
<file path=[Content_Types].xml><?xml version="1.0" encoding="utf-8"?>
<Types xmlns="http://schemas.openxmlformats.org/package/2006/content-types">
  <Override PartName="/ppt/slideMasters/slideMaster3.xml" ContentType="application/vnd.openxmlformats-officedocument.presentationml.slideMaster+xml"/>
  <Override PartName="/ppt/slides/slide47.xml" ContentType="application/vnd.openxmlformats-officedocument.presentationml.slide+xml"/>
  <Override PartName="/ppt/slides/slide58.xml" ContentType="application/vnd.openxmlformats-officedocument.presentationml.slide+xml"/>
  <Override PartName="/ppt/slides/slide94.xml" ContentType="application/vnd.openxmlformats-officedocument.presentationml.slide+xml"/>
  <Override PartName="/ppt/notesSlides/notesSlide2.xml" ContentType="application/vnd.openxmlformats-officedocument.presentationml.notesSlide+xml"/>
  <Override PartName="/ppt/slides/slide36.xml" ContentType="application/vnd.openxmlformats-officedocument.presentationml.slide+xml"/>
  <Override PartName="/ppt/slides/slide83.xml" ContentType="application/vnd.openxmlformats-officedocument.presentationml.slide+xml"/>
  <Override PartName="/ppt/slideLayouts/slideLayout46.xml" ContentType="application/vnd.openxmlformats-officedocument.presentationml.slideLayout+xml"/>
  <Override PartName="/ppt/notesSlides/notesSlide38.xml" ContentType="application/vnd.openxmlformats-officedocument.presentationml.notesSlide+xml"/>
  <Override PartName="/ppt/notesSlides/notesSlide49.xml" ContentType="application/vnd.openxmlformats-officedocument.presentationml.notesSlide+xml"/>
  <Override PartName="/ppt/slides/slide25.xml" ContentType="application/vnd.openxmlformats-officedocument.presentationml.slide+xml"/>
  <Override PartName="/ppt/slides/slide72.xml" ContentType="application/vnd.openxmlformats-officedocument.presentationml.slide+xml"/>
  <Override PartName="/ppt/slideLayouts/slideLayout2.xml" ContentType="application/vnd.openxmlformats-officedocument.presentationml.slideLayout+xml"/>
  <Override PartName="/ppt/slideLayouts/slideLayout35.xml" ContentType="application/vnd.openxmlformats-officedocument.presentationml.slideLayout+xml"/>
  <Override PartName="/ppt/notesSlides/notesSlide27.xml" ContentType="application/vnd.openxmlformats-officedocument.presentationml.notesSlide+xml"/>
  <Override PartName="/ppt/notesSlides/notesSlide74.xml" ContentType="application/vnd.openxmlformats-officedocument.presentationml.notesSlide+xml"/>
  <Default Extension="xml" ContentType="application/xml"/>
  <Override PartName="/ppt/slides/slide14.xml" ContentType="application/vnd.openxmlformats-officedocument.presentationml.slide+xml"/>
  <Override PartName="/ppt/slides/slide50.xml" ContentType="application/vnd.openxmlformats-officedocument.presentationml.slide+xml"/>
  <Override PartName="/ppt/slides/slide61.xml" ContentType="application/vnd.openxmlformats-officedocument.presentationml.slide+xml"/>
  <Override PartName="/ppt/notesMasters/notesMaster1.xml" ContentType="application/vnd.openxmlformats-officedocument.presentationml.notesMaster+xml"/>
  <Override PartName="/ppt/slideLayouts/slideLayout13.xml" ContentType="application/vnd.openxmlformats-officedocument.presentationml.slideLayout+xml"/>
  <Override PartName="/ppt/slideLayouts/slideLayout24.xml" ContentType="application/vnd.openxmlformats-officedocument.presentationml.slideLayout+xml"/>
  <Override PartName="/ppt/notesSlides/notesSlide16.xml" ContentType="application/vnd.openxmlformats-officedocument.presentationml.notesSlide+xml"/>
  <Override PartName="/ppt/notesSlides/notesSlide63.xml" ContentType="application/vnd.openxmlformats-officedocument.presentationml.notesSlide+xml"/>
  <Override PartName="/ppt/tableStyles.xml" ContentType="application/vnd.openxmlformats-officedocument.presentationml.tableStyles+xml"/>
  <Override PartName="/ppt/notesSlides/notesSlide41.xml" ContentType="application/vnd.openxmlformats-officedocument.presentationml.notesSlide+xml"/>
  <Override PartName="/ppt/notesSlides/notesSlide52.xml" ContentType="application/vnd.openxmlformats-officedocument.presentationml.notesSlide+xml"/>
  <Override PartName="/ppt/notesSlides/notesSlide30.xml" ContentType="application/vnd.openxmlformats-officedocument.presentationml.notesSlide+xml"/>
  <Override PartName="/ppt/notesSlides/notesSlide7.xml" ContentType="application/vnd.openxmlformats-officedocument.presentationml.notesSlide+xml"/>
  <Override PartName="/ppt/slides/slide77.xml" ContentType="application/vnd.openxmlformats-officedocument.presentationml.slide+xml"/>
  <Override PartName="/ppt/slides/slide88.xml" ContentType="application/vnd.openxmlformats-officedocument.presentationml.slide+xml"/>
  <Override PartName="/ppt/slides/slide5.xml" ContentType="application/vnd.openxmlformats-officedocument.presentationml.slide+xml"/>
  <Override PartName="/ppt/slides/slide19.xml" ContentType="application/vnd.openxmlformats-officedocument.presentationml.slide+xml"/>
  <Override PartName="/ppt/slides/slide66.xml" ContentType="application/vnd.openxmlformats-officedocument.presentationml.slide+xml"/>
  <Override PartName="/ppt/slideLayouts/slideLayout7.xml" ContentType="application/vnd.openxmlformats-officedocument.presentationml.slideLayout+xml"/>
  <Override PartName="/ppt/slideLayouts/slideLayout29.xml" ContentType="application/vnd.openxmlformats-officedocument.presentationml.slideLayout+xml"/>
  <Default Extension="png" ContentType="image/png"/>
  <Override PartName="/ppt/notesSlides/notesSlide68.xml" ContentType="application/vnd.openxmlformats-officedocument.presentationml.notesSlide+xml"/>
  <Override PartName="/ppt/notesSlides/notesSlide79.xml" ContentType="application/vnd.openxmlformats-officedocument.presentationml.notesSlide+xml"/>
  <Override PartName="/ppt/slides/slide55.xml" ContentType="application/vnd.openxmlformats-officedocument.presentationml.slide+xml"/>
  <Override PartName="/ppt/slideLayouts/slideLayout18.xml" ContentType="application/vnd.openxmlformats-officedocument.presentationml.slideLayout+xml"/>
  <Override PartName="/ppt/theme/theme2.xml" ContentType="application/vnd.openxmlformats-officedocument.theme+xml"/>
  <Override PartName="/ppt/notesSlides/notesSlide57.xml" ContentType="application/vnd.openxmlformats-officedocument.presentationml.notesSlide+xml"/>
  <Override PartName="/ppt/slides/slide1.xml" ContentType="application/vnd.openxmlformats-officedocument.presentationml.slide+xml"/>
  <Override PartName="/ppt/slides/slide15.xml" ContentType="application/vnd.openxmlformats-officedocument.presentationml.slide+xml"/>
  <Override PartName="/ppt/slides/slide33.xml" ContentType="application/vnd.openxmlformats-officedocument.presentationml.slide+xml"/>
  <Override PartName="/ppt/slides/slide44.xml" ContentType="application/vnd.openxmlformats-officedocument.presentationml.slide+xml"/>
  <Override PartName="/ppt/slides/slide62.xml" ContentType="application/vnd.openxmlformats-officedocument.presentationml.slide+xml"/>
  <Override PartName="/ppt/slides/slide80.xml" ContentType="application/vnd.openxmlformats-officedocument.presentationml.slide+xml"/>
  <Override PartName="/ppt/slides/slide91.xml" ContentType="application/vnd.openxmlformats-officedocument.presentationml.slide+xml"/>
  <Override PartName="/ppt/slideLayouts/slideLayout3.xml" ContentType="application/vnd.openxmlformats-officedocument.presentationml.slideLayout+xml"/>
  <Override PartName="/ppt/slideLayouts/slideLayout25.xml" ContentType="application/vnd.openxmlformats-officedocument.presentationml.slideLayout+xml"/>
  <Override PartName="/ppt/slideLayouts/slideLayout43.xml" ContentType="application/vnd.openxmlformats-officedocument.presentationml.slideLayout+xml"/>
  <Override PartName="/ppt/slideLayouts/slideLayout54.xml" ContentType="application/vnd.openxmlformats-officedocument.presentationml.slideLayout+xml"/>
  <Override PartName="/ppt/notesSlides/notesSlide17.xml" ContentType="application/vnd.openxmlformats-officedocument.presentationml.notesSlide+xml"/>
  <Override PartName="/ppt/notesSlides/notesSlide28.xml" ContentType="application/vnd.openxmlformats-officedocument.presentationml.notesSlide+xml"/>
  <Override PartName="/ppt/notesSlides/notesSlide46.xml" ContentType="application/vnd.openxmlformats-officedocument.presentationml.notesSlide+xml"/>
  <Override PartName="/ppt/notesSlides/notesSlide64.xml" ContentType="application/vnd.openxmlformats-officedocument.presentationml.notesSlide+xml"/>
  <Override PartName="/ppt/notesSlides/notesSlide75.xml" ContentType="application/vnd.openxmlformats-officedocument.presentationml.notesSlide+xml"/>
  <Override PartName="/ppt/presentation.xml" ContentType="application/vnd.openxmlformats-officedocument.presentationml.presentation.main+xml"/>
  <Override PartName="/ppt/slides/slide22.xml" ContentType="application/vnd.openxmlformats-officedocument.presentationml.slide+xml"/>
  <Override PartName="/ppt/slides/slide51.xml" ContentType="application/vnd.openxmlformats-officedocument.presentationml.slide+xml"/>
  <Override PartName="/ppt/slideLayouts/slideLayout14.xml" ContentType="application/vnd.openxmlformats-officedocument.presentationml.slideLayout+xml"/>
  <Override PartName="/ppt/slideLayouts/slideLayout32.xml" ContentType="application/vnd.openxmlformats-officedocument.presentationml.slideLayout+xml"/>
  <Override PartName="/ppt/notesSlides/notesSlide24.xml" ContentType="application/vnd.openxmlformats-officedocument.presentationml.notesSlide+xml"/>
  <Override PartName="/ppt/notesSlides/notesSlide35.xml" ContentType="application/vnd.openxmlformats-officedocument.presentationml.notesSlide+xml"/>
  <Override PartName="/ppt/notesSlides/notesSlide53.xml" ContentType="application/vnd.openxmlformats-officedocument.presentationml.notesSlide+xml"/>
  <Override PartName="/ppt/notesSlides/notesSlide71.xml" ContentType="application/vnd.openxmlformats-officedocument.presentationml.notesSlide+xml"/>
  <Override PartName="/docProps/app.xml" ContentType="application/vnd.openxmlformats-officedocument.extended-properties+xml"/>
  <Override PartName="/ppt/slides/slide11.xml" ContentType="application/vnd.openxmlformats-officedocument.presentationml.slide+xml"/>
  <Override PartName="/ppt/slides/slide40.xml" ContentType="application/vnd.openxmlformats-officedocument.presentationml.slide+xml"/>
  <Override PartName="/ppt/slideLayouts/slideLayout21.xml" ContentType="application/vnd.openxmlformats-officedocument.presentationml.slideLayout+xml"/>
  <Override PartName="/ppt/slideLayouts/slideLayout50.xml" ContentType="application/vnd.openxmlformats-officedocument.presentationml.slideLayout+xml"/>
  <Override PartName="/ppt/notesSlides/notesSlide13.xml" ContentType="application/vnd.openxmlformats-officedocument.presentationml.notesSlide+xml"/>
  <Override PartName="/ppt/notesSlides/notesSlide42.xml" ContentType="application/vnd.openxmlformats-officedocument.presentationml.notesSlide+xml"/>
  <Override PartName="/ppt/notesSlides/notesSlide60.xml" ContentType="application/vnd.openxmlformats-officedocument.presentationml.notesSlide+xml"/>
  <Override PartName="/ppt/slideLayouts/slideLayout10.xml" ContentType="application/vnd.openxmlformats-officedocument.presentationml.slideLayout+xml"/>
  <Override PartName="/ppt/notesSlides/notesSlide8.xml" ContentType="application/vnd.openxmlformats-officedocument.presentationml.notesSlide+xml"/>
  <Override PartName="/ppt/notesSlides/notesSlide20.xml" ContentType="application/vnd.openxmlformats-officedocument.presentationml.notesSlide+xml"/>
  <Override PartName="/ppt/notesSlides/notesSlide31.xml" ContentType="application/vnd.openxmlformats-officedocument.presentationml.notesSlide+xml"/>
  <Default Extension="gif" ContentType="image/gif"/>
  <Override PartName="/ppt/slides/slide89.xml" ContentType="application/vnd.openxmlformats-officedocument.presentationml.slide+xml"/>
  <Override PartName="/ppt/slides/slide49.xml" ContentType="application/vnd.openxmlformats-officedocument.presentationml.slide+xml"/>
  <Override PartName="/ppt/slides/slide78.xml" ContentType="application/vnd.openxmlformats-officedocument.presentationml.slide+xml"/>
  <Override PartName="/ppt/slides/slide96.xml" ContentType="application/vnd.openxmlformats-officedocument.presentationml.slide+xml"/>
  <Override PartName="/ppt/notesSlides/notesSlide4.xml" ContentType="application/vnd.openxmlformats-officedocument.presentationml.notesSlide+xml"/>
  <Override PartName="/docProps/core.xml" ContentType="application/vnd.openxmlformats-package.core-properties+xml"/>
  <Override PartName="/ppt/slides/slide6.xml" ContentType="application/vnd.openxmlformats-officedocument.presentationml.slide+xml"/>
  <Override PartName="/ppt/slides/slide38.xml" ContentType="application/vnd.openxmlformats-officedocument.presentationml.slide+xml"/>
  <Override PartName="/ppt/slides/slide56.xml" ContentType="application/vnd.openxmlformats-officedocument.presentationml.slide+xml"/>
  <Override PartName="/ppt/slides/slide67.xml" ContentType="application/vnd.openxmlformats-officedocument.presentationml.slide+xml"/>
  <Override PartName="/ppt/slides/slide85.xml" ContentType="application/vnd.openxmlformats-officedocument.presentationml.slide+xml"/>
  <Override PartName="/ppt/slideLayouts/slideLayout8.xml" ContentType="application/vnd.openxmlformats-officedocument.presentationml.slideLayout+xml"/>
  <Override PartName="/ppt/slideLayouts/slideLayout19.xml" ContentType="application/vnd.openxmlformats-officedocument.presentationml.slideLayout+xml"/>
  <Override PartName="/ppt/slideLayouts/slideLayout48.xml" ContentType="application/vnd.openxmlformats-officedocument.presentationml.slideLayout+xml"/>
  <Override PartName="/ppt/notesSlides/notesSlide69.xml" ContentType="application/vnd.openxmlformats-officedocument.presentationml.notesSlide+xml"/>
  <Override PartName="/ppt/slideMasters/slideMaster1.xml" ContentType="application/vnd.openxmlformats-officedocument.presentationml.slideMaster+xml"/>
  <Override PartName="/ppt/slides/slide27.xml" ContentType="application/vnd.openxmlformats-officedocument.presentationml.slide+xml"/>
  <Override PartName="/ppt/slides/slide45.xml" ContentType="application/vnd.openxmlformats-officedocument.presentationml.slide+xml"/>
  <Override PartName="/ppt/slides/slide74.xml" ContentType="application/vnd.openxmlformats-officedocument.presentationml.slide+xml"/>
  <Override PartName="/ppt/slides/slide92.xml" ContentType="application/vnd.openxmlformats-officedocument.presentationml.slide+xml"/>
  <Override PartName="/ppt/slideLayouts/slideLayout4.xml" ContentType="application/vnd.openxmlformats-officedocument.presentationml.slideLayout+xml"/>
  <Override PartName="/ppt/slideLayouts/slideLayout37.xml" ContentType="application/vnd.openxmlformats-officedocument.presentationml.slideLayout+xml"/>
  <Override PartName="/ppt/theme/theme3.xml" ContentType="application/vnd.openxmlformats-officedocument.theme+xml"/>
  <Override PartName="/ppt/notesSlides/notesSlide29.xml" ContentType="application/vnd.openxmlformats-officedocument.presentationml.notesSlide+xml"/>
  <Override PartName="/ppt/notesSlides/notesSlide47.xml" ContentType="application/vnd.openxmlformats-officedocument.presentationml.notesSlide+xml"/>
  <Override PartName="/ppt/notesSlides/notesSlide58.xml" ContentType="application/vnd.openxmlformats-officedocument.presentationml.notesSlide+xml"/>
  <Override PartName="/ppt/notesSlides/notesSlide76.xml" ContentType="application/vnd.openxmlformats-officedocument.presentationml.notesSlide+xml"/>
  <Override PartName="/ppt/slides/slide2.xml" ContentType="application/vnd.openxmlformats-officedocument.presentationml.slide+xml"/>
  <Override PartName="/ppt/slides/slide16.xml" ContentType="application/vnd.openxmlformats-officedocument.presentationml.slide+xml"/>
  <Override PartName="/ppt/slides/slide34.xml" ContentType="application/vnd.openxmlformats-officedocument.presentationml.slide+xml"/>
  <Override PartName="/ppt/slides/slide52.xml" ContentType="application/vnd.openxmlformats-officedocument.presentationml.slide+xml"/>
  <Override PartName="/ppt/slides/slide63.xml" ContentType="application/vnd.openxmlformats-officedocument.presentationml.slide+xml"/>
  <Override PartName="/ppt/slides/slide81.xml" ContentType="application/vnd.openxmlformats-officedocument.presentationml.slide+xml"/>
  <Override PartName="/ppt/slideLayouts/slideLayout15.xml" ContentType="application/vnd.openxmlformats-officedocument.presentationml.slideLayout+xml"/>
  <Override PartName="/ppt/slideLayouts/slideLayout26.xml" ContentType="application/vnd.openxmlformats-officedocument.presentationml.slideLayout+xml"/>
  <Override PartName="/ppt/slideLayouts/slideLayout44.xml" ContentType="application/vnd.openxmlformats-officedocument.presentationml.slideLayout+xml"/>
  <Override PartName="/ppt/notesSlides/notesSlide18.xml" ContentType="application/vnd.openxmlformats-officedocument.presentationml.notesSlide+xml"/>
  <Override PartName="/ppt/notesSlides/notesSlide36.xml" ContentType="application/vnd.openxmlformats-officedocument.presentationml.notesSlide+xml"/>
  <Override PartName="/ppt/notesSlides/notesSlide65.xml" ContentType="application/vnd.openxmlformats-officedocument.presentationml.notesSlide+xml"/>
  <Default Extension="rels" ContentType="application/vnd.openxmlformats-package.relationships+xml"/>
  <Override PartName="/ppt/slides/slide23.xml" ContentType="application/vnd.openxmlformats-officedocument.presentationml.slide+xml"/>
  <Override PartName="/ppt/slides/slide41.xml" ContentType="application/vnd.openxmlformats-officedocument.presentationml.slide+xml"/>
  <Override PartName="/ppt/slides/slide70.xml" ContentType="application/vnd.openxmlformats-officedocument.presentationml.slide+xml"/>
  <Override PartName="/ppt/slideLayouts/slideLayout22.xml" ContentType="application/vnd.openxmlformats-officedocument.presentationml.slideLayout+xml"/>
  <Override PartName="/ppt/slideLayouts/slideLayout33.xml" ContentType="application/vnd.openxmlformats-officedocument.presentationml.slideLayout+xml"/>
  <Override PartName="/ppt/slideLayouts/slideLayout51.xml" ContentType="application/vnd.openxmlformats-officedocument.presentationml.slideLayout+xml"/>
  <Override PartName="/ppt/notesSlides/notesSlide25.xml" ContentType="application/vnd.openxmlformats-officedocument.presentationml.notesSlide+xml"/>
  <Override PartName="/ppt/notesSlides/notesSlide43.xml" ContentType="application/vnd.openxmlformats-officedocument.presentationml.notesSlide+xml"/>
  <Override PartName="/ppt/notesSlides/notesSlide54.xml" ContentType="application/vnd.openxmlformats-officedocument.presentationml.notesSlide+xml"/>
  <Override PartName="/ppt/notesSlides/notesSlide72.xml" ContentType="application/vnd.openxmlformats-officedocument.presentationml.notesSlide+xml"/>
  <Override PartName="/ppt/slides/slide12.xml" ContentType="application/vnd.openxmlformats-officedocument.presentationml.slide+xml"/>
  <Override PartName="/ppt/slides/slide30.xml" ContentType="application/vnd.openxmlformats-officedocument.presentationml.slide+xml"/>
  <Override PartName="/ppt/slideLayouts/slideLayout11.xml" ContentType="application/vnd.openxmlformats-officedocument.presentationml.slideLayout+xml"/>
  <Override PartName="/ppt/slideLayouts/slideLayout40.xml" ContentType="application/vnd.openxmlformats-officedocument.presentationml.slideLayout+xml"/>
  <Override PartName="/ppt/notesSlides/notesSlide14.xml" ContentType="application/vnd.openxmlformats-officedocument.presentationml.notesSlide+xml"/>
  <Override PartName="/ppt/notesSlides/notesSlide32.xml" ContentType="application/vnd.openxmlformats-officedocument.presentationml.notesSlide+xml"/>
  <Override PartName="/ppt/notesSlides/notesSlide61.xml" ContentType="application/vnd.openxmlformats-officedocument.presentationml.notesSlide+xml"/>
  <Override PartName="/ppt/notesSlides/notesSlide9.xml" ContentType="application/vnd.openxmlformats-officedocument.presentationml.notesSlide+xml"/>
  <Override PartName="/ppt/notesSlides/notesSlide21.xml" ContentType="application/vnd.openxmlformats-officedocument.presentationml.notesSlide+xml"/>
  <Override PartName="/ppt/notesSlides/notesSlide50.xml" ContentType="application/vnd.openxmlformats-officedocument.presentationml.notesSlide+xml"/>
  <Override PartName="/ppt/slides/slide79.xml" ContentType="application/vnd.openxmlformats-officedocument.presentationml.slide+xml"/>
  <Override PartName="/ppt/notesSlides/notesSlide10.xml" ContentType="application/vnd.openxmlformats-officedocument.presentationml.notesSlide+xml"/>
  <Override PartName="/ppt/slides/slide7.xml" ContentType="application/vnd.openxmlformats-officedocument.presentationml.slide+xml"/>
  <Override PartName="/ppt/slides/slide68.xml" ContentType="application/vnd.openxmlformats-officedocument.presentationml.slide+xml"/>
  <Override PartName="/ppt/slideLayouts/slideLayout9.xml" ContentType="application/vnd.openxmlformats-officedocument.presentationml.slideLayout+xml"/>
  <Override PartName="/ppt/notesSlides/notesSlide5.xml" ContentType="application/vnd.openxmlformats-officedocument.presentationml.notesSlide+xml"/>
  <Override PartName="/ppt/slideMasters/slideMaster2.xml" ContentType="application/vnd.openxmlformats-officedocument.presentationml.slideMaster+xml"/>
  <Override PartName="/ppt/slides/slide28.xml" ContentType="application/vnd.openxmlformats-officedocument.presentationml.slide+xml"/>
  <Override PartName="/ppt/slides/slide39.xml" ContentType="application/vnd.openxmlformats-officedocument.presentationml.slide+xml"/>
  <Override PartName="/ppt/slides/slide57.xml" ContentType="application/vnd.openxmlformats-officedocument.presentationml.slide+xml"/>
  <Override PartName="/ppt/slides/slide75.xml" ContentType="application/vnd.openxmlformats-officedocument.presentationml.slide+xml"/>
  <Override PartName="/ppt/slides/slide86.xml" ContentType="application/vnd.openxmlformats-officedocument.presentationml.slide+xml"/>
  <Override PartName="/ppt/slideLayouts/slideLayout38.xml" ContentType="application/vnd.openxmlformats-officedocument.presentationml.slideLayout+xml"/>
  <Override PartName="/ppt/slideLayouts/slideLayout49.xml" ContentType="application/vnd.openxmlformats-officedocument.presentationml.slideLayout+xml"/>
  <Override PartName="/ppt/theme/theme4.xml" ContentType="application/vnd.openxmlformats-officedocument.theme+xml"/>
  <Override PartName="/ppt/notesSlides/notesSlide1.xml" ContentType="application/vnd.openxmlformats-officedocument.presentationml.notesSlide+xml"/>
  <Override PartName="/ppt/notesSlides/notesSlide59.xml" ContentType="application/vnd.openxmlformats-officedocument.presentationml.notesSlide+xml"/>
  <Override PartName="/ppt/slides/slide3.xml" ContentType="application/vnd.openxmlformats-officedocument.presentationml.slide+xml"/>
  <Override PartName="/ppt/slides/slide17.xml" ContentType="application/vnd.openxmlformats-officedocument.presentationml.slide+xml"/>
  <Override PartName="/ppt/slides/slide46.xml" ContentType="application/vnd.openxmlformats-officedocument.presentationml.slide+xml"/>
  <Override PartName="/ppt/slides/slide64.xml" ContentType="application/vnd.openxmlformats-officedocument.presentationml.slide+xml"/>
  <Override PartName="/ppt/slides/slide93.xml" ContentType="application/vnd.openxmlformats-officedocument.presentationml.slide+xml"/>
  <Override PartName="/ppt/slideLayouts/slideLayout5.xml" ContentType="application/vnd.openxmlformats-officedocument.presentationml.slideLayout+xml"/>
  <Override PartName="/ppt/slideLayouts/slideLayout27.xml" ContentType="application/vnd.openxmlformats-officedocument.presentationml.slideLayout+xml"/>
  <Override PartName="/ppt/slideLayouts/slideLayout45.xml" ContentType="application/vnd.openxmlformats-officedocument.presentationml.slideLayout+xml"/>
  <Override PartName="/ppt/notesSlides/notesSlide19.xml" ContentType="application/vnd.openxmlformats-officedocument.presentationml.notesSlide+xml"/>
  <Override PartName="/ppt/notesSlides/notesSlide48.xml" ContentType="application/vnd.openxmlformats-officedocument.presentationml.notesSlide+xml"/>
  <Override PartName="/ppt/notesSlides/notesSlide66.xml" ContentType="application/vnd.openxmlformats-officedocument.presentationml.notesSlide+xml"/>
  <Override PartName="/ppt/notesSlides/notesSlide77.xml" ContentType="application/vnd.openxmlformats-officedocument.presentationml.notesSlide+xml"/>
  <Override PartName="/ppt/slides/slide24.xml" ContentType="application/vnd.openxmlformats-officedocument.presentationml.slide+xml"/>
  <Override PartName="/ppt/slides/slide35.xml" ContentType="application/vnd.openxmlformats-officedocument.presentationml.slide+xml"/>
  <Override PartName="/ppt/slides/slide53.xml" ContentType="application/vnd.openxmlformats-officedocument.presentationml.slide+xml"/>
  <Override PartName="/ppt/slides/slide71.xml" ContentType="application/vnd.openxmlformats-officedocument.presentationml.slide+xml"/>
  <Override PartName="/ppt/slides/slide82.xml" ContentType="application/vnd.openxmlformats-officedocument.presentationml.slide+xml"/>
  <Override PartName="/ppt/slideLayouts/slideLayout16.xml" ContentType="application/vnd.openxmlformats-officedocument.presentationml.slideLayout+xml"/>
  <Override PartName="/ppt/slideLayouts/slideLayout34.xml" ContentType="application/vnd.openxmlformats-officedocument.presentationml.slideLayout+xml"/>
  <Default Extension="jpeg" ContentType="image/jpeg"/>
  <Override PartName="/ppt/notesSlides/notesSlide37.xml" ContentType="application/vnd.openxmlformats-officedocument.presentationml.notesSlide+xml"/>
  <Override PartName="/ppt/notesSlides/notesSlide55.xml" ContentType="application/vnd.openxmlformats-officedocument.presentationml.notesSlide+xml"/>
  <Override PartName="/ppt/slides/slide13.xml" ContentType="application/vnd.openxmlformats-officedocument.presentationml.slide+xml"/>
  <Override PartName="/ppt/slides/slide31.xml" ContentType="application/vnd.openxmlformats-officedocument.presentationml.slide+xml"/>
  <Override PartName="/ppt/slides/slide42.xml" ContentType="application/vnd.openxmlformats-officedocument.presentationml.slide+xml"/>
  <Override PartName="/ppt/slides/slide60.xml" ContentType="application/vnd.openxmlformats-officedocument.presentationml.slide+xml"/>
  <Override PartName="/ppt/slideLayouts/slideLayout1.xml" ContentType="application/vnd.openxmlformats-officedocument.presentationml.slideLayout+xml"/>
  <Override PartName="/ppt/slideLayouts/slideLayout23.xml" ContentType="application/vnd.openxmlformats-officedocument.presentationml.slideLayout+xml"/>
  <Override PartName="/ppt/slideLayouts/slideLayout41.xml" ContentType="application/vnd.openxmlformats-officedocument.presentationml.slideLayout+xml"/>
  <Override PartName="/ppt/slideLayouts/slideLayout52.xml" ContentType="application/vnd.openxmlformats-officedocument.presentationml.slideLayout+xml"/>
  <Override PartName="/ppt/notesSlides/notesSlide15.xml" ContentType="application/vnd.openxmlformats-officedocument.presentationml.notesSlide+xml"/>
  <Override PartName="/ppt/notesSlides/notesSlide26.xml" ContentType="application/vnd.openxmlformats-officedocument.presentationml.notesSlide+xml"/>
  <Override PartName="/ppt/notesSlides/notesSlide44.xml" ContentType="application/vnd.openxmlformats-officedocument.presentationml.notesSlide+xml"/>
  <Override PartName="/ppt/notesSlides/notesSlide62.xml" ContentType="application/vnd.openxmlformats-officedocument.presentationml.notesSlide+xml"/>
  <Override PartName="/ppt/notesSlides/notesSlide73.xml" ContentType="application/vnd.openxmlformats-officedocument.presentationml.notesSlide+xml"/>
  <Override PartName="/ppt/slides/slide20.xml" ContentType="application/vnd.openxmlformats-officedocument.presentationml.slide+xml"/>
  <Override PartName="/ppt/slideLayouts/slideLayout12.xml" ContentType="application/vnd.openxmlformats-officedocument.presentationml.slideLayout+xml"/>
  <Override PartName="/ppt/slideLayouts/slideLayout30.xml" ContentType="application/vnd.openxmlformats-officedocument.presentationml.slideLayout+xml"/>
  <Override PartName="/ppt/notesSlides/notesSlide22.xml" ContentType="application/vnd.openxmlformats-officedocument.presentationml.notesSlide+xml"/>
  <Override PartName="/ppt/notesSlides/notesSlide33.xml" ContentType="application/vnd.openxmlformats-officedocument.presentationml.notesSlide+xml"/>
  <Override PartName="/ppt/notesSlides/notesSlide51.xml" ContentType="application/vnd.openxmlformats-officedocument.presentationml.notesSlide+xml"/>
  <Override PartName="/ppt/notesSlides/notesSlide80.xml" ContentType="application/vnd.openxmlformats-officedocument.presentationml.notesSlide+xml"/>
  <Override PartName="/ppt/notesSlides/notesSlide11.xml" ContentType="application/vnd.openxmlformats-officedocument.presentationml.notesSlide+xml"/>
  <Override PartName="/ppt/notesSlides/notesSlide40.xml" ContentType="application/vnd.openxmlformats-officedocument.presentationml.notesSlide+xml"/>
  <Override PartName="/ppt/notesSlides/notesSlide6.xml" ContentType="application/vnd.openxmlformats-officedocument.presentationml.notesSlide+xml"/>
  <Override PartName="/ppt/slides/slide8.xml" ContentType="application/vnd.openxmlformats-officedocument.presentationml.slide+xml"/>
  <Override PartName="/ppt/slides/slide69.xml" ContentType="application/vnd.openxmlformats-officedocument.presentationml.slide+xml"/>
  <Override PartName="/ppt/slides/slide87.xml" ContentType="application/vnd.openxmlformats-officedocument.presentationml.slide+xml"/>
  <Override PartName="/ppt/slides/slide29.xml" ContentType="application/vnd.openxmlformats-officedocument.presentationml.slide+xml"/>
  <Override PartName="/ppt/slides/slide76.xml" ContentType="application/vnd.openxmlformats-officedocument.presentationml.slide+xml"/>
  <Override PartName="/ppt/slideLayouts/slideLayout39.xml" ContentType="application/vnd.openxmlformats-officedocument.presentationml.slideLayout+xml"/>
  <Override PartName="/ppt/notesSlides/notesSlide78.xml" ContentType="application/vnd.openxmlformats-officedocument.presentationml.notesSlide+xml"/>
  <Override PartName="/ppt/slides/slide4.xml" ContentType="application/vnd.openxmlformats-officedocument.presentationml.slide+xml"/>
  <Override PartName="/ppt/slides/slide18.xml" ContentType="application/vnd.openxmlformats-officedocument.presentationml.slide+xml"/>
  <Override PartName="/ppt/slides/slide54.xml" ContentType="application/vnd.openxmlformats-officedocument.presentationml.slide+xml"/>
  <Override PartName="/ppt/slides/slide65.xml" ContentType="application/vnd.openxmlformats-officedocument.presentationml.slide+xml"/>
  <Override PartName="/ppt/slideLayouts/slideLayout6.xml" ContentType="application/vnd.openxmlformats-officedocument.presentationml.slideLayout+xml"/>
  <Override PartName="/ppt/slideLayouts/slideLayout17.xml" ContentType="application/vnd.openxmlformats-officedocument.presentationml.slideLayout+xml"/>
  <Override PartName="/ppt/slideLayouts/slideLayout28.xml" ContentType="application/vnd.openxmlformats-officedocument.presentationml.slideLayout+xml"/>
  <Override PartName="/ppt/notesSlides/notesSlide67.xml" ContentType="application/vnd.openxmlformats-officedocument.presentationml.notesSlide+xml"/>
  <Override PartName="/ppt/slides/slide43.xml" ContentType="application/vnd.openxmlformats-officedocument.presentationml.slide+xml"/>
  <Override PartName="/ppt/slides/slide90.xml" ContentType="application/vnd.openxmlformats-officedocument.presentationml.slide+xml"/>
  <Override PartName="/ppt/theme/theme1.xml" ContentType="application/vnd.openxmlformats-officedocument.theme+xml"/>
  <Override PartName="/ppt/slideLayouts/slideLayout53.xml" ContentType="application/vnd.openxmlformats-officedocument.presentationml.slideLayout+xml"/>
  <Override PartName="/ppt/notesSlides/notesSlide45.xml" ContentType="application/vnd.openxmlformats-officedocument.presentationml.notesSlide+xml"/>
  <Override PartName="/ppt/notesSlides/notesSlide56.xml" ContentType="application/vnd.openxmlformats-officedocument.presentationml.notesSlide+xml"/>
  <Override PartName="/ppt/slides/slide32.xml" ContentType="application/vnd.openxmlformats-officedocument.presentationml.slide+xml"/>
  <Default Extension="fntdata" ContentType="application/x-fontdata"/>
  <Override PartName="/ppt/slideLayouts/slideLayout42.xml" ContentType="application/vnd.openxmlformats-officedocument.presentationml.slideLayout+xml"/>
  <Override PartName="/ppt/notesSlides/notesSlide34.xml" ContentType="application/vnd.openxmlformats-officedocument.presentationml.notesSlide+xml"/>
  <Override PartName="/ppt/slides/slide10.xml" ContentType="application/vnd.openxmlformats-officedocument.presentationml.slide+xml"/>
  <Override PartName="/ppt/slides/slide21.xml" ContentType="application/vnd.openxmlformats-officedocument.presentationml.slide+xml"/>
  <Override PartName="/ppt/slideLayouts/slideLayout20.xml" ContentType="application/vnd.openxmlformats-officedocument.presentationml.slideLayout+xml"/>
  <Override PartName="/ppt/slideLayouts/slideLayout31.xml" ContentType="application/vnd.openxmlformats-officedocument.presentationml.slideLayout+xml"/>
  <Override PartName="/ppt/notesSlides/notesSlide23.xml" ContentType="application/vnd.openxmlformats-officedocument.presentationml.notesSlide+xml"/>
  <Override PartName="/ppt/notesSlides/notesSlide70.xml" ContentType="application/vnd.openxmlformats-officedocument.presentationml.notesSlide+xml"/>
  <Override PartName="/ppt/notesSlides/notesSlide12.xml" ContentType="application/vnd.openxmlformats-officedocument.presentationml.notesSlide+xml"/>
  <Override PartName="/ppt/slides/slide9.xml" ContentType="application/vnd.openxmlformats-officedocument.presentationml.slide+xml"/>
  <Override PartName="/ppt/slides/slide59.xml" ContentType="application/vnd.openxmlformats-officedocument.presentationml.slide+xml"/>
  <Override PartName="/ppt/viewProps.xml" ContentType="application/vnd.openxmlformats-officedocument.presentationml.viewProps+xml"/>
  <Override PartName="/ppt/slides/slide48.xml" ContentType="application/vnd.openxmlformats-officedocument.presentationml.slide+xml"/>
  <Override PartName="/ppt/slides/slide95.xml" ContentType="application/vnd.openxmlformats-officedocument.presentationml.slide+xml"/>
  <Override PartName="/ppt/notesSlides/notesSlide3.xml" ContentType="application/vnd.openxmlformats-officedocument.presentationml.notesSlide+xml"/>
  <Override PartName="/ppt/slides/slide26.xml" ContentType="application/vnd.openxmlformats-officedocument.presentationml.slide+xml"/>
  <Override PartName="/ppt/slides/slide37.xml" ContentType="application/vnd.openxmlformats-officedocument.presentationml.slide+xml"/>
  <Override PartName="/ppt/slides/slide73.xml" ContentType="application/vnd.openxmlformats-officedocument.presentationml.slide+xml"/>
  <Override PartName="/ppt/slides/slide84.xml" ContentType="application/vnd.openxmlformats-officedocument.presentationml.slide+xml"/>
  <Override PartName="/ppt/presProps.xml" ContentType="application/vnd.openxmlformats-officedocument.presentationml.presProps+xml"/>
  <Override PartName="/ppt/slideLayouts/slideLayout36.xml" ContentType="application/vnd.openxmlformats-officedocument.presentationml.slideLayout+xml"/>
  <Override PartName="/ppt/slideLayouts/slideLayout47.xml" ContentType="application/vnd.openxmlformats-officedocument.presentationml.slideLayout+xml"/>
  <Override PartName="/ppt/notesSlides/notesSlide39.xml" ContentType="application/vnd.openxmlformats-officedocument.presentationml.notesSlide+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embedTrueTypeFonts="1" saveSubsetFonts="1" autoCompressPictures="0">
  <p:sldMasterIdLst>
    <p:sldMasterId id="2147483702" r:id="rId1"/>
    <p:sldMasterId id="2147483703" r:id="rId2"/>
    <p:sldMasterId id="2147483704" r:id="rId3"/>
  </p:sldMasterIdLst>
  <p:notesMasterIdLst>
    <p:notesMasterId r:id="rId100"/>
  </p:notesMasterIdLst>
  <p:sldIdLst>
    <p:sldId id="256" r:id="rId4"/>
    <p:sldId id="257" r:id="rId5"/>
    <p:sldId id="258" r:id="rId6"/>
    <p:sldId id="341" r:id="rId7"/>
    <p:sldId id="342" r:id="rId8"/>
    <p:sldId id="343" r:id="rId9"/>
    <p:sldId id="345" r:id="rId10"/>
    <p:sldId id="346" r:id="rId11"/>
    <p:sldId id="352" r:id="rId12"/>
    <p:sldId id="344" r:id="rId13"/>
    <p:sldId id="261" r:id="rId14"/>
    <p:sldId id="262" r:id="rId15"/>
    <p:sldId id="347" r:id="rId16"/>
    <p:sldId id="348" r:id="rId17"/>
    <p:sldId id="350" r:id="rId18"/>
    <p:sldId id="349" r:id="rId19"/>
    <p:sldId id="351" r:id="rId20"/>
    <p:sldId id="353" r:id="rId21"/>
    <p:sldId id="263" r:id="rId22"/>
    <p:sldId id="264" r:id="rId23"/>
    <p:sldId id="265" r:id="rId24"/>
    <p:sldId id="266" r:id="rId25"/>
    <p:sldId id="267" r:id="rId26"/>
    <p:sldId id="268" r:id="rId27"/>
    <p:sldId id="269" r:id="rId28"/>
    <p:sldId id="270" r:id="rId29"/>
    <p:sldId id="271" r:id="rId30"/>
    <p:sldId id="272" r:id="rId31"/>
    <p:sldId id="273" r:id="rId32"/>
    <p:sldId id="274" r:id="rId33"/>
    <p:sldId id="275" r:id="rId34"/>
    <p:sldId id="276" r:id="rId35"/>
    <p:sldId id="277" r:id="rId36"/>
    <p:sldId id="278" r:id="rId37"/>
    <p:sldId id="279" r:id="rId38"/>
    <p:sldId id="280" r:id="rId39"/>
    <p:sldId id="281" r:id="rId40"/>
    <p:sldId id="282" r:id="rId41"/>
    <p:sldId id="283" r:id="rId42"/>
    <p:sldId id="284" r:id="rId43"/>
    <p:sldId id="285" r:id="rId44"/>
    <p:sldId id="286" r:id="rId45"/>
    <p:sldId id="287" r:id="rId46"/>
    <p:sldId id="288" r:id="rId47"/>
    <p:sldId id="289" r:id="rId48"/>
    <p:sldId id="290" r:id="rId49"/>
    <p:sldId id="291" r:id="rId50"/>
    <p:sldId id="292" r:id="rId51"/>
    <p:sldId id="293" r:id="rId52"/>
    <p:sldId id="294" r:id="rId53"/>
    <p:sldId id="295" r:id="rId54"/>
    <p:sldId id="296" r:id="rId55"/>
    <p:sldId id="297" r:id="rId56"/>
    <p:sldId id="298" r:id="rId57"/>
    <p:sldId id="299" r:id="rId58"/>
    <p:sldId id="300" r:id="rId59"/>
    <p:sldId id="301" r:id="rId60"/>
    <p:sldId id="302" r:id="rId61"/>
    <p:sldId id="303" r:id="rId62"/>
    <p:sldId id="304" r:id="rId63"/>
    <p:sldId id="305" r:id="rId64"/>
    <p:sldId id="306" r:id="rId65"/>
    <p:sldId id="307" r:id="rId66"/>
    <p:sldId id="308" r:id="rId67"/>
    <p:sldId id="309" r:id="rId68"/>
    <p:sldId id="310" r:id="rId69"/>
    <p:sldId id="311" r:id="rId70"/>
    <p:sldId id="312" r:id="rId71"/>
    <p:sldId id="313" r:id="rId72"/>
    <p:sldId id="314" r:id="rId73"/>
    <p:sldId id="315" r:id="rId74"/>
    <p:sldId id="316" r:id="rId75"/>
    <p:sldId id="317" r:id="rId76"/>
    <p:sldId id="318" r:id="rId77"/>
    <p:sldId id="319" r:id="rId78"/>
    <p:sldId id="320" r:id="rId79"/>
    <p:sldId id="321" r:id="rId80"/>
    <p:sldId id="322" r:id="rId81"/>
    <p:sldId id="323" r:id="rId82"/>
    <p:sldId id="324" r:id="rId83"/>
    <p:sldId id="325" r:id="rId84"/>
    <p:sldId id="326" r:id="rId85"/>
    <p:sldId id="327" r:id="rId86"/>
    <p:sldId id="328" r:id="rId87"/>
    <p:sldId id="329" r:id="rId88"/>
    <p:sldId id="330" r:id="rId89"/>
    <p:sldId id="331" r:id="rId90"/>
    <p:sldId id="332" r:id="rId91"/>
    <p:sldId id="333" r:id="rId92"/>
    <p:sldId id="334" r:id="rId93"/>
    <p:sldId id="335" r:id="rId94"/>
    <p:sldId id="336" r:id="rId95"/>
    <p:sldId id="337" r:id="rId96"/>
    <p:sldId id="338" r:id="rId97"/>
    <p:sldId id="339" r:id="rId98"/>
    <p:sldId id="340" r:id="rId99"/>
  </p:sldIdLst>
  <p:sldSz cx="9144000" cy="5143500" type="screen16x9"/>
  <p:notesSz cx="6858000" cy="9144000"/>
  <p:embeddedFontLst>
    <p:embeddedFont>
      <p:font typeface="Itim" charset="-34"/>
      <p:regular r:id="rId101"/>
    </p:embeddedFont>
    <p:embeddedFont>
      <p:font typeface="Calibri" pitchFamily="34" charset="0"/>
      <p:regular r:id="rId102"/>
      <p:bold r:id="rId103"/>
      <p:italic r:id="rId104"/>
      <p:boldItalic r:id="rId105"/>
    </p:embeddedFont>
    <p:embeddedFont>
      <p:font typeface="Mako" charset="0"/>
      <p:regular r:id="rId106"/>
    </p:embeddedFont>
    <p:embeddedFont>
      <p:font typeface="Proxima Nova" charset="0"/>
      <p:regular r:id="rId107"/>
      <p:bold r:id="rId108"/>
      <p:italic r:id="rId109"/>
      <p:boldItalic r:id="rId110"/>
    </p:embeddedFont>
    <p:embeddedFont>
      <p:font typeface="Amatic SC" charset="-79"/>
      <p:regular r:id="rId111"/>
      <p:bold r:id="rId112"/>
    </p:embeddedFont>
    <p:embeddedFont>
      <p:font typeface="Roboto Medium" charset="0"/>
      <p:regular r:id="rId113"/>
      <p:bold r:id="rId114"/>
      <p:italic r:id="rId115"/>
      <p:boldItalic r:id="rId116"/>
    </p:embeddedFont>
    <p:embeddedFont>
      <p:font typeface="Proxima Nova Semibold" charset="0"/>
      <p:regular r:id="rId117"/>
      <p:bold r:id="rId118"/>
      <p:boldItalic r:id="rId119"/>
    </p:embeddedFont>
    <p:embeddedFont>
      <p:font typeface="Permanent Marker" charset="0"/>
      <p:regular r:id="rId120"/>
    </p:embeddedFont>
  </p:embeddedFont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extLst>
    <p:ext uri="{EFAFB233-063F-42B5-8137-9DF3F51BA10A}">
      <p15:sldGuideLst xmlns:p15="http://schemas.microsoft.com/office/powerpoint/2012/main" xmlns="">
        <p15:guide id="1" orient="horz" pos="576">
          <p15:clr>
            <a:srgbClr val="FF0000"/>
          </p15:clr>
        </p15:guide>
        <p15:guide id="2" pos="454">
          <p15:clr>
            <a:srgbClr val="FF0000"/>
          </p15:clr>
        </p15:guide>
        <p15:guide id="3" pos="5306">
          <p15:clr>
            <a:srgbClr val="FF0000"/>
          </p15:clr>
        </p15:guide>
        <p15:guide id="4" orient="horz" pos="2952">
          <p15:clr>
            <a:srgbClr val="FF0000"/>
          </p15:clr>
        </p15:guide>
        <p15:guide id="5" orient="horz" pos="288">
          <p15:clr>
            <a:srgbClr val="00FF00"/>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extLst>
    <p:ext uri="{E76CE94A-603C-4142-B9EB-6D1370010A27}">
      <p14:discardImageEditData xmlns:p14="http://schemas.microsoft.com/office/powerpoint/2010/main" xmlns="" val="0"/>
    </p:ext>
    <p:ext uri="{D31A062A-798A-4329-ABDD-BBA856620510}">
      <p14:defaultImageDpi xmlns:p14="http://schemas.microsoft.com/office/powerpoint/2010/main" xmlns="" val="220"/>
    </p:ext>
    <p:ext uri="{FD5EFAAD-0ECE-453E-9831-46B23BE46B34}">
      <p15:chartTrackingRefBased xmlns:p15="http://schemas.microsoft.com/office/powerpoint/2012/main" xmlns="" val="0"/>
    </p:ext>
  </p:extLst>
</p:presentationPr>
</file>

<file path=ppt/tableStyles.xml><?xml version="1.0" encoding="utf-8"?>
<a:tblStyleLst xmlns:a="http://schemas.openxmlformats.org/drawingml/2006/main" def="{4F6EC429-2B67-491B-8AD7-58DC38C0F021}">
  <a:tblStyle styleId="{4F6EC429-2B67-491B-8AD7-58DC38C0F021}" styleName="Table_0">
    <a:wholeTbl>
      <a:tcTxStyle>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p:normalViewPr showOutlineIcons="0">
    <p:restoredLeft sz="15620"/>
    <p:restoredTop sz="94660"/>
  </p:normalViewPr>
  <p:slideViewPr>
    <p:cSldViewPr snapToGrid="0">
      <p:cViewPr>
        <p:scale>
          <a:sx n="73" d="100"/>
          <a:sy n="73" d="100"/>
        </p:scale>
        <p:origin x="-1296" y="-378"/>
      </p:cViewPr>
      <p:guideLst>
        <p:guide orient="horz" pos="576"/>
        <p:guide orient="horz" pos="2952"/>
        <p:guide orient="horz" pos="288"/>
        <p:guide pos="454"/>
        <p:guide pos="5306"/>
      </p:guideLst>
    </p:cSldViewPr>
  </p:slideViewPr>
  <p:notesTextViewPr>
    <p:cViewPr>
      <p:scale>
        <a:sx n="1" d="1"/>
        <a:sy n="1" d="1"/>
      </p:scale>
      <p:origin x="0" y="0"/>
    </p:cViewPr>
  </p:notesTextViewPr>
  <p:gridSpacing cx="73736200" cy="73736200"/>
</p:viewPr>
</file>

<file path=ppt/_rels/presentation.xml.rels><?xml version="1.0" encoding="UTF-8" standalone="yes"?>
<Relationships xmlns="http://schemas.openxmlformats.org/package/2006/relationships"><Relationship Id="rId26" Type="http://schemas.openxmlformats.org/officeDocument/2006/relationships/slide" Target="slides/slide23.xml"/><Relationship Id="rId117" Type="http://schemas.openxmlformats.org/officeDocument/2006/relationships/font" Target="fonts/font17.fntdata"/><Relationship Id="rId21" Type="http://schemas.openxmlformats.org/officeDocument/2006/relationships/slide" Target="slides/slide18.xml"/><Relationship Id="rId42" Type="http://schemas.openxmlformats.org/officeDocument/2006/relationships/slide" Target="slides/slide39.xml"/><Relationship Id="rId47" Type="http://schemas.openxmlformats.org/officeDocument/2006/relationships/slide" Target="slides/slide44.xml"/><Relationship Id="rId63" Type="http://schemas.openxmlformats.org/officeDocument/2006/relationships/slide" Target="slides/slide60.xml"/><Relationship Id="rId68" Type="http://schemas.openxmlformats.org/officeDocument/2006/relationships/slide" Target="slides/slide65.xml"/><Relationship Id="rId84" Type="http://schemas.openxmlformats.org/officeDocument/2006/relationships/slide" Target="slides/slide81.xml"/><Relationship Id="rId89" Type="http://schemas.openxmlformats.org/officeDocument/2006/relationships/slide" Target="slides/slide86.xml"/><Relationship Id="rId112" Type="http://schemas.openxmlformats.org/officeDocument/2006/relationships/font" Target="fonts/font12.fntdata"/><Relationship Id="rId16" Type="http://schemas.openxmlformats.org/officeDocument/2006/relationships/slide" Target="slides/slide13.xml"/><Relationship Id="rId107" Type="http://schemas.openxmlformats.org/officeDocument/2006/relationships/font" Target="fonts/font7.fntdata"/><Relationship Id="rId11" Type="http://schemas.openxmlformats.org/officeDocument/2006/relationships/slide" Target="slides/slide8.xml"/><Relationship Id="rId32" Type="http://schemas.openxmlformats.org/officeDocument/2006/relationships/slide" Target="slides/slide29.xml"/><Relationship Id="rId37" Type="http://schemas.openxmlformats.org/officeDocument/2006/relationships/slide" Target="slides/slide34.xml"/><Relationship Id="rId53" Type="http://schemas.openxmlformats.org/officeDocument/2006/relationships/slide" Target="slides/slide50.xml"/><Relationship Id="rId58" Type="http://schemas.openxmlformats.org/officeDocument/2006/relationships/slide" Target="slides/slide55.xml"/><Relationship Id="rId74" Type="http://schemas.openxmlformats.org/officeDocument/2006/relationships/slide" Target="slides/slide71.xml"/><Relationship Id="rId79" Type="http://schemas.openxmlformats.org/officeDocument/2006/relationships/slide" Target="slides/slide76.xml"/><Relationship Id="rId102" Type="http://schemas.openxmlformats.org/officeDocument/2006/relationships/font" Target="fonts/font2.fntdata"/><Relationship Id="rId123" Type="http://schemas.openxmlformats.org/officeDocument/2006/relationships/theme" Target="theme/theme1.xml"/><Relationship Id="rId5" Type="http://schemas.openxmlformats.org/officeDocument/2006/relationships/slide" Target="slides/slide2.xml"/><Relationship Id="rId61" Type="http://schemas.openxmlformats.org/officeDocument/2006/relationships/slide" Target="slides/slide58.xml"/><Relationship Id="rId82" Type="http://schemas.openxmlformats.org/officeDocument/2006/relationships/slide" Target="slides/slide79.xml"/><Relationship Id="rId90" Type="http://schemas.openxmlformats.org/officeDocument/2006/relationships/slide" Target="slides/slide87.xml"/><Relationship Id="rId95" Type="http://schemas.openxmlformats.org/officeDocument/2006/relationships/slide" Target="slides/slide92.xml"/><Relationship Id="rId19" Type="http://schemas.openxmlformats.org/officeDocument/2006/relationships/slide" Target="slides/slide16.xml"/><Relationship Id="rId14" Type="http://schemas.openxmlformats.org/officeDocument/2006/relationships/slide" Target="slides/slide11.xml"/><Relationship Id="rId22" Type="http://schemas.openxmlformats.org/officeDocument/2006/relationships/slide" Target="slides/slide19.xml"/><Relationship Id="rId27" Type="http://schemas.openxmlformats.org/officeDocument/2006/relationships/slide" Target="slides/slide24.xml"/><Relationship Id="rId30" Type="http://schemas.openxmlformats.org/officeDocument/2006/relationships/slide" Target="slides/slide27.xml"/><Relationship Id="rId35" Type="http://schemas.openxmlformats.org/officeDocument/2006/relationships/slide" Target="slides/slide32.xml"/><Relationship Id="rId43" Type="http://schemas.openxmlformats.org/officeDocument/2006/relationships/slide" Target="slides/slide40.xml"/><Relationship Id="rId48" Type="http://schemas.openxmlformats.org/officeDocument/2006/relationships/slide" Target="slides/slide45.xml"/><Relationship Id="rId56" Type="http://schemas.openxmlformats.org/officeDocument/2006/relationships/slide" Target="slides/slide53.xml"/><Relationship Id="rId64" Type="http://schemas.openxmlformats.org/officeDocument/2006/relationships/slide" Target="slides/slide61.xml"/><Relationship Id="rId69" Type="http://schemas.openxmlformats.org/officeDocument/2006/relationships/slide" Target="slides/slide66.xml"/><Relationship Id="rId77" Type="http://schemas.openxmlformats.org/officeDocument/2006/relationships/slide" Target="slides/slide74.xml"/><Relationship Id="rId100" Type="http://schemas.openxmlformats.org/officeDocument/2006/relationships/notesMaster" Target="notesMasters/notesMaster1.xml"/><Relationship Id="rId105" Type="http://schemas.openxmlformats.org/officeDocument/2006/relationships/font" Target="fonts/font5.fntdata"/><Relationship Id="rId113" Type="http://schemas.openxmlformats.org/officeDocument/2006/relationships/font" Target="fonts/font13.fntdata"/><Relationship Id="rId118" Type="http://schemas.openxmlformats.org/officeDocument/2006/relationships/font" Target="fonts/font18.fntdata"/><Relationship Id="rId8" Type="http://schemas.openxmlformats.org/officeDocument/2006/relationships/slide" Target="slides/slide5.xml"/><Relationship Id="rId51" Type="http://schemas.openxmlformats.org/officeDocument/2006/relationships/slide" Target="slides/slide48.xml"/><Relationship Id="rId72" Type="http://schemas.openxmlformats.org/officeDocument/2006/relationships/slide" Target="slides/slide69.xml"/><Relationship Id="rId80" Type="http://schemas.openxmlformats.org/officeDocument/2006/relationships/slide" Target="slides/slide77.xml"/><Relationship Id="rId85" Type="http://schemas.openxmlformats.org/officeDocument/2006/relationships/slide" Target="slides/slide82.xml"/><Relationship Id="rId93" Type="http://schemas.openxmlformats.org/officeDocument/2006/relationships/slide" Target="slides/slide90.xml"/><Relationship Id="rId98" Type="http://schemas.openxmlformats.org/officeDocument/2006/relationships/slide" Target="slides/slide95.xml"/><Relationship Id="rId121" Type="http://schemas.openxmlformats.org/officeDocument/2006/relationships/presProps" Target="presProps.xml"/><Relationship Id="rId3" Type="http://schemas.openxmlformats.org/officeDocument/2006/relationships/slideMaster" Target="slideMasters/slideMaster3.xml"/><Relationship Id="rId12" Type="http://schemas.openxmlformats.org/officeDocument/2006/relationships/slide" Target="slides/slide9.xml"/><Relationship Id="rId17" Type="http://schemas.openxmlformats.org/officeDocument/2006/relationships/slide" Target="slides/slide14.xml"/><Relationship Id="rId25" Type="http://schemas.openxmlformats.org/officeDocument/2006/relationships/slide" Target="slides/slide22.xml"/><Relationship Id="rId33" Type="http://schemas.openxmlformats.org/officeDocument/2006/relationships/slide" Target="slides/slide30.xml"/><Relationship Id="rId38" Type="http://schemas.openxmlformats.org/officeDocument/2006/relationships/slide" Target="slides/slide35.xml"/><Relationship Id="rId46" Type="http://schemas.openxmlformats.org/officeDocument/2006/relationships/slide" Target="slides/slide43.xml"/><Relationship Id="rId59" Type="http://schemas.openxmlformats.org/officeDocument/2006/relationships/slide" Target="slides/slide56.xml"/><Relationship Id="rId67" Type="http://schemas.openxmlformats.org/officeDocument/2006/relationships/slide" Target="slides/slide64.xml"/><Relationship Id="rId103" Type="http://schemas.openxmlformats.org/officeDocument/2006/relationships/font" Target="fonts/font3.fntdata"/><Relationship Id="rId108" Type="http://schemas.openxmlformats.org/officeDocument/2006/relationships/font" Target="fonts/font8.fntdata"/><Relationship Id="rId116" Type="http://schemas.openxmlformats.org/officeDocument/2006/relationships/font" Target="fonts/font16.fntdata"/><Relationship Id="rId124" Type="http://schemas.openxmlformats.org/officeDocument/2006/relationships/tableStyles" Target="tableStyles.xml"/><Relationship Id="rId20" Type="http://schemas.openxmlformats.org/officeDocument/2006/relationships/slide" Target="slides/slide17.xml"/><Relationship Id="rId41" Type="http://schemas.openxmlformats.org/officeDocument/2006/relationships/slide" Target="slides/slide38.xml"/><Relationship Id="rId54" Type="http://schemas.openxmlformats.org/officeDocument/2006/relationships/slide" Target="slides/slide51.xml"/><Relationship Id="rId62" Type="http://schemas.openxmlformats.org/officeDocument/2006/relationships/slide" Target="slides/slide59.xml"/><Relationship Id="rId70" Type="http://schemas.openxmlformats.org/officeDocument/2006/relationships/slide" Target="slides/slide67.xml"/><Relationship Id="rId75" Type="http://schemas.openxmlformats.org/officeDocument/2006/relationships/slide" Target="slides/slide72.xml"/><Relationship Id="rId83" Type="http://schemas.openxmlformats.org/officeDocument/2006/relationships/slide" Target="slides/slide80.xml"/><Relationship Id="rId88" Type="http://schemas.openxmlformats.org/officeDocument/2006/relationships/slide" Target="slides/slide85.xml"/><Relationship Id="rId91" Type="http://schemas.openxmlformats.org/officeDocument/2006/relationships/slide" Target="slides/slide88.xml"/><Relationship Id="rId96" Type="http://schemas.openxmlformats.org/officeDocument/2006/relationships/slide" Target="slides/slide93.xml"/><Relationship Id="rId111" Type="http://schemas.openxmlformats.org/officeDocument/2006/relationships/font" Target="fonts/font11.fntdata"/><Relationship Id="rId1" Type="http://schemas.openxmlformats.org/officeDocument/2006/relationships/slideMaster" Target="slideMasters/slideMaster1.xml"/><Relationship Id="rId6" Type="http://schemas.openxmlformats.org/officeDocument/2006/relationships/slide" Target="slides/slide3.xml"/><Relationship Id="rId15" Type="http://schemas.openxmlformats.org/officeDocument/2006/relationships/slide" Target="slides/slide12.xml"/><Relationship Id="rId23" Type="http://schemas.openxmlformats.org/officeDocument/2006/relationships/slide" Target="slides/slide20.xml"/><Relationship Id="rId28" Type="http://schemas.openxmlformats.org/officeDocument/2006/relationships/slide" Target="slides/slide25.xml"/><Relationship Id="rId36" Type="http://schemas.openxmlformats.org/officeDocument/2006/relationships/slide" Target="slides/slide33.xml"/><Relationship Id="rId49" Type="http://schemas.openxmlformats.org/officeDocument/2006/relationships/slide" Target="slides/slide46.xml"/><Relationship Id="rId57" Type="http://schemas.openxmlformats.org/officeDocument/2006/relationships/slide" Target="slides/slide54.xml"/><Relationship Id="rId106" Type="http://schemas.openxmlformats.org/officeDocument/2006/relationships/font" Target="fonts/font6.fntdata"/><Relationship Id="rId114" Type="http://schemas.openxmlformats.org/officeDocument/2006/relationships/font" Target="fonts/font14.fntdata"/><Relationship Id="rId119" Type="http://schemas.openxmlformats.org/officeDocument/2006/relationships/font" Target="fonts/font19.fntdata"/><Relationship Id="rId10" Type="http://schemas.openxmlformats.org/officeDocument/2006/relationships/slide" Target="slides/slide7.xml"/><Relationship Id="rId31" Type="http://schemas.openxmlformats.org/officeDocument/2006/relationships/slide" Target="slides/slide28.xml"/><Relationship Id="rId44" Type="http://schemas.openxmlformats.org/officeDocument/2006/relationships/slide" Target="slides/slide41.xml"/><Relationship Id="rId52" Type="http://schemas.openxmlformats.org/officeDocument/2006/relationships/slide" Target="slides/slide49.xml"/><Relationship Id="rId60" Type="http://schemas.openxmlformats.org/officeDocument/2006/relationships/slide" Target="slides/slide57.xml"/><Relationship Id="rId65" Type="http://schemas.openxmlformats.org/officeDocument/2006/relationships/slide" Target="slides/slide62.xml"/><Relationship Id="rId73" Type="http://schemas.openxmlformats.org/officeDocument/2006/relationships/slide" Target="slides/slide70.xml"/><Relationship Id="rId78" Type="http://schemas.openxmlformats.org/officeDocument/2006/relationships/slide" Target="slides/slide75.xml"/><Relationship Id="rId81" Type="http://schemas.openxmlformats.org/officeDocument/2006/relationships/slide" Target="slides/slide78.xml"/><Relationship Id="rId86" Type="http://schemas.openxmlformats.org/officeDocument/2006/relationships/slide" Target="slides/slide83.xml"/><Relationship Id="rId94" Type="http://schemas.openxmlformats.org/officeDocument/2006/relationships/slide" Target="slides/slide91.xml"/><Relationship Id="rId99" Type="http://schemas.openxmlformats.org/officeDocument/2006/relationships/slide" Target="slides/slide96.xml"/><Relationship Id="rId101" Type="http://schemas.openxmlformats.org/officeDocument/2006/relationships/font" Target="fonts/font1.fntdata"/><Relationship Id="rId122" Type="http://schemas.openxmlformats.org/officeDocument/2006/relationships/viewProps" Target="viewProps.xml"/><Relationship Id="rId4" Type="http://schemas.openxmlformats.org/officeDocument/2006/relationships/slide" Target="slides/slide1.xml"/><Relationship Id="rId9" Type="http://schemas.openxmlformats.org/officeDocument/2006/relationships/slide" Target="slides/slide6.xml"/><Relationship Id="rId13" Type="http://schemas.openxmlformats.org/officeDocument/2006/relationships/slide" Target="slides/slide10.xml"/><Relationship Id="rId18" Type="http://schemas.openxmlformats.org/officeDocument/2006/relationships/slide" Target="slides/slide15.xml"/><Relationship Id="rId39" Type="http://schemas.openxmlformats.org/officeDocument/2006/relationships/slide" Target="slides/slide36.xml"/><Relationship Id="rId109" Type="http://schemas.openxmlformats.org/officeDocument/2006/relationships/font" Target="fonts/font9.fntdata"/><Relationship Id="rId34" Type="http://schemas.openxmlformats.org/officeDocument/2006/relationships/slide" Target="slides/slide31.xml"/><Relationship Id="rId50" Type="http://schemas.openxmlformats.org/officeDocument/2006/relationships/slide" Target="slides/slide47.xml"/><Relationship Id="rId55" Type="http://schemas.openxmlformats.org/officeDocument/2006/relationships/slide" Target="slides/slide52.xml"/><Relationship Id="rId76" Type="http://schemas.openxmlformats.org/officeDocument/2006/relationships/slide" Target="slides/slide73.xml"/><Relationship Id="rId97" Type="http://schemas.openxmlformats.org/officeDocument/2006/relationships/slide" Target="slides/slide94.xml"/><Relationship Id="rId104" Type="http://schemas.openxmlformats.org/officeDocument/2006/relationships/font" Target="fonts/font4.fntdata"/><Relationship Id="rId120" Type="http://schemas.openxmlformats.org/officeDocument/2006/relationships/font" Target="fonts/font20.fntdata"/><Relationship Id="rId7" Type="http://schemas.openxmlformats.org/officeDocument/2006/relationships/slide" Target="slides/slide4.xml"/><Relationship Id="rId71" Type="http://schemas.openxmlformats.org/officeDocument/2006/relationships/slide" Target="slides/slide68.xml"/><Relationship Id="rId92" Type="http://schemas.openxmlformats.org/officeDocument/2006/relationships/slide" Target="slides/slide89.xml"/><Relationship Id="rId2" Type="http://schemas.openxmlformats.org/officeDocument/2006/relationships/slideMaster" Target="slideMasters/slideMaster2.xml"/><Relationship Id="rId29" Type="http://schemas.openxmlformats.org/officeDocument/2006/relationships/slide" Target="slides/slide26.xml"/><Relationship Id="rId24" Type="http://schemas.openxmlformats.org/officeDocument/2006/relationships/slide" Target="slides/slide21.xml"/><Relationship Id="rId40" Type="http://schemas.openxmlformats.org/officeDocument/2006/relationships/slide" Target="slides/slide37.xml"/><Relationship Id="rId45" Type="http://schemas.openxmlformats.org/officeDocument/2006/relationships/slide" Target="slides/slide42.xml"/><Relationship Id="rId66" Type="http://schemas.openxmlformats.org/officeDocument/2006/relationships/slide" Target="slides/slide63.xml"/><Relationship Id="rId87" Type="http://schemas.openxmlformats.org/officeDocument/2006/relationships/slide" Target="slides/slide84.xml"/><Relationship Id="rId110" Type="http://schemas.openxmlformats.org/officeDocument/2006/relationships/font" Target="fonts/font10.fntdata"/><Relationship Id="rId115" Type="http://schemas.openxmlformats.org/officeDocument/2006/relationships/font" Target="fonts/font15.fntdata"/></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4.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82.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83.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89.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90.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92.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93.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94.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95.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96.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30"/>
        <p:cNvGrpSpPr/>
        <p:nvPr/>
      </p:nvGrpSpPr>
      <p:grpSpPr>
        <a:xfrm>
          <a:off x="0" y="0"/>
          <a:ext cx="0" cy="0"/>
          <a:chOff x="0" y="0"/>
          <a:chExt cx="0" cy="0"/>
        </a:xfrm>
      </p:grpSpPr>
      <p:sp>
        <p:nvSpPr>
          <p:cNvPr id="1531" name="Google Shape;1531;p: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32" name="Google Shape;1532;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930"/>
        <p:cNvGrpSpPr/>
        <p:nvPr/>
      </p:nvGrpSpPr>
      <p:grpSpPr>
        <a:xfrm>
          <a:off x="0" y="0"/>
          <a:ext cx="0" cy="0"/>
          <a:chOff x="0" y="0"/>
          <a:chExt cx="0" cy="0"/>
        </a:xfrm>
      </p:grpSpPr>
      <p:sp>
        <p:nvSpPr>
          <p:cNvPr id="1931" name="Google Shape;1931;g11619fd1901_0_1064: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932" name="Google Shape;1932;g11619fd1901_0_106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958"/>
        <p:cNvGrpSpPr/>
        <p:nvPr/>
      </p:nvGrpSpPr>
      <p:grpSpPr>
        <a:xfrm>
          <a:off x="0" y="0"/>
          <a:ext cx="0" cy="0"/>
          <a:chOff x="0" y="0"/>
          <a:chExt cx="0" cy="0"/>
        </a:xfrm>
      </p:grpSpPr>
      <p:sp>
        <p:nvSpPr>
          <p:cNvPr id="1959" name="Google Shape;1959;g11619fd1901_0_1221: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960" name="Google Shape;1960;g11619fd1901_0_122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24"/>
        <p:cNvGrpSpPr/>
        <p:nvPr/>
      </p:nvGrpSpPr>
      <p:grpSpPr>
        <a:xfrm>
          <a:off x="0" y="0"/>
          <a:ext cx="0" cy="0"/>
          <a:chOff x="0" y="0"/>
          <a:chExt cx="0" cy="0"/>
        </a:xfrm>
      </p:grpSpPr>
      <p:sp>
        <p:nvSpPr>
          <p:cNvPr id="2025" name="Google Shape;2025;g1149ae162d0_0_18: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026" name="Google Shape;2026;g1149ae162d0_0_1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69"/>
        <p:cNvGrpSpPr/>
        <p:nvPr/>
      </p:nvGrpSpPr>
      <p:grpSpPr>
        <a:xfrm>
          <a:off x="0" y="0"/>
          <a:ext cx="0" cy="0"/>
          <a:chOff x="0" y="0"/>
          <a:chExt cx="0" cy="0"/>
        </a:xfrm>
      </p:grpSpPr>
      <p:sp>
        <p:nvSpPr>
          <p:cNvPr id="2070" name="Google Shape;2070;g1149ae162d0_0_224: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071" name="Google Shape;2071;g1149ae162d0_0_22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36"/>
        <p:cNvGrpSpPr/>
        <p:nvPr/>
      </p:nvGrpSpPr>
      <p:grpSpPr>
        <a:xfrm>
          <a:off x="0" y="0"/>
          <a:ext cx="0" cy="0"/>
          <a:chOff x="0" y="0"/>
          <a:chExt cx="0" cy="0"/>
        </a:xfrm>
      </p:grpSpPr>
      <p:sp>
        <p:nvSpPr>
          <p:cNvPr id="2137" name="Google Shape;2137;g1149ae162d0_0_421: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138" name="Google Shape;2138;g1149ae162d0_0_42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90"/>
        <p:cNvGrpSpPr/>
        <p:nvPr/>
      </p:nvGrpSpPr>
      <p:grpSpPr>
        <a:xfrm>
          <a:off x="0" y="0"/>
          <a:ext cx="0" cy="0"/>
          <a:chOff x="0" y="0"/>
          <a:chExt cx="0" cy="0"/>
        </a:xfrm>
      </p:grpSpPr>
      <p:sp>
        <p:nvSpPr>
          <p:cNvPr id="2191" name="Google Shape;2191;g1149ae162d0_0_616: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192" name="Google Shape;2192;g1149ae162d0_0_61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264"/>
        <p:cNvGrpSpPr/>
        <p:nvPr/>
      </p:nvGrpSpPr>
      <p:grpSpPr>
        <a:xfrm>
          <a:off x="0" y="0"/>
          <a:ext cx="0" cy="0"/>
          <a:chOff x="0" y="0"/>
          <a:chExt cx="0" cy="0"/>
        </a:xfrm>
      </p:grpSpPr>
      <p:sp>
        <p:nvSpPr>
          <p:cNvPr id="2265" name="Google Shape;2265;g1149ae162d0_0_854: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266" name="Google Shape;2266;g1149ae162d0_0_85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338"/>
        <p:cNvGrpSpPr/>
        <p:nvPr/>
      </p:nvGrpSpPr>
      <p:grpSpPr>
        <a:xfrm>
          <a:off x="0" y="0"/>
          <a:ext cx="0" cy="0"/>
          <a:chOff x="0" y="0"/>
          <a:chExt cx="0" cy="0"/>
        </a:xfrm>
      </p:grpSpPr>
      <p:sp>
        <p:nvSpPr>
          <p:cNvPr id="2339" name="Google Shape;2339;g1149ae162d0_0_694: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340" name="Google Shape;2340;g1149ae162d0_0_69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384"/>
        <p:cNvGrpSpPr/>
        <p:nvPr/>
      </p:nvGrpSpPr>
      <p:grpSpPr>
        <a:xfrm>
          <a:off x="0" y="0"/>
          <a:ext cx="0" cy="0"/>
          <a:chOff x="0" y="0"/>
          <a:chExt cx="0" cy="0"/>
        </a:xfrm>
      </p:grpSpPr>
      <p:sp>
        <p:nvSpPr>
          <p:cNvPr id="2385" name="Google Shape;2385;g116e8aca522_0_1762: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386" name="Google Shape;2386;g116e8aca522_0_176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428"/>
        <p:cNvGrpSpPr/>
        <p:nvPr/>
      </p:nvGrpSpPr>
      <p:grpSpPr>
        <a:xfrm>
          <a:off x="0" y="0"/>
          <a:ext cx="0" cy="0"/>
          <a:chOff x="0" y="0"/>
          <a:chExt cx="0" cy="0"/>
        </a:xfrm>
      </p:grpSpPr>
      <p:sp>
        <p:nvSpPr>
          <p:cNvPr id="2429" name="Google Shape;2429;g1149ae162d0_0_92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430" name="Google Shape;2430;g1149ae162d0_0_92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36"/>
        <p:cNvGrpSpPr/>
        <p:nvPr/>
      </p:nvGrpSpPr>
      <p:grpSpPr>
        <a:xfrm>
          <a:off x="0" y="0"/>
          <a:ext cx="0" cy="0"/>
          <a:chOff x="0" y="0"/>
          <a:chExt cx="0" cy="0"/>
        </a:xfrm>
      </p:grpSpPr>
      <p:sp>
        <p:nvSpPr>
          <p:cNvPr id="1537" name="Google Shape;1537;g11619fd1901_0_17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38" name="Google Shape;1538;g11619fd1901_0_17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435"/>
        <p:cNvGrpSpPr/>
        <p:nvPr/>
      </p:nvGrpSpPr>
      <p:grpSpPr>
        <a:xfrm>
          <a:off x="0" y="0"/>
          <a:ext cx="0" cy="0"/>
          <a:chOff x="0" y="0"/>
          <a:chExt cx="0" cy="0"/>
        </a:xfrm>
      </p:grpSpPr>
      <p:sp>
        <p:nvSpPr>
          <p:cNvPr id="2436" name="Google Shape;2436;g113e94f5878_0_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437" name="Google Shape;2437;g113e94f5878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451"/>
        <p:cNvGrpSpPr/>
        <p:nvPr/>
      </p:nvGrpSpPr>
      <p:grpSpPr>
        <a:xfrm>
          <a:off x="0" y="0"/>
          <a:ext cx="0" cy="0"/>
          <a:chOff x="0" y="0"/>
          <a:chExt cx="0" cy="0"/>
        </a:xfrm>
      </p:grpSpPr>
      <p:sp>
        <p:nvSpPr>
          <p:cNvPr id="2452" name="Google Shape;2452;g116e8aca522_0_1432: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453" name="Google Shape;2453;g116e8aca522_0_143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472"/>
        <p:cNvGrpSpPr/>
        <p:nvPr/>
      </p:nvGrpSpPr>
      <p:grpSpPr>
        <a:xfrm>
          <a:off x="0" y="0"/>
          <a:ext cx="0" cy="0"/>
          <a:chOff x="0" y="0"/>
          <a:chExt cx="0" cy="0"/>
        </a:xfrm>
      </p:grpSpPr>
      <p:sp>
        <p:nvSpPr>
          <p:cNvPr id="2473" name="Google Shape;2473;g113e94f5878_0_13: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474" name="Google Shape;2474;g113e94f5878_0_1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527"/>
        <p:cNvGrpSpPr/>
        <p:nvPr/>
      </p:nvGrpSpPr>
      <p:grpSpPr>
        <a:xfrm>
          <a:off x="0" y="0"/>
          <a:ext cx="0" cy="0"/>
          <a:chOff x="0" y="0"/>
          <a:chExt cx="0" cy="0"/>
        </a:xfrm>
      </p:grpSpPr>
      <p:sp>
        <p:nvSpPr>
          <p:cNvPr id="2528" name="Google Shape;2528;g113e94f5878_0_154: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529" name="Google Shape;2529;g113e94f5878_0_15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570"/>
        <p:cNvGrpSpPr/>
        <p:nvPr/>
      </p:nvGrpSpPr>
      <p:grpSpPr>
        <a:xfrm>
          <a:off x="0" y="0"/>
          <a:ext cx="0" cy="0"/>
          <a:chOff x="0" y="0"/>
          <a:chExt cx="0" cy="0"/>
        </a:xfrm>
      </p:grpSpPr>
      <p:sp>
        <p:nvSpPr>
          <p:cNvPr id="2571" name="Google Shape;2571;g116e8aca522_0_1456: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572" name="Google Shape;2572;g116e8aca522_0_145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716"/>
        <p:cNvGrpSpPr/>
        <p:nvPr/>
      </p:nvGrpSpPr>
      <p:grpSpPr>
        <a:xfrm>
          <a:off x="0" y="0"/>
          <a:ext cx="0" cy="0"/>
          <a:chOff x="0" y="0"/>
          <a:chExt cx="0" cy="0"/>
        </a:xfrm>
      </p:grpSpPr>
      <p:sp>
        <p:nvSpPr>
          <p:cNvPr id="2717" name="Google Shape;2717;g113e94f5878_0_408: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718" name="Google Shape;2718;g113e94f5878_0_40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767"/>
        <p:cNvGrpSpPr/>
        <p:nvPr/>
      </p:nvGrpSpPr>
      <p:grpSpPr>
        <a:xfrm>
          <a:off x="0" y="0"/>
          <a:ext cx="0" cy="0"/>
          <a:chOff x="0" y="0"/>
          <a:chExt cx="0" cy="0"/>
        </a:xfrm>
      </p:grpSpPr>
      <p:sp>
        <p:nvSpPr>
          <p:cNvPr id="2768" name="Google Shape;2768;g113e94f5878_0_595: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769" name="Google Shape;2769;g113e94f5878_0_59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818"/>
        <p:cNvGrpSpPr/>
        <p:nvPr/>
      </p:nvGrpSpPr>
      <p:grpSpPr>
        <a:xfrm>
          <a:off x="0" y="0"/>
          <a:ext cx="0" cy="0"/>
          <a:chOff x="0" y="0"/>
          <a:chExt cx="0" cy="0"/>
        </a:xfrm>
      </p:grpSpPr>
      <p:sp>
        <p:nvSpPr>
          <p:cNvPr id="2819" name="Google Shape;2819;g113e94f5878_0_647: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820" name="Google Shape;2820;g113e94f5878_0_64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907"/>
        <p:cNvGrpSpPr/>
        <p:nvPr/>
      </p:nvGrpSpPr>
      <p:grpSpPr>
        <a:xfrm>
          <a:off x="0" y="0"/>
          <a:ext cx="0" cy="0"/>
          <a:chOff x="0" y="0"/>
          <a:chExt cx="0" cy="0"/>
        </a:xfrm>
      </p:grpSpPr>
      <p:sp>
        <p:nvSpPr>
          <p:cNvPr id="2908" name="Google Shape;2908;g113e94f5878_0_789: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909" name="Google Shape;2909;g113e94f5878_0_78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054"/>
        <p:cNvGrpSpPr/>
        <p:nvPr/>
      </p:nvGrpSpPr>
      <p:grpSpPr>
        <a:xfrm>
          <a:off x="0" y="0"/>
          <a:ext cx="0" cy="0"/>
          <a:chOff x="0" y="0"/>
          <a:chExt cx="0" cy="0"/>
        </a:xfrm>
      </p:grpSpPr>
      <p:sp>
        <p:nvSpPr>
          <p:cNvPr id="3055" name="Google Shape;3055;g113e94f5878_0_96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056" name="Google Shape;3056;g113e94f5878_0_96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65"/>
        <p:cNvGrpSpPr/>
        <p:nvPr/>
      </p:nvGrpSpPr>
      <p:grpSpPr>
        <a:xfrm>
          <a:off x="0" y="0"/>
          <a:ext cx="0" cy="0"/>
          <a:chOff x="0" y="0"/>
          <a:chExt cx="0" cy="0"/>
        </a:xfrm>
      </p:grpSpPr>
      <p:sp>
        <p:nvSpPr>
          <p:cNvPr id="1566" name="Google Shape;1566;g11619fd1901_0_33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67" name="Google Shape;1567;g11619fd1901_0_33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102"/>
        <p:cNvGrpSpPr/>
        <p:nvPr/>
      </p:nvGrpSpPr>
      <p:grpSpPr>
        <a:xfrm>
          <a:off x="0" y="0"/>
          <a:ext cx="0" cy="0"/>
          <a:chOff x="0" y="0"/>
          <a:chExt cx="0" cy="0"/>
        </a:xfrm>
      </p:grpSpPr>
      <p:sp>
        <p:nvSpPr>
          <p:cNvPr id="3103" name="Google Shape;3103;g113e94f5878_0_1118: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104" name="Google Shape;3104;g113e94f5878_0_111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159"/>
        <p:cNvGrpSpPr/>
        <p:nvPr/>
      </p:nvGrpSpPr>
      <p:grpSpPr>
        <a:xfrm>
          <a:off x="0" y="0"/>
          <a:ext cx="0" cy="0"/>
          <a:chOff x="0" y="0"/>
          <a:chExt cx="0" cy="0"/>
        </a:xfrm>
      </p:grpSpPr>
      <p:sp>
        <p:nvSpPr>
          <p:cNvPr id="3160" name="Google Shape;3160;g113e94f5878_0_1183: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161" name="Google Shape;3161;g113e94f5878_0_118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272"/>
        <p:cNvGrpSpPr/>
        <p:nvPr/>
      </p:nvGrpSpPr>
      <p:grpSpPr>
        <a:xfrm>
          <a:off x="0" y="0"/>
          <a:ext cx="0" cy="0"/>
          <a:chOff x="0" y="0"/>
          <a:chExt cx="0" cy="0"/>
        </a:xfrm>
      </p:grpSpPr>
      <p:sp>
        <p:nvSpPr>
          <p:cNvPr id="3273" name="Google Shape;3273;g113e94f5878_0_1305: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274" name="Google Shape;3274;g113e94f5878_0_130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351"/>
        <p:cNvGrpSpPr/>
        <p:nvPr/>
      </p:nvGrpSpPr>
      <p:grpSpPr>
        <a:xfrm>
          <a:off x="0" y="0"/>
          <a:ext cx="0" cy="0"/>
          <a:chOff x="0" y="0"/>
          <a:chExt cx="0" cy="0"/>
        </a:xfrm>
      </p:grpSpPr>
      <p:sp>
        <p:nvSpPr>
          <p:cNvPr id="3352" name="Google Shape;3352;g113e94f5878_0_1395: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353" name="Google Shape;3353;g113e94f5878_0_139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449"/>
        <p:cNvGrpSpPr/>
        <p:nvPr/>
      </p:nvGrpSpPr>
      <p:grpSpPr>
        <a:xfrm>
          <a:off x="0" y="0"/>
          <a:ext cx="0" cy="0"/>
          <a:chOff x="0" y="0"/>
          <a:chExt cx="0" cy="0"/>
        </a:xfrm>
      </p:grpSpPr>
      <p:sp>
        <p:nvSpPr>
          <p:cNvPr id="3450" name="Google Shape;3450;g116e14ccef7_0_9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451" name="Google Shape;3451;g116e14ccef7_0_9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486"/>
        <p:cNvGrpSpPr/>
        <p:nvPr/>
      </p:nvGrpSpPr>
      <p:grpSpPr>
        <a:xfrm>
          <a:off x="0" y="0"/>
          <a:ext cx="0" cy="0"/>
          <a:chOff x="0" y="0"/>
          <a:chExt cx="0" cy="0"/>
        </a:xfrm>
      </p:grpSpPr>
      <p:sp>
        <p:nvSpPr>
          <p:cNvPr id="3487" name="Google Shape;3487;g116e14ccef7_0_13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488" name="Google Shape;3488;g116e14ccef7_0_13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630"/>
        <p:cNvGrpSpPr/>
        <p:nvPr/>
      </p:nvGrpSpPr>
      <p:grpSpPr>
        <a:xfrm>
          <a:off x="0" y="0"/>
          <a:ext cx="0" cy="0"/>
          <a:chOff x="0" y="0"/>
          <a:chExt cx="0" cy="0"/>
        </a:xfrm>
      </p:grpSpPr>
      <p:sp>
        <p:nvSpPr>
          <p:cNvPr id="3631" name="Google Shape;3631;g116e14ccef7_0_273: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632" name="Google Shape;3632;g116e14ccef7_0_27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841"/>
        <p:cNvGrpSpPr/>
        <p:nvPr/>
      </p:nvGrpSpPr>
      <p:grpSpPr>
        <a:xfrm>
          <a:off x="0" y="0"/>
          <a:ext cx="0" cy="0"/>
          <a:chOff x="0" y="0"/>
          <a:chExt cx="0" cy="0"/>
        </a:xfrm>
      </p:grpSpPr>
      <p:sp>
        <p:nvSpPr>
          <p:cNvPr id="3842" name="Google Shape;3842;g116e14ccef7_0_537: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843" name="Google Shape;3843;g116e14ccef7_0_53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904"/>
        <p:cNvGrpSpPr/>
        <p:nvPr/>
      </p:nvGrpSpPr>
      <p:grpSpPr>
        <a:xfrm>
          <a:off x="0" y="0"/>
          <a:ext cx="0" cy="0"/>
          <a:chOff x="0" y="0"/>
          <a:chExt cx="0" cy="0"/>
        </a:xfrm>
      </p:grpSpPr>
      <p:sp>
        <p:nvSpPr>
          <p:cNvPr id="3905" name="Google Shape;3905;g116e14ccef7_0_60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906" name="Google Shape;3906;g116e14ccef7_0_60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989"/>
        <p:cNvGrpSpPr/>
        <p:nvPr/>
      </p:nvGrpSpPr>
      <p:grpSpPr>
        <a:xfrm>
          <a:off x="0" y="0"/>
          <a:ext cx="0" cy="0"/>
          <a:chOff x="0" y="0"/>
          <a:chExt cx="0" cy="0"/>
        </a:xfrm>
      </p:grpSpPr>
      <p:sp>
        <p:nvSpPr>
          <p:cNvPr id="3990" name="Google Shape;3990;g116e14ccef7_0_657: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991" name="Google Shape;3991;g116e14ccef7_0_65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65"/>
        <p:cNvGrpSpPr/>
        <p:nvPr/>
      </p:nvGrpSpPr>
      <p:grpSpPr>
        <a:xfrm>
          <a:off x="0" y="0"/>
          <a:ext cx="0" cy="0"/>
          <a:chOff x="0" y="0"/>
          <a:chExt cx="0" cy="0"/>
        </a:xfrm>
      </p:grpSpPr>
      <p:sp>
        <p:nvSpPr>
          <p:cNvPr id="1566" name="Google Shape;1566;g11619fd1901_0_33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67" name="Google Shape;1567;g11619fd1901_0_33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49"/>
        <p:cNvGrpSpPr/>
        <p:nvPr/>
      </p:nvGrpSpPr>
      <p:grpSpPr>
        <a:xfrm>
          <a:off x="0" y="0"/>
          <a:ext cx="0" cy="0"/>
          <a:chOff x="0" y="0"/>
          <a:chExt cx="0" cy="0"/>
        </a:xfrm>
      </p:grpSpPr>
      <p:sp>
        <p:nvSpPr>
          <p:cNvPr id="4050" name="Google Shape;4050;g116e14ccef7_0_788: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051" name="Google Shape;4051;g116e14ccef7_0_78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96"/>
        <p:cNvGrpSpPr/>
        <p:nvPr/>
      </p:nvGrpSpPr>
      <p:grpSpPr>
        <a:xfrm>
          <a:off x="0" y="0"/>
          <a:ext cx="0" cy="0"/>
          <a:chOff x="0" y="0"/>
          <a:chExt cx="0" cy="0"/>
        </a:xfrm>
      </p:grpSpPr>
      <p:sp>
        <p:nvSpPr>
          <p:cNvPr id="4097" name="Google Shape;4097;g116e8aca522_0_1582: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098" name="Google Shape;4098;g116e8aca522_0_158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137"/>
        <p:cNvGrpSpPr/>
        <p:nvPr/>
      </p:nvGrpSpPr>
      <p:grpSpPr>
        <a:xfrm>
          <a:off x="0" y="0"/>
          <a:ext cx="0" cy="0"/>
          <a:chOff x="0" y="0"/>
          <a:chExt cx="0" cy="0"/>
        </a:xfrm>
      </p:grpSpPr>
      <p:sp>
        <p:nvSpPr>
          <p:cNvPr id="4138" name="Google Shape;4138;g116e14ccef7_0_836: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139" name="Google Shape;4139;g116e14ccef7_0_83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193"/>
        <p:cNvGrpSpPr/>
        <p:nvPr/>
      </p:nvGrpSpPr>
      <p:grpSpPr>
        <a:xfrm>
          <a:off x="0" y="0"/>
          <a:ext cx="0" cy="0"/>
          <a:chOff x="0" y="0"/>
          <a:chExt cx="0" cy="0"/>
        </a:xfrm>
      </p:grpSpPr>
      <p:sp>
        <p:nvSpPr>
          <p:cNvPr id="4194" name="Google Shape;4194;g116e14ccef7_0_1039: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195" name="Google Shape;4195;g116e14ccef7_0_103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278"/>
        <p:cNvGrpSpPr/>
        <p:nvPr/>
      </p:nvGrpSpPr>
      <p:grpSpPr>
        <a:xfrm>
          <a:off x="0" y="0"/>
          <a:ext cx="0" cy="0"/>
          <a:chOff x="0" y="0"/>
          <a:chExt cx="0" cy="0"/>
        </a:xfrm>
      </p:grpSpPr>
      <p:sp>
        <p:nvSpPr>
          <p:cNvPr id="4279" name="Google Shape;4279;g116e14ccef7_0_1181: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280" name="Google Shape;4280;g116e14ccef7_0_118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374"/>
        <p:cNvGrpSpPr/>
        <p:nvPr/>
      </p:nvGrpSpPr>
      <p:grpSpPr>
        <a:xfrm>
          <a:off x="0" y="0"/>
          <a:ext cx="0" cy="0"/>
          <a:chOff x="0" y="0"/>
          <a:chExt cx="0" cy="0"/>
        </a:xfrm>
      </p:grpSpPr>
      <p:sp>
        <p:nvSpPr>
          <p:cNvPr id="4375" name="Google Shape;4375;g116e14ccef7_0_1283: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376" name="Google Shape;4376;g116e14ccef7_0_128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432"/>
        <p:cNvGrpSpPr/>
        <p:nvPr/>
      </p:nvGrpSpPr>
      <p:grpSpPr>
        <a:xfrm>
          <a:off x="0" y="0"/>
          <a:ext cx="0" cy="0"/>
          <a:chOff x="0" y="0"/>
          <a:chExt cx="0" cy="0"/>
        </a:xfrm>
      </p:grpSpPr>
      <p:sp>
        <p:nvSpPr>
          <p:cNvPr id="4433" name="Google Shape;4433;g116e14ccef7_0_1465: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434" name="Google Shape;4434;g116e14ccef7_0_146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485"/>
        <p:cNvGrpSpPr/>
        <p:nvPr/>
      </p:nvGrpSpPr>
      <p:grpSpPr>
        <a:xfrm>
          <a:off x="0" y="0"/>
          <a:ext cx="0" cy="0"/>
          <a:chOff x="0" y="0"/>
          <a:chExt cx="0" cy="0"/>
        </a:xfrm>
      </p:grpSpPr>
      <p:sp>
        <p:nvSpPr>
          <p:cNvPr id="4486" name="Google Shape;4486;g116e14ccef7_0_155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487" name="Google Shape;4487;g116e14ccef7_0_155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546"/>
        <p:cNvGrpSpPr/>
        <p:nvPr/>
      </p:nvGrpSpPr>
      <p:grpSpPr>
        <a:xfrm>
          <a:off x="0" y="0"/>
          <a:ext cx="0" cy="0"/>
          <a:chOff x="0" y="0"/>
          <a:chExt cx="0" cy="0"/>
        </a:xfrm>
      </p:grpSpPr>
      <p:sp>
        <p:nvSpPr>
          <p:cNvPr id="4547" name="Google Shape;4547;g116e8aca522_0_1623: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548" name="Google Shape;4548;g116e8aca522_0_162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605"/>
        <p:cNvGrpSpPr/>
        <p:nvPr/>
      </p:nvGrpSpPr>
      <p:grpSpPr>
        <a:xfrm>
          <a:off x="0" y="0"/>
          <a:ext cx="0" cy="0"/>
          <a:chOff x="0" y="0"/>
          <a:chExt cx="0" cy="0"/>
        </a:xfrm>
      </p:grpSpPr>
      <p:sp>
        <p:nvSpPr>
          <p:cNvPr id="4606" name="Google Shape;4606;g116e14ccef7_0_1788: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607" name="Google Shape;4607;g116e14ccef7_0_178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93"/>
        <p:cNvGrpSpPr/>
        <p:nvPr/>
      </p:nvGrpSpPr>
      <p:grpSpPr>
        <a:xfrm>
          <a:off x="0" y="0"/>
          <a:ext cx="0" cy="0"/>
          <a:chOff x="0" y="0"/>
          <a:chExt cx="0" cy="0"/>
        </a:xfrm>
      </p:grpSpPr>
      <p:sp>
        <p:nvSpPr>
          <p:cNvPr id="1694" name="Google Shape;1694;g11619fd1901_0_74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695" name="Google Shape;1695;g11619fd1901_0_74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644"/>
        <p:cNvGrpSpPr/>
        <p:nvPr/>
      </p:nvGrpSpPr>
      <p:grpSpPr>
        <a:xfrm>
          <a:off x="0" y="0"/>
          <a:ext cx="0" cy="0"/>
          <a:chOff x="0" y="0"/>
          <a:chExt cx="0" cy="0"/>
        </a:xfrm>
      </p:grpSpPr>
      <p:sp>
        <p:nvSpPr>
          <p:cNvPr id="4645" name="Google Shape;4645;g116e8aca522_0_36: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646" name="Google Shape;4646;g116e8aca522_0_3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699"/>
        <p:cNvGrpSpPr/>
        <p:nvPr/>
      </p:nvGrpSpPr>
      <p:grpSpPr>
        <a:xfrm>
          <a:off x="0" y="0"/>
          <a:ext cx="0" cy="0"/>
          <a:chOff x="0" y="0"/>
          <a:chExt cx="0" cy="0"/>
        </a:xfrm>
      </p:grpSpPr>
      <p:sp>
        <p:nvSpPr>
          <p:cNvPr id="4700" name="Google Shape;4700;g116e8aca522_0_211: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701" name="Google Shape;4701;g116e8aca522_0_21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739"/>
        <p:cNvGrpSpPr/>
        <p:nvPr/>
      </p:nvGrpSpPr>
      <p:grpSpPr>
        <a:xfrm>
          <a:off x="0" y="0"/>
          <a:ext cx="0" cy="0"/>
          <a:chOff x="0" y="0"/>
          <a:chExt cx="0" cy="0"/>
        </a:xfrm>
      </p:grpSpPr>
      <p:sp>
        <p:nvSpPr>
          <p:cNvPr id="4740" name="Google Shape;4740;g116e8aca522_0_25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741" name="Google Shape;4741;g116e8aca522_0_25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790"/>
        <p:cNvGrpSpPr/>
        <p:nvPr/>
      </p:nvGrpSpPr>
      <p:grpSpPr>
        <a:xfrm>
          <a:off x="0" y="0"/>
          <a:ext cx="0" cy="0"/>
          <a:chOff x="0" y="0"/>
          <a:chExt cx="0" cy="0"/>
        </a:xfrm>
      </p:grpSpPr>
      <p:sp>
        <p:nvSpPr>
          <p:cNvPr id="4791" name="Google Shape;4791;g116e8aca522_0_301: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792" name="Google Shape;4792;g116e8aca522_0_30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836"/>
        <p:cNvGrpSpPr/>
        <p:nvPr/>
      </p:nvGrpSpPr>
      <p:grpSpPr>
        <a:xfrm>
          <a:off x="0" y="0"/>
          <a:ext cx="0" cy="0"/>
          <a:chOff x="0" y="0"/>
          <a:chExt cx="0" cy="0"/>
        </a:xfrm>
      </p:grpSpPr>
      <p:sp>
        <p:nvSpPr>
          <p:cNvPr id="4837" name="Google Shape;4837;g116e8aca522_0_486: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838" name="Google Shape;4838;g116e8aca522_0_48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890"/>
        <p:cNvGrpSpPr/>
        <p:nvPr/>
      </p:nvGrpSpPr>
      <p:grpSpPr>
        <a:xfrm>
          <a:off x="0" y="0"/>
          <a:ext cx="0" cy="0"/>
          <a:chOff x="0" y="0"/>
          <a:chExt cx="0" cy="0"/>
        </a:xfrm>
      </p:grpSpPr>
      <p:sp>
        <p:nvSpPr>
          <p:cNvPr id="4891" name="Google Shape;4891;g116e8aca522_0_565: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892" name="Google Shape;4892;g116e8aca522_0_56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974"/>
        <p:cNvGrpSpPr/>
        <p:nvPr/>
      </p:nvGrpSpPr>
      <p:grpSpPr>
        <a:xfrm>
          <a:off x="0" y="0"/>
          <a:ext cx="0" cy="0"/>
          <a:chOff x="0" y="0"/>
          <a:chExt cx="0" cy="0"/>
        </a:xfrm>
      </p:grpSpPr>
      <p:sp>
        <p:nvSpPr>
          <p:cNvPr id="4975" name="Google Shape;4975;g116e8aca522_0_2119: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976" name="Google Shape;4976;g116e8aca522_0_211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723"/>
        <p:cNvGrpSpPr/>
        <p:nvPr/>
      </p:nvGrpSpPr>
      <p:grpSpPr>
        <a:xfrm>
          <a:off x="0" y="0"/>
          <a:ext cx="0" cy="0"/>
          <a:chOff x="0" y="0"/>
          <a:chExt cx="0" cy="0"/>
        </a:xfrm>
      </p:grpSpPr>
      <p:sp>
        <p:nvSpPr>
          <p:cNvPr id="5724" name="Google Shape;5724;g116e8aca522_0_726: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725" name="Google Shape;5725;g116e8aca522_0_72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341"/>
        <p:cNvGrpSpPr/>
        <p:nvPr/>
      </p:nvGrpSpPr>
      <p:grpSpPr>
        <a:xfrm>
          <a:off x="0" y="0"/>
          <a:ext cx="0" cy="0"/>
          <a:chOff x="0" y="0"/>
          <a:chExt cx="0" cy="0"/>
        </a:xfrm>
      </p:grpSpPr>
      <p:sp>
        <p:nvSpPr>
          <p:cNvPr id="6342" name="Google Shape;6342;g116e8aca522_0_3611: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343" name="Google Shape;6343;g116e8aca522_0_361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722"/>
        <p:cNvGrpSpPr/>
        <p:nvPr/>
      </p:nvGrpSpPr>
      <p:grpSpPr>
        <a:xfrm>
          <a:off x="0" y="0"/>
          <a:ext cx="0" cy="0"/>
          <a:chOff x="0" y="0"/>
          <a:chExt cx="0" cy="0"/>
        </a:xfrm>
      </p:grpSpPr>
      <p:sp>
        <p:nvSpPr>
          <p:cNvPr id="6723" name="Google Shape;6723;g116e8aca522_0_1941: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724" name="Google Shape;6724;g116e8aca522_0_194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28"/>
        <p:cNvGrpSpPr/>
        <p:nvPr/>
      </p:nvGrpSpPr>
      <p:grpSpPr>
        <a:xfrm>
          <a:off x="0" y="0"/>
          <a:ext cx="0" cy="0"/>
          <a:chOff x="0" y="0"/>
          <a:chExt cx="0" cy="0"/>
        </a:xfrm>
      </p:grpSpPr>
      <p:sp>
        <p:nvSpPr>
          <p:cNvPr id="1729" name="Google Shape;1729;g11619fd1901_0_81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730" name="Google Shape;1730;g11619fd1901_0_81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852"/>
        <p:cNvGrpSpPr/>
        <p:nvPr/>
      </p:nvGrpSpPr>
      <p:grpSpPr>
        <a:xfrm>
          <a:off x="0" y="0"/>
          <a:ext cx="0" cy="0"/>
          <a:chOff x="0" y="0"/>
          <a:chExt cx="0" cy="0"/>
        </a:xfrm>
      </p:grpSpPr>
      <p:sp>
        <p:nvSpPr>
          <p:cNvPr id="6853" name="Google Shape;6853;g116e8aca522_0_4033: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854" name="Google Shape;6854;g116e8aca522_0_403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878"/>
        <p:cNvGrpSpPr/>
        <p:nvPr/>
      </p:nvGrpSpPr>
      <p:grpSpPr>
        <a:xfrm>
          <a:off x="0" y="0"/>
          <a:ext cx="0" cy="0"/>
          <a:chOff x="0" y="0"/>
          <a:chExt cx="0" cy="0"/>
        </a:xfrm>
      </p:grpSpPr>
      <p:sp>
        <p:nvSpPr>
          <p:cNvPr id="6879" name="Google Shape;6879;g116e8aca522_0_4097: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880" name="Google Shape;6880;g116e8aca522_0_409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907"/>
        <p:cNvGrpSpPr/>
        <p:nvPr/>
      </p:nvGrpSpPr>
      <p:grpSpPr>
        <a:xfrm>
          <a:off x="0" y="0"/>
          <a:ext cx="0" cy="0"/>
          <a:chOff x="0" y="0"/>
          <a:chExt cx="0" cy="0"/>
        </a:xfrm>
      </p:grpSpPr>
      <p:sp>
        <p:nvSpPr>
          <p:cNvPr id="6908" name="Google Shape;6908;g1173f05576f_4_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909" name="Google Shape;6909;g1173f05576f_4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944"/>
        <p:cNvGrpSpPr/>
        <p:nvPr/>
      </p:nvGrpSpPr>
      <p:grpSpPr>
        <a:xfrm>
          <a:off x="0" y="0"/>
          <a:ext cx="0" cy="0"/>
          <a:chOff x="0" y="0"/>
          <a:chExt cx="0" cy="0"/>
        </a:xfrm>
      </p:grpSpPr>
      <p:sp>
        <p:nvSpPr>
          <p:cNvPr id="6945" name="Google Shape;6945;g116e8aca522_0_1344: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946" name="Google Shape;6946;g116e8aca522_0_134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981"/>
        <p:cNvGrpSpPr/>
        <p:nvPr/>
      </p:nvGrpSpPr>
      <p:grpSpPr>
        <a:xfrm>
          <a:off x="0" y="0"/>
          <a:ext cx="0" cy="0"/>
          <a:chOff x="0" y="0"/>
          <a:chExt cx="0" cy="0"/>
        </a:xfrm>
      </p:grpSpPr>
      <p:sp>
        <p:nvSpPr>
          <p:cNvPr id="6982" name="Google Shape;6982;SLIDES_API1368583118_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983" name="Google Shape;6983;SLIDES_API1368583118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988"/>
        <p:cNvGrpSpPr/>
        <p:nvPr/>
      </p:nvGrpSpPr>
      <p:grpSpPr>
        <a:xfrm>
          <a:off x="0" y="0"/>
          <a:ext cx="0" cy="0"/>
          <a:chOff x="0" y="0"/>
          <a:chExt cx="0" cy="0"/>
        </a:xfrm>
      </p:grpSpPr>
      <p:sp>
        <p:nvSpPr>
          <p:cNvPr id="6989" name="Google Shape;6989;g116e8aca522_0_4233: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990" name="Google Shape;6990;g116e8aca522_0_423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995"/>
        <p:cNvGrpSpPr/>
        <p:nvPr/>
      </p:nvGrpSpPr>
      <p:grpSpPr>
        <a:xfrm>
          <a:off x="0" y="0"/>
          <a:ext cx="0" cy="0"/>
          <a:chOff x="0" y="0"/>
          <a:chExt cx="0" cy="0"/>
        </a:xfrm>
      </p:grpSpPr>
      <p:sp>
        <p:nvSpPr>
          <p:cNvPr id="6996" name="Google Shape;6996;g116e8aca522_0_2089: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997" name="Google Shape;6997;g116e8aca522_0_208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021"/>
        <p:cNvGrpSpPr/>
        <p:nvPr/>
      </p:nvGrpSpPr>
      <p:grpSpPr>
        <a:xfrm>
          <a:off x="0" y="0"/>
          <a:ext cx="0" cy="0"/>
          <a:chOff x="0" y="0"/>
          <a:chExt cx="0" cy="0"/>
        </a:xfrm>
      </p:grpSpPr>
      <p:sp>
        <p:nvSpPr>
          <p:cNvPr id="7022" name="Google Shape;7022;g116e8aca522_0_4286: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023" name="Google Shape;7023;g116e8aca522_0_428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037"/>
        <p:cNvGrpSpPr/>
        <p:nvPr/>
      </p:nvGrpSpPr>
      <p:grpSpPr>
        <a:xfrm>
          <a:off x="0" y="0"/>
          <a:ext cx="0" cy="0"/>
          <a:chOff x="0" y="0"/>
          <a:chExt cx="0" cy="0"/>
        </a:xfrm>
      </p:grpSpPr>
      <p:sp>
        <p:nvSpPr>
          <p:cNvPr id="7038" name="Google Shape;7038;g116e8aca522_0_4301: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039" name="Google Shape;7039;g116e8aca522_0_430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374"/>
        <p:cNvGrpSpPr/>
        <p:nvPr/>
      </p:nvGrpSpPr>
      <p:grpSpPr>
        <a:xfrm>
          <a:off x="0" y="0"/>
          <a:ext cx="0" cy="0"/>
          <a:chOff x="0" y="0"/>
          <a:chExt cx="0" cy="0"/>
        </a:xfrm>
      </p:grpSpPr>
      <p:sp>
        <p:nvSpPr>
          <p:cNvPr id="7375" name="Google Shape;7375;g116e8aca522_0_4637: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376" name="Google Shape;7376;g116e8aca522_0_463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74"/>
        <p:cNvGrpSpPr/>
        <p:nvPr/>
      </p:nvGrpSpPr>
      <p:grpSpPr>
        <a:xfrm>
          <a:off x="0" y="0"/>
          <a:ext cx="0" cy="0"/>
          <a:chOff x="0" y="0"/>
          <a:chExt cx="0" cy="0"/>
        </a:xfrm>
      </p:grpSpPr>
      <p:sp>
        <p:nvSpPr>
          <p:cNvPr id="1775" name="Google Shape;1775;g11619fd1901_0_95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776" name="Google Shape;1776;g11619fd1901_0_95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519"/>
        <p:cNvGrpSpPr/>
        <p:nvPr/>
      </p:nvGrpSpPr>
      <p:grpSpPr>
        <a:xfrm>
          <a:off x="0" y="0"/>
          <a:ext cx="0" cy="0"/>
          <a:chOff x="0" y="0"/>
          <a:chExt cx="0" cy="0"/>
        </a:xfrm>
      </p:grpSpPr>
      <p:sp>
        <p:nvSpPr>
          <p:cNvPr id="9520" name="Google Shape;9520;g116e8aca522_0_6781: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521" name="Google Shape;9521;g116e8aca522_0_678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938"/>
        <p:cNvGrpSpPr/>
        <p:nvPr/>
      </p:nvGrpSpPr>
      <p:grpSpPr>
        <a:xfrm>
          <a:off x="0" y="0"/>
          <a:ext cx="0" cy="0"/>
          <a:chOff x="0" y="0"/>
          <a:chExt cx="0" cy="0"/>
        </a:xfrm>
      </p:grpSpPr>
      <p:sp>
        <p:nvSpPr>
          <p:cNvPr id="9939" name="Google Shape;9939;g116e8aca522_0_7199: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940" name="Google Shape;9940;g116e8aca522_0_719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108"/>
        <p:cNvGrpSpPr/>
        <p:nvPr/>
      </p:nvGrpSpPr>
      <p:grpSpPr>
        <a:xfrm>
          <a:off x="0" y="0"/>
          <a:ext cx="0" cy="0"/>
          <a:chOff x="0" y="0"/>
          <a:chExt cx="0" cy="0"/>
        </a:xfrm>
      </p:grpSpPr>
      <p:sp>
        <p:nvSpPr>
          <p:cNvPr id="10109" name="Google Shape;10109;g116e8aca522_0_7368: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110" name="Google Shape;10110;g116e8aca522_0_736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513"/>
        <p:cNvGrpSpPr/>
        <p:nvPr/>
      </p:nvGrpSpPr>
      <p:grpSpPr>
        <a:xfrm>
          <a:off x="0" y="0"/>
          <a:ext cx="0" cy="0"/>
          <a:chOff x="0" y="0"/>
          <a:chExt cx="0" cy="0"/>
        </a:xfrm>
      </p:grpSpPr>
      <p:sp>
        <p:nvSpPr>
          <p:cNvPr id="10514" name="Google Shape;10514;g116e8aca522_0_7772: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515" name="Google Shape;10515;g116e8aca522_0_777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893"/>
        <p:cNvGrpSpPr/>
        <p:nvPr/>
      </p:nvGrpSpPr>
      <p:grpSpPr>
        <a:xfrm>
          <a:off x="0" y="0"/>
          <a:ext cx="0" cy="0"/>
          <a:chOff x="0" y="0"/>
          <a:chExt cx="0" cy="0"/>
        </a:xfrm>
      </p:grpSpPr>
      <p:sp>
        <p:nvSpPr>
          <p:cNvPr id="10894" name="Google Shape;10894;g116e8aca522_0_8151: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895" name="Google Shape;10895;g116e8aca522_0_815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811"/>
        <p:cNvGrpSpPr/>
        <p:nvPr/>
      </p:nvGrpSpPr>
      <p:grpSpPr>
        <a:xfrm>
          <a:off x="0" y="0"/>
          <a:ext cx="0" cy="0"/>
          <a:chOff x="0" y="0"/>
          <a:chExt cx="0" cy="0"/>
        </a:xfrm>
      </p:grpSpPr>
      <p:sp>
        <p:nvSpPr>
          <p:cNvPr id="11812" name="Google Shape;11812;g116e8aca522_0_9068: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813" name="Google Shape;11813;g116e8aca522_0_906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245"/>
        <p:cNvGrpSpPr/>
        <p:nvPr/>
      </p:nvGrpSpPr>
      <p:grpSpPr>
        <a:xfrm>
          <a:off x="0" y="0"/>
          <a:ext cx="0" cy="0"/>
          <a:chOff x="0" y="0"/>
          <a:chExt cx="0" cy="0"/>
        </a:xfrm>
      </p:grpSpPr>
      <p:sp>
        <p:nvSpPr>
          <p:cNvPr id="13246" name="Google Shape;13246;g116e8aca522_0_10501: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247" name="Google Shape;13247;g116e8aca522_0_1050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801"/>
        <p:cNvGrpSpPr/>
        <p:nvPr/>
      </p:nvGrpSpPr>
      <p:grpSpPr>
        <a:xfrm>
          <a:off x="0" y="0"/>
          <a:ext cx="0" cy="0"/>
          <a:chOff x="0" y="0"/>
          <a:chExt cx="0" cy="0"/>
        </a:xfrm>
      </p:grpSpPr>
      <p:sp>
        <p:nvSpPr>
          <p:cNvPr id="15802" name="Google Shape;15802;g116e8aca522_0_13056: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803" name="Google Shape;15803;g116e8aca522_0_1305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751"/>
        <p:cNvGrpSpPr/>
        <p:nvPr/>
      </p:nvGrpSpPr>
      <p:grpSpPr>
        <a:xfrm>
          <a:off x="0" y="0"/>
          <a:ext cx="0" cy="0"/>
          <a:chOff x="0" y="0"/>
          <a:chExt cx="0" cy="0"/>
        </a:xfrm>
      </p:grpSpPr>
      <p:sp>
        <p:nvSpPr>
          <p:cNvPr id="17752" name="Google Shape;17752;g116e8aca522_0_15005: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7753" name="Google Shape;17753;g116e8aca522_0_1500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9526"/>
        <p:cNvGrpSpPr/>
        <p:nvPr/>
      </p:nvGrpSpPr>
      <p:grpSpPr>
        <a:xfrm>
          <a:off x="0" y="0"/>
          <a:ext cx="0" cy="0"/>
          <a:chOff x="0" y="0"/>
          <a:chExt cx="0" cy="0"/>
        </a:xfrm>
      </p:grpSpPr>
      <p:sp>
        <p:nvSpPr>
          <p:cNvPr id="19527" name="Google Shape;19527;g116e8aca522_0_16779: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9528" name="Google Shape;19528;g116e8aca522_0_1677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45"/>
        <p:cNvGrpSpPr/>
        <p:nvPr/>
      </p:nvGrpSpPr>
      <p:grpSpPr>
        <a:xfrm>
          <a:off x="0" y="0"/>
          <a:ext cx="0" cy="0"/>
          <a:chOff x="0" y="0"/>
          <a:chExt cx="0" cy="0"/>
        </a:xfrm>
      </p:grpSpPr>
      <p:sp>
        <p:nvSpPr>
          <p:cNvPr id="1846" name="Google Shape;1846;g11619fd1901_0_441: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47" name="Google Shape;1847;g11619fd1901_0_44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568"/>
        <p:cNvGrpSpPr/>
        <p:nvPr/>
      </p:nvGrpSpPr>
      <p:grpSpPr>
        <a:xfrm>
          <a:off x="0" y="0"/>
          <a:ext cx="0" cy="0"/>
          <a:chOff x="0" y="0"/>
          <a:chExt cx="0" cy="0"/>
        </a:xfrm>
      </p:grpSpPr>
      <p:sp>
        <p:nvSpPr>
          <p:cNvPr id="20569" name="Google Shape;20569;g116e8aca522_0_1782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0570" name="Google Shape;20570;g116e8aca522_0_1782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908"/>
        <p:cNvGrpSpPr/>
        <p:nvPr/>
      </p:nvGrpSpPr>
      <p:grpSpPr>
        <a:xfrm>
          <a:off x="0" y="0"/>
          <a:ext cx="0" cy="0"/>
          <a:chOff x="0" y="0"/>
          <a:chExt cx="0" cy="0"/>
        </a:xfrm>
      </p:grpSpPr>
      <p:sp>
        <p:nvSpPr>
          <p:cNvPr id="1909" name="Google Shape;1909;g11619fd1901_0_557: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910" name="Google Shape;1910;g11619fd1901_0_55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3.xml.rels><?xml version="1.0" encoding="UTF-8" standalone="yes"?>
<Relationships xmlns="http://schemas.openxmlformats.org/package/2006/relationships"><Relationship Id="rId3" Type="http://schemas.openxmlformats.org/officeDocument/2006/relationships/hyperlink" Target="http://bit.ly/2TyoMsr" TargetMode="External"/><Relationship Id="rId2" Type="http://schemas.openxmlformats.org/officeDocument/2006/relationships/hyperlink" Target="http://bit.ly/2Tynxth" TargetMode="External"/><Relationship Id="rId1" Type="http://schemas.openxmlformats.org/officeDocument/2006/relationships/slideMaster" Target="../slideMasters/slideMaster1.xml"/><Relationship Id="rId4" Type="http://schemas.openxmlformats.org/officeDocument/2006/relationships/hyperlink" Target="http://bit.ly/2TtBDfr" TargetMode="Externa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p:spTree>
      <p:nvGrpSpPr>
        <p:cNvPr id="1" name="Shape 9"/>
        <p:cNvGrpSpPr/>
        <p:nvPr/>
      </p:nvGrpSpPr>
      <p:grpSpPr>
        <a:xfrm>
          <a:off x="0" y="0"/>
          <a:ext cx="0" cy="0"/>
          <a:chOff x="0" y="0"/>
          <a:chExt cx="0" cy="0"/>
        </a:xfrm>
      </p:grpSpPr>
      <p:sp>
        <p:nvSpPr>
          <p:cNvPr id="10" name="Google Shape;10;p2"/>
          <p:cNvSpPr/>
          <p:nvPr/>
        </p:nvSpPr>
        <p:spPr>
          <a:xfrm>
            <a:off x="716575" y="0"/>
            <a:ext cx="8579795" cy="5143484"/>
          </a:xfrm>
          <a:custGeom>
            <a:avLst/>
            <a:gdLst/>
            <a:ahLst/>
            <a:cxnLst/>
            <a:rect l="l" t="t" r="r" b="b"/>
            <a:pathLst>
              <a:path w="128517" h="78770" extrusionOk="0">
                <a:moveTo>
                  <a:pt x="35" y="1"/>
                </a:moveTo>
                <a:lnTo>
                  <a:pt x="0" y="78769"/>
                </a:lnTo>
                <a:lnTo>
                  <a:pt x="128517" y="78769"/>
                </a:lnTo>
                <a:cubicBezTo>
                  <a:pt x="61260" y="76442"/>
                  <a:pt x="7739" y="332"/>
                  <a:pt x="7739" y="332"/>
                </a:cubicBezTo>
                <a:lnTo>
                  <a:pt x="35" y="1"/>
                </a:lnTo>
                <a:close/>
              </a:path>
            </a:pathLst>
          </a:custGeom>
          <a:solidFill>
            <a:srgbClr val="B0D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1;p2"/>
          <p:cNvSpPr/>
          <p:nvPr/>
        </p:nvSpPr>
        <p:spPr>
          <a:xfrm>
            <a:off x="1754550" y="1135650"/>
            <a:ext cx="5634900" cy="2872200"/>
          </a:xfrm>
          <a:prstGeom prst="plaque">
            <a:avLst>
              <a:gd name="adj" fmla="val 11691"/>
            </a:avLst>
          </a:prstGeom>
          <a:solidFill>
            <a:srgbClr val="FFFFFF"/>
          </a:solid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2" name="Google Shape;12;p2"/>
          <p:cNvCxnSpPr/>
          <p:nvPr/>
        </p:nvCxnSpPr>
        <p:spPr>
          <a:xfrm>
            <a:off x="2572800" y="3116850"/>
            <a:ext cx="3998400" cy="0"/>
          </a:xfrm>
          <a:prstGeom prst="straightConnector1">
            <a:avLst/>
          </a:prstGeom>
          <a:noFill/>
          <a:ln w="19050" cap="flat" cmpd="sng">
            <a:solidFill>
              <a:schemeClr val="dk2"/>
            </a:solidFill>
            <a:prstDash val="solid"/>
            <a:round/>
            <a:headEnd type="none" w="med" len="med"/>
            <a:tailEnd type="none" w="med" len="med"/>
          </a:ln>
        </p:spPr>
      </p:cxnSp>
      <p:cxnSp>
        <p:nvCxnSpPr>
          <p:cNvPr id="13" name="Google Shape;13;p2"/>
          <p:cNvCxnSpPr/>
          <p:nvPr/>
        </p:nvCxnSpPr>
        <p:spPr>
          <a:xfrm>
            <a:off x="2572800" y="2222750"/>
            <a:ext cx="3998400" cy="0"/>
          </a:xfrm>
          <a:prstGeom prst="straightConnector1">
            <a:avLst/>
          </a:prstGeom>
          <a:noFill/>
          <a:ln w="19050" cap="flat" cmpd="sng">
            <a:solidFill>
              <a:schemeClr val="dk2"/>
            </a:solidFill>
            <a:prstDash val="solid"/>
            <a:round/>
            <a:headEnd type="none" w="med" len="med"/>
            <a:tailEnd type="none" w="med" len="med"/>
          </a:ln>
        </p:spPr>
      </p:cxnSp>
      <p:grpSp>
        <p:nvGrpSpPr>
          <p:cNvPr id="14" name="Google Shape;14;p2"/>
          <p:cNvGrpSpPr/>
          <p:nvPr/>
        </p:nvGrpSpPr>
        <p:grpSpPr>
          <a:xfrm rot="697126">
            <a:off x="8280187" y="-46678"/>
            <a:ext cx="1305393" cy="1346461"/>
            <a:chOff x="1492000" y="427450"/>
            <a:chExt cx="1188000" cy="1225375"/>
          </a:xfrm>
        </p:grpSpPr>
        <p:sp>
          <p:nvSpPr>
            <p:cNvPr id="15" name="Google Shape;15;p2"/>
            <p:cNvSpPr/>
            <p:nvPr/>
          </p:nvSpPr>
          <p:spPr>
            <a:xfrm>
              <a:off x="1492000" y="427450"/>
              <a:ext cx="1188000" cy="1225375"/>
            </a:xfrm>
            <a:custGeom>
              <a:avLst/>
              <a:gdLst/>
              <a:ahLst/>
              <a:cxnLst/>
              <a:rect l="l" t="t" r="r" b="b"/>
              <a:pathLst>
                <a:path w="47520" h="49015" extrusionOk="0">
                  <a:moveTo>
                    <a:pt x="44863" y="698"/>
                  </a:moveTo>
                  <a:lnTo>
                    <a:pt x="44863" y="698"/>
                  </a:lnTo>
                  <a:cubicBezTo>
                    <a:pt x="45260" y="745"/>
                    <a:pt x="45657" y="763"/>
                    <a:pt x="46048" y="763"/>
                  </a:cubicBezTo>
                  <a:cubicBezTo>
                    <a:pt x="46274" y="763"/>
                    <a:pt x="46497" y="757"/>
                    <a:pt x="46717" y="748"/>
                  </a:cubicBezTo>
                  <a:lnTo>
                    <a:pt x="46717" y="748"/>
                  </a:lnTo>
                  <a:cubicBezTo>
                    <a:pt x="46667" y="8567"/>
                    <a:pt x="46617" y="16387"/>
                    <a:pt x="46642" y="24207"/>
                  </a:cubicBezTo>
                  <a:cubicBezTo>
                    <a:pt x="46667" y="32076"/>
                    <a:pt x="46366" y="40046"/>
                    <a:pt x="46868" y="47891"/>
                  </a:cubicBezTo>
                  <a:cubicBezTo>
                    <a:pt x="46818" y="47891"/>
                    <a:pt x="46792" y="47866"/>
                    <a:pt x="46767" y="47866"/>
                  </a:cubicBezTo>
                  <a:cubicBezTo>
                    <a:pt x="39987" y="48053"/>
                    <a:pt x="33211" y="48100"/>
                    <a:pt x="26436" y="48100"/>
                  </a:cubicBezTo>
                  <a:cubicBezTo>
                    <a:pt x="19684" y="48100"/>
                    <a:pt x="12934" y="48054"/>
                    <a:pt x="6180" y="48054"/>
                  </a:cubicBezTo>
                  <a:cubicBezTo>
                    <a:pt x="4304" y="48054"/>
                    <a:pt x="2428" y="48057"/>
                    <a:pt x="552" y="48066"/>
                  </a:cubicBezTo>
                  <a:cubicBezTo>
                    <a:pt x="802" y="38116"/>
                    <a:pt x="1203" y="28066"/>
                    <a:pt x="1203" y="18066"/>
                  </a:cubicBezTo>
                  <a:cubicBezTo>
                    <a:pt x="1203" y="12452"/>
                    <a:pt x="1078" y="6863"/>
                    <a:pt x="727" y="1299"/>
                  </a:cubicBezTo>
                  <a:lnTo>
                    <a:pt x="752" y="1299"/>
                  </a:lnTo>
                  <a:cubicBezTo>
                    <a:pt x="1098" y="1362"/>
                    <a:pt x="1492" y="1415"/>
                    <a:pt x="1880" y="1415"/>
                  </a:cubicBezTo>
                  <a:cubicBezTo>
                    <a:pt x="2112" y="1415"/>
                    <a:pt x="2341" y="1396"/>
                    <a:pt x="2557" y="1349"/>
                  </a:cubicBezTo>
                  <a:lnTo>
                    <a:pt x="2557" y="1349"/>
                  </a:lnTo>
                  <a:cubicBezTo>
                    <a:pt x="2406" y="1650"/>
                    <a:pt x="2406" y="2051"/>
                    <a:pt x="2582" y="2377"/>
                  </a:cubicBezTo>
                  <a:cubicBezTo>
                    <a:pt x="2901" y="2970"/>
                    <a:pt x="3636" y="3314"/>
                    <a:pt x="4314" y="3314"/>
                  </a:cubicBezTo>
                  <a:cubicBezTo>
                    <a:pt x="4381" y="3314"/>
                    <a:pt x="4447" y="3311"/>
                    <a:pt x="4512" y="3304"/>
                  </a:cubicBezTo>
                  <a:cubicBezTo>
                    <a:pt x="5740" y="3229"/>
                    <a:pt x="6316" y="1700"/>
                    <a:pt x="5539" y="873"/>
                  </a:cubicBezTo>
                  <a:lnTo>
                    <a:pt x="5539" y="873"/>
                  </a:lnTo>
                  <a:cubicBezTo>
                    <a:pt x="5943" y="910"/>
                    <a:pt x="6360" y="933"/>
                    <a:pt x="6771" y="933"/>
                  </a:cubicBezTo>
                  <a:cubicBezTo>
                    <a:pt x="6921" y="933"/>
                    <a:pt x="7071" y="930"/>
                    <a:pt x="7218" y="923"/>
                  </a:cubicBezTo>
                  <a:lnTo>
                    <a:pt x="7218" y="923"/>
                  </a:lnTo>
                  <a:cubicBezTo>
                    <a:pt x="6918" y="1199"/>
                    <a:pt x="6742" y="1700"/>
                    <a:pt x="6792" y="2101"/>
                  </a:cubicBezTo>
                  <a:cubicBezTo>
                    <a:pt x="6842" y="2778"/>
                    <a:pt x="7344" y="3254"/>
                    <a:pt x="7995" y="3354"/>
                  </a:cubicBezTo>
                  <a:cubicBezTo>
                    <a:pt x="8078" y="3367"/>
                    <a:pt x="8161" y="3373"/>
                    <a:pt x="8244" y="3373"/>
                  </a:cubicBezTo>
                  <a:cubicBezTo>
                    <a:pt x="8813" y="3373"/>
                    <a:pt x="9362" y="3077"/>
                    <a:pt x="9624" y="2552"/>
                  </a:cubicBezTo>
                  <a:cubicBezTo>
                    <a:pt x="9850" y="2076"/>
                    <a:pt x="9850" y="1475"/>
                    <a:pt x="9599" y="998"/>
                  </a:cubicBezTo>
                  <a:cubicBezTo>
                    <a:pt x="10025" y="998"/>
                    <a:pt x="10451" y="973"/>
                    <a:pt x="10903" y="898"/>
                  </a:cubicBezTo>
                  <a:lnTo>
                    <a:pt x="10903" y="898"/>
                  </a:lnTo>
                  <a:cubicBezTo>
                    <a:pt x="10652" y="1149"/>
                    <a:pt x="10527" y="1500"/>
                    <a:pt x="10552" y="1876"/>
                  </a:cubicBezTo>
                  <a:cubicBezTo>
                    <a:pt x="10627" y="2527"/>
                    <a:pt x="11178" y="3029"/>
                    <a:pt x="11830" y="3104"/>
                  </a:cubicBezTo>
                  <a:cubicBezTo>
                    <a:pt x="11905" y="3116"/>
                    <a:pt x="11981" y="3122"/>
                    <a:pt x="12056" y="3122"/>
                  </a:cubicBezTo>
                  <a:cubicBezTo>
                    <a:pt x="12607" y="3122"/>
                    <a:pt x="13138" y="2806"/>
                    <a:pt x="13359" y="2277"/>
                  </a:cubicBezTo>
                  <a:cubicBezTo>
                    <a:pt x="13559" y="1826"/>
                    <a:pt x="13509" y="1299"/>
                    <a:pt x="13258" y="898"/>
                  </a:cubicBezTo>
                  <a:cubicBezTo>
                    <a:pt x="13576" y="898"/>
                    <a:pt x="13904" y="909"/>
                    <a:pt x="14237" y="909"/>
                  </a:cubicBezTo>
                  <a:cubicBezTo>
                    <a:pt x="14403" y="909"/>
                    <a:pt x="14570" y="907"/>
                    <a:pt x="14737" y="898"/>
                  </a:cubicBezTo>
                  <a:lnTo>
                    <a:pt x="14737" y="898"/>
                  </a:lnTo>
                  <a:cubicBezTo>
                    <a:pt x="14273" y="1850"/>
                    <a:pt x="14626" y="3103"/>
                    <a:pt x="15816" y="3103"/>
                  </a:cubicBezTo>
                  <a:cubicBezTo>
                    <a:pt x="15911" y="3103"/>
                    <a:pt x="16010" y="3095"/>
                    <a:pt x="16116" y="3079"/>
                  </a:cubicBezTo>
                  <a:cubicBezTo>
                    <a:pt x="17268" y="2928"/>
                    <a:pt x="17644" y="1625"/>
                    <a:pt x="17093" y="798"/>
                  </a:cubicBezTo>
                  <a:lnTo>
                    <a:pt x="17093" y="798"/>
                  </a:lnTo>
                  <a:cubicBezTo>
                    <a:pt x="17569" y="823"/>
                    <a:pt x="18070" y="823"/>
                    <a:pt x="18572" y="823"/>
                  </a:cubicBezTo>
                  <a:cubicBezTo>
                    <a:pt x="18183" y="1796"/>
                    <a:pt x="18761" y="2957"/>
                    <a:pt x="19917" y="2957"/>
                  </a:cubicBezTo>
                  <a:cubicBezTo>
                    <a:pt x="19952" y="2957"/>
                    <a:pt x="19989" y="2956"/>
                    <a:pt x="20025" y="2953"/>
                  </a:cubicBezTo>
                  <a:cubicBezTo>
                    <a:pt x="21103" y="2878"/>
                    <a:pt x="21604" y="1775"/>
                    <a:pt x="21203" y="898"/>
                  </a:cubicBezTo>
                  <a:lnTo>
                    <a:pt x="21203" y="898"/>
                  </a:lnTo>
                  <a:cubicBezTo>
                    <a:pt x="21579" y="923"/>
                    <a:pt x="21930" y="923"/>
                    <a:pt x="22306" y="923"/>
                  </a:cubicBezTo>
                  <a:cubicBezTo>
                    <a:pt x="21963" y="1782"/>
                    <a:pt x="22460" y="2905"/>
                    <a:pt x="23492" y="2905"/>
                  </a:cubicBezTo>
                  <a:cubicBezTo>
                    <a:pt x="23514" y="2905"/>
                    <a:pt x="23536" y="2904"/>
                    <a:pt x="23559" y="2903"/>
                  </a:cubicBezTo>
                  <a:cubicBezTo>
                    <a:pt x="24436" y="2878"/>
                    <a:pt x="25339" y="1775"/>
                    <a:pt x="25013" y="1024"/>
                  </a:cubicBezTo>
                  <a:cubicBezTo>
                    <a:pt x="25489" y="998"/>
                    <a:pt x="25940" y="998"/>
                    <a:pt x="26391" y="923"/>
                  </a:cubicBezTo>
                  <a:lnTo>
                    <a:pt x="26391" y="923"/>
                  </a:lnTo>
                  <a:cubicBezTo>
                    <a:pt x="26141" y="1450"/>
                    <a:pt x="25990" y="2001"/>
                    <a:pt x="26391" y="2502"/>
                  </a:cubicBezTo>
                  <a:cubicBezTo>
                    <a:pt x="26730" y="2921"/>
                    <a:pt x="27291" y="3117"/>
                    <a:pt x="27809" y="3117"/>
                  </a:cubicBezTo>
                  <a:cubicBezTo>
                    <a:pt x="27942" y="3117"/>
                    <a:pt x="28073" y="3104"/>
                    <a:pt x="28196" y="3079"/>
                  </a:cubicBezTo>
                  <a:cubicBezTo>
                    <a:pt x="29173" y="2828"/>
                    <a:pt x="29675" y="1625"/>
                    <a:pt x="29073" y="923"/>
                  </a:cubicBezTo>
                  <a:lnTo>
                    <a:pt x="30226" y="923"/>
                  </a:lnTo>
                  <a:cubicBezTo>
                    <a:pt x="29910" y="1969"/>
                    <a:pt x="30584" y="3132"/>
                    <a:pt x="31769" y="3132"/>
                  </a:cubicBezTo>
                  <a:cubicBezTo>
                    <a:pt x="31806" y="3132"/>
                    <a:pt x="31843" y="3131"/>
                    <a:pt x="31880" y="3129"/>
                  </a:cubicBezTo>
                  <a:cubicBezTo>
                    <a:pt x="33108" y="3029"/>
                    <a:pt x="33685" y="1750"/>
                    <a:pt x="33208" y="773"/>
                  </a:cubicBezTo>
                  <a:lnTo>
                    <a:pt x="33208" y="773"/>
                  </a:lnTo>
                  <a:cubicBezTo>
                    <a:pt x="33559" y="798"/>
                    <a:pt x="33885" y="823"/>
                    <a:pt x="34236" y="848"/>
                  </a:cubicBezTo>
                  <a:cubicBezTo>
                    <a:pt x="33885" y="1800"/>
                    <a:pt x="34436" y="2928"/>
                    <a:pt x="35589" y="2928"/>
                  </a:cubicBezTo>
                  <a:cubicBezTo>
                    <a:pt x="35602" y="2929"/>
                    <a:pt x="35614" y="2929"/>
                    <a:pt x="35626" y="2929"/>
                  </a:cubicBezTo>
                  <a:cubicBezTo>
                    <a:pt x="36682" y="2929"/>
                    <a:pt x="37315" y="1865"/>
                    <a:pt x="37018" y="973"/>
                  </a:cubicBezTo>
                  <a:cubicBezTo>
                    <a:pt x="37319" y="948"/>
                    <a:pt x="37645" y="923"/>
                    <a:pt x="37945" y="898"/>
                  </a:cubicBezTo>
                  <a:lnTo>
                    <a:pt x="37945" y="898"/>
                  </a:lnTo>
                  <a:cubicBezTo>
                    <a:pt x="37695" y="1775"/>
                    <a:pt x="38221" y="2753"/>
                    <a:pt x="39274" y="2803"/>
                  </a:cubicBezTo>
                  <a:cubicBezTo>
                    <a:pt x="39298" y="2804"/>
                    <a:pt x="39323" y="2805"/>
                    <a:pt x="39347" y="2805"/>
                  </a:cubicBezTo>
                  <a:cubicBezTo>
                    <a:pt x="40334" y="2805"/>
                    <a:pt x="40996" y="1829"/>
                    <a:pt x="40727" y="948"/>
                  </a:cubicBezTo>
                  <a:lnTo>
                    <a:pt x="40727" y="948"/>
                  </a:lnTo>
                  <a:cubicBezTo>
                    <a:pt x="41028" y="1024"/>
                    <a:pt x="41329" y="1049"/>
                    <a:pt x="41630" y="1074"/>
                  </a:cubicBezTo>
                  <a:cubicBezTo>
                    <a:pt x="41228" y="1800"/>
                    <a:pt x="41880" y="2928"/>
                    <a:pt x="42858" y="3079"/>
                  </a:cubicBezTo>
                  <a:cubicBezTo>
                    <a:pt x="42948" y="3092"/>
                    <a:pt x="43038" y="3099"/>
                    <a:pt x="43126" y="3099"/>
                  </a:cubicBezTo>
                  <a:cubicBezTo>
                    <a:pt x="44355" y="3099"/>
                    <a:pt x="45307" y="1844"/>
                    <a:pt x="44863" y="698"/>
                  </a:cubicBezTo>
                  <a:close/>
                  <a:moveTo>
                    <a:pt x="47088" y="0"/>
                  </a:moveTo>
                  <a:cubicBezTo>
                    <a:pt x="46975" y="0"/>
                    <a:pt x="46861" y="48"/>
                    <a:pt x="46792" y="146"/>
                  </a:cubicBezTo>
                  <a:cubicBezTo>
                    <a:pt x="46603" y="146"/>
                    <a:pt x="46411" y="145"/>
                    <a:pt x="46218" y="145"/>
                  </a:cubicBezTo>
                  <a:cubicBezTo>
                    <a:pt x="45543" y="145"/>
                    <a:pt x="44854" y="160"/>
                    <a:pt x="44211" y="297"/>
                  </a:cubicBezTo>
                  <a:cubicBezTo>
                    <a:pt x="44061" y="347"/>
                    <a:pt x="44061" y="572"/>
                    <a:pt x="44211" y="597"/>
                  </a:cubicBezTo>
                  <a:lnTo>
                    <a:pt x="44286" y="597"/>
                  </a:lnTo>
                  <a:cubicBezTo>
                    <a:pt x="44462" y="1199"/>
                    <a:pt x="44512" y="1851"/>
                    <a:pt x="43935" y="2277"/>
                  </a:cubicBezTo>
                  <a:cubicBezTo>
                    <a:pt x="43706" y="2437"/>
                    <a:pt x="43435" y="2556"/>
                    <a:pt x="43161" y="2556"/>
                  </a:cubicBezTo>
                  <a:cubicBezTo>
                    <a:pt x="43135" y="2556"/>
                    <a:pt x="43109" y="2555"/>
                    <a:pt x="43083" y="2552"/>
                  </a:cubicBezTo>
                  <a:cubicBezTo>
                    <a:pt x="42908" y="2502"/>
                    <a:pt x="42757" y="2452"/>
                    <a:pt x="42582" y="2427"/>
                  </a:cubicBezTo>
                  <a:cubicBezTo>
                    <a:pt x="41980" y="2126"/>
                    <a:pt x="41955" y="1675"/>
                    <a:pt x="42482" y="1099"/>
                  </a:cubicBezTo>
                  <a:cubicBezTo>
                    <a:pt x="42807" y="998"/>
                    <a:pt x="42732" y="547"/>
                    <a:pt x="42406" y="522"/>
                  </a:cubicBezTo>
                  <a:cubicBezTo>
                    <a:pt x="42002" y="490"/>
                    <a:pt x="41577" y="437"/>
                    <a:pt x="41158" y="437"/>
                  </a:cubicBezTo>
                  <a:cubicBezTo>
                    <a:pt x="40927" y="437"/>
                    <a:pt x="40699" y="453"/>
                    <a:pt x="40477" y="497"/>
                  </a:cubicBezTo>
                  <a:cubicBezTo>
                    <a:pt x="40451" y="489"/>
                    <a:pt x="40422" y="484"/>
                    <a:pt x="40393" y="484"/>
                  </a:cubicBezTo>
                  <a:cubicBezTo>
                    <a:pt x="40251" y="484"/>
                    <a:pt x="40093" y="582"/>
                    <a:pt x="40176" y="748"/>
                  </a:cubicBezTo>
                  <a:cubicBezTo>
                    <a:pt x="40426" y="1399"/>
                    <a:pt x="40226" y="2277"/>
                    <a:pt x="39374" y="2302"/>
                  </a:cubicBezTo>
                  <a:cubicBezTo>
                    <a:pt x="39362" y="2302"/>
                    <a:pt x="39351" y="2302"/>
                    <a:pt x="39340" y="2302"/>
                  </a:cubicBezTo>
                  <a:cubicBezTo>
                    <a:pt x="38464" y="2302"/>
                    <a:pt x="38177" y="1341"/>
                    <a:pt x="38622" y="698"/>
                  </a:cubicBezTo>
                  <a:cubicBezTo>
                    <a:pt x="38722" y="547"/>
                    <a:pt x="38597" y="297"/>
                    <a:pt x="38396" y="297"/>
                  </a:cubicBezTo>
                  <a:cubicBezTo>
                    <a:pt x="37845" y="372"/>
                    <a:pt x="37319" y="447"/>
                    <a:pt x="36792" y="572"/>
                  </a:cubicBezTo>
                  <a:cubicBezTo>
                    <a:pt x="36767" y="547"/>
                    <a:pt x="36742" y="522"/>
                    <a:pt x="36717" y="472"/>
                  </a:cubicBezTo>
                  <a:cubicBezTo>
                    <a:pt x="36687" y="435"/>
                    <a:pt x="36647" y="420"/>
                    <a:pt x="36606" y="420"/>
                  </a:cubicBezTo>
                  <a:cubicBezTo>
                    <a:pt x="36478" y="420"/>
                    <a:pt x="36335" y="571"/>
                    <a:pt x="36391" y="723"/>
                  </a:cubicBezTo>
                  <a:cubicBezTo>
                    <a:pt x="36341" y="798"/>
                    <a:pt x="36391" y="948"/>
                    <a:pt x="36492" y="973"/>
                  </a:cubicBezTo>
                  <a:cubicBezTo>
                    <a:pt x="36735" y="1630"/>
                    <a:pt x="36459" y="2429"/>
                    <a:pt x="35662" y="2429"/>
                  </a:cubicBezTo>
                  <a:cubicBezTo>
                    <a:pt x="35638" y="2429"/>
                    <a:pt x="35614" y="2429"/>
                    <a:pt x="35589" y="2427"/>
                  </a:cubicBezTo>
                  <a:cubicBezTo>
                    <a:pt x="34687" y="2402"/>
                    <a:pt x="34436" y="1374"/>
                    <a:pt x="34913" y="723"/>
                  </a:cubicBezTo>
                  <a:cubicBezTo>
                    <a:pt x="35063" y="572"/>
                    <a:pt x="34888" y="322"/>
                    <a:pt x="34687" y="322"/>
                  </a:cubicBezTo>
                  <a:cubicBezTo>
                    <a:pt x="34086" y="322"/>
                    <a:pt x="33509" y="322"/>
                    <a:pt x="32908" y="347"/>
                  </a:cubicBezTo>
                  <a:cubicBezTo>
                    <a:pt x="32873" y="312"/>
                    <a:pt x="32831" y="298"/>
                    <a:pt x="32787" y="298"/>
                  </a:cubicBezTo>
                  <a:cubicBezTo>
                    <a:pt x="32641" y="298"/>
                    <a:pt x="32485" y="462"/>
                    <a:pt x="32582" y="597"/>
                  </a:cubicBezTo>
                  <a:cubicBezTo>
                    <a:pt x="33098" y="1359"/>
                    <a:pt x="32867" y="2554"/>
                    <a:pt x="31843" y="2554"/>
                  </a:cubicBezTo>
                  <a:cubicBezTo>
                    <a:pt x="31822" y="2554"/>
                    <a:pt x="31801" y="2553"/>
                    <a:pt x="31780" y="2552"/>
                  </a:cubicBezTo>
                  <a:cubicBezTo>
                    <a:pt x="30827" y="2527"/>
                    <a:pt x="30477" y="1550"/>
                    <a:pt x="30878" y="798"/>
                  </a:cubicBezTo>
                  <a:cubicBezTo>
                    <a:pt x="31003" y="623"/>
                    <a:pt x="30853" y="397"/>
                    <a:pt x="30652" y="397"/>
                  </a:cubicBezTo>
                  <a:cubicBezTo>
                    <a:pt x="29975" y="397"/>
                    <a:pt x="29374" y="497"/>
                    <a:pt x="28722" y="648"/>
                  </a:cubicBezTo>
                  <a:cubicBezTo>
                    <a:pt x="28697" y="623"/>
                    <a:pt x="28647" y="597"/>
                    <a:pt x="28622" y="572"/>
                  </a:cubicBezTo>
                  <a:cubicBezTo>
                    <a:pt x="28590" y="561"/>
                    <a:pt x="28559" y="556"/>
                    <a:pt x="28528" y="556"/>
                  </a:cubicBezTo>
                  <a:cubicBezTo>
                    <a:pt x="28295" y="556"/>
                    <a:pt x="28127" y="863"/>
                    <a:pt x="28371" y="973"/>
                  </a:cubicBezTo>
                  <a:cubicBezTo>
                    <a:pt x="29098" y="1349"/>
                    <a:pt x="28923" y="2277"/>
                    <a:pt x="28196" y="2552"/>
                  </a:cubicBezTo>
                  <a:cubicBezTo>
                    <a:pt x="28045" y="2590"/>
                    <a:pt x="27901" y="2609"/>
                    <a:pt x="27760" y="2609"/>
                  </a:cubicBezTo>
                  <a:cubicBezTo>
                    <a:pt x="27619" y="2609"/>
                    <a:pt x="27482" y="2590"/>
                    <a:pt x="27344" y="2552"/>
                  </a:cubicBezTo>
                  <a:cubicBezTo>
                    <a:pt x="26517" y="2001"/>
                    <a:pt x="26391" y="1399"/>
                    <a:pt x="26993" y="798"/>
                  </a:cubicBezTo>
                  <a:cubicBezTo>
                    <a:pt x="27118" y="623"/>
                    <a:pt x="27043" y="372"/>
                    <a:pt x="26817" y="372"/>
                  </a:cubicBezTo>
                  <a:cubicBezTo>
                    <a:pt x="26091" y="397"/>
                    <a:pt x="25339" y="497"/>
                    <a:pt x="24612" y="572"/>
                  </a:cubicBezTo>
                  <a:cubicBezTo>
                    <a:pt x="24587" y="572"/>
                    <a:pt x="24562" y="547"/>
                    <a:pt x="24537" y="547"/>
                  </a:cubicBezTo>
                  <a:cubicBezTo>
                    <a:pt x="24503" y="522"/>
                    <a:pt x="24467" y="511"/>
                    <a:pt x="24432" y="511"/>
                  </a:cubicBezTo>
                  <a:cubicBezTo>
                    <a:pt x="24361" y="511"/>
                    <a:pt x="24294" y="556"/>
                    <a:pt x="24261" y="623"/>
                  </a:cubicBezTo>
                  <a:cubicBezTo>
                    <a:pt x="24086" y="698"/>
                    <a:pt x="24111" y="998"/>
                    <a:pt x="24336" y="998"/>
                  </a:cubicBezTo>
                  <a:lnTo>
                    <a:pt x="24436" y="998"/>
                  </a:lnTo>
                  <a:cubicBezTo>
                    <a:pt x="24637" y="1299"/>
                    <a:pt x="24512" y="1800"/>
                    <a:pt x="24336" y="2026"/>
                  </a:cubicBezTo>
                  <a:cubicBezTo>
                    <a:pt x="24134" y="2249"/>
                    <a:pt x="23882" y="2373"/>
                    <a:pt x="23608" y="2373"/>
                  </a:cubicBezTo>
                  <a:cubicBezTo>
                    <a:pt x="23543" y="2373"/>
                    <a:pt x="23476" y="2366"/>
                    <a:pt x="23409" y="2352"/>
                  </a:cubicBezTo>
                  <a:cubicBezTo>
                    <a:pt x="22732" y="2252"/>
                    <a:pt x="22381" y="1425"/>
                    <a:pt x="22857" y="823"/>
                  </a:cubicBezTo>
                  <a:cubicBezTo>
                    <a:pt x="22983" y="673"/>
                    <a:pt x="22908" y="472"/>
                    <a:pt x="22707" y="447"/>
                  </a:cubicBezTo>
                  <a:cubicBezTo>
                    <a:pt x="22439" y="428"/>
                    <a:pt x="22171" y="420"/>
                    <a:pt x="21903" y="420"/>
                  </a:cubicBezTo>
                  <a:cubicBezTo>
                    <a:pt x="21469" y="420"/>
                    <a:pt x="21036" y="441"/>
                    <a:pt x="20602" y="472"/>
                  </a:cubicBezTo>
                  <a:cubicBezTo>
                    <a:pt x="20351" y="497"/>
                    <a:pt x="20351" y="848"/>
                    <a:pt x="20602" y="873"/>
                  </a:cubicBezTo>
                  <a:lnTo>
                    <a:pt x="20652" y="873"/>
                  </a:lnTo>
                  <a:cubicBezTo>
                    <a:pt x="21028" y="1525"/>
                    <a:pt x="20777" y="2452"/>
                    <a:pt x="19925" y="2452"/>
                  </a:cubicBezTo>
                  <a:cubicBezTo>
                    <a:pt x="18998" y="2452"/>
                    <a:pt x="18747" y="1349"/>
                    <a:pt x="19198" y="698"/>
                  </a:cubicBezTo>
                  <a:cubicBezTo>
                    <a:pt x="19299" y="547"/>
                    <a:pt x="19173" y="322"/>
                    <a:pt x="18973" y="322"/>
                  </a:cubicBezTo>
                  <a:cubicBezTo>
                    <a:pt x="18529" y="322"/>
                    <a:pt x="18085" y="305"/>
                    <a:pt x="17641" y="305"/>
                  </a:cubicBezTo>
                  <a:cubicBezTo>
                    <a:pt x="17308" y="305"/>
                    <a:pt x="16975" y="315"/>
                    <a:pt x="16642" y="347"/>
                  </a:cubicBezTo>
                  <a:lnTo>
                    <a:pt x="16592" y="347"/>
                  </a:lnTo>
                  <a:cubicBezTo>
                    <a:pt x="16592" y="347"/>
                    <a:pt x="16567" y="322"/>
                    <a:pt x="16542" y="322"/>
                  </a:cubicBezTo>
                  <a:cubicBezTo>
                    <a:pt x="16503" y="299"/>
                    <a:pt x="16465" y="289"/>
                    <a:pt x="16428" y="289"/>
                  </a:cubicBezTo>
                  <a:cubicBezTo>
                    <a:pt x="16226" y="289"/>
                    <a:pt x="16083" y="595"/>
                    <a:pt x="16316" y="723"/>
                  </a:cubicBezTo>
                  <a:cubicBezTo>
                    <a:pt x="17068" y="1224"/>
                    <a:pt x="17118" y="2427"/>
                    <a:pt x="16065" y="2628"/>
                  </a:cubicBezTo>
                  <a:cubicBezTo>
                    <a:pt x="16001" y="2641"/>
                    <a:pt x="15937" y="2648"/>
                    <a:pt x="15874" y="2648"/>
                  </a:cubicBezTo>
                  <a:cubicBezTo>
                    <a:pt x="15009" y="2648"/>
                    <a:pt x="14351" y="1430"/>
                    <a:pt x="15238" y="823"/>
                  </a:cubicBezTo>
                  <a:cubicBezTo>
                    <a:pt x="15414" y="723"/>
                    <a:pt x="15339" y="472"/>
                    <a:pt x="15113" y="447"/>
                  </a:cubicBezTo>
                  <a:cubicBezTo>
                    <a:pt x="14835" y="428"/>
                    <a:pt x="14558" y="420"/>
                    <a:pt x="14279" y="420"/>
                  </a:cubicBezTo>
                  <a:cubicBezTo>
                    <a:pt x="13827" y="420"/>
                    <a:pt x="13372" y="441"/>
                    <a:pt x="12908" y="472"/>
                  </a:cubicBezTo>
                  <a:cubicBezTo>
                    <a:pt x="12882" y="497"/>
                    <a:pt x="12857" y="497"/>
                    <a:pt x="12807" y="522"/>
                  </a:cubicBezTo>
                  <a:cubicBezTo>
                    <a:pt x="12682" y="522"/>
                    <a:pt x="12582" y="748"/>
                    <a:pt x="12682" y="898"/>
                  </a:cubicBezTo>
                  <a:cubicBezTo>
                    <a:pt x="13208" y="1525"/>
                    <a:pt x="13008" y="2628"/>
                    <a:pt x="12030" y="2628"/>
                  </a:cubicBezTo>
                  <a:cubicBezTo>
                    <a:pt x="11103" y="2628"/>
                    <a:pt x="10627" y="1274"/>
                    <a:pt x="11604" y="923"/>
                  </a:cubicBezTo>
                  <a:cubicBezTo>
                    <a:pt x="11730" y="873"/>
                    <a:pt x="11730" y="698"/>
                    <a:pt x="11629" y="673"/>
                  </a:cubicBezTo>
                  <a:cubicBezTo>
                    <a:pt x="11604" y="572"/>
                    <a:pt x="11554" y="472"/>
                    <a:pt x="11429" y="472"/>
                  </a:cubicBezTo>
                  <a:cubicBezTo>
                    <a:pt x="11209" y="457"/>
                    <a:pt x="10984" y="449"/>
                    <a:pt x="10758" y="449"/>
                  </a:cubicBezTo>
                  <a:cubicBezTo>
                    <a:pt x="10236" y="449"/>
                    <a:pt x="9705" y="493"/>
                    <a:pt x="9198" y="597"/>
                  </a:cubicBezTo>
                  <a:cubicBezTo>
                    <a:pt x="9187" y="596"/>
                    <a:pt x="9176" y="595"/>
                    <a:pt x="9164" y="595"/>
                  </a:cubicBezTo>
                  <a:cubicBezTo>
                    <a:pt x="9020" y="595"/>
                    <a:pt x="8857" y="736"/>
                    <a:pt x="8973" y="898"/>
                  </a:cubicBezTo>
                  <a:cubicBezTo>
                    <a:pt x="9248" y="1299"/>
                    <a:pt x="9424" y="1750"/>
                    <a:pt x="9223" y="2227"/>
                  </a:cubicBezTo>
                  <a:cubicBezTo>
                    <a:pt x="9070" y="2620"/>
                    <a:pt x="8688" y="2842"/>
                    <a:pt x="8276" y="2842"/>
                  </a:cubicBezTo>
                  <a:cubicBezTo>
                    <a:pt x="8216" y="2842"/>
                    <a:pt x="8156" y="2838"/>
                    <a:pt x="8095" y="2828"/>
                  </a:cubicBezTo>
                  <a:cubicBezTo>
                    <a:pt x="7669" y="2778"/>
                    <a:pt x="7344" y="2452"/>
                    <a:pt x="7344" y="2001"/>
                  </a:cubicBezTo>
                  <a:cubicBezTo>
                    <a:pt x="7319" y="1600"/>
                    <a:pt x="7544" y="1299"/>
                    <a:pt x="7845" y="1024"/>
                  </a:cubicBezTo>
                  <a:cubicBezTo>
                    <a:pt x="7920" y="948"/>
                    <a:pt x="7920" y="873"/>
                    <a:pt x="7870" y="798"/>
                  </a:cubicBezTo>
                  <a:cubicBezTo>
                    <a:pt x="7945" y="698"/>
                    <a:pt x="7895" y="497"/>
                    <a:pt x="7770" y="472"/>
                  </a:cubicBezTo>
                  <a:cubicBezTo>
                    <a:pt x="7476" y="428"/>
                    <a:pt x="7177" y="412"/>
                    <a:pt x="6874" y="412"/>
                  </a:cubicBezTo>
                  <a:cubicBezTo>
                    <a:pt x="6324" y="412"/>
                    <a:pt x="5763" y="465"/>
                    <a:pt x="5213" y="497"/>
                  </a:cubicBezTo>
                  <a:cubicBezTo>
                    <a:pt x="5163" y="497"/>
                    <a:pt x="5113" y="522"/>
                    <a:pt x="5088" y="572"/>
                  </a:cubicBezTo>
                  <a:cubicBezTo>
                    <a:pt x="5069" y="567"/>
                    <a:pt x="5050" y="565"/>
                    <a:pt x="5032" y="565"/>
                  </a:cubicBezTo>
                  <a:cubicBezTo>
                    <a:pt x="4879" y="565"/>
                    <a:pt x="4756" y="736"/>
                    <a:pt x="4913" y="848"/>
                  </a:cubicBezTo>
                  <a:cubicBezTo>
                    <a:pt x="5213" y="1099"/>
                    <a:pt x="5464" y="1425"/>
                    <a:pt x="5439" y="1826"/>
                  </a:cubicBezTo>
                  <a:cubicBezTo>
                    <a:pt x="5389" y="2327"/>
                    <a:pt x="4988" y="2728"/>
                    <a:pt x="4512" y="2778"/>
                  </a:cubicBezTo>
                  <a:cubicBezTo>
                    <a:pt x="4478" y="2781"/>
                    <a:pt x="4444" y="2783"/>
                    <a:pt x="4409" y="2783"/>
                  </a:cubicBezTo>
                  <a:cubicBezTo>
                    <a:pt x="3603" y="2783"/>
                    <a:pt x="2415" y="1966"/>
                    <a:pt x="3208" y="1149"/>
                  </a:cubicBezTo>
                  <a:cubicBezTo>
                    <a:pt x="3312" y="1045"/>
                    <a:pt x="3210" y="873"/>
                    <a:pt x="3087" y="873"/>
                  </a:cubicBezTo>
                  <a:cubicBezTo>
                    <a:pt x="3061" y="873"/>
                    <a:pt x="3034" y="881"/>
                    <a:pt x="3008" y="898"/>
                  </a:cubicBezTo>
                  <a:lnTo>
                    <a:pt x="2983" y="898"/>
                  </a:lnTo>
                  <a:cubicBezTo>
                    <a:pt x="2933" y="873"/>
                    <a:pt x="2907" y="848"/>
                    <a:pt x="2857" y="848"/>
                  </a:cubicBezTo>
                  <a:cubicBezTo>
                    <a:pt x="2773" y="836"/>
                    <a:pt x="2689" y="831"/>
                    <a:pt x="2605" y="831"/>
                  </a:cubicBezTo>
                  <a:cubicBezTo>
                    <a:pt x="2339" y="831"/>
                    <a:pt x="2077" y="879"/>
                    <a:pt x="1830" y="898"/>
                  </a:cubicBezTo>
                  <a:cubicBezTo>
                    <a:pt x="1479" y="923"/>
                    <a:pt x="1153" y="923"/>
                    <a:pt x="802" y="923"/>
                  </a:cubicBezTo>
                  <a:cubicBezTo>
                    <a:pt x="752" y="923"/>
                    <a:pt x="727" y="923"/>
                    <a:pt x="702" y="948"/>
                  </a:cubicBezTo>
                  <a:cubicBezTo>
                    <a:pt x="669" y="893"/>
                    <a:pt x="606" y="862"/>
                    <a:pt x="547" y="862"/>
                  </a:cubicBezTo>
                  <a:cubicBezTo>
                    <a:pt x="472" y="862"/>
                    <a:pt x="401" y="912"/>
                    <a:pt x="401" y="1024"/>
                  </a:cubicBezTo>
                  <a:cubicBezTo>
                    <a:pt x="151" y="8693"/>
                    <a:pt x="552" y="16412"/>
                    <a:pt x="501" y="24106"/>
                  </a:cubicBezTo>
                  <a:cubicBezTo>
                    <a:pt x="451" y="32126"/>
                    <a:pt x="226" y="40147"/>
                    <a:pt x="0" y="48167"/>
                  </a:cubicBezTo>
                  <a:cubicBezTo>
                    <a:pt x="0" y="48346"/>
                    <a:pt x="141" y="48435"/>
                    <a:pt x="276" y="48435"/>
                  </a:cubicBezTo>
                  <a:cubicBezTo>
                    <a:pt x="330" y="48435"/>
                    <a:pt x="383" y="48421"/>
                    <a:pt x="426" y="48392"/>
                  </a:cubicBezTo>
                  <a:cubicBezTo>
                    <a:pt x="451" y="48417"/>
                    <a:pt x="501" y="48442"/>
                    <a:pt x="552" y="48442"/>
                  </a:cubicBezTo>
                  <a:cubicBezTo>
                    <a:pt x="6395" y="48873"/>
                    <a:pt x="12274" y="49015"/>
                    <a:pt x="18164" y="49015"/>
                  </a:cubicBezTo>
                  <a:cubicBezTo>
                    <a:pt x="27709" y="49015"/>
                    <a:pt x="37282" y="48642"/>
                    <a:pt x="46767" y="48518"/>
                  </a:cubicBezTo>
                  <a:cubicBezTo>
                    <a:pt x="46968" y="48518"/>
                    <a:pt x="47068" y="48367"/>
                    <a:pt x="47068" y="48217"/>
                  </a:cubicBezTo>
                  <a:cubicBezTo>
                    <a:pt x="47118" y="48217"/>
                    <a:pt x="47193" y="48167"/>
                    <a:pt x="47193" y="48066"/>
                  </a:cubicBezTo>
                  <a:cubicBezTo>
                    <a:pt x="47519" y="40147"/>
                    <a:pt x="47118" y="32152"/>
                    <a:pt x="47168" y="24207"/>
                  </a:cubicBezTo>
                  <a:cubicBezTo>
                    <a:pt x="47193" y="16237"/>
                    <a:pt x="47269" y="8292"/>
                    <a:pt x="47419" y="347"/>
                  </a:cubicBezTo>
                  <a:cubicBezTo>
                    <a:pt x="47434" y="118"/>
                    <a:pt x="47263" y="0"/>
                    <a:pt x="47088" y="0"/>
                  </a:cubicBezTo>
                  <a:close/>
                </a:path>
              </a:pathLst>
            </a:custGeom>
            <a:solidFill>
              <a:srgbClr val="1C1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6;p2"/>
            <p:cNvSpPr/>
            <p:nvPr/>
          </p:nvSpPr>
          <p:spPr>
            <a:xfrm>
              <a:off x="1505775" y="444875"/>
              <a:ext cx="1157925" cy="1185100"/>
            </a:xfrm>
            <a:custGeom>
              <a:avLst/>
              <a:gdLst/>
              <a:ahLst/>
              <a:cxnLst/>
              <a:rect l="l" t="t" r="r" b="b"/>
              <a:pathLst>
                <a:path w="46317" h="47404" extrusionOk="0">
                  <a:moveTo>
                    <a:pt x="19694" y="12839"/>
                  </a:moveTo>
                  <a:cubicBezTo>
                    <a:pt x="25666" y="12839"/>
                    <a:pt x="31640" y="12924"/>
                    <a:pt x="37606" y="12924"/>
                  </a:cubicBezTo>
                  <a:cubicBezTo>
                    <a:pt x="38998" y="12924"/>
                    <a:pt x="40389" y="12919"/>
                    <a:pt x="41780" y="12908"/>
                  </a:cubicBezTo>
                  <a:cubicBezTo>
                    <a:pt x="42031" y="12908"/>
                    <a:pt x="42031" y="13309"/>
                    <a:pt x="41780" y="13309"/>
                  </a:cubicBezTo>
                  <a:cubicBezTo>
                    <a:pt x="40353" y="13295"/>
                    <a:pt x="38925" y="13288"/>
                    <a:pt x="37497" y="13288"/>
                  </a:cubicBezTo>
                  <a:cubicBezTo>
                    <a:pt x="30111" y="13288"/>
                    <a:pt x="22711" y="13452"/>
                    <a:pt x="15319" y="13452"/>
                  </a:cubicBezTo>
                  <a:cubicBezTo>
                    <a:pt x="11840" y="13452"/>
                    <a:pt x="8362" y="13415"/>
                    <a:pt x="4888" y="13309"/>
                  </a:cubicBezTo>
                  <a:cubicBezTo>
                    <a:pt x="4763" y="13309"/>
                    <a:pt x="4763" y="13109"/>
                    <a:pt x="4888" y="13109"/>
                  </a:cubicBezTo>
                  <a:cubicBezTo>
                    <a:pt x="9817" y="12897"/>
                    <a:pt x="14755" y="12839"/>
                    <a:pt x="19694" y="12839"/>
                  </a:cubicBezTo>
                  <a:close/>
                  <a:moveTo>
                    <a:pt x="41778" y="16165"/>
                  </a:moveTo>
                  <a:cubicBezTo>
                    <a:pt x="42081" y="16165"/>
                    <a:pt x="42073" y="16643"/>
                    <a:pt x="41755" y="16667"/>
                  </a:cubicBezTo>
                  <a:cubicBezTo>
                    <a:pt x="33336" y="16859"/>
                    <a:pt x="24820" y="17221"/>
                    <a:pt x="16342" y="17221"/>
                  </a:cubicBezTo>
                  <a:cubicBezTo>
                    <a:pt x="12630" y="17221"/>
                    <a:pt x="8925" y="17151"/>
                    <a:pt x="5239" y="16968"/>
                  </a:cubicBezTo>
                  <a:cubicBezTo>
                    <a:pt x="5113" y="16968"/>
                    <a:pt x="5113" y="16793"/>
                    <a:pt x="5239" y="16793"/>
                  </a:cubicBezTo>
                  <a:cubicBezTo>
                    <a:pt x="17369" y="16166"/>
                    <a:pt x="29625" y="16467"/>
                    <a:pt x="41755" y="16166"/>
                  </a:cubicBezTo>
                  <a:cubicBezTo>
                    <a:pt x="41763" y="16166"/>
                    <a:pt x="41771" y="16165"/>
                    <a:pt x="41778" y="16165"/>
                  </a:cubicBezTo>
                  <a:close/>
                  <a:moveTo>
                    <a:pt x="30937" y="19611"/>
                  </a:moveTo>
                  <a:cubicBezTo>
                    <a:pt x="34361" y="19611"/>
                    <a:pt x="37787" y="19640"/>
                    <a:pt x="41204" y="19725"/>
                  </a:cubicBezTo>
                  <a:cubicBezTo>
                    <a:pt x="41505" y="19750"/>
                    <a:pt x="41505" y="20201"/>
                    <a:pt x="41204" y="20201"/>
                  </a:cubicBezTo>
                  <a:cubicBezTo>
                    <a:pt x="36567" y="20163"/>
                    <a:pt x="31916" y="20110"/>
                    <a:pt x="27273" y="20110"/>
                  </a:cubicBezTo>
                  <a:cubicBezTo>
                    <a:pt x="25867" y="20110"/>
                    <a:pt x="24462" y="20114"/>
                    <a:pt x="23058" y="20126"/>
                  </a:cubicBezTo>
                  <a:cubicBezTo>
                    <a:pt x="18090" y="20167"/>
                    <a:pt x="13089" y="20446"/>
                    <a:pt x="8109" y="20446"/>
                  </a:cubicBezTo>
                  <a:cubicBezTo>
                    <a:pt x="7034" y="20446"/>
                    <a:pt x="5960" y="20433"/>
                    <a:pt x="4888" y="20402"/>
                  </a:cubicBezTo>
                  <a:cubicBezTo>
                    <a:pt x="4737" y="20402"/>
                    <a:pt x="4763" y="20176"/>
                    <a:pt x="4888" y="20176"/>
                  </a:cubicBezTo>
                  <a:cubicBezTo>
                    <a:pt x="10903" y="19575"/>
                    <a:pt x="17018" y="19700"/>
                    <a:pt x="23058" y="19650"/>
                  </a:cubicBezTo>
                  <a:cubicBezTo>
                    <a:pt x="25681" y="19628"/>
                    <a:pt x="28309" y="19611"/>
                    <a:pt x="30937" y="19611"/>
                  </a:cubicBezTo>
                  <a:close/>
                  <a:moveTo>
                    <a:pt x="29043" y="23158"/>
                  </a:moveTo>
                  <a:cubicBezTo>
                    <a:pt x="32026" y="23158"/>
                    <a:pt x="35010" y="23162"/>
                    <a:pt x="37992" y="23162"/>
                  </a:cubicBezTo>
                  <a:cubicBezTo>
                    <a:pt x="39330" y="23162"/>
                    <a:pt x="40668" y="23161"/>
                    <a:pt x="42006" y="23159"/>
                  </a:cubicBezTo>
                  <a:cubicBezTo>
                    <a:pt x="42013" y="23158"/>
                    <a:pt x="42021" y="23158"/>
                    <a:pt x="42028" y="23158"/>
                  </a:cubicBezTo>
                  <a:cubicBezTo>
                    <a:pt x="42357" y="23158"/>
                    <a:pt x="42349" y="23710"/>
                    <a:pt x="42006" y="23710"/>
                  </a:cubicBezTo>
                  <a:cubicBezTo>
                    <a:pt x="33957" y="23743"/>
                    <a:pt x="25897" y="23862"/>
                    <a:pt x="17848" y="23862"/>
                  </a:cubicBezTo>
                  <a:cubicBezTo>
                    <a:pt x="13641" y="23862"/>
                    <a:pt x="9437" y="23830"/>
                    <a:pt x="5239" y="23735"/>
                  </a:cubicBezTo>
                  <a:cubicBezTo>
                    <a:pt x="5038" y="23735"/>
                    <a:pt x="5063" y="23459"/>
                    <a:pt x="5239" y="23434"/>
                  </a:cubicBezTo>
                  <a:cubicBezTo>
                    <a:pt x="13159" y="23191"/>
                    <a:pt x="21101" y="23158"/>
                    <a:pt x="29043" y="23158"/>
                  </a:cubicBezTo>
                  <a:close/>
                  <a:moveTo>
                    <a:pt x="41678" y="26667"/>
                  </a:moveTo>
                  <a:cubicBezTo>
                    <a:pt x="41981" y="26667"/>
                    <a:pt x="41973" y="27144"/>
                    <a:pt x="41655" y="27144"/>
                  </a:cubicBezTo>
                  <a:cubicBezTo>
                    <a:pt x="33375" y="27482"/>
                    <a:pt x="25039" y="27820"/>
                    <a:pt x="16714" y="27820"/>
                  </a:cubicBezTo>
                  <a:cubicBezTo>
                    <a:pt x="12691" y="27820"/>
                    <a:pt x="8672" y="27741"/>
                    <a:pt x="4662" y="27545"/>
                  </a:cubicBezTo>
                  <a:cubicBezTo>
                    <a:pt x="4462" y="27545"/>
                    <a:pt x="4462" y="27219"/>
                    <a:pt x="4662" y="27219"/>
                  </a:cubicBezTo>
                  <a:cubicBezTo>
                    <a:pt x="16993" y="27018"/>
                    <a:pt x="29324" y="27194"/>
                    <a:pt x="41655" y="26668"/>
                  </a:cubicBezTo>
                  <a:cubicBezTo>
                    <a:pt x="41663" y="26667"/>
                    <a:pt x="41671" y="26667"/>
                    <a:pt x="41678" y="26667"/>
                  </a:cubicBezTo>
                  <a:close/>
                  <a:moveTo>
                    <a:pt x="31837" y="30448"/>
                  </a:moveTo>
                  <a:cubicBezTo>
                    <a:pt x="35001" y="30448"/>
                    <a:pt x="38165" y="30457"/>
                    <a:pt x="41329" y="30477"/>
                  </a:cubicBezTo>
                  <a:cubicBezTo>
                    <a:pt x="41605" y="30477"/>
                    <a:pt x="41605" y="30928"/>
                    <a:pt x="41329" y="30928"/>
                  </a:cubicBezTo>
                  <a:cubicBezTo>
                    <a:pt x="33886" y="31036"/>
                    <a:pt x="26444" y="31087"/>
                    <a:pt x="19001" y="31087"/>
                  </a:cubicBezTo>
                  <a:cubicBezTo>
                    <a:pt x="14338" y="31087"/>
                    <a:pt x="9676" y="31067"/>
                    <a:pt x="5013" y="31028"/>
                  </a:cubicBezTo>
                  <a:cubicBezTo>
                    <a:pt x="4763" y="31028"/>
                    <a:pt x="4763" y="30678"/>
                    <a:pt x="5013" y="30653"/>
                  </a:cubicBezTo>
                  <a:cubicBezTo>
                    <a:pt x="13954" y="30523"/>
                    <a:pt x="22895" y="30448"/>
                    <a:pt x="31837" y="30448"/>
                  </a:cubicBezTo>
                  <a:close/>
                  <a:moveTo>
                    <a:pt x="41079" y="33485"/>
                  </a:moveTo>
                  <a:cubicBezTo>
                    <a:pt x="41429" y="33485"/>
                    <a:pt x="41429" y="34011"/>
                    <a:pt x="41079" y="34011"/>
                  </a:cubicBezTo>
                  <a:cubicBezTo>
                    <a:pt x="29149" y="34136"/>
                    <a:pt x="17194" y="34387"/>
                    <a:pt x="5239" y="34487"/>
                  </a:cubicBezTo>
                  <a:cubicBezTo>
                    <a:pt x="4938" y="34487"/>
                    <a:pt x="4938" y="34036"/>
                    <a:pt x="5239" y="34036"/>
                  </a:cubicBezTo>
                  <a:cubicBezTo>
                    <a:pt x="17169" y="33660"/>
                    <a:pt x="29149" y="33560"/>
                    <a:pt x="41079" y="33485"/>
                  </a:cubicBezTo>
                  <a:close/>
                  <a:moveTo>
                    <a:pt x="41079" y="36617"/>
                  </a:moveTo>
                  <a:cubicBezTo>
                    <a:pt x="41404" y="36617"/>
                    <a:pt x="41404" y="37094"/>
                    <a:pt x="41079" y="37094"/>
                  </a:cubicBezTo>
                  <a:cubicBezTo>
                    <a:pt x="30993" y="37304"/>
                    <a:pt x="20855" y="37549"/>
                    <a:pt x="10738" y="37549"/>
                  </a:cubicBezTo>
                  <a:cubicBezTo>
                    <a:pt x="8787" y="37549"/>
                    <a:pt x="6837" y="37540"/>
                    <a:pt x="4888" y="37520"/>
                  </a:cubicBezTo>
                  <a:cubicBezTo>
                    <a:pt x="4612" y="37520"/>
                    <a:pt x="4612" y="37094"/>
                    <a:pt x="4888" y="37094"/>
                  </a:cubicBezTo>
                  <a:cubicBezTo>
                    <a:pt x="16943" y="36693"/>
                    <a:pt x="29023" y="36668"/>
                    <a:pt x="41079" y="36617"/>
                  </a:cubicBezTo>
                  <a:close/>
                  <a:moveTo>
                    <a:pt x="35737" y="40152"/>
                  </a:moveTo>
                  <a:cubicBezTo>
                    <a:pt x="37600" y="40152"/>
                    <a:pt x="39464" y="40188"/>
                    <a:pt x="41329" y="40277"/>
                  </a:cubicBezTo>
                  <a:cubicBezTo>
                    <a:pt x="41722" y="40301"/>
                    <a:pt x="41730" y="40904"/>
                    <a:pt x="41352" y="40904"/>
                  </a:cubicBezTo>
                  <a:cubicBezTo>
                    <a:pt x="41345" y="40904"/>
                    <a:pt x="41337" y="40904"/>
                    <a:pt x="41329" y="40903"/>
                  </a:cubicBezTo>
                  <a:cubicBezTo>
                    <a:pt x="39822" y="40831"/>
                    <a:pt x="38312" y="40801"/>
                    <a:pt x="36801" y="40801"/>
                  </a:cubicBezTo>
                  <a:cubicBezTo>
                    <a:pt x="29527" y="40801"/>
                    <a:pt x="22222" y="41492"/>
                    <a:pt x="14950" y="41492"/>
                  </a:cubicBezTo>
                  <a:cubicBezTo>
                    <a:pt x="11629" y="41492"/>
                    <a:pt x="8314" y="41348"/>
                    <a:pt x="5013" y="40928"/>
                  </a:cubicBezTo>
                  <a:cubicBezTo>
                    <a:pt x="4813" y="40903"/>
                    <a:pt x="4788" y="40602"/>
                    <a:pt x="5013" y="40602"/>
                  </a:cubicBezTo>
                  <a:cubicBezTo>
                    <a:pt x="7338" y="40747"/>
                    <a:pt x="9660" y="40802"/>
                    <a:pt x="11980" y="40802"/>
                  </a:cubicBezTo>
                  <a:cubicBezTo>
                    <a:pt x="19905" y="40802"/>
                    <a:pt x="27810" y="40152"/>
                    <a:pt x="35737" y="40152"/>
                  </a:cubicBezTo>
                  <a:close/>
                  <a:moveTo>
                    <a:pt x="44312" y="1"/>
                  </a:moveTo>
                  <a:lnTo>
                    <a:pt x="44312" y="1"/>
                  </a:lnTo>
                  <a:cubicBezTo>
                    <a:pt x="44756" y="1147"/>
                    <a:pt x="43804" y="2402"/>
                    <a:pt x="42575" y="2402"/>
                  </a:cubicBezTo>
                  <a:cubicBezTo>
                    <a:pt x="42487" y="2402"/>
                    <a:pt x="42397" y="2395"/>
                    <a:pt x="42307" y="2382"/>
                  </a:cubicBezTo>
                  <a:cubicBezTo>
                    <a:pt x="41329" y="2231"/>
                    <a:pt x="40652" y="1103"/>
                    <a:pt x="41079" y="377"/>
                  </a:cubicBezTo>
                  <a:cubicBezTo>
                    <a:pt x="40778" y="352"/>
                    <a:pt x="40477" y="327"/>
                    <a:pt x="40176" y="251"/>
                  </a:cubicBezTo>
                  <a:lnTo>
                    <a:pt x="40176" y="251"/>
                  </a:lnTo>
                  <a:cubicBezTo>
                    <a:pt x="40445" y="1132"/>
                    <a:pt x="39783" y="2108"/>
                    <a:pt x="38796" y="2108"/>
                  </a:cubicBezTo>
                  <a:cubicBezTo>
                    <a:pt x="38772" y="2108"/>
                    <a:pt x="38747" y="2107"/>
                    <a:pt x="38723" y="2106"/>
                  </a:cubicBezTo>
                  <a:cubicBezTo>
                    <a:pt x="37670" y="2056"/>
                    <a:pt x="37144" y="1078"/>
                    <a:pt x="37394" y="201"/>
                  </a:cubicBezTo>
                  <a:lnTo>
                    <a:pt x="37394" y="201"/>
                  </a:lnTo>
                  <a:cubicBezTo>
                    <a:pt x="37094" y="226"/>
                    <a:pt x="36768" y="251"/>
                    <a:pt x="36467" y="276"/>
                  </a:cubicBezTo>
                  <a:cubicBezTo>
                    <a:pt x="36764" y="1168"/>
                    <a:pt x="36131" y="2232"/>
                    <a:pt x="35075" y="2232"/>
                  </a:cubicBezTo>
                  <a:cubicBezTo>
                    <a:pt x="35063" y="2232"/>
                    <a:pt x="35051" y="2232"/>
                    <a:pt x="35038" y="2231"/>
                  </a:cubicBezTo>
                  <a:cubicBezTo>
                    <a:pt x="33885" y="2231"/>
                    <a:pt x="33334" y="1103"/>
                    <a:pt x="33685" y="151"/>
                  </a:cubicBezTo>
                  <a:cubicBezTo>
                    <a:pt x="33334" y="126"/>
                    <a:pt x="33008" y="101"/>
                    <a:pt x="32657" y="76"/>
                  </a:cubicBezTo>
                  <a:lnTo>
                    <a:pt x="32657" y="76"/>
                  </a:lnTo>
                  <a:cubicBezTo>
                    <a:pt x="33134" y="1053"/>
                    <a:pt x="32557" y="2332"/>
                    <a:pt x="31329" y="2432"/>
                  </a:cubicBezTo>
                  <a:cubicBezTo>
                    <a:pt x="31292" y="2434"/>
                    <a:pt x="31255" y="2435"/>
                    <a:pt x="31218" y="2435"/>
                  </a:cubicBezTo>
                  <a:cubicBezTo>
                    <a:pt x="30032" y="2435"/>
                    <a:pt x="29335" y="1272"/>
                    <a:pt x="29675" y="226"/>
                  </a:cubicBezTo>
                  <a:lnTo>
                    <a:pt x="28522" y="226"/>
                  </a:lnTo>
                  <a:cubicBezTo>
                    <a:pt x="29124" y="928"/>
                    <a:pt x="28622" y="2131"/>
                    <a:pt x="27645" y="2382"/>
                  </a:cubicBezTo>
                  <a:cubicBezTo>
                    <a:pt x="27522" y="2407"/>
                    <a:pt x="27391" y="2420"/>
                    <a:pt x="27258" y="2420"/>
                  </a:cubicBezTo>
                  <a:cubicBezTo>
                    <a:pt x="26740" y="2420"/>
                    <a:pt x="26179" y="2224"/>
                    <a:pt x="25840" y="1805"/>
                  </a:cubicBezTo>
                  <a:cubicBezTo>
                    <a:pt x="25439" y="1304"/>
                    <a:pt x="25590" y="753"/>
                    <a:pt x="25840" y="226"/>
                  </a:cubicBezTo>
                  <a:lnTo>
                    <a:pt x="25840" y="226"/>
                  </a:lnTo>
                  <a:cubicBezTo>
                    <a:pt x="25389" y="301"/>
                    <a:pt x="24938" y="301"/>
                    <a:pt x="24462" y="327"/>
                  </a:cubicBezTo>
                  <a:cubicBezTo>
                    <a:pt x="24788" y="1078"/>
                    <a:pt x="23885" y="2181"/>
                    <a:pt x="23008" y="2206"/>
                  </a:cubicBezTo>
                  <a:cubicBezTo>
                    <a:pt x="22985" y="2207"/>
                    <a:pt x="22963" y="2208"/>
                    <a:pt x="22941" y="2208"/>
                  </a:cubicBezTo>
                  <a:cubicBezTo>
                    <a:pt x="21909" y="2208"/>
                    <a:pt x="21412" y="1085"/>
                    <a:pt x="21755" y="226"/>
                  </a:cubicBezTo>
                  <a:cubicBezTo>
                    <a:pt x="21379" y="226"/>
                    <a:pt x="21028" y="226"/>
                    <a:pt x="20652" y="201"/>
                  </a:cubicBezTo>
                  <a:lnTo>
                    <a:pt x="20652" y="201"/>
                  </a:lnTo>
                  <a:cubicBezTo>
                    <a:pt x="21053" y="1078"/>
                    <a:pt x="20552" y="2181"/>
                    <a:pt x="19474" y="2256"/>
                  </a:cubicBezTo>
                  <a:cubicBezTo>
                    <a:pt x="19438" y="2259"/>
                    <a:pt x="19401" y="2260"/>
                    <a:pt x="19366" y="2260"/>
                  </a:cubicBezTo>
                  <a:cubicBezTo>
                    <a:pt x="18210" y="2260"/>
                    <a:pt x="17632" y="1099"/>
                    <a:pt x="18021" y="126"/>
                  </a:cubicBezTo>
                  <a:cubicBezTo>
                    <a:pt x="17519" y="126"/>
                    <a:pt x="17018" y="126"/>
                    <a:pt x="16542" y="101"/>
                  </a:cubicBezTo>
                  <a:lnTo>
                    <a:pt x="16542" y="101"/>
                  </a:lnTo>
                  <a:cubicBezTo>
                    <a:pt x="17093" y="928"/>
                    <a:pt x="16717" y="2231"/>
                    <a:pt x="15565" y="2382"/>
                  </a:cubicBezTo>
                  <a:cubicBezTo>
                    <a:pt x="15459" y="2398"/>
                    <a:pt x="15360" y="2406"/>
                    <a:pt x="15265" y="2406"/>
                  </a:cubicBezTo>
                  <a:cubicBezTo>
                    <a:pt x="14075" y="2406"/>
                    <a:pt x="13722" y="1153"/>
                    <a:pt x="14186" y="201"/>
                  </a:cubicBezTo>
                  <a:lnTo>
                    <a:pt x="14186" y="201"/>
                  </a:lnTo>
                  <a:cubicBezTo>
                    <a:pt x="14019" y="210"/>
                    <a:pt x="13852" y="212"/>
                    <a:pt x="13686" y="212"/>
                  </a:cubicBezTo>
                  <a:cubicBezTo>
                    <a:pt x="13353" y="212"/>
                    <a:pt x="13025" y="201"/>
                    <a:pt x="12707" y="201"/>
                  </a:cubicBezTo>
                  <a:cubicBezTo>
                    <a:pt x="12958" y="602"/>
                    <a:pt x="13008" y="1129"/>
                    <a:pt x="12808" y="1580"/>
                  </a:cubicBezTo>
                  <a:cubicBezTo>
                    <a:pt x="12587" y="2109"/>
                    <a:pt x="12056" y="2425"/>
                    <a:pt x="11505" y="2425"/>
                  </a:cubicBezTo>
                  <a:cubicBezTo>
                    <a:pt x="11430" y="2425"/>
                    <a:pt x="11354" y="2419"/>
                    <a:pt x="11279" y="2407"/>
                  </a:cubicBezTo>
                  <a:cubicBezTo>
                    <a:pt x="10627" y="2332"/>
                    <a:pt x="10076" y="1830"/>
                    <a:pt x="10001" y="1179"/>
                  </a:cubicBezTo>
                  <a:cubicBezTo>
                    <a:pt x="9976" y="803"/>
                    <a:pt x="10101" y="452"/>
                    <a:pt x="10352" y="201"/>
                  </a:cubicBezTo>
                  <a:lnTo>
                    <a:pt x="10352" y="201"/>
                  </a:lnTo>
                  <a:cubicBezTo>
                    <a:pt x="9900" y="276"/>
                    <a:pt x="9474" y="301"/>
                    <a:pt x="9048" y="301"/>
                  </a:cubicBezTo>
                  <a:cubicBezTo>
                    <a:pt x="9299" y="778"/>
                    <a:pt x="9299" y="1379"/>
                    <a:pt x="9073" y="1855"/>
                  </a:cubicBezTo>
                  <a:cubicBezTo>
                    <a:pt x="8811" y="2380"/>
                    <a:pt x="8262" y="2676"/>
                    <a:pt x="7693" y="2676"/>
                  </a:cubicBezTo>
                  <a:cubicBezTo>
                    <a:pt x="7610" y="2676"/>
                    <a:pt x="7527" y="2670"/>
                    <a:pt x="7444" y="2657"/>
                  </a:cubicBezTo>
                  <a:cubicBezTo>
                    <a:pt x="6793" y="2557"/>
                    <a:pt x="6291" y="2081"/>
                    <a:pt x="6241" y="1404"/>
                  </a:cubicBezTo>
                  <a:cubicBezTo>
                    <a:pt x="6191" y="1003"/>
                    <a:pt x="6367" y="502"/>
                    <a:pt x="6667" y="226"/>
                  </a:cubicBezTo>
                  <a:lnTo>
                    <a:pt x="6667" y="226"/>
                  </a:lnTo>
                  <a:cubicBezTo>
                    <a:pt x="6520" y="233"/>
                    <a:pt x="6370" y="236"/>
                    <a:pt x="6220" y="236"/>
                  </a:cubicBezTo>
                  <a:cubicBezTo>
                    <a:pt x="5809" y="236"/>
                    <a:pt x="5392" y="213"/>
                    <a:pt x="4988" y="176"/>
                  </a:cubicBezTo>
                  <a:lnTo>
                    <a:pt x="4988" y="176"/>
                  </a:lnTo>
                  <a:cubicBezTo>
                    <a:pt x="5765" y="1003"/>
                    <a:pt x="5189" y="2532"/>
                    <a:pt x="3961" y="2607"/>
                  </a:cubicBezTo>
                  <a:cubicBezTo>
                    <a:pt x="3896" y="2614"/>
                    <a:pt x="3830" y="2617"/>
                    <a:pt x="3763" y="2617"/>
                  </a:cubicBezTo>
                  <a:cubicBezTo>
                    <a:pt x="3085" y="2617"/>
                    <a:pt x="2350" y="2273"/>
                    <a:pt x="2031" y="1680"/>
                  </a:cubicBezTo>
                  <a:cubicBezTo>
                    <a:pt x="1855" y="1354"/>
                    <a:pt x="1855" y="953"/>
                    <a:pt x="2006" y="652"/>
                  </a:cubicBezTo>
                  <a:lnTo>
                    <a:pt x="2006" y="652"/>
                  </a:lnTo>
                  <a:cubicBezTo>
                    <a:pt x="1790" y="699"/>
                    <a:pt x="1561" y="718"/>
                    <a:pt x="1329" y="718"/>
                  </a:cubicBezTo>
                  <a:cubicBezTo>
                    <a:pt x="941" y="718"/>
                    <a:pt x="547" y="665"/>
                    <a:pt x="201" y="602"/>
                  </a:cubicBezTo>
                  <a:lnTo>
                    <a:pt x="176" y="602"/>
                  </a:lnTo>
                  <a:cubicBezTo>
                    <a:pt x="527" y="6166"/>
                    <a:pt x="652" y="11755"/>
                    <a:pt x="652" y="17369"/>
                  </a:cubicBezTo>
                  <a:cubicBezTo>
                    <a:pt x="652" y="27369"/>
                    <a:pt x="251" y="37419"/>
                    <a:pt x="1" y="47369"/>
                  </a:cubicBezTo>
                  <a:cubicBezTo>
                    <a:pt x="1877" y="47360"/>
                    <a:pt x="3753" y="47357"/>
                    <a:pt x="5629" y="47357"/>
                  </a:cubicBezTo>
                  <a:cubicBezTo>
                    <a:pt x="12383" y="47357"/>
                    <a:pt x="19133" y="47403"/>
                    <a:pt x="25885" y="47403"/>
                  </a:cubicBezTo>
                  <a:cubicBezTo>
                    <a:pt x="32660" y="47403"/>
                    <a:pt x="39436" y="47356"/>
                    <a:pt x="46216" y="47169"/>
                  </a:cubicBezTo>
                  <a:cubicBezTo>
                    <a:pt x="46241" y="47169"/>
                    <a:pt x="46267" y="47194"/>
                    <a:pt x="46317" y="47194"/>
                  </a:cubicBezTo>
                  <a:cubicBezTo>
                    <a:pt x="45815" y="39349"/>
                    <a:pt x="46116" y="31379"/>
                    <a:pt x="46091" y="23510"/>
                  </a:cubicBezTo>
                  <a:cubicBezTo>
                    <a:pt x="46066" y="15690"/>
                    <a:pt x="46116" y="7870"/>
                    <a:pt x="46166" y="51"/>
                  </a:cubicBezTo>
                  <a:lnTo>
                    <a:pt x="46166" y="51"/>
                  </a:lnTo>
                  <a:cubicBezTo>
                    <a:pt x="45946" y="60"/>
                    <a:pt x="45723" y="66"/>
                    <a:pt x="45497" y="66"/>
                  </a:cubicBezTo>
                  <a:cubicBezTo>
                    <a:pt x="45106" y="66"/>
                    <a:pt x="44709" y="48"/>
                    <a:pt x="4431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7;p2"/>
            <p:cNvSpPr/>
            <p:nvPr/>
          </p:nvSpPr>
          <p:spPr>
            <a:xfrm>
              <a:off x="1631725" y="1023800"/>
              <a:ext cx="932975" cy="17650"/>
            </a:xfrm>
            <a:custGeom>
              <a:avLst/>
              <a:gdLst/>
              <a:ahLst/>
              <a:cxnLst/>
              <a:rect l="l" t="t" r="r" b="b"/>
              <a:pathLst>
                <a:path w="37319" h="706" extrusionOk="0">
                  <a:moveTo>
                    <a:pt x="24005" y="1"/>
                  </a:moveTo>
                  <a:cubicBezTo>
                    <a:pt x="16063" y="1"/>
                    <a:pt x="8121" y="34"/>
                    <a:pt x="201" y="277"/>
                  </a:cubicBezTo>
                  <a:cubicBezTo>
                    <a:pt x="25" y="302"/>
                    <a:pt x="0" y="578"/>
                    <a:pt x="201" y="578"/>
                  </a:cubicBezTo>
                  <a:cubicBezTo>
                    <a:pt x="4399" y="673"/>
                    <a:pt x="8603" y="705"/>
                    <a:pt x="12810" y="705"/>
                  </a:cubicBezTo>
                  <a:cubicBezTo>
                    <a:pt x="20859" y="705"/>
                    <a:pt x="28919" y="586"/>
                    <a:pt x="36968" y="553"/>
                  </a:cubicBezTo>
                  <a:cubicBezTo>
                    <a:pt x="37311" y="553"/>
                    <a:pt x="37319" y="1"/>
                    <a:pt x="36990" y="1"/>
                  </a:cubicBezTo>
                  <a:cubicBezTo>
                    <a:pt x="36983" y="1"/>
                    <a:pt x="36975" y="1"/>
                    <a:pt x="36968" y="2"/>
                  </a:cubicBezTo>
                  <a:cubicBezTo>
                    <a:pt x="35630" y="4"/>
                    <a:pt x="34292" y="5"/>
                    <a:pt x="32954" y="5"/>
                  </a:cubicBezTo>
                  <a:cubicBezTo>
                    <a:pt x="29972" y="5"/>
                    <a:pt x="26988" y="1"/>
                    <a:pt x="24005" y="1"/>
                  </a:cubicBezTo>
                  <a:close/>
                </a:path>
              </a:pathLst>
            </a:custGeom>
            <a:solidFill>
              <a:srgbClr val="1C1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8;p2"/>
            <p:cNvSpPr/>
            <p:nvPr/>
          </p:nvSpPr>
          <p:spPr>
            <a:xfrm>
              <a:off x="1633600" y="849000"/>
              <a:ext cx="924200" cy="26400"/>
            </a:xfrm>
            <a:custGeom>
              <a:avLst/>
              <a:gdLst/>
              <a:ahLst/>
              <a:cxnLst/>
              <a:rect l="l" t="t" r="r" b="b"/>
              <a:pathLst>
                <a:path w="36968" h="1056" extrusionOk="0">
                  <a:moveTo>
                    <a:pt x="36665" y="0"/>
                  </a:moveTo>
                  <a:cubicBezTo>
                    <a:pt x="36658" y="0"/>
                    <a:pt x="36650" y="1"/>
                    <a:pt x="36642" y="1"/>
                  </a:cubicBezTo>
                  <a:cubicBezTo>
                    <a:pt x="24512" y="302"/>
                    <a:pt x="12256" y="1"/>
                    <a:pt x="126" y="628"/>
                  </a:cubicBezTo>
                  <a:cubicBezTo>
                    <a:pt x="0" y="628"/>
                    <a:pt x="0" y="803"/>
                    <a:pt x="126" y="803"/>
                  </a:cubicBezTo>
                  <a:cubicBezTo>
                    <a:pt x="3812" y="986"/>
                    <a:pt x="7517" y="1056"/>
                    <a:pt x="11229" y="1056"/>
                  </a:cubicBezTo>
                  <a:cubicBezTo>
                    <a:pt x="19707" y="1056"/>
                    <a:pt x="28223" y="694"/>
                    <a:pt x="36642" y="502"/>
                  </a:cubicBezTo>
                  <a:cubicBezTo>
                    <a:pt x="36960" y="478"/>
                    <a:pt x="36968" y="0"/>
                    <a:pt x="36665" y="0"/>
                  </a:cubicBezTo>
                  <a:close/>
                </a:path>
              </a:pathLst>
            </a:custGeom>
            <a:solidFill>
              <a:srgbClr val="1C1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9;p2"/>
            <p:cNvSpPr/>
            <p:nvPr/>
          </p:nvSpPr>
          <p:spPr>
            <a:xfrm>
              <a:off x="1624825" y="765850"/>
              <a:ext cx="931725" cy="15325"/>
            </a:xfrm>
            <a:custGeom>
              <a:avLst/>
              <a:gdLst/>
              <a:ahLst/>
              <a:cxnLst/>
              <a:rect l="l" t="t" r="r" b="b"/>
              <a:pathLst>
                <a:path w="37269" h="613" extrusionOk="0">
                  <a:moveTo>
                    <a:pt x="14932" y="0"/>
                  </a:moveTo>
                  <a:cubicBezTo>
                    <a:pt x="9993" y="0"/>
                    <a:pt x="5055" y="58"/>
                    <a:pt x="126" y="270"/>
                  </a:cubicBezTo>
                  <a:cubicBezTo>
                    <a:pt x="1" y="270"/>
                    <a:pt x="1" y="470"/>
                    <a:pt x="126" y="470"/>
                  </a:cubicBezTo>
                  <a:cubicBezTo>
                    <a:pt x="3600" y="576"/>
                    <a:pt x="7078" y="613"/>
                    <a:pt x="10557" y="613"/>
                  </a:cubicBezTo>
                  <a:cubicBezTo>
                    <a:pt x="17949" y="613"/>
                    <a:pt x="25349" y="449"/>
                    <a:pt x="32735" y="449"/>
                  </a:cubicBezTo>
                  <a:cubicBezTo>
                    <a:pt x="34163" y="449"/>
                    <a:pt x="35591" y="456"/>
                    <a:pt x="37018" y="470"/>
                  </a:cubicBezTo>
                  <a:cubicBezTo>
                    <a:pt x="37269" y="470"/>
                    <a:pt x="37269" y="69"/>
                    <a:pt x="37018" y="69"/>
                  </a:cubicBezTo>
                  <a:cubicBezTo>
                    <a:pt x="35627" y="80"/>
                    <a:pt x="34236" y="85"/>
                    <a:pt x="32844" y="85"/>
                  </a:cubicBezTo>
                  <a:cubicBezTo>
                    <a:pt x="26878" y="85"/>
                    <a:pt x="20904" y="0"/>
                    <a:pt x="14932" y="0"/>
                  </a:cubicBezTo>
                  <a:close/>
                </a:path>
              </a:pathLst>
            </a:custGeom>
            <a:solidFill>
              <a:srgbClr val="1C1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20;p2"/>
            <p:cNvSpPr/>
            <p:nvPr/>
          </p:nvSpPr>
          <p:spPr>
            <a:xfrm>
              <a:off x="1617300" y="1111525"/>
              <a:ext cx="938000" cy="28850"/>
            </a:xfrm>
            <a:custGeom>
              <a:avLst/>
              <a:gdLst/>
              <a:ahLst/>
              <a:cxnLst/>
              <a:rect l="l" t="t" r="r" b="b"/>
              <a:pathLst>
                <a:path w="37520" h="1154" extrusionOk="0">
                  <a:moveTo>
                    <a:pt x="37217" y="1"/>
                  </a:moveTo>
                  <a:cubicBezTo>
                    <a:pt x="37210" y="1"/>
                    <a:pt x="37202" y="1"/>
                    <a:pt x="37194" y="2"/>
                  </a:cubicBezTo>
                  <a:cubicBezTo>
                    <a:pt x="24863" y="528"/>
                    <a:pt x="12532" y="352"/>
                    <a:pt x="201" y="553"/>
                  </a:cubicBezTo>
                  <a:cubicBezTo>
                    <a:pt x="1" y="553"/>
                    <a:pt x="1" y="879"/>
                    <a:pt x="201" y="879"/>
                  </a:cubicBezTo>
                  <a:cubicBezTo>
                    <a:pt x="4211" y="1075"/>
                    <a:pt x="8230" y="1154"/>
                    <a:pt x="12253" y="1154"/>
                  </a:cubicBezTo>
                  <a:cubicBezTo>
                    <a:pt x="20578" y="1154"/>
                    <a:pt x="28914" y="816"/>
                    <a:pt x="37194" y="478"/>
                  </a:cubicBezTo>
                  <a:cubicBezTo>
                    <a:pt x="37512" y="478"/>
                    <a:pt x="37520" y="1"/>
                    <a:pt x="37217" y="1"/>
                  </a:cubicBezTo>
                  <a:close/>
                </a:path>
              </a:pathLst>
            </a:custGeom>
            <a:solidFill>
              <a:srgbClr val="1C1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21;p2"/>
            <p:cNvSpPr/>
            <p:nvPr/>
          </p:nvSpPr>
          <p:spPr>
            <a:xfrm>
              <a:off x="1624825" y="1206075"/>
              <a:ext cx="921075" cy="16000"/>
            </a:xfrm>
            <a:custGeom>
              <a:avLst/>
              <a:gdLst/>
              <a:ahLst/>
              <a:cxnLst/>
              <a:rect l="l" t="t" r="r" b="b"/>
              <a:pathLst>
                <a:path w="36843" h="640" extrusionOk="0">
                  <a:moveTo>
                    <a:pt x="27075" y="0"/>
                  </a:moveTo>
                  <a:cubicBezTo>
                    <a:pt x="18133" y="0"/>
                    <a:pt x="9192" y="75"/>
                    <a:pt x="251" y="205"/>
                  </a:cubicBezTo>
                  <a:cubicBezTo>
                    <a:pt x="1" y="230"/>
                    <a:pt x="1" y="580"/>
                    <a:pt x="251" y="580"/>
                  </a:cubicBezTo>
                  <a:cubicBezTo>
                    <a:pt x="4914" y="619"/>
                    <a:pt x="9576" y="639"/>
                    <a:pt x="14239" y="639"/>
                  </a:cubicBezTo>
                  <a:cubicBezTo>
                    <a:pt x="21682" y="639"/>
                    <a:pt x="29124" y="588"/>
                    <a:pt x="36567" y="480"/>
                  </a:cubicBezTo>
                  <a:cubicBezTo>
                    <a:pt x="36843" y="480"/>
                    <a:pt x="36843" y="29"/>
                    <a:pt x="36567" y="29"/>
                  </a:cubicBezTo>
                  <a:cubicBezTo>
                    <a:pt x="33403" y="9"/>
                    <a:pt x="30239" y="0"/>
                    <a:pt x="27075" y="0"/>
                  </a:cubicBezTo>
                  <a:close/>
                </a:path>
              </a:pathLst>
            </a:custGeom>
            <a:solidFill>
              <a:srgbClr val="1C1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22;p2"/>
            <p:cNvSpPr/>
            <p:nvPr/>
          </p:nvSpPr>
          <p:spPr>
            <a:xfrm>
              <a:off x="1625450" y="1448675"/>
              <a:ext cx="923575" cy="33500"/>
            </a:xfrm>
            <a:custGeom>
              <a:avLst/>
              <a:gdLst/>
              <a:ahLst/>
              <a:cxnLst/>
              <a:rect l="l" t="t" r="r" b="b"/>
              <a:pathLst>
                <a:path w="36943" h="1340" extrusionOk="0">
                  <a:moveTo>
                    <a:pt x="30950" y="0"/>
                  </a:moveTo>
                  <a:cubicBezTo>
                    <a:pt x="23023" y="0"/>
                    <a:pt x="15118" y="650"/>
                    <a:pt x="7193" y="650"/>
                  </a:cubicBezTo>
                  <a:cubicBezTo>
                    <a:pt x="4873" y="650"/>
                    <a:pt x="2551" y="595"/>
                    <a:pt x="226" y="450"/>
                  </a:cubicBezTo>
                  <a:cubicBezTo>
                    <a:pt x="1" y="450"/>
                    <a:pt x="26" y="751"/>
                    <a:pt x="226" y="776"/>
                  </a:cubicBezTo>
                  <a:cubicBezTo>
                    <a:pt x="3527" y="1196"/>
                    <a:pt x="6842" y="1340"/>
                    <a:pt x="10163" y="1340"/>
                  </a:cubicBezTo>
                  <a:cubicBezTo>
                    <a:pt x="17435" y="1340"/>
                    <a:pt x="24740" y="649"/>
                    <a:pt x="32014" y="649"/>
                  </a:cubicBezTo>
                  <a:cubicBezTo>
                    <a:pt x="33525" y="649"/>
                    <a:pt x="35035" y="679"/>
                    <a:pt x="36542" y="751"/>
                  </a:cubicBezTo>
                  <a:cubicBezTo>
                    <a:pt x="36550" y="752"/>
                    <a:pt x="36558" y="752"/>
                    <a:pt x="36565" y="752"/>
                  </a:cubicBezTo>
                  <a:cubicBezTo>
                    <a:pt x="36943" y="752"/>
                    <a:pt x="36935" y="149"/>
                    <a:pt x="36542" y="125"/>
                  </a:cubicBezTo>
                  <a:cubicBezTo>
                    <a:pt x="34677" y="36"/>
                    <a:pt x="32813" y="0"/>
                    <a:pt x="30950" y="0"/>
                  </a:cubicBezTo>
                  <a:close/>
                </a:path>
              </a:pathLst>
            </a:custGeom>
            <a:solidFill>
              <a:srgbClr val="1C1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23;p2"/>
            <p:cNvSpPr/>
            <p:nvPr/>
          </p:nvSpPr>
          <p:spPr>
            <a:xfrm>
              <a:off x="1624200" y="934225"/>
              <a:ext cx="919200" cy="21800"/>
            </a:xfrm>
            <a:custGeom>
              <a:avLst/>
              <a:gdLst/>
              <a:ahLst/>
              <a:cxnLst/>
              <a:rect l="l" t="t" r="r" b="b"/>
              <a:pathLst>
                <a:path w="36768" h="872" extrusionOk="0">
                  <a:moveTo>
                    <a:pt x="26200" y="37"/>
                  </a:moveTo>
                  <a:cubicBezTo>
                    <a:pt x="23572" y="37"/>
                    <a:pt x="20944" y="54"/>
                    <a:pt x="18321" y="76"/>
                  </a:cubicBezTo>
                  <a:cubicBezTo>
                    <a:pt x="12281" y="126"/>
                    <a:pt x="6166" y="1"/>
                    <a:pt x="151" y="602"/>
                  </a:cubicBezTo>
                  <a:cubicBezTo>
                    <a:pt x="26" y="602"/>
                    <a:pt x="0" y="828"/>
                    <a:pt x="151" y="828"/>
                  </a:cubicBezTo>
                  <a:cubicBezTo>
                    <a:pt x="1223" y="859"/>
                    <a:pt x="2297" y="872"/>
                    <a:pt x="3372" y="872"/>
                  </a:cubicBezTo>
                  <a:cubicBezTo>
                    <a:pt x="8352" y="872"/>
                    <a:pt x="13353" y="593"/>
                    <a:pt x="18321" y="552"/>
                  </a:cubicBezTo>
                  <a:cubicBezTo>
                    <a:pt x="19725" y="540"/>
                    <a:pt x="21130" y="536"/>
                    <a:pt x="22536" y="536"/>
                  </a:cubicBezTo>
                  <a:cubicBezTo>
                    <a:pt x="27179" y="536"/>
                    <a:pt x="31830" y="589"/>
                    <a:pt x="36467" y="627"/>
                  </a:cubicBezTo>
                  <a:cubicBezTo>
                    <a:pt x="36768" y="627"/>
                    <a:pt x="36768" y="176"/>
                    <a:pt x="36467" y="151"/>
                  </a:cubicBezTo>
                  <a:cubicBezTo>
                    <a:pt x="33050" y="66"/>
                    <a:pt x="29624" y="37"/>
                    <a:pt x="26200" y="37"/>
                  </a:cubicBezTo>
                  <a:close/>
                </a:path>
              </a:pathLst>
            </a:custGeom>
            <a:solidFill>
              <a:srgbClr val="1C1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24;p2"/>
            <p:cNvSpPr/>
            <p:nvPr/>
          </p:nvSpPr>
          <p:spPr>
            <a:xfrm>
              <a:off x="1629200" y="1281975"/>
              <a:ext cx="912325" cy="25100"/>
            </a:xfrm>
            <a:custGeom>
              <a:avLst/>
              <a:gdLst/>
              <a:ahLst/>
              <a:cxnLst/>
              <a:rect l="l" t="t" r="r" b="b"/>
              <a:pathLst>
                <a:path w="36493" h="1004" extrusionOk="0">
                  <a:moveTo>
                    <a:pt x="36142" y="1"/>
                  </a:moveTo>
                  <a:cubicBezTo>
                    <a:pt x="24212" y="76"/>
                    <a:pt x="12232" y="176"/>
                    <a:pt x="302" y="552"/>
                  </a:cubicBezTo>
                  <a:cubicBezTo>
                    <a:pt x="1" y="552"/>
                    <a:pt x="1" y="1003"/>
                    <a:pt x="302" y="1003"/>
                  </a:cubicBezTo>
                  <a:cubicBezTo>
                    <a:pt x="12257" y="903"/>
                    <a:pt x="24212" y="652"/>
                    <a:pt x="36142" y="527"/>
                  </a:cubicBezTo>
                  <a:cubicBezTo>
                    <a:pt x="36492" y="527"/>
                    <a:pt x="36492" y="1"/>
                    <a:pt x="36142" y="1"/>
                  </a:cubicBezTo>
                  <a:close/>
                </a:path>
              </a:pathLst>
            </a:custGeom>
            <a:solidFill>
              <a:srgbClr val="1C1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25;p2"/>
            <p:cNvSpPr/>
            <p:nvPr/>
          </p:nvSpPr>
          <p:spPr>
            <a:xfrm>
              <a:off x="1621075" y="1360300"/>
              <a:ext cx="919825" cy="23325"/>
            </a:xfrm>
            <a:custGeom>
              <a:avLst/>
              <a:gdLst/>
              <a:ahLst/>
              <a:cxnLst/>
              <a:rect l="l" t="t" r="r" b="b"/>
              <a:pathLst>
                <a:path w="36793" h="933" extrusionOk="0">
                  <a:moveTo>
                    <a:pt x="36467" y="0"/>
                  </a:moveTo>
                  <a:cubicBezTo>
                    <a:pt x="24411" y="51"/>
                    <a:pt x="12331" y="76"/>
                    <a:pt x="276" y="477"/>
                  </a:cubicBezTo>
                  <a:cubicBezTo>
                    <a:pt x="0" y="477"/>
                    <a:pt x="0" y="903"/>
                    <a:pt x="276" y="903"/>
                  </a:cubicBezTo>
                  <a:cubicBezTo>
                    <a:pt x="2225" y="923"/>
                    <a:pt x="4175" y="932"/>
                    <a:pt x="6126" y="932"/>
                  </a:cubicBezTo>
                  <a:cubicBezTo>
                    <a:pt x="16243" y="932"/>
                    <a:pt x="26381" y="687"/>
                    <a:pt x="36467" y="477"/>
                  </a:cubicBezTo>
                  <a:cubicBezTo>
                    <a:pt x="36792" y="477"/>
                    <a:pt x="36792" y="0"/>
                    <a:pt x="36467" y="0"/>
                  </a:cubicBezTo>
                  <a:close/>
                </a:path>
              </a:pathLst>
            </a:custGeom>
            <a:solidFill>
              <a:srgbClr val="1C1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6" name="Google Shape;26;p2"/>
          <p:cNvSpPr/>
          <p:nvPr/>
        </p:nvSpPr>
        <p:spPr>
          <a:xfrm>
            <a:off x="-50900" y="-21500"/>
            <a:ext cx="771000" cy="5165100"/>
          </a:xfrm>
          <a:prstGeom prst="rect">
            <a:avLst/>
          </a:prstGeom>
          <a:solidFill>
            <a:srgbClr val="6D9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7" name="Google Shape;27;p2"/>
          <p:cNvGrpSpPr/>
          <p:nvPr/>
        </p:nvGrpSpPr>
        <p:grpSpPr>
          <a:xfrm rot="-1976796" flipH="1">
            <a:off x="5917481" y="3990133"/>
            <a:ext cx="3474354" cy="888893"/>
            <a:chOff x="3809875" y="1963175"/>
            <a:chExt cx="1923600" cy="492150"/>
          </a:xfrm>
        </p:grpSpPr>
        <p:sp>
          <p:nvSpPr>
            <p:cNvPr id="28" name="Google Shape;28;p2"/>
            <p:cNvSpPr/>
            <p:nvPr/>
          </p:nvSpPr>
          <p:spPr>
            <a:xfrm>
              <a:off x="3902950" y="2044375"/>
              <a:ext cx="620050" cy="185725"/>
            </a:xfrm>
            <a:custGeom>
              <a:avLst/>
              <a:gdLst/>
              <a:ahLst/>
              <a:cxnLst/>
              <a:rect l="l" t="t" r="r" b="b"/>
              <a:pathLst>
                <a:path w="24802" h="7429" extrusionOk="0">
                  <a:moveTo>
                    <a:pt x="855" y="1"/>
                  </a:moveTo>
                  <a:cubicBezTo>
                    <a:pt x="361" y="1"/>
                    <a:pt x="75" y="222"/>
                    <a:pt x="0" y="665"/>
                  </a:cubicBezTo>
                  <a:cubicBezTo>
                    <a:pt x="0" y="674"/>
                    <a:pt x="9" y="818"/>
                    <a:pt x="27" y="1080"/>
                  </a:cubicBezTo>
                  <a:cubicBezTo>
                    <a:pt x="172" y="1359"/>
                    <a:pt x="541" y="1539"/>
                    <a:pt x="1136" y="1638"/>
                  </a:cubicBezTo>
                  <a:cubicBezTo>
                    <a:pt x="1347" y="1673"/>
                    <a:pt x="1535" y="1690"/>
                    <a:pt x="1698" y="1690"/>
                  </a:cubicBezTo>
                  <a:cubicBezTo>
                    <a:pt x="1959" y="1690"/>
                    <a:pt x="2157" y="1646"/>
                    <a:pt x="2290" y="1557"/>
                  </a:cubicBezTo>
                  <a:cubicBezTo>
                    <a:pt x="2407" y="1485"/>
                    <a:pt x="2488" y="1350"/>
                    <a:pt x="2515" y="1143"/>
                  </a:cubicBezTo>
                  <a:cubicBezTo>
                    <a:pt x="2605" y="638"/>
                    <a:pt x="2236" y="277"/>
                    <a:pt x="1397" y="70"/>
                  </a:cubicBezTo>
                  <a:cubicBezTo>
                    <a:pt x="1195" y="24"/>
                    <a:pt x="1014" y="1"/>
                    <a:pt x="855" y="1"/>
                  </a:cubicBezTo>
                  <a:close/>
                  <a:moveTo>
                    <a:pt x="24530" y="3727"/>
                  </a:moveTo>
                  <a:cubicBezTo>
                    <a:pt x="24518" y="3727"/>
                    <a:pt x="24505" y="3728"/>
                    <a:pt x="24491" y="3730"/>
                  </a:cubicBezTo>
                  <a:cubicBezTo>
                    <a:pt x="24320" y="3757"/>
                    <a:pt x="24176" y="4018"/>
                    <a:pt x="24067" y="4523"/>
                  </a:cubicBezTo>
                  <a:cubicBezTo>
                    <a:pt x="24040" y="4613"/>
                    <a:pt x="23977" y="4937"/>
                    <a:pt x="23878" y="5514"/>
                  </a:cubicBezTo>
                  <a:cubicBezTo>
                    <a:pt x="23860" y="5614"/>
                    <a:pt x="23833" y="5713"/>
                    <a:pt x="23815" y="5803"/>
                  </a:cubicBezTo>
                  <a:cubicBezTo>
                    <a:pt x="23599" y="6839"/>
                    <a:pt x="23617" y="7380"/>
                    <a:pt x="23878" y="7425"/>
                  </a:cubicBezTo>
                  <a:cubicBezTo>
                    <a:pt x="23888" y="7427"/>
                    <a:pt x="23899" y="7428"/>
                    <a:pt x="23909" y="7428"/>
                  </a:cubicBezTo>
                  <a:cubicBezTo>
                    <a:pt x="24147" y="7428"/>
                    <a:pt x="24334" y="6922"/>
                    <a:pt x="24464" y="5911"/>
                  </a:cubicBezTo>
                  <a:cubicBezTo>
                    <a:pt x="24482" y="5821"/>
                    <a:pt x="24500" y="5722"/>
                    <a:pt x="24509" y="5623"/>
                  </a:cubicBezTo>
                  <a:cubicBezTo>
                    <a:pt x="24608" y="5244"/>
                    <a:pt x="24680" y="4901"/>
                    <a:pt x="24716" y="4595"/>
                  </a:cubicBezTo>
                  <a:cubicBezTo>
                    <a:pt x="24802" y="4016"/>
                    <a:pt x="24742" y="3727"/>
                    <a:pt x="24530" y="3727"/>
                  </a:cubicBezTo>
                  <a:close/>
                </a:path>
              </a:pathLst>
            </a:custGeom>
            <a:solidFill>
              <a:srgbClr val="4898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29;p2"/>
            <p:cNvSpPr/>
            <p:nvPr/>
          </p:nvSpPr>
          <p:spPr>
            <a:xfrm>
              <a:off x="3866425" y="2007800"/>
              <a:ext cx="1864125" cy="387400"/>
            </a:xfrm>
            <a:custGeom>
              <a:avLst/>
              <a:gdLst/>
              <a:ahLst/>
              <a:cxnLst/>
              <a:rect l="l" t="t" r="r" b="b"/>
              <a:pathLst>
                <a:path w="74565" h="15496" extrusionOk="0">
                  <a:moveTo>
                    <a:pt x="2322" y="1540"/>
                  </a:moveTo>
                  <a:cubicBezTo>
                    <a:pt x="2425" y="1540"/>
                    <a:pt x="2537" y="1549"/>
                    <a:pt x="2660" y="1569"/>
                  </a:cubicBezTo>
                  <a:cubicBezTo>
                    <a:pt x="2714" y="1587"/>
                    <a:pt x="2777" y="1596"/>
                    <a:pt x="2840" y="1614"/>
                  </a:cubicBezTo>
                  <a:cubicBezTo>
                    <a:pt x="3634" y="1803"/>
                    <a:pt x="3985" y="2128"/>
                    <a:pt x="3904" y="2597"/>
                  </a:cubicBezTo>
                  <a:cubicBezTo>
                    <a:pt x="3877" y="2777"/>
                    <a:pt x="3814" y="2894"/>
                    <a:pt x="3715" y="2957"/>
                  </a:cubicBezTo>
                  <a:cubicBezTo>
                    <a:pt x="3588" y="3040"/>
                    <a:pt x="3402" y="3082"/>
                    <a:pt x="3157" y="3082"/>
                  </a:cubicBezTo>
                  <a:cubicBezTo>
                    <a:pt x="3000" y="3082"/>
                    <a:pt x="2819" y="3064"/>
                    <a:pt x="2615" y="3029"/>
                  </a:cubicBezTo>
                  <a:cubicBezTo>
                    <a:pt x="2038" y="2930"/>
                    <a:pt x="1687" y="2759"/>
                    <a:pt x="1569" y="2543"/>
                  </a:cubicBezTo>
                  <a:cubicBezTo>
                    <a:pt x="1551" y="2290"/>
                    <a:pt x="1542" y="2155"/>
                    <a:pt x="1542" y="2137"/>
                  </a:cubicBezTo>
                  <a:cubicBezTo>
                    <a:pt x="1609" y="1739"/>
                    <a:pt x="1862" y="1540"/>
                    <a:pt x="2322" y="1540"/>
                  </a:cubicBezTo>
                  <a:close/>
                  <a:moveTo>
                    <a:pt x="524" y="1"/>
                  </a:moveTo>
                  <a:lnTo>
                    <a:pt x="1" y="3119"/>
                  </a:lnTo>
                  <a:lnTo>
                    <a:pt x="25330" y="7347"/>
                  </a:lnTo>
                  <a:cubicBezTo>
                    <a:pt x="25330" y="7347"/>
                    <a:pt x="25393" y="7095"/>
                    <a:pt x="25420" y="6995"/>
                  </a:cubicBezTo>
                  <a:cubicBezTo>
                    <a:pt x="25537" y="6283"/>
                    <a:pt x="25582" y="6067"/>
                    <a:pt x="25601" y="6004"/>
                  </a:cubicBezTo>
                  <a:cubicBezTo>
                    <a:pt x="25736" y="5391"/>
                    <a:pt x="25889" y="5283"/>
                    <a:pt x="25961" y="5274"/>
                  </a:cubicBezTo>
                  <a:cubicBezTo>
                    <a:pt x="25979" y="5265"/>
                    <a:pt x="25997" y="5265"/>
                    <a:pt x="26015" y="5265"/>
                  </a:cubicBezTo>
                  <a:cubicBezTo>
                    <a:pt x="26141" y="5292"/>
                    <a:pt x="26177" y="5571"/>
                    <a:pt x="26105" y="6049"/>
                  </a:cubicBezTo>
                  <a:cubicBezTo>
                    <a:pt x="26069" y="6355"/>
                    <a:pt x="25997" y="6689"/>
                    <a:pt x="25898" y="7077"/>
                  </a:cubicBezTo>
                  <a:cubicBezTo>
                    <a:pt x="25880" y="7176"/>
                    <a:pt x="25871" y="7266"/>
                    <a:pt x="25844" y="7356"/>
                  </a:cubicBezTo>
                  <a:lnTo>
                    <a:pt x="25826" y="7437"/>
                  </a:lnTo>
                  <a:lnTo>
                    <a:pt x="26412" y="7527"/>
                  </a:lnTo>
                  <a:lnTo>
                    <a:pt x="26926" y="4408"/>
                  </a:lnTo>
                  <a:lnTo>
                    <a:pt x="524" y="1"/>
                  </a:lnTo>
                  <a:close/>
                  <a:moveTo>
                    <a:pt x="28368" y="5003"/>
                  </a:moveTo>
                  <a:lnTo>
                    <a:pt x="27899" y="7780"/>
                  </a:lnTo>
                  <a:lnTo>
                    <a:pt x="74095" y="15496"/>
                  </a:lnTo>
                  <a:lnTo>
                    <a:pt x="74564" y="12719"/>
                  </a:lnTo>
                  <a:lnTo>
                    <a:pt x="28368" y="5003"/>
                  </a:lnTo>
                  <a:close/>
                </a:path>
              </a:pathLst>
            </a:custGeom>
            <a:solidFill>
              <a:srgbClr val="286F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30;p2"/>
            <p:cNvSpPr/>
            <p:nvPr/>
          </p:nvSpPr>
          <p:spPr>
            <a:xfrm>
              <a:off x="3813475" y="2066175"/>
              <a:ext cx="56825" cy="83625"/>
            </a:xfrm>
            <a:custGeom>
              <a:avLst/>
              <a:gdLst/>
              <a:ahLst/>
              <a:cxnLst/>
              <a:rect l="l" t="t" r="r" b="b"/>
              <a:pathLst>
                <a:path w="2273" h="3345" extrusionOk="0">
                  <a:moveTo>
                    <a:pt x="244" y="0"/>
                  </a:moveTo>
                  <a:cubicBezTo>
                    <a:pt x="109" y="884"/>
                    <a:pt x="1" y="2164"/>
                    <a:pt x="46" y="3056"/>
                  </a:cubicBezTo>
                  <a:lnTo>
                    <a:pt x="1767" y="3344"/>
                  </a:lnTo>
                  <a:lnTo>
                    <a:pt x="2272" y="334"/>
                  </a:lnTo>
                  <a:lnTo>
                    <a:pt x="244" y="0"/>
                  </a:lnTo>
                  <a:close/>
                </a:path>
              </a:pathLst>
            </a:custGeom>
            <a:solidFill>
              <a:srgbClr val="1C2F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31;p2"/>
            <p:cNvSpPr/>
            <p:nvPr/>
          </p:nvSpPr>
          <p:spPr>
            <a:xfrm>
              <a:off x="3818000" y="2001350"/>
              <a:ext cx="177350" cy="82875"/>
            </a:xfrm>
            <a:custGeom>
              <a:avLst/>
              <a:gdLst/>
              <a:ahLst/>
              <a:cxnLst/>
              <a:rect l="l" t="t" r="r" b="b"/>
              <a:pathLst>
                <a:path w="7094" h="3315" extrusionOk="0">
                  <a:moveTo>
                    <a:pt x="3991" y="0"/>
                  </a:moveTo>
                  <a:cubicBezTo>
                    <a:pt x="3917" y="0"/>
                    <a:pt x="3852" y="5"/>
                    <a:pt x="3795" y="15"/>
                  </a:cubicBezTo>
                  <a:cubicBezTo>
                    <a:pt x="3651" y="42"/>
                    <a:pt x="3515" y="105"/>
                    <a:pt x="3389" y="223"/>
                  </a:cubicBezTo>
                  <a:cubicBezTo>
                    <a:pt x="3299" y="286"/>
                    <a:pt x="3227" y="367"/>
                    <a:pt x="3173" y="457"/>
                  </a:cubicBezTo>
                  <a:lnTo>
                    <a:pt x="7094" y="1115"/>
                  </a:lnTo>
                  <a:cubicBezTo>
                    <a:pt x="7076" y="1007"/>
                    <a:pt x="7031" y="908"/>
                    <a:pt x="6968" y="817"/>
                  </a:cubicBezTo>
                  <a:cubicBezTo>
                    <a:pt x="6887" y="673"/>
                    <a:pt x="6778" y="565"/>
                    <a:pt x="6652" y="493"/>
                  </a:cubicBezTo>
                  <a:cubicBezTo>
                    <a:pt x="6517" y="412"/>
                    <a:pt x="6319" y="358"/>
                    <a:pt x="6048" y="313"/>
                  </a:cubicBezTo>
                  <a:lnTo>
                    <a:pt x="5471" y="214"/>
                  </a:lnTo>
                  <a:lnTo>
                    <a:pt x="4426" y="42"/>
                  </a:lnTo>
                  <a:cubicBezTo>
                    <a:pt x="4257" y="14"/>
                    <a:pt x="4112" y="0"/>
                    <a:pt x="3991" y="0"/>
                  </a:cubicBezTo>
                  <a:close/>
                  <a:moveTo>
                    <a:pt x="802" y="60"/>
                  </a:moveTo>
                  <a:cubicBezTo>
                    <a:pt x="424" y="1034"/>
                    <a:pt x="153" y="1998"/>
                    <a:pt x="0" y="2981"/>
                  </a:cubicBezTo>
                  <a:lnTo>
                    <a:pt x="2028" y="3314"/>
                  </a:lnTo>
                  <a:lnTo>
                    <a:pt x="2524" y="349"/>
                  </a:lnTo>
                  <a:lnTo>
                    <a:pt x="802" y="60"/>
                  </a:lnTo>
                  <a:close/>
                </a:path>
              </a:pathLst>
            </a:custGeom>
            <a:solidFill>
              <a:srgbClr val="2940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32;p2"/>
            <p:cNvSpPr/>
            <p:nvPr/>
          </p:nvSpPr>
          <p:spPr>
            <a:xfrm>
              <a:off x="3928625" y="1968150"/>
              <a:ext cx="484300" cy="104000"/>
            </a:xfrm>
            <a:custGeom>
              <a:avLst/>
              <a:gdLst/>
              <a:ahLst/>
              <a:cxnLst/>
              <a:rect l="l" t="t" r="r" b="b"/>
              <a:pathLst>
                <a:path w="19372" h="4160" extrusionOk="0">
                  <a:moveTo>
                    <a:pt x="1858" y="496"/>
                  </a:moveTo>
                  <a:cubicBezTo>
                    <a:pt x="1867" y="496"/>
                    <a:pt x="1894" y="505"/>
                    <a:pt x="1930" y="532"/>
                  </a:cubicBezTo>
                  <a:cubicBezTo>
                    <a:pt x="1993" y="541"/>
                    <a:pt x="2948" y="676"/>
                    <a:pt x="4814" y="929"/>
                  </a:cubicBezTo>
                  <a:lnTo>
                    <a:pt x="18606" y="3236"/>
                  </a:lnTo>
                  <a:lnTo>
                    <a:pt x="18741" y="3389"/>
                  </a:lnTo>
                  <a:cubicBezTo>
                    <a:pt x="18732" y="3462"/>
                    <a:pt x="18696" y="3498"/>
                    <a:pt x="18642" y="3516"/>
                  </a:cubicBezTo>
                  <a:cubicBezTo>
                    <a:pt x="18626" y="3517"/>
                    <a:pt x="18607" y="3518"/>
                    <a:pt x="18586" y="3518"/>
                  </a:cubicBezTo>
                  <a:cubicBezTo>
                    <a:pt x="18474" y="3518"/>
                    <a:pt x="18282" y="3497"/>
                    <a:pt x="18002" y="3443"/>
                  </a:cubicBezTo>
                  <a:lnTo>
                    <a:pt x="4760" y="1217"/>
                  </a:lnTo>
                  <a:cubicBezTo>
                    <a:pt x="3246" y="938"/>
                    <a:pt x="2263" y="739"/>
                    <a:pt x="1813" y="631"/>
                  </a:cubicBezTo>
                  <a:cubicBezTo>
                    <a:pt x="1808" y="636"/>
                    <a:pt x="1805" y="638"/>
                    <a:pt x="1803" y="638"/>
                  </a:cubicBezTo>
                  <a:cubicBezTo>
                    <a:pt x="1795" y="638"/>
                    <a:pt x="1797" y="616"/>
                    <a:pt x="1804" y="568"/>
                  </a:cubicBezTo>
                  <a:cubicBezTo>
                    <a:pt x="1813" y="514"/>
                    <a:pt x="1831" y="496"/>
                    <a:pt x="1858" y="496"/>
                  </a:cubicBezTo>
                  <a:close/>
                  <a:moveTo>
                    <a:pt x="1128" y="0"/>
                  </a:moveTo>
                  <a:cubicBezTo>
                    <a:pt x="614" y="189"/>
                    <a:pt x="235" y="649"/>
                    <a:pt x="1" y="1370"/>
                  </a:cubicBezTo>
                  <a:lnTo>
                    <a:pt x="1046" y="1542"/>
                  </a:lnTo>
                  <a:cubicBezTo>
                    <a:pt x="1083" y="1190"/>
                    <a:pt x="1254" y="974"/>
                    <a:pt x="1551" y="884"/>
                  </a:cubicBezTo>
                  <a:lnTo>
                    <a:pt x="17019" y="3462"/>
                  </a:lnTo>
                  <a:cubicBezTo>
                    <a:pt x="17425" y="3858"/>
                    <a:pt x="17776" y="4083"/>
                    <a:pt x="18083" y="4129"/>
                  </a:cubicBezTo>
                  <a:cubicBezTo>
                    <a:pt x="18204" y="4150"/>
                    <a:pt x="18314" y="4160"/>
                    <a:pt x="18414" y="4160"/>
                  </a:cubicBezTo>
                  <a:cubicBezTo>
                    <a:pt x="18657" y="4160"/>
                    <a:pt x="18841" y="4099"/>
                    <a:pt x="18975" y="3984"/>
                  </a:cubicBezTo>
                  <a:cubicBezTo>
                    <a:pt x="19164" y="3804"/>
                    <a:pt x="19291" y="3489"/>
                    <a:pt x="19372" y="3029"/>
                  </a:cubicBezTo>
                  <a:lnTo>
                    <a:pt x="1128" y="0"/>
                  </a:lnTo>
                  <a:close/>
                </a:path>
              </a:pathLst>
            </a:custGeom>
            <a:solidFill>
              <a:srgbClr val="B6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33;p2"/>
            <p:cNvSpPr/>
            <p:nvPr/>
          </p:nvSpPr>
          <p:spPr>
            <a:xfrm>
              <a:off x="3973500" y="1980525"/>
              <a:ext cx="423650" cy="75575"/>
            </a:xfrm>
            <a:custGeom>
              <a:avLst/>
              <a:gdLst/>
              <a:ahLst/>
              <a:cxnLst/>
              <a:rect l="l" t="t" r="r" b="b"/>
              <a:pathLst>
                <a:path w="16946" h="3023" extrusionOk="0">
                  <a:moveTo>
                    <a:pt x="63" y="1"/>
                  </a:moveTo>
                  <a:cubicBezTo>
                    <a:pt x="36" y="1"/>
                    <a:pt x="18" y="19"/>
                    <a:pt x="9" y="73"/>
                  </a:cubicBezTo>
                  <a:cubicBezTo>
                    <a:pt x="2" y="121"/>
                    <a:pt x="0" y="143"/>
                    <a:pt x="8" y="143"/>
                  </a:cubicBezTo>
                  <a:cubicBezTo>
                    <a:pt x="10" y="143"/>
                    <a:pt x="13" y="141"/>
                    <a:pt x="18" y="136"/>
                  </a:cubicBezTo>
                  <a:cubicBezTo>
                    <a:pt x="468" y="244"/>
                    <a:pt x="1451" y="443"/>
                    <a:pt x="2965" y="722"/>
                  </a:cubicBezTo>
                  <a:lnTo>
                    <a:pt x="16207" y="2948"/>
                  </a:lnTo>
                  <a:cubicBezTo>
                    <a:pt x="16487" y="3002"/>
                    <a:pt x="16679" y="3023"/>
                    <a:pt x="16791" y="3023"/>
                  </a:cubicBezTo>
                  <a:cubicBezTo>
                    <a:pt x="16812" y="3023"/>
                    <a:pt x="16831" y="3022"/>
                    <a:pt x="16847" y="3021"/>
                  </a:cubicBezTo>
                  <a:cubicBezTo>
                    <a:pt x="16901" y="3003"/>
                    <a:pt x="16937" y="2967"/>
                    <a:pt x="16946" y="2894"/>
                  </a:cubicBezTo>
                  <a:lnTo>
                    <a:pt x="16811" y="2741"/>
                  </a:lnTo>
                  <a:lnTo>
                    <a:pt x="3019" y="434"/>
                  </a:lnTo>
                  <a:cubicBezTo>
                    <a:pt x="1153" y="181"/>
                    <a:pt x="198" y="46"/>
                    <a:pt x="135" y="37"/>
                  </a:cubicBezTo>
                  <a:cubicBezTo>
                    <a:pt x="99" y="10"/>
                    <a:pt x="72" y="1"/>
                    <a:pt x="63" y="1"/>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34;p2"/>
            <p:cNvSpPr/>
            <p:nvPr/>
          </p:nvSpPr>
          <p:spPr>
            <a:xfrm>
              <a:off x="3855400" y="2081950"/>
              <a:ext cx="1864100" cy="370500"/>
            </a:xfrm>
            <a:custGeom>
              <a:avLst/>
              <a:gdLst/>
              <a:ahLst/>
              <a:cxnLst/>
              <a:rect l="l" t="t" r="r" b="b"/>
              <a:pathLst>
                <a:path w="74564" h="14820" extrusionOk="0">
                  <a:moveTo>
                    <a:pt x="469" y="0"/>
                  </a:moveTo>
                  <a:lnTo>
                    <a:pt x="0" y="2776"/>
                  </a:lnTo>
                  <a:lnTo>
                    <a:pt x="26411" y="7184"/>
                  </a:lnTo>
                  <a:lnTo>
                    <a:pt x="26465" y="6860"/>
                  </a:lnTo>
                  <a:lnTo>
                    <a:pt x="74158" y="14819"/>
                  </a:lnTo>
                  <a:lnTo>
                    <a:pt x="74563" y="12376"/>
                  </a:lnTo>
                  <a:lnTo>
                    <a:pt x="28520" y="4687"/>
                  </a:lnTo>
                  <a:lnTo>
                    <a:pt x="28962" y="2064"/>
                  </a:lnTo>
                  <a:lnTo>
                    <a:pt x="27159" y="1767"/>
                  </a:lnTo>
                  <a:lnTo>
                    <a:pt x="26718" y="4390"/>
                  </a:lnTo>
                  <a:lnTo>
                    <a:pt x="26294" y="4318"/>
                  </a:lnTo>
                  <a:lnTo>
                    <a:pt x="26285" y="4399"/>
                  </a:lnTo>
                  <a:cubicBezTo>
                    <a:pt x="26159" y="5418"/>
                    <a:pt x="25996" y="5733"/>
                    <a:pt x="25879" y="5823"/>
                  </a:cubicBezTo>
                  <a:cubicBezTo>
                    <a:pt x="25853" y="5836"/>
                    <a:pt x="25831" y="5845"/>
                    <a:pt x="25811" y="5845"/>
                  </a:cubicBezTo>
                  <a:cubicBezTo>
                    <a:pt x="25804" y="5845"/>
                    <a:pt x="25796" y="5844"/>
                    <a:pt x="25789" y="5841"/>
                  </a:cubicBezTo>
                  <a:cubicBezTo>
                    <a:pt x="25762" y="5841"/>
                    <a:pt x="25735" y="5823"/>
                    <a:pt x="25717" y="5796"/>
                  </a:cubicBezTo>
                  <a:cubicBezTo>
                    <a:pt x="25636" y="5670"/>
                    <a:pt x="25582" y="5318"/>
                    <a:pt x="25789" y="4309"/>
                  </a:cubicBezTo>
                  <a:lnTo>
                    <a:pt x="25807" y="4237"/>
                  </a:lnTo>
                  <a:lnTo>
                    <a:pt x="469" y="0"/>
                  </a:lnTo>
                  <a:close/>
                </a:path>
              </a:pathLst>
            </a:custGeom>
            <a:solidFill>
              <a:srgbClr val="1D5C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35;p2"/>
            <p:cNvSpPr/>
            <p:nvPr/>
          </p:nvSpPr>
          <p:spPr>
            <a:xfrm>
              <a:off x="3809875" y="1963175"/>
              <a:ext cx="1923600" cy="492150"/>
            </a:xfrm>
            <a:custGeom>
              <a:avLst/>
              <a:gdLst/>
              <a:ahLst/>
              <a:cxnLst/>
              <a:rect l="l" t="t" r="r" b="b"/>
              <a:pathLst>
                <a:path w="76944" h="19686" extrusionOk="0">
                  <a:moveTo>
                    <a:pt x="5950" y="379"/>
                  </a:moveTo>
                  <a:lnTo>
                    <a:pt x="5851" y="388"/>
                  </a:lnTo>
                  <a:cubicBezTo>
                    <a:pt x="7383" y="578"/>
                    <a:pt x="8897" y="830"/>
                    <a:pt x="10421" y="1074"/>
                  </a:cubicBezTo>
                  <a:lnTo>
                    <a:pt x="14982" y="1840"/>
                  </a:lnTo>
                  <a:lnTo>
                    <a:pt x="19534" y="2615"/>
                  </a:lnTo>
                  <a:lnTo>
                    <a:pt x="23920" y="3388"/>
                  </a:lnTo>
                  <a:lnTo>
                    <a:pt x="23920" y="3388"/>
                  </a:lnTo>
                  <a:cubicBezTo>
                    <a:pt x="23900" y="3582"/>
                    <a:pt x="23858" y="3771"/>
                    <a:pt x="23770" y="3940"/>
                  </a:cubicBezTo>
                  <a:cubicBezTo>
                    <a:pt x="23743" y="3994"/>
                    <a:pt x="23707" y="4039"/>
                    <a:pt x="23671" y="4084"/>
                  </a:cubicBezTo>
                  <a:cubicBezTo>
                    <a:pt x="23635" y="4129"/>
                    <a:pt x="23590" y="4156"/>
                    <a:pt x="23536" y="4192"/>
                  </a:cubicBezTo>
                  <a:cubicBezTo>
                    <a:pt x="23437" y="4246"/>
                    <a:pt x="23310" y="4264"/>
                    <a:pt x="23184" y="4264"/>
                  </a:cubicBezTo>
                  <a:cubicBezTo>
                    <a:pt x="23162" y="4266"/>
                    <a:pt x="23139" y="4267"/>
                    <a:pt x="23117" y="4267"/>
                  </a:cubicBezTo>
                  <a:cubicBezTo>
                    <a:pt x="23011" y="4267"/>
                    <a:pt x="22902" y="4251"/>
                    <a:pt x="22806" y="4228"/>
                  </a:cubicBezTo>
                  <a:cubicBezTo>
                    <a:pt x="22680" y="4201"/>
                    <a:pt x="22571" y="4138"/>
                    <a:pt x="22463" y="4066"/>
                  </a:cubicBezTo>
                  <a:cubicBezTo>
                    <a:pt x="22247" y="3931"/>
                    <a:pt x="22058" y="3742"/>
                    <a:pt x="21904" y="3525"/>
                  </a:cubicBezTo>
                  <a:lnTo>
                    <a:pt x="21904" y="3516"/>
                  </a:lnTo>
                  <a:cubicBezTo>
                    <a:pt x="21886" y="3498"/>
                    <a:pt x="21850" y="3471"/>
                    <a:pt x="21823" y="3471"/>
                  </a:cubicBezTo>
                  <a:lnTo>
                    <a:pt x="21796" y="3471"/>
                  </a:lnTo>
                  <a:cubicBezTo>
                    <a:pt x="20507" y="3282"/>
                    <a:pt x="19209" y="3093"/>
                    <a:pt x="17920" y="2885"/>
                  </a:cubicBezTo>
                  <a:cubicBezTo>
                    <a:pt x="16631" y="2687"/>
                    <a:pt x="15342" y="2489"/>
                    <a:pt x="14053" y="2272"/>
                  </a:cubicBezTo>
                  <a:cubicBezTo>
                    <a:pt x="12764" y="2056"/>
                    <a:pt x="11475" y="1858"/>
                    <a:pt x="10186" y="1632"/>
                  </a:cubicBezTo>
                  <a:cubicBezTo>
                    <a:pt x="8897" y="1407"/>
                    <a:pt x="7617" y="1173"/>
                    <a:pt x="6337" y="884"/>
                  </a:cubicBezTo>
                  <a:cubicBezTo>
                    <a:pt x="6310" y="884"/>
                    <a:pt x="6283" y="884"/>
                    <a:pt x="6256" y="893"/>
                  </a:cubicBezTo>
                  <a:lnTo>
                    <a:pt x="6247" y="893"/>
                  </a:lnTo>
                  <a:cubicBezTo>
                    <a:pt x="6076" y="947"/>
                    <a:pt x="5896" y="1046"/>
                    <a:pt x="5787" y="1209"/>
                  </a:cubicBezTo>
                  <a:cubicBezTo>
                    <a:pt x="5670" y="1371"/>
                    <a:pt x="5625" y="1551"/>
                    <a:pt x="5607" y="1723"/>
                  </a:cubicBezTo>
                  <a:lnTo>
                    <a:pt x="5598" y="1759"/>
                  </a:lnTo>
                  <a:cubicBezTo>
                    <a:pt x="5598" y="1768"/>
                    <a:pt x="5598" y="1786"/>
                    <a:pt x="5598" y="1795"/>
                  </a:cubicBezTo>
                  <a:cubicBezTo>
                    <a:pt x="5607" y="1871"/>
                    <a:pt x="5670" y="1931"/>
                    <a:pt x="5752" y="1931"/>
                  </a:cubicBezTo>
                  <a:cubicBezTo>
                    <a:pt x="5758" y="1931"/>
                    <a:pt x="5764" y="1930"/>
                    <a:pt x="5769" y="1930"/>
                  </a:cubicBezTo>
                  <a:cubicBezTo>
                    <a:pt x="5812" y="1927"/>
                    <a:pt x="5853" y="1926"/>
                    <a:pt x="5894" y="1926"/>
                  </a:cubicBezTo>
                  <a:cubicBezTo>
                    <a:pt x="5994" y="1926"/>
                    <a:pt x="6091" y="1932"/>
                    <a:pt x="6193" y="1939"/>
                  </a:cubicBezTo>
                  <a:cubicBezTo>
                    <a:pt x="6337" y="1948"/>
                    <a:pt x="6472" y="1957"/>
                    <a:pt x="6599" y="1993"/>
                  </a:cubicBezTo>
                  <a:cubicBezTo>
                    <a:pt x="6725" y="2020"/>
                    <a:pt x="6860" y="2065"/>
                    <a:pt x="6950" y="2137"/>
                  </a:cubicBezTo>
                  <a:cubicBezTo>
                    <a:pt x="7049" y="2200"/>
                    <a:pt x="7121" y="2299"/>
                    <a:pt x="7167" y="2417"/>
                  </a:cubicBezTo>
                  <a:lnTo>
                    <a:pt x="7176" y="2426"/>
                  </a:lnTo>
                  <a:cubicBezTo>
                    <a:pt x="7212" y="2507"/>
                    <a:pt x="7239" y="2588"/>
                    <a:pt x="7230" y="2678"/>
                  </a:cubicBezTo>
                  <a:cubicBezTo>
                    <a:pt x="7230" y="2750"/>
                    <a:pt x="7284" y="2822"/>
                    <a:pt x="7365" y="2831"/>
                  </a:cubicBezTo>
                  <a:lnTo>
                    <a:pt x="7392" y="2831"/>
                  </a:lnTo>
                  <a:cubicBezTo>
                    <a:pt x="8293" y="2957"/>
                    <a:pt x="9204" y="3084"/>
                    <a:pt x="10105" y="3228"/>
                  </a:cubicBezTo>
                  <a:lnTo>
                    <a:pt x="11466" y="3435"/>
                  </a:lnTo>
                  <a:lnTo>
                    <a:pt x="12818" y="3652"/>
                  </a:lnTo>
                  <a:cubicBezTo>
                    <a:pt x="14630" y="3940"/>
                    <a:pt x="16433" y="4255"/>
                    <a:pt x="18245" y="4562"/>
                  </a:cubicBezTo>
                  <a:lnTo>
                    <a:pt x="20949" y="5022"/>
                  </a:lnTo>
                  <a:lnTo>
                    <a:pt x="23662" y="5490"/>
                  </a:lnTo>
                  <a:cubicBezTo>
                    <a:pt x="25395" y="5785"/>
                    <a:pt x="27129" y="6096"/>
                    <a:pt x="28862" y="6416"/>
                  </a:cubicBezTo>
                  <a:lnTo>
                    <a:pt x="28862" y="6416"/>
                  </a:lnTo>
                  <a:cubicBezTo>
                    <a:pt x="28668" y="7221"/>
                    <a:pt x="28519" y="8032"/>
                    <a:pt x="28376" y="8844"/>
                  </a:cubicBezTo>
                  <a:cubicBezTo>
                    <a:pt x="28304" y="9285"/>
                    <a:pt x="28232" y="9718"/>
                    <a:pt x="28178" y="10160"/>
                  </a:cubicBezTo>
                  <a:cubicBezTo>
                    <a:pt x="28116" y="10597"/>
                    <a:pt x="28062" y="11034"/>
                    <a:pt x="28035" y="11480"/>
                  </a:cubicBezTo>
                  <a:lnTo>
                    <a:pt x="28035" y="11480"/>
                  </a:lnTo>
                  <a:cubicBezTo>
                    <a:pt x="28034" y="11482"/>
                    <a:pt x="28034" y="11483"/>
                    <a:pt x="28034" y="11485"/>
                  </a:cubicBezTo>
                  <a:lnTo>
                    <a:pt x="28034" y="11494"/>
                  </a:lnTo>
                  <a:lnTo>
                    <a:pt x="28012" y="11627"/>
                  </a:lnTo>
                  <a:lnTo>
                    <a:pt x="28012" y="11627"/>
                  </a:lnTo>
                  <a:cubicBezTo>
                    <a:pt x="25733" y="11284"/>
                    <a:pt x="23463" y="10933"/>
                    <a:pt x="21192" y="10565"/>
                  </a:cubicBezTo>
                  <a:lnTo>
                    <a:pt x="14197" y="9420"/>
                  </a:lnTo>
                  <a:cubicBezTo>
                    <a:pt x="11863" y="9042"/>
                    <a:pt x="9528" y="8645"/>
                    <a:pt x="7203" y="8249"/>
                  </a:cubicBezTo>
                  <a:cubicBezTo>
                    <a:pt x="4917" y="7860"/>
                    <a:pt x="2632" y="7498"/>
                    <a:pt x="372" y="7018"/>
                  </a:cubicBezTo>
                  <a:lnTo>
                    <a:pt x="372" y="7018"/>
                  </a:lnTo>
                  <a:cubicBezTo>
                    <a:pt x="332" y="6599"/>
                    <a:pt x="327" y="6180"/>
                    <a:pt x="343" y="5761"/>
                  </a:cubicBezTo>
                  <a:cubicBezTo>
                    <a:pt x="361" y="5292"/>
                    <a:pt x="406" y="4823"/>
                    <a:pt x="478" y="4355"/>
                  </a:cubicBezTo>
                  <a:cubicBezTo>
                    <a:pt x="624" y="3473"/>
                    <a:pt x="875" y="2607"/>
                    <a:pt x="1248" y="1788"/>
                  </a:cubicBezTo>
                  <a:lnTo>
                    <a:pt x="1248" y="1788"/>
                  </a:lnTo>
                  <a:cubicBezTo>
                    <a:pt x="1599" y="1800"/>
                    <a:pt x="1945" y="1849"/>
                    <a:pt x="2290" y="1912"/>
                  </a:cubicBezTo>
                  <a:cubicBezTo>
                    <a:pt x="2687" y="1984"/>
                    <a:pt x="3074" y="2065"/>
                    <a:pt x="3462" y="2173"/>
                  </a:cubicBezTo>
                  <a:lnTo>
                    <a:pt x="3525" y="2191"/>
                  </a:lnTo>
                  <a:cubicBezTo>
                    <a:pt x="3534" y="2200"/>
                    <a:pt x="3552" y="2200"/>
                    <a:pt x="3561" y="2200"/>
                  </a:cubicBezTo>
                  <a:cubicBezTo>
                    <a:pt x="3624" y="2191"/>
                    <a:pt x="3669" y="2146"/>
                    <a:pt x="3669" y="2083"/>
                  </a:cubicBezTo>
                  <a:cubicBezTo>
                    <a:pt x="3660" y="1984"/>
                    <a:pt x="3705" y="1894"/>
                    <a:pt x="3768" y="1822"/>
                  </a:cubicBezTo>
                  <a:lnTo>
                    <a:pt x="3777" y="1813"/>
                  </a:lnTo>
                  <a:cubicBezTo>
                    <a:pt x="3876" y="1677"/>
                    <a:pt x="4039" y="1596"/>
                    <a:pt x="4210" y="1596"/>
                  </a:cubicBezTo>
                  <a:cubicBezTo>
                    <a:pt x="4291" y="1596"/>
                    <a:pt x="4381" y="1605"/>
                    <a:pt x="4471" y="1632"/>
                  </a:cubicBezTo>
                  <a:cubicBezTo>
                    <a:pt x="4553" y="1659"/>
                    <a:pt x="4634" y="1705"/>
                    <a:pt x="4715" y="1759"/>
                  </a:cubicBezTo>
                  <a:cubicBezTo>
                    <a:pt x="4733" y="1768"/>
                    <a:pt x="4760" y="1777"/>
                    <a:pt x="4778" y="1777"/>
                  </a:cubicBezTo>
                  <a:cubicBezTo>
                    <a:pt x="4784" y="1777"/>
                    <a:pt x="4790" y="1778"/>
                    <a:pt x="4795" y="1778"/>
                  </a:cubicBezTo>
                  <a:cubicBezTo>
                    <a:pt x="4868" y="1778"/>
                    <a:pt x="4923" y="1726"/>
                    <a:pt x="4931" y="1659"/>
                  </a:cubicBezTo>
                  <a:lnTo>
                    <a:pt x="4931" y="1623"/>
                  </a:lnTo>
                  <a:cubicBezTo>
                    <a:pt x="4940" y="1479"/>
                    <a:pt x="4976" y="1335"/>
                    <a:pt x="5030" y="1191"/>
                  </a:cubicBezTo>
                  <a:cubicBezTo>
                    <a:pt x="5084" y="1056"/>
                    <a:pt x="5147" y="929"/>
                    <a:pt x="5238" y="812"/>
                  </a:cubicBezTo>
                  <a:cubicBezTo>
                    <a:pt x="5319" y="686"/>
                    <a:pt x="5427" y="587"/>
                    <a:pt x="5544" y="506"/>
                  </a:cubicBezTo>
                  <a:cubicBezTo>
                    <a:pt x="5670" y="434"/>
                    <a:pt x="5805" y="379"/>
                    <a:pt x="5950" y="379"/>
                  </a:cubicBezTo>
                  <a:close/>
                  <a:moveTo>
                    <a:pt x="29247" y="6810"/>
                  </a:moveTo>
                  <a:cubicBezTo>
                    <a:pt x="29673" y="6840"/>
                    <a:pt x="30093" y="6910"/>
                    <a:pt x="30513" y="6987"/>
                  </a:cubicBezTo>
                  <a:lnTo>
                    <a:pt x="32000" y="7230"/>
                  </a:lnTo>
                  <a:lnTo>
                    <a:pt x="34983" y="7735"/>
                  </a:lnTo>
                  <a:lnTo>
                    <a:pt x="40942" y="8735"/>
                  </a:lnTo>
                  <a:lnTo>
                    <a:pt x="52867" y="10736"/>
                  </a:lnTo>
                  <a:lnTo>
                    <a:pt x="64783" y="12738"/>
                  </a:lnTo>
                  <a:lnTo>
                    <a:pt x="76488" y="14721"/>
                  </a:lnTo>
                  <a:lnTo>
                    <a:pt x="76488" y="14721"/>
                  </a:lnTo>
                  <a:cubicBezTo>
                    <a:pt x="76399" y="15063"/>
                    <a:pt x="76318" y="15406"/>
                    <a:pt x="76249" y="15748"/>
                  </a:cubicBezTo>
                  <a:cubicBezTo>
                    <a:pt x="76159" y="16154"/>
                    <a:pt x="76087" y="16568"/>
                    <a:pt x="76015" y="16974"/>
                  </a:cubicBezTo>
                  <a:cubicBezTo>
                    <a:pt x="75952" y="17380"/>
                    <a:pt x="75889" y="17794"/>
                    <a:pt x="75835" y="18209"/>
                  </a:cubicBezTo>
                  <a:cubicBezTo>
                    <a:pt x="75797" y="18558"/>
                    <a:pt x="75759" y="18907"/>
                    <a:pt x="75731" y="19256"/>
                  </a:cubicBezTo>
                  <a:lnTo>
                    <a:pt x="75731" y="19256"/>
                  </a:lnTo>
                  <a:lnTo>
                    <a:pt x="64017" y="17335"/>
                  </a:lnTo>
                  <a:lnTo>
                    <a:pt x="52092" y="15361"/>
                  </a:lnTo>
                  <a:lnTo>
                    <a:pt x="40166" y="13377"/>
                  </a:lnTo>
                  <a:cubicBezTo>
                    <a:pt x="36259" y="12731"/>
                    <a:pt x="32352" y="12075"/>
                    <a:pt x="28462" y="11368"/>
                  </a:cubicBezTo>
                  <a:lnTo>
                    <a:pt x="28462" y="11368"/>
                  </a:lnTo>
                  <a:cubicBezTo>
                    <a:pt x="28556" y="10998"/>
                    <a:pt x="28633" y="10627"/>
                    <a:pt x="28710" y="10250"/>
                  </a:cubicBezTo>
                  <a:cubicBezTo>
                    <a:pt x="28800" y="9817"/>
                    <a:pt x="28881" y="9375"/>
                    <a:pt x="28953" y="8943"/>
                  </a:cubicBezTo>
                  <a:cubicBezTo>
                    <a:pt x="29062" y="8231"/>
                    <a:pt x="29171" y="7524"/>
                    <a:pt x="29247" y="6810"/>
                  </a:cubicBezTo>
                  <a:close/>
                  <a:moveTo>
                    <a:pt x="5878" y="1"/>
                  </a:moveTo>
                  <a:cubicBezTo>
                    <a:pt x="5860" y="1"/>
                    <a:pt x="5833" y="1"/>
                    <a:pt x="5814" y="19"/>
                  </a:cubicBezTo>
                  <a:cubicBezTo>
                    <a:pt x="5670" y="127"/>
                    <a:pt x="5535" y="226"/>
                    <a:pt x="5409" y="334"/>
                  </a:cubicBezTo>
                  <a:cubicBezTo>
                    <a:pt x="5292" y="452"/>
                    <a:pt x="5183" y="569"/>
                    <a:pt x="5084" y="686"/>
                  </a:cubicBezTo>
                  <a:cubicBezTo>
                    <a:pt x="4985" y="812"/>
                    <a:pt x="4895" y="947"/>
                    <a:pt x="4805" y="1083"/>
                  </a:cubicBezTo>
                  <a:cubicBezTo>
                    <a:pt x="4743" y="1193"/>
                    <a:pt x="4686" y="1298"/>
                    <a:pt x="4623" y="1406"/>
                  </a:cubicBezTo>
                  <a:lnTo>
                    <a:pt x="4623" y="1406"/>
                  </a:lnTo>
                  <a:cubicBezTo>
                    <a:pt x="4480" y="1431"/>
                    <a:pt x="4340" y="1441"/>
                    <a:pt x="4201" y="1461"/>
                  </a:cubicBezTo>
                  <a:cubicBezTo>
                    <a:pt x="4003" y="1488"/>
                    <a:pt x="3822" y="1569"/>
                    <a:pt x="3651" y="1677"/>
                  </a:cubicBezTo>
                  <a:lnTo>
                    <a:pt x="3660" y="1677"/>
                  </a:lnTo>
                  <a:cubicBezTo>
                    <a:pt x="3596" y="1704"/>
                    <a:pt x="3531" y="1744"/>
                    <a:pt x="3465" y="1790"/>
                  </a:cubicBezTo>
                  <a:lnTo>
                    <a:pt x="3465" y="1790"/>
                  </a:lnTo>
                  <a:cubicBezTo>
                    <a:pt x="3089" y="1763"/>
                    <a:pt x="2712" y="1719"/>
                    <a:pt x="2335" y="1659"/>
                  </a:cubicBezTo>
                  <a:cubicBezTo>
                    <a:pt x="1938" y="1605"/>
                    <a:pt x="1542" y="1533"/>
                    <a:pt x="1154" y="1398"/>
                  </a:cubicBezTo>
                  <a:lnTo>
                    <a:pt x="1145" y="1398"/>
                  </a:lnTo>
                  <a:cubicBezTo>
                    <a:pt x="1129" y="1393"/>
                    <a:pt x="1113" y="1390"/>
                    <a:pt x="1097" y="1390"/>
                  </a:cubicBezTo>
                  <a:cubicBezTo>
                    <a:pt x="1031" y="1390"/>
                    <a:pt x="969" y="1434"/>
                    <a:pt x="947" y="1506"/>
                  </a:cubicBezTo>
                  <a:lnTo>
                    <a:pt x="947" y="1524"/>
                  </a:lnTo>
                  <a:cubicBezTo>
                    <a:pt x="659" y="2444"/>
                    <a:pt x="406" y="3372"/>
                    <a:pt x="235" y="4319"/>
                  </a:cubicBezTo>
                  <a:cubicBezTo>
                    <a:pt x="154" y="4787"/>
                    <a:pt x="100" y="5265"/>
                    <a:pt x="55" y="5743"/>
                  </a:cubicBezTo>
                  <a:cubicBezTo>
                    <a:pt x="19" y="6220"/>
                    <a:pt x="1" y="6707"/>
                    <a:pt x="1" y="7185"/>
                  </a:cubicBezTo>
                  <a:lnTo>
                    <a:pt x="1" y="7203"/>
                  </a:lnTo>
                  <a:cubicBezTo>
                    <a:pt x="10" y="7284"/>
                    <a:pt x="73" y="7356"/>
                    <a:pt x="163" y="7365"/>
                  </a:cubicBezTo>
                  <a:cubicBezTo>
                    <a:pt x="2506" y="7654"/>
                    <a:pt x="4841" y="8059"/>
                    <a:pt x="7167" y="8438"/>
                  </a:cubicBezTo>
                  <a:cubicBezTo>
                    <a:pt x="9501" y="8825"/>
                    <a:pt x="11836" y="9204"/>
                    <a:pt x="14161" y="9601"/>
                  </a:cubicBezTo>
                  <a:lnTo>
                    <a:pt x="21156" y="10800"/>
                  </a:lnTo>
                  <a:cubicBezTo>
                    <a:pt x="23482" y="11196"/>
                    <a:pt x="25807" y="11611"/>
                    <a:pt x="28133" y="12043"/>
                  </a:cubicBezTo>
                  <a:cubicBezTo>
                    <a:pt x="28144" y="12045"/>
                    <a:pt x="28155" y="12046"/>
                    <a:pt x="28166" y="12046"/>
                  </a:cubicBezTo>
                  <a:cubicBezTo>
                    <a:pt x="28261" y="12046"/>
                    <a:pt x="28342" y="11978"/>
                    <a:pt x="28358" y="11881"/>
                  </a:cubicBezTo>
                  <a:lnTo>
                    <a:pt x="28380" y="11748"/>
                  </a:lnTo>
                  <a:lnTo>
                    <a:pt x="28380" y="11748"/>
                  </a:lnTo>
                  <a:cubicBezTo>
                    <a:pt x="32300" y="12344"/>
                    <a:pt x="36211" y="12992"/>
                    <a:pt x="40121" y="13648"/>
                  </a:cubicBezTo>
                  <a:lnTo>
                    <a:pt x="52047" y="15649"/>
                  </a:lnTo>
                  <a:lnTo>
                    <a:pt x="63963" y="17650"/>
                  </a:lnTo>
                  <a:lnTo>
                    <a:pt x="75880" y="19678"/>
                  </a:lnTo>
                  <a:cubicBezTo>
                    <a:pt x="75895" y="19683"/>
                    <a:pt x="75911" y="19685"/>
                    <a:pt x="75927" y="19685"/>
                  </a:cubicBezTo>
                  <a:cubicBezTo>
                    <a:pt x="76002" y="19685"/>
                    <a:pt x="76072" y="19635"/>
                    <a:pt x="76087" y="19561"/>
                  </a:cubicBezTo>
                  <a:lnTo>
                    <a:pt x="76105" y="19516"/>
                  </a:lnTo>
                  <a:cubicBezTo>
                    <a:pt x="76222" y="19110"/>
                    <a:pt x="76312" y="18705"/>
                    <a:pt x="76393" y="18299"/>
                  </a:cubicBezTo>
                  <a:cubicBezTo>
                    <a:pt x="76484" y="17893"/>
                    <a:pt x="76556" y="17488"/>
                    <a:pt x="76628" y="17073"/>
                  </a:cubicBezTo>
                  <a:cubicBezTo>
                    <a:pt x="76691" y="16668"/>
                    <a:pt x="76754" y="16253"/>
                    <a:pt x="76808" y="15838"/>
                  </a:cubicBezTo>
                  <a:cubicBezTo>
                    <a:pt x="76862" y="15433"/>
                    <a:pt x="76898" y="15018"/>
                    <a:pt x="76925" y="14594"/>
                  </a:cubicBezTo>
                  <a:cubicBezTo>
                    <a:pt x="76943" y="14495"/>
                    <a:pt x="76871" y="14396"/>
                    <a:pt x="76763" y="14378"/>
                  </a:cubicBezTo>
                  <a:lnTo>
                    <a:pt x="64838" y="12413"/>
                  </a:lnTo>
                  <a:lnTo>
                    <a:pt x="52912" y="10439"/>
                  </a:lnTo>
                  <a:lnTo>
                    <a:pt x="40987" y="8456"/>
                  </a:lnTo>
                  <a:lnTo>
                    <a:pt x="35029" y="7464"/>
                  </a:lnTo>
                  <a:lnTo>
                    <a:pt x="32045" y="6969"/>
                  </a:lnTo>
                  <a:lnTo>
                    <a:pt x="30558" y="6725"/>
                  </a:lnTo>
                  <a:cubicBezTo>
                    <a:pt x="30130" y="6655"/>
                    <a:pt x="29702" y="6585"/>
                    <a:pt x="29281" y="6469"/>
                  </a:cubicBezTo>
                  <a:lnTo>
                    <a:pt x="29281" y="6469"/>
                  </a:lnTo>
                  <a:cubicBezTo>
                    <a:pt x="29286" y="6410"/>
                    <a:pt x="29291" y="6351"/>
                    <a:pt x="29296" y="6293"/>
                  </a:cubicBezTo>
                  <a:lnTo>
                    <a:pt x="29296" y="6275"/>
                  </a:lnTo>
                  <a:cubicBezTo>
                    <a:pt x="29305" y="6175"/>
                    <a:pt x="29233" y="6085"/>
                    <a:pt x="29133" y="6067"/>
                  </a:cubicBezTo>
                  <a:cubicBezTo>
                    <a:pt x="27322" y="5797"/>
                    <a:pt x="25510" y="5508"/>
                    <a:pt x="23698" y="5220"/>
                  </a:cubicBezTo>
                  <a:lnTo>
                    <a:pt x="20994" y="4787"/>
                  </a:lnTo>
                  <a:lnTo>
                    <a:pt x="18281" y="4346"/>
                  </a:lnTo>
                  <a:cubicBezTo>
                    <a:pt x="16469" y="4039"/>
                    <a:pt x="14666" y="3751"/>
                    <a:pt x="12854" y="3435"/>
                  </a:cubicBezTo>
                  <a:lnTo>
                    <a:pt x="11502" y="3210"/>
                  </a:lnTo>
                  <a:lnTo>
                    <a:pt x="10150" y="2957"/>
                  </a:lnTo>
                  <a:cubicBezTo>
                    <a:pt x="9281" y="2801"/>
                    <a:pt x="8413" y="2636"/>
                    <a:pt x="7552" y="2471"/>
                  </a:cubicBezTo>
                  <a:lnTo>
                    <a:pt x="7552" y="2471"/>
                  </a:lnTo>
                  <a:cubicBezTo>
                    <a:pt x="7514" y="2394"/>
                    <a:pt x="7468" y="2321"/>
                    <a:pt x="7410" y="2263"/>
                  </a:cubicBezTo>
                  <a:lnTo>
                    <a:pt x="7410" y="2263"/>
                  </a:lnTo>
                  <a:lnTo>
                    <a:pt x="7419" y="2272"/>
                  </a:lnTo>
                  <a:cubicBezTo>
                    <a:pt x="7329" y="2146"/>
                    <a:pt x="7212" y="2029"/>
                    <a:pt x="7076" y="1939"/>
                  </a:cubicBezTo>
                  <a:cubicBezTo>
                    <a:pt x="6932" y="1867"/>
                    <a:pt x="6788" y="1822"/>
                    <a:pt x="6653" y="1786"/>
                  </a:cubicBezTo>
                  <a:cubicBezTo>
                    <a:pt x="6509" y="1750"/>
                    <a:pt x="6364" y="1723"/>
                    <a:pt x="6238" y="1686"/>
                  </a:cubicBezTo>
                  <a:cubicBezTo>
                    <a:pt x="6165" y="1667"/>
                    <a:pt x="6091" y="1645"/>
                    <a:pt x="6018" y="1620"/>
                  </a:cubicBezTo>
                  <a:lnTo>
                    <a:pt x="6018" y="1620"/>
                  </a:lnTo>
                  <a:cubicBezTo>
                    <a:pt x="6036" y="1551"/>
                    <a:pt x="6064" y="1489"/>
                    <a:pt x="6103" y="1434"/>
                  </a:cubicBezTo>
                  <a:cubicBezTo>
                    <a:pt x="6150" y="1363"/>
                    <a:pt x="6225" y="1313"/>
                    <a:pt x="6322" y="1277"/>
                  </a:cubicBezTo>
                  <a:lnTo>
                    <a:pt x="6322" y="1277"/>
                  </a:lnTo>
                  <a:cubicBezTo>
                    <a:pt x="7604" y="1421"/>
                    <a:pt x="8886" y="1608"/>
                    <a:pt x="10159" y="1813"/>
                  </a:cubicBezTo>
                  <a:cubicBezTo>
                    <a:pt x="11448" y="2020"/>
                    <a:pt x="12728" y="2245"/>
                    <a:pt x="14017" y="2462"/>
                  </a:cubicBezTo>
                  <a:cubicBezTo>
                    <a:pt x="15306" y="2678"/>
                    <a:pt x="16595" y="2912"/>
                    <a:pt x="17884" y="3138"/>
                  </a:cubicBezTo>
                  <a:cubicBezTo>
                    <a:pt x="19154" y="3370"/>
                    <a:pt x="20433" y="3603"/>
                    <a:pt x="21703" y="3844"/>
                  </a:cubicBezTo>
                  <a:lnTo>
                    <a:pt x="21703" y="3844"/>
                  </a:lnTo>
                  <a:cubicBezTo>
                    <a:pt x="21913" y="3991"/>
                    <a:pt x="22119" y="4142"/>
                    <a:pt x="22355" y="4255"/>
                  </a:cubicBezTo>
                  <a:cubicBezTo>
                    <a:pt x="22481" y="4319"/>
                    <a:pt x="22616" y="4382"/>
                    <a:pt x="22761" y="4409"/>
                  </a:cubicBezTo>
                  <a:cubicBezTo>
                    <a:pt x="22905" y="4436"/>
                    <a:pt x="23040" y="4445"/>
                    <a:pt x="23184" y="4445"/>
                  </a:cubicBezTo>
                  <a:cubicBezTo>
                    <a:pt x="23329" y="4445"/>
                    <a:pt x="23482" y="4427"/>
                    <a:pt x="23626" y="4364"/>
                  </a:cubicBezTo>
                  <a:cubicBezTo>
                    <a:pt x="23698" y="4337"/>
                    <a:pt x="23761" y="4291"/>
                    <a:pt x="23824" y="4228"/>
                  </a:cubicBezTo>
                  <a:cubicBezTo>
                    <a:pt x="23878" y="4174"/>
                    <a:pt x="23923" y="4120"/>
                    <a:pt x="23968" y="4057"/>
                  </a:cubicBezTo>
                  <a:cubicBezTo>
                    <a:pt x="24140" y="3805"/>
                    <a:pt x="24221" y="3534"/>
                    <a:pt x="24311" y="3255"/>
                  </a:cubicBezTo>
                  <a:cubicBezTo>
                    <a:pt x="24311" y="3246"/>
                    <a:pt x="24320" y="3237"/>
                    <a:pt x="24320" y="3228"/>
                  </a:cubicBezTo>
                  <a:cubicBezTo>
                    <a:pt x="24329" y="3138"/>
                    <a:pt x="24266" y="3057"/>
                    <a:pt x="24176" y="3039"/>
                  </a:cubicBezTo>
                  <a:lnTo>
                    <a:pt x="24149" y="3039"/>
                  </a:lnTo>
                  <a:lnTo>
                    <a:pt x="19588" y="2317"/>
                  </a:lnTo>
                  <a:lnTo>
                    <a:pt x="15018" y="1587"/>
                  </a:lnTo>
                  <a:lnTo>
                    <a:pt x="10457" y="839"/>
                  </a:lnTo>
                  <a:cubicBezTo>
                    <a:pt x="8942" y="578"/>
                    <a:pt x="7419" y="325"/>
                    <a:pt x="5914" y="10"/>
                  </a:cubicBezTo>
                  <a:lnTo>
                    <a:pt x="587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36;p2"/>
            <p:cNvSpPr/>
            <p:nvPr/>
          </p:nvSpPr>
          <p:spPr>
            <a:xfrm>
              <a:off x="3852475" y="2004425"/>
              <a:ext cx="33600" cy="150775"/>
            </a:xfrm>
            <a:custGeom>
              <a:avLst/>
              <a:gdLst/>
              <a:ahLst/>
              <a:cxnLst/>
              <a:rect l="l" t="t" r="r" b="b"/>
              <a:pathLst>
                <a:path w="1344" h="6031" extrusionOk="0">
                  <a:moveTo>
                    <a:pt x="1154" y="0"/>
                  </a:moveTo>
                  <a:cubicBezTo>
                    <a:pt x="1046" y="0"/>
                    <a:pt x="956" y="91"/>
                    <a:pt x="947" y="199"/>
                  </a:cubicBezTo>
                  <a:cubicBezTo>
                    <a:pt x="938" y="676"/>
                    <a:pt x="893" y="1145"/>
                    <a:pt x="829" y="1614"/>
                  </a:cubicBezTo>
                  <a:cubicBezTo>
                    <a:pt x="775" y="2083"/>
                    <a:pt x="685" y="2542"/>
                    <a:pt x="604" y="3011"/>
                  </a:cubicBezTo>
                  <a:cubicBezTo>
                    <a:pt x="442" y="3939"/>
                    <a:pt x="253" y="4868"/>
                    <a:pt x="18" y="5787"/>
                  </a:cubicBezTo>
                  <a:cubicBezTo>
                    <a:pt x="18" y="5796"/>
                    <a:pt x="9" y="5805"/>
                    <a:pt x="9" y="5814"/>
                  </a:cubicBezTo>
                  <a:cubicBezTo>
                    <a:pt x="0" y="5923"/>
                    <a:pt x="81" y="6022"/>
                    <a:pt x="189" y="6031"/>
                  </a:cubicBezTo>
                  <a:cubicBezTo>
                    <a:pt x="298" y="6031"/>
                    <a:pt x="388" y="5959"/>
                    <a:pt x="397" y="5850"/>
                  </a:cubicBezTo>
                  <a:cubicBezTo>
                    <a:pt x="478" y="4904"/>
                    <a:pt x="604" y="3967"/>
                    <a:pt x="748" y="3029"/>
                  </a:cubicBezTo>
                  <a:cubicBezTo>
                    <a:pt x="820" y="2569"/>
                    <a:pt x="893" y="2101"/>
                    <a:pt x="992" y="1641"/>
                  </a:cubicBezTo>
                  <a:cubicBezTo>
                    <a:pt x="1082" y="1172"/>
                    <a:pt x="1190" y="713"/>
                    <a:pt x="1334" y="262"/>
                  </a:cubicBezTo>
                  <a:cubicBezTo>
                    <a:pt x="1343" y="244"/>
                    <a:pt x="1343" y="226"/>
                    <a:pt x="1343" y="208"/>
                  </a:cubicBezTo>
                  <a:cubicBezTo>
                    <a:pt x="1343" y="100"/>
                    <a:pt x="1262" y="9"/>
                    <a:pt x="115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37;p2"/>
            <p:cNvSpPr/>
            <p:nvPr/>
          </p:nvSpPr>
          <p:spPr>
            <a:xfrm>
              <a:off x="3928625" y="2002400"/>
              <a:ext cx="26175" cy="4300"/>
            </a:xfrm>
            <a:custGeom>
              <a:avLst/>
              <a:gdLst/>
              <a:ahLst/>
              <a:cxnLst/>
              <a:rect l="l" t="t" r="r" b="b"/>
              <a:pathLst>
                <a:path w="1047" h="172" fill="none" extrusionOk="0">
                  <a:moveTo>
                    <a:pt x="1" y="0"/>
                  </a:moveTo>
                  <a:lnTo>
                    <a:pt x="1046" y="172"/>
                  </a:lnTo>
                </a:path>
              </a:pathLst>
            </a:custGeom>
            <a:noFill/>
            <a:ln w="9700" cap="rnd" cmpd="sng">
              <a:solidFill>
                <a:srgbClr val="42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38;p2"/>
            <p:cNvSpPr/>
            <p:nvPr/>
          </p:nvSpPr>
          <p:spPr>
            <a:xfrm>
              <a:off x="3897300" y="2012750"/>
              <a:ext cx="98050" cy="16475"/>
            </a:xfrm>
            <a:custGeom>
              <a:avLst/>
              <a:gdLst/>
              <a:ahLst/>
              <a:cxnLst/>
              <a:rect l="l" t="t" r="r" b="b"/>
              <a:pathLst>
                <a:path w="3922" h="659" fill="none" extrusionOk="0">
                  <a:moveTo>
                    <a:pt x="1" y="1"/>
                  </a:moveTo>
                  <a:lnTo>
                    <a:pt x="3922" y="659"/>
                  </a:lnTo>
                </a:path>
              </a:pathLst>
            </a:custGeom>
            <a:noFill/>
            <a:ln w="9700" cap="rnd" cmpd="sng">
              <a:solidFill>
                <a:srgbClr val="42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 name="Google Shape;39;p2"/>
          <p:cNvGrpSpPr/>
          <p:nvPr/>
        </p:nvGrpSpPr>
        <p:grpSpPr>
          <a:xfrm rot="-375097">
            <a:off x="1228557" y="-253382"/>
            <a:ext cx="711742" cy="793298"/>
            <a:chOff x="6554696" y="509501"/>
            <a:chExt cx="711709" cy="793261"/>
          </a:xfrm>
        </p:grpSpPr>
        <p:sp>
          <p:nvSpPr>
            <p:cNvPr id="40" name="Google Shape;40;p2"/>
            <p:cNvSpPr/>
            <p:nvPr/>
          </p:nvSpPr>
          <p:spPr>
            <a:xfrm>
              <a:off x="6560695" y="516700"/>
              <a:ext cx="696978" cy="779230"/>
            </a:xfrm>
            <a:custGeom>
              <a:avLst/>
              <a:gdLst/>
              <a:ahLst/>
              <a:cxnLst/>
              <a:rect l="l" t="t" r="r" b="b"/>
              <a:pathLst>
                <a:path w="20913" h="23381" extrusionOk="0">
                  <a:moveTo>
                    <a:pt x="4201" y="1"/>
                  </a:moveTo>
                  <a:cubicBezTo>
                    <a:pt x="1903" y="1"/>
                    <a:pt x="28" y="1866"/>
                    <a:pt x="28" y="4165"/>
                  </a:cubicBezTo>
                  <a:lnTo>
                    <a:pt x="1" y="17073"/>
                  </a:lnTo>
                  <a:cubicBezTo>
                    <a:pt x="1" y="18903"/>
                    <a:pt x="1190" y="20516"/>
                    <a:pt x="2930" y="21057"/>
                  </a:cubicBezTo>
                  <a:lnTo>
                    <a:pt x="9736" y="23193"/>
                  </a:lnTo>
                  <a:cubicBezTo>
                    <a:pt x="10143" y="23318"/>
                    <a:pt x="10563" y="23381"/>
                    <a:pt x="10982" y="23381"/>
                  </a:cubicBezTo>
                  <a:cubicBezTo>
                    <a:pt x="11444" y="23381"/>
                    <a:pt x="11906" y="23304"/>
                    <a:pt x="12350" y="23148"/>
                  </a:cubicBezTo>
                  <a:lnTo>
                    <a:pt x="18092" y="21147"/>
                  </a:lnTo>
                  <a:cubicBezTo>
                    <a:pt x="19759" y="20570"/>
                    <a:pt x="20886" y="18993"/>
                    <a:pt x="20886" y="17217"/>
                  </a:cubicBezTo>
                  <a:lnTo>
                    <a:pt x="20913" y="4201"/>
                  </a:lnTo>
                  <a:cubicBezTo>
                    <a:pt x="20913" y="1903"/>
                    <a:pt x="19047" y="28"/>
                    <a:pt x="16748" y="28"/>
                  </a:cubicBezTo>
                  <a:lnTo>
                    <a:pt x="420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41;p2"/>
            <p:cNvSpPr/>
            <p:nvPr/>
          </p:nvSpPr>
          <p:spPr>
            <a:xfrm>
              <a:off x="6554696" y="509501"/>
              <a:ext cx="711709" cy="793261"/>
            </a:xfrm>
            <a:custGeom>
              <a:avLst/>
              <a:gdLst/>
              <a:ahLst/>
              <a:cxnLst/>
              <a:rect l="l" t="t" r="r" b="b"/>
              <a:pathLst>
                <a:path w="21355" h="23802" extrusionOk="0">
                  <a:moveTo>
                    <a:pt x="5138" y="442"/>
                  </a:moveTo>
                  <a:lnTo>
                    <a:pt x="7572" y="451"/>
                  </a:lnTo>
                  <a:lnTo>
                    <a:pt x="12440" y="469"/>
                  </a:lnTo>
                  <a:lnTo>
                    <a:pt x="14873" y="469"/>
                  </a:lnTo>
                  <a:lnTo>
                    <a:pt x="16090" y="478"/>
                  </a:lnTo>
                  <a:cubicBezTo>
                    <a:pt x="16249" y="478"/>
                    <a:pt x="16412" y="477"/>
                    <a:pt x="16574" y="477"/>
                  </a:cubicBezTo>
                  <a:cubicBezTo>
                    <a:pt x="16817" y="477"/>
                    <a:pt x="17058" y="480"/>
                    <a:pt x="17280" y="496"/>
                  </a:cubicBezTo>
                  <a:cubicBezTo>
                    <a:pt x="17659" y="541"/>
                    <a:pt x="18037" y="622"/>
                    <a:pt x="18389" y="766"/>
                  </a:cubicBezTo>
                  <a:cubicBezTo>
                    <a:pt x="18740" y="920"/>
                    <a:pt x="19083" y="1109"/>
                    <a:pt x="19380" y="1352"/>
                  </a:cubicBezTo>
                  <a:cubicBezTo>
                    <a:pt x="19669" y="1596"/>
                    <a:pt x="19939" y="1866"/>
                    <a:pt x="20155" y="2191"/>
                  </a:cubicBezTo>
                  <a:cubicBezTo>
                    <a:pt x="20363" y="2506"/>
                    <a:pt x="20534" y="2849"/>
                    <a:pt x="20651" y="3209"/>
                  </a:cubicBezTo>
                  <a:cubicBezTo>
                    <a:pt x="20759" y="3579"/>
                    <a:pt x="20832" y="3948"/>
                    <a:pt x="20832" y="4336"/>
                  </a:cubicBezTo>
                  <a:cubicBezTo>
                    <a:pt x="20841" y="4733"/>
                    <a:pt x="20832" y="5147"/>
                    <a:pt x="20832" y="5544"/>
                  </a:cubicBezTo>
                  <a:lnTo>
                    <a:pt x="20841" y="7978"/>
                  </a:lnTo>
                  <a:lnTo>
                    <a:pt x="20850" y="12845"/>
                  </a:lnTo>
                  <a:lnTo>
                    <a:pt x="20850" y="15279"/>
                  </a:lnTo>
                  <a:lnTo>
                    <a:pt x="20850" y="16496"/>
                  </a:lnTo>
                  <a:lnTo>
                    <a:pt x="20850" y="17109"/>
                  </a:lnTo>
                  <a:lnTo>
                    <a:pt x="20859" y="17406"/>
                  </a:lnTo>
                  <a:lnTo>
                    <a:pt x="20841" y="17704"/>
                  </a:lnTo>
                  <a:cubicBezTo>
                    <a:pt x="20795" y="18470"/>
                    <a:pt x="20516" y="19218"/>
                    <a:pt x="20047" y="19831"/>
                  </a:cubicBezTo>
                  <a:cubicBezTo>
                    <a:pt x="19579" y="20453"/>
                    <a:pt x="18930" y="20921"/>
                    <a:pt x="18208" y="21183"/>
                  </a:cubicBezTo>
                  <a:lnTo>
                    <a:pt x="13602" y="22769"/>
                  </a:lnTo>
                  <a:lnTo>
                    <a:pt x="12458" y="23175"/>
                  </a:lnTo>
                  <a:cubicBezTo>
                    <a:pt x="12088" y="23292"/>
                    <a:pt x="11709" y="23364"/>
                    <a:pt x="11322" y="23382"/>
                  </a:cubicBezTo>
                  <a:cubicBezTo>
                    <a:pt x="11267" y="23385"/>
                    <a:pt x="11211" y="23386"/>
                    <a:pt x="11156" y="23386"/>
                  </a:cubicBezTo>
                  <a:cubicBezTo>
                    <a:pt x="10830" y="23386"/>
                    <a:pt x="10500" y="23342"/>
                    <a:pt x="10177" y="23265"/>
                  </a:cubicBezTo>
                  <a:cubicBezTo>
                    <a:pt x="9997" y="23211"/>
                    <a:pt x="9798" y="23148"/>
                    <a:pt x="9609" y="23085"/>
                  </a:cubicBezTo>
                  <a:lnTo>
                    <a:pt x="9023" y="22905"/>
                  </a:lnTo>
                  <a:lnTo>
                    <a:pt x="4381" y="21453"/>
                  </a:lnTo>
                  <a:lnTo>
                    <a:pt x="3218" y="21093"/>
                  </a:lnTo>
                  <a:cubicBezTo>
                    <a:pt x="2849" y="20976"/>
                    <a:pt x="2497" y="20813"/>
                    <a:pt x="2173" y="20597"/>
                  </a:cubicBezTo>
                  <a:cubicBezTo>
                    <a:pt x="1542" y="20173"/>
                    <a:pt x="1001" y="19578"/>
                    <a:pt x="676" y="18866"/>
                  </a:cubicBezTo>
                  <a:cubicBezTo>
                    <a:pt x="505" y="18515"/>
                    <a:pt x="397" y="18136"/>
                    <a:pt x="343" y="17749"/>
                  </a:cubicBezTo>
                  <a:cubicBezTo>
                    <a:pt x="298" y="17361"/>
                    <a:pt x="316" y="16955"/>
                    <a:pt x="316" y="16550"/>
                  </a:cubicBezTo>
                  <a:lnTo>
                    <a:pt x="334" y="14116"/>
                  </a:lnTo>
                  <a:lnTo>
                    <a:pt x="388" y="9248"/>
                  </a:lnTo>
                  <a:cubicBezTo>
                    <a:pt x="397" y="7626"/>
                    <a:pt x="406" y="6003"/>
                    <a:pt x="415" y="4381"/>
                  </a:cubicBezTo>
                  <a:cubicBezTo>
                    <a:pt x="424" y="3993"/>
                    <a:pt x="478" y="3606"/>
                    <a:pt x="586" y="3245"/>
                  </a:cubicBezTo>
                  <a:cubicBezTo>
                    <a:pt x="703" y="2876"/>
                    <a:pt x="866" y="2524"/>
                    <a:pt x="1082" y="2200"/>
                  </a:cubicBezTo>
                  <a:cubicBezTo>
                    <a:pt x="1298" y="1884"/>
                    <a:pt x="1551" y="1596"/>
                    <a:pt x="1848" y="1343"/>
                  </a:cubicBezTo>
                  <a:cubicBezTo>
                    <a:pt x="2155" y="1109"/>
                    <a:pt x="2479" y="902"/>
                    <a:pt x="2831" y="748"/>
                  </a:cubicBezTo>
                  <a:cubicBezTo>
                    <a:pt x="3191" y="604"/>
                    <a:pt x="3561" y="505"/>
                    <a:pt x="3948" y="460"/>
                  </a:cubicBezTo>
                  <a:cubicBezTo>
                    <a:pt x="4039" y="451"/>
                    <a:pt x="4138" y="451"/>
                    <a:pt x="4237" y="442"/>
                  </a:cubicBezTo>
                  <a:close/>
                  <a:moveTo>
                    <a:pt x="4381" y="0"/>
                  </a:moveTo>
                  <a:lnTo>
                    <a:pt x="4219" y="9"/>
                  </a:lnTo>
                  <a:cubicBezTo>
                    <a:pt x="4111" y="18"/>
                    <a:pt x="4003" y="18"/>
                    <a:pt x="3894" y="27"/>
                  </a:cubicBezTo>
                  <a:cubicBezTo>
                    <a:pt x="3471" y="81"/>
                    <a:pt x="3056" y="190"/>
                    <a:pt x="2668" y="352"/>
                  </a:cubicBezTo>
                  <a:cubicBezTo>
                    <a:pt x="2272" y="523"/>
                    <a:pt x="1911" y="748"/>
                    <a:pt x="1578" y="1019"/>
                  </a:cubicBezTo>
                  <a:cubicBezTo>
                    <a:pt x="1253" y="1289"/>
                    <a:pt x="965" y="1614"/>
                    <a:pt x="731" y="1965"/>
                  </a:cubicBezTo>
                  <a:cubicBezTo>
                    <a:pt x="496" y="2326"/>
                    <a:pt x="316" y="2713"/>
                    <a:pt x="190" y="3119"/>
                  </a:cubicBezTo>
                  <a:cubicBezTo>
                    <a:pt x="63" y="3534"/>
                    <a:pt x="9" y="3957"/>
                    <a:pt x="0" y="4381"/>
                  </a:cubicBezTo>
                  <a:cubicBezTo>
                    <a:pt x="0" y="6003"/>
                    <a:pt x="0" y="7626"/>
                    <a:pt x="9" y="9248"/>
                  </a:cubicBezTo>
                  <a:lnTo>
                    <a:pt x="54" y="14116"/>
                  </a:lnTo>
                  <a:lnTo>
                    <a:pt x="54" y="16550"/>
                  </a:lnTo>
                  <a:lnTo>
                    <a:pt x="54" y="17154"/>
                  </a:lnTo>
                  <a:cubicBezTo>
                    <a:pt x="54" y="17253"/>
                    <a:pt x="54" y="17361"/>
                    <a:pt x="63" y="17469"/>
                  </a:cubicBezTo>
                  <a:cubicBezTo>
                    <a:pt x="63" y="17568"/>
                    <a:pt x="72" y="17676"/>
                    <a:pt x="81" y="17776"/>
                  </a:cubicBezTo>
                  <a:cubicBezTo>
                    <a:pt x="127" y="18190"/>
                    <a:pt x="217" y="18605"/>
                    <a:pt x="370" y="19002"/>
                  </a:cubicBezTo>
                  <a:cubicBezTo>
                    <a:pt x="676" y="19786"/>
                    <a:pt x="1226" y="20489"/>
                    <a:pt x="1947" y="20949"/>
                  </a:cubicBezTo>
                  <a:cubicBezTo>
                    <a:pt x="2299" y="21183"/>
                    <a:pt x="2696" y="21363"/>
                    <a:pt x="3092" y="21489"/>
                  </a:cubicBezTo>
                  <a:lnTo>
                    <a:pt x="4255" y="21859"/>
                  </a:lnTo>
                  <a:lnTo>
                    <a:pt x="8897" y="23310"/>
                  </a:lnTo>
                  <a:lnTo>
                    <a:pt x="9483" y="23490"/>
                  </a:lnTo>
                  <a:cubicBezTo>
                    <a:pt x="9672" y="23554"/>
                    <a:pt x="9862" y="23617"/>
                    <a:pt x="10078" y="23671"/>
                  </a:cubicBezTo>
                  <a:cubicBezTo>
                    <a:pt x="10418" y="23761"/>
                    <a:pt x="10777" y="23801"/>
                    <a:pt x="11133" y="23801"/>
                  </a:cubicBezTo>
                  <a:cubicBezTo>
                    <a:pt x="11202" y="23801"/>
                    <a:pt x="11271" y="23800"/>
                    <a:pt x="11340" y="23797"/>
                  </a:cubicBezTo>
                  <a:cubicBezTo>
                    <a:pt x="11764" y="23779"/>
                    <a:pt x="12187" y="23698"/>
                    <a:pt x="12593" y="23563"/>
                  </a:cubicBezTo>
                  <a:lnTo>
                    <a:pt x="13738" y="23157"/>
                  </a:lnTo>
                  <a:lnTo>
                    <a:pt x="18335" y="21552"/>
                  </a:lnTo>
                  <a:cubicBezTo>
                    <a:pt x="19137" y="21273"/>
                    <a:pt x="19858" y="20759"/>
                    <a:pt x="20372" y="20083"/>
                  </a:cubicBezTo>
                  <a:cubicBezTo>
                    <a:pt x="20895" y="19407"/>
                    <a:pt x="21210" y="18578"/>
                    <a:pt x="21273" y="17731"/>
                  </a:cubicBezTo>
                  <a:lnTo>
                    <a:pt x="21282" y="17406"/>
                  </a:lnTo>
                  <a:lnTo>
                    <a:pt x="21282" y="17109"/>
                  </a:lnTo>
                  <a:lnTo>
                    <a:pt x="21291" y="16496"/>
                  </a:lnTo>
                  <a:lnTo>
                    <a:pt x="21291" y="15279"/>
                  </a:lnTo>
                  <a:lnTo>
                    <a:pt x="21309" y="12845"/>
                  </a:lnTo>
                  <a:lnTo>
                    <a:pt x="21327" y="7978"/>
                  </a:lnTo>
                  <a:lnTo>
                    <a:pt x="21345" y="5544"/>
                  </a:lnTo>
                  <a:cubicBezTo>
                    <a:pt x="21345" y="5138"/>
                    <a:pt x="21354" y="4742"/>
                    <a:pt x="21345" y="4327"/>
                  </a:cubicBezTo>
                  <a:cubicBezTo>
                    <a:pt x="21336" y="3894"/>
                    <a:pt x="21255" y="3471"/>
                    <a:pt x="21129" y="3056"/>
                  </a:cubicBezTo>
                  <a:cubicBezTo>
                    <a:pt x="20994" y="2650"/>
                    <a:pt x="20795" y="2263"/>
                    <a:pt x="20561" y="1911"/>
                  </a:cubicBezTo>
                  <a:cubicBezTo>
                    <a:pt x="20309" y="1551"/>
                    <a:pt x="20011" y="1244"/>
                    <a:pt x="19678" y="974"/>
                  </a:cubicBezTo>
                  <a:cubicBezTo>
                    <a:pt x="19344" y="694"/>
                    <a:pt x="18966" y="487"/>
                    <a:pt x="18569" y="325"/>
                  </a:cubicBezTo>
                  <a:cubicBezTo>
                    <a:pt x="18172" y="153"/>
                    <a:pt x="17749" y="72"/>
                    <a:pt x="17325" y="18"/>
                  </a:cubicBezTo>
                  <a:cubicBezTo>
                    <a:pt x="17109" y="5"/>
                    <a:pt x="16901" y="2"/>
                    <a:pt x="16698" y="2"/>
                  </a:cubicBezTo>
                  <a:cubicBezTo>
                    <a:pt x="16596" y="2"/>
                    <a:pt x="16494" y="3"/>
                    <a:pt x="16393" y="3"/>
                  </a:cubicBezTo>
                  <a:cubicBezTo>
                    <a:pt x="16292" y="3"/>
                    <a:pt x="16192" y="2"/>
                    <a:pt x="1609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 name="Google Shape;42;p2"/>
          <p:cNvGrpSpPr/>
          <p:nvPr/>
        </p:nvGrpSpPr>
        <p:grpSpPr>
          <a:xfrm rot="807122">
            <a:off x="809300" y="4708652"/>
            <a:ext cx="2497551" cy="2401906"/>
            <a:chOff x="1857000" y="3245400"/>
            <a:chExt cx="1233825" cy="1186575"/>
          </a:xfrm>
        </p:grpSpPr>
        <p:sp>
          <p:nvSpPr>
            <p:cNvPr id="43" name="Google Shape;43;p2"/>
            <p:cNvSpPr/>
            <p:nvPr/>
          </p:nvSpPr>
          <p:spPr>
            <a:xfrm>
              <a:off x="2513000" y="4148825"/>
              <a:ext cx="463125" cy="272250"/>
            </a:xfrm>
            <a:custGeom>
              <a:avLst/>
              <a:gdLst/>
              <a:ahLst/>
              <a:cxnLst/>
              <a:rect l="l" t="t" r="r" b="b"/>
              <a:pathLst>
                <a:path w="18525" h="10890" extrusionOk="0">
                  <a:moveTo>
                    <a:pt x="12728" y="1"/>
                  </a:moveTo>
                  <a:cubicBezTo>
                    <a:pt x="12377" y="28"/>
                    <a:pt x="11899" y="1641"/>
                    <a:pt x="11664" y="2065"/>
                  </a:cubicBezTo>
                  <a:cubicBezTo>
                    <a:pt x="10979" y="3318"/>
                    <a:pt x="10015" y="4435"/>
                    <a:pt x="9005" y="5418"/>
                  </a:cubicBezTo>
                  <a:cubicBezTo>
                    <a:pt x="6527" y="7843"/>
                    <a:pt x="3263" y="9754"/>
                    <a:pt x="0" y="10889"/>
                  </a:cubicBezTo>
                  <a:cubicBezTo>
                    <a:pt x="5192" y="10331"/>
                    <a:pt x="10556" y="9114"/>
                    <a:pt x="15144" y="6626"/>
                  </a:cubicBezTo>
                  <a:cubicBezTo>
                    <a:pt x="16685" y="5788"/>
                    <a:pt x="17578" y="5409"/>
                    <a:pt x="18524" y="4066"/>
                  </a:cubicBezTo>
                  <a:cubicBezTo>
                    <a:pt x="17623" y="3976"/>
                    <a:pt x="17064" y="3038"/>
                    <a:pt x="16189" y="2651"/>
                  </a:cubicBezTo>
                  <a:cubicBezTo>
                    <a:pt x="15928" y="2543"/>
                    <a:pt x="12728" y="1"/>
                    <a:pt x="1272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44;p2"/>
            <p:cNvSpPr/>
            <p:nvPr/>
          </p:nvSpPr>
          <p:spPr>
            <a:xfrm>
              <a:off x="2508725" y="4143800"/>
              <a:ext cx="474150" cy="281125"/>
            </a:xfrm>
            <a:custGeom>
              <a:avLst/>
              <a:gdLst/>
              <a:ahLst/>
              <a:cxnLst/>
              <a:rect l="l" t="t" r="r" b="b"/>
              <a:pathLst>
                <a:path w="18966" h="11245" extrusionOk="0">
                  <a:moveTo>
                    <a:pt x="12884" y="443"/>
                  </a:moveTo>
                  <a:lnTo>
                    <a:pt x="14486" y="1707"/>
                  </a:lnTo>
                  <a:lnTo>
                    <a:pt x="15351" y="2383"/>
                  </a:lnTo>
                  <a:lnTo>
                    <a:pt x="15793" y="2716"/>
                  </a:lnTo>
                  <a:lnTo>
                    <a:pt x="16018" y="2879"/>
                  </a:lnTo>
                  <a:lnTo>
                    <a:pt x="16135" y="2960"/>
                  </a:lnTo>
                  <a:lnTo>
                    <a:pt x="16198" y="2996"/>
                  </a:lnTo>
                  <a:lnTo>
                    <a:pt x="16225" y="3023"/>
                  </a:lnTo>
                  <a:lnTo>
                    <a:pt x="16279" y="3050"/>
                  </a:lnTo>
                  <a:cubicBezTo>
                    <a:pt x="16469" y="3131"/>
                    <a:pt x="16649" y="3248"/>
                    <a:pt x="16820" y="3393"/>
                  </a:cubicBezTo>
                  <a:cubicBezTo>
                    <a:pt x="16991" y="3528"/>
                    <a:pt x="17163" y="3681"/>
                    <a:pt x="17334" y="3834"/>
                  </a:cubicBezTo>
                  <a:cubicBezTo>
                    <a:pt x="17514" y="3987"/>
                    <a:pt x="17703" y="4141"/>
                    <a:pt x="17920" y="4267"/>
                  </a:cubicBezTo>
                  <a:cubicBezTo>
                    <a:pt x="18030" y="4333"/>
                    <a:pt x="18147" y="4389"/>
                    <a:pt x="18270" y="4431"/>
                  </a:cubicBezTo>
                  <a:lnTo>
                    <a:pt x="18270" y="4431"/>
                  </a:lnTo>
                  <a:cubicBezTo>
                    <a:pt x="18099" y="4651"/>
                    <a:pt x="17917" y="4859"/>
                    <a:pt x="17713" y="5051"/>
                  </a:cubicBezTo>
                  <a:cubicBezTo>
                    <a:pt x="17424" y="5321"/>
                    <a:pt x="17100" y="5565"/>
                    <a:pt x="16757" y="5790"/>
                  </a:cubicBezTo>
                  <a:cubicBezTo>
                    <a:pt x="16415" y="6007"/>
                    <a:pt x="16045" y="6214"/>
                    <a:pt x="15684" y="6412"/>
                  </a:cubicBezTo>
                  <a:cubicBezTo>
                    <a:pt x="15315" y="6619"/>
                    <a:pt x="14945" y="6818"/>
                    <a:pt x="14585" y="7016"/>
                  </a:cubicBezTo>
                  <a:cubicBezTo>
                    <a:pt x="13106" y="7791"/>
                    <a:pt x="11547" y="8413"/>
                    <a:pt x="9961" y="8927"/>
                  </a:cubicBezTo>
                  <a:cubicBezTo>
                    <a:pt x="8374" y="9450"/>
                    <a:pt x="6752" y="9846"/>
                    <a:pt x="5111" y="10180"/>
                  </a:cubicBezTo>
                  <a:cubicBezTo>
                    <a:pt x="3896" y="10420"/>
                    <a:pt x="2671" y="10616"/>
                    <a:pt x="1444" y="10775"/>
                  </a:cubicBezTo>
                  <a:lnTo>
                    <a:pt x="1444" y="10775"/>
                  </a:lnTo>
                  <a:cubicBezTo>
                    <a:pt x="2382" y="10395"/>
                    <a:pt x="3302" y="9962"/>
                    <a:pt x="4192" y="9477"/>
                  </a:cubicBezTo>
                  <a:cubicBezTo>
                    <a:pt x="5463" y="8783"/>
                    <a:pt x="6670" y="7981"/>
                    <a:pt x="7806" y="7070"/>
                  </a:cubicBezTo>
                  <a:cubicBezTo>
                    <a:pt x="8933" y="6160"/>
                    <a:pt x="9979" y="5150"/>
                    <a:pt x="10898" y="4005"/>
                  </a:cubicBezTo>
                  <a:cubicBezTo>
                    <a:pt x="11123" y="3726"/>
                    <a:pt x="11340" y="3429"/>
                    <a:pt x="11538" y="3122"/>
                  </a:cubicBezTo>
                  <a:cubicBezTo>
                    <a:pt x="11646" y="2969"/>
                    <a:pt x="11736" y="2816"/>
                    <a:pt x="11835" y="2662"/>
                  </a:cubicBezTo>
                  <a:cubicBezTo>
                    <a:pt x="11881" y="2581"/>
                    <a:pt x="11926" y="2500"/>
                    <a:pt x="11971" y="2419"/>
                  </a:cubicBezTo>
                  <a:lnTo>
                    <a:pt x="12007" y="2356"/>
                  </a:lnTo>
                  <a:lnTo>
                    <a:pt x="12043" y="2293"/>
                  </a:lnTo>
                  <a:cubicBezTo>
                    <a:pt x="12061" y="2248"/>
                    <a:pt x="12079" y="2203"/>
                    <a:pt x="12097" y="2158"/>
                  </a:cubicBezTo>
                  <a:cubicBezTo>
                    <a:pt x="12241" y="1824"/>
                    <a:pt x="12367" y="1482"/>
                    <a:pt x="12502" y="1157"/>
                  </a:cubicBezTo>
                  <a:cubicBezTo>
                    <a:pt x="12575" y="995"/>
                    <a:pt x="12647" y="833"/>
                    <a:pt x="12728" y="688"/>
                  </a:cubicBezTo>
                  <a:cubicBezTo>
                    <a:pt x="12764" y="616"/>
                    <a:pt x="12809" y="544"/>
                    <a:pt x="12854" y="481"/>
                  </a:cubicBezTo>
                  <a:cubicBezTo>
                    <a:pt x="12863" y="468"/>
                    <a:pt x="12874" y="455"/>
                    <a:pt x="12884" y="443"/>
                  </a:cubicBezTo>
                  <a:close/>
                  <a:moveTo>
                    <a:pt x="12906" y="1"/>
                  </a:moveTo>
                  <a:cubicBezTo>
                    <a:pt x="12897" y="1"/>
                    <a:pt x="12889" y="2"/>
                    <a:pt x="12881" y="3"/>
                  </a:cubicBezTo>
                  <a:cubicBezTo>
                    <a:pt x="12755" y="21"/>
                    <a:pt x="12701" y="75"/>
                    <a:pt x="12647" y="120"/>
                  </a:cubicBezTo>
                  <a:cubicBezTo>
                    <a:pt x="12602" y="157"/>
                    <a:pt x="12566" y="202"/>
                    <a:pt x="12539" y="247"/>
                  </a:cubicBezTo>
                  <a:cubicBezTo>
                    <a:pt x="12475" y="337"/>
                    <a:pt x="12421" y="418"/>
                    <a:pt x="12376" y="499"/>
                  </a:cubicBezTo>
                  <a:cubicBezTo>
                    <a:pt x="12286" y="670"/>
                    <a:pt x="12214" y="842"/>
                    <a:pt x="12142" y="1004"/>
                  </a:cubicBezTo>
                  <a:cubicBezTo>
                    <a:pt x="12007" y="1346"/>
                    <a:pt x="11881" y="1689"/>
                    <a:pt x="11745" y="2013"/>
                  </a:cubicBezTo>
                  <a:lnTo>
                    <a:pt x="11691" y="2122"/>
                  </a:lnTo>
                  <a:lnTo>
                    <a:pt x="11673" y="2176"/>
                  </a:lnTo>
                  <a:lnTo>
                    <a:pt x="11637" y="2239"/>
                  </a:lnTo>
                  <a:cubicBezTo>
                    <a:pt x="11592" y="2311"/>
                    <a:pt x="11556" y="2392"/>
                    <a:pt x="11502" y="2464"/>
                  </a:cubicBezTo>
                  <a:cubicBezTo>
                    <a:pt x="11421" y="2617"/>
                    <a:pt x="11322" y="2771"/>
                    <a:pt x="11222" y="2915"/>
                  </a:cubicBezTo>
                  <a:cubicBezTo>
                    <a:pt x="11033" y="3212"/>
                    <a:pt x="10826" y="3501"/>
                    <a:pt x="10601" y="3780"/>
                  </a:cubicBezTo>
                  <a:cubicBezTo>
                    <a:pt x="9717" y="4889"/>
                    <a:pt x="8690" y="5898"/>
                    <a:pt x="7590" y="6800"/>
                  </a:cubicBezTo>
                  <a:cubicBezTo>
                    <a:pt x="6472" y="7701"/>
                    <a:pt x="5282" y="8503"/>
                    <a:pt x="4029" y="9188"/>
                  </a:cubicBezTo>
                  <a:cubicBezTo>
                    <a:pt x="2776" y="9883"/>
                    <a:pt x="1469" y="10459"/>
                    <a:pt x="117" y="10937"/>
                  </a:cubicBezTo>
                  <a:cubicBezTo>
                    <a:pt x="45" y="10964"/>
                    <a:pt x="0" y="11027"/>
                    <a:pt x="9" y="11108"/>
                  </a:cubicBezTo>
                  <a:cubicBezTo>
                    <a:pt x="18" y="11184"/>
                    <a:pt x="89" y="11244"/>
                    <a:pt x="172" y="11244"/>
                  </a:cubicBezTo>
                  <a:cubicBezTo>
                    <a:pt x="178" y="11244"/>
                    <a:pt x="184" y="11244"/>
                    <a:pt x="189" y="11244"/>
                  </a:cubicBezTo>
                  <a:cubicBezTo>
                    <a:pt x="1857" y="11063"/>
                    <a:pt x="3525" y="10820"/>
                    <a:pt x="5174" y="10486"/>
                  </a:cubicBezTo>
                  <a:cubicBezTo>
                    <a:pt x="6824" y="10153"/>
                    <a:pt x="8455" y="9747"/>
                    <a:pt x="10060" y="9225"/>
                  </a:cubicBezTo>
                  <a:cubicBezTo>
                    <a:pt x="10456" y="9089"/>
                    <a:pt x="10862" y="8963"/>
                    <a:pt x="11250" y="8810"/>
                  </a:cubicBezTo>
                  <a:lnTo>
                    <a:pt x="11844" y="8594"/>
                  </a:lnTo>
                  <a:lnTo>
                    <a:pt x="12430" y="8359"/>
                  </a:lnTo>
                  <a:cubicBezTo>
                    <a:pt x="12818" y="8206"/>
                    <a:pt x="13206" y="8026"/>
                    <a:pt x="13593" y="7863"/>
                  </a:cubicBezTo>
                  <a:lnTo>
                    <a:pt x="14170" y="7593"/>
                  </a:lnTo>
                  <a:cubicBezTo>
                    <a:pt x="14359" y="7503"/>
                    <a:pt x="14549" y="7422"/>
                    <a:pt x="14738" y="7323"/>
                  </a:cubicBezTo>
                  <a:cubicBezTo>
                    <a:pt x="15117" y="7133"/>
                    <a:pt x="15495" y="6944"/>
                    <a:pt x="15865" y="6755"/>
                  </a:cubicBezTo>
                  <a:cubicBezTo>
                    <a:pt x="16234" y="6556"/>
                    <a:pt x="16613" y="6367"/>
                    <a:pt x="16982" y="6151"/>
                  </a:cubicBezTo>
                  <a:cubicBezTo>
                    <a:pt x="17352" y="5934"/>
                    <a:pt x="17713" y="5691"/>
                    <a:pt x="18037" y="5394"/>
                  </a:cubicBezTo>
                  <a:cubicBezTo>
                    <a:pt x="18362" y="5096"/>
                    <a:pt x="18650" y="4763"/>
                    <a:pt x="18902" y="4420"/>
                  </a:cubicBezTo>
                  <a:cubicBezTo>
                    <a:pt x="18929" y="4384"/>
                    <a:pt x="18947" y="4339"/>
                    <a:pt x="18947" y="4303"/>
                  </a:cubicBezTo>
                  <a:cubicBezTo>
                    <a:pt x="18965" y="4159"/>
                    <a:pt x="18866" y="4042"/>
                    <a:pt x="18731" y="4023"/>
                  </a:cubicBezTo>
                  <a:lnTo>
                    <a:pt x="18722" y="4023"/>
                  </a:lnTo>
                  <a:cubicBezTo>
                    <a:pt x="18533" y="3996"/>
                    <a:pt x="18352" y="3924"/>
                    <a:pt x="18172" y="3825"/>
                  </a:cubicBezTo>
                  <a:cubicBezTo>
                    <a:pt x="18001" y="3726"/>
                    <a:pt x="17821" y="3600"/>
                    <a:pt x="17640" y="3456"/>
                  </a:cubicBezTo>
                  <a:cubicBezTo>
                    <a:pt x="17460" y="3320"/>
                    <a:pt x="17280" y="3176"/>
                    <a:pt x="17082" y="3032"/>
                  </a:cubicBezTo>
                  <a:cubicBezTo>
                    <a:pt x="16892" y="2897"/>
                    <a:pt x="16685" y="2762"/>
                    <a:pt x="16451" y="2662"/>
                  </a:cubicBezTo>
                  <a:lnTo>
                    <a:pt x="16415" y="2644"/>
                  </a:lnTo>
                  <a:lnTo>
                    <a:pt x="16360" y="2608"/>
                  </a:lnTo>
                  <a:lnTo>
                    <a:pt x="16261" y="2536"/>
                  </a:lnTo>
                  <a:lnTo>
                    <a:pt x="16036" y="2374"/>
                  </a:lnTo>
                  <a:lnTo>
                    <a:pt x="15603" y="2049"/>
                  </a:lnTo>
                  <a:lnTo>
                    <a:pt x="14738" y="1391"/>
                  </a:lnTo>
                  <a:lnTo>
                    <a:pt x="13025" y="48"/>
                  </a:lnTo>
                  <a:lnTo>
                    <a:pt x="13016" y="39"/>
                  </a:lnTo>
                  <a:cubicBezTo>
                    <a:pt x="12987" y="17"/>
                    <a:pt x="12945" y="1"/>
                    <a:pt x="129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45;p2"/>
            <p:cNvSpPr/>
            <p:nvPr/>
          </p:nvSpPr>
          <p:spPr>
            <a:xfrm>
              <a:off x="1867600" y="3249925"/>
              <a:ext cx="1223225" cy="1178125"/>
            </a:xfrm>
            <a:custGeom>
              <a:avLst/>
              <a:gdLst/>
              <a:ahLst/>
              <a:cxnLst/>
              <a:rect l="l" t="t" r="r" b="b"/>
              <a:pathLst>
                <a:path w="48929" h="47125" extrusionOk="0">
                  <a:moveTo>
                    <a:pt x="2615" y="0"/>
                  </a:moveTo>
                  <a:cubicBezTo>
                    <a:pt x="1335" y="7617"/>
                    <a:pt x="541" y="15315"/>
                    <a:pt x="316" y="23049"/>
                  </a:cubicBezTo>
                  <a:cubicBezTo>
                    <a:pt x="82" y="30638"/>
                    <a:pt x="803" y="38291"/>
                    <a:pt x="100" y="45863"/>
                  </a:cubicBezTo>
                  <a:cubicBezTo>
                    <a:pt x="100" y="45944"/>
                    <a:pt x="55" y="45998"/>
                    <a:pt x="1" y="46025"/>
                  </a:cubicBezTo>
                  <a:cubicBezTo>
                    <a:pt x="5231" y="46886"/>
                    <a:pt x="10526" y="47124"/>
                    <a:pt x="15820" y="47124"/>
                  </a:cubicBezTo>
                  <a:cubicBezTo>
                    <a:pt x="17678" y="47124"/>
                    <a:pt x="19536" y="47095"/>
                    <a:pt x="21391" y="47053"/>
                  </a:cubicBezTo>
                  <a:cubicBezTo>
                    <a:pt x="22815" y="47017"/>
                    <a:pt x="24257" y="46963"/>
                    <a:pt x="25708" y="46863"/>
                  </a:cubicBezTo>
                  <a:cubicBezTo>
                    <a:pt x="31351" y="45601"/>
                    <a:pt x="37354" y="42402"/>
                    <a:pt x="38589" y="36633"/>
                  </a:cubicBezTo>
                  <a:cubicBezTo>
                    <a:pt x="38618" y="36502"/>
                    <a:pt x="38725" y="36441"/>
                    <a:pt x="38838" y="36441"/>
                  </a:cubicBezTo>
                  <a:cubicBezTo>
                    <a:pt x="38935" y="36441"/>
                    <a:pt x="39036" y="36486"/>
                    <a:pt x="39094" y="36570"/>
                  </a:cubicBezTo>
                  <a:cubicBezTo>
                    <a:pt x="40374" y="38517"/>
                    <a:pt x="42222" y="39634"/>
                    <a:pt x="44502" y="39941"/>
                  </a:cubicBezTo>
                  <a:cubicBezTo>
                    <a:pt x="47396" y="35452"/>
                    <a:pt x="47197" y="28520"/>
                    <a:pt x="47585" y="23599"/>
                  </a:cubicBezTo>
                  <a:cubicBezTo>
                    <a:pt x="48135" y="16631"/>
                    <a:pt x="48928" y="9645"/>
                    <a:pt x="48468" y="2668"/>
                  </a:cubicBezTo>
                  <a:cubicBezTo>
                    <a:pt x="33280" y="54"/>
                    <a:pt x="17929" y="1352"/>
                    <a:pt x="2642" y="9"/>
                  </a:cubicBezTo>
                  <a:cubicBezTo>
                    <a:pt x="2633" y="0"/>
                    <a:pt x="2624" y="0"/>
                    <a:pt x="26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46;p2"/>
            <p:cNvSpPr/>
            <p:nvPr/>
          </p:nvSpPr>
          <p:spPr>
            <a:xfrm>
              <a:off x="1857000" y="3245400"/>
              <a:ext cx="1232000" cy="1186575"/>
            </a:xfrm>
            <a:custGeom>
              <a:avLst/>
              <a:gdLst/>
              <a:ahLst/>
              <a:cxnLst/>
              <a:rect l="l" t="t" r="r" b="b"/>
              <a:pathLst>
                <a:path w="49280" h="47463" extrusionOk="0">
                  <a:moveTo>
                    <a:pt x="3133" y="33"/>
                  </a:moveTo>
                  <a:lnTo>
                    <a:pt x="3147" y="37"/>
                  </a:lnTo>
                  <a:cubicBezTo>
                    <a:pt x="3142" y="37"/>
                    <a:pt x="3138" y="35"/>
                    <a:pt x="3133" y="33"/>
                  </a:cubicBezTo>
                  <a:close/>
                  <a:moveTo>
                    <a:pt x="3174" y="372"/>
                  </a:moveTo>
                  <a:cubicBezTo>
                    <a:pt x="10770" y="1029"/>
                    <a:pt x="18401" y="1047"/>
                    <a:pt x="26015" y="1227"/>
                  </a:cubicBezTo>
                  <a:cubicBezTo>
                    <a:pt x="29837" y="1317"/>
                    <a:pt x="33668" y="1443"/>
                    <a:pt x="37481" y="1714"/>
                  </a:cubicBezTo>
                  <a:lnTo>
                    <a:pt x="40338" y="1948"/>
                  </a:lnTo>
                  <a:lnTo>
                    <a:pt x="43187" y="2245"/>
                  </a:lnTo>
                  <a:lnTo>
                    <a:pt x="46026" y="2606"/>
                  </a:lnTo>
                  <a:cubicBezTo>
                    <a:pt x="46927" y="2750"/>
                    <a:pt x="47829" y="2867"/>
                    <a:pt x="48739" y="2985"/>
                  </a:cubicBezTo>
                  <a:cubicBezTo>
                    <a:pt x="48730" y="3354"/>
                    <a:pt x="48730" y="3697"/>
                    <a:pt x="48739" y="4048"/>
                  </a:cubicBezTo>
                  <a:lnTo>
                    <a:pt x="48766" y="5211"/>
                  </a:lnTo>
                  <a:cubicBezTo>
                    <a:pt x="48784" y="5995"/>
                    <a:pt x="48793" y="6779"/>
                    <a:pt x="48784" y="7564"/>
                  </a:cubicBezTo>
                  <a:cubicBezTo>
                    <a:pt x="48766" y="9132"/>
                    <a:pt x="48721" y="10700"/>
                    <a:pt x="48631" y="12269"/>
                  </a:cubicBezTo>
                  <a:cubicBezTo>
                    <a:pt x="48478" y="15415"/>
                    <a:pt x="48207" y="18542"/>
                    <a:pt x="47955" y="21688"/>
                  </a:cubicBezTo>
                  <a:cubicBezTo>
                    <a:pt x="47892" y="22473"/>
                    <a:pt x="47829" y="23257"/>
                    <a:pt x="47775" y="24041"/>
                  </a:cubicBezTo>
                  <a:cubicBezTo>
                    <a:pt x="47721" y="24834"/>
                    <a:pt x="47676" y="25618"/>
                    <a:pt x="47639" y="26403"/>
                  </a:cubicBezTo>
                  <a:cubicBezTo>
                    <a:pt x="47558" y="27980"/>
                    <a:pt x="47486" y="29548"/>
                    <a:pt x="47333" y="31108"/>
                  </a:cubicBezTo>
                  <a:cubicBezTo>
                    <a:pt x="47180" y="32667"/>
                    <a:pt x="46954" y="34218"/>
                    <a:pt x="46567" y="35732"/>
                  </a:cubicBezTo>
                  <a:cubicBezTo>
                    <a:pt x="46188" y="37213"/>
                    <a:pt x="45645" y="38651"/>
                    <a:pt x="44846" y="39944"/>
                  </a:cubicBezTo>
                  <a:lnTo>
                    <a:pt x="44846" y="39944"/>
                  </a:lnTo>
                  <a:cubicBezTo>
                    <a:pt x="43883" y="39803"/>
                    <a:pt x="42948" y="39509"/>
                    <a:pt x="42105" y="39022"/>
                  </a:cubicBezTo>
                  <a:cubicBezTo>
                    <a:pt x="41240" y="38526"/>
                    <a:pt x="40482" y="37832"/>
                    <a:pt x="39887" y="37021"/>
                  </a:cubicBezTo>
                  <a:lnTo>
                    <a:pt x="39671" y="36714"/>
                  </a:lnTo>
                  <a:lnTo>
                    <a:pt x="39644" y="36669"/>
                  </a:lnTo>
                  <a:cubicBezTo>
                    <a:pt x="39635" y="36660"/>
                    <a:pt x="39617" y="36633"/>
                    <a:pt x="39608" y="36615"/>
                  </a:cubicBezTo>
                  <a:cubicBezTo>
                    <a:pt x="39572" y="36579"/>
                    <a:pt x="39527" y="36552"/>
                    <a:pt x="39491" y="36525"/>
                  </a:cubicBezTo>
                  <a:cubicBezTo>
                    <a:pt x="39416" y="36488"/>
                    <a:pt x="39341" y="36469"/>
                    <a:pt x="39260" y="36469"/>
                  </a:cubicBezTo>
                  <a:cubicBezTo>
                    <a:pt x="39244" y="36469"/>
                    <a:pt x="39228" y="36470"/>
                    <a:pt x="39211" y="36471"/>
                  </a:cubicBezTo>
                  <a:cubicBezTo>
                    <a:pt x="39112" y="36480"/>
                    <a:pt x="39013" y="36534"/>
                    <a:pt x="38941" y="36615"/>
                  </a:cubicBezTo>
                  <a:cubicBezTo>
                    <a:pt x="38905" y="36660"/>
                    <a:pt x="38887" y="36705"/>
                    <a:pt x="38869" y="36760"/>
                  </a:cubicBezTo>
                  <a:cubicBezTo>
                    <a:pt x="38860" y="36787"/>
                    <a:pt x="38860" y="36796"/>
                    <a:pt x="38860" y="36814"/>
                  </a:cubicBezTo>
                  <a:lnTo>
                    <a:pt x="38842" y="36859"/>
                  </a:lnTo>
                  <a:lnTo>
                    <a:pt x="38761" y="37228"/>
                  </a:lnTo>
                  <a:cubicBezTo>
                    <a:pt x="38626" y="37715"/>
                    <a:pt x="38463" y="38193"/>
                    <a:pt x="38256" y="38652"/>
                  </a:cubicBezTo>
                  <a:cubicBezTo>
                    <a:pt x="38058" y="39112"/>
                    <a:pt x="37823" y="39563"/>
                    <a:pt x="37544" y="39987"/>
                  </a:cubicBezTo>
                  <a:cubicBezTo>
                    <a:pt x="37273" y="40410"/>
                    <a:pt x="36976" y="40825"/>
                    <a:pt x="36652" y="41203"/>
                  </a:cubicBezTo>
                  <a:cubicBezTo>
                    <a:pt x="35344" y="42754"/>
                    <a:pt x="33650" y="43953"/>
                    <a:pt x="31838" y="44872"/>
                  </a:cubicBezTo>
                  <a:cubicBezTo>
                    <a:pt x="30026" y="45782"/>
                    <a:pt x="28079" y="46449"/>
                    <a:pt x="26096" y="46891"/>
                  </a:cubicBezTo>
                  <a:lnTo>
                    <a:pt x="26123" y="46891"/>
                  </a:lnTo>
                  <a:cubicBezTo>
                    <a:pt x="23978" y="46972"/>
                    <a:pt x="21842" y="47098"/>
                    <a:pt x="19687" y="47117"/>
                  </a:cubicBezTo>
                  <a:cubicBezTo>
                    <a:pt x="18556" y="47136"/>
                    <a:pt x="17424" y="47147"/>
                    <a:pt x="16292" y="47147"/>
                  </a:cubicBezTo>
                  <a:cubicBezTo>
                    <a:pt x="15279" y="47147"/>
                    <a:pt x="14265" y="47138"/>
                    <a:pt x="13251" y="47117"/>
                  </a:cubicBezTo>
                  <a:cubicBezTo>
                    <a:pt x="11106" y="47071"/>
                    <a:pt x="8970" y="46981"/>
                    <a:pt x="6833" y="46810"/>
                  </a:cubicBezTo>
                  <a:cubicBezTo>
                    <a:pt x="4777" y="46645"/>
                    <a:pt x="2720" y="46413"/>
                    <a:pt x="687" y="46091"/>
                  </a:cubicBezTo>
                  <a:lnTo>
                    <a:pt x="687" y="46091"/>
                  </a:lnTo>
                  <a:cubicBezTo>
                    <a:pt x="694" y="46042"/>
                    <a:pt x="686" y="46024"/>
                    <a:pt x="695" y="45990"/>
                  </a:cubicBezTo>
                  <a:lnTo>
                    <a:pt x="704" y="45900"/>
                  </a:lnTo>
                  <a:lnTo>
                    <a:pt x="731" y="45539"/>
                  </a:lnTo>
                  <a:lnTo>
                    <a:pt x="785" y="44818"/>
                  </a:lnTo>
                  <a:cubicBezTo>
                    <a:pt x="830" y="44340"/>
                    <a:pt x="848" y="43853"/>
                    <a:pt x="884" y="43376"/>
                  </a:cubicBezTo>
                  <a:cubicBezTo>
                    <a:pt x="902" y="42898"/>
                    <a:pt x="920" y="42411"/>
                    <a:pt x="947" y="41934"/>
                  </a:cubicBezTo>
                  <a:lnTo>
                    <a:pt x="983" y="40482"/>
                  </a:lnTo>
                  <a:cubicBezTo>
                    <a:pt x="1020" y="38553"/>
                    <a:pt x="1001" y="36624"/>
                    <a:pt x="974" y="34704"/>
                  </a:cubicBezTo>
                  <a:cubicBezTo>
                    <a:pt x="911" y="30846"/>
                    <a:pt x="785" y="26998"/>
                    <a:pt x="902" y="23158"/>
                  </a:cubicBezTo>
                  <a:cubicBezTo>
                    <a:pt x="1135" y="15524"/>
                    <a:pt x="1919" y="7908"/>
                    <a:pt x="3174" y="372"/>
                  </a:cubicBezTo>
                  <a:close/>
                  <a:moveTo>
                    <a:pt x="2894" y="1"/>
                  </a:moveTo>
                  <a:lnTo>
                    <a:pt x="2867" y="145"/>
                  </a:lnTo>
                  <a:cubicBezTo>
                    <a:pt x="1587" y="7753"/>
                    <a:pt x="803" y="15442"/>
                    <a:pt x="569" y="23149"/>
                  </a:cubicBezTo>
                  <a:cubicBezTo>
                    <a:pt x="452" y="27007"/>
                    <a:pt x="578" y="30855"/>
                    <a:pt x="641" y="34704"/>
                  </a:cubicBezTo>
                  <a:cubicBezTo>
                    <a:pt x="677" y="36633"/>
                    <a:pt x="695" y="38553"/>
                    <a:pt x="659" y="40473"/>
                  </a:cubicBezTo>
                  <a:lnTo>
                    <a:pt x="614" y="41916"/>
                  </a:lnTo>
                  <a:cubicBezTo>
                    <a:pt x="596" y="42402"/>
                    <a:pt x="578" y="42880"/>
                    <a:pt x="551" y="43358"/>
                  </a:cubicBezTo>
                  <a:cubicBezTo>
                    <a:pt x="524" y="43835"/>
                    <a:pt x="506" y="44313"/>
                    <a:pt x="461" y="44800"/>
                  </a:cubicBezTo>
                  <a:lnTo>
                    <a:pt x="407" y="45512"/>
                  </a:lnTo>
                  <a:lnTo>
                    <a:pt x="380" y="45873"/>
                  </a:lnTo>
                  <a:lnTo>
                    <a:pt x="361" y="46035"/>
                  </a:lnTo>
                  <a:cubicBezTo>
                    <a:pt x="361" y="46053"/>
                    <a:pt x="361" y="46062"/>
                    <a:pt x="334" y="46071"/>
                  </a:cubicBezTo>
                  <a:lnTo>
                    <a:pt x="1" y="46305"/>
                  </a:lnTo>
                  <a:lnTo>
                    <a:pt x="398" y="46368"/>
                  </a:lnTo>
                  <a:cubicBezTo>
                    <a:pt x="2525" y="46711"/>
                    <a:pt x="4661" y="46963"/>
                    <a:pt x="6806" y="47135"/>
                  </a:cubicBezTo>
                  <a:cubicBezTo>
                    <a:pt x="8952" y="47306"/>
                    <a:pt x="11097" y="47387"/>
                    <a:pt x="13251" y="47432"/>
                  </a:cubicBezTo>
                  <a:cubicBezTo>
                    <a:pt x="14265" y="47453"/>
                    <a:pt x="15281" y="47463"/>
                    <a:pt x="16296" y="47463"/>
                  </a:cubicBezTo>
                  <a:cubicBezTo>
                    <a:pt x="17430" y="47463"/>
                    <a:pt x="18565" y="47451"/>
                    <a:pt x="19696" y="47432"/>
                  </a:cubicBezTo>
                  <a:cubicBezTo>
                    <a:pt x="21842" y="47414"/>
                    <a:pt x="23996" y="47288"/>
                    <a:pt x="26141" y="47207"/>
                  </a:cubicBezTo>
                  <a:lnTo>
                    <a:pt x="26150" y="47207"/>
                  </a:lnTo>
                  <a:lnTo>
                    <a:pt x="26168" y="47198"/>
                  </a:lnTo>
                  <a:cubicBezTo>
                    <a:pt x="28178" y="46747"/>
                    <a:pt x="30143" y="46080"/>
                    <a:pt x="31982" y="45151"/>
                  </a:cubicBezTo>
                  <a:cubicBezTo>
                    <a:pt x="33821" y="44214"/>
                    <a:pt x="35543" y="42997"/>
                    <a:pt x="36886" y="41411"/>
                  </a:cubicBezTo>
                  <a:cubicBezTo>
                    <a:pt x="37228" y="41014"/>
                    <a:pt x="37535" y="40590"/>
                    <a:pt x="37805" y="40149"/>
                  </a:cubicBezTo>
                  <a:cubicBezTo>
                    <a:pt x="38094" y="39716"/>
                    <a:pt x="38328" y="39247"/>
                    <a:pt x="38544" y="38779"/>
                  </a:cubicBezTo>
                  <a:cubicBezTo>
                    <a:pt x="38761" y="38301"/>
                    <a:pt x="38914" y="37805"/>
                    <a:pt x="39058" y="37300"/>
                  </a:cubicBezTo>
                  <a:lnTo>
                    <a:pt x="39148" y="36922"/>
                  </a:lnTo>
                  <a:lnTo>
                    <a:pt x="39157" y="36877"/>
                  </a:lnTo>
                  <a:cubicBezTo>
                    <a:pt x="39166" y="36868"/>
                    <a:pt x="39166" y="36841"/>
                    <a:pt x="39166" y="36841"/>
                  </a:cubicBezTo>
                  <a:cubicBezTo>
                    <a:pt x="39175" y="36832"/>
                    <a:pt x="39175" y="36814"/>
                    <a:pt x="39184" y="36814"/>
                  </a:cubicBezTo>
                  <a:cubicBezTo>
                    <a:pt x="39193" y="36796"/>
                    <a:pt x="39220" y="36787"/>
                    <a:pt x="39248" y="36778"/>
                  </a:cubicBezTo>
                  <a:cubicBezTo>
                    <a:pt x="39275" y="36778"/>
                    <a:pt x="39311" y="36787"/>
                    <a:pt x="39338" y="36796"/>
                  </a:cubicBezTo>
                  <a:cubicBezTo>
                    <a:pt x="39356" y="36805"/>
                    <a:pt x="39365" y="36814"/>
                    <a:pt x="39374" y="36823"/>
                  </a:cubicBezTo>
                  <a:lnTo>
                    <a:pt x="39392" y="36841"/>
                  </a:lnTo>
                  <a:lnTo>
                    <a:pt x="39419" y="36886"/>
                  </a:lnTo>
                  <a:lnTo>
                    <a:pt x="39644" y="37201"/>
                  </a:lnTo>
                  <a:cubicBezTo>
                    <a:pt x="40266" y="38040"/>
                    <a:pt x="41041" y="38770"/>
                    <a:pt x="41952" y="39292"/>
                  </a:cubicBezTo>
                  <a:cubicBezTo>
                    <a:pt x="42862" y="39824"/>
                    <a:pt x="43872" y="40140"/>
                    <a:pt x="44908" y="40284"/>
                  </a:cubicBezTo>
                  <a:lnTo>
                    <a:pt x="45007" y="40293"/>
                  </a:lnTo>
                  <a:lnTo>
                    <a:pt x="45061" y="40212"/>
                  </a:lnTo>
                  <a:cubicBezTo>
                    <a:pt x="45927" y="38860"/>
                    <a:pt x="46495" y="37354"/>
                    <a:pt x="46900" y="35822"/>
                  </a:cubicBezTo>
                  <a:cubicBezTo>
                    <a:pt x="47297" y="34281"/>
                    <a:pt x="47540" y="32712"/>
                    <a:pt x="47712" y="31144"/>
                  </a:cubicBezTo>
                  <a:cubicBezTo>
                    <a:pt x="47874" y="29575"/>
                    <a:pt x="47964" y="27998"/>
                    <a:pt x="48054" y="26430"/>
                  </a:cubicBezTo>
                  <a:cubicBezTo>
                    <a:pt x="48099" y="25636"/>
                    <a:pt x="48144" y="24852"/>
                    <a:pt x="48207" y="24077"/>
                  </a:cubicBezTo>
                  <a:cubicBezTo>
                    <a:pt x="48261" y="23293"/>
                    <a:pt x="48334" y="22509"/>
                    <a:pt x="48406" y="21724"/>
                  </a:cubicBezTo>
                  <a:cubicBezTo>
                    <a:pt x="48667" y="18588"/>
                    <a:pt x="48965" y="15451"/>
                    <a:pt x="49145" y="12296"/>
                  </a:cubicBezTo>
                  <a:cubicBezTo>
                    <a:pt x="49217" y="10727"/>
                    <a:pt x="49280" y="9141"/>
                    <a:pt x="49280" y="7564"/>
                  </a:cubicBezTo>
                  <a:cubicBezTo>
                    <a:pt x="49280" y="6779"/>
                    <a:pt x="49262" y="5986"/>
                    <a:pt x="49235" y="5193"/>
                  </a:cubicBezTo>
                  <a:lnTo>
                    <a:pt x="49208" y="4607"/>
                  </a:lnTo>
                  <a:lnTo>
                    <a:pt x="49199" y="4310"/>
                  </a:lnTo>
                  <a:lnTo>
                    <a:pt x="49190" y="4165"/>
                  </a:lnTo>
                  <a:lnTo>
                    <a:pt x="49181" y="4003"/>
                  </a:lnTo>
                  <a:cubicBezTo>
                    <a:pt x="49154" y="3561"/>
                    <a:pt x="49109" y="3120"/>
                    <a:pt x="49055" y="2705"/>
                  </a:cubicBezTo>
                  <a:cubicBezTo>
                    <a:pt x="48081" y="2525"/>
                    <a:pt x="47081" y="2345"/>
                    <a:pt x="46089" y="2200"/>
                  </a:cubicBezTo>
                  <a:lnTo>
                    <a:pt x="43232" y="1840"/>
                  </a:lnTo>
                  <a:lnTo>
                    <a:pt x="40374" y="1551"/>
                  </a:lnTo>
                  <a:lnTo>
                    <a:pt x="37508" y="1317"/>
                  </a:lnTo>
                  <a:cubicBezTo>
                    <a:pt x="33686" y="1056"/>
                    <a:pt x="29855" y="938"/>
                    <a:pt x="26024" y="857"/>
                  </a:cubicBezTo>
                  <a:cubicBezTo>
                    <a:pt x="22193" y="776"/>
                    <a:pt x="18362" y="731"/>
                    <a:pt x="14540" y="632"/>
                  </a:cubicBezTo>
                  <a:cubicBezTo>
                    <a:pt x="10726" y="524"/>
                    <a:pt x="6903" y="353"/>
                    <a:pt x="3107" y="21"/>
                  </a:cubicBezTo>
                  <a:lnTo>
                    <a:pt x="3107" y="21"/>
                  </a:lnTo>
                  <a:cubicBezTo>
                    <a:pt x="3091" y="15"/>
                    <a:pt x="3070" y="10"/>
                    <a:pt x="3039" y="10"/>
                  </a:cubicBezTo>
                  <a:lnTo>
                    <a:pt x="289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47;p2"/>
            <p:cNvSpPr/>
            <p:nvPr/>
          </p:nvSpPr>
          <p:spPr>
            <a:xfrm>
              <a:off x="2004625" y="3411050"/>
              <a:ext cx="976675" cy="36075"/>
            </a:xfrm>
            <a:custGeom>
              <a:avLst/>
              <a:gdLst/>
              <a:ahLst/>
              <a:cxnLst/>
              <a:rect l="l" t="t" r="r" b="b"/>
              <a:pathLst>
                <a:path w="39067" h="1443" extrusionOk="0">
                  <a:moveTo>
                    <a:pt x="180" y="0"/>
                  </a:moveTo>
                  <a:cubicBezTo>
                    <a:pt x="0" y="0"/>
                    <a:pt x="9" y="262"/>
                    <a:pt x="180" y="271"/>
                  </a:cubicBezTo>
                  <a:cubicBezTo>
                    <a:pt x="13025" y="748"/>
                    <a:pt x="25897" y="1253"/>
                    <a:pt x="38751" y="1442"/>
                  </a:cubicBezTo>
                  <a:cubicBezTo>
                    <a:pt x="39066" y="1442"/>
                    <a:pt x="39066" y="965"/>
                    <a:pt x="38751" y="947"/>
                  </a:cubicBezTo>
                  <a:cubicBezTo>
                    <a:pt x="25906" y="424"/>
                    <a:pt x="13025" y="234"/>
                    <a:pt x="180" y="0"/>
                  </a:cubicBezTo>
                  <a:close/>
                </a:path>
              </a:pathLst>
            </a:custGeom>
            <a:solidFill>
              <a:srgbClr val="A67A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48;p2"/>
            <p:cNvSpPr/>
            <p:nvPr/>
          </p:nvSpPr>
          <p:spPr>
            <a:xfrm>
              <a:off x="2004625" y="3411050"/>
              <a:ext cx="976675" cy="36075"/>
            </a:xfrm>
            <a:custGeom>
              <a:avLst/>
              <a:gdLst/>
              <a:ahLst/>
              <a:cxnLst/>
              <a:rect l="l" t="t" r="r" b="b"/>
              <a:pathLst>
                <a:path w="39067" h="1443" extrusionOk="0">
                  <a:moveTo>
                    <a:pt x="180" y="0"/>
                  </a:moveTo>
                  <a:cubicBezTo>
                    <a:pt x="0" y="0"/>
                    <a:pt x="9" y="262"/>
                    <a:pt x="180" y="271"/>
                  </a:cubicBezTo>
                  <a:cubicBezTo>
                    <a:pt x="13025" y="748"/>
                    <a:pt x="25897" y="1253"/>
                    <a:pt x="38751" y="1442"/>
                  </a:cubicBezTo>
                  <a:cubicBezTo>
                    <a:pt x="39066" y="1442"/>
                    <a:pt x="39066" y="965"/>
                    <a:pt x="38751" y="947"/>
                  </a:cubicBezTo>
                  <a:cubicBezTo>
                    <a:pt x="25906" y="424"/>
                    <a:pt x="13025" y="234"/>
                    <a:pt x="180" y="0"/>
                  </a:cubicBezTo>
                  <a:close/>
                </a:path>
              </a:pathLst>
            </a:custGeom>
            <a:solidFill>
              <a:srgbClr val="1C1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9" name="Google Shape;49;p2"/>
          <p:cNvSpPr/>
          <p:nvPr/>
        </p:nvSpPr>
        <p:spPr>
          <a:xfrm rot="-381518">
            <a:off x="1317430" y="-146232"/>
            <a:ext cx="102933" cy="551241"/>
          </a:xfrm>
          <a:prstGeom prst="roundRect">
            <a:avLst>
              <a:gd name="adj" fmla="val 50000"/>
            </a:avLst>
          </a:prstGeom>
          <a:solidFill>
            <a:srgbClr val="EEEEEE">
              <a:alpha val="47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50;p2"/>
          <p:cNvSpPr txBox="1">
            <a:spLocks noGrp="1"/>
          </p:cNvSpPr>
          <p:nvPr>
            <p:ph type="ctrTitle"/>
          </p:nvPr>
        </p:nvSpPr>
        <p:spPr>
          <a:xfrm>
            <a:off x="2351850" y="1460922"/>
            <a:ext cx="4440300" cy="1749000"/>
          </a:xfrm>
          <a:prstGeom prst="rect">
            <a:avLst/>
          </a:prstGeom>
        </p:spPr>
        <p:txBody>
          <a:bodyPr spcFirstLastPara="1" wrap="square" lIns="0" tIns="0" rIns="0" bIns="0" anchor="t" anchorCtr="0">
            <a:noAutofit/>
          </a:bodyPr>
          <a:lstStyle>
            <a:lvl1pPr lvl="0" algn="ctr" rtl="0">
              <a:spcBef>
                <a:spcPts val="0"/>
              </a:spcBef>
              <a:spcAft>
                <a:spcPts val="0"/>
              </a:spcAft>
              <a:buSzPts val="5200"/>
              <a:buFont typeface="Itim"/>
              <a:buNone/>
              <a:defRPr sz="6000" b="1">
                <a:latin typeface="Itim"/>
                <a:ea typeface="Itim"/>
                <a:cs typeface="Itim"/>
                <a:sym typeface="Itim"/>
              </a:defRPr>
            </a:lvl1pPr>
            <a:lvl2pPr lvl="1" algn="ctr" rtl="0">
              <a:spcBef>
                <a:spcPts val="0"/>
              </a:spcBef>
              <a:spcAft>
                <a:spcPts val="0"/>
              </a:spcAft>
              <a:buSzPts val="5200"/>
              <a:buNone/>
              <a:defRPr sz="5200"/>
            </a:lvl2pPr>
            <a:lvl3pPr lvl="2" algn="ctr" rtl="0">
              <a:spcBef>
                <a:spcPts val="0"/>
              </a:spcBef>
              <a:spcAft>
                <a:spcPts val="0"/>
              </a:spcAft>
              <a:buSzPts val="5200"/>
              <a:buNone/>
              <a:defRPr sz="5200"/>
            </a:lvl3pPr>
            <a:lvl4pPr lvl="3" algn="ctr" rtl="0">
              <a:spcBef>
                <a:spcPts val="0"/>
              </a:spcBef>
              <a:spcAft>
                <a:spcPts val="0"/>
              </a:spcAft>
              <a:buSzPts val="5200"/>
              <a:buNone/>
              <a:defRPr sz="5200"/>
            </a:lvl4pPr>
            <a:lvl5pPr lvl="4" algn="ctr" rtl="0">
              <a:spcBef>
                <a:spcPts val="0"/>
              </a:spcBef>
              <a:spcAft>
                <a:spcPts val="0"/>
              </a:spcAft>
              <a:buSzPts val="5200"/>
              <a:buNone/>
              <a:defRPr sz="5200"/>
            </a:lvl5pPr>
            <a:lvl6pPr lvl="5" algn="ctr" rtl="0">
              <a:spcBef>
                <a:spcPts val="0"/>
              </a:spcBef>
              <a:spcAft>
                <a:spcPts val="0"/>
              </a:spcAft>
              <a:buSzPts val="5200"/>
              <a:buNone/>
              <a:defRPr sz="5200"/>
            </a:lvl6pPr>
            <a:lvl7pPr lvl="6" algn="ctr" rtl="0">
              <a:spcBef>
                <a:spcPts val="0"/>
              </a:spcBef>
              <a:spcAft>
                <a:spcPts val="0"/>
              </a:spcAft>
              <a:buSzPts val="5200"/>
              <a:buNone/>
              <a:defRPr sz="5200"/>
            </a:lvl7pPr>
            <a:lvl8pPr lvl="7" algn="ctr" rtl="0">
              <a:spcBef>
                <a:spcPts val="0"/>
              </a:spcBef>
              <a:spcAft>
                <a:spcPts val="0"/>
              </a:spcAft>
              <a:buSzPts val="5200"/>
              <a:buNone/>
              <a:defRPr sz="5200"/>
            </a:lvl8pPr>
            <a:lvl9pPr lvl="8" algn="ctr" rtl="0">
              <a:spcBef>
                <a:spcPts val="0"/>
              </a:spcBef>
              <a:spcAft>
                <a:spcPts val="0"/>
              </a:spcAft>
              <a:buSzPts val="5200"/>
              <a:buNone/>
              <a:defRPr sz="5200"/>
            </a:lvl9pPr>
          </a:lstStyle>
          <a:p>
            <a:endParaRPr/>
          </a:p>
        </p:txBody>
      </p:sp>
      <p:sp>
        <p:nvSpPr>
          <p:cNvPr id="51" name="Google Shape;51;p2"/>
          <p:cNvSpPr txBox="1">
            <a:spLocks noGrp="1"/>
          </p:cNvSpPr>
          <p:nvPr>
            <p:ph type="subTitle" idx="1"/>
          </p:nvPr>
        </p:nvSpPr>
        <p:spPr>
          <a:xfrm>
            <a:off x="2351850" y="3287050"/>
            <a:ext cx="4440300" cy="357600"/>
          </a:xfrm>
          <a:prstGeom prst="rect">
            <a:avLst/>
          </a:prstGeom>
          <a:noFill/>
          <a:ln>
            <a:noFill/>
          </a:ln>
        </p:spPr>
        <p:txBody>
          <a:bodyPr spcFirstLastPara="1" wrap="square" lIns="91425" tIns="91425" rIns="91425" bIns="91425" anchor="t" anchorCtr="0">
            <a:noAutofit/>
          </a:bodyPr>
          <a:lstStyle>
            <a:lvl1pPr lvl="0" algn="ctr" rtl="0">
              <a:lnSpc>
                <a:spcPct val="100000"/>
              </a:lnSpc>
              <a:spcBef>
                <a:spcPts val="0"/>
              </a:spcBef>
              <a:spcAft>
                <a:spcPts val="0"/>
              </a:spcAft>
              <a:buSzPts val="2800"/>
              <a:buNone/>
              <a:defRPr sz="1600">
                <a:solidFill>
                  <a:schemeClr val="dk2"/>
                </a:solidFill>
                <a:latin typeface="Muli"/>
                <a:ea typeface="Muli"/>
                <a:cs typeface="Muli"/>
                <a:sym typeface="Muli"/>
              </a:defRPr>
            </a:lvl1pPr>
            <a:lvl2pPr lvl="1" algn="ctr" rtl="0">
              <a:lnSpc>
                <a:spcPct val="100000"/>
              </a:lnSpc>
              <a:spcBef>
                <a:spcPts val="0"/>
              </a:spcBef>
              <a:spcAft>
                <a:spcPts val="0"/>
              </a:spcAft>
              <a:buClr>
                <a:schemeClr val="dk2"/>
              </a:buClr>
              <a:buSzPts val="2800"/>
              <a:buNone/>
              <a:defRPr sz="2800">
                <a:solidFill>
                  <a:schemeClr val="dk2"/>
                </a:solidFill>
              </a:defRPr>
            </a:lvl2pPr>
            <a:lvl3pPr lvl="2" algn="ctr" rtl="0">
              <a:lnSpc>
                <a:spcPct val="100000"/>
              </a:lnSpc>
              <a:spcBef>
                <a:spcPts val="0"/>
              </a:spcBef>
              <a:spcAft>
                <a:spcPts val="0"/>
              </a:spcAft>
              <a:buClr>
                <a:schemeClr val="dk2"/>
              </a:buClr>
              <a:buSzPts val="2800"/>
              <a:buNone/>
              <a:defRPr sz="2800">
                <a:solidFill>
                  <a:schemeClr val="dk2"/>
                </a:solidFill>
              </a:defRPr>
            </a:lvl3pPr>
            <a:lvl4pPr lvl="3" algn="ctr" rtl="0">
              <a:lnSpc>
                <a:spcPct val="100000"/>
              </a:lnSpc>
              <a:spcBef>
                <a:spcPts val="0"/>
              </a:spcBef>
              <a:spcAft>
                <a:spcPts val="0"/>
              </a:spcAft>
              <a:buClr>
                <a:schemeClr val="dk2"/>
              </a:buClr>
              <a:buSzPts val="2800"/>
              <a:buNone/>
              <a:defRPr sz="2800">
                <a:solidFill>
                  <a:schemeClr val="dk2"/>
                </a:solidFill>
              </a:defRPr>
            </a:lvl4pPr>
            <a:lvl5pPr lvl="4" algn="ctr" rtl="0">
              <a:lnSpc>
                <a:spcPct val="100000"/>
              </a:lnSpc>
              <a:spcBef>
                <a:spcPts val="0"/>
              </a:spcBef>
              <a:spcAft>
                <a:spcPts val="0"/>
              </a:spcAft>
              <a:buClr>
                <a:schemeClr val="dk2"/>
              </a:buClr>
              <a:buSzPts val="2800"/>
              <a:buNone/>
              <a:defRPr sz="2800">
                <a:solidFill>
                  <a:schemeClr val="dk2"/>
                </a:solidFill>
              </a:defRPr>
            </a:lvl5pPr>
            <a:lvl6pPr lvl="5" algn="ctr" rtl="0">
              <a:lnSpc>
                <a:spcPct val="100000"/>
              </a:lnSpc>
              <a:spcBef>
                <a:spcPts val="0"/>
              </a:spcBef>
              <a:spcAft>
                <a:spcPts val="0"/>
              </a:spcAft>
              <a:buClr>
                <a:schemeClr val="dk2"/>
              </a:buClr>
              <a:buSzPts val="2800"/>
              <a:buNone/>
              <a:defRPr sz="2800">
                <a:solidFill>
                  <a:schemeClr val="dk2"/>
                </a:solidFill>
              </a:defRPr>
            </a:lvl6pPr>
            <a:lvl7pPr lvl="6" algn="ctr" rtl="0">
              <a:lnSpc>
                <a:spcPct val="100000"/>
              </a:lnSpc>
              <a:spcBef>
                <a:spcPts val="0"/>
              </a:spcBef>
              <a:spcAft>
                <a:spcPts val="0"/>
              </a:spcAft>
              <a:buClr>
                <a:schemeClr val="dk2"/>
              </a:buClr>
              <a:buSzPts val="2800"/>
              <a:buNone/>
              <a:defRPr sz="2800">
                <a:solidFill>
                  <a:schemeClr val="dk2"/>
                </a:solidFill>
              </a:defRPr>
            </a:lvl7pPr>
            <a:lvl8pPr lvl="7" algn="ctr" rtl="0">
              <a:lnSpc>
                <a:spcPct val="100000"/>
              </a:lnSpc>
              <a:spcBef>
                <a:spcPts val="0"/>
              </a:spcBef>
              <a:spcAft>
                <a:spcPts val="0"/>
              </a:spcAft>
              <a:buClr>
                <a:schemeClr val="dk2"/>
              </a:buClr>
              <a:buSzPts val="2800"/>
              <a:buNone/>
              <a:defRPr sz="2800">
                <a:solidFill>
                  <a:schemeClr val="dk2"/>
                </a:solidFill>
              </a:defRPr>
            </a:lvl8pPr>
            <a:lvl9pPr lvl="8" algn="ctr" rtl="0">
              <a:lnSpc>
                <a:spcPct val="100000"/>
              </a:lnSpc>
              <a:spcBef>
                <a:spcPts val="0"/>
              </a:spcBef>
              <a:spcAft>
                <a:spcPts val="0"/>
              </a:spcAft>
              <a:buClr>
                <a:schemeClr val="dk2"/>
              </a:buClr>
              <a:buSzPts val="2800"/>
              <a:buNone/>
              <a:defRPr sz="2800">
                <a:solidFill>
                  <a:schemeClr val="dk2"/>
                </a:solidFill>
              </a:defRPr>
            </a:lvl9pPr>
          </a:lstStyle>
          <a:p>
            <a:endParaRPr/>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Blank" type="blank">
  <p:cSld name="BLANK">
    <p:spTree>
      <p:nvGrpSpPr>
        <p:cNvPr id="1" name="Shape 289"/>
        <p:cNvGrpSpPr/>
        <p:nvPr/>
      </p:nvGrpSpPr>
      <p:grpSpPr>
        <a:xfrm>
          <a:off x="0" y="0"/>
          <a:ext cx="0" cy="0"/>
          <a:chOff x="0" y="0"/>
          <a:chExt cx="0" cy="0"/>
        </a:xfrm>
      </p:grpSpPr>
      <p:sp>
        <p:nvSpPr>
          <p:cNvPr id="290" name="Google Shape;290;p12"/>
          <p:cNvSpPr txBox="1">
            <a:spLocks noGrp="1"/>
          </p:cNvSpPr>
          <p:nvPr>
            <p:ph type="sldNum" idx="12"/>
          </p:nvPr>
        </p:nvSpPr>
        <p:spPr>
          <a:xfrm>
            <a:off x="8472458" y="4663217"/>
            <a:ext cx="548700" cy="393600"/>
          </a:xfrm>
          <a:prstGeom prst="rect">
            <a:avLst/>
          </a:prstGeom>
        </p:spPr>
        <p:txBody>
          <a:bodyPr spcFirstLastPara="1" wrap="square" lIns="91425" tIns="91425" rIns="91425" bIns="91425" anchor="ctr" anchorCtr="0">
            <a:norm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r" rtl="0">
              <a:spcBef>
                <a:spcPts val="0"/>
              </a:spcBef>
              <a:spcAft>
                <a:spcPts val="0"/>
              </a:spcAft>
              <a:buNone/>
            </a:pPr>
            <a:fld id="{00000000-1234-1234-1234-123412341234}" type="slidenum">
              <a:rPr lang="en"/>
              <a:pPr marL="0" lvl="0" indent="0" algn="r" rtl="0">
                <a:spcBef>
                  <a:spcPts val="0"/>
                </a:spcBef>
                <a:spcAft>
                  <a:spcPts val="0"/>
                </a:spcAft>
                <a:buNone/>
              </a:pPr>
              <a:t>‹#›</a:t>
            </a:fld>
            <a:endParaRPr/>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Table of contents">
  <p:cSld name="CUSTOM">
    <p:spTree>
      <p:nvGrpSpPr>
        <p:cNvPr id="1" name="Shape 291"/>
        <p:cNvGrpSpPr/>
        <p:nvPr/>
      </p:nvGrpSpPr>
      <p:grpSpPr>
        <a:xfrm>
          <a:off x="0" y="0"/>
          <a:ext cx="0" cy="0"/>
          <a:chOff x="0" y="0"/>
          <a:chExt cx="0" cy="0"/>
        </a:xfrm>
      </p:grpSpPr>
      <p:grpSp>
        <p:nvGrpSpPr>
          <p:cNvPr id="292" name="Google Shape;292;p13"/>
          <p:cNvGrpSpPr/>
          <p:nvPr/>
        </p:nvGrpSpPr>
        <p:grpSpPr>
          <a:xfrm>
            <a:off x="-174525" y="-22399"/>
            <a:ext cx="9487164" cy="5193049"/>
            <a:chOff x="-174525" y="-22399"/>
            <a:chExt cx="9487164" cy="5193049"/>
          </a:xfrm>
        </p:grpSpPr>
        <p:sp>
          <p:nvSpPr>
            <p:cNvPr id="293" name="Google Shape;293;p13"/>
            <p:cNvSpPr/>
            <p:nvPr/>
          </p:nvSpPr>
          <p:spPr>
            <a:xfrm>
              <a:off x="-174525" y="-22399"/>
              <a:ext cx="9487164" cy="5188298"/>
            </a:xfrm>
            <a:custGeom>
              <a:avLst/>
              <a:gdLst/>
              <a:ahLst/>
              <a:cxnLst/>
              <a:rect l="l" t="t" r="r" b="b"/>
              <a:pathLst>
                <a:path w="264469" h="144360" extrusionOk="0">
                  <a:moveTo>
                    <a:pt x="125024" y="0"/>
                  </a:moveTo>
                  <a:cubicBezTo>
                    <a:pt x="124865" y="0"/>
                    <a:pt x="124702" y="4"/>
                    <a:pt x="124536" y="11"/>
                  </a:cubicBezTo>
                  <a:lnTo>
                    <a:pt x="4940" y="11"/>
                  </a:lnTo>
                  <a:cubicBezTo>
                    <a:pt x="1569" y="65"/>
                    <a:pt x="0" y="1705"/>
                    <a:pt x="226" y="4914"/>
                  </a:cubicBezTo>
                  <a:lnTo>
                    <a:pt x="226" y="138500"/>
                  </a:lnTo>
                  <a:cubicBezTo>
                    <a:pt x="208" y="142159"/>
                    <a:pt x="1811" y="143993"/>
                    <a:pt x="5034" y="143993"/>
                  </a:cubicBezTo>
                  <a:cubicBezTo>
                    <a:pt x="5185" y="143993"/>
                    <a:pt x="5340" y="143989"/>
                    <a:pt x="5499" y="143981"/>
                  </a:cubicBezTo>
                  <a:cubicBezTo>
                    <a:pt x="23166" y="144233"/>
                    <a:pt x="61538" y="144359"/>
                    <a:pt x="76177" y="144359"/>
                  </a:cubicBezTo>
                  <a:cubicBezTo>
                    <a:pt x="90824" y="144359"/>
                    <a:pt x="107103" y="144233"/>
                    <a:pt x="125041" y="143981"/>
                  </a:cubicBezTo>
                  <a:cubicBezTo>
                    <a:pt x="129025" y="143963"/>
                    <a:pt x="130900" y="142007"/>
                    <a:pt x="130675" y="138122"/>
                  </a:cubicBezTo>
                  <a:lnTo>
                    <a:pt x="130675" y="6393"/>
                  </a:lnTo>
                  <a:cubicBezTo>
                    <a:pt x="130839" y="2139"/>
                    <a:pt x="128956" y="0"/>
                    <a:pt x="125024" y="0"/>
                  </a:cubicBezTo>
                  <a:close/>
                  <a:moveTo>
                    <a:pt x="139427" y="0"/>
                  </a:moveTo>
                  <a:cubicBezTo>
                    <a:pt x="135503" y="0"/>
                    <a:pt x="133611" y="2139"/>
                    <a:pt x="133776" y="6393"/>
                  </a:cubicBezTo>
                  <a:lnTo>
                    <a:pt x="133776" y="138122"/>
                  </a:lnTo>
                  <a:cubicBezTo>
                    <a:pt x="133550" y="142007"/>
                    <a:pt x="135434" y="143963"/>
                    <a:pt x="139409" y="143981"/>
                  </a:cubicBezTo>
                  <a:cubicBezTo>
                    <a:pt x="157347" y="144233"/>
                    <a:pt x="173635" y="144359"/>
                    <a:pt x="188274" y="144359"/>
                  </a:cubicBezTo>
                  <a:cubicBezTo>
                    <a:pt x="202912" y="144359"/>
                    <a:pt x="241294" y="144233"/>
                    <a:pt x="258970" y="143981"/>
                  </a:cubicBezTo>
                  <a:cubicBezTo>
                    <a:pt x="259129" y="143989"/>
                    <a:pt x="259285" y="143993"/>
                    <a:pt x="259437" y="143993"/>
                  </a:cubicBezTo>
                  <a:cubicBezTo>
                    <a:pt x="262675" y="143993"/>
                    <a:pt x="264277" y="142159"/>
                    <a:pt x="264243" y="138500"/>
                  </a:cubicBezTo>
                  <a:lnTo>
                    <a:pt x="264243" y="4914"/>
                  </a:lnTo>
                  <a:cubicBezTo>
                    <a:pt x="264468" y="1705"/>
                    <a:pt x="262900" y="65"/>
                    <a:pt x="259529" y="11"/>
                  </a:cubicBezTo>
                  <a:lnTo>
                    <a:pt x="139914" y="11"/>
                  </a:lnTo>
                  <a:cubicBezTo>
                    <a:pt x="139749" y="4"/>
                    <a:pt x="139586" y="0"/>
                    <a:pt x="1394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294" name="Google Shape;294;p13"/>
            <p:cNvCxnSpPr/>
            <p:nvPr/>
          </p:nvCxnSpPr>
          <p:spPr>
            <a:xfrm>
              <a:off x="-166800" y="540000"/>
              <a:ext cx="4681500" cy="0"/>
            </a:xfrm>
            <a:prstGeom prst="straightConnector1">
              <a:avLst/>
            </a:prstGeom>
            <a:noFill/>
            <a:ln w="9525" cap="flat" cmpd="sng">
              <a:solidFill>
                <a:srgbClr val="6D9EEB"/>
              </a:solidFill>
              <a:prstDash val="solid"/>
              <a:round/>
              <a:headEnd type="none" w="med" len="med"/>
              <a:tailEnd type="none" w="med" len="med"/>
            </a:ln>
          </p:spPr>
        </p:cxnSp>
        <p:grpSp>
          <p:nvGrpSpPr>
            <p:cNvPr id="295" name="Google Shape;295;p13"/>
            <p:cNvGrpSpPr/>
            <p:nvPr/>
          </p:nvGrpSpPr>
          <p:grpSpPr>
            <a:xfrm>
              <a:off x="263005" y="845117"/>
              <a:ext cx="3790149" cy="3960313"/>
              <a:chOff x="263005" y="845117"/>
              <a:chExt cx="3790149" cy="3960313"/>
            </a:xfrm>
          </p:grpSpPr>
          <p:sp>
            <p:nvSpPr>
              <p:cNvPr id="296" name="Google Shape;296;p13"/>
              <p:cNvSpPr/>
              <p:nvPr/>
            </p:nvSpPr>
            <p:spPr>
              <a:xfrm>
                <a:off x="263005" y="3941386"/>
                <a:ext cx="3790149" cy="19569"/>
              </a:xfrm>
              <a:custGeom>
                <a:avLst/>
                <a:gdLst/>
                <a:ahLst/>
                <a:cxnLst/>
                <a:rect l="l" t="t" r="r" b="b"/>
                <a:pathLst>
                  <a:path w="109629" h="551" extrusionOk="0">
                    <a:moveTo>
                      <a:pt x="271" y="0"/>
                    </a:moveTo>
                    <a:cubicBezTo>
                      <a:pt x="118" y="9"/>
                      <a:pt x="1" y="127"/>
                      <a:pt x="1" y="280"/>
                    </a:cubicBezTo>
                    <a:cubicBezTo>
                      <a:pt x="1" y="424"/>
                      <a:pt x="118" y="550"/>
                      <a:pt x="271" y="550"/>
                    </a:cubicBezTo>
                    <a:lnTo>
                      <a:pt x="13909" y="496"/>
                    </a:lnTo>
                    <a:lnTo>
                      <a:pt x="27538" y="478"/>
                    </a:lnTo>
                    <a:lnTo>
                      <a:pt x="54814" y="451"/>
                    </a:lnTo>
                    <a:lnTo>
                      <a:pt x="82082" y="478"/>
                    </a:lnTo>
                    <a:lnTo>
                      <a:pt x="95720" y="496"/>
                    </a:lnTo>
                    <a:lnTo>
                      <a:pt x="109349" y="550"/>
                    </a:lnTo>
                    <a:lnTo>
                      <a:pt x="109358" y="550"/>
                    </a:lnTo>
                    <a:cubicBezTo>
                      <a:pt x="109502" y="550"/>
                      <a:pt x="109628" y="424"/>
                      <a:pt x="109619" y="271"/>
                    </a:cubicBezTo>
                    <a:cubicBezTo>
                      <a:pt x="109619" y="127"/>
                      <a:pt x="109502" y="0"/>
                      <a:pt x="109349" y="0"/>
                    </a:cubicBezTo>
                    <a:lnTo>
                      <a:pt x="95720" y="55"/>
                    </a:lnTo>
                    <a:lnTo>
                      <a:pt x="82082" y="73"/>
                    </a:lnTo>
                    <a:lnTo>
                      <a:pt x="54814" y="109"/>
                    </a:lnTo>
                    <a:lnTo>
                      <a:pt x="27538" y="73"/>
                    </a:lnTo>
                    <a:lnTo>
                      <a:pt x="13909" y="55"/>
                    </a:lnTo>
                    <a:lnTo>
                      <a:pt x="271" y="0"/>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 name="Google Shape;297;p13"/>
              <p:cNvSpPr/>
              <p:nvPr/>
            </p:nvSpPr>
            <p:spPr>
              <a:xfrm>
                <a:off x="263005" y="4223091"/>
                <a:ext cx="3790149" cy="19249"/>
              </a:xfrm>
              <a:custGeom>
                <a:avLst/>
                <a:gdLst/>
                <a:ahLst/>
                <a:cxnLst/>
                <a:rect l="l" t="t" r="r" b="b"/>
                <a:pathLst>
                  <a:path w="109629" h="542" extrusionOk="0">
                    <a:moveTo>
                      <a:pt x="271" y="1"/>
                    </a:moveTo>
                    <a:cubicBezTo>
                      <a:pt x="118" y="1"/>
                      <a:pt x="1" y="118"/>
                      <a:pt x="1" y="271"/>
                    </a:cubicBezTo>
                    <a:cubicBezTo>
                      <a:pt x="1" y="424"/>
                      <a:pt x="118" y="541"/>
                      <a:pt x="271" y="541"/>
                    </a:cubicBezTo>
                    <a:lnTo>
                      <a:pt x="13909" y="487"/>
                    </a:lnTo>
                    <a:lnTo>
                      <a:pt x="27538" y="469"/>
                    </a:lnTo>
                    <a:lnTo>
                      <a:pt x="54814" y="442"/>
                    </a:lnTo>
                    <a:lnTo>
                      <a:pt x="82082" y="478"/>
                    </a:lnTo>
                    <a:lnTo>
                      <a:pt x="95720" y="496"/>
                    </a:lnTo>
                    <a:lnTo>
                      <a:pt x="109349" y="541"/>
                    </a:lnTo>
                    <a:lnTo>
                      <a:pt x="109358" y="541"/>
                    </a:lnTo>
                    <a:cubicBezTo>
                      <a:pt x="109502" y="541"/>
                      <a:pt x="109628" y="415"/>
                      <a:pt x="109619" y="271"/>
                    </a:cubicBezTo>
                    <a:cubicBezTo>
                      <a:pt x="109619" y="118"/>
                      <a:pt x="109502" y="1"/>
                      <a:pt x="109349" y="1"/>
                    </a:cubicBezTo>
                    <a:lnTo>
                      <a:pt x="95720" y="46"/>
                    </a:lnTo>
                    <a:lnTo>
                      <a:pt x="82082" y="64"/>
                    </a:lnTo>
                    <a:lnTo>
                      <a:pt x="54814" y="100"/>
                    </a:lnTo>
                    <a:lnTo>
                      <a:pt x="27538" y="64"/>
                    </a:lnTo>
                    <a:lnTo>
                      <a:pt x="13909" y="46"/>
                    </a:lnTo>
                    <a:lnTo>
                      <a:pt x="271" y="1"/>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 name="Google Shape;298;p13"/>
              <p:cNvSpPr/>
              <p:nvPr/>
            </p:nvSpPr>
            <p:spPr>
              <a:xfrm>
                <a:off x="263005" y="4504476"/>
                <a:ext cx="3790149" cy="19249"/>
              </a:xfrm>
              <a:custGeom>
                <a:avLst/>
                <a:gdLst/>
                <a:ahLst/>
                <a:cxnLst/>
                <a:rect l="l" t="t" r="r" b="b"/>
                <a:pathLst>
                  <a:path w="109629" h="542" extrusionOk="0">
                    <a:moveTo>
                      <a:pt x="271" y="1"/>
                    </a:moveTo>
                    <a:cubicBezTo>
                      <a:pt x="118" y="1"/>
                      <a:pt x="1" y="127"/>
                      <a:pt x="1" y="271"/>
                    </a:cubicBezTo>
                    <a:cubicBezTo>
                      <a:pt x="1" y="425"/>
                      <a:pt x="118" y="542"/>
                      <a:pt x="271" y="542"/>
                    </a:cubicBezTo>
                    <a:lnTo>
                      <a:pt x="13909" y="497"/>
                    </a:lnTo>
                    <a:lnTo>
                      <a:pt x="27538" y="479"/>
                    </a:lnTo>
                    <a:lnTo>
                      <a:pt x="54814" y="443"/>
                    </a:lnTo>
                    <a:lnTo>
                      <a:pt x="82082" y="479"/>
                    </a:lnTo>
                    <a:lnTo>
                      <a:pt x="95720" y="497"/>
                    </a:lnTo>
                    <a:lnTo>
                      <a:pt x="109349" y="542"/>
                    </a:lnTo>
                    <a:lnTo>
                      <a:pt x="109358" y="542"/>
                    </a:lnTo>
                    <a:cubicBezTo>
                      <a:pt x="109502" y="542"/>
                      <a:pt x="109628" y="425"/>
                      <a:pt x="109619" y="271"/>
                    </a:cubicBezTo>
                    <a:cubicBezTo>
                      <a:pt x="109619" y="118"/>
                      <a:pt x="109502" y="1"/>
                      <a:pt x="109349" y="1"/>
                    </a:cubicBezTo>
                    <a:lnTo>
                      <a:pt x="95720" y="46"/>
                    </a:lnTo>
                    <a:lnTo>
                      <a:pt x="82082" y="64"/>
                    </a:lnTo>
                    <a:lnTo>
                      <a:pt x="54814" y="100"/>
                    </a:lnTo>
                    <a:lnTo>
                      <a:pt x="27538" y="73"/>
                    </a:lnTo>
                    <a:lnTo>
                      <a:pt x="13909" y="55"/>
                    </a:lnTo>
                    <a:lnTo>
                      <a:pt x="271" y="1"/>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 name="Google Shape;299;p13"/>
              <p:cNvSpPr/>
              <p:nvPr/>
            </p:nvSpPr>
            <p:spPr>
              <a:xfrm>
                <a:off x="263005" y="3378615"/>
                <a:ext cx="3790149" cy="19214"/>
              </a:xfrm>
              <a:custGeom>
                <a:avLst/>
                <a:gdLst/>
                <a:ahLst/>
                <a:cxnLst/>
                <a:rect l="l" t="t" r="r" b="b"/>
                <a:pathLst>
                  <a:path w="109629" h="541" extrusionOk="0">
                    <a:moveTo>
                      <a:pt x="271" y="0"/>
                    </a:moveTo>
                    <a:cubicBezTo>
                      <a:pt x="118" y="0"/>
                      <a:pt x="1" y="117"/>
                      <a:pt x="1" y="270"/>
                    </a:cubicBezTo>
                    <a:cubicBezTo>
                      <a:pt x="1" y="424"/>
                      <a:pt x="118" y="541"/>
                      <a:pt x="271" y="541"/>
                    </a:cubicBezTo>
                    <a:lnTo>
                      <a:pt x="13909" y="487"/>
                    </a:lnTo>
                    <a:lnTo>
                      <a:pt x="27538" y="469"/>
                    </a:lnTo>
                    <a:lnTo>
                      <a:pt x="54814" y="442"/>
                    </a:lnTo>
                    <a:lnTo>
                      <a:pt x="82082" y="478"/>
                    </a:lnTo>
                    <a:lnTo>
                      <a:pt x="95720" y="496"/>
                    </a:lnTo>
                    <a:lnTo>
                      <a:pt x="109349" y="541"/>
                    </a:lnTo>
                    <a:lnTo>
                      <a:pt x="109358" y="541"/>
                    </a:lnTo>
                    <a:cubicBezTo>
                      <a:pt x="109502" y="541"/>
                      <a:pt x="109628" y="415"/>
                      <a:pt x="109619" y="270"/>
                    </a:cubicBezTo>
                    <a:cubicBezTo>
                      <a:pt x="109619" y="117"/>
                      <a:pt x="109502" y="0"/>
                      <a:pt x="109349" y="0"/>
                    </a:cubicBezTo>
                    <a:lnTo>
                      <a:pt x="95720" y="45"/>
                    </a:lnTo>
                    <a:lnTo>
                      <a:pt x="82082" y="63"/>
                    </a:lnTo>
                    <a:lnTo>
                      <a:pt x="54814" y="99"/>
                    </a:lnTo>
                    <a:lnTo>
                      <a:pt x="27538" y="63"/>
                    </a:lnTo>
                    <a:lnTo>
                      <a:pt x="13909" y="54"/>
                    </a:lnTo>
                    <a:lnTo>
                      <a:pt x="271" y="0"/>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 name="Google Shape;300;p13"/>
              <p:cNvSpPr/>
              <p:nvPr/>
            </p:nvSpPr>
            <p:spPr>
              <a:xfrm>
                <a:off x="263005" y="3660001"/>
                <a:ext cx="3790149" cy="19249"/>
              </a:xfrm>
              <a:custGeom>
                <a:avLst/>
                <a:gdLst/>
                <a:ahLst/>
                <a:cxnLst/>
                <a:rect l="l" t="t" r="r" b="b"/>
                <a:pathLst>
                  <a:path w="109629" h="542" extrusionOk="0">
                    <a:moveTo>
                      <a:pt x="271" y="0"/>
                    </a:moveTo>
                    <a:cubicBezTo>
                      <a:pt x="118" y="0"/>
                      <a:pt x="1" y="126"/>
                      <a:pt x="1" y="271"/>
                    </a:cubicBezTo>
                    <a:cubicBezTo>
                      <a:pt x="1" y="424"/>
                      <a:pt x="118" y="541"/>
                      <a:pt x="271" y="541"/>
                    </a:cubicBezTo>
                    <a:lnTo>
                      <a:pt x="13909" y="496"/>
                    </a:lnTo>
                    <a:lnTo>
                      <a:pt x="27538" y="478"/>
                    </a:lnTo>
                    <a:lnTo>
                      <a:pt x="54814" y="442"/>
                    </a:lnTo>
                    <a:lnTo>
                      <a:pt x="82082" y="478"/>
                    </a:lnTo>
                    <a:lnTo>
                      <a:pt x="95720" y="496"/>
                    </a:lnTo>
                    <a:lnTo>
                      <a:pt x="109349" y="541"/>
                    </a:lnTo>
                    <a:lnTo>
                      <a:pt x="109358" y="541"/>
                    </a:lnTo>
                    <a:cubicBezTo>
                      <a:pt x="109502" y="541"/>
                      <a:pt x="109628" y="424"/>
                      <a:pt x="109619" y="271"/>
                    </a:cubicBezTo>
                    <a:cubicBezTo>
                      <a:pt x="109619" y="117"/>
                      <a:pt x="109502" y="0"/>
                      <a:pt x="109349" y="0"/>
                    </a:cubicBezTo>
                    <a:lnTo>
                      <a:pt x="95720" y="45"/>
                    </a:lnTo>
                    <a:lnTo>
                      <a:pt x="82082" y="63"/>
                    </a:lnTo>
                    <a:lnTo>
                      <a:pt x="54814" y="99"/>
                    </a:lnTo>
                    <a:lnTo>
                      <a:pt x="27538" y="72"/>
                    </a:lnTo>
                    <a:lnTo>
                      <a:pt x="13909" y="54"/>
                    </a:lnTo>
                    <a:lnTo>
                      <a:pt x="271" y="0"/>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 name="Google Shape;301;p13"/>
              <p:cNvSpPr/>
              <p:nvPr/>
            </p:nvSpPr>
            <p:spPr>
              <a:xfrm>
                <a:off x="263005" y="3097194"/>
                <a:ext cx="3790149" cy="19249"/>
              </a:xfrm>
              <a:custGeom>
                <a:avLst/>
                <a:gdLst/>
                <a:ahLst/>
                <a:cxnLst/>
                <a:rect l="l" t="t" r="r" b="b"/>
                <a:pathLst>
                  <a:path w="109629" h="542" extrusionOk="0">
                    <a:moveTo>
                      <a:pt x="109364" y="0"/>
                    </a:moveTo>
                    <a:cubicBezTo>
                      <a:pt x="109359" y="0"/>
                      <a:pt x="109354" y="0"/>
                      <a:pt x="109349" y="1"/>
                    </a:cubicBezTo>
                    <a:lnTo>
                      <a:pt x="95720" y="46"/>
                    </a:lnTo>
                    <a:lnTo>
                      <a:pt x="82082" y="64"/>
                    </a:lnTo>
                    <a:lnTo>
                      <a:pt x="54814" y="100"/>
                    </a:lnTo>
                    <a:lnTo>
                      <a:pt x="27538" y="64"/>
                    </a:lnTo>
                    <a:lnTo>
                      <a:pt x="13909" y="46"/>
                    </a:lnTo>
                    <a:lnTo>
                      <a:pt x="271" y="1"/>
                    </a:lnTo>
                    <a:cubicBezTo>
                      <a:pt x="118" y="1"/>
                      <a:pt x="1" y="118"/>
                      <a:pt x="1" y="271"/>
                    </a:cubicBezTo>
                    <a:cubicBezTo>
                      <a:pt x="1" y="415"/>
                      <a:pt x="118" y="542"/>
                      <a:pt x="271" y="542"/>
                    </a:cubicBezTo>
                    <a:lnTo>
                      <a:pt x="13909" y="488"/>
                    </a:lnTo>
                    <a:lnTo>
                      <a:pt x="27538" y="470"/>
                    </a:lnTo>
                    <a:lnTo>
                      <a:pt x="54814" y="442"/>
                    </a:lnTo>
                    <a:lnTo>
                      <a:pt x="82082" y="470"/>
                    </a:lnTo>
                    <a:lnTo>
                      <a:pt x="95720" y="488"/>
                    </a:lnTo>
                    <a:lnTo>
                      <a:pt x="109349" y="542"/>
                    </a:lnTo>
                    <a:lnTo>
                      <a:pt x="109358" y="542"/>
                    </a:lnTo>
                    <a:cubicBezTo>
                      <a:pt x="109502" y="542"/>
                      <a:pt x="109628" y="415"/>
                      <a:pt x="109619" y="262"/>
                    </a:cubicBezTo>
                    <a:cubicBezTo>
                      <a:pt x="109619" y="123"/>
                      <a:pt x="109510" y="0"/>
                      <a:pt x="109364" y="0"/>
                    </a:cubicBez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 name="Google Shape;302;p13"/>
              <p:cNvSpPr/>
              <p:nvPr/>
            </p:nvSpPr>
            <p:spPr>
              <a:xfrm>
                <a:off x="263005" y="2252683"/>
                <a:ext cx="3790149" cy="19249"/>
              </a:xfrm>
              <a:custGeom>
                <a:avLst/>
                <a:gdLst/>
                <a:ahLst/>
                <a:cxnLst/>
                <a:rect l="l" t="t" r="r" b="b"/>
                <a:pathLst>
                  <a:path w="109629" h="542" extrusionOk="0">
                    <a:moveTo>
                      <a:pt x="109364" y="1"/>
                    </a:moveTo>
                    <a:cubicBezTo>
                      <a:pt x="109359" y="1"/>
                      <a:pt x="109354" y="1"/>
                      <a:pt x="109349" y="1"/>
                    </a:cubicBezTo>
                    <a:lnTo>
                      <a:pt x="95720" y="46"/>
                    </a:lnTo>
                    <a:lnTo>
                      <a:pt x="82082" y="64"/>
                    </a:lnTo>
                    <a:lnTo>
                      <a:pt x="54814" y="100"/>
                    </a:lnTo>
                    <a:lnTo>
                      <a:pt x="27538" y="64"/>
                    </a:lnTo>
                    <a:lnTo>
                      <a:pt x="13909" y="46"/>
                    </a:lnTo>
                    <a:lnTo>
                      <a:pt x="271" y="1"/>
                    </a:lnTo>
                    <a:cubicBezTo>
                      <a:pt x="118" y="1"/>
                      <a:pt x="1" y="118"/>
                      <a:pt x="1" y="272"/>
                    </a:cubicBezTo>
                    <a:cubicBezTo>
                      <a:pt x="1" y="416"/>
                      <a:pt x="118" y="542"/>
                      <a:pt x="271" y="542"/>
                    </a:cubicBezTo>
                    <a:lnTo>
                      <a:pt x="13909" y="488"/>
                    </a:lnTo>
                    <a:lnTo>
                      <a:pt x="27538" y="470"/>
                    </a:lnTo>
                    <a:lnTo>
                      <a:pt x="54814" y="443"/>
                    </a:lnTo>
                    <a:lnTo>
                      <a:pt x="82082" y="470"/>
                    </a:lnTo>
                    <a:lnTo>
                      <a:pt x="95720" y="488"/>
                    </a:lnTo>
                    <a:lnTo>
                      <a:pt x="109349" y="542"/>
                    </a:lnTo>
                    <a:lnTo>
                      <a:pt x="109358" y="542"/>
                    </a:lnTo>
                    <a:cubicBezTo>
                      <a:pt x="109502" y="542"/>
                      <a:pt x="109628" y="416"/>
                      <a:pt x="109619" y="272"/>
                    </a:cubicBezTo>
                    <a:cubicBezTo>
                      <a:pt x="109619" y="124"/>
                      <a:pt x="109510" y="1"/>
                      <a:pt x="109364" y="1"/>
                    </a:cubicBez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 name="Google Shape;303;p13"/>
              <p:cNvSpPr/>
              <p:nvPr/>
            </p:nvSpPr>
            <p:spPr>
              <a:xfrm>
                <a:off x="263005" y="2534104"/>
                <a:ext cx="3790149" cy="19249"/>
              </a:xfrm>
              <a:custGeom>
                <a:avLst/>
                <a:gdLst/>
                <a:ahLst/>
                <a:cxnLst/>
                <a:rect l="l" t="t" r="r" b="b"/>
                <a:pathLst>
                  <a:path w="109629" h="542" extrusionOk="0">
                    <a:moveTo>
                      <a:pt x="271" y="0"/>
                    </a:moveTo>
                    <a:cubicBezTo>
                      <a:pt x="118" y="0"/>
                      <a:pt x="1" y="118"/>
                      <a:pt x="1" y="271"/>
                    </a:cubicBezTo>
                    <a:cubicBezTo>
                      <a:pt x="1" y="424"/>
                      <a:pt x="118" y="541"/>
                      <a:pt x="271" y="541"/>
                    </a:cubicBezTo>
                    <a:lnTo>
                      <a:pt x="13909" y="487"/>
                    </a:lnTo>
                    <a:lnTo>
                      <a:pt x="27538" y="469"/>
                    </a:lnTo>
                    <a:lnTo>
                      <a:pt x="54814" y="442"/>
                    </a:lnTo>
                    <a:lnTo>
                      <a:pt x="82082" y="478"/>
                    </a:lnTo>
                    <a:lnTo>
                      <a:pt x="95720" y="496"/>
                    </a:lnTo>
                    <a:lnTo>
                      <a:pt x="109349" y="541"/>
                    </a:lnTo>
                    <a:lnTo>
                      <a:pt x="109358" y="541"/>
                    </a:lnTo>
                    <a:cubicBezTo>
                      <a:pt x="109502" y="541"/>
                      <a:pt x="109628" y="415"/>
                      <a:pt x="109619" y="271"/>
                    </a:cubicBezTo>
                    <a:cubicBezTo>
                      <a:pt x="109619" y="118"/>
                      <a:pt x="109502" y="0"/>
                      <a:pt x="109349" y="0"/>
                    </a:cubicBezTo>
                    <a:lnTo>
                      <a:pt x="95720" y="45"/>
                    </a:lnTo>
                    <a:lnTo>
                      <a:pt x="82082" y="63"/>
                    </a:lnTo>
                    <a:lnTo>
                      <a:pt x="54814" y="100"/>
                    </a:lnTo>
                    <a:lnTo>
                      <a:pt x="27538" y="72"/>
                    </a:lnTo>
                    <a:lnTo>
                      <a:pt x="13909" y="54"/>
                    </a:lnTo>
                    <a:lnTo>
                      <a:pt x="271" y="0"/>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 name="Google Shape;304;p13"/>
              <p:cNvSpPr/>
              <p:nvPr/>
            </p:nvSpPr>
            <p:spPr>
              <a:xfrm>
                <a:off x="263005" y="1970978"/>
                <a:ext cx="3790149" cy="19285"/>
              </a:xfrm>
              <a:custGeom>
                <a:avLst/>
                <a:gdLst/>
                <a:ahLst/>
                <a:cxnLst/>
                <a:rect l="l" t="t" r="r" b="b"/>
                <a:pathLst>
                  <a:path w="109629" h="543" extrusionOk="0">
                    <a:moveTo>
                      <a:pt x="271" y="1"/>
                    </a:moveTo>
                    <a:cubicBezTo>
                      <a:pt x="118" y="1"/>
                      <a:pt x="1" y="127"/>
                      <a:pt x="1" y="271"/>
                    </a:cubicBezTo>
                    <a:cubicBezTo>
                      <a:pt x="1" y="419"/>
                      <a:pt x="110" y="542"/>
                      <a:pt x="256" y="542"/>
                    </a:cubicBezTo>
                    <a:cubicBezTo>
                      <a:pt x="261" y="542"/>
                      <a:pt x="266" y="542"/>
                      <a:pt x="271" y="542"/>
                    </a:cubicBezTo>
                    <a:lnTo>
                      <a:pt x="13909" y="497"/>
                    </a:lnTo>
                    <a:lnTo>
                      <a:pt x="27538" y="479"/>
                    </a:lnTo>
                    <a:lnTo>
                      <a:pt x="54814" y="443"/>
                    </a:lnTo>
                    <a:lnTo>
                      <a:pt x="82082" y="479"/>
                    </a:lnTo>
                    <a:lnTo>
                      <a:pt x="95720" y="497"/>
                    </a:lnTo>
                    <a:lnTo>
                      <a:pt x="109349" y="542"/>
                    </a:lnTo>
                    <a:lnTo>
                      <a:pt x="109358" y="542"/>
                    </a:lnTo>
                    <a:cubicBezTo>
                      <a:pt x="109502" y="542"/>
                      <a:pt x="109628" y="425"/>
                      <a:pt x="109619" y="271"/>
                    </a:cubicBezTo>
                    <a:cubicBezTo>
                      <a:pt x="109619" y="127"/>
                      <a:pt x="109502" y="1"/>
                      <a:pt x="109349" y="1"/>
                    </a:cubicBezTo>
                    <a:lnTo>
                      <a:pt x="95720" y="55"/>
                    </a:lnTo>
                    <a:lnTo>
                      <a:pt x="82082" y="73"/>
                    </a:lnTo>
                    <a:lnTo>
                      <a:pt x="54814" y="100"/>
                    </a:lnTo>
                    <a:lnTo>
                      <a:pt x="27538" y="73"/>
                    </a:lnTo>
                    <a:lnTo>
                      <a:pt x="13909" y="55"/>
                    </a:lnTo>
                    <a:lnTo>
                      <a:pt x="271" y="1"/>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 name="Google Shape;305;p13"/>
              <p:cNvSpPr/>
              <p:nvPr/>
            </p:nvSpPr>
            <p:spPr>
              <a:xfrm>
                <a:off x="263005" y="1408208"/>
                <a:ext cx="3790149" cy="19249"/>
              </a:xfrm>
              <a:custGeom>
                <a:avLst/>
                <a:gdLst/>
                <a:ahLst/>
                <a:cxnLst/>
                <a:rect l="l" t="t" r="r" b="b"/>
                <a:pathLst>
                  <a:path w="109629" h="542" extrusionOk="0">
                    <a:moveTo>
                      <a:pt x="271" y="1"/>
                    </a:moveTo>
                    <a:cubicBezTo>
                      <a:pt x="118" y="1"/>
                      <a:pt x="1" y="118"/>
                      <a:pt x="1" y="271"/>
                    </a:cubicBezTo>
                    <a:cubicBezTo>
                      <a:pt x="1" y="415"/>
                      <a:pt x="118" y="541"/>
                      <a:pt x="271" y="541"/>
                    </a:cubicBezTo>
                    <a:lnTo>
                      <a:pt x="13909" y="487"/>
                    </a:lnTo>
                    <a:lnTo>
                      <a:pt x="27538" y="469"/>
                    </a:lnTo>
                    <a:lnTo>
                      <a:pt x="54814" y="442"/>
                    </a:lnTo>
                    <a:lnTo>
                      <a:pt x="82082" y="469"/>
                    </a:lnTo>
                    <a:lnTo>
                      <a:pt x="95720" y="487"/>
                    </a:lnTo>
                    <a:lnTo>
                      <a:pt x="109349" y="541"/>
                    </a:lnTo>
                    <a:lnTo>
                      <a:pt x="109358" y="541"/>
                    </a:lnTo>
                    <a:cubicBezTo>
                      <a:pt x="109502" y="541"/>
                      <a:pt x="109628" y="415"/>
                      <a:pt x="109619" y="271"/>
                    </a:cubicBezTo>
                    <a:cubicBezTo>
                      <a:pt x="109619" y="118"/>
                      <a:pt x="109502" y="1"/>
                      <a:pt x="109349" y="1"/>
                    </a:cubicBezTo>
                    <a:lnTo>
                      <a:pt x="95720" y="46"/>
                    </a:lnTo>
                    <a:lnTo>
                      <a:pt x="82082" y="64"/>
                    </a:lnTo>
                    <a:lnTo>
                      <a:pt x="54814" y="100"/>
                    </a:lnTo>
                    <a:lnTo>
                      <a:pt x="27538" y="64"/>
                    </a:lnTo>
                    <a:lnTo>
                      <a:pt x="13909" y="46"/>
                    </a:lnTo>
                    <a:lnTo>
                      <a:pt x="271" y="1"/>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 name="Google Shape;306;p13"/>
              <p:cNvSpPr/>
              <p:nvPr/>
            </p:nvSpPr>
            <p:spPr>
              <a:xfrm>
                <a:off x="263005" y="845117"/>
                <a:ext cx="3790149" cy="19214"/>
              </a:xfrm>
              <a:custGeom>
                <a:avLst/>
                <a:gdLst/>
                <a:ahLst/>
                <a:cxnLst/>
                <a:rect l="l" t="t" r="r" b="b"/>
                <a:pathLst>
                  <a:path w="109629" h="541" extrusionOk="0">
                    <a:moveTo>
                      <a:pt x="271" y="0"/>
                    </a:moveTo>
                    <a:cubicBezTo>
                      <a:pt x="118" y="0"/>
                      <a:pt x="1" y="126"/>
                      <a:pt x="1" y="271"/>
                    </a:cubicBezTo>
                    <a:cubicBezTo>
                      <a:pt x="1" y="424"/>
                      <a:pt x="118" y="541"/>
                      <a:pt x="271" y="541"/>
                    </a:cubicBezTo>
                    <a:lnTo>
                      <a:pt x="13909" y="487"/>
                    </a:lnTo>
                    <a:lnTo>
                      <a:pt x="27538" y="469"/>
                    </a:lnTo>
                    <a:lnTo>
                      <a:pt x="54814" y="442"/>
                    </a:lnTo>
                    <a:lnTo>
                      <a:pt x="82082" y="478"/>
                    </a:lnTo>
                    <a:lnTo>
                      <a:pt x="95720" y="496"/>
                    </a:lnTo>
                    <a:lnTo>
                      <a:pt x="109349" y="541"/>
                    </a:lnTo>
                    <a:lnTo>
                      <a:pt x="109358" y="541"/>
                    </a:lnTo>
                    <a:cubicBezTo>
                      <a:pt x="109502" y="541"/>
                      <a:pt x="109628" y="424"/>
                      <a:pt x="109619" y="271"/>
                    </a:cubicBezTo>
                    <a:cubicBezTo>
                      <a:pt x="109619" y="117"/>
                      <a:pt x="109502" y="0"/>
                      <a:pt x="109349" y="0"/>
                    </a:cubicBezTo>
                    <a:lnTo>
                      <a:pt x="95720" y="45"/>
                    </a:lnTo>
                    <a:lnTo>
                      <a:pt x="82082" y="63"/>
                    </a:lnTo>
                    <a:lnTo>
                      <a:pt x="54814" y="99"/>
                    </a:lnTo>
                    <a:lnTo>
                      <a:pt x="27538" y="72"/>
                    </a:lnTo>
                    <a:lnTo>
                      <a:pt x="13909" y="54"/>
                    </a:lnTo>
                    <a:lnTo>
                      <a:pt x="271" y="0"/>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 name="Google Shape;307;p13"/>
              <p:cNvSpPr/>
              <p:nvPr/>
            </p:nvSpPr>
            <p:spPr>
              <a:xfrm>
                <a:off x="263005" y="1126503"/>
                <a:ext cx="3790149" cy="19249"/>
              </a:xfrm>
              <a:custGeom>
                <a:avLst/>
                <a:gdLst/>
                <a:ahLst/>
                <a:cxnLst/>
                <a:rect l="l" t="t" r="r" b="b"/>
                <a:pathLst>
                  <a:path w="109629" h="542" extrusionOk="0">
                    <a:moveTo>
                      <a:pt x="271" y="0"/>
                    </a:moveTo>
                    <a:cubicBezTo>
                      <a:pt x="118" y="0"/>
                      <a:pt x="1" y="126"/>
                      <a:pt x="1" y="271"/>
                    </a:cubicBezTo>
                    <a:cubicBezTo>
                      <a:pt x="1" y="419"/>
                      <a:pt x="110" y="542"/>
                      <a:pt x="256" y="542"/>
                    </a:cubicBezTo>
                    <a:cubicBezTo>
                      <a:pt x="261" y="542"/>
                      <a:pt x="266" y="541"/>
                      <a:pt x="271" y="541"/>
                    </a:cubicBezTo>
                    <a:lnTo>
                      <a:pt x="13909" y="496"/>
                    </a:lnTo>
                    <a:lnTo>
                      <a:pt x="27538" y="478"/>
                    </a:lnTo>
                    <a:lnTo>
                      <a:pt x="54814" y="442"/>
                    </a:lnTo>
                    <a:lnTo>
                      <a:pt x="82082" y="478"/>
                    </a:lnTo>
                    <a:lnTo>
                      <a:pt x="95720" y="496"/>
                    </a:lnTo>
                    <a:lnTo>
                      <a:pt x="109349" y="541"/>
                    </a:lnTo>
                    <a:lnTo>
                      <a:pt x="109358" y="541"/>
                    </a:lnTo>
                    <a:cubicBezTo>
                      <a:pt x="109502" y="541"/>
                      <a:pt x="109628" y="424"/>
                      <a:pt x="109619" y="271"/>
                    </a:cubicBezTo>
                    <a:cubicBezTo>
                      <a:pt x="109619" y="126"/>
                      <a:pt x="109502" y="0"/>
                      <a:pt x="109349" y="0"/>
                    </a:cubicBezTo>
                    <a:lnTo>
                      <a:pt x="95720" y="54"/>
                    </a:lnTo>
                    <a:lnTo>
                      <a:pt x="82082" y="72"/>
                    </a:lnTo>
                    <a:lnTo>
                      <a:pt x="54814" y="99"/>
                    </a:lnTo>
                    <a:lnTo>
                      <a:pt x="27538" y="72"/>
                    </a:lnTo>
                    <a:lnTo>
                      <a:pt x="13909" y="54"/>
                    </a:lnTo>
                    <a:lnTo>
                      <a:pt x="271" y="0"/>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 name="Google Shape;308;p13"/>
              <p:cNvSpPr/>
              <p:nvPr/>
            </p:nvSpPr>
            <p:spPr>
              <a:xfrm>
                <a:off x="263005" y="1689593"/>
                <a:ext cx="3790149" cy="19249"/>
              </a:xfrm>
              <a:custGeom>
                <a:avLst/>
                <a:gdLst/>
                <a:ahLst/>
                <a:cxnLst/>
                <a:rect l="l" t="t" r="r" b="b"/>
                <a:pathLst>
                  <a:path w="109629" h="542" extrusionOk="0">
                    <a:moveTo>
                      <a:pt x="271" y="1"/>
                    </a:moveTo>
                    <a:cubicBezTo>
                      <a:pt x="118" y="1"/>
                      <a:pt x="1" y="127"/>
                      <a:pt x="1" y="271"/>
                    </a:cubicBezTo>
                    <a:cubicBezTo>
                      <a:pt x="1" y="424"/>
                      <a:pt x="118" y="542"/>
                      <a:pt x="271" y="542"/>
                    </a:cubicBezTo>
                    <a:lnTo>
                      <a:pt x="13909" y="487"/>
                    </a:lnTo>
                    <a:lnTo>
                      <a:pt x="27538" y="469"/>
                    </a:lnTo>
                    <a:lnTo>
                      <a:pt x="54814" y="442"/>
                    </a:lnTo>
                    <a:lnTo>
                      <a:pt x="82082" y="478"/>
                    </a:lnTo>
                    <a:lnTo>
                      <a:pt x="95720" y="496"/>
                    </a:lnTo>
                    <a:lnTo>
                      <a:pt x="109349" y="542"/>
                    </a:lnTo>
                    <a:lnTo>
                      <a:pt x="109358" y="542"/>
                    </a:lnTo>
                    <a:cubicBezTo>
                      <a:pt x="109502" y="542"/>
                      <a:pt x="109628" y="424"/>
                      <a:pt x="109619" y="271"/>
                    </a:cubicBezTo>
                    <a:cubicBezTo>
                      <a:pt x="109619" y="118"/>
                      <a:pt x="109502" y="1"/>
                      <a:pt x="109349" y="1"/>
                    </a:cubicBezTo>
                    <a:lnTo>
                      <a:pt x="95720" y="46"/>
                    </a:lnTo>
                    <a:lnTo>
                      <a:pt x="82082" y="64"/>
                    </a:lnTo>
                    <a:lnTo>
                      <a:pt x="54814" y="100"/>
                    </a:lnTo>
                    <a:lnTo>
                      <a:pt x="27538" y="73"/>
                    </a:lnTo>
                    <a:lnTo>
                      <a:pt x="13909" y="55"/>
                    </a:lnTo>
                    <a:lnTo>
                      <a:pt x="271" y="1"/>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 name="Google Shape;309;p13"/>
              <p:cNvSpPr/>
              <p:nvPr/>
            </p:nvSpPr>
            <p:spPr>
              <a:xfrm>
                <a:off x="263005" y="2815489"/>
                <a:ext cx="3790149" cy="19249"/>
              </a:xfrm>
              <a:custGeom>
                <a:avLst/>
                <a:gdLst/>
                <a:ahLst/>
                <a:cxnLst/>
                <a:rect l="l" t="t" r="r" b="b"/>
                <a:pathLst>
                  <a:path w="109629" h="542" extrusionOk="0">
                    <a:moveTo>
                      <a:pt x="271" y="1"/>
                    </a:moveTo>
                    <a:cubicBezTo>
                      <a:pt x="118" y="1"/>
                      <a:pt x="1" y="127"/>
                      <a:pt x="1" y="271"/>
                    </a:cubicBezTo>
                    <a:cubicBezTo>
                      <a:pt x="1" y="424"/>
                      <a:pt x="118" y="541"/>
                      <a:pt x="271" y="541"/>
                    </a:cubicBezTo>
                    <a:lnTo>
                      <a:pt x="13909" y="496"/>
                    </a:lnTo>
                    <a:lnTo>
                      <a:pt x="27538" y="478"/>
                    </a:lnTo>
                    <a:lnTo>
                      <a:pt x="54814" y="442"/>
                    </a:lnTo>
                    <a:lnTo>
                      <a:pt x="82082" y="478"/>
                    </a:lnTo>
                    <a:lnTo>
                      <a:pt x="95720" y="496"/>
                    </a:lnTo>
                    <a:lnTo>
                      <a:pt x="109349" y="541"/>
                    </a:lnTo>
                    <a:lnTo>
                      <a:pt x="109358" y="541"/>
                    </a:lnTo>
                    <a:cubicBezTo>
                      <a:pt x="109502" y="541"/>
                      <a:pt x="109628" y="424"/>
                      <a:pt x="109619" y="271"/>
                    </a:cubicBezTo>
                    <a:cubicBezTo>
                      <a:pt x="109619" y="127"/>
                      <a:pt x="109502" y="1"/>
                      <a:pt x="109349" y="1"/>
                    </a:cubicBezTo>
                    <a:lnTo>
                      <a:pt x="95720" y="55"/>
                    </a:lnTo>
                    <a:lnTo>
                      <a:pt x="82082" y="73"/>
                    </a:lnTo>
                    <a:lnTo>
                      <a:pt x="54814" y="100"/>
                    </a:lnTo>
                    <a:lnTo>
                      <a:pt x="27538" y="73"/>
                    </a:lnTo>
                    <a:lnTo>
                      <a:pt x="13909" y="55"/>
                    </a:lnTo>
                    <a:lnTo>
                      <a:pt x="271" y="1"/>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 name="Google Shape;310;p13"/>
              <p:cNvSpPr/>
              <p:nvPr/>
            </p:nvSpPr>
            <p:spPr>
              <a:xfrm>
                <a:off x="263005" y="4785897"/>
                <a:ext cx="3790149" cy="19533"/>
              </a:xfrm>
              <a:custGeom>
                <a:avLst/>
                <a:gdLst/>
                <a:ahLst/>
                <a:cxnLst/>
                <a:rect l="l" t="t" r="r" b="b"/>
                <a:pathLst>
                  <a:path w="109629" h="550" extrusionOk="0">
                    <a:moveTo>
                      <a:pt x="271" y="0"/>
                    </a:moveTo>
                    <a:cubicBezTo>
                      <a:pt x="118" y="0"/>
                      <a:pt x="1" y="126"/>
                      <a:pt x="1" y="280"/>
                    </a:cubicBezTo>
                    <a:cubicBezTo>
                      <a:pt x="1" y="424"/>
                      <a:pt x="118" y="550"/>
                      <a:pt x="271" y="550"/>
                    </a:cubicBezTo>
                    <a:lnTo>
                      <a:pt x="13909" y="496"/>
                    </a:lnTo>
                    <a:lnTo>
                      <a:pt x="27538" y="478"/>
                    </a:lnTo>
                    <a:lnTo>
                      <a:pt x="54814" y="442"/>
                    </a:lnTo>
                    <a:lnTo>
                      <a:pt x="82082" y="478"/>
                    </a:lnTo>
                    <a:lnTo>
                      <a:pt x="95720" y="496"/>
                    </a:lnTo>
                    <a:lnTo>
                      <a:pt x="109349" y="550"/>
                    </a:lnTo>
                    <a:lnTo>
                      <a:pt x="109358" y="550"/>
                    </a:lnTo>
                    <a:cubicBezTo>
                      <a:pt x="109502" y="550"/>
                      <a:pt x="109628" y="424"/>
                      <a:pt x="109619" y="270"/>
                    </a:cubicBezTo>
                    <a:cubicBezTo>
                      <a:pt x="109619" y="126"/>
                      <a:pt x="109502" y="0"/>
                      <a:pt x="109349" y="0"/>
                    </a:cubicBezTo>
                    <a:lnTo>
                      <a:pt x="95720" y="54"/>
                    </a:lnTo>
                    <a:lnTo>
                      <a:pt x="82082" y="72"/>
                    </a:lnTo>
                    <a:lnTo>
                      <a:pt x="54814" y="108"/>
                    </a:lnTo>
                    <a:lnTo>
                      <a:pt x="27538" y="72"/>
                    </a:lnTo>
                    <a:lnTo>
                      <a:pt x="13909" y="54"/>
                    </a:lnTo>
                    <a:lnTo>
                      <a:pt x="271" y="0"/>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1" name="Google Shape;311;p13"/>
            <p:cNvGrpSpPr/>
            <p:nvPr/>
          </p:nvGrpSpPr>
          <p:grpSpPr>
            <a:xfrm>
              <a:off x="5055305" y="845117"/>
              <a:ext cx="3790149" cy="3960313"/>
              <a:chOff x="263005" y="845117"/>
              <a:chExt cx="3790149" cy="3960313"/>
            </a:xfrm>
          </p:grpSpPr>
          <p:sp>
            <p:nvSpPr>
              <p:cNvPr id="312" name="Google Shape;312;p13"/>
              <p:cNvSpPr/>
              <p:nvPr/>
            </p:nvSpPr>
            <p:spPr>
              <a:xfrm>
                <a:off x="263005" y="3941386"/>
                <a:ext cx="3790149" cy="19569"/>
              </a:xfrm>
              <a:custGeom>
                <a:avLst/>
                <a:gdLst/>
                <a:ahLst/>
                <a:cxnLst/>
                <a:rect l="l" t="t" r="r" b="b"/>
                <a:pathLst>
                  <a:path w="109629" h="551" extrusionOk="0">
                    <a:moveTo>
                      <a:pt x="271" y="0"/>
                    </a:moveTo>
                    <a:cubicBezTo>
                      <a:pt x="118" y="9"/>
                      <a:pt x="1" y="127"/>
                      <a:pt x="1" y="280"/>
                    </a:cubicBezTo>
                    <a:cubicBezTo>
                      <a:pt x="1" y="424"/>
                      <a:pt x="118" y="550"/>
                      <a:pt x="271" y="550"/>
                    </a:cubicBezTo>
                    <a:lnTo>
                      <a:pt x="13909" y="496"/>
                    </a:lnTo>
                    <a:lnTo>
                      <a:pt x="27538" y="478"/>
                    </a:lnTo>
                    <a:lnTo>
                      <a:pt x="54814" y="451"/>
                    </a:lnTo>
                    <a:lnTo>
                      <a:pt x="82082" y="478"/>
                    </a:lnTo>
                    <a:lnTo>
                      <a:pt x="95720" y="496"/>
                    </a:lnTo>
                    <a:lnTo>
                      <a:pt x="109349" y="550"/>
                    </a:lnTo>
                    <a:lnTo>
                      <a:pt x="109358" y="550"/>
                    </a:lnTo>
                    <a:cubicBezTo>
                      <a:pt x="109502" y="550"/>
                      <a:pt x="109628" y="424"/>
                      <a:pt x="109619" y="271"/>
                    </a:cubicBezTo>
                    <a:cubicBezTo>
                      <a:pt x="109619" y="127"/>
                      <a:pt x="109502" y="0"/>
                      <a:pt x="109349" y="0"/>
                    </a:cubicBezTo>
                    <a:lnTo>
                      <a:pt x="95720" y="55"/>
                    </a:lnTo>
                    <a:lnTo>
                      <a:pt x="82082" y="73"/>
                    </a:lnTo>
                    <a:lnTo>
                      <a:pt x="54814" y="109"/>
                    </a:lnTo>
                    <a:lnTo>
                      <a:pt x="27538" y="73"/>
                    </a:lnTo>
                    <a:lnTo>
                      <a:pt x="13909" y="55"/>
                    </a:lnTo>
                    <a:lnTo>
                      <a:pt x="271" y="0"/>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 name="Google Shape;313;p13"/>
              <p:cNvSpPr/>
              <p:nvPr/>
            </p:nvSpPr>
            <p:spPr>
              <a:xfrm>
                <a:off x="263005" y="4223091"/>
                <a:ext cx="3790149" cy="19249"/>
              </a:xfrm>
              <a:custGeom>
                <a:avLst/>
                <a:gdLst/>
                <a:ahLst/>
                <a:cxnLst/>
                <a:rect l="l" t="t" r="r" b="b"/>
                <a:pathLst>
                  <a:path w="109629" h="542" extrusionOk="0">
                    <a:moveTo>
                      <a:pt x="271" y="1"/>
                    </a:moveTo>
                    <a:cubicBezTo>
                      <a:pt x="118" y="1"/>
                      <a:pt x="1" y="118"/>
                      <a:pt x="1" y="271"/>
                    </a:cubicBezTo>
                    <a:cubicBezTo>
                      <a:pt x="1" y="424"/>
                      <a:pt x="118" y="541"/>
                      <a:pt x="271" y="541"/>
                    </a:cubicBezTo>
                    <a:lnTo>
                      <a:pt x="13909" y="487"/>
                    </a:lnTo>
                    <a:lnTo>
                      <a:pt x="27538" y="469"/>
                    </a:lnTo>
                    <a:lnTo>
                      <a:pt x="54814" y="442"/>
                    </a:lnTo>
                    <a:lnTo>
                      <a:pt x="82082" y="478"/>
                    </a:lnTo>
                    <a:lnTo>
                      <a:pt x="95720" y="496"/>
                    </a:lnTo>
                    <a:lnTo>
                      <a:pt x="109349" y="541"/>
                    </a:lnTo>
                    <a:lnTo>
                      <a:pt x="109358" y="541"/>
                    </a:lnTo>
                    <a:cubicBezTo>
                      <a:pt x="109502" y="541"/>
                      <a:pt x="109628" y="415"/>
                      <a:pt x="109619" y="271"/>
                    </a:cubicBezTo>
                    <a:cubicBezTo>
                      <a:pt x="109619" y="118"/>
                      <a:pt x="109502" y="1"/>
                      <a:pt x="109349" y="1"/>
                    </a:cubicBezTo>
                    <a:lnTo>
                      <a:pt x="95720" y="46"/>
                    </a:lnTo>
                    <a:lnTo>
                      <a:pt x="82082" y="64"/>
                    </a:lnTo>
                    <a:lnTo>
                      <a:pt x="54814" y="100"/>
                    </a:lnTo>
                    <a:lnTo>
                      <a:pt x="27538" y="64"/>
                    </a:lnTo>
                    <a:lnTo>
                      <a:pt x="13909" y="46"/>
                    </a:lnTo>
                    <a:lnTo>
                      <a:pt x="271" y="1"/>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 name="Google Shape;314;p13"/>
              <p:cNvSpPr/>
              <p:nvPr/>
            </p:nvSpPr>
            <p:spPr>
              <a:xfrm>
                <a:off x="263005" y="4504476"/>
                <a:ext cx="3790149" cy="19249"/>
              </a:xfrm>
              <a:custGeom>
                <a:avLst/>
                <a:gdLst/>
                <a:ahLst/>
                <a:cxnLst/>
                <a:rect l="l" t="t" r="r" b="b"/>
                <a:pathLst>
                  <a:path w="109629" h="542" extrusionOk="0">
                    <a:moveTo>
                      <a:pt x="271" y="1"/>
                    </a:moveTo>
                    <a:cubicBezTo>
                      <a:pt x="118" y="1"/>
                      <a:pt x="1" y="127"/>
                      <a:pt x="1" y="271"/>
                    </a:cubicBezTo>
                    <a:cubicBezTo>
                      <a:pt x="1" y="425"/>
                      <a:pt x="118" y="542"/>
                      <a:pt x="271" y="542"/>
                    </a:cubicBezTo>
                    <a:lnTo>
                      <a:pt x="13909" y="497"/>
                    </a:lnTo>
                    <a:lnTo>
                      <a:pt x="27538" y="479"/>
                    </a:lnTo>
                    <a:lnTo>
                      <a:pt x="54814" y="443"/>
                    </a:lnTo>
                    <a:lnTo>
                      <a:pt x="82082" y="479"/>
                    </a:lnTo>
                    <a:lnTo>
                      <a:pt x="95720" y="497"/>
                    </a:lnTo>
                    <a:lnTo>
                      <a:pt x="109349" y="542"/>
                    </a:lnTo>
                    <a:lnTo>
                      <a:pt x="109358" y="542"/>
                    </a:lnTo>
                    <a:cubicBezTo>
                      <a:pt x="109502" y="542"/>
                      <a:pt x="109628" y="425"/>
                      <a:pt x="109619" y="271"/>
                    </a:cubicBezTo>
                    <a:cubicBezTo>
                      <a:pt x="109619" y="118"/>
                      <a:pt x="109502" y="1"/>
                      <a:pt x="109349" y="1"/>
                    </a:cubicBezTo>
                    <a:lnTo>
                      <a:pt x="95720" y="46"/>
                    </a:lnTo>
                    <a:lnTo>
                      <a:pt x="82082" y="64"/>
                    </a:lnTo>
                    <a:lnTo>
                      <a:pt x="54814" y="100"/>
                    </a:lnTo>
                    <a:lnTo>
                      <a:pt x="27538" y="73"/>
                    </a:lnTo>
                    <a:lnTo>
                      <a:pt x="13909" y="55"/>
                    </a:lnTo>
                    <a:lnTo>
                      <a:pt x="271" y="1"/>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 name="Google Shape;315;p13"/>
              <p:cNvSpPr/>
              <p:nvPr/>
            </p:nvSpPr>
            <p:spPr>
              <a:xfrm>
                <a:off x="263005" y="3378615"/>
                <a:ext cx="3790149" cy="19214"/>
              </a:xfrm>
              <a:custGeom>
                <a:avLst/>
                <a:gdLst/>
                <a:ahLst/>
                <a:cxnLst/>
                <a:rect l="l" t="t" r="r" b="b"/>
                <a:pathLst>
                  <a:path w="109629" h="541" extrusionOk="0">
                    <a:moveTo>
                      <a:pt x="271" y="0"/>
                    </a:moveTo>
                    <a:cubicBezTo>
                      <a:pt x="118" y="0"/>
                      <a:pt x="1" y="117"/>
                      <a:pt x="1" y="270"/>
                    </a:cubicBezTo>
                    <a:cubicBezTo>
                      <a:pt x="1" y="424"/>
                      <a:pt x="118" y="541"/>
                      <a:pt x="271" y="541"/>
                    </a:cubicBezTo>
                    <a:lnTo>
                      <a:pt x="13909" y="487"/>
                    </a:lnTo>
                    <a:lnTo>
                      <a:pt x="27538" y="469"/>
                    </a:lnTo>
                    <a:lnTo>
                      <a:pt x="54814" y="442"/>
                    </a:lnTo>
                    <a:lnTo>
                      <a:pt x="82082" y="478"/>
                    </a:lnTo>
                    <a:lnTo>
                      <a:pt x="95720" y="496"/>
                    </a:lnTo>
                    <a:lnTo>
                      <a:pt x="109349" y="541"/>
                    </a:lnTo>
                    <a:lnTo>
                      <a:pt x="109358" y="541"/>
                    </a:lnTo>
                    <a:cubicBezTo>
                      <a:pt x="109502" y="541"/>
                      <a:pt x="109628" y="415"/>
                      <a:pt x="109619" y="270"/>
                    </a:cubicBezTo>
                    <a:cubicBezTo>
                      <a:pt x="109619" y="117"/>
                      <a:pt x="109502" y="0"/>
                      <a:pt x="109349" y="0"/>
                    </a:cubicBezTo>
                    <a:lnTo>
                      <a:pt x="95720" y="45"/>
                    </a:lnTo>
                    <a:lnTo>
                      <a:pt x="82082" y="63"/>
                    </a:lnTo>
                    <a:lnTo>
                      <a:pt x="54814" y="99"/>
                    </a:lnTo>
                    <a:lnTo>
                      <a:pt x="27538" y="63"/>
                    </a:lnTo>
                    <a:lnTo>
                      <a:pt x="13909" y="54"/>
                    </a:lnTo>
                    <a:lnTo>
                      <a:pt x="271" y="0"/>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 name="Google Shape;316;p13"/>
              <p:cNvSpPr/>
              <p:nvPr/>
            </p:nvSpPr>
            <p:spPr>
              <a:xfrm>
                <a:off x="263005" y="3660001"/>
                <a:ext cx="3790149" cy="19249"/>
              </a:xfrm>
              <a:custGeom>
                <a:avLst/>
                <a:gdLst/>
                <a:ahLst/>
                <a:cxnLst/>
                <a:rect l="l" t="t" r="r" b="b"/>
                <a:pathLst>
                  <a:path w="109629" h="542" extrusionOk="0">
                    <a:moveTo>
                      <a:pt x="271" y="0"/>
                    </a:moveTo>
                    <a:cubicBezTo>
                      <a:pt x="118" y="0"/>
                      <a:pt x="1" y="126"/>
                      <a:pt x="1" y="271"/>
                    </a:cubicBezTo>
                    <a:cubicBezTo>
                      <a:pt x="1" y="424"/>
                      <a:pt x="118" y="541"/>
                      <a:pt x="271" y="541"/>
                    </a:cubicBezTo>
                    <a:lnTo>
                      <a:pt x="13909" y="496"/>
                    </a:lnTo>
                    <a:lnTo>
                      <a:pt x="27538" y="478"/>
                    </a:lnTo>
                    <a:lnTo>
                      <a:pt x="54814" y="442"/>
                    </a:lnTo>
                    <a:lnTo>
                      <a:pt x="82082" y="478"/>
                    </a:lnTo>
                    <a:lnTo>
                      <a:pt x="95720" y="496"/>
                    </a:lnTo>
                    <a:lnTo>
                      <a:pt x="109349" y="541"/>
                    </a:lnTo>
                    <a:lnTo>
                      <a:pt x="109358" y="541"/>
                    </a:lnTo>
                    <a:cubicBezTo>
                      <a:pt x="109502" y="541"/>
                      <a:pt x="109628" y="424"/>
                      <a:pt x="109619" y="271"/>
                    </a:cubicBezTo>
                    <a:cubicBezTo>
                      <a:pt x="109619" y="117"/>
                      <a:pt x="109502" y="0"/>
                      <a:pt x="109349" y="0"/>
                    </a:cubicBezTo>
                    <a:lnTo>
                      <a:pt x="95720" y="45"/>
                    </a:lnTo>
                    <a:lnTo>
                      <a:pt x="82082" y="63"/>
                    </a:lnTo>
                    <a:lnTo>
                      <a:pt x="54814" y="99"/>
                    </a:lnTo>
                    <a:lnTo>
                      <a:pt x="27538" y="72"/>
                    </a:lnTo>
                    <a:lnTo>
                      <a:pt x="13909" y="54"/>
                    </a:lnTo>
                    <a:lnTo>
                      <a:pt x="271" y="0"/>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 name="Google Shape;317;p13"/>
              <p:cNvSpPr/>
              <p:nvPr/>
            </p:nvSpPr>
            <p:spPr>
              <a:xfrm>
                <a:off x="263005" y="3097194"/>
                <a:ext cx="3790149" cy="19249"/>
              </a:xfrm>
              <a:custGeom>
                <a:avLst/>
                <a:gdLst/>
                <a:ahLst/>
                <a:cxnLst/>
                <a:rect l="l" t="t" r="r" b="b"/>
                <a:pathLst>
                  <a:path w="109629" h="542" extrusionOk="0">
                    <a:moveTo>
                      <a:pt x="109364" y="0"/>
                    </a:moveTo>
                    <a:cubicBezTo>
                      <a:pt x="109359" y="0"/>
                      <a:pt x="109354" y="0"/>
                      <a:pt x="109349" y="1"/>
                    </a:cubicBezTo>
                    <a:lnTo>
                      <a:pt x="95720" y="46"/>
                    </a:lnTo>
                    <a:lnTo>
                      <a:pt x="82082" y="64"/>
                    </a:lnTo>
                    <a:lnTo>
                      <a:pt x="54814" y="100"/>
                    </a:lnTo>
                    <a:lnTo>
                      <a:pt x="27538" y="64"/>
                    </a:lnTo>
                    <a:lnTo>
                      <a:pt x="13909" y="46"/>
                    </a:lnTo>
                    <a:lnTo>
                      <a:pt x="271" y="1"/>
                    </a:lnTo>
                    <a:cubicBezTo>
                      <a:pt x="118" y="1"/>
                      <a:pt x="1" y="118"/>
                      <a:pt x="1" y="271"/>
                    </a:cubicBezTo>
                    <a:cubicBezTo>
                      <a:pt x="1" y="415"/>
                      <a:pt x="118" y="542"/>
                      <a:pt x="271" y="542"/>
                    </a:cubicBezTo>
                    <a:lnTo>
                      <a:pt x="13909" y="488"/>
                    </a:lnTo>
                    <a:lnTo>
                      <a:pt x="27538" y="470"/>
                    </a:lnTo>
                    <a:lnTo>
                      <a:pt x="54814" y="442"/>
                    </a:lnTo>
                    <a:lnTo>
                      <a:pt x="82082" y="470"/>
                    </a:lnTo>
                    <a:lnTo>
                      <a:pt x="95720" y="488"/>
                    </a:lnTo>
                    <a:lnTo>
                      <a:pt x="109349" y="542"/>
                    </a:lnTo>
                    <a:lnTo>
                      <a:pt x="109358" y="542"/>
                    </a:lnTo>
                    <a:cubicBezTo>
                      <a:pt x="109502" y="542"/>
                      <a:pt x="109628" y="415"/>
                      <a:pt x="109619" y="262"/>
                    </a:cubicBezTo>
                    <a:cubicBezTo>
                      <a:pt x="109619" y="123"/>
                      <a:pt x="109510" y="0"/>
                      <a:pt x="109364" y="0"/>
                    </a:cubicBez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 name="Google Shape;318;p13"/>
              <p:cNvSpPr/>
              <p:nvPr/>
            </p:nvSpPr>
            <p:spPr>
              <a:xfrm>
                <a:off x="263005" y="2252683"/>
                <a:ext cx="3790149" cy="19249"/>
              </a:xfrm>
              <a:custGeom>
                <a:avLst/>
                <a:gdLst/>
                <a:ahLst/>
                <a:cxnLst/>
                <a:rect l="l" t="t" r="r" b="b"/>
                <a:pathLst>
                  <a:path w="109629" h="542" extrusionOk="0">
                    <a:moveTo>
                      <a:pt x="109364" y="1"/>
                    </a:moveTo>
                    <a:cubicBezTo>
                      <a:pt x="109359" y="1"/>
                      <a:pt x="109354" y="1"/>
                      <a:pt x="109349" y="1"/>
                    </a:cubicBezTo>
                    <a:lnTo>
                      <a:pt x="95720" y="46"/>
                    </a:lnTo>
                    <a:lnTo>
                      <a:pt x="82082" y="64"/>
                    </a:lnTo>
                    <a:lnTo>
                      <a:pt x="54814" y="100"/>
                    </a:lnTo>
                    <a:lnTo>
                      <a:pt x="27538" y="64"/>
                    </a:lnTo>
                    <a:lnTo>
                      <a:pt x="13909" y="46"/>
                    </a:lnTo>
                    <a:lnTo>
                      <a:pt x="271" y="1"/>
                    </a:lnTo>
                    <a:cubicBezTo>
                      <a:pt x="118" y="1"/>
                      <a:pt x="1" y="118"/>
                      <a:pt x="1" y="272"/>
                    </a:cubicBezTo>
                    <a:cubicBezTo>
                      <a:pt x="1" y="416"/>
                      <a:pt x="118" y="542"/>
                      <a:pt x="271" y="542"/>
                    </a:cubicBezTo>
                    <a:lnTo>
                      <a:pt x="13909" y="488"/>
                    </a:lnTo>
                    <a:lnTo>
                      <a:pt x="27538" y="470"/>
                    </a:lnTo>
                    <a:lnTo>
                      <a:pt x="54814" y="443"/>
                    </a:lnTo>
                    <a:lnTo>
                      <a:pt x="82082" y="470"/>
                    </a:lnTo>
                    <a:lnTo>
                      <a:pt x="95720" y="488"/>
                    </a:lnTo>
                    <a:lnTo>
                      <a:pt x="109349" y="542"/>
                    </a:lnTo>
                    <a:lnTo>
                      <a:pt x="109358" y="542"/>
                    </a:lnTo>
                    <a:cubicBezTo>
                      <a:pt x="109502" y="542"/>
                      <a:pt x="109628" y="416"/>
                      <a:pt x="109619" y="272"/>
                    </a:cubicBezTo>
                    <a:cubicBezTo>
                      <a:pt x="109619" y="124"/>
                      <a:pt x="109510" y="1"/>
                      <a:pt x="109364" y="1"/>
                    </a:cubicBez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 name="Google Shape;319;p13"/>
              <p:cNvSpPr/>
              <p:nvPr/>
            </p:nvSpPr>
            <p:spPr>
              <a:xfrm>
                <a:off x="263005" y="2534104"/>
                <a:ext cx="3790149" cy="19249"/>
              </a:xfrm>
              <a:custGeom>
                <a:avLst/>
                <a:gdLst/>
                <a:ahLst/>
                <a:cxnLst/>
                <a:rect l="l" t="t" r="r" b="b"/>
                <a:pathLst>
                  <a:path w="109629" h="542" extrusionOk="0">
                    <a:moveTo>
                      <a:pt x="271" y="0"/>
                    </a:moveTo>
                    <a:cubicBezTo>
                      <a:pt x="118" y="0"/>
                      <a:pt x="1" y="118"/>
                      <a:pt x="1" y="271"/>
                    </a:cubicBezTo>
                    <a:cubicBezTo>
                      <a:pt x="1" y="424"/>
                      <a:pt x="118" y="541"/>
                      <a:pt x="271" y="541"/>
                    </a:cubicBezTo>
                    <a:lnTo>
                      <a:pt x="13909" y="487"/>
                    </a:lnTo>
                    <a:lnTo>
                      <a:pt x="27538" y="469"/>
                    </a:lnTo>
                    <a:lnTo>
                      <a:pt x="54814" y="442"/>
                    </a:lnTo>
                    <a:lnTo>
                      <a:pt x="82082" y="478"/>
                    </a:lnTo>
                    <a:lnTo>
                      <a:pt x="95720" y="496"/>
                    </a:lnTo>
                    <a:lnTo>
                      <a:pt x="109349" y="541"/>
                    </a:lnTo>
                    <a:lnTo>
                      <a:pt x="109358" y="541"/>
                    </a:lnTo>
                    <a:cubicBezTo>
                      <a:pt x="109502" y="541"/>
                      <a:pt x="109628" y="415"/>
                      <a:pt x="109619" y="271"/>
                    </a:cubicBezTo>
                    <a:cubicBezTo>
                      <a:pt x="109619" y="118"/>
                      <a:pt x="109502" y="0"/>
                      <a:pt x="109349" y="0"/>
                    </a:cubicBezTo>
                    <a:lnTo>
                      <a:pt x="95720" y="45"/>
                    </a:lnTo>
                    <a:lnTo>
                      <a:pt x="82082" y="63"/>
                    </a:lnTo>
                    <a:lnTo>
                      <a:pt x="54814" y="100"/>
                    </a:lnTo>
                    <a:lnTo>
                      <a:pt x="27538" y="72"/>
                    </a:lnTo>
                    <a:lnTo>
                      <a:pt x="13909" y="54"/>
                    </a:lnTo>
                    <a:lnTo>
                      <a:pt x="271" y="0"/>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 name="Google Shape;320;p13"/>
              <p:cNvSpPr/>
              <p:nvPr/>
            </p:nvSpPr>
            <p:spPr>
              <a:xfrm>
                <a:off x="263005" y="1970978"/>
                <a:ext cx="3790149" cy="19285"/>
              </a:xfrm>
              <a:custGeom>
                <a:avLst/>
                <a:gdLst/>
                <a:ahLst/>
                <a:cxnLst/>
                <a:rect l="l" t="t" r="r" b="b"/>
                <a:pathLst>
                  <a:path w="109629" h="543" extrusionOk="0">
                    <a:moveTo>
                      <a:pt x="271" y="1"/>
                    </a:moveTo>
                    <a:cubicBezTo>
                      <a:pt x="118" y="1"/>
                      <a:pt x="1" y="127"/>
                      <a:pt x="1" y="271"/>
                    </a:cubicBezTo>
                    <a:cubicBezTo>
                      <a:pt x="1" y="419"/>
                      <a:pt x="110" y="542"/>
                      <a:pt x="256" y="542"/>
                    </a:cubicBezTo>
                    <a:cubicBezTo>
                      <a:pt x="261" y="542"/>
                      <a:pt x="266" y="542"/>
                      <a:pt x="271" y="542"/>
                    </a:cubicBezTo>
                    <a:lnTo>
                      <a:pt x="13909" y="497"/>
                    </a:lnTo>
                    <a:lnTo>
                      <a:pt x="27538" y="479"/>
                    </a:lnTo>
                    <a:lnTo>
                      <a:pt x="54814" y="443"/>
                    </a:lnTo>
                    <a:lnTo>
                      <a:pt x="82082" y="479"/>
                    </a:lnTo>
                    <a:lnTo>
                      <a:pt x="95720" y="497"/>
                    </a:lnTo>
                    <a:lnTo>
                      <a:pt x="109349" y="542"/>
                    </a:lnTo>
                    <a:lnTo>
                      <a:pt x="109358" y="542"/>
                    </a:lnTo>
                    <a:cubicBezTo>
                      <a:pt x="109502" y="542"/>
                      <a:pt x="109628" y="425"/>
                      <a:pt x="109619" y="271"/>
                    </a:cubicBezTo>
                    <a:cubicBezTo>
                      <a:pt x="109619" y="127"/>
                      <a:pt x="109502" y="1"/>
                      <a:pt x="109349" y="1"/>
                    </a:cubicBezTo>
                    <a:lnTo>
                      <a:pt x="95720" y="55"/>
                    </a:lnTo>
                    <a:lnTo>
                      <a:pt x="82082" y="73"/>
                    </a:lnTo>
                    <a:lnTo>
                      <a:pt x="54814" y="100"/>
                    </a:lnTo>
                    <a:lnTo>
                      <a:pt x="27538" y="73"/>
                    </a:lnTo>
                    <a:lnTo>
                      <a:pt x="13909" y="55"/>
                    </a:lnTo>
                    <a:lnTo>
                      <a:pt x="271" y="1"/>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 name="Google Shape;321;p13"/>
              <p:cNvSpPr/>
              <p:nvPr/>
            </p:nvSpPr>
            <p:spPr>
              <a:xfrm>
                <a:off x="263005" y="1408208"/>
                <a:ext cx="3790149" cy="19249"/>
              </a:xfrm>
              <a:custGeom>
                <a:avLst/>
                <a:gdLst/>
                <a:ahLst/>
                <a:cxnLst/>
                <a:rect l="l" t="t" r="r" b="b"/>
                <a:pathLst>
                  <a:path w="109629" h="542" extrusionOk="0">
                    <a:moveTo>
                      <a:pt x="271" y="1"/>
                    </a:moveTo>
                    <a:cubicBezTo>
                      <a:pt x="118" y="1"/>
                      <a:pt x="1" y="118"/>
                      <a:pt x="1" y="271"/>
                    </a:cubicBezTo>
                    <a:cubicBezTo>
                      <a:pt x="1" y="415"/>
                      <a:pt x="118" y="541"/>
                      <a:pt x="271" y="541"/>
                    </a:cubicBezTo>
                    <a:lnTo>
                      <a:pt x="13909" y="487"/>
                    </a:lnTo>
                    <a:lnTo>
                      <a:pt x="27538" y="469"/>
                    </a:lnTo>
                    <a:lnTo>
                      <a:pt x="54814" y="442"/>
                    </a:lnTo>
                    <a:lnTo>
                      <a:pt x="82082" y="469"/>
                    </a:lnTo>
                    <a:lnTo>
                      <a:pt x="95720" y="487"/>
                    </a:lnTo>
                    <a:lnTo>
                      <a:pt x="109349" y="541"/>
                    </a:lnTo>
                    <a:lnTo>
                      <a:pt x="109358" y="541"/>
                    </a:lnTo>
                    <a:cubicBezTo>
                      <a:pt x="109502" y="541"/>
                      <a:pt x="109628" y="415"/>
                      <a:pt x="109619" y="271"/>
                    </a:cubicBezTo>
                    <a:cubicBezTo>
                      <a:pt x="109619" y="118"/>
                      <a:pt x="109502" y="1"/>
                      <a:pt x="109349" y="1"/>
                    </a:cubicBezTo>
                    <a:lnTo>
                      <a:pt x="95720" y="46"/>
                    </a:lnTo>
                    <a:lnTo>
                      <a:pt x="82082" y="64"/>
                    </a:lnTo>
                    <a:lnTo>
                      <a:pt x="54814" y="100"/>
                    </a:lnTo>
                    <a:lnTo>
                      <a:pt x="27538" y="64"/>
                    </a:lnTo>
                    <a:lnTo>
                      <a:pt x="13909" y="46"/>
                    </a:lnTo>
                    <a:lnTo>
                      <a:pt x="271" y="1"/>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 name="Google Shape;322;p13"/>
              <p:cNvSpPr/>
              <p:nvPr/>
            </p:nvSpPr>
            <p:spPr>
              <a:xfrm>
                <a:off x="263005" y="845117"/>
                <a:ext cx="3790149" cy="19214"/>
              </a:xfrm>
              <a:custGeom>
                <a:avLst/>
                <a:gdLst/>
                <a:ahLst/>
                <a:cxnLst/>
                <a:rect l="l" t="t" r="r" b="b"/>
                <a:pathLst>
                  <a:path w="109629" h="541" extrusionOk="0">
                    <a:moveTo>
                      <a:pt x="271" y="0"/>
                    </a:moveTo>
                    <a:cubicBezTo>
                      <a:pt x="118" y="0"/>
                      <a:pt x="1" y="126"/>
                      <a:pt x="1" y="271"/>
                    </a:cubicBezTo>
                    <a:cubicBezTo>
                      <a:pt x="1" y="424"/>
                      <a:pt x="118" y="541"/>
                      <a:pt x="271" y="541"/>
                    </a:cubicBezTo>
                    <a:lnTo>
                      <a:pt x="13909" y="487"/>
                    </a:lnTo>
                    <a:lnTo>
                      <a:pt x="27538" y="469"/>
                    </a:lnTo>
                    <a:lnTo>
                      <a:pt x="54814" y="442"/>
                    </a:lnTo>
                    <a:lnTo>
                      <a:pt x="82082" y="478"/>
                    </a:lnTo>
                    <a:lnTo>
                      <a:pt x="95720" y="496"/>
                    </a:lnTo>
                    <a:lnTo>
                      <a:pt x="109349" y="541"/>
                    </a:lnTo>
                    <a:lnTo>
                      <a:pt x="109358" y="541"/>
                    </a:lnTo>
                    <a:cubicBezTo>
                      <a:pt x="109502" y="541"/>
                      <a:pt x="109628" y="424"/>
                      <a:pt x="109619" y="271"/>
                    </a:cubicBezTo>
                    <a:cubicBezTo>
                      <a:pt x="109619" y="117"/>
                      <a:pt x="109502" y="0"/>
                      <a:pt x="109349" y="0"/>
                    </a:cubicBezTo>
                    <a:lnTo>
                      <a:pt x="95720" y="45"/>
                    </a:lnTo>
                    <a:lnTo>
                      <a:pt x="82082" y="63"/>
                    </a:lnTo>
                    <a:lnTo>
                      <a:pt x="54814" y="99"/>
                    </a:lnTo>
                    <a:lnTo>
                      <a:pt x="27538" y="72"/>
                    </a:lnTo>
                    <a:lnTo>
                      <a:pt x="13909" y="54"/>
                    </a:lnTo>
                    <a:lnTo>
                      <a:pt x="271" y="0"/>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 name="Google Shape;323;p13"/>
              <p:cNvSpPr/>
              <p:nvPr/>
            </p:nvSpPr>
            <p:spPr>
              <a:xfrm>
                <a:off x="263005" y="1126503"/>
                <a:ext cx="3790149" cy="19249"/>
              </a:xfrm>
              <a:custGeom>
                <a:avLst/>
                <a:gdLst/>
                <a:ahLst/>
                <a:cxnLst/>
                <a:rect l="l" t="t" r="r" b="b"/>
                <a:pathLst>
                  <a:path w="109629" h="542" extrusionOk="0">
                    <a:moveTo>
                      <a:pt x="271" y="0"/>
                    </a:moveTo>
                    <a:cubicBezTo>
                      <a:pt x="118" y="0"/>
                      <a:pt x="1" y="126"/>
                      <a:pt x="1" y="271"/>
                    </a:cubicBezTo>
                    <a:cubicBezTo>
                      <a:pt x="1" y="419"/>
                      <a:pt x="110" y="542"/>
                      <a:pt x="256" y="542"/>
                    </a:cubicBezTo>
                    <a:cubicBezTo>
                      <a:pt x="261" y="542"/>
                      <a:pt x="266" y="541"/>
                      <a:pt x="271" y="541"/>
                    </a:cubicBezTo>
                    <a:lnTo>
                      <a:pt x="13909" y="496"/>
                    </a:lnTo>
                    <a:lnTo>
                      <a:pt x="27538" y="478"/>
                    </a:lnTo>
                    <a:lnTo>
                      <a:pt x="54814" y="442"/>
                    </a:lnTo>
                    <a:lnTo>
                      <a:pt x="82082" y="478"/>
                    </a:lnTo>
                    <a:lnTo>
                      <a:pt x="95720" y="496"/>
                    </a:lnTo>
                    <a:lnTo>
                      <a:pt x="109349" y="541"/>
                    </a:lnTo>
                    <a:lnTo>
                      <a:pt x="109358" y="541"/>
                    </a:lnTo>
                    <a:cubicBezTo>
                      <a:pt x="109502" y="541"/>
                      <a:pt x="109628" y="424"/>
                      <a:pt x="109619" y="271"/>
                    </a:cubicBezTo>
                    <a:cubicBezTo>
                      <a:pt x="109619" y="126"/>
                      <a:pt x="109502" y="0"/>
                      <a:pt x="109349" y="0"/>
                    </a:cubicBezTo>
                    <a:lnTo>
                      <a:pt x="95720" y="54"/>
                    </a:lnTo>
                    <a:lnTo>
                      <a:pt x="82082" y="72"/>
                    </a:lnTo>
                    <a:lnTo>
                      <a:pt x="54814" y="99"/>
                    </a:lnTo>
                    <a:lnTo>
                      <a:pt x="27538" y="72"/>
                    </a:lnTo>
                    <a:lnTo>
                      <a:pt x="13909" y="54"/>
                    </a:lnTo>
                    <a:lnTo>
                      <a:pt x="271" y="0"/>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 name="Google Shape;324;p13"/>
              <p:cNvSpPr/>
              <p:nvPr/>
            </p:nvSpPr>
            <p:spPr>
              <a:xfrm>
                <a:off x="263005" y="1689593"/>
                <a:ext cx="3790149" cy="19249"/>
              </a:xfrm>
              <a:custGeom>
                <a:avLst/>
                <a:gdLst/>
                <a:ahLst/>
                <a:cxnLst/>
                <a:rect l="l" t="t" r="r" b="b"/>
                <a:pathLst>
                  <a:path w="109629" h="542" extrusionOk="0">
                    <a:moveTo>
                      <a:pt x="271" y="1"/>
                    </a:moveTo>
                    <a:cubicBezTo>
                      <a:pt x="118" y="1"/>
                      <a:pt x="1" y="127"/>
                      <a:pt x="1" y="271"/>
                    </a:cubicBezTo>
                    <a:cubicBezTo>
                      <a:pt x="1" y="424"/>
                      <a:pt x="118" y="542"/>
                      <a:pt x="271" y="542"/>
                    </a:cubicBezTo>
                    <a:lnTo>
                      <a:pt x="13909" y="487"/>
                    </a:lnTo>
                    <a:lnTo>
                      <a:pt x="27538" y="469"/>
                    </a:lnTo>
                    <a:lnTo>
                      <a:pt x="54814" y="442"/>
                    </a:lnTo>
                    <a:lnTo>
                      <a:pt x="82082" y="478"/>
                    </a:lnTo>
                    <a:lnTo>
                      <a:pt x="95720" y="496"/>
                    </a:lnTo>
                    <a:lnTo>
                      <a:pt x="109349" y="542"/>
                    </a:lnTo>
                    <a:lnTo>
                      <a:pt x="109358" y="542"/>
                    </a:lnTo>
                    <a:cubicBezTo>
                      <a:pt x="109502" y="542"/>
                      <a:pt x="109628" y="424"/>
                      <a:pt x="109619" y="271"/>
                    </a:cubicBezTo>
                    <a:cubicBezTo>
                      <a:pt x="109619" y="118"/>
                      <a:pt x="109502" y="1"/>
                      <a:pt x="109349" y="1"/>
                    </a:cubicBezTo>
                    <a:lnTo>
                      <a:pt x="95720" y="46"/>
                    </a:lnTo>
                    <a:lnTo>
                      <a:pt x="82082" y="64"/>
                    </a:lnTo>
                    <a:lnTo>
                      <a:pt x="54814" y="100"/>
                    </a:lnTo>
                    <a:lnTo>
                      <a:pt x="27538" y="73"/>
                    </a:lnTo>
                    <a:lnTo>
                      <a:pt x="13909" y="55"/>
                    </a:lnTo>
                    <a:lnTo>
                      <a:pt x="271" y="1"/>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 name="Google Shape;325;p13"/>
              <p:cNvSpPr/>
              <p:nvPr/>
            </p:nvSpPr>
            <p:spPr>
              <a:xfrm>
                <a:off x="263005" y="2815489"/>
                <a:ext cx="3790149" cy="19249"/>
              </a:xfrm>
              <a:custGeom>
                <a:avLst/>
                <a:gdLst/>
                <a:ahLst/>
                <a:cxnLst/>
                <a:rect l="l" t="t" r="r" b="b"/>
                <a:pathLst>
                  <a:path w="109629" h="542" extrusionOk="0">
                    <a:moveTo>
                      <a:pt x="271" y="1"/>
                    </a:moveTo>
                    <a:cubicBezTo>
                      <a:pt x="118" y="1"/>
                      <a:pt x="1" y="127"/>
                      <a:pt x="1" y="271"/>
                    </a:cubicBezTo>
                    <a:cubicBezTo>
                      <a:pt x="1" y="424"/>
                      <a:pt x="118" y="541"/>
                      <a:pt x="271" y="541"/>
                    </a:cubicBezTo>
                    <a:lnTo>
                      <a:pt x="13909" y="496"/>
                    </a:lnTo>
                    <a:lnTo>
                      <a:pt x="27538" y="478"/>
                    </a:lnTo>
                    <a:lnTo>
                      <a:pt x="54814" y="442"/>
                    </a:lnTo>
                    <a:lnTo>
                      <a:pt x="82082" y="478"/>
                    </a:lnTo>
                    <a:lnTo>
                      <a:pt x="95720" y="496"/>
                    </a:lnTo>
                    <a:lnTo>
                      <a:pt x="109349" y="541"/>
                    </a:lnTo>
                    <a:lnTo>
                      <a:pt x="109358" y="541"/>
                    </a:lnTo>
                    <a:cubicBezTo>
                      <a:pt x="109502" y="541"/>
                      <a:pt x="109628" y="424"/>
                      <a:pt x="109619" y="271"/>
                    </a:cubicBezTo>
                    <a:cubicBezTo>
                      <a:pt x="109619" y="127"/>
                      <a:pt x="109502" y="1"/>
                      <a:pt x="109349" y="1"/>
                    </a:cubicBezTo>
                    <a:lnTo>
                      <a:pt x="95720" y="55"/>
                    </a:lnTo>
                    <a:lnTo>
                      <a:pt x="82082" y="73"/>
                    </a:lnTo>
                    <a:lnTo>
                      <a:pt x="54814" y="100"/>
                    </a:lnTo>
                    <a:lnTo>
                      <a:pt x="27538" y="73"/>
                    </a:lnTo>
                    <a:lnTo>
                      <a:pt x="13909" y="55"/>
                    </a:lnTo>
                    <a:lnTo>
                      <a:pt x="271" y="1"/>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 name="Google Shape;326;p13"/>
              <p:cNvSpPr/>
              <p:nvPr/>
            </p:nvSpPr>
            <p:spPr>
              <a:xfrm>
                <a:off x="263005" y="4785897"/>
                <a:ext cx="3790149" cy="19533"/>
              </a:xfrm>
              <a:custGeom>
                <a:avLst/>
                <a:gdLst/>
                <a:ahLst/>
                <a:cxnLst/>
                <a:rect l="l" t="t" r="r" b="b"/>
                <a:pathLst>
                  <a:path w="109629" h="550" extrusionOk="0">
                    <a:moveTo>
                      <a:pt x="271" y="0"/>
                    </a:moveTo>
                    <a:cubicBezTo>
                      <a:pt x="118" y="0"/>
                      <a:pt x="1" y="126"/>
                      <a:pt x="1" y="280"/>
                    </a:cubicBezTo>
                    <a:cubicBezTo>
                      <a:pt x="1" y="424"/>
                      <a:pt x="118" y="550"/>
                      <a:pt x="271" y="550"/>
                    </a:cubicBezTo>
                    <a:lnTo>
                      <a:pt x="13909" y="496"/>
                    </a:lnTo>
                    <a:lnTo>
                      <a:pt x="27538" y="478"/>
                    </a:lnTo>
                    <a:lnTo>
                      <a:pt x="54814" y="442"/>
                    </a:lnTo>
                    <a:lnTo>
                      <a:pt x="82082" y="478"/>
                    </a:lnTo>
                    <a:lnTo>
                      <a:pt x="95720" y="496"/>
                    </a:lnTo>
                    <a:lnTo>
                      <a:pt x="109349" y="550"/>
                    </a:lnTo>
                    <a:lnTo>
                      <a:pt x="109358" y="550"/>
                    </a:lnTo>
                    <a:cubicBezTo>
                      <a:pt x="109502" y="550"/>
                      <a:pt x="109628" y="424"/>
                      <a:pt x="109619" y="270"/>
                    </a:cubicBezTo>
                    <a:cubicBezTo>
                      <a:pt x="109619" y="126"/>
                      <a:pt x="109502" y="0"/>
                      <a:pt x="109349" y="0"/>
                    </a:cubicBezTo>
                    <a:lnTo>
                      <a:pt x="95720" y="54"/>
                    </a:lnTo>
                    <a:lnTo>
                      <a:pt x="82082" y="72"/>
                    </a:lnTo>
                    <a:lnTo>
                      <a:pt x="54814" y="108"/>
                    </a:lnTo>
                    <a:lnTo>
                      <a:pt x="27538" y="72"/>
                    </a:lnTo>
                    <a:lnTo>
                      <a:pt x="13909" y="54"/>
                    </a:lnTo>
                    <a:lnTo>
                      <a:pt x="271" y="0"/>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cxnSp>
          <p:nvCxnSpPr>
            <p:cNvPr id="327" name="Google Shape;327;p13"/>
            <p:cNvCxnSpPr/>
            <p:nvPr/>
          </p:nvCxnSpPr>
          <p:spPr>
            <a:xfrm>
              <a:off x="4625700" y="540000"/>
              <a:ext cx="4679100" cy="0"/>
            </a:xfrm>
            <a:prstGeom prst="straightConnector1">
              <a:avLst/>
            </a:prstGeom>
            <a:noFill/>
            <a:ln w="9525" cap="flat" cmpd="sng">
              <a:solidFill>
                <a:srgbClr val="6D9EEB"/>
              </a:solidFill>
              <a:prstDash val="solid"/>
              <a:round/>
              <a:headEnd type="none" w="med" len="med"/>
              <a:tailEnd type="none" w="med" len="med"/>
            </a:ln>
          </p:spPr>
        </p:cxnSp>
        <p:cxnSp>
          <p:nvCxnSpPr>
            <p:cNvPr id="328" name="Google Shape;328;p13"/>
            <p:cNvCxnSpPr/>
            <p:nvPr/>
          </p:nvCxnSpPr>
          <p:spPr>
            <a:xfrm>
              <a:off x="4049375" y="545250"/>
              <a:ext cx="0" cy="4625400"/>
            </a:xfrm>
            <a:prstGeom prst="straightConnector1">
              <a:avLst/>
            </a:prstGeom>
            <a:noFill/>
            <a:ln w="9525" cap="flat" cmpd="sng">
              <a:solidFill>
                <a:srgbClr val="6D9EEB"/>
              </a:solidFill>
              <a:prstDash val="solid"/>
              <a:round/>
              <a:headEnd type="none" w="med" len="med"/>
              <a:tailEnd type="none" w="med" len="med"/>
            </a:ln>
          </p:spPr>
        </p:cxnSp>
        <p:cxnSp>
          <p:nvCxnSpPr>
            <p:cNvPr id="329" name="Google Shape;329;p13"/>
            <p:cNvCxnSpPr/>
            <p:nvPr/>
          </p:nvCxnSpPr>
          <p:spPr>
            <a:xfrm>
              <a:off x="4112975" y="545250"/>
              <a:ext cx="0" cy="4625400"/>
            </a:xfrm>
            <a:prstGeom prst="straightConnector1">
              <a:avLst/>
            </a:prstGeom>
            <a:noFill/>
            <a:ln w="9525" cap="flat" cmpd="sng">
              <a:solidFill>
                <a:srgbClr val="6D9EEB"/>
              </a:solidFill>
              <a:prstDash val="solid"/>
              <a:round/>
              <a:headEnd type="none" w="med" len="med"/>
              <a:tailEnd type="none" w="med" len="med"/>
            </a:ln>
          </p:spPr>
        </p:cxnSp>
        <p:cxnSp>
          <p:nvCxnSpPr>
            <p:cNvPr id="330" name="Google Shape;330;p13"/>
            <p:cNvCxnSpPr/>
            <p:nvPr/>
          </p:nvCxnSpPr>
          <p:spPr>
            <a:xfrm>
              <a:off x="4991700" y="545250"/>
              <a:ext cx="0" cy="4625400"/>
            </a:xfrm>
            <a:prstGeom prst="straightConnector1">
              <a:avLst/>
            </a:prstGeom>
            <a:noFill/>
            <a:ln w="9525" cap="flat" cmpd="sng">
              <a:solidFill>
                <a:srgbClr val="6D9EEB"/>
              </a:solidFill>
              <a:prstDash val="solid"/>
              <a:round/>
              <a:headEnd type="none" w="med" len="med"/>
              <a:tailEnd type="none" w="med" len="med"/>
            </a:ln>
          </p:spPr>
        </p:cxnSp>
        <p:cxnSp>
          <p:nvCxnSpPr>
            <p:cNvPr id="331" name="Google Shape;331;p13"/>
            <p:cNvCxnSpPr/>
            <p:nvPr/>
          </p:nvCxnSpPr>
          <p:spPr>
            <a:xfrm>
              <a:off x="5055300" y="545250"/>
              <a:ext cx="0" cy="4625400"/>
            </a:xfrm>
            <a:prstGeom prst="straightConnector1">
              <a:avLst/>
            </a:prstGeom>
            <a:noFill/>
            <a:ln w="9525" cap="flat" cmpd="sng">
              <a:solidFill>
                <a:srgbClr val="6D9EEB"/>
              </a:solidFill>
              <a:prstDash val="solid"/>
              <a:round/>
              <a:headEnd type="none" w="med" len="med"/>
              <a:tailEnd type="none" w="med" len="med"/>
            </a:ln>
          </p:spPr>
        </p:cxnSp>
        <p:cxnSp>
          <p:nvCxnSpPr>
            <p:cNvPr id="332" name="Google Shape;332;p13"/>
            <p:cNvCxnSpPr/>
            <p:nvPr/>
          </p:nvCxnSpPr>
          <p:spPr>
            <a:xfrm>
              <a:off x="-166800" y="540000"/>
              <a:ext cx="4681500" cy="0"/>
            </a:xfrm>
            <a:prstGeom prst="straightConnector1">
              <a:avLst/>
            </a:prstGeom>
            <a:noFill/>
            <a:ln w="9525" cap="flat" cmpd="sng">
              <a:solidFill>
                <a:srgbClr val="6D9EEB"/>
              </a:solidFill>
              <a:prstDash val="solid"/>
              <a:round/>
              <a:headEnd type="none" w="med" len="med"/>
              <a:tailEnd type="none" w="med" len="med"/>
            </a:ln>
          </p:spPr>
        </p:cxnSp>
      </p:grpSp>
      <p:sp>
        <p:nvSpPr>
          <p:cNvPr id="333" name="Google Shape;333;p13"/>
          <p:cNvSpPr txBox="1">
            <a:spLocks noGrp="1"/>
          </p:cNvSpPr>
          <p:nvPr>
            <p:ph type="title"/>
          </p:nvPr>
        </p:nvSpPr>
        <p:spPr>
          <a:xfrm>
            <a:off x="720000" y="540000"/>
            <a:ext cx="3368700" cy="572700"/>
          </a:xfrm>
          <a:prstGeom prst="rect">
            <a:avLst/>
          </a:prstGeom>
        </p:spPr>
        <p:txBody>
          <a:bodyPr spcFirstLastPara="1" wrap="square" lIns="0" tIns="0" rIns="0" bIns="0" anchor="t" anchorCtr="0">
            <a:noAutofit/>
          </a:bodyPr>
          <a:lstStyle>
            <a:lvl1pPr lvl="0" rtl="0">
              <a:spcBef>
                <a:spcPts val="0"/>
              </a:spcBef>
              <a:spcAft>
                <a:spcPts val="0"/>
              </a:spcAft>
              <a:buSzPts val="3000"/>
              <a:buNone/>
              <a:defRPr sz="3000"/>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endParaRPr/>
          </a:p>
        </p:txBody>
      </p:sp>
      <p:sp>
        <p:nvSpPr>
          <p:cNvPr id="334" name="Google Shape;334;p13"/>
          <p:cNvSpPr txBox="1">
            <a:spLocks noGrp="1"/>
          </p:cNvSpPr>
          <p:nvPr>
            <p:ph type="subTitle" idx="1"/>
          </p:nvPr>
        </p:nvSpPr>
        <p:spPr>
          <a:xfrm>
            <a:off x="906900" y="3292127"/>
            <a:ext cx="2506200" cy="340800"/>
          </a:xfrm>
          <a:prstGeom prst="rect">
            <a:avLst/>
          </a:prstGeom>
          <a:noFill/>
          <a:ln>
            <a:noFill/>
          </a:ln>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sz="2000" b="1">
                <a:solidFill>
                  <a:schemeClr val="dk1"/>
                </a:solidFill>
                <a:latin typeface="Itim"/>
                <a:ea typeface="Itim"/>
                <a:cs typeface="Itim"/>
                <a:sym typeface="Itim"/>
              </a:defRPr>
            </a:lvl1pPr>
            <a:lvl2pPr lvl="1" algn="ctr" rtl="0">
              <a:lnSpc>
                <a:spcPct val="100000"/>
              </a:lnSpc>
              <a:spcBef>
                <a:spcPts val="0"/>
              </a:spcBef>
              <a:spcAft>
                <a:spcPts val="0"/>
              </a:spcAft>
              <a:buClr>
                <a:schemeClr val="dk2"/>
              </a:buClr>
              <a:buSzPts val="1600"/>
              <a:buNone/>
              <a:defRPr sz="1600">
                <a:solidFill>
                  <a:schemeClr val="dk2"/>
                </a:solidFill>
              </a:defRPr>
            </a:lvl2pPr>
            <a:lvl3pPr lvl="2" algn="ctr" rtl="0">
              <a:lnSpc>
                <a:spcPct val="100000"/>
              </a:lnSpc>
              <a:spcBef>
                <a:spcPts val="0"/>
              </a:spcBef>
              <a:spcAft>
                <a:spcPts val="0"/>
              </a:spcAft>
              <a:buClr>
                <a:schemeClr val="dk2"/>
              </a:buClr>
              <a:buSzPts val="1600"/>
              <a:buNone/>
              <a:defRPr sz="1600">
                <a:solidFill>
                  <a:schemeClr val="dk2"/>
                </a:solidFill>
              </a:defRPr>
            </a:lvl3pPr>
            <a:lvl4pPr lvl="3" algn="ctr" rtl="0">
              <a:lnSpc>
                <a:spcPct val="100000"/>
              </a:lnSpc>
              <a:spcBef>
                <a:spcPts val="0"/>
              </a:spcBef>
              <a:spcAft>
                <a:spcPts val="0"/>
              </a:spcAft>
              <a:buClr>
                <a:schemeClr val="dk2"/>
              </a:buClr>
              <a:buSzPts val="1600"/>
              <a:buNone/>
              <a:defRPr sz="1600">
                <a:solidFill>
                  <a:schemeClr val="dk2"/>
                </a:solidFill>
              </a:defRPr>
            </a:lvl4pPr>
            <a:lvl5pPr lvl="4" algn="ctr" rtl="0">
              <a:lnSpc>
                <a:spcPct val="100000"/>
              </a:lnSpc>
              <a:spcBef>
                <a:spcPts val="0"/>
              </a:spcBef>
              <a:spcAft>
                <a:spcPts val="0"/>
              </a:spcAft>
              <a:buClr>
                <a:schemeClr val="dk2"/>
              </a:buClr>
              <a:buSzPts val="1600"/>
              <a:buNone/>
              <a:defRPr sz="1600">
                <a:solidFill>
                  <a:schemeClr val="dk2"/>
                </a:solidFill>
              </a:defRPr>
            </a:lvl5pPr>
            <a:lvl6pPr lvl="5" algn="ctr" rtl="0">
              <a:lnSpc>
                <a:spcPct val="100000"/>
              </a:lnSpc>
              <a:spcBef>
                <a:spcPts val="0"/>
              </a:spcBef>
              <a:spcAft>
                <a:spcPts val="0"/>
              </a:spcAft>
              <a:buClr>
                <a:schemeClr val="dk2"/>
              </a:buClr>
              <a:buSzPts val="1600"/>
              <a:buNone/>
              <a:defRPr sz="1600">
                <a:solidFill>
                  <a:schemeClr val="dk2"/>
                </a:solidFill>
              </a:defRPr>
            </a:lvl6pPr>
            <a:lvl7pPr lvl="6" algn="ctr" rtl="0">
              <a:lnSpc>
                <a:spcPct val="100000"/>
              </a:lnSpc>
              <a:spcBef>
                <a:spcPts val="0"/>
              </a:spcBef>
              <a:spcAft>
                <a:spcPts val="0"/>
              </a:spcAft>
              <a:buClr>
                <a:schemeClr val="dk2"/>
              </a:buClr>
              <a:buSzPts val="1600"/>
              <a:buNone/>
              <a:defRPr sz="1600">
                <a:solidFill>
                  <a:schemeClr val="dk2"/>
                </a:solidFill>
              </a:defRPr>
            </a:lvl7pPr>
            <a:lvl8pPr lvl="7" algn="ctr" rtl="0">
              <a:lnSpc>
                <a:spcPct val="100000"/>
              </a:lnSpc>
              <a:spcBef>
                <a:spcPts val="0"/>
              </a:spcBef>
              <a:spcAft>
                <a:spcPts val="0"/>
              </a:spcAft>
              <a:buClr>
                <a:schemeClr val="dk2"/>
              </a:buClr>
              <a:buSzPts val="1600"/>
              <a:buNone/>
              <a:defRPr sz="1600">
                <a:solidFill>
                  <a:schemeClr val="dk2"/>
                </a:solidFill>
              </a:defRPr>
            </a:lvl8pPr>
            <a:lvl9pPr lvl="8" algn="ctr" rtl="0">
              <a:lnSpc>
                <a:spcPct val="100000"/>
              </a:lnSpc>
              <a:spcBef>
                <a:spcPts val="0"/>
              </a:spcBef>
              <a:spcAft>
                <a:spcPts val="0"/>
              </a:spcAft>
              <a:buClr>
                <a:schemeClr val="dk2"/>
              </a:buClr>
              <a:buSzPts val="1600"/>
              <a:buNone/>
              <a:defRPr sz="1600">
                <a:solidFill>
                  <a:schemeClr val="dk2"/>
                </a:solidFill>
              </a:defRPr>
            </a:lvl9pPr>
          </a:lstStyle>
          <a:p>
            <a:endParaRPr/>
          </a:p>
        </p:txBody>
      </p:sp>
      <p:sp>
        <p:nvSpPr>
          <p:cNvPr id="335" name="Google Shape;335;p13"/>
          <p:cNvSpPr txBox="1">
            <a:spLocks noGrp="1"/>
          </p:cNvSpPr>
          <p:nvPr>
            <p:ph type="subTitle" idx="2"/>
          </p:nvPr>
        </p:nvSpPr>
        <p:spPr>
          <a:xfrm>
            <a:off x="5676900" y="3292127"/>
            <a:ext cx="2506200" cy="340800"/>
          </a:xfrm>
          <a:prstGeom prst="rect">
            <a:avLst/>
          </a:prstGeom>
          <a:noFill/>
          <a:ln>
            <a:noFill/>
          </a:ln>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sz="2000" b="1">
                <a:solidFill>
                  <a:schemeClr val="dk1"/>
                </a:solidFill>
                <a:latin typeface="Itim"/>
                <a:ea typeface="Itim"/>
                <a:cs typeface="Itim"/>
                <a:sym typeface="Itim"/>
              </a:defRPr>
            </a:lvl1pPr>
            <a:lvl2pPr lvl="1" algn="ctr" rtl="0">
              <a:lnSpc>
                <a:spcPct val="100000"/>
              </a:lnSpc>
              <a:spcBef>
                <a:spcPts val="0"/>
              </a:spcBef>
              <a:spcAft>
                <a:spcPts val="0"/>
              </a:spcAft>
              <a:buClr>
                <a:schemeClr val="dk2"/>
              </a:buClr>
              <a:buSzPts val="1600"/>
              <a:buNone/>
              <a:defRPr sz="1600">
                <a:solidFill>
                  <a:schemeClr val="dk2"/>
                </a:solidFill>
              </a:defRPr>
            </a:lvl2pPr>
            <a:lvl3pPr lvl="2" algn="ctr" rtl="0">
              <a:lnSpc>
                <a:spcPct val="100000"/>
              </a:lnSpc>
              <a:spcBef>
                <a:spcPts val="0"/>
              </a:spcBef>
              <a:spcAft>
                <a:spcPts val="0"/>
              </a:spcAft>
              <a:buClr>
                <a:schemeClr val="dk2"/>
              </a:buClr>
              <a:buSzPts val="1600"/>
              <a:buNone/>
              <a:defRPr sz="1600">
                <a:solidFill>
                  <a:schemeClr val="dk2"/>
                </a:solidFill>
              </a:defRPr>
            </a:lvl3pPr>
            <a:lvl4pPr lvl="3" algn="ctr" rtl="0">
              <a:lnSpc>
                <a:spcPct val="100000"/>
              </a:lnSpc>
              <a:spcBef>
                <a:spcPts val="0"/>
              </a:spcBef>
              <a:spcAft>
                <a:spcPts val="0"/>
              </a:spcAft>
              <a:buClr>
                <a:schemeClr val="dk2"/>
              </a:buClr>
              <a:buSzPts val="1600"/>
              <a:buNone/>
              <a:defRPr sz="1600">
                <a:solidFill>
                  <a:schemeClr val="dk2"/>
                </a:solidFill>
              </a:defRPr>
            </a:lvl4pPr>
            <a:lvl5pPr lvl="4" algn="ctr" rtl="0">
              <a:lnSpc>
                <a:spcPct val="100000"/>
              </a:lnSpc>
              <a:spcBef>
                <a:spcPts val="0"/>
              </a:spcBef>
              <a:spcAft>
                <a:spcPts val="0"/>
              </a:spcAft>
              <a:buClr>
                <a:schemeClr val="dk2"/>
              </a:buClr>
              <a:buSzPts val="1600"/>
              <a:buNone/>
              <a:defRPr sz="1600">
                <a:solidFill>
                  <a:schemeClr val="dk2"/>
                </a:solidFill>
              </a:defRPr>
            </a:lvl5pPr>
            <a:lvl6pPr lvl="5" algn="ctr" rtl="0">
              <a:lnSpc>
                <a:spcPct val="100000"/>
              </a:lnSpc>
              <a:spcBef>
                <a:spcPts val="0"/>
              </a:spcBef>
              <a:spcAft>
                <a:spcPts val="0"/>
              </a:spcAft>
              <a:buClr>
                <a:schemeClr val="dk2"/>
              </a:buClr>
              <a:buSzPts val="1600"/>
              <a:buNone/>
              <a:defRPr sz="1600">
                <a:solidFill>
                  <a:schemeClr val="dk2"/>
                </a:solidFill>
              </a:defRPr>
            </a:lvl6pPr>
            <a:lvl7pPr lvl="6" algn="ctr" rtl="0">
              <a:lnSpc>
                <a:spcPct val="100000"/>
              </a:lnSpc>
              <a:spcBef>
                <a:spcPts val="0"/>
              </a:spcBef>
              <a:spcAft>
                <a:spcPts val="0"/>
              </a:spcAft>
              <a:buClr>
                <a:schemeClr val="dk2"/>
              </a:buClr>
              <a:buSzPts val="1600"/>
              <a:buNone/>
              <a:defRPr sz="1600">
                <a:solidFill>
                  <a:schemeClr val="dk2"/>
                </a:solidFill>
              </a:defRPr>
            </a:lvl7pPr>
            <a:lvl8pPr lvl="7" algn="ctr" rtl="0">
              <a:lnSpc>
                <a:spcPct val="100000"/>
              </a:lnSpc>
              <a:spcBef>
                <a:spcPts val="0"/>
              </a:spcBef>
              <a:spcAft>
                <a:spcPts val="0"/>
              </a:spcAft>
              <a:buClr>
                <a:schemeClr val="dk2"/>
              </a:buClr>
              <a:buSzPts val="1600"/>
              <a:buNone/>
              <a:defRPr sz="1600">
                <a:solidFill>
                  <a:schemeClr val="dk2"/>
                </a:solidFill>
              </a:defRPr>
            </a:lvl8pPr>
            <a:lvl9pPr lvl="8" algn="ctr" rtl="0">
              <a:lnSpc>
                <a:spcPct val="100000"/>
              </a:lnSpc>
              <a:spcBef>
                <a:spcPts val="0"/>
              </a:spcBef>
              <a:spcAft>
                <a:spcPts val="0"/>
              </a:spcAft>
              <a:buClr>
                <a:schemeClr val="dk2"/>
              </a:buClr>
              <a:buSzPts val="1600"/>
              <a:buNone/>
              <a:defRPr sz="1600">
                <a:solidFill>
                  <a:schemeClr val="dk2"/>
                </a:solidFill>
              </a:defRPr>
            </a:lvl9pPr>
          </a:lstStyle>
          <a:p>
            <a:endParaRPr/>
          </a:p>
        </p:txBody>
      </p:sp>
      <p:sp>
        <p:nvSpPr>
          <p:cNvPr id="336" name="Google Shape;336;p13"/>
          <p:cNvSpPr txBox="1">
            <a:spLocks noGrp="1"/>
          </p:cNvSpPr>
          <p:nvPr>
            <p:ph type="subTitle" idx="3"/>
          </p:nvPr>
        </p:nvSpPr>
        <p:spPr>
          <a:xfrm>
            <a:off x="906900" y="1584571"/>
            <a:ext cx="2506200" cy="406800"/>
          </a:xfrm>
          <a:prstGeom prst="rect">
            <a:avLst/>
          </a:prstGeom>
          <a:noFill/>
          <a:ln>
            <a:noFill/>
          </a:ln>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sz="2000" b="1">
                <a:solidFill>
                  <a:schemeClr val="dk1"/>
                </a:solidFill>
                <a:latin typeface="Itim"/>
                <a:ea typeface="Itim"/>
                <a:cs typeface="Itim"/>
                <a:sym typeface="Itim"/>
              </a:defRPr>
            </a:lvl1pPr>
            <a:lvl2pPr lvl="1" algn="ctr" rtl="0">
              <a:lnSpc>
                <a:spcPct val="100000"/>
              </a:lnSpc>
              <a:spcBef>
                <a:spcPts val="0"/>
              </a:spcBef>
              <a:spcAft>
                <a:spcPts val="0"/>
              </a:spcAft>
              <a:buClr>
                <a:schemeClr val="dk2"/>
              </a:buClr>
              <a:buSzPts val="1600"/>
              <a:buNone/>
              <a:defRPr sz="1600">
                <a:solidFill>
                  <a:schemeClr val="dk2"/>
                </a:solidFill>
              </a:defRPr>
            </a:lvl2pPr>
            <a:lvl3pPr lvl="2" algn="ctr" rtl="0">
              <a:lnSpc>
                <a:spcPct val="100000"/>
              </a:lnSpc>
              <a:spcBef>
                <a:spcPts val="0"/>
              </a:spcBef>
              <a:spcAft>
                <a:spcPts val="0"/>
              </a:spcAft>
              <a:buClr>
                <a:schemeClr val="dk2"/>
              </a:buClr>
              <a:buSzPts val="1600"/>
              <a:buNone/>
              <a:defRPr sz="1600">
                <a:solidFill>
                  <a:schemeClr val="dk2"/>
                </a:solidFill>
              </a:defRPr>
            </a:lvl3pPr>
            <a:lvl4pPr lvl="3" algn="ctr" rtl="0">
              <a:lnSpc>
                <a:spcPct val="100000"/>
              </a:lnSpc>
              <a:spcBef>
                <a:spcPts val="0"/>
              </a:spcBef>
              <a:spcAft>
                <a:spcPts val="0"/>
              </a:spcAft>
              <a:buClr>
                <a:schemeClr val="dk2"/>
              </a:buClr>
              <a:buSzPts val="1600"/>
              <a:buNone/>
              <a:defRPr sz="1600">
                <a:solidFill>
                  <a:schemeClr val="dk2"/>
                </a:solidFill>
              </a:defRPr>
            </a:lvl4pPr>
            <a:lvl5pPr lvl="4" algn="ctr" rtl="0">
              <a:lnSpc>
                <a:spcPct val="100000"/>
              </a:lnSpc>
              <a:spcBef>
                <a:spcPts val="0"/>
              </a:spcBef>
              <a:spcAft>
                <a:spcPts val="0"/>
              </a:spcAft>
              <a:buClr>
                <a:schemeClr val="dk2"/>
              </a:buClr>
              <a:buSzPts val="1600"/>
              <a:buNone/>
              <a:defRPr sz="1600">
                <a:solidFill>
                  <a:schemeClr val="dk2"/>
                </a:solidFill>
              </a:defRPr>
            </a:lvl5pPr>
            <a:lvl6pPr lvl="5" algn="ctr" rtl="0">
              <a:lnSpc>
                <a:spcPct val="100000"/>
              </a:lnSpc>
              <a:spcBef>
                <a:spcPts val="0"/>
              </a:spcBef>
              <a:spcAft>
                <a:spcPts val="0"/>
              </a:spcAft>
              <a:buClr>
                <a:schemeClr val="dk2"/>
              </a:buClr>
              <a:buSzPts val="1600"/>
              <a:buNone/>
              <a:defRPr sz="1600">
                <a:solidFill>
                  <a:schemeClr val="dk2"/>
                </a:solidFill>
              </a:defRPr>
            </a:lvl6pPr>
            <a:lvl7pPr lvl="6" algn="ctr" rtl="0">
              <a:lnSpc>
                <a:spcPct val="100000"/>
              </a:lnSpc>
              <a:spcBef>
                <a:spcPts val="0"/>
              </a:spcBef>
              <a:spcAft>
                <a:spcPts val="0"/>
              </a:spcAft>
              <a:buClr>
                <a:schemeClr val="dk2"/>
              </a:buClr>
              <a:buSzPts val="1600"/>
              <a:buNone/>
              <a:defRPr sz="1600">
                <a:solidFill>
                  <a:schemeClr val="dk2"/>
                </a:solidFill>
              </a:defRPr>
            </a:lvl7pPr>
            <a:lvl8pPr lvl="7" algn="ctr" rtl="0">
              <a:lnSpc>
                <a:spcPct val="100000"/>
              </a:lnSpc>
              <a:spcBef>
                <a:spcPts val="0"/>
              </a:spcBef>
              <a:spcAft>
                <a:spcPts val="0"/>
              </a:spcAft>
              <a:buClr>
                <a:schemeClr val="dk2"/>
              </a:buClr>
              <a:buSzPts val="1600"/>
              <a:buNone/>
              <a:defRPr sz="1600">
                <a:solidFill>
                  <a:schemeClr val="dk2"/>
                </a:solidFill>
              </a:defRPr>
            </a:lvl8pPr>
            <a:lvl9pPr lvl="8" algn="ctr" rtl="0">
              <a:lnSpc>
                <a:spcPct val="100000"/>
              </a:lnSpc>
              <a:spcBef>
                <a:spcPts val="0"/>
              </a:spcBef>
              <a:spcAft>
                <a:spcPts val="0"/>
              </a:spcAft>
              <a:buClr>
                <a:schemeClr val="dk2"/>
              </a:buClr>
              <a:buSzPts val="1600"/>
              <a:buNone/>
              <a:defRPr sz="1600">
                <a:solidFill>
                  <a:schemeClr val="dk2"/>
                </a:solidFill>
              </a:defRPr>
            </a:lvl9pPr>
          </a:lstStyle>
          <a:p>
            <a:endParaRPr/>
          </a:p>
        </p:txBody>
      </p:sp>
      <p:sp>
        <p:nvSpPr>
          <p:cNvPr id="337" name="Google Shape;337;p13"/>
          <p:cNvSpPr txBox="1">
            <a:spLocks noGrp="1"/>
          </p:cNvSpPr>
          <p:nvPr>
            <p:ph type="subTitle" idx="4"/>
          </p:nvPr>
        </p:nvSpPr>
        <p:spPr>
          <a:xfrm>
            <a:off x="5676900" y="1584571"/>
            <a:ext cx="2506200" cy="406800"/>
          </a:xfrm>
          <a:prstGeom prst="rect">
            <a:avLst/>
          </a:prstGeom>
          <a:noFill/>
          <a:ln>
            <a:noFill/>
          </a:ln>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sz="2000" b="1">
                <a:solidFill>
                  <a:schemeClr val="dk1"/>
                </a:solidFill>
                <a:latin typeface="Itim"/>
                <a:ea typeface="Itim"/>
                <a:cs typeface="Itim"/>
                <a:sym typeface="Itim"/>
              </a:defRPr>
            </a:lvl1pPr>
            <a:lvl2pPr lvl="1" algn="ctr" rtl="0">
              <a:lnSpc>
                <a:spcPct val="100000"/>
              </a:lnSpc>
              <a:spcBef>
                <a:spcPts val="0"/>
              </a:spcBef>
              <a:spcAft>
                <a:spcPts val="0"/>
              </a:spcAft>
              <a:buClr>
                <a:schemeClr val="dk2"/>
              </a:buClr>
              <a:buSzPts val="1600"/>
              <a:buNone/>
              <a:defRPr sz="1600">
                <a:solidFill>
                  <a:schemeClr val="dk2"/>
                </a:solidFill>
              </a:defRPr>
            </a:lvl2pPr>
            <a:lvl3pPr lvl="2" algn="ctr" rtl="0">
              <a:lnSpc>
                <a:spcPct val="100000"/>
              </a:lnSpc>
              <a:spcBef>
                <a:spcPts val="0"/>
              </a:spcBef>
              <a:spcAft>
                <a:spcPts val="0"/>
              </a:spcAft>
              <a:buClr>
                <a:schemeClr val="dk2"/>
              </a:buClr>
              <a:buSzPts val="1600"/>
              <a:buNone/>
              <a:defRPr sz="1600">
                <a:solidFill>
                  <a:schemeClr val="dk2"/>
                </a:solidFill>
              </a:defRPr>
            </a:lvl3pPr>
            <a:lvl4pPr lvl="3" algn="ctr" rtl="0">
              <a:lnSpc>
                <a:spcPct val="100000"/>
              </a:lnSpc>
              <a:spcBef>
                <a:spcPts val="0"/>
              </a:spcBef>
              <a:spcAft>
                <a:spcPts val="0"/>
              </a:spcAft>
              <a:buClr>
                <a:schemeClr val="dk2"/>
              </a:buClr>
              <a:buSzPts val="1600"/>
              <a:buNone/>
              <a:defRPr sz="1600">
                <a:solidFill>
                  <a:schemeClr val="dk2"/>
                </a:solidFill>
              </a:defRPr>
            </a:lvl4pPr>
            <a:lvl5pPr lvl="4" algn="ctr" rtl="0">
              <a:lnSpc>
                <a:spcPct val="100000"/>
              </a:lnSpc>
              <a:spcBef>
                <a:spcPts val="0"/>
              </a:spcBef>
              <a:spcAft>
                <a:spcPts val="0"/>
              </a:spcAft>
              <a:buClr>
                <a:schemeClr val="dk2"/>
              </a:buClr>
              <a:buSzPts val="1600"/>
              <a:buNone/>
              <a:defRPr sz="1600">
                <a:solidFill>
                  <a:schemeClr val="dk2"/>
                </a:solidFill>
              </a:defRPr>
            </a:lvl5pPr>
            <a:lvl6pPr lvl="5" algn="ctr" rtl="0">
              <a:lnSpc>
                <a:spcPct val="100000"/>
              </a:lnSpc>
              <a:spcBef>
                <a:spcPts val="0"/>
              </a:spcBef>
              <a:spcAft>
                <a:spcPts val="0"/>
              </a:spcAft>
              <a:buClr>
                <a:schemeClr val="dk2"/>
              </a:buClr>
              <a:buSzPts val="1600"/>
              <a:buNone/>
              <a:defRPr sz="1600">
                <a:solidFill>
                  <a:schemeClr val="dk2"/>
                </a:solidFill>
              </a:defRPr>
            </a:lvl6pPr>
            <a:lvl7pPr lvl="6" algn="ctr" rtl="0">
              <a:lnSpc>
                <a:spcPct val="100000"/>
              </a:lnSpc>
              <a:spcBef>
                <a:spcPts val="0"/>
              </a:spcBef>
              <a:spcAft>
                <a:spcPts val="0"/>
              </a:spcAft>
              <a:buClr>
                <a:schemeClr val="dk2"/>
              </a:buClr>
              <a:buSzPts val="1600"/>
              <a:buNone/>
              <a:defRPr sz="1600">
                <a:solidFill>
                  <a:schemeClr val="dk2"/>
                </a:solidFill>
              </a:defRPr>
            </a:lvl7pPr>
            <a:lvl8pPr lvl="7" algn="ctr" rtl="0">
              <a:lnSpc>
                <a:spcPct val="100000"/>
              </a:lnSpc>
              <a:spcBef>
                <a:spcPts val="0"/>
              </a:spcBef>
              <a:spcAft>
                <a:spcPts val="0"/>
              </a:spcAft>
              <a:buClr>
                <a:schemeClr val="dk2"/>
              </a:buClr>
              <a:buSzPts val="1600"/>
              <a:buNone/>
              <a:defRPr sz="1600">
                <a:solidFill>
                  <a:schemeClr val="dk2"/>
                </a:solidFill>
              </a:defRPr>
            </a:lvl8pPr>
            <a:lvl9pPr lvl="8" algn="ctr" rtl="0">
              <a:lnSpc>
                <a:spcPct val="100000"/>
              </a:lnSpc>
              <a:spcBef>
                <a:spcPts val="0"/>
              </a:spcBef>
              <a:spcAft>
                <a:spcPts val="0"/>
              </a:spcAft>
              <a:buClr>
                <a:schemeClr val="dk2"/>
              </a:buClr>
              <a:buSzPts val="1600"/>
              <a:buNone/>
              <a:defRPr sz="1600">
                <a:solidFill>
                  <a:schemeClr val="dk2"/>
                </a:solidFill>
              </a:defRPr>
            </a:lvl9pPr>
          </a:lstStyle>
          <a:p>
            <a:endParaRPr/>
          </a:p>
        </p:txBody>
      </p:sp>
      <p:sp>
        <p:nvSpPr>
          <p:cNvPr id="338" name="Google Shape;338;p13"/>
          <p:cNvSpPr txBox="1">
            <a:spLocks noGrp="1"/>
          </p:cNvSpPr>
          <p:nvPr>
            <p:ph type="subTitle" idx="5"/>
          </p:nvPr>
        </p:nvSpPr>
        <p:spPr>
          <a:xfrm>
            <a:off x="906900" y="2048743"/>
            <a:ext cx="2506200" cy="572700"/>
          </a:xfrm>
          <a:prstGeom prst="rect">
            <a:avLst/>
          </a:prstGeom>
          <a:noFill/>
          <a:ln>
            <a:noFill/>
          </a:ln>
        </p:spPr>
        <p:txBody>
          <a:bodyPr spcFirstLastPara="1" wrap="square" lIns="0" tIns="0" rIns="0" bIns="0" anchor="t" anchorCtr="0">
            <a:noAutofit/>
          </a:bodyPr>
          <a:lstStyle>
            <a:lvl1pPr lvl="0" algn="ctr" rtl="0">
              <a:lnSpc>
                <a:spcPct val="100000"/>
              </a:lnSpc>
              <a:spcBef>
                <a:spcPts val="0"/>
              </a:spcBef>
              <a:spcAft>
                <a:spcPts val="0"/>
              </a:spcAft>
              <a:buSzPts val="1600"/>
              <a:buNone/>
              <a:defRPr sz="1600">
                <a:solidFill>
                  <a:schemeClr val="dk2"/>
                </a:solidFill>
                <a:latin typeface="Muli"/>
                <a:ea typeface="Muli"/>
                <a:cs typeface="Muli"/>
                <a:sym typeface="Muli"/>
              </a:defRPr>
            </a:lvl1pPr>
            <a:lvl2pPr lvl="1" algn="ctr" rtl="0">
              <a:lnSpc>
                <a:spcPct val="100000"/>
              </a:lnSpc>
              <a:spcBef>
                <a:spcPts val="0"/>
              </a:spcBef>
              <a:spcAft>
                <a:spcPts val="0"/>
              </a:spcAft>
              <a:buClr>
                <a:schemeClr val="dk2"/>
              </a:buClr>
              <a:buSzPts val="1600"/>
              <a:buNone/>
              <a:defRPr sz="1600">
                <a:solidFill>
                  <a:schemeClr val="dk2"/>
                </a:solidFill>
              </a:defRPr>
            </a:lvl2pPr>
            <a:lvl3pPr lvl="2" algn="ctr" rtl="0">
              <a:lnSpc>
                <a:spcPct val="100000"/>
              </a:lnSpc>
              <a:spcBef>
                <a:spcPts val="0"/>
              </a:spcBef>
              <a:spcAft>
                <a:spcPts val="0"/>
              </a:spcAft>
              <a:buClr>
                <a:schemeClr val="dk2"/>
              </a:buClr>
              <a:buSzPts val="1600"/>
              <a:buNone/>
              <a:defRPr sz="1600">
                <a:solidFill>
                  <a:schemeClr val="dk2"/>
                </a:solidFill>
              </a:defRPr>
            </a:lvl3pPr>
            <a:lvl4pPr lvl="3" algn="ctr" rtl="0">
              <a:lnSpc>
                <a:spcPct val="100000"/>
              </a:lnSpc>
              <a:spcBef>
                <a:spcPts val="0"/>
              </a:spcBef>
              <a:spcAft>
                <a:spcPts val="0"/>
              </a:spcAft>
              <a:buClr>
                <a:schemeClr val="dk2"/>
              </a:buClr>
              <a:buSzPts val="1600"/>
              <a:buNone/>
              <a:defRPr sz="1600">
                <a:solidFill>
                  <a:schemeClr val="dk2"/>
                </a:solidFill>
              </a:defRPr>
            </a:lvl4pPr>
            <a:lvl5pPr lvl="4" algn="ctr" rtl="0">
              <a:lnSpc>
                <a:spcPct val="100000"/>
              </a:lnSpc>
              <a:spcBef>
                <a:spcPts val="0"/>
              </a:spcBef>
              <a:spcAft>
                <a:spcPts val="0"/>
              </a:spcAft>
              <a:buClr>
                <a:schemeClr val="dk2"/>
              </a:buClr>
              <a:buSzPts val="1600"/>
              <a:buNone/>
              <a:defRPr sz="1600">
                <a:solidFill>
                  <a:schemeClr val="dk2"/>
                </a:solidFill>
              </a:defRPr>
            </a:lvl5pPr>
            <a:lvl6pPr lvl="5" algn="ctr" rtl="0">
              <a:lnSpc>
                <a:spcPct val="100000"/>
              </a:lnSpc>
              <a:spcBef>
                <a:spcPts val="0"/>
              </a:spcBef>
              <a:spcAft>
                <a:spcPts val="0"/>
              </a:spcAft>
              <a:buClr>
                <a:schemeClr val="dk2"/>
              </a:buClr>
              <a:buSzPts val="1600"/>
              <a:buNone/>
              <a:defRPr sz="1600">
                <a:solidFill>
                  <a:schemeClr val="dk2"/>
                </a:solidFill>
              </a:defRPr>
            </a:lvl6pPr>
            <a:lvl7pPr lvl="6" algn="ctr" rtl="0">
              <a:lnSpc>
                <a:spcPct val="100000"/>
              </a:lnSpc>
              <a:spcBef>
                <a:spcPts val="0"/>
              </a:spcBef>
              <a:spcAft>
                <a:spcPts val="0"/>
              </a:spcAft>
              <a:buClr>
                <a:schemeClr val="dk2"/>
              </a:buClr>
              <a:buSzPts val="1600"/>
              <a:buNone/>
              <a:defRPr sz="1600">
                <a:solidFill>
                  <a:schemeClr val="dk2"/>
                </a:solidFill>
              </a:defRPr>
            </a:lvl7pPr>
            <a:lvl8pPr lvl="7" algn="ctr" rtl="0">
              <a:lnSpc>
                <a:spcPct val="100000"/>
              </a:lnSpc>
              <a:spcBef>
                <a:spcPts val="0"/>
              </a:spcBef>
              <a:spcAft>
                <a:spcPts val="0"/>
              </a:spcAft>
              <a:buClr>
                <a:schemeClr val="dk2"/>
              </a:buClr>
              <a:buSzPts val="1600"/>
              <a:buNone/>
              <a:defRPr sz="1600">
                <a:solidFill>
                  <a:schemeClr val="dk2"/>
                </a:solidFill>
              </a:defRPr>
            </a:lvl8pPr>
            <a:lvl9pPr lvl="8" algn="ctr" rtl="0">
              <a:lnSpc>
                <a:spcPct val="100000"/>
              </a:lnSpc>
              <a:spcBef>
                <a:spcPts val="0"/>
              </a:spcBef>
              <a:spcAft>
                <a:spcPts val="0"/>
              </a:spcAft>
              <a:buClr>
                <a:schemeClr val="dk2"/>
              </a:buClr>
              <a:buSzPts val="1600"/>
              <a:buNone/>
              <a:defRPr sz="1600">
                <a:solidFill>
                  <a:schemeClr val="dk2"/>
                </a:solidFill>
              </a:defRPr>
            </a:lvl9pPr>
          </a:lstStyle>
          <a:p>
            <a:endParaRPr/>
          </a:p>
        </p:txBody>
      </p:sp>
      <p:sp>
        <p:nvSpPr>
          <p:cNvPr id="339" name="Google Shape;339;p13"/>
          <p:cNvSpPr txBox="1">
            <a:spLocks noGrp="1"/>
          </p:cNvSpPr>
          <p:nvPr>
            <p:ph type="subTitle" idx="6"/>
          </p:nvPr>
        </p:nvSpPr>
        <p:spPr>
          <a:xfrm>
            <a:off x="5676900" y="2048743"/>
            <a:ext cx="2506200" cy="572700"/>
          </a:xfrm>
          <a:prstGeom prst="rect">
            <a:avLst/>
          </a:prstGeom>
          <a:noFill/>
          <a:ln>
            <a:noFill/>
          </a:ln>
        </p:spPr>
        <p:txBody>
          <a:bodyPr spcFirstLastPara="1" wrap="square" lIns="0" tIns="0" rIns="0" bIns="0" anchor="t" anchorCtr="0">
            <a:noAutofit/>
          </a:bodyPr>
          <a:lstStyle>
            <a:lvl1pPr lvl="0" algn="ctr" rtl="0">
              <a:lnSpc>
                <a:spcPct val="100000"/>
              </a:lnSpc>
              <a:spcBef>
                <a:spcPts val="0"/>
              </a:spcBef>
              <a:spcAft>
                <a:spcPts val="0"/>
              </a:spcAft>
              <a:buClr>
                <a:schemeClr val="dk2"/>
              </a:buClr>
              <a:buSzPts val="1600"/>
              <a:buNone/>
              <a:defRPr sz="1600">
                <a:solidFill>
                  <a:schemeClr val="dk2"/>
                </a:solidFill>
              </a:defRPr>
            </a:lvl1pPr>
            <a:lvl2pPr lvl="1" algn="ctr" rtl="0">
              <a:lnSpc>
                <a:spcPct val="100000"/>
              </a:lnSpc>
              <a:spcBef>
                <a:spcPts val="0"/>
              </a:spcBef>
              <a:spcAft>
                <a:spcPts val="0"/>
              </a:spcAft>
              <a:buClr>
                <a:schemeClr val="dk2"/>
              </a:buClr>
              <a:buSzPts val="1600"/>
              <a:buNone/>
              <a:defRPr sz="1600">
                <a:solidFill>
                  <a:schemeClr val="dk2"/>
                </a:solidFill>
              </a:defRPr>
            </a:lvl2pPr>
            <a:lvl3pPr lvl="2" algn="ctr" rtl="0">
              <a:lnSpc>
                <a:spcPct val="100000"/>
              </a:lnSpc>
              <a:spcBef>
                <a:spcPts val="0"/>
              </a:spcBef>
              <a:spcAft>
                <a:spcPts val="0"/>
              </a:spcAft>
              <a:buClr>
                <a:schemeClr val="dk2"/>
              </a:buClr>
              <a:buSzPts val="1600"/>
              <a:buNone/>
              <a:defRPr sz="1600">
                <a:solidFill>
                  <a:schemeClr val="dk2"/>
                </a:solidFill>
              </a:defRPr>
            </a:lvl3pPr>
            <a:lvl4pPr lvl="3" algn="ctr" rtl="0">
              <a:lnSpc>
                <a:spcPct val="100000"/>
              </a:lnSpc>
              <a:spcBef>
                <a:spcPts val="0"/>
              </a:spcBef>
              <a:spcAft>
                <a:spcPts val="0"/>
              </a:spcAft>
              <a:buClr>
                <a:schemeClr val="dk2"/>
              </a:buClr>
              <a:buSzPts val="1600"/>
              <a:buNone/>
              <a:defRPr sz="1600">
                <a:solidFill>
                  <a:schemeClr val="dk2"/>
                </a:solidFill>
              </a:defRPr>
            </a:lvl4pPr>
            <a:lvl5pPr lvl="4" algn="ctr" rtl="0">
              <a:lnSpc>
                <a:spcPct val="100000"/>
              </a:lnSpc>
              <a:spcBef>
                <a:spcPts val="0"/>
              </a:spcBef>
              <a:spcAft>
                <a:spcPts val="0"/>
              </a:spcAft>
              <a:buClr>
                <a:schemeClr val="dk2"/>
              </a:buClr>
              <a:buSzPts val="1600"/>
              <a:buNone/>
              <a:defRPr sz="1600">
                <a:solidFill>
                  <a:schemeClr val="dk2"/>
                </a:solidFill>
              </a:defRPr>
            </a:lvl5pPr>
            <a:lvl6pPr lvl="5" algn="ctr" rtl="0">
              <a:lnSpc>
                <a:spcPct val="100000"/>
              </a:lnSpc>
              <a:spcBef>
                <a:spcPts val="0"/>
              </a:spcBef>
              <a:spcAft>
                <a:spcPts val="0"/>
              </a:spcAft>
              <a:buClr>
                <a:schemeClr val="dk2"/>
              </a:buClr>
              <a:buSzPts val="1600"/>
              <a:buNone/>
              <a:defRPr sz="1600">
                <a:solidFill>
                  <a:schemeClr val="dk2"/>
                </a:solidFill>
              </a:defRPr>
            </a:lvl6pPr>
            <a:lvl7pPr lvl="6" algn="ctr" rtl="0">
              <a:lnSpc>
                <a:spcPct val="100000"/>
              </a:lnSpc>
              <a:spcBef>
                <a:spcPts val="0"/>
              </a:spcBef>
              <a:spcAft>
                <a:spcPts val="0"/>
              </a:spcAft>
              <a:buClr>
                <a:schemeClr val="dk2"/>
              </a:buClr>
              <a:buSzPts val="1600"/>
              <a:buNone/>
              <a:defRPr sz="1600">
                <a:solidFill>
                  <a:schemeClr val="dk2"/>
                </a:solidFill>
              </a:defRPr>
            </a:lvl7pPr>
            <a:lvl8pPr lvl="7" algn="ctr" rtl="0">
              <a:lnSpc>
                <a:spcPct val="100000"/>
              </a:lnSpc>
              <a:spcBef>
                <a:spcPts val="0"/>
              </a:spcBef>
              <a:spcAft>
                <a:spcPts val="0"/>
              </a:spcAft>
              <a:buClr>
                <a:schemeClr val="dk2"/>
              </a:buClr>
              <a:buSzPts val="1600"/>
              <a:buNone/>
              <a:defRPr sz="1600">
                <a:solidFill>
                  <a:schemeClr val="dk2"/>
                </a:solidFill>
              </a:defRPr>
            </a:lvl8pPr>
            <a:lvl9pPr lvl="8" algn="ctr" rtl="0">
              <a:lnSpc>
                <a:spcPct val="100000"/>
              </a:lnSpc>
              <a:spcBef>
                <a:spcPts val="0"/>
              </a:spcBef>
              <a:spcAft>
                <a:spcPts val="0"/>
              </a:spcAft>
              <a:buClr>
                <a:schemeClr val="dk2"/>
              </a:buClr>
              <a:buSzPts val="1600"/>
              <a:buNone/>
              <a:defRPr sz="1600">
                <a:solidFill>
                  <a:schemeClr val="dk2"/>
                </a:solidFill>
              </a:defRPr>
            </a:lvl9pPr>
          </a:lstStyle>
          <a:p>
            <a:endParaRPr/>
          </a:p>
        </p:txBody>
      </p:sp>
      <p:sp>
        <p:nvSpPr>
          <p:cNvPr id="340" name="Google Shape;340;p13"/>
          <p:cNvSpPr txBox="1">
            <a:spLocks noGrp="1"/>
          </p:cNvSpPr>
          <p:nvPr>
            <p:ph type="subTitle" idx="7"/>
          </p:nvPr>
        </p:nvSpPr>
        <p:spPr>
          <a:xfrm>
            <a:off x="906900" y="3755202"/>
            <a:ext cx="2506200" cy="572700"/>
          </a:xfrm>
          <a:prstGeom prst="rect">
            <a:avLst/>
          </a:prstGeom>
          <a:noFill/>
          <a:ln>
            <a:noFill/>
          </a:ln>
        </p:spPr>
        <p:txBody>
          <a:bodyPr spcFirstLastPara="1" wrap="square" lIns="0" tIns="0" rIns="0" bIns="0" anchor="t" anchorCtr="0">
            <a:noAutofit/>
          </a:bodyPr>
          <a:lstStyle>
            <a:lvl1pPr lvl="0" algn="ctr" rtl="0">
              <a:lnSpc>
                <a:spcPct val="100000"/>
              </a:lnSpc>
              <a:spcBef>
                <a:spcPts val="0"/>
              </a:spcBef>
              <a:spcAft>
                <a:spcPts val="0"/>
              </a:spcAft>
              <a:buClr>
                <a:schemeClr val="dk2"/>
              </a:buClr>
              <a:buSzPts val="1600"/>
              <a:buNone/>
              <a:defRPr sz="1600">
                <a:solidFill>
                  <a:schemeClr val="dk2"/>
                </a:solidFill>
              </a:defRPr>
            </a:lvl1pPr>
            <a:lvl2pPr lvl="1" algn="ctr" rtl="0">
              <a:lnSpc>
                <a:spcPct val="100000"/>
              </a:lnSpc>
              <a:spcBef>
                <a:spcPts val="0"/>
              </a:spcBef>
              <a:spcAft>
                <a:spcPts val="0"/>
              </a:spcAft>
              <a:buClr>
                <a:schemeClr val="dk2"/>
              </a:buClr>
              <a:buSzPts val="1600"/>
              <a:buNone/>
              <a:defRPr sz="1600">
                <a:solidFill>
                  <a:schemeClr val="dk2"/>
                </a:solidFill>
              </a:defRPr>
            </a:lvl2pPr>
            <a:lvl3pPr lvl="2" algn="ctr" rtl="0">
              <a:lnSpc>
                <a:spcPct val="100000"/>
              </a:lnSpc>
              <a:spcBef>
                <a:spcPts val="0"/>
              </a:spcBef>
              <a:spcAft>
                <a:spcPts val="0"/>
              </a:spcAft>
              <a:buClr>
                <a:schemeClr val="dk2"/>
              </a:buClr>
              <a:buSzPts val="1600"/>
              <a:buNone/>
              <a:defRPr sz="1600">
                <a:solidFill>
                  <a:schemeClr val="dk2"/>
                </a:solidFill>
              </a:defRPr>
            </a:lvl3pPr>
            <a:lvl4pPr lvl="3" algn="ctr" rtl="0">
              <a:lnSpc>
                <a:spcPct val="100000"/>
              </a:lnSpc>
              <a:spcBef>
                <a:spcPts val="0"/>
              </a:spcBef>
              <a:spcAft>
                <a:spcPts val="0"/>
              </a:spcAft>
              <a:buClr>
                <a:schemeClr val="dk2"/>
              </a:buClr>
              <a:buSzPts val="1600"/>
              <a:buNone/>
              <a:defRPr sz="1600">
                <a:solidFill>
                  <a:schemeClr val="dk2"/>
                </a:solidFill>
              </a:defRPr>
            </a:lvl4pPr>
            <a:lvl5pPr lvl="4" algn="ctr" rtl="0">
              <a:lnSpc>
                <a:spcPct val="100000"/>
              </a:lnSpc>
              <a:spcBef>
                <a:spcPts val="0"/>
              </a:spcBef>
              <a:spcAft>
                <a:spcPts val="0"/>
              </a:spcAft>
              <a:buClr>
                <a:schemeClr val="dk2"/>
              </a:buClr>
              <a:buSzPts val="1600"/>
              <a:buNone/>
              <a:defRPr sz="1600">
                <a:solidFill>
                  <a:schemeClr val="dk2"/>
                </a:solidFill>
              </a:defRPr>
            </a:lvl5pPr>
            <a:lvl6pPr lvl="5" algn="ctr" rtl="0">
              <a:lnSpc>
                <a:spcPct val="100000"/>
              </a:lnSpc>
              <a:spcBef>
                <a:spcPts val="0"/>
              </a:spcBef>
              <a:spcAft>
                <a:spcPts val="0"/>
              </a:spcAft>
              <a:buClr>
                <a:schemeClr val="dk2"/>
              </a:buClr>
              <a:buSzPts val="1600"/>
              <a:buNone/>
              <a:defRPr sz="1600">
                <a:solidFill>
                  <a:schemeClr val="dk2"/>
                </a:solidFill>
              </a:defRPr>
            </a:lvl6pPr>
            <a:lvl7pPr lvl="6" algn="ctr" rtl="0">
              <a:lnSpc>
                <a:spcPct val="100000"/>
              </a:lnSpc>
              <a:spcBef>
                <a:spcPts val="0"/>
              </a:spcBef>
              <a:spcAft>
                <a:spcPts val="0"/>
              </a:spcAft>
              <a:buClr>
                <a:schemeClr val="dk2"/>
              </a:buClr>
              <a:buSzPts val="1600"/>
              <a:buNone/>
              <a:defRPr sz="1600">
                <a:solidFill>
                  <a:schemeClr val="dk2"/>
                </a:solidFill>
              </a:defRPr>
            </a:lvl7pPr>
            <a:lvl8pPr lvl="7" algn="ctr" rtl="0">
              <a:lnSpc>
                <a:spcPct val="100000"/>
              </a:lnSpc>
              <a:spcBef>
                <a:spcPts val="0"/>
              </a:spcBef>
              <a:spcAft>
                <a:spcPts val="0"/>
              </a:spcAft>
              <a:buClr>
                <a:schemeClr val="dk2"/>
              </a:buClr>
              <a:buSzPts val="1600"/>
              <a:buNone/>
              <a:defRPr sz="1600">
                <a:solidFill>
                  <a:schemeClr val="dk2"/>
                </a:solidFill>
              </a:defRPr>
            </a:lvl8pPr>
            <a:lvl9pPr lvl="8" algn="ctr" rtl="0">
              <a:lnSpc>
                <a:spcPct val="100000"/>
              </a:lnSpc>
              <a:spcBef>
                <a:spcPts val="0"/>
              </a:spcBef>
              <a:spcAft>
                <a:spcPts val="0"/>
              </a:spcAft>
              <a:buClr>
                <a:schemeClr val="dk2"/>
              </a:buClr>
              <a:buSzPts val="1600"/>
              <a:buNone/>
              <a:defRPr sz="1600">
                <a:solidFill>
                  <a:schemeClr val="dk2"/>
                </a:solidFill>
              </a:defRPr>
            </a:lvl9pPr>
          </a:lstStyle>
          <a:p>
            <a:endParaRPr/>
          </a:p>
        </p:txBody>
      </p:sp>
      <p:sp>
        <p:nvSpPr>
          <p:cNvPr id="341" name="Google Shape;341;p13"/>
          <p:cNvSpPr txBox="1">
            <a:spLocks noGrp="1"/>
          </p:cNvSpPr>
          <p:nvPr>
            <p:ph type="subTitle" idx="8"/>
          </p:nvPr>
        </p:nvSpPr>
        <p:spPr>
          <a:xfrm>
            <a:off x="5676900" y="3755202"/>
            <a:ext cx="2506200" cy="572700"/>
          </a:xfrm>
          <a:prstGeom prst="rect">
            <a:avLst/>
          </a:prstGeom>
          <a:noFill/>
          <a:ln>
            <a:noFill/>
          </a:ln>
        </p:spPr>
        <p:txBody>
          <a:bodyPr spcFirstLastPara="1" wrap="square" lIns="0" tIns="0" rIns="0" bIns="0" anchor="t" anchorCtr="0">
            <a:noAutofit/>
          </a:bodyPr>
          <a:lstStyle>
            <a:lvl1pPr lvl="0" algn="ctr" rtl="0">
              <a:lnSpc>
                <a:spcPct val="100000"/>
              </a:lnSpc>
              <a:spcBef>
                <a:spcPts val="0"/>
              </a:spcBef>
              <a:spcAft>
                <a:spcPts val="0"/>
              </a:spcAft>
              <a:buClr>
                <a:schemeClr val="dk2"/>
              </a:buClr>
              <a:buSzPts val="1600"/>
              <a:buNone/>
              <a:defRPr sz="1600">
                <a:solidFill>
                  <a:schemeClr val="dk2"/>
                </a:solidFill>
              </a:defRPr>
            </a:lvl1pPr>
            <a:lvl2pPr lvl="1" algn="ctr" rtl="0">
              <a:lnSpc>
                <a:spcPct val="100000"/>
              </a:lnSpc>
              <a:spcBef>
                <a:spcPts val="0"/>
              </a:spcBef>
              <a:spcAft>
                <a:spcPts val="0"/>
              </a:spcAft>
              <a:buClr>
                <a:schemeClr val="dk2"/>
              </a:buClr>
              <a:buSzPts val="1600"/>
              <a:buNone/>
              <a:defRPr sz="1600">
                <a:solidFill>
                  <a:schemeClr val="dk2"/>
                </a:solidFill>
              </a:defRPr>
            </a:lvl2pPr>
            <a:lvl3pPr lvl="2" algn="ctr" rtl="0">
              <a:lnSpc>
                <a:spcPct val="100000"/>
              </a:lnSpc>
              <a:spcBef>
                <a:spcPts val="0"/>
              </a:spcBef>
              <a:spcAft>
                <a:spcPts val="0"/>
              </a:spcAft>
              <a:buClr>
                <a:schemeClr val="dk2"/>
              </a:buClr>
              <a:buSzPts val="1600"/>
              <a:buNone/>
              <a:defRPr sz="1600">
                <a:solidFill>
                  <a:schemeClr val="dk2"/>
                </a:solidFill>
              </a:defRPr>
            </a:lvl3pPr>
            <a:lvl4pPr lvl="3" algn="ctr" rtl="0">
              <a:lnSpc>
                <a:spcPct val="100000"/>
              </a:lnSpc>
              <a:spcBef>
                <a:spcPts val="0"/>
              </a:spcBef>
              <a:spcAft>
                <a:spcPts val="0"/>
              </a:spcAft>
              <a:buClr>
                <a:schemeClr val="dk2"/>
              </a:buClr>
              <a:buSzPts val="1600"/>
              <a:buNone/>
              <a:defRPr sz="1600">
                <a:solidFill>
                  <a:schemeClr val="dk2"/>
                </a:solidFill>
              </a:defRPr>
            </a:lvl4pPr>
            <a:lvl5pPr lvl="4" algn="ctr" rtl="0">
              <a:lnSpc>
                <a:spcPct val="100000"/>
              </a:lnSpc>
              <a:spcBef>
                <a:spcPts val="0"/>
              </a:spcBef>
              <a:spcAft>
                <a:spcPts val="0"/>
              </a:spcAft>
              <a:buClr>
                <a:schemeClr val="dk2"/>
              </a:buClr>
              <a:buSzPts val="1600"/>
              <a:buNone/>
              <a:defRPr sz="1600">
                <a:solidFill>
                  <a:schemeClr val="dk2"/>
                </a:solidFill>
              </a:defRPr>
            </a:lvl5pPr>
            <a:lvl6pPr lvl="5" algn="ctr" rtl="0">
              <a:lnSpc>
                <a:spcPct val="100000"/>
              </a:lnSpc>
              <a:spcBef>
                <a:spcPts val="0"/>
              </a:spcBef>
              <a:spcAft>
                <a:spcPts val="0"/>
              </a:spcAft>
              <a:buClr>
                <a:schemeClr val="dk2"/>
              </a:buClr>
              <a:buSzPts val="1600"/>
              <a:buNone/>
              <a:defRPr sz="1600">
                <a:solidFill>
                  <a:schemeClr val="dk2"/>
                </a:solidFill>
              </a:defRPr>
            </a:lvl6pPr>
            <a:lvl7pPr lvl="6" algn="ctr" rtl="0">
              <a:lnSpc>
                <a:spcPct val="100000"/>
              </a:lnSpc>
              <a:spcBef>
                <a:spcPts val="0"/>
              </a:spcBef>
              <a:spcAft>
                <a:spcPts val="0"/>
              </a:spcAft>
              <a:buClr>
                <a:schemeClr val="dk2"/>
              </a:buClr>
              <a:buSzPts val="1600"/>
              <a:buNone/>
              <a:defRPr sz="1600">
                <a:solidFill>
                  <a:schemeClr val="dk2"/>
                </a:solidFill>
              </a:defRPr>
            </a:lvl7pPr>
            <a:lvl8pPr lvl="7" algn="ctr" rtl="0">
              <a:lnSpc>
                <a:spcPct val="100000"/>
              </a:lnSpc>
              <a:spcBef>
                <a:spcPts val="0"/>
              </a:spcBef>
              <a:spcAft>
                <a:spcPts val="0"/>
              </a:spcAft>
              <a:buClr>
                <a:schemeClr val="dk2"/>
              </a:buClr>
              <a:buSzPts val="1600"/>
              <a:buNone/>
              <a:defRPr sz="1600">
                <a:solidFill>
                  <a:schemeClr val="dk2"/>
                </a:solidFill>
              </a:defRPr>
            </a:lvl8pPr>
            <a:lvl9pPr lvl="8" algn="ctr" rtl="0">
              <a:lnSpc>
                <a:spcPct val="100000"/>
              </a:lnSpc>
              <a:spcBef>
                <a:spcPts val="0"/>
              </a:spcBef>
              <a:spcAft>
                <a:spcPts val="0"/>
              </a:spcAft>
              <a:buClr>
                <a:schemeClr val="dk2"/>
              </a:buClr>
              <a:buSzPts val="1600"/>
              <a:buNone/>
              <a:defRPr sz="1600">
                <a:solidFill>
                  <a:schemeClr val="dk2"/>
                </a:solidFill>
              </a:defRPr>
            </a:lvl9pPr>
          </a:lstStyle>
          <a:p>
            <a:endParaRPr/>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Section header 1">
  <p:cSld name="CUSTOM_2">
    <p:spTree>
      <p:nvGrpSpPr>
        <p:cNvPr id="1" name="Shape 385"/>
        <p:cNvGrpSpPr/>
        <p:nvPr/>
      </p:nvGrpSpPr>
      <p:grpSpPr>
        <a:xfrm>
          <a:off x="0" y="0"/>
          <a:ext cx="0" cy="0"/>
          <a:chOff x="0" y="0"/>
          <a:chExt cx="0" cy="0"/>
        </a:xfrm>
      </p:grpSpPr>
      <p:grpSp>
        <p:nvGrpSpPr>
          <p:cNvPr id="386" name="Google Shape;386;p15"/>
          <p:cNvGrpSpPr/>
          <p:nvPr/>
        </p:nvGrpSpPr>
        <p:grpSpPr>
          <a:xfrm flipH="1">
            <a:off x="-1700" y="329"/>
            <a:ext cx="9147400" cy="5142843"/>
            <a:chOff x="238125" y="854700"/>
            <a:chExt cx="7142500" cy="4015650"/>
          </a:xfrm>
        </p:grpSpPr>
        <p:sp>
          <p:nvSpPr>
            <p:cNvPr id="387" name="Google Shape;387;p15"/>
            <p:cNvSpPr/>
            <p:nvPr/>
          </p:nvSpPr>
          <p:spPr>
            <a:xfrm>
              <a:off x="238125" y="854700"/>
              <a:ext cx="7142500" cy="4015650"/>
            </a:xfrm>
            <a:custGeom>
              <a:avLst/>
              <a:gdLst/>
              <a:ahLst/>
              <a:cxnLst/>
              <a:rect l="l" t="t" r="r" b="b"/>
              <a:pathLst>
                <a:path w="285700" h="160626" extrusionOk="0">
                  <a:moveTo>
                    <a:pt x="5823" y="8897"/>
                  </a:moveTo>
                  <a:cubicBezTo>
                    <a:pt x="6990" y="8897"/>
                    <a:pt x="7943" y="9851"/>
                    <a:pt x="7943" y="11018"/>
                  </a:cubicBezTo>
                  <a:cubicBezTo>
                    <a:pt x="7943" y="12185"/>
                    <a:pt x="6990" y="13139"/>
                    <a:pt x="5823" y="13139"/>
                  </a:cubicBezTo>
                  <a:cubicBezTo>
                    <a:pt x="4656" y="13139"/>
                    <a:pt x="3714" y="12185"/>
                    <a:pt x="3714" y="11018"/>
                  </a:cubicBezTo>
                  <a:cubicBezTo>
                    <a:pt x="3714" y="9851"/>
                    <a:pt x="4656" y="8897"/>
                    <a:pt x="5823" y="8897"/>
                  </a:cubicBezTo>
                  <a:close/>
                  <a:moveTo>
                    <a:pt x="5823" y="20718"/>
                  </a:moveTo>
                  <a:cubicBezTo>
                    <a:pt x="6990" y="20718"/>
                    <a:pt x="7943" y="21660"/>
                    <a:pt x="7943" y="22839"/>
                  </a:cubicBezTo>
                  <a:cubicBezTo>
                    <a:pt x="7943" y="24006"/>
                    <a:pt x="6990" y="24960"/>
                    <a:pt x="5823" y="24960"/>
                  </a:cubicBezTo>
                  <a:cubicBezTo>
                    <a:pt x="4656" y="24960"/>
                    <a:pt x="3714" y="24006"/>
                    <a:pt x="3714" y="22839"/>
                  </a:cubicBezTo>
                  <a:cubicBezTo>
                    <a:pt x="3714" y="21660"/>
                    <a:pt x="4656" y="20718"/>
                    <a:pt x="5823" y="20718"/>
                  </a:cubicBezTo>
                  <a:close/>
                  <a:moveTo>
                    <a:pt x="5823" y="32527"/>
                  </a:moveTo>
                  <a:cubicBezTo>
                    <a:pt x="6990" y="32527"/>
                    <a:pt x="7943" y="33481"/>
                    <a:pt x="7943" y="34648"/>
                  </a:cubicBezTo>
                  <a:cubicBezTo>
                    <a:pt x="7943" y="35827"/>
                    <a:pt x="6990" y="36768"/>
                    <a:pt x="5823" y="36768"/>
                  </a:cubicBezTo>
                  <a:cubicBezTo>
                    <a:pt x="4656" y="36768"/>
                    <a:pt x="3714" y="35827"/>
                    <a:pt x="3714" y="34648"/>
                  </a:cubicBezTo>
                  <a:cubicBezTo>
                    <a:pt x="3714" y="33481"/>
                    <a:pt x="4656" y="32527"/>
                    <a:pt x="5823" y="32527"/>
                  </a:cubicBezTo>
                  <a:close/>
                  <a:moveTo>
                    <a:pt x="5823" y="44348"/>
                  </a:moveTo>
                  <a:cubicBezTo>
                    <a:pt x="6990" y="44348"/>
                    <a:pt x="7943" y="45302"/>
                    <a:pt x="7943" y="46469"/>
                  </a:cubicBezTo>
                  <a:cubicBezTo>
                    <a:pt x="7943" y="47636"/>
                    <a:pt x="6990" y="48589"/>
                    <a:pt x="5823" y="48589"/>
                  </a:cubicBezTo>
                  <a:cubicBezTo>
                    <a:pt x="4656" y="48589"/>
                    <a:pt x="3714" y="47636"/>
                    <a:pt x="3714" y="46469"/>
                  </a:cubicBezTo>
                  <a:cubicBezTo>
                    <a:pt x="3714" y="45302"/>
                    <a:pt x="4656" y="44348"/>
                    <a:pt x="5823" y="44348"/>
                  </a:cubicBezTo>
                  <a:close/>
                  <a:moveTo>
                    <a:pt x="5823" y="56169"/>
                  </a:moveTo>
                  <a:cubicBezTo>
                    <a:pt x="6990" y="56169"/>
                    <a:pt x="7943" y="57110"/>
                    <a:pt x="7943" y="58277"/>
                  </a:cubicBezTo>
                  <a:cubicBezTo>
                    <a:pt x="7943" y="59457"/>
                    <a:pt x="6990" y="60398"/>
                    <a:pt x="5823" y="60398"/>
                  </a:cubicBezTo>
                  <a:cubicBezTo>
                    <a:pt x="4656" y="60398"/>
                    <a:pt x="3714" y="59457"/>
                    <a:pt x="3714" y="58277"/>
                  </a:cubicBezTo>
                  <a:cubicBezTo>
                    <a:pt x="3714" y="57110"/>
                    <a:pt x="4656" y="56169"/>
                    <a:pt x="5823" y="56169"/>
                  </a:cubicBezTo>
                  <a:close/>
                  <a:moveTo>
                    <a:pt x="5823" y="67977"/>
                  </a:moveTo>
                  <a:cubicBezTo>
                    <a:pt x="6990" y="67977"/>
                    <a:pt x="7943" y="68931"/>
                    <a:pt x="7943" y="70098"/>
                  </a:cubicBezTo>
                  <a:cubicBezTo>
                    <a:pt x="7943" y="71265"/>
                    <a:pt x="6990" y="72219"/>
                    <a:pt x="5823" y="72219"/>
                  </a:cubicBezTo>
                  <a:cubicBezTo>
                    <a:pt x="4656" y="72219"/>
                    <a:pt x="3714" y="71265"/>
                    <a:pt x="3714" y="70098"/>
                  </a:cubicBezTo>
                  <a:cubicBezTo>
                    <a:pt x="3714" y="68931"/>
                    <a:pt x="4656" y="67977"/>
                    <a:pt x="5823" y="67977"/>
                  </a:cubicBezTo>
                  <a:close/>
                  <a:moveTo>
                    <a:pt x="5823" y="79798"/>
                  </a:moveTo>
                  <a:cubicBezTo>
                    <a:pt x="6990" y="79798"/>
                    <a:pt x="7943" y="80739"/>
                    <a:pt x="7943" y="81919"/>
                  </a:cubicBezTo>
                  <a:cubicBezTo>
                    <a:pt x="7943" y="83086"/>
                    <a:pt x="6990" y="84027"/>
                    <a:pt x="5823" y="84027"/>
                  </a:cubicBezTo>
                  <a:cubicBezTo>
                    <a:pt x="4656" y="84027"/>
                    <a:pt x="3714" y="83086"/>
                    <a:pt x="3714" y="81919"/>
                  </a:cubicBezTo>
                  <a:cubicBezTo>
                    <a:pt x="3714" y="80739"/>
                    <a:pt x="4656" y="79798"/>
                    <a:pt x="5823" y="79798"/>
                  </a:cubicBezTo>
                  <a:close/>
                  <a:moveTo>
                    <a:pt x="5823" y="91607"/>
                  </a:moveTo>
                  <a:cubicBezTo>
                    <a:pt x="6990" y="91607"/>
                    <a:pt x="7943" y="92560"/>
                    <a:pt x="7943" y="93727"/>
                  </a:cubicBezTo>
                  <a:cubicBezTo>
                    <a:pt x="7943" y="94895"/>
                    <a:pt x="6990" y="95848"/>
                    <a:pt x="5823" y="95848"/>
                  </a:cubicBezTo>
                  <a:cubicBezTo>
                    <a:pt x="4656" y="95848"/>
                    <a:pt x="3714" y="94895"/>
                    <a:pt x="3714" y="93727"/>
                  </a:cubicBezTo>
                  <a:cubicBezTo>
                    <a:pt x="3714" y="92560"/>
                    <a:pt x="4656" y="91607"/>
                    <a:pt x="5823" y="91607"/>
                  </a:cubicBezTo>
                  <a:close/>
                  <a:moveTo>
                    <a:pt x="5823" y="103428"/>
                  </a:moveTo>
                  <a:cubicBezTo>
                    <a:pt x="6990" y="103428"/>
                    <a:pt x="7943" y="104381"/>
                    <a:pt x="7943" y="105548"/>
                  </a:cubicBezTo>
                  <a:cubicBezTo>
                    <a:pt x="7943" y="106716"/>
                    <a:pt x="6990" y="107669"/>
                    <a:pt x="5823" y="107669"/>
                  </a:cubicBezTo>
                  <a:cubicBezTo>
                    <a:pt x="4656" y="107669"/>
                    <a:pt x="3714" y="106716"/>
                    <a:pt x="3714" y="105548"/>
                  </a:cubicBezTo>
                  <a:cubicBezTo>
                    <a:pt x="3714" y="104381"/>
                    <a:pt x="4656" y="103428"/>
                    <a:pt x="5823" y="103428"/>
                  </a:cubicBezTo>
                  <a:close/>
                  <a:moveTo>
                    <a:pt x="5823" y="115249"/>
                  </a:moveTo>
                  <a:cubicBezTo>
                    <a:pt x="6990" y="115249"/>
                    <a:pt x="7943" y="116190"/>
                    <a:pt x="7943" y="117357"/>
                  </a:cubicBezTo>
                  <a:cubicBezTo>
                    <a:pt x="7943" y="118536"/>
                    <a:pt x="6990" y="119478"/>
                    <a:pt x="5823" y="119478"/>
                  </a:cubicBezTo>
                  <a:cubicBezTo>
                    <a:pt x="4656" y="119478"/>
                    <a:pt x="3714" y="118536"/>
                    <a:pt x="3714" y="117357"/>
                  </a:cubicBezTo>
                  <a:cubicBezTo>
                    <a:pt x="3714" y="116190"/>
                    <a:pt x="4656" y="115249"/>
                    <a:pt x="5823" y="115249"/>
                  </a:cubicBezTo>
                  <a:close/>
                  <a:moveTo>
                    <a:pt x="5823" y="127057"/>
                  </a:moveTo>
                  <a:cubicBezTo>
                    <a:pt x="6990" y="127057"/>
                    <a:pt x="7943" y="128011"/>
                    <a:pt x="7943" y="129178"/>
                  </a:cubicBezTo>
                  <a:cubicBezTo>
                    <a:pt x="7943" y="130345"/>
                    <a:pt x="6990" y="131299"/>
                    <a:pt x="5823" y="131299"/>
                  </a:cubicBezTo>
                  <a:cubicBezTo>
                    <a:pt x="4656" y="131299"/>
                    <a:pt x="3714" y="130345"/>
                    <a:pt x="3714" y="129178"/>
                  </a:cubicBezTo>
                  <a:cubicBezTo>
                    <a:pt x="3714" y="128011"/>
                    <a:pt x="4656" y="127057"/>
                    <a:pt x="5823" y="127057"/>
                  </a:cubicBezTo>
                  <a:close/>
                  <a:moveTo>
                    <a:pt x="5823" y="138878"/>
                  </a:moveTo>
                  <a:cubicBezTo>
                    <a:pt x="6990" y="138878"/>
                    <a:pt x="7943" y="139819"/>
                    <a:pt x="7943" y="140999"/>
                  </a:cubicBezTo>
                  <a:cubicBezTo>
                    <a:pt x="7943" y="142166"/>
                    <a:pt x="6990" y="143107"/>
                    <a:pt x="5823" y="143107"/>
                  </a:cubicBezTo>
                  <a:cubicBezTo>
                    <a:pt x="4656" y="143107"/>
                    <a:pt x="3714" y="142166"/>
                    <a:pt x="3714" y="140999"/>
                  </a:cubicBezTo>
                  <a:cubicBezTo>
                    <a:pt x="3714" y="139819"/>
                    <a:pt x="4656" y="138878"/>
                    <a:pt x="5823" y="138878"/>
                  </a:cubicBezTo>
                  <a:close/>
                  <a:moveTo>
                    <a:pt x="5823" y="150687"/>
                  </a:moveTo>
                  <a:cubicBezTo>
                    <a:pt x="6990" y="150687"/>
                    <a:pt x="7943" y="151640"/>
                    <a:pt x="7943" y="152807"/>
                  </a:cubicBezTo>
                  <a:cubicBezTo>
                    <a:pt x="7943" y="153974"/>
                    <a:pt x="6990" y="154928"/>
                    <a:pt x="5823" y="154928"/>
                  </a:cubicBezTo>
                  <a:cubicBezTo>
                    <a:pt x="4656" y="154928"/>
                    <a:pt x="3714" y="153974"/>
                    <a:pt x="3714" y="152807"/>
                  </a:cubicBezTo>
                  <a:cubicBezTo>
                    <a:pt x="3714" y="151640"/>
                    <a:pt x="4656" y="150687"/>
                    <a:pt x="5823" y="150687"/>
                  </a:cubicBezTo>
                  <a:close/>
                  <a:moveTo>
                    <a:pt x="0" y="0"/>
                  </a:moveTo>
                  <a:lnTo>
                    <a:pt x="0" y="160625"/>
                  </a:lnTo>
                  <a:lnTo>
                    <a:pt x="285700" y="160625"/>
                  </a:lnTo>
                  <a:lnTo>
                    <a:pt x="28570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 name="Google Shape;388;p15"/>
            <p:cNvSpPr/>
            <p:nvPr/>
          </p:nvSpPr>
          <p:spPr>
            <a:xfrm>
              <a:off x="561875" y="2486675"/>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 name="Google Shape;389;p15"/>
            <p:cNvSpPr/>
            <p:nvPr/>
          </p:nvSpPr>
          <p:spPr>
            <a:xfrm>
              <a:off x="561875" y="2694675"/>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 name="Google Shape;390;p15"/>
            <p:cNvSpPr/>
            <p:nvPr/>
          </p:nvSpPr>
          <p:spPr>
            <a:xfrm>
              <a:off x="561875" y="289230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 name="Google Shape;391;p15"/>
            <p:cNvSpPr/>
            <p:nvPr/>
          </p:nvSpPr>
          <p:spPr>
            <a:xfrm>
              <a:off x="561875" y="3100000"/>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 name="Google Shape;392;p15"/>
            <p:cNvSpPr/>
            <p:nvPr/>
          </p:nvSpPr>
          <p:spPr>
            <a:xfrm>
              <a:off x="561875" y="167570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 name="Google Shape;393;p15"/>
            <p:cNvSpPr/>
            <p:nvPr/>
          </p:nvSpPr>
          <p:spPr>
            <a:xfrm>
              <a:off x="561875" y="1883700"/>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 name="Google Shape;394;p15"/>
            <p:cNvSpPr/>
            <p:nvPr/>
          </p:nvSpPr>
          <p:spPr>
            <a:xfrm>
              <a:off x="561875" y="2081350"/>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 name="Google Shape;395;p15"/>
            <p:cNvSpPr/>
            <p:nvPr/>
          </p:nvSpPr>
          <p:spPr>
            <a:xfrm>
              <a:off x="561875" y="228902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 name="Google Shape;396;p15"/>
            <p:cNvSpPr/>
            <p:nvPr/>
          </p:nvSpPr>
          <p:spPr>
            <a:xfrm>
              <a:off x="561875" y="107272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 name="Google Shape;397;p15"/>
            <p:cNvSpPr/>
            <p:nvPr/>
          </p:nvSpPr>
          <p:spPr>
            <a:xfrm>
              <a:off x="561875" y="127037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 name="Google Shape;398;p15"/>
            <p:cNvSpPr/>
            <p:nvPr/>
          </p:nvSpPr>
          <p:spPr>
            <a:xfrm>
              <a:off x="561875" y="147805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 name="Google Shape;399;p15"/>
            <p:cNvSpPr/>
            <p:nvPr/>
          </p:nvSpPr>
          <p:spPr>
            <a:xfrm>
              <a:off x="561875" y="410860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 name="Google Shape;400;p15"/>
            <p:cNvSpPr/>
            <p:nvPr/>
          </p:nvSpPr>
          <p:spPr>
            <a:xfrm>
              <a:off x="561875" y="431660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 name="Google Shape;401;p15"/>
            <p:cNvSpPr/>
            <p:nvPr/>
          </p:nvSpPr>
          <p:spPr>
            <a:xfrm>
              <a:off x="561875" y="4514250"/>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 name="Google Shape;402;p15"/>
            <p:cNvSpPr/>
            <p:nvPr/>
          </p:nvSpPr>
          <p:spPr>
            <a:xfrm>
              <a:off x="561875" y="472192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 name="Google Shape;403;p15"/>
            <p:cNvSpPr/>
            <p:nvPr/>
          </p:nvSpPr>
          <p:spPr>
            <a:xfrm>
              <a:off x="561875" y="3297650"/>
              <a:ext cx="6818750" cy="0"/>
            </a:xfrm>
            <a:custGeom>
              <a:avLst/>
              <a:gdLst/>
              <a:ahLst/>
              <a:cxnLst/>
              <a:rect l="l" t="t" r="r" b="b"/>
              <a:pathLst>
                <a:path w="272750"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 name="Google Shape;404;p15"/>
            <p:cNvSpPr/>
            <p:nvPr/>
          </p:nvSpPr>
          <p:spPr>
            <a:xfrm>
              <a:off x="561875" y="350562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 name="Google Shape;405;p15"/>
            <p:cNvSpPr/>
            <p:nvPr/>
          </p:nvSpPr>
          <p:spPr>
            <a:xfrm>
              <a:off x="561875" y="370327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 name="Google Shape;406;p15"/>
            <p:cNvSpPr/>
            <p:nvPr/>
          </p:nvSpPr>
          <p:spPr>
            <a:xfrm>
              <a:off x="561875" y="391095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 name="Google Shape;407;p15"/>
            <p:cNvSpPr/>
            <p:nvPr/>
          </p:nvSpPr>
          <p:spPr>
            <a:xfrm>
              <a:off x="514825" y="859725"/>
              <a:ext cx="25" cy="4005275"/>
            </a:xfrm>
            <a:custGeom>
              <a:avLst/>
              <a:gdLst/>
              <a:ahLst/>
              <a:cxnLst/>
              <a:rect l="l" t="t" r="r" b="b"/>
              <a:pathLst>
                <a:path w="1" h="160211" fill="none" extrusionOk="0">
                  <a:moveTo>
                    <a:pt x="0" y="0"/>
                  </a:moveTo>
                  <a:lnTo>
                    <a:pt x="0" y="160211"/>
                  </a:lnTo>
                </a:path>
              </a:pathLst>
            </a:custGeom>
            <a:noFill/>
            <a:ln w="7850" cap="flat" cmpd="sng">
              <a:solidFill>
                <a:schemeClr val="dk1"/>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 name="Google Shape;408;p15"/>
            <p:cNvSpPr/>
            <p:nvPr/>
          </p:nvSpPr>
          <p:spPr>
            <a:xfrm>
              <a:off x="563750" y="859725"/>
              <a:ext cx="25" cy="4005275"/>
            </a:xfrm>
            <a:custGeom>
              <a:avLst/>
              <a:gdLst/>
              <a:ahLst/>
              <a:cxnLst/>
              <a:rect l="l" t="t" r="r" b="b"/>
              <a:pathLst>
                <a:path w="1" h="160211" fill="none" extrusionOk="0">
                  <a:moveTo>
                    <a:pt x="1" y="0"/>
                  </a:moveTo>
                  <a:lnTo>
                    <a:pt x="1" y="160211"/>
                  </a:lnTo>
                </a:path>
              </a:pathLst>
            </a:custGeom>
            <a:noFill/>
            <a:ln w="7850" cap="flat" cmpd="sng">
              <a:solidFill>
                <a:schemeClr val="dk1"/>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09" name="Google Shape;409;p15"/>
          <p:cNvSpPr txBox="1">
            <a:spLocks noGrp="1"/>
          </p:cNvSpPr>
          <p:nvPr>
            <p:ph type="subTitle" idx="1"/>
          </p:nvPr>
        </p:nvSpPr>
        <p:spPr>
          <a:xfrm>
            <a:off x="2059950" y="2514140"/>
            <a:ext cx="4327200" cy="1073400"/>
          </a:xfrm>
          <a:prstGeom prst="rect">
            <a:avLst/>
          </a:prstGeom>
          <a:noFill/>
          <a:ln>
            <a:noFill/>
          </a:ln>
        </p:spPr>
        <p:txBody>
          <a:bodyPr spcFirstLastPara="1" wrap="square" lIns="91425" tIns="91425" rIns="91425" bIns="91425" anchor="t" anchorCtr="0">
            <a:noAutofit/>
          </a:bodyPr>
          <a:lstStyle>
            <a:lvl1pPr lvl="0" algn="r" rtl="0">
              <a:lnSpc>
                <a:spcPct val="100000"/>
              </a:lnSpc>
              <a:spcBef>
                <a:spcPts val="0"/>
              </a:spcBef>
              <a:spcAft>
                <a:spcPts val="0"/>
              </a:spcAft>
              <a:buSzPts val="2100"/>
              <a:buNone/>
              <a:defRPr sz="2000">
                <a:solidFill>
                  <a:schemeClr val="dk2"/>
                </a:solidFill>
                <a:latin typeface="Muli"/>
                <a:ea typeface="Muli"/>
                <a:cs typeface="Muli"/>
                <a:sym typeface="Muli"/>
              </a:defRPr>
            </a:lvl1pPr>
            <a:lvl2pPr lvl="1" algn="r" rtl="0">
              <a:lnSpc>
                <a:spcPct val="100000"/>
              </a:lnSpc>
              <a:spcBef>
                <a:spcPts val="0"/>
              </a:spcBef>
              <a:spcAft>
                <a:spcPts val="0"/>
              </a:spcAft>
              <a:buClr>
                <a:schemeClr val="dk2"/>
              </a:buClr>
              <a:buSzPts val="2100"/>
              <a:buNone/>
              <a:defRPr sz="2100">
                <a:solidFill>
                  <a:schemeClr val="dk2"/>
                </a:solidFill>
              </a:defRPr>
            </a:lvl2pPr>
            <a:lvl3pPr lvl="2" algn="r" rtl="0">
              <a:lnSpc>
                <a:spcPct val="100000"/>
              </a:lnSpc>
              <a:spcBef>
                <a:spcPts val="0"/>
              </a:spcBef>
              <a:spcAft>
                <a:spcPts val="0"/>
              </a:spcAft>
              <a:buClr>
                <a:schemeClr val="dk2"/>
              </a:buClr>
              <a:buSzPts val="2100"/>
              <a:buNone/>
              <a:defRPr sz="2100">
                <a:solidFill>
                  <a:schemeClr val="dk2"/>
                </a:solidFill>
              </a:defRPr>
            </a:lvl3pPr>
            <a:lvl4pPr lvl="3" algn="r" rtl="0">
              <a:lnSpc>
                <a:spcPct val="100000"/>
              </a:lnSpc>
              <a:spcBef>
                <a:spcPts val="0"/>
              </a:spcBef>
              <a:spcAft>
                <a:spcPts val="0"/>
              </a:spcAft>
              <a:buClr>
                <a:schemeClr val="dk2"/>
              </a:buClr>
              <a:buSzPts val="2100"/>
              <a:buNone/>
              <a:defRPr sz="2100">
                <a:solidFill>
                  <a:schemeClr val="dk2"/>
                </a:solidFill>
              </a:defRPr>
            </a:lvl4pPr>
            <a:lvl5pPr lvl="4" algn="r" rtl="0">
              <a:lnSpc>
                <a:spcPct val="100000"/>
              </a:lnSpc>
              <a:spcBef>
                <a:spcPts val="0"/>
              </a:spcBef>
              <a:spcAft>
                <a:spcPts val="0"/>
              </a:spcAft>
              <a:buClr>
                <a:schemeClr val="dk2"/>
              </a:buClr>
              <a:buSzPts val="2100"/>
              <a:buNone/>
              <a:defRPr sz="2100">
                <a:solidFill>
                  <a:schemeClr val="dk2"/>
                </a:solidFill>
              </a:defRPr>
            </a:lvl5pPr>
            <a:lvl6pPr lvl="5" algn="r" rtl="0">
              <a:lnSpc>
                <a:spcPct val="100000"/>
              </a:lnSpc>
              <a:spcBef>
                <a:spcPts val="0"/>
              </a:spcBef>
              <a:spcAft>
                <a:spcPts val="0"/>
              </a:spcAft>
              <a:buClr>
                <a:schemeClr val="dk2"/>
              </a:buClr>
              <a:buSzPts val="2100"/>
              <a:buNone/>
              <a:defRPr sz="2100">
                <a:solidFill>
                  <a:schemeClr val="dk2"/>
                </a:solidFill>
              </a:defRPr>
            </a:lvl6pPr>
            <a:lvl7pPr lvl="6" algn="r" rtl="0">
              <a:lnSpc>
                <a:spcPct val="100000"/>
              </a:lnSpc>
              <a:spcBef>
                <a:spcPts val="0"/>
              </a:spcBef>
              <a:spcAft>
                <a:spcPts val="0"/>
              </a:spcAft>
              <a:buClr>
                <a:schemeClr val="dk2"/>
              </a:buClr>
              <a:buSzPts val="2100"/>
              <a:buNone/>
              <a:defRPr sz="2100">
                <a:solidFill>
                  <a:schemeClr val="dk2"/>
                </a:solidFill>
              </a:defRPr>
            </a:lvl7pPr>
            <a:lvl8pPr lvl="7" algn="r" rtl="0">
              <a:lnSpc>
                <a:spcPct val="100000"/>
              </a:lnSpc>
              <a:spcBef>
                <a:spcPts val="0"/>
              </a:spcBef>
              <a:spcAft>
                <a:spcPts val="0"/>
              </a:spcAft>
              <a:buClr>
                <a:schemeClr val="dk2"/>
              </a:buClr>
              <a:buSzPts val="2100"/>
              <a:buNone/>
              <a:defRPr sz="2100">
                <a:solidFill>
                  <a:schemeClr val="dk2"/>
                </a:solidFill>
              </a:defRPr>
            </a:lvl8pPr>
            <a:lvl9pPr lvl="8" algn="r" rtl="0">
              <a:lnSpc>
                <a:spcPct val="100000"/>
              </a:lnSpc>
              <a:spcBef>
                <a:spcPts val="0"/>
              </a:spcBef>
              <a:spcAft>
                <a:spcPts val="0"/>
              </a:spcAft>
              <a:buClr>
                <a:schemeClr val="dk2"/>
              </a:buClr>
              <a:buSzPts val="2100"/>
              <a:buNone/>
              <a:defRPr sz="2100">
                <a:solidFill>
                  <a:schemeClr val="dk2"/>
                </a:solidFill>
              </a:defRPr>
            </a:lvl9pPr>
          </a:lstStyle>
          <a:p>
            <a:endParaRPr/>
          </a:p>
        </p:txBody>
      </p:sp>
      <p:sp>
        <p:nvSpPr>
          <p:cNvPr id="410" name="Google Shape;410;p15"/>
          <p:cNvSpPr txBox="1">
            <a:spLocks noGrp="1"/>
          </p:cNvSpPr>
          <p:nvPr>
            <p:ph type="title"/>
          </p:nvPr>
        </p:nvSpPr>
        <p:spPr>
          <a:xfrm>
            <a:off x="1080450" y="1555960"/>
            <a:ext cx="5306700" cy="896700"/>
          </a:xfrm>
          <a:prstGeom prst="rect">
            <a:avLst/>
          </a:prstGeom>
        </p:spPr>
        <p:txBody>
          <a:bodyPr spcFirstLastPara="1" wrap="square" lIns="0" tIns="0" rIns="0" bIns="0" anchor="t" anchorCtr="0">
            <a:noAutofit/>
          </a:bodyPr>
          <a:lstStyle>
            <a:lvl1pPr lvl="0" algn="r" rtl="0">
              <a:spcBef>
                <a:spcPts val="0"/>
              </a:spcBef>
              <a:spcAft>
                <a:spcPts val="0"/>
              </a:spcAft>
              <a:buSzPts val="4200"/>
              <a:buNone/>
              <a:defRPr sz="6000"/>
            </a:lvl1pPr>
            <a:lvl2pPr lvl="1" algn="r" rtl="0">
              <a:lnSpc>
                <a:spcPct val="100000"/>
              </a:lnSpc>
              <a:spcBef>
                <a:spcPts val="0"/>
              </a:spcBef>
              <a:spcAft>
                <a:spcPts val="0"/>
              </a:spcAft>
              <a:buSzPts val="4200"/>
              <a:buNone/>
              <a:defRPr sz="4200"/>
            </a:lvl2pPr>
            <a:lvl3pPr lvl="2" algn="r" rtl="0">
              <a:lnSpc>
                <a:spcPct val="100000"/>
              </a:lnSpc>
              <a:spcBef>
                <a:spcPts val="0"/>
              </a:spcBef>
              <a:spcAft>
                <a:spcPts val="0"/>
              </a:spcAft>
              <a:buSzPts val="4200"/>
              <a:buNone/>
              <a:defRPr sz="4200"/>
            </a:lvl3pPr>
            <a:lvl4pPr lvl="3" algn="r" rtl="0">
              <a:lnSpc>
                <a:spcPct val="100000"/>
              </a:lnSpc>
              <a:spcBef>
                <a:spcPts val="0"/>
              </a:spcBef>
              <a:spcAft>
                <a:spcPts val="0"/>
              </a:spcAft>
              <a:buSzPts val="4200"/>
              <a:buNone/>
              <a:defRPr sz="4200"/>
            </a:lvl4pPr>
            <a:lvl5pPr lvl="4" algn="r" rtl="0">
              <a:lnSpc>
                <a:spcPct val="100000"/>
              </a:lnSpc>
              <a:spcBef>
                <a:spcPts val="0"/>
              </a:spcBef>
              <a:spcAft>
                <a:spcPts val="0"/>
              </a:spcAft>
              <a:buSzPts val="4200"/>
              <a:buNone/>
              <a:defRPr sz="4200"/>
            </a:lvl5pPr>
            <a:lvl6pPr lvl="5" algn="r" rtl="0">
              <a:lnSpc>
                <a:spcPct val="100000"/>
              </a:lnSpc>
              <a:spcBef>
                <a:spcPts val="0"/>
              </a:spcBef>
              <a:spcAft>
                <a:spcPts val="0"/>
              </a:spcAft>
              <a:buSzPts val="4200"/>
              <a:buNone/>
              <a:defRPr sz="4200"/>
            </a:lvl6pPr>
            <a:lvl7pPr lvl="6" algn="r" rtl="0">
              <a:lnSpc>
                <a:spcPct val="100000"/>
              </a:lnSpc>
              <a:spcBef>
                <a:spcPts val="0"/>
              </a:spcBef>
              <a:spcAft>
                <a:spcPts val="0"/>
              </a:spcAft>
              <a:buSzPts val="4200"/>
              <a:buNone/>
              <a:defRPr sz="4200"/>
            </a:lvl7pPr>
            <a:lvl8pPr lvl="7" algn="r" rtl="0">
              <a:lnSpc>
                <a:spcPct val="100000"/>
              </a:lnSpc>
              <a:spcBef>
                <a:spcPts val="0"/>
              </a:spcBef>
              <a:spcAft>
                <a:spcPts val="0"/>
              </a:spcAft>
              <a:buSzPts val="4200"/>
              <a:buNone/>
              <a:defRPr sz="4200"/>
            </a:lvl8pPr>
            <a:lvl9pPr lvl="8" algn="r" rtl="0">
              <a:lnSpc>
                <a:spcPct val="100000"/>
              </a:lnSpc>
              <a:spcBef>
                <a:spcPts val="0"/>
              </a:spcBef>
              <a:spcAft>
                <a:spcPts val="0"/>
              </a:spcAft>
              <a:buSzPts val="4200"/>
              <a:buNone/>
              <a:defRPr sz="4200"/>
            </a:lvl9pPr>
          </a:lstStyle>
          <a:p>
            <a:endParaRPr/>
          </a:p>
        </p:txBody>
      </p:sp>
      <p:sp>
        <p:nvSpPr>
          <p:cNvPr id="411" name="Google Shape;411;p15"/>
          <p:cNvSpPr txBox="1">
            <a:spLocks noGrp="1"/>
          </p:cNvSpPr>
          <p:nvPr>
            <p:ph type="title" idx="2" hasCustomPrompt="1"/>
          </p:nvPr>
        </p:nvSpPr>
        <p:spPr>
          <a:xfrm>
            <a:off x="6853050" y="2092943"/>
            <a:ext cx="1456500" cy="816900"/>
          </a:xfrm>
          <a:prstGeom prst="rect">
            <a:avLst/>
          </a:prstGeom>
        </p:spPr>
        <p:txBody>
          <a:bodyPr spcFirstLastPara="1" wrap="square" lIns="0" tIns="0" rIns="0" bIns="0" anchor="t" anchorCtr="0">
            <a:noAutofit/>
          </a:bodyPr>
          <a:lstStyle>
            <a:lvl1pPr lvl="0" algn="ctr" rtl="0">
              <a:lnSpc>
                <a:spcPct val="100000"/>
              </a:lnSpc>
              <a:spcBef>
                <a:spcPts val="0"/>
              </a:spcBef>
              <a:spcAft>
                <a:spcPts val="0"/>
              </a:spcAft>
              <a:buSzPts val="6000"/>
              <a:buNone/>
              <a:defRPr sz="6000"/>
            </a:lvl1pPr>
            <a:lvl2pPr lvl="1" algn="ctr" rtl="0">
              <a:lnSpc>
                <a:spcPct val="100000"/>
              </a:lnSpc>
              <a:spcBef>
                <a:spcPts val="0"/>
              </a:spcBef>
              <a:spcAft>
                <a:spcPts val="0"/>
              </a:spcAft>
              <a:buSzPts val="6000"/>
              <a:buNone/>
              <a:defRPr sz="6000"/>
            </a:lvl2pPr>
            <a:lvl3pPr lvl="2" algn="ctr" rtl="0">
              <a:lnSpc>
                <a:spcPct val="100000"/>
              </a:lnSpc>
              <a:spcBef>
                <a:spcPts val="0"/>
              </a:spcBef>
              <a:spcAft>
                <a:spcPts val="0"/>
              </a:spcAft>
              <a:buSzPts val="6000"/>
              <a:buNone/>
              <a:defRPr sz="6000"/>
            </a:lvl3pPr>
            <a:lvl4pPr lvl="3" algn="ctr" rtl="0">
              <a:lnSpc>
                <a:spcPct val="100000"/>
              </a:lnSpc>
              <a:spcBef>
                <a:spcPts val="0"/>
              </a:spcBef>
              <a:spcAft>
                <a:spcPts val="0"/>
              </a:spcAft>
              <a:buSzPts val="6000"/>
              <a:buNone/>
              <a:defRPr sz="6000"/>
            </a:lvl4pPr>
            <a:lvl5pPr lvl="4" algn="ctr" rtl="0">
              <a:lnSpc>
                <a:spcPct val="100000"/>
              </a:lnSpc>
              <a:spcBef>
                <a:spcPts val="0"/>
              </a:spcBef>
              <a:spcAft>
                <a:spcPts val="0"/>
              </a:spcAft>
              <a:buSzPts val="6000"/>
              <a:buNone/>
              <a:defRPr sz="6000"/>
            </a:lvl5pPr>
            <a:lvl6pPr lvl="5" algn="ctr" rtl="0">
              <a:lnSpc>
                <a:spcPct val="100000"/>
              </a:lnSpc>
              <a:spcBef>
                <a:spcPts val="0"/>
              </a:spcBef>
              <a:spcAft>
                <a:spcPts val="0"/>
              </a:spcAft>
              <a:buSzPts val="6000"/>
              <a:buNone/>
              <a:defRPr sz="6000"/>
            </a:lvl6pPr>
            <a:lvl7pPr lvl="6" algn="ctr" rtl="0">
              <a:lnSpc>
                <a:spcPct val="100000"/>
              </a:lnSpc>
              <a:spcBef>
                <a:spcPts val="0"/>
              </a:spcBef>
              <a:spcAft>
                <a:spcPts val="0"/>
              </a:spcAft>
              <a:buSzPts val="6000"/>
              <a:buNone/>
              <a:defRPr sz="6000"/>
            </a:lvl7pPr>
            <a:lvl8pPr lvl="7" algn="ctr" rtl="0">
              <a:lnSpc>
                <a:spcPct val="100000"/>
              </a:lnSpc>
              <a:spcBef>
                <a:spcPts val="0"/>
              </a:spcBef>
              <a:spcAft>
                <a:spcPts val="0"/>
              </a:spcAft>
              <a:buSzPts val="6000"/>
              <a:buNone/>
              <a:defRPr sz="6000"/>
            </a:lvl8pPr>
            <a:lvl9pPr lvl="8" algn="ctr" rtl="0">
              <a:lnSpc>
                <a:spcPct val="100000"/>
              </a:lnSpc>
              <a:spcBef>
                <a:spcPts val="0"/>
              </a:spcBef>
              <a:spcAft>
                <a:spcPts val="0"/>
              </a:spcAft>
              <a:buSzPts val="6000"/>
              <a:buNone/>
              <a:defRPr sz="6000"/>
            </a:lvl9pPr>
          </a:lstStyle>
          <a:p>
            <a:r>
              <a:t>xx%</a:t>
            </a:r>
          </a:p>
        </p:txBody>
      </p:sp>
      <p:grpSp>
        <p:nvGrpSpPr>
          <p:cNvPr id="412" name="Google Shape;412;p15"/>
          <p:cNvGrpSpPr/>
          <p:nvPr/>
        </p:nvGrpSpPr>
        <p:grpSpPr>
          <a:xfrm rot="-5072894" flipH="1">
            <a:off x="-1007770" y="1789630"/>
            <a:ext cx="3474349" cy="888902"/>
            <a:chOff x="3809875" y="1963175"/>
            <a:chExt cx="1923600" cy="492150"/>
          </a:xfrm>
        </p:grpSpPr>
        <p:sp>
          <p:nvSpPr>
            <p:cNvPr id="413" name="Google Shape;413;p15"/>
            <p:cNvSpPr/>
            <p:nvPr/>
          </p:nvSpPr>
          <p:spPr>
            <a:xfrm>
              <a:off x="3902950" y="2044375"/>
              <a:ext cx="620050" cy="185725"/>
            </a:xfrm>
            <a:custGeom>
              <a:avLst/>
              <a:gdLst/>
              <a:ahLst/>
              <a:cxnLst/>
              <a:rect l="l" t="t" r="r" b="b"/>
              <a:pathLst>
                <a:path w="24802" h="7429" extrusionOk="0">
                  <a:moveTo>
                    <a:pt x="855" y="1"/>
                  </a:moveTo>
                  <a:cubicBezTo>
                    <a:pt x="361" y="1"/>
                    <a:pt x="75" y="222"/>
                    <a:pt x="0" y="665"/>
                  </a:cubicBezTo>
                  <a:cubicBezTo>
                    <a:pt x="0" y="674"/>
                    <a:pt x="9" y="818"/>
                    <a:pt x="27" y="1080"/>
                  </a:cubicBezTo>
                  <a:cubicBezTo>
                    <a:pt x="172" y="1359"/>
                    <a:pt x="541" y="1539"/>
                    <a:pt x="1136" y="1638"/>
                  </a:cubicBezTo>
                  <a:cubicBezTo>
                    <a:pt x="1347" y="1673"/>
                    <a:pt x="1535" y="1690"/>
                    <a:pt x="1698" y="1690"/>
                  </a:cubicBezTo>
                  <a:cubicBezTo>
                    <a:pt x="1959" y="1690"/>
                    <a:pt x="2157" y="1646"/>
                    <a:pt x="2290" y="1557"/>
                  </a:cubicBezTo>
                  <a:cubicBezTo>
                    <a:pt x="2407" y="1485"/>
                    <a:pt x="2488" y="1350"/>
                    <a:pt x="2515" y="1143"/>
                  </a:cubicBezTo>
                  <a:cubicBezTo>
                    <a:pt x="2605" y="638"/>
                    <a:pt x="2236" y="277"/>
                    <a:pt x="1397" y="70"/>
                  </a:cubicBezTo>
                  <a:cubicBezTo>
                    <a:pt x="1195" y="24"/>
                    <a:pt x="1014" y="1"/>
                    <a:pt x="855" y="1"/>
                  </a:cubicBezTo>
                  <a:close/>
                  <a:moveTo>
                    <a:pt x="24530" y="3727"/>
                  </a:moveTo>
                  <a:cubicBezTo>
                    <a:pt x="24518" y="3727"/>
                    <a:pt x="24505" y="3728"/>
                    <a:pt x="24491" y="3730"/>
                  </a:cubicBezTo>
                  <a:cubicBezTo>
                    <a:pt x="24320" y="3757"/>
                    <a:pt x="24176" y="4018"/>
                    <a:pt x="24067" y="4523"/>
                  </a:cubicBezTo>
                  <a:cubicBezTo>
                    <a:pt x="24040" y="4613"/>
                    <a:pt x="23977" y="4937"/>
                    <a:pt x="23878" y="5514"/>
                  </a:cubicBezTo>
                  <a:cubicBezTo>
                    <a:pt x="23860" y="5614"/>
                    <a:pt x="23833" y="5713"/>
                    <a:pt x="23815" y="5803"/>
                  </a:cubicBezTo>
                  <a:cubicBezTo>
                    <a:pt x="23599" y="6839"/>
                    <a:pt x="23617" y="7380"/>
                    <a:pt x="23878" y="7425"/>
                  </a:cubicBezTo>
                  <a:cubicBezTo>
                    <a:pt x="23888" y="7427"/>
                    <a:pt x="23899" y="7428"/>
                    <a:pt x="23909" y="7428"/>
                  </a:cubicBezTo>
                  <a:cubicBezTo>
                    <a:pt x="24147" y="7428"/>
                    <a:pt x="24334" y="6922"/>
                    <a:pt x="24464" y="5911"/>
                  </a:cubicBezTo>
                  <a:cubicBezTo>
                    <a:pt x="24482" y="5821"/>
                    <a:pt x="24500" y="5722"/>
                    <a:pt x="24509" y="5623"/>
                  </a:cubicBezTo>
                  <a:cubicBezTo>
                    <a:pt x="24608" y="5244"/>
                    <a:pt x="24680" y="4901"/>
                    <a:pt x="24716" y="4595"/>
                  </a:cubicBezTo>
                  <a:cubicBezTo>
                    <a:pt x="24802" y="4016"/>
                    <a:pt x="24742" y="3727"/>
                    <a:pt x="24530" y="3727"/>
                  </a:cubicBezTo>
                  <a:close/>
                </a:path>
              </a:pathLst>
            </a:custGeom>
            <a:solidFill>
              <a:srgbClr val="4898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 name="Google Shape;414;p15"/>
            <p:cNvSpPr/>
            <p:nvPr/>
          </p:nvSpPr>
          <p:spPr>
            <a:xfrm>
              <a:off x="3866425" y="2007800"/>
              <a:ext cx="1864125" cy="387400"/>
            </a:xfrm>
            <a:custGeom>
              <a:avLst/>
              <a:gdLst/>
              <a:ahLst/>
              <a:cxnLst/>
              <a:rect l="l" t="t" r="r" b="b"/>
              <a:pathLst>
                <a:path w="74565" h="15496" extrusionOk="0">
                  <a:moveTo>
                    <a:pt x="2322" y="1540"/>
                  </a:moveTo>
                  <a:cubicBezTo>
                    <a:pt x="2425" y="1540"/>
                    <a:pt x="2537" y="1549"/>
                    <a:pt x="2660" y="1569"/>
                  </a:cubicBezTo>
                  <a:cubicBezTo>
                    <a:pt x="2714" y="1587"/>
                    <a:pt x="2777" y="1596"/>
                    <a:pt x="2840" y="1614"/>
                  </a:cubicBezTo>
                  <a:cubicBezTo>
                    <a:pt x="3634" y="1803"/>
                    <a:pt x="3985" y="2128"/>
                    <a:pt x="3904" y="2597"/>
                  </a:cubicBezTo>
                  <a:cubicBezTo>
                    <a:pt x="3877" y="2777"/>
                    <a:pt x="3814" y="2894"/>
                    <a:pt x="3715" y="2957"/>
                  </a:cubicBezTo>
                  <a:cubicBezTo>
                    <a:pt x="3588" y="3040"/>
                    <a:pt x="3402" y="3082"/>
                    <a:pt x="3157" y="3082"/>
                  </a:cubicBezTo>
                  <a:cubicBezTo>
                    <a:pt x="3000" y="3082"/>
                    <a:pt x="2819" y="3064"/>
                    <a:pt x="2615" y="3029"/>
                  </a:cubicBezTo>
                  <a:cubicBezTo>
                    <a:pt x="2038" y="2930"/>
                    <a:pt x="1687" y="2759"/>
                    <a:pt x="1569" y="2543"/>
                  </a:cubicBezTo>
                  <a:cubicBezTo>
                    <a:pt x="1551" y="2290"/>
                    <a:pt x="1542" y="2155"/>
                    <a:pt x="1542" y="2137"/>
                  </a:cubicBezTo>
                  <a:cubicBezTo>
                    <a:pt x="1609" y="1739"/>
                    <a:pt x="1862" y="1540"/>
                    <a:pt x="2322" y="1540"/>
                  </a:cubicBezTo>
                  <a:close/>
                  <a:moveTo>
                    <a:pt x="524" y="1"/>
                  </a:moveTo>
                  <a:lnTo>
                    <a:pt x="1" y="3119"/>
                  </a:lnTo>
                  <a:lnTo>
                    <a:pt x="25330" y="7347"/>
                  </a:lnTo>
                  <a:cubicBezTo>
                    <a:pt x="25330" y="7347"/>
                    <a:pt x="25393" y="7095"/>
                    <a:pt x="25420" y="6995"/>
                  </a:cubicBezTo>
                  <a:cubicBezTo>
                    <a:pt x="25537" y="6283"/>
                    <a:pt x="25582" y="6067"/>
                    <a:pt x="25601" y="6004"/>
                  </a:cubicBezTo>
                  <a:cubicBezTo>
                    <a:pt x="25736" y="5391"/>
                    <a:pt x="25889" y="5283"/>
                    <a:pt x="25961" y="5274"/>
                  </a:cubicBezTo>
                  <a:cubicBezTo>
                    <a:pt x="25979" y="5265"/>
                    <a:pt x="25997" y="5265"/>
                    <a:pt x="26015" y="5265"/>
                  </a:cubicBezTo>
                  <a:cubicBezTo>
                    <a:pt x="26141" y="5292"/>
                    <a:pt x="26177" y="5571"/>
                    <a:pt x="26105" y="6049"/>
                  </a:cubicBezTo>
                  <a:cubicBezTo>
                    <a:pt x="26069" y="6355"/>
                    <a:pt x="25997" y="6689"/>
                    <a:pt x="25898" y="7077"/>
                  </a:cubicBezTo>
                  <a:cubicBezTo>
                    <a:pt x="25880" y="7176"/>
                    <a:pt x="25871" y="7266"/>
                    <a:pt x="25844" y="7356"/>
                  </a:cubicBezTo>
                  <a:lnTo>
                    <a:pt x="25826" y="7437"/>
                  </a:lnTo>
                  <a:lnTo>
                    <a:pt x="26412" y="7527"/>
                  </a:lnTo>
                  <a:lnTo>
                    <a:pt x="26926" y="4408"/>
                  </a:lnTo>
                  <a:lnTo>
                    <a:pt x="524" y="1"/>
                  </a:lnTo>
                  <a:close/>
                  <a:moveTo>
                    <a:pt x="28368" y="5003"/>
                  </a:moveTo>
                  <a:lnTo>
                    <a:pt x="27899" y="7780"/>
                  </a:lnTo>
                  <a:lnTo>
                    <a:pt x="74095" y="15496"/>
                  </a:lnTo>
                  <a:lnTo>
                    <a:pt x="74564" y="12719"/>
                  </a:lnTo>
                  <a:lnTo>
                    <a:pt x="28368" y="5003"/>
                  </a:lnTo>
                  <a:close/>
                </a:path>
              </a:pathLst>
            </a:custGeom>
            <a:solidFill>
              <a:srgbClr val="286F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 name="Google Shape;415;p15"/>
            <p:cNvSpPr/>
            <p:nvPr/>
          </p:nvSpPr>
          <p:spPr>
            <a:xfrm>
              <a:off x="3813475" y="2066175"/>
              <a:ext cx="56825" cy="83625"/>
            </a:xfrm>
            <a:custGeom>
              <a:avLst/>
              <a:gdLst/>
              <a:ahLst/>
              <a:cxnLst/>
              <a:rect l="l" t="t" r="r" b="b"/>
              <a:pathLst>
                <a:path w="2273" h="3345" extrusionOk="0">
                  <a:moveTo>
                    <a:pt x="244" y="0"/>
                  </a:moveTo>
                  <a:cubicBezTo>
                    <a:pt x="109" y="884"/>
                    <a:pt x="1" y="2164"/>
                    <a:pt x="46" y="3056"/>
                  </a:cubicBezTo>
                  <a:lnTo>
                    <a:pt x="1767" y="3344"/>
                  </a:lnTo>
                  <a:lnTo>
                    <a:pt x="2272" y="334"/>
                  </a:lnTo>
                  <a:lnTo>
                    <a:pt x="244" y="0"/>
                  </a:lnTo>
                  <a:close/>
                </a:path>
              </a:pathLst>
            </a:custGeom>
            <a:solidFill>
              <a:srgbClr val="1C2F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 name="Google Shape;416;p15"/>
            <p:cNvSpPr/>
            <p:nvPr/>
          </p:nvSpPr>
          <p:spPr>
            <a:xfrm>
              <a:off x="3818000" y="2001350"/>
              <a:ext cx="177350" cy="82875"/>
            </a:xfrm>
            <a:custGeom>
              <a:avLst/>
              <a:gdLst/>
              <a:ahLst/>
              <a:cxnLst/>
              <a:rect l="l" t="t" r="r" b="b"/>
              <a:pathLst>
                <a:path w="7094" h="3315" extrusionOk="0">
                  <a:moveTo>
                    <a:pt x="3991" y="0"/>
                  </a:moveTo>
                  <a:cubicBezTo>
                    <a:pt x="3917" y="0"/>
                    <a:pt x="3852" y="5"/>
                    <a:pt x="3795" y="15"/>
                  </a:cubicBezTo>
                  <a:cubicBezTo>
                    <a:pt x="3651" y="42"/>
                    <a:pt x="3515" y="105"/>
                    <a:pt x="3389" y="223"/>
                  </a:cubicBezTo>
                  <a:cubicBezTo>
                    <a:pt x="3299" y="286"/>
                    <a:pt x="3227" y="367"/>
                    <a:pt x="3173" y="457"/>
                  </a:cubicBezTo>
                  <a:lnTo>
                    <a:pt x="7094" y="1115"/>
                  </a:lnTo>
                  <a:cubicBezTo>
                    <a:pt x="7076" y="1007"/>
                    <a:pt x="7031" y="908"/>
                    <a:pt x="6968" y="817"/>
                  </a:cubicBezTo>
                  <a:cubicBezTo>
                    <a:pt x="6887" y="673"/>
                    <a:pt x="6778" y="565"/>
                    <a:pt x="6652" y="493"/>
                  </a:cubicBezTo>
                  <a:cubicBezTo>
                    <a:pt x="6517" y="412"/>
                    <a:pt x="6319" y="358"/>
                    <a:pt x="6048" y="313"/>
                  </a:cubicBezTo>
                  <a:lnTo>
                    <a:pt x="5471" y="214"/>
                  </a:lnTo>
                  <a:lnTo>
                    <a:pt x="4426" y="42"/>
                  </a:lnTo>
                  <a:cubicBezTo>
                    <a:pt x="4257" y="14"/>
                    <a:pt x="4112" y="0"/>
                    <a:pt x="3991" y="0"/>
                  </a:cubicBezTo>
                  <a:close/>
                  <a:moveTo>
                    <a:pt x="802" y="60"/>
                  </a:moveTo>
                  <a:cubicBezTo>
                    <a:pt x="424" y="1034"/>
                    <a:pt x="153" y="1998"/>
                    <a:pt x="0" y="2981"/>
                  </a:cubicBezTo>
                  <a:lnTo>
                    <a:pt x="2028" y="3314"/>
                  </a:lnTo>
                  <a:lnTo>
                    <a:pt x="2524" y="349"/>
                  </a:lnTo>
                  <a:lnTo>
                    <a:pt x="802" y="60"/>
                  </a:lnTo>
                  <a:close/>
                </a:path>
              </a:pathLst>
            </a:custGeom>
            <a:solidFill>
              <a:srgbClr val="2940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 name="Google Shape;417;p15"/>
            <p:cNvSpPr/>
            <p:nvPr/>
          </p:nvSpPr>
          <p:spPr>
            <a:xfrm>
              <a:off x="3928625" y="1968150"/>
              <a:ext cx="484300" cy="104000"/>
            </a:xfrm>
            <a:custGeom>
              <a:avLst/>
              <a:gdLst/>
              <a:ahLst/>
              <a:cxnLst/>
              <a:rect l="l" t="t" r="r" b="b"/>
              <a:pathLst>
                <a:path w="19372" h="4160" extrusionOk="0">
                  <a:moveTo>
                    <a:pt x="1858" y="496"/>
                  </a:moveTo>
                  <a:cubicBezTo>
                    <a:pt x="1867" y="496"/>
                    <a:pt x="1894" y="505"/>
                    <a:pt x="1930" y="532"/>
                  </a:cubicBezTo>
                  <a:cubicBezTo>
                    <a:pt x="1993" y="541"/>
                    <a:pt x="2948" y="676"/>
                    <a:pt x="4814" y="929"/>
                  </a:cubicBezTo>
                  <a:lnTo>
                    <a:pt x="18606" y="3236"/>
                  </a:lnTo>
                  <a:lnTo>
                    <a:pt x="18741" y="3389"/>
                  </a:lnTo>
                  <a:cubicBezTo>
                    <a:pt x="18732" y="3462"/>
                    <a:pt x="18696" y="3498"/>
                    <a:pt x="18642" y="3516"/>
                  </a:cubicBezTo>
                  <a:cubicBezTo>
                    <a:pt x="18626" y="3517"/>
                    <a:pt x="18607" y="3518"/>
                    <a:pt x="18586" y="3518"/>
                  </a:cubicBezTo>
                  <a:cubicBezTo>
                    <a:pt x="18474" y="3518"/>
                    <a:pt x="18282" y="3497"/>
                    <a:pt x="18002" y="3443"/>
                  </a:cubicBezTo>
                  <a:lnTo>
                    <a:pt x="4760" y="1217"/>
                  </a:lnTo>
                  <a:cubicBezTo>
                    <a:pt x="3246" y="938"/>
                    <a:pt x="2263" y="739"/>
                    <a:pt x="1813" y="631"/>
                  </a:cubicBezTo>
                  <a:cubicBezTo>
                    <a:pt x="1808" y="636"/>
                    <a:pt x="1805" y="638"/>
                    <a:pt x="1803" y="638"/>
                  </a:cubicBezTo>
                  <a:cubicBezTo>
                    <a:pt x="1795" y="638"/>
                    <a:pt x="1797" y="616"/>
                    <a:pt x="1804" y="568"/>
                  </a:cubicBezTo>
                  <a:cubicBezTo>
                    <a:pt x="1813" y="514"/>
                    <a:pt x="1831" y="496"/>
                    <a:pt x="1858" y="496"/>
                  </a:cubicBezTo>
                  <a:close/>
                  <a:moveTo>
                    <a:pt x="1128" y="0"/>
                  </a:moveTo>
                  <a:cubicBezTo>
                    <a:pt x="614" y="189"/>
                    <a:pt x="235" y="649"/>
                    <a:pt x="1" y="1370"/>
                  </a:cubicBezTo>
                  <a:lnTo>
                    <a:pt x="1046" y="1542"/>
                  </a:lnTo>
                  <a:cubicBezTo>
                    <a:pt x="1083" y="1190"/>
                    <a:pt x="1254" y="974"/>
                    <a:pt x="1551" y="884"/>
                  </a:cubicBezTo>
                  <a:lnTo>
                    <a:pt x="17019" y="3462"/>
                  </a:lnTo>
                  <a:cubicBezTo>
                    <a:pt x="17425" y="3858"/>
                    <a:pt x="17776" y="4083"/>
                    <a:pt x="18083" y="4129"/>
                  </a:cubicBezTo>
                  <a:cubicBezTo>
                    <a:pt x="18204" y="4150"/>
                    <a:pt x="18314" y="4160"/>
                    <a:pt x="18414" y="4160"/>
                  </a:cubicBezTo>
                  <a:cubicBezTo>
                    <a:pt x="18657" y="4160"/>
                    <a:pt x="18841" y="4099"/>
                    <a:pt x="18975" y="3984"/>
                  </a:cubicBezTo>
                  <a:cubicBezTo>
                    <a:pt x="19164" y="3804"/>
                    <a:pt x="19291" y="3489"/>
                    <a:pt x="19372" y="3029"/>
                  </a:cubicBezTo>
                  <a:lnTo>
                    <a:pt x="1128" y="0"/>
                  </a:lnTo>
                  <a:close/>
                </a:path>
              </a:pathLst>
            </a:custGeom>
            <a:solidFill>
              <a:srgbClr val="B6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 name="Google Shape;418;p15"/>
            <p:cNvSpPr/>
            <p:nvPr/>
          </p:nvSpPr>
          <p:spPr>
            <a:xfrm>
              <a:off x="3973500" y="1980525"/>
              <a:ext cx="423650" cy="75575"/>
            </a:xfrm>
            <a:custGeom>
              <a:avLst/>
              <a:gdLst/>
              <a:ahLst/>
              <a:cxnLst/>
              <a:rect l="l" t="t" r="r" b="b"/>
              <a:pathLst>
                <a:path w="16946" h="3023" extrusionOk="0">
                  <a:moveTo>
                    <a:pt x="63" y="1"/>
                  </a:moveTo>
                  <a:cubicBezTo>
                    <a:pt x="36" y="1"/>
                    <a:pt x="18" y="19"/>
                    <a:pt x="9" y="73"/>
                  </a:cubicBezTo>
                  <a:cubicBezTo>
                    <a:pt x="2" y="121"/>
                    <a:pt x="0" y="143"/>
                    <a:pt x="8" y="143"/>
                  </a:cubicBezTo>
                  <a:cubicBezTo>
                    <a:pt x="10" y="143"/>
                    <a:pt x="13" y="141"/>
                    <a:pt x="18" y="136"/>
                  </a:cubicBezTo>
                  <a:cubicBezTo>
                    <a:pt x="468" y="244"/>
                    <a:pt x="1451" y="443"/>
                    <a:pt x="2965" y="722"/>
                  </a:cubicBezTo>
                  <a:lnTo>
                    <a:pt x="16207" y="2948"/>
                  </a:lnTo>
                  <a:cubicBezTo>
                    <a:pt x="16487" y="3002"/>
                    <a:pt x="16679" y="3023"/>
                    <a:pt x="16791" y="3023"/>
                  </a:cubicBezTo>
                  <a:cubicBezTo>
                    <a:pt x="16812" y="3023"/>
                    <a:pt x="16831" y="3022"/>
                    <a:pt x="16847" y="3021"/>
                  </a:cubicBezTo>
                  <a:cubicBezTo>
                    <a:pt x="16901" y="3003"/>
                    <a:pt x="16937" y="2967"/>
                    <a:pt x="16946" y="2894"/>
                  </a:cubicBezTo>
                  <a:lnTo>
                    <a:pt x="16811" y="2741"/>
                  </a:lnTo>
                  <a:lnTo>
                    <a:pt x="3019" y="434"/>
                  </a:lnTo>
                  <a:cubicBezTo>
                    <a:pt x="1153" y="181"/>
                    <a:pt x="198" y="46"/>
                    <a:pt x="135" y="37"/>
                  </a:cubicBezTo>
                  <a:cubicBezTo>
                    <a:pt x="99" y="10"/>
                    <a:pt x="72" y="1"/>
                    <a:pt x="63" y="1"/>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 name="Google Shape;419;p15"/>
            <p:cNvSpPr/>
            <p:nvPr/>
          </p:nvSpPr>
          <p:spPr>
            <a:xfrm>
              <a:off x="3855400" y="2081950"/>
              <a:ext cx="1864100" cy="370500"/>
            </a:xfrm>
            <a:custGeom>
              <a:avLst/>
              <a:gdLst/>
              <a:ahLst/>
              <a:cxnLst/>
              <a:rect l="l" t="t" r="r" b="b"/>
              <a:pathLst>
                <a:path w="74564" h="14820" extrusionOk="0">
                  <a:moveTo>
                    <a:pt x="469" y="0"/>
                  </a:moveTo>
                  <a:lnTo>
                    <a:pt x="0" y="2776"/>
                  </a:lnTo>
                  <a:lnTo>
                    <a:pt x="26411" y="7184"/>
                  </a:lnTo>
                  <a:lnTo>
                    <a:pt x="26465" y="6860"/>
                  </a:lnTo>
                  <a:lnTo>
                    <a:pt x="74158" y="14819"/>
                  </a:lnTo>
                  <a:lnTo>
                    <a:pt x="74563" y="12376"/>
                  </a:lnTo>
                  <a:lnTo>
                    <a:pt x="28520" y="4687"/>
                  </a:lnTo>
                  <a:lnTo>
                    <a:pt x="28962" y="2064"/>
                  </a:lnTo>
                  <a:lnTo>
                    <a:pt x="27159" y="1767"/>
                  </a:lnTo>
                  <a:lnTo>
                    <a:pt x="26718" y="4390"/>
                  </a:lnTo>
                  <a:lnTo>
                    <a:pt x="26294" y="4318"/>
                  </a:lnTo>
                  <a:lnTo>
                    <a:pt x="26285" y="4399"/>
                  </a:lnTo>
                  <a:cubicBezTo>
                    <a:pt x="26159" y="5418"/>
                    <a:pt x="25996" y="5733"/>
                    <a:pt x="25879" y="5823"/>
                  </a:cubicBezTo>
                  <a:cubicBezTo>
                    <a:pt x="25853" y="5836"/>
                    <a:pt x="25831" y="5845"/>
                    <a:pt x="25811" y="5845"/>
                  </a:cubicBezTo>
                  <a:cubicBezTo>
                    <a:pt x="25804" y="5845"/>
                    <a:pt x="25796" y="5844"/>
                    <a:pt x="25789" y="5841"/>
                  </a:cubicBezTo>
                  <a:cubicBezTo>
                    <a:pt x="25762" y="5841"/>
                    <a:pt x="25735" y="5823"/>
                    <a:pt x="25717" y="5796"/>
                  </a:cubicBezTo>
                  <a:cubicBezTo>
                    <a:pt x="25636" y="5670"/>
                    <a:pt x="25582" y="5318"/>
                    <a:pt x="25789" y="4309"/>
                  </a:cubicBezTo>
                  <a:lnTo>
                    <a:pt x="25807" y="4237"/>
                  </a:lnTo>
                  <a:lnTo>
                    <a:pt x="469" y="0"/>
                  </a:lnTo>
                  <a:close/>
                </a:path>
              </a:pathLst>
            </a:custGeom>
            <a:solidFill>
              <a:srgbClr val="1D5C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 name="Google Shape;420;p15"/>
            <p:cNvSpPr/>
            <p:nvPr/>
          </p:nvSpPr>
          <p:spPr>
            <a:xfrm>
              <a:off x="3809875" y="1963175"/>
              <a:ext cx="1923600" cy="492150"/>
            </a:xfrm>
            <a:custGeom>
              <a:avLst/>
              <a:gdLst/>
              <a:ahLst/>
              <a:cxnLst/>
              <a:rect l="l" t="t" r="r" b="b"/>
              <a:pathLst>
                <a:path w="76944" h="19686" extrusionOk="0">
                  <a:moveTo>
                    <a:pt x="5950" y="379"/>
                  </a:moveTo>
                  <a:lnTo>
                    <a:pt x="5851" y="388"/>
                  </a:lnTo>
                  <a:cubicBezTo>
                    <a:pt x="7383" y="578"/>
                    <a:pt x="8897" y="830"/>
                    <a:pt x="10421" y="1074"/>
                  </a:cubicBezTo>
                  <a:lnTo>
                    <a:pt x="14982" y="1840"/>
                  </a:lnTo>
                  <a:lnTo>
                    <a:pt x="19534" y="2615"/>
                  </a:lnTo>
                  <a:lnTo>
                    <a:pt x="23920" y="3388"/>
                  </a:lnTo>
                  <a:lnTo>
                    <a:pt x="23920" y="3388"/>
                  </a:lnTo>
                  <a:cubicBezTo>
                    <a:pt x="23900" y="3582"/>
                    <a:pt x="23858" y="3771"/>
                    <a:pt x="23770" y="3940"/>
                  </a:cubicBezTo>
                  <a:cubicBezTo>
                    <a:pt x="23743" y="3994"/>
                    <a:pt x="23707" y="4039"/>
                    <a:pt x="23671" y="4084"/>
                  </a:cubicBezTo>
                  <a:cubicBezTo>
                    <a:pt x="23635" y="4129"/>
                    <a:pt x="23590" y="4156"/>
                    <a:pt x="23536" y="4192"/>
                  </a:cubicBezTo>
                  <a:cubicBezTo>
                    <a:pt x="23437" y="4246"/>
                    <a:pt x="23310" y="4264"/>
                    <a:pt x="23184" y="4264"/>
                  </a:cubicBezTo>
                  <a:cubicBezTo>
                    <a:pt x="23162" y="4266"/>
                    <a:pt x="23139" y="4267"/>
                    <a:pt x="23117" y="4267"/>
                  </a:cubicBezTo>
                  <a:cubicBezTo>
                    <a:pt x="23011" y="4267"/>
                    <a:pt x="22902" y="4251"/>
                    <a:pt x="22806" y="4228"/>
                  </a:cubicBezTo>
                  <a:cubicBezTo>
                    <a:pt x="22680" y="4201"/>
                    <a:pt x="22571" y="4138"/>
                    <a:pt x="22463" y="4066"/>
                  </a:cubicBezTo>
                  <a:cubicBezTo>
                    <a:pt x="22247" y="3931"/>
                    <a:pt x="22058" y="3742"/>
                    <a:pt x="21904" y="3525"/>
                  </a:cubicBezTo>
                  <a:lnTo>
                    <a:pt x="21904" y="3516"/>
                  </a:lnTo>
                  <a:cubicBezTo>
                    <a:pt x="21886" y="3498"/>
                    <a:pt x="21850" y="3471"/>
                    <a:pt x="21823" y="3471"/>
                  </a:cubicBezTo>
                  <a:lnTo>
                    <a:pt x="21796" y="3471"/>
                  </a:lnTo>
                  <a:cubicBezTo>
                    <a:pt x="20507" y="3282"/>
                    <a:pt x="19209" y="3093"/>
                    <a:pt x="17920" y="2885"/>
                  </a:cubicBezTo>
                  <a:cubicBezTo>
                    <a:pt x="16631" y="2687"/>
                    <a:pt x="15342" y="2489"/>
                    <a:pt x="14053" y="2272"/>
                  </a:cubicBezTo>
                  <a:cubicBezTo>
                    <a:pt x="12764" y="2056"/>
                    <a:pt x="11475" y="1858"/>
                    <a:pt x="10186" y="1632"/>
                  </a:cubicBezTo>
                  <a:cubicBezTo>
                    <a:pt x="8897" y="1407"/>
                    <a:pt x="7617" y="1173"/>
                    <a:pt x="6337" y="884"/>
                  </a:cubicBezTo>
                  <a:cubicBezTo>
                    <a:pt x="6310" y="884"/>
                    <a:pt x="6283" y="884"/>
                    <a:pt x="6256" y="893"/>
                  </a:cubicBezTo>
                  <a:lnTo>
                    <a:pt x="6247" y="893"/>
                  </a:lnTo>
                  <a:cubicBezTo>
                    <a:pt x="6076" y="947"/>
                    <a:pt x="5896" y="1046"/>
                    <a:pt x="5787" y="1209"/>
                  </a:cubicBezTo>
                  <a:cubicBezTo>
                    <a:pt x="5670" y="1371"/>
                    <a:pt x="5625" y="1551"/>
                    <a:pt x="5607" y="1723"/>
                  </a:cubicBezTo>
                  <a:lnTo>
                    <a:pt x="5598" y="1759"/>
                  </a:lnTo>
                  <a:cubicBezTo>
                    <a:pt x="5598" y="1768"/>
                    <a:pt x="5598" y="1786"/>
                    <a:pt x="5598" y="1795"/>
                  </a:cubicBezTo>
                  <a:cubicBezTo>
                    <a:pt x="5607" y="1871"/>
                    <a:pt x="5670" y="1931"/>
                    <a:pt x="5752" y="1931"/>
                  </a:cubicBezTo>
                  <a:cubicBezTo>
                    <a:pt x="5758" y="1931"/>
                    <a:pt x="5764" y="1930"/>
                    <a:pt x="5769" y="1930"/>
                  </a:cubicBezTo>
                  <a:cubicBezTo>
                    <a:pt x="5812" y="1927"/>
                    <a:pt x="5853" y="1926"/>
                    <a:pt x="5894" y="1926"/>
                  </a:cubicBezTo>
                  <a:cubicBezTo>
                    <a:pt x="5994" y="1926"/>
                    <a:pt x="6091" y="1932"/>
                    <a:pt x="6193" y="1939"/>
                  </a:cubicBezTo>
                  <a:cubicBezTo>
                    <a:pt x="6337" y="1948"/>
                    <a:pt x="6472" y="1957"/>
                    <a:pt x="6599" y="1993"/>
                  </a:cubicBezTo>
                  <a:cubicBezTo>
                    <a:pt x="6725" y="2020"/>
                    <a:pt x="6860" y="2065"/>
                    <a:pt x="6950" y="2137"/>
                  </a:cubicBezTo>
                  <a:cubicBezTo>
                    <a:pt x="7049" y="2200"/>
                    <a:pt x="7121" y="2299"/>
                    <a:pt x="7167" y="2417"/>
                  </a:cubicBezTo>
                  <a:lnTo>
                    <a:pt x="7176" y="2426"/>
                  </a:lnTo>
                  <a:cubicBezTo>
                    <a:pt x="7212" y="2507"/>
                    <a:pt x="7239" y="2588"/>
                    <a:pt x="7230" y="2678"/>
                  </a:cubicBezTo>
                  <a:cubicBezTo>
                    <a:pt x="7230" y="2750"/>
                    <a:pt x="7284" y="2822"/>
                    <a:pt x="7365" y="2831"/>
                  </a:cubicBezTo>
                  <a:lnTo>
                    <a:pt x="7392" y="2831"/>
                  </a:lnTo>
                  <a:cubicBezTo>
                    <a:pt x="8293" y="2957"/>
                    <a:pt x="9204" y="3084"/>
                    <a:pt x="10105" y="3228"/>
                  </a:cubicBezTo>
                  <a:lnTo>
                    <a:pt x="11466" y="3435"/>
                  </a:lnTo>
                  <a:lnTo>
                    <a:pt x="12818" y="3652"/>
                  </a:lnTo>
                  <a:cubicBezTo>
                    <a:pt x="14630" y="3940"/>
                    <a:pt x="16433" y="4255"/>
                    <a:pt x="18245" y="4562"/>
                  </a:cubicBezTo>
                  <a:lnTo>
                    <a:pt x="20949" y="5022"/>
                  </a:lnTo>
                  <a:lnTo>
                    <a:pt x="23662" y="5490"/>
                  </a:lnTo>
                  <a:cubicBezTo>
                    <a:pt x="25395" y="5785"/>
                    <a:pt x="27129" y="6096"/>
                    <a:pt x="28862" y="6416"/>
                  </a:cubicBezTo>
                  <a:lnTo>
                    <a:pt x="28862" y="6416"/>
                  </a:lnTo>
                  <a:cubicBezTo>
                    <a:pt x="28668" y="7221"/>
                    <a:pt x="28519" y="8032"/>
                    <a:pt x="28376" y="8844"/>
                  </a:cubicBezTo>
                  <a:cubicBezTo>
                    <a:pt x="28304" y="9285"/>
                    <a:pt x="28232" y="9718"/>
                    <a:pt x="28178" y="10160"/>
                  </a:cubicBezTo>
                  <a:cubicBezTo>
                    <a:pt x="28116" y="10597"/>
                    <a:pt x="28062" y="11034"/>
                    <a:pt x="28035" y="11480"/>
                  </a:cubicBezTo>
                  <a:lnTo>
                    <a:pt x="28035" y="11480"/>
                  </a:lnTo>
                  <a:cubicBezTo>
                    <a:pt x="28034" y="11482"/>
                    <a:pt x="28034" y="11483"/>
                    <a:pt x="28034" y="11485"/>
                  </a:cubicBezTo>
                  <a:lnTo>
                    <a:pt x="28034" y="11494"/>
                  </a:lnTo>
                  <a:lnTo>
                    <a:pt x="28012" y="11627"/>
                  </a:lnTo>
                  <a:lnTo>
                    <a:pt x="28012" y="11627"/>
                  </a:lnTo>
                  <a:cubicBezTo>
                    <a:pt x="25733" y="11284"/>
                    <a:pt x="23463" y="10933"/>
                    <a:pt x="21192" y="10565"/>
                  </a:cubicBezTo>
                  <a:lnTo>
                    <a:pt x="14197" y="9420"/>
                  </a:lnTo>
                  <a:cubicBezTo>
                    <a:pt x="11863" y="9042"/>
                    <a:pt x="9528" y="8645"/>
                    <a:pt x="7203" y="8249"/>
                  </a:cubicBezTo>
                  <a:cubicBezTo>
                    <a:pt x="4917" y="7860"/>
                    <a:pt x="2632" y="7498"/>
                    <a:pt x="372" y="7018"/>
                  </a:cubicBezTo>
                  <a:lnTo>
                    <a:pt x="372" y="7018"/>
                  </a:lnTo>
                  <a:cubicBezTo>
                    <a:pt x="332" y="6599"/>
                    <a:pt x="327" y="6180"/>
                    <a:pt x="343" y="5761"/>
                  </a:cubicBezTo>
                  <a:cubicBezTo>
                    <a:pt x="361" y="5292"/>
                    <a:pt x="406" y="4823"/>
                    <a:pt x="478" y="4355"/>
                  </a:cubicBezTo>
                  <a:cubicBezTo>
                    <a:pt x="624" y="3473"/>
                    <a:pt x="875" y="2607"/>
                    <a:pt x="1248" y="1788"/>
                  </a:cubicBezTo>
                  <a:lnTo>
                    <a:pt x="1248" y="1788"/>
                  </a:lnTo>
                  <a:cubicBezTo>
                    <a:pt x="1599" y="1800"/>
                    <a:pt x="1945" y="1849"/>
                    <a:pt x="2290" y="1912"/>
                  </a:cubicBezTo>
                  <a:cubicBezTo>
                    <a:pt x="2687" y="1984"/>
                    <a:pt x="3074" y="2065"/>
                    <a:pt x="3462" y="2173"/>
                  </a:cubicBezTo>
                  <a:lnTo>
                    <a:pt x="3525" y="2191"/>
                  </a:lnTo>
                  <a:cubicBezTo>
                    <a:pt x="3534" y="2200"/>
                    <a:pt x="3552" y="2200"/>
                    <a:pt x="3561" y="2200"/>
                  </a:cubicBezTo>
                  <a:cubicBezTo>
                    <a:pt x="3624" y="2191"/>
                    <a:pt x="3669" y="2146"/>
                    <a:pt x="3669" y="2083"/>
                  </a:cubicBezTo>
                  <a:cubicBezTo>
                    <a:pt x="3660" y="1984"/>
                    <a:pt x="3705" y="1894"/>
                    <a:pt x="3768" y="1822"/>
                  </a:cubicBezTo>
                  <a:lnTo>
                    <a:pt x="3777" y="1813"/>
                  </a:lnTo>
                  <a:cubicBezTo>
                    <a:pt x="3876" y="1677"/>
                    <a:pt x="4039" y="1596"/>
                    <a:pt x="4210" y="1596"/>
                  </a:cubicBezTo>
                  <a:cubicBezTo>
                    <a:pt x="4291" y="1596"/>
                    <a:pt x="4381" y="1605"/>
                    <a:pt x="4471" y="1632"/>
                  </a:cubicBezTo>
                  <a:cubicBezTo>
                    <a:pt x="4553" y="1659"/>
                    <a:pt x="4634" y="1705"/>
                    <a:pt x="4715" y="1759"/>
                  </a:cubicBezTo>
                  <a:cubicBezTo>
                    <a:pt x="4733" y="1768"/>
                    <a:pt x="4760" y="1777"/>
                    <a:pt x="4778" y="1777"/>
                  </a:cubicBezTo>
                  <a:cubicBezTo>
                    <a:pt x="4784" y="1777"/>
                    <a:pt x="4790" y="1778"/>
                    <a:pt x="4795" y="1778"/>
                  </a:cubicBezTo>
                  <a:cubicBezTo>
                    <a:pt x="4868" y="1778"/>
                    <a:pt x="4923" y="1726"/>
                    <a:pt x="4931" y="1659"/>
                  </a:cubicBezTo>
                  <a:lnTo>
                    <a:pt x="4931" y="1623"/>
                  </a:lnTo>
                  <a:cubicBezTo>
                    <a:pt x="4940" y="1479"/>
                    <a:pt x="4976" y="1335"/>
                    <a:pt x="5030" y="1191"/>
                  </a:cubicBezTo>
                  <a:cubicBezTo>
                    <a:pt x="5084" y="1056"/>
                    <a:pt x="5147" y="929"/>
                    <a:pt x="5238" y="812"/>
                  </a:cubicBezTo>
                  <a:cubicBezTo>
                    <a:pt x="5319" y="686"/>
                    <a:pt x="5427" y="587"/>
                    <a:pt x="5544" y="506"/>
                  </a:cubicBezTo>
                  <a:cubicBezTo>
                    <a:pt x="5670" y="434"/>
                    <a:pt x="5805" y="379"/>
                    <a:pt x="5950" y="379"/>
                  </a:cubicBezTo>
                  <a:close/>
                  <a:moveTo>
                    <a:pt x="29247" y="6810"/>
                  </a:moveTo>
                  <a:cubicBezTo>
                    <a:pt x="29673" y="6840"/>
                    <a:pt x="30093" y="6910"/>
                    <a:pt x="30513" y="6987"/>
                  </a:cubicBezTo>
                  <a:lnTo>
                    <a:pt x="32000" y="7230"/>
                  </a:lnTo>
                  <a:lnTo>
                    <a:pt x="34983" y="7735"/>
                  </a:lnTo>
                  <a:lnTo>
                    <a:pt x="40942" y="8735"/>
                  </a:lnTo>
                  <a:lnTo>
                    <a:pt x="52867" y="10736"/>
                  </a:lnTo>
                  <a:lnTo>
                    <a:pt x="64783" y="12738"/>
                  </a:lnTo>
                  <a:lnTo>
                    <a:pt x="76488" y="14721"/>
                  </a:lnTo>
                  <a:lnTo>
                    <a:pt x="76488" y="14721"/>
                  </a:lnTo>
                  <a:cubicBezTo>
                    <a:pt x="76399" y="15063"/>
                    <a:pt x="76318" y="15406"/>
                    <a:pt x="76249" y="15748"/>
                  </a:cubicBezTo>
                  <a:cubicBezTo>
                    <a:pt x="76159" y="16154"/>
                    <a:pt x="76087" y="16568"/>
                    <a:pt x="76015" y="16974"/>
                  </a:cubicBezTo>
                  <a:cubicBezTo>
                    <a:pt x="75952" y="17380"/>
                    <a:pt x="75889" y="17794"/>
                    <a:pt x="75835" y="18209"/>
                  </a:cubicBezTo>
                  <a:cubicBezTo>
                    <a:pt x="75797" y="18558"/>
                    <a:pt x="75759" y="18907"/>
                    <a:pt x="75731" y="19256"/>
                  </a:cubicBezTo>
                  <a:lnTo>
                    <a:pt x="75731" y="19256"/>
                  </a:lnTo>
                  <a:lnTo>
                    <a:pt x="64017" y="17335"/>
                  </a:lnTo>
                  <a:lnTo>
                    <a:pt x="52092" y="15361"/>
                  </a:lnTo>
                  <a:lnTo>
                    <a:pt x="40166" y="13377"/>
                  </a:lnTo>
                  <a:cubicBezTo>
                    <a:pt x="36259" y="12731"/>
                    <a:pt x="32352" y="12075"/>
                    <a:pt x="28462" y="11368"/>
                  </a:cubicBezTo>
                  <a:lnTo>
                    <a:pt x="28462" y="11368"/>
                  </a:lnTo>
                  <a:cubicBezTo>
                    <a:pt x="28556" y="10998"/>
                    <a:pt x="28633" y="10627"/>
                    <a:pt x="28710" y="10250"/>
                  </a:cubicBezTo>
                  <a:cubicBezTo>
                    <a:pt x="28800" y="9817"/>
                    <a:pt x="28881" y="9375"/>
                    <a:pt x="28953" y="8943"/>
                  </a:cubicBezTo>
                  <a:cubicBezTo>
                    <a:pt x="29062" y="8231"/>
                    <a:pt x="29171" y="7524"/>
                    <a:pt x="29247" y="6810"/>
                  </a:cubicBezTo>
                  <a:close/>
                  <a:moveTo>
                    <a:pt x="5878" y="1"/>
                  </a:moveTo>
                  <a:cubicBezTo>
                    <a:pt x="5860" y="1"/>
                    <a:pt x="5833" y="1"/>
                    <a:pt x="5814" y="19"/>
                  </a:cubicBezTo>
                  <a:cubicBezTo>
                    <a:pt x="5670" y="127"/>
                    <a:pt x="5535" y="226"/>
                    <a:pt x="5409" y="334"/>
                  </a:cubicBezTo>
                  <a:cubicBezTo>
                    <a:pt x="5292" y="452"/>
                    <a:pt x="5183" y="569"/>
                    <a:pt x="5084" y="686"/>
                  </a:cubicBezTo>
                  <a:cubicBezTo>
                    <a:pt x="4985" y="812"/>
                    <a:pt x="4895" y="947"/>
                    <a:pt x="4805" y="1083"/>
                  </a:cubicBezTo>
                  <a:cubicBezTo>
                    <a:pt x="4743" y="1193"/>
                    <a:pt x="4686" y="1298"/>
                    <a:pt x="4623" y="1406"/>
                  </a:cubicBezTo>
                  <a:lnTo>
                    <a:pt x="4623" y="1406"/>
                  </a:lnTo>
                  <a:cubicBezTo>
                    <a:pt x="4480" y="1431"/>
                    <a:pt x="4340" y="1441"/>
                    <a:pt x="4201" y="1461"/>
                  </a:cubicBezTo>
                  <a:cubicBezTo>
                    <a:pt x="4003" y="1488"/>
                    <a:pt x="3822" y="1569"/>
                    <a:pt x="3651" y="1677"/>
                  </a:cubicBezTo>
                  <a:lnTo>
                    <a:pt x="3660" y="1677"/>
                  </a:lnTo>
                  <a:cubicBezTo>
                    <a:pt x="3596" y="1704"/>
                    <a:pt x="3531" y="1744"/>
                    <a:pt x="3465" y="1790"/>
                  </a:cubicBezTo>
                  <a:lnTo>
                    <a:pt x="3465" y="1790"/>
                  </a:lnTo>
                  <a:cubicBezTo>
                    <a:pt x="3089" y="1763"/>
                    <a:pt x="2712" y="1719"/>
                    <a:pt x="2335" y="1659"/>
                  </a:cubicBezTo>
                  <a:cubicBezTo>
                    <a:pt x="1938" y="1605"/>
                    <a:pt x="1542" y="1533"/>
                    <a:pt x="1154" y="1398"/>
                  </a:cubicBezTo>
                  <a:lnTo>
                    <a:pt x="1145" y="1398"/>
                  </a:lnTo>
                  <a:cubicBezTo>
                    <a:pt x="1129" y="1393"/>
                    <a:pt x="1113" y="1390"/>
                    <a:pt x="1097" y="1390"/>
                  </a:cubicBezTo>
                  <a:cubicBezTo>
                    <a:pt x="1031" y="1390"/>
                    <a:pt x="969" y="1434"/>
                    <a:pt x="947" y="1506"/>
                  </a:cubicBezTo>
                  <a:lnTo>
                    <a:pt x="947" y="1524"/>
                  </a:lnTo>
                  <a:cubicBezTo>
                    <a:pt x="659" y="2444"/>
                    <a:pt x="406" y="3372"/>
                    <a:pt x="235" y="4319"/>
                  </a:cubicBezTo>
                  <a:cubicBezTo>
                    <a:pt x="154" y="4787"/>
                    <a:pt x="100" y="5265"/>
                    <a:pt x="55" y="5743"/>
                  </a:cubicBezTo>
                  <a:cubicBezTo>
                    <a:pt x="19" y="6220"/>
                    <a:pt x="1" y="6707"/>
                    <a:pt x="1" y="7185"/>
                  </a:cubicBezTo>
                  <a:lnTo>
                    <a:pt x="1" y="7203"/>
                  </a:lnTo>
                  <a:cubicBezTo>
                    <a:pt x="10" y="7284"/>
                    <a:pt x="73" y="7356"/>
                    <a:pt x="163" y="7365"/>
                  </a:cubicBezTo>
                  <a:cubicBezTo>
                    <a:pt x="2506" y="7654"/>
                    <a:pt x="4841" y="8059"/>
                    <a:pt x="7167" y="8438"/>
                  </a:cubicBezTo>
                  <a:cubicBezTo>
                    <a:pt x="9501" y="8825"/>
                    <a:pt x="11836" y="9204"/>
                    <a:pt x="14161" y="9601"/>
                  </a:cubicBezTo>
                  <a:lnTo>
                    <a:pt x="21156" y="10800"/>
                  </a:lnTo>
                  <a:cubicBezTo>
                    <a:pt x="23482" y="11196"/>
                    <a:pt x="25807" y="11611"/>
                    <a:pt x="28133" y="12043"/>
                  </a:cubicBezTo>
                  <a:cubicBezTo>
                    <a:pt x="28144" y="12045"/>
                    <a:pt x="28155" y="12046"/>
                    <a:pt x="28166" y="12046"/>
                  </a:cubicBezTo>
                  <a:cubicBezTo>
                    <a:pt x="28261" y="12046"/>
                    <a:pt x="28342" y="11978"/>
                    <a:pt x="28358" y="11881"/>
                  </a:cubicBezTo>
                  <a:lnTo>
                    <a:pt x="28380" y="11748"/>
                  </a:lnTo>
                  <a:lnTo>
                    <a:pt x="28380" y="11748"/>
                  </a:lnTo>
                  <a:cubicBezTo>
                    <a:pt x="32300" y="12344"/>
                    <a:pt x="36211" y="12992"/>
                    <a:pt x="40121" y="13648"/>
                  </a:cubicBezTo>
                  <a:lnTo>
                    <a:pt x="52047" y="15649"/>
                  </a:lnTo>
                  <a:lnTo>
                    <a:pt x="63963" y="17650"/>
                  </a:lnTo>
                  <a:lnTo>
                    <a:pt x="75880" y="19678"/>
                  </a:lnTo>
                  <a:cubicBezTo>
                    <a:pt x="75895" y="19683"/>
                    <a:pt x="75911" y="19685"/>
                    <a:pt x="75927" y="19685"/>
                  </a:cubicBezTo>
                  <a:cubicBezTo>
                    <a:pt x="76002" y="19685"/>
                    <a:pt x="76072" y="19635"/>
                    <a:pt x="76087" y="19561"/>
                  </a:cubicBezTo>
                  <a:lnTo>
                    <a:pt x="76105" y="19516"/>
                  </a:lnTo>
                  <a:cubicBezTo>
                    <a:pt x="76222" y="19110"/>
                    <a:pt x="76312" y="18705"/>
                    <a:pt x="76393" y="18299"/>
                  </a:cubicBezTo>
                  <a:cubicBezTo>
                    <a:pt x="76484" y="17893"/>
                    <a:pt x="76556" y="17488"/>
                    <a:pt x="76628" y="17073"/>
                  </a:cubicBezTo>
                  <a:cubicBezTo>
                    <a:pt x="76691" y="16668"/>
                    <a:pt x="76754" y="16253"/>
                    <a:pt x="76808" y="15838"/>
                  </a:cubicBezTo>
                  <a:cubicBezTo>
                    <a:pt x="76862" y="15433"/>
                    <a:pt x="76898" y="15018"/>
                    <a:pt x="76925" y="14594"/>
                  </a:cubicBezTo>
                  <a:cubicBezTo>
                    <a:pt x="76943" y="14495"/>
                    <a:pt x="76871" y="14396"/>
                    <a:pt x="76763" y="14378"/>
                  </a:cubicBezTo>
                  <a:lnTo>
                    <a:pt x="64838" y="12413"/>
                  </a:lnTo>
                  <a:lnTo>
                    <a:pt x="52912" y="10439"/>
                  </a:lnTo>
                  <a:lnTo>
                    <a:pt x="40987" y="8456"/>
                  </a:lnTo>
                  <a:lnTo>
                    <a:pt x="35029" y="7464"/>
                  </a:lnTo>
                  <a:lnTo>
                    <a:pt x="32045" y="6969"/>
                  </a:lnTo>
                  <a:lnTo>
                    <a:pt x="30558" y="6725"/>
                  </a:lnTo>
                  <a:cubicBezTo>
                    <a:pt x="30130" y="6655"/>
                    <a:pt x="29702" y="6585"/>
                    <a:pt x="29281" y="6469"/>
                  </a:cubicBezTo>
                  <a:lnTo>
                    <a:pt x="29281" y="6469"/>
                  </a:lnTo>
                  <a:cubicBezTo>
                    <a:pt x="29286" y="6410"/>
                    <a:pt x="29291" y="6351"/>
                    <a:pt x="29296" y="6293"/>
                  </a:cubicBezTo>
                  <a:lnTo>
                    <a:pt x="29296" y="6275"/>
                  </a:lnTo>
                  <a:cubicBezTo>
                    <a:pt x="29305" y="6175"/>
                    <a:pt x="29233" y="6085"/>
                    <a:pt x="29133" y="6067"/>
                  </a:cubicBezTo>
                  <a:cubicBezTo>
                    <a:pt x="27322" y="5797"/>
                    <a:pt x="25510" y="5508"/>
                    <a:pt x="23698" y="5220"/>
                  </a:cubicBezTo>
                  <a:lnTo>
                    <a:pt x="20994" y="4787"/>
                  </a:lnTo>
                  <a:lnTo>
                    <a:pt x="18281" y="4346"/>
                  </a:lnTo>
                  <a:cubicBezTo>
                    <a:pt x="16469" y="4039"/>
                    <a:pt x="14666" y="3751"/>
                    <a:pt x="12854" y="3435"/>
                  </a:cubicBezTo>
                  <a:lnTo>
                    <a:pt x="11502" y="3210"/>
                  </a:lnTo>
                  <a:lnTo>
                    <a:pt x="10150" y="2957"/>
                  </a:lnTo>
                  <a:cubicBezTo>
                    <a:pt x="9281" y="2801"/>
                    <a:pt x="8413" y="2636"/>
                    <a:pt x="7552" y="2471"/>
                  </a:cubicBezTo>
                  <a:lnTo>
                    <a:pt x="7552" y="2471"/>
                  </a:lnTo>
                  <a:cubicBezTo>
                    <a:pt x="7514" y="2394"/>
                    <a:pt x="7468" y="2321"/>
                    <a:pt x="7410" y="2263"/>
                  </a:cubicBezTo>
                  <a:lnTo>
                    <a:pt x="7410" y="2263"/>
                  </a:lnTo>
                  <a:lnTo>
                    <a:pt x="7419" y="2272"/>
                  </a:lnTo>
                  <a:cubicBezTo>
                    <a:pt x="7329" y="2146"/>
                    <a:pt x="7212" y="2029"/>
                    <a:pt x="7076" y="1939"/>
                  </a:cubicBezTo>
                  <a:cubicBezTo>
                    <a:pt x="6932" y="1867"/>
                    <a:pt x="6788" y="1822"/>
                    <a:pt x="6653" y="1786"/>
                  </a:cubicBezTo>
                  <a:cubicBezTo>
                    <a:pt x="6509" y="1750"/>
                    <a:pt x="6364" y="1723"/>
                    <a:pt x="6238" y="1686"/>
                  </a:cubicBezTo>
                  <a:cubicBezTo>
                    <a:pt x="6165" y="1667"/>
                    <a:pt x="6091" y="1645"/>
                    <a:pt x="6018" y="1620"/>
                  </a:cubicBezTo>
                  <a:lnTo>
                    <a:pt x="6018" y="1620"/>
                  </a:lnTo>
                  <a:cubicBezTo>
                    <a:pt x="6036" y="1551"/>
                    <a:pt x="6064" y="1489"/>
                    <a:pt x="6103" y="1434"/>
                  </a:cubicBezTo>
                  <a:cubicBezTo>
                    <a:pt x="6150" y="1363"/>
                    <a:pt x="6225" y="1313"/>
                    <a:pt x="6322" y="1277"/>
                  </a:cubicBezTo>
                  <a:lnTo>
                    <a:pt x="6322" y="1277"/>
                  </a:lnTo>
                  <a:cubicBezTo>
                    <a:pt x="7604" y="1421"/>
                    <a:pt x="8886" y="1608"/>
                    <a:pt x="10159" y="1813"/>
                  </a:cubicBezTo>
                  <a:cubicBezTo>
                    <a:pt x="11448" y="2020"/>
                    <a:pt x="12728" y="2245"/>
                    <a:pt x="14017" y="2462"/>
                  </a:cubicBezTo>
                  <a:cubicBezTo>
                    <a:pt x="15306" y="2678"/>
                    <a:pt x="16595" y="2912"/>
                    <a:pt x="17884" y="3138"/>
                  </a:cubicBezTo>
                  <a:cubicBezTo>
                    <a:pt x="19154" y="3370"/>
                    <a:pt x="20433" y="3603"/>
                    <a:pt x="21703" y="3844"/>
                  </a:cubicBezTo>
                  <a:lnTo>
                    <a:pt x="21703" y="3844"/>
                  </a:lnTo>
                  <a:cubicBezTo>
                    <a:pt x="21913" y="3991"/>
                    <a:pt x="22119" y="4142"/>
                    <a:pt x="22355" y="4255"/>
                  </a:cubicBezTo>
                  <a:cubicBezTo>
                    <a:pt x="22481" y="4319"/>
                    <a:pt x="22616" y="4382"/>
                    <a:pt x="22761" y="4409"/>
                  </a:cubicBezTo>
                  <a:cubicBezTo>
                    <a:pt x="22905" y="4436"/>
                    <a:pt x="23040" y="4445"/>
                    <a:pt x="23184" y="4445"/>
                  </a:cubicBezTo>
                  <a:cubicBezTo>
                    <a:pt x="23329" y="4445"/>
                    <a:pt x="23482" y="4427"/>
                    <a:pt x="23626" y="4364"/>
                  </a:cubicBezTo>
                  <a:cubicBezTo>
                    <a:pt x="23698" y="4337"/>
                    <a:pt x="23761" y="4291"/>
                    <a:pt x="23824" y="4228"/>
                  </a:cubicBezTo>
                  <a:cubicBezTo>
                    <a:pt x="23878" y="4174"/>
                    <a:pt x="23923" y="4120"/>
                    <a:pt x="23968" y="4057"/>
                  </a:cubicBezTo>
                  <a:cubicBezTo>
                    <a:pt x="24140" y="3805"/>
                    <a:pt x="24221" y="3534"/>
                    <a:pt x="24311" y="3255"/>
                  </a:cubicBezTo>
                  <a:cubicBezTo>
                    <a:pt x="24311" y="3246"/>
                    <a:pt x="24320" y="3237"/>
                    <a:pt x="24320" y="3228"/>
                  </a:cubicBezTo>
                  <a:cubicBezTo>
                    <a:pt x="24329" y="3138"/>
                    <a:pt x="24266" y="3057"/>
                    <a:pt x="24176" y="3039"/>
                  </a:cubicBezTo>
                  <a:lnTo>
                    <a:pt x="24149" y="3039"/>
                  </a:lnTo>
                  <a:lnTo>
                    <a:pt x="19588" y="2317"/>
                  </a:lnTo>
                  <a:lnTo>
                    <a:pt x="15018" y="1587"/>
                  </a:lnTo>
                  <a:lnTo>
                    <a:pt x="10457" y="839"/>
                  </a:lnTo>
                  <a:cubicBezTo>
                    <a:pt x="8942" y="578"/>
                    <a:pt x="7419" y="325"/>
                    <a:pt x="5914" y="10"/>
                  </a:cubicBezTo>
                  <a:lnTo>
                    <a:pt x="587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 name="Google Shape;421;p15"/>
            <p:cNvSpPr/>
            <p:nvPr/>
          </p:nvSpPr>
          <p:spPr>
            <a:xfrm>
              <a:off x="3852475" y="2004425"/>
              <a:ext cx="33600" cy="150775"/>
            </a:xfrm>
            <a:custGeom>
              <a:avLst/>
              <a:gdLst/>
              <a:ahLst/>
              <a:cxnLst/>
              <a:rect l="l" t="t" r="r" b="b"/>
              <a:pathLst>
                <a:path w="1344" h="6031" extrusionOk="0">
                  <a:moveTo>
                    <a:pt x="1154" y="0"/>
                  </a:moveTo>
                  <a:cubicBezTo>
                    <a:pt x="1046" y="0"/>
                    <a:pt x="956" y="91"/>
                    <a:pt x="947" y="199"/>
                  </a:cubicBezTo>
                  <a:cubicBezTo>
                    <a:pt x="938" y="676"/>
                    <a:pt x="893" y="1145"/>
                    <a:pt x="829" y="1614"/>
                  </a:cubicBezTo>
                  <a:cubicBezTo>
                    <a:pt x="775" y="2083"/>
                    <a:pt x="685" y="2542"/>
                    <a:pt x="604" y="3011"/>
                  </a:cubicBezTo>
                  <a:cubicBezTo>
                    <a:pt x="442" y="3939"/>
                    <a:pt x="253" y="4868"/>
                    <a:pt x="18" y="5787"/>
                  </a:cubicBezTo>
                  <a:cubicBezTo>
                    <a:pt x="18" y="5796"/>
                    <a:pt x="9" y="5805"/>
                    <a:pt x="9" y="5814"/>
                  </a:cubicBezTo>
                  <a:cubicBezTo>
                    <a:pt x="0" y="5923"/>
                    <a:pt x="81" y="6022"/>
                    <a:pt x="189" y="6031"/>
                  </a:cubicBezTo>
                  <a:cubicBezTo>
                    <a:pt x="298" y="6031"/>
                    <a:pt x="388" y="5959"/>
                    <a:pt x="397" y="5850"/>
                  </a:cubicBezTo>
                  <a:cubicBezTo>
                    <a:pt x="478" y="4904"/>
                    <a:pt x="604" y="3967"/>
                    <a:pt x="748" y="3029"/>
                  </a:cubicBezTo>
                  <a:cubicBezTo>
                    <a:pt x="820" y="2569"/>
                    <a:pt x="893" y="2101"/>
                    <a:pt x="992" y="1641"/>
                  </a:cubicBezTo>
                  <a:cubicBezTo>
                    <a:pt x="1082" y="1172"/>
                    <a:pt x="1190" y="713"/>
                    <a:pt x="1334" y="262"/>
                  </a:cubicBezTo>
                  <a:cubicBezTo>
                    <a:pt x="1343" y="244"/>
                    <a:pt x="1343" y="226"/>
                    <a:pt x="1343" y="208"/>
                  </a:cubicBezTo>
                  <a:cubicBezTo>
                    <a:pt x="1343" y="100"/>
                    <a:pt x="1262" y="9"/>
                    <a:pt x="115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 name="Google Shape;422;p15"/>
            <p:cNvSpPr/>
            <p:nvPr/>
          </p:nvSpPr>
          <p:spPr>
            <a:xfrm>
              <a:off x="3928625" y="2002400"/>
              <a:ext cx="26175" cy="4300"/>
            </a:xfrm>
            <a:custGeom>
              <a:avLst/>
              <a:gdLst/>
              <a:ahLst/>
              <a:cxnLst/>
              <a:rect l="l" t="t" r="r" b="b"/>
              <a:pathLst>
                <a:path w="1047" h="172" fill="none" extrusionOk="0">
                  <a:moveTo>
                    <a:pt x="1" y="0"/>
                  </a:moveTo>
                  <a:lnTo>
                    <a:pt x="1046" y="172"/>
                  </a:lnTo>
                </a:path>
              </a:pathLst>
            </a:custGeom>
            <a:noFill/>
            <a:ln w="9700" cap="rnd" cmpd="sng">
              <a:solidFill>
                <a:srgbClr val="42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 name="Google Shape;423;p15"/>
            <p:cNvSpPr/>
            <p:nvPr/>
          </p:nvSpPr>
          <p:spPr>
            <a:xfrm>
              <a:off x="3897300" y="2012750"/>
              <a:ext cx="98050" cy="16475"/>
            </a:xfrm>
            <a:custGeom>
              <a:avLst/>
              <a:gdLst/>
              <a:ahLst/>
              <a:cxnLst/>
              <a:rect l="l" t="t" r="r" b="b"/>
              <a:pathLst>
                <a:path w="3922" h="659" fill="none" extrusionOk="0">
                  <a:moveTo>
                    <a:pt x="1" y="1"/>
                  </a:moveTo>
                  <a:lnTo>
                    <a:pt x="3922" y="659"/>
                  </a:lnTo>
                </a:path>
              </a:pathLst>
            </a:custGeom>
            <a:noFill/>
            <a:ln w="9700" cap="rnd" cmpd="sng">
              <a:solidFill>
                <a:srgbClr val="42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4" name="Google Shape;424;p15"/>
          <p:cNvGrpSpPr/>
          <p:nvPr/>
        </p:nvGrpSpPr>
        <p:grpSpPr>
          <a:xfrm rot="-375097">
            <a:off x="7330557" y="3418618"/>
            <a:ext cx="711742" cy="793298"/>
            <a:chOff x="6554696" y="509501"/>
            <a:chExt cx="711709" cy="793261"/>
          </a:xfrm>
        </p:grpSpPr>
        <p:sp>
          <p:nvSpPr>
            <p:cNvPr id="425" name="Google Shape;425;p15"/>
            <p:cNvSpPr/>
            <p:nvPr/>
          </p:nvSpPr>
          <p:spPr>
            <a:xfrm>
              <a:off x="6560695" y="516700"/>
              <a:ext cx="696978" cy="779230"/>
            </a:xfrm>
            <a:custGeom>
              <a:avLst/>
              <a:gdLst/>
              <a:ahLst/>
              <a:cxnLst/>
              <a:rect l="l" t="t" r="r" b="b"/>
              <a:pathLst>
                <a:path w="20913" h="23381" extrusionOk="0">
                  <a:moveTo>
                    <a:pt x="4201" y="1"/>
                  </a:moveTo>
                  <a:cubicBezTo>
                    <a:pt x="1903" y="1"/>
                    <a:pt x="28" y="1866"/>
                    <a:pt x="28" y="4165"/>
                  </a:cubicBezTo>
                  <a:lnTo>
                    <a:pt x="1" y="17073"/>
                  </a:lnTo>
                  <a:cubicBezTo>
                    <a:pt x="1" y="18903"/>
                    <a:pt x="1190" y="20516"/>
                    <a:pt x="2930" y="21057"/>
                  </a:cubicBezTo>
                  <a:lnTo>
                    <a:pt x="9736" y="23193"/>
                  </a:lnTo>
                  <a:cubicBezTo>
                    <a:pt x="10143" y="23318"/>
                    <a:pt x="10563" y="23381"/>
                    <a:pt x="10982" y="23381"/>
                  </a:cubicBezTo>
                  <a:cubicBezTo>
                    <a:pt x="11444" y="23381"/>
                    <a:pt x="11906" y="23304"/>
                    <a:pt x="12350" y="23148"/>
                  </a:cubicBezTo>
                  <a:lnTo>
                    <a:pt x="18092" y="21147"/>
                  </a:lnTo>
                  <a:cubicBezTo>
                    <a:pt x="19759" y="20570"/>
                    <a:pt x="20886" y="18993"/>
                    <a:pt x="20886" y="17217"/>
                  </a:cubicBezTo>
                  <a:lnTo>
                    <a:pt x="20913" y="4201"/>
                  </a:lnTo>
                  <a:cubicBezTo>
                    <a:pt x="20913" y="1903"/>
                    <a:pt x="19047" y="28"/>
                    <a:pt x="16748" y="28"/>
                  </a:cubicBezTo>
                  <a:lnTo>
                    <a:pt x="420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 name="Google Shape;426;p15"/>
            <p:cNvSpPr/>
            <p:nvPr/>
          </p:nvSpPr>
          <p:spPr>
            <a:xfrm>
              <a:off x="6554696" y="509501"/>
              <a:ext cx="711709" cy="793261"/>
            </a:xfrm>
            <a:custGeom>
              <a:avLst/>
              <a:gdLst/>
              <a:ahLst/>
              <a:cxnLst/>
              <a:rect l="l" t="t" r="r" b="b"/>
              <a:pathLst>
                <a:path w="21355" h="23802" extrusionOk="0">
                  <a:moveTo>
                    <a:pt x="5138" y="442"/>
                  </a:moveTo>
                  <a:lnTo>
                    <a:pt x="7572" y="451"/>
                  </a:lnTo>
                  <a:lnTo>
                    <a:pt x="12440" y="469"/>
                  </a:lnTo>
                  <a:lnTo>
                    <a:pt x="14873" y="469"/>
                  </a:lnTo>
                  <a:lnTo>
                    <a:pt x="16090" y="478"/>
                  </a:lnTo>
                  <a:cubicBezTo>
                    <a:pt x="16249" y="478"/>
                    <a:pt x="16412" y="477"/>
                    <a:pt x="16574" y="477"/>
                  </a:cubicBezTo>
                  <a:cubicBezTo>
                    <a:pt x="16817" y="477"/>
                    <a:pt x="17058" y="480"/>
                    <a:pt x="17280" y="496"/>
                  </a:cubicBezTo>
                  <a:cubicBezTo>
                    <a:pt x="17659" y="541"/>
                    <a:pt x="18037" y="622"/>
                    <a:pt x="18389" y="766"/>
                  </a:cubicBezTo>
                  <a:cubicBezTo>
                    <a:pt x="18740" y="920"/>
                    <a:pt x="19083" y="1109"/>
                    <a:pt x="19380" y="1352"/>
                  </a:cubicBezTo>
                  <a:cubicBezTo>
                    <a:pt x="19669" y="1596"/>
                    <a:pt x="19939" y="1866"/>
                    <a:pt x="20155" y="2191"/>
                  </a:cubicBezTo>
                  <a:cubicBezTo>
                    <a:pt x="20363" y="2506"/>
                    <a:pt x="20534" y="2849"/>
                    <a:pt x="20651" y="3209"/>
                  </a:cubicBezTo>
                  <a:cubicBezTo>
                    <a:pt x="20759" y="3579"/>
                    <a:pt x="20832" y="3948"/>
                    <a:pt x="20832" y="4336"/>
                  </a:cubicBezTo>
                  <a:cubicBezTo>
                    <a:pt x="20841" y="4733"/>
                    <a:pt x="20832" y="5147"/>
                    <a:pt x="20832" y="5544"/>
                  </a:cubicBezTo>
                  <a:lnTo>
                    <a:pt x="20841" y="7978"/>
                  </a:lnTo>
                  <a:lnTo>
                    <a:pt x="20850" y="12845"/>
                  </a:lnTo>
                  <a:lnTo>
                    <a:pt x="20850" y="15279"/>
                  </a:lnTo>
                  <a:lnTo>
                    <a:pt x="20850" y="16496"/>
                  </a:lnTo>
                  <a:lnTo>
                    <a:pt x="20850" y="17109"/>
                  </a:lnTo>
                  <a:lnTo>
                    <a:pt x="20859" y="17406"/>
                  </a:lnTo>
                  <a:lnTo>
                    <a:pt x="20841" y="17704"/>
                  </a:lnTo>
                  <a:cubicBezTo>
                    <a:pt x="20795" y="18470"/>
                    <a:pt x="20516" y="19218"/>
                    <a:pt x="20047" y="19831"/>
                  </a:cubicBezTo>
                  <a:cubicBezTo>
                    <a:pt x="19579" y="20453"/>
                    <a:pt x="18930" y="20921"/>
                    <a:pt x="18208" y="21183"/>
                  </a:cubicBezTo>
                  <a:lnTo>
                    <a:pt x="13602" y="22769"/>
                  </a:lnTo>
                  <a:lnTo>
                    <a:pt x="12458" y="23175"/>
                  </a:lnTo>
                  <a:cubicBezTo>
                    <a:pt x="12088" y="23292"/>
                    <a:pt x="11709" y="23364"/>
                    <a:pt x="11322" y="23382"/>
                  </a:cubicBezTo>
                  <a:cubicBezTo>
                    <a:pt x="11267" y="23385"/>
                    <a:pt x="11211" y="23386"/>
                    <a:pt x="11156" y="23386"/>
                  </a:cubicBezTo>
                  <a:cubicBezTo>
                    <a:pt x="10830" y="23386"/>
                    <a:pt x="10500" y="23342"/>
                    <a:pt x="10177" y="23265"/>
                  </a:cubicBezTo>
                  <a:cubicBezTo>
                    <a:pt x="9997" y="23211"/>
                    <a:pt x="9798" y="23148"/>
                    <a:pt x="9609" y="23085"/>
                  </a:cubicBezTo>
                  <a:lnTo>
                    <a:pt x="9023" y="22905"/>
                  </a:lnTo>
                  <a:lnTo>
                    <a:pt x="4381" y="21453"/>
                  </a:lnTo>
                  <a:lnTo>
                    <a:pt x="3218" y="21093"/>
                  </a:lnTo>
                  <a:cubicBezTo>
                    <a:pt x="2849" y="20976"/>
                    <a:pt x="2497" y="20813"/>
                    <a:pt x="2173" y="20597"/>
                  </a:cubicBezTo>
                  <a:cubicBezTo>
                    <a:pt x="1542" y="20173"/>
                    <a:pt x="1001" y="19578"/>
                    <a:pt x="676" y="18866"/>
                  </a:cubicBezTo>
                  <a:cubicBezTo>
                    <a:pt x="505" y="18515"/>
                    <a:pt x="397" y="18136"/>
                    <a:pt x="343" y="17749"/>
                  </a:cubicBezTo>
                  <a:cubicBezTo>
                    <a:pt x="298" y="17361"/>
                    <a:pt x="316" y="16955"/>
                    <a:pt x="316" y="16550"/>
                  </a:cubicBezTo>
                  <a:lnTo>
                    <a:pt x="334" y="14116"/>
                  </a:lnTo>
                  <a:lnTo>
                    <a:pt x="388" y="9248"/>
                  </a:lnTo>
                  <a:cubicBezTo>
                    <a:pt x="397" y="7626"/>
                    <a:pt x="406" y="6003"/>
                    <a:pt x="415" y="4381"/>
                  </a:cubicBezTo>
                  <a:cubicBezTo>
                    <a:pt x="424" y="3993"/>
                    <a:pt x="478" y="3606"/>
                    <a:pt x="586" y="3245"/>
                  </a:cubicBezTo>
                  <a:cubicBezTo>
                    <a:pt x="703" y="2876"/>
                    <a:pt x="866" y="2524"/>
                    <a:pt x="1082" y="2200"/>
                  </a:cubicBezTo>
                  <a:cubicBezTo>
                    <a:pt x="1298" y="1884"/>
                    <a:pt x="1551" y="1596"/>
                    <a:pt x="1848" y="1343"/>
                  </a:cubicBezTo>
                  <a:cubicBezTo>
                    <a:pt x="2155" y="1109"/>
                    <a:pt x="2479" y="902"/>
                    <a:pt x="2831" y="748"/>
                  </a:cubicBezTo>
                  <a:cubicBezTo>
                    <a:pt x="3191" y="604"/>
                    <a:pt x="3561" y="505"/>
                    <a:pt x="3948" y="460"/>
                  </a:cubicBezTo>
                  <a:cubicBezTo>
                    <a:pt x="4039" y="451"/>
                    <a:pt x="4138" y="451"/>
                    <a:pt x="4237" y="442"/>
                  </a:cubicBezTo>
                  <a:close/>
                  <a:moveTo>
                    <a:pt x="4381" y="0"/>
                  </a:moveTo>
                  <a:lnTo>
                    <a:pt x="4219" y="9"/>
                  </a:lnTo>
                  <a:cubicBezTo>
                    <a:pt x="4111" y="18"/>
                    <a:pt x="4003" y="18"/>
                    <a:pt x="3894" y="27"/>
                  </a:cubicBezTo>
                  <a:cubicBezTo>
                    <a:pt x="3471" y="81"/>
                    <a:pt x="3056" y="190"/>
                    <a:pt x="2668" y="352"/>
                  </a:cubicBezTo>
                  <a:cubicBezTo>
                    <a:pt x="2272" y="523"/>
                    <a:pt x="1911" y="748"/>
                    <a:pt x="1578" y="1019"/>
                  </a:cubicBezTo>
                  <a:cubicBezTo>
                    <a:pt x="1253" y="1289"/>
                    <a:pt x="965" y="1614"/>
                    <a:pt x="731" y="1965"/>
                  </a:cubicBezTo>
                  <a:cubicBezTo>
                    <a:pt x="496" y="2326"/>
                    <a:pt x="316" y="2713"/>
                    <a:pt x="190" y="3119"/>
                  </a:cubicBezTo>
                  <a:cubicBezTo>
                    <a:pt x="63" y="3534"/>
                    <a:pt x="9" y="3957"/>
                    <a:pt x="0" y="4381"/>
                  </a:cubicBezTo>
                  <a:cubicBezTo>
                    <a:pt x="0" y="6003"/>
                    <a:pt x="0" y="7626"/>
                    <a:pt x="9" y="9248"/>
                  </a:cubicBezTo>
                  <a:lnTo>
                    <a:pt x="54" y="14116"/>
                  </a:lnTo>
                  <a:lnTo>
                    <a:pt x="54" y="16550"/>
                  </a:lnTo>
                  <a:lnTo>
                    <a:pt x="54" y="17154"/>
                  </a:lnTo>
                  <a:cubicBezTo>
                    <a:pt x="54" y="17253"/>
                    <a:pt x="54" y="17361"/>
                    <a:pt x="63" y="17469"/>
                  </a:cubicBezTo>
                  <a:cubicBezTo>
                    <a:pt x="63" y="17568"/>
                    <a:pt x="72" y="17676"/>
                    <a:pt x="81" y="17776"/>
                  </a:cubicBezTo>
                  <a:cubicBezTo>
                    <a:pt x="127" y="18190"/>
                    <a:pt x="217" y="18605"/>
                    <a:pt x="370" y="19002"/>
                  </a:cubicBezTo>
                  <a:cubicBezTo>
                    <a:pt x="676" y="19786"/>
                    <a:pt x="1226" y="20489"/>
                    <a:pt x="1947" y="20949"/>
                  </a:cubicBezTo>
                  <a:cubicBezTo>
                    <a:pt x="2299" y="21183"/>
                    <a:pt x="2696" y="21363"/>
                    <a:pt x="3092" y="21489"/>
                  </a:cubicBezTo>
                  <a:lnTo>
                    <a:pt x="4255" y="21859"/>
                  </a:lnTo>
                  <a:lnTo>
                    <a:pt x="8897" y="23310"/>
                  </a:lnTo>
                  <a:lnTo>
                    <a:pt x="9483" y="23490"/>
                  </a:lnTo>
                  <a:cubicBezTo>
                    <a:pt x="9672" y="23554"/>
                    <a:pt x="9862" y="23617"/>
                    <a:pt x="10078" y="23671"/>
                  </a:cubicBezTo>
                  <a:cubicBezTo>
                    <a:pt x="10418" y="23761"/>
                    <a:pt x="10777" y="23801"/>
                    <a:pt x="11133" y="23801"/>
                  </a:cubicBezTo>
                  <a:cubicBezTo>
                    <a:pt x="11202" y="23801"/>
                    <a:pt x="11271" y="23800"/>
                    <a:pt x="11340" y="23797"/>
                  </a:cubicBezTo>
                  <a:cubicBezTo>
                    <a:pt x="11764" y="23779"/>
                    <a:pt x="12187" y="23698"/>
                    <a:pt x="12593" y="23563"/>
                  </a:cubicBezTo>
                  <a:lnTo>
                    <a:pt x="13738" y="23157"/>
                  </a:lnTo>
                  <a:lnTo>
                    <a:pt x="18335" y="21552"/>
                  </a:lnTo>
                  <a:cubicBezTo>
                    <a:pt x="19137" y="21273"/>
                    <a:pt x="19858" y="20759"/>
                    <a:pt x="20372" y="20083"/>
                  </a:cubicBezTo>
                  <a:cubicBezTo>
                    <a:pt x="20895" y="19407"/>
                    <a:pt x="21210" y="18578"/>
                    <a:pt x="21273" y="17731"/>
                  </a:cubicBezTo>
                  <a:lnTo>
                    <a:pt x="21282" y="17406"/>
                  </a:lnTo>
                  <a:lnTo>
                    <a:pt x="21282" y="17109"/>
                  </a:lnTo>
                  <a:lnTo>
                    <a:pt x="21291" y="16496"/>
                  </a:lnTo>
                  <a:lnTo>
                    <a:pt x="21291" y="15279"/>
                  </a:lnTo>
                  <a:lnTo>
                    <a:pt x="21309" y="12845"/>
                  </a:lnTo>
                  <a:lnTo>
                    <a:pt x="21327" y="7978"/>
                  </a:lnTo>
                  <a:lnTo>
                    <a:pt x="21345" y="5544"/>
                  </a:lnTo>
                  <a:cubicBezTo>
                    <a:pt x="21345" y="5138"/>
                    <a:pt x="21354" y="4742"/>
                    <a:pt x="21345" y="4327"/>
                  </a:cubicBezTo>
                  <a:cubicBezTo>
                    <a:pt x="21336" y="3894"/>
                    <a:pt x="21255" y="3471"/>
                    <a:pt x="21129" y="3056"/>
                  </a:cubicBezTo>
                  <a:cubicBezTo>
                    <a:pt x="20994" y="2650"/>
                    <a:pt x="20795" y="2263"/>
                    <a:pt x="20561" y="1911"/>
                  </a:cubicBezTo>
                  <a:cubicBezTo>
                    <a:pt x="20309" y="1551"/>
                    <a:pt x="20011" y="1244"/>
                    <a:pt x="19678" y="974"/>
                  </a:cubicBezTo>
                  <a:cubicBezTo>
                    <a:pt x="19344" y="694"/>
                    <a:pt x="18966" y="487"/>
                    <a:pt x="18569" y="325"/>
                  </a:cubicBezTo>
                  <a:cubicBezTo>
                    <a:pt x="18172" y="153"/>
                    <a:pt x="17749" y="72"/>
                    <a:pt x="17325" y="18"/>
                  </a:cubicBezTo>
                  <a:cubicBezTo>
                    <a:pt x="17109" y="5"/>
                    <a:pt x="16901" y="2"/>
                    <a:pt x="16698" y="2"/>
                  </a:cubicBezTo>
                  <a:cubicBezTo>
                    <a:pt x="16596" y="2"/>
                    <a:pt x="16494" y="3"/>
                    <a:pt x="16393" y="3"/>
                  </a:cubicBezTo>
                  <a:cubicBezTo>
                    <a:pt x="16292" y="3"/>
                    <a:pt x="16192" y="2"/>
                    <a:pt x="1609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Title and text">
  <p:cSld name="CUSTOM_3">
    <p:spTree>
      <p:nvGrpSpPr>
        <p:cNvPr id="1" name="Shape 427"/>
        <p:cNvGrpSpPr/>
        <p:nvPr/>
      </p:nvGrpSpPr>
      <p:grpSpPr>
        <a:xfrm>
          <a:off x="0" y="0"/>
          <a:ext cx="0" cy="0"/>
          <a:chOff x="0" y="0"/>
          <a:chExt cx="0" cy="0"/>
        </a:xfrm>
      </p:grpSpPr>
      <p:grpSp>
        <p:nvGrpSpPr>
          <p:cNvPr id="428" name="Google Shape;428;p16"/>
          <p:cNvGrpSpPr/>
          <p:nvPr/>
        </p:nvGrpSpPr>
        <p:grpSpPr>
          <a:xfrm flipH="1">
            <a:off x="-1700" y="329"/>
            <a:ext cx="9147400" cy="5142843"/>
            <a:chOff x="238125" y="854700"/>
            <a:chExt cx="7142500" cy="4015650"/>
          </a:xfrm>
        </p:grpSpPr>
        <p:sp>
          <p:nvSpPr>
            <p:cNvPr id="429" name="Google Shape;429;p16"/>
            <p:cNvSpPr/>
            <p:nvPr/>
          </p:nvSpPr>
          <p:spPr>
            <a:xfrm>
              <a:off x="238125" y="854700"/>
              <a:ext cx="7142500" cy="4015650"/>
            </a:xfrm>
            <a:custGeom>
              <a:avLst/>
              <a:gdLst/>
              <a:ahLst/>
              <a:cxnLst/>
              <a:rect l="l" t="t" r="r" b="b"/>
              <a:pathLst>
                <a:path w="285700" h="160626" extrusionOk="0">
                  <a:moveTo>
                    <a:pt x="5823" y="8897"/>
                  </a:moveTo>
                  <a:cubicBezTo>
                    <a:pt x="6990" y="8897"/>
                    <a:pt x="7943" y="9851"/>
                    <a:pt x="7943" y="11018"/>
                  </a:cubicBezTo>
                  <a:cubicBezTo>
                    <a:pt x="7943" y="12185"/>
                    <a:pt x="6990" y="13139"/>
                    <a:pt x="5823" y="13139"/>
                  </a:cubicBezTo>
                  <a:cubicBezTo>
                    <a:pt x="4656" y="13139"/>
                    <a:pt x="3714" y="12185"/>
                    <a:pt x="3714" y="11018"/>
                  </a:cubicBezTo>
                  <a:cubicBezTo>
                    <a:pt x="3714" y="9851"/>
                    <a:pt x="4656" y="8897"/>
                    <a:pt x="5823" y="8897"/>
                  </a:cubicBezTo>
                  <a:close/>
                  <a:moveTo>
                    <a:pt x="5823" y="20718"/>
                  </a:moveTo>
                  <a:cubicBezTo>
                    <a:pt x="6990" y="20718"/>
                    <a:pt x="7943" y="21660"/>
                    <a:pt x="7943" y="22839"/>
                  </a:cubicBezTo>
                  <a:cubicBezTo>
                    <a:pt x="7943" y="24006"/>
                    <a:pt x="6990" y="24960"/>
                    <a:pt x="5823" y="24960"/>
                  </a:cubicBezTo>
                  <a:cubicBezTo>
                    <a:pt x="4656" y="24960"/>
                    <a:pt x="3714" y="24006"/>
                    <a:pt x="3714" y="22839"/>
                  </a:cubicBezTo>
                  <a:cubicBezTo>
                    <a:pt x="3714" y="21660"/>
                    <a:pt x="4656" y="20718"/>
                    <a:pt x="5823" y="20718"/>
                  </a:cubicBezTo>
                  <a:close/>
                  <a:moveTo>
                    <a:pt x="5823" y="32527"/>
                  </a:moveTo>
                  <a:cubicBezTo>
                    <a:pt x="6990" y="32527"/>
                    <a:pt x="7943" y="33481"/>
                    <a:pt x="7943" y="34648"/>
                  </a:cubicBezTo>
                  <a:cubicBezTo>
                    <a:pt x="7943" y="35827"/>
                    <a:pt x="6990" y="36768"/>
                    <a:pt x="5823" y="36768"/>
                  </a:cubicBezTo>
                  <a:cubicBezTo>
                    <a:pt x="4656" y="36768"/>
                    <a:pt x="3714" y="35827"/>
                    <a:pt x="3714" y="34648"/>
                  </a:cubicBezTo>
                  <a:cubicBezTo>
                    <a:pt x="3714" y="33481"/>
                    <a:pt x="4656" y="32527"/>
                    <a:pt x="5823" y="32527"/>
                  </a:cubicBezTo>
                  <a:close/>
                  <a:moveTo>
                    <a:pt x="5823" y="44348"/>
                  </a:moveTo>
                  <a:cubicBezTo>
                    <a:pt x="6990" y="44348"/>
                    <a:pt x="7943" y="45302"/>
                    <a:pt x="7943" y="46469"/>
                  </a:cubicBezTo>
                  <a:cubicBezTo>
                    <a:pt x="7943" y="47636"/>
                    <a:pt x="6990" y="48589"/>
                    <a:pt x="5823" y="48589"/>
                  </a:cubicBezTo>
                  <a:cubicBezTo>
                    <a:pt x="4656" y="48589"/>
                    <a:pt x="3714" y="47636"/>
                    <a:pt x="3714" y="46469"/>
                  </a:cubicBezTo>
                  <a:cubicBezTo>
                    <a:pt x="3714" y="45302"/>
                    <a:pt x="4656" y="44348"/>
                    <a:pt x="5823" y="44348"/>
                  </a:cubicBezTo>
                  <a:close/>
                  <a:moveTo>
                    <a:pt x="5823" y="56169"/>
                  </a:moveTo>
                  <a:cubicBezTo>
                    <a:pt x="6990" y="56169"/>
                    <a:pt x="7943" y="57110"/>
                    <a:pt x="7943" y="58277"/>
                  </a:cubicBezTo>
                  <a:cubicBezTo>
                    <a:pt x="7943" y="59457"/>
                    <a:pt x="6990" y="60398"/>
                    <a:pt x="5823" y="60398"/>
                  </a:cubicBezTo>
                  <a:cubicBezTo>
                    <a:pt x="4656" y="60398"/>
                    <a:pt x="3714" y="59457"/>
                    <a:pt x="3714" y="58277"/>
                  </a:cubicBezTo>
                  <a:cubicBezTo>
                    <a:pt x="3714" y="57110"/>
                    <a:pt x="4656" y="56169"/>
                    <a:pt x="5823" y="56169"/>
                  </a:cubicBezTo>
                  <a:close/>
                  <a:moveTo>
                    <a:pt x="5823" y="67977"/>
                  </a:moveTo>
                  <a:cubicBezTo>
                    <a:pt x="6990" y="67977"/>
                    <a:pt x="7943" y="68931"/>
                    <a:pt x="7943" y="70098"/>
                  </a:cubicBezTo>
                  <a:cubicBezTo>
                    <a:pt x="7943" y="71265"/>
                    <a:pt x="6990" y="72219"/>
                    <a:pt x="5823" y="72219"/>
                  </a:cubicBezTo>
                  <a:cubicBezTo>
                    <a:pt x="4656" y="72219"/>
                    <a:pt x="3714" y="71265"/>
                    <a:pt x="3714" y="70098"/>
                  </a:cubicBezTo>
                  <a:cubicBezTo>
                    <a:pt x="3714" y="68931"/>
                    <a:pt x="4656" y="67977"/>
                    <a:pt x="5823" y="67977"/>
                  </a:cubicBezTo>
                  <a:close/>
                  <a:moveTo>
                    <a:pt x="5823" y="79798"/>
                  </a:moveTo>
                  <a:cubicBezTo>
                    <a:pt x="6990" y="79798"/>
                    <a:pt x="7943" y="80739"/>
                    <a:pt x="7943" y="81919"/>
                  </a:cubicBezTo>
                  <a:cubicBezTo>
                    <a:pt x="7943" y="83086"/>
                    <a:pt x="6990" y="84027"/>
                    <a:pt x="5823" y="84027"/>
                  </a:cubicBezTo>
                  <a:cubicBezTo>
                    <a:pt x="4656" y="84027"/>
                    <a:pt x="3714" y="83086"/>
                    <a:pt x="3714" y="81919"/>
                  </a:cubicBezTo>
                  <a:cubicBezTo>
                    <a:pt x="3714" y="80739"/>
                    <a:pt x="4656" y="79798"/>
                    <a:pt x="5823" y="79798"/>
                  </a:cubicBezTo>
                  <a:close/>
                  <a:moveTo>
                    <a:pt x="5823" y="91607"/>
                  </a:moveTo>
                  <a:cubicBezTo>
                    <a:pt x="6990" y="91607"/>
                    <a:pt x="7943" y="92560"/>
                    <a:pt x="7943" y="93727"/>
                  </a:cubicBezTo>
                  <a:cubicBezTo>
                    <a:pt x="7943" y="94895"/>
                    <a:pt x="6990" y="95848"/>
                    <a:pt x="5823" y="95848"/>
                  </a:cubicBezTo>
                  <a:cubicBezTo>
                    <a:pt x="4656" y="95848"/>
                    <a:pt x="3714" y="94895"/>
                    <a:pt x="3714" y="93727"/>
                  </a:cubicBezTo>
                  <a:cubicBezTo>
                    <a:pt x="3714" y="92560"/>
                    <a:pt x="4656" y="91607"/>
                    <a:pt x="5823" y="91607"/>
                  </a:cubicBezTo>
                  <a:close/>
                  <a:moveTo>
                    <a:pt x="5823" y="103428"/>
                  </a:moveTo>
                  <a:cubicBezTo>
                    <a:pt x="6990" y="103428"/>
                    <a:pt x="7943" y="104381"/>
                    <a:pt x="7943" y="105548"/>
                  </a:cubicBezTo>
                  <a:cubicBezTo>
                    <a:pt x="7943" y="106716"/>
                    <a:pt x="6990" y="107669"/>
                    <a:pt x="5823" y="107669"/>
                  </a:cubicBezTo>
                  <a:cubicBezTo>
                    <a:pt x="4656" y="107669"/>
                    <a:pt x="3714" y="106716"/>
                    <a:pt x="3714" y="105548"/>
                  </a:cubicBezTo>
                  <a:cubicBezTo>
                    <a:pt x="3714" y="104381"/>
                    <a:pt x="4656" y="103428"/>
                    <a:pt x="5823" y="103428"/>
                  </a:cubicBezTo>
                  <a:close/>
                  <a:moveTo>
                    <a:pt x="5823" y="115249"/>
                  </a:moveTo>
                  <a:cubicBezTo>
                    <a:pt x="6990" y="115249"/>
                    <a:pt x="7943" y="116190"/>
                    <a:pt x="7943" y="117357"/>
                  </a:cubicBezTo>
                  <a:cubicBezTo>
                    <a:pt x="7943" y="118536"/>
                    <a:pt x="6990" y="119478"/>
                    <a:pt x="5823" y="119478"/>
                  </a:cubicBezTo>
                  <a:cubicBezTo>
                    <a:pt x="4656" y="119478"/>
                    <a:pt x="3714" y="118536"/>
                    <a:pt x="3714" y="117357"/>
                  </a:cubicBezTo>
                  <a:cubicBezTo>
                    <a:pt x="3714" y="116190"/>
                    <a:pt x="4656" y="115249"/>
                    <a:pt x="5823" y="115249"/>
                  </a:cubicBezTo>
                  <a:close/>
                  <a:moveTo>
                    <a:pt x="5823" y="127057"/>
                  </a:moveTo>
                  <a:cubicBezTo>
                    <a:pt x="6990" y="127057"/>
                    <a:pt x="7943" y="128011"/>
                    <a:pt x="7943" y="129178"/>
                  </a:cubicBezTo>
                  <a:cubicBezTo>
                    <a:pt x="7943" y="130345"/>
                    <a:pt x="6990" y="131299"/>
                    <a:pt x="5823" y="131299"/>
                  </a:cubicBezTo>
                  <a:cubicBezTo>
                    <a:pt x="4656" y="131299"/>
                    <a:pt x="3714" y="130345"/>
                    <a:pt x="3714" y="129178"/>
                  </a:cubicBezTo>
                  <a:cubicBezTo>
                    <a:pt x="3714" y="128011"/>
                    <a:pt x="4656" y="127057"/>
                    <a:pt x="5823" y="127057"/>
                  </a:cubicBezTo>
                  <a:close/>
                  <a:moveTo>
                    <a:pt x="5823" y="138878"/>
                  </a:moveTo>
                  <a:cubicBezTo>
                    <a:pt x="6990" y="138878"/>
                    <a:pt x="7943" y="139819"/>
                    <a:pt x="7943" y="140999"/>
                  </a:cubicBezTo>
                  <a:cubicBezTo>
                    <a:pt x="7943" y="142166"/>
                    <a:pt x="6990" y="143107"/>
                    <a:pt x="5823" y="143107"/>
                  </a:cubicBezTo>
                  <a:cubicBezTo>
                    <a:pt x="4656" y="143107"/>
                    <a:pt x="3714" y="142166"/>
                    <a:pt x="3714" y="140999"/>
                  </a:cubicBezTo>
                  <a:cubicBezTo>
                    <a:pt x="3714" y="139819"/>
                    <a:pt x="4656" y="138878"/>
                    <a:pt x="5823" y="138878"/>
                  </a:cubicBezTo>
                  <a:close/>
                  <a:moveTo>
                    <a:pt x="5823" y="150687"/>
                  </a:moveTo>
                  <a:cubicBezTo>
                    <a:pt x="6990" y="150687"/>
                    <a:pt x="7943" y="151640"/>
                    <a:pt x="7943" y="152807"/>
                  </a:cubicBezTo>
                  <a:cubicBezTo>
                    <a:pt x="7943" y="153974"/>
                    <a:pt x="6990" y="154928"/>
                    <a:pt x="5823" y="154928"/>
                  </a:cubicBezTo>
                  <a:cubicBezTo>
                    <a:pt x="4656" y="154928"/>
                    <a:pt x="3714" y="153974"/>
                    <a:pt x="3714" y="152807"/>
                  </a:cubicBezTo>
                  <a:cubicBezTo>
                    <a:pt x="3714" y="151640"/>
                    <a:pt x="4656" y="150687"/>
                    <a:pt x="5823" y="150687"/>
                  </a:cubicBezTo>
                  <a:close/>
                  <a:moveTo>
                    <a:pt x="0" y="0"/>
                  </a:moveTo>
                  <a:lnTo>
                    <a:pt x="0" y="160625"/>
                  </a:lnTo>
                  <a:lnTo>
                    <a:pt x="285700" y="160625"/>
                  </a:lnTo>
                  <a:lnTo>
                    <a:pt x="28570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 name="Google Shape;430;p16"/>
            <p:cNvSpPr/>
            <p:nvPr/>
          </p:nvSpPr>
          <p:spPr>
            <a:xfrm>
              <a:off x="561875" y="2486675"/>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 name="Google Shape;431;p16"/>
            <p:cNvSpPr/>
            <p:nvPr/>
          </p:nvSpPr>
          <p:spPr>
            <a:xfrm>
              <a:off x="561875" y="2694675"/>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 name="Google Shape;432;p16"/>
            <p:cNvSpPr/>
            <p:nvPr/>
          </p:nvSpPr>
          <p:spPr>
            <a:xfrm>
              <a:off x="561875" y="289230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 name="Google Shape;433;p16"/>
            <p:cNvSpPr/>
            <p:nvPr/>
          </p:nvSpPr>
          <p:spPr>
            <a:xfrm>
              <a:off x="561875" y="3100000"/>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 name="Google Shape;434;p16"/>
            <p:cNvSpPr/>
            <p:nvPr/>
          </p:nvSpPr>
          <p:spPr>
            <a:xfrm>
              <a:off x="561875" y="167570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 name="Google Shape;435;p16"/>
            <p:cNvSpPr/>
            <p:nvPr/>
          </p:nvSpPr>
          <p:spPr>
            <a:xfrm>
              <a:off x="561875" y="1883700"/>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 name="Google Shape;436;p16"/>
            <p:cNvSpPr/>
            <p:nvPr/>
          </p:nvSpPr>
          <p:spPr>
            <a:xfrm>
              <a:off x="561875" y="2081350"/>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 name="Google Shape;437;p16"/>
            <p:cNvSpPr/>
            <p:nvPr/>
          </p:nvSpPr>
          <p:spPr>
            <a:xfrm>
              <a:off x="561875" y="228902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 name="Google Shape;438;p16"/>
            <p:cNvSpPr/>
            <p:nvPr/>
          </p:nvSpPr>
          <p:spPr>
            <a:xfrm>
              <a:off x="561875" y="107272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 name="Google Shape;439;p16"/>
            <p:cNvSpPr/>
            <p:nvPr/>
          </p:nvSpPr>
          <p:spPr>
            <a:xfrm>
              <a:off x="561875" y="127037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 name="Google Shape;440;p16"/>
            <p:cNvSpPr/>
            <p:nvPr/>
          </p:nvSpPr>
          <p:spPr>
            <a:xfrm>
              <a:off x="561875" y="147805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 name="Google Shape;441;p16"/>
            <p:cNvSpPr/>
            <p:nvPr/>
          </p:nvSpPr>
          <p:spPr>
            <a:xfrm>
              <a:off x="561875" y="410860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 name="Google Shape;442;p16"/>
            <p:cNvSpPr/>
            <p:nvPr/>
          </p:nvSpPr>
          <p:spPr>
            <a:xfrm>
              <a:off x="561875" y="431660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 name="Google Shape;443;p16"/>
            <p:cNvSpPr/>
            <p:nvPr/>
          </p:nvSpPr>
          <p:spPr>
            <a:xfrm>
              <a:off x="561875" y="4514250"/>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 name="Google Shape;444;p16"/>
            <p:cNvSpPr/>
            <p:nvPr/>
          </p:nvSpPr>
          <p:spPr>
            <a:xfrm>
              <a:off x="561875" y="472192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 name="Google Shape;445;p16"/>
            <p:cNvSpPr/>
            <p:nvPr/>
          </p:nvSpPr>
          <p:spPr>
            <a:xfrm>
              <a:off x="561875" y="3297650"/>
              <a:ext cx="6818750" cy="0"/>
            </a:xfrm>
            <a:custGeom>
              <a:avLst/>
              <a:gdLst/>
              <a:ahLst/>
              <a:cxnLst/>
              <a:rect l="l" t="t" r="r" b="b"/>
              <a:pathLst>
                <a:path w="272750"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 name="Google Shape;446;p16"/>
            <p:cNvSpPr/>
            <p:nvPr/>
          </p:nvSpPr>
          <p:spPr>
            <a:xfrm>
              <a:off x="561875" y="350562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 name="Google Shape;447;p16"/>
            <p:cNvSpPr/>
            <p:nvPr/>
          </p:nvSpPr>
          <p:spPr>
            <a:xfrm>
              <a:off x="561875" y="370327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 name="Google Shape;448;p16"/>
            <p:cNvSpPr/>
            <p:nvPr/>
          </p:nvSpPr>
          <p:spPr>
            <a:xfrm>
              <a:off x="561875" y="391095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 name="Google Shape;449;p16"/>
            <p:cNvSpPr/>
            <p:nvPr/>
          </p:nvSpPr>
          <p:spPr>
            <a:xfrm>
              <a:off x="514825" y="859725"/>
              <a:ext cx="25" cy="4005275"/>
            </a:xfrm>
            <a:custGeom>
              <a:avLst/>
              <a:gdLst/>
              <a:ahLst/>
              <a:cxnLst/>
              <a:rect l="l" t="t" r="r" b="b"/>
              <a:pathLst>
                <a:path w="1" h="160211" fill="none" extrusionOk="0">
                  <a:moveTo>
                    <a:pt x="0" y="0"/>
                  </a:moveTo>
                  <a:lnTo>
                    <a:pt x="0" y="160211"/>
                  </a:lnTo>
                </a:path>
              </a:pathLst>
            </a:custGeom>
            <a:noFill/>
            <a:ln w="7850" cap="flat" cmpd="sng">
              <a:solidFill>
                <a:schemeClr val="dk1"/>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 name="Google Shape;450;p16"/>
            <p:cNvSpPr/>
            <p:nvPr/>
          </p:nvSpPr>
          <p:spPr>
            <a:xfrm>
              <a:off x="563750" y="859725"/>
              <a:ext cx="25" cy="4005275"/>
            </a:xfrm>
            <a:custGeom>
              <a:avLst/>
              <a:gdLst/>
              <a:ahLst/>
              <a:cxnLst/>
              <a:rect l="l" t="t" r="r" b="b"/>
              <a:pathLst>
                <a:path w="1" h="160211" fill="none" extrusionOk="0">
                  <a:moveTo>
                    <a:pt x="1" y="0"/>
                  </a:moveTo>
                  <a:lnTo>
                    <a:pt x="1" y="160211"/>
                  </a:lnTo>
                </a:path>
              </a:pathLst>
            </a:custGeom>
            <a:noFill/>
            <a:ln w="7850" cap="flat" cmpd="sng">
              <a:solidFill>
                <a:schemeClr val="dk1"/>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51" name="Google Shape;451;p16"/>
          <p:cNvSpPr txBox="1">
            <a:spLocks noGrp="1"/>
          </p:cNvSpPr>
          <p:nvPr>
            <p:ph type="title"/>
          </p:nvPr>
        </p:nvSpPr>
        <p:spPr>
          <a:xfrm>
            <a:off x="3168000" y="1478819"/>
            <a:ext cx="2808000" cy="755700"/>
          </a:xfrm>
          <a:prstGeom prst="rect">
            <a:avLst/>
          </a:prstGeom>
        </p:spPr>
        <p:txBody>
          <a:bodyPr spcFirstLastPara="1" wrap="square" lIns="0" tIns="0" rIns="0" bIns="0" anchor="t" anchorCtr="0">
            <a:noAutofit/>
          </a:bodyPr>
          <a:lstStyle>
            <a:lvl1pPr lvl="0" algn="ctr" rtl="0">
              <a:spcBef>
                <a:spcPts val="0"/>
              </a:spcBef>
              <a:spcAft>
                <a:spcPts val="0"/>
              </a:spcAft>
              <a:buSzPts val="2400"/>
              <a:buNone/>
              <a:defRPr sz="600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endParaRPr/>
          </a:p>
        </p:txBody>
      </p:sp>
      <p:sp>
        <p:nvSpPr>
          <p:cNvPr id="452" name="Google Shape;452;p16"/>
          <p:cNvSpPr txBox="1">
            <a:spLocks noGrp="1"/>
          </p:cNvSpPr>
          <p:nvPr>
            <p:ph type="body" idx="1"/>
          </p:nvPr>
        </p:nvSpPr>
        <p:spPr>
          <a:xfrm>
            <a:off x="3168000" y="2469364"/>
            <a:ext cx="2808000" cy="1153500"/>
          </a:xfrm>
          <a:prstGeom prst="rect">
            <a:avLst/>
          </a:prstGeom>
        </p:spPr>
        <p:txBody>
          <a:bodyPr spcFirstLastPara="1" wrap="square" lIns="91425" tIns="91425" rIns="91425" bIns="91425" anchor="t" anchorCtr="0">
            <a:noAutofit/>
          </a:bodyPr>
          <a:lstStyle>
            <a:lvl1pPr marL="457200" lvl="0" indent="-304800" algn="ctr" rtl="0">
              <a:spcBef>
                <a:spcPts val="0"/>
              </a:spcBef>
              <a:spcAft>
                <a:spcPts val="0"/>
              </a:spcAft>
              <a:buSzPts val="1200"/>
              <a:buChar char="●"/>
              <a:defRPr sz="1600"/>
            </a:lvl1pPr>
            <a:lvl2pPr marL="914400" lvl="1" indent="-304800" rtl="0">
              <a:spcBef>
                <a:spcPts val="1600"/>
              </a:spcBef>
              <a:spcAft>
                <a:spcPts val="0"/>
              </a:spcAft>
              <a:buSzPts val="1200"/>
              <a:buChar char="○"/>
              <a:defRPr sz="1200"/>
            </a:lvl2pPr>
            <a:lvl3pPr marL="1371600" lvl="2" indent="-304800" rtl="0">
              <a:spcBef>
                <a:spcPts val="1600"/>
              </a:spcBef>
              <a:spcAft>
                <a:spcPts val="0"/>
              </a:spcAft>
              <a:buSzPts val="1200"/>
              <a:buChar char="■"/>
              <a:defRPr sz="1200"/>
            </a:lvl3pPr>
            <a:lvl4pPr marL="1828800" lvl="3" indent="-304800" rtl="0">
              <a:spcBef>
                <a:spcPts val="1600"/>
              </a:spcBef>
              <a:spcAft>
                <a:spcPts val="0"/>
              </a:spcAft>
              <a:buSzPts val="1200"/>
              <a:buChar char="●"/>
              <a:defRPr sz="1200"/>
            </a:lvl4pPr>
            <a:lvl5pPr marL="2286000" lvl="4" indent="-304800" rtl="0">
              <a:spcBef>
                <a:spcPts val="1600"/>
              </a:spcBef>
              <a:spcAft>
                <a:spcPts val="0"/>
              </a:spcAft>
              <a:buSzPts val="1200"/>
              <a:buChar char="○"/>
              <a:defRPr sz="1200"/>
            </a:lvl5pPr>
            <a:lvl6pPr marL="2743200" lvl="5" indent="-304800" rtl="0">
              <a:spcBef>
                <a:spcPts val="1600"/>
              </a:spcBef>
              <a:spcAft>
                <a:spcPts val="0"/>
              </a:spcAft>
              <a:buSzPts val="1200"/>
              <a:buChar char="■"/>
              <a:defRPr sz="1200"/>
            </a:lvl6pPr>
            <a:lvl7pPr marL="3200400" lvl="6" indent="-304800" rtl="0">
              <a:spcBef>
                <a:spcPts val="1600"/>
              </a:spcBef>
              <a:spcAft>
                <a:spcPts val="0"/>
              </a:spcAft>
              <a:buSzPts val="1200"/>
              <a:buChar char="●"/>
              <a:defRPr sz="1200"/>
            </a:lvl7pPr>
            <a:lvl8pPr marL="3657600" lvl="7" indent="-304800" rtl="0">
              <a:spcBef>
                <a:spcPts val="1600"/>
              </a:spcBef>
              <a:spcAft>
                <a:spcPts val="0"/>
              </a:spcAft>
              <a:buSzPts val="1200"/>
              <a:buChar char="○"/>
              <a:defRPr sz="1200"/>
            </a:lvl8pPr>
            <a:lvl9pPr marL="4114800" lvl="8" indent="-304800" rtl="0">
              <a:spcBef>
                <a:spcPts val="1600"/>
              </a:spcBef>
              <a:spcAft>
                <a:spcPts val="1600"/>
              </a:spcAft>
              <a:buSzPts val="1200"/>
              <a:buChar char="■"/>
              <a:defRPr sz="1200"/>
            </a:lvl9pPr>
          </a:lstStyle>
          <a:p>
            <a:endParaRPr/>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Quote">
  <p:cSld name="CUSTOM_4">
    <p:spTree>
      <p:nvGrpSpPr>
        <p:cNvPr id="1" name="Shape 453"/>
        <p:cNvGrpSpPr/>
        <p:nvPr/>
      </p:nvGrpSpPr>
      <p:grpSpPr>
        <a:xfrm>
          <a:off x="0" y="0"/>
          <a:ext cx="0" cy="0"/>
          <a:chOff x="0" y="0"/>
          <a:chExt cx="0" cy="0"/>
        </a:xfrm>
      </p:grpSpPr>
      <p:grpSp>
        <p:nvGrpSpPr>
          <p:cNvPr id="454" name="Google Shape;454;p17"/>
          <p:cNvGrpSpPr/>
          <p:nvPr/>
        </p:nvGrpSpPr>
        <p:grpSpPr>
          <a:xfrm>
            <a:off x="-1700" y="329"/>
            <a:ext cx="9147400" cy="5142843"/>
            <a:chOff x="238125" y="854700"/>
            <a:chExt cx="7142500" cy="4015650"/>
          </a:xfrm>
        </p:grpSpPr>
        <p:sp>
          <p:nvSpPr>
            <p:cNvPr id="455" name="Google Shape;455;p17"/>
            <p:cNvSpPr/>
            <p:nvPr/>
          </p:nvSpPr>
          <p:spPr>
            <a:xfrm>
              <a:off x="238125" y="854700"/>
              <a:ext cx="7142500" cy="4015650"/>
            </a:xfrm>
            <a:custGeom>
              <a:avLst/>
              <a:gdLst/>
              <a:ahLst/>
              <a:cxnLst/>
              <a:rect l="l" t="t" r="r" b="b"/>
              <a:pathLst>
                <a:path w="285700" h="160626" extrusionOk="0">
                  <a:moveTo>
                    <a:pt x="5823" y="8897"/>
                  </a:moveTo>
                  <a:cubicBezTo>
                    <a:pt x="6990" y="8897"/>
                    <a:pt x="7943" y="9851"/>
                    <a:pt x="7943" y="11018"/>
                  </a:cubicBezTo>
                  <a:cubicBezTo>
                    <a:pt x="7943" y="12185"/>
                    <a:pt x="6990" y="13139"/>
                    <a:pt x="5823" y="13139"/>
                  </a:cubicBezTo>
                  <a:cubicBezTo>
                    <a:pt x="4656" y="13139"/>
                    <a:pt x="3714" y="12185"/>
                    <a:pt x="3714" y="11018"/>
                  </a:cubicBezTo>
                  <a:cubicBezTo>
                    <a:pt x="3714" y="9851"/>
                    <a:pt x="4656" y="8897"/>
                    <a:pt x="5823" y="8897"/>
                  </a:cubicBezTo>
                  <a:close/>
                  <a:moveTo>
                    <a:pt x="5823" y="20718"/>
                  </a:moveTo>
                  <a:cubicBezTo>
                    <a:pt x="6990" y="20718"/>
                    <a:pt x="7943" y="21660"/>
                    <a:pt x="7943" y="22839"/>
                  </a:cubicBezTo>
                  <a:cubicBezTo>
                    <a:pt x="7943" y="24006"/>
                    <a:pt x="6990" y="24960"/>
                    <a:pt x="5823" y="24960"/>
                  </a:cubicBezTo>
                  <a:cubicBezTo>
                    <a:pt x="4656" y="24960"/>
                    <a:pt x="3714" y="24006"/>
                    <a:pt x="3714" y="22839"/>
                  </a:cubicBezTo>
                  <a:cubicBezTo>
                    <a:pt x="3714" y="21660"/>
                    <a:pt x="4656" y="20718"/>
                    <a:pt x="5823" y="20718"/>
                  </a:cubicBezTo>
                  <a:close/>
                  <a:moveTo>
                    <a:pt x="5823" y="32527"/>
                  </a:moveTo>
                  <a:cubicBezTo>
                    <a:pt x="6990" y="32527"/>
                    <a:pt x="7943" y="33481"/>
                    <a:pt x="7943" y="34648"/>
                  </a:cubicBezTo>
                  <a:cubicBezTo>
                    <a:pt x="7943" y="35827"/>
                    <a:pt x="6990" y="36768"/>
                    <a:pt x="5823" y="36768"/>
                  </a:cubicBezTo>
                  <a:cubicBezTo>
                    <a:pt x="4656" y="36768"/>
                    <a:pt x="3714" y="35827"/>
                    <a:pt x="3714" y="34648"/>
                  </a:cubicBezTo>
                  <a:cubicBezTo>
                    <a:pt x="3714" y="33481"/>
                    <a:pt x="4656" y="32527"/>
                    <a:pt x="5823" y="32527"/>
                  </a:cubicBezTo>
                  <a:close/>
                  <a:moveTo>
                    <a:pt x="5823" y="44348"/>
                  </a:moveTo>
                  <a:cubicBezTo>
                    <a:pt x="6990" y="44348"/>
                    <a:pt x="7943" y="45302"/>
                    <a:pt x="7943" y="46469"/>
                  </a:cubicBezTo>
                  <a:cubicBezTo>
                    <a:pt x="7943" y="47636"/>
                    <a:pt x="6990" y="48589"/>
                    <a:pt x="5823" y="48589"/>
                  </a:cubicBezTo>
                  <a:cubicBezTo>
                    <a:pt x="4656" y="48589"/>
                    <a:pt x="3714" y="47636"/>
                    <a:pt x="3714" y="46469"/>
                  </a:cubicBezTo>
                  <a:cubicBezTo>
                    <a:pt x="3714" y="45302"/>
                    <a:pt x="4656" y="44348"/>
                    <a:pt x="5823" y="44348"/>
                  </a:cubicBezTo>
                  <a:close/>
                  <a:moveTo>
                    <a:pt x="5823" y="56169"/>
                  </a:moveTo>
                  <a:cubicBezTo>
                    <a:pt x="6990" y="56169"/>
                    <a:pt x="7943" y="57110"/>
                    <a:pt x="7943" y="58277"/>
                  </a:cubicBezTo>
                  <a:cubicBezTo>
                    <a:pt x="7943" y="59457"/>
                    <a:pt x="6990" y="60398"/>
                    <a:pt x="5823" y="60398"/>
                  </a:cubicBezTo>
                  <a:cubicBezTo>
                    <a:pt x="4656" y="60398"/>
                    <a:pt x="3714" y="59457"/>
                    <a:pt x="3714" y="58277"/>
                  </a:cubicBezTo>
                  <a:cubicBezTo>
                    <a:pt x="3714" y="57110"/>
                    <a:pt x="4656" y="56169"/>
                    <a:pt x="5823" y="56169"/>
                  </a:cubicBezTo>
                  <a:close/>
                  <a:moveTo>
                    <a:pt x="5823" y="67977"/>
                  </a:moveTo>
                  <a:cubicBezTo>
                    <a:pt x="6990" y="67977"/>
                    <a:pt x="7943" y="68931"/>
                    <a:pt x="7943" y="70098"/>
                  </a:cubicBezTo>
                  <a:cubicBezTo>
                    <a:pt x="7943" y="71265"/>
                    <a:pt x="6990" y="72219"/>
                    <a:pt x="5823" y="72219"/>
                  </a:cubicBezTo>
                  <a:cubicBezTo>
                    <a:pt x="4656" y="72219"/>
                    <a:pt x="3714" y="71265"/>
                    <a:pt x="3714" y="70098"/>
                  </a:cubicBezTo>
                  <a:cubicBezTo>
                    <a:pt x="3714" y="68931"/>
                    <a:pt x="4656" y="67977"/>
                    <a:pt x="5823" y="67977"/>
                  </a:cubicBezTo>
                  <a:close/>
                  <a:moveTo>
                    <a:pt x="5823" y="79798"/>
                  </a:moveTo>
                  <a:cubicBezTo>
                    <a:pt x="6990" y="79798"/>
                    <a:pt x="7943" y="80739"/>
                    <a:pt x="7943" y="81919"/>
                  </a:cubicBezTo>
                  <a:cubicBezTo>
                    <a:pt x="7943" y="83086"/>
                    <a:pt x="6990" y="84027"/>
                    <a:pt x="5823" y="84027"/>
                  </a:cubicBezTo>
                  <a:cubicBezTo>
                    <a:pt x="4656" y="84027"/>
                    <a:pt x="3714" y="83086"/>
                    <a:pt x="3714" y="81919"/>
                  </a:cubicBezTo>
                  <a:cubicBezTo>
                    <a:pt x="3714" y="80739"/>
                    <a:pt x="4656" y="79798"/>
                    <a:pt x="5823" y="79798"/>
                  </a:cubicBezTo>
                  <a:close/>
                  <a:moveTo>
                    <a:pt x="5823" y="91607"/>
                  </a:moveTo>
                  <a:cubicBezTo>
                    <a:pt x="6990" y="91607"/>
                    <a:pt x="7943" y="92560"/>
                    <a:pt x="7943" y="93727"/>
                  </a:cubicBezTo>
                  <a:cubicBezTo>
                    <a:pt x="7943" y="94895"/>
                    <a:pt x="6990" y="95848"/>
                    <a:pt x="5823" y="95848"/>
                  </a:cubicBezTo>
                  <a:cubicBezTo>
                    <a:pt x="4656" y="95848"/>
                    <a:pt x="3714" y="94895"/>
                    <a:pt x="3714" y="93727"/>
                  </a:cubicBezTo>
                  <a:cubicBezTo>
                    <a:pt x="3714" y="92560"/>
                    <a:pt x="4656" y="91607"/>
                    <a:pt x="5823" y="91607"/>
                  </a:cubicBezTo>
                  <a:close/>
                  <a:moveTo>
                    <a:pt x="5823" y="103428"/>
                  </a:moveTo>
                  <a:cubicBezTo>
                    <a:pt x="6990" y="103428"/>
                    <a:pt x="7943" y="104381"/>
                    <a:pt x="7943" y="105548"/>
                  </a:cubicBezTo>
                  <a:cubicBezTo>
                    <a:pt x="7943" y="106716"/>
                    <a:pt x="6990" y="107669"/>
                    <a:pt x="5823" y="107669"/>
                  </a:cubicBezTo>
                  <a:cubicBezTo>
                    <a:pt x="4656" y="107669"/>
                    <a:pt x="3714" y="106716"/>
                    <a:pt x="3714" y="105548"/>
                  </a:cubicBezTo>
                  <a:cubicBezTo>
                    <a:pt x="3714" y="104381"/>
                    <a:pt x="4656" y="103428"/>
                    <a:pt x="5823" y="103428"/>
                  </a:cubicBezTo>
                  <a:close/>
                  <a:moveTo>
                    <a:pt x="5823" y="115249"/>
                  </a:moveTo>
                  <a:cubicBezTo>
                    <a:pt x="6990" y="115249"/>
                    <a:pt x="7943" y="116190"/>
                    <a:pt x="7943" y="117357"/>
                  </a:cubicBezTo>
                  <a:cubicBezTo>
                    <a:pt x="7943" y="118536"/>
                    <a:pt x="6990" y="119478"/>
                    <a:pt x="5823" y="119478"/>
                  </a:cubicBezTo>
                  <a:cubicBezTo>
                    <a:pt x="4656" y="119478"/>
                    <a:pt x="3714" y="118536"/>
                    <a:pt x="3714" y="117357"/>
                  </a:cubicBezTo>
                  <a:cubicBezTo>
                    <a:pt x="3714" y="116190"/>
                    <a:pt x="4656" y="115249"/>
                    <a:pt x="5823" y="115249"/>
                  </a:cubicBezTo>
                  <a:close/>
                  <a:moveTo>
                    <a:pt x="5823" y="127057"/>
                  </a:moveTo>
                  <a:cubicBezTo>
                    <a:pt x="6990" y="127057"/>
                    <a:pt x="7943" y="128011"/>
                    <a:pt x="7943" y="129178"/>
                  </a:cubicBezTo>
                  <a:cubicBezTo>
                    <a:pt x="7943" y="130345"/>
                    <a:pt x="6990" y="131299"/>
                    <a:pt x="5823" y="131299"/>
                  </a:cubicBezTo>
                  <a:cubicBezTo>
                    <a:pt x="4656" y="131299"/>
                    <a:pt x="3714" y="130345"/>
                    <a:pt x="3714" y="129178"/>
                  </a:cubicBezTo>
                  <a:cubicBezTo>
                    <a:pt x="3714" y="128011"/>
                    <a:pt x="4656" y="127057"/>
                    <a:pt x="5823" y="127057"/>
                  </a:cubicBezTo>
                  <a:close/>
                  <a:moveTo>
                    <a:pt x="5823" y="138878"/>
                  </a:moveTo>
                  <a:cubicBezTo>
                    <a:pt x="6990" y="138878"/>
                    <a:pt x="7943" y="139819"/>
                    <a:pt x="7943" y="140999"/>
                  </a:cubicBezTo>
                  <a:cubicBezTo>
                    <a:pt x="7943" y="142166"/>
                    <a:pt x="6990" y="143107"/>
                    <a:pt x="5823" y="143107"/>
                  </a:cubicBezTo>
                  <a:cubicBezTo>
                    <a:pt x="4656" y="143107"/>
                    <a:pt x="3714" y="142166"/>
                    <a:pt x="3714" y="140999"/>
                  </a:cubicBezTo>
                  <a:cubicBezTo>
                    <a:pt x="3714" y="139819"/>
                    <a:pt x="4656" y="138878"/>
                    <a:pt x="5823" y="138878"/>
                  </a:cubicBezTo>
                  <a:close/>
                  <a:moveTo>
                    <a:pt x="5823" y="150687"/>
                  </a:moveTo>
                  <a:cubicBezTo>
                    <a:pt x="6990" y="150687"/>
                    <a:pt x="7943" y="151640"/>
                    <a:pt x="7943" y="152807"/>
                  </a:cubicBezTo>
                  <a:cubicBezTo>
                    <a:pt x="7943" y="153974"/>
                    <a:pt x="6990" y="154928"/>
                    <a:pt x="5823" y="154928"/>
                  </a:cubicBezTo>
                  <a:cubicBezTo>
                    <a:pt x="4656" y="154928"/>
                    <a:pt x="3714" y="153974"/>
                    <a:pt x="3714" y="152807"/>
                  </a:cubicBezTo>
                  <a:cubicBezTo>
                    <a:pt x="3714" y="151640"/>
                    <a:pt x="4656" y="150687"/>
                    <a:pt x="5823" y="150687"/>
                  </a:cubicBezTo>
                  <a:close/>
                  <a:moveTo>
                    <a:pt x="0" y="0"/>
                  </a:moveTo>
                  <a:lnTo>
                    <a:pt x="0" y="160625"/>
                  </a:lnTo>
                  <a:lnTo>
                    <a:pt x="285700" y="160625"/>
                  </a:lnTo>
                  <a:lnTo>
                    <a:pt x="28570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 name="Google Shape;456;p17"/>
            <p:cNvSpPr/>
            <p:nvPr/>
          </p:nvSpPr>
          <p:spPr>
            <a:xfrm>
              <a:off x="561875" y="2486675"/>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 name="Google Shape;457;p17"/>
            <p:cNvSpPr/>
            <p:nvPr/>
          </p:nvSpPr>
          <p:spPr>
            <a:xfrm>
              <a:off x="561875" y="2694675"/>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 name="Google Shape;458;p17"/>
            <p:cNvSpPr/>
            <p:nvPr/>
          </p:nvSpPr>
          <p:spPr>
            <a:xfrm>
              <a:off x="561875" y="289230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 name="Google Shape;459;p17"/>
            <p:cNvSpPr/>
            <p:nvPr/>
          </p:nvSpPr>
          <p:spPr>
            <a:xfrm>
              <a:off x="561875" y="3100000"/>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 name="Google Shape;460;p17"/>
            <p:cNvSpPr/>
            <p:nvPr/>
          </p:nvSpPr>
          <p:spPr>
            <a:xfrm>
              <a:off x="561875" y="167570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 name="Google Shape;461;p17"/>
            <p:cNvSpPr/>
            <p:nvPr/>
          </p:nvSpPr>
          <p:spPr>
            <a:xfrm>
              <a:off x="561875" y="1883700"/>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 name="Google Shape;462;p17"/>
            <p:cNvSpPr/>
            <p:nvPr/>
          </p:nvSpPr>
          <p:spPr>
            <a:xfrm>
              <a:off x="561875" y="2081350"/>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 name="Google Shape;463;p17"/>
            <p:cNvSpPr/>
            <p:nvPr/>
          </p:nvSpPr>
          <p:spPr>
            <a:xfrm>
              <a:off x="561875" y="228902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 name="Google Shape;464;p17"/>
            <p:cNvSpPr/>
            <p:nvPr/>
          </p:nvSpPr>
          <p:spPr>
            <a:xfrm>
              <a:off x="561875" y="107272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 name="Google Shape;465;p17"/>
            <p:cNvSpPr/>
            <p:nvPr/>
          </p:nvSpPr>
          <p:spPr>
            <a:xfrm>
              <a:off x="561875" y="127037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 name="Google Shape;466;p17"/>
            <p:cNvSpPr/>
            <p:nvPr/>
          </p:nvSpPr>
          <p:spPr>
            <a:xfrm>
              <a:off x="561875" y="147805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 name="Google Shape;467;p17"/>
            <p:cNvSpPr/>
            <p:nvPr/>
          </p:nvSpPr>
          <p:spPr>
            <a:xfrm>
              <a:off x="561875" y="410860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 name="Google Shape;468;p17"/>
            <p:cNvSpPr/>
            <p:nvPr/>
          </p:nvSpPr>
          <p:spPr>
            <a:xfrm>
              <a:off x="561875" y="431660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 name="Google Shape;469;p17"/>
            <p:cNvSpPr/>
            <p:nvPr/>
          </p:nvSpPr>
          <p:spPr>
            <a:xfrm>
              <a:off x="561875" y="4514250"/>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 name="Google Shape;470;p17"/>
            <p:cNvSpPr/>
            <p:nvPr/>
          </p:nvSpPr>
          <p:spPr>
            <a:xfrm>
              <a:off x="561875" y="472192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 name="Google Shape;471;p17"/>
            <p:cNvSpPr/>
            <p:nvPr/>
          </p:nvSpPr>
          <p:spPr>
            <a:xfrm>
              <a:off x="561875" y="3297650"/>
              <a:ext cx="6818750" cy="0"/>
            </a:xfrm>
            <a:custGeom>
              <a:avLst/>
              <a:gdLst/>
              <a:ahLst/>
              <a:cxnLst/>
              <a:rect l="l" t="t" r="r" b="b"/>
              <a:pathLst>
                <a:path w="272750"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 name="Google Shape;472;p17"/>
            <p:cNvSpPr/>
            <p:nvPr/>
          </p:nvSpPr>
          <p:spPr>
            <a:xfrm>
              <a:off x="561875" y="350562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 name="Google Shape;473;p17"/>
            <p:cNvSpPr/>
            <p:nvPr/>
          </p:nvSpPr>
          <p:spPr>
            <a:xfrm>
              <a:off x="561875" y="370327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 name="Google Shape;474;p17"/>
            <p:cNvSpPr/>
            <p:nvPr/>
          </p:nvSpPr>
          <p:spPr>
            <a:xfrm>
              <a:off x="561875" y="391095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 name="Google Shape;475;p17"/>
            <p:cNvSpPr/>
            <p:nvPr/>
          </p:nvSpPr>
          <p:spPr>
            <a:xfrm>
              <a:off x="514825" y="859725"/>
              <a:ext cx="25" cy="4005275"/>
            </a:xfrm>
            <a:custGeom>
              <a:avLst/>
              <a:gdLst/>
              <a:ahLst/>
              <a:cxnLst/>
              <a:rect l="l" t="t" r="r" b="b"/>
              <a:pathLst>
                <a:path w="1" h="160211" fill="none" extrusionOk="0">
                  <a:moveTo>
                    <a:pt x="0" y="0"/>
                  </a:moveTo>
                  <a:lnTo>
                    <a:pt x="0" y="160211"/>
                  </a:lnTo>
                </a:path>
              </a:pathLst>
            </a:custGeom>
            <a:noFill/>
            <a:ln w="7850" cap="flat" cmpd="sng">
              <a:solidFill>
                <a:schemeClr val="dk1"/>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 name="Google Shape;476;p17"/>
            <p:cNvSpPr/>
            <p:nvPr/>
          </p:nvSpPr>
          <p:spPr>
            <a:xfrm>
              <a:off x="563750" y="859725"/>
              <a:ext cx="25" cy="4005275"/>
            </a:xfrm>
            <a:custGeom>
              <a:avLst/>
              <a:gdLst/>
              <a:ahLst/>
              <a:cxnLst/>
              <a:rect l="l" t="t" r="r" b="b"/>
              <a:pathLst>
                <a:path w="1" h="160211" fill="none" extrusionOk="0">
                  <a:moveTo>
                    <a:pt x="1" y="0"/>
                  </a:moveTo>
                  <a:lnTo>
                    <a:pt x="1" y="160211"/>
                  </a:lnTo>
                </a:path>
              </a:pathLst>
            </a:custGeom>
            <a:noFill/>
            <a:ln w="7850" cap="flat" cmpd="sng">
              <a:solidFill>
                <a:schemeClr val="dk1"/>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77" name="Google Shape;477;p17"/>
          <p:cNvSpPr txBox="1">
            <a:spLocks noGrp="1"/>
          </p:cNvSpPr>
          <p:nvPr>
            <p:ph type="subTitle" idx="1"/>
          </p:nvPr>
        </p:nvSpPr>
        <p:spPr>
          <a:xfrm>
            <a:off x="3983700" y="1758177"/>
            <a:ext cx="4440300" cy="972300"/>
          </a:xfrm>
          <a:prstGeom prst="rect">
            <a:avLst/>
          </a:prstGeom>
          <a:noFill/>
          <a:ln>
            <a:noFill/>
          </a:ln>
        </p:spPr>
        <p:txBody>
          <a:bodyPr spcFirstLastPara="1" wrap="square" lIns="91425" tIns="91425" rIns="91425" bIns="91425" anchor="t" anchorCtr="0">
            <a:noAutofit/>
          </a:bodyPr>
          <a:lstStyle>
            <a:lvl1pPr lvl="0" algn="r" rtl="0">
              <a:lnSpc>
                <a:spcPct val="100000"/>
              </a:lnSpc>
              <a:spcBef>
                <a:spcPts val="0"/>
              </a:spcBef>
              <a:spcAft>
                <a:spcPts val="0"/>
              </a:spcAft>
              <a:buSzPts val="2800"/>
              <a:buNone/>
              <a:defRPr sz="1600">
                <a:solidFill>
                  <a:schemeClr val="dk2"/>
                </a:solidFill>
                <a:latin typeface="Muli"/>
                <a:ea typeface="Muli"/>
                <a:cs typeface="Muli"/>
                <a:sym typeface="Muli"/>
              </a:defRPr>
            </a:lvl1pPr>
            <a:lvl2pPr lvl="1" algn="ctr" rtl="0">
              <a:lnSpc>
                <a:spcPct val="100000"/>
              </a:lnSpc>
              <a:spcBef>
                <a:spcPts val="0"/>
              </a:spcBef>
              <a:spcAft>
                <a:spcPts val="0"/>
              </a:spcAft>
              <a:buClr>
                <a:schemeClr val="dk2"/>
              </a:buClr>
              <a:buSzPts val="2800"/>
              <a:buNone/>
              <a:defRPr sz="2800">
                <a:solidFill>
                  <a:schemeClr val="dk2"/>
                </a:solidFill>
              </a:defRPr>
            </a:lvl2pPr>
            <a:lvl3pPr lvl="2" algn="ctr" rtl="0">
              <a:lnSpc>
                <a:spcPct val="100000"/>
              </a:lnSpc>
              <a:spcBef>
                <a:spcPts val="0"/>
              </a:spcBef>
              <a:spcAft>
                <a:spcPts val="0"/>
              </a:spcAft>
              <a:buClr>
                <a:schemeClr val="dk2"/>
              </a:buClr>
              <a:buSzPts val="2800"/>
              <a:buNone/>
              <a:defRPr sz="2800">
                <a:solidFill>
                  <a:schemeClr val="dk2"/>
                </a:solidFill>
              </a:defRPr>
            </a:lvl3pPr>
            <a:lvl4pPr lvl="3" algn="ctr" rtl="0">
              <a:lnSpc>
                <a:spcPct val="100000"/>
              </a:lnSpc>
              <a:spcBef>
                <a:spcPts val="0"/>
              </a:spcBef>
              <a:spcAft>
                <a:spcPts val="0"/>
              </a:spcAft>
              <a:buClr>
                <a:schemeClr val="dk2"/>
              </a:buClr>
              <a:buSzPts val="2800"/>
              <a:buNone/>
              <a:defRPr sz="2800">
                <a:solidFill>
                  <a:schemeClr val="dk2"/>
                </a:solidFill>
              </a:defRPr>
            </a:lvl4pPr>
            <a:lvl5pPr lvl="4" algn="ctr" rtl="0">
              <a:lnSpc>
                <a:spcPct val="100000"/>
              </a:lnSpc>
              <a:spcBef>
                <a:spcPts val="0"/>
              </a:spcBef>
              <a:spcAft>
                <a:spcPts val="0"/>
              </a:spcAft>
              <a:buClr>
                <a:schemeClr val="dk2"/>
              </a:buClr>
              <a:buSzPts val="2800"/>
              <a:buNone/>
              <a:defRPr sz="2800">
                <a:solidFill>
                  <a:schemeClr val="dk2"/>
                </a:solidFill>
              </a:defRPr>
            </a:lvl5pPr>
            <a:lvl6pPr lvl="5" algn="ctr" rtl="0">
              <a:lnSpc>
                <a:spcPct val="100000"/>
              </a:lnSpc>
              <a:spcBef>
                <a:spcPts val="0"/>
              </a:spcBef>
              <a:spcAft>
                <a:spcPts val="0"/>
              </a:spcAft>
              <a:buClr>
                <a:schemeClr val="dk2"/>
              </a:buClr>
              <a:buSzPts val="2800"/>
              <a:buNone/>
              <a:defRPr sz="2800">
                <a:solidFill>
                  <a:schemeClr val="dk2"/>
                </a:solidFill>
              </a:defRPr>
            </a:lvl6pPr>
            <a:lvl7pPr lvl="6" algn="ctr" rtl="0">
              <a:lnSpc>
                <a:spcPct val="100000"/>
              </a:lnSpc>
              <a:spcBef>
                <a:spcPts val="0"/>
              </a:spcBef>
              <a:spcAft>
                <a:spcPts val="0"/>
              </a:spcAft>
              <a:buClr>
                <a:schemeClr val="dk2"/>
              </a:buClr>
              <a:buSzPts val="2800"/>
              <a:buNone/>
              <a:defRPr sz="2800">
                <a:solidFill>
                  <a:schemeClr val="dk2"/>
                </a:solidFill>
              </a:defRPr>
            </a:lvl7pPr>
            <a:lvl8pPr lvl="7" algn="ctr" rtl="0">
              <a:lnSpc>
                <a:spcPct val="100000"/>
              </a:lnSpc>
              <a:spcBef>
                <a:spcPts val="0"/>
              </a:spcBef>
              <a:spcAft>
                <a:spcPts val="0"/>
              </a:spcAft>
              <a:buClr>
                <a:schemeClr val="dk2"/>
              </a:buClr>
              <a:buSzPts val="2800"/>
              <a:buNone/>
              <a:defRPr sz="2800">
                <a:solidFill>
                  <a:schemeClr val="dk2"/>
                </a:solidFill>
              </a:defRPr>
            </a:lvl8pPr>
            <a:lvl9pPr lvl="8" algn="ctr" rtl="0">
              <a:lnSpc>
                <a:spcPct val="100000"/>
              </a:lnSpc>
              <a:spcBef>
                <a:spcPts val="0"/>
              </a:spcBef>
              <a:spcAft>
                <a:spcPts val="0"/>
              </a:spcAft>
              <a:buClr>
                <a:schemeClr val="dk2"/>
              </a:buClr>
              <a:buSzPts val="2800"/>
              <a:buNone/>
              <a:defRPr sz="2800">
                <a:solidFill>
                  <a:schemeClr val="dk2"/>
                </a:solidFill>
              </a:defRPr>
            </a:lvl9pPr>
          </a:lstStyle>
          <a:p>
            <a:endParaRPr/>
          </a:p>
        </p:txBody>
      </p:sp>
      <p:sp>
        <p:nvSpPr>
          <p:cNvPr id="478" name="Google Shape;478;p17"/>
          <p:cNvSpPr txBox="1">
            <a:spLocks noGrp="1"/>
          </p:cNvSpPr>
          <p:nvPr>
            <p:ph type="ctrTitle"/>
          </p:nvPr>
        </p:nvSpPr>
        <p:spPr>
          <a:xfrm>
            <a:off x="5875800" y="2837502"/>
            <a:ext cx="2548200" cy="461700"/>
          </a:xfrm>
          <a:prstGeom prst="rect">
            <a:avLst/>
          </a:prstGeom>
        </p:spPr>
        <p:txBody>
          <a:bodyPr spcFirstLastPara="1" wrap="square" lIns="0" tIns="0" rIns="0" bIns="0" anchor="t" anchorCtr="0">
            <a:noAutofit/>
          </a:bodyPr>
          <a:lstStyle>
            <a:lvl1pPr lvl="0" algn="r" rtl="0">
              <a:spcBef>
                <a:spcPts val="0"/>
              </a:spcBef>
              <a:spcAft>
                <a:spcPts val="0"/>
              </a:spcAft>
              <a:buSzPts val="5200"/>
              <a:buNone/>
              <a:defRPr sz="1600"/>
            </a:lvl1pPr>
            <a:lvl2pPr lvl="1" algn="ctr" rtl="0">
              <a:spcBef>
                <a:spcPts val="0"/>
              </a:spcBef>
              <a:spcAft>
                <a:spcPts val="0"/>
              </a:spcAft>
              <a:buSzPts val="5200"/>
              <a:buNone/>
              <a:defRPr sz="5200"/>
            </a:lvl2pPr>
            <a:lvl3pPr lvl="2" algn="ctr" rtl="0">
              <a:spcBef>
                <a:spcPts val="0"/>
              </a:spcBef>
              <a:spcAft>
                <a:spcPts val="0"/>
              </a:spcAft>
              <a:buSzPts val="5200"/>
              <a:buNone/>
              <a:defRPr sz="5200"/>
            </a:lvl3pPr>
            <a:lvl4pPr lvl="3" algn="ctr" rtl="0">
              <a:spcBef>
                <a:spcPts val="0"/>
              </a:spcBef>
              <a:spcAft>
                <a:spcPts val="0"/>
              </a:spcAft>
              <a:buSzPts val="5200"/>
              <a:buNone/>
              <a:defRPr sz="5200"/>
            </a:lvl4pPr>
            <a:lvl5pPr lvl="4" algn="ctr" rtl="0">
              <a:spcBef>
                <a:spcPts val="0"/>
              </a:spcBef>
              <a:spcAft>
                <a:spcPts val="0"/>
              </a:spcAft>
              <a:buSzPts val="5200"/>
              <a:buNone/>
              <a:defRPr sz="5200"/>
            </a:lvl5pPr>
            <a:lvl6pPr lvl="5" algn="ctr" rtl="0">
              <a:spcBef>
                <a:spcPts val="0"/>
              </a:spcBef>
              <a:spcAft>
                <a:spcPts val="0"/>
              </a:spcAft>
              <a:buSzPts val="5200"/>
              <a:buNone/>
              <a:defRPr sz="5200"/>
            </a:lvl6pPr>
            <a:lvl7pPr lvl="6" algn="ctr" rtl="0">
              <a:spcBef>
                <a:spcPts val="0"/>
              </a:spcBef>
              <a:spcAft>
                <a:spcPts val="0"/>
              </a:spcAft>
              <a:buSzPts val="5200"/>
              <a:buNone/>
              <a:defRPr sz="5200"/>
            </a:lvl7pPr>
            <a:lvl8pPr lvl="7" algn="ctr" rtl="0">
              <a:spcBef>
                <a:spcPts val="0"/>
              </a:spcBef>
              <a:spcAft>
                <a:spcPts val="0"/>
              </a:spcAft>
              <a:buSzPts val="5200"/>
              <a:buNone/>
              <a:defRPr sz="5200"/>
            </a:lvl8pPr>
            <a:lvl9pPr lvl="8" algn="ctr" rtl="0">
              <a:spcBef>
                <a:spcPts val="0"/>
              </a:spcBef>
              <a:spcAft>
                <a:spcPts val="0"/>
              </a:spcAft>
              <a:buSzPts val="5200"/>
              <a:buNone/>
              <a:defRPr sz="5200"/>
            </a:lvl9pPr>
          </a:lstStyle>
          <a:p>
            <a:endParaRPr/>
          </a:p>
        </p:txBody>
      </p:sp>
      <p:grpSp>
        <p:nvGrpSpPr>
          <p:cNvPr id="479" name="Google Shape;479;p17"/>
          <p:cNvGrpSpPr/>
          <p:nvPr/>
        </p:nvGrpSpPr>
        <p:grpSpPr>
          <a:xfrm>
            <a:off x="7673759" y="-287513"/>
            <a:ext cx="788762" cy="861588"/>
            <a:chOff x="7673759" y="-287513"/>
            <a:chExt cx="788762" cy="861588"/>
          </a:xfrm>
        </p:grpSpPr>
        <p:grpSp>
          <p:nvGrpSpPr>
            <p:cNvPr id="480" name="Google Shape;480;p17"/>
            <p:cNvGrpSpPr/>
            <p:nvPr/>
          </p:nvGrpSpPr>
          <p:grpSpPr>
            <a:xfrm rot="350572">
              <a:off x="7712287" y="-253348"/>
              <a:ext cx="711705" cy="793257"/>
              <a:chOff x="6554696" y="509501"/>
              <a:chExt cx="711709" cy="793261"/>
            </a:xfrm>
          </p:grpSpPr>
          <p:sp>
            <p:nvSpPr>
              <p:cNvPr id="481" name="Google Shape;481;p17"/>
              <p:cNvSpPr/>
              <p:nvPr/>
            </p:nvSpPr>
            <p:spPr>
              <a:xfrm>
                <a:off x="6560695" y="516700"/>
                <a:ext cx="696978" cy="779230"/>
              </a:xfrm>
              <a:custGeom>
                <a:avLst/>
                <a:gdLst/>
                <a:ahLst/>
                <a:cxnLst/>
                <a:rect l="l" t="t" r="r" b="b"/>
                <a:pathLst>
                  <a:path w="20913" h="23381" extrusionOk="0">
                    <a:moveTo>
                      <a:pt x="4201" y="1"/>
                    </a:moveTo>
                    <a:cubicBezTo>
                      <a:pt x="1903" y="1"/>
                      <a:pt x="28" y="1866"/>
                      <a:pt x="28" y="4165"/>
                    </a:cubicBezTo>
                    <a:lnTo>
                      <a:pt x="1" y="17073"/>
                    </a:lnTo>
                    <a:cubicBezTo>
                      <a:pt x="1" y="18903"/>
                      <a:pt x="1190" y="20516"/>
                      <a:pt x="2930" y="21057"/>
                    </a:cubicBezTo>
                    <a:lnTo>
                      <a:pt x="9736" y="23193"/>
                    </a:lnTo>
                    <a:cubicBezTo>
                      <a:pt x="10143" y="23318"/>
                      <a:pt x="10563" y="23381"/>
                      <a:pt x="10982" y="23381"/>
                    </a:cubicBezTo>
                    <a:cubicBezTo>
                      <a:pt x="11444" y="23381"/>
                      <a:pt x="11906" y="23304"/>
                      <a:pt x="12350" y="23148"/>
                    </a:cubicBezTo>
                    <a:lnTo>
                      <a:pt x="18092" y="21147"/>
                    </a:lnTo>
                    <a:cubicBezTo>
                      <a:pt x="19759" y="20570"/>
                      <a:pt x="20886" y="18993"/>
                      <a:pt x="20886" y="17217"/>
                    </a:cubicBezTo>
                    <a:lnTo>
                      <a:pt x="20913" y="4201"/>
                    </a:lnTo>
                    <a:cubicBezTo>
                      <a:pt x="20913" y="1903"/>
                      <a:pt x="19047" y="28"/>
                      <a:pt x="16748" y="28"/>
                    </a:cubicBezTo>
                    <a:lnTo>
                      <a:pt x="420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 name="Google Shape;482;p17"/>
              <p:cNvSpPr/>
              <p:nvPr/>
            </p:nvSpPr>
            <p:spPr>
              <a:xfrm>
                <a:off x="6554696" y="509501"/>
                <a:ext cx="711709" cy="793261"/>
              </a:xfrm>
              <a:custGeom>
                <a:avLst/>
                <a:gdLst/>
                <a:ahLst/>
                <a:cxnLst/>
                <a:rect l="l" t="t" r="r" b="b"/>
                <a:pathLst>
                  <a:path w="21355" h="23802" extrusionOk="0">
                    <a:moveTo>
                      <a:pt x="5138" y="442"/>
                    </a:moveTo>
                    <a:lnTo>
                      <a:pt x="7572" y="451"/>
                    </a:lnTo>
                    <a:lnTo>
                      <a:pt x="12440" y="469"/>
                    </a:lnTo>
                    <a:lnTo>
                      <a:pt x="14873" y="469"/>
                    </a:lnTo>
                    <a:lnTo>
                      <a:pt x="16090" y="478"/>
                    </a:lnTo>
                    <a:cubicBezTo>
                      <a:pt x="16249" y="478"/>
                      <a:pt x="16412" y="477"/>
                      <a:pt x="16574" y="477"/>
                    </a:cubicBezTo>
                    <a:cubicBezTo>
                      <a:pt x="16817" y="477"/>
                      <a:pt x="17058" y="480"/>
                      <a:pt x="17280" y="496"/>
                    </a:cubicBezTo>
                    <a:cubicBezTo>
                      <a:pt x="17659" y="541"/>
                      <a:pt x="18037" y="622"/>
                      <a:pt x="18389" y="766"/>
                    </a:cubicBezTo>
                    <a:cubicBezTo>
                      <a:pt x="18740" y="920"/>
                      <a:pt x="19083" y="1109"/>
                      <a:pt x="19380" y="1352"/>
                    </a:cubicBezTo>
                    <a:cubicBezTo>
                      <a:pt x="19669" y="1596"/>
                      <a:pt x="19939" y="1866"/>
                      <a:pt x="20155" y="2191"/>
                    </a:cubicBezTo>
                    <a:cubicBezTo>
                      <a:pt x="20363" y="2506"/>
                      <a:pt x="20534" y="2849"/>
                      <a:pt x="20651" y="3209"/>
                    </a:cubicBezTo>
                    <a:cubicBezTo>
                      <a:pt x="20759" y="3579"/>
                      <a:pt x="20832" y="3948"/>
                      <a:pt x="20832" y="4336"/>
                    </a:cubicBezTo>
                    <a:cubicBezTo>
                      <a:pt x="20841" y="4733"/>
                      <a:pt x="20832" y="5147"/>
                      <a:pt x="20832" y="5544"/>
                    </a:cubicBezTo>
                    <a:lnTo>
                      <a:pt x="20841" y="7978"/>
                    </a:lnTo>
                    <a:lnTo>
                      <a:pt x="20850" y="12845"/>
                    </a:lnTo>
                    <a:lnTo>
                      <a:pt x="20850" y="15279"/>
                    </a:lnTo>
                    <a:lnTo>
                      <a:pt x="20850" y="16496"/>
                    </a:lnTo>
                    <a:lnTo>
                      <a:pt x="20850" y="17109"/>
                    </a:lnTo>
                    <a:lnTo>
                      <a:pt x="20859" y="17406"/>
                    </a:lnTo>
                    <a:lnTo>
                      <a:pt x="20841" y="17704"/>
                    </a:lnTo>
                    <a:cubicBezTo>
                      <a:pt x="20795" y="18470"/>
                      <a:pt x="20516" y="19218"/>
                      <a:pt x="20047" y="19831"/>
                    </a:cubicBezTo>
                    <a:cubicBezTo>
                      <a:pt x="19579" y="20453"/>
                      <a:pt x="18930" y="20921"/>
                      <a:pt x="18208" y="21183"/>
                    </a:cubicBezTo>
                    <a:lnTo>
                      <a:pt x="13602" y="22769"/>
                    </a:lnTo>
                    <a:lnTo>
                      <a:pt x="12458" y="23175"/>
                    </a:lnTo>
                    <a:cubicBezTo>
                      <a:pt x="12088" y="23292"/>
                      <a:pt x="11709" y="23364"/>
                      <a:pt x="11322" y="23382"/>
                    </a:cubicBezTo>
                    <a:cubicBezTo>
                      <a:pt x="11267" y="23385"/>
                      <a:pt x="11211" y="23386"/>
                      <a:pt x="11156" y="23386"/>
                    </a:cubicBezTo>
                    <a:cubicBezTo>
                      <a:pt x="10830" y="23386"/>
                      <a:pt x="10500" y="23342"/>
                      <a:pt x="10177" y="23265"/>
                    </a:cubicBezTo>
                    <a:cubicBezTo>
                      <a:pt x="9997" y="23211"/>
                      <a:pt x="9798" y="23148"/>
                      <a:pt x="9609" y="23085"/>
                    </a:cubicBezTo>
                    <a:lnTo>
                      <a:pt x="9023" y="22905"/>
                    </a:lnTo>
                    <a:lnTo>
                      <a:pt x="4381" y="21453"/>
                    </a:lnTo>
                    <a:lnTo>
                      <a:pt x="3218" y="21093"/>
                    </a:lnTo>
                    <a:cubicBezTo>
                      <a:pt x="2849" y="20976"/>
                      <a:pt x="2497" y="20813"/>
                      <a:pt x="2173" y="20597"/>
                    </a:cubicBezTo>
                    <a:cubicBezTo>
                      <a:pt x="1542" y="20173"/>
                      <a:pt x="1001" y="19578"/>
                      <a:pt x="676" y="18866"/>
                    </a:cubicBezTo>
                    <a:cubicBezTo>
                      <a:pt x="505" y="18515"/>
                      <a:pt x="397" y="18136"/>
                      <a:pt x="343" y="17749"/>
                    </a:cubicBezTo>
                    <a:cubicBezTo>
                      <a:pt x="298" y="17361"/>
                      <a:pt x="316" y="16955"/>
                      <a:pt x="316" y="16550"/>
                    </a:cubicBezTo>
                    <a:lnTo>
                      <a:pt x="334" y="14116"/>
                    </a:lnTo>
                    <a:lnTo>
                      <a:pt x="388" y="9248"/>
                    </a:lnTo>
                    <a:cubicBezTo>
                      <a:pt x="397" y="7626"/>
                      <a:pt x="406" y="6003"/>
                      <a:pt x="415" y="4381"/>
                    </a:cubicBezTo>
                    <a:cubicBezTo>
                      <a:pt x="424" y="3993"/>
                      <a:pt x="478" y="3606"/>
                      <a:pt x="586" y="3245"/>
                    </a:cubicBezTo>
                    <a:cubicBezTo>
                      <a:pt x="703" y="2876"/>
                      <a:pt x="866" y="2524"/>
                      <a:pt x="1082" y="2200"/>
                    </a:cubicBezTo>
                    <a:cubicBezTo>
                      <a:pt x="1298" y="1884"/>
                      <a:pt x="1551" y="1596"/>
                      <a:pt x="1848" y="1343"/>
                    </a:cubicBezTo>
                    <a:cubicBezTo>
                      <a:pt x="2155" y="1109"/>
                      <a:pt x="2479" y="902"/>
                      <a:pt x="2831" y="748"/>
                    </a:cubicBezTo>
                    <a:cubicBezTo>
                      <a:pt x="3191" y="604"/>
                      <a:pt x="3561" y="505"/>
                      <a:pt x="3948" y="460"/>
                    </a:cubicBezTo>
                    <a:cubicBezTo>
                      <a:pt x="4039" y="451"/>
                      <a:pt x="4138" y="451"/>
                      <a:pt x="4237" y="442"/>
                    </a:cubicBezTo>
                    <a:close/>
                    <a:moveTo>
                      <a:pt x="4381" y="0"/>
                    </a:moveTo>
                    <a:lnTo>
                      <a:pt x="4219" y="9"/>
                    </a:lnTo>
                    <a:cubicBezTo>
                      <a:pt x="4111" y="18"/>
                      <a:pt x="4003" y="18"/>
                      <a:pt x="3894" y="27"/>
                    </a:cubicBezTo>
                    <a:cubicBezTo>
                      <a:pt x="3471" y="81"/>
                      <a:pt x="3056" y="190"/>
                      <a:pt x="2668" y="352"/>
                    </a:cubicBezTo>
                    <a:cubicBezTo>
                      <a:pt x="2272" y="523"/>
                      <a:pt x="1911" y="748"/>
                      <a:pt x="1578" y="1019"/>
                    </a:cubicBezTo>
                    <a:cubicBezTo>
                      <a:pt x="1253" y="1289"/>
                      <a:pt x="965" y="1614"/>
                      <a:pt x="731" y="1965"/>
                    </a:cubicBezTo>
                    <a:cubicBezTo>
                      <a:pt x="496" y="2326"/>
                      <a:pt x="316" y="2713"/>
                      <a:pt x="190" y="3119"/>
                    </a:cubicBezTo>
                    <a:cubicBezTo>
                      <a:pt x="63" y="3534"/>
                      <a:pt x="9" y="3957"/>
                      <a:pt x="0" y="4381"/>
                    </a:cubicBezTo>
                    <a:cubicBezTo>
                      <a:pt x="0" y="6003"/>
                      <a:pt x="0" y="7626"/>
                      <a:pt x="9" y="9248"/>
                    </a:cubicBezTo>
                    <a:lnTo>
                      <a:pt x="54" y="14116"/>
                    </a:lnTo>
                    <a:lnTo>
                      <a:pt x="54" y="16550"/>
                    </a:lnTo>
                    <a:lnTo>
                      <a:pt x="54" y="17154"/>
                    </a:lnTo>
                    <a:cubicBezTo>
                      <a:pt x="54" y="17253"/>
                      <a:pt x="54" y="17361"/>
                      <a:pt x="63" y="17469"/>
                    </a:cubicBezTo>
                    <a:cubicBezTo>
                      <a:pt x="63" y="17568"/>
                      <a:pt x="72" y="17676"/>
                      <a:pt x="81" y="17776"/>
                    </a:cubicBezTo>
                    <a:cubicBezTo>
                      <a:pt x="127" y="18190"/>
                      <a:pt x="217" y="18605"/>
                      <a:pt x="370" y="19002"/>
                    </a:cubicBezTo>
                    <a:cubicBezTo>
                      <a:pt x="676" y="19786"/>
                      <a:pt x="1226" y="20489"/>
                      <a:pt x="1947" y="20949"/>
                    </a:cubicBezTo>
                    <a:cubicBezTo>
                      <a:pt x="2299" y="21183"/>
                      <a:pt x="2696" y="21363"/>
                      <a:pt x="3092" y="21489"/>
                    </a:cubicBezTo>
                    <a:lnTo>
                      <a:pt x="4255" y="21859"/>
                    </a:lnTo>
                    <a:lnTo>
                      <a:pt x="8897" y="23310"/>
                    </a:lnTo>
                    <a:lnTo>
                      <a:pt x="9483" y="23490"/>
                    </a:lnTo>
                    <a:cubicBezTo>
                      <a:pt x="9672" y="23554"/>
                      <a:pt x="9862" y="23617"/>
                      <a:pt x="10078" y="23671"/>
                    </a:cubicBezTo>
                    <a:cubicBezTo>
                      <a:pt x="10418" y="23761"/>
                      <a:pt x="10777" y="23801"/>
                      <a:pt x="11133" y="23801"/>
                    </a:cubicBezTo>
                    <a:cubicBezTo>
                      <a:pt x="11202" y="23801"/>
                      <a:pt x="11271" y="23800"/>
                      <a:pt x="11340" y="23797"/>
                    </a:cubicBezTo>
                    <a:cubicBezTo>
                      <a:pt x="11764" y="23779"/>
                      <a:pt x="12187" y="23698"/>
                      <a:pt x="12593" y="23563"/>
                    </a:cubicBezTo>
                    <a:lnTo>
                      <a:pt x="13738" y="23157"/>
                    </a:lnTo>
                    <a:lnTo>
                      <a:pt x="18335" y="21552"/>
                    </a:lnTo>
                    <a:cubicBezTo>
                      <a:pt x="19137" y="21273"/>
                      <a:pt x="19858" y="20759"/>
                      <a:pt x="20372" y="20083"/>
                    </a:cubicBezTo>
                    <a:cubicBezTo>
                      <a:pt x="20895" y="19407"/>
                      <a:pt x="21210" y="18578"/>
                      <a:pt x="21273" y="17731"/>
                    </a:cubicBezTo>
                    <a:lnTo>
                      <a:pt x="21282" y="17406"/>
                    </a:lnTo>
                    <a:lnTo>
                      <a:pt x="21282" y="17109"/>
                    </a:lnTo>
                    <a:lnTo>
                      <a:pt x="21291" y="16496"/>
                    </a:lnTo>
                    <a:lnTo>
                      <a:pt x="21291" y="15279"/>
                    </a:lnTo>
                    <a:lnTo>
                      <a:pt x="21309" y="12845"/>
                    </a:lnTo>
                    <a:lnTo>
                      <a:pt x="21327" y="7978"/>
                    </a:lnTo>
                    <a:lnTo>
                      <a:pt x="21345" y="5544"/>
                    </a:lnTo>
                    <a:cubicBezTo>
                      <a:pt x="21345" y="5138"/>
                      <a:pt x="21354" y="4742"/>
                      <a:pt x="21345" y="4327"/>
                    </a:cubicBezTo>
                    <a:cubicBezTo>
                      <a:pt x="21336" y="3894"/>
                      <a:pt x="21255" y="3471"/>
                      <a:pt x="21129" y="3056"/>
                    </a:cubicBezTo>
                    <a:cubicBezTo>
                      <a:pt x="20994" y="2650"/>
                      <a:pt x="20795" y="2263"/>
                      <a:pt x="20561" y="1911"/>
                    </a:cubicBezTo>
                    <a:cubicBezTo>
                      <a:pt x="20309" y="1551"/>
                      <a:pt x="20011" y="1244"/>
                      <a:pt x="19678" y="974"/>
                    </a:cubicBezTo>
                    <a:cubicBezTo>
                      <a:pt x="19344" y="694"/>
                      <a:pt x="18966" y="487"/>
                      <a:pt x="18569" y="325"/>
                    </a:cubicBezTo>
                    <a:cubicBezTo>
                      <a:pt x="18172" y="153"/>
                      <a:pt x="17749" y="72"/>
                      <a:pt x="17325" y="18"/>
                    </a:cubicBezTo>
                    <a:cubicBezTo>
                      <a:pt x="17109" y="5"/>
                      <a:pt x="16901" y="2"/>
                      <a:pt x="16698" y="2"/>
                    </a:cubicBezTo>
                    <a:cubicBezTo>
                      <a:pt x="16596" y="2"/>
                      <a:pt x="16494" y="3"/>
                      <a:pt x="16393" y="3"/>
                    </a:cubicBezTo>
                    <a:cubicBezTo>
                      <a:pt x="16292" y="3"/>
                      <a:pt x="16192" y="2"/>
                      <a:pt x="1609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83" name="Google Shape;483;p17"/>
            <p:cNvSpPr/>
            <p:nvPr/>
          </p:nvSpPr>
          <p:spPr>
            <a:xfrm rot="442426">
              <a:off x="8229710" y="-161880"/>
              <a:ext cx="102851" cy="551273"/>
            </a:xfrm>
            <a:prstGeom prst="roundRect">
              <a:avLst>
                <a:gd name="adj" fmla="val 50000"/>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Quote 1">
  <p:cSld name="CUSTOM_5">
    <p:spTree>
      <p:nvGrpSpPr>
        <p:cNvPr id="1" name="Shape 484"/>
        <p:cNvGrpSpPr/>
        <p:nvPr/>
      </p:nvGrpSpPr>
      <p:grpSpPr>
        <a:xfrm>
          <a:off x="0" y="0"/>
          <a:ext cx="0" cy="0"/>
          <a:chOff x="0" y="0"/>
          <a:chExt cx="0" cy="0"/>
        </a:xfrm>
      </p:grpSpPr>
      <p:grpSp>
        <p:nvGrpSpPr>
          <p:cNvPr id="485" name="Google Shape;485;p18"/>
          <p:cNvGrpSpPr/>
          <p:nvPr/>
        </p:nvGrpSpPr>
        <p:grpSpPr>
          <a:xfrm flipH="1">
            <a:off x="-1700" y="329"/>
            <a:ext cx="9147400" cy="5142843"/>
            <a:chOff x="238125" y="854700"/>
            <a:chExt cx="7142500" cy="4015650"/>
          </a:xfrm>
        </p:grpSpPr>
        <p:sp>
          <p:nvSpPr>
            <p:cNvPr id="486" name="Google Shape;486;p18"/>
            <p:cNvSpPr/>
            <p:nvPr/>
          </p:nvSpPr>
          <p:spPr>
            <a:xfrm>
              <a:off x="238125" y="854700"/>
              <a:ext cx="7142500" cy="4015650"/>
            </a:xfrm>
            <a:custGeom>
              <a:avLst/>
              <a:gdLst/>
              <a:ahLst/>
              <a:cxnLst/>
              <a:rect l="l" t="t" r="r" b="b"/>
              <a:pathLst>
                <a:path w="285700" h="160626" extrusionOk="0">
                  <a:moveTo>
                    <a:pt x="5823" y="8897"/>
                  </a:moveTo>
                  <a:cubicBezTo>
                    <a:pt x="6990" y="8897"/>
                    <a:pt x="7943" y="9851"/>
                    <a:pt x="7943" y="11018"/>
                  </a:cubicBezTo>
                  <a:cubicBezTo>
                    <a:pt x="7943" y="12185"/>
                    <a:pt x="6990" y="13139"/>
                    <a:pt x="5823" y="13139"/>
                  </a:cubicBezTo>
                  <a:cubicBezTo>
                    <a:pt x="4656" y="13139"/>
                    <a:pt x="3714" y="12185"/>
                    <a:pt x="3714" y="11018"/>
                  </a:cubicBezTo>
                  <a:cubicBezTo>
                    <a:pt x="3714" y="9851"/>
                    <a:pt x="4656" y="8897"/>
                    <a:pt x="5823" y="8897"/>
                  </a:cubicBezTo>
                  <a:close/>
                  <a:moveTo>
                    <a:pt x="5823" y="20718"/>
                  </a:moveTo>
                  <a:cubicBezTo>
                    <a:pt x="6990" y="20718"/>
                    <a:pt x="7943" y="21660"/>
                    <a:pt x="7943" y="22839"/>
                  </a:cubicBezTo>
                  <a:cubicBezTo>
                    <a:pt x="7943" y="24006"/>
                    <a:pt x="6990" y="24960"/>
                    <a:pt x="5823" y="24960"/>
                  </a:cubicBezTo>
                  <a:cubicBezTo>
                    <a:pt x="4656" y="24960"/>
                    <a:pt x="3714" y="24006"/>
                    <a:pt x="3714" y="22839"/>
                  </a:cubicBezTo>
                  <a:cubicBezTo>
                    <a:pt x="3714" y="21660"/>
                    <a:pt x="4656" y="20718"/>
                    <a:pt x="5823" y="20718"/>
                  </a:cubicBezTo>
                  <a:close/>
                  <a:moveTo>
                    <a:pt x="5823" y="32527"/>
                  </a:moveTo>
                  <a:cubicBezTo>
                    <a:pt x="6990" y="32527"/>
                    <a:pt x="7943" y="33481"/>
                    <a:pt x="7943" y="34648"/>
                  </a:cubicBezTo>
                  <a:cubicBezTo>
                    <a:pt x="7943" y="35827"/>
                    <a:pt x="6990" y="36768"/>
                    <a:pt x="5823" y="36768"/>
                  </a:cubicBezTo>
                  <a:cubicBezTo>
                    <a:pt x="4656" y="36768"/>
                    <a:pt x="3714" y="35827"/>
                    <a:pt x="3714" y="34648"/>
                  </a:cubicBezTo>
                  <a:cubicBezTo>
                    <a:pt x="3714" y="33481"/>
                    <a:pt x="4656" y="32527"/>
                    <a:pt x="5823" y="32527"/>
                  </a:cubicBezTo>
                  <a:close/>
                  <a:moveTo>
                    <a:pt x="5823" y="44348"/>
                  </a:moveTo>
                  <a:cubicBezTo>
                    <a:pt x="6990" y="44348"/>
                    <a:pt x="7943" y="45302"/>
                    <a:pt x="7943" y="46469"/>
                  </a:cubicBezTo>
                  <a:cubicBezTo>
                    <a:pt x="7943" y="47636"/>
                    <a:pt x="6990" y="48589"/>
                    <a:pt x="5823" y="48589"/>
                  </a:cubicBezTo>
                  <a:cubicBezTo>
                    <a:pt x="4656" y="48589"/>
                    <a:pt x="3714" y="47636"/>
                    <a:pt x="3714" y="46469"/>
                  </a:cubicBezTo>
                  <a:cubicBezTo>
                    <a:pt x="3714" y="45302"/>
                    <a:pt x="4656" y="44348"/>
                    <a:pt x="5823" y="44348"/>
                  </a:cubicBezTo>
                  <a:close/>
                  <a:moveTo>
                    <a:pt x="5823" y="56169"/>
                  </a:moveTo>
                  <a:cubicBezTo>
                    <a:pt x="6990" y="56169"/>
                    <a:pt x="7943" y="57110"/>
                    <a:pt x="7943" y="58277"/>
                  </a:cubicBezTo>
                  <a:cubicBezTo>
                    <a:pt x="7943" y="59457"/>
                    <a:pt x="6990" y="60398"/>
                    <a:pt x="5823" y="60398"/>
                  </a:cubicBezTo>
                  <a:cubicBezTo>
                    <a:pt x="4656" y="60398"/>
                    <a:pt x="3714" y="59457"/>
                    <a:pt x="3714" y="58277"/>
                  </a:cubicBezTo>
                  <a:cubicBezTo>
                    <a:pt x="3714" y="57110"/>
                    <a:pt x="4656" y="56169"/>
                    <a:pt x="5823" y="56169"/>
                  </a:cubicBezTo>
                  <a:close/>
                  <a:moveTo>
                    <a:pt x="5823" y="67977"/>
                  </a:moveTo>
                  <a:cubicBezTo>
                    <a:pt x="6990" y="67977"/>
                    <a:pt x="7943" y="68931"/>
                    <a:pt x="7943" y="70098"/>
                  </a:cubicBezTo>
                  <a:cubicBezTo>
                    <a:pt x="7943" y="71265"/>
                    <a:pt x="6990" y="72219"/>
                    <a:pt x="5823" y="72219"/>
                  </a:cubicBezTo>
                  <a:cubicBezTo>
                    <a:pt x="4656" y="72219"/>
                    <a:pt x="3714" y="71265"/>
                    <a:pt x="3714" y="70098"/>
                  </a:cubicBezTo>
                  <a:cubicBezTo>
                    <a:pt x="3714" y="68931"/>
                    <a:pt x="4656" y="67977"/>
                    <a:pt x="5823" y="67977"/>
                  </a:cubicBezTo>
                  <a:close/>
                  <a:moveTo>
                    <a:pt x="5823" y="79798"/>
                  </a:moveTo>
                  <a:cubicBezTo>
                    <a:pt x="6990" y="79798"/>
                    <a:pt x="7943" y="80739"/>
                    <a:pt x="7943" y="81919"/>
                  </a:cubicBezTo>
                  <a:cubicBezTo>
                    <a:pt x="7943" y="83086"/>
                    <a:pt x="6990" y="84027"/>
                    <a:pt x="5823" y="84027"/>
                  </a:cubicBezTo>
                  <a:cubicBezTo>
                    <a:pt x="4656" y="84027"/>
                    <a:pt x="3714" y="83086"/>
                    <a:pt x="3714" y="81919"/>
                  </a:cubicBezTo>
                  <a:cubicBezTo>
                    <a:pt x="3714" y="80739"/>
                    <a:pt x="4656" y="79798"/>
                    <a:pt x="5823" y="79798"/>
                  </a:cubicBezTo>
                  <a:close/>
                  <a:moveTo>
                    <a:pt x="5823" y="91607"/>
                  </a:moveTo>
                  <a:cubicBezTo>
                    <a:pt x="6990" y="91607"/>
                    <a:pt x="7943" y="92560"/>
                    <a:pt x="7943" y="93727"/>
                  </a:cubicBezTo>
                  <a:cubicBezTo>
                    <a:pt x="7943" y="94895"/>
                    <a:pt x="6990" y="95848"/>
                    <a:pt x="5823" y="95848"/>
                  </a:cubicBezTo>
                  <a:cubicBezTo>
                    <a:pt x="4656" y="95848"/>
                    <a:pt x="3714" y="94895"/>
                    <a:pt x="3714" y="93727"/>
                  </a:cubicBezTo>
                  <a:cubicBezTo>
                    <a:pt x="3714" y="92560"/>
                    <a:pt x="4656" y="91607"/>
                    <a:pt x="5823" y="91607"/>
                  </a:cubicBezTo>
                  <a:close/>
                  <a:moveTo>
                    <a:pt x="5823" y="103428"/>
                  </a:moveTo>
                  <a:cubicBezTo>
                    <a:pt x="6990" y="103428"/>
                    <a:pt x="7943" y="104381"/>
                    <a:pt x="7943" y="105548"/>
                  </a:cubicBezTo>
                  <a:cubicBezTo>
                    <a:pt x="7943" y="106716"/>
                    <a:pt x="6990" y="107669"/>
                    <a:pt x="5823" y="107669"/>
                  </a:cubicBezTo>
                  <a:cubicBezTo>
                    <a:pt x="4656" y="107669"/>
                    <a:pt x="3714" y="106716"/>
                    <a:pt x="3714" y="105548"/>
                  </a:cubicBezTo>
                  <a:cubicBezTo>
                    <a:pt x="3714" y="104381"/>
                    <a:pt x="4656" y="103428"/>
                    <a:pt x="5823" y="103428"/>
                  </a:cubicBezTo>
                  <a:close/>
                  <a:moveTo>
                    <a:pt x="5823" y="115249"/>
                  </a:moveTo>
                  <a:cubicBezTo>
                    <a:pt x="6990" y="115249"/>
                    <a:pt x="7943" y="116190"/>
                    <a:pt x="7943" y="117357"/>
                  </a:cubicBezTo>
                  <a:cubicBezTo>
                    <a:pt x="7943" y="118536"/>
                    <a:pt x="6990" y="119478"/>
                    <a:pt x="5823" y="119478"/>
                  </a:cubicBezTo>
                  <a:cubicBezTo>
                    <a:pt x="4656" y="119478"/>
                    <a:pt x="3714" y="118536"/>
                    <a:pt x="3714" y="117357"/>
                  </a:cubicBezTo>
                  <a:cubicBezTo>
                    <a:pt x="3714" y="116190"/>
                    <a:pt x="4656" y="115249"/>
                    <a:pt x="5823" y="115249"/>
                  </a:cubicBezTo>
                  <a:close/>
                  <a:moveTo>
                    <a:pt x="5823" y="127057"/>
                  </a:moveTo>
                  <a:cubicBezTo>
                    <a:pt x="6990" y="127057"/>
                    <a:pt x="7943" y="128011"/>
                    <a:pt x="7943" y="129178"/>
                  </a:cubicBezTo>
                  <a:cubicBezTo>
                    <a:pt x="7943" y="130345"/>
                    <a:pt x="6990" y="131299"/>
                    <a:pt x="5823" y="131299"/>
                  </a:cubicBezTo>
                  <a:cubicBezTo>
                    <a:pt x="4656" y="131299"/>
                    <a:pt x="3714" y="130345"/>
                    <a:pt x="3714" y="129178"/>
                  </a:cubicBezTo>
                  <a:cubicBezTo>
                    <a:pt x="3714" y="128011"/>
                    <a:pt x="4656" y="127057"/>
                    <a:pt x="5823" y="127057"/>
                  </a:cubicBezTo>
                  <a:close/>
                  <a:moveTo>
                    <a:pt x="5823" y="138878"/>
                  </a:moveTo>
                  <a:cubicBezTo>
                    <a:pt x="6990" y="138878"/>
                    <a:pt x="7943" y="139819"/>
                    <a:pt x="7943" y="140999"/>
                  </a:cubicBezTo>
                  <a:cubicBezTo>
                    <a:pt x="7943" y="142166"/>
                    <a:pt x="6990" y="143107"/>
                    <a:pt x="5823" y="143107"/>
                  </a:cubicBezTo>
                  <a:cubicBezTo>
                    <a:pt x="4656" y="143107"/>
                    <a:pt x="3714" y="142166"/>
                    <a:pt x="3714" y="140999"/>
                  </a:cubicBezTo>
                  <a:cubicBezTo>
                    <a:pt x="3714" y="139819"/>
                    <a:pt x="4656" y="138878"/>
                    <a:pt x="5823" y="138878"/>
                  </a:cubicBezTo>
                  <a:close/>
                  <a:moveTo>
                    <a:pt x="5823" y="150687"/>
                  </a:moveTo>
                  <a:cubicBezTo>
                    <a:pt x="6990" y="150687"/>
                    <a:pt x="7943" y="151640"/>
                    <a:pt x="7943" y="152807"/>
                  </a:cubicBezTo>
                  <a:cubicBezTo>
                    <a:pt x="7943" y="153974"/>
                    <a:pt x="6990" y="154928"/>
                    <a:pt x="5823" y="154928"/>
                  </a:cubicBezTo>
                  <a:cubicBezTo>
                    <a:pt x="4656" y="154928"/>
                    <a:pt x="3714" y="153974"/>
                    <a:pt x="3714" y="152807"/>
                  </a:cubicBezTo>
                  <a:cubicBezTo>
                    <a:pt x="3714" y="151640"/>
                    <a:pt x="4656" y="150687"/>
                    <a:pt x="5823" y="150687"/>
                  </a:cubicBezTo>
                  <a:close/>
                  <a:moveTo>
                    <a:pt x="0" y="0"/>
                  </a:moveTo>
                  <a:lnTo>
                    <a:pt x="0" y="160625"/>
                  </a:lnTo>
                  <a:lnTo>
                    <a:pt x="285700" y="160625"/>
                  </a:lnTo>
                  <a:lnTo>
                    <a:pt x="28570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 name="Google Shape;487;p18"/>
            <p:cNvSpPr/>
            <p:nvPr/>
          </p:nvSpPr>
          <p:spPr>
            <a:xfrm>
              <a:off x="561875" y="2486675"/>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 name="Google Shape;488;p18"/>
            <p:cNvSpPr/>
            <p:nvPr/>
          </p:nvSpPr>
          <p:spPr>
            <a:xfrm>
              <a:off x="561875" y="2694675"/>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 name="Google Shape;489;p18"/>
            <p:cNvSpPr/>
            <p:nvPr/>
          </p:nvSpPr>
          <p:spPr>
            <a:xfrm>
              <a:off x="561875" y="289230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 name="Google Shape;490;p18"/>
            <p:cNvSpPr/>
            <p:nvPr/>
          </p:nvSpPr>
          <p:spPr>
            <a:xfrm>
              <a:off x="561875" y="3100000"/>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 name="Google Shape;491;p18"/>
            <p:cNvSpPr/>
            <p:nvPr/>
          </p:nvSpPr>
          <p:spPr>
            <a:xfrm>
              <a:off x="561875" y="167570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 name="Google Shape;492;p18"/>
            <p:cNvSpPr/>
            <p:nvPr/>
          </p:nvSpPr>
          <p:spPr>
            <a:xfrm>
              <a:off x="561875" y="1883700"/>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 name="Google Shape;493;p18"/>
            <p:cNvSpPr/>
            <p:nvPr/>
          </p:nvSpPr>
          <p:spPr>
            <a:xfrm>
              <a:off x="561875" y="2081350"/>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 name="Google Shape;494;p18"/>
            <p:cNvSpPr/>
            <p:nvPr/>
          </p:nvSpPr>
          <p:spPr>
            <a:xfrm>
              <a:off x="561875" y="228902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 name="Google Shape;495;p18"/>
            <p:cNvSpPr/>
            <p:nvPr/>
          </p:nvSpPr>
          <p:spPr>
            <a:xfrm>
              <a:off x="561875" y="107272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 name="Google Shape;496;p18"/>
            <p:cNvSpPr/>
            <p:nvPr/>
          </p:nvSpPr>
          <p:spPr>
            <a:xfrm>
              <a:off x="561875" y="127037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 name="Google Shape;497;p18"/>
            <p:cNvSpPr/>
            <p:nvPr/>
          </p:nvSpPr>
          <p:spPr>
            <a:xfrm>
              <a:off x="561875" y="147805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 name="Google Shape;498;p18"/>
            <p:cNvSpPr/>
            <p:nvPr/>
          </p:nvSpPr>
          <p:spPr>
            <a:xfrm>
              <a:off x="561875" y="410860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 name="Google Shape;499;p18"/>
            <p:cNvSpPr/>
            <p:nvPr/>
          </p:nvSpPr>
          <p:spPr>
            <a:xfrm>
              <a:off x="561875" y="431660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 name="Google Shape;500;p18"/>
            <p:cNvSpPr/>
            <p:nvPr/>
          </p:nvSpPr>
          <p:spPr>
            <a:xfrm>
              <a:off x="561875" y="4514250"/>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 name="Google Shape;501;p18"/>
            <p:cNvSpPr/>
            <p:nvPr/>
          </p:nvSpPr>
          <p:spPr>
            <a:xfrm>
              <a:off x="561875" y="472192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 name="Google Shape;502;p18"/>
            <p:cNvSpPr/>
            <p:nvPr/>
          </p:nvSpPr>
          <p:spPr>
            <a:xfrm>
              <a:off x="561875" y="3297650"/>
              <a:ext cx="6818750" cy="0"/>
            </a:xfrm>
            <a:custGeom>
              <a:avLst/>
              <a:gdLst/>
              <a:ahLst/>
              <a:cxnLst/>
              <a:rect l="l" t="t" r="r" b="b"/>
              <a:pathLst>
                <a:path w="272750"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 name="Google Shape;503;p18"/>
            <p:cNvSpPr/>
            <p:nvPr/>
          </p:nvSpPr>
          <p:spPr>
            <a:xfrm>
              <a:off x="561875" y="350562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 name="Google Shape;504;p18"/>
            <p:cNvSpPr/>
            <p:nvPr/>
          </p:nvSpPr>
          <p:spPr>
            <a:xfrm>
              <a:off x="561875" y="370327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 name="Google Shape;505;p18"/>
            <p:cNvSpPr/>
            <p:nvPr/>
          </p:nvSpPr>
          <p:spPr>
            <a:xfrm>
              <a:off x="561875" y="391095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 name="Google Shape;506;p18"/>
            <p:cNvSpPr/>
            <p:nvPr/>
          </p:nvSpPr>
          <p:spPr>
            <a:xfrm>
              <a:off x="514825" y="859725"/>
              <a:ext cx="25" cy="4005275"/>
            </a:xfrm>
            <a:custGeom>
              <a:avLst/>
              <a:gdLst/>
              <a:ahLst/>
              <a:cxnLst/>
              <a:rect l="l" t="t" r="r" b="b"/>
              <a:pathLst>
                <a:path w="1" h="160211" fill="none" extrusionOk="0">
                  <a:moveTo>
                    <a:pt x="0" y="0"/>
                  </a:moveTo>
                  <a:lnTo>
                    <a:pt x="0" y="160211"/>
                  </a:lnTo>
                </a:path>
              </a:pathLst>
            </a:custGeom>
            <a:noFill/>
            <a:ln w="7850" cap="flat" cmpd="sng">
              <a:solidFill>
                <a:schemeClr val="dk1"/>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 name="Google Shape;507;p18"/>
            <p:cNvSpPr/>
            <p:nvPr/>
          </p:nvSpPr>
          <p:spPr>
            <a:xfrm>
              <a:off x="563750" y="859725"/>
              <a:ext cx="25" cy="4005275"/>
            </a:xfrm>
            <a:custGeom>
              <a:avLst/>
              <a:gdLst/>
              <a:ahLst/>
              <a:cxnLst/>
              <a:rect l="l" t="t" r="r" b="b"/>
              <a:pathLst>
                <a:path w="1" h="160211" fill="none" extrusionOk="0">
                  <a:moveTo>
                    <a:pt x="1" y="0"/>
                  </a:moveTo>
                  <a:lnTo>
                    <a:pt x="1" y="160211"/>
                  </a:lnTo>
                </a:path>
              </a:pathLst>
            </a:custGeom>
            <a:noFill/>
            <a:ln w="7850" cap="flat" cmpd="sng">
              <a:solidFill>
                <a:schemeClr val="dk1"/>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08" name="Google Shape;508;p18"/>
          <p:cNvSpPr txBox="1">
            <a:spLocks noGrp="1"/>
          </p:cNvSpPr>
          <p:nvPr>
            <p:ph type="subTitle" idx="1"/>
          </p:nvPr>
        </p:nvSpPr>
        <p:spPr>
          <a:xfrm>
            <a:off x="2351850" y="1758177"/>
            <a:ext cx="4440300" cy="972300"/>
          </a:xfrm>
          <a:prstGeom prst="rect">
            <a:avLst/>
          </a:prstGeom>
          <a:noFill/>
          <a:ln>
            <a:noFill/>
          </a:ln>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2"/>
              </a:buClr>
              <a:buSzPts val="2800"/>
              <a:buNone/>
              <a:defRPr sz="1600">
                <a:solidFill>
                  <a:schemeClr val="dk2"/>
                </a:solidFill>
                <a:latin typeface="Muli"/>
                <a:ea typeface="Muli"/>
                <a:cs typeface="Muli"/>
                <a:sym typeface="Muli"/>
              </a:defRPr>
            </a:lvl1pPr>
            <a:lvl2pPr lvl="1" algn="ctr" rtl="0">
              <a:lnSpc>
                <a:spcPct val="100000"/>
              </a:lnSpc>
              <a:spcBef>
                <a:spcPts val="0"/>
              </a:spcBef>
              <a:spcAft>
                <a:spcPts val="0"/>
              </a:spcAft>
              <a:buClr>
                <a:schemeClr val="dk2"/>
              </a:buClr>
              <a:buSzPts val="2800"/>
              <a:buNone/>
              <a:defRPr sz="2800">
                <a:solidFill>
                  <a:schemeClr val="dk2"/>
                </a:solidFill>
              </a:defRPr>
            </a:lvl2pPr>
            <a:lvl3pPr lvl="2" algn="ctr" rtl="0">
              <a:lnSpc>
                <a:spcPct val="100000"/>
              </a:lnSpc>
              <a:spcBef>
                <a:spcPts val="0"/>
              </a:spcBef>
              <a:spcAft>
                <a:spcPts val="0"/>
              </a:spcAft>
              <a:buClr>
                <a:schemeClr val="dk2"/>
              </a:buClr>
              <a:buSzPts val="2800"/>
              <a:buNone/>
              <a:defRPr sz="2800">
                <a:solidFill>
                  <a:schemeClr val="dk2"/>
                </a:solidFill>
              </a:defRPr>
            </a:lvl3pPr>
            <a:lvl4pPr lvl="3" algn="ctr" rtl="0">
              <a:lnSpc>
                <a:spcPct val="100000"/>
              </a:lnSpc>
              <a:spcBef>
                <a:spcPts val="0"/>
              </a:spcBef>
              <a:spcAft>
                <a:spcPts val="0"/>
              </a:spcAft>
              <a:buClr>
                <a:schemeClr val="dk2"/>
              </a:buClr>
              <a:buSzPts val="2800"/>
              <a:buNone/>
              <a:defRPr sz="2800">
                <a:solidFill>
                  <a:schemeClr val="dk2"/>
                </a:solidFill>
              </a:defRPr>
            </a:lvl4pPr>
            <a:lvl5pPr lvl="4" algn="ctr" rtl="0">
              <a:lnSpc>
                <a:spcPct val="100000"/>
              </a:lnSpc>
              <a:spcBef>
                <a:spcPts val="0"/>
              </a:spcBef>
              <a:spcAft>
                <a:spcPts val="0"/>
              </a:spcAft>
              <a:buClr>
                <a:schemeClr val="dk2"/>
              </a:buClr>
              <a:buSzPts val="2800"/>
              <a:buNone/>
              <a:defRPr sz="2800">
                <a:solidFill>
                  <a:schemeClr val="dk2"/>
                </a:solidFill>
              </a:defRPr>
            </a:lvl5pPr>
            <a:lvl6pPr lvl="5" algn="ctr" rtl="0">
              <a:lnSpc>
                <a:spcPct val="100000"/>
              </a:lnSpc>
              <a:spcBef>
                <a:spcPts val="0"/>
              </a:spcBef>
              <a:spcAft>
                <a:spcPts val="0"/>
              </a:spcAft>
              <a:buClr>
                <a:schemeClr val="dk2"/>
              </a:buClr>
              <a:buSzPts val="2800"/>
              <a:buNone/>
              <a:defRPr sz="2800">
                <a:solidFill>
                  <a:schemeClr val="dk2"/>
                </a:solidFill>
              </a:defRPr>
            </a:lvl6pPr>
            <a:lvl7pPr lvl="6" algn="ctr" rtl="0">
              <a:lnSpc>
                <a:spcPct val="100000"/>
              </a:lnSpc>
              <a:spcBef>
                <a:spcPts val="0"/>
              </a:spcBef>
              <a:spcAft>
                <a:spcPts val="0"/>
              </a:spcAft>
              <a:buClr>
                <a:schemeClr val="dk2"/>
              </a:buClr>
              <a:buSzPts val="2800"/>
              <a:buNone/>
              <a:defRPr sz="2800">
                <a:solidFill>
                  <a:schemeClr val="dk2"/>
                </a:solidFill>
              </a:defRPr>
            </a:lvl7pPr>
            <a:lvl8pPr lvl="7" algn="ctr" rtl="0">
              <a:lnSpc>
                <a:spcPct val="100000"/>
              </a:lnSpc>
              <a:spcBef>
                <a:spcPts val="0"/>
              </a:spcBef>
              <a:spcAft>
                <a:spcPts val="0"/>
              </a:spcAft>
              <a:buClr>
                <a:schemeClr val="dk2"/>
              </a:buClr>
              <a:buSzPts val="2800"/>
              <a:buNone/>
              <a:defRPr sz="2800">
                <a:solidFill>
                  <a:schemeClr val="dk2"/>
                </a:solidFill>
              </a:defRPr>
            </a:lvl8pPr>
            <a:lvl9pPr lvl="8" algn="ctr" rtl="0">
              <a:lnSpc>
                <a:spcPct val="100000"/>
              </a:lnSpc>
              <a:spcBef>
                <a:spcPts val="0"/>
              </a:spcBef>
              <a:spcAft>
                <a:spcPts val="0"/>
              </a:spcAft>
              <a:buClr>
                <a:schemeClr val="dk2"/>
              </a:buClr>
              <a:buSzPts val="2800"/>
              <a:buNone/>
              <a:defRPr sz="2800">
                <a:solidFill>
                  <a:schemeClr val="dk2"/>
                </a:solidFill>
              </a:defRPr>
            </a:lvl9pPr>
          </a:lstStyle>
          <a:p>
            <a:endParaRPr/>
          </a:p>
        </p:txBody>
      </p:sp>
      <p:sp>
        <p:nvSpPr>
          <p:cNvPr id="509" name="Google Shape;509;p18"/>
          <p:cNvSpPr txBox="1">
            <a:spLocks noGrp="1"/>
          </p:cNvSpPr>
          <p:nvPr>
            <p:ph type="ctrTitle"/>
          </p:nvPr>
        </p:nvSpPr>
        <p:spPr>
          <a:xfrm>
            <a:off x="3297900" y="2837502"/>
            <a:ext cx="2548200" cy="461700"/>
          </a:xfrm>
          <a:prstGeom prst="rect">
            <a:avLst/>
          </a:prstGeom>
        </p:spPr>
        <p:txBody>
          <a:bodyPr spcFirstLastPara="1" wrap="square" lIns="0" tIns="0" rIns="0" bIns="0" anchor="t" anchorCtr="0">
            <a:noAutofit/>
          </a:bodyPr>
          <a:lstStyle>
            <a:lvl1pPr lvl="0" algn="ctr" rtl="0">
              <a:spcBef>
                <a:spcPts val="0"/>
              </a:spcBef>
              <a:spcAft>
                <a:spcPts val="0"/>
              </a:spcAft>
              <a:buSzPts val="5200"/>
              <a:buNone/>
              <a:defRPr sz="1600"/>
            </a:lvl1pPr>
            <a:lvl2pPr lvl="1" algn="ctr" rtl="0">
              <a:spcBef>
                <a:spcPts val="0"/>
              </a:spcBef>
              <a:spcAft>
                <a:spcPts val="0"/>
              </a:spcAft>
              <a:buSzPts val="5200"/>
              <a:buNone/>
              <a:defRPr sz="5200"/>
            </a:lvl2pPr>
            <a:lvl3pPr lvl="2" algn="ctr" rtl="0">
              <a:spcBef>
                <a:spcPts val="0"/>
              </a:spcBef>
              <a:spcAft>
                <a:spcPts val="0"/>
              </a:spcAft>
              <a:buSzPts val="5200"/>
              <a:buNone/>
              <a:defRPr sz="5200"/>
            </a:lvl3pPr>
            <a:lvl4pPr lvl="3" algn="ctr" rtl="0">
              <a:spcBef>
                <a:spcPts val="0"/>
              </a:spcBef>
              <a:spcAft>
                <a:spcPts val="0"/>
              </a:spcAft>
              <a:buSzPts val="5200"/>
              <a:buNone/>
              <a:defRPr sz="5200"/>
            </a:lvl4pPr>
            <a:lvl5pPr lvl="4" algn="ctr" rtl="0">
              <a:spcBef>
                <a:spcPts val="0"/>
              </a:spcBef>
              <a:spcAft>
                <a:spcPts val="0"/>
              </a:spcAft>
              <a:buSzPts val="5200"/>
              <a:buNone/>
              <a:defRPr sz="5200"/>
            </a:lvl5pPr>
            <a:lvl6pPr lvl="5" algn="ctr" rtl="0">
              <a:spcBef>
                <a:spcPts val="0"/>
              </a:spcBef>
              <a:spcAft>
                <a:spcPts val="0"/>
              </a:spcAft>
              <a:buSzPts val="5200"/>
              <a:buNone/>
              <a:defRPr sz="5200"/>
            </a:lvl6pPr>
            <a:lvl7pPr lvl="6" algn="ctr" rtl="0">
              <a:spcBef>
                <a:spcPts val="0"/>
              </a:spcBef>
              <a:spcAft>
                <a:spcPts val="0"/>
              </a:spcAft>
              <a:buSzPts val="5200"/>
              <a:buNone/>
              <a:defRPr sz="5200"/>
            </a:lvl7pPr>
            <a:lvl8pPr lvl="7" algn="ctr" rtl="0">
              <a:spcBef>
                <a:spcPts val="0"/>
              </a:spcBef>
              <a:spcAft>
                <a:spcPts val="0"/>
              </a:spcAft>
              <a:buSzPts val="5200"/>
              <a:buNone/>
              <a:defRPr sz="5200"/>
            </a:lvl8pPr>
            <a:lvl9pPr lvl="8" algn="ctr" rtl="0">
              <a:spcBef>
                <a:spcPts val="0"/>
              </a:spcBef>
              <a:spcAft>
                <a:spcPts val="0"/>
              </a:spcAft>
              <a:buSzPts val="5200"/>
              <a:buNone/>
              <a:defRPr sz="5200"/>
            </a:lvl9pPr>
          </a:lstStyle>
          <a:p>
            <a:endParaRPr/>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Title and two columns 1">
  <p:cSld name="CUSTOM_6">
    <p:spTree>
      <p:nvGrpSpPr>
        <p:cNvPr id="1" name="Shape 510"/>
        <p:cNvGrpSpPr/>
        <p:nvPr/>
      </p:nvGrpSpPr>
      <p:grpSpPr>
        <a:xfrm>
          <a:off x="0" y="0"/>
          <a:ext cx="0" cy="0"/>
          <a:chOff x="0" y="0"/>
          <a:chExt cx="0" cy="0"/>
        </a:xfrm>
      </p:grpSpPr>
      <p:grpSp>
        <p:nvGrpSpPr>
          <p:cNvPr id="511" name="Google Shape;511;p19"/>
          <p:cNvGrpSpPr/>
          <p:nvPr/>
        </p:nvGrpSpPr>
        <p:grpSpPr>
          <a:xfrm flipH="1">
            <a:off x="-1700" y="329"/>
            <a:ext cx="9147400" cy="5142843"/>
            <a:chOff x="238125" y="854700"/>
            <a:chExt cx="7142500" cy="4015650"/>
          </a:xfrm>
        </p:grpSpPr>
        <p:sp>
          <p:nvSpPr>
            <p:cNvPr id="512" name="Google Shape;512;p19"/>
            <p:cNvSpPr/>
            <p:nvPr/>
          </p:nvSpPr>
          <p:spPr>
            <a:xfrm>
              <a:off x="238125" y="854700"/>
              <a:ext cx="7142500" cy="4015650"/>
            </a:xfrm>
            <a:custGeom>
              <a:avLst/>
              <a:gdLst/>
              <a:ahLst/>
              <a:cxnLst/>
              <a:rect l="l" t="t" r="r" b="b"/>
              <a:pathLst>
                <a:path w="285700" h="160626" extrusionOk="0">
                  <a:moveTo>
                    <a:pt x="5823" y="8897"/>
                  </a:moveTo>
                  <a:cubicBezTo>
                    <a:pt x="6990" y="8897"/>
                    <a:pt x="7943" y="9851"/>
                    <a:pt x="7943" y="11018"/>
                  </a:cubicBezTo>
                  <a:cubicBezTo>
                    <a:pt x="7943" y="12185"/>
                    <a:pt x="6990" y="13139"/>
                    <a:pt x="5823" y="13139"/>
                  </a:cubicBezTo>
                  <a:cubicBezTo>
                    <a:pt x="4656" y="13139"/>
                    <a:pt x="3714" y="12185"/>
                    <a:pt x="3714" y="11018"/>
                  </a:cubicBezTo>
                  <a:cubicBezTo>
                    <a:pt x="3714" y="9851"/>
                    <a:pt x="4656" y="8897"/>
                    <a:pt x="5823" y="8897"/>
                  </a:cubicBezTo>
                  <a:close/>
                  <a:moveTo>
                    <a:pt x="5823" y="20718"/>
                  </a:moveTo>
                  <a:cubicBezTo>
                    <a:pt x="6990" y="20718"/>
                    <a:pt x="7943" y="21660"/>
                    <a:pt x="7943" y="22839"/>
                  </a:cubicBezTo>
                  <a:cubicBezTo>
                    <a:pt x="7943" y="24006"/>
                    <a:pt x="6990" y="24960"/>
                    <a:pt x="5823" y="24960"/>
                  </a:cubicBezTo>
                  <a:cubicBezTo>
                    <a:pt x="4656" y="24960"/>
                    <a:pt x="3714" y="24006"/>
                    <a:pt x="3714" y="22839"/>
                  </a:cubicBezTo>
                  <a:cubicBezTo>
                    <a:pt x="3714" y="21660"/>
                    <a:pt x="4656" y="20718"/>
                    <a:pt x="5823" y="20718"/>
                  </a:cubicBezTo>
                  <a:close/>
                  <a:moveTo>
                    <a:pt x="5823" y="32527"/>
                  </a:moveTo>
                  <a:cubicBezTo>
                    <a:pt x="6990" y="32527"/>
                    <a:pt x="7943" y="33481"/>
                    <a:pt x="7943" y="34648"/>
                  </a:cubicBezTo>
                  <a:cubicBezTo>
                    <a:pt x="7943" y="35827"/>
                    <a:pt x="6990" y="36768"/>
                    <a:pt x="5823" y="36768"/>
                  </a:cubicBezTo>
                  <a:cubicBezTo>
                    <a:pt x="4656" y="36768"/>
                    <a:pt x="3714" y="35827"/>
                    <a:pt x="3714" y="34648"/>
                  </a:cubicBezTo>
                  <a:cubicBezTo>
                    <a:pt x="3714" y="33481"/>
                    <a:pt x="4656" y="32527"/>
                    <a:pt x="5823" y="32527"/>
                  </a:cubicBezTo>
                  <a:close/>
                  <a:moveTo>
                    <a:pt x="5823" y="44348"/>
                  </a:moveTo>
                  <a:cubicBezTo>
                    <a:pt x="6990" y="44348"/>
                    <a:pt x="7943" y="45302"/>
                    <a:pt x="7943" y="46469"/>
                  </a:cubicBezTo>
                  <a:cubicBezTo>
                    <a:pt x="7943" y="47636"/>
                    <a:pt x="6990" y="48589"/>
                    <a:pt x="5823" y="48589"/>
                  </a:cubicBezTo>
                  <a:cubicBezTo>
                    <a:pt x="4656" y="48589"/>
                    <a:pt x="3714" y="47636"/>
                    <a:pt x="3714" y="46469"/>
                  </a:cubicBezTo>
                  <a:cubicBezTo>
                    <a:pt x="3714" y="45302"/>
                    <a:pt x="4656" y="44348"/>
                    <a:pt x="5823" y="44348"/>
                  </a:cubicBezTo>
                  <a:close/>
                  <a:moveTo>
                    <a:pt x="5823" y="56169"/>
                  </a:moveTo>
                  <a:cubicBezTo>
                    <a:pt x="6990" y="56169"/>
                    <a:pt x="7943" y="57110"/>
                    <a:pt x="7943" y="58277"/>
                  </a:cubicBezTo>
                  <a:cubicBezTo>
                    <a:pt x="7943" y="59457"/>
                    <a:pt x="6990" y="60398"/>
                    <a:pt x="5823" y="60398"/>
                  </a:cubicBezTo>
                  <a:cubicBezTo>
                    <a:pt x="4656" y="60398"/>
                    <a:pt x="3714" y="59457"/>
                    <a:pt x="3714" y="58277"/>
                  </a:cubicBezTo>
                  <a:cubicBezTo>
                    <a:pt x="3714" y="57110"/>
                    <a:pt x="4656" y="56169"/>
                    <a:pt x="5823" y="56169"/>
                  </a:cubicBezTo>
                  <a:close/>
                  <a:moveTo>
                    <a:pt x="5823" y="67977"/>
                  </a:moveTo>
                  <a:cubicBezTo>
                    <a:pt x="6990" y="67977"/>
                    <a:pt x="7943" y="68931"/>
                    <a:pt x="7943" y="70098"/>
                  </a:cubicBezTo>
                  <a:cubicBezTo>
                    <a:pt x="7943" y="71265"/>
                    <a:pt x="6990" y="72219"/>
                    <a:pt x="5823" y="72219"/>
                  </a:cubicBezTo>
                  <a:cubicBezTo>
                    <a:pt x="4656" y="72219"/>
                    <a:pt x="3714" y="71265"/>
                    <a:pt x="3714" y="70098"/>
                  </a:cubicBezTo>
                  <a:cubicBezTo>
                    <a:pt x="3714" y="68931"/>
                    <a:pt x="4656" y="67977"/>
                    <a:pt x="5823" y="67977"/>
                  </a:cubicBezTo>
                  <a:close/>
                  <a:moveTo>
                    <a:pt x="5823" y="79798"/>
                  </a:moveTo>
                  <a:cubicBezTo>
                    <a:pt x="6990" y="79798"/>
                    <a:pt x="7943" y="80739"/>
                    <a:pt x="7943" y="81919"/>
                  </a:cubicBezTo>
                  <a:cubicBezTo>
                    <a:pt x="7943" y="83086"/>
                    <a:pt x="6990" y="84027"/>
                    <a:pt x="5823" y="84027"/>
                  </a:cubicBezTo>
                  <a:cubicBezTo>
                    <a:pt x="4656" y="84027"/>
                    <a:pt x="3714" y="83086"/>
                    <a:pt x="3714" y="81919"/>
                  </a:cubicBezTo>
                  <a:cubicBezTo>
                    <a:pt x="3714" y="80739"/>
                    <a:pt x="4656" y="79798"/>
                    <a:pt x="5823" y="79798"/>
                  </a:cubicBezTo>
                  <a:close/>
                  <a:moveTo>
                    <a:pt x="5823" y="91607"/>
                  </a:moveTo>
                  <a:cubicBezTo>
                    <a:pt x="6990" y="91607"/>
                    <a:pt x="7943" y="92560"/>
                    <a:pt x="7943" y="93727"/>
                  </a:cubicBezTo>
                  <a:cubicBezTo>
                    <a:pt x="7943" y="94895"/>
                    <a:pt x="6990" y="95848"/>
                    <a:pt x="5823" y="95848"/>
                  </a:cubicBezTo>
                  <a:cubicBezTo>
                    <a:pt x="4656" y="95848"/>
                    <a:pt x="3714" y="94895"/>
                    <a:pt x="3714" y="93727"/>
                  </a:cubicBezTo>
                  <a:cubicBezTo>
                    <a:pt x="3714" y="92560"/>
                    <a:pt x="4656" y="91607"/>
                    <a:pt x="5823" y="91607"/>
                  </a:cubicBezTo>
                  <a:close/>
                  <a:moveTo>
                    <a:pt x="5823" y="103428"/>
                  </a:moveTo>
                  <a:cubicBezTo>
                    <a:pt x="6990" y="103428"/>
                    <a:pt x="7943" y="104381"/>
                    <a:pt x="7943" y="105548"/>
                  </a:cubicBezTo>
                  <a:cubicBezTo>
                    <a:pt x="7943" y="106716"/>
                    <a:pt x="6990" y="107669"/>
                    <a:pt x="5823" y="107669"/>
                  </a:cubicBezTo>
                  <a:cubicBezTo>
                    <a:pt x="4656" y="107669"/>
                    <a:pt x="3714" y="106716"/>
                    <a:pt x="3714" y="105548"/>
                  </a:cubicBezTo>
                  <a:cubicBezTo>
                    <a:pt x="3714" y="104381"/>
                    <a:pt x="4656" y="103428"/>
                    <a:pt x="5823" y="103428"/>
                  </a:cubicBezTo>
                  <a:close/>
                  <a:moveTo>
                    <a:pt x="5823" y="115249"/>
                  </a:moveTo>
                  <a:cubicBezTo>
                    <a:pt x="6990" y="115249"/>
                    <a:pt x="7943" y="116190"/>
                    <a:pt x="7943" y="117357"/>
                  </a:cubicBezTo>
                  <a:cubicBezTo>
                    <a:pt x="7943" y="118536"/>
                    <a:pt x="6990" y="119478"/>
                    <a:pt x="5823" y="119478"/>
                  </a:cubicBezTo>
                  <a:cubicBezTo>
                    <a:pt x="4656" y="119478"/>
                    <a:pt x="3714" y="118536"/>
                    <a:pt x="3714" y="117357"/>
                  </a:cubicBezTo>
                  <a:cubicBezTo>
                    <a:pt x="3714" y="116190"/>
                    <a:pt x="4656" y="115249"/>
                    <a:pt x="5823" y="115249"/>
                  </a:cubicBezTo>
                  <a:close/>
                  <a:moveTo>
                    <a:pt x="5823" y="127057"/>
                  </a:moveTo>
                  <a:cubicBezTo>
                    <a:pt x="6990" y="127057"/>
                    <a:pt x="7943" y="128011"/>
                    <a:pt x="7943" y="129178"/>
                  </a:cubicBezTo>
                  <a:cubicBezTo>
                    <a:pt x="7943" y="130345"/>
                    <a:pt x="6990" y="131299"/>
                    <a:pt x="5823" y="131299"/>
                  </a:cubicBezTo>
                  <a:cubicBezTo>
                    <a:pt x="4656" y="131299"/>
                    <a:pt x="3714" y="130345"/>
                    <a:pt x="3714" y="129178"/>
                  </a:cubicBezTo>
                  <a:cubicBezTo>
                    <a:pt x="3714" y="128011"/>
                    <a:pt x="4656" y="127057"/>
                    <a:pt x="5823" y="127057"/>
                  </a:cubicBezTo>
                  <a:close/>
                  <a:moveTo>
                    <a:pt x="5823" y="138878"/>
                  </a:moveTo>
                  <a:cubicBezTo>
                    <a:pt x="6990" y="138878"/>
                    <a:pt x="7943" y="139819"/>
                    <a:pt x="7943" y="140999"/>
                  </a:cubicBezTo>
                  <a:cubicBezTo>
                    <a:pt x="7943" y="142166"/>
                    <a:pt x="6990" y="143107"/>
                    <a:pt x="5823" y="143107"/>
                  </a:cubicBezTo>
                  <a:cubicBezTo>
                    <a:pt x="4656" y="143107"/>
                    <a:pt x="3714" y="142166"/>
                    <a:pt x="3714" y="140999"/>
                  </a:cubicBezTo>
                  <a:cubicBezTo>
                    <a:pt x="3714" y="139819"/>
                    <a:pt x="4656" y="138878"/>
                    <a:pt x="5823" y="138878"/>
                  </a:cubicBezTo>
                  <a:close/>
                  <a:moveTo>
                    <a:pt x="5823" y="150687"/>
                  </a:moveTo>
                  <a:cubicBezTo>
                    <a:pt x="6990" y="150687"/>
                    <a:pt x="7943" y="151640"/>
                    <a:pt x="7943" y="152807"/>
                  </a:cubicBezTo>
                  <a:cubicBezTo>
                    <a:pt x="7943" y="153974"/>
                    <a:pt x="6990" y="154928"/>
                    <a:pt x="5823" y="154928"/>
                  </a:cubicBezTo>
                  <a:cubicBezTo>
                    <a:pt x="4656" y="154928"/>
                    <a:pt x="3714" y="153974"/>
                    <a:pt x="3714" y="152807"/>
                  </a:cubicBezTo>
                  <a:cubicBezTo>
                    <a:pt x="3714" y="151640"/>
                    <a:pt x="4656" y="150687"/>
                    <a:pt x="5823" y="150687"/>
                  </a:cubicBezTo>
                  <a:close/>
                  <a:moveTo>
                    <a:pt x="0" y="0"/>
                  </a:moveTo>
                  <a:lnTo>
                    <a:pt x="0" y="160625"/>
                  </a:lnTo>
                  <a:lnTo>
                    <a:pt x="285700" y="160625"/>
                  </a:lnTo>
                  <a:lnTo>
                    <a:pt x="28570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 name="Google Shape;513;p19"/>
            <p:cNvSpPr/>
            <p:nvPr/>
          </p:nvSpPr>
          <p:spPr>
            <a:xfrm>
              <a:off x="561875" y="2486675"/>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 name="Google Shape;514;p19"/>
            <p:cNvSpPr/>
            <p:nvPr/>
          </p:nvSpPr>
          <p:spPr>
            <a:xfrm>
              <a:off x="561875" y="2694675"/>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 name="Google Shape;515;p19"/>
            <p:cNvSpPr/>
            <p:nvPr/>
          </p:nvSpPr>
          <p:spPr>
            <a:xfrm>
              <a:off x="561875" y="289230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 name="Google Shape;516;p19"/>
            <p:cNvSpPr/>
            <p:nvPr/>
          </p:nvSpPr>
          <p:spPr>
            <a:xfrm>
              <a:off x="561875" y="3100000"/>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 name="Google Shape;517;p19"/>
            <p:cNvSpPr/>
            <p:nvPr/>
          </p:nvSpPr>
          <p:spPr>
            <a:xfrm>
              <a:off x="561875" y="167570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 name="Google Shape;518;p19"/>
            <p:cNvSpPr/>
            <p:nvPr/>
          </p:nvSpPr>
          <p:spPr>
            <a:xfrm>
              <a:off x="561875" y="1883700"/>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 name="Google Shape;519;p19"/>
            <p:cNvSpPr/>
            <p:nvPr/>
          </p:nvSpPr>
          <p:spPr>
            <a:xfrm>
              <a:off x="561875" y="2081350"/>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 name="Google Shape;520;p19"/>
            <p:cNvSpPr/>
            <p:nvPr/>
          </p:nvSpPr>
          <p:spPr>
            <a:xfrm>
              <a:off x="561875" y="228902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 name="Google Shape;521;p19"/>
            <p:cNvSpPr/>
            <p:nvPr/>
          </p:nvSpPr>
          <p:spPr>
            <a:xfrm>
              <a:off x="561875" y="107272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 name="Google Shape;522;p19"/>
            <p:cNvSpPr/>
            <p:nvPr/>
          </p:nvSpPr>
          <p:spPr>
            <a:xfrm>
              <a:off x="561875" y="127037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 name="Google Shape;523;p19"/>
            <p:cNvSpPr/>
            <p:nvPr/>
          </p:nvSpPr>
          <p:spPr>
            <a:xfrm>
              <a:off x="561875" y="147805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 name="Google Shape;524;p19"/>
            <p:cNvSpPr/>
            <p:nvPr/>
          </p:nvSpPr>
          <p:spPr>
            <a:xfrm>
              <a:off x="561875" y="410860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 name="Google Shape;525;p19"/>
            <p:cNvSpPr/>
            <p:nvPr/>
          </p:nvSpPr>
          <p:spPr>
            <a:xfrm>
              <a:off x="561875" y="431660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 name="Google Shape;526;p19"/>
            <p:cNvSpPr/>
            <p:nvPr/>
          </p:nvSpPr>
          <p:spPr>
            <a:xfrm>
              <a:off x="561875" y="4514250"/>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 name="Google Shape;527;p19"/>
            <p:cNvSpPr/>
            <p:nvPr/>
          </p:nvSpPr>
          <p:spPr>
            <a:xfrm>
              <a:off x="561875" y="472192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 name="Google Shape;528;p19"/>
            <p:cNvSpPr/>
            <p:nvPr/>
          </p:nvSpPr>
          <p:spPr>
            <a:xfrm>
              <a:off x="561875" y="3297650"/>
              <a:ext cx="6818750" cy="0"/>
            </a:xfrm>
            <a:custGeom>
              <a:avLst/>
              <a:gdLst/>
              <a:ahLst/>
              <a:cxnLst/>
              <a:rect l="l" t="t" r="r" b="b"/>
              <a:pathLst>
                <a:path w="272750"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 name="Google Shape;529;p19"/>
            <p:cNvSpPr/>
            <p:nvPr/>
          </p:nvSpPr>
          <p:spPr>
            <a:xfrm>
              <a:off x="561875" y="350562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 name="Google Shape;530;p19"/>
            <p:cNvSpPr/>
            <p:nvPr/>
          </p:nvSpPr>
          <p:spPr>
            <a:xfrm>
              <a:off x="561875" y="370327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 name="Google Shape;531;p19"/>
            <p:cNvSpPr/>
            <p:nvPr/>
          </p:nvSpPr>
          <p:spPr>
            <a:xfrm>
              <a:off x="561875" y="391095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 name="Google Shape;532;p19"/>
            <p:cNvSpPr/>
            <p:nvPr/>
          </p:nvSpPr>
          <p:spPr>
            <a:xfrm>
              <a:off x="514825" y="859725"/>
              <a:ext cx="25" cy="4005275"/>
            </a:xfrm>
            <a:custGeom>
              <a:avLst/>
              <a:gdLst/>
              <a:ahLst/>
              <a:cxnLst/>
              <a:rect l="l" t="t" r="r" b="b"/>
              <a:pathLst>
                <a:path w="1" h="160211" fill="none" extrusionOk="0">
                  <a:moveTo>
                    <a:pt x="0" y="0"/>
                  </a:moveTo>
                  <a:lnTo>
                    <a:pt x="0" y="160211"/>
                  </a:lnTo>
                </a:path>
              </a:pathLst>
            </a:custGeom>
            <a:noFill/>
            <a:ln w="7850" cap="flat" cmpd="sng">
              <a:solidFill>
                <a:schemeClr val="dk1"/>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 name="Google Shape;533;p19"/>
            <p:cNvSpPr/>
            <p:nvPr/>
          </p:nvSpPr>
          <p:spPr>
            <a:xfrm>
              <a:off x="563750" y="859725"/>
              <a:ext cx="25" cy="4005275"/>
            </a:xfrm>
            <a:custGeom>
              <a:avLst/>
              <a:gdLst/>
              <a:ahLst/>
              <a:cxnLst/>
              <a:rect l="l" t="t" r="r" b="b"/>
              <a:pathLst>
                <a:path w="1" h="160211" fill="none" extrusionOk="0">
                  <a:moveTo>
                    <a:pt x="1" y="0"/>
                  </a:moveTo>
                  <a:lnTo>
                    <a:pt x="1" y="160211"/>
                  </a:lnTo>
                </a:path>
              </a:pathLst>
            </a:custGeom>
            <a:noFill/>
            <a:ln w="7850" cap="flat" cmpd="sng">
              <a:solidFill>
                <a:schemeClr val="dk1"/>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34" name="Google Shape;534;p19"/>
          <p:cNvSpPr txBox="1">
            <a:spLocks noGrp="1"/>
          </p:cNvSpPr>
          <p:nvPr>
            <p:ph type="subTitle" idx="1"/>
          </p:nvPr>
        </p:nvSpPr>
        <p:spPr>
          <a:xfrm>
            <a:off x="906900" y="2987325"/>
            <a:ext cx="2506200" cy="406800"/>
          </a:xfrm>
          <a:prstGeom prst="rect">
            <a:avLst/>
          </a:prstGeom>
          <a:noFill/>
          <a:ln>
            <a:noFill/>
          </a:ln>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sz="2000" b="1">
                <a:solidFill>
                  <a:schemeClr val="dk1"/>
                </a:solidFill>
                <a:latin typeface="Itim"/>
                <a:ea typeface="Itim"/>
                <a:cs typeface="Itim"/>
                <a:sym typeface="Itim"/>
              </a:defRPr>
            </a:lvl1pPr>
            <a:lvl2pPr lvl="1" algn="ctr" rtl="0">
              <a:lnSpc>
                <a:spcPct val="100000"/>
              </a:lnSpc>
              <a:spcBef>
                <a:spcPts val="0"/>
              </a:spcBef>
              <a:spcAft>
                <a:spcPts val="0"/>
              </a:spcAft>
              <a:buClr>
                <a:schemeClr val="dk2"/>
              </a:buClr>
              <a:buSzPts val="1600"/>
              <a:buNone/>
              <a:defRPr sz="1600">
                <a:solidFill>
                  <a:schemeClr val="dk2"/>
                </a:solidFill>
              </a:defRPr>
            </a:lvl2pPr>
            <a:lvl3pPr lvl="2" algn="ctr" rtl="0">
              <a:lnSpc>
                <a:spcPct val="100000"/>
              </a:lnSpc>
              <a:spcBef>
                <a:spcPts val="0"/>
              </a:spcBef>
              <a:spcAft>
                <a:spcPts val="0"/>
              </a:spcAft>
              <a:buClr>
                <a:schemeClr val="dk2"/>
              </a:buClr>
              <a:buSzPts val="1600"/>
              <a:buNone/>
              <a:defRPr sz="1600">
                <a:solidFill>
                  <a:schemeClr val="dk2"/>
                </a:solidFill>
              </a:defRPr>
            </a:lvl3pPr>
            <a:lvl4pPr lvl="3" algn="ctr" rtl="0">
              <a:lnSpc>
                <a:spcPct val="100000"/>
              </a:lnSpc>
              <a:spcBef>
                <a:spcPts val="0"/>
              </a:spcBef>
              <a:spcAft>
                <a:spcPts val="0"/>
              </a:spcAft>
              <a:buClr>
                <a:schemeClr val="dk2"/>
              </a:buClr>
              <a:buSzPts val="1600"/>
              <a:buNone/>
              <a:defRPr sz="1600">
                <a:solidFill>
                  <a:schemeClr val="dk2"/>
                </a:solidFill>
              </a:defRPr>
            </a:lvl4pPr>
            <a:lvl5pPr lvl="4" algn="ctr" rtl="0">
              <a:lnSpc>
                <a:spcPct val="100000"/>
              </a:lnSpc>
              <a:spcBef>
                <a:spcPts val="0"/>
              </a:spcBef>
              <a:spcAft>
                <a:spcPts val="0"/>
              </a:spcAft>
              <a:buClr>
                <a:schemeClr val="dk2"/>
              </a:buClr>
              <a:buSzPts val="1600"/>
              <a:buNone/>
              <a:defRPr sz="1600">
                <a:solidFill>
                  <a:schemeClr val="dk2"/>
                </a:solidFill>
              </a:defRPr>
            </a:lvl5pPr>
            <a:lvl6pPr lvl="5" algn="ctr" rtl="0">
              <a:lnSpc>
                <a:spcPct val="100000"/>
              </a:lnSpc>
              <a:spcBef>
                <a:spcPts val="0"/>
              </a:spcBef>
              <a:spcAft>
                <a:spcPts val="0"/>
              </a:spcAft>
              <a:buClr>
                <a:schemeClr val="dk2"/>
              </a:buClr>
              <a:buSzPts val="1600"/>
              <a:buNone/>
              <a:defRPr sz="1600">
                <a:solidFill>
                  <a:schemeClr val="dk2"/>
                </a:solidFill>
              </a:defRPr>
            </a:lvl6pPr>
            <a:lvl7pPr lvl="6" algn="ctr" rtl="0">
              <a:lnSpc>
                <a:spcPct val="100000"/>
              </a:lnSpc>
              <a:spcBef>
                <a:spcPts val="0"/>
              </a:spcBef>
              <a:spcAft>
                <a:spcPts val="0"/>
              </a:spcAft>
              <a:buClr>
                <a:schemeClr val="dk2"/>
              </a:buClr>
              <a:buSzPts val="1600"/>
              <a:buNone/>
              <a:defRPr sz="1600">
                <a:solidFill>
                  <a:schemeClr val="dk2"/>
                </a:solidFill>
              </a:defRPr>
            </a:lvl7pPr>
            <a:lvl8pPr lvl="7" algn="ctr" rtl="0">
              <a:lnSpc>
                <a:spcPct val="100000"/>
              </a:lnSpc>
              <a:spcBef>
                <a:spcPts val="0"/>
              </a:spcBef>
              <a:spcAft>
                <a:spcPts val="0"/>
              </a:spcAft>
              <a:buClr>
                <a:schemeClr val="dk2"/>
              </a:buClr>
              <a:buSzPts val="1600"/>
              <a:buNone/>
              <a:defRPr sz="1600">
                <a:solidFill>
                  <a:schemeClr val="dk2"/>
                </a:solidFill>
              </a:defRPr>
            </a:lvl8pPr>
            <a:lvl9pPr lvl="8" algn="ctr" rtl="0">
              <a:lnSpc>
                <a:spcPct val="100000"/>
              </a:lnSpc>
              <a:spcBef>
                <a:spcPts val="0"/>
              </a:spcBef>
              <a:spcAft>
                <a:spcPts val="0"/>
              </a:spcAft>
              <a:buClr>
                <a:schemeClr val="dk2"/>
              </a:buClr>
              <a:buSzPts val="1600"/>
              <a:buNone/>
              <a:defRPr sz="1600">
                <a:solidFill>
                  <a:schemeClr val="dk2"/>
                </a:solidFill>
              </a:defRPr>
            </a:lvl9pPr>
          </a:lstStyle>
          <a:p>
            <a:endParaRPr/>
          </a:p>
        </p:txBody>
      </p:sp>
      <p:sp>
        <p:nvSpPr>
          <p:cNvPr id="535" name="Google Shape;535;p19"/>
          <p:cNvSpPr txBox="1">
            <a:spLocks noGrp="1"/>
          </p:cNvSpPr>
          <p:nvPr>
            <p:ph type="subTitle" idx="2"/>
          </p:nvPr>
        </p:nvSpPr>
        <p:spPr>
          <a:xfrm>
            <a:off x="906900" y="1279771"/>
            <a:ext cx="2506200" cy="406800"/>
          </a:xfrm>
          <a:prstGeom prst="rect">
            <a:avLst/>
          </a:prstGeom>
          <a:noFill/>
          <a:ln>
            <a:noFill/>
          </a:ln>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sz="2000" b="1">
                <a:solidFill>
                  <a:schemeClr val="dk1"/>
                </a:solidFill>
                <a:latin typeface="Itim"/>
                <a:ea typeface="Itim"/>
                <a:cs typeface="Itim"/>
                <a:sym typeface="Itim"/>
              </a:defRPr>
            </a:lvl1pPr>
            <a:lvl2pPr lvl="1" algn="ctr" rtl="0">
              <a:lnSpc>
                <a:spcPct val="100000"/>
              </a:lnSpc>
              <a:spcBef>
                <a:spcPts val="0"/>
              </a:spcBef>
              <a:spcAft>
                <a:spcPts val="0"/>
              </a:spcAft>
              <a:buClr>
                <a:schemeClr val="dk2"/>
              </a:buClr>
              <a:buSzPts val="1600"/>
              <a:buNone/>
              <a:defRPr sz="1600">
                <a:solidFill>
                  <a:schemeClr val="dk2"/>
                </a:solidFill>
              </a:defRPr>
            </a:lvl2pPr>
            <a:lvl3pPr lvl="2" algn="ctr" rtl="0">
              <a:lnSpc>
                <a:spcPct val="100000"/>
              </a:lnSpc>
              <a:spcBef>
                <a:spcPts val="0"/>
              </a:spcBef>
              <a:spcAft>
                <a:spcPts val="0"/>
              </a:spcAft>
              <a:buClr>
                <a:schemeClr val="dk2"/>
              </a:buClr>
              <a:buSzPts val="1600"/>
              <a:buNone/>
              <a:defRPr sz="1600">
                <a:solidFill>
                  <a:schemeClr val="dk2"/>
                </a:solidFill>
              </a:defRPr>
            </a:lvl3pPr>
            <a:lvl4pPr lvl="3" algn="ctr" rtl="0">
              <a:lnSpc>
                <a:spcPct val="100000"/>
              </a:lnSpc>
              <a:spcBef>
                <a:spcPts val="0"/>
              </a:spcBef>
              <a:spcAft>
                <a:spcPts val="0"/>
              </a:spcAft>
              <a:buClr>
                <a:schemeClr val="dk2"/>
              </a:buClr>
              <a:buSzPts val="1600"/>
              <a:buNone/>
              <a:defRPr sz="1600">
                <a:solidFill>
                  <a:schemeClr val="dk2"/>
                </a:solidFill>
              </a:defRPr>
            </a:lvl4pPr>
            <a:lvl5pPr lvl="4" algn="ctr" rtl="0">
              <a:lnSpc>
                <a:spcPct val="100000"/>
              </a:lnSpc>
              <a:spcBef>
                <a:spcPts val="0"/>
              </a:spcBef>
              <a:spcAft>
                <a:spcPts val="0"/>
              </a:spcAft>
              <a:buClr>
                <a:schemeClr val="dk2"/>
              </a:buClr>
              <a:buSzPts val="1600"/>
              <a:buNone/>
              <a:defRPr sz="1600">
                <a:solidFill>
                  <a:schemeClr val="dk2"/>
                </a:solidFill>
              </a:defRPr>
            </a:lvl5pPr>
            <a:lvl6pPr lvl="5" algn="ctr" rtl="0">
              <a:lnSpc>
                <a:spcPct val="100000"/>
              </a:lnSpc>
              <a:spcBef>
                <a:spcPts val="0"/>
              </a:spcBef>
              <a:spcAft>
                <a:spcPts val="0"/>
              </a:spcAft>
              <a:buClr>
                <a:schemeClr val="dk2"/>
              </a:buClr>
              <a:buSzPts val="1600"/>
              <a:buNone/>
              <a:defRPr sz="1600">
                <a:solidFill>
                  <a:schemeClr val="dk2"/>
                </a:solidFill>
              </a:defRPr>
            </a:lvl6pPr>
            <a:lvl7pPr lvl="6" algn="ctr" rtl="0">
              <a:lnSpc>
                <a:spcPct val="100000"/>
              </a:lnSpc>
              <a:spcBef>
                <a:spcPts val="0"/>
              </a:spcBef>
              <a:spcAft>
                <a:spcPts val="0"/>
              </a:spcAft>
              <a:buClr>
                <a:schemeClr val="dk2"/>
              </a:buClr>
              <a:buSzPts val="1600"/>
              <a:buNone/>
              <a:defRPr sz="1600">
                <a:solidFill>
                  <a:schemeClr val="dk2"/>
                </a:solidFill>
              </a:defRPr>
            </a:lvl7pPr>
            <a:lvl8pPr lvl="7" algn="ctr" rtl="0">
              <a:lnSpc>
                <a:spcPct val="100000"/>
              </a:lnSpc>
              <a:spcBef>
                <a:spcPts val="0"/>
              </a:spcBef>
              <a:spcAft>
                <a:spcPts val="0"/>
              </a:spcAft>
              <a:buClr>
                <a:schemeClr val="dk2"/>
              </a:buClr>
              <a:buSzPts val="1600"/>
              <a:buNone/>
              <a:defRPr sz="1600">
                <a:solidFill>
                  <a:schemeClr val="dk2"/>
                </a:solidFill>
              </a:defRPr>
            </a:lvl8pPr>
            <a:lvl9pPr lvl="8" algn="ctr" rtl="0">
              <a:lnSpc>
                <a:spcPct val="100000"/>
              </a:lnSpc>
              <a:spcBef>
                <a:spcPts val="0"/>
              </a:spcBef>
              <a:spcAft>
                <a:spcPts val="0"/>
              </a:spcAft>
              <a:buClr>
                <a:schemeClr val="dk2"/>
              </a:buClr>
              <a:buSzPts val="1600"/>
              <a:buNone/>
              <a:defRPr sz="1600">
                <a:solidFill>
                  <a:schemeClr val="dk2"/>
                </a:solidFill>
              </a:defRPr>
            </a:lvl9pPr>
          </a:lstStyle>
          <a:p>
            <a:endParaRPr/>
          </a:p>
        </p:txBody>
      </p:sp>
      <p:sp>
        <p:nvSpPr>
          <p:cNvPr id="536" name="Google Shape;536;p19"/>
          <p:cNvSpPr txBox="1">
            <a:spLocks noGrp="1"/>
          </p:cNvSpPr>
          <p:nvPr>
            <p:ph type="subTitle" idx="3"/>
          </p:nvPr>
        </p:nvSpPr>
        <p:spPr>
          <a:xfrm>
            <a:off x="906900" y="1743949"/>
            <a:ext cx="2506200" cy="855300"/>
          </a:xfrm>
          <a:prstGeom prst="rect">
            <a:avLst/>
          </a:prstGeom>
          <a:noFill/>
          <a:ln>
            <a:noFill/>
          </a:ln>
        </p:spPr>
        <p:txBody>
          <a:bodyPr spcFirstLastPara="1" wrap="square" lIns="0" tIns="0" rIns="0" bIns="0" anchor="t" anchorCtr="0">
            <a:noAutofit/>
          </a:bodyPr>
          <a:lstStyle>
            <a:lvl1pPr lvl="0" algn="ctr" rtl="0">
              <a:lnSpc>
                <a:spcPct val="100000"/>
              </a:lnSpc>
              <a:spcBef>
                <a:spcPts val="0"/>
              </a:spcBef>
              <a:spcAft>
                <a:spcPts val="0"/>
              </a:spcAft>
              <a:buSzPts val="1600"/>
              <a:buNone/>
              <a:defRPr sz="1600">
                <a:solidFill>
                  <a:schemeClr val="dk2"/>
                </a:solidFill>
                <a:latin typeface="Muli"/>
                <a:ea typeface="Muli"/>
                <a:cs typeface="Muli"/>
                <a:sym typeface="Muli"/>
              </a:defRPr>
            </a:lvl1pPr>
            <a:lvl2pPr lvl="1" algn="ctr" rtl="0">
              <a:lnSpc>
                <a:spcPct val="100000"/>
              </a:lnSpc>
              <a:spcBef>
                <a:spcPts val="0"/>
              </a:spcBef>
              <a:spcAft>
                <a:spcPts val="0"/>
              </a:spcAft>
              <a:buClr>
                <a:schemeClr val="dk2"/>
              </a:buClr>
              <a:buSzPts val="1600"/>
              <a:buNone/>
              <a:defRPr sz="1600">
                <a:solidFill>
                  <a:schemeClr val="dk2"/>
                </a:solidFill>
              </a:defRPr>
            </a:lvl2pPr>
            <a:lvl3pPr lvl="2" algn="ctr" rtl="0">
              <a:lnSpc>
                <a:spcPct val="100000"/>
              </a:lnSpc>
              <a:spcBef>
                <a:spcPts val="0"/>
              </a:spcBef>
              <a:spcAft>
                <a:spcPts val="0"/>
              </a:spcAft>
              <a:buClr>
                <a:schemeClr val="dk2"/>
              </a:buClr>
              <a:buSzPts val="1600"/>
              <a:buNone/>
              <a:defRPr sz="1600">
                <a:solidFill>
                  <a:schemeClr val="dk2"/>
                </a:solidFill>
              </a:defRPr>
            </a:lvl3pPr>
            <a:lvl4pPr lvl="3" algn="ctr" rtl="0">
              <a:lnSpc>
                <a:spcPct val="100000"/>
              </a:lnSpc>
              <a:spcBef>
                <a:spcPts val="0"/>
              </a:spcBef>
              <a:spcAft>
                <a:spcPts val="0"/>
              </a:spcAft>
              <a:buClr>
                <a:schemeClr val="dk2"/>
              </a:buClr>
              <a:buSzPts val="1600"/>
              <a:buNone/>
              <a:defRPr sz="1600">
                <a:solidFill>
                  <a:schemeClr val="dk2"/>
                </a:solidFill>
              </a:defRPr>
            </a:lvl4pPr>
            <a:lvl5pPr lvl="4" algn="ctr" rtl="0">
              <a:lnSpc>
                <a:spcPct val="100000"/>
              </a:lnSpc>
              <a:spcBef>
                <a:spcPts val="0"/>
              </a:spcBef>
              <a:spcAft>
                <a:spcPts val="0"/>
              </a:spcAft>
              <a:buClr>
                <a:schemeClr val="dk2"/>
              </a:buClr>
              <a:buSzPts val="1600"/>
              <a:buNone/>
              <a:defRPr sz="1600">
                <a:solidFill>
                  <a:schemeClr val="dk2"/>
                </a:solidFill>
              </a:defRPr>
            </a:lvl5pPr>
            <a:lvl6pPr lvl="5" algn="ctr" rtl="0">
              <a:lnSpc>
                <a:spcPct val="100000"/>
              </a:lnSpc>
              <a:spcBef>
                <a:spcPts val="0"/>
              </a:spcBef>
              <a:spcAft>
                <a:spcPts val="0"/>
              </a:spcAft>
              <a:buClr>
                <a:schemeClr val="dk2"/>
              </a:buClr>
              <a:buSzPts val="1600"/>
              <a:buNone/>
              <a:defRPr sz="1600">
                <a:solidFill>
                  <a:schemeClr val="dk2"/>
                </a:solidFill>
              </a:defRPr>
            </a:lvl6pPr>
            <a:lvl7pPr lvl="6" algn="ctr" rtl="0">
              <a:lnSpc>
                <a:spcPct val="100000"/>
              </a:lnSpc>
              <a:spcBef>
                <a:spcPts val="0"/>
              </a:spcBef>
              <a:spcAft>
                <a:spcPts val="0"/>
              </a:spcAft>
              <a:buClr>
                <a:schemeClr val="dk2"/>
              </a:buClr>
              <a:buSzPts val="1600"/>
              <a:buNone/>
              <a:defRPr sz="1600">
                <a:solidFill>
                  <a:schemeClr val="dk2"/>
                </a:solidFill>
              </a:defRPr>
            </a:lvl7pPr>
            <a:lvl8pPr lvl="7" algn="ctr" rtl="0">
              <a:lnSpc>
                <a:spcPct val="100000"/>
              </a:lnSpc>
              <a:spcBef>
                <a:spcPts val="0"/>
              </a:spcBef>
              <a:spcAft>
                <a:spcPts val="0"/>
              </a:spcAft>
              <a:buClr>
                <a:schemeClr val="dk2"/>
              </a:buClr>
              <a:buSzPts val="1600"/>
              <a:buNone/>
              <a:defRPr sz="1600">
                <a:solidFill>
                  <a:schemeClr val="dk2"/>
                </a:solidFill>
              </a:defRPr>
            </a:lvl8pPr>
            <a:lvl9pPr lvl="8" algn="ctr" rtl="0">
              <a:lnSpc>
                <a:spcPct val="100000"/>
              </a:lnSpc>
              <a:spcBef>
                <a:spcPts val="0"/>
              </a:spcBef>
              <a:spcAft>
                <a:spcPts val="0"/>
              </a:spcAft>
              <a:buClr>
                <a:schemeClr val="dk2"/>
              </a:buClr>
              <a:buSzPts val="1600"/>
              <a:buNone/>
              <a:defRPr sz="1600">
                <a:solidFill>
                  <a:schemeClr val="dk2"/>
                </a:solidFill>
              </a:defRPr>
            </a:lvl9pPr>
          </a:lstStyle>
          <a:p>
            <a:endParaRPr/>
          </a:p>
        </p:txBody>
      </p:sp>
      <p:sp>
        <p:nvSpPr>
          <p:cNvPr id="537" name="Google Shape;537;p19"/>
          <p:cNvSpPr txBox="1">
            <a:spLocks noGrp="1"/>
          </p:cNvSpPr>
          <p:nvPr>
            <p:ph type="subTitle" idx="4"/>
          </p:nvPr>
        </p:nvSpPr>
        <p:spPr>
          <a:xfrm>
            <a:off x="906900" y="3464338"/>
            <a:ext cx="2506200" cy="855300"/>
          </a:xfrm>
          <a:prstGeom prst="rect">
            <a:avLst/>
          </a:prstGeom>
          <a:noFill/>
          <a:ln>
            <a:noFill/>
          </a:ln>
        </p:spPr>
        <p:txBody>
          <a:bodyPr spcFirstLastPara="1" wrap="square" lIns="0" tIns="0" rIns="0" bIns="0" anchor="t" anchorCtr="0">
            <a:noAutofit/>
          </a:bodyPr>
          <a:lstStyle>
            <a:lvl1pPr lvl="0" algn="ctr" rtl="0">
              <a:lnSpc>
                <a:spcPct val="100000"/>
              </a:lnSpc>
              <a:spcBef>
                <a:spcPts val="0"/>
              </a:spcBef>
              <a:spcAft>
                <a:spcPts val="0"/>
              </a:spcAft>
              <a:buClr>
                <a:schemeClr val="dk2"/>
              </a:buClr>
              <a:buSzPts val="1600"/>
              <a:buNone/>
              <a:defRPr sz="1600">
                <a:solidFill>
                  <a:schemeClr val="dk2"/>
                </a:solidFill>
              </a:defRPr>
            </a:lvl1pPr>
            <a:lvl2pPr lvl="1" algn="ctr" rtl="0">
              <a:lnSpc>
                <a:spcPct val="100000"/>
              </a:lnSpc>
              <a:spcBef>
                <a:spcPts val="0"/>
              </a:spcBef>
              <a:spcAft>
                <a:spcPts val="0"/>
              </a:spcAft>
              <a:buClr>
                <a:schemeClr val="dk2"/>
              </a:buClr>
              <a:buSzPts val="1600"/>
              <a:buNone/>
              <a:defRPr sz="1600">
                <a:solidFill>
                  <a:schemeClr val="dk2"/>
                </a:solidFill>
              </a:defRPr>
            </a:lvl2pPr>
            <a:lvl3pPr lvl="2" algn="ctr" rtl="0">
              <a:lnSpc>
                <a:spcPct val="100000"/>
              </a:lnSpc>
              <a:spcBef>
                <a:spcPts val="0"/>
              </a:spcBef>
              <a:spcAft>
                <a:spcPts val="0"/>
              </a:spcAft>
              <a:buClr>
                <a:schemeClr val="dk2"/>
              </a:buClr>
              <a:buSzPts val="1600"/>
              <a:buNone/>
              <a:defRPr sz="1600">
                <a:solidFill>
                  <a:schemeClr val="dk2"/>
                </a:solidFill>
              </a:defRPr>
            </a:lvl3pPr>
            <a:lvl4pPr lvl="3" algn="ctr" rtl="0">
              <a:lnSpc>
                <a:spcPct val="100000"/>
              </a:lnSpc>
              <a:spcBef>
                <a:spcPts val="0"/>
              </a:spcBef>
              <a:spcAft>
                <a:spcPts val="0"/>
              </a:spcAft>
              <a:buClr>
                <a:schemeClr val="dk2"/>
              </a:buClr>
              <a:buSzPts val="1600"/>
              <a:buNone/>
              <a:defRPr sz="1600">
                <a:solidFill>
                  <a:schemeClr val="dk2"/>
                </a:solidFill>
              </a:defRPr>
            </a:lvl4pPr>
            <a:lvl5pPr lvl="4" algn="ctr" rtl="0">
              <a:lnSpc>
                <a:spcPct val="100000"/>
              </a:lnSpc>
              <a:spcBef>
                <a:spcPts val="0"/>
              </a:spcBef>
              <a:spcAft>
                <a:spcPts val="0"/>
              </a:spcAft>
              <a:buClr>
                <a:schemeClr val="dk2"/>
              </a:buClr>
              <a:buSzPts val="1600"/>
              <a:buNone/>
              <a:defRPr sz="1600">
                <a:solidFill>
                  <a:schemeClr val="dk2"/>
                </a:solidFill>
              </a:defRPr>
            </a:lvl5pPr>
            <a:lvl6pPr lvl="5" algn="ctr" rtl="0">
              <a:lnSpc>
                <a:spcPct val="100000"/>
              </a:lnSpc>
              <a:spcBef>
                <a:spcPts val="0"/>
              </a:spcBef>
              <a:spcAft>
                <a:spcPts val="0"/>
              </a:spcAft>
              <a:buClr>
                <a:schemeClr val="dk2"/>
              </a:buClr>
              <a:buSzPts val="1600"/>
              <a:buNone/>
              <a:defRPr sz="1600">
                <a:solidFill>
                  <a:schemeClr val="dk2"/>
                </a:solidFill>
              </a:defRPr>
            </a:lvl6pPr>
            <a:lvl7pPr lvl="6" algn="ctr" rtl="0">
              <a:lnSpc>
                <a:spcPct val="100000"/>
              </a:lnSpc>
              <a:spcBef>
                <a:spcPts val="0"/>
              </a:spcBef>
              <a:spcAft>
                <a:spcPts val="0"/>
              </a:spcAft>
              <a:buClr>
                <a:schemeClr val="dk2"/>
              </a:buClr>
              <a:buSzPts val="1600"/>
              <a:buNone/>
              <a:defRPr sz="1600">
                <a:solidFill>
                  <a:schemeClr val="dk2"/>
                </a:solidFill>
              </a:defRPr>
            </a:lvl7pPr>
            <a:lvl8pPr lvl="7" algn="ctr" rtl="0">
              <a:lnSpc>
                <a:spcPct val="100000"/>
              </a:lnSpc>
              <a:spcBef>
                <a:spcPts val="0"/>
              </a:spcBef>
              <a:spcAft>
                <a:spcPts val="0"/>
              </a:spcAft>
              <a:buClr>
                <a:schemeClr val="dk2"/>
              </a:buClr>
              <a:buSzPts val="1600"/>
              <a:buNone/>
              <a:defRPr sz="1600">
                <a:solidFill>
                  <a:schemeClr val="dk2"/>
                </a:solidFill>
              </a:defRPr>
            </a:lvl8pPr>
            <a:lvl9pPr lvl="8" algn="ctr" rtl="0">
              <a:lnSpc>
                <a:spcPct val="100000"/>
              </a:lnSpc>
              <a:spcBef>
                <a:spcPts val="0"/>
              </a:spcBef>
              <a:spcAft>
                <a:spcPts val="0"/>
              </a:spcAft>
              <a:buClr>
                <a:schemeClr val="dk2"/>
              </a:buClr>
              <a:buSzPts val="1600"/>
              <a:buNone/>
              <a:defRPr sz="1600">
                <a:solidFill>
                  <a:schemeClr val="dk2"/>
                </a:solidFill>
              </a:defRPr>
            </a:lvl9pPr>
          </a:lstStyle>
          <a:p>
            <a:endParaRPr/>
          </a:p>
        </p:txBody>
      </p:sp>
      <p:sp>
        <p:nvSpPr>
          <p:cNvPr id="538" name="Google Shape;538;p19"/>
          <p:cNvSpPr txBox="1">
            <a:spLocks noGrp="1"/>
          </p:cNvSpPr>
          <p:nvPr>
            <p:ph type="title"/>
          </p:nvPr>
        </p:nvSpPr>
        <p:spPr>
          <a:xfrm>
            <a:off x="720000" y="540000"/>
            <a:ext cx="7704000" cy="360000"/>
          </a:xfrm>
          <a:prstGeom prst="rect">
            <a:avLst/>
          </a:prstGeom>
        </p:spPr>
        <p:txBody>
          <a:bodyPr spcFirstLastPara="1" wrap="square" lIns="0" tIns="0" rIns="0" bIns="0" anchor="t" anchorCtr="0">
            <a:noAutofit/>
          </a:bodyPr>
          <a:lstStyle>
            <a:lvl1pPr lvl="0" algn="ctr" rtl="0">
              <a:spcBef>
                <a:spcPts val="0"/>
              </a:spcBef>
              <a:spcAft>
                <a:spcPts val="0"/>
              </a:spcAft>
              <a:buSzPts val="3000"/>
              <a:buNone/>
              <a:defRPr sz="3000"/>
            </a:lvl1pPr>
            <a:lvl2pPr lvl="1" algn="ctr" rtl="0">
              <a:spcBef>
                <a:spcPts val="0"/>
              </a:spcBef>
              <a:spcAft>
                <a:spcPts val="0"/>
              </a:spcAft>
              <a:buSzPts val="3000"/>
              <a:buNone/>
              <a:defRPr sz="3000"/>
            </a:lvl2pPr>
            <a:lvl3pPr lvl="2" algn="ctr" rtl="0">
              <a:spcBef>
                <a:spcPts val="0"/>
              </a:spcBef>
              <a:spcAft>
                <a:spcPts val="0"/>
              </a:spcAft>
              <a:buSzPts val="3000"/>
              <a:buNone/>
              <a:defRPr sz="3000"/>
            </a:lvl3pPr>
            <a:lvl4pPr lvl="3" algn="ctr" rtl="0">
              <a:spcBef>
                <a:spcPts val="0"/>
              </a:spcBef>
              <a:spcAft>
                <a:spcPts val="0"/>
              </a:spcAft>
              <a:buSzPts val="3000"/>
              <a:buNone/>
              <a:defRPr sz="3000"/>
            </a:lvl4pPr>
            <a:lvl5pPr lvl="4" algn="ctr" rtl="0">
              <a:spcBef>
                <a:spcPts val="0"/>
              </a:spcBef>
              <a:spcAft>
                <a:spcPts val="0"/>
              </a:spcAft>
              <a:buSzPts val="3000"/>
              <a:buNone/>
              <a:defRPr sz="3000"/>
            </a:lvl5pPr>
            <a:lvl6pPr lvl="5" algn="ctr" rtl="0">
              <a:spcBef>
                <a:spcPts val="0"/>
              </a:spcBef>
              <a:spcAft>
                <a:spcPts val="0"/>
              </a:spcAft>
              <a:buSzPts val="3000"/>
              <a:buNone/>
              <a:defRPr sz="3000"/>
            </a:lvl6pPr>
            <a:lvl7pPr lvl="6" algn="ctr" rtl="0">
              <a:spcBef>
                <a:spcPts val="0"/>
              </a:spcBef>
              <a:spcAft>
                <a:spcPts val="0"/>
              </a:spcAft>
              <a:buSzPts val="3000"/>
              <a:buNone/>
              <a:defRPr sz="3000"/>
            </a:lvl7pPr>
            <a:lvl8pPr lvl="7" algn="ctr" rtl="0">
              <a:spcBef>
                <a:spcPts val="0"/>
              </a:spcBef>
              <a:spcAft>
                <a:spcPts val="0"/>
              </a:spcAft>
              <a:buSzPts val="3000"/>
              <a:buNone/>
              <a:defRPr sz="3000"/>
            </a:lvl8pPr>
            <a:lvl9pPr lvl="8" algn="ctr" rtl="0">
              <a:spcBef>
                <a:spcPts val="0"/>
              </a:spcBef>
              <a:spcAft>
                <a:spcPts val="0"/>
              </a:spcAft>
              <a:buSzPts val="3000"/>
              <a:buNone/>
              <a:defRPr sz="3000"/>
            </a:lvl9pPr>
          </a:lstStyle>
          <a:p>
            <a:endParaRPr/>
          </a:p>
        </p:txBody>
      </p:sp>
    </p:spTree>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Title and four columns ">
  <p:cSld name="CUSTOM_7">
    <p:spTree>
      <p:nvGrpSpPr>
        <p:cNvPr id="1" name="Shape 539"/>
        <p:cNvGrpSpPr/>
        <p:nvPr/>
      </p:nvGrpSpPr>
      <p:grpSpPr>
        <a:xfrm>
          <a:off x="0" y="0"/>
          <a:ext cx="0" cy="0"/>
          <a:chOff x="0" y="0"/>
          <a:chExt cx="0" cy="0"/>
        </a:xfrm>
      </p:grpSpPr>
      <p:grpSp>
        <p:nvGrpSpPr>
          <p:cNvPr id="540" name="Google Shape;540;p20"/>
          <p:cNvGrpSpPr/>
          <p:nvPr/>
        </p:nvGrpSpPr>
        <p:grpSpPr>
          <a:xfrm>
            <a:off x="-1700" y="329"/>
            <a:ext cx="9147400" cy="5142843"/>
            <a:chOff x="238125" y="854700"/>
            <a:chExt cx="7142500" cy="4015650"/>
          </a:xfrm>
        </p:grpSpPr>
        <p:sp>
          <p:nvSpPr>
            <p:cNvPr id="541" name="Google Shape;541;p20"/>
            <p:cNvSpPr/>
            <p:nvPr/>
          </p:nvSpPr>
          <p:spPr>
            <a:xfrm>
              <a:off x="238125" y="854700"/>
              <a:ext cx="7142500" cy="4015650"/>
            </a:xfrm>
            <a:custGeom>
              <a:avLst/>
              <a:gdLst/>
              <a:ahLst/>
              <a:cxnLst/>
              <a:rect l="l" t="t" r="r" b="b"/>
              <a:pathLst>
                <a:path w="285700" h="160626" extrusionOk="0">
                  <a:moveTo>
                    <a:pt x="5823" y="8897"/>
                  </a:moveTo>
                  <a:cubicBezTo>
                    <a:pt x="6990" y="8897"/>
                    <a:pt x="7943" y="9851"/>
                    <a:pt x="7943" y="11018"/>
                  </a:cubicBezTo>
                  <a:cubicBezTo>
                    <a:pt x="7943" y="12185"/>
                    <a:pt x="6990" y="13139"/>
                    <a:pt x="5823" y="13139"/>
                  </a:cubicBezTo>
                  <a:cubicBezTo>
                    <a:pt x="4656" y="13139"/>
                    <a:pt x="3714" y="12185"/>
                    <a:pt x="3714" y="11018"/>
                  </a:cubicBezTo>
                  <a:cubicBezTo>
                    <a:pt x="3714" y="9851"/>
                    <a:pt x="4656" y="8897"/>
                    <a:pt x="5823" y="8897"/>
                  </a:cubicBezTo>
                  <a:close/>
                  <a:moveTo>
                    <a:pt x="5823" y="20718"/>
                  </a:moveTo>
                  <a:cubicBezTo>
                    <a:pt x="6990" y="20718"/>
                    <a:pt x="7943" y="21660"/>
                    <a:pt x="7943" y="22839"/>
                  </a:cubicBezTo>
                  <a:cubicBezTo>
                    <a:pt x="7943" y="24006"/>
                    <a:pt x="6990" y="24960"/>
                    <a:pt x="5823" y="24960"/>
                  </a:cubicBezTo>
                  <a:cubicBezTo>
                    <a:pt x="4656" y="24960"/>
                    <a:pt x="3714" y="24006"/>
                    <a:pt x="3714" y="22839"/>
                  </a:cubicBezTo>
                  <a:cubicBezTo>
                    <a:pt x="3714" y="21660"/>
                    <a:pt x="4656" y="20718"/>
                    <a:pt x="5823" y="20718"/>
                  </a:cubicBezTo>
                  <a:close/>
                  <a:moveTo>
                    <a:pt x="5823" y="32527"/>
                  </a:moveTo>
                  <a:cubicBezTo>
                    <a:pt x="6990" y="32527"/>
                    <a:pt x="7943" y="33481"/>
                    <a:pt x="7943" y="34648"/>
                  </a:cubicBezTo>
                  <a:cubicBezTo>
                    <a:pt x="7943" y="35827"/>
                    <a:pt x="6990" y="36768"/>
                    <a:pt x="5823" y="36768"/>
                  </a:cubicBezTo>
                  <a:cubicBezTo>
                    <a:pt x="4656" y="36768"/>
                    <a:pt x="3714" y="35827"/>
                    <a:pt x="3714" y="34648"/>
                  </a:cubicBezTo>
                  <a:cubicBezTo>
                    <a:pt x="3714" y="33481"/>
                    <a:pt x="4656" y="32527"/>
                    <a:pt x="5823" y="32527"/>
                  </a:cubicBezTo>
                  <a:close/>
                  <a:moveTo>
                    <a:pt x="5823" y="44348"/>
                  </a:moveTo>
                  <a:cubicBezTo>
                    <a:pt x="6990" y="44348"/>
                    <a:pt x="7943" y="45302"/>
                    <a:pt x="7943" y="46469"/>
                  </a:cubicBezTo>
                  <a:cubicBezTo>
                    <a:pt x="7943" y="47636"/>
                    <a:pt x="6990" y="48589"/>
                    <a:pt x="5823" y="48589"/>
                  </a:cubicBezTo>
                  <a:cubicBezTo>
                    <a:pt x="4656" y="48589"/>
                    <a:pt x="3714" y="47636"/>
                    <a:pt x="3714" y="46469"/>
                  </a:cubicBezTo>
                  <a:cubicBezTo>
                    <a:pt x="3714" y="45302"/>
                    <a:pt x="4656" y="44348"/>
                    <a:pt x="5823" y="44348"/>
                  </a:cubicBezTo>
                  <a:close/>
                  <a:moveTo>
                    <a:pt x="5823" y="56169"/>
                  </a:moveTo>
                  <a:cubicBezTo>
                    <a:pt x="6990" y="56169"/>
                    <a:pt x="7943" y="57110"/>
                    <a:pt x="7943" y="58277"/>
                  </a:cubicBezTo>
                  <a:cubicBezTo>
                    <a:pt x="7943" y="59457"/>
                    <a:pt x="6990" y="60398"/>
                    <a:pt x="5823" y="60398"/>
                  </a:cubicBezTo>
                  <a:cubicBezTo>
                    <a:pt x="4656" y="60398"/>
                    <a:pt x="3714" y="59457"/>
                    <a:pt x="3714" y="58277"/>
                  </a:cubicBezTo>
                  <a:cubicBezTo>
                    <a:pt x="3714" y="57110"/>
                    <a:pt x="4656" y="56169"/>
                    <a:pt x="5823" y="56169"/>
                  </a:cubicBezTo>
                  <a:close/>
                  <a:moveTo>
                    <a:pt x="5823" y="67977"/>
                  </a:moveTo>
                  <a:cubicBezTo>
                    <a:pt x="6990" y="67977"/>
                    <a:pt x="7943" y="68931"/>
                    <a:pt x="7943" y="70098"/>
                  </a:cubicBezTo>
                  <a:cubicBezTo>
                    <a:pt x="7943" y="71265"/>
                    <a:pt x="6990" y="72219"/>
                    <a:pt x="5823" y="72219"/>
                  </a:cubicBezTo>
                  <a:cubicBezTo>
                    <a:pt x="4656" y="72219"/>
                    <a:pt x="3714" y="71265"/>
                    <a:pt x="3714" y="70098"/>
                  </a:cubicBezTo>
                  <a:cubicBezTo>
                    <a:pt x="3714" y="68931"/>
                    <a:pt x="4656" y="67977"/>
                    <a:pt x="5823" y="67977"/>
                  </a:cubicBezTo>
                  <a:close/>
                  <a:moveTo>
                    <a:pt x="5823" y="79798"/>
                  </a:moveTo>
                  <a:cubicBezTo>
                    <a:pt x="6990" y="79798"/>
                    <a:pt x="7943" y="80739"/>
                    <a:pt x="7943" y="81919"/>
                  </a:cubicBezTo>
                  <a:cubicBezTo>
                    <a:pt x="7943" y="83086"/>
                    <a:pt x="6990" y="84027"/>
                    <a:pt x="5823" y="84027"/>
                  </a:cubicBezTo>
                  <a:cubicBezTo>
                    <a:pt x="4656" y="84027"/>
                    <a:pt x="3714" y="83086"/>
                    <a:pt x="3714" y="81919"/>
                  </a:cubicBezTo>
                  <a:cubicBezTo>
                    <a:pt x="3714" y="80739"/>
                    <a:pt x="4656" y="79798"/>
                    <a:pt x="5823" y="79798"/>
                  </a:cubicBezTo>
                  <a:close/>
                  <a:moveTo>
                    <a:pt x="5823" y="91607"/>
                  </a:moveTo>
                  <a:cubicBezTo>
                    <a:pt x="6990" y="91607"/>
                    <a:pt x="7943" y="92560"/>
                    <a:pt x="7943" y="93727"/>
                  </a:cubicBezTo>
                  <a:cubicBezTo>
                    <a:pt x="7943" y="94895"/>
                    <a:pt x="6990" y="95848"/>
                    <a:pt x="5823" y="95848"/>
                  </a:cubicBezTo>
                  <a:cubicBezTo>
                    <a:pt x="4656" y="95848"/>
                    <a:pt x="3714" y="94895"/>
                    <a:pt x="3714" y="93727"/>
                  </a:cubicBezTo>
                  <a:cubicBezTo>
                    <a:pt x="3714" y="92560"/>
                    <a:pt x="4656" y="91607"/>
                    <a:pt x="5823" y="91607"/>
                  </a:cubicBezTo>
                  <a:close/>
                  <a:moveTo>
                    <a:pt x="5823" y="103428"/>
                  </a:moveTo>
                  <a:cubicBezTo>
                    <a:pt x="6990" y="103428"/>
                    <a:pt x="7943" y="104381"/>
                    <a:pt x="7943" y="105548"/>
                  </a:cubicBezTo>
                  <a:cubicBezTo>
                    <a:pt x="7943" y="106716"/>
                    <a:pt x="6990" y="107669"/>
                    <a:pt x="5823" y="107669"/>
                  </a:cubicBezTo>
                  <a:cubicBezTo>
                    <a:pt x="4656" y="107669"/>
                    <a:pt x="3714" y="106716"/>
                    <a:pt x="3714" y="105548"/>
                  </a:cubicBezTo>
                  <a:cubicBezTo>
                    <a:pt x="3714" y="104381"/>
                    <a:pt x="4656" y="103428"/>
                    <a:pt x="5823" y="103428"/>
                  </a:cubicBezTo>
                  <a:close/>
                  <a:moveTo>
                    <a:pt x="5823" y="115249"/>
                  </a:moveTo>
                  <a:cubicBezTo>
                    <a:pt x="6990" y="115249"/>
                    <a:pt x="7943" y="116190"/>
                    <a:pt x="7943" y="117357"/>
                  </a:cubicBezTo>
                  <a:cubicBezTo>
                    <a:pt x="7943" y="118536"/>
                    <a:pt x="6990" y="119478"/>
                    <a:pt x="5823" y="119478"/>
                  </a:cubicBezTo>
                  <a:cubicBezTo>
                    <a:pt x="4656" y="119478"/>
                    <a:pt x="3714" y="118536"/>
                    <a:pt x="3714" y="117357"/>
                  </a:cubicBezTo>
                  <a:cubicBezTo>
                    <a:pt x="3714" y="116190"/>
                    <a:pt x="4656" y="115249"/>
                    <a:pt x="5823" y="115249"/>
                  </a:cubicBezTo>
                  <a:close/>
                  <a:moveTo>
                    <a:pt x="5823" y="127057"/>
                  </a:moveTo>
                  <a:cubicBezTo>
                    <a:pt x="6990" y="127057"/>
                    <a:pt x="7943" y="128011"/>
                    <a:pt x="7943" y="129178"/>
                  </a:cubicBezTo>
                  <a:cubicBezTo>
                    <a:pt x="7943" y="130345"/>
                    <a:pt x="6990" y="131299"/>
                    <a:pt x="5823" y="131299"/>
                  </a:cubicBezTo>
                  <a:cubicBezTo>
                    <a:pt x="4656" y="131299"/>
                    <a:pt x="3714" y="130345"/>
                    <a:pt x="3714" y="129178"/>
                  </a:cubicBezTo>
                  <a:cubicBezTo>
                    <a:pt x="3714" y="128011"/>
                    <a:pt x="4656" y="127057"/>
                    <a:pt x="5823" y="127057"/>
                  </a:cubicBezTo>
                  <a:close/>
                  <a:moveTo>
                    <a:pt x="5823" y="138878"/>
                  </a:moveTo>
                  <a:cubicBezTo>
                    <a:pt x="6990" y="138878"/>
                    <a:pt x="7943" y="139819"/>
                    <a:pt x="7943" y="140999"/>
                  </a:cubicBezTo>
                  <a:cubicBezTo>
                    <a:pt x="7943" y="142166"/>
                    <a:pt x="6990" y="143107"/>
                    <a:pt x="5823" y="143107"/>
                  </a:cubicBezTo>
                  <a:cubicBezTo>
                    <a:pt x="4656" y="143107"/>
                    <a:pt x="3714" y="142166"/>
                    <a:pt x="3714" y="140999"/>
                  </a:cubicBezTo>
                  <a:cubicBezTo>
                    <a:pt x="3714" y="139819"/>
                    <a:pt x="4656" y="138878"/>
                    <a:pt x="5823" y="138878"/>
                  </a:cubicBezTo>
                  <a:close/>
                  <a:moveTo>
                    <a:pt x="5823" y="150687"/>
                  </a:moveTo>
                  <a:cubicBezTo>
                    <a:pt x="6990" y="150687"/>
                    <a:pt x="7943" y="151640"/>
                    <a:pt x="7943" y="152807"/>
                  </a:cubicBezTo>
                  <a:cubicBezTo>
                    <a:pt x="7943" y="153974"/>
                    <a:pt x="6990" y="154928"/>
                    <a:pt x="5823" y="154928"/>
                  </a:cubicBezTo>
                  <a:cubicBezTo>
                    <a:pt x="4656" y="154928"/>
                    <a:pt x="3714" y="153974"/>
                    <a:pt x="3714" y="152807"/>
                  </a:cubicBezTo>
                  <a:cubicBezTo>
                    <a:pt x="3714" y="151640"/>
                    <a:pt x="4656" y="150687"/>
                    <a:pt x="5823" y="150687"/>
                  </a:cubicBezTo>
                  <a:close/>
                  <a:moveTo>
                    <a:pt x="0" y="0"/>
                  </a:moveTo>
                  <a:lnTo>
                    <a:pt x="0" y="160625"/>
                  </a:lnTo>
                  <a:lnTo>
                    <a:pt x="285700" y="160625"/>
                  </a:lnTo>
                  <a:lnTo>
                    <a:pt x="28570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 name="Google Shape;542;p20"/>
            <p:cNvSpPr/>
            <p:nvPr/>
          </p:nvSpPr>
          <p:spPr>
            <a:xfrm>
              <a:off x="561875" y="2486675"/>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 name="Google Shape;543;p20"/>
            <p:cNvSpPr/>
            <p:nvPr/>
          </p:nvSpPr>
          <p:spPr>
            <a:xfrm>
              <a:off x="561875" y="2694675"/>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 name="Google Shape;544;p20"/>
            <p:cNvSpPr/>
            <p:nvPr/>
          </p:nvSpPr>
          <p:spPr>
            <a:xfrm>
              <a:off x="561875" y="289230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 name="Google Shape;545;p20"/>
            <p:cNvSpPr/>
            <p:nvPr/>
          </p:nvSpPr>
          <p:spPr>
            <a:xfrm>
              <a:off x="561875" y="3100000"/>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 name="Google Shape;546;p20"/>
            <p:cNvSpPr/>
            <p:nvPr/>
          </p:nvSpPr>
          <p:spPr>
            <a:xfrm>
              <a:off x="561875" y="167570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 name="Google Shape;547;p20"/>
            <p:cNvSpPr/>
            <p:nvPr/>
          </p:nvSpPr>
          <p:spPr>
            <a:xfrm>
              <a:off x="561875" y="1883700"/>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 name="Google Shape;548;p20"/>
            <p:cNvSpPr/>
            <p:nvPr/>
          </p:nvSpPr>
          <p:spPr>
            <a:xfrm>
              <a:off x="561875" y="2081350"/>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 name="Google Shape;549;p20"/>
            <p:cNvSpPr/>
            <p:nvPr/>
          </p:nvSpPr>
          <p:spPr>
            <a:xfrm>
              <a:off x="561875" y="228902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 name="Google Shape;550;p20"/>
            <p:cNvSpPr/>
            <p:nvPr/>
          </p:nvSpPr>
          <p:spPr>
            <a:xfrm>
              <a:off x="561875" y="107272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 name="Google Shape;551;p20"/>
            <p:cNvSpPr/>
            <p:nvPr/>
          </p:nvSpPr>
          <p:spPr>
            <a:xfrm>
              <a:off x="561875" y="127037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 name="Google Shape;552;p20"/>
            <p:cNvSpPr/>
            <p:nvPr/>
          </p:nvSpPr>
          <p:spPr>
            <a:xfrm>
              <a:off x="561875" y="147805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 name="Google Shape;553;p20"/>
            <p:cNvSpPr/>
            <p:nvPr/>
          </p:nvSpPr>
          <p:spPr>
            <a:xfrm>
              <a:off x="561875" y="410860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 name="Google Shape;554;p20"/>
            <p:cNvSpPr/>
            <p:nvPr/>
          </p:nvSpPr>
          <p:spPr>
            <a:xfrm>
              <a:off x="561875" y="431660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 name="Google Shape;555;p20"/>
            <p:cNvSpPr/>
            <p:nvPr/>
          </p:nvSpPr>
          <p:spPr>
            <a:xfrm>
              <a:off x="561875" y="4514250"/>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 name="Google Shape;556;p20"/>
            <p:cNvSpPr/>
            <p:nvPr/>
          </p:nvSpPr>
          <p:spPr>
            <a:xfrm>
              <a:off x="561875" y="472192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 name="Google Shape;557;p20"/>
            <p:cNvSpPr/>
            <p:nvPr/>
          </p:nvSpPr>
          <p:spPr>
            <a:xfrm>
              <a:off x="561875" y="3297650"/>
              <a:ext cx="6818750" cy="0"/>
            </a:xfrm>
            <a:custGeom>
              <a:avLst/>
              <a:gdLst/>
              <a:ahLst/>
              <a:cxnLst/>
              <a:rect l="l" t="t" r="r" b="b"/>
              <a:pathLst>
                <a:path w="272750"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 name="Google Shape;558;p20"/>
            <p:cNvSpPr/>
            <p:nvPr/>
          </p:nvSpPr>
          <p:spPr>
            <a:xfrm>
              <a:off x="561875" y="350562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 name="Google Shape;559;p20"/>
            <p:cNvSpPr/>
            <p:nvPr/>
          </p:nvSpPr>
          <p:spPr>
            <a:xfrm>
              <a:off x="561875" y="370327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 name="Google Shape;560;p20"/>
            <p:cNvSpPr/>
            <p:nvPr/>
          </p:nvSpPr>
          <p:spPr>
            <a:xfrm>
              <a:off x="561875" y="391095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 name="Google Shape;561;p20"/>
            <p:cNvSpPr/>
            <p:nvPr/>
          </p:nvSpPr>
          <p:spPr>
            <a:xfrm>
              <a:off x="514825" y="859725"/>
              <a:ext cx="25" cy="4005275"/>
            </a:xfrm>
            <a:custGeom>
              <a:avLst/>
              <a:gdLst/>
              <a:ahLst/>
              <a:cxnLst/>
              <a:rect l="l" t="t" r="r" b="b"/>
              <a:pathLst>
                <a:path w="1" h="160211" fill="none" extrusionOk="0">
                  <a:moveTo>
                    <a:pt x="0" y="0"/>
                  </a:moveTo>
                  <a:lnTo>
                    <a:pt x="0" y="160211"/>
                  </a:lnTo>
                </a:path>
              </a:pathLst>
            </a:custGeom>
            <a:noFill/>
            <a:ln w="7850" cap="flat" cmpd="sng">
              <a:solidFill>
                <a:schemeClr val="dk1"/>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 name="Google Shape;562;p20"/>
            <p:cNvSpPr/>
            <p:nvPr/>
          </p:nvSpPr>
          <p:spPr>
            <a:xfrm>
              <a:off x="563750" y="859725"/>
              <a:ext cx="25" cy="4005275"/>
            </a:xfrm>
            <a:custGeom>
              <a:avLst/>
              <a:gdLst/>
              <a:ahLst/>
              <a:cxnLst/>
              <a:rect l="l" t="t" r="r" b="b"/>
              <a:pathLst>
                <a:path w="1" h="160211" fill="none" extrusionOk="0">
                  <a:moveTo>
                    <a:pt x="1" y="0"/>
                  </a:moveTo>
                  <a:lnTo>
                    <a:pt x="1" y="160211"/>
                  </a:lnTo>
                </a:path>
              </a:pathLst>
            </a:custGeom>
            <a:noFill/>
            <a:ln w="7850" cap="flat" cmpd="sng">
              <a:solidFill>
                <a:schemeClr val="dk1"/>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63" name="Google Shape;563;p20"/>
          <p:cNvSpPr txBox="1">
            <a:spLocks noGrp="1"/>
          </p:cNvSpPr>
          <p:nvPr>
            <p:ph type="ctrTitle"/>
          </p:nvPr>
        </p:nvSpPr>
        <p:spPr>
          <a:xfrm>
            <a:off x="5272950" y="1633778"/>
            <a:ext cx="2451300" cy="364800"/>
          </a:xfrm>
          <a:prstGeom prst="rect">
            <a:avLst/>
          </a:prstGeom>
        </p:spPr>
        <p:txBody>
          <a:bodyPr spcFirstLastPara="1" wrap="square" lIns="0" tIns="0" rIns="0" bIns="0" anchor="t" anchorCtr="0">
            <a:noAutofit/>
          </a:bodyPr>
          <a:lstStyle>
            <a:lvl1pPr lvl="0" algn="ctr" rtl="0">
              <a:spcBef>
                <a:spcPts val="0"/>
              </a:spcBef>
              <a:spcAft>
                <a:spcPts val="0"/>
              </a:spcAft>
              <a:buSzPts val="2000"/>
              <a:buNone/>
              <a:defRPr sz="2000"/>
            </a:lvl1pPr>
            <a:lvl2pPr lvl="1" algn="ctr" rtl="0">
              <a:spcBef>
                <a:spcPts val="0"/>
              </a:spcBef>
              <a:spcAft>
                <a:spcPts val="0"/>
              </a:spcAft>
              <a:buSzPts val="2000"/>
              <a:buFont typeface="Permanent Marker"/>
              <a:buNone/>
              <a:defRPr sz="2000">
                <a:latin typeface="Permanent Marker"/>
                <a:ea typeface="Permanent Marker"/>
                <a:cs typeface="Permanent Marker"/>
                <a:sym typeface="Permanent Marker"/>
              </a:defRPr>
            </a:lvl2pPr>
            <a:lvl3pPr lvl="2" algn="ctr" rtl="0">
              <a:spcBef>
                <a:spcPts val="0"/>
              </a:spcBef>
              <a:spcAft>
                <a:spcPts val="0"/>
              </a:spcAft>
              <a:buSzPts val="2000"/>
              <a:buFont typeface="Permanent Marker"/>
              <a:buNone/>
              <a:defRPr sz="2000">
                <a:latin typeface="Permanent Marker"/>
                <a:ea typeface="Permanent Marker"/>
                <a:cs typeface="Permanent Marker"/>
                <a:sym typeface="Permanent Marker"/>
              </a:defRPr>
            </a:lvl3pPr>
            <a:lvl4pPr lvl="3" algn="ctr" rtl="0">
              <a:spcBef>
                <a:spcPts val="0"/>
              </a:spcBef>
              <a:spcAft>
                <a:spcPts val="0"/>
              </a:spcAft>
              <a:buSzPts val="2000"/>
              <a:buFont typeface="Permanent Marker"/>
              <a:buNone/>
              <a:defRPr sz="2000">
                <a:latin typeface="Permanent Marker"/>
                <a:ea typeface="Permanent Marker"/>
                <a:cs typeface="Permanent Marker"/>
                <a:sym typeface="Permanent Marker"/>
              </a:defRPr>
            </a:lvl4pPr>
            <a:lvl5pPr lvl="4" algn="ctr" rtl="0">
              <a:spcBef>
                <a:spcPts val="0"/>
              </a:spcBef>
              <a:spcAft>
                <a:spcPts val="0"/>
              </a:spcAft>
              <a:buSzPts val="2000"/>
              <a:buFont typeface="Permanent Marker"/>
              <a:buNone/>
              <a:defRPr sz="2000">
                <a:latin typeface="Permanent Marker"/>
                <a:ea typeface="Permanent Marker"/>
                <a:cs typeface="Permanent Marker"/>
                <a:sym typeface="Permanent Marker"/>
              </a:defRPr>
            </a:lvl5pPr>
            <a:lvl6pPr lvl="5" algn="ctr" rtl="0">
              <a:spcBef>
                <a:spcPts val="0"/>
              </a:spcBef>
              <a:spcAft>
                <a:spcPts val="0"/>
              </a:spcAft>
              <a:buSzPts val="2000"/>
              <a:buFont typeface="Permanent Marker"/>
              <a:buNone/>
              <a:defRPr sz="2000">
                <a:latin typeface="Permanent Marker"/>
                <a:ea typeface="Permanent Marker"/>
                <a:cs typeface="Permanent Marker"/>
                <a:sym typeface="Permanent Marker"/>
              </a:defRPr>
            </a:lvl6pPr>
            <a:lvl7pPr lvl="6" algn="ctr" rtl="0">
              <a:spcBef>
                <a:spcPts val="0"/>
              </a:spcBef>
              <a:spcAft>
                <a:spcPts val="0"/>
              </a:spcAft>
              <a:buSzPts val="2000"/>
              <a:buFont typeface="Permanent Marker"/>
              <a:buNone/>
              <a:defRPr sz="2000">
                <a:latin typeface="Permanent Marker"/>
                <a:ea typeface="Permanent Marker"/>
                <a:cs typeface="Permanent Marker"/>
                <a:sym typeface="Permanent Marker"/>
              </a:defRPr>
            </a:lvl7pPr>
            <a:lvl8pPr lvl="7" algn="ctr" rtl="0">
              <a:spcBef>
                <a:spcPts val="0"/>
              </a:spcBef>
              <a:spcAft>
                <a:spcPts val="0"/>
              </a:spcAft>
              <a:buSzPts val="2000"/>
              <a:buFont typeface="Permanent Marker"/>
              <a:buNone/>
              <a:defRPr sz="2000">
                <a:latin typeface="Permanent Marker"/>
                <a:ea typeface="Permanent Marker"/>
                <a:cs typeface="Permanent Marker"/>
                <a:sym typeface="Permanent Marker"/>
              </a:defRPr>
            </a:lvl8pPr>
            <a:lvl9pPr lvl="8" algn="ctr" rtl="0">
              <a:spcBef>
                <a:spcPts val="0"/>
              </a:spcBef>
              <a:spcAft>
                <a:spcPts val="0"/>
              </a:spcAft>
              <a:buSzPts val="2000"/>
              <a:buFont typeface="Permanent Marker"/>
              <a:buNone/>
              <a:defRPr sz="2000">
                <a:latin typeface="Permanent Marker"/>
                <a:ea typeface="Permanent Marker"/>
                <a:cs typeface="Permanent Marker"/>
                <a:sym typeface="Permanent Marker"/>
              </a:defRPr>
            </a:lvl9pPr>
          </a:lstStyle>
          <a:p>
            <a:endParaRPr/>
          </a:p>
        </p:txBody>
      </p:sp>
      <p:sp>
        <p:nvSpPr>
          <p:cNvPr id="564" name="Google Shape;564;p20"/>
          <p:cNvSpPr txBox="1">
            <a:spLocks noGrp="1"/>
          </p:cNvSpPr>
          <p:nvPr>
            <p:ph type="subTitle" idx="1"/>
          </p:nvPr>
        </p:nvSpPr>
        <p:spPr>
          <a:xfrm>
            <a:off x="5272950" y="1919436"/>
            <a:ext cx="2451300" cy="549300"/>
          </a:xfrm>
          <a:prstGeom prst="rect">
            <a:avLst/>
          </a:prstGeom>
          <a:noFill/>
          <a:ln>
            <a:noFill/>
          </a:ln>
        </p:spPr>
        <p:txBody>
          <a:bodyPr spcFirstLastPara="1" wrap="square" lIns="91425" tIns="91425" rIns="91425" bIns="91425" anchor="t" anchorCtr="0">
            <a:noAutofit/>
          </a:bodyPr>
          <a:lstStyle>
            <a:lvl1pPr lvl="0" algn="ctr" rtl="0">
              <a:lnSpc>
                <a:spcPct val="100000"/>
              </a:lnSpc>
              <a:spcBef>
                <a:spcPts val="0"/>
              </a:spcBef>
              <a:spcAft>
                <a:spcPts val="0"/>
              </a:spcAft>
              <a:buClr>
                <a:srgbClr val="000000"/>
              </a:buClr>
              <a:buSzPts val="1400"/>
              <a:buNone/>
              <a:defRPr sz="1600">
                <a:solidFill>
                  <a:schemeClr val="dk2"/>
                </a:solidFill>
                <a:latin typeface="Muli"/>
                <a:ea typeface="Muli"/>
                <a:cs typeface="Muli"/>
                <a:sym typeface="Muli"/>
              </a:defRPr>
            </a:lvl1pPr>
            <a:lvl2pPr lvl="1" algn="ctr" rtl="0">
              <a:lnSpc>
                <a:spcPct val="100000"/>
              </a:lnSpc>
              <a:spcBef>
                <a:spcPts val="0"/>
              </a:spcBef>
              <a:spcAft>
                <a:spcPts val="0"/>
              </a:spcAft>
              <a:buClr>
                <a:schemeClr val="dk2"/>
              </a:buClr>
              <a:buSzPts val="1400"/>
              <a:buNone/>
              <a:defRPr sz="1400">
                <a:solidFill>
                  <a:schemeClr val="dk2"/>
                </a:solidFill>
              </a:defRPr>
            </a:lvl2pPr>
            <a:lvl3pPr lvl="2" algn="ctr" rtl="0">
              <a:lnSpc>
                <a:spcPct val="100000"/>
              </a:lnSpc>
              <a:spcBef>
                <a:spcPts val="0"/>
              </a:spcBef>
              <a:spcAft>
                <a:spcPts val="0"/>
              </a:spcAft>
              <a:buClr>
                <a:schemeClr val="dk2"/>
              </a:buClr>
              <a:buSzPts val="1400"/>
              <a:buNone/>
              <a:defRPr sz="1400">
                <a:solidFill>
                  <a:schemeClr val="dk2"/>
                </a:solidFill>
              </a:defRPr>
            </a:lvl3pPr>
            <a:lvl4pPr lvl="3" algn="ctr" rtl="0">
              <a:lnSpc>
                <a:spcPct val="100000"/>
              </a:lnSpc>
              <a:spcBef>
                <a:spcPts val="0"/>
              </a:spcBef>
              <a:spcAft>
                <a:spcPts val="0"/>
              </a:spcAft>
              <a:buClr>
                <a:schemeClr val="dk2"/>
              </a:buClr>
              <a:buSzPts val="1400"/>
              <a:buNone/>
              <a:defRPr sz="1400">
                <a:solidFill>
                  <a:schemeClr val="dk2"/>
                </a:solidFill>
              </a:defRPr>
            </a:lvl4pPr>
            <a:lvl5pPr lvl="4" algn="ctr" rtl="0">
              <a:lnSpc>
                <a:spcPct val="100000"/>
              </a:lnSpc>
              <a:spcBef>
                <a:spcPts val="0"/>
              </a:spcBef>
              <a:spcAft>
                <a:spcPts val="0"/>
              </a:spcAft>
              <a:buClr>
                <a:schemeClr val="dk2"/>
              </a:buClr>
              <a:buSzPts val="1400"/>
              <a:buNone/>
              <a:defRPr sz="1400">
                <a:solidFill>
                  <a:schemeClr val="dk2"/>
                </a:solidFill>
              </a:defRPr>
            </a:lvl5pPr>
            <a:lvl6pPr lvl="5" algn="ctr" rtl="0">
              <a:lnSpc>
                <a:spcPct val="100000"/>
              </a:lnSpc>
              <a:spcBef>
                <a:spcPts val="0"/>
              </a:spcBef>
              <a:spcAft>
                <a:spcPts val="0"/>
              </a:spcAft>
              <a:buClr>
                <a:schemeClr val="dk2"/>
              </a:buClr>
              <a:buSzPts val="1400"/>
              <a:buNone/>
              <a:defRPr sz="1400">
                <a:solidFill>
                  <a:schemeClr val="dk2"/>
                </a:solidFill>
              </a:defRPr>
            </a:lvl6pPr>
            <a:lvl7pPr lvl="6" algn="ctr" rtl="0">
              <a:lnSpc>
                <a:spcPct val="100000"/>
              </a:lnSpc>
              <a:spcBef>
                <a:spcPts val="0"/>
              </a:spcBef>
              <a:spcAft>
                <a:spcPts val="0"/>
              </a:spcAft>
              <a:buClr>
                <a:schemeClr val="dk2"/>
              </a:buClr>
              <a:buSzPts val="1400"/>
              <a:buNone/>
              <a:defRPr sz="1400">
                <a:solidFill>
                  <a:schemeClr val="dk2"/>
                </a:solidFill>
              </a:defRPr>
            </a:lvl7pPr>
            <a:lvl8pPr lvl="7" algn="ctr" rtl="0">
              <a:lnSpc>
                <a:spcPct val="100000"/>
              </a:lnSpc>
              <a:spcBef>
                <a:spcPts val="0"/>
              </a:spcBef>
              <a:spcAft>
                <a:spcPts val="0"/>
              </a:spcAft>
              <a:buClr>
                <a:schemeClr val="dk2"/>
              </a:buClr>
              <a:buSzPts val="1400"/>
              <a:buNone/>
              <a:defRPr sz="1400">
                <a:solidFill>
                  <a:schemeClr val="dk2"/>
                </a:solidFill>
              </a:defRPr>
            </a:lvl8pPr>
            <a:lvl9pPr lvl="8" algn="ctr" rtl="0">
              <a:lnSpc>
                <a:spcPct val="100000"/>
              </a:lnSpc>
              <a:spcBef>
                <a:spcPts val="0"/>
              </a:spcBef>
              <a:spcAft>
                <a:spcPts val="0"/>
              </a:spcAft>
              <a:buClr>
                <a:schemeClr val="dk2"/>
              </a:buClr>
              <a:buSzPts val="1400"/>
              <a:buNone/>
              <a:defRPr sz="1400">
                <a:solidFill>
                  <a:schemeClr val="dk2"/>
                </a:solidFill>
              </a:defRPr>
            </a:lvl9pPr>
          </a:lstStyle>
          <a:p>
            <a:endParaRPr/>
          </a:p>
        </p:txBody>
      </p:sp>
      <p:sp>
        <p:nvSpPr>
          <p:cNvPr id="565" name="Google Shape;565;p20"/>
          <p:cNvSpPr txBox="1">
            <a:spLocks noGrp="1"/>
          </p:cNvSpPr>
          <p:nvPr>
            <p:ph type="subTitle" idx="2"/>
          </p:nvPr>
        </p:nvSpPr>
        <p:spPr>
          <a:xfrm>
            <a:off x="5272950" y="3770738"/>
            <a:ext cx="2451300" cy="549300"/>
          </a:xfrm>
          <a:prstGeom prst="rect">
            <a:avLst/>
          </a:prstGeom>
          <a:noFill/>
          <a:ln>
            <a:noFill/>
          </a:ln>
        </p:spPr>
        <p:txBody>
          <a:bodyPr spcFirstLastPara="1" wrap="square" lIns="91425" tIns="91425" rIns="91425" bIns="91425" anchor="t" anchorCtr="0">
            <a:noAutofit/>
          </a:bodyPr>
          <a:lstStyle>
            <a:lvl1pPr lvl="0" algn="ctr" rtl="0">
              <a:lnSpc>
                <a:spcPct val="100000"/>
              </a:lnSpc>
              <a:spcBef>
                <a:spcPts val="0"/>
              </a:spcBef>
              <a:spcAft>
                <a:spcPts val="0"/>
              </a:spcAft>
              <a:buClr>
                <a:srgbClr val="000000"/>
              </a:buClr>
              <a:buSzPts val="1400"/>
              <a:buNone/>
              <a:defRPr sz="1600">
                <a:solidFill>
                  <a:schemeClr val="dk2"/>
                </a:solidFill>
                <a:latin typeface="Muli"/>
                <a:ea typeface="Muli"/>
                <a:cs typeface="Muli"/>
                <a:sym typeface="Muli"/>
              </a:defRPr>
            </a:lvl1pPr>
            <a:lvl2pPr lvl="1" algn="ctr" rtl="0">
              <a:lnSpc>
                <a:spcPct val="100000"/>
              </a:lnSpc>
              <a:spcBef>
                <a:spcPts val="0"/>
              </a:spcBef>
              <a:spcAft>
                <a:spcPts val="0"/>
              </a:spcAft>
              <a:buClr>
                <a:schemeClr val="dk2"/>
              </a:buClr>
              <a:buSzPts val="1400"/>
              <a:buNone/>
              <a:defRPr sz="1400">
                <a:solidFill>
                  <a:schemeClr val="dk2"/>
                </a:solidFill>
              </a:defRPr>
            </a:lvl2pPr>
            <a:lvl3pPr lvl="2" algn="ctr" rtl="0">
              <a:lnSpc>
                <a:spcPct val="100000"/>
              </a:lnSpc>
              <a:spcBef>
                <a:spcPts val="0"/>
              </a:spcBef>
              <a:spcAft>
                <a:spcPts val="0"/>
              </a:spcAft>
              <a:buClr>
                <a:schemeClr val="dk2"/>
              </a:buClr>
              <a:buSzPts val="1400"/>
              <a:buNone/>
              <a:defRPr sz="1400">
                <a:solidFill>
                  <a:schemeClr val="dk2"/>
                </a:solidFill>
              </a:defRPr>
            </a:lvl3pPr>
            <a:lvl4pPr lvl="3" algn="ctr" rtl="0">
              <a:lnSpc>
                <a:spcPct val="100000"/>
              </a:lnSpc>
              <a:spcBef>
                <a:spcPts val="0"/>
              </a:spcBef>
              <a:spcAft>
                <a:spcPts val="0"/>
              </a:spcAft>
              <a:buClr>
                <a:schemeClr val="dk2"/>
              </a:buClr>
              <a:buSzPts val="1400"/>
              <a:buNone/>
              <a:defRPr sz="1400">
                <a:solidFill>
                  <a:schemeClr val="dk2"/>
                </a:solidFill>
              </a:defRPr>
            </a:lvl4pPr>
            <a:lvl5pPr lvl="4" algn="ctr" rtl="0">
              <a:lnSpc>
                <a:spcPct val="100000"/>
              </a:lnSpc>
              <a:spcBef>
                <a:spcPts val="0"/>
              </a:spcBef>
              <a:spcAft>
                <a:spcPts val="0"/>
              </a:spcAft>
              <a:buClr>
                <a:schemeClr val="dk2"/>
              </a:buClr>
              <a:buSzPts val="1400"/>
              <a:buNone/>
              <a:defRPr sz="1400">
                <a:solidFill>
                  <a:schemeClr val="dk2"/>
                </a:solidFill>
              </a:defRPr>
            </a:lvl5pPr>
            <a:lvl6pPr lvl="5" algn="ctr" rtl="0">
              <a:lnSpc>
                <a:spcPct val="100000"/>
              </a:lnSpc>
              <a:spcBef>
                <a:spcPts val="0"/>
              </a:spcBef>
              <a:spcAft>
                <a:spcPts val="0"/>
              </a:spcAft>
              <a:buClr>
                <a:schemeClr val="dk2"/>
              </a:buClr>
              <a:buSzPts val="1400"/>
              <a:buNone/>
              <a:defRPr sz="1400">
                <a:solidFill>
                  <a:schemeClr val="dk2"/>
                </a:solidFill>
              </a:defRPr>
            </a:lvl6pPr>
            <a:lvl7pPr lvl="6" algn="ctr" rtl="0">
              <a:lnSpc>
                <a:spcPct val="100000"/>
              </a:lnSpc>
              <a:spcBef>
                <a:spcPts val="0"/>
              </a:spcBef>
              <a:spcAft>
                <a:spcPts val="0"/>
              </a:spcAft>
              <a:buClr>
                <a:schemeClr val="dk2"/>
              </a:buClr>
              <a:buSzPts val="1400"/>
              <a:buNone/>
              <a:defRPr sz="1400">
                <a:solidFill>
                  <a:schemeClr val="dk2"/>
                </a:solidFill>
              </a:defRPr>
            </a:lvl7pPr>
            <a:lvl8pPr lvl="7" algn="ctr" rtl="0">
              <a:lnSpc>
                <a:spcPct val="100000"/>
              </a:lnSpc>
              <a:spcBef>
                <a:spcPts val="0"/>
              </a:spcBef>
              <a:spcAft>
                <a:spcPts val="0"/>
              </a:spcAft>
              <a:buClr>
                <a:schemeClr val="dk2"/>
              </a:buClr>
              <a:buSzPts val="1400"/>
              <a:buNone/>
              <a:defRPr sz="1400">
                <a:solidFill>
                  <a:schemeClr val="dk2"/>
                </a:solidFill>
              </a:defRPr>
            </a:lvl8pPr>
            <a:lvl9pPr lvl="8" algn="ctr" rtl="0">
              <a:lnSpc>
                <a:spcPct val="100000"/>
              </a:lnSpc>
              <a:spcBef>
                <a:spcPts val="0"/>
              </a:spcBef>
              <a:spcAft>
                <a:spcPts val="0"/>
              </a:spcAft>
              <a:buClr>
                <a:schemeClr val="dk2"/>
              </a:buClr>
              <a:buSzPts val="1400"/>
              <a:buNone/>
              <a:defRPr sz="1400">
                <a:solidFill>
                  <a:schemeClr val="dk2"/>
                </a:solidFill>
              </a:defRPr>
            </a:lvl9pPr>
          </a:lstStyle>
          <a:p>
            <a:endParaRPr/>
          </a:p>
        </p:txBody>
      </p:sp>
      <p:sp>
        <p:nvSpPr>
          <p:cNvPr id="566" name="Google Shape;566;p20"/>
          <p:cNvSpPr txBox="1">
            <a:spLocks noGrp="1"/>
          </p:cNvSpPr>
          <p:nvPr>
            <p:ph type="ctrTitle" idx="3"/>
          </p:nvPr>
        </p:nvSpPr>
        <p:spPr>
          <a:xfrm>
            <a:off x="5272950" y="3485698"/>
            <a:ext cx="2451300" cy="364800"/>
          </a:xfrm>
          <a:prstGeom prst="rect">
            <a:avLst/>
          </a:prstGeom>
        </p:spPr>
        <p:txBody>
          <a:bodyPr spcFirstLastPara="1" wrap="square" lIns="0" tIns="0" rIns="0" bIns="0" anchor="t" anchorCtr="0">
            <a:noAutofit/>
          </a:bodyPr>
          <a:lstStyle>
            <a:lvl1pPr lvl="0" algn="ctr" rtl="0">
              <a:spcBef>
                <a:spcPts val="0"/>
              </a:spcBef>
              <a:spcAft>
                <a:spcPts val="0"/>
              </a:spcAft>
              <a:buSzPts val="2000"/>
              <a:buNone/>
              <a:defRPr sz="2000"/>
            </a:lvl1pPr>
            <a:lvl2pPr lvl="1" algn="ctr" rtl="0">
              <a:spcBef>
                <a:spcPts val="0"/>
              </a:spcBef>
              <a:spcAft>
                <a:spcPts val="0"/>
              </a:spcAft>
              <a:buSzPts val="2000"/>
              <a:buFont typeface="Permanent Marker"/>
              <a:buNone/>
              <a:defRPr sz="2000">
                <a:latin typeface="Permanent Marker"/>
                <a:ea typeface="Permanent Marker"/>
                <a:cs typeface="Permanent Marker"/>
                <a:sym typeface="Permanent Marker"/>
              </a:defRPr>
            </a:lvl2pPr>
            <a:lvl3pPr lvl="2" algn="ctr" rtl="0">
              <a:spcBef>
                <a:spcPts val="0"/>
              </a:spcBef>
              <a:spcAft>
                <a:spcPts val="0"/>
              </a:spcAft>
              <a:buSzPts val="2000"/>
              <a:buFont typeface="Permanent Marker"/>
              <a:buNone/>
              <a:defRPr sz="2000">
                <a:latin typeface="Permanent Marker"/>
                <a:ea typeface="Permanent Marker"/>
                <a:cs typeface="Permanent Marker"/>
                <a:sym typeface="Permanent Marker"/>
              </a:defRPr>
            </a:lvl3pPr>
            <a:lvl4pPr lvl="3" algn="ctr" rtl="0">
              <a:spcBef>
                <a:spcPts val="0"/>
              </a:spcBef>
              <a:spcAft>
                <a:spcPts val="0"/>
              </a:spcAft>
              <a:buSzPts val="2000"/>
              <a:buFont typeface="Permanent Marker"/>
              <a:buNone/>
              <a:defRPr sz="2000">
                <a:latin typeface="Permanent Marker"/>
                <a:ea typeface="Permanent Marker"/>
                <a:cs typeface="Permanent Marker"/>
                <a:sym typeface="Permanent Marker"/>
              </a:defRPr>
            </a:lvl4pPr>
            <a:lvl5pPr lvl="4" algn="ctr" rtl="0">
              <a:spcBef>
                <a:spcPts val="0"/>
              </a:spcBef>
              <a:spcAft>
                <a:spcPts val="0"/>
              </a:spcAft>
              <a:buSzPts val="2000"/>
              <a:buFont typeface="Permanent Marker"/>
              <a:buNone/>
              <a:defRPr sz="2000">
                <a:latin typeface="Permanent Marker"/>
                <a:ea typeface="Permanent Marker"/>
                <a:cs typeface="Permanent Marker"/>
                <a:sym typeface="Permanent Marker"/>
              </a:defRPr>
            </a:lvl5pPr>
            <a:lvl6pPr lvl="5" algn="ctr" rtl="0">
              <a:spcBef>
                <a:spcPts val="0"/>
              </a:spcBef>
              <a:spcAft>
                <a:spcPts val="0"/>
              </a:spcAft>
              <a:buSzPts val="2000"/>
              <a:buFont typeface="Permanent Marker"/>
              <a:buNone/>
              <a:defRPr sz="2000">
                <a:latin typeface="Permanent Marker"/>
                <a:ea typeface="Permanent Marker"/>
                <a:cs typeface="Permanent Marker"/>
                <a:sym typeface="Permanent Marker"/>
              </a:defRPr>
            </a:lvl6pPr>
            <a:lvl7pPr lvl="6" algn="ctr" rtl="0">
              <a:spcBef>
                <a:spcPts val="0"/>
              </a:spcBef>
              <a:spcAft>
                <a:spcPts val="0"/>
              </a:spcAft>
              <a:buSzPts val="2000"/>
              <a:buFont typeface="Permanent Marker"/>
              <a:buNone/>
              <a:defRPr sz="2000">
                <a:latin typeface="Permanent Marker"/>
                <a:ea typeface="Permanent Marker"/>
                <a:cs typeface="Permanent Marker"/>
                <a:sym typeface="Permanent Marker"/>
              </a:defRPr>
            </a:lvl7pPr>
            <a:lvl8pPr lvl="7" algn="ctr" rtl="0">
              <a:spcBef>
                <a:spcPts val="0"/>
              </a:spcBef>
              <a:spcAft>
                <a:spcPts val="0"/>
              </a:spcAft>
              <a:buSzPts val="2000"/>
              <a:buFont typeface="Permanent Marker"/>
              <a:buNone/>
              <a:defRPr sz="2000">
                <a:latin typeface="Permanent Marker"/>
                <a:ea typeface="Permanent Marker"/>
                <a:cs typeface="Permanent Marker"/>
                <a:sym typeface="Permanent Marker"/>
              </a:defRPr>
            </a:lvl8pPr>
            <a:lvl9pPr lvl="8" algn="ctr" rtl="0">
              <a:spcBef>
                <a:spcPts val="0"/>
              </a:spcBef>
              <a:spcAft>
                <a:spcPts val="0"/>
              </a:spcAft>
              <a:buSzPts val="2000"/>
              <a:buFont typeface="Permanent Marker"/>
              <a:buNone/>
              <a:defRPr sz="2000">
                <a:latin typeface="Permanent Marker"/>
                <a:ea typeface="Permanent Marker"/>
                <a:cs typeface="Permanent Marker"/>
                <a:sym typeface="Permanent Marker"/>
              </a:defRPr>
            </a:lvl9pPr>
          </a:lstStyle>
          <a:p>
            <a:endParaRPr/>
          </a:p>
        </p:txBody>
      </p:sp>
      <p:sp>
        <p:nvSpPr>
          <p:cNvPr id="567" name="Google Shape;567;p20"/>
          <p:cNvSpPr txBox="1">
            <a:spLocks noGrp="1"/>
          </p:cNvSpPr>
          <p:nvPr>
            <p:ph type="ctrTitle" idx="4"/>
          </p:nvPr>
        </p:nvSpPr>
        <p:spPr>
          <a:xfrm>
            <a:off x="1419750" y="1633778"/>
            <a:ext cx="2451300" cy="364800"/>
          </a:xfrm>
          <a:prstGeom prst="rect">
            <a:avLst/>
          </a:prstGeom>
        </p:spPr>
        <p:txBody>
          <a:bodyPr spcFirstLastPara="1" wrap="square" lIns="0" tIns="0" rIns="0" bIns="0" anchor="t" anchorCtr="0">
            <a:noAutofit/>
          </a:bodyPr>
          <a:lstStyle>
            <a:lvl1pPr lvl="0" algn="ctr" rtl="0">
              <a:spcBef>
                <a:spcPts val="0"/>
              </a:spcBef>
              <a:spcAft>
                <a:spcPts val="0"/>
              </a:spcAft>
              <a:buSzPts val="2000"/>
              <a:buNone/>
              <a:defRPr sz="2000"/>
            </a:lvl1pPr>
            <a:lvl2pPr lvl="1" algn="ctr" rtl="0">
              <a:spcBef>
                <a:spcPts val="0"/>
              </a:spcBef>
              <a:spcAft>
                <a:spcPts val="0"/>
              </a:spcAft>
              <a:buSzPts val="2000"/>
              <a:buFont typeface="Permanent Marker"/>
              <a:buNone/>
              <a:defRPr sz="2000">
                <a:latin typeface="Permanent Marker"/>
                <a:ea typeface="Permanent Marker"/>
                <a:cs typeface="Permanent Marker"/>
                <a:sym typeface="Permanent Marker"/>
              </a:defRPr>
            </a:lvl2pPr>
            <a:lvl3pPr lvl="2" algn="ctr" rtl="0">
              <a:spcBef>
                <a:spcPts val="0"/>
              </a:spcBef>
              <a:spcAft>
                <a:spcPts val="0"/>
              </a:spcAft>
              <a:buSzPts val="2000"/>
              <a:buFont typeface="Permanent Marker"/>
              <a:buNone/>
              <a:defRPr sz="2000">
                <a:latin typeface="Permanent Marker"/>
                <a:ea typeface="Permanent Marker"/>
                <a:cs typeface="Permanent Marker"/>
                <a:sym typeface="Permanent Marker"/>
              </a:defRPr>
            </a:lvl3pPr>
            <a:lvl4pPr lvl="3" algn="ctr" rtl="0">
              <a:spcBef>
                <a:spcPts val="0"/>
              </a:spcBef>
              <a:spcAft>
                <a:spcPts val="0"/>
              </a:spcAft>
              <a:buSzPts val="2000"/>
              <a:buFont typeface="Permanent Marker"/>
              <a:buNone/>
              <a:defRPr sz="2000">
                <a:latin typeface="Permanent Marker"/>
                <a:ea typeface="Permanent Marker"/>
                <a:cs typeface="Permanent Marker"/>
                <a:sym typeface="Permanent Marker"/>
              </a:defRPr>
            </a:lvl4pPr>
            <a:lvl5pPr lvl="4" algn="ctr" rtl="0">
              <a:spcBef>
                <a:spcPts val="0"/>
              </a:spcBef>
              <a:spcAft>
                <a:spcPts val="0"/>
              </a:spcAft>
              <a:buSzPts val="2000"/>
              <a:buFont typeface="Permanent Marker"/>
              <a:buNone/>
              <a:defRPr sz="2000">
                <a:latin typeface="Permanent Marker"/>
                <a:ea typeface="Permanent Marker"/>
                <a:cs typeface="Permanent Marker"/>
                <a:sym typeface="Permanent Marker"/>
              </a:defRPr>
            </a:lvl5pPr>
            <a:lvl6pPr lvl="5" algn="ctr" rtl="0">
              <a:spcBef>
                <a:spcPts val="0"/>
              </a:spcBef>
              <a:spcAft>
                <a:spcPts val="0"/>
              </a:spcAft>
              <a:buSzPts val="2000"/>
              <a:buFont typeface="Permanent Marker"/>
              <a:buNone/>
              <a:defRPr sz="2000">
                <a:latin typeface="Permanent Marker"/>
                <a:ea typeface="Permanent Marker"/>
                <a:cs typeface="Permanent Marker"/>
                <a:sym typeface="Permanent Marker"/>
              </a:defRPr>
            </a:lvl6pPr>
            <a:lvl7pPr lvl="6" algn="ctr" rtl="0">
              <a:spcBef>
                <a:spcPts val="0"/>
              </a:spcBef>
              <a:spcAft>
                <a:spcPts val="0"/>
              </a:spcAft>
              <a:buSzPts val="2000"/>
              <a:buFont typeface="Permanent Marker"/>
              <a:buNone/>
              <a:defRPr sz="2000">
                <a:latin typeface="Permanent Marker"/>
                <a:ea typeface="Permanent Marker"/>
                <a:cs typeface="Permanent Marker"/>
                <a:sym typeface="Permanent Marker"/>
              </a:defRPr>
            </a:lvl7pPr>
            <a:lvl8pPr lvl="7" algn="ctr" rtl="0">
              <a:spcBef>
                <a:spcPts val="0"/>
              </a:spcBef>
              <a:spcAft>
                <a:spcPts val="0"/>
              </a:spcAft>
              <a:buSzPts val="2000"/>
              <a:buFont typeface="Permanent Marker"/>
              <a:buNone/>
              <a:defRPr sz="2000">
                <a:latin typeface="Permanent Marker"/>
                <a:ea typeface="Permanent Marker"/>
                <a:cs typeface="Permanent Marker"/>
                <a:sym typeface="Permanent Marker"/>
              </a:defRPr>
            </a:lvl8pPr>
            <a:lvl9pPr lvl="8" algn="ctr" rtl="0">
              <a:spcBef>
                <a:spcPts val="0"/>
              </a:spcBef>
              <a:spcAft>
                <a:spcPts val="0"/>
              </a:spcAft>
              <a:buSzPts val="2000"/>
              <a:buFont typeface="Permanent Marker"/>
              <a:buNone/>
              <a:defRPr sz="2000">
                <a:latin typeface="Permanent Marker"/>
                <a:ea typeface="Permanent Marker"/>
                <a:cs typeface="Permanent Marker"/>
                <a:sym typeface="Permanent Marker"/>
              </a:defRPr>
            </a:lvl9pPr>
          </a:lstStyle>
          <a:p>
            <a:endParaRPr/>
          </a:p>
        </p:txBody>
      </p:sp>
      <p:sp>
        <p:nvSpPr>
          <p:cNvPr id="568" name="Google Shape;568;p20"/>
          <p:cNvSpPr txBox="1">
            <a:spLocks noGrp="1"/>
          </p:cNvSpPr>
          <p:nvPr>
            <p:ph type="subTitle" idx="5"/>
          </p:nvPr>
        </p:nvSpPr>
        <p:spPr>
          <a:xfrm>
            <a:off x="1419750" y="1919436"/>
            <a:ext cx="2451300" cy="549300"/>
          </a:xfrm>
          <a:prstGeom prst="rect">
            <a:avLst/>
          </a:prstGeom>
          <a:noFill/>
          <a:ln>
            <a:noFill/>
          </a:ln>
        </p:spPr>
        <p:txBody>
          <a:bodyPr spcFirstLastPara="1" wrap="square" lIns="91425" tIns="91425" rIns="91425" bIns="91425" anchor="t" anchorCtr="0">
            <a:noAutofit/>
          </a:bodyPr>
          <a:lstStyle>
            <a:lvl1pPr lvl="0" algn="ctr" rtl="0">
              <a:lnSpc>
                <a:spcPct val="100000"/>
              </a:lnSpc>
              <a:spcBef>
                <a:spcPts val="0"/>
              </a:spcBef>
              <a:spcAft>
                <a:spcPts val="0"/>
              </a:spcAft>
              <a:buClr>
                <a:srgbClr val="000000"/>
              </a:buClr>
              <a:buSzPts val="1400"/>
              <a:buNone/>
              <a:defRPr sz="1600">
                <a:solidFill>
                  <a:schemeClr val="dk2"/>
                </a:solidFill>
                <a:latin typeface="Muli"/>
                <a:ea typeface="Muli"/>
                <a:cs typeface="Muli"/>
                <a:sym typeface="Muli"/>
              </a:defRPr>
            </a:lvl1pPr>
            <a:lvl2pPr lvl="1" algn="ctr" rtl="0">
              <a:lnSpc>
                <a:spcPct val="100000"/>
              </a:lnSpc>
              <a:spcBef>
                <a:spcPts val="0"/>
              </a:spcBef>
              <a:spcAft>
                <a:spcPts val="0"/>
              </a:spcAft>
              <a:buClr>
                <a:schemeClr val="dk2"/>
              </a:buClr>
              <a:buSzPts val="1400"/>
              <a:buNone/>
              <a:defRPr sz="1400">
                <a:solidFill>
                  <a:schemeClr val="dk2"/>
                </a:solidFill>
              </a:defRPr>
            </a:lvl2pPr>
            <a:lvl3pPr lvl="2" algn="ctr" rtl="0">
              <a:lnSpc>
                <a:spcPct val="100000"/>
              </a:lnSpc>
              <a:spcBef>
                <a:spcPts val="0"/>
              </a:spcBef>
              <a:spcAft>
                <a:spcPts val="0"/>
              </a:spcAft>
              <a:buClr>
                <a:schemeClr val="dk2"/>
              </a:buClr>
              <a:buSzPts val="1400"/>
              <a:buNone/>
              <a:defRPr sz="1400">
                <a:solidFill>
                  <a:schemeClr val="dk2"/>
                </a:solidFill>
              </a:defRPr>
            </a:lvl3pPr>
            <a:lvl4pPr lvl="3" algn="ctr" rtl="0">
              <a:lnSpc>
                <a:spcPct val="100000"/>
              </a:lnSpc>
              <a:spcBef>
                <a:spcPts val="0"/>
              </a:spcBef>
              <a:spcAft>
                <a:spcPts val="0"/>
              </a:spcAft>
              <a:buClr>
                <a:schemeClr val="dk2"/>
              </a:buClr>
              <a:buSzPts val="1400"/>
              <a:buNone/>
              <a:defRPr sz="1400">
                <a:solidFill>
                  <a:schemeClr val="dk2"/>
                </a:solidFill>
              </a:defRPr>
            </a:lvl4pPr>
            <a:lvl5pPr lvl="4" algn="ctr" rtl="0">
              <a:lnSpc>
                <a:spcPct val="100000"/>
              </a:lnSpc>
              <a:spcBef>
                <a:spcPts val="0"/>
              </a:spcBef>
              <a:spcAft>
                <a:spcPts val="0"/>
              </a:spcAft>
              <a:buClr>
                <a:schemeClr val="dk2"/>
              </a:buClr>
              <a:buSzPts val="1400"/>
              <a:buNone/>
              <a:defRPr sz="1400">
                <a:solidFill>
                  <a:schemeClr val="dk2"/>
                </a:solidFill>
              </a:defRPr>
            </a:lvl5pPr>
            <a:lvl6pPr lvl="5" algn="ctr" rtl="0">
              <a:lnSpc>
                <a:spcPct val="100000"/>
              </a:lnSpc>
              <a:spcBef>
                <a:spcPts val="0"/>
              </a:spcBef>
              <a:spcAft>
                <a:spcPts val="0"/>
              </a:spcAft>
              <a:buClr>
                <a:schemeClr val="dk2"/>
              </a:buClr>
              <a:buSzPts val="1400"/>
              <a:buNone/>
              <a:defRPr sz="1400">
                <a:solidFill>
                  <a:schemeClr val="dk2"/>
                </a:solidFill>
              </a:defRPr>
            </a:lvl6pPr>
            <a:lvl7pPr lvl="6" algn="ctr" rtl="0">
              <a:lnSpc>
                <a:spcPct val="100000"/>
              </a:lnSpc>
              <a:spcBef>
                <a:spcPts val="0"/>
              </a:spcBef>
              <a:spcAft>
                <a:spcPts val="0"/>
              </a:spcAft>
              <a:buClr>
                <a:schemeClr val="dk2"/>
              </a:buClr>
              <a:buSzPts val="1400"/>
              <a:buNone/>
              <a:defRPr sz="1400">
                <a:solidFill>
                  <a:schemeClr val="dk2"/>
                </a:solidFill>
              </a:defRPr>
            </a:lvl7pPr>
            <a:lvl8pPr lvl="7" algn="ctr" rtl="0">
              <a:lnSpc>
                <a:spcPct val="100000"/>
              </a:lnSpc>
              <a:spcBef>
                <a:spcPts val="0"/>
              </a:spcBef>
              <a:spcAft>
                <a:spcPts val="0"/>
              </a:spcAft>
              <a:buClr>
                <a:schemeClr val="dk2"/>
              </a:buClr>
              <a:buSzPts val="1400"/>
              <a:buNone/>
              <a:defRPr sz="1400">
                <a:solidFill>
                  <a:schemeClr val="dk2"/>
                </a:solidFill>
              </a:defRPr>
            </a:lvl8pPr>
            <a:lvl9pPr lvl="8" algn="ctr" rtl="0">
              <a:lnSpc>
                <a:spcPct val="100000"/>
              </a:lnSpc>
              <a:spcBef>
                <a:spcPts val="0"/>
              </a:spcBef>
              <a:spcAft>
                <a:spcPts val="0"/>
              </a:spcAft>
              <a:buClr>
                <a:schemeClr val="dk2"/>
              </a:buClr>
              <a:buSzPts val="1400"/>
              <a:buNone/>
              <a:defRPr sz="1400">
                <a:solidFill>
                  <a:schemeClr val="dk2"/>
                </a:solidFill>
              </a:defRPr>
            </a:lvl9pPr>
          </a:lstStyle>
          <a:p>
            <a:endParaRPr/>
          </a:p>
        </p:txBody>
      </p:sp>
      <p:sp>
        <p:nvSpPr>
          <p:cNvPr id="569" name="Google Shape;569;p20"/>
          <p:cNvSpPr txBox="1">
            <a:spLocks noGrp="1"/>
          </p:cNvSpPr>
          <p:nvPr>
            <p:ph type="subTitle" idx="6"/>
          </p:nvPr>
        </p:nvSpPr>
        <p:spPr>
          <a:xfrm>
            <a:off x="1419750" y="3770738"/>
            <a:ext cx="2451300" cy="549300"/>
          </a:xfrm>
          <a:prstGeom prst="rect">
            <a:avLst/>
          </a:prstGeom>
          <a:noFill/>
          <a:ln>
            <a:noFill/>
          </a:ln>
        </p:spPr>
        <p:txBody>
          <a:bodyPr spcFirstLastPara="1" wrap="square" lIns="91425" tIns="91425" rIns="91425" bIns="91425" anchor="t" anchorCtr="0">
            <a:noAutofit/>
          </a:bodyPr>
          <a:lstStyle>
            <a:lvl1pPr lvl="0" algn="ctr" rtl="0">
              <a:lnSpc>
                <a:spcPct val="100000"/>
              </a:lnSpc>
              <a:spcBef>
                <a:spcPts val="0"/>
              </a:spcBef>
              <a:spcAft>
                <a:spcPts val="0"/>
              </a:spcAft>
              <a:buClr>
                <a:srgbClr val="000000"/>
              </a:buClr>
              <a:buSzPts val="1400"/>
              <a:buNone/>
              <a:defRPr sz="1600">
                <a:solidFill>
                  <a:schemeClr val="dk2"/>
                </a:solidFill>
                <a:latin typeface="Muli"/>
                <a:ea typeface="Muli"/>
                <a:cs typeface="Muli"/>
                <a:sym typeface="Muli"/>
              </a:defRPr>
            </a:lvl1pPr>
            <a:lvl2pPr lvl="1" algn="ctr" rtl="0">
              <a:lnSpc>
                <a:spcPct val="100000"/>
              </a:lnSpc>
              <a:spcBef>
                <a:spcPts val="0"/>
              </a:spcBef>
              <a:spcAft>
                <a:spcPts val="0"/>
              </a:spcAft>
              <a:buClr>
                <a:schemeClr val="dk2"/>
              </a:buClr>
              <a:buSzPts val="1400"/>
              <a:buNone/>
              <a:defRPr sz="1400">
                <a:solidFill>
                  <a:schemeClr val="dk2"/>
                </a:solidFill>
              </a:defRPr>
            </a:lvl2pPr>
            <a:lvl3pPr lvl="2" algn="ctr" rtl="0">
              <a:lnSpc>
                <a:spcPct val="100000"/>
              </a:lnSpc>
              <a:spcBef>
                <a:spcPts val="0"/>
              </a:spcBef>
              <a:spcAft>
                <a:spcPts val="0"/>
              </a:spcAft>
              <a:buClr>
                <a:schemeClr val="dk2"/>
              </a:buClr>
              <a:buSzPts val="1400"/>
              <a:buNone/>
              <a:defRPr sz="1400">
                <a:solidFill>
                  <a:schemeClr val="dk2"/>
                </a:solidFill>
              </a:defRPr>
            </a:lvl3pPr>
            <a:lvl4pPr lvl="3" algn="ctr" rtl="0">
              <a:lnSpc>
                <a:spcPct val="100000"/>
              </a:lnSpc>
              <a:spcBef>
                <a:spcPts val="0"/>
              </a:spcBef>
              <a:spcAft>
                <a:spcPts val="0"/>
              </a:spcAft>
              <a:buClr>
                <a:schemeClr val="dk2"/>
              </a:buClr>
              <a:buSzPts val="1400"/>
              <a:buNone/>
              <a:defRPr sz="1400">
                <a:solidFill>
                  <a:schemeClr val="dk2"/>
                </a:solidFill>
              </a:defRPr>
            </a:lvl4pPr>
            <a:lvl5pPr lvl="4" algn="ctr" rtl="0">
              <a:lnSpc>
                <a:spcPct val="100000"/>
              </a:lnSpc>
              <a:spcBef>
                <a:spcPts val="0"/>
              </a:spcBef>
              <a:spcAft>
                <a:spcPts val="0"/>
              </a:spcAft>
              <a:buClr>
                <a:schemeClr val="dk2"/>
              </a:buClr>
              <a:buSzPts val="1400"/>
              <a:buNone/>
              <a:defRPr sz="1400">
                <a:solidFill>
                  <a:schemeClr val="dk2"/>
                </a:solidFill>
              </a:defRPr>
            </a:lvl5pPr>
            <a:lvl6pPr lvl="5" algn="ctr" rtl="0">
              <a:lnSpc>
                <a:spcPct val="100000"/>
              </a:lnSpc>
              <a:spcBef>
                <a:spcPts val="0"/>
              </a:spcBef>
              <a:spcAft>
                <a:spcPts val="0"/>
              </a:spcAft>
              <a:buClr>
                <a:schemeClr val="dk2"/>
              </a:buClr>
              <a:buSzPts val="1400"/>
              <a:buNone/>
              <a:defRPr sz="1400">
                <a:solidFill>
                  <a:schemeClr val="dk2"/>
                </a:solidFill>
              </a:defRPr>
            </a:lvl6pPr>
            <a:lvl7pPr lvl="6" algn="ctr" rtl="0">
              <a:lnSpc>
                <a:spcPct val="100000"/>
              </a:lnSpc>
              <a:spcBef>
                <a:spcPts val="0"/>
              </a:spcBef>
              <a:spcAft>
                <a:spcPts val="0"/>
              </a:spcAft>
              <a:buClr>
                <a:schemeClr val="dk2"/>
              </a:buClr>
              <a:buSzPts val="1400"/>
              <a:buNone/>
              <a:defRPr sz="1400">
                <a:solidFill>
                  <a:schemeClr val="dk2"/>
                </a:solidFill>
              </a:defRPr>
            </a:lvl7pPr>
            <a:lvl8pPr lvl="7" algn="ctr" rtl="0">
              <a:lnSpc>
                <a:spcPct val="100000"/>
              </a:lnSpc>
              <a:spcBef>
                <a:spcPts val="0"/>
              </a:spcBef>
              <a:spcAft>
                <a:spcPts val="0"/>
              </a:spcAft>
              <a:buClr>
                <a:schemeClr val="dk2"/>
              </a:buClr>
              <a:buSzPts val="1400"/>
              <a:buNone/>
              <a:defRPr sz="1400">
                <a:solidFill>
                  <a:schemeClr val="dk2"/>
                </a:solidFill>
              </a:defRPr>
            </a:lvl8pPr>
            <a:lvl9pPr lvl="8" algn="ctr" rtl="0">
              <a:lnSpc>
                <a:spcPct val="100000"/>
              </a:lnSpc>
              <a:spcBef>
                <a:spcPts val="0"/>
              </a:spcBef>
              <a:spcAft>
                <a:spcPts val="0"/>
              </a:spcAft>
              <a:buClr>
                <a:schemeClr val="dk2"/>
              </a:buClr>
              <a:buSzPts val="1400"/>
              <a:buNone/>
              <a:defRPr sz="1400">
                <a:solidFill>
                  <a:schemeClr val="dk2"/>
                </a:solidFill>
              </a:defRPr>
            </a:lvl9pPr>
          </a:lstStyle>
          <a:p>
            <a:endParaRPr/>
          </a:p>
        </p:txBody>
      </p:sp>
      <p:sp>
        <p:nvSpPr>
          <p:cNvPr id="570" name="Google Shape;570;p20"/>
          <p:cNvSpPr txBox="1">
            <a:spLocks noGrp="1"/>
          </p:cNvSpPr>
          <p:nvPr>
            <p:ph type="ctrTitle" idx="7"/>
          </p:nvPr>
        </p:nvSpPr>
        <p:spPr>
          <a:xfrm>
            <a:off x="1419750" y="3485698"/>
            <a:ext cx="2451300" cy="364800"/>
          </a:xfrm>
          <a:prstGeom prst="rect">
            <a:avLst/>
          </a:prstGeom>
        </p:spPr>
        <p:txBody>
          <a:bodyPr spcFirstLastPara="1" wrap="square" lIns="0" tIns="0" rIns="0" bIns="0" anchor="t" anchorCtr="0">
            <a:noAutofit/>
          </a:bodyPr>
          <a:lstStyle>
            <a:lvl1pPr lvl="0" algn="ctr" rtl="0">
              <a:spcBef>
                <a:spcPts val="0"/>
              </a:spcBef>
              <a:spcAft>
                <a:spcPts val="0"/>
              </a:spcAft>
              <a:buSzPts val="2000"/>
              <a:buNone/>
              <a:defRPr sz="2000"/>
            </a:lvl1pPr>
            <a:lvl2pPr lvl="1" algn="ctr" rtl="0">
              <a:spcBef>
                <a:spcPts val="0"/>
              </a:spcBef>
              <a:spcAft>
                <a:spcPts val="0"/>
              </a:spcAft>
              <a:buSzPts val="2000"/>
              <a:buFont typeface="Permanent Marker"/>
              <a:buNone/>
              <a:defRPr sz="2000">
                <a:latin typeface="Permanent Marker"/>
                <a:ea typeface="Permanent Marker"/>
                <a:cs typeface="Permanent Marker"/>
                <a:sym typeface="Permanent Marker"/>
              </a:defRPr>
            </a:lvl2pPr>
            <a:lvl3pPr lvl="2" algn="ctr" rtl="0">
              <a:spcBef>
                <a:spcPts val="0"/>
              </a:spcBef>
              <a:spcAft>
                <a:spcPts val="0"/>
              </a:spcAft>
              <a:buSzPts val="2000"/>
              <a:buFont typeface="Permanent Marker"/>
              <a:buNone/>
              <a:defRPr sz="2000">
                <a:latin typeface="Permanent Marker"/>
                <a:ea typeface="Permanent Marker"/>
                <a:cs typeface="Permanent Marker"/>
                <a:sym typeface="Permanent Marker"/>
              </a:defRPr>
            </a:lvl3pPr>
            <a:lvl4pPr lvl="3" algn="ctr" rtl="0">
              <a:spcBef>
                <a:spcPts val="0"/>
              </a:spcBef>
              <a:spcAft>
                <a:spcPts val="0"/>
              </a:spcAft>
              <a:buSzPts val="2000"/>
              <a:buFont typeface="Permanent Marker"/>
              <a:buNone/>
              <a:defRPr sz="2000">
                <a:latin typeface="Permanent Marker"/>
                <a:ea typeface="Permanent Marker"/>
                <a:cs typeface="Permanent Marker"/>
                <a:sym typeface="Permanent Marker"/>
              </a:defRPr>
            </a:lvl4pPr>
            <a:lvl5pPr lvl="4" algn="ctr" rtl="0">
              <a:spcBef>
                <a:spcPts val="0"/>
              </a:spcBef>
              <a:spcAft>
                <a:spcPts val="0"/>
              </a:spcAft>
              <a:buSzPts val="2000"/>
              <a:buFont typeface="Permanent Marker"/>
              <a:buNone/>
              <a:defRPr sz="2000">
                <a:latin typeface="Permanent Marker"/>
                <a:ea typeface="Permanent Marker"/>
                <a:cs typeface="Permanent Marker"/>
                <a:sym typeface="Permanent Marker"/>
              </a:defRPr>
            </a:lvl5pPr>
            <a:lvl6pPr lvl="5" algn="ctr" rtl="0">
              <a:spcBef>
                <a:spcPts val="0"/>
              </a:spcBef>
              <a:spcAft>
                <a:spcPts val="0"/>
              </a:spcAft>
              <a:buSzPts val="2000"/>
              <a:buFont typeface="Permanent Marker"/>
              <a:buNone/>
              <a:defRPr sz="2000">
                <a:latin typeface="Permanent Marker"/>
                <a:ea typeface="Permanent Marker"/>
                <a:cs typeface="Permanent Marker"/>
                <a:sym typeface="Permanent Marker"/>
              </a:defRPr>
            </a:lvl6pPr>
            <a:lvl7pPr lvl="6" algn="ctr" rtl="0">
              <a:spcBef>
                <a:spcPts val="0"/>
              </a:spcBef>
              <a:spcAft>
                <a:spcPts val="0"/>
              </a:spcAft>
              <a:buSzPts val="2000"/>
              <a:buFont typeface="Permanent Marker"/>
              <a:buNone/>
              <a:defRPr sz="2000">
                <a:latin typeface="Permanent Marker"/>
                <a:ea typeface="Permanent Marker"/>
                <a:cs typeface="Permanent Marker"/>
                <a:sym typeface="Permanent Marker"/>
              </a:defRPr>
            </a:lvl7pPr>
            <a:lvl8pPr lvl="7" algn="ctr" rtl="0">
              <a:spcBef>
                <a:spcPts val="0"/>
              </a:spcBef>
              <a:spcAft>
                <a:spcPts val="0"/>
              </a:spcAft>
              <a:buSzPts val="2000"/>
              <a:buFont typeface="Permanent Marker"/>
              <a:buNone/>
              <a:defRPr sz="2000">
                <a:latin typeface="Permanent Marker"/>
                <a:ea typeface="Permanent Marker"/>
                <a:cs typeface="Permanent Marker"/>
                <a:sym typeface="Permanent Marker"/>
              </a:defRPr>
            </a:lvl8pPr>
            <a:lvl9pPr lvl="8" algn="ctr" rtl="0">
              <a:spcBef>
                <a:spcPts val="0"/>
              </a:spcBef>
              <a:spcAft>
                <a:spcPts val="0"/>
              </a:spcAft>
              <a:buSzPts val="2000"/>
              <a:buFont typeface="Permanent Marker"/>
              <a:buNone/>
              <a:defRPr sz="2000">
                <a:latin typeface="Permanent Marker"/>
                <a:ea typeface="Permanent Marker"/>
                <a:cs typeface="Permanent Marker"/>
                <a:sym typeface="Permanent Marker"/>
              </a:defRPr>
            </a:lvl9pPr>
          </a:lstStyle>
          <a:p>
            <a:endParaRPr/>
          </a:p>
        </p:txBody>
      </p:sp>
      <p:sp>
        <p:nvSpPr>
          <p:cNvPr id="571" name="Google Shape;571;p20"/>
          <p:cNvSpPr txBox="1">
            <a:spLocks noGrp="1"/>
          </p:cNvSpPr>
          <p:nvPr>
            <p:ph type="title" idx="8"/>
          </p:nvPr>
        </p:nvSpPr>
        <p:spPr>
          <a:xfrm>
            <a:off x="720000" y="540000"/>
            <a:ext cx="7704000" cy="360000"/>
          </a:xfrm>
          <a:prstGeom prst="rect">
            <a:avLst/>
          </a:prstGeom>
        </p:spPr>
        <p:txBody>
          <a:bodyPr spcFirstLastPara="1" wrap="square" lIns="0" tIns="0" rIns="0" bIns="0" anchor="t" anchorCtr="0">
            <a:noAutofit/>
          </a:bodyPr>
          <a:lstStyle>
            <a:lvl1pPr lvl="0" algn="ctr" rtl="0">
              <a:spcBef>
                <a:spcPts val="0"/>
              </a:spcBef>
              <a:spcAft>
                <a:spcPts val="0"/>
              </a:spcAft>
              <a:buSzPts val="3000"/>
              <a:buNone/>
              <a:defRPr sz="3000"/>
            </a:lvl1pPr>
            <a:lvl2pPr lvl="1" algn="ctr" rtl="0">
              <a:spcBef>
                <a:spcPts val="0"/>
              </a:spcBef>
              <a:spcAft>
                <a:spcPts val="0"/>
              </a:spcAft>
              <a:buSzPts val="3000"/>
              <a:buNone/>
              <a:defRPr sz="3000"/>
            </a:lvl2pPr>
            <a:lvl3pPr lvl="2" algn="ctr" rtl="0">
              <a:spcBef>
                <a:spcPts val="0"/>
              </a:spcBef>
              <a:spcAft>
                <a:spcPts val="0"/>
              </a:spcAft>
              <a:buSzPts val="3000"/>
              <a:buNone/>
              <a:defRPr sz="3000"/>
            </a:lvl3pPr>
            <a:lvl4pPr lvl="3" algn="ctr" rtl="0">
              <a:spcBef>
                <a:spcPts val="0"/>
              </a:spcBef>
              <a:spcAft>
                <a:spcPts val="0"/>
              </a:spcAft>
              <a:buSzPts val="3000"/>
              <a:buNone/>
              <a:defRPr sz="3000"/>
            </a:lvl4pPr>
            <a:lvl5pPr lvl="4" algn="ctr" rtl="0">
              <a:spcBef>
                <a:spcPts val="0"/>
              </a:spcBef>
              <a:spcAft>
                <a:spcPts val="0"/>
              </a:spcAft>
              <a:buSzPts val="3000"/>
              <a:buNone/>
              <a:defRPr sz="3000"/>
            </a:lvl5pPr>
            <a:lvl6pPr lvl="5" algn="ctr" rtl="0">
              <a:spcBef>
                <a:spcPts val="0"/>
              </a:spcBef>
              <a:spcAft>
                <a:spcPts val="0"/>
              </a:spcAft>
              <a:buSzPts val="3000"/>
              <a:buNone/>
              <a:defRPr sz="3000"/>
            </a:lvl6pPr>
            <a:lvl7pPr lvl="6" algn="ctr" rtl="0">
              <a:spcBef>
                <a:spcPts val="0"/>
              </a:spcBef>
              <a:spcAft>
                <a:spcPts val="0"/>
              </a:spcAft>
              <a:buSzPts val="3000"/>
              <a:buNone/>
              <a:defRPr sz="3000"/>
            </a:lvl7pPr>
            <a:lvl8pPr lvl="7" algn="ctr" rtl="0">
              <a:spcBef>
                <a:spcPts val="0"/>
              </a:spcBef>
              <a:spcAft>
                <a:spcPts val="0"/>
              </a:spcAft>
              <a:buSzPts val="3000"/>
              <a:buNone/>
              <a:defRPr sz="3000"/>
            </a:lvl8pPr>
            <a:lvl9pPr lvl="8" algn="ctr" rtl="0">
              <a:spcBef>
                <a:spcPts val="0"/>
              </a:spcBef>
              <a:spcAft>
                <a:spcPts val="0"/>
              </a:spcAft>
              <a:buSzPts val="3000"/>
              <a:buNone/>
              <a:defRPr sz="3000"/>
            </a:lvl9pPr>
          </a:lstStyle>
          <a:p>
            <a:endParaRPr/>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Title and three columns">
  <p:cSld name="CUSTOM_8">
    <p:spTree>
      <p:nvGrpSpPr>
        <p:cNvPr id="1" name="Shape 572"/>
        <p:cNvGrpSpPr/>
        <p:nvPr/>
      </p:nvGrpSpPr>
      <p:grpSpPr>
        <a:xfrm>
          <a:off x="0" y="0"/>
          <a:ext cx="0" cy="0"/>
          <a:chOff x="0" y="0"/>
          <a:chExt cx="0" cy="0"/>
        </a:xfrm>
      </p:grpSpPr>
      <p:grpSp>
        <p:nvGrpSpPr>
          <p:cNvPr id="573" name="Google Shape;573;p21"/>
          <p:cNvGrpSpPr/>
          <p:nvPr/>
        </p:nvGrpSpPr>
        <p:grpSpPr>
          <a:xfrm>
            <a:off x="-174525" y="-22399"/>
            <a:ext cx="9487164" cy="5193049"/>
            <a:chOff x="-174525" y="-22399"/>
            <a:chExt cx="9487164" cy="5193049"/>
          </a:xfrm>
        </p:grpSpPr>
        <p:sp>
          <p:nvSpPr>
            <p:cNvPr id="574" name="Google Shape;574;p21"/>
            <p:cNvSpPr/>
            <p:nvPr/>
          </p:nvSpPr>
          <p:spPr>
            <a:xfrm>
              <a:off x="-174525" y="-22399"/>
              <a:ext cx="9487164" cy="5188298"/>
            </a:xfrm>
            <a:custGeom>
              <a:avLst/>
              <a:gdLst/>
              <a:ahLst/>
              <a:cxnLst/>
              <a:rect l="l" t="t" r="r" b="b"/>
              <a:pathLst>
                <a:path w="264469" h="144360" extrusionOk="0">
                  <a:moveTo>
                    <a:pt x="125024" y="0"/>
                  </a:moveTo>
                  <a:cubicBezTo>
                    <a:pt x="124865" y="0"/>
                    <a:pt x="124702" y="4"/>
                    <a:pt x="124536" y="11"/>
                  </a:cubicBezTo>
                  <a:lnTo>
                    <a:pt x="4940" y="11"/>
                  </a:lnTo>
                  <a:cubicBezTo>
                    <a:pt x="1569" y="65"/>
                    <a:pt x="0" y="1705"/>
                    <a:pt x="226" y="4914"/>
                  </a:cubicBezTo>
                  <a:lnTo>
                    <a:pt x="226" y="138500"/>
                  </a:lnTo>
                  <a:cubicBezTo>
                    <a:pt x="208" y="142159"/>
                    <a:pt x="1811" y="143993"/>
                    <a:pt x="5034" y="143993"/>
                  </a:cubicBezTo>
                  <a:cubicBezTo>
                    <a:pt x="5185" y="143993"/>
                    <a:pt x="5340" y="143989"/>
                    <a:pt x="5499" y="143981"/>
                  </a:cubicBezTo>
                  <a:cubicBezTo>
                    <a:pt x="23166" y="144233"/>
                    <a:pt x="61538" y="144359"/>
                    <a:pt x="76177" y="144359"/>
                  </a:cubicBezTo>
                  <a:cubicBezTo>
                    <a:pt x="90824" y="144359"/>
                    <a:pt x="107103" y="144233"/>
                    <a:pt x="125041" y="143981"/>
                  </a:cubicBezTo>
                  <a:cubicBezTo>
                    <a:pt x="129025" y="143963"/>
                    <a:pt x="130900" y="142007"/>
                    <a:pt x="130675" y="138122"/>
                  </a:cubicBezTo>
                  <a:lnTo>
                    <a:pt x="130675" y="6393"/>
                  </a:lnTo>
                  <a:cubicBezTo>
                    <a:pt x="130839" y="2139"/>
                    <a:pt x="128956" y="0"/>
                    <a:pt x="125024" y="0"/>
                  </a:cubicBezTo>
                  <a:close/>
                  <a:moveTo>
                    <a:pt x="139427" y="0"/>
                  </a:moveTo>
                  <a:cubicBezTo>
                    <a:pt x="135503" y="0"/>
                    <a:pt x="133611" y="2139"/>
                    <a:pt x="133776" y="6393"/>
                  </a:cubicBezTo>
                  <a:lnTo>
                    <a:pt x="133776" y="138122"/>
                  </a:lnTo>
                  <a:cubicBezTo>
                    <a:pt x="133550" y="142007"/>
                    <a:pt x="135434" y="143963"/>
                    <a:pt x="139409" y="143981"/>
                  </a:cubicBezTo>
                  <a:cubicBezTo>
                    <a:pt x="157347" y="144233"/>
                    <a:pt x="173635" y="144359"/>
                    <a:pt x="188274" y="144359"/>
                  </a:cubicBezTo>
                  <a:cubicBezTo>
                    <a:pt x="202912" y="144359"/>
                    <a:pt x="241294" y="144233"/>
                    <a:pt x="258970" y="143981"/>
                  </a:cubicBezTo>
                  <a:cubicBezTo>
                    <a:pt x="259129" y="143989"/>
                    <a:pt x="259285" y="143993"/>
                    <a:pt x="259437" y="143993"/>
                  </a:cubicBezTo>
                  <a:cubicBezTo>
                    <a:pt x="262675" y="143993"/>
                    <a:pt x="264277" y="142159"/>
                    <a:pt x="264243" y="138500"/>
                  </a:cubicBezTo>
                  <a:lnTo>
                    <a:pt x="264243" y="4914"/>
                  </a:lnTo>
                  <a:cubicBezTo>
                    <a:pt x="264468" y="1705"/>
                    <a:pt x="262900" y="65"/>
                    <a:pt x="259529" y="11"/>
                  </a:cubicBezTo>
                  <a:lnTo>
                    <a:pt x="139914" y="11"/>
                  </a:lnTo>
                  <a:cubicBezTo>
                    <a:pt x="139749" y="4"/>
                    <a:pt x="139586" y="0"/>
                    <a:pt x="1394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575" name="Google Shape;575;p21"/>
            <p:cNvCxnSpPr/>
            <p:nvPr/>
          </p:nvCxnSpPr>
          <p:spPr>
            <a:xfrm>
              <a:off x="-166800" y="540000"/>
              <a:ext cx="4681500" cy="0"/>
            </a:xfrm>
            <a:prstGeom prst="straightConnector1">
              <a:avLst/>
            </a:prstGeom>
            <a:noFill/>
            <a:ln w="9525" cap="flat" cmpd="sng">
              <a:solidFill>
                <a:srgbClr val="6D9EEB"/>
              </a:solidFill>
              <a:prstDash val="solid"/>
              <a:round/>
              <a:headEnd type="none" w="med" len="med"/>
              <a:tailEnd type="none" w="med" len="med"/>
            </a:ln>
          </p:spPr>
        </p:cxnSp>
        <p:grpSp>
          <p:nvGrpSpPr>
            <p:cNvPr id="576" name="Google Shape;576;p21"/>
            <p:cNvGrpSpPr/>
            <p:nvPr/>
          </p:nvGrpSpPr>
          <p:grpSpPr>
            <a:xfrm>
              <a:off x="263005" y="845117"/>
              <a:ext cx="3790149" cy="3960313"/>
              <a:chOff x="263005" y="845117"/>
              <a:chExt cx="3790149" cy="3960313"/>
            </a:xfrm>
          </p:grpSpPr>
          <p:sp>
            <p:nvSpPr>
              <p:cNvPr id="577" name="Google Shape;577;p21"/>
              <p:cNvSpPr/>
              <p:nvPr/>
            </p:nvSpPr>
            <p:spPr>
              <a:xfrm>
                <a:off x="263005" y="3941386"/>
                <a:ext cx="3790149" cy="19569"/>
              </a:xfrm>
              <a:custGeom>
                <a:avLst/>
                <a:gdLst/>
                <a:ahLst/>
                <a:cxnLst/>
                <a:rect l="l" t="t" r="r" b="b"/>
                <a:pathLst>
                  <a:path w="109629" h="551" extrusionOk="0">
                    <a:moveTo>
                      <a:pt x="271" y="0"/>
                    </a:moveTo>
                    <a:cubicBezTo>
                      <a:pt x="118" y="9"/>
                      <a:pt x="1" y="127"/>
                      <a:pt x="1" y="280"/>
                    </a:cubicBezTo>
                    <a:cubicBezTo>
                      <a:pt x="1" y="424"/>
                      <a:pt x="118" y="550"/>
                      <a:pt x="271" y="550"/>
                    </a:cubicBezTo>
                    <a:lnTo>
                      <a:pt x="13909" y="496"/>
                    </a:lnTo>
                    <a:lnTo>
                      <a:pt x="27538" y="478"/>
                    </a:lnTo>
                    <a:lnTo>
                      <a:pt x="54814" y="451"/>
                    </a:lnTo>
                    <a:lnTo>
                      <a:pt x="82082" y="478"/>
                    </a:lnTo>
                    <a:lnTo>
                      <a:pt x="95720" y="496"/>
                    </a:lnTo>
                    <a:lnTo>
                      <a:pt x="109349" y="550"/>
                    </a:lnTo>
                    <a:lnTo>
                      <a:pt x="109358" y="550"/>
                    </a:lnTo>
                    <a:cubicBezTo>
                      <a:pt x="109502" y="550"/>
                      <a:pt x="109628" y="424"/>
                      <a:pt x="109619" y="271"/>
                    </a:cubicBezTo>
                    <a:cubicBezTo>
                      <a:pt x="109619" y="127"/>
                      <a:pt x="109502" y="0"/>
                      <a:pt x="109349" y="0"/>
                    </a:cubicBezTo>
                    <a:lnTo>
                      <a:pt x="95720" y="55"/>
                    </a:lnTo>
                    <a:lnTo>
                      <a:pt x="82082" y="73"/>
                    </a:lnTo>
                    <a:lnTo>
                      <a:pt x="54814" y="109"/>
                    </a:lnTo>
                    <a:lnTo>
                      <a:pt x="27538" y="73"/>
                    </a:lnTo>
                    <a:lnTo>
                      <a:pt x="13909" y="55"/>
                    </a:lnTo>
                    <a:lnTo>
                      <a:pt x="271" y="0"/>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 name="Google Shape;578;p21"/>
              <p:cNvSpPr/>
              <p:nvPr/>
            </p:nvSpPr>
            <p:spPr>
              <a:xfrm>
                <a:off x="263005" y="4223091"/>
                <a:ext cx="3790149" cy="19249"/>
              </a:xfrm>
              <a:custGeom>
                <a:avLst/>
                <a:gdLst/>
                <a:ahLst/>
                <a:cxnLst/>
                <a:rect l="l" t="t" r="r" b="b"/>
                <a:pathLst>
                  <a:path w="109629" h="542" extrusionOk="0">
                    <a:moveTo>
                      <a:pt x="271" y="1"/>
                    </a:moveTo>
                    <a:cubicBezTo>
                      <a:pt x="118" y="1"/>
                      <a:pt x="1" y="118"/>
                      <a:pt x="1" y="271"/>
                    </a:cubicBezTo>
                    <a:cubicBezTo>
                      <a:pt x="1" y="424"/>
                      <a:pt x="118" y="541"/>
                      <a:pt x="271" y="541"/>
                    </a:cubicBezTo>
                    <a:lnTo>
                      <a:pt x="13909" y="487"/>
                    </a:lnTo>
                    <a:lnTo>
                      <a:pt x="27538" y="469"/>
                    </a:lnTo>
                    <a:lnTo>
                      <a:pt x="54814" y="442"/>
                    </a:lnTo>
                    <a:lnTo>
                      <a:pt x="82082" y="478"/>
                    </a:lnTo>
                    <a:lnTo>
                      <a:pt x="95720" y="496"/>
                    </a:lnTo>
                    <a:lnTo>
                      <a:pt x="109349" y="541"/>
                    </a:lnTo>
                    <a:lnTo>
                      <a:pt x="109358" y="541"/>
                    </a:lnTo>
                    <a:cubicBezTo>
                      <a:pt x="109502" y="541"/>
                      <a:pt x="109628" y="415"/>
                      <a:pt x="109619" y="271"/>
                    </a:cubicBezTo>
                    <a:cubicBezTo>
                      <a:pt x="109619" y="118"/>
                      <a:pt x="109502" y="1"/>
                      <a:pt x="109349" y="1"/>
                    </a:cubicBezTo>
                    <a:lnTo>
                      <a:pt x="95720" y="46"/>
                    </a:lnTo>
                    <a:lnTo>
                      <a:pt x="82082" y="64"/>
                    </a:lnTo>
                    <a:lnTo>
                      <a:pt x="54814" y="100"/>
                    </a:lnTo>
                    <a:lnTo>
                      <a:pt x="27538" y="64"/>
                    </a:lnTo>
                    <a:lnTo>
                      <a:pt x="13909" y="46"/>
                    </a:lnTo>
                    <a:lnTo>
                      <a:pt x="271" y="1"/>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 name="Google Shape;579;p21"/>
              <p:cNvSpPr/>
              <p:nvPr/>
            </p:nvSpPr>
            <p:spPr>
              <a:xfrm>
                <a:off x="263005" y="4504476"/>
                <a:ext cx="3790149" cy="19249"/>
              </a:xfrm>
              <a:custGeom>
                <a:avLst/>
                <a:gdLst/>
                <a:ahLst/>
                <a:cxnLst/>
                <a:rect l="l" t="t" r="r" b="b"/>
                <a:pathLst>
                  <a:path w="109629" h="542" extrusionOk="0">
                    <a:moveTo>
                      <a:pt x="271" y="1"/>
                    </a:moveTo>
                    <a:cubicBezTo>
                      <a:pt x="118" y="1"/>
                      <a:pt x="1" y="127"/>
                      <a:pt x="1" y="271"/>
                    </a:cubicBezTo>
                    <a:cubicBezTo>
                      <a:pt x="1" y="425"/>
                      <a:pt x="118" y="542"/>
                      <a:pt x="271" y="542"/>
                    </a:cubicBezTo>
                    <a:lnTo>
                      <a:pt x="13909" y="497"/>
                    </a:lnTo>
                    <a:lnTo>
                      <a:pt x="27538" y="479"/>
                    </a:lnTo>
                    <a:lnTo>
                      <a:pt x="54814" y="443"/>
                    </a:lnTo>
                    <a:lnTo>
                      <a:pt x="82082" y="479"/>
                    </a:lnTo>
                    <a:lnTo>
                      <a:pt x="95720" y="497"/>
                    </a:lnTo>
                    <a:lnTo>
                      <a:pt x="109349" y="542"/>
                    </a:lnTo>
                    <a:lnTo>
                      <a:pt x="109358" y="542"/>
                    </a:lnTo>
                    <a:cubicBezTo>
                      <a:pt x="109502" y="542"/>
                      <a:pt x="109628" y="425"/>
                      <a:pt x="109619" y="271"/>
                    </a:cubicBezTo>
                    <a:cubicBezTo>
                      <a:pt x="109619" y="118"/>
                      <a:pt x="109502" y="1"/>
                      <a:pt x="109349" y="1"/>
                    </a:cubicBezTo>
                    <a:lnTo>
                      <a:pt x="95720" y="46"/>
                    </a:lnTo>
                    <a:lnTo>
                      <a:pt x="82082" y="64"/>
                    </a:lnTo>
                    <a:lnTo>
                      <a:pt x="54814" y="100"/>
                    </a:lnTo>
                    <a:lnTo>
                      <a:pt x="27538" y="73"/>
                    </a:lnTo>
                    <a:lnTo>
                      <a:pt x="13909" y="55"/>
                    </a:lnTo>
                    <a:lnTo>
                      <a:pt x="271" y="1"/>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 name="Google Shape;580;p21"/>
              <p:cNvSpPr/>
              <p:nvPr/>
            </p:nvSpPr>
            <p:spPr>
              <a:xfrm>
                <a:off x="263005" y="3378615"/>
                <a:ext cx="3790149" cy="19214"/>
              </a:xfrm>
              <a:custGeom>
                <a:avLst/>
                <a:gdLst/>
                <a:ahLst/>
                <a:cxnLst/>
                <a:rect l="l" t="t" r="r" b="b"/>
                <a:pathLst>
                  <a:path w="109629" h="541" extrusionOk="0">
                    <a:moveTo>
                      <a:pt x="271" y="0"/>
                    </a:moveTo>
                    <a:cubicBezTo>
                      <a:pt x="118" y="0"/>
                      <a:pt x="1" y="117"/>
                      <a:pt x="1" y="270"/>
                    </a:cubicBezTo>
                    <a:cubicBezTo>
                      <a:pt x="1" y="424"/>
                      <a:pt x="118" y="541"/>
                      <a:pt x="271" y="541"/>
                    </a:cubicBezTo>
                    <a:lnTo>
                      <a:pt x="13909" y="487"/>
                    </a:lnTo>
                    <a:lnTo>
                      <a:pt x="27538" y="469"/>
                    </a:lnTo>
                    <a:lnTo>
                      <a:pt x="54814" y="442"/>
                    </a:lnTo>
                    <a:lnTo>
                      <a:pt x="82082" y="478"/>
                    </a:lnTo>
                    <a:lnTo>
                      <a:pt x="95720" y="496"/>
                    </a:lnTo>
                    <a:lnTo>
                      <a:pt x="109349" y="541"/>
                    </a:lnTo>
                    <a:lnTo>
                      <a:pt x="109358" y="541"/>
                    </a:lnTo>
                    <a:cubicBezTo>
                      <a:pt x="109502" y="541"/>
                      <a:pt x="109628" y="415"/>
                      <a:pt x="109619" y="270"/>
                    </a:cubicBezTo>
                    <a:cubicBezTo>
                      <a:pt x="109619" y="117"/>
                      <a:pt x="109502" y="0"/>
                      <a:pt x="109349" y="0"/>
                    </a:cubicBezTo>
                    <a:lnTo>
                      <a:pt x="95720" y="45"/>
                    </a:lnTo>
                    <a:lnTo>
                      <a:pt x="82082" y="63"/>
                    </a:lnTo>
                    <a:lnTo>
                      <a:pt x="54814" y="99"/>
                    </a:lnTo>
                    <a:lnTo>
                      <a:pt x="27538" y="63"/>
                    </a:lnTo>
                    <a:lnTo>
                      <a:pt x="13909" y="54"/>
                    </a:lnTo>
                    <a:lnTo>
                      <a:pt x="271" y="0"/>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 name="Google Shape;581;p21"/>
              <p:cNvSpPr/>
              <p:nvPr/>
            </p:nvSpPr>
            <p:spPr>
              <a:xfrm>
                <a:off x="263005" y="3660001"/>
                <a:ext cx="3790149" cy="19249"/>
              </a:xfrm>
              <a:custGeom>
                <a:avLst/>
                <a:gdLst/>
                <a:ahLst/>
                <a:cxnLst/>
                <a:rect l="l" t="t" r="r" b="b"/>
                <a:pathLst>
                  <a:path w="109629" h="542" extrusionOk="0">
                    <a:moveTo>
                      <a:pt x="271" y="0"/>
                    </a:moveTo>
                    <a:cubicBezTo>
                      <a:pt x="118" y="0"/>
                      <a:pt x="1" y="126"/>
                      <a:pt x="1" y="271"/>
                    </a:cubicBezTo>
                    <a:cubicBezTo>
                      <a:pt x="1" y="424"/>
                      <a:pt x="118" y="541"/>
                      <a:pt x="271" y="541"/>
                    </a:cubicBezTo>
                    <a:lnTo>
                      <a:pt x="13909" y="496"/>
                    </a:lnTo>
                    <a:lnTo>
                      <a:pt x="27538" y="478"/>
                    </a:lnTo>
                    <a:lnTo>
                      <a:pt x="54814" y="442"/>
                    </a:lnTo>
                    <a:lnTo>
                      <a:pt x="82082" y="478"/>
                    </a:lnTo>
                    <a:lnTo>
                      <a:pt x="95720" y="496"/>
                    </a:lnTo>
                    <a:lnTo>
                      <a:pt x="109349" y="541"/>
                    </a:lnTo>
                    <a:lnTo>
                      <a:pt x="109358" y="541"/>
                    </a:lnTo>
                    <a:cubicBezTo>
                      <a:pt x="109502" y="541"/>
                      <a:pt x="109628" y="424"/>
                      <a:pt x="109619" y="271"/>
                    </a:cubicBezTo>
                    <a:cubicBezTo>
                      <a:pt x="109619" y="117"/>
                      <a:pt x="109502" y="0"/>
                      <a:pt x="109349" y="0"/>
                    </a:cubicBezTo>
                    <a:lnTo>
                      <a:pt x="95720" y="45"/>
                    </a:lnTo>
                    <a:lnTo>
                      <a:pt x="82082" y="63"/>
                    </a:lnTo>
                    <a:lnTo>
                      <a:pt x="54814" y="99"/>
                    </a:lnTo>
                    <a:lnTo>
                      <a:pt x="27538" y="72"/>
                    </a:lnTo>
                    <a:lnTo>
                      <a:pt x="13909" y="54"/>
                    </a:lnTo>
                    <a:lnTo>
                      <a:pt x="271" y="0"/>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 name="Google Shape;582;p21"/>
              <p:cNvSpPr/>
              <p:nvPr/>
            </p:nvSpPr>
            <p:spPr>
              <a:xfrm>
                <a:off x="263005" y="3097194"/>
                <a:ext cx="3790149" cy="19249"/>
              </a:xfrm>
              <a:custGeom>
                <a:avLst/>
                <a:gdLst/>
                <a:ahLst/>
                <a:cxnLst/>
                <a:rect l="l" t="t" r="r" b="b"/>
                <a:pathLst>
                  <a:path w="109629" h="542" extrusionOk="0">
                    <a:moveTo>
                      <a:pt x="109364" y="0"/>
                    </a:moveTo>
                    <a:cubicBezTo>
                      <a:pt x="109359" y="0"/>
                      <a:pt x="109354" y="0"/>
                      <a:pt x="109349" y="1"/>
                    </a:cubicBezTo>
                    <a:lnTo>
                      <a:pt x="95720" y="46"/>
                    </a:lnTo>
                    <a:lnTo>
                      <a:pt x="82082" y="64"/>
                    </a:lnTo>
                    <a:lnTo>
                      <a:pt x="54814" y="100"/>
                    </a:lnTo>
                    <a:lnTo>
                      <a:pt x="27538" y="64"/>
                    </a:lnTo>
                    <a:lnTo>
                      <a:pt x="13909" y="46"/>
                    </a:lnTo>
                    <a:lnTo>
                      <a:pt x="271" y="1"/>
                    </a:lnTo>
                    <a:cubicBezTo>
                      <a:pt x="118" y="1"/>
                      <a:pt x="1" y="118"/>
                      <a:pt x="1" y="271"/>
                    </a:cubicBezTo>
                    <a:cubicBezTo>
                      <a:pt x="1" y="415"/>
                      <a:pt x="118" y="542"/>
                      <a:pt x="271" y="542"/>
                    </a:cubicBezTo>
                    <a:lnTo>
                      <a:pt x="13909" y="488"/>
                    </a:lnTo>
                    <a:lnTo>
                      <a:pt x="27538" y="470"/>
                    </a:lnTo>
                    <a:lnTo>
                      <a:pt x="54814" y="442"/>
                    </a:lnTo>
                    <a:lnTo>
                      <a:pt x="82082" y="470"/>
                    </a:lnTo>
                    <a:lnTo>
                      <a:pt x="95720" y="488"/>
                    </a:lnTo>
                    <a:lnTo>
                      <a:pt x="109349" y="542"/>
                    </a:lnTo>
                    <a:lnTo>
                      <a:pt x="109358" y="542"/>
                    </a:lnTo>
                    <a:cubicBezTo>
                      <a:pt x="109502" y="542"/>
                      <a:pt x="109628" y="415"/>
                      <a:pt x="109619" y="262"/>
                    </a:cubicBezTo>
                    <a:cubicBezTo>
                      <a:pt x="109619" y="123"/>
                      <a:pt x="109510" y="0"/>
                      <a:pt x="109364" y="0"/>
                    </a:cubicBez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 name="Google Shape;583;p21"/>
              <p:cNvSpPr/>
              <p:nvPr/>
            </p:nvSpPr>
            <p:spPr>
              <a:xfrm>
                <a:off x="263005" y="2252683"/>
                <a:ext cx="3790149" cy="19249"/>
              </a:xfrm>
              <a:custGeom>
                <a:avLst/>
                <a:gdLst/>
                <a:ahLst/>
                <a:cxnLst/>
                <a:rect l="l" t="t" r="r" b="b"/>
                <a:pathLst>
                  <a:path w="109629" h="542" extrusionOk="0">
                    <a:moveTo>
                      <a:pt x="109364" y="1"/>
                    </a:moveTo>
                    <a:cubicBezTo>
                      <a:pt x="109359" y="1"/>
                      <a:pt x="109354" y="1"/>
                      <a:pt x="109349" y="1"/>
                    </a:cubicBezTo>
                    <a:lnTo>
                      <a:pt x="95720" y="46"/>
                    </a:lnTo>
                    <a:lnTo>
                      <a:pt x="82082" y="64"/>
                    </a:lnTo>
                    <a:lnTo>
                      <a:pt x="54814" y="100"/>
                    </a:lnTo>
                    <a:lnTo>
                      <a:pt x="27538" y="64"/>
                    </a:lnTo>
                    <a:lnTo>
                      <a:pt x="13909" y="46"/>
                    </a:lnTo>
                    <a:lnTo>
                      <a:pt x="271" y="1"/>
                    </a:lnTo>
                    <a:cubicBezTo>
                      <a:pt x="118" y="1"/>
                      <a:pt x="1" y="118"/>
                      <a:pt x="1" y="272"/>
                    </a:cubicBezTo>
                    <a:cubicBezTo>
                      <a:pt x="1" y="416"/>
                      <a:pt x="118" y="542"/>
                      <a:pt x="271" y="542"/>
                    </a:cubicBezTo>
                    <a:lnTo>
                      <a:pt x="13909" y="488"/>
                    </a:lnTo>
                    <a:lnTo>
                      <a:pt x="27538" y="470"/>
                    </a:lnTo>
                    <a:lnTo>
                      <a:pt x="54814" y="443"/>
                    </a:lnTo>
                    <a:lnTo>
                      <a:pt x="82082" y="470"/>
                    </a:lnTo>
                    <a:lnTo>
                      <a:pt x="95720" y="488"/>
                    </a:lnTo>
                    <a:lnTo>
                      <a:pt x="109349" y="542"/>
                    </a:lnTo>
                    <a:lnTo>
                      <a:pt x="109358" y="542"/>
                    </a:lnTo>
                    <a:cubicBezTo>
                      <a:pt x="109502" y="542"/>
                      <a:pt x="109628" y="416"/>
                      <a:pt x="109619" y="272"/>
                    </a:cubicBezTo>
                    <a:cubicBezTo>
                      <a:pt x="109619" y="124"/>
                      <a:pt x="109510" y="1"/>
                      <a:pt x="109364" y="1"/>
                    </a:cubicBez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 name="Google Shape;584;p21"/>
              <p:cNvSpPr/>
              <p:nvPr/>
            </p:nvSpPr>
            <p:spPr>
              <a:xfrm>
                <a:off x="263005" y="2534104"/>
                <a:ext cx="3790149" cy="19249"/>
              </a:xfrm>
              <a:custGeom>
                <a:avLst/>
                <a:gdLst/>
                <a:ahLst/>
                <a:cxnLst/>
                <a:rect l="l" t="t" r="r" b="b"/>
                <a:pathLst>
                  <a:path w="109629" h="542" extrusionOk="0">
                    <a:moveTo>
                      <a:pt x="271" y="0"/>
                    </a:moveTo>
                    <a:cubicBezTo>
                      <a:pt x="118" y="0"/>
                      <a:pt x="1" y="118"/>
                      <a:pt x="1" y="271"/>
                    </a:cubicBezTo>
                    <a:cubicBezTo>
                      <a:pt x="1" y="424"/>
                      <a:pt x="118" y="541"/>
                      <a:pt x="271" y="541"/>
                    </a:cubicBezTo>
                    <a:lnTo>
                      <a:pt x="13909" y="487"/>
                    </a:lnTo>
                    <a:lnTo>
                      <a:pt x="27538" y="469"/>
                    </a:lnTo>
                    <a:lnTo>
                      <a:pt x="54814" y="442"/>
                    </a:lnTo>
                    <a:lnTo>
                      <a:pt x="82082" y="478"/>
                    </a:lnTo>
                    <a:lnTo>
                      <a:pt x="95720" y="496"/>
                    </a:lnTo>
                    <a:lnTo>
                      <a:pt x="109349" y="541"/>
                    </a:lnTo>
                    <a:lnTo>
                      <a:pt x="109358" y="541"/>
                    </a:lnTo>
                    <a:cubicBezTo>
                      <a:pt x="109502" y="541"/>
                      <a:pt x="109628" y="415"/>
                      <a:pt x="109619" y="271"/>
                    </a:cubicBezTo>
                    <a:cubicBezTo>
                      <a:pt x="109619" y="118"/>
                      <a:pt x="109502" y="0"/>
                      <a:pt x="109349" y="0"/>
                    </a:cubicBezTo>
                    <a:lnTo>
                      <a:pt x="95720" y="45"/>
                    </a:lnTo>
                    <a:lnTo>
                      <a:pt x="82082" y="63"/>
                    </a:lnTo>
                    <a:lnTo>
                      <a:pt x="54814" y="100"/>
                    </a:lnTo>
                    <a:lnTo>
                      <a:pt x="27538" y="72"/>
                    </a:lnTo>
                    <a:lnTo>
                      <a:pt x="13909" y="54"/>
                    </a:lnTo>
                    <a:lnTo>
                      <a:pt x="271" y="0"/>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 name="Google Shape;585;p21"/>
              <p:cNvSpPr/>
              <p:nvPr/>
            </p:nvSpPr>
            <p:spPr>
              <a:xfrm>
                <a:off x="263005" y="1970978"/>
                <a:ext cx="3790149" cy="19285"/>
              </a:xfrm>
              <a:custGeom>
                <a:avLst/>
                <a:gdLst/>
                <a:ahLst/>
                <a:cxnLst/>
                <a:rect l="l" t="t" r="r" b="b"/>
                <a:pathLst>
                  <a:path w="109629" h="543" extrusionOk="0">
                    <a:moveTo>
                      <a:pt x="271" y="1"/>
                    </a:moveTo>
                    <a:cubicBezTo>
                      <a:pt x="118" y="1"/>
                      <a:pt x="1" y="127"/>
                      <a:pt x="1" y="271"/>
                    </a:cubicBezTo>
                    <a:cubicBezTo>
                      <a:pt x="1" y="419"/>
                      <a:pt x="110" y="542"/>
                      <a:pt x="256" y="542"/>
                    </a:cubicBezTo>
                    <a:cubicBezTo>
                      <a:pt x="261" y="542"/>
                      <a:pt x="266" y="542"/>
                      <a:pt x="271" y="542"/>
                    </a:cubicBezTo>
                    <a:lnTo>
                      <a:pt x="13909" y="497"/>
                    </a:lnTo>
                    <a:lnTo>
                      <a:pt x="27538" y="479"/>
                    </a:lnTo>
                    <a:lnTo>
                      <a:pt x="54814" y="443"/>
                    </a:lnTo>
                    <a:lnTo>
                      <a:pt x="82082" y="479"/>
                    </a:lnTo>
                    <a:lnTo>
                      <a:pt x="95720" y="497"/>
                    </a:lnTo>
                    <a:lnTo>
                      <a:pt x="109349" y="542"/>
                    </a:lnTo>
                    <a:lnTo>
                      <a:pt x="109358" y="542"/>
                    </a:lnTo>
                    <a:cubicBezTo>
                      <a:pt x="109502" y="542"/>
                      <a:pt x="109628" y="425"/>
                      <a:pt x="109619" y="271"/>
                    </a:cubicBezTo>
                    <a:cubicBezTo>
                      <a:pt x="109619" y="127"/>
                      <a:pt x="109502" y="1"/>
                      <a:pt x="109349" y="1"/>
                    </a:cubicBezTo>
                    <a:lnTo>
                      <a:pt x="95720" y="55"/>
                    </a:lnTo>
                    <a:lnTo>
                      <a:pt x="82082" y="73"/>
                    </a:lnTo>
                    <a:lnTo>
                      <a:pt x="54814" y="100"/>
                    </a:lnTo>
                    <a:lnTo>
                      <a:pt x="27538" y="73"/>
                    </a:lnTo>
                    <a:lnTo>
                      <a:pt x="13909" y="55"/>
                    </a:lnTo>
                    <a:lnTo>
                      <a:pt x="271" y="1"/>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 name="Google Shape;586;p21"/>
              <p:cNvSpPr/>
              <p:nvPr/>
            </p:nvSpPr>
            <p:spPr>
              <a:xfrm>
                <a:off x="263005" y="1408208"/>
                <a:ext cx="3790149" cy="19249"/>
              </a:xfrm>
              <a:custGeom>
                <a:avLst/>
                <a:gdLst/>
                <a:ahLst/>
                <a:cxnLst/>
                <a:rect l="l" t="t" r="r" b="b"/>
                <a:pathLst>
                  <a:path w="109629" h="542" extrusionOk="0">
                    <a:moveTo>
                      <a:pt x="271" y="1"/>
                    </a:moveTo>
                    <a:cubicBezTo>
                      <a:pt x="118" y="1"/>
                      <a:pt x="1" y="118"/>
                      <a:pt x="1" y="271"/>
                    </a:cubicBezTo>
                    <a:cubicBezTo>
                      <a:pt x="1" y="415"/>
                      <a:pt x="118" y="541"/>
                      <a:pt x="271" y="541"/>
                    </a:cubicBezTo>
                    <a:lnTo>
                      <a:pt x="13909" y="487"/>
                    </a:lnTo>
                    <a:lnTo>
                      <a:pt x="27538" y="469"/>
                    </a:lnTo>
                    <a:lnTo>
                      <a:pt x="54814" y="442"/>
                    </a:lnTo>
                    <a:lnTo>
                      <a:pt x="82082" y="469"/>
                    </a:lnTo>
                    <a:lnTo>
                      <a:pt x="95720" y="487"/>
                    </a:lnTo>
                    <a:lnTo>
                      <a:pt x="109349" y="541"/>
                    </a:lnTo>
                    <a:lnTo>
                      <a:pt x="109358" y="541"/>
                    </a:lnTo>
                    <a:cubicBezTo>
                      <a:pt x="109502" y="541"/>
                      <a:pt x="109628" y="415"/>
                      <a:pt x="109619" y="271"/>
                    </a:cubicBezTo>
                    <a:cubicBezTo>
                      <a:pt x="109619" y="118"/>
                      <a:pt x="109502" y="1"/>
                      <a:pt x="109349" y="1"/>
                    </a:cubicBezTo>
                    <a:lnTo>
                      <a:pt x="95720" y="46"/>
                    </a:lnTo>
                    <a:lnTo>
                      <a:pt x="82082" y="64"/>
                    </a:lnTo>
                    <a:lnTo>
                      <a:pt x="54814" y="100"/>
                    </a:lnTo>
                    <a:lnTo>
                      <a:pt x="27538" y="64"/>
                    </a:lnTo>
                    <a:lnTo>
                      <a:pt x="13909" y="46"/>
                    </a:lnTo>
                    <a:lnTo>
                      <a:pt x="271" y="1"/>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 name="Google Shape;587;p21"/>
              <p:cNvSpPr/>
              <p:nvPr/>
            </p:nvSpPr>
            <p:spPr>
              <a:xfrm>
                <a:off x="263005" y="845117"/>
                <a:ext cx="3790149" cy="19214"/>
              </a:xfrm>
              <a:custGeom>
                <a:avLst/>
                <a:gdLst/>
                <a:ahLst/>
                <a:cxnLst/>
                <a:rect l="l" t="t" r="r" b="b"/>
                <a:pathLst>
                  <a:path w="109629" h="541" extrusionOk="0">
                    <a:moveTo>
                      <a:pt x="271" y="0"/>
                    </a:moveTo>
                    <a:cubicBezTo>
                      <a:pt x="118" y="0"/>
                      <a:pt x="1" y="126"/>
                      <a:pt x="1" y="271"/>
                    </a:cubicBezTo>
                    <a:cubicBezTo>
                      <a:pt x="1" y="424"/>
                      <a:pt x="118" y="541"/>
                      <a:pt x="271" y="541"/>
                    </a:cubicBezTo>
                    <a:lnTo>
                      <a:pt x="13909" y="487"/>
                    </a:lnTo>
                    <a:lnTo>
                      <a:pt x="27538" y="469"/>
                    </a:lnTo>
                    <a:lnTo>
                      <a:pt x="54814" y="442"/>
                    </a:lnTo>
                    <a:lnTo>
                      <a:pt x="82082" y="478"/>
                    </a:lnTo>
                    <a:lnTo>
                      <a:pt x="95720" y="496"/>
                    </a:lnTo>
                    <a:lnTo>
                      <a:pt x="109349" y="541"/>
                    </a:lnTo>
                    <a:lnTo>
                      <a:pt x="109358" y="541"/>
                    </a:lnTo>
                    <a:cubicBezTo>
                      <a:pt x="109502" y="541"/>
                      <a:pt x="109628" y="424"/>
                      <a:pt x="109619" y="271"/>
                    </a:cubicBezTo>
                    <a:cubicBezTo>
                      <a:pt x="109619" y="117"/>
                      <a:pt x="109502" y="0"/>
                      <a:pt x="109349" y="0"/>
                    </a:cubicBezTo>
                    <a:lnTo>
                      <a:pt x="95720" y="45"/>
                    </a:lnTo>
                    <a:lnTo>
                      <a:pt x="82082" y="63"/>
                    </a:lnTo>
                    <a:lnTo>
                      <a:pt x="54814" y="99"/>
                    </a:lnTo>
                    <a:lnTo>
                      <a:pt x="27538" y="72"/>
                    </a:lnTo>
                    <a:lnTo>
                      <a:pt x="13909" y="54"/>
                    </a:lnTo>
                    <a:lnTo>
                      <a:pt x="271" y="0"/>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 name="Google Shape;588;p21"/>
              <p:cNvSpPr/>
              <p:nvPr/>
            </p:nvSpPr>
            <p:spPr>
              <a:xfrm>
                <a:off x="263005" y="1126503"/>
                <a:ext cx="3790149" cy="19249"/>
              </a:xfrm>
              <a:custGeom>
                <a:avLst/>
                <a:gdLst/>
                <a:ahLst/>
                <a:cxnLst/>
                <a:rect l="l" t="t" r="r" b="b"/>
                <a:pathLst>
                  <a:path w="109629" h="542" extrusionOk="0">
                    <a:moveTo>
                      <a:pt x="271" y="0"/>
                    </a:moveTo>
                    <a:cubicBezTo>
                      <a:pt x="118" y="0"/>
                      <a:pt x="1" y="126"/>
                      <a:pt x="1" y="271"/>
                    </a:cubicBezTo>
                    <a:cubicBezTo>
                      <a:pt x="1" y="419"/>
                      <a:pt x="110" y="542"/>
                      <a:pt x="256" y="542"/>
                    </a:cubicBezTo>
                    <a:cubicBezTo>
                      <a:pt x="261" y="542"/>
                      <a:pt x="266" y="541"/>
                      <a:pt x="271" y="541"/>
                    </a:cubicBezTo>
                    <a:lnTo>
                      <a:pt x="13909" y="496"/>
                    </a:lnTo>
                    <a:lnTo>
                      <a:pt x="27538" y="478"/>
                    </a:lnTo>
                    <a:lnTo>
                      <a:pt x="54814" y="442"/>
                    </a:lnTo>
                    <a:lnTo>
                      <a:pt x="82082" y="478"/>
                    </a:lnTo>
                    <a:lnTo>
                      <a:pt x="95720" y="496"/>
                    </a:lnTo>
                    <a:lnTo>
                      <a:pt x="109349" y="541"/>
                    </a:lnTo>
                    <a:lnTo>
                      <a:pt x="109358" y="541"/>
                    </a:lnTo>
                    <a:cubicBezTo>
                      <a:pt x="109502" y="541"/>
                      <a:pt x="109628" y="424"/>
                      <a:pt x="109619" y="271"/>
                    </a:cubicBezTo>
                    <a:cubicBezTo>
                      <a:pt x="109619" y="126"/>
                      <a:pt x="109502" y="0"/>
                      <a:pt x="109349" y="0"/>
                    </a:cubicBezTo>
                    <a:lnTo>
                      <a:pt x="95720" y="54"/>
                    </a:lnTo>
                    <a:lnTo>
                      <a:pt x="82082" y="72"/>
                    </a:lnTo>
                    <a:lnTo>
                      <a:pt x="54814" y="99"/>
                    </a:lnTo>
                    <a:lnTo>
                      <a:pt x="27538" y="72"/>
                    </a:lnTo>
                    <a:lnTo>
                      <a:pt x="13909" y="54"/>
                    </a:lnTo>
                    <a:lnTo>
                      <a:pt x="271" y="0"/>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 name="Google Shape;589;p21"/>
              <p:cNvSpPr/>
              <p:nvPr/>
            </p:nvSpPr>
            <p:spPr>
              <a:xfrm>
                <a:off x="263005" y="1689593"/>
                <a:ext cx="3790149" cy="19249"/>
              </a:xfrm>
              <a:custGeom>
                <a:avLst/>
                <a:gdLst/>
                <a:ahLst/>
                <a:cxnLst/>
                <a:rect l="l" t="t" r="r" b="b"/>
                <a:pathLst>
                  <a:path w="109629" h="542" extrusionOk="0">
                    <a:moveTo>
                      <a:pt x="271" y="1"/>
                    </a:moveTo>
                    <a:cubicBezTo>
                      <a:pt x="118" y="1"/>
                      <a:pt x="1" y="127"/>
                      <a:pt x="1" y="271"/>
                    </a:cubicBezTo>
                    <a:cubicBezTo>
                      <a:pt x="1" y="424"/>
                      <a:pt x="118" y="542"/>
                      <a:pt x="271" y="542"/>
                    </a:cubicBezTo>
                    <a:lnTo>
                      <a:pt x="13909" y="487"/>
                    </a:lnTo>
                    <a:lnTo>
                      <a:pt x="27538" y="469"/>
                    </a:lnTo>
                    <a:lnTo>
                      <a:pt x="54814" y="442"/>
                    </a:lnTo>
                    <a:lnTo>
                      <a:pt x="82082" y="478"/>
                    </a:lnTo>
                    <a:lnTo>
                      <a:pt x="95720" y="496"/>
                    </a:lnTo>
                    <a:lnTo>
                      <a:pt x="109349" y="542"/>
                    </a:lnTo>
                    <a:lnTo>
                      <a:pt x="109358" y="542"/>
                    </a:lnTo>
                    <a:cubicBezTo>
                      <a:pt x="109502" y="542"/>
                      <a:pt x="109628" y="424"/>
                      <a:pt x="109619" y="271"/>
                    </a:cubicBezTo>
                    <a:cubicBezTo>
                      <a:pt x="109619" y="118"/>
                      <a:pt x="109502" y="1"/>
                      <a:pt x="109349" y="1"/>
                    </a:cubicBezTo>
                    <a:lnTo>
                      <a:pt x="95720" y="46"/>
                    </a:lnTo>
                    <a:lnTo>
                      <a:pt x="82082" y="64"/>
                    </a:lnTo>
                    <a:lnTo>
                      <a:pt x="54814" y="100"/>
                    </a:lnTo>
                    <a:lnTo>
                      <a:pt x="27538" y="73"/>
                    </a:lnTo>
                    <a:lnTo>
                      <a:pt x="13909" y="55"/>
                    </a:lnTo>
                    <a:lnTo>
                      <a:pt x="271" y="1"/>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 name="Google Shape;590;p21"/>
              <p:cNvSpPr/>
              <p:nvPr/>
            </p:nvSpPr>
            <p:spPr>
              <a:xfrm>
                <a:off x="263005" y="2815489"/>
                <a:ext cx="3790149" cy="19249"/>
              </a:xfrm>
              <a:custGeom>
                <a:avLst/>
                <a:gdLst/>
                <a:ahLst/>
                <a:cxnLst/>
                <a:rect l="l" t="t" r="r" b="b"/>
                <a:pathLst>
                  <a:path w="109629" h="542" extrusionOk="0">
                    <a:moveTo>
                      <a:pt x="271" y="1"/>
                    </a:moveTo>
                    <a:cubicBezTo>
                      <a:pt x="118" y="1"/>
                      <a:pt x="1" y="127"/>
                      <a:pt x="1" y="271"/>
                    </a:cubicBezTo>
                    <a:cubicBezTo>
                      <a:pt x="1" y="424"/>
                      <a:pt x="118" y="541"/>
                      <a:pt x="271" y="541"/>
                    </a:cubicBezTo>
                    <a:lnTo>
                      <a:pt x="13909" y="496"/>
                    </a:lnTo>
                    <a:lnTo>
                      <a:pt x="27538" y="478"/>
                    </a:lnTo>
                    <a:lnTo>
                      <a:pt x="54814" y="442"/>
                    </a:lnTo>
                    <a:lnTo>
                      <a:pt x="82082" y="478"/>
                    </a:lnTo>
                    <a:lnTo>
                      <a:pt x="95720" y="496"/>
                    </a:lnTo>
                    <a:lnTo>
                      <a:pt x="109349" y="541"/>
                    </a:lnTo>
                    <a:lnTo>
                      <a:pt x="109358" y="541"/>
                    </a:lnTo>
                    <a:cubicBezTo>
                      <a:pt x="109502" y="541"/>
                      <a:pt x="109628" y="424"/>
                      <a:pt x="109619" y="271"/>
                    </a:cubicBezTo>
                    <a:cubicBezTo>
                      <a:pt x="109619" y="127"/>
                      <a:pt x="109502" y="1"/>
                      <a:pt x="109349" y="1"/>
                    </a:cubicBezTo>
                    <a:lnTo>
                      <a:pt x="95720" y="55"/>
                    </a:lnTo>
                    <a:lnTo>
                      <a:pt x="82082" y="73"/>
                    </a:lnTo>
                    <a:lnTo>
                      <a:pt x="54814" y="100"/>
                    </a:lnTo>
                    <a:lnTo>
                      <a:pt x="27538" y="73"/>
                    </a:lnTo>
                    <a:lnTo>
                      <a:pt x="13909" y="55"/>
                    </a:lnTo>
                    <a:lnTo>
                      <a:pt x="271" y="1"/>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 name="Google Shape;591;p21"/>
              <p:cNvSpPr/>
              <p:nvPr/>
            </p:nvSpPr>
            <p:spPr>
              <a:xfrm>
                <a:off x="263005" y="4785897"/>
                <a:ext cx="3790149" cy="19533"/>
              </a:xfrm>
              <a:custGeom>
                <a:avLst/>
                <a:gdLst/>
                <a:ahLst/>
                <a:cxnLst/>
                <a:rect l="l" t="t" r="r" b="b"/>
                <a:pathLst>
                  <a:path w="109629" h="550" extrusionOk="0">
                    <a:moveTo>
                      <a:pt x="271" y="0"/>
                    </a:moveTo>
                    <a:cubicBezTo>
                      <a:pt x="118" y="0"/>
                      <a:pt x="1" y="126"/>
                      <a:pt x="1" y="280"/>
                    </a:cubicBezTo>
                    <a:cubicBezTo>
                      <a:pt x="1" y="424"/>
                      <a:pt x="118" y="550"/>
                      <a:pt x="271" y="550"/>
                    </a:cubicBezTo>
                    <a:lnTo>
                      <a:pt x="13909" y="496"/>
                    </a:lnTo>
                    <a:lnTo>
                      <a:pt x="27538" y="478"/>
                    </a:lnTo>
                    <a:lnTo>
                      <a:pt x="54814" y="442"/>
                    </a:lnTo>
                    <a:lnTo>
                      <a:pt x="82082" y="478"/>
                    </a:lnTo>
                    <a:lnTo>
                      <a:pt x="95720" y="496"/>
                    </a:lnTo>
                    <a:lnTo>
                      <a:pt x="109349" y="550"/>
                    </a:lnTo>
                    <a:lnTo>
                      <a:pt x="109358" y="550"/>
                    </a:lnTo>
                    <a:cubicBezTo>
                      <a:pt x="109502" y="550"/>
                      <a:pt x="109628" y="424"/>
                      <a:pt x="109619" y="270"/>
                    </a:cubicBezTo>
                    <a:cubicBezTo>
                      <a:pt x="109619" y="126"/>
                      <a:pt x="109502" y="0"/>
                      <a:pt x="109349" y="0"/>
                    </a:cubicBezTo>
                    <a:lnTo>
                      <a:pt x="95720" y="54"/>
                    </a:lnTo>
                    <a:lnTo>
                      <a:pt x="82082" y="72"/>
                    </a:lnTo>
                    <a:lnTo>
                      <a:pt x="54814" y="108"/>
                    </a:lnTo>
                    <a:lnTo>
                      <a:pt x="27538" y="72"/>
                    </a:lnTo>
                    <a:lnTo>
                      <a:pt x="13909" y="54"/>
                    </a:lnTo>
                    <a:lnTo>
                      <a:pt x="271" y="0"/>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2" name="Google Shape;592;p21"/>
            <p:cNvGrpSpPr/>
            <p:nvPr/>
          </p:nvGrpSpPr>
          <p:grpSpPr>
            <a:xfrm>
              <a:off x="5055305" y="845117"/>
              <a:ext cx="3790149" cy="3960313"/>
              <a:chOff x="263005" y="845117"/>
              <a:chExt cx="3790149" cy="3960313"/>
            </a:xfrm>
          </p:grpSpPr>
          <p:sp>
            <p:nvSpPr>
              <p:cNvPr id="593" name="Google Shape;593;p21"/>
              <p:cNvSpPr/>
              <p:nvPr/>
            </p:nvSpPr>
            <p:spPr>
              <a:xfrm>
                <a:off x="263005" y="3941386"/>
                <a:ext cx="3790149" cy="19569"/>
              </a:xfrm>
              <a:custGeom>
                <a:avLst/>
                <a:gdLst/>
                <a:ahLst/>
                <a:cxnLst/>
                <a:rect l="l" t="t" r="r" b="b"/>
                <a:pathLst>
                  <a:path w="109629" h="551" extrusionOk="0">
                    <a:moveTo>
                      <a:pt x="271" y="0"/>
                    </a:moveTo>
                    <a:cubicBezTo>
                      <a:pt x="118" y="9"/>
                      <a:pt x="1" y="127"/>
                      <a:pt x="1" y="280"/>
                    </a:cubicBezTo>
                    <a:cubicBezTo>
                      <a:pt x="1" y="424"/>
                      <a:pt x="118" y="550"/>
                      <a:pt x="271" y="550"/>
                    </a:cubicBezTo>
                    <a:lnTo>
                      <a:pt x="13909" y="496"/>
                    </a:lnTo>
                    <a:lnTo>
                      <a:pt x="27538" y="478"/>
                    </a:lnTo>
                    <a:lnTo>
                      <a:pt x="54814" y="451"/>
                    </a:lnTo>
                    <a:lnTo>
                      <a:pt x="82082" y="478"/>
                    </a:lnTo>
                    <a:lnTo>
                      <a:pt x="95720" y="496"/>
                    </a:lnTo>
                    <a:lnTo>
                      <a:pt x="109349" y="550"/>
                    </a:lnTo>
                    <a:lnTo>
                      <a:pt x="109358" y="550"/>
                    </a:lnTo>
                    <a:cubicBezTo>
                      <a:pt x="109502" y="550"/>
                      <a:pt x="109628" y="424"/>
                      <a:pt x="109619" y="271"/>
                    </a:cubicBezTo>
                    <a:cubicBezTo>
                      <a:pt x="109619" y="127"/>
                      <a:pt x="109502" y="0"/>
                      <a:pt x="109349" y="0"/>
                    </a:cubicBezTo>
                    <a:lnTo>
                      <a:pt x="95720" y="55"/>
                    </a:lnTo>
                    <a:lnTo>
                      <a:pt x="82082" y="73"/>
                    </a:lnTo>
                    <a:lnTo>
                      <a:pt x="54814" y="109"/>
                    </a:lnTo>
                    <a:lnTo>
                      <a:pt x="27538" y="73"/>
                    </a:lnTo>
                    <a:lnTo>
                      <a:pt x="13909" y="55"/>
                    </a:lnTo>
                    <a:lnTo>
                      <a:pt x="271" y="0"/>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 name="Google Shape;594;p21"/>
              <p:cNvSpPr/>
              <p:nvPr/>
            </p:nvSpPr>
            <p:spPr>
              <a:xfrm>
                <a:off x="263005" y="4223091"/>
                <a:ext cx="3790149" cy="19249"/>
              </a:xfrm>
              <a:custGeom>
                <a:avLst/>
                <a:gdLst/>
                <a:ahLst/>
                <a:cxnLst/>
                <a:rect l="l" t="t" r="r" b="b"/>
                <a:pathLst>
                  <a:path w="109629" h="542" extrusionOk="0">
                    <a:moveTo>
                      <a:pt x="271" y="1"/>
                    </a:moveTo>
                    <a:cubicBezTo>
                      <a:pt x="118" y="1"/>
                      <a:pt x="1" y="118"/>
                      <a:pt x="1" y="271"/>
                    </a:cubicBezTo>
                    <a:cubicBezTo>
                      <a:pt x="1" y="424"/>
                      <a:pt x="118" y="541"/>
                      <a:pt x="271" y="541"/>
                    </a:cubicBezTo>
                    <a:lnTo>
                      <a:pt x="13909" y="487"/>
                    </a:lnTo>
                    <a:lnTo>
                      <a:pt x="27538" y="469"/>
                    </a:lnTo>
                    <a:lnTo>
                      <a:pt x="54814" y="442"/>
                    </a:lnTo>
                    <a:lnTo>
                      <a:pt x="82082" y="478"/>
                    </a:lnTo>
                    <a:lnTo>
                      <a:pt x="95720" y="496"/>
                    </a:lnTo>
                    <a:lnTo>
                      <a:pt x="109349" y="541"/>
                    </a:lnTo>
                    <a:lnTo>
                      <a:pt x="109358" y="541"/>
                    </a:lnTo>
                    <a:cubicBezTo>
                      <a:pt x="109502" y="541"/>
                      <a:pt x="109628" y="415"/>
                      <a:pt x="109619" y="271"/>
                    </a:cubicBezTo>
                    <a:cubicBezTo>
                      <a:pt x="109619" y="118"/>
                      <a:pt x="109502" y="1"/>
                      <a:pt x="109349" y="1"/>
                    </a:cubicBezTo>
                    <a:lnTo>
                      <a:pt x="95720" y="46"/>
                    </a:lnTo>
                    <a:lnTo>
                      <a:pt x="82082" y="64"/>
                    </a:lnTo>
                    <a:lnTo>
                      <a:pt x="54814" y="100"/>
                    </a:lnTo>
                    <a:lnTo>
                      <a:pt x="27538" y="64"/>
                    </a:lnTo>
                    <a:lnTo>
                      <a:pt x="13909" y="46"/>
                    </a:lnTo>
                    <a:lnTo>
                      <a:pt x="271" y="1"/>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 name="Google Shape;595;p21"/>
              <p:cNvSpPr/>
              <p:nvPr/>
            </p:nvSpPr>
            <p:spPr>
              <a:xfrm>
                <a:off x="263005" y="4504476"/>
                <a:ext cx="3790149" cy="19249"/>
              </a:xfrm>
              <a:custGeom>
                <a:avLst/>
                <a:gdLst/>
                <a:ahLst/>
                <a:cxnLst/>
                <a:rect l="l" t="t" r="r" b="b"/>
                <a:pathLst>
                  <a:path w="109629" h="542" extrusionOk="0">
                    <a:moveTo>
                      <a:pt x="271" y="1"/>
                    </a:moveTo>
                    <a:cubicBezTo>
                      <a:pt x="118" y="1"/>
                      <a:pt x="1" y="127"/>
                      <a:pt x="1" y="271"/>
                    </a:cubicBezTo>
                    <a:cubicBezTo>
                      <a:pt x="1" y="425"/>
                      <a:pt x="118" y="542"/>
                      <a:pt x="271" y="542"/>
                    </a:cubicBezTo>
                    <a:lnTo>
                      <a:pt x="13909" y="497"/>
                    </a:lnTo>
                    <a:lnTo>
                      <a:pt x="27538" y="479"/>
                    </a:lnTo>
                    <a:lnTo>
                      <a:pt x="54814" y="443"/>
                    </a:lnTo>
                    <a:lnTo>
                      <a:pt x="82082" y="479"/>
                    </a:lnTo>
                    <a:lnTo>
                      <a:pt x="95720" y="497"/>
                    </a:lnTo>
                    <a:lnTo>
                      <a:pt x="109349" y="542"/>
                    </a:lnTo>
                    <a:lnTo>
                      <a:pt x="109358" y="542"/>
                    </a:lnTo>
                    <a:cubicBezTo>
                      <a:pt x="109502" y="542"/>
                      <a:pt x="109628" y="425"/>
                      <a:pt x="109619" y="271"/>
                    </a:cubicBezTo>
                    <a:cubicBezTo>
                      <a:pt x="109619" y="118"/>
                      <a:pt x="109502" y="1"/>
                      <a:pt x="109349" y="1"/>
                    </a:cubicBezTo>
                    <a:lnTo>
                      <a:pt x="95720" y="46"/>
                    </a:lnTo>
                    <a:lnTo>
                      <a:pt x="82082" y="64"/>
                    </a:lnTo>
                    <a:lnTo>
                      <a:pt x="54814" y="100"/>
                    </a:lnTo>
                    <a:lnTo>
                      <a:pt x="27538" y="73"/>
                    </a:lnTo>
                    <a:lnTo>
                      <a:pt x="13909" y="55"/>
                    </a:lnTo>
                    <a:lnTo>
                      <a:pt x="271" y="1"/>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 name="Google Shape;596;p21"/>
              <p:cNvSpPr/>
              <p:nvPr/>
            </p:nvSpPr>
            <p:spPr>
              <a:xfrm>
                <a:off x="263005" y="3378615"/>
                <a:ext cx="3790149" cy="19214"/>
              </a:xfrm>
              <a:custGeom>
                <a:avLst/>
                <a:gdLst/>
                <a:ahLst/>
                <a:cxnLst/>
                <a:rect l="l" t="t" r="r" b="b"/>
                <a:pathLst>
                  <a:path w="109629" h="541" extrusionOk="0">
                    <a:moveTo>
                      <a:pt x="271" y="0"/>
                    </a:moveTo>
                    <a:cubicBezTo>
                      <a:pt x="118" y="0"/>
                      <a:pt x="1" y="117"/>
                      <a:pt x="1" y="270"/>
                    </a:cubicBezTo>
                    <a:cubicBezTo>
                      <a:pt x="1" y="424"/>
                      <a:pt x="118" y="541"/>
                      <a:pt x="271" y="541"/>
                    </a:cubicBezTo>
                    <a:lnTo>
                      <a:pt x="13909" y="487"/>
                    </a:lnTo>
                    <a:lnTo>
                      <a:pt x="27538" y="469"/>
                    </a:lnTo>
                    <a:lnTo>
                      <a:pt x="54814" y="442"/>
                    </a:lnTo>
                    <a:lnTo>
                      <a:pt x="82082" y="478"/>
                    </a:lnTo>
                    <a:lnTo>
                      <a:pt x="95720" y="496"/>
                    </a:lnTo>
                    <a:lnTo>
                      <a:pt x="109349" y="541"/>
                    </a:lnTo>
                    <a:lnTo>
                      <a:pt x="109358" y="541"/>
                    </a:lnTo>
                    <a:cubicBezTo>
                      <a:pt x="109502" y="541"/>
                      <a:pt x="109628" y="415"/>
                      <a:pt x="109619" y="270"/>
                    </a:cubicBezTo>
                    <a:cubicBezTo>
                      <a:pt x="109619" y="117"/>
                      <a:pt x="109502" y="0"/>
                      <a:pt x="109349" y="0"/>
                    </a:cubicBezTo>
                    <a:lnTo>
                      <a:pt x="95720" y="45"/>
                    </a:lnTo>
                    <a:lnTo>
                      <a:pt x="82082" y="63"/>
                    </a:lnTo>
                    <a:lnTo>
                      <a:pt x="54814" y="99"/>
                    </a:lnTo>
                    <a:lnTo>
                      <a:pt x="27538" y="63"/>
                    </a:lnTo>
                    <a:lnTo>
                      <a:pt x="13909" y="54"/>
                    </a:lnTo>
                    <a:lnTo>
                      <a:pt x="271" y="0"/>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 name="Google Shape;597;p21"/>
              <p:cNvSpPr/>
              <p:nvPr/>
            </p:nvSpPr>
            <p:spPr>
              <a:xfrm>
                <a:off x="263005" y="3660001"/>
                <a:ext cx="3790149" cy="19249"/>
              </a:xfrm>
              <a:custGeom>
                <a:avLst/>
                <a:gdLst/>
                <a:ahLst/>
                <a:cxnLst/>
                <a:rect l="l" t="t" r="r" b="b"/>
                <a:pathLst>
                  <a:path w="109629" h="542" extrusionOk="0">
                    <a:moveTo>
                      <a:pt x="271" y="0"/>
                    </a:moveTo>
                    <a:cubicBezTo>
                      <a:pt x="118" y="0"/>
                      <a:pt x="1" y="126"/>
                      <a:pt x="1" y="271"/>
                    </a:cubicBezTo>
                    <a:cubicBezTo>
                      <a:pt x="1" y="424"/>
                      <a:pt x="118" y="541"/>
                      <a:pt x="271" y="541"/>
                    </a:cubicBezTo>
                    <a:lnTo>
                      <a:pt x="13909" y="496"/>
                    </a:lnTo>
                    <a:lnTo>
                      <a:pt x="27538" y="478"/>
                    </a:lnTo>
                    <a:lnTo>
                      <a:pt x="54814" y="442"/>
                    </a:lnTo>
                    <a:lnTo>
                      <a:pt x="82082" y="478"/>
                    </a:lnTo>
                    <a:lnTo>
                      <a:pt x="95720" y="496"/>
                    </a:lnTo>
                    <a:lnTo>
                      <a:pt x="109349" y="541"/>
                    </a:lnTo>
                    <a:lnTo>
                      <a:pt x="109358" y="541"/>
                    </a:lnTo>
                    <a:cubicBezTo>
                      <a:pt x="109502" y="541"/>
                      <a:pt x="109628" y="424"/>
                      <a:pt x="109619" y="271"/>
                    </a:cubicBezTo>
                    <a:cubicBezTo>
                      <a:pt x="109619" y="117"/>
                      <a:pt x="109502" y="0"/>
                      <a:pt x="109349" y="0"/>
                    </a:cubicBezTo>
                    <a:lnTo>
                      <a:pt x="95720" y="45"/>
                    </a:lnTo>
                    <a:lnTo>
                      <a:pt x="82082" y="63"/>
                    </a:lnTo>
                    <a:lnTo>
                      <a:pt x="54814" y="99"/>
                    </a:lnTo>
                    <a:lnTo>
                      <a:pt x="27538" y="72"/>
                    </a:lnTo>
                    <a:lnTo>
                      <a:pt x="13909" y="54"/>
                    </a:lnTo>
                    <a:lnTo>
                      <a:pt x="271" y="0"/>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 name="Google Shape;598;p21"/>
              <p:cNvSpPr/>
              <p:nvPr/>
            </p:nvSpPr>
            <p:spPr>
              <a:xfrm>
                <a:off x="263005" y="3097194"/>
                <a:ext cx="3790149" cy="19249"/>
              </a:xfrm>
              <a:custGeom>
                <a:avLst/>
                <a:gdLst/>
                <a:ahLst/>
                <a:cxnLst/>
                <a:rect l="l" t="t" r="r" b="b"/>
                <a:pathLst>
                  <a:path w="109629" h="542" extrusionOk="0">
                    <a:moveTo>
                      <a:pt x="109364" y="0"/>
                    </a:moveTo>
                    <a:cubicBezTo>
                      <a:pt x="109359" y="0"/>
                      <a:pt x="109354" y="0"/>
                      <a:pt x="109349" y="1"/>
                    </a:cubicBezTo>
                    <a:lnTo>
                      <a:pt x="95720" y="46"/>
                    </a:lnTo>
                    <a:lnTo>
                      <a:pt x="82082" y="64"/>
                    </a:lnTo>
                    <a:lnTo>
                      <a:pt x="54814" y="100"/>
                    </a:lnTo>
                    <a:lnTo>
                      <a:pt x="27538" y="64"/>
                    </a:lnTo>
                    <a:lnTo>
                      <a:pt x="13909" y="46"/>
                    </a:lnTo>
                    <a:lnTo>
                      <a:pt x="271" y="1"/>
                    </a:lnTo>
                    <a:cubicBezTo>
                      <a:pt x="118" y="1"/>
                      <a:pt x="1" y="118"/>
                      <a:pt x="1" y="271"/>
                    </a:cubicBezTo>
                    <a:cubicBezTo>
                      <a:pt x="1" y="415"/>
                      <a:pt x="118" y="542"/>
                      <a:pt x="271" y="542"/>
                    </a:cubicBezTo>
                    <a:lnTo>
                      <a:pt x="13909" y="488"/>
                    </a:lnTo>
                    <a:lnTo>
                      <a:pt x="27538" y="470"/>
                    </a:lnTo>
                    <a:lnTo>
                      <a:pt x="54814" y="442"/>
                    </a:lnTo>
                    <a:lnTo>
                      <a:pt x="82082" y="470"/>
                    </a:lnTo>
                    <a:lnTo>
                      <a:pt x="95720" y="488"/>
                    </a:lnTo>
                    <a:lnTo>
                      <a:pt x="109349" y="542"/>
                    </a:lnTo>
                    <a:lnTo>
                      <a:pt x="109358" y="542"/>
                    </a:lnTo>
                    <a:cubicBezTo>
                      <a:pt x="109502" y="542"/>
                      <a:pt x="109628" y="415"/>
                      <a:pt x="109619" y="262"/>
                    </a:cubicBezTo>
                    <a:cubicBezTo>
                      <a:pt x="109619" y="123"/>
                      <a:pt x="109510" y="0"/>
                      <a:pt x="109364" y="0"/>
                    </a:cubicBez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 name="Google Shape;599;p21"/>
              <p:cNvSpPr/>
              <p:nvPr/>
            </p:nvSpPr>
            <p:spPr>
              <a:xfrm>
                <a:off x="263005" y="2252683"/>
                <a:ext cx="3790149" cy="19249"/>
              </a:xfrm>
              <a:custGeom>
                <a:avLst/>
                <a:gdLst/>
                <a:ahLst/>
                <a:cxnLst/>
                <a:rect l="l" t="t" r="r" b="b"/>
                <a:pathLst>
                  <a:path w="109629" h="542" extrusionOk="0">
                    <a:moveTo>
                      <a:pt x="109364" y="1"/>
                    </a:moveTo>
                    <a:cubicBezTo>
                      <a:pt x="109359" y="1"/>
                      <a:pt x="109354" y="1"/>
                      <a:pt x="109349" y="1"/>
                    </a:cubicBezTo>
                    <a:lnTo>
                      <a:pt x="95720" y="46"/>
                    </a:lnTo>
                    <a:lnTo>
                      <a:pt x="82082" y="64"/>
                    </a:lnTo>
                    <a:lnTo>
                      <a:pt x="54814" y="100"/>
                    </a:lnTo>
                    <a:lnTo>
                      <a:pt x="27538" y="64"/>
                    </a:lnTo>
                    <a:lnTo>
                      <a:pt x="13909" y="46"/>
                    </a:lnTo>
                    <a:lnTo>
                      <a:pt x="271" y="1"/>
                    </a:lnTo>
                    <a:cubicBezTo>
                      <a:pt x="118" y="1"/>
                      <a:pt x="1" y="118"/>
                      <a:pt x="1" y="272"/>
                    </a:cubicBezTo>
                    <a:cubicBezTo>
                      <a:pt x="1" y="416"/>
                      <a:pt x="118" y="542"/>
                      <a:pt x="271" y="542"/>
                    </a:cubicBezTo>
                    <a:lnTo>
                      <a:pt x="13909" y="488"/>
                    </a:lnTo>
                    <a:lnTo>
                      <a:pt x="27538" y="470"/>
                    </a:lnTo>
                    <a:lnTo>
                      <a:pt x="54814" y="443"/>
                    </a:lnTo>
                    <a:lnTo>
                      <a:pt x="82082" y="470"/>
                    </a:lnTo>
                    <a:lnTo>
                      <a:pt x="95720" y="488"/>
                    </a:lnTo>
                    <a:lnTo>
                      <a:pt x="109349" y="542"/>
                    </a:lnTo>
                    <a:lnTo>
                      <a:pt x="109358" y="542"/>
                    </a:lnTo>
                    <a:cubicBezTo>
                      <a:pt x="109502" y="542"/>
                      <a:pt x="109628" y="416"/>
                      <a:pt x="109619" y="272"/>
                    </a:cubicBezTo>
                    <a:cubicBezTo>
                      <a:pt x="109619" y="124"/>
                      <a:pt x="109510" y="1"/>
                      <a:pt x="109364" y="1"/>
                    </a:cubicBez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 name="Google Shape;600;p21"/>
              <p:cNvSpPr/>
              <p:nvPr/>
            </p:nvSpPr>
            <p:spPr>
              <a:xfrm>
                <a:off x="263005" y="2534104"/>
                <a:ext cx="3790149" cy="19249"/>
              </a:xfrm>
              <a:custGeom>
                <a:avLst/>
                <a:gdLst/>
                <a:ahLst/>
                <a:cxnLst/>
                <a:rect l="l" t="t" r="r" b="b"/>
                <a:pathLst>
                  <a:path w="109629" h="542" extrusionOk="0">
                    <a:moveTo>
                      <a:pt x="271" y="0"/>
                    </a:moveTo>
                    <a:cubicBezTo>
                      <a:pt x="118" y="0"/>
                      <a:pt x="1" y="118"/>
                      <a:pt x="1" y="271"/>
                    </a:cubicBezTo>
                    <a:cubicBezTo>
                      <a:pt x="1" y="424"/>
                      <a:pt x="118" y="541"/>
                      <a:pt x="271" y="541"/>
                    </a:cubicBezTo>
                    <a:lnTo>
                      <a:pt x="13909" y="487"/>
                    </a:lnTo>
                    <a:lnTo>
                      <a:pt x="27538" y="469"/>
                    </a:lnTo>
                    <a:lnTo>
                      <a:pt x="54814" y="442"/>
                    </a:lnTo>
                    <a:lnTo>
                      <a:pt x="82082" y="478"/>
                    </a:lnTo>
                    <a:lnTo>
                      <a:pt x="95720" y="496"/>
                    </a:lnTo>
                    <a:lnTo>
                      <a:pt x="109349" y="541"/>
                    </a:lnTo>
                    <a:lnTo>
                      <a:pt x="109358" y="541"/>
                    </a:lnTo>
                    <a:cubicBezTo>
                      <a:pt x="109502" y="541"/>
                      <a:pt x="109628" y="415"/>
                      <a:pt x="109619" y="271"/>
                    </a:cubicBezTo>
                    <a:cubicBezTo>
                      <a:pt x="109619" y="118"/>
                      <a:pt x="109502" y="0"/>
                      <a:pt x="109349" y="0"/>
                    </a:cubicBezTo>
                    <a:lnTo>
                      <a:pt x="95720" y="45"/>
                    </a:lnTo>
                    <a:lnTo>
                      <a:pt x="82082" y="63"/>
                    </a:lnTo>
                    <a:lnTo>
                      <a:pt x="54814" y="100"/>
                    </a:lnTo>
                    <a:lnTo>
                      <a:pt x="27538" y="72"/>
                    </a:lnTo>
                    <a:lnTo>
                      <a:pt x="13909" y="54"/>
                    </a:lnTo>
                    <a:lnTo>
                      <a:pt x="271" y="0"/>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 name="Google Shape;601;p21"/>
              <p:cNvSpPr/>
              <p:nvPr/>
            </p:nvSpPr>
            <p:spPr>
              <a:xfrm>
                <a:off x="263005" y="1970978"/>
                <a:ext cx="3790149" cy="19285"/>
              </a:xfrm>
              <a:custGeom>
                <a:avLst/>
                <a:gdLst/>
                <a:ahLst/>
                <a:cxnLst/>
                <a:rect l="l" t="t" r="r" b="b"/>
                <a:pathLst>
                  <a:path w="109629" h="543" extrusionOk="0">
                    <a:moveTo>
                      <a:pt x="271" y="1"/>
                    </a:moveTo>
                    <a:cubicBezTo>
                      <a:pt x="118" y="1"/>
                      <a:pt x="1" y="127"/>
                      <a:pt x="1" y="271"/>
                    </a:cubicBezTo>
                    <a:cubicBezTo>
                      <a:pt x="1" y="419"/>
                      <a:pt x="110" y="542"/>
                      <a:pt x="256" y="542"/>
                    </a:cubicBezTo>
                    <a:cubicBezTo>
                      <a:pt x="261" y="542"/>
                      <a:pt x="266" y="542"/>
                      <a:pt x="271" y="542"/>
                    </a:cubicBezTo>
                    <a:lnTo>
                      <a:pt x="13909" y="497"/>
                    </a:lnTo>
                    <a:lnTo>
                      <a:pt x="27538" y="479"/>
                    </a:lnTo>
                    <a:lnTo>
                      <a:pt x="54814" y="443"/>
                    </a:lnTo>
                    <a:lnTo>
                      <a:pt x="82082" y="479"/>
                    </a:lnTo>
                    <a:lnTo>
                      <a:pt x="95720" y="497"/>
                    </a:lnTo>
                    <a:lnTo>
                      <a:pt x="109349" y="542"/>
                    </a:lnTo>
                    <a:lnTo>
                      <a:pt x="109358" y="542"/>
                    </a:lnTo>
                    <a:cubicBezTo>
                      <a:pt x="109502" y="542"/>
                      <a:pt x="109628" y="425"/>
                      <a:pt x="109619" y="271"/>
                    </a:cubicBezTo>
                    <a:cubicBezTo>
                      <a:pt x="109619" y="127"/>
                      <a:pt x="109502" y="1"/>
                      <a:pt x="109349" y="1"/>
                    </a:cubicBezTo>
                    <a:lnTo>
                      <a:pt x="95720" y="55"/>
                    </a:lnTo>
                    <a:lnTo>
                      <a:pt x="82082" y="73"/>
                    </a:lnTo>
                    <a:lnTo>
                      <a:pt x="54814" y="100"/>
                    </a:lnTo>
                    <a:lnTo>
                      <a:pt x="27538" y="73"/>
                    </a:lnTo>
                    <a:lnTo>
                      <a:pt x="13909" y="55"/>
                    </a:lnTo>
                    <a:lnTo>
                      <a:pt x="271" y="1"/>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 name="Google Shape;602;p21"/>
              <p:cNvSpPr/>
              <p:nvPr/>
            </p:nvSpPr>
            <p:spPr>
              <a:xfrm>
                <a:off x="263005" y="1408208"/>
                <a:ext cx="3790149" cy="19249"/>
              </a:xfrm>
              <a:custGeom>
                <a:avLst/>
                <a:gdLst/>
                <a:ahLst/>
                <a:cxnLst/>
                <a:rect l="l" t="t" r="r" b="b"/>
                <a:pathLst>
                  <a:path w="109629" h="542" extrusionOk="0">
                    <a:moveTo>
                      <a:pt x="271" y="1"/>
                    </a:moveTo>
                    <a:cubicBezTo>
                      <a:pt x="118" y="1"/>
                      <a:pt x="1" y="118"/>
                      <a:pt x="1" y="271"/>
                    </a:cubicBezTo>
                    <a:cubicBezTo>
                      <a:pt x="1" y="415"/>
                      <a:pt x="118" y="541"/>
                      <a:pt x="271" y="541"/>
                    </a:cubicBezTo>
                    <a:lnTo>
                      <a:pt x="13909" y="487"/>
                    </a:lnTo>
                    <a:lnTo>
                      <a:pt x="27538" y="469"/>
                    </a:lnTo>
                    <a:lnTo>
                      <a:pt x="54814" y="442"/>
                    </a:lnTo>
                    <a:lnTo>
                      <a:pt x="82082" y="469"/>
                    </a:lnTo>
                    <a:lnTo>
                      <a:pt x="95720" y="487"/>
                    </a:lnTo>
                    <a:lnTo>
                      <a:pt x="109349" y="541"/>
                    </a:lnTo>
                    <a:lnTo>
                      <a:pt x="109358" y="541"/>
                    </a:lnTo>
                    <a:cubicBezTo>
                      <a:pt x="109502" y="541"/>
                      <a:pt x="109628" y="415"/>
                      <a:pt x="109619" y="271"/>
                    </a:cubicBezTo>
                    <a:cubicBezTo>
                      <a:pt x="109619" y="118"/>
                      <a:pt x="109502" y="1"/>
                      <a:pt x="109349" y="1"/>
                    </a:cubicBezTo>
                    <a:lnTo>
                      <a:pt x="95720" y="46"/>
                    </a:lnTo>
                    <a:lnTo>
                      <a:pt x="82082" y="64"/>
                    </a:lnTo>
                    <a:lnTo>
                      <a:pt x="54814" y="100"/>
                    </a:lnTo>
                    <a:lnTo>
                      <a:pt x="27538" y="64"/>
                    </a:lnTo>
                    <a:lnTo>
                      <a:pt x="13909" y="46"/>
                    </a:lnTo>
                    <a:lnTo>
                      <a:pt x="271" y="1"/>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 name="Google Shape;603;p21"/>
              <p:cNvSpPr/>
              <p:nvPr/>
            </p:nvSpPr>
            <p:spPr>
              <a:xfrm>
                <a:off x="263005" y="845117"/>
                <a:ext cx="3790149" cy="19214"/>
              </a:xfrm>
              <a:custGeom>
                <a:avLst/>
                <a:gdLst/>
                <a:ahLst/>
                <a:cxnLst/>
                <a:rect l="l" t="t" r="r" b="b"/>
                <a:pathLst>
                  <a:path w="109629" h="541" extrusionOk="0">
                    <a:moveTo>
                      <a:pt x="271" y="0"/>
                    </a:moveTo>
                    <a:cubicBezTo>
                      <a:pt x="118" y="0"/>
                      <a:pt x="1" y="126"/>
                      <a:pt x="1" y="271"/>
                    </a:cubicBezTo>
                    <a:cubicBezTo>
                      <a:pt x="1" y="424"/>
                      <a:pt x="118" y="541"/>
                      <a:pt x="271" y="541"/>
                    </a:cubicBezTo>
                    <a:lnTo>
                      <a:pt x="13909" y="487"/>
                    </a:lnTo>
                    <a:lnTo>
                      <a:pt x="27538" y="469"/>
                    </a:lnTo>
                    <a:lnTo>
                      <a:pt x="54814" y="442"/>
                    </a:lnTo>
                    <a:lnTo>
                      <a:pt x="82082" y="478"/>
                    </a:lnTo>
                    <a:lnTo>
                      <a:pt x="95720" y="496"/>
                    </a:lnTo>
                    <a:lnTo>
                      <a:pt x="109349" y="541"/>
                    </a:lnTo>
                    <a:lnTo>
                      <a:pt x="109358" y="541"/>
                    </a:lnTo>
                    <a:cubicBezTo>
                      <a:pt x="109502" y="541"/>
                      <a:pt x="109628" y="424"/>
                      <a:pt x="109619" y="271"/>
                    </a:cubicBezTo>
                    <a:cubicBezTo>
                      <a:pt x="109619" y="117"/>
                      <a:pt x="109502" y="0"/>
                      <a:pt x="109349" y="0"/>
                    </a:cubicBezTo>
                    <a:lnTo>
                      <a:pt x="95720" y="45"/>
                    </a:lnTo>
                    <a:lnTo>
                      <a:pt x="82082" y="63"/>
                    </a:lnTo>
                    <a:lnTo>
                      <a:pt x="54814" y="99"/>
                    </a:lnTo>
                    <a:lnTo>
                      <a:pt x="27538" y="72"/>
                    </a:lnTo>
                    <a:lnTo>
                      <a:pt x="13909" y="54"/>
                    </a:lnTo>
                    <a:lnTo>
                      <a:pt x="271" y="0"/>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 name="Google Shape;604;p21"/>
              <p:cNvSpPr/>
              <p:nvPr/>
            </p:nvSpPr>
            <p:spPr>
              <a:xfrm>
                <a:off x="263005" y="1126503"/>
                <a:ext cx="3790149" cy="19249"/>
              </a:xfrm>
              <a:custGeom>
                <a:avLst/>
                <a:gdLst/>
                <a:ahLst/>
                <a:cxnLst/>
                <a:rect l="l" t="t" r="r" b="b"/>
                <a:pathLst>
                  <a:path w="109629" h="542" extrusionOk="0">
                    <a:moveTo>
                      <a:pt x="271" y="0"/>
                    </a:moveTo>
                    <a:cubicBezTo>
                      <a:pt x="118" y="0"/>
                      <a:pt x="1" y="126"/>
                      <a:pt x="1" y="271"/>
                    </a:cubicBezTo>
                    <a:cubicBezTo>
                      <a:pt x="1" y="419"/>
                      <a:pt x="110" y="542"/>
                      <a:pt x="256" y="542"/>
                    </a:cubicBezTo>
                    <a:cubicBezTo>
                      <a:pt x="261" y="542"/>
                      <a:pt x="266" y="541"/>
                      <a:pt x="271" y="541"/>
                    </a:cubicBezTo>
                    <a:lnTo>
                      <a:pt x="13909" y="496"/>
                    </a:lnTo>
                    <a:lnTo>
                      <a:pt x="27538" y="478"/>
                    </a:lnTo>
                    <a:lnTo>
                      <a:pt x="54814" y="442"/>
                    </a:lnTo>
                    <a:lnTo>
                      <a:pt x="82082" y="478"/>
                    </a:lnTo>
                    <a:lnTo>
                      <a:pt x="95720" y="496"/>
                    </a:lnTo>
                    <a:lnTo>
                      <a:pt x="109349" y="541"/>
                    </a:lnTo>
                    <a:lnTo>
                      <a:pt x="109358" y="541"/>
                    </a:lnTo>
                    <a:cubicBezTo>
                      <a:pt x="109502" y="541"/>
                      <a:pt x="109628" y="424"/>
                      <a:pt x="109619" y="271"/>
                    </a:cubicBezTo>
                    <a:cubicBezTo>
                      <a:pt x="109619" y="126"/>
                      <a:pt x="109502" y="0"/>
                      <a:pt x="109349" y="0"/>
                    </a:cubicBezTo>
                    <a:lnTo>
                      <a:pt x="95720" y="54"/>
                    </a:lnTo>
                    <a:lnTo>
                      <a:pt x="82082" y="72"/>
                    </a:lnTo>
                    <a:lnTo>
                      <a:pt x="54814" y="99"/>
                    </a:lnTo>
                    <a:lnTo>
                      <a:pt x="27538" y="72"/>
                    </a:lnTo>
                    <a:lnTo>
                      <a:pt x="13909" y="54"/>
                    </a:lnTo>
                    <a:lnTo>
                      <a:pt x="271" y="0"/>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 name="Google Shape;605;p21"/>
              <p:cNvSpPr/>
              <p:nvPr/>
            </p:nvSpPr>
            <p:spPr>
              <a:xfrm>
                <a:off x="263005" y="1689593"/>
                <a:ext cx="3790149" cy="19249"/>
              </a:xfrm>
              <a:custGeom>
                <a:avLst/>
                <a:gdLst/>
                <a:ahLst/>
                <a:cxnLst/>
                <a:rect l="l" t="t" r="r" b="b"/>
                <a:pathLst>
                  <a:path w="109629" h="542" extrusionOk="0">
                    <a:moveTo>
                      <a:pt x="271" y="1"/>
                    </a:moveTo>
                    <a:cubicBezTo>
                      <a:pt x="118" y="1"/>
                      <a:pt x="1" y="127"/>
                      <a:pt x="1" y="271"/>
                    </a:cubicBezTo>
                    <a:cubicBezTo>
                      <a:pt x="1" y="424"/>
                      <a:pt x="118" y="542"/>
                      <a:pt x="271" y="542"/>
                    </a:cubicBezTo>
                    <a:lnTo>
                      <a:pt x="13909" y="487"/>
                    </a:lnTo>
                    <a:lnTo>
                      <a:pt x="27538" y="469"/>
                    </a:lnTo>
                    <a:lnTo>
                      <a:pt x="54814" y="442"/>
                    </a:lnTo>
                    <a:lnTo>
                      <a:pt x="82082" y="478"/>
                    </a:lnTo>
                    <a:lnTo>
                      <a:pt x="95720" y="496"/>
                    </a:lnTo>
                    <a:lnTo>
                      <a:pt x="109349" y="542"/>
                    </a:lnTo>
                    <a:lnTo>
                      <a:pt x="109358" y="542"/>
                    </a:lnTo>
                    <a:cubicBezTo>
                      <a:pt x="109502" y="542"/>
                      <a:pt x="109628" y="424"/>
                      <a:pt x="109619" y="271"/>
                    </a:cubicBezTo>
                    <a:cubicBezTo>
                      <a:pt x="109619" y="118"/>
                      <a:pt x="109502" y="1"/>
                      <a:pt x="109349" y="1"/>
                    </a:cubicBezTo>
                    <a:lnTo>
                      <a:pt x="95720" y="46"/>
                    </a:lnTo>
                    <a:lnTo>
                      <a:pt x="82082" y="64"/>
                    </a:lnTo>
                    <a:lnTo>
                      <a:pt x="54814" y="100"/>
                    </a:lnTo>
                    <a:lnTo>
                      <a:pt x="27538" y="73"/>
                    </a:lnTo>
                    <a:lnTo>
                      <a:pt x="13909" y="55"/>
                    </a:lnTo>
                    <a:lnTo>
                      <a:pt x="271" y="1"/>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 name="Google Shape;606;p21"/>
              <p:cNvSpPr/>
              <p:nvPr/>
            </p:nvSpPr>
            <p:spPr>
              <a:xfrm>
                <a:off x="263005" y="2815489"/>
                <a:ext cx="3790149" cy="19249"/>
              </a:xfrm>
              <a:custGeom>
                <a:avLst/>
                <a:gdLst/>
                <a:ahLst/>
                <a:cxnLst/>
                <a:rect l="l" t="t" r="r" b="b"/>
                <a:pathLst>
                  <a:path w="109629" h="542" extrusionOk="0">
                    <a:moveTo>
                      <a:pt x="271" y="1"/>
                    </a:moveTo>
                    <a:cubicBezTo>
                      <a:pt x="118" y="1"/>
                      <a:pt x="1" y="127"/>
                      <a:pt x="1" y="271"/>
                    </a:cubicBezTo>
                    <a:cubicBezTo>
                      <a:pt x="1" y="424"/>
                      <a:pt x="118" y="541"/>
                      <a:pt x="271" y="541"/>
                    </a:cubicBezTo>
                    <a:lnTo>
                      <a:pt x="13909" y="496"/>
                    </a:lnTo>
                    <a:lnTo>
                      <a:pt x="27538" y="478"/>
                    </a:lnTo>
                    <a:lnTo>
                      <a:pt x="54814" y="442"/>
                    </a:lnTo>
                    <a:lnTo>
                      <a:pt x="82082" y="478"/>
                    </a:lnTo>
                    <a:lnTo>
                      <a:pt x="95720" y="496"/>
                    </a:lnTo>
                    <a:lnTo>
                      <a:pt x="109349" y="541"/>
                    </a:lnTo>
                    <a:lnTo>
                      <a:pt x="109358" y="541"/>
                    </a:lnTo>
                    <a:cubicBezTo>
                      <a:pt x="109502" y="541"/>
                      <a:pt x="109628" y="424"/>
                      <a:pt x="109619" y="271"/>
                    </a:cubicBezTo>
                    <a:cubicBezTo>
                      <a:pt x="109619" y="127"/>
                      <a:pt x="109502" y="1"/>
                      <a:pt x="109349" y="1"/>
                    </a:cubicBezTo>
                    <a:lnTo>
                      <a:pt x="95720" y="55"/>
                    </a:lnTo>
                    <a:lnTo>
                      <a:pt x="82082" y="73"/>
                    </a:lnTo>
                    <a:lnTo>
                      <a:pt x="54814" y="100"/>
                    </a:lnTo>
                    <a:lnTo>
                      <a:pt x="27538" y="73"/>
                    </a:lnTo>
                    <a:lnTo>
                      <a:pt x="13909" y="55"/>
                    </a:lnTo>
                    <a:lnTo>
                      <a:pt x="271" y="1"/>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 name="Google Shape;607;p21"/>
              <p:cNvSpPr/>
              <p:nvPr/>
            </p:nvSpPr>
            <p:spPr>
              <a:xfrm>
                <a:off x="263005" y="4785897"/>
                <a:ext cx="3790149" cy="19533"/>
              </a:xfrm>
              <a:custGeom>
                <a:avLst/>
                <a:gdLst/>
                <a:ahLst/>
                <a:cxnLst/>
                <a:rect l="l" t="t" r="r" b="b"/>
                <a:pathLst>
                  <a:path w="109629" h="550" extrusionOk="0">
                    <a:moveTo>
                      <a:pt x="271" y="0"/>
                    </a:moveTo>
                    <a:cubicBezTo>
                      <a:pt x="118" y="0"/>
                      <a:pt x="1" y="126"/>
                      <a:pt x="1" y="280"/>
                    </a:cubicBezTo>
                    <a:cubicBezTo>
                      <a:pt x="1" y="424"/>
                      <a:pt x="118" y="550"/>
                      <a:pt x="271" y="550"/>
                    </a:cubicBezTo>
                    <a:lnTo>
                      <a:pt x="13909" y="496"/>
                    </a:lnTo>
                    <a:lnTo>
                      <a:pt x="27538" y="478"/>
                    </a:lnTo>
                    <a:lnTo>
                      <a:pt x="54814" y="442"/>
                    </a:lnTo>
                    <a:lnTo>
                      <a:pt x="82082" y="478"/>
                    </a:lnTo>
                    <a:lnTo>
                      <a:pt x="95720" y="496"/>
                    </a:lnTo>
                    <a:lnTo>
                      <a:pt x="109349" y="550"/>
                    </a:lnTo>
                    <a:lnTo>
                      <a:pt x="109358" y="550"/>
                    </a:lnTo>
                    <a:cubicBezTo>
                      <a:pt x="109502" y="550"/>
                      <a:pt x="109628" y="424"/>
                      <a:pt x="109619" y="270"/>
                    </a:cubicBezTo>
                    <a:cubicBezTo>
                      <a:pt x="109619" y="126"/>
                      <a:pt x="109502" y="0"/>
                      <a:pt x="109349" y="0"/>
                    </a:cubicBezTo>
                    <a:lnTo>
                      <a:pt x="95720" y="54"/>
                    </a:lnTo>
                    <a:lnTo>
                      <a:pt x="82082" y="72"/>
                    </a:lnTo>
                    <a:lnTo>
                      <a:pt x="54814" y="108"/>
                    </a:lnTo>
                    <a:lnTo>
                      <a:pt x="27538" y="72"/>
                    </a:lnTo>
                    <a:lnTo>
                      <a:pt x="13909" y="54"/>
                    </a:lnTo>
                    <a:lnTo>
                      <a:pt x="271" y="0"/>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cxnSp>
          <p:nvCxnSpPr>
            <p:cNvPr id="608" name="Google Shape;608;p21"/>
            <p:cNvCxnSpPr/>
            <p:nvPr/>
          </p:nvCxnSpPr>
          <p:spPr>
            <a:xfrm>
              <a:off x="4625700" y="540000"/>
              <a:ext cx="4679100" cy="0"/>
            </a:xfrm>
            <a:prstGeom prst="straightConnector1">
              <a:avLst/>
            </a:prstGeom>
            <a:noFill/>
            <a:ln w="9525" cap="flat" cmpd="sng">
              <a:solidFill>
                <a:srgbClr val="6D9EEB"/>
              </a:solidFill>
              <a:prstDash val="solid"/>
              <a:round/>
              <a:headEnd type="none" w="med" len="med"/>
              <a:tailEnd type="none" w="med" len="med"/>
            </a:ln>
          </p:spPr>
        </p:cxnSp>
        <p:cxnSp>
          <p:nvCxnSpPr>
            <p:cNvPr id="609" name="Google Shape;609;p21"/>
            <p:cNvCxnSpPr/>
            <p:nvPr/>
          </p:nvCxnSpPr>
          <p:spPr>
            <a:xfrm>
              <a:off x="4049375" y="545250"/>
              <a:ext cx="0" cy="4625400"/>
            </a:xfrm>
            <a:prstGeom prst="straightConnector1">
              <a:avLst/>
            </a:prstGeom>
            <a:noFill/>
            <a:ln w="9525" cap="flat" cmpd="sng">
              <a:solidFill>
                <a:srgbClr val="6D9EEB"/>
              </a:solidFill>
              <a:prstDash val="solid"/>
              <a:round/>
              <a:headEnd type="none" w="med" len="med"/>
              <a:tailEnd type="none" w="med" len="med"/>
            </a:ln>
          </p:spPr>
        </p:cxnSp>
        <p:cxnSp>
          <p:nvCxnSpPr>
            <p:cNvPr id="610" name="Google Shape;610;p21"/>
            <p:cNvCxnSpPr/>
            <p:nvPr/>
          </p:nvCxnSpPr>
          <p:spPr>
            <a:xfrm>
              <a:off x="4112975" y="545250"/>
              <a:ext cx="0" cy="4625400"/>
            </a:xfrm>
            <a:prstGeom prst="straightConnector1">
              <a:avLst/>
            </a:prstGeom>
            <a:noFill/>
            <a:ln w="9525" cap="flat" cmpd="sng">
              <a:solidFill>
                <a:srgbClr val="6D9EEB"/>
              </a:solidFill>
              <a:prstDash val="solid"/>
              <a:round/>
              <a:headEnd type="none" w="med" len="med"/>
              <a:tailEnd type="none" w="med" len="med"/>
            </a:ln>
          </p:spPr>
        </p:cxnSp>
        <p:cxnSp>
          <p:nvCxnSpPr>
            <p:cNvPr id="611" name="Google Shape;611;p21"/>
            <p:cNvCxnSpPr/>
            <p:nvPr/>
          </p:nvCxnSpPr>
          <p:spPr>
            <a:xfrm>
              <a:off x="4991700" y="545250"/>
              <a:ext cx="0" cy="4625400"/>
            </a:xfrm>
            <a:prstGeom prst="straightConnector1">
              <a:avLst/>
            </a:prstGeom>
            <a:noFill/>
            <a:ln w="9525" cap="flat" cmpd="sng">
              <a:solidFill>
                <a:srgbClr val="6D9EEB"/>
              </a:solidFill>
              <a:prstDash val="solid"/>
              <a:round/>
              <a:headEnd type="none" w="med" len="med"/>
              <a:tailEnd type="none" w="med" len="med"/>
            </a:ln>
          </p:spPr>
        </p:cxnSp>
        <p:cxnSp>
          <p:nvCxnSpPr>
            <p:cNvPr id="612" name="Google Shape;612;p21"/>
            <p:cNvCxnSpPr/>
            <p:nvPr/>
          </p:nvCxnSpPr>
          <p:spPr>
            <a:xfrm>
              <a:off x="5055300" y="545250"/>
              <a:ext cx="0" cy="4625400"/>
            </a:xfrm>
            <a:prstGeom prst="straightConnector1">
              <a:avLst/>
            </a:prstGeom>
            <a:noFill/>
            <a:ln w="9525" cap="flat" cmpd="sng">
              <a:solidFill>
                <a:srgbClr val="6D9EEB"/>
              </a:solidFill>
              <a:prstDash val="solid"/>
              <a:round/>
              <a:headEnd type="none" w="med" len="med"/>
              <a:tailEnd type="none" w="med" len="med"/>
            </a:ln>
          </p:spPr>
        </p:cxnSp>
        <p:cxnSp>
          <p:nvCxnSpPr>
            <p:cNvPr id="613" name="Google Shape;613;p21"/>
            <p:cNvCxnSpPr/>
            <p:nvPr/>
          </p:nvCxnSpPr>
          <p:spPr>
            <a:xfrm>
              <a:off x="-166800" y="540000"/>
              <a:ext cx="4681500" cy="0"/>
            </a:xfrm>
            <a:prstGeom prst="straightConnector1">
              <a:avLst/>
            </a:prstGeom>
            <a:noFill/>
            <a:ln w="9525" cap="flat" cmpd="sng">
              <a:solidFill>
                <a:srgbClr val="6D9EEB"/>
              </a:solidFill>
              <a:prstDash val="solid"/>
              <a:round/>
              <a:headEnd type="none" w="med" len="med"/>
              <a:tailEnd type="none" w="med" len="med"/>
            </a:ln>
          </p:spPr>
        </p:cxnSp>
      </p:grpSp>
      <p:sp>
        <p:nvSpPr>
          <p:cNvPr id="614" name="Google Shape;614;p21"/>
          <p:cNvSpPr txBox="1">
            <a:spLocks noGrp="1"/>
          </p:cNvSpPr>
          <p:nvPr>
            <p:ph type="title"/>
          </p:nvPr>
        </p:nvSpPr>
        <p:spPr>
          <a:xfrm>
            <a:off x="720000" y="540000"/>
            <a:ext cx="3087300" cy="1459200"/>
          </a:xfrm>
          <a:prstGeom prst="rect">
            <a:avLst/>
          </a:prstGeom>
        </p:spPr>
        <p:txBody>
          <a:bodyPr spcFirstLastPara="1" wrap="square" lIns="0" tIns="0" rIns="0" bIns="0" anchor="t" anchorCtr="0">
            <a:noAutofit/>
          </a:bodyPr>
          <a:lstStyle>
            <a:lvl1pPr lvl="0" rtl="0">
              <a:spcBef>
                <a:spcPts val="0"/>
              </a:spcBef>
              <a:spcAft>
                <a:spcPts val="0"/>
              </a:spcAft>
              <a:buSzPts val="30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615" name="Google Shape;615;p21"/>
          <p:cNvSpPr txBox="1">
            <a:spLocks noGrp="1"/>
          </p:cNvSpPr>
          <p:nvPr>
            <p:ph type="subTitle" idx="1"/>
          </p:nvPr>
        </p:nvSpPr>
        <p:spPr>
          <a:xfrm>
            <a:off x="5703898" y="867200"/>
            <a:ext cx="1041600" cy="406800"/>
          </a:xfrm>
          <a:prstGeom prst="rect">
            <a:avLst/>
          </a:prstGeom>
          <a:noFill/>
          <a:ln>
            <a:noFill/>
          </a:ln>
        </p:spPr>
        <p:txBody>
          <a:bodyPr spcFirstLastPara="1" wrap="square" lIns="91425" tIns="91425" rIns="91425" bIns="91425" anchor="t" anchorCtr="0">
            <a:noAutofit/>
          </a:bodyPr>
          <a:lstStyle>
            <a:lvl1pPr lvl="0" rtl="0">
              <a:lnSpc>
                <a:spcPct val="100000"/>
              </a:lnSpc>
              <a:spcBef>
                <a:spcPts val="0"/>
              </a:spcBef>
              <a:spcAft>
                <a:spcPts val="0"/>
              </a:spcAft>
              <a:buSzPts val="1600"/>
              <a:buNone/>
              <a:defRPr sz="2000" b="1">
                <a:solidFill>
                  <a:schemeClr val="dk1"/>
                </a:solidFill>
                <a:latin typeface="Itim"/>
                <a:ea typeface="Itim"/>
                <a:cs typeface="Itim"/>
                <a:sym typeface="Itim"/>
              </a:defRPr>
            </a:lvl1pPr>
            <a:lvl2pPr lvl="1" algn="ctr" rtl="0">
              <a:lnSpc>
                <a:spcPct val="100000"/>
              </a:lnSpc>
              <a:spcBef>
                <a:spcPts val="0"/>
              </a:spcBef>
              <a:spcAft>
                <a:spcPts val="0"/>
              </a:spcAft>
              <a:buClr>
                <a:schemeClr val="dk2"/>
              </a:buClr>
              <a:buSzPts val="1600"/>
              <a:buNone/>
              <a:defRPr sz="1600">
                <a:solidFill>
                  <a:schemeClr val="dk2"/>
                </a:solidFill>
              </a:defRPr>
            </a:lvl2pPr>
            <a:lvl3pPr lvl="2" algn="ctr" rtl="0">
              <a:lnSpc>
                <a:spcPct val="100000"/>
              </a:lnSpc>
              <a:spcBef>
                <a:spcPts val="0"/>
              </a:spcBef>
              <a:spcAft>
                <a:spcPts val="0"/>
              </a:spcAft>
              <a:buClr>
                <a:schemeClr val="dk2"/>
              </a:buClr>
              <a:buSzPts val="1600"/>
              <a:buNone/>
              <a:defRPr sz="1600">
                <a:solidFill>
                  <a:schemeClr val="dk2"/>
                </a:solidFill>
              </a:defRPr>
            </a:lvl3pPr>
            <a:lvl4pPr lvl="3" algn="ctr" rtl="0">
              <a:lnSpc>
                <a:spcPct val="100000"/>
              </a:lnSpc>
              <a:spcBef>
                <a:spcPts val="0"/>
              </a:spcBef>
              <a:spcAft>
                <a:spcPts val="0"/>
              </a:spcAft>
              <a:buClr>
                <a:schemeClr val="dk2"/>
              </a:buClr>
              <a:buSzPts val="1600"/>
              <a:buNone/>
              <a:defRPr sz="1600">
                <a:solidFill>
                  <a:schemeClr val="dk2"/>
                </a:solidFill>
              </a:defRPr>
            </a:lvl4pPr>
            <a:lvl5pPr lvl="4" algn="ctr" rtl="0">
              <a:lnSpc>
                <a:spcPct val="100000"/>
              </a:lnSpc>
              <a:spcBef>
                <a:spcPts val="0"/>
              </a:spcBef>
              <a:spcAft>
                <a:spcPts val="0"/>
              </a:spcAft>
              <a:buClr>
                <a:schemeClr val="dk2"/>
              </a:buClr>
              <a:buSzPts val="1600"/>
              <a:buNone/>
              <a:defRPr sz="1600">
                <a:solidFill>
                  <a:schemeClr val="dk2"/>
                </a:solidFill>
              </a:defRPr>
            </a:lvl5pPr>
            <a:lvl6pPr lvl="5" algn="ctr" rtl="0">
              <a:lnSpc>
                <a:spcPct val="100000"/>
              </a:lnSpc>
              <a:spcBef>
                <a:spcPts val="0"/>
              </a:spcBef>
              <a:spcAft>
                <a:spcPts val="0"/>
              </a:spcAft>
              <a:buClr>
                <a:schemeClr val="dk2"/>
              </a:buClr>
              <a:buSzPts val="1600"/>
              <a:buNone/>
              <a:defRPr sz="1600">
                <a:solidFill>
                  <a:schemeClr val="dk2"/>
                </a:solidFill>
              </a:defRPr>
            </a:lvl6pPr>
            <a:lvl7pPr lvl="6" algn="ctr" rtl="0">
              <a:lnSpc>
                <a:spcPct val="100000"/>
              </a:lnSpc>
              <a:spcBef>
                <a:spcPts val="0"/>
              </a:spcBef>
              <a:spcAft>
                <a:spcPts val="0"/>
              </a:spcAft>
              <a:buClr>
                <a:schemeClr val="dk2"/>
              </a:buClr>
              <a:buSzPts val="1600"/>
              <a:buNone/>
              <a:defRPr sz="1600">
                <a:solidFill>
                  <a:schemeClr val="dk2"/>
                </a:solidFill>
              </a:defRPr>
            </a:lvl7pPr>
            <a:lvl8pPr lvl="7" algn="ctr" rtl="0">
              <a:lnSpc>
                <a:spcPct val="100000"/>
              </a:lnSpc>
              <a:spcBef>
                <a:spcPts val="0"/>
              </a:spcBef>
              <a:spcAft>
                <a:spcPts val="0"/>
              </a:spcAft>
              <a:buClr>
                <a:schemeClr val="dk2"/>
              </a:buClr>
              <a:buSzPts val="1600"/>
              <a:buNone/>
              <a:defRPr sz="1600">
                <a:solidFill>
                  <a:schemeClr val="dk2"/>
                </a:solidFill>
              </a:defRPr>
            </a:lvl8pPr>
            <a:lvl9pPr lvl="8" algn="ctr" rtl="0">
              <a:lnSpc>
                <a:spcPct val="100000"/>
              </a:lnSpc>
              <a:spcBef>
                <a:spcPts val="0"/>
              </a:spcBef>
              <a:spcAft>
                <a:spcPts val="0"/>
              </a:spcAft>
              <a:buClr>
                <a:schemeClr val="dk2"/>
              </a:buClr>
              <a:buSzPts val="1600"/>
              <a:buNone/>
              <a:defRPr sz="1600">
                <a:solidFill>
                  <a:schemeClr val="dk2"/>
                </a:solidFill>
              </a:defRPr>
            </a:lvl9pPr>
          </a:lstStyle>
          <a:p>
            <a:endParaRPr/>
          </a:p>
        </p:txBody>
      </p:sp>
      <p:sp>
        <p:nvSpPr>
          <p:cNvPr id="616" name="Google Shape;616;p21"/>
          <p:cNvSpPr txBox="1">
            <a:spLocks noGrp="1"/>
          </p:cNvSpPr>
          <p:nvPr>
            <p:ph type="subTitle" idx="2"/>
          </p:nvPr>
        </p:nvSpPr>
        <p:spPr>
          <a:xfrm>
            <a:off x="5703898" y="2856550"/>
            <a:ext cx="1041600" cy="406800"/>
          </a:xfrm>
          <a:prstGeom prst="rect">
            <a:avLst/>
          </a:prstGeom>
          <a:noFill/>
          <a:ln>
            <a:noFill/>
          </a:ln>
        </p:spPr>
        <p:txBody>
          <a:bodyPr spcFirstLastPara="1" wrap="square" lIns="91425" tIns="91425" rIns="91425" bIns="91425" anchor="t" anchorCtr="0">
            <a:noAutofit/>
          </a:bodyPr>
          <a:lstStyle>
            <a:lvl1pPr lvl="0" rtl="0">
              <a:lnSpc>
                <a:spcPct val="100000"/>
              </a:lnSpc>
              <a:spcBef>
                <a:spcPts val="0"/>
              </a:spcBef>
              <a:spcAft>
                <a:spcPts val="0"/>
              </a:spcAft>
              <a:buSzPts val="1600"/>
              <a:buNone/>
              <a:defRPr sz="2000" b="1">
                <a:solidFill>
                  <a:schemeClr val="dk1"/>
                </a:solidFill>
                <a:latin typeface="Itim"/>
                <a:ea typeface="Itim"/>
                <a:cs typeface="Itim"/>
                <a:sym typeface="Itim"/>
              </a:defRPr>
            </a:lvl1pPr>
            <a:lvl2pPr lvl="1" algn="ctr" rtl="0">
              <a:lnSpc>
                <a:spcPct val="100000"/>
              </a:lnSpc>
              <a:spcBef>
                <a:spcPts val="0"/>
              </a:spcBef>
              <a:spcAft>
                <a:spcPts val="0"/>
              </a:spcAft>
              <a:buClr>
                <a:schemeClr val="dk2"/>
              </a:buClr>
              <a:buSzPts val="1600"/>
              <a:buNone/>
              <a:defRPr sz="1600">
                <a:solidFill>
                  <a:schemeClr val="dk2"/>
                </a:solidFill>
              </a:defRPr>
            </a:lvl2pPr>
            <a:lvl3pPr lvl="2" algn="ctr" rtl="0">
              <a:lnSpc>
                <a:spcPct val="100000"/>
              </a:lnSpc>
              <a:spcBef>
                <a:spcPts val="0"/>
              </a:spcBef>
              <a:spcAft>
                <a:spcPts val="0"/>
              </a:spcAft>
              <a:buClr>
                <a:schemeClr val="dk2"/>
              </a:buClr>
              <a:buSzPts val="1600"/>
              <a:buNone/>
              <a:defRPr sz="1600">
                <a:solidFill>
                  <a:schemeClr val="dk2"/>
                </a:solidFill>
              </a:defRPr>
            </a:lvl3pPr>
            <a:lvl4pPr lvl="3" algn="ctr" rtl="0">
              <a:lnSpc>
                <a:spcPct val="100000"/>
              </a:lnSpc>
              <a:spcBef>
                <a:spcPts val="0"/>
              </a:spcBef>
              <a:spcAft>
                <a:spcPts val="0"/>
              </a:spcAft>
              <a:buClr>
                <a:schemeClr val="dk2"/>
              </a:buClr>
              <a:buSzPts val="1600"/>
              <a:buNone/>
              <a:defRPr sz="1600">
                <a:solidFill>
                  <a:schemeClr val="dk2"/>
                </a:solidFill>
              </a:defRPr>
            </a:lvl4pPr>
            <a:lvl5pPr lvl="4" algn="ctr" rtl="0">
              <a:lnSpc>
                <a:spcPct val="100000"/>
              </a:lnSpc>
              <a:spcBef>
                <a:spcPts val="0"/>
              </a:spcBef>
              <a:spcAft>
                <a:spcPts val="0"/>
              </a:spcAft>
              <a:buClr>
                <a:schemeClr val="dk2"/>
              </a:buClr>
              <a:buSzPts val="1600"/>
              <a:buNone/>
              <a:defRPr sz="1600">
                <a:solidFill>
                  <a:schemeClr val="dk2"/>
                </a:solidFill>
              </a:defRPr>
            </a:lvl5pPr>
            <a:lvl6pPr lvl="5" algn="ctr" rtl="0">
              <a:lnSpc>
                <a:spcPct val="100000"/>
              </a:lnSpc>
              <a:spcBef>
                <a:spcPts val="0"/>
              </a:spcBef>
              <a:spcAft>
                <a:spcPts val="0"/>
              </a:spcAft>
              <a:buClr>
                <a:schemeClr val="dk2"/>
              </a:buClr>
              <a:buSzPts val="1600"/>
              <a:buNone/>
              <a:defRPr sz="1600">
                <a:solidFill>
                  <a:schemeClr val="dk2"/>
                </a:solidFill>
              </a:defRPr>
            </a:lvl6pPr>
            <a:lvl7pPr lvl="6" algn="ctr" rtl="0">
              <a:lnSpc>
                <a:spcPct val="100000"/>
              </a:lnSpc>
              <a:spcBef>
                <a:spcPts val="0"/>
              </a:spcBef>
              <a:spcAft>
                <a:spcPts val="0"/>
              </a:spcAft>
              <a:buClr>
                <a:schemeClr val="dk2"/>
              </a:buClr>
              <a:buSzPts val="1600"/>
              <a:buNone/>
              <a:defRPr sz="1600">
                <a:solidFill>
                  <a:schemeClr val="dk2"/>
                </a:solidFill>
              </a:defRPr>
            </a:lvl7pPr>
            <a:lvl8pPr lvl="7" algn="ctr" rtl="0">
              <a:lnSpc>
                <a:spcPct val="100000"/>
              </a:lnSpc>
              <a:spcBef>
                <a:spcPts val="0"/>
              </a:spcBef>
              <a:spcAft>
                <a:spcPts val="0"/>
              </a:spcAft>
              <a:buClr>
                <a:schemeClr val="dk2"/>
              </a:buClr>
              <a:buSzPts val="1600"/>
              <a:buNone/>
              <a:defRPr sz="1600">
                <a:solidFill>
                  <a:schemeClr val="dk2"/>
                </a:solidFill>
              </a:defRPr>
            </a:lvl8pPr>
            <a:lvl9pPr lvl="8" algn="ctr" rtl="0">
              <a:lnSpc>
                <a:spcPct val="100000"/>
              </a:lnSpc>
              <a:spcBef>
                <a:spcPts val="0"/>
              </a:spcBef>
              <a:spcAft>
                <a:spcPts val="0"/>
              </a:spcAft>
              <a:buClr>
                <a:schemeClr val="dk2"/>
              </a:buClr>
              <a:buSzPts val="1600"/>
              <a:buNone/>
              <a:defRPr sz="1600">
                <a:solidFill>
                  <a:schemeClr val="dk2"/>
                </a:solidFill>
              </a:defRPr>
            </a:lvl9pPr>
          </a:lstStyle>
          <a:p>
            <a:endParaRPr/>
          </a:p>
        </p:txBody>
      </p:sp>
      <p:sp>
        <p:nvSpPr>
          <p:cNvPr id="617" name="Google Shape;617;p21"/>
          <p:cNvSpPr txBox="1">
            <a:spLocks noGrp="1"/>
          </p:cNvSpPr>
          <p:nvPr>
            <p:ph type="subTitle" idx="3"/>
          </p:nvPr>
        </p:nvSpPr>
        <p:spPr>
          <a:xfrm>
            <a:off x="906900" y="2856550"/>
            <a:ext cx="1041600" cy="406800"/>
          </a:xfrm>
          <a:prstGeom prst="rect">
            <a:avLst/>
          </a:prstGeom>
          <a:noFill/>
          <a:ln>
            <a:noFill/>
          </a:ln>
        </p:spPr>
        <p:txBody>
          <a:bodyPr spcFirstLastPara="1" wrap="square" lIns="91425" tIns="91425" rIns="91425" bIns="91425" anchor="t" anchorCtr="0">
            <a:noAutofit/>
          </a:bodyPr>
          <a:lstStyle>
            <a:lvl1pPr lvl="0" rtl="0">
              <a:lnSpc>
                <a:spcPct val="100000"/>
              </a:lnSpc>
              <a:spcBef>
                <a:spcPts val="0"/>
              </a:spcBef>
              <a:spcAft>
                <a:spcPts val="0"/>
              </a:spcAft>
              <a:buSzPts val="1600"/>
              <a:buNone/>
              <a:defRPr sz="2000" b="1">
                <a:solidFill>
                  <a:schemeClr val="dk1"/>
                </a:solidFill>
                <a:latin typeface="Itim"/>
                <a:ea typeface="Itim"/>
                <a:cs typeface="Itim"/>
                <a:sym typeface="Itim"/>
              </a:defRPr>
            </a:lvl1pPr>
            <a:lvl2pPr lvl="1" algn="ctr" rtl="0">
              <a:lnSpc>
                <a:spcPct val="100000"/>
              </a:lnSpc>
              <a:spcBef>
                <a:spcPts val="0"/>
              </a:spcBef>
              <a:spcAft>
                <a:spcPts val="0"/>
              </a:spcAft>
              <a:buClr>
                <a:schemeClr val="dk2"/>
              </a:buClr>
              <a:buSzPts val="1600"/>
              <a:buNone/>
              <a:defRPr sz="1600">
                <a:solidFill>
                  <a:schemeClr val="dk2"/>
                </a:solidFill>
              </a:defRPr>
            </a:lvl2pPr>
            <a:lvl3pPr lvl="2" algn="ctr" rtl="0">
              <a:lnSpc>
                <a:spcPct val="100000"/>
              </a:lnSpc>
              <a:spcBef>
                <a:spcPts val="0"/>
              </a:spcBef>
              <a:spcAft>
                <a:spcPts val="0"/>
              </a:spcAft>
              <a:buClr>
                <a:schemeClr val="dk2"/>
              </a:buClr>
              <a:buSzPts val="1600"/>
              <a:buNone/>
              <a:defRPr sz="1600">
                <a:solidFill>
                  <a:schemeClr val="dk2"/>
                </a:solidFill>
              </a:defRPr>
            </a:lvl3pPr>
            <a:lvl4pPr lvl="3" algn="ctr" rtl="0">
              <a:lnSpc>
                <a:spcPct val="100000"/>
              </a:lnSpc>
              <a:spcBef>
                <a:spcPts val="0"/>
              </a:spcBef>
              <a:spcAft>
                <a:spcPts val="0"/>
              </a:spcAft>
              <a:buClr>
                <a:schemeClr val="dk2"/>
              </a:buClr>
              <a:buSzPts val="1600"/>
              <a:buNone/>
              <a:defRPr sz="1600">
                <a:solidFill>
                  <a:schemeClr val="dk2"/>
                </a:solidFill>
              </a:defRPr>
            </a:lvl4pPr>
            <a:lvl5pPr lvl="4" algn="ctr" rtl="0">
              <a:lnSpc>
                <a:spcPct val="100000"/>
              </a:lnSpc>
              <a:spcBef>
                <a:spcPts val="0"/>
              </a:spcBef>
              <a:spcAft>
                <a:spcPts val="0"/>
              </a:spcAft>
              <a:buClr>
                <a:schemeClr val="dk2"/>
              </a:buClr>
              <a:buSzPts val="1600"/>
              <a:buNone/>
              <a:defRPr sz="1600">
                <a:solidFill>
                  <a:schemeClr val="dk2"/>
                </a:solidFill>
              </a:defRPr>
            </a:lvl5pPr>
            <a:lvl6pPr lvl="5" algn="ctr" rtl="0">
              <a:lnSpc>
                <a:spcPct val="100000"/>
              </a:lnSpc>
              <a:spcBef>
                <a:spcPts val="0"/>
              </a:spcBef>
              <a:spcAft>
                <a:spcPts val="0"/>
              </a:spcAft>
              <a:buClr>
                <a:schemeClr val="dk2"/>
              </a:buClr>
              <a:buSzPts val="1600"/>
              <a:buNone/>
              <a:defRPr sz="1600">
                <a:solidFill>
                  <a:schemeClr val="dk2"/>
                </a:solidFill>
              </a:defRPr>
            </a:lvl6pPr>
            <a:lvl7pPr lvl="6" algn="ctr" rtl="0">
              <a:lnSpc>
                <a:spcPct val="100000"/>
              </a:lnSpc>
              <a:spcBef>
                <a:spcPts val="0"/>
              </a:spcBef>
              <a:spcAft>
                <a:spcPts val="0"/>
              </a:spcAft>
              <a:buClr>
                <a:schemeClr val="dk2"/>
              </a:buClr>
              <a:buSzPts val="1600"/>
              <a:buNone/>
              <a:defRPr sz="1600">
                <a:solidFill>
                  <a:schemeClr val="dk2"/>
                </a:solidFill>
              </a:defRPr>
            </a:lvl7pPr>
            <a:lvl8pPr lvl="7" algn="ctr" rtl="0">
              <a:lnSpc>
                <a:spcPct val="100000"/>
              </a:lnSpc>
              <a:spcBef>
                <a:spcPts val="0"/>
              </a:spcBef>
              <a:spcAft>
                <a:spcPts val="0"/>
              </a:spcAft>
              <a:buClr>
                <a:schemeClr val="dk2"/>
              </a:buClr>
              <a:buSzPts val="1600"/>
              <a:buNone/>
              <a:defRPr sz="1600">
                <a:solidFill>
                  <a:schemeClr val="dk2"/>
                </a:solidFill>
              </a:defRPr>
            </a:lvl8pPr>
            <a:lvl9pPr lvl="8" algn="ctr" rtl="0">
              <a:lnSpc>
                <a:spcPct val="100000"/>
              </a:lnSpc>
              <a:spcBef>
                <a:spcPts val="0"/>
              </a:spcBef>
              <a:spcAft>
                <a:spcPts val="0"/>
              </a:spcAft>
              <a:buClr>
                <a:schemeClr val="dk2"/>
              </a:buClr>
              <a:buSzPts val="1600"/>
              <a:buNone/>
              <a:defRPr sz="1600">
                <a:solidFill>
                  <a:schemeClr val="dk2"/>
                </a:solidFill>
              </a:defRPr>
            </a:lvl9pPr>
          </a:lstStyle>
          <a:p>
            <a:endParaRPr/>
          </a:p>
        </p:txBody>
      </p:sp>
      <p:sp>
        <p:nvSpPr>
          <p:cNvPr id="618" name="Google Shape;618;p21"/>
          <p:cNvSpPr txBox="1">
            <a:spLocks noGrp="1"/>
          </p:cNvSpPr>
          <p:nvPr>
            <p:ph type="subTitle" idx="4"/>
          </p:nvPr>
        </p:nvSpPr>
        <p:spPr>
          <a:xfrm>
            <a:off x="906900" y="3234171"/>
            <a:ext cx="2506200" cy="1134300"/>
          </a:xfrm>
          <a:prstGeom prst="rect">
            <a:avLst/>
          </a:prstGeom>
          <a:noFill/>
          <a:ln>
            <a:noFill/>
          </a:ln>
        </p:spPr>
        <p:txBody>
          <a:bodyPr spcFirstLastPara="1" wrap="square" lIns="91425" tIns="91425" rIns="91425" bIns="91425" anchor="t" anchorCtr="0">
            <a:noAutofit/>
          </a:bodyPr>
          <a:lstStyle>
            <a:lvl1pPr lvl="0" rtl="0">
              <a:lnSpc>
                <a:spcPct val="100000"/>
              </a:lnSpc>
              <a:spcBef>
                <a:spcPts val="0"/>
              </a:spcBef>
              <a:spcAft>
                <a:spcPts val="0"/>
              </a:spcAft>
              <a:buSzPts val="1600"/>
              <a:buNone/>
              <a:defRPr sz="1600">
                <a:solidFill>
                  <a:schemeClr val="dk2"/>
                </a:solidFill>
                <a:latin typeface="Muli"/>
                <a:ea typeface="Muli"/>
                <a:cs typeface="Muli"/>
                <a:sym typeface="Muli"/>
              </a:defRPr>
            </a:lvl1pPr>
            <a:lvl2pPr lvl="1" algn="ctr" rtl="0">
              <a:lnSpc>
                <a:spcPct val="100000"/>
              </a:lnSpc>
              <a:spcBef>
                <a:spcPts val="0"/>
              </a:spcBef>
              <a:spcAft>
                <a:spcPts val="0"/>
              </a:spcAft>
              <a:buClr>
                <a:schemeClr val="dk2"/>
              </a:buClr>
              <a:buSzPts val="1600"/>
              <a:buNone/>
              <a:defRPr sz="1600">
                <a:solidFill>
                  <a:schemeClr val="dk2"/>
                </a:solidFill>
              </a:defRPr>
            </a:lvl2pPr>
            <a:lvl3pPr lvl="2" algn="ctr" rtl="0">
              <a:lnSpc>
                <a:spcPct val="100000"/>
              </a:lnSpc>
              <a:spcBef>
                <a:spcPts val="0"/>
              </a:spcBef>
              <a:spcAft>
                <a:spcPts val="0"/>
              </a:spcAft>
              <a:buClr>
                <a:schemeClr val="dk2"/>
              </a:buClr>
              <a:buSzPts val="1600"/>
              <a:buNone/>
              <a:defRPr sz="1600">
                <a:solidFill>
                  <a:schemeClr val="dk2"/>
                </a:solidFill>
              </a:defRPr>
            </a:lvl3pPr>
            <a:lvl4pPr lvl="3" algn="ctr" rtl="0">
              <a:lnSpc>
                <a:spcPct val="100000"/>
              </a:lnSpc>
              <a:spcBef>
                <a:spcPts val="0"/>
              </a:spcBef>
              <a:spcAft>
                <a:spcPts val="0"/>
              </a:spcAft>
              <a:buClr>
                <a:schemeClr val="dk2"/>
              </a:buClr>
              <a:buSzPts val="1600"/>
              <a:buNone/>
              <a:defRPr sz="1600">
                <a:solidFill>
                  <a:schemeClr val="dk2"/>
                </a:solidFill>
              </a:defRPr>
            </a:lvl4pPr>
            <a:lvl5pPr lvl="4" algn="ctr" rtl="0">
              <a:lnSpc>
                <a:spcPct val="100000"/>
              </a:lnSpc>
              <a:spcBef>
                <a:spcPts val="0"/>
              </a:spcBef>
              <a:spcAft>
                <a:spcPts val="0"/>
              </a:spcAft>
              <a:buClr>
                <a:schemeClr val="dk2"/>
              </a:buClr>
              <a:buSzPts val="1600"/>
              <a:buNone/>
              <a:defRPr sz="1600">
                <a:solidFill>
                  <a:schemeClr val="dk2"/>
                </a:solidFill>
              </a:defRPr>
            </a:lvl5pPr>
            <a:lvl6pPr lvl="5" algn="ctr" rtl="0">
              <a:lnSpc>
                <a:spcPct val="100000"/>
              </a:lnSpc>
              <a:spcBef>
                <a:spcPts val="0"/>
              </a:spcBef>
              <a:spcAft>
                <a:spcPts val="0"/>
              </a:spcAft>
              <a:buClr>
                <a:schemeClr val="dk2"/>
              </a:buClr>
              <a:buSzPts val="1600"/>
              <a:buNone/>
              <a:defRPr sz="1600">
                <a:solidFill>
                  <a:schemeClr val="dk2"/>
                </a:solidFill>
              </a:defRPr>
            </a:lvl6pPr>
            <a:lvl7pPr lvl="6" algn="ctr" rtl="0">
              <a:lnSpc>
                <a:spcPct val="100000"/>
              </a:lnSpc>
              <a:spcBef>
                <a:spcPts val="0"/>
              </a:spcBef>
              <a:spcAft>
                <a:spcPts val="0"/>
              </a:spcAft>
              <a:buClr>
                <a:schemeClr val="dk2"/>
              </a:buClr>
              <a:buSzPts val="1600"/>
              <a:buNone/>
              <a:defRPr sz="1600">
                <a:solidFill>
                  <a:schemeClr val="dk2"/>
                </a:solidFill>
              </a:defRPr>
            </a:lvl7pPr>
            <a:lvl8pPr lvl="7" algn="ctr" rtl="0">
              <a:lnSpc>
                <a:spcPct val="100000"/>
              </a:lnSpc>
              <a:spcBef>
                <a:spcPts val="0"/>
              </a:spcBef>
              <a:spcAft>
                <a:spcPts val="0"/>
              </a:spcAft>
              <a:buClr>
                <a:schemeClr val="dk2"/>
              </a:buClr>
              <a:buSzPts val="1600"/>
              <a:buNone/>
              <a:defRPr sz="1600">
                <a:solidFill>
                  <a:schemeClr val="dk2"/>
                </a:solidFill>
              </a:defRPr>
            </a:lvl8pPr>
            <a:lvl9pPr lvl="8" algn="ctr" rtl="0">
              <a:lnSpc>
                <a:spcPct val="100000"/>
              </a:lnSpc>
              <a:spcBef>
                <a:spcPts val="0"/>
              </a:spcBef>
              <a:spcAft>
                <a:spcPts val="0"/>
              </a:spcAft>
              <a:buClr>
                <a:schemeClr val="dk2"/>
              </a:buClr>
              <a:buSzPts val="1600"/>
              <a:buNone/>
              <a:defRPr sz="1600">
                <a:solidFill>
                  <a:schemeClr val="dk2"/>
                </a:solidFill>
              </a:defRPr>
            </a:lvl9pPr>
          </a:lstStyle>
          <a:p>
            <a:endParaRPr/>
          </a:p>
        </p:txBody>
      </p:sp>
      <p:sp>
        <p:nvSpPr>
          <p:cNvPr id="619" name="Google Shape;619;p21"/>
          <p:cNvSpPr txBox="1">
            <a:spLocks noGrp="1"/>
          </p:cNvSpPr>
          <p:nvPr>
            <p:ph type="subTitle" idx="5"/>
          </p:nvPr>
        </p:nvSpPr>
        <p:spPr>
          <a:xfrm>
            <a:off x="5703900" y="3234171"/>
            <a:ext cx="2506200" cy="1134300"/>
          </a:xfrm>
          <a:prstGeom prst="rect">
            <a:avLst/>
          </a:prstGeom>
          <a:noFill/>
          <a:ln>
            <a:noFill/>
          </a:ln>
        </p:spPr>
        <p:txBody>
          <a:bodyPr spcFirstLastPara="1" wrap="square" lIns="91425" tIns="91425" rIns="91425" bIns="91425" anchor="t" anchorCtr="0">
            <a:noAutofit/>
          </a:bodyPr>
          <a:lstStyle>
            <a:lvl1pPr lvl="0" rtl="0">
              <a:lnSpc>
                <a:spcPct val="100000"/>
              </a:lnSpc>
              <a:spcBef>
                <a:spcPts val="0"/>
              </a:spcBef>
              <a:spcAft>
                <a:spcPts val="0"/>
              </a:spcAft>
              <a:buSzPts val="1600"/>
              <a:buNone/>
              <a:defRPr sz="1600">
                <a:solidFill>
                  <a:schemeClr val="dk2"/>
                </a:solidFill>
                <a:latin typeface="Muli"/>
                <a:ea typeface="Muli"/>
                <a:cs typeface="Muli"/>
                <a:sym typeface="Muli"/>
              </a:defRPr>
            </a:lvl1pPr>
            <a:lvl2pPr lvl="1" algn="ctr" rtl="0">
              <a:lnSpc>
                <a:spcPct val="100000"/>
              </a:lnSpc>
              <a:spcBef>
                <a:spcPts val="0"/>
              </a:spcBef>
              <a:spcAft>
                <a:spcPts val="0"/>
              </a:spcAft>
              <a:buClr>
                <a:schemeClr val="dk2"/>
              </a:buClr>
              <a:buSzPts val="1600"/>
              <a:buNone/>
              <a:defRPr sz="1600">
                <a:solidFill>
                  <a:schemeClr val="dk2"/>
                </a:solidFill>
              </a:defRPr>
            </a:lvl2pPr>
            <a:lvl3pPr lvl="2" algn="ctr" rtl="0">
              <a:lnSpc>
                <a:spcPct val="100000"/>
              </a:lnSpc>
              <a:spcBef>
                <a:spcPts val="0"/>
              </a:spcBef>
              <a:spcAft>
                <a:spcPts val="0"/>
              </a:spcAft>
              <a:buClr>
                <a:schemeClr val="dk2"/>
              </a:buClr>
              <a:buSzPts val="1600"/>
              <a:buNone/>
              <a:defRPr sz="1600">
                <a:solidFill>
                  <a:schemeClr val="dk2"/>
                </a:solidFill>
              </a:defRPr>
            </a:lvl3pPr>
            <a:lvl4pPr lvl="3" algn="ctr" rtl="0">
              <a:lnSpc>
                <a:spcPct val="100000"/>
              </a:lnSpc>
              <a:spcBef>
                <a:spcPts val="0"/>
              </a:spcBef>
              <a:spcAft>
                <a:spcPts val="0"/>
              </a:spcAft>
              <a:buClr>
                <a:schemeClr val="dk2"/>
              </a:buClr>
              <a:buSzPts val="1600"/>
              <a:buNone/>
              <a:defRPr sz="1600">
                <a:solidFill>
                  <a:schemeClr val="dk2"/>
                </a:solidFill>
              </a:defRPr>
            </a:lvl4pPr>
            <a:lvl5pPr lvl="4" algn="ctr" rtl="0">
              <a:lnSpc>
                <a:spcPct val="100000"/>
              </a:lnSpc>
              <a:spcBef>
                <a:spcPts val="0"/>
              </a:spcBef>
              <a:spcAft>
                <a:spcPts val="0"/>
              </a:spcAft>
              <a:buClr>
                <a:schemeClr val="dk2"/>
              </a:buClr>
              <a:buSzPts val="1600"/>
              <a:buNone/>
              <a:defRPr sz="1600">
                <a:solidFill>
                  <a:schemeClr val="dk2"/>
                </a:solidFill>
              </a:defRPr>
            </a:lvl5pPr>
            <a:lvl6pPr lvl="5" algn="ctr" rtl="0">
              <a:lnSpc>
                <a:spcPct val="100000"/>
              </a:lnSpc>
              <a:spcBef>
                <a:spcPts val="0"/>
              </a:spcBef>
              <a:spcAft>
                <a:spcPts val="0"/>
              </a:spcAft>
              <a:buClr>
                <a:schemeClr val="dk2"/>
              </a:buClr>
              <a:buSzPts val="1600"/>
              <a:buNone/>
              <a:defRPr sz="1600">
                <a:solidFill>
                  <a:schemeClr val="dk2"/>
                </a:solidFill>
              </a:defRPr>
            </a:lvl6pPr>
            <a:lvl7pPr lvl="6" algn="ctr" rtl="0">
              <a:lnSpc>
                <a:spcPct val="100000"/>
              </a:lnSpc>
              <a:spcBef>
                <a:spcPts val="0"/>
              </a:spcBef>
              <a:spcAft>
                <a:spcPts val="0"/>
              </a:spcAft>
              <a:buClr>
                <a:schemeClr val="dk2"/>
              </a:buClr>
              <a:buSzPts val="1600"/>
              <a:buNone/>
              <a:defRPr sz="1600">
                <a:solidFill>
                  <a:schemeClr val="dk2"/>
                </a:solidFill>
              </a:defRPr>
            </a:lvl7pPr>
            <a:lvl8pPr lvl="7" algn="ctr" rtl="0">
              <a:lnSpc>
                <a:spcPct val="100000"/>
              </a:lnSpc>
              <a:spcBef>
                <a:spcPts val="0"/>
              </a:spcBef>
              <a:spcAft>
                <a:spcPts val="0"/>
              </a:spcAft>
              <a:buClr>
                <a:schemeClr val="dk2"/>
              </a:buClr>
              <a:buSzPts val="1600"/>
              <a:buNone/>
              <a:defRPr sz="1600">
                <a:solidFill>
                  <a:schemeClr val="dk2"/>
                </a:solidFill>
              </a:defRPr>
            </a:lvl8pPr>
            <a:lvl9pPr lvl="8" algn="ctr" rtl="0">
              <a:lnSpc>
                <a:spcPct val="100000"/>
              </a:lnSpc>
              <a:spcBef>
                <a:spcPts val="0"/>
              </a:spcBef>
              <a:spcAft>
                <a:spcPts val="0"/>
              </a:spcAft>
              <a:buClr>
                <a:schemeClr val="dk2"/>
              </a:buClr>
              <a:buSzPts val="1600"/>
              <a:buNone/>
              <a:defRPr sz="1600">
                <a:solidFill>
                  <a:schemeClr val="dk2"/>
                </a:solidFill>
              </a:defRPr>
            </a:lvl9pPr>
          </a:lstStyle>
          <a:p>
            <a:endParaRPr/>
          </a:p>
        </p:txBody>
      </p:sp>
      <p:sp>
        <p:nvSpPr>
          <p:cNvPr id="620" name="Google Shape;620;p21"/>
          <p:cNvSpPr txBox="1">
            <a:spLocks noGrp="1"/>
          </p:cNvSpPr>
          <p:nvPr>
            <p:ph type="subTitle" idx="6"/>
          </p:nvPr>
        </p:nvSpPr>
        <p:spPr>
          <a:xfrm>
            <a:off x="5703900" y="1247983"/>
            <a:ext cx="2506200" cy="1134300"/>
          </a:xfrm>
          <a:prstGeom prst="rect">
            <a:avLst/>
          </a:prstGeom>
          <a:noFill/>
          <a:ln>
            <a:noFill/>
          </a:ln>
        </p:spPr>
        <p:txBody>
          <a:bodyPr spcFirstLastPara="1" wrap="square" lIns="91425" tIns="91425" rIns="91425" bIns="91425" anchor="t" anchorCtr="0">
            <a:noAutofit/>
          </a:bodyPr>
          <a:lstStyle>
            <a:lvl1pPr lvl="0" rtl="0">
              <a:lnSpc>
                <a:spcPct val="100000"/>
              </a:lnSpc>
              <a:spcBef>
                <a:spcPts val="0"/>
              </a:spcBef>
              <a:spcAft>
                <a:spcPts val="0"/>
              </a:spcAft>
              <a:buSzPts val="1600"/>
              <a:buNone/>
              <a:defRPr sz="1600">
                <a:solidFill>
                  <a:schemeClr val="dk2"/>
                </a:solidFill>
                <a:latin typeface="Muli"/>
                <a:ea typeface="Muli"/>
                <a:cs typeface="Muli"/>
                <a:sym typeface="Muli"/>
              </a:defRPr>
            </a:lvl1pPr>
            <a:lvl2pPr lvl="1" algn="ctr" rtl="0">
              <a:lnSpc>
                <a:spcPct val="100000"/>
              </a:lnSpc>
              <a:spcBef>
                <a:spcPts val="0"/>
              </a:spcBef>
              <a:spcAft>
                <a:spcPts val="0"/>
              </a:spcAft>
              <a:buClr>
                <a:schemeClr val="dk2"/>
              </a:buClr>
              <a:buSzPts val="1600"/>
              <a:buNone/>
              <a:defRPr sz="1600">
                <a:solidFill>
                  <a:schemeClr val="dk2"/>
                </a:solidFill>
              </a:defRPr>
            </a:lvl2pPr>
            <a:lvl3pPr lvl="2" algn="ctr" rtl="0">
              <a:lnSpc>
                <a:spcPct val="100000"/>
              </a:lnSpc>
              <a:spcBef>
                <a:spcPts val="0"/>
              </a:spcBef>
              <a:spcAft>
                <a:spcPts val="0"/>
              </a:spcAft>
              <a:buClr>
                <a:schemeClr val="dk2"/>
              </a:buClr>
              <a:buSzPts val="1600"/>
              <a:buNone/>
              <a:defRPr sz="1600">
                <a:solidFill>
                  <a:schemeClr val="dk2"/>
                </a:solidFill>
              </a:defRPr>
            </a:lvl3pPr>
            <a:lvl4pPr lvl="3" algn="ctr" rtl="0">
              <a:lnSpc>
                <a:spcPct val="100000"/>
              </a:lnSpc>
              <a:spcBef>
                <a:spcPts val="0"/>
              </a:spcBef>
              <a:spcAft>
                <a:spcPts val="0"/>
              </a:spcAft>
              <a:buClr>
                <a:schemeClr val="dk2"/>
              </a:buClr>
              <a:buSzPts val="1600"/>
              <a:buNone/>
              <a:defRPr sz="1600">
                <a:solidFill>
                  <a:schemeClr val="dk2"/>
                </a:solidFill>
              </a:defRPr>
            </a:lvl4pPr>
            <a:lvl5pPr lvl="4" algn="ctr" rtl="0">
              <a:lnSpc>
                <a:spcPct val="100000"/>
              </a:lnSpc>
              <a:spcBef>
                <a:spcPts val="0"/>
              </a:spcBef>
              <a:spcAft>
                <a:spcPts val="0"/>
              </a:spcAft>
              <a:buClr>
                <a:schemeClr val="dk2"/>
              </a:buClr>
              <a:buSzPts val="1600"/>
              <a:buNone/>
              <a:defRPr sz="1600">
                <a:solidFill>
                  <a:schemeClr val="dk2"/>
                </a:solidFill>
              </a:defRPr>
            </a:lvl5pPr>
            <a:lvl6pPr lvl="5" algn="ctr" rtl="0">
              <a:lnSpc>
                <a:spcPct val="100000"/>
              </a:lnSpc>
              <a:spcBef>
                <a:spcPts val="0"/>
              </a:spcBef>
              <a:spcAft>
                <a:spcPts val="0"/>
              </a:spcAft>
              <a:buClr>
                <a:schemeClr val="dk2"/>
              </a:buClr>
              <a:buSzPts val="1600"/>
              <a:buNone/>
              <a:defRPr sz="1600">
                <a:solidFill>
                  <a:schemeClr val="dk2"/>
                </a:solidFill>
              </a:defRPr>
            </a:lvl6pPr>
            <a:lvl7pPr lvl="6" algn="ctr" rtl="0">
              <a:lnSpc>
                <a:spcPct val="100000"/>
              </a:lnSpc>
              <a:spcBef>
                <a:spcPts val="0"/>
              </a:spcBef>
              <a:spcAft>
                <a:spcPts val="0"/>
              </a:spcAft>
              <a:buClr>
                <a:schemeClr val="dk2"/>
              </a:buClr>
              <a:buSzPts val="1600"/>
              <a:buNone/>
              <a:defRPr sz="1600">
                <a:solidFill>
                  <a:schemeClr val="dk2"/>
                </a:solidFill>
              </a:defRPr>
            </a:lvl7pPr>
            <a:lvl8pPr lvl="7" algn="ctr" rtl="0">
              <a:lnSpc>
                <a:spcPct val="100000"/>
              </a:lnSpc>
              <a:spcBef>
                <a:spcPts val="0"/>
              </a:spcBef>
              <a:spcAft>
                <a:spcPts val="0"/>
              </a:spcAft>
              <a:buClr>
                <a:schemeClr val="dk2"/>
              </a:buClr>
              <a:buSzPts val="1600"/>
              <a:buNone/>
              <a:defRPr sz="1600">
                <a:solidFill>
                  <a:schemeClr val="dk2"/>
                </a:solidFill>
              </a:defRPr>
            </a:lvl8pPr>
            <a:lvl9pPr lvl="8" algn="ctr" rtl="0">
              <a:lnSpc>
                <a:spcPct val="100000"/>
              </a:lnSpc>
              <a:spcBef>
                <a:spcPts val="0"/>
              </a:spcBef>
              <a:spcAft>
                <a:spcPts val="0"/>
              </a:spcAft>
              <a:buClr>
                <a:schemeClr val="dk2"/>
              </a:buClr>
              <a:buSzPts val="1600"/>
              <a:buNone/>
              <a:defRPr sz="1600">
                <a:solidFill>
                  <a:schemeClr val="dk2"/>
                </a:solidFill>
              </a:defRPr>
            </a:lvl9pPr>
          </a:lstStyle>
          <a:p>
            <a:endParaRPr/>
          </a:p>
        </p:txBody>
      </p:sp>
    </p:spTree>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Title and five columns">
  <p:cSld name="CUSTOM_9">
    <p:spTree>
      <p:nvGrpSpPr>
        <p:cNvPr id="1" name="Shape 621"/>
        <p:cNvGrpSpPr/>
        <p:nvPr/>
      </p:nvGrpSpPr>
      <p:grpSpPr>
        <a:xfrm>
          <a:off x="0" y="0"/>
          <a:ext cx="0" cy="0"/>
          <a:chOff x="0" y="0"/>
          <a:chExt cx="0" cy="0"/>
        </a:xfrm>
      </p:grpSpPr>
      <p:grpSp>
        <p:nvGrpSpPr>
          <p:cNvPr id="622" name="Google Shape;622;p22"/>
          <p:cNvGrpSpPr/>
          <p:nvPr/>
        </p:nvGrpSpPr>
        <p:grpSpPr>
          <a:xfrm>
            <a:off x="-1700" y="329"/>
            <a:ext cx="9147400" cy="5142843"/>
            <a:chOff x="238125" y="854700"/>
            <a:chExt cx="7142500" cy="4015650"/>
          </a:xfrm>
        </p:grpSpPr>
        <p:sp>
          <p:nvSpPr>
            <p:cNvPr id="623" name="Google Shape;623;p22"/>
            <p:cNvSpPr/>
            <p:nvPr/>
          </p:nvSpPr>
          <p:spPr>
            <a:xfrm>
              <a:off x="238125" y="854700"/>
              <a:ext cx="7142500" cy="4015650"/>
            </a:xfrm>
            <a:custGeom>
              <a:avLst/>
              <a:gdLst/>
              <a:ahLst/>
              <a:cxnLst/>
              <a:rect l="l" t="t" r="r" b="b"/>
              <a:pathLst>
                <a:path w="285700" h="160626" extrusionOk="0">
                  <a:moveTo>
                    <a:pt x="5823" y="8897"/>
                  </a:moveTo>
                  <a:cubicBezTo>
                    <a:pt x="6990" y="8897"/>
                    <a:pt x="7943" y="9851"/>
                    <a:pt x="7943" y="11018"/>
                  </a:cubicBezTo>
                  <a:cubicBezTo>
                    <a:pt x="7943" y="12185"/>
                    <a:pt x="6990" y="13139"/>
                    <a:pt x="5823" y="13139"/>
                  </a:cubicBezTo>
                  <a:cubicBezTo>
                    <a:pt x="4656" y="13139"/>
                    <a:pt x="3714" y="12185"/>
                    <a:pt x="3714" y="11018"/>
                  </a:cubicBezTo>
                  <a:cubicBezTo>
                    <a:pt x="3714" y="9851"/>
                    <a:pt x="4656" y="8897"/>
                    <a:pt x="5823" y="8897"/>
                  </a:cubicBezTo>
                  <a:close/>
                  <a:moveTo>
                    <a:pt x="5823" y="20718"/>
                  </a:moveTo>
                  <a:cubicBezTo>
                    <a:pt x="6990" y="20718"/>
                    <a:pt x="7943" y="21660"/>
                    <a:pt x="7943" y="22839"/>
                  </a:cubicBezTo>
                  <a:cubicBezTo>
                    <a:pt x="7943" y="24006"/>
                    <a:pt x="6990" y="24960"/>
                    <a:pt x="5823" y="24960"/>
                  </a:cubicBezTo>
                  <a:cubicBezTo>
                    <a:pt x="4656" y="24960"/>
                    <a:pt x="3714" y="24006"/>
                    <a:pt x="3714" y="22839"/>
                  </a:cubicBezTo>
                  <a:cubicBezTo>
                    <a:pt x="3714" y="21660"/>
                    <a:pt x="4656" y="20718"/>
                    <a:pt x="5823" y="20718"/>
                  </a:cubicBezTo>
                  <a:close/>
                  <a:moveTo>
                    <a:pt x="5823" y="32527"/>
                  </a:moveTo>
                  <a:cubicBezTo>
                    <a:pt x="6990" y="32527"/>
                    <a:pt x="7943" y="33481"/>
                    <a:pt x="7943" y="34648"/>
                  </a:cubicBezTo>
                  <a:cubicBezTo>
                    <a:pt x="7943" y="35827"/>
                    <a:pt x="6990" y="36768"/>
                    <a:pt x="5823" y="36768"/>
                  </a:cubicBezTo>
                  <a:cubicBezTo>
                    <a:pt x="4656" y="36768"/>
                    <a:pt x="3714" y="35827"/>
                    <a:pt x="3714" y="34648"/>
                  </a:cubicBezTo>
                  <a:cubicBezTo>
                    <a:pt x="3714" y="33481"/>
                    <a:pt x="4656" y="32527"/>
                    <a:pt x="5823" y="32527"/>
                  </a:cubicBezTo>
                  <a:close/>
                  <a:moveTo>
                    <a:pt x="5823" y="44348"/>
                  </a:moveTo>
                  <a:cubicBezTo>
                    <a:pt x="6990" y="44348"/>
                    <a:pt x="7943" y="45302"/>
                    <a:pt x="7943" y="46469"/>
                  </a:cubicBezTo>
                  <a:cubicBezTo>
                    <a:pt x="7943" y="47636"/>
                    <a:pt x="6990" y="48589"/>
                    <a:pt x="5823" y="48589"/>
                  </a:cubicBezTo>
                  <a:cubicBezTo>
                    <a:pt x="4656" y="48589"/>
                    <a:pt x="3714" y="47636"/>
                    <a:pt x="3714" y="46469"/>
                  </a:cubicBezTo>
                  <a:cubicBezTo>
                    <a:pt x="3714" y="45302"/>
                    <a:pt x="4656" y="44348"/>
                    <a:pt x="5823" y="44348"/>
                  </a:cubicBezTo>
                  <a:close/>
                  <a:moveTo>
                    <a:pt x="5823" y="56169"/>
                  </a:moveTo>
                  <a:cubicBezTo>
                    <a:pt x="6990" y="56169"/>
                    <a:pt x="7943" y="57110"/>
                    <a:pt x="7943" y="58277"/>
                  </a:cubicBezTo>
                  <a:cubicBezTo>
                    <a:pt x="7943" y="59457"/>
                    <a:pt x="6990" y="60398"/>
                    <a:pt x="5823" y="60398"/>
                  </a:cubicBezTo>
                  <a:cubicBezTo>
                    <a:pt x="4656" y="60398"/>
                    <a:pt x="3714" y="59457"/>
                    <a:pt x="3714" y="58277"/>
                  </a:cubicBezTo>
                  <a:cubicBezTo>
                    <a:pt x="3714" y="57110"/>
                    <a:pt x="4656" y="56169"/>
                    <a:pt x="5823" y="56169"/>
                  </a:cubicBezTo>
                  <a:close/>
                  <a:moveTo>
                    <a:pt x="5823" y="67977"/>
                  </a:moveTo>
                  <a:cubicBezTo>
                    <a:pt x="6990" y="67977"/>
                    <a:pt x="7943" y="68931"/>
                    <a:pt x="7943" y="70098"/>
                  </a:cubicBezTo>
                  <a:cubicBezTo>
                    <a:pt x="7943" y="71265"/>
                    <a:pt x="6990" y="72219"/>
                    <a:pt x="5823" y="72219"/>
                  </a:cubicBezTo>
                  <a:cubicBezTo>
                    <a:pt x="4656" y="72219"/>
                    <a:pt x="3714" y="71265"/>
                    <a:pt x="3714" y="70098"/>
                  </a:cubicBezTo>
                  <a:cubicBezTo>
                    <a:pt x="3714" y="68931"/>
                    <a:pt x="4656" y="67977"/>
                    <a:pt x="5823" y="67977"/>
                  </a:cubicBezTo>
                  <a:close/>
                  <a:moveTo>
                    <a:pt x="5823" y="79798"/>
                  </a:moveTo>
                  <a:cubicBezTo>
                    <a:pt x="6990" y="79798"/>
                    <a:pt x="7943" y="80739"/>
                    <a:pt x="7943" y="81919"/>
                  </a:cubicBezTo>
                  <a:cubicBezTo>
                    <a:pt x="7943" y="83086"/>
                    <a:pt x="6990" y="84027"/>
                    <a:pt x="5823" y="84027"/>
                  </a:cubicBezTo>
                  <a:cubicBezTo>
                    <a:pt x="4656" y="84027"/>
                    <a:pt x="3714" y="83086"/>
                    <a:pt x="3714" y="81919"/>
                  </a:cubicBezTo>
                  <a:cubicBezTo>
                    <a:pt x="3714" y="80739"/>
                    <a:pt x="4656" y="79798"/>
                    <a:pt x="5823" y="79798"/>
                  </a:cubicBezTo>
                  <a:close/>
                  <a:moveTo>
                    <a:pt x="5823" y="91607"/>
                  </a:moveTo>
                  <a:cubicBezTo>
                    <a:pt x="6990" y="91607"/>
                    <a:pt x="7943" y="92560"/>
                    <a:pt x="7943" y="93727"/>
                  </a:cubicBezTo>
                  <a:cubicBezTo>
                    <a:pt x="7943" y="94895"/>
                    <a:pt x="6990" y="95848"/>
                    <a:pt x="5823" y="95848"/>
                  </a:cubicBezTo>
                  <a:cubicBezTo>
                    <a:pt x="4656" y="95848"/>
                    <a:pt x="3714" y="94895"/>
                    <a:pt x="3714" y="93727"/>
                  </a:cubicBezTo>
                  <a:cubicBezTo>
                    <a:pt x="3714" y="92560"/>
                    <a:pt x="4656" y="91607"/>
                    <a:pt x="5823" y="91607"/>
                  </a:cubicBezTo>
                  <a:close/>
                  <a:moveTo>
                    <a:pt x="5823" y="103428"/>
                  </a:moveTo>
                  <a:cubicBezTo>
                    <a:pt x="6990" y="103428"/>
                    <a:pt x="7943" y="104381"/>
                    <a:pt x="7943" y="105548"/>
                  </a:cubicBezTo>
                  <a:cubicBezTo>
                    <a:pt x="7943" y="106716"/>
                    <a:pt x="6990" y="107669"/>
                    <a:pt x="5823" y="107669"/>
                  </a:cubicBezTo>
                  <a:cubicBezTo>
                    <a:pt x="4656" y="107669"/>
                    <a:pt x="3714" y="106716"/>
                    <a:pt x="3714" y="105548"/>
                  </a:cubicBezTo>
                  <a:cubicBezTo>
                    <a:pt x="3714" y="104381"/>
                    <a:pt x="4656" y="103428"/>
                    <a:pt x="5823" y="103428"/>
                  </a:cubicBezTo>
                  <a:close/>
                  <a:moveTo>
                    <a:pt x="5823" y="115249"/>
                  </a:moveTo>
                  <a:cubicBezTo>
                    <a:pt x="6990" y="115249"/>
                    <a:pt x="7943" y="116190"/>
                    <a:pt x="7943" y="117357"/>
                  </a:cubicBezTo>
                  <a:cubicBezTo>
                    <a:pt x="7943" y="118536"/>
                    <a:pt x="6990" y="119478"/>
                    <a:pt x="5823" y="119478"/>
                  </a:cubicBezTo>
                  <a:cubicBezTo>
                    <a:pt x="4656" y="119478"/>
                    <a:pt x="3714" y="118536"/>
                    <a:pt x="3714" y="117357"/>
                  </a:cubicBezTo>
                  <a:cubicBezTo>
                    <a:pt x="3714" y="116190"/>
                    <a:pt x="4656" y="115249"/>
                    <a:pt x="5823" y="115249"/>
                  </a:cubicBezTo>
                  <a:close/>
                  <a:moveTo>
                    <a:pt x="5823" y="127057"/>
                  </a:moveTo>
                  <a:cubicBezTo>
                    <a:pt x="6990" y="127057"/>
                    <a:pt x="7943" y="128011"/>
                    <a:pt x="7943" y="129178"/>
                  </a:cubicBezTo>
                  <a:cubicBezTo>
                    <a:pt x="7943" y="130345"/>
                    <a:pt x="6990" y="131299"/>
                    <a:pt x="5823" y="131299"/>
                  </a:cubicBezTo>
                  <a:cubicBezTo>
                    <a:pt x="4656" y="131299"/>
                    <a:pt x="3714" y="130345"/>
                    <a:pt x="3714" y="129178"/>
                  </a:cubicBezTo>
                  <a:cubicBezTo>
                    <a:pt x="3714" y="128011"/>
                    <a:pt x="4656" y="127057"/>
                    <a:pt x="5823" y="127057"/>
                  </a:cubicBezTo>
                  <a:close/>
                  <a:moveTo>
                    <a:pt x="5823" y="138878"/>
                  </a:moveTo>
                  <a:cubicBezTo>
                    <a:pt x="6990" y="138878"/>
                    <a:pt x="7943" y="139819"/>
                    <a:pt x="7943" y="140999"/>
                  </a:cubicBezTo>
                  <a:cubicBezTo>
                    <a:pt x="7943" y="142166"/>
                    <a:pt x="6990" y="143107"/>
                    <a:pt x="5823" y="143107"/>
                  </a:cubicBezTo>
                  <a:cubicBezTo>
                    <a:pt x="4656" y="143107"/>
                    <a:pt x="3714" y="142166"/>
                    <a:pt x="3714" y="140999"/>
                  </a:cubicBezTo>
                  <a:cubicBezTo>
                    <a:pt x="3714" y="139819"/>
                    <a:pt x="4656" y="138878"/>
                    <a:pt x="5823" y="138878"/>
                  </a:cubicBezTo>
                  <a:close/>
                  <a:moveTo>
                    <a:pt x="5823" y="150687"/>
                  </a:moveTo>
                  <a:cubicBezTo>
                    <a:pt x="6990" y="150687"/>
                    <a:pt x="7943" y="151640"/>
                    <a:pt x="7943" y="152807"/>
                  </a:cubicBezTo>
                  <a:cubicBezTo>
                    <a:pt x="7943" y="153974"/>
                    <a:pt x="6990" y="154928"/>
                    <a:pt x="5823" y="154928"/>
                  </a:cubicBezTo>
                  <a:cubicBezTo>
                    <a:pt x="4656" y="154928"/>
                    <a:pt x="3714" y="153974"/>
                    <a:pt x="3714" y="152807"/>
                  </a:cubicBezTo>
                  <a:cubicBezTo>
                    <a:pt x="3714" y="151640"/>
                    <a:pt x="4656" y="150687"/>
                    <a:pt x="5823" y="150687"/>
                  </a:cubicBezTo>
                  <a:close/>
                  <a:moveTo>
                    <a:pt x="0" y="0"/>
                  </a:moveTo>
                  <a:lnTo>
                    <a:pt x="0" y="160625"/>
                  </a:lnTo>
                  <a:lnTo>
                    <a:pt x="285700" y="160625"/>
                  </a:lnTo>
                  <a:lnTo>
                    <a:pt x="28570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 name="Google Shape;624;p22"/>
            <p:cNvSpPr/>
            <p:nvPr/>
          </p:nvSpPr>
          <p:spPr>
            <a:xfrm>
              <a:off x="561875" y="2486675"/>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 name="Google Shape;625;p22"/>
            <p:cNvSpPr/>
            <p:nvPr/>
          </p:nvSpPr>
          <p:spPr>
            <a:xfrm>
              <a:off x="561875" y="2694675"/>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 name="Google Shape;626;p22"/>
            <p:cNvSpPr/>
            <p:nvPr/>
          </p:nvSpPr>
          <p:spPr>
            <a:xfrm>
              <a:off x="561875" y="289230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 name="Google Shape;627;p22"/>
            <p:cNvSpPr/>
            <p:nvPr/>
          </p:nvSpPr>
          <p:spPr>
            <a:xfrm>
              <a:off x="561875" y="3100000"/>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 name="Google Shape;628;p22"/>
            <p:cNvSpPr/>
            <p:nvPr/>
          </p:nvSpPr>
          <p:spPr>
            <a:xfrm>
              <a:off x="561875" y="167570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 name="Google Shape;629;p22"/>
            <p:cNvSpPr/>
            <p:nvPr/>
          </p:nvSpPr>
          <p:spPr>
            <a:xfrm>
              <a:off x="561875" y="1883700"/>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 name="Google Shape;630;p22"/>
            <p:cNvSpPr/>
            <p:nvPr/>
          </p:nvSpPr>
          <p:spPr>
            <a:xfrm>
              <a:off x="561875" y="2081350"/>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 name="Google Shape;631;p22"/>
            <p:cNvSpPr/>
            <p:nvPr/>
          </p:nvSpPr>
          <p:spPr>
            <a:xfrm>
              <a:off x="561875" y="228902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 name="Google Shape;632;p22"/>
            <p:cNvSpPr/>
            <p:nvPr/>
          </p:nvSpPr>
          <p:spPr>
            <a:xfrm>
              <a:off x="561875" y="107272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 name="Google Shape;633;p22"/>
            <p:cNvSpPr/>
            <p:nvPr/>
          </p:nvSpPr>
          <p:spPr>
            <a:xfrm>
              <a:off x="561875" y="127037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 name="Google Shape;634;p22"/>
            <p:cNvSpPr/>
            <p:nvPr/>
          </p:nvSpPr>
          <p:spPr>
            <a:xfrm>
              <a:off x="561875" y="147805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 name="Google Shape;635;p22"/>
            <p:cNvSpPr/>
            <p:nvPr/>
          </p:nvSpPr>
          <p:spPr>
            <a:xfrm>
              <a:off x="561875" y="410860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 name="Google Shape;636;p22"/>
            <p:cNvSpPr/>
            <p:nvPr/>
          </p:nvSpPr>
          <p:spPr>
            <a:xfrm>
              <a:off x="561875" y="431660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 name="Google Shape;637;p22"/>
            <p:cNvSpPr/>
            <p:nvPr/>
          </p:nvSpPr>
          <p:spPr>
            <a:xfrm>
              <a:off x="561875" y="4514250"/>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 name="Google Shape;638;p22"/>
            <p:cNvSpPr/>
            <p:nvPr/>
          </p:nvSpPr>
          <p:spPr>
            <a:xfrm>
              <a:off x="561875" y="472192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 name="Google Shape;639;p22"/>
            <p:cNvSpPr/>
            <p:nvPr/>
          </p:nvSpPr>
          <p:spPr>
            <a:xfrm>
              <a:off x="561875" y="3297650"/>
              <a:ext cx="6818750" cy="0"/>
            </a:xfrm>
            <a:custGeom>
              <a:avLst/>
              <a:gdLst/>
              <a:ahLst/>
              <a:cxnLst/>
              <a:rect l="l" t="t" r="r" b="b"/>
              <a:pathLst>
                <a:path w="272750"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 name="Google Shape;640;p22"/>
            <p:cNvSpPr/>
            <p:nvPr/>
          </p:nvSpPr>
          <p:spPr>
            <a:xfrm>
              <a:off x="561875" y="350562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 name="Google Shape;641;p22"/>
            <p:cNvSpPr/>
            <p:nvPr/>
          </p:nvSpPr>
          <p:spPr>
            <a:xfrm>
              <a:off x="561875" y="370327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 name="Google Shape;642;p22"/>
            <p:cNvSpPr/>
            <p:nvPr/>
          </p:nvSpPr>
          <p:spPr>
            <a:xfrm>
              <a:off x="561875" y="391095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 name="Google Shape;643;p22"/>
            <p:cNvSpPr/>
            <p:nvPr/>
          </p:nvSpPr>
          <p:spPr>
            <a:xfrm>
              <a:off x="514825" y="859725"/>
              <a:ext cx="25" cy="4005275"/>
            </a:xfrm>
            <a:custGeom>
              <a:avLst/>
              <a:gdLst/>
              <a:ahLst/>
              <a:cxnLst/>
              <a:rect l="l" t="t" r="r" b="b"/>
              <a:pathLst>
                <a:path w="1" h="160211" fill="none" extrusionOk="0">
                  <a:moveTo>
                    <a:pt x="0" y="0"/>
                  </a:moveTo>
                  <a:lnTo>
                    <a:pt x="0" y="160211"/>
                  </a:lnTo>
                </a:path>
              </a:pathLst>
            </a:custGeom>
            <a:noFill/>
            <a:ln w="7850" cap="flat" cmpd="sng">
              <a:solidFill>
                <a:schemeClr val="dk1"/>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 name="Google Shape;644;p22"/>
            <p:cNvSpPr/>
            <p:nvPr/>
          </p:nvSpPr>
          <p:spPr>
            <a:xfrm>
              <a:off x="563750" y="859725"/>
              <a:ext cx="25" cy="4005275"/>
            </a:xfrm>
            <a:custGeom>
              <a:avLst/>
              <a:gdLst/>
              <a:ahLst/>
              <a:cxnLst/>
              <a:rect l="l" t="t" r="r" b="b"/>
              <a:pathLst>
                <a:path w="1" h="160211" fill="none" extrusionOk="0">
                  <a:moveTo>
                    <a:pt x="1" y="0"/>
                  </a:moveTo>
                  <a:lnTo>
                    <a:pt x="1" y="160211"/>
                  </a:lnTo>
                </a:path>
              </a:pathLst>
            </a:custGeom>
            <a:noFill/>
            <a:ln w="7850" cap="flat" cmpd="sng">
              <a:solidFill>
                <a:schemeClr val="dk1"/>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45" name="Google Shape;645;p22"/>
          <p:cNvSpPr txBox="1">
            <a:spLocks noGrp="1"/>
          </p:cNvSpPr>
          <p:nvPr>
            <p:ph type="ctrTitle"/>
          </p:nvPr>
        </p:nvSpPr>
        <p:spPr>
          <a:xfrm>
            <a:off x="3443850" y="1786175"/>
            <a:ext cx="2256300" cy="364800"/>
          </a:xfrm>
          <a:prstGeom prst="rect">
            <a:avLst/>
          </a:prstGeom>
        </p:spPr>
        <p:txBody>
          <a:bodyPr spcFirstLastPara="1" wrap="square" lIns="0" tIns="0" rIns="0" bIns="0" anchor="t" anchorCtr="0">
            <a:noAutofit/>
          </a:bodyPr>
          <a:lstStyle>
            <a:lvl1pPr lvl="0" algn="ctr" rtl="0">
              <a:spcBef>
                <a:spcPts val="0"/>
              </a:spcBef>
              <a:spcAft>
                <a:spcPts val="0"/>
              </a:spcAft>
              <a:buSzPts val="2000"/>
              <a:buNone/>
              <a:defRPr sz="2000"/>
            </a:lvl1pPr>
            <a:lvl2pPr lvl="1" algn="ctr" rtl="0">
              <a:spcBef>
                <a:spcPts val="0"/>
              </a:spcBef>
              <a:spcAft>
                <a:spcPts val="0"/>
              </a:spcAft>
              <a:buSzPts val="2000"/>
              <a:buFont typeface="Permanent Marker"/>
              <a:buNone/>
              <a:defRPr sz="2000">
                <a:latin typeface="Permanent Marker"/>
                <a:ea typeface="Permanent Marker"/>
                <a:cs typeface="Permanent Marker"/>
                <a:sym typeface="Permanent Marker"/>
              </a:defRPr>
            </a:lvl2pPr>
            <a:lvl3pPr lvl="2" algn="ctr" rtl="0">
              <a:spcBef>
                <a:spcPts val="0"/>
              </a:spcBef>
              <a:spcAft>
                <a:spcPts val="0"/>
              </a:spcAft>
              <a:buSzPts val="2000"/>
              <a:buFont typeface="Permanent Marker"/>
              <a:buNone/>
              <a:defRPr sz="2000">
                <a:latin typeface="Permanent Marker"/>
                <a:ea typeface="Permanent Marker"/>
                <a:cs typeface="Permanent Marker"/>
                <a:sym typeface="Permanent Marker"/>
              </a:defRPr>
            </a:lvl3pPr>
            <a:lvl4pPr lvl="3" algn="ctr" rtl="0">
              <a:spcBef>
                <a:spcPts val="0"/>
              </a:spcBef>
              <a:spcAft>
                <a:spcPts val="0"/>
              </a:spcAft>
              <a:buSzPts val="2000"/>
              <a:buFont typeface="Permanent Marker"/>
              <a:buNone/>
              <a:defRPr sz="2000">
                <a:latin typeface="Permanent Marker"/>
                <a:ea typeface="Permanent Marker"/>
                <a:cs typeface="Permanent Marker"/>
                <a:sym typeface="Permanent Marker"/>
              </a:defRPr>
            </a:lvl4pPr>
            <a:lvl5pPr lvl="4" algn="ctr" rtl="0">
              <a:spcBef>
                <a:spcPts val="0"/>
              </a:spcBef>
              <a:spcAft>
                <a:spcPts val="0"/>
              </a:spcAft>
              <a:buSzPts val="2000"/>
              <a:buFont typeface="Permanent Marker"/>
              <a:buNone/>
              <a:defRPr sz="2000">
                <a:latin typeface="Permanent Marker"/>
                <a:ea typeface="Permanent Marker"/>
                <a:cs typeface="Permanent Marker"/>
                <a:sym typeface="Permanent Marker"/>
              </a:defRPr>
            </a:lvl5pPr>
            <a:lvl6pPr lvl="5" algn="ctr" rtl="0">
              <a:spcBef>
                <a:spcPts val="0"/>
              </a:spcBef>
              <a:spcAft>
                <a:spcPts val="0"/>
              </a:spcAft>
              <a:buSzPts val="2000"/>
              <a:buFont typeface="Permanent Marker"/>
              <a:buNone/>
              <a:defRPr sz="2000">
                <a:latin typeface="Permanent Marker"/>
                <a:ea typeface="Permanent Marker"/>
                <a:cs typeface="Permanent Marker"/>
                <a:sym typeface="Permanent Marker"/>
              </a:defRPr>
            </a:lvl6pPr>
            <a:lvl7pPr lvl="6" algn="ctr" rtl="0">
              <a:spcBef>
                <a:spcPts val="0"/>
              </a:spcBef>
              <a:spcAft>
                <a:spcPts val="0"/>
              </a:spcAft>
              <a:buSzPts val="2000"/>
              <a:buFont typeface="Permanent Marker"/>
              <a:buNone/>
              <a:defRPr sz="2000">
                <a:latin typeface="Permanent Marker"/>
                <a:ea typeface="Permanent Marker"/>
                <a:cs typeface="Permanent Marker"/>
                <a:sym typeface="Permanent Marker"/>
              </a:defRPr>
            </a:lvl7pPr>
            <a:lvl8pPr lvl="7" algn="ctr" rtl="0">
              <a:spcBef>
                <a:spcPts val="0"/>
              </a:spcBef>
              <a:spcAft>
                <a:spcPts val="0"/>
              </a:spcAft>
              <a:buSzPts val="2000"/>
              <a:buFont typeface="Permanent Marker"/>
              <a:buNone/>
              <a:defRPr sz="2000">
                <a:latin typeface="Permanent Marker"/>
                <a:ea typeface="Permanent Marker"/>
                <a:cs typeface="Permanent Marker"/>
                <a:sym typeface="Permanent Marker"/>
              </a:defRPr>
            </a:lvl8pPr>
            <a:lvl9pPr lvl="8" algn="ctr" rtl="0">
              <a:spcBef>
                <a:spcPts val="0"/>
              </a:spcBef>
              <a:spcAft>
                <a:spcPts val="0"/>
              </a:spcAft>
              <a:buSzPts val="2000"/>
              <a:buFont typeface="Permanent Marker"/>
              <a:buNone/>
              <a:defRPr sz="2000">
                <a:latin typeface="Permanent Marker"/>
                <a:ea typeface="Permanent Marker"/>
                <a:cs typeface="Permanent Marker"/>
                <a:sym typeface="Permanent Marker"/>
              </a:defRPr>
            </a:lvl9pPr>
          </a:lstStyle>
          <a:p>
            <a:endParaRPr/>
          </a:p>
        </p:txBody>
      </p:sp>
      <p:sp>
        <p:nvSpPr>
          <p:cNvPr id="646" name="Google Shape;646;p22"/>
          <p:cNvSpPr txBox="1">
            <a:spLocks noGrp="1"/>
          </p:cNvSpPr>
          <p:nvPr>
            <p:ph type="subTitle" idx="1"/>
          </p:nvPr>
        </p:nvSpPr>
        <p:spPr>
          <a:xfrm>
            <a:off x="3443845" y="2057896"/>
            <a:ext cx="2256300" cy="549300"/>
          </a:xfrm>
          <a:prstGeom prst="rect">
            <a:avLst/>
          </a:prstGeom>
          <a:noFill/>
          <a:ln>
            <a:noFill/>
          </a:ln>
        </p:spPr>
        <p:txBody>
          <a:bodyPr spcFirstLastPara="1" wrap="square" lIns="91425" tIns="91425" rIns="91425" bIns="91425" anchor="t" anchorCtr="0">
            <a:noAutofit/>
          </a:bodyPr>
          <a:lstStyle>
            <a:lvl1pPr lvl="0" algn="ctr" rtl="0">
              <a:lnSpc>
                <a:spcPct val="100000"/>
              </a:lnSpc>
              <a:spcBef>
                <a:spcPts val="0"/>
              </a:spcBef>
              <a:spcAft>
                <a:spcPts val="0"/>
              </a:spcAft>
              <a:buClr>
                <a:srgbClr val="000000"/>
              </a:buClr>
              <a:buSzPts val="1400"/>
              <a:buNone/>
              <a:defRPr sz="1600">
                <a:solidFill>
                  <a:schemeClr val="dk2"/>
                </a:solidFill>
                <a:latin typeface="Muli"/>
                <a:ea typeface="Muli"/>
                <a:cs typeface="Muli"/>
                <a:sym typeface="Muli"/>
              </a:defRPr>
            </a:lvl1pPr>
            <a:lvl2pPr lvl="1" algn="ctr" rtl="0">
              <a:lnSpc>
                <a:spcPct val="100000"/>
              </a:lnSpc>
              <a:spcBef>
                <a:spcPts val="0"/>
              </a:spcBef>
              <a:spcAft>
                <a:spcPts val="0"/>
              </a:spcAft>
              <a:buClr>
                <a:schemeClr val="dk2"/>
              </a:buClr>
              <a:buSzPts val="1400"/>
              <a:buNone/>
              <a:defRPr sz="1400">
                <a:solidFill>
                  <a:schemeClr val="dk2"/>
                </a:solidFill>
              </a:defRPr>
            </a:lvl2pPr>
            <a:lvl3pPr lvl="2" algn="ctr" rtl="0">
              <a:lnSpc>
                <a:spcPct val="100000"/>
              </a:lnSpc>
              <a:spcBef>
                <a:spcPts val="0"/>
              </a:spcBef>
              <a:spcAft>
                <a:spcPts val="0"/>
              </a:spcAft>
              <a:buClr>
                <a:schemeClr val="dk2"/>
              </a:buClr>
              <a:buSzPts val="1400"/>
              <a:buNone/>
              <a:defRPr sz="1400">
                <a:solidFill>
                  <a:schemeClr val="dk2"/>
                </a:solidFill>
              </a:defRPr>
            </a:lvl3pPr>
            <a:lvl4pPr lvl="3" algn="ctr" rtl="0">
              <a:lnSpc>
                <a:spcPct val="100000"/>
              </a:lnSpc>
              <a:spcBef>
                <a:spcPts val="0"/>
              </a:spcBef>
              <a:spcAft>
                <a:spcPts val="0"/>
              </a:spcAft>
              <a:buClr>
                <a:schemeClr val="dk2"/>
              </a:buClr>
              <a:buSzPts val="1400"/>
              <a:buNone/>
              <a:defRPr sz="1400">
                <a:solidFill>
                  <a:schemeClr val="dk2"/>
                </a:solidFill>
              </a:defRPr>
            </a:lvl4pPr>
            <a:lvl5pPr lvl="4" algn="ctr" rtl="0">
              <a:lnSpc>
                <a:spcPct val="100000"/>
              </a:lnSpc>
              <a:spcBef>
                <a:spcPts val="0"/>
              </a:spcBef>
              <a:spcAft>
                <a:spcPts val="0"/>
              </a:spcAft>
              <a:buClr>
                <a:schemeClr val="dk2"/>
              </a:buClr>
              <a:buSzPts val="1400"/>
              <a:buNone/>
              <a:defRPr sz="1400">
                <a:solidFill>
                  <a:schemeClr val="dk2"/>
                </a:solidFill>
              </a:defRPr>
            </a:lvl5pPr>
            <a:lvl6pPr lvl="5" algn="ctr" rtl="0">
              <a:lnSpc>
                <a:spcPct val="100000"/>
              </a:lnSpc>
              <a:spcBef>
                <a:spcPts val="0"/>
              </a:spcBef>
              <a:spcAft>
                <a:spcPts val="0"/>
              </a:spcAft>
              <a:buClr>
                <a:schemeClr val="dk2"/>
              </a:buClr>
              <a:buSzPts val="1400"/>
              <a:buNone/>
              <a:defRPr sz="1400">
                <a:solidFill>
                  <a:schemeClr val="dk2"/>
                </a:solidFill>
              </a:defRPr>
            </a:lvl6pPr>
            <a:lvl7pPr lvl="6" algn="ctr" rtl="0">
              <a:lnSpc>
                <a:spcPct val="100000"/>
              </a:lnSpc>
              <a:spcBef>
                <a:spcPts val="0"/>
              </a:spcBef>
              <a:spcAft>
                <a:spcPts val="0"/>
              </a:spcAft>
              <a:buClr>
                <a:schemeClr val="dk2"/>
              </a:buClr>
              <a:buSzPts val="1400"/>
              <a:buNone/>
              <a:defRPr sz="1400">
                <a:solidFill>
                  <a:schemeClr val="dk2"/>
                </a:solidFill>
              </a:defRPr>
            </a:lvl7pPr>
            <a:lvl8pPr lvl="7" algn="ctr" rtl="0">
              <a:lnSpc>
                <a:spcPct val="100000"/>
              </a:lnSpc>
              <a:spcBef>
                <a:spcPts val="0"/>
              </a:spcBef>
              <a:spcAft>
                <a:spcPts val="0"/>
              </a:spcAft>
              <a:buClr>
                <a:schemeClr val="dk2"/>
              </a:buClr>
              <a:buSzPts val="1400"/>
              <a:buNone/>
              <a:defRPr sz="1400">
                <a:solidFill>
                  <a:schemeClr val="dk2"/>
                </a:solidFill>
              </a:defRPr>
            </a:lvl8pPr>
            <a:lvl9pPr lvl="8" algn="ctr" rtl="0">
              <a:lnSpc>
                <a:spcPct val="100000"/>
              </a:lnSpc>
              <a:spcBef>
                <a:spcPts val="0"/>
              </a:spcBef>
              <a:spcAft>
                <a:spcPts val="0"/>
              </a:spcAft>
              <a:buClr>
                <a:schemeClr val="dk2"/>
              </a:buClr>
              <a:buSzPts val="1400"/>
              <a:buNone/>
              <a:defRPr sz="1400">
                <a:solidFill>
                  <a:schemeClr val="dk2"/>
                </a:solidFill>
              </a:defRPr>
            </a:lvl9pPr>
          </a:lstStyle>
          <a:p>
            <a:endParaRPr/>
          </a:p>
        </p:txBody>
      </p:sp>
      <p:sp>
        <p:nvSpPr>
          <p:cNvPr id="647" name="Google Shape;647;p22"/>
          <p:cNvSpPr txBox="1">
            <a:spLocks noGrp="1"/>
          </p:cNvSpPr>
          <p:nvPr>
            <p:ph type="subTitle" idx="2"/>
          </p:nvPr>
        </p:nvSpPr>
        <p:spPr>
          <a:xfrm>
            <a:off x="4759920" y="3694544"/>
            <a:ext cx="2256300" cy="549300"/>
          </a:xfrm>
          <a:prstGeom prst="rect">
            <a:avLst/>
          </a:prstGeom>
          <a:noFill/>
          <a:ln>
            <a:noFill/>
          </a:ln>
        </p:spPr>
        <p:txBody>
          <a:bodyPr spcFirstLastPara="1" wrap="square" lIns="91425" tIns="91425" rIns="91425" bIns="91425" anchor="t" anchorCtr="0">
            <a:noAutofit/>
          </a:bodyPr>
          <a:lstStyle>
            <a:lvl1pPr lvl="0" algn="ctr" rtl="0">
              <a:lnSpc>
                <a:spcPct val="100000"/>
              </a:lnSpc>
              <a:spcBef>
                <a:spcPts val="0"/>
              </a:spcBef>
              <a:spcAft>
                <a:spcPts val="0"/>
              </a:spcAft>
              <a:buClr>
                <a:srgbClr val="000000"/>
              </a:buClr>
              <a:buSzPts val="1400"/>
              <a:buNone/>
              <a:defRPr sz="1600">
                <a:solidFill>
                  <a:schemeClr val="dk2"/>
                </a:solidFill>
                <a:latin typeface="Muli"/>
                <a:ea typeface="Muli"/>
                <a:cs typeface="Muli"/>
                <a:sym typeface="Muli"/>
              </a:defRPr>
            </a:lvl1pPr>
            <a:lvl2pPr lvl="1" algn="ctr" rtl="0">
              <a:lnSpc>
                <a:spcPct val="100000"/>
              </a:lnSpc>
              <a:spcBef>
                <a:spcPts val="0"/>
              </a:spcBef>
              <a:spcAft>
                <a:spcPts val="0"/>
              </a:spcAft>
              <a:buClr>
                <a:schemeClr val="dk2"/>
              </a:buClr>
              <a:buSzPts val="1400"/>
              <a:buNone/>
              <a:defRPr sz="1400">
                <a:solidFill>
                  <a:schemeClr val="dk2"/>
                </a:solidFill>
              </a:defRPr>
            </a:lvl2pPr>
            <a:lvl3pPr lvl="2" algn="ctr" rtl="0">
              <a:lnSpc>
                <a:spcPct val="100000"/>
              </a:lnSpc>
              <a:spcBef>
                <a:spcPts val="0"/>
              </a:spcBef>
              <a:spcAft>
                <a:spcPts val="0"/>
              </a:spcAft>
              <a:buClr>
                <a:schemeClr val="dk2"/>
              </a:buClr>
              <a:buSzPts val="1400"/>
              <a:buNone/>
              <a:defRPr sz="1400">
                <a:solidFill>
                  <a:schemeClr val="dk2"/>
                </a:solidFill>
              </a:defRPr>
            </a:lvl3pPr>
            <a:lvl4pPr lvl="3" algn="ctr" rtl="0">
              <a:lnSpc>
                <a:spcPct val="100000"/>
              </a:lnSpc>
              <a:spcBef>
                <a:spcPts val="0"/>
              </a:spcBef>
              <a:spcAft>
                <a:spcPts val="0"/>
              </a:spcAft>
              <a:buClr>
                <a:schemeClr val="dk2"/>
              </a:buClr>
              <a:buSzPts val="1400"/>
              <a:buNone/>
              <a:defRPr sz="1400">
                <a:solidFill>
                  <a:schemeClr val="dk2"/>
                </a:solidFill>
              </a:defRPr>
            </a:lvl4pPr>
            <a:lvl5pPr lvl="4" algn="ctr" rtl="0">
              <a:lnSpc>
                <a:spcPct val="100000"/>
              </a:lnSpc>
              <a:spcBef>
                <a:spcPts val="0"/>
              </a:spcBef>
              <a:spcAft>
                <a:spcPts val="0"/>
              </a:spcAft>
              <a:buClr>
                <a:schemeClr val="dk2"/>
              </a:buClr>
              <a:buSzPts val="1400"/>
              <a:buNone/>
              <a:defRPr sz="1400">
                <a:solidFill>
                  <a:schemeClr val="dk2"/>
                </a:solidFill>
              </a:defRPr>
            </a:lvl5pPr>
            <a:lvl6pPr lvl="5" algn="ctr" rtl="0">
              <a:lnSpc>
                <a:spcPct val="100000"/>
              </a:lnSpc>
              <a:spcBef>
                <a:spcPts val="0"/>
              </a:spcBef>
              <a:spcAft>
                <a:spcPts val="0"/>
              </a:spcAft>
              <a:buClr>
                <a:schemeClr val="dk2"/>
              </a:buClr>
              <a:buSzPts val="1400"/>
              <a:buNone/>
              <a:defRPr sz="1400">
                <a:solidFill>
                  <a:schemeClr val="dk2"/>
                </a:solidFill>
              </a:defRPr>
            </a:lvl6pPr>
            <a:lvl7pPr lvl="6" algn="ctr" rtl="0">
              <a:lnSpc>
                <a:spcPct val="100000"/>
              </a:lnSpc>
              <a:spcBef>
                <a:spcPts val="0"/>
              </a:spcBef>
              <a:spcAft>
                <a:spcPts val="0"/>
              </a:spcAft>
              <a:buClr>
                <a:schemeClr val="dk2"/>
              </a:buClr>
              <a:buSzPts val="1400"/>
              <a:buNone/>
              <a:defRPr sz="1400">
                <a:solidFill>
                  <a:schemeClr val="dk2"/>
                </a:solidFill>
              </a:defRPr>
            </a:lvl7pPr>
            <a:lvl8pPr lvl="7" algn="ctr" rtl="0">
              <a:lnSpc>
                <a:spcPct val="100000"/>
              </a:lnSpc>
              <a:spcBef>
                <a:spcPts val="0"/>
              </a:spcBef>
              <a:spcAft>
                <a:spcPts val="0"/>
              </a:spcAft>
              <a:buClr>
                <a:schemeClr val="dk2"/>
              </a:buClr>
              <a:buSzPts val="1400"/>
              <a:buNone/>
              <a:defRPr sz="1400">
                <a:solidFill>
                  <a:schemeClr val="dk2"/>
                </a:solidFill>
              </a:defRPr>
            </a:lvl8pPr>
            <a:lvl9pPr lvl="8" algn="ctr" rtl="0">
              <a:lnSpc>
                <a:spcPct val="100000"/>
              </a:lnSpc>
              <a:spcBef>
                <a:spcPts val="0"/>
              </a:spcBef>
              <a:spcAft>
                <a:spcPts val="0"/>
              </a:spcAft>
              <a:buClr>
                <a:schemeClr val="dk2"/>
              </a:buClr>
              <a:buSzPts val="1400"/>
              <a:buNone/>
              <a:defRPr sz="1400">
                <a:solidFill>
                  <a:schemeClr val="dk2"/>
                </a:solidFill>
              </a:defRPr>
            </a:lvl9pPr>
          </a:lstStyle>
          <a:p>
            <a:endParaRPr/>
          </a:p>
        </p:txBody>
      </p:sp>
      <p:sp>
        <p:nvSpPr>
          <p:cNvPr id="648" name="Google Shape;648;p22"/>
          <p:cNvSpPr txBox="1">
            <a:spLocks noGrp="1"/>
          </p:cNvSpPr>
          <p:nvPr>
            <p:ph type="ctrTitle" idx="3"/>
          </p:nvPr>
        </p:nvSpPr>
        <p:spPr>
          <a:xfrm>
            <a:off x="4759920" y="3409503"/>
            <a:ext cx="2256300" cy="364800"/>
          </a:xfrm>
          <a:prstGeom prst="rect">
            <a:avLst/>
          </a:prstGeom>
        </p:spPr>
        <p:txBody>
          <a:bodyPr spcFirstLastPara="1" wrap="square" lIns="0" tIns="0" rIns="0" bIns="0" anchor="t" anchorCtr="0">
            <a:noAutofit/>
          </a:bodyPr>
          <a:lstStyle>
            <a:lvl1pPr lvl="0" algn="ctr" rtl="0">
              <a:spcBef>
                <a:spcPts val="0"/>
              </a:spcBef>
              <a:spcAft>
                <a:spcPts val="0"/>
              </a:spcAft>
              <a:buSzPts val="2000"/>
              <a:buNone/>
              <a:defRPr sz="2000"/>
            </a:lvl1pPr>
            <a:lvl2pPr lvl="1" algn="ctr" rtl="0">
              <a:spcBef>
                <a:spcPts val="0"/>
              </a:spcBef>
              <a:spcAft>
                <a:spcPts val="0"/>
              </a:spcAft>
              <a:buSzPts val="2000"/>
              <a:buFont typeface="Permanent Marker"/>
              <a:buNone/>
              <a:defRPr sz="2000">
                <a:latin typeface="Permanent Marker"/>
                <a:ea typeface="Permanent Marker"/>
                <a:cs typeface="Permanent Marker"/>
                <a:sym typeface="Permanent Marker"/>
              </a:defRPr>
            </a:lvl2pPr>
            <a:lvl3pPr lvl="2" algn="ctr" rtl="0">
              <a:spcBef>
                <a:spcPts val="0"/>
              </a:spcBef>
              <a:spcAft>
                <a:spcPts val="0"/>
              </a:spcAft>
              <a:buSzPts val="2000"/>
              <a:buFont typeface="Permanent Marker"/>
              <a:buNone/>
              <a:defRPr sz="2000">
                <a:latin typeface="Permanent Marker"/>
                <a:ea typeface="Permanent Marker"/>
                <a:cs typeface="Permanent Marker"/>
                <a:sym typeface="Permanent Marker"/>
              </a:defRPr>
            </a:lvl3pPr>
            <a:lvl4pPr lvl="3" algn="ctr" rtl="0">
              <a:spcBef>
                <a:spcPts val="0"/>
              </a:spcBef>
              <a:spcAft>
                <a:spcPts val="0"/>
              </a:spcAft>
              <a:buSzPts val="2000"/>
              <a:buFont typeface="Permanent Marker"/>
              <a:buNone/>
              <a:defRPr sz="2000">
                <a:latin typeface="Permanent Marker"/>
                <a:ea typeface="Permanent Marker"/>
                <a:cs typeface="Permanent Marker"/>
                <a:sym typeface="Permanent Marker"/>
              </a:defRPr>
            </a:lvl4pPr>
            <a:lvl5pPr lvl="4" algn="ctr" rtl="0">
              <a:spcBef>
                <a:spcPts val="0"/>
              </a:spcBef>
              <a:spcAft>
                <a:spcPts val="0"/>
              </a:spcAft>
              <a:buSzPts val="2000"/>
              <a:buFont typeface="Permanent Marker"/>
              <a:buNone/>
              <a:defRPr sz="2000">
                <a:latin typeface="Permanent Marker"/>
                <a:ea typeface="Permanent Marker"/>
                <a:cs typeface="Permanent Marker"/>
                <a:sym typeface="Permanent Marker"/>
              </a:defRPr>
            </a:lvl5pPr>
            <a:lvl6pPr lvl="5" algn="ctr" rtl="0">
              <a:spcBef>
                <a:spcPts val="0"/>
              </a:spcBef>
              <a:spcAft>
                <a:spcPts val="0"/>
              </a:spcAft>
              <a:buSzPts val="2000"/>
              <a:buFont typeface="Permanent Marker"/>
              <a:buNone/>
              <a:defRPr sz="2000">
                <a:latin typeface="Permanent Marker"/>
                <a:ea typeface="Permanent Marker"/>
                <a:cs typeface="Permanent Marker"/>
                <a:sym typeface="Permanent Marker"/>
              </a:defRPr>
            </a:lvl6pPr>
            <a:lvl7pPr lvl="6" algn="ctr" rtl="0">
              <a:spcBef>
                <a:spcPts val="0"/>
              </a:spcBef>
              <a:spcAft>
                <a:spcPts val="0"/>
              </a:spcAft>
              <a:buSzPts val="2000"/>
              <a:buFont typeface="Permanent Marker"/>
              <a:buNone/>
              <a:defRPr sz="2000">
                <a:latin typeface="Permanent Marker"/>
                <a:ea typeface="Permanent Marker"/>
                <a:cs typeface="Permanent Marker"/>
                <a:sym typeface="Permanent Marker"/>
              </a:defRPr>
            </a:lvl7pPr>
            <a:lvl8pPr lvl="7" algn="ctr" rtl="0">
              <a:spcBef>
                <a:spcPts val="0"/>
              </a:spcBef>
              <a:spcAft>
                <a:spcPts val="0"/>
              </a:spcAft>
              <a:buSzPts val="2000"/>
              <a:buFont typeface="Permanent Marker"/>
              <a:buNone/>
              <a:defRPr sz="2000">
                <a:latin typeface="Permanent Marker"/>
                <a:ea typeface="Permanent Marker"/>
                <a:cs typeface="Permanent Marker"/>
                <a:sym typeface="Permanent Marker"/>
              </a:defRPr>
            </a:lvl8pPr>
            <a:lvl9pPr lvl="8" algn="ctr" rtl="0">
              <a:spcBef>
                <a:spcPts val="0"/>
              </a:spcBef>
              <a:spcAft>
                <a:spcPts val="0"/>
              </a:spcAft>
              <a:buSzPts val="2000"/>
              <a:buFont typeface="Permanent Marker"/>
              <a:buNone/>
              <a:defRPr sz="2000">
                <a:latin typeface="Permanent Marker"/>
                <a:ea typeface="Permanent Marker"/>
                <a:cs typeface="Permanent Marker"/>
                <a:sym typeface="Permanent Marker"/>
              </a:defRPr>
            </a:lvl9pPr>
          </a:lstStyle>
          <a:p>
            <a:endParaRPr/>
          </a:p>
        </p:txBody>
      </p:sp>
      <p:sp>
        <p:nvSpPr>
          <p:cNvPr id="649" name="Google Shape;649;p22"/>
          <p:cNvSpPr txBox="1">
            <a:spLocks noGrp="1"/>
          </p:cNvSpPr>
          <p:nvPr>
            <p:ph type="ctrTitle" idx="4"/>
          </p:nvPr>
        </p:nvSpPr>
        <p:spPr>
          <a:xfrm>
            <a:off x="811705" y="1786175"/>
            <a:ext cx="2256300" cy="364800"/>
          </a:xfrm>
          <a:prstGeom prst="rect">
            <a:avLst/>
          </a:prstGeom>
        </p:spPr>
        <p:txBody>
          <a:bodyPr spcFirstLastPara="1" wrap="square" lIns="0" tIns="0" rIns="0" bIns="0" anchor="t" anchorCtr="0">
            <a:noAutofit/>
          </a:bodyPr>
          <a:lstStyle>
            <a:lvl1pPr lvl="0" algn="ctr" rtl="0">
              <a:spcBef>
                <a:spcPts val="0"/>
              </a:spcBef>
              <a:spcAft>
                <a:spcPts val="0"/>
              </a:spcAft>
              <a:buSzPts val="2000"/>
              <a:buNone/>
              <a:defRPr sz="2000"/>
            </a:lvl1pPr>
            <a:lvl2pPr lvl="1" algn="ctr" rtl="0">
              <a:spcBef>
                <a:spcPts val="0"/>
              </a:spcBef>
              <a:spcAft>
                <a:spcPts val="0"/>
              </a:spcAft>
              <a:buSzPts val="2000"/>
              <a:buFont typeface="Permanent Marker"/>
              <a:buNone/>
              <a:defRPr sz="2000">
                <a:latin typeface="Permanent Marker"/>
                <a:ea typeface="Permanent Marker"/>
                <a:cs typeface="Permanent Marker"/>
                <a:sym typeface="Permanent Marker"/>
              </a:defRPr>
            </a:lvl2pPr>
            <a:lvl3pPr lvl="2" algn="ctr" rtl="0">
              <a:spcBef>
                <a:spcPts val="0"/>
              </a:spcBef>
              <a:spcAft>
                <a:spcPts val="0"/>
              </a:spcAft>
              <a:buSzPts val="2000"/>
              <a:buFont typeface="Permanent Marker"/>
              <a:buNone/>
              <a:defRPr sz="2000">
                <a:latin typeface="Permanent Marker"/>
                <a:ea typeface="Permanent Marker"/>
                <a:cs typeface="Permanent Marker"/>
                <a:sym typeface="Permanent Marker"/>
              </a:defRPr>
            </a:lvl3pPr>
            <a:lvl4pPr lvl="3" algn="ctr" rtl="0">
              <a:spcBef>
                <a:spcPts val="0"/>
              </a:spcBef>
              <a:spcAft>
                <a:spcPts val="0"/>
              </a:spcAft>
              <a:buSzPts val="2000"/>
              <a:buFont typeface="Permanent Marker"/>
              <a:buNone/>
              <a:defRPr sz="2000">
                <a:latin typeface="Permanent Marker"/>
                <a:ea typeface="Permanent Marker"/>
                <a:cs typeface="Permanent Marker"/>
                <a:sym typeface="Permanent Marker"/>
              </a:defRPr>
            </a:lvl4pPr>
            <a:lvl5pPr lvl="4" algn="ctr" rtl="0">
              <a:spcBef>
                <a:spcPts val="0"/>
              </a:spcBef>
              <a:spcAft>
                <a:spcPts val="0"/>
              </a:spcAft>
              <a:buSzPts val="2000"/>
              <a:buFont typeface="Permanent Marker"/>
              <a:buNone/>
              <a:defRPr sz="2000">
                <a:latin typeface="Permanent Marker"/>
                <a:ea typeface="Permanent Marker"/>
                <a:cs typeface="Permanent Marker"/>
                <a:sym typeface="Permanent Marker"/>
              </a:defRPr>
            </a:lvl5pPr>
            <a:lvl6pPr lvl="5" algn="ctr" rtl="0">
              <a:spcBef>
                <a:spcPts val="0"/>
              </a:spcBef>
              <a:spcAft>
                <a:spcPts val="0"/>
              </a:spcAft>
              <a:buSzPts val="2000"/>
              <a:buFont typeface="Permanent Marker"/>
              <a:buNone/>
              <a:defRPr sz="2000">
                <a:latin typeface="Permanent Marker"/>
                <a:ea typeface="Permanent Marker"/>
                <a:cs typeface="Permanent Marker"/>
                <a:sym typeface="Permanent Marker"/>
              </a:defRPr>
            </a:lvl6pPr>
            <a:lvl7pPr lvl="6" algn="ctr" rtl="0">
              <a:spcBef>
                <a:spcPts val="0"/>
              </a:spcBef>
              <a:spcAft>
                <a:spcPts val="0"/>
              </a:spcAft>
              <a:buSzPts val="2000"/>
              <a:buFont typeface="Permanent Marker"/>
              <a:buNone/>
              <a:defRPr sz="2000">
                <a:latin typeface="Permanent Marker"/>
                <a:ea typeface="Permanent Marker"/>
                <a:cs typeface="Permanent Marker"/>
                <a:sym typeface="Permanent Marker"/>
              </a:defRPr>
            </a:lvl7pPr>
            <a:lvl8pPr lvl="7" algn="ctr" rtl="0">
              <a:spcBef>
                <a:spcPts val="0"/>
              </a:spcBef>
              <a:spcAft>
                <a:spcPts val="0"/>
              </a:spcAft>
              <a:buSzPts val="2000"/>
              <a:buFont typeface="Permanent Marker"/>
              <a:buNone/>
              <a:defRPr sz="2000">
                <a:latin typeface="Permanent Marker"/>
                <a:ea typeface="Permanent Marker"/>
                <a:cs typeface="Permanent Marker"/>
                <a:sym typeface="Permanent Marker"/>
              </a:defRPr>
            </a:lvl8pPr>
            <a:lvl9pPr lvl="8" algn="ctr" rtl="0">
              <a:spcBef>
                <a:spcPts val="0"/>
              </a:spcBef>
              <a:spcAft>
                <a:spcPts val="0"/>
              </a:spcAft>
              <a:buSzPts val="2000"/>
              <a:buFont typeface="Permanent Marker"/>
              <a:buNone/>
              <a:defRPr sz="2000">
                <a:latin typeface="Permanent Marker"/>
                <a:ea typeface="Permanent Marker"/>
                <a:cs typeface="Permanent Marker"/>
                <a:sym typeface="Permanent Marker"/>
              </a:defRPr>
            </a:lvl9pPr>
          </a:lstStyle>
          <a:p>
            <a:endParaRPr/>
          </a:p>
        </p:txBody>
      </p:sp>
      <p:sp>
        <p:nvSpPr>
          <p:cNvPr id="650" name="Google Shape;650;p22"/>
          <p:cNvSpPr txBox="1">
            <a:spLocks noGrp="1"/>
          </p:cNvSpPr>
          <p:nvPr>
            <p:ph type="subTitle" idx="5"/>
          </p:nvPr>
        </p:nvSpPr>
        <p:spPr>
          <a:xfrm>
            <a:off x="811705" y="2057896"/>
            <a:ext cx="2256300" cy="549300"/>
          </a:xfrm>
          <a:prstGeom prst="rect">
            <a:avLst/>
          </a:prstGeom>
          <a:noFill/>
          <a:ln>
            <a:noFill/>
          </a:ln>
        </p:spPr>
        <p:txBody>
          <a:bodyPr spcFirstLastPara="1" wrap="square" lIns="91425" tIns="91425" rIns="91425" bIns="91425" anchor="t" anchorCtr="0">
            <a:noAutofit/>
          </a:bodyPr>
          <a:lstStyle>
            <a:lvl1pPr lvl="0" algn="ctr" rtl="0">
              <a:lnSpc>
                <a:spcPct val="100000"/>
              </a:lnSpc>
              <a:spcBef>
                <a:spcPts val="0"/>
              </a:spcBef>
              <a:spcAft>
                <a:spcPts val="0"/>
              </a:spcAft>
              <a:buClr>
                <a:srgbClr val="000000"/>
              </a:buClr>
              <a:buSzPts val="1400"/>
              <a:buNone/>
              <a:defRPr sz="1600">
                <a:solidFill>
                  <a:schemeClr val="dk2"/>
                </a:solidFill>
                <a:latin typeface="Muli"/>
                <a:ea typeface="Muli"/>
                <a:cs typeface="Muli"/>
                <a:sym typeface="Muli"/>
              </a:defRPr>
            </a:lvl1pPr>
            <a:lvl2pPr lvl="1" algn="ctr" rtl="0">
              <a:lnSpc>
                <a:spcPct val="100000"/>
              </a:lnSpc>
              <a:spcBef>
                <a:spcPts val="0"/>
              </a:spcBef>
              <a:spcAft>
                <a:spcPts val="0"/>
              </a:spcAft>
              <a:buClr>
                <a:schemeClr val="dk2"/>
              </a:buClr>
              <a:buSzPts val="1400"/>
              <a:buNone/>
              <a:defRPr sz="1400">
                <a:solidFill>
                  <a:schemeClr val="dk2"/>
                </a:solidFill>
              </a:defRPr>
            </a:lvl2pPr>
            <a:lvl3pPr lvl="2" algn="ctr" rtl="0">
              <a:lnSpc>
                <a:spcPct val="100000"/>
              </a:lnSpc>
              <a:spcBef>
                <a:spcPts val="0"/>
              </a:spcBef>
              <a:spcAft>
                <a:spcPts val="0"/>
              </a:spcAft>
              <a:buClr>
                <a:schemeClr val="dk2"/>
              </a:buClr>
              <a:buSzPts val="1400"/>
              <a:buNone/>
              <a:defRPr sz="1400">
                <a:solidFill>
                  <a:schemeClr val="dk2"/>
                </a:solidFill>
              </a:defRPr>
            </a:lvl3pPr>
            <a:lvl4pPr lvl="3" algn="ctr" rtl="0">
              <a:lnSpc>
                <a:spcPct val="100000"/>
              </a:lnSpc>
              <a:spcBef>
                <a:spcPts val="0"/>
              </a:spcBef>
              <a:spcAft>
                <a:spcPts val="0"/>
              </a:spcAft>
              <a:buClr>
                <a:schemeClr val="dk2"/>
              </a:buClr>
              <a:buSzPts val="1400"/>
              <a:buNone/>
              <a:defRPr sz="1400">
                <a:solidFill>
                  <a:schemeClr val="dk2"/>
                </a:solidFill>
              </a:defRPr>
            </a:lvl4pPr>
            <a:lvl5pPr lvl="4" algn="ctr" rtl="0">
              <a:lnSpc>
                <a:spcPct val="100000"/>
              </a:lnSpc>
              <a:spcBef>
                <a:spcPts val="0"/>
              </a:spcBef>
              <a:spcAft>
                <a:spcPts val="0"/>
              </a:spcAft>
              <a:buClr>
                <a:schemeClr val="dk2"/>
              </a:buClr>
              <a:buSzPts val="1400"/>
              <a:buNone/>
              <a:defRPr sz="1400">
                <a:solidFill>
                  <a:schemeClr val="dk2"/>
                </a:solidFill>
              </a:defRPr>
            </a:lvl5pPr>
            <a:lvl6pPr lvl="5" algn="ctr" rtl="0">
              <a:lnSpc>
                <a:spcPct val="100000"/>
              </a:lnSpc>
              <a:spcBef>
                <a:spcPts val="0"/>
              </a:spcBef>
              <a:spcAft>
                <a:spcPts val="0"/>
              </a:spcAft>
              <a:buClr>
                <a:schemeClr val="dk2"/>
              </a:buClr>
              <a:buSzPts val="1400"/>
              <a:buNone/>
              <a:defRPr sz="1400">
                <a:solidFill>
                  <a:schemeClr val="dk2"/>
                </a:solidFill>
              </a:defRPr>
            </a:lvl6pPr>
            <a:lvl7pPr lvl="6" algn="ctr" rtl="0">
              <a:lnSpc>
                <a:spcPct val="100000"/>
              </a:lnSpc>
              <a:spcBef>
                <a:spcPts val="0"/>
              </a:spcBef>
              <a:spcAft>
                <a:spcPts val="0"/>
              </a:spcAft>
              <a:buClr>
                <a:schemeClr val="dk2"/>
              </a:buClr>
              <a:buSzPts val="1400"/>
              <a:buNone/>
              <a:defRPr sz="1400">
                <a:solidFill>
                  <a:schemeClr val="dk2"/>
                </a:solidFill>
              </a:defRPr>
            </a:lvl7pPr>
            <a:lvl8pPr lvl="7" algn="ctr" rtl="0">
              <a:lnSpc>
                <a:spcPct val="100000"/>
              </a:lnSpc>
              <a:spcBef>
                <a:spcPts val="0"/>
              </a:spcBef>
              <a:spcAft>
                <a:spcPts val="0"/>
              </a:spcAft>
              <a:buClr>
                <a:schemeClr val="dk2"/>
              </a:buClr>
              <a:buSzPts val="1400"/>
              <a:buNone/>
              <a:defRPr sz="1400">
                <a:solidFill>
                  <a:schemeClr val="dk2"/>
                </a:solidFill>
              </a:defRPr>
            </a:lvl8pPr>
            <a:lvl9pPr lvl="8" algn="ctr" rtl="0">
              <a:lnSpc>
                <a:spcPct val="100000"/>
              </a:lnSpc>
              <a:spcBef>
                <a:spcPts val="0"/>
              </a:spcBef>
              <a:spcAft>
                <a:spcPts val="0"/>
              </a:spcAft>
              <a:buClr>
                <a:schemeClr val="dk2"/>
              </a:buClr>
              <a:buSzPts val="1400"/>
              <a:buNone/>
              <a:defRPr sz="1400">
                <a:solidFill>
                  <a:schemeClr val="dk2"/>
                </a:solidFill>
              </a:defRPr>
            </a:lvl9pPr>
          </a:lstStyle>
          <a:p>
            <a:endParaRPr/>
          </a:p>
        </p:txBody>
      </p:sp>
      <p:sp>
        <p:nvSpPr>
          <p:cNvPr id="651" name="Google Shape;651;p22"/>
          <p:cNvSpPr txBox="1">
            <a:spLocks noGrp="1"/>
          </p:cNvSpPr>
          <p:nvPr>
            <p:ph type="subTitle" idx="6"/>
          </p:nvPr>
        </p:nvSpPr>
        <p:spPr>
          <a:xfrm>
            <a:off x="2127778" y="3694544"/>
            <a:ext cx="2256300" cy="549300"/>
          </a:xfrm>
          <a:prstGeom prst="rect">
            <a:avLst/>
          </a:prstGeom>
          <a:noFill/>
          <a:ln>
            <a:noFill/>
          </a:ln>
        </p:spPr>
        <p:txBody>
          <a:bodyPr spcFirstLastPara="1" wrap="square" lIns="91425" tIns="91425" rIns="91425" bIns="91425" anchor="t" anchorCtr="0">
            <a:noAutofit/>
          </a:bodyPr>
          <a:lstStyle>
            <a:lvl1pPr lvl="0" algn="ctr" rtl="0">
              <a:lnSpc>
                <a:spcPct val="100000"/>
              </a:lnSpc>
              <a:spcBef>
                <a:spcPts val="0"/>
              </a:spcBef>
              <a:spcAft>
                <a:spcPts val="0"/>
              </a:spcAft>
              <a:buClr>
                <a:srgbClr val="000000"/>
              </a:buClr>
              <a:buSzPts val="1400"/>
              <a:buNone/>
              <a:defRPr sz="1600">
                <a:solidFill>
                  <a:schemeClr val="dk2"/>
                </a:solidFill>
                <a:latin typeface="Muli"/>
                <a:ea typeface="Muli"/>
                <a:cs typeface="Muli"/>
                <a:sym typeface="Muli"/>
              </a:defRPr>
            </a:lvl1pPr>
            <a:lvl2pPr lvl="1" algn="ctr" rtl="0">
              <a:lnSpc>
                <a:spcPct val="100000"/>
              </a:lnSpc>
              <a:spcBef>
                <a:spcPts val="0"/>
              </a:spcBef>
              <a:spcAft>
                <a:spcPts val="0"/>
              </a:spcAft>
              <a:buClr>
                <a:schemeClr val="dk2"/>
              </a:buClr>
              <a:buSzPts val="1400"/>
              <a:buNone/>
              <a:defRPr sz="1400">
                <a:solidFill>
                  <a:schemeClr val="dk2"/>
                </a:solidFill>
              </a:defRPr>
            </a:lvl2pPr>
            <a:lvl3pPr lvl="2" algn="ctr" rtl="0">
              <a:lnSpc>
                <a:spcPct val="100000"/>
              </a:lnSpc>
              <a:spcBef>
                <a:spcPts val="0"/>
              </a:spcBef>
              <a:spcAft>
                <a:spcPts val="0"/>
              </a:spcAft>
              <a:buClr>
                <a:schemeClr val="dk2"/>
              </a:buClr>
              <a:buSzPts val="1400"/>
              <a:buNone/>
              <a:defRPr sz="1400">
                <a:solidFill>
                  <a:schemeClr val="dk2"/>
                </a:solidFill>
              </a:defRPr>
            </a:lvl3pPr>
            <a:lvl4pPr lvl="3" algn="ctr" rtl="0">
              <a:lnSpc>
                <a:spcPct val="100000"/>
              </a:lnSpc>
              <a:spcBef>
                <a:spcPts val="0"/>
              </a:spcBef>
              <a:spcAft>
                <a:spcPts val="0"/>
              </a:spcAft>
              <a:buClr>
                <a:schemeClr val="dk2"/>
              </a:buClr>
              <a:buSzPts val="1400"/>
              <a:buNone/>
              <a:defRPr sz="1400">
                <a:solidFill>
                  <a:schemeClr val="dk2"/>
                </a:solidFill>
              </a:defRPr>
            </a:lvl4pPr>
            <a:lvl5pPr lvl="4" algn="ctr" rtl="0">
              <a:lnSpc>
                <a:spcPct val="100000"/>
              </a:lnSpc>
              <a:spcBef>
                <a:spcPts val="0"/>
              </a:spcBef>
              <a:spcAft>
                <a:spcPts val="0"/>
              </a:spcAft>
              <a:buClr>
                <a:schemeClr val="dk2"/>
              </a:buClr>
              <a:buSzPts val="1400"/>
              <a:buNone/>
              <a:defRPr sz="1400">
                <a:solidFill>
                  <a:schemeClr val="dk2"/>
                </a:solidFill>
              </a:defRPr>
            </a:lvl5pPr>
            <a:lvl6pPr lvl="5" algn="ctr" rtl="0">
              <a:lnSpc>
                <a:spcPct val="100000"/>
              </a:lnSpc>
              <a:spcBef>
                <a:spcPts val="0"/>
              </a:spcBef>
              <a:spcAft>
                <a:spcPts val="0"/>
              </a:spcAft>
              <a:buClr>
                <a:schemeClr val="dk2"/>
              </a:buClr>
              <a:buSzPts val="1400"/>
              <a:buNone/>
              <a:defRPr sz="1400">
                <a:solidFill>
                  <a:schemeClr val="dk2"/>
                </a:solidFill>
              </a:defRPr>
            </a:lvl6pPr>
            <a:lvl7pPr lvl="6" algn="ctr" rtl="0">
              <a:lnSpc>
                <a:spcPct val="100000"/>
              </a:lnSpc>
              <a:spcBef>
                <a:spcPts val="0"/>
              </a:spcBef>
              <a:spcAft>
                <a:spcPts val="0"/>
              </a:spcAft>
              <a:buClr>
                <a:schemeClr val="dk2"/>
              </a:buClr>
              <a:buSzPts val="1400"/>
              <a:buNone/>
              <a:defRPr sz="1400">
                <a:solidFill>
                  <a:schemeClr val="dk2"/>
                </a:solidFill>
              </a:defRPr>
            </a:lvl7pPr>
            <a:lvl8pPr lvl="7" algn="ctr" rtl="0">
              <a:lnSpc>
                <a:spcPct val="100000"/>
              </a:lnSpc>
              <a:spcBef>
                <a:spcPts val="0"/>
              </a:spcBef>
              <a:spcAft>
                <a:spcPts val="0"/>
              </a:spcAft>
              <a:buClr>
                <a:schemeClr val="dk2"/>
              </a:buClr>
              <a:buSzPts val="1400"/>
              <a:buNone/>
              <a:defRPr sz="1400">
                <a:solidFill>
                  <a:schemeClr val="dk2"/>
                </a:solidFill>
              </a:defRPr>
            </a:lvl8pPr>
            <a:lvl9pPr lvl="8" algn="ctr" rtl="0">
              <a:lnSpc>
                <a:spcPct val="100000"/>
              </a:lnSpc>
              <a:spcBef>
                <a:spcPts val="0"/>
              </a:spcBef>
              <a:spcAft>
                <a:spcPts val="0"/>
              </a:spcAft>
              <a:buClr>
                <a:schemeClr val="dk2"/>
              </a:buClr>
              <a:buSzPts val="1400"/>
              <a:buNone/>
              <a:defRPr sz="1400">
                <a:solidFill>
                  <a:schemeClr val="dk2"/>
                </a:solidFill>
              </a:defRPr>
            </a:lvl9pPr>
          </a:lstStyle>
          <a:p>
            <a:endParaRPr/>
          </a:p>
        </p:txBody>
      </p:sp>
      <p:sp>
        <p:nvSpPr>
          <p:cNvPr id="652" name="Google Shape;652;p22"/>
          <p:cNvSpPr txBox="1">
            <a:spLocks noGrp="1"/>
          </p:cNvSpPr>
          <p:nvPr>
            <p:ph type="ctrTitle" idx="7"/>
          </p:nvPr>
        </p:nvSpPr>
        <p:spPr>
          <a:xfrm>
            <a:off x="2127780" y="3409503"/>
            <a:ext cx="2256300" cy="364800"/>
          </a:xfrm>
          <a:prstGeom prst="rect">
            <a:avLst/>
          </a:prstGeom>
        </p:spPr>
        <p:txBody>
          <a:bodyPr spcFirstLastPara="1" wrap="square" lIns="0" tIns="0" rIns="0" bIns="0" anchor="t" anchorCtr="0">
            <a:noAutofit/>
          </a:bodyPr>
          <a:lstStyle>
            <a:lvl1pPr lvl="0" algn="ctr" rtl="0">
              <a:spcBef>
                <a:spcPts val="0"/>
              </a:spcBef>
              <a:spcAft>
                <a:spcPts val="0"/>
              </a:spcAft>
              <a:buSzPts val="2000"/>
              <a:buNone/>
              <a:defRPr sz="2000"/>
            </a:lvl1pPr>
            <a:lvl2pPr lvl="1" algn="ctr" rtl="0">
              <a:spcBef>
                <a:spcPts val="0"/>
              </a:spcBef>
              <a:spcAft>
                <a:spcPts val="0"/>
              </a:spcAft>
              <a:buSzPts val="2000"/>
              <a:buFont typeface="Permanent Marker"/>
              <a:buNone/>
              <a:defRPr sz="2000">
                <a:latin typeface="Permanent Marker"/>
                <a:ea typeface="Permanent Marker"/>
                <a:cs typeface="Permanent Marker"/>
                <a:sym typeface="Permanent Marker"/>
              </a:defRPr>
            </a:lvl2pPr>
            <a:lvl3pPr lvl="2" algn="ctr" rtl="0">
              <a:spcBef>
                <a:spcPts val="0"/>
              </a:spcBef>
              <a:spcAft>
                <a:spcPts val="0"/>
              </a:spcAft>
              <a:buSzPts val="2000"/>
              <a:buFont typeface="Permanent Marker"/>
              <a:buNone/>
              <a:defRPr sz="2000">
                <a:latin typeface="Permanent Marker"/>
                <a:ea typeface="Permanent Marker"/>
                <a:cs typeface="Permanent Marker"/>
                <a:sym typeface="Permanent Marker"/>
              </a:defRPr>
            </a:lvl3pPr>
            <a:lvl4pPr lvl="3" algn="ctr" rtl="0">
              <a:spcBef>
                <a:spcPts val="0"/>
              </a:spcBef>
              <a:spcAft>
                <a:spcPts val="0"/>
              </a:spcAft>
              <a:buSzPts val="2000"/>
              <a:buFont typeface="Permanent Marker"/>
              <a:buNone/>
              <a:defRPr sz="2000">
                <a:latin typeface="Permanent Marker"/>
                <a:ea typeface="Permanent Marker"/>
                <a:cs typeface="Permanent Marker"/>
                <a:sym typeface="Permanent Marker"/>
              </a:defRPr>
            </a:lvl4pPr>
            <a:lvl5pPr lvl="4" algn="ctr" rtl="0">
              <a:spcBef>
                <a:spcPts val="0"/>
              </a:spcBef>
              <a:spcAft>
                <a:spcPts val="0"/>
              </a:spcAft>
              <a:buSzPts val="2000"/>
              <a:buFont typeface="Permanent Marker"/>
              <a:buNone/>
              <a:defRPr sz="2000">
                <a:latin typeface="Permanent Marker"/>
                <a:ea typeface="Permanent Marker"/>
                <a:cs typeface="Permanent Marker"/>
                <a:sym typeface="Permanent Marker"/>
              </a:defRPr>
            </a:lvl5pPr>
            <a:lvl6pPr lvl="5" algn="ctr" rtl="0">
              <a:spcBef>
                <a:spcPts val="0"/>
              </a:spcBef>
              <a:spcAft>
                <a:spcPts val="0"/>
              </a:spcAft>
              <a:buSzPts val="2000"/>
              <a:buFont typeface="Permanent Marker"/>
              <a:buNone/>
              <a:defRPr sz="2000">
                <a:latin typeface="Permanent Marker"/>
                <a:ea typeface="Permanent Marker"/>
                <a:cs typeface="Permanent Marker"/>
                <a:sym typeface="Permanent Marker"/>
              </a:defRPr>
            </a:lvl6pPr>
            <a:lvl7pPr lvl="6" algn="ctr" rtl="0">
              <a:spcBef>
                <a:spcPts val="0"/>
              </a:spcBef>
              <a:spcAft>
                <a:spcPts val="0"/>
              </a:spcAft>
              <a:buSzPts val="2000"/>
              <a:buFont typeface="Permanent Marker"/>
              <a:buNone/>
              <a:defRPr sz="2000">
                <a:latin typeface="Permanent Marker"/>
                <a:ea typeface="Permanent Marker"/>
                <a:cs typeface="Permanent Marker"/>
                <a:sym typeface="Permanent Marker"/>
              </a:defRPr>
            </a:lvl7pPr>
            <a:lvl8pPr lvl="7" algn="ctr" rtl="0">
              <a:spcBef>
                <a:spcPts val="0"/>
              </a:spcBef>
              <a:spcAft>
                <a:spcPts val="0"/>
              </a:spcAft>
              <a:buSzPts val="2000"/>
              <a:buFont typeface="Permanent Marker"/>
              <a:buNone/>
              <a:defRPr sz="2000">
                <a:latin typeface="Permanent Marker"/>
                <a:ea typeface="Permanent Marker"/>
                <a:cs typeface="Permanent Marker"/>
                <a:sym typeface="Permanent Marker"/>
              </a:defRPr>
            </a:lvl8pPr>
            <a:lvl9pPr lvl="8" algn="ctr" rtl="0">
              <a:spcBef>
                <a:spcPts val="0"/>
              </a:spcBef>
              <a:spcAft>
                <a:spcPts val="0"/>
              </a:spcAft>
              <a:buSzPts val="2000"/>
              <a:buFont typeface="Permanent Marker"/>
              <a:buNone/>
              <a:defRPr sz="2000">
                <a:latin typeface="Permanent Marker"/>
                <a:ea typeface="Permanent Marker"/>
                <a:cs typeface="Permanent Marker"/>
                <a:sym typeface="Permanent Marker"/>
              </a:defRPr>
            </a:lvl9pPr>
          </a:lstStyle>
          <a:p>
            <a:endParaRPr/>
          </a:p>
        </p:txBody>
      </p:sp>
      <p:sp>
        <p:nvSpPr>
          <p:cNvPr id="653" name="Google Shape;653;p22"/>
          <p:cNvSpPr txBox="1">
            <a:spLocks noGrp="1"/>
          </p:cNvSpPr>
          <p:nvPr>
            <p:ph type="title" idx="8"/>
          </p:nvPr>
        </p:nvSpPr>
        <p:spPr>
          <a:xfrm>
            <a:off x="720000" y="540000"/>
            <a:ext cx="7704000" cy="360000"/>
          </a:xfrm>
          <a:prstGeom prst="rect">
            <a:avLst/>
          </a:prstGeom>
        </p:spPr>
        <p:txBody>
          <a:bodyPr spcFirstLastPara="1" wrap="square" lIns="0" tIns="0" rIns="0" bIns="0" anchor="t" anchorCtr="0">
            <a:noAutofit/>
          </a:bodyPr>
          <a:lstStyle>
            <a:lvl1pPr lvl="0" algn="ctr" rtl="0">
              <a:spcBef>
                <a:spcPts val="0"/>
              </a:spcBef>
              <a:spcAft>
                <a:spcPts val="0"/>
              </a:spcAft>
              <a:buSzPts val="3000"/>
              <a:buNone/>
              <a:defRPr sz="3000"/>
            </a:lvl1pPr>
            <a:lvl2pPr lvl="1" algn="ctr" rtl="0">
              <a:spcBef>
                <a:spcPts val="0"/>
              </a:spcBef>
              <a:spcAft>
                <a:spcPts val="0"/>
              </a:spcAft>
              <a:buSzPts val="3000"/>
              <a:buNone/>
              <a:defRPr sz="3000"/>
            </a:lvl2pPr>
            <a:lvl3pPr lvl="2" algn="ctr" rtl="0">
              <a:spcBef>
                <a:spcPts val="0"/>
              </a:spcBef>
              <a:spcAft>
                <a:spcPts val="0"/>
              </a:spcAft>
              <a:buSzPts val="3000"/>
              <a:buNone/>
              <a:defRPr sz="3000"/>
            </a:lvl3pPr>
            <a:lvl4pPr lvl="3" algn="ctr" rtl="0">
              <a:spcBef>
                <a:spcPts val="0"/>
              </a:spcBef>
              <a:spcAft>
                <a:spcPts val="0"/>
              </a:spcAft>
              <a:buSzPts val="3000"/>
              <a:buNone/>
              <a:defRPr sz="3000"/>
            </a:lvl4pPr>
            <a:lvl5pPr lvl="4" algn="ctr" rtl="0">
              <a:spcBef>
                <a:spcPts val="0"/>
              </a:spcBef>
              <a:spcAft>
                <a:spcPts val="0"/>
              </a:spcAft>
              <a:buSzPts val="3000"/>
              <a:buNone/>
              <a:defRPr sz="3000"/>
            </a:lvl5pPr>
            <a:lvl6pPr lvl="5" algn="ctr" rtl="0">
              <a:spcBef>
                <a:spcPts val="0"/>
              </a:spcBef>
              <a:spcAft>
                <a:spcPts val="0"/>
              </a:spcAft>
              <a:buSzPts val="3000"/>
              <a:buNone/>
              <a:defRPr sz="3000"/>
            </a:lvl6pPr>
            <a:lvl7pPr lvl="6" algn="ctr" rtl="0">
              <a:spcBef>
                <a:spcPts val="0"/>
              </a:spcBef>
              <a:spcAft>
                <a:spcPts val="0"/>
              </a:spcAft>
              <a:buSzPts val="3000"/>
              <a:buNone/>
              <a:defRPr sz="3000"/>
            </a:lvl7pPr>
            <a:lvl8pPr lvl="7" algn="ctr" rtl="0">
              <a:spcBef>
                <a:spcPts val="0"/>
              </a:spcBef>
              <a:spcAft>
                <a:spcPts val="0"/>
              </a:spcAft>
              <a:buSzPts val="3000"/>
              <a:buNone/>
              <a:defRPr sz="3000"/>
            </a:lvl8pPr>
            <a:lvl9pPr lvl="8" algn="ctr" rtl="0">
              <a:spcBef>
                <a:spcPts val="0"/>
              </a:spcBef>
              <a:spcAft>
                <a:spcPts val="0"/>
              </a:spcAft>
              <a:buSzPts val="3000"/>
              <a:buNone/>
              <a:defRPr sz="3000"/>
            </a:lvl9pPr>
          </a:lstStyle>
          <a:p>
            <a:endParaRPr/>
          </a:p>
        </p:txBody>
      </p:sp>
      <p:sp>
        <p:nvSpPr>
          <p:cNvPr id="654" name="Google Shape;654;p22"/>
          <p:cNvSpPr txBox="1">
            <a:spLocks noGrp="1"/>
          </p:cNvSpPr>
          <p:nvPr>
            <p:ph type="ctrTitle" idx="9"/>
          </p:nvPr>
        </p:nvSpPr>
        <p:spPr>
          <a:xfrm>
            <a:off x="6075995" y="1786175"/>
            <a:ext cx="2256300" cy="364800"/>
          </a:xfrm>
          <a:prstGeom prst="rect">
            <a:avLst/>
          </a:prstGeom>
        </p:spPr>
        <p:txBody>
          <a:bodyPr spcFirstLastPara="1" wrap="square" lIns="0" tIns="0" rIns="0" bIns="0" anchor="t" anchorCtr="0">
            <a:noAutofit/>
          </a:bodyPr>
          <a:lstStyle>
            <a:lvl1pPr lvl="0" algn="ctr" rtl="0">
              <a:spcBef>
                <a:spcPts val="0"/>
              </a:spcBef>
              <a:spcAft>
                <a:spcPts val="0"/>
              </a:spcAft>
              <a:buSzPts val="2000"/>
              <a:buNone/>
              <a:defRPr sz="2000"/>
            </a:lvl1pPr>
            <a:lvl2pPr lvl="1" algn="ctr" rtl="0">
              <a:spcBef>
                <a:spcPts val="0"/>
              </a:spcBef>
              <a:spcAft>
                <a:spcPts val="0"/>
              </a:spcAft>
              <a:buSzPts val="2000"/>
              <a:buFont typeface="Permanent Marker"/>
              <a:buNone/>
              <a:defRPr sz="2000">
                <a:latin typeface="Permanent Marker"/>
                <a:ea typeface="Permanent Marker"/>
                <a:cs typeface="Permanent Marker"/>
                <a:sym typeface="Permanent Marker"/>
              </a:defRPr>
            </a:lvl2pPr>
            <a:lvl3pPr lvl="2" algn="ctr" rtl="0">
              <a:spcBef>
                <a:spcPts val="0"/>
              </a:spcBef>
              <a:spcAft>
                <a:spcPts val="0"/>
              </a:spcAft>
              <a:buSzPts val="2000"/>
              <a:buFont typeface="Permanent Marker"/>
              <a:buNone/>
              <a:defRPr sz="2000">
                <a:latin typeface="Permanent Marker"/>
                <a:ea typeface="Permanent Marker"/>
                <a:cs typeface="Permanent Marker"/>
                <a:sym typeface="Permanent Marker"/>
              </a:defRPr>
            </a:lvl3pPr>
            <a:lvl4pPr lvl="3" algn="ctr" rtl="0">
              <a:spcBef>
                <a:spcPts val="0"/>
              </a:spcBef>
              <a:spcAft>
                <a:spcPts val="0"/>
              </a:spcAft>
              <a:buSzPts val="2000"/>
              <a:buFont typeface="Permanent Marker"/>
              <a:buNone/>
              <a:defRPr sz="2000">
                <a:latin typeface="Permanent Marker"/>
                <a:ea typeface="Permanent Marker"/>
                <a:cs typeface="Permanent Marker"/>
                <a:sym typeface="Permanent Marker"/>
              </a:defRPr>
            </a:lvl4pPr>
            <a:lvl5pPr lvl="4" algn="ctr" rtl="0">
              <a:spcBef>
                <a:spcPts val="0"/>
              </a:spcBef>
              <a:spcAft>
                <a:spcPts val="0"/>
              </a:spcAft>
              <a:buSzPts val="2000"/>
              <a:buFont typeface="Permanent Marker"/>
              <a:buNone/>
              <a:defRPr sz="2000">
                <a:latin typeface="Permanent Marker"/>
                <a:ea typeface="Permanent Marker"/>
                <a:cs typeface="Permanent Marker"/>
                <a:sym typeface="Permanent Marker"/>
              </a:defRPr>
            </a:lvl5pPr>
            <a:lvl6pPr lvl="5" algn="ctr" rtl="0">
              <a:spcBef>
                <a:spcPts val="0"/>
              </a:spcBef>
              <a:spcAft>
                <a:spcPts val="0"/>
              </a:spcAft>
              <a:buSzPts val="2000"/>
              <a:buFont typeface="Permanent Marker"/>
              <a:buNone/>
              <a:defRPr sz="2000">
                <a:latin typeface="Permanent Marker"/>
                <a:ea typeface="Permanent Marker"/>
                <a:cs typeface="Permanent Marker"/>
                <a:sym typeface="Permanent Marker"/>
              </a:defRPr>
            </a:lvl6pPr>
            <a:lvl7pPr lvl="6" algn="ctr" rtl="0">
              <a:spcBef>
                <a:spcPts val="0"/>
              </a:spcBef>
              <a:spcAft>
                <a:spcPts val="0"/>
              </a:spcAft>
              <a:buSzPts val="2000"/>
              <a:buFont typeface="Permanent Marker"/>
              <a:buNone/>
              <a:defRPr sz="2000">
                <a:latin typeface="Permanent Marker"/>
                <a:ea typeface="Permanent Marker"/>
                <a:cs typeface="Permanent Marker"/>
                <a:sym typeface="Permanent Marker"/>
              </a:defRPr>
            </a:lvl7pPr>
            <a:lvl8pPr lvl="7" algn="ctr" rtl="0">
              <a:spcBef>
                <a:spcPts val="0"/>
              </a:spcBef>
              <a:spcAft>
                <a:spcPts val="0"/>
              </a:spcAft>
              <a:buSzPts val="2000"/>
              <a:buFont typeface="Permanent Marker"/>
              <a:buNone/>
              <a:defRPr sz="2000">
                <a:latin typeface="Permanent Marker"/>
                <a:ea typeface="Permanent Marker"/>
                <a:cs typeface="Permanent Marker"/>
                <a:sym typeface="Permanent Marker"/>
              </a:defRPr>
            </a:lvl8pPr>
            <a:lvl9pPr lvl="8" algn="ctr" rtl="0">
              <a:spcBef>
                <a:spcPts val="0"/>
              </a:spcBef>
              <a:spcAft>
                <a:spcPts val="0"/>
              </a:spcAft>
              <a:buSzPts val="2000"/>
              <a:buFont typeface="Permanent Marker"/>
              <a:buNone/>
              <a:defRPr sz="2000">
                <a:latin typeface="Permanent Marker"/>
                <a:ea typeface="Permanent Marker"/>
                <a:cs typeface="Permanent Marker"/>
                <a:sym typeface="Permanent Marker"/>
              </a:defRPr>
            </a:lvl9pPr>
          </a:lstStyle>
          <a:p>
            <a:endParaRPr/>
          </a:p>
        </p:txBody>
      </p:sp>
      <p:sp>
        <p:nvSpPr>
          <p:cNvPr id="655" name="Google Shape;655;p22"/>
          <p:cNvSpPr txBox="1">
            <a:spLocks noGrp="1"/>
          </p:cNvSpPr>
          <p:nvPr>
            <p:ph type="subTitle" idx="13"/>
          </p:nvPr>
        </p:nvSpPr>
        <p:spPr>
          <a:xfrm>
            <a:off x="6075995" y="2057896"/>
            <a:ext cx="2256300" cy="549300"/>
          </a:xfrm>
          <a:prstGeom prst="rect">
            <a:avLst/>
          </a:prstGeom>
          <a:noFill/>
          <a:ln>
            <a:noFill/>
          </a:ln>
        </p:spPr>
        <p:txBody>
          <a:bodyPr spcFirstLastPara="1" wrap="square" lIns="91425" tIns="91425" rIns="91425" bIns="91425" anchor="t" anchorCtr="0">
            <a:noAutofit/>
          </a:bodyPr>
          <a:lstStyle>
            <a:lvl1pPr lvl="0" algn="ctr" rtl="0">
              <a:lnSpc>
                <a:spcPct val="100000"/>
              </a:lnSpc>
              <a:spcBef>
                <a:spcPts val="0"/>
              </a:spcBef>
              <a:spcAft>
                <a:spcPts val="0"/>
              </a:spcAft>
              <a:buClr>
                <a:srgbClr val="000000"/>
              </a:buClr>
              <a:buSzPts val="1400"/>
              <a:buNone/>
              <a:defRPr sz="1600">
                <a:solidFill>
                  <a:schemeClr val="dk2"/>
                </a:solidFill>
                <a:latin typeface="Muli"/>
                <a:ea typeface="Muli"/>
                <a:cs typeface="Muli"/>
                <a:sym typeface="Muli"/>
              </a:defRPr>
            </a:lvl1pPr>
            <a:lvl2pPr lvl="1" algn="ctr" rtl="0">
              <a:lnSpc>
                <a:spcPct val="100000"/>
              </a:lnSpc>
              <a:spcBef>
                <a:spcPts val="0"/>
              </a:spcBef>
              <a:spcAft>
                <a:spcPts val="0"/>
              </a:spcAft>
              <a:buClr>
                <a:schemeClr val="dk2"/>
              </a:buClr>
              <a:buSzPts val="1400"/>
              <a:buNone/>
              <a:defRPr sz="1400">
                <a:solidFill>
                  <a:schemeClr val="dk2"/>
                </a:solidFill>
              </a:defRPr>
            </a:lvl2pPr>
            <a:lvl3pPr lvl="2" algn="ctr" rtl="0">
              <a:lnSpc>
                <a:spcPct val="100000"/>
              </a:lnSpc>
              <a:spcBef>
                <a:spcPts val="0"/>
              </a:spcBef>
              <a:spcAft>
                <a:spcPts val="0"/>
              </a:spcAft>
              <a:buClr>
                <a:schemeClr val="dk2"/>
              </a:buClr>
              <a:buSzPts val="1400"/>
              <a:buNone/>
              <a:defRPr sz="1400">
                <a:solidFill>
                  <a:schemeClr val="dk2"/>
                </a:solidFill>
              </a:defRPr>
            </a:lvl3pPr>
            <a:lvl4pPr lvl="3" algn="ctr" rtl="0">
              <a:lnSpc>
                <a:spcPct val="100000"/>
              </a:lnSpc>
              <a:spcBef>
                <a:spcPts val="0"/>
              </a:spcBef>
              <a:spcAft>
                <a:spcPts val="0"/>
              </a:spcAft>
              <a:buClr>
                <a:schemeClr val="dk2"/>
              </a:buClr>
              <a:buSzPts val="1400"/>
              <a:buNone/>
              <a:defRPr sz="1400">
                <a:solidFill>
                  <a:schemeClr val="dk2"/>
                </a:solidFill>
              </a:defRPr>
            </a:lvl4pPr>
            <a:lvl5pPr lvl="4" algn="ctr" rtl="0">
              <a:lnSpc>
                <a:spcPct val="100000"/>
              </a:lnSpc>
              <a:spcBef>
                <a:spcPts val="0"/>
              </a:spcBef>
              <a:spcAft>
                <a:spcPts val="0"/>
              </a:spcAft>
              <a:buClr>
                <a:schemeClr val="dk2"/>
              </a:buClr>
              <a:buSzPts val="1400"/>
              <a:buNone/>
              <a:defRPr sz="1400">
                <a:solidFill>
                  <a:schemeClr val="dk2"/>
                </a:solidFill>
              </a:defRPr>
            </a:lvl5pPr>
            <a:lvl6pPr lvl="5" algn="ctr" rtl="0">
              <a:lnSpc>
                <a:spcPct val="100000"/>
              </a:lnSpc>
              <a:spcBef>
                <a:spcPts val="0"/>
              </a:spcBef>
              <a:spcAft>
                <a:spcPts val="0"/>
              </a:spcAft>
              <a:buClr>
                <a:schemeClr val="dk2"/>
              </a:buClr>
              <a:buSzPts val="1400"/>
              <a:buNone/>
              <a:defRPr sz="1400">
                <a:solidFill>
                  <a:schemeClr val="dk2"/>
                </a:solidFill>
              </a:defRPr>
            </a:lvl6pPr>
            <a:lvl7pPr lvl="6" algn="ctr" rtl="0">
              <a:lnSpc>
                <a:spcPct val="100000"/>
              </a:lnSpc>
              <a:spcBef>
                <a:spcPts val="0"/>
              </a:spcBef>
              <a:spcAft>
                <a:spcPts val="0"/>
              </a:spcAft>
              <a:buClr>
                <a:schemeClr val="dk2"/>
              </a:buClr>
              <a:buSzPts val="1400"/>
              <a:buNone/>
              <a:defRPr sz="1400">
                <a:solidFill>
                  <a:schemeClr val="dk2"/>
                </a:solidFill>
              </a:defRPr>
            </a:lvl7pPr>
            <a:lvl8pPr lvl="7" algn="ctr" rtl="0">
              <a:lnSpc>
                <a:spcPct val="100000"/>
              </a:lnSpc>
              <a:spcBef>
                <a:spcPts val="0"/>
              </a:spcBef>
              <a:spcAft>
                <a:spcPts val="0"/>
              </a:spcAft>
              <a:buClr>
                <a:schemeClr val="dk2"/>
              </a:buClr>
              <a:buSzPts val="1400"/>
              <a:buNone/>
              <a:defRPr sz="1400">
                <a:solidFill>
                  <a:schemeClr val="dk2"/>
                </a:solidFill>
              </a:defRPr>
            </a:lvl8pPr>
            <a:lvl9pPr lvl="8" algn="ctr" rtl="0">
              <a:lnSpc>
                <a:spcPct val="100000"/>
              </a:lnSpc>
              <a:spcBef>
                <a:spcPts val="0"/>
              </a:spcBef>
              <a:spcAft>
                <a:spcPts val="0"/>
              </a:spcAft>
              <a:buClr>
                <a:schemeClr val="dk2"/>
              </a:buClr>
              <a:buSzPts val="1400"/>
              <a:buNone/>
              <a:defRPr sz="1400">
                <a:solidFill>
                  <a:schemeClr val="dk2"/>
                </a:solidFill>
              </a:defRPr>
            </a:lvl9pPr>
          </a:lstStyle>
          <a:p>
            <a:endParaRPr/>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spTree>
      <p:nvGrpSpPr>
        <p:cNvPr id="1" name="Shape 52"/>
        <p:cNvGrpSpPr/>
        <p:nvPr/>
      </p:nvGrpSpPr>
      <p:grpSpPr>
        <a:xfrm>
          <a:off x="0" y="0"/>
          <a:ext cx="0" cy="0"/>
          <a:chOff x="0" y="0"/>
          <a:chExt cx="0" cy="0"/>
        </a:xfrm>
      </p:grpSpPr>
      <p:grpSp>
        <p:nvGrpSpPr>
          <p:cNvPr id="53" name="Google Shape;53;p3"/>
          <p:cNvGrpSpPr/>
          <p:nvPr/>
        </p:nvGrpSpPr>
        <p:grpSpPr>
          <a:xfrm>
            <a:off x="-1700" y="329"/>
            <a:ext cx="9147400" cy="5142843"/>
            <a:chOff x="238125" y="854700"/>
            <a:chExt cx="7142500" cy="4015650"/>
          </a:xfrm>
        </p:grpSpPr>
        <p:sp>
          <p:nvSpPr>
            <p:cNvPr id="54" name="Google Shape;54;p3"/>
            <p:cNvSpPr/>
            <p:nvPr/>
          </p:nvSpPr>
          <p:spPr>
            <a:xfrm>
              <a:off x="238125" y="854700"/>
              <a:ext cx="7142500" cy="4015650"/>
            </a:xfrm>
            <a:custGeom>
              <a:avLst/>
              <a:gdLst/>
              <a:ahLst/>
              <a:cxnLst/>
              <a:rect l="l" t="t" r="r" b="b"/>
              <a:pathLst>
                <a:path w="285700" h="160626" extrusionOk="0">
                  <a:moveTo>
                    <a:pt x="5823" y="8897"/>
                  </a:moveTo>
                  <a:cubicBezTo>
                    <a:pt x="6990" y="8897"/>
                    <a:pt x="7943" y="9851"/>
                    <a:pt x="7943" y="11018"/>
                  </a:cubicBezTo>
                  <a:cubicBezTo>
                    <a:pt x="7943" y="12185"/>
                    <a:pt x="6990" y="13139"/>
                    <a:pt x="5823" y="13139"/>
                  </a:cubicBezTo>
                  <a:cubicBezTo>
                    <a:pt x="4656" y="13139"/>
                    <a:pt x="3714" y="12185"/>
                    <a:pt x="3714" y="11018"/>
                  </a:cubicBezTo>
                  <a:cubicBezTo>
                    <a:pt x="3714" y="9851"/>
                    <a:pt x="4656" y="8897"/>
                    <a:pt x="5823" y="8897"/>
                  </a:cubicBezTo>
                  <a:close/>
                  <a:moveTo>
                    <a:pt x="5823" y="20718"/>
                  </a:moveTo>
                  <a:cubicBezTo>
                    <a:pt x="6990" y="20718"/>
                    <a:pt x="7943" y="21660"/>
                    <a:pt x="7943" y="22839"/>
                  </a:cubicBezTo>
                  <a:cubicBezTo>
                    <a:pt x="7943" y="24006"/>
                    <a:pt x="6990" y="24960"/>
                    <a:pt x="5823" y="24960"/>
                  </a:cubicBezTo>
                  <a:cubicBezTo>
                    <a:pt x="4656" y="24960"/>
                    <a:pt x="3714" y="24006"/>
                    <a:pt x="3714" y="22839"/>
                  </a:cubicBezTo>
                  <a:cubicBezTo>
                    <a:pt x="3714" y="21660"/>
                    <a:pt x="4656" y="20718"/>
                    <a:pt x="5823" y="20718"/>
                  </a:cubicBezTo>
                  <a:close/>
                  <a:moveTo>
                    <a:pt x="5823" y="32527"/>
                  </a:moveTo>
                  <a:cubicBezTo>
                    <a:pt x="6990" y="32527"/>
                    <a:pt x="7943" y="33481"/>
                    <a:pt x="7943" y="34648"/>
                  </a:cubicBezTo>
                  <a:cubicBezTo>
                    <a:pt x="7943" y="35827"/>
                    <a:pt x="6990" y="36768"/>
                    <a:pt x="5823" y="36768"/>
                  </a:cubicBezTo>
                  <a:cubicBezTo>
                    <a:pt x="4656" y="36768"/>
                    <a:pt x="3714" y="35827"/>
                    <a:pt x="3714" y="34648"/>
                  </a:cubicBezTo>
                  <a:cubicBezTo>
                    <a:pt x="3714" y="33481"/>
                    <a:pt x="4656" y="32527"/>
                    <a:pt x="5823" y="32527"/>
                  </a:cubicBezTo>
                  <a:close/>
                  <a:moveTo>
                    <a:pt x="5823" y="44348"/>
                  </a:moveTo>
                  <a:cubicBezTo>
                    <a:pt x="6990" y="44348"/>
                    <a:pt x="7943" y="45302"/>
                    <a:pt x="7943" y="46469"/>
                  </a:cubicBezTo>
                  <a:cubicBezTo>
                    <a:pt x="7943" y="47636"/>
                    <a:pt x="6990" y="48589"/>
                    <a:pt x="5823" y="48589"/>
                  </a:cubicBezTo>
                  <a:cubicBezTo>
                    <a:pt x="4656" y="48589"/>
                    <a:pt x="3714" y="47636"/>
                    <a:pt x="3714" y="46469"/>
                  </a:cubicBezTo>
                  <a:cubicBezTo>
                    <a:pt x="3714" y="45302"/>
                    <a:pt x="4656" y="44348"/>
                    <a:pt x="5823" y="44348"/>
                  </a:cubicBezTo>
                  <a:close/>
                  <a:moveTo>
                    <a:pt x="5823" y="56169"/>
                  </a:moveTo>
                  <a:cubicBezTo>
                    <a:pt x="6990" y="56169"/>
                    <a:pt x="7943" y="57110"/>
                    <a:pt x="7943" y="58277"/>
                  </a:cubicBezTo>
                  <a:cubicBezTo>
                    <a:pt x="7943" y="59457"/>
                    <a:pt x="6990" y="60398"/>
                    <a:pt x="5823" y="60398"/>
                  </a:cubicBezTo>
                  <a:cubicBezTo>
                    <a:pt x="4656" y="60398"/>
                    <a:pt x="3714" y="59457"/>
                    <a:pt x="3714" y="58277"/>
                  </a:cubicBezTo>
                  <a:cubicBezTo>
                    <a:pt x="3714" y="57110"/>
                    <a:pt x="4656" y="56169"/>
                    <a:pt x="5823" y="56169"/>
                  </a:cubicBezTo>
                  <a:close/>
                  <a:moveTo>
                    <a:pt x="5823" y="67977"/>
                  </a:moveTo>
                  <a:cubicBezTo>
                    <a:pt x="6990" y="67977"/>
                    <a:pt x="7943" y="68931"/>
                    <a:pt x="7943" y="70098"/>
                  </a:cubicBezTo>
                  <a:cubicBezTo>
                    <a:pt x="7943" y="71265"/>
                    <a:pt x="6990" y="72219"/>
                    <a:pt x="5823" y="72219"/>
                  </a:cubicBezTo>
                  <a:cubicBezTo>
                    <a:pt x="4656" y="72219"/>
                    <a:pt x="3714" y="71265"/>
                    <a:pt x="3714" y="70098"/>
                  </a:cubicBezTo>
                  <a:cubicBezTo>
                    <a:pt x="3714" y="68931"/>
                    <a:pt x="4656" y="67977"/>
                    <a:pt x="5823" y="67977"/>
                  </a:cubicBezTo>
                  <a:close/>
                  <a:moveTo>
                    <a:pt x="5823" y="79798"/>
                  </a:moveTo>
                  <a:cubicBezTo>
                    <a:pt x="6990" y="79798"/>
                    <a:pt x="7943" y="80739"/>
                    <a:pt x="7943" y="81919"/>
                  </a:cubicBezTo>
                  <a:cubicBezTo>
                    <a:pt x="7943" y="83086"/>
                    <a:pt x="6990" y="84027"/>
                    <a:pt x="5823" y="84027"/>
                  </a:cubicBezTo>
                  <a:cubicBezTo>
                    <a:pt x="4656" y="84027"/>
                    <a:pt x="3714" y="83086"/>
                    <a:pt x="3714" y="81919"/>
                  </a:cubicBezTo>
                  <a:cubicBezTo>
                    <a:pt x="3714" y="80739"/>
                    <a:pt x="4656" y="79798"/>
                    <a:pt x="5823" y="79798"/>
                  </a:cubicBezTo>
                  <a:close/>
                  <a:moveTo>
                    <a:pt x="5823" y="91607"/>
                  </a:moveTo>
                  <a:cubicBezTo>
                    <a:pt x="6990" y="91607"/>
                    <a:pt x="7943" y="92560"/>
                    <a:pt x="7943" y="93727"/>
                  </a:cubicBezTo>
                  <a:cubicBezTo>
                    <a:pt x="7943" y="94895"/>
                    <a:pt x="6990" y="95848"/>
                    <a:pt x="5823" y="95848"/>
                  </a:cubicBezTo>
                  <a:cubicBezTo>
                    <a:pt x="4656" y="95848"/>
                    <a:pt x="3714" y="94895"/>
                    <a:pt x="3714" y="93727"/>
                  </a:cubicBezTo>
                  <a:cubicBezTo>
                    <a:pt x="3714" y="92560"/>
                    <a:pt x="4656" y="91607"/>
                    <a:pt x="5823" y="91607"/>
                  </a:cubicBezTo>
                  <a:close/>
                  <a:moveTo>
                    <a:pt x="5823" y="103428"/>
                  </a:moveTo>
                  <a:cubicBezTo>
                    <a:pt x="6990" y="103428"/>
                    <a:pt x="7943" y="104381"/>
                    <a:pt x="7943" y="105548"/>
                  </a:cubicBezTo>
                  <a:cubicBezTo>
                    <a:pt x="7943" y="106716"/>
                    <a:pt x="6990" y="107669"/>
                    <a:pt x="5823" y="107669"/>
                  </a:cubicBezTo>
                  <a:cubicBezTo>
                    <a:pt x="4656" y="107669"/>
                    <a:pt x="3714" y="106716"/>
                    <a:pt x="3714" y="105548"/>
                  </a:cubicBezTo>
                  <a:cubicBezTo>
                    <a:pt x="3714" y="104381"/>
                    <a:pt x="4656" y="103428"/>
                    <a:pt x="5823" y="103428"/>
                  </a:cubicBezTo>
                  <a:close/>
                  <a:moveTo>
                    <a:pt x="5823" y="115249"/>
                  </a:moveTo>
                  <a:cubicBezTo>
                    <a:pt x="6990" y="115249"/>
                    <a:pt x="7943" y="116190"/>
                    <a:pt x="7943" y="117357"/>
                  </a:cubicBezTo>
                  <a:cubicBezTo>
                    <a:pt x="7943" y="118536"/>
                    <a:pt x="6990" y="119478"/>
                    <a:pt x="5823" y="119478"/>
                  </a:cubicBezTo>
                  <a:cubicBezTo>
                    <a:pt x="4656" y="119478"/>
                    <a:pt x="3714" y="118536"/>
                    <a:pt x="3714" y="117357"/>
                  </a:cubicBezTo>
                  <a:cubicBezTo>
                    <a:pt x="3714" y="116190"/>
                    <a:pt x="4656" y="115249"/>
                    <a:pt x="5823" y="115249"/>
                  </a:cubicBezTo>
                  <a:close/>
                  <a:moveTo>
                    <a:pt x="5823" y="127057"/>
                  </a:moveTo>
                  <a:cubicBezTo>
                    <a:pt x="6990" y="127057"/>
                    <a:pt x="7943" y="128011"/>
                    <a:pt x="7943" y="129178"/>
                  </a:cubicBezTo>
                  <a:cubicBezTo>
                    <a:pt x="7943" y="130345"/>
                    <a:pt x="6990" y="131299"/>
                    <a:pt x="5823" y="131299"/>
                  </a:cubicBezTo>
                  <a:cubicBezTo>
                    <a:pt x="4656" y="131299"/>
                    <a:pt x="3714" y="130345"/>
                    <a:pt x="3714" y="129178"/>
                  </a:cubicBezTo>
                  <a:cubicBezTo>
                    <a:pt x="3714" y="128011"/>
                    <a:pt x="4656" y="127057"/>
                    <a:pt x="5823" y="127057"/>
                  </a:cubicBezTo>
                  <a:close/>
                  <a:moveTo>
                    <a:pt x="5823" y="138878"/>
                  </a:moveTo>
                  <a:cubicBezTo>
                    <a:pt x="6990" y="138878"/>
                    <a:pt x="7943" y="139819"/>
                    <a:pt x="7943" y="140999"/>
                  </a:cubicBezTo>
                  <a:cubicBezTo>
                    <a:pt x="7943" y="142166"/>
                    <a:pt x="6990" y="143107"/>
                    <a:pt x="5823" y="143107"/>
                  </a:cubicBezTo>
                  <a:cubicBezTo>
                    <a:pt x="4656" y="143107"/>
                    <a:pt x="3714" y="142166"/>
                    <a:pt x="3714" y="140999"/>
                  </a:cubicBezTo>
                  <a:cubicBezTo>
                    <a:pt x="3714" y="139819"/>
                    <a:pt x="4656" y="138878"/>
                    <a:pt x="5823" y="138878"/>
                  </a:cubicBezTo>
                  <a:close/>
                  <a:moveTo>
                    <a:pt x="5823" y="150687"/>
                  </a:moveTo>
                  <a:cubicBezTo>
                    <a:pt x="6990" y="150687"/>
                    <a:pt x="7943" y="151640"/>
                    <a:pt x="7943" y="152807"/>
                  </a:cubicBezTo>
                  <a:cubicBezTo>
                    <a:pt x="7943" y="153974"/>
                    <a:pt x="6990" y="154928"/>
                    <a:pt x="5823" y="154928"/>
                  </a:cubicBezTo>
                  <a:cubicBezTo>
                    <a:pt x="4656" y="154928"/>
                    <a:pt x="3714" y="153974"/>
                    <a:pt x="3714" y="152807"/>
                  </a:cubicBezTo>
                  <a:cubicBezTo>
                    <a:pt x="3714" y="151640"/>
                    <a:pt x="4656" y="150687"/>
                    <a:pt x="5823" y="150687"/>
                  </a:cubicBezTo>
                  <a:close/>
                  <a:moveTo>
                    <a:pt x="0" y="0"/>
                  </a:moveTo>
                  <a:lnTo>
                    <a:pt x="0" y="160625"/>
                  </a:lnTo>
                  <a:lnTo>
                    <a:pt x="285700" y="160625"/>
                  </a:lnTo>
                  <a:lnTo>
                    <a:pt x="28570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55;p3"/>
            <p:cNvSpPr/>
            <p:nvPr/>
          </p:nvSpPr>
          <p:spPr>
            <a:xfrm>
              <a:off x="561875" y="2486675"/>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56;p3"/>
            <p:cNvSpPr/>
            <p:nvPr/>
          </p:nvSpPr>
          <p:spPr>
            <a:xfrm>
              <a:off x="561875" y="2694675"/>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57;p3"/>
            <p:cNvSpPr/>
            <p:nvPr/>
          </p:nvSpPr>
          <p:spPr>
            <a:xfrm>
              <a:off x="561875" y="289230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58;p3"/>
            <p:cNvSpPr/>
            <p:nvPr/>
          </p:nvSpPr>
          <p:spPr>
            <a:xfrm>
              <a:off x="561875" y="3100000"/>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59;p3"/>
            <p:cNvSpPr/>
            <p:nvPr/>
          </p:nvSpPr>
          <p:spPr>
            <a:xfrm>
              <a:off x="561875" y="167570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60;p3"/>
            <p:cNvSpPr/>
            <p:nvPr/>
          </p:nvSpPr>
          <p:spPr>
            <a:xfrm>
              <a:off x="561875" y="1883700"/>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61;p3"/>
            <p:cNvSpPr/>
            <p:nvPr/>
          </p:nvSpPr>
          <p:spPr>
            <a:xfrm>
              <a:off x="561875" y="2081350"/>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62;p3"/>
            <p:cNvSpPr/>
            <p:nvPr/>
          </p:nvSpPr>
          <p:spPr>
            <a:xfrm>
              <a:off x="561875" y="228902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63;p3"/>
            <p:cNvSpPr/>
            <p:nvPr/>
          </p:nvSpPr>
          <p:spPr>
            <a:xfrm>
              <a:off x="561875" y="107272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64;p3"/>
            <p:cNvSpPr/>
            <p:nvPr/>
          </p:nvSpPr>
          <p:spPr>
            <a:xfrm>
              <a:off x="561875" y="127037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65;p3"/>
            <p:cNvSpPr/>
            <p:nvPr/>
          </p:nvSpPr>
          <p:spPr>
            <a:xfrm>
              <a:off x="561875" y="147805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66;p3"/>
            <p:cNvSpPr/>
            <p:nvPr/>
          </p:nvSpPr>
          <p:spPr>
            <a:xfrm>
              <a:off x="561875" y="410860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67;p3"/>
            <p:cNvSpPr/>
            <p:nvPr/>
          </p:nvSpPr>
          <p:spPr>
            <a:xfrm>
              <a:off x="561875" y="431660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68;p3"/>
            <p:cNvSpPr/>
            <p:nvPr/>
          </p:nvSpPr>
          <p:spPr>
            <a:xfrm>
              <a:off x="561875" y="4514250"/>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69;p3"/>
            <p:cNvSpPr/>
            <p:nvPr/>
          </p:nvSpPr>
          <p:spPr>
            <a:xfrm>
              <a:off x="561875" y="472192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70;p3"/>
            <p:cNvSpPr/>
            <p:nvPr/>
          </p:nvSpPr>
          <p:spPr>
            <a:xfrm>
              <a:off x="561875" y="3297650"/>
              <a:ext cx="6818750" cy="0"/>
            </a:xfrm>
            <a:custGeom>
              <a:avLst/>
              <a:gdLst/>
              <a:ahLst/>
              <a:cxnLst/>
              <a:rect l="l" t="t" r="r" b="b"/>
              <a:pathLst>
                <a:path w="272750"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71;p3"/>
            <p:cNvSpPr/>
            <p:nvPr/>
          </p:nvSpPr>
          <p:spPr>
            <a:xfrm>
              <a:off x="561875" y="350562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72;p3"/>
            <p:cNvSpPr/>
            <p:nvPr/>
          </p:nvSpPr>
          <p:spPr>
            <a:xfrm>
              <a:off x="561875" y="370327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73;p3"/>
            <p:cNvSpPr/>
            <p:nvPr/>
          </p:nvSpPr>
          <p:spPr>
            <a:xfrm>
              <a:off x="561875" y="391095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74;p3"/>
            <p:cNvSpPr/>
            <p:nvPr/>
          </p:nvSpPr>
          <p:spPr>
            <a:xfrm>
              <a:off x="514825" y="859725"/>
              <a:ext cx="25" cy="4005275"/>
            </a:xfrm>
            <a:custGeom>
              <a:avLst/>
              <a:gdLst/>
              <a:ahLst/>
              <a:cxnLst/>
              <a:rect l="l" t="t" r="r" b="b"/>
              <a:pathLst>
                <a:path w="1" h="160211" fill="none" extrusionOk="0">
                  <a:moveTo>
                    <a:pt x="0" y="0"/>
                  </a:moveTo>
                  <a:lnTo>
                    <a:pt x="0" y="160211"/>
                  </a:lnTo>
                </a:path>
              </a:pathLst>
            </a:custGeom>
            <a:noFill/>
            <a:ln w="7850" cap="flat" cmpd="sng">
              <a:solidFill>
                <a:schemeClr val="dk1"/>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75;p3"/>
            <p:cNvSpPr/>
            <p:nvPr/>
          </p:nvSpPr>
          <p:spPr>
            <a:xfrm>
              <a:off x="563750" y="859725"/>
              <a:ext cx="25" cy="4005275"/>
            </a:xfrm>
            <a:custGeom>
              <a:avLst/>
              <a:gdLst/>
              <a:ahLst/>
              <a:cxnLst/>
              <a:rect l="l" t="t" r="r" b="b"/>
              <a:pathLst>
                <a:path w="1" h="160211" fill="none" extrusionOk="0">
                  <a:moveTo>
                    <a:pt x="1" y="0"/>
                  </a:moveTo>
                  <a:lnTo>
                    <a:pt x="1" y="160211"/>
                  </a:lnTo>
                </a:path>
              </a:pathLst>
            </a:custGeom>
            <a:noFill/>
            <a:ln w="7850" cap="flat" cmpd="sng">
              <a:solidFill>
                <a:schemeClr val="dk1"/>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6" name="Google Shape;76;p3"/>
          <p:cNvSpPr txBox="1">
            <a:spLocks noGrp="1"/>
          </p:cNvSpPr>
          <p:nvPr>
            <p:ph type="subTitle" idx="1"/>
          </p:nvPr>
        </p:nvSpPr>
        <p:spPr>
          <a:xfrm>
            <a:off x="3117150" y="3530226"/>
            <a:ext cx="2909700" cy="1073400"/>
          </a:xfrm>
          <a:prstGeom prst="rect">
            <a:avLst/>
          </a:prstGeom>
          <a:noFill/>
          <a:ln>
            <a:noFill/>
          </a:ln>
        </p:spPr>
        <p:txBody>
          <a:bodyPr spcFirstLastPara="1" wrap="square" lIns="91425" tIns="91425" rIns="91425" bIns="91425" anchor="t" anchorCtr="0">
            <a:noAutofit/>
          </a:bodyPr>
          <a:lstStyle>
            <a:lvl1pPr lvl="0" algn="ctr" rtl="0">
              <a:lnSpc>
                <a:spcPct val="100000"/>
              </a:lnSpc>
              <a:spcBef>
                <a:spcPts val="0"/>
              </a:spcBef>
              <a:spcAft>
                <a:spcPts val="0"/>
              </a:spcAft>
              <a:buSzPts val="2100"/>
              <a:buNone/>
              <a:defRPr sz="2000">
                <a:solidFill>
                  <a:schemeClr val="dk2"/>
                </a:solidFill>
                <a:latin typeface="Muli"/>
                <a:ea typeface="Muli"/>
                <a:cs typeface="Muli"/>
                <a:sym typeface="Muli"/>
              </a:defRPr>
            </a:lvl1pPr>
            <a:lvl2pPr lvl="1" algn="ctr" rtl="0">
              <a:lnSpc>
                <a:spcPct val="100000"/>
              </a:lnSpc>
              <a:spcBef>
                <a:spcPts val="0"/>
              </a:spcBef>
              <a:spcAft>
                <a:spcPts val="0"/>
              </a:spcAft>
              <a:buClr>
                <a:schemeClr val="dk2"/>
              </a:buClr>
              <a:buSzPts val="2100"/>
              <a:buNone/>
              <a:defRPr sz="2100">
                <a:solidFill>
                  <a:schemeClr val="dk2"/>
                </a:solidFill>
              </a:defRPr>
            </a:lvl2pPr>
            <a:lvl3pPr lvl="2" algn="ctr" rtl="0">
              <a:lnSpc>
                <a:spcPct val="100000"/>
              </a:lnSpc>
              <a:spcBef>
                <a:spcPts val="0"/>
              </a:spcBef>
              <a:spcAft>
                <a:spcPts val="0"/>
              </a:spcAft>
              <a:buClr>
                <a:schemeClr val="dk2"/>
              </a:buClr>
              <a:buSzPts val="2100"/>
              <a:buNone/>
              <a:defRPr sz="2100">
                <a:solidFill>
                  <a:schemeClr val="dk2"/>
                </a:solidFill>
              </a:defRPr>
            </a:lvl3pPr>
            <a:lvl4pPr lvl="3" algn="ctr" rtl="0">
              <a:lnSpc>
                <a:spcPct val="100000"/>
              </a:lnSpc>
              <a:spcBef>
                <a:spcPts val="0"/>
              </a:spcBef>
              <a:spcAft>
                <a:spcPts val="0"/>
              </a:spcAft>
              <a:buClr>
                <a:schemeClr val="dk2"/>
              </a:buClr>
              <a:buSzPts val="2100"/>
              <a:buNone/>
              <a:defRPr sz="2100">
                <a:solidFill>
                  <a:schemeClr val="dk2"/>
                </a:solidFill>
              </a:defRPr>
            </a:lvl4pPr>
            <a:lvl5pPr lvl="4" algn="ctr" rtl="0">
              <a:lnSpc>
                <a:spcPct val="100000"/>
              </a:lnSpc>
              <a:spcBef>
                <a:spcPts val="0"/>
              </a:spcBef>
              <a:spcAft>
                <a:spcPts val="0"/>
              </a:spcAft>
              <a:buClr>
                <a:schemeClr val="dk2"/>
              </a:buClr>
              <a:buSzPts val="2100"/>
              <a:buNone/>
              <a:defRPr sz="2100">
                <a:solidFill>
                  <a:schemeClr val="dk2"/>
                </a:solidFill>
              </a:defRPr>
            </a:lvl5pPr>
            <a:lvl6pPr lvl="5" algn="ctr" rtl="0">
              <a:lnSpc>
                <a:spcPct val="100000"/>
              </a:lnSpc>
              <a:spcBef>
                <a:spcPts val="0"/>
              </a:spcBef>
              <a:spcAft>
                <a:spcPts val="0"/>
              </a:spcAft>
              <a:buClr>
                <a:schemeClr val="dk2"/>
              </a:buClr>
              <a:buSzPts val="2100"/>
              <a:buNone/>
              <a:defRPr sz="2100">
                <a:solidFill>
                  <a:schemeClr val="dk2"/>
                </a:solidFill>
              </a:defRPr>
            </a:lvl6pPr>
            <a:lvl7pPr lvl="6" algn="ctr" rtl="0">
              <a:lnSpc>
                <a:spcPct val="100000"/>
              </a:lnSpc>
              <a:spcBef>
                <a:spcPts val="0"/>
              </a:spcBef>
              <a:spcAft>
                <a:spcPts val="0"/>
              </a:spcAft>
              <a:buClr>
                <a:schemeClr val="dk2"/>
              </a:buClr>
              <a:buSzPts val="2100"/>
              <a:buNone/>
              <a:defRPr sz="2100">
                <a:solidFill>
                  <a:schemeClr val="dk2"/>
                </a:solidFill>
              </a:defRPr>
            </a:lvl7pPr>
            <a:lvl8pPr lvl="7" algn="ctr" rtl="0">
              <a:lnSpc>
                <a:spcPct val="100000"/>
              </a:lnSpc>
              <a:spcBef>
                <a:spcPts val="0"/>
              </a:spcBef>
              <a:spcAft>
                <a:spcPts val="0"/>
              </a:spcAft>
              <a:buClr>
                <a:schemeClr val="dk2"/>
              </a:buClr>
              <a:buSzPts val="2100"/>
              <a:buNone/>
              <a:defRPr sz="2100">
                <a:solidFill>
                  <a:schemeClr val="dk2"/>
                </a:solidFill>
              </a:defRPr>
            </a:lvl8pPr>
            <a:lvl9pPr lvl="8" algn="ctr" rtl="0">
              <a:lnSpc>
                <a:spcPct val="100000"/>
              </a:lnSpc>
              <a:spcBef>
                <a:spcPts val="0"/>
              </a:spcBef>
              <a:spcAft>
                <a:spcPts val="0"/>
              </a:spcAft>
              <a:buClr>
                <a:schemeClr val="dk2"/>
              </a:buClr>
              <a:buSzPts val="2100"/>
              <a:buNone/>
              <a:defRPr sz="2100">
                <a:solidFill>
                  <a:schemeClr val="dk2"/>
                </a:solidFill>
              </a:defRPr>
            </a:lvl9pPr>
          </a:lstStyle>
          <a:p>
            <a:endParaRPr/>
          </a:p>
        </p:txBody>
      </p:sp>
      <p:sp>
        <p:nvSpPr>
          <p:cNvPr id="77" name="Google Shape;77;p3"/>
          <p:cNvSpPr txBox="1">
            <a:spLocks noGrp="1"/>
          </p:cNvSpPr>
          <p:nvPr>
            <p:ph type="title"/>
          </p:nvPr>
        </p:nvSpPr>
        <p:spPr>
          <a:xfrm>
            <a:off x="1918650" y="1613852"/>
            <a:ext cx="5306700" cy="1794000"/>
          </a:xfrm>
          <a:prstGeom prst="rect">
            <a:avLst/>
          </a:prstGeom>
        </p:spPr>
        <p:txBody>
          <a:bodyPr spcFirstLastPara="1" wrap="square" lIns="0" tIns="0" rIns="0" bIns="0" anchor="t" anchorCtr="0">
            <a:noAutofit/>
          </a:bodyPr>
          <a:lstStyle>
            <a:lvl1pPr lvl="0" algn="ctr" rtl="0">
              <a:spcBef>
                <a:spcPts val="0"/>
              </a:spcBef>
              <a:spcAft>
                <a:spcPts val="0"/>
              </a:spcAft>
              <a:buSzPts val="4200"/>
              <a:buNone/>
              <a:defRPr sz="6000"/>
            </a:lvl1pPr>
            <a:lvl2pPr lvl="1" algn="ctr" rtl="0">
              <a:lnSpc>
                <a:spcPct val="100000"/>
              </a:lnSpc>
              <a:spcBef>
                <a:spcPts val="0"/>
              </a:spcBef>
              <a:spcAft>
                <a:spcPts val="0"/>
              </a:spcAft>
              <a:buSzPts val="4200"/>
              <a:buNone/>
              <a:defRPr sz="4200"/>
            </a:lvl2pPr>
            <a:lvl3pPr lvl="2" algn="ctr" rtl="0">
              <a:lnSpc>
                <a:spcPct val="100000"/>
              </a:lnSpc>
              <a:spcBef>
                <a:spcPts val="0"/>
              </a:spcBef>
              <a:spcAft>
                <a:spcPts val="0"/>
              </a:spcAft>
              <a:buSzPts val="4200"/>
              <a:buNone/>
              <a:defRPr sz="4200"/>
            </a:lvl3pPr>
            <a:lvl4pPr lvl="3" algn="ctr" rtl="0">
              <a:lnSpc>
                <a:spcPct val="100000"/>
              </a:lnSpc>
              <a:spcBef>
                <a:spcPts val="0"/>
              </a:spcBef>
              <a:spcAft>
                <a:spcPts val="0"/>
              </a:spcAft>
              <a:buSzPts val="4200"/>
              <a:buNone/>
              <a:defRPr sz="4200"/>
            </a:lvl4pPr>
            <a:lvl5pPr lvl="4" algn="ctr" rtl="0">
              <a:lnSpc>
                <a:spcPct val="100000"/>
              </a:lnSpc>
              <a:spcBef>
                <a:spcPts val="0"/>
              </a:spcBef>
              <a:spcAft>
                <a:spcPts val="0"/>
              </a:spcAft>
              <a:buSzPts val="4200"/>
              <a:buNone/>
              <a:defRPr sz="4200"/>
            </a:lvl5pPr>
            <a:lvl6pPr lvl="5" algn="ctr" rtl="0">
              <a:lnSpc>
                <a:spcPct val="100000"/>
              </a:lnSpc>
              <a:spcBef>
                <a:spcPts val="0"/>
              </a:spcBef>
              <a:spcAft>
                <a:spcPts val="0"/>
              </a:spcAft>
              <a:buSzPts val="4200"/>
              <a:buNone/>
              <a:defRPr sz="4200"/>
            </a:lvl6pPr>
            <a:lvl7pPr lvl="6" algn="ctr" rtl="0">
              <a:lnSpc>
                <a:spcPct val="100000"/>
              </a:lnSpc>
              <a:spcBef>
                <a:spcPts val="0"/>
              </a:spcBef>
              <a:spcAft>
                <a:spcPts val="0"/>
              </a:spcAft>
              <a:buSzPts val="4200"/>
              <a:buNone/>
              <a:defRPr sz="4200"/>
            </a:lvl7pPr>
            <a:lvl8pPr lvl="7" algn="ctr" rtl="0">
              <a:lnSpc>
                <a:spcPct val="100000"/>
              </a:lnSpc>
              <a:spcBef>
                <a:spcPts val="0"/>
              </a:spcBef>
              <a:spcAft>
                <a:spcPts val="0"/>
              </a:spcAft>
              <a:buSzPts val="4200"/>
              <a:buNone/>
              <a:defRPr sz="4200"/>
            </a:lvl8pPr>
            <a:lvl9pPr lvl="8" algn="ctr" rtl="0">
              <a:lnSpc>
                <a:spcPct val="100000"/>
              </a:lnSpc>
              <a:spcBef>
                <a:spcPts val="0"/>
              </a:spcBef>
              <a:spcAft>
                <a:spcPts val="0"/>
              </a:spcAft>
              <a:buSzPts val="4200"/>
              <a:buNone/>
              <a:defRPr sz="4200"/>
            </a:lvl9pPr>
          </a:lstStyle>
          <a:p>
            <a:endParaRPr/>
          </a:p>
        </p:txBody>
      </p:sp>
      <p:sp>
        <p:nvSpPr>
          <p:cNvPr id="78" name="Google Shape;78;p3"/>
          <p:cNvSpPr txBox="1">
            <a:spLocks noGrp="1"/>
          </p:cNvSpPr>
          <p:nvPr>
            <p:ph type="title" idx="2" hasCustomPrompt="1"/>
          </p:nvPr>
        </p:nvSpPr>
        <p:spPr>
          <a:xfrm>
            <a:off x="3843750" y="591078"/>
            <a:ext cx="1456500" cy="816900"/>
          </a:xfrm>
          <a:prstGeom prst="rect">
            <a:avLst/>
          </a:prstGeom>
        </p:spPr>
        <p:txBody>
          <a:bodyPr spcFirstLastPara="1" wrap="square" lIns="0" tIns="0" rIns="0" bIns="0" anchor="t" anchorCtr="0">
            <a:noAutofit/>
          </a:bodyPr>
          <a:lstStyle>
            <a:lvl1pPr lvl="0" algn="ctr" rtl="0">
              <a:lnSpc>
                <a:spcPct val="100000"/>
              </a:lnSpc>
              <a:spcBef>
                <a:spcPts val="0"/>
              </a:spcBef>
              <a:spcAft>
                <a:spcPts val="0"/>
              </a:spcAft>
              <a:buSzPts val="6000"/>
              <a:buNone/>
              <a:defRPr sz="6000"/>
            </a:lvl1pPr>
            <a:lvl2pPr lvl="1" algn="ctr" rtl="0">
              <a:lnSpc>
                <a:spcPct val="100000"/>
              </a:lnSpc>
              <a:spcBef>
                <a:spcPts val="0"/>
              </a:spcBef>
              <a:spcAft>
                <a:spcPts val="0"/>
              </a:spcAft>
              <a:buSzPts val="6000"/>
              <a:buNone/>
              <a:defRPr sz="6000"/>
            </a:lvl2pPr>
            <a:lvl3pPr lvl="2" algn="ctr" rtl="0">
              <a:lnSpc>
                <a:spcPct val="100000"/>
              </a:lnSpc>
              <a:spcBef>
                <a:spcPts val="0"/>
              </a:spcBef>
              <a:spcAft>
                <a:spcPts val="0"/>
              </a:spcAft>
              <a:buSzPts val="6000"/>
              <a:buNone/>
              <a:defRPr sz="6000"/>
            </a:lvl3pPr>
            <a:lvl4pPr lvl="3" algn="ctr" rtl="0">
              <a:lnSpc>
                <a:spcPct val="100000"/>
              </a:lnSpc>
              <a:spcBef>
                <a:spcPts val="0"/>
              </a:spcBef>
              <a:spcAft>
                <a:spcPts val="0"/>
              </a:spcAft>
              <a:buSzPts val="6000"/>
              <a:buNone/>
              <a:defRPr sz="6000"/>
            </a:lvl4pPr>
            <a:lvl5pPr lvl="4" algn="ctr" rtl="0">
              <a:lnSpc>
                <a:spcPct val="100000"/>
              </a:lnSpc>
              <a:spcBef>
                <a:spcPts val="0"/>
              </a:spcBef>
              <a:spcAft>
                <a:spcPts val="0"/>
              </a:spcAft>
              <a:buSzPts val="6000"/>
              <a:buNone/>
              <a:defRPr sz="6000"/>
            </a:lvl5pPr>
            <a:lvl6pPr lvl="5" algn="ctr" rtl="0">
              <a:lnSpc>
                <a:spcPct val="100000"/>
              </a:lnSpc>
              <a:spcBef>
                <a:spcPts val="0"/>
              </a:spcBef>
              <a:spcAft>
                <a:spcPts val="0"/>
              </a:spcAft>
              <a:buSzPts val="6000"/>
              <a:buNone/>
              <a:defRPr sz="6000"/>
            </a:lvl6pPr>
            <a:lvl7pPr lvl="6" algn="ctr" rtl="0">
              <a:lnSpc>
                <a:spcPct val="100000"/>
              </a:lnSpc>
              <a:spcBef>
                <a:spcPts val="0"/>
              </a:spcBef>
              <a:spcAft>
                <a:spcPts val="0"/>
              </a:spcAft>
              <a:buSzPts val="6000"/>
              <a:buNone/>
              <a:defRPr sz="6000"/>
            </a:lvl7pPr>
            <a:lvl8pPr lvl="7" algn="ctr" rtl="0">
              <a:lnSpc>
                <a:spcPct val="100000"/>
              </a:lnSpc>
              <a:spcBef>
                <a:spcPts val="0"/>
              </a:spcBef>
              <a:spcAft>
                <a:spcPts val="0"/>
              </a:spcAft>
              <a:buSzPts val="6000"/>
              <a:buNone/>
              <a:defRPr sz="6000"/>
            </a:lvl8pPr>
            <a:lvl9pPr lvl="8" algn="ctr" rtl="0">
              <a:lnSpc>
                <a:spcPct val="100000"/>
              </a:lnSpc>
              <a:spcBef>
                <a:spcPts val="0"/>
              </a:spcBef>
              <a:spcAft>
                <a:spcPts val="0"/>
              </a:spcAft>
              <a:buSzPts val="6000"/>
              <a:buNone/>
              <a:defRPr sz="6000"/>
            </a:lvl9pPr>
          </a:lstStyle>
          <a:p>
            <a:r>
              <a:t>xx%</a:t>
            </a:r>
          </a:p>
        </p:txBody>
      </p:sp>
      <p:grpSp>
        <p:nvGrpSpPr>
          <p:cNvPr id="79" name="Google Shape;79;p3"/>
          <p:cNvGrpSpPr/>
          <p:nvPr/>
        </p:nvGrpSpPr>
        <p:grpSpPr>
          <a:xfrm rot="-697126" flipH="1">
            <a:off x="569287" y="-351303"/>
            <a:ext cx="1305393" cy="1346461"/>
            <a:chOff x="1492000" y="427450"/>
            <a:chExt cx="1188000" cy="1225375"/>
          </a:xfrm>
        </p:grpSpPr>
        <p:sp>
          <p:nvSpPr>
            <p:cNvPr id="80" name="Google Shape;80;p3"/>
            <p:cNvSpPr/>
            <p:nvPr/>
          </p:nvSpPr>
          <p:spPr>
            <a:xfrm>
              <a:off x="1492000" y="427450"/>
              <a:ext cx="1188000" cy="1225375"/>
            </a:xfrm>
            <a:custGeom>
              <a:avLst/>
              <a:gdLst/>
              <a:ahLst/>
              <a:cxnLst/>
              <a:rect l="l" t="t" r="r" b="b"/>
              <a:pathLst>
                <a:path w="47520" h="49015" extrusionOk="0">
                  <a:moveTo>
                    <a:pt x="44863" y="698"/>
                  </a:moveTo>
                  <a:lnTo>
                    <a:pt x="44863" y="698"/>
                  </a:lnTo>
                  <a:cubicBezTo>
                    <a:pt x="45260" y="745"/>
                    <a:pt x="45657" y="763"/>
                    <a:pt x="46048" y="763"/>
                  </a:cubicBezTo>
                  <a:cubicBezTo>
                    <a:pt x="46274" y="763"/>
                    <a:pt x="46497" y="757"/>
                    <a:pt x="46717" y="748"/>
                  </a:cubicBezTo>
                  <a:lnTo>
                    <a:pt x="46717" y="748"/>
                  </a:lnTo>
                  <a:cubicBezTo>
                    <a:pt x="46667" y="8567"/>
                    <a:pt x="46617" y="16387"/>
                    <a:pt x="46642" y="24207"/>
                  </a:cubicBezTo>
                  <a:cubicBezTo>
                    <a:pt x="46667" y="32076"/>
                    <a:pt x="46366" y="40046"/>
                    <a:pt x="46868" y="47891"/>
                  </a:cubicBezTo>
                  <a:cubicBezTo>
                    <a:pt x="46818" y="47891"/>
                    <a:pt x="46792" y="47866"/>
                    <a:pt x="46767" y="47866"/>
                  </a:cubicBezTo>
                  <a:cubicBezTo>
                    <a:pt x="39987" y="48053"/>
                    <a:pt x="33211" y="48100"/>
                    <a:pt x="26436" y="48100"/>
                  </a:cubicBezTo>
                  <a:cubicBezTo>
                    <a:pt x="19684" y="48100"/>
                    <a:pt x="12934" y="48054"/>
                    <a:pt x="6180" y="48054"/>
                  </a:cubicBezTo>
                  <a:cubicBezTo>
                    <a:pt x="4304" y="48054"/>
                    <a:pt x="2428" y="48057"/>
                    <a:pt x="552" y="48066"/>
                  </a:cubicBezTo>
                  <a:cubicBezTo>
                    <a:pt x="802" y="38116"/>
                    <a:pt x="1203" y="28066"/>
                    <a:pt x="1203" y="18066"/>
                  </a:cubicBezTo>
                  <a:cubicBezTo>
                    <a:pt x="1203" y="12452"/>
                    <a:pt x="1078" y="6863"/>
                    <a:pt x="727" y="1299"/>
                  </a:cubicBezTo>
                  <a:lnTo>
                    <a:pt x="752" y="1299"/>
                  </a:lnTo>
                  <a:cubicBezTo>
                    <a:pt x="1098" y="1362"/>
                    <a:pt x="1492" y="1415"/>
                    <a:pt x="1880" y="1415"/>
                  </a:cubicBezTo>
                  <a:cubicBezTo>
                    <a:pt x="2112" y="1415"/>
                    <a:pt x="2341" y="1396"/>
                    <a:pt x="2557" y="1349"/>
                  </a:cubicBezTo>
                  <a:lnTo>
                    <a:pt x="2557" y="1349"/>
                  </a:lnTo>
                  <a:cubicBezTo>
                    <a:pt x="2406" y="1650"/>
                    <a:pt x="2406" y="2051"/>
                    <a:pt x="2582" y="2377"/>
                  </a:cubicBezTo>
                  <a:cubicBezTo>
                    <a:pt x="2901" y="2970"/>
                    <a:pt x="3636" y="3314"/>
                    <a:pt x="4314" y="3314"/>
                  </a:cubicBezTo>
                  <a:cubicBezTo>
                    <a:pt x="4381" y="3314"/>
                    <a:pt x="4447" y="3311"/>
                    <a:pt x="4512" y="3304"/>
                  </a:cubicBezTo>
                  <a:cubicBezTo>
                    <a:pt x="5740" y="3229"/>
                    <a:pt x="6316" y="1700"/>
                    <a:pt x="5539" y="873"/>
                  </a:cubicBezTo>
                  <a:lnTo>
                    <a:pt x="5539" y="873"/>
                  </a:lnTo>
                  <a:cubicBezTo>
                    <a:pt x="5943" y="910"/>
                    <a:pt x="6360" y="933"/>
                    <a:pt x="6771" y="933"/>
                  </a:cubicBezTo>
                  <a:cubicBezTo>
                    <a:pt x="6921" y="933"/>
                    <a:pt x="7071" y="930"/>
                    <a:pt x="7218" y="923"/>
                  </a:cubicBezTo>
                  <a:lnTo>
                    <a:pt x="7218" y="923"/>
                  </a:lnTo>
                  <a:cubicBezTo>
                    <a:pt x="6918" y="1199"/>
                    <a:pt x="6742" y="1700"/>
                    <a:pt x="6792" y="2101"/>
                  </a:cubicBezTo>
                  <a:cubicBezTo>
                    <a:pt x="6842" y="2778"/>
                    <a:pt x="7344" y="3254"/>
                    <a:pt x="7995" y="3354"/>
                  </a:cubicBezTo>
                  <a:cubicBezTo>
                    <a:pt x="8078" y="3367"/>
                    <a:pt x="8161" y="3373"/>
                    <a:pt x="8244" y="3373"/>
                  </a:cubicBezTo>
                  <a:cubicBezTo>
                    <a:pt x="8813" y="3373"/>
                    <a:pt x="9362" y="3077"/>
                    <a:pt x="9624" y="2552"/>
                  </a:cubicBezTo>
                  <a:cubicBezTo>
                    <a:pt x="9850" y="2076"/>
                    <a:pt x="9850" y="1475"/>
                    <a:pt x="9599" y="998"/>
                  </a:cubicBezTo>
                  <a:cubicBezTo>
                    <a:pt x="10025" y="998"/>
                    <a:pt x="10451" y="973"/>
                    <a:pt x="10903" y="898"/>
                  </a:cubicBezTo>
                  <a:lnTo>
                    <a:pt x="10903" y="898"/>
                  </a:lnTo>
                  <a:cubicBezTo>
                    <a:pt x="10652" y="1149"/>
                    <a:pt x="10527" y="1500"/>
                    <a:pt x="10552" y="1876"/>
                  </a:cubicBezTo>
                  <a:cubicBezTo>
                    <a:pt x="10627" y="2527"/>
                    <a:pt x="11178" y="3029"/>
                    <a:pt x="11830" y="3104"/>
                  </a:cubicBezTo>
                  <a:cubicBezTo>
                    <a:pt x="11905" y="3116"/>
                    <a:pt x="11981" y="3122"/>
                    <a:pt x="12056" y="3122"/>
                  </a:cubicBezTo>
                  <a:cubicBezTo>
                    <a:pt x="12607" y="3122"/>
                    <a:pt x="13138" y="2806"/>
                    <a:pt x="13359" y="2277"/>
                  </a:cubicBezTo>
                  <a:cubicBezTo>
                    <a:pt x="13559" y="1826"/>
                    <a:pt x="13509" y="1299"/>
                    <a:pt x="13258" y="898"/>
                  </a:cubicBezTo>
                  <a:cubicBezTo>
                    <a:pt x="13576" y="898"/>
                    <a:pt x="13904" y="909"/>
                    <a:pt x="14237" y="909"/>
                  </a:cubicBezTo>
                  <a:cubicBezTo>
                    <a:pt x="14403" y="909"/>
                    <a:pt x="14570" y="907"/>
                    <a:pt x="14737" y="898"/>
                  </a:cubicBezTo>
                  <a:lnTo>
                    <a:pt x="14737" y="898"/>
                  </a:lnTo>
                  <a:cubicBezTo>
                    <a:pt x="14273" y="1850"/>
                    <a:pt x="14626" y="3103"/>
                    <a:pt x="15816" y="3103"/>
                  </a:cubicBezTo>
                  <a:cubicBezTo>
                    <a:pt x="15911" y="3103"/>
                    <a:pt x="16010" y="3095"/>
                    <a:pt x="16116" y="3079"/>
                  </a:cubicBezTo>
                  <a:cubicBezTo>
                    <a:pt x="17268" y="2928"/>
                    <a:pt x="17644" y="1625"/>
                    <a:pt x="17093" y="798"/>
                  </a:cubicBezTo>
                  <a:lnTo>
                    <a:pt x="17093" y="798"/>
                  </a:lnTo>
                  <a:cubicBezTo>
                    <a:pt x="17569" y="823"/>
                    <a:pt x="18070" y="823"/>
                    <a:pt x="18572" y="823"/>
                  </a:cubicBezTo>
                  <a:cubicBezTo>
                    <a:pt x="18183" y="1796"/>
                    <a:pt x="18761" y="2957"/>
                    <a:pt x="19917" y="2957"/>
                  </a:cubicBezTo>
                  <a:cubicBezTo>
                    <a:pt x="19952" y="2957"/>
                    <a:pt x="19989" y="2956"/>
                    <a:pt x="20025" y="2953"/>
                  </a:cubicBezTo>
                  <a:cubicBezTo>
                    <a:pt x="21103" y="2878"/>
                    <a:pt x="21604" y="1775"/>
                    <a:pt x="21203" y="898"/>
                  </a:cubicBezTo>
                  <a:lnTo>
                    <a:pt x="21203" y="898"/>
                  </a:lnTo>
                  <a:cubicBezTo>
                    <a:pt x="21579" y="923"/>
                    <a:pt x="21930" y="923"/>
                    <a:pt x="22306" y="923"/>
                  </a:cubicBezTo>
                  <a:cubicBezTo>
                    <a:pt x="21963" y="1782"/>
                    <a:pt x="22460" y="2905"/>
                    <a:pt x="23492" y="2905"/>
                  </a:cubicBezTo>
                  <a:cubicBezTo>
                    <a:pt x="23514" y="2905"/>
                    <a:pt x="23536" y="2904"/>
                    <a:pt x="23559" y="2903"/>
                  </a:cubicBezTo>
                  <a:cubicBezTo>
                    <a:pt x="24436" y="2878"/>
                    <a:pt x="25339" y="1775"/>
                    <a:pt x="25013" y="1024"/>
                  </a:cubicBezTo>
                  <a:cubicBezTo>
                    <a:pt x="25489" y="998"/>
                    <a:pt x="25940" y="998"/>
                    <a:pt x="26391" y="923"/>
                  </a:cubicBezTo>
                  <a:lnTo>
                    <a:pt x="26391" y="923"/>
                  </a:lnTo>
                  <a:cubicBezTo>
                    <a:pt x="26141" y="1450"/>
                    <a:pt x="25990" y="2001"/>
                    <a:pt x="26391" y="2502"/>
                  </a:cubicBezTo>
                  <a:cubicBezTo>
                    <a:pt x="26730" y="2921"/>
                    <a:pt x="27291" y="3117"/>
                    <a:pt x="27809" y="3117"/>
                  </a:cubicBezTo>
                  <a:cubicBezTo>
                    <a:pt x="27942" y="3117"/>
                    <a:pt x="28073" y="3104"/>
                    <a:pt x="28196" y="3079"/>
                  </a:cubicBezTo>
                  <a:cubicBezTo>
                    <a:pt x="29173" y="2828"/>
                    <a:pt x="29675" y="1625"/>
                    <a:pt x="29073" y="923"/>
                  </a:cubicBezTo>
                  <a:lnTo>
                    <a:pt x="30226" y="923"/>
                  </a:lnTo>
                  <a:cubicBezTo>
                    <a:pt x="29910" y="1969"/>
                    <a:pt x="30584" y="3132"/>
                    <a:pt x="31769" y="3132"/>
                  </a:cubicBezTo>
                  <a:cubicBezTo>
                    <a:pt x="31806" y="3132"/>
                    <a:pt x="31843" y="3131"/>
                    <a:pt x="31880" y="3129"/>
                  </a:cubicBezTo>
                  <a:cubicBezTo>
                    <a:pt x="33108" y="3029"/>
                    <a:pt x="33685" y="1750"/>
                    <a:pt x="33208" y="773"/>
                  </a:cubicBezTo>
                  <a:lnTo>
                    <a:pt x="33208" y="773"/>
                  </a:lnTo>
                  <a:cubicBezTo>
                    <a:pt x="33559" y="798"/>
                    <a:pt x="33885" y="823"/>
                    <a:pt x="34236" y="848"/>
                  </a:cubicBezTo>
                  <a:cubicBezTo>
                    <a:pt x="33885" y="1800"/>
                    <a:pt x="34436" y="2928"/>
                    <a:pt x="35589" y="2928"/>
                  </a:cubicBezTo>
                  <a:cubicBezTo>
                    <a:pt x="35602" y="2929"/>
                    <a:pt x="35614" y="2929"/>
                    <a:pt x="35626" y="2929"/>
                  </a:cubicBezTo>
                  <a:cubicBezTo>
                    <a:pt x="36682" y="2929"/>
                    <a:pt x="37315" y="1865"/>
                    <a:pt x="37018" y="973"/>
                  </a:cubicBezTo>
                  <a:cubicBezTo>
                    <a:pt x="37319" y="948"/>
                    <a:pt x="37645" y="923"/>
                    <a:pt x="37945" y="898"/>
                  </a:cubicBezTo>
                  <a:lnTo>
                    <a:pt x="37945" y="898"/>
                  </a:lnTo>
                  <a:cubicBezTo>
                    <a:pt x="37695" y="1775"/>
                    <a:pt x="38221" y="2753"/>
                    <a:pt x="39274" y="2803"/>
                  </a:cubicBezTo>
                  <a:cubicBezTo>
                    <a:pt x="39298" y="2804"/>
                    <a:pt x="39323" y="2805"/>
                    <a:pt x="39347" y="2805"/>
                  </a:cubicBezTo>
                  <a:cubicBezTo>
                    <a:pt x="40334" y="2805"/>
                    <a:pt x="40996" y="1829"/>
                    <a:pt x="40727" y="948"/>
                  </a:cubicBezTo>
                  <a:lnTo>
                    <a:pt x="40727" y="948"/>
                  </a:lnTo>
                  <a:cubicBezTo>
                    <a:pt x="41028" y="1024"/>
                    <a:pt x="41329" y="1049"/>
                    <a:pt x="41630" y="1074"/>
                  </a:cubicBezTo>
                  <a:cubicBezTo>
                    <a:pt x="41228" y="1800"/>
                    <a:pt x="41880" y="2928"/>
                    <a:pt x="42858" y="3079"/>
                  </a:cubicBezTo>
                  <a:cubicBezTo>
                    <a:pt x="42948" y="3092"/>
                    <a:pt x="43038" y="3099"/>
                    <a:pt x="43126" y="3099"/>
                  </a:cubicBezTo>
                  <a:cubicBezTo>
                    <a:pt x="44355" y="3099"/>
                    <a:pt x="45307" y="1844"/>
                    <a:pt x="44863" y="698"/>
                  </a:cubicBezTo>
                  <a:close/>
                  <a:moveTo>
                    <a:pt x="47088" y="0"/>
                  </a:moveTo>
                  <a:cubicBezTo>
                    <a:pt x="46975" y="0"/>
                    <a:pt x="46861" y="48"/>
                    <a:pt x="46792" y="146"/>
                  </a:cubicBezTo>
                  <a:cubicBezTo>
                    <a:pt x="46603" y="146"/>
                    <a:pt x="46411" y="145"/>
                    <a:pt x="46218" y="145"/>
                  </a:cubicBezTo>
                  <a:cubicBezTo>
                    <a:pt x="45543" y="145"/>
                    <a:pt x="44854" y="160"/>
                    <a:pt x="44211" y="297"/>
                  </a:cubicBezTo>
                  <a:cubicBezTo>
                    <a:pt x="44061" y="347"/>
                    <a:pt x="44061" y="572"/>
                    <a:pt x="44211" y="597"/>
                  </a:cubicBezTo>
                  <a:lnTo>
                    <a:pt x="44286" y="597"/>
                  </a:lnTo>
                  <a:cubicBezTo>
                    <a:pt x="44462" y="1199"/>
                    <a:pt x="44512" y="1851"/>
                    <a:pt x="43935" y="2277"/>
                  </a:cubicBezTo>
                  <a:cubicBezTo>
                    <a:pt x="43706" y="2437"/>
                    <a:pt x="43435" y="2556"/>
                    <a:pt x="43161" y="2556"/>
                  </a:cubicBezTo>
                  <a:cubicBezTo>
                    <a:pt x="43135" y="2556"/>
                    <a:pt x="43109" y="2555"/>
                    <a:pt x="43083" y="2552"/>
                  </a:cubicBezTo>
                  <a:cubicBezTo>
                    <a:pt x="42908" y="2502"/>
                    <a:pt x="42757" y="2452"/>
                    <a:pt x="42582" y="2427"/>
                  </a:cubicBezTo>
                  <a:cubicBezTo>
                    <a:pt x="41980" y="2126"/>
                    <a:pt x="41955" y="1675"/>
                    <a:pt x="42482" y="1099"/>
                  </a:cubicBezTo>
                  <a:cubicBezTo>
                    <a:pt x="42807" y="998"/>
                    <a:pt x="42732" y="547"/>
                    <a:pt x="42406" y="522"/>
                  </a:cubicBezTo>
                  <a:cubicBezTo>
                    <a:pt x="42002" y="490"/>
                    <a:pt x="41577" y="437"/>
                    <a:pt x="41158" y="437"/>
                  </a:cubicBezTo>
                  <a:cubicBezTo>
                    <a:pt x="40927" y="437"/>
                    <a:pt x="40699" y="453"/>
                    <a:pt x="40477" y="497"/>
                  </a:cubicBezTo>
                  <a:cubicBezTo>
                    <a:pt x="40451" y="489"/>
                    <a:pt x="40422" y="484"/>
                    <a:pt x="40393" y="484"/>
                  </a:cubicBezTo>
                  <a:cubicBezTo>
                    <a:pt x="40251" y="484"/>
                    <a:pt x="40093" y="582"/>
                    <a:pt x="40176" y="748"/>
                  </a:cubicBezTo>
                  <a:cubicBezTo>
                    <a:pt x="40426" y="1399"/>
                    <a:pt x="40226" y="2277"/>
                    <a:pt x="39374" y="2302"/>
                  </a:cubicBezTo>
                  <a:cubicBezTo>
                    <a:pt x="39362" y="2302"/>
                    <a:pt x="39351" y="2302"/>
                    <a:pt x="39340" y="2302"/>
                  </a:cubicBezTo>
                  <a:cubicBezTo>
                    <a:pt x="38464" y="2302"/>
                    <a:pt x="38177" y="1341"/>
                    <a:pt x="38622" y="698"/>
                  </a:cubicBezTo>
                  <a:cubicBezTo>
                    <a:pt x="38722" y="547"/>
                    <a:pt x="38597" y="297"/>
                    <a:pt x="38396" y="297"/>
                  </a:cubicBezTo>
                  <a:cubicBezTo>
                    <a:pt x="37845" y="372"/>
                    <a:pt x="37319" y="447"/>
                    <a:pt x="36792" y="572"/>
                  </a:cubicBezTo>
                  <a:cubicBezTo>
                    <a:pt x="36767" y="547"/>
                    <a:pt x="36742" y="522"/>
                    <a:pt x="36717" y="472"/>
                  </a:cubicBezTo>
                  <a:cubicBezTo>
                    <a:pt x="36687" y="435"/>
                    <a:pt x="36647" y="420"/>
                    <a:pt x="36606" y="420"/>
                  </a:cubicBezTo>
                  <a:cubicBezTo>
                    <a:pt x="36478" y="420"/>
                    <a:pt x="36335" y="571"/>
                    <a:pt x="36391" y="723"/>
                  </a:cubicBezTo>
                  <a:cubicBezTo>
                    <a:pt x="36341" y="798"/>
                    <a:pt x="36391" y="948"/>
                    <a:pt x="36492" y="973"/>
                  </a:cubicBezTo>
                  <a:cubicBezTo>
                    <a:pt x="36735" y="1630"/>
                    <a:pt x="36459" y="2429"/>
                    <a:pt x="35662" y="2429"/>
                  </a:cubicBezTo>
                  <a:cubicBezTo>
                    <a:pt x="35638" y="2429"/>
                    <a:pt x="35614" y="2429"/>
                    <a:pt x="35589" y="2427"/>
                  </a:cubicBezTo>
                  <a:cubicBezTo>
                    <a:pt x="34687" y="2402"/>
                    <a:pt x="34436" y="1374"/>
                    <a:pt x="34913" y="723"/>
                  </a:cubicBezTo>
                  <a:cubicBezTo>
                    <a:pt x="35063" y="572"/>
                    <a:pt x="34888" y="322"/>
                    <a:pt x="34687" y="322"/>
                  </a:cubicBezTo>
                  <a:cubicBezTo>
                    <a:pt x="34086" y="322"/>
                    <a:pt x="33509" y="322"/>
                    <a:pt x="32908" y="347"/>
                  </a:cubicBezTo>
                  <a:cubicBezTo>
                    <a:pt x="32873" y="312"/>
                    <a:pt x="32831" y="298"/>
                    <a:pt x="32787" y="298"/>
                  </a:cubicBezTo>
                  <a:cubicBezTo>
                    <a:pt x="32641" y="298"/>
                    <a:pt x="32485" y="462"/>
                    <a:pt x="32582" y="597"/>
                  </a:cubicBezTo>
                  <a:cubicBezTo>
                    <a:pt x="33098" y="1359"/>
                    <a:pt x="32867" y="2554"/>
                    <a:pt x="31843" y="2554"/>
                  </a:cubicBezTo>
                  <a:cubicBezTo>
                    <a:pt x="31822" y="2554"/>
                    <a:pt x="31801" y="2553"/>
                    <a:pt x="31780" y="2552"/>
                  </a:cubicBezTo>
                  <a:cubicBezTo>
                    <a:pt x="30827" y="2527"/>
                    <a:pt x="30477" y="1550"/>
                    <a:pt x="30878" y="798"/>
                  </a:cubicBezTo>
                  <a:cubicBezTo>
                    <a:pt x="31003" y="623"/>
                    <a:pt x="30853" y="397"/>
                    <a:pt x="30652" y="397"/>
                  </a:cubicBezTo>
                  <a:cubicBezTo>
                    <a:pt x="29975" y="397"/>
                    <a:pt x="29374" y="497"/>
                    <a:pt x="28722" y="648"/>
                  </a:cubicBezTo>
                  <a:cubicBezTo>
                    <a:pt x="28697" y="623"/>
                    <a:pt x="28647" y="597"/>
                    <a:pt x="28622" y="572"/>
                  </a:cubicBezTo>
                  <a:cubicBezTo>
                    <a:pt x="28590" y="561"/>
                    <a:pt x="28559" y="556"/>
                    <a:pt x="28528" y="556"/>
                  </a:cubicBezTo>
                  <a:cubicBezTo>
                    <a:pt x="28295" y="556"/>
                    <a:pt x="28127" y="863"/>
                    <a:pt x="28371" y="973"/>
                  </a:cubicBezTo>
                  <a:cubicBezTo>
                    <a:pt x="29098" y="1349"/>
                    <a:pt x="28923" y="2277"/>
                    <a:pt x="28196" y="2552"/>
                  </a:cubicBezTo>
                  <a:cubicBezTo>
                    <a:pt x="28045" y="2590"/>
                    <a:pt x="27901" y="2609"/>
                    <a:pt x="27760" y="2609"/>
                  </a:cubicBezTo>
                  <a:cubicBezTo>
                    <a:pt x="27619" y="2609"/>
                    <a:pt x="27482" y="2590"/>
                    <a:pt x="27344" y="2552"/>
                  </a:cubicBezTo>
                  <a:cubicBezTo>
                    <a:pt x="26517" y="2001"/>
                    <a:pt x="26391" y="1399"/>
                    <a:pt x="26993" y="798"/>
                  </a:cubicBezTo>
                  <a:cubicBezTo>
                    <a:pt x="27118" y="623"/>
                    <a:pt x="27043" y="372"/>
                    <a:pt x="26817" y="372"/>
                  </a:cubicBezTo>
                  <a:cubicBezTo>
                    <a:pt x="26091" y="397"/>
                    <a:pt x="25339" y="497"/>
                    <a:pt x="24612" y="572"/>
                  </a:cubicBezTo>
                  <a:cubicBezTo>
                    <a:pt x="24587" y="572"/>
                    <a:pt x="24562" y="547"/>
                    <a:pt x="24537" y="547"/>
                  </a:cubicBezTo>
                  <a:cubicBezTo>
                    <a:pt x="24503" y="522"/>
                    <a:pt x="24467" y="511"/>
                    <a:pt x="24432" y="511"/>
                  </a:cubicBezTo>
                  <a:cubicBezTo>
                    <a:pt x="24361" y="511"/>
                    <a:pt x="24294" y="556"/>
                    <a:pt x="24261" y="623"/>
                  </a:cubicBezTo>
                  <a:cubicBezTo>
                    <a:pt x="24086" y="698"/>
                    <a:pt x="24111" y="998"/>
                    <a:pt x="24336" y="998"/>
                  </a:cubicBezTo>
                  <a:lnTo>
                    <a:pt x="24436" y="998"/>
                  </a:lnTo>
                  <a:cubicBezTo>
                    <a:pt x="24637" y="1299"/>
                    <a:pt x="24512" y="1800"/>
                    <a:pt x="24336" y="2026"/>
                  </a:cubicBezTo>
                  <a:cubicBezTo>
                    <a:pt x="24134" y="2249"/>
                    <a:pt x="23882" y="2373"/>
                    <a:pt x="23608" y="2373"/>
                  </a:cubicBezTo>
                  <a:cubicBezTo>
                    <a:pt x="23543" y="2373"/>
                    <a:pt x="23476" y="2366"/>
                    <a:pt x="23409" y="2352"/>
                  </a:cubicBezTo>
                  <a:cubicBezTo>
                    <a:pt x="22732" y="2252"/>
                    <a:pt x="22381" y="1425"/>
                    <a:pt x="22857" y="823"/>
                  </a:cubicBezTo>
                  <a:cubicBezTo>
                    <a:pt x="22983" y="673"/>
                    <a:pt x="22908" y="472"/>
                    <a:pt x="22707" y="447"/>
                  </a:cubicBezTo>
                  <a:cubicBezTo>
                    <a:pt x="22439" y="428"/>
                    <a:pt x="22171" y="420"/>
                    <a:pt x="21903" y="420"/>
                  </a:cubicBezTo>
                  <a:cubicBezTo>
                    <a:pt x="21469" y="420"/>
                    <a:pt x="21036" y="441"/>
                    <a:pt x="20602" y="472"/>
                  </a:cubicBezTo>
                  <a:cubicBezTo>
                    <a:pt x="20351" y="497"/>
                    <a:pt x="20351" y="848"/>
                    <a:pt x="20602" y="873"/>
                  </a:cubicBezTo>
                  <a:lnTo>
                    <a:pt x="20652" y="873"/>
                  </a:lnTo>
                  <a:cubicBezTo>
                    <a:pt x="21028" y="1525"/>
                    <a:pt x="20777" y="2452"/>
                    <a:pt x="19925" y="2452"/>
                  </a:cubicBezTo>
                  <a:cubicBezTo>
                    <a:pt x="18998" y="2452"/>
                    <a:pt x="18747" y="1349"/>
                    <a:pt x="19198" y="698"/>
                  </a:cubicBezTo>
                  <a:cubicBezTo>
                    <a:pt x="19299" y="547"/>
                    <a:pt x="19173" y="322"/>
                    <a:pt x="18973" y="322"/>
                  </a:cubicBezTo>
                  <a:cubicBezTo>
                    <a:pt x="18529" y="322"/>
                    <a:pt x="18085" y="305"/>
                    <a:pt x="17641" y="305"/>
                  </a:cubicBezTo>
                  <a:cubicBezTo>
                    <a:pt x="17308" y="305"/>
                    <a:pt x="16975" y="315"/>
                    <a:pt x="16642" y="347"/>
                  </a:cubicBezTo>
                  <a:lnTo>
                    <a:pt x="16592" y="347"/>
                  </a:lnTo>
                  <a:cubicBezTo>
                    <a:pt x="16592" y="347"/>
                    <a:pt x="16567" y="322"/>
                    <a:pt x="16542" y="322"/>
                  </a:cubicBezTo>
                  <a:cubicBezTo>
                    <a:pt x="16503" y="299"/>
                    <a:pt x="16465" y="289"/>
                    <a:pt x="16428" y="289"/>
                  </a:cubicBezTo>
                  <a:cubicBezTo>
                    <a:pt x="16226" y="289"/>
                    <a:pt x="16083" y="595"/>
                    <a:pt x="16316" y="723"/>
                  </a:cubicBezTo>
                  <a:cubicBezTo>
                    <a:pt x="17068" y="1224"/>
                    <a:pt x="17118" y="2427"/>
                    <a:pt x="16065" y="2628"/>
                  </a:cubicBezTo>
                  <a:cubicBezTo>
                    <a:pt x="16001" y="2641"/>
                    <a:pt x="15937" y="2648"/>
                    <a:pt x="15874" y="2648"/>
                  </a:cubicBezTo>
                  <a:cubicBezTo>
                    <a:pt x="15009" y="2648"/>
                    <a:pt x="14351" y="1430"/>
                    <a:pt x="15238" y="823"/>
                  </a:cubicBezTo>
                  <a:cubicBezTo>
                    <a:pt x="15414" y="723"/>
                    <a:pt x="15339" y="472"/>
                    <a:pt x="15113" y="447"/>
                  </a:cubicBezTo>
                  <a:cubicBezTo>
                    <a:pt x="14835" y="428"/>
                    <a:pt x="14558" y="420"/>
                    <a:pt x="14279" y="420"/>
                  </a:cubicBezTo>
                  <a:cubicBezTo>
                    <a:pt x="13827" y="420"/>
                    <a:pt x="13372" y="441"/>
                    <a:pt x="12908" y="472"/>
                  </a:cubicBezTo>
                  <a:cubicBezTo>
                    <a:pt x="12882" y="497"/>
                    <a:pt x="12857" y="497"/>
                    <a:pt x="12807" y="522"/>
                  </a:cubicBezTo>
                  <a:cubicBezTo>
                    <a:pt x="12682" y="522"/>
                    <a:pt x="12582" y="748"/>
                    <a:pt x="12682" y="898"/>
                  </a:cubicBezTo>
                  <a:cubicBezTo>
                    <a:pt x="13208" y="1525"/>
                    <a:pt x="13008" y="2628"/>
                    <a:pt x="12030" y="2628"/>
                  </a:cubicBezTo>
                  <a:cubicBezTo>
                    <a:pt x="11103" y="2628"/>
                    <a:pt x="10627" y="1274"/>
                    <a:pt x="11604" y="923"/>
                  </a:cubicBezTo>
                  <a:cubicBezTo>
                    <a:pt x="11730" y="873"/>
                    <a:pt x="11730" y="698"/>
                    <a:pt x="11629" y="673"/>
                  </a:cubicBezTo>
                  <a:cubicBezTo>
                    <a:pt x="11604" y="572"/>
                    <a:pt x="11554" y="472"/>
                    <a:pt x="11429" y="472"/>
                  </a:cubicBezTo>
                  <a:cubicBezTo>
                    <a:pt x="11209" y="457"/>
                    <a:pt x="10984" y="449"/>
                    <a:pt x="10758" y="449"/>
                  </a:cubicBezTo>
                  <a:cubicBezTo>
                    <a:pt x="10236" y="449"/>
                    <a:pt x="9705" y="493"/>
                    <a:pt x="9198" y="597"/>
                  </a:cubicBezTo>
                  <a:cubicBezTo>
                    <a:pt x="9187" y="596"/>
                    <a:pt x="9176" y="595"/>
                    <a:pt x="9164" y="595"/>
                  </a:cubicBezTo>
                  <a:cubicBezTo>
                    <a:pt x="9020" y="595"/>
                    <a:pt x="8857" y="736"/>
                    <a:pt x="8973" y="898"/>
                  </a:cubicBezTo>
                  <a:cubicBezTo>
                    <a:pt x="9248" y="1299"/>
                    <a:pt x="9424" y="1750"/>
                    <a:pt x="9223" y="2227"/>
                  </a:cubicBezTo>
                  <a:cubicBezTo>
                    <a:pt x="9070" y="2620"/>
                    <a:pt x="8688" y="2842"/>
                    <a:pt x="8276" y="2842"/>
                  </a:cubicBezTo>
                  <a:cubicBezTo>
                    <a:pt x="8216" y="2842"/>
                    <a:pt x="8156" y="2838"/>
                    <a:pt x="8095" y="2828"/>
                  </a:cubicBezTo>
                  <a:cubicBezTo>
                    <a:pt x="7669" y="2778"/>
                    <a:pt x="7344" y="2452"/>
                    <a:pt x="7344" y="2001"/>
                  </a:cubicBezTo>
                  <a:cubicBezTo>
                    <a:pt x="7319" y="1600"/>
                    <a:pt x="7544" y="1299"/>
                    <a:pt x="7845" y="1024"/>
                  </a:cubicBezTo>
                  <a:cubicBezTo>
                    <a:pt x="7920" y="948"/>
                    <a:pt x="7920" y="873"/>
                    <a:pt x="7870" y="798"/>
                  </a:cubicBezTo>
                  <a:cubicBezTo>
                    <a:pt x="7945" y="698"/>
                    <a:pt x="7895" y="497"/>
                    <a:pt x="7770" y="472"/>
                  </a:cubicBezTo>
                  <a:cubicBezTo>
                    <a:pt x="7476" y="428"/>
                    <a:pt x="7177" y="412"/>
                    <a:pt x="6874" y="412"/>
                  </a:cubicBezTo>
                  <a:cubicBezTo>
                    <a:pt x="6324" y="412"/>
                    <a:pt x="5763" y="465"/>
                    <a:pt x="5213" y="497"/>
                  </a:cubicBezTo>
                  <a:cubicBezTo>
                    <a:pt x="5163" y="497"/>
                    <a:pt x="5113" y="522"/>
                    <a:pt x="5088" y="572"/>
                  </a:cubicBezTo>
                  <a:cubicBezTo>
                    <a:pt x="5069" y="567"/>
                    <a:pt x="5050" y="565"/>
                    <a:pt x="5032" y="565"/>
                  </a:cubicBezTo>
                  <a:cubicBezTo>
                    <a:pt x="4879" y="565"/>
                    <a:pt x="4756" y="736"/>
                    <a:pt x="4913" y="848"/>
                  </a:cubicBezTo>
                  <a:cubicBezTo>
                    <a:pt x="5213" y="1099"/>
                    <a:pt x="5464" y="1425"/>
                    <a:pt x="5439" y="1826"/>
                  </a:cubicBezTo>
                  <a:cubicBezTo>
                    <a:pt x="5389" y="2327"/>
                    <a:pt x="4988" y="2728"/>
                    <a:pt x="4512" y="2778"/>
                  </a:cubicBezTo>
                  <a:cubicBezTo>
                    <a:pt x="4478" y="2781"/>
                    <a:pt x="4444" y="2783"/>
                    <a:pt x="4409" y="2783"/>
                  </a:cubicBezTo>
                  <a:cubicBezTo>
                    <a:pt x="3603" y="2783"/>
                    <a:pt x="2415" y="1966"/>
                    <a:pt x="3208" y="1149"/>
                  </a:cubicBezTo>
                  <a:cubicBezTo>
                    <a:pt x="3312" y="1045"/>
                    <a:pt x="3210" y="873"/>
                    <a:pt x="3087" y="873"/>
                  </a:cubicBezTo>
                  <a:cubicBezTo>
                    <a:pt x="3061" y="873"/>
                    <a:pt x="3034" y="881"/>
                    <a:pt x="3008" y="898"/>
                  </a:cubicBezTo>
                  <a:lnTo>
                    <a:pt x="2983" y="898"/>
                  </a:lnTo>
                  <a:cubicBezTo>
                    <a:pt x="2933" y="873"/>
                    <a:pt x="2907" y="848"/>
                    <a:pt x="2857" y="848"/>
                  </a:cubicBezTo>
                  <a:cubicBezTo>
                    <a:pt x="2773" y="836"/>
                    <a:pt x="2689" y="831"/>
                    <a:pt x="2605" y="831"/>
                  </a:cubicBezTo>
                  <a:cubicBezTo>
                    <a:pt x="2339" y="831"/>
                    <a:pt x="2077" y="879"/>
                    <a:pt x="1830" y="898"/>
                  </a:cubicBezTo>
                  <a:cubicBezTo>
                    <a:pt x="1479" y="923"/>
                    <a:pt x="1153" y="923"/>
                    <a:pt x="802" y="923"/>
                  </a:cubicBezTo>
                  <a:cubicBezTo>
                    <a:pt x="752" y="923"/>
                    <a:pt x="727" y="923"/>
                    <a:pt x="702" y="948"/>
                  </a:cubicBezTo>
                  <a:cubicBezTo>
                    <a:pt x="669" y="893"/>
                    <a:pt x="606" y="862"/>
                    <a:pt x="547" y="862"/>
                  </a:cubicBezTo>
                  <a:cubicBezTo>
                    <a:pt x="472" y="862"/>
                    <a:pt x="401" y="912"/>
                    <a:pt x="401" y="1024"/>
                  </a:cubicBezTo>
                  <a:cubicBezTo>
                    <a:pt x="151" y="8693"/>
                    <a:pt x="552" y="16412"/>
                    <a:pt x="501" y="24106"/>
                  </a:cubicBezTo>
                  <a:cubicBezTo>
                    <a:pt x="451" y="32126"/>
                    <a:pt x="226" y="40147"/>
                    <a:pt x="0" y="48167"/>
                  </a:cubicBezTo>
                  <a:cubicBezTo>
                    <a:pt x="0" y="48346"/>
                    <a:pt x="141" y="48435"/>
                    <a:pt x="276" y="48435"/>
                  </a:cubicBezTo>
                  <a:cubicBezTo>
                    <a:pt x="330" y="48435"/>
                    <a:pt x="383" y="48421"/>
                    <a:pt x="426" y="48392"/>
                  </a:cubicBezTo>
                  <a:cubicBezTo>
                    <a:pt x="451" y="48417"/>
                    <a:pt x="501" y="48442"/>
                    <a:pt x="552" y="48442"/>
                  </a:cubicBezTo>
                  <a:cubicBezTo>
                    <a:pt x="6395" y="48873"/>
                    <a:pt x="12274" y="49015"/>
                    <a:pt x="18164" y="49015"/>
                  </a:cubicBezTo>
                  <a:cubicBezTo>
                    <a:pt x="27709" y="49015"/>
                    <a:pt x="37282" y="48642"/>
                    <a:pt x="46767" y="48518"/>
                  </a:cubicBezTo>
                  <a:cubicBezTo>
                    <a:pt x="46968" y="48518"/>
                    <a:pt x="47068" y="48367"/>
                    <a:pt x="47068" y="48217"/>
                  </a:cubicBezTo>
                  <a:cubicBezTo>
                    <a:pt x="47118" y="48217"/>
                    <a:pt x="47193" y="48167"/>
                    <a:pt x="47193" y="48066"/>
                  </a:cubicBezTo>
                  <a:cubicBezTo>
                    <a:pt x="47519" y="40147"/>
                    <a:pt x="47118" y="32152"/>
                    <a:pt x="47168" y="24207"/>
                  </a:cubicBezTo>
                  <a:cubicBezTo>
                    <a:pt x="47193" y="16237"/>
                    <a:pt x="47269" y="8292"/>
                    <a:pt x="47419" y="347"/>
                  </a:cubicBezTo>
                  <a:cubicBezTo>
                    <a:pt x="47434" y="118"/>
                    <a:pt x="47263" y="0"/>
                    <a:pt x="47088" y="0"/>
                  </a:cubicBezTo>
                  <a:close/>
                </a:path>
              </a:pathLst>
            </a:custGeom>
            <a:solidFill>
              <a:srgbClr val="1C1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81;p3"/>
            <p:cNvSpPr/>
            <p:nvPr/>
          </p:nvSpPr>
          <p:spPr>
            <a:xfrm>
              <a:off x="1505775" y="444875"/>
              <a:ext cx="1157925" cy="1185100"/>
            </a:xfrm>
            <a:custGeom>
              <a:avLst/>
              <a:gdLst/>
              <a:ahLst/>
              <a:cxnLst/>
              <a:rect l="l" t="t" r="r" b="b"/>
              <a:pathLst>
                <a:path w="46317" h="47404" extrusionOk="0">
                  <a:moveTo>
                    <a:pt x="19694" y="12839"/>
                  </a:moveTo>
                  <a:cubicBezTo>
                    <a:pt x="25666" y="12839"/>
                    <a:pt x="31640" y="12924"/>
                    <a:pt x="37606" y="12924"/>
                  </a:cubicBezTo>
                  <a:cubicBezTo>
                    <a:pt x="38998" y="12924"/>
                    <a:pt x="40389" y="12919"/>
                    <a:pt x="41780" y="12908"/>
                  </a:cubicBezTo>
                  <a:cubicBezTo>
                    <a:pt x="42031" y="12908"/>
                    <a:pt x="42031" y="13309"/>
                    <a:pt x="41780" y="13309"/>
                  </a:cubicBezTo>
                  <a:cubicBezTo>
                    <a:pt x="40353" y="13295"/>
                    <a:pt x="38925" y="13288"/>
                    <a:pt x="37497" y="13288"/>
                  </a:cubicBezTo>
                  <a:cubicBezTo>
                    <a:pt x="30111" y="13288"/>
                    <a:pt x="22711" y="13452"/>
                    <a:pt x="15319" y="13452"/>
                  </a:cubicBezTo>
                  <a:cubicBezTo>
                    <a:pt x="11840" y="13452"/>
                    <a:pt x="8362" y="13415"/>
                    <a:pt x="4888" y="13309"/>
                  </a:cubicBezTo>
                  <a:cubicBezTo>
                    <a:pt x="4763" y="13309"/>
                    <a:pt x="4763" y="13109"/>
                    <a:pt x="4888" y="13109"/>
                  </a:cubicBezTo>
                  <a:cubicBezTo>
                    <a:pt x="9817" y="12897"/>
                    <a:pt x="14755" y="12839"/>
                    <a:pt x="19694" y="12839"/>
                  </a:cubicBezTo>
                  <a:close/>
                  <a:moveTo>
                    <a:pt x="41778" y="16165"/>
                  </a:moveTo>
                  <a:cubicBezTo>
                    <a:pt x="42081" y="16165"/>
                    <a:pt x="42073" y="16643"/>
                    <a:pt x="41755" y="16667"/>
                  </a:cubicBezTo>
                  <a:cubicBezTo>
                    <a:pt x="33336" y="16859"/>
                    <a:pt x="24820" y="17221"/>
                    <a:pt x="16342" y="17221"/>
                  </a:cubicBezTo>
                  <a:cubicBezTo>
                    <a:pt x="12630" y="17221"/>
                    <a:pt x="8925" y="17151"/>
                    <a:pt x="5239" y="16968"/>
                  </a:cubicBezTo>
                  <a:cubicBezTo>
                    <a:pt x="5113" y="16968"/>
                    <a:pt x="5113" y="16793"/>
                    <a:pt x="5239" y="16793"/>
                  </a:cubicBezTo>
                  <a:cubicBezTo>
                    <a:pt x="17369" y="16166"/>
                    <a:pt x="29625" y="16467"/>
                    <a:pt x="41755" y="16166"/>
                  </a:cubicBezTo>
                  <a:cubicBezTo>
                    <a:pt x="41763" y="16166"/>
                    <a:pt x="41771" y="16165"/>
                    <a:pt x="41778" y="16165"/>
                  </a:cubicBezTo>
                  <a:close/>
                  <a:moveTo>
                    <a:pt x="30937" y="19611"/>
                  </a:moveTo>
                  <a:cubicBezTo>
                    <a:pt x="34361" y="19611"/>
                    <a:pt x="37787" y="19640"/>
                    <a:pt x="41204" y="19725"/>
                  </a:cubicBezTo>
                  <a:cubicBezTo>
                    <a:pt x="41505" y="19750"/>
                    <a:pt x="41505" y="20201"/>
                    <a:pt x="41204" y="20201"/>
                  </a:cubicBezTo>
                  <a:cubicBezTo>
                    <a:pt x="36567" y="20163"/>
                    <a:pt x="31916" y="20110"/>
                    <a:pt x="27273" y="20110"/>
                  </a:cubicBezTo>
                  <a:cubicBezTo>
                    <a:pt x="25867" y="20110"/>
                    <a:pt x="24462" y="20114"/>
                    <a:pt x="23058" y="20126"/>
                  </a:cubicBezTo>
                  <a:cubicBezTo>
                    <a:pt x="18090" y="20167"/>
                    <a:pt x="13089" y="20446"/>
                    <a:pt x="8109" y="20446"/>
                  </a:cubicBezTo>
                  <a:cubicBezTo>
                    <a:pt x="7034" y="20446"/>
                    <a:pt x="5960" y="20433"/>
                    <a:pt x="4888" y="20402"/>
                  </a:cubicBezTo>
                  <a:cubicBezTo>
                    <a:pt x="4737" y="20402"/>
                    <a:pt x="4763" y="20176"/>
                    <a:pt x="4888" y="20176"/>
                  </a:cubicBezTo>
                  <a:cubicBezTo>
                    <a:pt x="10903" y="19575"/>
                    <a:pt x="17018" y="19700"/>
                    <a:pt x="23058" y="19650"/>
                  </a:cubicBezTo>
                  <a:cubicBezTo>
                    <a:pt x="25681" y="19628"/>
                    <a:pt x="28309" y="19611"/>
                    <a:pt x="30937" y="19611"/>
                  </a:cubicBezTo>
                  <a:close/>
                  <a:moveTo>
                    <a:pt x="29043" y="23158"/>
                  </a:moveTo>
                  <a:cubicBezTo>
                    <a:pt x="32026" y="23158"/>
                    <a:pt x="35010" y="23162"/>
                    <a:pt x="37992" y="23162"/>
                  </a:cubicBezTo>
                  <a:cubicBezTo>
                    <a:pt x="39330" y="23162"/>
                    <a:pt x="40668" y="23161"/>
                    <a:pt x="42006" y="23159"/>
                  </a:cubicBezTo>
                  <a:cubicBezTo>
                    <a:pt x="42013" y="23158"/>
                    <a:pt x="42021" y="23158"/>
                    <a:pt x="42028" y="23158"/>
                  </a:cubicBezTo>
                  <a:cubicBezTo>
                    <a:pt x="42357" y="23158"/>
                    <a:pt x="42349" y="23710"/>
                    <a:pt x="42006" y="23710"/>
                  </a:cubicBezTo>
                  <a:cubicBezTo>
                    <a:pt x="33957" y="23743"/>
                    <a:pt x="25897" y="23862"/>
                    <a:pt x="17848" y="23862"/>
                  </a:cubicBezTo>
                  <a:cubicBezTo>
                    <a:pt x="13641" y="23862"/>
                    <a:pt x="9437" y="23830"/>
                    <a:pt x="5239" y="23735"/>
                  </a:cubicBezTo>
                  <a:cubicBezTo>
                    <a:pt x="5038" y="23735"/>
                    <a:pt x="5063" y="23459"/>
                    <a:pt x="5239" y="23434"/>
                  </a:cubicBezTo>
                  <a:cubicBezTo>
                    <a:pt x="13159" y="23191"/>
                    <a:pt x="21101" y="23158"/>
                    <a:pt x="29043" y="23158"/>
                  </a:cubicBezTo>
                  <a:close/>
                  <a:moveTo>
                    <a:pt x="41678" y="26667"/>
                  </a:moveTo>
                  <a:cubicBezTo>
                    <a:pt x="41981" y="26667"/>
                    <a:pt x="41973" y="27144"/>
                    <a:pt x="41655" y="27144"/>
                  </a:cubicBezTo>
                  <a:cubicBezTo>
                    <a:pt x="33375" y="27482"/>
                    <a:pt x="25039" y="27820"/>
                    <a:pt x="16714" y="27820"/>
                  </a:cubicBezTo>
                  <a:cubicBezTo>
                    <a:pt x="12691" y="27820"/>
                    <a:pt x="8672" y="27741"/>
                    <a:pt x="4662" y="27545"/>
                  </a:cubicBezTo>
                  <a:cubicBezTo>
                    <a:pt x="4462" y="27545"/>
                    <a:pt x="4462" y="27219"/>
                    <a:pt x="4662" y="27219"/>
                  </a:cubicBezTo>
                  <a:cubicBezTo>
                    <a:pt x="16993" y="27018"/>
                    <a:pt x="29324" y="27194"/>
                    <a:pt x="41655" y="26668"/>
                  </a:cubicBezTo>
                  <a:cubicBezTo>
                    <a:pt x="41663" y="26667"/>
                    <a:pt x="41671" y="26667"/>
                    <a:pt x="41678" y="26667"/>
                  </a:cubicBezTo>
                  <a:close/>
                  <a:moveTo>
                    <a:pt x="31837" y="30448"/>
                  </a:moveTo>
                  <a:cubicBezTo>
                    <a:pt x="35001" y="30448"/>
                    <a:pt x="38165" y="30457"/>
                    <a:pt x="41329" y="30477"/>
                  </a:cubicBezTo>
                  <a:cubicBezTo>
                    <a:pt x="41605" y="30477"/>
                    <a:pt x="41605" y="30928"/>
                    <a:pt x="41329" y="30928"/>
                  </a:cubicBezTo>
                  <a:cubicBezTo>
                    <a:pt x="33886" y="31036"/>
                    <a:pt x="26444" y="31087"/>
                    <a:pt x="19001" y="31087"/>
                  </a:cubicBezTo>
                  <a:cubicBezTo>
                    <a:pt x="14338" y="31087"/>
                    <a:pt x="9676" y="31067"/>
                    <a:pt x="5013" y="31028"/>
                  </a:cubicBezTo>
                  <a:cubicBezTo>
                    <a:pt x="4763" y="31028"/>
                    <a:pt x="4763" y="30678"/>
                    <a:pt x="5013" y="30653"/>
                  </a:cubicBezTo>
                  <a:cubicBezTo>
                    <a:pt x="13954" y="30523"/>
                    <a:pt x="22895" y="30448"/>
                    <a:pt x="31837" y="30448"/>
                  </a:cubicBezTo>
                  <a:close/>
                  <a:moveTo>
                    <a:pt x="41079" y="33485"/>
                  </a:moveTo>
                  <a:cubicBezTo>
                    <a:pt x="41429" y="33485"/>
                    <a:pt x="41429" y="34011"/>
                    <a:pt x="41079" y="34011"/>
                  </a:cubicBezTo>
                  <a:cubicBezTo>
                    <a:pt x="29149" y="34136"/>
                    <a:pt x="17194" y="34387"/>
                    <a:pt x="5239" y="34487"/>
                  </a:cubicBezTo>
                  <a:cubicBezTo>
                    <a:pt x="4938" y="34487"/>
                    <a:pt x="4938" y="34036"/>
                    <a:pt x="5239" y="34036"/>
                  </a:cubicBezTo>
                  <a:cubicBezTo>
                    <a:pt x="17169" y="33660"/>
                    <a:pt x="29149" y="33560"/>
                    <a:pt x="41079" y="33485"/>
                  </a:cubicBezTo>
                  <a:close/>
                  <a:moveTo>
                    <a:pt x="41079" y="36617"/>
                  </a:moveTo>
                  <a:cubicBezTo>
                    <a:pt x="41404" y="36617"/>
                    <a:pt x="41404" y="37094"/>
                    <a:pt x="41079" y="37094"/>
                  </a:cubicBezTo>
                  <a:cubicBezTo>
                    <a:pt x="30993" y="37304"/>
                    <a:pt x="20855" y="37549"/>
                    <a:pt x="10738" y="37549"/>
                  </a:cubicBezTo>
                  <a:cubicBezTo>
                    <a:pt x="8787" y="37549"/>
                    <a:pt x="6837" y="37540"/>
                    <a:pt x="4888" y="37520"/>
                  </a:cubicBezTo>
                  <a:cubicBezTo>
                    <a:pt x="4612" y="37520"/>
                    <a:pt x="4612" y="37094"/>
                    <a:pt x="4888" y="37094"/>
                  </a:cubicBezTo>
                  <a:cubicBezTo>
                    <a:pt x="16943" y="36693"/>
                    <a:pt x="29023" y="36668"/>
                    <a:pt x="41079" y="36617"/>
                  </a:cubicBezTo>
                  <a:close/>
                  <a:moveTo>
                    <a:pt x="35737" y="40152"/>
                  </a:moveTo>
                  <a:cubicBezTo>
                    <a:pt x="37600" y="40152"/>
                    <a:pt x="39464" y="40188"/>
                    <a:pt x="41329" y="40277"/>
                  </a:cubicBezTo>
                  <a:cubicBezTo>
                    <a:pt x="41722" y="40301"/>
                    <a:pt x="41730" y="40904"/>
                    <a:pt x="41352" y="40904"/>
                  </a:cubicBezTo>
                  <a:cubicBezTo>
                    <a:pt x="41345" y="40904"/>
                    <a:pt x="41337" y="40904"/>
                    <a:pt x="41329" y="40903"/>
                  </a:cubicBezTo>
                  <a:cubicBezTo>
                    <a:pt x="39822" y="40831"/>
                    <a:pt x="38312" y="40801"/>
                    <a:pt x="36801" y="40801"/>
                  </a:cubicBezTo>
                  <a:cubicBezTo>
                    <a:pt x="29527" y="40801"/>
                    <a:pt x="22222" y="41492"/>
                    <a:pt x="14950" y="41492"/>
                  </a:cubicBezTo>
                  <a:cubicBezTo>
                    <a:pt x="11629" y="41492"/>
                    <a:pt x="8314" y="41348"/>
                    <a:pt x="5013" y="40928"/>
                  </a:cubicBezTo>
                  <a:cubicBezTo>
                    <a:pt x="4813" y="40903"/>
                    <a:pt x="4788" y="40602"/>
                    <a:pt x="5013" y="40602"/>
                  </a:cubicBezTo>
                  <a:cubicBezTo>
                    <a:pt x="7338" y="40747"/>
                    <a:pt x="9660" y="40802"/>
                    <a:pt x="11980" y="40802"/>
                  </a:cubicBezTo>
                  <a:cubicBezTo>
                    <a:pt x="19905" y="40802"/>
                    <a:pt x="27810" y="40152"/>
                    <a:pt x="35737" y="40152"/>
                  </a:cubicBezTo>
                  <a:close/>
                  <a:moveTo>
                    <a:pt x="44312" y="1"/>
                  </a:moveTo>
                  <a:lnTo>
                    <a:pt x="44312" y="1"/>
                  </a:lnTo>
                  <a:cubicBezTo>
                    <a:pt x="44756" y="1147"/>
                    <a:pt x="43804" y="2402"/>
                    <a:pt x="42575" y="2402"/>
                  </a:cubicBezTo>
                  <a:cubicBezTo>
                    <a:pt x="42487" y="2402"/>
                    <a:pt x="42397" y="2395"/>
                    <a:pt x="42307" y="2382"/>
                  </a:cubicBezTo>
                  <a:cubicBezTo>
                    <a:pt x="41329" y="2231"/>
                    <a:pt x="40652" y="1103"/>
                    <a:pt x="41079" y="377"/>
                  </a:cubicBezTo>
                  <a:cubicBezTo>
                    <a:pt x="40778" y="352"/>
                    <a:pt x="40477" y="327"/>
                    <a:pt x="40176" y="251"/>
                  </a:cubicBezTo>
                  <a:lnTo>
                    <a:pt x="40176" y="251"/>
                  </a:lnTo>
                  <a:cubicBezTo>
                    <a:pt x="40445" y="1132"/>
                    <a:pt x="39783" y="2108"/>
                    <a:pt x="38796" y="2108"/>
                  </a:cubicBezTo>
                  <a:cubicBezTo>
                    <a:pt x="38772" y="2108"/>
                    <a:pt x="38747" y="2107"/>
                    <a:pt x="38723" y="2106"/>
                  </a:cubicBezTo>
                  <a:cubicBezTo>
                    <a:pt x="37670" y="2056"/>
                    <a:pt x="37144" y="1078"/>
                    <a:pt x="37394" y="201"/>
                  </a:cubicBezTo>
                  <a:lnTo>
                    <a:pt x="37394" y="201"/>
                  </a:lnTo>
                  <a:cubicBezTo>
                    <a:pt x="37094" y="226"/>
                    <a:pt x="36768" y="251"/>
                    <a:pt x="36467" y="276"/>
                  </a:cubicBezTo>
                  <a:cubicBezTo>
                    <a:pt x="36764" y="1168"/>
                    <a:pt x="36131" y="2232"/>
                    <a:pt x="35075" y="2232"/>
                  </a:cubicBezTo>
                  <a:cubicBezTo>
                    <a:pt x="35063" y="2232"/>
                    <a:pt x="35051" y="2232"/>
                    <a:pt x="35038" y="2231"/>
                  </a:cubicBezTo>
                  <a:cubicBezTo>
                    <a:pt x="33885" y="2231"/>
                    <a:pt x="33334" y="1103"/>
                    <a:pt x="33685" y="151"/>
                  </a:cubicBezTo>
                  <a:cubicBezTo>
                    <a:pt x="33334" y="126"/>
                    <a:pt x="33008" y="101"/>
                    <a:pt x="32657" y="76"/>
                  </a:cubicBezTo>
                  <a:lnTo>
                    <a:pt x="32657" y="76"/>
                  </a:lnTo>
                  <a:cubicBezTo>
                    <a:pt x="33134" y="1053"/>
                    <a:pt x="32557" y="2332"/>
                    <a:pt x="31329" y="2432"/>
                  </a:cubicBezTo>
                  <a:cubicBezTo>
                    <a:pt x="31292" y="2434"/>
                    <a:pt x="31255" y="2435"/>
                    <a:pt x="31218" y="2435"/>
                  </a:cubicBezTo>
                  <a:cubicBezTo>
                    <a:pt x="30032" y="2435"/>
                    <a:pt x="29335" y="1272"/>
                    <a:pt x="29675" y="226"/>
                  </a:cubicBezTo>
                  <a:lnTo>
                    <a:pt x="28522" y="226"/>
                  </a:lnTo>
                  <a:cubicBezTo>
                    <a:pt x="29124" y="928"/>
                    <a:pt x="28622" y="2131"/>
                    <a:pt x="27645" y="2382"/>
                  </a:cubicBezTo>
                  <a:cubicBezTo>
                    <a:pt x="27522" y="2407"/>
                    <a:pt x="27391" y="2420"/>
                    <a:pt x="27258" y="2420"/>
                  </a:cubicBezTo>
                  <a:cubicBezTo>
                    <a:pt x="26740" y="2420"/>
                    <a:pt x="26179" y="2224"/>
                    <a:pt x="25840" y="1805"/>
                  </a:cubicBezTo>
                  <a:cubicBezTo>
                    <a:pt x="25439" y="1304"/>
                    <a:pt x="25590" y="753"/>
                    <a:pt x="25840" y="226"/>
                  </a:cubicBezTo>
                  <a:lnTo>
                    <a:pt x="25840" y="226"/>
                  </a:lnTo>
                  <a:cubicBezTo>
                    <a:pt x="25389" y="301"/>
                    <a:pt x="24938" y="301"/>
                    <a:pt x="24462" y="327"/>
                  </a:cubicBezTo>
                  <a:cubicBezTo>
                    <a:pt x="24788" y="1078"/>
                    <a:pt x="23885" y="2181"/>
                    <a:pt x="23008" y="2206"/>
                  </a:cubicBezTo>
                  <a:cubicBezTo>
                    <a:pt x="22985" y="2207"/>
                    <a:pt x="22963" y="2208"/>
                    <a:pt x="22941" y="2208"/>
                  </a:cubicBezTo>
                  <a:cubicBezTo>
                    <a:pt x="21909" y="2208"/>
                    <a:pt x="21412" y="1085"/>
                    <a:pt x="21755" y="226"/>
                  </a:cubicBezTo>
                  <a:cubicBezTo>
                    <a:pt x="21379" y="226"/>
                    <a:pt x="21028" y="226"/>
                    <a:pt x="20652" y="201"/>
                  </a:cubicBezTo>
                  <a:lnTo>
                    <a:pt x="20652" y="201"/>
                  </a:lnTo>
                  <a:cubicBezTo>
                    <a:pt x="21053" y="1078"/>
                    <a:pt x="20552" y="2181"/>
                    <a:pt x="19474" y="2256"/>
                  </a:cubicBezTo>
                  <a:cubicBezTo>
                    <a:pt x="19438" y="2259"/>
                    <a:pt x="19401" y="2260"/>
                    <a:pt x="19366" y="2260"/>
                  </a:cubicBezTo>
                  <a:cubicBezTo>
                    <a:pt x="18210" y="2260"/>
                    <a:pt x="17632" y="1099"/>
                    <a:pt x="18021" y="126"/>
                  </a:cubicBezTo>
                  <a:cubicBezTo>
                    <a:pt x="17519" y="126"/>
                    <a:pt x="17018" y="126"/>
                    <a:pt x="16542" y="101"/>
                  </a:cubicBezTo>
                  <a:lnTo>
                    <a:pt x="16542" y="101"/>
                  </a:lnTo>
                  <a:cubicBezTo>
                    <a:pt x="17093" y="928"/>
                    <a:pt x="16717" y="2231"/>
                    <a:pt x="15565" y="2382"/>
                  </a:cubicBezTo>
                  <a:cubicBezTo>
                    <a:pt x="15459" y="2398"/>
                    <a:pt x="15360" y="2406"/>
                    <a:pt x="15265" y="2406"/>
                  </a:cubicBezTo>
                  <a:cubicBezTo>
                    <a:pt x="14075" y="2406"/>
                    <a:pt x="13722" y="1153"/>
                    <a:pt x="14186" y="201"/>
                  </a:cubicBezTo>
                  <a:lnTo>
                    <a:pt x="14186" y="201"/>
                  </a:lnTo>
                  <a:cubicBezTo>
                    <a:pt x="14019" y="210"/>
                    <a:pt x="13852" y="212"/>
                    <a:pt x="13686" y="212"/>
                  </a:cubicBezTo>
                  <a:cubicBezTo>
                    <a:pt x="13353" y="212"/>
                    <a:pt x="13025" y="201"/>
                    <a:pt x="12707" y="201"/>
                  </a:cubicBezTo>
                  <a:cubicBezTo>
                    <a:pt x="12958" y="602"/>
                    <a:pt x="13008" y="1129"/>
                    <a:pt x="12808" y="1580"/>
                  </a:cubicBezTo>
                  <a:cubicBezTo>
                    <a:pt x="12587" y="2109"/>
                    <a:pt x="12056" y="2425"/>
                    <a:pt x="11505" y="2425"/>
                  </a:cubicBezTo>
                  <a:cubicBezTo>
                    <a:pt x="11430" y="2425"/>
                    <a:pt x="11354" y="2419"/>
                    <a:pt x="11279" y="2407"/>
                  </a:cubicBezTo>
                  <a:cubicBezTo>
                    <a:pt x="10627" y="2332"/>
                    <a:pt x="10076" y="1830"/>
                    <a:pt x="10001" y="1179"/>
                  </a:cubicBezTo>
                  <a:cubicBezTo>
                    <a:pt x="9976" y="803"/>
                    <a:pt x="10101" y="452"/>
                    <a:pt x="10352" y="201"/>
                  </a:cubicBezTo>
                  <a:lnTo>
                    <a:pt x="10352" y="201"/>
                  </a:lnTo>
                  <a:cubicBezTo>
                    <a:pt x="9900" y="276"/>
                    <a:pt x="9474" y="301"/>
                    <a:pt x="9048" y="301"/>
                  </a:cubicBezTo>
                  <a:cubicBezTo>
                    <a:pt x="9299" y="778"/>
                    <a:pt x="9299" y="1379"/>
                    <a:pt x="9073" y="1855"/>
                  </a:cubicBezTo>
                  <a:cubicBezTo>
                    <a:pt x="8811" y="2380"/>
                    <a:pt x="8262" y="2676"/>
                    <a:pt x="7693" y="2676"/>
                  </a:cubicBezTo>
                  <a:cubicBezTo>
                    <a:pt x="7610" y="2676"/>
                    <a:pt x="7527" y="2670"/>
                    <a:pt x="7444" y="2657"/>
                  </a:cubicBezTo>
                  <a:cubicBezTo>
                    <a:pt x="6793" y="2557"/>
                    <a:pt x="6291" y="2081"/>
                    <a:pt x="6241" y="1404"/>
                  </a:cubicBezTo>
                  <a:cubicBezTo>
                    <a:pt x="6191" y="1003"/>
                    <a:pt x="6367" y="502"/>
                    <a:pt x="6667" y="226"/>
                  </a:cubicBezTo>
                  <a:lnTo>
                    <a:pt x="6667" y="226"/>
                  </a:lnTo>
                  <a:cubicBezTo>
                    <a:pt x="6520" y="233"/>
                    <a:pt x="6370" y="236"/>
                    <a:pt x="6220" y="236"/>
                  </a:cubicBezTo>
                  <a:cubicBezTo>
                    <a:pt x="5809" y="236"/>
                    <a:pt x="5392" y="213"/>
                    <a:pt x="4988" y="176"/>
                  </a:cubicBezTo>
                  <a:lnTo>
                    <a:pt x="4988" y="176"/>
                  </a:lnTo>
                  <a:cubicBezTo>
                    <a:pt x="5765" y="1003"/>
                    <a:pt x="5189" y="2532"/>
                    <a:pt x="3961" y="2607"/>
                  </a:cubicBezTo>
                  <a:cubicBezTo>
                    <a:pt x="3896" y="2614"/>
                    <a:pt x="3830" y="2617"/>
                    <a:pt x="3763" y="2617"/>
                  </a:cubicBezTo>
                  <a:cubicBezTo>
                    <a:pt x="3085" y="2617"/>
                    <a:pt x="2350" y="2273"/>
                    <a:pt x="2031" y="1680"/>
                  </a:cubicBezTo>
                  <a:cubicBezTo>
                    <a:pt x="1855" y="1354"/>
                    <a:pt x="1855" y="953"/>
                    <a:pt x="2006" y="652"/>
                  </a:cubicBezTo>
                  <a:lnTo>
                    <a:pt x="2006" y="652"/>
                  </a:lnTo>
                  <a:cubicBezTo>
                    <a:pt x="1790" y="699"/>
                    <a:pt x="1561" y="718"/>
                    <a:pt x="1329" y="718"/>
                  </a:cubicBezTo>
                  <a:cubicBezTo>
                    <a:pt x="941" y="718"/>
                    <a:pt x="547" y="665"/>
                    <a:pt x="201" y="602"/>
                  </a:cubicBezTo>
                  <a:lnTo>
                    <a:pt x="176" y="602"/>
                  </a:lnTo>
                  <a:cubicBezTo>
                    <a:pt x="527" y="6166"/>
                    <a:pt x="652" y="11755"/>
                    <a:pt x="652" y="17369"/>
                  </a:cubicBezTo>
                  <a:cubicBezTo>
                    <a:pt x="652" y="27369"/>
                    <a:pt x="251" y="37419"/>
                    <a:pt x="1" y="47369"/>
                  </a:cubicBezTo>
                  <a:cubicBezTo>
                    <a:pt x="1877" y="47360"/>
                    <a:pt x="3753" y="47357"/>
                    <a:pt x="5629" y="47357"/>
                  </a:cubicBezTo>
                  <a:cubicBezTo>
                    <a:pt x="12383" y="47357"/>
                    <a:pt x="19133" y="47403"/>
                    <a:pt x="25885" y="47403"/>
                  </a:cubicBezTo>
                  <a:cubicBezTo>
                    <a:pt x="32660" y="47403"/>
                    <a:pt x="39436" y="47356"/>
                    <a:pt x="46216" y="47169"/>
                  </a:cubicBezTo>
                  <a:cubicBezTo>
                    <a:pt x="46241" y="47169"/>
                    <a:pt x="46267" y="47194"/>
                    <a:pt x="46317" y="47194"/>
                  </a:cubicBezTo>
                  <a:cubicBezTo>
                    <a:pt x="45815" y="39349"/>
                    <a:pt x="46116" y="31379"/>
                    <a:pt x="46091" y="23510"/>
                  </a:cubicBezTo>
                  <a:cubicBezTo>
                    <a:pt x="46066" y="15690"/>
                    <a:pt x="46116" y="7870"/>
                    <a:pt x="46166" y="51"/>
                  </a:cubicBezTo>
                  <a:lnTo>
                    <a:pt x="46166" y="51"/>
                  </a:lnTo>
                  <a:cubicBezTo>
                    <a:pt x="45946" y="60"/>
                    <a:pt x="45723" y="66"/>
                    <a:pt x="45497" y="66"/>
                  </a:cubicBezTo>
                  <a:cubicBezTo>
                    <a:pt x="45106" y="66"/>
                    <a:pt x="44709" y="48"/>
                    <a:pt x="4431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82;p3"/>
            <p:cNvSpPr/>
            <p:nvPr/>
          </p:nvSpPr>
          <p:spPr>
            <a:xfrm>
              <a:off x="1631725" y="1023800"/>
              <a:ext cx="932975" cy="17650"/>
            </a:xfrm>
            <a:custGeom>
              <a:avLst/>
              <a:gdLst/>
              <a:ahLst/>
              <a:cxnLst/>
              <a:rect l="l" t="t" r="r" b="b"/>
              <a:pathLst>
                <a:path w="37319" h="706" extrusionOk="0">
                  <a:moveTo>
                    <a:pt x="24005" y="1"/>
                  </a:moveTo>
                  <a:cubicBezTo>
                    <a:pt x="16063" y="1"/>
                    <a:pt x="8121" y="34"/>
                    <a:pt x="201" y="277"/>
                  </a:cubicBezTo>
                  <a:cubicBezTo>
                    <a:pt x="25" y="302"/>
                    <a:pt x="0" y="578"/>
                    <a:pt x="201" y="578"/>
                  </a:cubicBezTo>
                  <a:cubicBezTo>
                    <a:pt x="4399" y="673"/>
                    <a:pt x="8603" y="705"/>
                    <a:pt x="12810" y="705"/>
                  </a:cubicBezTo>
                  <a:cubicBezTo>
                    <a:pt x="20859" y="705"/>
                    <a:pt x="28919" y="586"/>
                    <a:pt x="36968" y="553"/>
                  </a:cubicBezTo>
                  <a:cubicBezTo>
                    <a:pt x="37311" y="553"/>
                    <a:pt x="37319" y="1"/>
                    <a:pt x="36990" y="1"/>
                  </a:cubicBezTo>
                  <a:cubicBezTo>
                    <a:pt x="36983" y="1"/>
                    <a:pt x="36975" y="1"/>
                    <a:pt x="36968" y="2"/>
                  </a:cubicBezTo>
                  <a:cubicBezTo>
                    <a:pt x="35630" y="4"/>
                    <a:pt x="34292" y="5"/>
                    <a:pt x="32954" y="5"/>
                  </a:cubicBezTo>
                  <a:cubicBezTo>
                    <a:pt x="29972" y="5"/>
                    <a:pt x="26988" y="1"/>
                    <a:pt x="24005" y="1"/>
                  </a:cubicBezTo>
                  <a:close/>
                </a:path>
              </a:pathLst>
            </a:custGeom>
            <a:solidFill>
              <a:srgbClr val="1C1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83;p3"/>
            <p:cNvSpPr/>
            <p:nvPr/>
          </p:nvSpPr>
          <p:spPr>
            <a:xfrm>
              <a:off x="1633600" y="849000"/>
              <a:ext cx="924200" cy="26400"/>
            </a:xfrm>
            <a:custGeom>
              <a:avLst/>
              <a:gdLst/>
              <a:ahLst/>
              <a:cxnLst/>
              <a:rect l="l" t="t" r="r" b="b"/>
              <a:pathLst>
                <a:path w="36968" h="1056" extrusionOk="0">
                  <a:moveTo>
                    <a:pt x="36665" y="0"/>
                  </a:moveTo>
                  <a:cubicBezTo>
                    <a:pt x="36658" y="0"/>
                    <a:pt x="36650" y="1"/>
                    <a:pt x="36642" y="1"/>
                  </a:cubicBezTo>
                  <a:cubicBezTo>
                    <a:pt x="24512" y="302"/>
                    <a:pt x="12256" y="1"/>
                    <a:pt x="126" y="628"/>
                  </a:cubicBezTo>
                  <a:cubicBezTo>
                    <a:pt x="0" y="628"/>
                    <a:pt x="0" y="803"/>
                    <a:pt x="126" y="803"/>
                  </a:cubicBezTo>
                  <a:cubicBezTo>
                    <a:pt x="3812" y="986"/>
                    <a:pt x="7517" y="1056"/>
                    <a:pt x="11229" y="1056"/>
                  </a:cubicBezTo>
                  <a:cubicBezTo>
                    <a:pt x="19707" y="1056"/>
                    <a:pt x="28223" y="694"/>
                    <a:pt x="36642" y="502"/>
                  </a:cubicBezTo>
                  <a:cubicBezTo>
                    <a:pt x="36960" y="478"/>
                    <a:pt x="36968" y="0"/>
                    <a:pt x="36665" y="0"/>
                  </a:cubicBezTo>
                  <a:close/>
                </a:path>
              </a:pathLst>
            </a:custGeom>
            <a:solidFill>
              <a:srgbClr val="1C1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84;p3"/>
            <p:cNvSpPr/>
            <p:nvPr/>
          </p:nvSpPr>
          <p:spPr>
            <a:xfrm>
              <a:off x="1624825" y="765850"/>
              <a:ext cx="931725" cy="15325"/>
            </a:xfrm>
            <a:custGeom>
              <a:avLst/>
              <a:gdLst/>
              <a:ahLst/>
              <a:cxnLst/>
              <a:rect l="l" t="t" r="r" b="b"/>
              <a:pathLst>
                <a:path w="37269" h="613" extrusionOk="0">
                  <a:moveTo>
                    <a:pt x="14932" y="0"/>
                  </a:moveTo>
                  <a:cubicBezTo>
                    <a:pt x="9993" y="0"/>
                    <a:pt x="5055" y="58"/>
                    <a:pt x="126" y="270"/>
                  </a:cubicBezTo>
                  <a:cubicBezTo>
                    <a:pt x="1" y="270"/>
                    <a:pt x="1" y="470"/>
                    <a:pt x="126" y="470"/>
                  </a:cubicBezTo>
                  <a:cubicBezTo>
                    <a:pt x="3600" y="576"/>
                    <a:pt x="7078" y="613"/>
                    <a:pt x="10557" y="613"/>
                  </a:cubicBezTo>
                  <a:cubicBezTo>
                    <a:pt x="17949" y="613"/>
                    <a:pt x="25349" y="449"/>
                    <a:pt x="32735" y="449"/>
                  </a:cubicBezTo>
                  <a:cubicBezTo>
                    <a:pt x="34163" y="449"/>
                    <a:pt x="35591" y="456"/>
                    <a:pt x="37018" y="470"/>
                  </a:cubicBezTo>
                  <a:cubicBezTo>
                    <a:pt x="37269" y="470"/>
                    <a:pt x="37269" y="69"/>
                    <a:pt x="37018" y="69"/>
                  </a:cubicBezTo>
                  <a:cubicBezTo>
                    <a:pt x="35627" y="80"/>
                    <a:pt x="34236" y="85"/>
                    <a:pt x="32844" y="85"/>
                  </a:cubicBezTo>
                  <a:cubicBezTo>
                    <a:pt x="26878" y="85"/>
                    <a:pt x="20904" y="0"/>
                    <a:pt x="14932" y="0"/>
                  </a:cubicBezTo>
                  <a:close/>
                </a:path>
              </a:pathLst>
            </a:custGeom>
            <a:solidFill>
              <a:srgbClr val="1C1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 name="Google Shape;85;p3"/>
            <p:cNvSpPr/>
            <p:nvPr/>
          </p:nvSpPr>
          <p:spPr>
            <a:xfrm>
              <a:off x="1617300" y="1111525"/>
              <a:ext cx="938000" cy="28850"/>
            </a:xfrm>
            <a:custGeom>
              <a:avLst/>
              <a:gdLst/>
              <a:ahLst/>
              <a:cxnLst/>
              <a:rect l="l" t="t" r="r" b="b"/>
              <a:pathLst>
                <a:path w="37520" h="1154" extrusionOk="0">
                  <a:moveTo>
                    <a:pt x="37217" y="1"/>
                  </a:moveTo>
                  <a:cubicBezTo>
                    <a:pt x="37210" y="1"/>
                    <a:pt x="37202" y="1"/>
                    <a:pt x="37194" y="2"/>
                  </a:cubicBezTo>
                  <a:cubicBezTo>
                    <a:pt x="24863" y="528"/>
                    <a:pt x="12532" y="352"/>
                    <a:pt x="201" y="553"/>
                  </a:cubicBezTo>
                  <a:cubicBezTo>
                    <a:pt x="1" y="553"/>
                    <a:pt x="1" y="879"/>
                    <a:pt x="201" y="879"/>
                  </a:cubicBezTo>
                  <a:cubicBezTo>
                    <a:pt x="4211" y="1075"/>
                    <a:pt x="8230" y="1154"/>
                    <a:pt x="12253" y="1154"/>
                  </a:cubicBezTo>
                  <a:cubicBezTo>
                    <a:pt x="20578" y="1154"/>
                    <a:pt x="28914" y="816"/>
                    <a:pt x="37194" y="478"/>
                  </a:cubicBezTo>
                  <a:cubicBezTo>
                    <a:pt x="37512" y="478"/>
                    <a:pt x="37520" y="1"/>
                    <a:pt x="37217" y="1"/>
                  </a:cubicBezTo>
                  <a:close/>
                </a:path>
              </a:pathLst>
            </a:custGeom>
            <a:solidFill>
              <a:srgbClr val="1C1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 name="Google Shape;86;p3"/>
            <p:cNvSpPr/>
            <p:nvPr/>
          </p:nvSpPr>
          <p:spPr>
            <a:xfrm>
              <a:off x="1624825" y="1206075"/>
              <a:ext cx="921075" cy="16000"/>
            </a:xfrm>
            <a:custGeom>
              <a:avLst/>
              <a:gdLst/>
              <a:ahLst/>
              <a:cxnLst/>
              <a:rect l="l" t="t" r="r" b="b"/>
              <a:pathLst>
                <a:path w="36843" h="640" extrusionOk="0">
                  <a:moveTo>
                    <a:pt x="27075" y="0"/>
                  </a:moveTo>
                  <a:cubicBezTo>
                    <a:pt x="18133" y="0"/>
                    <a:pt x="9192" y="75"/>
                    <a:pt x="251" y="205"/>
                  </a:cubicBezTo>
                  <a:cubicBezTo>
                    <a:pt x="1" y="230"/>
                    <a:pt x="1" y="580"/>
                    <a:pt x="251" y="580"/>
                  </a:cubicBezTo>
                  <a:cubicBezTo>
                    <a:pt x="4914" y="619"/>
                    <a:pt x="9576" y="639"/>
                    <a:pt x="14239" y="639"/>
                  </a:cubicBezTo>
                  <a:cubicBezTo>
                    <a:pt x="21682" y="639"/>
                    <a:pt x="29124" y="588"/>
                    <a:pt x="36567" y="480"/>
                  </a:cubicBezTo>
                  <a:cubicBezTo>
                    <a:pt x="36843" y="480"/>
                    <a:pt x="36843" y="29"/>
                    <a:pt x="36567" y="29"/>
                  </a:cubicBezTo>
                  <a:cubicBezTo>
                    <a:pt x="33403" y="9"/>
                    <a:pt x="30239" y="0"/>
                    <a:pt x="27075" y="0"/>
                  </a:cubicBezTo>
                  <a:close/>
                </a:path>
              </a:pathLst>
            </a:custGeom>
            <a:solidFill>
              <a:srgbClr val="1C1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 name="Google Shape;87;p3"/>
            <p:cNvSpPr/>
            <p:nvPr/>
          </p:nvSpPr>
          <p:spPr>
            <a:xfrm>
              <a:off x="1625450" y="1448675"/>
              <a:ext cx="923575" cy="33500"/>
            </a:xfrm>
            <a:custGeom>
              <a:avLst/>
              <a:gdLst/>
              <a:ahLst/>
              <a:cxnLst/>
              <a:rect l="l" t="t" r="r" b="b"/>
              <a:pathLst>
                <a:path w="36943" h="1340" extrusionOk="0">
                  <a:moveTo>
                    <a:pt x="30950" y="0"/>
                  </a:moveTo>
                  <a:cubicBezTo>
                    <a:pt x="23023" y="0"/>
                    <a:pt x="15118" y="650"/>
                    <a:pt x="7193" y="650"/>
                  </a:cubicBezTo>
                  <a:cubicBezTo>
                    <a:pt x="4873" y="650"/>
                    <a:pt x="2551" y="595"/>
                    <a:pt x="226" y="450"/>
                  </a:cubicBezTo>
                  <a:cubicBezTo>
                    <a:pt x="1" y="450"/>
                    <a:pt x="26" y="751"/>
                    <a:pt x="226" y="776"/>
                  </a:cubicBezTo>
                  <a:cubicBezTo>
                    <a:pt x="3527" y="1196"/>
                    <a:pt x="6842" y="1340"/>
                    <a:pt x="10163" y="1340"/>
                  </a:cubicBezTo>
                  <a:cubicBezTo>
                    <a:pt x="17435" y="1340"/>
                    <a:pt x="24740" y="649"/>
                    <a:pt x="32014" y="649"/>
                  </a:cubicBezTo>
                  <a:cubicBezTo>
                    <a:pt x="33525" y="649"/>
                    <a:pt x="35035" y="679"/>
                    <a:pt x="36542" y="751"/>
                  </a:cubicBezTo>
                  <a:cubicBezTo>
                    <a:pt x="36550" y="752"/>
                    <a:pt x="36558" y="752"/>
                    <a:pt x="36565" y="752"/>
                  </a:cubicBezTo>
                  <a:cubicBezTo>
                    <a:pt x="36943" y="752"/>
                    <a:pt x="36935" y="149"/>
                    <a:pt x="36542" y="125"/>
                  </a:cubicBezTo>
                  <a:cubicBezTo>
                    <a:pt x="34677" y="36"/>
                    <a:pt x="32813" y="0"/>
                    <a:pt x="30950" y="0"/>
                  </a:cubicBezTo>
                  <a:close/>
                </a:path>
              </a:pathLst>
            </a:custGeom>
            <a:solidFill>
              <a:srgbClr val="1C1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 name="Google Shape;88;p3"/>
            <p:cNvSpPr/>
            <p:nvPr/>
          </p:nvSpPr>
          <p:spPr>
            <a:xfrm>
              <a:off x="1624200" y="934225"/>
              <a:ext cx="919200" cy="21800"/>
            </a:xfrm>
            <a:custGeom>
              <a:avLst/>
              <a:gdLst/>
              <a:ahLst/>
              <a:cxnLst/>
              <a:rect l="l" t="t" r="r" b="b"/>
              <a:pathLst>
                <a:path w="36768" h="872" extrusionOk="0">
                  <a:moveTo>
                    <a:pt x="26200" y="37"/>
                  </a:moveTo>
                  <a:cubicBezTo>
                    <a:pt x="23572" y="37"/>
                    <a:pt x="20944" y="54"/>
                    <a:pt x="18321" y="76"/>
                  </a:cubicBezTo>
                  <a:cubicBezTo>
                    <a:pt x="12281" y="126"/>
                    <a:pt x="6166" y="1"/>
                    <a:pt x="151" y="602"/>
                  </a:cubicBezTo>
                  <a:cubicBezTo>
                    <a:pt x="26" y="602"/>
                    <a:pt x="0" y="828"/>
                    <a:pt x="151" y="828"/>
                  </a:cubicBezTo>
                  <a:cubicBezTo>
                    <a:pt x="1223" y="859"/>
                    <a:pt x="2297" y="872"/>
                    <a:pt x="3372" y="872"/>
                  </a:cubicBezTo>
                  <a:cubicBezTo>
                    <a:pt x="8352" y="872"/>
                    <a:pt x="13353" y="593"/>
                    <a:pt x="18321" y="552"/>
                  </a:cubicBezTo>
                  <a:cubicBezTo>
                    <a:pt x="19725" y="540"/>
                    <a:pt x="21130" y="536"/>
                    <a:pt x="22536" y="536"/>
                  </a:cubicBezTo>
                  <a:cubicBezTo>
                    <a:pt x="27179" y="536"/>
                    <a:pt x="31830" y="589"/>
                    <a:pt x="36467" y="627"/>
                  </a:cubicBezTo>
                  <a:cubicBezTo>
                    <a:pt x="36768" y="627"/>
                    <a:pt x="36768" y="176"/>
                    <a:pt x="36467" y="151"/>
                  </a:cubicBezTo>
                  <a:cubicBezTo>
                    <a:pt x="33050" y="66"/>
                    <a:pt x="29624" y="37"/>
                    <a:pt x="26200" y="37"/>
                  </a:cubicBezTo>
                  <a:close/>
                </a:path>
              </a:pathLst>
            </a:custGeom>
            <a:solidFill>
              <a:srgbClr val="1C1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 name="Google Shape;89;p3"/>
            <p:cNvSpPr/>
            <p:nvPr/>
          </p:nvSpPr>
          <p:spPr>
            <a:xfrm>
              <a:off x="1629200" y="1281975"/>
              <a:ext cx="912325" cy="25100"/>
            </a:xfrm>
            <a:custGeom>
              <a:avLst/>
              <a:gdLst/>
              <a:ahLst/>
              <a:cxnLst/>
              <a:rect l="l" t="t" r="r" b="b"/>
              <a:pathLst>
                <a:path w="36493" h="1004" extrusionOk="0">
                  <a:moveTo>
                    <a:pt x="36142" y="1"/>
                  </a:moveTo>
                  <a:cubicBezTo>
                    <a:pt x="24212" y="76"/>
                    <a:pt x="12232" y="176"/>
                    <a:pt x="302" y="552"/>
                  </a:cubicBezTo>
                  <a:cubicBezTo>
                    <a:pt x="1" y="552"/>
                    <a:pt x="1" y="1003"/>
                    <a:pt x="302" y="1003"/>
                  </a:cubicBezTo>
                  <a:cubicBezTo>
                    <a:pt x="12257" y="903"/>
                    <a:pt x="24212" y="652"/>
                    <a:pt x="36142" y="527"/>
                  </a:cubicBezTo>
                  <a:cubicBezTo>
                    <a:pt x="36492" y="527"/>
                    <a:pt x="36492" y="1"/>
                    <a:pt x="36142" y="1"/>
                  </a:cubicBezTo>
                  <a:close/>
                </a:path>
              </a:pathLst>
            </a:custGeom>
            <a:solidFill>
              <a:srgbClr val="1C1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Google Shape;90;p3"/>
            <p:cNvSpPr/>
            <p:nvPr/>
          </p:nvSpPr>
          <p:spPr>
            <a:xfrm>
              <a:off x="1621075" y="1360300"/>
              <a:ext cx="919825" cy="23325"/>
            </a:xfrm>
            <a:custGeom>
              <a:avLst/>
              <a:gdLst/>
              <a:ahLst/>
              <a:cxnLst/>
              <a:rect l="l" t="t" r="r" b="b"/>
              <a:pathLst>
                <a:path w="36793" h="933" extrusionOk="0">
                  <a:moveTo>
                    <a:pt x="36467" y="0"/>
                  </a:moveTo>
                  <a:cubicBezTo>
                    <a:pt x="24411" y="51"/>
                    <a:pt x="12331" y="76"/>
                    <a:pt x="276" y="477"/>
                  </a:cubicBezTo>
                  <a:cubicBezTo>
                    <a:pt x="0" y="477"/>
                    <a:pt x="0" y="903"/>
                    <a:pt x="276" y="903"/>
                  </a:cubicBezTo>
                  <a:cubicBezTo>
                    <a:pt x="2225" y="923"/>
                    <a:pt x="4175" y="932"/>
                    <a:pt x="6126" y="932"/>
                  </a:cubicBezTo>
                  <a:cubicBezTo>
                    <a:pt x="16243" y="932"/>
                    <a:pt x="26381" y="687"/>
                    <a:pt x="36467" y="477"/>
                  </a:cubicBezTo>
                  <a:cubicBezTo>
                    <a:pt x="36792" y="477"/>
                    <a:pt x="36792" y="0"/>
                    <a:pt x="36467" y="0"/>
                  </a:cubicBezTo>
                  <a:close/>
                </a:path>
              </a:pathLst>
            </a:custGeom>
            <a:solidFill>
              <a:srgbClr val="1C1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Title and text 1">
  <p:cSld name="CUSTOM_10">
    <p:spTree>
      <p:nvGrpSpPr>
        <p:cNvPr id="1" name="Shape 656"/>
        <p:cNvGrpSpPr/>
        <p:nvPr/>
      </p:nvGrpSpPr>
      <p:grpSpPr>
        <a:xfrm>
          <a:off x="0" y="0"/>
          <a:ext cx="0" cy="0"/>
          <a:chOff x="0" y="0"/>
          <a:chExt cx="0" cy="0"/>
        </a:xfrm>
      </p:grpSpPr>
      <p:grpSp>
        <p:nvGrpSpPr>
          <p:cNvPr id="657" name="Google Shape;657;p23"/>
          <p:cNvGrpSpPr/>
          <p:nvPr/>
        </p:nvGrpSpPr>
        <p:grpSpPr>
          <a:xfrm>
            <a:off x="-1700" y="329"/>
            <a:ext cx="9147400" cy="5142843"/>
            <a:chOff x="238125" y="854700"/>
            <a:chExt cx="7142500" cy="4015650"/>
          </a:xfrm>
        </p:grpSpPr>
        <p:sp>
          <p:nvSpPr>
            <p:cNvPr id="658" name="Google Shape;658;p23"/>
            <p:cNvSpPr/>
            <p:nvPr/>
          </p:nvSpPr>
          <p:spPr>
            <a:xfrm>
              <a:off x="238125" y="854700"/>
              <a:ext cx="7142500" cy="4015650"/>
            </a:xfrm>
            <a:custGeom>
              <a:avLst/>
              <a:gdLst/>
              <a:ahLst/>
              <a:cxnLst/>
              <a:rect l="l" t="t" r="r" b="b"/>
              <a:pathLst>
                <a:path w="285700" h="160626" extrusionOk="0">
                  <a:moveTo>
                    <a:pt x="5823" y="8897"/>
                  </a:moveTo>
                  <a:cubicBezTo>
                    <a:pt x="6990" y="8897"/>
                    <a:pt x="7943" y="9851"/>
                    <a:pt x="7943" y="11018"/>
                  </a:cubicBezTo>
                  <a:cubicBezTo>
                    <a:pt x="7943" y="12185"/>
                    <a:pt x="6990" y="13139"/>
                    <a:pt x="5823" y="13139"/>
                  </a:cubicBezTo>
                  <a:cubicBezTo>
                    <a:pt x="4656" y="13139"/>
                    <a:pt x="3714" y="12185"/>
                    <a:pt x="3714" y="11018"/>
                  </a:cubicBezTo>
                  <a:cubicBezTo>
                    <a:pt x="3714" y="9851"/>
                    <a:pt x="4656" y="8897"/>
                    <a:pt x="5823" y="8897"/>
                  </a:cubicBezTo>
                  <a:close/>
                  <a:moveTo>
                    <a:pt x="5823" y="20718"/>
                  </a:moveTo>
                  <a:cubicBezTo>
                    <a:pt x="6990" y="20718"/>
                    <a:pt x="7943" y="21660"/>
                    <a:pt x="7943" y="22839"/>
                  </a:cubicBezTo>
                  <a:cubicBezTo>
                    <a:pt x="7943" y="24006"/>
                    <a:pt x="6990" y="24960"/>
                    <a:pt x="5823" y="24960"/>
                  </a:cubicBezTo>
                  <a:cubicBezTo>
                    <a:pt x="4656" y="24960"/>
                    <a:pt x="3714" y="24006"/>
                    <a:pt x="3714" y="22839"/>
                  </a:cubicBezTo>
                  <a:cubicBezTo>
                    <a:pt x="3714" y="21660"/>
                    <a:pt x="4656" y="20718"/>
                    <a:pt x="5823" y="20718"/>
                  </a:cubicBezTo>
                  <a:close/>
                  <a:moveTo>
                    <a:pt x="5823" y="32527"/>
                  </a:moveTo>
                  <a:cubicBezTo>
                    <a:pt x="6990" y="32527"/>
                    <a:pt x="7943" y="33481"/>
                    <a:pt x="7943" y="34648"/>
                  </a:cubicBezTo>
                  <a:cubicBezTo>
                    <a:pt x="7943" y="35827"/>
                    <a:pt x="6990" y="36768"/>
                    <a:pt x="5823" y="36768"/>
                  </a:cubicBezTo>
                  <a:cubicBezTo>
                    <a:pt x="4656" y="36768"/>
                    <a:pt x="3714" y="35827"/>
                    <a:pt x="3714" y="34648"/>
                  </a:cubicBezTo>
                  <a:cubicBezTo>
                    <a:pt x="3714" y="33481"/>
                    <a:pt x="4656" y="32527"/>
                    <a:pt x="5823" y="32527"/>
                  </a:cubicBezTo>
                  <a:close/>
                  <a:moveTo>
                    <a:pt x="5823" y="44348"/>
                  </a:moveTo>
                  <a:cubicBezTo>
                    <a:pt x="6990" y="44348"/>
                    <a:pt x="7943" y="45302"/>
                    <a:pt x="7943" y="46469"/>
                  </a:cubicBezTo>
                  <a:cubicBezTo>
                    <a:pt x="7943" y="47636"/>
                    <a:pt x="6990" y="48589"/>
                    <a:pt x="5823" y="48589"/>
                  </a:cubicBezTo>
                  <a:cubicBezTo>
                    <a:pt x="4656" y="48589"/>
                    <a:pt x="3714" y="47636"/>
                    <a:pt x="3714" y="46469"/>
                  </a:cubicBezTo>
                  <a:cubicBezTo>
                    <a:pt x="3714" y="45302"/>
                    <a:pt x="4656" y="44348"/>
                    <a:pt x="5823" y="44348"/>
                  </a:cubicBezTo>
                  <a:close/>
                  <a:moveTo>
                    <a:pt x="5823" y="56169"/>
                  </a:moveTo>
                  <a:cubicBezTo>
                    <a:pt x="6990" y="56169"/>
                    <a:pt x="7943" y="57110"/>
                    <a:pt x="7943" y="58277"/>
                  </a:cubicBezTo>
                  <a:cubicBezTo>
                    <a:pt x="7943" y="59457"/>
                    <a:pt x="6990" y="60398"/>
                    <a:pt x="5823" y="60398"/>
                  </a:cubicBezTo>
                  <a:cubicBezTo>
                    <a:pt x="4656" y="60398"/>
                    <a:pt x="3714" y="59457"/>
                    <a:pt x="3714" y="58277"/>
                  </a:cubicBezTo>
                  <a:cubicBezTo>
                    <a:pt x="3714" y="57110"/>
                    <a:pt x="4656" y="56169"/>
                    <a:pt x="5823" y="56169"/>
                  </a:cubicBezTo>
                  <a:close/>
                  <a:moveTo>
                    <a:pt x="5823" y="67977"/>
                  </a:moveTo>
                  <a:cubicBezTo>
                    <a:pt x="6990" y="67977"/>
                    <a:pt x="7943" y="68931"/>
                    <a:pt x="7943" y="70098"/>
                  </a:cubicBezTo>
                  <a:cubicBezTo>
                    <a:pt x="7943" y="71265"/>
                    <a:pt x="6990" y="72219"/>
                    <a:pt x="5823" y="72219"/>
                  </a:cubicBezTo>
                  <a:cubicBezTo>
                    <a:pt x="4656" y="72219"/>
                    <a:pt x="3714" y="71265"/>
                    <a:pt x="3714" y="70098"/>
                  </a:cubicBezTo>
                  <a:cubicBezTo>
                    <a:pt x="3714" y="68931"/>
                    <a:pt x="4656" y="67977"/>
                    <a:pt x="5823" y="67977"/>
                  </a:cubicBezTo>
                  <a:close/>
                  <a:moveTo>
                    <a:pt x="5823" y="79798"/>
                  </a:moveTo>
                  <a:cubicBezTo>
                    <a:pt x="6990" y="79798"/>
                    <a:pt x="7943" y="80739"/>
                    <a:pt x="7943" y="81919"/>
                  </a:cubicBezTo>
                  <a:cubicBezTo>
                    <a:pt x="7943" y="83086"/>
                    <a:pt x="6990" y="84027"/>
                    <a:pt x="5823" y="84027"/>
                  </a:cubicBezTo>
                  <a:cubicBezTo>
                    <a:pt x="4656" y="84027"/>
                    <a:pt x="3714" y="83086"/>
                    <a:pt x="3714" y="81919"/>
                  </a:cubicBezTo>
                  <a:cubicBezTo>
                    <a:pt x="3714" y="80739"/>
                    <a:pt x="4656" y="79798"/>
                    <a:pt x="5823" y="79798"/>
                  </a:cubicBezTo>
                  <a:close/>
                  <a:moveTo>
                    <a:pt x="5823" y="91607"/>
                  </a:moveTo>
                  <a:cubicBezTo>
                    <a:pt x="6990" y="91607"/>
                    <a:pt x="7943" y="92560"/>
                    <a:pt x="7943" y="93727"/>
                  </a:cubicBezTo>
                  <a:cubicBezTo>
                    <a:pt x="7943" y="94895"/>
                    <a:pt x="6990" y="95848"/>
                    <a:pt x="5823" y="95848"/>
                  </a:cubicBezTo>
                  <a:cubicBezTo>
                    <a:pt x="4656" y="95848"/>
                    <a:pt x="3714" y="94895"/>
                    <a:pt x="3714" y="93727"/>
                  </a:cubicBezTo>
                  <a:cubicBezTo>
                    <a:pt x="3714" y="92560"/>
                    <a:pt x="4656" y="91607"/>
                    <a:pt x="5823" y="91607"/>
                  </a:cubicBezTo>
                  <a:close/>
                  <a:moveTo>
                    <a:pt x="5823" y="103428"/>
                  </a:moveTo>
                  <a:cubicBezTo>
                    <a:pt x="6990" y="103428"/>
                    <a:pt x="7943" y="104381"/>
                    <a:pt x="7943" y="105548"/>
                  </a:cubicBezTo>
                  <a:cubicBezTo>
                    <a:pt x="7943" y="106716"/>
                    <a:pt x="6990" y="107669"/>
                    <a:pt x="5823" y="107669"/>
                  </a:cubicBezTo>
                  <a:cubicBezTo>
                    <a:pt x="4656" y="107669"/>
                    <a:pt x="3714" y="106716"/>
                    <a:pt x="3714" y="105548"/>
                  </a:cubicBezTo>
                  <a:cubicBezTo>
                    <a:pt x="3714" y="104381"/>
                    <a:pt x="4656" y="103428"/>
                    <a:pt x="5823" y="103428"/>
                  </a:cubicBezTo>
                  <a:close/>
                  <a:moveTo>
                    <a:pt x="5823" y="115249"/>
                  </a:moveTo>
                  <a:cubicBezTo>
                    <a:pt x="6990" y="115249"/>
                    <a:pt x="7943" y="116190"/>
                    <a:pt x="7943" y="117357"/>
                  </a:cubicBezTo>
                  <a:cubicBezTo>
                    <a:pt x="7943" y="118536"/>
                    <a:pt x="6990" y="119478"/>
                    <a:pt x="5823" y="119478"/>
                  </a:cubicBezTo>
                  <a:cubicBezTo>
                    <a:pt x="4656" y="119478"/>
                    <a:pt x="3714" y="118536"/>
                    <a:pt x="3714" y="117357"/>
                  </a:cubicBezTo>
                  <a:cubicBezTo>
                    <a:pt x="3714" y="116190"/>
                    <a:pt x="4656" y="115249"/>
                    <a:pt x="5823" y="115249"/>
                  </a:cubicBezTo>
                  <a:close/>
                  <a:moveTo>
                    <a:pt x="5823" y="127057"/>
                  </a:moveTo>
                  <a:cubicBezTo>
                    <a:pt x="6990" y="127057"/>
                    <a:pt x="7943" y="128011"/>
                    <a:pt x="7943" y="129178"/>
                  </a:cubicBezTo>
                  <a:cubicBezTo>
                    <a:pt x="7943" y="130345"/>
                    <a:pt x="6990" y="131299"/>
                    <a:pt x="5823" y="131299"/>
                  </a:cubicBezTo>
                  <a:cubicBezTo>
                    <a:pt x="4656" y="131299"/>
                    <a:pt x="3714" y="130345"/>
                    <a:pt x="3714" y="129178"/>
                  </a:cubicBezTo>
                  <a:cubicBezTo>
                    <a:pt x="3714" y="128011"/>
                    <a:pt x="4656" y="127057"/>
                    <a:pt x="5823" y="127057"/>
                  </a:cubicBezTo>
                  <a:close/>
                  <a:moveTo>
                    <a:pt x="5823" y="138878"/>
                  </a:moveTo>
                  <a:cubicBezTo>
                    <a:pt x="6990" y="138878"/>
                    <a:pt x="7943" y="139819"/>
                    <a:pt x="7943" y="140999"/>
                  </a:cubicBezTo>
                  <a:cubicBezTo>
                    <a:pt x="7943" y="142166"/>
                    <a:pt x="6990" y="143107"/>
                    <a:pt x="5823" y="143107"/>
                  </a:cubicBezTo>
                  <a:cubicBezTo>
                    <a:pt x="4656" y="143107"/>
                    <a:pt x="3714" y="142166"/>
                    <a:pt x="3714" y="140999"/>
                  </a:cubicBezTo>
                  <a:cubicBezTo>
                    <a:pt x="3714" y="139819"/>
                    <a:pt x="4656" y="138878"/>
                    <a:pt x="5823" y="138878"/>
                  </a:cubicBezTo>
                  <a:close/>
                  <a:moveTo>
                    <a:pt x="5823" y="150687"/>
                  </a:moveTo>
                  <a:cubicBezTo>
                    <a:pt x="6990" y="150687"/>
                    <a:pt x="7943" y="151640"/>
                    <a:pt x="7943" y="152807"/>
                  </a:cubicBezTo>
                  <a:cubicBezTo>
                    <a:pt x="7943" y="153974"/>
                    <a:pt x="6990" y="154928"/>
                    <a:pt x="5823" y="154928"/>
                  </a:cubicBezTo>
                  <a:cubicBezTo>
                    <a:pt x="4656" y="154928"/>
                    <a:pt x="3714" y="153974"/>
                    <a:pt x="3714" y="152807"/>
                  </a:cubicBezTo>
                  <a:cubicBezTo>
                    <a:pt x="3714" y="151640"/>
                    <a:pt x="4656" y="150687"/>
                    <a:pt x="5823" y="150687"/>
                  </a:cubicBezTo>
                  <a:close/>
                  <a:moveTo>
                    <a:pt x="0" y="0"/>
                  </a:moveTo>
                  <a:lnTo>
                    <a:pt x="0" y="160625"/>
                  </a:lnTo>
                  <a:lnTo>
                    <a:pt x="285700" y="160625"/>
                  </a:lnTo>
                  <a:lnTo>
                    <a:pt x="28570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 name="Google Shape;659;p23"/>
            <p:cNvSpPr/>
            <p:nvPr/>
          </p:nvSpPr>
          <p:spPr>
            <a:xfrm>
              <a:off x="561875" y="2486675"/>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 name="Google Shape;660;p23"/>
            <p:cNvSpPr/>
            <p:nvPr/>
          </p:nvSpPr>
          <p:spPr>
            <a:xfrm>
              <a:off x="561875" y="2694675"/>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 name="Google Shape;661;p23"/>
            <p:cNvSpPr/>
            <p:nvPr/>
          </p:nvSpPr>
          <p:spPr>
            <a:xfrm>
              <a:off x="561875" y="289230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 name="Google Shape;662;p23"/>
            <p:cNvSpPr/>
            <p:nvPr/>
          </p:nvSpPr>
          <p:spPr>
            <a:xfrm>
              <a:off x="561875" y="3100000"/>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 name="Google Shape;663;p23"/>
            <p:cNvSpPr/>
            <p:nvPr/>
          </p:nvSpPr>
          <p:spPr>
            <a:xfrm>
              <a:off x="561875" y="167570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 name="Google Shape;664;p23"/>
            <p:cNvSpPr/>
            <p:nvPr/>
          </p:nvSpPr>
          <p:spPr>
            <a:xfrm>
              <a:off x="561875" y="1883700"/>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 name="Google Shape;665;p23"/>
            <p:cNvSpPr/>
            <p:nvPr/>
          </p:nvSpPr>
          <p:spPr>
            <a:xfrm>
              <a:off x="561875" y="2081350"/>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 name="Google Shape;666;p23"/>
            <p:cNvSpPr/>
            <p:nvPr/>
          </p:nvSpPr>
          <p:spPr>
            <a:xfrm>
              <a:off x="561875" y="228902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 name="Google Shape;667;p23"/>
            <p:cNvSpPr/>
            <p:nvPr/>
          </p:nvSpPr>
          <p:spPr>
            <a:xfrm>
              <a:off x="561875" y="107272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 name="Google Shape;668;p23"/>
            <p:cNvSpPr/>
            <p:nvPr/>
          </p:nvSpPr>
          <p:spPr>
            <a:xfrm>
              <a:off x="561875" y="127037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 name="Google Shape;669;p23"/>
            <p:cNvSpPr/>
            <p:nvPr/>
          </p:nvSpPr>
          <p:spPr>
            <a:xfrm>
              <a:off x="561875" y="147805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 name="Google Shape;670;p23"/>
            <p:cNvSpPr/>
            <p:nvPr/>
          </p:nvSpPr>
          <p:spPr>
            <a:xfrm>
              <a:off x="561875" y="410860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 name="Google Shape;671;p23"/>
            <p:cNvSpPr/>
            <p:nvPr/>
          </p:nvSpPr>
          <p:spPr>
            <a:xfrm>
              <a:off x="561875" y="431660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 name="Google Shape;672;p23"/>
            <p:cNvSpPr/>
            <p:nvPr/>
          </p:nvSpPr>
          <p:spPr>
            <a:xfrm>
              <a:off x="561875" y="4514250"/>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 name="Google Shape;673;p23"/>
            <p:cNvSpPr/>
            <p:nvPr/>
          </p:nvSpPr>
          <p:spPr>
            <a:xfrm>
              <a:off x="561875" y="472192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 name="Google Shape;674;p23"/>
            <p:cNvSpPr/>
            <p:nvPr/>
          </p:nvSpPr>
          <p:spPr>
            <a:xfrm>
              <a:off x="561875" y="3297650"/>
              <a:ext cx="6818750" cy="0"/>
            </a:xfrm>
            <a:custGeom>
              <a:avLst/>
              <a:gdLst/>
              <a:ahLst/>
              <a:cxnLst/>
              <a:rect l="l" t="t" r="r" b="b"/>
              <a:pathLst>
                <a:path w="272750"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 name="Google Shape;675;p23"/>
            <p:cNvSpPr/>
            <p:nvPr/>
          </p:nvSpPr>
          <p:spPr>
            <a:xfrm>
              <a:off x="561875" y="350562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 name="Google Shape;676;p23"/>
            <p:cNvSpPr/>
            <p:nvPr/>
          </p:nvSpPr>
          <p:spPr>
            <a:xfrm>
              <a:off x="561875" y="370327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 name="Google Shape;677;p23"/>
            <p:cNvSpPr/>
            <p:nvPr/>
          </p:nvSpPr>
          <p:spPr>
            <a:xfrm>
              <a:off x="561875" y="391095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 name="Google Shape;678;p23"/>
            <p:cNvSpPr/>
            <p:nvPr/>
          </p:nvSpPr>
          <p:spPr>
            <a:xfrm>
              <a:off x="514825" y="859725"/>
              <a:ext cx="25" cy="4005275"/>
            </a:xfrm>
            <a:custGeom>
              <a:avLst/>
              <a:gdLst/>
              <a:ahLst/>
              <a:cxnLst/>
              <a:rect l="l" t="t" r="r" b="b"/>
              <a:pathLst>
                <a:path w="1" h="160211" fill="none" extrusionOk="0">
                  <a:moveTo>
                    <a:pt x="0" y="0"/>
                  </a:moveTo>
                  <a:lnTo>
                    <a:pt x="0" y="160211"/>
                  </a:lnTo>
                </a:path>
              </a:pathLst>
            </a:custGeom>
            <a:noFill/>
            <a:ln w="7850" cap="flat" cmpd="sng">
              <a:solidFill>
                <a:schemeClr val="dk1"/>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 name="Google Shape;679;p23"/>
            <p:cNvSpPr/>
            <p:nvPr/>
          </p:nvSpPr>
          <p:spPr>
            <a:xfrm>
              <a:off x="563750" y="859725"/>
              <a:ext cx="25" cy="4005275"/>
            </a:xfrm>
            <a:custGeom>
              <a:avLst/>
              <a:gdLst/>
              <a:ahLst/>
              <a:cxnLst/>
              <a:rect l="l" t="t" r="r" b="b"/>
              <a:pathLst>
                <a:path w="1" h="160211" fill="none" extrusionOk="0">
                  <a:moveTo>
                    <a:pt x="1" y="0"/>
                  </a:moveTo>
                  <a:lnTo>
                    <a:pt x="1" y="160211"/>
                  </a:lnTo>
                </a:path>
              </a:pathLst>
            </a:custGeom>
            <a:noFill/>
            <a:ln w="7850" cap="flat" cmpd="sng">
              <a:solidFill>
                <a:schemeClr val="dk1"/>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80" name="Google Shape;680;p23"/>
          <p:cNvSpPr txBox="1">
            <a:spLocks noGrp="1"/>
          </p:cNvSpPr>
          <p:nvPr>
            <p:ph type="title"/>
          </p:nvPr>
        </p:nvSpPr>
        <p:spPr>
          <a:xfrm>
            <a:off x="5314275" y="1089028"/>
            <a:ext cx="3109500" cy="1338600"/>
          </a:xfrm>
          <a:prstGeom prst="rect">
            <a:avLst/>
          </a:prstGeom>
        </p:spPr>
        <p:txBody>
          <a:bodyPr spcFirstLastPara="1" wrap="square" lIns="0" tIns="0" rIns="0" bIns="0" anchor="t" anchorCtr="0">
            <a:noAutofit/>
          </a:bodyPr>
          <a:lstStyle>
            <a:lvl1pPr lvl="0" algn="r" rtl="0">
              <a:spcBef>
                <a:spcPts val="0"/>
              </a:spcBef>
              <a:spcAft>
                <a:spcPts val="0"/>
              </a:spcAft>
              <a:buSzPts val="30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681" name="Google Shape;681;p23"/>
          <p:cNvSpPr txBox="1">
            <a:spLocks noGrp="1"/>
          </p:cNvSpPr>
          <p:nvPr>
            <p:ph type="subTitle" idx="1"/>
          </p:nvPr>
        </p:nvSpPr>
        <p:spPr>
          <a:xfrm>
            <a:off x="6241125" y="2611969"/>
            <a:ext cx="2182800" cy="1436700"/>
          </a:xfrm>
          <a:prstGeom prst="rect">
            <a:avLst/>
          </a:prstGeom>
          <a:noFill/>
          <a:ln>
            <a:noFill/>
          </a:ln>
        </p:spPr>
        <p:txBody>
          <a:bodyPr spcFirstLastPara="1" wrap="square" lIns="91425" tIns="91425" rIns="91425" bIns="91425" anchor="t" anchorCtr="0">
            <a:noAutofit/>
          </a:bodyPr>
          <a:lstStyle>
            <a:lvl1pPr lvl="0" algn="r" rtl="0">
              <a:lnSpc>
                <a:spcPct val="100000"/>
              </a:lnSpc>
              <a:spcBef>
                <a:spcPts val="0"/>
              </a:spcBef>
              <a:spcAft>
                <a:spcPts val="0"/>
              </a:spcAft>
              <a:buSzPts val="1600"/>
              <a:buNone/>
              <a:defRPr sz="1600">
                <a:solidFill>
                  <a:schemeClr val="dk2"/>
                </a:solidFill>
                <a:latin typeface="Muli"/>
                <a:ea typeface="Muli"/>
                <a:cs typeface="Muli"/>
                <a:sym typeface="Muli"/>
              </a:defRPr>
            </a:lvl1pPr>
            <a:lvl2pPr lvl="1" algn="ctr" rtl="0">
              <a:lnSpc>
                <a:spcPct val="100000"/>
              </a:lnSpc>
              <a:spcBef>
                <a:spcPts val="0"/>
              </a:spcBef>
              <a:spcAft>
                <a:spcPts val="0"/>
              </a:spcAft>
              <a:buClr>
                <a:schemeClr val="dk2"/>
              </a:buClr>
              <a:buSzPts val="1600"/>
              <a:buNone/>
              <a:defRPr sz="1600">
                <a:solidFill>
                  <a:schemeClr val="dk2"/>
                </a:solidFill>
              </a:defRPr>
            </a:lvl2pPr>
            <a:lvl3pPr lvl="2" algn="ctr" rtl="0">
              <a:lnSpc>
                <a:spcPct val="100000"/>
              </a:lnSpc>
              <a:spcBef>
                <a:spcPts val="0"/>
              </a:spcBef>
              <a:spcAft>
                <a:spcPts val="0"/>
              </a:spcAft>
              <a:buClr>
                <a:schemeClr val="dk2"/>
              </a:buClr>
              <a:buSzPts val="1600"/>
              <a:buNone/>
              <a:defRPr sz="1600">
                <a:solidFill>
                  <a:schemeClr val="dk2"/>
                </a:solidFill>
              </a:defRPr>
            </a:lvl3pPr>
            <a:lvl4pPr lvl="3" algn="ctr" rtl="0">
              <a:lnSpc>
                <a:spcPct val="100000"/>
              </a:lnSpc>
              <a:spcBef>
                <a:spcPts val="0"/>
              </a:spcBef>
              <a:spcAft>
                <a:spcPts val="0"/>
              </a:spcAft>
              <a:buClr>
                <a:schemeClr val="dk2"/>
              </a:buClr>
              <a:buSzPts val="1600"/>
              <a:buNone/>
              <a:defRPr sz="1600">
                <a:solidFill>
                  <a:schemeClr val="dk2"/>
                </a:solidFill>
              </a:defRPr>
            </a:lvl4pPr>
            <a:lvl5pPr lvl="4" algn="ctr" rtl="0">
              <a:lnSpc>
                <a:spcPct val="100000"/>
              </a:lnSpc>
              <a:spcBef>
                <a:spcPts val="0"/>
              </a:spcBef>
              <a:spcAft>
                <a:spcPts val="0"/>
              </a:spcAft>
              <a:buClr>
                <a:schemeClr val="dk2"/>
              </a:buClr>
              <a:buSzPts val="1600"/>
              <a:buNone/>
              <a:defRPr sz="1600">
                <a:solidFill>
                  <a:schemeClr val="dk2"/>
                </a:solidFill>
              </a:defRPr>
            </a:lvl5pPr>
            <a:lvl6pPr lvl="5" algn="ctr" rtl="0">
              <a:lnSpc>
                <a:spcPct val="100000"/>
              </a:lnSpc>
              <a:spcBef>
                <a:spcPts val="0"/>
              </a:spcBef>
              <a:spcAft>
                <a:spcPts val="0"/>
              </a:spcAft>
              <a:buClr>
                <a:schemeClr val="dk2"/>
              </a:buClr>
              <a:buSzPts val="1600"/>
              <a:buNone/>
              <a:defRPr sz="1600">
                <a:solidFill>
                  <a:schemeClr val="dk2"/>
                </a:solidFill>
              </a:defRPr>
            </a:lvl6pPr>
            <a:lvl7pPr lvl="6" algn="ctr" rtl="0">
              <a:lnSpc>
                <a:spcPct val="100000"/>
              </a:lnSpc>
              <a:spcBef>
                <a:spcPts val="0"/>
              </a:spcBef>
              <a:spcAft>
                <a:spcPts val="0"/>
              </a:spcAft>
              <a:buClr>
                <a:schemeClr val="dk2"/>
              </a:buClr>
              <a:buSzPts val="1600"/>
              <a:buNone/>
              <a:defRPr sz="1600">
                <a:solidFill>
                  <a:schemeClr val="dk2"/>
                </a:solidFill>
              </a:defRPr>
            </a:lvl7pPr>
            <a:lvl8pPr lvl="7" algn="ctr" rtl="0">
              <a:lnSpc>
                <a:spcPct val="100000"/>
              </a:lnSpc>
              <a:spcBef>
                <a:spcPts val="0"/>
              </a:spcBef>
              <a:spcAft>
                <a:spcPts val="0"/>
              </a:spcAft>
              <a:buClr>
                <a:schemeClr val="dk2"/>
              </a:buClr>
              <a:buSzPts val="1600"/>
              <a:buNone/>
              <a:defRPr sz="1600">
                <a:solidFill>
                  <a:schemeClr val="dk2"/>
                </a:solidFill>
              </a:defRPr>
            </a:lvl8pPr>
            <a:lvl9pPr lvl="8" algn="ctr" rtl="0">
              <a:lnSpc>
                <a:spcPct val="100000"/>
              </a:lnSpc>
              <a:spcBef>
                <a:spcPts val="0"/>
              </a:spcBef>
              <a:spcAft>
                <a:spcPts val="0"/>
              </a:spcAft>
              <a:buClr>
                <a:schemeClr val="dk2"/>
              </a:buClr>
              <a:buSzPts val="1600"/>
              <a:buNone/>
              <a:defRPr sz="1600">
                <a:solidFill>
                  <a:schemeClr val="dk2"/>
                </a:solidFill>
              </a:defRPr>
            </a:lvl9pPr>
          </a:lstStyle>
          <a:p>
            <a:endParaRPr/>
          </a:p>
        </p:txBody>
      </p:sp>
    </p:spTree>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Title and text 2">
  <p:cSld name="CUSTOM_34">
    <p:spTree>
      <p:nvGrpSpPr>
        <p:cNvPr id="1" name="Shape 682"/>
        <p:cNvGrpSpPr/>
        <p:nvPr/>
      </p:nvGrpSpPr>
      <p:grpSpPr>
        <a:xfrm>
          <a:off x="0" y="0"/>
          <a:ext cx="0" cy="0"/>
          <a:chOff x="0" y="0"/>
          <a:chExt cx="0" cy="0"/>
        </a:xfrm>
      </p:grpSpPr>
      <p:grpSp>
        <p:nvGrpSpPr>
          <p:cNvPr id="683" name="Google Shape;683;p24"/>
          <p:cNvGrpSpPr/>
          <p:nvPr/>
        </p:nvGrpSpPr>
        <p:grpSpPr>
          <a:xfrm>
            <a:off x="-1700" y="329"/>
            <a:ext cx="9147400" cy="5142843"/>
            <a:chOff x="238125" y="854700"/>
            <a:chExt cx="7142500" cy="4015650"/>
          </a:xfrm>
        </p:grpSpPr>
        <p:sp>
          <p:nvSpPr>
            <p:cNvPr id="684" name="Google Shape;684;p24"/>
            <p:cNvSpPr/>
            <p:nvPr/>
          </p:nvSpPr>
          <p:spPr>
            <a:xfrm>
              <a:off x="238125" y="854700"/>
              <a:ext cx="7142500" cy="4015650"/>
            </a:xfrm>
            <a:custGeom>
              <a:avLst/>
              <a:gdLst/>
              <a:ahLst/>
              <a:cxnLst/>
              <a:rect l="l" t="t" r="r" b="b"/>
              <a:pathLst>
                <a:path w="285700" h="160626" extrusionOk="0">
                  <a:moveTo>
                    <a:pt x="5823" y="8897"/>
                  </a:moveTo>
                  <a:cubicBezTo>
                    <a:pt x="6990" y="8897"/>
                    <a:pt x="7943" y="9851"/>
                    <a:pt x="7943" y="11018"/>
                  </a:cubicBezTo>
                  <a:cubicBezTo>
                    <a:pt x="7943" y="12185"/>
                    <a:pt x="6990" y="13139"/>
                    <a:pt x="5823" y="13139"/>
                  </a:cubicBezTo>
                  <a:cubicBezTo>
                    <a:pt x="4656" y="13139"/>
                    <a:pt x="3714" y="12185"/>
                    <a:pt x="3714" y="11018"/>
                  </a:cubicBezTo>
                  <a:cubicBezTo>
                    <a:pt x="3714" y="9851"/>
                    <a:pt x="4656" y="8897"/>
                    <a:pt x="5823" y="8897"/>
                  </a:cubicBezTo>
                  <a:close/>
                  <a:moveTo>
                    <a:pt x="5823" y="20718"/>
                  </a:moveTo>
                  <a:cubicBezTo>
                    <a:pt x="6990" y="20718"/>
                    <a:pt x="7943" y="21660"/>
                    <a:pt x="7943" y="22839"/>
                  </a:cubicBezTo>
                  <a:cubicBezTo>
                    <a:pt x="7943" y="24006"/>
                    <a:pt x="6990" y="24960"/>
                    <a:pt x="5823" y="24960"/>
                  </a:cubicBezTo>
                  <a:cubicBezTo>
                    <a:pt x="4656" y="24960"/>
                    <a:pt x="3714" y="24006"/>
                    <a:pt x="3714" y="22839"/>
                  </a:cubicBezTo>
                  <a:cubicBezTo>
                    <a:pt x="3714" y="21660"/>
                    <a:pt x="4656" y="20718"/>
                    <a:pt x="5823" y="20718"/>
                  </a:cubicBezTo>
                  <a:close/>
                  <a:moveTo>
                    <a:pt x="5823" y="32527"/>
                  </a:moveTo>
                  <a:cubicBezTo>
                    <a:pt x="6990" y="32527"/>
                    <a:pt x="7943" y="33481"/>
                    <a:pt x="7943" y="34648"/>
                  </a:cubicBezTo>
                  <a:cubicBezTo>
                    <a:pt x="7943" y="35827"/>
                    <a:pt x="6990" y="36768"/>
                    <a:pt x="5823" y="36768"/>
                  </a:cubicBezTo>
                  <a:cubicBezTo>
                    <a:pt x="4656" y="36768"/>
                    <a:pt x="3714" y="35827"/>
                    <a:pt x="3714" y="34648"/>
                  </a:cubicBezTo>
                  <a:cubicBezTo>
                    <a:pt x="3714" y="33481"/>
                    <a:pt x="4656" y="32527"/>
                    <a:pt x="5823" y="32527"/>
                  </a:cubicBezTo>
                  <a:close/>
                  <a:moveTo>
                    <a:pt x="5823" y="44348"/>
                  </a:moveTo>
                  <a:cubicBezTo>
                    <a:pt x="6990" y="44348"/>
                    <a:pt x="7943" y="45302"/>
                    <a:pt x="7943" y="46469"/>
                  </a:cubicBezTo>
                  <a:cubicBezTo>
                    <a:pt x="7943" y="47636"/>
                    <a:pt x="6990" y="48589"/>
                    <a:pt x="5823" y="48589"/>
                  </a:cubicBezTo>
                  <a:cubicBezTo>
                    <a:pt x="4656" y="48589"/>
                    <a:pt x="3714" y="47636"/>
                    <a:pt x="3714" y="46469"/>
                  </a:cubicBezTo>
                  <a:cubicBezTo>
                    <a:pt x="3714" y="45302"/>
                    <a:pt x="4656" y="44348"/>
                    <a:pt x="5823" y="44348"/>
                  </a:cubicBezTo>
                  <a:close/>
                  <a:moveTo>
                    <a:pt x="5823" y="56169"/>
                  </a:moveTo>
                  <a:cubicBezTo>
                    <a:pt x="6990" y="56169"/>
                    <a:pt x="7943" y="57110"/>
                    <a:pt x="7943" y="58277"/>
                  </a:cubicBezTo>
                  <a:cubicBezTo>
                    <a:pt x="7943" y="59457"/>
                    <a:pt x="6990" y="60398"/>
                    <a:pt x="5823" y="60398"/>
                  </a:cubicBezTo>
                  <a:cubicBezTo>
                    <a:pt x="4656" y="60398"/>
                    <a:pt x="3714" y="59457"/>
                    <a:pt x="3714" y="58277"/>
                  </a:cubicBezTo>
                  <a:cubicBezTo>
                    <a:pt x="3714" y="57110"/>
                    <a:pt x="4656" y="56169"/>
                    <a:pt x="5823" y="56169"/>
                  </a:cubicBezTo>
                  <a:close/>
                  <a:moveTo>
                    <a:pt x="5823" y="67977"/>
                  </a:moveTo>
                  <a:cubicBezTo>
                    <a:pt x="6990" y="67977"/>
                    <a:pt x="7943" y="68931"/>
                    <a:pt x="7943" y="70098"/>
                  </a:cubicBezTo>
                  <a:cubicBezTo>
                    <a:pt x="7943" y="71265"/>
                    <a:pt x="6990" y="72219"/>
                    <a:pt x="5823" y="72219"/>
                  </a:cubicBezTo>
                  <a:cubicBezTo>
                    <a:pt x="4656" y="72219"/>
                    <a:pt x="3714" y="71265"/>
                    <a:pt x="3714" y="70098"/>
                  </a:cubicBezTo>
                  <a:cubicBezTo>
                    <a:pt x="3714" y="68931"/>
                    <a:pt x="4656" y="67977"/>
                    <a:pt x="5823" y="67977"/>
                  </a:cubicBezTo>
                  <a:close/>
                  <a:moveTo>
                    <a:pt x="5823" y="79798"/>
                  </a:moveTo>
                  <a:cubicBezTo>
                    <a:pt x="6990" y="79798"/>
                    <a:pt x="7943" y="80739"/>
                    <a:pt x="7943" y="81919"/>
                  </a:cubicBezTo>
                  <a:cubicBezTo>
                    <a:pt x="7943" y="83086"/>
                    <a:pt x="6990" y="84027"/>
                    <a:pt x="5823" y="84027"/>
                  </a:cubicBezTo>
                  <a:cubicBezTo>
                    <a:pt x="4656" y="84027"/>
                    <a:pt x="3714" y="83086"/>
                    <a:pt x="3714" y="81919"/>
                  </a:cubicBezTo>
                  <a:cubicBezTo>
                    <a:pt x="3714" y="80739"/>
                    <a:pt x="4656" y="79798"/>
                    <a:pt x="5823" y="79798"/>
                  </a:cubicBezTo>
                  <a:close/>
                  <a:moveTo>
                    <a:pt x="5823" y="91607"/>
                  </a:moveTo>
                  <a:cubicBezTo>
                    <a:pt x="6990" y="91607"/>
                    <a:pt x="7943" y="92560"/>
                    <a:pt x="7943" y="93727"/>
                  </a:cubicBezTo>
                  <a:cubicBezTo>
                    <a:pt x="7943" y="94895"/>
                    <a:pt x="6990" y="95848"/>
                    <a:pt x="5823" y="95848"/>
                  </a:cubicBezTo>
                  <a:cubicBezTo>
                    <a:pt x="4656" y="95848"/>
                    <a:pt x="3714" y="94895"/>
                    <a:pt x="3714" y="93727"/>
                  </a:cubicBezTo>
                  <a:cubicBezTo>
                    <a:pt x="3714" y="92560"/>
                    <a:pt x="4656" y="91607"/>
                    <a:pt x="5823" y="91607"/>
                  </a:cubicBezTo>
                  <a:close/>
                  <a:moveTo>
                    <a:pt x="5823" y="103428"/>
                  </a:moveTo>
                  <a:cubicBezTo>
                    <a:pt x="6990" y="103428"/>
                    <a:pt x="7943" y="104381"/>
                    <a:pt x="7943" y="105548"/>
                  </a:cubicBezTo>
                  <a:cubicBezTo>
                    <a:pt x="7943" y="106716"/>
                    <a:pt x="6990" y="107669"/>
                    <a:pt x="5823" y="107669"/>
                  </a:cubicBezTo>
                  <a:cubicBezTo>
                    <a:pt x="4656" y="107669"/>
                    <a:pt x="3714" y="106716"/>
                    <a:pt x="3714" y="105548"/>
                  </a:cubicBezTo>
                  <a:cubicBezTo>
                    <a:pt x="3714" y="104381"/>
                    <a:pt x="4656" y="103428"/>
                    <a:pt x="5823" y="103428"/>
                  </a:cubicBezTo>
                  <a:close/>
                  <a:moveTo>
                    <a:pt x="5823" y="115249"/>
                  </a:moveTo>
                  <a:cubicBezTo>
                    <a:pt x="6990" y="115249"/>
                    <a:pt x="7943" y="116190"/>
                    <a:pt x="7943" y="117357"/>
                  </a:cubicBezTo>
                  <a:cubicBezTo>
                    <a:pt x="7943" y="118536"/>
                    <a:pt x="6990" y="119478"/>
                    <a:pt x="5823" y="119478"/>
                  </a:cubicBezTo>
                  <a:cubicBezTo>
                    <a:pt x="4656" y="119478"/>
                    <a:pt x="3714" y="118536"/>
                    <a:pt x="3714" y="117357"/>
                  </a:cubicBezTo>
                  <a:cubicBezTo>
                    <a:pt x="3714" y="116190"/>
                    <a:pt x="4656" y="115249"/>
                    <a:pt x="5823" y="115249"/>
                  </a:cubicBezTo>
                  <a:close/>
                  <a:moveTo>
                    <a:pt x="5823" y="127057"/>
                  </a:moveTo>
                  <a:cubicBezTo>
                    <a:pt x="6990" y="127057"/>
                    <a:pt x="7943" y="128011"/>
                    <a:pt x="7943" y="129178"/>
                  </a:cubicBezTo>
                  <a:cubicBezTo>
                    <a:pt x="7943" y="130345"/>
                    <a:pt x="6990" y="131299"/>
                    <a:pt x="5823" y="131299"/>
                  </a:cubicBezTo>
                  <a:cubicBezTo>
                    <a:pt x="4656" y="131299"/>
                    <a:pt x="3714" y="130345"/>
                    <a:pt x="3714" y="129178"/>
                  </a:cubicBezTo>
                  <a:cubicBezTo>
                    <a:pt x="3714" y="128011"/>
                    <a:pt x="4656" y="127057"/>
                    <a:pt x="5823" y="127057"/>
                  </a:cubicBezTo>
                  <a:close/>
                  <a:moveTo>
                    <a:pt x="5823" y="138878"/>
                  </a:moveTo>
                  <a:cubicBezTo>
                    <a:pt x="6990" y="138878"/>
                    <a:pt x="7943" y="139819"/>
                    <a:pt x="7943" y="140999"/>
                  </a:cubicBezTo>
                  <a:cubicBezTo>
                    <a:pt x="7943" y="142166"/>
                    <a:pt x="6990" y="143107"/>
                    <a:pt x="5823" y="143107"/>
                  </a:cubicBezTo>
                  <a:cubicBezTo>
                    <a:pt x="4656" y="143107"/>
                    <a:pt x="3714" y="142166"/>
                    <a:pt x="3714" y="140999"/>
                  </a:cubicBezTo>
                  <a:cubicBezTo>
                    <a:pt x="3714" y="139819"/>
                    <a:pt x="4656" y="138878"/>
                    <a:pt x="5823" y="138878"/>
                  </a:cubicBezTo>
                  <a:close/>
                  <a:moveTo>
                    <a:pt x="5823" y="150687"/>
                  </a:moveTo>
                  <a:cubicBezTo>
                    <a:pt x="6990" y="150687"/>
                    <a:pt x="7943" y="151640"/>
                    <a:pt x="7943" y="152807"/>
                  </a:cubicBezTo>
                  <a:cubicBezTo>
                    <a:pt x="7943" y="153974"/>
                    <a:pt x="6990" y="154928"/>
                    <a:pt x="5823" y="154928"/>
                  </a:cubicBezTo>
                  <a:cubicBezTo>
                    <a:pt x="4656" y="154928"/>
                    <a:pt x="3714" y="153974"/>
                    <a:pt x="3714" y="152807"/>
                  </a:cubicBezTo>
                  <a:cubicBezTo>
                    <a:pt x="3714" y="151640"/>
                    <a:pt x="4656" y="150687"/>
                    <a:pt x="5823" y="150687"/>
                  </a:cubicBezTo>
                  <a:close/>
                  <a:moveTo>
                    <a:pt x="0" y="0"/>
                  </a:moveTo>
                  <a:lnTo>
                    <a:pt x="0" y="160625"/>
                  </a:lnTo>
                  <a:lnTo>
                    <a:pt x="285700" y="160625"/>
                  </a:lnTo>
                  <a:lnTo>
                    <a:pt x="28570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 name="Google Shape;685;p24"/>
            <p:cNvSpPr/>
            <p:nvPr/>
          </p:nvSpPr>
          <p:spPr>
            <a:xfrm>
              <a:off x="561875" y="2486675"/>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 name="Google Shape;686;p24"/>
            <p:cNvSpPr/>
            <p:nvPr/>
          </p:nvSpPr>
          <p:spPr>
            <a:xfrm>
              <a:off x="561875" y="2694675"/>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 name="Google Shape;687;p24"/>
            <p:cNvSpPr/>
            <p:nvPr/>
          </p:nvSpPr>
          <p:spPr>
            <a:xfrm>
              <a:off x="561875" y="289230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 name="Google Shape;688;p24"/>
            <p:cNvSpPr/>
            <p:nvPr/>
          </p:nvSpPr>
          <p:spPr>
            <a:xfrm>
              <a:off x="561875" y="3100000"/>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 name="Google Shape;689;p24"/>
            <p:cNvSpPr/>
            <p:nvPr/>
          </p:nvSpPr>
          <p:spPr>
            <a:xfrm>
              <a:off x="561875" y="167570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 name="Google Shape;690;p24"/>
            <p:cNvSpPr/>
            <p:nvPr/>
          </p:nvSpPr>
          <p:spPr>
            <a:xfrm>
              <a:off x="561875" y="1883700"/>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 name="Google Shape;691;p24"/>
            <p:cNvSpPr/>
            <p:nvPr/>
          </p:nvSpPr>
          <p:spPr>
            <a:xfrm>
              <a:off x="561875" y="2081350"/>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 name="Google Shape;692;p24"/>
            <p:cNvSpPr/>
            <p:nvPr/>
          </p:nvSpPr>
          <p:spPr>
            <a:xfrm>
              <a:off x="561875" y="228902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 name="Google Shape;693;p24"/>
            <p:cNvSpPr/>
            <p:nvPr/>
          </p:nvSpPr>
          <p:spPr>
            <a:xfrm>
              <a:off x="561875" y="107272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 name="Google Shape;694;p24"/>
            <p:cNvSpPr/>
            <p:nvPr/>
          </p:nvSpPr>
          <p:spPr>
            <a:xfrm>
              <a:off x="561875" y="127037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 name="Google Shape;695;p24"/>
            <p:cNvSpPr/>
            <p:nvPr/>
          </p:nvSpPr>
          <p:spPr>
            <a:xfrm>
              <a:off x="561875" y="147805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 name="Google Shape;696;p24"/>
            <p:cNvSpPr/>
            <p:nvPr/>
          </p:nvSpPr>
          <p:spPr>
            <a:xfrm>
              <a:off x="561875" y="410860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 name="Google Shape;697;p24"/>
            <p:cNvSpPr/>
            <p:nvPr/>
          </p:nvSpPr>
          <p:spPr>
            <a:xfrm>
              <a:off x="561875" y="431660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 name="Google Shape;698;p24"/>
            <p:cNvSpPr/>
            <p:nvPr/>
          </p:nvSpPr>
          <p:spPr>
            <a:xfrm>
              <a:off x="561875" y="4514250"/>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 name="Google Shape;699;p24"/>
            <p:cNvSpPr/>
            <p:nvPr/>
          </p:nvSpPr>
          <p:spPr>
            <a:xfrm>
              <a:off x="561875" y="472192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 name="Google Shape;700;p24"/>
            <p:cNvSpPr/>
            <p:nvPr/>
          </p:nvSpPr>
          <p:spPr>
            <a:xfrm>
              <a:off x="561875" y="3297650"/>
              <a:ext cx="6818750" cy="0"/>
            </a:xfrm>
            <a:custGeom>
              <a:avLst/>
              <a:gdLst/>
              <a:ahLst/>
              <a:cxnLst/>
              <a:rect l="l" t="t" r="r" b="b"/>
              <a:pathLst>
                <a:path w="272750"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 name="Google Shape;701;p24"/>
            <p:cNvSpPr/>
            <p:nvPr/>
          </p:nvSpPr>
          <p:spPr>
            <a:xfrm>
              <a:off x="561875" y="350562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 name="Google Shape;702;p24"/>
            <p:cNvSpPr/>
            <p:nvPr/>
          </p:nvSpPr>
          <p:spPr>
            <a:xfrm>
              <a:off x="561875" y="370327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 name="Google Shape;703;p24"/>
            <p:cNvSpPr/>
            <p:nvPr/>
          </p:nvSpPr>
          <p:spPr>
            <a:xfrm>
              <a:off x="561875" y="391095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 name="Google Shape;704;p24"/>
            <p:cNvSpPr/>
            <p:nvPr/>
          </p:nvSpPr>
          <p:spPr>
            <a:xfrm>
              <a:off x="514825" y="859725"/>
              <a:ext cx="25" cy="4005275"/>
            </a:xfrm>
            <a:custGeom>
              <a:avLst/>
              <a:gdLst/>
              <a:ahLst/>
              <a:cxnLst/>
              <a:rect l="l" t="t" r="r" b="b"/>
              <a:pathLst>
                <a:path w="1" h="160211" fill="none" extrusionOk="0">
                  <a:moveTo>
                    <a:pt x="0" y="0"/>
                  </a:moveTo>
                  <a:lnTo>
                    <a:pt x="0" y="160211"/>
                  </a:lnTo>
                </a:path>
              </a:pathLst>
            </a:custGeom>
            <a:noFill/>
            <a:ln w="7850" cap="flat" cmpd="sng">
              <a:solidFill>
                <a:schemeClr val="dk1"/>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 name="Google Shape;705;p24"/>
            <p:cNvSpPr/>
            <p:nvPr/>
          </p:nvSpPr>
          <p:spPr>
            <a:xfrm>
              <a:off x="563750" y="859725"/>
              <a:ext cx="25" cy="4005275"/>
            </a:xfrm>
            <a:custGeom>
              <a:avLst/>
              <a:gdLst/>
              <a:ahLst/>
              <a:cxnLst/>
              <a:rect l="l" t="t" r="r" b="b"/>
              <a:pathLst>
                <a:path w="1" h="160211" fill="none" extrusionOk="0">
                  <a:moveTo>
                    <a:pt x="1" y="0"/>
                  </a:moveTo>
                  <a:lnTo>
                    <a:pt x="1" y="160211"/>
                  </a:lnTo>
                </a:path>
              </a:pathLst>
            </a:custGeom>
            <a:noFill/>
            <a:ln w="7850" cap="flat" cmpd="sng">
              <a:solidFill>
                <a:schemeClr val="dk1"/>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06" name="Google Shape;706;p24"/>
          <p:cNvSpPr txBox="1">
            <a:spLocks noGrp="1"/>
          </p:cNvSpPr>
          <p:nvPr>
            <p:ph type="title"/>
          </p:nvPr>
        </p:nvSpPr>
        <p:spPr>
          <a:xfrm>
            <a:off x="717000" y="1491225"/>
            <a:ext cx="3870300" cy="936600"/>
          </a:xfrm>
          <a:prstGeom prst="rect">
            <a:avLst/>
          </a:prstGeom>
        </p:spPr>
        <p:txBody>
          <a:bodyPr spcFirstLastPara="1" wrap="square" lIns="0" tIns="0" rIns="0" bIns="0" anchor="t" anchorCtr="0">
            <a:noAutofit/>
          </a:bodyPr>
          <a:lstStyle>
            <a:lvl1pPr lvl="0" algn="r" rtl="0">
              <a:spcBef>
                <a:spcPts val="0"/>
              </a:spcBef>
              <a:spcAft>
                <a:spcPts val="0"/>
              </a:spcAft>
              <a:buSzPts val="30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707" name="Google Shape;707;p24"/>
          <p:cNvSpPr txBox="1">
            <a:spLocks noGrp="1"/>
          </p:cNvSpPr>
          <p:nvPr>
            <p:ph type="subTitle" idx="1"/>
          </p:nvPr>
        </p:nvSpPr>
        <p:spPr>
          <a:xfrm>
            <a:off x="1870200" y="2570158"/>
            <a:ext cx="2717100" cy="1173600"/>
          </a:xfrm>
          <a:prstGeom prst="rect">
            <a:avLst/>
          </a:prstGeom>
          <a:noFill/>
          <a:ln>
            <a:noFill/>
          </a:ln>
        </p:spPr>
        <p:txBody>
          <a:bodyPr spcFirstLastPara="1" wrap="square" lIns="91425" tIns="91425" rIns="91425" bIns="91425" anchor="t" anchorCtr="0">
            <a:noAutofit/>
          </a:bodyPr>
          <a:lstStyle>
            <a:lvl1pPr lvl="0" algn="r" rtl="0">
              <a:lnSpc>
                <a:spcPct val="100000"/>
              </a:lnSpc>
              <a:spcBef>
                <a:spcPts val="0"/>
              </a:spcBef>
              <a:spcAft>
                <a:spcPts val="0"/>
              </a:spcAft>
              <a:buSzPts val="1600"/>
              <a:buNone/>
              <a:defRPr sz="1600">
                <a:solidFill>
                  <a:schemeClr val="dk2"/>
                </a:solidFill>
                <a:latin typeface="Muli"/>
                <a:ea typeface="Muli"/>
                <a:cs typeface="Muli"/>
                <a:sym typeface="Muli"/>
              </a:defRPr>
            </a:lvl1pPr>
            <a:lvl2pPr lvl="1" algn="ctr" rtl="0">
              <a:lnSpc>
                <a:spcPct val="100000"/>
              </a:lnSpc>
              <a:spcBef>
                <a:spcPts val="0"/>
              </a:spcBef>
              <a:spcAft>
                <a:spcPts val="0"/>
              </a:spcAft>
              <a:buClr>
                <a:schemeClr val="dk2"/>
              </a:buClr>
              <a:buSzPts val="1600"/>
              <a:buNone/>
              <a:defRPr sz="1600">
                <a:solidFill>
                  <a:schemeClr val="dk2"/>
                </a:solidFill>
              </a:defRPr>
            </a:lvl2pPr>
            <a:lvl3pPr lvl="2" algn="ctr" rtl="0">
              <a:lnSpc>
                <a:spcPct val="100000"/>
              </a:lnSpc>
              <a:spcBef>
                <a:spcPts val="0"/>
              </a:spcBef>
              <a:spcAft>
                <a:spcPts val="0"/>
              </a:spcAft>
              <a:buClr>
                <a:schemeClr val="dk2"/>
              </a:buClr>
              <a:buSzPts val="1600"/>
              <a:buNone/>
              <a:defRPr sz="1600">
                <a:solidFill>
                  <a:schemeClr val="dk2"/>
                </a:solidFill>
              </a:defRPr>
            </a:lvl3pPr>
            <a:lvl4pPr lvl="3" algn="ctr" rtl="0">
              <a:lnSpc>
                <a:spcPct val="100000"/>
              </a:lnSpc>
              <a:spcBef>
                <a:spcPts val="0"/>
              </a:spcBef>
              <a:spcAft>
                <a:spcPts val="0"/>
              </a:spcAft>
              <a:buClr>
                <a:schemeClr val="dk2"/>
              </a:buClr>
              <a:buSzPts val="1600"/>
              <a:buNone/>
              <a:defRPr sz="1600">
                <a:solidFill>
                  <a:schemeClr val="dk2"/>
                </a:solidFill>
              </a:defRPr>
            </a:lvl4pPr>
            <a:lvl5pPr lvl="4" algn="ctr" rtl="0">
              <a:lnSpc>
                <a:spcPct val="100000"/>
              </a:lnSpc>
              <a:spcBef>
                <a:spcPts val="0"/>
              </a:spcBef>
              <a:spcAft>
                <a:spcPts val="0"/>
              </a:spcAft>
              <a:buClr>
                <a:schemeClr val="dk2"/>
              </a:buClr>
              <a:buSzPts val="1600"/>
              <a:buNone/>
              <a:defRPr sz="1600">
                <a:solidFill>
                  <a:schemeClr val="dk2"/>
                </a:solidFill>
              </a:defRPr>
            </a:lvl5pPr>
            <a:lvl6pPr lvl="5" algn="ctr" rtl="0">
              <a:lnSpc>
                <a:spcPct val="100000"/>
              </a:lnSpc>
              <a:spcBef>
                <a:spcPts val="0"/>
              </a:spcBef>
              <a:spcAft>
                <a:spcPts val="0"/>
              </a:spcAft>
              <a:buClr>
                <a:schemeClr val="dk2"/>
              </a:buClr>
              <a:buSzPts val="1600"/>
              <a:buNone/>
              <a:defRPr sz="1600">
                <a:solidFill>
                  <a:schemeClr val="dk2"/>
                </a:solidFill>
              </a:defRPr>
            </a:lvl6pPr>
            <a:lvl7pPr lvl="6" algn="ctr" rtl="0">
              <a:lnSpc>
                <a:spcPct val="100000"/>
              </a:lnSpc>
              <a:spcBef>
                <a:spcPts val="0"/>
              </a:spcBef>
              <a:spcAft>
                <a:spcPts val="0"/>
              </a:spcAft>
              <a:buClr>
                <a:schemeClr val="dk2"/>
              </a:buClr>
              <a:buSzPts val="1600"/>
              <a:buNone/>
              <a:defRPr sz="1600">
                <a:solidFill>
                  <a:schemeClr val="dk2"/>
                </a:solidFill>
              </a:defRPr>
            </a:lvl7pPr>
            <a:lvl8pPr lvl="7" algn="ctr" rtl="0">
              <a:lnSpc>
                <a:spcPct val="100000"/>
              </a:lnSpc>
              <a:spcBef>
                <a:spcPts val="0"/>
              </a:spcBef>
              <a:spcAft>
                <a:spcPts val="0"/>
              </a:spcAft>
              <a:buClr>
                <a:schemeClr val="dk2"/>
              </a:buClr>
              <a:buSzPts val="1600"/>
              <a:buNone/>
              <a:defRPr sz="1600">
                <a:solidFill>
                  <a:schemeClr val="dk2"/>
                </a:solidFill>
              </a:defRPr>
            </a:lvl8pPr>
            <a:lvl9pPr lvl="8" algn="ctr" rtl="0">
              <a:lnSpc>
                <a:spcPct val="100000"/>
              </a:lnSpc>
              <a:spcBef>
                <a:spcPts val="0"/>
              </a:spcBef>
              <a:spcAft>
                <a:spcPts val="0"/>
              </a:spcAft>
              <a:buClr>
                <a:schemeClr val="dk2"/>
              </a:buClr>
              <a:buSzPts val="1600"/>
              <a:buNone/>
              <a:defRPr sz="1600">
                <a:solidFill>
                  <a:schemeClr val="dk2"/>
                </a:solidFill>
              </a:defRPr>
            </a:lvl9pPr>
          </a:lstStyle>
          <a:p>
            <a:endParaRPr/>
          </a:p>
        </p:txBody>
      </p:sp>
    </p:spTree>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Title and three columns 1">
  <p:cSld name="CUSTOM_11">
    <p:spTree>
      <p:nvGrpSpPr>
        <p:cNvPr id="1" name="Shape 708"/>
        <p:cNvGrpSpPr/>
        <p:nvPr/>
      </p:nvGrpSpPr>
      <p:grpSpPr>
        <a:xfrm>
          <a:off x="0" y="0"/>
          <a:ext cx="0" cy="0"/>
          <a:chOff x="0" y="0"/>
          <a:chExt cx="0" cy="0"/>
        </a:xfrm>
      </p:grpSpPr>
      <p:grpSp>
        <p:nvGrpSpPr>
          <p:cNvPr id="709" name="Google Shape;709;p25"/>
          <p:cNvGrpSpPr/>
          <p:nvPr/>
        </p:nvGrpSpPr>
        <p:grpSpPr>
          <a:xfrm flipH="1">
            <a:off x="-1700" y="329"/>
            <a:ext cx="9147400" cy="5142843"/>
            <a:chOff x="238125" y="854700"/>
            <a:chExt cx="7142500" cy="4015650"/>
          </a:xfrm>
        </p:grpSpPr>
        <p:sp>
          <p:nvSpPr>
            <p:cNvPr id="710" name="Google Shape;710;p25"/>
            <p:cNvSpPr/>
            <p:nvPr/>
          </p:nvSpPr>
          <p:spPr>
            <a:xfrm>
              <a:off x="238125" y="854700"/>
              <a:ext cx="7142500" cy="4015650"/>
            </a:xfrm>
            <a:custGeom>
              <a:avLst/>
              <a:gdLst/>
              <a:ahLst/>
              <a:cxnLst/>
              <a:rect l="l" t="t" r="r" b="b"/>
              <a:pathLst>
                <a:path w="285700" h="160626" extrusionOk="0">
                  <a:moveTo>
                    <a:pt x="5823" y="8897"/>
                  </a:moveTo>
                  <a:cubicBezTo>
                    <a:pt x="6990" y="8897"/>
                    <a:pt x="7943" y="9851"/>
                    <a:pt x="7943" y="11018"/>
                  </a:cubicBezTo>
                  <a:cubicBezTo>
                    <a:pt x="7943" y="12185"/>
                    <a:pt x="6990" y="13139"/>
                    <a:pt x="5823" y="13139"/>
                  </a:cubicBezTo>
                  <a:cubicBezTo>
                    <a:pt x="4656" y="13139"/>
                    <a:pt x="3714" y="12185"/>
                    <a:pt x="3714" y="11018"/>
                  </a:cubicBezTo>
                  <a:cubicBezTo>
                    <a:pt x="3714" y="9851"/>
                    <a:pt x="4656" y="8897"/>
                    <a:pt x="5823" y="8897"/>
                  </a:cubicBezTo>
                  <a:close/>
                  <a:moveTo>
                    <a:pt x="5823" y="20718"/>
                  </a:moveTo>
                  <a:cubicBezTo>
                    <a:pt x="6990" y="20718"/>
                    <a:pt x="7943" y="21660"/>
                    <a:pt x="7943" y="22839"/>
                  </a:cubicBezTo>
                  <a:cubicBezTo>
                    <a:pt x="7943" y="24006"/>
                    <a:pt x="6990" y="24960"/>
                    <a:pt x="5823" y="24960"/>
                  </a:cubicBezTo>
                  <a:cubicBezTo>
                    <a:pt x="4656" y="24960"/>
                    <a:pt x="3714" y="24006"/>
                    <a:pt x="3714" y="22839"/>
                  </a:cubicBezTo>
                  <a:cubicBezTo>
                    <a:pt x="3714" y="21660"/>
                    <a:pt x="4656" y="20718"/>
                    <a:pt x="5823" y="20718"/>
                  </a:cubicBezTo>
                  <a:close/>
                  <a:moveTo>
                    <a:pt x="5823" y="32527"/>
                  </a:moveTo>
                  <a:cubicBezTo>
                    <a:pt x="6990" y="32527"/>
                    <a:pt x="7943" y="33481"/>
                    <a:pt x="7943" y="34648"/>
                  </a:cubicBezTo>
                  <a:cubicBezTo>
                    <a:pt x="7943" y="35827"/>
                    <a:pt x="6990" y="36768"/>
                    <a:pt x="5823" y="36768"/>
                  </a:cubicBezTo>
                  <a:cubicBezTo>
                    <a:pt x="4656" y="36768"/>
                    <a:pt x="3714" y="35827"/>
                    <a:pt x="3714" y="34648"/>
                  </a:cubicBezTo>
                  <a:cubicBezTo>
                    <a:pt x="3714" y="33481"/>
                    <a:pt x="4656" y="32527"/>
                    <a:pt x="5823" y="32527"/>
                  </a:cubicBezTo>
                  <a:close/>
                  <a:moveTo>
                    <a:pt x="5823" y="44348"/>
                  </a:moveTo>
                  <a:cubicBezTo>
                    <a:pt x="6990" y="44348"/>
                    <a:pt x="7943" y="45302"/>
                    <a:pt x="7943" y="46469"/>
                  </a:cubicBezTo>
                  <a:cubicBezTo>
                    <a:pt x="7943" y="47636"/>
                    <a:pt x="6990" y="48589"/>
                    <a:pt x="5823" y="48589"/>
                  </a:cubicBezTo>
                  <a:cubicBezTo>
                    <a:pt x="4656" y="48589"/>
                    <a:pt x="3714" y="47636"/>
                    <a:pt x="3714" y="46469"/>
                  </a:cubicBezTo>
                  <a:cubicBezTo>
                    <a:pt x="3714" y="45302"/>
                    <a:pt x="4656" y="44348"/>
                    <a:pt x="5823" y="44348"/>
                  </a:cubicBezTo>
                  <a:close/>
                  <a:moveTo>
                    <a:pt x="5823" y="56169"/>
                  </a:moveTo>
                  <a:cubicBezTo>
                    <a:pt x="6990" y="56169"/>
                    <a:pt x="7943" y="57110"/>
                    <a:pt x="7943" y="58277"/>
                  </a:cubicBezTo>
                  <a:cubicBezTo>
                    <a:pt x="7943" y="59457"/>
                    <a:pt x="6990" y="60398"/>
                    <a:pt x="5823" y="60398"/>
                  </a:cubicBezTo>
                  <a:cubicBezTo>
                    <a:pt x="4656" y="60398"/>
                    <a:pt x="3714" y="59457"/>
                    <a:pt x="3714" y="58277"/>
                  </a:cubicBezTo>
                  <a:cubicBezTo>
                    <a:pt x="3714" y="57110"/>
                    <a:pt x="4656" y="56169"/>
                    <a:pt x="5823" y="56169"/>
                  </a:cubicBezTo>
                  <a:close/>
                  <a:moveTo>
                    <a:pt x="5823" y="67977"/>
                  </a:moveTo>
                  <a:cubicBezTo>
                    <a:pt x="6990" y="67977"/>
                    <a:pt x="7943" y="68931"/>
                    <a:pt x="7943" y="70098"/>
                  </a:cubicBezTo>
                  <a:cubicBezTo>
                    <a:pt x="7943" y="71265"/>
                    <a:pt x="6990" y="72219"/>
                    <a:pt x="5823" y="72219"/>
                  </a:cubicBezTo>
                  <a:cubicBezTo>
                    <a:pt x="4656" y="72219"/>
                    <a:pt x="3714" y="71265"/>
                    <a:pt x="3714" y="70098"/>
                  </a:cubicBezTo>
                  <a:cubicBezTo>
                    <a:pt x="3714" y="68931"/>
                    <a:pt x="4656" y="67977"/>
                    <a:pt x="5823" y="67977"/>
                  </a:cubicBezTo>
                  <a:close/>
                  <a:moveTo>
                    <a:pt x="5823" y="79798"/>
                  </a:moveTo>
                  <a:cubicBezTo>
                    <a:pt x="6990" y="79798"/>
                    <a:pt x="7943" y="80739"/>
                    <a:pt x="7943" y="81919"/>
                  </a:cubicBezTo>
                  <a:cubicBezTo>
                    <a:pt x="7943" y="83086"/>
                    <a:pt x="6990" y="84027"/>
                    <a:pt x="5823" y="84027"/>
                  </a:cubicBezTo>
                  <a:cubicBezTo>
                    <a:pt x="4656" y="84027"/>
                    <a:pt x="3714" y="83086"/>
                    <a:pt x="3714" y="81919"/>
                  </a:cubicBezTo>
                  <a:cubicBezTo>
                    <a:pt x="3714" y="80739"/>
                    <a:pt x="4656" y="79798"/>
                    <a:pt x="5823" y="79798"/>
                  </a:cubicBezTo>
                  <a:close/>
                  <a:moveTo>
                    <a:pt x="5823" y="91607"/>
                  </a:moveTo>
                  <a:cubicBezTo>
                    <a:pt x="6990" y="91607"/>
                    <a:pt x="7943" y="92560"/>
                    <a:pt x="7943" y="93727"/>
                  </a:cubicBezTo>
                  <a:cubicBezTo>
                    <a:pt x="7943" y="94895"/>
                    <a:pt x="6990" y="95848"/>
                    <a:pt x="5823" y="95848"/>
                  </a:cubicBezTo>
                  <a:cubicBezTo>
                    <a:pt x="4656" y="95848"/>
                    <a:pt x="3714" y="94895"/>
                    <a:pt x="3714" y="93727"/>
                  </a:cubicBezTo>
                  <a:cubicBezTo>
                    <a:pt x="3714" y="92560"/>
                    <a:pt x="4656" y="91607"/>
                    <a:pt x="5823" y="91607"/>
                  </a:cubicBezTo>
                  <a:close/>
                  <a:moveTo>
                    <a:pt x="5823" y="103428"/>
                  </a:moveTo>
                  <a:cubicBezTo>
                    <a:pt x="6990" y="103428"/>
                    <a:pt x="7943" y="104381"/>
                    <a:pt x="7943" y="105548"/>
                  </a:cubicBezTo>
                  <a:cubicBezTo>
                    <a:pt x="7943" y="106716"/>
                    <a:pt x="6990" y="107669"/>
                    <a:pt x="5823" y="107669"/>
                  </a:cubicBezTo>
                  <a:cubicBezTo>
                    <a:pt x="4656" y="107669"/>
                    <a:pt x="3714" y="106716"/>
                    <a:pt x="3714" y="105548"/>
                  </a:cubicBezTo>
                  <a:cubicBezTo>
                    <a:pt x="3714" y="104381"/>
                    <a:pt x="4656" y="103428"/>
                    <a:pt x="5823" y="103428"/>
                  </a:cubicBezTo>
                  <a:close/>
                  <a:moveTo>
                    <a:pt x="5823" y="115249"/>
                  </a:moveTo>
                  <a:cubicBezTo>
                    <a:pt x="6990" y="115249"/>
                    <a:pt x="7943" y="116190"/>
                    <a:pt x="7943" y="117357"/>
                  </a:cubicBezTo>
                  <a:cubicBezTo>
                    <a:pt x="7943" y="118536"/>
                    <a:pt x="6990" y="119478"/>
                    <a:pt x="5823" y="119478"/>
                  </a:cubicBezTo>
                  <a:cubicBezTo>
                    <a:pt x="4656" y="119478"/>
                    <a:pt x="3714" y="118536"/>
                    <a:pt x="3714" y="117357"/>
                  </a:cubicBezTo>
                  <a:cubicBezTo>
                    <a:pt x="3714" y="116190"/>
                    <a:pt x="4656" y="115249"/>
                    <a:pt x="5823" y="115249"/>
                  </a:cubicBezTo>
                  <a:close/>
                  <a:moveTo>
                    <a:pt x="5823" y="127057"/>
                  </a:moveTo>
                  <a:cubicBezTo>
                    <a:pt x="6990" y="127057"/>
                    <a:pt x="7943" y="128011"/>
                    <a:pt x="7943" y="129178"/>
                  </a:cubicBezTo>
                  <a:cubicBezTo>
                    <a:pt x="7943" y="130345"/>
                    <a:pt x="6990" y="131299"/>
                    <a:pt x="5823" y="131299"/>
                  </a:cubicBezTo>
                  <a:cubicBezTo>
                    <a:pt x="4656" y="131299"/>
                    <a:pt x="3714" y="130345"/>
                    <a:pt x="3714" y="129178"/>
                  </a:cubicBezTo>
                  <a:cubicBezTo>
                    <a:pt x="3714" y="128011"/>
                    <a:pt x="4656" y="127057"/>
                    <a:pt x="5823" y="127057"/>
                  </a:cubicBezTo>
                  <a:close/>
                  <a:moveTo>
                    <a:pt x="5823" y="138878"/>
                  </a:moveTo>
                  <a:cubicBezTo>
                    <a:pt x="6990" y="138878"/>
                    <a:pt x="7943" y="139819"/>
                    <a:pt x="7943" y="140999"/>
                  </a:cubicBezTo>
                  <a:cubicBezTo>
                    <a:pt x="7943" y="142166"/>
                    <a:pt x="6990" y="143107"/>
                    <a:pt x="5823" y="143107"/>
                  </a:cubicBezTo>
                  <a:cubicBezTo>
                    <a:pt x="4656" y="143107"/>
                    <a:pt x="3714" y="142166"/>
                    <a:pt x="3714" y="140999"/>
                  </a:cubicBezTo>
                  <a:cubicBezTo>
                    <a:pt x="3714" y="139819"/>
                    <a:pt x="4656" y="138878"/>
                    <a:pt x="5823" y="138878"/>
                  </a:cubicBezTo>
                  <a:close/>
                  <a:moveTo>
                    <a:pt x="5823" y="150687"/>
                  </a:moveTo>
                  <a:cubicBezTo>
                    <a:pt x="6990" y="150687"/>
                    <a:pt x="7943" y="151640"/>
                    <a:pt x="7943" y="152807"/>
                  </a:cubicBezTo>
                  <a:cubicBezTo>
                    <a:pt x="7943" y="153974"/>
                    <a:pt x="6990" y="154928"/>
                    <a:pt x="5823" y="154928"/>
                  </a:cubicBezTo>
                  <a:cubicBezTo>
                    <a:pt x="4656" y="154928"/>
                    <a:pt x="3714" y="153974"/>
                    <a:pt x="3714" y="152807"/>
                  </a:cubicBezTo>
                  <a:cubicBezTo>
                    <a:pt x="3714" y="151640"/>
                    <a:pt x="4656" y="150687"/>
                    <a:pt x="5823" y="150687"/>
                  </a:cubicBezTo>
                  <a:close/>
                  <a:moveTo>
                    <a:pt x="0" y="0"/>
                  </a:moveTo>
                  <a:lnTo>
                    <a:pt x="0" y="160625"/>
                  </a:lnTo>
                  <a:lnTo>
                    <a:pt x="285700" y="160625"/>
                  </a:lnTo>
                  <a:lnTo>
                    <a:pt x="28570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 name="Google Shape;711;p25"/>
            <p:cNvSpPr/>
            <p:nvPr/>
          </p:nvSpPr>
          <p:spPr>
            <a:xfrm>
              <a:off x="561875" y="2486675"/>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 name="Google Shape;712;p25"/>
            <p:cNvSpPr/>
            <p:nvPr/>
          </p:nvSpPr>
          <p:spPr>
            <a:xfrm>
              <a:off x="561875" y="2694675"/>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 name="Google Shape;713;p25"/>
            <p:cNvSpPr/>
            <p:nvPr/>
          </p:nvSpPr>
          <p:spPr>
            <a:xfrm>
              <a:off x="561875" y="289230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 name="Google Shape;714;p25"/>
            <p:cNvSpPr/>
            <p:nvPr/>
          </p:nvSpPr>
          <p:spPr>
            <a:xfrm>
              <a:off x="561875" y="3100000"/>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 name="Google Shape;715;p25"/>
            <p:cNvSpPr/>
            <p:nvPr/>
          </p:nvSpPr>
          <p:spPr>
            <a:xfrm>
              <a:off x="561875" y="167570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 name="Google Shape;716;p25"/>
            <p:cNvSpPr/>
            <p:nvPr/>
          </p:nvSpPr>
          <p:spPr>
            <a:xfrm>
              <a:off x="561875" y="1883700"/>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 name="Google Shape;717;p25"/>
            <p:cNvSpPr/>
            <p:nvPr/>
          </p:nvSpPr>
          <p:spPr>
            <a:xfrm>
              <a:off x="561875" y="2081350"/>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 name="Google Shape;718;p25"/>
            <p:cNvSpPr/>
            <p:nvPr/>
          </p:nvSpPr>
          <p:spPr>
            <a:xfrm>
              <a:off x="561875" y="228902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 name="Google Shape;719;p25"/>
            <p:cNvSpPr/>
            <p:nvPr/>
          </p:nvSpPr>
          <p:spPr>
            <a:xfrm>
              <a:off x="561875" y="107272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 name="Google Shape;720;p25"/>
            <p:cNvSpPr/>
            <p:nvPr/>
          </p:nvSpPr>
          <p:spPr>
            <a:xfrm>
              <a:off x="561875" y="127037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 name="Google Shape;721;p25"/>
            <p:cNvSpPr/>
            <p:nvPr/>
          </p:nvSpPr>
          <p:spPr>
            <a:xfrm>
              <a:off x="561875" y="147805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 name="Google Shape;722;p25"/>
            <p:cNvSpPr/>
            <p:nvPr/>
          </p:nvSpPr>
          <p:spPr>
            <a:xfrm>
              <a:off x="561875" y="410860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 name="Google Shape;723;p25"/>
            <p:cNvSpPr/>
            <p:nvPr/>
          </p:nvSpPr>
          <p:spPr>
            <a:xfrm>
              <a:off x="561875" y="431660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 name="Google Shape;724;p25"/>
            <p:cNvSpPr/>
            <p:nvPr/>
          </p:nvSpPr>
          <p:spPr>
            <a:xfrm>
              <a:off x="561875" y="4514250"/>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 name="Google Shape;725;p25"/>
            <p:cNvSpPr/>
            <p:nvPr/>
          </p:nvSpPr>
          <p:spPr>
            <a:xfrm>
              <a:off x="561875" y="472192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 name="Google Shape;726;p25"/>
            <p:cNvSpPr/>
            <p:nvPr/>
          </p:nvSpPr>
          <p:spPr>
            <a:xfrm>
              <a:off x="561875" y="3297650"/>
              <a:ext cx="6818750" cy="0"/>
            </a:xfrm>
            <a:custGeom>
              <a:avLst/>
              <a:gdLst/>
              <a:ahLst/>
              <a:cxnLst/>
              <a:rect l="l" t="t" r="r" b="b"/>
              <a:pathLst>
                <a:path w="272750"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 name="Google Shape;727;p25"/>
            <p:cNvSpPr/>
            <p:nvPr/>
          </p:nvSpPr>
          <p:spPr>
            <a:xfrm>
              <a:off x="561875" y="350562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 name="Google Shape;728;p25"/>
            <p:cNvSpPr/>
            <p:nvPr/>
          </p:nvSpPr>
          <p:spPr>
            <a:xfrm>
              <a:off x="561875" y="370327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 name="Google Shape;729;p25"/>
            <p:cNvSpPr/>
            <p:nvPr/>
          </p:nvSpPr>
          <p:spPr>
            <a:xfrm>
              <a:off x="561875" y="391095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 name="Google Shape;730;p25"/>
            <p:cNvSpPr/>
            <p:nvPr/>
          </p:nvSpPr>
          <p:spPr>
            <a:xfrm>
              <a:off x="514825" y="859725"/>
              <a:ext cx="25" cy="4005275"/>
            </a:xfrm>
            <a:custGeom>
              <a:avLst/>
              <a:gdLst/>
              <a:ahLst/>
              <a:cxnLst/>
              <a:rect l="l" t="t" r="r" b="b"/>
              <a:pathLst>
                <a:path w="1" h="160211" fill="none" extrusionOk="0">
                  <a:moveTo>
                    <a:pt x="0" y="0"/>
                  </a:moveTo>
                  <a:lnTo>
                    <a:pt x="0" y="160211"/>
                  </a:lnTo>
                </a:path>
              </a:pathLst>
            </a:custGeom>
            <a:noFill/>
            <a:ln w="7850" cap="flat" cmpd="sng">
              <a:solidFill>
                <a:schemeClr val="dk1"/>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 name="Google Shape;731;p25"/>
            <p:cNvSpPr/>
            <p:nvPr/>
          </p:nvSpPr>
          <p:spPr>
            <a:xfrm>
              <a:off x="563750" y="859725"/>
              <a:ext cx="25" cy="4005275"/>
            </a:xfrm>
            <a:custGeom>
              <a:avLst/>
              <a:gdLst/>
              <a:ahLst/>
              <a:cxnLst/>
              <a:rect l="l" t="t" r="r" b="b"/>
              <a:pathLst>
                <a:path w="1" h="160211" fill="none" extrusionOk="0">
                  <a:moveTo>
                    <a:pt x="1" y="0"/>
                  </a:moveTo>
                  <a:lnTo>
                    <a:pt x="1" y="160211"/>
                  </a:lnTo>
                </a:path>
              </a:pathLst>
            </a:custGeom>
            <a:noFill/>
            <a:ln w="7850" cap="flat" cmpd="sng">
              <a:solidFill>
                <a:schemeClr val="dk1"/>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32" name="Google Shape;732;p25"/>
          <p:cNvSpPr txBox="1">
            <a:spLocks noGrp="1"/>
          </p:cNvSpPr>
          <p:nvPr>
            <p:ph type="ctrTitle"/>
          </p:nvPr>
        </p:nvSpPr>
        <p:spPr>
          <a:xfrm>
            <a:off x="988403" y="1297314"/>
            <a:ext cx="2451300" cy="364800"/>
          </a:xfrm>
          <a:prstGeom prst="rect">
            <a:avLst/>
          </a:prstGeom>
        </p:spPr>
        <p:txBody>
          <a:bodyPr spcFirstLastPara="1" wrap="square" lIns="0" tIns="0" rIns="0" bIns="0" anchor="t" anchorCtr="0">
            <a:noAutofit/>
          </a:bodyPr>
          <a:lstStyle>
            <a:lvl1pPr lvl="0" algn="r" rtl="0">
              <a:spcBef>
                <a:spcPts val="0"/>
              </a:spcBef>
              <a:spcAft>
                <a:spcPts val="0"/>
              </a:spcAft>
              <a:buSzPts val="2000"/>
              <a:buNone/>
              <a:defRPr sz="2000"/>
            </a:lvl1pPr>
            <a:lvl2pPr lvl="1" algn="r" rtl="0">
              <a:spcBef>
                <a:spcPts val="0"/>
              </a:spcBef>
              <a:spcAft>
                <a:spcPts val="0"/>
              </a:spcAft>
              <a:buSzPts val="2000"/>
              <a:buFont typeface="Permanent Marker"/>
              <a:buNone/>
              <a:defRPr sz="2000">
                <a:latin typeface="Permanent Marker"/>
                <a:ea typeface="Permanent Marker"/>
                <a:cs typeface="Permanent Marker"/>
                <a:sym typeface="Permanent Marker"/>
              </a:defRPr>
            </a:lvl2pPr>
            <a:lvl3pPr lvl="2" algn="r" rtl="0">
              <a:spcBef>
                <a:spcPts val="0"/>
              </a:spcBef>
              <a:spcAft>
                <a:spcPts val="0"/>
              </a:spcAft>
              <a:buSzPts val="2000"/>
              <a:buFont typeface="Permanent Marker"/>
              <a:buNone/>
              <a:defRPr sz="2000">
                <a:latin typeface="Permanent Marker"/>
                <a:ea typeface="Permanent Marker"/>
                <a:cs typeface="Permanent Marker"/>
                <a:sym typeface="Permanent Marker"/>
              </a:defRPr>
            </a:lvl3pPr>
            <a:lvl4pPr lvl="3" algn="r" rtl="0">
              <a:spcBef>
                <a:spcPts val="0"/>
              </a:spcBef>
              <a:spcAft>
                <a:spcPts val="0"/>
              </a:spcAft>
              <a:buSzPts val="2000"/>
              <a:buFont typeface="Permanent Marker"/>
              <a:buNone/>
              <a:defRPr sz="2000">
                <a:latin typeface="Permanent Marker"/>
                <a:ea typeface="Permanent Marker"/>
                <a:cs typeface="Permanent Marker"/>
                <a:sym typeface="Permanent Marker"/>
              </a:defRPr>
            </a:lvl4pPr>
            <a:lvl5pPr lvl="4" algn="r" rtl="0">
              <a:spcBef>
                <a:spcPts val="0"/>
              </a:spcBef>
              <a:spcAft>
                <a:spcPts val="0"/>
              </a:spcAft>
              <a:buSzPts val="2000"/>
              <a:buFont typeface="Permanent Marker"/>
              <a:buNone/>
              <a:defRPr sz="2000">
                <a:latin typeface="Permanent Marker"/>
                <a:ea typeface="Permanent Marker"/>
                <a:cs typeface="Permanent Marker"/>
                <a:sym typeface="Permanent Marker"/>
              </a:defRPr>
            </a:lvl5pPr>
            <a:lvl6pPr lvl="5" algn="r" rtl="0">
              <a:spcBef>
                <a:spcPts val="0"/>
              </a:spcBef>
              <a:spcAft>
                <a:spcPts val="0"/>
              </a:spcAft>
              <a:buSzPts val="2000"/>
              <a:buFont typeface="Permanent Marker"/>
              <a:buNone/>
              <a:defRPr sz="2000">
                <a:latin typeface="Permanent Marker"/>
                <a:ea typeface="Permanent Marker"/>
                <a:cs typeface="Permanent Marker"/>
                <a:sym typeface="Permanent Marker"/>
              </a:defRPr>
            </a:lvl6pPr>
            <a:lvl7pPr lvl="6" algn="r" rtl="0">
              <a:spcBef>
                <a:spcPts val="0"/>
              </a:spcBef>
              <a:spcAft>
                <a:spcPts val="0"/>
              </a:spcAft>
              <a:buSzPts val="2000"/>
              <a:buFont typeface="Permanent Marker"/>
              <a:buNone/>
              <a:defRPr sz="2000">
                <a:latin typeface="Permanent Marker"/>
                <a:ea typeface="Permanent Marker"/>
                <a:cs typeface="Permanent Marker"/>
                <a:sym typeface="Permanent Marker"/>
              </a:defRPr>
            </a:lvl7pPr>
            <a:lvl8pPr lvl="7" algn="r" rtl="0">
              <a:spcBef>
                <a:spcPts val="0"/>
              </a:spcBef>
              <a:spcAft>
                <a:spcPts val="0"/>
              </a:spcAft>
              <a:buSzPts val="2000"/>
              <a:buFont typeface="Permanent Marker"/>
              <a:buNone/>
              <a:defRPr sz="2000">
                <a:latin typeface="Permanent Marker"/>
                <a:ea typeface="Permanent Marker"/>
                <a:cs typeface="Permanent Marker"/>
                <a:sym typeface="Permanent Marker"/>
              </a:defRPr>
            </a:lvl8pPr>
            <a:lvl9pPr lvl="8" algn="r" rtl="0">
              <a:spcBef>
                <a:spcPts val="0"/>
              </a:spcBef>
              <a:spcAft>
                <a:spcPts val="0"/>
              </a:spcAft>
              <a:buSzPts val="2000"/>
              <a:buFont typeface="Permanent Marker"/>
              <a:buNone/>
              <a:defRPr sz="2000">
                <a:latin typeface="Permanent Marker"/>
                <a:ea typeface="Permanent Marker"/>
                <a:cs typeface="Permanent Marker"/>
                <a:sym typeface="Permanent Marker"/>
              </a:defRPr>
            </a:lvl9pPr>
          </a:lstStyle>
          <a:p>
            <a:endParaRPr/>
          </a:p>
        </p:txBody>
      </p:sp>
      <p:sp>
        <p:nvSpPr>
          <p:cNvPr id="733" name="Google Shape;733;p25"/>
          <p:cNvSpPr txBox="1">
            <a:spLocks noGrp="1"/>
          </p:cNvSpPr>
          <p:nvPr>
            <p:ph type="subTitle" idx="1"/>
          </p:nvPr>
        </p:nvSpPr>
        <p:spPr>
          <a:xfrm>
            <a:off x="988403" y="1579523"/>
            <a:ext cx="2451300" cy="549300"/>
          </a:xfrm>
          <a:prstGeom prst="rect">
            <a:avLst/>
          </a:prstGeom>
          <a:noFill/>
          <a:ln>
            <a:noFill/>
          </a:ln>
        </p:spPr>
        <p:txBody>
          <a:bodyPr spcFirstLastPara="1" wrap="square" lIns="91425" tIns="91425" rIns="91425" bIns="91425" anchor="t" anchorCtr="0">
            <a:noAutofit/>
          </a:bodyPr>
          <a:lstStyle>
            <a:lvl1pPr lvl="0" algn="r" rtl="0">
              <a:lnSpc>
                <a:spcPct val="100000"/>
              </a:lnSpc>
              <a:spcBef>
                <a:spcPts val="0"/>
              </a:spcBef>
              <a:spcAft>
                <a:spcPts val="0"/>
              </a:spcAft>
              <a:buClr>
                <a:srgbClr val="000000"/>
              </a:buClr>
              <a:buSzPts val="1400"/>
              <a:buNone/>
              <a:defRPr sz="1600">
                <a:solidFill>
                  <a:schemeClr val="dk2"/>
                </a:solidFill>
                <a:latin typeface="Muli"/>
                <a:ea typeface="Muli"/>
                <a:cs typeface="Muli"/>
                <a:sym typeface="Muli"/>
              </a:defRPr>
            </a:lvl1pPr>
            <a:lvl2pPr lvl="1" algn="r" rtl="0">
              <a:lnSpc>
                <a:spcPct val="100000"/>
              </a:lnSpc>
              <a:spcBef>
                <a:spcPts val="0"/>
              </a:spcBef>
              <a:spcAft>
                <a:spcPts val="0"/>
              </a:spcAft>
              <a:buClr>
                <a:schemeClr val="dk2"/>
              </a:buClr>
              <a:buSzPts val="1400"/>
              <a:buNone/>
              <a:defRPr sz="1400">
                <a:solidFill>
                  <a:schemeClr val="dk2"/>
                </a:solidFill>
              </a:defRPr>
            </a:lvl2pPr>
            <a:lvl3pPr lvl="2" algn="r" rtl="0">
              <a:lnSpc>
                <a:spcPct val="100000"/>
              </a:lnSpc>
              <a:spcBef>
                <a:spcPts val="0"/>
              </a:spcBef>
              <a:spcAft>
                <a:spcPts val="0"/>
              </a:spcAft>
              <a:buClr>
                <a:schemeClr val="dk2"/>
              </a:buClr>
              <a:buSzPts val="1400"/>
              <a:buNone/>
              <a:defRPr sz="1400">
                <a:solidFill>
                  <a:schemeClr val="dk2"/>
                </a:solidFill>
              </a:defRPr>
            </a:lvl3pPr>
            <a:lvl4pPr lvl="3" algn="r" rtl="0">
              <a:lnSpc>
                <a:spcPct val="100000"/>
              </a:lnSpc>
              <a:spcBef>
                <a:spcPts val="0"/>
              </a:spcBef>
              <a:spcAft>
                <a:spcPts val="0"/>
              </a:spcAft>
              <a:buClr>
                <a:schemeClr val="dk2"/>
              </a:buClr>
              <a:buSzPts val="1400"/>
              <a:buNone/>
              <a:defRPr sz="1400">
                <a:solidFill>
                  <a:schemeClr val="dk2"/>
                </a:solidFill>
              </a:defRPr>
            </a:lvl4pPr>
            <a:lvl5pPr lvl="4" algn="r" rtl="0">
              <a:lnSpc>
                <a:spcPct val="100000"/>
              </a:lnSpc>
              <a:spcBef>
                <a:spcPts val="0"/>
              </a:spcBef>
              <a:spcAft>
                <a:spcPts val="0"/>
              </a:spcAft>
              <a:buClr>
                <a:schemeClr val="dk2"/>
              </a:buClr>
              <a:buSzPts val="1400"/>
              <a:buNone/>
              <a:defRPr sz="1400">
                <a:solidFill>
                  <a:schemeClr val="dk2"/>
                </a:solidFill>
              </a:defRPr>
            </a:lvl5pPr>
            <a:lvl6pPr lvl="5" algn="r" rtl="0">
              <a:lnSpc>
                <a:spcPct val="100000"/>
              </a:lnSpc>
              <a:spcBef>
                <a:spcPts val="0"/>
              </a:spcBef>
              <a:spcAft>
                <a:spcPts val="0"/>
              </a:spcAft>
              <a:buClr>
                <a:schemeClr val="dk2"/>
              </a:buClr>
              <a:buSzPts val="1400"/>
              <a:buNone/>
              <a:defRPr sz="1400">
                <a:solidFill>
                  <a:schemeClr val="dk2"/>
                </a:solidFill>
              </a:defRPr>
            </a:lvl6pPr>
            <a:lvl7pPr lvl="6" algn="r" rtl="0">
              <a:lnSpc>
                <a:spcPct val="100000"/>
              </a:lnSpc>
              <a:spcBef>
                <a:spcPts val="0"/>
              </a:spcBef>
              <a:spcAft>
                <a:spcPts val="0"/>
              </a:spcAft>
              <a:buClr>
                <a:schemeClr val="dk2"/>
              </a:buClr>
              <a:buSzPts val="1400"/>
              <a:buNone/>
              <a:defRPr sz="1400">
                <a:solidFill>
                  <a:schemeClr val="dk2"/>
                </a:solidFill>
              </a:defRPr>
            </a:lvl7pPr>
            <a:lvl8pPr lvl="7" algn="r" rtl="0">
              <a:lnSpc>
                <a:spcPct val="100000"/>
              </a:lnSpc>
              <a:spcBef>
                <a:spcPts val="0"/>
              </a:spcBef>
              <a:spcAft>
                <a:spcPts val="0"/>
              </a:spcAft>
              <a:buClr>
                <a:schemeClr val="dk2"/>
              </a:buClr>
              <a:buSzPts val="1400"/>
              <a:buNone/>
              <a:defRPr sz="1400">
                <a:solidFill>
                  <a:schemeClr val="dk2"/>
                </a:solidFill>
              </a:defRPr>
            </a:lvl8pPr>
            <a:lvl9pPr lvl="8" algn="r" rtl="0">
              <a:lnSpc>
                <a:spcPct val="100000"/>
              </a:lnSpc>
              <a:spcBef>
                <a:spcPts val="0"/>
              </a:spcBef>
              <a:spcAft>
                <a:spcPts val="0"/>
              </a:spcAft>
              <a:buClr>
                <a:schemeClr val="dk2"/>
              </a:buClr>
              <a:buSzPts val="1400"/>
              <a:buNone/>
              <a:defRPr sz="1400">
                <a:solidFill>
                  <a:schemeClr val="dk2"/>
                </a:solidFill>
              </a:defRPr>
            </a:lvl9pPr>
          </a:lstStyle>
          <a:p>
            <a:endParaRPr/>
          </a:p>
        </p:txBody>
      </p:sp>
      <p:sp>
        <p:nvSpPr>
          <p:cNvPr id="734" name="Google Shape;734;p25"/>
          <p:cNvSpPr txBox="1">
            <a:spLocks noGrp="1"/>
          </p:cNvSpPr>
          <p:nvPr>
            <p:ph type="subTitle" idx="2"/>
          </p:nvPr>
        </p:nvSpPr>
        <p:spPr>
          <a:xfrm>
            <a:off x="988403" y="3577425"/>
            <a:ext cx="2451300" cy="577800"/>
          </a:xfrm>
          <a:prstGeom prst="rect">
            <a:avLst/>
          </a:prstGeom>
          <a:noFill/>
          <a:ln>
            <a:noFill/>
          </a:ln>
        </p:spPr>
        <p:txBody>
          <a:bodyPr spcFirstLastPara="1" wrap="square" lIns="91425" tIns="91425" rIns="91425" bIns="91425" anchor="t" anchorCtr="0">
            <a:noAutofit/>
          </a:bodyPr>
          <a:lstStyle>
            <a:lvl1pPr lvl="0" algn="r" rtl="0">
              <a:lnSpc>
                <a:spcPct val="100000"/>
              </a:lnSpc>
              <a:spcBef>
                <a:spcPts val="0"/>
              </a:spcBef>
              <a:spcAft>
                <a:spcPts val="0"/>
              </a:spcAft>
              <a:buClr>
                <a:srgbClr val="000000"/>
              </a:buClr>
              <a:buSzPts val="1400"/>
              <a:buNone/>
              <a:defRPr sz="1600">
                <a:solidFill>
                  <a:schemeClr val="dk2"/>
                </a:solidFill>
                <a:latin typeface="Muli"/>
                <a:ea typeface="Muli"/>
                <a:cs typeface="Muli"/>
                <a:sym typeface="Muli"/>
              </a:defRPr>
            </a:lvl1pPr>
            <a:lvl2pPr lvl="1" algn="r" rtl="0">
              <a:lnSpc>
                <a:spcPct val="100000"/>
              </a:lnSpc>
              <a:spcBef>
                <a:spcPts val="0"/>
              </a:spcBef>
              <a:spcAft>
                <a:spcPts val="0"/>
              </a:spcAft>
              <a:buClr>
                <a:schemeClr val="dk2"/>
              </a:buClr>
              <a:buSzPts val="1400"/>
              <a:buNone/>
              <a:defRPr sz="1400">
                <a:solidFill>
                  <a:schemeClr val="dk2"/>
                </a:solidFill>
              </a:defRPr>
            </a:lvl2pPr>
            <a:lvl3pPr lvl="2" algn="r" rtl="0">
              <a:lnSpc>
                <a:spcPct val="100000"/>
              </a:lnSpc>
              <a:spcBef>
                <a:spcPts val="0"/>
              </a:spcBef>
              <a:spcAft>
                <a:spcPts val="0"/>
              </a:spcAft>
              <a:buClr>
                <a:schemeClr val="dk2"/>
              </a:buClr>
              <a:buSzPts val="1400"/>
              <a:buNone/>
              <a:defRPr sz="1400">
                <a:solidFill>
                  <a:schemeClr val="dk2"/>
                </a:solidFill>
              </a:defRPr>
            </a:lvl3pPr>
            <a:lvl4pPr lvl="3" algn="r" rtl="0">
              <a:lnSpc>
                <a:spcPct val="100000"/>
              </a:lnSpc>
              <a:spcBef>
                <a:spcPts val="0"/>
              </a:spcBef>
              <a:spcAft>
                <a:spcPts val="0"/>
              </a:spcAft>
              <a:buClr>
                <a:schemeClr val="dk2"/>
              </a:buClr>
              <a:buSzPts val="1400"/>
              <a:buNone/>
              <a:defRPr sz="1400">
                <a:solidFill>
                  <a:schemeClr val="dk2"/>
                </a:solidFill>
              </a:defRPr>
            </a:lvl4pPr>
            <a:lvl5pPr lvl="4" algn="r" rtl="0">
              <a:lnSpc>
                <a:spcPct val="100000"/>
              </a:lnSpc>
              <a:spcBef>
                <a:spcPts val="0"/>
              </a:spcBef>
              <a:spcAft>
                <a:spcPts val="0"/>
              </a:spcAft>
              <a:buClr>
                <a:schemeClr val="dk2"/>
              </a:buClr>
              <a:buSzPts val="1400"/>
              <a:buNone/>
              <a:defRPr sz="1400">
                <a:solidFill>
                  <a:schemeClr val="dk2"/>
                </a:solidFill>
              </a:defRPr>
            </a:lvl5pPr>
            <a:lvl6pPr lvl="5" algn="r" rtl="0">
              <a:lnSpc>
                <a:spcPct val="100000"/>
              </a:lnSpc>
              <a:spcBef>
                <a:spcPts val="0"/>
              </a:spcBef>
              <a:spcAft>
                <a:spcPts val="0"/>
              </a:spcAft>
              <a:buClr>
                <a:schemeClr val="dk2"/>
              </a:buClr>
              <a:buSzPts val="1400"/>
              <a:buNone/>
              <a:defRPr sz="1400">
                <a:solidFill>
                  <a:schemeClr val="dk2"/>
                </a:solidFill>
              </a:defRPr>
            </a:lvl6pPr>
            <a:lvl7pPr lvl="6" algn="r" rtl="0">
              <a:lnSpc>
                <a:spcPct val="100000"/>
              </a:lnSpc>
              <a:spcBef>
                <a:spcPts val="0"/>
              </a:spcBef>
              <a:spcAft>
                <a:spcPts val="0"/>
              </a:spcAft>
              <a:buClr>
                <a:schemeClr val="dk2"/>
              </a:buClr>
              <a:buSzPts val="1400"/>
              <a:buNone/>
              <a:defRPr sz="1400">
                <a:solidFill>
                  <a:schemeClr val="dk2"/>
                </a:solidFill>
              </a:defRPr>
            </a:lvl7pPr>
            <a:lvl8pPr lvl="7" algn="r" rtl="0">
              <a:lnSpc>
                <a:spcPct val="100000"/>
              </a:lnSpc>
              <a:spcBef>
                <a:spcPts val="0"/>
              </a:spcBef>
              <a:spcAft>
                <a:spcPts val="0"/>
              </a:spcAft>
              <a:buClr>
                <a:schemeClr val="dk2"/>
              </a:buClr>
              <a:buSzPts val="1400"/>
              <a:buNone/>
              <a:defRPr sz="1400">
                <a:solidFill>
                  <a:schemeClr val="dk2"/>
                </a:solidFill>
              </a:defRPr>
            </a:lvl8pPr>
            <a:lvl9pPr lvl="8" algn="r" rtl="0">
              <a:lnSpc>
                <a:spcPct val="100000"/>
              </a:lnSpc>
              <a:spcBef>
                <a:spcPts val="0"/>
              </a:spcBef>
              <a:spcAft>
                <a:spcPts val="0"/>
              </a:spcAft>
              <a:buClr>
                <a:schemeClr val="dk2"/>
              </a:buClr>
              <a:buSzPts val="1400"/>
              <a:buNone/>
              <a:defRPr sz="1400">
                <a:solidFill>
                  <a:schemeClr val="dk2"/>
                </a:solidFill>
              </a:defRPr>
            </a:lvl9pPr>
          </a:lstStyle>
          <a:p>
            <a:endParaRPr/>
          </a:p>
        </p:txBody>
      </p:sp>
      <p:sp>
        <p:nvSpPr>
          <p:cNvPr id="735" name="Google Shape;735;p25"/>
          <p:cNvSpPr txBox="1">
            <a:spLocks noGrp="1"/>
          </p:cNvSpPr>
          <p:nvPr>
            <p:ph type="subTitle" idx="3"/>
          </p:nvPr>
        </p:nvSpPr>
        <p:spPr>
          <a:xfrm>
            <a:off x="988403" y="2596068"/>
            <a:ext cx="2451300" cy="549300"/>
          </a:xfrm>
          <a:prstGeom prst="rect">
            <a:avLst/>
          </a:prstGeom>
          <a:noFill/>
          <a:ln>
            <a:noFill/>
          </a:ln>
        </p:spPr>
        <p:txBody>
          <a:bodyPr spcFirstLastPara="1" wrap="square" lIns="91425" tIns="91425" rIns="91425" bIns="91425" anchor="t" anchorCtr="0">
            <a:noAutofit/>
          </a:bodyPr>
          <a:lstStyle>
            <a:lvl1pPr lvl="0" algn="r" rtl="0">
              <a:lnSpc>
                <a:spcPct val="100000"/>
              </a:lnSpc>
              <a:spcBef>
                <a:spcPts val="0"/>
              </a:spcBef>
              <a:spcAft>
                <a:spcPts val="0"/>
              </a:spcAft>
              <a:buClr>
                <a:srgbClr val="000000"/>
              </a:buClr>
              <a:buSzPts val="1400"/>
              <a:buNone/>
              <a:defRPr sz="1600">
                <a:solidFill>
                  <a:schemeClr val="dk2"/>
                </a:solidFill>
                <a:latin typeface="Muli"/>
                <a:ea typeface="Muli"/>
                <a:cs typeface="Muli"/>
                <a:sym typeface="Muli"/>
              </a:defRPr>
            </a:lvl1pPr>
            <a:lvl2pPr lvl="1" algn="r" rtl="0">
              <a:lnSpc>
                <a:spcPct val="100000"/>
              </a:lnSpc>
              <a:spcBef>
                <a:spcPts val="0"/>
              </a:spcBef>
              <a:spcAft>
                <a:spcPts val="0"/>
              </a:spcAft>
              <a:buClr>
                <a:schemeClr val="dk2"/>
              </a:buClr>
              <a:buSzPts val="1400"/>
              <a:buNone/>
              <a:defRPr sz="1400">
                <a:solidFill>
                  <a:schemeClr val="dk2"/>
                </a:solidFill>
              </a:defRPr>
            </a:lvl2pPr>
            <a:lvl3pPr lvl="2" algn="r" rtl="0">
              <a:lnSpc>
                <a:spcPct val="100000"/>
              </a:lnSpc>
              <a:spcBef>
                <a:spcPts val="0"/>
              </a:spcBef>
              <a:spcAft>
                <a:spcPts val="0"/>
              </a:spcAft>
              <a:buClr>
                <a:schemeClr val="dk2"/>
              </a:buClr>
              <a:buSzPts val="1400"/>
              <a:buNone/>
              <a:defRPr sz="1400">
                <a:solidFill>
                  <a:schemeClr val="dk2"/>
                </a:solidFill>
              </a:defRPr>
            </a:lvl3pPr>
            <a:lvl4pPr lvl="3" algn="r" rtl="0">
              <a:lnSpc>
                <a:spcPct val="100000"/>
              </a:lnSpc>
              <a:spcBef>
                <a:spcPts val="0"/>
              </a:spcBef>
              <a:spcAft>
                <a:spcPts val="0"/>
              </a:spcAft>
              <a:buClr>
                <a:schemeClr val="dk2"/>
              </a:buClr>
              <a:buSzPts val="1400"/>
              <a:buNone/>
              <a:defRPr sz="1400">
                <a:solidFill>
                  <a:schemeClr val="dk2"/>
                </a:solidFill>
              </a:defRPr>
            </a:lvl4pPr>
            <a:lvl5pPr lvl="4" algn="r" rtl="0">
              <a:lnSpc>
                <a:spcPct val="100000"/>
              </a:lnSpc>
              <a:spcBef>
                <a:spcPts val="0"/>
              </a:spcBef>
              <a:spcAft>
                <a:spcPts val="0"/>
              </a:spcAft>
              <a:buClr>
                <a:schemeClr val="dk2"/>
              </a:buClr>
              <a:buSzPts val="1400"/>
              <a:buNone/>
              <a:defRPr sz="1400">
                <a:solidFill>
                  <a:schemeClr val="dk2"/>
                </a:solidFill>
              </a:defRPr>
            </a:lvl5pPr>
            <a:lvl6pPr lvl="5" algn="r" rtl="0">
              <a:lnSpc>
                <a:spcPct val="100000"/>
              </a:lnSpc>
              <a:spcBef>
                <a:spcPts val="0"/>
              </a:spcBef>
              <a:spcAft>
                <a:spcPts val="0"/>
              </a:spcAft>
              <a:buClr>
                <a:schemeClr val="dk2"/>
              </a:buClr>
              <a:buSzPts val="1400"/>
              <a:buNone/>
              <a:defRPr sz="1400">
                <a:solidFill>
                  <a:schemeClr val="dk2"/>
                </a:solidFill>
              </a:defRPr>
            </a:lvl6pPr>
            <a:lvl7pPr lvl="6" algn="r" rtl="0">
              <a:lnSpc>
                <a:spcPct val="100000"/>
              </a:lnSpc>
              <a:spcBef>
                <a:spcPts val="0"/>
              </a:spcBef>
              <a:spcAft>
                <a:spcPts val="0"/>
              </a:spcAft>
              <a:buClr>
                <a:schemeClr val="dk2"/>
              </a:buClr>
              <a:buSzPts val="1400"/>
              <a:buNone/>
              <a:defRPr sz="1400">
                <a:solidFill>
                  <a:schemeClr val="dk2"/>
                </a:solidFill>
              </a:defRPr>
            </a:lvl7pPr>
            <a:lvl8pPr lvl="7" algn="r" rtl="0">
              <a:lnSpc>
                <a:spcPct val="100000"/>
              </a:lnSpc>
              <a:spcBef>
                <a:spcPts val="0"/>
              </a:spcBef>
              <a:spcAft>
                <a:spcPts val="0"/>
              </a:spcAft>
              <a:buClr>
                <a:schemeClr val="dk2"/>
              </a:buClr>
              <a:buSzPts val="1400"/>
              <a:buNone/>
              <a:defRPr sz="1400">
                <a:solidFill>
                  <a:schemeClr val="dk2"/>
                </a:solidFill>
              </a:defRPr>
            </a:lvl8pPr>
            <a:lvl9pPr lvl="8" algn="r" rtl="0">
              <a:lnSpc>
                <a:spcPct val="100000"/>
              </a:lnSpc>
              <a:spcBef>
                <a:spcPts val="0"/>
              </a:spcBef>
              <a:spcAft>
                <a:spcPts val="0"/>
              </a:spcAft>
              <a:buClr>
                <a:schemeClr val="dk2"/>
              </a:buClr>
              <a:buSzPts val="1400"/>
              <a:buNone/>
              <a:defRPr sz="1400">
                <a:solidFill>
                  <a:schemeClr val="dk2"/>
                </a:solidFill>
              </a:defRPr>
            </a:lvl9pPr>
          </a:lstStyle>
          <a:p>
            <a:endParaRPr/>
          </a:p>
        </p:txBody>
      </p:sp>
      <p:sp>
        <p:nvSpPr>
          <p:cNvPr id="736" name="Google Shape;736;p25"/>
          <p:cNvSpPr txBox="1">
            <a:spLocks noGrp="1"/>
          </p:cNvSpPr>
          <p:nvPr>
            <p:ph type="ctrTitle" idx="4"/>
          </p:nvPr>
        </p:nvSpPr>
        <p:spPr>
          <a:xfrm>
            <a:off x="988403" y="2304052"/>
            <a:ext cx="2451300" cy="364800"/>
          </a:xfrm>
          <a:prstGeom prst="rect">
            <a:avLst/>
          </a:prstGeom>
        </p:spPr>
        <p:txBody>
          <a:bodyPr spcFirstLastPara="1" wrap="square" lIns="0" tIns="0" rIns="0" bIns="0" anchor="t" anchorCtr="0">
            <a:noAutofit/>
          </a:bodyPr>
          <a:lstStyle>
            <a:lvl1pPr lvl="0" algn="r" rtl="0">
              <a:spcBef>
                <a:spcPts val="0"/>
              </a:spcBef>
              <a:spcAft>
                <a:spcPts val="0"/>
              </a:spcAft>
              <a:buSzPts val="2000"/>
              <a:buNone/>
              <a:defRPr sz="2000"/>
            </a:lvl1pPr>
            <a:lvl2pPr lvl="1" algn="r" rtl="0">
              <a:spcBef>
                <a:spcPts val="0"/>
              </a:spcBef>
              <a:spcAft>
                <a:spcPts val="0"/>
              </a:spcAft>
              <a:buSzPts val="2000"/>
              <a:buFont typeface="Permanent Marker"/>
              <a:buNone/>
              <a:defRPr sz="2000">
                <a:latin typeface="Permanent Marker"/>
                <a:ea typeface="Permanent Marker"/>
                <a:cs typeface="Permanent Marker"/>
                <a:sym typeface="Permanent Marker"/>
              </a:defRPr>
            </a:lvl2pPr>
            <a:lvl3pPr lvl="2" algn="r" rtl="0">
              <a:spcBef>
                <a:spcPts val="0"/>
              </a:spcBef>
              <a:spcAft>
                <a:spcPts val="0"/>
              </a:spcAft>
              <a:buSzPts val="2000"/>
              <a:buFont typeface="Permanent Marker"/>
              <a:buNone/>
              <a:defRPr sz="2000">
                <a:latin typeface="Permanent Marker"/>
                <a:ea typeface="Permanent Marker"/>
                <a:cs typeface="Permanent Marker"/>
                <a:sym typeface="Permanent Marker"/>
              </a:defRPr>
            </a:lvl3pPr>
            <a:lvl4pPr lvl="3" algn="r" rtl="0">
              <a:spcBef>
                <a:spcPts val="0"/>
              </a:spcBef>
              <a:spcAft>
                <a:spcPts val="0"/>
              </a:spcAft>
              <a:buSzPts val="2000"/>
              <a:buFont typeface="Permanent Marker"/>
              <a:buNone/>
              <a:defRPr sz="2000">
                <a:latin typeface="Permanent Marker"/>
                <a:ea typeface="Permanent Marker"/>
                <a:cs typeface="Permanent Marker"/>
                <a:sym typeface="Permanent Marker"/>
              </a:defRPr>
            </a:lvl4pPr>
            <a:lvl5pPr lvl="4" algn="r" rtl="0">
              <a:spcBef>
                <a:spcPts val="0"/>
              </a:spcBef>
              <a:spcAft>
                <a:spcPts val="0"/>
              </a:spcAft>
              <a:buSzPts val="2000"/>
              <a:buFont typeface="Permanent Marker"/>
              <a:buNone/>
              <a:defRPr sz="2000">
                <a:latin typeface="Permanent Marker"/>
                <a:ea typeface="Permanent Marker"/>
                <a:cs typeface="Permanent Marker"/>
                <a:sym typeface="Permanent Marker"/>
              </a:defRPr>
            </a:lvl5pPr>
            <a:lvl6pPr lvl="5" algn="r" rtl="0">
              <a:spcBef>
                <a:spcPts val="0"/>
              </a:spcBef>
              <a:spcAft>
                <a:spcPts val="0"/>
              </a:spcAft>
              <a:buSzPts val="2000"/>
              <a:buFont typeface="Permanent Marker"/>
              <a:buNone/>
              <a:defRPr sz="2000">
                <a:latin typeface="Permanent Marker"/>
                <a:ea typeface="Permanent Marker"/>
                <a:cs typeface="Permanent Marker"/>
                <a:sym typeface="Permanent Marker"/>
              </a:defRPr>
            </a:lvl6pPr>
            <a:lvl7pPr lvl="6" algn="r" rtl="0">
              <a:spcBef>
                <a:spcPts val="0"/>
              </a:spcBef>
              <a:spcAft>
                <a:spcPts val="0"/>
              </a:spcAft>
              <a:buSzPts val="2000"/>
              <a:buFont typeface="Permanent Marker"/>
              <a:buNone/>
              <a:defRPr sz="2000">
                <a:latin typeface="Permanent Marker"/>
                <a:ea typeface="Permanent Marker"/>
                <a:cs typeface="Permanent Marker"/>
                <a:sym typeface="Permanent Marker"/>
              </a:defRPr>
            </a:lvl7pPr>
            <a:lvl8pPr lvl="7" algn="r" rtl="0">
              <a:spcBef>
                <a:spcPts val="0"/>
              </a:spcBef>
              <a:spcAft>
                <a:spcPts val="0"/>
              </a:spcAft>
              <a:buSzPts val="2000"/>
              <a:buFont typeface="Permanent Marker"/>
              <a:buNone/>
              <a:defRPr sz="2000">
                <a:latin typeface="Permanent Marker"/>
                <a:ea typeface="Permanent Marker"/>
                <a:cs typeface="Permanent Marker"/>
                <a:sym typeface="Permanent Marker"/>
              </a:defRPr>
            </a:lvl8pPr>
            <a:lvl9pPr lvl="8" algn="r" rtl="0">
              <a:spcBef>
                <a:spcPts val="0"/>
              </a:spcBef>
              <a:spcAft>
                <a:spcPts val="0"/>
              </a:spcAft>
              <a:buSzPts val="2000"/>
              <a:buFont typeface="Permanent Marker"/>
              <a:buNone/>
              <a:defRPr sz="2000">
                <a:latin typeface="Permanent Marker"/>
                <a:ea typeface="Permanent Marker"/>
                <a:cs typeface="Permanent Marker"/>
                <a:sym typeface="Permanent Marker"/>
              </a:defRPr>
            </a:lvl9pPr>
          </a:lstStyle>
          <a:p>
            <a:endParaRPr/>
          </a:p>
        </p:txBody>
      </p:sp>
      <p:sp>
        <p:nvSpPr>
          <p:cNvPr id="737" name="Google Shape;737;p25"/>
          <p:cNvSpPr txBox="1">
            <a:spLocks noGrp="1"/>
          </p:cNvSpPr>
          <p:nvPr>
            <p:ph type="ctrTitle" idx="5"/>
          </p:nvPr>
        </p:nvSpPr>
        <p:spPr>
          <a:xfrm>
            <a:off x="988403" y="3289882"/>
            <a:ext cx="2451300" cy="364800"/>
          </a:xfrm>
          <a:prstGeom prst="rect">
            <a:avLst/>
          </a:prstGeom>
        </p:spPr>
        <p:txBody>
          <a:bodyPr spcFirstLastPara="1" wrap="square" lIns="0" tIns="0" rIns="0" bIns="0" anchor="t" anchorCtr="0">
            <a:noAutofit/>
          </a:bodyPr>
          <a:lstStyle>
            <a:lvl1pPr lvl="0" algn="r" rtl="0">
              <a:spcBef>
                <a:spcPts val="0"/>
              </a:spcBef>
              <a:spcAft>
                <a:spcPts val="0"/>
              </a:spcAft>
              <a:buSzPts val="2000"/>
              <a:buNone/>
              <a:defRPr sz="2000"/>
            </a:lvl1pPr>
            <a:lvl2pPr lvl="1" algn="r" rtl="0">
              <a:spcBef>
                <a:spcPts val="0"/>
              </a:spcBef>
              <a:spcAft>
                <a:spcPts val="0"/>
              </a:spcAft>
              <a:buSzPts val="2000"/>
              <a:buFont typeface="Permanent Marker"/>
              <a:buNone/>
              <a:defRPr sz="2000">
                <a:latin typeface="Permanent Marker"/>
                <a:ea typeface="Permanent Marker"/>
                <a:cs typeface="Permanent Marker"/>
                <a:sym typeface="Permanent Marker"/>
              </a:defRPr>
            </a:lvl2pPr>
            <a:lvl3pPr lvl="2" algn="r" rtl="0">
              <a:spcBef>
                <a:spcPts val="0"/>
              </a:spcBef>
              <a:spcAft>
                <a:spcPts val="0"/>
              </a:spcAft>
              <a:buSzPts val="2000"/>
              <a:buFont typeface="Permanent Marker"/>
              <a:buNone/>
              <a:defRPr sz="2000">
                <a:latin typeface="Permanent Marker"/>
                <a:ea typeface="Permanent Marker"/>
                <a:cs typeface="Permanent Marker"/>
                <a:sym typeface="Permanent Marker"/>
              </a:defRPr>
            </a:lvl3pPr>
            <a:lvl4pPr lvl="3" algn="r" rtl="0">
              <a:spcBef>
                <a:spcPts val="0"/>
              </a:spcBef>
              <a:spcAft>
                <a:spcPts val="0"/>
              </a:spcAft>
              <a:buSzPts val="2000"/>
              <a:buFont typeface="Permanent Marker"/>
              <a:buNone/>
              <a:defRPr sz="2000">
                <a:latin typeface="Permanent Marker"/>
                <a:ea typeface="Permanent Marker"/>
                <a:cs typeface="Permanent Marker"/>
                <a:sym typeface="Permanent Marker"/>
              </a:defRPr>
            </a:lvl4pPr>
            <a:lvl5pPr lvl="4" algn="r" rtl="0">
              <a:spcBef>
                <a:spcPts val="0"/>
              </a:spcBef>
              <a:spcAft>
                <a:spcPts val="0"/>
              </a:spcAft>
              <a:buSzPts val="2000"/>
              <a:buFont typeface="Permanent Marker"/>
              <a:buNone/>
              <a:defRPr sz="2000">
                <a:latin typeface="Permanent Marker"/>
                <a:ea typeface="Permanent Marker"/>
                <a:cs typeface="Permanent Marker"/>
                <a:sym typeface="Permanent Marker"/>
              </a:defRPr>
            </a:lvl5pPr>
            <a:lvl6pPr lvl="5" algn="r" rtl="0">
              <a:spcBef>
                <a:spcPts val="0"/>
              </a:spcBef>
              <a:spcAft>
                <a:spcPts val="0"/>
              </a:spcAft>
              <a:buSzPts val="2000"/>
              <a:buFont typeface="Permanent Marker"/>
              <a:buNone/>
              <a:defRPr sz="2000">
                <a:latin typeface="Permanent Marker"/>
                <a:ea typeface="Permanent Marker"/>
                <a:cs typeface="Permanent Marker"/>
                <a:sym typeface="Permanent Marker"/>
              </a:defRPr>
            </a:lvl6pPr>
            <a:lvl7pPr lvl="6" algn="r" rtl="0">
              <a:spcBef>
                <a:spcPts val="0"/>
              </a:spcBef>
              <a:spcAft>
                <a:spcPts val="0"/>
              </a:spcAft>
              <a:buSzPts val="2000"/>
              <a:buFont typeface="Permanent Marker"/>
              <a:buNone/>
              <a:defRPr sz="2000">
                <a:latin typeface="Permanent Marker"/>
                <a:ea typeface="Permanent Marker"/>
                <a:cs typeface="Permanent Marker"/>
                <a:sym typeface="Permanent Marker"/>
              </a:defRPr>
            </a:lvl7pPr>
            <a:lvl8pPr lvl="7" algn="r" rtl="0">
              <a:spcBef>
                <a:spcPts val="0"/>
              </a:spcBef>
              <a:spcAft>
                <a:spcPts val="0"/>
              </a:spcAft>
              <a:buSzPts val="2000"/>
              <a:buFont typeface="Permanent Marker"/>
              <a:buNone/>
              <a:defRPr sz="2000">
                <a:latin typeface="Permanent Marker"/>
                <a:ea typeface="Permanent Marker"/>
                <a:cs typeface="Permanent Marker"/>
                <a:sym typeface="Permanent Marker"/>
              </a:defRPr>
            </a:lvl8pPr>
            <a:lvl9pPr lvl="8" algn="r" rtl="0">
              <a:spcBef>
                <a:spcPts val="0"/>
              </a:spcBef>
              <a:spcAft>
                <a:spcPts val="0"/>
              </a:spcAft>
              <a:buSzPts val="2000"/>
              <a:buFont typeface="Permanent Marker"/>
              <a:buNone/>
              <a:defRPr sz="2000">
                <a:latin typeface="Permanent Marker"/>
                <a:ea typeface="Permanent Marker"/>
                <a:cs typeface="Permanent Marker"/>
                <a:sym typeface="Permanent Marker"/>
              </a:defRPr>
            </a:lvl9pPr>
          </a:lstStyle>
          <a:p>
            <a:endParaRPr/>
          </a:p>
        </p:txBody>
      </p:sp>
      <p:sp>
        <p:nvSpPr>
          <p:cNvPr id="738" name="Google Shape;738;p25"/>
          <p:cNvSpPr txBox="1">
            <a:spLocks noGrp="1"/>
          </p:cNvSpPr>
          <p:nvPr>
            <p:ph type="title" idx="6"/>
          </p:nvPr>
        </p:nvSpPr>
        <p:spPr>
          <a:xfrm>
            <a:off x="720000" y="540000"/>
            <a:ext cx="7704000" cy="360000"/>
          </a:xfrm>
          <a:prstGeom prst="rect">
            <a:avLst/>
          </a:prstGeom>
        </p:spPr>
        <p:txBody>
          <a:bodyPr spcFirstLastPara="1" wrap="square" lIns="0" tIns="0" rIns="0" bIns="0" anchor="t" anchorCtr="0">
            <a:noAutofit/>
          </a:bodyPr>
          <a:lstStyle>
            <a:lvl1pPr lvl="0" algn="ctr" rtl="0">
              <a:spcBef>
                <a:spcPts val="0"/>
              </a:spcBef>
              <a:spcAft>
                <a:spcPts val="0"/>
              </a:spcAft>
              <a:buSzPts val="3000"/>
              <a:buNone/>
              <a:defRPr sz="3000"/>
            </a:lvl1pPr>
            <a:lvl2pPr lvl="1" algn="ctr" rtl="0">
              <a:spcBef>
                <a:spcPts val="0"/>
              </a:spcBef>
              <a:spcAft>
                <a:spcPts val="0"/>
              </a:spcAft>
              <a:buSzPts val="3000"/>
              <a:buNone/>
              <a:defRPr sz="3000"/>
            </a:lvl2pPr>
            <a:lvl3pPr lvl="2" algn="ctr" rtl="0">
              <a:spcBef>
                <a:spcPts val="0"/>
              </a:spcBef>
              <a:spcAft>
                <a:spcPts val="0"/>
              </a:spcAft>
              <a:buSzPts val="3000"/>
              <a:buNone/>
              <a:defRPr sz="3000"/>
            </a:lvl3pPr>
            <a:lvl4pPr lvl="3" algn="ctr" rtl="0">
              <a:spcBef>
                <a:spcPts val="0"/>
              </a:spcBef>
              <a:spcAft>
                <a:spcPts val="0"/>
              </a:spcAft>
              <a:buSzPts val="3000"/>
              <a:buNone/>
              <a:defRPr sz="3000"/>
            </a:lvl4pPr>
            <a:lvl5pPr lvl="4" algn="ctr" rtl="0">
              <a:spcBef>
                <a:spcPts val="0"/>
              </a:spcBef>
              <a:spcAft>
                <a:spcPts val="0"/>
              </a:spcAft>
              <a:buSzPts val="3000"/>
              <a:buNone/>
              <a:defRPr sz="3000"/>
            </a:lvl5pPr>
            <a:lvl6pPr lvl="5" algn="ctr" rtl="0">
              <a:spcBef>
                <a:spcPts val="0"/>
              </a:spcBef>
              <a:spcAft>
                <a:spcPts val="0"/>
              </a:spcAft>
              <a:buSzPts val="3000"/>
              <a:buNone/>
              <a:defRPr sz="3000"/>
            </a:lvl6pPr>
            <a:lvl7pPr lvl="6" algn="ctr" rtl="0">
              <a:spcBef>
                <a:spcPts val="0"/>
              </a:spcBef>
              <a:spcAft>
                <a:spcPts val="0"/>
              </a:spcAft>
              <a:buSzPts val="3000"/>
              <a:buNone/>
              <a:defRPr sz="3000"/>
            </a:lvl7pPr>
            <a:lvl8pPr lvl="7" algn="ctr" rtl="0">
              <a:spcBef>
                <a:spcPts val="0"/>
              </a:spcBef>
              <a:spcAft>
                <a:spcPts val="0"/>
              </a:spcAft>
              <a:buSzPts val="3000"/>
              <a:buNone/>
              <a:defRPr sz="3000"/>
            </a:lvl8pPr>
            <a:lvl9pPr lvl="8" algn="ctr" rtl="0">
              <a:spcBef>
                <a:spcPts val="0"/>
              </a:spcBef>
              <a:spcAft>
                <a:spcPts val="0"/>
              </a:spcAft>
              <a:buSzPts val="3000"/>
              <a:buNone/>
              <a:defRPr sz="3000"/>
            </a:lvl9pPr>
          </a:lstStyle>
          <a:p>
            <a:endParaRPr/>
          </a:p>
        </p:txBody>
      </p:sp>
    </p:spTree>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Title only 1">
  <p:cSld name="CUSTOM_12">
    <p:spTree>
      <p:nvGrpSpPr>
        <p:cNvPr id="1" name="Shape 739"/>
        <p:cNvGrpSpPr/>
        <p:nvPr/>
      </p:nvGrpSpPr>
      <p:grpSpPr>
        <a:xfrm>
          <a:off x="0" y="0"/>
          <a:ext cx="0" cy="0"/>
          <a:chOff x="0" y="0"/>
          <a:chExt cx="0" cy="0"/>
        </a:xfrm>
      </p:grpSpPr>
      <p:sp>
        <p:nvSpPr>
          <p:cNvPr id="740" name="Google Shape;740;p26"/>
          <p:cNvSpPr txBox="1">
            <a:spLocks noGrp="1"/>
          </p:cNvSpPr>
          <p:nvPr>
            <p:ph type="title"/>
          </p:nvPr>
        </p:nvSpPr>
        <p:spPr>
          <a:xfrm>
            <a:off x="5059850" y="3019625"/>
            <a:ext cx="3364200" cy="1431300"/>
          </a:xfrm>
          <a:prstGeom prst="rect">
            <a:avLst/>
          </a:prstGeom>
        </p:spPr>
        <p:txBody>
          <a:bodyPr spcFirstLastPara="1" wrap="square" lIns="0" tIns="0" rIns="0" bIns="0" anchor="t" anchorCtr="0">
            <a:noAutofit/>
          </a:bodyPr>
          <a:lstStyle>
            <a:lvl1pPr lvl="0" algn="r" rtl="0">
              <a:spcBef>
                <a:spcPts val="0"/>
              </a:spcBef>
              <a:spcAft>
                <a:spcPts val="0"/>
              </a:spcAft>
              <a:buSzPts val="3000"/>
              <a:buNone/>
              <a:defRPr/>
            </a:lvl1pPr>
            <a:lvl2pPr lvl="1" algn="r" rtl="0">
              <a:spcBef>
                <a:spcPts val="0"/>
              </a:spcBef>
              <a:spcAft>
                <a:spcPts val="0"/>
              </a:spcAft>
              <a:buSzPts val="3000"/>
              <a:buNone/>
              <a:defRPr sz="3000"/>
            </a:lvl2pPr>
            <a:lvl3pPr lvl="2" algn="r" rtl="0">
              <a:spcBef>
                <a:spcPts val="0"/>
              </a:spcBef>
              <a:spcAft>
                <a:spcPts val="0"/>
              </a:spcAft>
              <a:buSzPts val="3000"/>
              <a:buNone/>
              <a:defRPr sz="3000"/>
            </a:lvl3pPr>
            <a:lvl4pPr lvl="3" algn="r" rtl="0">
              <a:spcBef>
                <a:spcPts val="0"/>
              </a:spcBef>
              <a:spcAft>
                <a:spcPts val="0"/>
              </a:spcAft>
              <a:buSzPts val="3000"/>
              <a:buNone/>
              <a:defRPr sz="3000"/>
            </a:lvl4pPr>
            <a:lvl5pPr lvl="4" algn="r" rtl="0">
              <a:spcBef>
                <a:spcPts val="0"/>
              </a:spcBef>
              <a:spcAft>
                <a:spcPts val="0"/>
              </a:spcAft>
              <a:buSzPts val="3000"/>
              <a:buNone/>
              <a:defRPr sz="3000"/>
            </a:lvl5pPr>
            <a:lvl6pPr lvl="5" algn="r" rtl="0">
              <a:spcBef>
                <a:spcPts val="0"/>
              </a:spcBef>
              <a:spcAft>
                <a:spcPts val="0"/>
              </a:spcAft>
              <a:buSzPts val="3000"/>
              <a:buNone/>
              <a:defRPr sz="3000"/>
            </a:lvl6pPr>
            <a:lvl7pPr lvl="6" algn="r" rtl="0">
              <a:spcBef>
                <a:spcPts val="0"/>
              </a:spcBef>
              <a:spcAft>
                <a:spcPts val="0"/>
              </a:spcAft>
              <a:buSzPts val="3000"/>
              <a:buNone/>
              <a:defRPr sz="3000"/>
            </a:lvl7pPr>
            <a:lvl8pPr lvl="7" algn="r" rtl="0">
              <a:spcBef>
                <a:spcPts val="0"/>
              </a:spcBef>
              <a:spcAft>
                <a:spcPts val="0"/>
              </a:spcAft>
              <a:buSzPts val="3000"/>
              <a:buNone/>
              <a:defRPr sz="3000"/>
            </a:lvl8pPr>
            <a:lvl9pPr lvl="8" algn="r" rtl="0">
              <a:spcBef>
                <a:spcPts val="0"/>
              </a:spcBef>
              <a:spcAft>
                <a:spcPts val="0"/>
              </a:spcAft>
              <a:buSzPts val="3000"/>
              <a:buNone/>
              <a:defRPr sz="3000"/>
            </a:lvl9pPr>
          </a:lstStyle>
          <a:p>
            <a:endParaRPr/>
          </a:p>
        </p:txBody>
      </p:sp>
    </p:spTree>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matchingName="Title only 2">
  <p:cSld name="CUSTOM_31">
    <p:spTree>
      <p:nvGrpSpPr>
        <p:cNvPr id="1" name="Shape 741"/>
        <p:cNvGrpSpPr/>
        <p:nvPr/>
      </p:nvGrpSpPr>
      <p:grpSpPr>
        <a:xfrm>
          <a:off x="0" y="0"/>
          <a:ext cx="0" cy="0"/>
          <a:chOff x="0" y="0"/>
          <a:chExt cx="0" cy="0"/>
        </a:xfrm>
      </p:grpSpPr>
      <p:sp>
        <p:nvSpPr>
          <p:cNvPr id="742" name="Google Shape;742;p27"/>
          <p:cNvSpPr txBox="1">
            <a:spLocks noGrp="1"/>
          </p:cNvSpPr>
          <p:nvPr>
            <p:ph type="title"/>
          </p:nvPr>
        </p:nvSpPr>
        <p:spPr>
          <a:xfrm>
            <a:off x="1249850" y="873387"/>
            <a:ext cx="3364200" cy="1431300"/>
          </a:xfrm>
          <a:prstGeom prst="rect">
            <a:avLst/>
          </a:prstGeom>
        </p:spPr>
        <p:txBody>
          <a:bodyPr spcFirstLastPara="1" wrap="square" lIns="0" tIns="0" rIns="0" bIns="0" anchor="t" anchorCtr="0">
            <a:noAutofit/>
          </a:bodyPr>
          <a:lstStyle>
            <a:lvl1pPr lvl="0" algn="r" rtl="0">
              <a:spcBef>
                <a:spcPts val="0"/>
              </a:spcBef>
              <a:spcAft>
                <a:spcPts val="0"/>
              </a:spcAft>
              <a:buSzPts val="3000"/>
              <a:buNone/>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endParaRPr/>
          </a:p>
        </p:txBody>
      </p:sp>
    </p:spTree>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matchingName="Caption 1">
  <p:cSld name="CUSTOM_14">
    <p:spTree>
      <p:nvGrpSpPr>
        <p:cNvPr id="1" name="Shape 743"/>
        <p:cNvGrpSpPr/>
        <p:nvPr/>
      </p:nvGrpSpPr>
      <p:grpSpPr>
        <a:xfrm>
          <a:off x="0" y="0"/>
          <a:ext cx="0" cy="0"/>
          <a:chOff x="0" y="0"/>
          <a:chExt cx="0" cy="0"/>
        </a:xfrm>
      </p:grpSpPr>
      <p:grpSp>
        <p:nvGrpSpPr>
          <p:cNvPr id="744" name="Google Shape;744;p28"/>
          <p:cNvGrpSpPr/>
          <p:nvPr/>
        </p:nvGrpSpPr>
        <p:grpSpPr>
          <a:xfrm flipH="1">
            <a:off x="-1700" y="329"/>
            <a:ext cx="9147400" cy="5142843"/>
            <a:chOff x="238125" y="854700"/>
            <a:chExt cx="7142500" cy="4015650"/>
          </a:xfrm>
        </p:grpSpPr>
        <p:sp>
          <p:nvSpPr>
            <p:cNvPr id="745" name="Google Shape;745;p28"/>
            <p:cNvSpPr/>
            <p:nvPr/>
          </p:nvSpPr>
          <p:spPr>
            <a:xfrm>
              <a:off x="238125" y="854700"/>
              <a:ext cx="7142500" cy="4015650"/>
            </a:xfrm>
            <a:custGeom>
              <a:avLst/>
              <a:gdLst/>
              <a:ahLst/>
              <a:cxnLst/>
              <a:rect l="l" t="t" r="r" b="b"/>
              <a:pathLst>
                <a:path w="285700" h="160626" extrusionOk="0">
                  <a:moveTo>
                    <a:pt x="5823" y="8897"/>
                  </a:moveTo>
                  <a:cubicBezTo>
                    <a:pt x="6990" y="8897"/>
                    <a:pt x="7943" y="9851"/>
                    <a:pt x="7943" y="11018"/>
                  </a:cubicBezTo>
                  <a:cubicBezTo>
                    <a:pt x="7943" y="12185"/>
                    <a:pt x="6990" y="13139"/>
                    <a:pt x="5823" y="13139"/>
                  </a:cubicBezTo>
                  <a:cubicBezTo>
                    <a:pt x="4656" y="13139"/>
                    <a:pt x="3714" y="12185"/>
                    <a:pt x="3714" y="11018"/>
                  </a:cubicBezTo>
                  <a:cubicBezTo>
                    <a:pt x="3714" y="9851"/>
                    <a:pt x="4656" y="8897"/>
                    <a:pt x="5823" y="8897"/>
                  </a:cubicBezTo>
                  <a:close/>
                  <a:moveTo>
                    <a:pt x="5823" y="20718"/>
                  </a:moveTo>
                  <a:cubicBezTo>
                    <a:pt x="6990" y="20718"/>
                    <a:pt x="7943" y="21660"/>
                    <a:pt x="7943" y="22839"/>
                  </a:cubicBezTo>
                  <a:cubicBezTo>
                    <a:pt x="7943" y="24006"/>
                    <a:pt x="6990" y="24960"/>
                    <a:pt x="5823" y="24960"/>
                  </a:cubicBezTo>
                  <a:cubicBezTo>
                    <a:pt x="4656" y="24960"/>
                    <a:pt x="3714" y="24006"/>
                    <a:pt x="3714" y="22839"/>
                  </a:cubicBezTo>
                  <a:cubicBezTo>
                    <a:pt x="3714" y="21660"/>
                    <a:pt x="4656" y="20718"/>
                    <a:pt x="5823" y="20718"/>
                  </a:cubicBezTo>
                  <a:close/>
                  <a:moveTo>
                    <a:pt x="5823" y="32527"/>
                  </a:moveTo>
                  <a:cubicBezTo>
                    <a:pt x="6990" y="32527"/>
                    <a:pt x="7943" y="33481"/>
                    <a:pt x="7943" y="34648"/>
                  </a:cubicBezTo>
                  <a:cubicBezTo>
                    <a:pt x="7943" y="35827"/>
                    <a:pt x="6990" y="36768"/>
                    <a:pt x="5823" y="36768"/>
                  </a:cubicBezTo>
                  <a:cubicBezTo>
                    <a:pt x="4656" y="36768"/>
                    <a:pt x="3714" y="35827"/>
                    <a:pt x="3714" y="34648"/>
                  </a:cubicBezTo>
                  <a:cubicBezTo>
                    <a:pt x="3714" y="33481"/>
                    <a:pt x="4656" y="32527"/>
                    <a:pt x="5823" y="32527"/>
                  </a:cubicBezTo>
                  <a:close/>
                  <a:moveTo>
                    <a:pt x="5823" y="44348"/>
                  </a:moveTo>
                  <a:cubicBezTo>
                    <a:pt x="6990" y="44348"/>
                    <a:pt x="7943" y="45302"/>
                    <a:pt x="7943" y="46469"/>
                  </a:cubicBezTo>
                  <a:cubicBezTo>
                    <a:pt x="7943" y="47636"/>
                    <a:pt x="6990" y="48589"/>
                    <a:pt x="5823" y="48589"/>
                  </a:cubicBezTo>
                  <a:cubicBezTo>
                    <a:pt x="4656" y="48589"/>
                    <a:pt x="3714" y="47636"/>
                    <a:pt x="3714" y="46469"/>
                  </a:cubicBezTo>
                  <a:cubicBezTo>
                    <a:pt x="3714" y="45302"/>
                    <a:pt x="4656" y="44348"/>
                    <a:pt x="5823" y="44348"/>
                  </a:cubicBezTo>
                  <a:close/>
                  <a:moveTo>
                    <a:pt x="5823" y="56169"/>
                  </a:moveTo>
                  <a:cubicBezTo>
                    <a:pt x="6990" y="56169"/>
                    <a:pt x="7943" y="57110"/>
                    <a:pt x="7943" y="58277"/>
                  </a:cubicBezTo>
                  <a:cubicBezTo>
                    <a:pt x="7943" y="59457"/>
                    <a:pt x="6990" y="60398"/>
                    <a:pt x="5823" y="60398"/>
                  </a:cubicBezTo>
                  <a:cubicBezTo>
                    <a:pt x="4656" y="60398"/>
                    <a:pt x="3714" y="59457"/>
                    <a:pt x="3714" y="58277"/>
                  </a:cubicBezTo>
                  <a:cubicBezTo>
                    <a:pt x="3714" y="57110"/>
                    <a:pt x="4656" y="56169"/>
                    <a:pt x="5823" y="56169"/>
                  </a:cubicBezTo>
                  <a:close/>
                  <a:moveTo>
                    <a:pt x="5823" y="67977"/>
                  </a:moveTo>
                  <a:cubicBezTo>
                    <a:pt x="6990" y="67977"/>
                    <a:pt x="7943" y="68931"/>
                    <a:pt x="7943" y="70098"/>
                  </a:cubicBezTo>
                  <a:cubicBezTo>
                    <a:pt x="7943" y="71265"/>
                    <a:pt x="6990" y="72219"/>
                    <a:pt x="5823" y="72219"/>
                  </a:cubicBezTo>
                  <a:cubicBezTo>
                    <a:pt x="4656" y="72219"/>
                    <a:pt x="3714" y="71265"/>
                    <a:pt x="3714" y="70098"/>
                  </a:cubicBezTo>
                  <a:cubicBezTo>
                    <a:pt x="3714" y="68931"/>
                    <a:pt x="4656" y="67977"/>
                    <a:pt x="5823" y="67977"/>
                  </a:cubicBezTo>
                  <a:close/>
                  <a:moveTo>
                    <a:pt x="5823" y="79798"/>
                  </a:moveTo>
                  <a:cubicBezTo>
                    <a:pt x="6990" y="79798"/>
                    <a:pt x="7943" y="80739"/>
                    <a:pt x="7943" y="81919"/>
                  </a:cubicBezTo>
                  <a:cubicBezTo>
                    <a:pt x="7943" y="83086"/>
                    <a:pt x="6990" y="84027"/>
                    <a:pt x="5823" y="84027"/>
                  </a:cubicBezTo>
                  <a:cubicBezTo>
                    <a:pt x="4656" y="84027"/>
                    <a:pt x="3714" y="83086"/>
                    <a:pt x="3714" y="81919"/>
                  </a:cubicBezTo>
                  <a:cubicBezTo>
                    <a:pt x="3714" y="80739"/>
                    <a:pt x="4656" y="79798"/>
                    <a:pt x="5823" y="79798"/>
                  </a:cubicBezTo>
                  <a:close/>
                  <a:moveTo>
                    <a:pt x="5823" y="91607"/>
                  </a:moveTo>
                  <a:cubicBezTo>
                    <a:pt x="6990" y="91607"/>
                    <a:pt x="7943" y="92560"/>
                    <a:pt x="7943" y="93727"/>
                  </a:cubicBezTo>
                  <a:cubicBezTo>
                    <a:pt x="7943" y="94895"/>
                    <a:pt x="6990" y="95848"/>
                    <a:pt x="5823" y="95848"/>
                  </a:cubicBezTo>
                  <a:cubicBezTo>
                    <a:pt x="4656" y="95848"/>
                    <a:pt x="3714" y="94895"/>
                    <a:pt x="3714" y="93727"/>
                  </a:cubicBezTo>
                  <a:cubicBezTo>
                    <a:pt x="3714" y="92560"/>
                    <a:pt x="4656" y="91607"/>
                    <a:pt x="5823" y="91607"/>
                  </a:cubicBezTo>
                  <a:close/>
                  <a:moveTo>
                    <a:pt x="5823" y="103428"/>
                  </a:moveTo>
                  <a:cubicBezTo>
                    <a:pt x="6990" y="103428"/>
                    <a:pt x="7943" y="104381"/>
                    <a:pt x="7943" y="105548"/>
                  </a:cubicBezTo>
                  <a:cubicBezTo>
                    <a:pt x="7943" y="106716"/>
                    <a:pt x="6990" y="107669"/>
                    <a:pt x="5823" y="107669"/>
                  </a:cubicBezTo>
                  <a:cubicBezTo>
                    <a:pt x="4656" y="107669"/>
                    <a:pt x="3714" y="106716"/>
                    <a:pt x="3714" y="105548"/>
                  </a:cubicBezTo>
                  <a:cubicBezTo>
                    <a:pt x="3714" y="104381"/>
                    <a:pt x="4656" y="103428"/>
                    <a:pt x="5823" y="103428"/>
                  </a:cubicBezTo>
                  <a:close/>
                  <a:moveTo>
                    <a:pt x="5823" y="115249"/>
                  </a:moveTo>
                  <a:cubicBezTo>
                    <a:pt x="6990" y="115249"/>
                    <a:pt x="7943" y="116190"/>
                    <a:pt x="7943" y="117357"/>
                  </a:cubicBezTo>
                  <a:cubicBezTo>
                    <a:pt x="7943" y="118536"/>
                    <a:pt x="6990" y="119478"/>
                    <a:pt x="5823" y="119478"/>
                  </a:cubicBezTo>
                  <a:cubicBezTo>
                    <a:pt x="4656" y="119478"/>
                    <a:pt x="3714" y="118536"/>
                    <a:pt x="3714" y="117357"/>
                  </a:cubicBezTo>
                  <a:cubicBezTo>
                    <a:pt x="3714" y="116190"/>
                    <a:pt x="4656" y="115249"/>
                    <a:pt x="5823" y="115249"/>
                  </a:cubicBezTo>
                  <a:close/>
                  <a:moveTo>
                    <a:pt x="5823" y="127057"/>
                  </a:moveTo>
                  <a:cubicBezTo>
                    <a:pt x="6990" y="127057"/>
                    <a:pt x="7943" y="128011"/>
                    <a:pt x="7943" y="129178"/>
                  </a:cubicBezTo>
                  <a:cubicBezTo>
                    <a:pt x="7943" y="130345"/>
                    <a:pt x="6990" y="131299"/>
                    <a:pt x="5823" y="131299"/>
                  </a:cubicBezTo>
                  <a:cubicBezTo>
                    <a:pt x="4656" y="131299"/>
                    <a:pt x="3714" y="130345"/>
                    <a:pt x="3714" y="129178"/>
                  </a:cubicBezTo>
                  <a:cubicBezTo>
                    <a:pt x="3714" y="128011"/>
                    <a:pt x="4656" y="127057"/>
                    <a:pt x="5823" y="127057"/>
                  </a:cubicBezTo>
                  <a:close/>
                  <a:moveTo>
                    <a:pt x="5823" y="138878"/>
                  </a:moveTo>
                  <a:cubicBezTo>
                    <a:pt x="6990" y="138878"/>
                    <a:pt x="7943" y="139819"/>
                    <a:pt x="7943" y="140999"/>
                  </a:cubicBezTo>
                  <a:cubicBezTo>
                    <a:pt x="7943" y="142166"/>
                    <a:pt x="6990" y="143107"/>
                    <a:pt x="5823" y="143107"/>
                  </a:cubicBezTo>
                  <a:cubicBezTo>
                    <a:pt x="4656" y="143107"/>
                    <a:pt x="3714" y="142166"/>
                    <a:pt x="3714" y="140999"/>
                  </a:cubicBezTo>
                  <a:cubicBezTo>
                    <a:pt x="3714" y="139819"/>
                    <a:pt x="4656" y="138878"/>
                    <a:pt x="5823" y="138878"/>
                  </a:cubicBezTo>
                  <a:close/>
                  <a:moveTo>
                    <a:pt x="5823" y="150687"/>
                  </a:moveTo>
                  <a:cubicBezTo>
                    <a:pt x="6990" y="150687"/>
                    <a:pt x="7943" y="151640"/>
                    <a:pt x="7943" y="152807"/>
                  </a:cubicBezTo>
                  <a:cubicBezTo>
                    <a:pt x="7943" y="153974"/>
                    <a:pt x="6990" y="154928"/>
                    <a:pt x="5823" y="154928"/>
                  </a:cubicBezTo>
                  <a:cubicBezTo>
                    <a:pt x="4656" y="154928"/>
                    <a:pt x="3714" y="153974"/>
                    <a:pt x="3714" y="152807"/>
                  </a:cubicBezTo>
                  <a:cubicBezTo>
                    <a:pt x="3714" y="151640"/>
                    <a:pt x="4656" y="150687"/>
                    <a:pt x="5823" y="150687"/>
                  </a:cubicBezTo>
                  <a:close/>
                  <a:moveTo>
                    <a:pt x="0" y="0"/>
                  </a:moveTo>
                  <a:lnTo>
                    <a:pt x="0" y="160625"/>
                  </a:lnTo>
                  <a:lnTo>
                    <a:pt x="285700" y="160625"/>
                  </a:lnTo>
                  <a:lnTo>
                    <a:pt x="28570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 name="Google Shape;746;p28"/>
            <p:cNvSpPr/>
            <p:nvPr/>
          </p:nvSpPr>
          <p:spPr>
            <a:xfrm>
              <a:off x="561875" y="2486675"/>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 name="Google Shape;747;p28"/>
            <p:cNvSpPr/>
            <p:nvPr/>
          </p:nvSpPr>
          <p:spPr>
            <a:xfrm>
              <a:off x="561875" y="2694675"/>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 name="Google Shape;748;p28"/>
            <p:cNvSpPr/>
            <p:nvPr/>
          </p:nvSpPr>
          <p:spPr>
            <a:xfrm>
              <a:off x="561875" y="289230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 name="Google Shape;749;p28"/>
            <p:cNvSpPr/>
            <p:nvPr/>
          </p:nvSpPr>
          <p:spPr>
            <a:xfrm>
              <a:off x="561875" y="3100000"/>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 name="Google Shape;750;p28"/>
            <p:cNvSpPr/>
            <p:nvPr/>
          </p:nvSpPr>
          <p:spPr>
            <a:xfrm>
              <a:off x="561875" y="167570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 name="Google Shape;751;p28"/>
            <p:cNvSpPr/>
            <p:nvPr/>
          </p:nvSpPr>
          <p:spPr>
            <a:xfrm>
              <a:off x="561875" y="1883700"/>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 name="Google Shape;752;p28"/>
            <p:cNvSpPr/>
            <p:nvPr/>
          </p:nvSpPr>
          <p:spPr>
            <a:xfrm>
              <a:off x="561875" y="2081350"/>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 name="Google Shape;753;p28"/>
            <p:cNvSpPr/>
            <p:nvPr/>
          </p:nvSpPr>
          <p:spPr>
            <a:xfrm>
              <a:off x="561875" y="228902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 name="Google Shape;754;p28"/>
            <p:cNvSpPr/>
            <p:nvPr/>
          </p:nvSpPr>
          <p:spPr>
            <a:xfrm>
              <a:off x="561875" y="107272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 name="Google Shape;755;p28"/>
            <p:cNvSpPr/>
            <p:nvPr/>
          </p:nvSpPr>
          <p:spPr>
            <a:xfrm>
              <a:off x="561875" y="127037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 name="Google Shape;756;p28"/>
            <p:cNvSpPr/>
            <p:nvPr/>
          </p:nvSpPr>
          <p:spPr>
            <a:xfrm>
              <a:off x="561875" y="147805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 name="Google Shape;757;p28"/>
            <p:cNvSpPr/>
            <p:nvPr/>
          </p:nvSpPr>
          <p:spPr>
            <a:xfrm>
              <a:off x="561875" y="410860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 name="Google Shape;758;p28"/>
            <p:cNvSpPr/>
            <p:nvPr/>
          </p:nvSpPr>
          <p:spPr>
            <a:xfrm>
              <a:off x="561875" y="431660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 name="Google Shape;759;p28"/>
            <p:cNvSpPr/>
            <p:nvPr/>
          </p:nvSpPr>
          <p:spPr>
            <a:xfrm>
              <a:off x="561875" y="4514250"/>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 name="Google Shape;760;p28"/>
            <p:cNvSpPr/>
            <p:nvPr/>
          </p:nvSpPr>
          <p:spPr>
            <a:xfrm>
              <a:off x="561875" y="472192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 name="Google Shape;761;p28"/>
            <p:cNvSpPr/>
            <p:nvPr/>
          </p:nvSpPr>
          <p:spPr>
            <a:xfrm>
              <a:off x="561875" y="3297650"/>
              <a:ext cx="6818750" cy="0"/>
            </a:xfrm>
            <a:custGeom>
              <a:avLst/>
              <a:gdLst/>
              <a:ahLst/>
              <a:cxnLst/>
              <a:rect l="l" t="t" r="r" b="b"/>
              <a:pathLst>
                <a:path w="272750"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 name="Google Shape;762;p28"/>
            <p:cNvSpPr/>
            <p:nvPr/>
          </p:nvSpPr>
          <p:spPr>
            <a:xfrm>
              <a:off x="561875" y="350562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 name="Google Shape;763;p28"/>
            <p:cNvSpPr/>
            <p:nvPr/>
          </p:nvSpPr>
          <p:spPr>
            <a:xfrm>
              <a:off x="561875" y="370327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 name="Google Shape;764;p28"/>
            <p:cNvSpPr/>
            <p:nvPr/>
          </p:nvSpPr>
          <p:spPr>
            <a:xfrm>
              <a:off x="561875" y="391095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 name="Google Shape;765;p28"/>
            <p:cNvSpPr/>
            <p:nvPr/>
          </p:nvSpPr>
          <p:spPr>
            <a:xfrm>
              <a:off x="514825" y="859725"/>
              <a:ext cx="25" cy="4005275"/>
            </a:xfrm>
            <a:custGeom>
              <a:avLst/>
              <a:gdLst/>
              <a:ahLst/>
              <a:cxnLst/>
              <a:rect l="l" t="t" r="r" b="b"/>
              <a:pathLst>
                <a:path w="1" h="160211" fill="none" extrusionOk="0">
                  <a:moveTo>
                    <a:pt x="0" y="0"/>
                  </a:moveTo>
                  <a:lnTo>
                    <a:pt x="0" y="160211"/>
                  </a:lnTo>
                </a:path>
              </a:pathLst>
            </a:custGeom>
            <a:noFill/>
            <a:ln w="7850" cap="flat" cmpd="sng">
              <a:solidFill>
                <a:schemeClr val="dk1"/>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 name="Google Shape;766;p28"/>
            <p:cNvSpPr/>
            <p:nvPr/>
          </p:nvSpPr>
          <p:spPr>
            <a:xfrm>
              <a:off x="563750" y="859725"/>
              <a:ext cx="25" cy="4005275"/>
            </a:xfrm>
            <a:custGeom>
              <a:avLst/>
              <a:gdLst/>
              <a:ahLst/>
              <a:cxnLst/>
              <a:rect l="l" t="t" r="r" b="b"/>
              <a:pathLst>
                <a:path w="1" h="160211" fill="none" extrusionOk="0">
                  <a:moveTo>
                    <a:pt x="1" y="0"/>
                  </a:moveTo>
                  <a:lnTo>
                    <a:pt x="1" y="160211"/>
                  </a:lnTo>
                </a:path>
              </a:pathLst>
            </a:custGeom>
            <a:noFill/>
            <a:ln w="7850" cap="flat" cmpd="sng">
              <a:solidFill>
                <a:schemeClr val="dk1"/>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67" name="Google Shape;767;p28"/>
          <p:cNvSpPr txBox="1">
            <a:spLocks noGrp="1"/>
          </p:cNvSpPr>
          <p:nvPr>
            <p:ph type="title"/>
          </p:nvPr>
        </p:nvSpPr>
        <p:spPr>
          <a:xfrm>
            <a:off x="1232825" y="1765317"/>
            <a:ext cx="6678300" cy="755700"/>
          </a:xfrm>
          <a:prstGeom prst="rect">
            <a:avLst/>
          </a:prstGeom>
        </p:spPr>
        <p:txBody>
          <a:bodyPr spcFirstLastPara="1" wrap="square" lIns="0" tIns="0" rIns="0" bIns="0" anchor="t" anchorCtr="0">
            <a:noAutofit/>
          </a:bodyPr>
          <a:lstStyle>
            <a:lvl1pPr lvl="0" algn="ctr" rtl="0">
              <a:spcBef>
                <a:spcPts val="0"/>
              </a:spcBef>
              <a:spcAft>
                <a:spcPts val="0"/>
              </a:spcAft>
              <a:buSzPts val="2400"/>
              <a:buNone/>
              <a:defRPr sz="550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endParaRPr/>
          </a:p>
        </p:txBody>
      </p:sp>
      <p:sp>
        <p:nvSpPr>
          <p:cNvPr id="768" name="Google Shape;768;p28"/>
          <p:cNvSpPr txBox="1">
            <a:spLocks noGrp="1"/>
          </p:cNvSpPr>
          <p:nvPr>
            <p:ph type="body" idx="1"/>
          </p:nvPr>
        </p:nvSpPr>
        <p:spPr>
          <a:xfrm>
            <a:off x="2155325" y="2698083"/>
            <a:ext cx="4833300" cy="680100"/>
          </a:xfrm>
          <a:prstGeom prst="rect">
            <a:avLst/>
          </a:prstGeom>
        </p:spPr>
        <p:txBody>
          <a:bodyPr spcFirstLastPara="1" wrap="square" lIns="91425" tIns="91425" rIns="91425" bIns="91425" anchor="t" anchorCtr="0">
            <a:noAutofit/>
          </a:bodyPr>
          <a:lstStyle>
            <a:lvl1pPr marL="457200" lvl="0" indent="-304800" algn="ctr" rtl="0">
              <a:lnSpc>
                <a:spcPct val="100000"/>
              </a:lnSpc>
              <a:spcBef>
                <a:spcPts val="0"/>
              </a:spcBef>
              <a:spcAft>
                <a:spcPts val="0"/>
              </a:spcAft>
              <a:buSzPts val="1200"/>
              <a:buChar char="●"/>
              <a:defRPr sz="1600"/>
            </a:lvl1pPr>
            <a:lvl2pPr marL="914400" lvl="1" indent="-304800" rtl="0">
              <a:spcBef>
                <a:spcPts val="0"/>
              </a:spcBef>
              <a:spcAft>
                <a:spcPts val="0"/>
              </a:spcAft>
              <a:buSzPts val="1200"/>
              <a:buChar char="○"/>
              <a:defRPr sz="1200"/>
            </a:lvl2pPr>
            <a:lvl3pPr marL="1371600" lvl="2" indent="-304800" rtl="0">
              <a:spcBef>
                <a:spcPts val="1600"/>
              </a:spcBef>
              <a:spcAft>
                <a:spcPts val="0"/>
              </a:spcAft>
              <a:buSzPts val="1200"/>
              <a:buChar char="■"/>
              <a:defRPr sz="1200"/>
            </a:lvl3pPr>
            <a:lvl4pPr marL="1828800" lvl="3" indent="-304800" rtl="0">
              <a:spcBef>
                <a:spcPts val="1600"/>
              </a:spcBef>
              <a:spcAft>
                <a:spcPts val="0"/>
              </a:spcAft>
              <a:buSzPts val="1200"/>
              <a:buChar char="●"/>
              <a:defRPr sz="1200"/>
            </a:lvl4pPr>
            <a:lvl5pPr marL="2286000" lvl="4" indent="-304800" rtl="0">
              <a:spcBef>
                <a:spcPts val="1600"/>
              </a:spcBef>
              <a:spcAft>
                <a:spcPts val="0"/>
              </a:spcAft>
              <a:buSzPts val="1200"/>
              <a:buChar char="○"/>
              <a:defRPr sz="1200"/>
            </a:lvl5pPr>
            <a:lvl6pPr marL="2743200" lvl="5" indent="-304800" rtl="0">
              <a:spcBef>
                <a:spcPts val="1600"/>
              </a:spcBef>
              <a:spcAft>
                <a:spcPts val="0"/>
              </a:spcAft>
              <a:buSzPts val="1200"/>
              <a:buChar char="■"/>
              <a:defRPr sz="1200"/>
            </a:lvl6pPr>
            <a:lvl7pPr marL="3200400" lvl="6" indent="-304800" rtl="0">
              <a:spcBef>
                <a:spcPts val="1600"/>
              </a:spcBef>
              <a:spcAft>
                <a:spcPts val="0"/>
              </a:spcAft>
              <a:buSzPts val="1200"/>
              <a:buChar char="●"/>
              <a:defRPr sz="1200"/>
            </a:lvl7pPr>
            <a:lvl8pPr marL="3657600" lvl="7" indent="-304800" rtl="0">
              <a:spcBef>
                <a:spcPts val="1600"/>
              </a:spcBef>
              <a:spcAft>
                <a:spcPts val="0"/>
              </a:spcAft>
              <a:buSzPts val="1200"/>
              <a:buChar char="○"/>
              <a:defRPr sz="1200"/>
            </a:lvl8pPr>
            <a:lvl9pPr marL="4114800" lvl="8" indent="-304800" rtl="0">
              <a:spcBef>
                <a:spcPts val="1600"/>
              </a:spcBef>
              <a:spcAft>
                <a:spcPts val="1600"/>
              </a:spcAft>
              <a:buSzPts val="1200"/>
              <a:buChar char="■"/>
              <a:defRPr sz="1200"/>
            </a:lvl9pPr>
          </a:lstStyle>
          <a:p>
            <a:endParaRPr/>
          </a:p>
        </p:txBody>
      </p:sp>
    </p:spTree>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matchingName="Caption 2">
  <p:cSld name="CUSTOM_32">
    <p:spTree>
      <p:nvGrpSpPr>
        <p:cNvPr id="1" name="Shape 769"/>
        <p:cNvGrpSpPr/>
        <p:nvPr/>
      </p:nvGrpSpPr>
      <p:grpSpPr>
        <a:xfrm>
          <a:off x="0" y="0"/>
          <a:ext cx="0" cy="0"/>
          <a:chOff x="0" y="0"/>
          <a:chExt cx="0" cy="0"/>
        </a:xfrm>
      </p:grpSpPr>
      <p:grpSp>
        <p:nvGrpSpPr>
          <p:cNvPr id="770" name="Google Shape;770;p29"/>
          <p:cNvGrpSpPr/>
          <p:nvPr/>
        </p:nvGrpSpPr>
        <p:grpSpPr>
          <a:xfrm>
            <a:off x="-1700" y="329"/>
            <a:ext cx="9147400" cy="5142843"/>
            <a:chOff x="238125" y="854700"/>
            <a:chExt cx="7142500" cy="4015650"/>
          </a:xfrm>
        </p:grpSpPr>
        <p:sp>
          <p:nvSpPr>
            <p:cNvPr id="771" name="Google Shape;771;p29"/>
            <p:cNvSpPr/>
            <p:nvPr/>
          </p:nvSpPr>
          <p:spPr>
            <a:xfrm>
              <a:off x="238125" y="854700"/>
              <a:ext cx="7142500" cy="4015650"/>
            </a:xfrm>
            <a:custGeom>
              <a:avLst/>
              <a:gdLst/>
              <a:ahLst/>
              <a:cxnLst/>
              <a:rect l="l" t="t" r="r" b="b"/>
              <a:pathLst>
                <a:path w="285700" h="160626" extrusionOk="0">
                  <a:moveTo>
                    <a:pt x="5823" y="8897"/>
                  </a:moveTo>
                  <a:cubicBezTo>
                    <a:pt x="6990" y="8897"/>
                    <a:pt x="7943" y="9851"/>
                    <a:pt x="7943" y="11018"/>
                  </a:cubicBezTo>
                  <a:cubicBezTo>
                    <a:pt x="7943" y="12185"/>
                    <a:pt x="6990" y="13139"/>
                    <a:pt x="5823" y="13139"/>
                  </a:cubicBezTo>
                  <a:cubicBezTo>
                    <a:pt x="4656" y="13139"/>
                    <a:pt x="3714" y="12185"/>
                    <a:pt x="3714" y="11018"/>
                  </a:cubicBezTo>
                  <a:cubicBezTo>
                    <a:pt x="3714" y="9851"/>
                    <a:pt x="4656" y="8897"/>
                    <a:pt x="5823" y="8897"/>
                  </a:cubicBezTo>
                  <a:close/>
                  <a:moveTo>
                    <a:pt x="5823" y="20718"/>
                  </a:moveTo>
                  <a:cubicBezTo>
                    <a:pt x="6990" y="20718"/>
                    <a:pt x="7943" y="21660"/>
                    <a:pt x="7943" y="22839"/>
                  </a:cubicBezTo>
                  <a:cubicBezTo>
                    <a:pt x="7943" y="24006"/>
                    <a:pt x="6990" y="24960"/>
                    <a:pt x="5823" y="24960"/>
                  </a:cubicBezTo>
                  <a:cubicBezTo>
                    <a:pt x="4656" y="24960"/>
                    <a:pt x="3714" y="24006"/>
                    <a:pt x="3714" y="22839"/>
                  </a:cubicBezTo>
                  <a:cubicBezTo>
                    <a:pt x="3714" y="21660"/>
                    <a:pt x="4656" y="20718"/>
                    <a:pt x="5823" y="20718"/>
                  </a:cubicBezTo>
                  <a:close/>
                  <a:moveTo>
                    <a:pt x="5823" y="32527"/>
                  </a:moveTo>
                  <a:cubicBezTo>
                    <a:pt x="6990" y="32527"/>
                    <a:pt x="7943" y="33481"/>
                    <a:pt x="7943" y="34648"/>
                  </a:cubicBezTo>
                  <a:cubicBezTo>
                    <a:pt x="7943" y="35827"/>
                    <a:pt x="6990" y="36768"/>
                    <a:pt x="5823" y="36768"/>
                  </a:cubicBezTo>
                  <a:cubicBezTo>
                    <a:pt x="4656" y="36768"/>
                    <a:pt x="3714" y="35827"/>
                    <a:pt x="3714" y="34648"/>
                  </a:cubicBezTo>
                  <a:cubicBezTo>
                    <a:pt x="3714" y="33481"/>
                    <a:pt x="4656" y="32527"/>
                    <a:pt x="5823" y="32527"/>
                  </a:cubicBezTo>
                  <a:close/>
                  <a:moveTo>
                    <a:pt x="5823" y="44348"/>
                  </a:moveTo>
                  <a:cubicBezTo>
                    <a:pt x="6990" y="44348"/>
                    <a:pt x="7943" y="45302"/>
                    <a:pt x="7943" y="46469"/>
                  </a:cubicBezTo>
                  <a:cubicBezTo>
                    <a:pt x="7943" y="47636"/>
                    <a:pt x="6990" y="48589"/>
                    <a:pt x="5823" y="48589"/>
                  </a:cubicBezTo>
                  <a:cubicBezTo>
                    <a:pt x="4656" y="48589"/>
                    <a:pt x="3714" y="47636"/>
                    <a:pt x="3714" y="46469"/>
                  </a:cubicBezTo>
                  <a:cubicBezTo>
                    <a:pt x="3714" y="45302"/>
                    <a:pt x="4656" y="44348"/>
                    <a:pt x="5823" y="44348"/>
                  </a:cubicBezTo>
                  <a:close/>
                  <a:moveTo>
                    <a:pt x="5823" y="56169"/>
                  </a:moveTo>
                  <a:cubicBezTo>
                    <a:pt x="6990" y="56169"/>
                    <a:pt x="7943" y="57110"/>
                    <a:pt x="7943" y="58277"/>
                  </a:cubicBezTo>
                  <a:cubicBezTo>
                    <a:pt x="7943" y="59457"/>
                    <a:pt x="6990" y="60398"/>
                    <a:pt x="5823" y="60398"/>
                  </a:cubicBezTo>
                  <a:cubicBezTo>
                    <a:pt x="4656" y="60398"/>
                    <a:pt x="3714" y="59457"/>
                    <a:pt x="3714" y="58277"/>
                  </a:cubicBezTo>
                  <a:cubicBezTo>
                    <a:pt x="3714" y="57110"/>
                    <a:pt x="4656" y="56169"/>
                    <a:pt x="5823" y="56169"/>
                  </a:cubicBezTo>
                  <a:close/>
                  <a:moveTo>
                    <a:pt x="5823" y="67977"/>
                  </a:moveTo>
                  <a:cubicBezTo>
                    <a:pt x="6990" y="67977"/>
                    <a:pt x="7943" y="68931"/>
                    <a:pt x="7943" y="70098"/>
                  </a:cubicBezTo>
                  <a:cubicBezTo>
                    <a:pt x="7943" y="71265"/>
                    <a:pt x="6990" y="72219"/>
                    <a:pt x="5823" y="72219"/>
                  </a:cubicBezTo>
                  <a:cubicBezTo>
                    <a:pt x="4656" y="72219"/>
                    <a:pt x="3714" y="71265"/>
                    <a:pt x="3714" y="70098"/>
                  </a:cubicBezTo>
                  <a:cubicBezTo>
                    <a:pt x="3714" y="68931"/>
                    <a:pt x="4656" y="67977"/>
                    <a:pt x="5823" y="67977"/>
                  </a:cubicBezTo>
                  <a:close/>
                  <a:moveTo>
                    <a:pt x="5823" y="79798"/>
                  </a:moveTo>
                  <a:cubicBezTo>
                    <a:pt x="6990" y="79798"/>
                    <a:pt x="7943" y="80739"/>
                    <a:pt x="7943" y="81919"/>
                  </a:cubicBezTo>
                  <a:cubicBezTo>
                    <a:pt x="7943" y="83086"/>
                    <a:pt x="6990" y="84027"/>
                    <a:pt x="5823" y="84027"/>
                  </a:cubicBezTo>
                  <a:cubicBezTo>
                    <a:pt x="4656" y="84027"/>
                    <a:pt x="3714" y="83086"/>
                    <a:pt x="3714" y="81919"/>
                  </a:cubicBezTo>
                  <a:cubicBezTo>
                    <a:pt x="3714" y="80739"/>
                    <a:pt x="4656" y="79798"/>
                    <a:pt x="5823" y="79798"/>
                  </a:cubicBezTo>
                  <a:close/>
                  <a:moveTo>
                    <a:pt x="5823" y="91607"/>
                  </a:moveTo>
                  <a:cubicBezTo>
                    <a:pt x="6990" y="91607"/>
                    <a:pt x="7943" y="92560"/>
                    <a:pt x="7943" y="93727"/>
                  </a:cubicBezTo>
                  <a:cubicBezTo>
                    <a:pt x="7943" y="94895"/>
                    <a:pt x="6990" y="95848"/>
                    <a:pt x="5823" y="95848"/>
                  </a:cubicBezTo>
                  <a:cubicBezTo>
                    <a:pt x="4656" y="95848"/>
                    <a:pt x="3714" y="94895"/>
                    <a:pt x="3714" y="93727"/>
                  </a:cubicBezTo>
                  <a:cubicBezTo>
                    <a:pt x="3714" y="92560"/>
                    <a:pt x="4656" y="91607"/>
                    <a:pt x="5823" y="91607"/>
                  </a:cubicBezTo>
                  <a:close/>
                  <a:moveTo>
                    <a:pt x="5823" y="103428"/>
                  </a:moveTo>
                  <a:cubicBezTo>
                    <a:pt x="6990" y="103428"/>
                    <a:pt x="7943" y="104381"/>
                    <a:pt x="7943" y="105548"/>
                  </a:cubicBezTo>
                  <a:cubicBezTo>
                    <a:pt x="7943" y="106716"/>
                    <a:pt x="6990" y="107669"/>
                    <a:pt x="5823" y="107669"/>
                  </a:cubicBezTo>
                  <a:cubicBezTo>
                    <a:pt x="4656" y="107669"/>
                    <a:pt x="3714" y="106716"/>
                    <a:pt x="3714" y="105548"/>
                  </a:cubicBezTo>
                  <a:cubicBezTo>
                    <a:pt x="3714" y="104381"/>
                    <a:pt x="4656" y="103428"/>
                    <a:pt x="5823" y="103428"/>
                  </a:cubicBezTo>
                  <a:close/>
                  <a:moveTo>
                    <a:pt x="5823" y="115249"/>
                  </a:moveTo>
                  <a:cubicBezTo>
                    <a:pt x="6990" y="115249"/>
                    <a:pt x="7943" y="116190"/>
                    <a:pt x="7943" y="117357"/>
                  </a:cubicBezTo>
                  <a:cubicBezTo>
                    <a:pt x="7943" y="118536"/>
                    <a:pt x="6990" y="119478"/>
                    <a:pt x="5823" y="119478"/>
                  </a:cubicBezTo>
                  <a:cubicBezTo>
                    <a:pt x="4656" y="119478"/>
                    <a:pt x="3714" y="118536"/>
                    <a:pt x="3714" y="117357"/>
                  </a:cubicBezTo>
                  <a:cubicBezTo>
                    <a:pt x="3714" y="116190"/>
                    <a:pt x="4656" y="115249"/>
                    <a:pt x="5823" y="115249"/>
                  </a:cubicBezTo>
                  <a:close/>
                  <a:moveTo>
                    <a:pt x="5823" y="127057"/>
                  </a:moveTo>
                  <a:cubicBezTo>
                    <a:pt x="6990" y="127057"/>
                    <a:pt x="7943" y="128011"/>
                    <a:pt x="7943" y="129178"/>
                  </a:cubicBezTo>
                  <a:cubicBezTo>
                    <a:pt x="7943" y="130345"/>
                    <a:pt x="6990" y="131299"/>
                    <a:pt x="5823" y="131299"/>
                  </a:cubicBezTo>
                  <a:cubicBezTo>
                    <a:pt x="4656" y="131299"/>
                    <a:pt x="3714" y="130345"/>
                    <a:pt x="3714" y="129178"/>
                  </a:cubicBezTo>
                  <a:cubicBezTo>
                    <a:pt x="3714" y="128011"/>
                    <a:pt x="4656" y="127057"/>
                    <a:pt x="5823" y="127057"/>
                  </a:cubicBezTo>
                  <a:close/>
                  <a:moveTo>
                    <a:pt x="5823" y="138878"/>
                  </a:moveTo>
                  <a:cubicBezTo>
                    <a:pt x="6990" y="138878"/>
                    <a:pt x="7943" y="139819"/>
                    <a:pt x="7943" y="140999"/>
                  </a:cubicBezTo>
                  <a:cubicBezTo>
                    <a:pt x="7943" y="142166"/>
                    <a:pt x="6990" y="143107"/>
                    <a:pt x="5823" y="143107"/>
                  </a:cubicBezTo>
                  <a:cubicBezTo>
                    <a:pt x="4656" y="143107"/>
                    <a:pt x="3714" y="142166"/>
                    <a:pt x="3714" y="140999"/>
                  </a:cubicBezTo>
                  <a:cubicBezTo>
                    <a:pt x="3714" y="139819"/>
                    <a:pt x="4656" y="138878"/>
                    <a:pt x="5823" y="138878"/>
                  </a:cubicBezTo>
                  <a:close/>
                  <a:moveTo>
                    <a:pt x="5823" y="150687"/>
                  </a:moveTo>
                  <a:cubicBezTo>
                    <a:pt x="6990" y="150687"/>
                    <a:pt x="7943" y="151640"/>
                    <a:pt x="7943" y="152807"/>
                  </a:cubicBezTo>
                  <a:cubicBezTo>
                    <a:pt x="7943" y="153974"/>
                    <a:pt x="6990" y="154928"/>
                    <a:pt x="5823" y="154928"/>
                  </a:cubicBezTo>
                  <a:cubicBezTo>
                    <a:pt x="4656" y="154928"/>
                    <a:pt x="3714" y="153974"/>
                    <a:pt x="3714" y="152807"/>
                  </a:cubicBezTo>
                  <a:cubicBezTo>
                    <a:pt x="3714" y="151640"/>
                    <a:pt x="4656" y="150687"/>
                    <a:pt x="5823" y="150687"/>
                  </a:cubicBezTo>
                  <a:close/>
                  <a:moveTo>
                    <a:pt x="0" y="0"/>
                  </a:moveTo>
                  <a:lnTo>
                    <a:pt x="0" y="160625"/>
                  </a:lnTo>
                  <a:lnTo>
                    <a:pt x="285700" y="160625"/>
                  </a:lnTo>
                  <a:lnTo>
                    <a:pt x="28570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 name="Google Shape;772;p29"/>
            <p:cNvSpPr/>
            <p:nvPr/>
          </p:nvSpPr>
          <p:spPr>
            <a:xfrm>
              <a:off x="561875" y="2486675"/>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 name="Google Shape;773;p29"/>
            <p:cNvSpPr/>
            <p:nvPr/>
          </p:nvSpPr>
          <p:spPr>
            <a:xfrm>
              <a:off x="561875" y="2694675"/>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 name="Google Shape;774;p29"/>
            <p:cNvSpPr/>
            <p:nvPr/>
          </p:nvSpPr>
          <p:spPr>
            <a:xfrm>
              <a:off x="561875" y="289230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 name="Google Shape;775;p29"/>
            <p:cNvSpPr/>
            <p:nvPr/>
          </p:nvSpPr>
          <p:spPr>
            <a:xfrm>
              <a:off x="561875" y="3100000"/>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 name="Google Shape;776;p29"/>
            <p:cNvSpPr/>
            <p:nvPr/>
          </p:nvSpPr>
          <p:spPr>
            <a:xfrm>
              <a:off x="561875" y="167570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 name="Google Shape;777;p29"/>
            <p:cNvSpPr/>
            <p:nvPr/>
          </p:nvSpPr>
          <p:spPr>
            <a:xfrm>
              <a:off x="561875" y="1883700"/>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 name="Google Shape;778;p29"/>
            <p:cNvSpPr/>
            <p:nvPr/>
          </p:nvSpPr>
          <p:spPr>
            <a:xfrm>
              <a:off x="561875" y="2081350"/>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 name="Google Shape;779;p29"/>
            <p:cNvSpPr/>
            <p:nvPr/>
          </p:nvSpPr>
          <p:spPr>
            <a:xfrm>
              <a:off x="561875" y="228902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 name="Google Shape;780;p29"/>
            <p:cNvSpPr/>
            <p:nvPr/>
          </p:nvSpPr>
          <p:spPr>
            <a:xfrm>
              <a:off x="561875" y="107272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 name="Google Shape;781;p29"/>
            <p:cNvSpPr/>
            <p:nvPr/>
          </p:nvSpPr>
          <p:spPr>
            <a:xfrm>
              <a:off x="561875" y="127037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 name="Google Shape;782;p29"/>
            <p:cNvSpPr/>
            <p:nvPr/>
          </p:nvSpPr>
          <p:spPr>
            <a:xfrm>
              <a:off x="561875" y="147805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 name="Google Shape;783;p29"/>
            <p:cNvSpPr/>
            <p:nvPr/>
          </p:nvSpPr>
          <p:spPr>
            <a:xfrm>
              <a:off x="561875" y="410860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 name="Google Shape;784;p29"/>
            <p:cNvSpPr/>
            <p:nvPr/>
          </p:nvSpPr>
          <p:spPr>
            <a:xfrm>
              <a:off x="561875" y="431660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 name="Google Shape;785;p29"/>
            <p:cNvSpPr/>
            <p:nvPr/>
          </p:nvSpPr>
          <p:spPr>
            <a:xfrm>
              <a:off x="561875" y="4514250"/>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 name="Google Shape;786;p29"/>
            <p:cNvSpPr/>
            <p:nvPr/>
          </p:nvSpPr>
          <p:spPr>
            <a:xfrm>
              <a:off x="561875" y="472192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 name="Google Shape;787;p29"/>
            <p:cNvSpPr/>
            <p:nvPr/>
          </p:nvSpPr>
          <p:spPr>
            <a:xfrm>
              <a:off x="561875" y="3297650"/>
              <a:ext cx="6818750" cy="0"/>
            </a:xfrm>
            <a:custGeom>
              <a:avLst/>
              <a:gdLst/>
              <a:ahLst/>
              <a:cxnLst/>
              <a:rect l="l" t="t" r="r" b="b"/>
              <a:pathLst>
                <a:path w="272750"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 name="Google Shape;788;p29"/>
            <p:cNvSpPr/>
            <p:nvPr/>
          </p:nvSpPr>
          <p:spPr>
            <a:xfrm>
              <a:off x="561875" y="350562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 name="Google Shape;789;p29"/>
            <p:cNvSpPr/>
            <p:nvPr/>
          </p:nvSpPr>
          <p:spPr>
            <a:xfrm>
              <a:off x="561875" y="370327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 name="Google Shape;790;p29"/>
            <p:cNvSpPr/>
            <p:nvPr/>
          </p:nvSpPr>
          <p:spPr>
            <a:xfrm>
              <a:off x="561875" y="391095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 name="Google Shape;791;p29"/>
            <p:cNvSpPr/>
            <p:nvPr/>
          </p:nvSpPr>
          <p:spPr>
            <a:xfrm>
              <a:off x="514825" y="859725"/>
              <a:ext cx="25" cy="4005275"/>
            </a:xfrm>
            <a:custGeom>
              <a:avLst/>
              <a:gdLst/>
              <a:ahLst/>
              <a:cxnLst/>
              <a:rect l="l" t="t" r="r" b="b"/>
              <a:pathLst>
                <a:path w="1" h="160211" fill="none" extrusionOk="0">
                  <a:moveTo>
                    <a:pt x="0" y="0"/>
                  </a:moveTo>
                  <a:lnTo>
                    <a:pt x="0" y="160211"/>
                  </a:lnTo>
                </a:path>
              </a:pathLst>
            </a:custGeom>
            <a:noFill/>
            <a:ln w="7850" cap="flat" cmpd="sng">
              <a:solidFill>
                <a:schemeClr val="dk1"/>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 name="Google Shape;792;p29"/>
            <p:cNvSpPr/>
            <p:nvPr/>
          </p:nvSpPr>
          <p:spPr>
            <a:xfrm>
              <a:off x="563750" y="859725"/>
              <a:ext cx="25" cy="4005275"/>
            </a:xfrm>
            <a:custGeom>
              <a:avLst/>
              <a:gdLst/>
              <a:ahLst/>
              <a:cxnLst/>
              <a:rect l="l" t="t" r="r" b="b"/>
              <a:pathLst>
                <a:path w="1" h="160211" fill="none" extrusionOk="0">
                  <a:moveTo>
                    <a:pt x="1" y="0"/>
                  </a:moveTo>
                  <a:lnTo>
                    <a:pt x="1" y="160211"/>
                  </a:lnTo>
                </a:path>
              </a:pathLst>
            </a:custGeom>
            <a:noFill/>
            <a:ln w="7850" cap="flat" cmpd="sng">
              <a:solidFill>
                <a:schemeClr val="dk1"/>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93" name="Google Shape;793;p29"/>
          <p:cNvSpPr txBox="1">
            <a:spLocks noGrp="1"/>
          </p:cNvSpPr>
          <p:nvPr>
            <p:ph type="title"/>
          </p:nvPr>
        </p:nvSpPr>
        <p:spPr>
          <a:xfrm>
            <a:off x="3800500" y="1351950"/>
            <a:ext cx="3933000" cy="1582500"/>
          </a:xfrm>
          <a:prstGeom prst="rect">
            <a:avLst/>
          </a:prstGeom>
        </p:spPr>
        <p:txBody>
          <a:bodyPr spcFirstLastPara="1" wrap="square" lIns="0" tIns="0" rIns="0" bIns="0" anchor="t" anchorCtr="0">
            <a:noAutofit/>
          </a:bodyPr>
          <a:lstStyle>
            <a:lvl1pPr lvl="0" algn="r" rtl="0">
              <a:spcBef>
                <a:spcPts val="0"/>
              </a:spcBef>
              <a:spcAft>
                <a:spcPts val="0"/>
              </a:spcAft>
              <a:buSzPts val="2400"/>
              <a:buNone/>
              <a:defRPr sz="5500"/>
            </a:lvl1pPr>
            <a:lvl2pPr lvl="1" algn="r" rtl="0">
              <a:spcBef>
                <a:spcPts val="0"/>
              </a:spcBef>
              <a:spcAft>
                <a:spcPts val="0"/>
              </a:spcAft>
              <a:buSzPts val="2400"/>
              <a:buNone/>
              <a:defRPr sz="2400"/>
            </a:lvl2pPr>
            <a:lvl3pPr lvl="2" algn="r" rtl="0">
              <a:spcBef>
                <a:spcPts val="0"/>
              </a:spcBef>
              <a:spcAft>
                <a:spcPts val="0"/>
              </a:spcAft>
              <a:buSzPts val="2400"/>
              <a:buNone/>
              <a:defRPr sz="2400"/>
            </a:lvl3pPr>
            <a:lvl4pPr lvl="3" algn="r" rtl="0">
              <a:spcBef>
                <a:spcPts val="0"/>
              </a:spcBef>
              <a:spcAft>
                <a:spcPts val="0"/>
              </a:spcAft>
              <a:buSzPts val="2400"/>
              <a:buNone/>
              <a:defRPr sz="2400"/>
            </a:lvl4pPr>
            <a:lvl5pPr lvl="4" algn="r" rtl="0">
              <a:spcBef>
                <a:spcPts val="0"/>
              </a:spcBef>
              <a:spcAft>
                <a:spcPts val="0"/>
              </a:spcAft>
              <a:buSzPts val="2400"/>
              <a:buNone/>
              <a:defRPr sz="2400"/>
            </a:lvl5pPr>
            <a:lvl6pPr lvl="5" algn="r" rtl="0">
              <a:spcBef>
                <a:spcPts val="0"/>
              </a:spcBef>
              <a:spcAft>
                <a:spcPts val="0"/>
              </a:spcAft>
              <a:buSzPts val="2400"/>
              <a:buNone/>
              <a:defRPr sz="2400"/>
            </a:lvl6pPr>
            <a:lvl7pPr lvl="6" algn="r" rtl="0">
              <a:spcBef>
                <a:spcPts val="0"/>
              </a:spcBef>
              <a:spcAft>
                <a:spcPts val="0"/>
              </a:spcAft>
              <a:buSzPts val="2400"/>
              <a:buNone/>
              <a:defRPr sz="2400"/>
            </a:lvl7pPr>
            <a:lvl8pPr lvl="7" algn="r" rtl="0">
              <a:spcBef>
                <a:spcPts val="0"/>
              </a:spcBef>
              <a:spcAft>
                <a:spcPts val="0"/>
              </a:spcAft>
              <a:buSzPts val="2400"/>
              <a:buNone/>
              <a:defRPr sz="2400"/>
            </a:lvl8pPr>
            <a:lvl9pPr lvl="8" algn="r" rtl="0">
              <a:spcBef>
                <a:spcPts val="0"/>
              </a:spcBef>
              <a:spcAft>
                <a:spcPts val="0"/>
              </a:spcAft>
              <a:buSzPts val="2400"/>
              <a:buNone/>
              <a:defRPr sz="2400"/>
            </a:lvl9pPr>
          </a:lstStyle>
          <a:p>
            <a:endParaRPr/>
          </a:p>
        </p:txBody>
      </p:sp>
      <p:sp>
        <p:nvSpPr>
          <p:cNvPr id="794" name="Google Shape;794;p29"/>
          <p:cNvSpPr txBox="1">
            <a:spLocks noGrp="1"/>
          </p:cNvSpPr>
          <p:nvPr>
            <p:ph type="body" idx="1"/>
          </p:nvPr>
        </p:nvSpPr>
        <p:spPr>
          <a:xfrm>
            <a:off x="3800550" y="3111475"/>
            <a:ext cx="3933000" cy="680100"/>
          </a:xfrm>
          <a:prstGeom prst="rect">
            <a:avLst/>
          </a:prstGeom>
        </p:spPr>
        <p:txBody>
          <a:bodyPr spcFirstLastPara="1" wrap="square" lIns="91425" tIns="91425" rIns="91425" bIns="91425" anchor="t" anchorCtr="0">
            <a:noAutofit/>
          </a:bodyPr>
          <a:lstStyle>
            <a:lvl1pPr marL="457200" lvl="0" indent="-304800" algn="r" rtl="0">
              <a:lnSpc>
                <a:spcPct val="100000"/>
              </a:lnSpc>
              <a:spcBef>
                <a:spcPts val="0"/>
              </a:spcBef>
              <a:spcAft>
                <a:spcPts val="0"/>
              </a:spcAft>
              <a:buSzPts val="1200"/>
              <a:buChar char="●"/>
              <a:defRPr sz="1600"/>
            </a:lvl1pPr>
            <a:lvl2pPr marL="914400" lvl="1" indent="-304800" algn="r" rtl="0">
              <a:spcBef>
                <a:spcPts val="0"/>
              </a:spcBef>
              <a:spcAft>
                <a:spcPts val="0"/>
              </a:spcAft>
              <a:buSzPts val="1200"/>
              <a:buChar char="○"/>
              <a:defRPr sz="1200"/>
            </a:lvl2pPr>
            <a:lvl3pPr marL="1371600" lvl="2" indent="-304800" algn="r" rtl="0">
              <a:spcBef>
                <a:spcPts val="1600"/>
              </a:spcBef>
              <a:spcAft>
                <a:spcPts val="0"/>
              </a:spcAft>
              <a:buSzPts val="1200"/>
              <a:buChar char="■"/>
              <a:defRPr sz="1200"/>
            </a:lvl3pPr>
            <a:lvl4pPr marL="1828800" lvl="3" indent="-304800" algn="r" rtl="0">
              <a:spcBef>
                <a:spcPts val="1600"/>
              </a:spcBef>
              <a:spcAft>
                <a:spcPts val="0"/>
              </a:spcAft>
              <a:buSzPts val="1200"/>
              <a:buChar char="●"/>
              <a:defRPr sz="1200"/>
            </a:lvl4pPr>
            <a:lvl5pPr marL="2286000" lvl="4" indent="-304800" algn="r" rtl="0">
              <a:spcBef>
                <a:spcPts val="1600"/>
              </a:spcBef>
              <a:spcAft>
                <a:spcPts val="0"/>
              </a:spcAft>
              <a:buSzPts val="1200"/>
              <a:buChar char="○"/>
              <a:defRPr sz="1200"/>
            </a:lvl5pPr>
            <a:lvl6pPr marL="2743200" lvl="5" indent="-304800" algn="r" rtl="0">
              <a:spcBef>
                <a:spcPts val="1600"/>
              </a:spcBef>
              <a:spcAft>
                <a:spcPts val="0"/>
              </a:spcAft>
              <a:buSzPts val="1200"/>
              <a:buChar char="■"/>
              <a:defRPr sz="1200"/>
            </a:lvl6pPr>
            <a:lvl7pPr marL="3200400" lvl="6" indent="-304800" algn="r" rtl="0">
              <a:spcBef>
                <a:spcPts val="1600"/>
              </a:spcBef>
              <a:spcAft>
                <a:spcPts val="0"/>
              </a:spcAft>
              <a:buSzPts val="1200"/>
              <a:buChar char="●"/>
              <a:defRPr sz="1200"/>
            </a:lvl7pPr>
            <a:lvl8pPr marL="3657600" lvl="7" indent="-304800" algn="r" rtl="0">
              <a:spcBef>
                <a:spcPts val="1600"/>
              </a:spcBef>
              <a:spcAft>
                <a:spcPts val="0"/>
              </a:spcAft>
              <a:buSzPts val="1200"/>
              <a:buChar char="○"/>
              <a:defRPr sz="1200"/>
            </a:lvl8pPr>
            <a:lvl9pPr marL="4114800" lvl="8" indent="-304800" algn="r" rtl="0">
              <a:spcBef>
                <a:spcPts val="1600"/>
              </a:spcBef>
              <a:spcAft>
                <a:spcPts val="1600"/>
              </a:spcAft>
              <a:buSzPts val="1200"/>
              <a:buChar char="■"/>
              <a:defRPr sz="1200"/>
            </a:lvl9pPr>
          </a:lstStyle>
          <a:p>
            <a:endParaRPr/>
          </a:p>
        </p:txBody>
      </p:sp>
    </p:spTree>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matchingName="Title only 3">
  <p:cSld name="CUSTOM_15">
    <p:spTree>
      <p:nvGrpSpPr>
        <p:cNvPr id="1" name="Shape 795"/>
        <p:cNvGrpSpPr/>
        <p:nvPr/>
      </p:nvGrpSpPr>
      <p:grpSpPr>
        <a:xfrm>
          <a:off x="0" y="0"/>
          <a:ext cx="0" cy="0"/>
          <a:chOff x="0" y="0"/>
          <a:chExt cx="0" cy="0"/>
        </a:xfrm>
      </p:grpSpPr>
      <p:grpSp>
        <p:nvGrpSpPr>
          <p:cNvPr id="796" name="Google Shape;796;p30"/>
          <p:cNvGrpSpPr/>
          <p:nvPr/>
        </p:nvGrpSpPr>
        <p:grpSpPr>
          <a:xfrm flipH="1">
            <a:off x="-1700" y="329"/>
            <a:ext cx="9147400" cy="5142843"/>
            <a:chOff x="238125" y="854700"/>
            <a:chExt cx="7142500" cy="4015650"/>
          </a:xfrm>
        </p:grpSpPr>
        <p:sp>
          <p:nvSpPr>
            <p:cNvPr id="797" name="Google Shape;797;p30"/>
            <p:cNvSpPr/>
            <p:nvPr/>
          </p:nvSpPr>
          <p:spPr>
            <a:xfrm>
              <a:off x="238125" y="854700"/>
              <a:ext cx="7142500" cy="4015650"/>
            </a:xfrm>
            <a:custGeom>
              <a:avLst/>
              <a:gdLst/>
              <a:ahLst/>
              <a:cxnLst/>
              <a:rect l="l" t="t" r="r" b="b"/>
              <a:pathLst>
                <a:path w="285700" h="160626" extrusionOk="0">
                  <a:moveTo>
                    <a:pt x="5823" y="8897"/>
                  </a:moveTo>
                  <a:cubicBezTo>
                    <a:pt x="6990" y="8897"/>
                    <a:pt x="7943" y="9851"/>
                    <a:pt x="7943" y="11018"/>
                  </a:cubicBezTo>
                  <a:cubicBezTo>
                    <a:pt x="7943" y="12185"/>
                    <a:pt x="6990" y="13139"/>
                    <a:pt x="5823" y="13139"/>
                  </a:cubicBezTo>
                  <a:cubicBezTo>
                    <a:pt x="4656" y="13139"/>
                    <a:pt x="3714" y="12185"/>
                    <a:pt x="3714" y="11018"/>
                  </a:cubicBezTo>
                  <a:cubicBezTo>
                    <a:pt x="3714" y="9851"/>
                    <a:pt x="4656" y="8897"/>
                    <a:pt x="5823" y="8897"/>
                  </a:cubicBezTo>
                  <a:close/>
                  <a:moveTo>
                    <a:pt x="5823" y="20718"/>
                  </a:moveTo>
                  <a:cubicBezTo>
                    <a:pt x="6990" y="20718"/>
                    <a:pt x="7943" y="21660"/>
                    <a:pt x="7943" y="22839"/>
                  </a:cubicBezTo>
                  <a:cubicBezTo>
                    <a:pt x="7943" y="24006"/>
                    <a:pt x="6990" y="24960"/>
                    <a:pt x="5823" y="24960"/>
                  </a:cubicBezTo>
                  <a:cubicBezTo>
                    <a:pt x="4656" y="24960"/>
                    <a:pt x="3714" y="24006"/>
                    <a:pt x="3714" y="22839"/>
                  </a:cubicBezTo>
                  <a:cubicBezTo>
                    <a:pt x="3714" y="21660"/>
                    <a:pt x="4656" y="20718"/>
                    <a:pt x="5823" y="20718"/>
                  </a:cubicBezTo>
                  <a:close/>
                  <a:moveTo>
                    <a:pt x="5823" y="32527"/>
                  </a:moveTo>
                  <a:cubicBezTo>
                    <a:pt x="6990" y="32527"/>
                    <a:pt x="7943" y="33481"/>
                    <a:pt x="7943" y="34648"/>
                  </a:cubicBezTo>
                  <a:cubicBezTo>
                    <a:pt x="7943" y="35827"/>
                    <a:pt x="6990" y="36768"/>
                    <a:pt x="5823" y="36768"/>
                  </a:cubicBezTo>
                  <a:cubicBezTo>
                    <a:pt x="4656" y="36768"/>
                    <a:pt x="3714" y="35827"/>
                    <a:pt x="3714" y="34648"/>
                  </a:cubicBezTo>
                  <a:cubicBezTo>
                    <a:pt x="3714" y="33481"/>
                    <a:pt x="4656" y="32527"/>
                    <a:pt x="5823" y="32527"/>
                  </a:cubicBezTo>
                  <a:close/>
                  <a:moveTo>
                    <a:pt x="5823" y="44348"/>
                  </a:moveTo>
                  <a:cubicBezTo>
                    <a:pt x="6990" y="44348"/>
                    <a:pt x="7943" y="45302"/>
                    <a:pt x="7943" y="46469"/>
                  </a:cubicBezTo>
                  <a:cubicBezTo>
                    <a:pt x="7943" y="47636"/>
                    <a:pt x="6990" y="48589"/>
                    <a:pt x="5823" y="48589"/>
                  </a:cubicBezTo>
                  <a:cubicBezTo>
                    <a:pt x="4656" y="48589"/>
                    <a:pt x="3714" y="47636"/>
                    <a:pt x="3714" y="46469"/>
                  </a:cubicBezTo>
                  <a:cubicBezTo>
                    <a:pt x="3714" y="45302"/>
                    <a:pt x="4656" y="44348"/>
                    <a:pt x="5823" y="44348"/>
                  </a:cubicBezTo>
                  <a:close/>
                  <a:moveTo>
                    <a:pt x="5823" y="56169"/>
                  </a:moveTo>
                  <a:cubicBezTo>
                    <a:pt x="6990" y="56169"/>
                    <a:pt x="7943" y="57110"/>
                    <a:pt x="7943" y="58277"/>
                  </a:cubicBezTo>
                  <a:cubicBezTo>
                    <a:pt x="7943" y="59457"/>
                    <a:pt x="6990" y="60398"/>
                    <a:pt x="5823" y="60398"/>
                  </a:cubicBezTo>
                  <a:cubicBezTo>
                    <a:pt x="4656" y="60398"/>
                    <a:pt x="3714" y="59457"/>
                    <a:pt x="3714" y="58277"/>
                  </a:cubicBezTo>
                  <a:cubicBezTo>
                    <a:pt x="3714" y="57110"/>
                    <a:pt x="4656" y="56169"/>
                    <a:pt x="5823" y="56169"/>
                  </a:cubicBezTo>
                  <a:close/>
                  <a:moveTo>
                    <a:pt x="5823" y="67977"/>
                  </a:moveTo>
                  <a:cubicBezTo>
                    <a:pt x="6990" y="67977"/>
                    <a:pt x="7943" y="68931"/>
                    <a:pt x="7943" y="70098"/>
                  </a:cubicBezTo>
                  <a:cubicBezTo>
                    <a:pt x="7943" y="71265"/>
                    <a:pt x="6990" y="72219"/>
                    <a:pt x="5823" y="72219"/>
                  </a:cubicBezTo>
                  <a:cubicBezTo>
                    <a:pt x="4656" y="72219"/>
                    <a:pt x="3714" y="71265"/>
                    <a:pt x="3714" y="70098"/>
                  </a:cubicBezTo>
                  <a:cubicBezTo>
                    <a:pt x="3714" y="68931"/>
                    <a:pt x="4656" y="67977"/>
                    <a:pt x="5823" y="67977"/>
                  </a:cubicBezTo>
                  <a:close/>
                  <a:moveTo>
                    <a:pt x="5823" y="79798"/>
                  </a:moveTo>
                  <a:cubicBezTo>
                    <a:pt x="6990" y="79798"/>
                    <a:pt x="7943" y="80739"/>
                    <a:pt x="7943" y="81919"/>
                  </a:cubicBezTo>
                  <a:cubicBezTo>
                    <a:pt x="7943" y="83086"/>
                    <a:pt x="6990" y="84027"/>
                    <a:pt x="5823" y="84027"/>
                  </a:cubicBezTo>
                  <a:cubicBezTo>
                    <a:pt x="4656" y="84027"/>
                    <a:pt x="3714" y="83086"/>
                    <a:pt x="3714" y="81919"/>
                  </a:cubicBezTo>
                  <a:cubicBezTo>
                    <a:pt x="3714" y="80739"/>
                    <a:pt x="4656" y="79798"/>
                    <a:pt x="5823" y="79798"/>
                  </a:cubicBezTo>
                  <a:close/>
                  <a:moveTo>
                    <a:pt x="5823" y="91607"/>
                  </a:moveTo>
                  <a:cubicBezTo>
                    <a:pt x="6990" y="91607"/>
                    <a:pt x="7943" y="92560"/>
                    <a:pt x="7943" y="93727"/>
                  </a:cubicBezTo>
                  <a:cubicBezTo>
                    <a:pt x="7943" y="94895"/>
                    <a:pt x="6990" y="95848"/>
                    <a:pt x="5823" y="95848"/>
                  </a:cubicBezTo>
                  <a:cubicBezTo>
                    <a:pt x="4656" y="95848"/>
                    <a:pt x="3714" y="94895"/>
                    <a:pt x="3714" y="93727"/>
                  </a:cubicBezTo>
                  <a:cubicBezTo>
                    <a:pt x="3714" y="92560"/>
                    <a:pt x="4656" y="91607"/>
                    <a:pt x="5823" y="91607"/>
                  </a:cubicBezTo>
                  <a:close/>
                  <a:moveTo>
                    <a:pt x="5823" y="103428"/>
                  </a:moveTo>
                  <a:cubicBezTo>
                    <a:pt x="6990" y="103428"/>
                    <a:pt x="7943" y="104381"/>
                    <a:pt x="7943" y="105548"/>
                  </a:cubicBezTo>
                  <a:cubicBezTo>
                    <a:pt x="7943" y="106716"/>
                    <a:pt x="6990" y="107669"/>
                    <a:pt x="5823" y="107669"/>
                  </a:cubicBezTo>
                  <a:cubicBezTo>
                    <a:pt x="4656" y="107669"/>
                    <a:pt x="3714" y="106716"/>
                    <a:pt x="3714" y="105548"/>
                  </a:cubicBezTo>
                  <a:cubicBezTo>
                    <a:pt x="3714" y="104381"/>
                    <a:pt x="4656" y="103428"/>
                    <a:pt x="5823" y="103428"/>
                  </a:cubicBezTo>
                  <a:close/>
                  <a:moveTo>
                    <a:pt x="5823" y="115249"/>
                  </a:moveTo>
                  <a:cubicBezTo>
                    <a:pt x="6990" y="115249"/>
                    <a:pt x="7943" y="116190"/>
                    <a:pt x="7943" y="117357"/>
                  </a:cubicBezTo>
                  <a:cubicBezTo>
                    <a:pt x="7943" y="118536"/>
                    <a:pt x="6990" y="119478"/>
                    <a:pt x="5823" y="119478"/>
                  </a:cubicBezTo>
                  <a:cubicBezTo>
                    <a:pt x="4656" y="119478"/>
                    <a:pt x="3714" y="118536"/>
                    <a:pt x="3714" y="117357"/>
                  </a:cubicBezTo>
                  <a:cubicBezTo>
                    <a:pt x="3714" y="116190"/>
                    <a:pt x="4656" y="115249"/>
                    <a:pt x="5823" y="115249"/>
                  </a:cubicBezTo>
                  <a:close/>
                  <a:moveTo>
                    <a:pt x="5823" y="127057"/>
                  </a:moveTo>
                  <a:cubicBezTo>
                    <a:pt x="6990" y="127057"/>
                    <a:pt x="7943" y="128011"/>
                    <a:pt x="7943" y="129178"/>
                  </a:cubicBezTo>
                  <a:cubicBezTo>
                    <a:pt x="7943" y="130345"/>
                    <a:pt x="6990" y="131299"/>
                    <a:pt x="5823" y="131299"/>
                  </a:cubicBezTo>
                  <a:cubicBezTo>
                    <a:pt x="4656" y="131299"/>
                    <a:pt x="3714" y="130345"/>
                    <a:pt x="3714" y="129178"/>
                  </a:cubicBezTo>
                  <a:cubicBezTo>
                    <a:pt x="3714" y="128011"/>
                    <a:pt x="4656" y="127057"/>
                    <a:pt x="5823" y="127057"/>
                  </a:cubicBezTo>
                  <a:close/>
                  <a:moveTo>
                    <a:pt x="5823" y="138878"/>
                  </a:moveTo>
                  <a:cubicBezTo>
                    <a:pt x="6990" y="138878"/>
                    <a:pt x="7943" y="139819"/>
                    <a:pt x="7943" y="140999"/>
                  </a:cubicBezTo>
                  <a:cubicBezTo>
                    <a:pt x="7943" y="142166"/>
                    <a:pt x="6990" y="143107"/>
                    <a:pt x="5823" y="143107"/>
                  </a:cubicBezTo>
                  <a:cubicBezTo>
                    <a:pt x="4656" y="143107"/>
                    <a:pt x="3714" y="142166"/>
                    <a:pt x="3714" y="140999"/>
                  </a:cubicBezTo>
                  <a:cubicBezTo>
                    <a:pt x="3714" y="139819"/>
                    <a:pt x="4656" y="138878"/>
                    <a:pt x="5823" y="138878"/>
                  </a:cubicBezTo>
                  <a:close/>
                  <a:moveTo>
                    <a:pt x="5823" y="150687"/>
                  </a:moveTo>
                  <a:cubicBezTo>
                    <a:pt x="6990" y="150687"/>
                    <a:pt x="7943" y="151640"/>
                    <a:pt x="7943" y="152807"/>
                  </a:cubicBezTo>
                  <a:cubicBezTo>
                    <a:pt x="7943" y="153974"/>
                    <a:pt x="6990" y="154928"/>
                    <a:pt x="5823" y="154928"/>
                  </a:cubicBezTo>
                  <a:cubicBezTo>
                    <a:pt x="4656" y="154928"/>
                    <a:pt x="3714" y="153974"/>
                    <a:pt x="3714" y="152807"/>
                  </a:cubicBezTo>
                  <a:cubicBezTo>
                    <a:pt x="3714" y="151640"/>
                    <a:pt x="4656" y="150687"/>
                    <a:pt x="5823" y="150687"/>
                  </a:cubicBezTo>
                  <a:close/>
                  <a:moveTo>
                    <a:pt x="0" y="0"/>
                  </a:moveTo>
                  <a:lnTo>
                    <a:pt x="0" y="160625"/>
                  </a:lnTo>
                  <a:lnTo>
                    <a:pt x="285700" y="160625"/>
                  </a:lnTo>
                  <a:lnTo>
                    <a:pt x="28570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 name="Google Shape;798;p30"/>
            <p:cNvSpPr/>
            <p:nvPr/>
          </p:nvSpPr>
          <p:spPr>
            <a:xfrm>
              <a:off x="561875" y="2486675"/>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 name="Google Shape;799;p30"/>
            <p:cNvSpPr/>
            <p:nvPr/>
          </p:nvSpPr>
          <p:spPr>
            <a:xfrm>
              <a:off x="561875" y="2694675"/>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 name="Google Shape;800;p30"/>
            <p:cNvSpPr/>
            <p:nvPr/>
          </p:nvSpPr>
          <p:spPr>
            <a:xfrm>
              <a:off x="561875" y="289230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 name="Google Shape;801;p30"/>
            <p:cNvSpPr/>
            <p:nvPr/>
          </p:nvSpPr>
          <p:spPr>
            <a:xfrm>
              <a:off x="561875" y="3100000"/>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 name="Google Shape;802;p30"/>
            <p:cNvSpPr/>
            <p:nvPr/>
          </p:nvSpPr>
          <p:spPr>
            <a:xfrm>
              <a:off x="561875" y="167570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 name="Google Shape;803;p30"/>
            <p:cNvSpPr/>
            <p:nvPr/>
          </p:nvSpPr>
          <p:spPr>
            <a:xfrm>
              <a:off x="561875" y="1883700"/>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 name="Google Shape;804;p30"/>
            <p:cNvSpPr/>
            <p:nvPr/>
          </p:nvSpPr>
          <p:spPr>
            <a:xfrm>
              <a:off x="561875" y="2081350"/>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 name="Google Shape;805;p30"/>
            <p:cNvSpPr/>
            <p:nvPr/>
          </p:nvSpPr>
          <p:spPr>
            <a:xfrm>
              <a:off x="561875" y="228902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 name="Google Shape;806;p30"/>
            <p:cNvSpPr/>
            <p:nvPr/>
          </p:nvSpPr>
          <p:spPr>
            <a:xfrm>
              <a:off x="561875" y="107272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 name="Google Shape;807;p30"/>
            <p:cNvSpPr/>
            <p:nvPr/>
          </p:nvSpPr>
          <p:spPr>
            <a:xfrm>
              <a:off x="561875" y="127037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 name="Google Shape;808;p30"/>
            <p:cNvSpPr/>
            <p:nvPr/>
          </p:nvSpPr>
          <p:spPr>
            <a:xfrm>
              <a:off x="561875" y="147805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 name="Google Shape;809;p30"/>
            <p:cNvSpPr/>
            <p:nvPr/>
          </p:nvSpPr>
          <p:spPr>
            <a:xfrm>
              <a:off x="561875" y="410860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 name="Google Shape;810;p30"/>
            <p:cNvSpPr/>
            <p:nvPr/>
          </p:nvSpPr>
          <p:spPr>
            <a:xfrm>
              <a:off x="561875" y="431660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 name="Google Shape;811;p30"/>
            <p:cNvSpPr/>
            <p:nvPr/>
          </p:nvSpPr>
          <p:spPr>
            <a:xfrm>
              <a:off x="561875" y="4514250"/>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 name="Google Shape;812;p30"/>
            <p:cNvSpPr/>
            <p:nvPr/>
          </p:nvSpPr>
          <p:spPr>
            <a:xfrm>
              <a:off x="561875" y="472192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 name="Google Shape;813;p30"/>
            <p:cNvSpPr/>
            <p:nvPr/>
          </p:nvSpPr>
          <p:spPr>
            <a:xfrm>
              <a:off x="561875" y="3297650"/>
              <a:ext cx="6818750" cy="0"/>
            </a:xfrm>
            <a:custGeom>
              <a:avLst/>
              <a:gdLst/>
              <a:ahLst/>
              <a:cxnLst/>
              <a:rect l="l" t="t" r="r" b="b"/>
              <a:pathLst>
                <a:path w="272750"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 name="Google Shape;814;p30"/>
            <p:cNvSpPr/>
            <p:nvPr/>
          </p:nvSpPr>
          <p:spPr>
            <a:xfrm>
              <a:off x="561875" y="350562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 name="Google Shape;815;p30"/>
            <p:cNvSpPr/>
            <p:nvPr/>
          </p:nvSpPr>
          <p:spPr>
            <a:xfrm>
              <a:off x="561875" y="370327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 name="Google Shape;816;p30"/>
            <p:cNvSpPr/>
            <p:nvPr/>
          </p:nvSpPr>
          <p:spPr>
            <a:xfrm>
              <a:off x="561875" y="391095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 name="Google Shape;817;p30"/>
            <p:cNvSpPr/>
            <p:nvPr/>
          </p:nvSpPr>
          <p:spPr>
            <a:xfrm>
              <a:off x="514825" y="859725"/>
              <a:ext cx="25" cy="4005275"/>
            </a:xfrm>
            <a:custGeom>
              <a:avLst/>
              <a:gdLst/>
              <a:ahLst/>
              <a:cxnLst/>
              <a:rect l="l" t="t" r="r" b="b"/>
              <a:pathLst>
                <a:path w="1" h="160211" fill="none" extrusionOk="0">
                  <a:moveTo>
                    <a:pt x="0" y="0"/>
                  </a:moveTo>
                  <a:lnTo>
                    <a:pt x="0" y="160211"/>
                  </a:lnTo>
                </a:path>
              </a:pathLst>
            </a:custGeom>
            <a:noFill/>
            <a:ln w="7850" cap="flat" cmpd="sng">
              <a:solidFill>
                <a:schemeClr val="dk1"/>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 name="Google Shape;818;p30"/>
            <p:cNvSpPr/>
            <p:nvPr/>
          </p:nvSpPr>
          <p:spPr>
            <a:xfrm>
              <a:off x="563750" y="859725"/>
              <a:ext cx="25" cy="4005275"/>
            </a:xfrm>
            <a:custGeom>
              <a:avLst/>
              <a:gdLst/>
              <a:ahLst/>
              <a:cxnLst/>
              <a:rect l="l" t="t" r="r" b="b"/>
              <a:pathLst>
                <a:path w="1" h="160211" fill="none" extrusionOk="0">
                  <a:moveTo>
                    <a:pt x="1" y="0"/>
                  </a:moveTo>
                  <a:lnTo>
                    <a:pt x="1" y="160211"/>
                  </a:lnTo>
                </a:path>
              </a:pathLst>
            </a:custGeom>
            <a:noFill/>
            <a:ln w="7850" cap="flat" cmpd="sng">
              <a:solidFill>
                <a:schemeClr val="dk1"/>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19" name="Google Shape;819;p30"/>
          <p:cNvSpPr txBox="1">
            <a:spLocks noGrp="1"/>
          </p:cNvSpPr>
          <p:nvPr>
            <p:ph type="title"/>
          </p:nvPr>
        </p:nvSpPr>
        <p:spPr>
          <a:xfrm>
            <a:off x="720000" y="540000"/>
            <a:ext cx="7704000" cy="360000"/>
          </a:xfrm>
          <a:prstGeom prst="rect">
            <a:avLst/>
          </a:prstGeom>
        </p:spPr>
        <p:txBody>
          <a:bodyPr spcFirstLastPara="1" wrap="square" lIns="0" tIns="0" rIns="0" bIns="0" anchor="t" anchorCtr="0">
            <a:noAutofit/>
          </a:bodyPr>
          <a:lstStyle>
            <a:lvl1pPr lvl="0" algn="ctr" rtl="0">
              <a:spcBef>
                <a:spcPts val="0"/>
              </a:spcBef>
              <a:spcAft>
                <a:spcPts val="0"/>
              </a:spcAft>
              <a:buSzPts val="3000"/>
              <a:buNone/>
              <a:defRPr sz="3000"/>
            </a:lvl1pPr>
            <a:lvl2pPr lvl="1" algn="ctr" rtl="0">
              <a:spcBef>
                <a:spcPts val="0"/>
              </a:spcBef>
              <a:spcAft>
                <a:spcPts val="0"/>
              </a:spcAft>
              <a:buSzPts val="3000"/>
              <a:buNone/>
              <a:defRPr sz="3000"/>
            </a:lvl2pPr>
            <a:lvl3pPr lvl="2" algn="ctr" rtl="0">
              <a:spcBef>
                <a:spcPts val="0"/>
              </a:spcBef>
              <a:spcAft>
                <a:spcPts val="0"/>
              </a:spcAft>
              <a:buSzPts val="3000"/>
              <a:buNone/>
              <a:defRPr sz="3000"/>
            </a:lvl3pPr>
            <a:lvl4pPr lvl="3" algn="ctr" rtl="0">
              <a:spcBef>
                <a:spcPts val="0"/>
              </a:spcBef>
              <a:spcAft>
                <a:spcPts val="0"/>
              </a:spcAft>
              <a:buSzPts val="3000"/>
              <a:buNone/>
              <a:defRPr sz="3000"/>
            </a:lvl4pPr>
            <a:lvl5pPr lvl="4" algn="ctr" rtl="0">
              <a:spcBef>
                <a:spcPts val="0"/>
              </a:spcBef>
              <a:spcAft>
                <a:spcPts val="0"/>
              </a:spcAft>
              <a:buSzPts val="3000"/>
              <a:buNone/>
              <a:defRPr sz="3000"/>
            </a:lvl5pPr>
            <a:lvl6pPr lvl="5" algn="ctr" rtl="0">
              <a:spcBef>
                <a:spcPts val="0"/>
              </a:spcBef>
              <a:spcAft>
                <a:spcPts val="0"/>
              </a:spcAft>
              <a:buSzPts val="3000"/>
              <a:buNone/>
              <a:defRPr sz="3000"/>
            </a:lvl6pPr>
            <a:lvl7pPr lvl="6" algn="ctr" rtl="0">
              <a:spcBef>
                <a:spcPts val="0"/>
              </a:spcBef>
              <a:spcAft>
                <a:spcPts val="0"/>
              </a:spcAft>
              <a:buSzPts val="3000"/>
              <a:buNone/>
              <a:defRPr sz="3000"/>
            </a:lvl7pPr>
            <a:lvl8pPr lvl="7" algn="ctr" rtl="0">
              <a:spcBef>
                <a:spcPts val="0"/>
              </a:spcBef>
              <a:spcAft>
                <a:spcPts val="0"/>
              </a:spcAft>
              <a:buSzPts val="3000"/>
              <a:buNone/>
              <a:defRPr sz="3000"/>
            </a:lvl8pPr>
            <a:lvl9pPr lvl="8" algn="ctr" rtl="0">
              <a:spcBef>
                <a:spcPts val="0"/>
              </a:spcBef>
              <a:spcAft>
                <a:spcPts val="0"/>
              </a:spcAft>
              <a:buSzPts val="3000"/>
              <a:buNone/>
              <a:defRPr sz="3000"/>
            </a:lvl9pPr>
          </a:lstStyle>
          <a:p>
            <a:endParaRPr/>
          </a:p>
        </p:txBody>
      </p:sp>
    </p:spTree>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matchingName="Title and four columns 1">
  <p:cSld name="CUSTOM_16">
    <p:spTree>
      <p:nvGrpSpPr>
        <p:cNvPr id="1" name="Shape 820"/>
        <p:cNvGrpSpPr/>
        <p:nvPr/>
      </p:nvGrpSpPr>
      <p:grpSpPr>
        <a:xfrm>
          <a:off x="0" y="0"/>
          <a:ext cx="0" cy="0"/>
          <a:chOff x="0" y="0"/>
          <a:chExt cx="0" cy="0"/>
        </a:xfrm>
      </p:grpSpPr>
      <p:grpSp>
        <p:nvGrpSpPr>
          <p:cNvPr id="821" name="Google Shape;821;p31"/>
          <p:cNvGrpSpPr/>
          <p:nvPr/>
        </p:nvGrpSpPr>
        <p:grpSpPr>
          <a:xfrm>
            <a:off x="-174525" y="-22399"/>
            <a:ext cx="9487164" cy="5193049"/>
            <a:chOff x="-174525" y="-22399"/>
            <a:chExt cx="9487164" cy="5193049"/>
          </a:xfrm>
        </p:grpSpPr>
        <p:sp>
          <p:nvSpPr>
            <p:cNvPr id="822" name="Google Shape;822;p31"/>
            <p:cNvSpPr/>
            <p:nvPr/>
          </p:nvSpPr>
          <p:spPr>
            <a:xfrm>
              <a:off x="-174525" y="-22399"/>
              <a:ext cx="9487164" cy="5188298"/>
            </a:xfrm>
            <a:custGeom>
              <a:avLst/>
              <a:gdLst/>
              <a:ahLst/>
              <a:cxnLst/>
              <a:rect l="l" t="t" r="r" b="b"/>
              <a:pathLst>
                <a:path w="264469" h="144360" extrusionOk="0">
                  <a:moveTo>
                    <a:pt x="125024" y="0"/>
                  </a:moveTo>
                  <a:cubicBezTo>
                    <a:pt x="124865" y="0"/>
                    <a:pt x="124702" y="4"/>
                    <a:pt x="124536" y="11"/>
                  </a:cubicBezTo>
                  <a:lnTo>
                    <a:pt x="4940" y="11"/>
                  </a:lnTo>
                  <a:cubicBezTo>
                    <a:pt x="1569" y="65"/>
                    <a:pt x="0" y="1705"/>
                    <a:pt x="226" y="4914"/>
                  </a:cubicBezTo>
                  <a:lnTo>
                    <a:pt x="226" y="138500"/>
                  </a:lnTo>
                  <a:cubicBezTo>
                    <a:pt x="208" y="142159"/>
                    <a:pt x="1811" y="143993"/>
                    <a:pt x="5034" y="143993"/>
                  </a:cubicBezTo>
                  <a:cubicBezTo>
                    <a:pt x="5185" y="143993"/>
                    <a:pt x="5340" y="143989"/>
                    <a:pt x="5499" y="143981"/>
                  </a:cubicBezTo>
                  <a:cubicBezTo>
                    <a:pt x="23166" y="144233"/>
                    <a:pt x="61538" y="144359"/>
                    <a:pt x="76177" y="144359"/>
                  </a:cubicBezTo>
                  <a:cubicBezTo>
                    <a:pt x="90824" y="144359"/>
                    <a:pt x="107103" y="144233"/>
                    <a:pt x="125041" y="143981"/>
                  </a:cubicBezTo>
                  <a:cubicBezTo>
                    <a:pt x="129025" y="143963"/>
                    <a:pt x="130900" y="142007"/>
                    <a:pt x="130675" y="138122"/>
                  </a:cubicBezTo>
                  <a:lnTo>
                    <a:pt x="130675" y="6393"/>
                  </a:lnTo>
                  <a:cubicBezTo>
                    <a:pt x="130839" y="2139"/>
                    <a:pt x="128956" y="0"/>
                    <a:pt x="125024" y="0"/>
                  </a:cubicBezTo>
                  <a:close/>
                  <a:moveTo>
                    <a:pt x="139427" y="0"/>
                  </a:moveTo>
                  <a:cubicBezTo>
                    <a:pt x="135503" y="0"/>
                    <a:pt x="133611" y="2139"/>
                    <a:pt x="133776" y="6393"/>
                  </a:cubicBezTo>
                  <a:lnTo>
                    <a:pt x="133776" y="138122"/>
                  </a:lnTo>
                  <a:cubicBezTo>
                    <a:pt x="133550" y="142007"/>
                    <a:pt x="135434" y="143963"/>
                    <a:pt x="139409" y="143981"/>
                  </a:cubicBezTo>
                  <a:cubicBezTo>
                    <a:pt x="157347" y="144233"/>
                    <a:pt x="173635" y="144359"/>
                    <a:pt x="188274" y="144359"/>
                  </a:cubicBezTo>
                  <a:cubicBezTo>
                    <a:pt x="202912" y="144359"/>
                    <a:pt x="241294" y="144233"/>
                    <a:pt x="258970" y="143981"/>
                  </a:cubicBezTo>
                  <a:cubicBezTo>
                    <a:pt x="259129" y="143989"/>
                    <a:pt x="259285" y="143993"/>
                    <a:pt x="259437" y="143993"/>
                  </a:cubicBezTo>
                  <a:cubicBezTo>
                    <a:pt x="262675" y="143993"/>
                    <a:pt x="264277" y="142159"/>
                    <a:pt x="264243" y="138500"/>
                  </a:cubicBezTo>
                  <a:lnTo>
                    <a:pt x="264243" y="4914"/>
                  </a:lnTo>
                  <a:cubicBezTo>
                    <a:pt x="264468" y="1705"/>
                    <a:pt x="262900" y="65"/>
                    <a:pt x="259529" y="11"/>
                  </a:cubicBezTo>
                  <a:lnTo>
                    <a:pt x="139914" y="11"/>
                  </a:lnTo>
                  <a:cubicBezTo>
                    <a:pt x="139749" y="4"/>
                    <a:pt x="139586" y="0"/>
                    <a:pt x="1394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23" name="Google Shape;823;p31"/>
            <p:cNvCxnSpPr/>
            <p:nvPr/>
          </p:nvCxnSpPr>
          <p:spPr>
            <a:xfrm>
              <a:off x="-166800" y="540000"/>
              <a:ext cx="4681500" cy="0"/>
            </a:xfrm>
            <a:prstGeom prst="straightConnector1">
              <a:avLst/>
            </a:prstGeom>
            <a:noFill/>
            <a:ln w="9525" cap="flat" cmpd="sng">
              <a:solidFill>
                <a:srgbClr val="6D9EEB"/>
              </a:solidFill>
              <a:prstDash val="solid"/>
              <a:round/>
              <a:headEnd type="none" w="med" len="med"/>
              <a:tailEnd type="none" w="med" len="med"/>
            </a:ln>
          </p:spPr>
        </p:cxnSp>
        <p:grpSp>
          <p:nvGrpSpPr>
            <p:cNvPr id="824" name="Google Shape;824;p31"/>
            <p:cNvGrpSpPr/>
            <p:nvPr/>
          </p:nvGrpSpPr>
          <p:grpSpPr>
            <a:xfrm>
              <a:off x="263005" y="845117"/>
              <a:ext cx="3790149" cy="3960313"/>
              <a:chOff x="263005" y="845117"/>
              <a:chExt cx="3790149" cy="3960313"/>
            </a:xfrm>
          </p:grpSpPr>
          <p:sp>
            <p:nvSpPr>
              <p:cNvPr id="825" name="Google Shape;825;p31"/>
              <p:cNvSpPr/>
              <p:nvPr/>
            </p:nvSpPr>
            <p:spPr>
              <a:xfrm>
                <a:off x="263005" y="3941386"/>
                <a:ext cx="3790149" cy="19569"/>
              </a:xfrm>
              <a:custGeom>
                <a:avLst/>
                <a:gdLst/>
                <a:ahLst/>
                <a:cxnLst/>
                <a:rect l="l" t="t" r="r" b="b"/>
                <a:pathLst>
                  <a:path w="109629" h="551" extrusionOk="0">
                    <a:moveTo>
                      <a:pt x="271" y="0"/>
                    </a:moveTo>
                    <a:cubicBezTo>
                      <a:pt x="118" y="9"/>
                      <a:pt x="1" y="127"/>
                      <a:pt x="1" y="280"/>
                    </a:cubicBezTo>
                    <a:cubicBezTo>
                      <a:pt x="1" y="424"/>
                      <a:pt x="118" y="550"/>
                      <a:pt x="271" y="550"/>
                    </a:cubicBezTo>
                    <a:lnTo>
                      <a:pt x="13909" y="496"/>
                    </a:lnTo>
                    <a:lnTo>
                      <a:pt x="27538" y="478"/>
                    </a:lnTo>
                    <a:lnTo>
                      <a:pt x="54814" y="451"/>
                    </a:lnTo>
                    <a:lnTo>
                      <a:pt x="82082" y="478"/>
                    </a:lnTo>
                    <a:lnTo>
                      <a:pt x="95720" y="496"/>
                    </a:lnTo>
                    <a:lnTo>
                      <a:pt x="109349" y="550"/>
                    </a:lnTo>
                    <a:lnTo>
                      <a:pt x="109358" y="550"/>
                    </a:lnTo>
                    <a:cubicBezTo>
                      <a:pt x="109502" y="550"/>
                      <a:pt x="109628" y="424"/>
                      <a:pt x="109619" y="271"/>
                    </a:cubicBezTo>
                    <a:cubicBezTo>
                      <a:pt x="109619" y="127"/>
                      <a:pt x="109502" y="0"/>
                      <a:pt x="109349" y="0"/>
                    </a:cubicBezTo>
                    <a:lnTo>
                      <a:pt x="95720" y="55"/>
                    </a:lnTo>
                    <a:lnTo>
                      <a:pt x="82082" y="73"/>
                    </a:lnTo>
                    <a:lnTo>
                      <a:pt x="54814" y="109"/>
                    </a:lnTo>
                    <a:lnTo>
                      <a:pt x="27538" y="73"/>
                    </a:lnTo>
                    <a:lnTo>
                      <a:pt x="13909" y="55"/>
                    </a:lnTo>
                    <a:lnTo>
                      <a:pt x="271" y="0"/>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 name="Google Shape;826;p31"/>
              <p:cNvSpPr/>
              <p:nvPr/>
            </p:nvSpPr>
            <p:spPr>
              <a:xfrm>
                <a:off x="263005" y="4223091"/>
                <a:ext cx="3790149" cy="19249"/>
              </a:xfrm>
              <a:custGeom>
                <a:avLst/>
                <a:gdLst/>
                <a:ahLst/>
                <a:cxnLst/>
                <a:rect l="l" t="t" r="r" b="b"/>
                <a:pathLst>
                  <a:path w="109629" h="542" extrusionOk="0">
                    <a:moveTo>
                      <a:pt x="271" y="1"/>
                    </a:moveTo>
                    <a:cubicBezTo>
                      <a:pt x="118" y="1"/>
                      <a:pt x="1" y="118"/>
                      <a:pt x="1" y="271"/>
                    </a:cubicBezTo>
                    <a:cubicBezTo>
                      <a:pt x="1" y="424"/>
                      <a:pt x="118" y="541"/>
                      <a:pt x="271" y="541"/>
                    </a:cubicBezTo>
                    <a:lnTo>
                      <a:pt x="13909" y="487"/>
                    </a:lnTo>
                    <a:lnTo>
                      <a:pt x="27538" y="469"/>
                    </a:lnTo>
                    <a:lnTo>
                      <a:pt x="54814" y="442"/>
                    </a:lnTo>
                    <a:lnTo>
                      <a:pt x="82082" y="478"/>
                    </a:lnTo>
                    <a:lnTo>
                      <a:pt x="95720" y="496"/>
                    </a:lnTo>
                    <a:lnTo>
                      <a:pt x="109349" y="541"/>
                    </a:lnTo>
                    <a:lnTo>
                      <a:pt x="109358" y="541"/>
                    </a:lnTo>
                    <a:cubicBezTo>
                      <a:pt x="109502" y="541"/>
                      <a:pt x="109628" y="415"/>
                      <a:pt x="109619" y="271"/>
                    </a:cubicBezTo>
                    <a:cubicBezTo>
                      <a:pt x="109619" y="118"/>
                      <a:pt x="109502" y="1"/>
                      <a:pt x="109349" y="1"/>
                    </a:cubicBezTo>
                    <a:lnTo>
                      <a:pt x="95720" y="46"/>
                    </a:lnTo>
                    <a:lnTo>
                      <a:pt x="82082" y="64"/>
                    </a:lnTo>
                    <a:lnTo>
                      <a:pt x="54814" y="100"/>
                    </a:lnTo>
                    <a:lnTo>
                      <a:pt x="27538" y="64"/>
                    </a:lnTo>
                    <a:lnTo>
                      <a:pt x="13909" y="46"/>
                    </a:lnTo>
                    <a:lnTo>
                      <a:pt x="271" y="1"/>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 name="Google Shape;827;p31"/>
              <p:cNvSpPr/>
              <p:nvPr/>
            </p:nvSpPr>
            <p:spPr>
              <a:xfrm>
                <a:off x="263005" y="4504476"/>
                <a:ext cx="3790149" cy="19249"/>
              </a:xfrm>
              <a:custGeom>
                <a:avLst/>
                <a:gdLst/>
                <a:ahLst/>
                <a:cxnLst/>
                <a:rect l="l" t="t" r="r" b="b"/>
                <a:pathLst>
                  <a:path w="109629" h="542" extrusionOk="0">
                    <a:moveTo>
                      <a:pt x="271" y="1"/>
                    </a:moveTo>
                    <a:cubicBezTo>
                      <a:pt x="118" y="1"/>
                      <a:pt x="1" y="127"/>
                      <a:pt x="1" y="271"/>
                    </a:cubicBezTo>
                    <a:cubicBezTo>
                      <a:pt x="1" y="425"/>
                      <a:pt x="118" y="542"/>
                      <a:pt x="271" y="542"/>
                    </a:cubicBezTo>
                    <a:lnTo>
                      <a:pt x="13909" y="497"/>
                    </a:lnTo>
                    <a:lnTo>
                      <a:pt x="27538" y="479"/>
                    </a:lnTo>
                    <a:lnTo>
                      <a:pt x="54814" y="443"/>
                    </a:lnTo>
                    <a:lnTo>
                      <a:pt x="82082" y="479"/>
                    </a:lnTo>
                    <a:lnTo>
                      <a:pt x="95720" y="497"/>
                    </a:lnTo>
                    <a:lnTo>
                      <a:pt x="109349" y="542"/>
                    </a:lnTo>
                    <a:lnTo>
                      <a:pt x="109358" y="542"/>
                    </a:lnTo>
                    <a:cubicBezTo>
                      <a:pt x="109502" y="542"/>
                      <a:pt x="109628" y="425"/>
                      <a:pt x="109619" y="271"/>
                    </a:cubicBezTo>
                    <a:cubicBezTo>
                      <a:pt x="109619" y="118"/>
                      <a:pt x="109502" y="1"/>
                      <a:pt x="109349" y="1"/>
                    </a:cubicBezTo>
                    <a:lnTo>
                      <a:pt x="95720" y="46"/>
                    </a:lnTo>
                    <a:lnTo>
                      <a:pt x="82082" y="64"/>
                    </a:lnTo>
                    <a:lnTo>
                      <a:pt x="54814" y="100"/>
                    </a:lnTo>
                    <a:lnTo>
                      <a:pt x="27538" y="73"/>
                    </a:lnTo>
                    <a:lnTo>
                      <a:pt x="13909" y="55"/>
                    </a:lnTo>
                    <a:lnTo>
                      <a:pt x="271" y="1"/>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 name="Google Shape;828;p31"/>
              <p:cNvSpPr/>
              <p:nvPr/>
            </p:nvSpPr>
            <p:spPr>
              <a:xfrm>
                <a:off x="263005" y="3378615"/>
                <a:ext cx="3790149" cy="19214"/>
              </a:xfrm>
              <a:custGeom>
                <a:avLst/>
                <a:gdLst/>
                <a:ahLst/>
                <a:cxnLst/>
                <a:rect l="l" t="t" r="r" b="b"/>
                <a:pathLst>
                  <a:path w="109629" h="541" extrusionOk="0">
                    <a:moveTo>
                      <a:pt x="271" y="0"/>
                    </a:moveTo>
                    <a:cubicBezTo>
                      <a:pt x="118" y="0"/>
                      <a:pt x="1" y="117"/>
                      <a:pt x="1" y="270"/>
                    </a:cubicBezTo>
                    <a:cubicBezTo>
                      <a:pt x="1" y="424"/>
                      <a:pt x="118" y="541"/>
                      <a:pt x="271" y="541"/>
                    </a:cubicBezTo>
                    <a:lnTo>
                      <a:pt x="13909" y="487"/>
                    </a:lnTo>
                    <a:lnTo>
                      <a:pt x="27538" y="469"/>
                    </a:lnTo>
                    <a:lnTo>
                      <a:pt x="54814" y="442"/>
                    </a:lnTo>
                    <a:lnTo>
                      <a:pt x="82082" y="478"/>
                    </a:lnTo>
                    <a:lnTo>
                      <a:pt x="95720" y="496"/>
                    </a:lnTo>
                    <a:lnTo>
                      <a:pt x="109349" y="541"/>
                    </a:lnTo>
                    <a:lnTo>
                      <a:pt x="109358" y="541"/>
                    </a:lnTo>
                    <a:cubicBezTo>
                      <a:pt x="109502" y="541"/>
                      <a:pt x="109628" y="415"/>
                      <a:pt x="109619" y="270"/>
                    </a:cubicBezTo>
                    <a:cubicBezTo>
                      <a:pt x="109619" y="117"/>
                      <a:pt x="109502" y="0"/>
                      <a:pt x="109349" y="0"/>
                    </a:cubicBezTo>
                    <a:lnTo>
                      <a:pt x="95720" y="45"/>
                    </a:lnTo>
                    <a:lnTo>
                      <a:pt x="82082" y="63"/>
                    </a:lnTo>
                    <a:lnTo>
                      <a:pt x="54814" y="99"/>
                    </a:lnTo>
                    <a:lnTo>
                      <a:pt x="27538" y="63"/>
                    </a:lnTo>
                    <a:lnTo>
                      <a:pt x="13909" y="54"/>
                    </a:lnTo>
                    <a:lnTo>
                      <a:pt x="271" y="0"/>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 name="Google Shape;829;p31"/>
              <p:cNvSpPr/>
              <p:nvPr/>
            </p:nvSpPr>
            <p:spPr>
              <a:xfrm>
                <a:off x="263005" y="3660001"/>
                <a:ext cx="3790149" cy="19249"/>
              </a:xfrm>
              <a:custGeom>
                <a:avLst/>
                <a:gdLst/>
                <a:ahLst/>
                <a:cxnLst/>
                <a:rect l="l" t="t" r="r" b="b"/>
                <a:pathLst>
                  <a:path w="109629" h="542" extrusionOk="0">
                    <a:moveTo>
                      <a:pt x="271" y="0"/>
                    </a:moveTo>
                    <a:cubicBezTo>
                      <a:pt x="118" y="0"/>
                      <a:pt x="1" y="126"/>
                      <a:pt x="1" y="271"/>
                    </a:cubicBezTo>
                    <a:cubicBezTo>
                      <a:pt x="1" y="424"/>
                      <a:pt x="118" y="541"/>
                      <a:pt x="271" y="541"/>
                    </a:cubicBezTo>
                    <a:lnTo>
                      <a:pt x="13909" y="496"/>
                    </a:lnTo>
                    <a:lnTo>
                      <a:pt x="27538" y="478"/>
                    </a:lnTo>
                    <a:lnTo>
                      <a:pt x="54814" y="442"/>
                    </a:lnTo>
                    <a:lnTo>
                      <a:pt x="82082" y="478"/>
                    </a:lnTo>
                    <a:lnTo>
                      <a:pt x="95720" y="496"/>
                    </a:lnTo>
                    <a:lnTo>
                      <a:pt x="109349" y="541"/>
                    </a:lnTo>
                    <a:lnTo>
                      <a:pt x="109358" y="541"/>
                    </a:lnTo>
                    <a:cubicBezTo>
                      <a:pt x="109502" y="541"/>
                      <a:pt x="109628" y="424"/>
                      <a:pt x="109619" y="271"/>
                    </a:cubicBezTo>
                    <a:cubicBezTo>
                      <a:pt x="109619" y="117"/>
                      <a:pt x="109502" y="0"/>
                      <a:pt x="109349" y="0"/>
                    </a:cubicBezTo>
                    <a:lnTo>
                      <a:pt x="95720" y="45"/>
                    </a:lnTo>
                    <a:lnTo>
                      <a:pt x="82082" y="63"/>
                    </a:lnTo>
                    <a:lnTo>
                      <a:pt x="54814" y="99"/>
                    </a:lnTo>
                    <a:lnTo>
                      <a:pt x="27538" y="72"/>
                    </a:lnTo>
                    <a:lnTo>
                      <a:pt x="13909" y="54"/>
                    </a:lnTo>
                    <a:lnTo>
                      <a:pt x="271" y="0"/>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 name="Google Shape;830;p31"/>
              <p:cNvSpPr/>
              <p:nvPr/>
            </p:nvSpPr>
            <p:spPr>
              <a:xfrm>
                <a:off x="263005" y="3097194"/>
                <a:ext cx="3790149" cy="19249"/>
              </a:xfrm>
              <a:custGeom>
                <a:avLst/>
                <a:gdLst/>
                <a:ahLst/>
                <a:cxnLst/>
                <a:rect l="l" t="t" r="r" b="b"/>
                <a:pathLst>
                  <a:path w="109629" h="542" extrusionOk="0">
                    <a:moveTo>
                      <a:pt x="109364" y="0"/>
                    </a:moveTo>
                    <a:cubicBezTo>
                      <a:pt x="109359" y="0"/>
                      <a:pt x="109354" y="0"/>
                      <a:pt x="109349" y="1"/>
                    </a:cubicBezTo>
                    <a:lnTo>
                      <a:pt x="95720" y="46"/>
                    </a:lnTo>
                    <a:lnTo>
                      <a:pt x="82082" y="64"/>
                    </a:lnTo>
                    <a:lnTo>
                      <a:pt x="54814" y="100"/>
                    </a:lnTo>
                    <a:lnTo>
                      <a:pt x="27538" y="64"/>
                    </a:lnTo>
                    <a:lnTo>
                      <a:pt x="13909" y="46"/>
                    </a:lnTo>
                    <a:lnTo>
                      <a:pt x="271" y="1"/>
                    </a:lnTo>
                    <a:cubicBezTo>
                      <a:pt x="118" y="1"/>
                      <a:pt x="1" y="118"/>
                      <a:pt x="1" y="271"/>
                    </a:cubicBezTo>
                    <a:cubicBezTo>
                      <a:pt x="1" y="415"/>
                      <a:pt x="118" y="542"/>
                      <a:pt x="271" y="542"/>
                    </a:cubicBezTo>
                    <a:lnTo>
                      <a:pt x="13909" y="488"/>
                    </a:lnTo>
                    <a:lnTo>
                      <a:pt x="27538" y="470"/>
                    </a:lnTo>
                    <a:lnTo>
                      <a:pt x="54814" y="442"/>
                    </a:lnTo>
                    <a:lnTo>
                      <a:pt x="82082" y="470"/>
                    </a:lnTo>
                    <a:lnTo>
                      <a:pt x="95720" y="488"/>
                    </a:lnTo>
                    <a:lnTo>
                      <a:pt x="109349" y="542"/>
                    </a:lnTo>
                    <a:lnTo>
                      <a:pt x="109358" y="542"/>
                    </a:lnTo>
                    <a:cubicBezTo>
                      <a:pt x="109502" y="542"/>
                      <a:pt x="109628" y="415"/>
                      <a:pt x="109619" y="262"/>
                    </a:cubicBezTo>
                    <a:cubicBezTo>
                      <a:pt x="109619" y="123"/>
                      <a:pt x="109510" y="0"/>
                      <a:pt x="109364" y="0"/>
                    </a:cubicBez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 name="Google Shape;831;p31"/>
              <p:cNvSpPr/>
              <p:nvPr/>
            </p:nvSpPr>
            <p:spPr>
              <a:xfrm>
                <a:off x="263005" y="2252683"/>
                <a:ext cx="3790149" cy="19249"/>
              </a:xfrm>
              <a:custGeom>
                <a:avLst/>
                <a:gdLst/>
                <a:ahLst/>
                <a:cxnLst/>
                <a:rect l="l" t="t" r="r" b="b"/>
                <a:pathLst>
                  <a:path w="109629" h="542" extrusionOk="0">
                    <a:moveTo>
                      <a:pt x="109364" y="1"/>
                    </a:moveTo>
                    <a:cubicBezTo>
                      <a:pt x="109359" y="1"/>
                      <a:pt x="109354" y="1"/>
                      <a:pt x="109349" y="1"/>
                    </a:cubicBezTo>
                    <a:lnTo>
                      <a:pt x="95720" y="46"/>
                    </a:lnTo>
                    <a:lnTo>
                      <a:pt x="82082" y="64"/>
                    </a:lnTo>
                    <a:lnTo>
                      <a:pt x="54814" y="100"/>
                    </a:lnTo>
                    <a:lnTo>
                      <a:pt x="27538" y="64"/>
                    </a:lnTo>
                    <a:lnTo>
                      <a:pt x="13909" y="46"/>
                    </a:lnTo>
                    <a:lnTo>
                      <a:pt x="271" y="1"/>
                    </a:lnTo>
                    <a:cubicBezTo>
                      <a:pt x="118" y="1"/>
                      <a:pt x="1" y="118"/>
                      <a:pt x="1" y="272"/>
                    </a:cubicBezTo>
                    <a:cubicBezTo>
                      <a:pt x="1" y="416"/>
                      <a:pt x="118" y="542"/>
                      <a:pt x="271" y="542"/>
                    </a:cubicBezTo>
                    <a:lnTo>
                      <a:pt x="13909" y="488"/>
                    </a:lnTo>
                    <a:lnTo>
                      <a:pt x="27538" y="470"/>
                    </a:lnTo>
                    <a:lnTo>
                      <a:pt x="54814" y="443"/>
                    </a:lnTo>
                    <a:lnTo>
                      <a:pt x="82082" y="470"/>
                    </a:lnTo>
                    <a:lnTo>
                      <a:pt x="95720" y="488"/>
                    </a:lnTo>
                    <a:lnTo>
                      <a:pt x="109349" y="542"/>
                    </a:lnTo>
                    <a:lnTo>
                      <a:pt x="109358" y="542"/>
                    </a:lnTo>
                    <a:cubicBezTo>
                      <a:pt x="109502" y="542"/>
                      <a:pt x="109628" y="416"/>
                      <a:pt x="109619" y="272"/>
                    </a:cubicBezTo>
                    <a:cubicBezTo>
                      <a:pt x="109619" y="124"/>
                      <a:pt x="109510" y="1"/>
                      <a:pt x="109364" y="1"/>
                    </a:cubicBez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 name="Google Shape;832;p31"/>
              <p:cNvSpPr/>
              <p:nvPr/>
            </p:nvSpPr>
            <p:spPr>
              <a:xfrm>
                <a:off x="263005" y="2534104"/>
                <a:ext cx="3790149" cy="19249"/>
              </a:xfrm>
              <a:custGeom>
                <a:avLst/>
                <a:gdLst/>
                <a:ahLst/>
                <a:cxnLst/>
                <a:rect l="l" t="t" r="r" b="b"/>
                <a:pathLst>
                  <a:path w="109629" h="542" extrusionOk="0">
                    <a:moveTo>
                      <a:pt x="271" y="0"/>
                    </a:moveTo>
                    <a:cubicBezTo>
                      <a:pt x="118" y="0"/>
                      <a:pt x="1" y="118"/>
                      <a:pt x="1" y="271"/>
                    </a:cubicBezTo>
                    <a:cubicBezTo>
                      <a:pt x="1" y="424"/>
                      <a:pt x="118" y="541"/>
                      <a:pt x="271" y="541"/>
                    </a:cubicBezTo>
                    <a:lnTo>
                      <a:pt x="13909" y="487"/>
                    </a:lnTo>
                    <a:lnTo>
                      <a:pt x="27538" y="469"/>
                    </a:lnTo>
                    <a:lnTo>
                      <a:pt x="54814" y="442"/>
                    </a:lnTo>
                    <a:lnTo>
                      <a:pt x="82082" y="478"/>
                    </a:lnTo>
                    <a:lnTo>
                      <a:pt x="95720" y="496"/>
                    </a:lnTo>
                    <a:lnTo>
                      <a:pt x="109349" y="541"/>
                    </a:lnTo>
                    <a:lnTo>
                      <a:pt x="109358" y="541"/>
                    </a:lnTo>
                    <a:cubicBezTo>
                      <a:pt x="109502" y="541"/>
                      <a:pt x="109628" y="415"/>
                      <a:pt x="109619" y="271"/>
                    </a:cubicBezTo>
                    <a:cubicBezTo>
                      <a:pt x="109619" y="118"/>
                      <a:pt x="109502" y="0"/>
                      <a:pt x="109349" y="0"/>
                    </a:cubicBezTo>
                    <a:lnTo>
                      <a:pt x="95720" y="45"/>
                    </a:lnTo>
                    <a:lnTo>
                      <a:pt x="82082" y="63"/>
                    </a:lnTo>
                    <a:lnTo>
                      <a:pt x="54814" y="100"/>
                    </a:lnTo>
                    <a:lnTo>
                      <a:pt x="27538" y="72"/>
                    </a:lnTo>
                    <a:lnTo>
                      <a:pt x="13909" y="54"/>
                    </a:lnTo>
                    <a:lnTo>
                      <a:pt x="271" y="0"/>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 name="Google Shape;833;p31"/>
              <p:cNvSpPr/>
              <p:nvPr/>
            </p:nvSpPr>
            <p:spPr>
              <a:xfrm>
                <a:off x="263005" y="1970978"/>
                <a:ext cx="3790149" cy="19285"/>
              </a:xfrm>
              <a:custGeom>
                <a:avLst/>
                <a:gdLst/>
                <a:ahLst/>
                <a:cxnLst/>
                <a:rect l="l" t="t" r="r" b="b"/>
                <a:pathLst>
                  <a:path w="109629" h="543" extrusionOk="0">
                    <a:moveTo>
                      <a:pt x="271" y="1"/>
                    </a:moveTo>
                    <a:cubicBezTo>
                      <a:pt x="118" y="1"/>
                      <a:pt x="1" y="127"/>
                      <a:pt x="1" y="271"/>
                    </a:cubicBezTo>
                    <a:cubicBezTo>
                      <a:pt x="1" y="419"/>
                      <a:pt x="110" y="542"/>
                      <a:pt x="256" y="542"/>
                    </a:cubicBezTo>
                    <a:cubicBezTo>
                      <a:pt x="261" y="542"/>
                      <a:pt x="266" y="542"/>
                      <a:pt x="271" y="542"/>
                    </a:cubicBezTo>
                    <a:lnTo>
                      <a:pt x="13909" y="497"/>
                    </a:lnTo>
                    <a:lnTo>
                      <a:pt x="27538" y="479"/>
                    </a:lnTo>
                    <a:lnTo>
                      <a:pt x="54814" y="443"/>
                    </a:lnTo>
                    <a:lnTo>
                      <a:pt x="82082" y="479"/>
                    </a:lnTo>
                    <a:lnTo>
                      <a:pt x="95720" y="497"/>
                    </a:lnTo>
                    <a:lnTo>
                      <a:pt x="109349" y="542"/>
                    </a:lnTo>
                    <a:lnTo>
                      <a:pt x="109358" y="542"/>
                    </a:lnTo>
                    <a:cubicBezTo>
                      <a:pt x="109502" y="542"/>
                      <a:pt x="109628" y="425"/>
                      <a:pt x="109619" y="271"/>
                    </a:cubicBezTo>
                    <a:cubicBezTo>
                      <a:pt x="109619" y="127"/>
                      <a:pt x="109502" y="1"/>
                      <a:pt x="109349" y="1"/>
                    </a:cubicBezTo>
                    <a:lnTo>
                      <a:pt x="95720" y="55"/>
                    </a:lnTo>
                    <a:lnTo>
                      <a:pt x="82082" y="73"/>
                    </a:lnTo>
                    <a:lnTo>
                      <a:pt x="54814" y="100"/>
                    </a:lnTo>
                    <a:lnTo>
                      <a:pt x="27538" y="73"/>
                    </a:lnTo>
                    <a:lnTo>
                      <a:pt x="13909" y="55"/>
                    </a:lnTo>
                    <a:lnTo>
                      <a:pt x="271" y="1"/>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 name="Google Shape;834;p31"/>
              <p:cNvSpPr/>
              <p:nvPr/>
            </p:nvSpPr>
            <p:spPr>
              <a:xfrm>
                <a:off x="263005" y="1408208"/>
                <a:ext cx="3790149" cy="19249"/>
              </a:xfrm>
              <a:custGeom>
                <a:avLst/>
                <a:gdLst/>
                <a:ahLst/>
                <a:cxnLst/>
                <a:rect l="l" t="t" r="r" b="b"/>
                <a:pathLst>
                  <a:path w="109629" h="542" extrusionOk="0">
                    <a:moveTo>
                      <a:pt x="271" y="1"/>
                    </a:moveTo>
                    <a:cubicBezTo>
                      <a:pt x="118" y="1"/>
                      <a:pt x="1" y="118"/>
                      <a:pt x="1" y="271"/>
                    </a:cubicBezTo>
                    <a:cubicBezTo>
                      <a:pt x="1" y="415"/>
                      <a:pt x="118" y="541"/>
                      <a:pt x="271" y="541"/>
                    </a:cubicBezTo>
                    <a:lnTo>
                      <a:pt x="13909" y="487"/>
                    </a:lnTo>
                    <a:lnTo>
                      <a:pt x="27538" y="469"/>
                    </a:lnTo>
                    <a:lnTo>
                      <a:pt x="54814" y="442"/>
                    </a:lnTo>
                    <a:lnTo>
                      <a:pt x="82082" y="469"/>
                    </a:lnTo>
                    <a:lnTo>
                      <a:pt x="95720" y="487"/>
                    </a:lnTo>
                    <a:lnTo>
                      <a:pt x="109349" y="541"/>
                    </a:lnTo>
                    <a:lnTo>
                      <a:pt x="109358" y="541"/>
                    </a:lnTo>
                    <a:cubicBezTo>
                      <a:pt x="109502" y="541"/>
                      <a:pt x="109628" y="415"/>
                      <a:pt x="109619" y="271"/>
                    </a:cubicBezTo>
                    <a:cubicBezTo>
                      <a:pt x="109619" y="118"/>
                      <a:pt x="109502" y="1"/>
                      <a:pt x="109349" y="1"/>
                    </a:cubicBezTo>
                    <a:lnTo>
                      <a:pt x="95720" y="46"/>
                    </a:lnTo>
                    <a:lnTo>
                      <a:pt x="82082" y="64"/>
                    </a:lnTo>
                    <a:lnTo>
                      <a:pt x="54814" y="100"/>
                    </a:lnTo>
                    <a:lnTo>
                      <a:pt x="27538" y="64"/>
                    </a:lnTo>
                    <a:lnTo>
                      <a:pt x="13909" y="46"/>
                    </a:lnTo>
                    <a:lnTo>
                      <a:pt x="271" y="1"/>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 name="Google Shape;835;p31"/>
              <p:cNvSpPr/>
              <p:nvPr/>
            </p:nvSpPr>
            <p:spPr>
              <a:xfrm>
                <a:off x="263005" y="845117"/>
                <a:ext cx="3790149" cy="19214"/>
              </a:xfrm>
              <a:custGeom>
                <a:avLst/>
                <a:gdLst/>
                <a:ahLst/>
                <a:cxnLst/>
                <a:rect l="l" t="t" r="r" b="b"/>
                <a:pathLst>
                  <a:path w="109629" h="541" extrusionOk="0">
                    <a:moveTo>
                      <a:pt x="271" y="0"/>
                    </a:moveTo>
                    <a:cubicBezTo>
                      <a:pt x="118" y="0"/>
                      <a:pt x="1" y="126"/>
                      <a:pt x="1" y="271"/>
                    </a:cubicBezTo>
                    <a:cubicBezTo>
                      <a:pt x="1" y="424"/>
                      <a:pt x="118" y="541"/>
                      <a:pt x="271" y="541"/>
                    </a:cubicBezTo>
                    <a:lnTo>
                      <a:pt x="13909" y="487"/>
                    </a:lnTo>
                    <a:lnTo>
                      <a:pt x="27538" y="469"/>
                    </a:lnTo>
                    <a:lnTo>
                      <a:pt x="54814" y="442"/>
                    </a:lnTo>
                    <a:lnTo>
                      <a:pt x="82082" y="478"/>
                    </a:lnTo>
                    <a:lnTo>
                      <a:pt x="95720" y="496"/>
                    </a:lnTo>
                    <a:lnTo>
                      <a:pt x="109349" y="541"/>
                    </a:lnTo>
                    <a:lnTo>
                      <a:pt x="109358" y="541"/>
                    </a:lnTo>
                    <a:cubicBezTo>
                      <a:pt x="109502" y="541"/>
                      <a:pt x="109628" y="424"/>
                      <a:pt x="109619" y="271"/>
                    </a:cubicBezTo>
                    <a:cubicBezTo>
                      <a:pt x="109619" y="117"/>
                      <a:pt x="109502" y="0"/>
                      <a:pt x="109349" y="0"/>
                    </a:cubicBezTo>
                    <a:lnTo>
                      <a:pt x="95720" y="45"/>
                    </a:lnTo>
                    <a:lnTo>
                      <a:pt x="82082" y="63"/>
                    </a:lnTo>
                    <a:lnTo>
                      <a:pt x="54814" y="99"/>
                    </a:lnTo>
                    <a:lnTo>
                      <a:pt x="27538" y="72"/>
                    </a:lnTo>
                    <a:lnTo>
                      <a:pt x="13909" y="54"/>
                    </a:lnTo>
                    <a:lnTo>
                      <a:pt x="271" y="0"/>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 name="Google Shape;836;p31"/>
              <p:cNvSpPr/>
              <p:nvPr/>
            </p:nvSpPr>
            <p:spPr>
              <a:xfrm>
                <a:off x="263005" y="1126503"/>
                <a:ext cx="3790149" cy="19249"/>
              </a:xfrm>
              <a:custGeom>
                <a:avLst/>
                <a:gdLst/>
                <a:ahLst/>
                <a:cxnLst/>
                <a:rect l="l" t="t" r="r" b="b"/>
                <a:pathLst>
                  <a:path w="109629" h="542" extrusionOk="0">
                    <a:moveTo>
                      <a:pt x="271" y="0"/>
                    </a:moveTo>
                    <a:cubicBezTo>
                      <a:pt x="118" y="0"/>
                      <a:pt x="1" y="126"/>
                      <a:pt x="1" y="271"/>
                    </a:cubicBezTo>
                    <a:cubicBezTo>
                      <a:pt x="1" y="419"/>
                      <a:pt x="110" y="542"/>
                      <a:pt x="256" y="542"/>
                    </a:cubicBezTo>
                    <a:cubicBezTo>
                      <a:pt x="261" y="542"/>
                      <a:pt x="266" y="541"/>
                      <a:pt x="271" y="541"/>
                    </a:cubicBezTo>
                    <a:lnTo>
                      <a:pt x="13909" y="496"/>
                    </a:lnTo>
                    <a:lnTo>
                      <a:pt x="27538" y="478"/>
                    </a:lnTo>
                    <a:lnTo>
                      <a:pt x="54814" y="442"/>
                    </a:lnTo>
                    <a:lnTo>
                      <a:pt x="82082" y="478"/>
                    </a:lnTo>
                    <a:lnTo>
                      <a:pt x="95720" y="496"/>
                    </a:lnTo>
                    <a:lnTo>
                      <a:pt x="109349" y="541"/>
                    </a:lnTo>
                    <a:lnTo>
                      <a:pt x="109358" y="541"/>
                    </a:lnTo>
                    <a:cubicBezTo>
                      <a:pt x="109502" y="541"/>
                      <a:pt x="109628" y="424"/>
                      <a:pt x="109619" y="271"/>
                    </a:cubicBezTo>
                    <a:cubicBezTo>
                      <a:pt x="109619" y="126"/>
                      <a:pt x="109502" y="0"/>
                      <a:pt x="109349" y="0"/>
                    </a:cubicBezTo>
                    <a:lnTo>
                      <a:pt x="95720" y="54"/>
                    </a:lnTo>
                    <a:lnTo>
                      <a:pt x="82082" y="72"/>
                    </a:lnTo>
                    <a:lnTo>
                      <a:pt x="54814" y="99"/>
                    </a:lnTo>
                    <a:lnTo>
                      <a:pt x="27538" y="72"/>
                    </a:lnTo>
                    <a:lnTo>
                      <a:pt x="13909" y="54"/>
                    </a:lnTo>
                    <a:lnTo>
                      <a:pt x="271" y="0"/>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 name="Google Shape;837;p31"/>
              <p:cNvSpPr/>
              <p:nvPr/>
            </p:nvSpPr>
            <p:spPr>
              <a:xfrm>
                <a:off x="263005" y="1689593"/>
                <a:ext cx="3790149" cy="19249"/>
              </a:xfrm>
              <a:custGeom>
                <a:avLst/>
                <a:gdLst/>
                <a:ahLst/>
                <a:cxnLst/>
                <a:rect l="l" t="t" r="r" b="b"/>
                <a:pathLst>
                  <a:path w="109629" h="542" extrusionOk="0">
                    <a:moveTo>
                      <a:pt x="271" y="1"/>
                    </a:moveTo>
                    <a:cubicBezTo>
                      <a:pt x="118" y="1"/>
                      <a:pt x="1" y="127"/>
                      <a:pt x="1" y="271"/>
                    </a:cubicBezTo>
                    <a:cubicBezTo>
                      <a:pt x="1" y="424"/>
                      <a:pt x="118" y="542"/>
                      <a:pt x="271" y="542"/>
                    </a:cubicBezTo>
                    <a:lnTo>
                      <a:pt x="13909" y="487"/>
                    </a:lnTo>
                    <a:lnTo>
                      <a:pt x="27538" y="469"/>
                    </a:lnTo>
                    <a:lnTo>
                      <a:pt x="54814" y="442"/>
                    </a:lnTo>
                    <a:lnTo>
                      <a:pt x="82082" y="478"/>
                    </a:lnTo>
                    <a:lnTo>
                      <a:pt x="95720" y="496"/>
                    </a:lnTo>
                    <a:lnTo>
                      <a:pt x="109349" y="542"/>
                    </a:lnTo>
                    <a:lnTo>
                      <a:pt x="109358" y="542"/>
                    </a:lnTo>
                    <a:cubicBezTo>
                      <a:pt x="109502" y="542"/>
                      <a:pt x="109628" y="424"/>
                      <a:pt x="109619" y="271"/>
                    </a:cubicBezTo>
                    <a:cubicBezTo>
                      <a:pt x="109619" y="118"/>
                      <a:pt x="109502" y="1"/>
                      <a:pt x="109349" y="1"/>
                    </a:cubicBezTo>
                    <a:lnTo>
                      <a:pt x="95720" y="46"/>
                    </a:lnTo>
                    <a:lnTo>
                      <a:pt x="82082" y="64"/>
                    </a:lnTo>
                    <a:lnTo>
                      <a:pt x="54814" y="100"/>
                    </a:lnTo>
                    <a:lnTo>
                      <a:pt x="27538" y="73"/>
                    </a:lnTo>
                    <a:lnTo>
                      <a:pt x="13909" y="55"/>
                    </a:lnTo>
                    <a:lnTo>
                      <a:pt x="271" y="1"/>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 name="Google Shape;838;p31"/>
              <p:cNvSpPr/>
              <p:nvPr/>
            </p:nvSpPr>
            <p:spPr>
              <a:xfrm>
                <a:off x="263005" y="2815489"/>
                <a:ext cx="3790149" cy="19249"/>
              </a:xfrm>
              <a:custGeom>
                <a:avLst/>
                <a:gdLst/>
                <a:ahLst/>
                <a:cxnLst/>
                <a:rect l="l" t="t" r="r" b="b"/>
                <a:pathLst>
                  <a:path w="109629" h="542" extrusionOk="0">
                    <a:moveTo>
                      <a:pt x="271" y="1"/>
                    </a:moveTo>
                    <a:cubicBezTo>
                      <a:pt x="118" y="1"/>
                      <a:pt x="1" y="127"/>
                      <a:pt x="1" y="271"/>
                    </a:cubicBezTo>
                    <a:cubicBezTo>
                      <a:pt x="1" y="424"/>
                      <a:pt x="118" y="541"/>
                      <a:pt x="271" y="541"/>
                    </a:cubicBezTo>
                    <a:lnTo>
                      <a:pt x="13909" y="496"/>
                    </a:lnTo>
                    <a:lnTo>
                      <a:pt x="27538" y="478"/>
                    </a:lnTo>
                    <a:lnTo>
                      <a:pt x="54814" y="442"/>
                    </a:lnTo>
                    <a:lnTo>
                      <a:pt x="82082" y="478"/>
                    </a:lnTo>
                    <a:lnTo>
                      <a:pt x="95720" y="496"/>
                    </a:lnTo>
                    <a:lnTo>
                      <a:pt x="109349" y="541"/>
                    </a:lnTo>
                    <a:lnTo>
                      <a:pt x="109358" y="541"/>
                    </a:lnTo>
                    <a:cubicBezTo>
                      <a:pt x="109502" y="541"/>
                      <a:pt x="109628" y="424"/>
                      <a:pt x="109619" y="271"/>
                    </a:cubicBezTo>
                    <a:cubicBezTo>
                      <a:pt x="109619" y="127"/>
                      <a:pt x="109502" y="1"/>
                      <a:pt x="109349" y="1"/>
                    </a:cubicBezTo>
                    <a:lnTo>
                      <a:pt x="95720" y="55"/>
                    </a:lnTo>
                    <a:lnTo>
                      <a:pt x="82082" y="73"/>
                    </a:lnTo>
                    <a:lnTo>
                      <a:pt x="54814" y="100"/>
                    </a:lnTo>
                    <a:lnTo>
                      <a:pt x="27538" y="73"/>
                    </a:lnTo>
                    <a:lnTo>
                      <a:pt x="13909" y="55"/>
                    </a:lnTo>
                    <a:lnTo>
                      <a:pt x="271" y="1"/>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 name="Google Shape;839;p31"/>
              <p:cNvSpPr/>
              <p:nvPr/>
            </p:nvSpPr>
            <p:spPr>
              <a:xfrm>
                <a:off x="263005" y="4785897"/>
                <a:ext cx="3790149" cy="19533"/>
              </a:xfrm>
              <a:custGeom>
                <a:avLst/>
                <a:gdLst/>
                <a:ahLst/>
                <a:cxnLst/>
                <a:rect l="l" t="t" r="r" b="b"/>
                <a:pathLst>
                  <a:path w="109629" h="550" extrusionOk="0">
                    <a:moveTo>
                      <a:pt x="271" y="0"/>
                    </a:moveTo>
                    <a:cubicBezTo>
                      <a:pt x="118" y="0"/>
                      <a:pt x="1" y="126"/>
                      <a:pt x="1" y="280"/>
                    </a:cubicBezTo>
                    <a:cubicBezTo>
                      <a:pt x="1" y="424"/>
                      <a:pt x="118" y="550"/>
                      <a:pt x="271" y="550"/>
                    </a:cubicBezTo>
                    <a:lnTo>
                      <a:pt x="13909" y="496"/>
                    </a:lnTo>
                    <a:lnTo>
                      <a:pt x="27538" y="478"/>
                    </a:lnTo>
                    <a:lnTo>
                      <a:pt x="54814" y="442"/>
                    </a:lnTo>
                    <a:lnTo>
                      <a:pt x="82082" y="478"/>
                    </a:lnTo>
                    <a:lnTo>
                      <a:pt x="95720" y="496"/>
                    </a:lnTo>
                    <a:lnTo>
                      <a:pt x="109349" y="550"/>
                    </a:lnTo>
                    <a:lnTo>
                      <a:pt x="109358" y="550"/>
                    </a:lnTo>
                    <a:cubicBezTo>
                      <a:pt x="109502" y="550"/>
                      <a:pt x="109628" y="424"/>
                      <a:pt x="109619" y="270"/>
                    </a:cubicBezTo>
                    <a:cubicBezTo>
                      <a:pt x="109619" y="126"/>
                      <a:pt x="109502" y="0"/>
                      <a:pt x="109349" y="0"/>
                    </a:cubicBezTo>
                    <a:lnTo>
                      <a:pt x="95720" y="54"/>
                    </a:lnTo>
                    <a:lnTo>
                      <a:pt x="82082" y="72"/>
                    </a:lnTo>
                    <a:lnTo>
                      <a:pt x="54814" y="108"/>
                    </a:lnTo>
                    <a:lnTo>
                      <a:pt x="27538" y="72"/>
                    </a:lnTo>
                    <a:lnTo>
                      <a:pt x="13909" y="54"/>
                    </a:lnTo>
                    <a:lnTo>
                      <a:pt x="271" y="0"/>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0" name="Google Shape;840;p31"/>
            <p:cNvGrpSpPr/>
            <p:nvPr/>
          </p:nvGrpSpPr>
          <p:grpSpPr>
            <a:xfrm>
              <a:off x="5055305" y="845117"/>
              <a:ext cx="3790149" cy="3960313"/>
              <a:chOff x="263005" y="845117"/>
              <a:chExt cx="3790149" cy="3960313"/>
            </a:xfrm>
          </p:grpSpPr>
          <p:sp>
            <p:nvSpPr>
              <p:cNvPr id="841" name="Google Shape;841;p31"/>
              <p:cNvSpPr/>
              <p:nvPr/>
            </p:nvSpPr>
            <p:spPr>
              <a:xfrm>
                <a:off x="263005" y="3941386"/>
                <a:ext cx="3790149" cy="19569"/>
              </a:xfrm>
              <a:custGeom>
                <a:avLst/>
                <a:gdLst/>
                <a:ahLst/>
                <a:cxnLst/>
                <a:rect l="l" t="t" r="r" b="b"/>
                <a:pathLst>
                  <a:path w="109629" h="551" extrusionOk="0">
                    <a:moveTo>
                      <a:pt x="271" y="0"/>
                    </a:moveTo>
                    <a:cubicBezTo>
                      <a:pt x="118" y="9"/>
                      <a:pt x="1" y="127"/>
                      <a:pt x="1" y="280"/>
                    </a:cubicBezTo>
                    <a:cubicBezTo>
                      <a:pt x="1" y="424"/>
                      <a:pt x="118" y="550"/>
                      <a:pt x="271" y="550"/>
                    </a:cubicBezTo>
                    <a:lnTo>
                      <a:pt x="13909" y="496"/>
                    </a:lnTo>
                    <a:lnTo>
                      <a:pt x="27538" y="478"/>
                    </a:lnTo>
                    <a:lnTo>
                      <a:pt x="54814" y="451"/>
                    </a:lnTo>
                    <a:lnTo>
                      <a:pt x="82082" y="478"/>
                    </a:lnTo>
                    <a:lnTo>
                      <a:pt x="95720" y="496"/>
                    </a:lnTo>
                    <a:lnTo>
                      <a:pt x="109349" y="550"/>
                    </a:lnTo>
                    <a:lnTo>
                      <a:pt x="109358" y="550"/>
                    </a:lnTo>
                    <a:cubicBezTo>
                      <a:pt x="109502" y="550"/>
                      <a:pt x="109628" y="424"/>
                      <a:pt x="109619" y="271"/>
                    </a:cubicBezTo>
                    <a:cubicBezTo>
                      <a:pt x="109619" y="127"/>
                      <a:pt x="109502" y="0"/>
                      <a:pt x="109349" y="0"/>
                    </a:cubicBezTo>
                    <a:lnTo>
                      <a:pt x="95720" y="55"/>
                    </a:lnTo>
                    <a:lnTo>
                      <a:pt x="82082" y="73"/>
                    </a:lnTo>
                    <a:lnTo>
                      <a:pt x="54814" y="109"/>
                    </a:lnTo>
                    <a:lnTo>
                      <a:pt x="27538" y="73"/>
                    </a:lnTo>
                    <a:lnTo>
                      <a:pt x="13909" y="55"/>
                    </a:lnTo>
                    <a:lnTo>
                      <a:pt x="271" y="0"/>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 name="Google Shape;842;p31"/>
              <p:cNvSpPr/>
              <p:nvPr/>
            </p:nvSpPr>
            <p:spPr>
              <a:xfrm>
                <a:off x="263005" y="4223091"/>
                <a:ext cx="3790149" cy="19249"/>
              </a:xfrm>
              <a:custGeom>
                <a:avLst/>
                <a:gdLst/>
                <a:ahLst/>
                <a:cxnLst/>
                <a:rect l="l" t="t" r="r" b="b"/>
                <a:pathLst>
                  <a:path w="109629" h="542" extrusionOk="0">
                    <a:moveTo>
                      <a:pt x="271" y="1"/>
                    </a:moveTo>
                    <a:cubicBezTo>
                      <a:pt x="118" y="1"/>
                      <a:pt x="1" y="118"/>
                      <a:pt x="1" y="271"/>
                    </a:cubicBezTo>
                    <a:cubicBezTo>
                      <a:pt x="1" y="424"/>
                      <a:pt x="118" y="541"/>
                      <a:pt x="271" y="541"/>
                    </a:cubicBezTo>
                    <a:lnTo>
                      <a:pt x="13909" y="487"/>
                    </a:lnTo>
                    <a:lnTo>
                      <a:pt x="27538" y="469"/>
                    </a:lnTo>
                    <a:lnTo>
                      <a:pt x="54814" y="442"/>
                    </a:lnTo>
                    <a:lnTo>
                      <a:pt x="82082" y="478"/>
                    </a:lnTo>
                    <a:lnTo>
                      <a:pt x="95720" y="496"/>
                    </a:lnTo>
                    <a:lnTo>
                      <a:pt x="109349" y="541"/>
                    </a:lnTo>
                    <a:lnTo>
                      <a:pt x="109358" y="541"/>
                    </a:lnTo>
                    <a:cubicBezTo>
                      <a:pt x="109502" y="541"/>
                      <a:pt x="109628" y="415"/>
                      <a:pt x="109619" y="271"/>
                    </a:cubicBezTo>
                    <a:cubicBezTo>
                      <a:pt x="109619" y="118"/>
                      <a:pt x="109502" y="1"/>
                      <a:pt x="109349" y="1"/>
                    </a:cubicBezTo>
                    <a:lnTo>
                      <a:pt x="95720" y="46"/>
                    </a:lnTo>
                    <a:lnTo>
                      <a:pt x="82082" y="64"/>
                    </a:lnTo>
                    <a:lnTo>
                      <a:pt x="54814" y="100"/>
                    </a:lnTo>
                    <a:lnTo>
                      <a:pt x="27538" y="64"/>
                    </a:lnTo>
                    <a:lnTo>
                      <a:pt x="13909" y="46"/>
                    </a:lnTo>
                    <a:lnTo>
                      <a:pt x="271" y="1"/>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 name="Google Shape;843;p31"/>
              <p:cNvSpPr/>
              <p:nvPr/>
            </p:nvSpPr>
            <p:spPr>
              <a:xfrm>
                <a:off x="263005" y="4504476"/>
                <a:ext cx="3790149" cy="19249"/>
              </a:xfrm>
              <a:custGeom>
                <a:avLst/>
                <a:gdLst/>
                <a:ahLst/>
                <a:cxnLst/>
                <a:rect l="l" t="t" r="r" b="b"/>
                <a:pathLst>
                  <a:path w="109629" h="542" extrusionOk="0">
                    <a:moveTo>
                      <a:pt x="271" y="1"/>
                    </a:moveTo>
                    <a:cubicBezTo>
                      <a:pt x="118" y="1"/>
                      <a:pt x="1" y="127"/>
                      <a:pt x="1" y="271"/>
                    </a:cubicBezTo>
                    <a:cubicBezTo>
                      <a:pt x="1" y="425"/>
                      <a:pt x="118" y="542"/>
                      <a:pt x="271" y="542"/>
                    </a:cubicBezTo>
                    <a:lnTo>
                      <a:pt x="13909" y="497"/>
                    </a:lnTo>
                    <a:lnTo>
                      <a:pt x="27538" y="479"/>
                    </a:lnTo>
                    <a:lnTo>
                      <a:pt x="54814" y="443"/>
                    </a:lnTo>
                    <a:lnTo>
                      <a:pt x="82082" y="479"/>
                    </a:lnTo>
                    <a:lnTo>
                      <a:pt x="95720" y="497"/>
                    </a:lnTo>
                    <a:lnTo>
                      <a:pt x="109349" y="542"/>
                    </a:lnTo>
                    <a:lnTo>
                      <a:pt x="109358" y="542"/>
                    </a:lnTo>
                    <a:cubicBezTo>
                      <a:pt x="109502" y="542"/>
                      <a:pt x="109628" y="425"/>
                      <a:pt x="109619" y="271"/>
                    </a:cubicBezTo>
                    <a:cubicBezTo>
                      <a:pt x="109619" y="118"/>
                      <a:pt x="109502" y="1"/>
                      <a:pt x="109349" y="1"/>
                    </a:cubicBezTo>
                    <a:lnTo>
                      <a:pt x="95720" y="46"/>
                    </a:lnTo>
                    <a:lnTo>
                      <a:pt x="82082" y="64"/>
                    </a:lnTo>
                    <a:lnTo>
                      <a:pt x="54814" y="100"/>
                    </a:lnTo>
                    <a:lnTo>
                      <a:pt x="27538" y="73"/>
                    </a:lnTo>
                    <a:lnTo>
                      <a:pt x="13909" y="55"/>
                    </a:lnTo>
                    <a:lnTo>
                      <a:pt x="271" y="1"/>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 name="Google Shape;844;p31"/>
              <p:cNvSpPr/>
              <p:nvPr/>
            </p:nvSpPr>
            <p:spPr>
              <a:xfrm>
                <a:off x="263005" y="3378615"/>
                <a:ext cx="3790149" cy="19214"/>
              </a:xfrm>
              <a:custGeom>
                <a:avLst/>
                <a:gdLst/>
                <a:ahLst/>
                <a:cxnLst/>
                <a:rect l="l" t="t" r="r" b="b"/>
                <a:pathLst>
                  <a:path w="109629" h="541" extrusionOk="0">
                    <a:moveTo>
                      <a:pt x="271" y="0"/>
                    </a:moveTo>
                    <a:cubicBezTo>
                      <a:pt x="118" y="0"/>
                      <a:pt x="1" y="117"/>
                      <a:pt x="1" y="270"/>
                    </a:cubicBezTo>
                    <a:cubicBezTo>
                      <a:pt x="1" y="424"/>
                      <a:pt x="118" y="541"/>
                      <a:pt x="271" y="541"/>
                    </a:cubicBezTo>
                    <a:lnTo>
                      <a:pt x="13909" y="487"/>
                    </a:lnTo>
                    <a:lnTo>
                      <a:pt x="27538" y="469"/>
                    </a:lnTo>
                    <a:lnTo>
                      <a:pt x="54814" y="442"/>
                    </a:lnTo>
                    <a:lnTo>
                      <a:pt x="82082" y="478"/>
                    </a:lnTo>
                    <a:lnTo>
                      <a:pt x="95720" y="496"/>
                    </a:lnTo>
                    <a:lnTo>
                      <a:pt x="109349" y="541"/>
                    </a:lnTo>
                    <a:lnTo>
                      <a:pt x="109358" y="541"/>
                    </a:lnTo>
                    <a:cubicBezTo>
                      <a:pt x="109502" y="541"/>
                      <a:pt x="109628" y="415"/>
                      <a:pt x="109619" y="270"/>
                    </a:cubicBezTo>
                    <a:cubicBezTo>
                      <a:pt x="109619" y="117"/>
                      <a:pt x="109502" y="0"/>
                      <a:pt x="109349" y="0"/>
                    </a:cubicBezTo>
                    <a:lnTo>
                      <a:pt x="95720" y="45"/>
                    </a:lnTo>
                    <a:lnTo>
                      <a:pt x="82082" y="63"/>
                    </a:lnTo>
                    <a:lnTo>
                      <a:pt x="54814" y="99"/>
                    </a:lnTo>
                    <a:lnTo>
                      <a:pt x="27538" y="63"/>
                    </a:lnTo>
                    <a:lnTo>
                      <a:pt x="13909" y="54"/>
                    </a:lnTo>
                    <a:lnTo>
                      <a:pt x="271" y="0"/>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 name="Google Shape;845;p31"/>
              <p:cNvSpPr/>
              <p:nvPr/>
            </p:nvSpPr>
            <p:spPr>
              <a:xfrm>
                <a:off x="263005" y="3660001"/>
                <a:ext cx="3790149" cy="19249"/>
              </a:xfrm>
              <a:custGeom>
                <a:avLst/>
                <a:gdLst/>
                <a:ahLst/>
                <a:cxnLst/>
                <a:rect l="l" t="t" r="r" b="b"/>
                <a:pathLst>
                  <a:path w="109629" h="542" extrusionOk="0">
                    <a:moveTo>
                      <a:pt x="271" y="0"/>
                    </a:moveTo>
                    <a:cubicBezTo>
                      <a:pt x="118" y="0"/>
                      <a:pt x="1" y="126"/>
                      <a:pt x="1" y="271"/>
                    </a:cubicBezTo>
                    <a:cubicBezTo>
                      <a:pt x="1" y="424"/>
                      <a:pt x="118" y="541"/>
                      <a:pt x="271" y="541"/>
                    </a:cubicBezTo>
                    <a:lnTo>
                      <a:pt x="13909" y="496"/>
                    </a:lnTo>
                    <a:lnTo>
                      <a:pt x="27538" y="478"/>
                    </a:lnTo>
                    <a:lnTo>
                      <a:pt x="54814" y="442"/>
                    </a:lnTo>
                    <a:lnTo>
                      <a:pt x="82082" y="478"/>
                    </a:lnTo>
                    <a:lnTo>
                      <a:pt x="95720" y="496"/>
                    </a:lnTo>
                    <a:lnTo>
                      <a:pt x="109349" y="541"/>
                    </a:lnTo>
                    <a:lnTo>
                      <a:pt x="109358" y="541"/>
                    </a:lnTo>
                    <a:cubicBezTo>
                      <a:pt x="109502" y="541"/>
                      <a:pt x="109628" y="424"/>
                      <a:pt x="109619" y="271"/>
                    </a:cubicBezTo>
                    <a:cubicBezTo>
                      <a:pt x="109619" y="117"/>
                      <a:pt x="109502" y="0"/>
                      <a:pt x="109349" y="0"/>
                    </a:cubicBezTo>
                    <a:lnTo>
                      <a:pt x="95720" y="45"/>
                    </a:lnTo>
                    <a:lnTo>
                      <a:pt x="82082" y="63"/>
                    </a:lnTo>
                    <a:lnTo>
                      <a:pt x="54814" y="99"/>
                    </a:lnTo>
                    <a:lnTo>
                      <a:pt x="27538" y="72"/>
                    </a:lnTo>
                    <a:lnTo>
                      <a:pt x="13909" y="54"/>
                    </a:lnTo>
                    <a:lnTo>
                      <a:pt x="271" y="0"/>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 name="Google Shape;846;p31"/>
              <p:cNvSpPr/>
              <p:nvPr/>
            </p:nvSpPr>
            <p:spPr>
              <a:xfrm>
                <a:off x="263005" y="3097194"/>
                <a:ext cx="3790149" cy="19249"/>
              </a:xfrm>
              <a:custGeom>
                <a:avLst/>
                <a:gdLst/>
                <a:ahLst/>
                <a:cxnLst/>
                <a:rect l="l" t="t" r="r" b="b"/>
                <a:pathLst>
                  <a:path w="109629" h="542" extrusionOk="0">
                    <a:moveTo>
                      <a:pt x="109364" y="0"/>
                    </a:moveTo>
                    <a:cubicBezTo>
                      <a:pt x="109359" y="0"/>
                      <a:pt x="109354" y="0"/>
                      <a:pt x="109349" y="1"/>
                    </a:cubicBezTo>
                    <a:lnTo>
                      <a:pt x="95720" y="46"/>
                    </a:lnTo>
                    <a:lnTo>
                      <a:pt x="82082" y="64"/>
                    </a:lnTo>
                    <a:lnTo>
                      <a:pt x="54814" y="100"/>
                    </a:lnTo>
                    <a:lnTo>
                      <a:pt x="27538" y="64"/>
                    </a:lnTo>
                    <a:lnTo>
                      <a:pt x="13909" y="46"/>
                    </a:lnTo>
                    <a:lnTo>
                      <a:pt x="271" y="1"/>
                    </a:lnTo>
                    <a:cubicBezTo>
                      <a:pt x="118" y="1"/>
                      <a:pt x="1" y="118"/>
                      <a:pt x="1" y="271"/>
                    </a:cubicBezTo>
                    <a:cubicBezTo>
                      <a:pt x="1" y="415"/>
                      <a:pt x="118" y="542"/>
                      <a:pt x="271" y="542"/>
                    </a:cubicBezTo>
                    <a:lnTo>
                      <a:pt x="13909" y="488"/>
                    </a:lnTo>
                    <a:lnTo>
                      <a:pt x="27538" y="470"/>
                    </a:lnTo>
                    <a:lnTo>
                      <a:pt x="54814" y="442"/>
                    </a:lnTo>
                    <a:lnTo>
                      <a:pt x="82082" y="470"/>
                    </a:lnTo>
                    <a:lnTo>
                      <a:pt x="95720" y="488"/>
                    </a:lnTo>
                    <a:lnTo>
                      <a:pt x="109349" y="542"/>
                    </a:lnTo>
                    <a:lnTo>
                      <a:pt x="109358" y="542"/>
                    </a:lnTo>
                    <a:cubicBezTo>
                      <a:pt x="109502" y="542"/>
                      <a:pt x="109628" y="415"/>
                      <a:pt x="109619" y="262"/>
                    </a:cubicBezTo>
                    <a:cubicBezTo>
                      <a:pt x="109619" y="123"/>
                      <a:pt x="109510" y="0"/>
                      <a:pt x="109364" y="0"/>
                    </a:cubicBez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 name="Google Shape;847;p31"/>
              <p:cNvSpPr/>
              <p:nvPr/>
            </p:nvSpPr>
            <p:spPr>
              <a:xfrm>
                <a:off x="263005" y="2252683"/>
                <a:ext cx="3790149" cy="19249"/>
              </a:xfrm>
              <a:custGeom>
                <a:avLst/>
                <a:gdLst/>
                <a:ahLst/>
                <a:cxnLst/>
                <a:rect l="l" t="t" r="r" b="b"/>
                <a:pathLst>
                  <a:path w="109629" h="542" extrusionOk="0">
                    <a:moveTo>
                      <a:pt x="109364" y="1"/>
                    </a:moveTo>
                    <a:cubicBezTo>
                      <a:pt x="109359" y="1"/>
                      <a:pt x="109354" y="1"/>
                      <a:pt x="109349" y="1"/>
                    </a:cubicBezTo>
                    <a:lnTo>
                      <a:pt x="95720" y="46"/>
                    </a:lnTo>
                    <a:lnTo>
                      <a:pt x="82082" y="64"/>
                    </a:lnTo>
                    <a:lnTo>
                      <a:pt x="54814" y="100"/>
                    </a:lnTo>
                    <a:lnTo>
                      <a:pt x="27538" y="64"/>
                    </a:lnTo>
                    <a:lnTo>
                      <a:pt x="13909" y="46"/>
                    </a:lnTo>
                    <a:lnTo>
                      <a:pt x="271" y="1"/>
                    </a:lnTo>
                    <a:cubicBezTo>
                      <a:pt x="118" y="1"/>
                      <a:pt x="1" y="118"/>
                      <a:pt x="1" y="272"/>
                    </a:cubicBezTo>
                    <a:cubicBezTo>
                      <a:pt x="1" y="416"/>
                      <a:pt x="118" y="542"/>
                      <a:pt x="271" y="542"/>
                    </a:cubicBezTo>
                    <a:lnTo>
                      <a:pt x="13909" y="488"/>
                    </a:lnTo>
                    <a:lnTo>
                      <a:pt x="27538" y="470"/>
                    </a:lnTo>
                    <a:lnTo>
                      <a:pt x="54814" y="443"/>
                    </a:lnTo>
                    <a:lnTo>
                      <a:pt x="82082" y="470"/>
                    </a:lnTo>
                    <a:lnTo>
                      <a:pt x="95720" y="488"/>
                    </a:lnTo>
                    <a:lnTo>
                      <a:pt x="109349" y="542"/>
                    </a:lnTo>
                    <a:lnTo>
                      <a:pt x="109358" y="542"/>
                    </a:lnTo>
                    <a:cubicBezTo>
                      <a:pt x="109502" y="542"/>
                      <a:pt x="109628" y="416"/>
                      <a:pt x="109619" y="272"/>
                    </a:cubicBezTo>
                    <a:cubicBezTo>
                      <a:pt x="109619" y="124"/>
                      <a:pt x="109510" y="1"/>
                      <a:pt x="109364" y="1"/>
                    </a:cubicBez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 name="Google Shape;848;p31"/>
              <p:cNvSpPr/>
              <p:nvPr/>
            </p:nvSpPr>
            <p:spPr>
              <a:xfrm>
                <a:off x="263005" y="2534104"/>
                <a:ext cx="3790149" cy="19249"/>
              </a:xfrm>
              <a:custGeom>
                <a:avLst/>
                <a:gdLst/>
                <a:ahLst/>
                <a:cxnLst/>
                <a:rect l="l" t="t" r="r" b="b"/>
                <a:pathLst>
                  <a:path w="109629" h="542" extrusionOk="0">
                    <a:moveTo>
                      <a:pt x="271" y="0"/>
                    </a:moveTo>
                    <a:cubicBezTo>
                      <a:pt x="118" y="0"/>
                      <a:pt x="1" y="118"/>
                      <a:pt x="1" y="271"/>
                    </a:cubicBezTo>
                    <a:cubicBezTo>
                      <a:pt x="1" y="424"/>
                      <a:pt x="118" y="541"/>
                      <a:pt x="271" y="541"/>
                    </a:cubicBezTo>
                    <a:lnTo>
                      <a:pt x="13909" y="487"/>
                    </a:lnTo>
                    <a:lnTo>
                      <a:pt x="27538" y="469"/>
                    </a:lnTo>
                    <a:lnTo>
                      <a:pt x="54814" y="442"/>
                    </a:lnTo>
                    <a:lnTo>
                      <a:pt x="82082" y="478"/>
                    </a:lnTo>
                    <a:lnTo>
                      <a:pt x="95720" y="496"/>
                    </a:lnTo>
                    <a:lnTo>
                      <a:pt x="109349" y="541"/>
                    </a:lnTo>
                    <a:lnTo>
                      <a:pt x="109358" y="541"/>
                    </a:lnTo>
                    <a:cubicBezTo>
                      <a:pt x="109502" y="541"/>
                      <a:pt x="109628" y="415"/>
                      <a:pt x="109619" y="271"/>
                    </a:cubicBezTo>
                    <a:cubicBezTo>
                      <a:pt x="109619" y="118"/>
                      <a:pt x="109502" y="0"/>
                      <a:pt x="109349" y="0"/>
                    </a:cubicBezTo>
                    <a:lnTo>
                      <a:pt x="95720" y="45"/>
                    </a:lnTo>
                    <a:lnTo>
                      <a:pt x="82082" y="63"/>
                    </a:lnTo>
                    <a:lnTo>
                      <a:pt x="54814" y="100"/>
                    </a:lnTo>
                    <a:lnTo>
                      <a:pt x="27538" y="72"/>
                    </a:lnTo>
                    <a:lnTo>
                      <a:pt x="13909" y="54"/>
                    </a:lnTo>
                    <a:lnTo>
                      <a:pt x="271" y="0"/>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 name="Google Shape;849;p31"/>
              <p:cNvSpPr/>
              <p:nvPr/>
            </p:nvSpPr>
            <p:spPr>
              <a:xfrm>
                <a:off x="263005" y="1970978"/>
                <a:ext cx="3790149" cy="19285"/>
              </a:xfrm>
              <a:custGeom>
                <a:avLst/>
                <a:gdLst/>
                <a:ahLst/>
                <a:cxnLst/>
                <a:rect l="l" t="t" r="r" b="b"/>
                <a:pathLst>
                  <a:path w="109629" h="543" extrusionOk="0">
                    <a:moveTo>
                      <a:pt x="271" y="1"/>
                    </a:moveTo>
                    <a:cubicBezTo>
                      <a:pt x="118" y="1"/>
                      <a:pt x="1" y="127"/>
                      <a:pt x="1" y="271"/>
                    </a:cubicBezTo>
                    <a:cubicBezTo>
                      <a:pt x="1" y="419"/>
                      <a:pt x="110" y="542"/>
                      <a:pt x="256" y="542"/>
                    </a:cubicBezTo>
                    <a:cubicBezTo>
                      <a:pt x="261" y="542"/>
                      <a:pt x="266" y="542"/>
                      <a:pt x="271" y="542"/>
                    </a:cubicBezTo>
                    <a:lnTo>
                      <a:pt x="13909" y="497"/>
                    </a:lnTo>
                    <a:lnTo>
                      <a:pt x="27538" y="479"/>
                    </a:lnTo>
                    <a:lnTo>
                      <a:pt x="54814" y="443"/>
                    </a:lnTo>
                    <a:lnTo>
                      <a:pt x="82082" y="479"/>
                    </a:lnTo>
                    <a:lnTo>
                      <a:pt x="95720" y="497"/>
                    </a:lnTo>
                    <a:lnTo>
                      <a:pt x="109349" y="542"/>
                    </a:lnTo>
                    <a:lnTo>
                      <a:pt x="109358" y="542"/>
                    </a:lnTo>
                    <a:cubicBezTo>
                      <a:pt x="109502" y="542"/>
                      <a:pt x="109628" y="425"/>
                      <a:pt x="109619" y="271"/>
                    </a:cubicBezTo>
                    <a:cubicBezTo>
                      <a:pt x="109619" y="127"/>
                      <a:pt x="109502" y="1"/>
                      <a:pt x="109349" y="1"/>
                    </a:cubicBezTo>
                    <a:lnTo>
                      <a:pt x="95720" y="55"/>
                    </a:lnTo>
                    <a:lnTo>
                      <a:pt x="82082" y="73"/>
                    </a:lnTo>
                    <a:lnTo>
                      <a:pt x="54814" y="100"/>
                    </a:lnTo>
                    <a:lnTo>
                      <a:pt x="27538" y="73"/>
                    </a:lnTo>
                    <a:lnTo>
                      <a:pt x="13909" y="55"/>
                    </a:lnTo>
                    <a:lnTo>
                      <a:pt x="271" y="1"/>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 name="Google Shape;850;p31"/>
              <p:cNvSpPr/>
              <p:nvPr/>
            </p:nvSpPr>
            <p:spPr>
              <a:xfrm>
                <a:off x="263005" y="1408208"/>
                <a:ext cx="3790149" cy="19249"/>
              </a:xfrm>
              <a:custGeom>
                <a:avLst/>
                <a:gdLst/>
                <a:ahLst/>
                <a:cxnLst/>
                <a:rect l="l" t="t" r="r" b="b"/>
                <a:pathLst>
                  <a:path w="109629" h="542" extrusionOk="0">
                    <a:moveTo>
                      <a:pt x="271" y="1"/>
                    </a:moveTo>
                    <a:cubicBezTo>
                      <a:pt x="118" y="1"/>
                      <a:pt x="1" y="118"/>
                      <a:pt x="1" y="271"/>
                    </a:cubicBezTo>
                    <a:cubicBezTo>
                      <a:pt x="1" y="415"/>
                      <a:pt x="118" y="541"/>
                      <a:pt x="271" y="541"/>
                    </a:cubicBezTo>
                    <a:lnTo>
                      <a:pt x="13909" y="487"/>
                    </a:lnTo>
                    <a:lnTo>
                      <a:pt x="27538" y="469"/>
                    </a:lnTo>
                    <a:lnTo>
                      <a:pt x="54814" y="442"/>
                    </a:lnTo>
                    <a:lnTo>
                      <a:pt x="82082" y="469"/>
                    </a:lnTo>
                    <a:lnTo>
                      <a:pt x="95720" y="487"/>
                    </a:lnTo>
                    <a:lnTo>
                      <a:pt x="109349" y="541"/>
                    </a:lnTo>
                    <a:lnTo>
                      <a:pt x="109358" y="541"/>
                    </a:lnTo>
                    <a:cubicBezTo>
                      <a:pt x="109502" y="541"/>
                      <a:pt x="109628" y="415"/>
                      <a:pt x="109619" y="271"/>
                    </a:cubicBezTo>
                    <a:cubicBezTo>
                      <a:pt x="109619" y="118"/>
                      <a:pt x="109502" y="1"/>
                      <a:pt x="109349" y="1"/>
                    </a:cubicBezTo>
                    <a:lnTo>
                      <a:pt x="95720" y="46"/>
                    </a:lnTo>
                    <a:lnTo>
                      <a:pt x="82082" y="64"/>
                    </a:lnTo>
                    <a:lnTo>
                      <a:pt x="54814" y="100"/>
                    </a:lnTo>
                    <a:lnTo>
                      <a:pt x="27538" y="64"/>
                    </a:lnTo>
                    <a:lnTo>
                      <a:pt x="13909" y="46"/>
                    </a:lnTo>
                    <a:lnTo>
                      <a:pt x="271" y="1"/>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 name="Google Shape;851;p31"/>
              <p:cNvSpPr/>
              <p:nvPr/>
            </p:nvSpPr>
            <p:spPr>
              <a:xfrm>
                <a:off x="263005" y="845117"/>
                <a:ext cx="3790149" cy="19214"/>
              </a:xfrm>
              <a:custGeom>
                <a:avLst/>
                <a:gdLst/>
                <a:ahLst/>
                <a:cxnLst/>
                <a:rect l="l" t="t" r="r" b="b"/>
                <a:pathLst>
                  <a:path w="109629" h="541" extrusionOk="0">
                    <a:moveTo>
                      <a:pt x="271" y="0"/>
                    </a:moveTo>
                    <a:cubicBezTo>
                      <a:pt x="118" y="0"/>
                      <a:pt x="1" y="126"/>
                      <a:pt x="1" y="271"/>
                    </a:cubicBezTo>
                    <a:cubicBezTo>
                      <a:pt x="1" y="424"/>
                      <a:pt x="118" y="541"/>
                      <a:pt x="271" y="541"/>
                    </a:cubicBezTo>
                    <a:lnTo>
                      <a:pt x="13909" y="487"/>
                    </a:lnTo>
                    <a:lnTo>
                      <a:pt x="27538" y="469"/>
                    </a:lnTo>
                    <a:lnTo>
                      <a:pt x="54814" y="442"/>
                    </a:lnTo>
                    <a:lnTo>
                      <a:pt x="82082" y="478"/>
                    </a:lnTo>
                    <a:lnTo>
                      <a:pt x="95720" y="496"/>
                    </a:lnTo>
                    <a:lnTo>
                      <a:pt x="109349" y="541"/>
                    </a:lnTo>
                    <a:lnTo>
                      <a:pt x="109358" y="541"/>
                    </a:lnTo>
                    <a:cubicBezTo>
                      <a:pt x="109502" y="541"/>
                      <a:pt x="109628" y="424"/>
                      <a:pt x="109619" y="271"/>
                    </a:cubicBezTo>
                    <a:cubicBezTo>
                      <a:pt x="109619" y="117"/>
                      <a:pt x="109502" y="0"/>
                      <a:pt x="109349" y="0"/>
                    </a:cubicBezTo>
                    <a:lnTo>
                      <a:pt x="95720" y="45"/>
                    </a:lnTo>
                    <a:lnTo>
                      <a:pt x="82082" y="63"/>
                    </a:lnTo>
                    <a:lnTo>
                      <a:pt x="54814" y="99"/>
                    </a:lnTo>
                    <a:lnTo>
                      <a:pt x="27538" y="72"/>
                    </a:lnTo>
                    <a:lnTo>
                      <a:pt x="13909" y="54"/>
                    </a:lnTo>
                    <a:lnTo>
                      <a:pt x="271" y="0"/>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 name="Google Shape;852;p31"/>
              <p:cNvSpPr/>
              <p:nvPr/>
            </p:nvSpPr>
            <p:spPr>
              <a:xfrm>
                <a:off x="263005" y="1126503"/>
                <a:ext cx="3790149" cy="19249"/>
              </a:xfrm>
              <a:custGeom>
                <a:avLst/>
                <a:gdLst/>
                <a:ahLst/>
                <a:cxnLst/>
                <a:rect l="l" t="t" r="r" b="b"/>
                <a:pathLst>
                  <a:path w="109629" h="542" extrusionOk="0">
                    <a:moveTo>
                      <a:pt x="271" y="0"/>
                    </a:moveTo>
                    <a:cubicBezTo>
                      <a:pt x="118" y="0"/>
                      <a:pt x="1" y="126"/>
                      <a:pt x="1" y="271"/>
                    </a:cubicBezTo>
                    <a:cubicBezTo>
                      <a:pt x="1" y="419"/>
                      <a:pt x="110" y="542"/>
                      <a:pt x="256" y="542"/>
                    </a:cubicBezTo>
                    <a:cubicBezTo>
                      <a:pt x="261" y="542"/>
                      <a:pt x="266" y="541"/>
                      <a:pt x="271" y="541"/>
                    </a:cubicBezTo>
                    <a:lnTo>
                      <a:pt x="13909" y="496"/>
                    </a:lnTo>
                    <a:lnTo>
                      <a:pt x="27538" y="478"/>
                    </a:lnTo>
                    <a:lnTo>
                      <a:pt x="54814" y="442"/>
                    </a:lnTo>
                    <a:lnTo>
                      <a:pt x="82082" y="478"/>
                    </a:lnTo>
                    <a:lnTo>
                      <a:pt x="95720" y="496"/>
                    </a:lnTo>
                    <a:lnTo>
                      <a:pt x="109349" y="541"/>
                    </a:lnTo>
                    <a:lnTo>
                      <a:pt x="109358" y="541"/>
                    </a:lnTo>
                    <a:cubicBezTo>
                      <a:pt x="109502" y="541"/>
                      <a:pt x="109628" y="424"/>
                      <a:pt x="109619" y="271"/>
                    </a:cubicBezTo>
                    <a:cubicBezTo>
                      <a:pt x="109619" y="126"/>
                      <a:pt x="109502" y="0"/>
                      <a:pt x="109349" y="0"/>
                    </a:cubicBezTo>
                    <a:lnTo>
                      <a:pt x="95720" y="54"/>
                    </a:lnTo>
                    <a:lnTo>
                      <a:pt x="82082" y="72"/>
                    </a:lnTo>
                    <a:lnTo>
                      <a:pt x="54814" y="99"/>
                    </a:lnTo>
                    <a:lnTo>
                      <a:pt x="27538" y="72"/>
                    </a:lnTo>
                    <a:lnTo>
                      <a:pt x="13909" y="54"/>
                    </a:lnTo>
                    <a:lnTo>
                      <a:pt x="271" y="0"/>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 name="Google Shape;853;p31"/>
              <p:cNvSpPr/>
              <p:nvPr/>
            </p:nvSpPr>
            <p:spPr>
              <a:xfrm>
                <a:off x="263005" y="1689593"/>
                <a:ext cx="3790149" cy="19249"/>
              </a:xfrm>
              <a:custGeom>
                <a:avLst/>
                <a:gdLst/>
                <a:ahLst/>
                <a:cxnLst/>
                <a:rect l="l" t="t" r="r" b="b"/>
                <a:pathLst>
                  <a:path w="109629" h="542" extrusionOk="0">
                    <a:moveTo>
                      <a:pt x="271" y="1"/>
                    </a:moveTo>
                    <a:cubicBezTo>
                      <a:pt x="118" y="1"/>
                      <a:pt x="1" y="127"/>
                      <a:pt x="1" y="271"/>
                    </a:cubicBezTo>
                    <a:cubicBezTo>
                      <a:pt x="1" y="424"/>
                      <a:pt x="118" y="542"/>
                      <a:pt x="271" y="542"/>
                    </a:cubicBezTo>
                    <a:lnTo>
                      <a:pt x="13909" y="487"/>
                    </a:lnTo>
                    <a:lnTo>
                      <a:pt x="27538" y="469"/>
                    </a:lnTo>
                    <a:lnTo>
                      <a:pt x="54814" y="442"/>
                    </a:lnTo>
                    <a:lnTo>
                      <a:pt x="82082" y="478"/>
                    </a:lnTo>
                    <a:lnTo>
                      <a:pt x="95720" y="496"/>
                    </a:lnTo>
                    <a:lnTo>
                      <a:pt x="109349" y="542"/>
                    </a:lnTo>
                    <a:lnTo>
                      <a:pt x="109358" y="542"/>
                    </a:lnTo>
                    <a:cubicBezTo>
                      <a:pt x="109502" y="542"/>
                      <a:pt x="109628" y="424"/>
                      <a:pt x="109619" y="271"/>
                    </a:cubicBezTo>
                    <a:cubicBezTo>
                      <a:pt x="109619" y="118"/>
                      <a:pt x="109502" y="1"/>
                      <a:pt x="109349" y="1"/>
                    </a:cubicBezTo>
                    <a:lnTo>
                      <a:pt x="95720" y="46"/>
                    </a:lnTo>
                    <a:lnTo>
                      <a:pt x="82082" y="64"/>
                    </a:lnTo>
                    <a:lnTo>
                      <a:pt x="54814" y="100"/>
                    </a:lnTo>
                    <a:lnTo>
                      <a:pt x="27538" y="73"/>
                    </a:lnTo>
                    <a:lnTo>
                      <a:pt x="13909" y="55"/>
                    </a:lnTo>
                    <a:lnTo>
                      <a:pt x="271" y="1"/>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 name="Google Shape;854;p31"/>
              <p:cNvSpPr/>
              <p:nvPr/>
            </p:nvSpPr>
            <p:spPr>
              <a:xfrm>
                <a:off x="263005" y="2815489"/>
                <a:ext cx="3790149" cy="19249"/>
              </a:xfrm>
              <a:custGeom>
                <a:avLst/>
                <a:gdLst/>
                <a:ahLst/>
                <a:cxnLst/>
                <a:rect l="l" t="t" r="r" b="b"/>
                <a:pathLst>
                  <a:path w="109629" h="542" extrusionOk="0">
                    <a:moveTo>
                      <a:pt x="271" y="1"/>
                    </a:moveTo>
                    <a:cubicBezTo>
                      <a:pt x="118" y="1"/>
                      <a:pt x="1" y="127"/>
                      <a:pt x="1" y="271"/>
                    </a:cubicBezTo>
                    <a:cubicBezTo>
                      <a:pt x="1" y="424"/>
                      <a:pt x="118" y="541"/>
                      <a:pt x="271" y="541"/>
                    </a:cubicBezTo>
                    <a:lnTo>
                      <a:pt x="13909" y="496"/>
                    </a:lnTo>
                    <a:lnTo>
                      <a:pt x="27538" y="478"/>
                    </a:lnTo>
                    <a:lnTo>
                      <a:pt x="54814" y="442"/>
                    </a:lnTo>
                    <a:lnTo>
                      <a:pt x="82082" y="478"/>
                    </a:lnTo>
                    <a:lnTo>
                      <a:pt x="95720" y="496"/>
                    </a:lnTo>
                    <a:lnTo>
                      <a:pt x="109349" y="541"/>
                    </a:lnTo>
                    <a:lnTo>
                      <a:pt x="109358" y="541"/>
                    </a:lnTo>
                    <a:cubicBezTo>
                      <a:pt x="109502" y="541"/>
                      <a:pt x="109628" y="424"/>
                      <a:pt x="109619" y="271"/>
                    </a:cubicBezTo>
                    <a:cubicBezTo>
                      <a:pt x="109619" y="127"/>
                      <a:pt x="109502" y="1"/>
                      <a:pt x="109349" y="1"/>
                    </a:cubicBezTo>
                    <a:lnTo>
                      <a:pt x="95720" y="55"/>
                    </a:lnTo>
                    <a:lnTo>
                      <a:pt x="82082" y="73"/>
                    </a:lnTo>
                    <a:lnTo>
                      <a:pt x="54814" y="100"/>
                    </a:lnTo>
                    <a:lnTo>
                      <a:pt x="27538" y="73"/>
                    </a:lnTo>
                    <a:lnTo>
                      <a:pt x="13909" y="55"/>
                    </a:lnTo>
                    <a:lnTo>
                      <a:pt x="271" y="1"/>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 name="Google Shape;855;p31"/>
              <p:cNvSpPr/>
              <p:nvPr/>
            </p:nvSpPr>
            <p:spPr>
              <a:xfrm>
                <a:off x="263005" y="4785897"/>
                <a:ext cx="3790149" cy="19533"/>
              </a:xfrm>
              <a:custGeom>
                <a:avLst/>
                <a:gdLst/>
                <a:ahLst/>
                <a:cxnLst/>
                <a:rect l="l" t="t" r="r" b="b"/>
                <a:pathLst>
                  <a:path w="109629" h="550" extrusionOk="0">
                    <a:moveTo>
                      <a:pt x="271" y="0"/>
                    </a:moveTo>
                    <a:cubicBezTo>
                      <a:pt x="118" y="0"/>
                      <a:pt x="1" y="126"/>
                      <a:pt x="1" y="280"/>
                    </a:cubicBezTo>
                    <a:cubicBezTo>
                      <a:pt x="1" y="424"/>
                      <a:pt x="118" y="550"/>
                      <a:pt x="271" y="550"/>
                    </a:cubicBezTo>
                    <a:lnTo>
                      <a:pt x="13909" y="496"/>
                    </a:lnTo>
                    <a:lnTo>
                      <a:pt x="27538" y="478"/>
                    </a:lnTo>
                    <a:lnTo>
                      <a:pt x="54814" y="442"/>
                    </a:lnTo>
                    <a:lnTo>
                      <a:pt x="82082" y="478"/>
                    </a:lnTo>
                    <a:lnTo>
                      <a:pt x="95720" y="496"/>
                    </a:lnTo>
                    <a:lnTo>
                      <a:pt x="109349" y="550"/>
                    </a:lnTo>
                    <a:lnTo>
                      <a:pt x="109358" y="550"/>
                    </a:lnTo>
                    <a:cubicBezTo>
                      <a:pt x="109502" y="550"/>
                      <a:pt x="109628" y="424"/>
                      <a:pt x="109619" y="270"/>
                    </a:cubicBezTo>
                    <a:cubicBezTo>
                      <a:pt x="109619" y="126"/>
                      <a:pt x="109502" y="0"/>
                      <a:pt x="109349" y="0"/>
                    </a:cubicBezTo>
                    <a:lnTo>
                      <a:pt x="95720" y="54"/>
                    </a:lnTo>
                    <a:lnTo>
                      <a:pt x="82082" y="72"/>
                    </a:lnTo>
                    <a:lnTo>
                      <a:pt x="54814" y="108"/>
                    </a:lnTo>
                    <a:lnTo>
                      <a:pt x="27538" y="72"/>
                    </a:lnTo>
                    <a:lnTo>
                      <a:pt x="13909" y="54"/>
                    </a:lnTo>
                    <a:lnTo>
                      <a:pt x="271" y="0"/>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cxnSp>
          <p:nvCxnSpPr>
            <p:cNvPr id="856" name="Google Shape;856;p31"/>
            <p:cNvCxnSpPr/>
            <p:nvPr/>
          </p:nvCxnSpPr>
          <p:spPr>
            <a:xfrm>
              <a:off x="4625700" y="540000"/>
              <a:ext cx="4679100" cy="0"/>
            </a:xfrm>
            <a:prstGeom prst="straightConnector1">
              <a:avLst/>
            </a:prstGeom>
            <a:noFill/>
            <a:ln w="9525" cap="flat" cmpd="sng">
              <a:solidFill>
                <a:srgbClr val="6D9EEB"/>
              </a:solidFill>
              <a:prstDash val="solid"/>
              <a:round/>
              <a:headEnd type="none" w="med" len="med"/>
              <a:tailEnd type="none" w="med" len="med"/>
            </a:ln>
          </p:spPr>
        </p:cxnSp>
        <p:cxnSp>
          <p:nvCxnSpPr>
            <p:cNvPr id="857" name="Google Shape;857;p31"/>
            <p:cNvCxnSpPr/>
            <p:nvPr/>
          </p:nvCxnSpPr>
          <p:spPr>
            <a:xfrm>
              <a:off x="4049375" y="545250"/>
              <a:ext cx="0" cy="4625400"/>
            </a:xfrm>
            <a:prstGeom prst="straightConnector1">
              <a:avLst/>
            </a:prstGeom>
            <a:noFill/>
            <a:ln w="9525" cap="flat" cmpd="sng">
              <a:solidFill>
                <a:srgbClr val="6D9EEB"/>
              </a:solidFill>
              <a:prstDash val="solid"/>
              <a:round/>
              <a:headEnd type="none" w="med" len="med"/>
              <a:tailEnd type="none" w="med" len="med"/>
            </a:ln>
          </p:spPr>
        </p:cxnSp>
        <p:cxnSp>
          <p:nvCxnSpPr>
            <p:cNvPr id="858" name="Google Shape;858;p31"/>
            <p:cNvCxnSpPr/>
            <p:nvPr/>
          </p:nvCxnSpPr>
          <p:spPr>
            <a:xfrm>
              <a:off x="4112975" y="545250"/>
              <a:ext cx="0" cy="4625400"/>
            </a:xfrm>
            <a:prstGeom prst="straightConnector1">
              <a:avLst/>
            </a:prstGeom>
            <a:noFill/>
            <a:ln w="9525" cap="flat" cmpd="sng">
              <a:solidFill>
                <a:srgbClr val="6D9EEB"/>
              </a:solidFill>
              <a:prstDash val="solid"/>
              <a:round/>
              <a:headEnd type="none" w="med" len="med"/>
              <a:tailEnd type="none" w="med" len="med"/>
            </a:ln>
          </p:spPr>
        </p:cxnSp>
        <p:cxnSp>
          <p:nvCxnSpPr>
            <p:cNvPr id="859" name="Google Shape;859;p31"/>
            <p:cNvCxnSpPr/>
            <p:nvPr/>
          </p:nvCxnSpPr>
          <p:spPr>
            <a:xfrm>
              <a:off x="4991700" y="545250"/>
              <a:ext cx="0" cy="4625400"/>
            </a:xfrm>
            <a:prstGeom prst="straightConnector1">
              <a:avLst/>
            </a:prstGeom>
            <a:noFill/>
            <a:ln w="9525" cap="flat" cmpd="sng">
              <a:solidFill>
                <a:srgbClr val="6D9EEB"/>
              </a:solidFill>
              <a:prstDash val="solid"/>
              <a:round/>
              <a:headEnd type="none" w="med" len="med"/>
              <a:tailEnd type="none" w="med" len="med"/>
            </a:ln>
          </p:spPr>
        </p:cxnSp>
        <p:cxnSp>
          <p:nvCxnSpPr>
            <p:cNvPr id="860" name="Google Shape;860;p31"/>
            <p:cNvCxnSpPr/>
            <p:nvPr/>
          </p:nvCxnSpPr>
          <p:spPr>
            <a:xfrm>
              <a:off x="5055300" y="545250"/>
              <a:ext cx="0" cy="4625400"/>
            </a:xfrm>
            <a:prstGeom prst="straightConnector1">
              <a:avLst/>
            </a:prstGeom>
            <a:noFill/>
            <a:ln w="9525" cap="flat" cmpd="sng">
              <a:solidFill>
                <a:srgbClr val="6D9EEB"/>
              </a:solidFill>
              <a:prstDash val="solid"/>
              <a:round/>
              <a:headEnd type="none" w="med" len="med"/>
              <a:tailEnd type="none" w="med" len="med"/>
            </a:ln>
          </p:spPr>
        </p:cxnSp>
        <p:cxnSp>
          <p:nvCxnSpPr>
            <p:cNvPr id="861" name="Google Shape;861;p31"/>
            <p:cNvCxnSpPr/>
            <p:nvPr/>
          </p:nvCxnSpPr>
          <p:spPr>
            <a:xfrm>
              <a:off x="-166800" y="540000"/>
              <a:ext cx="4681500" cy="0"/>
            </a:xfrm>
            <a:prstGeom prst="straightConnector1">
              <a:avLst/>
            </a:prstGeom>
            <a:noFill/>
            <a:ln w="9525" cap="flat" cmpd="sng">
              <a:solidFill>
                <a:srgbClr val="6D9EEB"/>
              </a:solidFill>
              <a:prstDash val="solid"/>
              <a:round/>
              <a:headEnd type="none" w="med" len="med"/>
              <a:tailEnd type="none" w="med" len="med"/>
            </a:ln>
          </p:spPr>
        </p:cxnSp>
      </p:grpSp>
      <p:sp>
        <p:nvSpPr>
          <p:cNvPr id="862" name="Google Shape;862;p31"/>
          <p:cNvSpPr txBox="1">
            <a:spLocks noGrp="1"/>
          </p:cNvSpPr>
          <p:nvPr>
            <p:ph type="subTitle" idx="1"/>
          </p:nvPr>
        </p:nvSpPr>
        <p:spPr>
          <a:xfrm>
            <a:off x="906900" y="3615868"/>
            <a:ext cx="2506200" cy="406800"/>
          </a:xfrm>
          <a:prstGeom prst="rect">
            <a:avLst/>
          </a:prstGeom>
          <a:noFill/>
          <a:ln>
            <a:noFill/>
          </a:ln>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sz="2000" b="1">
                <a:solidFill>
                  <a:schemeClr val="dk1"/>
                </a:solidFill>
                <a:latin typeface="Itim"/>
                <a:ea typeface="Itim"/>
                <a:cs typeface="Itim"/>
                <a:sym typeface="Itim"/>
              </a:defRPr>
            </a:lvl1pPr>
            <a:lvl2pPr lvl="1" algn="ctr" rtl="0">
              <a:lnSpc>
                <a:spcPct val="100000"/>
              </a:lnSpc>
              <a:spcBef>
                <a:spcPts val="0"/>
              </a:spcBef>
              <a:spcAft>
                <a:spcPts val="0"/>
              </a:spcAft>
              <a:buClr>
                <a:schemeClr val="dk2"/>
              </a:buClr>
              <a:buSzPts val="1600"/>
              <a:buNone/>
              <a:defRPr sz="1600">
                <a:solidFill>
                  <a:schemeClr val="dk2"/>
                </a:solidFill>
              </a:defRPr>
            </a:lvl2pPr>
            <a:lvl3pPr lvl="2" algn="ctr" rtl="0">
              <a:lnSpc>
                <a:spcPct val="100000"/>
              </a:lnSpc>
              <a:spcBef>
                <a:spcPts val="0"/>
              </a:spcBef>
              <a:spcAft>
                <a:spcPts val="0"/>
              </a:spcAft>
              <a:buClr>
                <a:schemeClr val="dk2"/>
              </a:buClr>
              <a:buSzPts val="1600"/>
              <a:buNone/>
              <a:defRPr sz="1600">
                <a:solidFill>
                  <a:schemeClr val="dk2"/>
                </a:solidFill>
              </a:defRPr>
            </a:lvl3pPr>
            <a:lvl4pPr lvl="3" algn="ctr" rtl="0">
              <a:lnSpc>
                <a:spcPct val="100000"/>
              </a:lnSpc>
              <a:spcBef>
                <a:spcPts val="0"/>
              </a:spcBef>
              <a:spcAft>
                <a:spcPts val="0"/>
              </a:spcAft>
              <a:buClr>
                <a:schemeClr val="dk2"/>
              </a:buClr>
              <a:buSzPts val="1600"/>
              <a:buNone/>
              <a:defRPr sz="1600">
                <a:solidFill>
                  <a:schemeClr val="dk2"/>
                </a:solidFill>
              </a:defRPr>
            </a:lvl4pPr>
            <a:lvl5pPr lvl="4" algn="ctr" rtl="0">
              <a:lnSpc>
                <a:spcPct val="100000"/>
              </a:lnSpc>
              <a:spcBef>
                <a:spcPts val="0"/>
              </a:spcBef>
              <a:spcAft>
                <a:spcPts val="0"/>
              </a:spcAft>
              <a:buClr>
                <a:schemeClr val="dk2"/>
              </a:buClr>
              <a:buSzPts val="1600"/>
              <a:buNone/>
              <a:defRPr sz="1600">
                <a:solidFill>
                  <a:schemeClr val="dk2"/>
                </a:solidFill>
              </a:defRPr>
            </a:lvl5pPr>
            <a:lvl6pPr lvl="5" algn="ctr" rtl="0">
              <a:lnSpc>
                <a:spcPct val="100000"/>
              </a:lnSpc>
              <a:spcBef>
                <a:spcPts val="0"/>
              </a:spcBef>
              <a:spcAft>
                <a:spcPts val="0"/>
              </a:spcAft>
              <a:buClr>
                <a:schemeClr val="dk2"/>
              </a:buClr>
              <a:buSzPts val="1600"/>
              <a:buNone/>
              <a:defRPr sz="1600">
                <a:solidFill>
                  <a:schemeClr val="dk2"/>
                </a:solidFill>
              </a:defRPr>
            </a:lvl6pPr>
            <a:lvl7pPr lvl="6" algn="ctr" rtl="0">
              <a:lnSpc>
                <a:spcPct val="100000"/>
              </a:lnSpc>
              <a:spcBef>
                <a:spcPts val="0"/>
              </a:spcBef>
              <a:spcAft>
                <a:spcPts val="0"/>
              </a:spcAft>
              <a:buClr>
                <a:schemeClr val="dk2"/>
              </a:buClr>
              <a:buSzPts val="1600"/>
              <a:buNone/>
              <a:defRPr sz="1600">
                <a:solidFill>
                  <a:schemeClr val="dk2"/>
                </a:solidFill>
              </a:defRPr>
            </a:lvl7pPr>
            <a:lvl8pPr lvl="7" algn="ctr" rtl="0">
              <a:lnSpc>
                <a:spcPct val="100000"/>
              </a:lnSpc>
              <a:spcBef>
                <a:spcPts val="0"/>
              </a:spcBef>
              <a:spcAft>
                <a:spcPts val="0"/>
              </a:spcAft>
              <a:buClr>
                <a:schemeClr val="dk2"/>
              </a:buClr>
              <a:buSzPts val="1600"/>
              <a:buNone/>
              <a:defRPr sz="1600">
                <a:solidFill>
                  <a:schemeClr val="dk2"/>
                </a:solidFill>
              </a:defRPr>
            </a:lvl8pPr>
            <a:lvl9pPr lvl="8" algn="ctr" rtl="0">
              <a:lnSpc>
                <a:spcPct val="100000"/>
              </a:lnSpc>
              <a:spcBef>
                <a:spcPts val="0"/>
              </a:spcBef>
              <a:spcAft>
                <a:spcPts val="0"/>
              </a:spcAft>
              <a:buClr>
                <a:schemeClr val="dk2"/>
              </a:buClr>
              <a:buSzPts val="1600"/>
              <a:buNone/>
              <a:defRPr sz="1600">
                <a:solidFill>
                  <a:schemeClr val="dk2"/>
                </a:solidFill>
              </a:defRPr>
            </a:lvl9pPr>
          </a:lstStyle>
          <a:p>
            <a:endParaRPr/>
          </a:p>
        </p:txBody>
      </p:sp>
      <p:sp>
        <p:nvSpPr>
          <p:cNvPr id="863" name="Google Shape;863;p31"/>
          <p:cNvSpPr txBox="1">
            <a:spLocks noGrp="1"/>
          </p:cNvSpPr>
          <p:nvPr>
            <p:ph type="subTitle" idx="2"/>
          </p:nvPr>
        </p:nvSpPr>
        <p:spPr>
          <a:xfrm>
            <a:off x="5565696" y="3615868"/>
            <a:ext cx="2506200" cy="406800"/>
          </a:xfrm>
          <a:prstGeom prst="rect">
            <a:avLst/>
          </a:prstGeom>
          <a:noFill/>
          <a:ln>
            <a:noFill/>
          </a:ln>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sz="2000" b="1">
                <a:solidFill>
                  <a:schemeClr val="dk1"/>
                </a:solidFill>
                <a:latin typeface="Itim"/>
                <a:ea typeface="Itim"/>
                <a:cs typeface="Itim"/>
                <a:sym typeface="Itim"/>
              </a:defRPr>
            </a:lvl1pPr>
            <a:lvl2pPr lvl="1" algn="ctr" rtl="0">
              <a:lnSpc>
                <a:spcPct val="100000"/>
              </a:lnSpc>
              <a:spcBef>
                <a:spcPts val="0"/>
              </a:spcBef>
              <a:spcAft>
                <a:spcPts val="0"/>
              </a:spcAft>
              <a:buClr>
                <a:schemeClr val="dk2"/>
              </a:buClr>
              <a:buSzPts val="1600"/>
              <a:buNone/>
              <a:defRPr sz="1600">
                <a:solidFill>
                  <a:schemeClr val="dk2"/>
                </a:solidFill>
              </a:defRPr>
            </a:lvl2pPr>
            <a:lvl3pPr lvl="2" algn="ctr" rtl="0">
              <a:lnSpc>
                <a:spcPct val="100000"/>
              </a:lnSpc>
              <a:spcBef>
                <a:spcPts val="0"/>
              </a:spcBef>
              <a:spcAft>
                <a:spcPts val="0"/>
              </a:spcAft>
              <a:buClr>
                <a:schemeClr val="dk2"/>
              </a:buClr>
              <a:buSzPts val="1600"/>
              <a:buNone/>
              <a:defRPr sz="1600">
                <a:solidFill>
                  <a:schemeClr val="dk2"/>
                </a:solidFill>
              </a:defRPr>
            </a:lvl3pPr>
            <a:lvl4pPr lvl="3" algn="ctr" rtl="0">
              <a:lnSpc>
                <a:spcPct val="100000"/>
              </a:lnSpc>
              <a:spcBef>
                <a:spcPts val="0"/>
              </a:spcBef>
              <a:spcAft>
                <a:spcPts val="0"/>
              </a:spcAft>
              <a:buClr>
                <a:schemeClr val="dk2"/>
              </a:buClr>
              <a:buSzPts val="1600"/>
              <a:buNone/>
              <a:defRPr sz="1600">
                <a:solidFill>
                  <a:schemeClr val="dk2"/>
                </a:solidFill>
              </a:defRPr>
            </a:lvl4pPr>
            <a:lvl5pPr lvl="4" algn="ctr" rtl="0">
              <a:lnSpc>
                <a:spcPct val="100000"/>
              </a:lnSpc>
              <a:spcBef>
                <a:spcPts val="0"/>
              </a:spcBef>
              <a:spcAft>
                <a:spcPts val="0"/>
              </a:spcAft>
              <a:buClr>
                <a:schemeClr val="dk2"/>
              </a:buClr>
              <a:buSzPts val="1600"/>
              <a:buNone/>
              <a:defRPr sz="1600">
                <a:solidFill>
                  <a:schemeClr val="dk2"/>
                </a:solidFill>
              </a:defRPr>
            </a:lvl5pPr>
            <a:lvl6pPr lvl="5" algn="ctr" rtl="0">
              <a:lnSpc>
                <a:spcPct val="100000"/>
              </a:lnSpc>
              <a:spcBef>
                <a:spcPts val="0"/>
              </a:spcBef>
              <a:spcAft>
                <a:spcPts val="0"/>
              </a:spcAft>
              <a:buClr>
                <a:schemeClr val="dk2"/>
              </a:buClr>
              <a:buSzPts val="1600"/>
              <a:buNone/>
              <a:defRPr sz="1600">
                <a:solidFill>
                  <a:schemeClr val="dk2"/>
                </a:solidFill>
              </a:defRPr>
            </a:lvl6pPr>
            <a:lvl7pPr lvl="6" algn="ctr" rtl="0">
              <a:lnSpc>
                <a:spcPct val="100000"/>
              </a:lnSpc>
              <a:spcBef>
                <a:spcPts val="0"/>
              </a:spcBef>
              <a:spcAft>
                <a:spcPts val="0"/>
              </a:spcAft>
              <a:buClr>
                <a:schemeClr val="dk2"/>
              </a:buClr>
              <a:buSzPts val="1600"/>
              <a:buNone/>
              <a:defRPr sz="1600">
                <a:solidFill>
                  <a:schemeClr val="dk2"/>
                </a:solidFill>
              </a:defRPr>
            </a:lvl7pPr>
            <a:lvl8pPr lvl="7" algn="ctr" rtl="0">
              <a:lnSpc>
                <a:spcPct val="100000"/>
              </a:lnSpc>
              <a:spcBef>
                <a:spcPts val="0"/>
              </a:spcBef>
              <a:spcAft>
                <a:spcPts val="0"/>
              </a:spcAft>
              <a:buClr>
                <a:schemeClr val="dk2"/>
              </a:buClr>
              <a:buSzPts val="1600"/>
              <a:buNone/>
              <a:defRPr sz="1600">
                <a:solidFill>
                  <a:schemeClr val="dk2"/>
                </a:solidFill>
              </a:defRPr>
            </a:lvl8pPr>
            <a:lvl9pPr lvl="8" algn="ctr" rtl="0">
              <a:lnSpc>
                <a:spcPct val="100000"/>
              </a:lnSpc>
              <a:spcBef>
                <a:spcPts val="0"/>
              </a:spcBef>
              <a:spcAft>
                <a:spcPts val="0"/>
              </a:spcAft>
              <a:buClr>
                <a:schemeClr val="dk2"/>
              </a:buClr>
              <a:buSzPts val="1600"/>
              <a:buNone/>
              <a:defRPr sz="1600">
                <a:solidFill>
                  <a:schemeClr val="dk2"/>
                </a:solidFill>
              </a:defRPr>
            </a:lvl9pPr>
          </a:lstStyle>
          <a:p>
            <a:endParaRPr/>
          </a:p>
        </p:txBody>
      </p:sp>
      <p:sp>
        <p:nvSpPr>
          <p:cNvPr id="864" name="Google Shape;864;p31"/>
          <p:cNvSpPr txBox="1">
            <a:spLocks noGrp="1"/>
          </p:cNvSpPr>
          <p:nvPr>
            <p:ph type="subTitle" idx="3"/>
          </p:nvPr>
        </p:nvSpPr>
        <p:spPr>
          <a:xfrm>
            <a:off x="906900" y="2084031"/>
            <a:ext cx="2506200" cy="406800"/>
          </a:xfrm>
          <a:prstGeom prst="rect">
            <a:avLst/>
          </a:prstGeom>
          <a:noFill/>
          <a:ln>
            <a:noFill/>
          </a:ln>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sz="2000" b="1">
                <a:solidFill>
                  <a:schemeClr val="dk1"/>
                </a:solidFill>
                <a:latin typeface="Itim"/>
                <a:ea typeface="Itim"/>
                <a:cs typeface="Itim"/>
                <a:sym typeface="Itim"/>
              </a:defRPr>
            </a:lvl1pPr>
            <a:lvl2pPr lvl="1" algn="ctr" rtl="0">
              <a:lnSpc>
                <a:spcPct val="100000"/>
              </a:lnSpc>
              <a:spcBef>
                <a:spcPts val="0"/>
              </a:spcBef>
              <a:spcAft>
                <a:spcPts val="0"/>
              </a:spcAft>
              <a:buClr>
                <a:schemeClr val="dk2"/>
              </a:buClr>
              <a:buSzPts val="1600"/>
              <a:buNone/>
              <a:defRPr sz="1600">
                <a:solidFill>
                  <a:schemeClr val="dk2"/>
                </a:solidFill>
              </a:defRPr>
            </a:lvl2pPr>
            <a:lvl3pPr lvl="2" algn="ctr" rtl="0">
              <a:lnSpc>
                <a:spcPct val="100000"/>
              </a:lnSpc>
              <a:spcBef>
                <a:spcPts val="0"/>
              </a:spcBef>
              <a:spcAft>
                <a:spcPts val="0"/>
              </a:spcAft>
              <a:buClr>
                <a:schemeClr val="dk2"/>
              </a:buClr>
              <a:buSzPts val="1600"/>
              <a:buNone/>
              <a:defRPr sz="1600">
                <a:solidFill>
                  <a:schemeClr val="dk2"/>
                </a:solidFill>
              </a:defRPr>
            </a:lvl3pPr>
            <a:lvl4pPr lvl="3" algn="ctr" rtl="0">
              <a:lnSpc>
                <a:spcPct val="100000"/>
              </a:lnSpc>
              <a:spcBef>
                <a:spcPts val="0"/>
              </a:spcBef>
              <a:spcAft>
                <a:spcPts val="0"/>
              </a:spcAft>
              <a:buClr>
                <a:schemeClr val="dk2"/>
              </a:buClr>
              <a:buSzPts val="1600"/>
              <a:buNone/>
              <a:defRPr sz="1600">
                <a:solidFill>
                  <a:schemeClr val="dk2"/>
                </a:solidFill>
              </a:defRPr>
            </a:lvl4pPr>
            <a:lvl5pPr lvl="4" algn="ctr" rtl="0">
              <a:lnSpc>
                <a:spcPct val="100000"/>
              </a:lnSpc>
              <a:spcBef>
                <a:spcPts val="0"/>
              </a:spcBef>
              <a:spcAft>
                <a:spcPts val="0"/>
              </a:spcAft>
              <a:buClr>
                <a:schemeClr val="dk2"/>
              </a:buClr>
              <a:buSzPts val="1600"/>
              <a:buNone/>
              <a:defRPr sz="1600">
                <a:solidFill>
                  <a:schemeClr val="dk2"/>
                </a:solidFill>
              </a:defRPr>
            </a:lvl5pPr>
            <a:lvl6pPr lvl="5" algn="ctr" rtl="0">
              <a:lnSpc>
                <a:spcPct val="100000"/>
              </a:lnSpc>
              <a:spcBef>
                <a:spcPts val="0"/>
              </a:spcBef>
              <a:spcAft>
                <a:spcPts val="0"/>
              </a:spcAft>
              <a:buClr>
                <a:schemeClr val="dk2"/>
              </a:buClr>
              <a:buSzPts val="1600"/>
              <a:buNone/>
              <a:defRPr sz="1600">
                <a:solidFill>
                  <a:schemeClr val="dk2"/>
                </a:solidFill>
              </a:defRPr>
            </a:lvl6pPr>
            <a:lvl7pPr lvl="6" algn="ctr" rtl="0">
              <a:lnSpc>
                <a:spcPct val="100000"/>
              </a:lnSpc>
              <a:spcBef>
                <a:spcPts val="0"/>
              </a:spcBef>
              <a:spcAft>
                <a:spcPts val="0"/>
              </a:spcAft>
              <a:buClr>
                <a:schemeClr val="dk2"/>
              </a:buClr>
              <a:buSzPts val="1600"/>
              <a:buNone/>
              <a:defRPr sz="1600">
                <a:solidFill>
                  <a:schemeClr val="dk2"/>
                </a:solidFill>
              </a:defRPr>
            </a:lvl7pPr>
            <a:lvl8pPr lvl="7" algn="ctr" rtl="0">
              <a:lnSpc>
                <a:spcPct val="100000"/>
              </a:lnSpc>
              <a:spcBef>
                <a:spcPts val="0"/>
              </a:spcBef>
              <a:spcAft>
                <a:spcPts val="0"/>
              </a:spcAft>
              <a:buClr>
                <a:schemeClr val="dk2"/>
              </a:buClr>
              <a:buSzPts val="1600"/>
              <a:buNone/>
              <a:defRPr sz="1600">
                <a:solidFill>
                  <a:schemeClr val="dk2"/>
                </a:solidFill>
              </a:defRPr>
            </a:lvl8pPr>
            <a:lvl9pPr lvl="8" algn="ctr" rtl="0">
              <a:lnSpc>
                <a:spcPct val="100000"/>
              </a:lnSpc>
              <a:spcBef>
                <a:spcPts val="0"/>
              </a:spcBef>
              <a:spcAft>
                <a:spcPts val="0"/>
              </a:spcAft>
              <a:buClr>
                <a:schemeClr val="dk2"/>
              </a:buClr>
              <a:buSzPts val="1600"/>
              <a:buNone/>
              <a:defRPr sz="1600">
                <a:solidFill>
                  <a:schemeClr val="dk2"/>
                </a:solidFill>
              </a:defRPr>
            </a:lvl9pPr>
          </a:lstStyle>
          <a:p>
            <a:endParaRPr/>
          </a:p>
        </p:txBody>
      </p:sp>
      <p:sp>
        <p:nvSpPr>
          <p:cNvPr id="865" name="Google Shape;865;p31"/>
          <p:cNvSpPr txBox="1">
            <a:spLocks noGrp="1"/>
          </p:cNvSpPr>
          <p:nvPr>
            <p:ph type="subTitle" idx="4"/>
          </p:nvPr>
        </p:nvSpPr>
        <p:spPr>
          <a:xfrm>
            <a:off x="5565688" y="2094806"/>
            <a:ext cx="2506200" cy="406800"/>
          </a:xfrm>
          <a:prstGeom prst="rect">
            <a:avLst/>
          </a:prstGeom>
          <a:noFill/>
          <a:ln>
            <a:noFill/>
          </a:ln>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sz="2000" b="1">
                <a:solidFill>
                  <a:schemeClr val="dk1"/>
                </a:solidFill>
                <a:latin typeface="Itim"/>
                <a:ea typeface="Itim"/>
                <a:cs typeface="Itim"/>
                <a:sym typeface="Itim"/>
              </a:defRPr>
            </a:lvl1pPr>
            <a:lvl2pPr lvl="1" algn="ctr" rtl="0">
              <a:lnSpc>
                <a:spcPct val="100000"/>
              </a:lnSpc>
              <a:spcBef>
                <a:spcPts val="0"/>
              </a:spcBef>
              <a:spcAft>
                <a:spcPts val="0"/>
              </a:spcAft>
              <a:buClr>
                <a:schemeClr val="dk2"/>
              </a:buClr>
              <a:buSzPts val="1600"/>
              <a:buNone/>
              <a:defRPr sz="1600">
                <a:solidFill>
                  <a:schemeClr val="dk2"/>
                </a:solidFill>
              </a:defRPr>
            </a:lvl2pPr>
            <a:lvl3pPr lvl="2" algn="ctr" rtl="0">
              <a:lnSpc>
                <a:spcPct val="100000"/>
              </a:lnSpc>
              <a:spcBef>
                <a:spcPts val="0"/>
              </a:spcBef>
              <a:spcAft>
                <a:spcPts val="0"/>
              </a:spcAft>
              <a:buClr>
                <a:schemeClr val="dk2"/>
              </a:buClr>
              <a:buSzPts val="1600"/>
              <a:buNone/>
              <a:defRPr sz="1600">
                <a:solidFill>
                  <a:schemeClr val="dk2"/>
                </a:solidFill>
              </a:defRPr>
            </a:lvl3pPr>
            <a:lvl4pPr lvl="3" algn="ctr" rtl="0">
              <a:lnSpc>
                <a:spcPct val="100000"/>
              </a:lnSpc>
              <a:spcBef>
                <a:spcPts val="0"/>
              </a:spcBef>
              <a:spcAft>
                <a:spcPts val="0"/>
              </a:spcAft>
              <a:buClr>
                <a:schemeClr val="dk2"/>
              </a:buClr>
              <a:buSzPts val="1600"/>
              <a:buNone/>
              <a:defRPr sz="1600">
                <a:solidFill>
                  <a:schemeClr val="dk2"/>
                </a:solidFill>
              </a:defRPr>
            </a:lvl4pPr>
            <a:lvl5pPr lvl="4" algn="ctr" rtl="0">
              <a:lnSpc>
                <a:spcPct val="100000"/>
              </a:lnSpc>
              <a:spcBef>
                <a:spcPts val="0"/>
              </a:spcBef>
              <a:spcAft>
                <a:spcPts val="0"/>
              </a:spcAft>
              <a:buClr>
                <a:schemeClr val="dk2"/>
              </a:buClr>
              <a:buSzPts val="1600"/>
              <a:buNone/>
              <a:defRPr sz="1600">
                <a:solidFill>
                  <a:schemeClr val="dk2"/>
                </a:solidFill>
              </a:defRPr>
            </a:lvl5pPr>
            <a:lvl6pPr lvl="5" algn="ctr" rtl="0">
              <a:lnSpc>
                <a:spcPct val="100000"/>
              </a:lnSpc>
              <a:spcBef>
                <a:spcPts val="0"/>
              </a:spcBef>
              <a:spcAft>
                <a:spcPts val="0"/>
              </a:spcAft>
              <a:buClr>
                <a:schemeClr val="dk2"/>
              </a:buClr>
              <a:buSzPts val="1600"/>
              <a:buNone/>
              <a:defRPr sz="1600">
                <a:solidFill>
                  <a:schemeClr val="dk2"/>
                </a:solidFill>
              </a:defRPr>
            </a:lvl6pPr>
            <a:lvl7pPr lvl="6" algn="ctr" rtl="0">
              <a:lnSpc>
                <a:spcPct val="100000"/>
              </a:lnSpc>
              <a:spcBef>
                <a:spcPts val="0"/>
              </a:spcBef>
              <a:spcAft>
                <a:spcPts val="0"/>
              </a:spcAft>
              <a:buClr>
                <a:schemeClr val="dk2"/>
              </a:buClr>
              <a:buSzPts val="1600"/>
              <a:buNone/>
              <a:defRPr sz="1600">
                <a:solidFill>
                  <a:schemeClr val="dk2"/>
                </a:solidFill>
              </a:defRPr>
            </a:lvl7pPr>
            <a:lvl8pPr lvl="7" algn="ctr" rtl="0">
              <a:lnSpc>
                <a:spcPct val="100000"/>
              </a:lnSpc>
              <a:spcBef>
                <a:spcPts val="0"/>
              </a:spcBef>
              <a:spcAft>
                <a:spcPts val="0"/>
              </a:spcAft>
              <a:buClr>
                <a:schemeClr val="dk2"/>
              </a:buClr>
              <a:buSzPts val="1600"/>
              <a:buNone/>
              <a:defRPr sz="1600">
                <a:solidFill>
                  <a:schemeClr val="dk2"/>
                </a:solidFill>
              </a:defRPr>
            </a:lvl8pPr>
            <a:lvl9pPr lvl="8" algn="ctr" rtl="0">
              <a:lnSpc>
                <a:spcPct val="100000"/>
              </a:lnSpc>
              <a:spcBef>
                <a:spcPts val="0"/>
              </a:spcBef>
              <a:spcAft>
                <a:spcPts val="0"/>
              </a:spcAft>
              <a:buClr>
                <a:schemeClr val="dk2"/>
              </a:buClr>
              <a:buSzPts val="1600"/>
              <a:buNone/>
              <a:defRPr sz="1600">
                <a:solidFill>
                  <a:schemeClr val="dk2"/>
                </a:solidFill>
              </a:defRPr>
            </a:lvl9pPr>
          </a:lstStyle>
          <a:p>
            <a:endParaRPr/>
          </a:p>
        </p:txBody>
      </p:sp>
      <p:sp>
        <p:nvSpPr>
          <p:cNvPr id="866" name="Google Shape;866;p31"/>
          <p:cNvSpPr txBox="1">
            <a:spLocks noGrp="1"/>
          </p:cNvSpPr>
          <p:nvPr>
            <p:ph type="subTitle" idx="5"/>
          </p:nvPr>
        </p:nvSpPr>
        <p:spPr>
          <a:xfrm>
            <a:off x="906900" y="2469400"/>
            <a:ext cx="2506200" cy="572700"/>
          </a:xfrm>
          <a:prstGeom prst="rect">
            <a:avLst/>
          </a:prstGeom>
          <a:noFill/>
          <a:ln>
            <a:noFill/>
          </a:ln>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sz="1600">
                <a:solidFill>
                  <a:schemeClr val="dk2"/>
                </a:solidFill>
                <a:latin typeface="Muli"/>
                <a:ea typeface="Muli"/>
                <a:cs typeface="Muli"/>
                <a:sym typeface="Muli"/>
              </a:defRPr>
            </a:lvl1pPr>
            <a:lvl2pPr lvl="1" algn="ctr" rtl="0">
              <a:lnSpc>
                <a:spcPct val="100000"/>
              </a:lnSpc>
              <a:spcBef>
                <a:spcPts val="0"/>
              </a:spcBef>
              <a:spcAft>
                <a:spcPts val="0"/>
              </a:spcAft>
              <a:buClr>
                <a:schemeClr val="dk2"/>
              </a:buClr>
              <a:buSzPts val="1600"/>
              <a:buNone/>
              <a:defRPr sz="1600">
                <a:solidFill>
                  <a:schemeClr val="dk2"/>
                </a:solidFill>
              </a:defRPr>
            </a:lvl2pPr>
            <a:lvl3pPr lvl="2" algn="ctr" rtl="0">
              <a:lnSpc>
                <a:spcPct val="100000"/>
              </a:lnSpc>
              <a:spcBef>
                <a:spcPts val="0"/>
              </a:spcBef>
              <a:spcAft>
                <a:spcPts val="0"/>
              </a:spcAft>
              <a:buClr>
                <a:schemeClr val="dk2"/>
              </a:buClr>
              <a:buSzPts val="1600"/>
              <a:buNone/>
              <a:defRPr sz="1600">
                <a:solidFill>
                  <a:schemeClr val="dk2"/>
                </a:solidFill>
              </a:defRPr>
            </a:lvl3pPr>
            <a:lvl4pPr lvl="3" algn="ctr" rtl="0">
              <a:lnSpc>
                <a:spcPct val="100000"/>
              </a:lnSpc>
              <a:spcBef>
                <a:spcPts val="0"/>
              </a:spcBef>
              <a:spcAft>
                <a:spcPts val="0"/>
              </a:spcAft>
              <a:buClr>
                <a:schemeClr val="dk2"/>
              </a:buClr>
              <a:buSzPts val="1600"/>
              <a:buNone/>
              <a:defRPr sz="1600">
                <a:solidFill>
                  <a:schemeClr val="dk2"/>
                </a:solidFill>
              </a:defRPr>
            </a:lvl4pPr>
            <a:lvl5pPr lvl="4" algn="ctr" rtl="0">
              <a:lnSpc>
                <a:spcPct val="100000"/>
              </a:lnSpc>
              <a:spcBef>
                <a:spcPts val="0"/>
              </a:spcBef>
              <a:spcAft>
                <a:spcPts val="0"/>
              </a:spcAft>
              <a:buClr>
                <a:schemeClr val="dk2"/>
              </a:buClr>
              <a:buSzPts val="1600"/>
              <a:buNone/>
              <a:defRPr sz="1600">
                <a:solidFill>
                  <a:schemeClr val="dk2"/>
                </a:solidFill>
              </a:defRPr>
            </a:lvl5pPr>
            <a:lvl6pPr lvl="5" algn="ctr" rtl="0">
              <a:lnSpc>
                <a:spcPct val="100000"/>
              </a:lnSpc>
              <a:spcBef>
                <a:spcPts val="0"/>
              </a:spcBef>
              <a:spcAft>
                <a:spcPts val="0"/>
              </a:spcAft>
              <a:buClr>
                <a:schemeClr val="dk2"/>
              </a:buClr>
              <a:buSzPts val="1600"/>
              <a:buNone/>
              <a:defRPr sz="1600">
                <a:solidFill>
                  <a:schemeClr val="dk2"/>
                </a:solidFill>
              </a:defRPr>
            </a:lvl6pPr>
            <a:lvl7pPr lvl="6" algn="ctr" rtl="0">
              <a:lnSpc>
                <a:spcPct val="100000"/>
              </a:lnSpc>
              <a:spcBef>
                <a:spcPts val="0"/>
              </a:spcBef>
              <a:spcAft>
                <a:spcPts val="0"/>
              </a:spcAft>
              <a:buClr>
                <a:schemeClr val="dk2"/>
              </a:buClr>
              <a:buSzPts val="1600"/>
              <a:buNone/>
              <a:defRPr sz="1600">
                <a:solidFill>
                  <a:schemeClr val="dk2"/>
                </a:solidFill>
              </a:defRPr>
            </a:lvl7pPr>
            <a:lvl8pPr lvl="7" algn="ctr" rtl="0">
              <a:lnSpc>
                <a:spcPct val="100000"/>
              </a:lnSpc>
              <a:spcBef>
                <a:spcPts val="0"/>
              </a:spcBef>
              <a:spcAft>
                <a:spcPts val="0"/>
              </a:spcAft>
              <a:buClr>
                <a:schemeClr val="dk2"/>
              </a:buClr>
              <a:buSzPts val="1600"/>
              <a:buNone/>
              <a:defRPr sz="1600">
                <a:solidFill>
                  <a:schemeClr val="dk2"/>
                </a:solidFill>
              </a:defRPr>
            </a:lvl8pPr>
            <a:lvl9pPr lvl="8" algn="ctr" rtl="0">
              <a:lnSpc>
                <a:spcPct val="100000"/>
              </a:lnSpc>
              <a:spcBef>
                <a:spcPts val="0"/>
              </a:spcBef>
              <a:spcAft>
                <a:spcPts val="0"/>
              </a:spcAft>
              <a:buClr>
                <a:schemeClr val="dk2"/>
              </a:buClr>
              <a:buSzPts val="1600"/>
              <a:buNone/>
              <a:defRPr sz="1600">
                <a:solidFill>
                  <a:schemeClr val="dk2"/>
                </a:solidFill>
              </a:defRPr>
            </a:lvl9pPr>
          </a:lstStyle>
          <a:p>
            <a:endParaRPr/>
          </a:p>
        </p:txBody>
      </p:sp>
      <p:sp>
        <p:nvSpPr>
          <p:cNvPr id="867" name="Google Shape;867;p31"/>
          <p:cNvSpPr txBox="1">
            <a:spLocks noGrp="1"/>
          </p:cNvSpPr>
          <p:nvPr>
            <p:ph type="subTitle" idx="6"/>
          </p:nvPr>
        </p:nvSpPr>
        <p:spPr>
          <a:xfrm>
            <a:off x="5565688" y="2469400"/>
            <a:ext cx="2506200" cy="572700"/>
          </a:xfrm>
          <a:prstGeom prst="rect">
            <a:avLst/>
          </a:prstGeom>
          <a:noFill/>
          <a:ln>
            <a:noFill/>
          </a:ln>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sz="1600">
                <a:solidFill>
                  <a:schemeClr val="dk2"/>
                </a:solidFill>
                <a:latin typeface="Muli"/>
                <a:ea typeface="Muli"/>
                <a:cs typeface="Muli"/>
                <a:sym typeface="Muli"/>
              </a:defRPr>
            </a:lvl1pPr>
            <a:lvl2pPr lvl="1" algn="ctr" rtl="0">
              <a:lnSpc>
                <a:spcPct val="100000"/>
              </a:lnSpc>
              <a:spcBef>
                <a:spcPts val="0"/>
              </a:spcBef>
              <a:spcAft>
                <a:spcPts val="0"/>
              </a:spcAft>
              <a:buClr>
                <a:schemeClr val="dk2"/>
              </a:buClr>
              <a:buSzPts val="1600"/>
              <a:buNone/>
              <a:defRPr sz="1600">
                <a:solidFill>
                  <a:schemeClr val="dk2"/>
                </a:solidFill>
              </a:defRPr>
            </a:lvl2pPr>
            <a:lvl3pPr lvl="2" algn="ctr" rtl="0">
              <a:lnSpc>
                <a:spcPct val="100000"/>
              </a:lnSpc>
              <a:spcBef>
                <a:spcPts val="0"/>
              </a:spcBef>
              <a:spcAft>
                <a:spcPts val="0"/>
              </a:spcAft>
              <a:buClr>
                <a:schemeClr val="dk2"/>
              </a:buClr>
              <a:buSzPts val="1600"/>
              <a:buNone/>
              <a:defRPr sz="1600">
                <a:solidFill>
                  <a:schemeClr val="dk2"/>
                </a:solidFill>
              </a:defRPr>
            </a:lvl3pPr>
            <a:lvl4pPr lvl="3" algn="ctr" rtl="0">
              <a:lnSpc>
                <a:spcPct val="100000"/>
              </a:lnSpc>
              <a:spcBef>
                <a:spcPts val="0"/>
              </a:spcBef>
              <a:spcAft>
                <a:spcPts val="0"/>
              </a:spcAft>
              <a:buClr>
                <a:schemeClr val="dk2"/>
              </a:buClr>
              <a:buSzPts val="1600"/>
              <a:buNone/>
              <a:defRPr sz="1600">
                <a:solidFill>
                  <a:schemeClr val="dk2"/>
                </a:solidFill>
              </a:defRPr>
            </a:lvl4pPr>
            <a:lvl5pPr lvl="4" algn="ctr" rtl="0">
              <a:lnSpc>
                <a:spcPct val="100000"/>
              </a:lnSpc>
              <a:spcBef>
                <a:spcPts val="0"/>
              </a:spcBef>
              <a:spcAft>
                <a:spcPts val="0"/>
              </a:spcAft>
              <a:buClr>
                <a:schemeClr val="dk2"/>
              </a:buClr>
              <a:buSzPts val="1600"/>
              <a:buNone/>
              <a:defRPr sz="1600">
                <a:solidFill>
                  <a:schemeClr val="dk2"/>
                </a:solidFill>
              </a:defRPr>
            </a:lvl5pPr>
            <a:lvl6pPr lvl="5" algn="ctr" rtl="0">
              <a:lnSpc>
                <a:spcPct val="100000"/>
              </a:lnSpc>
              <a:spcBef>
                <a:spcPts val="0"/>
              </a:spcBef>
              <a:spcAft>
                <a:spcPts val="0"/>
              </a:spcAft>
              <a:buClr>
                <a:schemeClr val="dk2"/>
              </a:buClr>
              <a:buSzPts val="1600"/>
              <a:buNone/>
              <a:defRPr sz="1600">
                <a:solidFill>
                  <a:schemeClr val="dk2"/>
                </a:solidFill>
              </a:defRPr>
            </a:lvl6pPr>
            <a:lvl7pPr lvl="6" algn="ctr" rtl="0">
              <a:lnSpc>
                <a:spcPct val="100000"/>
              </a:lnSpc>
              <a:spcBef>
                <a:spcPts val="0"/>
              </a:spcBef>
              <a:spcAft>
                <a:spcPts val="0"/>
              </a:spcAft>
              <a:buClr>
                <a:schemeClr val="dk2"/>
              </a:buClr>
              <a:buSzPts val="1600"/>
              <a:buNone/>
              <a:defRPr sz="1600">
                <a:solidFill>
                  <a:schemeClr val="dk2"/>
                </a:solidFill>
              </a:defRPr>
            </a:lvl7pPr>
            <a:lvl8pPr lvl="7" algn="ctr" rtl="0">
              <a:lnSpc>
                <a:spcPct val="100000"/>
              </a:lnSpc>
              <a:spcBef>
                <a:spcPts val="0"/>
              </a:spcBef>
              <a:spcAft>
                <a:spcPts val="0"/>
              </a:spcAft>
              <a:buClr>
                <a:schemeClr val="dk2"/>
              </a:buClr>
              <a:buSzPts val="1600"/>
              <a:buNone/>
              <a:defRPr sz="1600">
                <a:solidFill>
                  <a:schemeClr val="dk2"/>
                </a:solidFill>
              </a:defRPr>
            </a:lvl8pPr>
            <a:lvl9pPr lvl="8" algn="ctr" rtl="0">
              <a:lnSpc>
                <a:spcPct val="100000"/>
              </a:lnSpc>
              <a:spcBef>
                <a:spcPts val="0"/>
              </a:spcBef>
              <a:spcAft>
                <a:spcPts val="0"/>
              </a:spcAft>
              <a:buClr>
                <a:schemeClr val="dk2"/>
              </a:buClr>
              <a:buSzPts val="1600"/>
              <a:buNone/>
              <a:defRPr sz="1600">
                <a:solidFill>
                  <a:schemeClr val="dk2"/>
                </a:solidFill>
              </a:defRPr>
            </a:lvl9pPr>
          </a:lstStyle>
          <a:p>
            <a:endParaRPr/>
          </a:p>
        </p:txBody>
      </p:sp>
      <p:sp>
        <p:nvSpPr>
          <p:cNvPr id="868" name="Google Shape;868;p31"/>
          <p:cNvSpPr txBox="1">
            <a:spLocks noGrp="1"/>
          </p:cNvSpPr>
          <p:nvPr>
            <p:ph type="subTitle" idx="7"/>
          </p:nvPr>
        </p:nvSpPr>
        <p:spPr>
          <a:xfrm>
            <a:off x="906900" y="3991211"/>
            <a:ext cx="2506200" cy="572700"/>
          </a:xfrm>
          <a:prstGeom prst="rect">
            <a:avLst/>
          </a:prstGeom>
          <a:noFill/>
          <a:ln>
            <a:noFill/>
          </a:ln>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sz="1600">
                <a:solidFill>
                  <a:schemeClr val="dk2"/>
                </a:solidFill>
                <a:latin typeface="Muli"/>
                <a:ea typeface="Muli"/>
                <a:cs typeface="Muli"/>
                <a:sym typeface="Muli"/>
              </a:defRPr>
            </a:lvl1pPr>
            <a:lvl2pPr lvl="1" algn="ctr" rtl="0">
              <a:lnSpc>
                <a:spcPct val="100000"/>
              </a:lnSpc>
              <a:spcBef>
                <a:spcPts val="0"/>
              </a:spcBef>
              <a:spcAft>
                <a:spcPts val="0"/>
              </a:spcAft>
              <a:buClr>
                <a:schemeClr val="dk2"/>
              </a:buClr>
              <a:buSzPts val="1600"/>
              <a:buNone/>
              <a:defRPr sz="1600">
                <a:solidFill>
                  <a:schemeClr val="dk2"/>
                </a:solidFill>
              </a:defRPr>
            </a:lvl2pPr>
            <a:lvl3pPr lvl="2" algn="ctr" rtl="0">
              <a:lnSpc>
                <a:spcPct val="100000"/>
              </a:lnSpc>
              <a:spcBef>
                <a:spcPts val="0"/>
              </a:spcBef>
              <a:spcAft>
                <a:spcPts val="0"/>
              </a:spcAft>
              <a:buClr>
                <a:schemeClr val="dk2"/>
              </a:buClr>
              <a:buSzPts val="1600"/>
              <a:buNone/>
              <a:defRPr sz="1600">
                <a:solidFill>
                  <a:schemeClr val="dk2"/>
                </a:solidFill>
              </a:defRPr>
            </a:lvl3pPr>
            <a:lvl4pPr lvl="3" algn="ctr" rtl="0">
              <a:lnSpc>
                <a:spcPct val="100000"/>
              </a:lnSpc>
              <a:spcBef>
                <a:spcPts val="0"/>
              </a:spcBef>
              <a:spcAft>
                <a:spcPts val="0"/>
              </a:spcAft>
              <a:buClr>
                <a:schemeClr val="dk2"/>
              </a:buClr>
              <a:buSzPts val="1600"/>
              <a:buNone/>
              <a:defRPr sz="1600">
                <a:solidFill>
                  <a:schemeClr val="dk2"/>
                </a:solidFill>
              </a:defRPr>
            </a:lvl4pPr>
            <a:lvl5pPr lvl="4" algn="ctr" rtl="0">
              <a:lnSpc>
                <a:spcPct val="100000"/>
              </a:lnSpc>
              <a:spcBef>
                <a:spcPts val="0"/>
              </a:spcBef>
              <a:spcAft>
                <a:spcPts val="0"/>
              </a:spcAft>
              <a:buClr>
                <a:schemeClr val="dk2"/>
              </a:buClr>
              <a:buSzPts val="1600"/>
              <a:buNone/>
              <a:defRPr sz="1600">
                <a:solidFill>
                  <a:schemeClr val="dk2"/>
                </a:solidFill>
              </a:defRPr>
            </a:lvl5pPr>
            <a:lvl6pPr lvl="5" algn="ctr" rtl="0">
              <a:lnSpc>
                <a:spcPct val="100000"/>
              </a:lnSpc>
              <a:spcBef>
                <a:spcPts val="0"/>
              </a:spcBef>
              <a:spcAft>
                <a:spcPts val="0"/>
              </a:spcAft>
              <a:buClr>
                <a:schemeClr val="dk2"/>
              </a:buClr>
              <a:buSzPts val="1600"/>
              <a:buNone/>
              <a:defRPr sz="1600">
                <a:solidFill>
                  <a:schemeClr val="dk2"/>
                </a:solidFill>
              </a:defRPr>
            </a:lvl6pPr>
            <a:lvl7pPr lvl="6" algn="ctr" rtl="0">
              <a:lnSpc>
                <a:spcPct val="100000"/>
              </a:lnSpc>
              <a:spcBef>
                <a:spcPts val="0"/>
              </a:spcBef>
              <a:spcAft>
                <a:spcPts val="0"/>
              </a:spcAft>
              <a:buClr>
                <a:schemeClr val="dk2"/>
              </a:buClr>
              <a:buSzPts val="1600"/>
              <a:buNone/>
              <a:defRPr sz="1600">
                <a:solidFill>
                  <a:schemeClr val="dk2"/>
                </a:solidFill>
              </a:defRPr>
            </a:lvl7pPr>
            <a:lvl8pPr lvl="7" algn="ctr" rtl="0">
              <a:lnSpc>
                <a:spcPct val="100000"/>
              </a:lnSpc>
              <a:spcBef>
                <a:spcPts val="0"/>
              </a:spcBef>
              <a:spcAft>
                <a:spcPts val="0"/>
              </a:spcAft>
              <a:buClr>
                <a:schemeClr val="dk2"/>
              </a:buClr>
              <a:buSzPts val="1600"/>
              <a:buNone/>
              <a:defRPr sz="1600">
                <a:solidFill>
                  <a:schemeClr val="dk2"/>
                </a:solidFill>
              </a:defRPr>
            </a:lvl8pPr>
            <a:lvl9pPr lvl="8" algn="ctr" rtl="0">
              <a:lnSpc>
                <a:spcPct val="100000"/>
              </a:lnSpc>
              <a:spcBef>
                <a:spcPts val="0"/>
              </a:spcBef>
              <a:spcAft>
                <a:spcPts val="0"/>
              </a:spcAft>
              <a:buClr>
                <a:schemeClr val="dk2"/>
              </a:buClr>
              <a:buSzPts val="1600"/>
              <a:buNone/>
              <a:defRPr sz="1600">
                <a:solidFill>
                  <a:schemeClr val="dk2"/>
                </a:solidFill>
              </a:defRPr>
            </a:lvl9pPr>
          </a:lstStyle>
          <a:p>
            <a:endParaRPr/>
          </a:p>
        </p:txBody>
      </p:sp>
      <p:sp>
        <p:nvSpPr>
          <p:cNvPr id="869" name="Google Shape;869;p31"/>
          <p:cNvSpPr txBox="1">
            <a:spLocks noGrp="1"/>
          </p:cNvSpPr>
          <p:nvPr>
            <p:ph type="subTitle" idx="8"/>
          </p:nvPr>
        </p:nvSpPr>
        <p:spPr>
          <a:xfrm>
            <a:off x="5565688" y="3991211"/>
            <a:ext cx="2506200" cy="572700"/>
          </a:xfrm>
          <a:prstGeom prst="rect">
            <a:avLst/>
          </a:prstGeom>
          <a:noFill/>
          <a:ln>
            <a:noFill/>
          </a:ln>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sz="1600">
                <a:solidFill>
                  <a:schemeClr val="dk2"/>
                </a:solidFill>
                <a:latin typeface="Muli"/>
                <a:ea typeface="Muli"/>
                <a:cs typeface="Muli"/>
                <a:sym typeface="Muli"/>
              </a:defRPr>
            </a:lvl1pPr>
            <a:lvl2pPr lvl="1" algn="ctr" rtl="0">
              <a:lnSpc>
                <a:spcPct val="100000"/>
              </a:lnSpc>
              <a:spcBef>
                <a:spcPts val="0"/>
              </a:spcBef>
              <a:spcAft>
                <a:spcPts val="0"/>
              </a:spcAft>
              <a:buClr>
                <a:schemeClr val="dk2"/>
              </a:buClr>
              <a:buSzPts val="1600"/>
              <a:buNone/>
              <a:defRPr sz="1600">
                <a:solidFill>
                  <a:schemeClr val="dk2"/>
                </a:solidFill>
              </a:defRPr>
            </a:lvl2pPr>
            <a:lvl3pPr lvl="2" algn="ctr" rtl="0">
              <a:lnSpc>
                <a:spcPct val="100000"/>
              </a:lnSpc>
              <a:spcBef>
                <a:spcPts val="0"/>
              </a:spcBef>
              <a:spcAft>
                <a:spcPts val="0"/>
              </a:spcAft>
              <a:buClr>
                <a:schemeClr val="dk2"/>
              </a:buClr>
              <a:buSzPts val="1600"/>
              <a:buNone/>
              <a:defRPr sz="1600">
                <a:solidFill>
                  <a:schemeClr val="dk2"/>
                </a:solidFill>
              </a:defRPr>
            </a:lvl3pPr>
            <a:lvl4pPr lvl="3" algn="ctr" rtl="0">
              <a:lnSpc>
                <a:spcPct val="100000"/>
              </a:lnSpc>
              <a:spcBef>
                <a:spcPts val="0"/>
              </a:spcBef>
              <a:spcAft>
                <a:spcPts val="0"/>
              </a:spcAft>
              <a:buClr>
                <a:schemeClr val="dk2"/>
              </a:buClr>
              <a:buSzPts val="1600"/>
              <a:buNone/>
              <a:defRPr sz="1600">
                <a:solidFill>
                  <a:schemeClr val="dk2"/>
                </a:solidFill>
              </a:defRPr>
            </a:lvl4pPr>
            <a:lvl5pPr lvl="4" algn="ctr" rtl="0">
              <a:lnSpc>
                <a:spcPct val="100000"/>
              </a:lnSpc>
              <a:spcBef>
                <a:spcPts val="0"/>
              </a:spcBef>
              <a:spcAft>
                <a:spcPts val="0"/>
              </a:spcAft>
              <a:buClr>
                <a:schemeClr val="dk2"/>
              </a:buClr>
              <a:buSzPts val="1600"/>
              <a:buNone/>
              <a:defRPr sz="1600">
                <a:solidFill>
                  <a:schemeClr val="dk2"/>
                </a:solidFill>
              </a:defRPr>
            </a:lvl5pPr>
            <a:lvl6pPr lvl="5" algn="ctr" rtl="0">
              <a:lnSpc>
                <a:spcPct val="100000"/>
              </a:lnSpc>
              <a:spcBef>
                <a:spcPts val="0"/>
              </a:spcBef>
              <a:spcAft>
                <a:spcPts val="0"/>
              </a:spcAft>
              <a:buClr>
                <a:schemeClr val="dk2"/>
              </a:buClr>
              <a:buSzPts val="1600"/>
              <a:buNone/>
              <a:defRPr sz="1600">
                <a:solidFill>
                  <a:schemeClr val="dk2"/>
                </a:solidFill>
              </a:defRPr>
            </a:lvl6pPr>
            <a:lvl7pPr lvl="6" algn="ctr" rtl="0">
              <a:lnSpc>
                <a:spcPct val="100000"/>
              </a:lnSpc>
              <a:spcBef>
                <a:spcPts val="0"/>
              </a:spcBef>
              <a:spcAft>
                <a:spcPts val="0"/>
              </a:spcAft>
              <a:buClr>
                <a:schemeClr val="dk2"/>
              </a:buClr>
              <a:buSzPts val="1600"/>
              <a:buNone/>
              <a:defRPr sz="1600">
                <a:solidFill>
                  <a:schemeClr val="dk2"/>
                </a:solidFill>
              </a:defRPr>
            </a:lvl7pPr>
            <a:lvl8pPr lvl="7" algn="ctr" rtl="0">
              <a:lnSpc>
                <a:spcPct val="100000"/>
              </a:lnSpc>
              <a:spcBef>
                <a:spcPts val="0"/>
              </a:spcBef>
              <a:spcAft>
                <a:spcPts val="0"/>
              </a:spcAft>
              <a:buClr>
                <a:schemeClr val="dk2"/>
              </a:buClr>
              <a:buSzPts val="1600"/>
              <a:buNone/>
              <a:defRPr sz="1600">
                <a:solidFill>
                  <a:schemeClr val="dk2"/>
                </a:solidFill>
              </a:defRPr>
            </a:lvl8pPr>
            <a:lvl9pPr lvl="8" algn="ctr" rtl="0">
              <a:lnSpc>
                <a:spcPct val="100000"/>
              </a:lnSpc>
              <a:spcBef>
                <a:spcPts val="0"/>
              </a:spcBef>
              <a:spcAft>
                <a:spcPts val="0"/>
              </a:spcAft>
              <a:buClr>
                <a:schemeClr val="dk2"/>
              </a:buClr>
              <a:buSzPts val="1600"/>
              <a:buNone/>
              <a:defRPr sz="1600">
                <a:solidFill>
                  <a:schemeClr val="dk2"/>
                </a:solidFill>
              </a:defRPr>
            </a:lvl9pPr>
          </a:lstStyle>
          <a:p>
            <a:endParaRPr/>
          </a:p>
        </p:txBody>
      </p:sp>
      <p:sp>
        <p:nvSpPr>
          <p:cNvPr id="870" name="Google Shape;870;p31"/>
          <p:cNvSpPr txBox="1">
            <a:spLocks noGrp="1"/>
          </p:cNvSpPr>
          <p:nvPr>
            <p:ph type="title"/>
          </p:nvPr>
        </p:nvSpPr>
        <p:spPr>
          <a:xfrm>
            <a:off x="720000" y="540000"/>
            <a:ext cx="3330000" cy="996900"/>
          </a:xfrm>
          <a:prstGeom prst="rect">
            <a:avLst/>
          </a:prstGeom>
        </p:spPr>
        <p:txBody>
          <a:bodyPr spcFirstLastPara="1" wrap="square" lIns="0" tIns="0" rIns="0" bIns="0" anchor="t" anchorCtr="0">
            <a:noAutofit/>
          </a:bodyPr>
          <a:lstStyle>
            <a:lvl1pPr lvl="0" rtl="0">
              <a:spcBef>
                <a:spcPts val="0"/>
              </a:spcBef>
              <a:spcAft>
                <a:spcPts val="0"/>
              </a:spcAft>
              <a:buSzPts val="3000"/>
              <a:buNone/>
              <a:defRPr sz="3000"/>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endParaRPr/>
          </a:p>
        </p:txBody>
      </p:sp>
    </p:spTree>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matchingName="Title and two columns 2">
  <p:cSld name="CUSTOM_17">
    <p:spTree>
      <p:nvGrpSpPr>
        <p:cNvPr id="1" name="Shape 871"/>
        <p:cNvGrpSpPr/>
        <p:nvPr/>
      </p:nvGrpSpPr>
      <p:grpSpPr>
        <a:xfrm>
          <a:off x="0" y="0"/>
          <a:ext cx="0" cy="0"/>
          <a:chOff x="0" y="0"/>
          <a:chExt cx="0" cy="0"/>
        </a:xfrm>
      </p:grpSpPr>
      <p:grpSp>
        <p:nvGrpSpPr>
          <p:cNvPr id="872" name="Google Shape;872;p32"/>
          <p:cNvGrpSpPr/>
          <p:nvPr/>
        </p:nvGrpSpPr>
        <p:grpSpPr>
          <a:xfrm flipH="1">
            <a:off x="-1700" y="329"/>
            <a:ext cx="9147400" cy="5142843"/>
            <a:chOff x="238125" y="854700"/>
            <a:chExt cx="7142500" cy="4015650"/>
          </a:xfrm>
        </p:grpSpPr>
        <p:sp>
          <p:nvSpPr>
            <p:cNvPr id="873" name="Google Shape;873;p32"/>
            <p:cNvSpPr/>
            <p:nvPr/>
          </p:nvSpPr>
          <p:spPr>
            <a:xfrm>
              <a:off x="238125" y="854700"/>
              <a:ext cx="7142500" cy="4015650"/>
            </a:xfrm>
            <a:custGeom>
              <a:avLst/>
              <a:gdLst/>
              <a:ahLst/>
              <a:cxnLst/>
              <a:rect l="l" t="t" r="r" b="b"/>
              <a:pathLst>
                <a:path w="285700" h="160626" extrusionOk="0">
                  <a:moveTo>
                    <a:pt x="5823" y="8897"/>
                  </a:moveTo>
                  <a:cubicBezTo>
                    <a:pt x="6990" y="8897"/>
                    <a:pt x="7943" y="9851"/>
                    <a:pt x="7943" y="11018"/>
                  </a:cubicBezTo>
                  <a:cubicBezTo>
                    <a:pt x="7943" y="12185"/>
                    <a:pt x="6990" y="13139"/>
                    <a:pt x="5823" y="13139"/>
                  </a:cubicBezTo>
                  <a:cubicBezTo>
                    <a:pt x="4656" y="13139"/>
                    <a:pt x="3714" y="12185"/>
                    <a:pt x="3714" y="11018"/>
                  </a:cubicBezTo>
                  <a:cubicBezTo>
                    <a:pt x="3714" y="9851"/>
                    <a:pt x="4656" y="8897"/>
                    <a:pt x="5823" y="8897"/>
                  </a:cubicBezTo>
                  <a:close/>
                  <a:moveTo>
                    <a:pt x="5823" y="20718"/>
                  </a:moveTo>
                  <a:cubicBezTo>
                    <a:pt x="6990" y="20718"/>
                    <a:pt x="7943" y="21660"/>
                    <a:pt x="7943" y="22839"/>
                  </a:cubicBezTo>
                  <a:cubicBezTo>
                    <a:pt x="7943" y="24006"/>
                    <a:pt x="6990" y="24960"/>
                    <a:pt x="5823" y="24960"/>
                  </a:cubicBezTo>
                  <a:cubicBezTo>
                    <a:pt x="4656" y="24960"/>
                    <a:pt x="3714" y="24006"/>
                    <a:pt x="3714" y="22839"/>
                  </a:cubicBezTo>
                  <a:cubicBezTo>
                    <a:pt x="3714" y="21660"/>
                    <a:pt x="4656" y="20718"/>
                    <a:pt x="5823" y="20718"/>
                  </a:cubicBezTo>
                  <a:close/>
                  <a:moveTo>
                    <a:pt x="5823" y="32527"/>
                  </a:moveTo>
                  <a:cubicBezTo>
                    <a:pt x="6990" y="32527"/>
                    <a:pt x="7943" y="33481"/>
                    <a:pt x="7943" y="34648"/>
                  </a:cubicBezTo>
                  <a:cubicBezTo>
                    <a:pt x="7943" y="35827"/>
                    <a:pt x="6990" y="36768"/>
                    <a:pt x="5823" y="36768"/>
                  </a:cubicBezTo>
                  <a:cubicBezTo>
                    <a:pt x="4656" y="36768"/>
                    <a:pt x="3714" y="35827"/>
                    <a:pt x="3714" y="34648"/>
                  </a:cubicBezTo>
                  <a:cubicBezTo>
                    <a:pt x="3714" y="33481"/>
                    <a:pt x="4656" y="32527"/>
                    <a:pt x="5823" y="32527"/>
                  </a:cubicBezTo>
                  <a:close/>
                  <a:moveTo>
                    <a:pt x="5823" y="44348"/>
                  </a:moveTo>
                  <a:cubicBezTo>
                    <a:pt x="6990" y="44348"/>
                    <a:pt x="7943" y="45302"/>
                    <a:pt x="7943" y="46469"/>
                  </a:cubicBezTo>
                  <a:cubicBezTo>
                    <a:pt x="7943" y="47636"/>
                    <a:pt x="6990" y="48589"/>
                    <a:pt x="5823" y="48589"/>
                  </a:cubicBezTo>
                  <a:cubicBezTo>
                    <a:pt x="4656" y="48589"/>
                    <a:pt x="3714" y="47636"/>
                    <a:pt x="3714" y="46469"/>
                  </a:cubicBezTo>
                  <a:cubicBezTo>
                    <a:pt x="3714" y="45302"/>
                    <a:pt x="4656" y="44348"/>
                    <a:pt x="5823" y="44348"/>
                  </a:cubicBezTo>
                  <a:close/>
                  <a:moveTo>
                    <a:pt x="5823" y="56169"/>
                  </a:moveTo>
                  <a:cubicBezTo>
                    <a:pt x="6990" y="56169"/>
                    <a:pt x="7943" y="57110"/>
                    <a:pt x="7943" y="58277"/>
                  </a:cubicBezTo>
                  <a:cubicBezTo>
                    <a:pt x="7943" y="59457"/>
                    <a:pt x="6990" y="60398"/>
                    <a:pt x="5823" y="60398"/>
                  </a:cubicBezTo>
                  <a:cubicBezTo>
                    <a:pt x="4656" y="60398"/>
                    <a:pt x="3714" y="59457"/>
                    <a:pt x="3714" y="58277"/>
                  </a:cubicBezTo>
                  <a:cubicBezTo>
                    <a:pt x="3714" y="57110"/>
                    <a:pt x="4656" y="56169"/>
                    <a:pt x="5823" y="56169"/>
                  </a:cubicBezTo>
                  <a:close/>
                  <a:moveTo>
                    <a:pt x="5823" y="67977"/>
                  </a:moveTo>
                  <a:cubicBezTo>
                    <a:pt x="6990" y="67977"/>
                    <a:pt x="7943" y="68931"/>
                    <a:pt x="7943" y="70098"/>
                  </a:cubicBezTo>
                  <a:cubicBezTo>
                    <a:pt x="7943" y="71265"/>
                    <a:pt x="6990" y="72219"/>
                    <a:pt x="5823" y="72219"/>
                  </a:cubicBezTo>
                  <a:cubicBezTo>
                    <a:pt x="4656" y="72219"/>
                    <a:pt x="3714" y="71265"/>
                    <a:pt x="3714" y="70098"/>
                  </a:cubicBezTo>
                  <a:cubicBezTo>
                    <a:pt x="3714" y="68931"/>
                    <a:pt x="4656" y="67977"/>
                    <a:pt x="5823" y="67977"/>
                  </a:cubicBezTo>
                  <a:close/>
                  <a:moveTo>
                    <a:pt x="5823" y="79798"/>
                  </a:moveTo>
                  <a:cubicBezTo>
                    <a:pt x="6990" y="79798"/>
                    <a:pt x="7943" y="80739"/>
                    <a:pt x="7943" y="81919"/>
                  </a:cubicBezTo>
                  <a:cubicBezTo>
                    <a:pt x="7943" y="83086"/>
                    <a:pt x="6990" y="84027"/>
                    <a:pt x="5823" y="84027"/>
                  </a:cubicBezTo>
                  <a:cubicBezTo>
                    <a:pt x="4656" y="84027"/>
                    <a:pt x="3714" y="83086"/>
                    <a:pt x="3714" y="81919"/>
                  </a:cubicBezTo>
                  <a:cubicBezTo>
                    <a:pt x="3714" y="80739"/>
                    <a:pt x="4656" y="79798"/>
                    <a:pt x="5823" y="79798"/>
                  </a:cubicBezTo>
                  <a:close/>
                  <a:moveTo>
                    <a:pt x="5823" y="91607"/>
                  </a:moveTo>
                  <a:cubicBezTo>
                    <a:pt x="6990" y="91607"/>
                    <a:pt x="7943" y="92560"/>
                    <a:pt x="7943" y="93727"/>
                  </a:cubicBezTo>
                  <a:cubicBezTo>
                    <a:pt x="7943" y="94895"/>
                    <a:pt x="6990" y="95848"/>
                    <a:pt x="5823" y="95848"/>
                  </a:cubicBezTo>
                  <a:cubicBezTo>
                    <a:pt x="4656" y="95848"/>
                    <a:pt x="3714" y="94895"/>
                    <a:pt x="3714" y="93727"/>
                  </a:cubicBezTo>
                  <a:cubicBezTo>
                    <a:pt x="3714" y="92560"/>
                    <a:pt x="4656" y="91607"/>
                    <a:pt x="5823" y="91607"/>
                  </a:cubicBezTo>
                  <a:close/>
                  <a:moveTo>
                    <a:pt x="5823" y="103428"/>
                  </a:moveTo>
                  <a:cubicBezTo>
                    <a:pt x="6990" y="103428"/>
                    <a:pt x="7943" y="104381"/>
                    <a:pt x="7943" y="105548"/>
                  </a:cubicBezTo>
                  <a:cubicBezTo>
                    <a:pt x="7943" y="106716"/>
                    <a:pt x="6990" y="107669"/>
                    <a:pt x="5823" y="107669"/>
                  </a:cubicBezTo>
                  <a:cubicBezTo>
                    <a:pt x="4656" y="107669"/>
                    <a:pt x="3714" y="106716"/>
                    <a:pt x="3714" y="105548"/>
                  </a:cubicBezTo>
                  <a:cubicBezTo>
                    <a:pt x="3714" y="104381"/>
                    <a:pt x="4656" y="103428"/>
                    <a:pt x="5823" y="103428"/>
                  </a:cubicBezTo>
                  <a:close/>
                  <a:moveTo>
                    <a:pt x="5823" y="115249"/>
                  </a:moveTo>
                  <a:cubicBezTo>
                    <a:pt x="6990" y="115249"/>
                    <a:pt x="7943" y="116190"/>
                    <a:pt x="7943" y="117357"/>
                  </a:cubicBezTo>
                  <a:cubicBezTo>
                    <a:pt x="7943" y="118536"/>
                    <a:pt x="6990" y="119478"/>
                    <a:pt x="5823" y="119478"/>
                  </a:cubicBezTo>
                  <a:cubicBezTo>
                    <a:pt x="4656" y="119478"/>
                    <a:pt x="3714" y="118536"/>
                    <a:pt x="3714" y="117357"/>
                  </a:cubicBezTo>
                  <a:cubicBezTo>
                    <a:pt x="3714" y="116190"/>
                    <a:pt x="4656" y="115249"/>
                    <a:pt x="5823" y="115249"/>
                  </a:cubicBezTo>
                  <a:close/>
                  <a:moveTo>
                    <a:pt x="5823" y="127057"/>
                  </a:moveTo>
                  <a:cubicBezTo>
                    <a:pt x="6990" y="127057"/>
                    <a:pt x="7943" y="128011"/>
                    <a:pt x="7943" y="129178"/>
                  </a:cubicBezTo>
                  <a:cubicBezTo>
                    <a:pt x="7943" y="130345"/>
                    <a:pt x="6990" y="131299"/>
                    <a:pt x="5823" y="131299"/>
                  </a:cubicBezTo>
                  <a:cubicBezTo>
                    <a:pt x="4656" y="131299"/>
                    <a:pt x="3714" y="130345"/>
                    <a:pt x="3714" y="129178"/>
                  </a:cubicBezTo>
                  <a:cubicBezTo>
                    <a:pt x="3714" y="128011"/>
                    <a:pt x="4656" y="127057"/>
                    <a:pt x="5823" y="127057"/>
                  </a:cubicBezTo>
                  <a:close/>
                  <a:moveTo>
                    <a:pt x="5823" y="138878"/>
                  </a:moveTo>
                  <a:cubicBezTo>
                    <a:pt x="6990" y="138878"/>
                    <a:pt x="7943" y="139819"/>
                    <a:pt x="7943" y="140999"/>
                  </a:cubicBezTo>
                  <a:cubicBezTo>
                    <a:pt x="7943" y="142166"/>
                    <a:pt x="6990" y="143107"/>
                    <a:pt x="5823" y="143107"/>
                  </a:cubicBezTo>
                  <a:cubicBezTo>
                    <a:pt x="4656" y="143107"/>
                    <a:pt x="3714" y="142166"/>
                    <a:pt x="3714" y="140999"/>
                  </a:cubicBezTo>
                  <a:cubicBezTo>
                    <a:pt x="3714" y="139819"/>
                    <a:pt x="4656" y="138878"/>
                    <a:pt x="5823" y="138878"/>
                  </a:cubicBezTo>
                  <a:close/>
                  <a:moveTo>
                    <a:pt x="5823" y="150687"/>
                  </a:moveTo>
                  <a:cubicBezTo>
                    <a:pt x="6990" y="150687"/>
                    <a:pt x="7943" y="151640"/>
                    <a:pt x="7943" y="152807"/>
                  </a:cubicBezTo>
                  <a:cubicBezTo>
                    <a:pt x="7943" y="153974"/>
                    <a:pt x="6990" y="154928"/>
                    <a:pt x="5823" y="154928"/>
                  </a:cubicBezTo>
                  <a:cubicBezTo>
                    <a:pt x="4656" y="154928"/>
                    <a:pt x="3714" y="153974"/>
                    <a:pt x="3714" y="152807"/>
                  </a:cubicBezTo>
                  <a:cubicBezTo>
                    <a:pt x="3714" y="151640"/>
                    <a:pt x="4656" y="150687"/>
                    <a:pt x="5823" y="150687"/>
                  </a:cubicBezTo>
                  <a:close/>
                  <a:moveTo>
                    <a:pt x="0" y="0"/>
                  </a:moveTo>
                  <a:lnTo>
                    <a:pt x="0" y="160625"/>
                  </a:lnTo>
                  <a:lnTo>
                    <a:pt x="285700" y="160625"/>
                  </a:lnTo>
                  <a:lnTo>
                    <a:pt x="28570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 name="Google Shape;874;p32"/>
            <p:cNvSpPr/>
            <p:nvPr/>
          </p:nvSpPr>
          <p:spPr>
            <a:xfrm>
              <a:off x="561875" y="2486675"/>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 name="Google Shape;875;p32"/>
            <p:cNvSpPr/>
            <p:nvPr/>
          </p:nvSpPr>
          <p:spPr>
            <a:xfrm>
              <a:off x="561875" y="2694675"/>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 name="Google Shape;876;p32"/>
            <p:cNvSpPr/>
            <p:nvPr/>
          </p:nvSpPr>
          <p:spPr>
            <a:xfrm>
              <a:off x="561875" y="289230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 name="Google Shape;877;p32"/>
            <p:cNvSpPr/>
            <p:nvPr/>
          </p:nvSpPr>
          <p:spPr>
            <a:xfrm>
              <a:off x="561875" y="3100000"/>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 name="Google Shape;878;p32"/>
            <p:cNvSpPr/>
            <p:nvPr/>
          </p:nvSpPr>
          <p:spPr>
            <a:xfrm>
              <a:off x="561875" y="167570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 name="Google Shape;879;p32"/>
            <p:cNvSpPr/>
            <p:nvPr/>
          </p:nvSpPr>
          <p:spPr>
            <a:xfrm>
              <a:off x="561875" y="1883700"/>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 name="Google Shape;880;p32"/>
            <p:cNvSpPr/>
            <p:nvPr/>
          </p:nvSpPr>
          <p:spPr>
            <a:xfrm>
              <a:off x="561875" y="2081350"/>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 name="Google Shape;881;p32"/>
            <p:cNvSpPr/>
            <p:nvPr/>
          </p:nvSpPr>
          <p:spPr>
            <a:xfrm>
              <a:off x="561875" y="228902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 name="Google Shape;882;p32"/>
            <p:cNvSpPr/>
            <p:nvPr/>
          </p:nvSpPr>
          <p:spPr>
            <a:xfrm>
              <a:off x="561875" y="107272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 name="Google Shape;883;p32"/>
            <p:cNvSpPr/>
            <p:nvPr/>
          </p:nvSpPr>
          <p:spPr>
            <a:xfrm>
              <a:off x="561875" y="127037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 name="Google Shape;884;p32"/>
            <p:cNvSpPr/>
            <p:nvPr/>
          </p:nvSpPr>
          <p:spPr>
            <a:xfrm>
              <a:off x="561875" y="147805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 name="Google Shape;885;p32"/>
            <p:cNvSpPr/>
            <p:nvPr/>
          </p:nvSpPr>
          <p:spPr>
            <a:xfrm>
              <a:off x="561875" y="410860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 name="Google Shape;886;p32"/>
            <p:cNvSpPr/>
            <p:nvPr/>
          </p:nvSpPr>
          <p:spPr>
            <a:xfrm>
              <a:off x="561875" y="431660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 name="Google Shape;887;p32"/>
            <p:cNvSpPr/>
            <p:nvPr/>
          </p:nvSpPr>
          <p:spPr>
            <a:xfrm>
              <a:off x="561875" y="4514250"/>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 name="Google Shape;888;p32"/>
            <p:cNvSpPr/>
            <p:nvPr/>
          </p:nvSpPr>
          <p:spPr>
            <a:xfrm>
              <a:off x="561875" y="472192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 name="Google Shape;889;p32"/>
            <p:cNvSpPr/>
            <p:nvPr/>
          </p:nvSpPr>
          <p:spPr>
            <a:xfrm>
              <a:off x="561875" y="3297650"/>
              <a:ext cx="6818750" cy="0"/>
            </a:xfrm>
            <a:custGeom>
              <a:avLst/>
              <a:gdLst/>
              <a:ahLst/>
              <a:cxnLst/>
              <a:rect l="l" t="t" r="r" b="b"/>
              <a:pathLst>
                <a:path w="272750"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 name="Google Shape;890;p32"/>
            <p:cNvSpPr/>
            <p:nvPr/>
          </p:nvSpPr>
          <p:spPr>
            <a:xfrm>
              <a:off x="561875" y="350562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 name="Google Shape;891;p32"/>
            <p:cNvSpPr/>
            <p:nvPr/>
          </p:nvSpPr>
          <p:spPr>
            <a:xfrm>
              <a:off x="561875" y="370327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 name="Google Shape;892;p32"/>
            <p:cNvSpPr/>
            <p:nvPr/>
          </p:nvSpPr>
          <p:spPr>
            <a:xfrm>
              <a:off x="561875" y="391095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 name="Google Shape;893;p32"/>
            <p:cNvSpPr/>
            <p:nvPr/>
          </p:nvSpPr>
          <p:spPr>
            <a:xfrm>
              <a:off x="514825" y="859725"/>
              <a:ext cx="25" cy="4005275"/>
            </a:xfrm>
            <a:custGeom>
              <a:avLst/>
              <a:gdLst/>
              <a:ahLst/>
              <a:cxnLst/>
              <a:rect l="l" t="t" r="r" b="b"/>
              <a:pathLst>
                <a:path w="1" h="160211" fill="none" extrusionOk="0">
                  <a:moveTo>
                    <a:pt x="0" y="0"/>
                  </a:moveTo>
                  <a:lnTo>
                    <a:pt x="0" y="160211"/>
                  </a:lnTo>
                </a:path>
              </a:pathLst>
            </a:custGeom>
            <a:noFill/>
            <a:ln w="7850" cap="flat" cmpd="sng">
              <a:solidFill>
                <a:schemeClr val="dk1"/>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 name="Google Shape;894;p32"/>
            <p:cNvSpPr/>
            <p:nvPr/>
          </p:nvSpPr>
          <p:spPr>
            <a:xfrm>
              <a:off x="563750" y="859725"/>
              <a:ext cx="25" cy="4005275"/>
            </a:xfrm>
            <a:custGeom>
              <a:avLst/>
              <a:gdLst/>
              <a:ahLst/>
              <a:cxnLst/>
              <a:rect l="l" t="t" r="r" b="b"/>
              <a:pathLst>
                <a:path w="1" h="160211" fill="none" extrusionOk="0">
                  <a:moveTo>
                    <a:pt x="1" y="0"/>
                  </a:moveTo>
                  <a:lnTo>
                    <a:pt x="1" y="160211"/>
                  </a:lnTo>
                </a:path>
              </a:pathLst>
            </a:custGeom>
            <a:noFill/>
            <a:ln w="7850" cap="flat" cmpd="sng">
              <a:solidFill>
                <a:schemeClr val="dk1"/>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95" name="Google Shape;895;p32"/>
          <p:cNvSpPr txBox="1">
            <a:spLocks noGrp="1"/>
          </p:cNvSpPr>
          <p:nvPr>
            <p:ph type="ctrTitle"/>
          </p:nvPr>
        </p:nvSpPr>
        <p:spPr>
          <a:xfrm>
            <a:off x="5295149" y="1449725"/>
            <a:ext cx="3097500" cy="364800"/>
          </a:xfrm>
          <a:prstGeom prst="rect">
            <a:avLst/>
          </a:prstGeom>
        </p:spPr>
        <p:txBody>
          <a:bodyPr spcFirstLastPara="1" wrap="square" lIns="0" tIns="0" rIns="0" bIns="0" anchor="t" anchorCtr="0">
            <a:noAutofit/>
          </a:bodyPr>
          <a:lstStyle>
            <a:lvl1pPr lvl="0" rtl="0">
              <a:spcBef>
                <a:spcPts val="0"/>
              </a:spcBef>
              <a:spcAft>
                <a:spcPts val="0"/>
              </a:spcAft>
              <a:buSzPts val="2000"/>
              <a:buNone/>
              <a:defRPr sz="2000"/>
            </a:lvl1pPr>
            <a:lvl2pPr lvl="1" rtl="0">
              <a:spcBef>
                <a:spcPts val="0"/>
              </a:spcBef>
              <a:spcAft>
                <a:spcPts val="0"/>
              </a:spcAft>
              <a:buSzPts val="2000"/>
              <a:buFont typeface="Permanent Marker"/>
              <a:buNone/>
              <a:defRPr sz="2000">
                <a:latin typeface="Permanent Marker"/>
                <a:ea typeface="Permanent Marker"/>
                <a:cs typeface="Permanent Marker"/>
                <a:sym typeface="Permanent Marker"/>
              </a:defRPr>
            </a:lvl2pPr>
            <a:lvl3pPr lvl="2" rtl="0">
              <a:spcBef>
                <a:spcPts val="0"/>
              </a:spcBef>
              <a:spcAft>
                <a:spcPts val="0"/>
              </a:spcAft>
              <a:buSzPts val="2000"/>
              <a:buFont typeface="Permanent Marker"/>
              <a:buNone/>
              <a:defRPr sz="2000">
                <a:latin typeface="Permanent Marker"/>
                <a:ea typeface="Permanent Marker"/>
                <a:cs typeface="Permanent Marker"/>
                <a:sym typeface="Permanent Marker"/>
              </a:defRPr>
            </a:lvl3pPr>
            <a:lvl4pPr lvl="3" rtl="0">
              <a:spcBef>
                <a:spcPts val="0"/>
              </a:spcBef>
              <a:spcAft>
                <a:spcPts val="0"/>
              </a:spcAft>
              <a:buSzPts val="2000"/>
              <a:buFont typeface="Permanent Marker"/>
              <a:buNone/>
              <a:defRPr sz="2000">
                <a:latin typeface="Permanent Marker"/>
                <a:ea typeface="Permanent Marker"/>
                <a:cs typeface="Permanent Marker"/>
                <a:sym typeface="Permanent Marker"/>
              </a:defRPr>
            </a:lvl4pPr>
            <a:lvl5pPr lvl="4" rtl="0">
              <a:spcBef>
                <a:spcPts val="0"/>
              </a:spcBef>
              <a:spcAft>
                <a:spcPts val="0"/>
              </a:spcAft>
              <a:buSzPts val="2000"/>
              <a:buFont typeface="Permanent Marker"/>
              <a:buNone/>
              <a:defRPr sz="2000">
                <a:latin typeface="Permanent Marker"/>
                <a:ea typeface="Permanent Marker"/>
                <a:cs typeface="Permanent Marker"/>
                <a:sym typeface="Permanent Marker"/>
              </a:defRPr>
            </a:lvl5pPr>
            <a:lvl6pPr lvl="5" rtl="0">
              <a:spcBef>
                <a:spcPts val="0"/>
              </a:spcBef>
              <a:spcAft>
                <a:spcPts val="0"/>
              </a:spcAft>
              <a:buSzPts val="2000"/>
              <a:buFont typeface="Permanent Marker"/>
              <a:buNone/>
              <a:defRPr sz="2000">
                <a:latin typeface="Permanent Marker"/>
                <a:ea typeface="Permanent Marker"/>
                <a:cs typeface="Permanent Marker"/>
                <a:sym typeface="Permanent Marker"/>
              </a:defRPr>
            </a:lvl6pPr>
            <a:lvl7pPr lvl="6" rtl="0">
              <a:spcBef>
                <a:spcPts val="0"/>
              </a:spcBef>
              <a:spcAft>
                <a:spcPts val="0"/>
              </a:spcAft>
              <a:buSzPts val="2000"/>
              <a:buFont typeface="Permanent Marker"/>
              <a:buNone/>
              <a:defRPr sz="2000">
                <a:latin typeface="Permanent Marker"/>
                <a:ea typeface="Permanent Marker"/>
                <a:cs typeface="Permanent Marker"/>
                <a:sym typeface="Permanent Marker"/>
              </a:defRPr>
            </a:lvl7pPr>
            <a:lvl8pPr lvl="7" rtl="0">
              <a:spcBef>
                <a:spcPts val="0"/>
              </a:spcBef>
              <a:spcAft>
                <a:spcPts val="0"/>
              </a:spcAft>
              <a:buSzPts val="2000"/>
              <a:buFont typeface="Permanent Marker"/>
              <a:buNone/>
              <a:defRPr sz="2000">
                <a:latin typeface="Permanent Marker"/>
                <a:ea typeface="Permanent Marker"/>
                <a:cs typeface="Permanent Marker"/>
                <a:sym typeface="Permanent Marker"/>
              </a:defRPr>
            </a:lvl8pPr>
            <a:lvl9pPr lvl="8" rtl="0">
              <a:spcBef>
                <a:spcPts val="0"/>
              </a:spcBef>
              <a:spcAft>
                <a:spcPts val="0"/>
              </a:spcAft>
              <a:buSzPts val="2000"/>
              <a:buFont typeface="Permanent Marker"/>
              <a:buNone/>
              <a:defRPr sz="2000">
                <a:latin typeface="Permanent Marker"/>
                <a:ea typeface="Permanent Marker"/>
                <a:cs typeface="Permanent Marker"/>
                <a:sym typeface="Permanent Marker"/>
              </a:defRPr>
            </a:lvl9pPr>
          </a:lstStyle>
          <a:p>
            <a:endParaRPr/>
          </a:p>
        </p:txBody>
      </p:sp>
      <p:sp>
        <p:nvSpPr>
          <p:cNvPr id="896" name="Google Shape;896;p32"/>
          <p:cNvSpPr txBox="1">
            <a:spLocks noGrp="1"/>
          </p:cNvSpPr>
          <p:nvPr>
            <p:ph type="subTitle" idx="1"/>
          </p:nvPr>
        </p:nvSpPr>
        <p:spPr>
          <a:xfrm>
            <a:off x="5295149" y="1731948"/>
            <a:ext cx="3097500" cy="876600"/>
          </a:xfrm>
          <a:prstGeom prst="rect">
            <a:avLst/>
          </a:prstGeom>
          <a:noFill/>
          <a:ln>
            <a:noFill/>
          </a:ln>
        </p:spPr>
        <p:txBody>
          <a:bodyPr spcFirstLastPara="1" wrap="square" lIns="91425" tIns="91425" rIns="91425" bIns="91425" anchor="t" anchorCtr="0">
            <a:noAutofit/>
          </a:bodyPr>
          <a:lstStyle>
            <a:lvl1pPr lvl="0" rtl="0">
              <a:lnSpc>
                <a:spcPct val="100000"/>
              </a:lnSpc>
              <a:spcBef>
                <a:spcPts val="0"/>
              </a:spcBef>
              <a:spcAft>
                <a:spcPts val="0"/>
              </a:spcAft>
              <a:buClr>
                <a:srgbClr val="000000"/>
              </a:buClr>
              <a:buSzPts val="1400"/>
              <a:buNone/>
              <a:defRPr sz="1600">
                <a:solidFill>
                  <a:schemeClr val="dk2"/>
                </a:solidFill>
                <a:latin typeface="Muli"/>
                <a:ea typeface="Muli"/>
                <a:cs typeface="Muli"/>
                <a:sym typeface="Muli"/>
              </a:defRPr>
            </a:lvl1pPr>
            <a:lvl2pPr lvl="1" rtl="0">
              <a:lnSpc>
                <a:spcPct val="100000"/>
              </a:lnSpc>
              <a:spcBef>
                <a:spcPts val="0"/>
              </a:spcBef>
              <a:spcAft>
                <a:spcPts val="0"/>
              </a:spcAft>
              <a:buClr>
                <a:schemeClr val="dk2"/>
              </a:buClr>
              <a:buSzPts val="1400"/>
              <a:buNone/>
              <a:defRPr sz="1400">
                <a:solidFill>
                  <a:schemeClr val="dk2"/>
                </a:solidFill>
              </a:defRPr>
            </a:lvl2pPr>
            <a:lvl3pPr lvl="2" rtl="0">
              <a:lnSpc>
                <a:spcPct val="100000"/>
              </a:lnSpc>
              <a:spcBef>
                <a:spcPts val="0"/>
              </a:spcBef>
              <a:spcAft>
                <a:spcPts val="0"/>
              </a:spcAft>
              <a:buClr>
                <a:schemeClr val="dk2"/>
              </a:buClr>
              <a:buSzPts val="1400"/>
              <a:buNone/>
              <a:defRPr sz="1400">
                <a:solidFill>
                  <a:schemeClr val="dk2"/>
                </a:solidFill>
              </a:defRPr>
            </a:lvl3pPr>
            <a:lvl4pPr lvl="3" rtl="0">
              <a:lnSpc>
                <a:spcPct val="100000"/>
              </a:lnSpc>
              <a:spcBef>
                <a:spcPts val="0"/>
              </a:spcBef>
              <a:spcAft>
                <a:spcPts val="0"/>
              </a:spcAft>
              <a:buClr>
                <a:schemeClr val="dk2"/>
              </a:buClr>
              <a:buSzPts val="1400"/>
              <a:buNone/>
              <a:defRPr sz="1400">
                <a:solidFill>
                  <a:schemeClr val="dk2"/>
                </a:solidFill>
              </a:defRPr>
            </a:lvl4pPr>
            <a:lvl5pPr lvl="4" rtl="0">
              <a:lnSpc>
                <a:spcPct val="100000"/>
              </a:lnSpc>
              <a:spcBef>
                <a:spcPts val="0"/>
              </a:spcBef>
              <a:spcAft>
                <a:spcPts val="0"/>
              </a:spcAft>
              <a:buClr>
                <a:schemeClr val="dk2"/>
              </a:buClr>
              <a:buSzPts val="1400"/>
              <a:buNone/>
              <a:defRPr sz="1400">
                <a:solidFill>
                  <a:schemeClr val="dk2"/>
                </a:solidFill>
              </a:defRPr>
            </a:lvl5pPr>
            <a:lvl6pPr lvl="5" rtl="0">
              <a:lnSpc>
                <a:spcPct val="100000"/>
              </a:lnSpc>
              <a:spcBef>
                <a:spcPts val="0"/>
              </a:spcBef>
              <a:spcAft>
                <a:spcPts val="0"/>
              </a:spcAft>
              <a:buClr>
                <a:schemeClr val="dk2"/>
              </a:buClr>
              <a:buSzPts val="1400"/>
              <a:buNone/>
              <a:defRPr sz="1400">
                <a:solidFill>
                  <a:schemeClr val="dk2"/>
                </a:solidFill>
              </a:defRPr>
            </a:lvl6pPr>
            <a:lvl7pPr lvl="6" rtl="0">
              <a:lnSpc>
                <a:spcPct val="100000"/>
              </a:lnSpc>
              <a:spcBef>
                <a:spcPts val="0"/>
              </a:spcBef>
              <a:spcAft>
                <a:spcPts val="0"/>
              </a:spcAft>
              <a:buClr>
                <a:schemeClr val="dk2"/>
              </a:buClr>
              <a:buSzPts val="1400"/>
              <a:buNone/>
              <a:defRPr sz="1400">
                <a:solidFill>
                  <a:schemeClr val="dk2"/>
                </a:solidFill>
              </a:defRPr>
            </a:lvl7pPr>
            <a:lvl8pPr lvl="7" rtl="0">
              <a:lnSpc>
                <a:spcPct val="100000"/>
              </a:lnSpc>
              <a:spcBef>
                <a:spcPts val="0"/>
              </a:spcBef>
              <a:spcAft>
                <a:spcPts val="0"/>
              </a:spcAft>
              <a:buClr>
                <a:schemeClr val="dk2"/>
              </a:buClr>
              <a:buSzPts val="1400"/>
              <a:buNone/>
              <a:defRPr sz="1400">
                <a:solidFill>
                  <a:schemeClr val="dk2"/>
                </a:solidFill>
              </a:defRPr>
            </a:lvl8pPr>
            <a:lvl9pPr lvl="8" rtl="0">
              <a:lnSpc>
                <a:spcPct val="100000"/>
              </a:lnSpc>
              <a:spcBef>
                <a:spcPts val="0"/>
              </a:spcBef>
              <a:spcAft>
                <a:spcPts val="0"/>
              </a:spcAft>
              <a:buClr>
                <a:schemeClr val="dk2"/>
              </a:buClr>
              <a:buSzPts val="1400"/>
              <a:buNone/>
              <a:defRPr sz="1400">
                <a:solidFill>
                  <a:schemeClr val="dk2"/>
                </a:solidFill>
              </a:defRPr>
            </a:lvl9pPr>
          </a:lstStyle>
          <a:p>
            <a:endParaRPr/>
          </a:p>
        </p:txBody>
      </p:sp>
      <p:sp>
        <p:nvSpPr>
          <p:cNvPr id="897" name="Google Shape;897;p32"/>
          <p:cNvSpPr txBox="1">
            <a:spLocks noGrp="1"/>
          </p:cNvSpPr>
          <p:nvPr>
            <p:ph type="subTitle" idx="2"/>
          </p:nvPr>
        </p:nvSpPr>
        <p:spPr>
          <a:xfrm>
            <a:off x="5295149" y="3281876"/>
            <a:ext cx="3097500" cy="876600"/>
          </a:xfrm>
          <a:prstGeom prst="rect">
            <a:avLst/>
          </a:prstGeom>
          <a:noFill/>
          <a:ln>
            <a:noFill/>
          </a:ln>
        </p:spPr>
        <p:txBody>
          <a:bodyPr spcFirstLastPara="1" wrap="square" lIns="91425" tIns="91425" rIns="91425" bIns="91425" anchor="t" anchorCtr="0">
            <a:noAutofit/>
          </a:bodyPr>
          <a:lstStyle>
            <a:lvl1pPr lvl="0" rtl="0">
              <a:lnSpc>
                <a:spcPct val="100000"/>
              </a:lnSpc>
              <a:spcBef>
                <a:spcPts val="0"/>
              </a:spcBef>
              <a:spcAft>
                <a:spcPts val="0"/>
              </a:spcAft>
              <a:buClr>
                <a:srgbClr val="000000"/>
              </a:buClr>
              <a:buSzPts val="1400"/>
              <a:buNone/>
              <a:defRPr sz="1600">
                <a:solidFill>
                  <a:schemeClr val="dk2"/>
                </a:solidFill>
                <a:latin typeface="Muli"/>
                <a:ea typeface="Muli"/>
                <a:cs typeface="Muli"/>
                <a:sym typeface="Muli"/>
              </a:defRPr>
            </a:lvl1pPr>
            <a:lvl2pPr lvl="1" rtl="0">
              <a:lnSpc>
                <a:spcPct val="100000"/>
              </a:lnSpc>
              <a:spcBef>
                <a:spcPts val="0"/>
              </a:spcBef>
              <a:spcAft>
                <a:spcPts val="0"/>
              </a:spcAft>
              <a:buClr>
                <a:schemeClr val="dk2"/>
              </a:buClr>
              <a:buSzPts val="1400"/>
              <a:buNone/>
              <a:defRPr sz="1400">
                <a:solidFill>
                  <a:schemeClr val="dk2"/>
                </a:solidFill>
              </a:defRPr>
            </a:lvl2pPr>
            <a:lvl3pPr lvl="2" rtl="0">
              <a:lnSpc>
                <a:spcPct val="100000"/>
              </a:lnSpc>
              <a:spcBef>
                <a:spcPts val="0"/>
              </a:spcBef>
              <a:spcAft>
                <a:spcPts val="0"/>
              </a:spcAft>
              <a:buClr>
                <a:schemeClr val="dk2"/>
              </a:buClr>
              <a:buSzPts val="1400"/>
              <a:buNone/>
              <a:defRPr sz="1400">
                <a:solidFill>
                  <a:schemeClr val="dk2"/>
                </a:solidFill>
              </a:defRPr>
            </a:lvl3pPr>
            <a:lvl4pPr lvl="3" rtl="0">
              <a:lnSpc>
                <a:spcPct val="100000"/>
              </a:lnSpc>
              <a:spcBef>
                <a:spcPts val="0"/>
              </a:spcBef>
              <a:spcAft>
                <a:spcPts val="0"/>
              </a:spcAft>
              <a:buClr>
                <a:schemeClr val="dk2"/>
              </a:buClr>
              <a:buSzPts val="1400"/>
              <a:buNone/>
              <a:defRPr sz="1400">
                <a:solidFill>
                  <a:schemeClr val="dk2"/>
                </a:solidFill>
              </a:defRPr>
            </a:lvl4pPr>
            <a:lvl5pPr lvl="4" rtl="0">
              <a:lnSpc>
                <a:spcPct val="100000"/>
              </a:lnSpc>
              <a:spcBef>
                <a:spcPts val="0"/>
              </a:spcBef>
              <a:spcAft>
                <a:spcPts val="0"/>
              </a:spcAft>
              <a:buClr>
                <a:schemeClr val="dk2"/>
              </a:buClr>
              <a:buSzPts val="1400"/>
              <a:buNone/>
              <a:defRPr sz="1400">
                <a:solidFill>
                  <a:schemeClr val="dk2"/>
                </a:solidFill>
              </a:defRPr>
            </a:lvl5pPr>
            <a:lvl6pPr lvl="5" rtl="0">
              <a:lnSpc>
                <a:spcPct val="100000"/>
              </a:lnSpc>
              <a:spcBef>
                <a:spcPts val="0"/>
              </a:spcBef>
              <a:spcAft>
                <a:spcPts val="0"/>
              </a:spcAft>
              <a:buClr>
                <a:schemeClr val="dk2"/>
              </a:buClr>
              <a:buSzPts val="1400"/>
              <a:buNone/>
              <a:defRPr sz="1400">
                <a:solidFill>
                  <a:schemeClr val="dk2"/>
                </a:solidFill>
              </a:defRPr>
            </a:lvl6pPr>
            <a:lvl7pPr lvl="6" rtl="0">
              <a:lnSpc>
                <a:spcPct val="100000"/>
              </a:lnSpc>
              <a:spcBef>
                <a:spcPts val="0"/>
              </a:spcBef>
              <a:spcAft>
                <a:spcPts val="0"/>
              </a:spcAft>
              <a:buClr>
                <a:schemeClr val="dk2"/>
              </a:buClr>
              <a:buSzPts val="1400"/>
              <a:buNone/>
              <a:defRPr sz="1400">
                <a:solidFill>
                  <a:schemeClr val="dk2"/>
                </a:solidFill>
              </a:defRPr>
            </a:lvl7pPr>
            <a:lvl8pPr lvl="7" rtl="0">
              <a:lnSpc>
                <a:spcPct val="100000"/>
              </a:lnSpc>
              <a:spcBef>
                <a:spcPts val="0"/>
              </a:spcBef>
              <a:spcAft>
                <a:spcPts val="0"/>
              </a:spcAft>
              <a:buClr>
                <a:schemeClr val="dk2"/>
              </a:buClr>
              <a:buSzPts val="1400"/>
              <a:buNone/>
              <a:defRPr sz="1400">
                <a:solidFill>
                  <a:schemeClr val="dk2"/>
                </a:solidFill>
              </a:defRPr>
            </a:lvl8pPr>
            <a:lvl9pPr lvl="8" rtl="0">
              <a:lnSpc>
                <a:spcPct val="100000"/>
              </a:lnSpc>
              <a:spcBef>
                <a:spcPts val="0"/>
              </a:spcBef>
              <a:spcAft>
                <a:spcPts val="0"/>
              </a:spcAft>
              <a:buClr>
                <a:schemeClr val="dk2"/>
              </a:buClr>
              <a:buSzPts val="1400"/>
              <a:buNone/>
              <a:defRPr sz="1400">
                <a:solidFill>
                  <a:schemeClr val="dk2"/>
                </a:solidFill>
              </a:defRPr>
            </a:lvl9pPr>
          </a:lstStyle>
          <a:p>
            <a:endParaRPr/>
          </a:p>
        </p:txBody>
      </p:sp>
      <p:sp>
        <p:nvSpPr>
          <p:cNvPr id="898" name="Google Shape;898;p32"/>
          <p:cNvSpPr txBox="1">
            <a:spLocks noGrp="1"/>
          </p:cNvSpPr>
          <p:nvPr>
            <p:ph type="ctrTitle" idx="3"/>
          </p:nvPr>
        </p:nvSpPr>
        <p:spPr>
          <a:xfrm>
            <a:off x="5295153" y="2989856"/>
            <a:ext cx="3097500" cy="364800"/>
          </a:xfrm>
          <a:prstGeom prst="rect">
            <a:avLst/>
          </a:prstGeom>
        </p:spPr>
        <p:txBody>
          <a:bodyPr spcFirstLastPara="1" wrap="square" lIns="0" tIns="0" rIns="0" bIns="0" anchor="t" anchorCtr="0">
            <a:noAutofit/>
          </a:bodyPr>
          <a:lstStyle>
            <a:lvl1pPr lvl="0" rtl="0">
              <a:spcBef>
                <a:spcPts val="0"/>
              </a:spcBef>
              <a:spcAft>
                <a:spcPts val="0"/>
              </a:spcAft>
              <a:buSzPts val="2000"/>
              <a:buNone/>
              <a:defRPr sz="2000"/>
            </a:lvl1pPr>
            <a:lvl2pPr lvl="1" rtl="0">
              <a:spcBef>
                <a:spcPts val="0"/>
              </a:spcBef>
              <a:spcAft>
                <a:spcPts val="0"/>
              </a:spcAft>
              <a:buSzPts val="2000"/>
              <a:buFont typeface="Permanent Marker"/>
              <a:buNone/>
              <a:defRPr sz="2000">
                <a:latin typeface="Permanent Marker"/>
                <a:ea typeface="Permanent Marker"/>
                <a:cs typeface="Permanent Marker"/>
                <a:sym typeface="Permanent Marker"/>
              </a:defRPr>
            </a:lvl2pPr>
            <a:lvl3pPr lvl="2" rtl="0">
              <a:spcBef>
                <a:spcPts val="0"/>
              </a:spcBef>
              <a:spcAft>
                <a:spcPts val="0"/>
              </a:spcAft>
              <a:buSzPts val="2000"/>
              <a:buFont typeface="Permanent Marker"/>
              <a:buNone/>
              <a:defRPr sz="2000">
                <a:latin typeface="Permanent Marker"/>
                <a:ea typeface="Permanent Marker"/>
                <a:cs typeface="Permanent Marker"/>
                <a:sym typeface="Permanent Marker"/>
              </a:defRPr>
            </a:lvl3pPr>
            <a:lvl4pPr lvl="3" rtl="0">
              <a:spcBef>
                <a:spcPts val="0"/>
              </a:spcBef>
              <a:spcAft>
                <a:spcPts val="0"/>
              </a:spcAft>
              <a:buSzPts val="2000"/>
              <a:buFont typeface="Permanent Marker"/>
              <a:buNone/>
              <a:defRPr sz="2000">
                <a:latin typeface="Permanent Marker"/>
                <a:ea typeface="Permanent Marker"/>
                <a:cs typeface="Permanent Marker"/>
                <a:sym typeface="Permanent Marker"/>
              </a:defRPr>
            </a:lvl4pPr>
            <a:lvl5pPr lvl="4" rtl="0">
              <a:spcBef>
                <a:spcPts val="0"/>
              </a:spcBef>
              <a:spcAft>
                <a:spcPts val="0"/>
              </a:spcAft>
              <a:buSzPts val="2000"/>
              <a:buFont typeface="Permanent Marker"/>
              <a:buNone/>
              <a:defRPr sz="2000">
                <a:latin typeface="Permanent Marker"/>
                <a:ea typeface="Permanent Marker"/>
                <a:cs typeface="Permanent Marker"/>
                <a:sym typeface="Permanent Marker"/>
              </a:defRPr>
            </a:lvl5pPr>
            <a:lvl6pPr lvl="5" rtl="0">
              <a:spcBef>
                <a:spcPts val="0"/>
              </a:spcBef>
              <a:spcAft>
                <a:spcPts val="0"/>
              </a:spcAft>
              <a:buSzPts val="2000"/>
              <a:buFont typeface="Permanent Marker"/>
              <a:buNone/>
              <a:defRPr sz="2000">
                <a:latin typeface="Permanent Marker"/>
                <a:ea typeface="Permanent Marker"/>
                <a:cs typeface="Permanent Marker"/>
                <a:sym typeface="Permanent Marker"/>
              </a:defRPr>
            </a:lvl6pPr>
            <a:lvl7pPr lvl="6" rtl="0">
              <a:spcBef>
                <a:spcPts val="0"/>
              </a:spcBef>
              <a:spcAft>
                <a:spcPts val="0"/>
              </a:spcAft>
              <a:buSzPts val="2000"/>
              <a:buFont typeface="Permanent Marker"/>
              <a:buNone/>
              <a:defRPr sz="2000">
                <a:latin typeface="Permanent Marker"/>
                <a:ea typeface="Permanent Marker"/>
                <a:cs typeface="Permanent Marker"/>
                <a:sym typeface="Permanent Marker"/>
              </a:defRPr>
            </a:lvl7pPr>
            <a:lvl8pPr lvl="7" rtl="0">
              <a:spcBef>
                <a:spcPts val="0"/>
              </a:spcBef>
              <a:spcAft>
                <a:spcPts val="0"/>
              </a:spcAft>
              <a:buSzPts val="2000"/>
              <a:buFont typeface="Permanent Marker"/>
              <a:buNone/>
              <a:defRPr sz="2000">
                <a:latin typeface="Permanent Marker"/>
                <a:ea typeface="Permanent Marker"/>
                <a:cs typeface="Permanent Marker"/>
                <a:sym typeface="Permanent Marker"/>
              </a:defRPr>
            </a:lvl8pPr>
            <a:lvl9pPr lvl="8" rtl="0">
              <a:spcBef>
                <a:spcPts val="0"/>
              </a:spcBef>
              <a:spcAft>
                <a:spcPts val="0"/>
              </a:spcAft>
              <a:buSzPts val="2000"/>
              <a:buFont typeface="Permanent Marker"/>
              <a:buNone/>
              <a:defRPr sz="2000">
                <a:latin typeface="Permanent Marker"/>
                <a:ea typeface="Permanent Marker"/>
                <a:cs typeface="Permanent Marker"/>
                <a:sym typeface="Permanent Marker"/>
              </a:defRPr>
            </a:lvl9pPr>
          </a:lstStyle>
          <a:p>
            <a:endParaRPr/>
          </a:p>
        </p:txBody>
      </p:sp>
      <p:sp>
        <p:nvSpPr>
          <p:cNvPr id="899" name="Google Shape;899;p32"/>
          <p:cNvSpPr txBox="1">
            <a:spLocks noGrp="1"/>
          </p:cNvSpPr>
          <p:nvPr>
            <p:ph type="title" idx="4"/>
          </p:nvPr>
        </p:nvSpPr>
        <p:spPr>
          <a:xfrm>
            <a:off x="720000" y="540000"/>
            <a:ext cx="7704000" cy="360000"/>
          </a:xfrm>
          <a:prstGeom prst="rect">
            <a:avLst/>
          </a:prstGeom>
        </p:spPr>
        <p:txBody>
          <a:bodyPr spcFirstLastPara="1" wrap="square" lIns="0" tIns="0" rIns="0" bIns="0" anchor="t" anchorCtr="0">
            <a:noAutofit/>
          </a:bodyPr>
          <a:lstStyle>
            <a:lvl1pPr lvl="0" algn="ctr" rtl="0">
              <a:spcBef>
                <a:spcPts val="0"/>
              </a:spcBef>
              <a:spcAft>
                <a:spcPts val="0"/>
              </a:spcAft>
              <a:buSzPts val="3000"/>
              <a:buNone/>
              <a:defRPr sz="3000"/>
            </a:lvl1pPr>
            <a:lvl2pPr lvl="1" algn="ctr" rtl="0">
              <a:spcBef>
                <a:spcPts val="0"/>
              </a:spcBef>
              <a:spcAft>
                <a:spcPts val="0"/>
              </a:spcAft>
              <a:buSzPts val="3000"/>
              <a:buNone/>
              <a:defRPr sz="3000"/>
            </a:lvl2pPr>
            <a:lvl3pPr lvl="2" algn="ctr" rtl="0">
              <a:spcBef>
                <a:spcPts val="0"/>
              </a:spcBef>
              <a:spcAft>
                <a:spcPts val="0"/>
              </a:spcAft>
              <a:buSzPts val="3000"/>
              <a:buNone/>
              <a:defRPr sz="3000"/>
            </a:lvl3pPr>
            <a:lvl4pPr lvl="3" algn="ctr" rtl="0">
              <a:spcBef>
                <a:spcPts val="0"/>
              </a:spcBef>
              <a:spcAft>
                <a:spcPts val="0"/>
              </a:spcAft>
              <a:buSzPts val="3000"/>
              <a:buNone/>
              <a:defRPr sz="3000"/>
            </a:lvl4pPr>
            <a:lvl5pPr lvl="4" algn="ctr" rtl="0">
              <a:spcBef>
                <a:spcPts val="0"/>
              </a:spcBef>
              <a:spcAft>
                <a:spcPts val="0"/>
              </a:spcAft>
              <a:buSzPts val="3000"/>
              <a:buNone/>
              <a:defRPr sz="3000"/>
            </a:lvl5pPr>
            <a:lvl6pPr lvl="5" algn="ctr" rtl="0">
              <a:spcBef>
                <a:spcPts val="0"/>
              </a:spcBef>
              <a:spcAft>
                <a:spcPts val="0"/>
              </a:spcAft>
              <a:buSzPts val="3000"/>
              <a:buNone/>
              <a:defRPr sz="3000"/>
            </a:lvl6pPr>
            <a:lvl7pPr lvl="6" algn="ctr" rtl="0">
              <a:spcBef>
                <a:spcPts val="0"/>
              </a:spcBef>
              <a:spcAft>
                <a:spcPts val="0"/>
              </a:spcAft>
              <a:buSzPts val="3000"/>
              <a:buNone/>
              <a:defRPr sz="3000"/>
            </a:lvl7pPr>
            <a:lvl8pPr lvl="7" algn="ctr" rtl="0">
              <a:spcBef>
                <a:spcPts val="0"/>
              </a:spcBef>
              <a:spcAft>
                <a:spcPts val="0"/>
              </a:spcAft>
              <a:buSzPts val="3000"/>
              <a:buNone/>
              <a:defRPr sz="3000"/>
            </a:lvl8pPr>
            <a:lvl9pPr lvl="8" algn="ctr" rtl="0">
              <a:spcBef>
                <a:spcPts val="0"/>
              </a:spcBef>
              <a:spcAft>
                <a:spcPts val="0"/>
              </a:spcAft>
              <a:buSzPts val="3000"/>
              <a:buNone/>
              <a:defRPr sz="3000"/>
            </a:lvl9pPr>
          </a:lstStyle>
          <a:p>
            <a:endParaRPr/>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and body" type="tx">
  <p:cSld name="TITLE_AND_BODY">
    <p:spTree>
      <p:nvGrpSpPr>
        <p:cNvPr id="1" name="Shape 91"/>
        <p:cNvGrpSpPr/>
        <p:nvPr/>
      </p:nvGrpSpPr>
      <p:grpSpPr>
        <a:xfrm>
          <a:off x="0" y="0"/>
          <a:ext cx="0" cy="0"/>
          <a:chOff x="0" y="0"/>
          <a:chExt cx="0" cy="0"/>
        </a:xfrm>
      </p:grpSpPr>
      <p:sp>
        <p:nvSpPr>
          <p:cNvPr id="92" name="Google Shape;92;p4"/>
          <p:cNvSpPr/>
          <p:nvPr/>
        </p:nvSpPr>
        <p:spPr>
          <a:xfrm>
            <a:off x="8740343" y="1780347"/>
            <a:ext cx="20479" cy="58449"/>
          </a:xfrm>
          <a:custGeom>
            <a:avLst/>
            <a:gdLst/>
            <a:ahLst/>
            <a:cxnLst/>
            <a:rect l="l" t="t" r="r" b="b"/>
            <a:pathLst>
              <a:path w="488" h="1403" extrusionOk="0">
                <a:moveTo>
                  <a:pt x="249" y="0"/>
                </a:moveTo>
                <a:cubicBezTo>
                  <a:pt x="193" y="0"/>
                  <a:pt x="139" y="35"/>
                  <a:pt x="118" y="90"/>
                </a:cubicBezTo>
                <a:cubicBezTo>
                  <a:pt x="73" y="190"/>
                  <a:pt x="46" y="289"/>
                  <a:pt x="28" y="397"/>
                </a:cubicBezTo>
                <a:cubicBezTo>
                  <a:pt x="19" y="442"/>
                  <a:pt x="1" y="496"/>
                  <a:pt x="19" y="541"/>
                </a:cubicBezTo>
                <a:cubicBezTo>
                  <a:pt x="19" y="559"/>
                  <a:pt x="28" y="568"/>
                  <a:pt x="37" y="586"/>
                </a:cubicBezTo>
                <a:cubicBezTo>
                  <a:pt x="64" y="595"/>
                  <a:pt x="145" y="613"/>
                  <a:pt x="145" y="622"/>
                </a:cubicBezTo>
                <a:cubicBezTo>
                  <a:pt x="145" y="631"/>
                  <a:pt x="100" y="649"/>
                  <a:pt x="73" y="658"/>
                </a:cubicBezTo>
                <a:cubicBezTo>
                  <a:pt x="37" y="667"/>
                  <a:pt x="46" y="685"/>
                  <a:pt x="46" y="694"/>
                </a:cubicBezTo>
                <a:cubicBezTo>
                  <a:pt x="37" y="902"/>
                  <a:pt x="46" y="1100"/>
                  <a:pt x="109" y="1307"/>
                </a:cubicBezTo>
                <a:cubicBezTo>
                  <a:pt x="118" y="1343"/>
                  <a:pt x="154" y="1379"/>
                  <a:pt x="190" y="1397"/>
                </a:cubicBezTo>
                <a:cubicBezTo>
                  <a:pt x="203" y="1401"/>
                  <a:pt x="215" y="1402"/>
                  <a:pt x="228" y="1402"/>
                </a:cubicBezTo>
                <a:cubicBezTo>
                  <a:pt x="289" y="1402"/>
                  <a:pt x="348" y="1367"/>
                  <a:pt x="371" y="1307"/>
                </a:cubicBezTo>
                <a:cubicBezTo>
                  <a:pt x="434" y="1109"/>
                  <a:pt x="443" y="902"/>
                  <a:pt x="443" y="703"/>
                </a:cubicBezTo>
                <a:cubicBezTo>
                  <a:pt x="443" y="685"/>
                  <a:pt x="452" y="676"/>
                  <a:pt x="416" y="658"/>
                </a:cubicBezTo>
                <a:cubicBezTo>
                  <a:pt x="389" y="649"/>
                  <a:pt x="344" y="640"/>
                  <a:pt x="344" y="622"/>
                </a:cubicBezTo>
                <a:cubicBezTo>
                  <a:pt x="344" y="613"/>
                  <a:pt x="425" y="595"/>
                  <a:pt x="443" y="586"/>
                </a:cubicBezTo>
                <a:cubicBezTo>
                  <a:pt x="461" y="577"/>
                  <a:pt x="470" y="559"/>
                  <a:pt x="470" y="550"/>
                </a:cubicBezTo>
                <a:cubicBezTo>
                  <a:pt x="488" y="496"/>
                  <a:pt x="470" y="451"/>
                  <a:pt x="461" y="397"/>
                </a:cubicBezTo>
                <a:cubicBezTo>
                  <a:pt x="443" y="298"/>
                  <a:pt x="416" y="190"/>
                  <a:pt x="380" y="90"/>
                </a:cubicBezTo>
                <a:cubicBezTo>
                  <a:pt x="362" y="54"/>
                  <a:pt x="335" y="27"/>
                  <a:pt x="298" y="9"/>
                </a:cubicBezTo>
                <a:cubicBezTo>
                  <a:pt x="282" y="3"/>
                  <a:pt x="266" y="0"/>
                  <a:pt x="24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3" name="Google Shape;93;p4"/>
          <p:cNvGrpSpPr/>
          <p:nvPr/>
        </p:nvGrpSpPr>
        <p:grpSpPr>
          <a:xfrm>
            <a:off x="-1700" y="329"/>
            <a:ext cx="9147400" cy="5142843"/>
            <a:chOff x="238125" y="854700"/>
            <a:chExt cx="7142500" cy="4015650"/>
          </a:xfrm>
        </p:grpSpPr>
        <p:sp>
          <p:nvSpPr>
            <p:cNvPr id="94" name="Google Shape;94;p4"/>
            <p:cNvSpPr/>
            <p:nvPr/>
          </p:nvSpPr>
          <p:spPr>
            <a:xfrm>
              <a:off x="238125" y="854700"/>
              <a:ext cx="7142500" cy="4015650"/>
            </a:xfrm>
            <a:custGeom>
              <a:avLst/>
              <a:gdLst/>
              <a:ahLst/>
              <a:cxnLst/>
              <a:rect l="l" t="t" r="r" b="b"/>
              <a:pathLst>
                <a:path w="285700" h="160626" extrusionOk="0">
                  <a:moveTo>
                    <a:pt x="5823" y="8897"/>
                  </a:moveTo>
                  <a:cubicBezTo>
                    <a:pt x="6990" y="8897"/>
                    <a:pt x="7943" y="9851"/>
                    <a:pt x="7943" y="11018"/>
                  </a:cubicBezTo>
                  <a:cubicBezTo>
                    <a:pt x="7943" y="12185"/>
                    <a:pt x="6990" y="13139"/>
                    <a:pt x="5823" y="13139"/>
                  </a:cubicBezTo>
                  <a:cubicBezTo>
                    <a:pt x="4656" y="13139"/>
                    <a:pt x="3714" y="12185"/>
                    <a:pt x="3714" y="11018"/>
                  </a:cubicBezTo>
                  <a:cubicBezTo>
                    <a:pt x="3714" y="9851"/>
                    <a:pt x="4656" y="8897"/>
                    <a:pt x="5823" y="8897"/>
                  </a:cubicBezTo>
                  <a:close/>
                  <a:moveTo>
                    <a:pt x="5823" y="20718"/>
                  </a:moveTo>
                  <a:cubicBezTo>
                    <a:pt x="6990" y="20718"/>
                    <a:pt x="7943" y="21660"/>
                    <a:pt x="7943" y="22839"/>
                  </a:cubicBezTo>
                  <a:cubicBezTo>
                    <a:pt x="7943" y="24006"/>
                    <a:pt x="6990" y="24960"/>
                    <a:pt x="5823" y="24960"/>
                  </a:cubicBezTo>
                  <a:cubicBezTo>
                    <a:pt x="4656" y="24960"/>
                    <a:pt x="3714" y="24006"/>
                    <a:pt x="3714" y="22839"/>
                  </a:cubicBezTo>
                  <a:cubicBezTo>
                    <a:pt x="3714" y="21660"/>
                    <a:pt x="4656" y="20718"/>
                    <a:pt x="5823" y="20718"/>
                  </a:cubicBezTo>
                  <a:close/>
                  <a:moveTo>
                    <a:pt x="5823" y="32527"/>
                  </a:moveTo>
                  <a:cubicBezTo>
                    <a:pt x="6990" y="32527"/>
                    <a:pt x="7943" y="33481"/>
                    <a:pt x="7943" y="34648"/>
                  </a:cubicBezTo>
                  <a:cubicBezTo>
                    <a:pt x="7943" y="35827"/>
                    <a:pt x="6990" y="36768"/>
                    <a:pt x="5823" y="36768"/>
                  </a:cubicBezTo>
                  <a:cubicBezTo>
                    <a:pt x="4656" y="36768"/>
                    <a:pt x="3714" y="35827"/>
                    <a:pt x="3714" y="34648"/>
                  </a:cubicBezTo>
                  <a:cubicBezTo>
                    <a:pt x="3714" y="33481"/>
                    <a:pt x="4656" y="32527"/>
                    <a:pt x="5823" y="32527"/>
                  </a:cubicBezTo>
                  <a:close/>
                  <a:moveTo>
                    <a:pt x="5823" y="44348"/>
                  </a:moveTo>
                  <a:cubicBezTo>
                    <a:pt x="6990" y="44348"/>
                    <a:pt x="7943" y="45302"/>
                    <a:pt x="7943" y="46469"/>
                  </a:cubicBezTo>
                  <a:cubicBezTo>
                    <a:pt x="7943" y="47636"/>
                    <a:pt x="6990" y="48589"/>
                    <a:pt x="5823" y="48589"/>
                  </a:cubicBezTo>
                  <a:cubicBezTo>
                    <a:pt x="4656" y="48589"/>
                    <a:pt x="3714" y="47636"/>
                    <a:pt x="3714" y="46469"/>
                  </a:cubicBezTo>
                  <a:cubicBezTo>
                    <a:pt x="3714" y="45302"/>
                    <a:pt x="4656" y="44348"/>
                    <a:pt x="5823" y="44348"/>
                  </a:cubicBezTo>
                  <a:close/>
                  <a:moveTo>
                    <a:pt x="5823" y="56169"/>
                  </a:moveTo>
                  <a:cubicBezTo>
                    <a:pt x="6990" y="56169"/>
                    <a:pt x="7943" y="57110"/>
                    <a:pt x="7943" y="58277"/>
                  </a:cubicBezTo>
                  <a:cubicBezTo>
                    <a:pt x="7943" y="59457"/>
                    <a:pt x="6990" y="60398"/>
                    <a:pt x="5823" y="60398"/>
                  </a:cubicBezTo>
                  <a:cubicBezTo>
                    <a:pt x="4656" y="60398"/>
                    <a:pt x="3714" y="59457"/>
                    <a:pt x="3714" y="58277"/>
                  </a:cubicBezTo>
                  <a:cubicBezTo>
                    <a:pt x="3714" y="57110"/>
                    <a:pt x="4656" y="56169"/>
                    <a:pt x="5823" y="56169"/>
                  </a:cubicBezTo>
                  <a:close/>
                  <a:moveTo>
                    <a:pt x="5823" y="67977"/>
                  </a:moveTo>
                  <a:cubicBezTo>
                    <a:pt x="6990" y="67977"/>
                    <a:pt x="7943" y="68931"/>
                    <a:pt x="7943" y="70098"/>
                  </a:cubicBezTo>
                  <a:cubicBezTo>
                    <a:pt x="7943" y="71265"/>
                    <a:pt x="6990" y="72219"/>
                    <a:pt x="5823" y="72219"/>
                  </a:cubicBezTo>
                  <a:cubicBezTo>
                    <a:pt x="4656" y="72219"/>
                    <a:pt x="3714" y="71265"/>
                    <a:pt x="3714" y="70098"/>
                  </a:cubicBezTo>
                  <a:cubicBezTo>
                    <a:pt x="3714" y="68931"/>
                    <a:pt x="4656" y="67977"/>
                    <a:pt x="5823" y="67977"/>
                  </a:cubicBezTo>
                  <a:close/>
                  <a:moveTo>
                    <a:pt x="5823" y="79798"/>
                  </a:moveTo>
                  <a:cubicBezTo>
                    <a:pt x="6990" y="79798"/>
                    <a:pt x="7943" y="80739"/>
                    <a:pt x="7943" y="81919"/>
                  </a:cubicBezTo>
                  <a:cubicBezTo>
                    <a:pt x="7943" y="83086"/>
                    <a:pt x="6990" y="84027"/>
                    <a:pt x="5823" y="84027"/>
                  </a:cubicBezTo>
                  <a:cubicBezTo>
                    <a:pt x="4656" y="84027"/>
                    <a:pt x="3714" y="83086"/>
                    <a:pt x="3714" y="81919"/>
                  </a:cubicBezTo>
                  <a:cubicBezTo>
                    <a:pt x="3714" y="80739"/>
                    <a:pt x="4656" y="79798"/>
                    <a:pt x="5823" y="79798"/>
                  </a:cubicBezTo>
                  <a:close/>
                  <a:moveTo>
                    <a:pt x="5823" y="91607"/>
                  </a:moveTo>
                  <a:cubicBezTo>
                    <a:pt x="6990" y="91607"/>
                    <a:pt x="7943" y="92560"/>
                    <a:pt x="7943" y="93727"/>
                  </a:cubicBezTo>
                  <a:cubicBezTo>
                    <a:pt x="7943" y="94895"/>
                    <a:pt x="6990" y="95848"/>
                    <a:pt x="5823" y="95848"/>
                  </a:cubicBezTo>
                  <a:cubicBezTo>
                    <a:pt x="4656" y="95848"/>
                    <a:pt x="3714" y="94895"/>
                    <a:pt x="3714" y="93727"/>
                  </a:cubicBezTo>
                  <a:cubicBezTo>
                    <a:pt x="3714" y="92560"/>
                    <a:pt x="4656" y="91607"/>
                    <a:pt x="5823" y="91607"/>
                  </a:cubicBezTo>
                  <a:close/>
                  <a:moveTo>
                    <a:pt x="5823" y="103428"/>
                  </a:moveTo>
                  <a:cubicBezTo>
                    <a:pt x="6990" y="103428"/>
                    <a:pt x="7943" y="104381"/>
                    <a:pt x="7943" y="105548"/>
                  </a:cubicBezTo>
                  <a:cubicBezTo>
                    <a:pt x="7943" y="106716"/>
                    <a:pt x="6990" y="107669"/>
                    <a:pt x="5823" y="107669"/>
                  </a:cubicBezTo>
                  <a:cubicBezTo>
                    <a:pt x="4656" y="107669"/>
                    <a:pt x="3714" y="106716"/>
                    <a:pt x="3714" y="105548"/>
                  </a:cubicBezTo>
                  <a:cubicBezTo>
                    <a:pt x="3714" y="104381"/>
                    <a:pt x="4656" y="103428"/>
                    <a:pt x="5823" y="103428"/>
                  </a:cubicBezTo>
                  <a:close/>
                  <a:moveTo>
                    <a:pt x="5823" y="115249"/>
                  </a:moveTo>
                  <a:cubicBezTo>
                    <a:pt x="6990" y="115249"/>
                    <a:pt x="7943" y="116190"/>
                    <a:pt x="7943" y="117357"/>
                  </a:cubicBezTo>
                  <a:cubicBezTo>
                    <a:pt x="7943" y="118536"/>
                    <a:pt x="6990" y="119478"/>
                    <a:pt x="5823" y="119478"/>
                  </a:cubicBezTo>
                  <a:cubicBezTo>
                    <a:pt x="4656" y="119478"/>
                    <a:pt x="3714" y="118536"/>
                    <a:pt x="3714" y="117357"/>
                  </a:cubicBezTo>
                  <a:cubicBezTo>
                    <a:pt x="3714" y="116190"/>
                    <a:pt x="4656" y="115249"/>
                    <a:pt x="5823" y="115249"/>
                  </a:cubicBezTo>
                  <a:close/>
                  <a:moveTo>
                    <a:pt x="5823" y="127057"/>
                  </a:moveTo>
                  <a:cubicBezTo>
                    <a:pt x="6990" y="127057"/>
                    <a:pt x="7943" y="128011"/>
                    <a:pt x="7943" y="129178"/>
                  </a:cubicBezTo>
                  <a:cubicBezTo>
                    <a:pt x="7943" y="130345"/>
                    <a:pt x="6990" y="131299"/>
                    <a:pt x="5823" y="131299"/>
                  </a:cubicBezTo>
                  <a:cubicBezTo>
                    <a:pt x="4656" y="131299"/>
                    <a:pt x="3714" y="130345"/>
                    <a:pt x="3714" y="129178"/>
                  </a:cubicBezTo>
                  <a:cubicBezTo>
                    <a:pt x="3714" y="128011"/>
                    <a:pt x="4656" y="127057"/>
                    <a:pt x="5823" y="127057"/>
                  </a:cubicBezTo>
                  <a:close/>
                  <a:moveTo>
                    <a:pt x="5823" y="138878"/>
                  </a:moveTo>
                  <a:cubicBezTo>
                    <a:pt x="6990" y="138878"/>
                    <a:pt x="7943" y="139819"/>
                    <a:pt x="7943" y="140999"/>
                  </a:cubicBezTo>
                  <a:cubicBezTo>
                    <a:pt x="7943" y="142166"/>
                    <a:pt x="6990" y="143107"/>
                    <a:pt x="5823" y="143107"/>
                  </a:cubicBezTo>
                  <a:cubicBezTo>
                    <a:pt x="4656" y="143107"/>
                    <a:pt x="3714" y="142166"/>
                    <a:pt x="3714" y="140999"/>
                  </a:cubicBezTo>
                  <a:cubicBezTo>
                    <a:pt x="3714" y="139819"/>
                    <a:pt x="4656" y="138878"/>
                    <a:pt x="5823" y="138878"/>
                  </a:cubicBezTo>
                  <a:close/>
                  <a:moveTo>
                    <a:pt x="5823" y="150687"/>
                  </a:moveTo>
                  <a:cubicBezTo>
                    <a:pt x="6990" y="150687"/>
                    <a:pt x="7943" y="151640"/>
                    <a:pt x="7943" y="152807"/>
                  </a:cubicBezTo>
                  <a:cubicBezTo>
                    <a:pt x="7943" y="153974"/>
                    <a:pt x="6990" y="154928"/>
                    <a:pt x="5823" y="154928"/>
                  </a:cubicBezTo>
                  <a:cubicBezTo>
                    <a:pt x="4656" y="154928"/>
                    <a:pt x="3714" y="153974"/>
                    <a:pt x="3714" y="152807"/>
                  </a:cubicBezTo>
                  <a:cubicBezTo>
                    <a:pt x="3714" y="151640"/>
                    <a:pt x="4656" y="150687"/>
                    <a:pt x="5823" y="150687"/>
                  </a:cubicBezTo>
                  <a:close/>
                  <a:moveTo>
                    <a:pt x="0" y="0"/>
                  </a:moveTo>
                  <a:lnTo>
                    <a:pt x="0" y="160625"/>
                  </a:lnTo>
                  <a:lnTo>
                    <a:pt x="285700" y="160625"/>
                  </a:lnTo>
                  <a:lnTo>
                    <a:pt x="28570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 name="Google Shape;95;p4"/>
            <p:cNvSpPr/>
            <p:nvPr/>
          </p:nvSpPr>
          <p:spPr>
            <a:xfrm>
              <a:off x="561875" y="2486675"/>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96;p4"/>
            <p:cNvSpPr/>
            <p:nvPr/>
          </p:nvSpPr>
          <p:spPr>
            <a:xfrm>
              <a:off x="561875" y="2694675"/>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97;p4"/>
            <p:cNvSpPr/>
            <p:nvPr/>
          </p:nvSpPr>
          <p:spPr>
            <a:xfrm>
              <a:off x="561875" y="289230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 name="Google Shape;98;p4"/>
            <p:cNvSpPr/>
            <p:nvPr/>
          </p:nvSpPr>
          <p:spPr>
            <a:xfrm>
              <a:off x="561875" y="3100000"/>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 name="Google Shape;99;p4"/>
            <p:cNvSpPr/>
            <p:nvPr/>
          </p:nvSpPr>
          <p:spPr>
            <a:xfrm>
              <a:off x="561875" y="167570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 name="Google Shape;100;p4"/>
            <p:cNvSpPr/>
            <p:nvPr/>
          </p:nvSpPr>
          <p:spPr>
            <a:xfrm>
              <a:off x="561875" y="1883700"/>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 name="Google Shape;101;p4"/>
            <p:cNvSpPr/>
            <p:nvPr/>
          </p:nvSpPr>
          <p:spPr>
            <a:xfrm>
              <a:off x="561875" y="2081350"/>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 name="Google Shape;102;p4"/>
            <p:cNvSpPr/>
            <p:nvPr/>
          </p:nvSpPr>
          <p:spPr>
            <a:xfrm>
              <a:off x="561875" y="228902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 name="Google Shape;103;p4"/>
            <p:cNvSpPr/>
            <p:nvPr/>
          </p:nvSpPr>
          <p:spPr>
            <a:xfrm>
              <a:off x="561875" y="107272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 name="Google Shape;104;p4"/>
            <p:cNvSpPr/>
            <p:nvPr/>
          </p:nvSpPr>
          <p:spPr>
            <a:xfrm>
              <a:off x="561875" y="127037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105;p4"/>
            <p:cNvSpPr/>
            <p:nvPr/>
          </p:nvSpPr>
          <p:spPr>
            <a:xfrm>
              <a:off x="561875" y="147805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 name="Google Shape;106;p4"/>
            <p:cNvSpPr/>
            <p:nvPr/>
          </p:nvSpPr>
          <p:spPr>
            <a:xfrm>
              <a:off x="561875" y="410860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 name="Google Shape;107;p4"/>
            <p:cNvSpPr/>
            <p:nvPr/>
          </p:nvSpPr>
          <p:spPr>
            <a:xfrm>
              <a:off x="561875" y="431660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 name="Google Shape;108;p4"/>
            <p:cNvSpPr/>
            <p:nvPr/>
          </p:nvSpPr>
          <p:spPr>
            <a:xfrm>
              <a:off x="561875" y="4514250"/>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 name="Google Shape;109;p4"/>
            <p:cNvSpPr/>
            <p:nvPr/>
          </p:nvSpPr>
          <p:spPr>
            <a:xfrm>
              <a:off x="561875" y="472192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 name="Google Shape;110;p4"/>
            <p:cNvSpPr/>
            <p:nvPr/>
          </p:nvSpPr>
          <p:spPr>
            <a:xfrm>
              <a:off x="561875" y="3297650"/>
              <a:ext cx="6818750" cy="0"/>
            </a:xfrm>
            <a:custGeom>
              <a:avLst/>
              <a:gdLst/>
              <a:ahLst/>
              <a:cxnLst/>
              <a:rect l="l" t="t" r="r" b="b"/>
              <a:pathLst>
                <a:path w="272750"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 name="Google Shape;111;p4"/>
            <p:cNvSpPr/>
            <p:nvPr/>
          </p:nvSpPr>
          <p:spPr>
            <a:xfrm>
              <a:off x="561875" y="350562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 name="Google Shape;112;p4"/>
            <p:cNvSpPr/>
            <p:nvPr/>
          </p:nvSpPr>
          <p:spPr>
            <a:xfrm>
              <a:off x="561875" y="370327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113;p4"/>
            <p:cNvSpPr/>
            <p:nvPr/>
          </p:nvSpPr>
          <p:spPr>
            <a:xfrm>
              <a:off x="561875" y="391095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114;p4"/>
            <p:cNvSpPr/>
            <p:nvPr/>
          </p:nvSpPr>
          <p:spPr>
            <a:xfrm>
              <a:off x="514825" y="859725"/>
              <a:ext cx="25" cy="4005275"/>
            </a:xfrm>
            <a:custGeom>
              <a:avLst/>
              <a:gdLst/>
              <a:ahLst/>
              <a:cxnLst/>
              <a:rect l="l" t="t" r="r" b="b"/>
              <a:pathLst>
                <a:path w="1" h="160211" fill="none" extrusionOk="0">
                  <a:moveTo>
                    <a:pt x="0" y="0"/>
                  </a:moveTo>
                  <a:lnTo>
                    <a:pt x="0" y="160211"/>
                  </a:lnTo>
                </a:path>
              </a:pathLst>
            </a:custGeom>
            <a:noFill/>
            <a:ln w="7850" cap="flat" cmpd="sng">
              <a:solidFill>
                <a:schemeClr val="dk1"/>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 name="Google Shape;115;p4"/>
            <p:cNvSpPr/>
            <p:nvPr/>
          </p:nvSpPr>
          <p:spPr>
            <a:xfrm>
              <a:off x="563750" y="859725"/>
              <a:ext cx="25" cy="4005275"/>
            </a:xfrm>
            <a:custGeom>
              <a:avLst/>
              <a:gdLst/>
              <a:ahLst/>
              <a:cxnLst/>
              <a:rect l="l" t="t" r="r" b="b"/>
              <a:pathLst>
                <a:path w="1" h="160211" fill="none" extrusionOk="0">
                  <a:moveTo>
                    <a:pt x="1" y="0"/>
                  </a:moveTo>
                  <a:lnTo>
                    <a:pt x="1" y="160211"/>
                  </a:lnTo>
                </a:path>
              </a:pathLst>
            </a:custGeom>
            <a:noFill/>
            <a:ln w="7850" cap="flat" cmpd="sng">
              <a:solidFill>
                <a:schemeClr val="dk1"/>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6" name="Google Shape;116;p4"/>
          <p:cNvSpPr txBox="1">
            <a:spLocks noGrp="1"/>
          </p:cNvSpPr>
          <p:nvPr>
            <p:ph type="title"/>
          </p:nvPr>
        </p:nvSpPr>
        <p:spPr>
          <a:xfrm>
            <a:off x="720000" y="540000"/>
            <a:ext cx="7704000" cy="360000"/>
          </a:xfrm>
          <a:prstGeom prst="rect">
            <a:avLst/>
          </a:prstGeom>
        </p:spPr>
        <p:txBody>
          <a:bodyPr spcFirstLastPara="1" wrap="square" lIns="0" tIns="0" rIns="0" bIns="0" anchor="t" anchorCtr="0">
            <a:noAutofit/>
          </a:bodyPr>
          <a:lstStyle>
            <a:lvl1pPr lvl="0" rtl="0">
              <a:spcBef>
                <a:spcPts val="0"/>
              </a:spcBef>
              <a:spcAft>
                <a:spcPts val="0"/>
              </a:spcAft>
              <a:buSzPts val="3000"/>
              <a:buNone/>
              <a:defRPr sz="3000"/>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endParaRPr/>
          </a:p>
        </p:txBody>
      </p:sp>
      <p:sp>
        <p:nvSpPr>
          <p:cNvPr id="117" name="Google Shape;117;p4"/>
          <p:cNvSpPr txBox="1">
            <a:spLocks noGrp="1"/>
          </p:cNvSpPr>
          <p:nvPr>
            <p:ph type="body" idx="1"/>
          </p:nvPr>
        </p:nvSpPr>
        <p:spPr>
          <a:xfrm>
            <a:off x="720000" y="1170724"/>
            <a:ext cx="7704000" cy="3894300"/>
          </a:xfrm>
          <a:prstGeom prst="rect">
            <a:avLst/>
          </a:prstGeom>
        </p:spPr>
        <p:txBody>
          <a:bodyPr spcFirstLastPara="1" wrap="square" lIns="91425" tIns="91425" rIns="91425" bIns="91425" anchor="t" anchorCtr="0">
            <a:noAutofit/>
          </a:bodyPr>
          <a:lstStyle>
            <a:lvl1pPr marL="457200" lvl="0" indent="-304800" rtl="0">
              <a:lnSpc>
                <a:spcPct val="100000"/>
              </a:lnSpc>
              <a:spcBef>
                <a:spcPts val="0"/>
              </a:spcBef>
              <a:spcAft>
                <a:spcPts val="0"/>
              </a:spcAft>
              <a:buClr>
                <a:schemeClr val="dk1"/>
              </a:buClr>
              <a:buSzPts val="1200"/>
              <a:buAutoNum type="arabicPeriod"/>
              <a:defRPr sz="1100"/>
            </a:lvl1pPr>
            <a:lvl2pPr marL="914400" lvl="1" indent="-304800" rtl="0">
              <a:spcBef>
                <a:spcPts val="0"/>
              </a:spcBef>
              <a:spcAft>
                <a:spcPts val="0"/>
              </a:spcAft>
              <a:buSzPts val="1200"/>
              <a:buAutoNum type="alphaLcPeriod"/>
              <a:defRPr sz="1200"/>
            </a:lvl2pPr>
            <a:lvl3pPr marL="1371600" lvl="2" indent="-304800" rtl="0">
              <a:spcBef>
                <a:spcPts val="1600"/>
              </a:spcBef>
              <a:spcAft>
                <a:spcPts val="0"/>
              </a:spcAft>
              <a:buSzPts val="1200"/>
              <a:buAutoNum type="romanLcPeriod"/>
              <a:defRPr sz="1200"/>
            </a:lvl3pPr>
            <a:lvl4pPr marL="1828800" lvl="3" indent="-304800" rtl="0">
              <a:spcBef>
                <a:spcPts val="1600"/>
              </a:spcBef>
              <a:spcAft>
                <a:spcPts val="0"/>
              </a:spcAft>
              <a:buSzPts val="1200"/>
              <a:buAutoNum type="arabicPeriod"/>
              <a:defRPr sz="1200"/>
            </a:lvl4pPr>
            <a:lvl5pPr marL="2286000" lvl="4" indent="-304800" rtl="0">
              <a:spcBef>
                <a:spcPts val="1600"/>
              </a:spcBef>
              <a:spcAft>
                <a:spcPts val="0"/>
              </a:spcAft>
              <a:buSzPts val="1200"/>
              <a:buAutoNum type="alphaLcPeriod"/>
              <a:defRPr sz="1200"/>
            </a:lvl5pPr>
            <a:lvl6pPr marL="2743200" lvl="5" indent="-304800" rtl="0">
              <a:spcBef>
                <a:spcPts val="1600"/>
              </a:spcBef>
              <a:spcAft>
                <a:spcPts val="0"/>
              </a:spcAft>
              <a:buSzPts val="1200"/>
              <a:buAutoNum type="romanLcPeriod"/>
              <a:defRPr sz="1200"/>
            </a:lvl6pPr>
            <a:lvl7pPr marL="3200400" lvl="6" indent="-304800" rtl="0">
              <a:spcBef>
                <a:spcPts val="1600"/>
              </a:spcBef>
              <a:spcAft>
                <a:spcPts val="0"/>
              </a:spcAft>
              <a:buSzPts val="1200"/>
              <a:buAutoNum type="arabicPeriod"/>
              <a:defRPr sz="1200"/>
            </a:lvl7pPr>
            <a:lvl8pPr marL="3657600" lvl="7" indent="-304800" rtl="0">
              <a:spcBef>
                <a:spcPts val="1600"/>
              </a:spcBef>
              <a:spcAft>
                <a:spcPts val="0"/>
              </a:spcAft>
              <a:buSzPts val="1200"/>
              <a:buAutoNum type="alphaLcPeriod"/>
              <a:defRPr sz="1200"/>
            </a:lvl8pPr>
            <a:lvl9pPr marL="4114800" lvl="8" indent="-304800" rtl="0">
              <a:spcBef>
                <a:spcPts val="1600"/>
              </a:spcBef>
              <a:spcAft>
                <a:spcPts val="1600"/>
              </a:spcAft>
              <a:buSzPts val="1200"/>
              <a:buAutoNum type="romanLcPeriod"/>
              <a:defRPr sz="1200"/>
            </a:lvl9pPr>
          </a:lstStyle>
          <a:p>
            <a:endParaRPr/>
          </a:p>
        </p:txBody>
      </p:sp>
    </p:spTree>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matchingName="Title only 4">
  <p:cSld name="CUSTOM_18">
    <p:spTree>
      <p:nvGrpSpPr>
        <p:cNvPr id="1" name="Shape 900"/>
        <p:cNvGrpSpPr/>
        <p:nvPr/>
      </p:nvGrpSpPr>
      <p:grpSpPr>
        <a:xfrm>
          <a:off x="0" y="0"/>
          <a:ext cx="0" cy="0"/>
          <a:chOff x="0" y="0"/>
          <a:chExt cx="0" cy="0"/>
        </a:xfrm>
      </p:grpSpPr>
      <p:grpSp>
        <p:nvGrpSpPr>
          <p:cNvPr id="901" name="Google Shape;901;p33"/>
          <p:cNvGrpSpPr/>
          <p:nvPr/>
        </p:nvGrpSpPr>
        <p:grpSpPr>
          <a:xfrm>
            <a:off x="-1700" y="329"/>
            <a:ext cx="9147400" cy="5142843"/>
            <a:chOff x="238125" y="854700"/>
            <a:chExt cx="7142500" cy="4015650"/>
          </a:xfrm>
        </p:grpSpPr>
        <p:sp>
          <p:nvSpPr>
            <p:cNvPr id="902" name="Google Shape;902;p33"/>
            <p:cNvSpPr/>
            <p:nvPr/>
          </p:nvSpPr>
          <p:spPr>
            <a:xfrm>
              <a:off x="238125" y="854700"/>
              <a:ext cx="7142500" cy="4015650"/>
            </a:xfrm>
            <a:custGeom>
              <a:avLst/>
              <a:gdLst/>
              <a:ahLst/>
              <a:cxnLst/>
              <a:rect l="l" t="t" r="r" b="b"/>
              <a:pathLst>
                <a:path w="285700" h="160626" extrusionOk="0">
                  <a:moveTo>
                    <a:pt x="5823" y="8897"/>
                  </a:moveTo>
                  <a:cubicBezTo>
                    <a:pt x="6990" y="8897"/>
                    <a:pt x="7943" y="9851"/>
                    <a:pt x="7943" y="11018"/>
                  </a:cubicBezTo>
                  <a:cubicBezTo>
                    <a:pt x="7943" y="12185"/>
                    <a:pt x="6990" y="13139"/>
                    <a:pt x="5823" y="13139"/>
                  </a:cubicBezTo>
                  <a:cubicBezTo>
                    <a:pt x="4656" y="13139"/>
                    <a:pt x="3714" y="12185"/>
                    <a:pt x="3714" y="11018"/>
                  </a:cubicBezTo>
                  <a:cubicBezTo>
                    <a:pt x="3714" y="9851"/>
                    <a:pt x="4656" y="8897"/>
                    <a:pt x="5823" y="8897"/>
                  </a:cubicBezTo>
                  <a:close/>
                  <a:moveTo>
                    <a:pt x="5823" y="20718"/>
                  </a:moveTo>
                  <a:cubicBezTo>
                    <a:pt x="6990" y="20718"/>
                    <a:pt x="7943" y="21660"/>
                    <a:pt x="7943" y="22839"/>
                  </a:cubicBezTo>
                  <a:cubicBezTo>
                    <a:pt x="7943" y="24006"/>
                    <a:pt x="6990" y="24960"/>
                    <a:pt x="5823" y="24960"/>
                  </a:cubicBezTo>
                  <a:cubicBezTo>
                    <a:pt x="4656" y="24960"/>
                    <a:pt x="3714" y="24006"/>
                    <a:pt x="3714" y="22839"/>
                  </a:cubicBezTo>
                  <a:cubicBezTo>
                    <a:pt x="3714" y="21660"/>
                    <a:pt x="4656" y="20718"/>
                    <a:pt x="5823" y="20718"/>
                  </a:cubicBezTo>
                  <a:close/>
                  <a:moveTo>
                    <a:pt x="5823" y="32527"/>
                  </a:moveTo>
                  <a:cubicBezTo>
                    <a:pt x="6990" y="32527"/>
                    <a:pt x="7943" y="33481"/>
                    <a:pt x="7943" y="34648"/>
                  </a:cubicBezTo>
                  <a:cubicBezTo>
                    <a:pt x="7943" y="35827"/>
                    <a:pt x="6990" y="36768"/>
                    <a:pt x="5823" y="36768"/>
                  </a:cubicBezTo>
                  <a:cubicBezTo>
                    <a:pt x="4656" y="36768"/>
                    <a:pt x="3714" y="35827"/>
                    <a:pt x="3714" y="34648"/>
                  </a:cubicBezTo>
                  <a:cubicBezTo>
                    <a:pt x="3714" y="33481"/>
                    <a:pt x="4656" y="32527"/>
                    <a:pt x="5823" y="32527"/>
                  </a:cubicBezTo>
                  <a:close/>
                  <a:moveTo>
                    <a:pt x="5823" y="44348"/>
                  </a:moveTo>
                  <a:cubicBezTo>
                    <a:pt x="6990" y="44348"/>
                    <a:pt x="7943" y="45302"/>
                    <a:pt x="7943" y="46469"/>
                  </a:cubicBezTo>
                  <a:cubicBezTo>
                    <a:pt x="7943" y="47636"/>
                    <a:pt x="6990" y="48589"/>
                    <a:pt x="5823" y="48589"/>
                  </a:cubicBezTo>
                  <a:cubicBezTo>
                    <a:pt x="4656" y="48589"/>
                    <a:pt x="3714" y="47636"/>
                    <a:pt x="3714" y="46469"/>
                  </a:cubicBezTo>
                  <a:cubicBezTo>
                    <a:pt x="3714" y="45302"/>
                    <a:pt x="4656" y="44348"/>
                    <a:pt x="5823" y="44348"/>
                  </a:cubicBezTo>
                  <a:close/>
                  <a:moveTo>
                    <a:pt x="5823" y="56169"/>
                  </a:moveTo>
                  <a:cubicBezTo>
                    <a:pt x="6990" y="56169"/>
                    <a:pt x="7943" y="57110"/>
                    <a:pt x="7943" y="58277"/>
                  </a:cubicBezTo>
                  <a:cubicBezTo>
                    <a:pt x="7943" y="59457"/>
                    <a:pt x="6990" y="60398"/>
                    <a:pt x="5823" y="60398"/>
                  </a:cubicBezTo>
                  <a:cubicBezTo>
                    <a:pt x="4656" y="60398"/>
                    <a:pt x="3714" y="59457"/>
                    <a:pt x="3714" y="58277"/>
                  </a:cubicBezTo>
                  <a:cubicBezTo>
                    <a:pt x="3714" y="57110"/>
                    <a:pt x="4656" y="56169"/>
                    <a:pt x="5823" y="56169"/>
                  </a:cubicBezTo>
                  <a:close/>
                  <a:moveTo>
                    <a:pt x="5823" y="67977"/>
                  </a:moveTo>
                  <a:cubicBezTo>
                    <a:pt x="6990" y="67977"/>
                    <a:pt x="7943" y="68931"/>
                    <a:pt x="7943" y="70098"/>
                  </a:cubicBezTo>
                  <a:cubicBezTo>
                    <a:pt x="7943" y="71265"/>
                    <a:pt x="6990" y="72219"/>
                    <a:pt x="5823" y="72219"/>
                  </a:cubicBezTo>
                  <a:cubicBezTo>
                    <a:pt x="4656" y="72219"/>
                    <a:pt x="3714" y="71265"/>
                    <a:pt x="3714" y="70098"/>
                  </a:cubicBezTo>
                  <a:cubicBezTo>
                    <a:pt x="3714" y="68931"/>
                    <a:pt x="4656" y="67977"/>
                    <a:pt x="5823" y="67977"/>
                  </a:cubicBezTo>
                  <a:close/>
                  <a:moveTo>
                    <a:pt x="5823" y="79798"/>
                  </a:moveTo>
                  <a:cubicBezTo>
                    <a:pt x="6990" y="79798"/>
                    <a:pt x="7943" y="80739"/>
                    <a:pt x="7943" y="81919"/>
                  </a:cubicBezTo>
                  <a:cubicBezTo>
                    <a:pt x="7943" y="83086"/>
                    <a:pt x="6990" y="84027"/>
                    <a:pt x="5823" y="84027"/>
                  </a:cubicBezTo>
                  <a:cubicBezTo>
                    <a:pt x="4656" y="84027"/>
                    <a:pt x="3714" y="83086"/>
                    <a:pt x="3714" y="81919"/>
                  </a:cubicBezTo>
                  <a:cubicBezTo>
                    <a:pt x="3714" y="80739"/>
                    <a:pt x="4656" y="79798"/>
                    <a:pt x="5823" y="79798"/>
                  </a:cubicBezTo>
                  <a:close/>
                  <a:moveTo>
                    <a:pt x="5823" y="91607"/>
                  </a:moveTo>
                  <a:cubicBezTo>
                    <a:pt x="6990" y="91607"/>
                    <a:pt x="7943" y="92560"/>
                    <a:pt x="7943" y="93727"/>
                  </a:cubicBezTo>
                  <a:cubicBezTo>
                    <a:pt x="7943" y="94895"/>
                    <a:pt x="6990" y="95848"/>
                    <a:pt x="5823" y="95848"/>
                  </a:cubicBezTo>
                  <a:cubicBezTo>
                    <a:pt x="4656" y="95848"/>
                    <a:pt x="3714" y="94895"/>
                    <a:pt x="3714" y="93727"/>
                  </a:cubicBezTo>
                  <a:cubicBezTo>
                    <a:pt x="3714" y="92560"/>
                    <a:pt x="4656" y="91607"/>
                    <a:pt x="5823" y="91607"/>
                  </a:cubicBezTo>
                  <a:close/>
                  <a:moveTo>
                    <a:pt x="5823" y="103428"/>
                  </a:moveTo>
                  <a:cubicBezTo>
                    <a:pt x="6990" y="103428"/>
                    <a:pt x="7943" y="104381"/>
                    <a:pt x="7943" y="105548"/>
                  </a:cubicBezTo>
                  <a:cubicBezTo>
                    <a:pt x="7943" y="106716"/>
                    <a:pt x="6990" y="107669"/>
                    <a:pt x="5823" y="107669"/>
                  </a:cubicBezTo>
                  <a:cubicBezTo>
                    <a:pt x="4656" y="107669"/>
                    <a:pt x="3714" y="106716"/>
                    <a:pt x="3714" y="105548"/>
                  </a:cubicBezTo>
                  <a:cubicBezTo>
                    <a:pt x="3714" y="104381"/>
                    <a:pt x="4656" y="103428"/>
                    <a:pt x="5823" y="103428"/>
                  </a:cubicBezTo>
                  <a:close/>
                  <a:moveTo>
                    <a:pt x="5823" y="115249"/>
                  </a:moveTo>
                  <a:cubicBezTo>
                    <a:pt x="6990" y="115249"/>
                    <a:pt x="7943" y="116190"/>
                    <a:pt x="7943" y="117357"/>
                  </a:cubicBezTo>
                  <a:cubicBezTo>
                    <a:pt x="7943" y="118536"/>
                    <a:pt x="6990" y="119478"/>
                    <a:pt x="5823" y="119478"/>
                  </a:cubicBezTo>
                  <a:cubicBezTo>
                    <a:pt x="4656" y="119478"/>
                    <a:pt x="3714" y="118536"/>
                    <a:pt x="3714" y="117357"/>
                  </a:cubicBezTo>
                  <a:cubicBezTo>
                    <a:pt x="3714" y="116190"/>
                    <a:pt x="4656" y="115249"/>
                    <a:pt x="5823" y="115249"/>
                  </a:cubicBezTo>
                  <a:close/>
                  <a:moveTo>
                    <a:pt x="5823" y="127057"/>
                  </a:moveTo>
                  <a:cubicBezTo>
                    <a:pt x="6990" y="127057"/>
                    <a:pt x="7943" y="128011"/>
                    <a:pt x="7943" y="129178"/>
                  </a:cubicBezTo>
                  <a:cubicBezTo>
                    <a:pt x="7943" y="130345"/>
                    <a:pt x="6990" y="131299"/>
                    <a:pt x="5823" y="131299"/>
                  </a:cubicBezTo>
                  <a:cubicBezTo>
                    <a:pt x="4656" y="131299"/>
                    <a:pt x="3714" y="130345"/>
                    <a:pt x="3714" y="129178"/>
                  </a:cubicBezTo>
                  <a:cubicBezTo>
                    <a:pt x="3714" y="128011"/>
                    <a:pt x="4656" y="127057"/>
                    <a:pt x="5823" y="127057"/>
                  </a:cubicBezTo>
                  <a:close/>
                  <a:moveTo>
                    <a:pt x="5823" y="138878"/>
                  </a:moveTo>
                  <a:cubicBezTo>
                    <a:pt x="6990" y="138878"/>
                    <a:pt x="7943" y="139819"/>
                    <a:pt x="7943" y="140999"/>
                  </a:cubicBezTo>
                  <a:cubicBezTo>
                    <a:pt x="7943" y="142166"/>
                    <a:pt x="6990" y="143107"/>
                    <a:pt x="5823" y="143107"/>
                  </a:cubicBezTo>
                  <a:cubicBezTo>
                    <a:pt x="4656" y="143107"/>
                    <a:pt x="3714" y="142166"/>
                    <a:pt x="3714" y="140999"/>
                  </a:cubicBezTo>
                  <a:cubicBezTo>
                    <a:pt x="3714" y="139819"/>
                    <a:pt x="4656" y="138878"/>
                    <a:pt x="5823" y="138878"/>
                  </a:cubicBezTo>
                  <a:close/>
                  <a:moveTo>
                    <a:pt x="5823" y="150687"/>
                  </a:moveTo>
                  <a:cubicBezTo>
                    <a:pt x="6990" y="150687"/>
                    <a:pt x="7943" y="151640"/>
                    <a:pt x="7943" y="152807"/>
                  </a:cubicBezTo>
                  <a:cubicBezTo>
                    <a:pt x="7943" y="153974"/>
                    <a:pt x="6990" y="154928"/>
                    <a:pt x="5823" y="154928"/>
                  </a:cubicBezTo>
                  <a:cubicBezTo>
                    <a:pt x="4656" y="154928"/>
                    <a:pt x="3714" y="153974"/>
                    <a:pt x="3714" y="152807"/>
                  </a:cubicBezTo>
                  <a:cubicBezTo>
                    <a:pt x="3714" y="151640"/>
                    <a:pt x="4656" y="150687"/>
                    <a:pt x="5823" y="150687"/>
                  </a:cubicBezTo>
                  <a:close/>
                  <a:moveTo>
                    <a:pt x="0" y="0"/>
                  </a:moveTo>
                  <a:lnTo>
                    <a:pt x="0" y="160625"/>
                  </a:lnTo>
                  <a:lnTo>
                    <a:pt x="285700" y="160625"/>
                  </a:lnTo>
                  <a:lnTo>
                    <a:pt x="28570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 name="Google Shape;903;p33"/>
            <p:cNvSpPr/>
            <p:nvPr/>
          </p:nvSpPr>
          <p:spPr>
            <a:xfrm>
              <a:off x="561875" y="2486675"/>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 name="Google Shape;904;p33"/>
            <p:cNvSpPr/>
            <p:nvPr/>
          </p:nvSpPr>
          <p:spPr>
            <a:xfrm>
              <a:off x="561875" y="2694675"/>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 name="Google Shape;905;p33"/>
            <p:cNvSpPr/>
            <p:nvPr/>
          </p:nvSpPr>
          <p:spPr>
            <a:xfrm>
              <a:off x="561875" y="289230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 name="Google Shape;906;p33"/>
            <p:cNvSpPr/>
            <p:nvPr/>
          </p:nvSpPr>
          <p:spPr>
            <a:xfrm>
              <a:off x="561875" y="3100000"/>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 name="Google Shape;907;p33"/>
            <p:cNvSpPr/>
            <p:nvPr/>
          </p:nvSpPr>
          <p:spPr>
            <a:xfrm>
              <a:off x="561875" y="167570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 name="Google Shape;908;p33"/>
            <p:cNvSpPr/>
            <p:nvPr/>
          </p:nvSpPr>
          <p:spPr>
            <a:xfrm>
              <a:off x="561875" y="1883700"/>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 name="Google Shape;909;p33"/>
            <p:cNvSpPr/>
            <p:nvPr/>
          </p:nvSpPr>
          <p:spPr>
            <a:xfrm>
              <a:off x="561875" y="2081350"/>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 name="Google Shape;910;p33"/>
            <p:cNvSpPr/>
            <p:nvPr/>
          </p:nvSpPr>
          <p:spPr>
            <a:xfrm>
              <a:off x="561875" y="228902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 name="Google Shape;911;p33"/>
            <p:cNvSpPr/>
            <p:nvPr/>
          </p:nvSpPr>
          <p:spPr>
            <a:xfrm>
              <a:off x="561875" y="107272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 name="Google Shape;912;p33"/>
            <p:cNvSpPr/>
            <p:nvPr/>
          </p:nvSpPr>
          <p:spPr>
            <a:xfrm>
              <a:off x="561875" y="127037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 name="Google Shape;913;p33"/>
            <p:cNvSpPr/>
            <p:nvPr/>
          </p:nvSpPr>
          <p:spPr>
            <a:xfrm>
              <a:off x="561875" y="147805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 name="Google Shape;914;p33"/>
            <p:cNvSpPr/>
            <p:nvPr/>
          </p:nvSpPr>
          <p:spPr>
            <a:xfrm>
              <a:off x="561875" y="410860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 name="Google Shape;915;p33"/>
            <p:cNvSpPr/>
            <p:nvPr/>
          </p:nvSpPr>
          <p:spPr>
            <a:xfrm>
              <a:off x="561875" y="431660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 name="Google Shape;916;p33"/>
            <p:cNvSpPr/>
            <p:nvPr/>
          </p:nvSpPr>
          <p:spPr>
            <a:xfrm>
              <a:off x="561875" y="4514250"/>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 name="Google Shape;917;p33"/>
            <p:cNvSpPr/>
            <p:nvPr/>
          </p:nvSpPr>
          <p:spPr>
            <a:xfrm>
              <a:off x="561875" y="472192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 name="Google Shape;918;p33"/>
            <p:cNvSpPr/>
            <p:nvPr/>
          </p:nvSpPr>
          <p:spPr>
            <a:xfrm>
              <a:off x="561875" y="3297650"/>
              <a:ext cx="6818750" cy="0"/>
            </a:xfrm>
            <a:custGeom>
              <a:avLst/>
              <a:gdLst/>
              <a:ahLst/>
              <a:cxnLst/>
              <a:rect l="l" t="t" r="r" b="b"/>
              <a:pathLst>
                <a:path w="272750"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 name="Google Shape;919;p33"/>
            <p:cNvSpPr/>
            <p:nvPr/>
          </p:nvSpPr>
          <p:spPr>
            <a:xfrm>
              <a:off x="561875" y="350562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 name="Google Shape;920;p33"/>
            <p:cNvSpPr/>
            <p:nvPr/>
          </p:nvSpPr>
          <p:spPr>
            <a:xfrm>
              <a:off x="561875" y="370327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 name="Google Shape;921;p33"/>
            <p:cNvSpPr/>
            <p:nvPr/>
          </p:nvSpPr>
          <p:spPr>
            <a:xfrm>
              <a:off x="561875" y="391095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 name="Google Shape;922;p33"/>
            <p:cNvSpPr/>
            <p:nvPr/>
          </p:nvSpPr>
          <p:spPr>
            <a:xfrm>
              <a:off x="514825" y="859725"/>
              <a:ext cx="25" cy="4005275"/>
            </a:xfrm>
            <a:custGeom>
              <a:avLst/>
              <a:gdLst/>
              <a:ahLst/>
              <a:cxnLst/>
              <a:rect l="l" t="t" r="r" b="b"/>
              <a:pathLst>
                <a:path w="1" h="160211" fill="none" extrusionOk="0">
                  <a:moveTo>
                    <a:pt x="0" y="0"/>
                  </a:moveTo>
                  <a:lnTo>
                    <a:pt x="0" y="160211"/>
                  </a:lnTo>
                </a:path>
              </a:pathLst>
            </a:custGeom>
            <a:noFill/>
            <a:ln w="7850" cap="flat" cmpd="sng">
              <a:solidFill>
                <a:schemeClr val="dk1"/>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 name="Google Shape;923;p33"/>
            <p:cNvSpPr/>
            <p:nvPr/>
          </p:nvSpPr>
          <p:spPr>
            <a:xfrm>
              <a:off x="563750" y="859725"/>
              <a:ext cx="25" cy="4005275"/>
            </a:xfrm>
            <a:custGeom>
              <a:avLst/>
              <a:gdLst/>
              <a:ahLst/>
              <a:cxnLst/>
              <a:rect l="l" t="t" r="r" b="b"/>
              <a:pathLst>
                <a:path w="1" h="160211" fill="none" extrusionOk="0">
                  <a:moveTo>
                    <a:pt x="1" y="0"/>
                  </a:moveTo>
                  <a:lnTo>
                    <a:pt x="1" y="160211"/>
                  </a:lnTo>
                </a:path>
              </a:pathLst>
            </a:custGeom>
            <a:noFill/>
            <a:ln w="7850" cap="flat" cmpd="sng">
              <a:solidFill>
                <a:schemeClr val="dk1"/>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24" name="Google Shape;924;p33"/>
          <p:cNvSpPr txBox="1">
            <a:spLocks noGrp="1"/>
          </p:cNvSpPr>
          <p:nvPr>
            <p:ph type="title"/>
          </p:nvPr>
        </p:nvSpPr>
        <p:spPr>
          <a:xfrm>
            <a:off x="720000" y="540000"/>
            <a:ext cx="5510700" cy="546900"/>
          </a:xfrm>
          <a:prstGeom prst="rect">
            <a:avLst/>
          </a:prstGeom>
        </p:spPr>
        <p:txBody>
          <a:bodyPr spcFirstLastPara="1" wrap="square" lIns="0" tIns="0" rIns="0" bIns="0" anchor="t" anchorCtr="0">
            <a:noAutofit/>
          </a:bodyPr>
          <a:lstStyle>
            <a:lvl1pPr lvl="0" rtl="0">
              <a:spcBef>
                <a:spcPts val="0"/>
              </a:spcBef>
              <a:spcAft>
                <a:spcPts val="0"/>
              </a:spcAft>
              <a:buSzPts val="30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matchingName="Title only 5">
  <p:cSld name="CUSTOM_24">
    <p:spTree>
      <p:nvGrpSpPr>
        <p:cNvPr id="1" name="Shape 925"/>
        <p:cNvGrpSpPr/>
        <p:nvPr/>
      </p:nvGrpSpPr>
      <p:grpSpPr>
        <a:xfrm>
          <a:off x="0" y="0"/>
          <a:ext cx="0" cy="0"/>
          <a:chOff x="0" y="0"/>
          <a:chExt cx="0" cy="0"/>
        </a:xfrm>
      </p:grpSpPr>
      <p:grpSp>
        <p:nvGrpSpPr>
          <p:cNvPr id="926" name="Google Shape;926;p34"/>
          <p:cNvGrpSpPr/>
          <p:nvPr/>
        </p:nvGrpSpPr>
        <p:grpSpPr>
          <a:xfrm>
            <a:off x="-1700" y="329"/>
            <a:ext cx="9147400" cy="5142843"/>
            <a:chOff x="238125" y="854700"/>
            <a:chExt cx="7142500" cy="4015650"/>
          </a:xfrm>
        </p:grpSpPr>
        <p:sp>
          <p:nvSpPr>
            <p:cNvPr id="927" name="Google Shape;927;p34"/>
            <p:cNvSpPr/>
            <p:nvPr/>
          </p:nvSpPr>
          <p:spPr>
            <a:xfrm>
              <a:off x="238125" y="854700"/>
              <a:ext cx="7142500" cy="4015650"/>
            </a:xfrm>
            <a:custGeom>
              <a:avLst/>
              <a:gdLst/>
              <a:ahLst/>
              <a:cxnLst/>
              <a:rect l="l" t="t" r="r" b="b"/>
              <a:pathLst>
                <a:path w="285700" h="160626" extrusionOk="0">
                  <a:moveTo>
                    <a:pt x="5823" y="8897"/>
                  </a:moveTo>
                  <a:cubicBezTo>
                    <a:pt x="6990" y="8897"/>
                    <a:pt x="7943" y="9851"/>
                    <a:pt x="7943" y="11018"/>
                  </a:cubicBezTo>
                  <a:cubicBezTo>
                    <a:pt x="7943" y="12185"/>
                    <a:pt x="6990" y="13139"/>
                    <a:pt x="5823" y="13139"/>
                  </a:cubicBezTo>
                  <a:cubicBezTo>
                    <a:pt x="4656" y="13139"/>
                    <a:pt x="3714" y="12185"/>
                    <a:pt x="3714" y="11018"/>
                  </a:cubicBezTo>
                  <a:cubicBezTo>
                    <a:pt x="3714" y="9851"/>
                    <a:pt x="4656" y="8897"/>
                    <a:pt x="5823" y="8897"/>
                  </a:cubicBezTo>
                  <a:close/>
                  <a:moveTo>
                    <a:pt x="5823" y="20718"/>
                  </a:moveTo>
                  <a:cubicBezTo>
                    <a:pt x="6990" y="20718"/>
                    <a:pt x="7943" y="21660"/>
                    <a:pt x="7943" y="22839"/>
                  </a:cubicBezTo>
                  <a:cubicBezTo>
                    <a:pt x="7943" y="24006"/>
                    <a:pt x="6990" y="24960"/>
                    <a:pt x="5823" y="24960"/>
                  </a:cubicBezTo>
                  <a:cubicBezTo>
                    <a:pt x="4656" y="24960"/>
                    <a:pt x="3714" y="24006"/>
                    <a:pt x="3714" y="22839"/>
                  </a:cubicBezTo>
                  <a:cubicBezTo>
                    <a:pt x="3714" y="21660"/>
                    <a:pt x="4656" y="20718"/>
                    <a:pt x="5823" y="20718"/>
                  </a:cubicBezTo>
                  <a:close/>
                  <a:moveTo>
                    <a:pt x="5823" y="32527"/>
                  </a:moveTo>
                  <a:cubicBezTo>
                    <a:pt x="6990" y="32527"/>
                    <a:pt x="7943" y="33481"/>
                    <a:pt x="7943" y="34648"/>
                  </a:cubicBezTo>
                  <a:cubicBezTo>
                    <a:pt x="7943" y="35827"/>
                    <a:pt x="6990" y="36768"/>
                    <a:pt x="5823" y="36768"/>
                  </a:cubicBezTo>
                  <a:cubicBezTo>
                    <a:pt x="4656" y="36768"/>
                    <a:pt x="3714" y="35827"/>
                    <a:pt x="3714" y="34648"/>
                  </a:cubicBezTo>
                  <a:cubicBezTo>
                    <a:pt x="3714" y="33481"/>
                    <a:pt x="4656" y="32527"/>
                    <a:pt x="5823" y="32527"/>
                  </a:cubicBezTo>
                  <a:close/>
                  <a:moveTo>
                    <a:pt x="5823" y="44348"/>
                  </a:moveTo>
                  <a:cubicBezTo>
                    <a:pt x="6990" y="44348"/>
                    <a:pt x="7943" y="45302"/>
                    <a:pt x="7943" y="46469"/>
                  </a:cubicBezTo>
                  <a:cubicBezTo>
                    <a:pt x="7943" y="47636"/>
                    <a:pt x="6990" y="48589"/>
                    <a:pt x="5823" y="48589"/>
                  </a:cubicBezTo>
                  <a:cubicBezTo>
                    <a:pt x="4656" y="48589"/>
                    <a:pt x="3714" y="47636"/>
                    <a:pt x="3714" y="46469"/>
                  </a:cubicBezTo>
                  <a:cubicBezTo>
                    <a:pt x="3714" y="45302"/>
                    <a:pt x="4656" y="44348"/>
                    <a:pt x="5823" y="44348"/>
                  </a:cubicBezTo>
                  <a:close/>
                  <a:moveTo>
                    <a:pt x="5823" y="56169"/>
                  </a:moveTo>
                  <a:cubicBezTo>
                    <a:pt x="6990" y="56169"/>
                    <a:pt x="7943" y="57110"/>
                    <a:pt x="7943" y="58277"/>
                  </a:cubicBezTo>
                  <a:cubicBezTo>
                    <a:pt x="7943" y="59457"/>
                    <a:pt x="6990" y="60398"/>
                    <a:pt x="5823" y="60398"/>
                  </a:cubicBezTo>
                  <a:cubicBezTo>
                    <a:pt x="4656" y="60398"/>
                    <a:pt x="3714" y="59457"/>
                    <a:pt x="3714" y="58277"/>
                  </a:cubicBezTo>
                  <a:cubicBezTo>
                    <a:pt x="3714" y="57110"/>
                    <a:pt x="4656" y="56169"/>
                    <a:pt x="5823" y="56169"/>
                  </a:cubicBezTo>
                  <a:close/>
                  <a:moveTo>
                    <a:pt x="5823" y="67977"/>
                  </a:moveTo>
                  <a:cubicBezTo>
                    <a:pt x="6990" y="67977"/>
                    <a:pt x="7943" y="68931"/>
                    <a:pt x="7943" y="70098"/>
                  </a:cubicBezTo>
                  <a:cubicBezTo>
                    <a:pt x="7943" y="71265"/>
                    <a:pt x="6990" y="72219"/>
                    <a:pt x="5823" y="72219"/>
                  </a:cubicBezTo>
                  <a:cubicBezTo>
                    <a:pt x="4656" y="72219"/>
                    <a:pt x="3714" y="71265"/>
                    <a:pt x="3714" y="70098"/>
                  </a:cubicBezTo>
                  <a:cubicBezTo>
                    <a:pt x="3714" y="68931"/>
                    <a:pt x="4656" y="67977"/>
                    <a:pt x="5823" y="67977"/>
                  </a:cubicBezTo>
                  <a:close/>
                  <a:moveTo>
                    <a:pt x="5823" y="79798"/>
                  </a:moveTo>
                  <a:cubicBezTo>
                    <a:pt x="6990" y="79798"/>
                    <a:pt x="7943" y="80739"/>
                    <a:pt x="7943" y="81919"/>
                  </a:cubicBezTo>
                  <a:cubicBezTo>
                    <a:pt x="7943" y="83086"/>
                    <a:pt x="6990" y="84027"/>
                    <a:pt x="5823" y="84027"/>
                  </a:cubicBezTo>
                  <a:cubicBezTo>
                    <a:pt x="4656" y="84027"/>
                    <a:pt x="3714" y="83086"/>
                    <a:pt x="3714" y="81919"/>
                  </a:cubicBezTo>
                  <a:cubicBezTo>
                    <a:pt x="3714" y="80739"/>
                    <a:pt x="4656" y="79798"/>
                    <a:pt x="5823" y="79798"/>
                  </a:cubicBezTo>
                  <a:close/>
                  <a:moveTo>
                    <a:pt x="5823" y="91607"/>
                  </a:moveTo>
                  <a:cubicBezTo>
                    <a:pt x="6990" y="91607"/>
                    <a:pt x="7943" y="92560"/>
                    <a:pt x="7943" y="93727"/>
                  </a:cubicBezTo>
                  <a:cubicBezTo>
                    <a:pt x="7943" y="94895"/>
                    <a:pt x="6990" y="95848"/>
                    <a:pt x="5823" y="95848"/>
                  </a:cubicBezTo>
                  <a:cubicBezTo>
                    <a:pt x="4656" y="95848"/>
                    <a:pt x="3714" y="94895"/>
                    <a:pt x="3714" y="93727"/>
                  </a:cubicBezTo>
                  <a:cubicBezTo>
                    <a:pt x="3714" y="92560"/>
                    <a:pt x="4656" y="91607"/>
                    <a:pt x="5823" y="91607"/>
                  </a:cubicBezTo>
                  <a:close/>
                  <a:moveTo>
                    <a:pt x="5823" y="103428"/>
                  </a:moveTo>
                  <a:cubicBezTo>
                    <a:pt x="6990" y="103428"/>
                    <a:pt x="7943" y="104381"/>
                    <a:pt x="7943" y="105548"/>
                  </a:cubicBezTo>
                  <a:cubicBezTo>
                    <a:pt x="7943" y="106716"/>
                    <a:pt x="6990" y="107669"/>
                    <a:pt x="5823" y="107669"/>
                  </a:cubicBezTo>
                  <a:cubicBezTo>
                    <a:pt x="4656" y="107669"/>
                    <a:pt x="3714" y="106716"/>
                    <a:pt x="3714" y="105548"/>
                  </a:cubicBezTo>
                  <a:cubicBezTo>
                    <a:pt x="3714" y="104381"/>
                    <a:pt x="4656" y="103428"/>
                    <a:pt x="5823" y="103428"/>
                  </a:cubicBezTo>
                  <a:close/>
                  <a:moveTo>
                    <a:pt x="5823" y="115249"/>
                  </a:moveTo>
                  <a:cubicBezTo>
                    <a:pt x="6990" y="115249"/>
                    <a:pt x="7943" y="116190"/>
                    <a:pt x="7943" y="117357"/>
                  </a:cubicBezTo>
                  <a:cubicBezTo>
                    <a:pt x="7943" y="118536"/>
                    <a:pt x="6990" y="119478"/>
                    <a:pt x="5823" y="119478"/>
                  </a:cubicBezTo>
                  <a:cubicBezTo>
                    <a:pt x="4656" y="119478"/>
                    <a:pt x="3714" y="118536"/>
                    <a:pt x="3714" y="117357"/>
                  </a:cubicBezTo>
                  <a:cubicBezTo>
                    <a:pt x="3714" y="116190"/>
                    <a:pt x="4656" y="115249"/>
                    <a:pt x="5823" y="115249"/>
                  </a:cubicBezTo>
                  <a:close/>
                  <a:moveTo>
                    <a:pt x="5823" y="127057"/>
                  </a:moveTo>
                  <a:cubicBezTo>
                    <a:pt x="6990" y="127057"/>
                    <a:pt x="7943" y="128011"/>
                    <a:pt x="7943" y="129178"/>
                  </a:cubicBezTo>
                  <a:cubicBezTo>
                    <a:pt x="7943" y="130345"/>
                    <a:pt x="6990" y="131299"/>
                    <a:pt x="5823" y="131299"/>
                  </a:cubicBezTo>
                  <a:cubicBezTo>
                    <a:pt x="4656" y="131299"/>
                    <a:pt x="3714" y="130345"/>
                    <a:pt x="3714" y="129178"/>
                  </a:cubicBezTo>
                  <a:cubicBezTo>
                    <a:pt x="3714" y="128011"/>
                    <a:pt x="4656" y="127057"/>
                    <a:pt x="5823" y="127057"/>
                  </a:cubicBezTo>
                  <a:close/>
                  <a:moveTo>
                    <a:pt x="5823" y="138878"/>
                  </a:moveTo>
                  <a:cubicBezTo>
                    <a:pt x="6990" y="138878"/>
                    <a:pt x="7943" y="139819"/>
                    <a:pt x="7943" y="140999"/>
                  </a:cubicBezTo>
                  <a:cubicBezTo>
                    <a:pt x="7943" y="142166"/>
                    <a:pt x="6990" y="143107"/>
                    <a:pt x="5823" y="143107"/>
                  </a:cubicBezTo>
                  <a:cubicBezTo>
                    <a:pt x="4656" y="143107"/>
                    <a:pt x="3714" y="142166"/>
                    <a:pt x="3714" y="140999"/>
                  </a:cubicBezTo>
                  <a:cubicBezTo>
                    <a:pt x="3714" y="139819"/>
                    <a:pt x="4656" y="138878"/>
                    <a:pt x="5823" y="138878"/>
                  </a:cubicBezTo>
                  <a:close/>
                  <a:moveTo>
                    <a:pt x="5823" y="150687"/>
                  </a:moveTo>
                  <a:cubicBezTo>
                    <a:pt x="6990" y="150687"/>
                    <a:pt x="7943" y="151640"/>
                    <a:pt x="7943" y="152807"/>
                  </a:cubicBezTo>
                  <a:cubicBezTo>
                    <a:pt x="7943" y="153974"/>
                    <a:pt x="6990" y="154928"/>
                    <a:pt x="5823" y="154928"/>
                  </a:cubicBezTo>
                  <a:cubicBezTo>
                    <a:pt x="4656" y="154928"/>
                    <a:pt x="3714" y="153974"/>
                    <a:pt x="3714" y="152807"/>
                  </a:cubicBezTo>
                  <a:cubicBezTo>
                    <a:pt x="3714" y="151640"/>
                    <a:pt x="4656" y="150687"/>
                    <a:pt x="5823" y="150687"/>
                  </a:cubicBezTo>
                  <a:close/>
                  <a:moveTo>
                    <a:pt x="0" y="0"/>
                  </a:moveTo>
                  <a:lnTo>
                    <a:pt x="0" y="160625"/>
                  </a:lnTo>
                  <a:lnTo>
                    <a:pt x="285700" y="160625"/>
                  </a:lnTo>
                  <a:lnTo>
                    <a:pt x="28570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 name="Google Shape;928;p34"/>
            <p:cNvSpPr/>
            <p:nvPr/>
          </p:nvSpPr>
          <p:spPr>
            <a:xfrm>
              <a:off x="561875" y="2486675"/>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 name="Google Shape;929;p34"/>
            <p:cNvSpPr/>
            <p:nvPr/>
          </p:nvSpPr>
          <p:spPr>
            <a:xfrm>
              <a:off x="561875" y="2694675"/>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 name="Google Shape;930;p34"/>
            <p:cNvSpPr/>
            <p:nvPr/>
          </p:nvSpPr>
          <p:spPr>
            <a:xfrm>
              <a:off x="561875" y="289230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 name="Google Shape;931;p34"/>
            <p:cNvSpPr/>
            <p:nvPr/>
          </p:nvSpPr>
          <p:spPr>
            <a:xfrm>
              <a:off x="561875" y="3100000"/>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 name="Google Shape;932;p34"/>
            <p:cNvSpPr/>
            <p:nvPr/>
          </p:nvSpPr>
          <p:spPr>
            <a:xfrm>
              <a:off x="561875" y="167570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 name="Google Shape;933;p34"/>
            <p:cNvSpPr/>
            <p:nvPr/>
          </p:nvSpPr>
          <p:spPr>
            <a:xfrm>
              <a:off x="561875" y="1883700"/>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 name="Google Shape;934;p34"/>
            <p:cNvSpPr/>
            <p:nvPr/>
          </p:nvSpPr>
          <p:spPr>
            <a:xfrm>
              <a:off x="561875" y="2081350"/>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 name="Google Shape;935;p34"/>
            <p:cNvSpPr/>
            <p:nvPr/>
          </p:nvSpPr>
          <p:spPr>
            <a:xfrm>
              <a:off x="561875" y="228902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 name="Google Shape;936;p34"/>
            <p:cNvSpPr/>
            <p:nvPr/>
          </p:nvSpPr>
          <p:spPr>
            <a:xfrm>
              <a:off x="561875" y="107272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 name="Google Shape;937;p34"/>
            <p:cNvSpPr/>
            <p:nvPr/>
          </p:nvSpPr>
          <p:spPr>
            <a:xfrm>
              <a:off x="561875" y="127037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 name="Google Shape;938;p34"/>
            <p:cNvSpPr/>
            <p:nvPr/>
          </p:nvSpPr>
          <p:spPr>
            <a:xfrm>
              <a:off x="561875" y="147805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 name="Google Shape;939;p34"/>
            <p:cNvSpPr/>
            <p:nvPr/>
          </p:nvSpPr>
          <p:spPr>
            <a:xfrm>
              <a:off x="561875" y="410860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 name="Google Shape;940;p34"/>
            <p:cNvSpPr/>
            <p:nvPr/>
          </p:nvSpPr>
          <p:spPr>
            <a:xfrm>
              <a:off x="561875" y="431660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 name="Google Shape;941;p34"/>
            <p:cNvSpPr/>
            <p:nvPr/>
          </p:nvSpPr>
          <p:spPr>
            <a:xfrm>
              <a:off x="561875" y="4514250"/>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 name="Google Shape;942;p34"/>
            <p:cNvSpPr/>
            <p:nvPr/>
          </p:nvSpPr>
          <p:spPr>
            <a:xfrm>
              <a:off x="561875" y="472192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 name="Google Shape;943;p34"/>
            <p:cNvSpPr/>
            <p:nvPr/>
          </p:nvSpPr>
          <p:spPr>
            <a:xfrm>
              <a:off x="561875" y="3297650"/>
              <a:ext cx="6818750" cy="0"/>
            </a:xfrm>
            <a:custGeom>
              <a:avLst/>
              <a:gdLst/>
              <a:ahLst/>
              <a:cxnLst/>
              <a:rect l="l" t="t" r="r" b="b"/>
              <a:pathLst>
                <a:path w="272750"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 name="Google Shape;944;p34"/>
            <p:cNvSpPr/>
            <p:nvPr/>
          </p:nvSpPr>
          <p:spPr>
            <a:xfrm>
              <a:off x="561875" y="350562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 name="Google Shape;945;p34"/>
            <p:cNvSpPr/>
            <p:nvPr/>
          </p:nvSpPr>
          <p:spPr>
            <a:xfrm>
              <a:off x="561875" y="370327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 name="Google Shape;946;p34"/>
            <p:cNvSpPr/>
            <p:nvPr/>
          </p:nvSpPr>
          <p:spPr>
            <a:xfrm>
              <a:off x="561875" y="391095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 name="Google Shape;947;p34"/>
            <p:cNvSpPr/>
            <p:nvPr/>
          </p:nvSpPr>
          <p:spPr>
            <a:xfrm>
              <a:off x="514825" y="859725"/>
              <a:ext cx="25" cy="4005275"/>
            </a:xfrm>
            <a:custGeom>
              <a:avLst/>
              <a:gdLst/>
              <a:ahLst/>
              <a:cxnLst/>
              <a:rect l="l" t="t" r="r" b="b"/>
              <a:pathLst>
                <a:path w="1" h="160211" fill="none" extrusionOk="0">
                  <a:moveTo>
                    <a:pt x="0" y="0"/>
                  </a:moveTo>
                  <a:lnTo>
                    <a:pt x="0" y="160211"/>
                  </a:lnTo>
                </a:path>
              </a:pathLst>
            </a:custGeom>
            <a:noFill/>
            <a:ln w="7850" cap="flat" cmpd="sng">
              <a:solidFill>
                <a:schemeClr val="dk1"/>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 name="Google Shape;948;p34"/>
            <p:cNvSpPr/>
            <p:nvPr/>
          </p:nvSpPr>
          <p:spPr>
            <a:xfrm>
              <a:off x="563750" y="859725"/>
              <a:ext cx="25" cy="4005275"/>
            </a:xfrm>
            <a:custGeom>
              <a:avLst/>
              <a:gdLst/>
              <a:ahLst/>
              <a:cxnLst/>
              <a:rect l="l" t="t" r="r" b="b"/>
              <a:pathLst>
                <a:path w="1" h="160211" fill="none" extrusionOk="0">
                  <a:moveTo>
                    <a:pt x="1" y="0"/>
                  </a:moveTo>
                  <a:lnTo>
                    <a:pt x="1" y="160211"/>
                  </a:lnTo>
                </a:path>
              </a:pathLst>
            </a:custGeom>
            <a:noFill/>
            <a:ln w="7850" cap="flat" cmpd="sng">
              <a:solidFill>
                <a:schemeClr val="dk1"/>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49" name="Google Shape;949;p34"/>
          <p:cNvSpPr txBox="1">
            <a:spLocks noGrp="1"/>
          </p:cNvSpPr>
          <p:nvPr>
            <p:ph type="title"/>
          </p:nvPr>
        </p:nvSpPr>
        <p:spPr>
          <a:xfrm>
            <a:off x="720000" y="540000"/>
            <a:ext cx="5399100" cy="870900"/>
          </a:xfrm>
          <a:prstGeom prst="rect">
            <a:avLst/>
          </a:prstGeom>
        </p:spPr>
        <p:txBody>
          <a:bodyPr spcFirstLastPara="1" wrap="square" lIns="0" tIns="0" rIns="0" bIns="0" anchor="t" anchorCtr="0">
            <a:noAutofit/>
          </a:bodyPr>
          <a:lstStyle>
            <a:lvl1pPr lvl="0" rtl="0">
              <a:spcBef>
                <a:spcPts val="0"/>
              </a:spcBef>
              <a:spcAft>
                <a:spcPts val="0"/>
              </a:spcAft>
              <a:buSzPts val="30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matchingName="Title and six columns">
  <p:cSld name="CUSTOM_19">
    <p:spTree>
      <p:nvGrpSpPr>
        <p:cNvPr id="1" name="Shape 950"/>
        <p:cNvGrpSpPr/>
        <p:nvPr/>
      </p:nvGrpSpPr>
      <p:grpSpPr>
        <a:xfrm>
          <a:off x="0" y="0"/>
          <a:ext cx="0" cy="0"/>
          <a:chOff x="0" y="0"/>
          <a:chExt cx="0" cy="0"/>
        </a:xfrm>
      </p:grpSpPr>
      <p:grpSp>
        <p:nvGrpSpPr>
          <p:cNvPr id="951" name="Google Shape;951;p35"/>
          <p:cNvGrpSpPr/>
          <p:nvPr/>
        </p:nvGrpSpPr>
        <p:grpSpPr>
          <a:xfrm>
            <a:off x="-1700" y="329"/>
            <a:ext cx="9147400" cy="5142843"/>
            <a:chOff x="238125" y="854700"/>
            <a:chExt cx="7142500" cy="4015650"/>
          </a:xfrm>
        </p:grpSpPr>
        <p:sp>
          <p:nvSpPr>
            <p:cNvPr id="952" name="Google Shape;952;p35"/>
            <p:cNvSpPr/>
            <p:nvPr/>
          </p:nvSpPr>
          <p:spPr>
            <a:xfrm>
              <a:off x="238125" y="854700"/>
              <a:ext cx="7142500" cy="4015650"/>
            </a:xfrm>
            <a:custGeom>
              <a:avLst/>
              <a:gdLst/>
              <a:ahLst/>
              <a:cxnLst/>
              <a:rect l="l" t="t" r="r" b="b"/>
              <a:pathLst>
                <a:path w="285700" h="160626" extrusionOk="0">
                  <a:moveTo>
                    <a:pt x="5823" y="8897"/>
                  </a:moveTo>
                  <a:cubicBezTo>
                    <a:pt x="6990" y="8897"/>
                    <a:pt x="7943" y="9851"/>
                    <a:pt x="7943" y="11018"/>
                  </a:cubicBezTo>
                  <a:cubicBezTo>
                    <a:pt x="7943" y="12185"/>
                    <a:pt x="6990" y="13139"/>
                    <a:pt x="5823" y="13139"/>
                  </a:cubicBezTo>
                  <a:cubicBezTo>
                    <a:pt x="4656" y="13139"/>
                    <a:pt x="3714" y="12185"/>
                    <a:pt x="3714" y="11018"/>
                  </a:cubicBezTo>
                  <a:cubicBezTo>
                    <a:pt x="3714" y="9851"/>
                    <a:pt x="4656" y="8897"/>
                    <a:pt x="5823" y="8897"/>
                  </a:cubicBezTo>
                  <a:close/>
                  <a:moveTo>
                    <a:pt x="5823" y="20718"/>
                  </a:moveTo>
                  <a:cubicBezTo>
                    <a:pt x="6990" y="20718"/>
                    <a:pt x="7943" y="21660"/>
                    <a:pt x="7943" y="22839"/>
                  </a:cubicBezTo>
                  <a:cubicBezTo>
                    <a:pt x="7943" y="24006"/>
                    <a:pt x="6990" y="24960"/>
                    <a:pt x="5823" y="24960"/>
                  </a:cubicBezTo>
                  <a:cubicBezTo>
                    <a:pt x="4656" y="24960"/>
                    <a:pt x="3714" y="24006"/>
                    <a:pt x="3714" y="22839"/>
                  </a:cubicBezTo>
                  <a:cubicBezTo>
                    <a:pt x="3714" y="21660"/>
                    <a:pt x="4656" y="20718"/>
                    <a:pt x="5823" y="20718"/>
                  </a:cubicBezTo>
                  <a:close/>
                  <a:moveTo>
                    <a:pt x="5823" y="32527"/>
                  </a:moveTo>
                  <a:cubicBezTo>
                    <a:pt x="6990" y="32527"/>
                    <a:pt x="7943" y="33481"/>
                    <a:pt x="7943" y="34648"/>
                  </a:cubicBezTo>
                  <a:cubicBezTo>
                    <a:pt x="7943" y="35827"/>
                    <a:pt x="6990" y="36768"/>
                    <a:pt x="5823" y="36768"/>
                  </a:cubicBezTo>
                  <a:cubicBezTo>
                    <a:pt x="4656" y="36768"/>
                    <a:pt x="3714" y="35827"/>
                    <a:pt x="3714" y="34648"/>
                  </a:cubicBezTo>
                  <a:cubicBezTo>
                    <a:pt x="3714" y="33481"/>
                    <a:pt x="4656" y="32527"/>
                    <a:pt x="5823" y="32527"/>
                  </a:cubicBezTo>
                  <a:close/>
                  <a:moveTo>
                    <a:pt x="5823" y="44348"/>
                  </a:moveTo>
                  <a:cubicBezTo>
                    <a:pt x="6990" y="44348"/>
                    <a:pt x="7943" y="45302"/>
                    <a:pt x="7943" y="46469"/>
                  </a:cubicBezTo>
                  <a:cubicBezTo>
                    <a:pt x="7943" y="47636"/>
                    <a:pt x="6990" y="48589"/>
                    <a:pt x="5823" y="48589"/>
                  </a:cubicBezTo>
                  <a:cubicBezTo>
                    <a:pt x="4656" y="48589"/>
                    <a:pt x="3714" y="47636"/>
                    <a:pt x="3714" y="46469"/>
                  </a:cubicBezTo>
                  <a:cubicBezTo>
                    <a:pt x="3714" y="45302"/>
                    <a:pt x="4656" y="44348"/>
                    <a:pt x="5823" y="44348"/>
                  </a:cubicBezTo>
                  <a:close/>
                  <a:moveTo>
                    <a:pt x="5823" y="56169"/>
                  </a:moveTo>
                  <a:cubicBezTo>
                    <a:pt x="6990" y="56169"/>
                    <a:pt x="7943" y="57110"/>
                    <a:pt x="7943" y="58277"/>
                  </a:cubicBezTo>
                  <a:cubicBezTo>
                    <a:pt x="7943" y="59457"/>
                    <a:pt x="6990" y="60398"/>
                    <a:pt x="5823" y="60398"/>
                  </a:cubicBezTo>
                  <a:cubicBezTo>
                    <a:pt x="4656" y="60398"/>
                    <a:pt x="3714" y="59457"/>
                    <a:pt x="3714" y="58277"/>
                  </a:cubicBezTo>
                  <a:cubicBezTo>
                    <a:pt x="3714" y="57110"/>
                    <a:pt x="4656" y="56169"/>
                    <a:pt x="5823" y="56169"/>
                  </a:cubicBezTo>
                  <a:close/>
                  <a:moveTo>
                    <a:pt x="5823" y="67977"/>
                  </a:moveTo>
                  <a:cubicBezTo>
                    <a:pt x="6990" y="67977"/>
                    <a:pt x="7943" y="68931"/>
                    <a:pt x="7943" y="70098"/>
                  </a:cubicBezTo>
                  <a:cubicBezTo>
                    <a:pt x="7943" y="71265"/>
                    <a:pt x="6990" y="72219"/>
                    <a:pt x="5823" y="72219"/>
                  </a:cubicBezTo>
                  <a:cubicBezTo>
                    <a:pt x="4656" y="72219"/>
                    <a:pt x="3714" y="71265"/>
                    <a:pt x="3714" y="70098"/>
                  </a:cubicBezTo>
                  <a:cubicBezTo>
                    <a:pt x="3714" y="68931"/>
                    <a:pt x="4656" y="67977"/>
                    <a:pt x="5823" y="67977"/>
                  </a:cubicBezTo>
                  <a:close/>
                  <a:moveTo>
                    <a:pt x="5823" y="79798"/>
                  </a:moveTo>
                  <a:cubicBezTo>
                    <a:pt x="6990" y="79798"/>
                    <a:pt x="7943" y="80739"/>
                    <a:pt x="7943" y="81919"/>
                  </a:cubicBezTo>
                  <a:cubicBezTo>
                    <a:pt x="7943" y="83086"/>
                    <a:pt x="6990" y="84027"/>
                    <a:pt x="5823" y="84027"/>
                  </a:cubicBezTo>
                  <a:cubicBezTo>
                    <a:pt x="4656" y="84027"/>
                    <a:pt x="3714" y="83086"/>
                    <a:pt x="3714" y="81919"/>
                  </a:cubicBezTo>
                  <a:cubicBezTo>
                    <a:pt x="3714" y="80739"/>
                    <a:pt x="4656" y="79798"/>
                    <a:pt x="5823" y="79798"/>
                  </a:cubicBezTo>
                  <a:close/>
                  <a:moveTo>
                    <a:pt x="5823" y="91607"/>
                  </a:moveTo>
                  <a:cubicBezTo>
                    <a:pt x="6990" y="91607"/>
                    <a:pt x="7943" y="92560"/>
                    <a:pt x="7943" y="93727"/>
                  </a:cubicBezTo>
                  <a:cubicBezTo>
                    <a:pt x="7943" y="94895"/>
                    <a:pt x="6990" y="95848"/>
                    <a:pt x="5823" y="95848"/>
                  </a:cubicBezTo>
                  <a:cubicBezTo>
                    <a:pt x="4656" y="95848"/>
                    <a:pt x="3714" y="94895"/>
                    <a:pt x="3714" y="93727"/>
                  </a:cubicBezTo>
                  <a:cubicBezTo>
                    <a:pt x="3714" y="92560"/>
                    <a:pt x="4656" y="91607"/>
                    <a:pt x="5823" y="91607"/>
                  </a:cubicBezTo>
                  <a:close/>
                  <a:moveTo>
                    <a:pt x="5823" y="103428"/>
                  </a:moveTo>
                  <a:cubicBezTo>
                    <a:pt x="6990" y="103428"/>
                    <a:pt x="7943" y="104381"/>
                    <a:pt x="7943" y="105548"/>
                  </a:cubicBezTo>
                  <a:cubicBezTo>
                    <a:pt x="7943" y="106716"/>
                    <a:pt x="6990" y="107669"/>
                    <a:pt x="5823" y="107669"/>
                  </a:cubicBezTo>
                  <a:cubicBezTo>
                    <a:pt x="4656" y="107669"/>
                    <a:pt x="3714" y="106716"/>
                    <a:pt x="3714" y="105548"/>
                  </a:cubicBezTo>
                  <a:cubicBezTo>
                    <a:pt x="3714" y="104381"/>
                    <a:pt x="4656" y="103428"/>
                    <a:pt x="5823" y="103428"/>
                  </a:cubicBezTo>
                  <a:close/>
                  <a:moveTo>
                    <a:pt x="5823" y="115249"/>
                  </a:moveTo>
                  <a:cubicBezTo>
                    <a:pt x="6990" y="115249"/>
                    <a:pt x="7943" y="116190"/>
                    <a:pt x="7943" y="117357"/>
                  </a:cubicBezTo>
                  <a:cubicBezTo>
                    <a:pt x="7943" y="118536"/>
                    <a:pt x="6990" y="119478"/>
                    <a:pt x="5823" y="119478"/>
                  </a:cubicBezTo>
                  <a:cubicBezTo>
                    <a:pt x="4656" y="119478"/>
                    <a:pt x="3714" y="118536"/>
                    <a:pt x="3714" y="117357"/>
                  </a:cubicBezTo>
                  <a:cubicBezTo>
                    <a:pt x="3714" y="116190"/>
                    <a:pt x="4656" y="115249"/>
                    <a:pt x="5823" y="115249"/>
                  </a:cubicBezTo>
                  <a:close/>
                  <a:moveTo>
                    <a:pt x="5823" y="127057"/>
                  </a:moveTo>
                  <a:cubicBezTo>
                    <a:pt x="6990" y="127057"/>
                    <a:pt x="7943" y="128011"/>
                    <a:pt x="7943" y="129178"/>
                  </a:cubicBezTo>
                  <a:cubicBezTo>
                    <a:pt x="7943" y="130345"/>
                    <a:pt x="6990" y="131299"/>
                    <a:pt x="5823" y="131299"/>
                  </a:cubicBezTo>
                  <a:cubicBezTo>
                    <a:pt x="4656" y="131299"/>
                    <a:pt x="3714" y="130345"/>
                    <a:pt x="3714" y="129178"/>
                  </a:cubicBezTo>
                  <a:cubicBezTo>
                    <a:pt x="3714" y="128011"/>
                    <a:pt x="4656" y="127057"/>
                    <a:pt x="5823" y="127057"/>
                  </a:cubicBezTo>
                  <a:close/>
                  <a:moveTo>
                    <a:pt x="5823" y="138878"/>
                  </a:moveTo>
                  <a:cubicBezTo>
                    <a:pt x="6990" y="138878"/>
                    <a:pt x="7943" y="139819"/>
                    <a:pt x="7943" y="140999"/>
                  </a:cubicBezTo>
                  <a:cubicBezTo>
                    <a:pt x="7943" y="142166"/>
                    <a:pt x="6990" y="143107"/>
                    <a:pt x="5823" y="143107"/>
                  </a:cubicBezTo>
                  <a:cubicBezTo>
                    <a:pt x="4656" y="143107"/>
                    <a:pt x="3714" y="142166"/>
                    <a:pt x="3714" y="140999"/>
                  </a:cubicBezTo>
                  <a:cubicBezTo>
                    <a:pt x="3714" y="139819"/>
                    <a:pt x="4656" y="138878"/>
                    <a:pt x="5823" y="138878"/>
                  </a:cubicBezTo>
                  <a:close/>
                  <a:moveTo>
                    <a:pt x="5823" y="150687"/>
                  </a:moveTo>
                  <a:cubicBezTo>
                    <a:pt x="6990" y="150687"/>
                    <a:pt x="7943" y="151640"/>
                    <a:pt x="7943" y="152807"/>
                  </a:cubicBezTo>
                  <a:cubicBezTo>
                    <a:pt x="7943" y="153974"/>
                    <a:pt x="6990" y="154928"/>
                    <a:pt x="5823" y="154928"/>
                  </a:cubicBezTo>
                  <a:cubicBezTo>
                    <a:pt x="4656" y="154928"/>
                    <a:pt x="3714" y="153974"/>
                    <a:pt x="3714" y="152807"/>
                  </a:cubicBezTo>
                  <a:cubicBezTo>
                    <a:pt x="3714" y="151640"/>
                    <a:pt x="4656" y="150687"/>
                    <a:pt x="5823" y="150687"/>
                  </a:cubicBezTo>
                  <a:close/>
                  <a:moveTo>
                    <a:pt x="0" y="0"/>
                  </a:moveTo>
                  <a:lnTo>
                    <a:pt x="0" y="160625"/>
                  </a:lnTo>
                  <a:lnTo>
                    <a:pt x="285700" y="160625"/>
                  </a:lnTo>
                  <a:lnTo>
                    <a:pt x="28570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 name="Google Shape;953;p35"/>
            <p:cNvSpPr/>
            <p:nvPr/>
          </p:nvSpPr>
          <p:spPr>
            <a:xfrm>
              <a:off x="561875" y="2486675"/>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 name="Google Shape;954;p35"/>
            <p:cNvSpPr/>
            <p:nvPr/>
          </p:nvSpPr>
          <p:spPr>
            <a:xfrm>
              <a:off x="561875" y="2694675"/>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 name="Google Shape;955;p35"/>
            <p:cNvSpPr/>
            <p:nvPr/>
          </p:nvSpPr>
          <p:spPr>
            <a:xfrm>
              <a:off x="561875" y="289230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 name="Google Shape;956;p35"/>
            <p:cNvSpPr/>
            <p:nvPr/>
          </p:nvSpPr>
          <p:spPr>
            <a:xfrm>
              <a:off x="561875" y="3100000"/>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 name="Google Shape;957;p35"/>
            <p:cNvSpPr/>
            <p:nvPr/>
          </p:nvSpPr>
          <p:spPr>
            <a:xfrm>
              <a:off x="561875" y="167570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 name="Google Shape;958;p35"/>
            <p:cNvSpPr/>
            <p:nvPr/>
          </p:nvSpPr>
          <p:spPr>
            <a:xfrm>
              <a:off x="561875" y="1883700"/>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 name="Google Shape;959;p35"/>
            <p:cNvSpPr/>
            <p:nvPr/>
          </p:nvSpPr>
          <p:spPr>
            <a:xfrm>
              <a:off x="561875" y="2081350"/>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 name="Google Shape;960;p35"/>
            <p:cNvSpPr/>
            <p:nvPr/>
          </p:nvSpPr>
          <p:spPr>
            <a:xfrm>
              <a:off x="561875" y="228902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 name="Google Shape;961;p35"/>
            <p:cNvSpPr/>
            <p:nvPr/>
          </p:nvSpPr>
          <p:spPr>
            <a:xfrm>
              <a:off x="561875" y="107272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 name="Google Shape;962;p35"/>
            <p:cNvSpPr/>
            <p:nvPr/>
          </p:nvSpPr>
          <p:spPr>
            <a:xfrm>
              <a:off x="561875" y="127037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 name="Google Shape;963;p35"/>
            <p:cNvSpPr/>
            <p:nvPr/>
          </p:nvSpPr>
          <p:spPr>
            <a:xfrm>
              <a:off x="561875" y="147805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 name="Google Shape;964;p35"/>
            <p:cNvSpPr/>
            <p:nvPr/>
          </p:nvSpPr>
          <p:spPr>
            <a:xfrm>
              <a:off x="561875" y="410860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 name="Google Shape;965;p35"/>
            <p:cNvSpPr/>
            <p:nvPr/>
          </p:nvSpPr>
          <p:spPr>
            <a:xfrm>
              <a:off x="561875" y="431660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 name="Google Shape;966;p35"/>
            <p:cNvSpPr/>
            <p:nvPr/>
          </p:nvSpPr>
          <p:spPr>
            <a:xfrm>
              <a:off x="561875" y="4514250"/>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 name="Google Shape;967;p35"/>
            <p:cNvSpPr/>
            <p:nvPr/>
          </p:nvSpPr>
          <p:spPr>
            <a:xfrm>
              <a:off x="561875" y="472192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 name="Google Shape;968;p35"/>
            <p:cNvSpPr/>
            <p:nvPr/>
          </p:nvSpPr>
          <p:spPr>
            <a:xfrm>
              <a:off x="561875" y="3297650"/>
              <a:ext cx="6818750" cy="0"/>
            </a:xfrm>
            <a:custGeom>
              <a:avLst/>
              <a:gdLst/>
              <a:ahLst/>
              <a:cxnLst/>
              <a:rect l="l" t="t" r="r" b="b"/>
              <a:pathLst>
                <a:path w="272750"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 name="Google Shape;969;p35"/>
            <p:cNvSpPr/>
            <p:nvPr/>
          </p:nvSpPr>
          <p:spPr>
            <a:xfrm>
              <a:off x="561875" y="350562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 name="Google Shape;970;p35"/>
            <p:cNvSpPr/>
            <p:nvPr/>
          </p:nvSpPr>
          <p:spPr>
            <a:xfrm>
              <a:off x="561875" y="370327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 name="Google Shape;971;p35"/>
            <p:cNvSpPr/>
            <p:nvPr/>
          </p:nvSpPr>
          <p:spPr>
            <a:xfrm>
              <a:off x="561875" y="391095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 name="Google Shape;972;p35"/>
            <p:cNvSpPr/>
            <p:nvPr/>
          </p:nvSpPr>
          <p:spPr>
            <a:xfrm>
              <a:off x="514825" y="859725"/>
              <a:ext cx="25" cy="4005275"/>
            </a:xfrm>
            <a:custGeom>
              <a:avLst/>
              <a:gdLst/>
              <a:ahLst/>
              <a:cxnLst/>
              <a:rect l="l" t="t" r="r" b="b"/>
              <a:pathLst>
                <a:path w="1" h="160211" fill="none" extrusionOk="0">
                  <a:moveTo>
                    <a:pt x="0" y="0"/>
                  </a:moveTo>
                  <a:lnTo>
                    <a:pt x="0" y="160211"/>
                  </a:lnTo>
                </a:path>
              </a:pathLst>
            </a:custGeom>
            <a:noFill/>
            <a:ln w="7850" cap="flat" cmpd="sng">
              <a:solidFill>
                <a:schemeClr val="dk1"/>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 name="Google Shape;973;p35"/>
            <p:cNvSpPr/>
            <p:nvPr/>
          </p:nvSpPr>
          <p:spPr>
            <a:xfrm>
              <a:off x="563750" y="859725"/>
              <a:ext cx="25" cy="4005275"/>
            </a:xfrm>
            <a:custGeom>
              <a:avLst/>
              <a:gdLst/>
              <a:ahLst/>
              <a:cxnLst/>
              <a:rect l="l" t="t" r="r" b="b"/>
              <a:pathLst>
                <a:path w="1" h="160211" fill="none" extrusionOk="0">
                  <a:moveTo>
                    <a:pt x="1" y="0"/>
                  </a:moveTo>
                  <a:lnTo>
                    <a:pt x="1" y="160211"/>
                  </a:lnTo>
                </a:path>
              </a:pathLst>
            </a:custGeom>
            <a:noFill/>
            <a:ln w="7850" cap="flat" cmpd="sng">
              <a:solidFill>
                <a:schemeClr val="dk1"/>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74" name="Google Shape;974;p35"/>
          <p:cNvSpPr txBox="1">
            <a:spLocks noGrp="1"/>
          </p:cNvSpPr>
          <p:nvPr>
            <p:ph type="subTitle" idx="1"/>
          </p:nvPr>
        </p:nvSpPr>
        <p:spPr>
          <a:xfrm>
            <a:off x="804150" y="3069865"/>
            <a:ext cx="2506200" cy="340800"/>
          </a:xfrm>
          <a:prstGeom prst="rect">
            <a:avLst/>
          </a:prstGeom>
          <a:noFill/>
          <a:ln>
            <a:noFill/>
          </a:ln>
        </p:spPr>
        <p:txBody>
          <a:bodyPr spcFirstLastPara="1" wrap="square" lIns="91425" tIns="91425" rIns="91425" bIns="91425" anchor="t" anchorCtr="0">
            <a:noAutofit/>
          </a:bodyPr>
          <a:lstStyle>
            <a:lvl1pPr lvl="0" algn="ctr" rtl="0">
              <a:lnSpc>
                <a:spcPct val="100000"/>
              </a:lnSpc>
              <a:spcBef>
                <a:spcPts val="0"/>
              </a:spcBef>
              <a:spcAft>
                <a:spcPts val="0"/>
              </a:spcAft>
              <a:buSzPts val="1600"/>
              <a:buFont typeface="Itim"/>
              <a:buNone/>
              <a:defRPr sz="2000" b="1">
                <a:solidFill>
                  <a:schemeClr val="dk1"/>
                </a:solidFill>
                <a:latin typeface="Itim"/>
                <a:ea typeface="Itim"/>
                <a:cs typeface="Itim"/>
                <a:sym typeface="Itim"/>
              </a:defRPr>
            </a:lvl1pPr>
            <a:lvl2pPr lvl="1" algn="ctr" rtl="0">
              <a:lnSpc>
                <a:spcPct val="100000"/>
              </a:lnSpc>
              <a:spcBef>
                <a:spcPts val="0"/>
              </a:spcBef>
              <a:spcAft>
                <a:spcPts val="0"/>
              </a:spcAft>
              <a:buClr>
                <a:schemeClr val="dk2"/>
              </a:buClr>
              <a:buSzPts val="1600"/>
              <a:buFont typeface="Itim"/>
              <a:buNone/>
              <a:defRPr sz="1600" b="1">
                <a:solidFill>
                  <a:schemeClr val="dk2"/>
                </a:solidFill>
                <a:latin typeface="Itim"/>
                <a:ea typeface="Itim"/>
                <a:cs typeface="Itim"/>
                <a:sym typeface="Itim"/>
              </a:defRPr>
            </a:lvl2pPr>
            <a:lvl3pPr lvl="2" algn="ctr" rtl="0">
              <a:lnSpc>
                <a:spcPct val="100000"/>
              </a:lnSpc>
              <a:spcBef>
                <a:spcPts val="0"/>
              </a:spcBef>
              <a:spcAft>
                <a:spcPts val="0"/>
              </a:spcAft>
              <a:buClr>
                <a:schemeClr val="dk2"/>
              </a:buClr>
              <a:buSzPts val="1600"/>
              <a:buFont typeface="Itim"/>
              <a:buNone/>
              <a:defRPr sz="1600" b="1">
                <a:solidFill>
                  <a:schemeClr val="dk2"/>
                </a:solidFill>
                <a:latin typeface="Itim"/>
                <a:ea typeface="Itim"/>
                <a:cs typeface="Itim"/>
                <a:sym typeface="Itim"/>
              </a:defRPr>
            </a:lvl3pPr>
            <a:lvl4pPr lvl="3" algn="ctr" rtl="0">
              <a:lnSpc>
                <a:spcPct val="100000"/>
              </a:lnSpc>
              <a:spcBef>
                <a:spcPts val="0"/>
              </a:spcBef>
              <a:spcAft>
                <a:spcPts val="0"/>
              </a:spcAft>
              <a:buClr>
                <a:schemeClr val="dk2"/>
              </a:buClr>
              <a:buSzPts val="1600"/>
              <a:buFont typeface="Itim"/>
              <a:buNone/>
              <a:defRPr sz="1600" b="1">
                <a:solidFill>
                  <a:schemeClr val="dk2"/>
                </a:solidFill>
                <a:latin typeface="Itim"/>
                <a:ea typeface="Itim"/>
                <a:cs typeface="Itim"/>
                <a:sym typeface="Itim"/>
              </a:defRPr>
            </a:lvl4pPr>
            <a:lvl5pPr lvl="4" algn="ctr" rtl="0">
              <a:lnSpc>
                <a:spcPct val="100000"/>
              </a:lnSpc>
              <a:spcBef>
                <a:spcPts val="0"/>
              </a:spcBef>
              <a:spcAft>
                <a:spcPts val="0"/>
              </a:spcAft>
              <a:buClr>
                <a:schemeClr val="dk2"/>
              </a:buClr>
              <a:buSzPts val="1600"/>
              <a:buFont typeface="Itim"/>
              <a:buNone/>
              <a:defRPr sz="1600" b="1">
                <a:solidFill>
                  <a:schemeClr val="dk2"/>
                </a:solidFill>
                <a:latin typeface="Itim"/>
                <a:ea typeface="Itim"/>
                <a:cs typeface="Itim"/>
                <a:sym typeface="Itim"/>
              </a:defRPr>
            </a:lvl5pPr>
            <a:lvl6pPr lvl="5" algn="ctr" rtl="0">
              <a:lnSpc>
                <a:spcPct val="100000"/>
              </a:lnSpc>
              <a:spcBef>
                <a:spcPts val="0"/>
              </a:spcBef>
              <a:spcAft>
                <a:spcPts val="0"/>
              </a:spcAft>
              <a:buClr>
                <a:schemeClr val="dk2"/>
              </a:buClr>
              <a:buSzPts val="1600"/>
              <a:buFont typeface="Itim"/>
              <a:buNone/>
              <a:defRPr sz="1600" b="1">
                <a:solidFill>
                  <a:schemeClr val="dk2"/>
                </a:solidFill>
                <a:latin typeface="Itim"/>
                <a:ea typeface="Itim"/>
                <a:cs typeface="Itim"/>
                <a:sym typeface="Itim"/>
              </a:defRPr>
            </a:lvl6pPr>
            <a:lvl7pPr lvl="6" algn="ctr" rtl="0">
              <a:lnSpc>
                <a:spcPct val="100000"/>
              </a:lnSpc>
              <a:spcBef>
                <a:spcPts val="0"/>
              </a:spcBef>
              <a:spcAft>
                <a:spcPts val="0"/>
              </a:spcAft>
              <a:buClr>
                <a:schemeClr val="dk2"/>
              </a:buClr>
              <a:buSzPts val="1600"/>
              <a:buFont typeface="Itim"/>
              <a:buNone/>
              <a:defRPr sz="1600" b="1">
                <a:solidFill>
                  <a:schemeClr val="dk2"/>
                </a:solidFill>
                <a:latin typeface="Itim"/>
                <a:ea typeface="Itim"/>
                <a:cs typeface="Itim"/>
                <a:sym typeface="Itim"/>
              </a:defRPr>
            </a:lvl7pPr>
            <a:lvl8pPr lvl="7" algn="ctr" rtl="0">
              <a:lnSpc>
                <a:spcPct val="100000"/>
              </a:lnSpc>
              <a:spcBef>
                <a:spcPts val="0"/>
              </a:spcBef>
              <a:spcAft>
                <a:spcPts val="0"/>
              </a:spcAft>
              <a:buClr>
                <a:schemeClr val="dk2"/>
              </a:buClr>
              <a:buSzPts val="1600"/>
              <a:buFont typeface="Itim"/>
              <a:buNone/>
              <a:defRPr sz="1600" b="1">
                <a:solidFill>
                  <a:schemeClr val="dk2"/>
                </a:solidFill>
                <a:latin typeface="Itim"/>
                <a:ea typeface="Itim"/>
                <a:cs typeface="Itim"/>
                <a:sym typeface="Itim"/>
              </a:defRPr>
            </a:lvl8pPr>
            <a:lvl9pPr lvl="8" algn="ctr" rtl="0">
              <a:lnSpc>
                <a:spcPct val="100000"/>
              </a:lnSpc>
              <a:spcBef>
                <a:spcPts val="0"/>
              </a:spcBef>
              <a:spcAft>
                <a:spcPts val="0"/>
              </a:spcAft>
              <a:buClr>
                <a:schemeClr val="dk2"/>
              </a:buClr>
              <a:buSzPts val="1600"/>
              <a:buFont typeface="Itim"/>
              <a:buNone/>
              <a:defRPr sz="1600" b="1">
                <a:solidFill>
                  <a:schemeClr val="dk2"/>
                </a:solidFill>
                <a:latin typeface="Itim"/>
                <a:ea typeface="Itim"/>
                <a:cs typeface="Itim"/>
                <a:sym typeface="Itim"/>
              </a:defRPr>
            </a:lvl9pPr>
          </a:lstStyle>
          <a:p>
            <a:endParaRPr/>
          </a:p>
        </p:txBody>
      </p:sp>
      <p:sp>
        <p:nvSpPr>
          <p:cNvPr id="975" name="Google Shape;975;p35"/>
          <p:cNvSpPr txBox="1">
            <a:spLocks noGrp="1"/>
          </p:cNvSpPr>
          <p:nvPr>
            <p:ph type="subTitle" idx="2"/>
          </p:nvPr>
        </p:nvSpPr>
        <p:spPr>
          <a:xfrm>
            <a:off x="5833650" y="3069865"/>
            <a:ext cx="2506200" cy="340800"/>
          </a:xfrm>
          <a:prstGeom prst="rect">
            <a:avLst/>
          </a:prstGeom>
          <a:noFill/>
          <a:ln>
            <a:noFill/>
          </a:ln>
        </p:spPr>
        <p:txBody>
          <a:bodyPr spcFirstLastPara="1" wrap="square" lIns="91425" tIns="91425" rIns="91425" bIns="91425" anchor="t" anchorCtr="0">
            <a:noAutofit/>
          </a:bodyPr>
          <a:lstStyle>
            <a:lvl1pPr lvl="0" algn="ctr" rtl="0">
              <a:lnSpc>
                <a:spcPct val="100000"/>
              </a:lnSpc>
              <a:spcBef>
                <a:spcPts val="0"/>
              </a:spcBef>
              <a:spcAft>
                <a:spcPts val="0"/>
              </a:spcAft>
              <a:buSzPts val="1600"/>
              <a:buFont typeface="Itim"/>
              <a:buNone/>
              <a:defRPr sz="2000" b="1">
                <a:solidFill>
                  <a:schemeClr val="dk1"/>
                </a:solidFill>
                <a:latin typeface="Itim"/>
                <a:ea typeface="Itim"/>
                <a:cs typeface="Itim"/>
                <a:sym typeface="Itim"/>
              </a:defRPr>
            </a:lvl1pPr>
            <a:lvl2pPr lvl="1" algn="ctr" rtl="0">
              <a:lnSpc>
                <a:spcPct val="100000"/>
              </a:lnSpc>
              <a:spcBef>
                <a:spcPts val="0"/>
              </a:spcBef>
              <a:spcAft>
                <a:spcPts val="0"/>
              </a:spcAft>
              <a:buClr>
                <a:schemeClr val="dk2"/>
              </a:buClr>
              <a:buSzPts val="1600"/>
              <a:buFont typeface="Itim"/>
              <a:buNone/>
              <a:defRPr sz="1600" b="1">
                <a:solidFill>
                  <a:schemeClr val="dk2"/>
                </a:solidFill>
                <a:latin typeface="Itim"/>
                <a:ea typeface="Itim"/>
                <a:cs typeface="Itim"/>
                <a:sym typeface="Itim"/>
              </a:defRPr>
            </a:lvl2pPr>
            <a:lvl3pPr lvl="2" algn="ctr" rtl="0">
              <a:lnSpc>
                <a:spcPct val="100000"/>
              </a:lnSpc>
              <a:spcBef>
                <a:spcPts val="0"/>
              </a:spcBef>
              <a:spcAft>
                <a:spcPts val="0"/>
              </a:spcAft>
              <a:buClr>
                <a:schemeClr val="dk2"/>
              </a:buClr>
              <a:buSzPts val="1600"/>
              <a:buFont typeface="Itim"/>
              <a:buNone/>
              <a:defRPr sz="1600" b="1">
                <a:solidFill>
                  <a:schemeClr val="dk2"/>
                </a:solidFill>
                <a:latin typeface="Itim"/>
                <a:ea typeface="Itim"/>
                <a:cs typeface="Itim"/>
                <a:sym typeface="Itim"/>
              </a:defRPr>
            </a:lvl3pPr>
            <a:lvl4pPr lvl="3" algn="ctr" rtl="0">
              <a:lnSpc>
                <a:spcPct val="100000"/>
              </a:lnSpc>
              <a:spcBef>
                <a:spcPts val="0"/>
              </a:spcBef>
              <a:spcAft>
                <a:spcPts val="0"/>
              </a:spcAft>
              <a:buClr>
                <a:schemeClr val="dk2"/>
              </a:buClr>
              <a:buSzPts val="1600"/>
              <a:buFont typeface="Itim"/>
              <a:buNone/>
              <a:defRPr sz="1600" b="1">
                <a:solidFill>
                  <a:schemeClr val="dk2"/>
                </a:solidFill>
                <a:latin typeface="Itim"/>
                <a:ea typeface="Itim"/>
                <a:cs typeface="Itim"/>
                <a:sym typeface="Itim"/>
              </a:defRPr>
            </a:lvl4pPr>
            <a:lvl5pPr lvl="4" algn="ctr" rtl="0">
              <a:lnSpc>
                <a:spcPct val="100000"/>
              </a:lnSpc>
              <a:spcBef>
                <a:spcPts val="0"/>
              </a:spcBef>
              <a:spcAft>
                <a:spcPts val="0"/>
              </a:spcAft>
              <a:buClr>
                <a:schemeClr val="dk2"/>
              </a:buClr>
              <a:buSzPts val="1600"/>
              <a:buFont typeface="Itim"/>
              <a:buNone/>
              <a:defRPr sz="1600" b="1">
                <a:solidFill>
                  <a:schemeClr val="dk2"/>
                </a:solidFill>
                <a:latin typeface="Itim"/>
                <a:ea typeface="Itim"/>
                <a:cs typeface="Itim"/>
                <a:sym typeface="Itim"/>
              </a:defRPr>
            </a:lvl5pPr>
            <a:lvl6pPr lvl="5" algn="ctr" rtl="0">
              <a:lnSpc>
                <a:spcPct val="100000"/>
              </a:lnSpc>
              <a:spcBef>
                <a:spcPts val="0"/>
              </a:spcBef>
              <a:spcAft>
                <a:spcPts val="0"/>
              </a:spcAft>
              <a:buClr>
                <a:schemeClr val="dk2"/>
              </a:buClr>
              <a:buSzPts val="1600"/>
              <a:buFont typeface="Itim"/>
              <a:buNone/>
              <a:defRPr sz="1600" b="1">
                <a:solidFill>
                  <a:schemeClr val="dk2"/>
                </a:solidFill>
                <a:latin typeface="Itim"/>
                <a:ea typeface="Itim"/>
                <a:cs typeface="Itim"/>
                <a:sym typeface="Itim"/>
              </a:defRPr>
            </a:lvl6pPr>
            <a:lvl7pPr lvl="6" algn="ctr" rtl="0">
              <a:lnSpc>
                <a:spcPct val="100000"/>
              </a:lnSpc>
              <a:spcBef>
                <a:spcPts val="0"/>
              </a:spcBef>
              <a:spcAft>
                <a:spcPts val="0"/>
              </a:spcAft>
              <a:buClr>
                <a:schemeClr val="dk2"/>
              </a:buClr>
              <a:buSzPts val="1600"/>
              <a:buFont typeface="Itim"/>
              <a:buNone/>
              <a:defRPr sz="1600" b="1">
                <a:solidFill>
                  <a:schemeClr val="dk2"/>
                </a:solidFill>
                <a:latin typeface="Itim"/>
                <a:ea typeface="Itim"/>
                <a:cs typeface="Itim"/>
                <a:sym typeface="Itim"/>
              </a:defRPr>
            </a:lvl7pPr>
            <a:lvl8pPr lvl="7" algn="ctr" rtl="0">
              <a:lnSpc>
                <a:spcPct val="100000"/>
              </a:lnSpc>
              <a:spcBef>
                <a:spcPts val="0"/>
              </a:spcBef>
              <a:spcAft>
                <a:spcPts val="0"/>
              </a:spcAft>
              <a:buClr>
                <a:schemeClr val="dk2"/>
              </a:buClr>
              <a:buSzPts val="1600"/>
              <a:buFont typeface="Itim"/>
              <a:buNone/>
              <a:defRPr sz="1600" b="1">
                <a:solidFill>
                  <a:schemeClr val="dk2"/>
                </a:solidFill>
                <a:latin typeface="Itim"/>
                <a:ea typeface="Itim"/>
                <a:cs typeface="Itim"/>
                <a:sym typeface="Itim"/>
              </a:defRPr>
            </a:lvl8pPr>
            <a:lvl9pPr lvl="8" algn="ctr" rtl="0">
              <a:lnSpc>
                <a:spcPct val="100000"/>
              </a:lnSpc>
              <a:spcBef>
                <a:spcPts val="0"/>
              </a:spcBef>
              <a:spcAft>
                <a:spcPts val="0"/>
              </a:spcAft>
              <a:buClr>
                <a:schemeClr val="dk2"/>
              </a:buClr>
              <a:buSzPts val="1600"/>
              <a:buFont typeface="Itim"/>
              <a:buNone/>
              <a:defRPr sz="1600" b="1">
                <a:solidFill>
                  <a:schemeClr val="dk2"/>
                </a:solidFill>
                <a:latin typeface="Itim"/>
                <a:ea typeface="Itim"/>
                <a:cs typeface="Itim"/>
                <a:sym typeface="Itim"/>
              </a:defRPr>
            </a:lvl9pPr>
          </a:lstStyle>
          <a:p>
            <a:endParaRPr/>
          </a:p>
        </p:txBody>
      </p:sp>
      <p:sp>
        <p:nvSpPr>
          <p:cNvPr id="976" name="Google Shape;976;p35"/>
          <p:cNvSpPr txBox="1">
            <a:spLocks noGrp="1"/>
          </p:cNvSpPr>
          <p:nvPr>
            <p:ph type="subTitle" idx="3"/>
          </p:nvPr>
        </p:nvSpPr>
        <p:spPr>
          <a:xfrm>
            <a:off x="804150" y="1530415"/>
            <a:ext cx="2506200" cy="406800"/>
          </a:xfrm>
          <a:prstGeom prst="rect">
            <a:avLst/>
          </a:prstGeom>
          <a:noFill/>
          <a:ln>
            <a:noFill/>
          </a:ln>
        </p:spPr>
        <p:txBody>
          <a:bodyPr spcFirstLastPara="1" wrap="square" lIns="91425" tIns="91425" rIns="91425" bIns="91425" anchor="t" anchorCtr="0">
            <a:noAutofit/>
          </a:bodyPr>
          <a:lstStyle>
            <a:lvl1pPr lvl="0" algn="ctr" rtl="0">
              <a:lnSpc>
                <a:spcPct val="100000"/>
              </a:lnSpc>
              <a:spcBef>
                <a:spcPts val="0"/>
              </a:spcBef>
              <a:spcAft>
                <a:spcPts val="0"/>
              </a:spcAft>
              <a:buSzPts val="1600"/>
              <a:buFont typeface="Itim"/>
              <a:buNone/>
              <a:defRPr sz="2000" b="1">
                <a:solidFill>
                  <a:schemeClr val="dk1"/>
                </a:solidFill>
                <a:latin typeface="Itim"/>
                <a:ea typeface="Itim"/>
                <a:cs typeface="Itim"/>
                <a:sym typeface="Itim"/>
              </a:defRPr>
            </a:lvl1pPr>
            <a:lvl2pPr lvl="1" algn="ctr" rtl="0">
              <a:lnSpc>
                <a:spcPct val="100000"/>
              </a:lnSpc>
              <a:spcBef>
                <a:spcPts val="0"/>
              </a:spcBef>
              <a:spcAft>
                <a:spcPts val="0"/>
              </a:spcAft>
              <a:buClr>
                <a:schemeClr val="dk2"/>
              </a:buClr>
              <a:buSzPts val="1600"/>
              <a:buFont typeface="Itim"/>
              <a:buNone/>
              <a:defRPr sz="1600" b="1">
                <a:solidFill>
                  <a:schemeClr val="dk2"/>
                </a:solidFill>
                <a:latin typeface="Itim"/>
                <a:ea typeface="Itim"/>
                <a:cs typeface="Itim"/>
                <a:sym typeface="Itim"/>
              </a:defRPr>
            </a:lvl2pPr>
            <a:lvl3pPr lvl="2" algn="ctr" rtl="0">
              <a:lnSpc>
                <a:spcPct val="100000"/>
              </a:lnSpc>
              <a:spcBef>
                <a:spcPts val="0"/>
              </a:spcBef>
              <a:spcAft>
                <a:spcPts val="0"/>
              </a:spcAft>
              <a:buClr>
                <a:schemeClr val="dk2"/>
              </a:buClr>
              <a:buSzPts val="1600"/>
              <a:buFont typeface="Itim"/>
              <a:buNone/>
              <a:defRPr sz="1600" b="1">
                <a:solidFill>
                  <a:schemeClr val="dk2"/>
                </a:solidFill>
                <a:latin typeface="Itim"/>
                <a:ea typeface="Itim"/>
                <a:cs typeface="Itim"/>
                <a:sym typeface="Itim"/>
              </a:defRPr>
            </a:lvl3pPr>
            <a:lvl4pPr lvl="3" algn="ctr" rtl="0">
              <a:lnSpc>
                <a:spcPct val="100000"/>
              </a:lnSpc>
              <a:spcBef>
                <a:spcPts val="0"/>
              </a:spcBef>
              <a:spcAft>
                <a:spcPts val="0"/>
              </a:spcAft>
              <a:buClr>
                <a:schemeClr val="dk2"/>
              </a:buClr>
              <a:buSzPts val="1600"/>
              <a:buFont typeface="Itim"/>
              <a:buNone/>
              <a:defRPr sz="1600" b="1">
                <a:solidFill>
                  <a:schemeClr val="dk2"/>
                </a:solidFill>
                <a:latin typeface="Itim"/>
                <a:ea typeface="Itim"/>
                <a:cs typeface="Itim"/>
                <a:sym typeface="Itim"/>
              </a:defRPr>
            </a:lvl4pPr>
            <a:lvl5pPr lvl="4" algn="ctr" rtl="0">
              <a:lnSpc>
                <a:spcPct val="100000"/>
              </a:lnSpc>
              <a:spcBef>
                <a:spcPts val="0"/>
              </a:spcBef>
              <a:spcAft>
                <a:spcPts val="0"/>
              </a:spcAft>
              <a:buClr>
                <a:schemeClr val="dk2"/>
              </a:buClr>
              <a:buSzPts val="1600"/>
              <a:buFont typeface="Itim"/>
              <a:buNone/>
              <a:defRPr sz="1600" b="1">
                <a:solidFill>
                  <a:schemeClr val="dk2"/>
                </a:solidFill>
                <a:latin typeface="Itim"/>
                <a:ea typeface="Itim"/>
                <a:cs typeface="Itim"/>
                <a:sym typeface="Itim"/>
              </a:defRPr>
            </a:lvl5pPr>
            <a:lvl6pPr lvl="5" algn="ctr" rtl="0">
              <a:lnSpc>
                <a:spcPct val="100000"/>
              </a:lnSpc>
              <a:spcBef>
                <a:spcPts val="0"/>
              </a:spcBef>
              <a:spcAft>
                <a:spcPts val="0"/>
              </a:spcAft>
              <a:buClr>
                <a:schemeClr val="dk2"/>
              </a:buClr>
              <a:buSzPts val="1600"/>
              <a:buFont typeface="Itim"/>
              <a:buNone/>
              <a:defRPr sz="1600" b="1">
                <a:solidFill>
                  <a:schemeClr val="dk2"/>
                </a:solidFill>
                <a:latin typeface="Itim"/>
                <a:ea typeface="Itim"/>
                <a:cs typeface="Itim"/>
                <a:sym typeface="Itim"/>
              </a:defRPr>
            </a:lvl6pPr>
            <a:lvl7pPr lvl="6" algn="ctr" rtl="0">
              <a:lnSpc>
                <a:spcPct val="100000"/>
              </a:lnSpc>
              <a:spcBef>
                <a:spcPts val="0"/>
              </a:spcBef>
              <a:spcAft>
                <a:spcPts val="0"/>
              </a:spcAft>
              <a:buClr>
                <a:schemeClr val="dk2"/>
              </a:buClr>
              <a:buSzPts val="1600"/>
              <a:buFont typeface="Itim"/>
              <a:buNone/>
              <a:defRPr sz="1600" b="1">
                <a:solidFill>
                  <a:schemeClr val="dk2"/>
                </a:solidFill>
                <a:latin typeface="Itim"/>
                <a:ea typeface="Itim"/>
                <a:cs typeface="Itim"/>
                <a:sym typeface="Itim"/>
              </a:defRPr>
            </a:lvl7pPr>
            <a:lvl8pPr lvl="7" algn="ctr" rtl="0">
              <a:lnSpc>
                <a:spcPct val="100000"/>
              </a:lnSpc>
              <a:spcBef>
                <a:spcPts val="0"/>
              </a:spcBef>
              <a:spcAft>
                <a:spcPts val="0"/>
              </a:spcAft>
              <a:buClr>
                <a:schemeClr val="dk2"/>
              </a:buClr>
              <a:buSzPts val="1600"/>
              <a:buFont typeface="Itim"/>
              <a:buNone/>
              <a:defRPr sz="1600" b="1">
                <a:solidFill>
                  <a:schemeClr val="dk2"/>
                </a:solidFill>
                <a:latin typeface="Itim"/>
                <a:ea typeface="Itim"/>
                <a:cs typeface="Itim"/>
                <a:sym typeface="Itim"/>
              </a:defRPr>
            </a:lvl8pPr>
            <a:lvl9pPr lvl="8" algn="ctr" rtl="0">
              <a:lnSpc>
                <a:spcPct val="100000"/>
              </a:lnSpc>
              <a:spcBef>
                <a:spcPts val="0"/>
              </a:spcBef>
              <a:spcAft>
                <a:spcPts val="0"/>
              </a:spcAft>
              <a:buClr>
                <a:schemeClr val="dk2"/>
              </a:buClr>
              <a:buSzPts val="1600"/>
              <a:buFont typeface="Itim"/>
              <a:buNone/>
              <a:defRPr sz="1600" b="1">
                <a:solidFill>
                  <a:schemeClr val="dk2"/>
                </a:solidFill>
                <a:latin typeface="Itim"/>
                <a:ea typeface="Itim"/>
                <a:cs typeface="Itim"/>
                <a:sym typeface="Itim"/>
              </a:defRPr>
            </a:lvl9pPr>
          </a:lstStyle>
          <a:p>
            <a:endParaRPr/>
          </a:p>
        </p:txBody>
      </p:sp>
      <p:sp>
        <p:nvSpPr>
          <p:cNvPr id="977" name="Google Shape;977;p35"/>
          <p:cNvSpPr txBox="1">
            <a:spLocks noGrp="1"/>
          </p:cNvSpPr>
          <p:nvPr>
            <p:ph type="subTitle" idx="4"/>
          </p:nvPr>
        </p:nvSpPr>
        <p:spPr>
          <a:xfrm>
            <a:off x="5833650" y="1530415"/>
            <a:ext cx="2506200" cy="406800"/>
          </a:xfrm>
          <a:prstGeom prst="rect">
            <a:avLst/>
          </a:prstGeom>
          <a:noFill/>
          <a:ln>
            <a:noFill/>
          </a:ln>
        </p:spPr>
        <p:txBody>
          <a:bodyPr spcFirstLastPara="1" wrap="square" lIns="91425" tIns="91425" rIns="91425" bIns="91425" anchor="t" anchorCtr="0">
            <a:noAutofit/>
          </a:bodyPr>
          <a:lstStyle>
            <a:lvl1pPr lvl="0" algn="ctr" rtl="0">
              <a:lnSpc>
                <a:spcPct val="100000"/>
              </a:lnSpc>
              <a:spcBef>
                <a:spcPts val="0"/>
              </a:spcBef>
              <a:spcAft>
                <a:spcPts val="0"/>
              </a:spcAft>
              <a:buSzPts val="1600"/>
              <a:buFont typeface="Itim"/>
              <a:buNone/>
              <a:defRPr sz="2000" b="1">
                <a:solidFill>
                  <a:schemeClr val="dk1"/>
                </a:solidFill>
                <a:latin typeface="Itim"/>
                <a:ea typeface="Itim"/>
                <a:cs typeface="Itim"/>
                <a:sym typeface="Itim"/>
              </a:defRPr>
            </a:lvl1pPr>
            <a:lvl2pPr lvl="1" algn="ctr" rtl="0">
              <a:lnSpc>
                <a:spcPct val="100000"/>
              </a:lnSpc>
              <a:spcBef>
                <a:spcPts val="0"/>
              </a:spcBef>
              <a:spcAft>
                <a:spcPts val="0"/>
              </a:spcAft>
              <a:buClr>
                <a:schemeClr val="dk2"/>
              </a:buClr>
              <a:buSzPts val="1600"/>
              <a:buFont typeface="Itim"/>
              <a:buNone/>
              <a:defRPr sz="1600" b="1">
                <a:solidFill>
                  <a:schemeClr val="dk2"/>
                </a:solidFill>
                <a:latin typeface="Itim"/>
                <a:ea typeface="Itim"/>
                <a:cs typeface="Itim"/>
                <a:sym typeface="Itim"/>
              </a:defRPr>
            </a:lvl2pPr>
            <a:lvl3pPr lvl="2" algn="ctr" rtl="0">
              <a:lnSpc>
                <a:spcPct val="100000"/>
              </a:lnSpc>
              <a:spcBef>
                <a:spcPts val="0"/>
              </a:spcBef>
              <a:spcAft>
                <a:spcPts val="0"/>
              </a:spcAft>
              <a:buClr>
                <a:schemeClr val="dk2"/>
              </a:buClr>
              <a:buSzPts val="1600"/>
              <a:buFont typeface="Itim"/>
              <a:buNone/>
              <a:defRPr sz="1600" b="1">
                <a:solidFill>
                  <a:schemeClr val="dk2"/>
                </a:solidFill>
                <a:latin typeface="Itim"/>
                <a:ea typeface="Itim"/>
                <a:cs typeface="Itim"/>
                <a:sym typeface="Itim"/>
              </a:defRPr>
            </a:lvl3pPr>
            <a:lvl4pPr lvl="3" algn="ctr" rtl="0">
              <a:lnSpc>
                <a:spcPct val="100000"/>
              </a:lnSpc>
              <a:spcBef>
                <a:spcPts val="0"/>
              </a:spcBef>
              <a:spcAft>
                <a:spcPts val="0"/>
              </a:spcAft>
              <a:buClr>
                <a:schemeClr val="dk2"/>
              </a:buClr>
              <a:buSzPts val="1600"/>
              <a:buFont typeface="Itim"/>
              <a:buNone/>
              <a:defRPr sz="1600" b="1">
                <a:solidFill>
                  <a:schemeClr val="dk2"/>
                </a:solidFill>
                <a:latin typeface="Itim"/>
                <a:ea typeface="Itim"/>
                <a:cs typeface="Itim"/>
                <a:sym typeface="Itim"/>
              </a:defRPr>
            </a:lvl4pPr>
            <a:lvl5pPr lvl="4" algn="ctr" rtl="0">
              <a:lnSpc>
                <a:spcPct val="100000"/>
              </a:lnSpc>
              <a:spcBef>
                <a:spcPts val="0"/>
              </a:spcBef>
              <a:spcAft>
                <a:spcPts val="0"/>
              </a:spcAft>
              <a:buClr>
                <a:schemeClr val="dk2"/>
              </a:buClr>
              <a:buSzPts val="1600"/>
              <a:buFont typeface="Itim"/>
              <a:buNone/>
              <a:defRPr sz="1600" b="1">
                <a:solidFill>
                  <a:schemeClr val="dk2"/>
                </a:solidFill>
                <a:latin typeface="Itim"/>
                <a:ea typeface="Itim"/>
                <a:cs typeface="Itim"/>
                <a:sym typeface="Itim"/>
              </a:defRPr>
            </a:lvl5pPr>
            <a:lvl6pPr lvl="5" algn="ctr" rtl="0">
              <a:lnSpc>
                <a:spcPct val="100000"/>
              </a:lnSpc>
              <a:spcBef>
                <a:spcPts val="0"/>
              </a:spcBef>
              <a:spcAft>
                <a:spcPts val="0"/>
              </a:spcAft>
              <a:buClr>
                <a:schemeClr val="dk2"/>
              </a:buClr>
              <a:buSzPts val="1600"/>
              <a:buFont typeface="Itim"/>
              <a:buNone/>
              <a:defRPr sz="1600" b="1">
                <a:solidFill>
                  <a:schemeClr val="dk2"/>
                </a:solidFill>
                <a:latin typeface="Itim"/>
                <a:ea typeface="Itim"/>
                <a:cs typeface="Itim"/>
                <a:sym typeface="Itim"/>
              </a:defRPr>
            </a:lvl6pPr>
            <a:lvl7pPr lvl="6" algn="ctr" rtl="0">
              <a:lnSpc>
                <a:spcPct val="100000"/>
              </a:lnSpc>
              <a:spcBef>
                <a:spcPts val="0"/>
              </a:spcBef>
              <a:spcAft>
                <a:spcPts val="0"/>
              </a:spcAft>
              <a:buClr>
                <a:schemeClr val="dk2"/>
              </a:buClr>
              <a:buSzPts val="1600"/>
              <a:buFont typeface="Itim"/>
              <a:buNone/>
              <a:defRPr sz="1600" b="1">
                <a:solidFill>
                  <a:schemeClr val="dk2"/>
                </a:solidFill>
                <a:latin typeface="Itim"/>
                <a:ea typeface="Itim"/>
                <a:cs typeface="Itim"/>
                <a:sym typeface="Itim"/>
              </a:defRPr>
            </a:lvl7pPr>
            <a:lvl8pPr lvl="7" algn="ctr" rtl="0">
              <a:lnSpc>
                <a:spcPct val="100000"/>
              </a:lnSpc>
              <a:spcBef>
                <a:spcPts val="0"/>
              </a:spcBef>
              <a:spcAft>
                <a:spcPts val="0"/>
              </a:spcAft>
              <a:buClr>
                <a:schemeClr val="dk2"/>
              </a:buClr>
              <a:buSzPts val="1600"/>
              <a:buFont typeface="Itim"/>
              <a:buNone/>
              <a:defRPr sz="1600" b="1">
                <a:solidFill>
                  <a:schemeClr val="dk2"/>
                </a:solidFill>
                <a:latin typeface="Itim"/>
                <a:ea typeface="Itim"/>
                <a:cs typeface="Itim"/>
                <a:sym typeface="Itim"/>
              </a:defRPr>
            </a:lvl8pPr>
            <a:lvl9pPr lvl="8" algn="ctr" rtl="0">
              <a:lnSpc>
                <a:spcPct val="100000"/>
              </a:lnSpc>
              <a:spcBef>
                <a:spcPts val="0"/>
              </a:spcBef>
              <a:spcAft>
                <a:spcPts val="0"/>
              </a:spcAft>
              <a:buClr>
                <a:schemeClr val="dk2"/>
              </a:buClr>
              <a:buSzPts val="1600"/>
              <a:buFont typeface="Itim"/>
              <a:buNone/>
              <a:defRPr sz="1600" b="1">
                <a:solidFill>
                  <a:schemeClr val="dk2"/>
                </a:solidFill>
                <a:latin typeface="Itim"/>
                <a:ea typeface="Itim"/>
                <a:cs typeface="Itim"/>
                <a:sym typeface="Itim"/>
              </a:defRPr>
            </a:lvl9pPr>
          </a:lstStyle>
          <a:p>
            <a:endParaRPr/>
          </a:p>
        </p:txBody>
      </p:sp>
      <p:sp>
        <p:nvSpPr>
          <p:cNvPr id="978" name="Google Shape;978;p35"/>
          <p:cNvSpPr txBox="1">
            <a:spLocks noGrp="1"/>
          </p:cNvSpPr>
          <p:nvPr>
            <p:ph type="subTitle" idx="5"/>
          </p:nvPr>
        </p:nvSpPr>
        <p:spPr>
          <a:xfrm>
            <a:off x="3318900" y="3069865"/>
            <a:ext cx="2506200" cy="340800"/>
          </a:xfrm>
          <a:prstGeom prst="rect">
            <a:avLst/>
          </a:prstGeom>
          <a:noFill/>
          <a:ln>
            <a:noFill/>
          </a:ln>
        </p:spPr>
        <p:txBody>
          <a:bodyPr spcFirstLastPara="1" wrap="square" lIns="91425" tIns="91425" rIns="91425" bIns="91425" anchor="t" anchorCtr="0">
            <a:noAutofit/>
          </a:bodyPr>
          <a:lstStyle>
            <a:lvl1pPr lvl="0" algn="ctr" rtl="0">
              <a:lnSpc>
                <a:spcPct val="100000"/>
              </a:lnSpc>
              <a:spcBef>
                <a:spcPts val="0"/>
              </a:spcBef>
              <a:spcAft>
                <a:spcPts val="0"/>
              </a:spcAft>
              <a:buSzPts val="1600"/>
              <a:buFont typeface="Itim"/>
              <a:buNone/>
              <a:defRPr sz="2000" b="1">
                <a:solidFill>
                  <a:schemeClr val="dk1"/>
                </a:solidFill>
                <a:latin typeface="Itim"/>
                <a:ea typeface="Itim"/>
                <a:cs typeface="Itim"/>
                <a:sym typeface="Itim"/>
              </a:defRPr>
            </a:lvl1pPr>
            <a:lvl2pPr lvl="1" algn="ctr" rtl="0">
              <a:lnSpc>
                <a:spcPct val="100000"/>
              </a:lnSpc>
              <a:spcBef>
                <a:spcPts val="0"/>
              </a:spcBef>
              <a:spcAft>
                <a:spcPts val="0"/>
              </a:spcAft>
              <a:buClr>
                <a:schemeClr val="dk2"/>
              </a:buClr>
              <a:buSzPts val="1600"/>
              <a:buFont typeface="Itim"/>
              <a:buNone/>
              <a:defRPr sz="1600" b="1">
                <a:solidFill>
                  <a:schemeClr val="dk2"/>
                </a:solidFill>
                <a:latin typeface="Itim"/>
                <a:ea typeface="Itim"/>
                <a:cs typeface="Itim"/>
                <a:sym typeface="Itim"/>
              </a:defRPr>
            </a:lvl2pPr>
            <a:lvl3pPr lvl="2" algn="ctr" rtl="0">
              <a:lnSpc>
                <a:spcPct val="100000"/>
              </a:lnSpc>
              <a:spcBef>
                <a:spcPts val="0"/>
              </a:spcBef>
              <a:spcAft>
                <a:spcPts val="0"/>
              </a:spcAft>
              <a:buClr>
                <a:schemeClr val="dk2"/>
              </a:buClr>
              <a:buSzPts val="1600"/>
              <a:buFont typeface="Itim"/>
              <a:buNone/>
              <a:defRPr sz="1600" b="1">
                <a:solidFill>
                  <a:schemeClr val="dk2"/>
                </a:solidFill>
                <a:latin typeface="Itim"/>
                <a:ea typeface="Itim"/>
                <a:cs typeface="Itim"/>
                <a:sym typeface="Itim"/>
              </a:defRPr>
            </a:lvl3pPr>
            <a:lvl4pPr lvl="3" algn="ctr" rtl="0">
              <a:lnSpc>
                <a:spcPct val="100000"/>
              </a:lnSpc>
              <a:spcBef>
                <a:spcPts val="0"/>
              </a:spcBef>
              <a:spcAft>
                <a:spcPts val="0"/>
              </a:spcAft>
              <a:buClr>
                <a:schemeClr val="dk2"/>
              </a:buClr>
              <a:buSzPts val="1600"/>
              <a:buFont typeface="Itim"/>
              <a:buNone/>
              <a:defRPr sz="1600" b="1">
                <a:solidFill>
                  <a:schemeClr val="dk2"/>
                </a:solidFill>
                <a:latin typeface="Itim"/>
                <a:ea typeface="Itim"/>
                <a:cs typeface="Itim"/>
                <a:sym typeface="Itim"/>
              </a:defRPr>
            </a:lvl4pPr>
            <a:lvl5pPr lvl="4" algn="ctr" rtl="0">
              <a:lnSpc>
                <a:spcPct val="100000"/>
              </a:lnSpc>
              <a:spcBef>
                <a:spcPts val="0"/>
              </a:spcBef>
              <a:spcAft>
                <a:spcPts val="0"/>
              </a:spcAft>
              <a:buClr>
                <a:schemeClr val="dk2"/>
              </a:buClr>
              <a:buSzPts val="1600"/>
              <a:buFont typeface="Itim"/>
              <a:buNone/>
              <a:defRPr sz="1600" b="1">
                <a:solidFill>
                  <a:schemeClr val="dk2"/>
                </a:solidFill>
                <a:latin typeface="Itim"/>
                <a:ea typeface="Itim"/>
                <a:cs typeface="Itim"/>
                <a:sym typeface="Itim"/>
              </a:defRPr>
            </a:lvl5pPr>
            <a:lvl6pPr lvl="5" algn="ctr" rtl="0">
              <a:lnSpc>
                <a:spcPct val="100000"/>
              </a:lnSpc>
              <a:spcBef>
                <a:spcPts val="0"/>
              </a:spcBef>
              <a:spcAft>
                <a:spcPts val="0"/>
              </a:spcAft>
              <a:buClr>
                <a:schemeClr val="dk2"/>
              </a:buClr>
              <a:buSzPts val="1600"/>
              <a:buFont typeface="Itim"/>
              <a:buNone/>
              <a:defRPr sz="1600" b="1">
                <a:solidFill>
                  <a:schemeClr val="dk2"/>
                </a:solidFill>
                <a:latin typeface="Itim"/>
                <a:ea typeface="Itim"/>
                <a:cs typeface="Itim"/>
                <a:sym typeface="Itim"/>
              </a:defRPr>
            </a:lvl6pPr>
            <a:lvl7pPr lvl="6" algn="ctr" rtl="0">
              <a:lnSpc>
                <a:spcPct val="100000"/>
              </a:lnSpc>
              <a:spcBef>
                <a:spcPts val="0"/>
              </a:spcBef>
              <a:spcAft>
                <a:spcPts val="0"/>
              </a:spcAft>
              <a:buClr>
                <a:schemeClr val="dk2"/>
              </a:buClr>
              <a:buSzPts val="1600"/>
              <a:buFont typeface="Itim"/>
              <a:buNone/>
              <a:defRPr sz="1600" b="1">
                <a:solidFill>
                  <a:schemeClr val="dk2"/>
                </a:solidFill>
                <a:latin typeface="Itim"/>
                <a:ea typeface="Itim"/>
                <a:cs typeface="Itim"/>
                <a:sym typeface="Itim"/>
              </a:defRPr>
            </a:lvl7pPr>
            <a:lvl8pPr lvl="7" algn="ctr" rtl="0">
              <a:lnSpc>
                <a:spcPct val="100000"/>
              </a:lnSpc>
              <a:spcBef>
                <a:spcPts val="0"/>
              </a:spcBef>
              <a:spcAft>
                <a:spcPts val="0"/>
              </a:spcAft>
              <a:buClr>
                <a:schemeClr val="dk2"/>
              </a:buClr>
              <a:buSzPts val="1600"/>
              <a:buFont typeface="Itim"/>
              <a:buNone/>
              <a:defRPr sz="1600" b="1">
                <a:solidFill>
                  <a:schemeClr val="dk2"/>
                </a:solidFill>
                <a:latin typeface="Itim"/>
                <a:ea typeface="Itim"/>
                <a:cs typeface="Itim"/>
                <a:sym typeface="Itim"/>
              </a:defRPr>
            </a:lvl8pPr>
            <a:lvl9pPr lvl="8" algn="ctr" rtl="0">
              <a:lnSpc>
                <a:spcPct val="100000"/>
              </a:lnSpc>
              <a:spcBef>
                <a:spcPts val="0"/>
              </a:spcBef>
              <a:spcAft>
                <a:spcPts val="0"/>
              </a:spcAft>
              <a:buClr>
                <a:schemeClr val="dk2"/>
              </a:buClr>
              <a:buSzPts val="1600"/>
              <a:buFont typeface="Itim"/>
              <a:buNone/>
              <a:defRPr sz="1600" b="1">
                <a:solidFill>
                  <a:schemeClr val="dk2"/>
                </a:solidFill>
                <a:latin typeface="Itim"/>
                <a:ea typeface="Itim"/>
                <a:cs typeface="Itim"/>
                <a:sym typeface="Itim"/>
              </a:defRPr>
            </a:lvl9pPr>
          </a:lstStyle>
          <a:p>
            <a:endParaRPr/>
          </a:p>
        </p:txBody>
      </p:sp>
      <p:sp>
        <p:nvSpPr>
          <p:cNvPr id="979" name="Google Shape;979;p35"/>
          <p:cNvSpPr txBox="1">
            <a:spLocks noGrp="1"/>
          </p:cNvSpPr>
          <p:nvPr>
            <p:ph type="subTitle" idx="6"/>
          </p:nvPr>
        </p:nvSpPr>
        <p:spPr>
          <a:xfrm>
            <a:off x="3318900" y="1530415"/>
            <a:ext cx="2506200" cy="406800"/>
          </a:xfrm>
          <a:prstGeom prst="rect">
            <a:avLst/>
          </a:prstGeom>
          <a:noFill/>
          <a:ln>
            <a:noFill/>
          </a:ln>
        </p:spPr>
        <p:txBody>
          <a:bodyPr spcFirstLastPara="1" wrap="square" lIns="91425" tIns="91425" rIns="91425" bIns="91425" anchor="t" anchorCtr="0">
            <a:noAutofit/>
          </a:bodyPr>
          <a:lstStyle>
            <a:lvl1pPr lvl="0" algn="ctr" rtl="0">
              <a:lnSpc>
                <a:spcPct val="100000"/>
              </a:lnSpc>
              <a:spcBef>
                <a:spcPts val="0"/>
              </a:spcBef>
              <a:spcAft>
                <a:spcPts val="0"/>
              </a:spcAft>
              <a:buSzPts val="1600"/>
              <a:buFont typeface="Itim"/>
              <a:buNone/>
              <a:defRPr sz="2000" b="1">
                <a:solidFill>
                  <a:schemeClr val="dk1"/>
                </a:solidFill>
                <a:latin typeface="Itim"/>
                <a:ea typeface="Itim"/>
                <a:cs typeface="Itim"/>
                <a:sym typeface="Itim"/>
              </a:defRPr>
            </a:lvl1pPr>
            <a:lvl2pPr lvl="1" algn="ctr" rtl="0">
              <a:lnSpc>
                <a:spcPct val="100000"/>
              </a:lnSpc>
              <a:spcBef>
                <a:spcPts val="0"/>
              </a:spcBef>
              <a:spcAft>
                <a:spcPts val="0"/>
              </a:spcAft>
              <a:buClr>
                <a:schemeClr val="dk2"/>
              </a:buClr>
              <a:buSzPts val="1600"/>
              <a:buFont typeface="Itim"/>
              <a:buNone/>
              <a:defRPr sz="1600" b="1">
                <a:solidFill>
                  <a:schemeClr val="dk2"/>
                </a:solidFill>
                <a:latin typeface="Itim"/>
                <a:ea typeface="Itim"/>
                <a:cs typeface="Itim"/>
                <a:sym typeface="Itim"/>
              </a:defRPr>
            </a:lvl2pPr>
            <a:lvl3pPr lvl="2" algn="ctr" rtl="0">
              <a:lnSpc>
                <a:spcPct val="100000"/>
              </a:lnSpc>
              <a:spcBef>
                <a:spcPts val="0"/>
              </a:spcBef>
              <a:spcAft>
                <a:spcPts val="0"/>
              </a:spcAft>
              <a:buClr>
                <a:schemeClr val="dk2"/>
              </a:buClr>
              <a:buSzPts val="1600"/>
              <a:buFont typeface="Itim"/>
              <a:buNone/>
              <a:defRPr sz="1600" b="1">
                <a:solidFill>
                  <a:schemeClr val="dk2"/>
                </a:solidFill>
                <a:latin typeface="Itim"/>
                <a:ea typeface="Itim"/>
                <a:cs typeface="Itim"/>
                <a:sym typeface="Itim"/>
              </a:defRPr>
            </a:lvl3pPr>
            <a:lvl4pPr lvl="3" algn="ctr" rtl="0">
              <a:lnSpc>
                <a:spcPct val="100000"/>
              </a:lnSpc>
              <a:spcBef>
                <a:spcPts val="0"/>
              </a:spcBef>
              <a:spcAft>
                <a:spcPts val="0"/>
              </a:spcAft>
              <a:buClr>
                <a:schemeClr val="dk2"/>
              </a:buClr>
              <a:buSzPts val="1600"/>
              <a:buFont typeface="Itim"/>
              <a:buNone/>
              <a:defRPr sz="1600" b="1">
                <a:solidFill>
                  <a:schemeClr val="dk2"/>
                </a:solidFill>
                <a:latin typeface="Itim"/>
                <a:ea typeface="Itim"/>
                <a:cs typeface="Itim"/>
                <a:sym typeface="Itim"/>
              </a:defRPr>
            </a:lvl4pPr>
            <a:lvl5pPr lvl="4" algn="ctr" rtl="0">
              <a:lnSpc>
                <a:spcPct val="100000"/>
              </a:lnSpc>
              <a:spcBef>
                <a:spcPts val="0"/>
              </a:spcBef>
              <a:spcAft>
                <a:spcPts val="0"/>
              </a:spcAft>
              <a:buClr>
                <a:schemeClr val="dk2"/>
              </a:buClr>
              <a:buSzPts val="1600"/>
              <a:buFont typeface="Itim"/>
              <a:buNone/>
              <a:defRPr sz="1600" b="1">
                <a:solidFill>
                  <a:schemeClr val="dk2"/>
                </a:solidFill>
                <a:latin typeface="Itim"/>
                <a:ea typeface="Itim"/>
                <a:cs typeface="Itim"/>
                <a:sym typeface="Itim"/>
              </a:defRPr>
            </a:lvl5pPr>
            <a:lvl6pPr lvl="5" algn="ctr" rtl="0">
              <a:lnSpc>
                <a:spcPct val="100000"/>
              </a:lnSpc>
              <a:spcBef>
                <a:spcPts val="0"/>
              </a:spcBef>
              <a:spcAft>
                <a:spcPts val="0"/>
              </a:spcAft>
              <a:buClr>
                <a:schemeClr val="dk2"/>
              </a:buClr>
              <a:buSzPts val="1600"/>
              <a:buFont typeface="Itim"/>
              <a:buNone/>
              <a:defRPr sz="1600" b="1">
                <a:solidFill>
                  <a:schemeClr val="dk2"/>
                </a:solidFill>
                <a:latin typeface="Itim"/>
                <a:ea typeface="Itim"/>
                <a:cs typeface="Itim"/>
                <a:sym typeface="Itim"/>
              </a:defRPr>
            </a:lvl6pPr>
            <a:lvl7pPr lvl="6" algn="ctr" rtl="0">
              <a:lnSpc>
                <a:spcPct val="100000"/>
              </a:lnSpc>
              <a:spcBef>
                <a:spcPts val="0"/>
              </a:spcBef>
              <a:spcAft>
                <a:spcPts val="0"/>
              </a:spcAft>
              <a:buClr>
                <a:schemeClr val="dk2"/>
              </a:buClr>
              <a:buSzPts val="1600"/>
              <a:buFont typeface="Itim"/>
              <a:buNone/>
              <a:defRPr sz="1600" b="1">
                <a:solidFill>
                  <a:schemeClr val="dk2"/>
                </a:solidFill>
                <a:latin typeface="Itim"/>
                <a:ea typeface="Itim"/>
                <a:cs typeface="Itim"/>
                <a:sym typeface="Itim"/>
              </a:defRPr>
            </a:lvl7pPr>
            <a:lvl8pPr lvl="7" algn="ctr" rtl="0">
              <a:lnSpc>
                <a:spcPct val="100000"/>
              </a:lnSpc>
              <a:spcBef>
                <a:spcPts val="0"/>
              </a:spcBef>
              <a:spcAft>
                <a:spcPts val="0"/>
              </a:spcAft>
              <a:buClr>
                <a:schemeClr val="dk2"/>
              </a:buClr>
              <a:buSzPts val="1600"/>
              <a:buFont typeface="Itim"/>
              <a:buNone/>
              <a:defRPr sz="1600" b="1">
                <a:solidFill>
                  <a:schemeClr val="dk2"/>
                </a:solidFill>
                <a:latin typeface="Itim"/>
                <a:ea typeface="Itim"/>
                <a:cs typeface="Itim"/>
                <a:sym typeface="Itim"/>
              </a:defRPr>
            </a:lvl8pPr>
            <a:lvl9pPr lvl="8" algn="ctr" rtl="0">
              <a:lnSpc>
                <a:spcPct val="100000"/>
              </a:lnSpc>
              <a:spcBef>
                <a:spcPts val="0"/>
              </a:spcBef>
              <a:spcAft>
                <a:spcPts val="0"/>
              </a:spcAft>
              <a:buClr>
                <a:schemeClr val="dk2"/>
              </a:buClr>
              <a:buSzPts val="1600"/>
              <a:buFont typeface="Itim"/>
              <a:buNone/>
              <a:defRPr sz="1600" b="1">
                <a:solidFill>
                  <a:schemeClr val="dk2"/>
                </a:solidFill>
                <a:latin typeface="Itim"/>
                <a:ea typeface="Itim"/>
                <a:cs typeface="Itim"/>
                <a:sym typeface="Itim"/>
              </a:defRPr>
            </a:lvl9pPr>
          </a:lstStyle>
          <a:p>
            <a:endParaRPr/>
          </a:p>
        </p:txBody>
      </p:sp>
      <p:sp>
        <p:nvSpPr>
          <p:cNvPr id="980" name="Google Shape;980;p35"/>
          <p:cNvSpPr txBox="1">
            <a:spLocks noGrp="1"/>
          </p:cNvSpPr>
          <p:nvPr>
            <p:ph type="title"/>
          </p:nvPr>
        </p:nvSpPr>
        <p:spPr>
          <a:xfrm>
            <a:off x="720000" y="540000"/>
            <a:ext cx="7704000" cy="496200"/>
          </a:xfrm>
          <a:prstGeom prst="rect">
            <a:avLst/>
          </a:prstGeom>
        </p:spPr>
        <p:txBody>
          <a:bodyPr spcFirstLastPara="1" wrap="square" lIns="0" tIns="0" rIns="0" bIns="0" anchor="t" anchorCtr="0">
            <a:noAutofit/>
          </a:bodyPr>
          <a:lstStyle>
            <a:lvl1pPr lvl="0" algn="ctr" rtl="0">
              <a:spcBef>
                <a:spcPts val="0"/>
              </a:spcBef>
              <a:spcAft>
                <a:spcPts val="0"/>
              </a:spcAft>
              <a:buSzPts val="30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981" name="Google Shape;981;p35"/>
          <p:cNvSpPr txBox="1">
            <a:spLocks noGrp="1"/>
          </p:cNvSpPr>
          <p:nvPr>
            <p:ph type="subTitle" idx="7"/>
          </p:nvPr>
        </p:nvSpPr>
        <p:spPr>
          <a:xfrm>
            <a:off x="804150" y="1904448"/>
            <a:ext cx="2506200" cy="572700"/>
          </a:xfrm>
          <a:prstGeom prst="rect">
            <a:avLst/>
          </a:prstGeom>
          <a:noFill/>
          <a:ln>
            <a:noFill/>
          </a:ln>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sz="1600">
                <a:solidFill>
                  <a:schemeClr val="dk2"/>
                </a:solidFill>
                <a:latin typeface="Muli"/>
                <a:ea typeface="Muli"/>
                <a:cs typeface="Muli"/>
                <a:sym typeface="Muli"/>
              </a:defRPr>
            </a:lvl1pPr>
            <a:lvl2pPr lvl="1" algn="ctr" rtl="0">
              <a:lnSpc>
                <a:spcPct val="100000"/>
              </a:lnSpc>
              <a:spcBef>
                <a:spcPts val="0"/>
              </a:spcBef>
              <a:spcAft>
                <a:spcPts val="0"/>
              </a:spcAft>
              <a:buClr>
                <a:schemeClr val="dk2"/>
              </a:buClr>
              <a:buSzPts val="1600"/>
              <a:buNone/>
              <a:defRPr sz="1600">
                <a:solidFill>
                  <a:schemeClr val="dk2"/>
                </a:solidFill>
              </a:defRPr>
            </a:lvl2pPr>
            <a:lvl3pPr lvl="2" algn="ctr" rtl="0">
              <a:lnSpc>
                <a:spcPct val="100000"/>
              </a:lnSpc>
              <a:spcBef>
                <a:spcPts val="0"/>
              </a:spcBef>
              <a:spcAft>
                <a:spcPts val="0"/>
              </a:spcAft>
              <a:buClr>
                <a:schemeClr val="dk2"/>
              </a:buClr>
              <a:buSzPts val="1600"/>
              <a:buNone/>
              <a:defRPr sz="1600">
                <a:solidFill>
                  <a:schemeClr val="dk2"/>
                </a:solidFill>
              </a:defRPr>
            </a:lvl3pPr>
            <a:lvl4pPr lvl="3" algn="ctr" rtl="0">
              <a:lnSpc>
                <a:spcPct val="100000"/>
              </a:lnSpc>
              <a:spcBef>
                <a:spcPts val="0"/>
              </a:spcBef>
              <a:spcAft>
                <a:spcPts val="0"/>
              </a:spcAft>
              <a:buClr>
                <a:schemeClr val="dk2"/>
              </a:buClr>
              <a:buSzPts val="1600"/>
              <a:buNone/>
              <a:defRPr sz="1600">
                <a:solidFill>
                  <a:schemeClr val="dk2"/>
                </a:solidFill>
              </a:defRPr>
            </a:lvl4pPr>
            <a:lvl5pPr lvl="4" algn="ctr" rtl="0">
              <a:lnSpc>
                <a:spcPct val="100000"/>
              </a:lnSpc>
              <a:spcBef>
                <a:spcPts val="0"/>
              </a:spcBef>
              <a:spcAft>
                <a:spcPts val="0"/>
              </a:spcAft>
              <a:buClr>
                <a:schemeClr val="dk2"/>
              </a:buClr>
              <a:buSzPts val="1600"/>
              <a:buNone/>
              <a:defRPr sz="1600">
                <a:solidFill>
                  <a:schemeClr val="dk2"/>
                </a:solidFill>
              </a:defRPr>
            </a:lvl5pPr>
            <a:lvl6pPr lvl="5" algn="ctr" rtl="0">
              <a:lnSpc>
                <a:spcPct val="100000"/>
              </a:lnSpc>
              <a:spcBef>
                <a:spcPts val="0"/>
              </a:spcBef>
              <a:spcAft>
                <a:spcPts val="0"/>
              </a:spcAft>
              <a:buClr>
                <a:schemeClr val="dk2"/>
              </a:buClr>
              <a:buSzPts val="1600"/>
              <a:buNone/>
              <a:defRPr sz="1600">
                <a:solidFill>
                  <a:schemeClr val="dk2"/>
                </a:solidFill>
              </a:defRPr>
            </a:lvl6pPr>
            <a:lvl7pPr lvl="6" algn="ctr" rtl="0">
              <a:lnSpc>
                <a:spcPct val="100000"/>
              </a:lnSpc>
              <a:spcBef>
                <a:spcPts val="0"/>
              </a:spcBef>
              <a:spcAft>
                <a:spcPts val="0"/>
              </a:spcAft>
              <a:buClr>
                <a:schemeClr val="dk2"/>
              </a:buClr>
              <a:buSzPts val="1600"/>
              <a:buNone/>
              <a:defRPr sz="1600">
                <a:solidFill>
                  <a:schemeClr val="dk2"/>
                </a:solidFill>
              </a:defRPr>
            </a:lvl7pPr>
            <a:lvl8pPr lvl="7" algn="ctr" rtl="0">
              <a:lnSpc>
                <a:spcPct val="100000"/>
              </a:lnSpc>
              <a:spcBef>
                <a:spcPts val="0"/>
              </a:spcBef>
              <a:spcAft>
                <a:spcPts val="0"/>
              </a:spcAft>
              <a:buClr>
                <a:schemeClr val="dk2"/>
              </a:buClr>
              <a:buSzPts val="1600"/>
              <a:buNone/>
              <a:defRPr sz="1600">
                <a:solidFill>
                  <a:schemeClr val="dk2"/>
                </a:solidFill>
              </a:defRPr>
            </a:lvl8pPr>
            <a:lvl9pPr lvl="8" algn="ctr" rtl="0">
              <a:lnSpc>
                <a:spcPct val="100000"/>
              </a:lnSpc>
              <a:spcBef>
                <a:spcPts val="0"/>
              </a:spcBef>
              <a:spcAft>
                <a:spcPts val="0"/>
              </a:spcAft>
              <a:buClr>
                <a:schemeClr val="dk2"/>
              </a:buClr>
              <a:buSzPts val="1600"/>
              <a:buNone/>
              <a:defRPr sz="1600">
                <a:solidFill>
                  <a:schemeClr val="dk2"/>
                </a:solidFill>
              </a:defRPr>
            </a:lvl9pPr>
          </a:lstStyle>
          <a:p>
            <a:endParaRPr/>
          </a:p>
        </p:txBody>
      </p:sp>
      <p:sp>
        <p:nvSpPr>
          <p:cNvPr id="982" name="Google Shape;982;p35"/>
          <p:cNvSpPr txBox="1">
            <a:spLocks noGrp="1"/>
          </p:cNvSpPr>
          <p:nvPr>
            <p:ph type="subTitle" idx="8"/>
          </p:nvPr>
        </p:nvSpPr>
        <p:spPr>
          <a:xfrm>
            <a:off x="5833650" y="1904448"/>
            <a:ext cx="2506200" cy="572700"/>
          </a:xfrm>
          <a:prstGeom prst="rect">
            <a:avLst/>
          </a:prstGeom>
          <a:noFill/>
          <a:ln>
            <a:noFill/>
          </a:ln>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sz="1600">
                <a:solidFill>
                  <a:schemeClr val="dk2"/>
                </a:solidFill>
                <a:latin typeface="Muli"/>
                <a:ea typeface="Muli"/>
                <a:cs typeface="Muli"/>
                <a:sym typeface="Muli"/>
              </a:defRPr>
            </a:lvl1pPr>
            <a:lvl2pPr lvl="1" algn="ctr" rtl="0">
              <a:lnSpc>
                <a:spcPct val="100000"/>
              </a:lnSpc>
              <a:spcBef>
                <a:spcPts val="0"/>
              </a:spcBef>
              <a:spcAft>
                <a:spcPts val="0"/>
              </a:spcAft>
              <a:buClr>
                <a:schemeClr val="dk2"/>
              </a:buClr>
              <a:buSzPts val="1600"/>
              <a:buNone/>
              <a:defRPr sz="1600">
                <a:solidFill>
                  <a:schemeClr val="dk2"/>
                </a:solidFill>
              </a:defRPr>
            </a:lvl2pPr>
            <a:lvl3pPr lvl="2" algn="ctr" rtl="0">
              <a:lnSpc>
                <a:spcPct val="100000"/>
              </a:lnSpc>
              <a:spcBef>
                <a:spcPts val="0"/>
              </a:spcBef>
              <a:spcAft>
                <a:spcPts val="0"/>
              </a:spcAft>
              <a:buClr>
                <a:schemeClr val="dk2"/>
              </a:buClr>
              <a:buSzPts val="1600"/>
              <a:buNone/>
              <a:defRPr sz="1600">
                <a:solidFill>
                  <a:schemeClr val="dk2"/>
                </a:solidFill>
              </a:defRPr>
            </a:lvl3pPr>
            <a:lvl4pPr lvl="3" algn="ctr" rtl="0">
              <a:lnSpc>
                <a:spcPct val="100000"/>
              </a:lnSpc>
              <a:spcBef>
                <a:spcPts val="0"/>
              </a:spcBef>
              <a:spcAft>
                <a:spcPts val="0"/>
              </a:spcAft>
              <a:buClr>
                <a:schemeClr val="dk2"/>
              </a:buClr>
              <a:buSzPts val="1600"/>
              <a:buNone/>
              <a:defRPr sz="1600">
                <a:solidFill>
                  <a:schemeClr val="dk2"/>
                </a:solidFill>
              </a:defRPr>
            </a:lvl4pPr>
            <a:lvl5pPr lvl="4" algn="ctr" rtl="0">
              <a:lnSpc>
                <a:spcPct val="100000"/>
              </a:lnSpc>
              <a:spcBef>
                <a:spcPts val="0"/>
              </a:spcBef>
              <a:spcAft>
                <a:spcPts val="0"/>
              </a:spcAft>
              <a:buClr>
                <a:schemeClr val="dk2"/>
              </a:buClr>
              <a:buSzPts val="1600"/>
              <a:buNone/>
              <a:defRPr sz="1600">
                <a:solidFill>
                  <a:schemeClr val="dk2"/>
                </a:solidFill>
              </a:defRPr>
            </a:lvl5pPr>
            <a:lvl6pPr lvl="5" algn="ctr" rtl="0">
              <a:lnSpc>
                <a:spcPct val="100000"/>
              </a:lnSpc>
              <a:spcBef>
                <a:spcPts val="0"/>
              </a:spcBef>
              <a:spcAft>
                <a:spcPts val="0"/>
              </a:spcAft>
              <a:buClr>
                <a:schemeClr val="dk2"/>
              </a:buClr>
              <a:buSzPts val="1600"/>
              <a:buNone/>
              <a:defRPr sz="1600">
                <a:solidFill>
                  <a:schemeClr val="dk2"/>
                </a:solidFill>
              </a:defRPr>
            </a:lvl6pPr>
            <a:lvl7pPr lvl="6" algn="ctr" rtl="0">
              <a:lnSpc>
                <a:spcPct val="100000"/>
              </a:lnSpc>
              <a:spcBef>
                <a:spcPts val="0"/>
              </a:spcBef>
              <a:spcAft>
                <a:spcPts val="0"/>
              </a:spcAft>
              <a:buClr>
                <a:schemeClr val="dk2"/>
              </a:buClr>
              <a:buSzPts val="1600"/>
              <a:buNone/>
              <a:defRPr sz="1600">
                <a:solidFill>
                  <a:schemeClr val="dk2"/>
                </a:solidFill>
              </a:defRPr>
            </a:lvl7pPr>
            <a:lvl8pPr lvl="7" algn="ctr" rtl="0">
              <a:lnSpc>
                <a:spcPct val="100000"/>
              </a:lnSpc>
              <a:spcBef>
                <a:spcPts val="0"/>
              </a:spcBef>
              <a:spcAft>
                <a:spcPts val="0"/>
              </a:spcAft>
              <a:buClr>
                <a:schemeClr val="dk2"/>
              </a:buClr>
              <a:buSzPts val="1600"/>
              <a:buNone/>
              <a:defRPr sz="1600">
                <a:solidFill>
                  <a:schemeClr val="dk2"/>
                </a:solidFill>
              </a:defRPr>
            </a:lvl8pPr>
            <a:lvl9pPr lvl="8" algn="ctr" rtl="0">
              <a:lnSpc>
                <a:spcPct val="100000"/>
              </a:lnSpc>
              <a:spcBef>
                <a:spcPts val="0"/>
              </a:spcBef>
              <a:spcAft>
                <a:spcPts val="0"/>
              </a:spcAft>
              <a:buClr>
                <a:schemeClr val="dk2"/>
              </a:buClr>
              <a:buSzPts val="1600"/>
              <a:buNone/>
              <a:defRPr sz="1600">
                <a:solidFill>
                  <a:schemeClr val="dk2"/>
                </a:solidFill>
              </a:defRPr>
            </a:lvl9pPr>
          </a:lstStyle>
          <a:p>
            <a:endParaRPr/>
          </a:p>
        </p:txBody>
      </p:sp>
      <p:sp>
        <p:nvSpPr>
          <p:cNvPr id="983" name="Google Shape;983;p35"/>
          <p:cNvSpPr txBox="1">
            <a:spLocks noGrp="1"/>
          </p:cNvSpPr>
          <p:nvPr>
            <p:ph type="subTitle" idx="9"/>
          </p:nvPr>
        </p:nvSpPr>
        <p:spPr>
          <a:xfrm>
            <a:off x="804150" y="3456740"/>
            <a:ext cx="2506200" cy="572700"/>
          </a:xfrm>
          <a:prstGeom prst="rect">
            <a:avLst/>
          </a:prstGeom>
          <a:noFill/>
          <a:ln>
            <a:noFill/>
          </a:ln>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sz="1600">
                <a:solidFill>
                  <a:schemeClr val="dk2"/>
                </a:solidFill>
                <a:latin typeface="Muli"/>
                <a:ea typeface="Muli"/>
                <a:cs typeface="Muli"/>
                <a:sym typeface="Muli"/>
              </a:defRPr>
            </a:lvl1pPr>
            <a:lvl2pPr lvl="1" algn="ctr" rtl="0">
              <a:lnSpc>
                <a:spcPct val="100000"/>
              </a:lnSpc>
              <a:spcBef>
                <a:spcPts val="0"/>
              </a:spcBef>
              <a:spcAft>
                <a:spcPts val="0"/>
              </a:spcAft>
              <a:buClr>
                <a:schemeClr val="dk2"/>
              </a:buClr>
              <a:buSzPts val="1600"/>
              <a:buNone/>
              <a:defRPr sz="1600">
                <a:solidFill>
                  <a:schemeClr val="dk2"/>
                </a:solidFill>
              </a:defRPr>
            </a:lvl2pPr>
            <a:lvl3pPr lvl="2" algn="ctr" rtl="0">
              <a:lnSpc>
                <a:spcPct val="100000"/>
              </a:lnSpc>
              <a:spcBef>
                <a:spcPts val="0"/>
              </a:spcBef>
              <a:spcAft>
                <a:spcPts val="0"/>
              </a:spcAft>
              <a:buClr>
                <a:schemeClr val="dk2"/>
              </a:buClr>
              <a:buSzPts val="1600"/>
              <a:buNone/>
              <a:defRPr sz="1600">
                <a:solidFill>
                  <a:schemeClr val="dk2"/>
                </a:solidFill>
              </a:defRPr>
            </a:lvl3pPr>
            <a:lvl4pPr lvl="3" algn="ctr" rtl="0">
              <a:lnSpc>
                <a:spcPct val="100000"/>
              </a:lnSpc>
              <a:spcBef>
                <a:spcPts val="0"/>
              </a:spcBef>
              <a:spcAft>
                <a:spcPts val="0"/>
              </a:spcAft>
              <a:buClr>
                <a:schemeClr val="dk2"/>
              </a:buClr>
              <a:buSzPts val="1600"/>
              <a:buNone/>
              <a:defRPr sz="1600">
                <a:solidFill>
                  <a:schemeClr val="dk2"/>
                </a:solidFill>
              </a:defRPr>
            </a:lvl4pPr>
            <a:lvl5pPr lvl="4" algn="ctr" rtl="0">
              <a:lnSpc>
                <a:spcPct val="100000"/>
              </a:lnSpc>
              <a:spcBef>
                <a:spcPts val="0"/>
              </a:spcBef>
              <a:spcAft>
                <a:spcPts val="0"/>
              </a:spcAft>
              <a:buClr>
                <a:schemeClr val="dk2"/>
              </a:buClr>
              <a:buSzPts val="1600"/>
              <a:buNone/>
              <a:defRPr sz="1600">
                <a:solidFill>
                  <a:schemeClr val="dk2"/>
                </a:solidFill>
              </a:defRPr>
            </a:lvl5pPr>
            <a:lvl6pPr lvl="5" algn="ctr" rtl="0">
              <a:lnSpc>
                <a:spcPct val="100000"/>
              </a:lnSpc>
              <a:spcBef>
                <a:spcPts val="0"/>
              </a:spcBef>
              <a:spcAft>
                <a:spcPts val="0"/>
              </a:spcAft>
              <a:buClr>
                <a:schemeClr val="dk2"/>
              </a:buClr>
              <a:buSzPts val="1600"/>
              <a:buNone/>
              <a:defRPr sz="1600">
                <a:solidFill>
                  <a:schemeClr val="dk2"/>
                </a:solidFill>
              </a:defRPr>
            </a:lvl6pPr>
            <a:lvl7pPr lvl="6" algn="ctr" rtl="0">
              <a:lnSpc>
                <a:spcPct val="100000"/>
              </a:lnSpc>
              <a:spcBef>
                <a:spcPts val="0"/>
              </a:spcBef>
              <a:spcAft>
                <a:spcPts val="0"/>
              </a:spcAft>
              <a:buClr>
                <a:schemeClr val="dk2"/>
              </a:buClr>
              <a:buSzPts val="1600"/>
              <a:buNone/>
              <a:defRPr sz="1600">
                <a:solidFill>
                  <a:schemeClr val="dk2"/>
                </a:solidFill>
              </a:defRPr>
            </a:lvl7pPr>
            <a:lvl8pPr lvl="7" algn="ctr" rtl="0">
              <a:lnSpc>
                <a:spcPct val="100000"/>
              </a:lnSpc>
              <a:spcBef>
                <a:spcPts val="0"/>
              </a:spcBef>
              <a:spcAft>
                <a:spcPts val="0"/>
              </a:spcAft>
              <a:buClr>
                <a:schemeClr val="dk2"/>
              </a:buClr>
              <a:buSzPts val="1600"/>
              <a:buNone/>
              <a:defRPr sz="1600">
                <a:solidFill>
                  <a:schemeClr val="dk2"/>
                </a:solidFill>
              </a:defRPr>
            </a:lvl8pPr>
            <a:lvl9pPr lvl="8" algn="ctr" rtl="0">
              <a:lnSpc>
                <a:spcPct val="100000"/>
              </a:lnSpc>
              <a:spcBef>
                <a:spcPts val="0"/>
              </a:spcBef>
              <a:spcAft>
                <a:spcPts val="0"/>
              </a:spcAft>
              <a:buClr>
                <a:schemeClr val="dk2"/>
              </a:buClr>
              <a:buSzPts val="1600"/>
              <a:buNone/>
              <a:defRPr sz="1600">
                <a:solidFill>
                  <a:schemeClr val="dk2"/>
                </a:solidFill>
              </a:defRPr>
            </a:lvl9pPr>
          </a:lstStyle>
          <a:p>
            <a:endParaRPr/>
          </a:p>
        </p:txBody>
      </p:sp>
      <p:sp>
        <p:nvSpPr>
          <p:cNvPr id="984" name="Google Shape;984;p35"/>
          <p:cNvSpPr txBox="1">
            <a:spLocks noGrp="1"/>
          </p:cNvSpPr>
          <p:nvPr>
            <p:ph type="subTitle" idx="13"/>
          </p:nvPr>
        </p:nvSpPr>
        <p:spPr>
          <a:xfrm>
            <a:off x="5833650" y="3456740"/>
            <a:ext cx="2506200" cy="572700"/>
          </a:xfrm>
          <a:prstGeom prst="rect">
            <a:avLst/>
          </a:prstGeom>
          <a:noFill/>
          <a:ln>
            <a:noFill/>
          </a:ln>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sz="1600">
                <a:solidFill>
                  <a:schemeClr val="dk2"/>
                </a:solidFill>
                <a:latin typeface="Muli"/>
                <a:ea typeface="Muli"/>
                <a:cs typeface="Muli"/>
                <a:sym typeface="Muli"/>
              </a:defRPr>
            </a:lvl1pPr>
            <a:lvl2pPr lvl="1" algn="ctr" rtl="0">
              <a:lnSpc>
                <a:spcPct val="100000"/>
              </a:lnSpc>
              <a:spcBef>
                <a:spcPts val="0"/>
              </a:spcBef>
              <a:spcAft>
                <a:spcPts val="0"/>
              </a:spcAft>
              <a:buClr>
                <a:schemeClr val="dk2"/>
              </a:buClr>
              <a:buSzPts val="1600"/>
              <a:buNone/>
              <a:defRPr sz="1600">
                <a:solidFill>
                  <a:schemeClr val="dk2"/>
                </a:solidFill>
              </a:defRPr>
            </a:lvl2pPr>
            <a:lvl3pPr lvl="2" algn="ctr" rtl="0">
              <a:lnSpc>
                <a:spcPct val="100000"/>
              </a:lnSpc>
              <a:spcBef>
                <a:spcPts val="0"/>
              </a:spcBef>
              <a:spcAft>
                <a:spcPts val="0"/>
              </a:spcAft>
              <a:buClr>
                <a:schemeClr val="dk2"/>
              </a:buClr>
              <a:buSzPts val="1600"/>
              <a:buNone/>
              <a:defRPr sz="1600">
                <a:solidFill>
                  <a:schemeClr val="dk2"/>
                </a:solidFill>
              </a:defRPr>
            </a:lvl3pPr>
            <a:lvl4pPr lvl="3" algn="ctr" rtl="0">
              <a:lnSpc>
                <a:spcPct val="100000"/>
              </a:lnSpc>
              <a:spcBef>
                <a:spcPts val="0"/>
              </a:spcBef>
              <a:spcAft>
                <a:spcPts val="0"/>
              </a:spcAft>
              <a:buClr>
                <a:schemeClr val="dk2"/>
              </a:buClr>
              <a:buSzPts val="1600"/>
              <a:buNone/>
              <a:defRPr sz="1600">
                <a:solidFill>
                  <a:schemeClr val="dk2"/>
                </a:solidFill>
              </a:defRPr>
            </a:lvl4pPr>
            <a:lvl5pPr lvl="4" algn="ctr" rtl="0">
              <a:lnSpc>
                <a:spcPct val="100000"/>
              </a:lnSpc>
              <a:spcBef>
                <a:spcPts val="0"/>
              </a:spcBef>
              <a:spcAft>
                <a:spcPts val="0"/>
              </a:spcAft>
              <a:buClr>
                <a:schemeClr val="dk2"/>
              </a:buClr>
              <a:buSzPts val="1600"/>
              <a:buNone/>
              <a:defRPr sz="1600">
                <a:solidFill>
                  <a:schemeClr val="dk2"/>
                </a:solidFill>
              </a:defRPr>
            </a:lvl5pPr>
            <a:lvl6pPr lvl="5" algn="ctr" rtl="0">
              <a:lnSpc>
                <a:spcPct val="100000"/>
              </a:lnSpc>
              <a:spcBef>
                <a:spcPts val="0"/>
              </a:spcBef>
              <a:spcAft>
                <a:spcPts val="0"/>
              </a:spcAft>
              <a:buClr>
                <a:schemeClr val="dk2"/>
              </a:buClr>
              <a:buSzPts val="1600"/>
              <a:buNone/>
              <a:defRPr sz="1600">
                <a:solidFill>
                  <a:schemeClr val="dk2"/>
                </a:solidFill>
              </a:defRPr>
            </a:lvl6pPr>
            <a:lvl7pPr lvl="6" algn="ctr" rtl="0">
              <a:lnSpc>
                <a:spcPct val="100000"/>
              </a:lnSpc>
              <a:spcBef>
                <a:spcPts val="0"/>
              </a:spcBef>
              <a:spcAft>
                <a:spcPts val="0"/>
              </a:spcAft>
              <a:buClr>
                <a:schemeClr val="dk2"/>
              </a:buClr>
              <a:buSzPts val="1600"/>
              <a:buNone/>
              <a:defRPr sz="1600">
                <a:solidFill>
                  <a:schemeClr val="dk2"/>
                </a:solidFill>
              </a:defRPr>
            </a:lvl7pPr>
            <a:lvl8pPr lvl="7" algn="ctr" rtl="0">
              <a:lnSpc>
                <a:spcPct val="100000"/>
              </a:lnSpc>
              <a:spcBef>
                <a:spcPts val="0"/>
              </a:spcBef>
              <a:spcAft>
                <a:spcPts val="0"/>
              </a:spcAft>
              <a:buClr>
                <a:schemeClr val="dk2"/>
              </a:buClr>
              <a:buSzPts val="1600"/>
              <a:buNone/>
              <a:defRPr sz="1600">
                <a:solidFill>
                  <a:schemeClr val="dk2"/>
                </a:solidFill>
              </a:defRPr>
            </a:lvl8pPr>
            <a:lvl9pPr lvl="8" algn="ctr" rtl="0">
              <a:lnSpc>
                <a:spcPct val="100000"/>
              </a:lnSpc>
              <a:spcBef>
                <a:spcPts val="0"/>
              </a:spcBef>
              <a:spcAft>
                <a:spcPts val="0"/>
              </a:spcAft>
              <a:buClr>
                <a:schemeClr val="dk2"/>
              </a:buClr>
              <a:buSzPts val="1600"/>
              <a:buNone/>
              <a:defRPr sz="1600">
                <a:solidFill>
                  <a:schemeClr val="dk2"/>
                </a:solidFill>
              </a:defRPr>
            </a:lvl9pPr>
          </a:lstStyle>
          <a:p>
            <a:endParaRPr/>
          </a:p>
        </p:txBody>
      </p:sp>
      <p:sp>
        <p:nvSpPr>
          <p:cNvPr id="985" name="Google Shape;985;p35"/>
          <p:cNvSpPr txBox="1">
            <a:spLocks noGrp="1"/>
          </p:cNvSpPr>
          <p:nvPr>
            <p:ph type="subTitle" idx="14"/>
          </p:nvPr>
        </p:nvSpPr>
        <p:spPr>
          <a:xfrm>
            <a:off x="3318900" y="1904448"/>
            <a:ext cx="2506200" cy="572700"/>
          </a:xfrm>
          <a:prstGeom prst="rect">
            <a:avLst/>
          </a:prstGeom>
          <a:noFill/>
          <a:ln>
            <a:noFill/>
          </a:ln>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sz="1600">
                <a:solidFill>
                  <a:schemeClr val="dk2"/>
                </a:solidFill>
                <a:latin typeface="Muli"/>
                <a:ea typeface="Muli"/>
                <a:cs typeface="Muli"/>
                <a:sym typeface="Muli"/>
              </a:defRPr>
            </a:lvl1pPr>
            <a:lvl2pPr lvl="1" algn="ctr" rtl="0">
              <a:lnSpc>
                <a:spcPct val="100000"/>
              </a:lnSpc>
              <a:spcBef>
                <a:spcPts val="0"/>
              </a:spcBef>
              <a:spcAft>
                <a:spcPts val="0"/>
              </a:spcAft>
              <a:buClr>
                <a:schemeClr val="dk2"/>
              </a:buClr>
              <a:buSzPts val="1600"/>
              <a:buNone/>
              <a:defRPr sz="1600">
                <a:solidFill>
                  <a:schemeClr val="dk2"/>
                </a:solidFill>
              </a:defRPr>
            </a:lvl2pPr>
            <a:lvl3pPr lvl="2" algn="ctr" rtl="0">
              <a:lnSpc>
                <a:spcPct val="100000"/>
              </a:lnSpc>
              <a:spcBef>
                <a:spcPts val="0"/>
              </a:spcBef>
              <a:spcAft>
                <a:spcPts val="0"/>
              </a:spcAft>
              <a:buClr>
                <a:schemeClr val="dk2"/>
              </a:buClr>
              <a:buSzPts val="1600"/>
              <a:buNone/>
              <a:defRPr sz="1600">
                <a:solidFill>
                  <a:schemeClr val="dk2"/>
                </a:solidFill>
              </a:defRPr>
            </a:lvl3pPr>
            <a:lvl4pPr lvl="3" algn="ctr" rtl="0">
              <a:lnSpc>
                <a:spcPct val="100000"/>
              </a:lnSpc>
              <a:spcBef>
                <a:spcPts val="0"/>
              </a:spcBef>
              <a:spcAft>
                <a:spcPts val="0"/>
              </a:spcAft>
              <a:buClr>
                <a:schemeClr val="dk2"/>
              </a:buClr>
              <a:buSzPts val="1600"/>
              <a:buNone/>
              <a:defRPr sz="1600">
                <a:solidFill>
                  <a:schemeClr val="dk2"/>
                </a:solidFill>
              </a:defRPr>
            </a:lvl4pPr>
            <a:lvl5pPr lvl="4" algn="ctr" rtl="0">
              <a:lnSpc>
                <a:spcPct val="100000"/>
              </a:lnSpc>
              <a:spcBef>
                <a:spcPts val="0"/>
              </a:spcBef>
              <a:spcAft>
                <a:spcPts val="0"/>
              </a:spcAft>
              <a:buClr>
                <a:schemeClr val="dk2"/>
              </a:buClr>
              <a:buSzPts val="1600"/>
              <a:buNone/>
              <a:defRPr sz="1600">
                <a:solidFill>
                  <a:schemeClr val="dk2"/>
                </a:solidFill>
              </a:defRPr>
            </a:lvl5pPr>
            <a:lvl6pPr lvl="5" algn="ctr" rtl="0">
              <a:lnSpc>
                <a:spcPct val="100000"/>
              </a:lnSpc>
              <a:spcBef>
                <a:spcPts val="0"/>
              </a:spcBef>
              <a:spcAft>
                <a:spcPts val="0"/>
              </a:spcAft>
              <a:buClr>
                <a:schemeClr val="dk2"/>
              </a:buClr>
              <a:buSzPts val="1600"/>
              <a:buNone/>
              <a:defRPr sz="1600">
                <a:solidFill>
                  <a:schemeClr val="dk2"/>
                </a:solidFill>
              </a:defRPr>
            </a:lvl6pPr>
            <a:lvl7pPr lvl="6" algn="ctr" rtl="0">
              <a:lnSpc>
                <a:spcPct val="100000"/>
              </a:lnSpc>
              <a:spcBef>
                <a:spcPts val="0"/>
              </a:spcBef>
              <a:spcAft>
                <a:spcPts val="0"/>
              </a:spcAft>
              <a:buClr>
                <a:schemeClr val="dk2"/>
              </a:buClr>
              <a:buSzPts val="1600"/>
              <a:buNone/>
              <a:defRPr sz="1600">
                <a:solidFill>
                  <a:schemeClr val="dk2"/>
                </a:solidFill>
              </a:defRPr>
            </a:lvl7pPr>
            <a:lvl8pPr lvl="7" algn="ctr" rtl="0">
              <a:lnSpc>
                <a:spcPct val="100000"/>
              </a:lnSpc>
              <a:spcBef>
                <a:spcPts val="0"/>
              </a:spcBef>
              <a:spcAft>
                <a:spcPts val="0"/>
              </a:spcAft>
              <a:buClr>
                <a:schemeClr val="dk2"/>
              </a:buClr>
              <a:buSzPts val="1600"/>
              <a:buNone/>
              <a:defRPr sz="1600">
                <a:solidFill>
                  <a:schemeClr val="dk2"/>
                </a:solidFill>
              </a:defRPr>
            </a:lvl8pPr>
            <a:lvl9pPr lvl="8" algn="ctr" rtl="0">
              <a:lnSpc>
                <a:spcPct val="100000"/>
              </a:lnSpc>
              <a:spcBef>
                <a:spcPts val="0"/>
              </a:spcBef>
              <a:spcAft>
                <a:spcPts val="0"/>
              </a:spcAft>
              <a:buClr>
                <a:schemeClr val="dk2"/>
              </a:buClr>
              <a:buSzPts val="1600"/>
              <a:buNone/>
              <a:defRPr sz="1600">
                <a:solidFill>
                  <a:schemeClr val="dk2"/>
                </a:solidFill>
              </a:defRPr>
            </a:lvl9pPr>
          </a:lstStyle>
          <a:p>
            <a:endParaRPr/>
          </a:p>
        </p:txBody>
      </p:sp>
      <p:sp>
        <p:nvSpPr>
          <p:cNvPr id="986" name="Google Shape;986;p35"/>
          <p:cNvSpPr txBox="1">
            <a:spLocks noGrp="1"/>
          </p:cNvSpPr>
          <p:nvPr>
            <p:ph type="subTitle" idx="15"/>
          </p:nvPr>
        </p:nvSpPr>
        <p:spPr>
          <a:xfrm>
            <a:off x="3318900" y="3456740"/>
            <a:ext cx="2506200" cy="572700"/>
          </a:xfrm>
          <a:prstGeom prst="rect">
            <a:avLst/>
          </a:prstGeom>
          <a:noFill/>
          <a:ln>
            <a:noFill/>
          </a:ln>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sz="1600">
                <a:solidFill>
                  <a:schemeClr val="dk2"/>
                </a:solidFill>
                <a:latin typeface="Muli"/>
                <a:ea typeface="Muli"/>
                <a:cs typeface="Muli"/>
                <a:sym typeface="Muli"/>
              </a:defRPr>
            </a:lvl1pPr>
            <a:lvl2pPr lvl="1" algn="ctr" rtl="0">
              <a:lnSpc>
                <a:spcPct val="100000"/>
              </a:lnSpc>
              <a:spcBef>
                <a:spcPts val="0"/>
              </a:spcBef>
              <a:spcAft>
                <a:spcPts val="0"/>
              </a:spcAft>
              <a:buClr>
                <a:schemeClr val="dk2"/>
              </a:buClr>
              <a:buSzPts val="1600"/>
              <a:buNone/>
              <a:defRPr sz="1600">
                <a:solidFill>
                  <a:schemeClr val="dk2"/>
                </a:solidFill>
              </a:defRPr>
            </a:lvl2pPr>
            <a:lvl3pPr lvl="2" algn="ctr" rtl="0">
              <a:lnSpc>
                <a:spcPct val="100000"/>
              </a:lnSpc>
              <a:spcBef>
                <a:spcPts val="0"/>
              </a:spcBef>
              <a:spcAft>
                <a:spcPts val="0"/>
              </a:spcAft>
              <a:buClr>
                <a:schemeClr val="dk2"/>
              </a:buClr>
              <a:buSzPts val="1600"/>
              <a:buNone/>
              <a:defRPr sz="1600">
                <a:solidFill>
                  <a:schemeClr val="dk2"/>
                </a:solidFill>
              </a:defRPr>
            </a:lvl3pPr>
            <a:lvl4pPr lvl="3" algn="ctr" rtl="0">
              <a:lnSpc>
                <a:spcPct val="100000"/>
              </a:lnSpc>
              <a:spcBef>
                <a:spcPts val="0"/>
              </a:spcBef>
              <a:spcAft>
                <a:spcPts val="0"/>
              </a:spcAft>
              <a:buClr>
                <a:schemeClr val="dk2"/>
              </a:buClr>
              <a:buSzPts val="1600"/>
              <a:buNone/>
              <a:defRPr sz="1600">
                <a:solidFill>
                  <a:schemeClr val="dk2"/>
                </a:solidFill>
              </a:defRPr>
            </a:lvl4pPr>
            <a:lvl5pPr lvl="4" algn="ctr" rtl="0">
              <a:lnSpc>
                <a:spcPct val="100000"/>
              </a:lnSpc>
              <a:spcBef>
                <a:spcPts val="0"/>
              </a:spcBef>
              <a:spcAft>
                <a:spcPts val="0"/>
              </a:spcAft>
              <a:buClr>
                <a:schemeClr val="dk2"/>
              </a:buClr>
              <a:buSzPts val="1600"/>
              <a:buNone/>
              <a:defRPr sz="1600">
                <a:solidFill>
                  <a:schemeClr val="dk2"/>
                </a:solidFill>
              </a:defRPr>
            </a:lvl5pPr>
            <a:lvl6pPr lvl="5" algn="ctr" rtl="0">
              <a:lnSpc>
                <a:spcPct val="100000"/>
              </a:lnSpc>
              <a:spcBef>
                <a:spcPts val="0"/>
              </a:spcBef>
              <a:spcAft>
                <a:spcPts val="0"/>
              </a:spcAft>
              <a:buClr>
                <a:schemeClr val="dk2"/>
              </a:buClr>
              <a:buSzPts val="1600"/>
              <a:buNone/>
              <a:defRPr sz="1600">
                <a:solidFill>
                  <a:schemeClr val="dk2"/>
                </a:solidFill>
              </a:defRPr>
            </a:lvl6pPr>
            <a:lvl7pPr lvl="6" algn="ctr" rtl="0">
              <a:lnSpc>
                <a:spcPct val="100000"/>
              </a:lnSpc>
              <a:spcBef>
                <a:spcPts val="0"/>
              </a:spcBef>
              <a:spcAft>
                <a:spcPts val="0"/>
              </a:spcAft>
              <a:buClr>
                <a:schemeClr val="dk2"/>
              </a:buClr>
              <a:buSzPts val="1600"/>
              <a:buNone/>
              <a:defRPr sz="1600">
                <a:solidFill>
                  <a:schemeClr val="dk2"/>
                </a:solidFill>
              </a:defRPr>
            </a:lvl7pPr>
            <a:lvl8pPr lvl="7" algn="ctr" rtl="0">
              <a:lnSpc>
                <a:spcPct val="100000"/>
              </a:lnSpc>
              <a:spcBef>
                <a:spcPts val="0"/>
              </a:spcBef>
              <a:spcAft>
                <a:spcPts val="0"/>
              </a:spcAft>
              <a:buClr>
                <a:schemeClr val="dk2"/>
              </a:buClr>
              <a:buSzPts val="1600"/>
              <a:buNone/>
              <a:defRPr sz="1600">
                <a:solidFill>
                  <a:schemeClr val="dk2"/>
                </a:solidFill>
              </a:defRPr>
            </a:lvl8pPr>
            <a:lvl9pPr lvl="8" algn="ctr" rtl="0">
              <a:lnSpc>
                <a:spcPct val="100000"/>
              </a:lnSpc>
              <a:spcBef>
                <a:spcPts val="0"/>
              </a:spcBef>
              <a:spcAft>
                <a:spcPts val="0"/>
              </a:spcAft>
              <a:buClr>
                <a:schemeClr val="dk2"/>
              </a:buClr>
              <a:buSzPts val="1600"/>
              <a:buNone/>
              <a:defRPr sz="1600">
                <a:solidFill>
                  <a:schemeClr val="dk2"/>
                </a:solidFill>
              </a:defRPr>
            </a:lvl9pPr>
          </a:lstStyle>
          <a:p>
            <a:endParaRPr/>
          </a:p>
        </p:txBody>
      </p:sp>
    </p:spTree>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matchingName="Title and three columns 2">
  <p:cSld name="CUSTOM_27">
    <p:spTree>
      <p:nvGrpSpPr>
        <p:cNvPr id="1" name="Shape 987"/>
        <p:cNvGrpSpPr/>
        <p:nvPr/>
      </p:nvGrpSpPr>
      <p:grpSpPr>
        <a:xfrm>
          <a:off x="0" y="0"/>
          <a:ext cx="0" cy="0"/>
          <a:chOff x="0" y="0"/>
          <a:chExt cx="0" cy="0"/>
        </a:xfrm>
      </p:grpSpPr>
      <p:grpSp>
        <p:nvGrpSpPr>
          <p:cNvPr id="988" name="Google Shape;988;p36"/>
          <p:cNvGrpSpPr/>
          <p:nvPr/>
        </p:nvGrpSpPr>
        <p:grpSpPr>
          <a:xfrm>
            <a:off x="-1700" y="329"/>
            <a:ext cx="9147400" cy="5142843"/>
            <a:chOff x="238125" y="854700"/>
            <a:chExt cx="7142500" cy="4015650"/>
          </a:xfrm>
        </p:grpSpPr>
        <p:sp>
          <p:nvSpPr>
            <p:cNvPr id="989" name="Google Shape;989;p36"/>
            <p:cNvSpPr/>
            <p:nvPr/>
          </p:nvSpPr>
          <p:spPr>
            <a:xfrm>
              <a:off x="238125" y="854700"/>
              <a:ext cx="7142500" cy="4015650"/>
            </a:xfrm>
            <a:custGeom>
              <a:avLst/>
              <a:gdLst/>
              <a:ahLst/>
              <a:cxnLst/>
              <a:rect l="l" t="t" r="r" b="b"/>
              <a:pathLst>
                <a:path w="285700" h="160626" extrusionOk="0">
                  <a:moveTo>
                    <a:pt x="5823" y="8897"/>
                  </a:moveTo>
                  <a:cubicBezTo>
                    <a:pt x="6990" y="8897"/>
                    <a:pt x="7943" y="9851"/>
                    <a:pt x="7943" y="11018"/>
                  </a:cubicBezTo>
                  <a:cubicBezTo>
                    <a:pt x="7943" y="12185"/>
                    <a:pt x="6990" y="13139"/>
                    <a:pt x="5823" y="13139"/>
                  </a:cubicBezTo>
                  <a:cubicBezTo>
                    <a:pt x="4656" y="13139"/>
                    <a:pt x="3714" y="12185"/>
                    <a:pt x="3714" y="11018"/>
                  </a:cubicBezTo>
                  <a:cubicBezTo>
                    <a:pt x="3714" y="9851"/>
                    <a:pt x="4656" y="8897"/>
                    <a:pt x="5823" y="8897"/>
                  </a:cubicBezTo>
                  <a:close/>
                  <a:moveTo>
                    <a:pt x="5823" y="20718"/>
                  </a:moveTo>
                  <a:cubicBezTo>
                    <a:pt x="6990" y="20718"/>
                    <a:pt x="7943" y="21660"/>
                    <a:pt x="7943" y="22839"/>
                  </a:cubicBezTo>
                  <a:cubicBezTo>
                    <a:pt x="7943" y="24006"/>
                    <a:pt x="6990" y="24960"/>
                    <a:pt x="5823" y="24960"/>
                  </a:cubicBezTo>
                  <a:cubicBezTo>
                    <a:pt x="4656" y="24960"/>
                    <a:pt x="3714" y="24006"/>
                    <a:pt x="3714" y="22839"/>
                  </a:cubicBezTo>
                  <a:cubicBezTo>
                    <a:pt x="3714" y="21660"/>
                    <a:pt x="4656" y="20718"/>
                    <a:pt x="5823" y="20718"/>
                  </a:cubicBezTo>
                  <a:close/>
                  <a:moveTo>
                    <a:pt x="5823" y="32527"/>
                  </a:moveTo>
                  <a:cubicBezTo>
                    <a:pt x="6990" y="32527"/>
                    <a:pt x="7943" y="33481"/>
                    <a:pt x="7943" y="34648"/>
                  </a:cubicBezTo>
                  <a:cubicBezTo>
                    <a:pt x="7943" y="35827"/>
                    <a:pt x="6990" y="36768"/>
                    <a:pt x="5823" y="36768"/>
                  </a:cubicBezTo>
                  <a:cubicBezTo>
                    <a:pt x="4656" y="36768"/>
                    <a:pt x="3714" y="35827"/>
                    <a:pt x="3714" y="34648"/>
                  </a:cubicBezTo>
                  <a:cubicBezTo>
                    <a:pt x="3714" y="33481"/>
                    <a:pt x="4656" y="32527"/>
                    <a:pt x="5823" y="32527"/>
                  </a:cubicBezTo>
                  <a:close/>
                  <a:moveTo>
                    <a:pt x="5823" y="44348"/>
                  </a:moveTo>
                  <a:cubicBezTo>
                    <a:pt x="6990" y="44348"/>
                    <a:pt x="7943" y="45302"/>
                    <a:pt x="7943" y="46469"/>
                  </a:cubicBezTo>
                  <a:cubicBezTo>
                    <a:pt x="7943" y="47636"/>
                    <a:pt x="6990" y="48589"/>
                    <a:pt x="5823" y="48589"/>
                  </a:cubicBezTo>
                  <a:cubicBezTo>
                    <a:pt x="4656" y="48589"/>
                    <a:pt x="3714" y="47636"/>
                    <a:pt x="3714" y="46469"/>
                  </a:cubicBezTo>
                  <a:cubicBezTo>
                    <a:pt x="3714" y="45302"/>
                    <a:pt x="4656" y="44348"/>
                    <a:pt x="5823" y="44348"/>
                  </a:cubicBezTo>
                  <a:close/>
                  <a:moveTo>
                    <a:pt x="5823" y="56169"/>
                  </a:moveTo>
                  <a:cubicBezTo>
                    <a:pt x="6990" y="56169"/>
                    <a:pt x="7943" y="57110"/>
                    <a:pt x="7943" y="58277"/>
                  </a:cubicBezTo>
                  <a:cubicBezTo>
                    <a:pt x="7943" y="59457"/>
                    <a:pt x="6990" y="60398"/>
                    <a:pt x="5823" y="60398"/>
                  </a:cubicBezTo>
                  <a:cubicBezTo>
                    <a:pt x="4656" y="60398"/>
                    <a:pt x="3714" y="59457"/>
                    <a:pt x="3714" y="58277"/>
                  </a:cubicBezTo>
                  <a:cubicBezTo>
                    <a:pt x="3714" y="57110"/>
                    <a:pt x="4656" y="56169"/>
                    <a:pt x="5823" y="56169"/>
                  </a:cubicBezTo>
                  <a:close/>
                  <a:moveTo>
                    <a:pt x="5823" y="67977"/>
                  </a:moveTo>
                  <a:cubicBezTo>
                    <a:pt x="6990" y="67977"/>
                    <a:pt x="7943" y="68931"/>
                    <a:pt x="7943" y="70098"/>
                  </a:cubicBezTo>
                  <a:cubicBezTo>
                    <a:pt x="7943" y="71265"/>
                    <a:pt x="6990" y="72219"/>
                    <a:pt x="5823" y="72219"/>
                  </a:cubicBezTo>
                  <a:cubicBezTo>
                    <a:pt x="4656" y="72219"/>
                    <a:pt x="3714" y="71265"/>
                    <a:pt x="3714" y="70098"/>
                  </a:cubicBezTo>
                  <a:cubicBezTo>
                    <a:pt x="3714" y="68931"/>
                    <a:pt x="4656" y="67977"/>
                    <a:pt x="5823" y="67977"/>
                  </a:cubicBezTo>
                  <a:close/>
                  <a:moveTo>
                    <a:pt x="5823" y="79798"/>
                  </a:moveTo>
                  <a:cubicBezTo>
                    <a:pt x="6990" y="79798"/>
                    <a:pt x="7943" y="80739"/>
                    <a:pt x="7943" y="81919"/>
                  </a:cubicBezTo>
                  <a:cubicBezTo>
                    <a:pt x="7943" y="83086"/>
                    <a:pt x="6990" y="84027"/>
                    <a:pt x="5823" y="84027"/>
                  </a:cubicBezTo>
                  <a:cubicBezTo>
                    <a:pt x="4656" y="84027"/>
                    <a:pt x="3714" y="83086"/>
                    <a:pt x="3714" y="81919"/>
                  </a:cubicBezTo>
                  <a:cubicBezTo>
                    <a:pt x="3714" y="80739"/>
                    <a:pt x="4656" y="79798"/>
                    <a:pt x="5823" y="79798"/>
                  </a:cubicBezTo>
                  <a:close/>
                  <a:moveTo>
                    <a:pt x="5823" y="91607"/>
                  </a:moveTo>
                  <a:cubicBezTo>
                    <a:pt x="6990" y="91607"/>
                    <a:pt x="7943" y="92560"/>
                    <a:pt x="7943" y="93727"/>
                  </a:cubicBezTo>
                  <a:cubicBezTo>
                    <a:pt x="7943" y="94895"/>
                    <a:pt x="6990" y="95848"/>
                    <a:pt x="5823" y="95848"/>
                  </a:cubicBezTo>
                  <a:cubicBezTo>
                    <a:pt x="4656" y="95848"/>
                    <a:pt x="3714" y="94895"/>
                    <a:pt x="3714" y="93727"/>
                  </a:cubicBezTo>
                  <a:cubicBezTo>
                    <a:pt x="3714" y="92560"/>
                    <a:pt x="4656" y="91607"/>
                    <a:pt x="5823" y="91607"/>
                  </a:cubicBezTo>
                  <a:close/>
                  <a:moveTo>
                    <a:pt x="5823" y="103428"/>
                  </a:moveTo>
                  <a:cubicBezTo>
                    <a:pt x="6990" y="103428"/>
                    <a:pt x="7943" y="104381"/>
                    <a:pt x="7943" y="105548"/>
                  </a:cubicBezTo>
                  <a:cubicBezTo>
                    <a:pt x="7943" y="106716"/>
                    <a:pt x="6990" y="107669"/>
                    <a:pt x="5823" y="107669"/>
                  </a:cubicBezTo>
                  <a:cubicBezTo>
                    <a:pt x="4656" y="107669"/>
                    <a:pt x="3714" y="106716"/>
                    <a:pt x="3714" y="105548"/>
                  </a:cubicBezTo>
                  <a:cubicBezTo>
                    <a:pt x="3714" y="104381"/>
                    <a:pt x="4656" y="103428"/>
                    <a:pt x="5823" y="103428"/>
                  </a:cubicBezTo>
                  <a:close/>
                  <a:moveTo>
                    <a:pt x="5823" y="115249"/>
                  </a:moveTo>
                  <a:cubicBezTo>
                    <a:pt x="6990" y="115249"/>
                    <a:pt x="7943" y="116190"/>
                    <a:pt x="7943" y="117357"/>
                  </a:cubicBezTo>
                  <a:cubicBezTo>
                    <a:pt x="7943" y="118536"/>
                    <a:pt x="6990" y="119478"/>
                    <a:pt x="5823" y="119478"/>
                  </a:cubicBezTo>
                  <a:cubicBezTo>
                    <a:pt x="4656" y="119478"/>
                    <a:pt x="3714" y="118536"/>
                    <a:pt x="3714" y="117357"/>
                  </a:cubicBezTo>
                  <a:cubicBezTo>
                    <a:pt x="3714" y="116190"/>
                    <a:pt x="4656" y="115249"/>
                    <a:pt x="5823" y="115249"/>
                  </a:cubicBezTo>
                  <a:close/>
                  <a:moveTo>
                    <a:pt x="5823" y="127057"/>
                  </a:moveTo>
                  <a:cubicBezTo>
                    <a:pt x="6990" y="127057"/>
                    <a:pt x="7943" y="128011"/>
                    <a:pt x="7943" y="129178"/>
                  </a:cubicBezTo>
                  <a:cubicBezTo>
                    <a:pt x="7943" y="130345"/>
                    <a:pt x="6990" y="131299"/>
                    <a:pt x="5823" y="131299"/>
                  </a:cubicBezTo>
                  <a:cubicBezTo>
                    <a:pt x="4656" y="131299"/>
                    <a:pt x="3714" y="130345"/>
                    <a:pt x="3714" y="129178"/>
                  </a:cubicBezTo>
                  <a:cubicBezTo>
                    <a:pt x="3714" y="128011"/>
                    <a:pt x="4656" y="127057"/>
                    <a:pt x="5823" y="127057"/>
                  </a:cubicBezTo>
                  <a:close/>
                  <a:moveTo>
                    <a:pt x="5823" y="138878"/>
                  </a:moveTo>
                  <a:cubicBezTo>
                    <a:pt x="6990" y="138878"/>
                    <a:pt x="7943" y="139819"/>
                    <a:pt x="7943" y="140999"/>
                  </a:cubicBezTo>
                  <a:cubicBezTo>
                    <a:pt x="7943" y="142166"/>
                    <a:pt x="6990" y="143107"/>
                    <a:pt x="5823" y="143107"/>
                  </a:cubicBezTo>
                  <a:cubicBezTo>
                    <a:pt x="4656" y="143107"/>
                    <a:pt x="3714" y="142166"/>
                    <a:pt x="3714" y="140999"/>
                  </a:cubicBezTo>
                  <a:cubicBezTo>
                    <a:pt x="3714" y="139819"/>
                    <a:pt x="4656" y="138878"/>
                    <a:pt x="5823" y="138878"/>
                  </a:cubicBezTo>
                  <a:close/>
                  <a:moveTo>
                    <a:pt x="5823" y="150687"/>
                  </a:moveTo>
                  <a:cubicBezTo>
                    <a:pt x="6990" y="150687"/>
                    <a:pt x="7943" y="151640"/>
                    <a:pt x="7943" y="152807"/>
                  </a:cubicBezTo>
                  <a:cubicBezTo>
                    <a:pt x="7943" y="153974"/>
                    <a:pt x="6990" y="154928"/>
                    <a:pt x="5823" y="154928"/>
                  </a:cubicBezTo>
                  <a:cubicBezTo>
                    <a:pt x="4656" y="154928"/>
                    <a:pt x="3714" y="153974"/>
                    <a:pt x="3714" y="152807"/>
                  </a:cubicBezTo>
                  <a:cubicBezTo>
                    <a:pt x="3714" y="151640"/>
                    <a:pt x="4656" y="150687"/>
                    <a:pt x="5823" y="150687"/>
                  </a:cubicBezTo>
                  <a:close/>
                  <a:moveTo>
                    <a:pt x="0" y="0"/>
                  </a:moveTo>
                  <a:lnTo>
                    <a:pt x="0" y="160625"/>
                  </a:lnTo>
                  <a:lnTo>
                    <a:pt x="285700" y="160625"/>
                  </a:lnTo>
                  <a:lnTo>
                    <a:pt x="28570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 name="Google Shape;990;p36"/>
            <p:cNvSpPr/>
            <p:nvPr/>
          </p:nvSpPr>
          <p:spPr>
            <a:xfrm>
              <a:off x="561875" y="2486675"/>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 name="Google Shape;991;p36"/>
            <p:cNvSpPr/>
            <p:nvPr/>
          </p:nvSpPr>
          <p:spPr>
            <a:xfrm>
              <a:off x="561875" y="2694675"/>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 name="Google Shape;992;p36"/>
            <p:cNvSpPr/>
            <p:nvPr/>
          </p:nvSpPr>
          <p:spPr>
            <a:xfrm>
              <a:off x="561875" y="289230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 name="Google Shape;993;p36"/>
            <p:cNvSpPr/>
            <p:nvPr/>
          </p:nvSpPr>
          <p:spPr>
            <a:xfrm>
              <a:off x="561875" y="3100000"/>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 name="Google Shape;994;p36"/>
            <p:cNvSpPr/>
            <p:nvPr/>
          </p:nvSpPr>
          <p:spPr>
            <a:xfrm>
              <a:off x="561875" y="167570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 name="Google Shape;995;p36"/>
            <p:cNvSpPr/>
            <p:nvPr/>
          </p:nvSpPr>
          <p:spPr>
            <a:xfrm>
              <a:off x="561875" y="1883700"/>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 name="Google Shape;996;p36"/>
            <p:cNvSpPr/>
            <p:nvPr/>
          </p:nvSpPr>
          <p:spPr>
            <a:xfrm>
              <a:off x="561875" y="2081350"/>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 name="Google Shape;997;p36"/>
            <p:cNvSpPr/>
            <p:nvPr/>
          </p:nvSpPr>
          <p:spPr>
            <a:xfrm>
              <a:off x="561875" y="228902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 name="Google Shape;998;p36"/>
            <p:cNvSpPr/>
            <p:nvPr/>
          </p:nvSpPr>
          <p:spPr>
            <a:xfrm>
              <a:off x="561875" y="107272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 name="Google Shape;999;p36"/>
            <p:cNvSpPr/>
            <p:nvPr/>
          </p:nvSpPr>
          <p:spPr>
            <a:xfrm>
              <a:off x="561875" y="127037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 name="Google Shape;1000;p36"/>
            <p:cNvSpPr/>
            <p:nvPr/>
          </p:nvSpPr>
          <p:spPr>
            <a:xfrm>
              <a:off x="561875" y="147805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 name="Google Shape;1001;p36"/>
            <p:cNvSpPr/>
            <p:nvPr/>
          </p:nvSpPr>
          <p:spPr>
            <a:xfrm>
              <a:off x="561875" y="410860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 name="Google Shape;1002;p36"/>
            <p:cNvSpPr/>
            <p:nvPr/>
          </p:nvSpPr>
          <p:spPr>
            <a:xfrm>
              <a:off x="561875" y="431660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 name="Google Shape;1003;p36"/>
            <p:cNvSpPr/>
            <p:nvPr/>
          </p:nvSpPr>
          <p:spPr>
            <a:xfrm>
              <a:off x="561875" y="4514250"/>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 name="Google Shape;1004;p36"/>
            <p:cNvSpPr/>
            <p:nvPr/>
          </p:nvSpPr>
          <p:spPr>
            <a:xfrm>
              <a:off x="561875" y="472192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 name="Google Shape;1005;p36"/>
            <p:cNvSpPr/>
            <p:nvPr/>
          </p:nvSpPr>
          <p:spPr>
            <a:xfrm>
              <a:off x="561875" y="3297650"/>
              <a:ext cx="6818750" cy="0"/>
            </a:xfrm>
            <a:custGeom>
              <a:avLst/>
              <a:gdLst/>
              <a:ahLst/>
              <a:cxnLst/>
              <a:rect l="l" t="t" r="r" b="b"/>
              <a:pathLst>
                <a:path w="272750"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 name="Google Shape;1006;p36"/>
            <p:cNvSpPr/>
            <p:nvPr/>
          </p:nvSpPr>
          <p:spPr>
            <a:xfrm>
              <a:off x="561875" y="350562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 name="Google Shape;1007;p36"/>
            <p:cNvSpPr/>
            <p:nvPr/>
          </p:nvSpPr>
          <p:spPr>
            <a:xfrm>
              <a:off x="561875" y="370327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 name="Google Shape;1008;p36"/>
            <p:cNvSpPr/>
            <p:nvPr/>
          </p:nvSpPr>
          <p:spPr>
            <a:xfrm>
              <a:off x="561875" y="391095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 name="Google Shape;1009;p36"/>
            <p:cNvSpPr/>
            <p:nvPr/>
          </p:nvSpPr>
          <p:spPr>
            <a:xfrm>
              <a:off x="514825" y="859725"/>
              <a:ext cx="25" cy="4005275"/>
            </a:xfrm>
            <a:custGeom>
              <a:avLst/>
              <a:gdLst/>
              <a:ahLst/>
              <a:cxnLst/>
              <a:rect l="l" t="t" r="r" b="b"/>
              <a:pathLst>
                <a:path w="1" h="160211" fill="none" extrusionOk="0">
                  <a:moveTo>
                    <a:pt x="0" y="0"/>
                  </a:moveTo>
                  <a:lnTo>
                    <a:pt x="0" y="160211"/>
                  </a:lnTo>
                </a:path>
              </a:pathLst>
            </a:custGeom>
            <a:noFill/>
            <a:ln w="7850" cap="flat" cmpd="sng">
              <a:solidFill>
                <a:schemeClr val="dk1"/>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 name="Google Shape;1010;p36"/>
            <p:cNvSpPr/>
            <p:nvPr/>
          </p:nvSpPr>
          <p:spPr>
            <a:xfrm>
              <a:off x="563750" y="859725"/>
              <a:ext cx="25" cy="4005275"/>
            </a:xfrm>
            <a:custGeom>
              <a:avLst/>
              <a:gdLst/>
              <a:ahLst/>
              <a:cxnLst/>
              <a:rect l="l" t="t" r="r" b="b"/>
              <a:pathLst>
                <a:path w="1" h="160211" fill="none" extrusionOk="0">
                  <a:moveTo>
                    <a:pt x="1" y="0"/>
                  </a:moveTo>
                  <a:lnTo>
                    <a:pt x="1" y="160211"/>
                  </a:lnTo>
                </a:path>
              </a:pathLst>
            </a:custGeom>
            <a:noFill/>
            <a:ln w="7850" cap="flat" cmpd="sng">
              <a:solidFill>
                <a:schemeClr val="dk1"/>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11" name="Google Shape;1011;p36"/>
          <p:cNvSpPr txBox="1">
            <a:spLocks noGrp="1"/>
          </p:cNvSpPr>
          <p:nvPr>
            <p:ph type="subTitle" idx="1"/>
          </p:nvPr>
        </p:nvSpPr>
        <p:spPr>
          <a:xfrm>
            <a:off x="804150" y="2853903"/>
            <a:ext cx="2506200" cy="340800"/>
          </a:xfrm>
          <a:prstGeom prst="rect">
            <a:avLst/>
          </a:prstGeom>
          <a:noFill/>
          <a:ln>
            <a:noFill/>
          </a:ln>
        </p:spPr>
        <p:txBody>
          <a:bodyPr spcFirstLastPara="1" wrap="square" lIns="91425" tIns="91425" rIns="91425" bIns="91425" anchor="t" anchorCtr="0">
            <a:noAutofit/>
          </a:bodyPr>
          <a:lstStyle>
            <a:lvl1pPr lvl="0" algn="ctr" rtl="0">
              <a:lnSpc>
                <a:spcPct val="100000"/>
              </a:lnSpc>
              <a:spcBef>
                <a:spcPts val="0"/>
              </a:spcBef>
              <a:spcAft>
                <a:spcPts val="0"/>
              </a:spcAft>
              <a:buSzPts val="1600"/>
              <a:buFont typeface="Itim"/>
              <a:buNone/>
              <a:defRPr sz="2000" b="1">
                <a:solidFill>
                  <a:schemeClr val="dk1"/>
                </a:solidFill>
                <a:latin typeface="Itim"/>
                <a:ea typeface="Itim"/>
                <a:cs typeface="Itim"/>
                <a:sym typeface="Itim"/>
              </a:defRPr>
            </a:lvl1pPr>
            <a:lvl2pPr lvl="1" algn="ctr" rtl="0">
              <a:lnSpc>
                <a:spcPct val="100000"/>
              </a:lnSpc>
              <a:spcBef>
                <a:spcPts val="0"/>
              </a:spcBef>
              <a:spcAft>
                <a:spcPts val="0"/>
              </a:spcAft>
              <a:buClr>
                <a:schemeClr val="dk2"/>
              </a:buClr>
              <a:buSzPts val="1600"/>
              <a:buFont typeface="Itim"/>
              <a:buNone/>
              <a:defRPr sz="1600" b="1">
                <a:solidFill>
                  <a:schemeClr val="dk2"/>
                </a:solidFill>
                <a:latin typeface="Itim"/>
                <a:ea typeface="Itim"/>
                <a:cs typeface="Itim"/>
                <a:sym typeface="Itim"/>
              </a:defRPr>
            </a:lvl2pPr>
            <a:lvl3pPr lvl="2" algn="ctr" rtl="0">
              <a:lnSpc>
                <a:spcPct val="100000"/>
              </a:lnSpc>
              <a:spcBef>
                <a:spcPts val="0"/>
              </a:spcBef>
              <a:spcAft>
                <a:spcPts val="0"/>
              </a:spcAft>
              <a:buClr>
                <a:schemeClr val="dk2"/>
              </a:buClr>
              <a:buSzPts val="1600"/>
              <a:buFont typeface="Itim"/>
              <a:buNone/>
              <a:defRPr sz="1600" b="1">
                <a:solidFill>
                  <a:schemeClr val="dk2"/>
                </a:solidFill>
                <a:latin typeface="Itim"/>
                <a:ea typeface="Itim"/>
                <a:cs typeface="Itim"/>
                <a:sym typeface="Itim"/>
              </a:defRPr>
            </a:lvl3pPr>
            <a:lvl4pPr lvl="3" algn="ctr" rtl="0">
              <a:lnSpc>
                <a:spcPct val="100000"/>
              </a:lnSpc>
              <a:spcBef>
                <a:spcPts val="0"/>
              </a:spcBef>
              <a:spcAft>
                <a:spcPts val="0"/>
              </a:spcAft>
              <a:buClr>
                <a:schemeClr val="dk2"/>
              </a:buClr>
              <a:buSzPts val="1600"/>
              <a:buFont typeface="Itim"/>
              <a:buNone/>
              <a:defRPr sz="1600" b="1">
                <a:solidFill>
                  <a:schemeClr val="dk2"/>
                </a:solidFill>
                <a:latin typeface="Itim"/>
                <a:ea typeface="Itim"/>
                <a:cs typeface="Itim"/>
                <a:sym typeface="Itim"/>
              </a:defRPr>
            </a:lvl4pPr>
            <a:lvl5pPr lvl="4" algn="ctr" rtl="0">
              <a:lnSpc>
                <a:spcPct val="100000"/>
              </a:lnSpc>
              <a:spcBef>
                <a:spcPts val="0"/>
              </a:spcBef>
              <a:spcAft>
                <a:spcPts val="0"/>
              </a:spcAft>
              <a:buClr>
                <a:schemeClr val="dk2"/>
              </a:buClr>
              <a:buSzPts val="1600"/>
              <a:buFont typeface="Itim"/>
              <a:buNone/>
              <a:defRPr sz="1600" b="1">
                <a:solidFill>
                  <a:schemeClr val="dk2"/>
                </a:solidFill>
                <a:latin typeface="Itim"/>
                <a:ea typeface="Itim"/>
                <a:cs typeface="Itim"/>
                <a:sym typeface="Itim"/>
              </a:defRPr>
            </a:lvl5pPr>
            <a:lvl6pPr lvl="5" algn="ctr" rtl="0">
              <a:lnSpc>
                <a:spcPct val="100000"/>
              </a:lnSpc>
              <a:spcBef>
                <a:spcPts val="0"/>
              </a:spcBef>
              <a:spcAft>
                <a:spcPts val="0"/>
              </a:spcAft>
              <a:buClr>
                <a:schemeClr val="dk2"/>
              </a:buClr>
              <a:buSzPts val="1600"/>
              <a:buFont typeface="Itim"/>
              <a:buNone/>
              <a:defRPr sz="1600" b="1">
                <a:solidFill>
                  <a:schemeClr val="dk2"/>
                </a:solidFill>
                <a:latin typeface="Itim"/>
                <a:ea typeface="Itim"/>
                <a:cs typeface="Itim"/>
                <a:sym typeface="Itim"/>
              </a:defRPr>
            </a:lvl6pPr>
            <a:lvl7pPr lvl="6" algn="ctr" rtl="0">
              <a:lnSpc>
                <a:spcPct val="100000"/>
              </a:lnSpc>
              <a:spcBef>
                <a:spcPts val="0"/>
              </a:spcBef>
              <a:spcAft>
                <a:spcPts val="0"/>
              </a:spcAft>
              <a:buClr>
                <a:schemeClr val="dk2"/>
              </a:buClr>
              <a:buSzPts val="1600"/>
              <a:buFont typeface="Itim"/>
              <a:buNone/>
              <a:defRPr sz="1600" b="1">
                <a:solidFill>
                  <a:schemeClr val="dk2"/>
                </a:solidFill>
                <a:latin typeface="Itim"/>
                <a:ea typeface="Itim"/>
                <a:cs typeface="Itim"/>
                <a:sym typeface="Itim"/>
              </a:defRPr>
            </a:lvl7pPr>
            <a:lvl8pPr lvl="7" algn="ctr" rtl="0">
              <a:lnSpc>
                <a:spcPct val="100000"/>
              </a:lnSpc>
              <a:spcBef>
                <a:spcPts val="0"/>
              </a:spcBef>
              <a:spcAft>
                <a:spcPts val="0"/>
              </a:spcAft>
              <a:buClr>
                <a:schemeClr val="dk2"/>
              </a:buClr>
              <a:buSzPts val="1600"/>
              <a:buFont typeface="Itim"/>
              <a:buNone/>
              <a:defRPr sz="1600" b="1">
                <a:solidFill>
                  <a:schemeClr val="dk2"/>
                </a:solidFill>
                <a:latin typeface="Itim"/>
                <a:ea typeface="Itim"/>
                <a:cs typeface="Itim"/>
                <a:sym typeface="Itim"/>
              </a:defRPr>
            </a:lvl8pPr>
            <a:lvl9pPr lvl="8" algn="ctr" rtl="0">
              <a:lnSpc>
                <a:spcPct val="100000"/>
              </a:lnSpc>
              <a:spcBef>
                <a:spcPts val="0"/>
              </a:spcBef>
              <a:spcAft>
                <a:spcPts val="0"/>
              </a:spcAft>
              <a:buClr>
                <a:schemeClr val="dk2"/>
              </a:buClr>
              <a:buSzPts val="1600"/>
              <a:buFont typeface="Itim"/>
              <a:buNone/>
              <a:defRPr sz="1600" b="1">
                <a:solidFill>
                  <a:schemeClr val="dk2"/>
                </a:solidFill>
                <a:latin typeface="Itim"/>
                <a:ea typeface="Itim"/>
                <a:cs typeface="Itim"/>
                <a:sym typeface="Itim"/>
              </a:defRPr>
            </a:lvl9pPr>
          </a:lstStyle>
          <a:p>
            <a:endParaRPr/>
          </a:p>
        </p:txBody>
      </p:sp>
      <p:sp>
        <p:nvSpPr>
          <p:cNvPr id="1012" name="Google Shape;1012;p36"/>
          <p:cNvSpPr txBox="1">
            <a:spLocks noGrp="1"/>
          </p:cNvSpPr>
          <p:nvPr>
            <p:ph type="subTitle" idx="2"/>
          </p:nvPr>
        </p:nvSpPr>
        <p:spPr>
          <a:xfrm>
            <a:off x="5833650" y="2853903"/>
            <a:ext cx="2506200" cy="340800"/>
          </a:xfrm>
          <a:prstGeom prst="rect">
            <a:avLst/>
          </a:prstGeom>
          <a:noFill/>
          <a:ln>
            <a:noFill/>
          </a:ln>
        </p:spPr>
        <p:txBody>
          <a:bodyPr spcFirstLastPara="1" wrap="square" lIns="91425" tIns="91425" rIns="91425" bIns="91425" anchor="t" anchorCtr="0">
            <a:noAutofit/>
          </a:bodyPr>
          <a:lstStyle>
            <a:lvl1pPr lvl="0" algn="ctr" rtl="0">
              <a:lnSpc>
                <a:spcPct val="100000"/>
              </a:lnSpc>
              <a:spcBef>
                <a:spcPts val="0"/>
              </a:spcBef>
              <a:spcAft>
                <a:spcPts val="0"/>
              </a:spcAft>
              <a:buSzPts val="1600"/>
              <a:buFont typeface="Itim"/>
              <a:buNone/>
              <a:defRPr sz="2000" b="1">
                <a:solidFill>
                  <a:schemeClr val="dk1"/>
                </a:solidFill>
                <a:latin typeface="Itim"/>
                <a:ea typeface="Itim"/>
                <a:cs typeface="Itim"/>
                <a:sym typeface="Itim"/>
              </a:defRPr>
            </a:lvl1pPr>
            <a:lvl2pPr lvl="1" algn="ctr" rtl="0">
              <a:lnSpc>
                <a:spcPct val="100000"/>
              </a:lnSpc>
              <a:spcBef>
                <a:spcPts val="0"/>
              </a:spcBef>
              <a:spcAft>
                <a:spcPts val="0"/>
              </a:spcAft>
              <a:buClr>
                <a:schemeClr val="dk2"/>
              </a:buClr>
              <a:buSzPts val="1600"/>
              <a:buFont typeface="Itim"/>
              <a:buNone/>
              <a:defRPr sz="1600" b="1">
                <a:solidFill>
                  <a:schemeClr val="dk2"/>
                </a:solidFill>
                <a:latin typeface="Itim"/>
                <a:ea typeface="Itim"/>
                <a:cs typeface="Itim"/>
                <a:sym typeface="Itim"/>
              </a:defRPr>
            </a:lvl2pPr>
            <a:lvl3pPr lvl="2" algn="ctr" rtl="0">
              <a:lnSpc>
                <a:spcPct val="100000"/>
              </a:lnSpc>
              <a:spcBef>
                <a:spcPts val="0"/>
              </a:spcBef>
              <a:spcAft>
                <a:spcPts val="0"/>
              </a:spcAft>
              <a:buClr>
                <a:schemeClr val="dk2"/>
              </a:buClr>
              <a:buSzPts val="1600"/>
              <a:buFont typeface="Itim"/>
              <a:buNone/>
              <a:defRPr sz="1600" b="1">
                <a:solidFill>
                  <a:schemeClr val="dk2"/>
                </a:solidFill>
                <a:latin typeface="Itim"/>
                <a:ea typeface="Itim"/>
                <a:cs typeface="Itim"/>
                <a:sym typeface="Itim"/>
              </a:defRPr>
            </a:lvl3pPr>
            <a:lvl4pPr lvl="3" algn="ctr" rtl="0">
              <a:lnSpc>
                <a:spcPct val="100000"/>
              </a:lnSpc>
              <a:spcBef>
                <a:spcPts val="0"/>
              </a:spcBef>
              <a:spcAft>
                <a:spcPts val="0"/>
              </a:spcAft>
              <a:buClr>
                <a:schemeClr val="dk2"/>
              </a:buClr>
              <a:buSzPts val="1600"/>
              <a:buFont typeface="Itim"/>
              <a:buNone/>
              <a:defRPr sz="1600" b="1">
                <a:solidFill>
                  <a:schemeClr val="dk2"/>
                </a:solidFill>
                <a:latin typeface="Itim"/>
                <a:ea typeface="Itim"/>
                <a:cs typeface="Itim"/>
                <a:sym typeface="Itim"/>
              </a:defRPr>
            </a:lvl4pPr>
            <a:lvl5pPr lvl="4" algn="ctr" rtl="0">
              <a:lnSpc>
                <a:spcPct val="100000"/>
              </a:lnSpc>
              <a:spcBef>
                <a:spcPts val="0"/>
              </a:spcBef>
              <a:spcAft>
                <a:spcPts val="0"/>
              </a:spcAft>
              <a:buClr>
                <a:schemeClr val="dk2"/>
              </a:buClr>
              <a:buSzPts val="1600"/>
              <a:buFont typeface="Itim"/>
              <a:buNone/>
              <a:defRPr sz="1600" b="1">
                <a:solidFill>
                  <a:schemeClr val="dk2"/>
                </a:solidFill>
                <a:latin typeface="Itim"/>
                <a:ea typeface="Itim"/>
                <a:cs typeface="Itim"/>
                <a:sym typeface="Itim"/>
              </a:defRPr>
            </a:lvl5pPr>
            <a:lvl6pPr lvl="5" algn="ctr" rtl="0">
              <a:lnSpc>
                <a:spcPct val="100000"/>
              </a:lnSpc>
              <a:spcBef>
                <a:spcPts val="0"/>
              </a:spcBef>
              <a:spcAft>
                <a:spcPts val="0"/>
              </a:spcAft>
              <a:buClr>
                <a:schemeClr val="dk2"/>
              </a:buClr>
              <a:buSzPts val="1600"/>
              <a:buFont typeface="Itim"/>
              <a:buNone/>
              <a:defRPr sz="1600" b="1">
                <a:solidFill>
                  <a:schemeClr val="dk2"/>
                </a:solidFill>
                <a:latin typeface="Itim"/>
                <a:ea typeface="Itim"/>
                <a:cs typeface="Itim"/>
                <a:sym typeface="Itim"/>
              </a:defRPr>
            </a:lvl6pPr>
            <a:lvl7pPr lvl="6" algn="ctr" rtl="0">
              <a:lnSpc>
                <a:spcPct val="100000"/>
              </a:lnSpc>
              <a:spcBef>
                <a:spcPts val="0"/>
              </a:spcBef>
              <a:spcAft>
                <a:spcPts val="0"/>
              </a:spcAft>
              <a:buClr>
                <a:schemeClr val="dk2"/>
              </a:buClr>
              <a:buSzPts val="1600"/>
              <a:buFont typeface="Itim"/>
              <a:buNone/>
              <a:defRPr sz="1600" b="1">
                <a:solidFill>
                  <a:schemeClr val="dk2"/>
                </a:solidFill>
                <a:latin typeface="Itim"/>
                <a:ea typeface="Itim"/>
                <a:cs typeface="Itim"/>
                <a:sym typeface="Itim"/>
              </a:defRPr>
            </a:lvl7pPr>
            <a:lvl8pPr lvl="7" algn="ctr" rtl="0">
              <a:lnSpc>
                <a:spcPct val="100000"/>
              </a:lnSpc>
              <a:spcBef>
                <a:spcPts val="0"/>
              </a:spcBef>
              <a:spcAft>
                <a:spcPts val="0"/>
              </a:spcAft>
              <a:buClr>
                <a:schemeClr val="dk2"/>
              </a:buClr>
              <a:buSzPts val="1600"/>
              <a:buFont typeface="Itim"/>
              <a:buNone/>
              <a:defRPr sz="1600" b="1">
                <a:solidFill>
                  <a:schemeClr val="dk2"/>
                </a:solidFill>
                <a:latin typeface="Itim"/>
                <a:ea typeface="Itim"/>
                <a:cs typeface="Itim"/>
                <a:sym typeface="Itim"/>
              </a:defRPr>
            </a:lvl8pPr>
            <a:lvl9pPr lvl="8" algn="ctr" rtl="0">
              <a:lnSpc>
                <a:spcPct val="100000"/>
              </a:lnSpc>
              <a:spcBef>
                <a:spcPts val="0"/>
              </a:spcBef>
              <a:spcAft>
                <a:spcPts val="0"/>
              </a:spcAft>
              <a:buClr>
                <a:schemeClr val="dk2"/>
              </a:buClr>
              <a:buSzPts val="1600"/>
              <a:buFont typeface="Itim"/>
              <a:buNone/>
              <a:defRPr sz="1600" b="1">
                <a:solidFill>
                  <a:schemeClr val="dk2"/>
                </a:solidFill>
                <a:latin typeface="Itim"/>
                <a:ea typeface="Itim"/>
                <a:cs typeface="Itim"/>
                <a:sym typeface="Itim"/>
              </a:defRPr>
            </a:lvl9pPr>
          </a:lstStyle>
          <a:p>
            <a:endParaRPr/>
          </a:p>
        </p:txBody>
      </p:sp>
      <p:sp>
        <p:nvSpPr>
          <p:cNvPr id="1013" name="Google Shape;1013;p36"/>
          <p:cNvSpPr txBox="1">
            <a:spLocks noGrp="1"/>
          </p:cNvSpPr>
          <p:nvPr>
            <p:ph type="subTitle" idx="3"/>
          </p:nvPr>
        </p:nvSpPr>
        <p:spPr>
          <a:xfrm>
            <a:off x="3318900" y="2003065"/>
            <a:ext cx="2506200" cy="340800"/>
          </a:xfrm>
          <a:prstGeom prst="rect">
            <a:avLst/>
          </a:prstGeom>
          <a:noFill/>
          <a:ln>
            <a:noFill/>
          </a:ln>
        </p:spPr>
        <p:txBody>
          <a:bodyPr spcFirstLastPara="1" wrap="square" lIns="91425" tIns="91425" rIns="91425" bIns="91425" anchor="t" anchorCtr="0">
            <a:noAutofit/>
          </a:bodyPr>
          <a:lstStyle>
            <a:lvl1pPr lvl="0" algn="ctr" rtl="0">
              <a:lnSpc>
                <a:spcPct val="100000"/>
              </a:lnSpc>
              <a:spcBef>
                <a:spcPts val="0"/>
              </a:spcBef>
              <a:spcAft>
                <a:spcPts val="0"/>
              </a:spcAft>
              <a:buSzPts val="1600"/>
              <a:buFont typeface="Itim"/>
              <a:buNone/>
              <a:defRPr sz="2000" b="1">
                <a:solidFill>
                  <a:schemeClr val="dk1"/>
                </a:solidFill>
                <a:latin typeface="Itim"/>
                <a:ea typeface="Itim"/>
                <a:cs typeface="Itim"/>
                <a:sym typeface="Itim"/>
              </a:defRPr>
            </a:lvl1pPr>
            <a:lvl2pPr lvl="1" algn="ctr" rtl="0">
              <a:lnSpc>
                <a:spcPct val="100000"/>
              </a:lnSpc>
              <a:spcBef>
                <a:spcPts val="0"/>
              </a:spcBef>
              <a:spcAft>
                <a:spcPts val="0"/>
              </a:spcAft>
              <a:buClr>
                <a:schemeClr val="dk2"/>
              </a:buClr>
              <a:buSzPts val="1600"/>
              <a:buFont typeface="Itim"/>
              <a:buNone/>
              <a:defRPr sz="1600" b="1">
                <a:solidFill>
                  <a:schemeClr val="dk2"/>
                </a:solidFill>
                <a:latin typeface="Itim"/>
                <a:ea typeface="Itim"/>
                <a:cs typeface="Itim"/>
                <a:sym typeface="Itim"/>
              </a:defRPr>
            </a:lvl2pPr>
            <a:lvl3pPr lvl="2" algn="ctr" rtl="0">
              <a:lnSpc>
                <a:spcPct val="100000"/>
              </a:lnSpc>
              <a:spcBef>
                <a:spcPts val="0"/>
              </a:spcBef>
              <a:spcAft>
                <a:spcPts val="0"/>
              </a:spcAft>
              <a:buClr>
                <a:schemeClr val="dk2"/>
              </a:buClr>
              <a:buSzPts val="1600"/>
              <a:buFont typeface="Itim"/>
              <a:buNone/>
              <a:defRPr sz="1600" b="1">
                <a:solidFill>
                  <a:schemeClr val="dk2"/>
                </a:solidFill>
                <a:latin typeface="Itim"/>
                <a:ea typeface="Itim"/>
                <a:cs typeface="Itim"/>
                <a:sym typeface="Itim"/>
              </a:defRPr>
            </a:lvl3pPr>
            <a:lvl4pPr lvl="3" algn="ctr" rtl="0">
              <a:lnSpc>
                <a:spcPct val="100000"/>
              </a:lnSpc>
              <a:spcBef>
                <a:spcPts val="0"/>
              </a:spcBef>
              <a:spcAft>
                <a:spcPts val="0"/>
              </a:spcAft>
              <a:buClr>
                <a:schemeClr val="dk2"/>
              </a:buClr>
              <a:buSzPts val="1600"/>
              <a:buFont typeface="Itim"/>
              <a:buNone/>
              <a:defRPr sz="1600" b="1">
                <a:solidFill>
                  <a:schemeClr val="dk2"/>
                </a:solidFill>
                <a:latin typeface="Itim"/>
                <a:ea typeface="Itim"/>
                <a:cs typeface="Itim"/>
                <a:sym typeface="Itim"/>
              </a:defRPr>
            </a:lvl4pPr>
            <a:lvl5pPr lvl="4" algn="ctr" rtl="0">
              <a:lnSpc>
                <a:spcPct val="100000"/>
              </a:lnSpc>
              <a:spcBef>
                <a:spcPts val="0"/>
              </a:spcBef>
              <a:spcAft>
                <a:spcPts val="0"/>
              </a:spcAft>
              <a:buClr>
                <a:schemeClr val="dk2"/>
              </a:buClr>
              <a:buSzPts val="1600"/>
              <a:buFont typeface="Itim"/>
              <a:buNone/>
              <a:defRPr sz="1600" b="1">
                <a:solidFill>
                  <a:schemeClr val="dk2"/>
                </a:solidFill>
                <a:latin typeface="Itim"/>
                <a:ea typeface="Itim"/>
                <a:cs typeface="Itim"/>
                <a:sym typeface="Itim"/>
              </a:defRPr>
            </a:lvl5pPr>
            <a:lvl6pPr lvl="5" algn="ctr" rtl="0">
              <a:lnSpc>
                <a:spcPct val="100000"/>
              </a:lnSpc>
              <a:spcBef>
                <a:spcPts val="0"/>
              </a:spcBef>
              <a:spcAft>
                <a:spcPts val="0"/>
              </a:spcAft>
              <a:buClr>
                <a:schemeClr val="dk2"/>
              </a:buClr>
              <a:buSzPts val="1600"/>
              <a:buFont typeface="Itim"/>
              <a:buNone/>
              <a:defRPr sz="1600" b="1">
                <a:solidFill>
                  <a:schemeClr val="dk2"/>
                </a:solidFill>
                <a:latin typeface="Itim"/>
                <a:ea typeface="Itim"/>
                <a:cs typeface="Itim"/>
                <a:sym typeface="Itim"/>
              </a:defRPr>
            </a:lvl6pPr>
            <a:lvl7pPr lvl="6" algn="ctr" rtl="0">
              <a:lnSpc>
                <a:spcPct val="100000"/>
              </a:lnSpc>
              <a:spcBef>
                <a:spcPts val="0"/>
              </a:spcBef>
              <a:spcAft>
                <a:spcPts val="0"/>
              </a:spcAft>
              <a:buClr>
                <a:schemeClr val="dk2"/>
              </a:buClr>
              <a:buSzPts val="1600"/>
              <a:buFont typeface="Itim"/>
              <a:buNone/>
              <a:defRPr sz="1600" b="1">
                <a:solidFill>
                  <a:schemeClr val="dk2"/>
                </a:solidFill>
                <a:latin typeface="Itim"/>
                <a:ea typeface="Itim"/>
                <a:cs typeface="Itim"/>
                <a:sym typeface="Itim"/>
              </a:defRPr>
            </a:lvl7pPr>
            <a:lvl8pPr lvl="7" algn="ctr" rtl="0">
              <a:lnSpc>
                <a:spcPct val="100000"/>
              </a:lnSpc>
              <a:spcBef>
                <a:spcPts val="0"/>
              </a:spcBef>
              <a:spcAft>
                <a:spcPts val="0"/>
              </a:spcAft>
              <a:buClr>
                <a:schemeClr val="dk2"/>
              </a:buClr>
              <a:buSzPts val="1600"/>
              <a:buFont typeface="Itim"/>
              <a:buNone/>
              <a:defRPr sz="1600" b="1">
                <a:solidFill>
                  <a:schemeClr val="dk2"/>
                </a:solidFill>
                <a:latin typeface="Itim"/>
                <a:ea typeface="Itim"/>
                <a:cs typeface="Itim"/>
                <a:sym typeface="Itim"/>
              </a:defRPr>
            </a:lvl8pPr>
            <a:lvl9pPr lvl="8" algn="ctr" rtl="0">
              <a:lnSpc>
                <a:spcPct val="100000"/>
              </a:lnSpc>
              <a:spcBef>
                <a:spcPts val="0"/>
              </a:spcBef>
              <a:spcAft>
                <a:spcPts val="0"/>
              </a:spcAft>
              <a:buClr>
                <a:schemeClr val="dk2"/>
              </a:buClr>
              <a:buSzPts val="1600"/>
              <a:buFont typeface="Itim"/>
              <a:buNone/>
              <a:defRPr sz="1600" b="1">
                <a:solidFill>
                  <a:schemeClr val="dk2"/>
                </a:solidFill>
                <a:latin typeface="Itim"/>
                <a:ea typeface="Itim"/>
                <a:cs typeface="Itim"/>
                <a:sym typeface="Itim"/>
              </a:defRPr>
            </a:lvl9pPr>
          </a:lstStyle>
          <a:p>
            <a:endParaRPr/>
          </a:p>
        </p:txBody>
      </p:sp>
      <p:sp>
        <p:nvSpPr>
          <p:cNvPr id="1014" name="Google Shape;1014;p36"/>
          <p:cNvSpPr txBox="1">
            <a:spLocks noGrp="1"/>
          </p:cNvSpPr>
          <p:nvPr>
            <p:ph type="title"/>
          </p:nvPr>
        </p:nvSpPr>
        <p:spPr>
          <a:xfrm>
            <a:off x="5917800" y="540000"/>
            <a:ext cx="2506200" cy="496200"/>
          </a:xfrm>
          <a:prstGeom prst="rect">
            <a:avLst/>
          </a:prstGeom>
        </p:spPr>
        <p:txBody>
          <a:bodyPr spcFirstLastPara="1" wrap="square" lIns="0" tIns="0" rIns="0" bIns="0" anchor="t" anchorCtr="0">
            <a:noAutofit/>
          </a:bodyPr>
          <a:lstStyle>
            <a:lvl1pPr lvl="0" algn="r" rtl="0">
              <a:spcBef>
                <a:spcPts val="0"/>
              </a:spcBef>
              <a:spcAft>
                <a:spcPts val="0"/>
              </a:spcAft>
              <a:buSzPts val="30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1015" name="Google Shape;1015;p36"/>
          <p:cNvSpPr txBox="1">
            <a:spLocks noGrp="1"/>
          </p:cNvSpPr>
          <p:nvPr>
            <p:ph type="subTitle" idx="4"/>
          </p:nvPr>
        </p:nvSpPr>
        <p:spPr>
          <a:xfrm>
            <a:off x="804150" y="3240773"/>
            <a:ext cx="2506200" cy="955800"/>
          </a:xfrm>
          <a:prstGeom prst="rect">
            <a:avLst/>
          </a:prstGeom>
          <a:noFill/>
          <a:ln>
            <a:noFill/>
          </a:ln>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sz="1600">
                <a:solidFill>
                  <a:schemeClr val="dk2"/>
                </a:solidFill>
                <a:latin typeface="Muli"/>
                <a:ea typeface="Muli"/>
                <a:cs typeface="Muli"/>
                <a:sym typeface="Muli"/>
              </a:defRPr>
            </a:lvl1pPr>
            <a:lvl2pPr lvl="1" algn="ctr" rtl="0">
              <a:lnSpc>
                <a:spcPct val="100000"/>
              </a:lnSpc>
              <a:spcBef>
                <a:spcPts val="0"/>
              </a:spcBef>
              <a:spcAft>
                <a:spcPts val="0"/>
              </a:spcAft>
              <a:buClr>
                <a:schemeClr val="dk2"/>
              </a:buClr>
              <a:buSzPts val="1600"/>
              <a:buNone/>
              <a:defRPr sz="1600">
                <a:solidFill>
                  <a:schemeClr val="dk2"/>
                </a:solidFill>
              </a:defRPr>
            </a:lvl2pPr>
            <a:lvl3pPr lvl="2" algn="ctr" rtl="0">
              <a:lnSpc>
                <a:spcPct val="100000"/>
              </a:lnSpc>
              <a:spcBef>
                <a:spcPts val="0"/>
              </a:spcBef>
              <a:spcAft>
                <a:spcPts val="0"/>
              </a:spcAft>
              <a:buClr>
                <a:schemeClr val="dk2"/>
              </a:buClr>
              <a:buSzPts val="1600"/>
              <a:buNone/>
              <a:defRPr sz="1600">
                <a:solidFill>
                  <a:schemeClr val="dk2"/>
                </a:solidFill>
              </a:defRPr>
            </a:lvl3pPr>
            <a:lvl4pPr lvl="3" algn="ctr" rtl="0">
              <a:lnSpc>
                <a:spcPct val="100000"/>
              </a:lnSpc>
              <a:spcBef>
                <a:spcPts val="0"/>
              </a:spcBef>
              <a:spcAft>
                <a:spcPts val="0"/>
              </a:spcAft>
              <a:buClr>
                <a:schemeClr val="dk2"/>
              </a:buClr>
              <a:buSzPts val="1600"/>
              <a:buNone/>
              <a:defRPr sz="1600">
                <a:solidFill>
                  <a:schemeClr val="dk2"/>
                </a:solidFill>
              </a:defRPr>
            </a:lvl4pPr>
            <a:lvl5pPr lvl="4" algn="ctr" rtl="0">
              <a:lnSpc>
                <a:spcPct val="100000"/>
              </a:lnSpc>
              <a:spcBef>
                <a:spcPts val="0"/>
              </a:spcBef>
              <a:spcAft>
                <a:spcPts val="0"/>
              </a:spcAft>
              <a:buClr>
                <a:schemeClr val="dk2"/>
              </a:buClr>
              <a:buSzPts val="1600"/>
              <a:buNone/>
              <a:defRPr sz="1600">
                <a:solidFill>
                  <a:schemeClr val="dk2"/>
                </a:solidFill>
              </a:defRPr>
            </a:lvl5pPr>
            <a:lvl6pPr lvl="5" algn="ctr" rtl="0">
              <a:lnSpc>
                <a:spcPct val="100000"/>
              </a:lnSpc>
              <a:spcBef>
                <a:spcPts val="0"/>
              </a:spcBef>
              <a:spcAft>
                <a:spcPts val="0"/>
              </a:spcAft>
              <a:buClr>
                <a:schemeClr val="dk2"/>
              </a:buClr>
              <a:buSzPts val="1600"/>
              <a:buNone/>
              <a:defRPr sz="1600">
                <a:solidFill>
                  <a:schemeClr val="dk2"/>
                </a:solidFill>
              </a:defRPr>
            </a:lvl6pPr>
            <a:lvl7pPr lvl="6" algn="ctr" rtl="0">
              <a:lnSpc>
                <a:spcPct val="100000"/>
              </a:lnSpc>
              <a:spcBef>
                <a:spcPts val="0"/>
              </a:spcBef>
              <a:spcAft>
                <a:spcPts val="0"/>
              </a:spcAft>
              <a:buClr>
                <a:schemeClr val="dk2"/>
              </a:buClr>
              <a:buSzPts val="1600"/>
              <a:buNone/>
              <a:defRPr sz="1600">
                <a:solidFill>
                  <a:schemeClr val="dk2"/>
                </a:solidFill>
              </a:defRPr>
            </a:lvl7pPr>
            <a:lvl8pPr lvl="7" algn="ctr" rtl="0">
              <a:lnSpc>
                <a:spcPct val="100000"/>
              </a:lnSpc>
              <a:spcBef>
                <a:spcPts val="0"/>
              </a:spcBef>
              <a:spcAft>
                <a:spcPts val="0"/>
              </a:spcAft>
              <a:buClr>
                <a:schemeClr val="dk2"/>
              </a:buClr>
              <a:buSzPts val="1600"/>
              <a:buNone/>
              <a:defRPr sz="1600">
                <a:solidFill>
                  <a:schemeClr val="dk2"/>
                </a:solidFill>
              </a:defRPr>
            </a:lvl8pPr>
            <a:lvl9pPr lvl="8" algn="ctr" rtl="0">
              <a:lnSpc>
                <a:spcPct val="100000"/>
              </a:lnSpc>
              <a:spcBef>
                <a:spcPts val="0"/>
              </a:spcBef>
              <a:spcAft>
                <a:spcPts val="0"/>
              </a:spcAft>
              <a:buClr>
                <a:schemeClr val="dk2"/>
              </a:buClr>
              <a:buSzPts val="1600"/>
              <a:buNone/>
              <a:defRPr sz="1600">
                <a:solidFill>
                  <a:schemeClr val="dk2"/>
                </a:solidFill>
              </a:defRPr>
            </a:lvl9pPr>
          </a:lstStyle>
          <a:p>
            <a:endParaRPr/>
          </a:p>
        </p:txBody>
      </p:sp>
      <p:sp>
        <p:nvSpPr>
          <p:cNvPr id="1016" name="Google Shape;1016;p36"/>
          <p:cNvSpPr txBox="1">
            <a:spLocks noGrp="1"/>
          </p:cNvSpPr>
          <p:nvPr>
            <p:ph type="subTitle" idx="5"/>
          </p:nvPr>
        </p:nvSpPr>
        <p:spPr>
          <a:xfrm>
            <a:off x="5833650" y="3240773"/>
            <a:ext cx="2506200" cy="955800"/>
          </a:xfrm>
          <a:prstGeom prst="rect">
            <a:avLst/>
          </a:prstGeom>
          <a:noFill/>
          <a:ln>
            <a:noFill/>
          </a:ln>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sz="1600">
                <a:solidFill>
                  <a:schemeClr val="dk2"/>
                </a:solidFill>
                <a:latin typeface="Muli"/>
                <a:ea typeface="Muli"/>
                <a:cs typeface="Muli"/>
                <a:sym typeface="Muli"/>
              </a:defRPr>
            </a:lvl1pPr>
            <a:lvl2pPr lvl="1" algn="ctr" rtl="0">
              <a:lnSpc>
                <a:spcPct val="100000"/>
              </a:lnSpc>
              <a:spcBef>
                <a:spcPts val="0"/>
              </a:spcBef>
              <a:spcAft>
                <a:spcPts val="0"/>
              </a:spcAft>
              <a:buClr>
                <a:schemeClr val="dk2"/>
              </a:buClr>
              <a:buSzPts val="1600"/>
              <a:buNone/>
              <a:defRPr sz="1600">
                <a:solidFill>
                  <a:schemeClr val="dk2"/>
                </a:solidFill>
              </a:defRPr>
            </a:lvl2pPr>
            <a:lvl3pPr lvl="2" algn="ctr" rtl="0">
              <a:lnSpc>
                <a:spcPct val="100000"/>
              </a:lnSpc>
              <a:spcBef>
                <a:spcPts val="0"/>
              </a:spcBef>
              <a:spcAft>
                <a:spcPts val="0"/>
              </a:spcAft>
              <a:buClr>
                <a:schemeClr val="dk2"/>
              </a:buClr>
              <a:buSzPts val="1600"/>
              <a:buNone/>
              <a:defRPr sz="1600">
                <a:solidFill>
                  <a:schemeClr val="dk2"/>
                </a:solidFill>
              </a:defRPr>
            </a:lvl3pPr>
            <a:lvl4pPr lvl="3" algn="ctr" rtl="0">
              <a:lnSpc>
                <a:spcPct val="100000"/>
              </a:lnSpc>
              <a:spcBef>
                <a:spcPts val="0"/>
              </a:spcBef>
              <a:spcAft>
                <a:spcPts val="0"/>
              </a:spcAft>
              <a:buClr>
                <a:schemeClr val="dk2"/>
              </a:buClr>
              <a:buSzPts val="1600"/>
              <a:buNone/>
              <a:defRPr sz="1600">
                <a:solidFill>
                  <a:schemeClr val="dk2"/>
                </a:solidFill>
              </a:defRPr>
            </a:lvl4pPr>
            <a:lvl5pPr lvl="4" algn="ctr" rtl="0">
              <a:lnSpc>
                <a:spcPct val="100000"/>
              </a:lnSpc>
              <a:spcBef>
                <a:spcPts val="0"/>
              </a:spcBef>
              <a:spcAft>
                <a:spcPts val="0"/>
              </a:spcAft>
              <a:buClr>
                <a:schemeClr val="dk2"/>
              </a:buClr>
              <a:buSzPts val="1600"/>
              <a:buNone/>
              <a:defRPr sz="1600">
                <a:solidFill>
                  <a:schemeClr val="dk2"/>
                </a:solidFill>
              </a:defRPr>
            </a:lvl5pPr>
            <a:lvl6pPr lvl="5" algn="ctr" rtl="0">
              <a:lnSpc>
                <a:spcPct val="100000"/>
              </a:lnSpc>
              <a:spcBef>
                <a:spcPts val="0"/>
              </a:spcBef>
              <a:spcAft>
                <a:spcPts val="0"/>
              </a:spcAft>
              <a:buClr>
                <a:schemeClr val="dk2"/>
              </a:buClr>
              <a:buSzPts val="1600"/>
              <a:buNone/>
              <a:defRPr sz="1600">
                <a:solidFill>
                  <a:schemeClr val="dk2"/>
                </a:solidFill>
              </a:defRPr>
            </a:lvl6pPr>
            <a:lvl7pPr lvl="6" algn="ctr" rtl="0">
              <a:lnSpc>
                <a:spcPct val="100000"/>
              </a:lnSpc>
              <a:spcBef>
                <a:spcPts val="0"/>
              </a:spcBef>
              <a:spcAft>
                <a:spcPts val="0"/>
              </a:spcAft>
              <a:buClr>
                <a:schemeClr val="dk2"/>
              </a:buClr>
              <a:buSzPts val="1600"/>
              <a:buNone/>
              <a:defRPr sz="1600">
                <a:solidFill>
                  <a:schemeClr val="dk2"/>
                </a:solidFill>
              </a:defRPr>
            </a:lvl7pPr>
            <a:lvl8pPr lvl="7" algn="ctr" rtl="0">
              <a:lnSpc>
                <a:spcPct val="100000"/>
              </a:lnSpc>
              <a:spcBef>
                <a:spcPts val="0"/>
              </a:spcBef>
              <a:spcAft>
                <a:spcPts val="0"/>
              </a:spcAft>
              <a:buClr>
                <a:schemeClr val="dk2"/>
              </a:buClr>
              <a:buSzPts val="1600"/>
              <a:buNone/>
              <a:defRPr sz="1600">
                <a:solidFill>
                  <a:schemeClr val="dk2"/>
                </a:solidFill>
              </a:defRPr>
            </a:lvl8pPr>
            <a:lvl9pPr lvl="8" algn="ctr" rtl="0">
              <a:lnSpc>
                <a:spcPct val="100000"/>
              </a:lnSpc>
              <a:spcBef>
                <a:spcPts val="0"/>
              </a:spcBef>
              <a:spcAft>
                <a:spcPts val="0"/>
              </a:spcAft>
              <a:buClr>
                <a:schemeClr val="dk2"/>
              </a:buClr>
              <a:buSzPts val="1600"/>
              <a:buNone/>
              <a:defRPr sz="1600">
                <a:solidFill>
                  <a:schemeClr val="dk2"/>
                </a:solidFill>
              </a:defRPr>
            </a:lvl9pPr>
          </a:lstStyle>
          <a:p>
            <a:endParaRPr/>
          </a:p>
        </p:txBody>
      </p:sp>
      <p:sp>
        <p:nvSpPr>
          <p:cNvPr id="1017" name="Google Shape;1017;p36"/>
          <p:cNvSpPr txBox="1">
            <a:spLocks noGrp="1"/>
          </p:cNvSpPr>
          <p:nvPr>
            <p:ph type="subTitle" idx="6"/>
          </p:nvPr>
        </p:nvSpPr>
        <p:spPr>
          <a:xfrm>
            <a:off x="3318900" y="2389956"/>
            <a:ext cx="2506200" cy="955800"/>
          </a:xfrm>
          <a:prstGeom prst="rect">
            <a:avLst/>
          </a:prstGeom>
          <a:noFill/>
          <a:ln>
            <a:noFill/>
          </a:ln>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sz="1600">
                <a:solidFill>
                  <a:schemeClr val="dk2"/>
                </a:solidFill>
                <a:latin typeface="Muli"/>
                <a:ea typeface="Muli"/>
                <a:cs typeface="Muli"/>
                <a:sym typeface="Muli"/>
              </a:defRPr>
            </a:lvl1pPr>
            <a:lvl2pPr lvl="1" algn="ctr" rtl="0">
              <a:lnSpc>
                <a:spcPct val="100000"/>
              </a:lnSpc>
              <a:spcBef>
                <a:spcPts val="0"/>
              </a:spcBef>
              <a:spcAft>
                <a:spcPts val="0"/>
              </a:spcAft>
              <a:buClr>
                <a:schemeClr val="dk2"/>
              </a:buClr>
              <a:buSzPts val="1600"/>
              <a:buNone/>
              <a:defRPr sz="1600">
                <a:solidFill>
                  <a:schemeClr val="dk2"/>
                </a:solidFill>
              </a:defRPr>
            </a:lvl2pPr>
            <a:lvl3pPr lvl="2" algn="ctr" rtl="0">
              <a:lnSpc>
                <a:spcPct val="100000"/>
              </a:lnSpc>
              <a:spcBef>
                <a:spcPts val="0"/>
              </a:spcBef>
              <a:spcAft>
                <a:spcPts val="0"/>
              </a:spcAft>
              <a:buClr>
                <a:schemeClr val="dk2"/>
              </a:buClr>
              <a:buSzPts val="1600"/>
              <a:buNone/>
              <a:defRPr sz="1600">
                <a:solidFill>
                  <a:schemeClr val="dk2"/>
                </a:solidFill>
              </a:defRPr>
            </a:lvl3pPr>
            <a:lvl4pPr lvl="3" algn="ctr" rtl="0">
              <a:lnSpc>
                <a:spcPct val="100000"/>
              </a:lnSpc>
              <a:spcBef>
                <a:spcPts val="0"/>
              </a:spcBef>
              <a:spcAft>
                <a:spcPts val="0"/>
              </a:spcAft>
              <a:buClr>
                <a:schemeClr val="dk2"/>
              </a:buClr>
              <a:buSzPts val="1600"/>
              <a:buNone/>
              <a:defRPr sz="1600">
                <a:solidFill>
                  <a:schemeClr val="dk2"/>
                </a:solidFill>
              </a:defRPr>
            </a:lvl4pPr>
            <a:lvl5pPr lvl="4" algn="ctr" rtl="0">
              <a:lnSpc>
                <a:spcPct val="100000"/>
              </a:lnSpc>
              <a:spcBef>
                <a:spcPts val="0"/>
              </a:spcBef>
              <a:spcAft>
                <a:spcPts val="0"/>
              </a:spcAft>
              <a:buClr>
                <a:schemeClr val="dk2"/>
              </a:buClr>
              <a:buSzPts val="1600"/>
              <a:buNone/>
              <a:defRPr sz="1600">
                <a:solidFill>
                  <a:schemeClr val="dk2"/>
                </a:solidFill>
              </a:defRPr>
            </a:lvl5pPr>
            <a:lvl6pPr lvl="5" algn="ctr" rtl="0">
              <a:lnSpc>
                <a:spcPct val="100000"/>
              </a:lnSpc>
              <a:spcBef>
                <a:spcPts val="0"/>
              </a:spcBef>
              <a:spcAft>
                <a:spcPts val="0"/>
              </a:spcAft>
              <a:buClr>
                <a:schemeClr val="dk2"/>
              </a:buClr>
              <a:buSzPts val="1600"/>
              <a:buNone/>
              <a:defRPr sz="1600">
                <a:solidFill>
                  <a:schemeClr val="dk2"/>
                </a:solidFill>
              </a:defRPr>
            </a:lvl6pPr>
            <a:lvl7pPr lvl="6" algn="ctr" rtl="0">
              <a:lnSpc>
                <a:spcPct val="100000"/>
              </a:lnSpc>
              <a:spcBef>
                <a:spcPts val="0"/>
              </a:spcBef>
              <a:spcAft>
                <a:spcPts val="0"/>
              </a:spcAft>
              <a:buClr>
                <a:schemeClr val="dk2"/>
              </a:buClr>
              <a:buSzPts val="1600"/>
              <a:buNone/>
              <a:defRPr sz="1600">
                <a:solidFill>
                  <a:schemeClr val="dk2"/>
                </a:solidFill>
              </a:defRPr>
            </a:lvl7pPr>
            <a:lvl8pPr lvl="7" algn="ctr" rtl="0">
              <a:lnSpc>
                <a:spcPct val="100000"/>
              </a:lnSpc>
              <a:spcBef>
                <a:spcPts val="0"/>
              </a:spcBef>
              <a:spcAft>
                <a:spcPts val="0"/>
              </a:spcAft>
              <a:buClr>
                <a:schemeClr val="dk2"/>
              </a:buClr>
              <a:buSzPts val="1600"/>
              <a:buNone/>
              <a:defRPr sz="1600">
                <a:solidFill>
                  <a:schemeClr val="dk2"/>
                </a:solidFill>
              </a:defRPr>
            </a:lvl8pPr>
            <a:lvl9pPr lvl="8" algn="ctr" rtl="0">
              <a:lnSpc>
                <a:spcPct val="100000"/>
              </a:lnSpc>
              <a:spcBef>
                <a:spcPts val="0"/>
              </a:spcBef>
              <a:spcAft>
                <a:spcPts val="0"/>
              </a:spcAft>
              <a:buClr>
                <a:schemeClr val="dk2"/>
              </a:buClr>
              <a:buSzPts val="1600"/>
              <a:buNone/>
              <a:defRPr sz="1600">
                <a:solidFill>
                  <a:schemeClr val="dk2"/>
                </a:solidFill>
              </a:defRPr>
            </a:lvl9pPr>
          </a:lstStyle>
          <a:p>
            <a:endParaRPr/>
          </a:p>
        </p:txBody>
      </p:sp>
    </p:spTree>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matchingName="Title and two columns 3">
  <p:cSld name="CUSTOM_28">
    <p:spTree>
      <p:nvGrpSpPr>
        <p:cNvPr id="1" name="Shape 1018"/>
        <p:cNvGrpSpPr/>
        <p:nvPr/>
      </p:nvGrpSpPr>
      <p:grpSpPr>
        <a:xfrm>
          <a:off x="0" y="0"/>
          <a:ext cx="0" cy="0"/>
          <a:chOff x="0" y="0"/>
          <a:chExt cx="0" cy="0"/>
        </a:xfrm>
      </p:grpSpPr>
      <p:grpSp>
        <p:nvGrpSpPr>
          <p:cNvPr id="1019" name="Google Shape;1019;p37"/>
          <p:cNvGrpSpPr/>
          <p:nvPr/>
        </p:nvGrpSpPr>
        <p:grpSpPr>
          <a:xfrm flipH="1">
            <a:off x="-1700" y="329"/>
            <a:ext cx="9147400" cy="5142843"/>
            <a:chOff x="238125" y="854700"/>
            <a:chExt cx="7142500" cy="4015650"/>
          </a:xfrm>
        </p:grpSpPr>
        <p:sp>
          <p:nvSpPr>
            <p:cNvPr id="1020" name="Google Shape;1020;p37"/>
            <p:cNvSpPr/>
            <p:nvPr/>
          </p:nvSpPr>
          <p:spPr>
            <a:xfrm>
              <a:off x="238125" y="854700"/>
              <a:ext cx="7142500" cy="4015650"/>
            </a:xfrm>
            <a:custGeom>
              <a:avLst/>
              <a:gdLst/>
              <a:ahLst/>
              <a:cxnLst/>
              <a:rect l="l" t="t" r="r" b="b"/>
              <a:pathLst>
                <a:path w="285700" h="160626" extrusionOk="0">
                  <a:moveTo>
                    <a:pt x="5823" y="8897"/>
                  </a:moveTo>
                  <a:cubicBezTo>
                    <a:pt x="6990" y="8897"/>
                    <a:pt x="7943" y="9851"/>
                    <a:pt x="7943" y="11018"/>
                  </a:cubicBezTo>
                  <a:cubicBezTo>
                    <a:pt x="7943" y="12185"/>
                    <a:pt x="6990" y="13139"/>
                    <a:pt x="5823" y="13139"/>
                  </a:cubicBezTo>
                  <a:cubicBezTo>
                    <a:pt x="4656" y="13139"/>
                    <a:pt x="3714" y="12185"/>
                    <a:pt x="3714" y="11018"/>
                  </a:cubicBezTo>
                  <a:cubicBezTo>
                    <a:pt x="3714" y="9851"/>
                    <a:pt x="4656" y="8897"/>
                    <a:pt x="5823" y="8897"/>
                  </a:cubicBezTo>
                  <a:close/>
                  <a:moveTo>
                    <a:pt x="5823" y="20718"/>
                  </a:moveTo>
                  <a:cubicBezTo>
                    <a:pt x="6990" y="20718"/>
                    <a:pt x="7943" y="21660"/>
                    <a:pt x="7943" y="22839"/>
                  </a:cubicBezTo>
                  <a:cubicBezTo>
                    <a:pt x="7943" y="24006"/>
                    <a:pt x="6990" y="24960"/>
                    <a:pt x="5823" y="24960"/>
                  </a:cubicBezTo>
                  <a:cubicBezTo>
                    <a:pt x="4656" y="24960"/>
                    <a:pt x="3714" y="24006"/>
                    <a:pt x="3714" y="22839"/>
                  </a:cubicBezTo>
                  <a:cubicBezTo>
                    <a:pt x="3714" y="21660"/>
                    <a:pt x="4656" y="20718"/>
                    <a:pt x="5823" y="20718"/>
                  </a:cubicBezTo>
                  <a:close/>
                  <a:moveTo>
                    <a:pt x="5823" y="32527"/>
                  </a:moveTo>
                  <a:cubicBezTo>
                    <a:pt x="6990" y="32527"/>
                    <a:pt x="7943" y="33481"/>
                    <a:pt x="7943" y="34648"/>
                  </a:cubicBezTo>
                  <a:cubicBezTo>
                    <a:pt x="7943" y="35827"/>
                    <a:pt x="6990" y="36768"/>
                    <a:pt x="5823" y="36768"/>
                  </a:cubicBezTo>
                  <a:cubicBezTo>
                    <a:pt x="4656" y="36768"/>
                    <a:pt x="3714" y="35827"/>
                    <a:pt x="3714" y="34648"/>
                  </a:cubicBezTo>
                  <a:cubicBezTo>
                    <a:pt x="3714" y="33481"/>
                    <a:pt x="4656" y="32527"/>
                    <a:pt x="5823" y="32527"/>
                  </a:cubicBezTo>
                  <a:close/>
                  <a:moveTo>
                    <a:pt x="5823" y="44348"/>
                  </a:moveTo>
                  <a:cubicBezTo>
                    <a:pt x="6990" y="44348"/>
                    <a:pt x="7943" y="45302"/>
                    <a:pt x="7943" y="46469"/>
                  </a:cubicBezTo>
                  <a:cubicBezTo>
                    <a:pt x="7943" y="47636"/>
                    <a:pt x="6990" y="48589"/>
                    <a:pt x="5823" y="48589"/>
                  </a:cubicBezTo>
                  <a:cubicBezTo>
                    <a:pt x="4656" y="48589"/>
                    <a:pt x="3714" y="47636"/>
                    <a:pt x="3714" y="46469"/>
                  </a:cubicBezTo>
                  <a:cubicBezTo>
                    <a:pt x="3714" y="45302"/>
                    <a:pt x="4656" y="44348"/>
                    <a:pt x="5823" y="44348"/>
                  </a:cubicBezTo>
                  <a:close/>
                  <a:moveTo>
                    <a:pt x="5823" y="56169"/>
                  </a:moveTo>
                  <a:cubicBezTo>
                    <a:pt x="6990" y="56169"/>
                    <a:pt x="7943" y="57110"/>
                    <a:pt x="7943" y="58277"/>
                  </a:cubicBezTo>
                  <a:cubicBezTo>
                    <a:pt x="7943" y="59457"/>
                    <a:pt x="6990" y="60398"/>
                    <a:pt x="5823" y="60398"/>
                  </a:cubicBezTo>
                  <a:cubicBezTo>
                    <a:pt x="4656" y="60398"/>
                    <a:pt x="3714" y="59457"/>
                    <a:pt x="3714" y="58277"/>
                  </a:cubicBezTo>
                  <a:cubicBezTo>
                    <a:pt x="3714" y="57110"/>
                    <a:pt x="4656" y="56169"/>
                    <a:pt x="5823" y="56169"/>
                  </a:cubicBezTo>
                  <a:close/>
                  <a:moveTo>
                    <a:pt x="5823" y="67977"/>
                  </a:moveTo>
                  <a:cubicBezTo>
                    <a:pt x="6990" y="67977"/>
                    <a:pt x="7943" y="68931"/>
                    <a:pt x="7943" y="70098"/>
                  </a:cubicBezTo>
                  <a:cubicBezTo>
                    <a:pt x="7943" y="71265"/>
                    <a:pt x="6990" y="72219"/>
                    <a:pt x="5823" y="72219"/>
                  </a:cubicBezTo>
                  <a:cubicBezTo>
                    <a:pt x="4656" y="72219"/>
                    <a:pt x="3714" y="71265"/>
                    <a:pt x="3714" y="70098"/>
                  </a:cubicBezTo>
                  <a:cubicBezTo>
                    <a:pt x="3714" y="68931"/>
                    <a:pt x="4656" y="67977"/>
                    <a:pt x="5823" y="67977"/>
                  </a:cubicBezTo>
                  <a:close/>
                  <a:moveTo>
                    <a:pt x="5823" y="79798"/>
                  </a:moveTo>
                  <a:cubicBezTo>
                    <a:pt x="6990" y="79798"/>
                    <a:pt x="7943" y="80739"/>
                    <a:pt x="7943" y="81919"/>
                  </a:cubicBezTo>
                  <a:cubicBezTo>
                    <a:pt x="7943" y="83086"/>
                    <a:pt x="6990" y="84027"/>
                    <a:pt x="5823" y="84027"/>
                  </a:cubicBezTo>
                  <a:cubicBezTo>
                    <a:pt x="4656" y="84027"/>
                    <a:pt x="3714" y="83086"/>
                    <a:pt x="3714" y="81919"/>
                  </a:cubicBezTo>
                  <a:cubicBezTo>
                    <a:pt x="3714" y="80739"/>
                    <a:pt x="4656" y="79798"/>
                    <a:pt x="5823" y="79798"/>
                  </a:cubicBezTo>
                  <a:close/>
                  <a:moveTo>
                    <a:pt x="5823" y="91607"/>
                  </a:moveTo>
                  <a:cubicBezTo>
                    <a:pt x="6990" y="91607"/>
                    <a:pt x="7943" y="92560"/>
                    <a:pt x="7943" y="93727"/>
                  </a:cubicBezTo>
                  <a:cubicBezTo>
                    <a:pt x="7943" y="94895"/>
                    <a:pt x="6990" y="95848"/>
                    <a:pt x="5823" y="95848"/>
                  </a:cubicBezTo>
                  <a:cubicBezTo>
                    <a:pt x="4656" y="95848"/>
                    <a:pt x="3714" y="94895"/>
                    <a:pt x="3714" y="93727"/>
                  </a:cubicBezTo>
                  <a:cubicBezTo>
                    <a:pt x="3714" y="92560"/>
                    <a:pt x="4656" y="91607"/>
                    <a:pt x="5823" y="91607"/>
                  </a:cubicBezTo>
                  <a:close/>
                  <a:moveTo>
                    <a:pt x="5823" y="103428"/>
                  </a:moveTo>
                  <a:cubicBezTo>
                    <a:pt x="6990" y="103428"/>
                    <a:pt x="7943" y="104381"/>
                    <a:pt x="7943" y="105548"/>
                  </a:cubicBezTo>
                  <a:cubicBezTo>
                    <a:pt x="7943" y="106716"/>
                    <a:pt x="6990" y="107669"/>
                    <a:pt x="5823" y="107669"/>
                  </a:cubicBezTo>
                  <a:cubicBezTo>
                    <a:pt x="4656" y="107669"/>
                    <a:pt x="3714" y="106716"/>
                    <a:pt x="3714" y="105548"/>
                  </a:cubicBezTo>
                  <a:cubicBezTo>
                    <a:pt x="3714" y="104381"/>
                    <a:pt x="4656" y="103428"/>
                    <a:pt x="5823" y="103428"/>
                  </a:cubicBezTo>
                  <a:close/>
                  <a:moveTo>
                    <a:pt x="5823" y="115249"/>
                  </a:moveTo>
                  <a:cubicBezTo>
                    <a:pt x="6990" y="115249"/>
                    <a:pt x="7943" y="116190"/>
                    <a:pt x="7943" y="117357"/>
                  </a:cubicBezTo>
                  <a:cubicBezTo>
                    <a:pt x="7943" y="118536"/>
                    <a:pt x="6990" y="119478"/>
                    <a:pt x="5823" y="119478"/>
                  </a:cubicBezTo>
                  <a:cubicBezTo>
                    <a:pt x="4656" y="119478"/>
                    <a:pt x="3714" y="118536"/>
                    <a:pt x="3714" y="117357"/>
                  </a:cubicBezTo>
                  <a:cubicBezTo>
                    <a:pt x="3714" y="116190"/>
                    <a:pt x="4656" y="115249"/>
                    <a:pt x="5823" y="115249"/>
                  </a:cubicBezTo>
                  <a:close/>
                  <a:moveTo>
                    <a:pt x="5823" y="127057"/>
                  </a:moveTo>
                  <a:cubicBezTo>
                    <a:pt x="6990" y="127057"/>
                    <a:pt x="7943" y="128011"/>
                    <a:pt x="7943" y="129178"/>
                  </a:cubicBezTo>
                  <a:cubicBezTo>
                    <a:pt x="7943" y="130345"/>
                    <a:pt x="6990" y="131299"/>
                    <a:pt x="5823" y="131299"/>
                  </a:cubicBezTo>
                  <a:cubicBezTo>
                    <a:pt x="4656" y="131299"/>
                    <a:pt x="3714" y="130345"/>
                    <a:pt x="3714" y="129178"/>
                  </a:cubicBezTo>
                  <a:cubicBezTo>
                    <a:pt x="3714" y="128011"/>
                    <a:pt x="4656" y="127057"/>
                    <a:pt x="5823" y="127057"/>
                  </a:cubicBezTo>
                  <a:close/>
                  <a:moveTo>
                    <a:pt x="5823" y="138878"/>
                  </a:moveTo>
                  <a:cubicBezTo>
                    <a:pt x="6990" y="138878"/>
                    <a:pt x="7943" y="139819"/>
                    <a:pt x="7943" y="140999"/>
                  </a:cubicBezTo>
                  <a:cubicBezTo>
                    <a:pt x="7943" y="142166"/>
                    <a:pt x="6990" y="143107"/>
                    <a:pt x="5823" y="143107"/>
                  </a:cubicBezTo>
                  <a:cubicBezTo>
                    <a:pt x="4656" y="143107"/>
                    <a:pt x="3714" y="142166"/>
                    <a:pt x="3714" y="140999"/>
                  </a:cubicBezTo>
                  <a:cubicBezTo>
                    <a:pt x="3714" y="139819"/>
                    <a:pt x="4656" y="138878"/>
                    <a:pt x="5823" y="138878"/>
                  </a:cubicBezTo>
                  <a:close/>
                  <a:moveTo>
                    <a:pt x="5823" y="150687"/>
                  </a:moveTo>
                  <a:cubicBezTo>
                    <a:pt x="6990" y="150687"/>
                    <a:pt x="7943" y="151640"/>
                    <a:pt x="7943" y="152807"/>
                  </a:cubicBezTo>
                  <a:cubicBezTo>
                    <a:pt x="7943" y="153974"/>
                    <a:pt x="6990" y="154928"/>
                    <a:pt x="5823" y="154928"/>
                  </a:cubicBezTo>
                  <a:cubicBezTo>
                    <a:pt x="4656" y="154928"/>
                    <a:pt x="3714" y="153974"/>
                    <a:pt x="3714" y="152807"/>
                  </a:cubicBezTo>
                  <a:cubicBezTo>
                    <a:pt x="3714" y="151640"/>
                    <a:pt x="4656" y="150687"/>
                    <a:pt x="5823" y="150687"/>
                  </a:cubicBezTo>
                  <a:close/>
                  <a:moveTo>
                    <a:pt x="0" y="0"/>
                  </a:moveTo>
                  <a:lnTo>
                    <a:pt x="0" y="160625"/>
                  </a:lnTo>
                  <a:lnTo>
                    <a:pt x="285700" y="160625"/>
                  </a:lnTo>
                  <a:lnTo>
                    <a:pt x="28570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 name="Google Shape;1021;p37"/>
            <p:cNvSpPr/>
            <p:nvPr/>
          </p:nvSpPr>
          <p:spPr>
            <a:xfrm>
              <a:off x="561875" y="2486675"/>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 name="Google Shape;1022;p37"/>
            <p:cNvSpPr/>
            <p:nvPr/>
          </p:nvSpPr>
          <p:spPr>
            <a:xfrm>
              <a:off x="561875" y="2694675"/>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 name="Google Shape;1023;p37"/>
            <p:cNvSpPr/>
            <p:nvPr/>
          </p:nvSpPr>
          <p:spPr>
            <a:xfrm>
              <a:off x="561875" y="289230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 name="Google Shape;1024;p37"/>
            <p:cNvSpPr/>
            <p:nvPr/>
          </p:nvSpPr>
          <p:spPr>
            <a:xfrm>
              <a:off x="561875" y="3100000"/>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 name="Google Shape;1025;p37"/>
            <p:cNvSpPr/>
            <p:nvPr/>
          </p:nvSpPr>
          <p:spPr>
            <a:xfrm>
              <a:off x="561875" y="167570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 name="Google Shape;1026;p37"/>
            <p:cNvSpPr/>
            <p:nvPr/>
          </p:nvSpPr>
          <p:spPr>
            <a:xfrm>
              <a:off x="561875" y="1883700"/>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 name="Google Shape;1027;p37"/>
            <p:cNvSpPr/>
            <p:nvPr/>
          </p:nvSpPr>
          <p:spPr>
            <a:xfrm>
              <a:off x="561875" y="2081350"/>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 name="Google Shape;1028;p37"/>
            <p:cNvSpPr/>
            <p:nvPr/>
          </p:nvSpPr>
          <p:spPr>
            <a:xfrm>
              <a:off x="561875" y="228902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 name="Google Shape;1029;p37"/>
            <p:cNvSpPr/>
            <p:nvPr/>
          </p:nvSpPr>
          <p:spPr>
            <a:xfrm>
              <a:off x="561875" y="107272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 name="Google Shape;1030;p37"/>
            <p:cNvSpPr/>
            <p:nvPr/>
          </p:nvSpPr>
          <p:spPr>
            <a:xfrm>
              <a:off x="561875" y="127037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 name="Google Shape;1031;p37"/>
            <p:cNvSpPr/>
            <p:nvPr/>
          </p:nvSpPr>
          <p:spPr>
            <a:xfrm>
              <a:off x="561875" y="147805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 name="Google Shape;1032;p37"/>
            <p:cNvSpPr/>
            <p:nvPr/>
          </p:nvSpPr>
          <p:spPr>
            <a:xfrm>
              <a:off x="561875" y="410860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 name="Google Shape;1033;p37"/>
            <p:cNvSpPr/>
            <p:nvPr/>
          </p:nvSpPr>
          <p:spPr>
            <a:xfrm>
              <a:off x="561875" y="431660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 name="Google Shape;1034;p37"/>
            <p:cNvSpPr/>
            <p:nvPr/>
          </p:nvSpPr>
          <p:spPr>
            <a:xfrm>
              <a:off x="561875" y="4514250"/>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 name="Google Shape;1035;p37"/>
            <p:cNvSpPr/>
            <p:nvPr/>
          </p:nvSpPr>
          <p:spPr>
            <a:xfrm>
              <a:off x="561875" y="472192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 name="Google Shape;1036;p37"/>
            <p:cNvSpPr/>
            <p:nvPr/>
          </p:nvSpPr>
          <p:spPr>
            <a:xfrm>
              <a:off x="561875" y="3297650"/>
              <a:ext cx="6818750" cy="0"/>
            </a:xfrm>
            <a:custGeom>
              <a:avLst/>
              <a:gdLst/>
              <a:ahLst/>
              <a:cxnLst/>
              <a:rect l="l" t="t" r="r" b="b"/>
              <a:pathLst>
                <a:path w="272750"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 name="Google Shape;1037;p37"/>
            <p:cNvSpPr/>
            <p:nvPr/>
          </p:nvSpPr>
          <p:spPr>
            <a:xfrm>
              <a:off x="561875" y="350562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 name="Google Shape;1038;p37"/>
            <p:cNvSpPr/>
            <p:nvPr/>
          </p:nvSpPr>
          <p:spPr>
            <a:xfrm>
              <a:off x="561875" y="370327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 name="Google Shape;1039;p37"/>
            <p:cNvSpPr/>
            <p:nvPr/>
          </p:nvSpPr>
          <p:spPr>
            <a:xfrm>
              <a:off x="561875" y="391095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 name="Google Shape;1040;p37"/>
            <p:cNvSpPr/>
            <p:nvPr/>
          </p:nvSpPr>
          <p:spPr>
            <a:xfrm>
              <a:off x="514825" y="859725"/>
              <a:ext cx="25" cy="4005275"/>
            </a:xfrm>
            <a:custGeom>
              <a:avLst/>
              <a:gdLst/>
              <a:ahLst/>
              <a:cxnLst/>
              <a:rect l="l" t="t" r="r" b="b"/>
              <a:pathLst>
                <a:path w="1" h="160211" fill="none" extrusionOk="0">
                  <a:moveTo>
                    <a:pt x="0" y="0"/>
                  </a:moveTo>
                  <a:lnTo>
                    <a:pt x="0" y="160211"/>
                  </a:lnTo>
                </a:path>
              </a:pathLst>
            </a:custGeom>
            <a:noFill/>
            <a:ln w="7850" cap="flat" cmpd="sng">
              <a:solidFill>
                <a:schemeClr val="dk1"/>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 name="Google Shape;1041;p37"/>
            <p:cNvSpPr/>
            <p:nvPr/>
          </p:nvSpPr>
          <p:spPr>
            <a:xfrm>
              <a:off x="563750" y="859725"/>
              <a:ext cx="25" cy="4005275"/>
            </a:xfrm>
            <a:custGeom>
              <a:avLst/>
              <a:gdLst/>
              <a:ahLst/>
              <a:cxnLst/>
              <a:rect l="l" t="t" r="r" b="b"/>
              <a:pathLst>
                <a:path w="1" h="160211" fill="none" extrusionOk="0">
                  <a:moveTo>
                    <a:pt x="1" y="0"/>
                  </a:moveTo>
                  <a:lnTo>
                    <a:pt x="1" y="160211"/>
                  </a:lnTo>
                </a:path>
              </a:pathLst>
            </a:custGeom>
            <a:noFill/>
            <a:ln w="7850" cap="flat" cmpd="sng">
              <a:solidFill>
                <a:schemeClr val="dk1"/>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42" name="Google Shape;1042;p37"/>
          <p:cNvSpPr txBox="1">
            <a:spLocks noGrp="1"/>
          </p:cNvSpPr>
          <p:nvPr>
            <p:ph type="subTitle" idx="1"/>
          </p:nvPr>
        </p:nvSpPr>
        <p:spPr>
          <a:xfrm>
            <a:off x="1342450" y="3241403"/>
            <a:ext cx="2506200" cy="406800"/>
          </a:xfrm>
          <a:prstGeom prst="rect">
            <a:avLst/>
          </a:prstGeom>
          <a:noFill/>
          <a:ln>
            <a:noFill/>
          </a:ln>
        </p:spPr>
        <p:txBody>
          <a:bodyPr spcFirstLastPara="1" wrap="square" lIns="91425" tIns="91425" rIns="91425" bIns="91425" anchor="t" anchorCtr="0">
            <a:noAutofit/>
          </a:bodyPr>
          <a:lstStyle>
            <a:lvl1pPr lvl="0" algn="ctr" rtl="0">
              <a:lnSpc>
                <a:spcPct val="100000"/>
              </a:lnSpc>
              <a:spcBef>
                <a:spcPts val="0"/>
              </a:spcBef>
              <a:spcAft>
                <a:spcPts val="0"/>
              </a:spcAft>
              <a:buSzPts val="1600"/>
              <a:buFont typeface="Itim"/>
              <a:buNone/>
              <a:defRPr sz="2000" b="1">
                <a:solidFill>
                  <a:schemeClr val="dk1"/>
                </a:solidFill>
                <a:latin typeface="Itim"/>
                <a:ea typeface="Itim"/>
                <a:cs typeface="Itim"/>
                <a:sym typeface="Itim"/>
              </a:defRPr>
            </a:lvl1pPr>
            <a:lvl2pPr lvl="1" algn="ctr" rtl="0">
              <a:lnSpc>
                <a:spcPct val="100000"/>
              </a:lnSpc>
              <a:spcBef>
                <a:spcPts val="0"/>
              </a:spcBef>
              <a:spcAft>
                <a:spcPts val="0"/>
              </a:spcAft>
              <a:buClr>
                <a:schemeClr val="dk2"/>
              </a:buClr>
              <a:buSzPts val="1600"/>
              <a:buFont typeface="Itim"/>
              <a:buNone/>
              <a:defRPr sz="1600" b="1">
                <a:solidFill>
                  <a:schemeClr val="dk2"/>
                </a:solidFill>
                <a:latin typeface="Itim"/>
                <a:ea typeface="Itim"/>
                <a:cs typeface="Itim"/>
                <a:sym typeface="Itim"/>
              </a:defRPr>
            </a:lvl2pPr>
            <a:lvl3pPr lvl="2" algn="ctr" rtl="0">
              <a:lnSpc>
                <a:spcPct val="100000"/>
              </a:lnSpc>
              <a:spcBef>
                <a:spcPts val="0"/>
              </a:spcBef>
              <a:spcAft>
                <a:spcPts val="0"/>
              </a:spcAft>
              <a:buClr>
                <a:schemeClr val="dk2"/>
              </a:buClr>
              <a:buSzPts val="1600"/>
              <a:buFont typeface="Itim"/>
              <a:buNone/>
              <a:defRPr sz="1600" b="1">
                <a:solidFill>
                  <a:schemeClr val="dk2"/>
                </a:solidFill>
                <a:latin typeface="Itim"/>
                <a:ea typeface="Itim"/>
                <a:cs typeface="Itim"/>
                <a:sym typeface="Itim"/>
              </a:defRPr>
            </a:lvl3pPr>
            <a:lvl4pPr lvl="3" algn="ctr" rtl="0">
              <a:lnSpc>
                <a:spcPct val="100000"/>
              </a:lnSpc>
              <a:spcBef>
                <a:spcPts val="0"/>
              </a:spcBef>
              <a:spcAft>
                <a:spcPts val="0"/>
              </a:spcAft>
              <a:buClr>
                <a:schemeClr val="dk2"/>
              </a:buClr>
              <a:buSzPts val="1600"/>
              <a:buFont typeface="Itim"/>
              <a:buNone/>
              <a:defRPr sz="1600" b="1">
                <a:solidFill>
                  <a:schemeClr val="dk2"/>
                </a:solidFill>
                <a:latin typeface="Itim"/>
                <a:ea typeface="Itim"/>
                <a:cs typeface="Itim"/>
                <a:sym typeface="Itim"/>
              </a:defRPr>
            </a:lvl4pPr>
            <a:lvl5pPr lvl="4" algn="ctr" rtl="0">
              <a:lnSpc>
                <a:spcPct val="100000"/>
              </a:lnSpc>
              <a:spcBef>
                <a:spcPts val="0"/>
              </a:spcBef>
              <a:spcAft>
                <a:spcPts val="0"/>
              </a:spcAft>
              <a:buClr>
                <a:schemeClr val="dk2"/>
              </a:buClr>
              <a:buSzPts val="1600"/>
              <a:buFont typeface="Itim"/>
              <a:buNone/>
              <a:defRPr sz="1600" b="1">
                <a:solidFill>
                  <a:schemeClr val="dk2"/>
                </a:solidFill>
                <a:latin typeface="Itim"/>
                <a:ea typeface="Itim"/>
                <a:cs typeface="Itim"/>
                <a:sym typeface="Itim"/>
              </a:defRPr>
            </a:lvl5pPr>
            <a:lvl6pPr lvl="5" algn="ctr" rtl="0">
              <a:lnSpc>
                <a:spcPct val="100000"/>
              </a:lnSpc>
              <a:spcBef>
                <a:spcPts val="0"/>
              </a:spcBef>
              <a:spcAft>
                <a:spcPts val="0"/>
              </a:spcAft>
              <a:buClr>
                <a:schemeClr val="dk2"/>
              </a:buClr>
              <a:buSzPts val="1600"/>
              <a:buFont typeface="Itim"/>
              <a:buNone/>
              <a:defRPr sz="1600" b="1">
                <a:solidFill>
                  <a:schemeClr val="dk2"/>
                </a:solidFill>
                <a:latin typeface="Itim"/>
                <a:ea typeface="Itim"/>
                <a:cs typeface="Itim"/>
                <a:sym typeface="Itim"/>
              </a:defRPr>
            </a:lvl6pPr>
            <a:lvl7pPr lvl="6" algn="ctr" rtl="0">
              <a:lnSpc>
                <a:spcPct val="100000"/>
              </a:lnSpc>
              <a:spcBef>
                <a:spcPts val="0"/>
              </a:spcBef>
              <a:spcAft>
                <a:spcPts val="0"/>
              </a:spcAft>
              <a:buClr>
                <a:schemeClr val="dk2"/>
              </a:buClr>
              <a:buSzPts val="1600"/>
              <a:buFont typeface="Itim"/>
              <a:buNone/>
              <a:defRPr sz="1600" b="1">
                <a:solidFill>
                  <a:schemeClr val="dk2"/>
                </a:solidFill>
                <a:latin typeface="Itim"/>
                <a:ea typeface="Itim"/>
                <a:cs typeface="Itim"/>
                <a:sym typeface="Itim"/>
              </a:defRPr>
            </a:lvl7pPr>
            <a:lvl8pPr lvl="7" algn="ctr" rtl="0">
              <a:lnSpc>
                <a:spcPct val="100000"/>
              </a:lnSpc>
              <a:spcBef>
                <a:spcPts val="0"/>
              </a:spcBef>
              <a:spcAft>
                <a:spcPts val="0"/>
              </a:spcAft>
              <a:buClr>
                <a:schemeClr val="dk2"/>
              </a:buClr>
              <a:buSzPts val="1600"/>
              <a:buFont typeface="Itim"/>
              <a:buNone/>
              <a:defRPr sz="1600" b="1">
                <a:solidFill>
                  <a:schemeClr val="dk2"/>
                </a:solidFill>
                <a:latin typeface="Itim"/>
                <a:ea typeface="Itim"/>
                <a:cs typeface="Itim"/>
                <a:sym typeface="Itim"/>
              </a:defRPr>
            </a:lvl8pPr>
            <a:lvl9pPr lvl="8" algn="ctr" rtl="0">
              <a:lnSpc>
                <a:spcPct val="100000"/>
              </a:lnSpc>
              <a:spcBef>
                <a:spcPts val="0"/>
              </a:spcBef>
              <a:spcAft>
                <a:spcPts val="0"/>
              </a:spcAft>
              <a:buClr>
                <a:schemeClr val="dk2"/>
              </a:buClr>
              <a:buSzPts val="1600"/>
              <a:buFont typeface="Itim"/>
              <a:buNone/>
              <a:defRPr sz="1600" b="1">
                <a:solidFill>
                  <a:schemeClr val="dk2"/>
                </a:solidFill>
                <a:latin typeface="Itim"/>
                <a:ea typeface="Itim"/>
                <a:cs typeface="Itim"/>
                <a:sym typeface="Itim"/>
              </a:defRPr>
            </a:lvl9pPr>
          </a:lstStyle>
          <a:p>
            <a:endParaRPr/>
          </a:p>
        </p:txBody>
      </p:sp>
      <p:sp>
        <p:nvSpPr>
          <p:cNvPr id="1043" name="Google Shape;1043;p37"/>
          <p:cNvSpPr txBox="1">
            <a:spLocks noGrp="1"/>
          </p:cNvSpPr>
          <p:nvPr>
            <p:ph type="subTitle" idx="2"/>
          </p:nvPr>
        </p:nvSpPr>
        <p:spPr>
          <a:xfrm>
            <a:off x="5295350" y="3232090"/>
            <a:ext cx="2506200" cy="406800"/>
          </a:xfrm>
          <a:prstGeom prst="rect">
            <a:avLst/>
          </a:prstGeom>
          <a:noFill/>
          <a:ln>
            <a:noFill/>
          </a:ln>
        </p:spPr>
        <p:txBody>
          <a:bodyPr spcFirstLastPara="1" wrap="square" lIns="91425" tIns="91425" rIns="91425" bIns="91425" anchor="t" anchorCtr="0">
            <a:noAutofit/>
          </a:bodyPr>
          <a:lstStyle>
            <a:lvl1pPr lvl="0" algn="ctr" rtl="0">
              <a:lnSpc>
                <a:spcPct val="100000"/>
              </a:lnSpc>
              <a:spcBef>
                <a:spcPts val="0"/>
              </a:spcBef>
              <a:spcAft>
                <a:spcPts val="0"/>
              </a:spcAft>
              <a:buSzPts val="1600"/>
              <a:buFont typeface="Itim"/>
              <a:buNone/>
              <a:defRPr sz="2000" b="1">
                <a:solidFill>
                  <a:schemeClr val="dk1"/>
                </a:solidFill>
                <a:latin typeface="Itim"/>
                <a:ea typeface="Itim"/>
                <a:cs typeface="Itim"/>
                <a:sym typeface="Itim"/>
              </a:defRPr>
            </a:lvl1pPr>
            <a:lvl2pPr lvl="1" algn="ctr" rtl="0">
              <a:lnSpc>
                <a:spcPct val="100000"/>
              </a:lnSpc>
              <a:spcBef>
                <a:spcPts val="0"/>
              </a:spcBef>
              <a:spcAft>
                <a:spcPts val="0"/>
              </a:spcAft>
              <a:buClr>
                <a:schemeClr val="dk2"/>
              </a:buClr>
              <a:buSzPts val="1600"/>
              <a:buFont typeface="Itim"/>
              <a:buNone/>
              <a:defRPr sz="1600" b="1">
                <a:solidFill>
                  <a:schemeClr val="dk2"/>
                </a:solidFill>
                <a:latin typeface="Itim"/>
                <a:ea typeface="Itim"/>
                <a:cs typeface="Itim"/>
                <a:sym typeface="Itim"/>
              </a:defRPr>
            </a:lvl2pPr>
            <a:lvl3pPr lvl="2" algn="ctr" rtl="0">
              <a:lnSpc>
                <a:spcPct val="100000"/>
              </a:lnSpc>
              <a:spcBef>
                <a:spcPts val="0"/>
              </a:spcBef>
              <a:spcAft>
                <a:spcPts val="0"/>
              </a:spcAft>
              <a:buClr>
                <a:schemeClr val="dk2"/>
              </a:buClr>
              <a:buSzPts val="1600"/>
              <a:buFont typeface="Itim"/>
              <a:buNone/>
              <a:defRPr sz="1600" b="1">
                <a:solidFill>
                  <a:schemeClr val="dk2"/>
                </a:solidFill>
                <a:latin typeface="Itim"/>
                <a:ea typeface="Itim"/>
                <a:cs typeface="Itim"/>
                <a:sym typeface="Itim"/>
              </a:defRPr>
            </a:lvl3pPr>
            <a:lvl4pPr lvl="3" algn="ctr" rtl="0">
              <a:lnSpc>
                <a:spcPct val="100000"/>
              </a:lnSpc>
              <a:spcBef>
                <a:spcPts val="0"/>
              </a:spcBef>
              <a:spcAft>
                <a:spcPts val="0"/>
              </a:spcAft>
              <a:buClr>
                <a:schemeClr val="dk2"/>
              </a:buClr>
              <a:buSzPts val="1600"/>
              <a:buFont typeface="Itim"/>
              <a:buNone/>
              <a:defRPr sz="1600" b="1">
                <a:solidFill>
                  <a:schemeClr val="dk2"/>
                </a:solidFill>
                <a:latin typeface="Itim"/>
                <a:ea typeface="Itim"/>
                <a:cs typeface="Itim"/>
                <a:sym typeface="Itim"/>
              </a:defRPr>
            </a:lvl4pPr>
            <a:lvl5pPr lvl="4" algn="ctr" rtl="0">
              <a:lnSpc>
                <a:spcPct val="100000"/>
              </a:lnSpc>
              <a:spcBef>
                <a:spcPts val="0"/>
              </a:spcBef>
              <a:spcAft>
                <a:spcPts val="0"/>
              </a:spcAft>
              <a:buClr>
                <a:schemeClr val="dk2"/>
              </a:buClr>
              <a:buSzPts val="1600"/>
              <a:buFont typeface="Itim"/>
              <a:buNone/>
              <a:defRPr sz="1600" b="1">
                <a:solidFill>
                  <a:schemeClr val="dk2"/>
                </a:solidFill>
                <a:latin typeface="Itim"/>
                <a:ea typeface="Itim"/>
                <a:cs typeface="Itim"/>
                <a:sym typeface="Itim"/>
              </a:defRPr>
            </a:lvl5pPr>
            <a:lvl6pPr lvl="5" algn="ctr" rtl="0">
              <a:lnSpc>
                <a:spcPct val="100000"/>
              </a:lnSpc>
              <a:spcBef>
                <a:spcPts val="0"/>
              </a:spcBef>
              <a:spcAft>
                <a:spcPts val="0"/>
              </a:spcAft>
              <a:buClr>
                <a:schemeClr val="dk2"/>
              </a:buClr>
              <a:buSzPts val="1600"/>
              <a:buFont typeface="Itim"/>
              <a:buNone/>
              <a:defRPr sz="1600" b="1">
                <a:solidFill>
                  <a:schemeClr val="dk2"/>
                </a:solidFill>
                <a:latin typeface="Itim"/>
                <a:ea typeface="Itim"/>
                <a:cs typeface="Itim"/>
                <a:sym typeface="Itim"/>
              </a:defRPr>
            </a:lvl6pPr>
            <a:lvl7pPr lvl="6" algn="ctr" rtl="0">
              <a:lnSpc>
                <a:spcPct val="100000"/>
              </a:lnSpc>
              <a:spcBef>
                <a:spcPts val="0"/>
              </a:spcBef>
              <a:spcAft>
                <a:spcPts val="0"/>
              </a:spcAft>
              <a:buClr>
                <a:schemeClr val="dk2"/>
              </a:buClr>
              <a:buSzPts val="1600"/>
              <a:buFont typeface="Itim"/>
              <a:buNone/>
              <a:defRPr sz="1600" b="1">
                <a:solidFill>
                  <a:schemeClr val="dk2"/>
                </a:solidFill>
                <a:latin typeface="Itim"/>
                <a:ea typeface="Itim"/>
                <a:cs typeface="Itim"/>
                <a:sym typeface="Itim"/>
              </a:defRPr>
            </a:lvl7pPr>
            <a:lvl8pPr lvl="7" algn="ctr" rtl="0">
              <a:lnSpc>
                <a:spcPct val="100000"/>
              </a:lnSpc>
              <a:spcBef>
                <a:spcPts val="0"/>
              </a:spcBef>
              <a:spcAft>
                <a:spcPts val="0"/>
              </a:spcAft>
              <a:buClr>
                <a:schemeClr val="dk2"/>
              </a:buClr>
              <a:buSzPts val="1600"/>
              <a:buFont typeface="Itim"/>
              <a:buNone/>
              <a:defRPr sz="1600" b="1">
                <a:solidFill>
                  <a:schemeClr val="dk2"/>
                </a:solidFill>
                <a:latin typeface="Itim"/>
                <a:ea typeface="Itim"/>
                <a:cs typeface="Itim"/>
                <a:sym typeface="Itim"/>
              </a:defRPr>
            </a:lvl8pPr>
            <a:lvl9pPr lvl="8" algn="ctr" rtl="0">
              <a:lnSpc>
                <a:spcPct val="100000"/>
              </a:lnSpc>
              <a:spcBef>
                <a:spcPts val="0"/>
              </a:spcBef>
              <a:spcAft>
                <a:spcPts val="0"/>
              </a:spcAft>
              <a:buClr>
                <a:schemeClr val="dk2"/>
              </a:buClr>
              <a:buSzPts val="1600"/>
              <a:buFont typeface="Itim"/>
              <a:buNone/>
              <a:defRPr sz="1600" b="1">
                <a:solidFill>
                  <a:schemeClr val="dk2"/>
                </a:solidFill>
                <a:latin typeface="Itim"/>
                <a:ea typeface="Itim"/>
                <a:cs typeface="Itim"/>
                <a:sym typeface="Itim"/>
              </a:defRPr>
            </a:lvl9pPr>
          </a:lstStyle>
          <a:p>
            <a:endParaRPr/>
          </a:p>
        </p:txBody>
      </p:sp>
      <p:sp>
        <p:nvSpPr>
          <p:cNvPr id="1044" name="Google Shape;1044;p37"/>
          <p:cNvSpPr txBox="1">
            <a:spLocks noGrp="1"/>
          </p:cNvSpPr>
          <p:nvPr>
            <p:ph type="title"/>
          </p:nvPr>
        </p:nvSpPr>
        <p:spPr>
          <a:xfrm>
            <a:off x="720000" y="540000"/>
            <a:ext cx="7704000" cy="496200"/>
          </a:xfrm>
          <a:prstGeom prst="rect">
            <a:avLst/>
          </a:prstGeom>
        </p:spPr>
        <p:txBody>
          <a:bodyPr spcFirstLastPara="1" wrap="square" lIns="0" tIns="0" rIns="0" bIns="0" anchor="t" anchorCtr="0">
            <a:noAutofit/>
          </a:bodyPr>
          <a:lstStyle>
            <a:lvl1pPr lvl="0" algn="ctr" rtl="0">
              <a:spcBef>
                <a:spcPts val="0"/>
              </a:spcBef>
              <a:spcAft>
                <a:spcPts val="0"/>
              </a:spcAft>
              <a:buSzPts val="30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1045" name="Google Shape;1045;p37"/>
          <p:cNvSpPr txBox="1">
            <a:spLocks noGrp="1"/>
          </p:cNvSpPr>
          <p:nvPr>
            <p:ph type="subTitle" idx="3"/>
          </p:nvPr>
        </p:nvSpPr>
        <p:spPr>
          <a:xfrm>
            <a:off x="1342450" y="3615440"/>
            <a:ext cx="2506200" cy="990600"/>
          </a:xfrm>
          <a:prstGeom prst="rect">
            <a:avLst/>
          </a:prstGeom>
          <a:noFill/>
          <a:ln>
            <a:noFill/>
          </a:ln>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sz="1600">
                <a:solidFill>
                  <a:schemeClr val="dk2"/>
                </a:solidFill>
                <a:latin typeface="Muli"/>
                <a:ea typeface="Muli"/>
                <a:cs typeface="Muli"/>
                <a:sym typeface="Muli"/>
              </a:defRPr>
            </a:lvl1pPr>
            <a:lvl2pPr lvl="1" algn="ctr" rtl="0">
              <a:lnSpc>
                <a:spcPct val="100000"/>
              </a:lnSpc>
              <a:spcBef>
                <a:spcPts val="0"/>
              </a:spcBef>
              <a:spcAft>
                <a:spcPts val="0"/>
              </a:spcAft>
              <a:buClr>
                <a:schemeClr val="dk2"/>
              </a:buClr>
              <a:buSzPts val="1600"/>
              <a:buNone/>
              <a:defRPr sz="1600">
                <a:solidFill>
                  <a:schemeClr val="dk2"/>
                </a:solidFill>
              </a:defRPr>
            </a:lvl2pPr>
            <a:lvl3pPr lvl="2" algn="ctr" rtl="0">
              <a:lnSpc>
                <a:spcPct val="100000"/>
              </a:lnSpc>
              <a:spcBef>
                <a:spcPts val="0"/>
              </a:spcBef>
              <a:spcAft>
                <a:spcPts val="0"/>
              </a:spcAft>
              <a:buClr>
                <a:schemeClr val="dk2"/>
              </a:buClr>
              <a:buSzPts val="1600"/>
              <a:buNone/>
              <a:defRPr sz="1600">
                <a:solidFill>
                  <a:schemeClr val="dk2"/>
                </a:solidFill>
              </a:defRPr>
            </a:lvl3pPr>
            <a:lvl4pPr lvl="3" algn="ctr" rtl="0">
              <a:lnSpc>
                <a:spcPct val="100000"/>
              </a:lnSpc>
              <a:spcBef>
                <a:spcPts val="0"/>
              </a:spcBef>
              <a:spcAft>
                <a:spcPts val="0"/>
              </a:spcAft>
              <a:buClr>
                <a:schemeClr val="dk2"/>
              </a:buClr>
              <a:buSzPts val="1600"/>
              <a:buNone/>
              <a:defRPr sz="1600">
                <a:solidFill>
                  <a:schemeClr val="dk2"/>
                </a:solidFill>
              </a:defRPr>
            </a:lvl4pPr>
            <a:lvl5pPr lvl="4" algn="ctr" rtl="0">
              <a:lnSpc>
                <a:spcPct val="100000"/>
              </a:lnSpc>
              <a:spcBef>
                <a:spcPts val="0"/>
              </a:spcBef>
              <a:spcAft>
                <a:spcPts val="0"/>
              </a:spcAft>
              <a:buClr>
                <a:schemeClr val="dk2"/>
              </a:buClr>
              <a:buSzPts val="1600"/>
              <a:buNone/>
              <a:defRPr sz="1600">
                <a:solidFill>
                  <a:schemeClr val="dk2"/>
                </a:solidFill>
              </a:defRPr>
            </a:lvl5pPr>
            <a:lvl6pPr lvl="5" algn="ctr" rtl="0">
              <a:lnSpc>
                <a:spcPct val="100000"/>
              </a:lnSpc>
              <a:spcBef>
                <a:spcPts val="0"/>
              </a:spcBef>
              <a:spcAft>
                <a:spcPts val="0"/>
              </a:spcAft>
              <a:buClr>
                <a:schemeClr val="dk2"/>
              </a:buClr>
              <a:buSzPts val="1600"/>
              <a:buNone/>
              <a:defRPr sz="1600">
                <a:solidFill>
                  <a:schemeClr val="dk2"/>
                </a:solidFill>
              </a:defRPr>
            </a:lvl6pPr>
            <a:lvl7pPr lvl="6" algn="ctr" rtl="0">
              <a:lnSpc>
                <a:spcPct val="100000"/>
              </a:lnSpc>
              <a:spcBef>
                <a:spcPts val="0"/>
              </a:spcBef>
              <a:spcAft>
                <a:spcPts val="0"/>
              </a:spcAft>
              <a:buClr>
                <a:schemeClr val="dk2"/>
              </a:buClr>
              <a:buSzPts val="1600"/>
              <a:buNone/>
              <a:defRPr sz="1600">
                <a:solidFill>
                  <a:schemeClr val="dk2"/>
                </a:solidFill>
              </a:defRPr>
            </a:lvl7pPr>
            <a:lvl8pPr lvl="7" algn="ctr" rtl="0">
              <a:lnSpc>
                <a:spcPct val="100000"/>
              </a:lnSpc>
              <a:spcBef>
                <a:spcPts val="0"/>
              </a:spcBef>
              <a:spcAft>
                <a:spcPts val="0"/>
              </a:spcAft>
              <a:buClr>
                <a:schemeClr val="dk2"/>
              </a:buClr>
              <a:buSzPts val="1600"/>
              <a:buNone/>
              <a:defRPr sz="1600">
                <a:solidFill>
                  <a:schemeClr val="dk2"/>
                </a:solidFill>
              </a:defRPr>
            </a:lvl8pPr>
            <a:lvl9pPr lvl="8" algn="ctr" rtl="0">
              <a:lnSpc>
                <a:spcPct val="100000"/>
              </a:lnSpc>
              <a:spcBef>
                <a:spcPts val="0"/>
              </a:spcBef>
              <a:spcAft>
                <a:spcPts val="0"/>
              </a:spcAft>
              <a:buClr>
                <a:schemeClr val="dk2"/>
              </a:buClr>
              <a:buSzPts val="1600"/>
              <a:buNone/>
              <a:defRPr sz="1600">
                <a:solidFill>
                  <a:schemeClr val="dk2"/>
                </a:solidFill>
              </a:defRPr>
            </a:lvl9pPr>
          </a:lstStyle>
          <a:p>
            <a:endParaRPr/>
          </a:p>
        </p:txBody>
      </p:sp>
      <p:sp>
        <p:nvSpPr>
          <p:cNvPr id="1046" name="Google Shape;1046;p37"/>
          <p:cNvSpPr txBox="1">
            <a:spLocks noGrp="1"/>
          </p:cNvSpPr>
          <p:nvPr>
            <p:ph type="subTitle" idx="4"/>
          </p:nvPr>
        </p:nvSpPr>
        <p:spPr>
          <a:xfrm>
            <a:off x="5295350" y="3606127"/>
            <a:ext cx="2506200" cy="990600"/>
          </a:xfrm>
          <a:prstGeom prst="rect">
            <a:avLst/>
          </a:prstGeom>
          <a:noFill/>
          <a:ln>
            <a:noFill/>
          </a:ln>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sz="1600">
                <a:solidFill>
                  <a:schemeClr val="dk2"/>
                </a:solidFill>
                <a:latin typeface="Muli"/>
                <a:ea typeface="Muli"/>
                <a:cs typeface="Muli"/>
                <a:sym typeface="Muli"/>
              </a:defRPr>
            </a:lvl1pPr>
            <a:lvl2pPr lvl="1" algn="ctr" rtl="0">
              <a:lnSpc>
                <a:spcPct val="100000"/>
              </a:lnSpc>
              <a:spcBef>
                <a:spcPts val="0"/>
              </a:spcBef>
              <a:spcAft>
                <a:spcPts val="0"/>
              </a:spcAft>
              <a:buClr>
                <a:schemeClr val="dk2"/>
              </a:buClr>
              <a:buSzPts val="1600"/>
              <a:buNone/>
              <a:defRPr sz="1600">
                <a:solidFill>
                  <a:schemeClr val="dk2"/>
                </a:solidFill>
              </a:defRPr>
            </a:lvl2pPr>
            <a:lvl3pPr lvl="2" algn="ctr" rtl="0">
              <a:lnSpc>
                <a:spcPct val="100000"/>
              </a:lnSpc>
              <a:spcBef>
                <a:spcPts val="0"/>
              </a:spcBef>
              <a:spcAft>
                <a:spcPts val="0"/>
              </a:spcAft>
              <a:buClr>
                <a:schemeClr val="dk2"/>
              </a:buClr>
              <a:buSzPts val="1600"/>
              <a:buNone/>
              <a:defRPr sz="1600">
                <a:solidFill>
                  <a:schemeClr val="dk2"/>
                </a:solidFill>
              </a:defRPr>
            </a:lvl3pPr>
            <a:lvl4pPr lvl="3" algn="ctr" rtl="0">
              <a:lnSpc>
                <a:spcPct val="100000"/>
              </a:lnSpc>
              <a:spcBef>
                <a:spcPts val="0"/>
              </a:spcBef>
              <a:spcAft>
                <a:spcPts val="0"/>
              </a:spcAft>
              <a:buClr>
                <a:schemeClr val="dk2"/>
              </a:buClr>
              <a:buSzPts val="1600"/>
              <a:buNone/>
              <a:defRPr sz="1600">
                <a:solidFill>
                  <a:schemeClr val="dk2"/>
                </a:solidFill>
              </a:defRPr>
            </a:lvl4pPr>
            <a:lvl5pPr lvl="4" algn="ctr" rtl="0">
              <a:lnSpc>
                <a:spcPct val="100000"/>
              </a:lnSpc>
              <a:spcBef>
                <a:spcPts val="0"/>
              </a:spcBef>
              <a:spcAft>
                <a:spcPts val="0"/>
              </a:spcAft>
              <a:buClr>
                <a:schemeClr val="dk2"/>
              </a:buClr>
              <a:buSzPts val="1600"/>
              <a:buNone/>
              <a:defRPr sz="1600">
                <a:solidFill>
                  <a:schemeClr val="dk2"/>
                </a:solidFill>
              </a:defRPr>
            </a:lvl5pPr>
            <a:lvl6pPr lvl="5" algn="ctr" rtl="0">
              <a:lnSpc>
                <a:spcPct val="100000"/>
              </a:lnSpc>
              <a:spcBef>
                <a:spcPts val="0"/>
              </a:spcBef>
              <a:spcAft>
                <a:spcPts val="0"/>
              </a:spcAft>
              <a:buClr>
                <a:schemeClr val="dk2"/>
              </a:buClr>
              <a:buSzPts val="1600"/>
              <a:buNone/>
              <a:defRPr sz="1600">
                <a:solidFill>
                  <a:schemeClr val="dk2"/>
                </a:solidFill>
              </a:defRPr>
            </a:lvl6pPr>
            <a:lvl7pPr lvl="6" algn="ctr" rtl="0">
              <a:lnSpc>
                <a:spcPct val="100000"/>
              </a:lnSpc>
              <a:spcBef>
                <a:spcPts val="0"/>
              </a:spcBef>
              <a:spcAft>
                <a:spcPts val="0"/>
              </a:spcAft>
              <a:buClr>
                <a:schemeClr val="dk2"/>
              </a:buClr>
              <a:buSzPts val="1600"/>
              <a:buNone/>
              <a:defRPr sz="1600">
                <a:solidFill>
                  <a:schemeClr val="dk2"/>
                </a:solidFill>
              </a:defRPr>
            </a:lvl7pPr>
            <a:lvl8pPr lvl="7" algn="ctr" rtl="0">
              <a:lnSpc>
                <a:spcPct val="100000"/>
              </a:lnSpc>
              <a:spcBef>
                <a:spcPts val="0"/>
              </a:spcBef>
              <a:spcAft>
                <a:spcPts val="0"/>
              </a:spcAft>
              <a:buClr>
                <a:schemeClr val="dk2"/>
              </a:buClr>
              <a:buSzPts val="1600"/>
              <a:buNone/>
              <a:defRPr sz="1600">
                <a:solidFill>
                  <a:schemeClr val="dk2"/>
                </a:solidFill>
              </a:defRPr>
            </a:lvl8pPr>
            <a:lvl9pPr lvl="8" algn="ctr" rtl="0">
              <a:lnSpc>
                <a:spcPct val="100000"/>
              </a:lnSpc>
              <a:spcBef>
                <a:spcPts val="0"/>
              </a:spcBef>
              <a:spcAft>
                <a:spcPts val="0"/>
              </a:spcAft>
              <a:buClr>
                <a:schemeClr val="dk2"/>
              </a:buClr>
              <a:buSzPts val="1600"/>
              <a:buNone/>
              <a:defRPr sz="1600">
                <a:solidFill>
                  <a:schemeClr val="dk2"/>
                </a:solidFill>
              </a:defRPr>
            </a:lvl9pPr>
          </a:lstStyle>
          <a:p>
            <a:endParaRPr/>
          </a:p>
        </p:txBody>
      </p:sp>
    </p:spTree>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matchingName="Title and five columns 1">
  <p:cSld name="CUSTOM_20">
    <p:spTree>
      <p:nvGrpSpPr>
        <p:cNvPr id="1" name="Shape 1047"/>
        <p:cNvGrpSpPr/>
        <p:nvPr/>
      </p:nvGrpSpPr>
      <p:grpSpPr>
        <a:xfrm>
          <a:off x="0" y="0"/>
          <a:ext cx="0" cy="0"/>
          <a:chOff x="0" y="0"/>
          <a:chExt cx="0" cy="0"/>
        </a:xfrm>
      </p:grpSpPr>
      <p:grpSp>
        <p:nvGrpSpPr>
          <p:cNvPr id="1048" name="Google Shape;1048;p38"/>
          <p:cNvGrpSpPr/>
          <p:nvPr/>
        </p:nvGrpSpPr>
        <p:grpSpPr>
          <a:xfrm flipH="1">
            <a:off x="-1700" y="329"/>
            <a:ext cx="9147400" cy="5142843"/>
            <a:chOff x="238125" y="854700"/>
            <a:chExt cx="7142500" cy="4015650"/>
          </a:xfrm>
        </p:grpSpPr>
        <p:sp>
          <p:nvSpPr>
            <p:cNvPr id="1049" name="Google Shape;1049;p38"/>
            <p:cNvSpPr/>
            <p:nvPr/>
          </p:nvSpPr>
          <p:spPr>
            <a:xfrm>
              <a:off x="238125" y="854700"/>
              <a:ext cx="7142500" cy="4015650"/>
            </a:xfrm>
            <a:custGeom>
              <a:avLst/>
              <a:gdLst/>
              <a:ahLst/>
              <a:cxnLst/>
              <a:rect l="l" t="t" r="r" b="b"/>
              <a:pathLst>
                <a:path w="285700" h="160626" extrusionOk="0">
                  <a:moveTo>
                    <a:pt x="5823" y="8897"/>
                  </a:moveTo>
                  <a:cubicBezTo>
                    <a:pt x="6990" y="8897"/>
                    <a:pt x="7943" y="9851"/>
                    <a:pt x="7943" y="11018"/>
                  </a:cubicBezTo>
                  <a:cubicBezTo>
                    <a:pt x="7943" y="12185"/>
                    <a:pt x="6990" y="13139"/>
                    <a:pt x="5823" y="13139"/>
                  </a:cubicBezTo>
                  <a:cubicBezTo>
                    <a:pt x="4656" y="13139"/>
                    <a:pt x="3714" y="12185"/>
                    <a:pt x="3714" y="11018"/>
                  </a:cubicBezTo>
                  <a:cubicBezTo>
                    <a:pt x="3714" y="9851"/>
                    <a:pt x="4656" y="8897"/>
                    <a:pt x="5823" y="8897"/>
                  </a:cubicBezTo>
                  <a:close/>
                  <a:moveTo>
                    <a:pt x="5823" y="20718"/>
                  </a:moveTo>
                  <a:cubicBezTo>
                    <a:pt x="6990" y="20718"/>
                    <a:pt x="7943" y="21660"/>
                    <a:pt x="7943" y="22839"/>
                  </a:cubicBezTo>
                  <a:cubicBezTo>
                    <a:pt x="7943" y="24006"/>
                    <a:pt x="6990" y="24960"/>
                    <a:pt x="5823" y="24960"/>
                  </a:cubicBezTo>
                  <a:cubicBezTo>
                    <a:pt x="4656" y="24960"/>
                    <a:pt x="3714" y="24006"/>
                    <a:pt x="3714" y="22839"/>
                  </a:cubicBezTo>
                  <a:cubicBezTo>
                    <a:pt x="3714" y="21660"/>
                    <a:pt x="4656" y="20718"/>
                    <a:pt x="5823" y="20718"/>
                  </a:cubicBezTo>
                  <a:close/>
                  <a:moveTo>
                    <a:pt x="5823" y="32527"/>
                  </a:moveTo>
                  <a:cubicBezTo>
                    <a:pt x="6990" y="32527"/>
                    <a:pt x="7943" y="33481"/>
                    <a:pt x="7943" y="34648"/>
                  </a:cubicBezTo>
                  <a:cubicBezTo>
                    <a:pt x="7943" y="35827"/>
                    <a:pt x="6990" y="36768"/>
                    <a:pt x="5823" y="36768"/>
                  </a:cubicBezTo>
                  <a:cubicBezTo>
                    <a:pt x="4656" y="36768"/>
                    <a:pt x="3714" y="35827"/>
                    <a:pt x="3714" y="34648"/>
                  </a:cubicBezTo>
                  <a:cubicBezTo>
                    <a:pt x="3714" y="33481"/>
                    <a:pt x="4656" y="32527"/>
                    <a:pt x="5823" y="32527"/>
                  </a:cubicBezTo>
                  <a:close/>
                  <a:moveTo>
                    <a:pt x="5823" y="44348"/>
                  </a:moveTo>
                  <a:cubicBezTo>
                    <a:pt x="6990" y="44348"/>
                    <a:pt x="7943" y="45302"/>
                    <a:pt x="7943" y="46469"/>
                  </a:cubicBezTo>
                  <a:cubicBezTo>
                    <a:pt x="7943" y="47636"/>
                    <a:pt x="6990" y="48589"/>
                    <a:pt x="5823" y="48589"/>
                  </a:cubicBezTo>
                  <a:cubicBezTo>
                    <a:pt x="4656" y="48589"/>
                    <a:pt x="3714" y="47636"/>
                    <a:pt x="3714" y="46469"/>
                  </a:cubicBezTo>
                  <a:cubicBezTo>
                    <a:pt x="3714" y="45302"/>
                    <a:pt x="4656" y="44348"/>
                    <a:pt x="5823" y="44348"/>
                  </a:cubicBezTo>
                  <a:close/>
                  <a:moveTo>
                    <a:pt x="5823" y="56169"/>
                  </a:moveTo>
                  <a:cubicBezTo>
                    <a:pt x="6990" y="56169"/>
                    <a:pt x="7943" y="57110"/>
                    <a:pt x="7943" y="58277"/>
                  </a:cubicBezTo>
                  <a:cubicBezTo>
                    <a:pt x="7943" y="59457"/>
                    <a:pt x="6990" y="60398"/>
                    <a:pt x="5823" y="60398"/>
                  </a:cubicBezTo>
                  <a:cubicBezTo>
                    <a:pt x="4656" y="60398"/>
                    <a:pt x="3714" y="59457"/>
                    <a:pt x="3714" y="58277"/>
                  </a:cubicBezTo>
                  <a:cubicBezTo>
                    <a:pt x="3714" y="57110"/>
                    <a:pt x="4656" y="56169"/>
                    <a:pt x="5823" y="56169"/>
                  </a:cubicBezTo>
                  <a:close/>
                  <a:moveTo>
                    <a:pt x="5823" y="67977"/>
                  </a:moveTo>
                  <a:cubicBezTo>
                    <a:pt x="6990" y="67977"/>
                    <a:pt x="7943" y="68931"/>
                    <a:pt x="7943" y="70098"/>
                  </a:cubicBezTo>
                  <a:cubicBezTo>
                    <a:pt x="7943" y="71265"/>
                    <a:pt x="6990" y="72219"/>
                    <a:pt x="5823" y="72219"/>
                  </a:cubicBezTo>
                  <a:cubicBezTo>
                    <a:pt x="4656" y="72219"/>
                    <a:pt x="3714" y="71265"/>
                    <a:pt x="3714" y="70098"/>
                  </a:cubicBezTo>
                  <a:cubicBezTo>
                    <a:pt x="3714" y="68931"/>
                    <a:pt x="4656" y="67977"/>
                    <a:pt x="5823" y="67977"/>
                  </a:cubicBezTo>
                  <a:close/>
                  <a:moveTo>
                    <a:pt x="5823" y="79798"/>
                  </a:moveTo>
                  <a:cubicBezTo>
                    <a:pt x="6990" y="79798"/>
                    <a:pt x="7943" y="80739"/>
                    <a:pt x="7943" y="81919"/>
                  </a:cubicBezTo>
                  <a:cubicBezTo>
                    <a:pt x="7943" y="83086"/>
                    <a:pt x="6990" y="84027"/>
                    <a:pt x="5823" y="84027"/>
                  </a:cubicBezTo>
                  <a:cubicBezTo>
                    <a:pt x="4656" y="84027"/>
                    <a:pt x="3714" y="83086"/>
                    <a:pt x="3714" y="81919"/>
                  </a:cubicBezTo>
                  <a:cubicBezTo>
                    <a:pt x="3714" y="80739"/>
                    <a:pt x="4656" y="79798"/>
                    <a:pt x="5823" y="79798"/>
                  </a:cubicBezTo>
                  <a:close/>
                  <a:moveTo>
                    <a:pt x="5823" y="91607"/>
                  </a:moveTo>
                  <a:cubicBezTo>
                    <a:pt x="6990" y="91607"/>
                    <a:pt x="7943" y="92560"/>
                    <a:pt x="7943" y="93727"/>
                  </a:cubicBezTo>
                  <a:cubicBezTo>
                    <a:pt x="7943" y="94895"/>
                    <a:pt x="6990" y="95848"/>
                    <a:pt x="5823" y="95848"/>
                  </a:cubicBezTo>
                  <a:cubicBezTo>
                    <a:pt x="4656" y="95848"/>
                    <a:pt x="3714" y="94895"/>
                    <a:pt x="3714" y="93727"/>
                  </a:cubicBezTo>
                  <a:cubicBezTo>
                    <a:pt x="3714" y="92560"/>
                    <a:pt x="4656" y="91607"/>
                    <a:pt x="5823" y="91607"/>
                  </a:cubicBezTo>
                  <a:close/>
                  <a:moveTo>
                    <a:pt x="5823" y="103428"/>
                  </a:moveTo>
                  <a:cubicBezTo>
                    <a:pt x="6990" y="103428"/>
                    <a:pt x="7943" y="104381"/>
                    <a:pt x="7943" y="105548"/>
                  </a:cubicBezTo>
                  <a:cubicBezTo>
                    <a:pt x="7943" y="106716"/>
                    <a:pt x="6990" y="107669"/>
                    <a:pt x="5823" y="107669"/>
                  </a:cubicBezTo>
                  <a:cubicBezTo>
                    <a:pt x="4656" y="107669"/>
                    <a:pt x="3714" y="106716"/>
                    <a:pt x="3714" y="105548"/>
                  </a:cubicBezTo>
                  <a:cubicBezTo>
                    <a:pt x="3714" y="104381"/>
                    <a:pt x="4656" y="103428"/>
                    <a:pt x="5823" y="103428"/>
                  </a:cubicBezTo>
                  <a:close/>
                  <a:moveTo>
                    <a:pt x="5823" y="115249"/>
                  </a:moveTo>
                  <a:cubicBezTo>
                    <a:pt x="6990" y="115249"/>
                    <a:pt x="7943" y="116190"/>
                    <a:pt x="7943" y="117357"/>
                  </a:cubicBezTo>
                  <a:cubicBezTo>
                    <a:pt x="7943" y="118536"/>
                    <a:pt x="6990" y="119478"/>
                    <a:pt x="5823" y="119478"/>
                  </a:cubicBezTo>
                  <a:cubicBezTo>
                    <a:pt x="4656" y="119478"/>
                    <a:pt x="3714" y="118536"/>
                    <a:pt x="3714" y="117357"/>
                  </a:cubicBezTo>
                  <a:cubicBezTo>
                    <a:pt x="3714" y="116190"/>
                    <a:pt x="4656" y="115249"/>
                    <a:pt x="5823" y="115249"/>
                  </a:cubicBezTo>
                  <a:close/>
                  <a:moveTo>
                    <a:pt x="5823" y="127057"/>
                  </a:moveTo>
                  <a:cubicBezTo>
                    <a:pt x="6990" y="127057"/>
                    <a:pt x="7943" y="128011"/>
                    <a:pt x="7943" y="129178"/>
                  </a:cubicBezTo>
                  <a:cubicBezTo>
                    <a:pt x="7943" y="130345"/>
                    <a:pt x="6990" y="131299"/>
                    <a:pt x="5823" y="131299"/>
                  </a:cubicBezTo>
                  <a:cubicBezTo>
                    <a:pt x="4656" y="131299"/>
                    <a:pt x="3714" y="130345"/>
                    <a:pt x="3714" y="129178"/>
                  </a:cubicBezTo>
                  <a:cubicBezTo>
                    <a:pt x="3714" y="128011"/>
                    <a:pt x="4656" y="127057"/>
                    <a:pt x="5823" y="127057"/>
                  </a:cubicBezTo>
                  <a:close/>
                  <a:moveTo>
                    <a:pt x="5823" y="138878"/>
                  </a:moveTo>
                  <a:cubicBezTo>
                    <a:pt x="6990" y="138878"/>
                    <a:pt x="7943" y="139819"/>
                    <a:pt x="7943" y="140999"/>
                  </a:cubicBezTo>
                  <a:cubicBezTo>
                    <a:pt x="7943" y="142166"/>
                    <a:pt x="6990" y="143107"/>
                    <a:pt x="5823" y="143107"/>
                  </a:cubicBezTo>
                  <a:cubicBezTo>
                    <a:pt x="4656" y="143107"/>
                    <a:pt x="3714" y="142166"/>
                    <a:pt x="3714" y="140999"/>
                  </a:cubicBezTo>
                  <a:cubicBezTo>
                    <a:pt x="3714" y="139819"/>
                    <a:pt x="4656" y="138878"/>
                    <a:pt x="5823" y="138878"/>
                  </a:cubicBezTo>
                  <a:close/>
                  <a:moveTo>
                    <a:pt x="5823" y="150687"/>
                  </a:moveTo>
                  <a:cubicBezTo>
                    <a:pt x="6990" y="150687"/>
                    <a:pt x="7943" y="151640"/>
                    <a:pt x="7943" y="152807"/>
                  </a:cubicBezTo>
                  <a:cubicBezTo>
                    <a:pt x="7943" y="153974"/>
                    <a:pt x="6990" y="154928"/>
                    <a:pt x="5823" y="154928"/>
                  </a:cubicBezTo>
                  <a:cubicBezTo>
                    <a:pt x="4656" y="154928"/>
                    <a:pt x="3714" y="153974"/>
                    <a:pt x="3714" y="152807"/>
                  </a:cubicBezTo>
                  <a:cubicBezTo>
                    <a:pt x="3714" y="151640"/>
                    <a:pt x="4656" y="150687"/>
                    <a:pt x="5823" y="150687"/>
                  </a:cubicBezTo>
                  <a:close/>
                  <a:moveTo>
                    <a:pt x="0" y="0"/>
                  </a:moveTo>
                  <a:lnTo>
                    <a:pt x="0" y="160625"/>
                  </a:lnTo>
                  <a:lnTo>
                    <a:pt x="285700" y="160625"/>
                  </a:lnTo>
                  <a:lnTo>
                    <a:pt x="28570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 name="Google Shape;1050;p38"/>
            <p:cNvSpPr/>
            <p:nvPr/>
          </p:nvSpPr>
          <p:spPr>
            <a:xfrm>
              <a:off x="561875" y="2486675"/>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 name="Google Shape;1051;p38"/>
            <p:cNvSpPr/>
            <p:nvPr/>
          </p:nvSpPr>
          <p:spPr>
            <a:xfrm>
              <a:off x="561875" y="2694675"/>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 name="Google Shape;1052;p38"/>
            <p:cNvSpPr/>
            <p:nvPr/>
          </p:nvSpPr>
          <p:spPr>
            <a:xfrm>
              <a:off x="561875" y="289230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 name="Google Shape;1053;p38"/>
            <p:cNvSpPr/>
            <p:nvPr/>
          </p:nvSpPr>
          <p:spPr>
            <a:xfrm>
              <a:off x="561875" y="3100000"/>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 name="Google Shape;1054;p38"/>
            <p:cNvSpPr/>
            <p:nvPr/>
          </p:nvSpPr>
          <p:spPr>
            <a:xfrm>
              <a:off x="561875" y="167570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 name="Google Shape;1055;p38"/>
            <p:cNvSpPr/>
            <p:nvPr/>
          </p:nvSpPr>
          <p:spPr>
            <a:xfrm>
              <a:off x="561875" y="1883700"/>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 name="Google Shape;1056;p38"/>
            <p:cNvSpPr/>
            <p:nvPr/>
          </p:nvSpPr>
          <p:spPr>
            <a:xfrm>
              <a:off x="561875" y="2081350"/>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 name="Google Shape;1057;p38"/>
            <p:cNvSpPr/>
            <p:nvPr/>
          </p:nvSpPr>
          <p:spPr>
            <a:xfrm>
              <a:off x="561875" y="228902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 name="Google Shape;1058;p38"/>
            <p:cNvSpPr/>
            <p:nvPr/>
          </p:nvSpPr>
          <p:spPr>
            <a:xfrm>
              <a:off x="561875" y="107272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 name="Google Shape;1059;p38"/>
            <p:cNvSpPr/>
            <p:nvPr/>
          </p:nvSpPr>
          <p:spPr>
            <a:xfrm>
              <a:off x="561875" y="127037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 name="Google Shape;1060;p38"/>
            <p:cNvSpPr/>
            <p:nvPr/>
          </p:nvSpPr>
          <p:spPr>
            <a:xfrm>
              <a:off x="561875" y="147805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 name="Google Shape;1061;p38"/>
            <p:cNvSpPr/>
            <p:nvPr/>
          </p:nvSpPr>
          <p:spPr>
            <a:xfrm>
              <a:off x="561875" y="410860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 name="Google Shape;1062;p38"/>
            <p:cNvSpPr/>
            <p:nvPr/>
          </p:nvSpPr>
          <p:spPr>
            <a:xfrm>
              <a:off x="561875" y="431660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 name="Google Shape;1063;p38"/>
            <p:cNvSpPr/>
            <p:nvPr/>
          </p:nvSpPr>
          <p:spPr>
            <a:xfrm>
              <a:off x="561875" y="4514250"/>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 name="Google Shape;1064;p38"/>
            <p:cNvSpPr/>
            <p:nvPr/>
          </p:nvSpPr>
          <p:spPr>
            <a:xfrm>
              <a:off x="561875" y="472192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 name="Google Shape;1065;p38"/>
            <p:cNvSpPr/>
            <p:nvPr/>
          </p:nvSpPr>
          <p:spPr>
            <a:xfrm>
              <a:off x="561875" y="3297650"/>
              <a:ext cx="6818750" cy="0"/>
            </a:xfrm>
            <a:custGeom>
              <a:avLst/>
              <a:gdLst/>
              <a:ahLst/>
              <a:cxnLst/>
              <a:rect l="l" t="t" r="r" b="b"/>
              <a:pathLst>
                <a:path w="272750"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 name="Google Shape;1066;p38"/>
            <p:cNvSpPr/>
            <p:nvPr/>
          </p:nvSpPr>
          <p:spPr>
            <a:xfrm>
              <a:off x="561875" y="350562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 name="Google Shape;1067;p38"/>
            <p:cNvSpPr/>
            <p:nvPr/>
          </p:nvSpPr>
          <p:spPr>
            <a:xfrm>
              <a:off x="561875" y="370327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 name="Google Shape;1068;p38"/>
            <p:cNvSpPr/>
            <p:nvPr/>
          </p:nvSpPr>
          <p:spPr>
            <a:xfrm>
              <a:off x="561875" y="391095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 name="Google Shape;1069;p38"/>
            <p:cNvSpPr/>
            <p:nvPr/>
          </p:nvSpPr>
          <p:spPr>
            <a:xfrm>
              <a:off x="514825" y="859725"/>
              <a:ext cx="25" cy="4005275"/>
            </a:xfrm>
            <a:custGeom>
              <a:avLst/>
              <a:gdLst/>
              <a:ahLst/>
              <a:cxnLst/>
              <a:rect l="l" t="t" r="r" b="b"/>
              <a:pathLst>
                <a:path w="1" h="160211" fill="none" extrusionOk="0">
                  <a:moveTo>
                    <a:pt x="0" y="0"/>
                  </a:moveTo>
                  <a:lnTo>
                    <a:pt x="0" y="160211"/>
                  </a:lnTo>
                </a:path>
              </a:pathLst>
            </a:custGeom>
            <a:noFill/>
            <a:ln w="7850" cap="flat" cmpd="sng">
              <a:solidFill>
                <a:schemeClr val="dk1"/>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 name="Google Shape;1070;p38"/>
            <p:cNvSpPr/>
            <p:nvPr/>
          </p:nvSpPr>
          <p:spPr>
            <a:xfrm>
              <a:off x="563750" y="859725"/>
              <a:ext cx="25" cy="4005275"/>
            </a:xfrm>
            <a:custGeom>
              <a:avLst/>
              <a:gdLst/>
              <a:ahLst/>
              <a:cxnLst/>
              <a:rect l="l" t="t" r="r" b="b"/>
              <a:pathLst>
                <a:path w="1" h="160211" fill="none" extrusionOk="0">
                  <a:moveTo>
                    <a:pt x="1" y="0"/>
                  </a:moveTo>
                  <a:lnTo>
                    <a:pt x="1" y="160211"/>
                  </a:lnTo>
                </a:path>
              </a:pathLst>
            </a:custGeom>
            <a:noFill/>
            <a:ln w="7850" cap="flat" cmpd="sng">
              <a:solidFill>
                <a:schemeClr val="dk1"/>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71" name="Google Shape;1071;p38"/>
          <p:cNvSpPr txBox="1">
            <a:spLocks noGrp="1"/>
          </p:cNvSpPr>
          <p:nvPr>
            <p:ph type="ctrTitle"/>
          </p:nvPr>
        </p:nvSpPr>
        <p:spPr>
          <a:xfrm>
            <a:off x="3443847" y="3081575"/>
            <a:ext cx="2256300" cy="364800"/>
          </a:xfrm>
          <a:prstGeom prst="rect">
            <a:avLst/>
          </a:prstGeom>
        </p:spPr>
        <p:txBody>
          <a:bodyPr spcFirstLastPara="1" wrap="square" lIns="0" tIns="0" rIns="0" bIns="0" anchor="t" anchorCtr="0">
            <a:noAutofit/>
          </a:bodyPr>
          <a:lstStyle>
            <a:lvl1pPr lvl="0" algn="ctr" rtl="0">
              <a:spcBef>
                <a:spcPts val="0"/>
              </a:spcBef>
              <a:spcAft>
                <a:spcPts val="0"/>
              </a:spcAft>
              <a:buSzPts val="2000"/>
              <a:buNone/>
              <a:defRPr sz="2000"/>
            </a:lvl1pPr>
            <a:lvl2pPr lvl="1" algn="ctr" rtl="0">
              <a:spcBef>
                <a:spcPts val="0"/>
              </a:spcBef>
              <a:spcAft>
                <a:spcPts val="0"/>
              </a:spcAft>
              <a:buSzPts val="2000"/>
              <a:buFont typeface="Permanent Marker"/>
              <a:buNone/>
              <a:defRPr sz="2000">
                <a:latin typeface="Permanent Marker"/>
                <a:ea typeface="Permanent Marker"/>
                <a:cs typeface="Permanent Marker"/>
                <a:sym typeface="Permanent Marker"/>
              </a:defRPr>
            </a:lvl2pPr>
            <a:lvl3pPr lvl="2" algn="ctr" rtl="0">
              <a:spcBef>
                <a:spcPts val="0"/>
              </a:spcBef>
              <a:spcAft>
                <a:spcPts val="0"/>
              </a:spcAft>
              <a:buSzPts val="2000"/>
              <a:buFont typeface="Permanent Marker"/>
              <a:buNone/>
              <a:defRPr sz="2000">
                <a:latin typeface="Permanent Marker"/>
                <a:ea typeface="Permanent Marker"/>
                <a:cs typeface="Permanent Marker"/>
                <a:sym typeface="Permanent Marker"/>
              </a:defRPr>
            </a:lvl3pPr>
            <a:lvl4pPr lvl="3" algn="ctr" rtl="0">
              <a:spcBef>
                <a:spcPts val="0"/>
              </a:spcBef>
              <a:spcAft>
                <a:spcPts val="0"/>
              </a:spcAft>
              <a:buSzPts val="2000"/>
              <a:buFont typeface="Permanent Marker"/>
              <a:buNone/>
              <a:defRPr sz="2000">
                <a:latin typeface="Permanent Marker"/>
                <a:ea typeface="Permanent Marker"/>
                <a:cs typeface="Permanent Marker"/>
                <a:sym typeface="Permanent Marker"/>
              </a:defRPr>
            </a:lvl4pPr>
            <a:lvl5pPr lvl="4" algn="ctr" rtl="0">
              <a:spcBef>
                <a:spcPts val="0"/>
              </a:spcBef>
              <a:spcAft>
                <a:spcPts val="0"/>
              </a:spcAft>
              <a:buSzPts val="2000"/>
              <a:buFont typeface="Permanent Marker"/>
              <a:buNone/>
              <a:defRPr sz="2000">
                <a:latin typeface="Permanent Marker"/>
                <a:ea typeface="Permanent Marker"/>
                <a:cs typeface="Permanent Marker"/>
                <a:sym typeface="Permanent Marker"/>
              </a:defRPr>
            </a:lvl5pPr>
            <a:lvl6pPr lvl="5" algn="ctr" rtl="0">
              <a:spcBef>
                <a:spcPts val="0"/>
              </a:spcBef>
              <a:spcAft>
                <a:spcPts val="0"/>
              </a:spcAft>
              <a:buSzPts val="2000"/>
              <a:buFont typeface="Permanent Marker"/>
              <a:buNone/>
              <a:defRPr sz="2000">
                <a:latin typeface="Permanent Marker"/>
                <a:ea typeface="Permanent Marker"/>
                <a:cs typeface="Permanent Marker"/>
                <a:sym typeface="Permanent Marker"/>
              </a:defRPr>
            </a:lvl6pPr>
            <a:lvl7pPr lvl="6" algn="ctr" rtl="0">
              <a:spcBef>
                <a:spcPts val="0"/>
              </a:spcBef>
              <a:spcAft>
                <a:spcPts val="0"/>
              </a:spcAft>
              <a:buSzPts val="2000"/>
              <a:buFont typeface="Permanent Marker"/>
              <a:buNone/>
              <a:defRPr sz="2000">
                <a:latin typeface="Permanent Marker"/>
                <a:ea typeface="Permanent Marker"/>
                <a:cs typeface="Permanent Marker"/>
                <a:sym typeface="Permanent Marker"/>
              </a:defRPr>
            </a:lvl7pPr>
            <a:lvl8pPr lvl="7" algn="ctr" rtl="0">
              <a:spcBef>
                <a:spcPts val="0"/>
              </a:spcBef>
              <a:spcAft>
                <a:spcPts val="0"/>
              </a:spcAft>
              <a:buSzPts val="2000"/>
              <a:buFont typeface="Permanent Marker"/>
              <a:buNone/>
              <a:defRPr sz="2000">
                <a:latin typeface="Permanent Marker"/>
                <a:ea typeface="Permanent Marker"/>
                <a:cs typeface="Permanent Marker"/>
                <a:sym typeface="Permanent Marker"/>
              </a:defRPr>
            </a:lvl8pPr>
            <a:lvl9pPr lvl="8" algn="ctr" rtl="0">
              <a:spcBef>
                <a:spcPts val="0"/>
              </a:spcBef>
              <a:spcAft>
                <a:spcPts val="0"/>
              </a:spcAft>
              <a:buSzPts val="2000"/>
              <a:buFont typeface="Permanent Marker"/>
              <a:buNone/>
              <a:defRPr sz="2000">
                <a:latin typeface="Permanent Marker"/>
                <a:ea typeface="Permanent Marker"/>
                <a:cs typeface="Permanent Marker"/>
                <a:sym typeface="Permanent Marker"/>
              </a:defRPr>
            </a:lvl9pPr>
          </a:lstStyle>
          <a:p>
            <a:endParaRPr/>
          </a:p>
        </p:txBody>
      </p:sp>
      <p:sp>
        <p:nvSpPr>
          <p:cNvPr id="1072" name="Google Shape;1072;p38"/>
          <p:cNvSpPr txBox="1">
            <a:spLocks noGrp="1"/>
          </p:cNvSpPr>
          <p:nvPr>
            <p:ph type="subTitle" idx="1"/>
          </p:nvPr>
        </p:nvSpPr>
        <p:spPr>
          <a:xfrm>
            <a:off x="3443847" y="3367235"/>
            <a:ext cx="2256300" cy="549300"/>
          </a:xfrm>
          <a:prstGeom prst="rect">
            <a:avLst/>
          </a:prstGeom>
          <a:noFill/>
          <a:ln>
            <a:noFill/>
          </a:ln>
        </p:spPr>
        <p:txBody>
          <a:bodyPr spcFirstLastPara="1" wrap="square" lIns="91425" tIns="91425" rIns="91425" bIns="91425" anchor="t" anchorCtr="0">
            <a:noAutofit/>
          </a:bodyPr>
          <a:lstStyle>
            <a:lvl1pPr lvl="0" algn="ctr" rtl="0">
              <a:lnSpc>
                <a:spcPct val="100000"/>
              </a:lnSpc>
              <a:spcBef>
                <a:spcPts val="0"/>
              </a:spcBef>
              <a:spcAft>
                <a:spcPts val="0"/>
              </a:spcAft>
              <a:buClr>
                <a:srgbClr val="000000"/>
              </a:buClr>
              <a:buSzPts val="1400"/>
              <a:buNone/>
              <a:defRPr sz="1600">
                <a:solidFill>
                  <a:schemeClr val="dk2"/>
                </a:solidFill>
                <a:latin typeface="Muli"/>
                <a:ea typeface="Muli"/>
                <a:cs typeface="Muli"/>
                <a:sym typeface="Muli"/>
              </a:defRPr>
            </a:lvl1pPr>
            <a:lvl2pPr lvl="1" algn="ctr" rtl="0">
              <a:lnSpc>
                <a:spcPct val="100000"/>
              </a:lnSpc>
              <a:spcBef>
                <a:spcPts val="0"/>
              </a:spcBef>
              <a:spcAft>
                <a:spcPts val="0"/>
              </a:spcAft>
              <a:buClr>
                <a:schemeClr val="dk2"/>
              </a:buClr>
              <a:buSzPts val="1400"/>
              <a:buNone/>
              <a:defRPr sz="1400">
                <a:solidFill>
                  <a:schemeClr val="dk2"/>
                </a:solidFill>
              </a:defRPr>
            </a:lvl2pPr>
            <a:lvl3pPr lvl="2" algn="ctr" rtl="0">
              <a:lnSpc>
                <a:spcPct val="100000"/>
              </a:lnSpc>
              <a:spcBef>
                <a:spcPts val="0"/>
              </a:spcBef>
              <a:spcAft>
                <a:spcPts val="0"/>
              </a:spcAft>
              <a:buClr>
                <a:schemeClr val="dk2"/>
              </a:buClr>
              <a:buSzPts val="1400"/>
              <a:buNone/>
              <a:defRPr sz="1400">
                <a:solidFill>
                  <a:schemeClr val="dk2"/>
                </a:solidFill>
              </a:defRPr>
            </a:lvl3pPr>
            <a:lvl4pPr lvl="3" algn="ctr" rtl="0">
              <a:lnSpc>
                <a:spcPct val="100000"/>
              </a:lnSpc>
              <a:spcBef>
                <a:spcPts val="0"/>
              </a:spcBef>
              <a:spcAft>
                <a:spcPts val="0"/>
              </a:spcAft>
              <a:buClr>
                <a:schemeClr val="dk2"/>
              </a:buClr>
              <a:buSzPts val="1400"/>
              <a:buNone/>
              <a:defRPr sz="1400">
                <a:solidFill>
                  <a:schemeClr val="dk2"/>
                </a:solidFill>
              </a:defRPr>
            </a:lvl4pPr>
            <a:lvl5pPr lvl="4" algn="ctr" rtl="0">
              <a:lnSpc>
                <a:spcPct val="100000"/>
              </a:lnSpc>
              <a:spcBef>
                <a:spcPts val="0"/>
              </a:spcBef>
              <a:spcAft>
                <a:spcPts val="0"/>
              </a:spcAft>
              <a:buClr>
                <a:schemeClr val="dk2"/>
              </a:buClr>
              <a:buSzPts val="1400"/>
              <a:buNone/>
              <a:defRPr sz="1400">
                <a:solidFill>
                  <a:schemeClr val="dk2"/>
                </a:solidFill>
              </a:defRPr>
            </a:lvl5pPr>
            <a:lvl6pPr lvl="5" algn="ctr" rtl="0">
              <a:lnSpc>
                <a:spcPct val="100000"/>
              </a:lnSpc>
              <a:spcBef>
                <a:spcPts val="0"/>
              </a:spcBef>
              <a:spcAft>
                <a:spcPts val="0"/>
              </a:spcAft>
              <a:buClr>
                <a:schemeClr val="dk2"/>
              </a:buClr>
              <a:buSzPts val="1400"/>
              <a:buNone/>
              <a:defRPr sz="1400">
                <a:solidFill>
                  <a:schemeClr val="dk2"/>
                </a:solidFill>
              </a:defRPr>
            </a:lvl6pPr>
            <a:lvl7pPr lvl="6" algn="ctr" rtl="0">
              <a:lnSpc>
                <a:spcPct val="100000"/>
              </a:lnSpc>
              <a:spcBef>
                <a:spcPts val="0"/>
              </a:spcBef>
              <a:spcAft>
                <a:spcPts val="0"/>
              </a:spcAft>
              <a:buClr>
                <a:schemeClr val="dk2"/>
              </a:buClr>
              <a:buSzPts val="1400"/>
              <a:buNone/>
              <a:defRPr sz="1400">
                <a:solidFill>
                  <a:schemeClr val="dk2"/>
                </a:solidFill>
              </a:defRPr>
            </a:lvl7pPr>
            <a:lvl8pPr lvl="7" algn="ctr" rtl="0">
              <a:lnSpc>
                <a:spcPct val="100000"/>
              </a:lnSpc>
              <a:spcBef>
                <a:spcPts val="0"/>
              </a:spcBef>
              <a:spcAft>
                <a:spcPts val="0"/>
              </a:spcAft>
              <a:buClr>
                <a:schemeClr val="dk2"/>
              </a:buClr>
              <a:buSzPts val="1400"/>
              <a:buNone/>
              <a:defRPr sz="1400">
                <a:solidFill>
                  <a:schemeClr val="dk2"/>
                </a:solidFill>
              </a:defRPr>
            </a:lvl8pPr>
            <a:lvl9pPr lvl="8" algn="ctr" rtl="0">
              <a:lnSpc>
                <a:spcPct val="100000"/>
              </a:lnSpc>
              <a:spcBef>
                <a:spcPts val="0"/>
              </a:spcBef>
              <a:spcAft>
                <a:spcPts val="0"/>
              </a:spcAft>
              <a:buClr>
                <a:schemeClr val="dk2"/>
              </a:buClr>
              <a:buSzPts val="1400"/>
              <a:buNone/>
              <a:defRPr sz="1400">
                <a:solidFill>
                  <a:schemeClr val="dk2"/>
                </a:solidFill>
              </a:defRPr>
            </a:lvl9pPr>
          </a:lstStyle>
          <a:p>
            <a:endParaRPr/>
          </a:p>
        </p:txBody>
      </p:sp>
      <p:sp>
        <p:nvSpPr>
          <p:cNvPr id="1073" name="Google Shape;1073;p38"/>
          <p:cNvSpPr txBox="1">
            <a:spLocks noGrp="1"/>
          </p:cNvSpPr>
          <p:nvPr>
            <p:ph type="subTitle" idx="2"/>
          </p:nvPr>
        </p:nvSpPr>
        <p:spPr>
          <a:xfrm>
            <a:off x="4759920" y="1879683"/>
            <a:ext cx="2256300" cy="549300"/>
          </a:xfrm>
          <a:prstGeom prst="rect">
            <a:avLst/>
          </a:prstGeom>
          <a:noFill/>
          <a:ln>
            <a:noFill/>
          </a:ln>
        </p:spPr>
        <p:txBody>
          <a:bodyPr spcFirstLastPara="1" wrap="square" lIns="91425" tIns="91425" rIns="91425" bIns="91425" anchor="t" anchorCtr="0">
            <a:noAutofit/>
          </a:bodyPr>
          <a:lstStyle>
            <a:lvl1pPr lvl="0" algn="ctr" rtl="0">
              <a:lnSpc>
                <a:spcPct val="100000"/>
              </a:lnSpc>
              <a:spcBef>
                <a:spcPts val="0"/>
              </a:spcBef>
              <a:spcAft>
                <a:spcPts val="0"/>
              </a:spcAft>
              <a:buClr>
                <a:srgbClr val="000000"/>
              </a:buClr>
              <a:buSzPts val="1400"/>
              <a:buNone/>
              <a:defRPr sz="1600">
                <a:solidFill>
                  <a:schemeClr val="dk2"/>
                </a:solidFill>
                <a:latin typeface="Muli"/>
                <a:ea typeface="Muli"/>
                <a:cs typeface="Muli"/>
                <a:sym typeface="Muli"/>
              </a:defRPr>
            </a:lvl1pPr>
            <a:lvl2pPr lvl="1" algn="ctr" rtl="0">
              <a:lnSpc>
                <a:spcPct val="100000"/>
              </a:lnSpc>
              <a:spcBef>
                <a:spcPts val="0"/>
              </a:spcBef>
              <a:spcAft>
                <a:spcPts val="0"/>
              </a:spcAft>
              <a:buClr>
                <a:schemeClr val="dk2"/>
              </a:buClr>
              <a:buSzPts val="1400"/>
              <a:buNone/>
              <a:defRPr sz="1400">
                <a:solidFill>
                  <a:schemeClr val="dk2"/>
                </a:solidFill>
              </a:defRPr>
            </a:lvl2pPr>
            <a:lvl3pPr lvl="2" algn="ctr" rtl="0">
              <a:lnSpc>
                <a:spcPct val="100000"/>
              </a:lnSpc>
              <a:spcBef>
                <a:spcPts val="0"/>
              </a:spcBef>
              <a:spcAft>
                <a:spcPts val="0"/>
              </a:spcAft>
              <a:buClr>
                <a:schemeClr val="dk2"/>
              </a:buClr>
              <a:buSzPts val="1400"/>
              <a:buNone/>
              <a:defRPr sz="1400">
                <a:solidFill>
                  <a:schemeClr val="dk2"/>
                </a:solidFill>
              </a:defRPr>
            </a:lvl3pPr>
            <a:lvl4pPr lvl="3" algn="ctr" rtl="0">
              <a:lnSpc>
                <a:spcPct val="100000"/>
              </a:lnSpc>
              <a:spcBef>
                <a:spcPts val="0"/>
              </a:spcBef>
              <a:spcAft>
                <a:spcPts val="0"/>
              </a:spcAft>
              <a:buClr>
                <a:schemeClr val="dk2"/>
              </a:buClr>
              <a:buSzPts val="1400"/>
              <a:buNone/>
              <a:defRPr sz="1400">
                <a:solidFill>
                  <a:schemeClr val="dk2"/>
                </a:solidFill>
              </a:defRPr>
            </a:lvl4pPr>
            <a:lvl5pPr lvl="4" algn="ctr" rtl="0">
              <a:lnSpc>
                <a:spcPct val="100000"/>
              </a:lnSpc>
              <a:spcBef>
                <a:spcPts val="0"/>
              </a:spcBef>
              <a:spcAft>
                <a:spcPts val="0"/>
              </a:spcAft>
              <a:buClr>
                <a:schemeClr val="dk2"/>
              </a:buClr>
              <a:buSzPts val="1400"/>
              <a:buNone/>
              <a:defRPr sz="1400">
                <a:solidFill>
                  <a:schemeClr val="dk2"/>
                </a:solidFill>
              </a:defRPr>
            </a:lvl5pPr>
            <a:lvl6pPr lvl="5" algn="ctr" rtl="0">
              <a:lnSpc>
                <a:spcPct val="100000"/>
              </a:lnSpc>
              <a:spcBef>
                <a:spcPts val="0"/>
              </a:spcBef>
              <a:spcAft>
                <a:spcPts val="0"/>
              </a:spcAft>
              <a:buClr>
                <a:schemeClr val="dk2"/>
              </a:buClr>
              <a:buSzPts val="1400"/>
              <a:buNone/>
              <a:defRPr sz="1400">
                <a:solidFill>
                  <a:schemeClr val="dk2"/>
                </a:solidFill>
              </a:defRPr>
            </a:lvl6pPr>
            <a:lvl7pPr lvl="6" algn="ctr" rtl="0">
              <a:lnSpc>
                <a:spcPct val="100000"/>
              </a:lnSpc>
              <a:spcBef>
                <a:spcPts val="0"/>
              </a:spcBef>
              <a:spcAft>
                <a:spcPts val="0"/>
              </a:spcAft>
              <a:buClr>
                <a:schemeClr val="dk2"/>
              </a:buClr>
              <a:buSzPts val="1400"/>
              <a:buNone/>
              <a:defRPr sz="1400">
                <a:solidFill>
                  <a:schemeClr val="dk2"/>
                </a:solidFill>
              </a:defRPr>
            </a:lvl7pPr>
            <a:lvl8pPr lvl="7" algn="ctr" rtl="0">
              <a:lnSpc>
                <a:spcPct val="100000"/>
              </a:lnSpc>
              <a:spcBef>
                <a:spcPts val="0"/>
              </a:spcBef>
              <a:spcAft>
                <a:spcPts val="0"/>
              </a:spcAft>
              <a:buClr>
                <a:schemeClr val="dk2"/>
              </a:buClr>
              <a:buSzPts val="1400"/>
              <a:buNone/>
              <a:defRPr sz="1400">
                <a:solidFill>
                  <a:schemeClr val="dk2"/>
                </a:solidFill>
              </a:defRPr>
            </a:lvl8pPr>
            <a:lvl9pPr lvl="8" algn="ctr" rtl="0">
              <a:lnSpc>
                <a:spcPct val="100000"/>
              </a:lnSpc>
              <a:spcBef>
                <a:spcPts val="0"/>
              </a:spcBef>
              <a:spcAft>
                <a:spcPts val="0"/>
              </a:spcAft>
              <a:buClr>
                <a:schemeClr val="dk2"/>
              </a:buClr>
              <a:buSzPts val="1400"/>
              <a:buNone/>
              <a:defRPr sz="1400">
                <a:solidFill>
                  <a:schemeClr val="dk2"/>
                </a:solidFill>
              </a:defRPr>
            </a:lvl9pPr>
          </a:lstStyle>
          <a:p>
            <a:endParaRPr/>
          </a:p>
        </p:txBody>
      </p:sp>
      <p:sp>
        <p:nvSpPr>
          <p:cNvPr id="1074" name="Google Shape;1074;p38"/>
          <p:cNvSpPr txBox="1">
            <a:spLocks noGrp="1"/>
          </p:cNvSpPr>
          <p:nvPr>
            <p:ph type="ctrTitle" idx="3"/>
          </p:nvPr>
        </p:nvSpPr>
        <p:spPr>
          <a:xfrm>
            <a:off x="4759920" y="1580703"/>
            <a:ext cx="2256300" cy="364800"/>
          </a:xfrm>
          <a:prstGeom prst="rect">
            <a:avLst/>
          </a:prstGeom>
        </p:spPr>
        <p:txBody>
          <a:bodyPr spcFirstLastPara="1" wrap="square" lIns="0" tIns="0" rIns="0" bIns="0" anchor="t" anchorCtr="0">
            <a:noAutofit/>
          </a:bodyPr>
          <a:lstStyle>
            <a:lvl1pPr lvl="0" algn="ctr" rtl="0">
              <a:spcBef>
                <a:spcPts val="0"/>
              </a:spcBef>
              <a:spcAft>
                <a:spcPts val="0"/>
              </a:spcAft>
              <a:buSzPts val="2000"/>
              <a:buNone/>
              <a:defRPr sz="2000"/>
            </a:lvl1pPr>
            <a:lvl2pPr lvl="1" algn="ctr" rtl="0">
              <a:spcBef>
                <a:spcPts val="0"/>
              </a:spcBef>
              <a:spcAft>
                <a:spcPts val="0"/>
              </a:spcAft>
              <a:buSzPts val="2000"/>
              <a:buFont typeface="Permanent Marker"/>
              <a:buNone/>
              <a:defRPr sz="2000">
                <a:latin typeface="Permanent Marker"/>
                <a:ea typeface="Permanent Marker"/>
                <a:cs typeface="Permanent Marker"/>
                <a:sym typeface="Permanent Marker"/>
              </a:defRPr>
            </a:lvl2pPr>
            <a:lvl3pPr lvl="2" algn="ctr" rtl="0">
              <a:spcBef>
                <a:spcPts val="0"/>
              </a:spcBef>
              <a:spcAft>
                <a:spcPts val="0"/>
              </a:spcAft>
              <a:buSzPts val="2000"/>
              <a:buFont typeface="Permanent Marker"/>
              <a:buNone/>
              <a:defRPr sz="2000">
                <a:latin typeface="Permanent Marker"/>
                <a:ea typeface="Permanent Marker"/>
                <a:cs typeface="Permanent Marker"/>
                <a:sym typeface="Permanent Marker"/>
              </a:defRPr>
            </a:lvl3pPr>
            <a:lvl4pPr lvl="3" algn="ctr" rtl="0">
              <a:spcBef>
                <a:spcPts val="0"/>
              </a:spcBef>
              <a:spcAft>
                <a:spcPts val="0"/>
              </a:spcAft>
              <a:buSzPts val="2000"/>
              <a:buFont typeface="Permanent Marker"/>
              <a:buNone/>
              <a:defRPr sz="2000">
                <a:latin typeface="Permanent Marker"/>
                <a:ea typeface="Permanent Marker"/>
                <a:cs typeface="Permanent Marker"/>
                <a:sym typeface="Permanent Marker"/>
              </a:defRPr>
            </a:lvl4pPr>
            <a:lvl5pPr lvl="4" algn="ctr" rtl="0">
              <a:spcBef>
                <a:spcPts val="0"/>
              </a:spcBef>
              <a:spcAft>
                <a:spcPts val="0"/>
              </a:spcAft>
              <a:buSzPts val="2000"/>
              <a:buFont typeface="Permanent Marker"/>
              <a:buNone/>
              <a:defRPr sz="2000">
                <a:latin typeface="Permanent Marker"/>
                <a:ea typeface="Permanent Marker"/>
                <a:cs typeface="Permanent Marker"/>
                <a:sym typeface="Permanent Marker"/>
              </a:defRPr>
            </a:lvl5pPr>
            <a:lvl6pPr lvl="5" algn="ctr" rtl="0">
              <a:spcBef>
                <a:spcPts val="0"/>
              </a:spcBef>
              <a:spcAft>
                <a:spcPts val="0"/>
              </a:spcAft>
              <a:buSzPts val="2000"/>
              <a:buFont typeface="Permanent Marker"/>
              <a:buNone/>
              <a:defRPr sz="2000">
                <a:latin typeface="Permanent Marker"/>
                <a:ea typeface="Permanent Marker"/>
                <a:cs typeface="Permanent Marker"/>
                <a:sym typeface="Permanent Marker"/>
              </a:defRPr>
            </a:lvl6pPr>
            <a:lvl7pPr lvl="6" algn="ctr" rtl="0">
              <a:spcBef>
                <a:spcPts val="0"/>
              </a:spcBef>
              <a:spcAft>
                <a:spcPts val="0"/>
              </a:spcAft>
              <a:buSzPts val="2000"/>
              <a:buFont typeface="Permanent Marker"/>
              <a:buNone/>
              <a:defRPr sz="2000">
                <a:latin typeface="Permanent Marker"/>
                <a:ea typeface="Permanent Marker"/>
                <a:cs typeface="Permanent Marker"/>
                <a:sym typeface="Permanent Marker"/>
              </a:defRPr>
            </a:lvl7pPr>
            <a:lvl8pPr lvl="7" algn="ctr" rtl="0">
              <a:spcBef>
                <a:spcPts val="0"/>
              </a:spcBef>
              <a:spcAft>
                <a:spcPts val="0"/>
              </a:spcAft>
              <a:buSzPts val="2000"/>
              <a:buFont typeface="Permanent Marker"/>
              <a:buNone/>
              <a:defRPr sz="2000">
                <a:latin typeface="Permanent Marker"/>
                <a:ea typeface="Permanent Marker"/>
                <a:cs typeface="Permanent Marker"/>
                <a:sym typeface="Permanent Marker"/>
              </a:defRPr>
            </a:lvl8pPr>
            <a:lvl9pPr lvl="8" algn="ctr" rtl="0">
              <a:spcBef>
                <a:spcPts val="0"/>
              </a:spcBef>
              <a:spcAft>
                <a:spcPts val="0"/>
              </a:spcAft>
              <a:buSzPts val="2000"/>
              <a:buFont typeface="Permanent Marker"/>
              <a:buNone/>
              <a:defRPr sz="2000">
                <a:latin typeface="Permanent Marker"/>
                <a:ea typeface="Permanent Marker"/>
                <a:cs typeface="Permanent Marker"/>
                <a:sym typeface="Permanent Marker"/>
              </a:defRPr>
            </a:lvl9pPr>
          </a:lstStyle>
          <a:p>
            <a:endParaRPr/>
          </a:p>
        </p:txBody>
      </p:sp>
      <p:sp>
        <p:nvSpPr>
          <p:cNvPr id="1075" name="Google Shape;1075;p38"/>
          <p:cNvSpPr txBox="1">
            <a:spLocks noGrp="1"/>
          </p:cNvSpPr>
          <p:nvPr>
            <p:ph type="ctrTitle" idx="4"/>
          </p:nvPr>
        </p:nvSpPr>
        <p:spPr>
          <a:xfrm>
            <a:off x="811705" y="3081575"/>
            <a:ext cx="2256300" cy="364800"/>
          </a:xfrm>
          <a:prstGeom prst="rect">
            <a:avLst/>
          </a:prstGeom>
        </p:spPr>
        <p:txBody>
          <a:bodyPr spcFirstLastPara="1" wrap="square" lIns="0" tIns="0" rIns="0" bIns="0" anchor="t" anchorCtr="0">
            <a:noAutofit/>
          </a:bodyPr>
          <a:lstStyle>
            <a:lvl1pPr lvl="0" algn="ctr" rtl="0">
              <a:spcBef>
                <a:spcPts val="0"/>
              </a:spcBef>
              <a:spcAft>
                <a:spcPts val="0"/>
              </a:spcAft>
              <a:buSzPts val="2000"/>
              <a:buNone/>
              <a:defRPr sz="2000"/>
            </a:lvl1pPr>
            <a:lvl2pPr lvl="1" algn="ctr" rtl="0">
              <a:spcBef>
                <a:spcPts val="0"/>
              </a:spcBef>
              <a:spcAft>
                <a:spcPts val="0"/>
              </a:spcAft>
              <a:buSzPts val="2000"/>
              <a:buFont typeface="Permanent Marker"/>
              <a:buNone/>
              <a:defRPr sz="2000">
                <a:latin typeface="Permanent Marker"/>
                <a:ea typeface="Permanent Marker"/>
                <a:cs typeface="Permanent Marker"/>
                <a:sym typeface="Permanent Marker"/>
              </a:defRPr>
            </a:lvl2pPr>
            <a:lvl3pPr lvl="2" algn="ctr" rtl="0">
              <a:spcBef>
                <a:spcPts val="0"/>
              </a:spcBef>
              <a:spcAft>
                <a:spcPts val="0"/>
              </a:spcAft>
              <a:buSzPts val="2000"/>
              <a:buFont typeface="Permanent Marker"/>
              <a:buNone/>
              <a:defRPr sz="2000">
                <a:latin typeface="Permanent Marker"/>
                <a:ea typeface="Permanent Marker"/>
                <a:cs typeface="Permanent Marker"/>
                <a:sym typeface="Permanent Marker"/>
              </a:defRPr>
            </a:lvl3pPr>
            <a:lvl4pPr lvl="3" algn="ctr" rtl="0">
              <a:spcBef>
                <a:spcPts val="0"/>
              </a:spcBef>
              <a:spcAft>
                <a:spcPts val="0"/>
              </a:spcAft>
              <a:buSzPts val="2000"/>
              <a:buFont typeface="Permanent Marker"/>
              <a:buNone/>
              <a:defRPr sz="2000">
                <a:latin typeface="Permanent Marker"/>
                <a:ea typeface="Permanent Marker"/>
                <a:cs typeface="Permanent Marker"/>
                <a:sym typeface="Permanent Marker"/>
              </a:defRPr>
            </a:lvl4pPr>
            <a:lvl5pPr lvl="4" algn="ctr" rtl="0">
              <a:spcBef>
                <a:spcPts val="0"/>
              </a:spcBef>
              <a:spcAft>
                <a:spcPts val="0"/>
              </a:spcAft>
              <a:buSzPts val="2000"/>
              <a:buFont typeface="Permanent Marker"/>
              <a:buNone/>
              <a:defRPr sz="2000">
                <a:latin typeface="Permanent Marker"/>
                <a:ea typeface="Permanent Marker"/>
                <a:cs typeface="Permanent Marker"/>
                <a:sym typeface="Permanent Marker"/>
              </a:defRPr>
            </a:lvl5pPr>
            <a:lvl6pPr lvl="5" algn="ctr" rtl="0">
              <a:spcBef>
                <a:spcPts val="0"/>
              </a:spcBef>
              <a:spcAft>
                <a:spcPts val="0"/>
              </a:spcAft>
              <a:buSzPts val="2000"/>
              <a:buFont typeface="Permanent Marker"/>
              <a:buNone/>
              <a:defRPr sz="2000">
                <a:latin typeface="Permanent Marker"/>
                <a:ea typeface="Permanent Marker"/>
                <a:cs typeface="Permanent Marker"/>
                <a:sym typeface="Permanent Marker"/>
              </a:defRPr>
            </a:lvl6pPr>
            <a:lvl7pPr lvl="6" algn="ctr" rtl="0">
              <a:spcBef>
                <a:spcPts val="0"/>
              </a:spcBef>
              <a:spcAft>
                <a:spcPts val="0"/>
              </a:spcAft>
              <a:buSzPts val="2000"/>
              <a:buFont typeface="Permanent Marker"/>
              <a:buNone/>
              <a:defRPr sz="2000">
                <a:latin typeface="Permanent Marker"/>
                <a:ea typeface="Permanent Marker"/>
                <a:cs typeface="Permanent Marker"/>
                <a:sym typeface="Permanent Marker"/>
              </a:defRPr>
            </a:lvl7pPr>
            <a:lvl8pPr lvl="7" algn="ctr" rtl="0">
              <a:spcBef>
                <a:spcPts val="0"/>
              </a:spcBef>
              <a:spcAft>
                <a:spcPts val="0"/>
              </a:spcAft>
              <a:buSzPts val="2000"/>
              <a:buFont typeface="Permanent Marker"/>
              <a:buNone/>
              <a:defRPr sz="2000">
                <a:latin typeface="Permanent Marker"/>
                <a:ea typeface="Permanent Marker"/>
                <a:cs typeface="Permanent Marker"/>
                <a:sym typeface="Permanent Marker"/>
              </a:defRPr>
            </a:lvl8pPr>
            <a:lvl9pPr lvl="8" algn="ctr" rtl="0">
              <a:spcBef>
                <a:spcPts val="0"/>
              </a:spcBef>
              <a:spcAft>
                <a:spcPts val="0"/>
              </a:spcAft>
              <a:buSzPts val="2000"/>
              <a:buFont typeface="Permanent Marker"/>
              <a:buNone/>
              <a:defRPr sz="2000">
                <a:latin typeface="Permanent Marker"/>
                <a:ea typeface="Permanent Marker"/>
                <a:cs typeface="Permanent Marker"/>
                <a:sym typeface="Permanent Marker"/>
              </a:defRPr>
            </a:lvl9pPr>
          </a:lstStyle>
          <a:p>
            <a:endParaRPr/>
          </a:p>
        </p:txBody>
      </p:sp>
      <p:sp>
        <p:nvSpPr>
          <p:cNvPr id="1076" name="Google Shape;1076;p38"/>
          <p:cNvSpPr txBox="1">
            <a:spLocks noGrp="1"/>
          </p:cNvSpPr>
          <p:nvPr>
            <p:ph type="subTitle" idx="5"/>
          </p:nvPr>
        </p:nvSpPr>
        <p:spPr>
          <a:xfrm>
            <a:off x="811705" y="3367235"/>
            <a:ext cx="2256300" cy="549300"/>
          </a:xfrm>
          <a:prstGeom prst="rect">
            <a:avLst/>
          </a:prstGeom>
          <a:noFill/>
          <a:ln>
            <a:noFill/>
          </a:ln>
        </p:spPr>
        <p:txBody>
          <a:bodyPr spcFirstLastPara="1" wrap="square" lIns="91425" tIns="91425" rIns="91425" bIns="91425" anchor="t" anchorCtr="0">
            <a:noAutofit/>
          </a:bodyPr>
          <a:lstStyle>
            <a:lvl1pPr lvl="0" algn="ctr" rtl="0">
              <a:lnSpc>
                <a:spcPct val="100000"/>
              </a:lnSpc>
              <a:spcBef>
                <a:spcPts val="0"/>
              </a:spcBef>
              <a:spcAft>
                <a:spcPts val="0"/>
              </a:spcAft>
              <a:buClr>
                <a:srgbClr val="000000"/>
              </a:buClr>
              <a:buSzPts val="1400"/>
              <a:buNone/>
              <a:defRPr sz="1600">
                <a:solidFill>
                  <a:schemeClr val="dk2"/>
                </a:solidFill>
                <a:latin typeface="Muli"/>
                <a:ea typeface="Muli"/>
                <a:cs typeface="Muli"/>
                <a:sym typeface="Muli"/>
              </a:defRPr>
            </a:lvl1pPr>
            <a:lvl2pPr lvl="1" algn="ctr" rtl="0">
              <a:lnSpc>
                <a:spcPct val="100000"/>
              </a:lnSpc>
              <a:spcBef>
                <a:spcPts val="0"/>
              </a:spcBef>
              <a:spcAft>
                <a:spcPts val="0"/>
              </a:spcAft>
              <a:buClr>
                <a:schemeClr val="dk2"/>
              </a:buClr>
              <a:buSzPts val="1400"/>
              <a:buNone/>
              <a:defRPr sz="1400">
                <a:solidFill>
                  <a:schemeClr val="dk2"/>
                </a:solidFill>
              </a:defRPr>
            </a:lvl2pPr>
            <a:lvl3pPr lvl="2" algn="ctr" rtl="0">
              <a:lnSpc>
                <a:spcPct val="100000"/>
              </a:lnSpc>
              <a:spcBef>
                <a:spcPts val="0"/>
              </a:spcBef>
              <a:spcAft>
                <a:spcPts val="0"/>
              </a:spcAft>
              <a:buClr>
                <a:schemeClr val="dk2"/>
              </a:buClr>
              <a:buSzPts val="1400"/>
              <a:buNone/>
              <a:defRPr sz="1400">
                <a:solidFill>
                  <a:schemeClr val="dk2"/>
                </a:solidFill>
              </a:defRPr>
            </a:lvl3pPr>
            <a:lvl4pPr lvl="3" algn="ctr" rtl="0">
              <a:lnSpc>
                <a:spcPct val="100000"/>
              </a:lnSpc>
              <a:spcBef>
                <a:spcPts val="0"/>
              </a:spcBef>
              <a:spcAft>
                <a:spcPts val="0"/>
              </a:spcAft>
              <a:buClr>
                <a:schemeClr val="dk2"/>
              </a:buClr>
              <a:buSzPts val="1400"/>
              <a:buNone/>
              <a:defRPr sz="1400">
                <a:solidFill>
                  <a:schemeClr val="dk2"/>
                </a:solidFill>
              </a:defRPr>
            </a:lvl4pPr>
            <a:lvl5pPr lvl="4" algn="ctr" rtl="0">
              <a:lnSpc>
                <a:spcPct val="100000"/>
              </a:lnSpc>
              <a:spcBef>
                <a:spcPts val="0"/>
              </a:spcBef>
              <a:spcAft>
                <a:spcPts val="0"/>
              </a:spcAft>
              <a:buClr>
                <a:schemeClr val="dk2"/>
              </a:buClr>
              <a:buSzPts val="1400"/>
              <a:buNone/>
              <a:defRPr sz="1400">
                <a:solidFill>
                  <a:schemeClr val="dk2"/>
                </a:solidFill>
              </a:defRPr>
            </a:lvl5pPr>
            <a:lvl6pPr lvl="5" algn="ctr" rtl="0">
              <a:lnSpc>
                <a:spcPct val="100000"/>
              </a:lnSpc>
              <a:spcBef>
                <a:spcPts val="0"/>
              </a:spcBef>
              <a:spcAft>
                <a:spcPts val="0"/>
              </a:spcAft>
              <a:buClr>
                <a:schemeClr val="dk2"/>
              </a:buClr>
              <a:buSzPts val="1400"/>
              <a:buNone/>
              <a:defRPr sz="1400">
                <a:solidFill>
                  <a:schemeClr val="dk2"/>
                </a:solidFill>
              </a:defRPr>
            </a:lvl6pPr>
            <a:lvl7pPr lvl="6" algn="ctr" rtl="0">
              <a:lnSpc>
                <a:spcPct val="100000"/>
              </a:lnSpc>
              <a:spcBef>
                <a:spcPts val="0"/>
              </a:spcBef>
              <a:spcAft>
                <a:spcPts val="0"/>
              </a:spcAft>
              <a:buClr>
                <a:schemeClr val="dk2"/>
              </a:buClr>
              <a:buSzPts val="1400"/>
              <a:buNone/>
              <a:defRPr sz="1400">
                <a:solidFill>
                  <a:schemeClr val="dk2"/>
                </a:solidFill>
              </a:defRPr>
            </a:lvl7pPr>
            <a:lvl8pPr lvl="7" algn="ctr" rtl="0">
              <a:lnSpc>
                <a:spcPct val="100000"/>
              </a:lnSpc>
              <a:spcBef>
                <a:spcPts val="0"/>
              </a:spcBef>
              <a:spcAft>
                <a:spcPts val="0"/>
              </a:spcAft>
              <a:buClr>
                <a:schemeClr val="dk2"/>
              </a:buClr>
              <a:buSzPts val="1400"/>
              <a:buNone/>
              <a:defRPr sz="1400">
                <a:solidFill>
                  <a:schemeClr val="dk2"/>
                </a:solidFill>
              </a:defRPr>
            </a:lvl8pPr>
            <a:lvl9pPr lvl="8" algn="ctr" rtl="0">
              <a:lnSpc>
                <a:spcPct val="100000"/>
              </a:lnSpc>
              <a:spcBef>
                <a:spcPts val="0"/>
              </a:spcBef>
              <a:spcAft>
                <a:spcPts val="0"/>
              </a:spcAft>
              <a:buClr>
                <a:schemeClr val="dk2"/>
              </a:buClr>
              <a:buSzPts val="1400"/>
              <a:buNone/>
              <a:defRPr sz="1400">
                <a:solidFill>
                  <a:schemeClr val="dk2"/>
                </a:solidFill>
              </a:defRPr>
            </a:lvl9pPr>
          </a:lstStyle>
          <a:p>
            <a:endParaRPr/>
          </a:p>
        </p:txBody>
      </p:sp>
      <p:sp>
        <p:nvSpPr>
          <p:cNvPr id="1077" name="Google Shape;1077;p38"/>
          <p:cNvSpPr txBox="1">
            <a:spLocks noGrp="1"/>
          </p:cNvSpPr>
          <p:nvPr>
            <p:ph type="subTitle" idx="6"/>
          </p:nvPr>
        </p:nvSpPr>
        <p:spPr>
          <a:xfrm>
            <a:off x="2127780" y="1879683"/>
            <a:ext cx="2256300" cy="549300"/>
          </a:xfrm>
          <a:prstGeom prst="rect">
            <a:avLst/>
          </a:prstGeom>
          <a:noFill/>
          <a:ln>
            <a:noFill/>
          </a:ln>
        </p:spPr>
        <p:txBody>
          <a:bodyPr spcFirstLastPara="1" wrap="square" lIns="91425" tIns="91425" rIns="91425" bIns="91425" anchor="t" anchorCtr="0">
            <a:noAutofit/>
          </a:bodyPr>
          <a:lstStyle>
            <a:lvl1pPr lvl="0" algn="ctr" rtl="0">
              <a:lnSpc>
                <a:spcPct val="100000"/>
              </a:lnSpc>
              <a:spcBef>
                <a:spcPts val="0"/>
              </a:spcBef>
              <a:spcAft>
                <a:spcPts val="0"/>
              </a:spcAft>
              <a:buClr>
                <a:srgbClr val="000000"/>
              </a:buClr>
              <a:buSzPts val="1400"/>
              <a:buNone/>
              <a:defRPr sz="1600">
                <a:solidFill>
                  <a:schemeClr val="dk2"/>
                </a:solidFill>
                <a:latin typeface="Muli"/>
                <a:ea typeface="Muli"/>
                <a:cs typeface="Muli"/>
                <a:sym typeface="Muli"/>
              </a:defRPr>
            </a:lvl1pPr>
            <a:lvl2pPr lvl="1" algn="ctr" rtl="0">
              <a:lnSpc>
                <a:spcPct val="100000"/>
              </a:lnSpc>
              <a:spcBef>
                <a:spcPts val="0"/>
              </a:spcBef>
              <a:spcAft>
                <a:spcPts val="0"/>
              </a:spcAft>
              <a:buClr>
                <a:schemeClr val="dk2"/>
              </a:buClr>
              <a:buSzPts val="1400"/>
              <a:buNone/>
              <a:defRPr sz="1400">
                <a:solidFill>
                  <a:schemeClr val="dk2"/>
                </a:solidFill>
              </a:defRPr>
            </a:lvl2pPr>
            <a:lvl3pPr lvl="2" algn="ctr" rtl="0">
              <a:lnSpc>
                <a:spcPct val="100000"/>
              </a:lnSpc>
              <a:spcBef>
                <a:spcPts val="0"/>
              </a:spcBef>
              <a:spcAft>
                <a:spcPts val="0"/>
              </a:spcAft>
              <a:buClr>
                <a:schemeClr val="dk2"/>
              </a:buClr>
              <a:buSzPts val="1400"/>
              <a:buNone/>
              <a:defRPr sz="1400">
                <a:solidFill>
                  <a:schemeClr val="dk2"/>
                </a:solidFill>
              </a:defRPr>
            </a:lvl3pPr>
            <a:lvl4pPr lvl="3" algn="ctr" rtl="0">
              <a:lnSpc>
                <a:spcPct val="100000"/>
              </a:lnSpc>
              <a:spcBef>
                <a:spcPts val="0"/>
              </a:spcBef>
              <a:spcAft>
                <a:spcPts val="0"/>
              </a:spcAft>
              <a:buClr>
                <a:schemeClr val="dk2"/>
              </a:buClr>
              <a:buSzPts val="1400"/>
              <a:buNone/>
              <a:defRPr sz="1400">
                <a:solidFill>
                  <a:schemeClr val="dk2"/>
                </a:solidFill>
              </a:defRPr>
            </a:lvl4pPr>
            <a:lvl5pPr lvl="4" algn="ctr" rtl="0">
              <a:lnSpc>
                <a:spcPct val="100000"/>
              </a:lnSpc>
              <a:spcBef>
                <a:spcPts val="0"/>
              </a:spcBef>
              <a:spcAft>
                <a:spcPts val="0"/>
              </a:spcAft>
              <a:buClr>
                <a:schemeClr val="dk2"/>
              </a:buClr>
              <a:buSzPts val="1400"/>
              <a:buNone/>
              <a:defRPr sz="1400">
                <a:solidFill>
                  <a:schemeClr val="dk2"/>
                </a:solidFill>
              </a:defRPr>
            </a:lvl5pPr>
            <a:lvl6pPr lvl="5" algn="ctr" rtl="0">
              <a:lnSpc>
                <a:spcPct val="100000"/>
              </a:lnSpc>
              <a:spcBef>
                <a:spcPts val="0"/>
              </a:spcBef>
              <a:spcAft>
                <a:spcPts val="0"/>
              </a:spcAft>
              <a:buClr>
                <a:schemeClr val="dk2"/>
              </a:buClr>
              <a:buSzPts val="1400"/>
              <a:buNone/>
              <a:defRPr sz="1400">
                <a:solidFill>
                  <a:schemeClr val="dk2"/>
                </a:solidFill>
              </a:defRPr>
            </a:lvl6pPr>
            <a:lvl7pPr lvl="6" algn="ctr" rtl="0">
              <a:lnSpc>
                <a:spcPct val="100000"/>
              </a:lnSpc>
              <a:spcBef>
                <a:spcPts val="0"/>
              </a:spcBef>
              <a:spcAft>
                <a:spcPts val="0"/>
              </a:spcAft>
              <a:buClr>
                <a:schemeClr val="dk2"/>
              </a:buClr>
              <a:buSzPts val="1400"/>
              <a:buNone/>
              <a:defRPr sz="1400">
                <a:solidFill>
                  <a:schemeClr val="dk2"/>
                </a:solidFill>
              </a:defRPr>
            </a:lvl7pPr>
            <a:lvl8pPr lvl="7" algn="ctr" rtl="0">
              <a:lnSpc>
                <a:spcPct val="100000"/>
              </a:lnSpc>
              <a:spcBef>
                <a:spcPts val="0"/>
              </a:spcBef>
              <a:spcAft>
                <a:spcPts val="0"/>
              </a:spcAft>
              <a:buClr>
                <a:schemeClr val="dk2"/>
              </a:buClr>
              <a:buSzPts val="1400"/>
              <a:buNone/>
              <a:defRPr sz="1400">
                <a:solidFill>
                  <a:schemeClr val="dk2"/>
                </a:solidFill>
              </a:defRPr>
            </a:lvl8pPr>
            <a:lvl9pPr lvl="8" algn="ctr" rtl="0">
              <a:lnSpc>
                <a:spcPct val="100000"/>
              </a:lnSpc>
              <a:spcBef>
                <a:spcPts val="0"/>
              </a:spcBef>
              <a:spcAft>
                <a:spcPts val="0"/>
              </a:spcAft>
              <a:buClr>
                <a:schemeClr val="dk2"/>
              </a:buClr>
              <a:buSzPts val="1400"/>
              <a:buNone/>
              <a:defRPr sz="1400">
                <a:solidFill>
                  <a:schemeClr val="dk2"/>
                </a:solidFill>
              </a:defRPr>
            </a:lvl9pPr>
          </a:lstStyle>
          <a:p>
            <a:endParaRPr/>
          </a:p>
        </p:txBody>
      </p:sp>
      <p:sp>
        <p:nvSpPr>
          <p:cNvPr id="1078" name="Google Shape;1078;p38"/>
          <p:cNvSpPr txBox="1">
            <a:spLocks noGrp="1"/>
          </p:cNvSpPr>
          <p:nvPr>
            <p:ph type="ctrTitle" idx="7"/>
          </p:nvPr>
        </p:nvSpPr>
        <p:spPr>
          <a:xfrm>
            <a:off x="2127780" y="1580703"/>
            <a:ext cx="2256300" cy="364800"/>
          </a:xfrm>
          <a:prstGeom prst="rect">
            <a:avLst/>
          </a:prstGeom>
        </p:spPr>
        <p:txBody>
          <a:bodyPr spcFirstLastPara="1" wrap="square" lIns="0" tIns="0" rIns="0" bIns="0" anchor="t" anchorCtr="0">
            <a:noAutofit/>
          </a:bodyPr>
          <a:lstStyle>
            <a:lvl1pPr lvl="0" algn="ctr" rtl="0">
              <a:spcBef>
                <a:spcPts val="0"/>
              </a:spcBef>
              <a:spcAft>
                <a:spcPts val="0"/>
              </a:spcAft>
              <a:buSzPts val="2000"/>
              <a:buNone/>
              <a:defRPr sz="2000"/>
            </a:lvl1pPr>
            <a:lvl2pPr lvl="1" algn="ctr" rtl="0">
              <a:spcBef>
                <a:spcPts val="0"/>
              </a:spcBef>
              <a:spcAft>
                <a:spcPts val="0"/>
              </a:spcAft>
              <a:buSzPts val="2000"/>
              <a:buFont typeface="Permanent Marker"/>
              <a:buNone/>
              <a:defRPr sz="2000">
                <a:latin typeface="Permanent Marker"/>
                <a:ea typeface="Permanent Marker"/>
                <a:cs typeface="Permanent Marker"/>
                <a:sym typeface="Permanent Marker"/>
              </a:defRPr>
            </a:lvl2pPr>
            <a:lvl3pPr lvl="2" algn="ctr" rtl="0">
              <a:spcBef>
                <a:spcPts val="0"/>
              </a:spcBef>
              <a:spcAft>
                <a:spcPts val="0"/>
              </a:spcAft>
              <a:buSzPts val="2000"/>
              <a:buFont typeface="Permanent Marker"/>
              <a:buNone/>
              <a:defRPr sz="2000">
                <a:latin typeface="Permanent Marker"/>
                <a:ea typeface="Permanent Marker"/>
                <a:cs typeface="Permanent Marker"/>
                <a:sym typeface="Permanent Marker"/>
              </a:defRPr>
            </a:lvl3pPr>
            <a:lvl4pPr lvl="3" algn="ctr" rtl="0">
              <a:spcBef>
                <a:spcPts val="0"/>
              </a:spcBef>
              <a:spcAft>
                <a:spcPts val="0"/>
              </a:spcAft>
              <a:buSzPts val="2000"/>
              <a:buFont typeface="Permanent Marker"/>
              <a:buNone/>
              <a:defRPr sz="2000">
                <a:latin typeface="Permanent Marker"/>
                <a:ea typeface="Permanent Marker"/>
                <a:cs typeface="Permanent Marker"/>
                <a:sym typeface="Permanent Marker"/>
              </a:defRPr>
            </a:lvl4pPr>
            <a:lvl5pPr lvl="4" algn="ctr" rtl="0">
              <a:spcBef>
                <a:spcPts val="0"/>
              </a:spcBef>
              <a:spcAft>
                <a:spcPts val="0"/>
              </a:spcAft>
              <a:buSzPts val="2000"/>
              <a:buFont typeface="Permanent Marker"/>
              <a:buNone/>
              <a:defRPr sz="2000">
                <a:latin typeface="Permanent Marker"/>
                <a:ea typeface="Permanent Marker"/>
                <a:cs typeface="Permanent Marker"/>
                <a:sym typeface="Permanent Marker"/>
              </a:defRPr>
            </a:lvl5pPr>
            <a:lvl6pPr lvl="5" algn="ctr" rtl="0">
              <a:spcBef>
                <a:spcPts val="0"/>
              </a:spcBef>
              <a:spcAft>
                <a:spcPts val="0"/>
              </a:spcAft>
              <a:buSzPts val="2000"/>
              <a:buFont typeface="Permanent Marker"/>
              <a:buNone/>
              <a:defRPr sz="2000">
                <a:latin typeface="Permanent Marker"/>
                <a:ea typeface="Permanent Marker"/>
                <a:cs typeface="Permanent Marker"/>
                <a:sym typeface="Permanent Marker"/>
              </a:defRPr>
            </a:lvl6pPr>
            <a:lvl7pPr lvl="6" algn="ctr" rtl="0">
              <a:spcBef>
                <a:spcPts val="0"/>
              </a:spcBef>
              <a:spcAft>
                <a:spcPts val="0"/>
              </a:spcAft>
              <a:buSzPts val="2000"/>
              <a:buFont typeface="Permanent Marker"/>
              <a:buNone/>
              <a:defRPr sz="2000">
                <a:latin typeface="Permanent Marker"/>
                <a:ea typeface="Permanent Marker"/>
                <a:cs typeface="Permanent Marker"/>
                <a:sym typeface="Permanent Marker"/>
              </a:defRPr>
            </a:lvl7pPr>
            <a:lvl8pPr lvl="7" algn="ctr" rtl="0">
              <a:spcBef>
                <a:spcPts val="0"/>
              </a:spcBef>
              <a:spcAft>
                <a:spcPts val="0"/>
              </a:spcAft>
              <a:buSzPts val="2000"/>
              <a:buFont typeface="Permanent Marker"/>
              <a:buNone/>
              <a:defRPr sz="2000">
                <a:latin typeface="Permanent Marker"/>
                <a:ea typeface="Permanent Marker"/>
                <a:cs typeface="Permanent Marker"/>
                <a:sym typeface="Permanent Marker"/>
              </a:defRPr>
            </a:lvl8pPr>
            <a:lvl9pPr lvl="8" algn="ctr" rtl="0">
              <a:spcBef>
                <a:spcPts val="0"/>
              </a:spcBef>
              <a:spcAft>
                <a:spcPts val="0"/>
              </a:spcAft>
              <a:buSzPts val="2000"/>
              <a:buFont typeface="Permanent Marker"/>
              <a:buNone/>
              <a:defRPr sz="2000">
                <a:latin typeface="Permanent Marker"/>
                <a:ea typeface="Permanent Marker"/>
                <a:cs typeface="Permanent Marker"/>
                <a:sym typeface="Permanent Marker"/>
              </a:defRPr>
            </a:lvl9pPr>
          </a:lstStyle>
          <a:p>
            <a:endParaRPr/>
          </a:p>
        </p:txBody>
      </p:sp>
      <p:sp>
        <p:nvSpPr>
          <p:cNvPr id="1079" name="Google Shape;1079;p38"/>
          <p:cNvSpPr txBox="1">
            <a:spLocks noGrp="1"/>
          </p:cNvSpPr>
          <p:nvPr>
            <p:ph type="title" idx="8"/>
          </p:nvPr>
        </p:nvSpPr>
        <p:spPr>
          <a:xfrm>
            <a:off x="720000" y="540000"/>
            <a:ext cx="7704000" cy="360000"/>
          </a:xfrm>
          <a:prstGeom prst="rect">
            <a:avLst/>
          </a:prstGeom>
        </p:spPr>
        <p:txBody>
          <a:bodyPr spcFirstLastPara="1" wrap="square" lIns="0" tIns="0" rIns="0" bIns="0" anchor="t" anchorCtr="0">
            <a:noAutofit/>
          </a:bodyPr>
          <a:lstStyle>
            <a:lvl1pPr lvl="0" algn="ctr" rtl="0">
              <a:spcBef>
                <a:spcPts val="0"/>
              </a:spcBef>
              <a:spcAft>
                <a:spcPts val="0"/>
              </a:spcAft>
              <a:buSzPts val="3000"/>
              <a:buNone/>
              <a:defRPr sz="3000"/>
            </a:lvl1pPr>
            <a:lvl2pPr lvl="1" algn="ctr" rtl="0">
              <a:spcBef>
                <a:spcPts val="0"/>
              </a:spcBef>
              <a:spcAft>
                <a:spcPts val="0"/>
              </a:spcAft>
              <a:buSzPts val="3000"/>
              <a:buNone/>
              <a:defRPr sz="3000"/>
            </a:lvl2pPr>
            <a:lvl3pPr lvl="2" algn="ctr" rtl="0">
              <a:spcBef>
                <a:spcPts val="0"/>
              </a:spcBef>
              <a:spcAft>
                <a:spcPts val="0"/>
              </a:spcAft>
              <a:buSzPts val="3000"/>
              <a:buNone/>
              <a:defRPr sz="3000"/>
            </a:lvl3pPr>
            <a:lvl4pPr lvl="3" algn="ctr" rtl="0">
              <a:spcBef>
                <a:spcPts val="0"/>
              </a:spcBef>
              <a:spcAft>
                <a:spcPts val="0"/>
              </a:spcAft>
              <a:buSzPts val="3000"/>
              <a:buNone/>
              <a:defRPr sz="3000"/>
            </a:lvl4pPr>
            <a:lvl5pPr lvl="4" algn="ctr" rtl="0">
              <a:spcBef>
                <a:spcPts val="0"/>
              </a:spcBef>
              <a:spcAft>
                <a:spcPts val="0"/>
              </a:spcAft>
              <a:buSzPts val="3000"/>
              <a:buNone/>
              <a:defRPr sz="3000"/>
            </a:lvl5pPr>
            <a:lvl6pPr lvl="5" algn="ctr" rtl="0">
              <a:spcBef>
                <a:spcPts val="0"/>
              </a:spcBef>
              <a:spcAft>
                <a:spcPts val="0"/>
              </a:spcAft>
              <a:buSzPts val="3000"/>
              <a:buNone/>
              <a:defRPr sz="3000"/>
            </a:lvl6pPr>
            <a:lvl7pPr lvl="6" algn="ctr" rtl="0">
              <a:spcBef>
                <a:spcPts val="0"/>
              </a:spcBef>
              <a:spcAft>
                <a:spcPts val="0"/>
              </a:spcAft>
              <a:buSzPts val="3000"/>
              <a:buNone/>
              <a:defRPr sz="3000"/>
            </a:lvl7pPr>
            <a:lvl8pPr lvl="7" algn="ctr" rtl="0">
              <a:spcBef>
                <a:spcPts val="0"/>
              </a:spcBef>
              <a:spcAft>
                <a:spcPts val="0"/>
              </a:spcAft>
              <a:buSzPts val="3000"/>
              <a:buNone/>
              <a:defRPr sz="3000"/>
            </a:lvl8pPr>
            <a:lvl9pPr lvl="8" algn="ctr" rtl="0">
              <a:spcBef>
                <a:spcPts val="0"/>
              </a:spcBef>
              <a:spcAft>
                <a:spcPts val="0"/>
              </a:spcAft>
              <a:buSzPts val="3000"/>
              <a:buNone/>
              <a:defRPr sz="3000"/>
            </a:lvl9pPr>
          </a:lstStyle>
          <a:p>
            <a:endParaRPr/>
          </a:p>
        </p:txBody>
      </p:sp>
      <p:sp>
        <p:nvSpPr>
          <p:cNvPr id="1080" name="Google Shape;1080;p38"/>
          <p:cNvSpPr txBox="1">
            <a:spLocks noGrp="1"/>
          </p:cNvSpPr>
          <p:nvPr>
            <p:ph type="ctrTitle" idx="9"/>
          </p:nvPr>
        </p:nvSpPr>
        <p:spPr>
          <a:xfrm>
            <a:off x="6075995" y="3081575"/>
            <a:ext cx="2256300" cy="364800"/>
          </a:xfrm>
          <a:prstGeom prst="rect">
            <a:avLst/>
          </a:prstGeom>
        </p:spPr>
        <p:txBody>
          <a:bodyPr spcFirstLastPara="1" wrap="square" lIns="0" tIns="0" rIns="0" bIns="0" anchor="t" anchorCtr="0">
            <a:noAutofit/>
          </a:bodyPr>
          <a:lstStyle>
            <a:lvl1pPr lvl="0" algn="ctr" rtl="0">
              <a:spcBef>
                <a:spcPts val="0"/>
              </a:spcBef>
              <a:spcAft>
                <a:spcPts val="0"/>
              </a:spcAft>
              <a:buSzPts val="2000"/>
              <a:buNone/>
              <a:defRPr sz="2000"/>
            </a:lvl1pPr>
            <a:lvl2pPr lvl="1" algn="ctr" rtl="0">
              <a:spcBef>
                <a:spcPts val="0"/>
              </a:spcBef>
              <a:spcAft>
                <a:spcPts val="0"/>
              </a:spcAft>
              <a:buSzPts val="2000"/>
              <a:buFont typeface="Permanent Marker"/>
              <a:buNone/>
              <a:defRPr sz="2000">
                <a:latin typeface="Permanent Marker"/>
                <a:ea typeface="Permanent Marker"/>
                <a:cs typeface="Permanent Marker"/>
                <a:sym typeface="Permanent Marker"/>
              </a:defRPr>
            </a:lvl2pPr>
            <a:lvl3pPr lvl="2" algn="ctr" rtl="0">
              <a:spcBef>
                <a:spcPts val="0"/>
              </a:spcBef>
              <a:spcAft>
                <a:spcPts val="0"/>
              </a:spcAft>
              <a:buSzPts val="2000"/>
              <a:buFont typeface="Permanent Marker"/>
              <a:buNone/>
              <a:defRPr sz="2000">
                <a:latin typeface="Permanent Marker"/>
                <a:ea typeface="Permanent Marker"/>
                <a:cs typeface="Permanent Marker"/>
                <a:sym typeface="Permanent Marker"/>
              </a:defRPr>
            </a:lvl3pPr>
            <a:lvl4pPr lvl="3" algn="ctr" rtl="0">
              <a:spcBef>
                <a:spcPts val="0"/>
              </a:spcBef>
              <a:spcAft>
                <a:spcPts val="0"/>
              </a:spcAft>
              <a:buSzPts val="2000"/>
              <a:buFont typeface="Permanent Marker"/>
              <a:buNone/>
              <a:defRPr sz="2000">
                <a:latin typeface="Permanent Marker"/>
                <a:ea typeface="Permanent Marker"/>
                <a:cs typeface="Permanent Marker"/>
                <a:sym typeface="Permanent Marker"/>
              </a:defRPr>
            </a:lvl4pPr>
            <a:lvl5pPr lvl="4" algn="ctr" rtl="0">
              <a:spcBef>
                <a:spcPts val="0"/>
              </a:spcBef>
              <a:spcAft>
                <a:spcPts val="0"/>
              </a:spcAft>
              <a:buSzPts val="2000"/>
              <a:buFont typeface="Permanent Marker"/>
              <a:buNone/>
              <a:defRPr sz="2000">
                <a:latin typeface="Permanent Marker"/>
                <a:ea typeface="Permanent Marker"/>
                <a:cs typeface="Permanent Marker"/>
                <a:sym typeface="Permanent Marker"/>
              </a:defRPr>
            </a:lvl5pPr>
            <a:lvl6pPr lvl="5" algn="ctr" rtl="0">
              <a:spcBef>
                <a:spcPts val="0"/>
              </a:spcBef>
              <a:spcAft>
                <a:spcPts val="0"/>
              </a:spcAft>
              <a:buSzPts val="2000"/>
              <a:buFont typeface="Permanent Marker"/>
              <a:buNone/>
              <a:defRPr sz="2000">
                <a:latin typeface="Permanent Marker"/>
                <a:ea typeface="Permanent Marker"/>
                <a:cs typeface="Permanent Marker"/>
                <a:sym typeface="Permanent Marker"/>
              </a:defRPr>
            </a:lvl6pPr>
            <a:lvl7pPr lvl="6" algn="ctr" rtl="0">
              <a:spcBef>
                <a:spcPts val="0"/>
              </a:spcBef>
              <a:spcAft>
                <a:spcPts val="0"/>
              </a:spcAft>
              <a:buSzPts val="2000"/>
              <a:buFont typeface="Permanent Marker"/>
              <a:buNone/>
              <a:defRPr sz="2000">
                <a:latin typeface="Permanent Marker"/>
                <a:ea typeface="Permanent Marker"/>
                <a:cs typeface="Permanent Marker"/>
                <a:sym typeface="Permanent Marker"/>
              </a:defRPr>
            </a:lvl7pPr>
            <a:lvl8pPr lvl="7" algn="ctr" rtl="0">
              <a:spcBef>
                <a:spcPts val="0"/>
              </a:spcBef>
              <a:spcAft>
                <a:spcPts val="0"/>
              </a:spcAft>
              <a:buSzPts val="2000"/>
              <a:buFont typeface="Permanent Marker"/>
              <a:buNone/>
              <a:defRPr sz="2000">
                <a:latin typeface="Permanent Marker"/>
                <a:ea typeface="Permanent Marker"/>
                <a:cs typeface="Permanent Marker"/>
                <a:sym typeface="Permanent Marker"/>
              </a:defRPr>
            </a:lvl8pPr>
            <a:lvl9pPr lvl="8" algn="ctr" rtl="0">
              <a:spcBef>
                <a:spcPts val="0"/>
              </a:spcBef>
              <a:spcAft>
                <a:spcPts val="0"/>
              </a:spcAft>
              <a:buSzPts val="2000"/>
              <a:buFont typeface="Permanent Marker"/>
              <a:buNone/>
              <a:defRPr sz="2000">
                <a:latin typeface="Permanent Marker"/>
                <a:ea typeface="Permanent Marker"/>
                <a:cs typeface="Permanent Marker"/>
                <a:sym typeface="Permanent Marker"/>
              </a:defRPr>
            </a:lvl9pPr>
          </a:lstStyle>
          <a:p>
            <a:endParaRPr/>
          </a:p>
        </p:txBody>
      </p:sp>
      <p:sp>
        <p:nvSpPr>
          <p:cNvPr id="1081" name="Google Shape;1081;p38"/>
          <p:cNvSpPr txBox="1">
            <a:spLocks noGrp="1"/>
          </p:cNvSpPr>
          <p:nvPr>
            <p:ph type="subTitle" idx="13"/>
          </p:nvPr>
        </p:nvSpPr>
        <p:spPr>
          <a:xfrm>
            <a:off x="6075995" y="3367235"/>
            <a:ext cx="2256300" cy="549300"/>
          </a:xfrm>
          <a:prstGeom prst="rect">
            <a:avLst/>
          </a:prstGeom>
          <a:noFill/>
          <a:ln>
            <a:noFill/>
          </a:ln>
        </p:spPr>
        <p:txBody>
          <a:bodyPr spcFirstLastPara="1" wrap="square" lIns="91425" tIns="91425" rIns="91425" bIns="91425" anchor="t" anchorCtr="0">
            <a:noAutofit/>
          </a:bodyPr>
          <a:lstStyle>
            <a:lvl1pPr lvl="0" algn="ctr" rtl="0">
              <a:lnSpc>
                <a:spcPct val="100000"/>
              </a:lnSpc>
              <a:spcBef>
                <a:spcPts val="0"/>
              </a:spcBef>
              <a:spcAft>
                <a:spcPts val="0"/>
              </a:spcAft>
              <a:buClr>
                <a:srgbClr val="000000"/>
              </a:buClr>
              <a:buSzPts val="1400"/>
              <a:buNone/>
              <a:defRPr sz="1600">
                <a:solidFill>
                  <a:schemeClr val="dk2"/>
                </a:solidFill>
                <a:latin typeface="Muli"/>
                <a:ea typeface="Muli"/>
                <a:cs typeface="Muli"/>
                <a:sym typeface="Muli"/>
              </a:defRPr>
            </a:lvl1pPr>
            <a:lvl2pPr lvl="1" algn="ctr" rtl="0">
              <a:lnSpc>
                <a:spcPct val="100000"/>
              </a:lnSpc>
              <a:spcBef>
                <a:spcPts val="0"/>
              </a:spcBef>
              <a:spcAft>
                <a:spcPts val="0"/>
              </a:spcAft>
              <a:buClr>
                <a:schemeClr val="dk2"/>
              </a:buClr>
              <a:buSzPts val="1400"/>
              <a:buNone/>
              <a:defRPr sz="1400">
                <a:solidFill>
                  <a:schemeClr val="dk2"/>
                </a:solidFill>
              </a:defRPr>
            </a:lvl2pPr>
            <a:lvl3pPr lvl="2" algn="ctr" rtl="0">
              <a:lnSpc>
                <a:spcPct val="100000"/>
              </a:lnSpc>
              <a:spcBef>
                <a:spcPts val="0"/>
              </a:spcBef>
              <a:spcAft>
                <a:spcPts val="0"/>
              </a:spcAft>
              <a:buClr>
                <a:schemeClr val="dk2"/>
              </a:buClr>
              <a:buSzPts val="1400"/>
              <a:buNone/>
              <a:defRPr sz="1400">
                <a:solidFill>
                  <a:schemeClr val="dk2"/>
                </a:solidFill>
              </a:defRPr>
            </a:lvl3pPr>
            <a:lvl4pPr lvl="3" algn="ctr" rtl="0">
              <a:lnSpc>
                <a:spcPct val="100000"/>
              </a:lnSpc>
              <a:spcBef>
                <a:spcPts val="0"/>
              </a:spcBef>
              <a:spcAft>
                <a:spcPts val="0"/>
              </a:spcAft>
              <a:buClr>
                <a:schemeClr val="dk2"/>
              </a:buClr>
              <a:buSzPts val="1400"/>
              <a:buNone/>
              <a:defRPr sz="1400">
                <a:solidFill>
                  <a:schemeClr val="dk2"/>
                </a:solidFill>
              </a:defRPr>
            </a:lvl4pPr>
            <a:lvl5pPr lvl="4" algn="ctr" rtl="0">
              <a:lnSpc>
                <a:spcPct val="100000"/>
              </a:lnSpc>
              <a:spcBef>
                <a:spcPts val="0"/>
              </a:spcBef>
              <a:spcAft>
                <a:spcPts val="0"/>
              </a:spcAft>
              <a:buClr>
                <a:schemeClr val="dk2"/>
              </a:buClr>
              <a:buSzPts val="1400"/>
              <a:buNone/>
              <a:defRPr sz="1400">
                <a:solidFill>
                  <a:schemeClr val="dk2"/>
                </a:solidFill>
              </a:defRPr>
            </a:lvl5pPr>
            <a:lvl6pPr lvl="5" algn="ctr" rtl="0">
              <a:lnSpc>
                <a:spcPct val="100000"/>
              </a:lnSpc>
              <a:spcBef>
                <a:spcPts val="0"/>
              </a:spcBef>
              <a:spcAft>
                <a:spcPts val="0"/>
              </a:spcAft>
              <a:buClr>
                <a:schemeClr val="dk2"/>
              </a:buClr>
              <a:buSzPts val="1400"/>
              <a:buNone/>
              <a:defRPr sz="1400">
                <a:solidFill>
                  <a:schemeClr val="dk2"/>
                </a:solidFill>
              </a:defRPr>
            </a:lvl6pPr>
            <a:lvl7pPr lvl="6" algn="ctr" rtl="0">
              <a:lnSpc>
                <a:spcPct val="100000"/>
              </a:lnSpc>
              <a:spcBef>
                <a:spcPts val="0"/>
              </a:spcBef>
              <a:spcAft>
                <a:spcPts val="0"/>
              </a:spcAft>
              <a:buClr>
                <a:schemeClr val="dk2"/>
              </a:buClr>
              <a:buSzPts val="1400"/>
              <a:buNone/>
              <a:defRPr sz="1400">
                <a:solidFill>
                  <a:schemeClr val="dk2"/>
                </a:solidFill>
              </a:defRPr>
            </a:lvl7pPr>
            <a:lvl8pPr lvl="7" algn="ctr" rtl="0">
              <a:lnSpc>
                <a:spcPct val="100000"/>
              </a:lnSpc>
              <a:spcBef>
                <a:spcPts val="0"/>
              </a:spcBef>
              <a:spcAft>
                <a:spcPts val="0"/>
              </a:spcAft>
              <a:buClr>
                <a:schemeClr val="dk2"/>
              </a:buClr>
              <a:buSzPts val="1400"/>
              <a:buNone/>
              <a:defRPr sz="1400">
                <a:solidFill>
                  <a:schemeClr val="dk2"/>
                </a:solidFill>
              </a:defRPr>
            </a:lvl8pPr>
            <a:lvl9pPr lvl="8" algn="ctr" rtl="0">
              <a:lnSpc>
                <a:spcPct val="100000"/>
              </a:lnSpc>
              <a:spcBef>
                <a:spcPts val="0"/>
              </a:spcBef>
              <a:spcAft>
                <a:spcPts val="0"/>
              </a:spcAft>
              <a:buClr>
                <a:schemeClr val="dk2"/>
              </a:buClr>
              <a:buSzPts val="1400"/>
              <a:buNone/>
              <a:defRPr sz="1400">
                <a:solidFill>
                  <a:schemeClr val="dk2"/>
                </a:solidFill>
              </a:defRPr>
            </a:lvl9pPr>
          </a:lstStyle>
          <a:p>
            <a:endParaRPr/>
          </a:p>
        </p:txBody>
      </p:sp>
    </p:spTree>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matchingName="Big number">
  <p:cSld name="CUSTOM_21">
    <p:spTree>
      <p:nvGrpSpPr>
        <p:cNvPr id="1" name="Shape 1082"/>
        <p:cNvGrpSpPr/>
        <p:nvPr/>
      </p:nvGrpSpPr>
      <p:grpSpPr>
        <a:xfrm>
          <a:off x="0" y="0"/>
          <a:ext cx="0" cy="0"/>
          <a:chOff x="0" y="0"/>
          <a:chExt cx="0" cy="0"/>
        </a:xfrm>
      </p:grpSpPr>
      <p:grpSp>
        <p:nvGrpSpPr>
          <p:cNvPr id="1083" name="Google Shape;1083;p39"/>
          <p:cNvGrpSpPr/>
          <p:nvPr/>
        </p:nvGrpSpPr>
        <p:grpSpPr>
          <a:xfrm flipH="1">
            <a:off x="-1700" y="329"/>
            <a:ext cx="9147400" cy="5142843"/>
            <a:chOff x="238125" y="854700"/>
            <a:chExt cx="7142500" cy="4015650"/>
          </a:xfrm>
        </p:grpSpPr>
        <p:sp>
          <p:nvSpPr>
            <p:cNvPr id="1084" name="Google Shape;1084;p39"/>
            <p:cNvSpPr/>
            <p:nvPr/>
          </p:nvSpPr>
          <p:spPr>
            <a:xfrm>
              <a:off x="238125" y="854700"/>
              <a:ext cx="7142500" cy="4015650"/>
            </a:xfrm>
            <a:custGeom>
              <a:avLst/>
              <a:gdLst/>
              <a:ahLst/>
              <a:cxnLst/>
              <a:rect l="l" t="t" r="r" b="b"/>
              <a:pathLst>
                <a:path w="285700" h="160626" extrusionOk="0">
                  <a:moveTo>
                    <a:pt x="5823" y="8897"/>
                  </a:moveTo>
                  <a:cubicBezTo>
                    <a:pt x="6990" y="8897"/>
                    <a:pt x="7943" y="9851"/>
                    <a:pt x="7943" y="11018"/>
                  </a:cubicBezTo>
                  <a:cubicBezTo>
                    <a:pt x="7943" y="12185"/>
                    <a:pt x="6990" y="13139"/>
                    <a:pt x="5823" y="13139"/>
                  </a:cubicBezTo>
                  <a:cubicBezTo>
                    <a:pt x="4656" y="13139"/>
                    <a:pt x="3714" y="12185"/>
                    <a:pt x="3714" y="11018"/>
                  </a:cubicBezTo>
                  <a:cubicBezTo>
                    <a:pt x="3714" y="9851"/>
                    <a:pt x="4656" y="8897"/>
                    <a:pt x="5823" y="8897"/>
                  </a:cubicBezTo>
                  <a:close/>
                  <a:moveTo>
                    <a:pt x="5823" y="20718"/>
                  </a:moveTo>
                  <a:cubicBezTo>
                    <a:pt x="6990" y="20718"/>
                    <a:pt x="7943" y="21660"/>
                    <a:pt x="7943" y="22839"/>
                  </a:cubicBezTo>
                  <a:cubicBezTo>
                    <a:pt x="7943" y="24006"/>
                    <a:pt x="6990" y="24960"/>
                    <a:pt x="5823" y="24960"/>
                  </a:cubicBezTo>
                  <a:cubicBezTo>
                    <a:pt x="4656" y="24960"/>
                    <a:pt x="3714" y="24006"/>
                    <a:pt x="3714" y="22839"/>
                  </a:cubicBezTo>
                  <a:cubicBezTo>
                    <a:pt x="3714" y="21660"/>
                    <a:pt x="4656" y="20718"/>
                    <a:pt x="5823" y="20718"/>
                  </a:cubicBezTo>
                  <a:close/>
                  <a:moveTo>
                    <a:pt x="5823" y="32527"/>
                  </a:moveTo>
                  <a:cubicBezTo>
                    <a:pt x="6990" y="32527"/>
                    <a:pt x="7943" y="33481"/>
                    <a:pt x="7943" y="34648"/>
                  </a:cubicBezTo>
                  <a:cubicBezTo>
                    <a:pt x="7943" y="35827"/>
                    <a:pt x="6990" y="36768"/>
                    <a:pt x="5823" y="36768"/>
                  </a:cubicBezTo>
                  <a:cubicBezTo>
                    <a:pt x="4656" y="36768"/>
                    <a:pt x="3714" y="35827"/>
                    <a:pt x="3714" y="34648"/>
                  </a:cubicBezTo>
                  <a:cubicBezTo>
                    <a:pt x="3714" y="33481"/>
                    <a:pt x="4656" y="32527"/>
                    <a:pt x="5823" y="32527"/>
                  </a:cubicBezTo>
                  <a:close/>
                  <a:moveTo>
                    <a:pt x="5823" y="44348"/>
                  </a:moveTo>
                  <a:cubicBezTo>
                    <a:pt x="6990" y="44348"/>
                    <a:pt x="7943" y="45302"/>
                    <a:pt x="7943" y="46469"/>
                  </a:cubicBezTo>
                  <a:cubicBezTo>
                    <a:pt x="7943" y="47636"/>
                    <a:pt x="6990" y="48589"/>
                    <a:pt x="5823" y="48589"/>
                  </a:cubicBezTo>
                  <a:cubicBezTo>
                    <a:pt x="4656" y="48589"/>
                    <a:pt x="3714" y="47636"/>
                    <a:pt x="3714" y="46469"/>
                  </a:cubicBezTo>
                  <a:cubicBezTo>
                    <a:pt x="3714" y="45302"/>
                    <a:pt x="4656" y="44348"/>
                    <a:pt x="5823" y="44348"/>
                  </a:cubicBezTo>
                  <a:close/>
                  <a:moveTo>
                    <a:pt x="5823" y="56169"/>
                  </a:moveTo>
                  <a:cubicBezTo>
                    <a:pt x="6990" y="56169"/>
                    <a:pt x="7943" y="57110"/>
                    <a:pt x="7943" y="58277"/>
                  </a:cubicBezTo>
                  <a:cubicBezTo>
                    <a:pt x="7943" y="59457"/>
                    <a:pt x="6990" y="60398"/>
                    <a:pt x="5823" y="60398"/>
                  </a:cubicBezTo>
                  <a:cubicBezTo>
                    <a:pt x="4656" y="60398"/>
                    <a:pt x="3714" y="59457"/>
                    <a:pt x="3714" y="58277"/>
                  </a:cubicBezTo>
                  <a:cubicBezTo>
                    <a:pt x="3714" y="57110"/>
                    <a:pt x="4656" y="56169"/>
                    <a:pt x="5823" y="56169"/>
                  </a:cubicBezTo>
                  <a:close/>
                  <a:moveTo>
                    <a:pt x="5823" y="67977"/>
                  </a:moveTo>
                  <a:cubicBezTo>
                    <a:pt x="6990" y="67977"/>
                    <a:pt x="7943" y="68931"/>
                    <a:pt x="7943" y="70098"/>
                  </a:cubicBezTo>
                  <a:cubicBezTo>
                    <a:pt x="7943" y="71265"/>
                    <a:pt x="6990" y="72219"/>
                    <a:pt x="5823" y="72219"/>
                  </a:cubicBezTo>
                  <a:cubicBezTo>
                    <a:pt x="4656" y="72219"/>
                    <a:pt x="3714" y="71265"/>
                    <a:pt x="3714" y="70098"/>
                  </a:cubicBezTo>
                  <a:cubicBezTo>
                    <a:pt x="3714" y="68931"/>
                    <a:pt x="4656" y="67977"/>
                    <a:pt x="5823" y="67977"/>
                  </a:cubicBezTo>
                  <a:close/>
                  <a:moveTo>
                    <a:pt x="5823" y="79798"/>
                  </a:moveTo>
                  <a:cubicBezTo>
                    <a:pt x="6990" y="79798"/>
                    <a:pt x="7943" y="80739"/>
                    <a:pt x="7943" y="81919"/>
                  </a:cubicBezTo>
                  <a:cubicBezTo>
                    <a:pt x="7943" y="83086"/>
                    <a:pt x="6990" y="84027"/>
                    <a:pt x="5823" y="84027"/>
                  </a:cubicBezTo>
                  <a:cubicBezTo>
                    <a:pt x="4656" y="84027"/>
                    <a:pt x="3714" y="83086"/>
                    <a:pt x="3714" y="81919"/>
                  </a:cubicBezTo>
                  <a:cubicBezTo>
                    <a:pt x="3714" y="80739"/>
                    <a:pt x="4656" y="79798"/>
                    <a:pt x="5823" y="79798"/>
                  </a:cubicBezTo>
                  <a:close/>
                  <a:moveTo>
                    <a:pt x="5823" y="91607"/>
                  </a:moveTo>
                  <a:cubicBezTo>
                    <a:pt x="6990" y="91607"/>
                    <a:pt x="7943" y="92560"/>
                    <a:pt x="7943" y="93727"/>
                  </a:cubicBezTo>
                  <a:cubicBezTo>
                    <a:pt x="7943" y="94895"/>
                    <a:pt x="6990" y="95848"/>
                    <a:pt x="5823" y="95848"/>
                  </a:cubicBezTo>
                  <a:cubicBezTo>
                    <a:pt x="4656" y="95848"/>
                    <a:pt x="3714" y="94895"/>
                    <a:pt x="3714" y="93727"/>
                  </a:cubicBezTo>
                  <a:cubicBezTo>
                    <a:pt x="3714" y="92560"/>
                    <a:pt x="4656" y="91607"/>
                    <a:pt x="5823" y="91607"/>
                  </a:cubicBezTo>
                  <a:close/>
                  <a:moveTo>
                    <a:pt x="5823" y="103428"/>
                  </a:moveTo>
                  <a:cubicBezTo>
                    <a:pt x="6990" y="103428"/>
                    <a:pt x="7943" y="104381"/>
                    <a:pt x="7943" y="105548"/>
                  </a:cubicBezTo>
                  <a:cubicBezTo>
                    <a:pt x="7943" y="106716"/>
                    <a:pt x="6990" y="107669"/>
                    <a:pt x="5823" y="107669"/>
                  </a:cubicBezTo>
                  <a:cubicBezTo>
                    <a:pt x="4656" y="107669"/>
                    <a:pt x="3714" y="106716"/>
                    <a:pt x="3714" y="105548"/>
                  </a:cubicBezTo>
                  <a:cubicBezTo>
                    <a:pt x="3714" y="104381"/>
                    <a:pt x="4656" y="103428"/>
                    <a:pt x="5823" y="103428"/>
                  </a:cubicBezTo>
                  <a:close/>
                  <a:moveTo>
                    <a:pt x="5823" y="115249"/>
                  </a:moveTo>
                  <a:cubicBezTo>
                    <a:pt x="6990" y="115249"/>
                    <a:pt x="7943" y="116190"/>
                    <a:pt x="7943" y="117357"/>
                  </a:cubicBezTo>
                  <a:cubicBezTo>
                    <a:pt x="7943" y="118536"/>
                    <a:pt x="6990" y="119478"/>
                    <a:pt x="5823" y="119478"/>
                  </a:cubicBezTo>
                  <a:cubicBezTo>
                    <a:pt x="4656" y="119478"/>
                    <a:pt x="3714" y="118536"/>
                    <a:pt x="3714" y="117357"/>
                  </a:cubicBezTo>
                  <a:cubicBezTo>
                    <a:pt x="3714" y="116190"/>
                    <a:pt x="4656" y="115249"/>
                    <a:pt x="5823" y="115249"/>
                  </a:cubicBezTo>
                  <a:close/>
                  <a:moveTo>
                    <a:pt x="5823" y="127057"/>
                  </a:moveTo>
                  <a:cubicBezTo>
                    <a:pt x="6990" y="127057"/>
                    <a:pt x="7943" y="128011"/>
                    <a:pt x="7943" y="129178"/>
                  </a:cubicBezTo>
                  <a:cubicBezTo>
                    <a:pt x="7943" y="130345"/>
                    <a:pt x="6990" y="131299"/>
                    <a:pt x="5823" y="131299"/>
                  </a:cubicBezTo>
                  <a:cubicBezTo>
                    <a:pt x="4656" y="131299"/>
                    <a:pt x="3714" y="130345"/>
                    <a:pt x="3714" y="129178"/>
                  </a:cubicBezTo>
                  <a:cubicBezTo>
                    <a:pt x="3714" y="128011"/>
                    <a:pt x="4656" y="127057"/>
                    <a:pt x="5823" y="127057"/>
                  </a:cubicBezTo>
                  <a:close/>
                  <a:moveTo>
                    <a:pt x="5823" y="138878"/>
                  </a:moveTo>
                  <a:cubicBezTo>
                    <a:pt x="6990" y="138878"/>
                    <a:pt x="7943" y="139819"/>
                    <a:pt x="7943" y="140999"/>
                  </a:cubicBezTo>
                  <a:cubicBezTo>
                    <a:pt x="7943" y="142166"/>
                    <a:pt x="6990" y="143107"/>
                    <a:pt x="5823" y="143107"/>
                  </a:cubicBezTo>
                  <a:cubicBezTo>
                    <a:pt x="4656" y="143107"/>
                    <a:pt x="3714" y="142166"/>
                    <a:pt x="3714" y="140999"/>
                  </a:cubicBezTo>
                  <a:cubicBezTo>
                    <a:pt x="3714" y="139819"/>
                    <a:pt x="4656" y="138878"/>
                    <a:pt x="5823" y="138878"/>
                  </a:cubicBezTo>
                  <a:close/>
                  <a:moveTo>
                    <a:pt x="5823" y="150687"/>
                  </a:moveTo>
                  <a:cubicBezTo>
                    <a:pt x="6990" y="150687"/>
                    <a:pt x="7943" y="151640"/>
                    <a:pt x="7943" y="152807"/>
                  </a:cubicBezTo>
                  <a:cubicBezTo>
                    <a:pt x="7943" y="153974"/>
                    <a:pt x="6990" y="154928"/>
                    <a:pt x="5823" y="154928"/>
                  </a:cubicBezTo>
                  <a:cubicBezTo>
                    <a:pt x="4656" y="154928"/>
                    <a:pt x="3714" y="153974"/>
                    <a:pt x="3714" y="152807"/>
                  </a:cubicBezTo>
                  <a:cubicBezTo>
                    <a:pt x="3714" y="151640"/>
                    <a:pt x="4656" y="150687"/>
                    <a:pt x="5823" y="150687"/>
                  </a:cubicBezTo>
                  <a:close/>
                  <a:moveTo>
                    <a:pt x="0" y="0"/>
                  </a:moveTo>
                  <a:lnTo>
                    <a:pt x="0" y="160625"/>
                  </a:lnTo>
                  <a:lnTo>
                    <a:pt x="285700" y="160625"/>
                  </a:lnTo>
                  <a:lnTo>
                    <a:pt x="28570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 name="Google Shape;1085;p39"/>
            <p:cNvSpPr/>
            <p:nvPr/>
          </p:nvSpPr>
          <p:spPr>
            <a:xfrm>
              <a:off x="561875" y="2486675"/>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 name="Google Shape;1086;p39"/>
            <p:cNvSpPr/>
            <p:nvPr/>
          </p:nvSpPr>
          <p:spPr>
            <a:xfrm>
              <a:off x="561875" y="2694675"/>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 name="Google Shape;1087;p39"/>
            <p:cNvSpPr/>
            <p:nvPr/>
          </p:nvSpPr>
          <p:spPr>
            <a:xfrm>
              <a:off x="561875" y="289230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 name="Google Shape;1088;p39"/>
            <p:cNvSpPr/>
            <p:nvPr/>
          </p:nvSpPr>
          <p:spPr>
            <a:xfrm>
              <a:off x="561875" y="3100000"/>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 name="Google Shape;1089;p39"/>
            <p:cNvSpPr/>
            <p:nvPr/>
          </p:nvSpPr>
          <p:spPr>
            <a:xfrm>
              <a:off x="561875" y="167570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 name="Google Shape;1090;p39"/>
            <p:cNvSpPr/>
            <p:nvPr/>
          </p:nvSpPr>
          <p:spPr>
            <a:xfrm>
              <a:off x="561875" y="1883700"/>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 name="Google Shape;1091;p39"/>
            <p:cNvSpPr/>
            <p:nvPr/>
          </p:nvSpPr>
          <p:spPr>
            <a:xfrm>
              <a:off x="561875" y="2081350"/>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 name="Google Shape;1092;p39"/>
            <p:cNvSpPr/>
            <p:nvPr/>
          </p:nvSpPr>
          <p:spPr>
            <a:xfrm>
              <a:off x="561875" y="228902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 name="Google Shape;1093;p39"/>
            <p:cNvSpPr/>
            <p:nvPr/>
          </p:nvSpPr>
          <p:spPr>
            <a:xfrm>
              <a:off x="561875" y="147805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 name="Google Shape;1094;p39"/>
            <p:cNvSpPr/>
            <p:nvPr/>
          </p:nvSpPr>
          <p:spPr>
            <a:xfrm>
              <a:off x="561875" y="410860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 name="Google Shape;1095;p39"/>
            <p:cNvSpPr/>
            <p:nvPr/>
          </p:nvSpPr>
          <p:spPr>
            <a:xfrm>
              <a:off x="561875" y="431660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 name="Google Shape;1096;p39"/>
            <p:cNvSpPr/>
            <p:nvPr/>
          </p:nvSpPr>
          <p:spPr>
            <a:xfrm>
              <a:off x="561875" y="4514250"/>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 name="Google Shape;1097;p39"/>
            <p:cNvSpPr/>
            <p:nvPr/>
          </p:nvSpPr>
          <p:spPr>
            <a:xfrm>
              <a:off x="561875" y="3297650"/>
              <a:ext cx="6818750" cy="0"/>
            </a:xfrm>
            <a:custGeom>
              <a:avLst/>
              <a:gdLst/>
              <a:ahLst/>
              <a:cxnLst/>
              <a:rect l="l" t="t" r="r" b="b"/>
              <a:pathLst>
                <a:path w="272750"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 name="Google Shape;1098;p39"/>
            <p:cNvSpPr/>
            <p:nvPr/>
          </p:nvSpPr>
          <p:spPr>
            <a:xfrm>
              <a:off x="561875" y="350562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 name="Google Shape;1099;p39"/>
            <p:cNvSpPr/>
            <p:nvPr/>
          </p:nvSpPr>
          <p:spPr>
            <a:xfrm>
              <a:off x="561875" y="370327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 name="Google Shape;1100;p39"/>
            <p:cNvSpPr/>
            <p:nvPr/>
          </p:nvSpPr>
          <p:spPr>
            <a:xfrm>
              <a:off x="561875" y="391095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 name="Google Shape;1101;p39"/>
            <p:cNvSpPr/>
            <p:nvPr/>
          </p:nvSpPr>
          <p:spPr>
            <a:xfrm>
              <a:off x="514825" y="859725"/>
              <a:ext cx="25" cy="4005275"/>
            </a:xfrm>
            <a:custGeom>
              <a:avLst/>
              <a:gdLst/>
              <a:ahLst/>
              <a:cxnLst/>
              <a:rect l="l" t="t" r="r" b="b"/>
              <a:pathLst>
                <a:path w="1" h="160211" fill="none" extrusionOk="0">
                  <a:moveTo>
                    <a:pt x="0" y="0"/>
                  </a:moveTo>
                  <a:lnTo>
                    <a:pt x="0" y="160211"/>
                  </a:lnTo>
                </a:path>
              </a:pathLst>
            </a:custGeom>
            <a:noFill/>
            <a:ln w="7850" cap="flat" cmpd="sng">
              <a:solidFill>
                <a:srgbClr val="6D9EEB"/>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 name="Google Shape;1102;p39"/>
            <p:cNvSpPr/>
            <p:nvPr/>
          </p:nvSpPr>
          <p:spPr>
            <a:xfrm>
              <a:off x="563750" y="859725"/>
              <a:ext cx="25" cy="4005275"/>
            </a:xfrm>
            <a:custGeom>
              <a:avLst/>
              <a:gdLst/>
              <a:ahLst/>
              <a:cxnLst/>
              <a:rect l="l" t="t" r="r" b="b"/>
              <a:pathLst>
                <a:path w="1" h="160211" fill="none" extrusionOk="0">
                  <a:moveTo>
                    <a:pt x="1" y="0"/>
                  </a:moveTo>
                  <a:lnTo>
                    <a:pt x="1" y="160211"/>
                  </a:lnTo>
                </a:path>
              </a:pathLst>
            </a:custGeom>
            <a:noFill/>
            <a:ln w="7850" cap="flat" cmpd="sng">
              <a:solidFill>
                <a:srgbClr val="6D9EEB"/>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03" name="Google Shape;1103;p39"/>
          <p:cNvSpPr txBox="1">
            <a:spLocks noGrp="1"/>
          </p:cNvSpPr>
          <p:nvPr>
            <p:ph type="title" hasCustomPrompt="1"/>
          </p:nvPr>
        </p:nvSpPr>
        <p:spPr>
          <a:xfrm>
            <a:off x="715349" y="1829975"/>
            <a:ext cx="5264400" cy="893700"/>
          </a:xfrm>
          <a:prstGeom prst="rect">
            <a:avLst/>
          </a:prstGeom>
        </p:spPr>
        <p:txBody>
          <a:bodyPr spcFirstLastPara="1" wrap="square" lIns="0" tIns="0" rIns="0" bIns="0" anchor="t" anchorCtr="0">
            <a:noAutofit/>
          </a:bodyPr>
          <a:lstStyle>
            <a:lvl1pPr lvl="0" rtl="0">
              <a:spcBef>
                <a:spcPts val="0"/>
              </a:spcBef>
              <a:spcAft>
                <a:spcPts val="0"/>
              </a:spcAft>
              <a:buSzPts val="12000"/>
              <a:buNone/>
              <a:defRPr sz="6000"/>
            </a:lvl1pPr>
            <a:lvl2pPr lvl="1" rtl="0">
              <a:spcBef>
                <a:spcPts val="0"/>
              </a:spcBef>
              <a:spcAft>
                <a:spcPts val="0"/>
              </a:spcAft>
              <a:buSzPts val="12000"/>
              <a:buNone/>
              <a:defRPr sz="12000"/>
            </a:lvl2pPr>
            <a:lvl3pPr lvl="2" rtl="0">
              <a:spcBef>
                <a:spcPts val="0"/>
              </a:spcBef>
              <a:spcAft>
                <a:spcPts val="0"/>
              </a:spcAft>
              <a:buSzPts val="12000"/>
              <a:buNone/>
              <a:defRPr sz="12000"/>
            </a:lvl3pPr>
            <a:lvl4pPr lvl="3" rtl="0">
              <a:spcBef>
                <a:spcPts val="0"/>
              </a:spcBef>
              <a:spcAft>
                <a:spcPts val="0"/>
              </a:spcAft>
              <a:buSzPts val="12000"/>
              <a:buNone/>
              <a:defRPr sz="12000"/>
            </a:lvl4pPr>
            <a:lvl5pPr lvl="4" rtl="0">
              <a:spcBef>
                <a:spcPts val="0"/>
              </a:spcBef>
              <a:spcAft>
                <a:spcPts val="0"/>
              </a:spcAft>
              <a:buSzPts val="12000"/>
              <a:buNone/>
              <a:defRPr sz="12000"/>
            </a:lvl5pPr>
            <a:lvl6pPr lvl="5" rtl="0">
              <a:spcBef>
                <a:spcPts val="0"/>
              </a:spcBef>
              <a:spcAft>
                <a:spcPts val="0"/>
              </a:spcAft>
              <a:buSzPts val="12000"/>
              <a:buNone/>
              <a:defRPr sz="12000"/>
            </a:lvl6pPr>
            <a:lvl7pPr lvl="6" rtl="0">
              <a:spcBef>
                <a:spcPts val="0"/>
              </a:spcBef>
              <a:spcAft>
                <a:spcPts val="0"/>
              </a:spcAft>
              <a:buSzPts val="12000"/>
              <a:buNone/>
              <a:defRPr sz="12000"/>
            </a:lvl7pPr>
            <a:lvl8pPr lvl="7" rtl="0">
              <a:spcBef>
                <a:spcPts val="0"/>
              </a:spcBef>
              <a:spcAft>
                <a:spcPts val="0"/>
              </a:spcAft>
              <a:buSzPts val="12000"/>
              <a:buNone/>
              <a:defRPr sz="12000"/>
            </a:lvl8pPr>
            <a:lvl9pPr lvl="8" rtl="0">
              <a:spcBef>
                <a:spcPts val="0"/>
              </a:spcBef>
              <a:spcAft>
                <a:spcPts val="0"/>
              </a:spcAft>
              <a:buSzPts val="12000"/>
              <a:buNone/>
              <a:defRPr sz="12000"/>
            </a:lvl9pPr>
          </a:lstStyle>
          <a:p>
            <a:r>
              <a:t>xx%</a:t>
            </a:r>
          </a:p>
        </p:txBody>
      </p:sp>
      <p:sp>
        <p:nvSpPr>
          <p:cNvPr id="1104" name="Google Shape;1104;p39"/>
          <p:cNvSpPr txBox="1">
            <a:spLocks noGrp="1"/>
          </p:cNvSpPr>
          <p:nvPr>
            <p:ph type="body" idx="1"/>
          </p:nvPr>
        </p:nvSpPr>
        <p:spPr>
          <a:xfrm>
            <a:off x="715350" y="2823072"/>
            <a:ext cx="4569300" cy="454500"/>
          </a:xfrm>
          <a:prstGeom prst="rect">
            <a:avLst/>
          </a:prstGeom>
        </p:spPr>
        <p:txBody>
          <a:bodyPr spcFirstLastPara="1" wrap="square" lIns="91425" tIns="91425" rIns="91425" bIns="91425" anchor="t" anchorCtr="0">
            <a:noAutofit/>
          </a:bodyPr>
          <a:lstStyle>
            <a:lvl1pPr marL="457200" lvl="0" indent="-330200" algn="ctr" rtl="0">
              <a:spcBef>
                <a:spcPts val="0"/>
              </a:spcBef>
              <a:spcAft>
                <a:spcPts val="0"/>
              </a:spcAft>
              <a:buSzPts val="1600"/>
              <a:buChar char="●"/>
              <a:defRPr/>
            </a:lvl1pPr>
            <a:lvl2pPr marL="914400" lvl="1" indent="-330200" rtl="0">
              <a:spcBef>
                <a:spcPts val="1600"/>
              </a:spcBef>
              <a:spcAft>
                <a:spcPts val="0"/>
              </a:spcAft>
              <a:buSzPts val="1600"/>
              <a:buChar char="○"/>
              <a:defRPr/>
            </a:lvl2pPr>
            <a:lvl3pPr marL="1371600" lvl="2" indent="-330200" rtl="0">
              <a:spcBef>
                <a:spcPts val="1600"/>
              </a:spcBef>
              <a:spcAft>
                <a:spcPts val="0"/>
              </a:spcAft>
              <a:buSzPts val="1600"/>
              <a:buChar char="■"/>
              <a:defRPr/>
            </a:lvl3pPr>
            <a:lvl4pPr marL="1828800" lvl="3" indent="-330200" rtl="0">
              <a:spcBef>
                <a:spcPts val="1600"/>
              </a:spcBef>
              <a:spcAft>
                <a:spcPts val="0"/>
              </a:spcAft>
              <a:buSzPts val="1600"/>
              <a:buChar char="●"/>
              <a:defRPr/>
            </a:lvl4pPr>
            <a:lvl5pPr marL="2286000" lvl="4" indent="-330200" rtl="0">
              <a:spcBef>
                <a:spcPts val="1600"/>
              </a:spcBef>
              <a:spcAft>
                <a:spcPts val="0"/>
              </a:spcAft>
              <a:buSzPts val="1600"/>
              <a:buChar char="○"/>
              <a:defRPr/>
            </a:lvl5pPr>
            <a:lvl6pPr marL="2743200" lvl="5" indent="-330200" rtl="0">
              <a:spcBef>
                <a:spcPts val="1600"/>
              </a:spcBef>
              <a:spcAft>
                <a:spcPts val="0"/>
              </a:spcAft>
              <a:buSzPts val="1600"/>
              <a:buChar char="■"/>
              <a:defRPr/>
            </a:lvl6pPr>
            <a:lvl7pPr marL="3200400" lvl="6" indent="-330200" rtl="0">
              <a:spcBef>
                <a:spcPts val="1600"/>
              </a:spcBef>
              <a:spcAft>
                <a:spcPts val="0"/>
              </a:spcAft>
              <a:buSzPts val="1600"/>
              <a:buChar char="●"/>
              <a:defRPr/>
            </a:lvl7pPr>
            <a:lvl8pPr marL="3657600" lvl="7" indent="-330200" rtl="0">
              <a:spcBef>
                <a:spcPts val="1600"/>
              </a:spcBef>
              <a:spcAft>
                <a:spcPts val="0"/>
              </a:spcAft>
              <a:buSzPts val="1600"/>
              <a:buChar char="○"/>
              <a:defRPr/>
            </a:lvl8pPr>
            <a:lvl9pPr marL="4114800" lvl="8" indent="-330200" rtl="0">
              <a:spcBef>
                <a:spcPts val="1600"/>
              </a:spcBef>
              <a:spcAft>
                <a:spcPts val="1600"/>
              </a:spcAft>
              <a:buSzPts val="1600"/>
              <a:buChar char="■"/>
              <a:defRPr/>
            </a:lvl9pPr>
          </a:lstStyle>
          <a:p>
            <a:endParaRPr/>
          </a:p>
        </p:txBody>
      </p:sp>
    </p:spTree>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matchingName="Big number 1">
  <p:cSld name="CUSTOM_33">
    <p:spTree>
      <p:nvGrpSpPr>
        <p:cNvPr id="1" name="Shape 1105"/>
        <p:cNvGrpSpPr/>
        <p:nvPr/>
      </p:nvGrpSpPr>
      <p:grpSpPr>
        <a:xfrm>
          <a:off x="0" y="0"/>
          <a:ext cx="0" cy="0"/>
          <a:chOff x="0" y="0"/>
          <a:chExt cx="0" cy="0"/>
        </a:xfrm>
      </p:grpSpPr>
      <p:grpSp>
        <p:nvGrpSpPr>
          <p:cNvPr id="1106" name="Google Shape;1106;p40"/>
          <p:cNvGrpSpPr/>
          <p:nvPr/>
        </p:nvGrpSpPr>
        <p:grpSpPr>
          <a:xfrm>
            <a:off x="-1700" y="329"/>
            <a:ext cx="9147400" cy="5142843"/>
            <a:chOff x="238125" y="854700"/>
            <a:chExt cx="7142500" cy="4015650"/>
          </a:xfrm>
        </p:grpSpPr>
        <p:sp>
          <p:nvSpPr>
            <p:cNvPr id="1107" name="Google Shape;1107;p40"/>
            <p:cNvSpPr/>
            <p:nvPr/>
          </p:nvSpPr>
          <p:spPr>
            <a:xfrm>
              <a:off x="238125" y="854700"/>
              <a:ext cx="7142500" cy="4015650"/>
            </a:xfrm>
            <a:custGeom>
              <a:avLst/>
              <a:gdLst/>
              <a:ahLst/>
              <a:cxnLst/>
              <a:rect l="l" t="t" r="r" b="b"/>
              <a:pathLst>
                <a:path w="285700" h="160626" extrusionOk="0">
                  <a:moveTo>
                    <a:pt x="5823" y="8897"/>
                  </a:moveTo>
                  <a:cubicBezTo>
                    <a:pt x="6990" y="8897"/>
                    <a:pt x="7943" y="9851"/>
                    <a:pt x="7943" y="11018"/>
                  </a:cubicBezTo>
                  <a:cubicBezTo>
                    <a:pt x="7943" y="12185"/>
                    <a:pt x="6990" y="13139"/>
                    <a:pt x="5823" y="13139"/>
                  </a:cubicBezTo>
                  <a:cubicBezTo>
                    <a:pt x="4656" y="13139"/>
                    <a:pt x="3714" y="12185"/>
                    <a:pt x="3714" y="11018"/>
                  </a:cubicBezTo>
                  <a:cubicBezTo>
                    <a:pt x="3714" y="9851"/>
                    <a:pt x="4656" y="8897"/>
                    <a:pt x="5823" y="8897"/>
                  </a:cubicBezTo>
                  <a:close/>
                  <a:moveTo>
                    <a:pt x="5823" y="20718"/>
                  </a:moveTo>
                  <a:cubicBezTo>
                    <a:pt x="6990" y="20718"/>
                    <a:pt x="7943" y="21660"/>
                    <a:pt x="7943" y="22839"/>
                  </a:cubicBezTo>
                  <a:cubicBezTo>
                    <a:pt x="7943" y="24006"/>
                    <a:pt x="6990" y="24960"/>
                    <a:pt x="5823" y="24960"/>
                  </a:cubicBezTo>
                  <a:cubicBezTo>
                    <a:pt x="4656" y="24960"/>
                    <a:pt x="3714" y="24006"/>
                    <a:pt x="3714" y="22839"/>
                  </a:cubicBezTo>
                  <a:cubicBezTo>
                    <a:pt x="3714" y="21660"/>
                    <a:pt x="4656" y="20718"/>
                    <a:pt x="5823" y="20718"/>
                  </a:cubicBezTo>
                  <a:close/>
                  <a:moveTo>
                    <a:pt x="5823" y="32527"/>
                  </a:moveTo>
                  <a:cubicBezTo>
                    <a:pt x="6990" y="32527"/>
                    <a:pt x="7943" y="33481"/>
                    <a:pt x="7943" y="34648"/>
                  </a:cubicBezTo>
                  <a:cubicBezTo>
                    <a:pt x="7943" y="35827"/>
                    <a:pt x="6990" y="36768"/>
                    <a:pt x="5823" y="36768"/>
                  </a:cubicBezTo>
                  <a:cubicBezTo>
                    <a:pt x="4656" y="36768"/>
                    <a:pt x="3714" y="35827"/>
                    <a:pt x="3714" y="34648"/>
                  </a:cubicBezTo>
                  <a:cubicBezTo>
                    <a:pt x="3714" y="33481"/>
                    <a:pt x="4656" y="32527"/>
                    <a:pt x="5823" y="32527"/>
                  </a:cubicBezTo>
                  <a:close/>
                  <a:moveTo>
                    <a:pt x="5823" y="44348"/>
                  </a:moveTo>
                  <a:cubicBezTo>
                    <a:pt x="6990" y="44348"/>
                    <a:pt x="7943" y="45302"/>
                    <a:pt x="7943" y="46469"/>
                  </a:cubicBezTo>
                  <a:cubicBezTo>
                    <a:pt x="7943" y="47636"/>
                    <a:pt x="6990" y="48589"/>
                    <a:pt x="5823" y="48589"/>
                  </a:cubicBezTo>
                  <a:cubicBezTo>
                    <a:pt x="4656" y="48589"/>
                    <a:pt x="3714" y="47636"/>
                    <a:pt x="3714" y="46469"/>
                  </a:cubicBezTo>
                  <a:cubicBezTo>
                    <a:pt x="3714" y="45302"/>
                    <a:pt x="4656" y="44348"/>
                    <a:pt x="5823" y="44348"/>
                  </a:cubicBezTo>
                  <a:close/>
                  <a:moveTo>
                    <a:pt x="5823" y="56169"/>
                  </a:moveTo>
                  <a:cubicBezTo>
                    <a:pt x="6990" y="56169"/>
                    <a:pt x="7943" y="57110"/>
                    <a:pt x="7943" y="58277"/>
                  </a:cubicBezTo>
                  <a:cubicBezTo>
                    <a:pt x="7943" y="59457"/>
                    <a:pt x="6990" y="60398"/>
                    <a:pt x="5823" y="60398"/>
                  </a:cubicBezTo>
                  <a:cubicBezTo>
                    <a:pt x="4656" y="60398"/>
                    <a:pt x="3714" y="59457"/>
                    <a:pt x="3714" y="58277"/>
                  </a:cubicBezTo>
                  <a:cubicBezTo>
                    <a:pt x="3714" y="57110"/>
                    <a:pt x="4656" y="56169"/>
                    <a:pt x="5823" y="56169"/>
                  </a:cubicBezTo>
                  <a:close/>
                  <a:moveTo>
                    <a:pt x="5823" y="67977"/>
                  </a:moveTo>
                  <a:cubicBezTo>
                    <a:pt x="6990" y="67977"/>
                    <a:pt x="7943" y="68931"/>
                    <a:pt x="7943" y="70098"/>
                  </a:cubicBezTo>
                  <a:cubicBezTo>
                    <a:pt x="7943" y="71265"/>
                    <a:pt x="6990" y="72219"/>
                    <a:pt x="5823" y="72219"/>
                  </a:cubicBezTo>
                  <a:cubicBezTo>
                    <a:pt x="4656" y="72219"/>
                    <a:pt x="3714" y="71265"/>
                    <a:pt x="3714" y="70098"/>
                  </a:cubicBezTo>
                  <a:cubicBezTo>
                    <a:pt x="3714" y="68931"/>
                    <a:pt x="4656" y="67977"/>
                    <a:pt x="5823" y="67977"/>
                  </a:cubicBezTo>
                  <a:close/>
                  <a:moveTo>
                    <a:pt x="5823" y="79798"/>
                  </a:moveTo>
                  <a:cubicBezTo>
                    <a:pt x="6990" y="79798"/>
                    <a:pt x="7943" y="80739"/>
                    <a:pt x="7943" y="81919"/>
                  </a:cubicBezTo>
                  <a:cubicBezTo>
                    <a:pt x="7943" y="83086"/>
                    <a:pt x="6990" y="84027"/>
                    <a:pt x="5823" y="84027"/>
                  </a:cubicBezTo>
                  <a:cubicBezTo>
                    <a:pt x="4656" y="84027"/>
                    <a:pt x="3714" y="83086"/>
                    <a:pt x="3714" y="81919"/>
                  </a:cubicBezTo>
                  <a:cubicBezTo>
                    <a:pt x="3714" y="80739"/>
                    <a:pt x="4656" y="79798"/>
                    <a:pt x="5823" y="79798"/>
                  </a:cubicBezTo>
                  <a:close/>
                  <a:moveTo>
                    <a:pt x="5823" y="91607"/>
                  </a:moveTo>
                  <a:cubicBezTo>
                    <a:pt x="6990" y="91607"/>
                    <a:pt x="7943" y="92560"/>
                    <a:pt x="7943" y="93727"/>
                  </a:cubicBezTo>
                  <a:cubicBezTo>
                    <a:pt x="7943" y="94895"/>
                    <a:pt x="6990" y="95848"/>
                    <a:pt x="5823" y="95848"/>
                  </a:cubicBezTo>
                  <a:cubicBezTo>
                    <a:pt x="4656" y="95848"/>
                    <a:pt x="3714" y="94895"/>
                    <a:pt x="3714" y="93727"/>
                  </a:cubicBezTo>
                  <a:cubicBezTo>
                    <a:pt x="3714" y="92560"/>
                    <a:pt x="4656" y="91607"/>
                    <a:pt x="5823" y="91607"/>
                  </a:cubicBezTo>
                  <a:close/>
                  <a:moveTo>
                    <a:pt x="5823" y="103428"/>
                  </a:moveTo>
                  <a:cubicBezTo>
                    <a:pt x="6990" y="103428"/>
                    <a:pt x="7943" y="104381"/>
                    <a:pt x="7943" y="105548"/>
                  </a:cubicBezTo>
                  <a:cubicBezTo>
                    <a:pt x="7943" y="106716"/>
                    <a:pt x="6990" y="107669"/>
                    <a:pt x="5823" y="107669"/>
                  </a:cubicBezTo>
                  <a:cubicBezTo>
                    <a:pt x="4656" y="107669"/>
                    <a:pt x="3714" y="106716"/>
                    <a:pt x="3714" y="105548"/>
                  </a:cubicBezTo>
                  <a:cubicBezTo>
                    <a:pt x="3714" y="104381"/>
                    <a:pt x="4656" y="103428"/>
                    <a:pt x="5823" y="103428"/>
                  </a:cubicBezTo>
                  <a:close/>
                  <a:moveTo>
                    <a:pt x="5823" y="115249"/>
                  </a:moveTo>
                  <a:cubicBezTo>
                    <a:pt x="6990" y="115249"/>
                    <a:pt x="7943" y="116190"/>
                    <a:pt x="7943" y="117357"/>
                  </a:cubicBezTo>
                  <a:cubicBezTo>
                    <a:pt x="7943" y="118536"/>
                    <a:pt x="6990" y="119478"/>
                    <a:pt x="5823" y="119478"/>
                  </a:cubicBezTo>
                  <a:cubicBezTo>
                    <a:pt x="4656" y="119478"/>
                    <a:pt x="3714" y="118536"/>
                    <a:pt x="3714" y="117357"/>
                  </a:cubicBezTo>
                  <a:cubicBezTo>
                    <a:pt x="3714" y="116190"/>
                    <a:pt x="4656" y="115249"/>
                    <a:pt x="5823" y="115249"/>
                  </a:cubicBezTo>
                  <a:close/>
                  <a:moveTo>
                    <a:pt x="5823" y="127057"/>
                  </a:moveTo>
                  <a:cubicBezTo>
                    <a:pt x="6990" y="127057"/>
                    <a:pt x="7943" y="128011"/>
                    <a:pt x="7943" y="129178"/>
                  </a:cubicBezTo>
                  <a:cubicBezTo>
                    <a:pt x="7943" y="130345"/>
                    <a:pt x="6990" y="131299"/>
                    <a:pt x="5823" y="131299"/>
                  </a:cubicBezTo>
                  <a:cubicBezTo>
                    <a:pt x="4656" y="131299"/>
                    <a:pt x="3714" y="130345"/>
                    <a:pt x="3714" y="129178"/>
                  </a:cubicBezTo>
                  <a:cubicBezTo>
                    <a:pt x="3714" y="128011"/>
                    <a:pt x="4656" y="127057"/>
                    <a:pt x="5823" y="127057"/>
                  </a:cubicBezTo>
                  <a:close/>
                  <a:moveTo>
                    <a:pt x="5823" y="138878"/>
                  </a:moveTo>
                  <a:cubicBezTo>
                    <a:pt x="6990" y="138878"/>
                    <a:pt x="7943" y="139819"/>
                    <a:pt x="7943" y="140999"/>
                  </a:cubicBezTo>
                  <a:cubicBezTo>
                    <a:pt x="7943" y="142166"/>
                    <a:pt x="6990" y="143107"/>
                    <a:pt x="5823" y="143107"/>
                  </a:cubicBezTo>
                  <a:cubicBezTo>
                    <a:pt x="4656" y="143107"/>
                    <a:pt x="3714" y="142166"/>
                    <a:pt x="3714" y="140999"/>
                  </a:cubicBezTo>
                  <a:cubicBezTo>
                    <a:pt x="3714" y="139819"/>
                    <a:pt x="4656" y="138878"/>
                    <a:pt x="5823" y="138878"/>
                  </a:cubicBezTo>
                  <a:close/>
                  <a:moveTo>
                    <a:pt x="5823" y="150687"/>
                  </a:moveTo>
                  <a:cubicBezTo>
                    <a:pt x="6990" y="150687"/>
                    <a:pt x="7943" y="151640"/>
                    <a:pt x="7943" y="152807"/>
                  </a:cubicBezTo>
                  <a:cubicBezTo>
                    <a:pt x="7943" y="153974"/>
                    <a:pt x="6990" y="154928"/>
                    <a:pt x="5823" y="154928"/>
                  </a:cubicBezTo>
                  <a:cubicBezTo>
                    <a:pt x="4656" y="154928"/>
                    <a:pt x="3714" y="153974"/>
                    <a:pt x="3714" y="152807"/>
                  </a:cubicBezTo>
                  <a:cubicBezTo>
                    <a:pt x="3714" y="151640"/>
                    <a:pt x="4656" y="150687"/>
                    <a:pt x="5823" y="150687"/>
                  </a:cubicBezTo>
                  <a:close/>
                  <a:moveTo>
                    <a:pt x="0" y="0"/>
                  </a:moveTo>
                  <a:lnTo>
                    <a:pt x="0" y="160625"/>
                  </a:lnTo>
                  <a:lnTo>
                    <a:pt x="285700" y="160625"/>
                  </a:lnTo>
                  <a:lnTo>
                    <a:pt x="28570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 name="Google Shape;1108;p40"/>
            <p:cNvSpPr/>
            <p:nvPr/>
          </p:nvSpPr>
          <p:spPr>
            <a:xfrm>
              <a:off x="561875" y="2486675"/>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 name="Google Shape;1109;p40"/>
            <p:cNvSpPr/>
            <p:nvPr/>
          </p:nvSpPr>
          <p:spPr>
            <a:xfrm>
              <a:off x="561875" y="2694675"/>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 name="Google Shape;1110;p40"/>
            <p:cNvSpPr/>
            <p:nvPr/>
          </p:nvSpPr>
          <p:spPr>
            <a:xfrm>
              <a:off x="561875" y="289230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 name="Google Shape;1111;p40"/>
            <p:cNvSpPr/>
            <p:nvPr/>
          </p:nvSpPr>
          <p:spPr>
            <a:xfrm>
              <a:off x="561875" y="3100000"/>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 name="Google Shape;1112;p40"/>
            <p:cNvSpPr/>
            <p:nvPr/>
          </p:nvSpPr>
          <p:spPr>
            <a:xfrm>
              <a:off x="561875" y="167570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 name="Google Shape;1113;p40"/>
            <p:cNvSpPr/>
            <p:nvPr/>
          </p:nvSpPr>
          <p:spPr>
            <a:xfrm>
              <a:off x="561875" y="1883700"/>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 name="Google Shape;1114;p40"/>
            <p:cNvSpPr/>
            <p:nvPr/>
          </p:nvSpPr>
          <p:spPr>
            <a:xfrm>
              <a:off x="561875" y="2081350"/>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 name="Google Shape;1115;p40"/>
            <p:cNvSpPr/>
            <p:nvPr/>
          </p:nvSpPr>
          <p:spPr>
            <a:xfrm>
              <a:off x="561875" y="228902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 name="Google Shape;1116;p40"/>
            <p:cNvSpPr/>
            <p:nvPr/>
          </p:nvSpPr>
          <p:spPr>
            <a:xfrm>
              <a:off x="561875" y="147805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 name="Google Shape;1117;p40"/>
            <p:cNvSpPr/>
            <p:nvPr/>
          </p:nvSpPr>
          <p:spPr>
            <a:xfrm>
              <a:off x="561875" y="410860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 name="Google Shape;1118;p40"/>
            <p:cNvSpPr/>
            <p:nvPr/>
          </p:nvSpPr>
          <p:spPr>
            <a:xfrm>
              <a:off x="561875" y="431660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 name="Google Shape;1119;p40"/>
            <p:cNvSpPr/>
            <p:nvPr/>
          </p:nvSpPr>
          <p:spPr>
            <a:xfrm>
              <a:off x="561875" y="4514250"/>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 name="Google Shape;1120;p40"/>
            <p:cNvSpPr/>
            <p:nvPr/>
          </p:nvSpPr>
          <p:spPr>
            <a:xfrm>
              <a:off x="561875" y="3297650"/>
              <a:ext cx="6818750" cy="0"/>
            </a:xfrm>
            <a:custGeom>
              <a:avLst/>
              <a:gdLst/>
              <a:ahLst/>
              <a:cxnLst/>
              <a:rect l="l" t="t" r="r" b="b"/>
              <a:pathLst>
                <a:path w="272750"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 name="Google Shape;1121;p40"/>
            <p:cNvSpPr/>
            <p:nvPr/>
          </p:nvSpPr>
          <p:spPr>
            <a:xfrm>
              <a:off x="561875" y="350562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 name="Google Shape;1122;p40"/>
            <p:cNvSpPr/>
            <p:nvPr/>
          </p:nvSpPr>
          <p:spPr>
            <a:xfrm>
              <a:off x="561875" y="370327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 name="Google Shape;1123;p40"/>
            <p:cNvSpPr/>
            <p:nvPr/>
          </p:nvSpPr>
          <p:spPr>
            <a:xfrm>
              <a:off x="561875" y="391095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 name="Google Shape;1124;p40"/>
            <p:cNvSpPr/>
            <p:nvPr/>
          </p:nvSpPr>
          <p:spPr>
            <a:xfrm>
              <a:off x="514825" y="859725"/>
              <a:ext cx="25" cy="4005275"/>
            </a:xfrm>
            <a:custGeom>
              <a:avLst/>
              <a:gdLst/>
              <a:ahLst/>
              <a:cxnLst/>
              <a:rect l="l" t="t" r="r" b="b"/>
              <a:pathLst>
                <a:path w="1" h="160211" fill="none" extrusionOk="0">
                  <a:moveTo>
                    <a:pt x="0" y="0"/>
                  </a:moveTo>
                  <a:lnTo>
                    <a:pt x="0" y="160211"/>
                  </a:lnTo>
                </a:path>
              </a:pathLst>
            </a:custGeom>
            <a:noFill/>
            <a:ln w="7850" cap="flat" cmpd="sng">
              <a:solidFill>
                <a:srgbClr val="6D9EEB"/>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 name="Google Shape;1125;p40"/>
            <p:cNvSpPr/>
            <p:nvPr/>
          </p:nvSpPr>
          <p:spPr>
            <a:xfrm>
              <a:off x="563750" y="859725"/>
              <a:ext cx="25" cy="4005275"/>
            </a:xfrm>
            <a:custGeom>
              <a:avLst/>
              <a:gdLst/>
              <a:ahLst/>
              <a:cxnLst/>
              <a:rect l="l" t="t" r="r" b="b"/>
              <a:pathLst>
                <a:path w="1" h="160211" fill="none" extrusionOk="0">
                  <a:moveTo>
                    <a:pt x="1" y="0"/>
                  </a:moveTo>
                  <a:lnTo>
                    <a:pt x="1" y="160211"/>
                  </a:lnTo>
                </a:path>
              </a:pathLst>
            </a:custGeom>
            <a:noFill/>
            <a:ln w="7850" cap="flat" cmpd="sng">
              <a:solidFill>
                <a:srgbClr val="6D9EEB"/>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26" name="Google Shape;1126;p40"/>
          <p:cNvSpPr txBox="1">
            <a:spLocks noGrp="1"/>
          </p:cNvSpPr>
          <p:nvPr>
            <p:ph type="title" hasCustomPrompt="1"/>
          </p:nvPr>
        </p:nvSpPr>
        <p:spPr>
          <a:xfrm>
            <a:off x="3772625" y="1829975"/>
            <a:ext cx="4569300" cy="893700"/>
          </a:xfrm>
          <a:prstGeom prst="rect">
            <a:avLst/>
          </a:prstGeom>
        </p:spPr>
        <p:txBody>
          <a:bodyPr spcFirstLastPara="1" wrap="square" lIns="0" tIns="0" rIns="0" bIns="0" anchor="t" anchorCtr="0">
            <a:noAutofit/>
          </a:bodyPr>
          <a:lstStyle>
            <a:lvl1pPr lvl="0" algn="r" rtl="0">
              <a:spcBef>
                <a:spcPts val="0"/>
              </a:spcBef>
              <a:spcAft>
                <a:spcPts val="0"/>
              </a:spcAft>
              <a:buSzPts val="12000"/>
              <a:buNone/>
              <a:defRPr sz="6000"/>
            </a:lvl1pPr>
            <a:lvl2pPr lvl="1" algn="r" rtl="0">
              <a:spcBef>
                <a:spcPts val="0"/>
              </a:spcBef>
              <a:spcAft>
                <a:spcPts val="0"/>
              </a:spcAft>
              <a:buSzPts val="12000"/>
              <a:buNone/>
              <a:defRPr sz="12000"/>
            </a:lvl2pPr>
            <a:lvl3pPr lvl="2" algn="r" rtl="0">
              <a:spcBef>
                <a:spcPts val="0"/>
              </a:spcBef>
              <a:spcAft>
                <a:spcPts val="0"/>
              </a:spcAft>
              <a:buSzPts val="12000"/>
              <a:buNone/>
              <a:defRPr sz="12000"/>
            </a:lvl3pPr>
            <a:lvl4pPr lvl="3" algn="r" rtl="0">
              <a:spcBef>
                <a:spcPts val="0"/>
              </a:spcBef>
              <a:spcAft>
                <a:spcPts val="0"/>
              </a:spcAft>
              <a:buSzPts val="12000"/>
              <a:buNone/>
              <a:defRPr sz="12000"/>
            </a:lvl4pPr>
            <a:lvl5pPr lvl="4" algn="r" rtl="0">
              <a:spcBef>
                <a:spcPts val="0"/>
              </a:spcBef>
              <a:spcAft>
                <a:spcPts val="0"/>
              </a:spcAft>
              <a:buSzPts val="12000"/>
              <a:buNone/>
              <a:defRPr sz="12000"/>
            </a:lvl5pPr>
            <a:lvl6pPr lvl="5" algn="r" rtl="0">
              <a:spcBef>
                <a:spcPts val="0"/>
              </a:spcBef>
              <a:spcAft>
                <a:spcPts val="0"/>
              </a:spcAft>
              <a:buSzPts val="12000"/>
              <a:buNone/>
              <a:defRPr sz="12000"/>
            </a:lvl6pPr>
            <a:lvl7pPr lvl="6" algn="r" rtl="0">
              <a:spcBef>
                <a:spcPts val="0"/>
              </a:spcBef>
              <a:spcAft>
                <a:spcPts val="0"/>
              </a:spcAft>
              <a:buSzPts val="12000"/>
              <a:buNone/>
              <a:defRPr sz="12000"/>
            </a:lvl7pPr>
            <a:lvl8pPr lvl="7" algn="r" rtl="0">
              <a:spcBef>
                <a:spcPts val="0"/>
              </a:spcBef>
              <a:spcAft>
                <a:spcPts val="0"/>
              </a:spcAft>
              <a:buSzPts val="12000"/>
              <a:buNone/>
              <a:defRPr sz="12000"/>
            </a:lvl8pPr>
            <a:lvl9pPr lvl="8" algn="r" rtl="0">
              <a:spcBef>
                <a:spcPts val="0"/>
              </a:spcBef>
              <a:spcAft>
                <a:spcPts val="0"/>
              </a:spcAft>
              <a:buSzPts val="12000"/>
              <a:buNone/>
              <a:defRPr sz="12000"/>
            </a:lvl9pPr>
          </a:lstStyle>
          <a:p>
            <a:r>
              <a:t>xx%</a:t>
            </a:r>
          </a:p>
        </p:txBody>
      </p:sp>
      <p:sp>
        <p:nvSpPr>
          <p:cNvPr id="1127" name="Google Shape;1127;p40"/>
          <p:cNvSpPr txBox="1">
            <a:spLocks noGrp="1"/>
          </p:cNvSpPr>
          <p:nvPr>
            <p:ph type="body" idx="1"/>
          </p:nvPr>
        </p:nvSpPr>
        <p:spPr>
          <a:xfrm>
            <a:off x="3772649" y="2823072"/>
            <a:ext cx="4569300" cy="454500"/>
          </a:xfrm>
          <a:prstGeom prst="rect">
            <a:avLst/>
          </a:prstGeom>
        </p:spPr>
        <p:txBody>
          <a:bodyPr spcFirstLastPara="1" wrap="square" lIns="91425" tIns="91425" rIns="91425" bIns="91425" anchor="t" anchorCtr="0">
            <a:noAutofit/>
          </a:bodyPr>
          <a:lstStyle>
            <a:lvl1pPr marL="457200" lvl="0" indent="-330200" algn="ctr" rtl="0">
              <a:spcBef>
                <a:spcPts val="0"/>
              </a:spcBef>
              <a:spcAft>
                <a:spcPts val="0"/>
              </a:spcAft>
              <a:buSzPts val="1600"/>
              <a:buChar char="●"/>
              <a:defRPr/>
            </a:lvl1pPr>
            <a:lvl2pPr marL="914400" lvl="1" indent="-330200" algn="r" rtl="0">
              <a:spcBef>
                <a:spcPts val="1600"/>
              </a:spcBef>
              <a:spcAft>
                <a:spcPts val="0"/>
              </a:spcAft>
              <a:buSzPts val="1600"/>
              <a:buChar char="○"/>
              <a:defRPr/>
            </a:lvl2pPr>
            <a:lvl3pPr marL="1371600" lvl="2" indent="-330200" algn="r" rtl="0">
              <a:spcBef>
                <a:spcPts val="1600"/>
              </a:spcBef>
              <a:spcAft>
                <a:spcPts val="0"/>
              </a:spcAft>
              <a:buSzPts val="1600"/>
              <a:buChar char="■"/>
              <a:defRPr/>
            </a:lvl3pPr>
            <a:lvl4pPr marL="1828800" lvl="3" indent="-330200" algn="r" rtl="0">
              <a:spcBef>
                <a:spcPts val="1600"/>
              </a:spcBef>
              <a:spcAft>
                <a:spcPts val="0"/>
              </a:spcAft>
              <a:buSzPts val="1600"/>
              <a:buChar char="●"/>
              <a:defRPr/>
            </a:lvl4pPr>
            <a:lvl5pPr marL="2286000" lvl="4" indent="-330200" algn="r" rtl="0">
              <a:spcBef>
                <a:spcPts val="1600"/>
              </a:spcBef>
              <a:spcAft>
                <a:spcPts val="0"/>
              </a:spcAft>
              <a:buSzPts val="1600"/>
              <a:buChar char="○"/>
              <a:defRPr/>
            </a:lvl5pPr>
            <a:lvl6pPr marL="2743200" lvl="5" indent="-330200" algn="r" rtl="0">
              <a:spcBef>
                <a:spcPts val="1600"/>
              </a:spcBef>
              <a:spcAft>
                <a:spcPts val="0"/>
              </a:spcAft>
              <a:buSzPts val="1600"/>
              <a:buChar char="■"/>
              <a:defRPr/>
            </a:lvl6pPr>
            <a:lvl7pPr marL="3200400" lvl="6" indent="-330200" algn="r" rtl="0">
              <a:spcBef>
                <a:spcPts val="1600"/>
              </a:spcBef>
              <a:spcAft>
                <a:spcPts val="0"/>
              </a:spcAft>
              <a:buSzPts val="1600"/>
              <a:buChar char="●"/>
              <a:defRPr/>
            </a:lvl7pPr>
            <a:lvl8pPr marL="3657600" lvl="7" indent="-330200" algn="r" rtl="0">
              <a:spcBef>
                <a:spcPts val="1600"/>
              </a:spcBef>
              <a:spcAft>
                <a:spcPts val="0"/>
              </a:spcAft>
              <a:buSzPts val="1600"/>
              <a:buChar char="○"/>
              <a:defRPr/>
            </a:lvl8pPr>
            <a:lvl9pPr marL="4114800" lvl="8" indent="-330200" algn="r" rtl="0">
              <a:spcBef>
                <a:spcPts val="1600"/>
              </a:spcBef>
              <a:spcAft>
                <a:spcPts val="1600"/>
              </a:spcAft>
              <a:buSzPts val="1600"/>
              <a:buChar char="■"/>
              <a:defRPr/>
            </a:lvl9pPr>
          </a:lstStyle>
          <a:p>
            <a:endParaRPr/>
          </a:p>
        </p:txBody>
      </p:sp>
    </p:spTree>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matchingName="Numbers and text">
  <p:cSld name="CUSTOM_22">
    <p:spTree>
      <p:nvGrpSpPr>
        <p:cNvPr id="1" name="Shape 1128"/>
        <p:cNvGrpSpPr/>
        <p:nvPr/>
      </p:nvGrpSpPr>
      <p:grpSpPr>
        <a:xfrm>
          <a:off x="0" y="0"/>
          <a:ext cx="0" cy="0"/>
          <a:chOff x="0" y="0"/>
          <a:chExt cx="0" cy="0"/>
        </a:xfrm>
      </p:grpSpPr>
      <p:grpSp>
        <p:nvGrpSpPr>
          <p:cNvPr id="1129" name="Google Shape;1129;p41"/>
          <p:cNvGrpSpPr/>
          <p:nvPr/>
        </p:nvGrpSpPr>
        <p:grpSpPr>
          <a:xfrm>
            <a:off x="-174525" y="-22399"/>
            <a:ext cx="9487164" cy="5193049"/>
            <a:chOff x="-174525" y="-22399"/>
            <a:chExt cx="9487164" cy="5193049"/>
          </a:xfrm>
        </p:grpSpPr>
        <p:sp>
          <p:nvSpPr>
            <p:cNvPr id="1130" name="Google Shape;1130;p41"/>
            <p:cNvSpPr/>
            <p:nvPr/>
          </p:nvSpPr>
          <p:spPr>
            <a:xfrm>
              <a:off x="-174525" y="-22399"/>
              <a:ext cx="9487164" cy="5188298"/>
            </a:xfrm>
            <a:custGeom>
              <a:avLst/>
              <a:gdLst/>
              <a:ahLst/>
              <a:cxnLst/>
              <a:rect l="l" t="t" r="r" b="b"/>
              <a:pathLst>
                <a:path w="264469" h="144360" extrusionOk="0">
                  <a:moveTo>
                    <a:pt x="125024" y="0"/>
                  </a:moveTo>
                  <a:cubicBezTo>
                    <a:pt x="124865" y="0"/>
                    <a:pt x="124702" y="4"/>
                    <a:pt x="124536" y="11"/>
                  </a:cubicBezTo>
                  <a:lnTo>
                    <a:pt x="4940" y="11"/>
                  </a:lnTo>
                  <a:cubicBezTo>
                    <a:pt x="1569" y="65"/>
                    <a:pt x="0" y="1705"/>
                    <a:pt x="226" y="4914"/>
                  </a:cubicBezTo>
                  <a:lnTo>
                    <a:pt x="226" y="138500"/>
                  </a:lnTo>
                  <a:cubicBezTo>
                    <a:pt x="208" y="142159"/>
                    <a:pt x="1811" y="143993"/>
                    <a:pt x="5034" y="143993"/>
                  </a:cubicBezTo>
                  <a:cubicBezTo>
                    <a:pt x="5185" y="143993"/>
                    <a:pt x="5340" y="143989"/>
                    <a:pt x="5499" y="143981"/>
                  </a:cubicBezTo>
                  <a:cubicBezTo>
                    <a:pt x="23166" y="144233"/>
                    <a:pt x="61538" y="144359"/>
                    <a:pt x="76177" y="144359"/>
                  </a:cubicBezTo>
                  <a:cubicBezTo>
                    <a:pt x="90824" y="144359"/>
                    <a:pt x="107103" y="144233"/>
                    <a:pt x="125041" y="143981"/>
                  </a:cubicBezTo>
                  <a:cubicBezTo>
                    <a:pt x="129025" y="143963"/>
                    <a:pt x="130900" y="142007"/>
                    <a:pt x="130675" y="138122"/>
                  </a:cubicBezTo>
                  <a:lnTo>
                    <a:pt x="130675" y="6393"/>
                  </a:lnTo>
                  <a:cubicBezTo>
                    <a:pt x="130839" y="2139"/>
                    <a:pt x="128956" y="0"/>
                    <a:pt x="125024" y="0"/>
                  </a:cubicBezTo>
                  <a:close/>
                  <a:moveTo>
                    <a:pt x="139427" y="0"/>
                  </a:moveTo>
                  <a:cubicBezTo>
                    <a:pt x="135503" y="0"/>
                    <a:pt x="133611" y="2139"/>
                    <a:pt x="133776" y="6393"/>
                  </a:cubicBezTo>
                  <a:lnTo>
                    <a:pt x="133776" y="138122"/>
                  </a:lnTo>
                  <a:cubicBezTo>
                    <a:pt x="133550" y="142007"/>
                    <a:pt x="135434" y="143963"/>
                    <a:pt x="139409" y="143981"/>
                  </a:cubicBezTo>
                  <a:cubicBezTo>
                    <a:pt x="157347" y="144233"/>
                    <a:pt x="173635" y="144359"/>
                    <a:pt x="188274" y="144359"/>
                  </a:cubicBezTo>
                  <a:cubicBezTo>
                    <a:pt x="202912" y="144359"/>
                    <a:pt x="241294" y="144233"/>
                    <a:pt x="258970" y="143981"/>
                  </a:cubicBezTo>
                  <a:cubicBezTo>
                    <a:pt x="259129" y="143989"/>
                    <a:pt x="259285" y="143993"/>
                    <a:pt x="259437" y="143993"/>
                  </a:cubicBezTo>
                  <a:cubicBezTo>
                    <a:pt x="262675" y="143993"/>
                    <a:pt x="264277" y="142159"/>
                    <a:pt x="264243" y="138500"/>
                  </a:cubicBezTo>
                  <a:lnTo>
                    <a:pt x="264243" y="4914"/>
                  </a:lnTo>
                  <a:cubicBezTo>
                    <a:pt x="264468" y="1705"/>
                    <a:pt x="262900" y="65"/>
                    <a:pt x="259529" y="11"/>
                  </a:cubicBezTo>
                  <a:lnTo>
                    <a:pt x="139914" y="11"/>
                  </a:lnTo>
                  <a:cubicBezTo>
                    <a:pt x="139749" y="4"/>
                    <a:pt x="139586" y="0"/>
                    <a:pt x="1394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131" name="Google Shape;1131;p41"/>
            <p:cNvCxnSpPr/>
            <p:nvPr/>
          </p:nvCxnSpPr>
          <p:spPr>
            <a:xfrm>
              <a:off x="-166800" y="540000"/>
              <a:ext cx="4681500" cy="0"/>
            </a:xfrm>
            <a:prstGeom prst="straightConnector1">
              <a:avLst/>
            </a:prstGeom>
            <a:noFill/>
            <a:ln w="9525" cap="flat" cmpd="sng">
              <a:solidFill>
                <a:srgbClr val="6D9EEB"/>
              </a:solidFill>
              <a:prstDash val="solid"/>
              <a:round/>
              <a:headEnd type="none" w="med" len="med"/>
              <a:tailEnd type="none" w="med" len="med"/>
            </a:ln>
          </p:spPr>
        </p:cxnSp>
        <p:grpSp>
          <p:nvGrpSpPr>
            <p:cNvPr id="1132" name="Google Shape;1132;p41"/>
            <p:cNvGrpSpPr/>
            <p:nvPr/>
          </p:nvGrpSpPr>
          <p:grpSpPr>
            <a:xfrm>
              <a:off x="263005" y="845117"/>
              <a:ext cx="3790149" cy="3960313"/>
              <a:chOff x="263005" y="845117"/>
              <a:chExt cx="3790149" cy="3960313"/>
            </a:xfrm>
          </p:grpSpPr>
          <p:sp>
            <p:nvSpPr>
              <p:cNvPr id="1133" name="Google Shape;1133;p41"/>
              <p:cNvSpPr/>
              <p:nvPr/>
            </p:nvSpPr>
            <p:spPr>
              <a:xfrm>
                <a:off x="263005" y="3941386"/>
                <a:ext cx="3790149" cy="19569"/>
              </a:xfrm>
              <a:custGeom>
                <a:avLst/>
                <a:gdLst/>
                <a:ahLst/>
                <a:cxnLst/>
                <a:rect l="l" t="t" r="r" b="b"/>
                <a:pathLst>
                  <a:path w="109629" h="551" extrusionOk="0">
                    <a:moveTo>
                      <a:pt x="271" y="0"/>
                    </a:moveTo>
                    <a:cubicBezTo>
                      <a:pt x="118" y="9"/>
                      <a:pt x="1" y="127"/>
                      <a:pt x="1" y="280"/>
                    </a:cubicBezTo>
                    <a:cubicBezTo>
                      <a:pt x="1" y="424"/>
                      <a:pt x="118" y="550"/>
                      <a:pt x="271" y="550"/>
                    </a:cubicBezTo>
                    <a:lnTo>
                      <a:pt x="13909" y="496"/>
                    </a:lnTo>
                    <a:lnTo>
                      <a:pt x="27538" y="478"/>
                    </a:lnTo>
                    <a:lnTo>
                      <a:pt x="54814" y="451"/>
                    </a:lnTo>
                    <a:lnTo>
                      <a:pt x="82082" y="478"/>
                    </a:lnTo>
                    <a:lnTo>
                      <a:pt x="95720" y="496"/>
                    </a:lnTo>
                    <a:lnTo>
                      <a:pt x="109349" y="550"/>
                    </a:lnTo>
                    <a:lnTo>
                      <a:pt x="109358" y="550"/>
                    </a:lnTo>
                    <a:cubicBezTo>
                      <a:pt x="109502" y="550"/>
                      <a:pt x="109628" y="424"/>
                      <a:pt x="109619" y="271"/>
                    </a:cubicBezTo>
                    <a:cubicBezTo>
                      <a:pt x="109619" y="127"/>
                      <a:pt x="109502" y="0"/>
                      <a:pt x="109349" y="0"/>
                    </a:cubicBezTo>
                    <a:lnTo>
                      <a:pt x="95720" y="55"/>
                    </a:lnTo>
                    <a:lnTo>
                      <a:pt x="82082" y="73"/>
                    </a:lnTo>
                    <a:lnTo>
                      <a:pt x="54814" y="109"/>
                    </a:lnTo>
                    <a:lnTo>
                      <a:pt x="27538" y="73"/>
                    </a:lnTo>
                    <a:lnTo>
                      <a:pt x="13909" y="55"/>
                    </a:lnTo>
                    <a:lnTo>
                      <a:pt x="271" y="0"/>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 name="Google Shape;1134;p41"/>
              <p:cNvSpPr/>
              <p:nvPr/>
            </p:nvSpPr>
            <p:spPr>
              <a:xfrm>
                <a:off x="263005" y="4223091"/>
                <a:ext cx="3790149" cy="19249"/>
              </a:xfrm>
              <a:custGeom>
                <a:avLst/>
                <a:gdLst/>
                <a:ahLst/>
                <a:cxnLst/>
                <a:rect l="l" t="t" r="r" b="b"/>
                <a:pathLst>
                  <a:path w="109629" h="542" extrusionOk="0">
                    <a:moveTo>
                      <a:pt x="271" y="1"/>
                    </a:moveTo>
                    <a:cubicBezTo>
                      <a:pt x="118" y="1"/>
                      <a:pt x="1" y="118"/>
                      <a:pt x="1" y="271"/>
                    </a:cubicBezTo>
                    <a:cubicBezTo>
                      <a:pt x="1" y="424"/>
                      <a:pt x="118" y="541"/>
                      <a:pt x="271" y="541"/>
                    </a:cubicBezTo>
                    <a:lnTo>
                      <a:pt x="13909" y="487"/>
                    </a:lnTo>
                    <a:lnTo>
                      <a:pt x="27538" y="469"/>
                    </a:lnTo>
                    <a:lnTo>
                      <a:pt x="54814" y="442"/>
                    </a:lnTo>
                    <a:lnTo>
                      <a:pt x="82082" y="478"/>
                    </a:lnTo>
                    <a:lnTo>
                      <a:pt x="95720" y="496"/>
                    </a:lnTo>
                    <a:lnTo>
                      <a:pt x="109349" y="541"/>
                    </a:lnTo>
                    <a:lnTo>
                      <a:pt x="109358" y="541"/>
                    </a:lnTo>
                    <a:cubicBezTo>
                      <a:pt x="109502" y="541"/>
                      <a:pt x="109628" y="415"/>
                      <a:pt x="109619" y="271"/>
                    </a:cubicBezTo>
                    <a:cubicBezTo>
                      <a:pt x="109619" y="118"/>
                      <a:pt x="109502" y="1"/>
                      <a:pt x="109349" y="1"/>
                    </a:cubicBezTo>
                    <a:lnTo>
                      <a:pt x="95720" y="46"/>
                    </a:lnTo>
                    <a:lnTo>
                      <a:pt x="82082" y="64"/>
                    </a:lnTo>
                    <a:lnTo>
                      <a:pt x="54814" y="100"/>
                    </a:lnTo>
                    <a:lnTo>
                      <a:pt x="27538" y="64"/>
                    </a:lnTo>
                    <a:lnTo>
                      <a:pt x="13909" y="46"/>
                    </a:lnTo>
                    <a:lnTo>
                      <a:pt x="271" y="1"/>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 name="Google Shape;1135;p41"/>
              <p:cNvSpPr/>
              <p:nvPr/>
            </p:nvSpPr>
            <p:spPr>
              <a:xfrm>
                <a:off x="263005" y="4504476"/>
                <a:ext cx="3790149" cy="19249"/>
              </a:xfrm>
              <a:custGeom>
                <a:avLst/>
                <a:gdLst/>
                <a:ahLst/>
                <a:cxnLst/>
                <a:rect l="l" t="t" r="r" b="b"/>
                <a:pathLst>
                  <a:path w="109629" h="542" extrusionOk="0">
                    <a:moveTo>
                      <a:pt x="271" y="1"/>
                    </a:moveTo>
                    <a:cubicBezTo>
                      <a:pt x="118" y="1"/>
                      <a:pt x="1" y="127"/>
                      <a:pt x="1" y="271"/>
                    </a:cubicBezTo>
                    <a:cubicBezTo>
                      <a:pt x="1" y="425"/>
                      <a:pt x="118" y="542"/>
                      <a:pt x="271" y="542"/>
                    </a:cubicBezTo>
                    <a:lnTo>
                      <a:pt x="13909" y="497"/>
                    </a:lnTo>
                    <a:lnTo>
                      <a:pt x="27538" y="479"/>
                    </a:lnTo>
                    <a:lnTo>
                      <a:pt x="54814" y="443"/>
                    </a:lnTo>
                    <a:lnTo>
                      <a:pt x="82082" y="479"/>
                    </a:lnTo>
                    <a:lnTo>
                      <a:pt x="95720" y="497"/>
                    </a:lnTo>
                    <a:lnTo>
                      <a:pt x="109349" y="542"/>
                    </a:lnTo>
                    <a:lnTo>
                      <a:pt x="109358" y="542"/>
                    </a:lnTo>
                    <a:cubicBezTo>
                      <a:pt x="109502" y="542"/>
                      <a:pt x="109628" y="425"/>
                      <a:pt x="109619" y="271"/>
                    </a:cubicBezTo>
                    <a:cubicBezTo>
                      <a:pt x="109619" y="118"/>
                      <a:pt x="109502" y="1"/>
                      <a:pt x="109349" y="1"/>
                    </a:cubicBezTo>
                    <a:lnTo>
                      <a:pt x="95720" y="46"/>
                    </a:lnTo>
                    <a:lnTo>
                      <a:pt x="82082" y="64"/>
                    </a:lnTo>
                    <a:lnTo>
                      <a:pt x="54814" y="100"/>
                    </a:lnTo>
                    <a:lnTo>
                      <a:pt x="27538" y="73"/>
                    </a:lnTo>
                    <a:lnTo>
                      <a:pt x="13909" y="55"/>
                    </a:lnTo>
                    <a:lnTo>
                      <a:pt x="271" y="1"/>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 name="Google Shape;1136;p41"/>
              <p:cNvSpPr/>
              <p:nvPr/>
            </p:nvSpPr>
            <p:spPr>
              <a:xfrm>
                <a:off x="263005" y="3378615"/>
                <a:ext cx="3790149" cy="19214"/>
              </a:xfrm>
              <a:custGeom>
                <a:avLst/>
                <a:gdLst/>
                <a:ahLst/>
                <a:cxnLst/>
                <a:rect l="l" t="t" r="r" b="b"/>
                <a:pathLst>
                  <a:path w="109629" h="541" extrusionOk="0">
                    <a:moveTo>
                      <a:pt x="271" y="0"/>
                    </a:moveTo>
                    <a:cubicBezTo>
                      <a:pt x="118" y="0"/>
                      <a:pt x="1" y="117"/>
                      <a:pt x="1" y="270"/>
                    </a:cubicBezTo>
                    <a:cubicBezTo>
                      <a:pt x="1" y="424"/>
                      <a:pt x="118" y="541"/>
                      <a:pt x="271" y="541"/>
                    </a:cubicBezTo>
                    <a:lnTo>
                      <a:pt x="13909" y="487"/>
                    </a:lnTo>
                    <a:lnTo>
                      <a:pt x="27538" y="469"/>
                    </a:lnTo>
                    <a:lnTo>
                      <a:pt x="54814" y="442"/>
                    </a:lnTo>
                    <a:lnTo>
                      <a:pt x="82082" y="478"/>
                    </a:lnTo>
                    <a:lnTo>
                      <a:pt x="95720" y="496"/>
                    </a:lnTo>
                    <a:lnTo>
                      <a:pt x="109349" y="541"/>
                    </a:lnTo>
                    <a:lnTo>
                      <a:pt x="109358" y="541"/>
                    </a:lnTo>
                    <a:cubicBezTo>
                      <a:pt x="109502" y="541"/>
                      <a:pt x="109628" y="415"/>
                      <a:pt x="109619" y="270"/>
                    </a:cubicBezTo>
                    <a:cubicBezTo>
                      <a:pt x="109619" y="117"/>
                      <a:pt x="109502" y="0"/>
                      <a:pt x="109349" y="0"/>
                    </a:cubicBezTo>
                    <a:lnTo>
                      <a:pt x="95720" y="45"/>
                    </a:lnTo>
                    <a:lnTo>
                      <a:pt x="82082" y="63"/>
                    </a:lnTo>
                    <a:lnTo>
                      <a:pt x="54814" y="99"/>
                    </a:lnTo>
                    <a:lnTo>
                      <a:pt x="27538" y="63"/>
                    </a:lnTo>
                    <a:lnTo>
                      <a:pt x="13909" y="54"/>
                    </a:lnTo>
                    <a:lnTo>
                      <a:pt x="271" y="0"/>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 name="Google Shape;1137;p41"/>
              <p:cNvSpPr/>
              <p:nvPr/>
            </p:nvSpPr>
            <p:spPr>
              <a:xfrm>
                <a:off x="263005" y="3660001"/>
                <a:ext cx="3790149" cy="19249"/>
              </a:xfrm>
              <a:custGeom>
                <a:avLst/>
                <a:gdLst/>
                <a:ahLst/>
                <a:cxnLst/>
                <a:rect l="l" t="t" r="r" b="b"/>
                <a:pathLst>
                  <a:path w="109629" h="542" extrusionOk="0">
                    <a:moveTo>
                      <a:pt x="271" y="0"/>
                    </a:moveTo>
                    <a:cubicBezTo>
                      <a:pt x="118" y="0"/>
                      <a:pt x="1" y="126"/>
                      <a:pt x="1" y="271"/>
                    </a:cubicBezTo>
                    <a:cubicBezTo>
                      <a:pt x="1" y="424"/>
                      <a:pt x="118" y="541"/>
                      <a:pt x="271" y="541"/>
                    </a:cubicBezTo>
                    <a:lnTo>
                      <a:pt x="13909" y="496"/>
                    </a:lnTo>
                    <a:lnTo>
                      <a:pt x="27538" y="478"/>
                    </a:lnTo>
                    <a:lnTo>
                      <a:pt x="54814" y="442"/>
                    </a:lnTo>
                    <a:lnTo>
                      <a:pt x="82082" y="478"/>
                    </a:lnTo>
                    <a:lnTo>
                      <a:pt x="95720" y="496"/>
                    </a:lnTo>
                    <a:lnTo>
                      <a:pt x="109349" y="541"/>
                    </a:lnTo>
                    <a:lnTo>
                      <a:pt x="109358" y="541"/>
                    </a:lnTo>
                    <a:cubicBezTo>
                      <a:pt x="109502" y="541"/>
                      <a:pt x="109628" y="424"/>
                      <a:pt x="109619" y="271"/>
                    </a:cubicBezTo>
                    <a:cubicBezTo>
                      <a:pt x="109619" y="117"/>
                      <a:pt x="109502" y="0"/>
                      <a:pt x="109349" y="0"/>
                    </a:cubicBezTo>
                    <a:lnTo>
                      <a:pt x="95720" y="45"/>
                    </a:lnTo>
                    <a:lnTo>
                      <a:pt x="82082" y="63"/>
                    </a:lnTo>
                    <a:lnTo>
                      <a:pt x="54814" y="99"/>
                    </a:lnTo>
                    <a:lnTo>
                      <a:pt x="27538" y="72"/>
                    </a:lnTo>
                    <a:lnTo>
                      <a:pt x="13909" y="54"/>
                    </a:lnTo>
                    <a:lnTo>
                      <a:pt x="271" y="0"/>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 name="Google Shape;1138;p41"/>
              <p:cNvSpPr/>
              <p:nvPr/>
            </p:nvSpPr>
            <p:spPr>
              <a:xfrm>
                <a:off x="263005" y="3097194"/>
                <a:ext cx="3790149" cy="19249"/>
              </a:xfrm>
              <a:custGeom>
                <a:avLst/>
                <a:gdLst/>
                <a:ahLst/>
                <a:cxnLst/>
                <a:rect l="l" t="t" r="r" b="b"/>
                <a:pathLst>
                  <a:path w="109629" h="542" extrusionOk="0">
                    <a:moveTo>
                      <a:pt x="109364" y="0"/>
                    </a:moveTo>
                    <a:cubicBezTo>
                      <a:pt x="109359" y="0"/>
                      <a:pt x="109354" y="0"/>
                      <a:pt x="109349" y="1"/>
                    </a:cubicBezTo>
                    <a:lnTo>
                      <a:pt x="95720" y="46"/>
                    </a:lnTo>
                    <a:lnTo>
                      <a:pt x="82082" y="64"/>
                    </a:lnTo>
                    <a:lnTo>
                      <a:pt x="54814" y="100"/>
                    </a:lnTo>
                    <a:lnTo>
                      <a:pt x="27538" y="64"/>
                    </a:lnTo>
                    <a:lnTo>
                      <a:pt x="13909" y="46"/>
                    </a:lnTo>
                    <a:lnTo>
                      <a:pt x="271" y="1"/>
                    </a:lnTo>
                    <a:cubicBezTo>
                      <a:pt x="118" y="1"/>
                      <a:pt x="1" y="118"/>
                      <a:pt x="1" y="271"/>
                    </a:cubicBezTo>
                    <a:cubicBezTo>
                      <a:pt x="1" y="415"/>
                      <a:pt x="118" y="542"/>
                      <a:pt x="271" y="542"/>
                    </a:cubicBezTo>
                    <a:lnTo>
                      <a:pt x="13909" y="488"/>
                    </a:lnTo>
                    <a:lnTo>
                      <a:pt x="27538" y="470"/>
                    </a:lnTo>
                    <a:lnTo>
                      <a:pt x="54814" y="442"/>
                    </a:lnTo>
                    <a:lnTo>
                      <a:pt x="82082" y="470"/>
                    </a:lnTo>
                    <a:lnTo>
                      <a:pt x="95720" y="488"/>
                    </a:lnTo>
                    <a:lnTo>
                      <a:pt x="109349" y="542"/>
                    </a:lnTo>
                    <a:lnTo>
                      <a:pt x="109358" y="542"/>
                    </a:lnTo>
                    <a:cubicBezTo>
                      <a:pt x="109502" y="542"/>
                      <a:pt x="109628" y="415"/>
                      <a:pt x="109619" y="262"/>
                    </a:cubicBezTo>
                    <a:cubicBezTo>
                      <a:pt x="109619" y="123"/>
                      <a:pt x="109510" y="0"/>
                      <a:pt x="109364" y="0"/>
                    </a:cubicBez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 name="Google Shape;1139;p41"/>
              <p:cNvSpPr/>
              <p:nvPr/>
            </p:nvSpPr>
            <p:spPr>
              <a:xfrm>
                <a:off x="263005" y="2252683"/>
                <a:ext cx="3790149" cy="19249"/>
              </a:xfrm>
              <a:custGeom>
                <a:avLst/>
                <a:gdLst/>
                <a:ahLst/>
                <a:cxnLst/>
                <a:rect l="l" t="t" r="r" b="b"/>
                <a:pathLst>
                  <a:path w="109629" h="542" extrusionOk="0">
                    <a:moveTo>
                      <a:pt x="109364" y="1"/>
                    </a:moveTo>
                    <a:cubicBezTo>
                      <a:pt x="109359" y="1"/>
                      <a:pt x="109354" y="1"/>
                      <a:pt x="109349" y="1"/>
                    </a:cubicBezTo>
                    <a:lnTo>
                      <a:pt x="95720" y="46"/>
                    </a:lnTo>
                    <a:lnTo>
                      <a:pt x="82082" y="64"/>
                    </a:lnTo>
                    <a:lnTo>
                      <a:pt x="54814" y="100"/>
                    </a:lnTo>
                    <a:lnTo>
                      <a:pt x="27538" y="64"/>
                    </a:lnTo>
                    <a:lnTo>
                      <a:pt x="13909" y="46"/>
                    </a:lnTo>
                    <a:lnTo>
                      <a:pt x="271" y="1"/>
                    </a:lnTo>
                    <a:cubicBezTo>
                      <a:pt x="118" y="1"/>
                      <a:pt x="1" y="118"/>
                      <a:pt x="1" y="272"/>
                    </a:cubicBezTo>
                    <a:cubicBezTo>
                      <a:pt x="1" y="416"/>
                      <a:pt x="118" y="542"/>
                      <a:pt x="271" y="542"/>
                    </a:cubicBezTo>
                    <a:lnTo>
                      <a:pt x="13909" y="488"/>
                    </a:lnTo>
                    <a:lnTo>
                      <a:pt x="27538" y="470"/>
                    </a:lnTo>
                    <a:lnTo>
                      <a:pt x="54814" y="443"/>
                    </a:lnTo>
                    <a:lnTo>
                      <a:pt x="82082" y="470"/>
                    </a:lnTo>
                    <a:lnTo>
                      <a:pt x="95720" y="488"/>
                    </a:lnTo>
                    <a:lnTo>
                      <a:pt x="109349" y="542"/>
                    </a:lnTo>
                    <a:lnTo>
                      <a:pt x="109358" y="542"/>
                    </a:lnTo>
                    <a:cubicBezTo>
                      <a:pt x="109502" y="542"/>
                      <a:pt x="109628" y="416"/>
                      <a:pt x="109619" y="272"/>
                    </a:cubicBezTo>
                    <a:cubicBezTo>
                      <a:pt x="109619" y="124"/>
                      <a:pt x="109510" y="1"/>
                      <a:pt x="109364" y="1"/>
                    </a:cubicBez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 name="Google Shape;1140;p41"/>
              <p:cNvSpPr/>
              <p:nvPr/>
            </p:nvSpPr>
            <p:spPr>
              <a:xfrm>
                <a:off x="263005" y="2534104"/>
                <a:ext cx="3790149" cy="19249"/>
              </a:xfrm>
              <a:custGeom>
                <a:avLst/>
                <a:gdLst/>
                <a:ahLst/>
                <a:cxnLst/>
                <a:rect l="l" t="t" r="r" b="b"/>
                <a:pathLst>
                  <a:path w="109629" h="542" extrusionOk="0">
                    <a:moveTo>
                      <a:pt x="271" y="0"/>
                    </a:moveTo>
                    <a:cubicBezTo>
                      <a:pt x="118" y="0"/>
                      <a:pt x="1" y="118"/>
                      <a:pt x="1" y="271"/>
                    </a:cubicBezTo>
                    <a:cubicBezTo>
                      <a:pt x="1" y="424"/>
                      <a:pt x="118" y="541"/>
                      <a:pt x="271" y="541"/>
                    </a:cubicBezTo>
                    <a:lnTo>
                      <a:pt x="13909" y="487"/>
                    </a:lnTo>
                    <a:lnTo>
                      <a:pt x="27538" y="469"/>
                    </a:lnTo>
                    <a:lnTo>
                      <a:pt x="54814" y="442"/>
                    </a:lnTo>
                    <a:lnTo>
                      <a:pt x="82082" y="478"/>
                    </a:lnTo>
                    <a:lnTo>
                      <a:pt x="95720" y="496"/>
                    </a:lnTo>
                    <a:lnTo>
                      <a:pt x="109349" y="541"/>
                    </a:lnTo>
                    <a:lnTo>
                      <a:pt x="109358" y="541"/>
                    </a:lnTo>
                    <a:cubicBezTo>
                      <a:pt x="109502" y="541"/>
                      <a:pt x="109628" y="415"/>
                      <a:pt x="109619" y="271"/>
                    </a:cubicBezTo>
                    <a:cubicBezTo>
                      <a:pt x="109619" y="118"/>
                      <a:pt x="109502" y="0"/>
                      <a:pt x="109349" y="0"/>
                    </a:cubicBezTo>
                    <a:lnTo>
                      <a:pt x="95720" y="45"/>
                    </a:lnTo>
                    <a:lnTo>
                      <a:pt x="82082" y="63"/>
                    </a:lnTo>
                    <a:lnTo>
                      <a:pt x="54814" y="100"/>
                    </a:lnTo>
                    <a:lnTo>
                      <a:pt x="27538" y="72"/>
                    </a:lnTo>
                    <a:lnTo>
                      <a:pt x="13909" y="54"/>
                    </a:lnTo>
                    <a:lnTo>
                      <a:pt x="271" y="0"/>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 name="Google Shape;1141;p41"/>
              <p:cNvSpPr/>
              <p:nvPr/>
            </p:nvSpPr>
            <p:spPr>
              <a:xfrm>
                <a:off x="263005" y="1970978"/>
                <a:ext cx="3790149" cy="19285"/>
              </a:xfrm>
              <a:custGeom>
                <a:avLst/>
                <a:gdLst/>
                <a:ahLst/>
                <a:cxnLst/>
                <a:rect l="l" t="t" r="r" b="b"/>
                <a:pathLst>
                  <a:path w="109629" h="543" extrusionOk="0">
                    <a:moveTo>
                      <a:pt x="271" y="1"/>
                    </a:moveTo>
                    <a:cubicBezTo>
                      <a:pt x="118" y="1"/>
                      <a:pt x="1" y="127"/>
                      <a:pt x="1" y="271"/>
                    </a:cubicBezTo>
                    <a:cubicBezTo>
                      <a:pt x="1" y="419"/>
                      <a:pt x="110" y="542"/>
                      <a:pt x="256" y="542"/>
                    </a:cubicBezTo>
                    <a:cubicBezTo>
                      <a:pt x="261" y="542"/>
                      <a:pt x="266" y="542"/>
                      <a:pt x="271" y="542"/>
                    </a:cubicBezTo>
                    <a:lnTo>
                      <a:pt x="13909" y="497"/>
                    </a:lnTo>
                    <a:lnTo>
                      <a:pt x="27538" y="479"/>
                    </a:lnTo>
                    <a:lnTo>
                      <a:pt x="54814" y="443"/>
                    </a:lnTo>
                    <a:lnTo>
                      <a:pt x="82082" y="479"/>
                    </a:lnTo>
                    <a:lnTo>
                      <a:pt x="95720" y="497"/>
                    </a:lnTo>
                    <a:lnTo>
                      <a:pt x="109349" y="542"/>
                    </a:lnTo>
                    <a:lnTo>
                      <a:pt x="109358" y="542"/>
                    </a:lnTo>
                    <a:cubicBezTo>
                      <a:pt x="109502" y="542"/>
                      <a:pt x="109628" y="425"/>
                      <a:pt x="109619" y="271"/>
                    </a:cubicBezTo>
                    <a:cubicBezTo>
                      <a:pt x="109619" y="127"/>
                      <a:pt x="109502" y="1"/>
                      <a:pt x="109349" y="1"/>
                    </a:cubicBezTo>
                    <a:lnTo>
                      <a:pt x="95720" y="55"/>
                    </a:lnTo>
                    <a:lnTo>
                      <a:pt x="82082" y="73"/>
                    </a:lnTo>
                    <a:lnTo>
                      <a:pt x="54814" y="100"/>
                    </a:lnTo>
                    <a:lnTo>
                      <a:pt x="27538" y="73"/>
                    </a:lnTo>
                    <a:lnTo>
                      <a:pt x="13909" y="55"/>
                    </a:lnTo>
                    <a:lnTo>
                      <a:pt x="271" y="1"/>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 name="Google Shape;1142;p41"/>
              <p:cNvSpPr/>
              <p:nvPr/>
            </p:nvSpPr>
            <p:spPr>
              <a:xfrm>
                <a:off x="263005" y="1408208"/>
                <a:ext cx="3790149" cy="19249"/>
              </a:xfrm>
              <a:custGeom>
                <a:avLst/>
                <a:gdLst/>
                <a:ahLst/>
                <a:cxnLst/>
                <a:rect l="l" t="t" r="r" b="b"/>
                <a:pathLst>
                  <a:path w="109629" h="542" extrusionOk="0">
                    <a:moveTo>
                      <a:pt x="271" y="1"/>
                    </a:moveTo>
                    <a:cubicBezTo>
                      <a:pt x="118" y="1"/>
                      <a:pt x="1" y="118"/>
                      <a:pt x="1" y="271"/>
                    </a:cubicBezTo>
                    <a:cubicBezTo>
                      <a:pt x="1" y="415"/>
                      <a:pt x="118" y="541"/>
                      <a:pt x="271" y="541"/>
                    </a:cubicBezTo>
                    <a:lnTo>
                      <a:pt x="13909" y="487"/>
                    </a:lnTo>
                    <a:lnTo>
                      <a:pt x="27538" y="469"/>
                    </a:lnTo>
                    <a:lnTo>
                      <a:pt x="54814" y="442"/>
                    </a:lnTo>
                    <a:lnTo>
                      <a:pt x="82082" y="469"/>
                    </a:lnTo>
                    <a:lnTo>
                      <a:pt x="95720" y="487"/>
                    </a:lnTo>
                    <a:lnTo>
                      <a:pt x="109349" y="541"/>
                    </a:lnTo>
                    <a:lnTo>
                      <a:pt x="109358" y="541"/>
                    </a:lnTo>
                    <a:cubicBezTo>
                      <a:pt x="109502" y="541"/>
                      <a:pt x="109628" y="415"/>
                      <a:pt x="109619" y="271"/>
                    </a:cubicBezTo>
                    <a:cubicBezTo>
                      <a:pt x="109619" y="118"/>
                      <a:pt x="109502" y="1"/>
                      <a:pt x="109349" y="1"/>
                    </a:cubicBezTo>
                    <a:lnTo>
                      <a:pt x="95720" y="46"/>
                    </a:lnTo>
                    <a:lnTo>
                      <a:pt x="82082" y="64"/>
                    </a:lnTo>
                    <a:lnTo>
                      <a:pt x="54814" y="100"/>
                    </a:lnTo>
                    <a:lnTo>
                      <a:pt x="27538" y="64"/>
                    </a:lnTo>
                    <a:lnTo>
                      <a:pt x="13909" y="46"/>
                    </a:lnTo>
                    <a:lnTo>
                      <a:pt x="271" y="1"/>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 name="Google Shape;1143;p41"/>
              <p:cNvSpPr/>
              <p:nvPr/>
            </p:nvSpPr>
            <p:spPr>
              <a:xfrm>
                <a:off x="263005" y="845117"/>
                <a:ext cx="3790149" cy="19214"/>
              </a:xfrm>
              <a:custGeom>
                <a:avLst/>
                <a:gdLst/>
                <a:ahLst/>
                <a:cxnLst/>
                <a:rect l="l" t="t" r="r" b="b"/>
                <a:pathLst>
                  <a:path w="109629" h="541" extrusionOk="0">
                    <a:moveTo>
                      <a:pt x="271" y="0"/>
                    </a:moveTo>
                    <a:cubicBezTo>
                      <a:pt x="118" y="0"/>
                      <a:pt x="1" y="126"/>
                      <a:pt x="1" y="271"/>
                    </a:cubicBezTo>
                    <a:cubicBezTo>
                      <a:pt x="1" y="424"/>
                      <a:pt x="118" y="541"/>
                      <a:pt x="271" y="541"/>
                    </a:cubicBezTo>
                    <a:lnTo>
                      <a:pt x="13909" y="487"/>
                    </a:lnTo>
                    <a:lnTo>
                      <a:pt x="27538" y="469"/>
                    </a:lnTo>
                    <a:lnTo>
                      <a:pt x="54814" y="442"/>
                    </a:lnTo>
                    <a:lnTo>
                      <a:pt x="82082" y="478"/>
                    </a:lnTo>
                    <a:lnTo>
                      <a:pt x="95720" y="496"/>
                    </a:lnTo>
                    <a:lnTo>
                      <a:pt x="109349" y="541"/>
                    </a:lnTo>
                    <a:lnTo>
                      <a:pt x="109358" y="541"/>
                    </a:lnTo>
                    <a:cubicBezTo>
                      <a:pt x="109502" y="541"/>
                      <a:pt x="109628" y="424"/>
                      <a:pt x="109619" y="271"/>
                    </a:cubicBezTo>
                    <a:cubicBezTo>
                      <a:pt x="109619" y="117"/>
                      <a:pt x="109502" y="0"/>
                      <a:pt x="109349" y="0"/>
                    </a:cubicBezTo>
                    <a:lnTo>
                      <a:pt x="95720" y="45"/>
                    </a:lnTo>
                    <a:lnTo>
                      <a:pt x="82082" y="63"/>
                    </a:lnTo>
                    <a:lnTo>
                      <a:pt x="54814" y="99"/>
                    </a:lnTo>
                    <a:lnTo>
                      <a:pt x="27538" y="72"/>
                    </a:lnTo>
                    <a:lnTo>
                      <a:pt x="13909" y="54"/>
                    </a:lnTo>
                    <a:lnTo>
                      <a:pt x="271" y="0"/>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 name="Google Shape;1144;p41"/>
              <p:cNvSpPr/>
              <p:nvPr/>
            </p:nvSpPr>
            <p:spPr>
              <a:xfrm>
                <a:off x="263005" y="1126503"/>
                <a:ext cx="3790149" cy="19249"/>
              </a:xfrm>
              <a:custGeom>
                <a:avLst/>
                <a:gdLst/>
                <a:ahLst/>
                <a:cxnLst/>
                <a:rect l="l" t="t" r="r" b="b"/>
                <a:pathLst>
                  <a:path w="109629" h="542" extrusionOk="0">
                    <a:moveTo>
                      <a:pt x="271" y="0"/>
                    </a:moveTo>
                    <a:cubicBezTo>
                      <a:pt x="118" y="0"/>
                      <a:pt x="1" y="126"/>
                      <a:pt x="1" y="271"/>
                    </a:cubicBezTo>
                    <a:cubicBezTo>
                      <a:pt x="1" y="419"/>
                      <a:pt x="110" y="542"/>
                      <a:pt x="256" y="542"/>
                    </a:cubicBezTo>
                    <a:cubicBezTo>
                      <a:pt x="261" y="542"/>
                      <a:pt x="266" y="541"/>
                      <a:pt x="271" y="541"/>
                    </a:cubicBezTo>
                    <a:lnTo>
                      <a:pt x="13909" y="496"/>
                    </a:lnTo>
                    <a:lnTo>
                      <a:pt x="27538" y="478"/>
                    </a:lnTo>
                    <a:lnTo>
                      <a:pt x="54814" y="442"/>
                    </a:lnTo>
                    <a:lnTo>
                      <a:pt x="82082" y="478"/>
                    </a:lnTo>
                    <a:lnTo>
                      <a:pt x="95720" y="496"/>
                    </a:lnTo>
                    <a:lnTo>
                      <a:pt x="109349" y="541"/>
                    </a:lnTo>
                    <a:lnTo>
                      <a:pt x="109358" y="541"/>
                    </a:lnTo>
                    <a:cubicBezTo>
                      <a:pt x="109502" y="541"/>
                      <a:pt x="109628" y="424"/>
                      <a:pt x="109619" y="271"/>
                    </a:cubicBezTo>
                    <a:cubicBezTo>
                      <a:pt x="109619" y="126"/>
                      <a:pt x="109502" y="0"/>
                      <a:pt x="109349" y="0"/>
                    </a:cubicBezTo>
                    <a:lnTo>
                      <a:pt x="95720" y="54"/>
                    </a:lnTo>
                    <a:lnTo>
                      <a:pt x="82082" y="72"/>
                    </a:lnTo>
                    <a:lnTo>
                      <a:pt x="54814" y="99"/>
                    </a:lnTo>
                    <a:lnTo>
                      <a:pt x="27538" y="72"/>
                    </a:lnTo>
                    <a:lnTo>
                      <a:pt x="13909" y="54"/>
                    </a:lnTo>
                    <a:lnTo>
                      <a:pt x="271" y="0"/>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 name="Google Shape;1145;p41"/>
              <p:cNvSpPr/>
              <p:nvPr/>
            </p:nvSpPr>
            <p:spPr>
              <a:xfrm>
                <a:off x="263005" y="1689593"/>
                <a:ext cx="3790149" cy="19249"/>
              </a:xfrm>
              <a:custGeom>
                <a:avLst/>
                <a:gdLst/>
                <a:ahLst/>
                <a:cxnLst/>
                <a:rect l="l" t="t" r="r" b="b"/>
                <a:pathLst>
                  <a:path w="109629" h="542" extrusionOk="0">
                    <a:moveTo>
                      <a:pt x="271" y="1"/>
                    </a:moveTo>
                    <a:cubicBezTo>
                      <a:pt x="118" y="1"/>
                      <a:pt x="1" y="127"/>
                      <a:pt x="1" y="271"/>
                    </a:cubicBezTo>
                    <a:cubicBezTo>
                      <a:pt x="1" y="424"/>
                      <a:pt x="118" y="542"/>
                      <a:pt x="271" y="542"/>
                    </a:cubicBezTo>
                    <a:lnTo>
                      <a:pt x="13909" y="487"/>
                    </a:lnTo>
                    <a:lnTo>
                      <a:pt x="27538" y="469"/>
                    </a:lnTo>
                    <a:lnTo>
                      <a:pt x="54814" y="442"/>
                    </a:lnTo>
                    <a:lnTo>
                      <a:pt x="82082" y="478"/>
                    </a:lnTo>
                    <a:lnTo>
                      <a:pt x="95720" y="496"/>
                    </a:lnTo>
                    <a:lnTo>
                      <a:pt x="109349" y="542"/>
                    </a:lnTo>
                    <a:lnTo>
                      <a:pt x="109358" y="542"/>
                    </a:lnTo>
                    <a:cubicBezTo>
                      <a:pt x="109502" y="542"/>
                      <a:pt x="109628" y="424"/>
                      <a:pt x="109619" y="271"/>
                    </a:cubicBezTo>
                    <a:cubicBezTo>
                      <a:pt x="109619" y="118"/>
                      <a:pt x="109502" y="1"/>
                      <a:pt x="109349" y="1"/>
                    </a:cubicBezTo>
                    <a:lnTo>
                      <a:pt x="95720" y="46"/>
                    </a:lnTo>
                    <a:lnTo>
                      <a:pt x="82082" y="64"/>
                    </a:lnTo>
                    <a:lnTo>
                      <a:pt x="54814" y="100"/>
                    </a:lnTo>
                    <a:lnTo>
                      <a:pt x="27538" y="73"/>
                    </a:lnTo>
                    <a:lnTo>
                      <a:pt x="13909" y="55"/>
                    </a:lnTo>
                    <a:lnTo>
                      <a:pt x="271" y="1"/>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 name="Google Shape;1146;p41"/>
              <p:cNvSpPr/>
              <p:nvPr/>
            </p:nvSpPr>
            <p:spPr>
              <a:xfrm>
                <a:off x="263005" y="2815489"/>
                <a:ext cx="3790149" cy="19249"/>
              </a:xfrm>
              <a:custGeom>
                <a:avLst/>
                <a:gdLst/>
                <a:ahLst/>
                <a:cxnLst/>
                <a:rect l="l" t="t" r="r" b="b"/>
                <a:pathLst>
                  <a:path w="109629" h="542" extrusionOk="0">
                    <a:moveTo>
                      <a:pt x="271" y="1"/>
                    </a:moveTo>
                    <a:cubicBezTo>
                      <a:pt x="118" y="1"/>
                      <a:pt x="1" y="127"/>
                      <a:pt x="1" y="271"/>
                    </a:cubicBezTo>
                    <a:cubicBezTo>
                      <a:pt x="1" y="424"/>
                      <a:pt x="118" y="541"/>
                      <a:pt x="271" y="541"/>
                    </a:cubicBezTo>
                    <a:lnTo>
                      <a:pt x="13909" y="496"/>
                    </a:lnTo>
                    <a:lnTo>
                      <a:pt x="27538" y="478"/>
                    </a:lnTo>
                    <a:lnTo>
                      <a:pt x="54814" y="442"/>
                    </a:lnTo>
                    <a:lnTo>
                      <a:pt x="82082" y="478"/>
                    </a:lnTo>
                    <a:lnTo>
                      <a:pt x="95720" y="496"/>
                    </a:lnTo>
                    <a:lnTo>
                      <a:pt x="109349" y="541"/>
                    </a:lnTo>
                    <a:lnTo>
                      <a:pt x="109358" y="541"/>
                    </a:lnTo>
                    <a:cubicBezTo>
                      <a:pt x="109502" y="541"/>
                      <a:pt x="109628" y="424"/>
                      <a:pt x="109619" y="271"/>
                    </a:cubicBezTo>
                    <a:cubicBezTo>
                      <a:pt x="109619" y="127"/>
                      <a:pt x="109502" y="1"/>
                      <a:pt x="109349" y="1"/>
                    </a:cubicBezTo>
                    <a:lnTo>
                      <a:pt x="95720" y="55"/>
                    </a:lnTo>
                    <a:lnTo>
                      <a:pt x="82082" y="73"/>
                    </a:lnTo>
                    <a:lnTo>
                      <a:pt x="54814" y="100"/>
                    </a:lnTo>
                    <a:lnTo>
                      <a:pt x="27538" y="73"/>
                    </a:lnTo>
                    <a:lnTo>
                      <a:pt x="13909" y="55"/>
                    </a:lnTo>
                    <a:lnTo>
                      <a:pt x="271" y="1"/>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 name="Google Shape;1147;p41"/>
              <p:cNvSpPr/>
              <p:nvPr/>
            </p:nvSpPr>
            <p:spPr>
              <a:xfrm>
                <a:off x="263005" y="4785897"/>
                <a:ext cx="3790149" cy="19533"/>
              </a:xfrm>
              <a:custGeom>
                <a:avLst/>
                <a:gdLst/>
                <a:ahLst/>
                <a:cxnLst/>
                <a:rect l="l" t="t" r="r" b="b"/>
                <a:pathLst>
                  <a:path w="109629" h="550" extrusionOk="0">
                    <a:moveTo>
                      <a:pt x="271" y="0"/>
                    </a:moveTo>
                    <a:cubicBezTo>
                      <a:pt x="118" y="0"/>
                      <a:pt x="1" y="126"/>
                      <a:pt x="1" y="280"/>
                    </a:cubicBezTo>
                    <a:cubicBezTo>
                      <a:pt x="1" y="424"/>
                      <a:pt x="118" y="550"/>
                      <a:pt x="271" y="550"/>
                    </a:cubicBezTo>
                    <a:lnTo>
                      <a:pt x="13909" y="496"/>
                    </a:lnTo>
                    <a:lnTo>
                      <a:pt x="27538" y="478"/>
                    </a:lnTo>
                    <a:lnTo>
                      <a:pt x="54814" y="442"/>
                    </a:lnTo>
                    <a:lnTo>
                      <a:pt x="82082" y="478"/>
                    </a:lnTo>
                    <a:lnTo>
                      <a:pt x="95720" y="496"/>
                    </a:lnTo>
                    <a:lnTo>
                      <a:pt x="109349" y="550"/>
                    </a:lnTo>
                    <a:lnTo>
                      <a:pt x="109358" y="550"/>
                    </a:lnTo>
                    <a:cubicBezTo>
                      <a:pt x="109502" y="550"/>
                      <a:pt x="109628" y="424"/>
                      <a:pt x="109619" y="270"/>
                    </a:cubicBezTo>
                    <a:cubicBezTo>
                      <a:pt x="109619" y="126"/>
                      <a:pt x="109502" y="0"/>
                      <a:pt x="109349" y="0"/>
                    </a:cubicBezTo>
                    <a:lnTo>
                      <a:pt x="95720" y="54"/>
                    </a:lnTo>
                    <a:lnTo>
                      <a:pt x="82082" y="72"/>
                    </a:lnTo>
                    <a:lnTo>
                      <a:pt x="54814" y="108"/>
                    </a:lnTo>
                    <a:lnTo>
                      <a:pt x="27538" y="72"/>
                    </a:lnTo>
                    <a:lnTo>
                      <a:pt x="13909" y="54"/>
                    </a:lnTo>
                    <a:lnTo>
                      <a:pt x="271" y="0"/>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8" name="Google Shape;1148;p41"/>
            <p:cNvGrpSpPr/>
            <p:nvPr/>
          </p:nvGrpSpPr>
          <p:grpSpPr>
            <a:xfrm>
              <a:off x="5055305" y="845117"/>
              <a:ext cx="3790149" cy="3960313"/>
              <a:chOff x="263005" y="845117"/>
              <a:chExt cx="3790149" cy="3960313"/>
            </a:xfrm>
          </p:grpSpPr>
          <p:sp>
            <p:nvSpPr>
              <p:cNvPr id="1149" name="Google Shape;1149;p41"/>
              <p:cNvSpPr/>
              <p:nvPr/>
            </p:nvSpPr>
            <p:spPr>
              <a:xfrm>
                <a:off x="263005" y="3941386"/>
                <a:ext cx="3790149" cy="19569"/>
              </a:xfrm>
              <a:custGeom>
                <a:avLst/>
                <a:gdLst/>
                <a:ahLst/>
                <a:cxnLst/>
                <a:rect l="l" t="t" r="r" b="b"/>
                <a:pathLst>
                  <a:path w="109629" h="551" extrusionOk="0">
                    <a:moveTo>
                      <a:pt x="271" y="0"/>
                    </a:moveTo>
                    <a:cubicBezTo>
                      <a:pt x="118" y="9"/>
                      <a:pt x="1" y="127"/>
                      <a:pt x="1" y="280"/>
                    </a:cubicBezTo>
                    <a:cubicBezTo>
                      <a:pt x="1" y="424"/>
                      <a:pt x="118" y="550"/>
                      <a:pt x="271" y="550"/>
                    </a:cubicBezTo>
                    <a:lnTo>
                      <a:pt x="13909" y="496"/>
                    </a:lnTo>
                    <a:lnTo>
                      <a:pt x="27538" y="478"/>
                    </a:lnTo>
                    <a:lnTo>
                      <a:pt x="54814" y="451"/>
                    </a:lnTo>
                    <a:lnTo>
                      <a:pt x="82082" y="478"/>
                    </a:lnTo>
                    <a:lnTo>
                      <a:pt x="95720" y="496"/>
                    </a:lnTo>
                    <a:lnTo>
                      <a:pt x="109349" y="550"/>
                    </a:lnTo>
                    <a:lnTo>
                      <a:pt x="109358" y="550"/>
                    </a:lnTo>
                    <a:cubicBezTo>
                      <a:pt x="109502" y="550"/>
                      <a:pt x="109628" y="424"/>
                      <a:pt x="109619" y="271"/>
                    </a:cubicBezTo>
                    <a:cubicBezTo>
                      <a:pt x="109619" y="127"/>
                      <a:pt x="109502" y="0"/>
                      <a:pt x="109349" y="0"/>
                    </a:cubicBezTo>
                    <a:lnTo>
                      <a:pt x="95720" y="55"/>
                    </a:lnTo>
                    <a:lnTo>
                      <a:pt x="82082" y="73"/>
                    </a:lnTo>
                    <a:lnTo>
                      <a:pt x="54814" y="109"/>
                    </a:lnTo>
                    <a:lnTo>
                      <a:pt x="27538" y="73"/>
                    </a:lnTo>
                    <a:lnTo>
                      <a:pt x="13909" y="55"/>
                    </a:lnTo>
                    <a:lnTo>
                      <a:pt x="271" y="0"/>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 name="Google Shape;1150;p41"/>
              <p:cNvSpPr/>
              <p:nvPr/>
            </p:nvSpPr>
            <p:spPr>
              <a:xfrm>
                <a:off x="263005" y="4223091"/>
                <a:ext cx="3790149" cy="19249"/>
              </a:xfrm>
              <a:custGeom>
                <a:avLst/>
                <a:gdLst/>
                <a:ahLst/>
                <a:cxnLst/>
                <a:rect l="l" t="t" r="r" b="b"/>
                <a:pathLst>
                  <a:path w="109629" h="542" extrusionOk="0">
                    <a:moveTo>
                      <a:pt x="271" y="1"/>
                    </a:moveTo>
                    <a:cubicBezTo>
                      <a:pt x="118" y="1"/>
                      <a:pt x="1" y="118"/>
                      <a:pt x="1" y="271"/>
                    </a:cubicBezTo>
                    <a:cubicBezTo>
                      <a:pt x="1" y="424"/>
                      <a:pt x="118" y="541"/>
                      <a:pt x="271" y="541"/>
                    </a:cubicBezTo>
                    <a:lnTo>
                      <a:pt x="13909" y="487"/>
                    </a:lnTo>
                    <a:lnTo>
                      <a:pt x="27538" y="469"/>
                    </a:lnTo>
                    <a:lnTo>
                      <a:pt x="54814" y="442"/>
                    </a:lnTo>
                    <a:lnTo>
                      <a:pt x="82082" y="478"/>
                    </a:lnTo>
                    <a:lnTo>
                      <a:pt x="95720" y="496"/>
                    </a:lnTo>
                    <a:lnTo>
                      <a:pt x="109349" y="541"/>
                    </a:lnTo>
                    <a:lnTo>
                      <a:pt x="109358" y="541"/>
                    </a:lnTo>
                    <a:cubicBezTo>
                      <a:pt x="109502" y="541"/>
                      <a:pt x="109628" y="415"/>
                      <a:pt x="109619" y="271"/>
                    </a:cubicBezTo>
                    <a:cubicBezTo>
                      <a:pt x="109619" y="118"/>
                      <a:pt x="109502" y="1"/>
                      <a:pt x="109349" y="1"/>
                    </a:cubicBezTo>
                    <a:lnTo>
                      <a:pt x="95720" y="46"/>
                    </a:lnTo>
                    <a:lnTo>
                      <a:pt x="82082" y="64"/>
                    </a:lnTo>
                    <a:lnTo>
                      <a:pt x="54814" y="100"/>
                    </a:lnTo>
                    <a:lnTo>
                      <a:pt x="27538" y="64"/>
                    </a:lnTo>
                    <a:lnTo>
                      <a:pt x="13909" y="46"/>
                    </a:lnTo>
                    <a:lnTo>
                      <a:pt x="271" y="1"/>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 name="Google Shape;1151;p41"/>
              <p:cNvSpPr/>
              <p:nvPr/>
            </p:nvSpPr>
            <p:spPr>
              <a:xfrm>
                <a:off x="263005" y="4504476"/>
                <a:ext cx="3790149" cy="19249"/>
              </a:xfrm>
              <a:custGeom>
                <a:avLst/>
                <a:gdLst/>
                <a:ahLst/>
                <a:cxnLst/>
                <a:rect l="l" t="t" r="r" b="b"/>
                <a:pathLst>
                  <a:path w="109629" h="542" extrusionOk="0">
                    <a:moveTo>
                      <a:pt x="271" y="1"/>
                    </a:moveTo>
                    <a:cubicBezTo>
                      <a:pt x="118" y="1"/>
                      <a:pt x="1" y="127"/>
                      <a:pt x="1" y="271"/>
                    </a:cubicBezTo>
                    <a:cubicBezTo>
                      <a:pt x="1" y="425"/>
                      <a:pt x="118" y="542"/>
                      <a:pt x="271" y="542"/>
                    </a:cubicBezTo>
                    <a:lnTo>
                      <a:pt x="13909" y="497"/>
                    </a:lnTo>
                    <a:lnTo>
                      <a:pt x="27538" y="479"/>
                    </a:lnTo>
                    <a:lnTo>
                      <a:pt x="54814" y="443"/>
                    </a:lnTo>
                    <a:lnTo>
                      <a:pt x="82082" y="479"/>
                    </a:lnTo>
                    <a:lnTo>
                      <a:pt x="95720" y="497"/>
                    </a:lnTo>
                    <a:lnTo>
                      <a:pt x="109349" y="542"/>
                    </a:lnTo>
                    <a:lnTo>
                      <a:pt x="109358" y="542"/>
                    </a:lnTo>
                    <a:cubicBezTo>
                      <a:pt x="109502" y="542"/>
                      <a:pt x="109628" y="425"/>
                      <a:pt x="109619" y="271"/>
                    </a:cubicBezTo>
                    <a:cubicBezTo>
                      <a:pt x="109619" y="118"/>
                      <a:pt x="109502" y="1"/>
                      <a:pt x="109349" y="1"/>
                    </a:cubicBezTo>
                    <a:lnTo>
                      <a:pt x="95720" y="46"/>
                    </a:lnTo>
                    <a:lnTo>
                      <a:pt x="82082" y="64"/>
                    </a:lnTo>
                    <a:lnTo>
                      <a:pt x="54814" y="100"/>
                    </a:lnTo>
                    <a:lnTo>
                      <a:pt x="27538" y="73"/>
                    </a:lnTo>
                    <a:lnTo>
                      <a:pt x="13909" y="55"/>
                    </a:lnTo>
                    <a:lnTo>
                      <a:pt x="271" y="1"/>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 name="Google Shape;1152;p41"/>
              <p:cNvSpPr/>
              <p:nvPr/>
            </p:nvSpPr>
            <p:spPr>
              <a:xfrm>
                <a:off x="263005" y="3378615"/>
                <a:ext cx="3790149" cy="19214"/>
              </a:xfrm>
              <a:custGeom>
                <a:avLst/>
                <a:gdLst/>
                <a:ahLst/>
                <a:cxnLst/>
                <a:rect l="l" t="t" r="r" b="b"/>
                <a:pathLst>
                  <a:path w="109629" h="541" extrusionOk="0">
                    <a:moveTo>
                      <a:pt x="271" y="0"/>
                    </a:moveTo>
                    <a:cubicBezTo>
                      <a:pt x="118" y="0"/>
                      <a:pt x="1" y="117"/>
                      <a:pt x="1" y="270"/>
                    </a:cubicBezTo>
                    <a:cubicBezTo>
                      <a:pt x="1" y="424"/>
                      <a:pt x="118" y="541"/>
                      <a:pt x="271" y="541"/>
                    </a:cubicBezTo>
                    <a:lnTo>
                      <a:pt x="13909" y="487"/>
                    </a:lnTo>
                    <a:lnTo>
                      <a:pt x="27538" y="469"/>
                    </a:lnTo>
                    <a:lnTo>
                      <a:pt x="54814" y="442"/>
                    </a:lnTo>
                    <a:lnTo>
                      <a:pt x="82082" y="478"/>
                    </a:lnTo>
                    <a:lnTo>
                      <a:pt x="95720" y="496"/>
                    </a:lnTo>
                    <a:lnTo>
                      <a:pt x="109349" y="541"/>
                    </a:lnTo>
                    <a:lnTo>
                      <a:pt x="109358" y="541"/>
                    </a:lnTo>
                    <a:cubicBezTo>
                      <a:pt x="109502" y="541"/>
                      <a:pt x="109628" y="415"/>
                      <a:pt x="109619" y="270"/>
                    </a:cubicBezTo>
                    <a:cubicBezTo>
                      <a:pt x="109619" y="117"/>
                      <a:pt x="109502" y="0"/>
                      <a:pt x="109349" y="0"/>
                    </a:cubicBezTo>
                    <a:lnTo>
                      <a:pt x="95720" y="45"/>
                    </a:lnTo>
                    <a:lnTo>
                      <a:pt x="82082" y="63"/>
                    </a:lnTo>
                    <a:lnTo>
                      <a:pt x="54814" y="99"/>
                    </a:lnTo>
                    <a:lnTo>
                      <a:pt x="27538" y="63"/>
                    </a:lnTo>
                    <a:lnTo>
                      <a:pt x="13909" y="54"/>
                    </a:lnTo>
                    <a:lnTo>
                      <a:pt x="271" y="0"/>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 name="Google Shape;1153;p41"/>
              <p:cNvSpPr/>
              <p:nvPr/>
            </p:nvSpPr>
            <p:spPr>
              <a:xfrm>
                <a:off x="263005" y="3660001"/>
                <a:ext cx="3790149" cy="19249"/>
              </a:xfrm>
              <a:custGeom>
                <a:avLst/>
                <a:gdLst/>
                <a:ahLst/>
                <a:cxnLst/>
                <a:rect l="l" t="t" r="r" b="b"/>
                <a:pathLst>
                  <a:path w="109629" h="542" extrusionOk="0">
                    <a:moveTo>
                      <a:pt x="271" y="0"/>
                    </a:moveTo>
                    <a:cubicBezTo>
                      <a:pt x="118" y="0"/>
                      <a:pt x="1" y="126"/>
                      <a:pt x="1" y="271"/>
                    </a:cubicBezTo>
                    <a:cubicBezTo>
                      <a:pt x="1" y="424"/>
                      <a:pt x="118" y="541"/>
                      <a:pt x="271" y="541"/>
                    </a:cubicBezTo>
                    <a:lnTo>
                      <a:pt x="13909" y="496"/>
                    </a:lnTo>
                    <a:lnTo>
                      <a:pt x="27538" y="478"/>
                    </a:lnTo>
                    <a:lnTo>
                      <a:pt x="54814" y="442"/>
                    </a:lnTo>
                    <a:lnTo>
                      <a:pt x="82082" y="478"/>
                    </a:lnTo>
                    <a:lnTo>
                      <a:pt x="95720" y="496"/>
                    </a:lnTo>
                    <a:lnTo>
                      <a:pt x="109349" y="541"/>
                    </a:lnTo>
                    <a:lnTo>
                      <a:pt x="109358" y="541"/>
                    </a:lnTo>
                    <a:cubicBezTo>
                      <a:pt x="109502" y="541"/>
                      <a:pt x="109628" y="424"/>
                      <a:pt x="109619" y="271"/>
                    </a:cubicBezTo>
                    <a:cubicBezTo>
                      <a:pt x="109619" y="117"/>
                      <a:pt x="109502" y="0"/>
                      <a:pt x="109349" y="0"/>
                    </a:cubicBezTo>
                    <a:lnTo>
                      <a:pt x="95720" y="45"/>
                    </a:lnTo>
                    <a:lnTo>
                      <a:pt x="82082" y="63"/>
                    </a:lnTo>
                    <a:lnTo>
                      <a:pt x="54814" y="99"/>
                    </a:lnTo>
                    <a:lnTo>
                      <a:pt x="27538" y="72"/>
                    </a:lnTo>
                    <a:lnTo>
                      <a:pt x="13909" y="54"/>
                    </a:lnTo>
                    <a:lnTo>
                      <a:pt x="271" y="0"/>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 name="Google Shape;1154;p41"/>
              <p:cNvSpPr/>
              <p:nvPr/>
            </p:nvSpPr>
            <p:spPr>
              <a:xfrm>
                <a:off x="263005" y="3097194"/>
                <a:ext cx="3790149" cy="19249"/>
              </a:xfrm>
              <a:custGeom>
                <a:avLst/>
                <a:gdLst/>
                <a:ahLst/>
                <a:cxnLst/>
                <a:rect l="l" t="t" r="r" b="b"/>
                <a:pathLst>
                  <a:path w="109629" h="542" extrusionOk="0">
                    <a:moveTo>
                      <a:pt x="109364" y="0"/>
                    </a:moveTo>
                    <a:cubicBezTo>
                      <a:pt x="109359" y="0"/>
                      <a:pt x="109354" y="0"/>
                      <a:pt x="109349" y="1"/>
                    </a:cubicBezTo>
                    <a:lnTo>
                      <a:pt x="95720" y="46"/>
                    </a:lnTo>
                    <a:lnTo>
                      <a:pt x="82082" y="64"/>
                    </a:lnTo>
                    <a:lnTo>
                      <a:pt x="54814" y="100"/>
                    </a:lnTo>
                    <a:lnTo>
                      <a:pt x="27538" y="64"/>
                    </a:lnTo>
                    <a:lnTo>
                      <a:pt x="13909" y="46"/>
                    </a:lnTo>
                    <a:lnTo>
                      <a:pt x="271" y="1"/>
                    </a:lnTo>
                    <a:cubicBezTo>
                      <a:pt x="118" y="1"/>
                      <a:pt x="1" y="118"/>
                      <a:pt x="1" y="271"/>
                    </a:cubicBezTo>
                    <a:cubicBezTo>
                      <a:pt x="1" y="415"/>
                      <a:pt x="118" y="542"/>
                      <a:pt x="271" y="542"/>
                    </a:cubicBezTo>
                    <a:lnTo>
                      <a:pt x="13909" y="488"/>
                    </a:lnTo>
                    <a:lnTo>
                      <a:pt x="27538" y="470"/>
                    </a:lnTo>
                    <a:lnTo>
                      <a:pt x="54814" y="442"/>
                    </a:lnTo>
                    <a:lnTo>
                      <a:pt x="82082" y="470"/>
                    </a:lnTo>
                    <a:lnTo>
                      <a:pt x="95720" y="488"/>
                    </a:lnTo>
                    <a:lnTo>
                      <a:pt x="109349" y="542"/>
                    </a:lnTo>
                    <a:lnTo>
                      <a:pt x="109358" y="542"/>
                    </a:lnTo>
                    <a:cubicBezTo>
                      <a:pt x="109502" y="542"/>
                      <a:pt x="109628" y="415"/>
                      <a:pt x="109619" y="262"/>
                    </a:cubicBezTo>
                    <a:cubicBezTo>
                      <a:pt x="109619" y="123"/>
                      <a:pt x="109510" y="0"/>
                      <a:pt x="109364" y="0"/>
                    </a:cubicBez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 name="Google Shape;1155;p41"/>
              <p:cNvSpPr/>
              <p:nvPr/>
            </p:nvSpPr>
            <p:spPr>
              <a:xfrm>
                <a:off x="263005" y="2252683"/>
                <a:ext cx="3790149" cy="19249"/>
              </a:xfrm>
              <a:custGeom>
                <a:avLst/>
                <a:gdLst/>
                <a:ahLst/>
                <a:cxnLst/>
                <a:rect l="l" t="t" r="r" b="b"/>
                <a:pathLst>
                  <a:path w="109629" h="542" extrusionOk="0">
                    <a:moveTo>
                      <a:pt x="109364" y="1"/>
                    </a:moveTo>
                    <a:cubicBezTo>
                      <a:pt x="109359" y="1"/>
                      <a:pt x="109354" y="1"/>
                      <a:pt x="109349" y="1"/>
                    </a:cubicBezTo>
                    <a:lnTo>
                      <a:pt x="95720" y="46"/>
                    </a:lnTo>
                    <a:lnTo>
                      <a:pt x="82082" y="64"/>
                    </a:lnTo>
                    <a:lnTo>
                      <a:pt x="54814" y="100"/>
                    </a:lnTo>
                    <a:lnTo>
                      <a:pt x="27538" y="64"/>
                    </a:lnTo>
                    <a:lnTo>
                      <a:pt x="13909" y="46"/>
                    </a:lnTo>
                    <a:lnTo>
                      <a:pt x="271" y="1"/>
                    </a:lnTo>
                    <a:cubicBezTo>
                      <a:pt x="118" y="1"/>
                      <a:pt x="1" y="118"/>
                      <a:pt x="1" y="272"/>
                    </a:cubicBezTo>
                    <a:cubicBezTo>
                      <a:pt x="1" y="416"/>
                      <a:pt x="118" y="542"/>
                      <a:pt x="271" y="542"/>
                    </a:cubicBezTo>
                    <a:lnTo>
                      <a:pt x="13909" y="488"/>
                    </a:lnTo>
                    <a:lnTo>
                      <a:pt x="27538" y="470"/>
                    </a:lnTo>
                    <a:lnTo>
                      <a:pt x="54814" y="443"/>
                    </a:lnTo>
                    <a:lnTo>
                      <a:pt x="82082" y="470"/>
                    </a:lnTo>
                    <a:lnTo>
                      <a:pt x="95720" y="488"/>
                    </a:lnTo>
                    <a:lnTo>
                      <a:pt x="109349" y="542"/>
                    </a:lnTo>
                    <a:lnTo>
                      <a:pt x="109358" y="542"/>
                    </a:lnTo>
                    <a:cubicBezTo>
                      <a:pt x="109502" y="542"/>
                      <a:pt x="109628" y="416"/>
                      <a:pt x="109619" y="272"/>
                    </a:cubicBezTo>
                    <a:cubicBezTo>
                      <a:pt x="109619" y="124"/>
                      <a:pt x="109510" y="1"/>
                      <a:pt x="109364" y="1"/>
                    </a:cubicBez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 name="Google Shape;1156;p41"/>
              <p:cNvSpPr/>
              <p:nvPr/>
            </p:nvSpPr>
            <p:spPr>
              <a:xfrm>
                <a:off x="263005" y="2534104"/>
                <a:ext cx="3790149" cy="19249"/>
              </a:xfrm>
              <a:custGeom>
                <a:avLst/>
                <a:gdLst/>
                <a:ahLst/>
                <a:cxnLst/>
                <a:rect l="l" t="t" r="r" b="b"/>
                <a:pathLst>
                  <a:path w="109629" h="542" extrusionOk="0">
                    <a:moveTo>
                      <a:pt x="271" y="0"/>
                    </a:moveTo>
                    <a:cubicBezTo>
                      <a:pt x="118" y="0"/>
                      <a:pt x="1" y="118"/>
                      <a:pt x="1" y="271"/>
                    </a:cubicBezTo>
                    <a:cubicBezTo>
                      <a:pt x="1" y="424"/>
                      <a:pt x="118" y="541"/>
                      <a:pt x="271" y="541"/>
                    </a:cubicBezTo>
                    <a:lnTo>
                      <a:pt x="13909" y="487"/>
                    </a:lnTo>
                    <a:lnTo>
                      <a:pt x="27538" y="469"/>
                    </a:lnTo>
                    <a:lnTo>
                      <a:pt x="54814" y="442"/>
                    </a:lnTo>
                    <a:lnTo>
                      <a:pt x="82082" y="478"/>
                    </a:lnTo>
                    <a:lnTo>
                      <a:pt x="95720" y="496"/>
                    </a:lnTo>
                    <a:lnTo>
                      <a:pt x="109349" y="541"/>
                    </a:lnTo>
                    <a:lnTo>
                      <a:pt x="109358" y="541"/>
                    </a:lnTo>
                    <a:cubicBezTo>
                      <a:pt x="109502" y="541"/>
                      <a:pt x="109628" y="415"/>
                      <a:pt x="109619" y="271"/>
                    </a:cubicBezTo>
                    <a:cubicBezTo>
                      <a:pt x="109619" y="118"/>
                      <a:pt x="109502" y="0"/>
                      <a:pt x="109349" y="0"/>
                    </a:cubicBezTo>
                    <a:lnTo>
                      <a:pt x="95720" y="45"/>
                    </a:lnTo>
                    <a:lnTo>
                      <a:pt x="82082" y="63"/>
                    </a:lnTo>
                    <a:lnTo>
                      <a:pt x="54814" y="100"/>
                    </a:lnTo>
                    <a:lnTo>
                      <a:pt x="27538" y="72"/>
                    </a:lnTo>
                    <a:lnTo>
                      <a:pt x="13909" y="54"/>
                    </a:lnTo>
                    <a:lnTo>
                      <a:pt x="271" y="0"/>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 name="Google Shape;1157;p41"/>
              <p:cNvSpPr/>
              <p:nvPr/>
            </p:nvSpPr>
            <p:spPr>
              <a:xfrm>
                <a:off x="263005" y="1970978"/>
                <a:ext cx="3790149" cy="19285"/>
              </a:xfrm>
              <a:custGeom>
                <a:avLst/>
                <a:gdLst/>
                <a:ahLst/>
                <a:cxnLst/>
                <a:rect l="l" t="t" r="r" b="b"/>
                <a:pathLst>
                  <a:path w="109629" h="543" extrusionOk="0">
                    <a:moveTo>
                      <a:pt x="271" y="1"/>
                    </a:moveTo>
                    <a:cubicBezTo>
                      <a:pt x="118" y="1"/>
                      <a:pt x="1" y="127"/>
                      <a:pt x="1" y="271"/>
                    </a:cubicBezTo>
                    <a:cubicBezTo>
                      <a:pt x="1" y="419"/>
                      <a:pt x="110" y="542"/>
                      <a:pt x="256" y="542"/>
                    </a:cubicBezTo>
                    <a:cubicBezTo>
                      <a:pt x="261" y="542"/>
                      <a:pt x="266" y="542"/>
                      <a:pt x="271" y="542"/>
                    </a:cubicBezTo>
                    <a:lnTo>
                      <a:pt x="13909" y="497"/>
                    </a:lnTo>
                    <a:lnTo>
                      <a:pt x="27538" y="479"/>
                    </a:lnTo>
                    <a:lnTo>
                      <a:pt x="54814" y="443"/>
                    </a:lnTo>
                    <a:lnTo>
                      <a:pt x="82082" y="479"/>
                    </a:lnTo>
                    <a:lnTo>
                      <a:pt x="95720" y="497"/>
                    </a:lnTo>
                    <a:lnTo>
                      <a:pt x="109349" y="542"/>
                    </a:lnTo>
                    <a:lnTo>
                      <a:pt x="109358" y="542"/>
                    </a:lnTo>
                    <a:cubicBezTo>
                      <a:pt x="109502" y="542"/>
                      <a:pt x="109628" y="425"/>
                      <a:pt x="109619" y="271"/>
                    </a:cubicBezTo>
                    <a:cubicBezTo>
                      <a:pt x="109619" y="127"/>
                      <a:pt x="109502" y="1"/>
                      <a:pt x="109349" y="1"/>
                    </a:cubicBezTo>
                    <a:lnTo>
                      <a:pt x="95720" y="55"/>
                    </a:lnTo>
                    <a:lnTo>
                      <a:pt x="82082" y="73"/>
                    </a:lnTo>
                    <a:lnTo>
                      <a:pt x="54814" y="100"/>
                    </a:lnTo>
                    <a:lnTo>
                      <a:pt x="27538" y="73"/>
                    </a:lnTo>
                    <a:lnTo>
                      <a:pt x="13909" y="55"/>
                    </a:lnTo>
                    <a:lnTo>
                      <a:pt x="271" y="1"/>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 name="Google Shape;1158;p41"/>
              <p:cNvSpPr/>
              <p:nvPr/>
            </p:nvSpPr>
            <p:spPr>
              <a:xfrm>
                <a:off x="263005" y="1408208"/>
                <a:ext cx="3790149" cy="19249"/>
              </a:xfrm>
              <a:custGeom>
                <a:avLst/>
                <a:gdLst/>
                <a:ahLst/>
                <a:cxnLst/>
                <a:rect l="l" t="t" r="r" b="b"/>
                <a:pathLst>
                  <a:path w="109629" h="542" extrusionOk="0">
                    <a:moveTo>
                      <a:pt x="271" y="1"/>
                    </a:moveTo>
                    <a:cubicBezTo>
                      <a:pt x="118" y="1"/>
                      <a:pt x="1" y="118"/>
                      <a:pt x="1" y="271"/>
                    </a:cubicBezTo>
                    <a:cubicBezTo>
                      <a:pt x="1" y="415"/>
                      <a:pt x="118" y="541"/>
                      <a:pt x="271" y="541"/>
                    </a:cubicBezTo>
                    <a:lnTo>
                      <a:pt x="13909" y="487"/>
                    </a:lnTo>
                    <a:lnTo>
                      <a:pt x="27538" y="469"/>
                    </a:lnTo>
                    <a:lnTo>
                      <a:pt x="54814" y="442"/>
                    </a:lnTo>
                    <a:lnTo>
                      <a:pt x="82082" y="469"/>
                    </a:lnTo>
                    <a:lnTo>
                      <a:pt x="95720" y="487"/>
                    </a:lnTo>
                    <a:lnTo>
                      <a:pt x="109349" y="541"/>
                    </a:lnTo>
                    <a:lnTo>
                      <a:pt x="109358" y="541"/>
                    </a:lnTo>
                    <a:cubicBezTo>
                      <a:pt x="109502" y="541"/>
                      <a:pt x="109628" y="415"/>
                      <a:pt x="109619" y="271"/>
                    </a:cubicBezTo>
                    <a:cubicBezTo>
                      <a:pt x="109619" y="118"/>
                      <a:pt x="109502" y="1"/>
                      <a:pt x="109349" y="1"/>
                    </a:cubicBezTo>
                    <a:lnTo>
                      <a:pt x="95720" y="46"/>
                    </a:lnTo>
                    <a:lnTo>
                      <a:pt x="82082" y="64"/>
                    </a:lnTo>
                    <a:lnTo>
                      <a:pt x="54814" y="100"/>
                    </a:lnTo>
                    <a:lnTo>
                      <a:pt x="27538" y="64"/>
                    </a:lnTo>
                    <a:lnTo>
                      <a:pt x="13909" y="46"/>
                    </a:lnTo>
                    <a:lnTo>
                      <a:pt x="271" y="1"/>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 name="Google Shape;1159;p41"/>
              <p:cNvSpPr/>
              <p:nvPr/>
            </p:nvSpPr>
            <p:spPr>
              <a:xfrm>
                <a:off x="263005" y="845117"/>
                <a:ext cx="3790149" cy="19214"/>
              </a:xfrm>
              <a:custGeom>
                <a:avLst/>
                <a:gdLst/>
                <a:ahLst/>
                <a:cxnLst/>
                <a:rect l="l" t="t" r="r" b="b"/>
                <a:pathLst>
                  <a:path w="109629" h="541" extrusionOk="0">
                    <a:moveTo>
                      <a:pt x="271" y="0"/>
                    </a:moveTo>
                    <a:cubicBezTo>
                      <a:pt x="118" y="0"/>
                      <a:pt x="1" y="126"/>
                      <a:pt x="1" y="271"/>
                    </a:cubicBezTo>
                    <a:cubicBezTo>
                      <a:pt x="1" y="424"/>
                      <a:pt x="118" y="541"/>
                      <a:pt x="271" y="541"/>
                    </a:cubicBezTo>
                    <a:lnTo>
                      <a:pt x="13909" y="487"/>
                    </a:lnTo>
                    <a:lnTo>
                      <a:pt x="27538" y="469"/>
                    </a:lnTo>
                    <a:lnTo>
                      <a:pt x="54814" y="442"/>
                    </a:lnTo>
                    <a:lnTo>
                      <a:pt x="82082" y="478"/>
                    </a:lnTo>
                    <a:lnTo>
                      <a:pt x="95720" y="496"/>
                    </a:lnTo>
                    <a:lnTo>
                      <a:pt x="109349" y="541"/>
                    </a:lnTo>
                    <a:lnTo>
                      <a:pt x="109358" y="541"/>
                    </a:lnTo>
                    <a:cubicBezTo>
                      <a:pt x="109502" y="541"/>
                      <a:pt x="109628" y="424"/>
                      <a:pt x="109619" y="271"/>
                    </a:cubicBezTo>
                    <a:cubicBezTo>
                      <a:pt x="109619" y="117"/>
                      <a:pt x="109502" y="0"/>
                      <a:pt x="109349" y="0"/>
                    </a:cubicBezTo>
                    <a:lnTo>
                      <a:pt x="95720" y="45"/>
                    </a:lnTo>
                    <a:lnTo>
                      <a:pt x="82082" y="63"/>
                    </a:lnTo>
                    <a:lnTo>
                      <a:pt x="54814" y="99"/>
                    </a:lnTo>
                    <a:lnTo>
                      <a:pt x="27538" y="72"/>
                    </a:lnTo>
                    <a:lnTo>
                      <a:pt x="13909" y="54"/>
                    </a:lnTo>
                    <a:lnTo>
                      <a:pt x="271" y="0"/>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 name="Google Shape;1160;p41"/>
              <p:cNvSpPr/>
              <p:nvPr/>
            </p:nvSpPr>
            <p:spPr>
              <a:xfrm>
                <a:off x="263005" y="1126503"/>
                <a:ext cx="3790149" cy="19249"/>
              </a:xfrm>
              <a:custGeom>
                <a:avLst/>
                <a:gdLst/>
                <a:ahLst/>
                <a:cxnLst/>
                <a:rect l="l" t="t" r="r" b="b"/>
                <a:pathLst>
                  <a:path w="109629" h="542" extrusionOk="0">
                    <a:moveTo>
                      <a:pt x="271" y="0"/>
                    </a:moveTo>
                    <a:cubicBezTo>
                      <a:pt x="118" y="0"/>
                      <a:pt x="1" y="126"/>
                      <a:pt x="1" y="271"/>
                    </a:cubicBezTo>
                    <a:cubicBezTo>
                      <a:pt x="1" y="419"/>
                      <a:pt x="110" y="542"/>
                      <a:pt x="256" y="542"/>
                    </a:cubicBezTo>
                    <a:cubicBezTo>
                      <a:pt x="261" y="542"/>
                      <a:pt x="266" y="541"/>
                      <a:pt x="271" y="541"/>
                    </a:cubicBezTo>
                    <a:lnTo>
                      <a:pt x="13909" y="496"/>
                    </a:lnTo>
                    <a:lnTo>
                      <a:pt x="27538" y="478"/>
                    </a:lnTo>
                    <a:lnTo>
                      <a:pt x="54814" y="442"/>
                    </a:lnTo>
                    <a:lnTo>
                      <a:pt x="82082" y="478"/>
                    </a:lnTo>
                    <a:lnTo>
                      <a:pt x="95720" y="496"/>
                    </a:lnTo>
                    <a:lnTo>
                      <a:pt x="109349" y="541"/>
                    </a:lnTo>
                    <a:lnTo>
                      <a:pt x="109358" y="541"/>
                    </a:lnTo>
                    <a:cubicBezTo>
                      <a:pt x="109502" y="541"/>
                      <a:pt x="109628" y="424"/>
                      <a:pt x="109619" y="271"/>
                    </a:cubicBezTo>
                    <a:cubicBezTo>
                      <a:pt x="109619" y="126"/>
                      <a:pt x="109502" y="0"/>
                      <a:pt x="109349" y="0"/>
                    </a:cubicBezTo>
                    <a:lnTo>
                      <a:pt x="95720" y="54"/>
                    </a:lnTo>
                    <a:lnTo>
                      <a:pt x="82082" y="72"/>
                    </a:lnTo>
                    <a:lnTo>
                      <a:pt x="54814" y="99"/>
                    </a:lnTo>
                    <a:lnTo>
                      <a:pt x="27538" y="72"/>
                    </a:lnTo>
                    <a:lnTo>
                      <a:pt x="13909" y="54"/>
                    </a:lnTo>
                    <a:lnTo>
                      <a:pt x="271" y="0"/>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 name="Google Shape;1161;p41"/>
              <p:cNvSpPr/>
              <p:nvPr/>
            </p:nvSpPr>
            <p:spPr>
              <a:xfrm>
                <a:off x="263005" y="1689593"/>
                <a:ext cx="3790149" cy="19249"/>
              </a:xfrm>
              <a:custGeom>
                <a:avLst/>
                <a:gdLst/>
                <a:ahLst/>
                <a:cxnLst/>
                <a:rect l="l" t="t" r="r" b="b"/>
                <a:pathLst>
                  <a:path w="109629" h="542" extrusionOk="0">
                    <a:moveTo>
                      <a:pt x="271" y="1"/>
                    </a:moveTo>
                    <a:cubicBezTo>
                      <a:pt x="118" y="1"/>
                      <a:pt x="1" y="127"/>
                      <a:pt x="1" y="271"/>
                    </a:cubicBezTo>
                    <a:cubicBezTo>
                      <a:pt x="1" y="424"/>
                      <a:pt x="118" y="542"/>
                      <a:pt x="271" y="542"/>
                    </a:cubicBezTo>
                    <a:lnTo>
                      <a:pt x="13909" y="487"/>
                    </a:lnTo>
                    <a:lnTo>
                      <a:pt x="27538" y="469"/>
                    </a:lnTo>
                    <a:lnTo>
                      <a:pt x="54814" y="442"/>
                    </a:lnTo>
                    <a:lnTo>
                      <a:pt x="82082" y="478"/>
                    </a:lnTo>
                    <a:lnTo>
                      <a:pt x="95720" y="496"/>
                    </a:lnTo>
                    <a:lnTo>
                      <a:pt x="109349" y="542"/>
                    </a:lnTo>
                    <a:lnTo>
                      <a:pt x="109358" y="542"/>
                    </a:lnTo>
                    <a:cubicBezTo>
                      <a:pt x="109502" y="542"/>
                      <a:pt x="109628" y="424"/>
                      <a:pt x="109619" y="271"/>
                    </a:cubicBezTo>
                    <a:cubicBezTo>
                      <a:pt x="109619" y="118"/>
                      <a:pt x="109502" y="1"/>
                      <a:pt x="109349" y="1"/>
                    </a:cubicBezTo>
                    <a:lnTo>
                      <a:pt x="95720" y="46"/>
                    </a:lnTo>
                    <a:lnTo>
                      <a:pt x="82082" y="64"/>
                    </a:lnTo>
                    <a:lnTo>
                      <a:pt x="54814" y="100"/>
                    </a:lnTo>
                    <a:lnTo>
                      <a:pt x="27538" y="73"/>
                    </a:lnTo>
                    <a:lnTo>
                      <a:pt x="13909" y="55"/>
                    </a:lnTo>
                    <a:lnTo>
                      <a:pt x="271" y="1"/>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 name="Google Shape;1162;p41"/>
              <p:cNvSpPr/>
              <p:nvPr/>
            </p:nvSpPr>
            <p:spPr>
              <a:xfrm>
                <a:off x="263005" y="2815489"/>
                <a:ext cx="3790149" cy="19249"/>
              </a:xfrm>
              <a:custGeom>
                <a:avLst/>
                <a:gdLst/>
                <a:ahLst/>
                <a:cxnLst/>
                <a:rect l="l" t="t" r="r" b="b"/>
                <a:pathLst>
                  <a:path w="109629" h="542" extrusionOk="0">
                    <a:moveTo>
                      <a:pt x="271" y="1"/>
                    </a:moveTo>
                    <a:cubicBezTo>
                      <a:pt x="118" y="1"/>
                      <a:pt x="1" y="127"/>
                      <a:pt x="1" y="271"/>
                    </a:cubicBezTo>
                    <a:cubicBezTo>
                      <a:pt x="1" y="424"/>
                      <a:pt x="118" y="541"/>
                      <a:pt x="271" y="541"/>
                    </a:cubicBezTo>
                    <a:lnTo>
                      <a:pt x="13909" y="496"/>
                    </a:lnTo>
                    <a:lnTo>
                      <a:pt x="27538" y="478"/>
                    </a:lnTo>
                    <a:lnTo>
                      <a:pt x="54814" y="442"/>
                    </a:lnTo>
                    <a:lnTo>
                      <a:pt x="82082" y="478"/>
                    </a:lnTo>
                    <a:lnTo>
                      <a:pt x="95720" y="496"/>
                    </a:lnTo>
                    <a:lnTo>
                      <a:pt x="109349" y="541"/>
                    </a:lnTo>
                    <a:lnTo>
                      <a:pt x="109358" y="541"/>
                    </a:lnTo>
                    <a:cubicBezTo>
                      <a:pt x="109502" y="541"/>
                      <a:pt x="109628" y="424"/>
                      <a:pt x="109619" y="271"/>
                    </a:cubicBezTo>
                    <a:cubicBezTo>
                      <a:pt x="109619" y="127"/>
                      <a:pt x="109502" y="1"/>
                      <a:pt x="109349" y="1"/>
                    </a:cubicBezTo>
                    <a:lnTo>
                      <a:pt x="95720" y="55"/>
                    </a:lnTo>
                    <a:lnTo>
                      <a:pt x="82082" y="73"/>
                    </a:lnTo>
                    <a:lnTo>
                      <a:pt x="54814" y="100"/>
                    </a:lnTo>
                    <a:lnTo>
                      <a:pt x="27538" y="73"/>
                    </a:lnTo>
                    <a:lnTo>
                      <a:pt x="13909" y="55"/>
                    </a:lnTo>
                    <a:lnTo>
                      <a:pt x="271" y="1"/>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 name="Google Shape;1163;p41"/>
              <p:cNvSpPr/>
              <p:nvPr/>
            </p:nvSpPr>
            <p:spPr>
              <a:xfrm>
                <a:off x="263005" y="4785897"/>
                <a:ext cx="3790149" cy="19533"/>
              </a:xfrm>
              <a:custGeom>
                <a:avLst/>
                <a:gdLst/>
                <a:ahLst/>
                <a:cxnLst/>
                <a:rect l="l" t="t" r="r" b="b"/>
                <a:pathLst>
                  <a:path w="109629" h="550" extrusionOk="0">
                    <a:moveTo>
                      <a:pt x="271" y="0"/>
                    </a:moveTo>
                    <a:cubicBezTo>
                      <a:pt x="118" y="0"/>
                      <a:pt x="1" y="126"/>
                      <a:pt x="1" y="280"/>
                    </a:cubicBezTo>
                    <a:cubicBezTo>
                      <a:pt x="1" y="424"/>
                      <a:pt x="118" y="550"/>
                      <a:pt x="271" y="550"/>
                    </a:cubicBezTo>
                    <a:lnTo>
                      <a:pt x="13909" y="496"/>
                    </a:lnTo>
                    <a:lnTo>
                      <a:pt x="27538" y="478"/>
                    </a:lnTo>
                    <a:lnTo>
                      <a:pt x="54814" y="442"/>
                    </a:lnTo>
                    <a:lnTo>
                      <a:pt x="82082" y="478"/>
                    </a:lnTo>
                    <a:lnTo>
                      <a:pt x="95720" y="496"/>
                    </a:lnTo>
                    <a:lnTo>
                      <a:pt x="109349" y="550"/>
                    </a:lnTo>
                    <a:lnTo>
                      <a:pt x="109358" y="550"/>
                    </a:lnTo>
                    <a:cubicBezTo>
                      <a:pt x="109502" y="550"/>
                      <a:pt x="109628" y="424"/>
                      <a:pt x="109619" y="270"/>
                    </a:cubicBezTo>
                    <a:cubicBezTo>
                      <a:pt x="109619" y="126"/>
                      <a:pt x="109502" y="0"/>
                      <a:pt x="109349" y="0"/>
                    </a:cubicBezTo>
                    <a:lnTo>
                      <a:pt x="95720" y="54"/>
                    </a:lnTo>
                    <a:lnTo>
                      <a:pt x="82082" y="72"/>
                    </a:lnTo>
                    <a:lnTo>
                      <a:pt x="54814" y="108"/>
                    </a:lnTo>
                    <a:lnTo>
                      <a:pt x="27538" y="72"/>
                    </a:lnTo>
                    <a:lnTo>
                      <a:pt x="13909" y="54"/>
                    </a:lnTo>
                    <a:lnTo>
                      <a:pt x="271" y="0"/>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cxnSp>
          <p:nvCxnSpPr>
            <p:cNvPr id="1164" name="Google Shape;1164;p41"/>
            <p:cNvCxnSpPr/>
            <p:nvPr/>
          </p:nvCxnSpPr>
          <p:spPr>
            <a:xfrm>
              <a:off x="4625700" y="540000"/>
              <a:ext cx="4679100" cy="0"/>
            </a:xfrm>
            <a:prstGeom prst="straightConnector1">
              <a:avLst/>
            </a:prstGeom>
            <a:noFill/>
            <a:ln w="9525" cap="flat" cmpd="sng">
              <a:solidFill>
                <a:srgbClr val="6D9EEB"/>
              </a:solidFill>
              <a:prstDash val="solid"/>
              <a:round/>
              <a:headEnd type="none" w="med" len="med"/>
              <a:tailEnd type="none" w="med" len="med"/>
            </a:ln>
          </p:spPr>
        </p:cxnSp>
        <p:cxnSp>
          <p:nvCxnSpPr>
            <p:cNvPr id="1165" name="Google Shape;1165;p41"/>
            <p:cNvCxnSpPr/>
            <p:nvPr/>
          </p:nvCxnSpPr>
          <p:spPr>
            <a:xfrm>
              <a:off x="4049375" y="545250"/>
              <a:ext cx="0" cy="4625400"/>
            </a:xfrm>
            <a:prstGeom prst="straightConnector1">
              <a:avLst/>
            </a:prstGeom>
            <a:noFill/>
            <a:ln w="9525" cap="flat" cmpd="sng">
              <a:solidFill>
                <a:srgbClr val="6D9EEB"/>
              </a:solidFill>
              <a:prstDash val="solid"/>
              <a:round/>
              <a:headEnd type="none" w="med" len="med"/>
              <a:tailEnd type="none" w="med" len="med"/>
            </a:ln>
          </p:spPr>
        </p:cxnSp>
        <p:cxnSp>
          <p:nvCxnSpPr>
            <p:cNvPr id="1166" name="Google Shape;1166;p41"/>
            <p:cNvCxnSpPr/>
            <p:nvPr/>
          </p:nvCxnSpPr>
          <p:spPr>
            <a:xfrm>
              <a:off x="4112975" y="545250"/>
              <a:ext cx="0" cy="4625400"/>
            </a:xfrm>
            <a:prstGeom prst="straightConnector1">
              <a:avLst/>
            </a:prstGeom>
            <a:noFill/>
            <a:ln w="9525" cap="flat" cmpd="sng">
              <a:solidFill>
                <a:srgbClr val="6D9EEB"/>
              </a:solidFill>
              <a:prstDash val="solid"/>
              <a:round/>
              <a:headEnd type="none" w="med" len="med"/>
              <a:tailEnd type="none" w="med" len="med"/>
            </a:ln>
          </p:spPr>
        </p:cxnSp>
        <p:cxnSp>
          <p:nvCxnSpPr>
            <p:cNvPr id="1167" name="Google Shape;1167;p41"/>
            <p:cNvCxnSpPr/>
            <p:nvPr/>
          </p:nvCxnSpPr>
          <p:spPr>
            <a:xfrm>
              <a:off x="4991700" y="545250"/>
              <a:ext cx="0" cy="4625400"/>
            </a:xfrm>
            <a:prstGeom prst="straightConnector1">
              <a:avLst/>
            </a:prstGeom>
            <a:noFill/>
            <a:ln w="9525" cap="flat" cmpd="sng">
              <a:solidFill>
                <a:srgbClr val="6D9EEB"/>
              </a:solidFill>
              <a:prstDash val="solid"/>
              <a:round/>
              <a:headEnd type="none" w="med" len="med"/>
              <a:tailEnd type="none" w="med" len="med"/>
            </a:ln>
          </p:spPr>
        </p:cxnSp>
        <p:cxnSp>
          <p:nvCxnSpPr>
            <p:cNvPr id="1168" name="Google Shape;1168;p41"/>
            <p:cNvCxnSpPr/>
            <p:nvPr/>
          </p:nvCxnSpPr>
          <p:spPr>
            <a:xfrm>
              <a:off x="5055300" y="545250"/>
              <a:ext cx="0" cy="4625400"/>
            </a:xfrm>
            <a:prstGeom prst="straightConnector1">
              <a:avLst/>
            </a:prstGeom>
            <a:noFill/>
            <a:ln w="9525" cap="flat" cmpd="sng">
              <a:solidFill>
                <a:srgbClr val="6D9EEB"/>
              </a:solidFill>
              <a:prstDash val="solid"/>
              <a:round/>
              <a:headEnd type="none" w="med" len="med"/>
              <a:tailEnd type="none" w="med" len="med"/>
            </a:ln>
          </p:spPr>
        </p:cxnSp>
        <p:cxnSp>
          <p:nvCxnSpPr>
            <p:cNvPr id="1169" name="Google Shape;1169;p41"/>
            <p:cNvCxnSpPr/>
            <p:nvPr/>
          </p:nvCxnSpPr>
          <p:spPr>
            <a:xfrm>
              <a:off x="-166800" y="540000"/>
              <a:ext cx="4681500" cy="0"/>
            </a:xfrm>
            <a:prstGeom prst="straightConnector1">
              <a:avLst/>
            </a:prstGeom>
            <a:noFill/>
            <a:ln w="9525" cap="flat" cmpd="sng">
              <a:solidFill>
                <a:srgbClr val="6D9EEB"/>
              </a:solidFill>
              <a:prstDash val="solid"/>
              <a:round/>
              <a:headEnd type="none" w="med" len="med"/>
              <a:tailEnd type="none" w="med" len="med"/>
            </a:ln>
          </p:spPr>
        </p:cxnSp>
      </p:grpSp>
      <p:sp>
        <p:nvSpPr>
          <p:cNvPr id="1170" name="Google Shape;1170;p41"/>
          <p:cNvSpPr txBox="1">
            <a:spLocks noGrp="1"/>
          </p:cNvSpPr>
          <p:nvPr>
            <p:ph type="title" hasCustomPrompt="1"/>
          </p:nvPr>
        </p:nvSpPr>
        <p:spPr>
          <a:xfrm>
            <a:off x="720000" y="1143700"/>
            <a:ext cx="3330000" cy="795900"/>
          </a:xfrm>
          <a:prstGeom prst="rect">
            <a:avLst/>
          </a:prstGeom>
        </p:spPr>
        <p:txBody>
          <a:bodyPr spcFirstLastPara="1" wrap="square" lIns="0" tIns="0" rIns="0" bIns="0" anchor="t" anchorCtr="0">
            <a:noAutofit/>
          </a:bodyPr>
          <a:lstStyle>
            <a:lvl1pPr lvl="0" algn="ctr" rtl="0">
              <a:spcBef>
                <a:spcPts val="0"/>
              </a:spcBef>
              <a:spcAft>
                <a:spcPts val="0"/>
              </a:spcAft>
              <a:buSzPts val="12000"/>
              <a:buNone/>
              <a:defRPr sz="4600"/>
            </a:lvl1pPr>
            <a:lvl2pPr lvl="1" algn="ctr" rtl="0">
              <a:spcBef>
                <a:spcPts val="0"/>
              </a:spcBef>
              <a:spcAft>
                <a:spcPts val="0"/>
              </a:spcAft>
              <a:buSzPts val="12000"/>
              <a:buNone/>
              <a:defRPr sz="12000"/>
            </a:lvl2pPr>
            <a:lvl3pPr lvl="2" algn="ctr" rtl="0">
              <a:spcBef>
                <a:spcPts val="0"/>
              </a:spcBef>
              <a:spcAft>
                <a:spcPts val="0"/>
              </a:spcAft>
              <a:buSzPts val="12000"/>
              <a:buNone/>
              <a:defRPr sz="12000"/>
            </a:lvl3pPr>
            <a:lvl4pPr lvl="3" algn="ctr" rtl="0">
              <a:spcBef>
                <a:spcPts val="0"/>
              </a:spcBef>
              <a:spcAft>
                <a:spcPts val="0"/>
              </a:spcAft>
              <a:buSzPts val="12000"/>
              <a:buNone/>
              <a:defRPr sz="12000"/>
            </a:lvl4pPr>
            <a:lvl5pPr lvl="4" algn="ctr" rtl="0">
              <a:spcBef>
                <a:spcPts val="0"/>
              </a:spcBef>
              <a:spcAft>
                <a:spcPts val="0"/>
              </a:spcAft>
              <a:buSzPts val="12000"/>
              <a:buNone/>
              <a:defRPr sz="12000"/>
            </a:lvl5pPr>
            <a:lvl6pPr lvl="5" algn="ctr" rtl="0">
              <a:spcBef>
                <a:spcPts val="0"/>
              </a:spcBef>
              <a:spcAft>
                <a:spcPts val="0"/>
              </a:spcAft>
              <a:buSzPts val="12000"/>
              <a:buNone/>
              <a:defRPr sz="12000"/>
            </a:lvl6pPr>
            <a:lvl7pPr lvl="6" algn="ctr" rtl="0">
              <a:spcBef>
                <a:spcPts val="0"/>
              </a:spcBef>
              <a:spcAft>
                <a:spcPts val="0"/>
              </a:spcAft>
              <a:buSzPts val="12000"/>
              <a:buNone/>
              <a:defRPr sz="12000"/>
            </a:lvl7pPr>
            <a:lvl8pPr lvl="7" algn="ctr" rtl="0">
              <a:spcBef>
                <a:spcPts val="0"/>
              </a:spcBef>
              <a:spcAft>
                <a:spcPts val="0"/>
              </a:spcAft>
              <a:buSzPts val="12000"/>
              <a:buNone/>
              <a:defRPr sz="12000"/>
            </a:lvl8pPr>
            <a:lvl9pPr lvl="8" algn="ctr" rtl="0">
              <a:spcBef>
                <a:spcPts val="0"/>
              </a:spcBef>
              <a:spcAft>
                <a:spcPts val="0"/>
              </a:spcAft>
              <a:buSzPts val="12000"/>
              <a:buNone/>
              <a:defRPr sz="12000"/>
            </a:lvl9pPr>
          </a:lstStyle>
          <a:p>
            <a:r>
              <a:t>xx%</a:t>
            </a:r>
          </a:p>
        </p:txBody>
      </p:sp>
      <p:sp>
        <p:nvSpPr>
          <p:cNvPr id="1171" name="Google Shape;1171;p41"/>
          <p:cNvSpPr txBox="1">
            <a:spLocks noGrp="1"/>
          </p:cNvSpPr>
          <p:nvPr>
            <p:ph type="title" idx="2" hasCustomPrompt="1"/>
          </p:nvPr>
        </p:nvSpPr>
        <p:spPr>
          <a:xfrm>
            <a:off x="720000" y="2946225"/>
            <a:ext cx="3330000" cy="795900"/>
          </a:xfrm>
          <a:prstGeom prst="rect">
            <a:avLst/>
          </a:prstGeom>
        </p:spPr>
        <p:txBody>
          <a:bodyPr spcFirstLastPara="1" wrap="square" lIns="0" tIns="0" rIns="0" bIns="0" anchor="t" anchorCtr="0">
            <a:noAutofit/>
          </a:bodyPr>
          <a:lstStyle>
            <a:lvl1pPr lvl="0" algn="ctr" rtl="0">
              <a:spcBef>
                <a:spcPts val="0"/>
              </a:spcBef>
              <a:spcAft>
                <a:spcPts val="0"/>
              </a:spcAft>
              <a:buSzPts val="12000"/>
              <a:buNone/>
              <a:defRPr sz="4600"/>
            </a:lvl1pPr>
            <a:lvl2pPr lvl="1" algn="ctr" rtl="0">
              <a:spcBef>
                <a:spcPts val="0"/>
              </a:spcBef>
              <a:spcAft>
                <a:spcPts val="0"/>
              </a:spcAft>
              <a:buSzPts val="12000"/>
              <a:buNone/>
              <a:defRPr sz="12000"/>
            </a:lvl2pPr>
            <a:lvl3pPr lvl="2" algn="ctr" rtl="0">
              <a:spcBef>
                <a:spcPts val="0"/>
              </a:spcBef>
              <a:spcAft>
                <a:spcPts val="0"/>
              </a:spcAft>
              <a:buSzPts val="12000"/>
              <a:buNone/>
              <a:defRPr sz="12000"/>
            </a:lvl3pPr>
            <a:lvl4pPr lvl="3" algn="ctr" rtl="0">
              <a:spcBef>
                <a:spcPts val="0"/>
              </a:spcBef>
              <a:spcAft>
                <a:spcPts val="0"/>
              </a:spcAft>
              <a:buSzPts val="12000"/>
              <a:buNone/>
              <a:defRPr sz="12000"/>
            </a:lvl4pPr>
            <a:lvl5pPr lvl="4" algn="ctr" rtl="0">
              <a:spcBef>
                <a:spcPts val="0"/>
              </a:spcBef>
              <a:spcAft>
                <a:spcPts val="0"/>
              </a:spcAft>
              <a:buSzPts val="12000"/>
              <a:buNone/>
              <a:defRPr sz="12000"/>
            </a:lvl5pPr>
            <a:lvl6pPr lvl="5" algn="ctr" rtl="0">
              <a:spcBef>
                <a:spcPts val="0"/>
              </a:spcBef>
              <a:spcAft>
                <a:spcPts val="0"/>
              </a:spcAft>
              <a:buSzPts val="12000"/>
              <a:buNone/>
              <a:defRPr sz="12000"/>
            </a:lvl6pPr>
            <a:lvl7pPr lvl="6" algn="ctr" rtl="0">
              <a:spcBef>
                <a:spcPts val="0"/>
              </a:spcBef>
              <a:spcAft>
                <a:spcPts val="0"/>
              </a:spcAft>
              <a:buSzPts val="12000"/>
              <a:buNone/>
              <a:defRPr sz="12000"/>
            </a:lvl7pPr>
            <a:lvl8pPr lvl="7" algn="ctr" rtl="0">
              <a:spcBef>
                <a:spcPts val="0"/>
              </a:spcBef>
              <a:spcAft>
                <a:spcPts val="0"/>
              </a:spcAft>
              <a:buSzPts val="12000"/>
              <a:buNone/>
              <a:defRPr sz="12000"/>
            </a:lvl8pPr>
            <a:lvl9pPr lvl="8" algn="ctr" rtl="0">
              <a:spcBef>
                <a:spcPts val="0"/>
              </a:spcBef>
              <a:spcAft>
                <a:spcPts val="0"/>
              </a:spcAft>
              <a:buSzPts val="12000"/>
              <a:buNone/>
              <a:defRPr sz="12000"/>
            </a:lvl9pPr>
          </a:lstStyle>
          <a:p>
            <a:r>
              <a:t>xx%</a:t>
            </a:r>
          </a:p>
        </p:txBody>
      </p:sp>
      <p:sp>
        <p:nvSpPr>
          <p:cNvPr id="1172" name="Google Shape;1172;p41"/>
          <p:cNvSpPr txBox="1">
            <a:spLocks noGrp="1"/>
          </p:cNvSpPr>
          <p:nvPr>
            <p:ph type="title" idx="3" hasCustomPrompt="1"/>
          </p:nvPr>
        </p:nvSpPr>
        <p:spPr>
          <a:xfrm>
            <a:off x="5094000" y="2946225"/>
            <a:ext cx="3330000" cy="795900"/>
          </a:xfrm>
          <a:prstGeom prst="rect">
            <a:avLst/>
          </a:prstGeom>
        </p:spPr>
        <p:txBody>
          <a:bodyPr spcFirstLastPara="1" wrap="square" lIns="0" tIns="0" rIns="0" bIns="0" anchor="t" anchorCtr="0">
            <a:noAutofit/>
          </a:bodyPr>
          <a:lstStyle>
            <a:lvl1pPr lvl="0" algn="ctr" rtl="0">
              <a:spcBef>
                <a:spcPts val="0"/>
              </a:spcBef>
              <a:spcAft>
                <a:spcPts val="0"/>
              </a:spcAft>
              <a:buSzPts val="12000"/>
              <a:buNone/>
              <a:defRPr sz="4600"/>
            </a:lvl1pPr>
            <a:lvl2pPr lvl="1" algn="ctr" rtl="0">
              <a:spcBef>
                <a:spcPts val="0"/>
              </a:spcBef>
              <a:spcAft>
                <a:spcPts val="0"/>
              </a:spcAft>
              <a:buSzPts val="12000"/>
              <a:buNone/>
              <a:defRPr sz="12000"/>
            </a:lvl2pPr>
            <a:lvl3pPr lvl="2" algn="ctr" rtl="0">
              <a:spcBef>
                <a:spcPts val="0"/>
              </a:spcBef>
              <a:spcAft>
                <a:spcPts val="0"/>
              </a:spcAft>
              <a:buSzPts val="12000"/>
              <a:buNone/>
              <a:defRPr sz="12000"/>
            </a:lvl3pPr>
            <a:lvl4pPr lvl="3" algn="ctr" rtl="0">
              <a:spcBef>
                <a:spcPts val="0"/>
              </a:spcBef>
              <a:spcAft>
                <a:spcPts val="0"/>
              </a:spcAft>
              <a:buSzPts val="12000"/>
              <a:buNone/>
              <a:defRPr sz="12000"/>
            </a:lvl4pPr>
            <a:lvl5pPr lvl="4" algn="ctr" rtl="0">
              <a:spcBef>
                <a:spcPts val="0"/>
              </a:spcBef>
              <a:spcAft>
                <a:spcPts val="0"/>
              </a:spcAft>
              <a:buSzPts val="12000"/>
              <a:buNone/>
              <a:defRPr sz="12000"/>
            </a:lvl5pPr>
            <a:lvl6pPr lvl="5" algn="ctr" rtl="0">
              <a:spcBef>
                <a:spcPts val="0"/>
              </a:spcBef>
              <a:spcAft>
                <a:spcPts val="0"/>
              </a:spcAft>
              <a:buSzPts val="12000"/>
              <a:buNone/>
              <a:defRPr sz="12000"/>
            </a:lvl6pPr>
            <a:lvl7pPr lvl="6" algn="ctr" rtl="0">
              <a:spcBef>
                <a:spcPts val="0"/>
              </a:spcBef>
              <a:spcAft>
                <a:spcPts val="0"/>
              </a:spcAft>
              <a:buSzPts val="12000"/>
              <a:buNone/>
              <a:defRPr sz="12000"/>
            </a:lvl7pPr>
            <a:lvl8pPr lvl="7" algn="ctr" rtl="0">
              <a:spcBef>
                <a:spcPts val="0"/>
              </a:spcBef>
              <a:spcAft>
                <a:spcPts val="0"/>
              </a:spcAft>
              <a:buSzPts val="12000"/>
              <a:buNone/>
              <a:defRPr sz="12000"/>
            </a:lvl8pPr>
            <a:lvl9pPr lvl="8" algn="ctr" rtl="0">
              <a:spcBef>
                <a:spcPts val="0"/>
              </a:spcBef>
              <a:spcAft>
                <a:spcPts val="0"/>
              </a:spcAft>
              <a:buSzPts val="12000"/>
              <a:buNone/>
              <a:defRPr sz="12000"/>
            </a:lvl9pPr>
          </a:lstStyle>
          <a:p>
            <a:r>
              <a:t>xx%</a:t>
            </a:r>
          </a:p>
        </p:txBody>
      </p:sp>
      <p:sp>
        <p:nvSpPr>
          <p:cNvPr id="1173" name="Google Shape;1173;p41"/>
          <p:cNvSpPr txBox="1">
            <a:spLocks noGrp="1"/>
          </p:cNvSpPr>
          <p:nvPr>
            <p:ph type="subTitle" idx="1"/>
          </p:nvPr>
        </p:nvSpPr>
        <p:spPr>
          <a:xfrm>
            <a:off x="915300" y="1964863"/>
            <a:ext cx="2939400" cy="410100"/>
          </a:xfrm>
          <a:prstGeom prst="rect">
            <a:avLst/>
          </a:prstGeom>
          <a:noFill/>
          <a:ln>
            <a:noFill/>
          </a:ln>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sz="1600">
                <a:solidFill>
                  <a:schemeClr val="dk2"/>
                </a:solidFill>
                <a:latin typeface="Muli"/>
                <a:ea typeface="Muli"/>
                <a:cs typeface="Muli"/>
                <a:sym typeface="Muli"/>
              </a:defRPr>
            </a:lvl1pPr>
            <a:lvl2pPr lvl="1" algn="ctr" rtl="0">
              <a:lnSpc>
                <a:spcPct val="100000"/>
              </a:lnSpc>
              <a:spcBef>
                <a:spcPts val="0"/>
              </a:spcBef>
              <a:spcAft>
                <a:spcPts val="0"/>
              </a:spcAft>
              <a:buClr>
                <a:schemeClr val="dk2"/>
              </a:buClr>
              <a:buSzPts val="1600"/>
              <a:buNone/>
              <a:defRPr sz="1600">
                <a:solidFill>
                  <a:schemeClr val="dk2"/>
                </a:solidFill>
              </a:defRPr>
            </a:lvl2pPr>
            <a:lvl3pPr lvl="2" algn="ctr" rtl="0">
              <a:lnSpc>
                <a:spcPct val="100000"/>
              </a:lnSpc>
              <a:spcBef>
                <a:spcPts val="0"/>
              </a:spcBef>
              <a:spcAft>
                <a:spcPts val="0"/>
              </a:spcAft>
              <a:buClr>
                <a:schemeClr val="dk2"/>
              </a:buClr>
              <a:buSzPts val="1600"/>
              <a:buNone/>
              <a:defRPr sz="1600">
                <a:solidFill>
                  <a:schemeClr val="dk2"/>
                </a:solidFill>
              </a:defRPr>
            </a:lvl3pPr>
            <a:lvl4pPr lvl="3" algn="ctr" rtl="0">
              <a:lnSpc>
                <a:spcPct val="100000"/>
              </a:lnSpc>
              <a:spcBef>
                <a:spcPts val="0"/>
              </a:spcBef>
              <a:spcAft>
                <a:spcPts val="0"/>
              </a:spcAft>
              <a:buClr>
                <a:schemeClr val="dk2"/>
              </a:buClr>
              <a:buSzPts val="1600"/>
              <a:buNone/>
              <a:defRPr sz="1600">
                <a:solidFill>
                  <a:schemeClr val="dk2"/>
                </a:solidFill>
              </a:defRPr>
            </a:lvl4pPr>
            <a:lvl5pPr lvl="4" algn="ctr" rtl="0">
              <a:lnSpc>
                <a:spcPct val="100000"/>
              </a:lnSpc>
              <a:spcBef>
                <a:spcPts val="0"/>
              </a:spcBef>
              <a:spcAft>
                <a:spcPts val="0"/>
              </a:spcAft>
              <a:buClr>
                <a:schemeClr val="dk2"/>
              </a:buClr>
              <a:buSzPts val="1600"/>
              <a:buNone/>
              <a:defRPr sz="1600">
                <a:solidFill>
                  <a:schemeClr val="dk2"/>
                </a:solidFill>
              </a:defRPr>
            </a:lvl5pPr>
            <a:lvl6pPr lvl="5" algn="ctr" rtl="0">
              <a:lnSpc>
                <a:spcPct val="100000"/>
              </a:lnSpc>
              <a:spcBef>
                <a:spcPts val="0"/>
              </a:spcBef>
              <a:spcAft>
                <a:spcPts val="0"/>
              </a:spcAft>
              <a:buClr>
                <a:schemeClr val="dk2"/>
              </a:buClr>
              <a:buSzPts val="1600"/>
              <a:buNone/>
              <a:defRPr sz="1600">
                <a:solidFill>
                  <a:schemeClr val="dk2"/>
                </a:solidFill>
              </a:defRPr>
            </a:lvl6pPr>
            <a:lvl7pPr lvl="6" algn="ctr" rtl="0">
              <a:lnSpc>
                <a:spcPct val="100000"/>
              </a:lnSpc>
              <a:spcBef>
                <a:spcPts val="0"/>
              </a:spcBef>
              <a:spcAft>
                <a:spcPts val="0"/>
              </a:spcAft>
              <a:buClr>
                <a:schemeClr val="dk2"/>
              </a:buClr>
              <a:buSzPts val="1600"/>
              <a:buNone/>
              <a:defRPr sz="1600">
                <a:solidFill>
                  <a:schemeClr val="dk2"/>
                </a:solidFill>
              </a:defRPr>
            </a:lvl7pPr>
            <a:lvl8pPr lvl="7" algn="ctr" rtl="0">
              <a:lnSpc>
                <a:spcPct val="100000"/>
              </a:lnSpc>
              <a:spcBef>
                <a:spcPts val="0"/>
              </a:spcBef>
              <a:spcAft>
                <a:spcPts val="0"/>
              </a:spcAft>
              <a:buClr>
                <a:schemeClr val="dk2"/>
              </a:buClr>
              <a:buSzPts val="1600"/>
              <a:buNone/>
              <a:defRPr sz="1600">
                <a:solidFill>
                  <a:schemeClr val="dk2"/>
                </a:solidFill>
              </a:defRPr>
            </a:lvl8pPr>
            <a:lvl9pPr lvl="8" algn="ctr" rtl="0">
              <a:lnSpc>
                <a:spcPct val="100000"/>
              </a:lnSpc>
              <a:spcBef>
                <a:spcPts val="0"/>
              </a:spcBef>
              <a:spcAft>
                <a:spcPts val="0"/>
              </a:spcAft>
              <a:buClr>
                <a:schemeClr val="dk2"/>
              </a:buClr>
              <a:buSzPts val="1600"/>
              <a:buNone/>
              <a:defRPr sz="1600">
                <a:solidFill>
                  <a:schemeClr val="dk2"/>
                </a:solidFill>
              </a:defRPr>
            </a:lvl9pPr>
          </a:lstStyle>
          <a:p>
            <a:endParaRPr/>
          </a:p>
        </p:txBody>
      </p:sp>
      <p:sp>
        <p:nvSpPr>
          <p:cNvPr id="1174" name="Google Shape;1174;p41"/>
          <p:cNvSpPr txBox="1">
            <a:spLocks noGrp="1"/>
          </p:cNvSpPr>
          <p:nvPr>
            <p:ph type="subTitle" idx="4"/>
          </p:nvPr>
        </p:nvSpPr>
        <p:spPr>
          <a:xfrm>
            <a:off x="915300" y="3754738"/>
            <a:ext cx="2939400" cy="410100"/>
          </a:xfrm>
          <a:prstGeom prst="rect">
            <a:avLst/>
          </a:prstGeom>
          <a:noFill/>
          <a:ln>
            <a:noFill/>
          </a:ln>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sz="1600">
                <a:solidFill>
                  <a:schemeClr val="dk2"/>
                </a:solidFill>
                <a:latin typeface="Muli"/>
                <a:ea typeface="Muli"/>
                <a:cs typeface="Muli"/>
                <a:sym typeface="Muli"/>
              </a:defRPr>
            </a:lvl1pPr>
            <a:lvl2pPr lvl="1" algn="ctr" rtl="0">
              <a:lnSpc>
                <a:spcPct val="100000"/>
              </a:lnSpc>
              <a:spcBef>
                <a:spcPts val="0"/>
              </a:spcBef>
              <a:spcAft>
                <a:spcPts val="0"/>
              </a:spcAft>
              <a:buClr>
                <a:schemeClr val="dk2"/>
              </a:buClr>
              <a:buSzPts val="1600"/>
              <a:buNone/>
              <a:defRPr sz="1600">
                <a:solidFill>
                  <a:schemeClr val="dk2"/>
                </a:solidFill>
              </a:defRPr>
            </a:lvl2pPr>
            <a:lvl3pPr lvl="2" algn="ctr" rtl="0">
              <a:lnSpc>
                <a:spcPct val="100000"/>
              </a:lnSpc>
              <a:spcBef>
                <a:spcPts val="0"/>
              </a:spcBef>
              <a:spcAft>
                <a:spcPts val="0"/>
              </a:spcAft>
              <a:buClr>
                <a:schemeClr val="dk2"/>
              </a:buClr>
              <a:buSzPts val="1600"/>
              <a:buNone/>
              <a:defRPr sz="1600">
                <a:solidFill>
                  <a:schemeClr val="dk2"/>
                </a:solidFill>
              </a:defRPr>
            </a:lvl3pPr>
            <a:lvl4pPr lvl="3" algn="ctr" rtl="0">
              <a:lnSpc>
                <a:spcPct val="100000"/>
              </a:lnSpc>
              <a:spcBef>
                <a:spcPts val="0"/>
              </a:spcBef>
              <a:spcAft>
                <a:spcPts val="0"/>
              </a:spcAft>
              <a:buClr>
                <a:schemeClr val="dk2"/>
              </a:buClr>
              <a:buSzPts val="1600"/>
              <a:buNone/>
              <a:defRPr sz="1600">
                <a:solidFill>
                  <a:schemeClr val="dk2"/>
                </a:solidFill>
              </a:defRPr>
            </a:lvl4pPr>
            <a:lvl5pPr lvl="4" algn="ctr" rtl="0">
              <a:lnSpc>
                <a:spcPct val="100000"/>
              </a:lnSpc>
              <a:spcBef>
                <a:spcPts val="0"/>
              </a:spcBef>
              <a:spcAft>
                <a:spcPts val="0"/>
              </a:spcAft>
              <a:buClr>
                <a:schemeClr val="dk2"/>
              </a:buClr>
              <a:buSzPts val="1600"/>
              <a:buNone/>
              <a:defRPr sz="1600">
                <a:solidFill>
                  <a:schemeClr val="dk2"/>
                </a:solidFill>
              </a:defRPr>
            </a:lvl5pPr>
            <a:lvl6pPr lvl="5" algn="ctr" rtl="0">
              <a:lnSpc>
                <a:spcPct val="100000"/>
              </a:lnSpc>
              <a:spcBef>
                <a:spcPts val="0"/>
              </a:spcBef>
              <a:spcAft>
                <a:spcPts val="0"/>
              </a:spcAft>
              <a:buClr>
                <a:schemeClr val="dk2"/>
              </a:buClr>
              <a:buSzPts val="1600"/>
              <a:buNone/>
              <a:defRPr sz="1600">
                <a:solidFill>
                  <a:schemeClr val="dk2"/>
                </a:solidFill>
              </a:defRPr>
            </a:lvl6pPr>
            <a:lvl7pPr lvl="6" algn="ctr" rtl="0">
              <a:lnSpc>
                <a:spcPct val="100000"/>
              </a:lnSpc>
              <a:spcBef>
                <a:spcPts val="0"/>
              </a:spcBef>
              <a:spcAft>
                <a:spcPts val="0"/>
              </a:spcAft>
              <a:buClr>
                <a:schemeClr val="dk2"/>
              </a:buClr>
              <a:buSzPts val="1600"/>
              <a:buNone/>
              <a:defRPr sz="1600">
                <a:solidFill>
                  <a:schemeClr val="dk2"/>
                </a:solidFill>
              </a:defRPr>
            </a:lvl7pPr>
            <a:lvl8pPr lvl="7" algn="ctr" rtl="0">
              <a:lnSpc>
                <a:spcPct val="100000"/>
              </a:lnSpc>
              <a:spcBef>
                <a:spcPts val="0"/>
              </a:spcBef>
              <a:spcAft>
                <a:spcPts val="0"/>
              </a:spcAft>
              <a:buClr>
                <a:schemeClr val="dk2"/>
              </a:buClr>
              <a:buSzPts val="1600"/>
              <a:buNone/>
              <a:defRPr sz="1600">
                <a:solidFill>
                  <a:schemeClr val="dk2"/>
                </a:solidFill>
              </a:defRPr>
            </a:lvl8pPr>
            <a:lvl9pPr lvl="8" algn="ctr" rtl="0">
              <a:lnSpc>
                <a:spcPct val="100000"/>
              </a:lnSpc>
              <a:spcBef>
                <a:spcPts val="0"/>
              </a:spcBef>
              <a:spcAft>
                <a:spcPts val="0"/>
              </a:spcAft>
              <a:buClr>
                <a:schemeClr val="dk2"/>
              </a:buClr>
              <a:buSzPts val="1600"/>
              <a:buNone/>
              <a:defRPr sz="1600">
                <a:solidFill>
                  <a:schemeClr val="dk2"/>
                </a:solidFill>
              </a:defRPr>
            </a:lvl9pPr>
          </a:lstStyle>
          <a:p>
            <a:endParaRPr/>
          </a:p>
        </p:txBody>
      </p:sp>
      <p:sp>
        <p:nvSpPr>
          <p:cNvPr id="1175" name="Google Shape;1175;p41"/>
          <p:cNvSpPr txBox="1">
            <a:spLocks noGrp="1"/>
          </p:cNvSpPr>
          <p:nvPr>
            <p:ph type="subTitle" idx="5"/>
          </p:nvPr>
        </p:nvSpPr>
        <p:spPr>
          <a:xfrm>
            <a:off x="5192850" y="3754772"/>
            <a:ext cx="3132300" cy="426900"/>
          </a:xfrm>
          <a:prstGeom prst="rect">
            <a:avLst/>
          </a:prstGeom>
          <a:noFill/>
          <a:ln>
            <a:noFill/>
          </a:ln>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sz="1600">
                <a:solidFill>
                  <a:schemeClr val="dk2"/>
                </a:solidFill>
                <a:latin typeface="Muli"/>
                <a:ea typeface="Muli"/>
                <a:cs typeface="Muli"/>
                <a:sym typeface="Muli"/>
              </a:defRPr>
            </a:lvl1pPr>
            <a:lvl2pPr lvl="1" algn="ctr" rtl="0">
              <a:lnSpc>
                <a:spcPct val="100000"/>
              </a:lnSpc>
              <a:spcBef>
                <a:spcPts val="0"/>
              </a:spcBef>
              <a:spcAft>
                <a:spcPts val="0"/>
              </a:spcAft>
              <a:buClr>
                <a:schemeClr val="dk2"/>
              </a:buClr>
              <a:buSzPts val="1600"/>
              <a:buNone/>
              <a:defRPr sz="1600">
                <a:solidFill>
                  <a:schemeClr val="dk2"/>
                </a:solidFill>
              </a:defRPr>
            </a:lvl2pPr>
            <a:lvl3pPr lvl="2" algn="ctr" rtl="0">
              <a:lnSpc>
                <a:spcPct val="100000"/>
              </a:lnSpc>
              <a:spcBef>
                <a:spcPts val="0"/>
              </a:spcBef>
              <a:spcAft>
                <a:spcPts val="0"/>
              </a:spcAft>
              <a:buClr>
                <a:schemeClr val="dk2"/>
              </a:buClr>
              <a:buSzPts val="1600"/>
              <a:buNone/>
              <a:defRPr sz="1600">
                <a:solidFill>
                  <a:schemeClr val="dk2"/>
                </a:solidFill>
              </a:defRPr>
            </a:lvl3pPr>
            <a:lvl4pPr lvl="3" algn="ctr" rtl="0">
              <a:lnSpc>
                <a:spcPct val="100000"/>
              </a:lnSpc>
              <a:spcBef>
                <a:spcPts val="0"/>
              </a:spcBef>
              <a:spcAft>
                <a:spcPts val="0"/>
              </a:spcAft>
              <a:buClr>
                <a:schemeClr val="dk2"/>
              </a:buClr>
              <a:buSzPts val="1600"/>
              <a:buNone/>
              <a:defRPr sz="1600">
                <a:solidFill>
                  <a:schemeClr val="dk2"/>
                </a:solidFill>
              </a:defRPr>
            </a:lvl4pPr>
            <a:lvl5pPr lvl="4" algn="ctr" rtl="0">
              <a:lnSpc>
                <a:spcPct val="100000"/>
              </a:lnSpc>
              <a:spcBef>
                <a:spcPts val="0"/>
              </a:spcBef>
              <a:spcAft>
                <a:spcPts val="0"/>
              </a:spcAft>
              <a:buClr>
                <a:schemeClr val="dk2"/>
              </a:buClr>
              <a:buSzPts val="1600"/>
              <a:buNone/>
              <a:defRPr sz="1600">
                <a:solidFill>
                  <a:schemeClr val="dk2"/>
                </a:solidFill>
              </a:defRPr>
            </a:lvl5pPr>
            <a:lvl6pPr lvl="5" algn="ctr" rtl="0">
              <a:lnSpc>
                <a:spcPct val="100000"/>
              </a:lnSpc>
              <a:spcBef>
                <a:spcPts val="0"/>
              </a:spcBef>
              <a:spcAft>
                <a:spcPts val="0"/>
              </a:spcAft>
              <a:buClr>
                <a:schemeClr val="dk2"/>
              </a:buClr>
              <a:buSzPts val="1600"/>
              <a:buNone/>
              <a:defRPr sz="1600">
                <a:solidFill>
                  <a:schemeClr val="dk2"/>
                </a:solidFill>
              </a:defRPr>
            </a:lvl6pPr>
            <a:lvl7pPr lvl="6" algn="ctr" rtl="0">
              <a:lnSpc>
                <a:spcPct val="100000"/>
              </a:lnSpc>
              <a:spcBef>
                <a:spcPts val="0"/>
              </a:spcBef>
              <a:spcAft>
                <a:spcPts val="0"/>
              </a:spcAft>
              <a:buClr>
                <a:schemeClr val="dk2"/>
              </a:buClr>
              <a:buSzPts val="1600"/>
              <a:buNone/>
              <a:defRPr sz="1600">
                <a:solidFill>
                  <a:schemeClr val="dk2"/>
                </a:solidFill>
              </a:defRPr>
            </a:lvl7pPr>
            <a:lvl8pPr lvl="7" algn="ctr" rtl="0">
              <a:lnSpc>
                <a:spcPct val="100000"/>
              </a:lnSpc>
              <a:spcBef>
                <a:spcPts val="0"/>
              </a:spcBef>
              <a:spcAft>
                <a:spcPts val="0"/>
              </a:spcAft>
              <a:buClr>
                <a:schemeClr val="dk2"/>
              </a:buClr>
              <a:buSzPts val="1600"/>
              <a:buNone/>
              <a:defRPr sz="1600">
                <a:solidFill>
                  <a:schemeClr val="dk2"/>
                </a:solidFill>
              </a:defRPr>
            </a:lvl8pPr>
            <a:lvl9pPr lvl="8" algn="ctr" rtl="0">
              <a:lnSpc>
                <a:spcPct val="100000"/>
              </a:lnSpc>
              <a:spcBef>
                <a:spcPts val="0"/>
              </a:spcBef>
              <a:spcAft>
                <a:spcPts val="0"/>
              </a:spcAft>
              <a:buClr>
                <a:schemeClr val="dk2"/>
              </a:buClr>
              <a:buSzPts val="1600"/>
              <a:buNone/>
              <a:defRPr sz="1600">
                <a:solidFill>
                  <a:schemeClr val="dk2"/>
                </a:solidFill>
              </a:defRPr>
            </a:lvl9pPr>
          </a:lstStyle>
          <a:p>
            <a:endParaRPr/>
          </a:p>
        </p:txBody>
      </p:sp>
    </p:spTree>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matchingName="Numbers and text 1">
  <p:cSld name="CUSTOM_23">
    <p:spTree>
      <p:nvGrpSpPr>
        <p:cNvPr id="1" name="Shape 1176"/>
        <p:cNvGrpSpPr/>
        <p:nvPr/>
      </p:nvGrpSpPr>
      <p:grpSpPr>
        <a:xfrm>
          <a:off x="0" y="0"/>
          <a:ext cx="0" cy="0"/>
          <a:chOff x="0" y="0"/>
          <a:chExt cx="0" cy="0"/>
        </a:xfrm>
      </p:grpSpPr>
      <p:grpSp>
        <p:nvGrpSpPr>
          <p:cNvPr id="1177" name="Google Shape;1177;p42"/>
          <p:cNvGrpSpPr/>
          <p:nvPr/>
        </p:nvGrpSpPr>
        <p:grpSpPr>
          <a:xfrm flipH="1">
            <a:off x="-1700" y="329"/>
            <a:ext cx="9147400" cy="5142843"/>
            <a:chOff x="238125" y="854700"/>
            <a:chExt cx="7142500" cy="4015650"/>
          </a:xfrm>
        </p:grpSpPr>
        <p:sp>
          <p:nvSpPr>
            <p:cNvPr id="1178" name="Google Shape;1178;p42"/>
            <p:cNvSpPr/>
            <p:nvPr/>
          </p:nvSpPr>
          <p:spPr>
            <a:xfrm>
              <a:off x="238125" y="854700"/>
              <a:ext cx="7142500" cy="4015650"/>
            </a:xfrm>
            <a:custGeom>
              <a:avLst/>
              <a:gdLst/>
              <a:ahLst/>
              <a:cxnLst/>
              <a:rect l="l" t="t" r="r" b="b"/>
              <a:pathLst>
                <a:path w="285700" h="160626" extrusionOk="0">
                  <a:moveTo>
                    <a:pt x="5823" y="8897"/>
                  </a:moveTo>
                  <a:cubicBezTo>
                    <a:pt x="6990" y="8897"/>
                    <a:pt x="7943" y="9851"/>
                    <a:pt x="7943" y="11018"/>
                  </a:cubicBezTo>
                  <a:cubicBezTo>
                    <a:pt x="7943" y="12185"/>
                    <a:pt x="6990" y="13139"/>
                    <a:pt x="5823" y="13139"/>
                  </a:cubicBezTo>
                  <a:cubicBezTo>
                    <a:pt x="4656" y="13139"/>
                    <a:pt x="3714" y="12185"/>
                    <a:pt x="3714" y="11018"/>
                  </a:cubicBezTo>
                  <a:cubicBezTo>
                    <a:pt x="3714" y="9851"/>
                    <a:pt x="4656" y="8897"/>
                    <a:pt x="5823" y="8897"/>
                  </a:cubicBezTo>
                  <a:close/>
                  <a:moveTo>
                    <a:pt x="5823" y="20718"/>
                  </a:moveTo>
                  <a:cubicBezTo>
                    <a:pt x="6990" y="20718"/>
                    <a:pt x="7943" y="21660"/>
                    <a:pt x="7943" y="22839"/>
                  </a:cubicBezTo>
                  <a:cubicBezTo>
                    <a:pt x="7943" y="24006"/>
                    <a:pt x="6990" y="24960"/>
                    <a:pt x="5823" y="24960"/>
                  </a:cubicBezTo>
                  <a:cubicBezTo>
                    <a:pt x="4656" y="24960"/>
                    <a:pt x="3714" y="24006"/>
                    <a:pt x="3714" y="22839"/>
                  </a:cubicBezTo>
                  <a:cubicBezTo>
                    <a:pt x="3714" y="21660"/>
                    <a:pt x="4656" y="20718"/>
                    <a:pt x="5823" y="20718"/>
                  </a:cubicBezTo>
                  <a:close/>
                  <a:moveTo>
                    <a:pt x="5823" y="32527"/>
                  </a:moveTo>
                  <a:cubicBezTo>
                    <a:pt x="6990" y="32527"/>
                    <a:pt x="7943" y="33481"/>
                    <a:pt x="7943" y="34648"/>
                  </a:cubicBezTo>
                  <a:cubicBezTo>
                    <a:pt x="7943" y="35827"/>
                    <a:pt x="6990" y="36768"/>
                    <a:pt x="5823" y="36768"/>
                  </a:cubicBezTo>
                  <a:cubicBezTo>
                    <a:pt x="4656" y="36768"/>
                    <a:pt x="3714" y="35827"/>
                    <a:pt x="3714" y="34648"/>
                  </a:cubicBezTo>
                  <a:cubicBezTo>
                    <a:pt x="3714" y="33481"/>
                    <a:pt x="4656" y="32527"/>
                    <a:pt x="5823" y="32527"/>
                  </a:cubicBezTo>
                  <a:close/>
                  <a:moveTo>
                    <a:pt x="5823" y="44348"/>
                  </a:moveTo>
                  <a:cubicBezTo>
                    <a:pt x="6990" y="44348"/>
                    <a:pt x="7943" y="45302"/>
                    <a:pt x="7943" y="46469"/>
                  </a:cubicBezTo>
                  <a:cubicBezTo>
                    <a:pt x="7943" y="47636"/>
                    <a:pt x="6990" y="48589"/>
                    <a:pt x="5823" y="48589"/>
                  </a:cubicBezTo>
                  <a:cubicBezTo>
                    <a:pt x="4656" y="48589"/>
                    <a:pt x="3714" y="47636"/>
                    <a:pt x="3714" y="46469"/>
                  </a:cubicBezTo>
                  <a:cubicBezTo>
                    <a:pt x="3714" y="45302"/>
                    <a:pt x="4656" y="44348"/>
                    <a:pt x="5823" y="44348"/>
                  </a:cubicBezTo>
                  <a:close/>
                  <a:moveTo>
                    <a:pt x="5823" y="56169"/>
                  </a:moveTo>
                  <a:cubicBezTo>
                    <a:pt x="6990" y="56169"/>
                    <a:pt x="7943" y="57110"/>
                    <a:pt x="7943" y="58277"/>
                  </a:cubicBezTo>
                  <a:cubicBezTo>
                    <a:pt x="7943" y="59457"/>
                    <a:pt x="6990" y="60398"/>
                    <a:pt x="5823" y="60398"/>
                  </a:cubicBezTo>
                  <a:cubicBezTo>
                    <a:pt x="4656" y="60398"/>
                    <a:pt x="3714" y="59457"/>
                    <a:pt x="3714" y="58277"/>
                  </a:cubicBezTo>
                  <a:cubicBezTo>
                    <a:pt x="3714" y="57110"/>
                    <a:pt x="4656" y="56169"/>
                    <a:pt x="5823" y="56169"/>
                  </a:cubicBezTo>
                  <a:close/>
                  <a:moveTo>
                    <a:pt x="5823" y="67977"/>
                  </a:moveTo>
                  <a:cubicBezTo>
                    <a:pt x="6990" y="67977"/>
                    <a:pt x="7943" y="68931"/>
                    <a:pt x="7943" y="70098"/>
                  </a:cubicBezTo>
                  <a:cubicBezTo>
                    <a:pt x="7943" y="71265"/>
                    <a:pt x="6990" y="72219"/>
                    <a:pt x="5823" y="72219"/>
                  </a:cubicBezTo>
                  <a:cubicBezTo>
                    <a:pt x="4656" y="72219"/>
                    <a:pt x="3714" y="71265"/>
                    <a:pt x="3714" y="70098"/>
                  </a:cubicBezTo>
                  <a:cubicBezTo>
                    <a:pt x="3714" y="68931"/>
                    <a:pt x="4656" y="67977"/>
                    <a:pt x="5823" y="67977"/>
                  </a:cubicBezTo>
                  <a:close/>
                  <a:moveTo>
                    <a:pt x="5823" y="79798"/>
                  </a:moveTo>
                  <a:cubicBezTo>
                    <a:pt x="6990" y="79798"/>
                    <a:pt x="7943" y="80739"/>
                    <a:pt x="7943" y="81919"/>
                  </a:cubicBezTo>
                  <a:cubicBezTo>
                    <a:pt x="7943" y="83086"/>
                    <a:pt x="6990" y="84027"/>
                    <a:pt x="5823" y="84027"/>
                  </a:cubicBezTo>
                  <a:cubicBezTo>
                    <a:pt x="4656" y="84027"/>
                    <a:pt x="3714" y="83086"/>
                    <a:pt x="3714" y="81919"/>
                  </a:cubicBezTo>
                  <a:cubicBezTo>
                    <a:pt x="3714" y="80739"/>
                    <a:pt x="4656" y="79798"/>
                    <a:pt x="5823" y="79798"/>
                  </a:cubicBezTo>
                  <a:close/>
                  <a:moveTo>
                    <a:pt x="5823" y="91607"/>
                  </a:moveTo>
                  <a:cubicBezTo>
                    <a:pt x="6990" y="91607"/>
                    <a:pt x="7943" y="92560"/>
                    <a:pt x="7943" y="93727"/>
                  </a:cubicBezTo>
                  <a:cubicBezTo>
                    <a:pt x="7943" y="94895"/>
                    <a:pt x="6990" y="95848"/>
                    <a:pt x="5823" y="95848"/>
                  </a:cubicBezTo>
                  <a:cubicBezTo>
                    <a:pt x="4656" y="95848"/>
                    <a:pt x="3714" y="94895"/>
                    <a:pt x="3714" y="93727"/>
                  </a:cubicBezTo>
                  <a:cubicBezTo>
                    <a:pt x="3714" y="92560"/>
                    <a:pt x="4656" y="91607"/>
                    <a:pt x="5823" y="91607"/>
                  </a:cubicBezTo>
                  <a:close/>
                  <a:moveTo>
                    <a:pt x="5823" y="103428"/>
                  </a:moveTo>
                  <a:cubicBezTo>
                    <a:pt x="6990" y="103428"/>
                    <a:pt x="7943" y="104381"/>
                    <a:pt x="7943" y="105548"/>
                  </a:cubicBezTo>
                  <a:cubicBezTo>
                    <a:pt x="7943" y="106716"/>
                    <a:pt x="6990" y="107669"/>
                    <a:pt x="5823" y="107669"/>
                  </a:cubicBezTo>
                  <a:cubicBezTo>
                    <a:pt x="4656" y="107669"/>
                    <a:pt x="3714" y="106716"/>
                    <a:pt x="3714" y="105548"/>
                  </a:cubicBezTo>
                  <a:cubicBezTo>
                    <a:pt x="3714" y="104381"/>
                    <a:pt x="4656" y="103428"/>
                    <a:pt x="5823" y="103428"/>
                  </a:cubicBezTo>
                  <a:close/>
                  <a:moveTo>
                    <a:pt x="5823" y="115249"/>
                  </a:moveTo>
                  <a:cubicBezTo>
                    <a:pt x="6990" y="115249"/>
                    <a:pt x="7943" y="116190"/>
                    <a:pt x="7943" y="117357"/>
                  </a:cubicBezTo>
                  <a:cubicBezTo>
                    <a:pt x="7943" y="118536"/>
                    <a:pt x="6990" y="119478"/>
                    <a:pt x="5823" y="119478"/>
                  </a:cubicBezTo>
                  <a:cubicBezTo>
                    <a:pt x="4656" y="119478"/>
                    <a:pt x="3714" y="118536"/>
                    <a:pt x="3714" y="117357"/>
                  </a:cubicBezTo>
                  <a:cubicBezTo>
                    <a:pt x="3714" y="116190"/>
                    <a:pt x="4656" y="115249"/>
                    <a:pt x="5823" y="115249"/>
                  </a:cubicBezTo>
                  <a:close/>
                  <a:moveTo>
                    <a:pt x="5823" y="127057"/>
                  </a:moveTo>
                  <a:cubicBezTo>
                    <a:pt x="6990" y="127057"/>
                    <a:pt x="7943" y="128011"/>
                    <a:pt x="7943" y="129178"/>
                  </a:cubicBezTo>
                  <a:cubicBezTo>
                    <a:pt x="7943" y="130345"/>
                    <a:pt x="6990" y="131299"/>
                    <a:pt x="5823" y="131299"/>
                  </a:cubicBezTo>
                  <a:cubicBezTo>
                    <a:pt x="4656" y="131299"/>
                    <a:pt x="3714" y="130345"/>
                    <a:pt x="3714" y="129178"/>
                  </a:cubicBezTo>
                  <a:cubicBezTo>
                    <a:pt x="3714" y="128011"/>
                    <a:pt x="4656" y="127057"/>
                    <a:pt x="5823" y="127057"/>
                  </a:cubicBezTo>
                  <a:close/>
                  <a:moveTo>
                    <a:pt x="5823" y="138878"/>
                  </a:moveTo>
                  <a:cubicBezTo>
                    <a:pt x="6990" y="138878"/>
                    <a:pt x="7943" y="139819"/>
                    <a:pt x="7943" y="140999"/>
                  </a:cubicBezTo>
                  <a:cubicBezTo>
                    <a:pt x="7943" y="142166"/>
                    <a:pt x="6990" y="143107"/>
                    <a:pt x="5823" y="143107"/>
                  </a:cubicBezTo>
                  <a:cubicBezTo>
                    <a:pt x="4656" y="143107"/>
                    <a:pt x="3714" y="142166"/>
                    <a:pt x="3714" y="140999"/>
                  </a:cubicBezTo>
                  <a:cubicBezTo>
                    <a:pt x="3714" y="139819"/>
                    <a:pt x="4656" y="138878"/>
                    <a:pt x="5823" y="138878"/>
                  </a:cubicBezTo>
                  <a:close/>
                  <a:moveTo>
                    <a:pt x="5823" y="150687"/>
                  </a:moveTo>
                  <a:cubicBezTo>
                    <a:pt x="6990" y="150687"/>
                    <a:pt x="7943" y="151640"/>
                    <a:pt x="7943" y="152807"/>
                  </a:cubicBezTo>
                  <a:cubicBezTo>
                    <a:pt x="7943" y="153974"/>
                    <a:pt x="6990" y="154928"/>
                    <a:pt x="5823" y="154928"/>
                  </a:cubicBezTo>
                  <a:cubicBezTo>
                    <a:pt x="4656" y="154928"/>
                    <a:pt x="3714" y="153974"/>
                    <a:pt x="3714" y="152807"/>
                  </a:cubicBezTo>
                  <a:cubicBezTo>
                    <a:pt x="3714" y="151640"/>
                    <a:pt x="4656" y="150687"/>
                    <a:pt x="5823" y="150687"/>
                  </a:cubicBezTo>
                  <a:close/>
                  <a:moveTo>
                    <a:pt x="0" y="0"/>
                  </a:moveTo>
                  <a:lnTo>
                    <a:pt x="0" y="160625"/>
                  </a:lnTo>
                  <a:lnTo>
                    <a:pt x="285700" y="160625"/>
                  </a:lnTo>
                  <a:lnTo>
                    <a:pt x="28570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 name="Google Shape;1179;p42"/>
            <p:cNvSpPr/>
            <p:nvPr/>
          </p:nvSpPr>
          <p:spPr>
            <a:xfrm>
              <a:off x="561875" y="2486675"/>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 name="Google Shape;1180;p42"/>
            <p:cNvSpPr/>
            <p:nvPr/>
          </p:nvSpPr>
          <p:spPr>
            <a:xfrm>
              <a:off x="561875" y="2694675"/>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 name="Google Shape;1181;p42"/>
            <p:cNvSpPr/>
            <p:nvPr/>
          </p:nvSpPr>
          <p:spPr>
            <a:xfrm>
              <a:off x="561875" y="289230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 name="Google Shape;1182;p42"/>
            <p:cNvSpPr/>
            <p:nvPr/>
          </p:nvSpPr>
          <p:spPr>
            <a:xfrm>
              <a:off x="561875" y="3100000"/>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 name="Google Shape;1183;p42"/>
            <p:cNvSpPr/>
            <p:nvPr/>
          </p:nvSpPr>
          <p:spPr>
            <a:xfrm>
              <a:off x="561875" y="167570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 name="Google Shape;1184;p42"/>
            <p:cNvSpPr/>
            <p:nvPr/>
          </p:nvSpPr>
          <p:spPr>
            <a:xfrm>
              <a:off x="561875" y="1883700"/>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 name="Google Shape;1185;p42"/>
            <p:cNvSpPr/>
            <p:nvPr/>
          </p:nvSpPr>
          <p:spPr>
            <a:xfrm>
              <a:off x="561875" y="2081350"/>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 name="Google Shape;1186;p42"/>
            <p:cNvSpPr/>
            <p:nvPr/>
          </p:nvSpPr>
          <p:spPr>
            <a:xfrm>
              <a:off x="561875" y="228902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 name="Google Shape;1187;p42"/>
            <p:cNvSpPr/>
            <p:nvPr/>
          </p:nvSpPr>
          <p:spPr>
            <a:xfrm>
              <a:off x="561875" y="147805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 name="Google Shape;1188;p42"/>
            <p:cNvSpPr/>
            <p:nvPr/>
          </p:nvSpPr>
          <p:spPr>
            <a:xfrm>
              <a:off x="561875" y="410860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 name="Google Shape;1189;p42"/>
            <p:cNvSpPr/>
            <p:nvPr/>
          </p:nvSpPr>
          <p:spPr>
            <a:xfrm>
              <a:off x="561875" y="431660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 name="Google Shape;1190;p42"/>
            <p:cNvSpPr/>
            <p:nvPr/>
          </p:nvSpPr>
          <p:spPr>
            <a:xfrm>
              <a:off x="561875" y="4514250"/>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 name="Google Shape;1191;p42"/>
            <p:cNvSpPr/>
            <p:nvPr/>
          </p:nvSpPr>
          <p:spPr>
            <a:xfrm>
              <a:off x="561875" y="3297650"/>
              <a:ext cx="6818750" cy="0"/>
            </a:xfrm>
            <a:custGeom>
              <a:avLst/>
              <a:gdLst/>
              <a:ahLst/>
              <a:cxnLst/>
              <a:rect l="l" t="t" r="r" b="b"/>
              <a:pathLst>
                <a:path w="272750"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 name="Google Shape;1192;p42"/>
            <p:cNvSpPr/>
            <p:nvPr/>
          </p:nvSpPr>
          <p:spPr>
            <a:xfrm>
              <a:off x="561875" y="350562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 name="Google Shape;1193;p42"/>
            <p:cNvSpPr/>
            <p:nvPr/>
          </p:nvSpPr>
          <p:spPr>
            <a:xfrm>
              <a:off x="561875" y="370327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 name="Google Shape;1194;p42"/>
            <p:cNvSpPr/>
            <p:nvPr/>
          </p:nvSpPr>
          <p:spPr>
            <a:xfrm>
              <a:off x="561875" y="391095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 name="Google Shape;1195;p42"/>
            <p:cNvSpPr/>
            <p:nvPr/>
          </p:nvSpPr>
          <p:spPr>
            <a:xfrm>
              <a:off x="514825" y="859725"/>
              <a:ext cx="25" cy="4005275"/>
            </a:xfrm>
            <a:custGeom>
              <a:avLst/>
              <a:gdLst/>
              <a:ahLst/>
              <a:cxnLst/>
              <a:rect l="l" t="t" r="r" b="b"/>
              <a:pathLst>
                <a:path w="1" h="160211" fill="none" extrusionOk="0">
                  <a:moveTo>
                    <a:pt x="0" y="0"/>
                  </a:moveTo>
                  <a:lnTo>
                    <a:pt x="0" y="160211"/>
                  </a:lnTo>
                </a:path>
              </a:pathLst>
            </a:custGeom>
            <a:noFill/>
            <a:ln w="7850" cap="flat" cmpd="sng">
              <a:solidFill>
                <a:srgbClr val="6D9EEB"/>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 name="Google Shape;1196;p42"/>
            <p:cNvSpPr/>
            <p:nvPr/>
          </p:nvSpPr>
          <p:spPr>
            <a:xfrm>
              <a:off x="563750" y="859725"/>
              <a:ext cx="25" cy="4005275"/>
            </a:xfrm>
            <a:custGeom>
              <a:avLst/>
              <a:gdLst/>
              <a:ahLst/>
              <a:cxnLst/>
              <a:rect l="l" t="t" r="r" b="b"/>
              <a:pathLst>
                <a:path w="1" h="160211" fill="none" extrusionOk="0">
                  <a:moveTo>
                    <a:pt x="1" y="0"/>
                  </a:moveTo>
                  <a:lnTo>
                    <a:pt x="1" y="160211"/>
                  </a:lnTo>
                </a:path>
              </a:pathLst>
            </a:custGeom>
            <a:noFill/>
            <a:ln w="7850" cap="flat" cmpd="sng">
              <a:solidFill>
                <a:srgbClr val="6D9EEB"/>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97" name="Google Shape;1197;p42"/>
          <p:cNvSpPr txBox="1">
            <a:spLocks noGrp="1"/>
          </p:cNvSpPr>
          <p:nvPr>
            <p:ph type="title" hasCustomPrompt="1"/>
          </p:nvPr>
        </p:nvSpPr>
        <p:spPr>
          <a:xfrm>
            <a:off x="3285938" y="1143700"/>
            <a:ext cx="2388900" cy="795900"/>
          </a:xfrm>
          <a:prstGeom prst="rect">
            <a:avLst/>
          </a:prstGeom>
        </p:spPr>
        <p:txBody>
          <a:bodyPr spcFirstLastPara="1" wrap="square" lIns="0" tIns="0" rIns="0" bIns="0" anchor="t" anchorCtr="0">
            <a:noAutofit/>
          </a:bodyPr>
          <a:lstStyle>
            <a:lvl1pPr lvl="0" rtl="0">
              <a:spcBef>
                <a:spcPts val="0"/>
              </a:spcBef>
              <a:spcAft>
                <a:spcPts val="0"/>
              </a:spcAft>
              <a:buSzPts val="12000"/>
              <a:buNone/>
              <a:defRPr sz="4600"/>
            </a:lvl1pPr>
            <a:lvl2pPr lvl="1" algn="ctr" rtl="0">
              <a:spcBef>
                <a:spcPts val="0"/>
              </a:spcBef>
              <a:spcAft>
                <a:spcPts val="0"/>
              </a:spcAft>
              <a:buSzPts val="12000"/>
              <a:buNone/>
              <a:defRPr sz="12000"/>
            </a:lvl2pPr>
            <a:lvl3pPr lvl="2" algn="ctr" rtl="0">
              <a:spcBef>
                <a:spcPts val="0"/>
              </a:spcBef>
              <a:spcAft>
                <a:spcPts val="0"/>
              </a:spcAft>
              <a:buSzPts val="12000"/>
              <a:buNone/>
              <a:defRPr sz="12000"/>
            </a:lvl3pPr>
            <a:lvl4pPr lvl="3" algn="ctr" rtl="0">
              <a:spcBef>
                <a:spcPts val="0"/>
              </a:spcBef>
              <a:spcAft>
                <a:spcPts val="0"/>
              </a:spcAft>
              <a:buSzPts val="12000"/>
              <a:buNone/>
              <a:defRPr sz="12000"/>
            </a:lvl4pPr>
            <a:lvl5pPr lvl="4" algn="ctr" rtl="0">
              <a:spcBef>
                <a:spcPts val="0"/>
              </a:spcBef>
              <a:spcAft>
                <a:spcPts val="0"/>
              </a:spcAft>
              <a:buSzPts val="12000"/>
              <a:buNone/>
              <a:defRPr sz="12000"/>
            </a:lvl5pPr>
            <a:lvl6pPr lvl="5" algn="ctr" rtl="0">
              <a:spcBef>
                <a:spcPts val="0"/>
              </a:spcBef>
              <a:spcAft>
                <a:spcPts val="0"/>
              </a:spcAft>
              <a:buSzPts val="12000"/>
              <a:buNone/>
              <a:defRPr sz="12000"/>
            </a:lvl6pPr>
            <a:lvl7pPr lvl="6" algn="ctr" rtl="0">
              <a:spcBef>
                <a:spcPts val="0"/>
              </a:spcBef>
              <a:spcAft>
                <a:spcPts val="0"/>
              </a:spcAft>
              <a:buSzPts val="12000"/>
              <a:buNone/>
              <a:defRPr sz="12000"/>
            </a:lvl7pPr>
            <a:lvl8pPr lvl="7" algn="ctr" rtl="0">
              <a:spcBef>
                <a:spcPts val="0"/>
              </a:spcBef>
              <a:spcAft>
                <a:spcPts val="0"/>
              </a:spcAft>
              <a:buSzPts val="12000"/>
              <a:buNone/>
              <a:defRPr sz="12000"/>
            </a:lvl8pPr>
            <a:lvl9pPr lvl="8" algn="ctr" rtl="0">
              <a:spcBef>
                <a:spcPts val="0"/>
              </a:spcBef>
              <a:spcAft>
                <a:spcPts val="0"/>
              </a:spcAft>
              <a:buSzPts val="12000"/>
              <a:buNone/>
              <a:defRPr sz="12000"/>
            </a:lvl9pPr>
          </a:lstStyle>
          <a:p>
            <a:r>
              <a:t>xx%</a:t>
            </a:r>
          </a:p>
        </p:txBody>
      </p:sp>
      <p:sp>
        <p:nvSpPr>
          <p:cNvPr id="1198" name="Google Shape;1198;p42"/>
          <p:cNvSpPr txBox="1">
            <a:spLocks noGrp="1"/>
          </p:cNvSpPr>
          <p:nvPr>
            <p:ph type="subTitle" idx="1"/>
          </p:nvPr>
        </p:nvSpPr>
        <p:spPr>
          <a:xfrm>
            <a:off x="3285938" y="1964876"/>
            <a:ext cx="2388900" cy="562800"/>
          </a:xfrm>
          <a:prstGeom prst="rect">
            <a:avLst/>
          </a:prstGeom>
          <a:noFill/>
          <a:ln>
            <a:noFill/>
          </a:ln>
        </p:spPr>
        <p:txBody>
          <a:bodyPr spcFirstLastPara="1" wrap="square" lIns="91425" tIns="91425" rIns="91425" bIns="91425" anchor="t" anchorCtr="0">
            <a:noAutofit/>
          </a:bodyPr>
          <a:lstStyle>
            <a:lvl1pPr lvl="0" rtl="0">
              <a:lnSpc>
                <a:spcPct val="100000"/>
              </a:lnSpc>
              <a:spcBef>
                <a:spcPts val="0"/>
              </a:spcBef>
              <a:spcAft>
                <a:spcPts val="0"/>
              </a:spcAft>
              <a:buSzPts val="1600"/>
              <a:buNone/>
              <a:defRPr>
                <a:solidFill>
                  <a:schemeClr val="dk2"/>
                </a:solidFill>
                <a:latin typeface="Muli"/>
                <a:ea typeface="Muli"/>
                <a:cs typeface="Muli"/>
                <a:sym typeface="Muli"/>
              </a:defRPr>
            </a:lvl1pPr>
            <a:lvl2pPr lvl="1" algn="ctr" rtl="0">
              <a:lnSpc>
                <a:spcPct val="100000"/>
              </a:lnSpc>
              <a:spcBef>
                <a:spcPts val="0"/>
              </a:spcBef>
              <a:spcAft>
                <a:spcPts val="0"/>
              </a:spcAft>
              <a:buClr>
                <a:schemeClr val="dk2"/>
              </a:buClr>
              <a:buSzPts val="1600"/>
              <a:buNone/>
              <a:defRPr sz="1600">
                <a:solidFill>
                  <a:schemeClr val="dk2"/>
                </a:solidFill>
              </a:defRPr>
            </a:lvl2pPr>
            <a:lvl3pPr lvl="2" algn="ctr" rtl="0">
              <a:lnSpc>
                <a:spcPct val="100000"/>
              </a:lnSpc>
              <a:spcBef>
                <a:spcPts val="0"/>
              </a:spcBef>
              <a:spcAft>
                <a:spcPts val="0"/>
              </a:spcAft>
              <a:buClr>
                <a:schemeClr val="dk2"/>
              </a:buClr>
              <a:buSzPts val="1600"/>
              <a:buNone/>
              <a:defRPr sz="1600">
                <a:solidFill>
                  <a:schemeClr val="dk2"/>
                </a:solidFill>
              </a:defRPr>
            </a:lvl3pPr>
            <a:lvl4pPr lvl="3" algn="ctr" rtl="0">
              <a:lnSpc>
                <a:spcPct val="100000"/>
              </a:lnSpc>
              <a:spcBef>
                <a:spcPts val="0"/>
              </a:spcBef>
              <a:spcAft>
                <a:spcPts val="0"/>
              </a:spcAft>
              <a:buClr>
                <a:schemeClr val="dk2"/>
              </a:buClr>
              <a:buSzPts val="1600"/>
              <a:buNone/>
              <a:defRPr sz="1600">
                <a:solidFill>
                  <a:schemeClr val="dk2"/>
                </a:solidFill>
              </a:defRPr>
            </a:lvl4pPr>
            <a:lvl5pPr lvl="4" algn="ctr" rtl="0">
              <a:lnSpc>
                <a:spcPct val="100000"/>
              </a:lnSpc>
              <a:spcBef>
                <a:spcPts val="0"/>
              </a:spcBef>
              <a:spcAft>
                <a:spcPts val="0"/>
              </a:spcAft>
              <a:buClr>
                <a:schemeClr val="dk2"/>
              </a:buClr>
              <a:buSzPts val="1600"/>
              <a:buNone/>
              <a:defRPr sz="1600">
                <a:solidFill>
                  <a:schemeClr val="dk2"/>
                </a:solidFill>
              </a:defRPr>
            </a:lvl5pPr>
            <a:lvl6pPr lvl="5" algn="ctr" rtl="0">
              <a:lnSpc>
                <a:spcPct val="100000"/>
              </a:lnSpc>
              <a:spcBef>
                <a:spcPts val="0"/>
              </a:spcBef>
              <a:spcAft>
                <a:spcPts val="0"/>
              </a:spcAft>
              <a:buClr>
                <a:schemeClr val="dk2"/>
              </a:buClr>
              <a:buSzPts val="1600"/>
              <a:buNone/>
              <a:defRPr sz="1600">
                <a:solidFill>
                  <a:schemeClr val="dk2"/>
                </a:solidFill>
              </a:defRPr>
            </a:lvl6pPr>
            <a:lvl7pPr lvl="6" algn="ctr" rtl="0">
              <a:lnSpc>
                <a:spcPct val="100000"/>
              </a:lnSpc>
              <a:spcBef>
                <a:spcPts val="0"/>
              </a:spcBef>
              <a:spcAft>
                <a:spcPts val="0"/>
              </a:spcAft>
              <a:buClr>
                <a:schemeClr val="dk2"/>
              </a:buClr>
              <a:buSzPts val="1600"/>
              <a:buNone/>
              <a:defRPr sz="1600">
                <a:solidFill>
                  <a:schemeClr val="dk2"/>
                </a:solidFill>
              </a:defRPr>
            </a:lvl7pPr>
            <a:lvl8pPr lvl="7" algn="ctr" rtl="0">
              <a:lnSpc>
                <a:spcPct val="100000"/>
              </a:lnSpc>
              <a:spcBef>
                <a:spcPts val="0"/>
              </a:spcBef>
              <a:spcAft>
                <a:spcPts val="0"/>
              </a:spcAft>
              <a:buClr>
                <a:schemeClr val="dk2"/>
              </a:buClr>
              <a:buSzPts val="1600"/>
              <a:buNone/>
              <a:defRPr sz="1600">
                <a:solidFill>
                  <a:schemeClr val="dk2"/>
                </a:solidFill>
              </a:defRPr>
            </a:lvl8pPr>
            <a:lvl9pPr lvl="8" algn="ctr" rtl="0">
              <a:lnSpc>
                <a:spcPct val="100000"/>
              </a:lnSpc>
              <a:spcBef>
                <a:spcPts val="0"/>
              </a:spcBef>
              <a:spcAft>
                <a:spcPts val="0"/>
              </a:spcAft>
              <a:buClr>
                <a:schemeClr val="dk2"/>
              </a:buClr>
              <a:buSzPts val="1600"/>
              <a:buNone/>
              <a:defRPr sz="1600">
                <a:solidFill>
                  <a:schemeClr val="dk2"/>
                </a:solidFill>
              </a:defRPr>
            </a:lvl9pPr>
          </a:lstStyle>
          <a:p>
            <a:endParaRPr/>
          </a:p>
        </p:txBody>
      </p:sp>
      <p:sp>
        <p:nvSpPr>
          <p:cNvPr id="1199" name="Google Shape;1199;p42"/>
          <p:cNvSpPr txBox="1">
            <a:spLocks noGrp="1"/>
          </p:cNvSpPr>
          <p:nvPr>
            <p:ph type="title" idx="2" hasCustomPrompt="1"/>
          </p:nvPr>
        </p:nvSpPr>
        <p:spPr>
          <a:xfrm>
            <a:off x="3285938" y="2970100"/>
            <a:ext cx="2388900" cy="795900"/>
          </a:xfrm>
          <a:prstGeom prst="rect">
            <a:avLst/>
          </a:prstGeom>
        </p:spPr>
        <p:txBody>
          <a:bodyPr spcFirstLastPara="1" wrap="square" lIns="0" tIns="0" rIns="0" bIns="0" anchor="t" anchorCtr="0">
            <a:noAutofit/>
          </a:bodyPr>
          <a:lstStyle>
            <a:lvl1pPr lvl="0" rtl="0">
              <a:spcBef>
                <a:spcPts val="0"/>
              </a:spcBef>
              <a:spcAft>
                <a:spcPts val="0"/>
              </a:spcAft>
              <a:buSzPts val="12000"/>
              <a:buNone/>
              <a:defRPr sz="4600"/>
            </a:lvl1pPr>
            <a:lvl2pPr lvl="1" algn="ctr" rtl="0">
              <a:spcBef>
                <a:spcPts val="0"/>
              </a:spcBef>
              <a:spcAft>
                <a:spcPts val="0"/>
              </a:spcAft>
              <a:buSzPts val="12000"/>
              <a:buNone/>
              <a:defRPr sz="12000"/>
            </a:lvl2pPr>
            <a:lvl3pPr lvl="2" algn="ctr" rtl="0">
              <a:spcBef>
                <a:spcPts val="0"/>
              </a:spcBef>
              <a:spcAft>
                <a:spcPts val="0"/>
              </a:spcAft>
              <a:buSzPts val="12000"/>
              <a:buNone/>
              <a:defRPr sz="12000"/>
            </a:lvl3pPr>
            <a:lvl4pPr lvl="3" algn="ctr" rtl="0">
              <a:spcBef>
                <a:spcPts val="0"/>
              </a:spcBef>
              <a:spcAft>
                <a:spcPts val="0"/>
              </a:spcAft>
              <a:buSzPts val="12000"/>
              <a:buNone/>
              <a:defRPr sz="12000"/>
            </a:lvl4pPr>
            <a:lvl5pPr lvl="4" algn="ctr" rtl="0">
              <a:spcBef>
                <a:spcPts val="0"/>
              </a:spcBef>
              <a:spcAft>
                <a:spcPts val="0"/>
              </a:spcAft>
              <a:buSzPts val="12000"/>
              <a:buNone/>
              <a:defRPr sz="12000"/>
            </a:lvl5pPr>
            <a:lvl6pPr lvl="5" algn="ctr" rtl="0">
              <a:spcBef>
                <a:spcPts val="0"/>
              </a:spcBef>
              <a:spcAft>
                <a:spcPts val="0"/>
              </a:spcAft>
              <a:buSzPts val="12000"/>
              <a:buNone/>
              <a:defRPr sz="12000"/>
            </a:lvl6pPr>
            <a:lvl7pPr lvl="6" algn="ctr" rtl="0">
              <a:spcBef>
                <a:spcPts val="0"/>
              </a:spcBef>
              <a:spcAft>
                <a:spcPts val="0"/>
              </a:spcAft>
              <a:buSzPts val="12000"/>
              <a:buNone/>
              <a:defRPr sz="12000"/>
            </a:lvl7pPr>
            <a:lvl8pPr lvl="7" algn="ctr" rtl="0">
              <a:spcBef>
                <a:spcPts val="0"/>
              </a:spcBef>
              <a:spcAft>
                <a:spcPts val="0"/>
              </a:spcAft>
              <a:buSzPts val="12000"/>
              <a:buNone/>
              <a:defRPr sz="12000"/>
            </a:lvl8pPr>
            <a:lvl9pPr lvl="8" algn="ctr" rtl="0">
              <a:spcBef>
                <a:spcPts val="0"/>
              </a:spcBef>
              <a:spcAft>
                <a:spcPts val="0"/>
              </a:spcAft>
              <a:buSzPts val="12000"/>
              <a:buNone/>
              <a:defRPr sz="12000"/>
            </a:lvl9pPr>
          </a:lstStyle>
          <a:p>
            <a:r>
              <a:t>xx%</a:t>
            </a:r>
          </a:p>
        </p:txBody>
      </p:sp>
      <p:sp>
        <p:nvSpPr>
          <p:cNvPr id="1200" name="Google Shape;1200;p42"/>
          <p:cNvSpPr txBox="1">
            <a:spLocks noGrp="1"/>
          </p:cNvSpPr>
          <p:nvPr>
            <p:ph type="subTitle" idx="3"/>
          </p:nvPr>
        </p:nvSpPr>
        <p:spPr>
          <a:xfrm>
            <a:off x="3285938" y="3791277"/>
            <a:ext cx="2388900" cy="562800"/>
          </a:xfrm>
          <a:prstGeom prst="rect">
            <a:avLst/>
          </a:prstGeom>
          <a:noFill/>
          <a:ln>
            <a:noFill/>
          </a:ln>
        </p:spPr>
        <p:txBody>
          <a:bodyPr spcFirstLastPara="1" wrap="square" lIns="91425" tIns="91425" rIns="91425" bIns="91425" anchor="t" anchorCtr="0">
            <a:noAutofit/>
          </a:bodyPr>
          <a:lstStyle>
            <a:lvl1pPr lvl="0" rtl="0">
              <a:lnSpc>
                <a:spcPct val="100000"/>
              </a:lnSpc>
              <a:spcBef>
                <a:spcPts val="0"/>
              </a:spcBef>
              <a:spcAft>
                <a:spcPts val="0"/>
              </a:spcAft>
              <a:buSzPts val="1600"/>
              <a:buNone/>
              <a:defRPr>
                <a:solidFill>
                  <a:schemeClr val="dk2"/>
                </a:solidFill>
                <a:latin typeface="Muli"/>
                <a:ea typeface="Muli"/>
                <a:cs typeface="Muli"/>
                <a:sym typeface="Muli"/>
              </a:defRPr>
            </a:lvl1pPr>
            <a:lvl2pPr lvl="1" algn="ctr" rtl="0">
              <a:lnSpc>
                <a:spcPct val="100000"/>
              </a:lnSpc>
              <a:spcBef>
                <a:spcPts val="0"/>
              </a:spcBef>
              <a:spcAft>
                <a:spcPts val="0"/>
              </a:spcAft>
              <a:buClr>
                <a:schemeClr val="dk2"/>
              </a:buClr>
              <a:buSzPts val="1600"/>
              <a:buNone/>
              <a:defRPr sz="1600">
                <a:solidFill>
                  <a:schemeClr val="dk2"/>
                </a:solidFill>
              </a:defRPr>
            </a:lvl2pPr>
            <a:lvl3pPr lvl="2" algn="ctr" rtl="0">
              <a:lnSpc>
                <a:spcPct val="100000"/>
              </a:lnSpc>
              <a:spcBef>
                <a:spcPts val="0"/>
              </a:spcBef>
              <a:spcAft>
                <a:spcPts val="0"/>
              </a:spcAft>
              <a:buClr>
                <a:schemeClr val="dk2"/>
              </a:buClr>
              <a:buSzPts val="1600"/>
              <a:buNone/>
              <a:defRPr sz="1600">
                <a:solidFill>
                  <a:schemeClr val="dk2"/>
                </a:solidFill>
              </a:defRPr>
            </a:lvl3pPr>
            <a:lvl4pPr lvl="3" algn="ctr" rtl="0">
              <a:lnSpc>
                <a:spcPct val="100000"/>
              </a:lnSpc>
              <a:spcBef>
                <a:spcPts val="0"/>
              </a:spcBef>
              <a:spcAft>
                <a:spcPts val="0"/>
              </a:spcAft>
              <a:buClr>
                <a:schemeClr val="dk2"/>
              </a:buClr>
              <a:buSzPts val="1600"/>
              <a:buNone/>
              <a:defRPr sz="1600">
                <a:solidFill>
                  <a:schemeClr val="dk2"/>
                </a:solidFill>
              </a:defRPr>
            </a:lvl4pPr>
            <a:lvl5pPr lvl="4" algn="ctr" rtl="0">
              <a:lnSpc>
                <a:spcPct val="100000"/>
              </a:lnSpc>
              <a:spcBef>
                <a:spcPts val="0"/>
              </a:spcBef>
              <a:spcAft>
                <a:spcPts val="0"/>
              </a:spcAft>
              <a:buClr>
                <a:schemeClr val="dk2"/>
              </a:buClr>
              <a:buSzPts val="1600"/>
              <a:buNone/>
              <a:defRPr sz="1600">
                <a:solidFill>
                  <a:schemeClr val="dk2"/>
                </a:solidFill>
              </a:defRPr>
            </a:lvl5pPr>
            <a:lvl6pPr lvl="5" algn="ctr" rtl="0">
              <a:lnSpc>
                <a:spcPct val="100000"/>
              </a:lnSpc>
              <a:spcBef>
                <a:spcPts val="0"/>
              </a:spcBef>
              <a:spcAft>
                <a:spcPts val="0"/>
              </a:spcAft>
              <a:buClr>
                <a:schemeClr val="dk2"/>
              </a:buClr>
              <a:buSzPts val="1600"/>
              <a:buNone/>
              <a:defRPr sz="1600">
                <a:solidFill>
                  <a:schemeClr val="dk2"/>
                </a:solidFill>
              </a:defRPr>
            </a:lvl6pPr>
            <a:lvl7pPr lvl="6" algn="ctr" rtl="0">
              <a:lnSpc>
                <a:spcPct val="100000"/>
              </a:lnSpc>
              <a:spcBef>
                <a:spcPts val="0"/>
              </a:spcBef>
              <a:spcAft>
                <a:spcPts val="0"/>
              </a:spcAft>
              <a:buClr>
                <a:schemeClr val="dk2"/>
              </a:buClr>
              <a:buSzPts val="1600"/>
              <a:buNone/>
              <a:defRPr sz="1600">
                <a:solidFill>
                  <a:schemeClr val="dk2"/>
                </a:solidFill>
              </a:defRPr>
            </a:lvl7pPr>
            <a:lvl8pPr lvl="7" algn="ctr" rtl="0">
              <a:lnSpc>
                <a:spcPct val="100000"/>
              </a:lnSpc>
              <a:spcBef>
                <a:spcPts val="0"/>
              </a:spcBef>
              <a:spcAft>
                <a:spcPts val="0"/>
              </a:spcAft>
              <a:buClr>
                <a:schemeClr val="dk2"/>
              </a:buClr>
              <a:buSzPts val="1600"/>
              <a:buNone/>
              <a:defRPr sz="1600">
                <a:solidFill>
                  <a:schemeClr val="dk2"/>
                </a:solidFill>
              </a:defRPr>
            </a:lvl8pPr>
            <a:lvl9pPr lvl="8" algn="ctr" rtl="0">
              <a:lnSpc>
                <a:spcPct val="100000"/>
              </a:lnSpc>
              <a:spcBef>
                <a:spcPts val="0"/>
              </a:spcBef>
              <a:spcAft>
                <a:spcPts val="0"/>
              </a:spcAft>
              <a:buClr>
                <a:schemeClr val="dk2"/>
              </a:buClr>
              <a:buSzPts val="1600"/>
              <a:buNone/>
              <a:defRPr sz="1600">
                <a:solidFill>
                  <a:schemeClr val="dk2"/>
                </a:solidFill>
              </a:defRPr>
            </a:lvl9pPr>
          </a:lstStyle>
          <a:p>
            <a:endParaRPr/>
          </a:p>
        </p:txBody>
      </p:sp>
      <p:sp>
        <p:nvSpPr>
          <p:cNvPr id="1201" name="Google Shape;1201;p42"/>
          <p:cNvSpPr txBox="1">
            <a:spLocks noGrp="1"/>
          </p:cNvSpPr>
          <p:nvPr>
            <p:ph type="title" idx="4" hasCustomPrompt="1"/>
          </p:nvPr>
        </p:nvSpPr>
        <p:spPr>
          <a:xfrm>
            <a:off x="6030113" y="1156338"/>
            <a:ext cx="2388900" cy="795900"/>
          </a:xfrm>
          <a:prstGeom prst="rect">
            <a:avLst/>
          </a:prstGeom>
        </p:spPr>
        <p:txBody>
          <a:bodyPr spcFirstLastPara="1" wrap="square" lIns="0" tIns="0" rIns="0" bIns="0" anchor="t" anchorCtr="0">
            <a:noAutofit/>
          </a:bodyPr>
          <a:lstStyle>
            <a:lvl1pPr lvl="0" rtl="0">
              <a:spcBef>
                <a:spcPts val="0"/>
              </a:spcBef>
              <a:spcAft>
                <a:spcPts val="0"/>
              </a:spcAft>
              <a:buSzPts val="12000"/>
              <a:buNone/>
              <a:defRPr sz="4600"/>
            </a:lvl1pPr>
            <a:lvl2pPr lvl="1" algn="ctr" rtl="0">
              <a:spcBef>
                <a:spcPts val="0"/>
              </a:spcBef>
              <a:spcAft>
                <a:spcPts val="0"/>
              </a:spcAft>
              <a:buSzPts val="12000"/>
              <a:buNone/>
              <a:defRPr sz="12000"/>
            </a:lvl2pPr>
            <a:lvl3pPr lvl="2" algn="ctr" rtl="0">
              <a:spcBef>
                <a:spcPts val="0"/>
              </a:spcBef>
              <a:spcAft>
                <a:spcPts val="0"/>
              </a:spcAft>
              <a:buSzPts val="12000"/>
              <a:buNone/>
              <a:defRPr sz="12000"/>
            </a:lvl3pPr>
            <a:lvl4pPr lvl="3" algn="ctr" rtl="0">
              <a:spcBef>
                <a:spcPts val="0"/>
              </a:spcBef>
              <a:spcAft>
                <a:spcPts val="0"/>
              </a:spcAft>
              <a:buSzPts val="12000"/>
              <a:buNone/>
              <a:defRPr sz="12000"/>
            </a:lvl4pPr>
            <a:lvl5pPr lvl="4" algn="ctr" rtl="0">
              <a:spcBef>
                <a:spcPts val="0"/>
              </a:spcBef>
              <a:spcAft>
                <a:spcPts val="0"/>
              </a:spcAft>
              <a:buSzPts val="12000"/>
              <a:buNone/>
              <a:defRPr sz="12000"/>
            </a:lvl5pPr>
            <a:lvl6pPr lvl="5" algn="ctr" rtl="0">
              <a:spcBef>
                <a:spcPts val="0"/>
              </a:spcBef>
              <a:spcAft>
                <a:spcPts val="0"/>
              </a:spcAft>
              <a:buSzPts val="12000"/>
              <a:buNone/>
              <a:defRPr sz="12000"/>
            </a:lvl6pPr>
            <a:lvl7pPr lvl="6" algn="ctr" rtl="0">
              <a:spcBef>
                <a:spcPts val="0"/>
              </a:spcBef>
              <a:spcAft>
                <a:spcPts val="0"/>
              </a:spcAft>
              <a:buSzPts val="12000"/>
              <a:buNone/>
              <a:defRPr sz="12000"/>
            </a:lvl7pPr>
            <a:lvl8pPr lvl="7" algn="ctr" rtl="0">
              <a:spcBef>
                <a:spcPts val="0"/>
              </a:spcBef>
              <a:spcAft>
                <a:spcPts val="0"/>
              </a:spcAft>
              <a:buSzPts val="12000"/>
              <a:buNone/>
              <a:defRPr sz="12000"/>
            </a:lvl8pPr>
            <a:lvl9pPr lvl="8" algn="ctr" rtl="0">
              <a:spcBef>
                <a:spcPts val="0"/>
              </a:spcBef>
              <a:spcAft>
                <a:spcPts val="0"/>
              </a:spcAft>
              <a:buSzPts val="12000"/>
              <a:buNone/>
              <a:defRPr sz="12000"/>
            </a:lvl9pPr>
          </a:lstStyle>
          <a:p>
            <a:r>
              <a:t>xx%</a:t>
            </a:r>
          </a:p>
        </p:txBody>
      </p:sp>
      <p:sp>
        <p:nvSpPr>
          <p:cNvPr id="1202" name="Google Shape;1202;p42"/>
          <p:cNvSpPr txBox="1">
            <a:spLocks noGrp="1"/>
          </p:cNvSpPr>
          <p:nvPr>
            <p:ph type="subTitle" idx="5"/>
          </p:nvPr>
        </p:nvSpPr>
        <p:spPr>
          <a:xfrm>
            <a:off x="6030113" y="1977515"/>
            <a:ext cx="2388900" cy="562800"/>
          </a:xfrm>
          <a:prstGeom prst="rect">
            <a:avLst/>
          </a:prstGeom>
          <a:noFill/>
          <a:ln>
            <a:noFill/>
          </a:ln>
        </p:spPr>
        <p:txBody>
          <a:bodyPr spcFirstLastPara="1" wrap="square" lIns="91425" tIns="91425" rIns="91425" bIns="91425" anchor="t" anchorCtr="0">
            <a:noAutofit/>
          </a:bodyPr>
          <a:lstStyle>
            <a:lvl1pPr lvl="0" rtl="0">
              <a:lnSpc>
                <a:spcPct val="100000"/>
              </a:lnSpc>
              <a:spcBef>
                <a:spcPts val="0"/>
              </a:spcBef>
              <a:spcAft>
                <a:spcPts val="0"/>
              </a:spcAft>
              <a:buSzPts val="1600"/>
              <a:buNone/>
              <a:defRPr>
                <a:solidFill>
                  <a:schemeClr val="dk2"/>
                </a:solidFill>
                <a:latin typeface="Muli"/>
                <a:ea typeface="Muli"/>
                <a:cs typeface="Muli"/>
                <a:sym typeface="Muli"/>
              </a:defRPr>
            </a:lvl1pPr>
            <a:lvl2pPr lvl="1" algn="ctr" rtl="0">
              <a:lnSpc>
                <a:spcPct val="100000"/>
              </a:lnSpc>
              <a:spcBef>
                <a:spcPts val="0"/>
              </a:spcBef>
              <a:spcAft>
                <a:spcPts val="0"/>
              </a:spcAft>
              <a:buClr>
                <a:schemeClr val="dk2"/>
              </a:buClr>
              <a:buSzPts val="1600"/>
              <a:buNone/>
              <a:defRPr sz="1600">
                <a:solidFill>
                  <a:schemeClr val="dk2"/>
                </a:solidFill>
              </a:defRPr>
            </a:lvl2pPr>
            <a:lvl3pPr lvl="2" algn="ctr" rtl="0">
              <a:lnSpc>
                <a:spcPct val="100000"/>
              </a:lnSpc>
              <a:spcBef>
                <a:spcPts val="0"/>
              </a:spcBef>
              <a:spcAft>
                <a:spcPts val="0"/>
              </a:spcAft>
              <a:buClr>
                <a:schemeClr val="dk2"/>
              </a:buClr>
              <a:buSzPts val="1600"/>
              <a:buNone/>
              <a:defRPr sz="1600">
                <a:solidFill>
                  <a:schemeClr val="dk2"/>
                </a:solidFill>
              </a:defRPr>
            </a:lvl3pPr>
            <a:lvl4pPr lvl="3" algn="ctr" rtl="0">
              <a:lnSpc>
                <a:spcPct val="100000"/>
              </a:lnSpc>
              <a:spcBef>
                <a:spcPts val="0"/>
              </a:spcBef>
              <a:spcAft>
                <a:spcPts val="0"/>
              </a:spcAft>
              <a:buClr>
                <a:schemeClr val="dk2"/>
              </a:buClr>
              <a:buSzPts val="1600"/>
              <a:buNone/>
              <a:defRPr sz="1600">
                <a:solidFill>
                  <a:schemeClr val="dk2"/>
                </a:solidFill>
              </a:defRPr>
            </a:lvl4pPr>
            <a:lvl5pPr lvl="4" algn="ctr" rtl="0">
              <a:lnSpc>
                <a:spcPct val="100000"/>
              </a:lnSpc>
              <a:spcBef>
                <a:spcPts val="0"/>
              </a:spcBef>
              <a:spcAft>
                <a:spcPts val="0"/>
              </a:spcAft>
              <a:buClr>
                <a:schemeClr val="dk2"/>
              </a:buClr>
              <a:buSzPts val="1600"/>
              <a:buNone/>
              <a:defRPr sz="1600">
                <a:solidFill>
                  <a:schemeClr val="dk2"/>
                </a:solidFill>
              </a:defRPr>
            </a:lvl5pPr>
            <a:lvl6pPr lvl="5" algn="ctr" rtl="0">
              <a:lnSpc>
                <a:spcPct val="100000"/>
              </a:lnSpc>
              <a:spcBef>
                <a:spcPts val="0"/>
              </a:spcBef>
              <a:spcAft>
                <a:spcPts val="0"/>
              </a:spcAft>
              <a:buClr>
                <a:schemeClr val="dk2"/>
              </a:buClr>
              <a:buSzPts val="1600"/>
              <a:buNone/>
              <a:defRPr sz="1600">
                <a:solidFill>
                  <a:schemeClr val="dk2"/>
                </a:solidFill>
              </a:defRPr>
            </a:lvl6pPr>
            <a:lvl7pPr lvl="6" algn="ctr" rtl="0">
              <a:lnSpc>
                <a:spcPct val="100000"/>
              </a:lnSpc>
              <a:spcBef>
                <a:spcPts val="0"/>
              </a:spcBef>
              <a:spcAft>
                <a:spcPts val="0"/>
              </a:spcAft>
              <a:buClr>
                <a:schemeClr val="dk2"/>
              </a:buClr>
              <a:buSzPts val="1600"/>
              <a:buNone/>
              <a:defRPr sz="1600">
                <a:solidFill>
                  <a:schemeClr val="dk2"/>
                </a:solidFill>
              </a:defRPr>
            </a:lvl7pPr>
            <a:lvl8pPr lvl="7" algn="ctr" rtl="0">
              <a:lnSpc>
                <a:spcPct val="100000"/>
              </a:lnSpc>
              <a:spcBef>
                <a:spcPts val="0"/>
              </a:spcBef>
              <a:spcAft>
                <a:spcPts val="0"/>
              </a:spcAft>
              <a:buClr>
                <a:schemeClr val="dk2"/>
              </a:buClr>
              <a:buSzPts val="1600"/>
              <a:buNone/>
              <a:defRPr sz="1600">
                <a:solidFill>
                  <a:schemeClr val="dk2"/>
                </a:solidFill>
              </a:defRPr>
            </a:lvl8pPr>
            <a:lvl9pPr lvl="8" algn="ctr" rtl="0">
              <a:lnSpc>
                <a:spcPct val="100000"/>
              </a:lnSpc>
              <a:spcBef>
                <a:spcPts val="0"/>
              </a:spcBef>
              <a:spcAft>
                <a:spcPts val="0"/>
              </a:spcAft>
              <a:buClr>
                <a:schemeClr val="dk2"/>
              </a:buClr>
              <a:buSzPts val="1600"/>
              <a:buNone/>
              <a:defRPr sz="1600">
                <a:solidFill>
                  <a:schemeClr val="dk2"/>
                </a:solidFill>
              </a:defRPr>
            </a:lvl9pPr>
          </a:lstStyle>
          <a:p>
            <a:endParaRPr/>
          </a:p>
        </p:txBody>
      </p:sp>
      <p:sp>
        <p:nvSpPr>
          <p:cNvPr id="1203" name="Google Shape;1203;p42"/>
          <p:cNvSpPr txBox="1">
            <a:spLocks noGrp="1"/>
          </p:cNvSpPr>
          <p:nvPr>
            <p:ph type="title" idx="6" hasCustomPrompt="1"/>
          </p:nvPr>
        </p:nvSpPr>
        <p:spPr>
          <a:xfrm>
            <a:off x="6030113" y="2982738"/>
            <a:ext cx="2388900" cy="795900"/>
          </a:xfrm>
          <a:prstGeom prst="rect">
            <a:avLst/>
          </a:prstGeom>
        </p:spPr>
        <p:txBody>
          <a:bodyPr spcFirstLastPara="1" wrap="square" lIns="0" tIns="0" rIns="0" bIns="0" anchor="t" anchorCtr="0">
            <a:noAutofit/>
          </a:bodyPr>
          <a:lstStyle>
            <a:lvl1pPr lvl="0" rtl="0">
              <a:spcBef>
                <a:spcPts val="0"/>
              </a:spcBef>
              <a:spcAft>
                <a:spcPts val="0"/>
              </a:spcAft>
              <a:buSzPts val="12000"/>
              <a:buNone/>
              <a:defRPr sz="4600"/>
            </a:lvl1pPr>
            <a:lvl2pPr lvl="1" algn="ctr" rtl="0">
              <a:spcBef>
                <a:spcPts val="0"/>
              </a:spcBef>
              <a:spcAft>
                <a:spcPts val="0"/>
              </a:spcAft>
              <a:buSzPts val="12000"/>
              <a:buNone/>
              <a:defRPr sz="12000"/>
            </a:lvl2pPr>
            <a:lvl3pPr lvl="2" algn="ctr" rtl="0">
              <a:spcBef>
                <a:spcPts val="0"/>
              </a:spcBef>
              <a:spcAft>
                <a:spcPts val="0"/>
              </a:spcAft>
              <a:buSzPts val="12000"/>
              <a:buNone/>
              <a:defRPr sz="12000"/>
            </a:lvl3pPr>
            <a:lvl4pPr lvl="3" algn="ctr" rtl="0">
              <a:spcBef>
                <a:spcPts val="0"/>
              </a:spcBef>
              <a:spcAft>
                <a:spcPts val="0"/>
              </a:spcAft>
              <a:buSzPts val="12000"/>
              <a:buNone/>
              <a:defRPr sz="12000"/>
            </a:lvl4pPr>
            <a:lvl5pPr lvl="4" algn="ctr" rtl="0">
              <a:spcBef>
                <a:spcPts val="0"/>
              </a:spcBef>
              <a:spcAft>
                <a:spcPts val="0"/>
              </a:spcAft>
              <a:buSzPts val="12000"/>
              <a:buNone/>
              <a:defRPr sz="12000"/>
            </a:lvl5pPr>
            <a:lvl6pPr lvl="5" algn="ctr" rtl="0">
              <a:spcBef>
                <a:spcPts val="0"/>
              </a:spcBef>
              <a:spcAft>
                <a:spcPts val="0"/>
              </a:spcAft>
              <a:buSzPts val="12000"/>
              <a:buNone/>
              <a:defRPr sz="12000"/>
            </a:lvl6pPr>
            <a:lvl7pPr lvl="6" algn="ctr" rtl="0">
              <a:spcBef>
                <a:spcPts val="0"/>
              </a:spcBef>
              <a:spcAft>
                <a:spcPts val="0"/>
              </a:spcAft>
              <a:buSzPts val="12000"/>
              <a:buNone/>
              <a:defRPr sz="12000"/>
            </a:lvl7pPr>
            <a:lvl8pPr lvl="7" algn="ctr" rtl="0">
              <a:spcBef>
                <a:spcPts val="0"/>
              </a:spcBef>
              <a:spcAft>
                <a:spcPts val="0"/>
              </a:spcAft>
              <a:buSzPts val="12000"/>
              <a:buNone/>
              <a:defRPr sz="12000"/>
            </a:lvl8pPr>
            <a:lvl9pPr lvl="8" algn="ctr" rtl="0">
              <a:spcBef>
                <a:spcPts val="0"/>
              </a:spcBef>
              <a:spcAft>
                <a:spcPts val="0"/>
              </a:spcAft>
              <a:buSzPts val="12000"/>
              <a:buNone/>
              <a:defRPr sz="12000"/>
            </a:lvl9pPr>
          </a:lstStyle>
          <a:p>
            <a:r>
              <a:t>xx%</a:t>
            </a:r>
          </a:p>
        </p:txBody>
      </p:sp>
      <p:sp>
        <p:nvSpPr>
          <p:cNvPr id="1204" name="Google Shape;1204;p42"/>
          <p:cNvSpPr txBox="1">
            <a:spLocks noGrp="1"/>
          </p:cNvSpPr>
          <p:nvPr>
            <p:ph type="subTitle" idx="7"/>
          </p:nvPr>
        </p:nvSpPr>
        <p:spPr>
          <a:xfrm>
            <a:off x="6030113" y="3803915"/>
            <a:ext cx="2388900" cy="562800"/>
          </a:xfrm>
          <a:prstGeom prst="rect">
            <a:avLst/>
          </a:prstGeom>
          <a:noFill/>
          <a:ln>
            <a:noFill/>
          </a:ln>
        </p:spPr>
        <p:txBody>
          <a:bodyPr spcFirstLastPara="1" wrap="square" lIns="91425" tIns="91425" rIns="91425" bIns="91425" anchor="t" anchorCtr="0">
            <a:noAutofit/>
          </a:bodyPr>
          <a:lstStyle>
            <a:lvl1pPr lvl="0" rtl="0">
              <a:lnSpc>
                <a:spcPct val="100000"/>
              </a:lnSpc>
              <a:spcBef>
                <a:spcPts val="0"/>
              </a:spcBef>
              <a:spcAft>
                <a:spcPts val="0"/>
              </a:spcAft>
              <a:buSzPts val="1600"/>
              <a:buNone/>
              <a:defRPr>
                <a:solidFill>
                  <a:schemeClr val="dk2"/>
                </a:solidFill>
                <a:latin typeface="Muli"/>
                <a:ea typeface="Muli"/>
                <a:cs typeface="Muli"/>
                <a:sym typeface="Muli"/>
              </a:defRPr>
            </a:lvl1pPr>
            <a:lvl2pPr lvl="1" algn="ctr" rtl="0">
              <a:lnSpc>
                <a:spcPct val="100000"/>
              </a:lnSpc>
              <a:spcBef>
                <a:spcPts val="0"/>
              </a:spcBef>
              <a:spcAft>
                <a:spcPts val="0"/>
              </a:spcAft>
              <a:buClr>
                <a:schemeClr val="dk2"/>
              </a:buClr>
              <a:buSzPts val="1600"/>
              <a:buNone/>
              <a:defRPr sz="1600">
                <a:solidFill>
                  <a:schemeClr val="dk2"/>
                </a:solidFill>
              </a:defRPr>
            </a:lvl2pPr>
            <a:lvl3pPr lvl="2" algn="ctr" rtl="0">
              <a:lnSpc>
                <a:spcPct val="100000"/>
              </a:lnSpc>
              <a:spcBef>
                <a:spcPts val="0"/>
              </a:spcBef>
              <a:spcAft>
                <a:spcPts val="0"/>
              </a:spcAft>
              <a:buClr>
                <a:schemeClr val="dk2"/>
              </a:buClr>
              <a:buSzPts val="1600"/>
              <a:buNone/>
              <a:defRPr sz="1600">
                <a:solidFill>
                  <a:schemeClr val="dk2"/>
                </a:solidFill>
              </a:defRPr>
            </a:lvl3pPr>
            <a:lvl4pPr lvl="3" algn="ctr" rtl="0">
              <a:lnSpc>
                <a:spcPct val="100000"/>
              </a:lnSpc>
              <a:spcBef>
                <a:spcPts val="0"/>
              </a:spcBef>
              <a:spcAft>
                <a:spcPts val="0"/>
              </a:spcAft>
              <a:buClr>
                <a:schemeClr val="dk2"/>
              </a:buClr>
              <a:buSzPts val="1600"/>
              <a:buNone/>
              <a:defRPr sz="1600">
                <a:solidFill>
                  <a:schemeClr val="dk2"/>
                </a:solidFill>
              </a:defRPr>
            </a:lvl4pPr>
            <a:lvl5pPr lvl="4" algn="ctr" rtl="0">
              <a:lnSpc>
                <a:spcPct val="100000"/>
              </a:lnSpc>
              <a:spcBef>
                <a:spcPts val="0"/>
              </a:spcBef>
              <a:spcAft>
                <a:spcPts val="0"/>
              </a:spcAft>
              <a:buClr>
                <a:schemeClr val="dk2"/>
              </a:buClr>
              <a:buSzPts val="1600"/>
              <a:buNone/>
              <a:defRPr sz="1600">
                <a:solidFill>
                  <a:schemeClr val="dk2"/>
                </a:solidFill>
              </a:defRPr>
            </a:lvl5pPr>
            <a:lvl6pPr lvl="5" algn="ctr" rtl="0">
              <a:lnSpc>
                <a:spcPct val="100000"/>
              </a:lnSpc>
              <a:spcBef>
                <a:spcPts val="0"/>
              </a:spcBef>
              <a:spcAft>
                <a:spcPts val="0"/>
              </a:spcAft>
              <a:buClr>
                <a:schemeClr val="dk2"/>
              </a:buClr>
              <a:buSzPts val="1600"/>
              <a:buNone/>
              <a:defRPr sz="1600">
                <a:solidFill>
                  <a:schemeClr val="dk2"/>
                </a:solidFill>
              </a:defRPr>
            </a:lvl6pPr>
            <a:lvl7pPr lvl="6" algn="ctr" rtl="0">
              <a:lnSpc>
                <a:spcPct val="100000"/>
              </a:lnSpc>
              <a:spcBef>
                <a:spcPts val="0"/>
              </a:spcBef>
              <a:spcAft>
                <a:spcPts val="0"/>
              </a:spcAft>
              <a:buClr>
                <a:schemeClr val="dk2"/>
              </a:buClr>
              <a:buSzPts val="1600"/>
              <a:buNone/>
              <a:defRPr sz="1600">
                <a:solidFill>
                  <a:schemeClr val="dk2"/>
                </a:solidFill>
              </a:defRPr>
            </a:lvl7pPr>
            <a:lvl8pPr lvl="7" algn="ctr" rtl="0">
              <a:lnSpc>
                <a:spcPct val="100000"/>
              </a:lnSpc>
              <a:spcBef>
                <a:spcPts val="0"/>
              </a:spcBef>
              <a:spcAft>
                <a:spcPts val="0"/>
              </a:spcAft>
              <a:buClr>
                <a:schemeClr val="dk2"/>
              </a:buClr>
              <a:buSzPts val="1600"/>
              <a:buNone/>
              <a:defRPr sz="1600">
                <a:solidFill>
                  <a:schemeClr val="dk2"/>
                </a:solidFill>
              </a:defRPr>
            </a:lvl8pPr>
            <a:lvl9pPr lvl="8" algn="ctr" rtl="0">
              <a:lnSpc>
                <a:spcPct val="100000"/>
              </a:lnSpc>
              <a:spcBef>
                <a:spcPts val="0"/>
              </a:spcBef>
              <a:spcAft>
                <a:spcPts val="0"/>
              </a:spcAft>
              <a:buClr>
                <a:schemeClr val="dk2"/>
              </a:buClr>
              <a:buSzPts val="1600"/>
              <a:buNone/>
              <a:defRPr sz="1600">
                <a:solidFill>
                  <a:schemeClr val="dk2"/>
                </a:solidFill>
              </a:defRPr>
            </a:lvl9pPr>
          </a:lstStyle>
          <a:p>
            <a:endParaRPr/>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Title and two columns" type="twoColTx">
  <p:cSld name="TITLE_AND_TWO_COLUMNS">
    <p:spTree>
      <p:nvGrpSpPr>
        <p:cNvPr id="1" name="Shape 118"/>
        <p:cNvGrpSpPr/>
        <p:nvPr/>
      </p:nvGrpSpPr>
      <p:grpSpPr>
        <a:xfrm>
          <a:off x="0" y="0"/>
          <a:ext cx="0" cy="0"/>
          <a:chOff x="0" y="0"/>
          <a:chExt cx="0" cy="0"/>
        </a:xfrm>
      </p:grpSpPr>
      <p:sp>
        <p:nvSpPr>
          <p:cNvPr id="119" name="Google Shape;119;p5"/>
          <p:cNvSpPr txBox="1">
            <a:spLocks noGrp="1"/>
          </p:cNvSpPr>
          <p:nvPr>
            <p:ph type="sldNum" idx="12"/>
          </p:nvPr>
        </p:nvSpPr>
        <p:spPr>
          <a:xfrm>
            <a:off x="8472458" y="4663217"/>
            <a:ext cx="548700" cy="393600"/>
          </a:xfrm>
          <a:prstGeom prst="rect">
            <a:avLst/>
          </a:prstGeom>
        </p:spPr>
        <p:txBody>
          <a:bodyPr spcFirstLastPara="1" wrap="square" lIns="91425" tIns="91425" rIns="91425" bIns="91425" anchor="ctr" anchorCtr="0">
            <a:norm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r" rtl="0">
              <a:spcBef>
                <a:spcPts val="0"/>
              </a:spcBef>
              <a:spcAft>
                <a:spcPts val="0"/>
              </a:spcAft>
              <a:buNone/>
            </a:pPr>
            <a:fld id="{00000000-1234-1234-1234-123412341234}" type="slidenum">
              <a:rPr lang="en"/>
              <a:pPr marL="0" lvl="0" indent="0" algn="r" rtl="0">
                <a:spcBef>
                  <a:spcPts val="0"/>
                </a:spcBef>
                <a:spcAft>
                  <a:spcPts val="0"/>
                </a:spcAft>
                <a:buNone/>
              </a:pPr>
              <a:t>‹#›</a:t>
            </a:fld>
            <a:endParaRPr/>
          </a:p>
        </p:txBody>
      </p:sp>
      <p:grpSp>
        <p:nvGrpSpPr>
          <p:cNvPr id="120" name="Google Shape;120;p5"/>
          <p:cNvGrpSpPr/>
          <p:nvPr/>
        </p:nvGrpSpPr>
        <p:grpSpPr>
          <a:xfrm>
            <a:off x="-174525" y="-22399"/>
            <a:ext cx="9487164" cy="5193049"/>
            <a:chOff x="-174525" y="-22399"/>
            <a:chExt cx="9487164" cy="5193049"/>
          </a:xfrm>
        </p:grpSpPr>
        <p:sp>
          <p:nvSpPr>
            <p:cNvPr id="121" name="Google Shape;121;p5"/>
            <p:cNvSpPr/>
            <p:nvPr/>
          </p:nvSpPr>
          <p:spPr>
            <a:xfrm>
              <a:off x="-174525" y="-22399"/>
              <a:ext cx="9487164" cy="5188298"/>
            </a:xfrm>
            <a:custGeom>
              <a:avLst/>
              <a:gdLst/>
              <a:ahLst/>
              <a:cxnLst/>
              <a:rect l="l" t="t" r="r" b="b"/>
              <a:pathLst>
                <a:path w="264469" h="144360" extrusionOk="0">
                  <a:moveTo>
                    <a:pt x="125024" y="0"/>
                  </a:moveTo>
                  <a:cubicBezTo>
                    <a:pt x="124865" y="0"/>
                    <a:pt x="124702" y="4"/>
                    <a:pt x="124536" y="11"/>
                  </a:cubicBezTo>
                  <a:lnTo>
                    <a:pt x="4940" y="11"/>
                  </a:lnTo>
                  <a:cubicBezTo>
                    <a:pt x="1569" y="65"/>
                    <a:pt x="0" y="1705"/>
                    <a:pt x="226" y="4914"/>
                  </a:cubicBezTo>
                  <a:lnTo>
                    <a:pt x="226" y="138500"/>
                  </a:lnTo>
                  <a:cubicBezTo>
                    <a:pt x="208" y="142159"/>
                    <a:pt x="1811" y="143993"/>
                    <a:pt x="5034" y="143993"/>
                  </a:cubicBezTo>
                  <a:cubicBezTo>
                    <a:pt x="5185" y="143993"/>
                    <a:pt x="5340" y="143989"/>
                    <a:pt x="5499" y="143981"/>
                  </a:cubicBezTo>
                  <a:cubicBezTo>
                    <a:pt x="23166" y="144233"/>
                    <a:pt x="61538" y="144359"/>
                    <a:pt x="76177" y="144359"/>
                  </a:cubicBezTo>
                  <a:cubicBezTo>
                    <a:pt x="90824" y="144359"/>
                    <a:pt x="107103" y="144233"/>
                    <a:pt x="125041" y="143981"/>
                  </a:cubicBezTo>
                  <a:cubicBezTo>
                    <a:pt x="129025" y="143963"/>
                    <a:pt x="130900" y="142007"/>
                    <a:pt x="130675" y="138122"/>
                  </a:cubicBezTo>
                  <a:lnTo>
                    <a:pt x="130675" y="6393"/>
                  </a:lnTo>
                  <a:cubicBezTo>
                    <a:pt x="130839" y="2139"/>
                    <a:pt x="128956" y="0"/>
                    <a:pt x="125024" y="0"/>
                  </a:cubicBezTo>
                  <a:close/>
                  <a:moveTo>
                    <a:pt x="139427" y="0"/>
                  </a:moveTo>
                  <a:cubicBezTo>
                    <a:pt x="135503" y="0"/>
                    <a:pt x="133611" y="2139"/>
                    <a:pt x="133776" y="6393"/>
                  </a:cubicBezTo>
                  <a:lnTo>
                    <a:pt x="133776" y="138122"/>
                  </a:lnTo>
                  <a:cubicBezTo>
                    <a:pt x="133550" y="142007"/>
                    <a:pt x="135434" y="143963"/>
                    <a:pt x="139409" y="143981"/>
                  </a:cubicBezTo>
                  <a:cubicBezTo>
                    <a:pt x="157347" y="144233"/>
                    <a:pt x="173635" y="144359"/>
                    <a:pt x="188274" y="144359"/>
                  </a:cubicBezTo>
                  <a:cubicBezTo>
                    <a:pt x="202912" y="144359"/>
                    <a:pt x="241294" y="144233"/>
                    <a:pt x="258970" y="143981"/>
                  </a:cubicBezTo>
                  <a:cubicBezTo>
                    <a:pt x="259129" y="143989"/>
                    <a:pt x="259285" y="143993"/>
                    <a:pt x="259437" y="143993"/>
                  </a:cubicBezTo>
                  <a:cubicBezTo>
                    <a:pt x="262675" y="143993"/>
                    <a:pt x="264277" y="142159"/>
                    <a:pt x="264243" y="138500"/>
                  </a:cubicBezTo>
                  <a:lnTo>
                    <a:pt x="264243" y="4914"/>
                  </a:lnTo>
                  <a:cubicBezTo>
                    <a:pt x="264468" y="1705"/>
                    <a:pt x="262900" y="65"/>
                    <a:pt x="259529" y="11"/>
                  </a:cubicBezTo>
                  <a:lnTo>
                    <a:pt x="139914" y="11"/>
                  </a:lnTo>
                  <a:cubicBezTo>
                    <a:pt x="139749" y="4"/>
                    <a:pt x="139586" y="0"/>
                    <a:pt x="1394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22" name="Google Shape;122;p5"/>
            <p:cNvCxnSpPr/>
            <p:nvPr/>
          </p:nvCxnSpPr>
          <p:spPr>
            <a:xfrm>
              <a:off x="-166800" y="540000"/>
              <a:ext cx="4681500" cy="0"/>
            </a:xfrm>
            <a:prstGeom prst="straightConnector1">
              <a:avLst/>
            </a:prstGeom>
            <a:noFill/>
            <a:ln w="9525" cap="flat" cmpd="sng">
              <a:solidFill>
                <a:srgbClr val="6D9EEB"/>
              </a:solidFill>
              <a:prstDash val="solid"/>
              <a:round/>
              <a:headEnd type="none" w="med" len="med"/>
              <a:tailEnd type="none" w="med" len="med"/>
            </a:ln>
          </p:spPr>
        </p:cxnSp>
        <p:grpSp>
          <p:nvGrpSpPr>
            <p:cNvPr id="123" name="Google Shape;123;p5"/>
            <p:cNvGrpSpPr/>
            <p:nvPr/>
          </p:nvGrpSpPr>
          <p:grpSpPr>
            <a:xfrm>
              <a:off x="263005" y="845117"/>
              <a:ext cx="3790149" cy="3960313"/>
              <a:chOff x="263005" y="845117"/>
              <a:chExt cx="3790149" cy="3960313"/>
            </a:xfrm>
          </p:grpSpPr>
          <p:sp>
            <p:nvSpPr>
              <p:cNvPr id="124" name="Google Shape;124;p5"/>
              <p:cNvSpPr/>
              <p:nvPr/>
            </p:nvSpPr>
            <p:spPr>
              <a:xfrm>
                <a:off x="263005" y="3941386"/>
                <a:ext cx="3790149" cy="19569"/>
              </a:xfrm>
              <a:custGeom>
                <a:avLst/>
                <a:gdLst/>
                <a:ahLst/>
                <a:cxnLst/>
                <a:rect l="l" t="t" r="r" b="b"/>
                <a:pathLst>
                  <a:path w="109629" h="551" extrusionOk="0">
                    <a:moveTo>
                      <a:pt x="271" y="0"/>
                    </a:moveTo>
                    <a:cubicBezTo>
                      <a:pt x="118" y="9"/>
                      <a:pt x="1" y="127"/>
                      <a:pt x="1" y="280"/>
                    </a:cubicBezTo>
                    <a:cubicBezTo>
                      <a:pt x="1" y="424"/>
                      <a:pt x="118" y="550"/>
                      <a:pt x="271" y="550"/>
                    </a:cubicBezTo>
                    <a:lnTo>
                      <a:pt x="13909" y="496"/>
                    </a:lnTo>
                    <a:lnTo>
                      <a:pt x="27538" y="478"/>
                    </a:lnTo>
                    <a:lnTo>
                      <a:pt x="54814" y="451"/>
                    </a:lnTo>
                    <a:lnTo>
                      <a:pt x="82082" y="478"/>
                    </a:lnTo>
                    <a:lnTo>
                      <a:pt x="95720" y="496"/>
                    </a:lnTo>
                    <a:lnTo>
                      <a:pt x="109349" y="550"/>
                    </a:lnTo>
                    <a:lnTo>
                      <a:pt x="109358" y="550"/>
                    </a:lnTo>
                    <a:cubicBezTo>
                      <a:pt x="109502" y="550"/>
                      <a:pt x="109628" y="424"/>
                      <a:pt x="109619" y="271"/>
                    </a:cubicBezTo>
                    <a:cubicBezTo>
                      <a:pt x="109619" y="127"/>
                      <a:pt x="109502" y="0"/>
                      <a:pt x="109349" y="0"/>
                    </a:cubicBezTo>
                    <a:lnTo>
                      <a:pt x="95720" y="55"/>
                    </a:lnTo>
                    <a:lnTo>
                      <a:pt x="82082" y="73"/>
                    </a:lnTo>
                    <a:lnTo>
                      <a:pt x="54814" y="109"/>
                    </a:lnTo>
                    <a:lnTo>
                      <a:pt x="27538" y="73"/>
                    </a:lnTo>
                    <a:lnTo>
                      <a:pt x="13909" y="55"/>
                    </a:lnTo>
                    <a:lnTo>
                      <a:pt x="271" y="0"/>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 name="Google Shape;125;p5"/>
              <p:cNvSpPr/>
              <p:nvPr/>
            </p:nvSpPr>
            <p:spPr>
              <a:xfrm>
                <a:off x="263005" y="4223091"/>
                <a:ext cx="3790149" cy="19249"/>
              </a:xfrm>
              <a:custGeom>
                <a:avLst/>
                <a:gdLst/>
                <a:ahLst/>
                <a:cxnLst/>
                <a:rect l="l" t="t" r="r" b="b"/>
                <a:pathLst>
                  <a:path w="109629" h="542" extrusionOk="0">
                    <a:moveTo>
                      <a:pt x="271" y="1"/>
                    </a:moveTo>
                    <a:cubicBezTo>
                      <a:pt x="118" y="1"/>
                      <a:pt x="1" y="118"/>
                      <a:pt x="1" y="271"/>
                    </a:cubicBezTo>
                    <a:cubicBezTo>
                      <a:pt x="1" y="424"/>
                      <a:pt x="118" y="541"/>
                      <a:pt x="271" y="541"/>
                    </a:cubicBezTo>
                    <a:lnTo>
                      <a:pt x="13909" y="487"/>
                    </a:lnTo>
                    <a:lnTo>
                      <a:pt x="27538" y="469"/>
                    </a:lnTo>
                    <a:lnTo>
                      <a:pt x="54814" y="442"/>
                    </a:lnTo>
                    <a:lnTo>
                      <a:pt x="82082" y="478"/>
                    </a:lnTo>
                    <a:lnTo>
                      <a:pt x="95720" y="496"/>
                    </a:lnTo>
                    <a:lnTo>
                      <a:pt x="109349" y="541"/>
                    </a:lnTo>
                    <a:lnTo>
                      <a:pt x="109358" y="541"/>
                    </a:lnTo>
                    <a:cubicBezTo>
                      <a:pt x="109502" y="541"/>
                      <a:pt x="109628" y="415"/>
                      <a:pt x="109619" y="271"/>
                    </a:cubicBezTo>
                    <a:cubicBezTo>
                      <a:pt x="109619" y="118"/>
                      <a:pt x="109502" y="1"/>
                      <a:pt x="109349" y="1"/>
                    </a:cubicBezTo>
                    <a:lnTo>
                      <a:pt x="95720" y="46"/>
                    </a:lnTo>
                    <a:lnTo>
                      <a:pt x="82082" y="64"/>
                    </a:lnTo>
                    <a:lnTo>
                      <a:pt x="54814" y="100"/>
                    </a:lnTo>
                    <a:lnTo>
                      <a:pt x="27538" y="64"/>
                    </a:lnTo>
                    <a:lnTo>
                      <a:pt x="13909" y="46"/>
                    </a:lnTo>
                    <a:lnTo>
                      <a:pt x="271" y="1"/>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 name="Google Shape;126;p5"/>
              <p:cNvSpPr/>
              <p:nvPr/>
            </p:nvSpPr>
            <p:spPr>
              <a:xfrm>
                <a:off x="263005" y="4504476"/>
                <a:ext cx="3790149" cy="19249"/>
              </a:xfrm>
              <a:custGeom>
                <a:avLst/>
                <a:gdLst/>
                <a:ahLst/>
                <a:cxnLst/>
                <a:rect l="l" t="t" r="r" b="b"/>
                <a:pathLst>
                  <a:path w="109629" h="542" extrusionOk="0">
                    <a:moveTo>
                      <a:pt x="271" y="1"/>
                    </a:moveTo>
                    <a:cubicBezTo>
                      <a:pt x="118" y="1"/>
                      <a:pt x="1" y="127"/>
                      <a:pt x="1" y="271"/>
                    </a:cubicBezTo>
                    <a:cubicBezTo>
                      <a:pt x="1" y="425"/>
                      <a:pt x="118" y="542"/>
                      <a:pt x="271" y="542"/>
                    </a:cubicBezTo>
                    <a:lnTo>
                      <a:pt x="13909" y="497"/>
                    </a:lnTo>
                    <a:lnTo>
                      <a:pt x="27538" y="479"/>
                    </a:lnTo>
                    <a:lnTo>
                      <a:pt x="54814" y="443"/>
                    </a:lnTo>
                    <a:lnTo>
                      <a:pt x="82082" y="479"/>
                    </a:lnTo>
                    <a:lnTo>
                      <a:pt x="95720" y="497"/>
                    </a:lnTo>
                    <a:lnTo>
                      <a:pt x="109349" y="542"/>
                    </a:lnTo>
                    <a:lnTo>
                      <a:pt x="109358" y="542"/>
                    </a:lnTo>
                    <a:cubicBezTo>
                      <a:pt x="109502" y="542"/>
                      <a:pt x="109628" y="425"/>
                      <a:pt x="109619" y="271"/>
                    </a:cubicBezTo>
                    <a:cubicBezTo>
                      <a:pt x="109619" y="118"/>
                      <a:pt x="109502" y="1"/>
                      <a:pt x="109349" y="1"/>
                    </a:cubicBezTo>
                    <a:lnTo>
                      <a:pt x="95720" y="46"/>
                    </a:lnTo>
                    <a:lnTo>
                      <a:pt x="82082" y="64"/>
                    </a:lnTo>
                    <a:lnTo>
                      <a:pt x="54814" y="100"/>
                    </a:lnTo>
                    <a:lnTo>
                      <a:pt x="27538" y="73"/>
                    </a:lnTo>
                    <a:lnTo>
                      <a:pt x="13909" y="55"/>
                    </a:lnTo>
                    <a:lnTo>
                      <a:pt x="271" y="1"/>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 name="Google Shape;127;p5"/>
              <p:cNvSpPr/>
              <p:nvPr/>
            </p:nvSpPr>
            <p:spPr>
              <a:xfrm>
                <a:off x="263005" y="3378615"/>
                <a:ext cx="3790149" cy="19214"/>
              </a:xfrm>
              <a:custGeom>
                <a:avLst/>
                <a:gdLst/>
                <a:ahLst/>
                <a:cxnLst/>
                <a:rect l="l" t="t" r="r" b="b"/>
                <a:pathLst>
                  <a:path w="109629" h="541" extrusionOk="0">
                    <a:moveTo>
                      <a:pt x="271" y="0"/>
                    </a:moveTo>
                    <a:cubicBezTo>
                      <a:pt x="118" y="0"/>
                      <a:pt x="1" y="117"/>
                      <a:pt x="1" y="270"/>
                    </a:cubicBezTo>
                    <a:cubicBezTo>
                      <a:pt x="1" y="424"/>
                      <a:pt x="118" y="541"/>
                      <a:pt x="271" y="541"/>
                    </a:cubicBezTo>
                    <a:lnTo>
                      <a:pt x="13909" y="487"/>
                    </a:lnTo>
                    <a:lnTo>
                      <a:pt x="27538" y="469"/>
                    </a:lnTo>
                    <a:lnTo>
                      <a:pt x="54814" y="442"/>
                    </a:lnTo>
                    <a:lnTo>
                      <a:pt x="82082" y="478"/>
                    </a:lnTo>
                    <a:lnTo>
                      <a:pt x="95720" y="496"/>
                    </a:lnTo>
                    <a:lnTo>
                      <a:pt x="109349" y="541"/>
                    </a:lnTo>
                    <a:lnTo>
                      <a:pt x="109358" y="541"/>
                    </a:lnTo>
                    <a:cubicBezTo>
                      <a:pt x="109502" y="541"/>
                      <a:pt x="109628" y="415"/>
                      <a:pt x="109619" y="270"/>
                    </a:cubicBezTo>
                    <a:cubicBezTo>
                      <a:pt x="109619" y="117"/>
                      <a:pt x="109502" y="0"/>
                      <a:pt x="109349" y="0"/>
                    </a:cubicBezTo>
                    <a:lnTo>
                      <a:pt x="95720" y="45"/>
                    </a:lnTo>
                    <a:lnTo>
                      <a:pt x="82082" y="63"/>
                    </a:lnTo>
                    <a:lnTo>
                      <a:pt x="54814" y="99"/>
                    </a:lnTo>
                    <a:lnTo>
                      <a:pt x="27538" y="63"/>
                    </a:lnTo>
                    <a:lnTo>
                      <a:pt x="13909" y="54"/>
                    </a:lnTo>
                    <a:lnTo>
                      <a:pt x="271" y="0"/>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 name="Google Shape;128;p5"/>
              <p:cNvSpPr/>
              <p:nvPr/>
            </p:nvSpPr>
            <p:spPr>
              <a:xfrm>
                <a:off x="263005" y="3660001"/>
                <a:ext cx="3790149" cy="19249"/>
              </a:xfrm>
              <a:custGeom>
                <a:avLst/>
                <a:gdLst/>
                <a:ahLst/>
                <a:cxnLst/>
                <a:rect l="l" t="t" r="r" b="b"/>
                <a:pathLst>
                  <a:path w="109629" h="542" extrusionOk="0">
                    <a:moveTo>
                      <a:pt x="271" y="0"/>
                    </a:moveTo>
                    <a:cubicBezTo>
                      <a:pt x="118" y="0"/>
                      <a:pt x="1" y="126"/>
                      <a:pt x="1" y="271"/>
                    </a:cubicBezTo>
                    <a:cubicBezTo>
                      <a:pt x="1" y="424"/>
                      <a:pt x="118" y="541"/>
                      <a:pt x="271" y="541"/>
                    </a:cubicBezTo>
                    <a:lnTo>
                      <a:pt x="13909" y="496"/>
                    </a:lnTo>
                    <a:lnTo>
                      <a:pt x="27538" y="478"/>
                    </a:lnTo>
                    <a:lnTo>
                      <a:pt x="54814" y="442"/>
                    </a:lnTo>
                    <a:lnTo>
                      <a:pt x="82082" y="478"/>
                    </a:lnTo>
                    <a:lnTo>
                      <a:pt x="95720" y="496"/>
                    </a:lnTo>
                    <a:lnTo>
                      <a:pt x="109349" y="541"/>
                    </a:lnTo>
                    <a:lnTo>
                      <a:pt x="109358" y="541"/>
                    </a:lnTo>
                    <a:cubicBezTo>
                      <a:pt x="109502" y="541"/>
                      <a:pt x="109628" y="424"/>
                      <a:pt x="109619" y="271"/>
                    </a:cubicBezTo>
                    <a:cubicBezTo>
                      <a:pt x="109619" y="117"/>
                      <a:pt x="109502" y="0"/>
                      <a:pt x="109349" y="0"/>
                    </a:cubicBezTo>
                    <a:lnTo>
                      <a:pt x="95720" y="45"/>
                    </a:lnTo>
                    <a:lnTo>
                      <a:pt x="82082" y="63"/>
                    </a:lnTo>
                    <a:lnTo>
                      <a:pt x="54814" y="99"/>
                    </a:lnTo>
                    <a:lnTo>
                      <a:pt x="27538" y="72"/>
                    </a:lnTo>
                    <a:lnTo>
                      <a:pt x="13909" y="54"/>
                    </a:lnTo>
                    <a:lnTo>
                      <a:pt x="271" y="0"/>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 name="Google Shape;129;p5"/>
              <p:cNvSpPr/>
              <p:nvPr/>
            </p:nvSpPr>
            <p:spPr>
              <a:xfrm>
                <a:off x="263005" y="3097194"/>
                <a:ext cx="3790149" cy="19249"/>
              </a:xfrm>
              <a:custGeom>
                <a:avLst/>
                <a:gdLst/>
                <a:ahLst/>
                <a:cxnLst/>
                <a:rect l="l" t="t" r="r" b="b"/>
                <a:pathLst>
                  <a:path w="109629" h="542" extrusionOk="0">
                    <a:moveTo>
                      <a:pt x="109364" y="0"/>
                    </a:moveTo>
                    <a:cubicBezTo>
                      <a:pt x="109359" y="0"/>
                      <a:pt x="109354" y="0"/>
                      <a:pt x="109349" y="1"/>
                    </a:cubicBezTo>
                    <a:lnTo>
                      <a:pt x="95720" y="46"/>
                    </a:lnTo>
                    <a:lnTo>
                      <a:pt x="82082" y="64"/>
                    </a:lnTo>
                    <a:lnTo>
                      <a:pt x="54814" y="100"/>
                    </a:lnTo>
                    <a:lnTo>
                      <a:pt x="27538" y="64"/>
                    </a:lnTo>
                    <a:lnTo>
                      <a:pt x="13909" y="46"/>
                    </a:lnTo>
                    <a:lnTo>
                      <a:pt x="271" y="1"/>
                    </a:lnTo>
                    <a:cubicBezTo>
                      <a:pt x="118" y="1"/>
                      <a:pt x="1" y="118"/>
                      <a:pt x="1" y="271"/>
                    </a:cubicBezTo>
                    <a:cubicBezTo>
                      <a:pt x="1" y="415"/>
                      <a:pt x="118" y="542"/>
                      <a:pt x="271" y="542"/>
                    </a:cubicBezTo>
                    <a:lnTo>
                      <a:pt x="13909" y="488"/>
                    </a:lnTo>
                    <a:lnTo>
                      <a:pt x="27538" y="470"/>
                    </a:lnTo>
                    <a:lnTo>
                      <a:pt x="54814" y="442"/>
                    </a:lnTo>
                    <a:lnTo>
                      <a:pt x="82082" y="470"/>
                    </a:lnTo>
                    <a:lnTo>
                      <a:pt x="95720" y="488"/>
                    </a:lnTo>
                    <a:lnTo>
                      <a:pt x="109349" y="542"/>
                    </a:lnTo>
                    <a:lnTo>
                      <a:pt x="109358" y="542"/>
                    </a:lnTo>
                    <a:cubicBezTo>
                      <a:pt x="109502" y="542"/>
                      <a:pt x="109628" y="415"/>
                      <a:pt x="109619" y="262"/>
                    </a:cubicBezTo>
                    <a:cubicBezTo>
                      <a:pt x="109619" y="123"/>
                      <a:pt x="109510" y="0"/>
                      <a:pt x="109364" y="0"/>
                    </a:cubicBez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 name="Google Shape;130;p5"/>
              <p:cNvSpPr/>
              <p:nvPr/>
            </p:nvSpPr>
            <p:spPr>
              <a:xfrm>
                <a:off x="263005" y="2252683"/>
                <a:ext cx="3790149" cy="19249"/>
              </a:xfrm>
              <a:custGeom>
                <a:avLst/>
                <a:gdLst/>
                <a:ahLst/>
                <a:cxnLst/>
                <a:rect l="l" t="t" r="r" b="b"/>
                <a:pathLst>
                  <a:path w="109629" h="542" extrusionOk="0">
                    <a:moveTo>
                      <a:pt x="109364" y="1"/>
                    </a:moveTo>
                    <a:cubicBezTo>
                      <a:pt x="109359" y="1"/>
                      <a:pt x="109354" y="1"/>
                      <a:pt x="109349" y="1"/>
                    </a:cubicBezTo>
                    <a:lnTo>
                      <a:pt x="95720" y="46"/>
                    </a:lnTo>
                    <a:lnTo>
                      <a:pt x="82082" y="64"/>
                    </a:lnTo>
                    <a:lnTo>
                      <a:pt x="54814" y="100"/>
                    </a:lnTo>
                    <a:lnTo>
                      <a:pt x="27538" y="64"/>
                    </a:lnTo>
                    <a:lnTo>
                      <a:pt x="13909" y="46"/>
                    </a:lnTo>
                    <a:lnTo>
                      <a:pt x="271" y="1"/>
                    </a:lnTo>
                    <a:cubicBezTo>
                      <a:pt x="118" y="1"/>
                      <a:pt x="1" y="118"/>
                      <a:pt x="1" y="272"/>
                    </a:cubicBezTo>
                    <a:cubicBezTo>
                      <a:pt x="1" y="416"/>
                      <a:pt x="118" y="542"/>
                      <a:pt x="271" y="542"/>
                    </a:cubicBezTo>
                    <a:lnTo>
                      <a:pt x="13909" y="488"/>
                    </a:lnTo>
                    <a:lnTo>
                      <a:pt x="27538" y="470"/>
                    </a:lnTo>
                    <a:lnTo>
                      <a:pt x="54814" y="443"/>
                    </a:lnTo>
                    <a:lnTo>
                      <a:pt x="82082" y="470"/>
                    </a:lnTo>
                    <a:lnTo>
                      <a:pt x="95720" y="488"/>
                    </a:lnTo>
                    <a:lnTo>
                      <a:pt x="109349" y="542"/>
                    </a:lnTo>
                    <a:lnTo>
                      <a:pt x="109358" y="542"/>
                    </a:lnTo>
                    <a:cubicBezTo>
                      <a:pt x="109502" y="542"/>
                      <a:pt x="109628" y="416"/>
                      <a:pt x="109619" y="272"/>
                    </a:cubicBezTo>
                    <a:cubicBezTo>
                      <a:pt x="109619" y="124"/>
                      <a:pt x="109510" y="1"/>
                      <a:pt x="109364" y="1"/>
                    </a:cubicBez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 name="Google Shape;131;p5"/>
              <p:cNvSpPr/>
              <p:nvPr/>
            </p:nvSpPr>
            <p:spPr>
              <a:xfrm>
                <a:off x="263005" y="2534104"/>
                <a:ext cx="3790149" cy="19249"/>
              </a:xfrm>
              <a:custGeom>
                <a:avLst/>
                <a:gdLst/>
                <a:ahLst/>
                <a:cxnLst/>
                <a:rect l="l" t="t" r="r" b="b"/>
                <a:pathLst>
                  <a:path w="109629" h="542" extrusionOk="0">
                    <a:moveTo>
                      <a:pt x="271" y="0"/>
                    </a:moveTo>
                    <a:cubicBezTo>
                      <a:pt x="118" y="0"/>
                      <a:pt x="1" y="118"/>
                      <a:pt x="1" y="271"/>
                    </a:cubicBezTo>
                    <a:cubicBezTo>
                      <a:pt x="1" y="424"/>
                      <a:pt x="118" y="541"/>
                      <a:pt x="271" y="541"/>
                    </a:cubicBezTo>
                    <a:lnTo>
                      <a:pt x="13909" y="487"/>
                    </a:lnTo>
                    <a:lnTo>
                      <a:pt x="27538" y="469"/>
                    </a:lnTo>
                    <a:lnTo>
                      <a:pt x="54814" y="442"/>
                    </a:lnTo>
                    <a:lnTo>
                      <a:pt x="82082" y="478"/>
                    </a:lnTo>
                    <a:lnTo>
                      <a:pt x="95720" y="496"/>
                    </a:lnTo>
                    <a:lnTo>
                      <a:pt x="109349" y="541"/>
                    </a:lnTo>
                    <a:lnTo>
                      <a:pt x="109358" y="541"/>
                    </a:lnTo>
                    <a:cubicBezTo>
                      <a:pt x="109502" y="541"/>
                      <a:pt x="109628" y="415"/>
                      <a:pt x="109619" y="271"/>
                    </a:cubicBezTo>
                    <a:cubicBezTo>
                      <a:pt x="109619" y="118"/>
                      <a:pt x="109502" y="0"/>
                      <a:pt x="109349" y="0"/>
                    </a:cubicBezTo>
                    <a:lnTo>
                      <a:pt x="95720" y="45"/>
                    </a:lnTo>
                    <a:lnTo>
                      <a:pt x="82082" y="63"/>
                    </a:lnTo>
                    <a:lnTo>
                      <a:pt x="54814" y="100"/>
                    </a:lnTo>
                    <a:lnTo>
                      <a:pt x="27538" y="72"/>
                    </a:lnTo>
                    <a:lnTo>
                      <a:pt x="13909" y="54"/>
                    </a:lnTo>
                    <a:lnTo>
                      <a:pt x="271" y="0"/>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 name="Google Shape;132;p5"/>
              <p:cNvSpPr/>
              <p:nvPr/>
            </p:nvSpPr>
            <p:spPr>
              <a:xfrm>
                <a:off x="263005" y="1970978"/>
                <a:ext cx="3790149" cy="19285"/>
              </a:xfrm>
              <a:custGeom>
                <a:avLst/>
                <a:gdLst/>
                <a:ahLst/>
                <a:cxnLst/>
                <a:rect l="l" t="t" r="r" b="b"/>
                <a:pathLst>
                  <a:path w="109629" h="543" extrusionOk="0">
                    <a:moveTo>
                      <a:pt x="271" y="1"/>
                    </a:moveTo>
                    <a:cubicBezTo>
                      <a:pt x="118" y="1"/>
                      <a:pt x="1" y="127"/>
                      <a:pt x="1" y="271"/>
                    </a:cubicBezTo>
                    <a:cubicBezTo>
                      <a:pt x="1" y="419"/>
                      <a:pt x="110" y="542"/>
                      <a:pt x="256" y="542"/>
                    </a:cubicBezTo>
                    <a:cubicBezTo>
                      <a:pt x="261" y="542"/>
                      <a:pt x="266" y="542"/>
                      <a:pt x="271" y="542"/>
                    </a:cubicBezTo>
                    <a:lnTo>
                      <a:pt x="13909" y="497"/>
                    </a:lnTo>
                    <a:lnTo>
                      <a:pt x="27538" y="479"/>
                    </a:lnTo>
                    <a:lnTo>
                      <a:pt x="54814" y="443"/>
                    </a:lnTo>
                    <a:lnTo>
                      <a:pt x="82082" y="479"/>
                    </a:lnTo>
                    <a:lnTo>
                      <a:pt x="95720" y="497"/>
                    </a:lnTo>
                    <a:lnTo>
                      <a:pt x="109349" y="542"/>
                    </a:lnTo>
                    <a:lnTo>
                      <a:pt x="109358" y="542"/>
                    </a:lnTo>
                    <a:cubicBezTo>
                      <a:pt x="109502" y="542"/>
                      <a:pt x="109628" y="425"/>
                      <a:pt x="109619" y="271"/>
                    </a:cubicBezTo>
                    <a:cubicBezTo>
                      <a:pt x="109619" y="127"/>
                      <a:pt x="109502" y="1"/>
                      <a:pt x="109349" y="1"/>
                    </a:cubicBezTo>
                    <a:lnTo>
                      <a:pt x="95720" y="55"/>
                    </a:lnTo>
                    <a:lnTo>
                      <a:pt x="82082" y="73"/>
                    </a:lnTo>
                    <a:lnTo>
                      <a:pt x="54814" y="100"/>
                    </a:lnTo>
                    <a:lnTo>
                      <a:pt x="27538" y="73"/>
                    </a:lnTo>
                    <a:lnTo>
                      <a:pt x="13909" y="55"/>
                    </a:lnTo>
                    <a:lnTo>
                      <a:pt x="271" y="1"/>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 name="Google Shape;133;p5"/>
              <p:cNvSpPr/>
              <p:nvPr/>
            </p:nvSpPr>
            <p:spPr>
              <a:xfrm>
                <a:off x="263005" y="1408208"/>
                <a:ext cx="3790149" cy="19249"/>
              </a:xfrm>
              <a:custGeom>
                <a:avLst/>
                <a:gdLst/>
                <a:ahLst/>
                <a:cxnLst/>
                <a:rect l="l" t="t" r="r" b="b"/>
                <a:pathLst>
                  <a:path w="109629" h="542" extrusionOk="0">
                    <a:moveTo>
                      <a:pt x="271" y="1"/>
                    </a:moveTo>
                    <a:cubicBezTo>
                      <a:pt x="118" y="1"/>
                      <a:pt x="1" y="118"/>
                      <a:pt x="1" y="271"/>
                    </a:cubicBezTo>
                    <a:cubicBezTo>
                      <a:pt x="1" y="415"/>
                      <a:pt x="118" y="541"/>
                      <a:pt x="271" y="541"/>
                    </a:cubicBezTo>
                    <a:lnTo>
                      <a:pt x="13909" y="487"/>
                    </a:lnTo>
                    <a:lnTo>
                      <a:pt x="27538" y="469"/>
                    </a:lnTo>
                    <a:lnTo>
                      <a:pt x="54814" y="442"/>
                    </a:lnTo>
                    <a:lnTo>
                      <a:pt x="82082" y="469"/>
                    </a:lnTo>
                    <a:lnTo>
                      <a:pt x="95720" y="487"/>
                    </a:lnTo>
                    <a:lnTo>
                      <a:pt x="109349" y="541"/>
                    </a:lnTo>
                    <a:lnTo>
                      <a:pt x="109358" y="541"/>
                    </a:lnTo>
                    <a:cubicBezTo>
                      <a:pt x="109502" y="541"/>
                      <a:pt x="109628" y="415"/>
                      <a:pt x="109619" y="271"/>
                    </a:cubicBezTo>
                    <a:cubicBezTo>
                      <a:pt x="109619" y="118"/>
                      <a:pt x="109502" y="1"/>
                      <a:pt x="109349" y="1"/>
                    </a:cubicBezTo>
                    <a:lnTo>
                      <a:pt x="95720" y="46"/>
                    </a:lnTo>
                    <a:lnTo>
                      <a:pt x="82082" y="64"/>
                    </a:lnTo>
                    <a:lnTo>
                      <a:pt x="54814" y="100"/>
                    </a:lnTo>
                    <a:lnTo>
                      <a:pt x="27538" y="64"/>
                    </a:lnTo>
                    <a:lnTo>
                      <a:pt x="13909" y="46"/>
                    </a:lnTo>
                    <a:lnTo>
                      <a:pt x="271" y="1"/>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 name="Google Shape;134;p5"/>
              <p:cNvSpPr/>
              <p:nvPr/>
            </p:nvSpPr>
            <p:spPr>
              <a:xfrm>
                <a:off x="263005" y="845117"/>
                <a:ext cx="3790149" cy="19214"/>
              </a:xfrm>
              <a:custGeom>
                <a:avLst/>
                <a:gdLst/>
                <a:ahLst/>
                <a:cxnLst/>
                <a:rect l="l" t="t" r="r" b="b"/>
                <a:pathLst>
                  <a:path w="109629" h="541" extrusionOk="0">
                    <a:moveTo>
                      <a:pt x="271" y="0"/>
                    </a:moveTo>
                    <a:cubicBezTo>
                      <a:pt x="118" y="0"/>
                      <a:pt x="1" y="126"/>
                      <a:pt x="1" y="271"/>
                    </a:cubicBezTo>
                    <a:cubicBezTo>
                      <a:pt x="1" y="424"/>
                      <a:pt x="118" y="541"/>
                      <a:pt x="271" y="541"/>
                    </a:cubicBezTo>
                    <a:lnTo>
                      <a:pt x="13909" y="487"/>
                    </a:lnTo>
                    <a:lnTo>
                      <a:pt x="27538" y="469"/>
                    </a:lnTo>
                    <a:lnTo>
                      <a:pt x="54814" y="442"/>
                    </a:lnTo>
                    <a:lnTo>
                      <a:pt x="82082" y="478"/>
                    </a:lnTo>
                    <a:lnTo>
                      <a:pt x="95720" y="496"/>
                    </a:lnTo>
                    <a:lnTo>
                      <a:pt x="109349" y="541"/>
                    </a:lnTo>
                    <a:lnTo>
                      <a:pt x="109358" y="541"/>
                    </a:lnTo>
                    <a:cubicBezTo>
                      <a:pt x="109502" y="541"/>
                      <a:pt x="109628" y="424"/>
                      <a:pt x="109619" y="271"/>
                    </a:cubicBezTo>
                    <a:cubicBezTo>
                      <a:pt x="109619" y="117"/>
                      <a:pt x="109502" y="0"/>
                      <a:pt x="109349" y="0"/>
                    </a:cubicBezTo>
                    <a:lnTo>
                      <a:pt x="95720" y="45"/>
                    </a:lnTo>
                    <a:lnTo>
                      <a:pt x="82082" y="63"/>
                    </a:lnTo>
                    <a:lnTo>
                      <a:pt x="54814" y="99"/>
                    </a:lnTo>
                    <a:lnTo>
                      <a:pt x="27538" y="72"/>
                    </a:lnTo>
                    <a:lnTo>
                      <a:pt x="13909" y="54"/>
                    </a:lnTo>
                    <a:lnTo>
                      <a:pt x="271" y="0"/>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 name="Google Shape;135;p5"/>
              <p:cNvSpPr/>
              <p:nvPr/>
            </p:nvSpPr>
            <p:spPr>
              <a:xfrm>
                <a:off x="263005" y="1126503"/>
                <a:ext cx="3790149" cy="19249"/>
              </a:xfrm>
              <a:custGeom>
                <a:avLst/>
                <a:gdLst/>
                <a:ahLst/>
                <a:cxnLst/>
                <a:rect l="l" t="t" r="r" b="b"/>
                <a:pathLst>
                  <a:path w="109629" h="542" extrusionOk="0">
                    <a:moveTo>
                      <a:pt x="271" y="0"/>
                    </a:moveTo>
                    <a:cubicBezTo>
                      <a:pt x="118" y="0"/>
                      <a:pt x="1" y="126"/>
                      <a:pt x="1" y="271"/>
                    </a:cubicBezTo>
                    <a:cubicBezTo>
                      <a:pt x="1" y="419"/>
                      <a:pt x="110" y="542"/>
                      <a:pt x="256" y="542"/>
                    </a:cubicBezTo>
                    <a:cubicBezTo>
                      <a:pt x="261" y="542"/>
                      <a:pt x="266" y="541"/>
                      <a:pt x="271" y="541"/>
                    </a:cubicBezTo>
                    <a:lnTo>
                      <a:pt x="13909" y="496"/>
                    </a:lnTo>
                    <a:lnTo>
                      <a:pt x="27538" y="478"/>
                    </a:lnTo>
                    <a:lnTo>
                      <a:pt x="54814" y="442"/>
                    </a:lnTo>
                    <a:lnTo>
                      <a:pt x="82082" y="478"/>
                    </a:lnTo>
                    <a:lnTo>
                      <a:pt x="95720" y="496"/>
                    </a:lnTo>
                    <a:lnTo>
                      <a:pt x="109349" y="541"/>
                    </a:lnTo>
                    <a:lnTo>
                      <a:pt x="109358" y="541"/>
                    </a:lnTo>
                    <a:cubicBezTo>
                      <a:pt x="109502" y="541"/>
                      <a:pt x="109628" y="424"/>
                      <a:pt x="109619" y="271"/>
                    </a:cubicBezTo>
                    <a:cubicBezTo>
                      <a:pt x="109619" y="126"/>
                      <a:pt x="109502" y="0"/>
                      <a:pt x="109349" y="0"/>
                    </a:cubicBezTo>
                    <a:lnTo>
                      <a:pt x="95720" y="54"/>
                    </a:lnTo>
                    <a:lnTo>
                      <a:pt x="82082" y="72"/>
                    </a:lnTo>
                    <a:lnTo>
                      <a:pt x="54814" y="99"/>
                    </a:lnTo>
                    <a:lnTo>
                      <a:pt x="27538" y="72"/>
                    </a:lnTo>
                    <a:lnTo>
                      <a:pt x="13909" y="54"/>
                    </a:lnTo>
                    <a:lnTo>
                      <a:pt x="271" y="0"/>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136;p5"/>
              <p:cNvSpPr/>
              <p:nvPr/>
            </p:nvSpPr>
            <p:spPr>
              <a:xfrm>
                <a:off x="263005" y="1689593"/>
                <a:ext cx="3790149" cy="19249"/>
              </a:xfrm>
              <a:custGeom>
                <a:avLst/>
                <a:gdLst/>
                <a:ahLst/>
                <a:cxnLst/>
                <a:rect l="l" t="t" r="r" b="b"/>
                <a:pathLst>
                  <a:path w="109629" h="542" extrusionOk="0">
                    <a:moveTo>
                      <a:pt x="271" y="1"/>
                    </a:moveTo>
                    <a:cubicBezTo>
                      <a:pt x="118" y="1"/>
                      <a:pt x="1" y="127"/>
                      <a:pt x="1" y="271"/>
                    </a:cubicBezTo>
                    <a:cubicBezTo>
                      <a:pt x="1" y="424"/>
                      <a:pt x="118" y="542"/>
                      <a:pt x="271" y="542"/>
                    </a:cubicBezTo>
                    <a:lnTo>
                      <a:pt x="13909" y="487"/>
                    </a:lnTo>
                    <a:lnTo>
                      <a:pt x="27538" y="469"/>
                    </a:lnTo>
                    <a:lnTo>
                      <a:pt x="54814" y="442"/>
                    </a:lnTo>
                    <a:lnTo>
                      <a:pt x="82082" y="478"/>
                    </a:lnTo>
                    <a:lnTo>
                      <a:pt x="95720" y="496"/>
                    </a:lnTo>
                    <a:lnTo>
                      <a:pt x="109349" y="542"/>
                    </a:lnTo>
                    <a:lnTo>
                      <a:pt x="109358" y="542"/>
                    </a:lnTo>
                    <a:cubicBezTo>
                      <a:pt x="109502" y="542"/>
                      <a:pt x="109628" y="424"/>
                      <a:pt x="109619" y="271"/>
                    </a:cubicBezTo>
                    <a:cubicBezTo>
                      <a:pt x="109619" y="118"/>
                      <a:pt x="109502" y="1"/>
                      <a:pt x="109349" y="1"/>
                    </a:cubicBezTo>
                    <a:lnTo>
                      <a:pt x="95720" y="46"/>
                    </a:lnTo>
                    <a:lnTo>
                      <a:pt x="82082" y="64"/>
                    </a:lnTo>
                    <a:lnTo>
                      <a:pt x="54814" y="100"/>
                    </a:lnTo>
                    <a:lnTo>
                      <a:pt x="27538" y="73"/>
                    </a:lnTo>
                    <a:lnTo>
                      <a:pt x="13909" y="55"/>
                    </a:lnTo>
                    <a:lnTo>
                      <a:pt x="271" y="1"/>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 name="Google Shape;137;p5"/>
              <p:cNvSpPr/>
              <p:nvPr/>
            </p:nvSpPr>
            <p:spPr>
              <a:xfrm>
                <a:off x="263005" y="2815489"/>
                <a:ext cx="3790149" cy="19249"/>
              </a:xfrm>
              <a:custGeom>
                <a:avLst/>
                <a:gdLst/>
                <a:ahLst/>
                <a:cxnLst/>
                <a:rect l="l" t="t" r="r" b="b"/>
                <a:pathLst>
                  <a:path w="109629" h="542" extrusionOk="0">
                    <a:moveTo>
                      <a:pt x="271" y="1"/>
                    </a:moveTo>
                    <a:cubicBezTo>
                      <a:pt x="118" y="1"/>
                      <a:pt x="1" y="127"/>
                      <a:pt x="1" y="271"/>
                    </a:cubicBezTo>
                    <a:cubicBezTo>
                      <a:pt x="1" y="424"/>
                      <a:pt x="118" y="541"/>
                      <a:pt x="271" y="541"/>
                    </a:cubicBezTo>
                    <a:lnTo>
                      <a:pt x="13909" y="496"/>
                    </a:lnTo>
                    <a:lnTo>
                      <a:pt x="27538" y="478"/>
                    </a:lnTo>
                    <a:lnTo>
                      <a:pt x="54814" y="442"/>
                    </a:lnTo>
                    <a:lnTo>
                      <a:pt x="82082" y="478"/>
                    </a:lnTo>
                    <a:lnTo>
                      <a:pt x="95720" y="496"/>
                    </a:lnTo>
                    <a:lnTo>
                      <a:pt x="109349" y="541"/>
                    </a:lnTo>
                    <a:lnTo>
                      <a:pt x="109358" y="541"/>
                    </a:lnTo>
                    <a:cubicBezTo>
                      <a:pt x="109502" y="541"/>
                      <a:pt x="109628" y="424"/>
                      <a:pt x="109619" y="271"/>
                    </a:cubicBezTo>
                    <a:cubicBezTo>
                      <a:pt x="109619" y="127"/>
                      <a:pt x="109502" y="1"/>
                      <a:pt x="109349" y="1"/>
                    </a:cubicBezTo>
                    <a:lnTo>
                      <a:pt x="95720" y="55"/>
                    </a:lnTo>
                    <a:lnTo>
                      <a:pt x="82082" y="73"/>
                    </a:lnTo>
                    <a:lnTo>
                      <a:pt x="54814" y="100"/>
                    </a:lnTo>
                    <a:lnTo>
                      <a:pt x="27538" y="73"/>
                    </a:lnTo>
                    <a:lnTo>
                      <a:pt x="13909" y="55"/>
                    </a:lnTo>
                    <a:lnTo>
                      <a:pt x="271" y="1"/>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 name="Google Shape;138;p5"/>
              <p:cNvSpPr/>
              <p:nvPr/>
            </p:nvSpPr>
            <p:spPr>
              <a:xfrm>
                <a:off x="263005" y="4785897"/>
                <a:ext cx="3790149" cy="19533"/>
              </a:xfrm>
              <a:custGeom>
                <a:avLst/>
                <a:gdLst/>
                <a:ahLst/>
                <a:cxnLst/>
                <a:rect l="l" t="t" r="r" b="b"/>
                <a:pathLst>
                  <a:path w="109629" h="550" extrusionOk="0">
                    <a:moveTo>
                      <a:pt x="271" y="0"/>
                    </a:moveTo>
                    <a:cubicBezTo>
                      <a:pt x="118" y="0"/>
                      <a:pt x="1" y="126"/>
                      <a:pt x="1" y="280"/>
                    </a:cubicBezTo>
                    <a:cubicBezTo>
                      <a:pt x="1" y="424"/>
                      <a:pt x="118" y="550"/>
                      <a:pt x="271" y="550"/>
                    </a:cubicBezTo>
                    <a:lnTo>
                      <a:pt x="13909" y="496"/>
                    </a:lnTo>
                    <a:lnTo>
                      <a:pt x="27538" y="478"/>
                    </a:lnTo>
                    <a:lnTo>
                      <a:pt x="54814" y="442"/>
                    </a:lnTo>
                    <a:lnTo>
                      <a:pt x="82082" y="478"/>
                    </a:lnTo>
                    <a:lnTo>
                      <a:pt x="95720" y="496"/>
                    </a:lnTo>
                    <a:lnTo>
                      <a:pt x="109349" y="550"/>
                    </a:lnTo>
                    <a:lnTo>
                      <a:pt x="109358" y="550"/>
                    </a:lnTo>
                    <a:cubicBezTo>
                      <a:pt x="109502" y="550"/>
                      <a:pt x="109628" y="424"/>
                      <a:pt x="109619" y="270"/>
                    </a:cubicBezTo>
                    <a:cubicBezTo>
                      <a:pt x="109619" y="126"/>
                      <a:pt x="109502" y="0"/>
                      <a:pt x="109349" y="0"/>
                    </a:cubicBezTo>
                    <a:lnTo>
                      <a:pt x="95720" y="54"/>
                    </a:lnTo>
                    <a:lnTo>
                      <a:pt x="82082" y="72"/>
                    </a:lnTo>
                    <a:lnTo>
                      <a:pt x="54814" y="108"/>
                    </a:lnTo>
                    <a:lnTo>
                      <a:pt x="27538" y="72"/>
                    </a:lnTo>
                    <a:lnTo>
                      <a:pt x="13909" y="54"/>
                    </a:lnTo>
                    <a:lnTo>
                      <a:pt x="271" y="0"/>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 name="Google Shape;139;p5"/>
            <p:cNvGrpSpPr/>
            <p:nvPr/>
          </p:nvGrpSpPr>
          <p:grpSpPr>
            <a:xfrm>
              <a:off x="5055305" y="845117"/>
              <a:ext cx="3790149" cy="3960313"/>
              <a:chOff x="263005" y="845117"/>
              <a:chExt cx="3790149" cy="3960313"/>
            </a:xfrm>
          </p:grpSpPr>
          <p:sp>
            <p:nvSpPr>
              <p:cNvPr id="140" name="Google Shape;140;p5"/>
              <p:cNvSpPr/>
              <p:nvPr/>
            </p:nvSpPr>
            <p:spPr>
              <a:xfrm>
                <a:off x="263005" y="3941386"/>
                <a:ext cx="3790149" cy="19569"/>
              </a:xfrm>
              <a:custGeom>
                <a:avLst/>
                <a:gdLst/>
                <a:ahLst/>
                <a:cxnLst/>
                <a:rect l="l" t="t" r="r" b="b"/>
                <a:pathLst>
                  <a:path w="109629" h="551" extrusionOk="0">
                    <a:moveTo>
                      <a:pt x="271" y="0"/>
                    </a:moveTo>
                    <a:cubicBezTo>
                      <a:pt x="118" y="9"/>
                      <a:pt x="1" y="127"/>
                      <a:pt x="1" y="280"/>
                    </a:cubicBezTo>
                    <a:cubicBezTo>
                      <a:pt x="1" y="424"/>
                      <a:pt x="118" y="550"/>
                      <a:pt x="271" y="550"/>
                    </a:cubicBezTo>
                    <a:lnTo>
                      <a:pt x="13909" y="496"/>
                    </a:lnTo>
                    <a:lnTo>
                      <a:pt x="27538" y="478"/>
                    </a:lnTo>
                    <a:lnTo>
                      <a:pt x="54814" y="451"/>
                    </a:lnTo>
                    <a:lnTo>
                      <a:pt x="82082" y="478"/>
                    </a:lnTo>
                    <a:lnTo>
                      <a:pt x="95720" y="496"/>
                    </a:lnTo>
                    <a:lnTo>
                      <a:pt x="109349" y="550"/>
                    </a:lnTo>
                    <a:lnTo>
                      <a:pt x="109358" y="550"/>
                    </a:lnTo>
                    <a:cubicBezTo>
                      <a:pt x="109502" y="550"/>
                      <a:pt x="109628" y="424"/>
                      <a:pt x="109619" y="271"/>
                    </a:cubicBezTo>
                    <a:cubicBezTo>
                      <a:pt x="109619" y="127"/>
                      <a:pt x="109502" y="0"/>
                      <a:pt x="109349" y="0"/>
                    </a:cubicBezTo>
                    <a:lnTo>
                      <a:pt x="95720" y="55"/>
                    </a:lnTo>
                    <a:lnTo>
                      <a:pt x="82082" y="73"/>
                    </a:lnTo>
                    <a:lnTo>
                      <a:pt x="54814" y="109"/>
                    </a:lnTo>
                    <a:lnTo>
                      <a:pt x="27538" y="73"/>
                    </a:lnTo>
                    <a:lnTo>
                      <a:pt x="13909" y="55"/>
                    </a:lnTo>
                    <a:lnTo>
                      <a:pt x="271" y="0"/>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 name="Google Shape;141;p5"/>
              <p:cNvSpPr/>
              <p:nvPr/>
            </p:nvSpPr>
            <p:spPr>
              <a:xfrm>
                <a:off x="263005" y="4223091"/>
                <a:ext cx="3790149" cy="19249"/>
              </a:xfrm>
              <a:custGeom>
                <a:avLst/>
                <a:gdLst/>
                <a:ahLst/>
                <a:cxnLst/>
                <a:rect l="l" t="t" r="r" b="b"/>
                <a:pathLst>
                  <a:path w="109629" h="542" extrusionOk="0">
                    <a:moveTo>
                      <a:pt x="271" y="1"/>
                    </a:moveTo>
                    <a:cubicBezTo>
                      <a:pt x="118" y="1"/>
                      <a:pt x="1" y="118"/>
                      <a:pt x="1" y="271"/>
                    </a:cubicBezTo>
                    <a:cubicBezTo>
                      <a:pt x="1" y="424"/>
                      <a:pt x="118" y="541"/>
                      <a:pt x="271" y="541"/>
                    </a:cubicBezTo>
                    <a:lnTo>
                      <a:pt x="13909" y="487"/>
                    </a:lnTo>
                    <a:lnTo>
                      <a:pt x="27538" y="469"/>
                    </a:lnTo>
                    <a:lnTo>
                      <a:pt x="54814" y="442"/>
                    </a:lnTo>
                    <a:lnTo>
                      <a:pt x="82082" y="478"/>
                    </a:lnTo>
                    <a:lnTo>
                      <a:pt x="95720" y="496"/>
                    </a:lnTo>
                    <a:lnTo>
                      <a:pt x="109349" y="541"/>
                    </a:lnTo>
                    <a:lnTo>
                      <a:pt x="109358" y="541"/>
                    </a:lnTo>
                    <a:cubicBezTo>
                      <a:pt x="109502" y="541"/>
                      <a:pt x="109628" y="415"/>
                      <a:pt x="109619" y="271"/>
                    </a:cubicBezTo>
                    <a:cubicBezTo>
                      <a:pt x="109619" y="118"/>
                      <a:pt x="109502" y="1"/>
                      <a:pt x="109349" y="1"/>
                    </a:cubicBezTo>
                    <a:lnTo>
                      <a:pt x="95720" y="46"/>
                    </a:lnTo>
                    <a:lnTo>
                      <a:pt x="82082" y="64"/>
                    </a:lnTo>
                    <a:lnTo>
                      <a:pt x="54814" y="100"/>
                    </a:lnTo>
                    <a:lnTo>
                      <a:pt x="27538" y="64"/>
                    </a:lnTo>
                    <a:lnTo>
                      <a:pt x="13909" y="46"/>
                    </a:lnTo>
                    <a:lnTo>
                      <a:pt x="271" y="1"/>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 name="Google Shape;142;p5"/>
              <p:cNvSpPr/>
              <p:nvPr/>
            </p:nvSpPr>
            <p:spPr>
              <a:xfrm>
                <a:off x="263005" y="4504476"/>
                <a:ext cx="3790149" cy="19249"/>
              </a:xfrm>
              <a:custGeom>
                <a:avLst/>
                <a:gdLst/>
                <a:ahLst/>
                <a:cxnLst/>
                <a:rect l="l" t="t" r="r" b="b"/>
                <a:pathLst>
                  <a:path w="109629" h="542" extrusionOk="0">
                    <a:moveTo>
                      <a:pt x="271" y="1"/>
                    </a:moveTo>
                    <a:cubicBezTo>
                      <a:pt x="118" y="1"/>
                      <a:pt x="1" y="127"/>
                      <a:pt x="1" y="271"/>
                    </a:cubicBezTo>
                    <a:cubicBezTo>
                      <a:pt x="1" y="425"/>
                      <a:pt x="118" y="542"/>
                      <a:pt x="271" y="542"/>
                    </a:cubicBezTo>
                    <a:lnTo>
                      <a:pt x="13909" y="497"/>
                    </a:lnTo>
                    <a:lnTo>
                      <a:pt x="27538" y="479"/>
                    </a:lnTo>
                    <a:lnTo>
                      <a:pt x="54814" y="443"/>
                    </a:lnTo>
                    <a:lnTo>
                      <a:pt x="82082" y="479"/>
                    </a:lnTo>
                    <a:lnTo>
                      <a:pt x="95720" y="497"/>
                    </a:lnTo>
                    <a:lnTo>
                      <a:pt x="109349" y="542"/>
                    </a:lnTo>
                    <a:lnTo>
                      <a:pt x="109358" y="542"/>
                    </a:lnTo>
                    <a:cubicBezTo>
                      <a:pt x="109502" y="542"/>
                      <a:pt x="109628" y="425"/>
                      <a:pt x="109619" y="271"/>
                    </a:cubicBezTo>
                    <a:cubicBezTo>
                      <a:pt x="109619" y="118"/>
                      <a:pt x="109502" y="1"/>
                      <a:pt x="109349" y="1"/>
                    </a:cubicBezTo>
                    <a:lnTo>
                      <a:pt x="95720" y="46"/>
                    </a:lnTo>
                    <a:lnTo>
                      <a:pt x="82082" y="64"/>
                    </a:lnTo>
                    <a:lnTo>
                      <a:pt x="54814" y="100"/>
                    </a:lnTo>
                    <a:lnTo>
                      <a:pt x="27538" y="73"/>
                    </a:lnTo>
                    <a:lnTo>
                      <a:pt x="13909" y="55"/>
                    </a:lnTo>
                    <a:lnTo>
                      <a:pt x="271" y="1"/>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 name="Google Shape;143;p5"/>
              <p:cNvSpPr/>
              <p:nvPr/>
            </p:nvSpPr>
            <p:spPr>
              <a:xfrm>
                <a:off x="263005" y="3378615"/>
                <a:ext cx="3790149" cy="19214"/>
              </a:xfrm>
              <a:custGeom>
                <a:avLst/>
                <a:gdLst/>
                <a:ahLst/>
                <a:cxnLst/>
                <a:rect l="l" t="t" r="r" b="b"/>
                <a:pathLst>
                  <a:path w="109629" h="541" extrusionOk="0">
                    <a:moveTo>
                      <a:pt x="271" y="0"/>
                    </a:moveTo>
                    <a:cubicBezTo>
                      <a:pt x="118" y="0"/>
                      <a:pt x="1" y="117"/>
                      <a:pt x="1" y="270"/>
                    </a:cubicBezTo>
                    <a:cubicBezTo>
                      <a:pt x="1" y="424"/>
                      <a:pt x="118" y="541"/>
                      <a:pt x="271" y="541"/>
                    </a:cubicBezTo>
                    <a:lnTo>
                      <a:pt x="13909" y="487"/>
                    </a:lnTo>
                    <a:lnTo>
                      <a:pt x="27538" y="469"/>
                    </a:lnTo>
                    <a:lnTo>
                      <a:pt x="54814" y="442"/>
                    </a:lnTo>
                    <a:lnTo>
                      <a:pt x="82082" y="478"/>
                    </a:lnTo>
                    <a:lnTo>
                      <a:pt x="95720" y="496"/>
                    </a:lnTo>
                    <a:lnTo>
                      <a:pt x="109349" y="541"/>
                    </a:lnTo>
                    <a:lnTo>
                      <a:pt x="109358" y="541"/>
                    </a:lnTo>
                    <a:cubicBezTo>
                      <a:pt x="109502" y="541"/>
                      <a:pt x="109628" y="415"/>
                      <a:pt x="109619" y="270"/>
                    </a:cubicBezTo>
                    <a:cubicBezTo>
                      <a:pt x="109619" y="117"/>
                      <a:pt x="109502" y="0"/>
                      <a:pt x="109349" y="0"/>
                    </a:cubicBezTo>
                    <a:lnTo>
                      <a:pt x="95720" y="45"/>
                    </a:lnTo>
                    <a:lnTo>
                      <a:pt x="82082" y="63"/>
                    </a:lnTo>
                    <a:lnTo>
                      <a:pt x="54814" y="99"/>
                    </a:lnTo>
                    <a:lnTo>
                      <a:pt x="27538" y="63"/>
                    </a:lnTo>
                    <a:lnTo>
                      <a:pt x="13909" y="54"/>
                    </a:lnTo>
                    <a:lnTo>
                      <a:pt x="271" y="0"/>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144;p5"/>
              <p:cNvSpPr/>
              <p:nvPr/>
            </p:nvSpPr>
            <p:spPr>
              <a:xfrm>
                <a:off x="263005" y="3660001"/>
                <a:ext cx="3790149" cy="19249"/>
              </a:xfrm>
              <a:custGeom>
                <a:avLst/>
                <a:gdLst/>
                <a:ahLst/>
                <a:cxnLst/>
                <a:rect l="l" t="t" r="r" b="b"/>
                <a:pathLst>
                  <a:path w="109629" h="542" extrusionOk="0">
                    <a:moveTo>
                      <a:pt x="271" y="0"/>
                    </a:moveTo>
                    <a:cubicBezTo>
                      <a:pt x="118" y="0"/>
                      <a:pt x="1" y="126"/>
                      <a:pt x="1" y="271"/>
                    </a:cubicBezTo>
                    <a:cubicBezTo>
                      <a:pt x="1" y="424"/>
                      <a:pt x="118" y="541"/>
                      <a:pt x="271" y="541"/>
                    </a:cubicBezTo>
                    <a:lnTo>
                      <a:pt x="13909" y="496"/>
                    </a:lnTo>
                    <a:lnTo>
                      <a:pt x="27538" y="478"/>
                    </a:lnTo>
                    <a:lnTo>
                      <a:pt x="54814" y="442"/>
                    </a:lnTo>
                    <a:lnTo>
                      <a:pt x="82082" y="478"/>
                    </a:lnTo>
                    <a:lnTo>
                      <a:pt x="95720" y="496"/>
                    </a:lnTo>
                    <a:lnTo>
                      <a:pt x="109349" y="541"/>
                    </a:lnTo>
                    <a:lnTo>
                      <a:pt x="109358" y="541"/>
                    </a:lnTo>
                    <a:cubicBezTo>
                      <a:pt x="109502" y="541"/>
                      <a:pt x="109628" y="424"/>
                      <a:pt x="109619" y="271"/>
                    </a:cubicBezTo>
                    <a:cubicBezTo>
                      <a:pt x="109619" y="117"/>
                      <a:pt x="109502" y="0"/>
                      <a:pt x="109349" y="0"/>
                    </a:cubicBezTo>
                    <a:lnTo>
                      <a:pt x="95720" y="45"/>
                    </a:lnTo>
                    <a:lnTo>
                      <a:pt x="82082" y="63"/>
                    </a:lnTo>
                    <a:lnTo>
                      <a:pt x="54814" y="99"/>
                    </a:lnTo>
                    <a:lnTo>
                      <a:pt x="27538" y="72"/>
                    </a:lnTo>
                    <a:lnTo>
                      <a:pt x="13909" y="54"/>
                    </a:lnTo>
                    <a:lnTo>
                      <a:pt x="271" y="0"/>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145;p5"/>
              <p:cNvSpPr/>
              <p:nvPr/>
            </p:nvSpPr>
            <p:spPr>
              <a:xfrm>
                <a:off x="263005" y="3097194"/>
                <a:ext cx="3790149" cy="19249"/>
              </a:xfrm>
              <a:custGeom>
                <a:avLst/>
                <a:gdLst/>
                <a:ahLst/>
                <a:cxnLst/>
                <a:rect l="l" t="t" r="r" b="b"/>
                <a:pathLst>
                  <a:path w="109629" h="542" extrusionOk="0">
                    <a:moveTo>
                      <a:pt x="109364" y="0"/>
                    </a:moveTo>
                    <a:cubicBezTo>
                      <a:pt x="109359" y="0"/>
                      <a:pt x="109354" y="0"/>
                      <a:pt x="109349" y="1"/>
                    </a:cubicBezTo>
                    <a:lnTo>
                      <a:pt x="95720" y="46"/>
                    </a:lnTo>
                    <a:lnTo>
                      <a:pt x="82082" y="64"/>
                    </a:lnTo>
                    <a:lnTo>
                      <a:pt x="54814" y="100"/>
                    </a:lnTo>
                    <a:lnTo>
                      <a:pt x="27538" y="64"/>
                    </a:lnTo>
                    <a:lnTo>
                      <a:pt x="13909" y="46"/>
                    </a:lnTo>
                    <a:lnTo>
                      <a:pt x="271" y="1"/>
                    </a:lnTo>
                    <a:cubicBezTo>
                      <a:pt x="118" y="1"/>
                      <a:pt x="1" y="118"/>
                      <a:pt x="1" y="271"/>
                    </a:cubicBezTo>
                    <a:cubicBezTo>
                      <a:pt x="1" y="415"/>
                      <a:pt x="118" y="542"/>
                      <a:pt x="271" y="542"/>
                    </a:cubicBezTo>
                    <a:lnTo>
                      <a:pt x="13909" y="488"/>
                    </a:lnTo>
                    <a:lnTo>
                      <a:pt x="27538" y="470"/>
                    </a:lnTo>
                    <a:lnTo>
                      <a:pt x="54814" y="442"/>
                    </a:lnTo>
                    <a:lnTo>
                      <a:pt x="82082" y="470"/>
                    </a:lnTo>
                    <a:lnTo>
                      <a:pt x="95720" y="488"/>
                    </a:lnTo>
                    <a:lnTo>
                      <a:pt x="109349" y="542"/>
                    </a:lnTo>
                    <a:lnTo>
                      <a:pt x="109358" y="542"/>
                    </a:lnTo>
                    <a:cubicBezTo>
                      <a:pt x="109502" y="542"/>
                      <a:pt x="109628" y="415"/>
                      <a:pt x="109619" y="262"/>
                    </a:cubicBezTo>
                    <a:cubicBezTo>
                      <a:pt x="109619" y="123"/>
                      <a:pt x="109510" y="0"/>
                      <a:pt x="109364" y="0"/>
                    </a:cubicBez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 name="Google Shape;146;p5"/>
              <p:cNvSpPr/>
              <p:nvPr/>
            </p:nvSpPr>
            <p:spPr>
              <a:xfrm>
                <a:off x="263005" y="2252683"/>
                <a:ext cx="3790149" cy="19249"/>
              </a:xfrm>
              <a:custGeom>
                <a:avLst/>
                <a:gdLst/>
                <a:ahLst/>
                <a:cxnLst/>
                <a:rect l="l" t="t" r="r" b="b"/>
                <a:pathLst>
                  <a:path w="109629" h="542" extrusionOk="0">
                    <a:moveTo>
                      <a:pt x="109364" y="1"/>
                    </a:moveTo>
                    <a:cubicBezTo>
                      <a:pt x="109359" y="1"/>
                      <a:pt x="109354" y="1"/>
                      <a:pt x="109349" y="1"/>
                    </a:cubicBezTo>
                    <a:lnTo>
                      <a:pt x="95720" y="46"/>
                    </a:lnTo>
                    <a:lnTo>
                      <a:pt x="82082" y="64"/>
                    </a:lnTo>
                    <a:lnTo>
                      <a:pt x="54814" y="100"/>
                    </a:lnTo>
                    <a:lnTo>
                      <a:pt x="27538" y="64"/>
                    </a:lnTo>
                    <a:lnTo>
                      <a:pt x="13909" y="46"/>
                    </a:lnTo>
                    <a:lnTo>
                      <a:pt x="271" y="1"/>
                    </a:lnTo>
                    <a:cubicBezTo>
                      <a:pt x="118" y="1"/>
                      <a:pt x="1" y="118"/>
                      <a:pt x="1" y="272"/>
                    </a:cubicBezTo>
                    <a:cubicBezTo>
                      <a:pt x="1" y="416"/>
                      <a:pt x="118" y="542"/>
                      <a:pt x="271" y="542"/>
                    </a:cubicBezTo>
                    <a:lnTo>
                      <a:pt x="13909" y="488"/>
                    </a:lnTo>
                    <a:lnTo>
                      <a:pt x="27538" y="470"/>
                    </a:lnTo>
                    <a:lnTo>
                      <a:pt x="54814" y="443"/>
                    </a:lnTo>
                    <a:lnTo>
                      <a:pt x="82082" y="470"/>
                    </a:lnTo>
                    <a:lnTo>
                      <a:pt x="95720" y="488"/>
                    </a:lnTo>
                    <a:lnTo>
                      <a:pt x="109349" y="542"/>
                    </a:lnTo>
                    <a:lnTo>
                      <a:pt x="109358" y="542"/>
                    </a:lnTo>
                    <a:cubicBezTo>
                      <a:pt x="109502" y="542"/>
                      <a:pt x="109628" y="416"/>
                      <a:pt x="109619" y="272"/>
                    </a:cubicBezTo>
                    <a:cubicBezTo>
                      <a:pt x="109619" y="124"/>
                      <a:pt x="109510" y="1"/>
                      <a:pt x="109364" y="1"/>
                    </a:cubicBez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147;p5"/>
              <p:cNvSpPr/>
              <p:nvPr/>
            </p:nvSpPr>
            <p:spPr>
              <a:xfrm>
                <a:off x="263005" y="2534104"/>
                <a:ext cx="3790149" cy="19249"/>
              </a:xfrm>
              <a:custGeom>
                <a:avLst/>
                <a:gdLst/>
                <a:ahLst/>
                <a:cxnLst/>
                <a:rect l="l" t="t" r="r" b="b"/>
                <a:pathLst>
                  <a:path w="109629" h="542" extrusionOk="0">
                    <a:moveTo>
                      <a:pt x="271" y="0"/>
                    </a:moveTo>
                    <a:cubicBezTo>
                      <a:pt x="118" y="0"/>
                      <a:pt x="1" y="118"/>
                      <a:pt x="1" y="271"/>
                    </a:cubicBezTo>
                    <a:cubicBezTo>
                      <a:pt x="1" y="424"/>
                      <a:pt x="118" y="541"/>
                      <a:pt x="271" y="541"/>
                    </a:cubicBezTo>
                    <a:lnTo>
                      <a:pt x="13909" y="487"/>
                    </a:lnTo>
                    <a:lnTo>
                      <a:pt x="27538" y="469"/>
                    </a:lnTo>
                    <a:lnTo>
                      <a:pt x="54814" y="442"/>
                    </a:lnTo>
                    <a:lnTo>
                      <a:pt x="82082" y="478"/>
                    </a:lnTo>
                    <a:lnTo>
                      <a:pt x="95720" y="496"/>
                    </a:lnTo>
                    <a:lnTo>
                      <a:pt x="109349" y="541"/>
                    </a:lnTo>
                    <a:lnTo>
                      <a:pt x="109358" y="541"/>
                    </a:lnTo>
                    <a:cubicBezTo>
                      <a:pt x="109502" y="541"/>
                      <a:pt x="109628" y="415"/>
                      <a:pt x="109619" y="271"/>
                    </a:cubicBezTo>
                    <a:cubicBezTo>
                      <a:pt x="109619" y="118"/>
                      <a:pt x="109502" y="0"/>
                      <a:pt x="109349" y="0"/>
                    </a:cubicBezTo>
                    <a:lnTo>
                      <a:pt x="95720" y="45"/>
                    </a:lnTo>
                    <a:lnTo>
                      <a:pt x="82082" y="63"/>
                    </a:lnTo>
                    <a:lnTo>
                      <a:pt x="54814" y="100"/>
                    </a:lnTo>
                    <a:lnTo>
                      <a:pt x="27538" y="72"/>
                    </a:lnTo>
                    <a:lnTo>
                      <a:pt x="13909" y="54"/>
                    </a:lnTo>
                    <a:lnTo>
                      <a:pt x="271" y="0"/>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 name="Google Shape;148;p5"/>
              <p:cNvSpPr/>
              <p:nvPr/>
            </p:nvSpPr>
            <p:spPr>
              <a:xfrm>
                <a:off x="263005" y="1970978"/>
                <a:ext cx="3790149" cy="19285"/>
              </a:xfrm>
              <a:custGeom>
                <a:avLst/>
                <a:gdLst/>
                <a:ahLst/>
                <a:cxnLst/>
                <a:rect l="l" t="t" r="r" b="b"/>
                <a:pathLst>
                  <a:path w="109629" h="543" extrusionOk="0">
                    <a:moveTo>
                      <a:pt x="271" y="1"/>
                    </a:moveTo>
                    <a:cubicBezTo>
                      <a:pt x="118" y="1"/>
                      <a:pt x="1" y="127"/>
                      <a:pt x="1" y="271"/>
                    </a:cubicBezTo>
                    <a:cubicBezTo>
                      <a:pt x="1" y="419"/>
                      <a:pt x="110" y="542"/>
                      <a:pt x="256" y="542"/>
                    </a:cubicBezTo>
                    <a:cubicBezTo>
                      <a:pt x="261" y="542"/>
                      <a:pt x="266" y="542"/>
                      <a:pt x="271" y="542"/>
                    </a:cubicBezTo>
                    <a:lnTo>
                      <a:pt x="13909" y="497"/>
                    </a:lnTo>
                    <a:lnTo>
                      <a:pt x="27538" y="479"/>
                    </a:lnTo>
                    <a:lnTo>
                      <a:pt x="54814" y="443"/>
                    </a:lnTo>
                    <a:lnTo>
                      <a:pt x="82082" y="479"/>
                    </a:lnTo>
                    <a:lnTo>
                      <a:pt x="95720" y="497"/>
                    </a:lnTo>
                    <a:lnTo>
                      <a:pt x="109349" y="542"/>
                    </a:lnTo>
                    <a:lnTo>
                      <a:pt x="109358" y="542"/>
                    </a:lnTo>
                    <a:cubicBezTo>
                      <a:pt x="109502" y="542"/>
                      <a:pt x="109628" y="425"/>
                      <a:pt x="109619" y="271"/>
                    </a:cubicBezTo>
                    <a:cubicBezTo>
                      <a:pt x="109619" y="127"/>
                      <a:pt x="109502" y="1"/>
                      <a:pt x="109349" y="1"/>
                    </a:cubicBezTo>
                    <a:lnTo>
                      <a:pt x="95720" y="55"/>
                    </a:lnTo>
                    <a:lnTo>
                      <a:pt x="82082" y="73"/>
                    </a:lnTo>
                    <a:lnTo>
                      <a:pt x="54814" y="100"/>
                    </a:lnTo>
                    <a:lnTo>
                      <a:pt x="27538" y="73"/>
                    </a:lnTo>
                    <a:lnTo>
                      <a:pt x="13909" y="55"/>
                    </a:lnTo>
                    <a:lnTo>
                      <a:pt x="271" y="1"/>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149;p5"/>
              <p:cNvSpPr/>
              <p:nvPr/>
            </p:nvSpPr>
            <p:spPr>
              <a:xfrm>
                <a:off x="263005" y="1408208"/>
                <a:ext cx="3790149" cy="19249"/>
              </a:xfrm>
              <a:custGeom>
                <a:avLst/>
                <a:gdLst/>
                <a:ahLst/>
                <a:cxnLst/>
                <a:rect l="l" t="t" r="r" b="b"/>
                <a:pathLst>
                  <a:path w="109629" h="542" extrusionOk="0">
                    <a:moveTo>
                      <a:pt x="271" y="1"/>
                    </a:moveTo>
                    <a:cubicBezTo>
                      <a:pt x="118" y="1"/>
                      <a:pt x="1" y="118"/>
                      <a:pt x="1" y="271"/>
                    </a:cubicBezTo>
                    <a:cubicBezTo>
                      <a:pt x="1" y="415"/>
                      <a:pt x="118" y="541"/>
                      <a:pt x="271" y="541"/>
                    </a:cubicBezTo>
                    <a:lnTo>
                      <a:pt x="13909" y="487"/>
                    </a:lnTo>
                    <a:lnTo>
                      <a:pt x="27538" y="469"/>
                    </a:lnTo>
                    <a:lnTo>
                      <a:pt x="54814" y="442"/>
                    </a:lnTo>
                    <a:lnTo>
                      <a:pt x="82082" y="469"/>
                    </a:lnTo>
                    <a:lnTo>
                      <a:pt x="95720" y="487"/>
                    </a:lnTo>
                    <a:lnTo>
                      <a:pt x="109349" y="541"/>
                    </a:lnTo>
                    <a:lnTo>
                      <a:pt x="109358" y="541"/>
                    </a:lnTo>
                    <a:cubicBezTo>
                      <a:pt x="109502" y="541"/>
                      <a:pt x="109628" y="415"/>
                      <a:pt x="109619" y="271"/>
                    </a:cubicBezTo>
                    <a:cubicBezTo>
                      <a:pt x="109619" y="118"/>
                      <a:pt x="109502" y="1"/>
                      <a:pt x="109349" y="1"/>
                    </a:cubicBezTo>
                    <a:lnTo>
                      <a:pt x="95720" y="46"/>
                    </a:lnTo>
                    <a:lnTo>
                      <a:pt x="82082" y="64"/>
                    </a:lnTo>
                    <a:lnTo>
                      <a:pt x="54814" y="100"/>
                    </a:lnTo>
                    <a:lnTo>
                      <a:pt x="27538" y="64"/>
                    </a:lnTo>
                    <a:lnTo>
                      <a:pt x="13909" y="46"/>
                    </a:lnTo>
                    <a:lnTo>
                      <a:pt x="271" y="1"/>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 name="Google Shape;150;p5"/>
              <p:cNvSpPr/>
              <p:nvPr/>
            </p:nvSpPr>
            <p:spPr>
              <a:xfrm>
                <a:off x="263005" y="845117"/>
                <a:ext cx="3790149" cy="19214"/>
              </a:xfrm>
              <a:custGeom>
                <a:avLst/>
                <a:gdLst/>
                <a:ahLst/>
                <a:cxnLst/>
                <a:rect l="l" t="t" r="r" b="b"/>
                <a:pathLst>
                  <a:path w="109629" h="541" extrusionOk="0">
                    <a:moveTo>
                      <a:pt x="271" y="0"/>
                    </a:moveTo>
                    <a:cubicBezTo>
                      <a:pt x="118" y="0"/>
                      <a:pt x="1" y="126"/>
                      <a:pt x="1" y="271"/>
                    </a:cubicBezTo>
                    <a:cubicBezTo>
                      <a:pt x="1" y="424"/>
                      <a:pt x="118" y="541"/>
                      <a:pt x="271" y="541"/>
                    </a:cubicBezTo>
                    <a:lnTo>
                      <a:pt x="13909" y="487"/>
                    </a:lnTo>
                    <a:lnTo>
                      <a:pt x="27538" y="469"/>
                    </a:lnTo>
                    <a:lnTo>
                      <a:pt x="54814" y="442"/>
                    </a:lnTo>
                    <a:lnTo>
                      <a:pt x="82082" y="478"/>
                    </a:lnTo>
                    <a:lnTo>
                      <a:pt x="95720" y="496"/>
                    </a:lnTo>
                    <a:lnTo>
                      <a:pt x="109349" y="541"/>
                    </a:lnTo>
                    <a:lnTo>
                      <a:pt x="109358" y="541"/>
                    </a:lnTo>
                    <a:cubicBezTo>
                      <a:pt x="109502" y="541"/>
                      <a:pt x="109628" y="424"/>
                      <a:pt x="109619" y="271"/>
                    </a:cubicBezTo>
                    <a:cubicBezTo>
                      <a:pt x="109619" y="117"/>
                      <a:pt x="109502" y="0"/>
                      <a:pt x="109349" y="0"/>
                    </a:cubicBezTo>
                    <a:lnTo>
                      <a:pt x="95720" y="45"/>
                    </a:lnTo>
                    <a:lnTo>
                      <a:pt x="82082" y="63"/>
                    </a:lnTo>
                    <a:lnTo>
                      <a:pt x="54814" y="99"/>
                    </a:lnTo>
                    <a:lnTo>
                      <a:pt x="27538" y="72"/>
                    </a:lnTo>
                    <a:lnTo>
                      <a:pt x="13909" y="54"/>
                    </a:lnTo>
                    <a:lnTo>
                      <a:pt x="271" y="0"/>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151;p5"/>
              <p:cNvSpPr/>
              <p:nvPr/>
            </p:nvSpPr>
            <p:spPr>
              <a:xfrm>
                <a:off x="263005" y="1126503"/>
                <a:ext cx="3790149" cy="19249"/>
              </a:xfrm>
              <a:custGeom>
                <a:avLst/>
                <a:gdLst/>
                <a:ahLst/>
                <a:cxnLst/>
                <a:rect l="l" t="t" r="r" b="b"/>
                <a:pathLst>
                  <a:path w="109629" h="542" extrusionOk="0">
                    <a:moveTo>
                      <a:pt x="271" y="0"/>
                    </a:moveTo>
                    <a:cubicBezTo>
                      <a:pt x="118" y="0"/>
                      <a:pt x="1" y="126"/>
                      <a:pt x="1" y="271"/>
                    </a:cubicBezTo>
                    <a:cubicBezTo>
                      <a:pt x="1" y="419"/>
                      <a:pt x="110" y="542"/>
                      <a:pt x="256" y="542"/>
                    </a:cubicBezTo>
                    <a:cubicBezTo>
                      <a:pt x="261" y="542"/>
                      <a:pt x="266" y="541"/>
                      <a:pt x="271" y="541"/>
                    </a:cubicBezTo>
                    <a:lnTo>
                      <a:pt x="13909" y="496"/>
                    </a:lnTo>
                    <a:lnTo>
                      <a:pt x="27538" y="478"/>
                    </a:lnTo>
                    <a:lnTo>
                      <a:pt x="54814" y="442"/>
                    </a:lnTo>
                    <a:lnTo>
                      <a:pt x="82082" y="478"/>
                    </a:lnTo>
                    <a:lnTo>
                      <a:pt x="95720" y="496"/>
                    </a:lnTo>
                    <a:lnTo>
                      <a:pt x="109349" y="541"/>
                    </a:lnTo>
                    <a:lnTo>
                      <a:pt x="109358" y="541"/>
                    </a:lnTo>
                    <a:cubicBezTo>
                      <a:pt x="109502" y="541"/>
                      <a:pt x="109628" y="424"/>
                      <a:pt x="109619" y="271"/>
                    </a:cubicBezTo>
                    <a:cubicBezTo>
                      <a:pt x="109619" y="126"/>
                      <a:pt x="109502" y="0"/>
                      <a:pt x="109349" y="0"/>
                    </a:cubicBezTo>
                    <a:lnTo>
                      <a:pt x="95720" y="54"/>
                    </a:lnTo>
                    <a:lnTo>
                      <a:pt x="82082" y="72"/>
                    </a:lnTo>
                    <a:lnTo>
                      <a:pt x="54814" y="99"/>
                    </a:lnTo>
                    <a:lnTo>
                      <a:pt x="27538" y="72"/>
                    </a:lnTo>
                    <a:lnTo>
                      <a:pt x="13909" y="54"/>
                    </a:lnTo>
                    <a:lnTo>
                      <a:pt x="271" y="0"/>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 name="Google Shape;152;p5"/>
              <p:cNvSpPr/>
              <p:nvPr/>
            </p:nvSpPr>
            <p:spPr>
              <a:xfrm>
                <a:off x="263005" y="1689593"/>
                <a:ext cx="3790149" cy="19249"/>
              </a:xfrm>
              <a:custGeom>
                <a:avLst/>
                <a:gdLst/>
                <a:ahLst/>
                <a:cxnLst/>
                <a:rect l="l" t="t" r="r" b="b"/>
                <a:pathLst>
                  <a:path w="109629" h="542" extrusionOk="0">
                    <a:moveTo>
                      <a:pt x="271" y="1"/>
                    </a:moveTo>
                    <a:cubicBezTo>
                      <a:pt x="118" y="1"/>
                      <a:pt x="1" y="127"/>
                      <a:pt x="1" y="271"/>
                    </a:cubicBezTo>
                    <a:cubicBezTo>
                      <a:pt x="1" y="424"/>
                      <a:pt x="118" y="542"/>
                      <a:pt x="271" y="542"/>
                    </a:cubicBezTo>
                    <a:lnTo>
                      <a:pt x="13909" y="487"/>
                    </a:lnTo>
                    <a:lnTo>
                      <a:pt x="27538" y="469"/>
                    </a:lnTo>
                    <a:lnTo>
                      <a:pt x="54814" y="442"/>
                    </a:lnTo>
                    <a:lnTo>
                      <a:pt x="82082" y="478"/>
                    </a:lnTo>
                    <a:lnTo>
                      <a:pt x="95720" y="496"/>
                    </a:lnTo>
                    <a:lnTo>
                      <a:pt x="109349" y="542"/>
                    </a:lnTo>
                    <a:lnTo>
                      <a:pt x="109358" y="542"/>
                    </a:lnTo>
                    <a:cubicBezTo>
                      <a:pt x="109502" y="542"/>
                      <a:pt x="109628" y="424"/>
                      <a:pt x="109619" y="271"/>
                    </a:cubicBezTo>
                    <a:cubicBezTo>
                      <a:pt x="109619" y="118"/>
                      <a:pt x="109502" y="1"/>
                      <a:pt x="109349" y="1"/>
                    </a:cubicBezTo>
                    <a:lnTo>
                      <a:pt x="95720" y="46"/>
                    </a:lnTo>
                    <a:lnTo>
                      <a:pt x="82082" y="64"/>
                    </a:lnTo>
                    <a:lnTo>
                      <a:pt x="54814" y="100"/>
                    </a:lnTo>
                    <a:lnTo>
                      <a:pt x="27538" y="73"/>
                    </a:lnTo>
                    <a:lnTo>
                      <a:pt x="13909" y="55"/>
                    </a:lnTo>
                    <a:lnTo>
                      <a:pt x="271" y="1"/>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 name="Google Shape;153;p5"/>
              <p:cNvSpPr/>
              <p:nvPr/>
            </p:nvSpPr>
            <p:spPr>
              <a:xfrm>
                <a:off x="263005" y="2815489"/>
                <a:ext cx="3790149" cy="19249"/>
              </a:xfrm>
              <a:custGeom>
                <a:avLst/>
                <a:gdLst/>
                <a:ahLst/>
                <a:cxnLst/>
                <a:rect l="l" t="t" r="r" b="b"/>
                <a:pathLst>
                  <a:path w="109629" h="542" extrusionOk="0">
                    <a:moveTo>
                      <a:pt x="271" y="1"/>
                    </a:moveTo>
                    <a:cubicBezTo>
                      <a:pt x="118" y="1"/>
                      <a:pt x="1" y="127"/>
                      <a:pt x="1" y="271"/>
                    </a:cubicBezTo>
                    <a:cubicBezTo>
                      <a:pt x="1" y="424"/>
                      <a:pt x="118" y="541"/>
                      <a:pt x="271" y="541"/>
                    </a:cubicBezTo>
                    <a:lnTo>
                      <a:pt x="13909" y="496"/>
                    </a:lnTo>
                    <a:lnTo>
                      <a:pt x="27538" y="478"/>
                    </a:lnTo>
                    <a:lnTo>
                      <a:pt x="54814" y="442"/>
                    </a:lnTo>
                    <a:lnTo>
                      <a:pt x="82082" y="478"/>
                    </a:lnTo>
                    <a:lnTo>
                      <a:pt x="95720" y="496"/>
                    </a:lnTo>
                    <a:lnTo>
                      <a:pt x="109349" y="541"/>
                    </a:lnTo>
                    <a:lnTo>
                      <a:pt x="109358" y="541"/>
                    </a:lnTo>
                    <a:cubicBezTo>
                      <a:pt x="109502" y="541"/>
                      <a:pt x="109628" y="424"/>
                      <a:pt x="109619" y="271"/>
                    </a:cubicBezTo>
                    <a:cubicBezTo>
                      <a:pt x="109619" y="127"/>
                      <a:pt x="109502" y="1"/>
                      <a:pt x="109349" y="1"/>
                    </a:cubicBezTo>
                    <a:lnTo>
                      <a:pt x="95720" y="55"/>
                    </a:lnTo>
                    <a:lnTo>
                      <a:pt x="82082" y="73"/>
                    </a:lnTo>
                    <a:lnTo>
                      <a:pt x="54814" y="100"/>
                    </a:lnTo>
                    <a:lnTo>
                      <a:pt x="27538" y="73"/>
                    </a:lnTo>
                    <a:lnTo>
                      <a:pt x="13909" y="55"/>
                    </a:lnTo>
                    <a:lnTo>
                      <a:pt x="271" y="1"/>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 name="Google Shape;154;p5"/>
              <p:cNvSpPr/>
              <p:nvPr/>
            </p:nvSpPr>
            <p:spPr>
              <a:xfrm>
                <a:off x="263005" y="4785897"/>
                <a:ext cx="3790149" cy="19533"/>
              </a:xfrm>
              <a:custGeom>
                <a:avLst/>
                <a:gdLst/>
                <a:ahLst/>
                <a:cxnLst/>
                <a:rect l="l" t="t" r="r" b="b"/>
                <a:pathLst>
                  <a:path w="109629" h="550" extrusionOk="0">
                    <a:moveTo>
                      <a:pt x="271" y="0"/>
                    </a:moveTo>
                    <a:cubicBezTo>
                      <a:pt x="118" y="0"/>
                      <a:pt x="1" y="126"/>
                      <a:pt x="1" y="280"/>
                    </a:cubicBezTo>
                    <a:cubicBezTo>
                      <a:pt x="1" y="424"/>
                      <a:pt x="118" y="550"/>
                      <a:pt x="271" y="550"/>
                    </a:cubicBezTo>
                    <a:lnTo>
                      <a:pt x="13909" y="496"/>
                    </a:lnTo>
                    <a:lnTo>
                      <a:pt x="27538" y="478"/>
                    </a:lnTo>
                    <a:lnTo>
                      <a:pt x="54814" y="442"/>
                    </a:lnTo>
                    <a:lnTo>
                      <a:pt x="82082" y="478"/>
                    </a:lnTo>
                    <a:lnTo>
                      <a:pt x="95720" y="496"/>
                    </a:lnTo>
                    <a:lnTo>
                      <a:pt x="109349" y="550"/>
                    </a:lnTo>
                    <a:lnTo>
                      <a:pt x="109358" y="550"/>
                    </a:lnTo>
                    <a:cubicBezTo>
                      <a:pt x="109502" y="550"/>
                      <a:pt x="109628" y="424"/>
                      <a:pt x="109619" y="270"/>
                    </a:cubicBezTo>
                    <a:cubicBezTo>
                      <a:pt x="109619" y="126"/>
                      <a:pt x="109502" y="0"/>
                      <a:pt x="109349" y="0"/>
                    </a:cubicBezTo>
                    <a:lnTo>
                      <a:pt x="95720" y="54"/>
                    </a:lnTo>
                    <a:lnTo>
                      <a:pt x="82082" y="72"/>
                    </a:lnTo>
                    <a:lnTo>
                      <a:pt x="54814" y="108"/>
                    </a:lnTo>
                    <a:lnTo>
                      <a:pt x="27538" y="72"/>
                    </a:lnTo>
                    <a:lnTo>
                      <a:pt x="13909" y="54"/>
                    </a:lnTo>
                    <a:lnTo>
                      <a:pt x="271" y="0"/>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cxnSp>
          <p:nvCxnSpPr>
            <p:cNvPr id="155" name="Google Shape;155;p5"/>
            <p:cNvCxnSpPr/>
            <p:nvPr/>
          </p:nvCxnSpPr>
          <p:spPr>
            <a:xfrm>
              <a:off x="4625700" y="540000"/>
              <a:ext cx="4679100" cy="0"/>
            </a:xfrm>
            <a:prstGeom prst="straightConnector1">
              <a:avLst/>
            </a:prstGeom>
            <a:noFill/>
            <a:ln w="9525" cap="flat" cmpd="sng">
              <a:solidFill>
                <a:srgbClr val="6D9EEB"/>
              </a:solidFill>
              <a:prstDash val="solid"/>
              <a:round/>
              <a:headEnd type="none" w="med" len="med"/>
              <a:tailEnd type="none" w="med" len="med"/>
            </a:ln>
          </p:spPr>
        </p:cxnSp>
        <p:cxnSp>
          <p:nvCxnSpPr>
            <p:cNvPr id="156" name="Google Shape;156;p5"/>
            <p:cNvCxnSpPr/>
            <p:nvPr/>
          </p:nvCxnSpPr>
          <p:spPr>
            <a:xfrm>
              <a:off x="4049375" y="545250"/>
              <a:ext cx="0" cy="4625400"/>
            </a:xfrm>
            <a:prstGeom prst="straightConnector1">
              <a:avLst/>
            </a:prstGeom>
            <a:noFill/>
            <a:ln w="9525" cap="flat" cmpd="sng">
              <a:solidFill>
                <a:srgbClr val="6D9EEB"/>
              </a:solidFill>
              <a:prstDash val="solid"/>
              <a:round/>
              <a:headEnd type="none" w="med" len="med"/>
              <a:tailEnd type="none" w="med" len="med"/>
            </a:ln>
          </p:spPr>
        </p:cxnSp>
        <p:cxnSp>
          <p:nvCxnSpPr>
            <p:cNvPr id="157" name="Google Shape;157;p5"/>
            <p:cNvCxnSpPr/>
            <p:nvPr/>
          </p:nvCxnSpPr>
          <p:spPr>
            <a:xfrm>
              <a:off x="4112975" y="545250"/>
              <a:ext cx="0" cy="4625400"/>
            </a:xfrm>
            <a:prstGeom prst="straightConnector1">
              <a:avLst/>
            </a:prstGeom>
            <a:noFill/>
            <a:ln w="9525" cap="flat" cmpd="sng">
              <a:solidFill>
                <a:srgbClr val="6D9EEB"/>
              </a:solidFill>
              <a:prstDash val="solid"/>
              <a:round/>
              <a:headEnd type="none" w="med" len="med"/>
              <a:tailEnd type="none" w="med" len="med"/>
            </a:ln>
          </p:spPr>
        </p:cxnSp>
        <p:cxnSp>
          <p:nvCxnSpPr>
            <p:cNvPr id="158" name="Google Shape;158;p5"/>
            <p:cNvCxnSpPr/>
            <p:nvPr/>
          </p:nvCxnSpPr>
          <p:spPr>
            <a:xfrm>
              <a:off x="4991700" y="545250"/>
              <a:ext cx="0" cy="4625400"/>
            </a:xfrm>
            <a:prstGeom prst="straightConnector1">
              <a:avLst/>
            </a:prstGeom>
            <a:noFill/>
            <a:ln w="9525" cap="flat" cmpd="sng">
              <a:solidFill>
                <a:srgbClr val="6D9EEB"/>
              </a:solidFill>
              <a:prstDash val="solid"/>
              <a:round/>
              <a:headEnd type="none" w="med" len="med"/>
              <a:tailEnd type="none" w="med" len="med"/>
            </a:ln>
          </p:spPr>
        </p:cxnSp>
        <p:cxnSp>
          <p:nvCxnSpPr>
            <p:cNvPr id="159" name="Google Shape;159;p5"/>
            <p:cNvCxnSpPr/>
            <p:nvPr/>
          </p:nvCxnSpPr>
          <p:spPr>
            <a:xfrm>
              <a:off x="5055300" y="545250"/>
              <a:ext cx="0" cy="4625400"/>
            </a:xfrm>
            <a:prstGeom prst="straightConnector1">
              <a:avLst/>
            </a:prstGeom>
            <a:noFill/>
            <a:ln w="9525" cap="flat" cmpd="sng">
              <a:solidFill>
                <a:srgbClr val="6D9EEB"/>
              </a:solidFill>
              <a:prstDash val="solid"/>
              <a:round/>
              <a:headEnd type="none" w="med" len="med"/>
              <a:tailEnd type="none" w="med" len="med"/>
            </a:ln>
          </p:spPr>
        </p:cxnSp>
        <p:cxnSp>
          <p:nvCxnSpPr>
            <p:cNvPr id="160" name="Google Shape;160;p5"/>
            <p:cNvCxnSpPr/>
            <p:nvPr/>
          </p:nvCxnSpPr>
          <p:spPr>
            <a:xfrm>
              <a:off x="-166800" y="540000"/>
              <a:ext cx="4681500" cy="0"/>
            </a:xfrm>
            <a:prstGeom prst="straightConnector1">
              <a:avLst/>
            </a:prstGeom>
            <a:noFill/>
            <a:ln w="9525" cap="flat" cmpd="sng">
              <a:solidFill>
                <a:srgbClr val="6D9EEB"/>
              </a:solidFill>
              <a:prstDash val="solid"/>
              <a:round/>
              <a:headEnd type="none" w="med" len="med"/>
              <a:tailEnd type="none" w="med" len="med"/>
            </a:ln>
          </p:spPr>
        </p:cxnSp>
      </p:grpSp>
      <p:sp>
        <p:nvSpPr>
          <p:cNvPr id="161" name="Google Shape;161;p5"/>
          <p:cNvSpPr txBox="1">
            <a:spLocks noGrp="1"/>
          </p:cNvSpPr>
          <p:nvPr>
            <p:ph type="title"/>
          </p:nvPr>
        </p:nvSpPr>
        <p:spPr>
          <a:xfrm>
            <a:off x="720000" y="540000"/>
            <a:ext cx="3378600" cy="1017000"/>
          </a:xfrm>
          <a:prstGeom prst="rect">
            <a:avLst/>
          </a:prstGeom>
        </p:spPr>
        <p:txBody>
          <a:bodyPr spcFirstLastPara="1" wrap="square" lIns="0" tIns="0" rIns="0" bIns="0" anchor="t" anchorCtr="0">
            <a:noAutofit/>
          </a:bodyPr>
          <a:lstStyle>
            <a:lvl1pPr lvl="0" rtl="0">
              <a:spcBef>
                <a:spcPts val="0"/>
              </a:spcBef>
              <a:spcAft>
                <a:spcPts val="0"/>
              </a:spcAft>
              <a:buSzPts val="30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162" name="Google Shape;162;p5"/>
          <p:cNvSpPr txBox="1">
            <a:spLocks noGrp="1"/>
          </p:cNvSpPr>
          <p:nvPr>
            <p:ph type="body" idx="1"/>
          </p:nvPr>
        </p:nvSpPr>
        <p:spPr>
          <a:xfrm>
            <a:off x="720000" y="2980194"/>
            <a:ext cx="3129300" cy="1285800"/>
          </a:xfrm>
          <a:prstGeom prst="rect">
            <a:avLst/>
          </a:prstGeom>
        </p:spPr>
        <p:txBody>
          <a:bodyPr spcFirstLastPara="1" wrap="square" lIns="91425" tIns="91425" rIns="91425" bIns="91425" anchor="t" anchorCtr="0">
            <a:noAutofit/>
          </a:bodyPr>
          <a:lstStyle>
            <a:lvl1pPr marL="457200" lvl="0" indent="-317500" algn="ctr" rtl="0">
              <a:spcBef>
                <a:spcPts val="0"/>
              </a:spcBef>
              <a:spcAft>
                <a:spcPts val="0"/>
              </a:spcAft>
              <a:buSzPts val="1400"/>
              <a:buChar char="●"/>
              <a:defRPr/>
            </a:lvl1pPr>
            <a:lvl2pPr marL="914400" lvl="1" indent="-304800" rtl="0">
              <a:spcBef>
                <a:spcPts val="1600"/>
              </a:spcBef>
              <a:spcAft>
                <a:spcPts val="0"/>
              </a:spcAft>
              <a:buSzPts val="1200"/>
              <a:buChar char="○"/>
              <a:defRPr sz="1200"/>
            </a:lvl2pPr>
            <a:lvl3pPr marL="1371600" lvl="2" indent="-304800" rtl="0">
              <a:spcBef>
                <a:spcPts val="1600"/>
              </a:spcBef>
              <a:spcAft>
                <a:spcPts val="0"/>
              </a:spcAft>
              <a:buSzPts val="1200"/>
              <a:buChar char="■"/>
              <a:defRPr sz="1200"/>
            </a:lvl3pPr>
            <a:lvl4pPr marL="1828800" lvl="3" indent="-304800" rtl="0">
              <a:spcBef>
                <a:spcPts val="1600"/>
              </a:spcBef>
              <a:spcAft>
                <a:spcPts val="0"/>
              </a:spcAft>
              <a:buSzPts val="1200"/>
              <a:buChar char="●"/>
              <a:defRPr sz="1200"/>
            </a:lvl4pPr>
            <a:lvl5pPr marL="2286000" lvl="4" indent="-304800" rtl="0">
              <a:spcBef>
                <a:spcPts val="1600"/>
              </a:spcBef>
              <a:spcAft>
                <a:spcPts val="0"/>
              </a:spcAft>
              <a:buSzPts val="1200"/>
              <a:buChar char="○"/>
              <a:defRPr sz="1200"/>
            </a:lvl5pPr>
            <a:lvl6pPr marL="2743200" lvl="5" indent="-304800" rtl="0">
              <a:spcBef>
                <a:spcPts val="1600"/>
              </a:spcBef>
              <a:spcAft>
                <a:spcPts val="0"/>
              </a:spcAft>
              <a:buSzPts val="1200"/>
              <a:buChar char="■"/>
              <a:defRPr sz="1200"/>
            </a:lvl6pPr>
            <a:lvl7pPr marL="3200400" lvl="6" indent="-304800" rtl="0">
              <a:spcBef>
                <a:spcPts val="1600"/>
              </a:spcBef>
              <a:spcAft>
                <a:spcPts val="0"/>
              </a:spcAft>
              <a:buSzPts val="1200"/>
              <a:buChar char="●"/>
              <a:defRPr sz="1200"/>
            </a:lvl7pPr>
            <a:lvl8pPr marL="3657600" lvl="7" indent="-304800" rtl="0">
              <a:spcBef>
                <a:spcPts val="1600"/>
              </a:spcBef>
              <a:spcAft>
                <a:spcPts val="0"/>
              </a:spcAft>
              <a:buSzPts val="1200"/>
              <a:buChar char="○"/>
              <a:defRPr sz="1200"/>
            </a:lvl8pPr>
            <a:lvl9pPr marL="4114800" lvl="8" indent="-304800" rtl="0">
              <a:spcBef>
                <a:spcPts val="1600"/>
              </a:spcBef>
              <a:spcAft>
                <a:spcPts val="1600"/>
              </a:spcAft>
              <a:buSzPts val="1200"/>
              <a:buChar char="■"/>
              <a:defRPr sz="1200"/>
            </a:lvl9pPr>
          </a:lstStyle>
          <a:p>
            <a:endParaRPr/>
          </a:p>
        </p:txBody>
      </p:sp>
      <p:sp>
        <p:nvSpPr>
          <p:cNvPr id="163" name="Google Shape;163;p5"/>
          <p:cNvSpPr txBox="1">
            <a:spLocks noGrp="1"/>
          </p:cNvSpPr>
          <p:nvPr>
            <p:ph type="body" idx="2"/>
          </p:nvPr>
        </p:nvSpPr>
        <p:spPr>
          <a:xfrm>
            <a:off x="5368500" y="2980194"/>
            <a:ext cx="3055500" cy="1285800"/>
          </a:xfrm>
          <a:prstGeom prst="rect">
            <a:avLst/>
          </a:prstGeom>
          <a:noFill/>
          <a:ln>
            <a:noFill/>
          </a:ln>
        </p:spPr>
        <p:txBody>
          <a:bodyPr spcFirstLastPara="1" wrap="square" lIns="91425" tIns="91425" rIns="91425" bIns="91425" anchor="t" anchorCtr="0">
            <a:noAutofit/>
          </a:bodyPr>
          <a:lstStyle>
            <a:lvl1pPr marL="457200" lvl="0" indent="-317500" algn="ctr" rtl="0">
              <a:lnSpc>
                <a:spcPct val="115000"/>
              </a:lnSpc>
              <a:spcBef>
                <a:spcPts val="0"/>
              </a:spcBef>
              <a:spcAft>
                <a:spcPts val="0"/>
              </a:spcAft>
              <a:buSzPts val="1400"/>
              <a:buChar char="●"/>
              <a:defRPr sz="1600">
                <a:solidFill>
                  <a:schemeClr val="dk2"/>
                </a:solidFill>
                <a:latin typeface="Muli"/>
                <a:ea typeface="Muli"/>
                <a:cs typeface="Muli"/>
                <a:sym typeface="Muli"/>
              </a:defRPr>
            </a:lvl1pPr>
            <a:lvl2pPr marL="914400" lvl="1" indent="-304800" rtl="0">
              <a:spcBef>
                <a:spcPts val="0"/>
              </a:spcBef>
              <a:spcAft>
                <a:spcPts val="0"/>
              </a:spcAft>
              <a:buSzPts val="1200"/>
              <a:buChar char="○"/>
              <a:defRPr sz="1200"/>
            </a:lvl2pPr>
            <a:lvl3pPr marL="1371600" lvl="2" indent="-304800" rtl="0">
              <a:spcBef>
                <a:spcPts val="0"/>
              </a:spcBef>
              <a:spcAft>
                <a:spcPts val="0"/>
              </a:spcAft>
              <a:buSzPts val="1200"/>
              <a:buChar char="■"/>
              <a:defRPr sz="1200"/>
            </a:lvl3pPr>
            <a:lvl4pPr marL="1828800" lvl="3" indent="-304800" rtl="0">
              <a:spcBef>
                <a:spcPts val="0"/>
              </a:spcBef>
              <a:spcAft>
                <a:spcPts val="0"/>
              </a:spcAft>
              <a:buSzPts val="1200"/>
              <a:buChar char="●"/>
              <a:defRPr sz="1200"/>
            </a:lvl4pPr>
            <a:lvl5pPr marL="2286000" lvl="4" indent="-304800" rtl="0">
              <a:spcBef>
                <a:spcPts val="0"/>
              </a:spcBef>
              <a:spcAft>
                <a:spcPts val="0"/>
              </a:spcAft>
              <a:buSzPts val="1200"/>
              <a:buChar char="○"/>
              <a:defRPr sz="1200"/>
            </a:lvl5pPr>
            <a:lvl6pPr marL="2743200" lvl="5" indent="-304800" rtl="0">
              <a:spcBef>
                <a:spcPts val="0"/>
              </a:spcBef>
              <a:spcAft>
                <a:spcPts val="0"/>
              </a:spcAft>
              <a:buSzPts val="1200"/>
              <a:buChar char="■"/>
              <a:defRPr sz="1200"/>
            </a:lvl6pPr>
            <a:lvl7pPr marL="3200400" lvl="6" indent="-304800" rtl="0">
              <a:spcBef>
                <a:spcPts val="0"/>
              </a:spcBef>
              <a:spcAft>
                <a:spcPts val="0"/>
              </a:spcAft>
              <a:buSzPts val="1200"/>
              <a:buChar char="●"/>
              <a:defRPr sz="1200"/>
            </a:lvl7pPr>
            <a:lvl8pPr marL="3657600" lvl="7" indent="-304800" rtl="0">
              <a:spcBef>
                <a:spcPts val="0"/>
              </a:spcBef>
              <a:spcAft>
                <a:spcPts val="0"/>
              </a:spcAft>
              <a:buSzPts val="1200"/>
              <a:buChar char="○"/>
              <a:defRPr sz="1200"/>
            </a:lvl8pPr>
            <a:lvl9pPr marL="4114800" lvl="8" indent="-304800" rtl="0">
              <a:spcBef>
                <a:spcPts val="0"/>
              </a:spcBef>
              <a:spcAft>
                <a:spcPts val="0"/>
              </a:spcAft>
              <a:buSzPts val="1200"/>
              <a:buChar char="■"/>
              <a:defRPr sz="1200"/>
            </a:lvl9pPr>
          </a:lstStyle>
          <a:p>
            <a:endParaRPr/>
          </a:p>
        </p:txBody>
      </p:sp>
      <p:sp>
        <p:nvSpPr>
          <p:cNvPr id="164" name="Google Shape;164;p5"/>
          <p:cNvSpPr txBox="1">
            <a:spLocks noGrp="1"/>
          </p:cNvSpPr>
          <p:nvPr>
            <p:ph type="subTitle" idx="3"/>
          </p:nvPr>
        </p:nvSpPr>
        <p:spPr>
          <a:xfrm>
            <a:off x="1031550" y="2586395"/>
            <a:ext cx="2506200" cy="406800"/>
          </a:xfrm>
          <a:prstGeom prst="rect">
            <a:avLst/>
          </a:prstGeom>
          <a:noFill/>
          <a:ln>
            <a:noFill/>
          </a:ln>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sz="2000" b="1">
                <a:solidFill>
                  <a:schemeClr val="dk1"/>
                </a:solidFill>
                <a:latin typeface="Itim"/>
                <a:ea typeface="Itim"/>
                <a:cs typeface="Itim"/>
                <a:sym typeface="Itim"/>
              </a:defRPr>
            </a:lvl1pPr>
            <a:lvl2pPr lvl="1" algn="ctr" rtl="0">
              <a:lnSpc>
                <a:spcPct val="100000"/>
              </a:lnSpc>
              <a:spcBef>
                <a:spcPts val="0"/>
              </a:spcBef>
              <a:spcAft>
                <a:spcPts val="0"/>
              </a:spcAft>
              <a:buClr>
                <a:schemeClr val="dk2"/>
              </a:buClr>
              <a:buSzPts val="1600"/>
              <a:buNone/>
              <a:defRPr sz="1600">
                <a:solidFill>
                  <a:schemeClr val="dk2"/>
                </a:solidFill>
              </a:defRPr>
            </a:lvl2pPr>
            <a:lvl3pPr lvl="2" algn="ctr" rtl="0">
              <a:lnSpc>
                <a:spcPct val="100000"/>
              </a:lnSpc>
              <a:spcBef>
                <a:spcPts val="0"/>
              </a:spcBef>
              <a:spcAft>
                <a:spcPts val="0"/>
              </a:spcAft>
              <a:buClr>
                <a:schemeClr val="dk2"/>
              </a:buClr>
              <a:buSzPts val="1600"/>
              <a:buNone/>
              <a:defRPr sz="1600">
                <a:solidFill>
                  <a:schemeClr val="dk2"/>
                </a:solidFill>
              </a:defRPr>
            </a:lvl3pPr>
            <a:lvl4pPr lvl="3" algn="ctr" rtl="0">
              <a:lnSpc>
                <a:spcPct val="100000"/>
              </a:lnSpc>
              <a:spcBef>
                <a:spcPts val="0"/>
              </a:spcBef>
              <a:spcAft>
                <a:spcPts val="0"/>
              </a:spcAft>
              <a:buClr>
                <a:schemeClr val="dk2"/>
              </a:buClr>
              <a:buSzPts val="1600"/>
              <a:buNone/>
              <a:defRPr sz="1600">
                <a:solidFill>
                  <a:schemeClr val="dk2"/>
                </a:solidFill>
              </a:defRPr>
            </a:lvl4pPr>
            <a:lvl5pPr lvl="4" algn="ctr" rtl="0">
              <a:lnSpc>
                <a:spcPct val="100000"/>
              </a:lnSpc>
              <a:spcBef>
                <a:spcPts val="0"/>
              </a:spcBef>
              <a:spcAft>
                <a:spcPts val="0"/>
              </a:spcAft>
              <a:buClr>
                <a:schemeClr val="dk2"/>
              </a:buClr>
              <a:buSzPts val="1600"/>
              <a:buNone/>
              <a:defRPr sz="1600">
                <a:solidFill>
                  <a:schemeClr val="dk2"/>
                </a:solidFill>
              </a:defRPr>
            </a:lvl5pPr>
            <a:lvl6pPr lvl="5" algn="ctr" rtl="0">
              <a:lnSpc>
                <a:spcPct val="100000"/>
              </a:lnSpc>
              <a:spcBef>
                <a:spcPts val="0"/>
              </a:spcBef>
              <a:spcAft>
                <a:spcPts val="0"/>
              </a:spcAft>
              <a:buClr>
                <a:schemeClr val="dk2"/>
              </a:buClr>
              <a:buSzPts val="1600"/>
              <a:buNone/>
              <a:defRPr sz="1600">
                <a:solidFill>
                  <a:schemeClr val="dk2"/>
                </a:solidFill>
              </a:defRPr>
            </a:lvl6pPr>
            <a:lvl7pPr lvl="6" algn="ctr" rtl="0">
              <a:lnSpc>
                <a:spcPct val="100000"/>
              </a:lnSpc>
              <a:spcBef>
                <a:spcPts val="0"/>
              </a:spcBef>
              <a:spcAft>
                <a:spcPts val="0"/>
              </a:spcAft>
              <a:buClr>
                <a:schemeClr val="dk2"/>
              </a:buClr>
              <a:buSzPts val="1600"/>
              <a:buNone/>
              <a:defRPr sz="1600">
                <a:solidFill>
                  <a:schemeClr val="dk2"/>
                </a:solidFill>
              </a:defRPr>
            </a:lvl7pPr>
            <a:lvl8pPr lvl="7" algn="ctr" rtl="0">
              <a:lnSpc>
                <a:spcPct val="100000"/>
              </a:lnSpc>
              <a:spcBef>
                <a:spcPts val="0"/>
              </a:spcBef>
              <a:spcAft>
                <a:spcPts val="0"/>
              </a:spcAft>
              <a:buClr>
                <a:schemeClr val="dk2"/>
              </a:buClr>
              <a:buSzPts val="1600"/>
              <a:buNone/>
              <a:defRPr sz="1600">
                <a:solidFill>
                  <a:schemeClr val="dk2"/>
                </a:solidFill>
              </a:defRPr>
            </a:lvl8pPr>
            <a:lvl9pPr lvl="8" algn="ctr" rtl="0">
              <a:lnSpc>
                <a:spcPct val="100000"/>
              </a:lnSpc>
              <a:spcBef>
                <a:spcPts val="0"/>
              </a:spcBef>
              <a:spcAft>
                <a:spcPts val="0"/>
              </a:spcAft>
              <a:buClr>
                <a:schemeClr val="dk2"/>
              </a:buClr>
              <a:buSzPts val="1600"/>
              <a:buNone/>
              <a:defRPr sz="1600">
                <a:solidFill>
                  <a:schemeClr val="dk2"/>
                </a:solidFill>
              </a:defRPr>
            </a:lvl9pPr>
          </a:lstStyle>
          <a:p>
            <a:endParaRPr/>
          </a:p>
        </p:txBody>
      </p:sp>
      <p:sp>
        <p:nvSpPr>
          <p:cNvPr id="165" name="Google Shape;165;p5"/>
          <p:cNvSpPr txBox="1">
            <a:spLocks noGrp="1"/>
          </p:cNvSpPr>
          <p:nvPr>
            <p:ph type="subTitle" idx="4"/>
          </p:nvPr>
        </p:nvSpPr>
        <p:spPr>
          <a:xfrm>
            <a:off x="5643150" y="2586395"/>
            <a:ext cx="2506200" cy="406800"/>
          </a:xfrm>
          <a:prstGeom prst="rect">
            <a:avLst/>
          </a:prstGeom>
          <a:noFill/>
          <a:ln>
            <a:noFill/>
          </a:ln>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sz="2000" b="1">
                <a:solidFill>
                  <a:schemeClr val="dk1"/>
                </a:solidFill>
                <a:latin typeface="Itim"/>
                <a:ea typeface="Itim"/>
                <a:cs typeface="Itim"/>
                <a:sym typeface="Itim"/>
              </a:defRPr>
            </a:lvl1pPr>
            <a:lvl2pPr lvl="1" algn="ctr" rtl="0">
              <a:lnSpc>
                <a:spcPct val="100000"/>
              </a:lnSpc>
              <a:spcBef>
                <a:spcPts val="0"/>
              </a:spcBef>
              <a:spcAft>
                <a:spcPts val="0"/>
              </a:spcAft>
              <a:buClr>
                <a:schemeClr val="dk2"/>
              </a:buClr>
              <a:buSzPts val="1600"/>
              <a:buNone/>
              <a:defRPr sz="1600">
                <a:solidFill>
                  <a:schemeClr val="dk2"/>
                </a:solidFill>
              </a:defRPr>
            </a:lvl2pPr>
            <a:lvl3pPr lvl="2" algn="ctr" rtl="0">
              <a:lnSpc>
                <a:spcPct val="100000"/>
              </a:lnSpc>
              <a:spcBef>
                <a:spcPts val="0"/>
              </a:spcBef>
              <a:spcAft>
                <a:spcPts val="0"/>
              </a:spcAft>
              <a:buClr>
                <a:schemeClr val="dk2"/>
              </a:buClr>
              <a:buSzPts val="1600"/>
              <a:buNone/>
              <a:defRPr sz="1600">
                <a:solidFill>
                  <a:schemeClr val="dk2"/>
                </a:solidFill>
              </a:defRPr>
            </a:lvl3pPr>
            <a:lvl4pPr lvl="3" algn="ctr" rtl="0">
              <a:lnSpc>
                <a:spcPct val="100000"/>
              </a:lnSpc>
              <a:spcBef>
                <a:spcPts val="0"/>
              </a:spcBef>
              <a:spcAft>
                <a:spcPts val="0"/>
              </a:spcAft>
              <a:buClr>
                <a:schemeClr val="dk2"/>
              </a:buClr>
              <a:buSzPts val="1600"/>
              <a:buNone/>
              <a:defRPr sz="1600">
                <a:solidFill>
                  <a:schemeClr val="dk2"/>
                </a:solidFill>
              </a:defRPr>
            </a:lvl4pPr>
            <a:lvl5pPr lvl="4" algn="ctr" rtl="0">
              <a:lnSpc>
                <a:spcPct val="100000"/>
              </a:lnSpc>
              <a:spcBef>
                <a:spcPts val="0"/>
              </a:spcBef>
              <a:spcAft>
                <a:spcPts val="0"/>
              </a:spcAft>
              <a:buClr>
                <a:schemeClr val="dk2"/>
              </a:buClr>
              <a:buSzPts val="1600"/>
              <a:buNone/>
              <a:defRPr sz="1600">
                <a:solidFill>
                  <a:schemeClr val="dk2"/>
                </a:solidFill>
              </a:defRPr>
            </a:lvl5pPr>
            <a:lvl6pPr lvl="5" algn="ctr" rtl="0">
              <a:lnSpc>
                <a:spcPct val="100000"/>
              </a:lnSpc>
              <a:spcBef>
                <a:spcPts val="0"/>
              </a:spcBef>
              <a:spcAft>
                <a:spcPts val="0"/>
              </a:spcAft>
              <a:buClr>
                <a:schemeClr val="dk2"/>
              </a:buClr>
              <a:buSzPts val="1600"/>
              <a:buNone/>
              <a:defRPr sz="1600">
                <a:solidFill>
                  <a:schemeClr val="dk2"/>
                </a:solidFill>
              </a:defRPr>
            </a:lvl6pPr>
            <a:lvl7pPr lvl="6" algn="ctr" rtl="0">
              <a:lnSpc>
                <a:spcPct val="100000"/>
              </a:lnSpc>
              <a:spcBef>
                <a:spcPts val="0"/>
              </a:spcBef>
              <a:spcAft>
                <a:spcPts val="0"/>
              </a:spcAft>
              <a:buClr>
                <a:schemeClr val="dk2"/>
              </a:buClr>
              <a:buSzPts val="1600"/>
              <a:buNone/>
              <a:defRPr sz="1600">
                <a:solidFill>
                  <a:schemeClr val="dk2"/>
                </a:solidFill>
              </a:defRPr>
            </a:lvl7pPr>
            <a:lvl8pPr lvl="7" algn="ctr" rtl="0">
              <a:lnSpc>
                <a:spcPct val="100000"/>
              </a:lnSpc>
              <a:spcBef>
                <a:spcPts val="0"/>
              </a:spcBef>
              <a:spcAft>
                <a:spcPts val="0"/>
              </a:spcAft>
              <a:buClr>
                <a:schemeClr val="dk2"/>
              </a:buClr>
              <a:buSzPts val="1600"/>
              <a:buNone/>
              <a:defRPr sz="1600">
                <a:solidFill>
                  <a:schemeClr val="dk2"/>
                </a:solidFill>
              </a:defRPr>
            </a:lvl8pPr>
            <a:lvl9pPr lvl="8" algn="ctr" rtl="0">
              <a:lnSpc>
                <a:spcPct val="100000"/>
              </a:lnSpc>
              <a:spcBef>
                <a:spcPts val="0"/>
              </a:spcBef>
              <a:spcAft>
                <a:spcPts val="0"/>
              </a:spcAft>
              <a:buClr>
                <a:schemeClr val="dk2"/>
              </a:buClr>
              <a:buSzPts val="1600"/>
              <a:buNone/>
              <a:defRPr sz="1600">
                <a:solidFill>
                  <a:schemeClr val="dk2"/>
                </a:solidFill>
              </a:defRPr>
            </a:lvl9pPr>
          </a:lstStyle>
          <a:p>
            <a:endParaRPr/>
          </a:p>
        </p:txBody>
      </p:sp>
    </p:spTree>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matchingName="Title and text 3">
  <p:cSld name="CUSTOM_25">
    <p:spTree>
      <p:nvGrpSpPr>
        <p:cNvPr id="1" name="Shape 1205"/>
        <p:cNvGrpSpPr/>
        <p:nvPr/>
      </p:nvGrpSpPr>
      <p:grpSpPr>
        <a:xfrm>
          <a:off x="0" y="0"/>
          <a:ext cx="0" cy="0"/>
          <a:chOff x="0" y="0"/>
          <a:chExt cx="0" cy="0"/>
        </a:xfrm>
      </p:grpSpPr>
      <p:grpSp>
        <p:nvGrpSpPr>
          <p:cNvPr id="1206" name="Google Shape;1206;p43"/>
          <p:cNvGrpSpPr/>
          <p:nvPr/>
        </p:nvGrpSpPr>
        <p:grpSpPr>
          <a:xfrm>
            <a:off x="-174525" y="-22399"/>
            <a:ext cx="9487164" cy="5193049"/>
            <a:chOff x="-174525" y="-22399"/>
            <a:chExt cx="9487164" cy="5193049"/>
          </a:xfrm>
        </p:grpSpPr>
        <p:sp>
          <p:nvSpPr>
            <p:cNvPr id="1207" name="Google Shape;1207;p43"/>
            <p:cNvSpPr/>
            <p:nvPr/>
          </p:nvSpPr>
          <p:spPr>
            <a:xfrm>
              <a:off x="-174525" y="-22399"/>
              <a:ext cx="9487164" cy="5188298"/>
            </a:xfrm>
            <a:custGeom>
              <a:avLst/>
              <a:gdLst/>
              <a:ahLst/>
              <a:cxnLst/>
              <a:rect l="l" t="t" r="r" b="b"/>
              <a:pathLst>
                <a:path w="264469" h="144360" extrusionOk="0">
                  <a:moveTo>
                    <a:pt x="125024" y="0"/>
                  </a:moveTo>
                  <a:cubicBezTo>
                    <a:pt x="124865" y="0"/>
                    <a:pt x="124702" y="4"/>
                    <a:pt x="124536" y="11"/>
                  </a:cubicBezTo>
                  <a:lnTo>
                    <a:pt x="4940" y="11"/>
                  </a:lnTo>
                  <a:cubicBezTo>
                    <a:pt x="1569" y="65"/>
                    <a:pt x="0" y="1705"/>
                    <a:pt x="226" y="4914"/>
                  </a:cubicBezTo>
                  <a:lnTo>
                    <a:pt x="226" y="138500"/>
                  </a:lnTo>
                  <a:cubicBezTo>
                    <a:pt x="208" y="142159"/>
                    <a:pt x="1811" y="143993"/>
                    <a:pt x="5034" y="143993"/>
                  </a:cubicBezTo>
                  <a:cubicBezTo>
                    <a:pt x="5185" y="143993"/>
                    <a:pt x="5340" y="143989"/>
                    <a:pt x="5499" y="143981"/>
                  </a:cubicBezTo>
                  <a:cubicBezTo>
                    <a:pt x="23166" y="144233"/>
                    <a:pt x="61538" y="144359"/>
                    <a:pt x="76177" y="144359"/>
                  </a:cubicBezTo>
                  <a:cubicBezTo>
                    <a:pt x="90824" y="144359"/>
                    <a:pt x="107103" y="144233"/>
                    <a:pt x="125041" y="143981"/>
                  </a:cubicBezTo>
                  <a:cubicBezTo>
                    <a:pt x="129025" y="143963"/>
                    <a:pt x="130900" y="142007"/>
                    <a:pt x="130675" y="138122"/>
                  </a:cubicBezTo>
                  <a:lnTo>
                    <a:pt x="130675" y="6393"/>
                  </a:lnTo>
                  <a:cubicBezTo>
                    <a:pt x="130839" y="2139"/>
                    <a:pt x="128956" y="0"/>
                    <a:pt x="125024" y="0"/>
                  </a:cubicBezTo>
                  <a:close/>
                  <a:moveTo>
                    <a:pt x="139427" y="0"/>
                  </a:moveTo>
                  <a:cubicBezTo>
                    <a:pt x="135503" y="0"/>
                    <a:pt x="133611" y="2139"/>
                    <a:pt x="133776" y="6393"/>
                  </a:cubicBezTo>
                  <a:lnTo>
                    <a:pt x="133776" y="138122"/>
                  </a:lnTo>
                  <a:cubicBezTo>
                    <a:pt x="133550" y="142007"/>
                    <a:pt x="135434" y="143963"/>
                    <a:pt x="139409" y="143981"/>
                  </a:cubicBezTo>
                  <a:cubicBezTo>
                    <a:pt x="157347" y="144233"/>
                    <a:pt x="173635" y="144359"/>
                    <a:pt x="188274" y="144359"/>
                  </a:cubicBezTo>
                  <a:cubicBezTo>
                    <a:pt x="202912" y="144359"/>
                    <a:pt x="241294" y="144233"/>
                    <a:pt x="258970" y="143981"/>
                  </a:cubicBezTo>
                  <a:cubicBezTo>
                    <a:pt x="259129" y="143989"/>
                    <a:pt x="259285" y="143993"/>
                    <a:pt x="259437" y="143993"/>
                  </a:cubicBezTo>
                  <a:cubicBezTo>
                    <a:pt x="262675" y="143993"/>
                    <a:pt x="264277" y="142159"/>
                    <a:pt x="264243" y="138500"/>
                  </a:cubicBezTo>
                  <a:lnTo>
                    <a:pt x="264243" y="4914"/>
                  </a:lnTo>
                  <a:cubicBezTo>
                    <a:pt x="264468" y="1705"/>
                    <a:pt x="262900" y="65"/>
                    <a:pt x="259529" y="11"/>
                  </a:cubicBezTo>
                  <a:lnTo>
                    <a:pt x="139914" y="11"/>
                  </a:lnTo>
                  <a:cubicBezTo>
                    <a:pt x="139749" y="4"/>
                    <a:pt x="139586" y="0"/>
                    <a:pt x="1394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208" name="Google Shape;1208;p43"/>
            <p:cNvCxnSpPr/>
            <p:nvPr/>
          </p:nvCxnSpPr>
          <p:spPr>
            <a:xfrm>
              <a:off x="-166800" y="540000"/>
              <a:ext cx="4681500" cy="0"/>
            </a:xfrm>
            <a:prstGeom prst="straightConnector1">
              <a:avLst/>
            </a:prstGeom>
            <a:noFill/>
            <a:ln w="9525" cap="flat" cmpd="sng">
              <a:solidFill>
                <a:srgbClr val="6D9EEB"/>
              </a:solidFill>
              <a:prstDash val="solid"/>
              <a:round/>
              <a:headEnd type="none" w="med" len="med"/>
              <a:tailEnd type="none" w="med" len="med"/>
            </a:ln>
          </p:spPr>
        </p:cxnSp>
        <p:grpSp>
          <p:nvGrpSpPr>
            <p:cNvPr id="1209" name="Google Shape;1209;p43"/>
            <p:cNvGrpSpPr/>
            <p:nvPr/>
          </p:nvGrpSpPr>
          <p:grpSpPr>
            <a:xfrm>
              <a:off x="263005" y="845117"/>
              <a:ext cx="3790149" cy="3960313"/>
              <a:chOff x="263005" y="845117"/>
              <a:chExt cx="3790149" cy="3960313"/>
            </a:xfrm>
          </p:grpSpPr>
          <p:sp>
            <p:nvSpPr>
              <p:cNvPr id="1210" name="Google Shape;1210;p43"/>
              <p:cNvSpPr/>
              <p:nvPr/>
            </p:nvSpPr>
            <p:spPr>
              <a:xfrm>
                <a:off x="263005" y="3941386"/>
                <a:ext cx="3790149" cy="19569"/>
              </a:xfrm>
              <a:custGeom>
                <a:avLst/>
                <a:gdLst/>
                <a:ahLst/>
                <a:cxnLst/>
                <a:rect l="l" t="t" r="r" b="b"/>
                <a:pathLst>
                  <a:path w="109629" h="551" extrusionOk="0">
                    <a:moveTo>
                      <a:pt x="271" y="0"/>
                    </a:moveTo>
                    <a:cubicBezTo>
                      <a:pt x="118" y="9"/>
                      <a:pt x="1" y="127"/>
                      <a:pt x="1" y="280"/>
                    </a:cubicBezTo>
                    <a:cubicBezTo>
                      <a:pt x="1" y="424"/>
                      <a:pt x="118" y="550"/>
                      <a:pt x="271" y="550"/>
                    </a:cubicBezTo>
                    <a:lnTo>
                      <a:pt x="13909" y="496"/>
                    </a:lnTo>
                    <a:lnTo>
                      <a:pt x="27538" y="478"/>
                    </a:lnTo>
                    <a:lnTo>
                      <a:pt x="54814" y="451"/>
                    </a:lnTo>
                    <a:lnTo>
                      <a:pt x="82082" y="478"/>
                    </a:lnTo>
                    <a:lnTo>
                      <a:pt x="95720" y="496"/>
                    </a:lnTo>
                    <a:lnTo>
                      <a:pt x="109349" y="550"/>
                    </a:lnTo>
                    <a:lnTo>
                      <a:pt x="109358" y="550"/>
                    </a:lnTo>
                    <a:cubicBezTo>
                      <a:pt x="109502" y="550"/>
                      <a:pt x="109628" y="424"/>
                      <a:pt x="109619" y="271"/>
                    </a:cubicBezTo>
                    <a:cubicBezTo>
                      <a:pt x="109619" y="127"/>
                      <a:pt x="109502" y="0"/>
                      <a:pt x="109349" y="0"/>
                    </a:cubicBezTo>
                    <a:lnTo>
                      <a:pt x="95720" y="55"/>
                    </a:lnTo>
                    <a:lnTo>
                      <a:pt x="82082" y="73"/>
                    </a:lnTo>
                    <a:lnTo>
                      <a:pt x="54814" y="109"/>
                    </a:lnTo>
                    <a:lnTo>
                      <a:pt x="27538" y="73"/>
                    </a:lnTo>
                    <a:lnTo>
                      <a:pt x="13909" y="55"/>
                    </a:lnTo>
                    <a:lnTo>
                      <a:pt x="271" y="0"/>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 name="Google Shape;1211;p43"/>
              <p:cNvSpPr/>
              <p:nvPr/>
            </p:nvSpPr>
            <p:spPr>
              <a:xfrm>
                <a:off x="263005" y="4223091"/>
                <a:ext cx="3790149" cy="19249"/>
              </a:xfrm>
              <a:custGeom>
                <a:avLst/>
                <a:gdLst/>
                <a:ahLst/>
                <a:cxnLst/>
                <a:rect l="l" t="t" r="r" b="b"/>
                <a:pathLst>
                  <a:path w="109629" h="542" extrusionOk="0">
                    <a:moveTo>
                      <a:pt x="271" y="1"/>
                    </a:moveTo>
                    <a:cubicBezTo>
                      <a:pt x="118" y="1"/>
                      <a:pt x="1" y="118"/>
                      <a:pt x="1" y="271"/>
                    </a:cubicBezTo>
                    <a:cubicBezTo>
                      <a:pt x="1" y="424"/>
                      <a:pt x="118" y="541"/>
                      <a:pt x="271" y="541"/>
                    </a:cubicBezTo>
                    <a:lnTo>
                      <a:pt x="13909" y="487"/>
                    </a:lnTo>
                    <a:lnTo>
                      <a:pt x="27538" y="469"/>
                    </a:lnTo>
                    <a:lnTo>
                      <a:pt x="54814" y="442"/>
                    </a:lnTo>
                    <a:lnTo>
                      <a:pt x="82082" y="478"/>
                    </a:lnTo>
                    <a:lnTo>
                      <a:pt x="95720" y="496"/>
                    </a:lnTo>
                    <a:lnTo>
                      <a:pt x="109349" y="541"/>
                    </a:lnTo>
                    <a:lnTo>
                      <a:pt x="109358" y="541"/>
                    </a:lnTo>
                    <a:cubicBezTo>
                      <a:pt x="109502" y="541"/>
                      <a:pt x="109628" y="415"/>
                      <a:pt x="109619" y="271"/>
                    </a:cubicBezTo>
                    <a:cubicBezTo>
                      <a:pt x="109619" y="118"/>
                      <a:pt x="109502" y="1"/>
                      <a:pt x="109349" y="1"/>
                    </a:cubicBezTo>
                    <a:lnTo>
                      <a:pt x="95720" y="46"/>
                    </a:lnTo>
                    <a:lnTo>
                      <a:pt x="82082" y="64"/>
                    </a:lnTo>
                    <a:lnTo>
                      <a:pt x="54814" y="100"/>
                    </a:lnTo>
                    <a:lnTo>
                      <a:pt x="27538" y="64"/>
                    </a:lnTo>
                    <a:lnTo>
                      <a:pt x="13909" y="46"/>
                    </a:lnTo>
                    <a:lnTo>
                      <a:pt x="271" y="1"/>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 name="Google Shape;1212;p43"/>
              <p:cNvSpPr/>
              <p:nvPr/>
            </p:nvSpPr>
            <p:spPr>
              <a:xfrm>
                <a:off x="263005" y="4504476"/>
                <a:ext cx="3790149" cy="19249"/>
              </a:xfrm>
              <a:custGeom>
                <a:avLst/>
                <a:gdLst/>
                <a:ahLst/>
                <a:cxnLst/>
                <a:rect l="l" t="t" r="r" b="b"/>
                <a:pathLst>
                  <a:path w="109629" h="542" extrusionOk="0">
                    <a:moveTo>
                      <a:pt x="271" y="1"/>
                    </a:moveTo>
                    <a:cubicBezTo>
                      <a:pt x="118" y="1"/>
                      <a:pt x="1" y="127"/>
                      <a:pt x="1" y="271"/>
                    </a:cubicBezTo>
                    <a:cubicBezTo>
                      <a:pt x="1" y="425"/>
                      <a:pt x="118" y="542"/>
                      <a:pt x="271" y="542"/>
                    </a:cubicBezTo>
                    <a:lnTo>
                      <a:pt x="13909" y="497"/>
                    </a:lnTo>
                    <a:lnTo>
                      <a:pt x="27538" y="479"/>
                    </a:lnTo>
                    <a:lnTo>
                      <a:pt x="54814" y="443"/>
                    </a:lnTo>
                    <a:lnTo>
                      <a:pt x="82082" y="479"/>
                    </a:lnTo>
                    <a:lnTo>
                      <a:pt x="95720" y="497"/>
                    </a:lnTo>
                    <a:lnTo>
                      <a:pt x="109349" y="542"/>
                    </a:lnTo>
                    <a:lnTo>
                      <a:pt x="109358" y="542"/>
                    </a:lnTo>
                    <a:cubicBezTo>
                      <a:pt x="109502" y="542"/>
                      <a:pt x="109628" y="425"/>
                      <a:pt x="109619" y="271"/>
                    </a:cubicBezTo>
                    <a:cubicBezTo>
                      <a:pt x="109619" y="118"/>
                      <a:pt x="109502" y="1"/>
                      <a:pt x="109349" y="1"/>
                    </a:cubicBezTo>
                    <a:lnTo>
                      <a:pt x="95720" y="46"/>
                    </a:lnTo>
                    <a:lnTo>
                      <a:pt x="82082" y="64"/>
                    </a:lnTo>
                    <a:lnTo>
                      <a:pt x="54814" y="100"/>
                    </a:lnTo>
                    <a:lnTo>
                      <a:pt x="27538" y="73"/>
                    </a:lnTo>
                    <a:lnTo>
                      <a:pt x="13909" y="55"/>
                    </a:lnTo>
                    <a:lnTo>
                      <a:pt x="271" y="1"/>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 name="Google Shape;1213;p43"/>
              <p:cNvSpPr/>
              <p:nvPr/>
            </p:nvSpPr>
            <p:spPr>
              <a:xfrm>
                <a:off x="263005" y="3378615"/>
                <a:ext cx="3790149" cy="19214"/>
              </a:xfrm>
              <a:custGeom>
                <a:avLst/>
                <a:gdLst/>
                <a:ahLst/>
                <a:cxnLst/>
                <a:rect l="l" t="t" r="r" b="b"/>
                <a:pathLst>
                  <a:path w="109629" h="541" extrusionOk="0">
                    <a:moveTo>
                      <a:pt x="271" y="0"/>
                    </a:moveTo>
                    <a:cubicBezTo>
                      <a:pt x="118" y="0"/>
                      <a:pt x="1" y="117"/>
                      <a:pt x="1" y="270"/>
                    </a:cubicBezTo>
                    <a:cubicBezTo>
                      <a:pt x="1" y="424"/>
                      <a:pt x="118" y="541"/>
                      <a:pt x="271" y="541"/>
                    </a:cubicBezTo>
                    <a:lnTo>
                      <a:pt x="13909" y="487"/>
                    </a:lnTo>
                    <a:lnTo>
                      <a:pt x="27538" y="469"/>
                    </a:lnTo>
                    <a:lnTo>
                      <a:pt x="54814" y="442"/>
                    </a:lnTo>
                    <a:lnTo>
                      <a:pt x="82082" y="478"/>
                    </a:lnTo>
                    <a:lnTo>
                      <a:pt x="95720" y="496"/>
                    </a:lnTo>
                    <a:lnTo>
                      <a:pt x="109349" y="541"/>
                    </a:lnTo>
                    <a:lnTo>
                      <a:pt x="109358" y="541"/>
                    </a:lnTo>
                    <a:cubicBezTo>
                      <a:pt x="109502" y="541"/>
                      <a:pt x="109628" y="415"/>
                      <a:pt x="109619" y="270"/>
                    </a:cubicBezTo>
                    <a:cubicBezTo>
                      <a:pt x="109619" y="117"/>
                      <a:pt x="109502" y="0"/>
                      <a:pt x="109349" y="0"/>
                    </a:cubicBezTo>
                    <a:lnTo>
                      <a:pt x="95720" y="45"/>
                    </a:lnTo>
                    <a:lnTo>
                      <a:pt x="82082" y="63"/>
                    </a:lnTo>
                    <a:lnTo>
                      <a:pt x="54814" y="99"/>
                    </a:lnTo>
                    <a:lnTo>
                      <a:pt x="27538" y="63"/>
                    </a:lnTo>
                    <a:lnTo>
                      <a:pt x="13909" y="54"/>
                    </a:lnTo>
                    <a:lnTo>
                      <a:pt x="271" y="0"/>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 name="Google Shape;1214;p43"/>
              <p:cNvSpPr/>
              <p:nvPr/>
            </p:nvSpPr>
            <p:spPr>
              <a:xfrm>
                <a:off x="263005" y="3660001"/>
                <a:ext cx="3790149" cy="19249"/>
              </a:xfrm>
              <a:custGeom>
                <a:avLst/>
                <a:gdLst/>
                <a:ahLst/>
                <a:cxnLst/>
                <a:rect l="l" t="t" r="r" b="b"/>
                <a:pathLst>
                  <a:path w="109629" h="542" extrusionOk="0">
                    <a:moveTo>
                      <a:pt x="271" y="0"/>
                    </a:moveTo>
                    <a:cubicBezTo>
                      <a:pt x="118" y="0"/>
                      <a:pt x="1" y="126"/>
                      <a:pt x="1" y="271"/>
                    </a:cubicBezTo>
                    <a:cubicBezTo>
                      <a:pt x="1" y="424"/>
                      <a:pt x="118" y="541"/>
                      <a:pt x="271" y="541"/>
                    </a:cubicBezTo>
                    <a:lnTo>
                      <a:pt x="13909" y="496"/>
                    </a:lnTo>
                    <a:lnTo>
                      <a:pt x="27538" y="478"/>
                    </a:lnTo>
                    <a:lnTo>
                      <a:pt x="54814" y="442"/>
                    </a:lnTo>
                    <a:lnTo>
                      <a:pt x="82082" y="478"/>
                    </a:lnTo>
                    <a:lnTo>
                      <a:pt x="95720" y="496"/>
                    </a:lnTo>
                    <a:lnTo>
                      <a:pt x="109349" y="541"/>
                    </a:lnTo>
                    <a:lnTo>
                      <a:pt x="109358" y="541"/>
                    </a:lnTo>
                    <a:cubicBezTo>
                      <a:pt x="109502" y="541"/>
                      <a:pt x="109628" y="424"/>
                      <a:pt x="109619" y="271"/>
                    </a:cubicBezTo>
                    <a:cubicBezTo>
                      <a:pt x="109619" y="117"/>
                      <a:pt x="109502" y="0"/>
                      <a:pt x="109349" y="0"/>
                    </a:cubicBezTo>
                    <a:lnTo>
                      <a:pt x="95720" y="45"/>
                    </a:lnTo>
                    <a:lnTo>
                      <a:pt x="82082" y="63"/>
                    </a:lnTo>
                    <a:lnTo>
                      <a:pt x="54814" y="99"/>
                    </a:lnTo>
                    <a:lnTo>
                      <a:pt x="27538" y="72"/>
                    </a:lnTo>
                    <a:lnTo>
                      <a:pt x="13909" y="54"/>
                    </a:lnTo>
                    <a:lnTo>
                      <a:pt x="271" y="0"/>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 name="Google Shape;1215;p43"/>
              <p:cNvSpPr/>
              <p:nvPr/>
            </p:nvSpPr>
            <p:spPr>
              <a:xfrm>
                <a:off x="263005" y="3097194"/>
                <a:ext cx="3790149" cy="19249"/>
              </a:xfrm>
              <a:custGeom>
                <a:avLst/>
                <a:gdLst/>
                <a:ahLst/>
                <a:cxnLst/>
                <a:rect l="l" t="t" r="r" b="b"/>
                <a:pathLst>
                  <a:path w="109629" h="542" extrusionOk="0">
                    <a:moveTo>
                      <a:pt x="109364" y="0"/>
                    </a:moveTo>
                    <a:cubicBezTo>
                      <a:pt x="109359" y="0"/>
                      <a:pt x="109354" y="0"/>
                      <a:pt x="109349" y="1"/>
                    </a:cubicBezTo>
                    <a:lnTo>
                      <a:pt x="95720" y="46"/>
                    </a:lnTo>
                    <a:lnTo>
                      <a:pt x="82082" y="64"/>
                    </a:lnTo>
                    <a:lnTo>
                      <a:pt x="54814" y="100"/>
                    </a:lnTo>
                    <a:lnTo>
                      <a:pt x="27538" y="64"/>
                    </a:lnTo>
                    <a:lnTo>
                      <a:pt x="13909" y="46"/>
                    </a:lnTo>
                    <a:lnTo>
                      <a:pt x="271" y="1"/>
                    </a:lnTo>
                    <a:cubicBezTo>
                      <a:pt x="118" y="1"/>
                      <a:pt x="1" y="118"/>
                      <a:pt x="1" y="271"/>
                    </a:cubicBezTo>
                    <a:cubicBezTo>
                      <a:pt x="1" y="415"/>
                      <a:pt x="118" y="542"/>
                      <a:pt x="271" y="542"/>
                    </a:cubicBezTo>
                    <a:lnTo>
                      <a:pt x="13909" y="488"/>
                    </a:lnTo>
                    <a:lnTo>
                      <a:pt x="27538" y="470"/>
                    </a:lnTo>
                    <a:lnTo>
                      <a:pt x="54814" y="442"/>
                    </a:lnTo>
                    <a:lnTo>
                      <a:pt x="82082" y="470"/>
                    </a:lnTo>
                    <a:lnTo>
                      <a:pt x="95720" y="488"/>
                    </a:lnTo>
                    <a:lnTo>
                      <a:pt x="109349" y="542"/>
                    </a:lnTo>
                    <a:lnTo>
                      <a:pt x="109358" y="542"/>
                    </a:lnTo>
                    <a:cubicBezTo>
                      <a:pt x="109502" y="542"/>
                      <a:pt x="109628" y="415"/>
                      <a:pt x="109619" y="262"/>
                    </a:cubicBezTo>
                    <a:cubicBezTo>
                      <a:pt x="109619" y="123"/>
                      <a:pt x="109510" y="0"/>
                      <a:pt x="109364" y="0"/>
                    </a:cubicBez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 name="Google Shape;1216;p43"/>
              <p:cNvSpPr/>
              <p:nvPr/>
            </p:nvSpPr>
            <p:spPr>
              <a:xfrm>
                <a:off x="263005" y="2252683"/>
                <a:ext cx="3790149" cy="19249"/>
              </a:xfrm>
              <a:custGeom>
                <a:avLst/>
                <a:gdLst/>
                <a:ahLst/>
                <a:cxnLst/>
                <a:rect l="l" t="t" r="r" b="b"/>
                <a:pathLst>
                  <a:path w="109629" h="542" extrusionOk="0">
                    <a:moveTo>
                      <a:pt x="109364" y="1"/>
                    </a:moveTo>
                    <a:cubicBezTo>
                      <a:pt x="109359" y="1"/>
                      <a:pt x="109354" y="1"/>
                      <a:pt x="109349" y="1"/>
                    </a:cubicBezTo>
                    <a:lnTo>
                      <a:pt x="95720" y="46"/>
                    </a:lnTo>
                    <a:lnTo>
                      <a:pt x="82082" y="64"/>
                    </a:lnTo>
                    <a:lnTo>
                      <a:pt x="54814" y="100"/>
                    </a:lnTo>
                    <a:lnTo>
                      <a:pt x="27538" y="64"/>
                    </a:lnTo>
                    <a:lnTo>
                      <a:pt x="13909" y="46"/>
                    </a:lnTo>
                    <a:lnTo>
                      <a:pt x="271" y="1"/>
                    </a:lnTo>
                    <a:cubicBezTo>
                      <a:pt x="118" y="1"/>
                      <a:pt x="1" y="118"/>
                      <a:pt x="1" y="272"/>
                    </a:cubicBezTo>
                    <a:cubicBezTo>
                      <a:pt x="1" y="416"/>
                      <a:pt x="118" y="542"/>
                      <a:pt x="271" y="542"/>
                    </a:cubicBezTo>
                    <a:lnTo>
                      <a:pt x="13909" y="488"/>
                    </a:lnTo>
                    <a:lnTo>
                      <a:pt x="27538" y="470"/>
                    </a:lnTo>
                    <a:lnTo>
                      <a:pt x="54814" y="443"/>
                    </a:lnTo>
                    <a:lnTo>
                      <a:pt x="82082" y="470"/>
                    </a:lnTo>
                    <a:lnTo>
                      <a:pt x="95720" y="488"/>
                    </a:lnTo>
                    <a:lnTo>
                      <a:pt x="109349" y="542"/>
                    </a:lnTo>
                    <a:lnTo>
                      <a:pt x="109358" y="542"/>
                    </a:lnTo>
                    <a:cubicBezTo>
                      <a:pt x="109502" y="542"/>
                      <a:pt x="109628" y="416"/>
                      <a:pt x="109619" y="272"/>
                    </a:cubicBezTo>
                    <a:cubicBezTo>
                      <a:pt x="109619" y="124"/>
                      <a:pt x="109510" y="1"/>
                      <a:pt x="109364" y="1"/>
                    </a:cubicBez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 name="Google Shape;1217;p43"/>
              <p:cNvSpPr/>
              <p:nvPr/>
            </p:nvSpPr>
            <p:spPr>
              <a:xfrm>
                <a:off x="263005" y="2534104"/>
                <a:ext cx="3790149" cy="19249"/>
              </a:xfrm>
              <a:custGeom>
                <a:avLst/>
                <a:gdLst/>
                <a:ahLst/>
                <a:cxnLst/>
                <a:rect l="l" t="t" r="r" b="b"/>
                <a:pathLst>
                  <a:path w="109629" h="542" extrusionOk="0">
                    <a:moveTo>
                      <a:pt x="271" y="0"/>
                    </a:moveTo>
                    <a:cubicBezTo>
                      <a:pt x="118" y="0"/>
                      <a:pt x="1" y="118"/>
                      <a:pt x="1" y="271"/>
                    </a:cubicBezTo>
                    <a:cubicBezTo>
                      <a:pt x="1" y="424"/>
                      <a:pt x="118" y="541"/>
                      <a:pt x="271" y="541"/>
                    </a:cubicBezTo>
                    <a:lnTo>
                      <a:pt x="13909" y="487"/>
                    </a:lnTo>
                    <a:lnTo>
                      <a:pt x="27538" y="469"/>
                    </a:lnTo>
                    <a:lnTo>
                      <a:pt x="54814" y="442"/>
                    </a:lnTo>
                    <a:lnTo>
                      <a:pt x="82082" y="478"/>
                    </a:lnTo>
                    <a:lnTo>
                      <a:pt x="95720" y="496"/>
                    </a:lnTo>
                    <a:lnTo>
                      <a:pt x="109349" y="541"/>
                    </a:lnTo>
                    <a:lnTo>
                      <a:pt x="109358" y="541"/>
                    </a:lnTo>
                    <a:cubicBezTo>
                      <a:pt x="109502" y="541"/>
                      <a:pt x="109628" y="415"/>
                      <a:pt x="109619" y="271"/>
                    </a:cubicBezTo>
                    <a:cubicBezTo>
                      <a:pt x="109619" y="118"/>
                      <a:pt x="109502" y="0"/>
                      <a:pt x="109349" y="0"/>
                    </a:cubicBezTo>
                    <a:lnTo>
                      <a:pt x="95720" y="45"/>
                    </a:lnTo>
                    <a:lnTo>
                      <a:pt x="82082" y="63"/>
                    </a:lnTo>
                    <a:lnTo>
                      <a:pt x="54814" y="100"/>
                    </a:lnTo>
                    <a:lnTo>
                      <a:pt x="27538" y="72"/>
                    </a:lnTo>
                    <a:lnTo>
                      <a:pt x="13909" y="54"/>
                    </a:lnTo>
                    <a:lnTo>
                      <a:pt x="271" y="0"/>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1218;p43"/>
              <p:cNvSpPr/>
              <p:nvPr/>
            </p:nvSpPr>
            <p:spPr>
              <a:xfrm>
                <a:off x="263005" y="1970978"/>
                <a:ext cx="3790149" cy="19285"/>
              </a:xfrm>
              <a:custGeom>
                <a:avLst/>
                <a:gdLst/>
                <a:ahLst/>
                <a:cxnLst/>
                <a:rect l="l" t="t" r="r" b="b"/>
                <a:pathLst>
                  <a:path w="109629" h="543" extrusionOk="0">
                    <a:moveTo>
                      <a:pt x="271" y="1"/>
                    </a:moveTo>
                    <a:cubicBezTo>
                      <a:pt x="118" y="1"/>
                      <a:pt x="1" y="127"/>
                      <a:pt x="1" y="271"/>
                    </a:cubicBezTo>
                    <a:cubicBezTo>
                      <a:pt x="1" y="419"/>
                      <a:pt x="110" y="542"/>
                      <a:pt x="256" y="542"/>
                    </a:cubicBezTo>
                    <a:cubicBezTo>
                      <a:pt x="261" y="542"/>
                      <a:pt x="266" y="542"/>
                      <a:pt x="271" y="542"/>
                    </a:cubicBezTo>
                    <a:lnTo>
                      <a:pt x="13909" y="497"/>
                    </a:lnTo>
                    <a:lnTo>
                      <a:pt x="27538" y="479"/>
                    </a:lnTo>
                    <a:lnTo>
                      <a:pt x="54814" y="443"/>
                    </a:lnTo>
                    <a:lnTo>
                      <a:pt x="82082" y="479"/>
                    </a:lnTo>
                    <a:lnTo>
                      <a:pt x="95720" y="497"/>
                    </a:lnTo>
                    <a:lnTo>
                      <a:pt x="109349" y="542"/>
                    </a:lnTo>
                    <a:lnTo>
                      <a:pt x="109358" y="542"/>
                    </a:lnTo>
                    <a:cubicBezTo>
                      <a:pt x="109502" y="542"/>
                      <a:pt x="109628" y="425"/>
                      <a:pt x="109619" y="271"/>
                    </a:cubicBezTo>
                    <a:cubicBezTo>
                      <a:pt x="109619" y="127"/>
                      <a:pt x="109502" y="1"/>
                      <a:pt x="109349" y="1"/>
                    </a:cubicBezTo>
                    <a:lnTo>
                      <a:pt x="95720" y="55"/>
                    </a:lnTo>
                    <a:lnTo>
                      <a:pt x="82082" y="73"/>
                    </a:lnTo>
                    <a:lnTo>
                      <a:pt x="54814" y="100"/>
                    </a:lnTo>
                    <a:lnTo>
                      <a:pt x="27538" y="73"/>
                    </a:lnTo>
                    <a:lnTo>
                      <a:pt x="13909" y="55"/>
                    </a:lnTo>
                    <a:lnTo>
                      <a:pt x="271" y="1"/>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 name="Google Shape;1219;p43"/>
              <p:cNvSpPr/>
              <p:nvPr/>
            </p:nvSpPr>
            <p:spPr>
              <a:xfrm>
                <a:off x="263005" y="1408208"/>
                <a:ext cx="3790149" cy="19249"/>
              </a:xfrm>
              <a:custGeom>
                <a:avLst/>
                <a:gdLst/>
                <a:ahLst/>
                <a:cxnLst/>
                <a:rect l="l" t="t" r="r" b="b"/>
                <a:pathLst>
                  <a:path w="109629" h="542" extrusionOk="0">
                    <a:moveTo>
                      <a:pt x="271" y="1"/>
                    </a:moveTo>
                    <a:cubicBezTo>
                      <a:pt x="118" y="1"/>
                      <a:pt x="1" y="118"/>
                      <a:pt x="1" y="271"/>
                    </a:cubicBezTo>
                    <a:cubicBezTo>
                      <a:pt x="1" y="415"/>
                      <a:pt x="118" y="541"/>
                      <a:pt x="271" y="541"/>
                    </a:cubicBezTo>
                    <a:lnTo>
                      <a:pt x="13909" y="487"/>
                    </a:lnTo>
                    <a:lnTo>
                      <a:pt x="27538" y="469"/>
                    </a:lnTo>
                    <a:lnTo>
                      <a:pt x="54814" y="442"/>
                    </a:lnTo>
                    <a:lnTo>
                      <a:pt x="82082" y="469"/>
                    </a:lnTo>
                    <a:lnTo>
                      <a:pt x="95720" y="487"/>
                    </a:lnTo>
                    <a:lnTo>
                      <a:pt x="109349" y="541"/>
                    </a:lnTo>
                    <a:lnTo>
                      <a:pt x="109358" y="541"/>
                    </a:lnTo>
                    <a:cubicBezTo>
                      <a:pt x="109502" y="541"/>
                      <a:pt x="109628" y="415"/>
                      <a:pt x="109619" y="271"/>
                    </a:cubicBezTo>
                    <a:cubicBezTo>
                      <a:pt x="109619" y="118"/>
                      <a:pt x="109502" y="1"/>
                      <a:pt x="109349" y="1"/>
                    </a:cubicBezTo>
                    <a:lnTo>
                      <a:pt x="95720" y="46"/>
                    </a:lnTo>
                    <a:lnTo>
                      <a:pt x="82082" y="64"/>
                    </a:lnTo>
                    <a:lnTo>
                      <a:pt x="54814" y="100"/>
                    </a:lnTo>
                    <a:lnTo>
                      <a:pt x="27538" y="64"/>
                    </a:lnTo>
                    <a:lnTo>
                      <a:pt x="13909" y="46"/>
                    </a:lnTo>
                    <a:lnTo>
                      <a:pt x="271" y="1"/>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 name="Google Shape;1220;p43"/>
              <p:cNvSpPr/>
              <p:nvPr/>
            </p:nvSpPr>
            <p:spPr>
              <a:xfrm>
                <a:off x="263005" y="845117"/>
                <a:ext cx="3790149" cy="19214"/>
              </a:xfrm>
              <a:custGeom>
                <a:avLst/>
                <a:gdLst/>
                <a:ahLst/>
                <a:cxnLst/>
                <a:rect l="l" t="t" r="r" b="b"/>
                <a:pathLst>
                  <a:path w="109629" h="541" extrusionOk="0">
                    <a:moveTo>
                      <a:pt x="271" y="0"/>
                    </a:moveTo>
                    <a:cubicBezTo>
                      <a:pt x="118" y="0"/>
                      <a:pt x="1" y="126"/>
                      <a:pt x="1" y="271"/>
                    </a:cubicBezTo>
                    <a:cubicBezTo>
                      <a:pt x="1" y="424"/>
                      <a:pt x="118" y="541"/>
                      <a:pt x="271" y="541"/>
                    </a:cubicBezTo>
                    <a:lnTo>
                      <a:pt x="13909" y="487"/>
                    </a:lnTo>
                    <a:lnTo>
                      <a:pt x="27538" y="469"/>
                    </a:lnTo>
                    <a:lnTo>
                      <a:pt x="54814" y="442"/>
                    </a:lnTo>
                    <a:lnTo>
                      <a:pt x="82082" y="478"/>
                    </a:lnTo>
                    <a:lnTo>
                      <a:pt x="95720" y="496"/>
                    </a:lnTo>
                    <a:lnTo>
                      <a:pt x="109349" y="541"/>
                    </a:lnTo>
                    <a:lnTo>
                      <a:pt x="109358" y="541"/>
                    </a:lnTo>
                    <a:cubicBezTo>
                      <a:pt x="109502" y="541"/>
                      <a:pt x="109628" y="424"/>
                      <a:pt x="109619" y="271"/>
                    </a:cubicBezTo>
                    <a:cubicBezTo>
                      <a:pt x="109619" y="117"/>
                      <a:pt x="109502" y="0"/>
                      <a:pt x="109349" y="0"/>
                    </a:cubicBezTo>
                    <a:lnTo>
                      <a:pt x="95720" y="45"/>
                    </a:lnTo>
                    <a:lnTo>
                      <a:pt x="82082" y="63"/>
                    </a:lnTo>
                    <a:lnTo>
                      <a:pt x="54814" y="99"/>
                    </a:lnTo>
                    <a:lnTo>
                      <a:pt x="27538" y="72"/>
                    </a:lnTo>
                    <a:lnTo>
                      <a:pt x="13909" y="54"/>
                    </a:lnTo>
                    <a:lnTo>
                      <a:pt x="271" y="0"/>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 name="Google Shape;1221;p43"/>
              <p:cNvSpPr/>
              <p:nvPr/>
            </p:nvSpPr>
            <p:spPr>
              <a:xfrm>
                <a:off x="263005" y="1126503"/>
                <a:ext cx="3790149" cy="19249"/>
              </a:xfrm>
              <a:custGeom>
                <a:avLst/>
                <a:gdLst/>
                <a:ahLst/>
                <a:cxnLst/>
                <a:rect l="l" t="t" r="r" b="b"/>
                <a:pathLst>
                  <a:path w="109629" h="542" extrusionOk="0">
                    <a:moveTo>
                      <a:pt x="271" y="0"/>
                    </a:moveTo>
                    <a:cubicBezTo>
                      <a:pt x="118" y="0"/>
                      <a:pt x="1" y="126"/>
                      <a:pt x="1" y="271"/>
                    </a:cubicBezTo>
                    <a:cubicBezTo>
                      <a:pt x="1" y="419"/>
                      <a:pt x="110" y="542"/>
                      <a:pt x="256" y="542"/>
                    </a:cubicBezTo>
                    <a:cubicBezTo>
                      <a:pt x="261" y="542"/>
                      <a:pt x="266" y="541"/>
                      <a:pt x="271" y="541"/>
                    </a:cubicBezTo>
                    <a:lnTo>
                      <a:pt x="13909" y="496"/>
                    </a:lnTo>
                    <a:lnTo>
                      <a:pt x="27538" y="478"/>
                    </a:lnTo>
                    <a:lnTo>
                      <a:pt x="54814" y="442"/>
                    </a:lnTo>
                    <a:lnTo>
                      <a:pt x="82082" y="478"/>
                    </a:lnTo>
                    <a:lnTo>
                      <a:pt x="95720" y="496"/>
                    </a:lnTo>
                    <a:lnTo>
                      <a:pt x="109349" y="541"/>
                    </a:lnTo>
                    <a:lnTo>
                      <a:pt x="109358" y="541"/>
                    </a:lnTo>
                    <a:cubicBezTo>
                      <a:pt x="109502" y="541"/>
                      <a:pt x="109628" y="424"/>
                      <a:pt x="109619" y="271"/>
                    </a:cubicBezTo>
                    <a:cubicBezTo>
                      <a:pt x="109619" y="126"/>
                      <a:pt x="109502" y="0"/>
                      <a:pt x="109349" y="0"/>
                    </a:cubicBezTo>
                    <a:lnTo>
                      <a:pt x="95720" y="54"/>
                    </a:lnTo>
                    <a:lnTo>
                      <a:pt x="82082" y="72"/>
                    </a:lnTo>
                    <a:lnTo>
                      <a:pt x="54814" y="99"/>
                    </a:lnTo>
                    <a:lnTo>
                      <a:pt x="27538" y="72"/>
                    </a:lnTo>
                    <a:lnTo>
                      <a:pt x="13909" y="54"/>
                    </a:lnTo>
                    <a:lnTo>
                      <a:pt x="271" y="0"/>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 name="Google Shape;1222;p43"/>
              <p:cNvSpPr/>
              <p:nvPr/>
            </p:nvSpPr>
            <p:spPr>
              <a:xfrm>
                <a:off x="263005" y="1689593"/>
                <a:ext cx="3790149" cy="19249"/>
              </a:xfrm>
              <a:custGeom>
                <a:avLst/>
                <a:gdLst/>
                <a:ahLst/>
                <a:cxnLst/>
                <a:rect l="l" t="t" r="r" b="b"/>
                <a:pathLst>
                  <a:path w="109629" h="542" extrusionOk="0">
                    <a:moveTo>
                      <a:pt x="271" y="1"/>
                    </a:moveTo>
                    <a:cubicBezTo>
                      <a:pt x="118" y="1"/>
                      <a:pt x="1" y="127"/>
                      <a:pt x="1" y="271"/>
                    </a:cubicBezTo>
                    <a:cubicBezTo>
                      <a:pt x="1" y="424"/>
                      <a:pt x="118" y="542"/>
                      <a:pt x="271" y="542"/>
                    </a:cubicBezTo>
                    <a:lnTo>
                      <a:pt x="13909" y="487"/>
                    </a:lnTo>
                    <a:lnTo>
                      <a:pt x="27538" y="469"/>
                    </a:lnTo>
                    <a:lnTo>
                      <a:pt x="54814" y="442"/>
                    </a:lnTo>
                    <a:lnTo>
                      <a:pt x="82082" y="478"/>
                    </a:lnTo>
                    <a:lnTo>
                      <a:pt x="95720" y="496"/>
                    </a:lnTo>
                    <a:lnTo>
                      <a:pt x="109349" y="542"/>
                    </a:lnTo>
                    <a:lnTo>
                      <a:pt x="109358" y="542"/>
                    </a:lnTo>
                    <a:cubicBezTo>
                      <a:pt x="109502" y="542"/>
                      <a:pt x="109628" y="424"/>
                      <a:pt x="109619" y="271"/>
                    </a:cubicBezTo>
                    <a:cubicBezTo>
                      <a:pt x="109619" y="118"/>
                      <a:pt x="109502" y="1"/>
                      <a:pt x="109349" y="1"/>
                    </a:cubicBezTo>
                    <a:lnTo>
                      <a:pt x="95720" y="46"/>
                    </a:lnTo>
                    <a:lnTo>
                      <a:pt x="82082" y="64"/>
                    </a:lnTo>
                    <a:lnTo>
                      <a:pt x="54814" y="100"/>
                    </a:lnTo>
                    <a:lnTo>
                      <a:pt x="27538" y="73"/>
                    </a:lnTo>
                    <a:lnTo>
                      <a:pt x="13909" y="55"/>
                    </a:lnTo>
                    <a:lnTo>
                      <a:pt x="271" y="1"/>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 name="Google Shape;1223;p43"/>
              <p:cNvSpPr/>
              <p:nvPr/>
            </p:nvSpPr>
            <p:spPr>
              <a:xfrm>
                <a:off x="263005" y="2815489"/>
                <a:ext cx="3790149" cy="19249"/>
              </a:xfrm>
              <a:custGeom>
                <a:avLst/>
                <a:gdLst/>
                <a:ahLst/>
                <a:cxnLst/>
                <a:rect l="l" t="t" r="r" b="b"/>
                <a:pathLst>
                  <a:path w="109629" h="542" extrusionOk="0">
                    <a:moveTo>
                      <a:pt x="271" y="1"/>
                    </a:moveTo>
                    <a:cubicBezTo>
                      <a:pt x="118" y="1"/>
                      <a:pt x="1" y="127"/>
                      <a:pt x="1" y="271"/>
                    </a:cubicBezTo>
                    <a:cubicBezTo>
                      <a:pt x="1" y="424"/>
                      <a:pt x="118" y="541"/>
                      <a:pt x="271" y="541"/>
                    </a:cubicBezTo>
                    <a:lnTo>
                      <a:pt x="13909" y="496"/>
                    </a:lnTo>
                    <a:lnTo>
                      <a:pt x="27538" y="478"/>
                    </a:lnTo>
                    <a:lnTo>
                      <a:pt x="54814" y="442"/>
                    </a:lnTo>
                    <a:lnTo>
                      <a:pt x="82082" y="478"/>
                    </a:lnTo>
                    <a:lnTo>
                      <a:pt x="95720" y="496"/>
                    </a:lnTo>
                    <a:lnTo>
                      <a:pt x="109349" y="541"/>
                    </a:lnTo>
                    <a:lnTo>
                      <a:pt x="109358" y="541"/>
                    </a:lnTo>
                    <a:cubicBezTo>
                      <a:pt x="109502" y="541"/>
                      <a:pt x="109628" y="424"/>
                      <a:pt x="109619" y="271"/>
                    </a:cubicBezTo>
                    <a:cubicBezTo>
                      <a:pt x="109619" y="127"/>
                      <a:pt x="109502" y="1"/>
                      <a:pt x="109349" y="1"/>
                    </a:cubicBezTo>
                    <a:lnTo>
                      <a:pt x="95720" y="55"/>
                    </a:lnTo>
                    <a:lnTo>
                      <a:pt x="82082" y="73"/>
                    </a:lnTo>
                    <a:lnTo>
                      <a:pt x="54814" y="100"/>
                    </a:lnTo>
                    <a:lnTo>
                      <a:pt x="27538" y="73"/>
                    </a:lnTo>
                    <a:lnTo>
                      <a:pt x="13909" y="55"/>
                    </a:lnTo>
                    <a:lnTo>
                      <a:pt x="271" y="1"/>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 name="Google Shape;1224;p43"/>
              <p:cNvSpPr/>
              <p:nvPr/>
            </p:nvSpPr>
            <p:spPr>
              <a:xfrm>
                <a:off x="263005" y="4785897"/>
                <a:ext cx="3790149" cy="19533"/>
              </a:xfrm>
              <a:custGeom>
                <a:avLst/>
                <a:gdLst/>
                <a:ahLst/>
                <a:cxnLst/>
                <a:rect l="l" t="t" r="r" b="b"/>
                <a:pathLst>
                  <a:path w="109629" h="550" extrusionOk="0">
                    <a:moveTo>
                      <a:pt x="271" y="0"/>
                    </a:moveTo>
                    <a:cubicBezTo>
                      <a:pt x="118" y="0"/>
                      <a:pt x="1" y="126"/>
                      <a:pt x="1" y="280"/>
                    </a:cubicBezTo>
                    <a:cubicBezTo>
                      <a:pt x="1" y="424"/>
                      <a:pt x="118" y="550"/>
                      <a:pt x="271" y="550"/>
                    </a:cubicBezTo>
                    <a:lnTo>
                      <a:pt x="13909" y="496"/>
                    </a:lnTo>
                    <a:lnTo>
                      <a:pt x="27538" y="478"/>
                    </a:lnTo>
                    <a:lnTo>
                      <a:pt x="54814" y="442"/>
                    </a:lnTo>
                    <a:lnTo>
                      <a:pt x="82082" y="478"/>
                    </a:lnTo>
                    <a:lnTo>
                      <a:pt x="95720" y="496"/>
                    </a:lnTo>
                    <a:lnTo>
                      <a:pt x="109349" y="550"/>
                    </a:lnTo>
                    <a:lnTo>
                      <a:pt x="109358" y="550"/>
                    </a:lnTo>
                    <a:cubicBezTo>
                      <a:pt x="109502" y="550"/>
                      <a:pt x="109628" y="424"/>
                      <a:pt x="109619" y="270"/>
                    </a:cubicBezTo>
                    <a:cubicBezTo>
                      <a:pt x="109619" y="126"/>
                      <a:pt x="109502" y="0"/>
                      <a:pt x="109349" y="0"/>
                    </a:cubicBezTo>
                    <a:lnTo>
                      <a:pt x="95720" y="54"/>
                    </a:lnTo>
                    <a:lnTo>
                      <a:pt x="82082" y="72"/>
                    </a:lnTo>
                    <a:lnTo>
                      <a:pt x="54814" y="108"/>
                    </a:lnTo>
                    <a:lnTo>
                      <a:pt x="27538" y="72"/>
                    </a:lnTo>
                    <a:lnTo>
                      <a:pt x="13909" y="54"/>
                    </a:lnTo>
                    <a:lnTo>
                      <a:pt x="271" y="0"/>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5" name="Google Shape;1225;p43"/>
            <p:cNvGrpSpPr/>
            <p:nvPr/>
          </p:nvGrpSpPr>
          <p:grpSpPr>
            <a:xfrm>
              <a:off x="5055305" y="845117"/>
              <a:ext cx="3790149" cy="3960313"/>
              <a:chOff x="263005" y="845117"/>
              <a:chExt cx="3790149" cy="3960313"/>
            </a:xfrm>
          </p:grpSpPr>
          <p:sp>
            <p:nvSpPr>
              <p:cNvPr id="1226" name="Google Shape;1226;p43"/>
              <p:cNvSpPr/>
              <p:nvPr/>
            </p:nvSpPr>
            <p:spPr>
              <a:xfrm>
                <a:off x="263005" y="3941386"/>
                <a:ext cx="3790149" cy="19569"/>
              </a:xfrm>
              <a:custGeom>
                <a:avLst/>
                <a:gdLst/>
                <a:ahLst/>
                <a:cxnLst/>
                <a:rect l="l" t="t" r="r" b="b"/>
                <a:pathLst>
                  <a:path w="109629" h="551" extrusionOk="0">
                    <a:moveTo>
                      <a:pt x="271" y="0"/>
                    </a:moveTo>
                    <a:cubicBezTo>
                      <a:pt x="118" y="9"/>
                      <a:pt x="1" y="127"/>
                      <a:pt x="1" y="280"/>
                    </a:cubicBezTo>
                    <a:cubicBezTo>
                      <a:pt x="1" y="424"/>
                      <a:pt x="118" y="550"/>
                      <a:pt x="271" y="550"/>
                    </a:cubicBezTo>
                    <a:lnTo>
                      <a:pt x="13909" y="496"/>
                    </a:lnTo>
                    <a:lnTo>
                      <a:pt x="27538" y="478"/>
                    </a:lnTo>
                    <a:lnTo>
                      <a:pt x="54814" y="451"/>
                    </a:lnTo>
                    <a:lnTo>
                      <a:pt x="82082" y="478"/>
                    </a:lnTo>
                    <a:lnTo>
                      <a:pt x="95720" y="496"/>
                    </a:lnTo>
                    <a:lnTo>
                      <a:pt x="109349" y="550"/>
                    </a:lnTo>
                    <a:lnTo>
                      <a:pt x="109358" y="550"/>
                    </a:lnTo>
                    <a:cubicBezTo>
                      <a:pt x="109502" y="550"/>
                      <a:pt x="109628" y="424"/>
                      <a:pt x="109619" y="271"/>
                    </a:cubicBezTo>
                    <a:cubicBezTo>
                      <a:pt x="109619" y="127"/>
                      <a:pt x="109502" y="0"/>
                      <a:pt x="109349" y="0"/>
                    </a:cubicBezTo>
                    <a:lnTo>
                      <a:pt x="95720" y="55"/>
                    </a:lnTo>
                    <a:lnTo>
                      <a:pt x="82082" y="73"/>
                    </a:lnTo>
                    <a:lnTo>
                      <a:pt x="54814" y="109"/>
                    </a:lnTo>
                    <a:lnTo>
                      <a:pt x="27538" y="73"/>
                    </a:lnTo>
                    <a:lnTo>
                      <a:pt x="13909" y="55"/>
                    </a:lnTo>
                    <a:lnTo>
                      <a:pt x="271" y="0"/>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 name="Google Shape;1227;p43"/>
              <p:cNvSpPr/>
              <p:nvPr/>
            </p:nvSpPr>
            <p:spPr>
              <a:xfrm>
                <a:off x="263005" y="4223091"/>
                <a:ext cx="3790149" cy="19249"/>
              </a:xfrm>
              <a:custGeom>
                <a:avLst/>
                <a:gdLst/>
                <a:ahLst/>
                <a:cxnLst/>
                <a:rect l="l" t="t" r="r" b="b"/>
                <a:pathLst>
                  <a:path w="109629" h="542" extrusionOk="0">
                    <a:moveTo>
                      <a:pt x="271" y="1"/>
                    </a:moveTo>
                    <a:cubicBezTo>
                      <a:pt x="118" y="1"/>
                      <a:pt x="1" y="118"/>
                      <a:pt x="1" y="271"/>
                    </a:cubicBezTo>
                    <a:cubicBezTo>
                      <a:pt x="1" y="424"/>
                      <a:pt x="118" y="541"/>
                      <a:pt x="271" y="541"/>
                    </a:cubicBezTo>
                    <a:lnTo>
                      <a:pt x="13909" y="487"/>
                    </a:lnTo>
                    <a:lnTo>
                      <a:pt x="27538" y="469"/>
                    </a:lnTo>
                    <a:lnTo>
                      <a:pt x="54814" y="442"/>
                    </a:lnTo>
                    <a:lnTo>
                      <a:pt x="82082" y="478"/>
                    </a:lnTo>
                    <a:lnTo>
                      <a:pt x="95720" y="496"/>
                    </a:lnTo>
                    <a:lnTo>
                      <a:pt x="109349" y="541"/>
                    </a:lnTo>
                    <a:lnTo>
                      <a:pt x="109358" y="541"/>
                    </a:lnTo>
                    <a:cubicBezTo>
                      <a:pt x="109502" y="541"/>
                      <a:pt x="109628" y="415"/>
                      <a:pt x="109619" y="271"/>
                    </a:cubicBezTo>
                    <a:cubicBezTo>
                      <a:pt x="109619" y="118"/>
                      <a:pt x="109502" y="1"/>
                      <a:pt x="109349" y="1"/>
                    </a:cubicBezTo>
                    <a:lnTo>
                      <a:pt x="95720" y="46"/>
                    </a:lnTo>
                    <a:lnTo>
                      <a:pt x="82082" y="64"/>
                    </a:lnTo>
                    <a:lnTo>
                      <a:pt x="54814" y="100"/>
                    </a:lnTo>
                    <a:lnTo>
                      <a:pt x="27538" y="64"/>
                    </a:lnTo>
                    <a:lnTo>
                      <a:pt x="13909" y="46"/>
                    </a:lnTo>
                    <a:lnTo>
                      <a:pt x="271" y="1"/>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 name="Google Shape;1228;p43"/>
              <p:cNvSpPr/>
              <p:nvPr/>
            </p:nvSpPr>
            <p:spPr>
              <a:xfrm>
                <a:off x="263005" y="4504476"/>
                <a:ext cx="3790149" cy="19249"/>
              </a:xfrm>
              <a:custGeom>
                <a:avLst/>
                <a:gdLst/>
                <a:ahLst/>
                <a:cxnLst/>
                <a:rect l="l" t="t" r="r" b="b"/>
                <a:pathLst>
                  <a:path w="109629" h="542" extrusionOk="0">
                    <a:moveTo>
                      <a:pt x="271" y="1"/>
                    </a:moveTo>
                    <a:cubicBezTo>
                      <a:pt x="118" y="1"/>
                      <a:pt x="1" y="127"/>
                      <a:pt x="1" y="271"/>
                    </a:cubicBezTo>
                    <a:cubicBezTo>
                      <a:pt x="1" y="425"/>
                      <a:pt x="118" y="542"/>
                      <a:pt x="271" y="542"/>
                    </a:cubicBezTo>
                    <a:lnTo>
                      <a:pt x="13909" y="497"/>
                    </a:lnTo>
                    <a:lnTo>
                      <a:pt x="27538" y="479"/>
                    </a:lnTo>
                    <a:lnTo>
                      <a:pt x="54814" y="443"/>
                    </a:lnTo>
                    <a:lnTo>
                      <a:pt x="82082" y="479"/>
                    </a:lnTo>
                    <a:lnTo>
                      <a:pt x="95720" y="497"/>
                    </a:lnTo>
                    <a:lnTo>
                      <a:pt x="109349" y="542"/>
                    </a:lnTo>
                    <a:lnTo>
                      <a:pt x="109358" y="542"/>
                    </a:lnTo>
                    <a:cubicBezTo>
                      <a:pt x="109502" y="542"/>
                      <a:pt x="109628" y="425"/>
                      <a:pt x="109619" y="271"/>
                    </a:cubicBezTo>
                    <a:cubicBezTo>
                      <a:pt x="109619" y="118"/>
                      <a:pt x="109502" y="1"/>
                      <a:pt x="109349" y="1"/>
                    </a:cubicBezTo>
                    <a:lnTo>
                      <a:pt x="95720" y="46"/>
                    </a:lnTo>
                    <a:lnTo>
                      <a:pt x="82082" y="64"/>
                    </a:lnTo>
                    <a:lnTo>
                      <a:pt x="54814" y="100"/>
                    </a:lnTo>
                    <a:lnTo>
                      <a:pt x="27538" y="73"/>
                    </a:lnTo>
                    <a:lnTo>
                      <a:pt x="13909" y="55"/>
                    </a:lnTo>
                    <a:lnTo>
                      <a:pt x="271" y="1"/>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 name="Google Shape;1229;p43"/>
              <p:cNvSpPr/>
              <p:nvPr/>
            </p:nvSpPr>
            <p:spPr>
              <a:xfrm>
                <a:off x="263005" y="3378615"/>
                <a:ext cx="3790149" cy="19214"/>
              </a:xfrm>
              <a:custGeom>
                <a:avLst/>
                <a:gdLst/>
                <a:ahLst/>
                <a:cxnLst/>
                <a:rect l="l" t="t" r="r" b="b"/>
                <a:pathLst>
                  <a:path w="109629" h="541" extrusionOk="0">
                    <a:moveTo>
                      <a:pt x="271" y="0"/>
                    </a:moveTo>
                    <a:cubicBezTo>
                      <a:pt x="118" y="0"/>
                      <a:pt x="1" y="117"/>
                      <a:pt x="1" y="270"/>
                    </a:cubicBezTo>
                    <a:cubicBezTo>
                      <a:pt x="1" y="424"/>
                      <a:pt x="118" y="541"/>
                      <a:pt x="271" y="541"/>
                    </a:cubicBezTo>
                    <a:lnTo>
                      <a:pt x="13909" y="487"/>
                    </a:lnTo>
                    <a:lnTo>
                      <a:pt x="27538" y="469"/>
                    </a:lnTo>
                    <a:lnTo>
                      <a:pt x="54814" y="442"/>
                    </a:lnTo>
                    <a:lnTo>
                      <a:pt x="82082" y="478"/>
                    </a:lnTo>
                    <a:lnTo>
                      <a:pt x="95720" y="496"/>
                    </a:lnTo>
                    <a:lnTo>
                      <a:pt x="109349" y="541"/>
                    </a:lnTo>
                    <a:lnTo>
                      <a:pt x="109358" y="541"/>
                    </a:lnTo>
                    <a:cubicBezTo>
                      <a:pt x="109502" y="541"/>
                      <a:pt x="109628" y="415"/>
                      <a:pt x="109619" y="270"/>
                    </a:cubicBezTo>
                    <a:cubicBezTo>
                      <a:pt x="109619" y="117"/>
                      <a:pt x="109502" y="0"/>
                      <a:pt x="109349" y="0"/>
                    </a:cubicBezTo>
                    <a:lnTo>
                      <a:pt x="95720" y="45"/>
                    </a:lnTo>
                    <a:lnTo>
                      <a:pt x="82082" y="63"/>
                    </a:lnTo>
                    <a:lnTo>
                      <a:pt x="54814" y="99"/>
                    </a:lnTo>
                    <a:lnTo>
                      <a:pt x="27538" y="63"/>
                    </a:lnTo>
                    <a:lnTo>
                      <a:pt x="13909" y="54"/>
                    </a:lnTo>
                    <a:lnTo>
                      <a:pt x="271" y="0"/>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 name="Google Shape;1230;p43"/>
              <p:cNvSpPr/>
              <p:nvPr/>
            </p:nvSpPr>
            <p:spPr>
              <a:xfrm>
                <a:off x="263005" y="3660001"/>
                <a:ext cx="3790149" cy="19249"/>
              </a:xfrm>
              <a:custGeom>
                <a:avLst/>
                <a:gdLst/>
                <a:ahLst/>
                <a:cxnLst/>
                <a:rect l="l" t="t" r="r" b="b"/>
                <a:pathLst>
                  <a:path w="109629" h="542" extrusionOk="0">
                    <a:moveTo>
                      <a:pt x="271" y="0"/>
                    </a:moveTo>
                    <a:cubicBezTo>
                      <a:pt x="118" y="0"/>
                      <a:pt x="1" y="126"/>
                      <a:pt x="1" y="271"/>
                    </a:cubicBezTo>
                    <a:cubicBezTo>
                      <a:pt x="1" y="424"/>
                      <a:pt x="118" y="541"/>
                      <a:pt x="271" y="541"/>
                    </a:cubicBezTo>
                    <a:lnTo>
                      <a:pt x="13909" y="496"/>
                    </a:lnTo>
                    <a:lnTo>
                      <a:pt x="27538" y="478"/>
                    </a:lnTo>
                    <a:lnTo>
                      <a:pt x="54814" y="442"/>
                    </a:lnTo>
                    <a:lnTo>
                      <a:pt x="82082" y="478"/>
                    </a:lnTo>
                    <a:lnTo>
                      <a:pt x="95720" y="496"/>
                    </a:lnTo>
                    <a:lnTo>
                      <a:pt x="109349" y="541"/>
                    </a:lnTo>
                    <a:lnTo>
                      <a:pt x="109358" y="541"/>
                    </a:lnTo>
                    <a:cubicBezTo>
                      <a:pt x="109502" y="541"/>
                      <a:pt x="109628" y="424"/>
                      <a:pt x="109619" y="271"/>
                    </a:cubicBezTo>
                    <a:cubicBezTo>
                      <a:pt x="109619" y="117"/>
                      <a:pt x="109502" y="0"/>
                      <a:pt x="109349" y="0"/>
                    </a:cubicBezTo>
                    <a:lnTo>
                      <a:pt x="95720" y="45"/>
                    </a:lnTo>
                    <a:lnTo>
                      <a:pt x="82082" y="63"/>
                    </a:lnTo>
                    <a:lnTo>
                      <a:pt x="54814" y="99"/>
                    </a:lnTo>
                    <a:lnTo>
                      <a:pt x="27538" y="72"/>
                    </a:lnTo>
                    <a:lnTo>
                      <a:pt x="13909" y="54"/>
                    </a:lnTo>
                    <a:lnTo>
                      <a:pt x="271" y="0"/>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 name="Google Shape;1231;p43"/>
              <p:cNvSpPr/>
              <p:nvPr/>
            </p:nvSpPr>
            <p:spPr>
              <a:xfrm>
                <a:off x="263005" y="3097194"/>
                <a:ext cx="3790149" cy="19249"/>
              </a:xfrm>
              <a:custGeom>
                <a:avLst/>
                <a:gdLst/>
                <a:ahLst/>
                <a:cxnLst/>
                <a:rect l="l" t="t" r="r" b="b"/>
                <a:pathLst>
                  <a:path w="109629" h="542" extrusionOk="0">
                    <a:moveTo>
                      <a:pt x="109364" y="0"/>
                    </a:moveTo>
                    <a:cubicBezTo>
                      <a:pt x="109359" y="0"/>
                      <a:pt x="109354" y="0"/>
                      <a:pt x="109349" y="1"/>
                    </a:cubicBezTo>
                    <a:lnTo>
                      <a:pt x="95720" y="46"/>
                    </a:lnTo>
                    <a:lnTo>
                      <a:pt x="82082" y="64"/>
                    </a:lnTo>
                    <a:lnTo>
                      <a:pt x="54814" y="100"/>
                    </a:lnTo>
                    <a:lnTo>
                      <a:pt x="27538" y="64"/>
                    </a:lnTo>
                    <a:lnTo>
                      <a:pt x="13909" y="46"/>
                    </a:lnTo>
                    <a:lnTo>
                      <a:pt x="271" y="1"/>
                    </a:lnTo>
                    <a:cubicBezTo>
                      <a:pt x="118" y="1"/>
                      <a:pt x="1" y="118"/>
                      <a:pt x="1" y="271"/>
                    </a:cubicBezTo>
                    <a:cubicBezTo>
                      <a:pt x="1" y="415"/>
                      <a:pt x="118" y="542"/>
                      <a:pt x="271" y="542"/>
                    </a:cubicBezTo>
                    <a:lnTo>
                      <a:pt x="13909" y="488"/>
                    </a:lnTo>
                    <a:lnTo>
                      <a:pt x="27538" y="470"/>
                    </a:lnTo>
                    <a:lnTo>
                      <a:pt x="54814" y="442"/>
                    </a:lnTo>
                    <a:lnTo>
                      <a:pt x="82082" y="470"/>
                    </a:lnTo>
                    <a:lnTo>
                      <a:pt x="95720" y="488"/>
                    </a:lnTo>
                    <a:lnTo>
                      <a:pt x="109349" y="542"/>
                    </a:lnTo>
                    <a:lnTo>
                      <a:pt x="109358" y="542"/>
                    </a:lnTo>
                    <a:cubicBezTo>
                      <a:pt x="109502" y="542"/>
                      <a:pt x="109628" y="415"/>
                      <a:pt x="109619" y="262"/>
                    </a:cubicBezTo>
                    <a:cubicBezTo>
                      <a:pt x="109619" y="123"/>
                      <a:pt x="109510" y="0"/>
                      <a:pt x="109364" y="0"/>
                    </a:cubicBez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 name="Google Shape;1232;p43"/>
              <p:cNvSpPr/>
              <p:nvPr/>
            </p:nvSpPr>
            <p:spPr>
              <a:xfrm>
                <a:off x="263005" y="2252683"/>
                <a:ext cx="3790149" cy="19249"/>
              </a:xfrm>
              <a:custGeom>
                <a:avLst/>
                <a:gdLst/>
                <a:ahLst/>
                <a:cxnLst/>
                <a:rect l="l" t="t" r="r" b="b"/>
                <a:pathLst>
                  <a:path w="109629" h="542" extrusionOk="0">
                    <a:moveTo>
                      <a:pt x="109364" y="1"/>
                    </a:moveTo>
                    <a:cubicBezTo>
                      <a:pt x="109359" y="1"/>
                      <a:pt x="109354" y="1"/>
                      <a:pt x="109349" y="1"/>
                    </a:cubicBezTo>
                    <a:lnTo>
                      <a:pt x="95720" y="46"/>
                    </a:lnTo>
                    <a:lnTo>
                      <a:pt x="82082" y="64"/>
                    </a:lnTo>
                    <a:lnTo>
                      <a:pt x="54814" y="100"/>
                    </a:lnTo>
                    <a:lnTo>
                      <a:pt x="27538" y="64"/>
                    </a:lnTo>
                    <a:lnTo>
                      <a:pt x="13909" y="46"/>
                    </a:lnTo>
                    <a:lnTo>
                      <a:pt x="271" y="1"/>
                    </a:lnTo>
                    <a:cubicBezTo>
                      <a:pt x="118" y="1"/>
                      <a:pt x="1" y="118"/>
                      <a:pt x="1" y="272"/>
                    </a:cubicBezTo>
                    <a:cubicBezTo>
                      <a:pt x="1" y="416"/>
                      <a:pt x="118" y="542"/>
                      <a:pt x="271" y="542"/>
                    </a:cubicBezTo>
                    <a:lnTo>
                      <a:pt x="13909" y="488"/>
                    </a:lnTo>
                    <a:lnTo>
                      <a:pt x="27538" y="470"/>
                    </a:lnTo>
                    <a:lnTo>
                      <a:pt x="54814" y="443"/>
                    </a:lnTo>
                    <a:lnTo>
                      <a:pt x="82082" y="470"/>
                    </a:lnTo>
                    <a:lnTo>
                      <a:pt x="95720" y="488"/>
                    </a:lnTo>
                    <a:lnTo>
                      <a:pt x="109349" y="542"/>
                    </a:lnTo>
                    <a:lnTo>
                      <a:pt x="109358" y="542"/>
                    </a:lnTo>
                    <a:cubicBezTo>
                      <a:pt x="109502" y="542"/>
                      <a:pt x="109628" y="416"/>
                      <a:pt x="109619" y="272"/>
                    </a:cubicBezTo>
                    <a:cubicBezTo>
                      <a:pt x="109619" y="124"/>
                      <a:pt x="109510" y="1"/>
                      <a:pt x="109364" y="1"/>
                    </a:cubicBez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 name="Google Shape;1233;p43"/>
              <p:cNvSpPr/>
              <p:nvPr/>
            </p:nvSpPr>
            <p:spPr>
              <a:xfrm>
                <a:off x="263005" y="2534104"/>
                <a:ext cx="3790149" cy="19249"/>
              </a:xfrm>
              <a:custGeom>
                <a:avLst/>
                <a:gdLst/>
                <a:ahLst/>
                <a:cxnLst/>
                <a:rect l="l" t="t" r="r" b="b"/>
                <a:pathLst>
                  <a:path w="109629" h="542" extrusionOk="0">
                    <a:moveTo>
                      <a:pt x="271" y="0"/>
                    </a:moveTo>
                    <a:cubicBezTo>
                      <a:pt x="118" y="0"/>
                      <a:pt x="1" y="118"/>
                      <a:pt x="1" y="271"/>
                    </a:cubicBezTo>
                    <a:cubicBezTo>
                      <a:pt x="1" y="424"/>
                      <a:pt x="118" y="541"/>
                      <a:pt x="271" y="541"/>
                    </a:cubicBezTo>
                    <a:lnTo>
                      <a:pt x="13909" y="487"/>
                    </a:lnTo>
                    <a:lnTo>
                      <a:pt x="27538" y="469"/>
                    </a:lnTo>
                    <a:lnTo>
                      <a:pt x="54814" y="442"/>
                    </a:lnTo>
                    <a:lnTo>
                      <a:pt x="82082" y="478"/>
                    </a:lnTo>
                    <a:lnTo>
                      <a:pt x="95720" y="496"/>
                    </a:lnTo>
                    <a:lnTo>
                      <a:pt x="109349" y="541"/>
                    </a:lnTo>
                    <a:lnTo>
                      <a:pt x="109358" y="541"/>
                    </a:lnTo>
                    <a:cubicBezTo>
                      <a:pt x="109502" y="541"/>
                      <a:pt x="109628" y="415"/>
                      <a:pt x="109619" y="271"/>
                    </a:cubicBezTo>
                    <a:cubicBezTo>
                      <a:pt x="109619" y="118"/>
                      <a:pt x="109502" y="0"/>
                      <a:pt x="109349" y="0"/>
                    </a:cubicBezTo>
                    <a:lnTo>
                      <a:pt x="95720" y="45"/>
                    </a:lnTo>
                    <a:lnTo>
                      <a:pt x="82082" y="63"/>
                    </a:lnTo>
                    <a:lnTo>
                      <a:pt x="54814" y="100"/>
                    </a:lnTo>
                    <a:lnTo>
                      <a:pt x="27538" y="72"/>
                    </a:lnTo>
                    <a:lnTo>
                      <a:pt x="13909" y="54"/>
                    </a:lnTo>
                    <a:lnTo>
                      <a:pt x="271" y="0"/>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 name="Google Shape;1234;p43"/>
              <p:cNvSpPr/>
              <p:nvPr/>
            </p:nvSpPr>
            <p:spPr>
              <a:xfrm>
                <a:off x="263005" y="1970978"/>
                <a:ext cx="3790149" cy="19285"/>
              </a:xfrm>
              <a:custGeom>
                <a:avLst/>
                <a:gdLst/>
                <a:ahLst/>
                <a:cxnLst/>
                <a:rect l="l" t="t" r="r" b="b"/>
                <a:pathLst>
                  <a:path w="109629" h="543" extrusionOk="0">
                    <a:moveTo>
                      <a:pt x="271" y="1"/>
                    </a:moveTo>
                    <a:cubicBezTo>
                      <a:pt x="118" y="1"/>
                      <a:pt x="1" y="127"/>
                      <a:pt x="1" y="271"/>
                    </a:cubicBezTo>
                    <a:cubicBezTo>
                      <a:pt x="1" y="419"/>
                      <a:pt x="110" y="542"/>
                      <a:pt x="256" y="542"/>
                    </a:cubicBezTo>
                    <a:cubicBezTo>
                      <a:pt x="261" y="542"/>
                      <a:pt x="266" y="542"/>
                      <a:pt x="271" y="542"/>
                    </a:cubicBezTo>
                    <a:lnTo>
                      <a:pt x="13909" y="497"/>
                    </a:lnTo>
                    <a:lnTo>
                      <a:pt x="27538" y="479"/>
                    </a:lnTo>
                    <a:lnTo>
                      <a:pt x="54814" y="443"/>
                    </a:lnTo>
                    <a:lnTo>
                      <a:pt x="82082" y="479"/>
                    </a:lnTo>
                    <a:lnTo>
                      <a:pt x="95720" y="497"/>
                    </a:lnTo>
                    <a:lnTo>
                      <a:pt x="109349" y="542"/>
                    </a:lnTo>
                    <a:lnTo>
                      <a:pt x="109358" y="542"/>
                    </a:lnTo>
                    <a:cubicBezTo>
                      <a:pt x="109502" y="542"/>
                      <a:pt x="109628" y="425"/>
                      <a:pt x="109619" y="271"/>
                    </a:cubicBezTo>
                    <a:cubicBezTo>
                      <a:pt x="109619" y="127"/>
                      <a:pt x="109502" y="1"/>
                      <a:pt x="109349" y="1"/>
                    </a:cubicBezTo>
                    <a:lnTo>
                      <a:pt x="95720" y="55"/>
                    </a:lnTo>
                    <a:lnTo>
                      <a:pt x="82082" y="73"/>
                    </a:lnTo>
                    <a:lnTo>
                      <a:pt x="54814" y="100"/>
                    </a:lnTo>
                    <a:lnTo>
                      <a:pt x="27538" y="73"/>
                    </a:lnTo>
                    <a:lnTo>
                      <a:pt x="13909" y="55"/>
                    </a:lnTo>
                    <a:lnTo>
                      <a:pt x="271" y="1"/>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 name="Google Shape;1235;p43"/>
              <p:cNvSpPr/>
              <p:nvPr/>
            </p:nvSpPr>
            <p:spPr>
              <a:xfrm>
                <a:off x="263005" y="1408208"/>
                <a:ext cx="3790149" cy="19249"/>
              </a:xfrm>
              <a:custGeom>
                <a:avLst/>
                <a:gdLst/>
                <a:ahLst/>
                <a:cxnLst/>
                <a:rect l="l" t="t" r="r" b="b"/>
                <a:pathLst>
                  <a:path w="109629" h="542" extrusionOk="0">
                    <a:moveTo>
                      <a:pt x="271" y="1"/>
                    </a:moveTo>
                    <a:cubicBezTo>
                      <a:pt x="118" y="1"/>
                      <a:pt x="1" y="118"/>
                      <a:pt x="1" y="271"/>
                    </a:cubicBezTo>
                    <a:cubicBezTo>
                      <a:pt x="1" y="415"/>
                      <a:pt x="118" y="541"/>
                      <a:pt x="271" y="541"/>
                    </a:cubicBezTo>
                    <a:lnTo>
                      <a:pt x="13909" y="487"/>
                    </a:lnTo>
                    <a:lnTo>
                      <a:pt x="27538" y="469"/>
                    </a:lnTo>
                    <a:lnTo>
                      <a:pt x="54814" y="442"/>
                    </a:lnTo>
                    <a:lnTo>
                      <a:pt x="82082" y="469"/>
                    </a:lnTo>
                    <a:lnTo>
                      <a:pt x="95720" y="487"/>
                    </a:lnTo>
                    <a:lnTo>
                      <a:pt x="109349" y="541"/>
                    </a:lnTo>
                    <a:lnTo>
                      <a:pt x="109358" y="541"/>
                    </a:lnTo>
                    <a:cubicBezTo>
                      <a:pt x="109502" y="541"/>
                      <a:pt x="109628" y="415"/>
                      <a:pt x="109619" y="271"/>
                    </a:cubicBezTo>
                    <a:cubicBezTo>
                      <a:pt x="109619" y="118"/>
                      <a:pt x="109502" y="1"/>
                      <a:pt x="109349" y="1"/>
                    </a:cubicBezTo>
                    <a:lnTo>
                      <a:pt x="95720" y="46"/>
                    </a:lnTo>
                    <a:lnTo>
                      <a:pt x="82082" y="64"/>
                    </a:lnTo>
                    <a:lnTo>
                      <a:pt x="54814" y="100"/>
                    </a:lnTo>
                    <a:lnTo>
                      <a:pt x="27538" y="64"/>
                    </a:lnTo>
                    <a:lnTo>
                      <a:pt x="13909" y="46"/>
                    </a:lnTo>
                    <a:lnTo>
                      <a:pt x="271" y="1"/>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 name="Google Shape;1236;p43"/>
              <p:cNvSpPr/>
              <p:nvPr/>
            </p:nvSpPr>
            <p:spPr>
              <a:xfrm>
                <a:off x="263005" y="845117"/>
                <a:ext cx="3790149" cy="19214"/>
              </a:xfrm>
              <a:custGeom>
                <a:avLst/>
                <a:gdLst/>
                <a:ahLst/>
                <a:cxnLst/>
                <a:rect l="l" t="t" r="r" b="b"/>
                <a:pathLst>
                  <a:path w="109629" h="541" extrusionOk="0">
                    <a:moveTo>
                      <a:pt x="271" y="0"/>
                    </a:moveTo>
                    <a:cubicBezTo>
                      <a:pt x="118" y="0"/>
                      <a:pt x="1" y="126"/>
                      <a:pt x="1" y="271"/>
                    </a:cubicBezTo>
                    <a:cubicBezTo>
                      <a:pt x="1" y="424"/>
                      <a:pt x="118" y="541"/>
                      <a:pt x="271" y="541"/>
                    </a:cubicBezTo>
                    <a:lnTo>
                      <a:pt x="13909" y="487"/>
                    </a:lnTo>
                    <a:lnTo>
                      <a:pt x="27538" y="469"/>
                    </a:lnTo>
                    <a:lnTo>
                      <a:pt x="54814" y="442"/>
                    </a:lnTo>
                    <a:lnTo>
                      <a:pt x="82082" y="478"/>
                    </a:lnTo>
                    <a:lnTo>
                      <a:pt x="95720" y="496"/>
                    </a:lnTo>
                    <a:lnTo>
                      <a:pt x="109349" y="541"/>
                    </a:lnTo>
                    <a:lnTo>
                      <a:pt x="109358" y="541"/>
                    </a:lnTo>
                    <a:cubicBezTo>
                      <a:pt x="109502" y="541"/>
                      <a:pt x="109628" y="424"/>
                      <a:pt x="109619" y="271"/>
                    </a:cubicBezTo>
                    <a:cubicBezTo>
                      <a:pt x="109619" y="117"/>
                      <a:pt x="109502" y="0"/>
                      <a:pt x="109349" y="0"/>
                    </a:cubicBezTo>
                    <a:lnTo>
                      <a:pt x="95720" y="45"/>
                    </a:lnTo>
                    <a:lnTo>
                      <a:pt x="82082" y="63"/>
                    </a:lnTo>
                    <a:lnTo>
                      <a:pt x="54814" y="99"/>
                    </a:lnTo>
                    <a:lnTo>
                      <a:pt x="27538" y="72"/>
                    </a:lnTo>
                    <a:lnTo>
                      <a:pt x="13909" y="54"/>
                    </a:lnTo>
                    <a:lnTo>
                      <a:pt x="271" y="0"/>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 name="Google Shape;1237;p43"/>
              <p:cNvSpPr/>
              <p:nvPr/>
            </p:nvSpPr>
            <p:spPr>
              <a:xfrm>
                <a:off x="263005" y="1126503"/>
                <a:ext cx="3790149" cy="19249"/>
              </a:xfrm>
              <a:custGeom>
                <a:avLst/>
                <a:gdLst/>
                <a:ahLst/>
                <a:cxnLst/>
                <a:rect l="l" t="t" r="r" b="b"/>
                <a:pathLst>
                  <a:path w="109629" h="542" extrusionOk="0">
                    <a:moveTo>
                      <a:pt x="271" y="0"/>
                    </a:moveTo>
                    <a:cubicBezTo>
                      <a:pt x="118" y="0"/>
                      <a:pt x="1" y="126"/>
                      <a:pt x="1" y="271"/>
                    </a:cubicBezTo>
                    <a:cubicBezTo>
                      <a:pt x="1" y="419"/>
                      <a:pt x="110" y="542"/>
                      <a:pt x="256" y="542"/>
                    </a:cubicBezTo>
                    <a:cubicBezTo>
                      <a:pt x="261" y="542"/>
                      <a:pt x="266" y="541"/>
                      <a:pt x="271" y="541"/>
                    </a:cubicBezTo>
                    <a:lnTo>
                      <a:pt x="13909" y="496"/>
                    </a:lnTo>
                    <a:lnTo>
                      <a:pt x="27538" y="478"/>
                    </a:lnTo>
                    <a:lnTo>
                      <a:pt x="54814" y="442"/>
                    </a:lnTo>
                    <a:lnTo>
                      <a:pt x="82082" y="478"/>
                    </a:lnTo>
                    <a:lnTo>
                      <a:pt x="95720" y="496"/>
                    </a:lnTo>
                    <a:lnTo>
                      <a:pt x="109349" y="541"/>
                    </a:lnTo>
                    <a:lnTo>
                      <a:pt x="109358" y="541"/>
                    </a:lnTo>
                    <a:cubicBezTo>
                      <a:pt x="109502" y="541"/>
                      <a:pt x="109628" y="424"/>
                      <a:pt x="109619" y="271"/>
                    </a:cubicBezTo>
                    <a:cubicBezTo>
                      <a:pt x="109619" y="126"/>
                      <a:pt x="109502" y="0"/>
                      <a:pt x="109349" y="0"/>
                    </a:cubicBezTo>
                    <a:lnTo>
                      <a:pt x="95720" y="54"/>
                    </a:lnTo>
                    <a:lnTo>
                      <a:pt x="82082" y="72"/>
                    </a:lnTo>
                    <a:lnTo>
                      <a:pt x="54814" y="99"/>
                    </a:lnTo>
                    <a:lnTo>
                      <a:pt x="27538" y="72"/>
                    </a:lnTo>
                    <a:lnTo>
                      <a:pt x="13909" y="54"/>
                    </a:lnTo>
                    <a:lnTo>
                      <a:pt x="271" y="0"/>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 name="Google Shape;1238;p43"/>
              <p:cNvSpPr/>
              <p:nvPr/>
            </p:nvSpPr>
            <p:spPr>
              <a:xfrm>
                <a:off x="263005" y="1689593"/>
                <a:ext cx="3790149" cy="19249"/>
              </a:xfrm>
              <a:custGeom>
                <a:avLst/>
                <a:gdLst/>
                <a:ahLst/>
                <a:cxnLst/>
                <a:rect l="l" t="t" r="r" b="b"/>
                <a:pathLst>
                  <a:path w="109629" h="542" extrusionOk="0">
                    <a:moveTo>
                      <a:pt x="271" y="1"/>
                    </a:moveTo>
                    <a:cubicBezTo>
                      <a:pt x="118" y="1"/>
                      <a:pt x="1" y="127"/>
                      <a:pt x="1" y="271"/>
                    </a:cubicBezTo>
                    <a:cubicBezTo>
                      <a:pt x="1" y="424"/>
                      <a:pt x="118" y="542"/>
                      <a:pt x="271" y="542"/>
                    </a:cubicBezTo>
                    <a:lnTo>
                      <a:pt x="13909" y="487"/>
                    </a:lnTo>
                    <a:lnTo>
                      <a:pt x="27538" y="469"/>
                    </a:lnTo>
                    <a:lnTo>
                      <a:pt x="54814" y="442"/>
                    </a:lnTo>
                    <a:lnTo>
                      <a:pt x="82082" y="478"/>
                    </a:lnTo>
                    <a:lnTo>
                      <a:pt x="95720" y="496"/>
                    </a:lnTo>
                    <a:lnTo>
                      <a:pt x="109349" y="542"/>
                    </a:lnTo>
                    <a:lnTo>
                      <a:pt x="109358" y="542"/>
                    </a:lnTo>
                    <a:cubicBezTo>
                      <a:pt x="109502" y="542"/>
                      <a:pt x="109628" y="424"/>
                      <a:pt x="109619" y="271"/>
                    </a:cubicBezTo>
                    <a:cubicBezTo>
                      <a:pt x="109619" y="118"/>
                      <a:pt x="109502" y="1"/>
                      <a:pt x="109349" y="1"/>
                    </a:cubicBezTo>
                    <a:lnTo>
                      <a:pt x="95720" y="46"/>
                    </a:lnTo>
                    <a:lnTo>
                      <a:pt x="82082" y="64"/>
                    </a:lnTo>
                    <a:lnTo>
                      <a:pt x="54814" y="100"/>
                    </a:lnTo>
                    <a:lnTo>
                      <a:pt x="27538" y="73"/>
                    </a:lnTo>
                    <a:lnTo>
                      <a:pt x="13909" y="55"/>
                    </a:lnTo>
                    <a:lnTo>
                      <a:pt x="271" y="1"/>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 name="Google Shape;1239;p43"/>
              <p:cNvSpPr/>
              <p:nvPr/>
            </p:nvSpPr>
            <p:spPr>
              <a:xfrm>
                <a:off x="263005" y="2815489"/>
                <a:ext cx="3790149" cy="19249"/>
              </a:xfrm>
              <a:custGeom>
                <a:avLst/>
                <a:gdLst/>
                <a:ahLst/>
                <a:cxnLst/>
                <a:rect l="l" t="t" r="r" b="b"/>
                <a:pathLst>
                  <a:path w="109629" h="542" extrusionOk="0">
                    <a:moveTo>
                      <a:pt x="271" y="1"/>
                    </a:moveTo>
                    <a:cubicBezTo>
                      <a:pt x="118" y="1"/>
                      <a:pt x="1" y="127"/>
                      <a:pt x="1" y="271"/>
                    </a:cubicBezTo>
                    <a:cubicBezTo>
                      <a:pt x="1" y="424"/>
                      <a:pt x="118" y="541"/>
                      <a:pt x="271" y="541"/>
                    </a:cubicBezTo>
                    <a:lnTo>
                      <a:pt x="13909" y="496"/>
                    </a:lnTo>
                    <a:lnTo>
                      <a:pt x="27538" y="478"/>
                    </a:lnTo>
                    <a:lnTo>
                      <a:pt x="54814" y="442"/>
                    </a:lnTo>
                    <a:lnTo>
                      <a:pt x="82082" y="478"/>
                    </a:lnTo>
                    <a:lnTo>
                      <a:pt x="95720" y="496"/>
                    </a:lnTo>
                    <a:lnTo>
                      <a:pt x="109349" y="541"/>
                    </a:lnTo>
                    <a:lnTo>
                      <a:pt x="109358" y="541"/>
                    </a:lnTo>
                    <a:cubicBezTo>
                      <a:pt x="109502" y="541"/>
                      <a:pt x="109628" y="424"/>
                      <a:pt x="109619" y="271"/>
                    </a:cubicBezTo>
                    <a:cubicBezTo>
                      <a:pt x="109619" y="127"/>
                      <a:pt x="109502" y="1"/>
                      <a:pt x="109349" y="1"/>
                    </a:cubicBezTo>
                    <a:lnTo>
                      <a:pt x="95720" y="55"/>
                    </a:lnTo>
                    <a:lnTo>
                      <a:pt x="82082" y="73"/>
                    </a:lnTo>
                    <a:lnTo>
                      <a:pt x="54814" y="100"/>
                    </a:lnTo>
                    <a:lnTo>
                      <a:pt x="27538" y="73"/>
                    </a:lnTo>
                    <a:lnTo>
                      <a:pt x="13909" y="55"/>
                    </a:lnTo>
                    <a:lnTo>
                      <a:pt x="271" y="1"/>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 name="Google Shape;1240;p43"/>
              <p:cNvSpPr/>
              <p:nvPr/>
            </p:nvSpPr>
            <p:spPr>
              <a:xfrm>
                <a:off x="263005" y="4785897"/>
                <a:ext cx="3790149" cy="19533"/>
              </a:xfrm>
              <a:custGeom>
                <a:avLst/>
                <a:gdLst/>
                <a:ahLst/>
                <a:cxnLst/>
                <a:rect l="l" t="t" r="r" b="b"/>
                <a:pathLst>
                  <a:path w="109629" h="550" extrusionOk="0">
                    <a:moveTo>
                      <a:pt x="271" y="0"/>
                    </a:moveTo>
                    <a:cubicBezTo>
                      <a:pt x="118" y="0"/>
                      <a:pt x="1" y="126"/>
                      <a:pt x="1" y="280"/>
                    </a:cubicBezTo>
                    <a:cubicBezTo>
                      <a:pt x="1" y="424"/>
                      <a:pt x="118" y="550"/>
                      <a:pt x="271" y="550"/>
                    </a:cubicBezTo>
                    <a:lnTo>
                      <a:pt x="13909" y="496"/>
                    </a:lnTo>
                    <a:lnTo>
                      <a:pt x="27538" y="478"/>
                    </a:lnTo>
                    <a:lnTo>
                      <a:pt x="54814" y="442"/>
                    </a:lnTo>
                    <a:lnTo>
                      <a:pt x="82082" y="478"/>
                    </a:lnTo>
                    <a:lnTo>
                      <a:pt x="95720" y="496"/>
                    </a:lnTo>
                    <a:lnTo>
                      <a:pt x="109349" y="550"/>
                    </a:lnTo>
                    <a:lnTo>
                      <a:pt x="109358" y="550"/>
                    </a:lnTo>
                    <a:cubicBezTo>
                      <a:pt x="109502" y="550"/>
                      <a:pt x="109628" y="424"/>
                      <a:pt x="109619" y="270"/>
                    </a:cubicBezTo>
                    <a:cubicBezTo>
                      <a:pt x="109619" y="126"/>
                      <a:pt x="109502" y="0"/>
                      <a:pt x="109349" y="0"/>
                    </a:cubicBezTo>
                    <a:lnTo>
                      <a:pt x="95720" y="54"/>
                    </a:lnTo>
                    <a:lnTo>
                      <a:pt x="82082" y="72"/>
                    </a:lnTo>
                    <a:lnTo>
                      <a:pt x="54814" y="108"/>
                    </a:lnTo>
                    <a:lnTo>
                      <a:pt x="27538" y="72"/>
                    </a:lnTo>
                    <a:lnTo>
                      <a:pt x="13909" y="54"/>
                    </a:lnTo>
                    <a:lnTo>
                      <a:pt x="271" y="0"/>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cxnSp>
          <p:nvCxnSpPr>
            <p:cNvPr id="1241" name="Google Shape;1241;p43"/>
            <p:cNvCxnSpPr/>
            <p:nvPr/>
          </p:nvCxnSpPr>
          <p:spPr>
            <a:xfrm>
              <a:off x="4625700" y="540000"/>
              <a:ext cx="4679100" cy="0"/>
            </a:xfrm>
            <a:prstGeom prst="straightConnector1">
              <a:avLst/>
            </a:prstGeom>
            <a:noFill/>
            <a:ln w="9525" cap="flat" cmpd="sng">
              <a:solidFill>
                <a:srgbClr val="6D9EEB"/>
              </a:solidFill>
              <a:prstDash val="solid"/>
              <a:round/>
              <a:headEnd type="none" w="med" len="med"/>
              <a:tailEnd type="none" w="med" len="med"/>
            </a:ln>
          </p:spPr>
        </p:cxnSp>
        <p:cxnSp>
          <p:nvCxnSpPr>
            <p:cNvPr id="1242" name="Google Shape;1242;p43"/>
            <p:cNvCxnSpPr/>
            <p:nvPr/>
          </p:nvCxnSpPr>
          <p:spPr>
            <a:xfrm>
              <a:off x="4049375" y="545250"/>
              <a:ext cx="0" cy="4625400"/>
            </a:xfrm>
            <a:prstGeom prst="straightConnector1">
              <a:avLst/>
            </a:prstGeom>
            <a:noFill/>
            <a:ln w="9525" cap="flat" cmpd="sng">
              <a:solidFill>
                <a:srgbClr val="6D9EEB"/>
              </a:solidFill>
              <a:prstDash val="solid"/>
              <a:round/>
              <a:headEnd type="none" w="med" len="med"/>
              <a:tailEnd type="none" w="med" len="med"/>
            </a:ln>
          </p:spPr>
        </p:cxnSp>
        <p:cxnSp>
          <p:nvCxnSpPr>
            <p:cNvPr id="1243" name="Google Shape;1243;p43"/>
            <p:cNvCxnSpPr/>
            <p:nvPr/>
          </p:nvCxnSpPr>
          <p:spPr>
            <a:xfrm>
              <a:off x="4112975" y="545250"/>
              <a:ext cx="0" cy="4625400"/>
            </a:xfrm>
            <a:prstGeom prst="straightConnector1">
              <a:avLst/>
            </a:prstGeom>
            <a:noFill/>
            <a:ln w="9525" cap="flat" cmpd="sng">
              <a:solidFill>
                <a:srgbClr val="6D9EEB"/>
              </a:solidFill>
              <a:prstDash val="solid"/>
              <a:round/>
              <a:headEnd type="none" w="med" len="med"/>
              <a:tailEnd type="none" w="med" len="med"/>
            </a:ln>
          </p:spPr>
        </p:cxnSp>
        <p:cxnSp>
          <p:nvCxnSpPr>
            <p:cNvPr id="1244" name="Google Shape;1244;p43"/>
            <p:cNvCxnSpPr/>
            <p:nvPr/>
          </p:nvCxnSpPr>
          <p:spPr>
            <a:xfrm>
              <a:off x="4991700" y="545250"/>
              <a:ext cx="0" cy="4625400"/>
            </a:xfrm>
            <a:prstGeom prst="straightConnector1">
              <a:avLst/>
            </a:prstGeom>
            <a:noFill/>
            <a:ln w="9525" cap="flat" cmpd="sng">
              <a:solidFill>
                <a:srgbClr val="6D9EEB"/>
              </a:solidFill>
              <a:prstDash val="solid"/>
              <a:round/>
              <a:headEnd type="none" w="med" len="med"/>
              <a:tailEnd type="none" w="med" len="med"/>
            </a:ln>
          </p:spPr>
        </p:cxnSp>
        <p:cxnSp>
          <p:nvCxnSpPr>
            <p:cNvPr id="1245" name="Google Shape;1245;p43"/>
            <p:cNvCxnSpPr/>
            <p:nvPr/>
          </p:nvCxnSpPr>
          <p:spPr>
            <a:xfrm>
              <a:off x="5055300" y="545250"/>
              <a:ext cx="0" cy="4625400"/>
            </a:xfrm>
            <a:prstGeom prst="straightConnector1">
              <a:avLst/>
            </a:prstGeom>
            <a:noFill/>
            <a:ln w="9525" cap="flat" cmpd="sng">
              <a:solidFill>
                <a:srgbClr val="6D9EEB"/>
              </a:solidFill>
              <a:prstDash val="solid"/>
              <a:round/>
              <a:headEnd type="none" w="med" len="med"/>
              <a:tailEnd type="none" w="med" len="med"/>
            </a:ln>
          </p:spPr>
        </p:cxnSp>
        <p:cxnSp>
          <p:nvCxnSpPr>
            <p:cNvPr id="1246" name="Google Shape;1246;p43"/>
            <p:cNvCxnSpPr/>
            <p:nvPr/>
          </p:nvCxnSpPr>
          <p:spPr>
            <a:xfrm>
              <a:off x="-166800" y="540000"/>
              <a:ext cx="4681500" cy="0"/>
            </a:xfrm>
            <a:prstGeom prst="straightConnector1">
              <a:avLst/>
            </a:prstGeom>
            <a:noFill/>
            <a:ln w="9525" cap="flat" cmpd="sng">
              <a:solidFill>
                <a:srgbClr val="6D9EEB"/>
              </a:solidFill>
              <a:prstDash val="solid"/>
              <a:round/>
              <a:headEnd type="none" w="med" len="med"/>
              <a:tailEnd type="none" w="med" len="med"/>
            </a:ln>
          </p:spPr>
        </p:cxnSp>
      </p:grpSp>
      <p:sp>
        <p:nvSpPr>
          <p:cNvPr id="1247" name="Google Shape;1247;p43"/>
          <p:cNvSpPr txBox="1">
            <a:spLocks noGrp="1"/>
          </p:cNvSpPr>
          <p:nvPr>
            <p:ph type="subTitle" idx="1"/>
          </p:nvPr>
        </p:nvSpPr>
        <p:spPr>
          <a:xfrm>
            <a:off x="720000" y="2532242"/>
            <a:ext cx="2300400" cy="1594200"/>
          </a:xfrm>
          <a:prstGeom prst="rect">
            <a:avLst/>
          </a:prstGeom>
          <a:noFill/>
          <a:ln>
            <a:noFill/>
          </a:ln>
        </p:spPr>
        <p:txBody>
          <a:bodyPr spcFirstLastPara="1" wrap="square" lIns="91425" tIns="91425" rIns="91425" bIns="91425" anchor="t" anchorCtr="0">
            <a:noAutofit/>
          </a:bodyPr>
          <a:lstStyle>
            <a:lvl1pPr lvl="0" rtl="0">
              <a:lnSpc>
                <a:spcPct val="100000"/>
              </a:lnSpc>
              <a:spcBef>
                <a:spcPts val="0"/>
              </a:spcBef>
              <a:spcAft>
                <a:spcPts val="0"/>
              </a:spcAft>
              <a:buSzPts val="1600"/>
              <a:buNone/>
              <a:defRPr sz="1600">
                <a:solidFill>
                  <a:schemeClr val="dk2"/>
                </a:solidFill>
                <a:latin typeface="Muli"/>
                <a:ea typeface="Muli"/>
                <a:cs typeface="Muli"/>
                <a:sym typeface="Muli"/>
              </a:defRPr>
            </a:lvl1pPr>
            <a:lvl2pPr lvl="1" algn="ctr" rtl="0">
              <a:lnSpc>
                <a:spcPct val="100000"/>
              </a:lnSpc>
              <a:spcBef>
                <a:spcPts val="0"/>
              </a:spcBef>
              <a:spcAft>
                <a:spcPts val="0"/>
              </a:spcAft>
              <a:buClr>
                <a:schemeClr val="dk2"/>
              </a:buClr>
              <a:buSzPts val="1600"/>
              <a:buNone/>
              <a:defRPr sz="1600">
                <a:solidFill>
                  <a:schemeClr val="dk2"/>
                </a:solidFill>
              </a:defRPr>
            </a:lvl2pPr>
            <a:lvl3pPr lvl="2" algn="ctr" rtl="0">
              <a:lnSpc>
                <a:spcPct val="100000"/>
              </a:lnSpc>
              <a:spcBef>
                <a:spcPts val="0"/>
              </a:spcBef>
              <a:spcAft>
                <a:spcPts val="0"/>
              </a:spcAft>
              <a:buClr>
                <a:schemeClr val="dk2"/>
              </a:buClr>
              <a:buSzPts val="1600"/>
              <a:buNone/>
              <a:defRPr sz="1600">
                <a:solidFill>
                  <a:schemeClr val="dk2"/>
                </a:solidFill>
              </a:defRPr>
            </a:lvl3pPr>
            <a:lvl4pPr lvl="3" algn="ctr" rtl="0">
              <a:lnSpc>
                <a:spcPct val="100000"/>
              </a:lnSpc>
              <a:spcBef>
                <a:spcPts val="0"/>
              </a:spcBef>
              <a:spcAft>
                <a:spcPts val="0"/>
              </a:spcAft>
              <a:buClr>
                <a:schemeClr val="dk2"/>
              </a:buClr>
              <a:buSzPts val="1600"/>
              <a:buNone/>
              <a:defRPr sz="1600">
                <a:solidFill>
                  <a:schemeClr val="dk2"/>
                </a:solidFill>
              </a:defRPr>
            </a:lvl4pPr>
            <a:lvl5pPr lvl="4" algn="ctr" rtl="0">
              <a:lnSpc>
                <a:spcPct val="100000"/>
              </a:lnSpc>
              <a:spcBef>
                <a:spcPts val="0"/>
              </a:spcBef>
              <a:spcAft>
                <a:spcPts val="0"/>
              </a:spcAft>
              <a:buClr>
                <a:schemeClr val="dk2"/>
              </a:buClr>
              <a:buSzPts val="1600"/>
              <a:buNone/>
              <a:defRPr sz="1600">
                <a:solidFill>
                  <a:schemeClr val="dk2"/>
                </a:solidFill>
              </a:defRPr>
            </a:lvl5pPr>
            <a:lvl6pPr lvl="5" algn="ctr" rtl="0">
              <a:lnSpc>
                <a:spcPct val="100000"/>
              </a:lnSpc>
              <a:spcBef>
                <a:spcPts val="0"/>
              </a:spcBef>
              <a:spcAft>
                <a:spcPts val="0"/>
              </a:spcAft>
              <a:buClr>
                <a:schemeClr val="dk2"/>
              </a:buClr>
              <a:buSzPts val="1600"/>
              <a:buNone/>
              <a:defRPr sz="1600">
                <a:solidFill>
                  <a:schemeClr val="dk2"/>
                </a:solidFill>
              </a:defRPr>
            </a:lvl6pPr>
            <a:lvl7pPr lvl="6" algn="ctr" rtl="0">
              <a:lnSpc>
                <a:spcPct val="100000"/>
              </a:lnSpc>
              <a:spcBef>
                <a:spcPts val="0"/>
              </a:spcBef>
              <a:spcAft>
                <a:spcPts val="0"/>
              </a:spcAft>
              <a:buClr>
                <a:schemeClr val="dk2"/>
              </a:buClr>
              <a:buSzPts val="1600"/>
              <a:buNone/>
              <a:defRPr sz="1600">
                <a:solidFill>
                  <a:schemeClr val="dk2"/>
                </a:solidFill>
              </a:defRPr>
            </a:lvl7pPr>
            <a:lvl8pPr lvl="7" algn="ctr" rtl="0">
              <a:lnSpc>
                <a:spcPct val="100000"/>
              </a:lnSpc>
              <a:spcBef>
                <a:spcPts val="0"/>
              </a:spcBef>
              <a:spcAft>
                <a:spcPts val="0"/>
              </a:spcAft>
              <a:buClr>
                <a:schemeClr val="dk2"/>
              </a:buClr>
              <a:buSzPts val="1600"/>
              <a:buNone/>
              <a:defRPr sz="1600">
                <a:solidFill>
                  <a:schemeClr val="dk2"/>
                </a:solidFill>
              </a:defRPr>
            </a:lvl8pPr>
            <a:lvl9pPr lvl="8" algn="ctr" rtl="0">
              <a:lnSpc>
                <a:spcPct val="100000"/>
              </a:lnSpc>
              <a:spcBef>
                <a:spcPts val="0"/>
              </a:spcBef>
              <a:spcAft>
                <a:spcPts val="0"/>
              </a:spcAft>
              <a:buClr>
                <a:schemeClr val="dk2"/>
              </a:buClr>
              <a:buSzPts val="1600"/>
              <a:buNone/>
              <a:defRPr sz="1600">
                <a:solidFill>
                  <a:schemeClr val="dk2"/>
                </a:solidFill>
              </a:defRPr>
            </a:lvl9pPr>
          </a:lstStyle>
          <a:p>
            <a:endParaRPr/>
          </a:p>
        </p:txBody>
      </p:sp>
      <p:sp>
        <p:nvSpPr>
          <p:cNvPr id="1248" name="Google Shape;1248;p43"/>
          <p:cNvSpPr txBox="1">
            <a:spLocks noGrp="1"/>
          </p:cNvSpPr>
          <p:nvPr>
            <p:ph type="title"/>
          </p:nvPr>
        </p:nvSpPr>
        <p:spPr>
          <a:xfrm>
            <a:off x="720000" y="1452200"/>
            <a:ext cx="1554900" cy="993600"/>
          </a:xfrm>
          <a:prstGeom prst="rect">
            <a:avLst/>
          </a:prstGeom>
        </p:spPr>
        <p:txBody>
          <a:bodyPr spcFirstLastPara="1" wrap="square" lIns="0" tIns="0" rIns="0" bIns="0" anchor="t" anchorCtr="0">
            <a:noAutofit/>
          </a:bodyPr>
          <a:lstStyle>
            <a:lvl1pPr lvl="0" rtl="0">
              <a:spcBef>
                <a:spcPts val="0"/>
              </a:spcBef>
              <a:spcAft>
                <a:spcPts val="0"/>
              </a:spcAft>
              <a:buSzPts val="30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matchingName="Title and text 4">
  <p:cSld name="CUSTOM_26">
    <p:spTree>
      <p:nvGrpSpPr>
        <p:cNvPr id="1" name="Shape 1249"/>
        <p:cNvGrpSpPr/>
        <p:nvPr/>
      </p:nvGrpSpPr>
      <p:grpSpPr>
        <a:xfrm>
          <a:off x="0" y="0"/>
          <a:ext cx="0" cy="0"/>
          <a:chOff x="0" y="0"/>
          <a:chExt cx="0" cy="0"/>
        </a:xfrm>
      </p:grpSpPr>
      <p:grpSp>
        <p:nvGrpSpPr>
          <p:cNvPr id="1250" name="Google Shape;1250;p44"/>
          <p:cNvGrpSpPr/>
          <p:nvPr/>
        </p:nvGrpSpPr>
        <p:grpSpPr>
          <a:xfrm>
            <a:off x="-174525" y="-22399"/>
            <a:ext cx="9487164" cy="5193049"/>
            <a:chOff x="-174525" y="-22399"/>
            <a:chExt cx="9487164" cy="5193049"/>
          </a:xfrm>
        </p:grpSpPr>
        <p:sp>
          <p:nvSpPr>
            <p:cNvPr id="1251" name="Google Shape;1251;p44"/>
            <p:cNvSpPr/>
            <p:nvPr/>
          </p:nvSpPr>
          <p:spPr>
            <a:xfrm>
              <a:off x="-174525" y="-22399"/>
              <a:ext cx="9487164" cy="5188298"/>
            </a:xfrm>
            <a:custGeom>
              <a:avLst/>
              <a:gdLst/>
              <a:ahLst/>
              <a:cxnLst/>
              <a:rect l="l" t="t" r="r" b="b"/>
              <a:pathLst>
                <a:path w="264469" h="144360" extrusionOk="0">
                  <a:moveTo>
                    <a:pt x="125024" y="0"/>
                  </a:moveTo>
                  <a:cubicBezTo>
                    <a:pt x="124865" y="0"/>
                    <a:pt x="124702" y="4"/>
                    <a:pt x="124536" y="11"/>
                  </a:cubicBezTo>
                  <a:lnTo>
                    <a:pt x="4940" y="11"/>
                  </a:lnTo>
                  <a:cubicBezTo>
                    <a:pt x="1569" y="65"/>
                    <a:pt x="0" y="1705"/>
                    <a:pt x="226" y="4914"/>
                  </a:cubicBezTo>
                  <a:lnTo>
                    <a:pt x="226" y="138500"/>
                  </a:lnTo>
                  <a:cubicBezTo>
                    <a:pt x="208" y="142159"/>
                    <a:pt x="1811" y="143993"/>
                    <a:pt x="5034" y="143993"/>
                  </a:cubicBezTo>
                  <a:cubicBezTo>
                    <a:pt x="5185" y="143993"/>
                    <a:pt x="5340" y="143989"/>
                    <a:pt x="5499" y="143981"/>
                  </a:cubicBezTo>
                  <a:cubicBezTo>
                    <a:pt x="23166" y="144233"/>
                    <a:pt x="61538" y="144359"/>
                    <a:pt x="76177" y="144359"/>
                  </a:cubicBezTo>
                  <a:cubicBezTo>
                    <a:pt x="90824" y="144359"/>
                    <a:pt x="107103" y="144233"/>
                    <a:pt x="125041" y="143981"/>
                  </a:cubicBezTo>
                  <a:cubicBezTo>
                    <a:pt x="129025" y="143963"/>
                    <a:pt x="130900" y="142007"/>
                    <a:pt x="130675" y="138122"/>
                  </a:cubicBezTo>
                  <a:lnTo>
                    <a:pt x="130675" y="6393"/>
                  </a:lnTo>
                  <a:cubicBezTo>
                    <a:pt x="130839" y="2139"/>
                    <a:pt x="128956" y="0"/>
                    <a:pt x="125024" y="0"/>
                  </a:cubicBezTo>
                  <a:close/>
                  <a:moveTo>
                    <a:pt x="139427" y="0"/>
                  </a:moveTo>
                  <a:cubicBezTo>
                    <a:pt x="135503" y="0"/>
                    <a:pt x="133611" y="2139"/>
                    <a:pt x="133776" y="6393"/>
                  </a:cubicBezTo>
                  <a:lnTo>
                    <a:pt x="133776" y="138122"/>
                  </a:lnTo>
                  <a:cubicBezTo>
                    <a:pt x="133550" y="142007"/>
                    <a:pt x="135434" y="143963"/>
                    <a:pt x="139409" y="143981"/>
                  </a:cubicBezTo>
                  <a:cubicBezTo>
                    <a:pt x="157347" y="144233"/>
                    <a:pt x="173635" y="144359"/>
                    <a:pt x="188274" y="144359"/>
                  </a:cubicBezTo>
                  <a:cubicBezTo>
                    <a:pt x="202912" y="144359"/>
                    <a:pt x="241294" y="144233"/>
                    <a:pt x="258970" y="143981"/>
                  </a:cubicBezTo>
                  <a:cubicBezTo>
                    <a:pt x="259129" y="143989"/>
                    <a:pt x="259285" y="143993"/>
                    <a:pt x="259437" y="143993"/>
                  </a:cubicBezTo>
                  <a:cubicBezTo>
                    <a:pt x="262675" y="143993"/>
                    <a:pt x="264277" y="142159"/>
                    <a:pt x="264243" y="138500"/>
                  </a:cubicBezTo>
                  <a:lnTo>
                    <a:pt x="264243" y="4914"/>
                  </a:lnTo>
                  <a:cubicBezTo>
                    <a:pt x="264468" y="1705"/>
                    <a:pt x="262900" y="65"/>
                    <a:pt x="259529" y="11"/>
                  </a:cubicBezTo>
                  <a:lnTo>
                    <a:pt x="139914" y="11"/>
                  </a:lnTo>
                  <a:cubicBezTo>
                    <a:pt x="139749" y="4"/>
                    <a:pt x="139586" y="0"/>
                    <a:pt x="1394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252" name="Google Shape;1252;p44"/>
            <p:cNvCxnSpPr/>
            <p:nvPr/>
          </p:nvCxnSpPr>
          <p:spPr>
            <a:xfrm>
              <a:off x="-166800" y="540000"/>
              <a:ext cx="4681500" cy="0"/>
            </a:xfrm>
            <a:prstGeom prst="straightConnector1">
              <a:avLst/>
            </a:prstGeom>
            <a:noFill/>
            <a:ln w="9525" cap="flat" cmpd="sng">
              <a:solidFill>
                <a:srgbClr val="6D9EEB"/>
              </a:solidFill>
              <a:prstDash val="solid"/>
              <a:round/>
              <a:headEnd type="none" w="med" len="med"/>
              <a:tailEnd type="none" w="med" len="med"/>
            </a:ln>
          </p:spPr>
        </p:cxnSp>
        <p:grpSp>
          <p:nvGrpSpPr>
            <p:cNvPr id="1253" name="Google Shape;1253;p44"/>
            <p:cNvGrpSpPr/>
            <p:nvPr/>
          </p:nvGrpSpPr>
          <p:grpSpPr>
            <a:xfrm>
              <a:off x="263005" y="845117"/>
              <a:ext cx="3790149" cy="3960313"/>
              <a:chOff x="263005" y="845117"/>
              <a:chExt cx="3790149" cy="3960313"/>
            </a:xfrm>
          </p:grpSpPr>
          <p:sp>
            <p:nvSpPr>
              <p:cNvPr id="1254" name="Google Shape;1254;p44"/>
              <p:cNvSpPr/>
              <p:nvPr/>
            </p:nvSpPr>
            <p:spPr>
              <a:xfrm>
                <a:off x="263005" y="3941386"/>
                <a:ext cx="3790149" cy="19569"/>
              </a:xfrm>
              <a:custGeom>
                <a:avLst/>
                <a:gdLst/>
                <a:ahLst/>
                <a:cxnLst/>
                <a:rect l="l" t="t" r="r" b="b"/>
                <a:pathLst>
                  <a:path w="109629" h="551" extrusionOk="0">
                    <a:moveTo>
                      <a:pt x="271" y="0"/>
                    </a:moveTo>
                    <a:cubicBezTo>
                      <a:pt x="118" y="9"/>
                      <a:pt x="1" y="127"/>
                      <a:pt x="1" y="280"/>
                    </a:cubicBezTo>
                    <a:cubicBezTo>
                      <a:pt x="1" y="424"/>
                      <a:pt x="118" y="550"/>
                      <a:pt x="271" y="550"/>
                    </a:cubicBezTo>
                    <a:lnTo>
                      <a:pt x="13909" y="496"/>
                    </a:lnTo>
                    <a:lnTo>
                      <a:pt x="27538" y="478"/>
                    </a:lnTo>
                    <a:lnTo>
                      <a:pt x="54814" y="451"/>
                    </a:lnTo>
                    <a:lnTo>
                      <a:pt x="82082" y="478"/>
                    </a:lnTo>
                    <a:lnTo>
                      <a:pt x="95720" y="496"/>
                    </a:lnTo>
                    <a:lnTo>
                      <a:pt x="109349" y="550"/>
                    </a:lnTo>
                    <a:lnTo>
                      <a:pt x="109358" y="550"/>
                    </a:lnTo>
                    <a:cubicBezTo>
                      <a:pt x="109502" y="550"/>
                      <a:pt x="109628" y="424"/>
                      <a:pt x="109619" y="271"/>
                    </a:cubicBezTo>
                    <a:cubicBezTo>
                      <a:pt x="109619" y="127"/>
                      <a:pt x="109502" y="0"/>
                      <a:pt x="109349" y="0"/>
                    </a:cubicBezTo>
                    <a:lnTo>
                      <a:pt x="95720" y="55"/>
                    </a:lnTo>
                    <a:lnTo>
                      <a:pt x="82082" y="73"/>
                    </a:lnTo>
                    <a:lnTo>
                      <a:pt x="54814" y="109"/>
                    </a:lnTo>
                    <a:lnTo>
                      <a:pt x="27538" y="73"/>
                    </a:lnTo>
                    <a:lnTo>
                      <a:pt x="13909" y="55"/>
                    </a:lnTo>
                    <a:lnTo>
                      <a:pt x="271" y="0"/>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255;p44"/>
              <p:cNvSpPr/>
              <p:nvPr/>
            </p:nvSpPr>
            <p:spPr>
              <a:xfrm>
                <a:off x="263005" y="4223091"/>
                <a:ext cx="3790149" cy="19249"/>
              </a:xfrm>
              <a:custGeom>
                <a:avLst/>
                <a:gdLst/>
                <a:ahLst/>
                <a:cxnLst/>
                <a:rect l="l" t="t" r="r" b="b"/>
                <a:pathLst>
                  <a:path w="109629" h="542" extrusionOk="0">
                    <a:moveTo>
                      <a:pt x="271" y="1"/>
                    </a:moveTo>
                    <a:cubicBezTo>
                      <a:pt x="118" y="1"/>
                      <a:pt x="1" y="118"/>
                      <a:pt x="1" y="271"/>
                    </a:cubicBezTo>
                    <a:cubicBezTo>
                      <a:pt x="1" y="424"/>
                      <a:pt x="118" y="541"/>
                      <a:pt x="271" y="541"/>
                    </a:cubicBezTo>
                    <a:lnTo>
                      <a:pt x="13909" y="487"/>
                    </a:lnTo>
                    <a:lnTo>
                      <a:pt x="27538" y="469"/>
                    </a:lnTo>
                    <a:lnTo>
                      <a:pt x="54814" y="442"/>
                    </a:lnTo>
                    <a:lnTo>
                      <a:pt x="82082" y="478"/>
                    </a:lnTo>
                    <a:lnTo>
                      <a:pt x="95720" y="496"/>
                    </a:lnTo>
                    <a:lnTo>
                      <a:pt x="109349" y="541"/>
                    </a:lnTo>
                    <a:lnTo>
                      <a:pt x="109358" y="541"/>
                    </a:lnTo>
                    <a:cubicBezTo>
                      <a:pt x="109502" y="541"/>
                      <a:pt x="109628" y="415"/>
                      <a:pt x="109619" y="271"/>
                    </a:cubicBezTo>
                    <a:cubicBezTo>
                      <a:pt x="109619" y="118"/>
                      <a:pt x="109502" y="1"/>
                      <a:pt x="109349" y="1"/>
                    </a:cubicBezTo>
                    <a:lnTo>
                      <a:pt x="95720" y="46"/>
                    </a:lnTo>
                    <a:lnTo>
                      <a:pt x="82082" y="64"/>
                    </a:lnTo>
                    <a:lnTo>
                      <a:pt x="54814" y="100"/>
                    </a:lnTo>
                    <a:lnTo>
                      <a:pt x="27538" y="64"/>
                    </a:lnTo>
                    <a:lnTo>
                      <a:pt x="13909" y="46"/>
                    </a:lnTo>
                    <a:lnTo>
                      <a:pt x="271" y="1"/>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1256;p44"/>
              <p:cNvSpPr/>
              <p:nvPr/>
            </p:nvSpPr>
            <p:spPr>
              <a:xfrm>
                <a:off x="263005" y="4504476"/>
                <a:ext cx="3790149" cy="19249"/>
              </a:xfrm>
              <a:custGeom>
                <a:avLst/>
                <a:gdLst/>
                <a:ahLst/>
                <a:cxnLst/>
                <a:rect l="l" t="t" r="r" b="b"/>
                <a:pathLst>
                  <a:path w="109629" h="542" extrusionOk="0">
                    <a:moveTo>
                      <a:pt x="271" y="1"/>
                    </a:moveTo>
                    <a:cubicBezTo>
                      <a:pt x="118" y="1"/>
                      <a:pt x="1" y="127"/>
                      <a:pt x="1" y="271"/>
                    </a:cubicBezTo>
                    <a:cubicBezTo>
                      <a:pt x="1" y="425"/>
                      <a:pt x="118" y="542"/>
                      <a:pt x="271" y="542"/>
                    </a:cubicBezTo>
                    <a:lnTo>
                      <a:pt x="13909" y="497"/>
                    </a:lnTo>
                    <a:lnTo>
                      <a:pt x="27538" y="479"/>
                    </a:lnTo>
                    <a:lnTo>
                      <a:pt x="54814" y="443"/>
                    </a:lnTo>
                    <a:lnTo>
                      <a:pt x="82082" y="479"/>
                    </a:lnTo>
                    <a:lnTo>
                      <a:pt x="95720" y="497"/>
                    </a:lnTo>
                    <a:lnTo>
                      <a:pt x="109349" y="542"/>
                    </a:lnTo>
                    <a:lnTo>
                      <a:pt x="109358" y="542"/>
                    </a:lnTo>
                    <a:cubicBezTo>
                      <a:pt x="109502" y="542"/>
                      <a:pt x="109628" y="425"/>
                      <a:pt x="109619" y="271"/>
                    </a:cubicBezTo>
                    <a:cubicBezTo>
                      <a:pt x="109619" y="118"/>
                      <a:pt x="109502" y="1"/>
                      <a:pt x="109349" y="1"/>
                    </a:cubicBezTo>
                    <a:lnTo>
                      <a:pt x="95720" y="46"/>
                    </a:lnTo>
                    <a:lnTo>
                      <a:pt x="82082" y="64"/>
                    </a:lnTo>
                    <a:lnTo>
                      <a:pt x="54814" y="100"/>
                    </a:lnTo>
                    <a:lnTo>
                      <a:pt x="27538" y="73"/>
                    </a:lnTo>
                    <a:lnTo>
                      <a:pt x="13909" y="55"/>
                    </a:lnTo>
                    <a:lnTo>
                      <a:pt x="271" y="1"/>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1257;p44"/>
              <p:cNvSpPr/>
              <p:nvPr/>
            </p:nvSpPr>
            <p:spPr>
              <a:xfrm>
                <a:off x="263005" y="3378615"/>
                <a:ext cx="3790149" cy="19214"/>
              </a:xfrm>
              <a:custGeom>
                <a:avLst/>
                <a:gdLst/>
                <a:ahLst/>
                <a:cxnLst/>
                <a:rect l="l" t="t" r="r" b="b"/>
                <a:pathLst>
                  <a:path w="109629" h="541" extrusionOk="0">
                    <a:moveTo>
                      <a:pt x="271" y="0"/>
                    </a:moveTo>
                    <a:cubicBezTo>
                      <a:pt x="118" y="0"/>
                      <a:pt x="1" y="117"/>
                      <a:pt x="1" y="270"/>
                    </a:cubicBezTo>
                    <a:cubicBezTo>
                      <a:pt x="1" y="424"/>
                      <a:pt x="118" y="541"/>
                      <a:pt x="271" y="541"/>
                    </a:cubicBezTo>
                    <a:lnTo>
                      <a:pt x="13909" y="487"/>
                    </a:lnTo>
                    <a:lnTo>
                      <a:pt x="27538" y="469"/>
                    </a:lnTo>
                    <a:lnTo>
                      <a:pt x="54814" y="442"/>
                    </a:lnTo>
                    <a:lnTo>
                      <a:pt x="82082" y="478"/>
                    </a:lnTo>
                    <a:lnTo>
                      <a:pt x="95720" y="496"/>
                    </a:lnTo>
                    <a:lnTo>
                      <a:pt x="109349" y="541"/>
                    </a:lnTo>
                    <a:lnTo>
                      <a:pt x="109358" y="541"/>
                    </a:lnTo>
                    <a:cubicBezTo>
                      <a:pt x="109502" y="541"/>
                      <a:pt x="109628" y="415"/>
                      <a:pt x="109619" y="270"/>
                    </a:cubicBezTo>
                    <a:cubicBezTo>
                      <a:pt x="109619" y="117"/>
                      <a:pt x="109502" y="0"/>
                      <a:pt x="109349" y="0"/>
                    </a:cubicBezTo>
                    <a:lnTo>
                      <a:pt x="95720" y="45"/>
                    </a:lnTo>
                    <a:lnTo>
                      <a:pt x="82082" y="63"/>
                    </a:lnTo>
                    <a:lnTo>
                      <a:pt x="54814" y="99"/>
                    </a:lnTo>
                    <a:lnTo>
                      <a:pt x="27538" y="63"/>
                    </a:lnTo>
                    <a:lnTo>
                      <a:pt x="13909" y="54"/>
                    </a:lnTo>
                    <a:lnTo>
                      <a:pt x="271" y="0"/>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1258;p44"/>
              <p:cNvSpPr/>
              <p:nvPr/>
            </p:nvSpPr>
            <p:spPr>
              <a:xfrm>
                <a:off x="263005" y="3660001"/>
                <a:ext cx="3790149" cy="19249"/>
              </a:xfrm>
              <a:custGeom>
                <a:avLst/>
                <a:gdLst/>
                <a:ahLst/>
                <a:cxnLst/>
                <a:rect l="l" t="t" r="r" b="b"/>
                <a:pathLst>
                  <a:path w="109629" h="542" extrusionOk="0">
                    <a:moveTo>
                      <a:pt x="271" y="0"/>
                    </a:moveTo>
                    <a:cubicBezTo>
                      <a:pt x="118" y="0"/>
                      <a:pt x="1" y="126"/>
                      <a:pt x="1" y="271"/>
                    </a:cubicBezTo>
                    <a:cubicBezTo>
                      <a:pt x="1" y="424"/>
                      <a:pt x="118" y="541"/>
                      <a:pt x="271" y="541"/>
                    </a:cubicBezTo>
                    <a:lnTo>
                      <a:pt x="13909" y="496"/>
                    </a:lnTo>
                    <a:lnTo>
                      <a:pt x="27538" y="478"/>
                    </a:lnTo>
                    <a:lnTo>
                      <a:pt x="54814" y="442"/>
                    </a:lnTo>
                    <a:lnTo>
                      <a:pt x="82082" y="478"/>
                    </a:lnTo>
                    <a:lnTo>
                      <a:pt x="95720" y="496"/>
                    </a:lnTo>
                    <a:lnTo>
                      <a:pt x="109349" y="541"/>
                    </a:lnTo>
                    <a:lnTo>
                      <a:pt x="109358" y="541"/>
                    </a:lnTo>
                    <a:cubicBezTo>
                      <a:pt x="109502" y="541"/>
                      <a:pt x="109628" y="424"/>
                      <a:pt x="109619" y="271"/>
                    </a:cubicBezTo>
                    <a:cubicBezTo>
                      <a:pt x="109619" y="117"/>
                      <a:pt x="109502" y="0"/>
                      <a:pt x="109349" y="0"/>
                    </a:cubicBezTo>
                    <a:lnTo>
                      <a:pt x="95720" y="45"/>
                    </a:lnTo>
                    <a:lnTo>
                      <a:pt x="82082" y="63"/>
                    </a:lnTo>
                    <a:lnTo>
                      <a:pt x="54814" y="99"/>
                    </a:lnTo>
                    <a:lnTo>
                      <a:pt x="27538" y="72"/>
                    </a:lnTo>
                    <a:lnTo>
                      <a:pt x="13909" y="54"/>
                    </a:lnTo>
                    <a:lnTo>
                      <a:pt x="271" y="0"/>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1259;p44"/>
              <p:cNvSpPr/>
              <p:nvPr/>
            </p:nvSpPr>
            <p:spPr>
              <a:xfrm>
                <a:off x="263005" y="3097194"/>
                <a:ext cx="3790149" cy="19249"/>
              </a:xfrm>
              <a:custGeom>
                <a:avLst/>
                <a:gdLst/>
                <a:ahLst/>
                <a:cxnLst/>
                <a:rect l="l" t="t" r="r" b="b"/>
                <a:pathLst>
                  <a:path w="109629" h="542" extrusionOk="0">
                    <a:moveTo>
                      <a:pt x="109364" y="0"/>
                    </a:moveTo>
                    <a:cubicBezTo>
                      <a:pt x="109359" y="0"/>
                      <a:pt x="109354" y="0"/>
                      <a:pt x="109349" y="1"/>
                    </a:cubicBezTo>
                    <a:lnTo>
                      <a:pt x="95720" y="46"/>
                    </a:lnTo>
                    <a:lnTo>
                      <a:pt x="82082" y="64"/>
                    </a:lnTo>
                    <a:lnTo>
                      <a:pt x="54814" y="100"/>
                    </a:lnTo>
                    <a:lnTo>
                      <a:pt x="27538" y="64"/>
                    </a:lnTo>
                    <a:lnTo>
                      <a:pt x="13909" y="46"/>
                    </a:lnTo>
                    <a:lnTo>
                      <a:pt x="271" y="1"/>
                    </a:lnTo>
                    <a:cubicBezTo>
                      <a:pt x="118" y="1"/>
                      <a:pt x="1" y="118"/>
                      <a:pt x="1" y="271"/>
                    </a:cubicBezTo>
                    <a:cubicBezTo>
                      <a:pt x="1" y="415"/>
                      <a:pt x="118" y="542"/>
                      <a:pt x="271" y="542"/>
                    </a:cubicBezTo>
                    <a:lnTo>
                      <a:pt x="13909" y="488"/>
                    </a:lnTo>
                    <a:lnTo>
                      <a:pt x="27538" y="470"/>
                    </a:lnTo>
                    <a:lnTo>
                      <a:pt x="54814" y="442"/>
                    </a:lnTo>
                    <a:lnTo>
                      <a:pt x="82082" y="470"/>
                    </a:lnTo>
                    <a:lnTo>
                      <a:pt x="95720" y="488"/>
                    </a:lnTo>
                    <a:lnTo>
                      <a:pt x="109349" y="542"/>
                    </a:lnTo>
                    <a:lnTo>
                      <a:pt x="109358" y="542"/>
                    </a:lnTo>
                    <a:cubicBezTo>
                      <a:pt x="109502" y="542"/>
                      <a:pt x="109628" y="415"/>
                      <a:pt x="109619" y="262"/>
                    </a:cubicBezTo>
                    <a:cubicBezTo>
                      <a:pt x="109619" y="123"/>
                      <a:pt x="109510" y="0"/>
                      <a:pt x="109364" y="0"/>
                    </a:cubicBez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1260;p44"/>
              <p:cNvSpPr/>
              <p:nvPr/>
            </p:nvSpPr>
            <p:spPr>
              <a:xfrm>
                <a:off x="263005" y="2252683"/>
                <a:ext cx="3790149" cy="19249"/>
              </a:xfrm>
              <a:custGeom>
                <a:avLst/>
                <a:gdLst/>
                <a:ahLst/>
                <a:cxnLst/>
                <a:rect l="l" t="t" r="r" b="b"/>
                <a:pathLst>
                  <a:path w="109629" h="542" extrusionOk="0">
                    <a:moveTo>
                      <a:pt x="109364" y="1"/>
                    </a:moveTo>
                    <a:cubicBezTo>
                      <a:pt x="109359" y="1"/>
                      <a:pt x="109354" y="1"/>
                      <a:pt x="109349" y="1"/>
                    </a:cubicBezTo>
                    <a:lnTo>
                      <a:pt x="95720" y="46"/>
                    </a:lnTo>
                    <a:lnTo>
                      <a:pt x="82082" y="64"/>
                    </a:lnTo>
                    <a:lnTo>
                      <a:pt x="54814" y="100"/>
                    </a:lnTo>
                    <a:lnTo>
                      <a:pt x="27538" y="64"/>
                    </a:lnTo>
                    <a:lnTo>
                      <a:pt x="13909" y="46"/>
                    </a:lnTo>
                    <a:lnTo>
                      <a:pt x="271" y="1"/>
                    </a:lnTo>
                    <a:cubicBezTo>
                      <a:pt x="118" y="1"/>
                      <a:pt x="1" y="118"/>
                      <a:pt x="1" y="272"/>
                    </a:cubicBezTo>
                    <a:cubicBezTo>
                      <a:pt x="1" y="416"/>
                      <a:pt x="118" y="542"/>
                      <a:pt x="271" y="542"/>
                    </a:cubicBezTo>
                    <a:lnTo>
                      <a:pt x="13909" y="488"/>
                    </a:lnTo>
                    <a:lnTo>
                      <a:pt x="27538" y="470"/>
                    </a:lnTo>
                    <a:lnTo>
                      <a:pt x="54814" y="443"/>
                    </a:lnTo>
                    <a:lnTo>
                      <a:pt x="82082" y="470"/>
                    </a:lnTo>
                    <a:lnTo>
                      <a:pt x="95720" y="488"/>
                    </a:lnTo>
                    <a:lnTo>
                      <a:pt x="109349" y="542"/>
                    </a:lnTo>
                    <a:lnTo>
                      <a:pt x="109358" y="542"/>
                    </a:lnTo>
                    <a:cubicBezTo>
                      <a:pt x="109502" y="542"/>
                      <a:pt x="109628" y="416"/>
                      <a:pt x="109619" y="272"/>
                    </a:cubicBezTo>
                    <a:cubicBezTo>
                      <a:pt x="109619" y="124"/>
                      <a:pt x="109510" y="1"/>
                      <a:pt x="109364" y="1"/>
                    </a:cubicBez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1261;p44"/>
              <p:cNvSpPr/>
              <p:nvPr/>
            </p:nvSpPr>
            <p:spPr>
              <a:xfrm>
                <a:off x="263005" y="2534104"/>
                <a:ext cx="3790149" cy="19249"/>
              </a:xfrm>
              <a:custGeom>
                <a:avLst/>
                <a:gdLst/>
                <a:ahLst/>
                <a:cxnLst/>
                <a:rect l="l" t="t" r="r" b="b"/>
                <a:pathLst>
                  <a:path w="109629" h="542" extrusionOk="0">
                    <a:moveTo>
                      <a:pt x="271" y="0"/>
                    </a:moveTo>
                    <a:cubicBezTo>
                      <a:pt x="118" y="0"/>
                      <a:pt x="1" y="118"/>
                      <a:pt x="1" y="271"/>
                    </a:cubicBezTo>
                    <a:cubicBezTo>
                      <a:pt x="1" y="424"/>
                      <a:pt x="118" y="541"/>
                      <a:pt x="271" y="541"/>
                    </a:cubicBezTo>
                    <a:lnTo>
                      <a:pt x="13909" y="487"/>
                    </a:lnTo>
                    <a:lnTo>
                      <a:pt x="27538" y="469"/>
                    </a:lnTo>
                    <a:lnTo>
                      <a:pt x="54814" y="442"/>
                    </a:lnTo>
                    <a:lnTo>
                      <a:pt x="82082" y="478"/>
                    </a:lnTo>
                    <a:lnTo>
                      <a:pt x="95720" y="496"/>
                    </a:lnTo>
                    <a:lnTo>
                      <a:pt x="109349" y="541"/>
                    </a:lnTo>
                    <a:lnTo>
                      <a:pt x="109358" y="541"/>
                    </a:lnTo>
                    <a:cubicBezTo>
                      <a:pt x="109502" y="541"/>
                      <a:pt x="109628" y="415"/>
                      <a:pt x="109619" y="271"/>
                    </a:cubicBezTo>
                    <a:cubicBezTo>
                      <a:pt x="109619" y="118"/>
                      <a:pt x="109502" y="0"/>
                      <a:pt x="109349" y="0"/>
                    </a:cubicBezTo>
                    <a:lnTo>
                      <a:pt x="95720" y="45"/>
                    </a:lnTo>
                    <a:lnTo>
                      <a:pt x="82082" y="63"/>
                    </a:lnTo>
                    <a:lnTo>
                      <a:pt x="54814" y="100"/>
                    </a:lnTo>
                    <a:lnTo>
                      <a:pt x="27538" y="72"/>
                    </a:lnTo>
                    <a:lnTo>
                      <a:pt x="13909" y="54"/>
                    </a:lnTo>
                    <a:lnTo>
                      <a:pt x="271" y="0"/>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1262;p44"/>
              <p:cNvSpPr/>
              <p:nvPr/>
            </p:nvSpPr>
            <p:spPr>
              <a:xfrm>
                <a:off x="263005" y="1970978"/>
                <a:ext cx="3790149" cy="19285"/>
              </a:xfrm>
              <a:custGeom>
                <a:avLst/>
                <a:gdLst/>
                <a:ahLst/>
                <a:cxnLst/>
                <a:rect l="l" t="t" r="r" b="b"/>
                <a:pathLst>
                  <a:path w="109629" h="543" extrusionOk="0">
                    <a:moveTo>
                      <a:pt x="271" y="1"/>
                    </a:moveTo>
                    <a:cubicBezTo>
                      <a:pt x="118" y="1"/>
                      <a:pt x="1" y="127"/>
                      <a:pt x="1" y="271"/>
                    </a:cubicBezTo>
                    <a:cubicBezTo>
                      <a:pt x="1" y="419"/>
                      <a:pt x="110" y="542"/>
                      <a:pt x="256" y="542"/>
                    </a:cubicBezTo>
                    <a:cubicBezTo>
                      <a:pt x="261" y="542"/>
                      <a:pt x="266" y="542"/>
                      <a:pt x="271" y="542"/>
                    </a:cubicBezTo>
                    <a:lnTo>
                      <a:pt x="13909" y="497"/>
                    </a:lnTo>
                    <a:lnTo>
                      <a:pt x="27538" y="479"/>
                    </a:lnTo>
                    <a:lnTo>
                      <a:pt x="54814" y="443"/>
                    </a:lnTo>
                    <a:lnTo>
                      <a:pt x="82082" y="479"/>
                    </a:lnTo>
                    <a:lnTo>
                      <a:pt x="95720" y="497"/>
                    </a:lnTo>
                    <a:lnTo>
                      <a:pt x="109349" y="542"/>
                    </a:lnTo>
                    <a:lnTo>
                      <a:pt x="109358" y="542"/>
                    </a:lnTo>
                    <a:cubicBezTo>
                      <a:pt x="109502" y="542"/>
                      <a:pt x="109628" y="425"/>
                      <a:pt x="109619" y="271"/>
                    </a:cubicBezTo>
                    <a:cubicBezTo>
                      <a:pt x="109619" y="127"/>
                      <a:pt x="109502" y="1"/>
                      <a:pt x="109349" y="1"/>
                    </a:cubicBezTo>
                    <a:lnTo>
                      <a:pt x="95720" y="55"/>
                    </a:lnTo>
                    <a:lnTo>
                      <a:pt x="82082" y="73"/>
                    </a:lnTo>
                    <a:lnTo>
                      <a:pt x="54814" y="100"/>
                    </a:lnTo>
                    <a:lnTo>
                      <a:pt x="27538" y="73"/>
                    </a:lnTo>
                    <a:lnTo>
                      <a:pt x="13909" y="55"/>
                    </a:lnTo>
                    <a:lnTo>
                      <a:pt x="271" y="1"/>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 name="Google Shape;1263;p44"/>
              <p:cNvSpPr/>
              <p:nvPr/>
            </p:nvSpPr>
            <p:spPr>
              <a:xfrm>
                <a:off x="263005" y="1408208"/>
                <a:ext cx="3790149" cy="19249"/>
              </a:xfrm>
              <a:custGeom>
                <a:avLst/>
                <a:gdLst/>
                <a:ahLst/>
                <a:cxnLst/>
                <a:rect l="l" t="t" r="r" b="b"/>
                <a:pathLst>
                  <a:path w="109629" h="542" extrusionOk="0">
                    <a:moveTo>
                      <a:pt x="271" y="1"/>
                    </a:moveTo>
                    <a:cubicBezTo>
                      <a:pt x="118" y="1"/>
                      <a:pt x="1" y="118"/>
                      <a:pt x="1" y="271"/>
                    </a:cubicBezTo>
                    <a:cubicBezTo>
                      <a:pt x="1" y="415"/>
                      <a:pt x="118" y="541"/>
                      <a:pt x="271" y="541"/>
                    </a:cubicBezTo>
                    <a:lnTo>
                      <a:pt x="13909" y="487"/>
                    </a:lnTo>
                    <a:lnTo>
                      <a:pt x="27538" y="469"/>
                    </a:lnTo>
                    <a:lnTo>
                      <a:pt x="54814" y="442"/>
                    </a:lnTo>
                    <a:lnTo>
                      <a:pt x="82082" y="469"/>
                    </a:lnTo>
                    <a:lnTo>
                      <a:pt x="95720" y="487"/>
                    </a:lnTo>
                    <a:lnTo>
                      <a:pt x="109349" y="541"/>
                    </a:lnTo>
                    <a:lnTo>
                      <a:pt x="109358" y="541"/>
                    </a:lnTo>
                    <a:cubicBezTo>
                      <a:pt x="109502" y="541"/>
                      <a:pt x="109628" y="415"/>
                      <a:pt x="109619" y="271"/>
                    </a:cubicBezTo>
                    <a:cubicBezTo>
                      <a:pt x="109619" y="118"/>
                      <a:pt x="109502" y="1"/>
                      <a:pt x="109349" y="1"/>
                    </a:cubicBezTo>
                    <a:lnTo>
                      <a:pt x="95720" y="46"/>
                    </a:lnTo>
                    <a:lnTo>
                      <a:pt x="82082" y="64"/>
                    </a:lnTo>
                    <a:lnTo>
                      <a:pt x="54814" y="100"/>
                    </a:lnTo>
                    <a:lnTo>
                      <a:pt x="27538" y="64"/>
                    </a:lnTo>
                    <a:lnTo>
                      <a:pt x="13909" y="46"/>
                    </a:lnTo>
                    <a:lnTo>
                      <a:pt x="271" y="1"/>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 name="Google Shape;1264;p44"/>
              <p:cNvSpPr/>
              <p:nvPr/>
            </p:nvSpPr>
            <p:spPr>
              <a:xfrm>
                <a:off x="263005" y="845117"/>
                <a:ext cx="3790149" cy="19214"/>
              </a:xfrm>
              <a:custGeom>
                <a:avLst/>
                <a:gdLst/>
                <a:ahLst/>
                <a:cxnLst/>
                <a:rect l="l" t="t" r="r" b="b"/>
                <a:pathLst>
                  <a:path w="109629" h="541" extrusionOk="0">
                    <a:moveTo>
                      <a:pt x="271" y="0"/>
                    </a:moveTo>
                    <a:cubicBezTo>
                      <a:pt x="118" y="0"/>
                      <a:pt x="1" y="126"/>
                      <a:pt x="1" y="271"/>
                    </a:cubicBezTo>
                    <a:cubicBezTo>
                      <a:pt x="1" y="424"/>
                      <a:pt x="118" y="541"/>
                      <a:pt x="271" y="541"/>
                    </a:cubicBezTo>
                    <a:lnTo>
                      <a:pt x="13909" y="487"/>
                    </a:lnTo>
                    <a:lnTo>
                      <a:pt x="27538" y="469"/>
                    </a:lnTo>
                    <a:lnTo>
                      <a:pt x="54814" y="442"/>
                    </a:lnTo>
                    <a:lnTo>
                      <a:pt x="82082" y="478"/>
                    </a:lnTo>
                    <a:lnTo>
                      <a:pt x="95720" y="496"/>
                    </a:lnTo>
                    <a:lnTo>
                      <a:pt x="109349" y="541"/>
                    </a:lnTo>
                    <a:lnTo>
                      <a:pt x="109358" y="541"/>
                    </a:lnTo>
                    <a:cubicBezTo>
                      <a:pt x="109502" y="541"/>
                      <a:pt x="109628" y="424"/>
                      <a:pt x="109619" y="271"/>
                    </a:cubicBezTo>
                    <a:cubicBezTo>
                      <a:pt x="109619" y="117"/>
                      <a:pt x="109502" y="0"/>
                      <a:pt x="109349" y="0"/>
                    </a:cubicBezTo>
                    <a:lnTo>
                      <a:pt x="95720" y="45"/>
                    </a:lnTo>
                    <a:lnTo>
                      <a:pt x="82082" y="63"/>
                    </a:lnTo>
                    <a:lnTo>
                      <a:pt x="54814" y="99"/>
                    </a:lnTo>
                    <a:lnTo>
                      <a:pt x="27538" y="72"/>
                    </a:lnTo>
                    <a:lnTo>
                      <a:pt x="13909" y="54"/>
                    </a:lnTo>
                    <a:lnTo>
                      <a:pt x="271" y="0"/>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 name="Google Shape;1265;p44"/>
              <p:cNvSpPr/>
              <p:nvPr/>
            </p:nvSpPr>
            <p:spPr>
              <a:xfrm>
                <a:off x="263005" y="1126503"/>
                <a:ext cx="3790149" cy="19249"/>
              </a:xfrm>
              <a:custGeom>
                <a:avLst/>
                <a:gdLst/>
                <a:ahLst/>
                <a:cxnLst/>
                <a:rect l="l" t="t" r="r" b="b"/>
                <a:pathLst>
                  <a:path w="109629" h="542" extrusionOk="0">
                    <a:moveTo>
                      <a:pt x="271" y="0"/>
                    </a:moveTo>
                    <a:cubicBezTo>
                      <a:pt x="118" y="0"/>
                      <a:pt x="1" y="126"/>
                      <a:pt x="1" y="271"/>
                    </a:cubicBezTo>
                    <a:cubicBezTo>
                      <a:pt x="1" y="419"/>
                      <a:pt x="110" y="542"/>
                      <a:pt x="256" y="542"/>
                    </a:cubicBezTo>
                    <a:cubicBezTo>
                      <a:pt x="261" y="542"/>
                      <a:pt x="266" y="541"/>
                      <a:pt x="271" y="541"/>
                    </a:cubicBezTo>
                    <a:lnTo>
                      <a:pt x="13909" y="496"/>
                    </a:lnTo>
                    <a:lnTo>
                      <a:pt x="27538" y="478"/>
                    </a:lnTo>
                    <a:lnTo>
                      <a:pt x="54814" y="442"/>
                    </a:lnTo>
                    <a:lnTo>
                      <a:pt x="82082" y="478"/>
                    </a:lnTo>
                    <a:lnTo>
                      <a:pt x="95720" y="496"/>
                    </a:lnTo>
                    <a:lnTo>
                      <a:pt x="109349" y="541"/>
                    </a:lnTo>
                    <a:lnTo>
                      <a:pt x="109358" y="541"/>
                    </a:lnTo>
                    <a:cubicBezTo>
                      <a:pt x="109502" y="541"/>
                      <a:pt x="109628" y="424"/>
                      <a:pt x="109619" y="271"/>
                    </a:cubicBezTo>
                    <a:cubicBezTo>
                      <a:pt x="109619" y="126"/>
                      <a:pt x="109502" y="0"/>
                      <a:pt x="109349" y="0"/>
                    </a:cubicBezTo>
                    <a:lnTo>
                      <a:pt x="95720" y="54"/>
                    </a:lnTo>
                    <a:lnTo>
                      <a:pt x="82082" y="72"/>
                    </a:lnTo>
                    <a:lnTo>
                      <a:pt x="54814" y="99"/>
                    </a:lnTo>
                    <a:lnTo>
                      <a:pt x="27538" y="72"/>
                    </a:lnTo>
                    <a:lnTo>
                      <a:pt x="13909" y="54"/>
                    </a:lnTo>
                    <a:lnTo>
                      <a:pt x="271" y="0"/>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 name="Google Shape;1266;p44"/>
              <p:cNvSpPr/>
              <p:nvPr/>
            </p:nvSpPr>
            <p:spPr>
              <a:xfrm>
                <a:off x="263005" y="1689593"/>
                <a:ext cx="3790149" cy="19249"/>
              </a:xfrm>
              <a:custGeom>
                <a:avLst/>
                <a:gdLst/>
                <a:ahLst/>
                <a:cxnLst/>
                <a:rect l="l" t="t" r="r" b="b"/>
                <a:pathLst>
                  <a:path w="109629" h="542" extrusionOk="0">
                    <a:moveTo>
                      <a:pt x="271" y="1"/>
                    </a:moveTo>
                    <a:cubicBezTo>
                      <a:pt x="118" y="1"/>
                      <a:pt x="1" y="127"/>
                      <a:pt x="1" y="271"/>
                    </a:cubicBezTo>
                    <a:cubicBezTo>
                      <a:pt x="1" y="424"/>
                      <a:pt x="118" y="542"/>
                      <a:pt x="271" y="542"/>
                    </a:cubicBezTo>
                    <a:lnTo>
                      <a:pt x="13909" y="487"/>
                    </a:lnTo>
                    <a:lnTo>
                      <a:pt x="27538" y="469"/>
                    </a:lnTo>
                    <a:lnTo>
                      <a:pt x="54814" y="442"/>
                    </a:lnTo>
                    <a:lnTo>
                      <a:pt x="82082" y="478"/>
                    </a:lnTo>
                    <a:lnTo>
                      <a:pt x="95720" y="496"/>
                    </a:lnTo>
                    <a:lnTo>
                      <a:pt x="109349" y="542"/>
                    </a:lnTo>
                    <a:lnTo>
                      <a:pt x="109358" y="542"/>
                    </a:lnTo>
                    <a:cubicBezTo>
                      <a:pt x="109502" y="542"/>
                      <a:pt x="109628" y="424"/>
                      <a:pt x="109619" y="271"/>
                    </a:cubicBezTo>
                    <a:cubicBezTo>
                      <a:pt x="109619" y="118"/>
                      <a:pt x="109502" y="1"/>
                      <a:pt x="109349" y="1"/>
                    </a:cubicBezTo>
                    <a:lnTo>
                      <a:pt x="95720" y="46"/>
                    </a:lnTo>
                    <a:lnTo>
                      <a:pt x="82082" y="64"/>
                    </a:lnTo>
                    <a:lnTo>
                      <a:pt x="54814" y="100"/>
                    </a:lnTo>
                    <a:lnTo>
                      <a:pt x="27538" y="73"/>
                    </a:lnTo>
                    <a:lnTo>
                      <a:pt x="13909" y="55"/>
                    </a:lnTo>
                    <a:lnTo>
                      <a:pt x="271" y="1"/>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 name="Google Shape;1267;p44"/>
              <p:cNvSpPr/>
              <p:nvPr/>
            </p:nvSpPr>
            <p:spPr>
              <a:xfrm>
                <a:off x="263005" y="2815489"/>
                <a:ext cx="3790149" cy="19249"/>
              </a:xfrm>
              <a:custGeom>
                <a:avLst/>
                <a:gdLst/>
                <a:ahLst/>
                <a:cxnLst/>
                <a:rect l="l" t="t" r="r" b="b"/>
                <a:pathLst>
                  <a:path w="109629" h="542" extrusionOk="0">
                    <a:moveTo>
                      <a:pt x="271" y="1"/>
                    </a:moveTo>
                    <a:cubicBezTo>
                      <a:pt x="118" y="1"/>
                      <a:pt x="1" y="127"/>
                      <a:pt x="1" y="271"/>
                    </a:cubicBezTo>
                    <a:cubicBezTo>
                      <a:pt x="1" y="424"/>
                      <a:pt x="118" y="541"/>
                      <a:pt x="271" y="541"/>
                    </a:cubicBezTo>
                    <a:lnTo>
                      <a:pt x="13909" y="496"/>
                    </a:lnTo>
                    <a:lnTo>
                      <a:pt x="27538" y="478"/>
                    </a:lnTo>
                    <a:lnTo>
                      <a:pt x="54814" y="442"/>
                    </a:lnTo>
                    <a:lnTo>
                      <a:pt x="82082" y="478"/>
                    </a:lnTo>
                    <a:lnTo>
                      <a:pt x="95720" y="496"/>
                    </a:lnTo>
                    <a:lnTo>
                      <a:pt x="109349" y="541"/>
                    </a:lnTo>
                    <a:lnTo>
                      <a:pt x="109358" y="541"/>
                    </a:lnTo>
                    <a:cubicBezTo>
                      <a:pt x="109502" y="541"/>
                      <a:pt x="109628" y="424"/>
                      <a:pt x="109619" y="271"/>
                    </a:cubicBezTo>
                    <a:cubicBezTo>
                      <a:pt x="109619" y="127"/>
                      <a:pt x="109502" y="1"/>
                      <a:pt x="109349" y="1"/>
                    </a:cubicBezTo>
                    <a:lnTo>
                      <a:pt x="95720" y="55"/>
                    </a:lnTo>
                    <a:lnTo>
                      <a:pt x="82082" y="73"/>
                    </a:lnTo>
                    <a:lnTo>
                      <a:pt x="54814" y="100"/>
                    </a:lnTo>
                    <a:lnTo>
                      <a:pt x="27538" y="73"/>
                    </a:lnTo>
                    <a:lnTo>
                      <a:pt x="13909" y="55"/>
                    </a:lnTo>
                    <a:lnTo>
                      <a:pt x="271" y="1"/>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 name="Google Shape;1268;p44"/>
              <p:cNvSpPr/>
              <p:nvPr/>
            </p:nvSpPr>
            <p:spPr>
              <a:xfrm>
                <a:off x="263005" y="4785897"/>
                <a:ext cx="3790149" cy="19533"/>
              </a:xfrm>
              <a:custGeom>
                <a:avLst/>
                <a:gdLst/>
                <a:ahLst/>
                <a:cxnLst/>
                <a:rect l="l" t="t" r="r" b="b"/>
                <a:pathLst>
                  <a:path w="109629" h="550" extrusionOk="0">
                    <a:moveTo>
                      <a:pt x="271" y="0"/>
                    </a:moveTo>
                    <a:cubicBezTo>
                      <a:pt x="118" y="0"/>
                      <a:pt x="1" y="126"/>
                      <a:pt x="1" y="280"/>
                    </a:cubicBezTo>
                    <a:cubicBezTo>
                      <a:pt x="1" y="424"/>
                      <a:pt x="118" y="550"/>
                      <a:pt x="271" y="550"/>
                    </a:cubicBezTo>
                    <a:lnTo>
                      <a:pt x="13909" y="496"/>
                    </a:lnTo>
                    <a:lnTo>
                      <a:pt x="27538" y="478"/>
                    </a:lnTo>
                    <a:lnTo>
                      <a:pt x="54814" y="442"/>
                    </a:lnTo>
                    <a:lnTo>
                      <a:pt x="82082" y="478"/>
                    </a:lnTo>
                    <a:lnTo>
                      <a:pt x="95720" y="496"/>
                    </a:lnTo>
                    <a:lnTo>
                      <a:pt x="109349" y="550"/>
                    </a:lnTo>
                    <a:lnTo>
                      <a:pt x="109358" y="550"/>
                    </a:lnTo>
                    <a:cubicBezTo>
                      <a:pt x="109502" y="550"/>
                      <a:pt x="109628" y="424"/>
                      <a:pt x="109619" y="270"/>
                    </a:cubicBezTo>
                    <a:cubicBezTo>
                      <a:pt x="109619" y="126"/>
                      <a:pt x="109502" y="0"/>
                      <a:pt x="109349" y="0"/>
                    </a:cubicBezTo>
                    <a:lnTo>
                      <a:pt x="95720" y="54"/>
                    </a:lnTo>
                    <a:lnTo>
                      <a:pt x="82082" y="72"/>
                    </a:lnTo>
                    <a:lnTo>
                      <a:pt x="54814" y="108"/>
                    </a:lnTo>
                    <a:lnTo>
                      <a:pt x="27538" y="72"/>
                    </a:lnTo>
                    <a:lnTo>
                      <a:pt x="13909" y="54"/>
                    </a:lnTo>
                    <a:lnTo>
                      <a:pt x="271" y="0"/>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9" name="Google Shape;1269;p44"/>
            <p:cNvGrpSpPr/>
            <p:nvPr/>
          </p:nvGrpSpPr>
          <p:grpSpPr>
            <a:xfrm>
              <a:off x="5055305" y="845117"/>
              <a:ext cx="3790149" cy="3960313"/>
              <a:chOff x="263005" y="845117"/>
              <a:chExt cx="3790149" cy="3960313"/>
            </a:xfrm>
          </p:grpSpPr>
          <p:sp>
            <p:nvSpPr>
              <p:cNvPr id="1270" name="Google Shape;1270;p44"/>
              <p:cNvSpPr/>
              <p:nvPr/>
            </p:nvSpPr>
            <p:spPr>
              <a:xfrm>
                <a:off x="263005" y="3941386"/>
                <a:ext cx="3790149" cy="19569"/>
              </a:xfrm>
              <a:custGeom>
                <a:avLst/>
                <a:gdLst/>
                <a:ahLst/>
                <a:cxnLst/>
                <a:rect l="l" t="t" r="r" b="b"/>
                <a:pathLst>
                  <a:path w="109629" h="551" extrusionOk="0">
                    <a:moveTo>
                      <a:pt x="271" y="0"/>
                    </a:moveTo>
                    <a:cubicBezTo>
                      <a:pt x="118" y="9"/>
                      <a:pt x="1" y="127"/>
                      <a:pt x="1" y="280"/>
                    </a:cubicBezTo>
                    <a:cubicBezTo>
                      <a:pt x="1" y="424"/>
                      <a:pt x="118" y="550"/>
                      <a:pt x="271" y="550"/>
                    </a:cubicBezTo>
                    <a:lnTo>
                      <a:pt x="13909" y="496"/>
                    </a:lnTo>
                    <a:lnTo>
                      <a:pt x="27538" y="478"/>
                    </a:lnTo>
                    <a:lnTo>
                      <a:pt x="54814" y="451"/>
                    </a:lnTo>
                    <a:lnTo>
                      <a:pt x="82082" y="478"/>
                    </a:lnTo>
                    <a:lnTo>
                      <a:pt x="95720" y="496"/>
                    </a:lnTo>
                    <a:lnTo>
                      <a:pt x="109349" y="550"/>
                    </a:lnTo>
                    <a:lnTo>
                      <a:pt x="109358" y="550"/>
                    </a:lnTo>
                    <a:cubicBezTo>
                      <a:pt x="109502" y="550"/>
                      <a:pt x="109628" y="424"/>
                      <a:pt x="109619" y="271"/>
                    </a:cubicBezTo>
                    <a:cubicBezTo>
                      <a:pt x="109619" y="127"/>
                      <a:pt x="109502" y="0"/>
                      <a:pt x="109349" y="0"/>
                    </a:cubicBezTo>
                    <a:lnTo>
                      <a:pt x="95720" y="55"/>
                    </a:lnTo>
                    <a:lnTo>
                      <a:pt x="82082" y="73"/>
                    </a:lnTo>
                    <a:lnTo>
                      <a:pt x="54814" y="109"/>
                    </a:lnTo>
                    <a:lnTo>
                      <a:pt x="27538" y="73"/>
                    </a:lnTo>
                    <a:lnTo>
                      <a:pt x="13909" y="55"/>
                    </a:lnTo>
                    <a:lnTo>
                      <a:pt x="271" y="0"/>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 name="Google Shape;1271;p44"/>
              <p:cNvSpPr/>
              <p:nvPr/>
            </p:nvSpPr>
            <p:spPr>
              <a:xfrm>
                <a:off x="263005" y="4223091"/>
                <a:ext cx="3790149" cy="19249"/>
              </a:xfrm>
              <a:custGeom>
                <a:avLst/>
                <a:gdLst/>
                <a:ahLst/>
                <a:cxnLst/>
                <a:rect l="l" t="t" r="r" b="b"/>
                <a:pathLst>
                  <a:path w="109629" h="542" extrusionOk="0">
                    <a:moveTo>
                      <a:pt x="271" y="1"/>
                    </a:moveTo>
                    <a:cubicBezTo>
                      <a:pt x="118" y="1"/>
                      <a:pt x="1" y="118"/>
                      <a:pt x="1" y="271"/>
                    </a:cubicBezTo>
                    <a:cubicBezTo>
                      <a:pt x="1" y="424"/>
                      <a:pt x="118" y="541"/>
                      <a:pt x="271" y="541"/>
                    </a:cubicBezTo>
                    <a:lnTo>
                      <a:pt x="13909" y="487"/>
                    </a:lnTo>
                    <a:lnTo>
                      <a:pt x="27538" y="469"/>
                    </a:lnTo>
                    <a:lnTo>
                      <a:pt x="54814" y="442"/>
                    </a:lnTo>
                    <a:lnTo>
                      <a:pt x="82082" y="478"/>
                    </a:lnTo>
                    <a:lnTo>
                      <a:pt x="95720" y="496"/>
                    </a:lnTo>
                    <a:lnTo>
                      <a:pt x="109349" y="541"/>
                    </a:lnTo>
                    <a:lnTo>
                      <a:pt x="109358" y="541"/>
                    </a:lnTo>
                    <a:cubicBezTo>
                      <a:pt x="109502" y="541"/>
                      <a:pt x="109628" y="415"/>
                      <a:pt x="109619" y="271"/>
                    </a:cubicBezTo>
                    <a:cubicBezTo>
                      <a:pt x="109619" y="118"/>
                      <a:pt x="109502" y="1"/>
                      <a:pt x="109349" y="1"/>
                    </a:cubicBezTo>
                    <a:lnTo>
                      <a:pt x="95720" y="46"/>
                    </a:lnTo>
                    <a:lnTo>
                      <a:pt x="82082" y="64"/>
                    </a:lnTo>
                    <a:lnTo>
                      <a:pt x="54814" y="100"/>
                    </a:lnTo>
                    <a:lnTo>
                      <a:pt x="27538" y="64"/>
                    </a:lnTo>
                    <a:lnTo>
                      <a:pt x="13909" y="46"/>
                    </a:lnTo>
                    <a:lnTo>
                      <a:pt x="271" y="1"/>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 name="Google Shape;1272;p44"/>
              <p:cNvSpPr/>
              <p:nvPr/>
            </p:nvSpPr>
            <p:spPr>
              <a:xfrm>
                <a:off x="263005" y="4504476"/>
                <a:ext cx="3790149" cy="19249"/>
              </a:xfrm>
              <a:custGeom>
                <a:avLst/>
                <a:gdLst/>
                <a:ahLst/>
                <a:cxnLst/>
                <a:rect l="l" t="t" r="r" b="b"/>
                <a:pathLst>
                  <a:path w="109629" h="542" extrusionOk="0">
                    <a:moveTo>
                      <a:pt x="271" y="1"/>
                    </a:moveTo>
                    <a:cubicBezTo>
                      <a:pt x="118" y="1"/>
                      <a:pt x="1" y="127"/>
                      <a:pt x="1" y="271"/>
                    </a:cubicBezTo>
                    <a:cubicBezTo>
                      <a:pt x="1" y="425"/>
                      <a:pt x="118" y="542"/>
                      <a:pt x="271" y="542"/>
                    </a:cubicBezTo>
                    <a:lnTo>
                      <a:pt x="13909" y="497"/>
                    </a:lnTo>
                    <a:lnTo>
                      <a:pt x="27538" y="479"/>
                    </a:lnTo>
                    <a:lnTo>
                      <a:pt x="54814" y="443"/>
                    </a:lnTo>
                    <a:lnTo>
                      <a:pt x="82082" y="479"/>
                    </a:lnTo>
                    <a:lnTo>
                      <a:pt x="95720" y="497"/>
                    </a:lnTo>
                    <a:lnTo>
                      <a:pt x="109349" y="542"/>
                    </a:lnTo>
                    <a:lnTo>
                      <a:pt x="109358" y="542"/>
                    </a:lnTo>
                    <a:cubicBezTo>
                      <a:pt x="109502" y="542"/>
                      <a:pt x="109628" y="425"/>
                      <a:pt x="109619" y="271"/>
                    </a:cubicBezTo>
                    <a:cubicBezTo>
                      <a:pt x="109619" y="118"/>
                      <a:pt x="109502" y="1"/>
                      <a:pt x="109349" y="1"/>
                    </a:cubicBezTo>
                    <a:lnTo>
                      <a:pt x="95720" y="46"/>
                    </a:lnTo>
                    <a:lnTo>
                      <a:pt x="82082" y="64"/>
                    </a:lnTo>
                    <a:lnTo>
                      <a:pt x="54814" y="100"/>
                    </a:lnTo>
                    <a:lnTo>
                      <a:pt x="27538" y="73"/>
                    </a:lnTo>
                    <a:lnTo>
                      <a:pt x="13909" y="55"/>
                    </a:lnTo>
                    <a:lnTo>
                      <a:pt x="271" y="1"/>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 name="Google Shape;1273;p44"/>
              <p:cNvSpPr/>
              <p:nvPr/>
            </p:nvSpPr>
            <p:spPr>
              <a:xfrm>
                <a:off x="263005" y="3378615"/>
                <a:ext cx="3790149" cy="19214"/>
              </a:xfrm>
              <a:custGeom>
                <a:avLst/>
                <a:gdLst/>
                <a:ahLst/>
                <a:cxnLst/>
                <a:rect l="l" t="t" r="r" b="b"/>
                <a:pathLst>
                  <a:path w="109629" h="541" extrusionOk="0">
                    <a:moveTo>
                      <a:pt x="271" y="0"/>
                    </a:moveTo>
                    <a:cubicBezTo>
                      <a:pt x="118" y="0"/>
                      <a:pt x="1" y="117"/>
                      <a:pt x="1" y="270"/>
                    </a:cubicBezTo>
                    <a:cubicBezTo>
                      <a:pt x="1" y="424"/>
                      <a:pt x="118" y="541"/>
                      <a:pt x="271" y="541"/>
                    </a:cubicBezTo>
                    <a:lnTo>
                      <a:pt x="13909" y="487"/>
                    </a:lnTo>
                    <a:lnTo>
                      <a:pt x="27538" y="469"/>
                    </a:lnTo>
                    <a:lnTo>
                      <a:pt x="54814" y="442"/>
                    </a:lnTo>
                    <a:lnTo>
                      <a:pt x="82082" y="478"/>
                    </a:lnTo>
                    <a:lnTo>
                      <a:pt x="95720" y="496"/>
                    </a:lnTo>
                    <a:lnTo>
                      <a:pt x="109349" y="541"/>
                    </a:lnTo>
                    <a:lnTo>
                      <a:pt x="109358" y="541"/>
                    </a:lnTo>
                    <a:cubicBezTo>
                      <a:pt x="109502" y="541"/>
                      <a:pt x="109628" y="415"/>
                      <a:pt x="109619" y="270"/>
                    </a:cubicBezTo>
                    <a:cubicBezTo>
                      <a:pt x="109619" y="117"/>
                      <a:pt x="109502" y="0"/>
                      <a:pt x="109349" y="0"/>
                    </a:cubicBezTo>
                    <a:lnTo>
                      <a:pt x="95720" y="45"/>
                    </a:lnTo>
                    <a:lnTo>
                      <a:pt x="82082" y="63"/>
                    </a:lnTo>
                    <a:lnTo>
                      <a:pt x="54814" y="99"/>
                    </a:lnTo>
                    <a:lnTo>
                      <a:pt x="27538" y="63"/>
                    </a:lnTo>
                    <a:lnTo>
                      <a:pt x="13909" y="54"/>
                    </a:lnTo>
                    <a:lnTo>
                      <a:pt x="271" y="0"/>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 name="Google Shape;1274;p44"/>
              <p:cNvSpPr/>
              <p:nvPr/>
            </p:nvSpPr>
            <p:spPr>
              <a:xfrm>
                <a:off x="263005" y="3660001"/>
                <a:ext cx="3790149" cy="19249"/>
              </a:xfrm>
              <a:custGeom>
                <a:avLst/>
                <a:gdLst/>
                <a:ahLst/>
                <a:cxnLst/>
                <a:rect l="l" t="t" r="r" b="b"/>
                <a:pathLst>
                  <a:path w="109629" h="542" extrusionOk="0">
                    <a:moveTo>
                      <a:pt x="271" y="0"/>
                    </a:moveTo>
                    <a:cubicBezTo>
                      <a:pt x="118" y="0"/>
                      <a:pt x="1" y="126"/>
                      <a:pt x="1" y="271"/>
                    </a:cubicBezTo>
                    <a:cubicBezTo>
                      <a:pt x="1" y="424"/>
                      <a:pt x="118" y="541"/>
                      <a:pt x="271" y="541"/>
                    </a:cubicBezTo>
                    <a:lnTo>
                      <a:pt x="13909" y="496"/>
                    </a:lnTo>
                    <a:lnTo>
                      <a:pt x="27538" y="478"/>
                    </a:lnTo>
                    <a:lnTo>
                      <a:pt x="54814" y="442"/>
                    </a:lnTo>
                    <a:lnTo>
                      <a:pt x="82082" y="478"/>
                    </a:lnTo>
                    <a:lnTo>
                      <a:pt x="95720" y="496"/>
                    </a:lnTo>
                    <a:lnTo>
                      <a:pt x="109349" y="541"/>
                    </a:lnTo>
                    <a:lnTo>
                      <a:pt x="109358" y="541"/>
                    </a:lnTo>
                    <a:cubicBezTo>
                      <a:pt x="109502" y="541"/>
                      <a:pt x="109628" y="424"/>
                      <a:pt x="109619" y="271"/>
                    </a:cubicBezTo>
                    <a:cubicBezTo>
                      <a:pt x="109619" y="117"/>
                      <a:pt x="109502" y="0"/>
                      <a:pt x="109349" y="0"/>
                    </a:cubicBezTo>
                    <a:lnTo>
                      <a:pt x="95720" y="45"/>
                    </a:lnTo>
                    <a:lnTo>
                      <a:pt x="82082" y="63"/>
                    </a:lnTo>
                    <a:lnTo>
                      <a:pt x="54814" y="99"/>
                    </a:lnTo>
                    <a:lnTo>
                      <a:pt x="27538" y="72"/>
                    </a:lnTo>
                    <a:lnTo>
                      <a:pt x="13909" y="54"/>
                    </a:lnTo>
                    <a:lnTo>
                      <a:pt x="271" y="0"/>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 name="Google Shape;1275;p44"/>
              <p:cNvSpPr/>
              <p:nvPr/>
            </p:nvSpPr>
            <p:spPr>
              <a:xfrm>
                <a:off x="263005" y="3097194"/>
                <a:ext cx="3790149" cy="19249"/>
              </a:xfrm>
              <a:custGeom>
                <a:avLst/>
                <a:gdLst/>
                <a:ahLst/>
                <a:cxnLst/>
                <a:rect l="l" t="t" r="r" b="b"/>
                <a:pathLst>
                  <a:path w="109629" h="542" extrusionOk="0">
                    <a:moveTo>
                      <a:pt x="109364" y="0"/>
                    </a:moveTo>
                    <a:cubicBezTo>
                      <a:pt x="109359" y="0"/>
                      <a:pt x="109354" y="0"/>
                      <a:pt x="109349" y="1"/>
                    </a:cubicBezTo>
                    <a:lnTo>
                      <a:pt x="95720" y="46"/>
                    </a:lnTo>
                    <a:lnTo>
                      <a:pt x="82082" y="64"/>
                    </a:lnTo>
                    <a:lnTo>
                      <a:pt x="54814" y="100"/>
                    </a:lnTo>
                    <a:lnTo>
                      <a:pt x="27538" y="64"/>
                    </a:lnTo>
                    <a:lnTo>
                      <a:pt x="13909" y="46"/>
                    </a:lnTo>
                    <a:lnTo>
                      <a:pt x="271" y="1"/>
                    </a:lnTo>
                    <a:cubicBezTo>
                      <a:pt x="118" y="1"/>
                      <a:pt x="1" y="118"/>
                      <a:pt x="1" y="271"/>
                    </a:cubicBezTo>
                    <a:cubicBezTo>
                      <a:pt x="1" y="415"/>
                      <a:pt x="118" y="542"/>
                      <a:pt x="271" y="542"/>
                    </a:cubicBezTo>
                    <a:lnTo>
                      <a:pt x="13909" y="488"/>
                    </a:lnTo>
                    <a:lnTo>
                      <a:pt x="27538" y="470"/>
                    </a:lnTo>
                    <a:lnTo>
                      <a:pt x="54814" y="442"/>
                    </a:lnTo>
                    <a:lnTo>
                      <a:pt x="82082" y="470"/>
                    </a:lnTo>
                    <a:lnTo>
                      <a:pt x="95720" y="488"/>
                    </a:lnTo>
                    <a:lnTo>
                      <a:pt x="109349" y="542"/>
                    </a:lnTo>
                    <a:lnTo>
                      <a:pt x="109358" y="542"/>
                    </a:lnTo>
                    <a:cubicBezTo>
                      <a:pt x="109502" y="542"/>
                      <a:pt x="109628" y="415"/>
                      <a:pt x="109619" y="262"/>
                    </a:cubicBezTo>
                    <a:cubicBezTo>
                      <a:pt x="109619" y="123"/>
                      <a:pt x="109510" y="0"/>
                      <a:pt x="109364" y="0"/>
                    </a:cubicBez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 name="Google Shape;1276;p44"/>
              <p:cNvSpPr/>
              <p:nvPr/>
            </p:nvSpPr>
            <p:spPr>
              <a:xfrm>
                <a:off x="263005" y="2252683"/>
                <a:ext cx="3790149" cy="19249"/>
              </a:xfrm>
              <a:custGeom>
                <a:avLst/>
                <a:gdLst/>
                <a:ahLst/>
                <a:cxnLst/>
                <a:rect l="l" t="t" r="r" b="b"/>
                <a:pathLst>
                  <a:path w="109629" h="542" extrusionOk="0">
                    <a:moveTo>
                      <a:pt x="109364" y="1"/>
                    </a:moveTo>
                    <a:cubicBezTo>
                      <a:pt x="109359" y="1"/>
                      <a:pt x="109354" y="1"/>
                      <a:pt x="109349" y="1"/>
                    </a:cubicBezTo>
                    <a:lnTo>
                      <a:pt x="95720" y="46"/>
                    </a:lnTo>
                    <a:lnTo>
                      <a:pt x="82082" y="64"/>
                    </a:lnTo>
                    <a:lnTo>
                      <a:pt x="54814" y="100"/>
                    </a:lnTo>
                    <a:lnTo>
                      <a:pt x="27538" y="64"/>
                    </a:lnTo>
                    <a:lnTo>
                      <a:pt x="13909" y="46"/>
                    </a:lnTo>
                    <a:lnTo>
                      <a:pt x="271" y="1"/>
                    </a:lnTo>
                    <a:cubicBezTo>
                      <a:pt x="118" y="1"/>
                      <a:pt x="1" y="118"/>
                      <a:pt x="1" y="272"/>
                    </a:cubicBezTo>
                    <a:cubicBezTo>
                      <a:pt x="1" y="416"/>
                      <a:pt x="118" y="542"/>
                      <a:pt x="271" y="542"/>
                    </a:cubicBezTo>
                    <a:lnTo>
                      <a:pt x="13909" y="488"/>
                    </a:lnTo>
                    <a:lnTo>
                      <a:pt x="27538" y="470"/>
                    </a:lnTo>
                    <a:lnTo>
                      <a:pt x="54814" y="443"/>
                    </a:lnTo>
                    <a:lnTo>
                      <a:pt x="82082" y="470"/>
                    </a:lnTo>
                    <a:lnTo>
                      <a:pt x="95720" y="488"/>
                    </a:lnTo>
                    <a:lnTo>
                      <a:pt x="109349" y="542"/>
                    </a:lnTo>
                    <a:lnTo>
                      <a:pt x="109358" y="542"/>
                    </a:lnTo>
                    <a:cubicBezTo>
                      <a:pt x="109502" y="542"/>
                      <a:pt x="109628" y="416"/>
                      <a:pt x="109619" y="272"/>
                    </a:cubicBezTo>
                    <a:cubicBezTo>
                      <a:pt x="109619" y="124"/>
                      <a:pt x="109510" y="1"/>
                      <a:pt x="109364" y="1"/>
                    </a:cubicBez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 name="Google Shape;1277;p44"/>
              <p:cNvSpPr/>
              <p:nvPr/>
            </p:nvSpPr>
            <p:spPr>
              <a:xfrm>
                <a:off x="263005" y="2534104"/>
                <a:ext cx="3790149" cy="19249"/>
              </a:xfrm>
              <a:custGeom>
                <a:avLst/>
                <a:gdLst/>
                <a:ahLst/>
                <a:cxnLst/>
                <a:rect l="l" t="t" r="r" b="b"/>
                <a:pathLst>
                  <a:path w="109629" h="542" extrusionOk="0">
                    <a:moveTo>
                      <a:pt x="271" y="0"/>
                    </a:moveTo>
                    <a:cubicBezTo>
                      <a:pt x="118" y="0"/>
                      <a:pt x="1" y="118"/>
                      <a:pt x="1" y="271"/>
                    </a:cubicBezTo>
                    <a:cubicBezTo>
                      <a:pt x="1" y="424"/>
                      <a:pt x="118" y="541"/>
                      <a:pt x="271" y="541"/>
                    </a:cubicBezTo>
                    <a:lnTo>
                      <a:pt x="13909" y="487"/>
                    </a:lnTo>
                    <a:lnTo>
                      <a:pt x="27538" y="469"/>
                    </a:lnTo>
                    <a:lnTo>
                      <a:pt x="54814" y="442"/>
                    </a:lnTo>
                    <a:lnTo>
                      <a:pt x="82082" y="478"/>
                    </a:lnTo>
                    <a:lnTo>
                      <a:pt x="95720" y="496"/>
                    </a:lnTo>
                    <a:lnTo>
                      <a:pt x="109349" y="541"/>
                    </a:lnTo>
                    <a:lnTo>
                      <a:pt x="109358" y="541"/>
                    </a:lnTo>
                    <a:cubicBezTo>
                      <a:pt x="109502" y="541"/>
                      <a:pt x="109628" y="415"/>
                      <a:pt x="109619" y="271"/>
                    </a:cubicBezTo>
                    <a:cubicBezTo>
                      <a:pt x="109619" y="118"/>
                      <a:pt x="109502" y="0"/>
                      <a:pt x="109349" y="0"/>
                    </a:cubicBezTo>
                    <a:lnTo>
                      <a:pt x="95720" y="45"/>
                    </a:lnTo>
                    <a:lnTo>
                      <a:pt x="82082" y="63"/>
                    </a:lnTo>
                    <a:lnTo>
                      <a:pt x="54814" y="100"/>
                    </a:lnTo>
                    <a:lnTo>
                      <a:pt x="27538" y="72"/>
                    </a:lnTo>
                    <a:lnTo>
                      <a:pt x="13909" y="54"/>
                    </a:lnTo>
                    <a:lnTo>
                      <a:pt x="271" y="0"/>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 name="Google Shape;1278;p44"/>
              <p:cNvSpPr/>
              <p:nvPr/>
            </p:nvSpPr>
            <p:spPr>
              <a:xfrm>
                <a:off x="263005" y="1970978"/>
                <a:ext cx="3790149" cy="19285"/>
              </a:xfrm>
              <a:custGeom>
                <a:avLst/>
                <a:gdLst/>
                <a:ahLst/>
                <a:cxnLst/>
                <a:rect l="l" t="t" r="r" b="b"/>
                <a:pathLst>
                  <a:path w="109629" h="543" extrusionOk="0">
                    <a:moveTo>
                      <a:pt x="271" y="1"/>
                    </a:moveTo>
                    <a:cubicBezTo>
                      <a:pt x="118" y="1"/>
                      <a:pt x="1" y="127"/>
                      <a:pt x="1" y="271"/>
                    </a:cubicBezTo>
                    <a:cubicBezTo>
                      <a:pt x="1" y="419"/>
                      <a:pt x="110" y="542"/>
                      <a:pt x="256" y="542"/>
                    </a:cubicBezTo>
                    <a:cubicBezTo>
                      <a:pt x="261" y="542"/>
                      <a:pt x="266" y="542"/>
                      <a:pt x="271" y="542"/>
                    </a:cubicBezTo>
                    <a:lnTo>
                      <a:pt x="13909" y="497"/>
                    </a:lnTo>
                    <a:lnTo>
                      <a:pt x="27538" y="479"/>
                    </a:lnTo>
                    <a:lnTo>
                      <a:pt x="54814" y="443"/>
                    </a:lnTo>
                    <a:lnTo>
                      <a:pt x="82082" y="479"/>
                    </a:lnTo>
                    <a:lnTo>
                      <a:pt x="95720" y="497"/>
                    </a:lnTo>
                    <a:lnTo>
                      <a:pt x="109349" y="542"/>
                    </a:lnTo>
                    <a:lnTo>
                      <a:pt x="109358" y="542"/>
                    </a:lnTo>
                    <a:cubicBezTo>
                      <a:pt x="109502" y="542"/>
                      <a:pt x="109628" y="425"/>
                      <a:pt x="109619" y="271"/>
                    </a:cubicBezTo>
                    <a:cubicBezTo>
                      <a:pt x="109619" y="127"/>
                      <a:pt x="109502" y="1"/>
                      <a:pt x="109349" y="1"/>
                    </a:cubicBezTo>
                    <a:lnTo>
                      <a:pt x="95720" y="55"/>
                    </a:lnTo>
                    <a:lnTo>
                      <a:pt x="82082" y="73"/>
                    </a:lnTo>
                    <a:lnTo>
                      <a:pt x="54814" y="100"/>
                    </a:lnTo>
                    <a:lnTo>
                      <a:pt x="27538" y="73"/>
                    </a:lnTo>
                    <a:lnTo>
                      <a:pt x="13909" y="55"/>
                    </a:lnTo>
                    <a:lnTo>
                      <a:pt x="271" y="1"/>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 name="Google Shape;1279;p44"/>
              <p:cNvSpPr/>
              <p:nvPr/>
            </p:nvSpPr>
            <p:spPr>
              <a:xfrm>
                <a:off x="263005" y="1408208"/>
                <a:ext cx="3790149" cy="19249"/>
              </a:xfrm>
              <a:custGeom>
                <a:avLst/>
                <a:gdLst/>
                <a:ahLst/>
                <a:cxnLst/>
                <a:rect l="l" t="t" r="r" b="b"/>
                <a:pathLst>
                  <a:path w="109629" h="542" extrusionOk="0">
                    <a:moveTo>
                      <a:pt x="271" y="1"/>
                    </a:moveTo>
                    <a:cubicBezTo>
                      <a:pt x="118" y="1"/>
                      <a:pt x="1" y="118"/>
                      <a:pt x="1" y="271"/>
                    </a:cubicBezTo>
                    <a:cubicBezTo>
                      <a:pt x="1" y="415"/>
                      <a:pt x="118" y="541"/>
                      <a:pt x="271" y="541"/>
                    </a:cubicBezTo>
                    <a:lnTo>
                      <a:pt x="13909" y="487"/>
                    </a:lnTo>
                    <a:lnTo>
                      <a:pt x="27538" y="469"/>
                    </a:lnTo>
                    <a:lnTo>
                      <a:pt x="54814" y="442"/>
                    </a:lnTo>
                    <a:lnTo>
                      <a:pt x="82082" y="469"/>
                    </a:lnTo>
                    <a:lnTo>
                      <a:pt x="95720" y="487"/>
                    </a:lnTo>
                    <a:lnTo>
                      <a:pt x="109349" y="541"/>
                    </a:lnTo>
                    <a:lnTo>
                      <a:pt x="109358" y="541"/>
                    </a:lnTo>
                    <a:cubicBezTo>
                      <a:pt x="109502" y="541"/>
                      <a:pt x="109628" y="415"/>
                      <a:pt x="109619" y="271"/>
                    </a:cubicBezTo>
                    <a:cubicBezTo>
                      <a:pt x="109619" y="118"/>
                      <a:pt x="109502" y="1"/>
                      <a:pt x="109349" y="1"/>
                    </a:cubicBezTo>
                    <a:lnTo>
                      <a:pt x="95720" y="46"/>
                    </a:lnTo>
                    <a:lnTo>
                      <a:pt x="82082" y="64"/>
                    </a:lnTo>
                    <a:lnTo>
                      <a:pt x="54814" y="100"/>
                    </a:lnTo>
                    <a:lnTo>
                      <a:pt x="27538" y="64"/>
                    </a:lnTo>
                    <a:lnTo>
                      <a:pt x="13909" y="46"/>
                    </a:lnTo>
                    <a:lnTo>
                      <a:pt x="271" y="1"/>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 name="Google Shape;1280;p44"/>
              <p:cNvSpPr/>
              <p:nvPr/>
            </p:nvSpPr>
            <p:spPr>
              <a:xfrm>
                <a:off x="263005" y="845117"/>
                <a:ext cx="3790149" cy="19214"/>
              </a:xfrm>
              <a:custGeom>
                <a:avLst/>
                <a:gdLst/>
                <a:ahLst/>
                <a:cxnLst/>
                <a:rect l="l" t="t" r="r" b="b"/>
                <a:pathLst>
                  <a:path w="109629" h="541" extrusionOk="0">
                    <a:moveTo>
                      <a:pt x="271" y="0"/>
                    </a:moveTo>
                    <a:cubicBezTo>
                      <a:pt x="118" y="0"/>
                      <a:pt x="1" y="126"/>
                      <a:pt x="1" y="271"/>
                    </a:cubicBezTo>
                    <a:cubicBezTo>
                      <a:pt x="1" y="424"/>
                      <a:pt x="118" y="541"/>
                      <a:pt x="271" y="541"/>
                    </a:cubicBezTo>
                    <a:lnTo>
                      <a:pt x="13909" y="487"/>
                    </a:lnTo>
                    <a:lnTo>
                      <a:pt x="27538" y="469"/>
                    </a:lnTo>
                    <a:lnTo>
                      <a:pt x="54814" y="442"/>
                    </a:lnTo>
                    <a:lnTo>
                      <a:pt x="82082" y="478"/>
                    </a:lnTo>
                    <a:lnTo>
                      <a:pt x="95720" y="496"/>
                    </a:lnTo>
                    <a:lnTo>
                      <a:pt x="109349" y="541"/>
                    </a:lnTo>
                    <a:lnTo>
                      <a:pt x="109358" y="541"/>
                    </a:lnTo>
                    <a:cubicBezTo>
                      <a:pt x="109502" y="541"/>
                      <a:pt x="109628" y="424"/>
                      <a:pt x="109619" y="271"/>
                    </a:cubicBezTo>
                    <a:cubicBezTo>
                      <a:pt x="109619" y="117"/>
                      <a:pt x="109502" y="0"/>
                      <a:pt x="109349" y="0"/>
                    </a:cubicBezTo>
                    <a:lnTo>
                      <a:pt x="95720" y="45"/>
                    </a:lnTo>
                    <a:lnTo>
                      <a:pt x="82082" y="63"/>
                    </a:lnTo>
                    <a:lnTo>
                      <a:pt x="54814" y="99"/>
                    </a:lnTo>
                    <a:lnTo>
                      <a:pt x="27538" y="72"/>
                    </a:lnTo>
                    <a:lnTo>
                      <a:pt x="13909" y="54"/>
                    </a:lnTo>
                    <a:lnTo>
                      <a:pt x="271" y="0"/>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 name="Google Shape;1281;p44"/>
              <p:cNvSpPr/>
              <p:nvPr/>
            </p:nvSpPr>
            <p:spPr>
              <a:xfrm>
                <a:off x="263005" y="1126503"/>
                <a:ext cx="3790149" cy="19249"/>
              </a:xfrm>
              <a:custGeom>
                <a:avLst/>
                <a:gdLst/>
                <a:ahLst/>
                <a:cxnLst/>
                <a:rect l="l" t="t" r="r" b="b"/>
                <a:pathLst>
                  <a:path w="109629" h="542" extrusionOk="0">
                    <a:moveTo>
                      <a:pt x="271" y="0"/>
                    </a:moveTo>
                    <a:cubicBezTo>
                      <a:pt x="118" y="0"/>
                      <a:pt x="1" y="126"/>
                      <a:pt x="1" y="271"/>
                    </a:cubicBezTo>
                    <a:cubicBezTo>
                      <a:pt x="1" y="419"/>
                      <a:pt x="110" y="542"/>
                      <a:pt x="256" y="542"/>
                    </a:cubicBezTo>
                    <a:cubicBezTo>
                      <a:pt x="261" y="542"/>
                      <a:pt x="266" y="541"/>
                      <a:pt x="271" y="541"/>
                    </a:cubicBezTo>
                    <a:lnTo>
                      <a:pt x="13909" y="496"/>
                    </a:lnTo>
                    <a:lnTo>
                      <a:pt x="27538" y="478"/>
                    </a:lnTo>
                    <a:lnTo>
                      <a:pt x="54814" y="442"/>
                    </a:lnTo>
                    <a:lnTo>
                      <a:pt x="82082" y="478"/>
                    </a:lnTo>
                    <a:lnTo>
                      <a:pt x="95720" y="496"/>
                    </a:lnTo>
                    <a:lnTo>
                      <a:pt x="109349" y="541"/>
                    </a:lnTo>
                    <a:lnTo>
                      <a:pt x="109358" y="541"/>
                    </a:lnTo>
                    <a:cubicBezTo>
                      <a:pt x="109502" y="541"/>
                      <a:pt x="109628" y="424"/>
                      <a:pt x="109619" y="271"/>
                    </a:cubicBezTo>
                    <a:cubicBezTo>
                      <a:pt x="109619" y="126"/>
                      <a:pt x="109502" y="0"/>
                      <a:pt x="109349" y="0"/>
                    </a:cubicBezTo>
                    <a:lnTo>
                      <a:pt x="95720" y="54"/>
                    </a:lnTo>
                    <a:lnTo>
                      <a:pt x="82082" y="72"/>
                    </a:lnTo>
                    <a:lnTo>
                      <a:pt x="54814" y="99"/>
                    </a:lnTo>
                    <a:lnTo>
                      <a:pt x="27538" y="72"/>
                    </a:lnTo>
                    <a:lnTo>
                      <a:pt x="13909" y="54"/>
                    </a:lnTo>
                    <a:lnTo>
                      <a:pt x="271" y="0"/>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 name="Google Shape;1282;p44"/>
              <p:cNvSpPr/>
              <p:nvPr/>
            </p:nvSpPr>
            <p:spPr>
              <a:xfrm>
                <a:off x="263005" y="1689593"/>
                <a:ext cx="3790149" cy="19249"/>
              </a:xfrm>
              <a:custGeom>
                <a:avLst/>
                <a:gdLst/>
                <a:ahLst/>
                <a:cxnLst/>
                <a:rect l="l" t="t" r="r" b="b"/>
                <a:pathLst>
                  <a:path w="109629" h="542" extrusionOk="0">
                    <a:moveTo>
                      <a:pt x="271" y="1"/>
                    </a:moveTo>
                    <a:cubicBezTo>
                      <a:pt x="118" y="1"/>
                      <a:pt x="1" y="127"/>
                      <a:pt x="1" y="271"/>
                    </a:cubicBezTo>
                    <a:cubicBezTo>
                      <a:pt x="1" y="424"/>
                      <a:pt x="118" y="542"/>
                      <a:pt x="271" y="542"/>
                    </a:cubicBezTo>
                    <a:lnTo>
                      <a:pt x="13909" y="487"/>
                    </a:lnTo>
                    <a:lnTo>
                      <a:pt x="27538" y="469"/>
                    </a:lnTo>
                    <a:lnTo>
                      <a:pt x="54814" y="442"/>
                    </a:lnTo>
                    <a:lnTo>
                      <a:pt x="82082" y="478"/>
                    </a:lnTo>
                    <a:lnTo>
                      <a:pt x="95720" y="496"/>
                    </a:lnTo>
                    <a:lnTo>
                      <a:pt x="109349" y="542"/>
                    </a:lnTo>
                    <a:lnTo>
                      <a:pt x="109358" y="542"/>
                    </a:lnTo>
                    <a:cubicBezTo>
                      <a:pt x="109502" y="542"/>
                      <a:pt x="109628" y="424"/>
                      <a:pt x="109619" y="271"/>
                    </a:cubicBezTo>
                    <a:cubicBezTo>
                      <a:pt x="109619" y="118"/>
                      <a:pt x="109502" y="1"/>
                      <a:pt x="109349" y="1"/>
                    </a:cubicBezTo>
                    <a:lnTo>
                      <a:pt x="95720" y="46"/>
                    </a:lnTo>
                    <a:lnTo>
                      <a:pt x="82082" y="64"/>
                    </a:lnTo>
                    <a:lnTo>
                      <a:pt x="54814" y="100"/>
                    </a:lnTo>
                    <a:lnTo>
                      <a:pt x="27538" y="73"/>
                    </a:lnTo>
                    <a:lnTo>
                      <a:pt x="13909" y="55"/>
                    </a:lnTo>
                    <a:lnTo>
                      <a:pt x="271" y="1"/>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 name="Google Shape;1283;p44"/>
              <p:cNvSpPr/>
              <p:nvPr/>
            </p:nvSpPr>
            <p:spPr>
              <a:xfrm>
                <a:off x="263005" y="2815489"/>
                <a:ext cx="3790149" cy="19249"/>
              </a:xfrm>
              <a:custGeom>
                <a:avLst/>
                <a:gdLst/>
                <a:ahLst/>
                <a:cxnLst/>
                <a:rect l="l" t="t" r="r" b="b"/>
                <a:pathLst>
                  <a:path w="109629" h="542" extrusionOk="0">
                    <a:moveTo>
                      <a:pt x="271" y="1"/>
                    </a:moveTo>
                    <a:cubicBezTo>
                      <a:pt x="118" y="1"/>
                      <a:pt x="1" y="127"/>
                      <a:pt x="1" y="271"/>
                    </a:cubicBezTo>
                    <a:cubicBezTo>
                      <a:pt x="1" y="424"/>
                      <a:pt x="118" y="541"/>
                      <a:pt x="271" y="541"/>
                    </a:cubicBezTo>
                    <a:lnTo>
                      <a:pt x="13909" y="496"/>
                    </a:lnTo>
                    <a:lnTo>
                      <a:pt x="27538" y="478"/>
                    </a:lnTo>
                    <a:lnTo>
                      <a:pt x="54814" y="442"/>
                    </a:lnTo>
                    <a:lnTo>
                      <a:pt x="82082" y="478"/>
                    </a:lnTo>
                    <a:lnTo>
                      <a:pt x="95720" y="496"/>
                    </a:lnTo>
                    <a:lnTo>
                      <a:pt x="109349" y="541"/>
                    </a:lnTo>
                    <a:lnTo>
                      <a:pt x="109358" y="541"/>
                    </a:lnTo>
                    <a:cubicBezTo>
                      <a:pt x="109502" y="541"/>
                      <a:pt x="109628" y="424"/>
                      <a:pt x="109619" y="271"/>
                    </a:cubicBezTo>
                    <a:cubicBezTo>
                      <a:pt x="109619" y="127"/>
                      <a:pt x="109502" y="1"/>
                      <a:pt x="109349" y="1"/>
                    </a:cubicBezTo>
                    <a:lnTo>
                      <a:pt x="95720" y="55"/>
                    </a:lnTo>
                    <a:lnTo>
                      <a:pt x="82082" y="73"/>
                    </a:lnTo>
                    <a:lnTo>
                      <a:pt x="54814" y="100"/>
                    </a:lnTo>
                    <a:lnTo>
                      <a:pt x="27538" y="73"/>
                    </a:lnTo>
                    <a:lnTo>
                      <a:pt x="13909" y="55"/>
                    </a:lnTo>
                    <a:lnTo>
                      <a:pt x="271" y="1"/>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 name="Google Shape;1284;p44"/>
              <p:cNvSpPr/>
              <p:nvPr/>
            </p:nvSpPr>
            <p:spPr>
              <a:xfrm>
                <a:off x="263005" y="4785897"/>
                <a:ext cx="3790149" cy="19533"/>
              </a:xfrm>
              <a:custGeom>
                <a:avLst/>
                <a:gdLst/>
                <a:ahLst/>
                <a:cxnLst/>
                <a:rect l="l" t="t" r="r" b="b"/>
                <a:pathLst>
                  <a:path w="109629" h="550" extrusionOk="0">
                    <a:moveTo>
                      <a:pt x="271" y="0"/>
                    </a:moveTo>
                    <a:cubicBezTo>
                      <a:pt x="118" y="0"/>
                      <a:pt x="1" y="126"/>
                      <a:pt x="1" y="280"/>
                    </a:cubicBezTo>
                    <a:cubicBezTo>
                      <a:pt x="1" y="424"/>
                      <a:pt x="118" y="550"/>
                      <a:pt x="271" y="550"/>
                    </a:cubicBezTo>
                    <a:lnTo>
                      <a:pt x="13909" y="496"/>
                    </a:lnTo>
                    <a:lnTo>
                      <a:pt x="27538" y="478"/>
                    </a:lnTo>
                    <a:lnTo>
                      <a:pt x="54814" y="442"/>
                    </a:lnTo>
                    <a:lnTo>
                      <a:pt x="82082" y="478"/>
                    </a:lnTo>
                    <a:lnTo>
                      <a:pt x="95720" y="496"/>
                    </a:lnTo>
                    <a:lnTo>
                      <a:pt x="109349" y="550"/>
                    </a:lnTo>
                    <a:lnTo>
                      <a:pt x="109358" y="550"/>
                    </a:lnTo>
                    <a:cubicBezTo>
                      <a:pt x="109502" y="550"/>
                      <a:pt x="109628" y="424"/>
                      <a:pt x="109619" y="270"/>
                    </a:cubicBezTo>
                    <a:cubicBezTo>
                      <a:pt x="109619" y="126"/>
                      <a:pt x="109502" y="0"/>
                      <a:pt x="109349" y="0"/>
                    </a:cubicBezTo>
                    <a:lnTo>
                      <a:pt x="95720" y="54"/>
                    </a:lnTo>
                    <a:lnTo>
                      <a:pt x="82082" y="72"/>
                    </a:lnTo>
                    <a:lnTo>
                      <a:pt x="54814" y="108"/>
                    </a:lnTo>
                    <a:lnTo>
                      <a:pt x="27538" y="72"/>
                    </a:lnTo>
                    <a:lnTo>
                      <a:pt x="13909" y="54"/>
                    </a:lnTo>
                    <a:lnTo>
                      <a:pt x="271" y="0"/>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cxnSp>
          <p:nvCxnSpPr>
            <p:cNvPr id="1285" name="Google Shape;1285;p44"/>
            <p:cNvCxnSpPr/>
            <p:nvPr/>
          </p:nvCxnSpPr>
          <p:spPr>
            <a:xfrm>
              <a:off x="4625700" y="540000"/>
              <a:ext cx="4679100" cy="0"/>
            </a:xfrm>
            <a:prstGeom prst="straightConnector1">
              <a:avLst/>
            </a:prstGeom>
            <a:noFill/>
            <a:ln w="9525" cap="flat" cmpd="sng">
              <a:solidFill>
                <a:srgbClr val="6D9EEB"/>
              </a:solidFill>
              <a:prstDash val="solid"/>
              <a:round/>
              <a:headEnd type="none" w="med" len="med"/>
              <a:tailEnd type="none" w="med" len="med"/>
            </a:ln>
          </p:spPr>
        </p:cxnSp>
        <p:cxnSp>
          <p:nvCxnSpPr>
            <p:cNvPr id="1286" name="Google Shape;1286;p44"/>
            <p:cNvCxnSpPr/>
            <p:nvPr/>
          </p:nvCxnSpPr>
          <p:spPr>
            <a:xfrm>
              <a:off x="4049375" y="545250"/>
              <a:ext cx="0" cy="4625400"/>
            </a:xfrm>
            <a:prstGeom prst="straightConnector1">
              <a:avLst/>
            </a:prstGeom>
            <a:noFill/>
            <a:ln w="9525" cap="flat" cmpd="sng">
              <a:solidFill>
                <a:srgbClr val="6D9EEB"/>
              </a:solidFill>
              <a:prstDash val="solid"/>
              <a:round/>
              <a:headEnd type="none" w="med" len="med"/>
              <a:tailEnd type="none" w="med" len="med"/>
            </a:ln>
          </p:spPr>
        </p:cxnSp>
        <p:cxnSp>
          <p:nvCxnSpPr>
            <p:cNvPr id="1287" name="Google Shape;1287;p44"/>
            <p:cNvCxnSpPr/>
            <p:nvPr/>
          </p:nvCxnSpPr>
          <p:spPr>
            <a:xfrm>
              <a:off x="4112975" y="545250"/>
              <a:ext cx="0" cy="4625400"/>
            </a:xfrm>
            <a:prstGeom prst="straightConnector1">
              <a:avLst/>
            </a:prstGeom>
            <a:noFill/>
            <a:ln w="9525" cap="flat" cmpd="sng">
              <a:solidFill>
                <a:srgbClr val="6D9EEB"/>
              </a:solidFill>
              <a:prstDash val="solid"/>
              <a:round/>
              <a:headEnd type="none" w="med" len="med"/>
              <a:tailEnd type="none" w="med" len="med"/>
            </a:ln>
          </p:spPr>
        </p:cxnSp>
        <p:cxnSp>
          <p:nvCxnSpPr>
            <p:cNvPr id="1288" name="Google Shape;1288;p44"/>
            <p:cNvCxnSpPr/>
            <p:nvPr/>
          </p:nvCxnSpPr>
          <p:spPr>
            <a:xfrm>
              <a:off x="4991700" y="545250"/>
              <a:ext cx="0" cy="4625400"/>
            </a:xfrm>
            <a:prstGeom prst="straightConnector1">
              <a:avLst/>
            </a:prstGeom>
            <a:noFill/>
            <a:ln w="9525" cap="flat" cmpd="sng">
              <a:solidFill>
                <a:srgbClr val="6D9EEB"/>
              </a:solidFill>
              <a:prstDash val="solid"/>
              <a:round/>
              <a:headEnd type="none" w="med" len="med"/>
              <a:tailEnd type="none" w="med" len="med"/>
            </a:ln>
          </p:spPr>
        </p:cxnSp>
        <p:cxnSp>
          <p:nvCxnSpPr>
            <p:cNvPr id="1289" name="Google Shape;1289;p44"/>
            <p:cNvCxnSpPr/>
            <p:nvPr/>
          </p:nvCxnSpPr>
          <p:spPr>
            <a:xfrm>
              <a:off x="5055300" y="545250"/>
              <a:ext cx="0" cy="4625400"/>
            </a:xfrm>
            <a:prstGeom prst="straightConnector1">
              <a:avLst/>
            </a:prstGeom>
            <a:noFill/>
            <a:ln w="9525" cap="flat" cmpd="sng">
              <a:solidFill>
                <a:srgbClr val="6D9EEB"/>
              </a:solidFill>
              <a:prstDash val="solid"/>
              <a:round/>
              <a:headEnd type="none" w="med" len="med"/>
              <a:tailEnd type="none" w="med" len="med"/>
            </a:ln>
          </p:spPr>
        </p:cxnSp>
        <p:cxnSp>
          <p:nvCxnSpPr>
            <p:cNvPr id="1290" name="Google Shape;1290;p44"/>
            <p:cNvCxnSpPr/>
            <p:nvPr/>
          </p:nvCxnSpPr>
          <p:spPr>
            <a:xfrm>
              <a:off x="-166800" y="540000"/>
              <a:ext cx="4681500" cy="0"/>
            </a:xfrm>
            <a:prstGeom prst="straightConnector1">
              <a:avLst/>
            </a:prstGeom>
            <a:noFill/>
            <a:ln w="9525" cap="flat" cmpd="sng">
              <a:solidFill>
                <a:srgbClr val="6D9EEB"/>
              </a:solidFill>
              <a:prstDash val="solid"/>
              <a:round/>
              <a:headEnd type="none" w="med" len="med"/>
              <a:tailEnd type="none" w="med" len="med"/>
            </a:ln>
          </p:spPr>
        </p:cxnSp>
      </p:grpSp>
      <p:sp>
        <p:nvSpPr>
          <p:cNvPr id="1291" name="Google Shape;1291;p44"/>
          <p:cNvSpPr txBox="1">
            <a:spLocks noGrp="1"/>
          </p:cNvSpPr>
          <p:nvPr>
            <p:ph type="subTitle" idx="1"/>
          </p:nvPr>
        </p:nvSpPr>
        <p:spPr>
          <a:xfrm>
            <a:off x="6302975" y="2571750"/>
            <a:ext cx="2121300" cy="1594200"/>
          </a:xfrm>
          <a:prstGeom prst="rect">
            <a:avLst/>
          </a:prstGeom>
          <a:noFill/>
          <a:ln>
            <a:noFill/>
          </a:ln>
        </p:spPr>
        <p:txBody>
          <a:bodyPr spcFirstLastPara="1" wrap="square" lIns="91425" tIns="91425" rIns="91425" bIns="91425" anchor="t" anchorCtr="0">
            <a:noAutofit/>
          </a:bodyPr>
          <a:lstStyle>
            <a:lvl1pPr lvl="0" algn="r" rtl="0">
              <a:lnSpc>
                <a:spcPct val="100000"/>
              </a:lnSpc>
              <a:spcBef>
                <a:spcPts val="0"/>
              </a:spcBef>
              <a:spcAft>
                <a:spcPts val="0"/>
              </a:spcAft>
              <a:buClr>
                <a:schemeClr val="dk2"/>
              </a:buClr>
              <a:buSzPts val="1600"/>
              <a:buNone/>
              <a:defRPr sz="1600">
                <a:solidFill>
                  <a:schemeClr val="dk2"/>
                </a:solidFill>
              </a:defRPr>
            </a:lvl1pPr>
            <a:lvl2pPr lvl="1" algn="ctr" rtl="0">
              <a:lnSpc>
                <a:spcPct val="100000"/>
              </a:lnSpc>
              <a:spcBef>
                <a:spcPts val="0"/>
              </a:spcBef>
              <a:spcAft>
                <a:spcPts val="0"/>
              </a:spcAft>
              <a:buClr>
                <a:schemeClr val="dk2"/>
              </a:buClr>
              <a:buSzPts val="1600"/>
              <a:buNone/>
              <a:defRPr sz="1600">
                <a:solidFill>
                  <a:schemeClr val="dk2"/>
                </a:solidFill>
              </a:defRPr>
            </a:lvl2pPr>
            <a:lvl3pPr lvl="2" algn="ctr" rtl="0">
              <a:lnSpc>
                <a:spcPct val="100000"/>
              </a:lnSpc>
              <a:spcBef>
                <a:spcPts val="0"/>
              </a:spcBef>
              <a:spcAft>
                <a:spcPts val="0"/>
              </a:spcAft>
              <a:buClr>
                <a:schemeClr val="dk2"/>
              </a:buClr>
              <a:buSzPts val="1600"/>
              <a:buNone/>
              <a:defRPr sz="1600">
                <a:solidFill>
                  <a:schemeClr val="dk2"/>
                </a:solidFill>
              </a:defRPr>
            </a:lvl3pPr>
            <a:lvl4pPr lvl="3" algn="ctr" rtl="0">
              <a:lnSpc>
                <a:spcPct val="100000"/>
              </a:lnSpc>
              <a:spcBef>
                <a:spcPts val="0"/>
              </a:spcBef>
              <a:spcAft>
                <a:spcPts val="0"/>
              </a:spcAft>
              <a:buClr>
                <a:schemeClr val="dk2"/>
              </a:buClr>
              <a:buSzPts val="1600"/>
              <a:buNone/>
              <a:defRPr sz="1600">
                <a:solidFill>
                  <a:schemeClr val="dk2"/>
                </a:solidFill>
              </a:defRPr>
            </a:lvl4pPr>
            <a:lvl5pPr lvl="4" algn="ctr" rtl="0">
              <a:lnSpc>
                <a:spcPct val="100000"/>
              </a:lnSpc>
              <a:spcBef>
                <a:spcPts val="0"/>
              </a:spcBef>
              <a:spcAft>
                <a:spcPts val="0"/>
              </a:spcAft>
              <a:buClr>
                <a:schemeClr val="dk2"/>
              </a:buClr>
              <a:buSzPts val="1600"/>
              <a:buNone/>
              <a:defRPr sz="1600">
                <a:solidFill>
                  <a:schemeClr val="dk2"/>
                </a:solidFill>
              </a:defRPr>
            </a:lvl5pPr>
            <a:lvl6pPr lvl="5" algn="ctr" rtl="0">
              <a:lnSpc>
                <a:spcPct val="100000"/>
              </a:lnSpc>
              <a:spcBef>
                <a:spcPts val="0"/>
              </a:spcBef>
              <a:spcAft>
                <a:spcPts val="0"/>
              </a:spcAft>
              <a:buClr>
                <a:schemeClr val="dk2"/>
              </a:buClr>
              <a:buSzPts val="1600"/>
              <a:buNone/>
              <a:defRPr sz="1600">
                <a:solidFill>
                  <a:schemeClr val="dk2"/>
                </a:solidFill>
              </a:defRPr>
            </a:lvl6pPr>
            <a:lvl7pPr lvl="6" algn="ctr" rtl="0">
              <a:lnSpc>
                <a:spcPct val="100000"/>
              </a:lnSpc>
              <a:spcBef>
                <a:spcPts val="0"/>
              </a:spcBef>
              <a:spcAft>
                <a:spcPts val="0"/>
              </a:spcAft>
              <a:buClr>
                <a:schemeClr val="dk2"/>
              </a:buClr>
              <a:buSzPts val="1600"/>
              <a:buNone/>
              <a:defRPr sz="1600">
                <a:solidFill>
                  <a:schemeClr val="dk2"/>
                </a:solidFill>
              </a:defRPr>
            </a:lvl7pPr>
            <a:lvl8pPr lvl="7" algn="ctr" rtl="0">
              <a:lnSpc>
                <a:spcPct val="100000"/>
              </a:lnSpc>
              <a:spcBef>
                <a:spcPts val="0"/>
              </a:spcBef>
              <a:spcAft>
                <a:spcPts val="0"/>
              </a:spcAft>
              <a:buClr>
                <a:schemeClr val="dk2"/>
              </a:buClr>
              <a:buSzPts val="1600"/>
              <a:buNone/>
              <a:defRPr sz="1600">
                <a:solidFill>
                  <a:schemeClr val="dk2"/>
                </a:solidFill>
              </a:defRPr>
            </a:lvl8pPr>
            <a:lvl9pPr lvl="8" algn="ctr" rtl="0">
              <a:lnSpc>
                <a:spcPct val="100000"/>
              </a:lnSpc>
              <a:spcBef>
                <a:spcPts val="0"/>
              </a:spcBef>
              <a:spcAft>
                <a:spcPts val="0"/>
              </a:spcAft>
              <a:buClr>
                <a:schemeClr val="dk2"/>
              </a:buClr>
              <a:buSzPts val="1600"/>
              <a:buNone/>
              <a:defRPr sz="1600">
                <a:solidFill>
                  <a:schemeClr val="dk2"/>
                </a:solidFill>
              </a:defRPr>
            </a:lvl9pPr>
          </a:lstStyle>
          <a:p>
            <a:endParaRPr/>
          </a:p>
        </p:txBody>
      </p:sp>
      <p:sp>
        <p:nvSpPr>
          <p:cNvPr id="1292" name="Google Shape;1292;p44"/>
          <p:cNvSpPr txBox="1">
            <a:spLocks noGrp="1"/>
          </p:cNvSpPr>
          <p:nvPr>
            <p:ph type="title"/>
          </p:nvPr>
        </p:nvSpPr>
        <p:spPr>
          <a:xfrm>
            <a:off x="6682500" y="1452213"/>
            <a:ext cx="1741500" cy="993600"/>
          </a:xfrm>
          <a:prstGeom prst="rect">
            <a:avLst/>
          </a:prstGeom>
        </p:spPr>
        <p:txBody>
          <a:bodyPr spcFirstLastPara="1" wrap="square" lIns="0" tIns="0" rIns="0" bIns="0" anchor="ctr" anchorCtr="0">
            <a:noAutofit/>
          </a:bodyPr>
          <a:lstStyle>
            <a:lvl1pPr lvl="0" algn="r" rtl="0">
              <a:spcBef>
                <a:spcPts val="0"/>
              </a:spcBef>
              <a:spcAft>
                <a:spcPts val="0"/>
              </a:spcAft>
              <a:buSzPts val="3000"/>
              <a:buNone/>
              <a:defRPr/>
            </a:lvl1pPr>
            <a:lvl2pPr lvl="1" algn="r" rtl="0">
              <a:spcBef>
                <a:spcPts val="0"/>
              </a:spcBef>
              <a:spcAft>
                <a:spcPts val="0"/>
              </a:spcAft>
              <a:buSzPts val="2800"/>
              <a:buNone/>
              <a:defRPr/>
            </a:lvl2pPr>
            <a:lvl3pPr lvl="2" algn="r" rtl="0">
              <a:spcBef>
                <a:spcPts val="0"/>
              </a:spcBef>
              <a:spcAft>
                <a:spcPts val="0"/>
              </a:spcAft>
              <a:buSzPts val="2800"/>
              <a:buNone/>
              <a:defRPr/>
            </a:lvl3pPr>
            <a:lvl4pPr lvl="3" algn="r" rtl="0">
              <a:spcBef>
                <a:spcPts val="0"/>
              </a:spcBef>
              <a:spcAft>
                <a:spcPts val="0"/>
              </a:spcAft>
              <a:buSzPts val="2800"/>
              <a:buNone/>
              <a:defRPr/>
            </a:lvl4pPr>
            <a:lvl5pPr lvl="4" algn="r" rtl="0">
              <a:spcBef>
                <a:spcPts val="0"/>
              </a:spcBef>
              <a:spcAft>
                <a:spcPts val="0"/>
              </a:spcAft>
              <a:buSzPts val="2800"/>
              <a:buNone/>
              <a:defRPr/>
            </a:lvl5pPr>
            <a:lvl6pPr lvl="5" algn="r" rtl="0">
              <a:spcBef>
                <a:spcPts val="0"/>
              </a:spcBef>
              <a:spcAft>
                <a:spcPts val="0"/>
              </a:spcAft>
              <a:buSzPts val="2800"/>
              <a:buNone/>
              <a:defRPr/>
            </a:lvl6pPr>
            <a:lvl7pPr lvl="6" algn="r" rtl="0">
              <a:spcBef>
                <a:spcPts val="0"/>
              </a:spcBef>
              <a:spcAft>
                <a:spcPts val="0"/>
              </a:spcAft>
              <a:buSzPts val="2800"/>
              <a:buNone/>
              <a:defRPr/>
            </a:lvl7pPr>
            <a:lvl8pPr lvl="7" algn="r" rtl="0">
              <a:spcBef>
                <a:spcPts val="0"/>
              </a:spcBef>
              <a:spcAft>
                <a:spcPts val="0"/>
              </a:spcAft>
              <a:buSzPts val="2800"/>
              <a:buNone/>
              <a:defRPr/>
            </a:lvl8pPr>
            <a:lvl9pPr lvl="8" algn="r" rtl="0">
              <a:spcBef>
                <a:spcPts val="0"/>
              </a:spcBef>
              <a:spcAft>
                <a:spcPts val="0"/>
              </a:spcAft>
              <a:buSzPts val="2800"/>
              <a:buNone/>
              <a:defRPr/>
            </a:lvl9pPr>
          </a:lstStyle>
          <a:p>
            <a:endParaRPr/>
          </a:p>
        </p:txBody>
      </p:sp>
    </p:spTree>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matchingName="Title and text 5">
  <p:cSld name="CUSTOM_30">
    <p:spTree>
      <p:nvGrpSpPr>
        <p:cNvPr id="1" name="Shape 1293"/>
        <p:cNvGrpSpPr/>
        <p:nvPr/>
      </p:nvGrpSpPr>
      <p:grpSpPr>
        <a:xfrm>
          <a:off x="0" y="0"/>
          <a:ext cx="0" cy="0"/>
          <a:chOff x="0" y="0"/>
          <a:chExt cx="0" cy="0"/>
        </a:xfrm>
      </p:grpSpPr>
      <p:grpSp>
        <p:nvGrpSpPr>
          <p:cNvPr id="1294" name="Google Shape;1294;p45"/>
          <p:cNvGrpSpPr/>
          <p:nvPr/>
        </p:nvGrpSpPr>
        <p:grpSpPr>
          <a:xfrm flipH="1">
            <a:off x="-1700" y="329"/>
            <a:ext cx="9147400" cy="5142843"/>
            <a:chOff x="238125" y="854700"/>
            <a:chExt cx="7142500" cy="4015650"/>
          </a:xfrm>
        </p:grpSpPr>
        <p:sp>
          <p:nvSpPr>
            <p:cNvPr id="1295" name="Google Shape;1295;p45"/>
            <p:cNvSpPr/>
            <p:nvPr/>
          </p:nvSpPr>
          <p:spPr>
            <a:xfrm>
              <a:off x="238125" y="854700"/>
              <a:ext cx="7142500" cy="4015650"/>
            </a:xfrm>
            <a:custGeom>
              <a:avLst/>
              <a:gdLst/>
              <a:ahLst/>
              <a:cxnLst/>
              <a:rect l="l" t="t" r="r" b="b"/>
              <a:pathLst>
                <a:path w="285700" h="160626" extrusionOk="0">
                  <a:moveTo>
                    <a:pt x="5823" y="8897"/>
                  </a:moveTo>
                  <a:cubicBezTo>
                    <a:pt x="6990" y="8897"/>
                    <a:pt x="7943" y="9851"/>
                    <a:pt x="7943" y="11018"/>
                  </a:cubicBezTo>
                  <a:cubicBezTo>
                    <a:pt x="7943" y="12185"/>
                    <a:pt x="6990" y="13139"/>
                    <a:pt x="5823" y="13139"/>
                  </a:cubicBezTo>
                  <a:cubicBezTo>
                    <a:pt x="4656" y="13139"/>
                    <a:pt x="3714" y="12185"/>
                    <a:pt x="3714" y="11018"/>
                  </a:cubicBezTo>
                  <a:cubicBezTo>
                    <a:pt x="3714" y="9851"/>
                    <a:pt x="4656" y="8897"/>
                    <a:pt x="5823" y="8897"/>
                  </a:cubicBezTo>
                  <a:close/>
                  <a:moveTo>
                    <a:pt x="5823" y="20718"/>
                  </a:moveTo>
                  <a:cubicBezTo>
                    <a:pt x="6990" y="20718"/>
                    <a:pt x="7943" y="21660"/>
                    <a:pt x="7943" y="22839"/>
                  </a:cubicBezTo>
                  <a:cubicBezTo>
                    <a:pt x="7943" y="24006"/>
                    <a:pt x="6990" y="24960"/>
                    <a:pt x="5823" y="24960"/>
                  </a:cubicBezTo>
                  <a:cubicBezTo>
                    <a:pt x="4656" y="24960"/>
                    <a:pt x="3714" y="24006"/>
                    <a:pt x="3714" y="22839"/>
                  </a:cubicBezTo>
                  <a:cubicBezTo>
                    <a:pt x="3714" y="21660"/>
                    <a:pt x="4656" y="20718"/>
                    <a:pt x="5823" y="20718"/>
                  </a:cubicBezTo>
                  <a:close/>
                  <a:moveTo>
                    <a:pt x="5823" y="32527"/>
                  </a:moveTo>
                  <a:cubicBezTo>
                    <a:pt x="6990" y="32527"/>
                    <a:pt x="7943" y="33481"/>
                    <a:pt x="7943" y="34648"/>
                  </a:cubicBezTo>
                  <a:cubicBezTo>
                    <a:pt x="7943" y="35827"/>
                    <a:pt x="6990" y="36768"/>
                    <a:pt x="5823" y="36768"/>
                  </a:cubicBezTo>
                  <a:cubicBezTo>
                    <a:pt x="4656" y="36768"/>
                    <a:pt x="3714" y="35827"/>
                    <a:pt x="3714" y="34648"/>
                  </a:cubicBezTo>
                  <a:cubicBezTo>
                    <a:pt x="3714" y="33481"/>
                    <a:pt x="4656" y="32527"/>
                    <a:pt x="5823" y="32527"/>
                  </a:cubicBezTo>
                  <a:close/>
                  <a:moveTo>
                    <a:pt x="5823" y="44348"/>
                  </a:moveTo>
                  <a:cubicBezTo>
                    <a:pt x="6990" y="44348"/>
                    <a:pt x="7943" y="45302"/>
                    <a:pt x="7943" y="46469"/>
                  </a:cubicBezTo>
                  <a:cubicBezTo>
                    <a:pt x="7943" y="47636"/>
                    <a:pt x="6990" y="48589"/>
                    <a:pt x="5823" y="48589"/>
                  </a:cubicBezTo>
                  <a:cubicBezTo>
                    <a:pt x="4656" y="48589"/>
                    <a:pt x="3714" y="47636"/>
                    <a:pt x="3714" y="46469"/>
                  </a:cubicBezTo>
                  <a:cubicBezTo>
                    <a:pt x="3714" y="45302"/>
                    <a:pt x="4656" y="44348"/>
                    <a:pt x="5823" y="44348"/>
                  </a:cubicBezTo>
                  <a:close/>
                  <a:moveTo>
                    <a:pt x="5823" y="56169"/>
                  </a:moveTo>
                  <a:cubicBezTo>
                    <a:pt x="6990" y="56169"/>
                    <a:pt x="7943" y="57110"/>
                    <a:pt x="7943" y="58277"/>
                  </a:cubicBezTo>
                  <a:cubicBezTo>
                    <a:pt x="7943" y="59457"/>
                    <a:pt x="6990" y="60398"/>
                    <a:pt x="5823" y="60398"/>
                  </a:cubicBezTo>
                  <a:cubicBezTo>
                    <a:pt x="4656" y="60398"/>
                    <a:pt x="3714" y="59457"/>
                    <a:pt x="3714" y="58277"/>
                  </a:cubicBezTo>
                  <a:cubicBezTo>
                    <a:pt x="3714" y="57110"/>
                    <a:pt x="4656" y="56169"/>
                    <a:pt x="5823" y="56169"/>
                  </a:cubicBezTo>
                  <a:close/>
                  <a:moveTo>
                    <a:pt x="5823" y="67977"/>
                  </a:moveTo>
                  <a:cubicBezTo>
                    <a:pt x="6990" y="67977"/>
                    <a:pt x="7943" y="68931"/>
                    <a:pt x="7943" y="70098"/>
                  </a:cubicBezTo>
                  <a:cubicBezTo>
                    <a:pt x="7943" y="71265"/>
                    <a:pt x="6990" y="72219"/>
                    <a:pt x="5823" y="72219"/>
                  </a:cubicBezTo>
                  <a:cubicBezTo>
                    <a:pt x="4656" y="72219"/>
                    <a:pt x="3714" y="71265"/>
                    <a:pt x="3714" y="70098"/>
                  </a:cubicBezTo>
                  <a:cubicBezTo>
                    <a:pt x="3714" y="68931"/>
                    <a:pt x="4656" y="67977"/>
                    <a:pt x="5823" y="67977"/>
                  </a:cubicBezTo>
                  <a:close/>
                  <a:moveTo>
                    <a:pt x="5823" y="79798"/>
                  </a:moveTo>
                  <a:cubicBezTo>
                    <a:pt x="6990" y="79798"/>
                    <a:pt x="7943" y="80739"/>
                    <a:pt x="7943" y="81919"/>
                  </a:cubicBezTo>
                  <a:cubicBezTo>
                    <a:pt x="7943" y="83086"/>
                    <a:pt x="6990" y="84027"/>
                    <a:pt x="5823" y="84027"/>
                  </a:cubicBezTo>
                  <a:cubicBezTo>
                    <a:pt x="4656" y="84027"/>
                    <a:pt x="3714" y="83086"/>
                    <a:pt x="3714" y="81919"/>
                  </a:cubicBezTo>
                  <a:cubicBezTo>
                    <a:pt x="3714" y="80739"/>
                    <a:pt x="4656" y="79798"/>
                    <a:pt x="5823" y="79798"/>
                  </a:cubicBezTo>
                  <a:close/>
                  <a:moveTo>
                    <a:pt x="5823" y="91607"/>
                  </a:moveTo>
                  <a:cubicBezTo>
                    <a:pt x="6990" y="91607"/>
                    <a:pt x="7943" y="92560"/>
                    <a:pt x="7943" y="93727"/>
                  </a:cubicBezTo>
                  <a:cubicBezTo>
                    <a:pt x="7943" y="94895"/>
                    <a:pt x="6990" y="95848"/>
                    <a:pt x="5823" y="95848"/>
                  </a:cubicBezTo>
                  <a:cubicBezTo>
                    <a:pt x="4656" y="95848"/>
                    <a:pt x="3714" y="94895"/>
                    <a:pt x="3714" y="93727"/>
                  </a:cubicBezTo>
                  <a:cubicBezTo>
                    <a:pt x="3714" y="92560"/>
                    <a:pt x="4656" y="91607"/>
                    <a:pt x="5823" y="91607"/>
                  </a:cubicBezTo>
                  <a:close/>
                  <a:moveTo>
                    <a:pt x="5823" y="103428"/>
                  </a:moveTo>
                  <a:cubicBezTo>
                    <a:pt x="6990" y="103428"/>
                    <a:pt x="7943" y="104381"/>
                    <a:pt x="7943" y="105548"/>
                  </a:cubicBezTo>
                  <a:cubicBezTo>
                    <a:pt x="7943" y="106716"/>
                    <a:pt x="6990" y="107669"/>
                    <a:pt x="5823" y="107669"/>
                  </a:cubicBezTo>
                  <a:cubicBezTo>
                    <a:pt x="4656" y="107669"/>
                    <a:pt x="3714" y="106716"/>
                    <a:pt x="3714" y="105548"/>
                  </a:cubicBezTo>
                  <a:cubicBezTo>
                    <a:pt x="3714" y="104381"/>
                    <a:pt x="4656" y="103428"/>
                    <a:pt x="5823" y="103428"/>
                  </a:cubicBezTo>
                  <a:close/>
                  <a:moveTo>
                    <a:pt x="5823" y="115249"/>
                  </a:moveTo>
                  <a:cubicBezTo>
                    <a:pt x="6990" y="115249"/>
                    <a:pt x="7943" y="116190"/>
                    <a:pt x="7943" y="117357"/>
                  </a:cubicBezTo>
                  <a:cubicBezTo>
                    <a:pt x="7943" y="118536"/>
                    <a:pt x="6990" y="119478"/>
                    <a:pt x="5823" y="119478"/>
                  </a:cubicBezTo>
                  <a:cubicBezTo>
                    <a:pt x="4656" y="119478"/>
                    <a:pt x="3714" y="118536"/>
                    <a:pt x="3714" y="117357"/>
                  </a:cubicBezTo>
                  <a:cubicBezTo>
                    <a:pt x="3714" y="116190"/>
                    <a:pt x="4656" y="115249"/>
                    <a:pt x="5823" y="115249"/>
                  </a:cubicBezTo>
                  <a:close/>
                  <a:moveTo>
                    <a:pt x="5823" y="127057"/>
                  </a:moveTo>
                  <a:cubicBezTo>
                    <a:pt x="6990" y="127057"/>
                    <a:pt x="7943" y="128011"/>
                    <a:pt x="7943" y="129178"/>
                  </a:cubicBezTo>
                  <a:cubicBezTo>
                    <a:pt x="7943" y="130345"/>
                    <a:pt x="6990" y="131299"/>
                    <a:pt x="5823" y="131299"/>
                  </a:cubicBezTo>
                  <a:cubicBezTo>
                    <a:pt x="4656" y="131299"/>
                    <a:pt x="3714" y="130345"/>
                    <a:pt x="3714" y="129178"/>
                  </a:cubicBezTo>
                  <a:cubicBezTo>
                    <a:pt x="3714" y="128011"/>
                    <a:pt x="4656" y="127057"/>
                    <a:pt x="5823" y="127057"/>
                  </a:cubicBezTo>
                  <a:close/>
                  <a:moveTo>
                    <a:pt x="5823" y="138878"/>
                  </a:moveTo>
                  <a:cubicBezTo>
                    <a:pt x="6990" y="138878"/>
                    <a:pt x="7943" y="139819"/>
                    <a:pt x="7943" y="140999"/>
                  </a:cubicBezTo>
                  <a:cubicBezTo>
                    <a:pt x="7943" y="142166"/>
                    <a:pt x="6990" y="143107"/>
                    <a:pt x="5823" y="143107"/>
                  </a:cubicBezTo>
                  <a:cubicBezTo>
                    <a:pt x="4656" y="143107"/>
                    <a:pt x="3714" y="142166"/>
                    <a:pt x="3714" y="140999"/>
                  </a:cubicBezTo>
                  <a:cubicBezTo>
                    <a:pt x="3714" y="139819"/>
                    <a:pt x="4656" y="138878"/>
                    <a:pt x="5823" y="138878"/>
                  </a:cubicBezTo>
                  <a:close/>
                  <a:moveTo>
                    <a:pt x="5823" y="150687"/>
                  </a:moveTo>
                  <a:cubicBezTo>
                    <a:pt x="6990" y="150687"/>
                    <a:pt x="7943" y="151640"/>
                    <a:pt x="7943" y="152807"/>
                  </a:cubicBezTo>
                  <a:cubicBezTo>
                    <a:pt x="7943" y="153974"/>
                    <a:pt x="6990" y="154928"/>
                    <a:pt x="5823" y="154928"/>
                  </a:cubicBezTo>
                  <a:cubicBezTo>
                    <a:pt x="4656" y="154928"/>
                    <a:pt x="3714" y="153974"/>
                    <a:pt x="3714" y="152807"/>
                  </a:cubicBezTo>
                  <a:cubicBezTo>
                    <a:pt x="3714" y="151640"/>
                    <a:pt x="4656" y="150687"/>
                    <a:pt x="5823" y="150687"/>
                  </a:cubicBezTo>
                  <a:close/>
                  <a:moveTo>
                    <a:pt x="0" y="0"/>
                  </a:moveTo>
                  <a:lnTo>
                    <a:pt x="0" y="160625"/>
                  </a:lnTo>
                  <a:lnTo>
                    <a:pt x="285700" y="160625"/>
                  </a:lnTo>
                  <a:lnTo>
                    <a:pt x="28570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 name="Google Shape;1296;p45"/>
            <p:cNvSpPr/>
            <p:nvPr/>
          </p:nvSpPr>
          <p:spPr>
            <a:xfrm>
              <a:off x="561875" y="2486675"/>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 name="Google Shape;1297;p45"/>
            <p:cNvSpPr/>
            <p:nvPr/>
          </p:nvSpPr>
          <p:spPr>
            <a:xfrm>
              <a:off x="561875" y="2694675"/>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 name="Google Shape;1298;p45"/>
            <p:cNvSpPr/>
            <p:nvPr/>
          </p:nvSpPr>
          <p:spPr>
            <a:xfrm>
              <a:off x="561875" y="289230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 name="Google Shape;1299;p45"/>
            <p:cNvSpPr/>
            <p:nvPr/>
          </p:nvSpPr>
          <p:spPr>
            <a:xfrm>
              <a:off x="561875" y="3100000"/>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 name="Google Shape;1300;p45"/>
            <p:cNvSpPr/>
            <p:nvPr/>
          </p:nvSpPr>
          <p:spPr>
            <a:xfrm>
              <a:off x="561875" y="167570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 name="Google Shape;1301;p45"/>
            <p:cNvSpPr/>
            <p:nvPr/>
          </p:nvSpPr>
          <p:spPr>
            <a:xfrm>
              <a:off x="561875" y="1883700"/>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 name="Google Shape;1302;p45"/>
            <p:cNvSpPr/>
            <p:nvPr/>
          </p:nvSpPr>
          <p:spPr>
            <a:xfrm>
              <a:off x="561875" y="2081350"/>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 name="Google Shape;1303;p45"/>
            <p:cNvSpPr/>
            <p:nvPr/>
          </p:nvSpPr>
          <p:spPr>
            <a:xfrm>
              <a:off x="561875" y="228902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 name="Google Shape;1304;p45"/>
            <p:cNvSpPr/>
            <p:nvPr/>
          </p:nvSpPr>
          <p:spPr>
            <a:xfrm>
              <a:off x="561875" y="107272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 name="Google Shape;1305;p45"/>
            <p:cNvSpPr/>
            <p:nvPr/>
          </p:nvSpPr>
          <p:spPr>
            <a:xfrm>
              <a:off x="561875" y="127037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 name="Google Shape;1306;p45"/>
            <p:cNvSpPr/>
            <p:nvPr/>
          </p:nvSpPr>
          <p:spPr>
            <a:xfrm>
              <a:off x="561875" y="147805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 name="Google Shape;1307;p45"/>
            <p:cNvSpPr/>
            <p:nvPr/>
          </p:nvSpPr>
          <p:spPr>
            <a:xfrm>
              <a:off x="561875" y="410860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 name="Google Shape;1308;p45"/>
            <p:cNvSpPr/>
            <p:nvPr/>
          </p:nvSpPr>
          <p:spPr>
            <a:xfrm>
              <a:off x="561875" y="431660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 name="Google Shape;1309;p45"/>
            <p:cNvSpPr/>
            <p:nvPr/>
          </p:nvSpPr>
          <p:spPr>
            <a:xfrm>
              <a:off x="561875" y="4514250"/>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 name="Google Shape;1310;p45"/>
            <p:cNvSpPr/>
            <p:nvPr/>
          </p:nvSpPr>
          <p:spPr>
            <a:xfrm>
              <a:off x="561875" y="472192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 name="Google Shape;1311;p45"/>
            <p:cNvSpPr/>
            <p:nvPr/>
          </p:nvSpPr>
          <p:spPr>
            <a:xfrm>
              <a:off x="561875" y="3297650"/>
              <a:ext cx="6818750" cy="0"/>
            </a:xfrm>
            <a:custGeom>
              <a:avLst/>
              <a:gdLst/>
              <a:ahLst/>
              <a:cxnLst/>
              <a:rect l="l" t="t" r="r" b="b"/>
              <a:pathLst>
                <a:path w="272750"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 name="Google Shape;1312;p45"/>
            <p:cNvSpPr/>
            <p:nvPr/>
          </p:nvSpPr>
          <p:spPr>
            <a:xfrm>
              <a:off x="561875" y="350562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 name="Google Shape;1313;p45"/>
            <p:cNvSpPr/>
            <p:nvPr/>
          </p:nvSpPr>
          <p:spPr>
            <a:xfrm>
              <a:off x="561875" y="370327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 name="Google Shape;1314;p45"/>
            <p:cNvSpPr/>
            <p:nvPr/>
          </p:nvSpPr>
          <p:spPr>
            <a:xfrm>
              <a:off x="561875" y="391095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 name="Google Shape;1315;p45"/>
            <p:cNvSpPr/>
            <p:nvPr/>
          </p:nvSpPr>
          <p:spPr>
            <a:xfrm>
              <a:off x="514825" y="859725"/>
              <a:ext cx="25" cy="4005275"/>
            </a:xfrm>
            <a:custGeom>
              <a:avLst/>
              <a:gdLst/>
              <a:ahLst/>
              <a:cxnLst/>
              <a:rect l="l" t="t" r="r" b="b"/>
              <a:pathLst>
                <a:path w="1" h="160211" fill="none" extrusionOk="0">
                  <a:moveTo>
                    <a:pt x="0" y="0"/>
                  </a:moveTo>
                  <a:lnTo>
                    <a:pt x="0" y="160211"/>
                  </a:lnTo>
                </a:path>
              </a:pathLst>
            </a:custGeom>
            <a:noFill/>
            <a:ln w="7850" cap="flat" cmpd="sng">
              <a:solidFill>
                <a:schemeClr val="dk1"/>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 name="Google Shape;1316;p45"/>
            <p:cNvSpPr/>
            <p:nvPr/>
          </p:nvSpPr>
          <p:spPr>
            <a:xfrm>
              <a:off x="563750" y="859725"/>
              <a:ext cx="25" cy="4005275"/>
            </a:xfrm>
            <a:custGeom>
              <a:avLst/>
              <a:gdLst/>
              <a:ahLst/>
              <a:cxnLst/>
              <a:rect l="l" t="t" r="r" b="b"/>
              <a:pathLst>
                <a:path w="1" h="160211" fill="none" extrusionOk="0">
                  <a:moveTo>
                    <a:pt x="1" y="0"/>
                  </a:moveTo>
                  <a:lnTo>
                    <a:pt x="1" y="160211"/>
                  </a:lnTo>
                </a:path>
              </a:pathLst>
            </a:custGeom>
            <a:noFill/>
            <a:ln w="7850" cap="flat" cmpd="sng">
              <a:solidFill>
                <a:schemeClr val="dk1"/>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17" name="Google Shape;1317;p45"/>
          <p:cNvSpPr txBox="1">
            <a:spLocks noGrp="1"/>
          </p:cNvSpPr>
          <p:nvPr>
            <p:ph type="title"/>
          </p:nvPr>
        </p:nvSpPr>
        <p:spPr>
          <a:xfrm>
            <a:off x="720000" y="540000"/>
            <a:ext cx="7704000" cy="360000"/>
          </a:xfrm>
          <a:prstGeom prst="rect">
            <a:avLst/>
          </a:prstGeom>
        </p:spPr>
        <p:txBody>
          <a:bodyPr spcFirstLastPara="1" wrap="square" lIns="0" tIns="0" rIns="0" bIns="0" anchor="t" anchorCtr="0">
            <a:noAutofit/>
          </a:bodyPr>
          <a:lstStyle>
            <a:lvl1pPr lvl="0" rtl="0">
              <a:spcBef>
                <a:spcPts val="0"/>
              </a:spcBef>
              <a:spcAft>
                <a:spcPts val="0"/>
              </a:spcAft>
              <a:buSzPts val="3000"/>
              <a:buNone/>
              <a:defRPr sz="3000"/>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endParaRPr/>
          </a:p>
        </p:txBody>
      </p:sp>
      <p:sp>
        <p:nvSpPr>
          <p:cNvPr id="1318" name="Google Shape;1318;p45"/>
          <p:cNvSpPr txBox="1">
            <a:spLocks noGrp="1"/>
          </p:cNvSpPr>
          <p:nvPr>
            <p:ph type="body" idx="1"/>
          </p:nvPr>
        </p:nvSpPr>
        <p:spPr>
          <a:xfrm>
            <a:off x="720000" y="1246924"/>
            <a:ext cx="7704000" cy="3440100"/>
          </a:xfrm>
          <a:prstGeom prst="rect">
            <a:avLst/>
          </a:prstGeom>
        </p:spPr>
        <p:txBody>
          <a:bodyPr spcFirstLastPara="1" wrap="square" lIns="91425" tIns="91425" rIns="91425" bIns="91425" anchor="t" anchorCtr="0">
            <a:noAutofit/>
          </a:bodyPr>
          <a:lstStyle>
            <a:lvl1pPr marL="457200" lvl="0" indent="-304800" rtl="0">
              <a:lnSpc>
                <a:spcPct val="85000"/>
              </a:lnSpc>
              <a:spcBef>
                <a:spcPts val="0"/>
              </a:spcBef>
              <a:spcAft>
                <a:spcPts val="0"/>
              </a:spcAft>
              <a:buClr>
                <a:schemeClr val="dk1"/>
              </a:buClr>
              <a:buSzPts val="1200"/>
              <a:buChar char="●"/>
              <a:defRPr sz="1200"/>
            </a:lvl1pPr>
            <a:lvl2pPr marL="914400" lvl="1" indent="-304800" rtl="0">
              <a:spcBef>
                <a:spcPts val="500"/>
              </a:spcBef>
              <a:spcAft>
                <a:spcPts val="0"/>
              </a:spcAft>
              <a:buSzPts val="1200"/>
              <a:buChar char="○"/>
              <a:defRPr sz="1200"/>
            </a:lvl2pPr>
            <a:lvl3pPr marL="1371600" lvl="2" indent="-304800" rtl="0">
              <a:spcBef>
                <a:spcPts val="1600"/>
              </a:spcBef>
              <a:spcAft>
                <a:spcPts val="0"/>
              </a:spcAft>
              <a:buSzPts val="1200"/>
              <a:buChar char="■"/>
              <a:defRPr sz="1200"/>
            </a:lvl3pPr>
            <a:lvl4pPr marL="1828800" lvl="3" indent="-304800" rtl="0">
              <a:spcBef>
                <a:spcPts val="1600"/>
              </a:spcBef>
              <a:spcAft>
                <a:spcPts val="0"/>
              </a:spcAft>
              <a:buSzPts val="1200"/>
              <a:buChar char="●"/>
              <a:defRPr sz="1200"/>
            </a:lvl4pPr>
            <a:lvl5pPr marL="2286000" lvl="4" indent="-304800" rtl="0">
              <a:spcBef>
                <a:spcPts val="1600"/>
              </a:spcBef>
              <a:spcAft>
                <a:spcPts val="0"/>
              </a:spcAft>
              <a:buSzPts val="1200"/>
              <a:buChar char="○"/>
              <a:defRPr sz="1200"/>
            </a:lvl5pPr>
            <a:lvl6pPr marL="2743200" lvl="5" indent="-304800" rtl="0">
              <a:spcBef>
                <a:spcPts val="1600"/>
              </a:spcBef>
              <a:spcAft>
                <a:spcPts val="0"/>
              </a:spcAft>
              <a:buSzPts val="1200"/>
              <a:buChar char="■"/>
              <a:defRPr sz="1200"/>
            </a:lvl6pPr>
            <a:lvl7pPr marL="3200400" lvl="6" indent="-304800" rtl="0">
              <a:spcBef>
                <a:spcPts val="1600"/>
              </a:spcBef>
              <a:spcAft>
                <a:spcPts val="0"/>
              </a:spcAft>
              <a:buSzPts val="1200"/>
              <a:buChar char="●"/>
              <a:defRPr sz="1200"/>
            </a:lvl7pPr>
            <a:lvl8pPr marL="3657600" lvl="7" indent="-304800" rtl="0">
              <a:spcBef>
                <a:spcPts val="1600"/>
              </a:spcBef>
              <a:spcAft>
                <a:spcPts val="0"/>
              </a:spcAft>
              <a:buSzPts val="1200"/>
              <a:buChar char="○"/>
              <a:defRPr sz="1200"/>
            </a:lvl8pPr>
            <a:lvl9pPr marL="4114800" lvl="8" indent="-304800" rtl="0">
              <a:spcBef>
                <a:spcPts val="1600"/>
              </a:spcBef>
              <a:spcAft>
                <a:spcPts val="1600"/>
              </a:spcAft>
              <a:buSzPts val="1200"/>
              <a:buChar char="■"/>
              <a:defRPr sz="1200"/>
            </a:lvl9pPr>
          </a:lstStyle>
          <a:p>
            <a:endParaRPr/>
          </a:p>
        </p:txBody>
      </p:sp>
    </p:spTree>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matchingName="Thanks">
  <p:cSld name="CUSTOM_29">
    <p:spTree>
      <p:nvGrpSpPr>
        <p:cNvPr id="1" name="Shape 1319"/>
        <p:cNvGrpSpPr/>
        <p:nvPr/>
      </p:nvGrpSpPr>
      <p:grpSpPr>
        <a:xfrm>
          <a:off x="0" y="0"/>
          <a:ext cx="0" cy="0"/>
          <a:chOff x="0" y="0"/>
          <a:chExt cx="0" cy="0"/>
        </a:xfrm>
      </p:grpSpPr>
      <p:grpSp>
        <p:nvGrpSpPr>
          <p:cNvPr id="1320" name="Google Shape;1320;p46"/>
          <p:cNvGrpSpPr/>
          <p:nvPr/>
        </p:nvGrpSpPr>
        <p:grpSpPr>
          <a:xfrm>
            <a:off x="-1700" y="329"/>
            <a:ext cx="9147400" cy="5142843"/>
            <a:chOff x="238125" y="854700"/>
            <a:chExt cx="7142500" cy="4015650"/>
          </a:xfrm>
        </p:grpSpPr>
        <p:sp>
          <p:nvSpPr>
            <p:cNvPr id="1321" name="Google Shape;1321;p46"/>
            <p:cNvSpPr/>
            <p:nvPr/>
          </p:nvSpPr>
          <p:spPr>
            <a:xfrm>
              <a:off x="238125" y="854700"/>
              <a:ext cx="7142500" cy="4015650"/>
            </a:xfrm>
            <a:custGeom>
              <a:avLst/>
              <a:gdLst/>
              <a:ahLst/>
              <a:cxnLst/>
              <a:rect l="l" t="t" r="r" b="b"/>
              <a:pathLst>
                <a:path w="285700" h="160626" extrusionOk="0">
                  <a:moveTo>
                    <a:pt x="5823" y="8897"/>
                  </a:moveTo>
                  <a:cubicBezTo>
                    <a:pt x="6990" y="8897"/>
                    <a:pt x="7943" y="9851"/>
                    <a:pt x="7943" y="11018"/>
                  </a:cubicBezTo>
                  <a:cubicBezTo>
                    <a:pt x="7943" y="12185"/>
                    <a:pt x="6990" y="13139"/>
                    <a:pt x="5823" y="13139"/>
                  </a:cubicBezTo>
                  <a:cubicBezTo>
                    <a:pt x="4656" y="13139"/>
                    <a:pt x="3714" y="12185"/>
                    <a:pt x="3714" y="11018"/>
                  </a:cubicBezTo>
                  <a:cubicBezTo>
                    <a:pt x="3714" y="9851"/>
                    <a:pt x="4656" y="8897"/>
                    <a:pt x="5823" y="8897"/>
                  </a:cubicBezTo>
                  <a:close/>
                  <a:moveTo>
                    <a:pt x="5823" y="20718"/>
                  </a:moveTo>
                  <a:cubicBezTo>
                    <a:pt x="6990" y="20718"/>
                    <a:pt x="7943" y="21660"/>
                    <a:pt x="7943" y="22839"/>
                  </a:cubicBezTo>
                  <a:cubicBezTo>
                    <a:pt x="7943" y="24006"/>
                    <a:pt x="6990" y="24960"/>
                    <a:pt x="5823" y="24960"/>
                  </a:cubicBezTo>
                  <a:cubicBezTo>
                    <a:pt x="4656" y="24960"/>
                    <a:pt x="3714" y="24006"/>
                    <a:pt x="3714" y="22839"/>
                  </a:cubicBezTo>
                  <a:cubicBezTo>
                    <a:pt x="3714" y="21660"/>
                    <a:pt x="4656" y="20718"/>
                    <a:pt x="5823" y="20718"/>
                  </a:cubicBezTo>
                  <a:close/>
                  <a:moveTo>
                    <a:pt x="5823" y="32527"/>
                  </a:moveTo>
                  <a:cubicBezTo>
                    <a:pt x="6990" y="32527"/>
                    <a:pt x="7943" y="33481"/>
                    <a:pt x="7943" y="34648"/>
                  </a:cubicBezTo>
                  <a:cubicBezTo>
                    <a:pt x="7943" y="35827"/>
                    <a:pt x="6990" y="36768"/>
                    <a:pt x="5823" y="36768"/>
                  </a:cubicBezTo>
                  <a:cubicBezTo>
                    <a:pt x="4656" y="36768"/>
                    <a:pt x="3714" y="35827"/>
                    <a:pt x="3714" y="34648"/>
                  </a:cubicBezTo>
                  <a:cubicBezTo>
                    <a:pt x="3714" y="33481"/>
                    <a:pt x="4656" y="32527"/>
                    <a:pt x="5823" y="32527"/>
                  </a:cubicBezTo>
                  <a:close/>
                  <a:moveTo>
                    <a:pt x="5823" y="44348"/>
                  </a:moveTo>
                  <a:cubicBezTo>
                    <a:pt x="6990" y="44348"/>
                    <a:pt x="7943" y="45302"/>
                    <a:pt x="7943" y="46469"/>
                  </a:cubicBezTo>
                  <a:cubicBezTo>
                    <a:pt x="7943" y="47636"/>
                    <a:pt x="6990" y="48589"/>
                    <a:pt x="5823" y="48589"/>
                  </a:cubicBezTo>
                  <a:cubicBezTo>
                    <a:pt x="4656" y="48589"/>
                    <a:pt x="3714" y="47636"/>
                    <a:pt x="3714" y="46469"/>
                  </a:cubicBezTo>
                  <a:cubicBezTo>
                    <a:pt x="3714" y="45302"/>
                    <a:pt x="4656" y="44348"/>
                    <a:pt x="5823" y="44348"/>
                  </a:cubicBezTo>
                  <a:close/>
                  <a:moveTo>
                    <a:pt x="5823" y="56169"/>
                  </a:moveTo>
                  <a:cubicBezTo>
                    <a:pt x="6990" y="56169"/>
                    <a:pt x="7943" y="57110"/>
                    <a:pt x="7943" y="58277"/>
                  </a:cubicBezTo>
                  <a:cubicBezTo>
                    <a:pt x="7943" y="59457"/>
                    <a:pt x="6990" y="60398"/>
                    <a:pt x="5823" y="60398"/>
                  </a:cubicBezTo>
                  <a:cubicBezTo>
                    <a:pt x="4656" y="60398"/>
                    <a:pt x="3714" y="59457"/>
                    <a:pt x="3714" y="58277"/>
                  </a:cubicBezTo>
                  <a:cubicBezTo>
                    <a:pt x="3714" y="57110"/>
                    <a:pt x="4656" y="56169"/>
                    <a:pt x="5823" y="56169"/>
                  </a:cubicBezTo>
                  <a:close/>
                  <a:moveTo>
                    <a:pt x="5823" y="67977"/>
                  </a:moveTo>
                  <a:cubicBezTo>
                    <a:pt x="6990" y="67977"/>
                    <a:pt x="7943" y="68931"/>
                    <a:pt x="7943" y="70098"/>
                  </a:cubicBezTo>
                  <a:cubicBezTo>
                    <a:pt x="7943" y="71265"/>
                    <a:pt x="6990" y="72219"/>
                    <a:pt x="5823" y="72219"/>
                  </a:cubicBezTo>
                  <a:cubicBezTo>
                    <a:pt x="4656" y="72219"/>
                    <a:pt x="3714" y="71265"/>
                    <a:pt x="3714" y="70098"/>
                  </a:cubicBezTo>
                  <a:cubicBezTo>
                    <a:pt x="3714" y="68931"/>
                    <a:pt x="4656" y="67977"/>
                    <a:pt x="5823" y="67977"/>
                  </a:cubicBezTo>
                  <a:close/>
                  <a:moveTo>
                    <a:pt x="5823" y="79798"/>
                  </a:moveTo>
                  <a:cubicBezTo>
                    <a:pt x="6990" y="79798"/>
                    <a:pt x="7943" y="80739"/>
                    <a:pt x="7943" y="81919"/>
                  </a:cubicBezTo>
                  <a:cubicBezTo>
                    <a:pt x="7943" y="83086"/>
                    <a:pt x="6990" y="84027"/>
                    <a:pt x="5823" y="84027"/>
                  </a:cubicBezTo>
                  <a:cubicBezTo>
                    <a:pt x="4656" y="84027"/>
                    <a:pt x="3714" y="83086"/>
                    <a:pt x="3714" y="81919"/>
                  </a:cubicBezTo>
                  <a:cubicBezTo>
                    <a:pt x="3714" y="80739"/>
                    <a:pt x="4656" y="79798"/>
                    <a:pt x="5823" y="79798"/>
                  </a:cubicBezTo>
                  <a:close/>
                  <a:moveTo>
                    <a:pt x="5823" y="91607"/>
                  </a:moveTo>
                  <a:cubicBezTo>
                    <a:pt x="6990" y="91607"/>
                    <a:pt x="7943" y="92560"/>
                    <a:pt x="7943" y="93727"/>
                  </a:cubicBezTo>
                  <a:cubicBezTo>
                    <a:pt x="7943" y="94895"/>
                    <a:pt x="6990" y="95848"/>
                    <a:pt x="5823" y="95848"/>
                  </a:cubicBezTo>
                  <a:cubicBezTo>
                    <a:pt x="4656" y="95848"/>
                    <a:pt x="3714" y="94895"/>
                    <a:pt x="3714" y="93727"/>
                  </a:cubicBezTo>
                  <a:cubicBezTo>
                    <a:pt x="3714" y="92560"/>
                    <a:pt x="4656" y="91607"/>
                    <a:pt x="5823" y="91607"/>
                  </a:cubicBezTo>
                  <a:close/>
                  <a:moveTo>
                    <a:pt x="5823" y="103428"/>
                  </a:moveTo>
                  <a:cubicBezTo>
                    <a:pt x="6990" y="103428"/>
                    <a:pt x="7943" y="104381"/>
                    <a:pt x="7943" y="105548"/>
                  </a:cubicBezTo>
                  <a:cubicBezTo>
                    <a:pt x="7943" y="106716"/>
                    <a:pt x="6990" y="107669"/>
                    <a:pt x="5823" y="107669"/>
                  </a:cubicBezTo>
                  <a:cubicBezTo>
                    <a:pt x="4656" y="107669"/>
                    <a:pt x="3714" y="106716"/>
                    <a:pt x="3714" y="105548"/>
                  </a:cubicBezTo>
                  <a:cubicBezTo>
                    <a:pt x="3714" y="104381"/>
                    <a:pt x="4656" y="103428"/>
                    <a:pt x="5823" y="103428"/>
                  </a:cubicBezTo>
                  <a:close/>
                  <a:moveTo>
                    <a:pt x="5823" y="115249"/>
                  </a:moveTo>
                  <a:cubicBezTo>
                    <a:pt x="6990" y="115249"/>
                    <a:pt x="7943" y="116190"/>
                    <a:pt x="7943" y="117357"/>
                  </a:cubicBezTo>
                  <a:cubicBezTo>
                    <a:pt x="7943" y="118536"/>
                    <a:pt x="6990" y="119478"/>
                    <a:pt x="5823" y="119478"/>
                  </a:cubicBezTo>
                  <a:cubicBezTo>
                    <a:pt x="4656" y="119478"/>
                    <a:pt x="3714" y="118536"/>
                    <a:pt x="3714" y="117357"/>
                  </a:cubicBezTo>
                  <a:cubicBezTo>
                    <a:pt x="3714" y="116190"/>
                    <a:pt x="4656" y="115249"/>
                    <a:pt x="5823" y="115249"/>
                  </a:cubicBezTo>
                  <a:close/>
                  <a:moveTo>
                    <a:pt x="5823" y="127057"/>
                  </a:moveTo>
                  <a:cubicBezTo>
                    <a:pt x="6990" y="127057"/>
                    <a:pt x="7943" y="128011"/>
                    <a:pt x="7943" y="129178"/>
                  </a:cubicBezTo>
                  <a:cubicBezTo>
                    <a:pt x="7943" y="130345"/>
                    <a:pt x="6990" y="131299"/>
                    <a:pt x="5823" y="131299"/>
                  </a:cubicBezTo>
                  <a:cubicBezTo>
                    <a:pt x="4656" y="131299"/>
                    <a:pt x="3714" y="130345"/>
                    <a:pt x="3714" y="129178"/>
                  </a:cubicBezTo>
                  <a:cubicBezTo>
                    <a:pt x="3714" y="128011"/>
                    <a:pt x="4656" y="127057"/>
                    <a:pt x="5823" y="127057"/>
                  </a:cubicBezTo>
                  <a:close/>
                  <a:moveTo>
                    <a:pt x="5823" y="138878"/>
                  </a:moveTo>
                  <a:cubicBezTo>
                    <a:pt x="6990" y="138878"/>
                    <a:pt x="7943" y="139819"/>
                    <a:pt x="7943" y="140999"/>
                  </a:cubicBezTo>
                  <a:cubicBezTo>
                    <a:pt x="7943" y="142166"/>
                    <a:pt x="6990" y="143107"/>
                    <a:pt x="5823" y="143107"/>
                  </a:cubicBezTo>
                  <a:cubicBezTo>
                    <a:pt x="4656" y="143107"/>
                    <a:pt x="3714" y="142166"/>
                    <a:pt x="3714" y="140999"/>
                  </a:cubicBezTo>
                  <a:cubicBezTo>
                    <a:pt x="3714" y="139819"/>
                    <a:pt x="4656" y="138878"/>
                    <a:pt x="5823" y="138878"/>
                  </a:cubicBezTo>
                  <a:close/>
                  <a:moveTo>
                    <a:pt x="5823" y="150687"/>
                  </a:moveTo>
                  <a:cubicBezTo>
                    <a:pt x="6990" y="150687"/>
                    <a:pt x="7943" y="151640"/>
                    <a:pt x="7943" y="152807"/>
                  </a:cubicBezTo>
                  <a:cubicBezTo>
                    <a:pt x="7943" y="153974"/>
                    <a:pt x="6990" y="154928"/>
                    <a:pt x="5823" y="154928"/>
                  </a:cubicBezTo>
                  <a:cubicBezTo>
                    <a:pt x="4656" y="154928"/>
                    <a:pt x="3714" y="153974"/>
                    <a:pt x="3714" y="152807"/>
                  </a:cubicBezTo>
                  <a:cubicBezTo>
                    <a:pt x="3714" y="151640"/>
                    <a:pt x="4656" y="150687"/>
                    <a:pt x="5823" y="150687"/>
                  </a:cubicBezTo>
                  <a:close/>
                  <a:moveTo>
                    <a:pt x="0" y="0"/>
                  </a:moveTo>
                  <a:lnTo>
                    <a:pt x="0" y="160625"/>
                  </a:lnTo>
                  <a:lnTo>
                    <a:pt x="285700" y="160625"/>
                  </a:lnTo>
                  <a:lnTo>
                    <a:pt x="28570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 name="Google Shape;1322;p46"/>
            <p:cNvSpPr/>
            <p:nvPr/>
          </p:nvSpPr>
          <p:spPr>
            <a:xfrm>
              <a:off x="561875" y="2486675"/>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 name="Google Shape;1323;p46"/>
            <p:cNvSpPr/>
            <p:nvPr/>
          </p:nvSpPr>
          <p:spPr>
            <a:xfrm>
              <a:off x="561875" y="2694675"/>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 name="Google Shape;1324;p46"/>
            <p:cNvSpPr/>
            <p:nvPr/>
          </p:nvSpPr>
          <p:spPr>
            <a:xfrm>
              <a:off x="561875" y="289230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 name="Google Shape;1325;p46"/>
            <p:cNvSpPr/>
            <p:nvPr/>
          </p:nvSpPr>
          <p:spPr>
            <a:xfrm>
              <a:off x="561875" y="3100000"/>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 name="Google Shape;1326;p46"/>
            <p:cNvSpPr/>
            <p:nvPr/>
          </p:nvSpPr>
          <p:spPr>
            <a:xfrm>
              <a:off x="561875" y="167570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 name="Google Shape;1327;p46"/>
            <p:cNvSpPr/>
            <p:nvPr/>
          </p:nvSpPr>
          <p:spPr>
            <a:xfrm>
              <a:off x="561875" y="1883700"/>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 name="Google Shape;1328;p46"/>
            <p:cNvSpPr/>
            <p:nvPr/>
          </p:nvSpPr>
          <p:spPr>
            <a:xfrm>
              <a:off x="561875" y="2081350"/>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 name="Google Shape;1329;p46"/>
            <p:cNvSpPr/>
            <p:nvPr/>
          </p:nvSpPr>
          <p:spPr>
            <a:xfrm>
              <a:off x="561875" y="228902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 name="Google Shape;1330;p46"/>
            <p:cNvSpPr/>
            <p:nvPr/>
          </p:nvSpPr>
          <p:spPr>
            <a:xfrm>
              <a:off x="561875" y="147805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 name="Google Shape;1331;p46"/>
            <p:cNvSpPr/>
            <p:nvPr/>
          </p:nvSpPr>
          <p:spPr>
            <a:xfrm>
              <a:off x="561875" y="410860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 name="Google Shape;1332;p46"/>
            <p:cNvSpPr/>
            <p:nvPr/>
          </p:nvSpPr>
          <p:spPr>
            <a:xfrm>
              <a:off x="561875" y="431660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 name="Google Shape;1333;p46"/>
            <p:cNvSpPr/>
            <p:nvPr/>
          </p:nvSpPr>
          <p:spPr>
            <a:xfrm>
              <a:off x="561875" y="4514250"/>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 name="Google Shape;1334;p46"/>
            <p:cNvSpPr/>
            <p:nvPr/>
          </p:nvSpPr>
          <p:spPr>
            <a:xfrm>
              <a:off x="561875" y="3297650"/>
              <a:ext cx="6818750" cy="0"/>
            </a:xfrm>
            <a:custGeom>
              <a:avLst/>
              <a:gdLst/>
              <a:ahLst/>
              <a:cxnLst/>
              <a:rect l="l" t="t" r="r" b="b"/>
              <a:pathLst>
                <a:path w="272750"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 name="Google Shape;1335;p46"/>
            <p:cNvSpPr/>
            <p:nvPr/>
          </p:nvSpPr>
          <p:spPr>
            <a:xfrm>
              <a:off x="561875" y="350562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 name="Google Shape;1336;p46"/>
            <p:cNvSpPr/>
            <p:nvPr/>
          </p:nvSpPr>
          <p:spPr>
            <a:xfrm>
              <a:off x="561875" y="370327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 name="Google Shape;1337;p46"/>
            <p:cNvSpPr/>
            <p:nvPr/>
          </p:nvSpPr>
          <p:spPr>
            <a:xfrm>
              <a:off x="561875" y="391095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 name="Google Shape;1338;p46"/>
            <p:cNvSpPr/>
            <p:nvPr/>
          </p:nvSpPr>
          <p:spPr>
            <a:xfrm>
              <a:off x="514825" y="859725"/>
              <a:ext cx="25" cy="4005275"/>
            </a:xfrm>
            <a:custGeom>
              <a:avLst/>
              <a:gdLst/>
              <a:ahLst/>
              <a:cxnLst/>
              <a:rect l="l" t="t" r="r" b="b"/>
              <a:pathLst>
                <a:path w="1" h="160211" fill="none" extrusionOk="0">
                  <a:moveTo>
                    <a:pt x="0" y="0"/>
                  </a:moveTo>
                  <a:lnTo>
                    <a:pt x="0" y="160211"/>
                  </a:lnTo>
                </a:path>
              </a:pathLst>
            </a:custGeom>
            <a:noFill/>
            <a:ln w="7850" cap="flat" cmpd="sng">
              <a:solidFill>
                <a:srgbClr val="6D9EEB"/>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 name="Google Shape;1339;p46"/>
            <p:cNvSpPr/>
            <p:nvPr/>
          </p:nvSpPr>
          <p:spPr>
            <a:xfrm>
              <a:off x="563750" y="859725"/>
              <a:ext cx="25" cy="4005275"/>
            </a:xfrm>
            <a:custGeom>
              <a:avLst/>
              <a:gdLst/>
              <a:ahLst/>
              <a:cxnLst/>
              <a:rect l="l" t="t" r="r" b="b"/>
              <a:pathLst>
                <a:path w="1" h="160211" fill="none" extrusionOk="0">
                  <a:moveTo>
                    <a:pt x="1" y="0"/>
                  </a:moveTo>
                  <a:lnTo>
                    <a:pt x="1" y="160211"/>
                  </a:lnTo>
                </a:path>
              </a:pathLst>
            </a:custGeom>
            <a:noFill/>
            <a:ln w="7850" cap="flat" cmpd="sng">
              <a:solidFill>
                <a:srgbClr val="6D9EEB"/>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cxnSp>
        <p:nvCxnSpPr>
          <p:cNvPr id="1340" name="Google Shape;1340;p46"/>
          <p:cNvCxnSpPr/>
          <p:nvPr/>
        </p:nvCxnSpPr>
        <p:spPr>
          <a:xfrm>
            <a:off x="-62550" y="540000"/>
            <a:ext cx="9269100" cy="0"/>
          </a:xfrm>
          <a:prstGeom prst="straightConnector1">
            <a:avLst/>
          </a:prstGeom>
          <a:noFill/>
          <a:ln w="9525" cap="flat" cmpd="sng">
            <a:solidFill>
              <a:srgbClr val="6D9EEB"/>
            </a:solidFill>
            <a:prstDash val="solid"/>
            <a:round/>
            <a:headEnd type="none" w="med" len="med"/>
            <a:tailEnd type="none" w="med" len="med"/>
          </a:ln>
        </p:spPr>
      </p:cxnSp>
      <p:sp>
        <p:nvSpPr>
          <p:cNvPr id="1341" name="Google Shape;1341;p46"/>
          <p:cNvSpPr/>
          <p:nvPr/>
        </p:nvSpPr>
        <p:spPr>
          <a:xfrm>
            <a:off x="-14550" y="5010825"/>
            <a:ext cx="9160200" cy="156300"/>
          </a:xfrm>
          <a:prstGeom prst="rect">
            <a:avLst/>
          </a:prstGeom>
          <a:solidFill>
            <a:srgbClr val="6D9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 name="Google Shape;1342;p46"/>
          <p:cNvSpPr txBox="1">
            <a:spLocks noGrp="1"/>
          </p:cNvSpPr>
          <p:nvPr>
            <p:ph type="ctrTitle"/>
          </p:nvPr>
        </p:nvSpPr>
        <p:spPr>
          <a:xfrm>
            <a:off x="2351875" y="540000"/>
            <a:ext cx="4440300" cy="929100"/>
          </a:xfrm>
          <a:prstGeom prst="rect">
            <a:avLst/>
          </a:prstGeom>
        </p:spPr>
        <p:txBody>
          <a:bodyPr spcFirstLastPara="1" wrap="square" lIns="0" tIns="0" rIns="0" bIns="0" anchor="t" anchorCtr="0">
            <a:noAutofit/>
          </a:bodyPr>
          <a:lstStyle>
            <a:lvl1pPr lvl="0" algn="ctr" rtl="0">
              <a:spcBef>
                <a:spcPts val="0"/>
              </a:spcBef>
              <a:spcAft>
                <a:spcPts val="0"/>
              </a:spcAft>
              <a:buSzPts val="5200"/>
              <a:buNone/>
              <a:defRPr sz="6000"/>
            </a:lvl1pPr>
            <a:lvl2pPr lvl="1" algn="ctr" rtl="0">
              <a:spcBef>
                <a:spcPts val="0"/>
              </a:spcBef>
              <a:spcAft>
                <a:spcPts val="0"/>
              </a:spcAft>
              <a:buSzPts val="5200"/>
              <a:buNone/>
              <a:defRPr sz="5200"/>
            </a:lvl2pPr>
            <a:lvl3pPr lvl="2" algn="ctr" rtl="0">
              <a:spcBef>
                <a:spcPts val="0"/>
              </a:spcBef>
              <a:spcAft>
                <a:spcPts val="0"/>
              </a:spcAft>
              <a:buSzPts val="5200"/>
              <a:buNone/>
              <a:defRPr sz="5200"/>
            </a:lvl3pPr>
            <a:lvl4pPr lvl="3" algn="ctr" rtl="0">
              <a:spcBef>
                <a:spcPts val="0"/>
              </a:spcBef>
              <a:spcAft>
                <a:spcPts val="0"/>
              </a:spcAft>
              <a:buSzPts val="5200"/>
              <a:buNone/>
              <a:defRPr sz="5200"/>
            </a:lvl4pPr>
            <a:lvl5pPr lvl="4" algn="ctr" rtl="0">
              <a:spcBef>
                <a:spcPts val="0"/>
              </a:spcBef>
              <a:spcAft>
                <a:spcPts val="0"/>
              </a:spcAft>
              <a:buSzPts val="5200"/>
              <a:buNone/>
              <a:defRPr sz="5200"/>
            </a:lvl5pPr>
            <a:lvl6pPr lvl="5" algn="ctr" rtl="0">
              <a:spcBef>
                <a:spcPts val="0"/>
              </a:spcBef>
              <a:spcAft>
                <a:spcPts val="0"/>
              </a:spcAft>
              <a:buSzPts val="5200"/>
              <a:buNone/>
              <a:defRPr sz="5200"/>
            </a:lvl6pPr>
            <a:lvl7pPr lvl="6" algn="ctr" rtl="0">
              <a:spcBef>
                <a:spcPts val="0"/>
              </a:spcBef>
              <a:spcAft>
                <a:spcPts val="0"/>
              </a:spcAft>
              <a:buSzPts val="5200"/>
              <a:buNone/>
              <a:defRPr sz="5200"/>
            </a:lvl7pPr>
            <a:lvl8pPr lvl="7" algn="ctr" rtl="0">
              <a:spcBef>
                <a:spcPts val="0"/>
              </a:spcBef>
              <a:spcAft>
                <a:spcPts val="0"/>
              </a:spcAft>
              <a:buSzPts val="5200"/>
              <a:buNone/>
              <a:defRPr sz="5200"/>
            </a:lvl8pPr>
            <a:lvl9pPr lvl="8" algn="ctr" rtl="0">
              <a:spcBef>
                <a:spcPts val="0"/>
              </a:spcBef>
              <a:spcAft>
                <a:spcPts val="0"/>
              </a:spcAft>
              <a:buSzPts val="5200"/>
              <a:buNone/>
              <a:defRPr sz="5200"/>
            </a:lvl9pPr>
          </a:lstStyle>
          <a:p>
            <a:endParaRPr/>
          </a:p>
        </p:txBody>
      </p:sp>
      <p:sp>
        <p:nvSpPr>
          <p:cNvPr id="1343" name="Google Shape;1343;p46"/>
          <p:cNvSpPr txBox="1"/>
          <p:nvPr/>
        </p:nvSpPr>
        <p:spPr>
          <a:xfrm>
            <a:off x="2422213" y="3592175"/>
            <a:ext cx="4299600" cy="633000"/>
          </a:xfrm>
          <a:prstGeom prst="rect">
            <a:avLst/>
          </a:prstGeom>
          <a:noFill/>
          <a:ln>
            <a:noFill/>
          </a:ln>
        </p:spPr>
        <p:txBody>
          <a:bodyPr spcFirstLastPara="1" wrap="square" lIns="91425" tIns="91425" rIns="91425" bIns="91425" anchor="t" anchorCtr="0">
            <a:noAutofit/>
          </a:bodyPr>
          <a:lstStyle/>
          <a:p>
            <a:pPr marL="0" lvl="0" indent="0" algn="ctr" rtl="0">
              <a:spcBef>
                <a:spcPts val="300"/>
              </a:spcBef>
              <a:spcAft>
                <a:spcPts val="0"/>
              </a:spcAft>
              <a:buClr>
                <a:schemeClr val="dk2"/>
              </a:buClr>
              <a:buSzPts val="1100"/>
              <a:buFont typeface="Arial"/>
              <a:buNone/>
            </a:pPr>
            <a:r>
              <a:rPr lang="en" sz="1200">
                <a:solidFill>
                  <a:srgbClr val="434343"/>
                </a:solidFill>
                <a:latin typeface="Muli"/>
                <a:ea typeface="Muli"/>
                <a:cs typeface="Muli"/>
                <a:sym typeface="Muli"/>
              </a:rPr>
              <a:t>CREDITS: This presentation template was created by </a:t>
            </a:r>
            <a:r>
              <a:rPr lang="en" sz="1200">
                <a:solidFill>
                  <a:srgbClr val="434343"/>
                </a:solidFill>
                <a:uFill>
                  <a:noFill/>
                </a:uFill>
                <a:latin typeface="Muli"/>
                <a:ea typeface="Muli"/>
                <a:cs typeface="Muli"/>
                <a:sym typeface="Muli"/>
                <a:hlinkClick r:id="rId2">
                  <a:extLst>
                    <a:ext uri="{A12FA001-AC4F-418D-AE19-62706E023703}">
                      <ahyp:hlinkClr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val="tx"/>
                    </a:ext>
                  </a:extLst>
                </a:hlinkClick>
              </a:rPr>
              <a:t>Slidesgo</a:t>
            </a:r>
            <a:r>
              <a:rPr lang="en" sz="1200">
                <a:solidFill>
                  <a:srgbClr val="434343"/>
                </a:solidFill>
                <a:latin typeface="Muli"/>
                <a:ea typeface="Muli"/>
                <a:cs typeface="Muli"/>
                <a:sym typeface="Muli"/>
              </a:rPr>
              <a:t>, including icons by </a:t>
            </a:r>
            <a:r>
              <a:rPr lang="en" sz="1200">
                <a:solidFill>
                  <a:srgbClr val="434343"/>
                </a:solidFill>
                <a:uFill>
                  <a:noFill/>
                </a:uFill>
                <a:latin typeface="Muli"/>
                <a:ea typeface="Muli"/>
                <a:cs typeface="Muli"/>
                <a:sym typeface="Muli"/>
                <a:hlinkClick r:id="rId3">
                  <a:extLst>
                    <a:ext uri="{A12FA001-AC4F-418D-AE19-62706E023703}">
                      <ahyp:hlinkClr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val="tx"/>
                    </a:ext>
                  </a:extLst>
                </a:hlinkClick>
              </a:rPr>
              <a:t>Flaticon</a:t>
            </a:r>
            <a:r>
              <a:rPr lang="en" sz="1200">
                <a:solidFill>
                  <a:srgbClr val="434343"/>
                </a:solidFill>
                <a:latin typeface="Muli"/>
                <a:ea typeface="Muli"/>
                <a:cs typeface="Muli"/>
                <a:sym typeface="Muli"/>
              </a:rPr>
              <a:t> and infographics &amp; images by </a:t>
            </a:r>
            <a:r>
              <a:rPr lang="en" sz="1200">
                <a:solidFill>
                  <a:srgbClr val="434343"/>
                </a:solidFill>
                <a:uFill>
                  <a:noFill/>
                </a:uFill>
                <a:latin typeface="Muli"/>
                <a:ea typeface="Muli"/>
                <a:cs typeface="Muli"/>
                <a:sym typeface="Muli"/>
                <a:hlinkClick r:id="rId4">
                  <a:extLst>
                    <a:ext uri="{A12FA001-AC4F-418D-AE19-62706E023703}">
                      <ahyp:hlinkClr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val="tx"/>
                    </a:ext>
                  </a:extLst>
                </a:hlinkClick>
              </a:rPr>
              <a:t>Freepik</a:t>
            </a:r>
            <a:endParaRPr sz="1200">
              <a:solidFill>
                <a:srgbClr val="434343"/>
              </a:solidFill>
              <a:latin typeface="Muli"/>
              <a:ea typeface="Muli"/>
              <a:cs typeface="Muli"/>
              <a:sym typeface="Muli"/>
            </a:endParaRPr>
          </a:p>
          <a:p>
            <a:pPr marL="0" lvl="0" indent="0" algn="ctr" rtl="0">
              <a:lnSpc>
                <a:spcPct val="90000"/>
              </a:lnSpc>
              <a:spcBef>
                <a:spcPts val="0"/>
              </a:spcBef>
              <a:spcAft>
                <a:spcPts val="0"/>
              </a:spcAft>
              <a:buNone/>
            </a:pPr>
            <a:endParaRPr sz="1200">
              <a:solidFill>
                <a:schemeClr val="dk2"/>
              </a:solidFill>
              <a:latin typeface="Muli"/>
              <a:ea typeface="Muli"/>
              <a:cs typeface="Muli"/>
              <a:sym typeface="Muli"/>
            </a:endParaRPr>
          </a:p>
        </p:txBody>
      </p:sp>
      <p:sp>
        <p:nvSpPr>
          <p:cNvPr id="1344" name="Google Shape;1344;p46"/>
          <p:cNvSpPr txBox="1">
            <a:spLocks noGrp="1"/>
          </p:cNvSpPr>
          <p:nvPr>
            <p:ph type="subTitle" idx="1"/>
          </p:nvPr>
        </p:nvSpPr>
        <p:spPr>
          <a:xfrm>
            <a:off x="2955600" y="2255325"/>
            <a:ext cx="3232800" cy="1322100"/>
          </a:xfrm>
          <a:prstGeom prst="rect">
            <a:avLst/>
          </a:prstGeom>
          <a:noFill/>
          <a:ln>
            <a:noFill/>
          </a:ln>
        </p:spPr>
        <p:txBody>
          <a:bodyPr spcFirstLastPara="1" wrap="square" lIns="91425" tIns="91425" rIns="91425" bIns="91425" anchor="t" anchorCtr="0">
            <a:noAutofit/>
          </a:bodyPr>
          <a:lstStyle>
            <a:lvl1pPr lvl="0" algn="ctr" rtl="0">
              <a:lnSpc>
                <a:spcPct val="90000"/>
              </a:lnSpc>
              <a:spcBef>
                <a:spcPts val="0"/>
              </a:spcBef>
              <a:spcAft>
                <a:spcPts val="0"/>
              </a:spcAft>
              <a:buClr>
                <a:schemeClr val="dk2"/>
              </a:buClr>
              <a:buSzPts val="2800"/>
              <a:buNone/>
              <a:defRPr sz="1600">
                <a:solidFill>
                  <a:schemeClr val="dk2"/>
                </a:solidFill>
                <a:latin typeface="Muli"/>
                <a:ea typeface="Muli"/>
                <a:cs typeface="Muli"/>
                <a:sym typeface="Muli"/>
              </a:defRPr>
            </a:lvl1pPr>
            <a:lvl2pPr lvl="1" algn="ctr" rtl="0">
              <a:lnSpc>
                <a:spcPct val="100000"/>
              </a:lnSpc>
              <a:spcBef>
                <a:spcPts val="0"/>
              </a:spcBef>
              <a:spcAft>
                <a:spcPts val="0"/>
              </a:spcAft>
              <a:buClr>
                <a:schemeClr val="dk2"/>
              </a:buClr>
              <a:buSzPts val="2800"/>
              <a:buNone/>
              <a:defRPr sz="2800">
                <a:solidFill>
                  <a:schemeClr val="dk2"/>
                </a:solidFill>
              </a:defRPr>
            </a:lvl2pPr>
            <a:lvl3pPr lvl="2" algn="ctr" rtl="0">
              <a:lnSpc>
                <a:spcPct val="100000"/>
              </a:lnSpc>
              <a:spcBef>
                <a:spcPts val="0"/>
              </a:spcBef>
              <a:spcAft>
                <a:spcPts val="0"/>
              </a:spcAft>
              <a:buClr>
                <a:schemeClr val="dk2"/>
              </a:buClr>
              <a:buSzPts val="2800"/>
              <a:buNone/>
              <a:defRPr sz="2800">
                <a:solidFill>
                  <a:schemeClr val="dk2"/>
                </a:solidFill>
              </a:defRPr>
            </a:lvl3pPr>
            <a:lvl4pPr lvl="3" algn="ctr" rtl="0">
              <a:lnSpc>
                <a:spcPct val="100000"/>
              </a:lnSpc>
              <a:spcBef>
                <a:spcPts val="0"/>
              </a:spcBef>
              <a:spcAft>
                <a:spcPts val="0"/>
              </a:spcAft>
              <a:buClr>
                <a:schemeClr val="dk2"/>
              </a:buClr>
              <a:buSzPts val="2800"/>
              <a:buNone/>
              <a:defRPr sz="2800">
                <a:solidFill>
                  <a:schemeClr val="dk2"/>
                </a:solidFill>
              </a:defRPr>
            </a:lvl4pPr>
            <a:lvl5pPr lvl="4" algn="ctr" rtl="0">
              <a:lnSpc>
                <a:spcPct val="100000"/>
              </a:lnSpc>
              <a:spcBef>
                <a:spcPts val="0"/>
              </a:spcBef>
              <a:spcAft>
                <a:spcPts val="0"/>
              </a:spcAft>
              <a:buClr>
                <a:schemeClr val="dk2"/>
              </a:buClr>
              <a:buSzPts val="2800"/>
              <a:buNone/>
              <a:defRPr sz="2800">
                <a:solidFill>
                  <a:schemeClr val="dk2"/>
                </a:solidFill>
              </a:defRPr>
            </a:lvl5pPr>
            <a:lvl6pPr lvl="5" algn="ctr" rtl="0">
              <a:lnSpc>
                <a:spcPct val="100000"/>
              </a:lnSpc>
              <a:spcBef>
                <a:spcPts val="0"/>
              </a:spcBef>
              <a:spcAft>
                <a:spcPts val="0"/>
              </a:spcAft>
              <a:buClr>
                <a:schemeClr val="dk2"/>
              </a:buClr>
              <a:buSzPts val="2800"/>
              <a:buNone/>
              <a:defRPr sz="2800">
                <a:solidFill>
                  <a:schemeClr val="dk2"/>
                </a:solidFill>
              </a:defRPr>
            </a:lvl6pPr>
            <a:lvl7pPr lvl="6" algn="ctr" rtl="0">
              <a:lnSpc>
                <a:spcPct val="100000"/>
              </a:lnSpc>
              <a:spcBef>
                <a:spcPts val="0"/>
              </a:spcBef>
              <a:spcAft>
                <a:spcPts val="0"/>
              </a:spcAft>
              <a:buClr>
                <a:schemeClr val="dk2"/>
              </a:buClr>
              <a:buSzPts val="2800"/>
              <a:buNone/>
              <a:defRPr sz="2800">
                <a:solidFill>
                  <a:schemeClr val="dk2"/>
                </a:solidFill>
              </a:defRPr>
            </a:lvl7pPr>
            <a:lvl8pPr lvl="7" algn="ctr" rtl="0">
              <a:lnSpc>
                <a:spcPct val="100000"/>
              </a:lnSpc>
              <a:spcBef>
                <a:spcPts val="0"/>
              </a:spcBef>
              <a:spcAft>
                <a:spcPts val="0"/>
              </a:spcAft>
              <a:buClr>
                <a:schemeClr val="dk2"/>
              </a:buClr>
              <a:buSzPts val="2800"/>
              <a:buNone/>
              <a:defRPr sz="2800">
                <a:solidFill>
                  <a:schemeClr val="dk2"/>
                </a:solidFill>
              </a:defRPr>
            </a:lvl8pPr>
            <a:lvl9pPr lvl="8" algn="ctr" rtl="0">
              <a:lnSpc>
                <a:spcPct val="100000"/>
              </a:lnSpc>
              <a:spcBef>
                <a:spcPts val="0"/>
              </a:spcBef>
              <a:spcAft>
                <a:spcPts val="0"/>
              </a:spcAft>
              <a:buClr>
                <a:schemeClr val="dk2"/>
              </a:buClr>
              <a:buSzPts val="2800"/>
              <a:buNone/>
              <a:defRPr sz="2800">
                <a:solidFill>
                  <a:schemeClr val="dk2"/>
                </a:solidFill>
              </a:defRPr>
            </a:lvl9pPr>
          </a:lstStyle>
          <a:p>
            <a:endParaRPr/>
          </a:p>
        </p:txBody>
      </p:sp>
      <p:grpSp>
        <p:nvGrpSpPr>
          <p:cNvPr id="1345" name="Google Shape;1345;p46"/>
          <p:cNvGrpSpPr/>
          <p:nvPr/>
        </p:nvGrpSpPr>
        <p:grpSpPr>
          <a:xfrm rot="697126">
            <a:off x="8218474" y="-369190"/>
            <a:ext cx="1305393" cy="1346461"/>
            <a:chOff x="1492000" y="427450"/>
            <a:chExt cx="1188000" cy="1225375"/>
          </a:xfrm>
        </p:grpSpPr>
        <p:sp>
          <p:nvSpPr>
            <p:cNvPr id="1346" name="Google Shape;1346;p46"/>
            <p:cNvSpPr/>
            <p:nvPr/>
          </p:nvSpPr>
          <p:spPr>
            <a:xfrm>
              <a:off x="1492000" y="427450"/>
              <a:ext cx="1188000" cy="1225375"/>
            </a:xfrm>
            <a:custGeom>
              <a:avLst/>
              <a:gdLst/>
              <a:ahLst/>
              <a:cxnLst/>
              <a:rect l="l" t="t" r="r" b="b"/>
              <a:pathLst>
                <a:path w="47520" h="49015" extrusionOk="0">
                  <a:moveTo>
                    <a:pt x="44863" y="698"/>
                  </a:moveTo>
                  <a:lnTo>
                    <a:pt x="44863" y="698"/>
                  </a:lnTo>
                  <a:cubicBezTo>
                    <a:pt x="45260" y="745"/>
                    <a:pt x="45657" y="763"/>
                    <a:pt x="46048" y="763"/>
                  </a:cubicBezTo>
                  <a:cubicBezTo>
                    <a:pt x="46274" y="763"/>
                    <a:pt x="46497" y="757"/>
                    <a:pt x="46717" y="748"/>
                  </a:cubicBezTo>
                  <a:lnTo>
                    <a:pt x="46717" y="748"/>
                  </a:lnTo>
                  <a:cubicBezTo>
                    <a:pt x="46667" y="8567"/>
                    <a:pt x="46617" y="16387"/>
                    <a:pt x="46642" y="24207"/>
                  </a:cubicBezTo>
                  <a:cubicBezTo>
                    <a:pt x="46667" y="32076"/>
                    <a:pt x="46366" y="40046"/>
                    <a:pt x="46868" y="47891"/>
                  </a:cubicBezTo>
                  <a:cubicBezTo>
                    <a:pt x="46818" y="47891"/>
                    <a:pt x="46792" y="47866"/>
                    <a:pt x="46767" y="47866"/>
                  </a:cubicBezTo>
                  <a:cubicBezTo>
                    <a:pt x="39987" y="48053"/>
                    <a:pt x="33211" y="48100"/>
                    <a:pt x="26436" y="48100"/>
                  </a:cubicBezTo>
                  <a:cubicBezTo>
                    <a:pt x="19684" y="48100"/>
                    <a:pt x="12934" y="48054"/>
                    <a:pt x="6180" y="48054"/>
                  </a:cubicBezTo>
                  <a:cubicBezTo>
                    <a:pt x="4304" y="48054"/>
                    <a:pt x="2428" y="48057"/>
                    <a:pt x="552" y="48066"/>
                  </a:cubicBezTo>
                  <a:cubicBezTo>
                    <a:pt x="802" y="38116"/>
                    <a:pt x="1203" y="28066"/>
                    <a:pt x="1203" y="18066"/>
                  </a:cubicBezTo>
                  <a:cubicBezTo>
                    <a:pt x="1203" y="12452"/>
                    <a:pt x="1078" y="6863"/>
                    <a:pt x="727" y="1299"/>
                  </a:cubicBezTo>
                  <a:lnTo>
                    <a:pt x="752" y="1299"/>
                  </a:lnTo>
                  <a:cubicBezTo>
                    <a:pt x="1098" y="1362"/>
                    <a:pt x="1492" y="1415"/>
                    <a:pt x="1880" y="1415"/>
                  </a:cubicBezTo>
                  <a:cubicBezTo>
                    <a:pt x="2112" y="1415"/>
                    <a:pt x="2341" y="1396"/>
                    <a:pt x="2557" y="1349"/>
                  </a:cubicBezTo>
                  <a:lnTo>
                    <a:pt x="2557" y="1349"/>
                  </a:lnTo>
                  <a:cubicBezTo>
                    <a:pt x="2406" y="1650"/>
                    <a:pt x="2406" y="2051"/>
                    <a:pt x="2582" y="2377"/>
                  </a:cubicBezTo>
                  <a:cubicBezTo>
                    <a:pt x="2901" y="2970"/>
                    <a:pt x="3636" y="3314"/>
                    <a:pt x="4314" y="3314"/>
                  </a:cubicBezTo>
                  <a:cubicBezTo>
                    <a:pt x="4381" y="3314"/>
                    <a:pt x="4447" y="3311"/>
                    <a:pt x="4512" y="3304"/>
                  </a:cubicBezTo>
                  <a:cubicBezTo>
                    <a:pt x="5740" y="3229"/>
                    <a:pt x="6316" y="1700"/>
                    <a:pt x="5539" y="873"/>
                  </a:cubicBezTo>
                  <a:lnTo>
                    <a:pt x="5539" y="873"/>
                  </a:lnTo>
                  <a:cubicBezTo>
                    <a:pt x="5943" y="910"/>
                    <a:pt x="6360" y="933"/>
                    <a:pt x="6771" y="933"/>
                  </a:cubicBezTo>
                  <a:cubicBezTo>
                    <a:pt x="6921" y="933"/>
                    <a:pt x="7071" y="930"/>
                    <a:pt x="7218" y="923"/>
                  </a:cubicBezTo>
                  <a:lnTo>
                    <a:pt x="7218" y="923"/>
                  </a:lnTo>
                  <a:cubicBezTo>
                    <a:pt x="6918" y="1199"/>
                    <a:pt x="6742" y="1700"/>
                    <a:pt x="6792" y="2101"/>
                  </a:cubicBezTo>
                  <a:cubicBezTo>
                    <a:pt x="6842" y="2778"/>
                    <a:pt x="7344" y="3254"/>
                    <a:pt x="7995" y="3354"/>
                  </a:cubicBezTo>
                  <a:cubicBezTo>
                    <a:pt x="8078" y="3367"/>
                    <a:pt x="8161" y="3373"/>
                    <a:pt x="8244" y="3373"/>
                  </a:cubicBezTo>
                  <a:cubicBezTo>
                    <a:pt x="8813" y="3373"/>
                    <a:pt x="9362" y="3077"/>
                    <a:pt x="9624" y="2552"/>
                  </a:cubicBezTo>
                  <a:cubicBezTo>
                    <a:pt x="9850" y="2076"/>
                    <a:pt x="9850" y="1475"/>
                    <a:pt x="9599" y="998"/>
                  </a:cubicBezTo>
                  <a:cubicBezTo>
                    <a:pt x="10025" y="998"/>
                    <a:pt x="10451" y="973"/>
                    <a:pt x="10903" y="898"/>
                  </a:cubicBezTo>
                  <a:lnTo>
                    <a:pt x="10903" y="898"/>
                  </a:lnTo>
                  <a:cubicBezTo>
                    <a:pt x="10652" y="1149"/>
                    <a:pt x="10527" y="1500"/>
                    <a:pt x="10552" y="1876"/>
                  </a:cubicBezTo>
                  <a:cubicBezTo>
                    <a:pt x="10627" y="2527"/>
                    <a:pt x="11178" y="3029"/>
                    <a:pt x="11830" y="3104"/>
                  </a:cubicBezTo>
                  <a:cubicBezTo>
                    <a:pt x="11905" y="3116"/>
                    <a:pt x="11981" y="3122"/>
                    <a:pt x="12056" y="3122"/>
                  </a:cubicBezTo>
                  <a:cubicBezTo>
                    <a:pt x="12607" y="3122"/>
                    <a:pt x="13138" y="2806"/>
                    <a:pt x="13359" y="2277"/>
                  </a:cubicBezTo>
                  <a:cubicBezTo>
                    <a:pt x="13559" y="1826"/>
                    <a:pt x="13509" y="1299"/>
                    <a:pt x="13258" y="898"/>
                  </a:cubicBezTo>
                  <a:cubicBezTo>
                    <a:pt x="13576" y="898"/>
                    <a:pt x="13904" y="909"/>
                    <a:pt x="14237" y="909"/>
                  </a:cubicBezTo>
                  <a:cubicBezTo>
                    <a:pt x="14403" y="909"/>
                    <a:pt x="14570" y="907"/>
                    <a:pt x="14737" y="898"/>
                  </a:cubicBezTo>
                  <a:lnTo>
                    <a:pt x="14737" y="898"/>
                  </a:lnTo>
                  <a:cubicBezTo>
                    <a:pt x="14273" y="1850"/>
                    <a:pt x="14626" y="3103"/>
                    <a:pt x="15816" y="3103"/>
                  </a:cubicBezTo>
                  <a:cubicBezTo>
                    <a:pt x="15911" y="3103"/>
                    <a:pt x="16010" y="3095"/>
                    <a:pt x="16116" y="3079"/>
                  </a:cubicBezTo>
                  <a:cubicBezTo>
                    <a:pt x="17268" y="2928"/>
                    <a:pt x="17644" y="1625"/>
                    <a:pt x="17093" y="798"/>
                  </a:cubicBezTo>
                  <a:lnTo>
                    <a:pt x="17093" y="798"/>
                  </a:lnTo>
                  <a:cubicBezTo>
                    <a:pt x="17569" y="823"/>
                    <a:pt x="18070" y="823"/>
                    <a:pt x="18572" y="823"/>
                  </a:cubicBezTo>
                  <a:cubicBezTo>
                    <a:pt x="18183" y="1796"/>
                    <a:pt x="18761" y="2957"/>
                    <a:pt x="19917" y="2957"/>
                  </a:cubicBezTo>
                  <a:cubicBezTo>
                    <a:pt x="19952" y="2957"/>
                    <a:pt x="19989" y="2956"/>
                    <a:pt x="20025" y="2953"/>
                  </a:cubicBezTo>
                  <a:cubicBezTo>
                    <a:pt x="21103" y="2878"/>
                    <a:pt x="21604" y="1775"/>
                    <a:pt x="21203" y="898"/>
                  </a:cubicBezTo>
                  <a:lnTo>
                    <a:pt x="21203" y="898"/>
                  </a:lnTo>
                  <a:cubicBezTo>
                    <a:pt x="21579" y="923"/>
                    <a:pt x="21930" y="923"/>
                    <a:pt x="22306" y="923"/>
                  </a:cubicBezTo>
                  <a:cubicBezTo>
                    <a:pt x="21963" y="1782"/>
                    <a:pt x="22460" y="2905"/>
                    <a:pt x="23492" y="2905"/>
                  </a:cubicBezTo>
                  <a:cubicBezTo>
                    <a:pt x="23514" y="2905"/>
                    <a:pt x="23536" y="2904"/>
                    <a:pt x="23559" y="2903"/>
                  </a:cubicBezTo>
                  <a:cubicBezTo>
                    <a:pt x="24436" y="2878"/>
                    <a:pt x="25339" y="1775"/>
                    <a:pt x="25013" y="1024"/>
                  </a:cubicBezTo>
                  <a:cubicBezTo>
                    <a:pt x="25489" y="998"/>
                    <a:pt x="25940" y="998"/>
                    <a:pt x="26391" y="923"/>
                  </a:cubicBezTo>
                  <a:lnTo>
                    <a:pt x="26391" y="923"/>
                  </a:lnTo>
                  <a:cubicBezTo>
                    <a:pt x="26141" y="1450"/>
                    <a:pt x="25990" y="2001"/>
                    <a:pt x="26391" y="2502"/>
                  </a:cubicBezTo>
                  <a:cubicBezTo>
                    <a:pt x="26730" y="2921"/>
                    <a:pt x="27291" y="3117"/>
                    <a:pt x="27809" y="3117"/>
                  </a:cubicBezTo>
                  <a:cubicBezTo>
                    <a:pt x="27942" y="3117"/>
                    <a:pt x="28073" y="3104"/>
                    <a:pt x="28196" y="3079"/>
                  </a:cubicBezTo>
                  <a:cubicBezTo>
                    <a:pt x="29173" y="2828"/>
                    <a:pt x="29675" y="1625"/>
                    <a:pt x="29073" y="923"/>
                  </a:cubicBezTo>
                  <a:lnTo>
                    <a:pt x="30226" y="923"/>
                  </a:lnTo>
                  <a:cubicBezTo>
                    <a:pt x="29910" y="1969"/>
                    <a:pt x="30584" y="3132"/>
                    <a:pt x="31769" y="3132"/>
                  </a:cubicBezTo>
                  <a:cubicBezTo>
                    <a:pt x="31806" y="3132"/>
                    <a:pt x="31843" y="3131"/>
                    <a:pt x="31880" y="3129"/>
                  </a:cubicBezTo>
                  <a:cubicBezTo>
                    <a:pt x="33108" y="3029"/>
                    <a:pt x="33685" y="1750"/>
                    <a:pt x="33208" y="773"/>
                  </a:cubicBezTo>
                  <a:lnTo>
                    <a:pt x="33208" y="773"/>
                  </a:lnTo>
                  <a:cubicBezTo>
                    <a:pt x="33559" y="798"/>
                    <a:pt x="33885" y="823"/>
                    <a:pt x="34236" y="848"/>
                  </a:cubicBezTo>
                  <a:cubicBezTo>
                    <a:pt x="33885" y="1800"/>
                    <a:pt x="34436" y="2928"/>
                    <a:pt x="35589" y="2928"/>
                  </a:cubicBezTo>
                  <a:cubicBezTo>
                    <a:pt x="35602" y="2929"/>
                    <a:pt x="35614" y="2929"/>
                    <a:pt x="35626" y="2929"/>
                  </a:cubicBezTo>
                  <a:cubicBezTo>
                    <a:pt x="36682" y="2929"/>
                    <a:pt x="37315" y="1865"/>
                    <a:pt x="37018" y="973"/>
                  </a:cubicBezTo>
                  <a:cubicBezTo>
                    <a:pt x="37319" y="948"/>
                    <a:pt x="37645" y="923"/>
                    <a:pt x="37945" y="898"/>
                  </a:cubicBezTo>
                  <a:lnTo>
                    <a:pt x="37945" y="898"/>
                  </a:lnTo>
                  <a:cubicBezTo>
                    <a:pt x="37695" y="1775"/>
                    <a:pt x="38221" y="2753"/>
                    <a:pt x="39274" y="2803"/>
                  </a:cubicBezTo>
                  <a:cubicBezTo>
                    <a:pt x="39298" y="2804"/>
                    <a:pt x="39323" y="2805"/>
                    <a:pt x="39347" y="2805"/>
                  </a:cubicBezTo>
                  <a:cubicBezTo>
                    <a:pt x="40334" y="2805"/>
                    <a:pt x="40996" y="1829"/>
                    <a:pt x="40727" y="948"/>
                  </a:cubicBezTo>
                  <a:lnTo>
                    <a:pt x="40727" y="948"/>
                  </a:lnTo>
                  <a:cubicBezTo>
                    <a:pt x="41028" y="1024"/>
                    <a:pt x="41329" y="1049"/>
                    <a:pt x="41630" y="1074"/>
                  </a:cubicBezTo>
                  <a:cubicBezTo>
                    <a:pt x="41228" y="1800"/>
                    <a:pt x="41880" y="2928"/>
                    <a:pt x="42858" y="3079"/>
                  </a:cubicBezTo>
                  <a:cubicBezTo>
                    <a:pt x="42948" y="3092"/>
                    <a:pt x="43038" y="3099"/>
                    <a:pt x="43126" y="3099"/>
                  </a:cubicBezTo>
                  <a:cubicBezTo>
                    <a:pt x="44355" y="3099"/>
                    <a:pt x="45307" y="1844"/>
                    <a:pt x="44863" y="698"/>
                  </a:cubicBezTo>
                  <a:close/>
                  <a:moveTo>
                    <a:pt x="47088" y="0"/>
                  </a:moveTo>
                  <a:cubicBezTo>
                    <a:pt x="46975" y="0"/>
                    <a:pt x="46861" y="48"/>
                    <a:pt x="46792" y="146"/>
                  </a:cubicBezTo>
                  <a:cubicBezTo>
                    <a:pt x="46603" y="146"/>
                    <a:pt x="46411" y="145"/>
                    <a:pt x="46218" y="145"/>
                  </a:cubicBezTo>
                  <a:cubicBezTo>
                    <a:pt x="45543" y="145"/>
                    <a:pt x="44854" y="160"/>
                    <a:pt x="44211" y="297"/>
                  </a:cubicBezTo>
                  <a:cubicBezTo>
                    <a:pt x="44061" y="347"/>
                    <a:pt x="44061" y="572"/>
                    <a:pt x="44211" y="597"/>
                  </a:cubicBezTo>
                  <a:lnTo>
                    <a:pt x="44286" y="597"/>
                  </a:lnTo>
                  <a:cubicBezTo>
                    <a:pt x="44462" y="1199"/>
                    <a:pt x="44512" y="1851"/>
                    <a:pt x="43935" y="2277"/>
                  </a:cubicBezTo>
                  <a:cubicBezTo>
                    <a:pt x="43706" y="2437"/>
                    <a:pt x="43435" y="2556"/>
                    <a:pt x="43161" y="2556"/>
                  </a:cubicBezTo>
                  <a:cubicBezTo>
                    <a:pt x="43135" y="2556"/>
                    <a:pt x="43109" y="2555"/>
                    <a:pt x="43083" y="2552"/>
                  </a:cubicBezTo>
                  <a:cubicBezTo>
                    <a:pt x="42908" y="2502"/>
                    <a:pt x="42757" y="2452"/>
                    <a:pt x="42582" y="2427"/>
                  </a:cubicBezTo>
                  <a:cubicBezTo>
                    <a:pt x="41980" y="2126"/>
                    <a:pt x="41955" y="1675"/>
                    <a:pt x="42482" y="1099"/>
                  </a:cubicBezTo>
                  <a:cubicBezTo>
                    <a:pt x="42807" y="998"/>
                    <a:pt x="42732" y="547"/>
                    <a:pt x="42406" y="522"/>
                  </a:cubicBezTo>
                  <a:cubicBezTo>
                    <a:pt x="42002" y="490"/>
                    <a:pt x="41577" y="437"/>
                    <a:pt x="41158" y="437"/>
                  </a:cubicBezTo>
                  <a:cubicBezTo>
                    <a:pt x="40927" y="437"/>
                    <a:pt x="40699" y="453"/>
                    <a:pt x="40477" y="497"/>
                  </a:cubicBezTo>
                  <a:cubicBezTo>
                    <a:pt x="40451" y="489"/>
                    <a:pt x="40422" y="484"/>
                    <a:pt x="40393" y="484"/>
                  </a:cubicBezTo>
                  <a:cubicBezTo>
                    <a:pt x="40251" y="484"/>
                    <a:pt x="40093" y="582"/>
                    <a:pt x="40176" y="748"/>
                  </a:cubicBezTo>
                  <a:cubicBezTo>
                    <a:pt x="40426" y="1399"/>
                    <a:pt x="40226" y="2277"/>
                    <a:pt x="39374" y="2302"/>
                  </a:cubicBezTo>
                  <a:cubicBezTo>
                    <a:pt x="39362" y="2302"/>
                    <a:pt x="39351" y="2302"/>
                    <a:pt x="39340" y="2302"/>
                  </a:cubicBezTo>
                  <a:cubicBezTo>
                    <a:pt x="38464" y="2302"/>
                    <a:pt x="38177" y="1341"/>
                    <a:pt x="38622" y="698"/>
                  </a:cubicBezTo>
                  <a:cubicBezTo>
                    <a:pt x="38722" y="547"/>
                    <a:pt x="38597" y="297"/>
                    <a:pt x="38396" y="297"/>
                  </a:cubicBezTo>
                  <a:cubicBezTo>
                    <a:pt x="37845" y="372"/>
                    <a:pt x="37319" y="447"/>
                    <a:pt x="36792" y="572"/>
                  </a:cubicBezTo>
                  <a:cubicBezTo>
                    <a:pt x="36767" y="547"/>
                    <a:pt x="36742" y="522"/>
                    <a:pt x="36717" y="472"/>
                  </a:cubicBezTo>
                  <a:cubicBezTo>
                    <a:pt x="36687" y="435"/>
                    <a:pt x="36647" y="420"/>
                    <a:pt x="36606" y="420"/>
                  </a:cubicBezTo>
                  <a:cubicBezTo>
                    <a:pt x="36478" y="420"/>
                    <a:pt x="36335" y="571"/>
                    <a:pt x="36391" y="723"/>
                  </a:cubicBezTo>
                  <a:cubicBezTo>
                    <a:pt x="36341" y="798"/>
                    <a:pt x="36391" y="948"/>
                    <a:pt x="36492" y="973"/>
                  </a:cubicBezTo>
                  <a:cubicBezTo>
                    <a:pt x="36735" y="1630"/>
                    <a:pt x="36459" y="2429"/>
                    <a:pt x="35662" y="2429"/>
                  </a:cubicBezTo>
                  <a:cubicBezTo>
                    <a:pt x="35638" y="2429"/>
                    <a:pt x="35614" y="2429"/>
                    <a:pt x="35589" y="2427"/>
                  </a:cubicBezTo>
                  <a:cubicBezTo>
                    <a:pt x="34687" y="2402"/>
                    <a:pt x="34436" y="1374"/>
                    <a:pt x="34913" y="723"/>
                  </a:cubicBezTo>
                  <a:cubicBezTo>
                    <a:pt x="35063" y="572"/>
                    <a:pt x="34888" y="322"/>
                    <a:pt x="34687" y="322"/>
                  </a:cubicBezTo>
                  <a:cubicBezTo>
                    <a:pt x="34086" y="322"/>
                    <a:pt x="33509" y="322"/>
                    <a:pt x="32908" y="347"/>
                  </a:cubicBezTo>
                  <a:cubicBezTo>
                    <a:pt x="32873" y="312"/>
                    <a:pt x="32831" y="298"/>
                    <a:pt x="32787" y="298"/>
                  </a:cubicBezTo>
                  <a:cubicBezTo>
                    <a:pt x="32641" y="298"/>
                    <a:pt x="32485" y="462"/>
                    <a:pt x="32582" y="597"/>
                  </a:cubicBezTo>
                  <a:cubicBezTo>
                    <a:pt x="33098" y="1359"/>
                    <a:pt x="32867" y="2554"/>
                    <a:pt x="31843" y="2554"/>
                  </a:cubicBezTo>
                  <a:cubicBezTo>
                    <a:pt x="31822" y="2554"/>
                    <a:pt x="31801" y="2553"/>
                    <a:pt x="31780" y="2552"/>
                  </a:cubicBezTo>
                  <a:cubicBezTo>
                    <a:pt x="30827" y="2527"/>
                    <a:pt x="30477" y="1550"/>
                    <a:pt x="30878" y="798"/>
                  </a:cubicBezTo>
                  <a:cubicBezTo>
                    <a:pt x="31003" y="623"/>
                    <a:pt x="30853" y="397"/>
                    <a:pt x="30652" y="397"/>
                  </a:cubicBezTo>
                  <a:cubicBezTo>
                    <a:pt x="29975" y="397"/>
                    <a:pt x="29374" y="497"/>
                    <a:pt x="28722" y="648"/>
                  </a:cubicBezTo>
                  <a:cubicBezTo>
                    <a:pt x="28697" y="623"/>
                    <a:pt x="28647" y="597"/>
                    <a:pt x="28622" y="572"/>
                  </a:cubicBezTo>
                  <a:cubicBezTo>
                    <a:pt x="28590" y="561"/>
                    <a:pt x="28559" y="556"/>
                    <a:pt x="28528" y="556"/>
                  </a:cubicBezTo>
                  <a:cubicBezTo>
                    <a:pt x="28295" y="556"/>
                    <a:pt x="28127" y="863"/>
                    <a:pt x="28371" y="973"/>
                  </a:cubicBezTo>
                  <a:cubicBezTo>
                    <a:pt x="29098" y="1349"/>
                    <a:pt x="28923" y="2277"/>
                    <a:pt x="28196" y="2552"/>
                  </a:cubicBezTo>
                  <a:cubicBezTo>
                    <a:pt x="28045" y="2590"/>
                    <a:pt x="27901" y="2609"/>
                    <a:pt x="27760" y="2609"/>
                  </a:cubicBezTo>
                  <a:cubicBezTo>
                    <a:pt x="27619" y="2609"/>
                    <a:pt x="27482" y="2590"/>
                    <a:pt x="27344" y="2552"/>
                  </a:cubicBezTo>
                  <a:cubicBezTo>
                    <a:pt x="26517" y="2001"/>
                    <a:pt x="26391" y="1399"/>
                    <a:pt x="26993" y="798"/>
                  </a:cubicBezTo>
                  <a:cubicBezTo>
                    <a:pt x="27118" y="623"/>
                    <a:pt x="27043" y="372"/>
                    <a:pt x="26817" y="372"/>
                  </a:cubicBezTo>
                  <a:cubicBezTo>
                    <a:pt x="26091" y="397"/>
                    <a:pt x="25339" y="497"/>
                    <a:pt x="24612" y="572"/>
                  </a:cubicBezTo>
                  <a:cubicBezTo>
                    <a:pt x="24587" y="572"/>
                    <a:pt x="24562" y="547"/>
                    <a:pt x="24537" y="547"/>
                  </a:cubicBezTo>
                  <a:cubicBezTo>
                    <a:pt x="24503" y="522"/>
                    <a:pt x="24467" y="511"/>
                    <a:pt x="24432" y="511"/>
                  </a:cubicBezTo>
                  <a:cubicBezTo>
                    <a:pt x="24361" y="511"/>
                    <a:pt x="24294" y="556"/>
                    <a:pt x="24261" y="623"/>
                  </a:cubicBezTo>
                  <a:cubicBezTo>
                    <a:pt x="24086" y="698"/>
                    <a:pt x="24111" y="998"/>
                    <a:pt x="24336" y="998"/>
                  </a:cubicBezTo>
                  <a:lnTo>
                    <a:pt x="24436" y="998"/>
                  </a:lnTo>
                  <a:cubicBezTo>
                    <a:pt x="24637" y="1299"/>
                    <a:pt x="24512" y="1800"/>
                    <a:pt x="24336" y="2026"/>
                  </a:cubicBezTo>
                  <a:cubicBezTo>
                    <a:pt x="24134" y="2249"/>
                    <a:pt x="23882" y="2373"/>
                    <a:pt x="23608" y="2373"/>
                  </a:cubicBezTo>
                  <a:cubicBezTo>
                    <a:pt x="23543" y="2373"/>
                    <a:pt x="23476" y="2366"/>
                    <a:pt x="23409" y="2352"/>
                  </a:cubicBezTo>
                  <a:cubicBezTo>
                    <a:pt x="22732" y="2252"/>
                    <a:pt x="22381" y="1425"/>
                    <a:pt x="22857" y="823"/>
                  </a:cubicBezTo>
                  <a:cubicBezTo>
                    <a:pt x="22983" y="673"/>
                    <a:pt x="22908" y="472"/>
                    <a:pt x="22707" y="447"/>
                  </a:cubicBezTo>
                  <a:cubicBezTo>
                    <a:pt x="22439" y="428"/>
                    <a:pt x="22171" y="420"/>
                    <a:pt x="21903" y="420"/>
                  </a:cubicBezTo>
                  <a:cubicBezTo>
                    <a:pt x="21469" y="420"/>
                    <a:pt x="21036" y="441"/>
                    <a:pt x="20602" y="472"/>
                  </a:cubicBezTo>
                  <a:cubicBezTo>
                    <a:pt x="20351" y="497"/>
                    <a:pt x="20351" y="848"/>
                    <a:pt x="20602" y="873"/>
                  </a:cubicBezTo>
                  <a:lnTo>
                    <a:pt x="20652" y="873"/>
                  </a:lnTo>
                  <a:cubicBezTo>
                    <a:pt x="21028" y="1525"/>
                    <a:pt x="20777" y="2452"/>
                    <a:pt x="19925" y="2452"/>
                  </a:cubicBezTo>
                  <a:cubicBezTo>
                    <a:pt x="18998" y="2452"/>
                    <a:pt x="18747" y="1349"/>
                    <a:pt x="19198" y="698"/>
                  </a:cubicBezTo>
                  <a:cubicBezTo>
                    <a:pt x="19299" y="547"/>
                    <a:pt x="19173" y="322"/>
                    <a:pt x="18973" y="322"/>
                  </a:cubicBezTo>
                  <a:cubicBezTo>
                    <a:pt x="18529" y="322"/>
                    <a:pt x="18085" y="305"/>
                    <a:pt x="17641" y="305"/>
                  </a:cubicBezTo>
                  <a:cubicBezTo>
                    <a:pt x="17308" y="305"/>
                    <a:pt x="16975" y="315"/>
                    <a:pt x="16642" y="347"/>
                  </a:cubicBezTo>
                  <a:lnTo>
                    <a:pt x="16592" y="347"/>
                  </a:lnTo>
                  <a:cubicBezTo>
                    <a:pt x="16592" y="347"/>
                    <a:pt x="16567" y="322"/>
                    <a:pt x="16542" y="322"/>
                  </a:cubicBezTo>
                  <a:cubicBezTo>
                    <a:pt x="16503" y="299"/>
                    <a:pt x="16465" y="289"/>
                    <a:pt x="16428" y="289"/>
                  </a:cubicBezTo>
                  <a:cubicBezTo>
                    <a:pt x="16226" y="289"/>
                    <a:pt x="16083" y="595"/>
                    <a:pt x="16316" y="723"/>
                  </a:cubicBezTo>
                  <a:cubicBezTo>
                    <a:pt x="17068" y="1224"/>
                    <a:pt x="17118" y="2427"/>
                    <a:pt x="16065" y="2628"/>
                  </a:cubicBezTo>
                  <a:cubicBezTo>
                    <a:pt x="16001" y="2641"/>
                    <a:pt x="15937" y="2648"/>
                    <a:pt x="15874" y="2648"/>
                  </a:cubicBezTo>
                  <a:cubicBezTo>
                    <a:pt x="15009" y="2648"/>
                    <a:pt x="14351" y="1430"/>
                    <a:pt x="15238" y="823"/>
                  </a:cubicBezTo>
                  <a:cubicBezTo>
                    <a:pt x="15414" y="723"/>
                    <a:pt x="15339" y="472"/>
                    <a:pt x="15113" y="447"/>
                  </a:cubicBezTo>
                  <a:cubicBezTo>
                    <a:pt x="14835" y="428"/>
                    <a:pt x="14558" y="420"/>
                    <a:pt x="14279" y="420"/>
                  </a:cubicBezTo>
                  <a:cubicBezTo>
                    <a:pt x="13827" y="420"/>
                    <a:pt x="13372" y="441"/>
                    <a:pt x="12908" y="472"/>
                  </a:cubicBezTo>
                  <a:cubicBezTo>
                    <a:pt x="12882" y="497"/>
                    <a:pt x="12857" y="497"/>
                    <a:pt x="12807" y="522"/>
                  </a:cubicBezTo>
                  <a:cubicBezTo>
                    <a:pt x="12682" y="522"/>
                    <a:pt x="12582" y="748"/>
                    <a:pt x="12682" y="898"/>
                  </a:cubicBezTo>
                  <a:cubicBezTo>
                    <a:pt x="13208" y="1525"/>
                    <a:pt x="13008" y="2628"/>
                    <a:pt x="12030" y="2628"/>
                  </a:cubicBezTo>
                  <a:cubicBezTo>
                    <a:pt x="11103" y="2628"/>
                    <a:pt x="10627" y="1274"/>
                    <a:pt x="11604" y="923"/>
                  </a:cubicBezTo>
                  <a:cubicBezTo>
                    <a:pt x="11730" y="873"/>
                    <a:pt x="11730" y="698"/>
                    <a:pt x="11629" y="673"/>
                  </a:cubicBezTo>
                  <a:cubicBezTo>
                    <a:pt x="11604" y="572"/>
                    <a:pt x="11554" y="472"/>
                    <a:pt x="11429" y="472"/>
                  </a:cubicBezTo>
                  <a:cubicBezTo>
                    <a:pt x="11209" y="457"/>
                    <a:pt x="10984" y="449"/>
                    <a:pt x="10758" y="449"/>
                  </a:cubicBezTo>
                  <a:cubicBezTo>
                    <a:pt x="10236" y="449"/>
                    <a:pt x="9705" y="493"/>
                    <a:pt x="9198" y="597"/>
                  </a:cubicBezTo>
                  <a:cubicBezTo>
                    <a:pt x="9187" y="596"/>
                    <a:pt x="9176" y="595"/>
                    <a:pt x="9164" y="595"/>
                  </a:cubicBezTo>
                  <a:cubicBezTo>
                    <a:pt x="9020" y="595"/>
                    <a:pt x="8857" y="736"/>
                    <a:pt x="8973" y="898"/>
                  </a:cubicBezTo>
                  <a:cubicBezTo>
                    <a:pt x="9248" y="1299"/>
                    <a:pt x="9424" y="1750"/>
                    <a:pt x="9223" y="2227"/>
                  </a:cubicBezTo>
                  <a:cubicBezTo>
                    <a:pt x="9070" y="2620"/>
                    <a:pt x="8688" y="2842"/>
                    <a:pt x="8276" y="2842"/>
                  </a:cubicBezTo>
                  <a:cubicBezTo>
                    <a:pt x="8216" y="2842"/>
                    <a:pt x="8156" y="2838"/>
                    <a:pt x="8095" y="2828"/>
                  </a:cubicBezTo>
                  <a:cubicBezTo>
                    <a:pt x="7669" y="2778"/>
                    <a:pt x="7344" y="2452"/>
                    <a:pt x="7344" y="2001"/>
                  </a:cubicBezTo>
                  <a:cubicBezTo>
                    <a:pt x="7319" y="1600"/>
                    <a:pt x="7544" y="1299"/>
                    <a:pt x="7845" y="1024"/>
                  </a:cubicBezTo>
                  <a:cubicBezTo>
                    <a:pt x="7920" y="948"/>
                    <a:pt x="7920" y="873"/>
                    <a:pt x="7870" y="798"/>
                  </a:cubicBezTo>
                  <a:cubicBezTo>
                    <a:pt x="7945" y="698"/>
                    <a:pt x="7895" y="497"/>
                    <a:pt x="7770" y="472"/>
                  </a:cubicBezTo>
                  <a:cubicBezTo>
                    <a:pt x="7476" y="428"/>
                    <a:pt x="7177" y="412"/>
                    <a:pt x="6874" y="412"/>
                  </a:cubicBezTo>
                  <a:cubicBezTo>
                    <a:pt x="6324" y="412"/>
                    <a:pt x="5763" y="465"/>
                    <a:pt x="5213" y="497"/>
                  </a:cubicBezTo>
                  <a:cubicBezTo>
                    <a:pt x="5163" y="497"/>
                    <a:pt x="5113" y="522"/>
                    <a:pt x="5088" y="572"/>
                  </a:cubicBezTo>
                  <a:cubicBezTo>
                    <a:pt x="5069" y="567"/>
                    <a:pt x="5050" y="565"/>
                    <a:pt x="5032" y="565"/>
                  </a:cubicBezTo>
                  <a:cubicBezTo>
                    <a:pt x="4879" y="565"/>
                    <a:pt x="4756" y="736"/>
                    <a:pt x="4913" y="848"/>
                  </a:cubicBezTo>
                  <a:cubicBezTo>
                    <a:pt x="5213" y="1099"/>
                    <a:pt x="5464" y="1425"/>
                    <a:pt x="5439" y="1826"/>
                  </a:cubicBezTo>
                  <a:cubicBezTo>
                    <a:pt x="5389" y="2327"/>
                    <a:pt x="4988" y="2728"/>
                    <a:pt x="4512" y="2778"/>
                  </a:cubicBezTo>
                  <a:cubicBezTo>
                    <a:pt x="4478" y="2781"/>
                    <a:pt x="4444" y="2783"/>
                    <a:pt x="4409" y="2783"/>
                  </a:cubicBezTo>
                  <a:cubicBezTo>
                    <a:pt x="3603" y="2783"/>
                    <a:pt x="2415" y="1966"/>
                    <a:pt x="3208" y="1149"/>
                  </a:cubicBezTo>
                  <a:cubicBezTo>
                    <a:pt x="3312" y="1045"/>
                    <a:pt x="3210" y="873"/>
                    <a:pt x="3087" y="873"/>
                  </a:cubicBezTo>
                  <a:cubicBezTo>
                    <a:pt x="3061" y="873"/>
                    <a:pt x="3034" y="881"/>
                    <a:pt x="3008" y="898"/>
                  </a:cubicBezTo>
                  <a:lnTo>
                    <a:pt x="2983" y="898"/>
                  </a:lnTo>
                  <a:cubicBezTo>
                    <a:pt x="2933" y="873"/>
                    <a:pt x="2907" y="848"/>
                    <a:pt x="2857" y="848"/>
                  </a:cubicBezTo>
                  <a:cubicBezTo>
                    <a:pt x="2773" y="836"/>
                    <a:pt x="2689" y="831"/>
                    <a:pt x="2605" y="831"/>
                  </a:cubicBezTo>
                  <a:cubicBezTo>
                    <a:pt x="2339" y="831"/>
                    <a:pt x="2077" y="879"/>
                    <a:pt x="1830" y="898"/>
                  </a:cubicBezTo>
                  <a:cubicBezTo>
                    <a:pt x="1479" y="923"/>
                    <a:pt x="1153" y="923"/>
                    <a:pt x="802" y="923"/>
                  </a:cubicBezTo>
                  <a:cubicBezTo>
                    <a:pt x="752" y="923"/>
                    <a:pt x="727" y="923"/>
                    <a:pt x="702" y="948"/>
                  </a:cubicBezTo>
                  <a:cubicBezTo>
                    <a:pt x="669" y="893"/>
                    <a:pt x="606" y="862"/>
                    <a:pt x="547" y="862"/>
                  </a:cubicBezTo>
                  <a:cubicBezTo>
                    <a:pt x="472" y="862"/>
                    <a:pt x="401" y="912"/>
                    <a:pt x="401" y="1024"/>
                  </a:cubicBezTo>
                  <a:cubicBezTo>
                    <a:pt x="151" y="8693"/>
                    <a:pt x="552" y="16412"/>
                    <a:pt x="501" y="24106"/>
                  </a:cubicBezTo>
                  <a:cubicBezTo>
                    <a:pt x="451" y="32126"/>
                    <a:pt x="226" y="40147"/>
                    <a:pt x="0" y="48167"/>
                  </a:cubicBezTo>
                  <a:cubicBezTo>
                    <a:pt x="0" y="48346"/>
                    <a:pt x="141" y="48435"/>
                    <a:pt x="276" y="48435"/>
                  </a:cubicBezTo>
                  <a:cubicBezTo>
                    <a:pt x="330" y="48435"/>
                    <a:pt x="383" y="48421"/>
                    <a:pt x="426" y="48392"/>
                  </a:cubicBezTo>
                  <a:cubicBezTo>
                    <a:pt x="451" y="48417"/>
                    <a:pt x="501" y="48442"/>
                    <a:pt x="552" y="48442"/>
                  </a:cubicBezTo>
                  <a:cubicBezTo>
                    <a:pt x="6395" y="48873"/>
                    <a:pt x="12274" y="49015"/>
                    <a:pt x="18164" y="49015"/>
                  </a:cubicBezTo>
                  <a:cubicBezTo>
                    <a:pt x="27709" y="49015"/>
                    <a:pt x="37282" y="48642"/>
                    <a:pt x="46767" y="48518"/>
                  </a:cubicBezTo>
                  <a:cubicBezTo>
                    <a:pt x="46968" y="48518"/>
                    <a:pt x="47068" y="48367"/>
                    <a:pt x="47068" y="48217"/>
                  </a:cubicBezTo>
                  <a:cubicBezTo>
                    <a:pt x="47118" y="48217"/>
                    <a:pt x="47193" y="48167"/>
                    <a:pt x="47193" y="48066"/>
                  </a:cubicBezTo>
                  <a:cubicBezTo>
                    <a:pt x="47519" y="40147"/>
                    <a:pt x="47118" y="32152"/>
                    <a:pt x="47168" y="24207"/>
                  </a:cubicBezTo>
                  <a:cubicBezTo>
                    <a:pt x="47193" y="16237"/>
                    <a:pt x="47269" y="8292"/>
                    <a:pt x="47419" y="347"/>
                  </a:cubicBezTo>
                  <a:cubicBezTo>
                    <a:pt x="47434" y="118"/>
                    <a:pt x="47263" y="0"/>
                    <a:pt x="47088" y="0"/>
                  </a:cubicBezTo>
                  <a:close/>
                </a:path>
              </a:pathLst>
            </a:custGeom>
            <a:solidFill>
              <a:srgbClr val="1C1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 name="Google Shape;1347;p46"/>
            <p:cNvSpPr/>
            <p:nvPr/>
          </p:nvSpPr>
          <p:spPr>
            <a:xfrm>
              <a:off x="1505775" y="444875"/>
              <a:ext cx="1157925" cy="1185100"/>
            </a:xfrm>
            <a:custGeom>
              <a:avLst/>
              <a:gdLst/>
              <a:ahLst/>
              <a:cxnLst/>
              <a:rect l="l" t="t" r="r" b="b"/>
              <a:pathLst>
                <a:path w="46317" h="47404" extrusionOk="0">
                  <a:moveTo>
                    <a:pt x="19694" y="12839"/>
                  </a:moveTo>
                  <a:cubicBezTo>
                    <a:pt x="25666" y="12839"/>
                    <a:pt x="31640" y="12924"/>
                    <a:pt x="37606" y="12924"/>
                  </a:cubicBezTo>
                  <a:cubicBezTo>
                    <a:pt x="38998" y="12924"/>
                    <a:pt x="40389" y="12919"/>
                    <a:pt x="41780" y="12908"/>
                  </a:cubicBezTo>
                  <a:cubicBezTo>
                    <a:pt x="42031" y="12908"/>
                    <a:pt x="42031" y="13309"/>
                    <a:pt x="41780" y="13309"/>
                  </a:cubicBezTo>
                  <a:cubicBezTo>
                    <a:pt x="40353" y="13295"/>
                    <a:pt x="38925" y="13288"/>
                    <a:pt x="37497" y="13288"/>
                  </a:cubicBezTo>
                  <a:cubicBezTo>
                    <a:pt x="30111" y="13288"/>
                    <a:pt x="22711" y="13452"/>
                    <a:pt x="15319" y="13452"/>
                  </a:cubicBezTo>
                  <a:cubicBezTo>
                    <a:pt x="11840" y="13452"/>
                    <a:pt x="8362" y="13415"/>
                    <a:pt x="4888" y="13309"/>
                  </a:cubicBezTo>
                  <a:cubicBezTo>
                    <a:pt x="4763" y="13309"/>
                    <a:pt x="4763" y="13109"/>
                    <a:pt x="4888" y="13109"/>
                  </a:cubicBezTo>
                  <a:cubicBezTo>
                    <a:pt x="9817" y="12897"/>
                    <a:pt x="14755" y="12839"/>
                    <a:pt x="19694" y="12839"/>
                  </a:cubicBezTo>
                  <a:close/>
                  <a:moveTo>
                    <a:pt x="41778" y="16165"/>
                  </a:moveTo>
                  <a:cubicBezTo>
                    <a:pt x="42081" y="16165"/>
                    <a:pt x="42073" y="16643"/>
                    <a:pt x="41755" y="16667"/>
                  </a:cubicBezTo>
                  <a:cubicBezTo>
                    <a:pt x="33336" y="16859"/>
                    <a:pt x="24820" y="17221"/>
                    <a:pt x="16342" y="17221"/>
                  </a:cubicBezTo>
                  <a:cubicBezTo>
                    <a:pt x="12630" y="17221"/>
                    <a:pt x="8925" y="17151"/>
                    <a:pt x="5239" y="16968"/>
                  </a:cubicBezTo>
                  <a:cubicBezTo>
                    <a:pt x="5113" y="16968"/>
                    <a:pt x="5113" y="16793"/>
                    <a:pt x="5239" y="16793"/>
                  </a:cubicBezTo>
                  <a:cubicBezTo>
                    <a:pt x="17369" y="16166"/>
                    <a:pt x="29625" y="16467"/>
                    <a:pt x="41755" y="16166"/>
                  </a:cubicBezTo>
                  <a:cubicBezTo>
                    <a:pt x="41763" y="16166"/>
                    <a:pt x="41771" y="16165"/>
                    <a:pt x="41778" y="16165"/>
                  </a:cubicBezTo>
                  <a:close/>
                  <a:moveTo>
                    <a:pt x="30937" y="19611"/>
                  </a:moveTo>
                  <a:cubicBezTo>
                    <a:pt x="34361" y="19611"/>
                    <a:pt x="37787" y="19640"/>
                    <a:pt x="41204" y="19725"/>
                  </a:cubicBezTo>
                  <a:cubicBezTo>
                    <a:pt x="41505" y="19750"/>
                    <a:pt x="41505" y="20201"/>
                    <a:pt x="41204" y="20201"/>
                  </a:cubicBezTo>
                  <a:cubicBezTo>
                    <a:pt x="36567" y="20163"/>
                    <a:pt x="31916" y="20110"/>
                    <a:pt x="27273" y="20110"/>
                  </a:cubicBezTo>
                  <a:cubicBezTo>
                    <a:pt x="25867" y="20110"/>
                    <a:pt x="24462" y="20114"/>
                    <a:pt x="23058" y="20126"/>
                  </a:cubicBezTo>
                  <a:cubicBezTo>
                    <a:pt x="18090" y="20167"/>
                    <a:pt x="13089" y="20446"/>
                    <a:pt x="8109" y="20446"/>
                  </a:cubicBezTo>
                  <a:cubicBezTo>
                    <a:pt x="7034" y="20446"/>
                    <a:pt x="5960" y="20433"/>
                    <a:pt x="4888" y="20402"/>
                  </a:cubicBezTo>
                  <a:cubicBezTo>
                    <a:pt x="4737" y="20402"/>
                    <a:pt x="4763" y="20176"/>
                    <a:pt x="4888" y="20176"/>
                  </a:cubicBezTo>
                  <a:cubicBezTo>
                    <a:pt x="10903" y="19575"/>
                    <a:pt x="17018" y="19700"/>
                    <a:pt x="23058" y="19650"/>
                  </a:cubicBezTo>
                  <a:cubicBezTo>
                    <a:pt x="25681" y="19628"/>
                    <a:pt x="28309" y="19611"/>
                    <a:pt x="30937" y="19611"/>
                  </a:cubicBezTo>
                  <a:close/>
                  <a:moveTo>
                    <a:pt x="29043" y="23158"/>
                  </a:moveTo>
                  <a:cubicBezTo>
                    <a:pt x="32026" y="23158"/>
                    <a:pt x="35010" y="23162"/>
                    <a:pt x="37992" y="23162"/>
                  </a:cubicBezTo>
                  <a:cubicBezTo>
                    <a:pt x="39330" y="23162"/>
                    <a:pt x="40668" y="23161"/>
                    <a:pt x="42006" y="23159"/>
                  </a:cubicBezTo>
                  <a:cubicBezTo>
                    <a:pt x="42013" y="23158"/>
                    <a:pt x="42021" y="23158"/>
                    <a:pt x="42028" y="23158"/>
                  </a:cubicBezTo>
                  <a:cubicBezTo>
                    <a:pt x="42357" y="23158"/>
                    <a:pt x="42349" y="23710"/>
                    <a:pt x="42006" y="23710"/>
                  </a:cubicBezTo>
                  <a:cubicBezTo>
                    <a:pt x="33957" y="23743"/>
                    <a:pt x="25897" y="23862"/>
                    <a:pt x="17848" y="23862"/>
                  </a:cubicBezTo>
                  <a:cubicBezTo>
                    <a:pt x="13641" y="23862"/>
                    <a:pt x="9437" y="23830"/>
                    <a:pt x="5239" y="23735"/>
                  </a:cubicBezTo>
                  <a:cubicBezTo>
                    <a:pt x="5038" y="23735"/>
                    <a:pt x="5063" y="23459"/>
                    <a:pt x="5239" y="23434"/>
                  </a:cubicBezTo>
                  <a:cubicBezTo>
                    <a:pt x="13159" y="23191"/>
                    <a:pt x="21101" y="23158"/>
                    <a:pt x="29043" y="23158"/>
                  </a:cubicBezTo>
                  <a:close/>
                  <a:moveTo>
                    <a:pt x="41678" y="26667"/>
                  </a:moveTo>
                  <a:cubicBezTo>
                    <a:pt x="41981" y="26667"/>
                    <a:pt x="41973" y="27144"/>
                    <a:pt x="41655" y="27144"/>
                  </a:cubicBezTo>
                  <a:cubicBezTo>
                    <a:pt x="33375" y="27482"/>
                    <a:pt x="25039" y="27820"/>
                    <a:pt x="16714" y="27820"/>
                  </a:cubicBezTo>
                  <a:cubicBezTo>
                    <a:pt x="12691" y="27820"/>
                    <a:pt x="8672" y="27741"/>
                    <a:pt x="4662" y="27545"/>
                  </a:cubicBezTo>
                  <a:cubicBezTo>
                    <a:pt x="4462" y="27545"/>
                    <a:pt x="4462" y="27219"/>
                    <a:pt x="4662" y="27219"/>
                  </a:cubicBezTo>
                  <a:cubicBezTo>
                    <a:pt x="16993" y="27018"/>
                    <a:pt x="29324" y="27194"/>
                    <a:pt x="41655" y="26668"/>
                  </a:cubicBezTo>
                  <a:cubicBezTo>
                    <a:pt x="41663" y="26667"/>
                    <a:pt x="41671" y="26667"/>
                    <a:pt x="41678" y="26667"/>
                  </a:cubicBezTo>
                  <a:close/>
                  <a:moveTo>
                    <a:pt x="31837" y="30448"/>
                  </a:moveTo>
                  <a:cubicBezTo>
                    <a:pt x="35001" y="30448"/>
                    <a:pt x="38165" y="30457"/>
                    <a:pt x="41329" y="30477"/>
                  </a:cubicBezTo>
                  <a:cubicBezTo>
                    <a:pt x="41605" y="30477"/>
                    <a:pt x="41605" y="30928"/>
                    <a:pt x="41329" y="30928"/>
                  </a:cubicBezTo>
                  <a:cubicBezTo>
                    <a:pt x="33886" y="31036"/>
                    <a:pt x="26444" y="31087"/>
                    <a:pt x="19001" y="31087"/>
                  </a:cubicBezTo>
                  <a:cubicBezTo>
                    <a:pt x="14338" y="31087"/>
                    <a:pt x="9676" y="31067"/>
                    <a:pt x="5013" y="31028"/>
                  </a:cubicBezTo>
                  <a:cubicBezTo>
                    <a:pt x="4763" y="31028"/>
                    <a:pt x="4763" y="30678"/>
                    <a:pt x="5013" y="30653"/>
                  </a:cubicBezTo>
                  <a:cubicBezTo>
                    <a:pt x="13954" y="30523"/>
                    <a:pt x="22895" y="30448"/>
                    <a:pt x="31837" y="30448"/>
                  </a:cubicBezTo>
                  <a:close/>
                  <a:moveTo>
                    <a:pt x="41079" y="33485"/>
                  </a:moveTo>
                  <a:cubicBezTo>
                    <a:pt x="41429" y="33485"/>
                    <a:pt x="41429" y="34011"/>
                    <a:pt x="41079" y="34011"/>
                  </a:cubicBezTo>
                  <a:cubicBezTo>
                    <a:pt x="29149" y="34136"/>
                    <a:pt x="17194" y="34387"/>
                    <a:pt x="5239" y="34487"/>
                  </a:cubicBezTo>
                  <a:cubicBezTo>
                    <a:pt x="4938" y="34487"/>
                    <a:pt x="4938" y="34036"/>
                    <a:pt x="5239" y="34036"/>
                  </a:cubicBezTo>
                  <a:cubicBezTo>
                    <a:pt x="17169" y="33660"/>
                    <a:pt x="29149" y="33560"/>
                    <a:pt x="41079" y="33485"/>
                  </a:cubicBezTo>
                  <a:close/>
                  <a:moveTo>
                    <a:pt x="41079" y="36617"/>
                  </a:moveTo>
                  <a:cubicBezTo>
                    <a:pt x="41404" y="36617"/>
                    <a:pt x="41404" y="37094"/>
                    <a:pt x="41079" y="37094"/>
                  </a:cubicBezTo>
                  <a:cubicBezTo>
                    <a:pt x="30993" y="37304"/>
                    <a:pt x="20855" y="37549"/>
                    <a:pt x="10738" y="37549"/>
                  </a:cubicBezTo>
                  <a:cubicBezTo>
                    <a:pt x="8787" y="37549"/>
                    <a:pt x="6837" y="37540"/>
                    <a:pt x="4888" y="37520"/>
                  </a:cubicBezTo>
                  <a:cubicBezTo>
                    <a:pt x="4612" y="37520"/>
                    <a:pt x="4612" y="37094"/>
                    <a:pt x="4888" y="37094"/>
                  </a:cubicBezTo>
                  <a:cubicBezTo>
                    <a:pt x="16943" y="36693"/>
                    <a:pt x="29023" y="36668"/>
                    <a:pt x="41079" y="36617"/>
                  </a:cubicBezTo>
                  <a:close/>
                  <a:moveTo>
                    <a:pt x="35737" y="40152"/>
                  </a:moveTo>
                  <a:cubicBezTo>
                    <a:pt x="37600" y="40152"/>
                    <a:pt x="39464" y="40188"/>
                    <a:pt x="41329" y="40277"/>
                  </a:cubicBezTo>
                  <a:cubicBezTo>
                    <a:pt x="41722" y="40301"/>
                    <a:pt x="41730" y="40904"/>
                    <a:pt x="41352" y="40904"/>
                  </a:cubicBezTo>
                  <a:cubicBezTo>
                    <a:pt x="41345" y="40904"/>
                    <a:pt x="41337" y="40904"/>
                    <a:pt x="41329" y="40903"/>
                  </a:cubicBezTo>
                  <a:cubicBezTo>
                    <a:pt x="39822" y="40831"/>
                    <a:pt x="38312" y="40801"/>
                    <a:pt x="36801" y="40801"/>
                  </a:cubicBezTo>
                  <a:cubicBezTo>
                    <a:pt x="29527" y="40801"/>
                    <a:pt x="22222" y="41492"/>
                    <a:pt x="14950" y="41492"/>
                  </a:cubicBezTo>
                  <a:cubicBezTo>
                    <a:pt x="11629" y="41492"/>
                    <a:pt x="8314" y="41348"/>
                    <a:pt x="5013" y="40928"/>
                  </a:cubicBezTo>
                  <a:cubicBezTo>
                    <a:pt x="4813" y="40903"/>
                    <a:pt x="4788" y="40602"/>
                    <a:pt x="5013" y="40602"/>
                  </a:cubicBezTo>
                  <a:cubicBezTo>
                    <a:pt x="7338" y="40747"/>
                    <a:pt x="9660" y="40802"/>
                    <a:pt x="11980" y="40802"/>
                  </a:cubicBezTo>
                  <a:cubicBezTo>
                    <a:pt x="19905" y="40802"/>
                    <a:pt x="27810" y="40152"/>
                    <a:pt x="35737" y="40152"/>
                  </a:cubicBezTo>
                  <a:close/>
                  <a:moveTo>
                    <a:pt x="44312" y="1"/>
                  </a:moveTo>
                  <a:lnTo>
                    <a:pt x="44312" y="1"/>
                  </a:lnTo>
                  <a:cubicBezTo>
                    <a:pt x="44756" y="1147"/>
                    <a:pt x="43804" y="2402"/>
                    <a:pt x="42575" y="2402"/>
                  </a:cubicBezTo>
                  <a:cubicBezTo>
                    <a:pt x="42487" y="2402"/>
                    <a:pt x="42397" y="2395"/>
                    <a:pt x="42307" y="2382"/>
                  </a:cubicBezTo>
                  <a:cubicBezTo>
                    <a:pt x="41329" y="2231"/>
                    <a:pt x="40652" y="1103"/>
                    <a:pt x="41079" y="377"/>
                  </a:cubicBezTo>
                  <a:cubicBezTo>
                    <a:pt x="40778" y="352"/>
                    <a:pt x="40477" y="327"/>
                    <a:pt x="40176" y="251"/>
                  </a:cubicBezTo>
                  <a:lnTo>
                    <a:pt x="40176" y="251"/>
                  </a:lnTo>
                  <a:cubicBezTo>
                    <a:pt x="40445" y="1132"/>
                    <a:pt x="39783" y="2108"/>
                    <a:pt x="38796" y="2108"/>
                  </a:cubicBezTo>
                  <a:cubicBezTo>
                    <a:pt x="38772" y="2108"/>
                    <a:pt x="38747" y="2107"/>
                    <a:pt x="38723" y="2106"/>
                  </a:cubicBezTo>
                  <a:cubicBezTo>
                    <a:pt x="37670" y="2056"/>
                    <a:pt x="37144" y="1078"/>
                    <a:pt x="37394" y="201"/>
                  </a:cubicBezTo>
                  <a:lnTo>
                    <a:pt x="37394" y="201"/>
                  </a:lnTo>
                  <a:cubicBezTo>
                    <a:pt x="37094" y="226"/>
                    <a:pt x="36768" y="251"/>
                    <a:pt x="36467" y="276"/>
                  </a:cubicBezTo>
                  <a:cubicBezTo>
                    <a:pt x="36764" y="1168"/>
                    <a:pt x="36131" y="2232"/>
                    <a:pt x="35075" y="2232"/>
                  </a:cubicBezTo>
                  <a:cubicBezTo>
                    <a:pt x="35063" y="2232"/>
                    <a:pt x="35051" y="2232"/>
                    <a:pt x="35038" y="2231"/>
                  </a:cubicBezTo>
                  <a:cubicBezTo>
                    <a:pt x="33885" y="2231"/>
                    <a:pt x="33334" y="1103"/>
                    <a:pt x="33685" y="151"/>
                  </a:cubicBezTo>
                  <a:cubicBezTo>
                    <a:pt x="33334" y="126"/>
                    <a:pt x="33008" y="101"/>
                    <a:pt x="32657" y="76"/>
                  </a:cubicBezTo>
                  <a:lnTo>
                    <a:pt x="32657" y="76"/>
                  </a:lnTo>
                  <a:cubicBezTo>
                    <a:pt x="33134" y="1053"/>
                    <a:pt x="32557" y="2332"/>
                    <a:pt x="31329" y="2432"/>
                  </a:cubicBezTo>
                  <a:cubicBezTo>
                    <a:pt x="31292" y="2434"/>
                    <a:pt x="31255" y="2435"/>
                    <a:pt x="31218" y="2435"/>
                  </a:cubicBezTo>
                  <a:cubicBezTo>
                    <a:pt x="30032" y="2435"/>
                    <a:pt x="29335" y="1272"/>
                    <a:pt x="29675" y="226"/>
                  </a:cubicBezTo>
                  <a:lnTo>
                    <a:pt x="28522" y="226"/>
                  </a:lnTo>
                  <a:cubicBezTo>
                    <a:pt x="29124" y="928"/>
                    <a:pt x="28622" y="2131"/>
                    <a:pt x="27645" y="2382"/>
                  </a:cubicBezTo>
                  <a:cubicBezTo>
                    <a:pt x="27522" y="2407"/>
                    <a:pt x="27391" y="2420"/>
                    <a:pt x="27258" y="2420"/>
                  </a:cubicBezTo>
                  <a:cubicBezTo>
                    <a:pt x="26740" y="2420"/>
                    <a:pt x="26179" y="2224"/>
                    <a:pt x="25840" y="1805"/>
                  </a:cubicBezTo>
                  <a:cubicBezTo>
                    <a:pt x="25439" y="1304"/>
                    <a:pt x="25590" y="753"/>
                    <a:pt x="25840" y="226"/>
                  </a:cubicBezTo>
                  <a:lnTo>
                    <a:pt x="25840" y="226"/>
                  </a:lnTo>
                  <a:cubicBezTo>
                    <a:pt x="25389" y="301"/>
                    <a:pt x="24938" y="301"/>
                    <a:pt x="24462" y="327"/>
                  </a:cubicBezTo>
                  <a:cubicBezTo>
                    <a:pt x="24788" y="1078"/>
                    <a:pt x="23885" y="2181"/>
                    <a:pt x="23008" y="2206"/>
                  </a:cubicBezTo>
                  <a:cubicBezTo>
                    <a:pt x="22985" y="2207"/>
                    <a:pt x="22963" y="2208"/>
                    <a:pt x="22941" y="2208"/>
                  </a:cubicBezTo>
                  <a:cubicBezTo>
                    <a:pt x="21909" y="2208"/>
                    <a:pt x="21412" y="1085"/>
                    <a:pt x="21755" y="226"/>
                  </a:cubicBezTo>
                  <a:cubicBezTo>
                    <a:pt x="21379" y="226"/>
                    <a:pt x="21028" y="226"/>
                    <a:pt x="20652" y="201"/>
                  </a:cubicBezTo>
                  <a:lnTo>
                    <a:pt x="20652" y="201"/>
                  </a:lnTo>
                  <a:cubicBezTo>
                    <a:pt x="21053" y="1078"/>
                    <a:pt x="20552" y="2181"/>
                    <a:pt x="19474" y="2256"/>
                  </a:cubicBezTo>
                  <a:cubicBezTo>
                    <a:pt x="19438" y="2259"/>
                    <a:pt x="19401" y="2260"/>
                    <a:pt x="19366" y="2260"/>
                  </a:cubicBezTo>
                  <a:cubicBezTo>
                    <a:pt x="18210" y="2260"/>
                    <a:pt x="17632" y="1099"/>
                    <a:pt x="18021" y="126"/>
                  </a:cubicBezTo>
                  <a:cubicBezTo>
                    <a:pt x="17519" y="126"/>
                    <a:pt x="17018" y="126"/>
                    <a:pt x="16542" y="101"/>
                  </a:cubicBezTo>
                  <a:lnTo>
                    <a:pt x="16542" y="101"/>
                  </a:lnTo>
                  <a:cubicBezTo>
                    <a:pt x="17093" y="928"/>
                    <a:pt x="16717" y="2231"/>
                    <a:pt x="15565" y="2382"/>
                  </a:cubicBezTo>
                  <a:cubicBezTo>
                    <a:pt x="15459" y="2398"/>
                    <a:pt x="15360" y="2406"/>
                    <a:pt x="15265" y="2406"/>
                  </a:cubicBezTo>
                  <a:cubicBezTo>
                    <a:pt x="14075" y="2406"/>
                    <a:pt x="13722" y="1153"/>
                    <a:pt x="14186" y="201"/>
                  </a:cubicBezTo>
                  <a:lnTo>
                    <a:pt x="14186" y="201"/>
                  </a:lnTo>
                  <a:cubicBezTo>
                    <a:pt x="14019" y="210"/>
                    <a:pt x="13852" y="212"/>
                    <a:pt x="13686" y="212"/>
                  </a:cubicBezTo>
                  <a:cubicBezTo>
                    <a:pt x="13353" y="212"/>
                    <a:pt x="13025" y="201"/>
                    <a:pt x="12707" y="201"/>
                  </a:cubicBezTo>
                  <a:cubicBezTo>
                    <a:pt x="12958" y="602"/>
                    <a:pt x="13008" y="1129"/>
                    <a:pt x="12808" y="1580"/>
                  </a:cubicBezTo>
                  <a:cubicBezTo>
                    <a:pt x="12587" y="2109"/>
                    <a:pt x="12056" y="2425"/>
                    <a:pt x="11505" y="2425"/>
                  </a:cubicBezTo>
                  <a:cubicBezTo>
                    <a:pt x="11430" y="2425"/>
                    <a:pt x="11354" y="2419"/>
                    <a:pt x="11279" y="2407"/>
                  </a:cubicBezTo>
                  <a:cubicBezTo>
                    <a:pt x="10627" y="2332"/>
                    <a:pt x="10076" y="1830"/>
                    <a:pt x="10001" y="1179"/>
                  </a:cubicBezTo>
                  <a:cubicBezTo>
                    <a:pt x="9976" y="803"/>
                    <a:pt x="10101" y="452"/>
                    <a:pt x="10352" y="201"/>
                  </a:cubicBezTo>
                  <a:lnTo>
                    <a:pt x="10352" y="201"/>
                  </a:lnTo>
                  <a:cubicBezTo>
                    <a:pt x="9900" y="276"/>
                    <a:pt x="9474" y="301"/>
                    <a:pt x="9048" y="301"/>
                  </a:cubicBezTo>
                  <a:cubicBezTo>
                    <a:pt x="9299" y="778"/>
                    <a:pt x="9299" y="1379"/>
                    <a:pt x="9073" y="1855"/>
                  </a:cubicBezTo>
                  <a:cubicBezTo>
                    <a:pt x="8811" y="2380"/>
                    <a:pt x="8262" y="2676"/>
                    <a:pt x="7693" y="2676"/>
                  </a:cubicBezTo>
                  <a:cubicBezTo>
                    <a:pt x="7610" y="2676"/>
                    <a:pt x="7527" y="2670"/>
                    <a:pt x="7444" y="2657"/>
                  </a:cubicBezTo>
                  <a:cubicBezTo>
                    <a:pt x="6793" y="2557"/>
                    <a:pt x="6291" y="2081"/>
                    <a:pt x="6241" y="1404"/>
                  </a:cubicBezTo>
                  <a:cubicBezTo>
                    <a:pt x="6191" y="1003"/>
                    <a:pt x="6367" y="502"/>
                    <a:pt x="6667" y="226"/>
                  </a:cubicBezTo>
                  <a:lnTo>
                    <a:pt x="6667" y="226"/>
                  </a:lnTo>
                  <a:cubicBezTo>
                    <a:pt x="6520" y="233"/>
                    <a:pt x="6370" y="236"/>
                    <a:pt x="6220" y="236"/>
                  </a:cubicBezTo>
                  <a:cubicBezTo>
                    <a:pt x="5809" y="236"/>
                    <a:pt x="5392" y="213"/>
                    <a:pt x="4988" y="176"/>
                  </a:cubicBezTo>
                  <a:lnTo>
                    <a:pt x="4988" y="176"/>
                  </a:lnTo>
                  <a:cubicBezTo>
                    <a:pt x="5765" y="1003"/>
                    <a:pt x="5189" y="2532"/>
                    <a:pt x="3961" y="2607"/>
                  </a:cubicBezTo>
                  <a:cubicBezTo>
                    <a:pt x="3896" y="2614"/>
                    <a:pt x="3830" y="2617"/>
                    <a:pt x="3763" y="2617"/>
                  </a:cubicBezTo>
                  <a:cubicBezTo>
                    <a:pt x="3085" y="2617"/>
                    <a:pt x="2350" y="2273"/>
                    <a:pt x="2031" y="1680"/>
                  </a:cubicBezTo>
                  <a:cubicBezTo>
                    <a:pt x="1855" y="1354"/>
                    <a:pt x="1855" y="953"/>
                    <a:pt x="2006" y="652"/>
                  </a:cubicBezTo>
                  <a:lnTo>
                    <a:pt x="2006" y="652"/>
                  </a:lnTo>
                  <a:cubicBezTo>
                    <a:pt x="1790" y="699"/>
                    <a:pt x="1561" y="718"/>
                    <a:pt x="1329" y="718"/>
                  </a:cubicBezTo>
                  <a:cubicBezTo>
                    <a:pt x="941" y="718"/>
                    <a:pt x="547" y="665"/>
                    <a:pt x="201" y="602"/>
                  </a:cubicBezTo>
                  <a:lnTo>
                    <a:pt x="176" y="602"/>
                  </a:lnTo>
                  <a:cubicBezTo>
                    <a:pt x="527" y="6166"/>
                    <a:pt x="652" y="11755"/>
                    <a:pt x="652" y="17369"/>
                  </a:cubicBezTo>
                  <a:cubicBezTo>
                    <a:pt x="652" y="27369"/>
                    <a:pt x="251" y="37419"/>
                    <a:pt x="1" y="47369"/>
                  </a:cubicBezTo>
                  <a:cubicBezTo>
                    <a:pt x="1877" y="47360"/>
                    <a:pt x="3753" y="47357"/>
                    <a:pt x="5629" y="47357"/>
                  </a:cubicBezTo>
                  <a:cubicBezTo>
                    <a:pt x="12383" y="47357"/>
                    <a:pt x="19133" y="47403"/>
                    <a:pt x="25885" y="47403"/>
                  </a:cubicBezTo>
                  <a:cubicBezTo>
                    <a:pt x="32660" y="47403"/>
                    <a:pt x="39436" y="47356"/>
                    <a:pt x="46216" y="47169"/>
                  </a:cubicBezTo>
                  <a:cubicBezTo>
                    <a:pt x="46241" y="47169"/>
                    <a:pt x="46267" y="47194"/>
                    <a:pt x="46317" y="47194"/>
                  </a:cubicBezTo>
                  <a:cubicBezTo>
                    <a:pt x="45815" y="39349"/>
                    <a:pt x="46116" y="31379"/>
                    <a:pt x="46091" y="23510"/>
                  </a:cubicBezTo>
                  <a:cubicBezTo>
                    <a:pt x="46066" y="15690"/>
                    <a:pt x="46116" y="7870"/>
                    <a:pt x="46166" y="51"/>
                  </a:cubicBezTo>
                  <a:lnTo>
                    <a:pt x="46166" y="51"/>
                  </a:lnTo>
                  <a:cubicBezTo>
                    <a:pt x="45946" y="60"/>
                    <a:pt x="45723" y="66"/>
                    <a:pt x="45497" y="66"/>
                  </a:cubicBezTo>
                  <a:cubicBezTo>
                    <a:pt x="45106" y="66"/>
                    <a:pt x="44709" y="48"/>
                    <a:pt x="4431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 name="Google Shape;1348;p46"/>
            <p:cNvSpPr/>
            <p:nvPr/>
          </p:nvSpPr>
          <p:spPr>
            <a:xfrm>
              <a:off x="1631725" y="1023800"/>
              <a:ext cx="932975" cy="17650"/>
            </a:xfrm>
            <a:custGeom>
              <a:avLst/>
              <a:gdLst/>
              <a:ahLst/>
              <a:cxnLst/>
              <a:rect l="l" t="t" r="r" b="b"/>
              <a:pathLst>
                <a:path w="37319" h="706" extrusionOk="0">
                  <a:moveTo>
                    <a:pt x="24005" y="1"/>
                  </a:moveTo>
                  <a:cubicBezTo>
                    <a:pt x="16063" y="1"/>
                    <a:pt x="8121" y="34"/>
                    <a:pt x="201" y="277"/>
                  </a:cubicBezTo>
                  <a:cubicBezTo>
                    <a:pt x="25" y="302"/>
                    <a:pt x="0" y="578"/>
                    <a:pt x="201" y="578"/>
                  </a:cubicBezTo>
                  <a:cubicBezTo>
                    <a:pt x="4399" y="673"/>
                    <a:pt x="8603" y="705"/>
                    <a:pt x="12810" y="705"/>
                  </a:cubicBezTo>
                  <a:cubicBezTo>
                    <a:pt x="20859" y="705"/>
                    <a:pt x="28919" y="586"/>
                    <a:pt x="36968" y="553"/>
                  </a:cubicBezTo>
                  <a:cubicBezTo>
                    <a:pt x="37311" y="553"/>
                    <a:pt x="37319" y="1"/>
                    <a:pt x="36990" y="1"/>
                  </a:cubicBezTo>
                  <a:cubicBezTo>
                    <a:pt x="36983" y="1"/>
                    <a:pt x="36975" y="1"/>
                    <a:pt x="36968" y="2"/>
                  </a:cubicBezTo>
                  <a:cubicBezTo>
                    <a:pt x="35630" y="4"/>
                    <a:pt x="34292" y="5"/>
                    <a:pt x="32954" y="5"/>
                  </a:cubicBezTo>
                  <a:cubicBezTo>
                    <a:pt x="29972" y="5"/>
                    <a:pt x="26988" y="1"/>
                    <a:pt x="24005" y="1"/>
                  </a:cubicBezTo>
                  <a:close/>
                </a:path>
              </a:pathLst>
            </a:custGeom>
            <a:solidFill>
              <a:srgbClr val="1C1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 name="Google Shape;1349;p46"/>
            <p:cNvSpPr/>
            <p:nvPr/>
          </p:nvSpPr>
          <p:spPr>
            <a:xfrm>
              <a:off x="1633600" y="849000"/>
              <a:ext cx="924200" cy="26400"/>
            </a:xfrm>
            <a:custGeom>
              <a:avLst/>
              <a:gdLst/>
              <a:ahLst/>
              <a:cxnLst/>
              <a:rect l="l" t="t" r="r" b="b"/>
              <a:pathLst>
                <a:path w="36968" h="1056" extrusionOk="0">
                  <a:moveTo>
                    <a:pt x="36665" y="0"/>
                  </a:moveTo>
                  <a:cubicBezTo>
                    <a:pt x="36658" y="0"/>
                    <a:pt x="36650" y="1"/>
                    <a:pt x="36642" y="1"/>
                  </a:cubicBezTo>
                  <a:cubicBezTo>
                    <a:pt x="24512" y="302"/>
                    <a:pt x="12256" y="1"/>
                    <a:pt x="126" y="628"/>
                  </a:cubicBezTo>
                  <a:cubicBezTo>
                    <a:pt x="0" y="628"/>
                    <a:pt x="0" y="803"/>
                    <a:pt x="126" y="803"/>
                  </a:cubicBezTo>
                  <a:cubicBezTo>
                    <a:pt x="3812" y="986"/>
                    <a:pt x="7517" y="1056"/>
                    <a:pt x="11229" y="1056"/>
                  </a:cubicBezTo>
                  <a:cubicBezTo>
                    <a:pt x="19707" y="1056"/>
                    <a:pt x="28223" y="694"/>
                    <a:pt x="36642" y="502"/>
                  </a:cubicBezTo>
                  <a:cubicBezTo>
                    <a:pt x="36960" y="478"/>
                    <a:pt x="36968" y="0"/>
                    <a:pt x="36665" y="0"/>
                  </a:cubicBezTo>
                  <a:close/>
                </a:path>
              </a:pathLst>
            </a:custGeom>
            <a:solidFill>
              <a:srgbClr val="1C1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 name="Google Shape;1350;p46"/>
            <p:cNvSpPr/>
            <p:nvPr/>
          </p:nvSpPr>
          <p:spPr>
            <a:xfrm>
              <a:off x="1624825" y="765850"/>
              <a:ext cx="931725" cy="15325"/>
            </a:xfrm>
            <a:custGeom>
              <a:avLst/>
              <a:gdLst/>
              <a:ahLst/>
              <a:cxnLst/>
              <a:rect l="l" t="t" r="r" b="b"/>
              <a:pathLst>
                <a:path w="37269" h="613" extrusionOk="0">
                  <a:moveTo>
                    <a:pt x="14932" y="0"/>
                  </a:moveTo>
                  <a:cubicBezTo>
                    <a:pt x="9993" y="0"/>
                    <a:pt x="5055" y="58"/>
                    <a:pt x="126" y="270"/>
                  </a:cubicBezTo>
                  <a:cubicBezTo>
                    <a:pt x="1" y="270"/>
                    <a:pt x="1" y="470"/>
                    <a:pt x="126" y="470"/>
                  </a:cubicBezTo>
                  <a:cubicBezTo>
                    <a:pt x="3600" y="576"/>
                    <a:pt x="7078" y="613"/>
                    <a:pt x="10557" y="613"/>
                  </a:cubicBezTo>
                  <a:cubicBezTo>
                    <a:pt x="17949" y="613"/>
                    <a:pt x="25349" y="449"/>
                    <a:pt x="32735" y="449"/>
                  </a:cubicBezTo>
                  <a:cubicBezTo>
                    <a:pt x="34163" y="449"/>
                    <a:pt x="35591" y="456"/>
                    <a:pt x="37018" y="470"/>
                  </a:cubicBezTo>
                  <a:cubicBezTo>
                    <a:pt x="37269" y="470"/>
                    <a:pt x="37269" y="69"/>
                    <a:pt x="37018" y="69"/>
                  </a:cubicBezTo>
                  <a:cubicBezTo>
                    <a:pt x="35627" y="80"/>
                    <a:pt x="34236" y="85"/>
                    <a:pt x="32844" y="85"/>
                  </a:cubicBezTo>
                  <a:cubicBezTo>
                    <a:pt x="26878" y="85"/>
                    <a:pt x="20904" y="0"/>
                    <a:pt x="14932" y="0"/>
                  </a:cubicBezTo>
                  <a:close/>
                </a:path>
              </a:pathLst>
            </a:custGeom>
            <a:solidFill>
              <a:srgbClr val="1C1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 name="Google Shape;1351;p46"/>
            <p:cNvSpPr/>
            <p:nvPr/>
          </p:nvSpPr>
          <p:spPr>
            <a:xfrm>
              <a:off x="1617300" y="1111525"/>
              <a:ext cx="938000" cy="28850"/>
            </a:xfrm>
            <a:custGeom>
              <a:avLst/>
              <a:gdLst/>
              <a:ahLst/>
              <a:cxnLst/>
              <a:rect l="l" t="t" r="r" b="b"/>
              <a:pathLst>
                <a:path w="37520" h="1154" extrusionOk="0">
                  <a:moveTo>
                    <a:pt x="37217" y="1"/>
                  </a:moveTo>
                  <a:cubicBezTo>
                    <a:pt x="37210" y="1"/>
                    <a:pt x="37202" y="1"/>
                    <a:pt x="37194" y="2"/>
                  </a:cubicBezTo>
                  <a:cubicBezTo>
                    <a:pt x="24863" y="528"/>
                    <a:pt x="12532" y="352"/>
                    <a:pt x="201" y="553"/>
                  </a:cubicBezTo>
                  <a:cubicBezTo>
                    <a:pt x="1" y="553"/>
                    <a:pt x="1" y="879"/>
                    <a:pt x="201" y="879"/>
                  </a:cubicBezTo>
                  <a:cubicBezTo>
                    <a:pt x="4211" y="1075"/>
                    <a:pt x="8230" y="1154"/>
                    <a:pt x="12253" y="1154"/>
                  </a:cubicBezTo>
                  <a:cubicBezTo>
                    <a:pt x="20578" y="1154"/>
                    <a:pt x="28914" y="816"/>
                    <a:pt x="37194" y="478"/>
                  </a:cubicBezTo>
                  <a:cubicBezTo>
                    <a:pt x="37512" y="478"/>
                    <a:pt x="37520" y="1"/>
                    <a:pt x="37217" y="1"/>
                  </a:cubicBezTo>
                  <a:close/>
                </a:path>
              </a:pathLst>
            </a:custGeom>
            <a:solidFill>
              <a:srgbClr val="1C1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 name="Google Shape;1352;p46"/>
            <p:cNvSpPr/>
            <p:nvPr/>
          </p:nvSpPr>
          <p:spPr>
            <a:xfrm>
              <a:off x="1624825" y="1206075"/>
              <a:ext cx="921075" cy="16000"/>
            </a:xfrm>
            <a:custGeom>
              <a:avLst/>
              <a:gdLst/>
              <a:ahLst/>
              <a:cxnLst/>
              <a:rect l="l" t="t" r="r" b="b"/>
              <a:pathLst>
                <a:path w="36843" h="640" extrusionOk="0">
                  <a:moveTo>
                    <a:pt x="27075" y="0"/>
                  </a:moveTo>
                  <a:cubicBezTo>
                    <a:pt x="18133" y="0"/>
                    <a:pt x="9192" y="75"/>
                    <a:pt x="251" y="205"/>
                  </a:cubicBezTo>
                  <a:cubicBezTo>
                    <a:pt x="1" y="230"/>
                    <a:pt x="1" y="580"/>
                    <a:pt x="251" y="580"/>
                  </a:cubicBezTo>
                  <a:cubicBezTo>
                    <a:pt x="4914" y="619"/>
                    <a:pt x="9576" y="639"/>
                    <a:pt x="14239" y="639"/>
                  </a:cubicBezTo>
                  <a:cubicBezTo>
                    <a:pt x="21682" y="639"/>
                    <a:pt x="29124" y="588"/>
                    <a:pt x="36567" y="480"/>
                  </a:cubicBezTo>
                  <a:cubicBezTo>
                    <a:pt x="36843" y="480"/>
                    <a:pt x="36843" y="29"/>
                    <a:pt x="36567" y="29"/>
                  </a:cubicBezTo>
                  <a:cubicBezTo>
                    <a:pt x="33403" y="9"/>
                    <a:pt x="30239" y="0"/>
                    <a:pt x="27075" y="0"/>
                  </a:cubicBezTo>
                  <a:close/>
                </a:path>
              </a:pathLst>
            </a:custGeom>
            <a:solidFill>
              <a:srgbClr val="1C1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 name="Google Shape;1353;p46"/>
            <p:cNvSpPr/>
            <p:nvPr/>
          </p:nvSpPr>
          <p:spPr>
            <a:xfrm>
              <a:off x="1625450" y="1448675"/>
              <a:ext cx="923575" cy="33500"/>
            </a:xfrm>
            <a:custGeom>
              <a:avLst/>
              <a:gdLst/>
              <a:ahLst/>
              <a:cxnLst/>
              <a:rect l="l" t="t" r="r" b="b"/>
              <a:pathLst>
                <a:path w="36943" h="1340" extrusionOk="0">
                  <a:moveTo>
                    <a:pt x="30950" y="0"/>
                  </a:moveTo>
                  <a:cubicBezTo>
                    <a:pt x="23023" y="0"/>
                    <a:pt x="15118" y="650"/>
                    <a:pt x="7193" y="650"/>
                  </a:cubicBezTo>
                  <a:cubicBezTo>
                    <a:pt x="4873" y="650"/>
                    <a:pt x="2551" y="595"/>
                    <a:pt x="226" y="450"/>
                  </a:cubicBezTo>
                  <a:cubicBezTo>
                    <a:pt x="1" y="450"/>
                    <a:pt x="26" y="751"/>
                    <a:pt x="226" y="776"/>
                  </a:cubicBezTo>
                  <a:cubicBezTo>
                    <a:pt x="3527" y="1196"/>
                    <a:pt x="6842" y="1340"/>
                    <a:pt x="10163" y="1340"/>
                  </a:cubicBezTo>
                  <a:cubicBezTo>
                    <a:pt x="17435" y="1340"/>
                    <a:pt x="24740" y="649"/>
                    <a:pt x="32014" y="649"/>
                  </a:cubicBezTo>
                  <a:cubicBezTo>
                    <a:pt x="33525" y="649"/>
                    <a:pt x="35035" y="679"/>
                    <a:pt x="36542" y="751"/>
                  </a:cubicBezTo>
                  <a:cubicBezTo>
                    <a:pt x="36550" y="752"/>
                    <a:pt x="36558" y="752"/>
                    <a:pt x="36565" y="752"/>
                  </a:cubicBezTo>
                  <a:cubicBezTo>
                    <a:pt x="36943" y="752"/>
                    <a:pt x="36935" y="149"/>
                    <a:pt x="36542" y="125"/>
                  </a:cubicBezTo>
                  <a:cubicBezTo>
                    <a:pt x="34677" y="36"/>
                    <a:pt x="32813" y="0"/>
                    <a:pt x="30950" y="0"/>
                  </a:cubicBezTo>
                  <a:close/>
                </a:path>
              </a:pathLst>
            </a:custGeom>
            <a:solidFill>
              <a:srgbClr val="1C1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 name="Google Shape;1354;p46"/>
            <p:cNvSpPr/>
            <p:nvPr/>
          </p:nvSpPr>
          <p:spPr>
            <a:xfrm>
              <a:off x="1624200" y="934225"/>
              <a:ext cx="919200" cy="21800"/>
            </a:xfrm>
            <a:custGeom>
              <a:avLst/>
              <a:gdLst/>
              <a:ahLst/>
              <a:cxnLst/>
              <a:rect l="l" t="t" r="r" b="b"/>
              <a:pathLst>
                <a:path w="36768" h="872" extrusionOk="0">
                  <a:moveTo>
                    <a:pt x="26200" y="37"/>
                  </a:moveTo>
                  <a:cubicBezTo>
                    <a:pt x="23572" y="37"/>
                    <a:pt x="20944" y="54"/>
                    <a:pt x="18321" y="76"/>
                  </a:cubicBezTo>
                  <a:cubicBezTo>
                    <a:pt x="12281" y="126"/>
                    <a:pt x="6166" y="1"/>
                    <a:pt x="151" y="602"/>
                  </a:cubicBezTo>
                  <a:cubicBezTo>
                    <a:pt x="26" y="602"/>
                    <a:pt x="0" y="828"/>
                    <a:pt x="151" y="828"/>
                  </a:cubicBezTo>
                  <a:cubicBezTo>
                    <a:pt x="1223" y="859"/>
                    <a:pt x="2297" y="872"/>
                    <a:pt x="3372" y="872"/>
                  </a:cubicBezTo>
                  <a:cubicBezTo>
                    <a:pt x="8352" y="872"/>
                    <a:pt x="13353" y="593"/>
                    <a:pt x="18321" y="552"/>
                  </a:cubicBezTo>
                  <a:cubicBezTo>
                    <a:pt x="19725" y="540"/>
                    <a:pt x="21130" y="536"/>
                    <a:pt x="22536" y="536"/>
                  </a:cubicBezTo>
                  <a:cubicBezTo>
                    <a:pt x="27179" y="536"/>
                    <a:pt x="31830" y="589"/>
                    <a:pt x="36467" y="627"/>
                  </a:cubicBezTo>
                  <a:cubicBezTo>
                    <a:pt x="36768" y="627"/>
                    <a:pt x="36768" y="176"/>
                    <a:pt x="36467" y="151"/>
                  </a:cubicBezTo>
                  <a:cubicBezTo>
                    <a:pt x="33050" y="66"/>
                    <a:pt x="29624" y="37"/>
                    <a:pt x="26200" y="37"/>
                  </a:cubicBezTo>
                  <a:close/>
                </a:path>
              </a:pathLst>
            </a:custGeom>
            <a:solidFill>
              <a:srgbClr val="1C1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 name="Google Shape;1355;p46"/>
            <p:cNvSpPr/>
            <p:nvPr/>
          </p:nvSpPr>
          <p:spPr>
            <a:xfrm>
              <a:off x="1629200" y="1281975"/>
              <a:ext cx="912325" cy="25100"/>
            </a:xfrm>
            <a:custGeom>
              <a:avLst/>
              <a:gdLst/>
              <a:ahLst/>
              <a:cxnLst/>
              <a:rect l="l" t="t" r="r" b="b"/>
              <a:pathLst>
                <a:path w="36493" h="1004" extrusionOk="0">
                  <a:moveTo>
                    <a:pt x="36142" y="1"/>
                  </a:moveTo>
                  <a:cubicBezTo>
                    <a:pt x="24212" y="76"/>
                    <a:pt x="12232" y="176"/>
                    <a:pt x="302" y="552"/>
                  </a:cubicBezTo>
                  <a:cubicBezTo>
                    <a:pt x="1" y="552"/>
                    <a:pt x="1" y="1003"/>
                    <a:pt x="302" y="1003"/>
                  </a:cubicBezTo>
                  <a:cubicBezTo>
                    <a:pt x="12257" y="903"/>
                    <a:pt x="24212" y="652"/>
                    <a:pt x="36142" y="527"/>
                  </a:cubicBezTo>
                  <a:cubicBezTo>
                    <a:pt x="36492" y="527"/>
                    <a:pt x="36492" y="1"/>
                    <a:pt x="36142" y="1"/>
                  </a:cubicBezTo>
                  <a:close/>
                </a:path>
              </a:pathLst>
            </a:custGeom>
            <a:solidFill>
              <a:srgbClr val="1C1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 name="Google Shape;1356;p46"/>
            <p:cNvSpPr/>
            <p:nvPr/>
          </p:nvSpPr>
          <p:spPr>
            <a:xfrm>
              <a:off x="1621075" y="1360300"/>
              <a:ext cx="919825" cy="23325"/>
            </a:xfrm>
            <a:custGeom>
              <a:avLst/>
              <a:gdLst/>
              <a:ahLst/>
              <a:cxnLst/>
              <a:rect l="l" t="t" r="r" b="b"/>
              <a:pathLst>
                <a:path w="36793" h="933" extrusionOk="0">
                  <a:moveTo>
                    <a:pt x="36467" y="0"/>
                  </a:moveTo>
                  <a:cubicBezTo>
                    <a:pt x="24411" y="51"/>
                    <a:pt x="12331" y="76"/>
                    <a:pt x="276" y="477"/>
                  </a:cubicBezTo>
                  <a:cubicBezTo>
                    <a:pt x="0" y="477"/>
                    <a:pt x="0" y="903"/>
                    <a:pt x="276" y="903"/>
                  </a:cubicBezTo>
                  <a:cubicBezTo>
                    <a:pt x="2225" y="923"/>
                    <a:pt x="4175" y="932"/>
                    <a:pt x="6126" y="932"/>
                  </a:cubicBezTo>
                  <a:cubicBezTo>
                    <a:pt x="16243" y="932"/>
                    <a:pt x="26381" y="687"/>
                    <a:pt x="36467" y="477"/>
                  </a:cubicBezTo>
                  <a:cubicBezTo>
                    <a:pt x="36792" y="477"/>
                    <a:pt x="36792" y="0"/>
                    <a:pt x="36467" y="0"/>
                  </a:cubicBezTo>
                  <a:close/>
                </a:path>
              </a:pathLst>
            </a:custGeom>
            <a:solidFill>
              <a:srgbClr val="1C1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matchingName="Background">
  <p:cSld name="CUSTOM_35">
    <p:spTree>
      <p:nvGrpSpPr>
        <p:cNvPr id="1" name="Shape 1357"/>
        <p:cNvGrpSpPr/>
        <p:nvPr/>
      </p:nvGrpSpPr>
      <p:grpSpPr>
        <a:xfrm>
          <a:off x="0" y="0"/>
          <a:ext cx="0" cy="0"/>
          <a:chOff x="0" y="0"/>
          <a:chExt cx="0" cy="0"/>
        </a:xfrm>
      </p:grpSpPr>
      <p:grpSp>
        <p:nvGrpSpPr>
          <p:cNvPr id="1358" name="Google Shape;1358;p47"/>
          <p:cNvGrpSpPr/>
          <p:nvPr/>
        </p:nvGrpSpPr>
        <p:grpSpPr>
          <a:xfrm>
            <a:off x="-174525" y="-22399"/>
            <a:ext cx="9487164" cy="5193049"/>
            <a:chOff x="-174525" y="-22399"/>
            <a:chExt cx="9487164" cy="5193049"/>
          </a:xfrm>
        </p:grpSpPr>
        <p:sp>
          <p:nvSpPr>
            <p:cNvPr id="1359" name="Google Shape;1359;p47"/>
            <p:cNvSpPr/>
            <p:nvPr/>
          </p:nvSpPr>
          <p:spPr>
            <a:xfrm>
              <a:off x="-174525" y="-22399"/>
              <a:ext cx="9487164" cy="5188298"/>
            </a:xfrm>
            <a:custGeom>
              <a:avLst/>
              <a:gdLst/>
              <a:ahLst/>
              <a:cxnLst/>
              <a:rect l="l" t="t" r="r" b="b"/>
              <a:pathLst>
                <a:path w="264469" h="144360" extrusionOk="0">
                  <a:moveTo>
                    <a:pt x="125024" y="0"/>
                  </a:moveTo>
                  <a:cubicBezTo>
                    <a:pt x="124865" y="0"/>
                    <a:pt x="124702" y="4"/>
                    <a:pt x="124536" y="11"/>
                  </a:cubicBezTo>
                  <a:lnTo>
                    <a:pt x="4940" y="11"/>
                  </a:lnTo>
                  <a:cubicBezTo>
                    <a:pt x="1569" y="65"/>
                    <a:pt x="0" y="1705"/>
                    <a:pt x="226" y="4914"/>
                  </a:cubicBezTo>
                  <a:lnTo>
                    <a:pt x="226" y="138500"/>
                  </a:lnTo>
                  <a:cubicBezTo>
                    <a:pt x="208" y="142159"/>
                    <a:pt x="1811" y="143993"/>
                    <a:pt x="5034" y="143993"/>
                  </a:cubicBezTo>
                  <a:cubicBezTo>
                    <a:pt x="5185" y="143993"/>
                    <a:pt x="5340" y="143989"/>
                    <a:pt x="5499" y="143981"/>
                  </a:cubicBezTo>
                  <a:cubicBezTo>
                    <a:pt x="23166" y="144233"/>
                    <a:pt x="61538" y="144359"/>
                    <a:pt x="76177" y="144359"/>
                  </a:cubicBezTo>
                  <a:cubicBezTo>
                    <a:pt x="90824" y="144359"/>
                    <a:pt x="107103" y="144233"/>
                    <a:pt x="125041" y="143981"/>
                  </a:cubicBezTo>
                  <a:cubicBezTo>
                    <a:pt x="129025" y="143963"/>
                    <a:pt x="130900" y="142007"/>
                    <a:pt x="130675" y="138122"/>
                  </a:cubicBezTo>
                  <a:lnTo>
                    <a:pt x="130675" y="6393"/>
                  </a:lnTo>
                  <a:cubicBezTo>
                    <a:pt x="130839" y="2139"/>
                    <a:pt x="128956" y="0"/>
                    <a:pt x="125024" y="0"/>
                  </a:cubicBezTo>
                  <a:close/>
                  <a:moveTo>
                    <a:pt x="139427" y="0"/>
                  </a:moveTo>
                  <a:cubicBezTo>
                    <a:pt x="135503" y="0"/>
                    <a:pt x="133611" y="2139"/>
                    <a:pt x="133776" y="6393"/>
                  </a:cubicBezTo>
                  <a:lnTo>
                    <a:pt x="133776" y="138122"/>
                  </a:lnTo>
                  <a:cubicBezTo>
                    <a:pt x="133550" y="142007"/>
                    <a:pt x="135434" y="143963"/>
                    <a:pt x="139409" y="143981"/>
                  </a:cubicBezTo>
                  <a:cubicBezTo>
                    <a:pt x="157347" y="144233"/>
                    <a:pt x="173635" y="144359"/>
                    <a:pt x="188274" y="144359"/>
                  </a:cubicBezTo>
                  <a:cubicBezTo>
                    <a:pt x="202912" y="144359"/>
                    <a:pt x="241294" y="144233"/>
                    <a:pt x="258970" y="143981"/>
                  </a:cubicBezTo>
                  <a:cubicBezTo>
                    <a:pt x="259129" y="143989"/>
                    <a:pt x="259285" y="143993"/>
                    <a:pt x="259437" y="143993"/>
                  </a:cubicBezTo>
                  <a:cubicBezTo>
                    <a:pt x="262675" y="143993"/>
                    <a:pt x="264277" y="142159"/>
                    <a:pt x="264243" y="138500"/>
                  </a:cubicBezTo>
                  <a:lnTo>
                    <a:pt x="264243" y="4914"/>
                  </a:lnTo>
                  <a:cubicBezTo>
                    <a:pt x="264468" y="1705"/>
                    <a:pt x="262900" y="65"/>
                    <a:pt x="259529" y="11"/>
                  </a:cubicBezTo>
                  <a:lnTo>
                    <a:pt x="139914" y="11"/>
                  </a:lnTo>
                  <a:cubicBezTo>
                    <a:pt x="139749" y="4"/>
                    <a:pt x="139586" y="0"/>
                    <a:pt x="1394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360" name="Google Shape;1360;p47"/>
            <p:cNvCxnSpPr/>
            <p:nvPr/>
          </p:nvCxnSpPr>
          <p:spPr>
            <a:xfrm>
              <a:off x="-166800" y="540000"/>
              <a:ext cx="4681500" cy="0"/>
            </a:xfrm>
            <a:prstGeom prst="straightConnector1">
              <a:avLst/>
            </a:prstGeom>
            <a:noFill/>
            <a:ln w="9525" cap="flat" cmpd="sng">
              <a:solidFill>
                <a:srgbClr val="6D9EEB"/>
              </a:solidFill>
              <a:prstDash val="solid"/>
              <a:round/>
              <a:headEnd type="none" w="med" len="med"/>
              <a:tailEnd type="none" w="med" len="med"/>
            </a:ln>
          </p:spPr>
        </p:cxnSp>
        <p:grpSp>
          <p:nvGrpSpPr>
            <p:cNvPr id="1361" name="Google Shape;1361;p47"/>
            <p:cNvGrpSpPr/>
            <p:nvPr/>
          </p:nvGrpSpPr>
          <p:grpSpPr>
            <a:xfrm>
              <a:off x="263005" y="845117"/>
              <a:ext cx="3790149" cy="3960313"/>
              <a:chOff x="263005" y="845117"/>
              <a:chExt cx="3790149" cy="3960313"/>
            </a:xfrm>
          </p:grpSpPr>
          <p:sp>
            <p:nvSpPr>
              <p:cNvPr id="1362" name="Google Shape;1362;p47"/>
              <p:cNvSpPr/>
              <p:nvPr/>
            </p:nvSpPr>
            <p:spPr>
              <a:xfrm>
                <a:off x="263005" y="3941386"/>
                <a:ext cx="3790149" cy="19569"/>
              </a:xfrm>
              <a:custGeom>
                <a:avLst/>
                <a:gdLst/>
                <a:ahLst/>
                <a:cxnLst/>
                <a:rect l="l" t="t" r="r" b="b"/>
                <a:pathLst>
                  <a:path w="109629" h="551" extrusionOk="0">
                    <a:moveTo>
                      <a:pt x="271" y="0"/>
                    </a:moveTo>
                    <a:cubicBezTo>
                      <a:pt x="118" y="9"/>
                      <a:pt x="1" y="127"/>
                      <a:pt x="1" y="280"/>
                    </a:cubicBezTo>
                    <a:cubicBezTo>
                      <a:pt x="1" y="424"/>
                      <a:pt x="118" y="550"/>
                      <a:pt x="271" y="550"/>
                    </a:cubicBezTo>
                    <a:lnTo>
                      <a:pt x="13909" y="496"/>
                    </a:lnTo>
                    <a:lnTo>
                      <a:pt x="27538" y="478"/>
                    </a:lnTo>
                    <a:lnTo>
                      <a:pt x="54814" y="451"/>
                    </a:lnTo>
                    <a:lnTo>
                      <a:pt x="82082" y="478"/>
                    </a:lnTo>
                    <a:lnTo>
                      <a:pt x="95720" y="496"/>
                    </a:lnTo>
                    <a:lnTo>
                      <a:pt x="109349" y="550"/>
                    </a:lnTo>
                    <a:lnTo>
                      <a:pt x="109358" y="550"/>
                    </a:lnTo>
                    <a:cubicBezTo>
                      <a:pt x="109502" y="550"/>
                      <a:pt x="109628" y="424"/>
                      <a:pt x="109619" y="271"/>
                    </a:cubicBezTo>
                    <a:cubicBezTo>
                      <a:pt x="109619" y="127"/>
                      <a:pt x="109502" y="0"/>
                      <a:pt x="109349" y="0"/>
                    </a:cubicBezTo>
                    <a:lnTo>
                      <a:pt x="95720" y="55"/>
                    </a:lnTo>
                    <a:lnTo>
                      <a:pt x="82082" y="73"/>
                    </a:lnTo>
                    <a:lnTo>
                      <a:pt x="54814" y="109"/>
                    </a:lnTo>
                    <a:lnTo>
                      <a:pt x="27538" y="73"/>
                    </a:lnTo>
                    <a:lnTo>
                      <a:pt x="13909" y="55"/>
                    </a:lnTo>
                    <a:lnTo>
                      <a:pt x="271" y="0"/>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 name="Google Shape;1363;p47"/>
              <p:cNvSpPr/>
              <p:nvPr/>
            </p:nvSpPr>
            <p:spPr>
              <a:xfrm>
                <a:off x="263005" y="4223091"/>
                <a:ext cx="3790149" cy="19249"/>
              </a:xfrm>
              <a:custGeom>
                <a:avLst/>
                <a:gdLst/>
                <a:ahLst/>
                <a:cxnLst/>
                <a:rect l="l" t="t" r="r" b="b"/>
                <a:pathLst>
                  <a:path w="109629" h="542" extrusionOk="0">
                    <a:moveTo>
                      <a:pt x="271" y="1"/>
                    </a:moveTo>
                    <a:cubicBezTo>
                      <a:pt x="118" y="1"/>
                      <a:pt x="1" y="118"/>
                      <a:pt x="1" y="271"/>
                    </a:cubicBezTo>
                    <a:cubicBezTo>
                      <a:pt x="1" y="424"/>
                      <a:pt x="118" y="541"/>
                      <a:pt x="271" y="541"/>
                    </a:cubicBezTo>
                    <a:lnTo>
                      <a:pt x="13909" y="487"/>
                    </a:lnTo>
                    <a:lnTo>
                      <a:pt x="27538" y="469"/>
                    </a:lnTo>
                    <a:lnTo>
                      <a:pt x="54814" y="442"/>
                    </a:lnTo>
                    <a:lnTo>
                      <a:pt x="82082" y="478"/>
                    </a:lnTo>
                    <a:lnTo>
                      <a:pt x="95720" y="496"/>
                    </a:lnTo>
                    <a:lnTo>
                      <a:pt x="109349" y="541"/>
                    </a:lnTo>
                    <a:lnTo>
                      <a:pt x="109358" y="541"/>
                    </a:lnTo>
                    <a:cubicBezTo>
                      <a:pt x="109502" y="541"/>
                      <a:pt x="109628" y="415"/>
                      <a:pt x="109619" y="271"/>
                    </a:cubicBezTo>
                    <a:cubicBezTo>
                      <a:pt x="109619" y="118"/>
                      <a:pt x="109502" y="1"/>
                      <a:pt x="109349" y="1"/>
                    </a:cubicBezTo>
                    <a:lnTo>
                      <a:pt x="95720" y="46"/>
                    </a:lnTo>
                    <a:lnTo>
                      <a:pt x="82082" y="64"/>
                    </a:lnTo>
                    <a:lnTo>
                      <a:pt x="54814" y="100"/>
                    </a:lnTo>
                    <a:lnTo>
                      <a:pt x="27538" y="64"/>
                    </a:lnTo>
                    <a:lnTo>
                      <a:pt x="13909" y="46"/>
                    </a:lnTo>
                    <a:lnTo>
                      <a:pt x="271" y="1"/>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 name="Google Shape;1364;p47"/>
              <p:cNvSpPr/>
              <p:nvPr/>
            </p:nvSpPr>
            <p:spPr>
              <a:xfrm>
                <a:off x="263005" y="4504476"/>
                <a:ext cx="3790149" cy="19249"/>
              </a:xfrm>
              <a:custGeom>
                <a:avLst/>
                <a:gdLst/>
                <a:ahLst/>
                <a:cxnLst/>
                <a:rect l="l" t="t" r="r" b="b"/>
                <a:pathLst>
                  <a:path w="109629" h="542" extrusionOk="0">
                    <a:moveTo>
                      <a:pt x="271" y="1"/>
                    </a:moveTo>
                    <a:cubicBezTo>
                      <a:pt x="118" y="1"/>
                      <a:pt x="1" y="127"/>
                      <a:pt x="1" y="271"/>
                    </a:cubicBezTo>
                    <a:cubicBezTo>
                      <a:pt x="1" y="425"/>
                      <a:pt x="118" y="542"/>
                      <a:pt x="271" y="542"/>
                    </a:cubicBezTo>
                    <a:lnTo>
                      <a:pt x="13909" y="497"/>
                    </a:lnTo>
                    <a:lnTo>
                      <a:pt x="27538" y="479"/>
                    </a:lnTo>
                    <a:lnTo>
                      <a:pt x="54814" y="443"/>
                    </a:lnTo>
                    <a:lnTo>
                      <a:pt x="82082" y="479"/>
                    </a:lnTo>
                    <a:lnTo>
                      <a:pt x="95720" y="497"/>
                    </a:lnTo>
                    <a:lnTo>
                      <a:pt x="109349" y="542"/>
                    </a:lnTo>
                    <a:lnTo>
                      <a:pt x="109358" y="542"/>
                    </a:lnTo>
                    <a:cubicBezTo>
                      <a:pt x="109502" y="542"/>
                      <a:pt x="109628" y="425"/>
                      <a:pt x="109619" y="271"/>
                    </a:cubicBezTo>
                    <a:cubicBezTo>
                      <a:pt x="109619" y="118"/>
                      <a:pt x="109502" y="1"/>
                      <a:pt x="109349" y="1"/>
                    </a:cubicBezTo>
                    <a:lnTo>
                      <a:pt x="95720" y="46"/>
                    </a:lnTo>
                    <a:lnTo>
                      <a:pt x="82082" y="64"/>
                    </a:lnTo>
                    <a:lnTo>
                      <a:pt x="54814" y="100"/>
                    </a:lnTo>
                    <a:lnTo>
                      <a:pt x="27538" y="73"/>
                    </a:lnTo>
                    <a:lnTo>
                      <a:pt x="13909" y="55"/>
                    </a:lnTo>
                    <a:lnTo>
                      <a:pt x="271" y="1"/>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 name="Google Shape;1365;p47"/>
              <p:cNvSpPr/>
              <p:nvPr/>
            </p:nvSpPr>
            <p:spPr>
              <a:xfrm>
                <a:off x="263005" y="3378615"/>
                <a:ext cx="3790149" cy="19214"/>
              </a:xfrm>
              <a:custGeom>
                <a:avLst/>
                <a:gdLst/>
                <a:ahLst/>
                <a:cxnLst/>
                <a:rect l="l" t="t" r="r" b="b"/>
                <a:pathLst>
                  <a:path w="109629" h="541" extrusionOk="0">
                    <a:moveTo>
                      <a:pt x="271" y="0"/>
                    </a:moveTo>
                    <a:cubicBezTo>
                      <a:pt x="118" y="0"/>
                      <a:pt x="1" y="117"/>
                      <a:pt x="1" y="270"/>
                    </a:cubicBezTo>
                    <a:cubicBezTo>
                      <a:pt x="1" y="424"/>
                      <a:pt x="118" y="541"/>
                      <a:pt x="271" y="541"/>
                    </a:cubicBezTo>
                    <a:lnTo>
                      <a:pt x="13909" y="487"/>
                    </a:lnTo>
                    <a:lnTo>
                      <a:pt x="27538" y="469"/>
                    </a:lnTo>
                    <a:lnTo>
                      <a:pt x="54814" y="442"/>
                    </a:lnTo>
                    <a:lnTo>
                      <a:pt x="82082" y="478"/>
                    </a:lnTo>
                    <a:lnTo>
                      <a:pt x="95720" y="496"/>
                    </a:lnTo>
                    <a:lnTo>
                      <a:pt x="109349" y="541"/>
                    </a:lnTo>
                    <a:lnTo>
                      <a:pt x="109358" y="541"/>
                    </a:lnTo>
                    <a:cubicBezTo>
                      <a:pt x="109502" y="541"/>
                      <a:pt x="109628" y="415"/>
                      <a:pt x="109619" y="270"/>
                    </a:cubicBezTo>
                    <a:cubicBezTo>
                      <a:pt x="109619" y="117"/>
                      <a:pt x="109502" y="0"/>
                      <a:pt x="109349" y="0"/>
                    </a:cubicBezTo>
                    <a:lnTo>
                      <a:pt x="95720" y="45"/>
                    </a:lnTo>
                    <a:lnTo>
                      <a:pt x="82082" y="63"/>
                    </a:lnTo>
                    <a:lnTo>
                      <a:pt x="54814" y="99"/>
                    </a:lnTo>
                    <a:lnTo>
                      <a:pt x="27538" y="63"/>
                    </a:lnTo>
                    <a:lnTo>
                      <a:pt x="13909" y="54"/>
                    </a:lnTo>
                    <a:lnTo>
                      <a:pt x="271" y="0"/>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 name="Google Shape;1366;p47"/>
              <p:cNvSpPr/>
              <p:nvPr/>
            </p:nvSpPr>
            <p:spPr>
              <a:xfrm>
                <a:off x="263005" y="3660001"/>
                <a:ext cx="3790149" cy="19249"/>
              </a:xfrm>
              <a:custGeom>
                <a:avLst/>
                <a:gdLst/>
                <a:ahLst/>
                <a:cxnLst/>
                <a:rect l="l" t="t" r="r" b="b"/>
                <a:pathLst>
                  <a:path w="109629" h="542" extrusionOk="0">
                    <a:moveTo>
                      <a:pt x="271" y="0"/>
                    </a:moveTo>
                    <a:cubicBezTo>
                      <a:pt x="118" y="0"/>
                      <a:pt x="1" y="126"/>
                      <a:pt x="1" y="271"/>
                    </a:cubicBezTo>
                    <a:cubicBezTo>
                      <a:pt x="1" y="424"/>
                      <a:pt x="118" y="541"/>
                      <a:pt x="271" y="541"/>
                    </a:cubicBezTo>
                    <a:lnTo>
                      <a:pt x="13909" y="496"/>
                    </a:lnTo>
                    <a:lnTo>
                      <a:pt x="27538" y="478"/>
                    </a:lnTo>
                    <a:lnTo>
                      <a:pt x="54814" y="442"/>
                    </a:lnTo>
                    <a:lnTo>
                      <a:pt x="82082" y="478"/>
                    </a:lnTo>
                    <a:lnTo>
                      <a:pt x="95720" y="496"/>
                    </a:lnTo>
                    <a:lnTo>
                      <a:pt x="109349" y="541"/>
                    </a:lnTo>
                    <a:lnTo>
                      <a:pt x="109358" y="541"/>
                    </a:lnTo>
                    <a:cubicBezTo>
                      <a:pt x="109502" y="541"/>
                      <a:pt x="109628" y="424"/>
                      <a:pt x="109619" y="271"/>
                    </a:cubicBezTo>
                    <a:cubicBezTo>
                      <a:pt x="109619" y="117"/>
                      <a:pt x="109502" y="0"/>
                      <a:pt x="109349" y="0"/>
                    </a:cubicBezTo>
                    <a:lnTo>
                      <a:pt x="95720" y="45"/>
                    </a:lnTo>
                    <a:lnTo>
                      <a:pt x="82082" y="63"/>
                    </a:lnTo>
                    <a:lnTo>
                      <a:pt x="54814" y="99"/>
                    </a:lnTo>
                    <a:lnTo>
                      <a:pt x="27538" y="72"/>
                    </a:lnTo>
                    <a:lnTo>
                      <a:pt x="13909" y="54"/>
                    </a:lnTo>
                    <a:lnTo>
                      <a:pt x="271" y="0"/>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 name="Google Shape;1367;p47"/>
              <p:cNvSpPr/>
              <p:nvPr/>
            </p:nvSpPr>
            <p:spPr>
              <a:xfrm>
                <a:off x="263005" y="3097194"/>
                <a:ext cx="3790149" cy="19249"/>
              </a:xfrm>
              <a:custGeom>
                <a:avLst/>
                <a:gdLst/>
                <a:ahLst/>
                <a:cxnLst/>
                <a:rect l="l" t="t" r="r" b="b"/>
                <a:pathLst>
                  <a:path w="109629" h="542" extrusionOk="0">
                    <a:moveTo>
                      <a:pt x="109364" y="0"/>
                    </a:moveTo>
                    <a:cubicBezTo>
                      <a:pt x="109359" y="0"/>
                      <a:pt x="109354" y="0"/>
                      <a:pt x="109349" y="1"/>
                    </a:cubicBezTo>
                    <a:lnTo>
                      <a:pt x="95720" y="46"/>
                    </a:lnTo>
                    <a:lnTo>
                      <a:pt x="82082" y="64"/>
                    </a:lnTo>
                    <a:lnTo>
                      <a:pt x="54814" y="100"/>
                    </a:lnTo>
                    <a:lnTo>
                      <a:pt x="27538" y="64"/>
                    </a:lnTo>
                    <a:lnTo>
                      <a:pt x="13909" y="46"/>
                    </a:lnTo>
                    <a:lnTo>
                      <a:pt x="271" y="1"/>
                    </a:lnTo>
                    <a:cubicBezTo>
                      <a:pt x="118" y="1"/>
                      <a:pt x="1" y="118"/>
                      <a:pt x="1" y="271"/>
                    </a:cubicBezTo>
                    <a:cubicBezTo>
                      <a:pt x="1" y="415"/>
                      <a:pt x="118" y="542"/>
                      <a:pt x="271" y="542"/>
                    </a:cubicBezTo>
                    <a:lnTo>
                      <a:pt x="13909" y="488"/>
                    </a:lnTo>
                    <a:lnTo>
                      <a:pt x="27538" y="470"/>
                    </a:lnTo>
                    <a:lnTo>
                      <a:pt x="54814" y="442"/>
                    </a:lnTo>
                    <a:lnTo>
                      <a:pt x="82082" y="470"/>
                    </a:lnTo>
                    <a:lnTo>
                      <a:pt x="95720" y="488"/>
                    </a:lnTo>
                    <a:lnTo>
                      <a:pt x="109349" y="542"/>
                    </a:lnTo>
                    <a:lnTo>
                      <a:pt x="109358" y="542"/>
                    </a:lnTo>
                    <a:cubicBezTo>
                      <a:pt x="109502" y="542"/>
                      <a:pt x="109628" y="415"/>
                      <a:pt x="109619" y="262"/>
                    </a:cubicBezTo>
                    <a:cubicBezTo>
                      <a:pt x="109619" y="123"/>
                      <a:pt x="109510" y="0"/>
                      <a:pt x="109364" y="0"/>
                    </a:cubicBez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 name="Google Shape;1368;p47"/>
              <p:cNvSpPr/>
              <p:nvPr/>
            </p:nvSpPr>
            <p:spPr>
              <a:xfrm>
                <a:off x="263005" y="2252683"/>
                <a:ext cx="3790149" cy="19249"/>
              </a:xfrm>
              <a:custGeom>
                <a:avLst/>
                <a:gdLst/>
                <a:ahLst/>
                <a:cxnLst/>
                <a:rect l="l" t="t" r="r" b="b"/>
                <a:pathLst>
                  <a:path w="109629" h="542" extrusionOk="0">
                    <a:moveTo>
                      <a:pt x="109364" y="1"/>
                    </a:moveTo>
                    <a:cubicBezTo>
                      <a:pt x="109359" y="1"/>
                      <a:pt x="109354" y="1"/>
                      <a:pt x="109349" y="1"/>
                    </a:cubicBezTo>
                    <a:lnTo>
                      <a:pt x="95720" y="46"/>
                    </a:lnTo>
                    <a:lnTo>
                      <a:pt x="82082" y="64"/>
                    </a:lnTo>
                    <a:lnTo>
                      <a:pt x="54814" y="100"/>
                    </a:lnTo>
                    <a:lnTo>
                      <a:pt x="27538" y="64"/>
                    </a:lnTo>
                    <a:lnTo>
                      <a:pt x="13909" y="46"/>
                    </a:lnTo>
                    <a:lnTo>
                      <a:pt x="271" y="1"/>
                    </a:lnTo>
                    <a:cubicBezTo>
                      <a:pt x="118" y="1"/>
                      <a:pt x="1" y="118"/>
                      <a:pt x="1" y="272"/>
                    </a:cubicBezTo>
                    <a:cubicBezTo>
                      <a:pt x="1" y="416"/>
                      <a:pt x="118" y="542"/>
                      <a:pt x="271" y="542"/>
                    </a:cubicBezTo>
                    <a:lnTo>
                      <a:pt x="13909" y="488"/>
                    </a:lnTo>
                    <a:lnTo>
                      <a:pt x="27538" y="470"/>
                    </a:lnTo>
                    <a:lnTo>
                      <a:pt x="54814" y="443"/>
                    </a:lnTo>
                    <a:lnTo>
                      <a:pt x="82082" y="470"/>
                    </a:lnTo>
                    <a:lnTo>
                      <a:pt x="95720" y="488"/>
                    </a:lnTo>
                    <a:lnTo>
                      <a:pt x="109349" y="542"/>
                    </a:lnTo>
                    <a:lnTo>
                      <a:pt x="109358" y="542"/>
                    </a:lnTo>
                    <a:cubicBezTo>
                      <a:pt x="109502" y="542"/>
                      <a:pt x="109628" y="416"/>
                      <a:pt x="109619" y="272"/>
                    </a:cubicBezTo>
                    <a:cubicBezTo>
                      <a:pt x="109619" y="124"/>
                      <a:pt x="109510" y="1"/>
                      <a:pt x="109364" y="1"/>
                    </a:cubicBez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 name="Google Shape;1369;p47"/>
              <p:cNvSpPr/>
              <p:nvPr/>
            </p:nvSpPr>
            <p:spPr>
              <a:xfrm>
                <a:off x="263005" y="2534104"/>
                <a:ext cx="3790149" cy="19249"/>
              </a:xfrm>
              <a:custGeom>
                <a:avLst/>
                <a:gdLst/>
                <a:ahLst/>
                <a:cxnLst/>
                <a:rect l="l" t="t" r="r" b="b"/>
                <a:pathLst>
                  <a:path w="109629" h="542" extrusionOk="0">
                    <a:moveTo>
                      <a:pt x="271" y="0"/>
                    </a:moveTo>
                    <a:cubicBezTo>
                      <a:pt x="118" y="0"/>
                      <a:pt x="1" y="118"/>
                      <a:pt x="1" y="271"/>
                    </a:cubicBezTo>
                    <a:cubicBezTo>
                      <a:pt x="1" y="424"/>
                      <a:pt x="118" y="541"/>
                      <a:pt x="271" y="541"/>
                    </a:cubicBezTo>
                    <a:lnTo>
                      <a:pt x="13909" y="487"/>
                    </a:lnTo>
                    <a:lnTo>
                      <a:pt x="27538" y="469"/>
                    </a:lnTo>
                    <a:lnTo>
                      <a:pt x="54814" y="442"/>
                    </a:lnTo>
                    <a:lnTo>
                      <a:pt x="82082" y="478"/>
                    </a:lnTo>
                    <a:lnTo>
                      <a:pt x="95720" y="496"/>
                    </a:lnTo>
                    <a:lnTo>
                      <a:pt x="109349" y="541"/>
                    </a:lnTo>
                    <a:lnTo>
                      <a:pt x="109358" y="541"/>
                    </a:lnTo>
                    <a:cubicBezTo>
                      <a:pt x="109502" y="541"/>
                      <a:pt x="109628" y="415"/>
                      <a:pt x="109619" y="271"/>
                    </a:cubicBezTo>
                    <a:cubicBezTo>
                      <a:pt x="109619" y="118"/>
                      <a:pt x="109502" y="0"/>
                      <a:pt x="109349" y="0"/>
                    </a:cubicBezTo>
                    <a:lnTo>
                      <a:pt x="95720" y="45"/>
                    </a:lnTo>
                    <a:lnTo>
                      <a:pt x="82082" y="63"/>
                    </a:lnTo>
                    <a:lnTo>
                      <a:pt x="54814" y="100"/>
                    </a:lnTo>
                    <a:lnTo>
                      <a:pt x="27538" y="72"/>
                    </a:lnTo>
                    <a:lnTo>
                      <a:pt x="13909" y="54"/>
                    </a:lnTo>
                    <a:lnTo>
                      <a:pt x="271" y="0"/>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 name="Google Shape;1370;p47"/>
              <p:cNvSpPr/>
              <p:nvPr/>
            </p:nvSpPr>
            <p:spPr>
              <a:xfrm>
                <a:off x="263005" y="1970978"/>
                <a:ext cx="3790149" cy="19285"/>
              </a:xfrm>
              <a:custGeom>
                <a:avLst/>
                <a:gdLst/>
                <a:ahLst/>
                <a:cxnLst/>
                <a:rect l="l" t="t" r="r" b="b"/>
                <a:pathLst>
                  <a:path w="109629" h="543" extrusionOk="0">
                    <a:moveTo>
                      <a:pt x="271" y="1"/>
                    </a:moveTo>
                    <a:cubicBezTo>
                      <a:pt x="118" y="1"/>
                      <a:pt x="1" y="127"/>
                      <a:pt x="1" y="271"/>
                    </a:cubicBezTo>
                    <a:cubicBezTo>
                      <a:pt x="1" y="419"/>
                      <a:pt x="110" y="542"/>
                      <a:pt x="256" y="542"/>
                    </a:cubicBezTo>
                    <a:cubicBezTo>
                      <a:pt x="261" y="542"/>
                      <a:pt x="266" y="542"/>
                      <a:pt x="271" y="542"/>
                    </a:cubicBezTo>
                    <a:lnTo>
                      <a:pt x="13909" y="497"/>
                    </a:lnTo>
                    <a:lnTo>
                      <a:pt x="27538" y="479"/>
                    </a:lnTo>
                    <a:lnTo>
                      <a:pt x="54814" y="443"/>
                    </a:lnTo>
                    <a:lnTo>
                      <a:pt x="82082" y="479"/>
                    </a:lnTo>
                    <a:lnTo>
                      <a:pt x="95720" y="497"/>
                    </a:lnTo>
                    <a:lnTo>
                      <a:pt x="109349" y="542"/>
                    </a:lnTo>
                    <a:lnTo>
                      <a:pt x="109358" y="542"/>
                    </a:lnTo>
                    <a:cubicBezTo>
                      <a:pt x="109502" y="542"/>
                      <a:pt x="109628" y="425"/>
                      <a:pt x="109619" y="271"/>
                    </a:cubicBezTo>
                    <a:cubicBezTo>
                      <a:pt x="109619" y="127"/>
                      <a:pt x="109502" y="1"/>
                      <a:pt x="109349" y="1"/>
                    </a:cubicBezTo>
                    <a:lnTo>
                      <a:pt x="95720" y="55"/>
                    </a:lnTo>
                    <a:lnTo>
                      <a:pt x="82082" y="73"/>
                    </a:lnTo>
                    <a:lnTo>
                      <a:pt x="54814" y="100"/>
                    </a:lnTo>
                    <a:lnTo>
                      <a:pt x="27538" y="73"/>
                    </a:lnTo>
                    <a:lnTo>
                      <a:pt x="13909" y="55"/>
                    </a:lnTo>
                    <a:lnTo>
                      <a:pt x="271" y="1"/>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 name="Google Shape;1371;p47"/>
              <p:cNvSpPr/>
              <p:nvPr/>
            </p:nvSpPr>
            <p:spPr>
              <a:xfrm>
                <a:off x="263005" y="1408208"/>
                <a:ext cx="3790149" cy="19249"/>
              </a:xfrm>
              <a:custGeom>
                <a:avLst/>
                <a:gdLst/>
                <a:ahLst/>
                <a:cxnLst/>
                <a:rect l="l" t="t" r="r" b="b"/>
                <a:pathLst>
                  <a:path w="109629" h="542" extrusionOk="0">
                    <a:moveTo>
                      <a:pt x="271" y="1"/>
                    </a:moveTo>
                    <a:cubicBezTo>
                      <a:pt x="118" y="1"/>
                      <a:pt x="1" y="118"/>
                      <a:pt x="1" y="271"/>
                    </a:cubicBezTo>
                    <a:cubicBezTo>
                      <a:pt x="1" y="415"/>
                      <a:pt x="118" y="541"/>
                      <a:pt x="271" y="541"/>
                    </a:cubicBezTo>
                    <a:lnTo>
                      <a:pt x="13909" y="487"/>
                    </a:lnTo>
                    <a:lnTo>
                      <a:pt x="27538" y="469"/>
                    </a:lnTo>
                    <a:lnTo>
                      <a:pt x="54814" y="442"/>
                    </a:lnTo>
                    <a:lnTo>
                      <a:pt x="82082" y="469"/>
                    </a:lnTo>
                    <a:lnTo>
                      <a:pt x="95720" y="487"/>
                    </a:lnTo>
                    <a:lnTo>
                      <a:pt x="109349" y="541"/>
                    </a:lnTo>
                    <a:lnTo>
                      <a:pt x="109358" y="541"/>
                    </a:lnTo>
                    <a:cubicBezTo>
                      <a:pt x="109502" y="541"/>
                      <a:pt x="109628" y="415"/>
                      <a:pt x="109619" y="271"/>
                    </a:cubicBezTo>
                    <a:cubicBezTo>
                      <a:pt x="109619" y="118"/>
                      <a:pt x="109502" y="1"/>
                      <a:pt x="109349" y="1"/>
                    </a:cubicBezTo>
                    <a:lnTo>
                      <a:pt x="95720" y="46"/>
                    </a:lnTo>
                    <a:lnTo>
                      <a:pt x="82082" y="64"/>
                    </a:lnTo>
                    <a:lnTo>
                      <a:pt x="54814" y="100"/>
                    </a:lnTo>
                    <a:lnTo>
                      <a:pt x="27538" y="64"/>
                    </a:lnTo>
                    <a:lnTo>
                      <a:pt x="13909" y="46"/>
                    </a:lnTo>
                    <a:lnTo>
                      <a:pt x="271" y="1"/>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 name="Google Shape;1372;p47"/>
              <p:cNvSpPr/>
              <p:nvPr/>
            </p:nvSpPr>
            <p:spPr>
              <a:xfrm>
                <a:off x="263005" y="845117"/>
                <a:ext cx="3790149" cy="19214"/>
              </a:xfrm>
              <a:custGeom>
                <a:avLst/>
                <a:gdLst/>
                <a:ahLst/>
                <a:cxnLst/>
                <a:rect l="l" t="t" r="r" b="b"/>
                <a:pathLst>
                  <a:path w="109629" h="541" extrusionOk="0">
                    <a:moveTo>
                      <a:pt x="271" y="0"/>
                    </a:moveTo>
                    <a:cubicBezTo>
                      <a:pt x="118" y="0"/>
                      <a:pt x="1" y="126"/>
                      <a:pt x="1" y="271"/>
                    </a:cubicBezTo>
                    <a:cubicBezTo>
                      <a:pt x="1" y="424"/>
                      <a:pt x="118" y="541"/>
                      <a:pt x="271" y="541"/>
                    </a:cubicBezTo>
                    <a:lnTo>
                      <a:pt x="13909" y="487"/>
                    </a:lnTo>
                    <a:lnTo>
                      <a:pt x="27538" y="469"/>
                    </a:lnTo>
                    <a:lnTo>
                      <a:pt x="54814" y="442"/>
                    </a:lnTo>
                    <a:lnTo>
                      <a:pt x="82082" y="478"/>
                    </a:lnTo>
                    <a:lnTo>
                      <a:pt x="95720" y="496"/>
                    </a:lnTo>
                    <a:lnTo>
                      <a:pt x="109349" y="541"/>
                    </a:lnTo>
                    <a:lnTo>
                      <a:pt x="109358" y="541"/>
                    </a:lnTo>
                    <a:cubicBezTo>
                      <a:pt x="109502" y="541"/>
                      <a:pt x="109628" y="424"/>
                      <a:pt x="109619" y="271"/>
                    </a:cubicBezTo>
                    <a:cubicBezTo>
                      <a:pt x="109619" y="117"/>
                      <a:pt x="109502" y="0"/>
                      <a:pt x="109349" y="0"/>
                    </a:cubicBezTo>
                    <a:lnTo>
                      <a:pt x="95720" y="45"/>
                    </a:lnTo>
                    <a:lnTo>
                      <a:pt x="82082" y="63"/>
                    </a:lnTo>
                    <a:lnTo>
                      <a:pt x="54814" y="99"/>
                    </a:lnTo>
                    <a:lnTo>
                      <a:pt x="27538" y="72"/>
                    </a:lnTo>
                    <a:lnTo>
                      <a:pt x="13909" y="54"/>
                    </a:lnTo>
                    <a:lnTo>
                      <a:pt x="271" y="0"/>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 name="Google Shape;1373;p47"/>
              <p:cNvSpPr/>
              <p:nvPr/>
            </p:nvSpPr>
            <p:spPr>
              <a:xfrm>
                <a:off x="263005" y="1126503"/>
                <a:ext cx="3790149" cy="19249"/>
              </a:xfrm>
              <a:custGeom>
                <a:avLst/>
                <a:gdLst/>
                <a:ahLst/>
                <a:cxnLst/>
                <a:rect l="l" t="t" r="r" b="b"/>
                <a:pathLst>
                  <a:path w="109629" h="542" extrusionOk="0">
                    <a:moveTo>
                      <a:pt x="271" y="0"/>
                    </a:moveTo>
                    <a:cubicBezTo>
                      <a:pt x="118" y="0"/>
                      <a:pt x="1" y="126"/>
                      <a:pt x="1" y="271"/>
                    </a:cubicBezTo>
                    <a:cubicBezTo>
                      <a:pt x="1" y="419"/>
                      <a:pt x="110" y="542"/>
                      <a:pt x="256" y="542"/>
                    </a:cubicBezTo>
                    <a:cubicBezTo>
                      <a:pt x="261" y="542"/>
                      <a:pt x="266" y="541"/>
                      <a:pt x="271" y="541"/>
                    </a:cubicBezTo>
                    <a:lnTo>
                      <a:pt x="13909" y="496"/>
                    </a:lnTo>
                    <a:lnTo>
                      <a:pt x="27538" y="478"/>
                    </a:lnTo>
                    <a:lnTo>
                      <a:pt x="54814" y="442"/>
                    </a:lnTo>
                    <a:lnTo>
                      <a:pt x="82082" y="478"/>
                    </a:lnTo>
                    <a:lnTo>
                      <a:pt x="95720" y="496"/>
                    </a:lnTo>
                    <a:lnTo>
                      <a:pt x="109349" y="541"/>
                    </a:lnTo>
                    <a:lnTo>
                      <a:pt x="109358" y="541"/>
                    </a:lnTo>
                    <a:cubicBezTo>
                      <a:pt x="109502" y="541"/>
                      <a:pt x="109628" y="424"/>
                      <a:pt x="109619" y="271"/>
                    </a:cubicBezTo>
                    <a:cubicBezTo>
                      <a:pt x="109619" y="126"/>
                      <a:pt x="109502" y="0"/>
                      <a:pt x="109349" y="0"/>
                    </a:cubicBezTo>
                    <a:lnTo>
                      <a:pt x="95720" y="54"/>
                    </a:lnTo>
                    <a:lnTo>
                      <a:pt x="82082" y="72"/>
                    </a:lnTo>
                    <a:lnTo>
                      <a:pt x="54814" y="99"/>
                    </a:lnTo>
                    <a:lnTo>
                      <a:pt x="27538" y="72"/>
                    </a:lnTo>
                    <a:lnTo>
                      <a:pt x="13909" y="54"/>
                    </a:lnTo>
                    <a:lnTo>
                      <a:pt x="271" y="0"/>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 name="Google Shape;1374;p47"/>
              <p:cNvSpPr/>
              <p:nvPr/>
            </p:nvSpPr>
            <p:spPr>
              <a:xfrm>
                <a:off x="263005" y="1689593"/>
                <a:ext cx="3790149" cy="19249"/>
              </a:xfrm>
              <a:custGeom>
                <a:avLst/>
                <a:gdLst/>
                <a:ahLst/>
                <a:cxnLst/>
                <a:rect l="l" t="t" r="r" b="b"/>
                <a:pathLst>
                  <a:path w="109629" h="542" extrusionOk="0">
                    <a:moveTo>
                      <a:pt x="271" y="1"/>
                    </a:moveTo>
                    <a:cubicBezTo>
                      <a:pt x="118" y="1"/>
                      <a:pt x="1" y="127"/>
                      <a:pt x="1" y="271"/>
                    </a:cubicBezTo>
                    <a:cubicBezTo>
                      <a:pt x="1" y="424"/>
                      <a:pt x="118" y="542"/>
                      <a:pt x="271" y="542"/>
                    </a:cubicBezTo>
                    <a:lnTo>
                      <a:pt x="13909" y="487"/>
                    </a:lnTo>
                    <a:lnTo>
                      <a:pt x="27538" y="469"/>
                    </a:lnTo>
                    <a:lnTo>
                      <a:pt x="54814" y="442"/>
                    </a:lnTo>
                    <a:lnTo>
                      <a:pt x="82082" y="478"/>
                    </a:lnTo>
                    <a:lnTo>
                      <a:pt x="95720" y="496"/>
                    </a:lnTo>
                    <a:lnTo>
                      <a:pt x="109349" y="542"/>
                    </a:lnTo>
                    <a:lnTo>
                      <a:pt x="109358" y="542"/>
                    </a:lnTo>
                    <a:cubicBezTo>
                      <a:pt x="109502" y="542"/>
                      <a:pt x="109628" y="424"/>
                      <a:pt x="109619" y="271"/>
                    </a:cubicBezTo>
                    <a:cubicBezTo>
                      <a:pt x="109619" y="118"/>
                      <a:pt x="109502" y="1"/>
                      <a:pt x="109349" y="1"/>
                    </a:cubicBezTo>
                    <a:lnTo>
                      <a:pt x="95720" y="46"/>
                    </a:lnTo>
                    <a:lnTo>
                      <a:pt x="82082" y="64"/>
                    </a:lnTo>
                    <a:lnTo>
                      <a:pt x="54814" y="100"/>
                    </a:lnTo>
                    <a:lnTo>
                      <a:pt x="27538" y="73"/>
                    </a:lnTo>
                    <a:lnTo>
                      <a:pt x="13909" y="55"/>
                    </a:lnTo>
                    <a:lnTo>
                      <a:pt x="271" y="1"/>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 name="Google Shape;1375;p47"/>
              <p:cNvSpPr/>
              <p:nvPr/>
            </p:nvSpPr>
            <p:spPr>
              <a:xfrm>
                <a:off x="263005" y="2815489"/>
                <a:ext cx="3790149" cy="19249"/>
              </a:xfrm>
              <a:custGeom>
                <a:avLst/>
                <a:gdLst/>
                <a:ahLst/>
                <a:cxnLst/>
                <a:rect l="l" t="t" r="r" b="b"/>
                <a:pathLst>
                  <a:path w="109629" h="542" extrusionOk="0">
                    <a:moveTo>
                      <a:pt x="271" y="1"/>
                    </a:moveTo>
                    <a:cubicBezTo>
                      <a:pt x="118" y="1"/>
                      <a:pt x="1" y="127"/>
                      <a:pt x="1" y="271"/>
                    </a:cubicBezTo>
                    <a:cubicBezTo>
                      <a:pt x="1" y="424"/>
                      <a:pt x="118" y="541"/>
                      <a:pt x="271" y="541"/>
                    </a:cubicBezTo>
                    <a:lnTo>
                      <a:pt x="13909" y="496"/>
                    </a:lnTo>
                    <a:lnTo>
                      <a:pt x="27538" y="478"/>
                    </a:lnTo>
                    <a:lnTo>
                      <a:pt x="54814" y="442"/>
                    </a:lnTo>
                    <a:lnTo>
                      <a:pt x="82082" y="478"/>
                    </a:lnTo>
                    <a:lnTo>
                      <a:pt x="95720" y="496"/>
                    </a:lnTo>
                    <a:lnTo>
                      <a:pt x="109349" y="541"/>
                    </a:lnTo>
                    <a:lnTo>
                      <a:pt x="109358" y="541"/>
                    </a:lnTo>
                    <a:cubicBezTo>
                      <a:pt x="109502" y="541"/>
                      <a:pt x="109628" y="424"/>
                      <a:pt x="109619" y="271"/>
                    </a:cubicBezTo>
                    <a:cubicBezTo>
                      <a:pt x="109619" y="127"/>
                      <a:pt x="109502" y="1"/>
                      <a:pt x="109349" y="1"/>
                    </a:cubicBezTo>
                    <a:lnTo>
                      <a:pt x="95720" y="55"/>
                    </a:lnTo>
                    <a:lnTo>
                      <a:pt x="82082" y="73"/>
                    </a:lnTo>
                    <a:lnTo>
                      <a:pt x="54814" y="100"/>
                    </a:lnTo>
                    <a:lnTo>
                      <a:pt x="27538" y="73"/>
                    </a:lnTo>
                    <a:lnTo>
                      <a:pt x="13909" y="55"/>
                    </a:lnTo>
                    <a:lnTo>
                      <a:pt x="271" y="1"/>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 name="Google Shape;1376;p47"/>
              <p:cNvSpPr/>
              <p:nvPr/>
            </p:nvSpPr>
            <p:spPr>
              <a:xfrm>
                <a:off x="263005" y="4785897"/>
                <a:ext cx="3790149" cy="19533"/>
              </a:xfrm>
              <a:custGeom>
                <a:avLst/>
                <a:gdLst/>
                <a:ahLst/>
                <a:cxnLst/>
                <a:rect l="l" t="t" r="r" b="b"/>
                <a:pathLst>
                  <a:path w="109629" h="550" extrusionOk="0">
                    <a:moveTo>
                      <a:pt x="271" y="0"/>
                    </a:moveTo>
                    <a:cubicBezTo>
                      <a:pt x="118" y="0"/>
                      <a:pt x="1" y="126"/>
                      <a:pt x="1" y="280"/>
                    </a:cubicBezTo>
                    <a:cubicBezTo>
                      <a:pt x="1" y="424"/>
                      <a:pt x="118" y="550"/>
                      <a:pt x="271" y="550"/>
                    </a:cubicBezTo>
                    <a:lnTo>
                      <a:pt x="13909" y="496"/>
                    </a:lnTo>
                    <a:lnTo>
                      <a:pt x="27538" y="478"/>
                    </a:lnTo>
                    <a:lnTo>
                      <a:pt x="54814" y="442"/>
                    </a:lnTo>
                    <a:lnTo>
                      <a:pt x="82082" y="478"/>
                    </a:lnTo>
                    <a:lnTo>
                      <a:pt x="95720" y="496"/>
                    </a:lnTo>
                    <a:lnTo>
                      <a:pt x="109349" y="550"/>
                    </a:lnTo>
                    <a:lnTo>
                      <a:pt x="109358" y="550"/>
                    </a:lnTo>
                    <a:cubicBezTo>
                      <a:pt x="109502" y="550"/>
                      <a:pt x="109628" y="424"/>
                      <a:pt x="109619" y="270"/>
                    </a:cubicBezTo>
                    <a:cubicBezTo>
                      <a:pt x="109619" y="126"/>
                      <a:pt x="109502" y="0"/>
                      <a:pt x="109349" y="0"/>
                    </a:cubicBezTo>
                    <a:lnTo>
                      <a:pt x="95720" y="54"/>
                    </a:lnTo>
                    <a:lnTo>
                      <a:pt x="82082" y="72"/>
                    </a:lnTo>
                    <a:lnTo>
                      <a:pt x="54814" y="108"/>
                    </a:lnTo>
                    <a:lnTo>
                      <a:pt x="27538" y="72"/>
                    </a:lnTo>
                    <a:lnTo>
                      <a:pt x="13909" y="54"/>
                    </a:lnTo>
                    <a:lnTo>
                      <a:pt x="271" y="0"/>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7" name="Google Shape;1377;p47"/>
            <p:cNvGrpSpPr/>
            <p:nvPr/>
          </p:nvGrpSpPr>
          <p:grpSpPr>
            <a:xfrm>
              <a:off x="5055305" y="845117"/>
              <a:ext cx="3790149" cy="3960313"/>
              <a:chOff x="263005" y="845117"/>
              <a:chExt cx="3790149" cy="3960313"/>
            </a:xfrm>
          </p:grpSpPr>
          <p:sp>
            <p:nvSpPr>
              <p:cNvPr id="1378" name="Google Shape;1378;p47"/>
              <p:cNvSpPr/>
              <p:nvPr/>
            </p:nvSpPr>
            <p:spPr>
              <a:xfrm>
                <a:off x="263005" y="3941386"/>
                <a:ext cx="3790149" cy="19569"/>
              </a:xfrm>
              <a:custGeom>
                <a:avLst/>
                <a:gdLst/>
                <a:ahLst/>
                <a:cxnLst/>
                <a:rect l="l" t="t" r="r" b="b"/>
                <a:pathLst>
                  <a:path w="109629" h="551" extrusionOk="0">
                    <a:moveTo>
                      <a:pt x="271" y="0"/>
                    </a:moveTo>
                    <a:cubicBezTo>
                      <a:pt x="118" y="9"/>
                      <a:pt x="1" y="127"/>
                      <a:pt x="1" y="280"/>
                    </a:cubicBezTo>
                    <a:cubicBezTo>
                      <a:pt x="1" y="424"/>
                      <a:pt x="118" y="550"/>
                      <a:pt x="271" y="550"/>
                    </a:cubicBezTo>
                    <a:lnTo>
                      <a:pt x="13909" y="496"/>
                    </a:lnTo>
                    <a:lnTo>
                      <a:pt x="27538" y="478"/>
                    </a:lnTo>
                    <a:lnTo>
                      <a:pt x="54814" y="451"/>
                    </a:lnTo>
                    <a:lnTo>
                      <a:pt x="82082" y="478"/>
                    </a:lnTo>
                    <a:lnTo>
                      <a:pt x="95720" y="496"/>
                    </a:lnTo>
                    <a:lnTo>
                      <a:pt x="109349" y="550"/>
                    </a:lnTo>
                    <a:lnTo>
                      <a:pt x="109358" y="550"/>
                    </a:lnTo>
                    <a:cubicBezTo>
                      <a:pt x="109502" y="550"/>
                      <a:pt x="109628" y="424"/>
                      <a:pt x="109619" y="271"/>
                    </a:cubicBezTo>
                    <a:cubicBezTo>
                      <a:pt x="109619" y="127"/>
                      <a:pt x="109502" y="0"/>
                      <a:pt x="109349" y="0"/>
                    </a:cubicBezTo>
                    <a:lnTo>
                      <a:pt x="95720" y="55"/>
                    </a:lnTo>
                    <a:lnTo>
                      <a:pt x="82082" y="73"/>
                    </a:lnTo>
                    <a:lnTo>
                      <a:pt x="54814" y="109"/>
                    </a:lnTo>
                    <a:lnTo>
                      <a:pt x="27538" y="73"/>
                    </a:lnTo>
                    <a:lnTo>
                      <a:pt x="13909" y="55"/>
                    </a:lnTo>
                    <a:lnTo>
                      <a:pt x="271" y="0"/>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 name="Google Shape;1379;p47"/>
              <p:cNvSpPr/>
              <p:nvPr/>
            </p:nvSpPr>
            <p:spPr>
              <a:xfrm>
                <a:off x="263005" y="4223091"/>
                <a:ext cx="3790149" cy="19249"/>
              </a:xfrm>
              <a:custGeom>
                <a:avLst/>
                <a:gdLst/>
                <a:ahLst/>
                <a:cxnLst/>
                <a:rect l="l" t="t" r="r" b="b"/>
                <a:pathLst>
                  <a:path w="109629" h="542" extrusionOk="0">
                    <a:moveTo>
                      <a:pt x="271" y="1"/>
                    </a:moveTo>
                    <a:cubicBezTo>
                      <a:pt x="118" y="1"/>
                      <a:pt x="1" y="118"/>
                      <a:pt x="1" y="271"/>
                    </a:cubicBezTo>
                    <a:cubicBezTo>
                      <a:pt x="1" y="424"/>
                      <a:pt x="118" y="541"/>
                      <a:pt x="271" y="541"/>
                    </a:cubicBezTo>
                    <a:lnTo>
                      <a:pt x="13909" y="487"/>
                    </a:lnTo>
                    <a:lnTo>
                      <a:pt x="27538" y="469"/>
                    </a:lnTo>
                    <a:lnTo>
                      <a:pt x="54814" y="442"/>
                    </a:lnTo>
                    <a:lnTo>
                      <a:pt x="82082" y="478"/>
                    </a:lnTo>
                    <a:lnTo>
                      <a:pt x="95720" y="496"/>
                    </a:lnTo>
                    <a:lnTo>
                      <a:pt x="109349" y="541"/>
                    </a:lnTo>
                    <a:lnTo>
                      <a:pt x="109358" y="541"/>
                    </a:lnTo>
                    <a:cubicBezTo>
                      <a:pt x="109502" y="541"/>
                      <a:pt x="109628" y="415"/>
                      <a:pt x="109619" y="271"/>
                    </a:cubicBezTo>
                    <a:cubicBezTo>
                      <a:pt x="109619" y="118"/>
                      <a:pt x="109502" y="1"/>
                      <a:pt x="109349" y="1"/>
                    </a:cubicBezTo>
                    <a:lnTo>
                      <a:pt x="95720" y="46"/>
                    </a:lnTo>
                    <a:lnTo>
                      <a:pt x="82082" y="64"/>
                    </a:lnTo>
                    <a:lnTo>
                      <a:pt x="54814" y="100"/>
                    </a:lnTo>
                    <a:lnTo>
                      <a:pt x="27538" y="64"/>
                    </a:lnTo>
                    <a:lnTo>
                      <a:pt x="13909" y="46"/>
                    </a:lnTo>
                    <a:lnTo>
                      <a:pt x="271" y="1"/>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 name="Google Shape;1380;p47"/>
              <p:cNvSpPr/>
              <p:nvPr/>
            </p:nvSpPr>
            <p:spPr>
              <a:xfrm>
                <a:off x="263005" y="4504476"/>
                <a:ext cx="3790149" cy="19249"/>
              </a:xfrm>
              <a:custGeom>
                <a:avLst/>
                <a:gdLst/>
                <a:ahLst/>
                <a:cxnLst/>
                <a:rect l="l" t="t" r="r" b="b"/>
                <a:pathLst>
                  <a:path w="109629" h="542" extrusionOk="0">
                    <a:moveTo>
                      <a:pt x="271" y="1"/>
                    </a:moveTo>
                    <a:cubicBezTo>
                      <a:pt x="118" y="1"/>
                      <a:pt x="1" y="127"/>
                      <a:pt x="1" y="271"/>
                    </a:cubicBezTo>
                    <a:cubicBezTo>
                      <a:pt x="1" y="425"/>
                      <a:pt x="118" y="542"/>
                      <a:pt x="271" y="542"/>
                    </a:cubicBezTo>
                    <a:lnTo>
                      <a:pt x="13909" y="497"/>
                    </a:lnTo>
                    <a:lnTo>
                      <a:pt x="27538" y="479"/>
                    </a:lnTo>
                    <a:lnTo>
                      <a:pt x="54814" y="443"/>
                    </a:lnTo>
                    <a:lnTo>
                      <a:pt x="82082" y="479"/>
                    </a:lnTo>
                    <a:lnTo>
                      <a:pt x="95720" y="497"/>
                    </a:lnTo>
                    <a:lnTo>
                      <a:pt x="109349" y="542"/>
                    </a:lnTo>
                    <a:lnTo>
                      <a:pt x="109358" y="542"/>
                    </a:lnTo>
                    <a:cubicBezTo>
                      <a:pt x="109502" y="542"/>
                      <a:pt x="109628" y="425"/>
                      <a:pt x="109619" y="271"/>
                    </a:cubicBezTo>
                    <a:cubicBezTo>
                      <a:pt x="109619" y="118"/>
                      <a:pt x="109502" y="1"/>
                      <a:pt x="109349" y="1"/>
                    </a:cubicBezTo>
                    <a:lnTo>
                      <a:pt x="95720" y="46"/>
                    </a:lnTo>
                    <a:lnTo>
                      <a:pt x="82082" y="64"/>
                    </a:lnTo>
                    <a:lnTo>
                      <a:pt x="54814" y="100"/>
                    </a:lnTo>
                    <a:lnTo>
                      <a:pt x="27538" y="73"/>
                    </a:lnTo>
                    <a:lnTo>
                      <a:pt x="13909" y="55"/>
                    </a:lnTo>
                    <a:lnTo>
                      <a:pt x="271" y="1"/>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 name="Google Shape;1381;p47"/>
              <p:cNvSpPr/>
              <p:nvPr/>
            </p:nvSpPr>
            <p:spPr>
              <a:xfrm>
                <a:off x="263005" y="3378615"/>
                <a:ext cx="3790149" cy="19214"/>
              </a:xfrm>
              <a:custGeom>
                <a:avLst/>
                <a:gdLst/>
                <a:ahLst/>
                <a:cxnLst/>
                <a:rect l="l" t="t" r="r" b="b"/>
                <a:pathLst>
                  <a:path w="109629" h="541" extrusionOk="0">
                    <a:moveTo>
                      <a:pt x="271" y="0"/>
                    </a:moveTo>
                    <a:cubicBezTo>
                      <a:pt x="118" y="0"/>
                      <a:pt x="1" y="117"/>
                      <a:pt x="1" y="270"/>
                    </a:cubicBezTo>
                    <a:cubicBezTo>
                      <a:pt x="1" y="424"/>
                      <a:pt x="118" y="541"/>
                      <a:pt x="271" y="541"/>
                    </a:cubicBezTo>
                    <a:lnTo>
                      <a:pt x="13909" y="487"/>
                    </a:lnTo>
                    <a:lnTo>
                      <a:pt x="27538" y="469"/>
                    </a:lnTo>
                    <a:lnTo>
                      <a:pt x="54814" y="442"/>
                    </a:lnTo>
                    <a:lnTo>
                      <a:pt x="82082" y="478"/>
                    </a:lnTo>
                    <a:lnTo>
                      <a:pt x="95720" y="496"/>
                    </a:lnTo>
                    <a:lnTo>
                      <a:pt x="109349" y="541"/>
                    </a:lnTo>
                    <a:lnTo>
                      <a:pt x="109358" y="541"/>
                    </a:lnTo>
                    <a:cubicBezTo>
                      <a:pt x="109502" y="541"/>
                      <a:pt x="109628" y="415"/>
                      <a:pt x="109619" y="270"/>
                    </a:cubicBezTo>
                    <a:cubicBezTo>
                      <a:pt x="109619" y="117"/>
                      <a:pt x="109502" y="0"/>
                      <a:pt x="109349" y="0"/>
                    </a:cubicBezTo>
                    <a:lnTo>
                      <a:pt x="95720" y="45"/>
                    </a:lnTo>
                    <a:lnTo>
                      <a:pt x="82082" y="63"/>
                    </a:lnTo>
                    <a:lnTo>
                      <a:pt x="54814" y="99"/>
                    </a:lnTo>
                    <a:lnTo>
                      <a:pt x="27538" y="63"/>
                    </a:lnTo>
                    <a:lnTo>
                      <a:pt x="13909" y="54"/>
                    </a:lnTo>
                    <a:lnTo>
                      <a:pt x="271" y="0"/>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 name="Google Shape;1382;p47"/>
              <p:cNvSpPr/>
              <p:nvPr/>
            </p:nvSpPr>
            <p:spPr>
              <a:xfrm>
                <a:off x="263005" y="3660001"/>
                <a:ext cx="3790149" cy="19249"/>
              </a:xfrm>
              <a:custGeom>
                <a:avLst/>
                <a:gdLst/>
                <a:ahLst/>
                <a:cxnLst/>
                <a:rect l="l" t="t" r="r" b="b"/>
                <a:pathLst>
                  <a:path w="109629" h="542" extrusionOk="0">
                    <a:moveTo>
                      <a:pt x="271" y="0"/>
                    </a:moveTo>
                    <a:cubicBezTo>
                      <a:pt x="118" y="0"/>
                      <a:pt x="1" y="126"/>
                      <a:pt x="1" y="271"/>
                    </a:cubicBezTo>
                    <a:cubicBezTo>
                      <a:pt x="1" y="424"/>
                      <a:pt x="118" y="541"/>
                      <a:pt x="271" y="541"/>
                    </a:cubicBezTo>
                    <a:lnTo>
                      <a:pt x="13909" y="496"/>
                    </a:lnTo>
                    <a:lnTo>
                      <a:pt x="27538" y="478"/>
                    </a:lnTo>
                    <a:lnTo>
                      <a:pt x="54814" y="442"/>
                    </a:lnTo>
                    <a:lnTo>
                      <a:pt x="82082" y="478"/>
                    </a:lnTo>
                    <a:lnTo>
                      <a:pt x="95720" y="496"/>
                    </a:lnTo>
                    <a:lnTo>
                      <a:pt x="109349" y="541"/>
                    </a:lnTo>
                    <a:lnTo>
                      <a:pt x="109358" y="541"/>
                    </a:lnTo>
                    <a:cubicBezTo>
                      <a:pt x="109502" y="541"/>
                      <a:pt x="109628" y="424"/>
                      <a:pt x="109619" y="271"/>
                    </a:cubicBezTo>
                    <a:cubicBezTo>
                      <a:pt x="109619" y="117"/>
                      <a:pt x="109502" y="0"/>
                      <a:pt x="109349" y="0"/>
                    </a:cubicBezTo>
                    <a:lnTo>
                      <a:pt x="95720" y="45"/>
                    </a:lnTo>
                    <a:lnTo>
                      <a:pt x="82082" y="63"/>
                    </a:lnTo>
                    <a:lnTo>
                      <a:pt x="54814" y="99"/>
                    </a:lnTo>
                    <a:lnTo>
                      <a:pt x="27538" y="72"/>
                    </a:lnTo>
                    <a:lnTo>
                      <a:pt x="13909" y="54"/>
                    </a:lnTo>
                    <a:lnTo>
                      <a:pt x="271" y="0"/>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 name="Google Shape;1383;p47"/>
              <p:cNvSpPr/>
              <p:nvPr/>
            </p:nvSpPr>
            <p:spPr>
              <a:xfrm>
                <a:off x="263005" y="3097194"/>
                <a:ext cx="3790149" cy="19249"/>
              </a:xfrm>
              <a:custGeom>
                <a:avLst/>
                <a:gdLst/>
                <a:ahLst/>
                <a:cxnLst/>
                <a:rect l="l" t="t" r="r" b="b"/>
                <a:pathLst>
                  <a:path w="109629" h="542" extrusionOk="0">
                    <a:moveTo>
                      <a:pt x="109364" y="0"/>
                    </a:moveTo>
                    <a:cubicBezTo>
                      <a:pt x="109359" y="0"/>
                      <a:pt x="109354" y="0"/>
                      <a:pt x="109349" y="1"/>
                    </a:cubicBezTo>
                    <a:lnTo>
                      <a:pt x="95720" y="46"/>
                    </a:lnTo>
                    <a:lnTo>
                      <a:pt x="82082" y="64"/>
                    </a:lnTo>
                    <a:lnTo>
                      <a:pt x="54814" y="100"/>
                    </a:lnTo>
                    <a:lnTo>
                      <a:pt x="27538" y="64"/>
                    </a:lnTo>
                    <a:lnTo>
                      <a:pt x="13909" y="46"/>
                    </a:lnTo>
                    <a:lnTo>
                      <a:pt x="271" y="1"/>
                    </a:lnTo>
                    <a:cubicBezTo>
                      <a:pt x="118" y="1"/>
                      <a:pt x="1" y="118"/>
                      <a:pt x="1" y="271"/>
                    </a:cubicBezTo>
                    <a:cubicBezTo>
                      <a:pt x="1" y="415"/>
                      <a:pt x="118" y="542"/>
                      <a:pt x="271" y="542"/>
                    </a:cubicBezTo>
                    <a:lnTo>
                      <a:pt x="13909" y="488"/>
                    </a:lnTo>
                    <a:lnTo>
                      <a:pt x="27538" y="470"/>
                    </a:lnTo>
                    <a:lnTo>
                      <a:pt x="54814" y="442"/>
                    </a:lnTo>
                    <a:lnTo>
                      <a:pt x="82082" y="470"/>
                    </a:lnTo>
                    <a:lnTo>
                      <a:pt x="95720" y="488"/>
                    </a:lnTo>
                    <a:lnTo>
                      <a:pt x="109349" y="542"/>
                    </a:lnTo>
                    <a:lnTo>
                      <a:pt x="109358" y="542"/>
                    </a:lnTo>
                    <a:cubicBezTo>
                      <a:pt x="109502" y="542"/>
                      <a:pt x="109628" y="415"/>
                      <a:pt x="109619" y="262"/>
                    </a:cubicBezTo>
                    <a:cubicBezTo>
                      <a:pt x="109619" y="123"/>
                      <a:pt x="109510" y="0"/>
                      <a:pt x="109364" y="0"/>
                    </a:cubicBez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 name="Google Shape;1384;p47"/>
              <p:cNvSpPr/>
              <p:nvPr/>
            </p:nvSpPr>
            <p:spPr>
              <a:xfrm>
                <a:off x="263005" y="2252683"/>
                <a:ext cx="3790149" cy="19249"/>
              </a:xfrm>
              <a:custGeom>
                <a:avLst/>
                <a:gdLst/>
                <a:ahLst/>
                <a:cxnLst/>
                <a:rect l="l" t="t" r="r" b="b"/>
                <a:pathLst>
                  <a:path w="109629" h="542" extrusionOk="0">
                    <a:moveTo>
                      <a:pt x="109364" y="1"/>
                    </a:moveTo>
                    <a:cubicBezTo>
                      <a:pt x="109359" y="1"/>
                      <a:pt x="109354" y="1"/>
                      <a:pt x="109349" y="1"/>
                    </a:cubicBezTo>
                    <a:lnTo>
                      <a:pt x="95720" y="46"/>
                    </a:lnTo>
                    <a:lnTo>
                      <a:pt x="82082" y="64"/>
                    </a:lnTo>
                    <a:lnTo>
                      <a:pt x="54814" y="100"/>
                    </a:lnTo>
                    <a:lnTo>
                      <a:pt x="27538" y="64"/>
                    </a:lnTo>
                    <a:lnTo>
                      <a:pt x="13909" y="46"/>
                    </a:lnTo>
                    <a:lnTo>
                      <a:pt x="271" y="1"/>
                    </a:lnTo>
                    <a:cubicBezTo>
                      <a:pt x="118" y="1"/>
                      <a:pt x="1" y="118"/>
                      <a:pt x="1" y="272"/>
                    </a:cubicBezTo>
                    <a:cubicBezTo>
                      <a:pt x="1" y="416"/>
                      <a:pt x="118" y="542"/>
                      <a:pt x="271" y="542"/>
                    </a:cubicBezTo>
                    <a:lnTo>
                      <a:pt x="13909" y="488"/>
                    </a:lnTo>
                    <a:lnTo>
                      <a:pt x="27538" y="470"/>
                    </a:lnTo>
                    <a:lnTo>
                      <a:pt x="54814" y="443"/>
                    </a:lnTo>
                    <a:lnTo>
                      <a:pt x="82082" y="470"/>
                    </a:lnTo>
                    <a:lnTo>
                      <a:pt x="95720" y="488"/>
                    </a:lnTo>
                    <a:lnTo>
                      <a:pt x="109349" y="542"/>
                    </a:lnTo>
                    <a:lnTo>
                      <a:pt x="109358" y="542"/>
                    </a:lnTo>
                    <a:cubicBezTo>
                      <a:pt x="109502" y="542"/>
                      <a:pt x="109628" y="416"/>
                      <a:pt x="109619" y="272"/>
                    </a:cubicBezTo>
                    <a:cubicBezTo>
                      <a:pt x="109619" y="124"/>
                      <a:pt x="109510" y="1"/>
                      <a:pt x="109364" y="1"/>
                    </a:cubicBez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 name="Google Shape;1385;p47"/>
              <p:cNvSpPr/>
              <p:nvPr/>
            </p:nvSpPr>
            <p:spPr>
              <a:xfrm>
                <a:off x="263005" y="2534104"/>
                <a:ext cx="3790149" cy="19249"/>
              </a:xfrm>
              <a:custGeom>
                <a:avLst/>
                <a:gdLst/>
                <a:ahLst/>
                <a:cxnLst/>
                <a:rect l="l" t="t" r="r" b="b"/>
                <a:pathLst>
                  <a:path w="109629" h="542" extrusionOk="0">
                    <a:moveTo>
                      <a:pt x="271" y="0"/>
                    </a:moveTo>
                    <a:cubicBezTo>
                      <a:pt x="118" y="0"/>
                      <a:pt x="1" y="118"/>
                      <a:pt x="1" y="271"/>
                    </a:cubicBezTo>
                    <a:cubicBezTo>
                      <a:pt x="1" y="424"/>
                      <a:pt x="118" y="541"/>
                      <a:pt x="271" y="541"/>
                    </a:cubicBezTo>
                    <a:lnTo>
                      <a:pt x="13909" y="487"/>
                    </a:lnTo>
                    <a:lnTo>
                      <a:pt x="27538" y="469"/>
                    </a:lnTo>
                    <a:lnTo>
                      <a:pt x="54814" y="442"/>
                    </a:lnTo>
                    <a:lnTo>
                      <a:pt x="82082" y="478"/>
                    </a:lnTo>
                    <a:lnTo>
                      <a:pt x="95720" y="496"/>
                    </a:lnTo>
                    <a:lnTo>
                      <a:pt x="109349" y="541"/>
                    </a:lnTo>
                    <a:lnTo>
                      <a:pt x="109358" y="541"/>
                    </a:lnTo>
                    <a:cubicBezTo>
                      <a:pt x="109502" y="541"/>
                      <a:pt x="109628" y="415"/>
                      <a:pt x="109619" y="271"/>
                    </a:cubicBezTo>
                    <a:cubicBezTo>
                      <a:pt x="109619" y="118"/>
                      <a:pt x="109502" y="0"/>
                      <a:pt x="109349" y="0"/>
                    </a:cubicBezTo>
                    <a:lnTo>
                      <a:pt x="95720" y="45"/>
                    </a:lnTo>
                    <a:lnTo>
                      <a:pt x="82082" y="63"/>
                    </a:lnTo>
                    <a:lnTo>
                      <a:pt x="54814" y="100"/>
                    </a:lnTo>
                    <a:lnTo>
                      <a:pt x="27538" y="72"/>
                    </a:lnTo>
                    <a:lnTo>
                      <a:pt x="13909" y="54"/>
                    </a:lnTo>
                    <a:lnTo>
                      <a:pt x="271" y="0"/>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 name="Google Shape;1386;p47"/>
              <p:cNvSpPr/>
              <p:nvPr/>
            </p:nvSpPr>
            <p:spPr>
              <a:xfrm>
                <a:off x="263005" y="1970978"/>
                <a:ext cx="3790149" cy="19285"/>
              </a:xfrm>
              <a:custGeom>
                <a:avLst/>
                <a:gdLst/>
                <a:ahLst/>
                <a:cxnLst/>
                <a:rect l="l" t="t" r="r" b="b"/>
                <a:pathLst>
                  <a:path w="109629" h="543" extrusionOk="0">
                    <a:moveTo>
                      <a:pt x="271" y="1"/>
                    </a:moveTo>
                    <a:cubicBezTo>
                      <a:pt x="118" y="1"/>
                      <a:pt x="1" y="127"/>
                      <a:pt x="1" y="271"/>
                    </a:cubicBezTo>
                    <a:cubicBezTo>
                      <a:pt x="1" y="419"/>
                      <a:pt x="110" y="542"/>
                      <a:pt x="256" y="542"/>
                    </a:cubicBezTo>
                    <a:cubicBezTo>
                      <a:pt x="261" y="542"/>
                      <a:pt x="266" y="542"/>
                      <a:pt x="271" y="542"/>
                    </a:cubicBezTo>
                    <a:lnTo>
                      <a:pt x="13909" y="497"/>
                    </a:lnTo>
                    <a:lnTo>
                      <a:pt x="27538" y="479"/>
                    </a:lnTo>
                    <a:lnTo>
                      <a:pt x="54814" y="443"/>
                    </a:lnTo>
                    <a:lnTo>
                      <a:pt x="82082" y="479"/>
                    </a:lnTo>
                    <a:lnTo>
                      <a:pt x="95720" y="497"/>
                    </a:lnTo>
                    <a:lnTo>
                      <a:pt x="109349" y="542"/>
                    </a:lnTo>
                    <a:lnTo>
                      <a:pt x="109358" y="542"/>
                    </a:lnTo>
                    <a:cubicBezTo>
                      <a:pt x="109502" y="542"/>
                      <a:pt x="109628" y="425"/>
                      <a:pt x="109619" y="271"/>
                    </a:cubicBezTo>
                    <a:cubicBezTo>
                      <a:pt x="109619" y="127"/>
                      <a:pt x="109502" y="1"/>
                      <a:pt x="109349" y="1"/>
                    </a:cubicBezTo>
                    <a:lnTo>
                      <a:pt x="95720" y="55"/>
                    </a:lnTo>
                    <a:lnTo>
                      <a:pt x="82082" y="73"/>
                    </a:lnTo>
                    <a:lnTo>
                      <a:pt x="54814" y="100"/>
                    </a:lnTo>
                    <a:lnTo>
                      <a:pt x="27538" y="73"/>
                    </a:lnTo>
                    <a:lnTo>
                      <a:pt x="13909" y="55"/>
                    </a:lnTo>
                    <a:lnTo>
                      <a:pt x="271" y="1"/>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 name="Google Shape;1387;p47"/>
              <p:cNvSpPr/>
              <p:nvPr/>
            </p:nvSpPr>
            <p:spPr>
              <a:xfrm>
                <a:off x="263005" y="1408208"/>
                <a:ext cx="3790149" cy="19249"/>
              </a:xfrm>
              <a:custGeom>
                <a:avLst/>
                <a:gdLst/>
                <a:ahLst/>
                <a:cxnLst/>
                <a:rect l="l" t="t" r="r" b="b"/>
                <a:pathLst>
                  <a:path w="109629" h="542" extrusionOk="0">
                    <a:moveTo>
                      <a:pt x="271" y="1"/>
                    </a:moveTo>
                    <a:cubicBezTo>
                      <a:pt x="118" y="1"/>
                      <a:pt x="1" y="118"/>
                      <a:pt x="1" y="271"/>
                    </a:cubicBezTo>
                    <a:cubicBezTo>
                      <a:pt x="1" y="415"/>
                      <a:pt x="118" y="541"/>
                      <a:pt x="271" y="541"/>
                    </a:cubicBezTo>
                    <a:lnTo>
                      <a:pt x="13909" y="487"/>
                    </a:lnTo>
                    <a:lnTo>
                      <a:pt x="27538" y="469"/>
                    </a:lnTo>
                    <a:lnTo>
                      <a:pt x="54814" y="442"/>
                    </a:lnTo>
                    <a:lnTo>
                      <a:pt x="82082" y="469"/>
                    </a:lnTo>
                    <a:lnTo>
                      <a:pt x="95720" y="487"/>
                    </a:lnTo>
                    <a:lnTo>
                      <a:pt x="109349" y="541"/>
                    </a:lnTo>
                    <a:lnTo>
                      <a:pt x="109358" y="541"/>
                    </a:lnTo>
                    <a:cubicBezTo>
                      <a:pt x="109502" y="541"/>
                      <a:pt x="109628" y="415"/>
                      <a:pt x="109619" y="271"/>
                    </a:cubicBezTo>
                    <a:cubicBezTo>
                      <a:pt x="109619" y="118"/>
                      <a:pt x="109502" y="1"/>
                      <a:pt x="109349" y="1"/>
                    </a:cubicBezTo>
                    <a:lnTo>
                      <a:pt x="95720" y="46"/>
                    </a:lnTo>
                    <a:lnTo>
                      <a:pt x="82082" y="64"/>
                    </a:lnTo>
                    <a:lnTo>
                      <a:pt x="54814" y="100"/>
                    </a:lnTo>
                    <a:lnTo>
                      <a:pt x="27538" y="64"/>
                    </a:lnTo>
                    <a:lnTo>
                      <a:pt x="13909" y="46"/>
                    </a:lnTo>
                    <a:lnTo>
                      <a:pt x="271" y="1"/>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 name="Google Shape;1388;p47"/>
              <p:cNvSpPr/>
              <p:nvPr/>
            </p:nvSpPr>
            <p:spPr>
              <a:xfrm>
                <a:off x="263005" y="845117"/>
                <a:ext cx="3790149" cy="19214"/>
              </a:xfrm>
              <a:custGeom>
                <a:avLst/>
                <a:gdLst/>
                <a:ahLst/>
                <a:cxnLst/>
                <a:rect l="l" t="t" r="r" b="b"/>
                <a:pathLst>
                  <a:path w="109629" h="541" extrusionOk="0">
                    <a:moveTo>
                      <a:pt x="271" y="0"/>
                    </a:moveTo>
                    <a:cubicBezTo>
                      <a:pt x="118" y="0"/>
                      <a:pt x="1" y="126"/>
                      <a:pt x="1" y="271"/>
                    </a:cubicBezTo>
                    <a:cubicBezTo>
                      <a:pt x="1" y="424"/>
                      <a:pt x="118" y="541"/>
                      <a:pt x="271" y="541"/>
                    </a:cubicBezTo>
                    <a:lnTo>
                      <a:pt x="13909" y="487"/>
                    </a:lnTo>
                    <a:lnTo>
                      <a:pt x="27538" y="469"/>
                    </a:lnTo>
                    <a:lnTo>
                      <a:pt x="54814" y="442"/>
                    </a:lnTo>
                    <a:lnTo>
                      <a:pt x="82082" y="478"/>
                    </a:lnTo>
                    <a:lnTo>
                      <a:pt x="95720" y="496"/>
                    </a:lnTo>
                    <a:lnTo>
                      <a:pt x="109349" y="541"/>
                    </a:lnTo>
                    <a:lnTo>
                      <a:pt x="109358" y="541"/>
                    </a:lnTo>
                    <a:cubicBezTo>
                      <a:pt x="109502" y="541"/>
                      <a:pt x="109628" y="424"/>
                      <a:pt x="109619" y="271"/>
                    </a:cubicBezTo>
                    <a:cubicBezTo>
                      <a:pt x="109619" y="117"/>
                      <a:pt x="109502" y="0"/>
                      <a:pt x="109349" y="0"/>
                    </a:cubicBezTo>
                    <a:lnTo>
                      <a:pt x="95720" y="45"/>
                    </a:lnTo>
                    <a:lnTo>
                      <a:pt x="82082" y="63"/>
                    </a:lnTo>
                    <a:lnTo>
                      <a:pt x="54814" y="99"/>
                    </a:lnTo>
                    <a:lnTo>
                      <a:pt x="27538" y="72"/>
                    </a:lnTo>
                    <a:lnTo>
                      <a:pt x="13909" y="54"/>
                    </a:lnTo>
                    <a:lnTo>
                      <a:pt x="271" y="0"/>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 name="Google Shape;1389;p47"/>
              <p:cNvSpPr/>
              <p:nvPr/>
            </p:nvSpPr>
            <p:spPr>
              <a:xfrm>
                <a:off x="263005" y="1126503"/>
                <a:ext cx="3790149" cy="19249"/>
              </a:xfrm>
              <a:custGeom>
                <a:avLst/>
                <a:gdLst/>
                <a:ahLst/>
                <a:cxnLst/>
                <a:rect l="l" t="t" r="r" b="b"/>
                <a:pathLst>
                  <a:path w="109629" h="542" extrusionOk="0">
                    <a:moveTo>
                      <a:pt x="271" y="0"/>
                    </a:moveTo>
                    <a:cubicBezTo>
                      <a:pt x="118" y="0"/>
                      <a:pt x="1" y="126"/>
                      <a:pt x="1" y="271"/>
                    </a:cubicBezTo>
                    <a:cubicBezTo>
                      <a:pt x="1" y="419"/>
                      <a:pt x="110" y="542"/>
                      <a:pt x="256" y="542"/>
                    </a:cubicBezTo>
                    <a:cubicBezTo>
                      <a:pt x="261" y="542"/>
                      <a:pt x="266" y="541"/>
                      <a:pt x="271" y="541"/>
                    </a:cubicBezTo>
                    <a:lnTo>
                      <a:pt x="13909" y="496"/>
                    </a:lnTo>
                    <a:lnTo>
                      <a:pt x="27538" y="478"/>
                    </a:lnTo>
                    <a:lnTo>
                      <a:pt x="54814" y="442"/>
                    </a:lnTo>
                    <a:lnTo>
                      <a:pt x="82082" y="478"/>
                    </a:lnTo>
                    <a:lnTo>
                      <a:pt x="95720" y="496"/>
                    </a:lnTo>
                    <a:lnTo>
                      <a:pt x="109349" y="541"/>
                    </a:lnTo>
                    <a:lnTo>
                      <a:pt x="109358" y="541"/>
                    </a:lnTo>
                    <a:cubicBezTo>
                      <a:pt x="109502" y="541"/>
                      <a:pt x="109628" y="424"/>
                      <a:pt x="109619" y="271"/>
                    </a:cubicBezTo>
                    <a:cubicBezTo>
                      <a:pt x="109619" y="126"/>
                      <a:pt x="109502" y="0"/>
                      <a:pt x="109349" y="0"/>
                    </a:cubicBezTo>
                    <a:lnTo>
                      <a:pt x="95720" y="54"/>
                    </a:lnTo>
                    <a:lnTo>
                      <a:pt x="82082" y="72"/>
                    </a:lnTo>
                    <a:lnTo>
                      <a:pt x="54814" y="99"/>
                    </a:lnTo>
                    <a:lnTo>
                      <a:pt x="27538" y="72"/>
                    </a:lnTo>
                    <a:lnTo>
                      <a:pt x="13909" y="54"/>
                    </a:lnTo>
                    <a:lnTo>
                      <a:pt x="271" y="0"/>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 name="Google Shape;1390;p47"/>
              <p:cNvSpPr/>
              <p:nvPr/>
            </p:nvSpPr>
            <p:spPr>
              <a:xfrm>
                <a:off x="263005" y="1689593"/>
                <a:ext cx="3790149" cy="19249"/>
              </a:xfrm>
              <a:custGeom>
                <a:avLst/>
                <a:gdLst/>
                <a:ahLst/>
                <a:cxnLst/>
                <a:rect l="l" t="t" r="r" b="b"/>
                <a:pathLst>
                  <a:path w="109629" h="542" extrusionOk="0">
                    <a:moveTo>
                      <a:pt x="271" y="1"/>
                    </a:moveTo>
                    <a:cubicBezTo>
                      <a:pt x="118" y="1"/>
                      <a:pt x="1" y="127"/>
                      <a:pt x="1" y="271"/>
                    </a:cubicBezTo>
                    <a:cubicBezTo>
                      <a:pt x="1" y="424"/>
                      <a:pt x="118" y="542"/>
                      <a:pt x="271" y="542"/>
                    </a:cubicBezTo>
                    <a:lnTo>
                      <a:pt x="13909" y="487"/>
                    </a:lnTo>
                    <a:lnTo>
                      <a:pt x="27538" y="469"/>
                    </a:lnTo>
                    <a:lnTo>
                      <a:pt x="54814" y="442"/>
                    </a:lnTo>
                    <a:lnTo>
                      <a:pt x="82082" y="478"/>
                    </a:lnTo>
                    <a:lnTo>
                      <a:pt x="95720" y="496"/>
                    </a:lnTo>
                    <a:lnTo>
                      <a:pt x="109349" y="542"/>
                    </a:lnTo>
                    <a:lnTo>
                      <a:pt x="109358" y="542"/>
                    </a:lnTo>
                    <a:cubicBezTo>
                      <a:pt x="109502" y="542"/>
                      <a:pt x="109628" y="424"/>
                      <a:pt x="109619" y="271"/>
                    </a:cubicBezTo>
                    <a:cubicBezTo>
                      <a:pt x="109619" y="118"/>
                      <a:pt x="109502" y="1"/>
                      <a:pt x="109349" y="1"/>
                    </a:cubicBezTo>
                    <a:lnTo>
                      <a:pt x="95720" y="46"/>
                    </a:lnTo>
                    <a:lnTo>
                      <a:pt x="82082" y="64"/>
                    </a:lnTo>
                    <a:lnTo>
                      <a:pt x="54814" y="100"/>
                    </a:lnTo>
                    <a:lnTo>
                      <a:pt x="27538" y="73"/>
                    </a:lnTo>
                    <a:lnTo>
                      <a:pt x="13909" y="55"/>
                    </a:lnTo>
                    <a:lnTo>
                      <a:pt x="271" y="1"/>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 name="Google Shape;1391;p47"/>
              <p:cNvSpPr/>
              <p:nvPr/>
            </p:nvSpPr>
            <p:spPr>
              <a:xfrm>
                <a:off x="263005" y="2815489"/>
                <a:ext cx="3790149" cy="19249"/>
              </a:xfrm>
              <a:custGeom>
                <a:avLst/>
                <a:gdLst/>
                <a:ahLst/>
                <a:cxnLst/>
                <a:rect l="l" t="t" r="r" b="b"/>
                <a:pathLst>
                  <a:path w="109629" h="542" extrusionOk="0">
                    <a:moveTo>
                      <a:pt x="271" y="1"/>
                    </a:moveTo>
                    <a:cubicBezTo>
                      <a:pt x="118" y="1"/>
                      <a:pt x="1" y="127"/>
                      <a:pt x="1" y="271"/>
                    </a:cubicBezTo>
                    <a:cubicBezTo>
                      <a:pt x="1" y="424"/>
                      <a:pt x="118" y="541"/>
                      <a:pt x="271" y="541"/>
                    </a:cubicBezTo>
                    <a:lnTo>
                      <a:pt x="13909" y="496"/>
                    </a:lnTo>
                    <a:lnTo>
                      <a:pt x="27538" y="478"/>
                    </a:lnTo>
                    <a:lnTo>
                      <a:pt x="54814" y="442"/>
                    </a:lnTo>
                    <a:lnTo>
                      <a:pt x="82082" y="478"/>
                    </a:lnTo>
                    <a:lnTo>
                      <a:pt x="95720" y="496"/>
                    </a:lnTo>
                    <a:lnTo>
                      <a:pt x="109349" y="541"/>
                    </a:lnTo>
                    <a:lnTo>
                      <a:pt x="109358" y="541"/>
                    </a:lnTo>
                    <a:cubicBezTo>
                      <a:pt x="109502" y="541"/>
                      <a:pt x="109628" y="424"/>
                      <a:pt x="109619" y="271"/>
                    </a:cubicBezTo>
                    <a:cubicBezTo>
                      <a:pt x="109619" y="127"/>
                      <a:pt x="109502" y="1"/>
                      <a:pt x="109349" y="1"/>
                    </a:cubicBezTo>
                    <a:lnTo>
                      <a:pt x="95720" y="55"/>
                    </a:lnTo>
                    <a:lnTo>
                      <a:pt x="82082" y="73"/>
                    </a:lnTo>
                    <a:lnTo>
                      <a:pt x="54814" y="100"/>
                    </a:lnTo>
                    <a:lnTo>
                      <a:pt x="27538" y="73"/>
                    </a:lnTo>
                    <a:lnTo>
                      <a:pt x="13909" y="55"/>
                    </a:lnTo>
                    <a:lnTo>
                      <a:pt x="271" y="1"/>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 name="Google Shape;1392;p47"/>
              <p:cNvSpPr/>
              <p:nvPr/>
            </p:nvSpPr>
            <p:spPr>
              <a:xfrm>
                <a:off x="263005" y="4785897"/>
                <a:ext cx="3790149" cy="19533"/>
              </a:xfrm>
              <a:custGeom>
                <a:avLst/>
                <a:gdLst/>
                <a:ahLst/>
                <a:cxnLst/>
                <a:rect l="l" t="t" r="r" b="b"/>
                <a:pathLst>
                  <a:path w="109629" h="550" extrusionOk="0">
                    <a:moveTo>
                      <a:pt x="271" y="0"/>
                    </a:moveTo>
                    <a:cubicBezTo>
                      <a:pt x="118" y="0"/>
                      <a:pt x="1" y="126"/>
                      <a:pt x="1" y="280"/>
                    </a:cubicBezTo>
                    <a:cubicBezTo>
                      <a:pt x="1" y="424"/>
                      <a:pt x="118" y="550"/>
                      <a:pt x="271" y="550"/>
                    </a:cubicBezTo>
                    <a:lnTo>
                      <a:pt x="13909" y="496"/>
                    </a:lnTo>
                    <a:lnTo>
                      <a:pt x="27538" y="478"/>
                    </a:lnTo>
                    <a:lnTo>
                      <a:pt x="54814" y="442"/>
                    </a:lnTo>
                    <a:lnTo>
                      <a:pt x="82082" y="478"/>
                    </a:lnTo>
                    <a:lnTo>
                      <a:pt x="95720" y="496"/>
                    </a:lnTo>
                    <a:lnTo>
                      <a:pt x="109349" y="550"/>
                    </a:lnTo>
                    <a:lnTo>
                      <a:pt x="109358" y="550"/>
                    </a:lnTo>
                    <a:cubicBezTo>
                      <a:pt x="109502" y="550"/>
                      <a:pt x="109628" y="424"/>
                      <a:pt x="109619" y="270"/>
                    </a:cubicBezTo>
                    <a:cubicBezTo>
                      <a:pt x="109619" y="126"/>
                      <a:pt x="109502" y="0"/>
                      <a:pt x="109349" y="0"/>
                    </a:cubicBezTo>
                    <a:lnTo>
                      <a:pt x="95720" y="54"/>
                    </a:lnTo>
                    <a:lnTo>
                      <a:pt x="82082" y="72"/>
                    </a:lnTo>
                    <a:lnTo>
                      <a:pt x="54814" y="108"/>
                    </a:lnTo>
                    <a:lnTo>
                      <a:pt x="27538" y="72"/>
                    </a:lnTo>
                    <a:lnTo>
                      <a:pt x="13909" y="54"/>
                    </a:lnTo>
                    <a:lnTo>
                      <a:pt x="271" y="0"/>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cxnSp>
          <p:nvCxnSpPr>
            <p:cNvPr id="1393" name="Google Shape;1393;p47"/>
            <p:cNvCxnSpPr/>
            <p:nvPr/>
          </p:nvCxnSpPr>
          <p:spPr>
            <a:xfrm>
              <a:off x="4625700" y="540000"/>
              <a:ext cx="4679100" cy="0"/>
            </a:xfrm>
            <a:prstGeom prst="straightConnector1">
              <a:avLst/>
            </a:prstGeom>
            <a:noFill/>
            <a:ln w="9525" cap="flat" cmpd="sng">
              <a:solidFill>
                <a:srgbClr val="6D9EEB"/>
              </a:solidFill>
              <a:prstDash val="solid"/>
              <a:round/>
              <a:headEnd type="none" w="med" len="med"/>
              <a:tailEnd type="none" w="med" len="med"/>
            </a:ln>
          </p:spPr>
        </p:cxnSp>
        <p:cxnSp>
          <p:nvCxnSpPr>
            <p:cNvPr id="1394" name="Google Shape;1394;p47"/>
            <p:cNvCxnSpPr/>
            <p:nvPr/>
          </p:nvCxnSpPr>
          <p:spPr>
            <a:xfrm>
              <a:off x="4049375" y="545250"/>
              <a:ext cx="0" cy="4625400"/>
            </a:xfrm>
            <a:prstGeom prst="straightConnector1">
              <a:avLst/>
            </a:prstGeom>
            <a:noFill/>
            <a:ln w="9525" cap="flat" cmpd="sng">
              <a:solidFill>
                <a:srgbClr val="6D9EEB"/>
              </a:solidFill>
              <a:prstDash val="solid"/>
              <a:round/>
              <a:headEnd type="none" w="med" len="med"/>
              <a:tailEnd type="none" w="med" len="med"/>
            </a:ln>
          </p:spPr>
        </p:cxnSp>
        <p:cxnSp>
          <p:nvCxnSpPr>
            <p:cNvPr id="1395" name="Google Shape;1395;p47"/>
            <p:cNvCxnSpPr/>
            <p:nvPr/>
          </p:nvCxnSpPr>
          <p:spPr>
            <a:xfrm>
              <a:off x="4112975" y="545250"/>
              <a:ext cx="0" cy="4625400"/>
            </a:xfrm>
            <a:prstGeom prst="straightConnector1">
              <a:avLst/>
            </a:prstGeom>
            <a:noFill/>
            <a:ln w="9525" cap="flat" cmpd="sng">
              <a:solidFill>
                <a:srgbClr val="6D9EEB"/>
              </a:solidFill>
              <a:prstDash val="solid"/>
              <a:round/>
              <a:headEnd type="none" w="med" len="med"/>
              <a:tailEnd type="none" w="med" len="med"/>
            </a:ln>
          </p:spPr>
        </p:cxnSp>
        <p:cxnSp>
          <p:nvCxnSpPr>
            <p:cNvPr id="1396" name="Google Shape;1396;p47"/>
            <p:cNvCxnSpPr/>
            <p:nvPr/>
          </p:nvCxnSpPr>
          <p:spPr>
            <a:xfrm>
              <a:off x="4991700" y="545250"/>
              <a:ext cx="0" cy="4625400"/>
            </a:xfrm>
            <a:prstGeom prst="straightConnector1">
              <a:avLst/>
            </a:prstGeom>
            <a:noFill/>
            <a:ln w="9525" cap="flat" cmpd="sng">
              <a:solidFill>
                <a:srgbClr val="6D9EEB"/>
              </a:solidFill>
              <a:prstDash val="solid"/>
              <a:round/>
              <a:headEnd type="none" w="med" len="med"/>
              <a:tailEnd type="none" w="med" len="med"/>
            </a:ln>
          </p:spPr>
        </p:cxnSp>
        <p:cxnSp>
          <p:nvCxnSpPr>
            <p:cNvPr id="1397" name="Google Shape;1397;p47"/>
            <p:cNvCxnSpPr/>
            <p:nvPr/>
          </p:nvCxnSpPr>
          <p:spPr>
            <a:xfrm>
              <a:off x="5055300" y="545250"/>
              <a:ext cx="0" cy="4625400"/>
            </a:xfrm>
            <a:prstGeom prst="straightConnector1">
              <a:avLst/>
            </a:prstGeom>
            <a:noFill/>
            <a:ln w="9525" cap="flat" cmpd="sng">
              <a:solidFill>
                <a:srgbClr val="6D9EEB"/>
              </a:solidFill>
              <a:prstDash val="solid"/>
              <a:round/>
              <a:headEnd type="none" w="med" len="med"/>
              <a:tailEnd type="none" w="med" len="med"/>
            </a:ln>
          </p:spPr>
        </p:cxnSp>
        <p:cxnSp>
          <p:nvCxnSpPr>
            <p:cNvPr id="1398" name="Google Shape;1398;p47"/>
            <p:cNvCxnSpPr/>
            <p:nvPr/>
          </p:nvCxnSpPr>
          <p:spPr>
            <a:xfrm>
              <a:off x="-166800" y="540000"/>
              <a:ext cx="4681500" cy="0"/>
            </a:xfrm>
            <a:prstGeom prst="straightConnector1">
              <a:avLst/>
            </a:prstGeom>
            <a:noFill/>
            <a:ln w="9525" cap="flat" cmpd="sng">
              <a:solidFill>
                <a:srgbClr val="6D9EEB"/>
              </a:solidFill>
              <a:prstDash val="solid"/>
              <a:round/>
              <a:headEnd type="none" w="med" len="med"/>
              <a:tailEnd type="none" w="med" len="med"/>
            </a:ln>
          </p:spPr>
        </p:cxnSp>
      </p:grpSp>
    </p:spTree>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matchingName="Background 1">
  <p:cSld name="CUSTOM_36">
    <p:spTree>
      <p:nvGrpSpPr>
        <p:cNvPr id="1" name="Shape 1399"/>
        <p:cNvGrpSpPr/>
        <p:nvPr/>
      </p:nvGrpSpPr>
      <p:grpSpPr>
        <a:xfrm>
          <a:off x="0" y="0"/>
          <a:ext cx="0" cy="0"/>
          <a:chOff x="0" y="0"/>
          <a:chExt cx="0" cy="0"/>
        </a:xfrm>
      </p:grpSpPr>
      <p:grpSp>
        <p:nvGrpSpPr>
          <p:cNvPr id="1400" name="Google Shape;1400;p48"/>
          <p:cNvGrpSpPr/>
          <p:nvPr/>
        </p:nvGrpSpPr>
        <p:grpSpPr>
          <a:xfrm>
            <a:off x="-1700" y="329"/>
            <a:ext cx="9147400" cy="5142843"/>
            <a:chOff x="238125" y="854700"/>
            <a:chExt cx="7142500" cy="4015650"/>
          </a:xfrm>
        </p:grpSpPr>
        <p:sp>
          <p:nvSpPr>
            <p:cNvPr id="1401" name="Google Shape;1401;p48"/>
            <p:cNvSpPr/>
            <p:nvPr/>
          </p:nvSpPr>
          <p:spPr>
            <a:xfrm>
              <a:off x="238125" y="854700"/>
              <a:ext cx="7142500" cy="4015650"/>
            </a:xfrm>
            <a:custGeom>
              <a:avLst/>
              <a:gdLst/>
              <a:ahLst/>
              <a:cxnLst/>
              <a:rect l="l" t="t" r="r" b="b"/>
              <a:pathLst>
                <a:path w="285700" h="160626" extrusionOk="0">
                  <a:moveTo>
                    <a:pt x="5823" y="8897"/>
                  </a:moveTo>
                  <a:cubicBezTo>
                    <a:pt x="6990" y="8897"/>
                    <a:pt x="7943" y="9851"/>
                    <a:pt x="7943" y="11018"/>
                  </a:cubicBezTo>
                  <a:cubicBezTo>
                    <a:pt x="7943" y="12185"/>
                    <a:pt x="6990" y="13139"/>
                    <a:pt x="5823" y="13139"/>
                  </a:cubicBezTo>
                  <a:cubicBezTo>
                    <a:pt x="4656" y="13139"/>
                    <a:pt x="3714" y="12185"/>
                    <a:pt x="3714" y="11018"/>
                  </a:cubicBezTo>
                  <a:cubicBezTo>
                    <a:pt x="3714" y="9851"/>
                    <a:pt x="4656" y="8897"/>
                    <a:pt x="5823" y="8897"/>
                  </a:cubicBezTo>
                  <a:close/>
                  <a:moveTo>
                    <a:pt x="5823" y="20718"/>
                  </a:moveTo>
                  <a:cubicBezTo>
                    <a:pt x="6990" y="20718"/>
                    <a:pt x="7943" y="21660"/>
                    <a:pt x="7943" y="22839"/>
                  </a:cubicBezTo>
                  <a:cubicBezTo>
                    <a:pt x="7943" y="24006"/>
                    <a:pt x="6990" y="24960"/>
                    <a:pt x="5823" y="24960"/>
                  </a:cubicBezTo>
                  <a:cubicBezTo>
                    <a:pt x="4656" y="24960"/>
                    <a:pt x="3714" y="24006"/>
                    <a:pt x="3714" y="22839"/>
                  </a:cubicBezTo>
                  <a:cubicBezTo>
                    <a:pt x="3714" y="21660"/>
                    <a:pt x="4656" y="20718"/>
                    <a:pt x="5823" y="20718"/>
                  </a:cubicBezTo>
                  <a:close/>
                  <a:moveTo>
                    <a:pt x="5823" y="32527"/>
                  </a:moveTo>
                  <a:cubicBezTo>
                    <a:pt x="6990" y="32527"/>
                    <a:pt x="7943" y="33481"/>
                    <a:pt x="7943" y="34648"/>
                  </a:cubicBezTo>
                  <a:cubicBezTo>
                    <a:pt x="7943" y="35827"/>
                    <a:pt x="6990" y="36768"/>
                    <a:pt x="5823" y="36768"/>
                  </a:cubicBezTo>
                  <a:cubicBezTo>
                    <a:pt x="4656" y="36768"/>
                    <a:pt x="3714" y="35827"/>
                    <a:pt x="3714" y="34648"/>
                  </a:cubicBezTo>
                  <a:cubicBezTo>
                    <a:pt x="3714" y="33481"/>
                    <a:pt x="4656" y="32527"/>
                    <a:pt x="5823" y="32527"/>
                  </a:cubicBezTo>
                  <a:close/>
                  <a:moveTo>
                    <a:pt x="5823" y="44348"/>
                  </a:moveTo>
                  <a:cubicBezTo>
                    <a:pt x="6990" y="44348"/>
                    <a:pt x="7943" y="45302"/>
                    <a:pt x="7943" y="46469"/>
                  </a:cubicBezTo>
                  <a:cubicBezTo>
                    <a:pt x="7943" y="47636"/>
                    <a:pt x="6990" y="48589"/>
                    <a:pt x="5823" y="48589"/>
                  </a:cubicBezTo>
                  <a:cubicBezTo>
                    <a:pt x="4656" y="48589"/>
                    <a:pt x="3714" y="47636"/>
                    <a:pt x="3714" y="46469"/>
                  </a:cubicBezTo>
                  <a:cubicBezTo>
                    <a:pt x="3714" y="45302"/>
                    <a:pt x="4656" y="44348"/>
                    <a:pt x="5823" y="44348"/>
                  </a:cubicBezTo>
                  <a:close/>
                  <a:moveTo>
                    <a:pt x="5823" y="56169"/>
                  </a:moveTo>
                  <a:cubicBezTo>
                    <a:pt x="6990" y="56169"/>
                    <a:pt x="7943" y="57110"/>
                    <a:pt x="7943" y="58277"/>
                  </a:cubicBezTo>
                  <a:cubicBezTo>
                    <a:pt x="7943" y="59457"/>
                    <a:pt x="6990" y="60398"/>
                    <a:pt x="5823" y="60398"/>
                  </a:cubicBezTo>
                  <a:cubicBezTo>
                    <a:pt x="4656" y="60398"/>
                    <a:pt x="3714" y="59457"/>
                    <a:pt x="3714" y="58277"/>
                  </a:cubicBezTo>
                  <a:cubicBezTo>
                    <a:pt x="3714" y="57110"/>
                    <a:pt x="4656" y="56169"/>
                    <a:pt x="5823" y="56169"/>
                  </a:cubicBezTo>
                  <a:close/>
                  <a:moveTo>
                    <a:pt x="5823" y="67977"/>
                  </a:moveTo>
                  <a:cubicBezTo>
                    <a:pt x="6990" y="67977"/>
                    <a:pt x="7943" y="68931"/>
                    <a:pt x="7943" y="70098"/>
                  </a:cubicBezTo>
                  <a:cubicBezTo>
                    <a:pt x="7943" y="71265"/>
                    <a:pt x="6990" y="72219"/>
                    <a:pt x="5823" y="72219"/>
                  </a:cubicBezTo>
                  <a:cubicBezTo>
                    <a:pt x="4656" y="72219"/>
                    <a:pt x="3714" y="71265"/>
                    <a:pt x="3714" y="70098"/>
                  </a:cubicBezTo>
                  <a:cubicBezTo>
                    <a:pt x="3714" y="68931"/>
                    <a:pt x="4656" y="67977"/>
                    <a:pt x="5823" y="67977"/>
                  </a:cubicBezTo>
                  <a:close/>
                  <a:moveTo>
                    <a:pt x="5823" y="79798"/>
                  </a:moveTo>
                  <a:cubicBezTo>
                    <a:pt x="6990" y="79798"/>
                    <a:pt x="7943" y="80739"/>
                    <a:pt x="7943" y="81919"/>
                  </a:cubicBezTo>
                  <a:cubicBezTo>
                    <a:pt x="7943" y="83086"/>
                    <a:pt x="6990" y="84027"/>
                    <a:pt x="5823" y="84027"/>
                  </a:cubicBezTo>
                  <a:cubicBezTo>
                    <a:pt x="4656" y="84027"/>
                    <a:pt x="3714" y="83086"/>
                    <a:pt x="3714" y="81919"/>
                  </a:cubicBezTo>
                  <a:cubicBezTo>
                    <a:pt x="3714" y="80739"/>
                    <a:pt x="4656" y="79798"/>
                    <a:pt x="5823" y="79798"/>
                  </a:cubicBezTo>
                  <a:close/>
                  <a:moveTo>
                    <a:pt x="5823" y="91607"/>
                  </a:moveTo>
                  <a:cubicBezTo>
                    <a:pt x="6990" y="91607"/>
                    <a:pt x="7943" y="92560"/>
                    <a:pt x="7943" y="93727"/>
                  </a:cubicBezTo>
                  <a:cubicBezTo>
                    <a:pt x="7943" y="94895"/>
                    <a:pt x="6990" y="95848"/>
                    <a:pt x="5823" y="95848"/>
                  </a:cubicBezTo>
                  <a:cubicBezTo>
                    <a:pt x="4656" y="95848"/>
                    <a:pt x="3714" y="94895"/>
                    <a:pt x="3714" y="93727"/>
                  </a:cubicBezTo>
                  <a:cubicBezTo>
                    <a:pt x="3714" y="92560"/>
                    <a:pt x="4656" y="91607"/>
                    <a:pt x="5823" y="91607"/>
                  </a:cubicBezTo>
                  <a:close/>
                  <a:moveTo>
                    <a:pt x="5823" y="103428"/>
                  </a:moveTo>
                  <a:cubicBezTo>
                    <a:pt x="6990" y="103428"/>
                    <a:pt x="7943" y="104381"/>
                    <a:pt x="7943" y="105548"/>
                  </a:cubicBezTo>
                  <a:cubicBezTo>
                    <a:pt x="7943" y="106716"/>
                    <a:pt x="6990" y="107669"/>
                    <a:pt x="5823" y="107669"/>
                  </a:cubicBezTo>
                  <a:cubicBezTo>
                    <a:pt x="4656" y="107669"/>
                    <a:pt x="3714" y="106716"/>
                    <a:pt x="3714" y="105548"/>
                  </a:cubicBezTo>
                  <a:cubicBezTo>
                    <a:pt x="3714" y="104381"/>
                    <a:pt x="4656" y="103428"/>
                    <a:pt x="5823" y="103428"/>
                  </a:cubicBezTo>
                  <a:close/>
                  <a:moveTo>
                    <a:pt x="5823" y="115249"/>
                  </a:moveTo>
                  <a:cubicBezTo>
                    <a:pt x="6990" y="115249"/>
                    <a:pt x="7943" y="116190"/>
                    <a:pt x="7943" y="117357"/>
                  </a:cubicBezTo>
                  <a:cubicBezTo>
                    <a:pt x="7943" y="118536"/>
                    <a:pt x="6990" y="119478"/>
                    <a:pt x="5823" y="119478"/>
                  </a:cubicBezTo>
                  <a:cubicBezTo>
                    <a:pt x="4656" y="119478"/>
                    <a:pt x="3714" y="118536"/>
                    <a:pt x="3714" y="117357"/>
                  </a:cubicBezTo>
                  <a:cubicBezTo>
                    <a:pt x="3714" y="116190"/>
                    <a:pt x="4656" y="115249"/>
                    <a:pt x="5823" y="115249"/>
                  </a:cubicBezTo>
                  <a:close/>
                  <a:moveTo>
                    <a:pt x="5823" y="127057"/>
                  </a:moveTo>
                  <a:cubicBezTo>
                    <a:pt x="6990" y="127057"/>
                    <a:pt x="7943" y="128011"/>
                    <a:pt x="7943" y="129178"/>
                  </a:cubicBezTo>
                  <a:cubicBezTo>
                    <a:pt x="7943" y="130345"/>
                    <a:pt x="6990" y="131299"/>
                    <a:pt x="5823" y="131299"/>
                  </a:cubicBezTo>
                  <a:cubicBezTo>
                    <a:pt x="4656" y="131299"/>
                    <a:pt x="3714" y="130345"/>
                    <a:pt x="3714" y="129178"/>
                  </a:cubicBezTo>
                  <a:cubicBezTo>
                    <a:pt x="3714" y="128011"/>
                    <a:pt x="4656" y="127057"/>
                    <a:pt x="5823" y="127057"/>
                  </a:cubicBezTo>
                  <a:close/>
                  <a:moveTo>
                    <a:pt x="5823" y="138878"/>
                  </a:moveTo>
                  <a:cubicBezTo>
                    <a:pt x="6990" y="138878"/>
                    <a:pt x="7943" y="139819"/>
                    <a:pt x="7943" y="140999"/>
                  </a:cubicBezTo>
                  <a:cubicBezTo>
                    <a:pt x="7943" y="142166"/>
                    <a:pt x="6990" y="143107"/>
                    <a:pt x="5823" y="143107"/>
                  </a:cubicBezTo>
                  <a:cubicBezTo>
                    <a:pt x="4656" y="143107"/>
                    <a:pt x="3714" y="142166"/>
                    <a:pt x="3714" y="140999"/>
                  </a:cubicBezTo>
                  <a:cubicBezTo>
                    <a:pt x="3714" y="139819"/>
                    <a:pt x="4656" y="138878"/>
                    <a:pt x="5823" y="138878"/>
                  </a:cubicBezTo>
                  <a:close/>
                  <a:moveTo>
                    <a:pt x="5823" y="150687"/>
                  </a:moveTo>
                  <a:cubicBezTo>
                    <a:pt x="6990" y="150687"/>
                    <a:pt x="7943" y="151640"/>
                    <a:pt x="7943" y="152807"/>
                  </a:cubicBezTo>
                  <a:cubicBezTo>
                    <a:pt x="7943" y="153974"/>
                    <a:pt x="6990" y="154928"/>
                    <a:pt x="5823" y="154928"/>
                  </a:cubicBezTo>
                  <a:cubicBezTo>
                    <a:pt x="4656" y="154928"/>
                    <a:pt x="3714" y="153974"/>
                    <a:pt x="3714" y="152807"/>
                  </a:cubicBezTo>
                  <a:cubicBezTo>
                    <a:pt x="3714" y="151640"/>
                    <a:pt x="4656" y="150687"/>
                    <a:pt x="5823" y="150687"/>
                  </a:cubicBezTo>
                  <a:close/>
                  <a:moveTo>
                    <a:pt x="0" y="0"/>
                  </a:moveTo>
                  <a:lnTo>
                    <a:pt x="0" y="160625"/>
                  </a:lnTo>
                  <a:lnTo>
                    <a:pt x="285700" y="160625"/>
                  </a:lnTo>
                  <a:lnTo>
                    <a:pt x="28570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 name="Google Shape;1402;p48"/>
            <p:cNvSpPr/>
            <p:nvPr/>
          </p:nvSpPr>
          <p:spPr>
            <a:xfrm>
              <a:off x="561875" y="2486675"/>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 name="Google Shape;1403;p48"/>
            <p:cNvSpPr/>
            <p:nvPr/>
          </p:nvSpPr>
          <p:spPr>
            <a:xfrm>
              <a:off x="561875" y="2694675"/>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 name="Google Shape;1404;p48"/>
            <p:cNvSpPr/>
            <p:nvPr/>
          </p:nvSpPr>
          <p:spPr>
            <a:xfrm>
              <a:off x="561875" y="289230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 name="Google Shape;1405;p48"/>
            <p:cNvSpPr/>
            <p:nvPr/>
          </p:nvSpPr>
          <p:spPr>
            <a:xfrm>
              <a:off x="561875" y="3100000"/>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 name="Google Shape;1406;p48"/>
            <p:cNvSpPr/>
            <p:nvPr/>
          </p:nvSpPr>
          <p:spPr>
            <a:xfrm>
              <a:off x="561875" y="167570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 name="Google Shape;1407;p48"/>
            <p:cNvSpPr/>
            <p:nvPr/>
          </p:nvSpPr>
          <p:spPr>
            <a:xfrm>
              <a:off x="561875" y="1883700"/>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 name="Google Shape;1408;p48"/>
            <p:cNvSpPr/>
            <p:nvPr/>
          </p:nvSpPr>
          <p:spPr>
            <a:xfrm>
              <a:off x="561875" y="2081350"/>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 name="Google Shape;1409;p48"/>
            <p:cNvSpPr/>
            <p:nvPr/>
          </p:nvSpPr>
          <p:spPr>
            <a:xfrm>
              <a:off x="561875" y="228902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 name="Google Shape;1410;p48"/>
            <p:cNvSpPr/>
            <p:nvPr/>
          </p:nvSpPr>
          <p:spPr>
            <a:xfrm>
              <a:off x="561875" y="147805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 name="Google Shape;1411;p48"/>
            <p:cNvSpPr/>
            <p:nvPr/>
          </p:nvSpPr>
          <p:spPr>
            <a:xfrm>
              <a:off x="561875" y="410860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 name="Google Shape;1412;p48"/>
            <p:cNvSpPr/>
            <p:nvPr/>
          </p:nvSpPr>
          <p:spPr>
            <a:xfrm>
              <a:off x="561875" y="431660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 name="Google Shape;1413;p48"/>
            <p:cNvSpPr/>
            <p:nvPr/>
          </p:nvSpPr>
          <p:spPr>
            <a:xfrm>
              <a:off x="561875" y="4514250"/>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 name="Google Shape;1414;p48"/>
            <p:cNvSpPr/>
            <p:nvPr/>
          </p:nvSpPr>
          <p:spPr>
            <a:xfrm>
              <a:off x="561875" y="3297650"/>
              <a:ext cx="6818750" cy="0"/>
            </a:xfrm>
            <a:custGeom>
              <a:avLst/>
              <a:gdLst/>
              <a:ahLst/>
              <a:cxnLst/>
              <a:rect l="l" t="t" r="r" b="b"/>
              <a:pathLst>
                <a:path w="272750"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 name="Google Shape;1415;p48"/>
            <p:cNvSpPr/>
            <p:nvPr/>
          </p:nvSpPr>
          <p:spPr>
            <a:xfrm>
              <a:off x="561875" y="350562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 name="Google Shape;1416;p48"/>
            <p:cNvSpPr/>
            <p:nvPr/>
          </p:nvSpPr>
          <p:spPr>
            <a:xfrm>
              <a:off x="561875" y="370327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 name="Google Shape;1417;p48"/>
            <p:cNvSpPr/>
            <p:nvPr/>
          </p:nvSpPr>
          <p:spPr>
            <a:xfrm>
              <a:off x="561875" y="391095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 name="Google Shape;1418;p48"/>
            <p:cNvSpPr/>
            <p:nvPr/>
          </p:nvSpPr>
          <p:spPr>
            <a:xfrm>
              <a:off x="514825" y="859725"/>
              <a:ext cx="25" cy="4005275"/>
            </a:xfrm>
            <a:custGeom>
              <a:avLst/>
              <a:gdLst/>
              <a:ahLst/>
              <a:cxnLst/>
              <a:rect l="l" t="t" r="r" b="b"/>
              <a:pathLst>
                <a:path w="1" h="160211" fill="none" extrusionOk="0">
                  <a:moveTo>
                    <a:pt x="0" y="0"/>
                  </a:moveTo>
                  <a:lnTo>
                    <a:pt x="0" y="160211"/>
                  </a:lnTo>
                </a:path>
              </a:pathLst>
            </a:custGeom>
            <a:noFill/>
            <a:ln w="7850" cap="flat" cmpd="sng">
              <a:solidFill>
                <a:srgbClr val="6D9EEB"/>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 name="Google Shape;1419;p48"/>
            <p:cNvSpPr/>
            <p:nvPr/>
          </p:nvSpPr>
          <p:spPr>
            <a:xfrm>
              <a:off x="563750" y="859725"/>
              <a:ext cx="25" cy="4005275"/>
            </a:xfrm>
            <a:custGeom>
              <a:avLst/>
              <a:gdLst/>
              <a:ahLst/>
              <a:cxnLst/>
              <a:rect l="l" t="t" r="r" b="b"/>
              <a:pathLst>
                <a:path w="1" h="160211" fill="none" extrusionOk="0">
                  <a:moveTo>
                    <a:pt x="1" y="0"/>
                  </a:moveTo>
                  <a:lnTo>
                    <a:pt x="1" y="160211"/>
                  </a:lnTo>
                </a:path>
              </a:pathLst>
            </a:custGeom>
            <a:noFill/>
            <a:ln w="7850" cap="flat" cmpd="sng">
              <a:solidFill>
                <a:srgbClr val="6D9EEB"/>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cxnSp>
        <p:nvCxnSpPr>
          <p:cNvPr id="1420" name="Google Shape;1420;p48"/>
          <p:cNvCxnSpPr/>
          <p:nvPr/>
        </p:nvCxnSpPr>
        <p:spPr>
          <a:xfrm>
            <a:off x="-62550" y="540000"/>
            <a:ext cx="9269100" cy="0"/>
          </a:xfrm>
          <a:prstGeom prst="straightConnector1">
            <a:avLst/>
          </a:prstGeom>
          <a:noFill/>
          <a:ln w="9525" cap="flat" cmpd="sng">
            <a:solidFill>
              <a:srgbClr val="6D9EEB"/>
            </a:solidFill>
            <a:prstDash val="solid"/>
            <a:round/>
            <a:headEnd type="none" w="med" len="med"/>
            <a:tailEnd type="none" w="med" len="med"/>
          </a:ln>
        </p:spPr>
      </p:cxnSp>
      <p:sp>
        <p:nvSpPr>
          <p:cNvPr id="1421" name="Google Shape;1421;p48"/>
          <p:cNvSpPr/>
          <p:nvPr/>
        </p:nvSpPr>
        <p:spPr>
          <a:xfrm>
            <a:off x="-14550" y="5010825"/>
            <a:ext cx="9160200" cy="156300"/>
          </a:xfrm>
          <a:prstGeom prst="rect">
            <a:avLst/>
          </a:prstGeom>
          <a:solidFill>
            <a:srgbClr val="6D9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22" name="Google Shape;1422;p48"/>
          <p:cNvGrpSpPr/>
          <p:nvPr/>
        </p:nvGrpSpPr>
        <p:grpSpPr>
          <a:xfrm rot="697126">
            <a:off x="8218474" y="-369190"/>
            <a:ext cx="1305393" cy="1346461"/>
            <a:chOff x="1492000" y="427450"/>
            <a:chExt cx="1188000" cy="1225375"/>
          </a:xfrm>
        </p:grpSpPr>
        <p:sp>
          <p:nvSpPr>
            <p:cNvPr id="1423" name="Google Shape;1423;p48"/>
            <p:cNvSpPr/>
            <p:nvPr/>
          </p:nvSpPr>
          <p:spPr>
            <a:xfrm>
              <a:off x="1492000" y="427450"/>
              <a:ext cx="1188000" cy="1225375"/>
            </a:xfrm>
            <a:custGeom>
              <a:avLst/>
              <a:gdLst/>
              <a:ahLst/>
              <a:cxnLst/>
              <a:rect l="l" t="t" r="r" b="b"/>
              <a:pathLst>
                <a:path w="47520" h="49015" extrusionOk="0">
                  <a:moveTo>
                    <a:pt x="44863" y="698"/>
                  </a:moveTo>
                  <a:lnTo>
                    <a:pt x="44863" y="698"/>
                  </a:lnTo>
                  <a:cubicBezTo>
                    <a:pt x="45260" y="745"/>
                    <a:pt x="45657" y="763"/>
                    <a:pt x="46048" y="763"/>
                  </a:cubicBezTo>
                  <a:cubicBezTo>
                    <a:pt x="46274" y="763"/>
                    <a:pt x="46497" y="757"/>
                    <a:pt x="46717" y="748"/>
                  </a:cubicBezTo>
                  <a:lnTo>
                    <a:pt x="46717" y="748"/>
                  </a:lnTo>
                  <a:cubicBezTo>
                    <a:pt x="46667" y="8567"/>
                    <a:pt x="46617" y="16387"/>
                    <a:pt x="46642" y="24207"/>
                  </a:cubicBezTo>
                  <a:cubicBezTo>
                    <a:pt x="46667" y="32076"/>
                    <a:pt x="46366" y="40046"/>
                    <a:pt x="46868" y="47891"/>
                  </a:cubicBezTo>
                  <a:cubicBezTo>
                    <a:pt x="46818" y="47891"/>
                    <a:pt x="46792" y="47866"/>
                    <a:pt x="46767" y="47866"/>
                  </a:cubicBezTo>
                  <a:cubicBezTo>
                    <a:pt x="39987" y="48053"/>
                    <a:pt x="33211" y="48100"/>
                    <a:pt x="26436" y="48100"/>
                  </a:cubicBezTo>
                  <a:cubicBezTo>
                    <a:pt x="19684" y="48100"/>
                    <a:pt x="12934" y="48054"/>
                    <a:pt x="6180" y="48054"/>
                  </a:cubicBezTo>
                  <a:cubicBezTo>
                    <a:pt x="4304" y="48054"/>
                    <a:pt x="2428" y="48057"/>
                    <a:pt x="552" y="48066"/>
                  </a:cubicBezTo>
                  <a:cubicBezTo>
                    <a:pt x="802" y="38116"/>
                    <a:pt x="1203" y="28066"/>
                    <a:pt x="1203" y="18066"/>
                  </a:cubicBezTo>
                  <a:cubicBezTo>
                    <a:pt x="1203" y="12452"/>
                    <a:pt x="1078" y="6863"/>
                    <a:pt x="727" y="1299"/>
                  </a:cubicBezTo>
                  <a:lnTo>
                    <a:pt x="752" y="1299"/>
                  </a:lnTo>
                  <a:cubicBezTo>
                    <a:pt x="1098" y="1362"/>
                    <a:pt x="1492" y="1415"/>
                    <a:pt x="1880" y="1415"/>
                  </a:cubicBezTo>
                  <a:cubicBezTo>
                    <a:pt x="2112" y="1415"/>
                    <a:pt x="2341" y="1396"/>
                    <a:pt x="2557" y="1349"/>
                  </a:cubicBezTo>
                  <a:lnTo>
                    <a:pt x="2557" y="1349"/>
                  </a:lnTo>
                  <a:cubicBezTo>
                    <a:pt x="2406" y="1650"/>
                    <a:pt x="2406" y="2051"/>
                    <a:pt x="2582" y="2377"/>
                  </a:cubicBezTo>
                  <a:cubicBezTo>
                    <a:pt x="2901" y="2970"/>
                    <a:pt x="3636" y="3314"/>
                    <a:pt x="4314" y="3314"/>
                  </a:cubicBezTo>
                  <a:cubicBezTo>
                    <a:pt x="4381" y="3314"/>
                    <a:pt x="4447" y="3311"/>
                    <a:pt x="4512" y="3304"/>
                  </a:cubicBezTo>
                  <a:cubicBezTo>
                    <a:pt x="5740" y="3229"/>
                    <a:pt x="6316" y="1700"/>
                    <a:pt x="5539" y="873"/>
                  </a:cubicBezTo>
                  <a:lnTo>
                    <a:pt x="5539" y="873"/>
                  </a:lnTo>
                  <a:cubicBezTo>
                    <a:pt x="5943" y="910"/>
                    <a:pt x="6360" y="933"/>
                    <a:pt x="6771" y="933"/>
                  </a:cubicBezTo>
                  <a:cubicBezTo>
                    <a:pt x="6921" y="933"/>
                    <a:pt x="7071" y="930"/>
                    <a:pt x="7218" y="923"/>
                  </a:cubicBezTo>
                  <a:lnTo>
                    <a:pt x="7218" y="923"/>
                  </a:lnTo>
                  <a:cubicBezTo>
                    <a:pt x="6918" y="1199"/>
                    <a:pt x="6742" y="1700"/>
                    <a:pt x="6792" y="2101"/>
                  </a:cubicBezTo>
                  <a:cubicBezTo>
                    <a:pt x="6842" y="2778"/>
                    <a:pt x="7344" y="3254"/>
                    <a:pt x="7995" y="3354"/>
                  </a:cubicBezTo>
                  <a:cubicBezTo>
                    <a:pt x="8078" y="3367"/>
                    <a:pt x="8161" y="3373"/>
                    <a:pt x="8244" y="3373"/>
                  </a:cubicBezTo>
                  <a:cubicBezTo>
                    <a:pt x="8813" y="3373"/>
                    <a:pt x="9362" y="3077"/>
                    <a:pt x="9624" y="2552"/>
                  </a:cubicBezTo>
                  <a:cubicBezTo>
                    <a:pt x="9850" y="2076"/>
                    <a:pt x="9850" y="1475"/>
                    <a:pt x="9599" y="998"/>
                  </a:cubicBezTo>
                  <a:cubicBezTo>
                    <a:pt x="10025" y="998"/>
                    <a:pt x="10451" y="973"/>
                    <a:pt x="10903" y="898"/>
                  </a:cubicBezTo>
                  <a:lnTo>
                    <a:pt x="10903" y="898"/>
                  </a:lnTo>
                  <a:cubicBezTo>
                    <a:pt x="10652" y="1149"/>
                    <a:pt x="10527" y="1500"/>
                    <a:pt x="10552" y="1876"/>
                  </a:cubicBezTo>
                  <a:cubicBezTo>
                    <a:pt x="10627" y="2527"/>
                    <a:pt x="11178" y="3029"/>
                    <a:pt x="11830" y="3104"/>
                  </a:cubicBezTo>
                  <a:cubicBezTo>
                    <a:pt x="11905" y="3116"/>
                    <a:pt x="11981" y="3122"/>
                    <a:pt x="12056" y="3122"/>
                  </a:cubicBezTo>
                  <a:cubicBezTo>
                    <a:pt x="12607" y="3122"/>
                    <a:pt x="13138" y="2806"/>
                    <a:pt x="13359" y="2277"/>
                  </a:cubicBezTo>
                  <a:cubicBezTo>
                    <a:pt x="13559" y="1826"/>
                    <a:pt x="13509" y="1299"/>
                    <a:pt x="13258" y="898"/>
                  </a:cubicBezTo>
                  <a:cubicBezTo>
                    <a:pt x="13576" y="898"/>
                    <a:pt x="13904" y="909"/>
                    <a:pt x="14237" y="909"/>
                  </a:cubicBezTo>
                  <a:cubicBezTo>
                    <a:pt x="14403" y="909"/>
                    <a:pt x="14570" y="907"/>
                    <a:pt x="14737" y="898"/>
                  </a:cubicBezTo>
                  <a:lnTo>
                    <a:pt x="14737" y="898"/>
                  </a:lnTo>
                  <a:cubicBezTo>
                    <a:pt x="14273" y="1850"/>
                    <a:pt x="14626" y="3103"/>
                    <a:pt x="15816" y="3103"/>
                  </a:cubicBezTo>
                  <a:cubicBezTo>
                    <a:pt x="15911" y="3103"/>
                    <a:pt x="16010" y="3095"/>
                    <a:pt x="16116" y="3079"/>
                  </a:cubicBezTo>
                  <a:cubicBezTo>
                    <a:pt x="17268" y="2928"/>
                    <a:pt x="17644" y="1625"/>
                    <a:pt x="17093" y="798"/>
                  </a:cubicBezTo>
                  <a:lnTo>
                    <a:pt x="17093" y="798"/>
                  </a:lnTo>
                  <a:cubicBezTo>
                    <a:pt x="17569" y="823"/>
                    <a:pt x="18070" y="823"/>
                    <a:pt x="18572" y="823"/>
                  </a:cubicBezTo>
                  <a:cubicBezTo>
                    <a:pt x="18183" y="1796"/>
                    <a:pt x="18761" y="2957"/>
                    <a:pt x="19917" y="2957"/>
                  </a:cubicBezTo>
                  <a:cubicBezTo>
                    <a:pt x="19952" y="2957"/>
                    <a:pt x="19989" y="2956"/>
                    <a:pt x="20025" y="2953"/>
                  </a:cubicBezTo>
                  <a:cubicBezTo>
                    <a:pt x="21103" y="2878"/>
                    <a:pt x="21604" y="1775"/>
                    <a:pt x="21203" y="898"/>
                  </a:cubicBezTo>
                  <a:lnTo>
                    <a:pt x="21203" y="898"/>
                  </a:lnTo>
                  <a:cubicBezTo>
                    <a:pt x="21579" y="923"/>
                    <a:pt x="21930" y="923"/>
                    <a:pt x="22306" y="923"/>
                  </a:cubicBezTo>
                  <a:cubicBezTo>
                    <a:pt x="21963" y="1782"/>
                    <a:pt x="22460" y="2905"/>
                    <a:pt x="23492" y="2905"/>
                  </a:cubicBezTo>
                  <a:cubicBezTo>
                    <a:pt x="23514" y="2905"/>
                    <a:pt x="23536" y="2904"/>
                    <a:pt x="23559" y="2903"/>
                  </a:cubicBezTo>
                  <a:cubicBezTo>
                    <a:pt x="24436" y="2878"/>
                    <a:pt x="25339" y="1775"/>
                    <a:pt x="25013" y="1024"/>
                  </a:cubicBezTo>
                  <a:cubicBezTo>
                    <a:pt x="25489" y="998"/>
                    <a:pt x="25940" y="998"/>
                    <a:pt x="26391" y="923"/>
                  </a:cubicBezTo>
                  <a:lnTo>
                    <a:pt x="26391" y="923"/>
                  </a:lnTo>
                  <a:cubicBezTo>
                    <a:pt x="26141" y="1450"/>
                    <a:pt x="25990" y="2001"/>
                    <a:pt x="26391" y="2502"/>
                  </a:cubicBezTo>
                  <a:cubicBezTo>
                    <a:pt x="26730" y="2921"/>
                    <a:pt x="27291" y="3117"/>
                    <a:pt x="27809" y="3117"/>
                  </a:cubicBezTo>
                  <a:cubicBezTo>
                    <a:pt x="27942" y="3117"/>
                    <a:pt x="28073" y="3104"/>
                    <a:pt x="28196" y="3079"/>
                  </a:cubicBezTo>
                  <a:cubicBezTo>
                    <a:pt x="29173" y="2828"/>
                    <a:pt x="29675" y="1625"/>
                    <a:pt x="29073" y="923"/>
                  </a:cubicBezTo>
                  <a:lnTo>
                    <a:pt x="30226" y="923"/>
                  </a:lnTo>
                  <a:cubicBezTo>
                    <a:pt x="29910" y="1969"/>
                    <a:pt x="30584" y="3132"/>
                    <a:pt x="31769" y="3132"/>
                  </a:cubicBezTo>
                  <a:cubicBezTo>
                    <a:pt x="31806" y="3132"/>
                    <a:pt x="31843" y="3131"/>
                    <a:pt x="31880" y="3129"/>
                  </a:cubicBezTo>
                  <a:cubicBezTo>
                    <a:pt x="33108" y="3029"/>
                    <a:pt x="33685" y="1750"/>
                    <a:pt x="33208" y="773"/>
                  </a:cubicBezTo>
                  <a:lnTo>
                    <a:pt x="33208" y="773"/>
                  </a:lnTo>
                  <a:cubicBezTo>
                    <a:pt x="33559" y="798"/>
                    <a:pt x="33885" y="823"/>
                    <a:pt x="34236" y="848"/>
                  </a:cubicBezTo>
                  <a:cubicBezTo>
                    <a:pt x="33885" y="1800"/>
                    <a:pt x="34436" y="2928"/>
                    <a:pt x="35589" y="2928"/>
                  </a:cubicBezTo>
                  <a:cubicBezTo>
                    <a:pt x="35602" y="2929"/>
                    <a:pt x="35614" y="2929"/>
                    <a:pt x="35626" y="2929"/>
                  </a:cubicBezTo>
                  <a:cubicBezTo>
                    <a:pt x="36682" y="2929"/>
                    <a:pt x="37315" y="1865"/>
                    <a:pt x="37018" y="973"/>
                  </a:cubicBezTo>
                  <a:cubicBezTo>
                    <a:pt x="37319" y="948"/>
                    <a:pt x="37645" y="923"/>
                    <a:pt x="37945" y="898"/>
                  </a:cubicBezTo>
                  <a:lnTo>
                    <a:pt x="37945" y="898"/>
                  </a:lnTo>
                  <a:cubicBezTo>
                    <a:pt x="37695" y="1775"/>
                    <a:pt x="38221" y="2753"/>
                    <a:pt x="39274" y="2803"/>
                  </a:cubicBezTo>
                  <a:cubicBezTo>
                    <a:pt x="39298" y="2804"/>
                    <a:pt x="39323" y="2805"/>
                    <a:pt x="39347" y="2805"/>
                  </a:cubicBezTo>
                  <a:cubicBezTo>
                    <a:pt x="40334" y="2805"/>
                    <a:pt x="40996" y="1829"/>
                    <a:pt x="40727" y="948"/>
                  </a:cubicBezTo>
                  <a:lnTo>
                    <a:pt x="40727" y="948"/>
                  </a:lnTo>
                  <a:cubicBezTo>
                    <a:pt x="41028" y="1024"/>
                    <a:pt x="41329" y="1049"/>
                    <a:pt x="41630" y="1074"/>
                  </a:cubicBezTo>
                  <a:cubicBezTo>
                    <a:pt x="41228" y="1800"/>
                    <a:pt x="41880" y="2928"/>
                    <a:pt x="42858" y="3079"/>
                  </a:cubicBezTo>
                  <a:cubicBezTo>
                    <a:pt x="42948" y="3092"/>
                    <a:pt x="43038" y="3099"/>
                    <a:pt x="43126" y="3099"/>
                  </a:cubicBezTo>
                  <a:cubicBezTo>
                    <a:pt x="44355" y="3099"/>
                    <a:pt x="45307" y="1844"/>
                    <a:pt x="44863" y="698"/>
                  </a:cubicBezTo>
                  <a:close/>
                  <a:moveTo>
                    <a:pt x="47088" y="0"/>
                  </a:moveTo>
                  <a:cubicBezTo>
                    <a:pt x="46975" y="0"/>
                    <a:pt x="46861" y="48"/>
                    <a:pt x="46792" y="146"/>
                  </a:cubicBezTo>
                  <a:cubicBezTo>
                    <a:pt x="46603" y="146"/>
                    <a:pt x="46411" y="145"/>
                    <a:pt x="46218" y="145"/>
                  </a:cubicBezTo>
                  <a:cubicBezTo>
                    <a:pt x="45543" y="145"/>
                    <a:pt x="44854" y="160"/>
                    <a:pt x="44211" y="297"/>
                  </a:cubicBezTo>
                  <a:cubicBezTo>
                    <a:pt x="44061" y="347"/>
                    <a:pt x="44061" y="572"/>
                    <a:pt x="44211" y="597"/>
                  </a:cubicBezTo>
                  <a:lnTo>
                    <a:pt x="44286" y="597"/>
                  </a:lnTo>
                  <a:cubicBezTo>
                    <a:pt x="44462" y="1199"/>
                    <a:pt x="44512" y="1851"/>
                    <a:pt x="43935" y="2277"/>
                  </a:cubicBezTo>
                  <a:cubicBezTo>
                    <a:pt x="43706" y="2437"/>
                    <a:pt x="43435" y="2556"/>
                    <a:pt x="43161" y="2556"/>
                  </a:cubicBezTo>
                  <a:cubicBezTo>
                    <a:pt x="43135" y="2556"/>
                    <a:pt x="43109" y="2555"/>
                    <a:pt x="43083" y="2552"/>
                  </a:cubicBezTo>
                  <a:cubicBezTo>
                    <a:pt x="42908" y="2502"/>
                    <a:pt x="42757" y="2452"/>
                    <a:pt x="42582" y="2427"/>
                  </a:cubicBezTo>
                  <a:cubicBezTo>
                    <a:pt x="41980" y="2126"/>
                    <a:pt x="41955" y="1675"/>
                    <a:pt x="42482" y="1099"/>
                  </a:cubicBezTo>
                  <a:cubicBezTo>
                    <a:pt x="42807" y="998"/>
                    <a:pt x="42732" y="547"/>
                    <a:pt x="42406" y="522"/>
                  </a:cubicBezTo>
                  <a:cubicBezTo>
                    <a:pt x="42002" y="490"/>
                    <a:pt x="41577" y="437"/>
                    <a:pt x="41158" y="437"/>
                  </a:cubicBezTo>
                  <a:cubicBezTo>
                    <a:pt x="40927" y="437"/>
                    <a:pt x="40699" y="453"/>
                    <a:pt x="40477" y="497"/>
                  </a:cubicBezTo>
                  <a:cubicBezTo>
                    <a:pt x="40451" y="489"/>
                    <a:pt x="40422" y="484"/>
                    <a:pt x="40393" y="484"/>
                  </a:cubicBezTo>
                  <a:cubicBezTo>
                    <a:pt x="40251" y="484"/>
                    <a:pt x="40093" y="582"/>
                    <a:pt x="40176" y="748"/>
                  </a:cubicBezTo>
                  <a:cubicBezTo>
                    <a:pt x="40426" y="1399"/>
                    <a:pt x="40226" y="2277"/>
                    <a:pt x="39374" y="2302"/>
                  </a:cubicBezTo>
                  <a:cubicBezTo>
                    <a:pt x="39362" y="2302"/>
                    <a:pt x="39351" y="2302"/>
                    <a:pt x="39340" y="2302"/>
                  </a:cubicBezTo>
                  <a:cubicBezTo>
                    <a:pt x="38464" y="2302"/>
                    <a:pt x="38177" y="1341"/>
                    <a:pt x="38622" y="698"/>
                  </a:cubicBezTo>
                  <a:cubicBezTo>
                    <a:pt x="38722" y="547"/>
                    <a:pt x="38597" y="297"/>
                    <a:pt x="38396" y="297"/>
                  </a:cubicBezTo>
                  <a:cubicBezTo>
                    <a:pt x="37845" y="372"/>
                    <a:pt x="37319" y="447"/>
                    <a:pt x="36792" y="572"/>
                  </a:cubicBezTo>
                  <a:cubicBezTo>
                    <a:pt x="36767" y="547"/>
                    <a:pt x="36742" y="522"/>
                    <a:pt x="36717" y="472"/>
                  </a:cubicBezTo>
                  <a:cubicBezTo>
                    <a:pt x="36687" y="435"/>
                    <a:pt x="36647" y="420"/>
                    <a:pt x="36606" y="420"/>
                  </a:cubicBezTo>
                  <a:cubicBezTo>
                    <a:pt x="36478" y="420"/>
                    <a:pt x="36335" y="571"/>
                    <a:pt x="36391" y="723"/>
                  </a:cubicBezTo>
                  <a:cubicBezTo>
                    <a:pt x="36341" y="798"/>
                    <a:pt x="36391" y="948"/>
                    <a:pt x="36492" y="973"/>
                  </a:cubicBezTo>
                  <a:cubicBezTo>
                    <a:pt x="36735" y="1630"/>
                    <a:pt x="36459" y="2429"/>
                    <a:pt x="35662" y="2429"/>
                  </a:cubicBezTo>
                  <a:cubicBezTo>
                    <a:pt x="35638" y="2429"/>
                    <a:pt x="35614" y="2429"/>
                    <a:pt x="35589" y="2427"/>
                  </a:cubicBezTo>
                  <a:cubicBezTo>
                    <a:pt x="34687" y="2402"/>
                    <a:pt x="34436" y="1374"/>
                    <a:pt x="34913" y="723"/>
                  </a:cubicBezTo>
                  <a:cubicBezTo>
                    <a:pt x="35063" y="572"/>
                    <a:pt x="34888" y="322"/>
                    <a:pt x="34687" y="322"/>
                  </a:cubicBezTo>
                  <a:cubicBezTo>
                    <a:pt x="34086" y="322"/>
                    <a:pt x="33509" y="322"/>
                    <a:pt x="32908" y="347"/>
                  </a:cubicBezTo>
                  <a:cubicBezTo>
                    <a:pt x="32873" y="312"/>
                    <a:pt x="32831" y="298"/>
                    <a:pt x="32787" y="298"/>
                  </a:cubicBezTo>
                  <a:cubicBezTo>
                    <a:pt x="32641" y="298"/>
                    <a:pt x="32485" y="462"/>
                    <a:pt x="32582" y="597"/>
                  </a:cubicBezTo>
                  <a:cubicBezTo>
                    <a:pt x="33098" y="1359"/>
                    <a:pt x="32867" y="2554"/>
                    <a:pt x="31843" y="2554"/>
                  </a:cubicBezTo>
                  <a:cubicBezTo>
                    <a:pt x="31822" y="2554"/>
                    <a:pt x="31801" y="2553"/>
                    <a:pt x="31780" y="2552"/>
                  </a:cubicBezTo>
                  <a:cubicBezTo>
                    <a:pt x="30827" y="2527"/>
                    <a:pt x="30477" y="1550"/>
                    <a:pt x="30878" y="798"/>
                  </a:cubicBezTo>
                  <a:cubicBezTo>
                    <a:pt x="31003" y="623"/>
                    <a:pt x="30853" y="397"/>
                    <a:pt x="30652" y="397"/>
                  </a:cubicBezTo>
                  <a:cubicBezTo>
                    <a:pt x="29975" y="397"/>
                    <a:pt x="29374" y="497"/>
                    <a:pt x="28722" y="648"/>
                  </a:cubicBezTo>
                  <a:cubicBezTo>
                    <a:pt x="28697" y="623"/>
                    <a:pt x="28647" y="597"/>
                    <a:pt x="28622" y="572"/>
                  </a:cubicBezTo>
                  <a:cubicBezTo>
                    <a:pt x="28590" y="561"/>
                    <a:pt x="28559" y="556"/>
                    <a:pt x="28528" y="556"/>
                  </a:cubicBezTo>
                  <a:cubicBezTo>
                    <a:pt x="28295" y="556"/>
                    <a:pt x="28127" y="863"/>
                    <a:pt x="28371" y="973"/>
                  </a:cubicBezTo>
                  <a:cubicBezTo>
                    <a:pt x="29098" y="1349"/>
                    <a:pt x="28923" y="2277"/>
                    <a:pt x="28196" y="2552"/>
                  </a:cubicBezTo>
                  <a:cubicBezTo>
                    <a:pt x="28045" y="2590"/>
                    <a:pt x="27901" y="2609"/>
                    <a:pt x="27760" y="2609"/>
                  </a:cubicBezTo>
                  <a:cubicBezTo>
                    <a:pt x="27619" y="2609"/>
                    <a:pt x="27482" y="2590"/>
                    <a:pt x="27344" y="2552"/>
                  </a:cubicBezTo>
                  <a:cubicBezTo>
                    <a:pt x="26517" y="2001"/>
                    <a:pt x="26391" y="1399"/>
                    <a:pt x="26993" y="798"/>
                  </a:cubicBezTo>
                  <a:cubicBezTo>
                    <a:pt x="27118" y="623"/>
                    <a:pt x="27043" y="372"/>
                    <a:pt x="26817" y="372"/>
                  </a:cubicBezTo>
                  <a:cubicBezTo>
                    <a:pt x="26091" y="397"/>
                    <a:pt x="25339" y="497"/>
                    <a:pt x="24612" y="572"/>
                  </a:cubicBezTo>
                  <a:cubicBezTo>
                    <a:pt x="24587" y="572"/>
                    <a:pt x="24562" y="547"/>
                    <a:pt x="24537" y="547"/>
                  </a:cubicBezTo>
                  <a:cubicBezTo>
                    <a:pt x="24503" y="522"/>
                    <a:pt x="24467" y="511"/>
                    <a:pt x="24432" y="511"/>
                  </a:cubicBezTo>
                  <a:cubicBezTo>
                    <a:pt x="24361" y="511"/>
                    <a:pt x="24294" y="556"/>
                    <a:pt x="24261" y="623"/>
                  </a:cubicBezTo>
                  <a:cubicBezTo>
                    <a:pt x="24086" y="698"/>
                    <a:pt x="24111" y="998"/>
                    <a:pt x="24336" y="998"/>
                  </a:cubicBezTo>
                  <a:lnTo>
                    <a:pt x="24436" y="998"/>
                  </a:lnTo>
                  <a:cubicBezTo>
                    <a:pt x="24637" y="1299"/>
                    <a:pt x="24512" y="1800"/>
                    <a:pt x="24336" y="2026"/>
                  </a:cubicBezTo>
                  <a:cubicBezTo>
                    <a:pt x="24134" y="2249"/>
                    <a:pt x="23882" y="2373"/>
                    <a:pt x="23608" y="2373"/>
                  </a:cubicBezTo>
                  <a:cubicBezTo>
                    <a:pt x="23543" y="2373"/>
                    <a:pt x="23476" y="2366"/>
                    <a:pt x="23409" y="2352"/>
                  </a:cubicBezTo>
                  <a:cubicBezTo>
                    <a:pt x="22732" y="2252"/>
                    <a:pt x="22381" y="1425"/>
                    <a:pt x="22857" y="823"/>
                  </a:cubicBezTo>
                  <a:cubicBezTo>
                    <a:pt x="22983" y="673"/>
                    <a:pt x="22908" y="472"/>
                    <a:pt x="22707" y="447"/>
                  </a:cubicBezTo>
                  <a:cubicBezTo>
                    <a:pt x="22439" y="428"/>
                    <a:pt x="22171" y="420"/>
                    <a:pt x="21903" y="420"/>
                  </a:cubicBezTo>
                  <a:cubicBezTo>
                    <a:pt x="21469" y="420"/>
                    <a:pt x="21036" y="441"/>
                    <a:pt x="20602" y="472"/>
                  </a:cubicBezTo>
                  <a:cubicBezTo>
                    <a:pt x="20351" y="497"/>
                    <a:pt x="20351" y="848"/>
                    <a:pt x="20602" y="873"/>
                  </a:cubicBezTo>
                  <a:lnTo>
                    <a:pt x="20652" y="873"/>
                  </a:lnTo>
                  <a:cubicBezTo>
                    <a:pt x="21028" y="1525"/>
                    <a:pt x="20777" y="2452"/>
                    <a:pt x="19925" y="2452"/>
                  </a:cubicBezTo>
                  <a:cubicBezTo>
                    <a:pt x="18998" y="2452"/>
                    <a:pt x="18747" y="1349"/>
                    <a:pt x="19198" y="698"/>
                  </a:cubicBezTo>
                  <a:cubicBezTo>
                    <a:pt x="19299" y="547"/>
                    <a:pt x="19173" y="322"/>
                    <a:pt x="18973" y="322"/>
                  </a:cubicBezTo>
                  <a:cubicBezTo>
                    <a:pt x="18529" y="322"/>
                    <a:pt x="18085" y="305"/>
                    <a:pt x="17641" y="305"/>
                  </a:cubicBezTo>
                  <a:cubicBezTo>
                    <a:pt x="17308" y="305"/>
                    <a:pt x="16975" y="315"/>
                    <a:pt x="16642" y="347"/>
                  </a:cubicBezTo>
                  <a:lnTo>
                    <a:pt x="16592" y="347"/>
                  </a:lnTo>
                  <a:cubicBezTo>
                    <a:pt x="16592" y="347"/>
                    <a:pt x="16567" y="322"/>
                    <a:pt x="16542" y="322"/>
                  </a:cubicBezTo>
                  <a:cubicBezTo>
                    <a:pt x="16503" y="299"/>
                    <a:pt x="16465" y="289"/>
                    <a:pt x="16428" y="289"/>
                  </a:cubicBezTo>
                  <a:cubicBezTo>
                    <a:pt x="16226" y="289"/>
                    <a:pt x="16083" y="595"/>
                    <a:pt x="16316" y="723"/>
                  </a:cubicBezTo>
                  <a:cubicBezTo>
                    <a:pt x="17068" y="1224"/>
                    <a:pt x="17118" y="2427"/>
                    <a:pt x="16065" y="2628"/>
                  </a:cubicBezTo>
                  <a:cubicBezTo>
                    <a:pt x="16001" y="2641"/>
                    <a:pt x="15937" y="2648"/>
                    <a:pt x="15874" y="2648"/>
                  </a:cubicBezTo>
                  <a:cubicBezTo>
                    <a:pt x="15009" y="2648"/>
                    <a:pt x="14351" y="1430"/>
                    <a:pt x="15238" y="823"/>
                  </a:cubicBezTo>
                  <a:cubicBezTo>
                    <a:pt x="15414" y="723"/>
                    <a:pt x="15339" y="472"/>
                    <a:pt x="15113" y="447"/>
                  </a:cubicBezTo>
                  <a:cubicBezTo>
                    <a:pt x="14835" y="428"/>
                    <a:pt x="14558" y="420"/>
                    <a:pt x="14279" y="420"/>
                  </a:cubicBezTo>
                  <a:cubicBezTo>
                    <a:pt x="13827" y="420"/>
                    <a:pt x="13372" y="441"/>
                    <a:pt x="12908" y="472"/>
                  </a:cubicBezTo>
                  <a:cubicBezTo>
                    <a:pt x="12882" y="497"/>
                    <a:pt x="12857" y="497"/>
                    <a:pt x="12807" y="522"/>
                  </a:cubicBezTo>
                  <a:cubicBezTo>
                    <a:pt x="12682" y="522"/>
                    <a:pt x="12582" y="748"/>
                    <a:pt x="12682" y="898"/>
                  </a:cubicBezTo>
                  <a:cubicBezTo>
                    <a:pt x="13208" y="1525"/>
                    <a:pt x="13008" y="2628"/>
                    <a:pt x="12030" y="2628"/>
                  </a:cubicBezTo>
                  <a:cubicBezTo>
                    <a:pt x="11103" y="2628"/>
                    <a:pt x="10627" y="1274"/>
                    <a:pt x="11604" y="923"/>
                  </a:cubicBezTo>
                  <a:cubicBezTo>
                    <a:pt x="11730" y="873"/>
                    <a:pt x="11730" y="698"/>
                    <a:pt x="11629" y="673"/>
                  </a:cubicBezTo>
                  <a:cubicBezTo>
                    <a:pt x="11604" y="572"/>
                    <a:pt x="11554" y="472"/>
                    <a:pt x="11429" y="472"/>
                  </a:cubicBezTo>
                  <a:cubicBezTo>
                    <a:pt x="11209" y="457"/>
                    <a:pt x="10984" y="449"/>
                    <a:pt x="10758" y="449"/>
                  </a:cubicBezTo>
                  <a:cubicBezTo>
                    <a:pt x="10236" y="449"/>
                    <a:pt x="9705" y="493"/>
                    <a:pt x="9198" y="597"/>
                  </a:cubicBezTo>
                  <a:cubicBezTo>
                    <a:pt x="9187" y="596"/>
                    <a:pt x="9176" y="595"/>
                    <a:pt x="9164" y="595"/>
                  </a:cubicBezTo>
                  <a:cubicBezTo>
                    <a:pt x="9020" y="595"/>
                    <a:pt x="8857" y="736"/>
                    <a:pt x="8973" y="898"/>
                  </a:cubicBezTo>
                  <a:cubicBezTo>
                    <a:pt x="9248" y="1299"/>
                    <a:pt x="9424" y="1750"/>
                    <a:pt x="9223" y="2227"/>
                  </a:cubicBezTo>
                  <a:cubicBezTo>
                    <a:pt x="9070" y="2620"/>
                    <a:pt x="8688" y="2842"/>
                    <a:pt x="8276" y="2842"/>
                  </a:cubicBezTo>
                  <a:cubicBezTo>
                    <a:pt x="8216" y="2842"/>
                    <a:pt x="8156" y="2838"/>
                    <a:pt x="8095" y="2828"/>
                  </a:cubicBezTo>
                  <a:cubicBezTo>
                    <a:pt x="7669" y="2778"/>
                    <a:pt x="7344" y="2452"/>
                    <a:pt x="7344" y="2001"/>
                  </a:cubicBezTo>
                  <a:cubicBezTo>
                    <a:pt x="7319" y="1600"/>
                    <a:pt x="7544" y="1299"/>
                    <a:pt x="7845" y="1024"/>
                  </a:cubicBezTo>
                  <a:cubicBezTo>
                    <a:pt x="7920" y="948"/>
                    <a:pt x="7920" y="873"/>
                    <a:pt x="7870" y="798"/>
                  </a:cubicBezTo>
                  <a:cubicBezTo>
                    <a:pt x="7945" y="698"/>
                    <a:pt x="7895" y="497"/>
                    <a:pt x="7770" y="472"/>
                  </a:cubicBezTo>
                  <a:cubicBezTo>
                    <a:pt x="7476" y="428"/>
                    <a:pt x="7177" y="412"/>
                    <a:pt x="6874" y="412"/>
                  </a:cubicBezTo>
                  <a:cubicBezTo>
                    <a:pt x="6324" y="412"/>
                    <a:pt x="5763" y="465"/>
                    <a:pt x="5213" y="497"/>
                  </a:cubicBezTo>
                  <a:cubicBezTo>
                    <a:pt x="5163" y="497"/>
                    <a:pt x="5113" y="522"/>
                    <a:pt x="5088" y="572"/>
                  </a:cubicBezTo>
                  <a:cubicBezTo>
                    <a:pt x="5069" y="567"/>
                    <a:pt x="5050" y="565"/>
                    <a:pt x="5032" y="565"/>
                  </a:cubicBezTo>
                  <a:cubicBezTo>
                    <a:pt x="4879" y="565"/>
                    <a:pt x="4756" y="736"/>
                    <a:pt x="4913" y="848"/>
                  </a:cubicBezTo>
                  <a:cubicBezTo>
                    <a:pt x="5213" y="1099"/>
                    <a:pt x="5464" y="1425"/>
                    <a:pt x="5439" y="1826"/>
                  </a:cubicBezTo>
                  <a:cubicBezTo>
                    <a:pt x="5389" y="2327"/>
                    <a:pt x="4988" y="2728"/>
                    <a:pt x="4512" y="2778"/>
                  </a:cubicBezTo>
                  <a:cubicBezTo>
                    <a:pt x="4478" y="2781"/>
                    <a:pt x="4444" y="2783"/>
                    <a:pt x="4409" y="2783"/>
                  </a:cubicBezTo>
                  <a:cubicBezTo>
                    <a:pt x="3603" y="2783"/>
                    <a:pt x="2415" y="1966"/>
                    <a:pt x="3208" y="1149"/>
                  </a:cubicBezTo>
                  <a:cubicBezTo>
                    <a:pt x="3312" y="1045"/>
                    <a:pt x="3210" y="873"/>
                    <a:pt x="3087" y="873"/>
                  </a:cubicBezTo>
                  <a:cubicBezTo>
                    <a:pt x="3061" y="873"/>
                    <a:pt x="3034" y="881"/>
                    <a:pt x="3008" y="898"/>
                  </a:cubicBezTo>
                  <a:lnTo>
                    <a:pt x="2983" y="898"/>
                  </a:lnTo>
                  <a:cubicBezTo>
                    <a:pt x="2933" y="873"/>
                    <a:pt x="2907" y="848"/>
                    <a:pt x="2857" y="848"/>
                  </a:cubicBezTo>
                  <a:cubicBezTo>
                    <a:pt x="2773" y="836"/>
                    <a:pt x="2689" y="831"/>
                    <a:pt x="2605" y="831"/>
                  </a:cubicBezTo>
                  <a:cubicBezTo>
                    <a:pt x="2339" y="831"/>
                    <a:pt x="2077" y="879"/>
                    <a:pt x="1830" y="898"/>
                  </a:cubicBezTo>
                  <a:cubicBezTo>
                    <a:pt x="1479" y="923"/>
                    <a:pt x="1153" y="923"/>
                    <a:pt x="802" y="923"/>
                  </a:cubicBezTo>
                  <a:cubicBezTo>
                    <a:pt x="752" y="923"/>
                    <a:pt x="727" y="923"/>
                    <a:pt x="702" y="948"/>
                  </a:cubicBezTo>
                  <a:cubicBezTo>
                    <a:pt x="669" y="893"/>
                    <a:pt x="606" y="862"/>
                    <a:pt x="547" y="862"/>
                  </a:cubicBezTo>
                  <a:cubicBezTo>
                    <a:pt x="472" y="862"/>
                    <a:pt x="401" y="912"/>
                    <a:pt x="401" y="1024"/>
                  </a:cubicBezTo>
                  <a:cubicBezTo>
                    <a:pt x="151" y="8693"/>
                    <a:pt x="552" y="16412"/>
                    <a:pt x="501" y="24106"/>
                  </a:cubicBezTo>
                  <a:cubicBezTo>
                    <a:pt x="451" y="32126"/>
                    <a:pt x="226" y="40147"/>
                    <a:pt x="0" y="48167"/>
                  </a:cubicBezTo>
                  <a:cubicBezTo>
                    <a:pt x="0" y="48346"/>
                    <a:pt x="141" y="48435"/>
                    <a:pt x="276" y="48435"/>
                  </a:cubicBezTo>
                  <a:cubicBezTo>
                    <a:pt x="330" y="48435"/>
                    <a:pt x="383" y="48421"/>
                    <a:pt x="426" y="48392"/>
                  </a:cubicBezTo>
                  <a:cubicBezTo>
                    <a:pt x="451" y="48417"/>
                    <a:pt x="501" y="48442"/>
                    <a:pt x="552" y="48442"/>
                  </a:cubicBezTo>
                  <a:cubicBezTo>
                    <a:pt x="6395" y="48873"/>
                    <a:pt x="12274" y="49015"/>
                    <a:pt x="18164" y="49015"/>
                  </a:cubicBezTo>
                  <a:cubicBezTo>
                    <a:pt x="27709" y="49015"/>
                    <a:pt x="37282" y="48642"/>
                    <a:pt x="46767" y="48518"/>
                  </a:cubicBezTo>
                  <a:cubicBezTo>
                    <a:pt x="46968" y="48518"/>
                    <a:pt x="47068" y="48367"/>
                    <a:pt x="47068" y="48217"/>
                  </a:cubicBezTo>
                  <a:cubicBezTo>
                    <a:pt x="47118" y="48217"/>
                    <a:pt x="47193" y="48167"/>
                    <a:pt x="47193" y="48066"/>
                  </a:cubicBezTo>
                  <a:cubicBezTo>
                    <a:pt x="47519" y="40147"/>
                    <a:pt x="47118" y="32152"/>
                    <a:pt x="47168" y="24207"/>
                  </a:cubicBezTo>
                  <a:cubicBezTo>
                    <a:pt x="47193" y="16237"/>
                    <a:pt x="47269" y="8292"/>
                    <a:pt x="47419" y="347"/>
                  </a:cubicBezTo>
                  <a:cubicBezTo>
                    <a:pt x="47434" y="118"/>
                    <a:pt x="47263" y="0"/>
                    <a:pt x="47088" y="0"/>
                  </a:cubicBezTo>
                  <a:close/>
                </a:path>
              </a:pathLst>
            </a:custGeom>
            <a:solidFill>
              <a:srgbClr val="1C1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 name="Google Shape;1424;p48"/>
            <p:cNvSpPr/>
            <p:nvPr/>
          </p:nvSpPr>
          <p:spPr>
            <a:xfrm>
              <a:off x="1505775" y="444875"/>
              <a:ext cx="1157925" cy="1185100"/>
            </a:xfrm>
            <a:custGeom>
              <a:avLst/>
              <a:gdLst/>
              <a:ahLst/>
              <a:cxnLst/>
              <a:rect l="l" t="t" r="r" b="b"/>
              <a:pathLst>
                <a:path w="46317" h="47404" extrusionOk="0">
                  <a:moveTo>
                    <a:pt x="19694" y="12839"/>
                  </a:moveTo>
                  <a:cubicBezTo>
                    <a:pt x="25666" y="12839"/>
                    <a:pt x="31640" y="12924"/>
                    <a:pt x="37606" y="12924"/>
                  </a:cubicBezTo>
                  <a:cubicBezTo>
                    <a:pt x="38998" y="12924"/>
                    <a:pt x="40389" y="12919"/>
                    <a:pt x="41780" y="12908"/>
                  </a:cubicBezTo>
                  <a:cubicBezTo>
                    <a:pt x="42031" y="12908"/>
                    <a:pt x="42031" y="13309"/>
                    <a:pt x="41780" y="13309"/>
                  </a:cubicBezTo>
                  <a:cubicBezTo>
                    <a:pt x="40353" y="13295"/>
                    <a:pt x="38925" y="13288"/>
                    <a:pt x="37497" y="13288"/>
                  </a:cubicBezTo>
                  <a:cubicBezTo>
                    <a:pt x="30111" y="13288"/>
                    <a:pt x="22711" y="13452"/>
                    <a:pt x="15319" y="13452"/>
                  </a:cubicBezTo>
                  <a:cubicBezTo>
                    <a:pt x="11840" y="13452"/>
                    <a:pt x="8362" y="13415"/>
                    <a:pt x="4888" y="13309"/>
                  </a:cubicBezTo>
                  <a:cubicBezTo>
                    <a:pt x="4763" y="13309"/>
                    <a:pt x="4763" y="13109"/>
                    <a:pt x="4888" y="13109"/>
                  </a:cubicBezTo>
                  <a:cubicBezTo>
                    <a:pt x="9817" y="12897"/>
                    <a:pt x="14755" y="12839"/>
                    <a:pt x="19694" y="12839"/>
                  </a:cubicBezTo>
                  <a:close/>
                  <a:moveTo>
                    <a:pt x="41778" y="16165"/>
                  </a:moveTo>
                  <a:cubicBezTo>
                    <a:pt x="42081" y="16165"/>
                    <a:pt x="42073" y="16643"/>
                    <a:pt x="41755" y="16667"/>
                  </a:cubicBezTo>
                  <a:cubicBezTo>
                    <a:pt x="33336" y="16859"/>
                    <a:pt x="24820" y="17221"/>
                    <a:pt x="16342" y="17221"/>
                  </a:cubicBezTo>
                  <a:cubicBezTo>
                    <a:pt x="12630" y="17221"/>
                    <a:pt x="8925" y="17151"/>
                    <a:pt x="5239" y="16968"/>
                  </a:cubicBezTo>
                  <a:cubicBezTo>
                    <a:pt x="5113" y="16968"/>
                    <a:pt x="5113" y="16793"/>
                    <a:pt x="5239" y="16793"/>
                  </a:cubicBezTo>
                  <a:cubicBezTo>
                    <a:pt x="17369" y="16166"/>
                    <a:pt x="29625" y="16467"/>
                    <a:pt x="41755" y="16166"/>
                  </a:cubicBezTo>
                  <a:cubicBezTo>
                    <a:pt x="41763" y="16166"/>
                    <a:pt x="41771" y="16165"/>
                    <a:pt x="41778" y="16165"/>
                  </a:cubicBezTo>
                  <a:close/>
                  <a:moveTo>
                    <a:pt x="30937" y="19611"/>
                  </a:moveTo>
                  <a:cubicBezTo>
                    <a:pt x="34361" y="19611"/>
                    <a:pt x="37787" y="19640"/>
                    <a:pt x="41204" y="19725"/>
                  </a:cubicBezTo>
                  <a:cubicBezTo>
                    <a:pt x="41505" y="19750"/>
                    <a:pt x="41505" y="20201"/>
                    <a:pt x="41204" y="20201"/>
                  </a:cubicBezTo>
                  <a:cubicBezTo>
                    <a:pt x="36567" y="20163"/>
                    <a:pt x="31916" y="20110"/>
                    <a:pt x="27273" y="20110"/>
                  </a:cubicBezTo>
                  <a:cubicBezTo>
                    <a:pt x="25867" y="20110"/>
                    <a:pt x="24462" y="20114"/>
                    <a:pt x="23058" y="20126"/>
                  </a:cubicBezTo>
                  <a:cubicBezTo>
                    <a:pt x="18090" y="20167"/>
                    <a:pt x="13089" y="20446"/>
                    <a:pt x="8109" y="20446"/>
                  </a:cubicBezTo>
                  <a:cubicBezTo>
                    <a:pt x="7034" y="20446"/>
                    <a:pt x="5960" y="20433"/>
                    <a:pt x="4888" y="20402"/>
                  </a:cubicBezTo>
                  <a:cubicBezTo>
                    <a:pt x="4737" y="20402"/>
                    <a:pt x="4763" y="20176"/>
                    <a:pt x="4888" y="20176"/>
                  </a:cubicBezTo>
                  <a:cubicBezTo>
                    <a:pt x="10903" y="19575"/>
                    <a:pt x="17018" y="19700"/>
                    <a:pt x="23058" y="19650"/>
                  </a:cubicBezTo>
                  <a:cubicBezTo>
                    <a:pt x="25681" y="19628"/>
                    <a:pt x="28309" y="19611"/>
                    <a:pt x="30937" y="19611"/>
                  </a:cubicBezTo>
                  <a:close/>
                  <a:moveTo>
                    <a:pt x="29043" y="23158"/>
                  </a:moveTo>
                  <a:cubicBezTo>
                    <a:pt x="32026" y="23158"/>
                    <a:pt x="35010" y="23162"/>
                    <a:pt x="37992" y="23162"/>
                  </a:cubicBezTo>
                  <a:cubicBezTo>
                    <a:pt x="39330" y="23162"/>
                    <a:pt x="40668" y="23161"/>
                    <a:pt x="42006" y="23159"/>
                  </a:cubicBezTo>
                  <a:cubicBezTo>
                    <a:pt x="42013" y="23158"/>
                    <a:pt x="42021" y="23158"/>
                    <a:pt x="42028" y="23158"/>
                  </a:cubicBezTo>
                  <a:cubicBezTo>
                    <a:pt x="42357" y="23158"/>
                    <a:pt x="42349" y="23710"/>
                    <a:pt x="42006" y="23710"/>
                  </a:cubicBezTo>
                  <a:cubicBezTo>
                    <a:pt x="33957" y="23743"/>
                    <a:pt x="25897" y="23862"/>
                    <a:pt x="17848" y="23862"/>
                  </a:cubicBezTo>
                  <a:cubicBezTo>
                    <a:pt x="13641" y="23862"/>
                    <a:pt x="9437" y="23830"/>
                    <a:pt x="5239" y="23735"/>
                  </a:cubicBezTo>
                  <a:cubicBezTo>
                    <a:pt x="5038" y="23735"/>
                    <a:pt x="5063" y="23459"/>
                    <a:pt x="5239" y="23434"/>
                  </a:cubicBezTo>
                  <a:cubicBezTo>
                    <a:pt x="13159" y="23191"/>
                    <a:pt x="21101" y="23158"/>
                    <a:pt x="29043" y="23158"/>
                  </a:cubicBezTo>
                  <a:close/>
                  <a:moveTo>
                    <a:pt x="41678" y="26667"/>
                  </a:moveTo>
                  <a:cubicBezTo>
                    <a:pt x="41981" y="26667"/>
                    <a:pt x="41973" y="27144"/>
                    <a:pt x="41655" y="27144"/>
                  </a:cubicBezTo>
                  <a:cubicBezTo>
                    <a:pt x="33375" y="27482"/>
                    <a:pt x="25039" y="27820"/>
                    <a:pt x="16714" y="27820"/>
                  </a:cubicBezTo>
                  <a:cubicBezTo>
                    <a:pt x="12691" y="27820"/>
                    <a:pt x="8672" y="27741"/>
                    <a:pt x="4662" y="27545"/>
                  </a:cubicBezTo>
                  <a:cubicBezTo>
                    <a:pt x="4462" y="27545"/>
                    <a:pt x="4462" y="27219"/>
                    <a:pt x="4662" y="27219"/>
                  </a:cubicBezTo>
                  <a:cubicBezTo>
                    <a:pt x="16993" y="27018"/>
                    <a:pt x="29324" y="27194"/>
                    <a:pt x="41655" y="26668"/>
                  </a:cubicBezTo>
                  <a:cubicBezTo>
                    <a:pt x="41663" y="26667"/>
                    <a:pt x="41671" y="26667"/>
                    <a:pt x="41678" y="26667"/>
                  </a:cubicBezTo>
                  <a:close/>
                  <a:moveTo>
                    <a:pt x="31837" y="30448"/>
                  </a:moveTo>
                  <a:cubicBezTo>
                    <a:pt x="35001" y="30448"/>
                    <a:pt x="38165" y="30457"/>
                    <a:pt x="41329" y="30477"/>
                  </a:cubicBezTo>
                  <a:cubicBezTo>
                    <a:pt x="41605" y="30477"/>
                    <a:pt x="41605" y="30928"/>
                    <a:pt x="41329" y="30928"/>
                  </a:cubicBezTo>
                  <a:cubicBezTo>
                    <a:pt x="33886" y="31036"/>
                    <a:pt x="26444" y="31087"/>
                    <a:pt x="19001" y="31087"/>
                  </a:cubicBezTo>
                  <a:cubicBezTo>
                    <a:pt x="14338" y="31087"/>
                    <a:pt x="9676" y="31067"/>
                    <a:pt x="5013" y="31028"/>
                  </a:cubicBezTo>
                  <a:cubicBezTo>
                    <a:pt x="4763" y="31028"/>
                    <a:pt x="4763" y="30678"/>
                    <a:pt x="5013" y="30653"/>
                  </a:cubicBezTo>
                  <a:cubicBezTo>
                    <a:pt x="13954" y="30523"/>
                    <a:pt x="22895" y="30448"/>
                    <a:pt x="31837" y="30448"/>
                  </a:cubicBezTo>
                  <a:close/>
                  <a:moveTo>
                    <a:pt x="41079" y="33485"/>
                  </a:moveTo>
                  <a:cubicBezTo>
                    <a:pt x="41429" y="33485"/>
                    <a:pt x="41429" y="34011"/>
                    <a:pt x="41079" y="34011"/>
                  </a:cubicBezTo>
                  <a:cubicBezTo>
                    <a:pt x="29149" y="34136"/>
                    <a:pt x="17194" y="34387"/>
                    <a:pt x="5239" y="34487"/>
                  </a:cubicBezTo>
                  <a:cubicBezTo>
                    <a:pt x="4938" y="34487"/>
                    <a:pt x="4938" y="34036"/>
                    <a:pt x="5239" y="34036"/>
                  </a:cubicBezTo>
                  <a:cubicBezTo>
                    <a:pt x="17169" y="33660"/>
                    <a:pt x="29149" y="33560"/>
                    <a:pt x="41079" y="33485"/>
                  </a:cubicBezTo>
                  <a:close/>
                  <a:moveTo>
                    <a:pt x="41079" y="36617"/>
                  </a:moveTo>
                  <a:cubicBezTo>
                    <a:pt x="41404" y="36617"/>
                    <a:pt x="41404" y="37094"/>
                    <a:pt x="41079" y="37094"/>
                  </a:cubicBezTo>
                  <a:cubicBezTo>
                    <a:pt x="30993" y="37304"/>
                    <a:pt x="20855" y="37549"/>
                    <a:pt x="10738" y="37549"/>
                  </a:cubicBezTo>
                  <a:cubicBezTo>
                    <a:pt x="8787" y="37549"/>
                    <a:pt x="6837" y="37540"/>
                    <a:pt x="4888" y="37520"/>
                  </a:cubicBezTo>
                  <a:cubicBezTo>
                    <a:pt x="4612" y="37520"/>
                    <a:pt x="4612" y="37094"/>
                    <a:pt x="4888" y="37094"/>
                  </a:cubicBezTo>
                  <a:cubicBezTo>
                    <a:pt x="16943" y="36693"/>
                    <a:pt x="29023" y="36668"/>
                    <a:pt x="41079" y="36617"/>
                  </a:cubicBezTo>
                  <a:close/>
                  <a:moveTo>
                    <a:pt x="35737" y="40152"/>
                  </a:moveTo>
                  <a:cubicBezTo>
                    <a:pt x="37600" y="40152"/>
                    <a:pt x="39464" y="40188"/>
                    <a:pt x="41329" y="40277"/>
                  </a:cubicBezTo>
                  <a:cubicBezTo>
                    <a:pt x="41722" y="40301"/>
                    <a:pt x="41730" y="40904"/>
                    <a:pt x="41352" y="40904"/>
                  </a:cubicBezTo>
                  <a:cubicBezTo>
                    <a:pt x="41345" y="40904"/>
                    <a:pt x="41337" y="40904"/>
                    <a:pt x="41329" y="40903"/>
                  </a:cubicBezTo>
                  <a:cubicBezTo>
                    <a:pt x="39822" y="40831"/>
                    <a:pt x="38312" y="40801"/>
                    <a:pt x="36801" y="40801"/>
                  </a:cubicBezTo>
                  <a:cubicBezTo>
                    <a:pt x="29527" y="40801"/>
                    <a:pt x="22222" y="41492"/>
                    <a:pt x="14950" y="41492"/>
                  </a:cubicBezTo>
                  <a:cubicBezTo>
                    <a:pt x="11629" y="41492"/>
                    <a:pt x="8314" y="41348"/>
                    <a:pt x="5013" y="40928"/>
                  </a:cubicBezTo>
                  <a:cubicBezTo>
                    <a:pt x="4813" y="40903"/>
                    <a:pt x="4788" y="40602"/>
                    <a:pt x="5013" y="40602"/>
                  </a:cubicBezTo>
                  <a:cubicBezTo>
                    <a:pt x="7338" y="40747"/>
                    <a:pt x="9660" y="40802"/>
                    <a:pt x="11980" y="40802"/>
                  </a:cubicBezTo>
                  <a:cubicBezTo>
                    <a:pt x="19905" y="40802"/>
                    <a:pt x="27810" y="40152"/>
                    <a:pt x="35737" y="40152"/>
                  </a:cubicBezTo>
                  <a:close/>
                  <a:moveTo>
                    <a:pt x="44312" y="1"/>
                  </a:moveTo>
                  <a:lnTo>
                    <a:pt x="44312" y="1"/>
                  </a:lnTo>
                  <a:cubicBezTo>
                    <a:pt x="44756" y="1147"/>
                    <a:pt x="43804" y="2402"/>
                    <a:pt x="42575" y="2402"/>
                  </a:cubicBezTo>
                  <a:cubicBezTo>
                    <a:pt x="42487" y="2402"/>
                    <a:pt x="42397" y="2395"/>
                    <a:pt x="42307" y="2382"/>
                  </a:cubicBezTo>
                  <a:cubicBezTo>
                    <a:pt x="41329" y="2231"/>
                    <a:pt x="40652" y="1103"/>
                    <a:pt x="41079" y="377"/>
                  </a:cubicBezTo>
                  <a:cubicBezTo>
                    <a:pt x="40778" y="352"/>
                    <a:pt x="40477" y="327"/>
                    <a:pt x="40176" y="251"/>
                  </a:cubicBezTo>
                  <a:lnTo>
                    <a:pt x="40176" y="251"/>
                  </a:lnTo>
                  <a:cubicBezTo>
                    <a:pt x="40445" y="1132"/>
                    <a:pt x="39783" y="2108"/>
                    <a:pt x="38796" y="2108"/>
                  </a:cubicBezTo>
                  <a:cubicBezTo>
                    <a:pt x="38772" y="2108"/>
                    <a:pt x="38747" y="2107"/>
                    <a:pt x="38723" y="2106"/>
                  </a:cubicBezTo>
                  <a:cubicBezTo>
                    <a:pt x="37670" y="2056"/>
                    <a:pt x="37144" y="1078"/>
                    <a:pt x="37394" y="201"/>
                  </a:cubicBezTo>
                  <a:lnTo>
                    <a:pt x="37394" y="201"/>
                  </a:lnTo>
                  <a:cubicBezTo>
                    <a:pt x="37094" y="226"/>
                    <a:pt x="36768" y="251"/>
                    <a:pt x="36467" y="276"/>
                  </a:cubicBezTo>
                  <a:cubicBezTo>
                    <a:pt x="36764" y="1168"/>
                    <a:pt x="36131" y="2232"/>
                    <a:pt x="35075" y="2232"/>
                  </a:cubicBezTo>
                  <a:cubicBezTo>
                    <a:pt x="35063" y="2232"/>
                    <a:pt x="35051" y="2232"/>
                    <a:pt x="35038" y="2231"/>
                  </a:cubicBezTo>
                  <a:cubicBezTo>
                    <a:pt x="33885" y="2231"/>
                    <a:pt x="33334" y="1103"/>
                    <a:pt x="33685" y="151"/>
                  </a:cubicBezTo>
                  <a:cubicBezTo>
                    <a:pt x="33334" y="126"/>
                    <a:pt x="33008" y="101"/>
                    <a:pt x="32657" y="76"/>
                  </a:cubicBezTo>
                  <a:lnTo>
                    <a:pt x="32657" y="76"/>
                  </a:lnTo>
                  <a:cubicBezTo>
                    <a:pt x="33134" y="1053"/>
                    <a:pt x="32557" y="2332"/>
                    <a:pt x="31329" y="2432"/>
                  </a:cubicBezTo>
                  <a:cubicBezTo>
                    <a:pt x="31292" y="2434"/>
                    <a:pt x="31255" y="2435"/>
                    <a:pt x="31218" y="2435"/>
                  </a:cubicBezTo>
                  <a:cubicBezTo>
                    <a:pt x="30032" y="2435"/>
                    <a:pt x="29335" y="1272"/>
                    <a:pt x="29675" y="226"/>
                  </a:cubicBezTo>
                  <a:lnTo>
                    <a:pt x="28522" y="226"/>
                  </a:lnTo>
                  <a:cubicBezTo>
                    <a:pt x="29124" y="928"/>
                    <a:pt x="28622" y="2131"/>
                    <a:pt x="27645" y="2382"/>
                  </a:cubicBezTo>
                  <a:cubicBezTo>
                    <a:pt x="27522" y="2407"/>
                    <a:pt x="27391" y="2420"/>
                    <a:pt x="27258" y="2420"/>
                  </a:cubicBezTo>
                  <a:cubicBezTo>
                    <a:pt x="26740" y="2420"/>
                    <a:pt x="26179" y="2224"/>
                    <a:pt x="25840" y="1805"/>
                  </a:cubicBezTo>
                  <a:cubicBezTo>
                    <a:pt x="25439" y="1304"/>
                    <a:pt x="25590" y="753"/>
                    <a:pt x="25840" y="226"/>
                  </a:cubicBezTo>
                  <a:lnTo>
                    <a:pt x="25840" y="226"/>
                  </a:lnTo>
                  <a:cubicBezTo>
                    <a:pt x="25389" y="301"/>
                    <a:pt x="24938" y="301"/>
                    <a:pt x="24462" y="327"/>
                  </a:cubicBezTo>
                  <a:cubicBezTo>
                    <a:pt x="24788" y="1078"/>
                    <a:pt x="23885" y="2181"/>
                    <a:pt x="23008" y="2206"/>
                  </a:cubicBezTo>
                  <a:cubicBezTo>
                    <a:pt x="22985" y="2207"/>
                    <a:pt x="22963" y="2208"/>
                    <a:pt x="22941" y="2208"/>
                  </a:cubicBezTo>
                  <a:cubicBezTo>
                    <a:pt x="21909" y="2208"/>
                    <a:pt x="21412" y="1085"/>
                    <a:pt x="21755" y="226"/>
                  </a:cubicBezTo>
                  <a:cubicBezTo>
                    <a:pt x="21379" y="226"/>
                    <a:pt x="21028" y="226"/>
                    <a:pt x="20652" y="201"/>
                  </a:cubicBezTo>
                  <a:lnTo>
                    <a:pt x="20652" y="201"/>
                  </a:lnTo>
                  <a:cubicBezTo>
                    <a:pt x="21053" y="1078"/>
                    <a:pt x="20552" y="2181"/>
                    <a:pt x="19474" y="2256"/>
                  </a:cubicBezTo>
                  <a:cubicBezTo>
                    <a:pt x="19438" y="2259"/>
                    <a:pt x="19401" y="2260"/>
                    <a:pt x="19366" y="2260"/>
                  </a:cubicBezTo>
                  <a:cubicBezTo>
                    <a:pt x="18210" y="2260"/>
                    <a:pt x="17632" y="1099"/>
                    <a:pt x="18021" y="126"/>
                  </a:cubicBezTo>
                  <a:cubicBezTo>
                    <a:pt x="17519" y="126"/>
                    <a:pt x="17018" y="126"/>
                    <a:pt x="16542" y="101"/>
                  </a:cubicBezTo>
                  <a:lnTo>
                    <a:pt x="16542" y="101"/>
                  </a:lnTo>
                  <a:cubicBezTo>
                    <a:pt x="17093" y="928"/>
                    <a:pt x="16717" y="2231"/>
                    <a:pt x="15565" y="2382"/>
                  </a:cubicBezTo>
                  <a:cubicBezTo>
                    <a:pt x="15459" y="2398"/>
                    <a:pt x="15360" y="2406"/>
                    <a:pt x="15265" y="2406"/>
                  </a:cubicBezTo>
                  <a:cubicBezTo>
                    <a:pt x="14075" y="2406"/>
                    <a:pt x="13722" y="1153"/>
                    <a:pt x="14186" y="201"/>
                  </a:cubicBezTo>
                  <a:lnTo>
                    <a:pt x="14186" y="201"/>
                  </a:lnTo>
                  <a:cubicBezTo>
                    <a:pt x="14019" y="210"/>
                    <a:pt x="13852" y="212"/>
                    <a:pt x="13686" y="212"/>
                  </a:cubicBezTo>
                  <a:cubicBezTo>
                    <a:pt x="13353" y="212"/>
                    <a:pt x="13025" y="201"/>
                    <a:pt x="12707" y="201"/>
                  </a:cubicBezTo>
                  <a:cubicBezTo>
                    <a:pt x="12958" y="602"/>
                    <a:pt x="13008" y="1129"/>
                    <a:pt x="12808" y="1580"/>
                  </a:cubicBezTo>
                  <a:cubicBezTo>
                    <a:pt x="12587" y="2109"/>
                    <a:pt x="12056" y="2425"/>
                    <a:pt x="11505" y="2425"/>
                  </a:cubicBezTo>
                  <a:cubicBezTo>
                    <a:pt x="11430" y="2425"/>
                    <a:pt x="11354" y="2419"/>
                    <a:pt x="11279" y="2407"/>
                  </a:cubicBezTo>
                  <a:cubicBezTo>
                    <a:pt x="10627" y="2332"/>
                    <a:pt x="10076" y="1830"/>
                    <a:pt x="10001" y="1179"/>
                  </a:cubicBezTo>
                  <a:cubicBezTo>
                    <a:pt x="9976" y="803"/>
                    <a:pt x="10101" y="452"/>
                    <a:pt x="10352" y="201"/>
                  </a:cubicBezTo>
                  <a:lnTo>
                    <a:pt x="10352" y="201"/>
                  </a:lnTo>
                  <a:cubicBezTo>
                    <a:pt x="9900" y="276"/>
                    <a:pt x="9474" y="301"/>
                    <a:pt x="9048" y="301"/>
                  </a:cubicBezTo>
                  <a:cubicBezTo>
                    <a:pt x="9299" y="778"/>
                    <a:pt x="9299" y="1379"/>
                    <a:pt x="9073" y="1855"/>
                  </a:cubicBezTo>
                  <a:cubicBezTo>
                    <a:pt x="8811" y="2380"/>
                    <a:pt x="8262" y="2676"/>
                    <a:pt x="7693" y="2676"/>
                  </a:cubicBezTo>
                  <a:cubicBezTo>
                    <a:pt x="7610" y="2676"/>
                    <a:pt x="7527" y="2670"/>
                    <a:pt x="7444" y="2657"/>
                  </a:cubicBezTo>
                  <a:cubicBezTo>
                    <a:pt x="6793" y="2557"/>
                    <a:pt x="6291" y="2081"/>
                    <a:pt x="6241" y="1404"/>
                  </a:cubicBezTo>
                  <a:cubicBezTo>
                    <a:pt x="6191" y="1003"/>
                    <a:pt x="6367" y="502"/>
                    <a:pt x="6667" y="226"/>
                  </a:cubicBezTo>
                  <a:lnTo>
                    <a:pt x="6667" y="226"/>
                  </a:lnTo>
                  <a:cubicBezTo>
                    <a:pt x="6520" y="233"/>
                    <a:pt x="6370" y="236"/>
                    <a:pt x="6220" y="236"/>
                  </a:cubicBezTo>
                  <a:cubicBezTo>
                    <a:pt x="5809" y="236"/>
                    <a:pt x="5392" y="213"/>
                    <a:pt x="4988" y="176"/>
                  </a:cubicBezTo>
                  <a:lnTo>
                    <a:pt x="4988" y="176"/>
                  </a:lnTo>
                  <a:cubicBezTo>
                    <a:pt x="5765" y="1003"/>
                    <a:pt x="5189" y="2532"/>
                    <a:pt x="3961" y="2607"/>
                  </a:cubicBezTo>
                  <a:cubicBezTo>
                    <a:pt x="3896" y="2614"/>
                    <a:pt x="3830" y="2617"/>
                    <a:pt x="3763" y="2617"/>
                  </a:cubicBezTo>
                  <a:cubicBezTo>
                    <a:pt x="3085" y="2617"/>
                    <a:pt x="2350" y="2273"/>
                    <a:pt x="2031" y="1680"/>
                  </a:cubicBezTo>
                  <a:cubicBezTo>
                    <a:pt x="1855" y="1354"/>
                    <a:pt x="1855" y="953"/>
                    <a:pt x="2006" y="652"/>
                  </a:cubicBezTo>
                  <a:lnTo>
                    <a:pt x="2006" y="652"/>
                  </a:lnTo>
                  <a:cubicBezTo>
                    <a:pt x="1790" y="699"/>
                    <a:pt x="1561" y="718"/>
                    <a:pt x="1329" y="718"/>
                  </a:cubicBezTo>
                  <a:cubicBezTo>
                    <a:pt x="941" y="718"/>
                    <a:pt x="547" y="665"/>
                    <a:pt x="201" y="602"/>
                  </a:cubicBezTo>
                  <a:lnTo>
                    <a:pt x="176" y="602"/>
                  </a:lnTo>
                  <a:cubicBezTo>
                    <a:pt x="527" y="6166"/>
                    <a:pt x="652" y="11755"/>
                    <a:pt x="652" y="17369"/>
                  </a:cubicBezTo>
                  <a:cubicBezTo>
                    <a:pt x="652" y="27369"/>
                    <a:pt x="251" y="37419"/>
                    <a:pt x="1" y="47369"/>
                  </a:cubicBezTo>
                  <a:cubicBezTo>
                    <a:pt x="1877" y="47360"/>
                    <a:pt x="3753" y="47357"/>
                    <a:pt x="5629" y="47357"/>
                  </a:cubicBezTo>
                  <a:cubicBezTo>
                    <a:pt x="12383" y="47357"/>
                    <a:pt x="19133" y="47403"/>
                    <a:pt x="25885" y="47403"/>
                  </a:cubicBezTo>
                  <a:cubicBezTo>
                    <a:pt x="32660" y="47403"/>
                    <a:pt x="39436" y="47356"/>
                    <a:pt x="46216" y="47169"/>
                  </a:cubicBezTo>
                  <a:cubicBezTo>
                    <a:pt x="46241" y="47169"/>
                    <a:pt x="46267" y="47194"/>
                    <a:pt x="46317" y="47194"/>
                  </a:cubicBezTo>
                  <a:cubicBezTo>
                    <a:pt x="45815" y="39349"/>
                    <a:pt x="46116" y="31379"/>
                    <a:pt x="46091" y="23510"/>
                  </a:cubicBezTo>
                  <a:cubicBezTo>
                    <a:pt x="46066" y="15690"/>
                    <a:pt x="46116" y="7870"/>
                    <a:pt x="46166" y="51"/>
                  </a:cubicBezTo>
                  <a:lnTo>
                    <a:pt x="46166" y="51"/>
                  </a:lnTo>
                  <a:cubicBezTo>
                    <a:pt x="45946" y="60"/>
                    <a:pt x="45723" y="66"/>
                    <a:pt x="45497" y="66"/>
                  </a:cubicBezTo>
                  <a:cubicBezTo>
                    <a:pt x="45106" y="66"/>
                    <a:pt x="44709" y="48"/>
                    <a:pt x="4431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 name="Google Shape;1425;p48"/>
            <p:cNvSpPr/>
            <p:nvPr/>
          </p:nvSpPr>
          <p:spPr>
            <a:xfrm>
              <a:off x="1631725" y="1023800"/>
              <a:ext cx="932975" cy="17650"/>
            </a:xfrm>
            <a:custGeom>
              <a:avLst/>
              <a:gdLst/>
              <a:ahLst/>
              <a:cxnLst/>
              <a:rect l="l" t="t" r="r" b="b"/>
              <a:pathLst>
                <a:path w="37319" h="706" extrusionOk="0">
                  <a:moveTo>
                    <a:pt x="24005" y="1"/>
                  </a:moveTo>
                  <a:cubicBezTo>
                    <a:pt x="16063" y="1"/>
                    <a:pt x="8121" y="34"/>
                    <a:pt x="201" y="277"/>
                  </a:cubicBezTo>
                  <a:cubicBezTo>
                    <a:pt x="25" y="302"/>
                    <a:pt x="0" y="578"/>
                    <a:pt x="201" y="578"/>
                  </a:cubicBezTo>
                  <a:cubicBezTo>
                    <a:pt x="4399" y="673"/>
                    <a:pt x="8603" y="705"/>
                    <a:pt x="12810" y="705"/>
                  </a:cubicBezTo>
                  <a:cubicBezTo>
                    <a:pt x="20859" y="705"/>
                    <a:pt x="28919" y="586"/>
                    <a:pt x="36968" y="553"/>
                  </a:cubicBezTo>
                  <a:cubicBezTo>
                    <a:pt x="37311" y="553"/>
                    <a:pt x="37319" y="1"/>
                    <a:pt x="36990" y="1"/>
                  </a:cubicBezTo>
                  <a:cubicBezTo>
                    <a:pt x="36983" y="1"/>
                    <a:pt x="36975" y="1"/>
                    <a:pt x="36968" y="2"/>
                  </a:cubicBezTo>
                  <a:cubicBezTo>
                    <a:pt x="35630" y="4"/>
                    <a:pt x="34292" y="5"/>
                    <a:pt x="32954" y="5"/>
                  </a:cubicBezTo>
                  <a:cubicBezTo>
                    <a:pt x="29972" y="5"/>
                    <a:pt x="26988" y="1"/>
                    <a:pt x="24005" y="1"/>
                  </a:cubicBezTo>
                  <a:close/>
                </a:path>
              </a:pathLst>
            </a:custGeom>
            <a:solidFill>
              <a:srgbClr val="1C1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 name="Google Shape;1426;p48"/>
            <p:cNvSpPr/>
            <p:nvPr/>
          </p:nvSpPr>
          <p:spPr>
            <a:xfrm>
              <a:off x="1633600" y="849000"/>
              <a:ext cx="924200" cy="26400"/>
            </a:xfrm>
            <a:custGeom>
              <a:avLst/>
              <a:gdLst/>
              <a:ahLst/>
              <a:cxnLst/>
              <a:rect l="l" t="t" r="r" b="b"/>
              <a:pathLst>
                <a:path w="36968" h="1056" extrusionOk="0">
                  <a:moveTo>
                    <a:pt x="36665" y="0"/>
                  </a:moveTo>
                  <a:cubicBezTo>
                    <a:pt x="36658" y="0"/>
                    <a:pt x="36650" y="1"/>
                    <a:pt x="36642" y="1"/>
                  </a:cubicBezTo>
                  <a:cubicBezTo>
                    <a:pt x="24512" y="302"/>
                    <a:pt x="12256" y="1"/>
                    <a:pt x="126" y="628"/>
                  </a:cubicBezTo>
                  <a:cubicBezTo>
                    <a:pt x="0" y="628"/>
                    <a:pt x="0" y="803"/>
                    <a:pt x="126" y="803"/>
                  </a:cubicBezTo>
                  <a:cubicBezTo>
                    <a:pt x="3812" y="986"/>
                    <a:pt x="7517" y="1056"/>
                    <a:pt x="11229" y="1056"/>
                  </a:cubicBezTo>
                  <a:cubicBezTo>
                    <a:pt x="19707" y="1056"/>
                    <a:pt x="28223" y="694"/>
                    <a:pt x="36642" y="502"/>
                  </a:cubicBezTo>
                  <a:cubicBezTo>
                    <a:pt x="36960" y="478"/>
                    <a:pt x="36968" y="0"/>
                    <a:pt x="36665" y="0"/>
                  </a:cubicBezTo>
                  <a:close/>
                </a:path>
              </a:pathLst>
            </a:custGeom>
            <a:solidFill>
              <a:srgbClr val="1C1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 name="Google Shape;1427;p48"/>
            <p:cNvSpPr/>
            <p:nvPr/>
          </p:nvSpPr>
          <p:spPr>
            <a:xfrm>
              <a:off x="1624825" y="765850"/>
              <a:ext cx="931725" cy="15325"/>
            </a:xfrm>
            <a:custGeom>
              <a:avLst/>
              <a:gdLst/>
              <a:ahLst/>
              <a:cxnLst/>
              <a:rect l="l" t="t" r="r" b="b"/>
              <a:pathLst>
                <a:path w="37269" h="613" extrusionOk="0">
                  <a:moveTo>
                    <a:pt x="14932" y="0"/>
                  </a:moveTo>
                  <a:cubicBezTo>
                    <a:pt x="9993" y="0"/>
                    <a:pt x="5055" y="58"/>
                    <a:pt x="126" y="270"/>
                  </a:cubicBezTo>
                  <a:cubicBezTo>
                    <a:pt x="1" y="270"/>
                    <a:pt x="1" y="470"/>
                    <a:pt x="126" y="470"/>
                  </a:cubicBezTo>
                  <a:cubicBezTo>
                    <a:pt x="3600" y="576"/>
                    <a:pt x="7078" y="613"/>
                    <a:pt x="10557" y="613"/>
                  </a:cubicBezTo>
                  <a:cubicBezTo>
                    <a:pt x="17949" y="613"/>
                    <a:pt x="25349" y="449"/>
                    <a:pt x="32735" y="449"/>
                  </a:cubicBezTo>
                  <a:cubicBezTo>
                    <a:pt x="34163" y="449"/>
                    <a:pt x="35591" y="456"/>
                    <a:pt x="37018" y="470"/>
                  </a:cubicBezTo>
                  <a:cubicBezTo>
                    <a:pt x="37269" y="470"/>
                    <a:pt x="37269" y="69"/>
                    <a:pt x="37018" y="69"/>
                  </a:cubicBezTo>
                  <a:cubicBezTo>
                    <a:pt x="35627" y="80"/>
                    <a:pt x="34236" y="85"/>
                    <a:pt x="32844" y="85"/>
                  </a:cubicBezTo>
                  <a:cubicBezTo>
                    <a:pt x="26878" y="85"/>
                    <a:pt x="20904" y="0"/>
                    <a:pt x="14932" y="0"/>
                  </a:cubicBezTo>
                  <a:close/>
                </a:path>
              </a:pathLst>
            </a:custGeom>
            <a:solidFill>
              <a:srgbClr val="1C1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 name="Google Shape;1428;p48"/>
            <p:cNvSpPr/>
            <p:nvPr/>
          </p:nvSpPr>
          <p:spPr>
            <a:xfrm>
              <a:off x="1617300" y="1111525"/>
              <a:ext cx="938000" cy="28850"/>
            </a:xfrm>
            <a:custGeom>
              <a:avLst/>
              <a:gdLst/>
              <a:ahLst/>
              <a:cxnLst/>
              <a:rect l="l" t="t" r="r" b="b"/>
              <a:pathLst>
                <a:path w="37520" h="1154" extrusionOk="0">
                  <a:moveTo>
                    <a:pt x="37217" y="1"/>
                  </a:moveTo>
                  <a:cubicBezTo>
                    <a:pt x="37210" y="1"/>
                    <a:pt x="37202" y="1"/>
                    <a:pt x="37194" y="2"/>
                  </a:cubicBezTo>
                  <a:cubicBezTo>
                    <a:pt x="24863" y="528"/>
                    <a:pt x="12532" y="352"/>
                    <a:pt x="201" y="553"/>
                  </a:cubicBezTo>
                  <a:cubicBezTo>
                    <a:pt x="1" y="553"/>
                    <a:pt x="1" y="879"/>
                    <a:pt x="201" y="879"/>
                  </a:cubicBezTo>
                  <a:cubicBezTo>
                    <a:pt x="4211" y="1075"/>
                    <a:pt x="8230" y="1154"/>
                    <a:pt x="12253" y="1154"/>
                  </a:cubicBezTo>
                  <a:cubicBezTo>
                    <a:pt x="20578" y="1154"/>
                    <a:pt x="28914" y="816"/>
                    <a:pt x="37194" y="478"/>
                  </a:cubicBezTo>
                  <a:cubicBezTo>
                    <a:pt x="37512" y="478"/>
                    <a:pt x="37520" y="1"/>
                    <a:pt x="37217" y="1"/>
                  </a:cubicBezTo>
                  <a:close/>
                </a:path>
              </a:pathLst>
            </a:custGeom>
            <a:solidFill>
              <a:srgbClr val="1C1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 name="Google Shape;1429;p48"/>
            <p:cNvSpPr/>
            <p:nvPr/>
          </p:nvSpPr>
          <p:spPr>
            <a:xfrm>
              <a:off x="1624825" y="1206075"/>
              <a:ext cx="921075" cy="16000"/>
            </a:xfrm>
            <a:custGeom>
              <a:avLst/>
              <a:gdLst/>
              <a:ahLst/>
              <a:cxnLst/>
              <a:rect l="l" t="t" r="r" b="b"/>
              <a:pathLst>
                <a:path w="36843" h="640" extrusionOk="0">
                  <a:moveTo>
                    <a:pt x="27075" y="0"/>
                  </a:moveTo>
                  <a:cubicBezTo>
                    <a:pt x="18133" y="0"/>
                    <a:pt x="9192" y="75"/>
                    <a:pt x="251" y="205"/>
                  </a:cubicBezTo>
                  <a:cubicBezTo>
                    <a:pt x="1" y="230"/>
                    <a:pt x="1" y="580"/>
                    <a:pt x="251" y="580"/>
                  </a:cubicBezTo>
                  <a:cubicBezTo>
                    <a:pt x="4914" y="619"/>
                    <a:pt x="9576" y="639"/>
                    <a:pt x="14239" y="639"/>
                  </a:cubicBezTo>
                  <a:cubicBezTo>
                    <a:pt x="21682" y="639"/>
                    <a:pt x="29124" y="588"/>
                    <a:pt x="36567" y="480"/>
                  </a:cubicBezTo>
                  <a:cubicBezTo>
                    <a:pt x="36843" y="480"/>
                    <a:pt x="36843" y="29"/>
                    <a:pt x="36567" y="29"/>
                  </a:cubicBezTo>
                  <a:cubicBezTo>
                    <a:pt x="33403" y="9"/>
                    <a:pt x="30239" y="0"/>
                    <a:pt x="27075" y="0"/>
                  </a:cubicBezTo>
                  <a:close/>
                </a:path>
              </a:pathLst>
            </a:custGeom>
            <a:solidFill>
              <a:srgbClr val="1C1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 name="Google Shape;1430;p48"/>
            <p:cNvSpPr/>
            <p:nvPr/>
          </p:nvSpPr>
          <p:spPr>
            <a:xfrm>
              <a:off x="1625450" y="1448675"/>
              <a:ext cx="923575" cy="33500"/>
            </a:xfrm>
            <a:custGeom>
              <a:avLst/>
              <a:gdLst/>
              <a:ahLst/>
              <a:cxnLst/>
              <a:rect l="l" t="t" r="r" b="b"/>
              <a:pathLst>
                <a:path w="36943" h="1340" extrusionOk="0">
                  <a:moveTo>
                    <a:pt x="30950" y="0"/>
                  </a:moveTo>
                  <a:cubicBezTo>
                    <a:pt x="23023" y="0"/>
                    <a:pt x="15118" y="650"/>
                    <a:pt x="7193" y="650"/>
                  </a:cubicBezTo>
                  <a:cubicBezTo>
                    <a:pt x="4873" y="650"/>
                    <a:pt x="2551" y="595"/>
                    <a:pt x="226" y="450"/>
                  </a:cubicBezTo>
                  <a:cubicBezTo>
                    <a:pt x="1" y="450"/>
                    <a:pt x="26" y="751"/>
                    <a:pt x="226" y="776"/>
                  </a:cubicBezTo>
                  <a:cubicBezTo>
                    <a:pt x="3527" y="1196"/>
                    <a:pt x="6842" y="1340"/>
                    <a:pt x="10163" y="1340"/>
                  </a:cubicBezTo>
                  <a:cubicBezTo>
                    <a:pt x="17435" y="1340"/>
                    <a:pt x="24740" y="649"/>
                    <a:pt x="32014" y="649"/>
                  </a:cubicBezTo>
                  <a:cubicBezTo>
                    <a:pt x="33525" y="649"/>
                    <a:pt x="35035" y="679"/>
                    <a:pt x="36542" y="751"/>
                  </a:cubicBezTo>
                  <a:cubicBezTo>
                    <a:pt x="36550" y="752"/>
                    <a:pt x="36558" y="752"/>
                    <a:pt x="36565" y="752"/>
                  </a:cubicBezTo>
                  <a:cubicBezTo>
                    <a:pt x="36943" y="752"/>
                    <a:pt x="36935" y="149"/>
                    <a:pt x="36542" y="125"/>
                  </a:cubicBezTo>
                  <a:cubicBezTo>
                    <a:pt x="34677" y="36"/>
                    <a:pt x="32813" y="0"/>
                    <a:pt x="30950" y="0"/>
                  </a:cubicBezTo>
                  <a:close/>
                </a:path>
              </a:pathLst>
            </a:custGeom>
            <a:solidFill>
              <a:srgbClr val="1C1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 name="Google Shape;1431;p48"/>
            <p:cNvSpPr/>
            <p:nvPr/>
          </p:nvSpPr>
          <p:spPr>
            <a:xfrm>
              <a:off x="1624200" y="934225"/>
              <a:ext cx="919200" cy="21800"/>
            </a:xfrm>
            <a:custGeom>
              <a:avLst/>
              <a:gdLst/>
              <a:ahLst/>
              <a:cxnLst/>
              <a:rect l="l" t="t" r="r" b="b"/>
              <a:pathLst>
                <a:path w="36768" h="872" extrusionOk="0">
                  <a:moveTo>
                    <a:pt x="26200" y="37"/>
                  </a:moveTo>
                  <a:cubicBezTo>
                    <a:pt x="23572" y="37"/>
                    <a:pt x="20944" y="54"/>
                    <a:pt x="18321" y="76"/>
                  </a:cubicBezTo>
                  <a:cubicBezTo>
                    <a:pt x="12281" y="126"/>
                    <a:pt x="6166" y="1"/>
                    <a:pt x="151" y="602"/>
                  </a:cubicBezTo>
                  <a:cubicBezTo>
                    <a:pt x="26" y="602"/>
                    <a:pt x="0" y="828"/>
                    <a:pt x="151" y="828"/>
                  </a:cubicBezTo>
                  <a:cubicBezTo>
                    <a:pt x="1223" y="859"/>
                    <a:pt x="2297" y="872"/>
                    <a:pt x="3372" y="872"/>
                  </a:cubicBezTo>
                  <a:cubicBezTo>
                    <a:pt x="8352" y="872"/>
                    <a:pt x="13353" y="593"/>
                    <a:pt x="18321" y="552"/>
                  </a:cubicBezTo>
                  <a:cubicBezTo>
                    <a:pt x="19725" y="540"/>
                    <a:pt x="21130" y="536"/>
                    <a:pt x="22536" y="536"/>
                  </a:cubicBezTo>
                  <a:cubicBezTo>
                    <a:pt x="27179" y="536"/>
                    <a:pt x="31830" y="589"/>
                    <a:pt x="36467" y="627"/>
                  </a:cubicBezTo>
                  <a:cubicBezTo>
                    <a:pt x="36768" y="627"/>
                    <a:pt x="36768" y="176"/>
                    <a:pt x="36467" y="151"/>
                  </a:cubicBezTo>
                  <a:cubicBezTo>
                    <a:pt x="33050" y="66"/>
                    <a:pt x="29624" y="37"/>
                    <a:pt x="26200" y="37"/>
                  </a:cubicBezTo>
                  <a:close/>
                </a:path>
              </a:pathLst>
            </a:custGeom>
            <a:solidFill>
              <a:srgbClr val="1C1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 name="Google Shape;1432;p48"/>
            <p:cNvSpPr/>
            <p:nvPr/>
          </p:nvSpPr>
          <p:spPr>
            <a:xfrm>
              <a:off x="1629200" y="1281975"/>
              <a:ext cx="912325" cy="25100"/>
            </a:xfrm>
            <a:custGeom>
              <a:avLst/>
              <a:gdLst/>
              <a:ahLst/>
              <a:cxnLst/>
              <a:rect l="l" t="t" r="r" b="b"/>
              <a:pathLst>
                <a:path w="36493" h="1004" extrusionOk="0">
                  <a:moveTo>
                    <a:pt x="36142" y="1"/>
                  </a:moveTo>
                  <a:cubicBezTo>
                    <a:pt x="24212" y="76"/>
                    <a:pt x="12232" y="176"/>
                    <a:pt x="302" y="552"/>
                  </a:cubicBezTo>
                  <a:cubicBezTo>
                    <a:pt x="1" y="552"/>
                    <a:pt x="1" y="1003"/>
                    <a:pt x="302" y="1003"/>
                  </a:cubicBezTo>
                  <a:cubicBezTo>
                    <a:pt x="12257" y="903"/>
                    <a:pt x="24212" y="652"/>
                    <a:pt x="36142" y="527"/>
                  </a:cubicBezTo>
                  <a:cubicBezTo>
                    <a:pt x="36492" y="527"/>
                    <a:pt x="36492" y="1"/>
                    <a:pt x="36142" y="1"/>
                  </a:cubicBezTo>
                  <a:close/>
                </a:path>
              </a:pathLst>
            </a:custGeom>
            <a:solidFill>
              <a:srgbClr val="1C1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 name="Google Shape;1433;p48"/>
            <p:cNvSpPr/>
            <p:nvPr/>
          </p:nvSpPr>
          <p:spPr>
            <a:xfrm>
              <a:off x="1621075" y="1360300"/>
              <a:ext cx="919825" cy="23325"/>
            </a:xfrm>
            <a:custGeom>
              <a:avLst/>
              <a:gdLst/>
              <a:ahLst/>
              <a:cxnLst/>
              <a:rect l="l" t="t" r="r" b="b"/>
              <a:pathLst>
                <a:path w="36793" h="933" extrusionOk="0">
                  <a:moveTo>
                    <a:pt x="36467" y="0"/>
                  </a:moveTo>
                  <a:cubicBezTo>
                    <a:pt x="24411" y="51"/>
                    <a:pt x="12331" y="76"/>
                    <a:pt x="276" y="477"/>
                  </a:cubicBezTo>
                  <a:cubicBezTo>
                    <a:pt x="0" y="477"/>
                    <a:pt x="0" y="903"/>
                    <a:pt x="276" y="903"/>
                  </a:cubicBezTo>
                  <a:cubicBezTo>
                    <a:pt x="2225" y="923"/>
                    <a:pt x="4175" y="932"/>
                    <a:pt x="6126" y="932"/>
                  </a:cubicBezTo>
                  <a:cubicBezTo>
                    <a:pt x="16243" y="932"/>
                    <a:pt x="26381" y="687"/>
                    <a:pt x="36467" y="477"/>
                  </a:cubicBezTo>
                  <a:cubicBezTo>
                    <a:pt x="36792" y="477"/>
                    <a:pt x="36792" y="0"/>
                    <a:pt x="36467" y="0"/>
                  </a:cubicBezTo>
                  <a:close/>
                </a:path>
              </a:pathLst>
            </a:custGeom>
            <a:solidFill>
              <a:srgbClr val="1C1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matchingName="Background 2">
  <p:cSld name="CUSTOM_37">
    <p:spTree>
      <p:nvGrpSpPr>
        <p:cNvPr id="1" name="Shape 1434"/>
        <p:cNvGrpSpPr/>
        <p:nvPr/>
      </p:nvGrpSpPr>
      <p:grpSpPr>
        <a:xfrm>
          <a:off x="0" y="0"/>
          <a:ext cx="0" cy="0"/>
          <a:chOff x="0" y="0"/>
          <a:chExt cx="0" cy="0"/>
        </a:xfrm>
      </p:grpSpPr>
      <p:grpSp>
        <p:nvGrpSpPr>
          <p:cNvPr id="1435" name="Google Shape;1435;p49"/>
          <p:cNvGrpSpPr/>
          <p:nvPr/>
        </p:nvGrpSpPr>
        <p:grpSpPr>
          <a:xfrm flipH="1">
            <a:off x="-1700" y="329"/>
            <a:ext cx="9147400" cy="5142843"/>
            <a:chOff x="238125" y="854700"/>
            <a:chExt cx="7142500" cy="4015650"/>
          </a:xfrm>
        </p:grpSpPr>
        <p:sp>
          <p:nvSpPr>
            <p:cNvPr id="1436" name="Google Shape;1436;p49"/>
            <p:cNvSpPr/>
            <p:nvPr/>
          </p:nvSpPr>
          <p:spPr>
            <a:xfrm>
              <a:off x="238125" y="854700"/>
              <a:ext cx="7142500" cy="4015650"/>
            </a:xfrm>
            <a:custGeom>
              <a:avLst/>
              <a:gdLst/>
              <a:ahLst/>
              <a:cxnLst/>
              <a:rect l="l" t="t" r="r" b="b"/>
              <a:pathLst>
                <a:path w="285700" h="160626" extrusionOk="0">
                  <a:moveTo>
                    <a:pt x="5823" y="8897"/>
                  </a:moveTo>
                  <a:cubicBezTo>
                    <a:pt x="6990" y="8897"/>
                    <a:pt x="7943" y="9851"/>
                    <a:pt x="7943" y="11018"/>
                  </a:cubicBezTo>
                  <a:cubicBezTo>
                    <a:pt x="7943" y="12185"/>
                    <a:pt x="6990" y="13139"/>
                    <a:pt x="5823" y="13139"/>
                  </a:cubicBezTo>
                  <a:cubicBezTo>
                    <a:pt x="4656" y="13139"/>
                    <a:pt x="3714" y="12185"/>
                    <a:pt x="3714" y="11018"/>
                  </a:cubicBezTo>
                  <a:cubicBezTo>
                    <a:pt x="3714" y="9851"/>
                    <a:pt x="4656" y="8897"/>
                    <a:pt x="5823" y="8897"/>
                  </a:cubicBezTo>
                  <a:close/>
                  <a:moveTo>
                    <a:pt x="5823" y="20718"/>
                  </a:moveTo>
                  <a:cubicBezTo>
                    <a:pt x="6990" y="20718"/>
                    <a:pt x="7943" y="21660"/>
                    <a:pt x="7943" y="22839"/>
                  </a:cubicBezTo>
                  <a:cubicBezTo>
                    <a:pt x="7943" y="24006"/>
                    <a:pt x="6990" y="24960"/>
                    <a:pt x="5823" y="24960"/>
                  </a:cubicBezTo>
                  <a:cubicBezTo>
                    <a:pt x="4656" y="24960"/>
                    <a:pt x="3714" y="24006"/>
                    <a:pt x="3714" y="22839"/>
                  </a:cubicBezTo>
                  <a:cubicBezTo>
                    <a:pt x="3714" y="21660"/>
                    <a:pt x="4656" y="20718"/>
                    <a:pt x="5823" y="20718"/>
                  </a:cubicBezTo>
                  <a:close/>
                  <a:moveTo>
                    <a:pt x="5823" y="32527"/>
                  </a:moveTo>
                  <a:cubicBezTo>
                    <a:pt x="6990" y="32527"/>
                    <a:pt x="7943" y="33481"/>
                    <a:pt x="7943" y="34648"/>
                  </a:cubicBezTo>
                  <a:cubicBezTo>
                    <a:pt x="7943" y="35827"/>
                    <a:pt x="6990" y="36768"/>
                    <a:pt x="5823" y="36768"/>
                  </a:cubicBezTo>
                  <a:cubicBezTo>
                    <a:pt x="4656" y="36768"/>
                    <a:pt x="3714" y="35827"/>
                    <a:pt x="3714" y="34648"/>
                  </a:cubicBezTo>
                  <a:cubicBezTo>
                    <a:pt x="3714" y="33481"/>
                    <a:pt x="4656" y="32527"/>
                    <a:pt x="5823" y="32527"/>
                  </a:cubicBezTo>
                  <a:close/>
                  <a:moveTo>
                    <a:pt x="5823" y="44348"/>
                  </a:moveTo>
                  <a:cubicBezTo>
                    <a:pt x="6990" y="44348"/>
                    <a:pt x="7943" y="45302"/>
                    <a:pt x="7943" y="46469"/>
                  </a:cubicBezTo>
                  <a:cubicBezTo>
                    <a:pt x="7943" y="47636"/>
                    <a:pt x="6990" y="48589"/>
                    <a:pt x="5823" y="48589"/>
                  </a:cubicBezTo>
                  <a:cubicBezTo>
                    <a:pt x="4656" y="48589"/>
                    <a:pt x="3714" y="47636"/>
                    <a:pt x="3714" y="46469"/>
                  </a:cubicBezTo>
                  <a:cubicBezTo>
                    <a:pt x="3714" y="45302"/>
                    <a:pt x="4656" y="44348"/>
                    <a:pt x="5823" y="44348"/>
                  </a:cubicBezTo>
                  <a:close/>
                  <a:moveTo>
                    <a:pt x="5823" y="56169"/>
                  </a:moveTo>
                  <a:cubicBezTo>
                    <a:pt x="6990" y="56169"/>
                    <a:pt x="7943" y="57110"/>
                    <a:pt x="7943" y="58277"/>
                  </a:cubicBezTo>
                  <a:cubicBezTo>
                    <a:pt x="7943" y="59457"/>
                    <a:pt x="6990" y="60398"/>
                    <a:pt x="5823" y="60398"/>
                  </a:cubicBezTo>
                  <a:cubicBezTo>
                    <a:pt x="4656" y="60398"/>
                    <a:pt x="3714" y="59457"/>
                    <a:pt x="3714" y="58277"/>
                  </a:cubicBezTo>
                  <a:cubicBezTo>
                    <a:pt x="3714" y="57110"/>
                    <a:pt x="4656" y="56169"/>
                    <a:pt x="5823" y="56169"/>
                  </a:cubicBezTo>
                  <a:close/>
                  <a:moveTo>
                    <a:pt x="5823" y="67977"/>
                  </a:moveTo>
                  <a:cubicBezTo>
                    <a:pt x="6990" y="67977"/>
                    <a:pt x="7943" y="68931"/>
                    <a:pt x="7943" y="70098"/>
                  </a:cubicBezTo>
                  <a:cubicBezTo>
                    <a:pt x="7943" y="71265"/>
                    <a:pt x="6990" y="72219"/>
                    <a:pt x="5823" y="72219"/>
                  </a:cubicBezTo>
                  <a:cubicBezTo>
                    <a:pt x="4656" y="72219"/>
                    <a:pt x="3714" y="71265"/>
                    <a:pt x="3714" y="70098"/>
                  </a:cubicBezTo>
                  <a:cubicBezTo>
                    <a:pt x="3714" y="68931"/>
                    <a:pt x="4656" y="67977"/>
                    <a:pt x="5823" y="67977"/>
                  </a:cubicBezTo>
                  <a:close/>
                  <a:moveTo>
                    <a:pt x="5823" y="79798"/>
                  </a:moveTo>
                  <a:cubicBezTo>
                    <a:pt x="6990" y="79798"/>
                    <a:pt x="7943" y="80739"/>
                    <a:pt x="7943" y="81919"/>
                  </a:cubicBezTo>
                  <a:cubicBezTo>
                    <a:pt x="7943" y="83086"/>
                    <a:pt x="6990" y="84027"/>
                    <a:pt x="5823" y="84027"/>
                  </a:cubicBezTo>
                  <a:cubicBezTo>
                    <a:pt x="4656" y="84027"/>
                    <a:pt x="3714" y="83086"/>
                    <a:pt x="3714" y="81919"/>
                  </a:cubicBezTo>
                  <a:cubicBezTo>
                    <a:pt x="3714" y="80739"/>
                    <a:pt x="4656" y="79798"/>
                    <a:pt x="5823" y="79798"/>
                  </a:cubicBezTo>
                  <a:close/>
                  <a:moveTo>
                    <a:pt x="5823" y="91607"/>
                  </a:moveTo>
                  <a:cubicBezTo>
                    <a:pt x="6990" y="91607"/>
                    <a:pt x="7943" y="92560"/>
                    <a:pt x="7943" y="93727"/>
                  </a:cubicBezTo>
                  <a:cubicBezTo>
                    <a:pt x="7943" y="94895"/>
                    <a:pt x="6990" y="95848"/>
                    <a:pt x="5823" y="95848"/>
                  </a:cubicBezTo>
                  <a:cubicBezTo>
                    <a:pt x="4656" y="95848"/>
                    <a:pt x="3714" y="94895"/>
                    <a:pt x="3714" y="93727"/>
                  </a:cubicBezTo>
                  <a:cubicBezTo>
                    <a:pt x="3714" y="92560"/>
                    <a:pt x="4656" y="91607"/>
                    <a:pt x="5823" y="91607"/>
                  </a:cubicBezTo>
                  <a:close/>
                  <a:moveTo>
                    <a:pt x="5823" y="103428"/>
                  </a:moveTo>
                  <a:cubicBezTo>
                    <a:pt x="6990" y="103428"/>
                    <a:pt x="7943" y="104381"/>
                    <a:pt x="7943" y="105548"/>
                  </a:cubicBezTo>
                  <a:cubicBezTo>
                    <a:pt x="7943" y="106716"/>
                    <a:pt x="6990" y="107669"/>
                    <a:pt x="5823" y="107669"/>
                  </a:cubicBezTo>
                  <a:cubicBezTo>
                    <a:pt x="4656" y="107669"/>
                    <a:pt x="3714" y="106716"/>
                    <a:pt x="3714" y="105548"/>
                  </a:cubicBezTo>
                  <a:cubicBezTo>
                    <a:pt x="3714" y="104381"/>
                    <a:pt x="4656" y="103428"/>
                    <a:pt x="5823" y="103428"/>
                  </a:cubicBezTo>
                  <a:close/>
                  <a:moveTo>
                    <a:pt x="5823" y="115249"/>
                  </a:moveTo>
                  <a:cubicBezTo>
                    <a:pt x="6990" y="115249"/>
                    <a:pt x="7943" y="116190"/>
                    <a:pt x="7943" y="117357"/>
                  </a:cubicBezTo>
                  <a:cubicBezTo>
                    <a:pt x="7943" y="118536"/>
                    <a:pt x="6990" y="119478"/>
                    <a:pt x="5823" y="119478"/>
                  </a:cubicBezTo>
                  <a:cubicBezTo>
                    <a:pt x="4656" y="119478"/>
                    <a:pt x="3714" y="118536"/>
                    <a:pt x="3714" y="117357"/>
                  </a:cubicBezTo>
                  <a:cubicBezTo>
                    <a:pt x="3714" y="116190"/>
                    <a:pt x="4656" y="115249"/>
                    <a:pt x="5823" y="115249"/>
                  </a:cubicBezTo>
                  <a:close/>
                  <a:moveTo>
                    <a:pt x="5823" y="127057"/>
                  </a:moveTo>
                  <a:cubicBezTo>
                    <a:pt x="6990" y="127057"/>
                    <a:pt x="7943" y="128011"/>
                    <a:pt x="7943" y="129178"/>
                  </a:cubicBezTo>
                  <a:cubicBezTo>
                    <a:pt x="7943" y="130345"/>
                    <a:pt x="6990" y="131299"/>
                    <a:pt x="5823" y="131299"/>
                  </a:cubicBezTo>
                  <a:cubicBezTo>
                    <a:pt x="4656" y="131299"/>
                    <a:pt x="3714" y="130345"/>
                    <a:pt x="3714" y="129178"/>
                  </a:cubicBezTo>
                  <a:cubicBezTo>
                    <a:pt x="3714" y="128011"/>
                    <a:pt x="4656" y="127057"/>
                    <a:pt x="5823" y="127057"/>
                  </a:cubicBezTo>
                  <a:close/>
                  <a:moveTo>
                    <a:pt x="5823" y="138878"/>
                  </a:moveTo>
                  <a:cubicBezTo>
                    <a:pt x="6990" y="138878"/>
                    <a:pt x="7943" y="139819"/>
                    <a:pt x="7943" y="140999"/>
                  </a:cubicBezTo>
                  <a:cubicBezTo>
                    <a:pt x="7943" y="142166"/>
                    <a:pt x="6990" y="143107"/>
                    <a:pt x="5823" y="143107"/>
                  </a:cubicBezTo>
                  <a:cubicBezTo>
                    <a:pt x="4656" y="143107"/>
                    <a:pt x="3714" y="142166"/>
                    <a:pt x="3714" y="140999"/>
                  </a:cubicBezTo>
                  <a:cubicBezTo>
                    <a:pt x="3714" y="139819"/>
                    <a:pt x="4656" y="138878"/>
                    <a:pt x="5823" y="138878"/>
                  </a:cubicBezTo>
                  <a:close/>
                  <a:moveTo>
                    <a:pt x="5823" y="150687"/>
                  </a:moveTo>
                  <a:cubicBezTo>
                    <a:pt x="6990" y="150687"/>
                    <a:pt x="7943" y="151640"/>
                    <a:pt x="7943" y="152807"/>
                  </a:cubicBezTo>
                  <a:cubicBezTo>
                    <a:pt x="7943" y="153974"/>
                    <a:pt x="6990" y="154928"/>
                    <a:pt x="5823" y="154928"/>
                  </a:cubicBezTo>
                  <a:cubicBezTo>
                    <a:pt x="4656" y="154928"/>
                    <a:pt x="3714" y="153974"/>
                    <a:pt x="3714" y="152807"/>
                  </a:cubicBezTo>
                  <a:cubicBezTo>
                    <a:pt x="3714" y="151640"/>
                    <a:pt x="4656" y="150687"/>
                    <a:pt x="5823" y="150687"/>
                  </a:cubicBezTo>
                  <a:close/>
                  <a:moveTo>
                    <a:pt x="0" y="0"/>
                  </a:moveTo>
                  <a:lnTo>
                    <a:pt x="0" y="160625"/>
                  </a:lnTo>
                  <a:lnTo>
                    <a:pt x="285700" y="160625"/>
                  </a:lnTo>
                  <a:lnTo>
                    <a:pt x="28570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 name="Google Shape;1437;p49"/>
            <p:cNvSpPr/>
            <p:nvPr/>
          </p:nvSpPr>
          <p:spPr>
            <a:xfrm>
              <a:off x="561875" y="2486675"/>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 name="Google Shape;1438;p49"/>
            <p:cNvSpPr/>
            <p:nvPr/>
          </p:nvSpPr>
          <p:spPr>
            <a:xfrm>
              <a:off x="561875" y="2694675"/>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 name="Google Shape;1439;p49"/>
            <p:cNvSpPr/>
            <p:nvPr/>
          </p:nvSpPr>
          <p:spPr>
            <a:xfrm>
              <a:off x="561875" y="289230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 name="Google Shape;1440;p49"/>
            <p:cNvSpPr/>
            <p:nvPr/>
          </p:nvSpPr>
          <p:spPr>
            <a:xfrm>
              <a:off x="561875" y="3100000"/>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 name="Google Shape;1441;p49"/>
            <p:cNvSpPr/>
            <p:nvPr/>
          </p:nvSpPr>
          <p:spPr>
            <a:xfrm>
              <a:off x="561875" y="167570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 name="Google Shape;1442;p49"/>
            <p:cNvSpPr/>
            <p:nvPr/>
          </p:nvSpPr>
          <p:spPr>
            <a:xfrm>
              <a:off x="561875" y="1883700"/>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 name="Google Shape;1443;p49"/>
            <p:cNvSpPr/>
            <p:nvPr/>
          </p:nvSpPr>
          <p:spPr>
            <a:xfrm>
              <a:off x="561875" y="2081350"/>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 name="Google Shape;1444;p49"/>
            <p:cNvSpPr/>
            <p:nvPr/>
          </p:nvSpPr>
          <p:spPr>
            <a:xfrm>
              <a:off x="561875" y="228902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 name="Google Shape;1445;p49"/>
            <p:cNvSpPr/>
            <p:nvPr/>
          </p:nvSpPr>
          <p:spPr>
            <a:xfrm>
              <a:off x="561875" y="107272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 name="Google Shape;1446;p49"/>
            <p:cNvSpPr/>
            <p:nvPr/>
          </p:nvSpPr>
          <p:spPr>
            <a:xfrm>
              <a:off x="561875" y="127037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 name="Google Shape;1447;p49"/>
            <p:cNvSpPr/>
            <p:nvPr/>
          </p:nvSpPr>
          <p:spPr>
            <a:xfrm>
              <a:off x="561875" y="147805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 name="Google Shape;1448;p49"/>
            <p:cNvSpPr/>
            <p:nvPr/>
          </p:nvSpPr>
          <p:spPr>
            <a:xfrm>
              <a:off x="561875" y="410860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 name="Google Shape;1449;p49"/>
            <p:cNvSpPr/>
            <p:nvPr/>
          </p:nvSpPr>
          <p:spPr>
            <a:xfrm>
              <a:off x="561875" y="431660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 name="Google Shape;1450;p49"/>
            <p:cNvSpPr/>
            <p:nvPr/>
          </p:nvSpPr>
          <p:spPr>
            <a:xfrm>
              <a:off x="561875" y="4514250"/>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 name="Google Shape;1451;p49"/>
            <p:cNvSpPr/>
            <p:nvPr/>
          </p:nvSpPr>
          <p:spPr>
            <a:xfrm>
              <a:off x="561875" y="472192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 name="Google Shape;1452;p49"/>
            <p:cNvSpPr/>
            <p:nvPr/>
          </p:nvSpPr>
          <p:spPr>
            <a:xfrm>
              <a:off x="561875" y="3297650"/>
              <a:ext cx="6818750" cy="0"/>
            </a:xfrm>
            <a:custGeom>
              <a:avLst/>
              <a:gdLst/>
              <a:ahLst/>
              <a:cxnLst/>
              <a:rect l="l" t="t" r="r" b="b"/>
              <a:pathLst>
                <a:path w="272750"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 name="Google Shape;1453;p49"/>
            <p:cNvSpPr/>
            <p:nvPr/>
          </p:nvSpPr>
          <p:spPr>
            <a:xfrm>
              <a:off x="561875" y="350562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 name="Google Shape;1454;p49"/>
            <p:cNvSpPr/>
            <p:nvPr/>
          </p:nvSpPr>
          <p:spPr>
            <a:xfrm>
              <a:off x="561875" y="370327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 name="Google Shape;1455;p49"/>
            <p:cNvSpPr/>
            <p:nvPr/>
          </p:nvSpPr>
          <p:spPr>
            <a:xfrm>
              <a:off x="561875" y="391095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 name="Google Shape;1456;p49"/>
            <p:cNvSpPr/>
            <p:nvPr/>
          </p:nvSpPr>
          <p:spPr>
            <a:xfrm>
              <a:off x="514825" y="859725"/>
              <a:ext cx="25" cy="4005275"/>
            </a:xfrm>
            <a:custGeom>
              <a:avLst/>
              <a:gdLst/>
              <a:ahLst/>
              <a:cxnLst/>
              <a:rect l="l" t="t" r="r" b="b"/>
              <a:pathLst>
                <a:path w="1" h="160211" fill="none" extrusionOk="0">
                  <a:moveTo>
                    <a:pt x="0" y="0"/>
                  </a:moveTo>
                  <a:lnTo>
                    <a:pt x="0" y="160211"/>
                  </a:lnTo>
                </a:path>
              </a:pathLst>
            </a:custGeom>
            <a:noFill/>
            <a:ln w="7850" cap="flat" cmpd="sng">
              <a:solidFill>
                <a:schemeClr val="dk1"/>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 name="Google Shape;1457;p49"/>
            <p:cNvSpPr/>
            <p:nvPr/>
          </p:nvSpPr>
          <p:spPr>
            <a:xfrm>
              <a:off x="563750" y="859725"/>
              <a:ext cx="25" cy="4005275"/>
            </a:xfrm>
            <a:custGeom>
              <a:avLst/>
              <a:gdLst/>
              <a:ahLst/>
              <a:cxnLst/>
              <a:rect l="l" t="t" r="r" b="b"/>
              <a:pathLst>
                <a:path w="1" h="160211" fill="none" extrusionOk="0">
                  <a:moveTo>
                    <a:pt x="1" y="0"/>
                  </a:moveTo>
                  <a:lnTo>
                    <a:pt x="1" y="160211"/>
                  </a:lnTo>
                </a:path>
              </a:pathLst>
            </a:custGeom>
            <a:noFill/>
            <a:ln w="7850" cap="flat" cmpd="sng">
              <a:solidFill>
                <a:schemeClr val="dk1"/>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matchingName="Background 3">
  <p:cSld name="CUSTOM_38">
    <p:spTree>
      <p:nvGrpSpPr>
        <p:cNvPr id="1" name="Shape 1458"/>
        <p:cNvGrpSpPr/>
        <p:nvPr/>
      </p:nvGrpSpPr>
      <p:grpSpPr>
        <a:xfrm>
          <a:off x="0" y="0"/>
          <a:ext cx="0" cy="0"/>
          <a:chOff x="0" y="0"/>
          <a:chExt cx="0" cy="0"/>
        </a:xfrm>
      </p:grpSpPr>
      <p:grpSp>
        <p:nvGrpSpPr>
          <p:cNvPr id="1459" name="Google Shape;1459;p50"/>
          <p:cNvGrpSpPr/>
          <p:nvPr/>
        </p:nvGrpSpPr>
        <p:grpSpPr>
          <a:xfrm>
            <a:off x="-1700" y="329"/>
            <a:ext cx="9147400" cy="5142843"/>
            <a:chOff x="238125" y="854700"/>
            <a:chExt cx="7142500" cy="4015650"/>
          </a:xfrm>
        </p:grpSpPr>
        <p:sp>
          <p:nvSpPr>
            <p:cNvPr id="1460" name="Google Shape;1460;p50"/>
            <p:cNvSpPr/>
            <p:nvPr/>
          </p:nvSpPr>
          <p:spPr>
            <a:xfrm>
              <a:off x="238125" y="854700"/>
              <a:ext cx="7142500" cy="4015650"/>
            </a:xfrm>
            <a:custGeom>
              <a:avLst/>
              <a:gdLst/>
              <a:ahLst/>
              <a:cxnLst/>
              <a:rect l="l" t="t" r="r" b="b"/>
              <a:pathLst>
                <a:path w="285700" h="160626" extrusionOk="0">
                  <a:moveTo>
                    <a:pt x="5823" y="8897"/>
                  </a:moveTo>
                  <a:cubicBezTo>
                    <a:pt x="6990" y="8897"/>
                    <a:pt x="7943" y="9851"/>
                    <a:pt x="7943" y="11018"/>
                  </a:cubicBezTo>
                  <a:cubicBezTo>
                    <a:pt x="7943" y="12185"/>
                    <a:pt x="6990" y="13139"/>
                    <a:pt x="5823" y="13139"/>
                  </a:cubicBezTo>
                  <a:cubicBezTo>
                    <a:pt x="4656" y="13139"/>
                    <a:pt x="3714" y="12185"/>
                    <a:pt x="3714" y="11018"/>
                  </a:cubicBezTo>
                  <a:cubicBezTo>
                    <a:pt x="3714" y="9851"/>
                    <a:pt x="4656" y="8897"/>
                    <a:pt x="5823" y="8897"/>
                  </a:cubicBezTo>
                  <a:close/>
                  <a:moveTo>
                    <a:pt x="5823" y="20718"/>
                  </a:moveTo>
                  <a:cubicBezTo>
                    <a:pt x="6990" y="20718"/>
                    <a:pt x="7943" y="21660"/>
                    <a:pt x="7943" y="22839"/>
                  </a:cubicBezTo>
                  <a:cubicBezTo>
                    <a:pt x="7943" y="24006"/>
                    <a:pt x="6990" y="24960"/>
                    <a:pt x="5823" y="24960"/>
                  </a:cubicBezTo>
                  <a:cubicBezTo>
                    <a:pt x="4656" y="24960"/>
                    <a:pt x="3714" y="24006"/>
                    <a:pt x="3714" y="22839"/>
                  </a:cubicBezTo>
                  <a:cubicBezTo>
                    <a:pt x="3714" y="21660"/>
                    <a:pt x="4656" y="20718"/>
                    <a:pt x="5823" y="20718"/>
                  </a:cubicBezTo>
                  <a:close/>
                  <a:moveTo>
                    <a:pt x="5823" y="32527"/>
                  </a:moveTo>
                  <a:cubicBezTo>
                    <a:pt x="6990" y="32527"/>
                    <a:pt x="7943" y="33481"/>
                    <a:pt x="7943" y="34648"/>
                  </a:cubicBezTo>
                  <a:cubicBezTo>
                    <a:pt x="7943" y="35827"/>
                    <a:pt x="6990" y="36768"/>
                    <a:pt x="5823" y="36768"/>
                  </a:cubicBezTo>
                  <a:cubicBezTo>
                    <a:pt x="4656" y="36768"/>
                    <a:pt x="3714" y="35827"/>
                    <a:pt x="3714" y="34648"/>
                  </a:cubicBezTo>
                  <a:cubicBezTo>
                    <a:pt x="3714" y="33481"/>
                    <a:pt x="4656" y="32527"/>
                    <a:pt x="5823" y="32527"/>
                  </a:cubicBezTo>
                  <a:close/>
                  <a:moveTo>
                    <a:pt x="5823" y="44348"/>
                  </a:moveTo>
                  <a:cubicBezTo>
                    <a:pt x="6990" y="44348"/>
                    <a:pt x="7943" y="45302"/>
                    <a:pt x="7943" y="46469"/>
                  </a:cubicBezTo>
                  <a:cubicBezTo>
                    <a:pt x="7943" y="47636"/>
                    <a:pt x="6990" y="48589"/>
                    <a:pt x="5823" y="48589"/>
                  </a:cubicBezTo>
                  <a:cubicBezTo>
                    <a:pt x="4656" y="48589"/>
                    <a:pt x="3714" y="47636"/>
                    <a:pt x="3714" y="46469"/>
                  </a:cubicBezTo>
                  <a:cubicBezTo>
                    <a:pt x="3714" y="45302"/>
                    <a:pt x="4656" y="44348"/>
                    <a:pt x="5823" y="44348"/>
                  </a:cubicBezTo>
                  <a:close/>
                  <a:moveTo>
                    <a:pt x="5823" y="56169"/>
                  </a:moveTo>
                  <a:cubicBezTo>
                    <a:pt x="6990" y="56169"/>
                    <a:pt x="7943" y="57110"/>
                    <a:pt x="7943" y="58277"/>
                  </a:cubicBezTo>
                  <a:cubicBezTo>
                    <a:pt x="7943" y="59457"/>
                    <a:pt x="6990" y="60398"/>
                    <a:pt x="5823" y="60398"/>
                  </a:cubicBezTo>
                  <a:cubicBezTo>
                    <a:pt x="4656" y="60398"/>
                    <a:pt x="3714" y="59457"/>
                    <a:pt x="3714" y="58277"/>
                  </a:cubicBezTo>
                  <a:cubicBezTo>
                    <a:pt x="3714" y="57110"/>
                    <a:pt x="4656" y="56169"/>
                    <a:pt x="5823" y="56169"/>
                  </a:cubicBezTo>
                  <a:close/>
                  <a:moveTo>
                    <a:pt x="5823" y="67977"/>
                  </a:moveTo>
                  <a:cubicBezTo>
                    <a:pt x="6990" y="67977"/>
                    <a:pt x="7943" y="68931"/>
                    <a:pt x="7943" y="70098"/>
                  </a:cubicBezTo>
                  <a:cubicBezTo>
                    <a:pt x="7943" y="71265"/>
                    <a:pt x="6990" y="72219"/>
                    <a:pt x="5823" y="72219"/>
                  </a:cubicBezTo>
                  <a:cubicBezTo>
                    <a:pt x="4656" y="72219"/>
                    <a:pt x="3714" y="71265"/>
                    <a:pt x="3714" y="70098"/>
                  </a:cubicBezTo>
                  <a:cubicBezTo>
                    <a:pt x="3714" y="68931"/>
                    <a:pt x="4656" y="67977"/>
                    <a:pt x="5823" y="67977"/>
                  </a:cubicBezTo>
                  <a:close/>
                  <a:moveTo>
                    <a:pt x="5823" y="79798"/>
                  </a:moveTo>
                  <a:cubicBezTo>
                    <a:pt x="6990" y="79798"/>
                    <a:pt x="7943" y="80739"/>
                    <a:pt x="7943" y="81919"/>
                  </a:cubicBezTo>
                  <a:cubicBezTo>
                    <a:pt x="7943" y="83086"/>
                    <a:pt x="6990" y="84027"/>
                    <a:pt x="5823" y="84027"/>
                  </a:cubicBezTo>
                  <a:cubicBezTo>
                    <a:pt x="4656" y="84027"/>
                    <a:pt x="3714" y="83086"/>
                    <a:pt x="3714" y="81919"/>
                  </a:cubicBezTo>
                  <a:cubicBezTo>
                    <a:pt x="3714" y="80739"/>
                    <a:pt x="4656" y="79798"/>
                    <a:pt x="5823" y="79798"/>
                  </a:cubicBezTo>
                  <a:close/>
                  <a:moveTo>
                    <a:pt x="5823" y="91607"/>
                  </a:moveTo>
                  <a:cubicBezTo>
                    <a:pt x="6990" y="91607"/>
                    <a:pt x="7943" y="92560"/>
                    <a:pt x="7943" y="93727"/>
                  </a:cubicBezTo>
                  <a:cubicBezTo>
                    <a:pt x="7943" y="94895"/>
                    <a:pt x="6990" y="95848"/>
                    <a:pt x="5823" y="95848"/>
                  </a:cubicBezTo>
                  <a:cubicBezTo>
                    <a:pt x="4656" y="95848"/>
                    <a:pt x="3714" y="94895"/>
                    <a:pt x="3714" y="93727"/>
                  </a:cubicBezTo>
                  <a:cubicBezTo>
                    <a:pt x="3714" y="92560"/>
                    <a:pt x="4656" y="91607"/>
                    <a:pt x="5823" y="91607"/>
                  </a:cubicBezTo>
                  <a:close/>
                  <a:moveTo>
                    <a:pt x="5823" y="103428"/>
                  </a:moveTo>
                  <a:cubicBezTo>
                    <a:pt x="6990" y="103428"/>
                    <a:pt x="7943" y="104381"/>
                    <a:pt x="7943" y="105548"/>
                  </a:cubicBezTo>
                  <a:cubicBezTo>
                    <a:pt x="7943" y="106716"/>
                    <a:pt x="6990" y="107669"/>
                    <a:pt x="5823" y="107669"/>
                  </a:cubicBezTo>
                  <a:cubicBezTo>
                    <a:pt x="4656" y="107669"/>
                    <a:pt x="3714" y="106716"/>
                    <a:pt x="3714" y="105548"/>
                  </a:cubicBezTo>
                  <a:cubicBezTo>
                    <a:pt x="3714" y="104381"/>
                    <a:pt x="4656" y="103428"/>
                    <a:pt x="5823" y="103428"/>
                  </a:cubicBezTo>
                  <a:close/>
                  <a:moveTo>
                    <a:pt x="5823" y="115249"/>
                  </a:moveTo>
                  <a:cubicBezTo>
                    <a:pt x="6990" y="115249"/>
                    <a:pt x="7943" y="116190"/>
                    <a:pt x="7943" y="117357"/>
                  </a:cubicBezTo>
                  <a:cubicBezTo>
                    <a:pt x="7943" y="118536"/>
                    <a:pt x="6990" y="119478"/>
                    <a:pt x="5823" y="119478"/>
                  </a:cubicBezTo>
                  <a:cubicBezTo>
                    <a:pt x="4656" y="119478"/>
                    <a:pt x="3714" y="118536"/>
                    <a:pt x="3714" y="117357"/>
                  </a:cubicBezTo>
                  <a:cubicBezTo>
                    <a:pt x="3714" y="116190"/>
                    <a:pt x="4656" y="115249"/>
                    <a:pt x="5823" y="115249"/>
                  </a:cubicBezTo>
                  <a:close/>
                  <a:moveTo>
                    <a:pt x="5823" y="127057"/>
                  </a:moveTo>
                  <a:cubicBezTo>
                    <a:pt x="6990" y="127057"/>
                    <a:pt x="7943" y="128011"/>
                    <a:pt x="7943" y="129178"/>
                  </a:cubicBezTo>
                  <a:cubicBezTo>
                    <a:pt x="7943" y="130345"/>
                    <a:pt x="6990" y="131299"/>
                    <a:pt x="5823" y="131299"/>
                  </a:cubicBezTo>
                  <a:cubicBezTo>
                    <a:pt x="4656" y="131299"/>
                    <a:pt x="3714" y="130345"/>
                    <a:pt x="3714" y="129178"/>
                  </a:cubicBezTo>
                  <a:cubicBezTo>
                    <a:pt x="3714" y="128011"/>
                    <a:pt x="4656" y="127057"/>
                    <a:pt x="5823" y="127057"/>
                  </a:cubicBezTo>
                  <a:close/>
                  <a:moveTo>
                    <a:pt x="5823" y="138878"/>
                  </a:moveTo>
                  <a:cubicBezTo>
                    <a:pt x="6990" y="138878"/>
                    <a:pt x="7943" y="139819"/>
                    <a:pt x="7943" y="140999"/>
                  </a:cubicBezTo>
                  <a:cubicBezTo>
                    <a:pt x="7943" y="142166"/>
                    <a:pt x="6990" y="143107"/>
                    <a:pt x="5823" y="143107"/>
                  </a:cubicBezTo>
                  <a:cubicBezTo>
                    <a:pt x="4656" y="143107"/>
                    <a:pt x="3714" y="142166"/>
                    <a:pt x="3714" y="140999"/>
                  </a:cubicBezTo>
                  <a:cubicBezTo>
                    <a:pt x="3714" y="139819"/>
                    <a:pt x="4656" y="138878"/>
                    <a:pt x="5823" y="138878"/>
                  </a:cubicBezTo>
                  <a:close/>
                  <a:moveTo>
                    <a:pt x="5823" y="150687"/>
                  </a:moveTo>
                  <a:cubicBezTo>
                    <a:pt x="6990" y="150687"/>
                    <a:pt x="7943" y="151640"/>
                    <a:pt x="7943" y="152807"/>
                  </a:cubicBezTo>
                  <a:cubicBezTo>
                    <a:pt x="7943" y="153974"/>
                    <a:pt x="6990" y="154928"/>
                    <a:pt x="5823" y="154928"/>
                  </a:cubicBezTo>
                  <a:cubicBezTo>
                    <a:pt x="4656" y="154928"/>
                    <a:pt x="3714" y="153974"/>
                    <a:pt x="3714" y="152807"/>
                  </a:cubicBezTo>
                  <a:cubicBezTo>
                    <a:pt x="3714" y="151640"/>
                    <a:pt x="4656" y="150687"/>
                    <a:pt x="5823" y="150687"/>
                  </a:cubicBezTo>
                  <a:close/>
                  <a:moveTo>
                    <a:pt x="0" y="0"/>
                  </a:moveTo>
                  <a:lnTo>
                    <a:pt x="0" y="160625"/>
                  </a:lnTo>
                  <a:lnTo>
                    <a:pt x="285700" y="160625"/>
                  </a:lnTo>
                  <a:lnTo>
                    <a:pt x="28570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 name="Google Shape;1461;p50"/>
            <p:cNvSpPr/>
            <p:nvPr/>
          </p:nvSpPr>
          <p:spPr>
            <a:xfrm>
              <a:off x="561875" y="2486675"/>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 name="Google Shape;1462;p50"/>
            <p:cNvSpPr/>
            <p:nvPr/>
          </p:nvSpPr>
          <p:spPr>
            <a:xfrm>
              <a:off x="561875" y="2694675"/>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 name="Google Shape;1463;p50"/>
            <p:cNvSpPr/>
            <p:nvPr/>
          </p:nvSpPr>
          <p:spPr>
            <a:xfrm>
              <a:off x="561875" y="289230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 name="Google Shape;1464;p50"/>
            <p:cNvSpPr/>
            <p:nvPr/>
          </p:nvSpPr>
          <p:spPr>
            <a:xfrm>
              <a:off x="561875" y="3100000"/>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 name="Google Shape;1465;p50"/>
            <p:cNvSpPr/>
            <p:nvPr/>
          </p:nvSpPr>
          <p:spPr>
            <a:xfrm>
              <a:off x="561875" y="167570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 name="Google Shape;1466;p50"/>
            <p:cNvSpPr/>
            <p:nvPr/>
          </p:nvSpPr>
          <p:spPr>
            <a:xfrm>
              <a:off x="561875" y="1883700"/>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 name="Google Shape;1467;p50"/>
            <p:cNvSpPr/>
            <p:nvPr/>
          </p:nvSpPr>
          <p:spPr>
            <a:xfrm>
              <a:off x="561875" y="2081350"/>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 name="Google Shape;1468;p50"/>
            <p:cNvSpPr/>
            <p:nvPr/>
          </p:nvSpPr>
          <p:spPr>
            <a:xfrm>
              <a:off x="561875" y="228902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 name="Google Shape;1469;p50"/>
            <p:cNvSpPr/>
            <p:nvPr/>
          </p:nvSpPr>
          <p:spPr>
            <a:xfrm>
              <a:off x="561875" y="107272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 name="Google Shape;1470;p50"/>
            <p:cNvSpPr/>
            <p:nvPr/>
          </p:nvSpPr>
          <p:spPr>
            <a:xfrm>
              <a:off x="561875" y="127037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 name="Google Shape;1471;p50"/>
            <p:cNvSpPr/>
            <p:nvPr/>
          </p:nvSpPr>
          <p:spPr>
            <a:xfrm>
              <a:off x="561875" y="147805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 name="Google Shape;1472;p50"/>
            <p:cNvSpPr/>
            <p:nvPr/>
          </p:nvSpPr>
          <p:spPr>
            <a:xfrm>
              <a:off x="561875" y="410860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 name="Google Shape;1473;p50"/>
            <p:cNvSpPr/>
            <p:nvPr/>
          </p:nvSpPr>
          <p:spPr>
            <a:xfrm>
              <a:off x="561875" y="431660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 name="Google Shape;1474;p50"/>
            <p:cNvSpPr/>
            <p:nvPr/>
          </p:nvSpPr>
          <p:spPr>
            <a:xfrm>
              <a:off x="561875" y="4514250"/>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 name="Google Shape;1475;p50"/>
            <p:cNvSpPr/>
            <p:nvPr/>
          </p:nvSpPr>
          <p:spPr>
            <a:xfrm>
              <a:off x="561875" y="472192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 name="Google Shape;1476;p50"/>
            <p:cNvSpPr/>
            <p:nvPr/>
          </p:nvSpPr>
          <p:spPr>
            <a:xfrm>
              <a:off x="561875" y="3297650"/>
              <a:ext cx="6818750" cy="0"/>
            </a:xfrm>
            <a:custGeom>
              <a:avLst/>
              <a:gdLst/>
              <a:ahLst/>
              <a:cxnLst/>
              <a:rect l="l" t="t" r="r" b="b"/>
              <a:pathLst>
                <a:path w="272750"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 name="Google Shape;1477;p50"/>
            <p:cNvSpPr/>
            <p:nvPr/>
          </p:nvSpPr>
          <p:spPr>
            <a:xfrm>
              <a:off x="561875" y="350562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 name="Google Shape;1478;p50"/>
            <p:cNvSpPr/>
            <p:nvPr/>
          </p:nvSpPr>
          <p:spPr>
            <a:xfrm>
              <a:off x="561875" y="370327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 name="Google Shape;1479;p50"/>
            <p:cNvSpPr/>
            <p:nvPr/>
          </p:nvSpPr>
          <p:spPr>
            <a:xfrm>
              <a:off x="561875" y="391095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 name="Google Shape;1480;p50"/>
            <p:cNvSpPr/>
            <p:nvPr/>
          </p:nvSpPr>
          <p:spPr>
            <a:xfrm>
              <a:off x="514825" y="859725"/>
              <a:ext cx="25" cy="4005275"/>
            </a:xfrm>
            <a:custGeom>
              <a:avLst/>
              <a:gdLst/>
              <a:ahLst/>
              <a:cxnLst/>
              <a:rect l="l" t="t" r="r" b="b"/>
              <a:pathLst>
                <a:path w="1" h="160211" fill="none" extrusionOk="0">
                  <a:moveTo>
                    <a:pt x="0" y="0"/>
                  </a:moveTo>
                  <a:lnTo>
                    <a:pt x="0" y="160211"/>
                  </a:lnTo>
                </a:path>
              </a:pathLst>
            </a:custGeom>
            <a:noFill/>
            <a:ln w="7850" cap="flat" cmpd="sng">
              <a:solidFill>
                <a:schemeClr val="dk1"/>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 name="Google Shape;1481;p50"/>
            <p:cNvSpPr/>
            <p:nvPr/>
          </p:nvSpPr>
          <p:spPr>
            <a:xfrm>
              <a:off x="563750" y="859725"/>
              <a:ext cx="25" cy="4005275"/>
            </a:xfrm>
            <a:custGeom>
              <a:avLst/>
              <a:gdLst/>
              <a:ahLst/>
              <a:cxnLst/>
              <a:rect l="l" t="t" r="r" b="b"/>
              <a:pathLst>
                <a:path w="1" h="160211" fill="none" extrusionOk="0">
                  <a:moveTo>
                    <a:pt x="1" y="0"/>
                  </a:moveTo>
                  <a:lnTo>
                    <a:pt x="1" y="160211"/>
                  </a:lnTo>
                </a:path>
              </a:pathLst>
            </a:custGeom>
            <a:noFill/>
            <a:ln w="7850" cap="flat" cmpd="sng">
              <a:solidFill>
                <a:schemeClr val="dk1"/>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2" name="Google Shape;1482;p50"/>
          <p:cNvGrpSpPr/>
          <p:nvPr/>
        </p:nvGrpSpPr>
        <p:grpSpPr>
          <a:xfrm>
            <a:off x="2995920" y="1056023"/>
            <a:ext cx="3152176" cy="3031462"/>
            <a:chOff x="1857000" y="3245400"/>
            <a:chExt cx="1233825" cy="1186575"/>
          </a:xfrm>
        </p:grpSpPr>
        <p:sp>
          <p:nvSpPr>
            <p:cNvPr id="1483" name="Google Shape;1483;p50"/>
            <p:cNvSpPr/>
            <p:nvPr/>
          </p:nvSpPr>
          <p:spPr>
            <a:xfrm>
              <a:off x="2513000" y="4148825"/>
              <a:ext cx="463125" cy="272250"/>
            </a:xfrm>
            <a:custGeom>
              <a:avLst/>
              <a:gdLst/>
              <a:ahLst/>
              <a:cxnLst/>
              <a:rect l="l" t="t" r="r" b="b"/>
              <a:pathLst>
                <a:path w="18525" h="10890" extrusionOk="0">
                  <a:moveTo>
                    <a:pt x="12728" y="1"/>
                  </a:moveTo>
                  <a:cubicBezTo>
                    <a:pt x="12377" y="28"/>
                    <a:pt x="11899" y="1641"/>
                    <a:pt x="11664" y="2065"/>
                  </a:cubicBezTo>
                  <a:cubicBezTo>
                    <a:pt x="10979" y="3318"/>
                    <a:pt x="10015" y="4435"/>
                    <a:pt x="9005" y="5418"/>
                  </a:cubicBezTo>
                  <a:cubicBezTo>
                    <a:pt x="6527" y="7843"/>
                    <a:pt x="3263" y="9754"/>
                    <a:pt x="0" y="10889"/>
                  </a:cubicBezTo>
                  <a:cubicBezTo>
                    <a:pt x="5192" y="10331"/>
                    <a:pt x="10556" y="9114"/>
                    <a:pt x="15144" y="6626"/>
                  </a:cubicBezTo>
                  <a:cubicBezTo>
                    <a:pt x="16685" y="5788"/>
                    <a:pt x="17578" y="5409"/>
                    <a:pt x="18524" y="4066"/>
                  </a:cubicBezTo>
                  <a:cubicBezTo>
                    <a:pt x="17623" y="3976"/>
                    <a:pt x="17064" y="3038"/>
                    <a:pt x="16189" y="2651"/>
                  </a:cubicBezTo>
                  <a:cubicBezTo>
                    <a:pt x="15928" y="2543"/>
                    <a:pt x="12728" y="1"/>
                    <a:pt x="1272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 name="Google Shape;1484;p50"/>
            <p:cNvSpPr/>
            <p:nvPr/>
          </p:nvSpPr>
          <p:spPr>
            <a:xfrm>
              <a:off x="2508725" y="4143800"/>
              <a:ext cx="474150" cy="281125"/>
            </a:xfrm>
            <a:custGeom>
              <a:avLst/>
              <a:gdLst/>
              <a:ahLst/>
              <a:cxnLst/>
              <a:rect l="l" t="t" r="r" b="b"/>
              <a:pathLst>
                <a:path w="18966" h="11245" extrusionOk="0">
                  <a:moveTo>
                    <a:pt x="12884" y="443"/>
                  </a:moveTo>
                  <a:lnTo>
                    <a:pt x="14486" y="1707"/>
                  </a:lnTo>
                  <a:lnTo>
                    <a:pt x="15351" y="2383"/>
                  </a:lnTo>
                  <a:lnTo>
                    <a:pt x="15793" y="2716"/>
                  </a:lnTo>
                  <a:lnTo>
                    <a:pt x="16018" y="2879"/>
                  </a:lnTo>
                  <a:lnTo>
                    <a:pt x="16135" y="2960"/>
                  </a:lnTo>
                  <a:lnTo>
                    <a:pt x="16198" y="2996"/>
                  </a:lnTo>
                  <a:lnTo>
                    <a:pt x="16225" y="3023"/>
                  </a:lnTo>
                  <a:lnTo>
                    <a:pt x="16279" y="3050"/>
                  </a:lnTo>
                  <a:cubicBezTo>
                    <a:pt x="16469" y="3131"/>
                    <a:pt x="16649" y="3248"/>
                    <a:pt x="16820" y="3393"/>
                  </a:cubicBezTo>
                  <a:cubicBezTo>
                    <a:pt x="16991" y="3528"/>
                    <a:pt x="17163" y="3681"/>
                    <a:pt x="17334" y="3834"/>
                  </a:cubicBezTo>
                  <a:cubicBezTo>
                    <a:pt x="17514" y="3987"/>
                    <a:pt x="17703" y="4141"/>
                    <a:pt x="17920" y="4267"/>
                  </a:cubicBezTo>
                  <a:cubicBezTo>
                    <a:pt x="18030" y="4333"/>
                    <a:pt x="18147" y="4389"/>
                    <a:pt x="18270" y="4431"/>
                  </a:cubicBezTo>
                  <a:lnTo>
                    <a:pt x="18270" y="4431"/>
                  </a:lnTo>
                  <a:cubicBezTo>
                    <a:pt x="18099" y="4651"/>
                    <a:pt x="17917" y="4859"/>
                    <a:pt x="17713" y="5051"/>
                  </a:cubicBezTo>
                  <a:cubicBezTo>
                    <a:pt x="17424" y="5321"/>
                    <a:pt x="17100" y="5565"/>
                    <a:pt x="16757" y="5790"/>
                  </a:cubicBezTo>
                  <a:cubicBezTo>
                    <a:pt x="16415" y="6007"/>
                    <a:pt x="16045" y="6214"/>
                    <a:pt x="15684" y="6412"/>
                  </a:cubicBezTo>
                  <a:cubicBezTo>
                    <a:pt x="15315" y="6619"/>
                    <a:pt x="14945" y="6818"/>
                    <a:pt x="14585" y="7016"/>
                  </a:cubicBezTo>
                  <a:cubicBezTo>
                    <a:pt x="13106" y="7791"/>
                    <a:pt x="11547" y="8413"/>
                    <a:pt x="9961" y="8927"/>
                  </a:cubicBezTo>
                  <a:cubicBezTo>
                    <a:pt x="8374" y="9450"/>
                    <a:pt x="6752" y="9846"/>
                    <a:pt x="5111" y="10180"/>
                  </a:cubicBezTo>
                  <a:cubicBezTo>
                    <a:pt x="3896" y="10420"/>
                    <a:pt x="2671" y="10616"/>
                    <a:pt x="1444" y="10775"/>
                  </a:cubicBezTo>
                  <a:lnTo>
                    <a:pt x="1444" y="10775"/>
                  </a:lnTo>
                  <a:cubicBezTo>
                    <a:pt x="2382" y="10395"/>
                    <a:pt x="3302" y="9962"/>
                    <a:pt x="4192" y="9477"/>
                  </a:cubicBezTo>
                  <a:cubicBezTo>
                    <a:pt x="5463" y="8783"/>
                    <a:pt x="6670" y="7981"/>
                    <a:pt x="7806" y="7070"/>
                  </a:cubicBezTo>
                  <a:cubicBezTo>
                    <a:pt x="8933" y="6160"/>
                    <a:pt x="9979" y="5150"/>
                    <a:pt x="10898" y="4005"/>
                  </a:cubicBezTo>
                  <a:cubicBezTo>
                    <a:pt x="11123" y="3726"/>
                    <a:pt x="11340" y="3429"/>
                    <a:pt x="11538" y="3122"/>
                  </a:cubicBezTo>
                  <a:cubicBezTo>
                    <a:pt x="11646" y="2969"/>
                    <a:pt x="11736" y="2816"/>
                    <a:pt x="11835" y="2662"/>
                  </a:cubicBezTo>
                  <a:cubicBezTo>
                    <a:pt x="11881" y="2581"/>
                    <a:pt x="11926" y="2500"/>
                    <a:pt x="11971" y="2419"/>
                  </a:cubicBezTo>
                  <a:lnTo>
                    <a:pt x="12007" y="2356"/>
                  </a:lnTo>
                  <a:lnTo>
                    <a:pt x="12043" y="2293"/>
                  </a:lnTo>
                  <a:cubicBezTo>
                    <a:pt x="12061" y="2248"/>
                    <a:pt x="12079" y="2203"/>
                    <a:pt x="12097" y="2158"/>
                  </a:cubicBezTo>
                  <a:cubicBezTo>
                    <a:pt x="12241" y="1824"/>
                    <a:pt x="12367" y="1482"/>
                    <a:pt x="12502" y="1157"/>
                  </a:cubicBezTo>
                  <a:cubicBezTo>
                    <a:pt x="12575" y="995"/>
                    <a:pt x="12647" y="833"/>
                    <a:pt x="12728" y="688"/>
                  </a:cubicBezTo>
                  <a:cubicBezTo>
                    <a:pt x="12764" y="616"/>
                    <a:pt x="12809" y="544"/>
                    <a:pt x="12854" y="481"/>
                  </a:cubicBezTo>
                  <a:cubicBezTo>
                    <a:pt x="12863" y="468"/>
                    <a:pt x="12874" y="455"/>
                    <a:pt x="12884" y="443"/>
                  </a:cubicBezTo>
                  <a:close/>
                  <a:moveTo>
                    <a:pt x="12906" y="1"/>
                  </a:moveTo>
                  <a:cubicBezTo>
                    <a:pt x="12897" y="1"/>
                    <a:pt x="12889" y="2"/>
                    <a:pt x="12881" y="3"/>
                  </a:cubicBezTo>
                  <a:cubicBezTo>
                    <a:pt x="12755" y="21"/>
                    <a:pt x="12701" y="75"/>
                    <a:pt x="12647" y="120"/>
                  </a:cubicBezTo>
                  <a:cubicBezTo>
                    <a:pt x="12602" y="157"/>
                    <a:pt x="12566" y="202"/>
                    <a:pt x="12539" y="247"/>
                  </a:cubicBezTo>
                  <a:cubicBezTo>
                    <a:pt x="12475" y="337"/>
                    <a:pt x="12421" y="418"/>
                    <a:pt x="12376" y="499"/>
                  </a:cubicBezTo>
                  <a:cubicBezTo>
                    <a:pt x="12286" y="670"/>
                    <a:pt x="12214" y="842"/>
                    <a:pt x="12142" y="1004"/>
                  </a:cubicBezTo>
                  <a:cubicBezTo>
                    <a:pt x="12007" y="1346"/>
                    <a:pt x="11881" y="1689"/>
                    <a:pt x="11745" y="2013"/>
                  </a:cubicBezTo>
                  <a:lnTo>
                    <a:pt x="11691" y="2122"/>
                  </a:lnTo>
                  <a:lnTo>
                    <a:pt x="11673" y="2176"/>
                  </a:lnTo>
                  <a:lnTo>
                    <a:pt x="11637" y="2239"/>
                  </a:lnTo>
                  <a:cubicBezTo>
                    <a:pt x="11592" y="2311"/>
                    <a:pt x="11556" y="2392"/>
                    <a:pt x="11502" y="2464"/>
                  </a:cubicBezTo>
                  <a:cubicBezTo>
                    <a:pt x="11421" y="2617"/>
                    <a:pt x="11322" y="2771"/>
                    <a:pt x="11222" y="2915"/>
                  </a:cubicBezTo>
                  <a:cubicBezTo>
                    <a:pt x="11033" y="3212"/>
                    <a:pt x="10826" y="3501"/>
                    <a:pt x="10601" y="3780"/>
                  </a:cubicBezTo>
                  <a:cubicBezTo>
                    <a:pt x="9717" y="4889"/>
                    <a:pt x="8690" y="5898"/>
                    <a:pt x="7590" y="6800"/>
                  </a:cubicBezTo>
                  <a:cubicBezTo>
                    <a:pt x="6472" y="7701"/>
                    <a:pt x="5282" y="8503"/>
                    <a:pt x="4029" y="9188"/>
                  </a:cubicBezTo>
                  <a:cubicBezTo>
                    <a:pt x="2776" y="9883"/>
                    <a:pt x="1469" y="10459"/>
                    <a:pt x="117" y="10937"/>
                  </a:cubicBezTo>
                  <a:cubicBezTo>
                    <a:pt x="45" y="10964"/>
                    <a:pt x="0" y="11027"/>
                    <a:pt x="9" y="11108"/>
                  </a:cubicBezTo>
                  <a:cubicBezTo>
                    <a:pt x="18" y="11184"/>
                    <a:pt x="89" y="11244"/>
                    <a:pt x="172" y="11244"/>
                  </a:cubicBezTo>
                  <a:cubicBezTo>
                    <a:pt x="178" y="11244"/>
                    <a:pt x="184" y="11244"/>
                    <a:pt x="189" y="11244"/>
                  </a:cubicBezTo>
                  <a:cubicBezTo>
                    <a:pt x="1857" y="11063"/>
                    <a:pt x="3525" y="10820"/>
                    <a:pt x="5174" y="10486"/>
                  </a:cubicBezTo>
                  <a:cubicBezTo>
                    <a:pt x="6824" y="10153"/>
                    <a:pt x="8455" y="9747"/>
                    <a:pt x="10060" y="9225"/>
                  </a:cubicBezTo>
                  <a:cubicBezTo>
                    <a:pt x="10456" y="9089"/>
                    <a:pt x="10862" y="8963"/>
                    <a:pt x="11250" y="8810"/>
                  </a:cubicBezTo>
                  <a:lnTo>
                    <a:pt x="11844" y="8594"/>
                  </a:lnTo>
                  <a:lnTo>
                    <a:pt x="12430" y="8359"/>
                  </a:lnTo>
                  <a:cubicBezTo>
                    <a:pt x="12818" y="8206"/>
                    <a:pt x="13206" y="8026"/>
                    <a:pt x="13593" y="7863"/>
                  </a:cubicBezTo>
                  <a:lnTo>
                    <a:pt x="14170" y="7593"/>
                  </a:lnTo>
                  <a:cubicBezTo>
                    <a:pt x="14359" y="7503"/>
                    <a:pt x="14549" y="7422"/>
                    <a:pt x="14738" y="7323"/>
                  </a:cubicBezTo>
                  <a:cubicBezTo>
                    <a:pt x="15117" y="7133"/>
                    <a:pt x="15495" y="6944"/>
                    <a:pt x="15865" y="6755"/>
                  </a:cubicBezTo>
                  <a:cubicBezTo>
                    <a:pt x="16234" y="6556"/>
                    <a:pt x="16613" y="6367"/>
                    <a:pt x="16982" y="6151"/>
                  </a:cubicBezTo>
                  <a:cubicBezTo>
                    <a:pt x="17352" y="5934"/>
                    <a:pt x="17713" y="5691"/>
                    <a:pt x="18037" y="5394"/>
                  </a:cubicBezTo>
                  <a:cubicBezTo>
                    <a:pt x="18362" y="5096"/>
                    <a:pt x="18650" y="4763"/>
                    <a:pt x="18902" y="4420"/>
                  </a:cubicBezTo>
                  <a:cubicBezTo>
                    <a:pt x="18929" y="4384"/>
                    <a:pt x="18947" y="4339"/>
                    <a:pt x="18947" y="4303"/>
                  </a:cubicBezTo>
                  <a:cubicBezTo>
                    <a:pt x="18965" y="4159"/>
                    <a:pt x="18866" y="4042"/>
                    <a:pt x="18731" y="4023"/>
                  </a:cubicBezTo>
                  <a:lnTo>
                    <a:pt x="18722" y="4023"/>
                  </a:lnTo>
                  <a:cubicBezTo>
                    <a:pt x="18533" y="3996"/>
                    <a:pt x="18352" y="3924"/>
                    <a:pt x="18172" y="3825"/>
                  </a:cubicBezTo>
                  <a:cubicBezTo>
                    <a:pt x="18001" y="3726"/>
                    <a:pt x="17821" y="3600"/>
                    <a:pt x="17640" y="3456"/>
                  </a:cubicBezTo>
                  <a:cubicBezTo>
                    <a:pt x="17460" y="3320"/>
                    <a:pt x="17280" y="3176"/>
                    <a:pt x="17082" y="3032"/>
                  </a:cubicBezTo>
                  <a:cubicBezTo>
                    <a:pt x="16892" y="2897"/>
                    <a:pt x="16685" y="2762"/>
                    <a:pt x="16451" y="2662"/>
                  </a:cubicBezTo>
                  <a:lnTo>
                    <a:pt x="16415" y="2644"/>
                  </a:lnTo>
                  <a:lnTo>
                    <a:pt x="16360" y="2608"/>
                  </a:lnTo>
                  <a:lnTo>
                    <a:pt x="16261" y="2536"/>
                  </a:lnTo>
                  <a:lnTo>
                    <a:pt x="16036" y="2374"/>
                  </a:lnTo>
                  <a:lnTo>
                    <a:pt x="15603" y="2049"/>
                  </a:lnTo>
                  <a:lnTo>
                    <a:pt x="14738" y="1391"/>
                  </a:lnTo>
                  <a:lnTo>
                    <a:pt x="13025" y="48"/>
                  </a:lnTo>
                  <a:lnTo>
                    <a:pt x="13016" y="39"/>
                  </a:lnTo>
                  <a:cubicBezTo>
                    <a:pt x="12987" y="17"/>
                    <a:pt x="12945" y="1"/>
                    <a:pt x="129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 name="Google Shape;1485;p50"/>
            <p:cNvSpPr/>
            <p:nvPr/>
          </p:nvSpPr>
          <p:spPr>
            <a:xfrm>
              <a:off x="1867600" y="3249925"/>
              <a:ext cx="1223225" cy="1178125"/>
            </a:xfrm>
            <a:custGeom>
              <a:avLst/>
              <a:gdLst/>
              <a:ahLst/>
              <a:cxnLst/>
              <a:rect l="l" t="t" r="r" b="b"/>
              <a:pathLst>
                <a:path w="48929" h="47125" extrusionOk="0">
                  <a:moveTo>
                    <a:pt x="2615" y="0"/>
                  </a:moveTo>
                  <a:cubicBezTo>
                    <a:pt x="1335" y="7617"/>
                    <a:pt x="541" y="15315"/>
                    <a:pt x="316" y="23049"/>
                  </a:cubicBezTo>
                  <a:cubicBezTo>
                    <a:pt x="82" y="30638"/>
                    <a:pt x="803" y="38291"/>
                    <a:pt x="100" y="45863"/>
                  </a:cubicBezTo>
                  <a:cubicBezTo>
                    <a:pt x="100" y="45944"/>
                    <a:pt x="55" y="45998"/>
                    <a:pt x="1" y="46025"/>
                  </a:cubicBezTo>
                  <a:cubicBezTo>
                    <a:pt x="5231" y="46886"/>
                    <a:pt x="10526" y="47124"/>
                    <a:pt x="15820" y="47124"/>
                  </a:cubicBezTo>
                  <a:cubicBezTo>
                    <a:pt x="17678" y="47124"/>
                    <a:pt x="19536" y="47095"/>
                    <a:pt x="21391" y="47053"/>
                  </a:cubicBezTo>
                  <a:cubicBezTo>
                    <a:pt x="22815" y="47017"/>
                    <a:pt x="24257" y="46963"/>
                    <a:pt x="25708" y="46863"/>
                  </a:cubicBezTo>
                  <a:cubicBezTo>
                    <a:pt x="31351" y="45601"/>
                    <a:pt x="37354" y="42402"/>
                    <a:pt x="38589" y="36633"/>
                  </a:cubicBezTo>
                  <a:cubicBezTo>
                    <a:pt x="38618" y="36502"/>
                    <a:pt x="38725" y="36441"/>
                    <a:pt x="38838" y="36441"/>
                  </a:cubicBezTo>
                  <a:cubicBezTo>
                    <a:pt x="38935" y="36441"/>
                    <a:pt x="39036" y="36486"/>
                    <a:pt x="39094" y="36570"/>
                  </a:cubicBezTo>
                  <a:cubicBezTo>
                    <a:pt x="40374" y="38517"/>
                    <a:pt x="42222" y="39634"/>
                    <a:pt x="44502" y="39941"/>
                  </a:cubicBezTo>
                  <a:cubicBezTo>
                    <a:pt x="47396" y="35452"/>
                    <a:pt x="47197" y="28520"/>
                    <a:pt x="47585" y="23599"/>
                  </a:cubicBezTo>
                  <a:cubicBezTo>
                    <a:pt x="48135" y="16631"/>
                    <a:pt x="48928" y="9645"/>
                    <a:pt x="48468" y="2668"/>
                  </a:cubicBezTo>
                  <a:cubicBezTo>
                    <a:pt x="33280" y="54"/>
                    <a:pt x="17929" y="1352"/>
                    <a:pt x="2642" y="9"/>
                  </a:cubicBezTo>
                  <a:cubicBezTo>
                    <a:pt x="2633" y="0"/>
                    <a:pt x="2624" y="0"/>
                    <a:pt x="26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 name="Google Shape;1486;p50"/>
            <p:cNvSpPr/>
            <p:nvPr/>
          </p:nvSpPr>
          <p:spPr>
            <a:xfrm>
              <a:off x="1857000" y="3245400"/>
              <a:ext cx="1232000" cy="1186575"/>
            </a:xfrm>
            <a:custGeom>
              <a:avLst/>
              <a:gdLst/>
              <a:ahLst/>
              <a:cxnLst/>
              <a:rect l="l" t="t" r="r" b="b"/>
              <a:pathLst>
                <a:path w="49280" h="47463" extrusionOk="0">
                  <a:moveTo>
                    <a:pt x="3133" y="33"/>
                  </a:moveTo>
                  <a:lnTo>
                    <a:pt x="3147" y="37"/>
                  </a:lnTo>
                  <a:cubicBezTo>
                    <a:pt x="3142" y="37"/>
                    <a:pt x="3138" y="35"/>
                    <a:pt x="3133" y="33"/>
                  </a:cubicBezTo>
                  <a:close/>
                  <a:moveTo>
                    <a:pt x="3174" y="372"/>
                  </a:moveTo>
                  <a:cubicBezTo>
                    <a:pt x="10770" y="1029"/>
                    <a:pt x="18401" y="1047"/>
                    <a:pt x="26015" y="1227"/>
                  </a:cubicBezTo>
                  <a:cubicBezTo>
                    <a:pt x="29837" y="1317"/>
                    <a:pt x="33668" y="1443"/>
                    <a:pt x="37481" y="1714"/>
                  </a:cubicBezTo>
                  <a:lnTo>
                    <a:pt x="40338" y="1948"/>
                  </a:lnTo>
                  <a:lnTo>
                    <a:pt x="43187" y="2245"/>
                  </a:lnTo>
                  <a:lnTo>
                    <a:pt x="46026" y="2606"/>
                  </a:lnTo>
                  <a:cubicBezTo>
                    <a:pt x="46927" y="2750"/>
                    <a:pt x="47829" y="2867"/>
                    <a:pt x="48739" y="2985"/>
                  </a:cubicBezTo>
                  <a:cubicBezTo>
                    <a:pt x="48730" y="3354"/>
                    <a:pt x="48730" y="3697"/>
                    <a:pt x="48739" y="4048"/>
                  </a:cubicBezTo>
                  <a:lnTo>
                    <a:pt x="48766" y="5211"/>
                  </a:lnTo>
                  <a:cubicBezTo>
                    <a:pt x="48784" y="5995"/>
                    <a:pt x="48793" y="6779"/>
                    <a:pt x="48784" y="7564"/>
                  </a:cubicBezTo>
                  <a:cubicBezTo>
                    <a:pt x="48766" y="9132"/>
                    <a:pt x="48721" y="10700"/>
                    <a:pt x="48631" y="12269"/>
                  </a:cubicBezTo>
                  <a:cubicBezTo>
                    <a:pt x="48478" y="15415"/>
                    <a:pt x="48207" y="18542"/>
                    <a:pt x="47955" y="21688"/>
                  </a:cubicBezTo>
                  <a:cubicBezTo>
                    <a:pt x="47892" y="22473"/>
                    <a:pt x="47829" y="23257"/>
                    <a:pt x="47775" y="24041"/>
                  </a:cubicBezTo>
                  <a:cubicBezTo>
                    <a:pt x="47721" y="24834"/>
                    <a:pt x="47676" y="25618"/>
                    <a:pt x="47639" y="26403"/>
                  </a:cubicBezTo>
                  <a:cubicBezTo>
                    <a:pt x="47558" y="27980"/>
                    <a:pt x="47486" y="29548"/>
                    <a:pt x="47333" y="31108"/>
                  </a:cubicBezTo>
                  <a:cubicBezTo>
                    <a:pt x="47180" y="32667"/>
                    <a:pt x="46954" y="34218"/>
                    <a:pt x="46567" y="35732"/>
                  </a:cubicBezTo>
                  <a:cubicBezTo>
                    <a:pt x="46188" y="37213"/>
                    <a:pt x="45645" y="38651"/>
                    <a:pt x="44846" y="39944"/>
                  </a:cubicBezTo>
                  <a:lnTo>
                    <a:pt x="44846" y="39944"/>
                  </a:lnTo>
                  <a:cubicBezTo>
                    <a:pt x="43883" y="39803"/>
                    <a:pt x="42948" y="39509"/>
                    <a:pt x="42105" y="39022"/>
                  </a:cubicBezTo>
                  <a:cubicBezTo>
                    <a:pt x="41240" y="38526"/>
                    <a:pt x="40482" y="37832"/>
                    <a:pt x="39887" y="37021"/>
                  </a:cubicBezTo>
                  <a:lnTo>
                    <a:pt x="39671" y="36714"/>
                  </a:lnTo>
                  <a:lnTo>
                    <a:pt x="39644" y="36669"/>
                  </a:lnTo>
                  <a:cubicBezTo>
                    <a:pt x="39635" y="36660"/>
                    <a:pt x="39617" y="36633"/>
                    <a:pt x="39608" y="36615"/>
                  </a:cubicBezTo>
                  <a:cubicBezTo>
                    <a:pt x="39572" y="36579"/>
                    <a:pt x="39527" y="36552"/>
                    <a:pt x="39491" y="36525"/>
                  </a:cubicBezTo>
                  <a:cubicBezTo>
                    <a:pt x="39416" y="36488"/>
                    <a:pt x="39341" y="36469"/>
                    <a:pt x="39260" y="36469"/>
                  </a:cubicBezTo>
                  <a:cubicBezTo>
                    <a:pt x="39244" y="36469"/>
                    <a:pt x="39228" y="36470"/>
                    <a:pt x="39211" y="36471"/>
                  </a:cubicBezTo>
                  <a:cubicBezTo>
                    <a:pt x="39112" y="36480"/>
                    <a:pt x="39013" y="36534"/>
                    <a:pt x="38941" y="36615"/>
                  </a:cubicBezTo>
                  <a:cubicBezTo>
                    <a:pt x="38905" y="36660"/>
                    <a:pt x="38887" y="36705"/>
                    <a:pt x="38869" y="36760"/>
                  </a:cubicBezTo>
                  <a:cubicBezTo>
                    <a:pt x="38860" y="36787"/>
                    <a:pt x="38860" y="36796"/>
                    <a:pt x="38860" y="36814"/>
                  </a:cubicBezTo>
                  <a:lnTo>
                    <a:pt x="38842" y="36859"/>
                  </a:lnTo>
                  <a:lnTo>
                    <a:pt x="38761" y="37228"/>
                  </a:lnTo>
                  <a:cubicBezTo>
                    <a:pt x="38626" y="37715"/>
                    <a:pt x="38463" y="38193"/>
                    <a:pt x="38256" y="38652"/>
                  </a:cubicBezTo>
                  <a:cubicBezTo>
                    <a:pt x="38058" y="39112"/>
                    <a:pt x="37823" y="39563"/>
                    <a:pt x="37544" y="39987"/>
                  </a:cubicBezTo>
                  <a:cubicBezTo>
                    <a:pt x="37273" y="40410"/>
                    <a:pt x="36976" y="40825"/>
                    <a:pt x="36652" y="41203"/>
                  </a:cubicBezTo>
                  <a:cubicBezTo>
                    <a:pt x="35344" y="42754"/>
                    <a:pt x="33650" y="43953"/>
                    <a:pt x="31838" y="44872"/>
                  </a:cubicBezTo>
                  <a:cubicBezTo>
                    <a:pt x="30026" y="45782"/>
                    <a:pt x="28079" y="46449"/>
                    <a:pt x="26096" y="46891"/>
                  </a:cubicBezTo>
                  <a:lnTo>
                    <a:pt x="26123" y="46891"/>
                  </a:lnTo>
                  <a:cubicBezTo>
                    <a:pt x="23978" y="46972"/>
                    <a:pt x="21842" y="47098"/>
                    <a:pt x="19687" y="47117"/>
                  </a:cubicBezTo>
                  <a:cubicBezTo>
                    <a:pt x="18556" y="47136"/>
                    <a:pt x="17424" y="47147"/>
                    <a:pt x="16292" y="47147"/>
                  </a:cubicBezTo>
                  <a:cubicBezTo>
                    <a:pt x="15279" y="47147"/>
                    <a:pt x="14265" y="47138"/>
                    <a:pt x="13251" y="47117"/>
                  </a:cubicBezTo>
                  <a:cubicBezTo>
                    <a:pt x="11106" y="47071"/>
                    <a:pt x="8970" y="46981"/>
                    <a:pt x="6833" y="46810"/>
                  </a:cubicBezTo>
                  <a:cubicBezTo>
                    <a:pt x="4777" y="46645"/>
                    <a:pt x="2720" y="46413"/>
                    <a:pt x="687" y="46091"/>
                  </a:cubicBezTo>
                  <a:lnTo>
                    <a:pt x="687" y="46091"/>
                  </a:lnTo>
                  <a:cubicBezTo>
                    <a:pt x="694" y="46042"/>
                    <a:pt x="686" y="46024"/>
                    <a:pt x="695" y="45990"/>
                  </a:cubicBezTo>
                  <a:lnTo>
                    <a:pt x="704" y="45900"/>
                  </a:lnTo>
                  <a:lnTo>
                    <a:pt x="731" y="45539"/>
                  </a:lnTo>
                  <a:lnTo>
                    <a:pt x="785" y="44818"/>
                  </a:lnTo>
                  <a:cubicBezTo>
                    <a:pt x="830" y="44340"/>
                    <a:pt x="848" y="43853"/>
                    <a:pt x="884" y="43376"/>
                  </a:cubicBezTo>
                  <a:cubicBezTo>
                    <a:pt x="902" y="42898"/>
                    <a:pt x="920" y="42411"/>
                    <a:pt x="947" y="41934"/>
                  </a:cubicBezTo>
                  <a:lnTo>
                    <a:pt x="983" y="40482"/>
                  </a:lnTo>
                  <a:cubicBezTo>
                    <a:pt x="1020" y="38553"/>
                    <a:pt x="1001" y="36624"/>
                    <a:pt x="974" y="34704"/>
                  </a:cubicBezTo>
                  <a:cubicBezTo>
                    <a:pt x="911" y="30846"/>
                    <a:pt x="785" y="26998"/>
                    <a:pt x="902" y="23158"/>
                  </a:cubicBezTo>
                  <a:cubicBezTo>
                    <a:pt x="1135" y="15524"/>
                    <a:pt x="1919" y="7908"/>
                    <a:pt x="3174" y="372"/>
                  </a:cubicBezTo>
                  <a:close/>
                  <a:moveTo>
                    <a:pt x="2894" y="1"/>
                  </a:moveTo>
                  <a:lnTo>
                    <a:pt x="2867" y="145"/>
                  </a:lnTo>
                  <a:cubicBezTo>
                    <a:pt x="1587" y="7753"/>
                    <a:pt x="803" y="15442"/>
                    <a:pt x="569" y="23149"/>
                  </a:cubicBezTo>
                  <a:cubicBezTo>
                    <a:pt x="452" y="27007"/>
                    <a:pt x="578" y="30855"/>
                    <a:pt x="641" y="34704"/>
                  </a:cubicBezTo>
                  <a:cubicBezTo>
                    <a:pt x="677" y="36633"/>
                    <a:pt x="695" y="38553"/>
                    <a:pt x="659" y="40473"/>
                  </a:cubicBezTo>
                  <a:lnTo>
                    <a:pt x="614" y="41916"/>
                  </a:lnTo>
                  <a:cubicBezTo>
                    <a:pt x="596" y="42402"/>
                    <a:pt x="578" y="42880"/>
                    <a:pt x="551" y="43358"/>
                  </a:cubicBezTo>
                  <a:cubicBezTo>
                    <a:pt x="524" y="43835"/>
                    <a:pt x="506" y="44313"/>
                    <a:pt x="461" y="44800"/>
                  </a:cubicBezTo>
                  <a:lnTo>
                    <a:pt x="407" y="45512"/>
                  </a:lnTo>
                  <a:lnTo>
                    <a:pt x="380" y="45873"/>
                  </a:lnTo>
                  <a:lnTo>
                    <a:pt x="361" y="46035"/>
                  </a:lnTo>
                  <a:cubicBezTo>
                    <a:pt x="361" y="46053"/>
                    <a:pt x="361" y="46062"/>
                    <a:pt x="334" y="46071"/>
                  </a:cubicBezTo>
                  <a:lnTo>
                    <a:pt x="1" y="46305"/>
                  </a:lnTo>
                  <a:lnTo>
                    <a:pt x="398" y="46368"/>
                  </a:lnTo>
                  <a:cubicBezTo>
                    <a:pt x="2525" y="46711"/>
                    <a:pt x="4661" y="46963"/>
                    <a:pt x="6806" y="47135"/>
                  </a:cubicBezTo>
                  <a:cubicBezTo>
                    <a:pt x="8952" y="47306"/>
                    <a:pt x="11097" y="47387"/>
                    <a:pt x="13251" y="47432"/>
                  </a:cubicBezTo>
                  <a:cubicBezTo>
                    <a:pt x="14265" y="47453"/>
                    <a:pt x="15281" y="47463"/>
                    <a:pt x="16296" y="47463"/>
                  </a:cubicBezTo>
                  <a:cubicBezTo>
                    <a:pt x="17430" y="47463"/>
                    <a:pt x="18565" y="47451"/>
                    <a:pt x="19696" y="47432"/>
                  </a:cubicBezTo>
                  <a:cubicBezTo>
                    <a:pt x="21842" y="47414"/>
                    <a:pt x="23996" y="47288"/>
                    <a:pt x="26141" y="47207"/>
                  </a:cubicBezTo>
                  <a:lnTo>
                    <a:pt x="26150" y="47207"/>
                  </a:lnTo>
                  <a:lnTo>
                    <a:pt x="26168" y="47198"/>
                  </a:lnTo>
                  <a:cubicBezTo>
                    <a:pt x="28178" y="46747"/>
                    <a:pt x="30143" y="46080"/>
                    <a:pt x="31982" y="45151"/>
                  </a:cubicBezTo>
                  <a:cubicBezTo>
                    <a:pt x="33821" y="44214"/>
                    <a:pt x="35543" y="42997"/>
                    <a:pt x="36886" y="41411"/>
                  </a:cubicBezTo>
                  <a:cubicBezTo>
                    <a:pt x="37228" y="41014"/>
                    <a:pt x="37535" y="40590"/>
                    <a:pt x="37805" y="40149"/>
                  </a:cubicBezTo>
                  <a:cubicBezTo>
                    <a:pt x="38094" y="39716"/>
                    <a:pt x="38328" y="39247"/>
                    <a:pt x="38544" y="38779"/>
                  </a:cubicBezTo>
                  <a:cubicBezTo>
                    <a:pt x="38761" y="38301"/>
                    <a:pt x="38914" y="37805"/>
                    <a:pt x="39058" y="37300"/>
                  </a:cubicBezTo>
                  <a:lnTo>
                    <a:pt x="39148" y="36922"/>
                  </a:lnTo>
                  <a:lnTo>
                    <a:pt x="39157" y="36877"/>
                  </a:lnTo>
                  <a:cubicBezTo>
                    <a:pt x="39166" y="36868"/>
                    <a:pt x="39166" y="36841"/>
                    <a:pt x="39166" y="36841"/>
                  </a:cubicBezTo>
                  <a:cubicBezTo>
                    <a:pt x="39175" y="36832"/>
                    <a:pt x="39175" y="36814"/>
                    <a:pt x="39184" y="36814"/>
                  </a:cubicBezTo>
                  <a:cubicBezTo>
                    <a:pt x="39193" y="36796"/>
                    <a:pt x="39220" y="36787"/>
                    <a:pt x="39248" y="36778"/>
                  </a:cubicBezTo>
                  <a:cubicBezTo>
                    <a:pt x="39275" y="36778"/>
                    <a:pt x="39311" y="36787"/>
                    <a:pt x="39338" y="36796"/>
                  </a:cubicBezTo>
                  <a:cubicBezTo>
                    <a:pt x="39356" y="36805"/>
                    <a:pt x="39365" y="36814"/>
                    <a:pt x="39374" y="36823"/>
                  </a:cubicBezTo>
                  <a:lnTo>
                    <a:pt x="39392" y="36841"/>
                  </a:lnTo>
                  <a:lnTo>
                    <a:pt x="39419" y="36886"/>
                  </a:lnTo>
                  <a:lnTo>
                    <a:pt x="39644" y="37201"/>
                  </a:lnTo>
                  <a:cubicBezTo>
                    <a:pt x="40266" y="38040"/>
                    <a:pt x="41041" y="38770"/>
                    <a:pt x="41952" y="39292"/>
                  </a:cubicBezTo>
                  <a:cubicBezTo>
                    <a:pt x="42862" y="39824"/>
                    <a:pt x="43872" y="40140"/>
                    <a:pt x="44908" y="40284"/>
                  </a:cubicBezTo>
                  <a:lnTo>
                    <a:pt x="45007" y="40293"/>
                  </a:lnTo>
                  <a:lnTo>
                    <a:pt x="45061" y="40212"/>
                  </a:lnTo>
                  <a:cubicBezTo>
                    <a:pt x="45927" y="38860"/>
                    <a:pt x="46495" y="37354"/>
                    <a:pt x="46900" y="35822"/>
                  </a:cubicBezTo>
                  <a:cubicBezTo>
                    <a:pt x="47297" y="34281"/>
                    <a:pt x="47540" y="32712"/>
                    <a:pt x="47712" y="31144"/>
                  </a:cubicBezTo>
                  <a:cubicBezTo>
                    <a:pt x="47874" y="29575"/>
                    <a:pt x="47964" y="27998"/>
                    <a:pt x="48054" y="26430"/>
                  </a:cubicBezTo>
                  <a:cubicBezTo>
                    <a:pt x="48099" y="25636"/>
                    <a:pt x="48144" y="24852"/>
                    <a:pt x="48207" y="24077"/>
                  </a:cubicBezTo>
                  <a:cubicBezTo>
                    <a:pt x="48261" y="23293"/>
                    <a:pt x="48334" y="22509"/>
                    <a:pt x="48406" y="21724"/>
                  </a:cubicBezTo>
                  <a:cubicBezTo>
                    <a:pt x="48667" y="18588"/>
                    <a:pt x="48965" y="15451"/>
                    <a:pt x="49145" y="12296"/>
                  </a:cubicBezTo>
                  <a:cubicBezTo>
                    <a:pt x="49217" y="10727"/>
                    <a:pt x="49280" y="9141"/>
                    <a:pt x="49280" y="7564"/>
                  </a:cubicBezTo>
                  <a:cubicBezTo>
                    <a:pt x="49280" y="6779"/>
                    <a:pt x="49262" y="5986"/>
                    <a:pt x="49235" y="5193"/>
                  </a:cubicBezTo>
                  <a:lnTo>
                    <a:pt x="49208" y="4607"/>
                  </a:lnTo>
                  <a:lnTo>
                    <a:pt x="49199" y="4310"/>
                  </a:lnTo>
                  <a:lnTo>
                    <a:pt x="49190" y="4165"/>
                  </a:lnTo>
                  <a:lnTo>
                    <a:pt x="49181" y="4003"/>
                  </a:lnTo>
                  <a:cubicBezTo>
                    <a:pt x="49154" y="3561"/>
                    <a:pt x="49109" y="3120"/>
                    <a:pt x="49055" y="2705"/>
                  </a:cubicBezTo>
                  <a:cubicBezTo>
                    <a:pt x="48081" y="2525"/>
                    <a:pt x="47081" y="2345"/>
                    <a:pt x="46089" y="2200"/>
                  </a:cubicBezTo>
                  <a:lnTo>
                    <a:pt x="43232" y="1840"/>
                  </a:lnTo>
                  <a:lnTo>
                    <a:pt x="40374" y="1551"/>
                  </a:lnTo>
                  <a:lnTo>
                    <a:pt x="37508" y="1317"/>
                  </a:lnTo>
                  <a:cubicBezTo>
                    <a:pt x="33686" y="1056"/>
                    <a:pt x="29855" y="938"/>
                    <a:pt x="26024" y="857"/>
                  </a:cubicBezTo>
                  <a:cubicBezTo>
                    <a:pt x="22193" y="776"/>
                    <a:pt x="18362" y="731"/>
                    <a:pt x="14540" y="632"/>
                  </a:cubicBezTo>
                  <a:cubicBezTo>
                    <a:pt x="10726" y="524"/>
                    <a:pt x="6903" y="353"/>
                    <a:pt x="3107" y="21"/>
                  </a:cubicBezTo>
                  <a:lnTo>
                    <a:pt x="3107" y="21"/>
                  </a:lnTo>
                  <a:cubicBezTo>
                    <a:pt x="3091" y="15"/>
                    <a:pt x="3070" y="10"/>
                    <a:pt x="3039" y="10"/>
                  </a:cubicBezTo>
                  <a:lnTo>
                    <a:pt x="289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 name="Google Shape;1487;p50"/>
            <p:cNvSpPr/>
            <p:nvPr/>
          </p:nvSpPr>
          <p:spPr>
            <a:xfrm>
              <a:off x="2004625" y="3411050"/>
              <a:ext cx="976675" cy="36075"/>
            </a:xfrm>
            <a:custGeom>
              <a:avLst/>
              <a:gdLst/>
              <a:ahLst/>
              <a:cxnLst/>
              <a:rect l="l" t="t" r="r" b="b"/>
              <a:pathLst>
                <a:path w="39067" h="1443" extrusionOk="0">
                  <a:moveTo>
                    <a:pt x="180" y="0"/>
                  </a:moveTo>
                  <a:cubicBezTo>
                    <a:pt x="0" y="0"/>
                    <a:pt x="9" y="262"/>
                    <a:pt x="180" y="271"/>
                  </a:cubicBezTo>
                  <a:cubicBezTo>
                    <a:pt x="13025" y="748"/>
                    <a:pt x="25897" y="1253"/>
                    <a:pt x="38751" y="1442"/>
                  </a:cubicBezTo>
                  <a:cubicBezTo>
                    <a:pt x="39066" y="1442"/>
                    <a:pt x="39066" y="965"/>
                    <a:pt x="38751" y="947"/>
                  </a:cubicBezTo>
                  <a:cubicBezTo>
                    <a:pt x="25906" y="424"/>
                    <a:pt x="13025" y="234"/>
                    <a:pt x="180" y="0"/>
                  </a:cubicBezTo>
                  <a:close/>
                </a:path>
              </a:pathLst>
            </a:custGeom>
            <a:solidFill>
              <a:srgbClr val="A67A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 name="Google Shape;1488;p50"/>
            <p:cNvSpPr/>
            <p:nvPr/>
          </p:nvSpPr>
          <p:spPr>
            <a:xfrm>
              <a:off x="2004625" y="3411050"/>
              <a:ext cx="976675" cy="36075"/>
            </a:xfrm>
            <a:custGeom>
              <a:avLst/>
              <a:gdLst/>
              <a:ahLst/>
              <a:cxnLst/>
              <a:rect l="l" t="t" r="r" b="b"/>
              <a:pathLst>
                <a:path w="39067" h="1443" extrusionOk="0">
                  <a:moveTo>
                    <a:pt x="180" y="0"/>
                  </a:moveTo>
                  <a:cubicBezTo>
                    <a:pt x="0" y="0"/>
                    <a:pt x="9" y="262"/>
                    <a:pt x="180" y="271"/>
                  </a:cubicBezTo>
                  <a:cubicBezTo>
                    <a:pt x="13025" y="748"/>
                    <a:pt x="25897" y="1253"/>
                    <a:pt x="38751" y="1442"/>
                  </a:cubicBezTo>
                  <a:cubicBezTo>
                    <a:pt x="39066" y="1442"/>
                    <a:pt x="39066" y="965"/>
                    <a:pt x="38751" y="947"/>
                  </a:cubicBezTo>
                  <a:cubicBezTo>
                    <a:pt x="25906" y="424"/>
                    <a:pt x="13025" y="234"/>
                    <a:pt x="180" y="0"/>
                  </a:cubicBezTo>
                  <a:close/>
                </a:path>
              </a:pathLst>
            </a:custGeom>
            <a:solidFill>
              <a:srgbClr val="1C1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matchingName="Background 4">
  <p:cSld name="CUSTOM_39">
    <p:spTree>
      <p:nvGrpSpPr>
        <p:cNvPr id="1" name="Shape 1489"/>
        <p:cNvGrpSpPr/>
        <p:nvPr/>
      </p:nvGrpSpPr>
      <p:grpSpPr>
        <a:xfrm>
          <a:off x="0" y="0"/>
          <a:ext cx="0" cy="0"/>
          <a:chOff x="0" y="0"/>
          <a:chExt cx="0" cy="0"/>
        </a:xfrm>
      </p:grpSpPr>
      <p:grpSp>
        <p:nvGrpSpPr>
          <p:cNvPr id="1490" name="Google Shape;1490;p51"/>
          <p:cNvGrpSpPr/>
          <p:nvPr/>
        </p:nvGrpSpPr>
        <p:grpSpPr>
          <a:xfrm flipH="1">
            <a:off x="-1700" y="329"/>
            <a:ext cx="9147400" cy="5142843"/>
            <a:chOff x="238125" y="854700"/>
            <a:chExt cx="7142500" cy="4015650"/>
          </a:xfrm>
        </p:grpSpPr>
        <p:sp>
          <p:nvSpPr>
            <p:cNvPr id="1491" name="Google Shape;1491;p51"/>
            <p:cNvSpPr/>
            <p:nvPr/>
          </p:nvSpPr>
          <p:spPr>
            <a:xfrm>
              <a:off x="238125" y="854700"/>
              <a:ext cx="7142500" cy="4015650"/>
            </a:xfrm>
            <a:custGeom>
              <a:avLst/>
              <a:gdLst/>
              <a:ahLst/>
              <a:cxnLst/>
              <a:rect l="l" t="t" r="r" b="b"/>
              <a:pathLst>
                <a:path w="285700" h="160626" extrusionOk="0">
                  <a:moveTo>
                    <a:pt x="5823" y="8897"/>
                  </a:moveTo>
                  <a:cubicBezTo>
                    <a:pt x="6990" y="8897"/>
                    <a:pt x="7943" y="9851"/>
                    <a:pt x="7943" y="11018"/>
                  </a:cubicBezTo>
                  <a:cubicBezTo>
                    <a:pt x="7943" y="12185"/>
                    <a:pt x="6990" y="13139"/>
                    <a:pt x="5823" y="13139"/>
                  </a:cubicBezTo>
                  <a:cubicBezTo>
                    <a:pt x="4656" y="13139"/>
                    <a:pt x="3714" y="12185"/>
                    <a:pt x="3714" y="11018"/>
                  </a:cubicBezTo>
                  <a:cubicBezTo>
                    <a:pt x="3714" y="9851"/>
                    <a:pt x="4656" y="8897"/>
                    <a:pt x="5823" y="8897"/>
                  </a:cubicBezTo>
                  <a:close/>
                  <a:moveTo>
                    <a:pt x="5823" y="20718"/>
                  </a:moveTo>
                  <a:cubicBezTo>
                    <a:pt x="6990" y="20718"/>
                    <a:pt x="7943" y="21660"/>
                    <a:pt x="7943" y="22839"/>
                  </a:cubicBezTo>
                  <a:cubicBezTo>
                    <a:pt x="7943" y="24006"/>
                    <a:pt x="6990" y="24960"/>
                    <a:pt x="5823" y="24960"/>
                  </a:cubicBezTo>
                  <a:cubicBezTo>
                    <a:pt x="4656" y="24960"/>
                    <a:pt x="3714" y="24006"/>
                    <a:pt x="3714" y="22839"/>
                  </a:cubicBezTo>
                  <a:cubicBezTo>
                    <a:pt x="3714" y="21660"/>
                    <a:pt x="4656" y="20718"/>
                    <a:pt x="5823" y="20718"/>
                  </a:cubicBezTo>
                  <a:close/>
                  <a:moveTo>
                    <a:pt x="5823" y="32527"/>
                  </a:moveTo>
                  <a:cubicBezTo>
                    <a:pt x="6990" y="32527"/>
                    <a:pt x="7943" y="33481"/>
                    <a:pt x="7943" y="34648"/>
                  </a:cubicBezTo>
                  <a:cubicBezTo>
                    <a:pt x="7943" y="35827"/>
                    <a:pt x="6990" y="36768"/>
                    <a:pt x="5823" y="36768"/>
                  </a:cubicBezTo>
                  <a:cubicBezTo>
                    <a:pt x="4656" y="36768"/>
                    <a:pt x="3714" y="35827"/>
                    <a:pt x="3714" y="34648"/>
                  </a:cubicBezTo>
                  <a:cubicBezTo>
                    <a:pt x="3714" y="33481"/>
                    <a:pt x="4656" y="32527"/>
                    <a:pt x="5823" y="32527"/>
                  </a:cubicBezTo>
                  <a:close/>
                  <a:moveTo>
                    <a:pt x="5823" y="44348"/>
                  </a:moveTo>
                  <a:cubicBezTo>
                    <a:pt x="6990" y="44348"/>
                    <a:pt x="7943" y="45302"/>
                    <a:pt x="7943" y="46469"/>
                  </a:cubicBezTo>
                  <a:cubicBezTo>
                    <a:pt x="7943" y="47636"/>
                    <a:pt x="6990" y="48589"/>
                    <a:pt x="5823" y="48589"/>
                  </a:cubicBezTo>
                  <a:cubicBezTo>
                    <a:pt x="4656" y="48589"/>
                    <a:pt x="3714" y="47636"/>
                    <a:pt x="3714" y="46469"/>
                  </a:cubicBezTo>
                  <a:cubicBezTo>
                    <a:pt x="3714" y="45302"/>
                    <a:pt x="4656" y="44348"/>
                    <a:pt x="5823" y="44348"/>
                  </a:cubicBezTo>
                  <a:close/>
                  <a:moveTo>
                    <a:pt x="5823" y="56169"/>
                  </a:moveTo>
                  <a:cubicBezTo>
                    <a:pt x="6990" y="56169"/>
                    <a:pt x="7943" y="57110"/>
                    <a:pt x="7943" y="58277"/>
                  </a:cubicBezTo>
                  <a:cubicBezTo>
                    <a:pt x="7943" y="59457"/>
                    <a:pt x="6990" y="60398"/>
                    <a:pt x="5823" y="60398"/>
                  </a:cubicBezTo>
                  <a:cubicBezTo>
                    <a:pt x="4656" y="60398"/>
                    <a:pt x="3714" y="59457"/>
                    <a:pt x="3714" y="58277"/>
                  </a:cubicBezTo>
                  <a:cubicBezTo>
                    <a:pt x="3714" y="57110"/>
                    <a:pt x="4656" y="56169"/>
                    <a:pt x="5823" y="56169"/>
                  </a:cubicBezTo>
                  <a:close/>
                  <a:moveTo>
                    <a:pt x="5823" y="67977"/>
                  </a:moveTo>
                  <a:cubicBezTo>
                    <a:pt x="6990" y="67977"/>
                    <a:pt x="7943" y="68931"/>
                    <a:pt x="7943" y="70098"/>
                  </a:cubicBezTo>
                  <a:cubicBezTo>
                    <a:pt x="7943" y="71265"/>
                    <a:pt x="6990" y="72219"/>
                    <a:pt x="5823" y="72219"/>
                  </a:cubicBezTo>
                  <a:cubicBezTo>
                    <a:pt x="4656" y="72219"/>
                    <a:pt x="3714" y="71265"/>
                    <a:pt x="3714" y="70098"/>
                  </a:cubicBezTo>
                  <a:cubicBezTo>
                    <a:pt x="3714" y="68931"/>
                    <a:pt x="4656" y="67977"/>
                    <a:pt x="5823" y="67977"/>
                  </a:cubicBezTo>
                  <a:close/>
                  <a:moveTo>
                    <a:pt x="5823" y="79798"/>
                  </a:moveTo>
                  <a:cubicBezTo>
                    <a:pt x="6990" y="79798"/>
                    <a:pt x="7943" y="80739"/>
                    <a:pt x="7943" y="81919"/>
                  </a:cubicBezTo>
                  <a:cubicBezTo>
                    <a:pt x="7943" y="83086"/>
                    <a:pt x="6990" y="84027"/>
                    <a:pt x="5823" y="84027"/>
                  </a:cubicBezTo>
                  <a:cubicBezTo>
                    <a:pt x="4656" y="84027"/>
                    <a:pt x="3714" y="83086"/>
                    <a:pt x="3714" y="81919"/>
                  </a:cubicBezTo>
                  <a:cubicBezTo>
                    <a:pt x="3714" y="80739"/>
                    <a:pt x="4656" y="79798"/>
                    <a:pt x="5823" y="79798"/>
                  </a:cubicBezTo>
                  <a:close/>
                  <a:moveTo>
                    <a:pt x="5823" y="91607"/>
                  </a:moveTo>
                  <a:cubicBezTo>
                    <a:pt x="6990" y="91607"/>
                    <a:pt x="7943" y="92560"/>
                    <a:pt x="7943" y="93727"/>
                  </a:cubicBezTo>
                  <a:cubicBezTo>
                    <a:pt x="7943" y="94895"/>
                    <a:pt x="6990" y="95848"/>
                    <a:pt x="5823" y="95848"/>
                  </a:cubicBezTo>
                  <a:cubicBezTo>
                    <a:pt x="4656" y="95848"/>
                    <a:pt x="3714" y="94895"/>
                    <a:pt x="3714" y="93727"/>
                  </a:cubicBezTo>
                  <a:cubicBezTo>
                    <a:pt x="3714" y="92560"/>
                    <a:pt x="4656" y="91607"/>
                    <a:pt x="5823" y="91607"/>
                  </a:cubicBezTo>
                  <a:close/>
                  <a:moveTo>
                    <a:pt x="5823" y="103428"/>
                  </a:moveTo>
                  <a:cubicBezTo>
                    <a:pt x="6990" y="103428"/>
                    <a:pt x="7943" y="104381"/>
                    <a:pt x="7943" y="105548"/>
                  </a:cubicBezTo>
                  <a:cubicBezTo>
                    <a:pt x="7943" y="106716"/>
                    <a:pt x="6990" y="107669"/>
                    <a:pt x="5823" y="107669"/>
                  </a:cubicBezTo>
                  <a:cubicBezTo>
                    <a:pt x="4656" y="107669"/>
                    <a:pt x="3714" y="106716"/>
                    <a:pt x="3714" y="105548"/>
                  </a:cubicBezTo>
                  <a:cubicBezTo>
                    <a:pt x="3714" y="104381"/>
                    <a:pt x="4656" y="103428"/>
                    <a:pt x="5823" y="103428"/>
                  </a:cubicBezTo>
                  <a:close/>
                  <a:moveTo>
                    <a:pt x="5823" y="115249"/>
                  </a:moveTo>
                  <a:cubicBezTo>
                    <a:pt x="6990" y="115249"/>
                    <a:pt x="7943" y="116190"/>
                    <a:pt x="7943" y="117357"/>
                  </a:cubicBezTo>
                  <a:cubicBezTo>
                    <a:pt x="7943" y="118536"/>
                    <a:pt x="6990" y="119478"/>
                    <a:pt x="5823" y="119478"/>
                  </a:cubicBezTo>
                  <a:cubicBezTo>
                    <a:pt x="4656" y="119478"/>
                    <a:pt x="3714" y="118536"/>
                    <a:pt x="3714" y="117357"/>
                  </a:cubicBezTo>
                  <a:cubicBezTo>
                    <a:pt x="3714" y="116190"/>
                    <a:pt x="4656" y="115249"/>
                    <a:pt x="5823" y="115249"/>
                  </a:cubicBezTo>
                  <a:close/>
                  <a:moveTo>
                    <a:pt x="5823" y="127057"/>
                  </a:moveTo>
                  <a:cubicBezTo>
                    <a:pt x="6990" y="127057"/>
                    <a:pt x="7943" y="128011"/>
                    <a:pt x="7943" y="129178"/>
                  </a:cubicBezTo>
                  <a:cubicBezTo>
                    <a:pt x="7943" y="130345"/>
                    <a:pt x="6990" y="131299"/>
                    <a:pt x="5823" y="131299"/>
                  </a:cubicBezTo>
                  <a:cubicBezTo>
                    <a:pt x="4656" y="131299"/>
                    <a:pt x="3714" y="130345"/>
                    <a:pt x="3714" y="129178"/>
                  </a:cubicBezTo>
                  <a:cubicBezTo>
                    <a:pt x="3714" y="128011"/>
                    <a:pt x="4656" y="127057"/>
                    <a:pt x="5823" y="127057"/>
                  </a:cubicBezTo>
                  <a:close/>
                  <a:moveTo>
                    <a:pt x="5823" y="138878"/>
                  </a:moveTo>
                  <a:cubicBezTo>
                    <a:pt x="6990" y="138878"/>
                    <a:pt x="7943" y="139819"/>
                    <a:pt x="7943" y="140999"/>
                  </a:cubicBezTo>
                  <a:cubicBezTo>
                    <a:pt x="7943" y="142166"/>
                    <a:pt x="6990" y="143107"/>
                    <a:pt x="5823" y="143107"/>
                  </a:cubicBezTo>
                  <a:cubicBezTo>
                    <a:pt x="4656" y="143107"/>
                    <a:pt x="3714" y="142166"/>
                    <a:pt x="3714" y="140999"/>
                  </a:cubicBezTo>
                  <a:cubicBezTo>
                    <a:pt x="3714" y="139819"/>
                    <a:pt x="4656" y="138878"/>
                    <a:pt x="5823" y="138878"/>
                  </a:cubicBezTo>
                  <a:close/>
                  <a:moveTo>
                    <a:pt x="5823" y="150687"/>
                  </a:moveTo>
                  <a:cubicBezTo>
                    <a:pt x="6990" y="150687"/>
                    <a:pt x="7943" y="151640"/>
                    <a:pt x="7943" y="152807"/>
                  </a:cubicBezTo>
                  <a:cubicBezTo>
                    <a:pt x="7943" y="153974"/>
                    <a:pt x="6990" y="154928"/>
                    <a:pt x="5823" y="154928"/>
                  </a:cubicBezTo>
                  <a:cubicBezTo>
                    <a:pt x="4656" y="154928"/>
                    <a:pt x="3714" y="153974"/>
                    <a:pt x="3714" y="152807"/>
                  </a:cubicBezTo>
                  <a:cubicBezTo>
                    <a:pt x="3714" y="151640"/>
                    <a:pt x="4656" y="150687"/>
                    <a:pt x="5823" y="150687"/>
                  </a:cubicBezTo>
                  <a:close/>
                  <a:moveTo>
                    <a:pt x="0" y="0"/>
                  </a:moveTo>
                  <a:lnTo>
                    <a:pt x="0" y="160625"/>
                  </a:lnTo>
                  <a:lnTo>
                    <a:pt x="285700" y="160625"/>
                  </a:lnTo>
                  <a:lnTo>
                    <a:pt x="28570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 name="Google Shape;1492;p51"/>
            <p:cNvSpPr/>
            <p:nvPr/>
          </p:nvSpPr>
          <p:spPr>
            <a:xfrm>
              <a:off x="561875" y="2486675"/>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 name="Google Shape;1493;p51"/>
            <p:cNvSpPr/>
            <p:nvPr/>
          </p:nvSpPr>
          <p:spPr>
            <a:xfrm>
              <a:off x="561875" y="2694675"/>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 name="Google Shape;1494;p51"/>
            <p:cNvSpPr/>
            <p:nvPr/>
          </p:nvSpPr>
          <p:spPr>
            <a:xfrm>
              <a:off x="561875" y="289230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 name="Google Shape;1495;p51"/>
            <p:cNvSpPr/>
            <p:nvPr/>
          </p:nvSpPr>
          <p:spPr>
            <a:xfrm>
              <a:off x="561875" y="3100000"/>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 name="Google Shape;1496;p51"/>
            <p:cNvSpPr/>
            <p:nvPr/>
          </p:nvSpPr>
          <p:spPr>
            <a:xfrm>
              <a:off x="561875" y="167570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 name="Google Shape;1497;p51"/>
            <p:cNvSpPr/>
            <p:nvPr/>
          </p:nvSpPr>
          <p:spPr>
            <a:xfrm>
              <a:off x="561875" y="1883700"/>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 name="Google Shape;1498;p51"/>
            <p:cNvSpPr/>
            <p:nvPr/>
          </p:nvSpPr>
          <p:spPr>
            <a:xfrm>
              <a:off x="561875" y="2081350"/>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 name="Google Shape;1499;p51"/>
            <p:cNvSpPr/>
            <p:nvPr/>
          </p:nvSpPr>
          <p:spPr>
            <a:xfrm>
              <a:off x="561875" y="228902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 name="Google Shape;1500;p51"/>
            <p:cNvSpPr/>
            <p:nvPr/>
          </p:nvSpPr>
          <p:spPr>
            <a:xfrm>
              <a:off x="561875" y="107272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 name="Google Shape;1501;p51"/>
            <p:cNvSpPr/>
            <p:nvPr/>
          </p:nvSpPr>
          <p:spPr>
            <a:xfrm>
              <a:off x="561875" y="127037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 name="Google Shape;1502;p51"/>
            <p:cNvSpPr/>
            <p:nvPr/>
          </p:nvSpPr>
          <p:spPr>
            <a:xfrm>
              <a:off x="561875" y="147805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 name="Google Shape;1503;p51"/>
            <p:cNvSpPr/>
            <p:nvPr/>
          </p:nvSpPr>
          <p:spPr>
            <a:xfrm>
              <a:off x="561875" y="410860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 name="Google Shape;1504;p51"/>
            <p:cNvSpPr/>
            <p:nvPr/>
          </p:nvSpPr>
          <p:spPr>
            <a:xfrm>
              <a:off x="561875" y="431660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 name="Google Shape;1505;p51"/>
            <p:cNvSpPr/>
            <p:nvPr/>
          </p:nvSpPr>
          <p:spPr>
            <a:xfrm>
              <a:off x="561875" y="4514250"/>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 name="Google Shape;1506;p51"/>
            <p:cNvSpPr/>
            <p:nvPr/>
          </p:nvSpPr>
          <p:spPr>
            <a:xfrm>
              <a:off x="561875" y="472192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 name="Google Shape;1507;p51"/>
            <p:cNvSpPr/>
            <p:nvPr/>
          </p:nvSpPr>
          <p:spPr>
            <a:xfrm>
              <a:off x="561875" y="3297650"/>
              <a:ext cx="6818750" cy="0"/>
            </a:xfrm>
            <a:custGeom>
              <a:avLst/>
              <a:gdLst/>
              <a:ahLst/>
              <a:cxnLst/>
              <a:rect l="l" t="t" r="r" b="b"/>
              <a:pathLst>
                <a:path w="272750"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 name="Google Shape;1508;p51"/>
            <p:cNvSpPr/>
            <p:nvPr/>
          </p:nvSpPr>
          <p:spPr>
            <a:xfrm>
              <a:off x="561875" y="350562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 name="Google Shape;1509;p51"/>
            <p:cNvSpPr/>
            <p:nvPr/>
          </p:nvSpPr>
          <p:spPr>
            <a:xfrm>
              <a:off x="561875" y="370327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 name="Google Shape;1510;p51"/>
            <p:cNvSpPr/>
            <p:nvPr/>
          </p:nvSpPr>
          <p:spPr>
            <a:xfrm>
              <a:off x="561875" y="391095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 name="Google Shape;1511;p51"/>
            <p:cNvSpPr/>
            <p:nvPr/>
          </p:nvSpPr>
          <p:spPr>
            <a:xfrm>
              <a:off x="514825" y="859725"/>
              <a:ext cx="25" cy="4005275"/>
            </a:xfrm>
            <a:custGeom>
              <a:avLst/>
              <a:gdLst/>
              <a:ahLst/>
              <a:cxnLst/>
              <a:rect l="l" t="t" r="r" b="b"/>
              <a:pathLst>
                <a:path w="1" h="160211" fill="none" extrusionOk="0">
                  <a:moveTo>
                    <a:pt x="0" y="0"/>
                  </a:moveTo>
                  <a:lnTo>
                    <a:pt x="0" y="160211"/>
                  </a:lnTo>
                </a:path>
              </a:pathLst>
            </a:custGeom>
            <a:noFill/>
            <a:ln w="7850" cap="flat" cmpd="sng">
              <a:solidFill>
                <a:schemeClr val="dk1"/>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 name="Google Shape;1512;p51"/>
            <p:cNvSpPr/>
            <p:nvPr/>
          </p:nvSpPr>
          <p:spPr>
            <a:xfrm>
              <a:off x="563750" y="859725"/>
              <a:ext cx="25" cy="4005275"/>
            </a:xfrm>
            <a:custGeom>
              <a:avLst/>
              <a:gdLst/>
              <a:ahLst/>
              <a:cxnLst/>
              <a:rect l="l" t="t" r="r" b="b"/>
              <a:pathLst>
                <a:path w="1" h="160211" fill="none" extrusionOk="0">
                  <a:moveTo>
                    <a:pt x="1" y="0"/>
                  </a:moveTo>
                  <a:lnTo>
                    <a:pt x="1" y="160211"/>
                  </a:lnTo>
                </a:path>
              </a:pathLst>
            </a:custGeom>
            <a:noFill/>
            <a:ln w="7850" cap="flat" cmpd="sng">
              <a:solidFill>
                <a:schemeClr val="dk1"/>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3" name="Google Shape;1513;p51"/>
          <p:cNvGrpSpPr/>
          <p:nvPr/>
        </p:nvGrpSpPr>
        <p:grpSpPr>
          <a:xfrm>
            <a:off x="262" y="2729663"/>
            <a:ext cx="2995174" cy="2414033"/>
            <a:chOff x="6562292" y="3785209"/>
            <a:chExt cx="1875030" cy="1511226"/>
          </a:xfrm>
        </p:grpSpPr>
        <p:grpSp>
          <p:nvGrpSpPr>
            <p:cNvPr id="1514" name="Google Shape;1514;p51"/>
            <p:cNvGrpSpPr/>
            <p:nvPr/>
          </p:nvGrpSpPr>
          <p:grpSpPr>
            <a:xfrm>
              <a:off x="7717466" y="3785209"/>
              <a:ext cx="719856" cy="680112"/>
              <a:chOff x="7717200" y="3905550"/>
              <a:chExt cx="592377" cy="559671"/>
            </a:xfrm>
          </p:grpSpPr>
          <p:sp>
            <p:nvSpPr>
              <p:cNvPr id="1515" name="Google Shape;1515;p51"/>
              <p:cNvSpPr/>
              <p:nvPr/>
            </p:nvSpPr>
            <p:spPr>
              <a:xfrm>
                <a:off x="7724869" y="3917054"/>
                <a:ext cx="581268" cy="532152"/>
              </a:xfrm>
              <a:custGeom>
                <a:avLst/>
                <a:gdLst/>
                <a:ahLst/>
                <a:cxnLst/>
                <a:rect l="l" t="t" r="r" b="b"/>
                <a:pathLst>
                  <a:path w="10308" h="9437" extrusionOk="0">
                    <a:moveTo>
                      <a:pt x="10129" y="1"/>
                    </a:moveTo>
                    <a:cubicBezTo>
                      <a:pt x="9518" y="1"/>
                      <a:pt x="4203" y="2425"/>
                      <a:pt x="3814" y="2672"/>
                    </a:cubicBezTo>
                    <a:cubicBezTo>
                      <a:pt x="3407" y="2932"/>
                      <a:pt x="0" y="4549"/>
                      <a:pt x="0" y="4684"/>
                    </a:cubicBezTo>
                    <a:cubicBezTo>
                      <a:pt x="0" y="4808"/>
                      <a:pt x="2382" y="5425"/>
                      <a:pt x="2382" y="5425"/>
                    </a:cubicBezTo>
                    <a:cubicBezTo>
                      <a:pt x="2382" y="5425"/>
                      <a:pt x="2456" y="6129"/>
                      <a:pt x="2580" y="6771"/>
                    </a:cubicBezTo>
                    <a:cubicBezTo>
                      <a:pt x="2703" y="7400"/>
                      <a:pt x="2963" y="8511"/>
                      <a:pt x="2963" y="8511"/>
                    </a:cubicBezTo>
                    <a:cubicBezTo>
                      <a:pt x="3308" y="8474"/>
                      <a:pt x="4901" y="7104"/>
                      <a:pt x="4901" y="7104"/>
                    </a:cubicBezTo>
                    <a:cubicBezTo>
                      <a:pt x="4901" y="7104"/>
                      <a:pt x="6308" y="9424"/>
                      <a:pt x="6542" y="9437"/>
                    </a:cubicBezTo>
                    <a:cubicBezTo>
                      <a:pt x="6543" y="9437"/>
                      <a:pt x="6543" y="9437"/>
                      <a:pt x="6543" y="9437"/>
                    </a:cubicBezTo>
                    <a:cubicBezTo>
                      <a:pt x="6786" y="9437"/>
                      <a:pt x="10307" y="265"/>
                      <a:pt x="10184" y="18"/>
                    </a:cubicBezTo>
                    <a:cubicBezTo>
                      <a:pt x="10177" y="6"/>
                      <a:pt x="10159" y="1"/>
                      <a:pt x="1012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 name="Google Shape;1516;p51"/>
              <p:cNvSpPr/>
              <p:nvPr/>
            </p:nvSpPr>
            <p:spPr>
              <a:xfrm>
                <a:off x="7717200" y="3905550"/>
                <a:ext cx="592377" cy="559671"/>
              </a:xfrm>
              <a:custGeom>
                <a:avLst/>
                <a:gdLst/>
                <a:ahLst/>
                <a:cxnLst/>
                <a:rect l="l" t="t" r="r" b="b"/>
                <a:pathLst>
                  <a:path w="10505" h="9925" extrusionOk="0">
                    <a:moveTo>
                      <a:pt x="9764" y="420"/>
                    </a:moveTo>
                    <a:cubicBezTo>
                      <a:pt x="9147" y="827"/>
                      <a:pt x="8518" y="1247"/>
                      <a:pt x="7913" y="1654"/>
                    </a:cubicBezTo>
                    <a:cubicBezTo>
                      <a:pt x="7715" y="1802"/>
                      <a:pt x="7505" y="1938"/>
                      <a:pt x="7283" y="2086"/>
                    </a:cubicBezTo>
                    <a:cubicBezTo>
                      <a:pt x="6111" y="2889"/>
                      <a:pt x="4728" y="3839"/>
                      <a:pt x="3382" y="4851"/>
                    </a:cubicBezTo>
                    <a:cubicBezTo>
                      <a:pt x="3148" y="5037"/>
                      <a:pt x="2926" y="5209"/>
                      <a:pt x="2728" y="5382"/>
                    </a:cubicBezTo>
                    <a:lnTo>
                      <a:pt x="2679" y="5419"/>
                    </a:lnTo>
                    <a:lnTo>
                      <a:pt x="2605" y="5493"/>
                    </a:lnTo>
                    <a:cubicBezTo>
                      <a:pt x="2506" y="5432"/>
                      <a:pt x="2407" y="5382"/>
                      <a:pt x="2296" y="5370"/>
                    </a:cubicBezTo>
                    <a:lnTo>
                      <a:pt x="2197" y="5345"/>
                    </a:lnTo>
                    <a:cubicBezTo>
                      <a:pt x="1963" y="5259"/>
                      <a:pt x="1728" y="5197"/>
                      <a:pt x="1482" y="5123"/>
                    </a:cubicBezTo>
                    <a:cubicBezTo>
                      <a:pt x="1087" y="5000"/>
                      <a:pt x="716" y="4913"/>
                      <a:pt x="358" y="4839"/>
                    </a:cubicBezTo>
                    <a:lnTo>
                      <a:pt x="371" y="4839"/>
                    </a:lnTo>
                    <a:lnTo>
                      <a:pt x="420" y="4802"/>
                    </a:lnTo>
                    <a:cubicBezTo>
                      <a:pt x="506" y="4740"/>
                      <a:pt x="605" y="4679"/>
                      <a:pt x="704" y="4629"/>
                    </a:cubicBezTo>
                    <a:cubicBezTo>
                      <a:pt x="815" y="4568"/>
                      <a:pt x="938" y="4518"/>
                      <a:pt x="1062" y="4456"/>
                    </a:cubicBezTo>
                    <a:lnTo>
                      <a:pt x="1210" y="4382"/>
                    </a:lnTo>
                    <a:cubicBezTo>
                      <a:pt x="1802" y="4098"/>
                      <a:pt x="2407" y="3790"/>
                      <a:pt x="3062" y="3457"/>
                    </a:cubicBezTo>
                    <a:cubicBezTo>
                      <a:pt x="3432" y="3259"/>
                      <a:pt x="3827" y="3062"/>
                      <a:pt x="4296" y="2827"/>
                    </a:cubicBezTo>
                    <a:cubicBezTo>
                      <a:pt x="5975" y="1988"/>
                      <a:pt x="7382" y="1309"/>
                      <a:pt x="8876" y="729"/>
                    </a:cubicBezTo>
                    <a:cubicBezTo>
                      <a:pt x="9159" y="605"/>
                      <a:pt x="9468" y="506"/>
                      <a:pt x="9764" y="420"/>
                    </a:cubicBezTo>
                    <a:close/>
                    <a:moveTo>
                      <a:pt x="9949" y="494"/>
                    </a:moveTo>
                    <a:lnTo>
                      <a:pt x="9949" y="494"/>
                    </a:lnTo>
                    <a:cubicBezTo>
                      <a:pt x="9814" y="630"/>
                      <a:pt x="9678" y="790"/>
                      <a:pt x="9542" y="938"/>
                    </a:cubicBezTo>
                    <a:cubicBezTo>
                      <a:pt x="9468" y="1037"/>
                      <a:pt x="9394" y="1124"/>
                      <a:pt x="9320" y="1198"/>
                    </a:cubicBezTo>
                    <a:cubicBezTo>
                      <a:pt x="8900" y="1654"/>
                      <a:pt x="8468" y="2111"/>
                      <a:pt x="8049" y="2568"/>
                    </a:cubicBezTo>
                    <a:cubicBezTo>
                      <a:pt x="7296" y="3358"/>
                      <a:pt x="6543" y="4148"/>
                      <a:pt x="5790" y="4938"/>
                    </a:cubicBezTo>
                    <a:lnTo>
                      <a:pt x="5283" y="5469"/>
                    </a:lnTo>
                    <a:lnTo>
                      <a:pt x="4913" y="5864"/>
                    </a:lnTo>
                    <a:cubicBezTo>
                      <a:pt x="4777" y="6012"/>
                      <a:pt x="4642" y="6160"/>
                      <a:pt x="4493" y="6308"/>
                    </a:cubicBezTo>
                    <a:lnTo>
                      <a:pt x="4469" y="6308"/>
                    </a:lnTo>
                    <a:cubicBezTo>
                      <a:pt x="4358" y="6370"/>
                      <a:pt x="4259" y="6456"/>
                      <a:pt x="4197" y="6567"/>
                    </a:cubicBezTo>
                    <a:cubicBezTo>
                      <a:pt x="4173" y="6580"/>
                      <a:pt x="4160" y="6604"/>
                      <a:pt x="4148" y="6617"/>
                    </a:cubicBezTo>
                    <a:cubicBezTo>
                      <a:pt x="4061" y="6740"/>
                      <a:pt x="3987" y="6863"/>
                      <a:pt x="3913" y="6987"/>
                    </a:cubicBezTo>
                    <a:lnTo>
                      <a:pt x="3864" y="7086"/>
                    </a:lnTo>
                    <a:cubicBezTo>
                      <a:pt x="3790" y="7209"/>
                      <a:pt x="3716" y="7320"/>
                      <a:pt x="3642" y="7431"/>
                    </a:cubicBezTo>
                    <a:cubicBezTo>
                      <a:pt x="3580" y="7555"/>
                      <a:pt x="3518" y="7641"/>
                      <a:pt x="3444" y="7752"/>
                    </a:cubicBezTo>
                    <a:lnTo>
                      <a:pt x="3173" y="8221"/>
                    </a:lnTo>
                    <a:lnTo>
                      <a:pt x="3123" y="8295"/>
                    </a:lnTo>
                    <a:cubicBezTo>
                      <a:pt x="3025" y="7876"/>
                      <a:pt x="2950" y="7444"/>
                      <a:pt x="2889" y="7024"/>
                    </a:cubicBezTo>
                    <a:cubicBezTo>
                      <a:pt x="2827" y="6592"/>
                      <a:pt x="2765" y="6148"/>
                      <a:pt x="2654" y="5728"/>
                    </a:cubicBezTo>
                    <a:cubicBezTo>
                      <a:pt x="2679" y="5678"/>
                      <a:pt x="2691" y="5629"/>
                      <a:pt x="2679" y="5580"/>
                    </a:cubicBezTo>
                    <a:cubicBezTo>
                      <a:pt x="2827" y="5456"/>
                      <a:pt x="2975" y="5333"/>
                      <a:pt x="3136" y="5222"/>
                    </a:cubicBezTo>
                    <a:cubicBezTo>
                      <a:pt x="3210" y="5172"/>
                      <a:pt x="3284" y="5123"/>
                      <a:pt x="3358" y="5074"/>
                    </a:cubicBezTo>
                    <a:cubicBezTo>
                      <a:pt x="3950" y="4629"/>
                      <a:pt x="4568" y="4197"/>
                      <a:pt x="5098" y="3815"/>
                    </a:cubicBezTo>
                    <a:cubicBezTo>
                      <a:pt x="6333" y="2950"/>
                      <a:pt x="7666" y="2025"/>
                      <a:pt x="9024" y="1111"/>
                    </a:cubicBezTo>
                    <a:lnTo>
                      <a:pt x="9196" y="988"/>
                    </a:lnTo>
                    <a:cubicBezTo>
                      <a:pt x="9443" y="827"/>
                      <a:pt x="9703" y="654"/>
                      <a:pt x="9949" y="494"/>
                    </a:cubicBezTo>
                    <a:close/>
                    <a:moveTo>
                      <a:pt x="4530" y="6530"/>
                    </a:moveTo>
                    <a:cubicBezTo>
                      <a:pt x="4555" y="6555"/>
                      <a:pt x="4580" y="6580"/>
                      <a:pt x="4592" y="6617"/>
                    </a:cubicBezTo>
                    <a:lnTo>
                      <a:pt x="4617" y="6641"/>
                    </a:lnTo>
                    <a:cubicBezTo>
                      <a:pt x="4679" y="6777"/>
                      <a:pt x="4753" y="6901"/>
                      <a:pt x="4802" y="7036"/>
                    </a:cubicBezTo>
                    <a:lnTo>
                      <a:pt x="4839" y="7110"/>
                    </a:lnTo>
                    <a:cubicBezTo>
                      <a:pt x="4864" y="7160"/>
                      <a:pt x="4888" y="7221"/>
                      <a:pt x="4925" y="7283"/>
                    </a:cubicBezTo>
                    <a:cubicBezTo>
                      <a:pt x="4802" y="7345"/>
                      <a:pt x="4691" y="7419"/>
                      <a:pt x="4580" y="7505"/>
                    </a:cubicBezTo>
                    <a:cubicBezTo>
                      <a:pt x="4555" y="7530"/>
                      <a:pt x="4530" y="7542"/>
                      <a:pt x="4493" y="7567"/>
                    </a:cubicBezTo>
                    <a:cubicBezTo>
                      <a:pt x="4333" y="7691"/>
                      <a:pt x="4160" y="7826"/>
                      <a:pt x="4000" y="7950"/>
                    </a:cubicBezTo>
                    <a:cubicBezTo>
                      <a:pt x="3901" y="8024"/>
                      <a:pt x="3815" y="8098"/>
                      <a:pt x="3728" y="8172"/>
                    </a:cubicBezTo>
                    <a:lnTo>
                      <a:pt x="3580" y="8308"/>
                    </a:lnTo>
                    <a:lnTo>
                      <a:pt x="3518" y="8357"/>
                    </a:lnTo>
                    <a:cubicBezTo>
                      <a:pt x="3457" y="8406"/>
                      <a:pt x="3395" y="8456"/>
                      <a:pt x="3321" y="8505"/>
                    </a:cubicBezTo>
                    <a:cubicBezTo>
                      <a:pt x="3407" y="8382"/>
                      <a:pt x="3481" y="8258"/>
                      <a:pt x="3555" y="8135"/>
                    </a:cubicBezTo>
                    <a:cubicBezTo>
                      <a:pt x="3703" y="7876"/>
                      <a:pt x="3864" y="7629"/>
                      <a:pt x="4000" y="7370"/>
                    </a:cubicBezTo>
                    <a:cubicBezTo>
                      <a:pt x="4049" y="7296"/>
                      <a:pt x="4086" y="7209"/>
                      <a:pt x="4135" y="7123"/>
                    </a:cubicBezTo>
                    <a:cubicBezTo>
                      <a:pt x="4222" y="6925"/>
                      <a:pt x="4333" y="6752"/>
                      <a:pt x="4469" y="6592"/>
                    </a:cubicBezTo>
                    <a:cubicBezTo>
                      <a:pt x="4493" y="6567"/>
                      <a:pt x="4506" y="6543"/>
                      <a:pt x="4530" y="6530"/>
                    </a:cubicBezTo>
                    <a:close/>
                    <a:moveTo>
                      <a:pt x="9912" y="877"/>
                    </a:moveTo>
                    <a:lnTo>
                      <a:pt x="9912" y="877"/>
                    </a:lnTo>
                    <a:cubicBezTo>
                      <a:pt x="9826" y="1087"/>
                      <a:pt x="9752" y="1296"/>
                      <a:pt x="9690" y="1469"/>
                    </a:cubicBezTo>
                    <a:cubicBezTo>
                      <a:pt x="9431" y="2222"/>
                      <a:pt x="9147" y="2963"/>
                      <a:pt x="8876" y="3654"/>
                    </a:cubicBezTo>
                    <a:cubicBezTo>
                      <a:pt x="8567" y="4444"/>
                      <a:pt x="8258" y="5246"/>
                      <a:pt x="7950" y="6049"/>
                    </a:cubicBezTo>
                    <a:cubicBezTo>
                      <a:pt x="7654" y="6802"/>
                      <a:pt x="7357" y="7567"/>
                      <a:pt x="7073" y="8320"/>
                    </a:cubicBezTo>
                    <a:cubicBezTo>
                      <a:pt x="7012" y="8456"/>
                      <a:pt x="6962" y="8604"/>
                      <a:pt x="6913" y="8740"/>
                    </a:cubicBezTo>
                    <a:cubicBezTo>
                      <a:pt x="6839" y="8962"/>
                      <a:pt x="6752" y="9196"/>
                      <a:pt x="6666" y="9406"/>
                    </a:cubicBezTo>
                    <a:cubicBezTo>
                      <a:pt x="6580" y="9258"/>
                      <a:pt x="6506" y="9110"/>
                      <a:pt x="6407" y="8974"/>
                    </a:cubicBezTo>
                    <a:lnTo>
                      <a:pt x="6333" y="8863"/>
                    </a:lnTo>
                    <a:lnTo>
                      <a:pt x="6197" y="8666"/>
                    </a:lnTo>
                    <a:cubicBezTo>
                      <a:pt x="6073" y="8468"/>
                      <a:pt x="5938" y="8258"/>
                      <a:pt x="5814" y="8061"/>
                    </a:cubicBezTo>
                    <a:cubicBezTo>
                      <a:pt x="5580" y="7715"/>
                      <a:pt x="5345" y="7345"/>
                      <a:pt x="5086" y="6851"/>
                    </a:cubicBezTo>
                    <a:lnTo>
                      <a:pt x="5061" y="6814"/>
                    </a:lnTo>
                    <a:cubicBezTo>
                      <a:pt x="4975" y="6666"/>
                      <a:pt x="4839" y="6407"/>
                      <a:pt x="4654" y="6333"/>
                    </a:cubicBezTo>
                    <a:cubicBezTo>
                      <a:pt x="5197" y="5839"/>
                      <a:pt x="5703" y="5308"/>
                      <a:pt x="6197" y="4790"/>
                    </a:cubicBezTo>
                    <a:cubicBezTo>
                      <a:pt x="6320" y="4654"/>
                      <a:pt x="6444" y="4530"/>
                      <a:pt x="6567" y="4395"/>
                    </a:cubicBezTo>
                    <a:cubicBezTo>
                      <a:pt x="7394" y="3531"/>
                      <a:pt x="8382" y="2494"/>
                      <a:pt x="9345" y="1469"/>
                    </a:cubicBezTo>
                    <a:cubicBezTo>
                      <a:pt x="9419" y="1383"/>
                      <a:pt x="9493" y="1309"/>
                      <a:pt x="9579" y="1222"/>
                    </a:cubicBezTo>
                    <a:cubicBezTo>
                      <a:pt x="9690" y="1111"/>
                      <a:pt x="9801" y="1000"/>
                      <a:pt x="9912" y="877"/>
                    </a:cubicBezTo>
                    <a:close/>
                    <a:moveTo>
                      <a:pt x="10172" y="0"/>
                    </a:moveTo>
                    <a:cubicBezTo>
                      <a:pt x="10085" y="0"/>
                      <a:pt x="10011" y="13"/>
                      <a:pt x="9937" y="25"/>
                    </a:cubicBezTo>
                    <a:cubicBezTo>
                      <a:pt x="9653" y="99"/>
                      <a:pt x="9369" y="185"/>
                      <a:pt x="9098" y="297"/>
                    </a:cubicBezTo>
                    <a:cubicBezTo>
                      <a:pt x="8258" y="605"/>
                      <a:pt x="7444" y="988"/>
                      <a:pt x="6691" y="1346"/>
                    </a:cubicBezTo>
                    <a:cubicBezTo>
                      <a:pt x="5506" y="1914"/>
                      <a:pt x="4271" y="2543"/>
                      <a:pt x="2913" y="3247"/>
                    </a:cubicBezTo>
                    <a:cubicBezTo>
                      <a:pt x="2407" y="3518"/>
                      <a:pt x="1889" y="3777"/>
                      <a:pt x="1370" y="4024"/>
                    </a:cubicBezTo>
                    <a:lnTo>
                      <a:pt x="667" y="4382"/>
                    </a:lnTo>
                    <a:cubicBezTo>
                      <a:pt x="482" y="4469"/>
                      <a:pt x="309" y="4568"/>
                      <a:pt x="161" y="4703"/>
                    </a:cubicBezTo>
                    <a:cubicBezTo>
                      <a:pt x="136" y="4728"/>
                      <a:pt x="111" y="4765"/>
                      <a:pt x="99" y="4802"/>
                    </a:cubicBezTo>
                    <a:cubicBezTo>
                      <a:pt x="50" y="4814"/>
                      <a:pt x="25" y="4851"/>
                      <a:pt x="13" y="4888"/>
                    </a:cubicBezTo>
                    <a:cubicBezTo>
                      <a:pt x="0" y="4938"/>
                      <a:pt x="25" y="4975"/>
                      <a:pt x="62" y="5000"/>
                    </a:cubicBezTo>
                    <a:cubicBezTo>
                      <a:pt x="482" y="5172"/>
                      <a:pt x="914" y="5333"/>
                      <a:pt x="1346" y="5456"/>
                    </a:cubicBezTo>
                    <a:cubicBezTo>
                      <a:pt x="1593" y="5530"/>
                      <a:pt x="1827" y="5617"/>
                      <a:pt x="2074" y="5691"/>
                    </a:cubicBezTo>
                    <a:cubicBezTo>
                      <a:pt x="2160" y="5715"/>
                      <a:pt x="2235" y="5740"/>
                      <a:pt x="2321" y="5765"/>
                    </a:cubicBezTo>
                    <a:lnTo>
                      <a:pt x="2395" y="5790"/>
                    </a:lnTo>
                    <a:lnTo>
                      <a:pt x="2407" y="5802"/>
                    </a:lnTo>
                    <a:cubicBezTo>
                      <a:pt x="2432" y="5814"/>
                      <a:pt x="2444" y="5827"/>
                      <a:pt x="2469" y="5827"/>
                    </a:cubicBezTo>
                    <a:cubicBezTo>
                      <a:pt x="2494" y="6061"/>
                      <a:pt x="2518" y="6283"/>
                      <a:pt x="2543" y="6518"/>
                    </a:cubicBezTo>
                    <a:cubicBezTo>
                      <a:pt x="2617" y="7246"/>
                      <a:pt x="2691" y="7999"/>
                      <a:pt x="2950" y="8690"/>
                    </a:cubicBezTo>
                    <a:lnTo>
                      <a:pt x="2950" y="8703"/>
                    </a:lnTo>
                    <a:cubicBezTo>
                      <a:pt x="2950" y="8740"/>
                      <a:pt x="2963" y="8764"/>
                      <a:pt x="2987" y="8789"/>
                    </a:cubicBezTo>
                    <a:cubicBezTo>
                      <a:pt x="3012" y="8838"/>
                      <a:pt x="3062" y="8876"/>
                      <a:pt x="3111" y="8876"/>
                    </a:cubicBezTo>
                    <a:lnTo>
                      <a:pt x="3148" y="8876"/>
                    </a:lnTo>
                    <a:cubicBezTo>
                      <a:pt x="3457" y="8764"/>
                      <a:pt x="3728" y="8604"/>
                      <a:pt x="3975" y="8382"/>
                    </a:cubicBezTo>
                    <a:cubicBezTo>
                      <a:pt x="4012" y="8345"/>
                      <a:pt x="4061" y="8308"/>
                      <a:pt x="4111" y="8271"/>
                    </a:cubicBezTo>
                    <a:cubicBezTo>
                      <a:pt x="4222" y="8184"/>
                      <a:pt x="4333" y="8098"/>
                      <a:pt x="4444" y="8024"/>
                    </a:cubicBezTo>
                    <a:lnTo>
                      <a:pt x="4617" y="7900"/>
                    </a:lnTo>
                    <a:lnTo>
                      <a:pt x="4765" y="7789"/>
                    </a:lnTo>
                    <a:cubicBezTo>
                      <a:pt x="4864" y="7728"/>
                      <a:pt x="4963" y="7653"/>
                      <a:pt x="5049" y="7579"/>
                    </a:cubicBezTo>
                    <a:cubicBezTo>
                      <a:pt x="5160" y="7777"/>
                      <a:pt x="5296" y="7999"/>
                      <a:pt x="5444" y="8258"/>
                    </a:cubicBezTo>
                    <a:cubicBezTo>
                      <a:pt x="5617" y="8530"/>
                      <a:pt x="5790" y="8814"/>
                      <a:pt x="5950" y="9061"/>
                    </a:cubicBezTo>
                    <a:cubicBezTo>
                      <a:pt x="6012" y="9147"/>
                      <a:pt x="6061" y="9246"/>
                      <a:pt x="6123" y="9345"/>
                    </a:cubicBezTo>
                    <a:cubicBezTo>
                      <a:pt x="6222" y="9530"/>
                      <a:pt x="6345" y="9703"/>
                      <a:pt x="6468" y="9875"/>
                    </a:cubicBezTo>
                    <a:cubicBezTo>
                      <a:pt x="6493" y="9900"/>
                      <a:pt x="6543" y="9925"/>
                      <a:pt x="6580" y="9925"/>
                    </a:cubicBezTo>
                    <a:cubicBezTo>
                      <a:pt x="6629" y="9925"/>
                      <a:pt x="6666" y="9900"/>
                      <a:pt x="6703" y="9875"/>
                    </a:cubicBezTo>
                    <a:cubicBezTo>
                      <a:pt x="6728" y="9838"/>
                      <a:pt x="6752" y="9789"/>
                      <a:pt x="6752" y="9740"/>
                    </a:cubicBezTo>
                    <a:cubicBezTo>
                      <a:pt x="6925" y="9431"/>
                      <a:pt x="7073" y="9110"/>
                      <a:pt x="7209" y="8801"/>
                    </a:cubicBezTo>
                    <a:lnTo>
                      <a:pt x="7258" y="8703"/>
                    </a:lnTo>
                    <a:cubicBezTo>
                      <a:pt x="7555" y="8024"/>
                      <a:pt x="7851" y="7333"/>
                      <a:pt x="8123" y="6666"/>
                    </a:cubicBezTo>
                    <a:lnTo>
                      <a:pt x="8147" y="6592"/>
                    </a:lnTo>
                    <a:cubicBezTo>
                      <a:pt x="8740" y="5185"/>
                      <a:pt x="9406" y="3518"/>
                      <a:pt x="10024" y="1827"/>
                    </a:cubicBezTo>
                    <a:cubicBezTo>
                      <a:pt x="10135" y="1519"/>
                      <a:pt x="10258" y="1210"/>
                      <a:pt x="10357" y="877"/>
                    </a:cubicBezTo>
                    <a:lnTo>
                      <a:pt x="10369" y="827"/>
                    </a:lnTo>
                    <a:cubicBezTo>
                      <a:pt x="10443" y="654"/>
                      <a:pt x="10480" y="469"/>
                      <a:pt x="10468" y="284"/>
                    </a:cubicBezTo>
                    <a:cubicBezTo>
                      <a:pt x="10505" y="222"/>
                      <a:pt x="10493" y="148"/>
                      <a:pt x="10443" y="111"/>
                    </a:cubicBezTo>
                    <a:cubicBezTo>
                      <a:pt x="10369" y="37"/>
                      <a:pt x="10270" y="0"/>
                      <a:pt x="101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17" name="Google Shape;1517;p51"/>
            <p:cNvSpPr/>
            <p:nvPr/>
          </p:nvSpPr>
          <p:spPr>
            <a:xfrm>
              <a:off x="6562292" y="4354432"/>
              <a:ext cx="1368335" cy="942004"/>
            </a:xfrm>
            <a:custGeom>
              <a:avLst/>
              <a:gdLst/>
              <a:ahLst/>
              <a:cxnLst/>
              <a:rect l="l" t="t" r="r" b="b"/>
              <a:pathLst>
                <a:path w="16999" h="11703" extrusionOk="0">
                  <a:moveTo>
                    <a:pt x="16961" y="211"/>
                  </a:moveTo>
                  <a:cubicBezTo>
                    <a:pt x="16998" y="87"/>
                    <a:pt x="16850" y="1"/>
                    <a:pt x="16764" y="100"/>
                  </a:cubicBezTo>
                  <a:cubicBezTo>
                    <a:pt x="16752" y="112"/>
                    <a:pt x="16752" y="124"/>
                    <a:pt x="16739" y="137"/>
                  </a:cubicBezTo>
                  <a:lnTo>
                    <a:pt x="16727" y="186"/>
                  </a:lnTo>
                  <a:lnTo>
                    <a:pt x="16715" y="235"/>
                  </a:lnTo>
                  <a:lnTo>
                    <a:pt x="16690" y="285"/>
                  </a:lnTo>
                  <a:lnTo>
                    <a:pt x="16665" y="346"/>
                  </a:lnTo>
                  <a:cubicBezTo>
                    <a:pt x="16616" y="495"/>
                    <a:pt x="16826" y="569"/>
                    <a:pt x="16887" y="433"/>
                  </a:cubicBezTo>
                  <a:lnTo>
                    <a:pt x="16912" y="359"/>
                  </a:lnTo>
                  <a:lnTo>
                    <a:pt x="16924" y="309"/>
                  </a:lnTo>
                  <a:lnTo>
                    <a:pt x="16949" y="260"/>
                  </a:lnTo>
                  <a:close/>
                  <a:moveTo>
                    <a:pt x="260" y="10197"/>
                  </a:moveTo>
                  <a:cubicBezTo>
                    <a:pt x="137" y="10110"/>
                    <a:pt x="1" y="10283"/>
                    <a:pt x="112" y="10382"/>
                  </a:cubicBezTo>
                  <a:lnTo>
                    <a:pt x="186" y="10444"/>
                  </a:lnTo>
                  <a:lnTo>
                    <a:pt x="248" y="10481"/>
                  </a:lnTo>
                  <a:lnTo>
                    <a:pt x="309" y="10530"/>
                  </a:lnTo>
                  <a:cubicBezTo>
                    <a:pt x="433" y="10617"/>
                    <a:pt x="569" y="10431"/>
                    <a:pt x="445" y="10345"/>
                  </a:cubicBezTo>
                  <a:lnTo>
                    <a:pt x="384" y="10296"/>
                  </a:lnTo>
                  <a:lnTo>
                    <a:pt x="334" y="10259"/>
                  </a:lnTo>
                  <a:close/>
                  <a:moveTo>
                    <a:pt x="1013" y="10728"/>
                  </a:moveTo>
                  <a:cubicBezTo>
                    <a:pt x="890" y="10617"/>
                    <a:pt x="741" y="10789"/>
                    <a:pt x="853" y="10900"/>
                  </a:cubicBezTo>
                  <a:cubicBezTo>
                    <a:pt x="865" y="10900"/>
                    <a:pt x="877" y="10913"/>
                    <a:pt x="890" y="10925"/>
                  </a:cubicBezTo>
                  <a:lnTo>
                    <a:pt x="951" y="10962"/>
                  </a:lnTo>
                  <a:lnTo>
                    <a:pt x="1013" y="10999"/>
                  </a:lnTo>
                  <a:lnTo>
                    <a:pt x="1087" y="11036"/>
                  </a:lnTo>
                  <a:cubicBezTo>
                    <a:pt x="1211" y="11135"/>
                    <a:pt x="1359" y="10962"/>
                    <a:pt x="1248" y="10863"/>
                  </a:cubicBezTo>
                  <a:cubicBezTo>
                    <a:pt x="1235" y="10851"/>
                    <a:pt x="1223" y="10839"/>
                    <a:pt x="1211" y="10839"/>
                  </a:cubicBezTo>
                  <a:lnTo>
                    <a:pt x="1136" y="10802"/>
                  </a:lnTo>
                  <a:lnTo>
                    <a:pt x="1075" y="10765"/>
                  </a:lnTo>
                  <a:close/>
                  <a:moveTo>
                    <a:pt x="1828" y="11123"/>
                  </a:moveTo>
                  <a:cubicBezTo>
                    <a:pt x="1680" y="11073"/>
                    <a:pt x="1593" y="11283"/>
                    <a:pt x="1741" y="11345"/>
                  </a:cubicBezTo>
                  <a:lnTo>
                    <a:pt x="1791" y="11370"/>
                  </a:lnTo>
                  <a:lnTo>
                    <a:pt x="1852" y="11382"/>
                  </a:lnTo>
                  <a:lnTo>
                    <a:pt x="1914" y="11407"/>
                  </a:lnTo>
                  <a:lnTo>
                    <a:pt x="1964" y="11431"/>
                  </a:lnTo>
                  <a:cubicBezTo>
                    <a:pt x="2001" y="11444"/>
                    <a:pt x="2050" y="11431"/>
                    <a:pt x="2075" y="11394"/>
                  </a:cubicBezTo>
                  <a:cubicBezTo>
                    <a:pt x="2136" y="11345"/>
                    <a:pt x="2124" y="11234"/>
                    <a:pt x="2038" y="11209"/>
                  </a:cubicBezTo>
                  <a:lnTo>
                    <a:pt x="1988" y="11184"/>
                  </a:lnTo>
                  <a:lnTo>
                    <a:pt x="1927" y="11172"/>
                  </a:lnTo>
                  <a:lnTo>
                    <a:pt x="1877" y="11147"/>
                  </a:lnTo>
                  <a:close/>
                  <a:moveTo>
                    <a:pt x="2692" y="11382"/>
                  </a:moveTo>
                  <a:cubicBezTo>
                    <a:pt x="2568" y="11370"/>
                    <a:pt x="2507" y="11518"/>
                    <a:pt x="2605" y="11592"/>
                  </a:cubicBezTo>
                  <a:cubicBezTo>
                    <a:pt x="2618" y="11604"/>
                    <a:pt x="2630" y="11616"/>
                    <a:pt x="2642" y="11616"/>
                  </a:cubicBezTo>
                  <a:lnTo>
                    <a:pt x="2717" y="11629"/>
                  </a:lnTo>
                  <a:lnTo>
                    <a:pt x="2778" y="11641"/>
                  </a:lnTo>
                  <a:lnTo>
                    <a:pt x="2840" y="11653"/>
                  </a:lnTo>
                  <a:lnTo>
                    <a:pt x="2877" y="11653"/>
                  </a:lnTo>
                  <a:cubicBezTo>
                    <a:pt x="3013" y="11666"/>
                    <a:pt x="3062" y="11481"/>
                    <a:pt x="2939" y="11431"/>
                  </a:cubicBezTo>
                  <a:lnTo>
                    <a:pt x="2914" y="11431"/>
                  </a:lnTo>
                  <a:lnTo>
                    <a:pt x="2865" y="11431"/>
                  </a:lnTo>
                  <a:lnTo>
                    <a:pt x="2815" y="11419"/>
                  </a:lnTo>
                  <a:lnTo>
                    <a:pt x="2766" y="11407"/>
                  </a:lnTo>
                  <a:lnTo>
                    <a:pt x="2692" y="11394"/>
                  </a:lnTo>
                  <a:close/>
                  <a:moveTo>
                    <a:pt x="3593" y="11468"/>
                  </a:moveTo>
                  <a:cubicBezTo>
                    <a:pt x="3457" y="11481"/>
                    <a:pt x="3432" y="11653"/>
                    <a:pt x="3556" y="11690"/>
                  </a:cubicBezTo>
                  <a:cubicBezTo>
                    <a:pt x="3568" y="11703"/>
                    <a:pt x="3581" y="11703"/>
                    <a:pt x="3593" y="11690"/>
                  </a:cubicBezTo>
                  <a:lnTo>
                    <a:pt x="3679" y="11690"/>
                  </a:lnTo>
                  <a:lnTo>
                    <a:pt x="3741" y="11690"/>
                  </a:lnTo>
                  <a:lnTo>
                    <a:pt x="3790" y="11690"/>
                  </a:lnTo>
                  <a:lnTo>
                    <a:pt x="3827" y="11690"/>
                  </a:lnTo>
                  <a:cubicBezTo>
                    <a:pt x="3963" y="11690"/>
                    <a:pt x="3988" y="11518"/>
                    <a:pt x="3865" y="11468"/>
                  </a:cubicBezTo>
                  <a:cubicBezTo>
                    <a:pt x="3852" y="11468"/>
                    <a:pt x="3840" y="11468"/>
                    <a:pt x="3815" y="11468"/>
                  </a:cubicBezTo>
                  <a:lnTo>
                    <a:pt x="3778" y="11468"/>
                  </a:lnTo>
                  <a:lnTo>
                    <a:pt x="3729" y="11468"/>
                  </a:lnTo>
                  <a:lnTo>
                    <a:pt x="3593" y="11468"/>
                  </a:lnTo>
                  <a:close/>
                  <a:moveTo>
                    <a:pt x="4482" y="11357"/>
                  </a:moveTo>
                  <a:cubicBezTo>
                    <a:pt x="4371" y="11394"/>
                    <a:pt x="4371" y="11567"/>
                    <a:pt x="4482" y="11592"/>
                  </a:cubicBezTo>
                  <a:cubicBezTo>
                    <a:pt x="4506" y="11592"/>
                    <a:pt x="4519" y="11592"/>
                    <a:pt x="4531" y="11592"/>
                  </a:cubicBezTo>
                  <a:lnTo>
                    <a:pt x="4593" y="11579"/>
                  </a:lnTo>
                  <a:lnTo>
                    <a:pt x="4642" y="11567"/>
                  </a:lnTo>
                  <a:lnTo>
                    <a:pt x="4704" y="11555"/>
                  </a:lnTo>
                  <a:lnTo>
                    <a:pt x="4766" y="11530"/>
                  </a:lnTo>
                  <a:cubicBezTo>
                    <a:pt x="4864" y="11505"/>
                    <a:pt x="4877" y="11370"/>
                    <a:pt x="4790" y="11320"/>
                  </a:cubicBezTo>
                  <a:cubicBezTo>
                    <a:pt x="4766" y="11308"/>
                    <a:pt x="4729" y="11295"/>
                    <a:pt x="4704" y="11308"/>
                  </a:cubicBezTo>
                  <a:lnTo>
                    <a:pt x="4642" y="11320"/>
                  </a:lnTo>
                  <a:lnTo>
                    <a:pt x="4593" y="11333"/>
                  </a:lnTo>
                  <a:lnTo>
                    <a:pt x="4543" y="11345"/>
                  </a:lnTo>
                  <a:lnTo>
                    <a:pt x="4482" y="11370"/>
                  </a:lnTo>
                  <a:close/>
                  <a:moveTo>
                    <a:pt x="5346" y="11073"/>
                  </a:moveTo>
                  <a:cubicBezTo>
                    <a:pt x="5222" y="11123"/>
                    <a:pt x="5272" y="11308"/>
                    <a:pt x="5395" y="11295"/>
                  </a:cubicBezTo>
                  <a:cubicBezTo>
                    <a:pt x="5408" y="11295"/>
                    <a:pt x="5432" y="11295"/>
                    <a:pt x="5445" y="11283"/>
                  </a:cubicBezTo>
                  <a:lnTo>
                    <a:pt x="5469" y="11271"/>
                  </a:lnTo>
                  <a:lnTo>
                    <a:pt x="5519" y="11258"/>
                  </a:lnTo>
                  <a:lnTo>
                    <a:pt x="5568" y="11234"/>
                  </a:lnTo>
                  <a:lnTo>
                    <a:pt x="5617" y="11209"/>
                  </a:lnTo>
                  <a:lnTo>
                    <a:pt x="5654" y="11184"/>
                  </a:lnTo>
                  <a:cubicBezTo>
                    <a:pt x="5741" y="11147"/>
                    <a:pt x="5741" y="11012"/>
                    <a:pt x="5642" y="10975"/>
                  </a:cubicBezTo>
                  <a:cubicBezTo>
                    <a:pt x="5617" y="10962"/>
                    <a:pt x="5580" y="10962"/>
                    <a:pt x="5556" y="10975"/>
                  </a:cubicBezTo>
                  <a:lnTo>
                    <a:pt x="5469" y="11012"/>
                  </a:lnTo>
                  <a:lnTo>
                    <a:pt x="5420" y="11036"/>
                  </a:lnTo>
                  <a:lnTo>
                    <a:pt x="5346" y="11073"/>
                  </a:lnTo>
                  <a:close/>
                  <a:moveTo>
                    <a:pt x="6136" y="10641"/>
                  </a:moveTo>
                  <a:cubicBezTo>
                    <a:pt x="6099" y="10666"/>
                    <a:pt x="6086" y="10703"/>
                    <a:pt x="6086" y="10752"/>
                  </a:cubicBezTo>
                  <a:cubicBezTo>
                    <a:pt x="6111" y="10839"/>
                    <a:pt x="6198" y="10876"/>
                    <a:pt x="6272" y="10839"/>
                  </a:cubicBezTo>
                  <a:lnTo>
                    <a:pt x="6333" y="10789"/>
                  </a:lnTo>
                  <a:lnTo>
                    <a:pt x="6370" y="10765"/>
                  </a:lnTo>
                  <a:lnTo>
                    <a:pt x="6420" y="10728"/>
                  </a:lnTo>
                  <a:lnTo>
                    <a:pt x="6469" y="10703"/>
                  </a:lnTo>
                  <a:cubicBezTo>
                    <a:pt x="6580" y="10617"/>
                    <a:pt x="6481" y="10444"/>
                    <a:pt x="6358" y="10493"/>
                  </a:cubicBezTo>
                  <a:lnTo>
                    <a:pt x="6333" y="10505"/>
                  </a:lnTo>
                  <a:lnTo>
                    <a:pt x="6247" y="10567"/>
                  </a:lnTo>
                  <a:cubicBezTo>
                    <a:pt x="6210" y="10592"/>
                    <a:pt x="6173" y="10617"/>
                    <a:pt x="6136" y="10641"/>
                  </a:cubicBezTo>
                  <a:close/>
                  <a:moveTo>
                    <a:pt x="6864" y="10086"/>
                  </a:moveTo>
                  <a:cubicBezTo>
                    <a:pt x="6753" y="10160"/>
                    <a:pt x="6864" y="10333"/>
                    <a:pt x="6988" y="10271"/>
                  </a:cubicBezTo>
                  <a:cubicBezTo>
                    <a:pt x="7000" y="10271"/>
                    <a:pt x="7000" y="10259"/>
                    <a:pt x="7012" y="10259"/>
                  </a:cubicBezTo>
                  <a:lnTo>
                    <a:pt x="7185" y="10098"/>
                  </a:lnTo>
                  <a:cubicBezTo>
                    <a:pt x="7222" y="10061"/>
                    <a:pt x="7234" y="10012"/>
                    <a:pt x="7210" y="9962"/>
                  </a:cubicBezTo>
                  <a:cubicBezTo>
                    <a:pt x="7173" y="9888"/>
                    <a:pt x="7086" y="9876"/>
                    <a:pt x="7025" y="9925"/>
                  </a:cubicBezTo>
                  <a:cubicBezTo>
                    <a:pt x="6975" y="9987"/>
                    <a:pt x="6913" y="10036"/>
                    <a:pt x="6864" y="10086"/>
                  </a:cubicBezTo>
                  <a:close/>
                  <a:moveTo>
                    <a:pt x="7494" y="9432"/>
                  </a:moveTo>
                  <a:cubicBezTo>
                    <a:pt x="7395" y="9543"/>
                    <a:pt x="7568" y="9703"/>
                    <a:pt x="7679" y="9580"/>
                  </a:cubicBezTo>
                  <a:lnTo>
                    <a:pt x="7827" y="9407"/>
                  </a:lnTo>
                  <a:cubicBezTo>
                    <a:pt x="7926" y="9296"/>
                    <a:pt x="7790" y="9148"/>
                    <a:pt x="7679" y="9222"/>
                  </a:cubicBezTo>
                  <a:cubicBezTo>
                    <a:pt x="7666" y="9234"/>
                    <a:pt x="7654" y="9246"/>
                    <a:pt x="7642" y="9259"/>
                  </a:cubicBezTo>
                  <a:cubicBezTo>
                    <a:pt x="7592" y="9320"/>
                    <a:pt x="7543" y="9370"/>
                    <a:pt x="7494" y="9432"/>
                  </a:cubicBezTo>
                  <a:close/>
                  <a:moveTo>
                    <a:pt x="8049" y="8703"/>
                  </a:moveTo>
                  <a:cubicBezTo>
                    <a:pt x="7963" y="8827"/>
                    <a:pt x="8160" y="8975"/>
                    <a:pt x="8247" y="8827"/>
                  </a:cubicBezTo>
                  <a:cubicBezTo>
                    <a:pt x="8296" y="8765"/>
                    <a:pt x="8333" y="8703"/>
                    <a:pt x="8382" y="8629"/>
                  </a:cubicBezTo>
                  <a:cubicBezTo>
                    <a:pt x="8456" y="8518"/>
                    <a:pt x="8308" y="8382"/>
                    <a:pt x="8210" y="8481"/>
                  </a:cubicBezTo>
                  <a:cubicBezTo>
                    <a:pt x="8197" y="8493"/>
                    <a:pt x="8185" y="8493"/>
                    <a:pt x="8185" y="8506"/>
                  </a:cubicBezTo>
                  <a:cubicBezTo>
                    <a:pt x="8136" y="8567"/>
                    <a:pt x="8098" y="8642"/>
                    <a:pt x="8061" y="8703"/>
                  </a:cubicBezTo>
                  <a:close/>
                  <a:moveTo>
                    <a:pt x="8518" y="7913"/>
                  </a:moveTo>
                  <a:cubicBezTo>
                    <a:pt x="8493" y="7963"/>
                    <a:pt x="8506" y="8024"/>
                    <a:pt x="8543" y="8061"/>
                  </a:cubicBezTo>
                  <a:cubicBezTo>
                    <a:pt x="8605" y="8111"/>
                    <a:pt x="8691" y="8086"/>
                    <a:pt x="8728" y="8024"/>
                  </a:cubicBezTo>
                  <a:cubicBezTo>
                    <a:pt x="8765" y="7950"/>
                    <a:pt x="8802" y="7889"/>
                    <a:pt x="8827" y="7814"/>
                  </a:cubicBezTo>
                  <a:cubicBezTo>
                    <a:pt x="8888" y="7703"/>
                    <a:pt x="8740" y="7592"/>
                    <a:pt x="8654" y="7679"/>
                  </a:cubicBezTo>
                  <a:cubicBezTo>
                    <a:pt x="8642" y="7691"/>
                    <a:pt x="8629" y="7703"/>
                    <a:pt x="8629" y="7716"/>
                  </a:cubicBezTo>
                  <a:cubicBezTo>
                    <a:pt x="8592" y="7777"/>
                    <a:pt x="8555" y="7852"/>
                    <a:pt x="8518" y="7913"/>
                  </a:cubicBezTo>
                  <a:close/>
                  <a:moveTo>
                    <a:pt x="8901" y="7086"/>
                  </a:moveTo>
                  <a:cubicBezTo>
                    <a:pt x="8851" y="7197"/>
                    <a:pt x="9000" y="7296"/>
                    <a:pt x="9098" y="7210"/>
                  </a:cubicBezTo>
                  <a:cubicBezTo>
                    <a:pt x="9111" y="7197"/>
                    <a:pt x="9111" y="7185"/>
                    <a:pt x="9123" y="7173"/>
                  </a:cubicBezTo>
                  <a:cubicBezTo>
                    <a:pt x="9148" y="7099"/>
                    <a:pt x="9172" y="7024"/>
                    <a:pt x="9197" y="6950"/>
                  </a:cubicBezTo>
                  <a:cubicBezTo>
                    <a:pt x="9246" y="6827"/>
                    <a:pt x="9086" y="6728"/>
                    <a:pt x="9012" y="6839"/>
                  </a:cubicBezTo>
                  <a:cubicBezTo>
                    <a:pt x="9000" y="6839"/>
                    <a:pt x="8987" y="6852"/>
                    <a:pt x="8987" y="6876"/>
                  </a:cubicBezTo>
                  <a:cubicBezTo>
                    <a:pt x="8963" y="6938"/>
                    <a:pt x="8926" y="7012"/>
                    <a:pt x="8901" y="7086"/>
                  </a:cubicBezTo>
                  <a:close/>
                  <a:moveTo>
                    <a:pt x="9197" y="6222"/>
                  </a:moveTo>
                  <a:cubicBezTo>
                    <a:pt x="9160" y="6370"/>
                    <a:pt x="9382" y="6432"/>
                    <a:pt x="9419" y="6284"/>
                  </a:cubicBezTo>
                  <a:cubicBezTo>
                    <a:pt x="9444" y="6197"/>
                    <a:pt x="9456" y="6123"/>
                    <a:pt x="9481" y="6049"/>
                  </a:cubicBezTo>
                  <a:cubicBezTo>
                    <a:pt x="9506" y="5951"/>
                    <a:pt x="9395" y="5864"/>
                    <a:pt x="9308" y="5926"/>
                  </a:cubicBezTo>
                  <a:cubicBezTo>
                    <a:pt x="9284" y="5938"/>
                    <a:pt x="9259" y="5963"/>
                    <a:pt x="9246" y="6000"/>
                  </a:cubicBezTo>
                  <a:cubicBezTo>
                    <a:pt x="9234" y="6074"/>
                    <a:pt x="9209" y="6148"/>
                    <a:pt x="9197" y="6222"/>
                  </a:cubicBezTo>
                  <a:close/>
                  <a:moveTo>
                    <a:pt x="9382" y="5321"/>
                  </a:moveTo>
                  <a:cubicBezTo>
                    <a:pt x="9358" y="5444"/>
                    <a:pt x="9530" y="5506"/>
                    <a:pt x="9592" y="5407"/>
                  </a:cubicBezTo>
                  <a:cubicBezTo>
                    <a:pt x="9604" y="5395"/>
                    <a:pt x="9617" y="5370"/>
                    <a:pt x="9617" y="5358"/>
                  </a:cubicBezTo>
                  <a:cubicBezTo>
                    <a:pt x="9629" y="5284"/>
                    <a:pt x="9629" y="5198"/>
                    <a:pt x="9641" y="5124"/>
                  </a:cubicBezTo>
                  <a:cubicBezTo>
                    <a:pt x="9641" y="5099"/>
                    <a:pt x="9641" y="5087"/>
                    <a:pt x="9641" y="5062"/>
                  </a:cubicBezTo>
                  <a:cubicBezTo>
                    <a:pt x="9666" y="5000"/>
                    <a:pt x="9629" y="4938"/>
                    <a:pt x="9567" y="4926"/>
                  </a:cubicBezTo>
                  <a:cubicBezTo>
                    <a:pt x="9555" y="4914"/>
                    <a:pt x="9543" y="4914"/>
                    <a:pt x="9530" y="4926"/>
                  </a:cubicBezTo>
                  <a:cubicBezTo>
                    <a:pt x="9456" y="4926"/>
                    <a:pt x="9370" y="4926"/>
                    <a:pt x="9296" y="4926"/>
                  </a:cubicBezTo>
                  <a:cubicBezTo>
                    <a:pt x="9172" y="4926"/>
                    <a:pt x="9135" y="5111"/>
                    <a:pt x="9259" y="5148"/>
                  </a:cubicBezTo>
                  <a:cubicBezTo>
                    <a:pt x="9271" y="5161"/>
                    <a:pt x="9284" y="5161"/>
                    <a:pt x="9308" y="5161"/>
                  </a:cubicBezTo>
                  <a:lnTo>
                    <a:pt x="9419" y="5161"/>
                  </a:lnTo>
                  <a:cubicBezTo>
                    <a:pt x="9419" y="5222"/>
                    <a:pt x="9395" y="5272"/>
                    <a:pt x="9395" y="5333"/>
                  </a:cubicBezTo>
                  <a:close/>
                  <a:moveTo>
                    <a:pt x="9456" y="4420"/>
                  </a:moveTo>
                  <a:cubicBezTo>
                    <a:pt x="9469" y="4556"/>
                    <a:pt x="9666" y="4556"/>
                    <a:pt x="9679" y="4420"/>
                  </a:cubicBezTo>
                  <a:lnTo>
                    <a:pt x="9679" y="4358"/>
                  </a:lnTo>
                  <a:lnTo>
                    <a:pt x="9679" y="4173"/>
                  </a:lnTo>
                  <a:cubicBezTo>
                    <a:pt x="9679" y="4050"/>
                    <a:pt x="9506" y="4025"/>
                    <a:pt x="9456" y="4136"/>
                  </a:cubicBezTo>
                  <a:cubicBezTo>
                    <a:pt x="9456" y="4161"/>
                    <a:pt x="9456" y="4173"/>
                    <a:pt x="9456" y="4185"/>
                  </a:cubicBezTo>
                  <a:lnTo>
                    <a:pt x="9456" y="4420"/>
                  </a:lnTo>
                  <a:close/>
                  <a:moveTo>
                    <a:pt x="9395" y="3506"/>
                  </a:moveTo>
                  <a:cubicBezTo>
                    <a:pt x="9407" y="3642"/>
                    <a:pt x="9604" y="3642"/>
                    <a:pt x="9617" y="3506"/>
                  </a:cubicBezTo>
                  <a:lnTo>
                    <a:pt x="9617" y="3482"/>
                  </a:lnTo>
                  <a:cubicBezTo>
                    <a:pt x="9604" y="3395"/>
                    <a:pt x="9592" y="3321"/>
                    <a:pt x="9580" y="3235"/>
                  </a:cubicBezTo>
                  <a:cubicBezTo>
                    <a:pt x="9555" y="3111"/>
                    <a:pt x="9370" y="3111"/>
                    <a:pt x="9358" y="3235"/>
                  </a:cubicBezTo>
                  <a:cubicBezTo>
                    <a:pt x="9345" y="3260"/>
                    <a:pt x="9345" y="3272"/>
                    <a:pt x="9358" y="3284"/>
                  </a:cubicBezTo>
                  <a:cubicBezTo>
                    <a:pt x="9370" y="3358"/>
                    <a:pt x="9382" y="3432"/>
                    <a:pt x="9395" y="3506"/>
                  </a:cubicBezTo>
                  <a:close/>
                  <a:moveTo>
                    <a:pt x="9111" y="2692"/>
                  </a:moveTo>
                  <a:cubicBezTo>
                    <a:pt x="9197" y="2791"/>
                    <a:pt x="9358" y="2716"/>
                    <a:pt x="9321" y="2593"/>
                  </a:cubicBezTo>
                  <a:cubicBezTo>
                    <a:pt x="9308" y="2568"/>
                    <a:pt x="9308" y="2556"/>
                    <a:pt x="9296" y="2544"/>
                  </a:cubicBezTo>
                  <a:cubicBezTo>
                    <a:pt x="9234" y="2482"/>
                    <a:pt x="9172" y="2420"/>
                    <a:pt x="9098" y="2371"/>
                  </a:cubicBezTo>
                  <a:cubicBezTo>
                    <a:pt x="8987" y="2297"/>
                    <a:pt x="8851" y="2433"/>
                    <a:pt x="8938" y="2544"/>
                  </a:cubicBezTo>
                  <a:cubicBezTo>
                    <a:pt x="8950" y="2544"/>
                    <a:pt x="8963" y="2556"/>
                    <a:pt x="8975" y="2568"/>
                  </a:cubicBezTo>
                  <a:cubicBezTo>
                    <a:pt x="9024" y="2593"/>
                    <a:pt x="9074" y="2642"/>
                    <a:pt x="9111" y="2692"/>
                  </a:cubicBezTo>
                  <a:close/>
                  <a:moveTo>
                    <a:pt x="8395" y="2544"/>
                  </a:moveTo>
                  <a:cubicBezTo>
                    <a:pt x="8531" y="2507"/>
                    <a:pt x="8493" y="2309"/>
                    <a:pt x="8358" y="2321"/>
                  </a:cubicBezTo>
                  <a:cubicBezTo>
                    <a:pt x="8345" y="2321"/>
                    <a:pt x="8333" y="2321"/>
                    <a:pt x="8321" y="2321"/>
                  </a:cubicBezTo>
                  <a:cubicBezTo>
                    <a:pt x="8247" y="2346"/>
                    <a:pt x="8173" y="2383"/>
                    <a:pt x="8098" y="2420"/>
                  </a:cubicBezTo>
                  <a:cubicBezTo>
                    <a:pt x="8074" y="2433"/>
                    <a:pt x="8049" y="2445"/>
                    <a:pt x="8037" y="2470"/>
                  </a:cubicBezTo>
                  <a:cubicBezTo>
                    <a:pt x="8000" y="2568"/>
                    <a:pt x="8098" y="2679"/>
                    <a:pt x="8197" y="2630"/>
                  </a:cubicBezTo>
                  <a:cubicBezTo>
                    <a:pt x="8259" y="2593"/>
                    <a:pt x="8333" y="2568"/>
                    <a:pt x="8395" y="2544"/>
                  </a:cubicBezTo>
                  <a:close/>
                  <a:moveTo>
                    <a:pt x="7642" y="3000"/>
                  </a:moveTo>
                  <a:cubicBezTo>
                    <a:pt x="7666" y="2976"/>
                    <a:pt x="7679" y="2951"/>
                    <a:pt x="7679" y="2926"/>
                  </a:cubicBezTo>
                  <a:cubicBezTo>
                    <a:pt x="7691" y="2815"/>
                    <a:pt x="7568" y="2754"/>
                    <a:pt x="7494" y="2815"/>
                  </a:cubicBezTo>
                  <a:cubicBezTo>
                    <a:pt x="7420" y="2877"/>
                    <a:pt x="7370" y="2926"/>
                    <a:pt x="7308" y="3000"/>
                  </a:cubicBezTo>
                  <a:cubicBezTo>
                    <a:pt x="7284" y="3037"/>
                    <a:pt x="7271" y="3087"/>
                    <a:pt x="7296" y="3136"/>
                  </a:cubicBezTo>
                  <a:cubicBezTo>
                    <a:pt x="7346" y="3198"/>
                    <a:pt x="7432" y="3210"/>
                    <a:pt x="7481" y="3149"/>
                  </a:cubicBezTo>
                  <a:cubicBezTo>
                    <a:pt x="7531" y="3087"/>
                    <a:pt x="7580" y="3037"/>
                    <a:pt x="7642" y="2988"/>
                  </a:cubicBezTo>
                  <a:close/>
                  <a:moveTo>
                    <a:pt x="7259" y="3692"/>
                  </a:moveTo>
                  <a:cubicBezTo>
                    <a:pt x="7259" y="3655"/>
                    <a:pt x="7234" y="3605"/>
                    <a:pt x="7185" y="3593"/>
                  </a:cubicBezTo>
                  <a:cubicBezTo>
                    <a:pt x="7111" y="3568"/>
                    <a:pt x="7025" y="3630"/>
                    <a:pt x="7037" y="3704"/>
                  </a:cubicBezTo>
                  <a:cubicBezTo>
                    <a:pt x="7037" y="3790"/>
                    <a:pt x="7049" y="3877"/>
                    <a:pt x="7086" y="3963"/>
                  </a:cubicBezTo>
                  <a:cubicBezTo>
                    <a:pt x="7123" y="4099"/>
                    <a:pt x="7321" y="4050"/>
                    <a:pt x="7308" y="3914"/>
                  </a:cubicBezTo>
                  <a:cubicBezTo>
                    <a:pt x="7308" y="3914"/>
                    <a:pt x="7308" y="3901"/>
                    <a:pt x="7308" y="3889"/>
                  </a:cubicBezTo>
                  <a:cubicBezTo>
                    <a:pt x="7284" y="3827"/>
                    <a:pt x="7271" y="3766"/>
                    <a:pt x="7271" y="3692"/>
                  </a:cubicBezTo>
                  <a:close/>
                  <a:moveTo>
                    <a:pt x="7666" y="4408"/>
                  </a:moveTo>
                  <a:cubicBezTo>
                    <a:pt x="7568" y="4321"/>
                    <a:pt x="7420" y="4432"/>
                    <a:pt x="7481" y="4556"/>
                  </a:cubicBezTo>
                  <a:cubicBezTo>
                    <a:pt x="7481" y="4556"/>
                    <a:pt x="7494" y="4568"/>
                    <a:pt x="7506" y="4580"/>
                  </a:cubicBezTo>
                  <a:cubicBezTo>
                    <a:pt x="7555" y="4642"/>
                    <a:pt x="7617" y="4691"/>
                    <a:pt x="7679" y="4741"/>
                  </a:cubicBezTo>
                  <a:cubicBezTo>
                    <a:pt x="7802" y="4840"/>
                    <a:pt x="7950" y="4667"/>
                    <a:pt x="7839" y="4568"/>
                  </a:cubicBezTo>
                  <a:cubicBezTo>
                    <a:pt x="7778" y="4519"/>
                    <a:pt x="7728" y="4469"/>
                    <a:pt x="7666" y="4408"/>
                  </a:cubicBezTo>
                  <a:close/>
                  <a:moveTo>
                    <a:pt x="8395" y="4852"/>
                  </a:moveTo>
                  <a:cubicBezTo>
                    <a:pt x="8271" y="4815"/>
                    <a:pt x="8197" y="4988"/>
                    <a:pt x="8308" y="5062"/>
                  </a:cubicBezTo>
                  <a:cubicBezTo>
                    <a:pt x="8321" y="5062"/>
                    <a:pt x="8333" y="5074"/>
                    <a:pt x="8345" y="5074"/>
                  </a:cubicBezTo>
                  <a:cubicBezTo>
                    <a:pt x="8419" y="5099"/>
                    <a:pt x="8493" y="5111"/>
                    <a:pt x="8580" y="5124"/>
                  </a:cubicBezTo>
                  <a:cubicBezTo>
                    <a:pt x="8703" y="5136"/>
                    <a:pt x="8765" y="4963"/>
                    <a:pt x="8654" y="4901"/>
                  </a:cubicBezTo>
                  <a:cubicBezTo>
                    <a:pt x="8642" y="4901"/>
                    <a:pt x="8629" y="4889"/>
                    <a:pt x="8617" y="4889"/>
                  </a:cubicBezTo>
                  <a:cubicBezTo>
                    <a:pt x="8543" y="4877"/>
                    <a:pt x="8469" y="4864"/>
                    <a:pt x="8395" y="4852"/>
                  </a:cubicBezTo>
                  <a:close/>
                  <a:moveTo>
                    <a:pt x="10197" y="4852"/>
                  </a:moveTo>
                  <a:cubicBezTo>
                    <a:pt x="10074" y="4864"/>
                    <a:pt x="10074" y="5049"/>
                    <a:pt x="10197" y="5074"/>
                  </a:cubicBezTo>
                  <a:cubicBezTo>
                    <a:pt x="10209" y="5074"/>
                    <a:pt x="10222" y="5074"/>
                    <a:pt x="10234" y="5074"/>
                  </a:cubicBezTo>
                  <a:lnTo>
                    <a:pt x="10469" y="5037"/>
                  </a:lnTo>
                  <a:cubicBezTo>
                    <a:pt x="10592" y="5012"/>
                    <a:pt x="10592" y="4827"/>
                    <a:pt x="10469" y="4815"/>
                  </a:cubicBezTo>
                  <a:cubicBezTo>
                    <a:pt x="10456" y="4803"/>
                    <a:pt x="10431" y="4803"/>
                    <a:pt x="10419" y="4815"/>
                  </a:cubicBezTo>
                  <a:cubicBezTo>
                    <a:pt x="10345" y="4827"/>
                    <a:pt x="10271" y="4840"/>
                    <a:pt x="10197" y="4852"/>
                  </a:cubicBezTo>
                  <a:close/>
                  <a:moveTo>
                    <a:pt x="11098" y="4667"/>
                  </a:moveTo>
                  <a:cubicBezTo>
                    <a:pt x="11012" y="4691"/>
                    <a:pt x="10975" y="4803"/>
                    <a:pt x="11049" y="4864"/>
                  </a:cubicBezTo>
                  <a:cubicBezTo>
                    <a:pt x="11073" y="4889"/>
                    <a:pt x="11123" y="4901"/>
                    <a:pt x="11160" y="4901"/>
                  </a:cubicBezTo>
                  <a:lnTo>
                    <a:pt x="11382" y="4840"/>
                  </a:lnTo>
                  <a:cubicBezTo>
                    <a:pt x="11518" y="4803"/>
                    <a:pt x="11493" y="4593"/>
                    <a:pt x="11345" y="4605"/>
                  </a:cubicBezTo>
                  <a:lnTo>
                    <a:pt x="11320" y="4605"/>
                  </a:lnTo>
                  <a:lnTo>
                    <a:pt x="11098" y="4667"/>
                  </a:lnTo>
                  <a:close/>
                  <a:moveTo>
                    <a:pt x="11987" y="4408"/>
                  </a:moveTo>
                  <a:cubicBezTo>
                    <a:pt x="11851" y="4457"/>
                    <a:pt x="11888" y="4642"/>
                    <a:pt x="12024" y="4642"/>
                  </a:cubicBezTo>
                  <a:cubicBezTo>
                    <a:pt x="12036" y="4642"/>
                    <a:pt x="12049" y="4642"/>
                    <a:pt x="12061" y="4642"/>
                  </a:cubicBezTo>
                  <a:lnTo>
                    <a:pt x="12283" y="4556"/>
                  </a:lnTo>
                  <a:cubicBezTo>
                    <a:pt x="12394" y="4519"/>
                    <a:pt x="12369" y="4334"/>
                    <a:pt x="12246" y="4334"/>
                  </a:cubicBezTo>
                  <a:cubicBezTo>
                    <a:pt x="12221" y="4334"/>
                    <a:pt x="12209" y="4334"/>
                    <a:pt x="12197" y="4346"/>
                  </a:cubicBezTo>
                  <a:lnTo>
                    <a:pt x="11987" y="4420"/>
                  </a:lnTo>
                  <a:close/>
                  <a:moveTo>
                    <a:pt x="12839" y="4074"/>
                  </a:moveTo>
                  <a:cubicBezTo>
                    <a:pt x="12727" y="4124"/>
                    <a:pt x="12764" y="4296"/>
                    <a:pt x="12888" y="4296"/>
                  </a:cubicBezTo>
                  <a:cubicBezTo>
                    <a:pt x="12900" y="4296"/>
                    <a:pt x="12913" y="4296"/>
                    <a:pt x="12925" y="4284"/>
                  </a:cubicBezTo>
                  <a:lnTo>
                    <a:pt x="13147" y="4185"/>
                  </a:lnTo>
                  <a:cubicBezTo>
                    <a:pt x="13258" y="4136"/>
                    <a:pt x="13209" y="3951"/>
                    <a:pt x="13085" y="3963"/>
                  </a:cubicBezTo>
                  <a:cubicBezTo>
                    <a:pt x="13073" y="3963"/>
                    <a:pt x="13061" y="3976"/>
                    <a:pt x="13048" y="3976"/>
                  </a:cubicBezTo>
                  <a:close/>
                  <a:moveTo>
                    <a:pt x="13653" y="3655"/>
                  </a:moveTo>
                  <a:cubicBezTo>
                    <a:pt x="13542" y="3729"/>
                    <a:pt x="13604" y="3889"/>
                    <a:pt x="13727" y="3877"/>
                  </a:cubicBezTo>
                  <a:cubicBezTo>
                    <a:pt x="13740" y="3877"/>
                    <a:pt x="13752" y="3864"/>
                    <a:pt x="13764" y="3864"/>
                  </a:cubicBezTo>
                  <a:cubicBezTo>
                    <a:pt x="13838" y="3827"/>
                    <a:pt x="13900" y="3778"/>
                    <a:pt x="13974" y="3741"/>
                  </a:cubicBezTo>
                  <a:cubicBezTo>
                    <a:pt x="14098" y="3655"/>
                    <a:pt x="13987" y="3457"/>
                    <a:pt x="13851" y="3544"/>
                  </a:cubicBezTo>
                  <a:close/>
                  <a:moveTo>
                    <a:pt x="14419" y="3161"/>
                  </a:moveTo>
                  <a:cubicBezTo>
                    <a:pt x="14320" y="3235"/>
                    <a:pt x="14394" y="3395"/>
                    <a:pt x="14517" y="3371"/>
                  </a:cubicBezTo>
                  <a:cubicBezTo>
                    <a:pt x="14530" y="3371"/>
                    <a:pt x="14554" y="3358"/>
                    <a:pt x="14567" y="3358"/>
                  </a:cubicBezTo>
                  <a:cubicBezTo>
                    <a:pt x="14628" y="3309"/>
                    <a:pt x="14690" y="3260"/>
                    <a:pt x="14752" y="3210"/>
                  </a:cubicBezTo>
                  <a:cubicBezTo>
                    <a:pt x="14826" y="3149"/>
                    <a:pt x="14801" y="3013"/>
                    <a:pt x="14690" y="3000"/>
                  </a:cubicBezTo>
                  <a:cubicBezTo>
                    <a:pt x="14665" y="3000"/>
                    <a:pt x="14628" y="3013"/>
                    <a:pt x="14604" y="3025"/>
                  </a:cubicBezTo>
                  <a:close/>
                  <a:moveTo>
                    <a:pt x="15135" y="2581"/>
                  </a:moveTo>
                  <a:cubicBezTo>
                    <a:pt x="15097" y="2605"/>
                    <a:pt x="15085" y="2655"/>
                    <a:pt x="15097" y="2692"/>
                  </a:cubicBezTo>
                  <a:cubicBezTo>
                    <a:pt x="15110" y="2778"/>
                    <a:pt x="15221" y="2815"/>
                    <a:pt x="15295" y="2754"/>
                  </a:cubicBezTo>
                  <a:cubicBezTo>
                    <a:pt x="15344" y="2704"/>
                    <a:pt x="15406" y="2642"/>
                    <a:pt x="15455" y="2593"/>
                  </a:cubicBezTo>
                  <a:cubicBezTo>
                    <a:pt x="15579" y="2482"/>
                    <a:pt x="15418" y="2309"/>
                    <a:pt x="15307" y="2420"/>
                  </a:cubicBezTo>
                  <a:cubicBezTo>
                    <a:pt x="15246" y="2470"/>
                    <a:pt x="15196" y="2531"/>
                    <a:pt x="15135" y="2581"/>
                  </a:cubicBezTo>
                  <a:close/>
                  <a:moveTo>
                    <a:pt x="15752" y="1926"/>
                  </a:moveTo>
                  <a:cubicBezTo>
                    <a:pt x="15715" y="1951"/>
                    <a:pt x="15715" y="2001"/>
                    <a:pt x="15739" y="2050"/>
                  </a:cubicBezTo>
                  <a:cubicBezTo>
                    <a:pt x="15776" y="2124"/>
                    <a:pt x="15875" y="2124"/>
                    <a:pt x="15925" y="2062"/>
                  </a:cubicBezTo>
                  <a:cubicBezTo>
                    <a:pt x="15974" y="2001"/>
                    <a:pt x="16023" y="1939"/>
                    <a:pt x="16073" y="1877"/>
                  </a:cubicBezTo>
                  <a:cubicBezTo>
                    <a:pt x="16134" y="1778"/>
                    <a:pt x="16023" y="1655"/>
                    <a:pt x="15925" y="1717"/>
                  </a:cubicBezTo>
                  <a:cubicBezTo>
                    <a:pt x="15912" y="1717"/>
                    <a:pt x="15900" y="1729"/>
                    <a:pt x="15900" y="1741"/>
                  </a:cubicBezTo>
                  <a:cubicBezTo>
                    <a:pt x="15850" y="1803"/>
                    <a:pt x="15801" y="1865"/>
                    <a:pt x="15752" y="1926"/>
                  </a:cubicBezTo>
                  <a:close/>
                  <a:moveTo>
                    <a:pt x="16270" y="1173"/>
                  </a:moveTo>
                  <a:cubicBezTo>
                    <a:pt x="16159" y="1285"/>
                    <a:pt x="16332" y="1445"/>
                    <a:pt x="16443" y="1322"/>
                  </a:cubicBezTo>
                  <a:cubicBezTo>
                    <a:pt x="16455" y="1322"/>
                    <a:pt x="16455" y="1309"/>
                    <a:pt x="16468" y="1297"/>
                  </a:cubicBezTo>
                  <a:lnTo>
                    <a:pt x="16492" y="1248"/>
                  </a:lnTo>
                  <a:lnTo>
                    <a:pt x="16542" y="1149"/>
                  </a:lnTo>
                  <a:lnTo>
                    <a:pt x="16579" y="1087"/>
                  </a:lnTo>
                  <a:cubicBezTo>
                    <a:pt x="16653" y="964"/>
                    <a:pt x="16480" y="853"/>
                    <a:pt x="16394" y="951"/>
                  </a:cubicBezTo>
                  <a:cubicBezTo>
                    <a:pt x="16381" y="964"/>
                    <a:pt x="16381" y="976"/>
                    <a:pt x="16381" y="976"/>
                  </a:cubicBezTo>
                  <a:lnTo>
                    <a:pt x="16344" y="1038"/>
                  </a:lnTo>
                  <a:lnTo>
                    <a:pt x="16295" y="1136"/>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Holder 2"/>
          <p:cNvSpPr>
            <a:spLocks noGrp="1"/>
          </p:cNvSpPr>
          <p:nvPr>
            <p:ph type="title"/>
          </p:nvPr>
        </p:nvSpPr>
        <p:spPr/>
        <p:txBody>
          <a:bodyPr lIns="0" tIns="0" rIns="0" bIns="0"/>
          <a:lstStyle>
            <a:lvl1pPr>
              <a:defRPr sz="2100" b="1" i="0">
                <a:solidFill>
                  <a:srgbClr val="006FC0"/>
                </a:solidFill>
                <a:latin typeface="Calibri"/>
                <a:cs typeface="Calibri"/>
              </a:defRPr>
            </a:lvl1pPr>
          </a:lstStyle>
          <a:p>
            <a:endParaRPr/>
          </a:p>
        </p:txBody>
      </p:sp>
      <p:sp>
        <p:nvSpPr>
          <p:cNvPr id="3" name="Holder 3"/>
          <p:cNvSpPr>
            <a:spLocks noGrp="1"/>
          </p:cNvSpPr>
          <p:nvPr>
            <p:ph type="body" idx="1"/>
          </p:nvPr>
        </p:nvSpPr>
        <p:spPr/>
        <p:txBody>
          <a:bodyPr lIns="0" tIns="0" rIns="0" bIns="0"/>
          <a:lstStyle>
            <a:lvl1pPr>
              <a:defRPr b="0" i="0">
                <a:solidFill>
                  <a:schemeClr val="tx1"/>
                </a:solidFill>
              </a:defRPr>
            </a:lvl1pPr>
          </a:lstStyle>
          <a:p>
            <a:endParaRPr/>
          </a:p>
        </p:txBody>
      </p:sp>
      <p:sp>
        <p:nvSpPr>
          <p:cNvPr id="4" name="Holder 4"/>
          <p:cNvSpPr>
            <a:spLocks noGrp="1"/>
          </p:cNvSpPr>
          <p:nvPr>
            <p:ph type="ftr" sz="quarter" idx="5"/>
          </p:nvPr>
        </p:nvSpPr>
        <p:spPr>
          <a:xfrm>
            <a:off x="3108960" y="4783455"/>
            <a:ext cx="2926080" cy="257175"/>
          </a:xfrm>
          <a:prstGeom prst="rect">
            <a:avLst/>
          </a:prstGeom>
        </p:spPr>
        <p:txBody>
          <a:bodyPr lIns="0" tIns="0" rIns="0" bIns="0"/>
          <a:lstStyle>
            <a:lvl1pPr algn="ctr">
              <a:defRPr>
                <a:solidFill>
                  <a:schemeClr val="tx1">
                    <a:tint val="75000"/>
                  </a:schemeClr>
                </a:solidFill>
              </a:defRPr>
            </a:lvl1pPr>
          </a:lstStyle>
          <a:p>
            <a:endParaRPr/>
          </a:p>
        </p:txBody>
      </p:sp>
      <p:sp>
        <p:nvSpPr>
          <p:cNvPr id="5" name="Holder 5"/>
          <p:cNvSpPr>
            <a:spLocks noGrp="1"/>
          </p:cNvSpPr>
          <p:nvPr>
            <p:ph type="dt" sz="half" idx="6"/>
          </p:nvPr>
        </p:nvSpPr>
        <p:spPr>
          <a:xfrm>
            <a:off x="457200" y="4783455"/>
            <a:ext cx="2103120" cy="257175"/>
          </a:xfrm>
          <a:prstGeom prst="rect">
            <a:avLst/>
          </a:prstGeom>
        </p:spPr>
        <p:txBody>
          <a:bodyPr lIns="0" tIns="0" rIns="0" bIns="0"/>
          <a:lstStyle>
            <a:lvl1pPr algn="l">
              <a:defRPr>
                <a:solidFill>
                  <a:schemeClr val="tx1">
                    <a:tint val="75000"/>
                  </a:schemeClr>
                </a:solidFill>
              </a:defRPr>
            </a:lvl1pPr>
          </a:lstStyle>
          <a:p>
            <a:fld id="{1D8BD707-D9CF-40AE-B4C6-C98DA3205C09}" type="datetimeFigureOut">
              <a:rPr lang="en-US"/>
              <a:pPr/>
              <a:t>12/28/2023</a:t>
            </a:fld>
            <a:endParaRPr lang="en-US"/>
          </a:p>
        </p:txBody>
      </p:sp>
      <p:sp>
        <p:nvSpPr>
          <p:cNvPr id="6" name="Holder 6"/>
          <p:cNvSpPr>
            <a:spLocks noGrp="1"/>
          </p:cNvSpPr>
          <p:nvPr>
            <p:ph type="sldNum" sz="quarter" idx="7"/>
          </p:nvPr>
        </p:nvSpPr>
        <p:spPr/>
        <p:txBody>
          <a:bodyPr lIns="0" tIns="0" rIns="0" bIns="0"/>
          <a:lstStyle>
            <a:lvl1pPr algn="r">
              <a:defRPr>
                <a:solidFill>
                  <a:schemeClr val="tx1">
                    <a:tint val="75000"/>
                  </a:schemeClr>
                </a:solidFill>
              </a:defRPr>
            </a:lvl1pPr>
          </a:lstStyle>
          <a:p>
            <a:fld id="{B6F15528-21DE-4FAA-801E-634DDDAF4B2B}" type="slidenum">
              <a:rPr/>
              <a:pPr/>
              <a:t>‹#›</a:t>
            </a:fld>
            <a:endParaRPr/>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166"/>
        <p:cNvGrpSpPr/>
        <p:nvPr/>
      </p:nvGrpSpPr>
      <p:grpSpPr>
        <a:xfrm>
          <a:off x="0" y="0"/>
          <a:ext cx="0" cy="0"/>
          <a:chOff x="0" y="0"/>
          <a:chExt cx="0" cy="0"/>
        </a:xfrm>
      </p:grpSpPr>
      <p:grpSp>
        <p:nvGrpSpPr>
          <p:cNvPr id="167" name="Google Shape;167;p6"/>
          <p:cNvGrpSpPr/>
          <p:nvPr/>
        </p:nvGrpSpPr>
        <p:grpSpPr>
          <a:xfrm>
            <a:off x="352670" y="6764"/>
            <a:ext cx="8793030" cy="5129556"/>
            <a:chOff x="514825" y="859725"/>
            <a:chExt cx="6865800" cy="4005275"/>
          </a:xfrm>
        </p:grpSpPr>
        <p:sp>
          <p:nvSpPr>
            <p:cNvPr id="168" name="Google Shape;168;p6"/>
            <p:cNvSpPr/>
            <p:nvPr/>
          </p:nvSpPr>
          <p:spPr>
            <a:xfrm>
              <a:off x="561875" y="2486675"/>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169;p6"/>
            <p:cNvSpPr/>
            <p:nvPr/>
          </p:nvSpPr>
          <p:spPr>
            <a:xfrm>
              <a:off x="561875" y="2694675"/>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170;p6"/>
            <p:cNvSpPr/>
            <p:nvPr/>
          </p:nvSpPr>
          <p:spPr>
            <a:xfrm>
              <a:off x="561875" y="289230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171;p6"/>
            <p:cNvSpPr/>
            <p:nvPr/>
          </p:nvSpPr>
          <p:spPr>
            <a:xfrm>
              <a:off x="561875" y="3100000"/>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172;p6"/>
            <p:cNvSpPr/>
            <p:nvPr/>
          </p:nvSpPr>
          <p:spPr>
            <a:xfrm>
              <a:off x="561875" y="167570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173;p6"/>
            <p:cNvSpPr/>
            <p:nvPr/>
          </p:nvSpPr>
          <p:spPr>
            <a:xfrm>
              <a:off x="561875" y="1883700"/>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174;p6"/>
            <p:cNvSpPr/>
            <p:nvPr/>
          </p:nvSpPr>
          <p:spPr>
            <a:xfrm>
              <a:off x="561875" y="2081350"/>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175;p6"/>
            <p:cNvSpPr/>
            <p:nvPr/>
          </p:nvSpPr>
          <p:spPr>
            <a:xfrm>
              <a:off x="561875" y="228902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176;p6"/>
            <p:cNvSpPr/>
            <p:nvPr/>
          </p:nvSpPr>
          <p:spPr>
            <a:xfrm>
              <a:off x="561875" y="107272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177;p6"/>
            <p:cNvSpPr/>
            <p:nvPr/>
          </p:nvSpPr>
          <p:spPr>
            <a:xfrm>
              <a:off x="561875" y="127037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 name="Google Shape;178;p6"/>
            <p:cNvSpPr/>
            <p:nvPr/>
          </p:nvSpPr>
          <p:spPr>
            <a:xfrm>
              <a:off x="561875" y="147805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 name="Google Shape;179;p6"/>
            <p:cNvSpPr/>
            <p:nvPr/>
          </p:nvSpPr>
          <p:spPr>
            <a:xfrm>
              <a:off x="561875" y="410860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180;p6"/>
            <p:cNvSpPr/>
            <p:nvPr/>
          </p:nvSpPr>
          <p:spPr>
            <a:xfrm>
              <a:off x="561875" y="431660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181;p6"/>
            <p:cNvSpPr/>
            <p:nvPr/>
          </p:nvSpPr>
          <p:spPr>
            <a:xfrm>
              <a:off x="561875" y="4514250"/>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182;p6"/>
            <p:cNvSpPr/>
            <p:nvPr/>
          </p:nvSpPr>
          <p:spPr>
            <a:xfrm>
              <a:off x="561875" y="472192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183;p6"/>
            <p:cNvSpPr/>
            <p:nvPr/>
          </p:nvSpPr>
          <p:spPr>
            <a:xfrm>
              <a:off x="561875" y="3297650"/>
              <a:ext cx="6818750" cy="0"/>
            </a:xfrm>
            <a:custGeom>
              <a:avLst/>
              <a:gdLst/>
              <a:ahLst/>
              <a:cxnLst/>
              <a:rect l="l" t="t" r="r" b="b"/>
              <a:pathLst>
                <a:path w="272750"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184;p6"/>
            <p:cNvSpPr/>
            <p:nvPr/>
          </p:nvSpPr>
          <p:spPr>
            <a:xfrm>
              <a:off x="561875" y="350562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185;p6"/>
            <p:cNvSpPr/>
            <p:nvPr/>
          </p:nvSpPr>
          <p:spPr>
            <a:xfrm>
              <a:off x="561875" y="370327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186;p6"/>
            <p:cNvSpPr/>
            <p:nvPr/>
          </p:nvSpPr>
          <p:spPr>
            <a:xfrm>
              <a:off x="561875" y="391095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187;p6"/>
            <p:cNvSpPr/>
            <p:nvPr/>
          </p:nvSpPr>
          <p:spPr>
            <a:xfrm>
              <a:off x="514825" y="859725"/>
              <a:ext cx="25" cy="4005275"/>
            </a:xfrm>
            <a:custGeom>
              <a:avLst/>
              <a:gdLst/>
              <a:ahLst/>
              <a:cxnLst/>
              <a:rect l="l" t="t" r="r" b="b"/>
              <a:pathLst>
                <a:path w="1" h="160211" fill="none" extrusionOk="0">
                  <a:moveTo>
                    <a:pt x="0" y="0"/>
                  </a:moveTo>
                  <a:lnTo>
                    <a:pt x="0" y="160211"/>
                  </a:lnTo>
                </a:path>
              </a:pathLst>
            </a:custGeom>
            <a:noFill/>
            <a:ln w="7850" cap="flat" cmpd="sng">
              <a:solidFill>
                <a:schemeClr val="dk1"/>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 name="Google Shape;188;p6"/>
            <p:cNvSpPr/>
            <p:nvPr/>
          </p:nvSpPr>
          <p:spPr>
            <a:xfrm>
              <a:off x="563750" y="859725"/>
              <a:ext cx="25" cy="4005275"/>
            </a:xfrm>
            <a:custGeom>
              <a:avLst/>
              <a:gdLst/>
              <a:ahLst/>
              <a:cxnLst/>
              <a:rect l="l" t="t" r="r" b="b"/>
              <a:pathLst>
                <a:path w="1" h="160211" fill="none" extrusionOk="0">
                  <a:moveTo>
                    <a:pt x="1" y="0"/>
                  </a:moveTo>
                  <a:lnTo>
                    <a:pt x="1" y="160211"/>
                  </a:lnTo>
                </a:path>
              </a:pathLst>
            </a:custGeom>
            <a:noFill/>
            <a:ln w="7850" cap="flat" cmpd="sng">
              <a:solidFill>
                <a:schemeClr val="dk1"/>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9" name="Google Shape;189;p6"/>
          <p:cNvSpPr txBox="1">
            <a:spLocks noGrp="1"/>
          </p:cNvSpPr>
          <p:nvPr>
            <p:ph type="title"/>
          </p:nvPr>
        </p:nvSpPr>
        <p:spPr>
          <a:xfrm>
            <a:off x="4572000" y="540000"/>
            <a:ext cx="3852000" cy="488700"/>
          </a:xfrm>
          <a:prstGeom prst="rect">
            <a:avLst/>
          </a:prstGeom>
        </p:spPr>
        <p:txBody>
          <a:bodyPr spcFirstLastPara="1" wrap="square" lIns="0" tIns="0" rIns="0" bIns="0" anchor="t" anchorCtr="0">
            <a:noAutofit/>
          </a:bodyPr>
          <a:lstStyle>
            <a:lvl1pPr lvl="0" algn="r" rtl="0">
              <a:spcBef>
                <a:spcPts val="0"/>
              </a:spcBef>
              <a:spcAft>
                <a:spcPts val="0"/>
              </a:spcAft>
              <a:buSzPts val="4800"/>
              <a:buNone/>
              <a:defRPr/>
            </a:lvl1pPr>
            <a:lvl2pPr lvl="1" rtl="0">
              <a:spcBef>
                <a:spcPts val="0"/>
              </a:spcBef>
              <a:spcAft>
                <a:spcPts val="0"/>
              </a:spcAft>
              <a:buSzPts val="4800"/>
              <a:buNone/>
              <a:defRPr sz="4800"/>
            </a:lvl2pPr>
            <a:lvl3pPr lvl="2" rtl="0">
              <a:spcBef>
                <a:spcPts val="0"/>
              </a:spcBef>
              <a:spcAft>
                <a:spcPts val="0"/>
              </a:spcAft>
              <a:buSzPts val="4800"/>
              <a:buNone/>
              <a:defRPr sz="4800"/>
            </a:lvl3pPr>
            <a:lvl4pPr lvl="3" rtl="0">
              <a:spcBef>
                <a:spcPts val="0"/>
              </a:spcBef>
              <a:spcAft>
                <a:spcPts val="0"/>
              </a:spcAft>
              <a:buSzPts val="4800"/>
              <a:buNone/>
              <a:defRPr sz="4800"/>
            </a:lvl4pPr>
            <a:lvl5pPr lvl="4" rtl="0">
              <a:spcBef>
                <a:spcPts val="0"/>
              </a:spcBef>
              <a:spcAft>
                <a:spcPts val="0"/>
              </a:spcAft>
              <a:buSzPts val="4800"/>
              <a:buNone/>
              <a:defRPr sz="4800"/>
            </a:lvl5pPr>
            <a:lvl6pPr lvl="5" rtl="0">
              <a:spcBef>
                <a:spcPts val="0"/>
              </a:spcBef>
              <a:spcAft>
                <a:spcPts val="0"/>
              </a:spcAft>
              <a:buSzPts val="4800"/>
              <a:buNone/>
              <a:defRPr sz="4800"/>
            </a:lvl6pPr>
            <a:lvl7pPr lvl="6" rtl="0">
              <a:spcBef>
                <a:spcPts val="0"/>
              </a:spcBef>
              <a:spcAft>
                <a:spcPts val="0"/>
              </a:spcAft>
              <a:buSzPts val="4800"/>
              <a:buNone/>
              <a:defRPr sz="4800"/>
            </a:lvl7pPr>
            <a:lvl8pPr lvl="7" rtl="0">
              <a:spcBef>
                <a:spcPts val="0"/>
              </a:spcBef>
              <a:spcAft>
                <a:spcPts val="0"/>
              </a:spcAft>
              <a:buSzPts val="4800"/>
              <a:buNone/>
              <a:defRPr sz="4800"/>
            </a:lvl8pPr>
            <a:lvl9pPr lvl="8" rtl="0">
              <a:spcBef>
                <a:spcPts val="0"/>
              </a:spcBef>
              <a:spcAft>
                <a:spcPts val="0"/>
              </a:spcAft>
              <a:buSzPts val="4800"/>
              <a:buNone/>
              <a:defRPr sz="4800"/>
            </a:lvl9pPr>
          </a:lstStyle>
          <a:p>
            <a:endParaRPr/>
          </a:p>
        </p:txBody>
      </p:sp>
    </p:spTree>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type="obj">
  <p:cSld name="1_Title Only">
    <p:spTree>
      <p:nvGrpSpPr>
        <p:cNvPr id="1" name=""/>
        <p:cNvGrpSpPr/>
        <p:nvPr/>
      </p:nvGrpSpPr>
      <p:grpSpPr>
        <a:xfrm>
          <a:off x="0" y="0"/>
          <a:ext cx="0" cy="0"/>
          <a:chOff x="0" y="0"/>
          <a:chExt cx="0" cy="0"/>
        </a:xfrm>
      </p:grpSpPr>
      <p:sp>
        <p:nvSpPr>
          <p:cNvPr id="2" name="Holder 2"/>
          <p:cNvSpPr>
            <a:spLocks noGrp="1"/>
          </p:cNvSpPr>
          <p:nvPr>
            <p:ph type="title"/>
          </p:nvPr>
        </p:nvSpPr>
        <p:spPr/>
        <p:txBody>
          <a:bodyPr lIns="0" tIns="0" rIns="0" bIns="0"/>
          <a:lstStyle>
            <a:lvl1pPr>
              <a:defRPr sz="2100" b="1" i="0">
                <a:solidFill>
                  <a:srgbClr val="006FC0"/>
                </a:solidFill>
                <a:latin typeface="Calibri"/>
                <a:cs typeface="Calibri"/>
              </a:defRPr>
            </a:lvl1pPr>
          </a:lstStyle>
          <a:p>
            <a:endParaRPr/>
          </a:p>
        </p:txBody>
      </p:sp>
      <p:sp>
        <p:nvSpPr>
          <p:cNvPr id="3" name="Holder 3"/>
          <p:cNvSpPr>
            <a:spLocks noGrp="1"/>
          </p:cNvSpPr>
          <p:nvPr>
            <p:ph type="ftr" sz="quarter" idx="5"/>
          </p:nvPr>
        </p:nvSpPr>
        <p:spPr>
          <a:xfrm>
            <a:off x="3108960" y="4783455"/>
            <a:ext cx="2926080" cy="257175"/>
          </a:xfrm>
          <a:prstGeom prst="rect">
            <a:avLst/>
          </a:prstGeom>
        </p:spPr>
        <p:txBody>
          <a:bodyPr lIns="0" tIns="0" rIns="0" bIns="0"/>
          <a:lstStyle>
            <a:lvl1pPr algn="ctr">
              <a:defRPr>
                <a:solidFill>
                  <a:schemeClr val="tx1">
                    <a:tint val="75000"/>
                  </a:schemeClr>
                </a:solidFill>
              </a:defRPr>
            </a:lvl1pPr>
          </a:lstStyle>
          <a:p>
            <a:endParaRPr/>
          </a:p>
        </p:txBody>
      </p:sp>
      <p:sp>
        <p:nvSpPr>
          <p:cNvPr id="4" name="Holder 4"/>
          <p:cNvSpPr>
            <a:spLocks noGrp="1"/>
          </p:cNvSpPr>
          <p:nvPr>
            <p:ph type="dt" sz="half" idx="6"/>
          </p:nvPr>
        </p:nvSpPr>
        <p:spPr>
          <a:xfrm>
            <a:off x="457200" y="4783455"/>
            <a:ext cx="2103120" cy="257175"/>
          </a:xfrm>
          <a:prstGeom prst="rect">
            <a:avLst/>
          </a:prstGeom>
        </p:spPr>
        <p:txBody>
          <a:bodyPr lIns="0" tIns="0" rIns="0" bIns="0"/>
          <a:lstStyle>
            <a:lvl1pPr algn="l">
              <a:defRPr>
                <a:solidFill>
                  <a:schemeClr val="tx1">
                    <a:tint val="75000"/>
                  </a:schemeClr>
                </a:solidFill>
              </a:defRPr>
            </a:lvl1pPr>
          </a:lstStyle>
          <a:p>
            <a:fld id="{1D8BD707-D9CF-40AE-B4C6-C98DA3205C09}" type="datetimeFigureOut">
              <a:rPr lang="en-US"/>
              <a:pPr/>
              <a:t>12/28/2023</a:t>
            </a:fld>
            <a:endParaRPr lang="en-US"/>
          </a:p>
        </p:txBody>
      </p:sp>
      <p:sp>
        <p:nvSpPr>
          <p:cNvPr id="5" name="Holder 5"/>
          <p:cNvSpPr>
            <a:spLocks noGrp="1"/>
          </p:cNvSpPr>
          <p:nvPr>
            <p:ph type="sldNum" sz="quarter" idx="7"/>
          </p:nvPr>
        </p:nvSpPr>
        <p:spPr/>
        <p:txBody>
          <a:bodyPr lIns="0" tIns="0" rIns="0" bIns="0"/>
          <a:lstStyle>
            <a:lvl1pPr algn="r">
              <a:defRPr>
                <a:solidFill>
                  <a:schemeClr val="tx1">
                    <a:tint val="75000"/>
                  </a:schemeClr>
                </a:solidFill>
              </a:defRPr>
            </a:lvl1pPr>
          </a:lstStyle>
          <a:p>
            <a:fld id="{B6F15528-21DE-4FAA-801E-634DDDAF4B2B}" type="slidenum">
              <a:rPr/>
              <a:pPr/>
              <a:t>‹#›</a:t>
            </a:fld>
            <a:endParaRPr/>
          </a:p>
        </p:txBody>
      </p:sp>
    </p:spTree>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matchingName="Blank slide" type="blank">
  <p:cSld name="BLANK">
    <p:spTree>
      <p:nvGrpSpPr>
        <p:cNvPr id="1" name="Shape 1521"/>
        <p:cNvGrpSpPr/>
        <p:nvPr/>
      </p:nvGrpSpPr>
      <p:grpSpPr>
        <a:xfrm>
          <a:off x="0" y="0"/>
          <a:ext cx="0" cy="0"/>
          <a:chOff x="0" y="0"/>
          <a:chExt cx="0" cy="0"/>
        </a:xfrm>
      </p:grpSpPr>
    </p:spTree>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matchingName="Title only">
  <p:cSld name="CUSTOM">
    <p:spTree>
      <p:nvGrpSpPr>
        <p:cNvPr id="1" name="Shape 1522"/>
        <p:cNvGrpSpPr/>
        <p:nvPr/>
      </p:nvGrpSpPr>
      <p:grpSpPr>
        <a:xfrm>
          <a:off x="0" y="0"/>
          <a:ext cx="0" cy="0"/>
          <a:chOff x="0" y="0"/>
          <a:chExt cx="0" cy="0"/>
        </a:xfrm>
      </p:grpSpPr>
      <p:sp>
        <p:nvSpPr>
          <p:cNvPr id="1523" name="Google Shape;1523;p54"/>
          <p:cNvSpPr txBox="1">
            <a:spLocks noGrp="1"/>
          </p:cNvSpPr>
          <p:nvPr>
            <p:ph type="title"/>
          </p:nvPr>
        </p:nvSpPr>
        <p:spPr>
          <a:xfrm>
            <a:off x="1048350" y="323850"/>
            <a:ext cx="7047300" cy="482400"/>
          </a:xfrm>
          <a:prstGeom prst="rect">
            <a:avLst/>
          </a:prstGeom>
        </p:spPr>
        <p:txBody>
          <a:bodyPr spcFirstLastPara="1" wrap="square" lIns="91425" tIns="91425" rIns="91425" bIns="91425" anchor="t" anchorCtr="0">
            <a:noAutofit/>
          </a:bodyPr>
          <a:lstStyle>
            <a:lvl1pPr lvl="0" rtl="0">
              <a:spcBef>
                <a:spcPts val="0"/>
              </a:spcBef>
              <a:spcAft>
                <a:spcPts val="0"/>
              </a:spcAft>
              <a:buSzPts val="2400"/>
              <a:buFont typeface="Arial"/>
              <a:buNone/>
              <a:defRPr>
                <a:latin typeface="Arial"/>
                <a:ea typeface="Arial"/>
                <a:cs typeface="Arial"/>
                <a:sym typeface="Arial"/>
              </a:defRPr>
            </a:lvl1pPr>
            <a:lvl2pPr lvl="1" rtl="0">
              <a:spcBef>
                <a:spcPts val="0"/>
              </a:spcBef>
              <a:spcAft>
                <a:spcPts val="0"/>
              </a:spcAft>
              <a:buSzPts val="2400"/>
              <a:buFont typeface="Arial"/>
              <a:buNone/>
              <a:defRPr>
                <a:latin typeface="Arial"/>
                <a:ea typeface="Arial"/>
                <a:cs typeface="Arial"/>
                <a:sym typeface="Arial"/>
              </a:defRPr>
            </a:lvl2pPr>
            <a:lvl3pPr lvl="2" rtl="0">
              <a:spcBef>
                <a:spcPts val="0"/>
              </a:spcBef>
              <a:spcAft>
                <a:spcPts val="0"/>
              </a:spcAft>
              <a:buSzPts val="2400"/>
              <a:buFont typeface="Arial"/>
              <a:buNone/>
              <a:defRPr>
                <a:latin typeface="Arial"/>
                <a:ea typeface="Arial"/>
                <a:cs typeface="Arial"/>
                <a:sym typeface="Arial"/>
              </a:defRPr>
            </a:lvl3pPr>
            <a:lvl4pPr lvl="3" rtl="0">
              <a:spcBef>
                <a:spcPts val="0"/>
              </a:spcBef>
              <a:spcAft>
                <a:spcPts val="0"/>
              </a:spcAft>
              <a:buSzPts val="2400"/>
              <a:buFont typeface="Arial"/>
              <a:buNone/>
              <a:defRPr>
                <a:latin typeface="Arial"/>
                <a:ea typeface="Arial"/>
                <a:cs typeface="Arial"/>
                <a:sym typeface="Arial"/>
              </a:defRPr>
            </a:lvl4pPr>
            <a:lvl5pPr lvl="4" rtl="0">
              <a:spcBef>
                <a:spcPts val="0"/>
              </a:spcBef>
              <a:spcAft>
                <a:spcPts val="0"/>
              </a:spcAft>
              <a:buSzPts val="2400"/>
              <a:buFont typeface="Arial"/>
              <a:buNone/>
              <a:defRPr>
                <a:latin typeface="Arial"/>
                <a:ea typeface="Arial"/>
                <a:cs typeface="Arial"/>
                <a:sym typeface="Arial"/>
              </a:defRPr>
            </a:lvl5pPr>
            <a:lvl6pPr lvl="5" rtl="0">
              <a:spcBef>
                <a:spcPts val="0"/>
              </a:spcBef>
              <a:spcAft>
                <a:spcPts val="0"/>
              </a:spcAft>
              <a:buSzPts val="2400"/>
              <a:buFont typeface="Arial"/>
              <a:buNone/>
              <a:defRPr>
                <a:latin typeface="Arial"/>
                <a:ea typeface="Arial"/>
                <a:cs typeface="Arial"/>
                <a:sym typeface="Arial"/>
              </a:defRPr>
            </a:lvl6pPr>
            <a:lvl7pPr lvl="6" rtl="0">
              <a:spcBef>
                <a:spcPts val="0"/>
              </a:spcBef>
              <a:spcAft>
                <a:spcPts val="0"/>
              </a:spcAft>
              <a:buSzPts val="2400"/>
              <a:buFont typeface="Arial"/>
              <a:buNone/>
              <a:defRPr>
                <a:latin typeface="Arial"/>
                <a:ea typeface="Arial"/>
                <a:cs typeface="Arial"/>
                <a:sym typeface="Arial"/>
              </a:defRPr>
            </a:lvl7pPr>
            <a:lvl8pPr lvl="7" rtl="0">
              <a:spcBef>
                <a:spcPts val="0"/>
              </a:spcBef>
              <a:spcAft>
                <a:spcPts val="0"/>
              </a:spcAft>
              <a:buSzPts val="2400"/>
              <a:buFont typeface="Arial"/>
              <a:buNone/>
              <a:defRPr>
                <a:latin typeface="Arial"/>
                <a:ea typeface="Arial"/>
                <a:cs typeface="Arial"/>
                <a:sym typeface="Arial"/>
              </a:defRPr>
            </a:lvl8pPr>
            <a:lvl9pPr lvl="8" rtl="0">
              <a:spcBef>
                <a:spcPts val="0"/>
              </a:spcBef>
              <a:spcAft>
                <a:spcPts val="0"/>
              </a:spcAft>
              <a:buSzPts val="2400"/>
              <a:buFont typeface="Arial"/>
              <a:buNone/>
              <a:defRPr>
                <a:latin typeface="Arial"/>
                <a:ea typeface="Arial"/>
                <a:cs typeface="Arial"/>
                <a:sym typeface="Arial"/>
              </a:defRPr>
            </a:lvl9pPr>
          </a:lstStyle>
          <a:p>
            <a:endParaRPr/>
          </a:p>
        </p:txBody>
      </p:sp>
    </p:spTree>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matchingName="Blank slide" type="blank">
  <p:cSld name="BLANK">
    <p:spTree>
      <p:nvGrpSpPr>
        <p:cNvPr id="1" name="Shape 1527"/>
        <p:cNvGrpSpPr/>
        <p:nvPr/>
      </p:nvGrpSpPr>
      <p:grpSpPr>
        <a:xfrm>
          <a:off x="0" y="0"/>
          <a:ext cx="0" cy="0"/>
          <a:chOff x="0" y="0"/>
          <a:chExt cx="0" cy="0"/>
        </a:xfrm>
      </p:grpSpPr>
    </p:spTree>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matchingName="Title only">
  <p:cSld name="CUSTOM">
    <p:spTree>
      <p:nvGrpSpPr>
        <p:cNvPr id="1" name="Shape 1528"/>
        <p:cNvGrpSpPr/>
        <p:nvPr/>
      </p:nvGrpSpPr>
      <p:grpSpPr>
        <a:xfrm>
          <a:off x="0" y="0"/>
          <a:ext cx="0" cy="0"/>
          <a:chOff x="0" y="0"/>
          <a:chExt cx="0" cy="0"/>
        </a:xfrm>
      </p:grpSpPr>
      <p:sp>
        <p:nvSpPr>
          <p:cNvPr id="1529" name="Google Shape;1529;p57"/>
          <p:cNvSpPr txBox="1">
            <a:spLocks noGrp="1"/>
          </p:cNvSpPr>
          <p:nvPr>
            <p:ph type="title"/>
          </p:nvPr>
        </p:nvSpPr>
        <p:spPr>
          <a:xfrm>
            <a:off x="1048350" y="323850"/>
            <a:ext cx="7047300" cy="482400"/>
          </a:xfrm>
          <a:prstGeom prst="rect">
            <a:avLst/>
          </a:prstGeom>
        </p:spPr>
        <p:txBody>
          <a:bodyPr spcFirstLastPara="1" wrap="square" lIns="91425" tIns="91425" rIns="91425" bIns="91425" anchor="t" anchorCtr="0">
            <a:noAutofit/>
          </a:bodyPr>
          <a:lstStyle>
            <a:lvl1pPr lvl="0" rtl="0">
              <a:spcBef>
                <a:spcPts val="0"/>
              </a:spcBef>
              <a:spcAft>
                <a:spcPts val="0"/>
              </a:spcAft>
              <a:buSzPts val="2400"/>
              <a:buFont typeface="Arial"/>
              <a:buNone/>
              <a:defRPr>
                <a:latin typeface="Arial"/>
                <a:ea typeface="Arial"/>
                <a:cs typeface="Arial"/>
                <a:sym typeface="Arial"/>
              </a:defRPr>
            </a:lvl1pPr>
            <a:lvl2pPr lvl="1" rtl="0">
              <a:spcBef>
                <a:spcPts val="0"/>
              </a:spcBef>
              <a:spcAft>
                <a:spcPts val="0"/>
              </a:spcAft>
              <a:buSzPts val="2400"/>
              <a:buFont typeface="Arial"/>
              <a:buNone/>
              <a:defRPr>
                <a:latin typeface="Arial"/>
                <a:ea typeface="Arial"/>
                <a:cs typeface="Arial"/>
                <a:sym typeface="Arial"/>
              </a:defRPr>
            </a:lvl2pPr>
            <a:lvl3pPr lvl="2" rtl="0">
              <a:spcBef>
                <a:spcPts val="0"/>
              </a:spcBef>
              <a:spcAft>
                <a:spcPts val="0"/>
              </a:spcAft>
              <a:buSzPts val="2400"/>
              <a:buFont typeface="Arial"/>
              <a:buNone/>
              <a:defRPr>
                <a:latin typeface="Arial"/>
                <a:ea typeface="Arial"/>
                <a:cs typeface="Arial"/>
                <a:sym typeface="Arial"/>
              </a:defRPr>
            </a:lvl3pPr>
            <a:lvl4pPr lvl="3" rtl="0">
              <a:spcBef>
                <a:spcPts val="0"/>
              </a:spcBef>
              <a:spcAft>
                <a:spcPts val="0"/>
              </a:spcAft>
              <a:buSzPts val="2400"/>
              <a:buFont typeface="Arial"/>
              <a:buNone/>
              <a:defRPr>
                <a:latin typeface="Arial"/>
                <a:ea typeface="Arial"/>
                <a:cs typeface="Arial"/>
                <a:sym typeface="Arial"/>
              </a:defRPr>
            </a:lvl4pPr>
            <a:lvl5pPr lvl="4" rtl="0">
              <a:spcBef>
                <a:spcPts val="0"/>
              </a:spcBef>
              <a:spcAft>
                <a:spcPts val="0"/>
              </a:spcAft>
              <a:buSzPts val="2400"/>
              <a:buFont typeface="Arial"/>
              <a:buNone/>
              <a:defRPr>
                <a:latin typeface="Arial"/>
                <a:ea typeface="Arial"/>
                <a:cs typeface="Arial"/>
                <a:sym typeface="Arial"/>
              </a:defRPr>
            </a:lvl5pPr>
            <a:lvl6pPr lvl="5" rtl="0">
              <a:spcBef>
                <a:spcPts val="0"/>
              </a:spcBef>
              <a:spcAft>
                <a:spcPts val="0"/>
              </a:spcAft>
              <a:buSzPts val="2400"/>
              <a:buFont typeface="Arial"/>
              <a:buNone/>
              <a:defRPr>
                <a:latin typeface="Arial"/>
                <a:ea typeface="Arial"/>
                <a:cs typeface="Arial"/>
                <a:sym typeface="Arial"/>
              </a:defRPr>
            </a:lvl6pPr>
            <a:lvl7pPr lvl="6" rtl="0">
              <a:spcBef>
                <a:spcPts val="0"/>
              </a:spcBef>
              <a:spcAft>
                <a:spcPts val="0"/>
              </a:spcAft>
              <a:buSzPts val="2400"/>
              <a:buFont typeface="Arial"/>
              <a:buNone/>
              <a:defRPr>
                <a:latin typeface="Arial"/>
                <a:ea typeface="Arial"/>
                <a:cs typeface="Arial"/>
                <a:sym typeface="Arial"/>
              </a:defRPr>
            </a:lvl7pPr>
            <a:lvl8pPr lvl="7" rtl="0">
              <a:spcBef>
                <a:spcPts val="0"/>
              </a:spcBef>
              <a:spcAft>
                <a:spcPts val="0"/>
              </a:spcAft>
              <a:buSzPts val="2400"/>
              <a:buFont typeface="Arial"/>
              <a:buNone/>
              <a:defRPr>
                <a:latin typeface="Arial"/>
                <a:ea typeface="Arial"/>
                <a:cs typeface="Arial"/>
                <a:sym typeface="Arial"/>
              </a:defRPr>
            </a:lvl8pPr>
            <a:lvl9pPr lvl="8" rtl="0">
              <a:spcBef>
                <a:spcPts val="0"/>
              </a:spcBef>
              <a:spcAft>
                <a:spcPts val="0"/>
              </a:spcAft>
              <a:buSzPts val="2400"/>
              <a:buFont typeface="Arial"/>
              <a:buNone/>
              <a:defRPr>
                <a:latin typeface="Arial"/>
                <a:ea typeface="Arial"/>
                <a:cs typeface="Arial"/>
                <a:sym typeface="Arial"/>
              </a:defRPr>
            </a:lvl9pPr>
          </a:lstStyle>
          <a:p>
            <a:endParaRPr/>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One column text">
  <p:cSld name="ONE_COLUMN_TEXT">
    <p:spTree>
      <p:nvGrpSpPr>
        <p:cNvPr id="1" name="Shape 190"/>
        <p:cNvGrpSpPr/>
        <p:nvPr/>
      </p:nvGrpSpPr>
      <p:grpSpPr>
        <a:xfrm>
          <a:off x="0" y="0"/>
          <a:ext cx="0" cy="0"/>
          <a:chOff x="0" y="0"/>
          <a:chExt cx="0" cy="0"/>
        </a:xfrm>
      </p:grpSpPr>
      <p:grpSp>
        <p:nvGrpSpPr>
          <p:cNvPr id="191" name="Google Shape;191;p7"/>
          <p:cNvGrpSpPr/>
          <p:nvPr/>
        </p:nvGrpSpPr>
        <p:grpSpPr>
          <a:xfrm>
            <a:off x="-1700" y="329"/>
            <a:ext cx="9147400" cy="5142843"/>
            <a:chOff x="238125" y="854700"/>
            <a:chExt cx="7142500" cy="4015650"/>
          </a:xfrm>
        </p:grpSpPr>
        <p:sp>
          <p:nvSpPr>
            <p:cNvPr id="192" name="Google Shape;192;p7"/>
            <p:cNvSpPr/>
            <p:nvPr/>
          </p:nvSpPr>
          <p:spPr>
            <a:xfrm>
              <a:off x="238125" y="854700"/>
              <a:ext cx="7142500" cy="4015650"/>
            </a:xfrm>
            <a:custGeom>
              <a:avLst/>
              <a:gdLst/>
              <a:ahLst/>
              <a:cxnLst/>
              <a:rect l="l" t="t" r="r" b="b"/>
              <a:pathLst>
                <a:path w="285700" h="160626" extrusionOk="0">
                  <a:moveTo>
                    <a:pt x="5823" y="8897"/>
                  </a:moveTo>
                  <a:cubicBezTo>
                    <a:pt x="6990" y="8897"/>
                    <a:pt x="7943" y="9851"/>
                    <a:pt x="7943" y="11018"/>
                  </a:cubicBezTo>
                  <a:cubicBezTo>
                    <a:pt x="7943" y="12185"/>
                    <a:pt x="6990" y="13139"/>
                    <a:pt x="5823" y="13139"/>
                  </a:cubicBezTo>
                  <a:cubicBezTo>
                    <a:pt x="4656" y="13139"/>
                    <a:pt x="3714" y="12185"/>
                    <a:pt x="3714" y="11018"/>
                  </a:cubicBezTo>
                  <a:cubicBezTo>
                    <a:pt x="3714" y="9851"/>
                    <a:pt x="4656" y="8897"/>
                    <a:pt x="5823" y="8897"/>
                  </a:cubicBezTo>
                  <a:close/>
                  <a:moveTo>
                    <a:pt x="5823" y="20718"/>
                  </a:moveTo>
                  <a:cubicBezTo>
                    <a:pt x="6990" y="20718"/>
                    <a:pt x="7943" y="21660"/>
                    <a:pt x="7943" y="22839"/>
                  </a:cubicBezTo>
                  <a:cubicBezTo>
                    <a:pt x="7943" y="24006"/>
                    <a:pt x="6990" y="24960"/>
                    <a:pt x="5823" y="24960"/>
                  </a:cubicBezTo>
                  <a:cubicBezTo>
                    <a:pt x="4656" y="24960"/>
                    <a:pt x="3714" y="24006"/>
                    <a:pt x="3714" y="22839"/>
                  </a:cubicBezTo>
                  <a:cubicBezTo>
                    <a:pt x="3714" y="21660"/>
                    <a:pt x="4656" y="20718"/>
                    <a:pt x="5823" y="20718"/>
                  </a:cubicBezTo>
                  <a:close/>
                  <a:moveTo>
                    <a:pt x="5823" y="32527"/>
                  </a:moveTo>
                  <a:cubicBezTo>
                    <a:pt x="6990" y="32527"/>
                    <a:pt x="7943" y="33481"/>
                    <a:pt x="7943" y="34648"/>
                  </a:cubicBezTo>
                  <a:cubicBezTo>
                    <a:pt x="7943" y="35827"/>
                    <a:pt x="6990" y="36768"/>
                    <a:pt x="5823" y="36768"/>
                  </a:cubicBezTo>
                  <a:cubicBezTo>
                    <a:pt x="4656" y="36768"/>
                    <a:pt x="3714" y="35827"/>
                    <a:pt x="3714" y="34648"/>
                  </a:cubicBezTo>
                  <a:cubicBezTo>
                    <a:pt x="3714" y="33481"/>
                    <a:pt x="4656" y="32527"/>
                    <a:pt x="5823" y="32527"/>
                  </a:cubicBezTo>
                  <a:close/>
                  <a:moveTo>
                    <a:pt x="5823" y="44348"/>
                  </a:moveTo>
                  <a:cubicBezTo>
                    <a:pt x="6990" y="44348"/>
                    <a:pt x="7943" y="45302"/>
                    <a:pt x="7943" y="46469"/>
                  </a:cubicBezTo>
                  <a:cubicBezTo>
                    <a:pt x="7943" y="47636"/>
                    <a:pt x="6990" y="48589"/>
                    <a:pt x="5823" y="48589"/>
                  </a:cubicBezTo>
                  <a:cubicBezTo>
                    <a:pt x="4656" y="48589"/>
                    <a:pt x="3714" y="47636"/>
                    <a:pt x="3714" y="46469"/>
                  </a:cubicBezTo>
                  <a:cubicBezTo>
                    <a:pt x="3714" y="45302"/>
                    <a:pt x="4656" y="44348"/>
                    <a:pt x="5823" y="44348"/>
                  </a:cubicBezTo>
                  <a:close/>
                  <a:moveTo>
                    <a:pt x="5823" y="56169"/>
                  </a:moveTo>
                  <a:cubicBezTo>
                    <a:pt x="6990" y="56169"/>
                    <a:pt x="7943" y="57110"/>
                    <a:pt x="7943" y="58277"/>
                  </a:cubicBezTo>
                  <a:cubicBezTo>
                    <a:pt x="7943" y="59457"/>
                    <a:pt x="6990" y="60398"/>
                    <a:pt x="5823" y="60398"/>
                  </a:cubicBezTo>
                  <a:cubicBezTo>
                    <a:pt x="4656" y="60398"/>
                    <a:pt x="3714" y="59457"/>
                    <a:pt x="3714" y="58277"/>
                  </a:cubicBezTo>
                  <a:cubicBezTo>
                    <a:pt x="3714" y="57110"/>
                    <a:pt x="4656" y="56169"/>
                    <a:pt x="5823" y="56169"/>
                  </a:cubicBezTo>
                  <a:close/>
                  <a:moveTo>
                    <a:pt x="5823" y="67977"/>
                  </a:moveTo>
                  <a:cubicBezTo>
                    <a:pt x="6990" y="67977"/>
                    <a:pt x="7943" y="68931"/>
                    <a:pt x="7943" y="70098"/>
                  </a:cubicBezTo>
                  <a:cubicBezTo>
                    <a:pt x="7943" y="71265"/>
                    <a:pt x="6990" y="72219"/>
                    <a:pt x="5823" y="72219"/>
                  </a:cubicBezTo>
                  <a:cubicBezTo>
                    <a:pt x="4656" y="72219"/>
                    <a:pt x="3714" y="71265"/>
                    <a:pt x="3714" y="70098"/>
                  </a:cubicBezTo>
                  <a:cubicBezTo>
                    <a:pt x="3714" y="68931"/>
                    <a:pt x="4656" y="67977"/>
                    <a:pt x="5823" y="67977"/>
                  </a:cubicBezTo>
                  <a:close/>
                  <a:moveTo>
                    <a:pt x="5823" y="79798"/>
                  </a:moveTo>
                  <a:cubicBezTo>
                    <a:pt x="6990" y="79798"/>
                    <a:pt x="7943" y="80739"/>
                    <a:pt x="7943" y="81919"/>
                  </a:cubicBezTo>
                  <a:cubicBezTo>
                    <a:pt x="7943" y="83086"/>
                    <a:pt x="6990" y="84027"/>
                    <a:pt x="5823" y="84027"/>
                  </a:cubicBezTo>
                  <a:cubicBezTo>
                    <a:pt x="4656" y="84027"/>
                    <a:pt x="3714" y="83086"/>
                    <a:pt x="3714" y="81919"/>
                  </a:cubicBezTo>
                  <a:cubicBezTo>
                    <a:pt x="3714" y="80739"/>
                    <a:pt x="4656" y="79798"/>
                    <a:pt x="5823" y="79798"/>
                  </a:cubicBezTo>
                  <a:close/>
                  <a:moveTo>
                    <a:pt x="5823" y="91607"/>
                  </a:moveTo>
                  <a:cubicBezTo>
                    <a:pt x="6990" y="91607"/>
                    <a:pt x="7943" y="92560"/>
                    <a:pt x="7943" y="93727"/>
                  </a:cubicBezTo>
                  <a:cubicBezTo>
                    <a:pt x="7943" y="94895"/>
                    <a:pt x="6990" y="95848"/>
                    <a:pt x="5823" y="95848"/>
                  </a:cubicBezTo>
                  <a:cubicBezTo>
                    <a:pt x="4656" y="95848"/>
                    <a:pt x="3714" y="94895"/>
                    <a:pt x="3714" y="93727"/>
                  </a:cubicBezTo>
                  <a:cubicBezTo>
                    <a:pt x="3714" y="92560"/>
                    <a:pt x="4656" y="91607"/>
                    <a:pt x="5823" y="91607"/>
                  </a:cubicBezTo>
                  <a:close/>
                  <a:moveTo>
                    <a:pt x="5823" y="103428"/>
                  </a:moveTo>
                  <a:cubicBezTo>
                    <a:pt x="6990" y="103428"/>
                    <a:pt x="7943" y="104381"/>
                    <a:pt x="7943" y="105548"/>
                  </a:cubicBezTo>
                  <a:cubicBezTo>
                    <a:pt x="7943" y="106716"/>
                    <a:pt x="6990" y="107669"/>
                    <a:pt x="5823" y="107669"/>
                  </a:cubicBezTo>
                  <a:cubicBezTo>
                    <a:pt x="4656" y="107669"/>
                    <a:pt x="3714" y="106716"/>
                    <a:pt x="3714" y="105548"/>
                  </a:cubicBezTo>
                  <a:cubicBezTo>
                    <a:pt x="3714" y="104381"/>
                    <a:pt x="4656" y="103428"/>
                    <a:pt x="5823" y="103428"/>
                  </a:cubicBezTo>
                  <a:close/>
                  <a:moveTo>
                    <a:pt x="5823" y="115249"/>
                  </a:moveTo>
                  <a:cubicBezTo>
                    <a:pt x="6990" y="115249"/>
                    <a:pt x="7943" y="116190"/>
                    <a:pt x="7943" y="117357"/>
                  </a:cubicBezTo>
                  <a:cubicBezTo>
                    <a:pt x="7943" y="118536"/>
                    <a:pt x="6990" y="119478"/>
                    <a:pt x="5823" y="119478"/>
                  </a:cubicBezTo>
                  <a:cubicBezTo>
                    <a:pt x="4656" y="119478"/>
                    <a:pt x="3714" y="118536"/>
                    <a:pt x="3714" y="117357"/>
                  </a:cubicBezTo>
                  <a:cubicBezTo>
                    <a:pt x="3714" y="116190"/>
                    <a:pt x="4656" y="115249"/>
                    <a:pt x="5823" y="115249"/>
                  </a:cubicBezTo>
                  <a:close/>
                  <a:moveTo>
                    <a:pt x="5823" y="127057"/>
                  </a:moveTo>
                  <a:cubicBezTo>
                    <a:pt x="6990" y="127057"/>
                    <a:pt x="7943" y="128011"/>
                    <a:pt x="7943" y="129178"/>
                  </a:cubicBezTo>
                  <a:cubicBezTo>
                    <a:pt x="7943" y="130345"/>
                    <a:pt x="6990" y="131299"/>
                    <a:pt x="5823" y="131299"/>
                  </a:cubicBezTo>
                  <a:cubicBezTo>
                    <a:pt x="4656" y="131299"/>
                    <a:pt x="3714" y="130345"/>
                    <a:pt x="3714" y="129178"/>
                  </a:cubicBezTo>
                  <a:cubicBezTo>
                    <a:pt x="3714" y="128011"/>
                    <a:pt x="4656" y="127057"/>
                    <a:pt x="5823" y="127057"/>
                  </a:cubicBezTo>
                  <a:close/>
                  <a:moveTo>
                    <a:pt x="5823" y="138878"/>
                  </a:moveTo>
                  <a:cubicBezTo>
                    <a:pt x="6990" y="138878"/>
                    <a:pt x="7943" y="139819"/>
                    <a:pt x="7943" y="140999"/>
                  </a:cubicBezTo>
                  <a:cubicBezTo>
                    <a:pt x="7943" y="142166"/>
                    <a:pt x="6990" y="143107"/>
                    <a:pt x="5823" y="143107"/>
                  </a:cubicBezTo>
                  <a:cubicBezTo>
                    <a:pt x="4656" y="143107"/>
                    <a:pt x="3714" y="142166"/>
                    <a:pt x="3714" y="140999"/>
                  </a:cubicBezTo>
                  <a:cubicBezTo>
                    <a:pt x="3714" y="139819"/>
                    <a:pt x="4656" y="138878"/>
                    <a:pt x="5823" y="138878"/>
                  </a:cubicBezTo>
                  <a:close/>
                  <a:moveTo>
                    <a:pt x="5823" y="150687"/>
                  </a:moveTo>
                  <a:cubicBezTo>
                    <a:pt x="6990" y="150687"/>
                    <a:pt x="7943" y="151640"/>
                    <a:pt x="7943" y="152807"/>
                  </a:cubicBezTo>
                  <a:cubicBezTo>
                    <a:pt x="7943" y="153974"/>
                    <a:pt x="6990" y="154928"/>
                    <a:pt x="5823" y="154928"/>
                  </a:cubicBezTo>
                  <a:cubicBezTo>
                    <a:pt x="4656" y="154928"/>
                    <a:pt x="3714" y="153974"/>
                    <a:pt x="3714" y="152807"/>
                  </a:cubicBezTo>
                  <a:cubicBezTo>
                    <a:pt x="3714" y="151640"/>
                    <a:pt x="4656" y="150687"/>
                    <a:pt x="5823" y="150687"/>
                  </a:cubicBezTo>
                  <a:close/>
                  <a:moveTo>
                    <a:pt x="0" y="0"/>
                  </a:moveTo>
                  <a:lnTo>
                    <a:pt x="0" y="160625"/>
                  </a:lnTo>
                  <a:lnTo>
                    <a:pt x="285700" y="160625"/>
                  </a:lnTo>
                  <a:lnTo>
                    <a:pt x="28570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 name="Google Shape;193;p7"/>
            <p:cNvSpPr/>
            <p:nvPr/>
          </p:nvSpPr>
          <p:spPr>
            <a:xfrm>
              <a:off x="561875" y="2486675"/>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 name="Google Shape;194;p7"/>
            <p:cNvSpPr/>
            <p:nvPr/>
          </p:nvSpPr>
          <p:spPr>
            <a:xfrm>
              <a:off x="561875" y="2694675"/>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 name="Google Shape;195;p7"/>
            <p:cNvSpPr/>
            <p:nvPr/>
          </p:nvSpPr>
          <p:spPr>
            <a:xfrm>
              <a:off x="561875" y="289230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 name="Google Shape;196;p7"/>
            <p:cNvSpPr/>
            <p:nvPr/>
          </p:nvSpPr>
          <p:spPr>
            <a:xfrm>
              <a:off x="561875" y="3100000"/>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 name="Google Shape;197;p7"/>
            <p:cNvSpPr/>
            <p:nvPr/>
          </p:nvSpPr>
          <p:spPr>
            <a:xfrm>
              <a:off x="561875" y="167570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 name="Google Shape;198;p7"/>
            <p:cNvSpPr/>
            <p:nvPr/>
          </p:nvSpPr>
          <p:spPr>
            <a:xfrm>
              <a:off x="561875" y="1883700"/>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 name="Google Shape;199;p7"/>
            <p:cNvSpPr/>
            <p:nvPr/>
          </p:nvSpPr>
          <p:spPr>
            <a:xfrm>
              <a:off x="561875" y="2081350"/>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 name="Google Shape;200;p7"/>
            <p:cNvSpPr/>
            <p:nvPr/>
          </p:nvSpPr>
          <p:spPr>
            <a:xfrm>
              <a:off x="561875" y="228902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 name="Google Shape;201;p7"/>
            <p:cNvSpPr/>
            <p:nvPr/>
          </p:nvSpPr>
          <p:spPr>
            <a:xfrm>
              <a:off x="561875" y="147805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 name="Google Shape;202;p7"/>
            <p:cNvSpPr/>
            <p:nvPr/>
          </p:nvSpPr>
          <p:spPr>
            <a:xfrm>
              <a:off x="561875" y="410860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 name="Google Shape;203;p7"/>
            <p:cNvSpPr/>
            <p:nvPr/>
          </p:nvSpPr>
          <p:spPr>
            <a:xfrm>
              <a:off x="561875" y="431660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 name="Google Shape;204;p7"/>
            <p:cNvSpPr/>
            <p:nvPr/>
          </p:nvSpPr>
          <p:spPr>
            <a:xfrm>
              <a:off x="561875" y="4514250"/>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 name="Google Shape;205;p7"/>
            <p:cNvSpPr/>
            <p:nvPr/>
          </p:nvSpPr>
          <p:spPr>
            <a:xfrm>
              <a:off x="561875" y="3297650"/>
              <a:ext cx="6818750" cy="0"/>
            </a:xfrm>
            <a:custGeom>
              <a:avLst/>
              <a:gdLst/>
              <a:ahLst/>
              <a:cxnLst/>
              <a:rect l="l" t="t" r="r" b="b"/>
              <a:pathLst>
                <a:path w="272750"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 name="Google Shape;206;p7"/>
            <p:cNvSpPr/>
            <p:nvPr/>
          </p:nvSpPr>
          <p:spPr>
            <a:xfrm>
              <a:off x="561875" y="350562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 name="Google Shape;207;p7"/>
            <p:cNvSpPr/>
            <p:nvPr/>
          </p:nvSpPr>
          <p:spPr>
            <a:xfrm>
              <a:off x="561875" y="370327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 name="Google Shape;208;p7"/>
            <p:cNvSpPr/>
            <p:nvPr/>
          </p:nvSpPr>
          <p:spPr>
            <a:xfrm>
              <a:off x="561875" y="391095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 name="Google Shape;209;p7"/>
            <p:cNvSpPr/>
            <p:nvPr/>
          </p:nvSpPr>
          <p:spPr>
            <a:xfrm>
              <a:off x="514825" y="859725"/>
              <a:ext cx="25" cy="4005275"/>
            </a:xfrm>
            <a:custGeom>
              <a:avLst/>
              <a:gdLst/>
              <a:ahLst/>
              <a:cxnLst/>
              <a:rect l="l" t="t" r="r" b="b"/>
              <a:pathLst>
                <a:path w="1" h="160211" fill="none" extrusionOk="0">
                  <a:moveTo>
                    <a:pt x="0" y="0"/>
                  </a:moveTo>
                  <a:lnTo>
                    <a:pt x="0" y="160211"/>
                  </a:lnTo>
                </a:path>
              </a:pathLst>
            </a:custGeom>
            <a:noFill/>
            <a:ln w="7850" cap="flat" cmpd="sng">
              <a:solidFill>
                <a:srgbClr val="6D9EEB"/>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 name="Google Shape;210;p7"/>
            <p:cNvSpPr/>
            <p:nvPr/>
          </p:nvSpPr>
          <p:spPr>
            <a:xfrm>
              <a:off x="563750" y="859725"/>
              <a:ext cx="25" cy="4005275"/>
            </a:xfrm>
            <a:custGeom>
              <a:avLst/>
              <a:gdLst/>
              <a:ahLst/>
              <a:cxnLst/>
              <a:rect l="l" t="t" r="r" b="b"/>
              <a:pathLst>
                <a:path w="1" h="160211" fill="none" extrusionOk="0">
                  <a:moveTo>
                    <a:pt x="1" y="0"/>
                  </a:moveTo>
                  <a:lnTo>
                    <a:pt x="1" y="160211"/>
                  </a:lnTo>
                </a:path>
              </a:pathLst>
            </a:custGeom>
            <a:noFill/>
            <a:ln w="7850" cap="flat" cmpd="sng">
              <a:solidFill>
                <a:srgbClr val="6D9EEB"/>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11" name="Google Shape;211;p7"/>
          <p:cNvSpPr txBox="1">
            <a:spLocks noGrp="1"/>
          </p:cNvSpPr>
          <p:nvPr>
            <p:ph type="subTitle" idx="1"/>
          </p:nvPr>
        </p:nvSpPr>
        <p:spPr>
          <a:xfrm>
            <a:off x="890100" y="1760244"/>
            <a:ext cx="7533900" cy="2777100"/>
          </a:xfrm>
          <a:prstGeom prst="rect">
            <a:avLst/>
          </a:prstGeom>
          <a:noFill/>
          <a:ln>
            <a:noFill/>
          </a:ln>
        </p:spPr>
        <p:txBody>
          <a:bodyPr spcFirstLastPara="1" wrap="square" lIns="91425" tIns="91425" rIns="91425" bIns="91425" anchor="t" anchorCtr="0">
            <a:noAutofit/>
          </a:bodyPr>
          <a:lstStyle>
            <a:lvl1pPr lvl="0" rtl="0">
              <a:lnSpc>
                <a:spcPct val="100000"/>
              </a:lnSpc>
              <a:spcBef>
                <a:spcPts val="0"/>
              </a:spcBef>
              <a:spcAft>
                <a:spcPts val="0"/>
              </a:spcAft>
              <a:buClr>
                <a:schemeClr val="dk2"/>
              </a:buClr>
              <a:buSzPts val="1400"/>
              <a:buChar char="●"/>
              <a:defRPr sz="1600">
                <a:solidFill>
                  <a:schemeClr val="dk2"/>
                </a:solidFill>
                <a:latin typeface="Muli"/>
                <a:ea typeface="Muli"/>
                <a:cs typeface="Muli"/>
                <a:sym typeface="Muli"/>
              </a:defRPr>
            </a:lvl1pPr>
            <a:lvl2pPr lvl="1" algn="ctr" rtl="0">
              <a:lnSpc>
                <a:spcPct val="100000"/>
              </a:lnSpc>
              <a:spcBef>
                <a:spcPts val="0"/>
              </a:spcBef>
              <a:spcAft>
                <a:spcPts val="0"/>
              </a:spcAft>
              <a:buClr>
                <a:schemeClr val="dk2"/>
              </a:buClr>
              <a:buSzPts val="2800"/>
              <a:buChar char="○"/>
              <a:defRPr sz="2800">
                <a:solidFill>
                  <a:schemeClr val="dk2"/>
                </a:solidFill>
              </a:defRPr>
            </a:lvl2pPr>
            <a:lvl3pPr lvl="2" algn="ctr" rtl="0">
              <a:lnSpc>
                <a:spcPct val="100000"/>
              </a:lnSpc>
              <a:spcBef>
                <a:spcPts val="0"/>
              </a:spcBef>
              <a:spcAft>
                <a:spcPts val="0"/>
              </a:spcAft>
              <a:buClr>
                <a:schemeClr val="dk2"/>
              </a:buClr>
              <a:buSzPts val="2800"/>
              <a:buChar char="■"/>
              <a:defRPr sz="2800">
                <a:solidFill>
                  <a:schemeClr val="dk2"/>
                </a:solidFill>
              </a:defRPr>
            </a:lvl3pPr>
            <a:lvl4pPr lvl="3" algn="ctr" rtl="0">
              <a:lnSpc>
                <a:spcPct val="100000"/>
              </a:lnSpc>
              <a:spcBef>
                <a:spcPts val="0"/>
              </a:spcBef>
              <a:spcAft>
                <a:spcPts val="0"/>
              </a:spcAft>
              <a:buClr>
                <a:schemeClr val="dk2"/>
              </a:buClr>
              <a:buSzPts val="2800"/>
              <a:buChar char="●"/>
              <a:defRPr sz="2800">
                <a:solidFill>
                  <a:schemeClr val="dk2"/>
                </a:solidFill>
              </a:defRPr>
            </a:lvl4pPr>
            <a:lvl5pPr lvl="4" algn="ctr" rtl="0">
              <a:lnSpc>
                <a:spcPct val="100000"/>
              </a:lnSpc>
              <a:spcBef>
                <a:spcPts val="0"/>
              </a:spcBef>
              <a:spcAft>
                <a:spcPts val="0"/>
              </a:spcAft>
              <a:buClr>
                <a:schemeClr val="dk2"/>
              </a:buClr>
              <a:buSzPts val="2800"/>
              <a:buChar char="○"/>
              <a:defRPr sz="2800">
                <a:solidFill>
                  <a:schemeClr val="dk2"/>
                </a:solidFill>
              </a:defRPr>
            </a:lvl5pPr>
            <a:lvl6pPr lvl="5" algn="ctr" rtl="0">
              <a:lnSpc>
                <a:spcPct val="100000"/>
              </a:lnSpc>
              <a:spcBef>
                <a:spcPts val="0"/>
              </a:spcBef>
              <a:spcAft>
                <a:spcPts val="0"/>
              </a:spcAft>
              <a:buClr>
                <a:schemeClr val="dk2"/>
              </a:buClr>
              <a:buSzPts val="2800"/>
              <a:buChar char="■"/>
              <a:defRPr sz="2800">
                <a:solidFill>
                  <a:schemeClr val="dk2"/>
                </a:solidFill>
              </a:defRPr>
            </a:lvl6pPr>
            <a:lvl7pPr lvl="6" algn="ctr" rtl="0">
              <a:lnSpc>
                <a:spcPct val="100000"/>
              </a:lnSpc>
              <a:spcBef>
                <a:spcPts val="0"/>
              </a:spcBef>
              <a:spcAft>
                <a:spcPts val="0"/>
              </a:spcAft>
              <a:buClr>
                <a:schemeClr val="dk2"/>
              </a:buClr>
              <a:buSzPts val="2800"/>
              <a:buChar char="●"/>
              <a:defRPr sz="2800">
                <a:solidFill>
                  <a:schemeClr val="dk2"/>
                </a:solidFill>
              </a:defRPr>
            </a:lvl7pPr>
            <a:lvl8pPr lvl="7" algn="ctr" rtl="0">
              <a:lnSpc>
                <a:spcPct val="100000"/>
              </a:lnSpc>
              <a:spcBef>
                <a:spcPts val="0"/>
              </a:spcBef>
              <a:spcAft>
                <a:spcPts val="0"/>
              </a:spcAft>
              <a:buClr>
                <a:schemeClr val="dk2"/>
              </a:buClr>
              <a:buSzPts val="2800"/>
              <a:buChar char="○"/>
              <a:defRPr sz="2800">
                <a:solidFill>
                  <a:schemeClr val="dk2"/>
                </a:solidFill>
              </a:defRPr>
            </a:lvl8pPr>
            <a:lvl9pPr lvl="8" algn="ctr" rtl="0">
              <a:lnSpc>
                <a:spcPct val="100000"/>
              </a:lnSpc>
              <a:spcBef>
                <a:spcPts val="0"/>
              </a:spcBef>
              <a:spcAft>
                <a:spcPts val="0"/>
              </a:spcAft>
              <a:buClr>
                <a:schemeClr val="dk2"/>
              </a:buClr>
              <a:buSzPts val="2800"/>
              <a:buChar char="■"/>
              <a:defRPr sz="2800">
                <a:solidFill>
                  <a:schemeClr val="dk2"/>
                </a:solidFill>
              </a:defRPr>
            </a:lvl9pPr>
          </a:lstStyle>
          <a:p>
            <a:endParaRPr/>
          </a:p>
        </p:txBody>
      </p:sp>
      <p:sp>
        <p:nvSpPr>
          <p:cNvPr id="212" name="Google Shape;212;p7"/>
          <p:cNvSpPr txBox="1">
            <a:spLocks noGrp="1"/>
          </p:cNvSpPr>
          <p:nvPr>
            <p:ph type="title"/>
          </p:nvPr>
        </p:nvSpPr>
        <p:spPr>
          <a:xfrm>
            <a:off x="4572000" y="540000"/>
            <a:ext cx="3852000" cy="1037100"/>
          </a:xfrm>
          <a:prstGeom prst="rect">
            <a:avLst/>
          </a:prstGeom>
        </p:spPr>
        <p:txBody>
          <a:bodyPr spcFirstLastPara="1" wrap="square" lIns="0" tIns="0" rIns="0" bIns="0" anchor="t" anchorCtr="0">
            <a:noAutofit/>
          </a:bodyPr>
          <a:lstStyle>
            <a:lvl1pPr lvl="0" algn="r" rtl="0">
              <a:spcBef>
                <a:spcPts val="0"/>
              </a:spcBef>
              <a:spcAft>
                <a:spcPts val="0"/>
              </a:spcAft>
              <a:buSzPts val="30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Main point">
  <p:cSld name="MAIN_POINT">
    <p:spTree>
      <p:nvGrpSpPr>
        <p:cNvPr id="1" name="Shape 213"/>
        <p:cNvGrpSpPr/>
        <p:nvPr/>
      </p:nvGrpSpPr>
      <p:grpSpPr>
        <a:xfrm>
          <a:off x="0" y="0"/>
          <a:ext cx="0" cy="0"/>
          <a:chOff x="0" y="0"/>
          <a:chExt cx="0" cy="0"/>
        </a:xfrm>
      </p:grpSpPr>
      <p:grpSp>
        <p:nvGrpSpPr>
          <p:cNvPr id="214" name="Google Shape;214;p8"/>
          <p:cNvGrpSpPr/>
          <p:nvPr/>
        </p:nvGrpSpPr>
        <p:grpSpPr>
          <a:xfrm>
            <a:off x="-1700" y="329"/>
            <a:ext cx="9147400" cy="5142843"/>
            <a:chOff x="238125" y="854700"/>
            <a:chExt cx="7142500" cy="4015650"/>
          </a:xfrm>
        </p:grpSpPr>
        <p:sp>
          <p:nvSpPr>
            <p:cNvPr id="215" name="Google Shape;215;p8"/>
            <p:cNvSpPr/>
            <p:nvPr/>
          </p:nvSpPr>
          <p:spPr>
            <a:xfrm>
              <a:off x="238125" y="854700"/>
              <a:ext cx="7142500" cy="4015650"/>
            </a:xfrm>
            <a:custGeom>
              <a:avLst/>
              <a:gdLst/>
              <a:ahLst/>
              <a:cxnLst/>
              <a:rect l="l" t="t" r="r" b="b"/>
              <a:pathLst>
                <a:path w="285700" h="160626" extrusionOk="0">
                  <a:moveTo>
                    <a:pt x="5823" y="8897"/>
                  </a:moveTo>
                  <a:cubicBezTo>
                    <a:pt x="6990" y="8897"/>
                    <a:pt x="7943" y="9851"/>
                    <a:pt x="7943" y="11018"/>
                  </a:cubicBezTo>
                  <a:cubicBezTo>
                    <a:pt x="7943" y="12185"/>
                    <a:pt x="6990" y="13139"/>
                    <a:pt x="5823" y="13139"/>
                  </a:cubicBezTo>
                  <a:cubicBezTo>
                    <a:pt x="4656" y="13139"/>
                    <a:pt x="3714" y="12185"/>
                    <a:pt x="3714" y="11018"/>
                  </a:cubicBezTo>
                  <a:cubicBezTo>
                    <a:pt x="3714" y="9851"/>
                    <a:pt x="4656" y="8897"/>
                    <a:pt x="5823" y="8897"/>
                  </a:cubicBezTo>
                  <a:close/>
                  <a:moveTo>
                    <a:pt x="5823" y="20718"/>
                  </a:moveTo>
                  <a:cubicBezTo>
                    <a:pt x="6990" y="20718"/>
                    <a:pt x="7943" y="21660"/>
                    <a:pt x="7943" y="22839"/>
                  </a:cubicBezTo>
                  <a:cubicBezTo>
                    <a:pt x="7943" y="24006"/>
                    <a:pt x="6990" y="24960"/>
                    <a:pt x="5823" y="24960"/>
                  </a:cubicBezTo>
                  <a:cubicBezTo>
                    <a:pt x="4656" y="24960"/>
                    <a:pt x="3714" y="24006"/>
                    <a:pt x="3714" y="22839"/>
                  </a:cubicBezTo>
                  <a:cubicBezTo>
                    <a:pt x="3714" y="21660"/>
                    <a:pt x="4656" y="20718"/>
                    <a:pt x="5823" y="20718"/>
                  </a:cubicBezTo>
                  <a:close/>
                  <a:moveTo>
                    <a:pt x="5823" y="32527"/>
                  </a:moveTo>
                  <a:cubicBezTo>
                    <a:pt x="6990" y="32527"/>
                    <a:pt x="7943" y="33481"/>
                    <a:pt x="7943" y="34648"/>
                  </a:cubicBezTo>
                  <a:cubicBezTo>
                    <a:pt x="7943" y="35827"/>
                    <a:pt x="6990" y="36768"/>
                    <a:pt x="5823" y="36768"/>
                  </a:cubicBezTo>
                  <a:cubicBezTo>
                    <a:pt x="4656" y="36768"/>
                    <a:pt x="3714" y="35827"/>
                    <a:pt x="3714" y="34648"/>
                  </a:cubicBezTo>
                  <a:cubicBezTo>
                    <a:pt x="3714" y="33481"/>
                    <a:pt x="4656" y="32527"/>
                    <a:pt x="5823" y="32527"/>
                  </a:cubicBezTo>
                  <a:close/>
                  <a:moveTo>
                    <a:pt x="5823" y="44348"/>
                  </a:moveTo>
                  <a:cubicBezTo>
                    <a:pt x="6990" y="44348"/>
                    <a:pt x="7943" y="45302"/>
                    <a:pt x="7943" y="46469"/>
                  </a:cubicBezTo>
                  <a:cubicBezTo>
                    <a:pt x="7943" y="47636"/>
                    <a:pt x="6990" y="48589"/>
                    <a:pt x="5823" y="48589"/>
                  </a:cubicBezTo>
                  <a:cubicBezTo>
                    <a:pt x="4656" y="48589"/>
                    <a:pt x="3714" y="47636"/>
                    <a:pt x="3714" y="46469"/>
                  </a:cubicBezTo>
                  <a:cubicBezTo>
                    <a:pt x="3714" y="45302"/>
                    <a:pt x="4656" y="44348"/>
                    <a:pt x="5823" y="44348"/>
                  </a:cubicBezTo>
                  <a:close/>
                  <a:moveTo>
                    <a:pt x="5823" y="56169"/>
                  </a:moveTo>
                  <a:cubicBezTo>
                    <a:pt x="6990" y="56169"/>
                    <a:pt x="7943" y="57110"/>
                    <a:pt x="7943" y="58277"/>
                  </a:cubicBezTo>
                  <a:cubicBezTo>
                    <a:pt x="7943" y="59457"/>
                    <a:pt x="6990" y="60398"/>
                    <a:pt x="5823" y="60398"/>
                  </a:cubicBezTo>
                  <a:cubicBezTo>
                    <a:pt x="4656" y="60398"/>
                    <a:pt x="3714" y="59457"/>
                    <a:pt x="3714" y="58277"/>
                  </a:cubicBezTo>
                  <a:cubicBezTo>
                    <a:pt x="3714" y="57110"/>
                    <a:pt x="4656" y="56169"/>
                    <a:pt x="5823" y="56169"/>
                  </a:cubicBezTo>
                  <a:close/>
                  <a:moveTo>
                    <a:pt x="5823" y="67977"/>
                  </a:moveTo>
                  <a:cubicBezTo>
                    <a:pt x="6990" y="67977"/>
                    <a:pt x="7943" y="68931"/>
                    <a:pt x="7943" y="70098"/>
                  </a:cubicBezTo>
                  <a:cubicBezTo>
                    <a:pt x="7943" y="71265"/>
                    <a:pt x="6990" y="72219"/>
                    <a:pt x="5823" y="72219"/>
                  </a:cubicBezTo>
                  <a:cubicBezTo>
                    <a:pt x="4656" y="72219"/>
                    <a:pt x="3714" y="71265"/>
                    <a:pt x="3714" y="70098"/>
                  </a:cubicBezTo>
                  <a:cubicBezTo>
                    <a:pt x="3714" y="68931"/>
                    <a:pt x="4656" y="67977"/>
                    <a:pt x="5823" y="67977"/>
                  </a:cubicBezTo>
                  <a:close/>
                  <a:moveTo>
                    <a:pt x="5823" y="79798"/>
                  </a:moveTo>
                  <a:cubicBezTo>
                    <a:pt x="6990" y="79798"/>
                    <a:pt x="7943" y="80739"/>
                    <a:pt x="7943" y="81919"/>
                  </a:cubicBezTo>
                  <a:cubicBezTo>
                    <a:pt x="7943" y="83086"/>
                    <a:pt x="6990" y="84027"/>
                    <a:pt x="5823" y="84027"/>
                  </a:cubicBezTo>
                  <a:cubicBezTo>
                    <a:pt x="4656" y="84027"/>
                    <a:pt x="3714" y="83086"/>
                    <a:pt x="3714" y="81919"/>
                  </a:cubicBezTo>
                  <a:cubicBezTo>
                    <a:pt x="3714" y="80739"/>
                    <a:pt x="4656" y="79798"/>
                    <a:pt x="5823" y="79798"/>
                  </a:cubicBezTo>
                  <a:close/>
                  <a:moveTo>
                    <a:pt x="5823" y="91607"/>
                  </a:moveTo>
                  <a:cubicBezTo>
                    <a:pt x="6990" y="91607"/>
                    <a:pt x="7943" y="92560"/>
                    <a:pt x="7943" y="93727"/>
                  </a:cubicBezTo>
                  <a:cubicBezTo>
                    <a:pt x="7943" y="94895"/>
                    <a:pt x="6990" y="95848"/>
                    <a:pt x="5823" y="95848"/>
                  </a:cubicBezTo>
                  <a:cubicBezTo>
                    <a:pt x="4656" y="95848"/>
                    <a:pt x="3714" y="94895"/>
                    <a:pt x="3714" y="93727"/>
                  </a:cubicBezTo>
                  <a:cubicBezTo>
                    <a:pt x="3714" y="92560"/>
                    <a:pt x="4656" y="91607"/>
                    <a:pt x="5823" y="91607"/>
                  </a:cubicBezTo>
                  <a:close/>
                  <a:moveTo>
                    <a:pt x="5823" y="103428"/>
                  </a:moveTo>
                  <a:cubicBezTo>
                    <a:pt x="6990" y="103428"/>
                    <a:pt x="7943" y="104381"/>
                    <a:pt x="7943" y="105548"/>
                  </a:cubicBezTo>
                  <a:cubicBezTo>
                    <a:pt x="7943" y="106716"/>
                    <a:pt x="6990" y="107669"/>
                    <a:pt x="5823" y="107669"/>
                  </a:cubicBezTo>
                  <a:cubicBezTo>
                    <a:pt x="4656" y="107669"/>
                    <a:pt x="3714" y="106716"/>
                    <a:pt x="3714" y="105548"/>
                  </a:cubicBezTo>
                  <a:cubicBezTo>
                    <a:pt x="3714" y="104381"/>
                    <a:pt x="4656" y="103428"/>
                    <a:pt x="5823" y="103428"/>
                  </a:cubicBezTo>
                  <a:close/>
                  <a:moveTo>
                    <a:pt x="5823" y="115249"/>
                  </a:moveTo>
                  <a:cubicBezTo>
                    <a:pt x="6990" y="115249"/>
                    <a:pt x="7943" y="116190"/>
                    <a:pt x="7943" y="117357"/>
                  </a:cubicBezTo>
                  <a:cubicBezTo>
                    <a:pt x="7943" y="118536"/>
                    <a:pt x="6990" y="119478"/>
                    <a:pt x="5823" y="119478"/>
                  </a:cubicBezTo>
                  <a:cubicBezTo>
                    <a:pt x="4656" y="119478"/>
                    <a:pt x="3714" y="118536"/>
                    <a:pt x="3714" y="117357"/>
                  </a:cubicBezTo>
                  <a:cubicBezTo>
                    <a:pt x="3714" y="116190"/>
                    <a:pt x="4656" y="115249"/>
                    <a:pt x="5823" y="115249"/>
                  </a:cubicBezTo>
                  <a:close/>
                  <a:moveTo>
                    <a:pt x="5823" y="127057"/>
                  </a:moveTo>
                  <a:cubicBezTo>
                    <a:pt x="6990" y="127057"/>
                    <a:pt x="7943" y="128011"/>
                    <a:pt x="7943" y="129178"/>
                  </a:cubicBezTo>
                  <a:cubicBezTo>
                    <a:pt x="7943" y="130345"/>
                    <a:pt x="6990" y="131299"/>
                    <a:pt x="5823" y="131299"/>
                  </a:cubicBezTo>
                  <a:cubicBezTo>
                    <a:pt x="4656" y="131299"/>
                    <a:pt x="3714" y="130345"/>
                    <a:pt x="3714" y="129178"/>
                  </a:cubicBezTo>
                  <a:cubicBezTo>
                    <a:pt x="3714" y="128011"/>
                    <a:pt x="4656" y="127057"/>
                    <a:pt x="5823" y="127057"/>
                  </a:cubicBezTo>
                  <a:close/>
                  <a:moveTo>
                    <a:pt x="5823" y="138878"/>
                  </a:moveTo>
                  <a:cubicBezTo>
                    <a:pt x="6990" y="138878"/>
                    <a:pt x="7943" y="139819"/>
                    <a:pt x="7943" y="140999"/>
                  </a:cubicBezTo>
                  <a:cubicBezTo>
                    <a:pt x="7943" y="142166"/>
                    <a:pt x="6990" y="143107"/>
                    <a:pt x="5823" y="143107"/>
                  </a:cubicBezTo>
                  <a:cubicBezTo>
                    <a:pt x="4656" y="143107"/>
                    <a:pt x="3714" y="142166"/>
                    <a:pt x="3714" y="140999"/>
                  </a:cubicBezTo>
                  <a:cubicBezTo>
                    <a:pt x="3714" y="139819"/>
                    <a:pt x="4656" y="138878"/>
                    <a:pt x="5823" y="138878"/>
                  </a:cubicBezTo>
                  <a:close/>
                  <a:moveTo>
                    <a:pt x="5823" y="150687"/>
                  </a:moveTo>
                  <a:cubicBezTo>
                    <a:pt x="6990" y="150687"/>
                    <a:pt x="7943" y="151640"/>
                    <a:pt x="7943" y="152807"/>
                  </a:cubicBezTo>
                  <a:cubicBezTo>
                    <a:pt x="7943" y="153974"/>
                    <a:pt x="6990" y="154928"/>
                    <a:pt x="5823" y="154928"/>
                  </a:cubicBezTo>
                  <a:cubicBezTo>
                    <a:pt x="4656" y="154928"/>
                    <a:pt x="3714" y="153974"/>
                    <a:pt x="3714" y="152807"/>
                  </a:cubicBezTo>
                  <a:cubicBezTo>
                    <a:pt x="3714" y="151640"/>
                    <a:pt x="4656" y="150687"/>
                    <a:pt x="5823" y="150687"/>
                  </a:cubicBezTo>
                  <a:close/>
                  <a:moveTo>
                    <a:pt x="0" y="0"/>
                  </a:moveTo>
                  <a:lnTo>
                    <a:pt x="0" y="160625"/>
                  </a:lnTo>
                  <a:lnTo>
                    <a:pt x="285700" y="160625"/>
                  </a:lnTo>
                  <a:lnTo>
                    <a:pt x="28570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 name="Google Shape;216;p8"/>
            <p:cNvSpPr/>
            <p:nvPr/>
          </p:nvSpPr>
          <p:spPr>
            <a:xfrm>
              <a:off x="561875" y="2486675"/>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 name="Google Shape;217;p8"/>
            <p:cNvSpPr/>
            <p:nvPr/>
          </p:nvSpPr>
          <p:spPr>
            <a:xfrm>
              <a:off x="561875" y="2694675"/>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 name="Google Shape;218;p8"/>
            <p:cNvSpPr/>
            <p:nvPr/>
          </p:nvSpPr>
          <p:spPr>
            <a:xfrm>
              <a:off x="561875" y="289230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 name="Google Shape;219;p8"/>
            <p:cNvSpPr/>
            <p:nvPr/>
          </p:nvSpPr>
          <p:spPr>
            <a:xfrm>
              <a:off x="561875" y="3100000"/>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 name="Google Shape;220;p8"/>
            <p:cNvSpPr/>
            <p:nvPr/>
          </p:nvSpPr>
          <p:spPr>
            <a:xfrm>
              <a:off x="561875" y="167570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 name="Google Shape;221;p8"/>
            <p:cNvSpPr/>
            <p:nvPr/>
          </p:nvSpPr>
          <p:spPr>
            <a:xfrm>
              <a:off x="561875" y="1883700"/>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 name="Google Shape;222;p8"/>
            <p:cNvSpPr/>
            <p:nvPr/>
          </p:nvSpPr>
          <p:spPr>
            <a:xfrm>
              <a:off x="561875" y="2081350"/>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 name="Google Shape;223;p8"/>
            <p:cNvSpPr/>
            <p:nvPr/>
          </p:nvSpPr>
          <p:spPr>
            <a:xfrm>
              <a:off x="561875" y="228902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 name="Google Shape;224;p8"/>
            <p:cNvSpPr/>
            <p:nvPr/>
          </p:nvSpPr>
          <p:spPr>
            <a:xfrm>
              <a:off x="561875" y="147805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 name="Google Shape;225;p8"/>
            <p:cNvSpPr/>
            <p:nvPr/>
          </p:nvSpPr>
          <p:spPr>
            <a:xfrm>
              <a:off x="561875" y="410860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226;p8"/>
            <p:cNvSpPr/>
            <p:nvPr/>
          </p:nvSpPr>
          <p:spPr>
            <a:xfrm>
              <a:off x="561875" y="431660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227;p8"/>
            <p:cNvSpPr/>
            <p:nvPr/>
          </p:nvSpPr>
          <p:spPr>
            <a:xfrm>
              <a:off x="561875" y="4514250"/>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228;p8"/>
            <p:cNvSpPr/>
            <p:nvPr/>
          </p:nvSpPr>
          <p:spPr>
            <a:xfrm>
              <a:off x="561875" y="3297650"/>
              <a:ext cx="6818750" cy="0"/>
            </a:xfrm>
            <a:custGeom>
              <a:avLst/>
              <a:gdLst/>
              <a:ahLst/>
              <a:cxnLst/>
              <a:rect l="l" t="t" r="r" b="b"/>
              <a:pathLst>
                <a:path w="272750"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229;p8"/>
            <p:cNvSpPr/>
            <p:nvPr/>
          </p:nvSpPr>
          <p:spPr>
            <a:xfrm>
              <a:off x="561875" y="350562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230;p8"/>
            <p:cNvSpPr/>
            <p:nvPr/>
          </p:nvSpPr>
          <p:spPr>
            <a:xfrm>
              <a:off x="561875" y="370327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231;p8"/>
            <p:cNvSpPr/>
            <p:nvPr/>
          </p:nvSpPr>
          <p:spPr>
            <a:xfrm>
              <a:off x="561875" y="391095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 name="Google Shape;232;p8"/>
            <p:cNvSpPr/>
            <p:nvPr/>
          </p:nvSpPr>
          <p:spPr>
            <a:xfrm>
              <a:off x="514825" y="859725"/>
              <a:ext cx="25" cy="4005275"/>
            </a:xfrm>
            <a:custGeom>
              <a:avLst/>
              <a:gdLst/>
              <a:ahLst/>
              <a:cxnLst/>
              <a:rect l="l" t="t" r="r" b="b"/>
              <a:pathLst>
                <a:path w="1" h="160211" fill="none" extrusionOk="0">
                  <a:moveTo>
                    <a:pt x="0" y="0"/>
                  </a:moveTo>
                  <a:lnTo>
                    <a:pt x="0" y="160211"/>
                  </a:lnTo>
                </a:path>
              </a:pathLst>
            </a:custGeom>
            <a:noFill/>
            <a:ln w="7850" cap="flat" cmpd="sng">
              <a:solidFill>
                <a:srgbClr val="6D9EEB"/>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233;p8"/>
            <p:cNvSpPr/>
            <p:nvPr/>
          </p:nvSpPr>
          <p:spPr>
            <a:xfrm>
              <a:off x="563750" y="859725"/>
              <a:ext cx="25" cy="4005275"/>
            </a:xfrm>
            <a:custGeom>
              <a:avLst/>
              <a:gdLst/>
              <a:ahLst/>
              <a:cxnLst/>
              <a:rect l="l" t="t" r="r" b="b"/>
              <a:pathLst>
                <a:path w="1" h="160211" fill="none" extrusionOk="0">
                  <a:moveTo>
                    <a:pt x="1" y="0"/>
                  </a:moveTo>
                  <a:lnTo>
                    <a:pt x="1" y="160211"/>
                  </a:lnTo>
                </a:path>
              </a:pathLst>
            </a:custGeom>
            <a:noFill/>
            <a:ln w="7850" cap="flat" cmpd="sng">
              <a:solidFill>
                <a:srgbClr val="6D9EEB"/>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cxnSp>
        <p:nvCxnSpPr>
          <p:cNvPr id="234" name="Google Shape;234;p8"/>
          <p:cNvCxnSpPr/>
          <p:nvPr/>
        </p:nvCxnSpPr>
        <p:spPr>
          <a:xfrm>
            <a:off x="-62550" y="540000"/>
            <a:ext cx="9269100" cy="0"/>
          </a:xfrm>
          <a:prstGeom prst="straightConnector1">
            <a:avLst/>
          </a:prstGeom>
          <a:noFill/>
          <a:ln w="9525" cap="flat" cmpd="sng">
            <a:solidFill>
              <a:srgbClr val="6D9EEB"/>
            </a:solidFill>
            <a:prstDash val="solid"/>
            <a:round/>
            <a:headEnd type="none" w="med" len="med"/>
            <a:tailEnd type="none" w="med" len="med"/>
          </a:ln>
        </p:spPr>
      </p:cxnSp>
      <p:sp>
        <p:nvSpPr>
          <p:cNvPr id="235" name="Google Shape;235;p8"/>
          <p:cNvSpPr/>
          <p:nvPr/>
        </p:nvSpPr>
        <p:spPr>
          <a:xfrm>
            <a:off x="-14550" y="5010825"/>
            <a:ext cx="9160200" cy="156300"/>
          </a:xfrm>
          <a:prstGeom prst="rect">
            <a:avLst/>
          </a:prstGeom>
          <a:solidFill>
            <a:srgbClr val="6D9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236;p8"/>
          <p:cNvSpPr txBox="1">
            <a:spLocks noGrp="1"/>
          </p:cNvSpPr>
          <p:nvPr>
            <p:ph type="title"/>
          </p:nvPr>
        </p:nvSpPr>
        <p:spPr>
          <a:xfrm>
            <a:off x="720000" y="1560650"/>
            <a:ext cx="3519300" cy="1679700"/>
          </a:xfrm>
          <a:prstGeom prst="rect">
            <a:avLst/>
          </a:prstGeom>
        </p:spPr>
        <p:txBody>
          <a:bodyPr spcFirstLastPara="1" wrap="square" lIns="0" tIns="0" rIns="0" bIns="0" anchor="t" anchorCtr="0">
            <a:noAutofit/>
          </a:bodyPr>
          <a:lstStyle>
            <a:lvl1pPr lvl="0" rtl="0">
              <a:spcBef>
                <a:spcPts val="0"/>
              </a:spcBef>
              <a:spcAft>
                <a:spcPts val="0"/>
              </a:spcAft>
              <a:buSzPts val="4800"/>
              <a:buNone/>
              <a:defRPr sz="5500"/>
            </a:lvl1pPr>
            <a:lvl2pPr lvl="1" rtl="0">
              <a:spcBef>
                <a:spcPts val="0"/>
              </a:spcBef>
              <a:spcAft>
                <a:spcPts val="0"/>
              </a:spcAft>
              <a:buSzPts val="4800"/>
              <a:buNone/>
              <a:defRPr sz="4800"/>
            </a:lvl2pPr>
            <a:lvl3pPr lvl="2" rtl="0">
              <a:spcBef>
                <a:spcPts val="0"/>
              </a:spcBef>
              <a:spcAft>
                <a:spcPts val="0"/>
              </a:spcAft>
              <a:buSzPts val="4800"/>
              <a:buNone/>
              <a:defRPr sz="4800"/>
            </a:lvl3pPr>
            <a:lvl4pPr lvl="3" rtl="0">
              <a:spcBef>
                <a:spcPts val="0"/>
              </a:spcBef>
              <a:spcAft>
                <a:spcPts val="0"/>
              </a:spcAft>
              <a:buSzPts val="4800"/>
              <a:buNone/>
              <a:defRPr sz="4800"/>
            </a:lvl4pPr>
            <a:lvl5pPr lvl="4" rtl="0">
              <a:spcBef>
                <a:spcPts val="0"/>
              </a:spcBef>
              <a:spcAft>
                <a:spcPts val="0"/>
              </a:spcAft>
              <a:buSzPts val="4800"/>
              <a:buNone/>
              <a:defRPr sz="4800"/>
            </a:lvl5pPr>
            <a:lvl6pPr lvl="5" rtl="0">
              <a:spcBef>
                <a:spcPts val="0"/>
              </a:spcBef>
              <a:spcAft>
                <a:spcPts val="0"/>
              </a:spcAft>
              <a:buSzPts val="4800"/>
              <a:buNone/>
              <a:defRPr sz="4800"/>
            </a:lvl6pPr>
            <a:lvl7pPr lvl="6" rtl="0">
              <a:spcBef>
                <a:spcPts val="0"/>
              </a:spcBef>
              <a:spcAft>
                <a:spcPts val="0"/>
              </a:spcAft>
              <a:buSzPts val="4800"/>
              <a:buNone/>
              <a:defRPr sz="4800"/>
            </a:lvl7pPr>
            <a:lvl8pPr lvl="7" rtl="0">
              <a:spcBef>
                <a:spcPts val="0"/>
              </a:spcBef>
              <a:spcAft>
                <a:spcPts val="0"/>
              </a:spcAft>
              <a:buSzPts val="4800"/>
              <a:buNone/>
              <a:defRPr sz="4800"/>
            </a:lvl8pPr>
            <a:lvl9pPr lvl="8" rtl="0">
              <a:spcBef>
                <a:spcPts val="0"/>
              </a:spcBef>
              <a:spcAft>
                <a:spcPts val="0"/>
              </a:spcAft>
              <a:buSzPts val="4800"/>
              <a:buNone/>
              <a:defRPr sz="4800"/>
            </a:lvl9pPr>
          </a:lstStyle>
          <a:p>
            <a:endParaRPr/>
          </a:p>
        </p:txBody>
      </p:sp>
      <p:sp>
        <p:nvSpPr>
          <p:cNvPr id="237" name="Google Shape;237;p8"/>
          <p:cNvSpPr txBox="1">
            <a:spLocks noGrp="1"/>
          </p:cNvSpPr>
          <p:nvPr>
            <p:ph type="subTitle" idx="1"/>
          </p:nvPr>
        </p:nvSpPr>
        <p:spPr>
          <a:xfrm rot="684086">
            <a:off x="5771626" y="1941489"/>
            <a:ext cx="1878775" cy="1549123"/>
          </a:xfrm>
          <a:prstGeom prst="rect">
            <a:avLst/>
          </a:prstGeom>
          <a:noFill/>
          <a:ln>
            <a:noFill/>
          </a:ln>
        </p:spPr>
        <p:txBody>
          <a:bodyPr spcFirstLastPara="1" wrap="square" lIns="91425" tIns="91425" rIns="91425" bIns="91425" anchor="t" anchorCtr="0">
            <a:noAutofit/>
          </a:bodyPr>
          <a:lstStyle>
            <a:lvl1pPr lvl="0" algn="ctr" rtl="0">
              <a:lnSpc>
                <a:spcPct val="100000"/>
              </a:lnSpc>
              <a:spcBef>
                <a:spcPts val="0"/>
              </a:spcBef>
              <a:spcAft>
                <a:spcPts val="0"/>
              </a:spcAft>
              <a:buSzPts val="2800"/>
              <a:buNone/>
              <a:defRPr sz="1600">
                <a:solidFill>
                  <a:schemeClr val="dk2"/>
                </a:solidFill>
                <a:latin typeface="Muli"/>
                <a:ea typeface="Muli"/>
                <a:cs typeface="Muli"/>
                <a:sym typeface="Muli"/>
              </a:defRPr>
            </a:lvl1pPr>
            <a:lvl2pPr lvl="1" algn="ctr" rtl="0">
              <a:lnSpc>
                <a:spcPct val="100000"/>
              </a:lnSpc>
              <a:spcBef>
                <a:spcPts val="0"/>
              </a:spcBef>
              <a:spcAft>
                <a:spcPts val="0"/>
              </a:spcAft>
              <a:buClr>
                <a:schemeClr val="dk2"/>
              </a:buClr>
              <a:buSzPts val="2800"/>
              <a:buNone/>
              <a:defRPr sz="2800">
                <a:solidFill>
                  <a:schemeClr val="dk2"/>
                </a:solidFill>
              </a:defRPr>
            </a:lvl2pPr>
            <a:lvl3pPr lvl="2" algn="ctr" rtl="0">
              <a:lnSpc>
                <a:spcPct val="100000"/>
              </a:lnSpc>
              <a:spcBef>
                <a:spcPts val="0"/>
              </a:spcBef>
              <a:spcAft>
                <a:spcPts val="0"/>
              </a:spcAft>
              <a:buClr>
                <a:schemeClr val="dk2"/>
              </a:buClr>
              <a:buSzPts val="2800"/>
              <a:buNone/>
              <a:defRPr sz="2800">
                <a:solidFill>
                  <a:schemeClr val="dk2"/>
                </a:solidFill>
              </a:defRPr>
            </a:lvl3pPr>
            <a:lvl4pPr lvl="3" algn="ctr" rtl="0">
              <a:lnSpc>
                <a:spcPct val="100000"/>
              </a:lnSpc>
              <a:spcBef>
                <a:spcPts val="0"/>
              </a:spcBef>
              <a:spcAft>
                <a:spcPts val="0"/>
              </a:spcAft>
              <a:buClr>
                <a:schemeClr val="dk2"/>
              </a:buClr>
              <a:buSzPts val="2800"/>
              <a:buNone/>
              <a:defRPr sz="2800">
                <a:solidFill>
                  <a:schemeClr val="dk2"/>
                </a:solidFill>
              </a:defRPr>
            </a:lvl4pPr>
            <a:lvl5pPr lvl="4" algn="ctr" rtl="0">
              <a:lnSpc>
                <a:spcPct val="100000"/>
              </a:lnSpc>
              <a:spcBef>
                <a:spcPts val="0"/>
              </a:spcBef>
              <a:spcAft>
                <a:spcPts val="0"/>
              </a:spcAft>
              <a:buClr>
                <a:schemeClr val="dk2"/>
              </a:buClr>
              <a:buSzPts val="2800"/>
              <a:buNone/>
              <a:defRPr sz="2800">
                <a:solidFill>
                  <a:schemeClr val="dk2"/>
                </a:solidFill>
              </a:defRPr>
            </a:lvl5pPr>
            <a:lvl6pPr lvl="5" algn="ctr" rtl="0">
              <a:lnSpc>
                <a:spcPct val="100000"/>
              </a:lnSpc>
              <a:spcBef>
                <a:spcPts val="0"/>
              </a:spcBef>
              <a:spcAft>
                <a:spcPts val="0"/>
              </a:spcAft>
              <a:buClr>
                <a:schemeClr val="dk2"/>
              </a:buClr>
              <a:buSzPts val="2800"/>
              <a:buNone/>
              <a:defRPr sz="2800">
                <a:solidFill>
                  <a:schemeClr val="dk2"/>
                </a:solidFill>
              </a:defRPr>
            </a:lvl6pPr>
            <a:lvl7pPr lvl="6" algn="ctr" rtl="0">
              <a:lnSpc>
                <a:spcPct val="100000"/>
              </a:lnSpc>
              <a:spcBef>
                <a:spcPts val="0"/>
              </a:spcBef>
              <a:spcAft>
                <a:spcPts val="0"/>
              </a:spcAft>
              <a:buClr>
                <a:schemeClr val="dk2"/>
              </a:buClr>
              <a:buSzPts val="2800"/>
              <a:buNone/>
              <a:defRPr sz="2800">
                <a:solidFill>
                  <a:schemeClr val="dk2"/>
                </a:solidFill>
              </a:defRPr>
            </a:lvl7pPr>
            <a:lvl8pPr lvl="7" algn="ctr" rtl="0">
              <a:lnSpc>
                <a:spcPct val="100000"/>
              </a:lnSpc>
              <a:spcBef>
                <a:spcPts val="0"/>
              </a:spcBef>
              <a:spcAft>
                <a:spcPts val="0"/>
              </a:spcAft>
              <a:buClr>
                <a:schemeClr val="dk2"/>
              </a:buClr>
              <a:buSzPts val="2800"/>
              <a:buNone/>
              <a:defRPr sz="2800">
                <a:solidFill>
                  <a:schemeClr val="dk2"/>
                </a:solidFill>
              </a:defRPr>
            </a:lvl8pPr>
            <a:lvl9pPr lvl="8" algn="ctr" rtl="0">
              <a:lnSpc>
                <a:spcPct val="100000"/>
              </a:lnSpc>
              <a:spcBef>
                <a:spcPts val="0"/>
              </a:spcBef>
              <a:spcAft>
                <a:spcPts val="0"/>
              </a:spcAft>
              <a:buClr>
                <a:schemeClr val="dk2"/>
              </a:buClr>
              <a:buSzPts val="2800"/>
              <a:buNone/>
              <a:defRPr sz="2800">
                <a:solidFill>
                  <a:schemeClr val="dk2"/>
                </a:solidFill>
              </a:defRPr>
            </a:lvl9pPr>
          </a:lstStyle>
          <a:p>
            <a:endParaRPr/>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Caption">
  <p:cSld name="CAPTION_ONLY">
    <p:spTree>
      <p:nvGrpSpPr>
        <p:cNvPr id="1" name="Shape 263"/>
        <p:cNvGrpSpPr/>
        <p:nvPr/>
      </p:nvGrpSpPr>
      <p:grpSpPr>
        <a:xfrm>
          <a:off x="0" y="0"/>
          <a:ext cx="0" cy="0"/>
          <a:chOff x="0" y="0"/>
          <a:chExt cx="0" cy="0"/>
        </a:xfrm>
      </p:grpSpPr>
      <p:sp>
        <p:nvSpPr>
          <p:cNvPr id="264" name="Google Shape;264;p10"/>
          <p:cNvSpPr txBox="1">
            <a:spLocks noGrp="1"/>
          </p:cNvSpPr>
          <p:nvPr>
            <p:ph type="title"/>
          </p:nvPr>
        </p:nvSpPr>
        <p:spPr>
          <a:xfrm>
            <a:off x="3223200" y="1570950"/>
            <a:ext cx="2697600" cy="2001600"/>
          </a:xfrm>
          <a:prstGeom prst="rect">
            <a:avLst/>
          </a:prstGeom>
        </p:spPr>
        <p:txBody>
          <a:bodyPr spcFirstLastPara="1" wrap="square" lIns="0" tIns="0" rIns="0" bIns="0" anchor="t" anchorCtr="0">
            <a:noAutofit/>
          </a:bodyPr>
          <a:lstStyle>
            <a:lvl1pPr lvl="0" algn="ctr" rtl="0">
              <a:spcBef>
                <a:spcPts val="0"/>
              </a:spcBef>
              <a:spcAft>
                <a:spcPts val="0"/>
              </a:spcAft>
              <a:buSzPts val="3000"/>
              <a:buNone/>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endParaRPr/>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Big number">
  <p:cSld name="BIG_NUMBER">
    <p:spTree>
      <p:nvGrpSpPr>
        <p:cNvPr id="1" name="Shape 265"/>
        <p:cNvGrpSpPr/>
        <p:nvPr/>
      </p:nvGrpSpPr>
      <p:grpSpPr>
        <a:xfrm>
          <a:off x="0" y="0"/>
          <a:ext cx="0" cy="0"/>
          <a:chOff x="0" y="0"/>
          <a:chExt cx="0" cy="0"/>
        </a:xfrm>
      </p:grpSpPr>
      <p:grpSp>
        <p:nvGrpSpPr>
          <p:cNvPr id="266" name="Google Shape;266;p11"/>
          <p:cNvGrpSpPr/>
          <p:nvPr/>
        </p:nvGrpSpPr>
        <p:grpSpPr>
          <a:xfrm>
            <a:off x="-1700" y="329"/>
            <a:ext cx="9147400" cy="5142843"/>
            <a:chOff x="238125" y="854700"/>
            <a:chExt cx="7142500" cy="4015650"/>
          </a:xfrm>
        </p:grpSpPr>
        <p:sp>
          <p:nvSpPr>
            <p:cNvPr id="267" name="Google Shape;267;p11"/>
            <p:cNvSpPr/>
            <p:nvPr/>
          </p:nvSpPr>
          <p:spPr>
            <a:xfrm>
              <a:off x="238125" y="854700"/>
              <a:ext cx="7142500" cy="4015650"/>
            </a:xfrm>
            <a:custGeom>
              <a:avLst/>
              <a:gdLst/>
              <a:ahLst/>
              <a:cxnLst/>
              <a:rect l="l" t="t" r="r" b="b"/>
              <a:pathLst>
                <a:path w="285700" h="160626" extrusionOk="0">
                  <a:moveTo>
                    <a:pt x="5823" y="8897"/>
                  </a:moveTo>
                  <a:cubicBezTo>
                    <a:pt x="6990" y="8897"/>
                    <a:pt x="7943" y="9851"/>
                    <a:pt x="7943" y="11018"/>
                  </a:cubicBezTo>
                  <a:cubicBezTo>
                    <a:pt x="7943" y="12185"/>
                    <a:pt x="6990" y="13139"/>
                    <a:pt x="5823" y="13139"/>
                  </a:cubicBezTo>
                  <a:cubicBezTo>
                    <a:pt x="4656" y="13139"/>
                    <a:pt x="3714" y="12185"/>
                    <a:pt x="3714" y="11018"/>
                  </a:cubicBezTo>
                  <a:cubicBezTo>
                    <a:pt x="3714" y="9851"/>
                    <a:pt x="4656" y="8897"/>
                    <a:pt x="5823" y="8897"/>
                  </a:cubicBezTo>
                  <a:close/>
                  <a:moveTo>
                    <a:pt x="5823" y="20718"/>
                  </a:moveTo>
                  <a:cubicBezTo>
                    <a:pt x="6990" y="20718"/>
                    <a:pt x="7943" y="21660"/>
                    <a:pt x="7943" y="22839"/>
                  </a:cubicBezTo>
                  <a:cubicBezTo>
                    <a:pt x="7943" y="24006"/>
                    <a:pt x="6990" y="24960"/>
                    <a:pt x="5823" y="24960"/>
                  </a:cubicBezTo>
                  <a:cubicBezTo>
                    <a:pt x="4656" y="24960"/>
                    <a:pt x="3714" y="24006"/>
                    <a:pt x="3714" y="22839"/>
                  </a:cubicBezTo>
                  <a:cubicBezTo>
                    <a:pt x="3714" y="21660"/>
                    <a:pt x="4656" y="20718"/>
                    <a:pt x="5823" y="20718"/>
                  </a:cubicBezTo>
                  <a:close/>
                  <a:moveTo>
                    <a:pt x="5823" y="32527"/>
                  </a:moveTo>
                  <a:cubicBezTo>
                    <a:pt x="6990" y="32527"/>
                    <a:pt x="7943" y="33481"/>
                    <a:pt x="7943" y="34648"/>
                  </a:cubicBezTo>
                  <a:cubicBezTo>
                    <a:pt x="7943" y="35827"/>
                    <a:pt x="6990" y="36768"/>
                    <a:pt x="5823" y="36768"/>
                  </a:cubicBezTo>
                  <a:cubicBezTo>
                    <a:pt x="4656" y="36768"/>
                    <a:pt x="3714" y="35827"/>
                    <a:pt x="3714" y="34648"/>
                  </a:cubicBezTo>
                  <a:cubicBezTo>
                    <a:pt x="3714" y="33481"/>
                    <a:pt x="4656" y="32527"/>
                    <a:pt x="5823" y="32527"/>
                  </a:cubicBezTo>
                  <a:close/>
                  <a:moveTo>
                    <a:pt x="5823" y="44348"/>
                  </a:moveTo>
                  <a:cubicBezTo>
                    <a:pt x="6990" y="44348"/>
                    <a:pt x="7943" y="45302"/>
                    <a:pt x="7943" y="46469"/>
                  </a:cubicBezTo>
                  <a:cubicBezTo>
                    <a:pt x="7943" y="47636"/>
                    <a:pt x="6990" y="48589"/>
                    <a:pt x="5823" y="48589"/>
                  </a:cubicBezTo>
                  <a:cubicBezTo>
                    <a:pt x="4656" y="48589"/>
                    <a:pt x="3714" y="47636"/>
                    <a:pt x="3714" y="46469"/>
                  </a:cubicBezTo>
                  <a:cubicBezTo>
                    <a:pt x="3714" y="45302"/>
                    <a:pt x="4656" y="44348"/>
                    <a:pt x="5823" y="44348"/>
                  </a:cubicBezTo>
                  <a:close/>
                  <a:moveTo>
                    <a:pt x="5823" y="56169"/>
                  </a:moveTo>
                  <a:cubicBezTo>
                    <a:pt x="6990" y="56169"/>
                    <a:pt x="7943" y="57110"/>
                    <a:pt x="7943" y="58277"/>
                  </a:cubicBezTo>
                  <a:cubicBezTo>
                    <a:pt x="7943" y="59457"/>
                    <a:pt x="6990" y="60398"/>
                    <a:pt x="5823" y="60398"/>
                  </a:cubicBezTo>
                  <a:cubicBezTo>
                    <a:pt x="4656" y="60398"/>
                    <a:pt x="3714" y="59457"/>
                    <a:pt x="3714" y="58277"/>
                  </a:cubicBezTo>
                  <a:cubicBezTo>
                    <a:pt x="3714" y="57110"/>
                    <a:pt x="4656" y="56169"/>
                    <a:pt x="5823" y="56169"/>
                  </a:cubicBezTo>
                  <a:close/>
                  <a:moveTo>
                    <a:pt x="5823" y="67977"/>
                  </a:moveTo>
                  <a:cubicBezTo>
                    <a:pt x="6990" y="67977"/>
                    <a:pt x="7943" y="68931"/>
                    <a:pt x="7943" y="70098"/>
                  </a:cubicBezTo>
                  <a:cubicBezTo>
                    <a:pt x="7943" y="71265"/>
                    <a:pt x="6990" y="72219"/>
                    <a:pt x="5823" y="72219"/>
                  </a:cubicBezTo>
                  <a:cubicBezTo>
                    <a:pt x="4656" y="72219"/>
                    <a:pt x="3714" y="71265"/>
                    <a:pt x="3714" y="70098"/>
                  </a:cubicBezTo>
                  <a:cubicBezTo>
                    <a:pt x="3714" y="68931"/>
                    <a:pt x="4656" y="67977"/>
                    <a:pt x="5823" y="67977"/>
                  </a:cubicBezTo>
                  <a:close/>
                  <a:moveTo>
                    <a:pt x="5823" y="79798"/>
                  </a:moveTo>
                  <a:cubicBezTo>
                    <a:pt x="6990" y="79798"/>
                    <a:pt x="7943" y="80739"/>
                    <a:pt x="7943" y="81919"/>
                  </a:cubicBezTo>
                  <a:cubicBezTo>
                    <a:pt x="7943" y="83086"/>
                    <a:pt x="6990" y="84027"/>
                    <a:pt x="5823" y="84027"/>
                  </a:cubicBezTo>
                  <a:cubicBezTo>
                    <a:pt x="4656" y="84027"/>
                    <a:pt x="3714" y="83086"/>
                    <a:pt x="3714" y="81919"/>
                  </a:cubicBezTo>
                  <a:cubicBezTo>
                    <a:pt x="3714" y="80739"/>
                    <a:pt x="4656" y="79798"/>
                    <a:pt x="5823" y="79798"/>
                  </a:cubicBezTo>
                  <a:close/>
                  <a:moveTo>
                    <a:pt x="5823" y="91607"/>
                  </a:moveTo>
                  <a:cubicBezTo>
                    <a:pt x="6990" y="91607"/>
                    <a:pt x="7943" y="92560"/>
                    <a:pt x="7943" y="93727"/>
                  </a:cubicBezTo>
                  <a:cubicBezTo>
                    <a:pt x="7943" y="94895"/>
                    <a:pt x="6990" y="95848"/>
                    <a:pt x="5823" y="95848"/>
                  </a:cubicBezTo>
                  <a:cubicBezTo>
                    <a:pt x="4656" y="95848"/>
                    <a:pt x="3714" y="94895"/>
                    <a:pt x="3714" y="93727"/>
                  </a:cubicBezTo>
                  <a:cubicBezTo>
                    <a:pt x="3714" y="92560"/>
                    <a:pt x="4656" y="91607"/>
                    <a:pt x="5823" y="91607"/>
                  </a:cubicBezTo>
                  <a:close/>
                  <a:moveTo>
                    <a:pt x="5823" y="103428"/>
                  </a:moveTo>
                  <a:cubicBezTo>
                    <a:pt x="6990" y="103428"/>
                    <a:pt x="7943" y="104381"/>
                    <a:pt x="7943" y="105548"/>
                  </a:cubicBezTo>
                  <a:cubicBezTo>
                    <a:pt x="7943" y="106716"/>
                    <a:pt x="6990" y="107669"/>
                    <a:pt x="5823" y="107669"/>
                  </a:cubicBezTo>
                  <a:cubicBezTo>
                    <a:pt x="4656" y="107669"/>
                    <a:pt x="3714" y="106716"/>
                    <a:pt x="3714" y="105548"/>
                  </a:cubicBezTo>
                  <a:cubicBezTo>
                    <a:pt x="3714" y="104381"/>
                    <a:pt x="4656" y="103428"/>
                    <a:pt x="5823" y="103428"/>
                  </a:cubicBezTo>
                  <a:close/>
                  <a:moveTo>
                    <a:pt x="5823" y="115249"/>
                  </a:moveTo>
                  <a:cubicBezTo>
                    <a:pt x="6990" y="115249"/>
                    <a:pt x="7943" y="116190"/>
                    <a:pt x="7943" y="117357"/>
                  </a:cubicBezTo>
                  <a:cubicBezTo>
                    <a:pt x="7943" y="118536"/>
                    <a:pt x="6990" y="119478"/>
                    <a:pt x="5823" y="119478"/>
                  </a:cubicBezTo>
                  <a:cubicBezTo>
                    <a:pt x="4656" y="119478"/>
                    <a:pt x="3714" y="118536"/>
                    <a:pt x="3714" y="117357"/>
                  </a:cubicBezTo>
                  <a:cubicBezTo>
                    <a:pt x="3714" y="116190"/>
                    <a:pt x="4656" y="115249"/>
                    <a:pt x="5823" y="115249"/>
                  </a:cubicBezTo>
                  <a:close/>
                  <a:moveTo>
                    <a:pt x="5823" y="127057"/>
                  </a:moveTo>
                  <a:cubicBezTo>
                    <a:pt x="6990" y="127057"/>
                    <a:pt x="7943" y="128011"/>
                    <a:pt x="7943" y="129178"/>
                  </a:cubicBezTo>
                  <a:cubicBezTo>
                    <a:pt x="7943" y="130345"/>
                    <a:pt x="6990" y="131299"/>
                    <a:pt x="5823" y="131299"/>
                  </a:cubicBezTo>
                  <a:cubicBezTo>
                    <a:pt x="4656" y="131299"/>
                    <a:pt x="3714" y="130345"/>
                    <a:pt x="3714" y="129178"/>
                  </a:cubicBezTo>
                  <a:cubicBezTo>
                    <a:pt x="3714" y="128011"/>
                    <a:pt x="4656" y="127057"/>
                    <a:pt x="5823" y="127057"/>
                  </a:cubicBezTo>
                  <a:close/>
                  <a:moveTo>
                    <a:pt x="5823" y="138878"/>
                  </a:moveTo>
                  <a:cubicBezTo>
                    <a:pt x="6990" y="138878"/>
                    <a:pt x="7943" y="139819"/>
                    <a:pt x="7943" y="140999"/>
                  </a:cubicBezTo>
                  <a:cubicBezTo>
                    <a:pt x="7943" y="142166"/>
                    <a:pt x="6990" y="143107"/>
                    <a:pt x="5823" y="143107"/>
                  </a:cubicBezTo>
                  <a:cubicBezTo>
                    <a:pt x="4656" y="143107"/>
                    <a:pt x="3714" y="142166"/>
                    <a:pt x="3714" y="140999"/>
                  </a:cubicBezTo>
                  <a:cubicBezTo>
                    <a:pt x="3714" y="139819"/>
                    <a:pt x="4656" y="138878"/>
                    <a:pt x="5823" y="138878"/>
                  </a:cubicBezTo>
                  <a:close/>
                  <a:moveTo>
                    <a:pt x="5823" y="150687"/>
                  </a:moveTo>
                  <a:cubicBezTo>
                    <a:pt x="6990" y="150687"/>
                    <a:pt x="7943" y="151640"/>
                    <a:pt x="7943" y="152807"/>
                  </a:cubicBezTo>
                  <a:cubicBezTo>
                    <a:pt x="7943" y="153974"/>
                    <a:pt x="6990" y="154928"/>
                    <a:pt x="5823" y="154928"/>
                  </a:cubicBezTo>
                  <a:cubicBezTo>
                    <a:pt x="4656" y="154928"/>
                    <a:pt x="3714" y="153974"/>
                    <a:pt x="3714" y="152807"/>
                  </a:cubicBezTo>
                  <a:cubicBezTo>
                    <a:pt x="3714" y="151640"/>
                    <a:pt x="4656" y="150687"/>
                    <a:pt x="5823" y="150687"/>
                  </a:cubicBezTo>
                  <a:close/>
                  <a:moveTo>
                    <a:pt x="0" y="0"/>
                  </a:moveTo>
                  <a:lnTo>
                    <a:pt x="0" y="160625"/>
                  </a:lnTo>
                  <a:lnTo>
                    <a:pt x="285700" y="160625"/>
                  </a:lnTo>
                  <a:lnTo>
                    <a:pt x="28570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 name="Google Shape;268;p11"/>
            <p:cNvSpPr/>
            <p:nvPr/>
          </p:nvSpPr>
          <p:spPr>
            <a:xfrm>
              <a:off x="561875" y="2486675"/>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 name="Google Shape;269;p11"/>
            <p:cNvSpPr/>
            <p:nvPr/>
          </p:nvSpPr>
          <p:spPr>
            <a:xfrm>
              <a:off x="561875" y="2694675"/>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 name="Google Shape;270;p11"/>
            <p:cNvSpPr/>
            <p:nvPr/>
          </p:nvSpPr>
          <p:spPr>
            <a:xfrm>
              <a:off x="561875" y="289230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 name="Google Shape;271;p11"/>
            <p:cNvSpPr/>
            <p:nvPr/>
          </p:nvSpPr>
          <p:spPr>
            <a:xfrm>
              <a:off x="561875" y="3100000"/>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 name="Google Shape;272;p11"/>
            <p:cNvSpPr/>
            <p:nvPr/>
          </p:nvSpPr>
          <p:spPr>
            <a:xfrm>
              <a:off x="561875" y="167570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 name="Google Shape;273;p11"/>
            <p:cNvSpPr/>
            <p:nvPr/>
          </p:nvSpPr>
          <p:spPr>
            <a:xfrm>
              <a:off x="561875" y="1883700"/>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 name="Google Shape;274;p11"/>
            <p:cNvSpPr/>
            <p:nvPr/>
          </p:nvSpPr>
          <p:spPr>
            <a:xfrm>
              <a:off x="561875" y="2081350"/>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 name="Google Shape;275;p11"/>
            <p:cNvSpPr/>
            <p:nvPr/>
          </p:nvSpPr>
          <p:spPr>
            <a:xfrm>
              <a:off x="561875" y="228902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 name="Google Shape;276;p11"/>
            <p:cNvSpPr/>
            <p:nvPr/>
          </p:nvSpPr>
          <p:spPr>
            <a:xfrm>
              <a:off x="561875" y="147805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 name="Google Shape;277;p11"/>
            <p:cNvSpPr/>
            <p:nvPr/>
          </p:nvSpPr>
          <p:spPr>
            <a:xfrm>
              <a:off x="561875" y="410860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 name="Google Shape;278;p11"/>
            <p:cNvSpPr/>
            <p:nvPr/>
          </p:nvSpPr>
          <p:spPr>
            <a:xfrm>
              <a:off x="561875" y="431660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 name="Google Shape;279;p11"/>
            <p:cNvSpPr/>
            <p:nvPr/>
          </p:nvSpPr>
          <p:spPr>
            <a:xfrm>
              <a:off x="561875" y="4514250"/>
              <a:ext cx="6818750" cy="25"/>
            </a:xfrm>
            <a:custGeom>
              <a:avLst/>
              <a:gdLst/>
              <a:ahLst/>
              <a:cxnLst/>
              <a:rect l="l" t="t" r="r" b="b"/>
              <a:pathLst>
                <a:path w="272750" h="1"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 name="Google Shape;280;p11"/>
            <p:cNvSpPr/>
            <p:nvPr/>
          </p:nvSpPr>
          <p:spPr>
            <a:xfrm>
              <a:off x="561875" y="3297650"/>
              <a:ext cx="6818750" cy="0"/>
            </a:xfrm>
            <a:custGeom>
              <a:avLst/>
              <a:gdLst/>
              <a:ahLst/>
              <a:cxnLst/>
              <a:rect l="l" t="t" r="r" b="b"/>
              <a:pathLst>
                <a:path w="272750" fill="none" extrusionOk="0">
                  <a:moveTo>
                    <a:pt x="272750" y="0"/>
                  </a:moveTo>
                  <a:lnTo>
                    <a:pt x="0" y="0"/>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 name="Google Shape;281;p11"/>
            <p:cNvSpPr/>
            <p:nvPr/>
          </p:nvSpPr>
          <p:spPr>
            <a:xfrm>
              <a:off x="561875" y="350562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 name="Google Shape;282;p11"/>
            <p:cNvSpPr/>
            <p:nvPr/>
          </p:nvSpPr>
          <p:spPr>
            <a:xfrm>
              <a:off x="561875" y="3703275"/>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 name="Google Shape;283;p11"/>
            <p:cNvSpPr/>
            <p:nvPr/>
          </p:nvSpPr>
          <p:spPr>
            <a:xfrm>
              <a:off x="561875" y="3910950"/>
              <a:ext cx="6818750" cy="25"/>
            </a:xfrm>
            <a:custGeom>
              <a:avLst/>
              <a:gdLst/>
              <a:ahLst/>
              <a:cxnLst/>
              <a:rect l="l" t="t" r="r" b="b"/>
              <a:pathLst>
                <a:path w="272750" h="1" fill="none" extrusionOk="0">
                  <a:moveTo>
                    <a:pt x="272750" y="1"/>
                  </a:moveTo>
                  <a:lnTo>
                    <a:pt x="0" y="1"/>
                  </a:lnTo>
                </a:path>
              </a:pathLst>
            </a:custGeom>
            <a:noFill/>
            <a:ln w="10975" cap="flat" cmpd="sng">
              <a:solidFill>
                <a:srgbClr val="D9D9D9"/>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 name="Google Shape;284;p11"/>
            <p:cNvSpPr/>
            <p:nvPr/>
          </p:nvSpPr>
          <p:spPr>
            <a:xfrm>
              <a:off x="514825" y="859725"/>
              <a:ext cx="25" cy="4005275"/>
            </a:xfrm>
            <a:custGeom>
              <a:avLst/>
              <a:gdLst/>
              <a:ahLst/>
              <a:cxnLst/>
              <a:rect l="l" t="t" r="r" b="b"/>
              <a:pathLst>
                <a:path w="1" h="160211" fill="none" extrusionOk="0">
                  <a:moveTo>
                    <a:pt x="0" y="0"/>
                  </a:moveTo>
                  <a:lnTo>
                    <a:pt x="0" y="160211"/>
                  </a:lnTo>
                </a:path>
              </a:pathLst>
            </a:custGeom>
            <a:noFill/>
            <a:ln w="7850" cap="flat" cmpd="sng">
              <a:solidFill>
                <a:srgbClr val="6D9EEB"/>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 name="Google Shape;285;p11"/>
            <p:cNvSpPr/>
            <p:nvPr/>
          </p:nvSpPr>
          <p:spPr>
            <a:xfrm>
              <a:off x="563750" y="859725"/>
              <a:ext cx="25" cy="4005275"/>
            </a:xfrm>
            <a:custGeom>
              <a:avLst/>
              <a:gdLst/>
              <a:ahLst/>
              <a:cxnLst/>
              <a:rect l="l" t="t" r="r" b="b"/>
              <a:pathLst>
                <a:path w="1" h="160211" fill="none" extrusionOk="0">
                  <a:moveTo>
                    <a:pt x="1" y="0"/>
                  </a:moveTo>
                  <a:lnTo>
                    <a:pt x="1" y="160211"/>
                  </a:lnTo>
                </a:path>
              </a:pathLst>
            </a:custGeom>
            <a:noFill/>
            <a:ln w="7850" cap="flat" cmpd="sng">
              <a:solidFill>
                <a:srgbClr val="6D9EEB"/>
              </a:solidFill>
              <a:prstDash val="solid"/>
              <a:miter lim="125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cxnSp>
        <p:nvCxnSpPr>
          <p:cNvPr id="286" name="Google Shape;286;p11"/>
          <p:cNvCxnSpPr/>
          <p:nvPr/>
        </p:nvCxnSpPr>
        <p:spPr>
          <a:xfrm>
            <a:off x="-62550" y="540000"/>
            <a:ext cx="9269100" cy="0"/>
          </a:xfrm>
          <a:prstGeom prst="straightConnector1">
            <a:avLst/>
          </a:prstGeom>
          <a:noFill/>
          <a:ln w="9525" cap="flat" cmpd="sng">
            <a:solidFill>
              <a:srgbClr val="6D9EEB"/>
            </a:solidFill>
            <a:prstDash val="solid"/>
            <a:round/>
            <a:headEnd type="none" w="med" len="med"/>
            <a:tailEnd type="none" w="med" len="med"/>
          </a:ln>
        </p:spPr>
      </p:cxnSp>
      <p:sp>
        <p:nvSpPr>
          <p:cNvPr id="287" name="Google Shape;287;p11"/>
          <p:cNvSpPr txBox="1">
            <a:spLocks noGrp="1"/>
          </p:cNvSpPr>
          <p:nvPr>
            <p:ph type="title" hasCustomPrompt="1"/>
          </p:nvPr>
        </p:nvSpPr>
        <p:spPr>
          <a:xfrm>
            <a:off x="1768200" y="1654521"/>
            <a:ext cx="5607600" cy="842100"/>
          </a:xfrm>
          <a:prstGeom prst="rect">
            <a:avLst/>
          </a:prstGeom>
        </p:spPr>
        <p:txBody>
          <a:bodyPr spcFirstLastPara="1" wrap="square" lIns="0" tIns="0" rIns="0" bIns="0" anchor="t" anchorCtr="0">
            <a:noAutofit/>
          </a:bodyPr>
          <a:lstStyle>
            <a:lvl1pPr lvl="0" algn="ctr" rtl="0">
              <a:spcBef>
                <a:spcPts val="0"/>
              </a:spcBef>
              <a:spcAft>
                <a:spcPts val="0"/>
              </a:spcAft>
              <a:buSzPts val="12000"/>
              <a:buNone/>
              <a:defRPr sz="6000"/>
            </a:lvl1pPr>
            <a:lvl2pPr lvl="1" algn="ctr" rtl="0">
              <a:spcBef>
                <a:spcPts val="0"/>
              </a:spcBef>
              <a:spcAft>
                <a:spcPts val="0"/>
              </a:spcAft>
              <a:buSzPts val="12000"/>
              <a:buNone/>
              <a:defRPr sz="12000"/>
            </a:lvl2pPr>
            <a:lvl3pPr lvl="2" algn="ctr" rtl="0">
              <a:spcBef>
                <a:spcPts val="0"/>
              </a:spcBef>
              <a:spcAft>
                <a:spcPts val="0"/>
              </a:spcAft>
              <a:buSzPts val="12000"/>
              <a:buNone/>
              <a:defRPr sz="12000"/>
            </a:lvl3pPr>
            <a:lvl4pPr lvl="3" algn="ctr" rtl="0">
              <a:spcBef>
                <a:spcPts val="0"/>
              </a:spcBef>
              <a:spcAft>
                <a:spcPts val="0"/>
              </a:spcAft>
              <a:buSzPts val="12000"/>
              <a:buNone/>
              <a:defRPr sz="12000"/>
            </a:lvl4pPr>
            <a:lvl5pPr lvl="4" algn="ctr" rtl="0">
              <a:spcBef>
                <a:spcPts val="0"/>
              </a:spcBef>
              <a:spcAft>
                <a:spcPts val="0"/>
              </a:spcAft>
              <a:buSzPts val="12000"/>
              <a:buNone/>
              <a:defRPr sz="12000"/>
            </a:lvl5pPr>
            <a:lvl6pPr lvl="5" algn="ctr" rtl="0">
              <a:spcBef>
                <a:spcPts val="0"/>
              </a:spcBef>
              <a:spcAft>
                <a:spcPts val="0"/>
              </a:spcAft>
              <a:buSzPts val="12000"/>
              <a:buNone/>
              <a:defRPr sz="12000"/>
            </a:lvl6pPr>
            <a:lvl7pPr lvl="6" algn="ctr" rtl="0">
              <a:spcBef>
                <a:spcPts val="0"/>
              </a:spcBef>
              <a:spcAft>
                <a:spcPts val="0"/>
              </a:spcAft>
              <a:buSzPts val="12000"/>
              <a:buNone/>
              <a:defRPr sz="12000"/>
            </a:lvl7pPr>
            <a:lvl8pPr lvl="7" algn="ctr" rtl="0">
              <a:spcBef>
                <a:spcPts val="0"/>
              </a:spcBef>
              <a:spcAft>
                <a:spcPts val="0"/>
              </a:spcAft>
              <a:buSzPts val="12000"/>
              <a:buNone/>
              <a:defRPr sz="12000"/>
            </a:lvl8pPr>
            <a:lvl9pPr lvl="8" algn="ctr" rtl="0">
              <a:spcBef>
                <a:spcPts val="0"/>
              </a:spcBef>
              <a:spcAft>
                <a:spcPts val="0"/>
              </a:spcAft>
              <a:buSzPts val="12000"/>
              <a:buNone/>
              <a:defRPr sz="12000"/>
            </a:lvl9pPr>
          </a:lstStyle>
          <a:p>
            <a:r>
              <a:t>xx%</a:t>
            </a:r>
          </a:p>
        </p:txBody>
      </p:sp>
      <p:sp>
        <p:nvSpPr>
          <p:cNvPr id="288" name="Google Shape;288;p11"/>
          <p:cNvSpPr txBox="1">
            <a:spLocks noGrp="1"/>
          </p:cNvSpPr>
          <p:nvPr>
            <p:ph type="body" idx="1"/>
          </p:nvPr>
        </p:nvSpPr>
        <p:spPr>
          <a:xfrm>
            <a:off x="2710050" y="2650221"/>
            <a:ext cx="3723900" cy="663300"/>
          </a:xfrm>
          <a:prstGeom prst="rect">
            <a:avLst/>
          </a:prstGeom>
        </p:spPr>
        <p:txBody>
          <a:bodyPr spcFirstLastPara="1" wrap="square" lIns="91425" tIns="91425" rIns="91425" bIns="91425" anchor="t" anchorCtr="0">
            <a:noAutofit/>
          </a:bodyPr>
          <a:lstStyle>
            <a:lvl1pPr marL="457200" lvl="0" indent="-330200" algn="ctr" rtl="0">
              <a:spcBef>
                <a:spcPts val="0"/>
              </a:spcBef>
              <a:spcAft>
                <a:spcPts val="0"/>
              </a:spcAft>
              <a:buSzPts val="1600"/>
              <a:buChar char="●"/>
              <a:defRPr/>
            </a:lvl1pPr>
            <a:lvl2pPr marL="914400" lvl="1" indent="-330200" algn="ctr" rtl="0">
              <a:spcBef>
                <a:spcPts val="1600"/>
              </a:spcBef>
              <a:spcAft>
                <a:spcPts val="0"/>
              </a:spcAft>
              <a:buSzPts val="1600"/>
              <a:buChar char="○"/>
              <a:defRPr/>
            </a:lvl2pPr>
            <a:lvl3pPr marL="1371600" lvl="2" indent="-330200" algn="ctr" rtl="0">
              <a:spcBef>
                <a:spcPts val="1600"/>
              </a:spcBef>
              <a:spcAft>
                <a:spcPts val="0"/>
              </a:spcAft>
              <a:buSzPts val="1600"/>
              <a:buChar char="■"/>
              <a:defRPr/>
            </a:lvl3pPr>
            <a:lvl4pPr marL="1828800" lvl="3" indent="-330200" algn="ctr" rtl="0">
              <a:spcBef>
                <a:spcPts val="1600"/>
              </a:spcBef>
              <a:spcAft>
                <a:spcPts val="0"/>
              </a:spcAft>
              <a:buSzPts val="1600"/>
              <a:buChar char="●"/>
              <a:defRPr/>
            </a:lvl4pPr>
            <a:lvl5pPr marL="2286000" lvl="4" indent="-330200" algn="ctr" rtl="0">
              <a:spcBef>
                <a:spcPts val="1600"/>
              </a:spcBef>
              <a:spcAft>
                <a:spcPts val="0"/>
              </a:spcAft>
              <a:buSzPts val="1600"/>
              <a:buChar char="○"/>
              <a:defRPr/>
            </a:lvl5pPr>
            <a:lvl6pPr marL="2743200" lvl="5" indent="-330200" algn="ctr" rtl="0">
              <a:spcBef>
                <a:spcPts val="1600"/>
              </a:spcBef>
              <a:spcAft>
                <a:spcPts val="0"/>
              </a:spcAft>
              <a:buSzPts val="1600"/>
              <a:buChar char="■"/>
              <a:defRPr/>
            </a:lvl6pPr>
            <a:lvl7pPr marL="3200400" lvl="6" indent="-330200" algn="ctr" rtl="0">
              <a:spcBef>
                <a:spcPts val="1600"/>
              </a:spcBef>
              <a:spcAft>
                <a:spcPts val="0"/>
              </a:spcAft>
              <a:buSzPts val="1600"/>
              <a:buChar char="●"/>
              <a:defRPr/>
            </a:lvl7pPr>
            <a:lvl8pPr marL="3657600" lvl="7" indent="-330200" algn="ctr" rtl="0">
              <a:spcBef>
                <a:spcPts val="1600"/>
              </a:spcBef>
              <a:spcAft>
                <a:spcPts val="0"/>
              </a:spcAft>
              <a:buSzPts val="1600"/>
              <a:buChar char="○"/>
              <a:defRPr/>
            </a:lvl8pPr>
            <a:lvl9pPr marL="4114800" lvl="8" indent="-330200" algn="ctr" rtl="0">
              <a:spcBef>
                <a:spcPts val="1600"/>
              </a:spcBef>
              <a:spcAft>
                <a:spcPts val="1600"/>
              </a:spcAft>
              <a:buSzPts val="1600"/>
              <a:buChar char="■"/>
              <a:defRPr/>
            </a:lvl9pPr>
          </a:lstStyle>
          <a:p>
            <a:endParaRPr/>
          </a:p>
        </p:txBody>
      </p:sp>
    </p:spTree>
  </p:cSld>
  <p:clrMapOvr>
    <a:masterClrMapping/>
  </p:clrMapOvr>
</p:sldLayout>
</file>

<file path=ppt/slideMasters/_rels/slideMaster1.xml.rels><?xml version="1.0" encoding="UTF-8" standalone="yes"?>
<Relationships xmlns="http://schemas.openxmlformats.org/package/2006/relationships"><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9" Type="http://schemas.openxmlformats.org/officeDocument/2006/relationships/slideLayout" Target="../slideLayouts/slideLayout39.xml"/><Relationship Id="rId3" Type="http://schemas.openxmlformats.org/officeDocument/2006/relationships/slideLayout" Target="../slideLayouts/slideLayout3.xml"/><Relationship Id="rId21" Type="http://schemas.openxmlformats.org/officeDocument/2006/relationships/slideLayout" Target="../slideLayouts/slideLayout21.xml"/><Relationship Id="rId34" Type="http://schemas.openxmlformats.org/officeDocument/2006/relationships/slideLayout" Target="../slideLayouts/slideLayout34.xml"/><Relationship Id="rId42" Type="http://schemas.openxmlformats.org/officeDocument/2006/relationships/slideLayout" Target="../slideLayouts/slideLayout42.xml"/><Relationship Id="rId47" Type="http://schemas.openxmlformats.org/officeDocument/2006/relationships/slideLayout" Target="../slideLayouts/slideLayout47.xml"/><Relationship Id="rId50" Type="http://schemas.openxmlformats.org/officeDocument/2006/relationships/slideLayout" Target="../slideLayouts/slideLayout50.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33" Type="http://schemas.openxmlformats.org/officeDocument/2006/relationships/slideLayout" Target="../slideLayouts/slideLayout33.xml"/><Relationship Id="rId38" Type="http://schemas.openxmlformats.org/officeDocument/2006/relationships/slideLayout" Target="../slideLayouts/slideLayout38.xml"/><Relationship Id="rId46" Type="http://schemas.openxmlformats.org/officeDocument/2006/relationships/slideLayout" Target="../slideLayouts/slideLayout46.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29" Type="http://schemas.openxmlformats.org/officeDocument/2006/relationships/slideLayout" Target="../slideLayouts/slideLayout29.xml"/><Relationship Id="rId41" Type="http://schemas.openxmlformats.org/officeDocument/2006/relationships/slideLayout" Target="../slideLayouts/slideLayout41.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32" Type="http://schemas.openxmlformats.org/officeDocument/2006/relationships/slideLayout" Target="../slideLayouts/slideLayout32.xml"/><Relationship Id="rId37" Type="http://schemas.openxmlformats.org/officeDocument/2006/relationships/slideLayout" Target="../slideLayouts/slideLayout37.xml"/><Relationship Id="rId40" Type="http://schemas.openxmlformats.org/officeDocument/2006/relationships/slideLayout" Target="../slideLayouts/slideLayout40.xml"/><Relationship Id="rId45" Type="http://schemas.openxmlformats.org/officeDocument/2006/relationships/slideLayout" Target="../slideLayouts/slideLayout45.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36" Type="http://schemas.openxmlformats.org/officeDocument/2006/relationships/slideLayout" Target="../slideLayouts/slideLayout36.xml"/><Relationship Id="rId49" Type="http://schemas.openxmlformats.org/officeDocument/2006/relationships/slideLayout" Target="../slideLayouts/slideLayout49.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31" Type="http://schemas.openxmlformats.org/officeDocument/2006/relationships/slideLayout" Target="../slideLayouts/slideLayout31.xml"/><Relationship Id="rId44" Type="http://schemas.openxmlformats.org/officeDocument/2006/relationships/slideLayout" Target="../slideLayouts/slideLayout44.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30" Type="http://schemas.openxmlformats.org/officeDocument/2006/relationships/slideLayout" Target="../slideLayouts/slideLayout30.xml"/><Relationship Id="rId35" Type="http://schemas.openxmlformats.org/officeDocument/2006/relationships/slideLayout" Target="../slideLayouts/slideLayout35.xml"/><Relationship Id="rId43" Type="http://schemas.openxmlformats.org/officeDocument/2006/relationships/slideLayout" Target="../slideLayouts/slideLayout43.xml"/><Relationship Id="rId48" Type="http://schemas.openxmlformats.org/officeDocument/2006/relationships/slideLayout" Target="../slideLayouts/slideLayout48.xml"/><Relationship Id="rId8" Type="http://schemas.openxmlformats.org/officeDocument/2006/relationships/slideLayout" Target="../slideLayouts/slideLayout8.xml"/><Relationship Id="rId51" Type="http://schemas.openxmlformats.org/officeDocument/2006/relationships/theme" Target="../theme/theme1.xml"/></Relationships>
</file>

<file path=ppt/slideMasters/_rels/slideMaster2.xml.rels><?xml version="1.0" encoding="UTF-8" standalone="yes"?>
<Relationships xmlns="http://schemas.openxmlformats.org/package/2006/relationships"><Relationship Id="rId3" Type="http://schemas.openxmlformats.org/officeDocument/2006/relationships/theme" Target="../theme/theme2.xml"/><Relationship Id="rId2" Type="http://schemas.openxmlformats.org/officeDocument/2006/relationships/slideLayout" Target="../slideLayouts/slideLayout52.xml"/><Relationship Id="rId1" Type="http://schemas.openxmlformats.org/officeDocument/2006/relationships/slideLayout" Target="../slideLayouts/slideLayout51.xml"/></Relationships>
</file>

<file path=ppt/slideMasters/_rels/slideMaster3.xml.rels><?xml version="1.0" encoding="UTF-8" standalone="yes"?>
<Relationships xmlns="http://schemas.openxmlformats.org/package/2006/relationships"><Relationship Id="rId3" Type="http://schemas.openxmlformats.org/officeDocument/2006/relationships/theme" Target="../theme/theme3.xml"/><Relationship Id="rId2" Type="http://schemas.openxmlformats.org/officeDocument/2006/relationships/slideLayout" Target="../slideLayouts/slideLayout54.xml"/><Relationship Id="rId1" Type="http://schemas.openxmlformats.org/officeDocument/2006/relationships/slideLayout" Target="../slideLayouts/slideLayout53.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solidFill>
          <a:schemeClr val="lt1"/>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sldNum" idx="12"/>
          </p:nvPr>
        </p:nvSpPr>
        <p:spPr>
          <a:xfrm>
            <a:off x="8472458" y="4663217"/>
            <a:ext cx="548700" cy="393600"/>
          </a:xfrm>
          <a:prstGeom prst="rect">
            <a:avLst/>
          </a:prstGeom>
          <a:noFill/>
          <a:ln>
            <a:noFill/>
          </a:ln>
        </p:spPr>
        <p:txBody>
          <a:bodyPr spcFirstLastPara="1" wrap="square" lIns="91425" tIns="91425" rIns="91425" bIns="91425" anchor="ctr" anchorCtr="0">
            <a:normAutofit/>
          </a:bodyPr>
          <a:lstStyle>
            <a:lvl1pPr lvl="0" algn="r">
              <a:buNone/>
              <a:defRPr sz="1000">
                <a:solidFill>
                  <a:schemeClr val="dk2"/>
                </a:solidFill>
              </a:defRPr>
            </a:lvl1pPr>
            <a:lvl2pPr lvl="1" algn="r">
              <a:buNone/>
              <a:defRPr sz="1000">
                <a:solidFill>
                  <a:schemeClr val="dk2"/>
                </a:solidFill>
              </a:defRPr>
            </a:lvl2pPr>
            <a:lvl3pPr lvl="2" algn="r">
              <a:buNone/>
              <a:defRPr sz="1000">
                <a:solidFill>
                  <a:schemeClr val="dk2"/>
                </a:solidFill>
              </a:defRPr>
            </a:lvl3pPr>
            <a:lvl4pPr lvl="3" algn="r">
              <a:buNone/>
              <a:defRPr sz="1000">
                <a:solidFill>
                  <a:schemeClr val="dk2"/>
                </a:solidFill>
              </a:defRPr>
            </a:lvl4pPr>
            <a:lvl5pPr lvl="4" algn="r">
              <a:buNone/>
              <a:defRPr sz="1000">
                <a:solidFill>
                  <a:schemeClr val="dk2"/>
                </a:solidFill>
              </a:defRPr>
            </a:lvl5pPr>
            <a:lvl6pPr lvl="5" algn="r">
              <a:buNone/>
              <a:defRPr sz="1000">
                <a:solidFill>
                  <a:schemeClr val="dk2"/>
                </a:solidFill>
              </a:defRPr>
            </a:lvl6pPr>
            <a:lvl7pPr lvl="6" algn="r">
              <a:buNone/>
              <a:defRPr sz="1000">
                <a:solidFill>
                  <a:schemeClr val="dk2"/>
                </a:solidFill>
              </a:defRPr>
            </a:lvl7pPr>
            <a:lvl8pPr lvl="7" algn="r">
              <a:buNone/>
              <a:defRPr sz="1000">
                <a:solidFill>
                  <a:schemeClr val="dk2"/>
                </a:solidFill>
              </a:defRPr>
            </a:lvl8pPr>
            <a:lvl9pPr lvl="8" algn="r">
              <a:buNone/>
              <a:defRPr sz="1000">
                <a:solidFill>
                  <a:schemeClr val="dk2"/>
                </a:solidFill>
              </a:defRPr>
            </a:lvl9pPr>
          </a:lstStyle>
          <a:p>
            <a:pPr marL="0" lvl="0" indent="0" algn="r" rtl="0">
              <a:spcBef>
                <a:spcPts val="0"/>
              </a:spcBef>
              <a:spcAft>
                <a:spcPts val="0"/>
              </a:spcAft>
              <a:buNone/>
            </a:pPr>
            <a:fld id="{00000000-1234-1234-1234-123412341234}" type="slidenum">
              <a:rPr lang="en"/>
              <a:pPr marL="0" lvl="0" indent="0" algn="r" rtl="0">
                <a:spcBef>
                  <a:spcPts val="0"/>
                </a:spcBef>
                <a:spcAft>
                  <a:spcPts val="0"/>
                </a:spcAft>
                <a:buNone/>
              </a:pPr>
              <a:t>‹#›</a:t>
            </a:fld>
            <a:endParaRPr/>
          </a:p>
        </p:txBody>
      </p:sp>
      <p:sp>
        <p:nvSpPr>
          <p:cNvPr id="7" name="Google Shape;7;p1"/>
          <p:cNvSpPr txBox="1">
            <a:spLocks noGrp="1"/>
          </p:cNvSpPr>
          <p:nvPr>
            <p:ph type="title"/>
          </p:nvPr>
        </p:nvSpPr>
        <p:spPr>
          <a:xfrm>
            <a:off x="720000" y="540000"/>
            <a:ext cx="7704000" cy="572700"/>
          </a:xfrm>
          <a:prstGeom prst="rect">
            <a:avLst/>
          </a:prstGeom>
          <a:noFill/>
          <a:ln>
            <a:noFill/>
          </a:ln>
        </p:spPr>
        <p:txBody>
          <a:bodyPr spcFirstLastPara="1" wrap="square" lIns="0" tIns="0" rIns="0" bIns="0" anchor="t" anchorCtr="0">
            <a:noAutofit/>
          </a:bodyPr>
          <a:lstStyle>
            <a:lvl1pPr lvl="0" rtl="0">
              <a:spcBef>
                <a:spcPts val="0"/>
              </a:spcBef>
              <a:spcAft>
                <a:spcPts val="0"/>
              </a:spcAft>
              <a:buClr>
                <a:schemeClr val="dk1"/>
              </a:buClr>
              <a:buSzPts val="3000"/>
              <a:buFont typeface="Itim"/>
              <a:buNone/>
              <a:defRPr sz="3000" b="1">
                <a:solidFill>
                  <a:schemeClr val="dk1"/>
                </a:solidFill>
                <a:latin typeface="Itim"/>
                <a:ea typeface="Itim"/>
                <a:cs typeface="Itim"/>
                <a:sym typeface="Itim"/>
              </a:defRPr>
            </a:lvl1pPr>
            <a:lvl2pPr lvl="1" rtl="0">
              <a:spcBef>
                <a:spcPts val="0"/>
              </a:spcBef>
              <a:spcAft>
                <a:spcPts val="0"/>
              </a:spcAft>
              <a:buClr>
                <a:schemeClr val="dk1"/>
              </a:buClr>
              <a:buSzPts val="2800"/>
              <a:buFont typeface="Itim"/>
              <a:buNone/>
              <a:defRPr sz="2800" b="1">
                <a:solidFill>
                  <a:schemeClr val="dk1"/>
                </a:solidFill>
                <a:latin typeface="Itim"/>
                <a:ea typeface="Itim"/>
                <a:cs typeface="Itim"/>
                <a:sym typeface="Itim"/>
              </a:defRPr>
            </a:lvl2pPr>
            <a:lvl3pPr lvl="2" rtl="0">
              <a:spcBef>
                <a:spcPts val="0"/>
              </a:spcBef>
              <a:spcAft>
                <a:spcPts val="0"/>
              </a:spcAft>
              <a:buClr>
                <a:schemeClr val="dk1"/>
              </a:buClr>
              <a:buSzPts val="2800"/>
              <a:buFont typeface="Itim"/>
              <a:buNone/>
              <a:defRPr sz="2800" b="1">
                <a:solidFill>
                  <a:schemeClr val="dk1"/>
                </a:solidFill>
                <a:latin typeface="Itim"/>
                <a:ea typeface="Itim"/>
                <a:cs typeface="Itim"/>
                <a:sym typeface="Itim"/>
              </a:defRPr>
            </a:lvl3pPr>
            <a:lvl4pPr lvl="3" rtl="0">
              <a:spcBef>
                <a:spcPts val="0"/>
              </a:spcBef>
              <a:spcAft>
                <a:spcPts val="0"/>
              </a:spcAft>
              <a:buClr>
                <a:schemeClr val="dk1"/>
              </a:buClr>
              <a:buSzPts val="2800"/>
              <a:buFont typeface="Itim"/>
              <a:buNone/>
              <a:defRPr sz="2800" b="1">
                <a:solidFill>
                  <a:schemeClr val="dk1"/>
                </a:solidFill>
                <a:latin typeface="Itim"/>
                <a:ea typeface="Itim"/>
                <a:cs typeface="Itim"/>
                <a:sym typeface="Itim"/>
              </a:defRPr>
            </a:lvl4pPr>
            <a:lvl5pPr lvl="4" rtl="0">
              <a:spcBef>
                <a:spcPts val="0"/>
              </a:spcBef>
              <a:spcAft>
                <a:spcPts val="0"/>
              </a:spcAft>
              <a:buClr>
                <a:schemeClr val="dk1"/>
              </a:buClr>
              <a:buSzPts val="2800"/>
              <a:buFont typeface="Itim"/>
              <a:buNone/>
              <a:defRPr sz="2800" b="1">
                <a:solidFill>
                  <a:schemeClr val="dk1"/>
                </a:solidFill>
                <a:latin typeface="Itim"/>
                <a:ea typeface="Itim"/>
                <a:cs typeface="Itim"/>
                <a:sym typeface="Itim"/>
              </a:defRPr>
            </a:lvl5pPr>
            <a:lvl6pPr lvl="5" rtl="0">
              <a:spcBef>
                <a:spcPts val="0"/>
              </a:spcBef>
              <a:spcAft>
                <a:spcPts val="0"/>
              </a:spcAft>
              <a:buClr>
                <a:schemeClr val="dk1"/>
              </a:buClr>
              <a:buSzPts val="2800"/>
              <a:buFont typeface="Itim"/>
              <a:buNone/>
              <a:defRPr sz="2800" b="1">
                <a:solidFill>
                  <a:schemeClr val="dk1"/>
                </a:solidFill>
                <a:latin typeface="Itim"/>
                <a:ea typeface="Itim"/>
                <a:cs typeface="Itim"/>
                <a:sym typeface="Itim"/>
              </a:defRPr>
            </a:lvl6pPr>
            <a:lvl7pPr lvl="6" rtl="0">
              <a:spcBef>
                <a:spcPts val="0"/>
              </a:spcBef>
              <a:spcAft>
                <a:spcPts val="0"/>
              </a:spcAft>
              <a:buClr>
                <a:schemeClr val="dk1"/>
              </a:buClr>
              <a:buSzPts val="2800"/>
              <a:buFont typeface="Itim"/>
              <a:buNone/>
              <a:defRPr sz="2800" b="1">
                <a:solidFill>
                  <a:schemeClr val="dk1"/>
                </a:solidFill>
                <a:latin typeface="Itim"/>
                <a:ea typeface="Itim"/>
                <a:cs typeface="Itim"/>
                <a:sym typeface="Itim"/>
              </a:defRPr>
            </a:lvl7pPr>
            <a:lvl8pPr lvl="7" rtl="0">
              <a:spcBef>
                <a:spcPts val="0"/>
              </a:spcBef>
              <a:spcAft>
                <a:spcPts val="0"/>
              </a:spcAft>
              <a:buClr>
                <a:schemeClr val="dk1"/>
              </a:buClr>
              <a:buSzPts val="2800"/>
              <a:buFont typeface="Itim"/>
              <a:buNone/>
              <a:defRPr sz="2800" b="1">
                <a:solidFill>
                  <a:schemeClr val="dk1"/>
                </a:solidFill>
                <a:latin typeface="Itim"/>
                <a:ea typeface="Itim"/>
                <a:cs typeface="Itim"/>
                <a:sym typeface="Itim"/>
              </a:defRPr>
            </a:lvl8pPr>
            <a:lvl9pPr lvl="8" rtl="0">
              <a:spcBef>
                <a:spcPts val="0"/>
              </a:spcBef>
              <a:spcAft>
                <a:spcPts val="0"/>
              </a:spcAft>
              <a:buClr>
                <a:schemeClr val="dk1"/>
              </a:buClr>
              <a:buSzPts val="2800"/>
              <a:buFont typeface="Itim"/>
              <a:buNone/>
              <a:defRPr sz="2800" b="1">
                <a:solidFill>
                  <a:schemeClr val="dk1"/>
                </a:solidFill>
                <a:latin typeface="Itim"/>
                <a:ea typeface="Itim"/>
                <a:cs typeface="Itim"/>
                <a:sym typeface="Itim"/>
              </a:defRPr>
            </a:lvl9pPr>
          </a:lstStyle>
          <a:p>
            <a:endParaRPr/>
          </a:p>
        </p:txBody>
      </p:sp>
      <p:sp>
        <p:nvSpPr>
          <p:cNvPr id="8" name="Google Shape;8;p1"/>
          <p:cNvSpPr txBox="1">
            <a:spLocks noGrp="1"/>
          </p:cNvSpPr>
          <p:nvPr>
            <p:ph type="body" idx="1"/>
          </p:nvPr>
        </p:nvSpPr>
        <p:spPr>
          <a:xfrm>
            <a:off x="720000" y="1187100"/>
            <a:ext cx="7704000" cy="3416400"/>
          </a:xfrm>
          <a:prstGeom prst="rect">
            <a:avLst/>
          </a:prstGeom>
          <a:noFill/>
          <a:ln>
            <a:noFill/>
          </a:ln>
        </p:spPr>
        <p:txBody>
          <a:bodyPr spcFirstLastPara="1" wrap="square" lIns="91425" tIns="91425" rIns="91425" bIns="91425" anchor="t" anchorCtr="0">
            <a:noAutofit/>
          </a:bodyPr>
          <a:lstStyle>
            <a:lvl1pPr marL="457200" lvl="0" indent="-330200" rtl="0">
              <a:lnSpc>
                <a:spcPct val="115000"/>
              </a:lnSpc>
              <a:spcBef>
                <a:spcPts val="0"/>
              </a:spcBef>
              <a:spcAft>
                <a:spcPts val="0"/>
              </a:spcAft>
              <a:buClr>
                <a:schemeClr val="dk2"/>
              </a:buClr>
              <a:buSzPts val="1600"/>
              <a:buFont typeface="Muli"/>
              <a:buChar char="●"/>
              <a:defRPr sz="1600">
                <a:solidFill>
                  <a:schemeClr val="dk2"/>
                </a:solidFill>
                <a:latin typeface="Muli"/>
                <a:ea typeface="Muli"/>
                <a:cs typeface="Muli"/>
                <a:sym typeface="Muli"/>
              </a:defRPr>
            </a:lvl1pPr>
            <a:lvl2pPr marL="914400" lvl="1" indent="-330200" rtl="0">
              <a:lnSpc>
                <a:spcPct val="115000"/>
              </a:lnSpc>
              <a:spcBef>
                <a:spcPts val="1600"/>
              </a:spcBef>
              <a:spcAft>
                <a:spcPts val="0"/>
              </a:spcAft>
              <a:buClr>
                <a:schemeClr val="dk2"/>
              </a:buClr>
              <a:buSzPts val="1600"/>
              <a:buFont typeface="Muli"/>
              <a:buChar char="○"/>
              <a:defRPr sz="1600">
                <a:solidFill>
                  <a:schemeClr val="dk2"/>
                </a:solidFill>
                <a:latin typeface="Muli"/>
                <a:ea typeface="Muli"/>
                <a:cs typeface="Muli"/>
                <a:sym typeface="Muli"/>
              </a:defRPr>
            </a:lvl2pPr>
            <a:lvl3pPr marL="1371600" lvl="2" indent="-330200" rtl="0">
              <a:lnSpc>
                <a:spcPct val="115000"/>
              </a:lnSpc>
              <a:spcBef>
                <a:spcPts val="1600"/>
              </a:spcBef>
              <a:spcAft>
                <a:spcPts val="0"/>
              </a:spcAft>
              <a:buClr>
                <a:schemeClr val="dk2"/>
              </a:buClr>
              <a:buSzPts val="1600"/>
              <a:buFont typeface="Muli"/>
              <a:buChar char="■"/>
              <a:defRPr sz="1600">
                <a:solidFill>
                  <a:schemeClr val="dk2"/>
                </a:solidFill>
                <a:latin typeface="Muli"/>
                <a:ea typeface="Muli"/>
                <a:cs typeface="Muli"/>
                <a:sym typeface="Muli"/>
              </a:defRPr>
            </a:lvl3pPr>
            <a:lvl4pPr marL="1828800" lvl="3" indent="-330200" rtl="0">
              <a:lnSpc>
                <a:spcPct val="115000"/>
              </a:lnSpc>
              <a:spcBef>
                <a:spcPts val="1600"/>
              </a:spcBef>
              <a:spcAft>
                <a:spcPts val="0"/>
              </a:spcAft>
              <a:buClr>
                <a:schemeClr val="dk2"/>
              </a:buClr>
              <a:buSzPts val="1600"/>
              <a:buFont typeface="Muli"/>
              <a:buChar char="●"/>
              <a:defRPr sz="1600">
                <a:solidFill>
                  <a:schemeClr val="dk2"/>
                </a:solidFill>
                <a:latin typeface="Muli"/>
                <a:ea typeface="Muli"/>
                <a:cs typeface="Muli"/>
                <a:sym typeface="Muli"/>
              </a:defRPr>
            </a:lvl4pPr>
            <a:lvl5pPr marL="2286000" lvl="4" indent="-330200" rtl="0">
              <a:lnSpc>
                <a:spcPct val="115000"/>
              </a:lnSpc>
              <a:spcBef>
                <a:spcPts val="1600"/>
              </a:spcBef>
              <a:spcAft>
                <a:spcPts val="0"/>
              </a:spcAft>
              <a:buClr>
                <a:schemeClr val="dk2"/>
              </a:buClr>
              <a:buSzPts val="1600"/>
              <a:buFont typeface="Muli"/>
              <a:buChar char="○"/>
              <a:defRPr sz="1600">
                <a:solidFill>
                  <a:schemeClr val="dk2"/>
                </a:solidFill>
                <a:latin typeface="Muli"/>
                <a:ea typeface="Muli"/>
                <a:cs typeface="Muli"/>
                <a:sym typeface="Muli"/>
              </a:defRPr>
            </a:lvl5pPr>
            <a:lvl6pPr marL="2743200" lvl="5" indent="-330200" rtl="0">
              <a:lnSpc>
                <a:spcPct val="115000"/>
              </a:lnSpc>
              <a:spcBef>
                <a:spcPts val="1600"/>
              </a:spcBef>
              <a:spcAft>
                <a:spcPts val="0"/>
              </a:spcAft>
              <a:buClr>
                <a:schemeClr val="dk2"/>
              </a:buClr>
              <a:buSzPts val="1600"/>
              <a:buFont typeface="Muli"/>
              <a:buChar char="■"/>
              <a:defRPr sz="1600">
                <a:solidFill>
                  <a:schemeClr val="dk2"/>
                </a:solidFill>
                <a:latin typeface="Muli"/>
                <a:ea typeface="Muli"/>
                <a:cs typeface="Muli"/>
                <a:sym typeface="Muli"/>
              </a:defRPr>
            </a:lvl6pPr>
            <a:lvl7pPr marL="3200400" lvl="6" indent="-330200" rtl="0">
              <a:lnSpc>
                <a:spcPct val="115000"/>
              </a:lnSpc>
              <a:spcBef>
                <a:spcPts val="1600"/>
              </a:spcBef>
              <a:spcAft>
                <a:spcPts val="0"/>
              </a:spcAft>
              <a:buClr>
                <a:schemeClr val="dk2"/>
              </a:buClr>
              <a:buSzPts val="1600"/>
              <a:buFont typeface="Muli"/>
              <a:buChar char="●"/>
              <a:defRPr sz="1600">
                <a:solidFill>
                  <a:schemeClr val="dk2"/>
                </a:solidFill>
                <a:latin typeface="Muli"/>
                <a:ea typeface="Muli"/>
                <a:cs typeface="Muli"/>
                <a:sym typeface="Muli"/>
              </a:defRPr>
            </a:lvl7pPr>
            <a:lvl8pPr marL="3657600" lvl="7" indent="-330200" rtl="0">
              <a:lnSpc>
                <a:spcPct val="115000"/>
              </a:lnSpc>
              <a:spcBef>
                <a:spcPts val="1600"/>
              </a:spcBef>
              <a:spcAft>
                <a:spcPts val="0"/>
              </a:spcAft>
              <a:buClr>
                <a:schemeClr val="dk2"/>
              </a:buClr>
              <a:buSzPts val="1600"/>
              <a:buFont typeface="Muli"/>
              <a:buChar char="○"/>
              <a:defRPr sz="1600">
                <a:solidFill>
                  <a:schemeClr val="dk2"/>
                </a:solidFill>
                <a:latin typeface="Muli"/>
                <a:ea typeface="Muli"/>
                <a:cs typeface="Muli"/>
                <a:sym typeface="Muli"/>
              </a:defRPr>
            </a:lvl8pPr>
            <a:lvl9pPr marL="4114800" lvl="8" indent="-330200" rtl="0">
              <a:lnSpc>
                <a:spcPct val="115000"/>
              </a:lnSpc>
              <a:spcBef>
                <a:spcPts val="1600"/>
              </a:spcBef>
              <a:spcAft>
                <a:spcPts val="1600"/>
              </a:spcAft>
              <a:buClr>
                <a:schemeClr val="dk2"/>
              </a:buClr>
              <a:buSzPts val="1600"/>
              <a:buFont typeface="Muli"/>
              <a:buChar char="■"/>
              <a:defRPr sz="1600">
                <a:solidFill>
                  <a:schemeClr val="dk2"/>
                </a:solidFill>
                <a:latin typeface="Muli"/>
                <a:ea typeface="Muli"/>
                <a:cs typeface="Muli"/>
                <a:sym typeface="Muli"/>
              </a:defRPr>
            </a:lvl9pPr>
          </a:lstStyle>
          <a:p>
            <a:endParaRPr/>
          </a:p>
        </p:txBody>
      </p:sp>
    </p:spTree>
  </p:cSld>
  <p:clrMap bg1="lt1" tx1="dk1" bg2="dk2" tx2="lt2" accent1="accent1" accent2="accent2" accent3="accent3" accent4="accent4" accent5="accent5" accent6="accent6" hlink="hlink" folHlink="folHlink"/>
  <p:sldLayoutIdLst>
    <p:sldLayoutId id="2147483648" r:id="rId1"/>
    <p:sldLayoutId id="2147483649" r:id="rId2"/>
    <p:sldLayoutId id="2147483650" r:id="rId3"/>
    <p:sldLayoutId id="2147483651" r:id="rId4"/>
    <p:sldLayoutId id="2147483652" r:id="rId5"/>
    <p:sldLayoutId id="2147483653" r:id="rId6"/>
    <p:sldLayoutId id="2147483654" r:id="rId7"/>
    <p:sldLayoutId id="2147483656" r:id="rId8"/>
    <p:sldLayoutId id="2147483657" r:id="rId9"/>
    <p:sldLayoutId id="2147483658" r:id="rId10"/>
    <p:sldLayoutId id="2147483659" r:id="rId11"/>
    <p:sldLayoutId id="2147483661" r:id="rId12"/>
    <p:sldLayoutId id="2147483662" r:id="rId13"/>
    <p:sldLayoutId id="2147483663" r:id="rId14"/>
    <p:sldLayoutId id="2147483664" r:id="rId15"/>
    <p:sldLayoutId id="2147483665" r:id="rId16"/>
    <p:sldLayoutId id="2147483666" r:id="rId17"/>
    <p:sldLayoutId id="2147483667" r:id="rId18"/>
    <p:sldLayoutId id="2147483668" r:id="rId19"/>
    <p:sldLayoutId id="2147483669" r:id="rId20"/>
    <p:sldLayoutId id="2147483670" r:id="rId21"/>
    <p:sldLayoutId id="2147483671" r:id="rId22"/>
    <p:sldLayoutId id="2147483672" r:id="rId23"/>
    <p:sldLayoutId id="2147483673" r:id="rId24"/>
    <p:sldLayoutId id="2147483674" r:id="rId25"/>
    <p:sldLayoutId id="2147483675" r:id="rId26"/>
    <p:sldLayoutId id="2147483676" r:id="rId27"/>
    <p:sldLayoutId id="2147483677" r:id="rId28"/>
    <p:sldLayoutId id="2147483678" r:id="rId29"/>
    <p:sldLayoutId id="2147483679" r:id="rId30"/>
    <p:sldLayoutId id="2147483680" r:id="rId31"/>
    <p:sldLayoutId id="2147483681" r:id="rId32"/>
    <p:sldLayoutId id="2147483682" r:id="rId33"/>
    <p:sldLayoutId id="2147483683" r:id="rId34"/>
    <p:sldLayoutId id="2147483684" r:id="rId35"/>
    <p:sldLayoutId id="2147483685" r:id="rId36"/>
    <p:sldLayoutId id="2147483686" r:id="rId37"/>
    <p:sldLayoutId id="2147483687" r:id="rId38"/>
    <p:sldLayoutId id="2147483688" r:id="rId39"/>
    <p:sldLayoutId id="2147483689" r:id="rId40"/>
    <p:sldLayoutId id="2147483690" r:id="rId41"/>
    <p:sldLayoutId id="2147483691" r:id="rId42"/>
    <p:sldLayoutId id="2147483692" r:id="rId43"/>
    <p:sldLayoutId id="2147483693" r:id="rId44"/>
    <p:sldLayoutId id="2147483694" r:id="rId45"/>
    <p:sldLayoutId id="2147483695" r:id="rId46"/>
    <p:sldLayoutId id="2147483696" r:id="rId47"/>
    <p:sldLayoutId id="2147483697" r:id="rId48"/>
    <p:sldLayoutId id="2147483705" r:id="rId49"/>
    <p:sldLayoutId id="2147483706" r:id="rId50"/>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name="simple-light-2">
    <p:bg>
      <p:bgPr>
        <a:solidFill>
          <a:srgbClr val="0E2A47"/>
        </a:solidFill>
        <a:effectLst/>
      </p:bgPr>
    </p:bg>
    <p:spTree>
      <p:nvGrpSpPr>
        <p:cNvPr id="1" name="Shape 1518"/>
        <p:cNvGrpSpPr/>
        <p:nvPr/>
      </p:nvGrpSpPr>
      <p:grpSpPr>
        <a:xfrm>
          <a:off x="0" y="0"/>
          <a:ext cx="0" cy="0"/>
          <a:chOff x="0" y="0"/>
          <a:chExt cx="0" cy="0"/>
        </a:xfrm>
      </p:grpSpPr>
      <p:sp>
        <p:nvSpPr>
          <p:cNvPr id="1519" name="Google Shape;1519;p52"/>
          <p:cNvSpPr txBox="1">
            <a:spLocks noGrp="1"/>
          </p:cNvSpPr>
          <p:nvPr>
            <p:ph type="title"/>
          </p:nvPr>
        </p:nvSpPr>
        <p:spPr>
          <a:xfrm>
            <a:off x="1068100" y="933450"/>
            <a:ext cx="7047300" cy="482400"/>
          </a:xfrm>
          <a:prstGeom prst="rect">
            <a:avLst/>
          </a:prstGeom>
          <a:noFill/>
          <a:ln>
            <a:noFill/>
          </a:ln>
        </p:spPr>
        <p:txBody>
          <a:bodyPr spcFirstLastPara="1" wrap="square" lIns="91425" tIns="91425" rIns="91425" bIns="91425" anchor="t" anchorCtr="0">
            <a:noAutofit/>
          </a:bodyPr>
          <a:lstStyle>
            <a:lvl1pPr lvl="0" algn="ctr" rtl="0">
              <a:spcBef>
                <a:spcPts val="0"/>
              </a:spcBef>
              <a:spcAft>
                <a:spcPts val="0"/>
              </a:spcAft>
              <a:buClr>
                <a:srgbClr val="FFFFFF"/>
              </a:buClr>
              <a:buSzPts val="2400"/>
              <a:buNone/>
              <a:defRPr sz="2400">
                <a:solidFill>
                  <a:srgbClr val="FFFFFF"/>
                </a:solidFill>
              </a:defRPr>
            </a:lvl1pPr>
            <a:lvl2pPr lvl="1" algn="ctr" rtl="0">
              <a:spcBef>
                <a:spcPts val="0"/>
              </a:spcBef>
              <a:spcAft>
                <a:spcPts val="0"/>
              </a:spcAft>
              <a:buClr>
                <a:srgbClr val="FFFFFF"/>
              </a:buClr>
              <a:buSzPts val="2400"/>
              <a:buNone/>
              <a:defRPr sz="2400">
                <a:solidFill>
                  <a:srgbClr val="FFFFFF"/>
                </a:solidFill>
              </a:defRPr>
            </a:lvl2pPr>
            <a:lvl3pPr lvl="2" algn="ctr" rtl="0">
              <a:spcBef>
                <a:spcPts val="0"/>
              </a:spcBef>
              <a:spcAft>
                <a:spcPts val="0"/>
              </a:spcAft>
              <a:buClr>
                <a:srgbClr val="FFFFFF"/>
              </a:buClr>
              <a:buSzPts val="2400"/>
              <a:buNone/>
              <a:defRPr sz="2400">
                <a:solidFill>
                  <a:srgbClr val="FFFFFF"/>
                </a:solidFill>
              </a:defRPr>
            </a:lvl3pPr>
            <a:lvl4pPr lvl="3" algn="ctr" rtl="0">
              <a:spcBef>
                <a:spcPts val="0"/>
              </a:spcBef>
              <a:spcAft>
                <a:spcPts val="0"/>
              </a:spcAft>
              <a:buClr>
                <a:srgbClr val="FFFFFF"/>
              </a:buClr>
              <a:buSzPts val="2400"/>
              <a:buNone/>
              <a:defRPr sz="2400">
                <a:solidFill>
                  <a:srgbClr val="FFFFFF"/>
                </a:solidFill>
              </a:defRPr>
            </a:lvl4pPr>
            <a:lvl5pPr lvl="4" algn="ctr" rtl="0">
              <a:spcBef>
                <a:spcPts val="0"/>
              </a:spcBef>
              <a:spcAft>
                <a:spcPts val="0"/>
              </a:spcAft>
              <a:buClr>
                <a:srgbClr val="FFFFFF"/>
              </a:buClr>
              <a:buSzPts val="2400"/>
              <a:buNone/>
              <a:defRPr sz="2400">
                <a:solidFill>
                  <a:srgbClr val="FFFFFF"/>
                </a:solidFill>
              </a:defRPr>
            </a:lvl5pPr>
            <a:lvl6pPr lvl="5" algn="ctr" rtl="0">
              <a:spcBef>
                <a:spcPts val="0"/>
              </a:spcBef>
              <a:spcAft>
                <a:spcPts val="0"/>
              </a:spcAft>
              <a:buClr>
                <a:srgbClr val="FFFFFF"/>
              </a:buClr>
              <a:buSzPts val="2400"/>
              <a:buNone/>
              <a:defRPr sz="2400">
                <a:solidFill>
                  <a:srgbClr val="FFFFFF"/>
                </a:solidFill>
              </a:defRPr>
            </a:lvl6pPr>
            <a:lvl7pPr lvl="6" algn="ctr" rtl="0">
              <a:spcBef>
                <a:spcPts val="0"/>
              </a:spcBef>
              <a:spcAft>
                <a:spcPts val="0"/>
              </a:spcAft>
              <a:buClr>
                <a:srgbClr val="FFFFFF"/>
              </a:buClr>
              <a:buSzPts val="2400"/>
              <a:buNone/>
              <a:defRPr sz="2400">
                <a:solidFill>
                  <a:srgbClr val="FFFFFF"/>
                </a:solidFill>
              </a:defRPr>
            </a:lvl7pPr>
            <a:lvl8pPr lvl="7" algn="ctr" rtl="0">
              <a:spcBef>
                <a:spcPts val="0"/>
              </a:spcBef>
              <a:spcAft>
                <a:spcPts val="0"/>
              </a:spcAft>
              <a:buClr>
                <a:srgbClr val="FFFFFF"/>
              </a:buClr>
              <a:buSzPts val="2400"/>
              <a:buNone/>
              <a:defRPr sz="2400">
                <a:solidFill>
                  <a:srgbClr val="FFFFFF"/>
                </a:solidFill>
              </a:defRPr>
            </a:lvl8pPr>
            <a:lvl9pPr lvl="8" algn="ctr" rtl="0">
              <a:spcBef>
                <a:spcPts val="0"/>
              </a:spcBef>
              <a:spcAft>
                <a:spcPts val="0"/>
              </a:spcAft>
              <a:buClr>
                <a:srgbClr val="FFFFFF"/>
              </a:buClr>
              <a:buSzPts val="2400"/>
              <a:buNone/>
              <a:defRPr sz="2400">
                <a:solidFill>
                  <a:srgbClr val="FFFFFF"/>
                </a:solidFill>
              </a:defRPr>
            </a:lvl9pPr>
          </a:lstStyle>
          <a:p>
            <a:endParaRPr/>
          </a:p>
        </p:txBody>
      </p:sp>
      <p:sp>
        <p:nvSpPr>
          <p:cNvPr id="1520" name="Google Shape;1520;p52"/>
          <p:cNvSpPr txBox="1">
            <a:spLocks noGrp="1"/>
          </p:cNvSpPr>
          <p:nvPr>
            <p:ph type="body" idx="1"/>
          </p:nvPr>
        </p:nvSpPr>
        <p:spPr>
          <a:xfrm>
            <a:off x="1068100" y="1695450"/>
            <a:ext cx="7047300" cy="2502000"/>
          </a:xfrm>
          <a:prstGeom prst="rect">
            <a:avLst/>
          </a:prstGeom>
          <a:noFill/>
          <a:ln>
            <a:noFill/>
          </a:ln>
        </p:spPr>
        <p:txBody>
          <a:bodyPr spcFirstLastPara="1" wrap="square" lIns="91425" tIns="91425" rIns="91425" bIns="91425" anchor="t" anchorCtr="0">
            <a:noAutofit/>
          </a:bodyPr>
          <a:lstStyle>
            <a:lvl1pPr marL="457200" lvl="0"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marL="914400" lvl="1"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marL="1371600" lvl="2"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marL="1828800" lvl="3"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marL="2286000" lvl="4"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marL="2743200" lvl="5"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marL="3200400" lvl="6"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marL="3657600" lvl="7"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marL="4114800" lvl="8"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a:endParaRPr/>
          </a:p>
        </p:txBody>
      </p:sp>
    </p:spTree>
  </p:cSld>
  <p:clrMap bg1="lt1" tx1="dk1" bg2="dk2" tx2="lt2" accent1="accent1" accent2="accent2" accent3="accent3" accent4="accent4" accent5="accent5" accent6="accent6" hlink="hlink" folHlink="folHlink"/>
  <p:sldLayoutIdLst>
    <p:sldLayoutId id="2147483698" r:id="rId1"/>
    <p:sldLayoutId id="2147483699" r:id="rId2"/>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name="simple-light-2">
    <p:bg>
      <p:bgPr>
        <a:solidFill>
          <a:srgbClr val="0E2A47"/>
        </a:solidFill>
        <a:effectLst/>
      </p:bgPr>
    </p:bg>
    <p:spTree>
      <p:nvGrpSpPr>
        <p:cNvPr id="1" name="Shape 1524"/>
        <p:cNvGrpSpPr/>
        <p:nvPr/>
      </p:nvGrpSpPr>
      <p:grpSpPr>
        <a:xfrm>
          <a:off x="0" y="0"/>
          <a:ext cx="0" cy="0"/>
          <a:chOff x="0" y="0"/>
          <a:chExt cx="0" cy="0"/>
        </a:xfrm>
      </p:grpSpPr>
      <p:sp>
        <p:nvSpPr>
          <p:cNvPr id="1525" name="Google Shape;1525;p55"/>
          <p:cNvSpPr txBox="1">
            <a:spLocks noGrp="1"/>
          </p:cNvSpPr>
          <p:nvPr>
            <p:ph type="title"/>
          </p:nvPr>
        </p:nvSpPr>
        <p:spPr>
          <a:xfrm>
            <a:off x="1068100" y="933450"/>
            <a:ext cx="7047300" cy="482400"/>
          </a:xfrm>
          <a:prstGeom prst="rect">
            <a:avLst/>
          </a:prstGeom>
          <a:noFill/>
          <a:ln>
            <a:noFill/>
          </a:ln>
        </p:spPr>
        <p:txBody>
          <a:bodyPr spcFirstLastPara="1" wrap="square" lIns="91425" tIns="91425" rIns="91425" bIns="91425" anchor="t" anchorCtr="0">
            <a:noAutofit/>
          </a:bodyPr>
          <a:lstStyle>
            <a:lvl1pPr lv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1pPr>
            <a:lvl2pPr lvl="1"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2pPr>
            <a:lvl3pPr lvl="2"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3pPr>
            <a:lvl4pPr lvl="3"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4pPr>
            <a:lvl5pPr lvl="4"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5pPr>
            <a:lvl6pPr lvl="5"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6pPr>
            <a:lvl7pPr lvl="6"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7pPr>
            <a:lvl8pPr lvl="7"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8pPr>
            <a:lvl9pPr lvl="8"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9pPr>
          </a:lstStyle>
          <a:p>
            <a:endParaRPr/>
          </a:p>
        </p:txBody>
      </p:sp>
      <p:sp>
        <p:nvSpPr>
          <p:cNvPr id="1526" name="Google Shape;1526;p55"/>
          <p:cNvSpPr txBox="1">
            <a:spLocks noGrp="1"/>
          </p:cNvSpPr>
          <p:nvPr>
            <p:ph type="body" idx="1"/>
          </p:nvPr>
        </p:nvSpPr>
        <p:spPr>
          <a:xfrm>
            <a:off x="1068100" y="1695450"/>
            <a:ext cx="7047300" cy="2502000"/>
          </a:xfrm>
          <a:prstGeom prst="rect">
            <a:avLst/>
          </a:prstGeom>
          <a:noFill/>
          <a:ln>
            <a:noFill/>
          </a:ln>
        </p:spPr>
        <p:txBody>
          <a:bodyPr spcFirstLastPara="1" wrap="square" lIns="91425" tIns="91425" rIns="91425" bIns="91425" anchor="t" anchorCtr="0">
            <a:noAutofit/>
          </a:bodyPr>
          <a:lstStyle>
            <a:lvl1pPr marL="457200" lvl="0" indent="-29845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marL="914400" lvl="1" indent="-29845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marL="1371600" lvl="2" indent="-29845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marL="1828800" lvl="3" indent="-29845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marL="2286000" lvl="4" indent="-29845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marL="2743200" lvl="5" indent="-29845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marL="3200400" lvl="6" indent="-29845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marL="3657600" lvl="7" indent="-29845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marL="4114800" lvl="8" indent="-29845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a:endParaRPr/>
          </a:p>
        </p:txBody>
      </p:sp>
    </p:spTree>
  </p:cSld>
  <p:clrMap bg1="lt1" tx1="dk1" bg2="dk2" tx2="lt2" accent1="accent1" accent2="accent2" accent3="accent3" accent4="accent4" accent5="accent5" accent6="accent6" hlink="hlink" folHlink="folHlink"/>
  <p:sldLayoutIdLst>
    <p:sldLayoutId id="2147483700" r:id="rId1"/>
    <p:sldLayoutId id="2147483701" r:id="rId2"/>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hyperlink" Target="file:///D:\&#1084;&#1077;&#1090;&#1086;&#1076;.&#1089;&#1086;&#1074;&#1077;&#1097;%20&#1060;&#1054;\&#1077;&#1088;&#1072;&#1083;&#1072;&#1096;.mp4" TargetMode="External"/><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49.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13.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14.xml"/></Relationships>
</file>

<file path=ppt/slides/_rels/slide13.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1.png"/><Relationship Id="rId1" Type="http://schemas.openxmlformats.org/officeDocument/2006/relationships/slideLayout" Target="../slideLayouts/slideLayout50.xml"/></Relationships>
</file>

<file path=ppt/slides/_rels/slide14.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1.png"/><Relationship Id="rId1" Type="http://schemas.openxmlformats.org/officeDocument/2006/relationships/slideLayout" Target="../slideLayouts/slideLayout50.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50.xml"/></Relationships>
</file>

<file path=ppt/slides/_rels/slide1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49.xml"/></Relationships>
</file>

<file path=ppt/slides/_rels/slide17.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Layout" Target="../slideLayouts/slideLayout49.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49.xml"/></Relationships>
</file>

<file path=ppt/slides/_rels/slide19.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notesSlide" Target="../notesSlides/notesSlide7.xml"/><Relationship Id="rId1" Type="http://schemas.openxmlformats.org/officeDocument/2006/relationships/slideLayout" Target="../slideLayouts/slideLayout15.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3.xml"/></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2.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12.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6.xml"/></Relationships>
</file>

<file path=ppt/slides/_rels/slide23.xml.rels><?xml version="1.0" encoding="UTF-8" standalone="yes"?>
<Relationships xmlns="http://schemas.openxmlformats.org/package/2006/relationships"><Relationship Id="rId3" Type="http://schemas.openxmlformats.org/officeDocument/2006/relationships/image" Target="../media/image9.jpeg"/><Relationship Id="rId2" Type="http://schemas.openxmlformats.org/officeDocument/2006/relationships/notesSlide" Target="../notesSlides/notesSlide11.xml"/><Relationship Id="rId1" Type="http://schemas.openxmlformats.org/officeDocument/2006/relationships/slideLayout" Target="../slideLayouts/slideLayout16.xm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4.xml"/></Relationships>
</file>

<file path=ppt/slides/_rels/slide25.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17.xml"/></Relationships>
</file>

<file path=ppt/slides/_rels/slide26.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18.xml"/></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19.xml"/></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22.xml"/></Relationships>
</file>

<file path=ppt/slides/_rels/slide29.xml.rels><?xml version="1.0" encoding="UTF-8" standalone="yes"?>
<Relationships xmlns="http://schemas.openxmlformats.org/package/2006/relationships"><Relationship Id="rId3" Type="http://schemas.openxmlformats.org/officeDocument/2006/relationships/image" Target="../media/image10.jpeg"/><Relationship Id="rId2" Type="http://schemas.openxmlformats.org/officeDocument/2006/relationships/notesSlide" Target="../notesSlides/notesSlide17.xml"/><Relationship Id="rId1" Type="http://schemas.openxmlformats.org/officeDocument/2006/relationships/slideLayout" Target="../slideLayouts/slideLayout20.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11.xml"/></Relationships>
</file>

<file path=ppt/slides/_rels/slide30.xml.rels><?xml version="1.0" encoding="UTF-8" standalone="yes"?>
<Relationships xmlns="http://schemas.openxmlformats.org/package/2006/relationships"><Relationship Id="rId3" Type="http://schemas.openxmlformats.org/officeDocument/2006/relationships/image" Target="../media/image11.jpeg"/><Relationship Id="rId2" Type="http://schemas.openxmlformats.org/officeDocument/2006/relationships/notesSlide" Target="../notesSlides/notesSlide18.xml"/><Relationship Id="rId1" Type="http://schemas.openxmlformats.org/officeDocument/2006/relationships/slideLayout" Target="../slideLayouts/slideLayout21.xml"/></Relationships>
</file>

<file path=ppt/slides/_rels/slide31.xml.rels><?xml version="1.0" encoding="UTF-8" standalone="yes"?>
<Relationships xmlns="http://schemas.openxmlformats.org/package/2006/relationships"><Relationship Id="rId3" Type="http://schemas.openxmlformats.org/officeDocument/2006/relationships/image" Target="../media/image12.jpeg"/><Relationship Id="rId2" Type="http://schemas.openxmlformats.org/officeDocument/2006/relationships/notesSlide" Target="../notesSlides/notesSlide19.xml"/><Relationship Id="rId1" Type="http://schemas.openxmlformats.org/officeDocument/2006/relationships/slideLayout" Target="../slideLayouts/slideLayout8.xml"/></Relationships>
</file>

<file path=ppt/slides/_rels/slide32.xml.rels><?xml version="1.0" encoding="UTF-8" standalone="yes"?>
<Relationships xmlns="http://schemas.openxmlformats.org/package/2006/relationships"><Relationship Id="rId3" Type="http://schemas.openxmlformats.org/officeDocument/2006/relationships/image" Target="../media/image13.jpeg"/><Relationship Id="rId2" Type="http://schemas.openxmlformats.org/officeDocument/2006/relationships/notesSlide" Target="../notesSlides/notesSlide20.xml"/><Relationship Id="rId1" Type="http://schemas.openxmlformats.org/officeDocument/2006/relationships/slideLayout" Target="../slideLayouts/slideLayout23.xml"/></Relationships>
</file>

<file path=ppt/slides/_rels/slide33.xml.rels><?xml version="1.0" encoding="UTF-8" standalone="yes"?>
<Relationships xmlns="http://schemas.openxmlformats.org/package/2006/relationships"><Relationship Id="rId3" Type="http://schemas.openxmlformats.org/officeDocument/2006/relationships/image" Target="../media/image14.jpeg"/><Relationship Id="rId2" Type="http://schemas.openxmlformats.org/officeDocument/2006/relationships/notesSlide" Target="../notesSlides/notesSlide21.xml"/><Relationship Id="rId1" Type="http://schemas.openxmlformats.org/officeDocument/2006/relationships/slideLayout" Target="../slideLayouts/slideLayout24.xml"/></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7.xml"/></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25.xml"/></Relationships>
</file>

<file path=ppt/slides/_rels/slide36.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26.xm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9.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28.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11.xml"/></Relationships>
</file>

<file path=ppt/slides/_rels/slide40.xml.rels><?xml version="1.0" encoding="UTF-8" standalone="yes"?>
<Relationships xmlns="http://schemas.openxmlformats.org/package/2006/relationships"><Relationship Id="rId3" Type="http://schemas.openxmlformats.org/officeDocument/2006/relationships/image" Target="../media/image15.jpeg"/><Relationship Id="rId2" Type="http://schemas.openxmlformats.org/officeDocument/2006/relationships/notesSlide" Target="../notesSlides/notesSlide26.xml"/><Relationship Id="rId1" Type="http://schemas.openxmlformats.org/officeDocument/2006/relationships/slideLayout" Target="../slideLayouts/slideLayout29.xml"/></Relationships>
</file>

<file path=ppt/slides/_rels/slide41.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30.xml"/></Relationships>
</file>

<file path=ppt/slides/_rels/slide42.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27.xml"/></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5.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32.xml"/></Relationships>
</file>

<file path=ppt/slides/_rels/slide46.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35.xml"/></Relationships>
</file>

<file path=ppt/slides/_rels/slide47.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31.xml"/></Relationships>
</file>

<file path=ppt/slides/_rels/slide48.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27.xml"/></Relationships>
</file>

<file path=ppt/slides/_rels/slide49.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27.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50.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5.xml"/></Relationships>
</file>

<file path=ppt/slides/_rels/slide51.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5.xml"/></Relationships>
</file>

<file path=ppt/slides/_rels/slide52.xml.rels><?xml version="1.0" encoding="UTF-8" standalone="yes"?>
<Relationships xmlns="http://schemas.openxmlformats.org/package/2006/relationships"><Relationship Id="rId2" Type="http://schemas.openxmlformats.org/officeDocument/2006/relationships/notesSlide" Target="../notesSlides/notesSlide36.xml"/><Relationship Id="rId1" Type="http://schemas.openxmlformats.org/officeDocument/2006/relationships/slideLayout" Target="../slideLayouts/slideLayout27.xml"/></Relationships>
</file>

<file path=ppt/slides/_rels/slide53.xml.rels><?xml version="1.0" encoding="UTF-8" standalone="yes"?>
<Relationships xmlns="http://schemas.openxmlformats.org/package/2006/relationships"><Relationship Id="rId2" Type="http://schemas.openxmlformats.org/officeDocument/2006/relationships/notesSlide" Target="../notesSlides/notesSlide37.xml"/><Relationship Id="rId1" Type="http://schemas.openxmlformats.org/officeDocument/2006/relationships/slideLayout" Target="../slideLayouts/slideLayout30.xml"/></Relationships>
</file>

<file path=ppt/slides/_rels/slide54.xml.rels><?xml version="1.0" encoding="UTF-8" standalone="yes"?>
<Relationships xmlns="http://schemas.openxmlformats.org/package/2006/relationships"><Relationship Id="rId2" Type="http://schemas.openxmlformats.org/officeDocument/2006/relationships/notesSlide" Target="../notesSlides/notesSlide38.xml"/><Relationship Id="rId1" Type="http://schemas.openxmlformats.org/officeDocument/2006/relationships/slideLayout" Target="../slideLayouts/slideLayout27.xml"/></Relationships>
</file>

<file path=ppt/slides/_rels/slide55.xml.rels><?xml version="1.0" encoding="UTF-8" standalone="yes"?>
<Relationships xmlns="http://schemas.openxmlformats.org/package/2006/relationships"><Relationship Id="rId2" Type="http://schemas.openxmlformats.org/officeDocument/2006/relationships/notesSlide" Target="../notesSlides/notesSlide39.xml"/><Relationship Id="rId1" Type="http://schemas.openxmlformats.org/officeDocument/2006/relationships/slideLayout" Target="../slideLayouts/slideLayout9.xml"/></Relationships>
</file>

<file path=ppt/slides/_rels/slide56.xml.rels><?xml version="1.0" encoding="UTF-8" standalone="yes"?>
<Relationships xmlns="http://schemas.openxmlformats.org/package/2006/relationships"><Relationship Id="rId2" Type="http://schemas.openxmlformats.org/officeDocument/2006/relationships/notesSlide" Target="../notesSlides/notesSlide40.xml"/><Relationship Id="rId1" Type="http://schemas.openxmlformats.org/officeDocument/2006/relationships/slideLayout" Target="../slideLayouts/slideLayout36.xml"/></Relationships>
</file>

<file path=ppt/slides/_rels/slide57.xml.rels><?xml version="1.0" encoding="UTF-8" standalone="yes"?>
<Relationships xmlns="http://schemas.openxmlformats.org/package/2006/relationships"><Relationship Id="rId2" Type="http://schemas.openxmlformats.org/officeDocument/2006/relationships/notesSlide" Target="../notesSlides/notesSlide41.xml"/><Relationship Id="rId1" Type="http://schemas.openxmlformats.org/officeDocument/2006/relationships/slideLayout" Target="../slideLayouts/slideLayout37.xml"/></Relationships>
</file>

<file path=ppt/slides/_rels/slide58.xml.rels><?xml version="1.0" encoding="UTF-8" standalone="yes"?>
<Relationships xmlns="http://schemas.openxmlformats.org/package/2006/relationships"><Relationship Id="rId2" Type="http://schemas.openxmlformats.org/officeDocument/2006/relationships/notesSlide" Target="../notesSlides/notesSlide42.xml"/><Relationship Id="rId1" Type="http://schemas.openxmlformats.org/officeDocument/2006/relationships/slideLayout" Target="../slideLayouts/slideLayout38.xml"/></Relationships>
</file>

<file path=ppt/slides/_rels/slide59.xml.rels><?xml version="1.0" encoding="UTF-8" standalone="yes"?>
<Relationships xmlns="http://schemas.openxmlformats.org/package/2006/relationships"><Relationship Id="rId2" Type="http://schemas.openxmlformats.org/officeDocument/2006/relationships/notesSlide" Target="../notesSlides/notesSlide43.xml"/><Relationship Id="rId1" Type="http://schemas.openxmlformats.org/officeDocument/2006/relationships/slideLayout" Target="../slideLayouts/slideLayout39.xml"/></Relationships>
</file>

<file path=ppt/slides/_rels/slide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Layout" Target="../slideLayouts/slideLayout49.xml"/><Relationship Id="rId4" Type="http://schemas.openxmlformats.org/officeDocument/2006/relationships/image" Target="../media/image3.jpeg"/></Relationships>
</file>

<file path=ppt/slides/_rels/slide60.xml.rels><?xml version="1.0" encoding="UTF-8" standalone="yes"?>
<Relationships xmlns="http://schemas.openxmlformats.org/package/2006/relationships"><Relationship Id="rId2" Type="http://schemas.openxmlformats.org/officeDocument/2006/relationships/notesSlide" Target="../notesSlides/notesSlide44.xml"/><Relationship Id="rId1" Type="http://schemas.openxmlformats.org/officeDocument/2006/relationships/slideLayout" Target="../slideLayouts/slideLayout27.xml"/></Relationships>
</file>

<file path=ppt/slides/_rels/slide61.xml.rels><?xml version="1.0" encoding="UTF-8" standalone="yes"?>
<Relationships xmlns="http://schemas.openxmlformats.org/package/2006/relationships"><Relationship Id="rId2" Type="http://schemas.openxmlformats.org/officeDocument/2006/relationships/notesSlide" Target="../notesSlides/notesSlide45.xml"/><Relationship Id="rId1" Type="http://schemas.openxmlformats.org/officeDocument/2006/relationships/slideLayout" Target="../slideLayouts/slideLayout31.xml"/></Relationships>
</file>

<file path=ppt/slides/_rels/slide62.xml.rels><?xml version="1.0" encoding="UTF-8" standalone="yes"?>
<Relationships xmlns="http://schemas.openxmlformats.org/package/2006/relationships"><Relationship Id="rId2" Type="http://schemas.openxmlformats.org/officeDocument/2006/relationships/notesSlide" Target="../notesSlides/notesSlide46.xml"/><Relationship Id="rId1" Type="http://schemas.openxmlformats.org/officeDocument/2006/relationships/slideLayout" Target="../slideLayouts/slideLayout5.xml"/></Relationships>
</file>

<file path=ppt/slides/_rels/slide63.xml.rels><?xml version="1.0" encoding="UTF-8" standalone="yes"?>
<Relationships xmlns="http://schemas.openxmlformats.org/package/2006/relationships"><Relationship Id="rId2" Type="http://schemas.openxmlformats.org/officeDocument/2006/relationships/notesSlide" Target="../notesSlides/notesSlide47.xml"/><Relationship Id="rId1" Type="http://schemas.openxmlformats.org/officeDocument/2006/relationships/slideLayout" Target="../slideLayouts/slideLayout27.xml"/></Relationships>
</file>

<file path=ppt/slides/_rels/slide64.xml.rels><?xml version="1.0" encoding="UTF-8" standalone="yes"?>
<Relationships xmlns="http://schemas.openxmlformats.org/package/2006/relationships"><Relationship Id="rId2" Type="http://schemas.openxmlformats.org/officeDocument/2006/relationships/notesSlide" Target="../notesSlides/notesSlide48.xml"/><Relationship Id="rId1" Type="http://schemas.openxmlformats.org/officeDocument/2006/relationships/slideLayout" Target="../slideLayouts/slideLayout27.xml"/></Relationships>
</file>

<file path=ppt/slides/_rels/slide65.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notesSlide" Target="../notesSlides/notesSlide49.xml"/><Relationship Id="rId1" Type="http://schemas.openxmlformats.org/officeDocument/2006/relationships/slideLayout" Target="../slideLayouts/slideLayout40.xml"/></Relationships>
</file>

<file path=ppt/slides/_rels/slide66.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notesSlide" Target="../notesSlides/notesSlide50.xml"/><Relationship Id="rId1" Type="http://schemas.openxmlformats.org/officeDocument/2006/relationships/slideLayout" Target="../slideLayouts/slideLayout41.xml"/></Relationships>
</file>

<file path=ppt/slides/_rels/slide67.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notesSlide" Target="../notesSlides/notesSlide51.xml"/><Relationship Id="rId1" Type="http://schemas.openxmlformats.org/officeDocument/2006/relationships/slideLayout" Target="../slideLayouts/slideLayout40.xml"/></Relationships>
</file>

<file path=ppt/slides/_rels/slide68.xml.rels><?xml version="1.0" encoding="UTF-8" standalone="yes"?>
<Relationships xmlns="http://schemas.openxmlformats.org/package/2006/relationships"><Relationship Id="rId3" Type="http://schemas.openxmlformats.org/officeDocument/2006/relationships/image" Target="../media/image19.jpeg"/><Relationship Id="rId2" Type="http://schemas.openxmlformats.org/officeDocument/2006/relationships/notesSlide" Target="../notesSlides/notesSlide52.xml"/><Relationship Id="rId1" Type="http://schemas.openxmlformats.org/officeDocument/2006/relationships/slideLayout" Target="../slideLayouts/slideLayout41.xml"/></Relationships>
</file>

<file path=ppt/slides/_rels/slide69.xml.rels><?xml version="1.0" encoding="UTF-8" standalone="yes"?>
<Relationships xmlns="http://schemas.openxmlformats.org/package/2006/relationships"><Relationship Id="rId2" Type="http://schemas.openxmlformats.org/officeDocument/2006/relationships/notesSlide" Target="../notesSlides/notesSlide53.xml"/><Relationship Id="rId1" Type="http://schemas.openxmlformats.org/officeDocument/2006/relationships/slideLayout" Target="../slideLayouts/slideLayout33.xml"/></Relationships>
</file>

<file path=ppt/slides/_rels/slide7.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1.png"/><Relationship Id="rId1" Type="http://schemas.openxmlformats.org/officeDocument/2006/relationships/slideLayout" Target="../slideLayouts/slideLayout49.xml"/></Relationships>
</file>

<file path=ppt/slides/_rels/slide70.xml.rels><?xml version="1.0" encoding="UTF-8" standalone="yes"?>
<Relationships xmlns="http://schemas.openxmlformats.org/package/2006/relationships"><Relationship Id="rId3" Type="http://schemas.openxmlformats.org/officeDocument/2006/relationships/image" Target="../media/image20.jpeg"/><Relationship Id="rId2" Type="http://schemas.openxmlformats.org/officeDocument/2006/relationships/notesSlide" Target="../notesSlides/notesSlide54.xml"/><Relationship Id="rId1" Type="http://schemas.openxmlformats.org/officeDocument/2006/relationships/slideLayout" Target="../slideLayouts/slideLayout34.xml"/><Relationship Id="rId4" Type="http://schemas.openxmlformats.org/officeDocument/2006/relationships/image" Target="../media/image21.jpeg"/></Relationships>
</file>

<file path=ppt/slides/_rels/slide71.xml.rels><?xml version="1.0" encoding="UTF-8" standalone="yes"?>
<Relationships xmlns="http://schemas.openxmlformats.org/package/2006/relationships"><Relationship Id="rId2" Type="http://schemas.openxmlformats.org/officeDocument/2006/relationships/notesSlide" Target="../notesSlides/notesSlide55.xml"/><Relationship Id="rId1" Type="http://schemas.openxmlformats.org/officeDocument/2006/relationships/slideLayout" Target="../slideLayouts/slideLayout43.xml"/></Relationships>
</file>

<file path=ppt/slides/_rels/slide72.xml.rels><?xml version="1.0" encoding="UTF-8" standalone="yes"?>
<Relationships xmlns="http://schemas.openxmlformats.org/package/2006/relationships"><Relationship Id="rId3" Type="http://schemas.openxmlformats.org/officeDocument/2006/relationships/hyperlink" Target="https://www.flaticon.com/packs/learning-274?word=school/?utm_source=slidesgo_template&amp;utm_medium=referral-link&amp;utm_campaign=sg_resources&amp;utm_content=flaticon" TargetMode="External"/><Relationship Id="rId2" Type="http://schemas.openxmlformats.org/officeDocument/2006/relationships/notesSlide" Target="../notesSlides/notesSlide56.xml"/><Relationship Id="rId1" Type="http://schemas.openxmlformats.org/officeDocument/2006/relationships/slideLayout" Target="../slideLayouts/slideLayout27.xml"/></Relationships>
</file>

<file path=ppt/slides/_rels/slide73.xml.rels><?xml version="1.0" encoding="UTF-8" standalone="yes"?>
<Relationships xmlns="http://schemas.openxmlformats.org/package/2006/relationships"><Relationship Id="rId2" Type="http://schemas.openxmlformats.org/officeDocument/2006/relationships/notesSlide" Target="../notesSlides/notesSlide57.xml"/><Relationship Id="rId1" Type="http://schemas.openxmlformats.org/officeDocument/2006/relationships/slideLayout" Target="../slideLayouts/slideLayout30.xml"/></Relationships>
</file>

<file path=ppt/slides/_rels/slide74.xml.rels><?xml version="1.0" encoding="UTF-8" standalone="yes"?>
<Relationships xmlns="http://schemas.openxmlformats.org/package/2006/relationships"><Relationship Id="rId2" Type="http://schemas.openxmlformats.org/officeDocument/2006/relationships/notesSlide" Target="../notesSlides/notesSlide58.xml"/><Relationship Id="rId1" Type="http://schemas.openxmlformats.org/officeDocument/2006/relationships/slideLayout" Target="../slideLayouts/slideLayout30.xml"/></Relationships>
</file>

<file path=ppt/slides/_rels/slide75.xml.rels><?xml version="1.0" encoding="UTF-8" standalone="yes"?>
<Relationships xmlns="http://schemas.openxmlformats.org/package/2006/relationships"><Relationship Id="rId2" Type="http://schemas.openxmlformats.org/officeDocument/2006/relationships/notesSlide" Target="../notesSlides/notesSlide59.xml"/><Relationship Id="rId1" Type="http://schemas.openxmlformats.org/officeDocument/2006/relationships/slideLayout" Target="../slideLayouts/slideLayout27.xml"/></Relationships>
</file>

<file path=ppt/slides/_rels/slide76.xml.rels><?xml version="1.0" encoding="UTF-8" standalone="yes"?>
<Relationships xmlns="http://schemas.openxmlformats.org/package/2006/relationships"><Relationship Id="rId8" Type="http://schemas.openxmlformats.org/officeDocument/2006/relationships/hyperlink" Target="https://www.freepik.com/free-vector/background-welcome-school_926487.htm/?utm_source=slidesgo_template&amp;utm_medium=referral-link&amp;utm_campaign=s%20g_resources&amp;utm_content=freepik" TargetMode="External"/><Relationship Id="rId13" Type="http://schemas.openxmlformats.org/officeDocument/2006/relationships/hyperlink" Target="https://www.freepik.com/premium-vector/hand-drawn-design-back-school-concept_8989189.htm/?utm_source=slidesgo_template&amp;utm_medium=referral-link&amp;utm_campaign=s%20g_resources&amp;utm_content=freepik" TargetMode="External"/><Relationship Id="rId3" Type="http://schemas.openxmlformats.org/officeDocument/2006/relationships/hyperlink" Target="https://www.freepik.com/premium-vector/hand-drawn-back-school-background_16921757.htm/?utm_source=slidesgo_template&amp;utm_medium=referral-link&amp;utm_campaign=s%20g_resources&amp;utm_content=freepik/?utm_source=slidesgo_template&amp;utm_medium=referral-link&amp;utm_campaign=sg_resources&amp;utm_content=freepik" TargetMode="External"/><Relationship Id="rId7" Type="http://schemas.openxmlformats.org/officeDocument/2006/relationships/hyperlink" Target="https://www.freepik.com/premium-vector/doodle-blogging-concept_3524976.htm/?utm_source=slidesgo_template&amp;utm_medium=referral-link&amp;utm_campaign=s%20g_resources&amp;utm_content=freepik" TargetMode="External"/><Relationship Id="rId12" Type="http://schemas.openxmlformats.org/officeDocument/2006/relationships/hyperlink" Target="https://www.freepik.com/free-vector/hand-drawn-bullet-journal-elements_10981113.htm/?utm_source=slidesgo_template&amp;utm_medium=referral-link&amp;utm_campaign=s%20g_resources&amp;utm_content=freepik" TargetMode="External"/><Relationship Id="rId2" Type="http://schemas.openxmlformats.org/officeDocument/2006/relationships/notesSlide" Target="../notesSlides/notesSlide60.xml"/><Relationship Id="rId1" Type="http://schemas.openxmlformats.org/officeDocument/2006/relationships/slideLayout" Target="../slideLayouts/slideLayout42.xml"/><Relationship Id="rId6" Type="http://schemas.openxmlformats.org/officeDocument/2006/relationships/hyperlink" Target="https://www.freepik.com/premium-vector/hand-drawn-back-school-background_16693646.htm/?utm_source=slidesgo_template&amp;utm_medium=referral-link&amp;utm_campaign=s%20g_resources&amp;utm_content=freepik" TargetMode="External"/><Relationship Id="rId11" Type="http://schemas.openxmlformats.org/officeDocument/2006/relationships/hyperlink" Target="https://www.freepik.com/free-vector/hand-drawn-bullet-journal-elements_10981107.htm/?utm_source=slidesgo_template&amp;utm_medium=referral-link&amp;utm_campaign=s%20g_resources&amp;utm_content=freepik" TargetMode="External"/><Relationship Id="rId5" Type="http://schemas.openxmlformats.org/officeDocument/2006/relationships/hyperlink" Target="https://www.freepik.com/premium-vector/hand-drawn-back-school-background_16693647.htm/?utm_source=slidesgo_template&amp;utm_medium=referral-link&amp;utm_campaign=s%20g_resources&amp;utm_content=freepik" TargetMode="External"/><Relationship Id="rId10" Type="http://schemas.openxmlformats.org/officeDocument/2006/relationships/hyperlink" Target="https://www.freepik.com/free-vector/hand-drawn-infographic-element-collection_5937239.htm/?utm_source=slidesgo_template&amp;utm_medium=referral-link&amp;utm_campaign=s%20g_resources&amp;utm_content=freepik" TargetMode="External"/><Relationship Id="rId4" Type="http://schemas.openxmlformats.org/officeDocument/2006/relationships/hyperlink" Target="https://www.freepik.com/free-vector/flat-back-school-background_4781319.htm/?utm_source=slidesgo_template&amp;utm_medium=referral-link&amp;utm_campaign=s" TargetMode="External"/><Relationship Id="rId9" Type="http://schemas.openxmlformats.org/officeDocument/2006/relationships/hyperlink" Target="https://www.freepik.com/premium-vector/hand-drawn-bullet-journal-elements_10988594.htm/?utm_source=slidesgo_template&amp;utm_medium=referral-link&amp;utm_campaign=s%20g_resources&amp;utm_content=freepik" TargetMode="External"/></Relationships>
</file>

<file path=ppt/slides/_rels/slide77.xml.rels><?xml version="1.0" encoding="UTF-8" standalone="yes"?>
<Relationships xmlns="http://schemas.openxmlformats.org/package/2006/relationships"><Relationship Id="rId8" Type="http://schemas.openxmlformats.org/officeDocument/2006/relationships/hyperlink" Target="https://www.freepik.com/premium-photo/close-up-woman-raising-hand_20945189.htm/?utm_source=slidesgo_template&amp;utm_medium=referral-link&amp;utm_campaign=s%20g_resources&amp;utm_content=freepik" TargetMode="External"/><Relationship Id="rId3" Type="http://schemas.openxmlformats.org/officeDocument/2006/relationships/hyperlink" Target="https://www.freepik.com/premium-photo/close-up-still-life-hard-exams_23668625.htm.htm/?utm_source=slidesgo_template&amp;utm_medium=referral-link&amp;utm_campaign=s%20g_resources&amp;utm_content=freepik/?utm_source=slidesgo_template&amp;utm_medium=referral-link&amp;utm_campaign=sg_resources&amp;utm_content=freepik" TargetMode="External"/><Relationship Id="rId7" Type="http://schemas.openxmlformats.org/officeDocument/2006/relationships/hyperlink" Target="https://www.freepik.com/premium-photo/close-up-man-sitting-class_20945208.htm/?utm_source=slidesgo_template&amp;utm_medium=referral-link&amp;utm_campaign=s%20g_resources&amp;utm_content=freepik" TargetMode="External"/><Relationship Id="rId2" Type="http://schemas.openxmlformats.org/officeDocument/2006/relationships/notesSlide" Target="../notesSlides/notesSlide61.xml"/><Relationship Id="rId1" Type="http://schemas.openxmlformats.org/officeDocument/2006/relationships/slideLayout" Target="../slideLayouts/slideLayout42.xml"/><Relationship Id="rId6" Type="http://schemas.openxmlformats.org/officeDocument/2006/relationships/hyperlink" Target="https://www.freepik.com/premium-photo/close-up-man-taking-notes_20945180.htm/?utm_source=slidesgo_template&amp;utm_medium=referral-link&amp;utm_campaign=s%20g_resources&amp;utm_content=freepik" TargetMode="External"/><Relationship Id="rId5" Type="http://schemas.openxmlformats.org/officeDocument/2006/relationships/hyperlink" Target="https://www.freepik.com/premium-vector/hand-drawn-back-school-background_16693647.htm/?utm_source=slidesgo_template&amp;utm_medium=referral-link&amp;utm_campaign=s%20g_resources&amp;utm_content=freepik" TargetMode="External"/><Relationship Id="rId10" Type="http://schemas.openxmlformats.org/officeDocument/2006/relationships/hyperlink" Target="https://www.freepik.com/premium-photo/medium-shot-smiley-girls-school_17542127.htm/?utm_source=slidesgo_template&amp;utm_medium=referral-link&amp;utm_campaign=s%20g_resources&amp;utm_content=freepik" TargetMode="External"/><Relationship Id="rId4" Type="http://schemas.openxmlformats.org/officeDocument/2006/relationships/hyperlink" Target="https://www.freepik.com/premium-photo/close-up-still-life-hard-exams_23668640.htm/?utm_source=slidesgo_template&amp;utm_medium=referral-link&amp;utm_campaign=s" TargetMode="External"/><Relationship Id="rId9" Type="http://schemas.openxmlformats.org/officeDocument/2006/relationships/hyperlink" Target="https://www.freepik.com/premium-photo/medium-shot-people-studying_20945260.htm/?utm_source=slidesgo_template&amp;utm_medium=referral-link&amp;utm_campaign=s%20g_resources&amp;utm_content=freepik" TargetMode="External"/></Relationships>
</file>

<file path=ppt/slides/_rels/slide78.xml.rels><?xml version="1.0" encoding="UTF-8" standalone="yes"?>
<Relationships xmlns="http://schemas.openxmlformats.org/package/2006/relationships"><Relationship Id="rId8" Type="http://schemas.openxmlformats.org/officeDocument/2006/relationships/hyperlink" Target="https://www.freepik.com/free-vector/planning-elements-sample_3168929.htm/?utm_source=slidesgo_template&amp;utm_medium=referral-link&amp;utm_campaign=s%20g_resources&amp;utm_content=freepik" TargetMode="External"/><Relationship Id="rId13" Type="http://schemas.openxmlformats.org/officeDocument/2006/relationships/hyperlink" Target="https://www.freepik.com/free-vector/hand-drawn-template-timeline-infographic_5924410.htm/?utm_source=slidesgo_template&amp;utm_medium=referral-link&amp;utm_campaign=s%20g_resources&amp;utm_content=freepik" TargetMode="External"/><Relationship Id="rId3" Type="http://schemas.openxmlformats.org/officeDocument/2006/relationships/hyperlink" Target="https://www.freepik.com/free-vector/hand-drawn-notebook-with-pencils-material_1215382.htm/?utm_source=slidesgo_template&amp;utm_medium=referral-link&amp;utm_campaign=s%20g_resources&amp;utm_content=freepik/?utm_source=slidesgo_template&amp;utm_medium=referral-link&amp;utm_campaign=sg_resources&amp;utm_content=freepik" TargetMode="External"/><Relationship Id="rId7" Type="http://schemas.openxmlformats.org/officeDocument/2006/relationships/hyperlink" Target="https://www.freepik.com/free-vector/cartoon-math-elements-background_4413205.htm/?utm_source=slidesgo_template&amp;utm_medium=referral-link&amp;utm_campaign=s%20g_resources&amp;utm_content=freepik" TargetMode="External"/><Relationship Id="rId12" Type="http://schemas.openxmlformats.org/officeDocument/2006/relationships/hyperlink" Target="https://www.freepik.com/free-vector/hand-drawn-timeline-infographic-template_5913941.htm/?utm_source=slidesgo_template&amp;utm_medium=referral-link&amp;utm_campaign=s%20g_resources&amp;utm_content=freepik" TargetMode="External"/><Relationship Id="rId2" Type="http://schemas.openxmlformats.org/officeDocument/2006/relationships/notesSlide" Target="../notesSlides/notesSlide62.xml"/><Relationship Id="rId1" Type="http://schemas.openxmlformats.org/officeDocument/2006/relationships/slideLayout" Target="../slideLayouts/slideLayout42.xml"/><Relationship Id="rId6" Type="http://schemas.openxmlformats.org/officeDocument/2006/relationships/hyperlink" Target="https://www.freepik.com/free-vector/assortment-arrows-highlighter_1086582.htm/?utm_source=slidesgo_template&amp;utm_medium=referral-link&amp;utm_campaign=s%20g_resources&amp;utm_content=freepik" TargetMode="External"/><Relationship Id="rId11" Type="http://schemas.openxmlformats.org/officeDocument/2006/relationships/hyperlink" Target="https://www.freepik.com/free-vector/background-mobile-phone-with-hand-drawn-items_1036073.htm/?utm_source=slidesgo_template&amp;utm_medium=referral-link&amp;utm_campaign=s%20g_resources&amp;utm_content=freepik" TargetMode="External"/><Relationship Id="rId5" Type="http://schemas.openxmlformats.org/officeDocument/2006/relationships/hyperlink" Target="https://www.freepik.com/free-vector/hand-drawn-arrow-collection_5841769.htm/?utm_source=slidesgo_template&amp;utm_medium=referral-link&amp;utm_campaign=s%20g_resources&amp;utm_content=freepik" TargetMode="External"/><Relationship Id="rId15" Type="http://schemas.openxmlformats.org/officeDocument/2006/relationships/hyperlink" Target="https://www.freepik.com/free-photo/flat-lay-back-school-concept-with-copy-space_8513467.htm/?utm_source=slidesgo_template&amp;utm_medium=referral-link&amp;utm_campaign=s%20g_resources&amp;utm_content=freepik" TargetMode="External"/><Relationship Id="rId10" Type="http://schemas.openxmlformats.org/officeDocument/2006/relationships/hyperlink" Target="https://www.freepik.com/free-vector/online-learning-background-with-variety-hand-drawn-items_1040699.htm/?utm_source=slidesgo_template&amp;utm_medium=referral-link&amp;utm_campaign=s%20g_resources&amp;utm_content=freepik" TargetMode="External"/><Relationship Id="rId4" Type="http://schemas.openxmlformats.org/officeDocument/2006/relationships/hyperlink" Target="https://www.freepik.com/free-vector/travel-pattern-with-elements-dash-lines_3867675.htm/?utm_source=slidesgo_template&amp;utm_medium=referral-link&amp;utm_campaign=s" TargetMode="External"/><Relationship Id="rId9" Type="http://schemas.openxmlformats.org/officeDocument/2006/relationships/hyperlink" Target="https://www.freepik.com/free-vector/collection-colored-notes-with-adhesive-tape_1018350.htm/?utm_source=slidesgo_template&amp;utm_medium=referral-link&amp;utm_campaign=s%20g_resources&amp;utm_content=freepik" TargetMode="External"/><Relationship Id="rId14" Type="http://schemas.openxmlformats.org/officeDocument/2006/relationships/hyperlink" Target="https://www.freepik.com/free-photo/top-view-graphic-designer-working-with-graphic-tablet-laptop_1200008.htm/?utm_source=slidesgo_template&amp;utm_medium=referral-link&amp;utm_campaign=s%20g_resources&amp;utm_content=freepik" TargetMode="External"/></Relationships>
</file>

<file path=ppt/slides/_rels/slide79.xml.rels><?xml version="1.0" encoding="UTF-8" standalone="yes"?>
<Relationships xmlns="http://schemas.openxmlformats.org/package/2006/relationships"><Relationship Id="rId8" Type="http://schemas.openxmlformats.org/officeDocument/2006/relationships/hyperlink" Target="https://www.freepik.com/premium-photo/portrait-college-student-holding-some-books_16294533.htm/?utm_source=slidesgo_template&amp;utm_medium=referral-link&amp;utm_campaign=s" TargetMode="External"/><Relationship Id="rId13" Type="http://schemas.openxmlformats.org/officeDocument/2006/relationships/hyperlink" Target="https://www.freepik.com/premium-photo/messy-arrangement-stationery_1269003.htm/?utm_source=slidesgo_template&amp;utm_medium=referral-link&amp;utm_campaign=s%20g_resources&amp;utm_content=freepik" TargetMode="External"/><Relationship Id="rId3" Type="http://schemas.openxmlformats.org/officeDocument/2006/relationships/hyperlink" Target="https://www.freepik.com/premium-vector/hand-drawn-back-school-background_9204841.htm/?utm_source=slidesgo_template&amp;utm_medium=referral-link&amp;utm_campaign=s%20g_resources&amp;utm_content=freepik/?utm_source=slidesgo_template&amp;utm_medium=referral-link&amp;utm_campaign=sg_resources&amp;utm_content=freepik" TargetMode="External"/><Relationship Id="rId7" Type="http://schemas.openxmlformats.org/officeDocument/2006/relationships/hyperlink" Target="https://www.freepik.com/premium-photo/portrait-college-girl-front-her-mates_16294922.htm/?utm_source=slidesgo_template&amp;utm_medium=referral-link&amp;utm_campaign=s%20g_resources&amp;utm_content=freepik/?utm_source=slidesgo_template&amp;utm_medium=referral-link&amp;utm_campaign=sg_resources&amp;utm_content=freepik" TargetMode="External"/><Relationship Id="rId12" Type="http://schemas.openxmlformats.org/officeDocument/2006/relationships/hyperlink" Target="https://www.freepik.com/premium-photo/arrangement-education-day-elements-with-blackboard_10752892.htm/?utm_source=slidesgo_template&amp;utm_medium=referral-link&amp;utm_campaign=s%20g_resources&amp;utm_content=freepik" TargetMode="External"/><Relationship Id="rId2" Type="http://schemas.openxmlformats.org/officeDocument/2006/relationships/notesSlide" Target="../notesSlides/notesSlide63.xml"/><Relationship Id="rId1" Type="http://schemas.openxmlformats.org/officeDocument/2006/relationships/slideLayout" Target="../slideLayouts/slideLayout42.xml"/><Relationship Id="rId6" Type="http://schemas.openxmlformats.org/officeDocument/2006/relationships/hyperlink" Target="https://www.freepik.com/premium-vector/bullet-journal-elements-pastel-colours_11089905.htm/?utm_source=slidesgo_template&amp;utm_medium=referral-link&amp;utm_campaign=s%20g_resources&amp;utm_content=freepik" TargetMode="External"/><Relationship Id="rId11" Type="http://schemas.openxmlformats.org/officeDocument/2006/relationships/hyperlink" Target="https://www.freepik.com/premium-photo/smiling-teens-desk_1308342.htm/?utm_source=slidesgo_template&amp;utm_medium=referral-link&amp;utm_campaign=s%20g_resources&amp;utm_content=freepik" TargetMode="External"/><Relationship Id="rId5" Type="http://schemas.openxmlformats.org/officeDocument/2006/relationships/hyperlink" Target="https://www.freepik.com/premium-vector/hand-drawn-back-school-background_16392068.htm/?utm_source=slidesgo_template&amp;utm_medium=referral-link&amp;utm_campaign=s%20g_resources&amp;utm_content=freepik" TargetMode="External"/><Relationship Id="rId10" Type="http://schemas.openxmlformats.org/officeDocument/2006/relationships/hyperlink" Target="https://www.freepik.com/premium-photo/young-students-during-group-study-researching-together_21076705.htm/?utm_source=slidesgo_template&amp;utm_medium=referral-link&amp;utm_campaign=s%20g_resources&amp;utm_content=freepik" TargetMode="External"/><Relationship Id="rId4" Type="http://schemas.openxmlformats.org/officeDocument/2006/relationships/hyperlink" Target="https://www.freepik.com/premium-vector/back-school-background_15783448.htm/?utm_source=slidesgo_template&amp;utm_medium=referral-link&amp;utm_campaign=s" TargetMode="External"/><Relationship Id="rId9" Type="http://schemas.openxmlformats.org/officeDocument/2006/relationships/hyperlink" Target="https://www.freepik.com/premium-photo/close-up-woman-reading-book_20945186.htm/?utm_source=slidesgo_template&amp;utm_medium=referral-link&amp;utm_campaign=s%20g_resources&amp;utm_content=freepik" TargetMode="External"/></Relationships>
</file>

<file path=ppt/slides/_rels/slide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49.xml"/></Relationships>
</file>

<file path=ppt/slides/_rels/slide80.xml.rels><?xml version="1.0" encoding="UTF-8" standalone="yes"?>
<Relationships xmlns="http://schemas.openxmlformats.org/package/2006/relationships"><Relationship Id="rId3" Type="http://schemas.openxmlformats.org/officeDocument/2006/relationships/hyperlink" Target="http://bit.ly/2PfT4lq" TargetMode="External"/><Relationship Id="rId2" Type="http://schemas.openxmlformats.org/officeDocument/2006/relationships/notesSlide" Target="../notesSlides/notesSlide64.xml"/><Relationship Id="rId1" Type="http://schemas.openxmlformats.org/officeDocument/2006/relationships/slideLayout" Target="../slideLayouts/slideLayout53.xml"/><Relationship Id="rId5" Type="http://schemas.openxmlformats.org/officeDocument/2006/relationships/hyperlink" Target="http://bit.ly/30B07Gq" TargetMode="External"/><Relationship Id="rId4" Type="http://schemas.openxmlformats.org/officeDocument/2006/relationships/hyperlink" Target="http://bit.ly/33VAFh3" TargetMode="External"/></Relationships>
</file>

<file path=ppt/slides/_rels/slide81.xml.rels><?xml version="1.0" encoding="UTF-8" standalone="yes"?>
<Relationships xmlns="http://schemas.openxmlformats.org/package/2006/relationships"><Relationship Id="rId3" Type="http://schemas.openxmlformats.org/officeDocument/2006/relationships/hyperlink" Target="http://bit.ly/2PfT4lq" TargetMode="External"/><Relationship Id="rId2" Type="http://schemas.openxmlformats.org/officeDocument/2006/relationships/notesSlide" Target="../notesSlides/notesSlide65.xml"/><Relationship Id="rId1" Type="http://schemas.openxmlformats.org/officeDocument/2006/relationships/slideLayout" Target="../slideLayouts/slideLayout52.xml"/><Relationship Id="rId5" Type="http://schemas.openxmlformats.org/officeDocument/2006/relationships/hyperlink" Target="http://bit.ly/30B07Gq" TargetMode="External"/><Relationship Id="rId4" Type="http://schemas.openxmlformats.org/officeDocument/2006/relationships/hyperlink" Target="http://bit.ly/33VAFh3" TargetMode="External"/></Relationships>
</file>

<file path=ppt/slides/_rels/slide82.xml.rels><?xml version="1.0" encoding="UTF-8" standalone="yes"?>
<Relationships xmlns="http://schemas.openxmlformats.org/package/2006/relationships"><Relationship Id="rId3" Type="http://schemas.openxmlformats.org/officeDocument/2006/relationships/hyperlink" Target="https://fonts.google.com/specimen/Itim" TargetMode="External"/><Relationship Id="rId2" Type="http://schemas.openxmlformats.org/officeDocument/2006/relationships/notesSlide" Target="../notesSlides/notesSlide66.xml"/><Relationship Id="rId1" Type="http://schemas.openxmlformats.org/officeDocument/2006/relationships/slideLayout" Target="../slideLayouts/slideLayout53.xml"/><Relationship Id="rId4" Type="http://schemas.openxmlformats.org/officeDocument/2006/relationships/hyperlink" Target="https://fonts.google.com/specimen/Muli" TargetMode="External"/></Relationships>
</file>

<file path=ppt/slides/_rels/slide83.xml.rels><?xml version="1.0" encoding="UTF-8" standalone="yes"?>
<Relationships xmlns="http://schemas.openxmlformats.org/package/2006/relationships"><Relationship Id="rId8" Type="http://schemas.openxmlformats.org/officeDocument/2006/relationships/hyperlink" Target="https://storyset.com/rafiki?utm_source=slidesgo_template&amp;utm_medium=referral-link&amp;utm_campaign=slidesgo_final_slides&amp;utm_term=rafiki&amp;utm_content=storyset" TargetMode="External"/><Relationship Id="rId13" Type="http://schemas.openxmlformats.org/officeDocument/2006/relationships/hyperlink" Target="https://storyset.com/cuate?utm_source=slidesgo_template&amp;utm_medium=referral-link&amp;utm_campaign=slidesgo_final_slides&amp;utm_term=cuate&amp;utm_content=storyset" TargetMode="External"/><Relationship Id="rId3" Type="http://schemas.openxmlformats.org/officeDocument/2006/relationships/hyperlink" Target="https://storyset.com/how-it-works?utm_source=slidesgo_template&amp;utm_medium=referral-link&amp;utm_campaign=slidesgo_final_slides&amp;utm_term=how%20it%20works&amp;utm_content=storyset" TargetMode="External"/><Relationship Id="rId7" Type="http://schemas.openxmlformats.org/officeDocument/2006/relationships/hyperlink" Target="https://storyset.com/bro?utm_source=slidesgo_template&amp;utm_medium=referral-link&amp;utm_campaign=slidesgo_final_slides&amp;utm_term=bro&amp;utm_content=storyset" TargetMode="External"/><Relationship Id="rId12" Type="http://schemas.openxmlformats.org/officeDocument/2006/relationships/image" Target="../media/image26.gif"/><Relationship Id="rId2" Type="http://schemas.openxmlformats.org/officeDocument/2006/relationships/notesSlide" Target="../notesSlides/notesSlide67.xml"/><Relationship Id="rId1" Type="http://schemas.openxmlformats.org/officeDocument/2006/relationships/slideLayout" Target="../slideLayouts/slideLayout54.xml"/><Relationship Id="rId6" Type="http://schemas.openxmlformats.org/officeDocument/2006/relationships/hyperlink" Target="https://storyset.com/amico?utm_source=slidesgo_template&amp;utm_medium=referral-link&amp;utm_campaign=slidesgo_final_slides&amp;utm_term=amico&amp;utm_content=storyset" TargetMode="External"/><Relationship Id="rId11" Type="http://schemas.openxmlformats.org/officeDocument/2006/relationships/image" Target="../media/image25.gif"/><Relationship Id="rId5" Type="http://schemas.openxmlformats.org/officeDocument/2006/relationships/hyperlink" Target="https://storyset.com/pana?utm_source=slidesgo_template&amp;utm_medium=referral-link&amp;utm_campaign=slidesgo_final_slides&amp;utm_term=pana&amp;utm_content=storyset" TargetMode="External"/><Relationship Id="rId10" Type="http://schemas.openxmlformats.org/officeDocument/2006/relationships/image" Target="../media/image24.gif"/><Relationship Id="rId4" Type="http://schemas.openxmlformats.org/officeDocument/2006/relationships/image" Target="../media/image22.gif"/><Relationship Id="rId9" Type="http://schemas.openxmlformats.org/officeDocument/2006/relationships/image" Target="../media/image23.gif"/></Relationships>
</file>

<file path=ppt/slides/_rels/slide84.xml.rels><?xml version="1.0" encoding="UTF-8" standalone="yes"?>
<Relationships xmlns="http://schemas.openxmlformats.org/package/2006/relationships"><Relationship Id="rId3" Type="http://schemas.openxmlformats.org/officeDocument/2006/relationships/hyperlink" Target="https://bit.ly/2ZjL1pd" TargetMode="External"/><Relationship Id="rId2" Type="http://schemas.openxmlformats.org/officeDocument/2006/relationships/notesSlide" Target="../notesSlides/notesSlide68.xml"/><Relationship Id="rId1" Type="http://schemas.openxmlformats.org/officeDocument/2006/relationships/slideLayout" Target="../slideLayouts/slideLayout54.xml"/></Relationships>
</file>

<file path=ppt/slides/_rels/slide85.xml.rels><?xml version="1.0" encoding="UTF-8" standalone="yes"?>
<Relationships xmlns="http://schemas.openxmlformats.org/package/2006/relationships"><Relationship Id="rId2" Type="http://schemas.openxmlformats.org/officeDocument/2006/relationships/notesSlide" Target="../notesSlides/notesSlide69.xml"/><Relationship Id="rId1" Type="http://schemas.openxmlformats.org/officeDocument/2006/relationships/slideLayout" Target="../slideLayouts/slideLayout53.xml"/></Relationships>
</file>

<file path=ppt/slides/_rels/slide86.xml.rels><?xml version="1.0" encoding="UTF-8" standalone="yes"?>
<Relationships xmlns="http://schemas.openxmlformats.org/package/2006/relationships"><Relationship Id="rId2" Type="http://schemas.openxmlformats.org/officeDocument/2006/relationships/notesSlide" Target="../notesSlides/notesSlide70.xml"/><Relationship Id="rId1" Type="http://schemas.openxmlformats.org/officeDocument/2006/relationships/slideLayout" Target="../slideLayouts/slideLayout53.xml"/></Relationships>
</file>

<file path=ppt/slides/_rels/slide87.xml.rels><?xml version="1.0" encoding="UTF-8" standalone="yes"?>
<Relationships xmlns="http://schemas.openxmlformats.org/package/2006/relationships"><Relationship Id="rId2" Type="http://schemas.openxmlformats.org/officeDocument/2006/relationships/notesSlide" Target="../notesSlides/notesSlide71.xml"/><Relationship Id="rId1" Type="http://schemas.openxmlformats.org/officeDocument/2006/relationships/slideLayout" Target="../slideLayouts/slideLayout53.xml"/></Relationships>
</file>

<file path=ppt/slides/_rels/slide88.xml.rels><?xml version="1.0" encoding="UTF-8" standalone="yes"?>
<Relationships xmlns="http://schemas.openxmlformats.org/package/2006/relationships"><Relationship Id="rId2" Type="http://schemas.openxmlformats.org/officeDocument/2006/relationships/notesSlide" Target="../notesSlides/notesSlide72.xml"/><Relationship Id="rId1" Type="http://schemas.openxmlformats.org/officeDocument/2006/relationships/slideLayout" Target="../slideLayouts/slideLayout53.xml"/></Relationships>
</file>

<file path=ppt/slides/_rels/slide89.xml.rels><?xml version="1.0" encoding="UTF-8" standalone="yes"?>
<Relationships xmlns="http://schemas.openxmlformats.org/package/2006/relationships"><Relationship Id="rId2" Type="http://schemas.openxmlformats.org/officeDocument/2006/relationships/notesSlide" Target="../notesSlides/notesSlide73.xml"/><Relationship Id="rId1" Type="http://schemas.openxmlformats.org/officeDocument/2006/relationships/slideLayout" Target="../slideLayouts/slideLayout53.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49.xml"/></Relationships>
</file>

<file path=ppt/slides/_rels/slide90.xml.rels><?xml version="1.0" encoding="UTF-8" standalone="yes"?>
<Relationships xmlns="http://schemas.openxmlformats.org/package/2006/relationships"><Relationship Id="rId3" Type="http://schemas.openxmlformats.org/officeDocument/2006/relationships/hyperlink" Target="https://workspace.google.com/marketplace/app/icons_for_slides_docs/381578326502" TargetMode="External"/><Relationship Id="rId2" Type="http://schemas.openxmlformats.org/officeDocument/2006/relationships/notesSlide" Target="../notesSlides/notesSlide74.xml"/><Relationship Id="rId1" Type="http://schemas.openxmlformats.org/officeDocument/2006/relationships/slideLayout" Target="../slideLayouts/slideLayout54.xml"/></Relationships>
</file>

<file path=ppt/slides/_rels/slide91.xml.rels><?xml version="1.0" encoding="UTF-8" standalone="yes"?>
<Relationships xmlns="http://schemas.openxmlformats.org/package/2006/relationships"><Relationship Id="rId2" Type="http://schemas.openxmlformats.org/officeDocument/2006/relationships/notesSlide" Target="../notesSlides/notesSlide75.xml"/><Relationship Id="rId1" Type="http://schemas.openxmlformats.org/officeDocument/2006/relationships/slideLayout" Target="../slideLayouts/slideLayout53.xml"/></Relationships>
</file>

<file path=ppt/slides/_rels/slide92.xml.rels><?xml version="1.0" encoding="UTF-8" standalone="yes"?>
<Relationships xmlns="http://schemas.openxmlformats.org/package/2006/relationships"><Relationship Id="rId2" Type="http://schemas.openxmlformats.org/officeDocument/2006/relationships/notesSlide" Target="../notesSlides/notesSlide76.xml"/><Relationship Id="rId1" Type="http://schemas.openxmlformats.org/officeDocument/2006/relationships/slideLayout" Target="../slideLayouts/slideLayout53.xml"/></Relationships>
</file>

<file path=ppt/slides/_rels/slide93.xml.rels><?xml version="1.0" encoding="UTF-8" standalone="yes"?>
<Relationships xmlns="http://schemas.openxmlformats.org/package/2006/relationships"><Relationship Id="rId2" Type="http://schemas.openxmlformats.org/officeDocument/2006/relationships/notesSlide" Target="../notesSlides/notesSlide77.xml"/><Relationship Id="rId1" Type="http://schemas.openxmlformats.org/officeDocument/2006/relationships/slideLayout" Target="../slideLayouts/slideLayout53.xml"/></Relationships>
</file>

<file path=ppt/slides/_rels/slide94.xml.rels><?xml version="1.0" encoding="UTF-8" standalone="yes"?>
<Relationships xmlns="http://schemas.openxmlformats.org/package/2006/relationships"><Relationship Id="rId2" Type="http://schemas.openxmlformats.org/officeDocument/2006/relationships/notesSlide" Target="../notesSlides/notesSlide78.xml"/><Relationship Id="rId1" Type="http://schemas.openxmlformats.org/officeDocument/2006/relationships/slideLayout" Target="../slideLayouts/slideLayout53.xml"/></Relationships>
</file>

<file path=ppt/slides/_rels/slide95.xml.rels><?xml version="1.0" encoding="UTF-8" standalone="yes"?>
<Relationships xmlns="http://schemas.openxmlformats.org/package/2006/relationships"><Relationship Id="rId2" Type="http://schemas.openxmlformats.org/officeDocument/2006/relationships/notesSlide" Target="../notesSlides/notesSlide79.xml"/><Relationship Id="rId1" Type="http://schemas.openxmlformats.org/officeDocument/2006/relationships/slideLayout" Target="../slideLayouts/slideLayout53.xml"/></Relationships>
</file>

<file path=ppt/slides/_rels/slide96.xml.rels><?xml version="1.0" encoding="UTF-8" standalone="yes"?>
<Relationships xmlns="http://schemas.openxmlformats.org/package/2006/relationships"><Relationship Id="rId2" Type="http://schemas.openxmlformats.org/officeDocument/2006/relationships/notesSlide" Target="../notesSlides/notesSlide80.xml"/><Relationship Id="rId1" Type="http://schemas.openxmlformats.org/officeDocument/2006/relationships/slideLayout" Target="../slideLayouts/slideLayout53.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Shape 1533"/>
        <p:cNvGrpSpPr/>
        <p:nvPr/>
      </p:nvGrpSpPr>
      <p:grpSpPr>
        <a:xfrm>
          <a:off x="0" y="0"/>
          <a:ext cx="0" cy="0"/>
          <a:chOff x="0" y="0"/>
          <a:chExt cx="0" cy="0"/>
        </a:xfrm>
      </p:grpSpPr>
      <p:sp>
        <p:nvSpPr>
          <p:cNvPr id="1534" name="Google Shape;1534;p58"/>
          <p:cNvSpPr txBox="1">
            <a:spLocks noGrp="1"/>
          </p:cNvSpPr>
          <p:nvPr>
            <p:ph type="ctrTitle"/>
          </p:nvPr>
        </p:nvSpPr>
        <p:spPr>
          <a:xfrm>
            <a:off x="2124433" y="1460922"/>
            <a:ext cx="5053263" cy="1749000"/>
          </a:xfrm>
          <a:prstGeom prst="rect">
            <a:avLst/>
          </a:prstGeom>
        </p:spPr>
        <p:txBody>
          <a:bodyPr spcFirstLastPara="1" wrap="square" lIns="0" tIns="0" rIns="0" bIns="0" anchor="t" anchorCtr="0">
            <a:noAutofit/>
          </a:bodyPr>
          <a:lstStyle/>
          <a:p>
            <a:pPr marL="0" lvl="0" indent="0" algn="ctr" rtl="0">
              <a:spcBef>
                <a:spcPts val="0"/>
              </a:spcBef>
              <a:spcAft>
                <a:spcPts val="0"/>
              </a:spcAft>
              <a:buClr>
                <a:schemeClr val="dk2"/>
              </a:buClr>
              <a:buSzPts val="1100"/>
              <a:buFont typeface="Arial"/>
              <a:buNone/>
            </a:pPr>
            <a:r>
              <a:rPr lang="ru-RU" dirty="0" smtClean="0">
                <a:hlinkClick r:id="rId3" action="ppaction://hlinkfile"/>
              </a:rPr>
              <a:t>Методическое совещание</a:t>
            </a:r>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nodeType="clickEffect">
                                  <p:stCondLst>
                                    <p:cond delay="0"/>
                                  </p:stCondLst>
                                  <p:childTnLst>
                                    <p:set>
                                      <p:cBhvr>
                                        <p:cTn id="6" dur="1" fill="hold">
                                          <p:stCondLst>
                                            <p:cond delay="0"/>
                                          </p:stCondLst>
                                        </p:cTn>
                                        <p:tgtEl>
                                          <p:spTgt spid="1534"/>
                                        </p:tgtEl>
                                        <p:attrNameLst>
                                          <p:attrName>style.visibility</p:attrName>
                                        </p:attrNameLst>
                                      </p:cBhvr>
                                      <p:to>
                                        <p:strVal val="visible"/>
                                      </p:to>
                                    </p:set>
                                    <p:anim calcmode="lin" valueType="num">
                                      <p:cBhvr additive="base">
                                        <p:cTn id="7" dur="1000"/>
                                        <p:tgtEl>
                                          <p:spTgt spid="153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Заголовок 1"/>
          <p:cNvSpPr>
            <a:spLocks noGrp="1"/>
          </p:cNvSpPr>
          <p:nvPr>
            <p:ph type="title"/>
          </p:nvPr>
        </p:nvSpPr>
        <p:spPr/>
        <p:txBody>
          <a:bodyPr/>
          <a:lstStyle/>
          <a:p>
            <a:r>
              <a:rPr lang="ru-RU" dirty="0" err="1" smtClean="0"/>
              <a:t>К</a:t>
            </a:r>
            <a:r>
              <a:rPr lang="ru-RU" dirty="0" err="1" smtClean="0"/>
              <a:t>вест</a:t>
            </a:r>
            <a:r>
              <a:rPr lang="ru-RU" dirty="0" smtClean="0"/>
              <a:t> «ТОП 5 инструментов формирующего оценивания»</a:t>
            </a:r>
            <a:endParaRPr lang="ru-RU" dirty="0"/>
          </a:p>
        </p:txBody>
      </p:sp>
      <p:sp>
        <p:nvSpPr>
          <p:cNvPr id="3" name="Текст 2"/>
          <p:cNvSpPr>
            <a:spLocks noGrp="1"/>
          </p:cNvSpPr>
          <p:nvPr>
            <p:ph type="body" idx="1"/>
          </p:nvPr>
        </p:nvSpPr>
        <p:spPr/>
        <p:txBody>
          <a:bodyPr/>
          <a:lstStyle/>
          <a:p>
            <a:r>
              <a:rPr lang="ru-RU" sz="2800" dirty="0" smtClean="0">
                <a:latin typeface="Times New Roman" pitchFamily="18" charset="0"/>
                <a:cs typeface="Times New Roman" pitchFamily="18" charset="0"/>
              </a:rPr>
              <a:t>В маршрутном листе написать  название инструмента формирующего оценивания, который будет демонстрироваться модератором.</a:t>
            </a:r>
          </a:p>
          <a:p>
            <a:endParaRPr lang="ru-RU" sz="2800" dirty="0">
              <a:latin typeface="Times New Roman" pitchFamily="18" charset="0"/>
              <a:cs typeface="Times New Roman" pitchFamily="18" charset="0"/>
            </a:endParaRPr>
          </a:p>
        </p:txBody>
      </p:sp>
    </p:spTree>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1696"/>
        <p:cNvGrpSpPr/>
        <p:nvPr/>
      </p:nvGrpSpPr>
      <p:grpSpPr>
        <a:xfrm>
          <a:off x="0" y="0"/>
          <a:ext cx="0" cy="0"/>
          <a:chOff x="0" y="0"/>
          <a:chExt cx="0" cy="0"/>
        </a:xfrm>
      </p:grpSpPr>
      <p:sp>
        <p:nvSpPr>
          <p:cNvPr id="1697" name="Google Shape;1697;p63"/>
          <p:cNvSpPr txBox="1">
            <a:spLocks noGrp="1"/>
          </p:cNvSpPr>
          <p:nvPr>
            <p:ph type="title"/>
          </p:nvPr>
        </p:nvSpPr>
        <p:spPr>
          <a:xfrm>
            <a:off x="1698171" y="261257"/>
            <a:ext cx="6871063" cy="901337"/>
          </a:xfrm>
          <a:prstGeom prst="rect">
            <a:avLst/>
          </a:prstGeom>
        </p:spPr>
        <p:txBody>
          <a:bodyPr spcFirstLastPara="1" wrap="square" lIns="0" tIns="0" rIns="0" bIns="0" anchor="t" anchorCtr="0">
            <a:noAutofit/>
          </a:bodyPr>
          <a:lstStyle/>
          <a:p>
            <a:pPr marL="0" lvl="0" indent="0" algn="ctr" rtl="0">
              <a:spcBef>
                <a:spcPts val="0"/>
              </a:spcBef>
              <a:spcAft>
                <a:spcPts val="0"/>
              </a:spcAft>
              <a:buClr>
                <a:schemeClr val="dk2"/>
              </a:buClr>
              <a:buSzPts val="1100"/>
              <a:buFont typeface="Arial"/>
              <a:buNone/>
            </a:pPr>
            <a:r>
              <a:rPr lang="ru-RU" sz="3200" dirty="0" smtClean="0"/>
              <a:t>Инструменты формирующего оценивания</a:t>
            </a:r>
            <a:endParaRPr sz="3200"/>
          </a:p>
        </p:txBody>
      </p:sp>
      <p:sp>
        <p:nvSpPr>
          <p:cNvPr id="1698" name="Google Shape;1698;p63"/>
          <p:cNvSpPr txBox="1">
            <a:spLocks noGrp="1"/>
          </p:cNvSpPr>
          <p:nvPr>
            <p:ph type="body" idx="1"/>
          </p:nvPr>
        </p:nvSpPr>
        <p:spPr>
          <a:xfrm>
            <a:off x="1071154" y="1358537"/>
            <a:ext cx="7694023" cy="3784963"/>
          </a:xfrm>
          <a:prstGeom prst="rect">
            <a:avLst/>
          </a:prstGeom>
        </p:spPr>
        <p:txBody>
          <a:bodyPr spcFirstLastPara="1" wrap="square" lIns="91425" tIns="91425" rIns="91425" bIns="91425" anchor="t" anchorCtr="0">
            <a:noAutofit/>
          </a:bodyPr>
          <a:lstStyle/>
          <a:p>
            <a:pPr marL="342900" lvl="0" indent="-342900" algn="just" rtl="0">
              <a:spcBef>
                <a:spcPts val="0"/>
              </a:spcBef>
              <a:spcAft>
                <a:spcPts val="1600"/>
              </a:spcAft>
              <a:buAutoNum type="arabicPeriod"/>
            </a:pPr>
            <a:r>
              <a:rPr lang="ru-RU" sz="2000" dirty="0" err="1" smtClean="0">
                <a:latin typeface="Times New Roman" pitchFamily="18" charset="0"/>
                <a:cs typeface="Times New Roman" pitchFamily="18" charset="0"/>
              </a:rPr>
              <a:t>Критериальные</a:t>
            </a:r>
            <a:r>
              <a:rPr lang="ru-RU" sz="2000" dirty="0" smtClean="0">
                <a:latin typeface="Times New Roman" pitchFamily="18" charset="0"/>
                <a:cs typeface="Times New Roman" pitchFamily="18" charset="0"/>
              </a:rPr>
              <a:t> предметные и </a:t>
            </a:r>
            <a:r>
              <a:rPr lang="ru-RU" sz="2000" dirty="0" err="1" smtClean="0">
                <a:latin typeface="Times New Roman" pitchFamily="18" charset="0"/>
                <a:cs typeface="Times New Roman" pitchFamily="18" charset="0"/>
              </a:rPr>
              <a:t>метапредметные</a:t>
            </a:r>
            <a:r>
              <a:rPr lang="ru-RU" sz="2000" dirty="0" smtClean="0">
                <a:latin typeface="Times New Roman" pitchFamily="18" charset="0"/>
                <a:cs typeface="Times New Roman" pitchFamily="18" charset="0"/>
              </a:rPr>
              <a:t> рубрики</a:t>
            </a:r>
          </a:p>
          <a:p>
            <a:pPr marL="342900" lvl="0" indent="-342900" algn="just" rtl="0">
              <a:spcBef>
                <a:spcPts val="0"/>
              </a:spcBef>
              <a:spcAft>
                <a:spcPts val="1600"/>
              </a:spcAft>
              <a:buAutoNum type="arabicPeriod"/>
            </a:pPr>
            <a:r>
              <a:rPr lang="ru-RU" sz="2000" dirty="0" smtClean="0">
                <a:latin typeface="Times New Roman" pitchFamily="18" charset="0"/>
                <a:cs typeface="Times New Roman" pitchFamily="18" charset="0"/>
              </a:rPr>
              <a:t>Инструменты, помогающие развить критическое и </a:t>
            </a:r>
            <a:r>
              <a:rPr lang="ru-RU" sz="2000" dirty="0" err="1" smtClean="0">
                <a:latin typeface="Times New Roman" pitchFamily="18" charset="0"/>
                <a:cs typeface="Times New Roman" pitchFamily="18" charset="0"/>
              </a:rPr>
              <a:t>креативное</a:t>
            </a:r>
            <a:r>
              <a:rPr lang="ru-RU" sz="2000" dirty="0" smtClean="0">
                <a:latin typeface="Times New Roman" pitchFamily="18" charset="0"/>
                <a:cs typeface="Times New Roman" pitchFamily="18" charset="0"/>
              </a:rPr>
              <a:t> мышление</a:t>
            </a:r>
          </a:p>
          <a:p>
            <a:pPr marL="342900" lvl="0" indent="-342900" algn="just" rtl="0">
              <a:spcBef>
                <a:spcPts val="0"/>
              </a:spcBef>
              <a:spcAft>
                <a:spcPts val="1600"/>
              </a:spcAft>
              <a:buAutoNum type="arabicPeriod"/>
            </a:pPr>
            <a:r>
              <a:rPr lang="ru-RU" sz="2000" dirty="0" smtClean="0">
                <a:latin typeface="Times New Roman" pitchFamily="18" charset="0"/>
                <a:cs typeface="Times New Roman" pitchFamily="18" charset="0"/>
              </a:rPr>
              <a:t>Инструменты развития учебной самостоятельности</a:t>
            </a:r>
          </a:p>
          <a:p>
            <a:pPr marL="342900" lvl="0" indent="-342900" algn="just" rtl="0">
              <a:spcBef>
                <a:spcPts val="0"/>
              </a:spcBef>
              <a:spcAft>
                <a:spcPts val="1600"/>
              </a:spcAft>
              <a:buAutoNum type="arabicPeriod"/>
            </a:pPr>
            <a:r>
              <a:rPr lang="ru-RU" sz="2000" dirty="0" smtClean="0">
                <a:latin typeface="Times New Roman" pitchFamily="18" charset="0"/>
                <a:cs typeface="Times New Roman" pitchFamily="18" charset="0"/>
              </a:rPr>
              <a:t>Инструменты самооценки и </a:t>
            </a:r>
            <a:r>
              <a:rPr lang="ru-RU" sz="2000" dirty="0" err="1" smtClean="0">
                <a:latin typeface="Times New Roman" pitchFamily="18" charset="0"/>
                <a:cs typeface="Times New Roman" pitchFamily="18" charset="0"/>
              </a:rPr>
              <a:t>взаимооценки</a:t>
            </a:r>
            <a:endParaRPr lang="ru-RU" sz="2000" dirty="0" smtClean="0">
              <a:latin typeface="Times New Roman" pitchFamily="18" charset="0"/>
              <a:cs typeface="Times New Roman" pitchFamily="18" charset="0"/>
            </a:endParaRPr>
          </a:p>
          <a:p>
            <a:pPr marL="342900" lvl="0" indent="-342900" algn="just" rtl="0">
              <a:spcBef>
                <a:spcPts val="0"/>
              </a:spcBef>
              <a:spcAft>
                <a:spcPts val="1600"/>
              </a:spcAft>
              <a:buAutoNum type="arabicPeriod"/>
            </a:pPr>
            <a:r>
              <a:rPr lang="ru-RU" sz="2000" dirty="0" smtClean="0">
                <a:latin typeface="Times New Roman" pitchFamily="18" charset="0"/>
                <a:cs typeface="Times New Roman" pitchFamily="18" charset="0"/>
              </a:rPr>
              <a:t>Инструменты обратной связи</a:t>
            </a:r>
          </a:p>
          <a:p>
            <a:pPr marL="342900" lvl="0" indent="-342900" algn="just" rtl="0">
              <a:spcBef>
                <a:spcPts val="0"/>
              </a:spcBef>
              <a:spcAft>
                <a:spcPts val="1600"/>
              </a:spcAft>
              <a:buAutoNum type="arabicPeriod"/>
            </a:pPr>
            <a:r>
              <a:rPr lang="ru-RU" sz="2000" dirty="0" smtClean="0">
                <a:latin typeface="Times New Roman" pitchFamily="18" charset="0"/>
                <a:cs typeface="Times New Roman" pitchFamily="18" charset="0"/>
              </a:rPr>
              <a:t>Инструменты формирующего оценивания при дистанционном обучении</a:t>
            </a:r>
            <a:endParaRPr sz="2000">
              <a:latin typeface="Times New Roman" pitchFamily="18" charset="0"/>
              <a:cs typeface="Times New Roman" pitchFamily="18" charset="0"/>
            </a:endParaRPr>
          </a:p>
        </p:txBody>
      </p:sp>
      <p:grpSp>
        <p:nvGrpSpPr>
          <p:cNvPr id="1699" name="Google Shape;1699;p63"/>
          <p:cNvGrpSpPr/>
          <p:nvPr/>
        </p:nvGrpSpPr>
        <p:grpSpPr>
          <a:xfrm rot="-2245815">
            <a:off x="-180366" y="2649593"/>
            <a:ext cx="1749439" cy="557955"/>
            <a:chOff x="3697288" y="914400"/>
            <a:chExt cx="1749426" cy="557950"/>
          </a:xfrm>
        </p:grpSpPr>
        <p:sp>
          <p:nvSpPr>
            <p:cNvPr id="1700" name="Google Shape;1700;p63"/>
            <p:cNvSpPr/>
            <p:nvPr/>
          </p:nvSpPr>
          <p:spPr>
            <a:xfrm>
              <a:off x="4940265" y="918872"/>
              <a:ext cx="506448" cy="506746"/>
            </a:xfrm>
            <a:custGeom>
              <a:avLst/>
              <a:gdLst/>
              <a:ahLst/>
              <a:cxnLst/>
              <a:rect l="l" t="t" r="r" b="b"/>
              <a:pathLst>
                <a:path w="6795" h="6799" extrusionOk="0">
                  <a:moveTo>
                    <a:pt x="294" y="0"/>
                  </a:moveTo>
                  <a:cubicBezTo>
                    <a:pt x="127" y="0"/>
                    <a:pt x="1" y="243"/>
                    <a:pt x="186" y="336"/>
                  </a:cubicBezTo>
                  <a:lnTo>
                    <a:pt x="5716" y="2994"/>
                  </a:lnTo>
                  <a:lnTo>
                    <a:pt x="6214" y="3234"/>
                  </a:lnTo>
                  <a:lnTo>
                    <a:pt x="1204" y="6048"/>
                  </a:lnTo>
                  <a:lnTo>
                    <a:pt x="444" y="6473"/>
                  </a:lnTo>
                  <a:cubicBezTo>
                    <a:pt x="320" y="6611"/>
                    <a:pt x="421" y="6799"/>
                    <a:pt x="577" y="6799"/>
                  </a:cubicBezTo>
                  <a:cubicBezTo>
                    <a:pt x="593" y="6799"/>
                    <a:pt x="610" y="6797"/>
                    <a:pt x="627" y="6792"/>
                  </a:cubicBezTo>
                  <a:lnTo>
                    <a:pt x="5928" y="3800"/>
                  </a:lnTo>
                  <a:lnTo>
                    <a:pt x="6688" y="3359"/>
                  </a:lnTo>
                  <a:cubicBezTo>
                    <a:pt x="6794" y="3298"/>
                    <a:pt x="6794" y="3131"/>
                    <a:pt x="6688" y="3055"/>
                  </a:cubicBezTo>
                  <a:lnTo>
                    <a:pt x="1158" y="397"/>
                  </a:lnTo>
                  <a:lnTo>
                    <a:pt x="368" y="17"/>
                  </a:lnTo>
                  <a:cubicBezTo>
                    <a:pt x="343" y="5"/>
                    <a:pt x="318" y="0"/>
                    <a:pt x="2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 name="Google Shape;1701;p63"/>
            <p:cNvSpPr/>
            <p:nvPr/>
          </p:nvSpPr>
          <p:spPr>
            <a:xfrm>
              <a:off x="5271114" y="1084259"/>
              <a:ext cx="160841" cy="155177"/>
            </a:xfrm>
            <a:custGeom>
              <a:avLst/>
              <a:gdLst/>
              <a:ahLst/>
              <a:cxnLst/>
              <a:rect l="l" t="t" r="r" b="b"/>
              <a:pathLst>
                <a:path w="2158" h="2082" extrusionOk="0">
                  <a:moveTo>
                    <a:pt x="92" y="1"/>
                  </a:moveTo>
                  <a:lnTo>
                    <a:pt x="92" y="1"/>
                  </a:lnTo>
                  <a:cubicBezTo>
                    <a:pt x="1" y="700"/>
                    <a:pt x="46" y="1398"/>
                    <a:pt x="229" y="2082"/>
                  </a:cubicBezTo>
                  <a:lnTo>
                    <a:pt x="2158" y="988"/>
                  </a:lnTo>
                  <a:lnTo>
                    <a:pt x="9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 name="Google Shape;1702;p63"/>
            <p:cNvSpPr/>
            <p:nvPr/>
          </p:nvSpPr>
          <p:spPr>
            <a:xfrm>
              <a:off x="5257549" y="1070695"/>
              <a:ext cx="189163" cy="181859"/>
            </a:xfrm>
            <a:custGeom>
              <a:avLst/>
              <a:gdLst/>
              <a:ahLst/>
              <a:cxnLst/>
              <a:rect l="l" t="t" r="r" b="b"/>
              <a:pathLst>
                <a:path w="2538" h="2440" extrusionOk="0">
                  <a:moveTo>
                    <a:pt x="426" y="466"/>
                  </a:moveTo>
                  <a:lnTo>
                    <a:pt x="1942" y="1192"/>
                  </a:lnTo>
                  <a:lnTo>
                    <a:pt x="1942" y="1192"/>
                  </a:lnTo>
                  <a:lnTo>
                    <a:pt x="562" y="1975"/>
                  </a:lnTo>
                  <a:lnTo>
                    <a:pt x="536" y="1990"/>
                  </a:lnTo>
                  <a:lnTo>
                    <a:pt x="536" y="1990"/>
                  </a:lnTo>
                  <a:cubicBezTo>
                    <a:pt x="423" y="1488"/>
                    <a:pt x="386" y="978"/>
                    <a:pt x="426" y="466"/>
                  </a:cubicBezTo>
                  <a:close/>
                  <a:moveTo>
                    <a:pt x="274" y="0"/>
                  </a:moveTo>
                  <a:cubicBezTo>
                    <a:pt x="254" y="4"/>
                    <a:pt x="236" y="10"/>
                    <a:pt x="218" y="18"/>
                  </a:cubicBezTo>
                  <a:lnTo>
                    <a:pt x="218" y="18"/>
                  </a:lnTo>
                  <a:cubicBezTo>
                    <a:pt x="178" y="30"/>
                    <a:pt x="143" y="56"/>
                    <a:pt x="122" y="92"/>
                  </a:cubicBezTo>
                  <a:cubicBezTo>
                    <a:pt x="115" y="105"/>
                    <a:pt x="110" y="118"/>
                    <a:pt x="107" y="132"/>
                  </a:cubicBezTo>
                  <a:lnTo>
                    <a:pt x="107" y="132"/>
                  </a:lnTo>
                  <a:cubicBezTo>
                    <a:pt x="100" y="148"/>
                    <a:pt x="94" y="165"/>
                    <a:pt x="92" y="183"/>
                  </a:cubicBezTo>
                  <a:cubicBezTo>
                    <a:pt x="0" y="897"/>
                    <a:pt x="46" y="1611"/>
                    <a:pt x="243" y="2310"/>
                  </a:cubicBezTo>
                  <a:cubicBezTo>
                    <a:pt x="266" y="2387"/>
                    <a:pt x="336" y="2440"/>
                    <a:pt x="413" y="2440"/>
                  </a:cubicBezTo>
                  <a:cubicBezTo>
                    <a:pt x="442" y="2440"/>
                    <a:pt x="473" y="2432"/>
                    <a:pt x="502" y="2416"/>
                  </a:cubicBezTo>
                  <a:lnTo>
                    <a:pt x="2188" y="1474"/>
                  </a:lnTo>
                  <a:lnTo>
                    <a:pt x="2431" y="1337"/>
                  </a:lnTo>
                  <a:cubicBezTo>
                    <a:pt x="2537" y="1261"/>
                    <a:pt x="2537" y="1094"/>
                    <a:pt x="2431" y="1018"/>
                  </a:cubicBezTo>
                  <a:lnTo>
                    <a:pt x="623" y="152"/>
                  </a:lnTo>
                  <a:lnTo>
                    <a:pt x="365" y="31"/>
                  </a:lnTo>
                  <a:cubicBezTo>
                    <a:pt x="361" y="29"/>
                    <a:pt x="356" y="27"/>
                    <a:pt x="352" y="25"/>
                  </a:cubicBezTo>
                  <a:lnTo>
                    <a:pt x="352" y="25"/>
                  </a:lnTo>
                  <a:cubicBezTo>
                    <a:pt x="328" y="13"/>
                    <a:pt x="302" y="4"/>
                    <a:pt x="2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 name="Google Shape;1703;p63"/>
            <p:cNvSpPr/>
            <p:nvPr/>
          </p:nvSpPr>
          <p:spPr>
            <a:xfrm>
              <a:off x="3710852" y="927294"/>
              <a:ext cx="1299921" cy="531938"/>
            </a:xfrm>
            <a:custGeom>
              <a:avLst/>
              <a:gdLst/>
              <a:ahLst/>
              <a:cxnLst/>
              <a:rect l="l" t="t" r="r" b="b"/>
              <a:pathLst>
                <a:path w="17441" h="7137" extrusionOk="0">
                  <a:moveTo>
                    <a:pt x="12789" y="0"/>
                  </a:moveTo>
                  <a:cubicBezTo>
                    <a:pt x="8515" y="0"/>
                    <a:pt x="4000" y="193"/>
                    <a:pt x="1" y="193"/>
                  </a:cubicBezTo>
                  <a:lnTo>
                    <a:pt x="1" y="208"/>
                  </a:lnTo>
                  <a:cubicBezTo>
                    <a:pt x="1" y="1514"/>
                    <a:pt x="138" y="4492"/>
                    <a:pt x="183" y="5859"/>
                  </a:cubicBezTo>
                  <a:cubicBezTo>
                    <a:pt x="219" y="7061"/>
                    <a:pt x="516" y="7107"/>
                    <a:pt x="1600" y="7107"/>
                  </a:cubicBezTo>
                  <a:cubicBezTo>
                    <a:pt x="1689" y="7107"/>
                    <a:pt x="1784" y="7107"/>
                    <a:pt x="1884" y="7107"/>
                  </a:cubicBezTo>
                  <a:cubicBezTo>
                    <a:pt x="2120" y="7107"/>
                    <a:pt x="2387" y="7108"/>
                    <a:pt x="2690" y="7120"/>
                  </a:cubicBezTo>
                  <a:cubicBezTo>
                    <a:pt x="3042" y="7131"/>
                    <a:pt x="3375" y="7136"/>
                    <a:pt x="3693" y="7136"/>
                  </a:cubicBezTo>
                  <a:cubicBezTo>
                    <a:pt x="5473" y="7136"/>
                    <a:pt x="6781" y="6983"/>
                    <a:pt x="8341" y="6983"/>
                  </a:cubicBezTo>
                  <a:cubicBezTo>
                    <a:pt x="8586" y="6958"/>
                    <a:pt x="9008" y="6950"/>
                    <a:pt x="9539" y="6950"/>
                  </a:cubicBezTo>
                  <a:cubicBezTo>
                    <a:pt x="10332" y="6950"/>
                    <a:pt x="11366" y="6967"/>
                    <a:pt x="12415" y="6967"/>
                  </a:cubicBezTo>
                  <a:cubicBezTo>
                    <a:pt x="14454" y="6967"/>
                    <a:pt x="16548" y="6903"/>
                    <a:pt x="17031" y="6527"/>
                  </a:cubicBezTo>
                  <a:cubicBezTo>
                    <a:pt x="17441" y="6208"/>
                    <a:pt x="17031" y="1256"/>
                    <a:pt x="16772" y="71"/>
                  </a:cubicBezTo>
                  <a:cubicBezTo>
                    <a:pt x="15485" y="20"/>
                    <a:pt x="14149" y="0"/>
                    <a:pt x="127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 name="Google Shape;1704;p63"/>
            <p:cNvSpPr/>
            <p:nvPr/>
          </p:nvSpPr>
          <p:spPr>
            <a:xfrm>
              <a:off x="3697288" y="914400"/>
              <a:ext cx="1314604" cy="557950"/>
            </a:xfrm>
            <a:custGeom>
              <a:avLst/>
              <a:gdLst/>
              <a:ahLst/>
              <a:cxnLst/>
              <a:rect l="l" t="t" r="r" b="b"/>
              <a:pathLst>
                <a:path w="17638" h="7486" extrusionOk="0">
                  <a:moveTo>
                    <a:pt x="12885" y="365"/>
                  </a:moveTo>
                  <a:cubicBezTo>
                    <a:pt x="13036" y="365"/>
                    <a:pt x="13187" y="365"/>
                    <a:pt x="13339" y="366"/>
                  </a:cubicBezTo>
                  <a:cubicBezTo>
                    <a:pt x="14485" y="366"/>
                    <a:pt x="15646" y="393"/>
                    <a:pt x="16793" y="422"/>
                  </a:cubicBezTo>
                  <a:lnTo>
                    <a:pt x="16793" y="422"/>
                  </a:lnTo>
                  <a:cubicBezTo>
                    <a:pt x="16934" y="1203"/>
                    <a:pt x="17032" y="1985"/>
                    <a:pt x="17076" y="2766"/>
                  </a:cubicBezTo>
                  <a:cubicBezTo>
                    <a:pt x="17167" y="3753"/>
                    <a:pt x="17213" y="4756"/>
                    <a:pt x="17197" y="5743"/>
                  </a:cubicBezTo>
                  <a:cubicBezTo>
                    <a:pt x="17197" y="6017"/>
                    <a:pt x="17167" y="6290"/>
                    <a:pt x="17106" y="6564"/>
                  </a:cubicBezTo>
                  <a:cubicBezTo>
                    <a:pt x="17061" y="6594"/>
                    <a:pt x="17015" y="6624"/>
                    <a:pt x="16969" y="6640"/>
                  </a:cubicBezTo>
                  <a:cubicBezTo>
                    <a:pt x="16848" y="6685"/>
                    <a:pt x="16726" y="6716"/>
                    <a:pt x="16620" y="6746"/>
                  </a:cubicBezTo>
                  <a:cubicBezTo>
                    <a:pt x="15785" y="6928"/>
                    <a:pt x="14903" y="6928"/>
                    <a:pt x="14053" y="6959"/>
                  </a:cubicBezTo>
                  <a:cubicBezTo>
                    <a:pt x="13610" y="6972"/>
                    <a:pt x="13167" y="6976"/>
                    <a:pt x="12724" y="6976"/>
                  </a:cubicBezTo>
                  <a:cubicBezTo>
                    <a:pt x="12118" y="6976"/>
                    <a:pt x="11513" y="6967"/>
                    <a:pt x="10908" y="6959"/>
                  </a:cubicBezTo>
                  <a:cubicBezTo>
                    <a:pt x="10452" y="6959"/>
                    <a:pt x="9991" y="6942"/>
                    <a:pt x="9531" y="6942"/>
                  </a:cubicBezTo>
                  <a:cubicBezTo>
                    <a:pt x="9224" y="6942"/>
                    <a:pt x="8918" y="6950"/>
                    <a:pt x="8614" y="6974"/>
                  </a:cubicBezTo>
                  <a:cubicBezTo>
                    <a:pt x="8022" y="7019"/>
                    <a:pt x="7414" y="7004"/>
                    <a:pt x="6822" y="7035"/>
                  </a:cubicBezTo>
                  <a:cubicBezTo>
                    <a:pt x="6123" y="7065"/>
                    <a:pt x="5424" y="7111"/>
                    <a:pt x="4725" y="7126"/>
                  </a:cubicBezTo>
                  <a:cubicBezTo>
                    <a:pt x="4567" y="7129"/>
                    <a:pt x="4409" y="7130"/>
                    <a:pt x="4250" y="7130"/>
                  </a:cubicBezTo>
                  <a:cubicBezTo>
                    <a:pt x="3614" y="7130"/>
                    <a:pt x="2972" y="7111"/>
                    <a:pt x="2340" y="7111"/>
                  </a:cubicBezTo>
                  <a:cubicBezTo>
                    <a:pt x="2113" y="7111"/>
                    <a:pt x="1869" y="7128"/>
                    <a:pt x="1628" y="7128"/>
                  </a:cubicBezTo>
                  <a:cubicBezTo>
                    <a:pt x="1418" y="7128"/>
                    <a:pt x="1210" y="7115"/>
                    <a:pt x="1019" y="7065"/>
                  </a:cubicBezTo>
                  <a:cubicBezTo>
                    <a:pt x="699" y="6989"/>
                    <a:pt x="608" y="6746"/>
                    <a:pt x="578" y="6457"/>
                  </a:cubicBezTo>
                  <a:cubicBezTo>
                    <a:pt x="502" y="5956"/>
                    <a:pt x="517" y="5424"/>
                    <a:pt x="502" y="4923"/>
                  </a:cubicBezTo>
                  <a:cubicBezTo>
                    <a:pt x="456" y="3647"/>
                    <a:pt x="396" y="2371"/>
                    <a:pt x="380" y="1095"/>
                  </a:cubicBezTo>
                  <a:cubicBezTo>
                    <a:pt x="380" y="924"/>
                    <a:pt x="372" y="745"/>
                    <a:pt x="368" y="563"/>
                  </a:cubicBezTo>
                  <a:lnTo>
                    <a:pt x="368" y="563"/>
                  </a:lnTo>
                  <a:cubicBezTo>
                    <a:pt x="4545" y="557"/>
                    <a:pt x="8708" y="365"/>
                    <a:pt x="12885" y="365"/>
                  </a:cubicBezTo>
                  <a:close/>
                  <a:moveTo>
                    <a:pt x="13086" y="0"/>
                  </a:moveTo>
                  <a:cubicBezTo>
                    <a:pt x="9980" y="0"/>
                    <a:pt x="6870" y="99"/>
                    <a:pt x="3768" y="153"/>
                  </a:cubicBezTo>
                  <a:cubicBezTo>
                    <a:pt x="2568" y="183"/>
                    <a:pt x="1383" y="199"/>
                    <a:pt x="183" y="199"/>
                  </a:cubicBezTo>
                  <a:cubicBezTo>
                    <a:pt x="137" y="215"/>
                    <a:pt x="104" y="245"/>
                    <a:pt x="84" y="281"/>
                  </a:cubicBezTo>
                  <a:lnTo>
                    <a:pt x="84" y="281"/>
                  </a:lnTo>
                  <a:cubicBezTo>
                    <a:pt x="47" y="302"/>
                    <a:pt x="17" y="335"/>
                    <a:pt x="1" y="381"/>
                  </a:cubicBezTo>
                  <a:cubicBezTo>
                    <a:pt x="1" y="1626"/>
                    <a:pt x="61" y="2887"/>
                    <a:pt x="107" y="4133"/>
                  </a:cubicBezTo>
                  <a:cubicBezTo>
                    <a:pt x="137" y="4726"/>
                    <a:pt x="153" y="5333"/>
                    <a:pt x="183" y="5926"/>
                  </a:cubicBezTo>
                  <a:cubicBezTo>
                    <a:pt x="198" y="6305"/>
                    <a:pt x="183" y="6776"/>
                    <a:pt x="426" y="7111"/>
                  </a:cubicBezTo>
                  <a:cubicBezTo>
                    <a:pt x="639" y="7384"/>
                    <a:pt x="988" y="7445"/>
                    <a:pt x="1307" y="7460"/>
                  </a:cubicBezTo>
                  <a:cubicBezTo>
                    <a:pt x="1532" y="7471"/>
                    <a:pt x="1758" y="7474"/>
                    <a:pt x="1985" y="7474"/>
                  </a:cubicBezTo>
                  <a:cubicBezTo>
                    <a:pt x="2234" y="7474"/>
                    <a:pt x="2483" y="7471"/>
                    <a:pt x="2730" y="7471"/>
                  </a:cubicBezTo>
                  <a:cubicBezTo>
                    <a:pt x="2869" y="7471"/>
                    <a:pt x="3008" y="7472"/>
                    <a:pt x="3145" y="7475"/>
                  </a:cubicBezTo>
                  <a:cubicBezTo>
                    <a:pt x="3381" y="7482"/>
                    <a:pt x="3616" y="7485"/>
                    <a:pt x="3851" y="7485"/>
                  </a:cubicBezTo>
                  <a:cubicBezTo>
                    <a:pt x="5146" y="7485"/>
                    <a:pt x="6434" y="7392"/>
                    <a:pt x="7733" y="7354"/>
                  </a:cubicBezTo>
                  <a:cubicBezTo>
                    <a:pt x="8440" y="7331"/>
                    <a:pt x="9147" y="7325"/>
                    <a:pt x="9854" y="7325"/>
                  </a:cubicBezTo>
                  <a:cubicBezTo>
                    <a:pt x="10626" y="7325"/>
                    <a:pt x="11398" y="7332"/>
                    <a:pt x="12168" y="7332"/>
                  </a:cubicBezTo>
                  <a:cubicBezTo>
                    <a:pt x="12599" y="7332"/>
                    <a:pt x="13030" y="7330"/>
                    <a:pt x="13460" y="7323"/>
                  </a:cubicBezTo>
                  <a:cubicBezTo>
                    <a:pt x="14432" y="7323"/>
                    <a:pt x="15405" y="7262"/>
                    <a:pt x="16377" y="7141"/>
                  </a:cubicBezTo>
                  <a:cubicBezTo>
                    <a:pt x="16666" y="7111"/>
                    <a:pt x="16954" y="7035"/>
                    <a:pt x="17228" y="6913"/>
                  </a:cubicBezTo>
                  <a:cubicBezTo>
                    <a:pt x="17410" y="6792"/>
                    <a:pt x="17516" y="6579"/>
                    <a:pt x="17516" y="6366"/>
                  </a:cubicBezTo>
                  <a:cubicBezTo>
                    <a:pt x="17638" y="5470"/>
                    <a:pt x="17562" y="4513"/>
                    <a:pt x="17501" y="3601"/>
                  </a:cubicBezTo>
                  <a:cubicBezTo>
                    <a:pt x="17440" y="2614"/>
                    <a:pt x="17349" y="1626"/>
                    <a:pt x="17197" y="639"/>
                  </a:cubicBezTo>
                  <a:cubicBezTo>
                    <a:pt x="17182" y="487"/>
                    <a:pt x="17152" y="350"/>
                    <a:pt x="17121" y="199"/>
                  </a:cubicBezTo>
                  <a:cubicBezTo>
                    <a:pt x="17106" y="123"/>
                    <a:pt x="17030" y="77"/>
                    <a:pt x="16954" y="62"/>
                  </a:cubicBezTo>
                  <a:cubicBezTo>
                    <a:pt x="15666" y="17"/>
                    <a:pt x="14376" y="0"/>
                    <a:pt x="1308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 name="Google Shape;1705;p63"/>
            <p:cNvSpPr/>
            <p:nvPr/>
          </p:nvSpPr>
          <p:spPr>
            <a:xfrm>
              <a:off x="3718827" y="1182791"/>
              <a:ext cx="1273835" cy="13639"/>
            </a:xfrm>
            <a:custGeom>
              <a:avLst/>
              <a:gdLst/>
              <a:ahLst/>
              <a:cxnLst/>
              <a:rect l="l" t="t" r="r" b="b"/>
              <a:pathLst>
                <a:path w="17091" h="183" fill="none" extrusionOk="0">
                  <a:moveTo>
                    <a:pt x="0" y="107"/>
                  </a:moveTo>
                  <a:cubicBezTo>
                    <a:pt x="6487" y="183"/>
                    <a:pt x="11531" y="0"/>
                    <a:pt x="17091" y="0"/>
                  </a:cubicBezTo>
                </a:path>
              </a:pathLst>
            </a:custGeom>
            <a:solidFill>
              <a:schemeClr val="dk2"/>
            </a:solidFill>
            <a:ln w="61900" cap="flat" cmpd="sng">
              <a:solidFill>
                <a:schemeClr val="dk2"/>
              </a:solidFill>
              <a:prstDash val="solid"/>
              <a:miter lim="1519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6" name="Google Shape;1706;p63"/>
          <p:cNvGrpSpPr/>
          <p:nvPr/>
        </p:nvGrpSpPr>
        <p:grpSpPr>
          <a:xfrm>
            <a:off x="365925" y="252625"/>
            <a:ext cx="1199746" cy="1130279"/>
            <a:chOff x="365925" y="252625"/>
            <a:chExt cx="1199746" cy="1130279"/>
          </a:xfrm>
        </p:grpSpPr>
        <p:sp>
          <p:nvSpPr>
            <p:cNvPr id="1707" name="Google Shape;1707;p63"/>
            <p:cNvSpPr/>
            <p:nvPr/>
          </p:nvSpPr>
          <p:spPr>
            <a:xfrm>
              <a:off x="1114864" y="885316"/>
              <a:ext cx="167704" cy="158851"/>
            </a:xfrm>
            <a:custGeom>
              <a:avLst/>
              <a:gdLst/>
              <a:ahLst/>
              <a:cxnLst/>
              <a:rect l="l" t="t" r="r" b="b"/>
              <a:pathLst>
                <a:path w="2728" h="2584" extrusionOk="0">
                  <a:moveTo>
                    <a:pt x="1500" y="1"/>
                  </a:moveTo>
                  <a:cubicBezTo>
                    <a:pt x="1446" y="1"/>
                    <a:pt x="1391" y="3"/>
                    <a:pt x="1334" y="8"/>
                  </a:cubicBezTo>
                  <a:cubicBezTo>
                    <a:pt x="828" y="45"/>
                    <a:pt x="149" y="539"/>
                    <a:pt x="75" y="1218"/>
                  </a:cubicBezTo>
                  <a:cubicBezTo>
                    <a:pt x="1" y="1650"/>
                    <a:pt x="482" y="2428"/>
                    <a:pt x="1124" y="2539"/>
                  </a:cubicBezTo>
                  <a:cubicBezTo>
                    <a:pt x="1212" y="2568"/>
                    <a:pt x="1306" y="2584"/>
                    <a:pt x="1402" y="2584"/>
                  </a:cubicBezTo>
                  <a:cubicBezTo>
                    <a:pt x="1507" y="2584"/>
                    <a:pt x="1613" y="2565"/>
                    <a:pt x="1716" y="2526"/>
                  </a:cubicBezTo>
                  <a:lnTo>
                    <a:pt x="1704" y="2526"/>
                  </a:lnTo>
                  <a:cubicBezTo>
                    <a:pt x="1902" y="2465"/>
                    <a:pt x="2099" y="2366"/>
                    <a:pt x="2272" y="2230"/>
                  </a:cubicBezTo>
                  <a:lnTo>
                    <a:pt x="2272" y="2230"/>
                  </a:lnTo>
                  <a:cubicBezTo>
                    <a:pt x="2262" y="2240"/>
                    <a:pt x="2258" y="2244"/>
                    <a:pt x="2260" y="2244"/>
                  </a:cubicBezTo>
                  <a:cubicBezTo>
                    <a:pt x="2266" y="2244"/>
                    <a:pt x="2351" y="2176"/>
                    <a:pt x="2420" y="2107"/>
                  </a:cubicBezTo>
                  <a:cubicBezTo>
                    <a:pt x="2445" y="2057"/>
                    <a:pt x="2482" y="2020"/>
                    <a:pt x="2494" y="1971"/>
                  </a:cubicBezTo>
                  <a:cubicBezTo>
                    <a:pt x="2630" y="1749"/>
                    <a:pt x="2704" y="1489"/>
                    <a:pt x="2716" y="1230"/>
                  </a:cubicBezTo>
                  <a:cubicBezTo>
                    <a:pt x="2728" y="491"/>
                    <a:pt x="2275" y="1"/>
                    <a:pt x="150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 name="Google Shape;1708;p63"/>
            <p:cNvSpPr/>
            <p:nvPr/>
          </p:nvSpPr>
          <p:spPr>
            <a:xfrm>
              <a:off x="597375" y="406433"/>
              <a:ext cx="151044" cy="131126"/>
            </a:xfrm>
            <a:custGeom>
              <a:avLst/>
              <a:gdLst/>
              <a:ahLst/>
              <a:cxnLst/>
              <a:rect l="l" t="t" r="r" b="b"/>
              <a:pathLst>
                <a:path w="2457" h="2133" extrusionOk="0">
                  <a:moveTo>
                    <a:pt x="1620" y="1"/>
                  </a:moveTo>
                  <a:cubicBezTo>
                    <a:pt x="1569" y="1"/>
                    <a:pt x="1519" y="3"/>
                    <a:pt x="1469" y="9"/>
                  </a:cubicBezTo>
                  <a:lnTo>
                    <a:pt x="1420" y="9"/>
                  </a:lnTo>
                  <a:cubicBezTo>
                    <a:pt x="1395" y="9"/>
                    <a:pt x="1383" y="9"/>
                    <a:pt x="1358" y="22"/>
                  </a:cubicBezTo>
                  <a:lnTo>
                    <a:pt x="1383" y="9"/>
                  </a:lnTo>
                  <a:lnTo>
                    <a:pt x="1383" y="9"/>
                  </a:lnTo>
                  <a:cubicBezTo>
                    <a:pt x="1358" y="22"/>
                    <a:pt x="1308" y="34"/>
                    <a:pt x="1284" y="46"/>
                  </a:cubicBezTo>
                  <a:lnTo>
                    <a:pt x="1271" y="46"/>
                  </a:lnTo>
                  <a:cubicBezTo>
                    <a:pt x="593" y="281"/>
                    <a:pt x="0" y="1145"/>
                    <a:pt x="185" y="1614"/>
                  </a:cubicBezTo>
                  <a:cubicBezTo>
                    <a:pt x="370" y="2071"/>
                    <a:pt x="593" y="2120"/>
                    <a:pt x="1062" y="2132"/>
                  </a:cubicBezTo>
                  <a:cubicBezTo>
                    <a:pt x="1068" y="2132"/>
                    <a:pt x="1074" y="2133"/>
                    <a:pt x="1081" y="2133"/>
                  </a:cubicBezTo>
                  <a:cubicBezTo>
                    <a:pt x="1606" y="2133"/>
                    <a:pt x="2175" y="1633"/>
                    <a:pt x="2345" y="1132"/>
                  </a:cubicBezTo>
                  <a:cubicBezTo>
                    <a:pt x="2456" y="824"/>
                    <a:pt x="2419" y="491"/>
                    <a:pt x="2247" y="219"/>
                  </a:cubicBezTo>
                  <a:cubicBezTo>
                    <a:pt x="2163" y="83"/>
                    <a:pt x="1895" y="1"/>
                    <a:pt x="16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 name="Google Shape;1709;p63"/>
            <p:cNvSpPr/>
            <p:nvPr/>
          </p:nvSpPr>
          <p:spPr>
            <a:xfrm>
              <a:off x="1089045" y="567372"/>
              <a:ext cx="157929" cy="130266"/>
            </a:xfrm>
            <a:custGeom>
              <a:avLst/>
              <a:gdLst/>
              <a:ahLst/>
              <a:cxnLst/>
              <a:rect l="l" t="t" r="r" b="b"/>
              <a:pathLst>
                <a:path w="2569" h="2119" extrusionOk="0">
                  <a:moveTo>
                    <a:pt x="1249" y="0"/>
                  </a:moveTo>
                  <a:cubicBezTo>
                    <a:pt x="1113" y="0"/>
                    <a:pt x="976" y="19"/>
                    <a:pt x="840" y="57"/>
                  </a:cubicBezTo>
                  <a:cubicBezTo>
                    <a:pt x="507" y="193"/>
                    <a:pt x="223" y="465"/>
                    <a:pt x="75" y="798"/>
                  </a:cubicBezTo>
                  <a:cubicBezTo>
                    <a:pt x="13" y="971"/>
                    <a:pt x="1" y="1156"/>
                    <a:pt x="38" y="1341"/>
                  </a:cubicBezTo>
                  <a:cubicBezTo>
                    <a:pt x="50" y="1477"/>
                    <a:pt x="112" y="1600"/>
                    <a:pt x="198" y="1712"/>
                  </a:cubicBezTo>
                  <a:lnTo>
                    <a:pt x="211" y="1724"/>
                  </a:lnTo>
                  <a:cubicBezTo>
                    <a:pt x="248" y="1761"/>
                    <a:pt x="285" y="1798"/>
                    <a:pt x="334" y="1835"/>
                  </a:cubicBezTo>
                  <a:cubicBezTo>
                    <a:pt x="408" y="1897"/>
                    <a:pt x="495" y="1946"/>
                    <a:pt x="581" y="1995"/>
                  </a:cubicBezTo>
                  <a:cubicBezTo>
                    <a:pt x="692" y="2057"/>
                    <a:pt x="828" y="2094"/>
                    <a:pt x="951" y="2119"/>
                  </a:cubicBezTo>
                  <a:cubicBezTo>
                    <a:pt x="976" y="2115"/>
                    <a:pt x="1004" y="2113"/>
                    <a:pt x="1031" y="2113"/>
                  </a:cubicBezTo>
                  <a:cubicBezTo>
                    <a:pt x="1087" y="2113"/>
                    <a:pt x="1145" y="2119"/>
                    <a:pt x="1186" y="2119"/>
                  </a:cubicBezTo>
                  <a:cubicBezTo>
                    <a:pt x="1359" y="2119"/>
                    <a:pt x="1532" y="2094"/>
                    <a:pt x="1704" y="2045"/>
                  </a:cubicBezTo>
                  <a:cubicBezTo>
                    <a:pt x="1964" y="1934"/>
                    <a:pt x="2420" y="1687"/>
                    <a:pt x="2531" y="1440"/>
                  </a:cubicBezTo>
                  <a:cubicBezTo>
                    <a:pt x="2531" y="1441"/>
                    <a:pt x="2532" y="1442"/>
                    <a:pt x="2532" y="1442"/>
                  </a:cubicBezTo>
                  <a:cubicBezTo>
                    <a:pt x="2536" y="1442"/>
                    <a:pt x="2556" y="1387"/>
                    <a:pt x="2556" y="1354"/>
                  </a:cubicBezTo>
                  <a:cubicBezTo>
                    <a:pt x="2568" y="1218"/>
                    <a:pt x="2568" y="1082"/>
                    <a:pt x="2556" y="946"/>
                  </a:cubicBezTo>
                  <a:cubicBezTo>
                    <a:pt x="2531" y="798"/>
                    <a:pt x="2470" y="650"/>
                    <a:pt x="2383" y="527"/>
                  </a:cubicBezTo>
                  <a:cubicBezTo>
                    <a:pt x="2092" y="188"/>
                    <a:pt x="1680" y="0"/>
                    <a:pt x="12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 name="Google Shape;1710;p63"/>
            <p:cNvSpPr/>
            <p:nvPr/>
          </p:nvSpPr>
          <p:spPr>
            <a:xfrm>
              <a:off x="566208" y="672001"/>
              <a:ext cx="109364" cy="95901"/>
            </a:xfrm>
            <a:custGeom>
              <a:avLst/>
              <a:gdLst/>
              <a:ahLst/>
              <a:cxnLst/>
              <a:rect l="l" t="t" r="r" b="b"/>
              <a:pathLst>
                <a:path w="1779" h="1560" extrusionOk="0">
                  <a:moveTo>
                    <a:pt x="840" y="0"/>
                  </a:moveTo>
                  <a:cubicBezTo>
                    <a:pt x="770" y="0"/>
                    <a:pt x="700" y="7"/>
                    <a:pt x="630" y="22"/>
                  </a:cubicBezTo>
                  <a:cubicBezTo>
                    <a:pt x="495" y="59"/>
                    <a:pt x="371" y="121"/>
                    <a:pt x="273" y="207"/>
                  </a:cubicBezTo>
                  <a:cubicBezTo>
                    <a:pt x="137" y="343"/>
                    <a:pt x="38" y="516"/>
                    <a:pt x="1" y="701"/>
                  </a:cubicBezTo>
                  <a:lnTo>
                    <a:pt x="1" y="824"/>
                  </a:lnTo>
                  <a:cubicBezTo>
                    <a:pt x="1" y="842"/>
                    <a:pt x="7" y="938"/>
                    <a:pt x="6" y="955"/>
                  </a:cubicBezTo>
                  <a:lnTo>
                    <a:pt x="6" y="955"/>
                  </a:lnTo>
                  <a:cubicBezTo>
                    <a:pt x="5" y="945"/>
                    <a:pt x="3" y="934"/>
                    <a:pt x="1" y="923"/>
                  </a:cubicBezTo>
                  <a:lnTo>
                    <a:pt x="1" y="923"/>
                  </a:lnTo>
                  <a:cubicBezTo>
                    <a:pt x="4" y="948"/>
                    <a:pt x="5" y="958"/>
                    <a:pt x="6" y="958"/>
                  </a:cubicBezTo>
                  <a:cubicBezTo>
                    <a:pt x="6" y="958"/>
                    <a:pt x="6" y="957"/>
                    <a:pt x="6" y="955"/>
                  </a:cubicBezTo>
                  <a:lnTo>
                    <a:pt x="6" y="955"/>
                  </a:lnTo>
                  <a:cubicBezTo>
                    <a:pt x="17" y="1019"/>
                    <a:pt x="29" y="1082"/>
                    <a:pt x="50" y="1145"/>
                  </a:cubicBezTo>
                  <a:lnTo>
                    <a:pt x="50" y="1158"/>
                  </a:lnTo>
                  <a:cubicBezTo>
                    <a:pt x="87" y="1232"/>
                    <a:pt x="124" y="1293"/>
                    <a:pt x="186" y="1343"/>
                  </a:cubicBezTo>
                  <a:cubicBezTo>
                    <a:pt x="341" y="1494"/>
                    <a:pt x="545" y="1559"/>
                    <a:pt x="754" y="1559"/>
                  </a:cubicBezTo>
                  <a:cubicBezTo>
                    <a:pt x="1230" y="1559"/>
                    <a:pt x="1733" y="1221"/>
                    <a:pt x="1741" y="775"/>
                  </a:cubicBezTo>
                  <a:cubicBezTo>
                    <a:pt x="1778" y="590"/>
                    <a:pt x="1569" y="269"/>
                    <a:pt x="1482" y="207"/>
                  </a:cubicBezTo>
                  <a:cubicBezTo>
                    <a:pt x="1293" y="75"/>
                    <a:pt x="1068" y="0"/>
                    <a:pt x="8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 name="Google Shape;1711;p63"/>
            <p:cNvSpPr/>
            <p:nvPr/>
          </p:nvSpPr>
          <p:spPr>
            <a:xfrm>
              <a:off x="392482" y="277461"/>
              <a:ext cx="1123886" cy="1079132"/>
            </a:xfrm>
            <a:custGeom>
              <a:avLst/>
              <a:gdLst/>
              <a:ahLst/>
              <a:cxnLst/>
              <a:rect l="l" t="t" r="r" b="b"/>
              <a:pathLst>
                <a:path w="18282" h="17554" extrusionOk="0">
                  <a:moveTo>
                    <a:pt x="8888" y="1187"/>
                  </a:moveTo>
                  <a:cubicBezTo>
                    <a:pt x="8966" y="1187"/>
                    <a:pt x="9044" y="1194"/>
                    <a:pt x="9122" y="1206"/>
                  </a:cubicBezTo>
                  <a:cubicBezTo>
                    <a:pt x="9468" y="1231"/>
                    <a:pt x="9789" y="1354"/>
                    <a:pt x="10048" y="1564"/>
                  </a:cubicBezTo>
                  <a:cubicBezTo>
                    <a:pt x="10369" y="1836"/>
                    <a:pt x="10579" y="2231"/>
                    <a:pt x="10628" y="2638"/>
                  </a:cubicBezTo>
                  <a:cubicBezTo>
                    <a:pt x="10653" y="3008"/>
                    <a:pt x="10554" y="3379"/>
                    <a:pt x="10344" y="3687"/>
                  </a:cubicBezTo>
                  <a:cubicBezTo>
                    <a:pt x="10073" y="4033"/>
                    <a:pt x="9703" y="4292"/>
                    <a:pt x="9295" y="4453"/>
                  </a:cubicBezTo>
                  <a:cubicBezTo>
                    <a:pt x="9067" y="4549"/>
                    <a:pt x="8812" y="4598"/>
                    <a:pt x="8556" y="4598"/>
                  </a:cubicBezTo>
                  <a:cubicBezTo>
                    <a:pt x="7897" y="4598"/>
                    <a:pt x="7234" y="4278"/>
                    <a:pt x="7012" y="3638"/>
                  </a:cubicBezTo>
                  <a:cubicBezTo>
                    <a:pt x="6876" y="3230"/>
                    <a:pt x="6888" y="2798"/>
                    <a:pt x="7061" y="2416"/>
                  </a:cubicBezTo>
                  <a:cubicBezTo>
                    <a:pt x="7271" y="2033"/>
                    <a:pt x="7579" y="1700"/>
                    <a:pt x="7950" y="1478"/>
                  </a:cubicBezTo>
                  <a:cubicBezTo>
                    <a:pt x="8036" y="1428"/>
                    <a:pt x="8135" y="1379"/>
                    <a:pt x="8221" y="1342"/>
                  </a:cubicBezTo>
                  <a:cubicBezTo>
                    <a:pt x="8433" y="1241"/>
                    <a:pt x="8659" y="1187"/>
                    <a:pt x="8888" y="1187"/>
                  </a:cubicBezTo>
                  <a:close/>
                  <a:moveTo>
                    <a:pt x="5098" y="1712"/>
                  </a:moveTo>
                  <a:cubicBezTo>
                    <a:pt x="5432" y="1712"/>
                    <a:pt x="5740" y="1873"/>
                    <a:pt x="5938" y="2144"/>
                  </a:cubicBezTo>
                  <a:cubicBezTo>
                    <a:pt x="6123" y="2477"/>
                    <a:pt x="6184" y="2873"/>
                    <a:pt x="6086" y="3243"/>
                  </a:cubicBezTo>
                  <a:cubicBezTo>
                    <a:pt x="5913" y="3811"/>
                    <a:pt x="5518" y="4280"/>
                    <a:pt x="4975" y="4514"/>
                  </a:cubicBezTo>
                  <a:cubicBezTo>
                    <a:pt x="4771" y="4594"/>
                    <a:pt x="4555" y="4635"/>
                    <a:pt x="4339" y="4635"/>
                  </a:cubicBezTo>
                  <a:cubicBezTo>
                    <a:pt x="4123" y="4635"/>
                    <a:pt x="3907" y="4594"/>
                    <a:pt x="3703" y="4514"/>
                  </a:cubicBezTo>
                  <a:cubicBezTo>
                    <a:pt x="3271" y="4329"/>
                    <a:pt x="3037" y="3700"/>
                    <a:pt x="3099" y="3477"/>
                  </a:cubicBezTo>
                  <a:cubicBezTo>
                    <a:pt x="3160" y="2687"/>
                    <a:pt x="3839" y="1984"/>
                    <a:pt x="4580" y="1762"/>
                  </a:cubicBezTo>
                  <a:cubicBezTo>
                    <a:pt x="4629" y="1749"/>
                    <a:pt x="4666" y="1749"/>
                    <a:pt x="4716" y="1749"/>
                  </a:cubicBezTo>
                  <a:cubicBezTo>
                    <a:pt x="4839" y="1712"/>
                    <a:pt x="4962" y="1712"/>
                    <a:pt x="5098" y="1712"/>
                  </a:cubicBezTo>
                  <a:close/>
                  <a:moveTo>
                    <a:pt x="12534" y="4309"/>
                  </a:moveTo>
                  <a:cubicBezTo>
                    <a:pt x="13285" y="4309"/>
                    <a:pt x="14109" y="4768"/>
                    <a:pt x="14270" y="5526"/>
                  </a:cubicBezTo>
                  <a:cubicBezTo>
                    <a:pt x="14381" y="6193"/>
                    <a:pt x="14233" y="6526"/>
                    <a:pt x="13665" y="6872"/>
                  </a:cubicBezTo>
                  <a:cubicBezTo>
                    <a:pt x="13591" y="6934"/>
                    <a:pt x="13492" y="6995"/>
                    <a:pt x="13393" y="7032"/>
                  </a:cubicBezTo>
                  <a:cubicBezTo>
                    <a:pt x="13261" y="7154"/>
                    <a:pt x="12860" y="7246"/>
                    <a:pt x="12485" y="7246"/>
                  </a:cubicBezTo>
                  <a:cubicBezTo>
                    <a:pt x="12442" y="7246"/>
                    <a:pt x="12399" y="7245"/>
                    <a:pt x="12356" y="7242"/>
                  </a:cubicBezTo>
                  <a:cubicBezTo>
                    <a:pt x="11998" y="7205"/>
                    <a:pt x="11665" y="7057"/>
                    <a:pt x="11394" y="6847"/>
                  </a:cubicBezTo>
                  <a:cubicBezTo>
                    <a:pt x="10999" y="6526"/>
                    <a:pt x="10826" y="5872"/>
                    <a:pt x="11073" y="5292"/>
                  </a:cubicBezTo>
                  <a:cubicBezTo>
                    <a:pt x="11320" y="4798"/>
                    <a:pt x="11801" y="4378"/>
                    <a:pt x="12369" y="4317"/>
                  </a:cubicBezTo>
                  <a:cubicBezTo>
                    <a:pt x="12423" y="4312"/>
                    <a:pt x="12479" y="4309"/>
                    <a:pt x="12534" y="4309"/>
                  </a:cubicBezTo>
                  <a:close/>
                  <a:moveTo>
                    <a:pt x="3779" y="6038"/>
                  </a:moveTo>
                  <a:cubicBezTo>
                    <a:pt x="4367" y="6038"/>
                    <a:pt x="4888" y="6473"/>
                    <a:pt x="4962" y="7094"/>
                  </a:cubicBezTo>
                  <a:cubicBezTo>
                    <a:pt x="4975" y="7551"/>
                    <a:pt x="4728" y="7971"/>
                    <a:pt x="4321" y="8180"/>
                  </a:cubicBezTo>
                  <a:cubicBezTo>
                    <a:pt x="4077" y="8315"/>
                    <a:pt x="3829" y="8372"/>
                    <a:pt x="3598" y="8372"/>
                  </a:cubicBezTo>
                  <a:cubicBezTo>
                    <a:pt x="3149" y="8372"/>
                    <a:pt x="2763" y="8157"/>
                    <a:pt x="2592" y="7872"/>
                  </a:cubicBezTo>
                  <a:cubicBezTo>
                    <a:pt x="2555" y="7773"/>
                    <a:pt x="2518" y="7761"/>
                    <a:pt x="2518" y="7674"/>
                  </a:cubicBezTo>
                  <a:cubicBezTo>
                    <a:pt x="2517" y="7675"/>
                    <a:pt x="2516" y="7676"/>
                    <a:pt x="2515" y="7676"/>
                  </a:cubicBezTo>
                  <a:cubicBezTo>
                    <a:pt x="2490" y="7676"/>
                    <a:pt x="2457" y="7461"/>
                    <a:pt x="2457" y="7390"/>
                  </a:cubicBezTo>
                  <a:cubicBezTo>
                    <a:pt x="2444" y="7008"/>
                    <a:pt x="2605" y="6637"/>
                    <a:pt x="2901" y="6403"/>
                  </a:cubicBezTo>
                  <a:cubicBezTo>
                    <a:pt x="3061" y="6230"/>
                    <a:pt x="3271" y="6119"/>
                    <a:pt x="3506" y="6070"/>
                  </a:cubicBezTo>
                  <a:cubicBezTo>
                    <a:pt x="3598" y="6048"/>
                    <a:pt x="3689" y="6038"/>
                    <a:pt x="3779" y="6038"/>
                  </a:cubicBezTo>
                  <a:close/>
                  <a:moveTo>
                    <a:pt x="13248" y="9489"/>
                  </a:moveTo>
                  <a:cubicBezTo>
                    <a:pt x="13803" y="9489"/>
                    <a:pt x="14330" y="9708"/>
                    <a:pt x="14640" y="10205"/>
                  </a:cubicBezTo>
                  <a:cubicBezTo>
                    <a:pt x="14776" y="10452"/>
                    <a:pt x="14850" y="10736"/>
                    <a:pt x="14862" y="11019"/>
                  </a:cubicBezTo>
                  <a:cubicBezTo>
                    <a:pt x="14875" y="11254"/>
                    <a:pt x="14825" y="11489"/>
                    <a:pt x="14727" y="11698"/>
                  </a:cubicBezTo>
                  <a:lnTo>
                    <a:pt x="14714" y="11723"/>
                  </a:lnTo>
                  <a:cubicBezTo>
                    <a:pt x="14702" y="11760"/>
                    <a:pt x="14689" y="11809"/>
                    <a:pt x="14665" y="11847"/>
                  </a:cubicBezTo>
                  <a:cubicBezTo>
                    <a:pt x="14665" y="11884"/>
                    <a:pt x="14652" y="11921"/>
                    <a:pt x="14628" y="11958"/>
                  </a:cubicBezTo>
                  <a:cubicBezTo>
                    <a:pt x="14628" y="11982"/>
                    <a:pt x="14615" y="12007"/>
                    <a:pt x="14591" y="12032"/>
                  </a:cubicBezTo>
                  <a:cubicBezTo>
                    <a:pt x="14504" y="12204"/>
                    <a:pt x="14369" y="12340"/>
                    <a:pt x="14220" y="12451"/>
                  </a:cubicBezTo>
                  <a:cubicBezTo>
                    <a:pt x="14023" y="12612"/>
                    <a:pt x="13788" y="12723"/>
                    <a:pt x="13554" y="12797"/>
                  </a:cubicBezTo>
                  <a:lnTo>
                    <a:pt x="13591" y="12772"/>
                  </a:lnTo>
                  <a:lnTo>
                    <a:pt x="13591" y="12772"/>
                  </a:lnTo>
                  <a:cubicBezTo>
                    <a:pt x="13457" y="12837"/>
                    <a:pt x="13309" y="12863"/>
                    <a:pt x="13159" y="12863"/>
                  </a:cubicBezTo>
                  <a:cubicBezTo>
                    <a:pt x="12934" y="12863"/>
                    <a:pt x="12704" y="12804"/>
                    <a:pt x="12505" y="12723"/>
                  </a:cubicBezTo>
                  <a:cubicBezTo>
                    <a:pt x="11813" y="12464"/>
                    <a:pt x="11110" y="11439"/>
                    <a:pt x="11579" y="10550"/>
                  </a:cubicBezTo>
                  <a:cubicBezTo>
                    <a:pt x="11850" y="10020"/>
                    <a:pt x="12344" y="9637"/>
                    <a:pt x="12924" y="9514"/>
                  </a:cubicBezTo>
                  <a:cubicBezTo>
                    <a:pt x="13032" y="9497"/>
                    <a:pt x="13141" y="9489"/>
                    <a:pt x="13248" y="9489"/>
                  </a:cubicBezTo>
                  <a:close/>
                  <a:moveTo>
                    <a:pt x="8578" y="1"/>
                  </a:moveTo>
                  <a:cubicBezTo>
                    <a:pt x="7363" y="1"/>
                    <a:pt x="6118" y="202"/>
                    <a:pt x="4901" y="601"/>
                  </a:cubicBezTo>
                  <a:cubicBezTo>
                    <a:pt x="3728" y="984"/>
                    <a:pt x="1815" y="1984"/>
                    <a:pt x="778" y="4539"/>
                  </a:cubicBezTo>
                  <a:cubicBezTo>
                    <a:pt x="568" y="5057"/>
                    <a:pt x="408" y="5600"/>
                    <a:pt x="296" y="6156"/>
                  </a:cubicBezTo>
                  <a:cubicBezTo>
                    <a:pt x="111" y="7094"/>
                    <a:pt x="0" y="8489"/>
                    <a:pt x="605" y="9723"/>
                  </a:cubicBezTo>
                  <a:cubicBezTo>
                    <a:pt x="1377" y="11314"/>
                    <a:pt x="3248" y="12356"/>
                    <a:pt x="5272" y="12356"/>
                  </a:cubicBezTo>
                  <a:cubicBezTo>
                    <a:pt x="5415" y="12356"/>
                    <a:pt x="5559" y="12351"/>
                    <a:pt x="5703" y="12340"/>
                  </a:cubicBezTo>
                  <a:cubicBezTo>
                    <a:pt x="5851" y="12328"/>
                    <a:pt x="5987" y="12316"/>
                    <a:pt x="6123" y="12303"/>
                  </a:cubicBezTo>
                  <a:cubicBezTo>
                    <a:pt x="6259" y="12291"/>
                    <a:pt x="6431" y="12279"/>
                    <a:pt x="6592" y="12266"/>
                  </a:cubicBezTo>
                  <a:lnTo>
                    <a:pt x="6654" y="12266"/>
                  </a:lnTo>
                  <a:cubicBezTo>
                    <a:pt x="6592" y="12254"/>
                    <a:pt x="6518" y="12242"/>
                    <a:pt x="6456" y="12229"/>
                  </a:cubicBezTo>
                  <a:cubicBezTo>
                    <a:pt x="5592" y="12118"/>
                    <a:pt x="4506" y="12192"/>
                    <a:pt x="3592" y="11908"/>
                  </a:cubicBezTo>
                  <a:cubicBezTo>
                    <a:pt x="2308" y="11501"/>
                    <a:pt x="1284" y="10538"/>
                    <a:pt x="790" y="9291"/>
                  </a:cubicBezTo>
                  <a:cubicBezTo>
                    <a:pt x="691" y="9007"/>
                    <a:pt x="617" y="8723"/>
                    <a:pt x="580" y="8440"/>
                  </a:cubicBezTo>
                  <a:cubicBezTo>
                    <a:pt x="469" y="7971"/>
                    <a:pt x="420" y="7501"/>
                    <a:pt x="420" y="7032"/>
                  </a:cubicBezTo>
                  <a:cubicBezTo>
                    <a:pt x="432" y="6551"/>
                    <a:pt x="494" y="6082"/>
                    <a:pt x="580" y="5625"/>
                  </a:cubicBezTo>
                  <a:cubicBezTo>
                    <a:pt x="617" y="5551"/>
                    <a:pt x="630" y="5366"/>
                    <a:pt x="667" y="5255"/>
                  </a:cubicBezTo>
                  <a:cubicBezTo>
                    <a:pt x="695" y="5198"/>
                    <a:pt x="731" y="5156"/>
                    <a:pt x="779" y="5156"/>
                  </a:cubicBezTo>
                  <a:cubicBezTo>
                    <a:pt x="794" y="5156"/>
                    <a:pt x="810" y="5160"/>
                    <a:pt x="827" y="5168"/>
                  </a:cubicBezTo>
                  <a:cubicBezTo>
                    <a:pt x="852" y="5181"/>
                    <a:pt x="877" y="5218"/>
                    <a:pt x="877" y="5255"/>
                  </a:cubicBezTo>
                  <a:cubicBezTo>
                    <a:pt x="840" y="5477"/>
                    <a:pt x="815" y="5699"/>
                    <a:pt x="803" y="5934"/>
                  </a:cubicBezTo>
                  <a:cubicBezTo>
                    <a:pt x="716" y="6588"/>
                    <a:pt x="704" y="7255"/>
                    <a:pt x="741" y="7921"/>
                  </a:cubicBezTo>
                  <a:cubicBezTo>
                    <a:pt x="778" y="8291"/>
                    <a:pt x="840" y="8662"/>
                    <a:pt x="938" y="9020"/>
                  </a:cubicBezTo>
                  <a:cubicBezTo>
                    <a:pt x="1284" y="9933"/>
                    <a:pt x="1938" y="10699"/>
                    <a:pt x="2790" y="11192"/>
                  </a:cubicBezTo>
                  <a:cubicBezTo>
                    <a:pt x="3284" y="11526"/>
                    <a:pt x="3827" y="11760"/>
                    <a:pt x="4419" y="11871"/>
                  </a:cubicBezTo>
                  <a:cubicBezTo>
                    <a:pt x="4780" y="11927"/>
                    <a:pt x="5148" y="11955"/>
                    <a:pt x="5513" y="11955"/>
                  </a:cubicBezTo>
                  <a:cubicBezTo>
                    <a:pt x="5634" y="11955"/>
                    <a:pt x="5756" y="11951"/>
                    <a:pt x="5876" y="11945"/>
                  </a:cubicBezTo>
                  <a:cubicBezTo>
                    <a:pt x="6089" y="11917"/>
                    <a:pt x="6302" y="11904"/>
                    <a:pt x="6515" y="11904"/>
                  </a:cubicBezTo>
                  <a:cubicBezTo>
                    <a:pt x="6586" y="11904"/>
                    <a:pt x="6657" y="11905"/>
                    <a:pt x="6728" y="11908"/>
                  </a:cubicBezTo>
                  <a:cubicBezTo>
                    <a:pt x="7061" y="11933"/>
                    <a:pt x="7394" y="12019"/>
                    <a:pt x="7703" y="12155"/>
                  </a:cubicBezTo>
                  <a:cubicBezTo>
                    <a:pt x="7925" y="12279"/>
                    <a:pt x="8135" y="12427"/>
                    <a:pt x="8320" y="12599"/>
                  </a:cubicBezTo>
                  <a:cubicBezTo>
                    <a:pt x="8406" y="12674"/>
                    <a:pt x="8480" y="12760"/>
                    <a:pt x="8555" y="12834"/>
                  </a:cubicBezTo>
                  <a:cubicBezTo>
                    <a:pt x="9011" y="13291"/>
                    <a:pt x="9320" y="13883"/>
                    <a:pt x="9431" y="14525"/>
                  </a:cubicBezTo>
                  <a:cubicBezTo>
                    <a:pt x="9678" y="15846"/>
                    <a:pt x="10604" y="16994"/>
                    <a:pt x="11715" y="17377"/>
                  </a:cubicBezTo>
                  <a:cubicBezTo>
                    <a:pt x="12062" y="17495"/>
                    <a:pt x="12437" y="17553"/>
                    <a:pt x="12821" y="17553"/>
                  </a:cubicBezTo>
                  <a:cubicBezTo>
                    <a:pt x="13678" y="17553"/>
                    <a:pt x="14581" y="17264"/>
                    <a:pt x="15331" y="16710"/>
                  </a:cubicBezTo>
                  <a:cubicBezTo>
                    <a:pt x="16282" y="16006"/>
                    <a:pt x="17047" y="14871"/>
                    <a:pt x="17455" y="13525"/>
                  </a:cubicBezTo>
                  <a:cubicBezTo>
                    <a:pt x="18158" y="11266"/>
                    <a:pt x="18282" y="7921"/>
                    <a:pt x="16985" y="5107"/>
                  </a:cubicBezTo>
                  <a:lnTo>
                    <a:pt x="16985" y="5107"/>
                  </a:lnTo>
                  <a:cubicBezTo>
                    <a:pt x="17541" y="6391"/>
                    <a:pt x="17689" y="7798"/>
                    <a:pt x="17812" y="9180"/>
                  </a:cubicBezTo>
                  <a:cubicBezTo>
                    <a:pt x="17837" y="9649"/>
                    <a:pt x="17837" y="10118"/>
                    <a:pt x="17800" y="10575"/>
                  </a:cubicBezTo>
                  <a:cubicBezTo>
                    <a:pt x="17775" y="10736"/>
                    <a:pt x="17763" y="10896"/>
                    <a:pt x="17738" y="11056"/>
                  </a:cubicBezTo>
                  <a:cubicBezTo>
                    <a:pt x="17701" y="11328"/>
                    <a:pt x="17664" y="11587"/>
                    <a:pt x="17615" y="11859"/>
                  </a:cubicBezTo>
                  <a:cubicBezTo>
                    <a:pt x="17455" y="12785"/>
                    <a:pt x="17146" y="13698"/>
                    <a:pt x="16702" y="14537"/>
                  </a:cubicBezTo>
                  <a:cubicBezTo>
                    <a:pt x="16467" y="15007"/>
                    <a:pt x="16146" y="15439"/>
                    <a:pt x="15776" y="15821"/>
                  </a:cubicBezTo>
                  <a:cubicBezTo>
                    <a:pt x="15492" y="16117"/>
                    <a:pt x="15196" y="16389"/>
                    <a:pt x="14875" y="16636"/>
                  </a:cubicBezTo>
                  <a:cubicBezTo>
                    <a:pt x="14381" y="16932"/>
                    <a:pt x="13838" y="17105"/>
                    <a:pt x="13270" y="17167"/>
                  </a:cubicBezTo>
                  <a:cubicBezTo>
                    <a:pt x="13175" y="17175"/>
                    <a:pt x="13079" y="17180"/>
                    <a:pt x="12983" y="17180"/>
                  </a:cubicBezTo>
                  <a:cubicBezTo>
                    <a:pt x="12399" y="17180"/>
                    <a:pt x="11816" y="17019"/>
                    <a:pt x="11307" y="16722"/>
                  </a:cubicBezTo>
                  <a:cubicBezTo>
                    <a:pt x="11110" y="16574"/>
                    <a:pt x="10937" y="16401"/>
                    <a:pt x="10813" y="16192"/>
                  </a:cubicBezTo>
                  <a:cubicBezTo>
                    <a:pt x="10468" y="15710"/>
                    <a:pt x="10184" y="15179"/>
                    <a:pt x="9986" y="14612"/>
                  </a:cubicBezTo>
                  <a:cubicBezTo>
                    <a:pt x="9929" y="14497"/>
                    <a:pt x="9957" y="14350"/>
                    <a:pt x="10081" y="14350"/>
                  </a:cubicBezTo>
                  <a:cubicBezTo>
                    <a:pt x="10090" y="14350"/>
                    <a:pt x="10100" y="14351"/>
                    <a:pt x="10110" y="14352"/>
                  </a:cubicBezTo>
                  <a:lnTo>
                    <a:pt x="10122" y="14352"/>
                  </a:lnTo>
                  <a:cubicBezTo>
                    <a:pt x="10159" y="14377"/>
                    <a:pt x="10196" y="14402"/>
                    <a:pt x="10209" y="14451"/>
                  </a:cubicBezTo>
                  <a:cubicBezTo>
                    <a:pt x="10332" y="14698"/>
                    <a:pt x="10431" y="14957"/>
                    <a:pt x="10517" y="15216"/>
                  </a:cubicBezTo>
                  <a:cubicBezTo>
                    <a:pt x="10690" y="15599"/>
                    <a:pt x="10925" y="15945"/>
                    <a:pt x="11208" y="16253"/>
                  </a:cubicBezTo>
                  <a:cubicBezTo>
                    <a:pt x="11590" y="16616"/>
                    <a:pt x="12302" y="16769"/>
                    <a:pt x="12910" y="16769"/>
                  </a:cubicBezTo>
                  <a:cubicBezTo>
                    <a:pt x="13108" y="16769"/>
                    <a:pt x="13294" y="16753"/>
                    <a:pt x="13455" y="16722"/>
                  </a:cubicBezTo>
                  <a:cubicBezTo>
                    <a:pt x="14307" y="16562"/>
                    <a:pt x="14702" y="16340"/>
                    <a:pt x="15270" y="15747"/>
                  </a:cubicBezTo>
                  <a:cubicBezTo>
                    <a:pt x="15677" y="15327"/>
                    <a:pt x="15986" y="15044"/>
                    <a:pt x="16245" y="14599"/>
                  </a:cubicBezTo>
                  <a:cubicBezTo>
                    <a:pt x="16702" y="13784"/>
                    <a:pt x="17035" y="12920"/>
                    <a:pt x="17232" y="12007"/>
                  </a:cubicBezTo>
                  <a:cubicBezTo>
                    <a:pt x="17763" y="9736"/>
                    <a:pt x="17578" y="7341"/>
                    <a:pt x="16689" y="5181"/>
                  </a:cubicBezTo>
                  <a:cubicBezTo>
                    <a:pt x="16627" y="5020"/>
                    <a:pt x="16553" y="4860"/>
                    <a:pt x="16479" y="4699"/>
                  </a:cubicBezTo>
                  <a:cubicBezTo>
                    <a:pt x="16158" y="4020"/>
                    <a:pt x="15837" y="3305"/>
                    <a:pt x="15393" y="2737"/>
                  </a:cubicBezTo>
                  <a:cubicBezTo>
                    <a:pt x="14467" y="1786"/>
                    <a:pt x="13344" y="1058"/>
                    <a:pt x="12097" y="614"/>
                  </a:cubicBezTo>
                  <a:cubicBezTo>
                    <a:pt x="10994" y="205"/>
                    <a:pt x="9801" y="1"/>
                    <a:pt x="857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 name="Google Shape;1712;p63"/>
            <p:cNvSpPr/>
            <p:nvPr/>
          </p:nvSpPr>
          <p:spPr>
            <a:xfrm>
              <a:off x="836386" y="375881"/>
              <a:ext cx="189036" cy="160019"/>
            </a:xfrm>
            <a:custGeom>
              <a:avLst/>
              <a:gdLst/>
              <a:ahLst/>
              <a:cxnLst/>
              <a:rect l="l" t="t" r="r" b="b"/>
              <a:pathLst>
                <a:path w="3075" h="2603" extrusionOk="0">
                  <a:moveTo>
                    <a:pt x="1617" y="0"/>
                  </a:moveTo>
                  <a:cubicBezTo>
                    <a:pt x="1037" y="49"/>
                    <a:pt x="457" y="494"/>
                    <a:pt x="210" y="951"/>
                  </a:cubicBezTo>
                  <a:cubicBezTo>
                    <a:pt x="0" y="1370"/>
                    <a:pt x="62" y="1876"/>
                    <a:pt x="371" y="2234"/>
                  </a:cubicBezTo>
                  <a:cubicBezTo>
                    <a:pt x="625" y="2482"/>
                    <a:pt x="966" y="2603"/>
                    <a:pt x="1322" y="2603"/>
                  </a:cubicBezTo>
                  <a:cubicBezTo>
                    <a:pt x="1639" y="2603"/>
                    <a:pt x="1968" y="2507"/>
                    <a:pt x="2259" y="2321"/>
                  </a:cubicBezTo>
                  <a:cubicBezTo>
                    <a:pt x="2716" y="2037"/>
                    <a:pt x="2877" y="1876"/>
                    <a:pt x="3012" y="1333"/>
                  </a:cubicBezTo>
                  <a:cubicBezTo>
                    <a:pt x="3074" y="1012"/>
                    <a:pt x="2926" y="580"/>
                    <a:pt x="2593" y="272"/>
                  </a:cubicBezTo>
                  <a:cubicBezTo>
                    <a:pt x="2543" y="235"/>
                    <a:pt x="2494" y="198"/>
                    <a:pt x="2432" y="173"/>
                  </a:cubicBezTo>
                  <a:lnTo>
                    <a:pt x="2383" y="173"/>
                  </a:lnTo>
                  <a:cubicBezTo>
                    <a:pt x="2235" y="111"/>
                    <a:pt x="2087" y="49"/>
                    <a:pt x="1938" y="12"/>
                  </a:cubicBezTo>
                  <a:cubicBezTo>
                    <a:pt x="1914" y="0"/>
                    <a:pt x="1877" y="0"/>
                    <a:pt x="185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 name="Google Shape;1713;p63"/>
            <p:cNvSpPr/>
            <p:nvPr/>
          </p:nvSpPr>
          <p:spPr>
            <a:xfrm>
              <a:off x="542724" y="648641"/>
              <a:ext cx="156392" cy="143237"/>
            </a:xfrm>
            <a:custGeom>
              <a:avLst/>
              <a:gdLst/>
              <a:ahLst/>
              <a:cxnLst/>
              <a:rect l="l" t="t" r="r" b="b"/>
              <a:pathLst>
                <a:path w="2544" h="2330" extrusionOk="0">
                  <a:moveTo>
                    <a:pt x="1229" y="380"/>
                  </a:moveTo>
                  <a:cubicBezTo>
                    <a:pt x="1462" y="380"/>
                    <a:pt x="1685" y="455"/>
                    <a:pt x="1864" y="587"/>
                  </a:cubicBezTo>
                  <a:cubicBezTo>
                    <a:pt x="1951" y="649"/>
                    <a:pt x="2160" y="970"/>
                    <a:pt x="2123" y="1155"/>
                  </a:cubicBezTo>
                  <a:cubicBezTo>
                    <a:pt x="2115" y="1601"/>
                    <a:pt x="1612" y="1939"/>
                    <a:pt x="1136" y="1939"/>
                  </a:cubicBezTo>
                  <a:cubicBezTo>
                    <a:pt x="927" y="1939"/>
                    <a:pt x="723" y="1874"/>
                    <a:pt x="568" y="1723"/>
                  </a:cubicBezTo>
                  <a:cubicBezTo>
                    <a:pt x="506" y="1673"/>
                    <a:pt x="469" y="1612"/>
                    <a:pt x="432" y="1538"/>
                  </a:cubicBezTo>
                  <a:lnTo>
                    <a:pt x="432" y="1525"/>
                  </a:lnTo>
                  <a:cubicBezTo>
                    <a:pt x="422" y="1461"/>
                    <a:pt x="402" y="1397"/>
                    <a:pt x="388" y="1332"/>
                  </a:cubicBezTo>
                  <a:lnTo>
                    <a:pt x="388" y="1332"/>
                  </a:lnTo>
                  <a:cubicBezTo>
                    <a:pt x="388" y="1307"/>
                    <a:pt x="383" y="1228"/>
                    <a:pt x="383" y="1204"/>
                  </a:cubicBezTo>
                  <a:lnTo>
                    <a:pt x="383" y="1081"/>
                  </a:lnTo>
                  <a:cubicBezTo>
                    <a:pt x="420" y="896"/>
                    <a:pt x="519" y="723"/>
                    <a:pt x="655" y="587"/>
                  </a:cubicBezTo>
                  <a:cubicBezTo>
                    <a:pt x="766" y="501"/>
                    <a:pt x="889" y="439"/>
                    <a:pt x="1012" y="402"/>
                  </a:cubicBezTo>
                  <a:cubicBezTo>
                    <a:pt x="1085" y="387"/>
                    <a:pt x="1157" y="380"/>
                    <a:pt x="1229" y="380"/>
                  </a:cubicBezTo>
                  <a:close/>
                  <a:moveTo>
                    <a:pt x="1336" y="0"/>
                  </a:moveTo>
                  <a:cubicBezTo>
                    <a:pt x="1246" y="0"/>
                    <a:pt x="1154" y="10"/>
                    <a:pt x="1062" y="32"/>
                  </a:cubicBezTo>
                  <a:cubicBezTo>
                    <a:pt x="827" y="81"/>
                    <a:pt x="617" y="192"/>
                    <a:pt x="457" y="365"/>
                  </a:cubicBezTo>
                  <a:cubicBezTo>
                    <a:pt x="161" y="599"/>
                    <a:pt x="0" y="970"/>
                    <a:pt x="13" y="1352"/>
                  </a:cubicBezTo>
                  <a:cubicBezTo>
                    <a:pt x="13" y="1423"/>
                    <a:pt x="57" y="1638"/>
                    <a:pt x="72" y="1638"/>
                  </a:cubicBezTo>
                  <a:cubicBezTo>
                    <a:pt x="73" y="1638"/>
                    <a:pt x="74" y="1637"/>
                    <a:pt x="74" y="1636"/>
                  </a:cubicBezTo>
                  <a:cubicBezTo>
                    <a:pt x="74" y="1723"/>
                    <a:pt x="111" y="1735"/>
                    <a:pt x="148" y="1821"/>
                  </a:cubicBezTo>
                  <a:cubicBezTo>
                    <a:pt x="318" y="2113"/>
                    <a:pt x="701" y="2330"/>
                    <a:pt x="1146" y="2330"/>
                  </a:cubicBezTo>
                  <a:cubicBezTo>
                    <a:pt x="1379" y="2330"/>
                    <a:pt x="1630" y="2270"/>
                    <a:pt x="1877" y="2130"/>
                  </a:cubicBezTo>
                  <a:cubicBezTo>
                    <a:pt x="2284" y="1933"/>
                    <a:pt x="2543" y="1500"/>
                    <a:pt x="2518" y="1044"/>
                  </a:cubicBezTo>
                  <a:cubicBezTo>
                    <a:pt x="2444" y="434"/>
                    <a:pt x="1923" y="0"/>
                    <a:pt x="13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 name="Google Shape;1714;p63"/>
            <p:cNvSpPr/>
            <p:nvPr/>
          </p:nvSpPr>
          <p:spPr>
            <a:xfrm>
              <a:off x="365925" y="252625"/>
              <a:ext cx="1199746" cy="1130279"/>
            </a:xfrm>
            <a:custGeom>
              <a:avLst/>
              <a:gdLst/>
              <a:ahLst/>
              <a:cxnLst/>
              <a:rect l="l" t="t" r="r" b="b"/>
              <a:pathLst>
                <a:path w="19516" h="18386" extrusionOk="0">
                  <a:moveTo>
                    <a:pt x="8983" y="423"/>
                  </a:moveTo>
                  <a:cubicBezTo>
                    <a:pt x="10218" y="423"/>
                    <a:pt x="11424" y="630"/>
                    <a:pt x="12542" y="1042"/>
                  </a:cubicBezTo>
                  <a:cubicBezTo>
                    <a:pt x="13776" y="1487"/>
                    <a:pt x="14912" y="2215"/>
                    <a:pt x="15825" y="3165"/>
                  </a:cubicBezTo>
                  <a:cubicBezTo>
                    <a:pt x="16269" y="3733"/>
                    <a:pt x="16603" y="4437"/>
                    <a:pt x="16911" y="5128"/>
                  </a:cubicBezTo>
                  <a:cubicBezTo>
                    <a:pt x="17973" y="7412"/>
                    <a:pt x="18232" y="9979"/>
                    <a:pt x="17652" y="12436"/>
                  </a:cubicBezTo>
                  <a:cubicBezTo>
                    <a:pt x="17467" y="13337"/>
                    <a:pt x="17134" y="14213"/>
                    <a:pt x="16677" y="15016"/>
                  </a:cubicBezTo>
                  <a:cubicBezTo>
                    <a:pt x="16418" y="15472"/>
                    <a:pt x="16109" y="15744"/>
                    <a:pt x="15702" y="16176"/>
                  </a:cubicBezTo>
                  <a:cubicBezTo>
                    <a:pt x="15134" y="16768"/>
                    <a:pt x="14739" y="16978"/>
                    <a:pt x="13887" y="17151"/>
                  </a:cubicBezTo>
                  <a:cubicBezTo>
                    <a:pt x="13726" y="17181"/>
                    <a:pt x="13540" y="17198"/>
                    <a:pt x="13341" y="17198"/>
                  </a:cubicBezTo>
                  <a:cubicBezTo>
                    <a:pt x="12733" y="17198"/>
                    <a:pt x="12019" y="17045"/>
                    <a:pt x="11628" y="16682"/>
                  </a:cubicBezTo>
                  <a:cubicBezTo>
                    <a:pt x="11357" y="16373"/>
                    <a:pt x="11122" y="16015"/>
                    <a:pt x="10949" y="15645"/>
                  </a:cubicBezTo>
                  <a:cubicBezTo>
                    <a:pt x="10863" y="15374"/>
                    <a:pt x="10764" y="15114"/>
                    <a:pt x="10641" y="14867"/>
                  </a:cubicBezTo>
                  <a:cubicBezTo>
                    <a:pt x="10628" y="14818"/>
                    <a:pt x="10591" y="14781"/>
                    <a:pt x="10542" y="14769"/>
                  </a:cubicBezTo>
                  <a:cubicBezTo>
                    <a:pt x="10526" y="14765"/>
                    <a:pt x="10511" y="14763"/>
                    <a:pt x="10498" y="14763"/>
                  </a:cubicBezTo>
                  <a:cubicBezTo>
                    <a:pt x="10375" y="14763"/>
                    <a:pt x="10351" y="14904"/>
                    <a:pt x="10406" y="15016"/>
                  </a:cubicBezTo>
                  <a:lnTo>
                    <a:pt x="10406" y="15028"/>
                  </a:lnTo>
                  <a:cubicBezTo>
                    <a:pt x="10604" y="15583"/>
                    <a:pt x="10887" y="16114"/>
                    <a:pt x="11233" y="16608"/>
                  </a:cubicBezTo>
                  <a:cubicBezTo>
                    <a:pt x="11369" y="16805"/>
                    <a:pt x="11529" y="16991"/>
                    <a:pt x="11739" y="17126"/>
                  </a:cubicBezTo>
                  <a:cubicBezTo>
                    <a:pt x="12234" y="17432"/>
                    <a:pt x="12810" y="17584"/>
                    <a:pt x="13390" y="17584"/>
                  </a:cubicBezTo>
                  <a:cubicBezTo>
                    <a:pt x="13490" y="17584"/>
                    <a:pt x="13590" y="17580"/>
                    <a:pt x="13690" y="17571"/>
                  </a:cubicBezTo>
                  <a:cubicBezTo>
                    <a:pt x="14257" y="17521"/>
                    <a:pt x="14813" y="17336"/>
                    <a:pt x="15294" y="17052"/>
                  </a:cubicBezTo>
                  <a:cubicBezTo>
                    <a:pt x="15615" y="16805"/>
                    <a:pt x="15924" y="16534"/>
                    <a:pt x="16195" y="16225"/>
                  </a:cubicBezTo>
                  <a:cubicBezTo>
                    <a:pt x="16578" y="15855"/>
                    <a:pt x="16887" y="15423"/>
                    <a:pt x="17121" y="14941"/>
                  </a:cubicBezTo>
                  <a:cubicBezTo>
                    <a:pt x="17566" y="14102"/>
                    <a:pt x="17874" y="13201"/>
                    <a:pt x="18035" y="12263"/>
                  </a:cubicBezTo>
                  <a:cubicBezTo>
                    <a:pt x="18220" y="11386"/>
                    <a:pt x="18282" y="10485"/>
                    <a:pt x="18244" y="9597"/>
                  </a:cubicBezTo>
                  <a:cubicBezTo>
                    <a:pt x="18121" y="8202"/>
                    <a:pt x="17973" y="6807"/>
                    <a:pt x="17417" y="5523"/>
                  </a:cubicBezTo>
                  <a:lnTo>
                    <a:pt x="17417" y="5523"/>
                  </a:lnTo>
                  <a:cubicBezTo>
                    <a:pt x="18714" y="8337"/>
                    <a:pt x="18590" y="11683"/>
                    <a:pt x="17899" y="13942"/>
                  </a:cubicBezTo>
                  <a:cubicBezTo>
                    <a:pt x="17479" y="15287"/>
                    <a:pt x="16726" y="16423"/>
                    <a:pt x="15763" y="17126"/>
                  </a:cubicBezTo>
                  <a:cubicBezTo>
                    <a:pt x="15022" y="17680"/>
                    <a:pt x="14129" y="17975"/>
                    <a:pt x="13273" y="17975"/>
                  </a:cubicBezTo>
                  <a:cubicBezTo>
                    <a:pt x="12888" y="17975"/>
                    <a:pt x="12511" y="17915"/>
                    <a:pt x="12159" y="17793"/>
                  </a:cubicBezTo>
                  <a:cubicBezTo>
                    <a:pt x="11023" y="17410"/>
                    <a:pt x="10110" y="16262"/>
                    <a:pt x="9863" y="14941"/>
                  </a:cubicBezTo>
                  <a:cubicBezTo>
                    <a:pt x="9752" y="14300"/>
                    <a:pt x="9443" y="13707"/>
                    <a:pt x="8987" y="13250"/>
                  </a:cubicBezTo>
                  <a:cubicBezTo>
                    <a:pt x="8740" y="12979"/>
                    <a:pt x="8456" y="12757"/>
                    <a:pt x="8147" y="12571"/>
                  </a:cubicBezTo>
                  <a:cubicBezTo>
                    <a:pt x="7839" y="12436"/>
                    <a:pt x="7505" y="12362"/>
                    <a:pt x="7172" y="12325"/>
                  </a:cubicBezTo>
                  <a:cubicBezTo>
                    <a:pt x="7101" y="12321"/>
                    <a:pt x="7030" y="12320"/>
                    <a:pt x="6959" y="12320"/>
                  </a:cubicBezTo>
                  <a:cubicBezTo>
                    <a:pt x="6746" y="12320"/>
                    <a:pt x="6533" y="12334"/>
                    <a:pt x="6320" y="12362"/>
                  </a:cubicBezTo>
                  <a:cubicBezTo>
                    <a:pt x="6197" y="12368"/>
                    <a:pt x="6074" y="12371"/>
                    <a:pt x="5952" y="12371"/>
                  </a:cubicBezTo>
                  <a:cubicBezTo>
                    <a:pt x="5585" y="12371"/>
                    <a:pt x="5222" y="12343"/>
                    <a:pt x="4851" y="12288"/>
                  </a:cubicBezTo>
                  <a:cubicBezTo>
                    <a:pt x="4271" y="12176"/>
                    <a:pt x="3716" y="11942"/>
                    <a:pt x="3234" y="11596"/>
                  </a:cubicBezTo>
                  <a:cubicBezTo>
                    <a:pt x="2740" y="11300"/>
                    <a:pt x="2308" y="10917"/>
                    <a:pt x="1950" y="10461"/>
                  </a:cubicBezTo>
                  <a:cubicBezTo>
                    <a:pt x="1716" y="10140"/>
                    <a:pt x="1518" y="9794"/>
                    <a:pt x="1370" y="9424"/>
                  </a:cubicBezTo>
                  <a:cubicBezTo>
                    <a:pt x="1284" y="9066"/>
                    <a:pt x="1222" y="8695"/>
                    <a:pt x="1185" y="8325"/>
                  </a:cubicBezTo>
                  <a:cubicBezTo>
                    <a:pt x="1148" y="7671"/>
                    <a:pt x="1160" y="7004"/>
                    <a:pt x="1235" y="6338"/>
                  </a:cubicBezTo>
                  <a:cubicBezTo>
                    <a:pt x="1259" y="6116"/>
                    <a:pt x="1284" y="5893"/>
                    <a:pt x="1321" y="5671"/>
                  </a:cubicBezTo>
                  <a:cubicBezTo>
                    <a:pt x="1321" y="5634"/>
                    <a:pt x="1296" y="5597"/>
                    <a:pt x="1272" y="5585"/>
                  </a:cubicBezTo>
                  <a:cubicBezTo>
                    <a:pt x="1250" y="5575"/>
                    <a:pt x="1231" y="5570"/>
                    <a:pt x="1214" y="5570"/>
                  </a:cubicBezTo>
                  <a:cubicBezTo>
                    <a:pt x="1064" y="5570"/>
                    <a:pt x="1069" y="5931"/>
                    <a:pt x="1025" y="6042"/>
                  </a:cubicBezTo>
                  <a:cubicBezTo>
                    <a:pt x="926" y="6498"/>
                    <a:pt x="877" y="6967"/>
                    <a:pt x="864" y="7449"/>
                  </a:cubicBezTo>
                  <a:cubicBezTo>
                    <a:pt x="864" y="7918"/>
                    <a:pt x="914" y="8387"/>
                    <a:pt x="1012" y="8856"/>
                  </a:cubicBezTo>
                  <a:cubicBezTo>
                    <a:pt x="1062" y="9140"/>
                    <a:pt x="1136" y="9424"/>
                    <a:pt x="1235" y="9708"/>
                  </a:cubicBezTo>
                  <a:cubicBezTo>
                    <a:pt x="1728" y="10954"/>
                    <a:pt x="2753" y="11917"/>
                    <a:pt x="4024" y="12312"/>
                  </a:cubicBezTo>
                  <a:cubicBezTo>
                    <a:pt x="5012" y="12633"/>
                    <a:pt x="6209" y="12522"/>
                    <a:pt x="7098" y="12683"/>
                  </a:cubicBezTo>
                  <a:cubicBezTo>
                    <a:pt x="6913" y="12695"/>
                    <a:pt x="6740" y="12707"/>
                    <a:pt x="6555" y="12720"/>
                  </a:cubicBezTo>
                  <a:cubicBezTo>
                    <a:pt x="6419" y="12732"/>
                    <a:pt x="6283" y="12744"/>
                    <a:pt x="6147" y="12757"/>
                  </a:cubicBezTo>
                  <a:cubicBezTo>
                    <a:pt x="6003" y="12767"/>
                    <a:pt x="5859" y="12772"/>
                    <a:pt x="5716" y="12772"/>
                  </a:cubicBezTo>
                  <a:cubicBezTo>
                    <a:pt x="3691" y="12772"/>
                    <a:pt x="1809" y="11731"/>
                    <a:pt x="1037" y="10152"/>
                  </a:cubicBezTo>
                  <a:cubicBezTo>
                    <a:pt x="432" y="8905"/>
                    <a:pt x="543" y="7523"/>
                    <a:pt x="728" y="6572"/>
                  </a:cubicBezTo>
                  <a:cubicBezTo>
                    <a:pt x="1506" y="2807"/>
                    <a:pt x="3950" y="1474"/>
                    <a:pt x="5333" y="1018"/>
                  </a:cubicBezTo>
                  <a:cubicBezTo>
                    <a:pt x="6541" y="621"/>
                    <a:pt x="7776" y="423"/>
                    <a:pt x="8983" y="423"/>
                  </a:cubicBezTo>
                  <a:close/>
                  <a:moveTo>
                    <a:pt x="8983" y="1"/>
                  </a:moveTo>
                  <a:cubicBezTo>
                    <a:pt x="7730" y="1"/>
                    <a:pt x="6448" y="207"/>
                    <a:pt x="5197" y="623"/>
                  </a:cubicBezTo>
                  <a:cubicBezTo>
                    <a:pt x="3716" y="1104"/>
                    <a:pt x="1123" y="2511"/>
                    <a:pt x="309" y="6498"/>
                  </a:cubicBezTo>
                  <a:cubicBezTo>
                    <a:pt x="111" y="7498"/>
                    <a:pt x="0" y="8992"/>
                    <a:pt x="654" y="10337"/>
                  </a:cubicBezTo>
                  <a:cubicBezTo>
                    <a:pt x="1485" y="12068"/>
                    <a:pt x="3524" y="13205"/>
                    <a:pt x="5712" y="13205"/>
                  </a:cubicBezTo>
                  <a:cubicBezTo>
                    <a:pt x="5865" y="13205"/>
                    <a:pt x="6018" y="13200"/>
                    <a:pt x="6172" y="13189"/>
                  </a:cubicBezTo>
                  <a:cubicBezTo>
                    <a:pt x="6308" y="13176"/>
                    <a:pt x="6456" y="13164"/>
                    <a:pt x="6592" y="13152"/>
                  </a:cubicBezTo>
                  <a:cubicBezTo>
                    <a:pt x="6860" y="13124"/>
                    <a:pt x="7120" y="13098"/>
                    <a:pt x="7371" y="13098"/>
                  </a:cubicBezTo>
                  <a:cubicBezTo>
                    <a:pt x="7674" y="13098"/>
                    <a:pt x="7963" y="13135"/>
                    <a:pt x="8234" y="13250"/>
                  </a:cubicBezTo>
                  <a:cubicBezTo>
                    <a:pt x="8826" y="13510"/>
                    <a:pt x="9283" y="14176"/>
                    <a:pt x="9443" y="15028"/>
                  </a:cubicBezTo>
                  <a:cubicBezTo>
                    <a:pt x="9727" y="16497"/>
                    <a:pt x="10764" y="17768"/>
                    <a:pt x="12023" y="18200"/>
                  </a:cubicBezTo>
                  <a:cubicBezTo>
                    <a:pt x="12418" y="18324"/>
                    <a:pt x="12838" y="18385"/>
                    <a:pt x="13270" y="18385"/>
                  </a:cubicBezTo>
                  <a:cubicBezTo>
                    <a:pt x="14257" y="18373"/>
                    <a:pt x="15220" y="18052"/>
                    <a:pt x="16010" y="17460"/>
                  </a:cubicBezTo>
                  <a:cubicBezTo>
                    <a:pt x="17047" y="16694"/>
                    <a:pt x="17862" y="15485"/>
                    <a:pt x="18306" y="14053"/>
                  </a:cubicBezTo>
                  <a:cubicBezTo>
                    <a:pt x="19516" y="10115"/>
                    <a:pt x="19047" y="2993"/>
                    <a:pt x="12677" y="647"/>
                  </a:cubicBezTo>
                  <a:cubicBezTo>
                    <a:pt x="11517" y="217"/>
                    <a:pt x="10265" y="1"/>
                    <a:pt x="898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 name="Google Shape;1715;p63"/>
            <p:cNvSpPr/>
            <p:nvPr/>
          </p:nvSpPr>
          <p:spPr>
            <a:xfrm>
              <a:off x="815116" y="350861"/>
              <a:ext cx="233052" cy="209261"/>
            </a:xfrm>
            <a:custGeom>
              <a:avLst/>
              <a:gdLst/>
              <a:ahLst/>
              <a:cxnLst/>
              <a:rect l="l" t="t" r="r" b="b"/>
              <a:pathLst>
                <a:path w="3791" h="3404" extrusionOk="0">
                  <a:moveTo>
                    <a:pt x="2198" y="395"/>
                  </a:moveTo>
                  <a:cubicBezTo>
                    <a:pt x="2235" y="407"/>
                    <a:pt x="2260" y="407"/>
                    <a:pt x="2297" y="407"/>
                  </a:cubicBezTo>
                  <a:cubicBezTo>
                    <a:pt x="2445" y="456"/>
                    <a:pt x="2593" y="506"/>
                    <a:pt x="2741" y="568"/>
                  </a:cubicBezTo>
                  <a:cubicBezTo>
                    <a:pt x="2747" y="574"/>
                    <a:pt x="2753" y="577"/>
                    <a:pt x="2761" y="577"/>
                  </a:cubicBezTo>
                  <a:cubicBezTo>
                    <a:pt x="2769" y="577"/>
                    <a:pt x="2778" y="574"/>
                    <a:pt x="2790" y="568"/>
                  </a:cubicBezTo>
                  <a:cubicBezTo>
                    <a:pt x="2840" y="605"/>
                    <a:pt x="2889" y="642"/>
                    <a:pt x="2939" y="679"/>
                  </a:cubicBezTo>
                  <a:cubicBezTo>
                    <a:pt x="3272" y="987"/>
                    <a:pt x="3420" y="1419"/>
                    <a:pt x="3371" y="1728"/>
                  </a:cubicBezTo>
                  <a:cubicBezTo>
                    <a:pt x="3223" y="2283"/>
                    <a:pt x="3074" y="2444"/>
                    <a:pt x="2605" y="2728"/>
                  </a:cubicBezTo>
                  <a:lnTo>
                    <a:pt x="2618" y="2728"/>
                  </a:lnTo>
                  <a:cubicBezTo>
                    <a:pt x="2325" y="2909"/>
                    <a:pt x="1990" y="3005"/>
                    <a:pt x="1668" y="3005"/>
                  </a:cubicBezTo>
                  <a:cubicBezTo>
                    <a:pt x="1311" y="3005"/>
                    <a:pt x="970" y="2888"/>
                    <a:pt x="717" y="2641"/>
                  </a:cubicBezTo>
                  <a:cubicBezTo>
                    <a:pt x="420" y="2283"/>
                    <a:pt x="359" y="1777"/>
                    <a:pt x="569" y="1345"/>
                  </a:cubicBezTo>
                  <a:cubicBezTo>
                    <a:pt x="815" y="901"/>
                    <a:pt x="1383" y="444"/>
                    <a:pt x="1976" y="395"/>
                  </a:cubicBezTo>
                  <a:close/>
                  <a:moveTo>
                    <a:pt x="2060" y="0"/>
                  </a:moveTo>
                  <a:cubicBezTo>
                    <a:pt x="1816" y="0"/>
                    <a:pt x="1572" y="54"/>
                    <a:pt x="1359" y="160"/>
                  </a:cubicBezTo>
                  <a:cubicBezTo>
                    <a:pt x="1260" y="185"/>
                    <a:pt x="1173" y="234"/>
                    <a:pt x="1087" y="284"/>
                  </a:cubicBezTo>
                  <a:cubicBezTo>
                    <a:pt x="717" y="506"/>
                    <a:pt x="408" y="839"/>
                    <a:pt x="198" y="1222"/>
                  </a:cubicBezTo>
                  <a:cubicBezTo>
                    <a:pt x="25" y="1604"/>
                    <a:pt x="1" y="2049"/>
                    <a:pt x="149" y="2444"/>
                  </a:cubicBezTo>
                  <a:cubicBezTo>
                    <a:pt x="371" y="3084"/>
                    <a:pt x="1035" y="3404"/>
                    <a:pt x="1689" y="3404"/>
                  </a:cubicBezTo>
                  <a:cubicBezTo>
                    <a:pt x="1943" y="3404"/>
                    <a:pt x="2196" y="3355"/>
                    <a:pt x="2420" y="3259"/>
                  </a:cubicBezTo>
                  <a:cubicBezTo>
                    <a:pt x="2840" y="3110"/>
                    <a:pt x="3198" y="2839"/>
                    <a:pt x="3482" y="2493"/>
                  </a:cubicBezTo>
                  <a:cubicBezTo>
                    <a:pt x="3679" y="2185"/>
                    <a:pt x="3790" y="1827"/>
                    <a:pt x="3766" y="1456"/>
                  </a:cubicBezTo>
                  <a:cubicBezTo>
                    <a:pt x="3704" y="1037"/>
                    <a:pt x="3506" y="654"/>
                    <a:pt x="3185" y="370"/>
                  </a:cubicBezTo>
                  <a:cubicBezTo>
                    <a:pt x="2914" y="173"/>
                    <a:pt x="2593" y="49"/>
                    <a:pt x="2260" y="12"/>
                  </a:cubicBezTo>
                  <a:cubicBezTo>
                    <a:pt x="2194" y="4"/>
                    <a:pt x="2127" y="0"/>
                    <a:pt x="206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 name="Google Shape;1716;p63"/>
            <p:cNvSpPr/>
            <p:nvPr/>
          </p:nvSpPr>
          <p:spPr>
            <a:xfrm>
              <a:off x="1076197" y="860788"/>
              <a:ext cx="230716" cy="207478"/>
            </a:xfrm>
            <a:custGeom>
              <a:avLst/>
              <a:gdLst/>
              <a:ahLst/>
              <a:cxnLst/>
              <a:rect l="l" t="t" r="r" b="b"/>
              <a:pathLst>
                <a:path w="3753" h="3375" extrusionOk="0">
                  <a:moveTo>
                    <a:pt x="2129" y="400"/>
                  </a:moveTo>
                  <a:cubicBezTo>
                    <a:pt x="2904" y="400"/>
                    <a:pt x="3357" y="890"/>
                    <a:pt x="3345" y="1629"/>
                  </a:cubicBezTo>
                  <a:cubicBezTo>
                    <a:pt x="3333" y="1888"/>
                    <a:pt x="3259" y="2148"/>
                    <a:pt x="3123" y="2382"/>
                  </a:cubicBezTo>
                  <a:cubicBezTo>
                    <a:pt x="3111" y="2419"/>
                    <a:pt x="3074" y="2456"/>
                    <a:pt x="3049" y="2506"/>
                  </a:cubicBezTo>
                  <a:cubicBezTo>
                    <a:pt x="2980" y="2575"/>
                    <a:pt x="2895" y="2643"/>
                    <a:pt x="2889" y="2643"/>
                  </a:cubicBezTo>
                  <a:cubicBezTo>
                    <a:pt x="2887" y="2643"/>
                    <a:pt x="2891" y="2639"/>
                    <a:pt x="2901" y="2629"/>
                  </a:cubicBezTo>
                  <a:lnTo>
                    <a:pt x="2901" y="2629"/>
                  </a:lnTo>
                  <a:cubicBezTo>
                    <a:pt x="2728" y="2765"/>
                    <a:pt x="2531" y="2864"/>
                    <a:pt x="2333" y="2938"/>
                  </a:cubicBezTo>
                  <a:lnTo>
                    <a:pt x="2345" y="2938"/>
                  </a:lnTo>
                  <a:cubicBezTo>
                    <a:pt x="2247" y="2969"/>
                    <a:pt x="2145" y="2984"/>
                    <a:pt x="2045" y="2984"/>
                  </a:cubicBezTo>
                  <a:cubicBezTo>
                    <a:pt x="1944" y="2984"/>
                    <a:pt x="1845" y="2969"/>
                    <a:pt x="1753" y="2938"/>
                  </a:cubicBezTo>
                  <a:cubicBezTo>
                    <a:pt x="1111" y="2827"/>
                    <a:pt x="630" y="2049"/>
                    <a:pt x="704" y="1617"/>
                  </a:cubicBezTo>
                  <a:cubicBezTo>
                    <a:pt x="778" y="938"/>
                    <a:pt x="1457" y="444"/>
                    <a:pt x="1963" y="407"/>
                  </a:cubicBezTo>
                  <a:cubicBezTo>
                    <a:pt x="2020" y="402"/>
                    <a:pt x="2075" y="400"/>
                    <a:pt x="2129" y="400"/>
                  </a:cubicBezTo>
                  <a:close/>
                  <a:moveTo>
                    <a:pt x="2134" y="0"/>
                  </a:moveTo>
                  <a:cubicBezTo>
                    <a:pt x="2028" y="0"/>
                    <a:pt x="1921" y="8"/>
                    <a:pt x="1815" y="25"/>
                  </a:cubicBezTo>
                  <a:cubicBezTo>
                    <a:pt x="1222" y="148"/>
                    <a:pt x="728" y="531"/>
                    <a:pt x="457" y="1061"/>
                  </a:cubicBezTo>
                  <a:cubicBezTo>
                    <a:pt x="0" y="1962"/>
                    <a:pt x="691" y="2975"/>
                    <a:pt x="1383" y="3234"/>
                  </a:cubicBezTo>
                  <a:cubicBezTo>
                    <a:pt x="1582" y="3315"/>
                    <a:pt x="1812" y="3374"/>
                    <a:pt x="2039" y="3374"/>
                  </a:cubicBezTo>
                  <a:cubicBezTo>
                    <a:pt x="2192" y="3374"/>
                    <a:pt x="2342" y="3348"/>
                    <a:pt x="2481" y="3283"/>
                  </a:cubicBezTo>
                  <a:lnTo>
                    <a:pt x="2481" y="3283"/>
                  </a:lnTo>
                  <a:lnTo>
                    <a:pt x="2432" y="3308"/>
                  </a:lnTo>
                  <a:cubicBezTo>
                    <a:pt x="2679" y="3234"/>
                    <a:pt x="2901" y="3123"/>
                    <a:pt x="3098" y="2962"/>
                  </a:cubicBezTo>
                  <a:cubicBezTo>
                    <a:pt x="3247" y="2851"/>
                    <a:pt x="3382" y="2715"/>
                    <a:pt x="3481" y="2543"/>
                  </a:cubicBezTo>
                  <a:cubicBezTo>
                    <a:pt x="3493" y="2518"/>
                    <a:pt x="3506" y="2493"/>
                    <a:pt x="3518" y="2469"/>
                  </a:cubicBezTo>
                  <a:cubicBezTo>
                    <a:pt x="3530" y="2432"/>
                    <a:pt x="3543" y="2395"/>
                    <a:pt x="3555" y="2358"/>
                  </a:cubicBezTo>
                  <a:cubicBezTo>
                    <a:pt x="3567" y="2320"/>
                    <a:pt x="3592" y="2271"/>
                    <a:pt x="3592" y="2234"/>
                  </a:cubicBezTo>
                  <a:lnTo>
                    <a:pt x="3605" y="2209"/>
                  </a:lnTo>
                  <a:cubicBezTo>
                    <a:pt x="3716" y="2000"/>
                    <a:pt x="3753" y="1765"/>
                    <a:pt x="3740" y="1530"/>
                  </a:cubicBezTo>
                  <a:cubicBezTo>
                    <a:pt x="3728" y="1247"/>
                    <a:pt x="3654" y="963"/>
                    <a:pt x="3518" y="716"/>
                  </a:cubicBezTo>
                  <a:cubicBezTo>
                    <a:pt x="3208" y="219"/>
                    <a:pt x="2681" y="0"/>
                    <a:pt x="21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 name="Google Shape;1717;p63"/>
            <p:cNvSpPr/>
            <p:nvPr/>
          </p:nvSpPr>
          <p:spPr>
            <a:xfrm>
              <a:off x="579117" y="382397"/>
              <a:ext cx="193585" cy="179814"/>
            </a:xfrm>
            <a:custGeom>
              <a:avLst/>
              <a:gdLst/>
              <a:ahLst/>
              <a:cxnLst/>
              <a:rect l="l" t="t" r="r" b="b"/>
              <a:pathLst>
                <a:path w="3149" h="2925" extrusionOk="0">
                  <a:moveTo>
                    <a:pt x="1876" y="396"/>
                  </a:moveTo>
                  <a:cubicBezTo>
                    <a:pt x="2162" y="396"/>
                    <a:pt x="2445" y="480"/>
                    <a:pt x="2544" y="622"/>
                  </a:cubicBezTo>
                  <a:cubicBezTo>
                    <a:pt x="2704" y="894"/>
                    <a:pt x="2741" y="1227"/>
                    <a:pt x="2642" y="1523"/>
                  </a:cubicBezTo>
                  <a:cubicBezTo>
                    <a:pt x="2474" y="2030"/>
                    <a:pt x="1916" y="2524"/>
                    <a:pt x="1396" y="2524"/>
                  </a:cubicBezTo>
                  <a:cubicBezTo>
                    <a:pt x="1384" y="2524"/>
                    <a:pt x="1371" y="2524"/>
                    <a:pt x="1359" y="2523"/>
                  </a:cubicBezTo>
                  <a:cubicBezTo>
                    <a:pt x="890" y="2511"/>
                    <a:pt x="692" y="2474"/>
                    <a:pt x="482" y="2005"/>
                  </a:cubicBezTo>
                  <a:cubicBezTo>
                    <a:pt x="272" y="1548"/>
                    <a:pt x="890" y="672"/>
                    <a:pt x="1568" y="450"/>
                  </a:cubicBezTo>
                  <a:lnTo>
                    <a:pt x="1581" y="450"/>
                  </a:lnTo>
                  <a:cubicBezTo>
                    <a:pt x="1605" y="450"/>
                    <a:pt x="1655" y="413"/>
                    <a:pt x="1680" y="413"/>
                  </a:cubicBezTo>
                  <a:lnTo>
                    <a:pt x="1655" y="425"/>
                  </a:lnTo>
                  <a:cubicBezTo>
                    <a:pt x="1680" y="413"/>
                    <a:pt x="1692" y="413"/>
                    <a:pt x="1717" y="400"/>
                  </a:cubicBezTo>
                  <a:lnTo>
                    <a:pt x="1766" y="400"/>
                  </a:lnTo>
                  <a:cubicBezTo>
                    <a:pt x="1802" y="397"/>
                    <a:pt x="1839" y="396"/>
                    <a:pt x="1876" y="396"/>
                  </a:cubicBezTo>
                  <a:close/>
                  <a:moveTo>
                    <a:pt x="1955" y="0"/>
                  </a:moveTo>
                  <a:cubicBezTo>
                    <a:pt x="1860" y="0"/>
                    <a:pt x="1770" y="12"/>
                    <a:pt x="1680" y="30"/>
                  </a:cubicBezTo>
                  <a:cubicBezTo>
                    <a:pt x="1630" y="30"/>
                    <a:pt x="1593" y="42"/>
                    <a:pt x="1544" y="55"/>
                  </a:cubicBezTo>
                  <a:cubicBezTo>
                    <a:pt x="803" y="264"/>
                    <a:pt x="124" y="968"/>
                    <a:pt x="63" y="1758"/>
                  </a:cubicBezTo>
                  <a:cubicBezTo>
                    <a:pt x="1" y="1980"/>
                    <a:pt x="235" y="2610"/>
                    <a:pt x="655" y="2795"/>
                  </a:cubicBezTo>
                  <a:cubicBezTo>
                    <a:pt x="865" y="2881"/>
                    <a:pt x="1084" y="2925"/>
                    <a:pt x="1302" y="2925"/>
                  </a:cubicBezTo>
                  <a:cubicBezTo>
                    <a:pt x="1519" y="2925"/>
                    <a:pt x="1735" y="2881"/>
                    <a:pt x="1939" y="2795"/>
                  </a:cubicBezTo>
                  <a:cubicBezTo>
                    <a:pt x="2482" y="2560"/>
                    <a:pt x="2877" y="2104"/>
                    <a:pt x="3050" y="1536"/>
                  </a:cubicBezTo>
                  <a:cubicBezTo>
                    <a:pt x="3148" y="1166"/>
                    <a:pt x="3099" y="770"/>
                    <a:pt x="2902" y="425"/>
                  </a:cubicBezTo>
                  <a:cubicBezTo>
                    <a:pt x="2704" y="166"/>
                    <a:pt x="2396" y="5"/>
                    <a:pt x="2062" y="5"/>
                  </a:cubicBezTo>
                  <a:cubicBezTo>
                    <a:pt x="2026" y="2"/>
                    <a:pt x="1990" y="0"/>
                    <a:pt x="19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 name="Google Shape;1718;p63"/>
            <p:cNvSpPr/>
            <p:nvPr/>
          </p:nvSpPr>
          <p:spPr>
            <a:xfrm>
              <a:off x="1057939" y="542352"/>
              <a:ext cx="218605" cy="180614"/>
            </a:xfrm>
            <a:custGeom>
              <a:avLst/>
              <a:gdLst/>
              <a:ahLst/>
              <a:cxnLst/>
              <a:rect l="l" t="t" r="r" b="b"/>
              <a:pathLst>
                <a:path w="3556" h="2938" extrusionOk="0">
                  <a:moveTo>
                    <a:pt x="1736" y="402"/>
                  </a:moveTo>
                  <a:cubicBezTo>
                    <a:pt x="2173" y="402"/>
                    <a:pt x="2594" y="590"/>
                    <a:pt x="2889" y="934"/>
                  </a:cubicBezTo>
                  <a:cubicBezTo>
                    <a:pt x="2988" y="1057"/>
                    <a:pt x="3050" y="1193"/>
                    <a:pt x="3062" y="1353"/>
                  </a:cubicBezTo>
                  <a:cubicBezTo>
                    <a:pt x="3087" y="1489"/>
                    <a:pt x="3087" y="1625"/>
                    <a:pt x="3062" y="1761"/>
                  </a:cubicBezTo>
                  <a:cubicBezTo>
                    <a:pt x="3062" y="1783"/>
                    <a:pt x="3041" y="1848"/>
                    <a:pt x="3038" y="1848"/>
                  </a:cubicBezTo>
                  <a:cubicBezTo>
                    <a:pt x="3038" y="1848"/>
                    <a:pt x="3037" y="1848"/>
                    <a:pt x="3037" y="1847"/>
                  </a:cubicBezTo>
                  <a:cubicBezTo>
                    <a:pt x="2926" y="2094"/>
                    <a:pt x="2482" y="2328"/>
                    <a:pt x="2210" y="2439"/>
                  </a:cubicBezTo>
                  <a:cubicBezTo>
                    <a:pt x="2066" y="2491"/>
                    <a:pt x="1922" y="2517"/>
                    <a:pt x="1778" y="2517"/>
                  </a:cubicBezTo>
                  <a:cubicBezTo>
                    <a:pt x="1750" y="2517"/>
                    <a:pt x="1721" y="2516"/>
                    <a:pt x="1692" y="2514"/>
                  </a:cubicBezTo>
                  <a:cubicBezTo>
                    <a:pt x="1630" y="2514"/>
                    <a:pt x="1531" y="2514"/>
                    <a:pt x="1470" y="2526"/>
                  </a:cubicBezTo>
                  <a:cubicBezTo>
                    <a:pt x="1334" y="2501"/>
                    <a:pt x="1198" y="2452"/>
                    <a:pt x="1087" y="2390"/>
                  </a:cubicBezTo>
                  <a:cubicBezTo>
                    <a:pt x="1001" y="2353"/>
                    <a:pt x="914" y="2304"/>
                    <a:pt x="840" y="2242"/>
                  </a:cubicBezTo>
                  <a:cubicBezTo>
                    <a:pt x="791" y="2205"/>
                    <a:pt x="754" y="2168"/>
                    <a:pt x="717" y="2119"/>
                  </a:cubicBezTo>
                  <a:lnTo>
                    <a:pt x="717" y="2106"/>
                  </a:lnTo>
                  <a:cubicBezTo>
                    <a:pt x="618" y="2007"/>
                    <a:pt x="569" y="1872"/>
                    <a:pt x="556" y="1736"/>
                  </a:cubicBezTo>
                  <a:cubicBezTo>
                    <a:pt x="519" y="1563"/>
                    <a:pt x="532" y="1378"/>
                    <a:pt x="581" y="1205"/>
                  </a:cubicBezTo>
                  <a:cubicBezTo>
                    <a:pt x="729" y="859"/>
                    <a:pt x="1013" y="600"/>
                    <a:pt x="1346" y="452"/>
                  </a:cubicBezTo>
                  <a:cubicBezTo>
                    <a:pt x="1476" y="418"/>
                    <a:pt x="1607" y="402"/>
                    <a:pt x="1736" y="402"/>
                  </a:cubicBezTo>
                  <a:close/>
                  <a:moveTo>
                    <a:pt x="1709" y="0"/>
                  </a:moveTo>
                  <a:cubicBezTo>
                    <a:pt x="1654" y="0"/>
                    <a:pt x="1598" y="3"/>
                    <a:pt x="1544" y="8"/>
                  </a:cubicBezTo>
                  <a:cubicBezTo>
                    <a:pt x="976" y="94"/>
                    <a:pt x="495" y="464"/>
                    <a:pt x="248" y="983"/>
                  </a:cubicBezTo>
                  <a:cubicBezTo>
                    <a:pt x="1" y="1563"/>
                    <a:pt x="174" y="2217"/>
                    <a:pt x="569" y="2538"/>
                  </a:cubicBezTo>
                  <a:cubicBezTo>
                    <a:pt x="840" y="2760"/>
                    <a:pt x="1173" y="2896"/>
                    <a:pt x="1531" y="2933"/>
                  </a:cubicBezTo>
                  <a:cubicBezTo>
                    <a:pt x="1575" y="2936"/>
                    <a:pt x="1619" y="2937"/>
                    <a:pt x="1663" y="2937"/>
                  </a:cubicBezTo>
                  <a:cubicBezTo>
                    <a:pt x="2045" y="2937"/>
                    <a:pt x="2436" y="2845"/>
                    <a:pt x="2568" y="2723"/>
                  </a:cubicBezTo>
                  <a:cubicBezTo>
                    <a:pt x="2570" y="2724"/>
                    <a:pt x="2572" y="2724"/>
                    <a:pt x="2574" y="2724"/>
                  </a:cubicBezTo>
                  <a:cubicBezTo>
                    <a:pt x="2610" y="2724"/>
                    <a:pt x="2747" y="2633"/>
                    <a:pt x="2840" y="2563"/>
                  </a:cubicBezTo>
                  <a:cubicBezTo>
                    <a:pt x="3408" y="2217"/>
                    <a:pt x="3556" y="1884"/>
                    <a:pt x="3445" y="1217"/>
                  </a:cubicBezTo>
                  <a:cubicBezTo>
                    <a:pt x="3284" y="459"/>
                    <a:pt x="2460" y="0"/>
                    <a:pt x="17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 name="Google Shape;1719;p63"/>
            <p:cNvSpPr/>
            <p:nvPr/>
          </p:nvSpPr>
          <p:spPr>
            <a:xfrm>
              <a:off x="393219" y="557967"/>
              <a:ext cx="404506" cy="479751"/>
            </a:xfrm>
            <a:custGeom>
              <a:avLst/>
              <a:gdLst/>
              <a:ahLst/>
              <a:cxnLst/>
              <a:rect l="l" t="t" r="r" b="b"/>
              <a:pathLst>
                <a:path w="6580" h="7804" extrusionOk="0">
                  <a:moveTo>
                    <a:pt x="766" y="1"/>
                  </a:moveTo>
                  <a:cubicBezTo>
                    <a:pt x="556" y="519"/>
                    <a:pt x="396" y="1050"/>
                    <a:pt x="284" y="1605"/>
                  </a:cubicBezTo>
                  <a:cubicBezTo>
                    <a:pt x="99" y="2556"/>
                    <a:pt x="1" y="3938"/>
                    <a:pt x="593" y="5173"/>
                  </a:cubicBezTo>
                  <a:cubicBezTo>
                    <a:pt x="1369" y="6760"/>
                    <a:pt x="3265" y="7803"/>
                    <a:pt x="5301" y="7803"/>
                  </a:cubicBezTo>
                  <a:cubicBezTo>
                    <a:pt x="5435" y="7803"/>
                    <a:pt x="5569" y="7799"/>
                    <a:pt x="5703" y="7790"/>
                  </a:cubicBezTo>
                  <a:cubicBezTo>
                    <a:pt x="5839" y="7777"/>
                    <a:pt x="5963" y="7765"/>
                    <a:pt x="6111" y="7753"/>
                  </a:cubicBezTo>
                  <a:cubicBezTo>
                    <a:pt x="6271" y="7740"/>
                    <a:pt x="6419" y="7716"/>
                    <a:pt x="6580" y="7716"/>
                  </a:cubicBezTo>
                  <a:lnTo>
                    <a:pt x="6444" y="7679"/>
                  </a:lnTo>
                  <a:cubicBezTo>
                    <a:pt x="5592" y="7567"/>
                    <a:pt x="4506" y="7641"/>
                    <a:pt x="3580" y="7345"/>
                  </a:cubicBezTo>
                  <a:cubicBezTo>
                    <a:pt x="2309" y="6950"/>
                    <a:pt x="1284" y="5987"/>
                    <a:pt x="791" y="4741"/>
                  </a:cubicBezTo>
                  <a:cubicBezTo>
                    <a:pt x="692" y="4457"/>
                    <a:pt x="618" y="4173"/>
                    <a:pt x="568" y="3889"/>
                  </a:cubicBezTo>
                  <a:cubicBezTo>
                    <a:pt x="470" y="3420"/>
                    <a:pt x="408" y="2951"/>
                    <a:pt x="420" y="2482"/>
                  </a:cubicBezTo>
                  <a:cubicBezTo>
                    <a:pt x="433" y="2000"/>
                    <a:pt x="482" y="1531"/>
                    <a:pt x="581" y="1075"/>
                  </a:cubicBezTo>
                  <a:cubicBezTo>
                    <a:pt x="618" y="1013"/>
                    <a:pt x="618" y="815"/>
                    <a:pt x="667" y="704"/>
                  </a:cubicBezTo>
                  <a:cubicBezTo>
                    <a:pt x="692" y="457"/>
                    <a:pt x="729" y="235"/>
                    <a:pt x="76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 name="Google Shape;1720;p63"/>
            <p:cNvSpPr/>
            <p:nvPr/>
          </p:nvSpPr>
          <p:spPr>
            <a:xfrm>
              <a:off x="904684" y="591347"/>
              <a:ext cx="611676" cy="765548"/>
            </a:xfrm>
            <a:custGeom>
              <a:avLst/>
              <a:gdLst/>
              <a:ahLst/>
              <a:cxnLst/>
              <a:rect l="l" t="t" r="r" b="b"/>
              <a:pathLst>
                <a:path w="9950" h="12453" extrusionOk="0">
                  <a:moveTo>
                    <a:pt x="8641" y="1"/>
                  </a:moveTo>
                  <a:lnTo>
                    <a:pt x="8641" y="1"/>
                  </a:lnTo>
                  <a:cubicBezTo>
                    <a:pt x="9197" y="1285"/>
                    <a:pt x="9357" y="2679"/>
                    <a:pt x="9468" y="4074"/>
                  </a:cubicBezTo>
                  <a:cubicBezTo>
                    <a:pt x="9505" y="4543"/>
                    <a:pt x="9493" y="5012"/>
                    <a:pt x="9456" y="5469"/>
                  </a:cubicBezTo>
                  <a:cubicBezTo>
                    <a:pt x="9443" y="5630"/>
                    <a:pt x="9419" y="5790"/>
                    <a:pt x="9406" y="5950"/>
                  </a:cubicBezTo>
                  <a:cubicBezTo>
                    <a:pt x="9369" y="6222"/>
                    <a:pt x="9320" y="6481"/>
                    <a:pt x="9271" y="6753"/>
                  </a:cubicBezTo>
                  <a:cubicBezTo>
                    <a:pt x="9110" y="7691"/>
                    <a:pt x="8802" y="8592"/>
                    <a:pt x="8357" y="9431"/>
                  </a:cubicBezTo>
                  <a:cubicBezTo>
                    <a:pt x="8123" y="9913"/>
                    <a:pt x="7814" y="10345"/>
                    <a:pt x="7431" y="10715"/>
                  </a:cubicBezTo>
                  <a:cubicBezTo>
                    <a:pt x="7160" y="11024"/>
                    <a:pt x="6851" y="11295"/>
                    <a:pt x="6530" y="11542"/>
                  </a:cubicBezTo>
                  <a:cubicBezTo>
                    <a:pt x="6049" y="11839"/>
                    <a:pt x="5493" y="12011"/>
                    <a:pt x="4926" y="12073"/>
                  </a:cubicBezTo>
                  <a:cubicBezTo>
                    <a:pt x="4831" y="12082"/>
                    <a:pt x="4735" y="12086"/>
                    <a:pt x="4640" y="12086"/>
                  </a:cubicBezTo>
                  <a:cubicBezTo>
                    <a:pt x="4055" y="12086"/>
                    <a:pt x="3474" y="11924"/>
                    <a:pt x="2975" y="11616"/>
                  </a:cubicBezTo>
                  <a:cubicBezTo>
                    <a:pt x="2765" y="11481"/>
                    <a:pt x="2605" y="11295"/>
                    <a:pt x="2469" y="11098"/>
                  </a:cubicBezTo>
                  <a:cubicBezTo>
                    <a:pt x="2123" y="10604"/>
                    <a:pt x="1840" y="10073"/>
                    <a:pt x="1642" y="9518"/>
                  </a:cubicBezTo>
                  <a:cubicBezTo>
                    <a:pt x="1585" y="9403"/>
                    <a:pt x="1613" y="9256"/>
                    <a:pt x="1746" y="9256"/>
                  </a:cubicBezTo>
                  <a:cubicBezTo>
                    <a:pt x="1756" y="9256"/>
                    <a:pt x="1767" y="9257"/>
                    <a:pt x="1778" y="9259"/>
                  </a:cubicBezTo>
                  <a:lnTo>
                    <a:pt x="1790" y="9259"/>
                  </a:lnTo>
                  <a:cubicBezTo>
                    <a:pt x="1716" y="9073"/>
                    <a:pt x="1617" y="8888"/>
                    <a:pt x="1519" y="8703"/>
                  </a:cubicBezTo>
                  <a:cubicBezTo>
                    <a:pt x="1185" y="8123"/>
                    <a:pt x="642" y="7691"/>
                    <a:pt x="0" y="7493"/>
                  </a:cubicBezTo>
                  <a:lnTo>
                    <a:pt x="0" y="7493"/>
                  </a:lnTo>
                  <a:cubicBezTo>
                    <a:pt x="62" y="7580"/>
                    <a:pt x="148" y="7654"/>
                    <a:pt x="223" y="7728"/>
                  </a:cubicBezTo>
                  <a:cubicBezTo>
                    <a:pt x="679" y="8185"/>
                    <a:pt x="988" y="8777"/>
                    <a:pt x="1099" y="9431"/>
                  </a:cubicBezTo>
                  <a:cubicBezTo>
                    <a:pt x="1346" y="10752"/>
                    <a:pt x="2259" y="11888"/>
                    <a:pt x="3395" y="12271"/>
                  </a:cubicBezTo>
                  <a:cubicBezTo>
                    <a:pt x="3748" y="12393"/>
                    <a:pt x="4126" y="12453"/>
                    <a:pt x="4512" y="12453"/>
                  </a:cubicBezTo>
                  <a:cubicBezTo>
                    <a:pt x="5367" y="12453"/>
                    <a:pt x="6259" y="12161"/>
                    <a:pt x="6999" y="11616"/>
                  </a:cubicBezTo>
                  <a:cubicBezTo>
                    <a:pt x="7962" y="10900"/>
                    <a:pt x="8715" y="9777"/>
                    <a:pt x="9135" y="8419"/>
                  </a:cubicBezTo>
                  <a:cubicBezTo>
                    <a:pt x="9826" y="6160"/>
                    <a:pt x="9950" y="2815"/>
                    <a:pt x="864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1" name="Google Shape;1721;p63"/>
          <p:cNvGrpSpPr/>
          <p:nvPr/>
        </p:nvGrpSpPr>
        <p:grpSpPr>
          <a:xfrm flipH="1">
            <a:off x="7400492" y="3632809"/>
            <a:ext cx="1875030" cy="1511226"/>
            <a:chOff x="6562292" y="3785209"/>
            <a:chExt cx="1875030" cy="1511226"/>
          </a:xfrm>
        </p:grpSpPr>
        <p:grpSp>
          <p:nvGrpSpPr>
            <p:cNvPr id="1722" name="Google Shape;1722;p63"/>
            <p:cNvGrpSpPr/>
            <p:nvPr/>
          </p:nvGrpSpPr>
          <p:grpSpPr>
            <a:xfrm>
              <a:off x="7717466" y="3785209"/>
              <a:ext cx="719856" cy="680112"/>
              <a:chOff x="7717200" y="3905550"/>
              <a:chExt cx="592377" cy="559671"/>
            </a:xfrm>
          </p:grpSpPr>
          <p:sp>
            <p:nvSpPr>
              <p:cNvPr id="1723" name="Google Shape;1723;p63"/>
              <p:cNvSpPr/>
              <p:nvPr/>
            </p:nvSpPr>
            <p:spPr>
              <a:xfrm>
                <a:off x="7724869" y="3917054"/>
                <a:ext cx="581268" cy="532152"/>
              </a:xfrm>
              <a:custGeom>
                <a:avLst/>
                <a:gdLst/>
                <a:ahLst/>
                <a:cxnLst/>
                <a:rect l="l" t="t" r="r" b="b"/>
                <a:pathLst>
                  <a:path w="10308" h="9437" extrusionOk="0">
                    <a:moveTo>
                      <a:pt x="10129" y="1"/>
                    </a:moveTo>
                    <a:cubicBezTo>
                      <a:pt x="9518" y="1"/>
                      <a:pt x="4203" y="2425"/>
                      <a:pt x="3814" y="2672"/>
                    </a:cubicBezTo>
                    <a:cubicBezTo>
                      <a:pt x="3407" y="2932"/>
                      <a:pt x="0" y="4549"/>
                      <a:pt x="0" y="4684"/>
                    </a:cubicBezTo>
                    <a:cubicBezTo>
                      <a:pt x="0" y="4808"/>
                      <a:pt x="2382" y="5425"/>
                      <a:pt x="2382" y="5425"/>
                    </a:cubicBezTo>
                    <a:cubicBezTo>
                      <a:pt x="2382" y="5425"/>
                      <a:pt x="2456" y="6129"/>
                      <a:pt x="2580" y="6771"/>
                    </a:cubicBezTo>
                    <a:cubicBezTo>
                      <a:pt x="2703" y="7400"/>
                      <a:pt x="2963" y="8511"/>
                      <a:pt x="2963" y="8511"/>
                    </a:cubicBezTo>
                    <a:cubicBezTo>
                      <a:pt x="3308" y="8474"/>
                      <a:pt x="4901" y="7104"/>
                      <a:pt x="4901" y="7104"/>
                    </a:cubicBezTo>
                    <a:cubicBezTo>
                      <a:pt x="4901" y="7104"/>
                      <a:pt x="6308" y="9424"/>
                      <a:pt x="6542" y="9437"/>
                    </a:cubicBezTo>
                    <a:cubicBezTo>
                      <a:pt x="6543" y="9437"/>
                      <a:pt x="6543" y="9437"/>
                      <a:pt x="6543" y="9437"/>
                    </a:cubicBezTo>
                    <a:cubicBezTo>
                      <a:pt x="6786" y="9437"/>
                      <a:pt x="10307" y="265"/>
                      <a:pt x="10184" y="18"/>
                    </a:cubicBezTo>
                    <a:cubicBezTo>
                      <a:pt x="10177" y="6"/>
                      <a:pt x="10159" y="1"/>
                      <a:pt x="1012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 name="Google Shape;1724;p63"/>
              <p:cNvSpPr/>
              <p:nvPr/>
            </p:nvSpPr>
            <p:spPr>
              <a:xfrm>
                <a:off x="7717200" y="3905550"/>
                <a:ext cx="592377" cy="559671"/>
              </a:xfrm>
              <a:custGeom>
                <a:avLst/>
                <a:gdLst/>
                <a:ahLst/>
                <a:cxnLst/>
                <a:rect l="l" t="t" r="r" b="b"/>
                <a:pathLst>
                  <a:path w="10505" h="9925" extrusionOk="0">
                    <a:moveTo>
                      <a:pt x="9764" y="420"/>
                    </a:moveTo>
                    <a:cubicBezTo>
                      <a:pt x="9147" y="827"/>
                      <a:pt x="8518" y="1247"/>
                      <a:pt x="7913" y="1654"/>
                    </a:cubicBezTo>
                    <a:cubicBezTo>
                      <a:pt x="7715" y="1802"/>
                      <a:pt x="7505" y="1938"/>
                      <a:pt x="7283" y="2086"/>
                    </a:cubicBezTo>
                    <a:cubicBezTo>
                      <a:pt x="6111" y="2889"/>
                      <a:pt x="4728" y="3839"/>
                      <a:pt x="3382" y="4851"/>
                    </a:cubicBezTo>
                    <a:cubicBezTo>
                      <a:pt x="3148" y="5037"/>
                      <a:pt x="2926" y="5209"/>
                      <a:pt x="2728" y="5382"/>
                    </a:cubicBezTo>
                    <a:lnTo>
                      <a:pt x="2679" y="5419"/>
                    </a:lnTo>
                    <a:lnTo>
                      <a:pt x="2605" y="5493"/>
                    </a:lnTo>
                    <a:cubicBezTo>
                      <a:pt x="2506" y="5432"/>
                      <a:pt x="2407" y="5382"/>
                      <a:pt x="2296" y="5370"/>
                    </a:cubicBezTo>
                    <a:lnTo>
                      <a:pt x="2197" y="5345"/>
                    </a:lnTo>
                    <a:cubicBezTo>
                      <a:pt x="1963" y="5259"/>
                      <a:pt x="1728" y="5197"/>
                      <a:pt x="1482" y="5123"/>
                    </a:cubicBezTo>
                    <a:cubicBezTo>
                      <a:pt x="1087" y="5000"/>
                      <a:pt x="716" y="4913"/>
                      <a:pt x="358" y="4839"/>
                    </a:cubicBezTo>
                    <a:lnTo>
                      <a:pt x="371" y="4839"/>
                    </a:lnTo>
                    <a:lnTo>
                      <a:pt x="420" y="4802"/>
                    </a:lnTo>
                    <a:cubicBezTo>
                      <a:pt x="506" y="4740"/>
                      <a:pt x="605" y="4679"/>
                      <a:pt x="704" y="4629"/>
                    </a:cubicBezTo>
                    <a:cubicBezTo>
                      <a:pt x="815" y="4568"/>
                      <a:pt x="938" y="4518"/>
                      <a:pt x="1062" y="4456"/>
                    </a:cubicBezTo>
                    <a:lnTo>
                      <a:pt x="1210" y="4382"/>
                    </a:lnTo>
                    <a:cubicBezTo>
                      <a:pt x="1802" y="4098"/>
                      <a:pt x="2407" y="3790"/>
                      <a:pt x="3062" y="3457"/>
                    </a:cubicBezTo>
                    <a:cubicBezTo>
                      <a:pt x="3432" y="3259"/>
                      <a:pt x="3827" y="3062"/>
                      <a:pt x="4296" y="2827"/>
                    </a:cubicBezTo>
                    <a:cubicBezTo>
                      <a:pt x="5975" y="1988"/>
                      <a:pt x="7382" y="1309"/>
                      <a:pt x="8876" y="729"/>
                    </a:cubicBezTo>
                    <a:cubicBezTo>
                      <a:pt x="9159" y="605"/>
                      <a:pt x="9468" y="506"/>
                      <a:pt x="9764" y="420"/>
                    </a:cubicBezTo>
                    <a:close/>
                    <a:moveTo>
                      <a:pt x="9949" y="494"/>
                    </a:moveTo>
                    <a:lnTo>
                      <a:pt x="9949" y="494"/>
                    </a:lnTo>
                    <a:cubicBezTo>
                      <a:pt x="9814" y="630"/>
                      <a:pt x="9678" y="790"/>
                      <a:pt x="9542" y="938"/>
                    </a:cubicBezTo>
                    <a:cubicBezTo>
                      <a:pt x="9468" y="1037"/>
                      <a:pt x="9394" y="1124"/>
                      <a:pt x="9320" y="1198"/>
                    </a:cubicBezTo>
                    <a:cubicBezTo>
                      <a:pt x="8900" y="1654"/>
                      <a:pt x="8468" y="2111"/>
                      <a:pt x="8049" y="2568"/>
                    </a:cubicBezTo>
                    <a:cubicBezTo>
                      <a:pt x="7296" y="3358"/>
                      <a:pt x="6543" y="4148"/>
                      <a:pt x="5790" y="4938"/>
                    </a:cubicBezTo>
                    <a:lnTo>
                      <a:pt x="5283" y="5469"/>
                    </a:lnTo>
                    <a:lnTo>
                      <a:pt x="4913" y="5864"/>
                    </a:lnTo>
                    <a:cubicBezTo>
                      <a:pt x="4777" y="6012"/>
                      <a:pt x="4642" y="6160"/>
                      <a:pt x="4493" y="6308"/>
                    </a:cubicBezTo>
                    <a:lnTo>
                      <a:pt x="4469" y="6308"/>
                    </a:lnTo>
                    <a:cubicBezTo>
                      <a:pt x="4358" y="6370"/>
                      <a:pt x="4259" y="6456"/>
                      <a:pt x="4197" y="6567"/>
                    </a:cubicBezTo>
                    <a:cubicBezTo>
                      <a:pt x="4173" y="6580"/>
                      <a:pt x="4160" y="6604"/>
                      <a:pt x="4148" y="6617"/>
                    </a:cubicBezTo>
                    <a:cubicBezTo>
                      <a:pt x="4061" y="6740"/>
                      <a:pt x="3987" y="6863"/>
                      <a:pt x="3913" y="6987"/>
                    </a:cubicBezTo>
                    <a:lnTo>
                      <a:pt x="3864" y="7086"/>
                    </a:lnTo>
                    <a:cubicBezTo>
                      <a:pt x="3790" y="7209"/>
                      <a:pt x="3716" y="7320"/>
                      <a:pt x="3642" y="7431"/>
                    </a:cubicBezTo>
                    <a:cubicBezTo>
                      <a:pt x="3580" y="7555"/>
                      <a:pt x="3518" y="7641"/>
                      <a:pt x="3444" y="7752"/>
                    </a:cubicBezTo>
                    <a:lnTo>
                      <a:pt x="3173" y="8221"/>
                    </a:lnTo>
                    <a:lnTo>
                      <a:pt x="3123" y="8295"/>
                    </a:lnTo>
                    <a:cubicBezTo>
                      <a:pt x="3025" y="7876"/>
                      <a:pt x="2950" y="7444"/>
                      <a:pt x="2889" y="7024"/>
                    </a:cubicBezTo>
                    <a:cubicBezTo>
                      <a:pt x="2827" y="6592"/>
                      <a:pt x="2765" y="6148"/>
                      <a:pt x="2654" y="5728"/>
                    </a:cubicBezTo>
                    <a:cubicBezTo>
                      <a:pt x="2679" y="5678"/>
                      <a:pt x="2691" y="5629"/>
                      <a:pt x="2679" y="5580"/>
                    </a:cubicBezTo>
                    <a:cubicBezTo>
                      <a:pt x="2827" y="5456"/>
                      <a:pt x="2975" y="5333"/>
                      <a:pt x="3136" y="5222"/>
                    </a:cubicBezTo>
                    <a:cubicBezTo>
                      <a:pt x="3210" y="5172"/>
                      <a:pt x="3284" y="5123"/>
                      <a:pt x="3358" y="5074"/>
                    </a:cubicBezTo>
                    <a:cubicBezTo>
                      <a:pt x="3950" y="4629"/>
                      <a:pt x="4568" y="4197"/>
                      <a:pt x="5098" y="3815"/>
                    </a:cubicBezTo>
                    <a:cubicBezTo>
                      <a:pt x="6333" y="2950"/>
                      <a:pt x="7666" y="2025"/>
                      <a:pt x="9024" y="1111"/>
                    </a:cubicBezTo>
                    <a:lnTo>
                      <a:pt x="9196" y="988"/>
                    </a:lnTo>
                    <a:cubicBezTo>
                      <a:pt x="9443" y="827"/>
                      <a:pt x="9703" y="654"/>
                      <a:pt x="9949" y="494"/>
                    </a:cubicBezTo>
                    <a:close/>
                    <a:moveTo>
                      <a:pt x="4530" y="6530"/>
                    </a:moveTo>
                    <a:cubicBezTo>
                      <a:pt x="4555" y="6555"/>
                      <a:pt x="4580" y="6580"/>
                      <a:pt x="4592" y="6617"/>
                    </a:cubicBezTo>
                    <a:lnTo>
                      <a:pt x="4617" y="6641"/>
                    </a:lnTo>
                    <a:cubicBezTo>
                      <a:pt x="4679" y="6777"/>
                      <a:pt x="4753" y="6901"/>
                      <a:pt x="4802" y="7036"/>
                    </a:cubicBezTo>
                    <a:lnTo>
                      <a:pt x="4839" y="7110"/>
                    </a:lnTo>
                    <a:cubicBezTo>
                      <a:pt x="4864" y="7160"/>
                      <a:pt x="4888" y="7221"/>
                      <a:pt x="4925" y="7283"/>
                    </a:cubicBezTo>
                    <a:cubicBezTo>
                      <a:pt x="4802" y="7345"/>
                      <a:pt x="4691" y="7419"/>
                      <a:pt x="4580" y="7505"/>
                    </a:cubicBezTo>
                    <a:cubicBezTo>
                      <a:pt x="4555" y="7530"/>
                      <a:pt x="4530" y="7542"/>
                      <a:pt x="4493" y="7567"/>
                    </a:cubicBezTo>
                    <a:cubicBezTo>
                      <a:pt x="4333" y="7691"/>
                      <a:pt x="4160" y="7826"/>
                      <a:pt x="4000" y="7950"/>
                    </a:cubicBezTo>
                    <a:cubicBezTo>
                      <a:pt x="3901" y="8024"/>
                      <a:pt x="3815" y="8098"/>
                      <a:pt x="3728" y="8172"/>
                    </a:cubicBezTo>
                    <a:lnTo>
                      <a:pt x="3580" y="8308"/>
                    </a:lnTo>
                    <a:lnTo>
                      <a:pt x="3518" y="8357"/>
                    </a:lnTo>
                    <a:cubicBezTo>
                      <a:pt x="3457" y="8406"/>
                      <a:pt x="3395" y="8456"/>
                      <a:pt x="3321" y="8505"/>
                    </a:cubicBezTo>
                    <a:cubicBezTo>
                      <a:pt x="3407" y="8382"/>
                      <a:pt x="3481" y="8258"/>
                      <a:pt x="3555" y="8135"/>
                    </a:cubicBezTo>
                    <a:cubicBezTo>
                      <a:pt x="3703" y="7876"/>
                      <a:pt x="3864" y="7629"/>
                      <a:pt x="4000" y="7370"/>
                    </a:cubicBezTo>
                    <a:cubicBezTo>
                      <a:pt x="4049" y="7296"/>
                      <a:pt x="4086" y="7209"/>
                      <a:pt x="4135" y="7123"/>
                    </a:cubicBezTo>
                    <a:cubicBezTo>
                      <a:pt x="4222" y="6925"/>
                      <a:pt x="4333" y="6752"/>
                      <a:pt x="4469" y="6592"/>
                    </a:cubicBezTo>
                    <a:cubicBezTo>
                      <a:pt x="4493" y="6567"/>
                      <a:pt x="4506" y="6543"/>
                      <a:pt x="4530" y="6530"/>
                    </a:cubicBezTo>
                    <a:close/>
                    <a:moveTo>
                      <a:pt x="9912" y="877"/>
                    </a:moveTo>
                    <a:lnTo>
                      <a:pt x="9912" y="877"/>
                    </a:lnTo>
                    <a:cubicBezTo>
                      <a:pt x="9826" y="1087"/>
                      <a:pt x="9752" y="1296"/>
                      <a:pt x="9690" y="1469"/>
                    </a:cubicBezTo>
                    <a:cubicBezTo>
                      <a:pt x="9431" y="2222"/>
                      <a:pt x="9147" y="2963"/>
                      <a:pt x="8876" y="3654"/>
                    </a:cubicBezTo>
                    <a:cubicBezTo>
                      <a:pt x="8567" y="4444"/>
                      <a:pt x="8258" y="5246"/>
                      <a:pt x="7950" y="6049"/>
                    </a:cubicBezTo>
                    <a:cubicBezTo>
                      <a:pt x="7654" y="6802"/>
                      <a:pt x="7357" y="7567"/>
                      <a:pt x="7073" y="8320"/>
                    </a:cubicBezTo>
                    <a:cubicBezTo>
                      <a:pt x="7012" y="8456"/>
                      <a:pt x="6962" y="8604"/>
                      <a:pt x="6913" y="8740"/>
                    </a:cubicBezTo>
                    <a:cubicBezTo>
                      <a:pt x="6839" y="8962"/>
                      <a:pt x="6752" y="9196"/>
                      <a:pt x="6666" y="9406"/>
                    </a:cubicBezTo>
                    <a:cubicBezTo>
                      <a:pt x="6580" y="9258"/>
                      <a:pt x="6506" y="9110"/>
                      <a:pt x="6407" y="8974"/>
                    </a:cubicBezTo>
                    <a:lnTo>
                      <a:pt x="6333" y="8863"/>
                    </a:lnTo>
                    <a:lnTo>
                      <a:pt x="6197" y="8666"/>
                    </a:lnTo>
                    <a:cubicBezTo>
                      <a:pt x="6073" y="8468"/>
                      <a:pt x="5938" y="8258"/>
                      <a:pt x="5814" y="8061"/>
                    </a:cubicBezTo>
                    <a:cubicBezTo>
                      <a:pt x="5580" y="7715"/>
                      <a:pt x="5345" y="7345"/>
                      <a:pt x="5086" y="6851"/>
                    </a:cubicBezTo>
                    <a:lnTo>
                      <a:pt x="5061" y="6814"/>
                    </a:lnTo>
                    <a:cubicBezTo>
                      <a:pt x="4975" y="6666"/>
                      <a:pt x="4839" y="6407"/>
                      <a:pt x="4654" y="6333"/>
                    </a:cubicBezTo>
                    <a:cubicBezTo>
                      <a:pt x="5197" y="5839"/>
                      <a:pt x="5703" y="5308"/>
                      <a:pt x="6197" y="4790"/>
                    </a:cubicBezTo>
                    <a:cubicBezTo>
                      <a:pt x="6320" y="4654"/>
                      <a:pt x="6444" y="4530"/>
                      <a:pt x="6567" y="4395"/>
                    </a:cubicBezTo>
                    <a:cubicBezTo>
                      <a:pt x="7394" y="3531"/>
                      <a:pt x="8382" y="2494"/>
                      <a:pt x="9345" y="1469"/>
                    </a:cubicBezTo>
                    <a:cubicBezTo>
                      <a:pt x="9419" y="1383"/>
                      <a:pt x="9493" y="1309"/>
                      <a:pt x="9579" y="1222"/>
                    </a:cubicBezTo>
                    <a:cubicBezTo>
                      <a:pt x="9690" y="1111"/>
                      <a:pt x="9801" y="1000"/>
                      <a:pt x="9912" y="877"/>
                    </a:cubicBezTo>
                    <a:close/>
                    <a:moveTo>
                      <a:pt x="10172" y="0"/>
                    </a:moveTo>
                    <a:cubicBezTo>
                      <a:pt x="10085" y="0"/>
                      <a:pt x="10011" y="13"/>
                      <a:pt x="9937" y="25"/>
                    </a:cubicBezTo>
                    <a:cubicBezTo>
                      <a:pt x="9653" y="99"/>
                      <a:pt x="9369" y="185"/>
                      <a:pt x="9098" y="297"/>
                    </a:cubicBezTo>
                    <a:cubicBezTo>
                      <a:pt x="8258" y="605"/>
                      <a:pt x="7444" y="988"/>
                      <a:pt x="6691" y="1346"/>
                    </a:cubicBezTo>
                    <a:cubicBezTo>
                      <a:pt x="5506" y="1914"/>
                      <a:pt x="4271" y="2543"/>
                      <a:pt x="2913" y="3247"/>
                    </a:cubicBezTo>
                    <a:cubicBezTo>
                      <a:pt x="2407" y="3518"/>
                      <a:pt x="1889" y="3777"/>
                      <a:pt x="1370" y="4024"/>
                    </a:cubicBezTo>
                    <a:lnTo>
                      <a:pt x="667" y="4382"/>
                    </a:lnTo>
                    <a:cubicBezTo>
                      <a:pt x="482" y="4469"/>
                      <a:pt x="309" y="4568"/>
                      <a:pt x="161" y="4703"/>
                    </a:cubicBezTo>
                    <a:cubicBezTo>
                      <a:pt x="136" y="4728"/>
                      <a:pt x="111" y="4765"/>
                      <a:pt x="99" y="4802"/>
                    </a:cubicBezTo>
                    <a:cubicBezTo>
                      <a:pt x="50" y="4814"/>
                      <a:pt x="25" y="4851"/>
                      <a:pt x="13" y="4888"/>
                    </a:cubicBezTo>
                    <a:cubicBezTo>
                      <a:pt x="0" y="4938"/>
                      <a:pt x="25" y="4975"/>
                      <a:pt x="62" y="5000"/>
                    </a:cubicBezTo>
                    <a:cubicBezTo>
                      <a:pt x="482" y="5172"/>
                      <a:pt x="914" y="5333"/>
                      <a:pt x="1346" y="5456"/>
                    </a:cubicBezTo>
                    <a:cubicBezTo>
                      <a:pt x="1593" y="5530"/>
                      <a:pt x="1827" y="5617"/>
                      <a:pt x="2074" y="5691"/>
                    </a:cubicBezTo>
                    <a:cubicBezTo>
                      <a:pt x="2160" y="5715"/>
                      <a:pt x="2235" y="5740"/>
                      <a:pt x="2321" y="5765"/>
                    </a:cubicBezTo>
                    <a:lnTo>
                      <a:pt x="2395" y="5790"/>
                    </a:lnTo>
                    <a:lnTo>
                      <a:pt x="2407" y="5802"/>
                    </a:lnTo>
                    <a:cubicBezTo>
                      <a:pt x="2432" y="5814"/>
                      <a:pt x="2444" y="5827"/>
                      <a:pt x="2469" y="5827"/>
                    </a:cubicBezTo>
                    <a:cubicBezTo>
                      <a:pt x="2494" y="6061"/>
                      <a:pt x="2518" y="6283"/>
                      <a:pt x="2543" y="6518"/>
                    </a:cubicBezTo>
                    <a:cubicBezTo>
                      <a:pt x="2617" y="7246"/>
                      <a:pt x="2691" y="7999"/>
                      <a:pt x="2950" y="8690"/>
                    </a:cubicBezTo>
                    <a:lnTo>
                      <a:pt x="2950" y="8703"/>
                    </a:lnTo>
                    <a:cubicBezTo>
                      <a:pt x="2950" y="8740"/>
                      <a:pt x="2963" y="8764"/>
                      <a:pt x="2987" y="8789"/>
                    </a:cubicBezTo>
                    <a:cubicBezTo>
                      <a:pt x="3012" y="8838"/>
                      <a:pt x="3062" y="8876"/>
                      <a:pt x="3111" y="8876"/>
                    </a:cubicBezTo>
                    <a:lnTo>
                      <a:pt x="3148" y="8876"/>
                    </a:lnTo>
                    <a:cubicBezTo>
                      <a:pt x="3457" y="8764"/>
                      <a:pt x="3728" y="8604"/>
                      <a:pt x="3975" y="8382"/>
                    </a:cubicBezTo>
                    <a:cubicBezTo>
                      <a:pt x="4012" y="8345"/>
                      <a:pt x="4061" y="8308"/>
                      <a:pt x="4111" y="8271"/>
                    </a:cubicBezTo>
                    <a:cubicBezTo>
                      <a:pt x="4222" y="8184"/>
                      <a:pt x="4333" y="8098"/>
                      <a:pt x="4444" y="8024"/>
                    </a:cubicBezTo>
                    <a:lnTo>
                      <a:pt x="4617" y="7900"/>
                    </a:lnTo>
                    <a:lnTo>
                      <a:pt x="4765" y="7789"/>
                    </a:lnTo>
                    <a:cubicBezTo>
                      <a:pt x="4864" y="7728"/>
                      <a:pt x="4963" y="7653"/>
                      <a:pt x="5049" y="7579"/>
                    </a:cubicBezTo>
                    <a:cubicBezTo>
                      <a:pt x="5160" y="7777"/>
                      <a:pt x="5296" y="7999"/>
                      <a:pt x="5444" y="8258"/>
                    </a:cubicBezTo>
                    <a:cubicBezTo>
                      <a:pt x="5617" y="8530"/>
                      <a:pt x="5790" y="8814"/>
                      <a:pt x="5950" y="9061"/>
                    </a:cubicBezTo>
                    <a:cubicBezTo>
                      <a:pt x="6012" y="9147"/>
                      <a:pt x="6061" y="9246"/>
                      <a:pt x="6123" y="9345"/>
                    </a:cubicBezTo>
                    <a:cubicBezTo>
                      <a:pt x="6222" y="9530"/>
                      <a:pt x="6345" y="9703"/>
                      <a:pt x="6468" y="9875"/>
                    </a:cubicBezTo>
                    <a:cubicBezTo>
                      <a:pt x="6493" y="9900"/>
                      <a:pt x="6543" y="9925"/>
                      <a:pt x="6580" y="9925"/>
                    </a:cubicBezTo>
                    <a:cubicBezTo>
                      <a:pt x="6629" y="9925"/>
                      <a:pt x="6666" y="9900"/>
                      <a:pt x="6703" y="9875"/>
                    </a:cubicBezTo>
                    <a:cubicBezTo>
                      <a:pt x="6728" y="9838"/>
                      <a:pt x="6752" y="9789"/>
                      <a:pt x="6752" y="9740"/>
                    </a:cubicBezTo>
                    <a:cubicBezTo>
                      <a:pt x="6925" y="9431"/>
                      <a:pt x="7073" y="9110"/>
                      <a:pt x="7209" y="8801"/>
                    </a:cubicBezTo>
                    <a:lnTo>
                      <a:pt x="7258" y="8703"/>
                    </a:lnTo>
                    <a:cubicBezTo>
                      <a:pt x="7555" y="8024"/>
                      <a:pt x="7851" y="7333"/>
                      <a:pt x="8123" y="6666"/>
                    </a:cubicBezTo>
                    <a:lnTo>
                      <a:pt x="8147" y="6592"/>
                    </a:lnTo>
                    <a:cubicBezTo>
                      <a:pt x="8740" y="5185"/>
                      <a:pt x="9406" y="3518"/>
                      <a:pt x="10024" y="1827"/>
                    </a:cubicBezTo>
                    <a:cubicBezTo>
                      <a:pt x="10135" y="1519"/>
                      <a:pt x="10258" y="1210"/>
                      <a:pt x="10357" y="877"/>
                    </a:cubicBezTo>
                    <a:lnTo>
                      <a:pt x="10369" y="827"/>
                    </a:lnTo>
                    <a:cubicBezTo>
                      <a:pt x="10443" y="654"/>
                      <a:pt x="10480" y="469"/>
                      <a:pt x="10468" y="284"/>
                    </a:cubicBezTo>
                    <a:cubicBezTo>
                      <a:pt x="10505" y="222"/>
                      <a:pt x="10493" y="148"/>
                      <a:pt x="10443" y="111"/>
                    </a:cubicBezTo>
                    <a:cubicBezTo>
                      <a:pt x="10369" y="37"/>
                      <a:pt x="10270" y="0"/>
                      <a:pt x="101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25" name="Google Shape;1725;p63"/>
            <p:cNvSpPr/>
            <p:nvPr/>
          </p:nvSpPr>
          <p:spPr>
            <a:xfrm>
              <a:off x="6562292" y="4354432"/>
              <a:ext cx="1368335" cy="942004"/>
            </a:xfrm>
            <a:custGeom>
              <a:avLst/>
              <a:gdLst/>
              <a:ahLst/>
              <a:cxnLst/>
              <a:rect l="l" t="t" r="r" b="b"/>
              <a:pathLst>
                <a:path w="16999" h="11703" extrusionOk="0">
                  <a:moveTo>
                    <a:pt x="16961" y="211"/>
                  </a:moveTo>
                  <a:cubicBezTo>
                    <a:pt x="16998" y="87"/>
                    <a:pt x="16850" y="1"/>
                    <a:pt x="16764" y="100"/>
                  </a:cubicBezTo>
                  <a:cubicBezTo>
                    <a:pt x="16752" y="112"/>
                    <a:pt x="16752" y="124"/>
                    <a:pt x="16739" y="137"/>
                  </a:cubicBezTo>
                  <a:lnTo>
                    <a:pt x="16727" y="186"/>
                  </a:lnTo>
                  <a:lnTo>
                    <a:pt x="16715" y="235"/>
                  </a:lnTo>
                  <a:lnTo>
                    <a:pt x="16690" y="285"/>
                  </a:lnTo>
                  <a:lnTo>
                    <a:pt x="16665" y="346"/>
                  </a:lnTo>
                  <a:cubicBezTo>
                    <a:pt x="16616" y="495"/>
                    <a:pt x="16826" y="569"/>
                    <a:pt x="16887" y="433"/>
                  </a:cubicBezTo>
                  <a:lnTo>
                    <a:pt x="16912" y="359"/>
                  </a:lnTo>
                  <a:lnTo>
                    <a:pt x="16924" y="309"/>
                  </a:lnTo>
                  <a:lnTo>
                    <a:pt x="16949" y="260"/>
                  </a:lnTo>
                  <a:close/>
                  <a:moveTo>
                    <a:pt x="260" y="10197"/>
                  </a:moveTo>
                  <a:cubicBezTo>
                    <a:pt x="137" y="10110"/>
                    <a:pt x="1" y="10283"/>
                    <a:pt x="112" y="10382"/>
                  </a:cubicBezTo>
                  <a:lnTo>
                    <a:pt x="186" y="10444"/>
                  </a:lnTo>
                  <a:lnTo>
                    <a:pt x="248" y="10481"/>
                  </a:lnTo>
                  <a:lnTo>
                    <a:pt x="309" y="10530"/>
                  </a:lnTo>
                  <a:cubicBezTo>
                    <a:pt x="433" y="10617"/>
                    <a:pt x="569" y="10431"/>
                    <a:pt x="445" y="10345"/>
                  </a:cubicBezTo>
                  <a:lnTo>
                    <a:pt x="384" y="10296"/>
                  </a:lnTo>
                  <a:lnTo>
                    <a:pt x="334" y="10259"/>
                  </a:lnTo>
                  <a:close/>
                  <a:moveTo>
                    <a:pt x="1013" y="10728"/>
                  </a:moveTo>
                  <a:cubicBezTo>
                    <a:pt x="890" y="10617"/>
                    <a:pt x="741" y="10789"/>
                    <a:pt x="853" y="10900"/>
                  </a:cubicBezTo>
                  <a:cubicBezTo>
                    <a:pt x="865" y="10900"/>
                    <a:pt x="877" y="10913"/>
                    <a:pt x="890" y="10925"/>
                  </a:cubicBezTo>
                  <a:lnTo>
                    <a:pt x="951" y="10962"/>
                  </a:lnTo>
                  <a:lnTo>
                    <a:pt x="1013" y="10999"/>
                  </a:lnTo>
                  <a:lnTo>
                    <a:pt x="1087" y="11036"/>
                  </a:lnTo>
                  <a:cubicBezTo>
                    <a:pt x="1211" y="11135"/>
                    <a:pt x="1359" y="10962"/>
                    <a:pt x="1248" y="10863"/>
                  </a:cubicBezTo>
                  <a:cubicBezTo>
                    <a:pt x="1235" y="10851"/>
                    <a:pt x="1223" y="10839"/>
                    <a:pt x="1211" y="10839"/>
                  </a:cubicBezTo>
                  <a:lnTo>
                    <a:pt x="1136" y="10802"/>
                  </a:lnTo>
                  <a:lnTo>
                    <a:pt x="1075" y="10765"/>
                  </a:lnTo>
                  <a:close/>
                  <a:moveTo>
                    <a:pt x="1828" y="11123"/>
                  </a:moveTo>
                  <a:cubicBezTo>
                    <a:pt x="1680" y="11073"/>
                    <a:pt x="1593" y="11283"/>
                    <a:pt x="1741" y="11345"/>
                  </a:cubicBezTo>
                  <a:lnTo>
                    <a:pt x="1791" y="11370"/>
                  </a:lnTo>
                  <a:lnTo>
                    <a:pt x="1852" y="11382"/>
                  </a:lnTo>
                  <a:lnTo>
                    <a:pt x="1914" y="11407"/>
                  </a:lnTo>
                  <a:lnTo>
                    <a:pt x="1964" y="11431"/>
                  </a:lnTo>
                  <a:cubicBezTo>
                    <a:pt x="2001" y="11444"/>
                    <a:pt x="2050" y="11431"/>
                    <a:pt x="2075" y="11394"/>
                  </a:cubicBezTo>
                  <a:cubicBezTo>
                    <a:pt x="2136" y="11345"/>
                    <a:pt x="2124" y="11234"/>
                    <a:pt x="2038" y="11209"/>
                  </a:cubicBezTo>
                  <a:lnTo>
                    <a:pt x="1988" y="11184"/>
                  </a:lnTo>
                  <a:lnTo>
                    <a:pt x="1927" y="11172"/>
                  </a:lnTo>
                  <a:lnTo>
                    <a:pt x="1877" y="11147"/>
                  </a:lnTo>
                  <a:close/>
                  <a:moveTo>
                    <a:pt x="2692" y="11382"/>
                  </a:moveTo>
                  <a:cubicBezTo>
                    <a:pt x="2568" y="11370"/>
                    <a:pt x="2507" y="11518"/>
                    <a:pt x="2605" y="11592"/>
                  </a:cubicBezTo>
                  <a:cubicBezTo>
                    <a:pt x="2618" y="11604"/>
                    <a:pt x="2630" y="11616"/>
                    <a:pt x="2642" y="11616"/>
                  </a:cubicBezTo>
                  <a:lnTo>
                    <a:pt x="2717" y="11629"/>
                  </a:lnTo>
                  <a:lnTo>
                    <a:pt x="2778" y="11641"/>
                  </a:lnTo>
                  <a:lnTo>
                    <a:pt x="2840" y="11653"/>
                  </a:lnTo>
                  <a:lnTo>
                    <a:pt x="2877" y="11653"/>
                  </a:lnTo>
                  <a:cubicBezTo>
                    <a:pt x="3013" y="11666"/>
                    <a:pt x="3062" y="11481"/>
                    <a:pt x="2939" y="11431"/>
                  </a:cubicBezTo>
                  <a:lnTo>
                    <a:pt x="2914" y="11431"/>
                  </a:lnTo>
                  <a:lnTo>
                    <a:pt x="2865" y="11431"/>
                  </a:lnTo>
                  <a:lnTo>
                    <a:pt x="2815" y="11419"/>
                  </a:lnTo>
                  <a:lnTo>
                    <a:pt x="2766" y="11407"/>
                  </a:lnTo>
                  <a:lnTo>
                    <a:pt x="2692" y="11394"/>
                  </a:lnTo>
                  <a:close/>
                  <a:moveTo>
                    <a:pt x="3593" y="11468"/>
                  </a:moveTo>
                  <a:cubicBezTo>
                    <a:pt x="3457" y="11481"/>
                    <a:pt x="3432" y="11653"/>
                    <a:pt x="3556" y="11690"/>
                  </a:cubicBezTo>
                  <a:cubicBezTo>
                    <a:pt x="3568" y="11703"/>
                    <a:pt x="3581" y="11703"/>
                    <a:pt x="3593" y="11690"/>
                  </a:cubicBezTo>
                  <a:lnTo>
                    <a:pt x="3679" y="11690"/>
                  </a:lnTo>
                  <a:lnTo>
                    <a:pt x="3741" y="11690"/>
                  </a:lnTo>
                  <a:lnTo>
                    <a:pt x="3790" y="11690"/>
                  </a:lnTo>
                  <a:lnTo>
                    <a:pt x="3827" y="11690"/>
                  </a:lnTo>
                  <a:cubicBezTo>
                    <a:pt x="3963" y="11690"/>
                    <a:pt x="3988" y="11518"/>
                    <a:pt x="3865" y="11468"/>
                  </a:cubicBezTo>
                  <a:cubicBezTo>
                    <a:pt x="3852" y="11468"/>
                    <a:pt x="3840" y="11468"/>
                    <a:pt x="3815" y="11468"/>
                  </a:cubicBezTo>
                  <a:lnTo>
                    <a:pt x="3778" y="11468"/>
                  </a:lnTo>
                  <a:lnTo>
                    <a:pt x="3729" y="11468"/>
                  </a:lnTo>
                  <a:lnTo>
                    <a:pt x="3593" y="11468"/>
                  </a:lnTo>
                  <a:close/>
                  <a:moveTo>
                    <a:pt x="4482" y="11357"/>
                  </a:moveTo>
                  <a:cubicBezTo>
                    <a:pt x="4371" y="11394"/>
                    <a:pt x="4371" y="11567"/>
                    <a:pt x="4482" y="11592"/>
                  </a:cubicBezTo>
                  <a:cubicBezTo>
                    <a:pt x="4506" y="11592"/>
                    <a:pt x="4519" y="11592"/>
                    <a:pt x="4531" y="11592"/>
                  </a:cubicBezTo>
                  <a:lnTo>
                    <a:pt x="4593" y="11579"/>
                  </a:lnTo>
                  <a:lnTo>
                    <a:pt x="4642" y="11567"/>
                  </a:lnTo>
                  <a:lnTo>
                    <a:pt x="4704" y="11555"/>
                  </a:lnTo>
                  <a:lnTo>
                    <a:pt x="4766" y="11530"/>
                  </a:lnTo>
                  <a:cubicBezTo>
                    <a:pt x="4864" y="11505"/>
                    <a:pt x="4877" y="11370"/>
                    <a:pt x="4790" y="11320"/>
                  </a:cubicBezTo>
                  <a:cubicBezTo>
                    <a:pt x="4766" y="11308"/>
                    <a:pt x="4729" y="11295"/>
                    <a:pt x="4704" y="11308"/>
                  </a:cubicBezTo>
                  <a:lnTo>
                    <a:pt x="4642" y="11320"/>
                  </a:lnTo>
                  <a:lnTo>
                    <a:pt x="4593" y="11333"/>
                  </a:lnTo>
                  <a:lnTo>
                    <a:pt x="4543" y="11345"/>
                  </a:lnTo>
                  <a:lnTo>
                    <a:pt x="4482" y="11370"/>
                  </a:lnTo>
                  <a:close/>
                  <a:moveTo>
                    <a:pt x="5346" y="11073"/>
                  </a:moveTo>
                  <a:cubicBezTo>
                    <a:pt x="5222" y="11123"/>
                    <a:pt x="5272" y="11308"/>
                    <a:pt x="5395" y="11295"/>
                  </a:cubicBezTo>
                  <a:cubicBezTo>
                    <a:pt x="5408" y="11295"/>
                    <a:pt x="5432" y="11295"/>
                    <a:pt x="5445" y="11283"/>
                  </a:cubicBezTo>
                  <a:lnTo>
                    <a:pt x="5469" y="11271"/>
                  </a:lnTo>
                  <a:lnTo>
                    <a:pt x="5519" y="11258"/>
                  </a:lnTo>
                  <a:lnTo>
                    <a:pt x="5568" y="11234"/>
                  </a:lnTo>
                  <a:lnTo>
                    <a:pt x="5617" y="11209"/>
                  </a:lnTo>
                  <a:lnTo>
                    <a:pt x="5654" y="11184"/>
                  </a:lnTo>
                  <a:cubicBezTo>
                    <a:pt x="5741" y="11147"/>
                    <a:pt x="5741" y="11012"/>
                    <a:pt x="5642" y="10975"/>
                  </a:cubicBezTo>
                  <a:cubicBezTo>
                    <a:pt x="5617" y="10962"/>
                    <a:pt x="5580" y="10962"/>
                    <a:pt x="5556" y="10975"/>
                  </a:cubicBezTo>
                  <a:lnTo>
                    <a:pt x="5469" y="11012"/>
                  </a:lnTo>
                  <a:lnTo>
                    <a:pt x="5420" y="11036"/>
                  </a:lnTo>
                  <a:lnTo>
                    <a:pt x="5346" y="11073"/>
                  </a:lnTo>
                  <a:close/>
                  <a:moveTo>
                    <a:pt x="6136" y="10641"/>
                  </a:moveTo>
                  <a:cubicBezTo>
                    <a:pt x="6099" y="10666"/>
                    <a:pt x="6086" y="10703"/>
                    <a:pt x="6086" y="10752"/>
                  </a:cubicBezTo>
                  <a:cubicBezTo>
                    <a:pt x="6111" y="10839"/>
                    <a:pt x="6198" y="10876"/>
                    <a:pt x="6272" y="10839"/>
                  </a:cubicBezTo>
                  <a:lnTo>
                    <a:pt x="6333" y="10789"/>
                  </a:lnTo>
                  <a:lnTo>
                    <a:pt x="6370" y="10765"/>
                  </a:lnTo>
                  <a:lnTo>
                    <a:pt x="6420" y="10728"/>
                  </a:lnTo>
                  <a:lnTo>
                    <a:pt x="6469" y="10703"/>
                  </a:lnTo>
                  <a:cubicBezTo>
                    <a:pt x="6580" y="10617"/>
                    <a:pt x="6481" y="10444"/>
                    <a:pt x="6358" y="10493"/>
                  </a:cubicBezTo>
                  <a:lnTo>
                    <a:pt x="6333" y="10505"/>
                  </a:lnTo>
                  <a:lnTo>
                    <a:pt x="6247" y="10567"/>
                  </a:lnTo>
                  <a:cubicBezTo>
                    <a:pt x="6210" y="10592"/>
                    <a:pt x="6173" y="10617"/>
                    <a:pt x="6136" y="10641"/>
                  </a:cubicBezTo>
                  <a:close/>
                  <a:moveTo>
                    <a:pt x="6864" y="10086"/>
                  </a:moveTo>
                  <a:cubicBezTo>
                    <a:pt x="6753" y="10160"/>
                    <a:pt x="6864" y="10333"/>
                    <a:pt x="6988" y="10271"/>
                  </a:cubicBezTo>
                  <a:cubicBezTo>
                    <a:pt x="7000" y="10271"/>
                    <a:pt x="7000" y="10259"/>
                    <a:pt x="7012" y="10259"/>
                  </a:cubicBezTo>
                  <a:lnTo>
                    <a:pt x="7185" y="10098"/>
                  </a:lnTo>
                  <a:cubicBezTo>
                    <a:pt x="7222" y="10061"/>
                    <a:pt x="7234" y="10012"/>
                    <a:pt x="7210" y="9962"/>
                  </a:cubicBezTo>
                  <a:cubicBezTo>
                    <a:pt x="7173" y="9888"/>
                    <a:pt x="7086" y="9876"/>
                    <a:pt x="7025" y="9925"/>
                  </a:cubicBezTo>
                  <a:cubicBezTo>
                    <a:pt x="6975" y="9987"/>
                    <a:pt x="6913" y="10036"/>
                    <a:pt x="6864" y="10086"/>
                  </a:cubicBezTo>
                  <a:close/>
                  <a:moveTo>
                    <a:pt x="7494" y="9432"/>
                  </a:moveTo>
                  <a:cubicBezTo>
                    <a:pt x="7395" y="9543"/>
                    <a:pt x="7568" y="9703"/>
                    <a:pt x="7679" y="9580"/>
                  </a:cubicBezTo>
                  <a:lnTo>
                    <a:pt x="7827" y="9407"/>
                  </a:lnTo>
                  <a:cubicBezTo>
                    <a:pt x="7926" y="9296"/>
                    <a:pt x="7790" y="9148"/>
                    <a:pt x="7679" y="9222"/>
                  </a:cubicBezTo>
                  <a:cubicBezTo>
                    <a:pt x="7666" y="9234"/>
                    <a:pt x="7654" y="9246"/>
                    <a:pt x="7642" y="9259"/>
                  </a:cubicBezTo>
                  <a:cubicBezTo>
                    <a:pt x="7592" y="9320"/>
                    <a:pt x="7543" y="9370"/>
                    <a:pt x="7494" y="9432"/>
                  </a:cubicBezTo>
                  <a:close/>
                  <a:moveTo>
                    <a:pt x="8049" y="8703"/>
                  </a:moveTo>
                  <a:cubicBezTo>
                    <a:pt x="7963" y="8827"/>
                    <a:pt x="8160" y="8975"/>
                    <a:pt x="8247" y="8827"/>
                  </a:cubicBezTo>
                  <a:cubicBezTo>
                    <a:pt x="8296" y="8765"/>
                    <a:pt x="8333" y="8703"/>
                    <a:pt x="8382" y="8629"/>
                  </a:cubicBezTo>
                  <a:cubicBezTo>
                    <a:pt x="8456" y="8518"/>
                    <a:pt x="8308" y="8382"/>
                    <a:pt x="8210" y="8481"/>
                  </a:cubicBezTo>
                  <a:cubicBezTo>
                    <a:pt x="8197" y="8493"/>
                    <a:pt x="8185" y="8493"/>
                    <a:pt x="8185" y="8506"/>
                  </a:cubicBezTo>
                  <a:cubicBezTo>
                    <a:pt x="8136" y="8567"/>
                    <a:pt x="8098" y="8642"/>
                    <a:pt x="8061" y="8703"/>
                  </a:cubicBezTo>
                  <a:close/>
                  <a:moveTo>
                    <a:pt x="8518" y="7913"/>
                  </a:moveTo>
                  <a:cubicBezTo>
                    <a:pt x="8493" y="7963"/>
                    <a:pt x="8506" y="8024"/>
                    <a:pt x="8543" y="8061"/>
                  </a:cubicBezTo>
                  <a:cubicBezTo>
                    <a:pt x="8605" y="8111"/>
                    <a:pt x="8691" y="8086"/>
                    <a:pt x="8728" y="8024"/>
                  </a:cubicBezTo>
                  <a:cubicBezTo>
                    <a:pt x="8765" y="7950"/>
                    <a:pt x="8802" y="7889"/>
                    <a:pt x="8827" y="7814"/>
                  </a:cubicBezTo>
                  <a:cubicBezTo>
                    <a:pt x="8888" y="7703"/>
                    <a:pt x="8740" y="7592"/>
                    <a:pt x="8654" y="7679"/>
                  </a:cubicBezTo>
                  <a:cubicBezTo>
                    <a:pt x="8642" y="7691"/>
                    <a:pt x="8629" y="7703"/>
                    <a:pt x="8629" y="7716"/>
                  </a:cubicBezTo>
                  <a:cubicBezTo>
                    <a:pt x="8592" y="7777"/>
                    <a:pt x="8555" y="7852"/>
                    <a:pt x="8518" y="7913"/>
                  </a:cubicBezTo>
                  <a:close/>
                  <a:moveTo>
                    <a:pt x="8901" y="7086"/>
                  </a:moveTo>
                  <a:cubicBezTo>
                    <a:pt x="8851" y="7197"/>
                    <a:pt x="9000" y="7296"/>
                    <a:pt x="9098" y="7210"/>
                  </a:cubicBezTo>
                  <a:cubicBezTo>
                    <a:pt x="9111" y="7197"/>
                    <a:pt x="9111" y="7185"/>
                    <a:pt x="9123" y="7173"/>
                  </a:cubicBezTo>
                  <a:cubicBezTo>
                    <a:pt x="9148" y="7099"/>
                    <a:pt x="9172" y="7024"/>
                    <a:pt x="9197" y="6950"/>
                  </a:cubicBezTo>
                  <a:cubicBezTo>
                    <a:pt x="9246" y="6827"/>
                    <a:pt x="9086" y="6728"/>
                    <a:pt x="9012" y="6839"/>
                  </a:cubicBezTo>
                  <a:cubicBezTo>
                    <a:pt x="9000" y="6839"/>
                    <a:pt x="8987" y="6852"/>
                    <a:pt x="8987" y="6876"/>
                  </a:cubicBezTo>
                  <a:cubicBezTo>
                    <a:pt x="8963" y="6938"/>
                    <a:pt x="8926" y="7012"/>
                    <a:pt x="8901" y="7086"/>
                  </a:cubicBezTo>
                  <a:close/>
                  <a:moveTo>
                    <a:pt x="9197" y="6222"/>
                  </a:moveTo>
                  <a:cubicBezTo>
                    <a:pt x="9160" y="6370"/>
                    <a:pt x="9382" y="6432"/>
                    <a:pt x="9419" y="6284"/>
                  </a:cubicBezTo>
                  <a:cubicBezTo>
                    <a:pt x="9444" y="6197"/>
                    <a:pt x="9456" y="6123"/>
                    <a:pt x="9481" y="6049"/>
                  </a:cubicBezTo>
                  <a:cubicBezTo>
                    <a:pt x="9506" y="5951"/>
                    <a:pt x="9395" y="5864"/>
                    <a:pt x="9308" y="5926"/>
                  </a:cubicBezTo>
                  <a:cubicBezTo>
                    <a:pt x="9284" y="5938"/>
                    <a:pt x="9259" y="5963"/>
                    <a:pt x="9246" y="6000"/>
                  </a:cubicBezTo>
                  <a:cubicBezTo>
                    <a:pt x="9234" y="6074"/>
                    <a:pt x="9209" y="6148"/>
                    <a:pt x="9197" y="6222"/>
                  </a:cubicBezTo>
                  <a:close/>
                  <a:moveTo>
                    <a:pt x="9382" y="5321"/>
                  </a:moveTo>
                  <a:cubicBezTo>
                    <a:pt x="9358" y="5444"/>
                    <a:pt x="9530" y="5506"/>
                    <a:pt x="9592" y="5407"/>
                  </a:cubicBezTo>
                  <a:cubicBezTo>
                    <a:pt x="9604" y="5395"/>
                    <a:pt x="9617" y="5370"/>
                    <a:pt x="9617" y="5358"/>
                  </a:cubicBezTo>
                  <a:cubicBezTo>
                    <a:pt x="9629" y="5284"/>
                    <a:pt x="9629" y="5198"/>
                    <a:pt x="9641" y="5124"/>
                  </a:cubicBezTo>
                  <a:cubicBezTo>
                    <a:pt x="9641" y="5099"/>
                    <a:pt x="9641" y="5087"/>
                    <a:pt x="9641" y="5062"/>
                  </a:cubicBezTo>
                  <a:cubicBezTo>
                    <a:pt x="9666" y="5000"/>
                    <a:pt x="9629" y="4938"/>
                    <a:pt x="9567" y="4926"/>
                  </a:cubicBezTo>
                  <a:cubicBezTo>
                    <a:pt x="9555" y="4914"/>
                    <a:pt x="9543" y="4914"/>
                    <a:pt x="9530" y="4926"/>
                  </a:cubicBezTo>
                  <a:cubicBezTo>
                    <a:pt x="9456" y="4926"/>
                    <a:pt x="9370" y="4926"/>
                    <a:pt x="9296" y="4926"/>
                  </a:cubicBezTo>
                  <a:cubicBezTo>
                    <a:pt x="9172" y="4926"/>
                    <a:pt x="9135" y="5111"/>
                    <a:pt x="9259" y="5148"/>
                  </a:cubicBezTo>
                  <a:cubicBezTo>
                    <a:pt x="9271" y="5161"/>
                    <a:pt x="9284" y="5161"/>
                    <a:pt x="9308" y="5161"/>
                  </a:cubicBezTo>
                  <a:lnTo>
                    <a:pt x="9419" y="5161"/>
                  </a:lnTo>
                  <a:cubicBezTo>
                    <a:pt x="9419" y="5222"/>
                    <a:pt x="9395" y="5272"/>
                    <a:pt x="9395" y="5333"/>
                  </a:cubicBezTo>
                  <a:close/>
                  <a:moveTo>
                    <a:pt x="9456" y="4420"/>
                  </a:moveTo>
                  <a:cubicBezTo>
                    <a:pt x="9469" y="4556"/>
                    <a:pt x="9666" y="4556"/>
                    <a:pt x="9679" y="4420"/>
                  </a:cubicBezTo>
                  <a:lnTo>
                    <a:pt x="9679" y="4358"/>
                  </a:lnTo>
                  <a:lnTo>
                    <a:pt x="9679" y="4173"/>
                  </a:lnTo>
                  <a:cubicBezTo>
                    <a:pt x="9679" y="4050"/>
                    <a:pt x="9506" y="4025"/>
                    <a:pt x="9456" y="4136"/>
                  </a:cubicBezTo>
                  <a:cubicBezTo>
                    <a:pt x="9456" y="4161"/>
                    <a:pt x="9456" y="4173"/>
                    <a:pt x="9456" y="4185"/>
                  </a:cubicBezTo>
                  <a:lnTo>
                    <a:pt x="9456" y="4420"/>
                  </a:lnTo>
                  <a:close/>
                  <a:moveTo>
                    <a:pt x="9395" y="3506"/>
                  </a:moveTo>
                  <a:cubicBezTo>
                    <a:pt x="9407" y="3642"/>
                    <a:pt x="9604" y="3642"/>
                    <a:pt x="9617" y="3506"/>
                  </a:cubicBezTo>
                  <a:lnTo>
                    <a:pt x="9617" y="3482"/>
                  </a:lnTo>
                  <a:cubicBezTo>
                    <a:pt x="9604" y="3395"/>
                    <a:pt x="9592" y="3321"/>
                    <a:pt x="9580" y="3235"/>
                  </a:cubicBezTo>
                  <a:cubicBezTo>
                    <a:pt x="9555" y="3111"/>
                    <a:pt x="9370" y="3111"/>
                    <a:pt x="9358" y="3235"/>
                  </a:cubicBezTo>
                  <a:cubicBezTo>
                    <a:pt x="9345" y="3260"/>
                    <a:pt x="9345" y="3272"/>
                    <a:pt x="9358" y="3284"/>
                  </a:cubicBezTo>
                  <a:cubicBezTo>
                    <a:pt x="9370" y="3358"/>
                    <a:pt x="9382" y="3432"/>
                    <a:pt x="9395" y="3506"/>
                  </a:cubicBezTo>
                  <a:close/>
                  <a:moveTo>
                    <a:pt x="9111" y="2692"/>
                  </a:moveTo>
                  <a:cubicBezTo>
                    <a:pt x="9197" y="2791"/>
                    <a:pt x="9358" y="2716"/>
                    <a:pt x="9321" y="2593"/>
                  </a:cubicBezTo>
                  <a:cubicBezTo>
                    <a:pt x="9308" y="2568"/>
                    <a:pt x="9308" y="2556"/>
                    <a:pt x="9296" y="2544"/>
                  </a:cubicBezTo>
                  <a:cubicBezTo>
                    <a:pt x="9234" y="2482"/>
                    <a:pt x="9172" y="2420"/>
                    <a:pt x="9098" y="2371"/>
                  </a:cubicBezTo>
                  <a:cubicBezTo>
                    <a:pt x="8987" y="2297"/>
                    <a:pt x="8851" y="2433"/>
                    <a:pt x="8938" y="2544"/>
                  </a:cubicBezTo>
                  <a:cubicBezTo>
                    <a:pt x="8950" y="2544"/>
                    <a:pt x="8963" y="2556"/>
                    <a:pt x="8975" y="2568"/>
                  </a:cubicBezTo>
                  <a:cubicBezTo>
                    <a:pt x="9024" y="2593"/>
                    <a:pt x="9074" y="2642"/>
                    <a:pt x="9111" y="2692"/>
                  </a:cubicBezTo>
                  <a:close/>
                  <a:moveTo>
                    <a:pt x="8395" y="2544"/>
                  </a:moveTo>
                  <a:cubicBezTo>
                    <a:pt x="8531" y="2507"/>
                    <a:pt x="8493" y="2309"/>
                    <a:pt x="8358" y="2321"/>
                  </a:cubicBezTo>
                  <a:cubicBezTo>
                    <a:pt x="8345" y="2321"/>
                    <a:pt x="8333" y="2321"/>
                    <a:pt x="8321" y="2321"/>
                  </a:cubicBezTo>
                  <a:cubicBezTo>
                    <a:pt x="8247" y="2346"/>
                    <a:pt x="8173" y="2383"/>
                    <a:pt x="8098" y="2420"/>
                  </a:cubicBezTo>
                  <a:cubicBezTo>
                    <a:pt x="8074" y="2433"/>
                    <a:pt x="8049" y="2445"/>
                    <a:pt x="8037" y="2470"/>
                  </a:cubicBezTo>
                  <a:cubicBezTo>
                    <a:pt x="8000" y="2568"/>
                    <a:pt x="8098" y="2679"/>
                    <a:pt x="8197" y="2630"/>
                  </a:cubicBezTo>
                  <a:cubicBezTo>
                    <a:pt x="8259" y="2593"/>
                    <a:pt x="8333" y="2568"/>
                    <a:pt x="8395" y="2544"/>
                  </a:cubicBezTo>
                  <a:close/>
                  <a:moveTo>
                    <a:pt x="7642" y="3000"/>
                  </a:moveTo>
                  <a:cubicBezTo>
                    <a:pt x="7666" y="2976"/>
                    <a:pt x="7679" y="2951"/>
                    <a:pt x="7679" y="2926"/>
                  </a:cubicBezTo>
                  <a:cubicBezTo>
                    <a:pt x="7691" y="2815"/>
                    <a:pt x="7568" y="2754"/>
                    <a:pt x="7494" y="2815"/>
                  </a:cubicBezTo>
                  <a:cubicBezTo>
                    <a:pt x="7420" y="2877"/>
                    <a:pt x="7370" y="2926"/>
                    <a:pt x="7308" y="3000"/>
                  </a:cubicBezTo>
                  <a:cubicBezTo>
                    <a:pt x="7284" y="3037"/>
                    <a:pt x="7271" y="3087"/>
                    <a:pt x="7296" y="3136"/>
                  </a:cubicBezTo>
                  <a:cubicBezTo>
                    <a:pt x="7346" y="3198"/>
                    <a:pt x="7432" y="3210"/>
                    <a:pt x="7481" y="3149"/>
                  </a:cubicBezTo>
                  <a:cubicBezTo>
                    <a:pt x="7531" y="3087"/>
                    <a:pt x="7580" y="3037"/>
                    <a:pt x="7642" y="2988"/>
                  </a:cubicBezTo>
                  <a:close/>
                  <a:moveTo>
                    <a:pt x="7259" y="3692"/>
                  </a:moveTo>
                  <a:cubicBezTo>
                    <a:pt x="7259" y="3655"/>
                    <a:pt x="7234" y="3605"/>
                    <a:pt x="7185" y="3593"/>
                  </a:cubicBezTo>
                  <a:cubicBezTo>
                    <a:pt x="7111" y="3568"/>
                    <a:pt x="7025" y="3630"/>
                    <a:pt x="7037" y="3704"/>
                  </a:cubicBezTo>
                  <a:cubicBezTo>
                    <a:pt x="7037" y="3790"/>
                    <a:pt x="7049" y="3877"/>
                    <a:pt x="7086" y="3963"/>
                  </a:cubicBezTo>
                  <a:cubicBezTo>
                    <a:pt x="7123" y="4099"/>
                    <a:pt x="7321" y="4050"/>
                    <a:pt x="7308" y="3914"/>
                  </a:cubicBezTo>
                  <a:cubicBezTo>
                    <a:pt x="7308" y="3914"/>
                    <a:pt x="7308" y="3901"/>
                    <a:pt x="7308" y="3889"/>
                  </a:cubicBezTo>
                  <a:cubicBezTo>
                    <a:pt x="7284" y="3827"/>
                    <a:pt x="7271" y="3766"/>
                    <a:pt x="7271" y="3692"/>
                  </a:cubicBezTo>
                  <a:close/>
                  <a:moveTo>
                    <a:pt x="7666" y="4408"/>
                  </a:moveTo>
                  <a:cubicBezTo>
                    <a:pt x="7568" y="4321"/>
                    <a:pt x="7420" y="4432"/>
                    <a:pt x="7481" y="4556"/>
                  </a:cubicBezTo>
                  <a:cubicBezTo>
                    <a:pt x="7481" y="4556"/>
                    <a:pt x="7494" y="4568"/>
                    <a:pt x="7506" y="4580"/>
                  </a:cubicBezTo>
                  <a:cubicBezTo>
                    <a:pt x="7555" y="4642"/>
                    <a:pt x="7617" y="4691"/>
                    <a:pt x="7679" y="4741"/>
                  </a:cubicBezTo>
                  <a:cubicBezTo>
                    <a:pt x="7802" y="4840"/>
                    <a:pt x="7950" y="4667"/>
                    <a:pt x="7839" y="4568"/>
                  </a:cubicBezTo>
                  <a:cubicBezTo>
                    <a:pt x="7778" y="4519"/>
                    <a:pt x="7728" y="4469"/>
                    <a:pt x="7666" y="4408"/>
                  </a:cubicBezTo>
                  <a:close/>
                  <a:moveTo>
                    <a:pt x="8395" y="4852"/>
                  </a:moveTo>
                  <a:cubicBezTo>
                    <a:pt x="8271" y="4815"/>
                    <a:pt x="8197" y="4988"/>
                    <a:pt x="8308" y="5062"/>
                  </a:cubicBezTo>
                  <a:cubicBezTo>
                    <a:pt x="8321" y="5062"/>
                    <a:pt x="8333" y="5074"/>
                    <a:pt x="8345" y="5074"/>
                  </a:cubicBezTo>
                  <a:cubicBezTo>
                    <a:pt x="8419" y="5099"/>
                    <a:pt x="8493" y="5111"/>
                    <a:pt x="8580" y="5124"/>
                  </a:cubicBezTo>
                  <a:cubicBezTo>
                    <a:pt x="8703" y="5136"/>
                    <a:pt x="8765" y="4963"/>
                    <a:pt x="8654" y="4901"/>
                  </a:cubicBezTo>
                  <a:cubicBezTo>
                    <a:pt x="8642" y="4901"/>
                    <a:pt x="8629" y="4889"/>
                    <a:pt x="8617" y="4889"/>
                  </a:cubicBezTo>
                  <a:cubicBezTo>
                    <a:pt x="8543" y="4877"/>
                    <a:pt x="8469" y="4864"/>
                    <a:pt x="8395" y="4852"/>
                  </a:cubicBezTo>
                  <a:close/>
                  <a:moveTo>
                    <a:pt x="10197" y="4852"/>
                  </a:moveTo>
                  <a:cubicBezTo>
                    <a:pt x="10074" y="4864"/>
                    <a:pt x="10074" y="5049"/>
                    <a:pt x="10197" y="5074"/>
                  </a:cubicBezTo>
                  <a:cubicBezTo>
                    <a:pt x="10209" y="5074"/>
                    <a:pt x="10222" y="5074"/>
                    <a:pt x="10234" y="5074"/>
                  </a:cubicBezTo>
                  <a:lnTo>
                    <a:pt x="10469" y="5037"/>
                  </a:lnTo>
                  <a:cubicBezTo>
                    <a:pt x="10592" y="5012"/>
                    <a:pt x="10592" y="4827"/>
                    <a:pt x="10469" y="4815"/>
                  </a:cubicBezTo>
                  <a:cubicBezTo>
                    <a:pt x="10456" y="4803"/>
                    <a:pt x="10431" y="4803"/>
                    <a:pt x="10419" y="4815"/>
                  </a:cubicBezTo>
                  <a:cubicBezTo>
                    <a:pt x="10345" y="4827"/>
                    <a:pt x="10271" y="4840"/>
                    <a:pt x="10197" y="4852"/>
                  </a:cubicBezTo>
                  <a:close/>
                  <a:moveTo>
                    <a:pt x="11098" y="4667"/>
                  </a:moveTo>
                  <a:cubicBezTo>
                    <a:pt x="11012" y="4691"/>
                    <a:pt x="10975" y="4803"/>
                    <a:pt x="11049" y="4864"/>
                  </a:cubicBezTo>
                  <a:cubicBezTo>
                    <a:pt x="11073" y="4889"/>
                    <a:pt x="11123" y="4901"/>
                    <a:pt x="11160" y="4901"/>
                  </a:cubicBezTo>
                  <a:lnTo>
                    <a:pt x="11382" y="4840"/>
                  </a:lnTo>
                  <a:cubicBezTo>
                    <a:pt x="11518" y="4803"/>
                    <a:pt x="11493" y="4593"/>
                    <a:pt x="11345" y="4605"/>
                  </a:cubicBezTo>
                  <a:lnTo>
                    <a:pt x="11320" y="4605"/>
                  </a:lnTo>
                  <a:lnTo>
                    <a:pt x="11098" y="4667"/>
                  </a:lnTo>
                  <a:close/>
                  <a:moveTo>
                    <a:pt x="11987" y="4408"/>
                  </a:moveTo>
                  <a:cubicBezTo>
                    <a:pt x="11851" y="4457"/>
                    <a:pt x="11888" y="4642"/>
                    <a:pt x="12024" y="4642"/>
                  </a:cubicBezTo>
                  <a:cubicBezTo>
                    <a:pt x="12036" y="4642"/>
                    <a:pt x="12049" y="4642"/>
                    <a:pt x="12061" y="4642"/>
                  </a:cubicBezTo>
                  <a:lnTo>
                    <a:pt x="12283" y="4556"/>
                  </a:lnTo>
                  <a:cubicBezTo>
                    <a:pt x="12394" y="4519"/>
                    <a:pt x="12369" y="4334"/>
                    <a:pt x="12246" y="4334"/>
                  </a:cubicBezTo>
                  <a:cubicBezTo>
                    <a:pt x="12221" y="4334"/>
                    <a:pt x="12209" y="4334"/>
                    <a:pt x="12197" y="4346"/>
                  </a:cubicBezTo>
                  <a:lnTo>
                    <a:pt x="11987" y="4420"/>
                  </a:lnTo>
                  <a:close/>
                  <a:moveTo>
                    <a:pt x="12839" y="4074"/>
                  </a:moveTo>
                  <a:cubicBezTo>
                    <a:pt x="12727" y="4124"/>
                    <a:pt x="12764" y="4296"/>
                    <a:pt x="12888" y="4296"/>
                  </a:cubicBezTo>
                  <a:cubicBezTo>
                    <a:pt x="12900" y="4296"/>
                    <a:pt x="12913" y="4296"/>
                    <a:pt x="12925" y="4284"/>
                  </a:cubicBezTo>
                  <a:lnTo>
                    <a:pt x="13147" y="4185"/>
                  </a:lnTo>
                  <a:cubicBezTo>
                    <a:pt x="13258" y="4136"/>
                    <a:pt x="13209" y="3951"/>
                    <a:pt x="13085" y="3963"/>
                  </a:cubicBezTo>
                  <a:cubicBezTo>
                    <a:pt x="13073" y="3963"/>
                    <a:pt x="13061" y="3976"/>
                    <a:pt x="13048" y="3976"/>
                  </a:cubicBezTo>
                  <a:close/>
                  <a:moveTo>
                    <a:pt x="13653" y="3655"/>
                  </a:moveTo>
                  <a:cubicBezTo>
                    <a:pt x="13542" y="3729"/>
                    <a:pt x="13604" y="3889"/>
                    <a:pt x="13727" y="3877"/>
                  </a:cubicBezTo>
                  <a:cubicBezTo>
                    <a:pt x="13740" y="3877"/>
                    <a:pt x="13752" y="3864"/>
                    <a:pt x="13764" y="3864"/>
                  </a:cubicBezTo>
                  <a:cubicBezTo>
                    <a:pt x="13838" y="3827"/>
                    <a:pt x="13900" y="3778"/>
                    <a:pt x="13974" y="3741"/>
                  </a:cubicBezTo>
                  <a:cubicBezTo>
                    <a:pt x="14098" y="3655"/>
                    <a:pt x="13987" y="3457"/>
                    <a:pt x="13851" y="3544"/>
                  </a:cubicBezTo>
                  <a:close/>
                  <a:moveTo>
                    <a:pt x="14419" y="3161"/>
                  </a:moveTo>
                  <a:cubicBezTo>
                    <a:pt x="14320" y="3235"/>
                    <a:pt x="14394" y="3395"/>
                    <a:pt x="14517" y="3371"/>
                  </a:cubicBezTo>
                  <a:cubicBezTo>
                    <a:pt x="14530" y="3371"/>
                    <a:pt x="14554" y="3358"/>
                    <a:pt x="14567" y="3358"/>
                  </a:cubicBezTo>
                  <a:cubicBezTo>
                    <a:pt x="14628" y="3309"/>
                    <a:pt x="14690" y="3260"/>
                    <a:pt x="14752" y="3210"/>
                  </a:cubicBezTo>
                  <a:cubicBezTo>
                    <a:pt x="14826" y="3149"/>
                    <a:pt x="14801" y="3013"/>
                    <a:pt x="14690" y="3000"/>
                  </a:cubicBezTo>
                  <a:cubicBezTo>
                    <a:pt x="14665" y="3000"/>
                    <a:pt x="14628" y="3013"/>
                    <a:pt x="14604" y="3025"/>
                  </a:cubicBezTo>
                  <a:close/>
                  <a:moveTo>
                    <a:pt x="15135" y="2581"/>
                  </a:moveTo>
                  <a:cubicBezTo>
                    <a:pt x="15097" y="2605"/>
                    <a:pt x="15085" y="2655"/>
                    <a:pt x="15097" y="2692"/>
                  </a:cubicBezTo>
                  <a:cubicBezTo>
                    <a:pt x="15110" y="2778"/>
                    <a:pt x="15221" y="2815"/>
                    <a:pt x="15295" y="2754"/>
                  </a:cubicBezTo>
                  <a:cubicBezTo>
                    <a:pt x="15344" y="2704"/>
                    <a:pt x="15406" y="2642"/>
                    <a:pt x="15455" y="2593"/>
                  </a:cubicBezTo>
                  <a:cubicBezTo>
                    <a:pt x="15579" y="2482"/>
                    <a:pt x="15418" y="2309"/>
                    <a:pt x="15307" y="2420"/>
                  </a:cubicBezTo>
                  <a:cubicBezTo>
                    <a:pt x="15246" y="2470"/>
                    <a:pt x="15196" y="2531"/>
                    <a:pt x="15135" y="2581"/>
                  </a:cubicBezTo>
                  <a:close/>
                  <a:moveTo>
                    <a:pt x="15752" y="1926"/>
                  </a:moveTo>
                  <a:cubicBezTo>
                    <a:pt x="15715" y="1951"/>
                    <a:pt x="15715" y="2001"/>
                    <a:pt x="15739" y="2050"/>
                  </a:cubicBezTo>
                  <a:cubicBezTo>
                    <a:pt x="15776" y="2124"/>
                    <a:pt x="15875" y="2124"/>
                    <a:pt x="15925" y="2062"/>
                  </a:cubicBezTo>
                  <a:cubicBezTo>
                    <a:pt x="15974" y="2001"/>
                    <a:pt x="16023" y="1939"/>
                    <a:pt x="16073" y="1877"/>
                  </a:cubicBezTo>
                  <a:cubicBezTo>
                    <a:pt x="16134" y="1778"/>
                    <a:pt x="16023" y="1655"/>
                    <a:pt x="15925" y="1717"/>
                  </a:cubicBezTo>
                  <a:cubicBezTo>
                    <a:pt x="15912" y="1717"/>
                    <a:pt x="15900" y="1729"/>
                    <a:pt x="15900" y="1741"/>
                  </a:cubicBezTo>
                  <a:cubicBezTo>
                    <a:pt x="15850" y="1803"/>
                    <a:pt x="15801" y="1865"/>
                    <a:pt x="15752" y="1926"/>
                  </a:cubicBezTo>
                  <a:close/>
                  <a:moveTo>
                    <a:pt x="16270" y="1173"/>
                  </a:moveTo>
                  <a:cubicBezTo>
                    <a:pt x="16159" y="1285"/>
                    <a:pt x="16332" y="1445"/>
                    <a:pt x="16443" y="1322"/>
                  </a:cubicBezTo>
                  <a:cubicBezTo>
                    <a:pt x="16455" y="1322"/>
                    <a:pt x="16455" y="1309"/>
                    <a:pt x="16468" y="1297"/>
                  </a:cubicBezTo>
                  <a:lnTo>
                    <a:pt x="16492" y="1248"/>
                  </a:lnTo>
                  <a:lnTo>
                    <a:pt x="16542" y="1149"/>
                  </a:lnTo>
                  <a:lnTo>
                    <a:pt x="16579" y="1087"/>
                  </a:lnTo>
                  <a:cubicBezTo>
                    <a:pt x="16653" y="964"/>
                    <a:pt x="16480" y="853"/>
                    <a:pt x="16394" y="951"/>
                  </a:cubicBezTo>
                  <a:cubicBezTo>
                    <a:pt x="16381" y="964"/>
                    <a:pt x="16381" y="976"/>
                    <a:pt x="16381" y="976"/>
                  </a:cubicBezTo>
                  <a:lnTo>
                    <a:pt x="16344" y="1038"/>
                  </a:lnTo>
                  <a:lnTo>
                    <a:pt x="16295" y="1136"/>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1697"/>
                                        </p:tgtEl>
                                        <p:attrNameLst>
                                          <p:attrName>style.visibility</p:attrName>
                                        </p:attrNameLst>
                                      </p:cBhvr>
                                      <p:to>
                                        <p:strVal val="visible"/>
                                      </p:to>
                                    </p:set>
                                    <p:anim calcmode="lin" valueType="num">
                                      <p:cBhvr additive="base">
                                        <p:cTn id="7" dur="1000"/>
                                        <p:tgtEl>
                                          <p:spTgt spid="1697"/>
                                        </p:tgtEl>
                                        <p:attrNameLst>
                                          <p:attrName>ppt_y</p:attrName>
                                        </p:attrNameLst>
                                      </p:cBhvr>
                                      <p:tavLst>
                                        <p:tav tm="0">
                                          <p:val>
                                            <p:strVal val="#ppt_y+1"/>
                                          </p:val>
                                        </p:tav>
                                        <p:tav tm="100000">
                                          <p:val>
                                            <p:strVal val="#ppt_y"/>
                                          </p:val>
                                        </p:tav>
                                      </p:tavLst>
                                    </p:anim>
                                  </p:childTnLst>
                                </p:cTn>
                              </p:par>
                              <p:par>
                                <p:cTn id="8" presetID="2" presetClass="entr" presetSubtype="4" fill="hold" nodeType="withEffect">
                                  <p:stCondLst>
                                    <p:cond delay="0"/>
                                  </p:stCondLst>
                                  <p:childTnLst>
                                    <p:set>
                                      <p:cBhvr>
                                        <p:cTn id="9" dur="1" fill="hold">
                                          <p:stCondLst>
                                            <p:cond delay="0"/>
                                          </p:stCondLst>
                                        </p:cTn>
                                        <p:tgtEl>
                                          <p:spTgt spid="1698"/>
                                        </p:tgtEl>
                                        <p:attrNameLst>
                                          <p:attrName>style.visibility</p:attrName>
                                        </p:attrNameLst>
                                      </p:cBhvr>
                                      <p:to>
                                        <p:strVal val="visible"/>
                                      </p:to>
                                    </p:set>
                                    <p:anim calcmode="lin" valueType="num">
                                      <p:cBhvr additive="base">
                                        <p:cTn id="10" dur="1000"/>
                                        <p:tgtEl>
                                          <p:spTgt spid="169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1731"/>
        <p:cNvGrpSpPr/>
        <p:nvPr/>
      </p:nvGrpSpPr>
      <p:grpSpPr>
        <a:xfrm>
          <a:off x="0" y="0"/>
          <a:ext cx="0" cy="0"/>
          <a:chOff x="0" y="0"/>
          <a:chExt cx="0" cy="0"/>
        </a:xfrm>
      </p:grpSpPr>
      <p:sp>
        <p:nvSpPr>
          <p:cNvPr id="1736" name="Google Shape;1736;p64"/>
          <p:cNvSpPr txBox="1">
            <a:spLocks noGrp="1"/>
          </p:cNvSpPr>
          <p:nvPr>
            <p:ph type="subTitle" idx="1"/>
          </p:nvPr>
        </p:nvSpPr>
        <p:spPr>
          <a:xfrm>
            <a:off x="3983699" y="1758177"/>
            <a:ext cx="4964358" cy="1664292"/>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ru-RU" sz="3600" dirty="0" err="1" smtClean="0">
                <a:latin typeface="Times New Roman" pitchFamily="18" charset="0"/>
                <a:cs typeface="Times New Roman" pitchFamily="18" charset="0"/>
              </a:rPr>
              <a:t>Критериальные</a:t>
            </a:r>
            <a:r>
              <a:rPr lang="ru-RU" sz="3600" dirty="0" smtClean="0">
                <a:latin typeface="Times New Roman" pitchFamily="18" charset="0"/>
                <a:cs typeface="Times New Roman" pitchFamily="18" charset="0"/>
              </a:rPr>
              <a:t> предметные рубрики</a:t>
            </a:r>
            <a:endParaRPr sz="3600">
              <a:latin typeface="Times New Roman" pitchFamily="18" charset="0"/>
              <a:cs typeface="Times New Roman" pitchFamily="18" charset="0"/>
            </a:endParaRPr>
          </a:p>
        </p:txBody>
      </p:sp>
      <p:grpSp>
        <p:nvGrpSpPr>
          <p:cNvPr id="1737" name="Google Shape;1737;p64"/>
          <p:cNvGrpSpPr/>
          <p:nvPr/>
        </p:nvGrpSpPr>
        <p:grpSpPr>
          <a:xfrm rot="-546322">
            <a:off x="897607" y="1747842"/>
            <a:ext cx="2817315" cy="2469552"/>
            <a:chOff x="2505075" y="4180600"/>
            <a:chExt cx="1092750" cy="957900"/>
          </a:xfrm>
        </p:grpSpPr>
        <p:sp>
          <p:nvSpPr>
            <p:cNvPr id="1738" name="Google Shape;1738;p64"/>
            <p:cNvSpPr/>
            <p:nvPr/>
          </p:nvSpPr>
          <p:spPr>
            <a:xfrm>
              <a:off x="2612200" y="4898650"/>
              <a:ext cx="984100" cy="235275"/>
            </a:xfrm>
            <a:custGeom>
              <a:avLst/>
              <a:gdLst/>
              <a:ahLst/>
              <a:cxnLst/>
              <a:rect l="l" t="t" r="r" b="b"/>
              <a:pathLst>
                <a:path w="39364" h="9411" extrusionOk="0">
                  <a:moveTo>
                    <a:pt x="6166" y="0"/>
                  </a:moveTo>
                  <a:cubicBezTo>
                    <a:pt x="6141" y="0"/>
                    <a:pt x="5339" y="652"/>
                    <a:pt x="5339" y="652"/>
                  </a:cubicBezTo>
                  <a:cubicBezTo>
                    <a:pt x="4688" y="2882"/>
                    <a:pt x="2357" y="5965"/>
                    <a:pt x="1" y="6617"/>
                  </a:cubicBezTo>
                  <a:cubicBezTo>
                    <a:pt x="5966" y="7068"/>
                    <a:pt x="13259" y="8321"/>
                    <a:pt x="19224" y="8797"/>
                  </a:cubicBezTo>
                  <a:cubicBezTo>
                    <a:pt x="22532" y="9048"/>
                    <a:pt x="25841" y="9248"/>
                    <a:pt x="29149" y="9349"/>
                  </a:cubicBezTo>
                  <a:cubicBezTo>
                    <a:pt x="29759" y="9367"/>
                    <a:pt x="30670" y="9411"/>
                    <a:pt x="31701" y="9411"/>
                  </a:cubicBezTo>
                  <a:cubicBezTo>
                    <a:pt x="34944" y="9411"/>
                    <a:pt x="39363" y="8971"/>
                    <a:pt x="39249" y="5890"/>
                  </a:cubicBezTo>
                  <a:lnTo>
                    <a:pt x="39224" y="5890"/>
                  </a:lnTo>
                  <a:cubicBezTo>
                    <a:pt x="28021" y="4988"/>
                    <a:pt x="17069" y="2682"/>
                    <a:pt x="61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 name="Google Shape;1739;p64"/>
            <p:cNvSpPr/>
            <p:nvPr/>
          </p:nvSpPr>
          <p:spPr>
            <a:xfrm>
              <a:off x="2607825" y="4893625"/>
              <a:ext cx="990000" cy="244875"/>
            </a:xfrm>
            <a:custGeom>
              <a:avLst/>
              <a:gdLst/>
              <a:ahLst/>
              <a:cxnLst/>
              <a:rect l="l" t="t" r="r" b="b"/>
              <a:pathLst>
                <a:path w="39600" h="9795" extrusionOk="0">
                  <a:moveTo>
                    <a:pt x="6379" y="398"/>
                  </a:moveTo>
                  <a:lnTo>
                    <a:pt x="6379" y="398"/>
                  </a:lnTo>
                  <a:cubicBezTo>
                    <a:pt x="9057" y="1067"/>
                    <a:pt x="11759" y="1687"/>
                    <a:pt x="14462" y="2306"/>
                  </a:cubicBezTo>
                  <a:cubicBezTo>
                    <a:pt x="17218" y="2908"/>
                    <a:pt x="19950" y="3509"/>
                    <a:pt x="22707" y="4011"/>
                  </a:cubicBezTo>
                  <a:cubicBezTo>
                    <a:pt x="28194" y="5008"/>
                    <a:pt x="33731" y="5807"/>
                    <a:pt x="39293" y="6235"/>
                  </a:cubicBezTo>
                  <a:lnTo>
                    <a:pt x="39293" y="6235"/>
                  </a:lnTo>
                  <a:cubicBezTo>
                    <a:pt x="39281" y="6246"/>
                    <a:pt x="39274" y="6252"/>
                    <a:pt x="39274" y="6266"/>
                  </a:cubicBezTo>
                  <a:lnTo>
                    <a:pt x="39274" y="6392"/>
                  </a:lnTo>
                  <a:cubicBezTo>
                    <a:pt x="39249" y="6492"/>
                    <a:pt x="39249" y="6592"/>
                    <a:pt x="39224" y="6692"/>
                  </a:cubicBezTo>
                  <a:cubicBezTo>
                    <a:pt x="39199" y="6893"/>
                    <a:pt x="39123" y="7068"/>
                    <a:pt x="39023" y="7269"/>
                  </a:cubicBezTo>
                  <a:cubicBezTo>
                    <a:pt x="38848" y="7620"/>
                    <a:pt x="38572" y="7920"/>
                    <a:pt x="38246" y="8171"/>
                  </a:cubicBezTo>
                  <a:cubicBezTo>
                    <a:pt x="37595" y="8647"/>
                    <a:pt x="36767" y="8898"/>
                    <a:pt x="35965" y="9073"/>
                  </a:cubicBezTo>
                  <a:cubicBezTo>
                    <a:pt x="34654" y="9352"/>
                    <a:pt x="33295" y="9441"/>
                    <a:pt x="31939" y="9441"/>
                  </a:cubicBezTo>
                  <a:cubicBezTo>
                    <a:pt x="31585" y="9441"/>
                    <a:pt x="31231" y="9435"/>
                    <a:pt x="30878" y="9424"/>
                  </a:cubicBezTo>
                  <a:cubicBezTo>
                    <a:pt x="29173" y="9374"/>
                    <a:pt x="27469" y="9324"/>
                    <a:pt x="25740" y="9224"/>
                  </a:cubicBezTo>
                  <a:lnTo>
                    <a:pt x="20627" y="8948"/>
                  </a:lnTo>
                  <a:cubicBezTo>
                    <a:pt x="18898" y="8873"/>
                    <a:pt x="17218" y="8697"/>
                    <a:pt x="15514" y="8497"/>
                  </a:cubicBezTo>
                  <a:cubicBezTo>
                    <a:pt x="13810" y="8296"/>
                    <a:pt x="12106" y="8071"/>
                    <a:pt x="10401" y="7845"/>
                  </a:cubicBezTo>
                  <a:cubicBezTo>
                    <a:pt x="7272" y="7405"/>
                    <a:pt x="4121" y="6986"/>
                    <a:pt x="969" y="6707"/>
                  </a:cubicBezTo>
                  <a:lnTo>
                    <a:pt x="969" y="6707"/>
                  </a:lnTo>
                  <a:cubicBezTo>
                    <a:pt x="1378" y="6510"/>
                    <a:pt x="1757" y="6260"/>
                    <a:pt x="2106" y="5991"/>
                  </a:cubicBezTo>
                  <a:cubicBezTo>
                    <a:pt x="2657" y="5565"/>
                    <a:pt x="3158" y="5088"/>
                    <a:pt x="3609" y="4537"/>
                  </a:cubicBezTo>
                  <a:cubicBezTo>
                    <a:pt x="4061" y="4011"/>
                    <a:pt x="4487" y="3434"/>
                    <a:pt x="4837" y="2833"/>
                  </a:cubicBezTo>
                  <a:cubicBezTo>
                    <a:pt x="5181" y="2245"/>
                    <a:pt x="5476" y="1633"/>
                    <a:pt x="5676" y="973"/>
                  </a:cubicBezTo>
                  <a:lnTo>
                    <a:pt x="5676" y="973"/>
                  </a:lnTo>
                  <a:lnTo>
                    <a:pt x="6379" y="398"/>
                  </a:lnTo>
                  <a:close/>
                  <a:moveTo>
                    <a:pt x="6366" y="1"/>
                  </a:moveTo>
                  <a:cubicBezTo>
                    <a:pt x="6316" y="1"/>
                    <a:pt x="6266" y="1"/>
                    <a:pt x="6216" y="51"/>
                  </a:cubicBezTo>
                  <a:lnTo>
                    <a:pt x="6191" y="51"/>
                  </a:lnTo>
                  <a:lnTo>
                    <a:pt x="5389" y="727"/>
                  </a:lnTo>
                  <a:cubicBezTo>
                    <a:pt x="5364" y="752"/>
                    <a:pt x="5339" y="778"/>
                    <a:pt x="5339" y="803"/>
                  </a:cubicBezTo>
                  <a:cubicBezTo>
                    <a:pt x="5138" y="1454"/>
                    <a:pt x="4863" y="2081"/>
                    <a:pt x="4512" y="2657"/>
                  </a:cubicBezTo>
                  <a:cubicBezTo>
                    <a:pt x="4186" y="3234"/>
                    <a:pt x="3785" y="3785"/>
                    <a:pt x="3334" y="4311"/>
                  </a:cubicBezTo>
                  <a:cubicBezTo>
                    <a:pt x="2908" y="4838"/>
                    <a:pt x="2431" y="5314"/>
                    <a:pt x="1880" y="5715"/>
                  </a:cubicBezTo>
                  <a:cubicBezTo>
                    <a:pt x="1354" y="6116"/>
                    <a:pt x="777" y="6467"/>
                    <a:pt x="126" y="6642"/>
                  </a:cubicBezTo>
                  <a:cubicBezTo>
                    <a:pt x="76" y="6667"/>
                    <a:pt x="25" y="6742"/>
                    <a:pt x="0" y="6793"/>
                  </a:cubicBezTo>
                  <a:cubicBezTo>
                    <a:pt x="0" y="6893"/>
                    <a:pt x="76" y="6993"/>
                    <a:pt x="176" y="6993"/>
                  </a:cubicBezTo>
                  <a:cubicBezTo>
                    <a:pt x="3584" y="7244"/>
                    <a:pt x="6968" y="7720"/>
                    <a:pt x="10376" y="8121"/>
                  </a:cubicBezTo>
                  <a:cubicBezTo>
                    <a:pt x="12081" y="8321"/>
                    <a:pt x="13785" y="8547"/>
                    <a:pt x="15489" y="8722"/>
                  </a:cubicBezTo>
                  <a:cubicBezTo>
                    <a:pt x="17193" y="8923"/>
                    <a:pt x="18898" y="9048"/>
                    <a:pt x="20602" y="9224"/>
                  </a:cubicBezTo>
                  <a:cubicBezTo>
                    <a:pt x="24011" y="9550"/>
                    <a:pt x="27444" y="9675"/>
                    <a:pt x="30878" y="9775"/>
                  </a:cubicBezTo>
                  <a:cubicBezTo>
                    <a:pt x="31276" y="9787"/>
                    <a:pt x="31675" y="9794"/>
                    <a:pt x="32075" y="9794"/>
                  </a:cubicBezTo>
                  <a:cubicBezTo>
                    <a:pt x="33389" y="9794"/>
                    <a:pt x="34715" y="9712"/>
                    <a:pt x="36041" y="9424"/>
                  </a:cubicBezTo>
                  <a:cubicBezTo>
                    <a:pt x="36868" y="9249"/>
                    <a:pt x="37720" y="8973"/>
                    <a:pt x="38447" y="8422"/>
                  </a:cubicBezTo>
                  <a:cubicBezTo>
                    <a:pt x="38823" y="8171"/>
                    <a:pt x="39123" y="7820"/>
                    <a:pt x="39324" y="7394"/>
                  </a:cubicBezTo>
                  <a:cubicBezTo>
                    <a:pt x="39424" y="7194"/>
                    <a:pt x="39499" y="6968"/>
                    <a:pt x="39549" y="6768"/>
                  </a:cubicBezTo>
                  <a:cubicBezTo>
                    <a:pt x="39575" y="6642"/>
                    <a:pt x="39575" y="6542"/>
                    <a:pt x="39600" y="6417"/>
                  </a:cubicBezTo>
                  <a:cubicBezTo>
                    <a:pt x="39600" y="6341"/>
                    <a:pt x="39600" y="6316"/>
                    <a:pt x="39600" y="6241"/>
                  </a:cubicBezTo>
                  <a:cubicBezTo>
                    <a:pt x="39600" y="6141"/>
                    <a:pt x="39575" y="6041"/>
                    <a:pt x="39549" y="5966"/>
                  </a:cubicBezTo>
                  <a:cubicBezTo>
                    <a:pt x="39514" y="5948"/>
                    <a:pt x="39479" y="5930"/>
                    <a:pt x="39443" y="5930"/>
                  </a:cubicBezTo>
                  <a:cubicBezTo>
                    <a:pt x="39428" y="5930"/>
                    <a:pt x="39414" y="5933"/>
                    <a:pt x="39399" y="5940"/>
                  </a:cubicBezTo>
                  <a:cubicBezTo>
                    <a:pt x="33835" y="5464"/>
                    <a:pt x="28296" y="4637"/>
                    <a:pt x="22782" y="3610"/>
                  </a:cubicBezTo>
                  <a:cubicBezTo>
                    <a:pt x="20026" y="3083"/>
                    <a:pt x="17294" y="2532"/>
                    <a:pt x="14562" y="1930"/>
                  </a:cubicBezTo>
                  <a:cubicBezTo>
                    <a:pt x="11830" y="1329"/>
                    <a:pt x="9098" y="677"/>
                    <a:pt x="63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 name="Google Shape;1740;p64"/>
            <p:cNvSpPr/>
            <p:nvPr/>
          </p:nvSpPr>
          <p:spPr>
            <a:xfrm>
              <a:off x="2508825" y="4184975"/>
              <a:ext cx="1038875" cy="879225"/>
            </a:xfrm>
            <a:custGeom>
              <a:avLst/>
              <a:gdLst/>
              <a:ahLst/>
              <a:cxnLst/>
              <a:rect l="l" t="t" r="r" b="b"/>
              <a:pathLst>
                <a:path w="41555" h="35169" extrusionOk="0">
                  <a:moveTo>
                    <a:pt x="40702" y="1"/>
                  </a:moveTo>
                  <a:cubicBezTo>
                    <a:pt x="27143" y="126"/>
                    <a:pt x="13660" y="652"/>
                    <a:pt x="101" y="1078"/>
                  </a:cubicBezTo>
                  <a:cubicBezTo>
                    <a:pt x="76" y="1078"/>
                    <a:pt x="51" y="1078"/>
                    <a:pt x="25" y="1053"/>
                  </a:cubicBezTo>
                  <a:lnTo>
                    <a:pt x="0" y="1078"/>
                  </a:lnTo>
                  <a:cubicBezTo>
                    <a:pt x="51" y="1103"/>
                    <a:pt x="101" y="1153"/>
                    <a:pt x="101" y="1254"/>
                  </a:cubicBezTo>
                  <a:cubicBezTo>
                    <a:pt x="752" y="7845"/>
                    <a:pt x="577" y="14612"/>
                    <a:pt x="802" y="21254"/>
                  </a:cubicBezTo>
                  <a:cubicBezTo>
                    <a:pt x="903" y="24537"/>
                    <a:pt x="878" y="27870"/>
                    <a:pt x="1103" y="31154"/>
                  </a:cubicBezTo>
                  <a:cubicBezTo>
                    <a:pt x="1236" y="33346"/>
                    <a:pt x="2622" y="35168"/>
                    <a:pt x="4511" y="35168"/>
                  </a:cubicBezTo>
                  <a:cubicBezTo>
                    <a:pt x="5127" y="35168"/>
                    <a:pt x="5795" y="34975"/>
                    <a:pt x="6492" y="34537"/>
                  </a:cubicBezTo>
                  <a:cubicBezTo>
                    <a:pt x="7995" y="33585"/>
                    <a:pt x="8772" y="31780"/>
                    <a:pt x="9324" y="30151"/>
                  </a:cubicBezTo>
                  <a:cubicBezTo>
                    <a:pt x="9374" y="30051"/>
                    <a:pt x="9399" y="29926"/>
                    <a:pt x="9474" y="29926"/>
                  </a:cubicBezTo>
                  <a:cubicBezTo>
                    <a:pt x="9491" y="29859"/>
                    <a:pt x="9563" y="29836"/>
                    <a:pt x="9654" y="29836"/>
                  </a:cubicBezTo>
                  <a:cubicBezTo>
                    <a:pt x="9700" y="29836"/>
                    <a:pt x="9750" y="29842"/>
                    <a:pt x="9800" y="29850"/>
                  </a:cubicBezTo>
                  <a:cubicBezTo>
                    <a:pt x="20376" y="31454"/>
                    <a:pt x="30878" y="33284"/>
                    <a:pt x="41555" y="34236"/>
                  </a:cubicBezTo>
                  <a:cubicBezTo>
                    <a:pt x="41128" y="31880"/>
                    <a:pt x="41304" y="29525"/>
                    <a:pt x="41404" y="27144"/>
                  </a:cubicBezTo>
                  <a:cubicBezTo>
                    <a:pt x="41479" y="24186"/>
                    <a:pt x="41529" y="21229"/>
                    <a:pt x="41504" y="18246"/>
                  </a:cubicBezTo>
                  <a:cubicBezTo>
                    <a:pt x="41454" y="12156"/>
                    <a:pt x="40928" y="6091"/>
                    <a:pt x="4070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 name="Google Shape;1741;p64"/>
            <p:cNvSpPr/>
            <p:nvPr/>
          </p:nvSpPr>
          <p:spPr>
            <a:xfrm>
              <a:off x="2505075" y="4180600"/>
              <a:ext cx="1047650" cy="887125"/>
            </a:xfrm>
            <a:custGeom>
              <a:avLst/>
              <a:gdLst/>
              <a:ahLst/>
              <a:cxnLst/>
              <a:rect l="l" t="t" r="r" b="b"/>
              <a:pathLst>
                <a:path w="41906" h="35485" extrusionOk="0">
                  <a:moveTo>
                    <a:pt x="40684" y="377"/>
                  </a:moveTo>
                  <a:cubicBezTo>
                    <a:pt x="40913" y="6408"/>
                    <a:pt x="41430" y="12415"/>
                    <a:pt x="41504" y="18421"/>
                  </a:cubicBezTo>
                  <a:cubicBezTo>
                    <a:pt x="41504" y="21103"/>
                    <a:pt x="41479" y="23760"/>
                    <a:pt x="41404" y="26416"/>
                  </a:cubicBezTo>
                  <a:cubicBezTo>
                    <a:pt x="41379" y="27745"/>
                    <a:pt x="41304" y="29098"/>
                    <a:pt x="41278" y="30426"/>
                  </a:cubicBezTo>
                  <a:cubicBezTo>
                    <a:pt x="41255" y="31690"/>
                    <a:pt x="41299" y="32976"/>
                    <a:pt x="41497" y="34241"/>
                  </a:cubicBezTo>
                  <a:lnTo>
                    <a:pt x="41497" y="34241"/>
                  </a:lnTo>
                  <a:cubicBezTo>
                    <a:pt x="36203" y="33742"/>
                    <a:pt x="30909" y="33048"/>
                    <a:pt x="25639" y="32256"/>
                  </a:cubicBezTo>
                  <a:lnTo>
                    <a:pt x="17619" y="31103"/>
                  </a:lnTo>
                  <a:cubicBezTo>
                    <a:pt x="16291" y="30903"/>
                    <a:pt x="14963" y="30677"/>
                    <a:pt x="13609" y="30476"/>
                  </a:cubicBezTo>
                  <a:lnTo>
                    <a:pt x="11604" y="30151"/>
                  </a:lnTo>
                  <a:lnTo>
                    <a:pt x="10627" y="30000"/>
                  </a:lnTo>
                  <a:lnTo>
                    <a:pt x="10125" y="29925"/>
                  </a:lnTo>
                  <a:cubicBezTo>
                    <a:pt x="10025" y="29925"/>
                    <a:pt x="9950" y="29900"/>
                    <a:pt x="9850" y="29900"/>
                  </a:cubicBezTo>
                  <a:lnTo>
                    <a:pt x="9699" y="29900"/>
                  </a:lnTo>
                  <a:cubicBezTo>
                    <a:pt x="9647" y="29918"/>
                    <a:pt x="9582" y="29947"/>
                    <a:pt x="9539" y="29998"/>
                  </a:cubicBezTo>
                  <a:lnTo>
                    <a:pt x="9539" y="29998"/>
                  </a:lnTo>
                  <a:cubicBezTo>
                    <a:pt x="9500" y="30015"/>
                    <a:pt x="9463" y="30036"/>
                    <a:pt x="9449" y="30050"/>
                  </a:cubicBezTo>
                  <a:cubicBezTo>
                    <a:pt x="9424" y="30101"/>
                    <a:pt x="9424" y="30151"/>
                    <a:pt x="9399" y="30176"/>
                  </a:cubicBezTo>
                  <a:lnTo>
                    <a:pt x="9348" y="30326"/>
                  </a:lnTo>
                  <a:lnTo>
                    <a:pt x="9223" y="30652"/>
                  </a:lnTo>
                  <a:cubicBezTo>
                    <a:pt x="9148" y="30877"/>
                    <a:pt x="9073" y="31078"/>
                    <a:pt x="8998" y="31278"/>
                  </a:cubicBezTo>
                  <a:cubicBezTo>
                    <a:pt x="8822" y="31705"/>
                    <a:pt x="8622" y="32106"/>
                    <a:pt x="8421" y="32507"/>
                  </a:cubicBezTo>
                  <a:cubicBezTo>
                    <a:pt x="7970" y="33284"/>
                    <a:pt x="7419" y="34010"/>
                    <a:pt x="6692" y="34512"/>
                  </a:cubicBezTo>
                  <a:cubicBezTo>
                    <a:pt x="6087" y="34908"/>
                    <a:pt x="5377" y="35200"/>
                    <a:pt x="4651" y="35200"/>
                  </a:cubicBezTo>
                  <a:cubicBezTo>
                    <a:pt x="4504" y="35200"/>
                    <a:pt x="4358" y="35188"/>
                    <a:pt x="4211" y="35163"/>
                  </a:cubicBezTo>
                  <a:cubicBezTo>
                    <a:pt x="3358" y="35013"/>
                    <a:pt x="2632" y="34436"/>
                    <a:pt x="2155" y="33685"/>
                  </a:cubicBezTo>
                  <a:cubicBezTo>
                    <a:pt x="1679" y="32958"/>
                    <a:pt x="1454" y="32080"/>
                    <a:pt x="1404" y="31203"/>
                  </a:cubicBezTo>
                  <a:cubicBezTo>
                    <a:pt x="1353" y="30276"/>
                    <a:pt x="1303" y="29374"/>
                    <a:pt x="1278" y="28471"/>
                  </a:cubicBezTo>
                  <a:cubicBezTo>
                    <a:pt x="1203" y="26667"/>
                    <a:pt x="1203" y="24837"/>
                    <a:pt x="1153" y="23033"/>
                  </a:cubicBezTo>
                  <a:cubicBezTo>
                    <a:pt x="1028" y="19374"/>
                    <a:pt x="1003" y="15765"/>
                    <a:pt x="952" y="12105"/>
                  </a:cubicBezTo>
                  <a:cubicBezTo>
                    <a:pt x="927" y="10301"/>
                    <a:pt x="877" y="8471"/>
                    <a:pt x="802" y="6667"/>
                  </a:cubicBezTo>
                  <a:cubicBezTo>
                    <a:pt x="752" y="5740"/>
                    <a:pt x="702" y="4837"/>
                    <a:pt x="652" y="3935"/>
                  </a:cubicBezTo>
                  <a:lnTo>
                    <a:pt x="551" y="2557"/>
                  </a:lnTo>
                  <a:lnTo>
                    <a:pt x="476" y="1880"/>
                  </a:lnTo>
                  <a:lnTo>
                    <a:pt x="451" y="1529"/>
                  </a:lnTo>
                  <a:cubicBezTo>
                    <a:pt x="451" y="1496"/>
                    <a:pt x="451" y="1474"/>
                    <a:pt x="444" y="1434"/>
                  </a:cubicBezTo>
                  <a:lnTo>
                    <a:pt x="444" y="1434"/>
                  </a:lnTo>
                  <a:lnTo>
                    <a:pt x="476" y="1429"/>
                  </a:lnTo>
                  <a:lnTo>
                    <a:pt x="802" y="1429"/>
                  </a:lnTo>
                  <a:lnTo>
                    <a:pt x="1429" y="1404"/>
                  </a:lnTo>
                  <a:lnTo>
                    <a:pt x="2707" y="1354"/>
                  </a:lnTo>
                  <a:lnTo>
                    <a:pt x="5263" y="1278"/>
                  </a:lnTo>
                  <a:lnTo>
                    <a:pt x="10351" y="1128"/>
                  </a:lnTo>
                  <a:lnTo>
                    <a:pt x="20526" y="802"/>
                  </a:lnTo>
                  <a:cubicBezTo>
                    <a:pt x="27237" y="628"/>
                    <a:pt x="33972" y="430"/>
                    <a:pt x="40684" y="377"/>
                  </a:cubicBezTo>
                  <a:close/>
                  <a:moveTo>
                    <a:pt x="40852" y="0"/>
                  </a:moveTo>
                  <a:cubicBezTo>
                    <a:pt x="34060" y="50"/>
                    <a:pt x="27293" y="176"/>
                    <a:pt x="20501" y="401"/>
                  </a:cubicBezTo>
                  <a:lnTo>
                    <a:pt x="251" y="1078"/>
                  </a:lnTo>
                  <a:lnTo>
                    <a:pt x="25" y="1078"/>
                  </a:lnTo>
                  <a:lnTo>
                    <a:pt x="0" y="1153"/>
                  </a:lnTo>
                  <a:lnTo>
                    <a:pt x="0" y="1178"/>
                  </a:lnTo>
                  <a:lnTo>
                    <a:pt x="75" y="1429"/>
                  </a:lnTo>
                  <a:lnTo>
                    <a:pt x="276" y="3960"/>
                  </a:lnTo>
                  <a:cubicBezTo>
                    <a:pt x="351" y="4862"/>
                    <a:pt x="401" y="5765"/>
                    <a:pt x="426" y="6667"/>
                  </a:cubicBezTo>
                  <a:cubicBezTo>
                    <a:pt x="526" y="8496"/>
                    <a:pt x="551" y="10301"/>
                    <a:pt x="602" y="12131"/>
                  </a:cubicBezTo>
                  <a:cubicBezTo>
                    <a:pt x="652" y="15765"/>
                    <a:pt x="702" y="19399"/>
                    <a:pt x="802" y="23033"/>
                  </a:cubicBezTo>
                  <a:cubicBezTo>
                    <a:pt x="852" y="24837"/>
                    <a:pt x="877" y="26667"/>
                    <a:pt x="927" y="28497"/>
                  </a:cubicBezTo>
                  <a:cubicBezTo>
                    <a:pt x="978" y="29399"/>
                    <a:pt x="1003" y="30301"/>
                    <a:pt x="1078" y="31203"/>
                  </a:cubicBezTo>
                  <a:cubicBezTo>
                    <a:pt x="1128" y="32131"/>
                    <a:pt x="1379" y="33083"/>
                    <a:pt x="1905" y="33860"/>
                  </a:cubicBezTo>
                  <a:cubicBezTo>
                    <a:pt x="2406" y="34662"/>
                    <a:pt x="3208" y="35314"/>
                    <a:pt x="4160" y="35439"/>
                  </a:cubicBezTo>
                  <a:cubicBezTo>
                    <a:pt x="4334" y="35470"/>
                    <a:pt x="4506" y="35485"/>
                    <a:pt x="4677" y="35485"/>
                  </a:cubicBezTo>
                  <a:cubicBezTo>
                    <a:pt x="5469" y="35485"/>
                    <a:pt x="6223" y="35170"/>
                    <a:pt x="6842" y="34737"/>
                  </a:cubicBezTo>
                  <a:cubicBezTo>
                    <a:pt x="7619" y="34211"/>
                    <a:pt x="8196" y="33434"/>
                    <a:pt x="8647" y="32632"/>
                  </a:cubicBezTo>
                  <a:cubicBezTo>
                    <a:pt x="8872" y="32231"/>
                    <a:pt x="9048" y="31805"/>
                    <a:pt x="9223" y="31379"/>
                  </a:cubicBezTo>
                  <a:cubicBezTo>
                    <a:pt x="9298" y="31178"/>
                    <a:pt x="9399" y="30953"/>
                    <a:pt x="9474" y="30727"/>
                  </a:cubicBezTo>
                  <a:lnTo>
                    <a:pt x="9574" y="30426"/>
                  </a:lnTo>
                  <a:lnTo>
                    <a:pt x="9624" y="30251"/>
                  </a:lnTo>
                  <a:cubicBezTo>
                    <a:pt x="9647" y="30228"/>
                    <a:pt x="9649" y="30226"/>
                    <a:pt x="9649" y="30206"/>
                  </a:cubicBezTo>
                  <a:lnTo>
                    <a:pt x="9649" y="30206"/>
                  </a:lnTo>
                  <a:lnTo>
                    <a:pt x="9749" y="30126"/>
                  </a:lnTo>
                  <a:lnTo>
                    <a:pt x="9749" y="30126"/>
                  </a:lnTo>
                  <a:cubicBezTo>
                    <a:pt x="9741" y="30142"/>
                    <a:pt x="9741" y="30148"/>
                    <a:pt x="9748" y="30148"/>
                  </a:cubicBezTo>
                  <a:cubicBezTo>
                    <a:pt x="9761" y="30148"/>
                    <a:pt x="9800" y="30126"/>
                    <a:pt x="9850" y="30126"/>
                  </a:cubicBezTo>
                  <a:cubicBezTo>
                    <a:pt x="9900" y="30151"/>
                    <a:pt x="10000" y="30151"/>
                    <a:pt x="10075" y="30176"/>
                  </a:cubicBezTo>
                  <a:lnTo>
                    <a:pt x="10577" y="30251"/>
                  </a:lnTo>
                  <a:lnTo>
                    <a:pt x="11579" y="30401"/>
                  </a:lnTo>
                  <a:lnTo>
                    <a:pt x="13584" y="30702"/>
                  </a:lnTo>
                  <a:cubicBezTo>
                    <a:pt x="14912" y="30903"/>
                    <a:pt x="16266" y="31103"/>
                    <a:pt x="17594" y="31329"/>
                  </a:cubicBezTo>
                  <a:cubicBezTo>
                    <a:pt x="20251" y="31755"/>
                    <a:pt x="22907" y="32206"/>
                    <a:pt x="25589" y="32607"/>
                  </a:cubicBezTo>
                  <a:cubicBezTo>
                    <a:pt x="30928" y="33384"/>
                    <a:pt x="36291" y="34111"/>
                    <a:pt x="41679" y="34587"/>
                  </a:cubicBezTo>
                  <a:lnTo>
                    <a:pt x="41905" y="34612"/>
                  </a:lnTo>
                  <a:lnTo>
                    <a:pt x="41905" y="34612"/>
                  </a:lnTo>
                  <a:lnTo>
                    <a:pt x="41855" y="34386"/>
                  </a:lnTo>
                  <a:cubicBezTo>
                    <a:pt x="41404" y="31780"/>
                    <a:pt x="41679" y="29098"/>
                    <a:pt x="41730" y="26441"/>
                  </a:cubicBezTo>
                  <a:cubicBezTo>
                    <a:pt x="41805" y="23760"/>
                    <a:pt x="41830" y="21103"/>
                    <a:pt x="41805" y="18421"/>
                  </a:cubicBezTo>
                  <a:cubicBezTo>
                    <a:pt x="41780" y="12331"/>
                    <a:pt x="41278" y="6266"/>
                    <a:pt x="41053" y="176"/>
                  </a:cubicBezTo>
                  <a:lnTo>
                    <a:pt x="4102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 name="Google Shape;1742;p64"/>
            <p:cNvSpPr/>
            <p:nvPr/>
          </p:nvSpPr>
          <p:spPr>
            <a:xfrm>
              <a:off x="2849050" y="4283900"/>
              <a:ext cx="614675" cy="48350"/>
            </a:xfrm>
            <a:custGeom>
              <a:avLst/>
              <a:gdLst/>
              <a:ahLst/>
              <a:cxnLst/>
              <a:rect l="l" t="t" r="r" b="b"/>
              <a:pathLst>
                <a:path w="24587" h="1934" extrusionOk="0">
                  <a:moveTo>
                    <a:pt x="24207" y="1"/>
                  </a:moveTo>
                  <a:cubicBezTo>
                    <a:pt x="24192" y="1"/>
                    <a:pt x="24177" y="2"/>
                    <a:pt x="24161" y="3"/>
                  </a:cubicBezTo>
                  <a:cubicBezTo>
                    <a:pt x="16166" y="805"/>
                    <a:pt x="8221" y="1407"/>
                    <a:pt x="201" y="1633"/>
                  </a:cubicBezTo>
                  <a:cubicBezTo>
                    <a:pt x="1" y="1658"/>
                    <a:pt x="1" y="1933"/>
                    <a:pt x="201" y="1933"/>
                  </a:cubicBezTo>
                  <a:cubicBezTo>
                    <a:pt x="8171" y="1708"/>
                    <a:pt x="16216" y="1357"/>
                    <a:pt x="24161" y="630"/>
                  </a:cubicBezTo>
                  <a:cubicBezTo>
                    <a:pt x="24571" y="606"/>
                    <a:pt x="24587" y="1"/>
                    <a:pt x="24207" y="1"/>
                  </a:cubicBezTo>
                  <a:close/>
                </a:path>
              </a:pathLst>
            </a:custGeom>
            <a:solidFill>
              <a:srgbClr val="1C1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43" name="Google Shape;1743;p64"/>
          <p:cNvSpPr txBox="1"/>
          <p:nvPr/>
        </p:nvSpPr>
        <p:spPr>
          <a:xfrm rot="-545911">
            <a:off x="2011388" y="2590129"/>
            <a:ext cx="1071887" cy="707604"/>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3000" b="1">
                <a:solidFill>
                  <a:schemeClr val="dk1"/>
                </a:solidFill>
                <a:latin typeface="Itim"/>
                <a:ea typeface="Itim"/>
                <a:cs typeface="Itim"/>
                <a:sym typeface="Itim"/>
              </a:rPr>
              <a:t>Book title</a:t>
            </a:r>
            <a:endParaRPr sz="3000" b="1">
              <a:solidFill>
                <a:schemeClr val="dk1"/>
              </a:solidFill>
              <a:latin typeface="Itim"/>
              <a:ea typeface="Itim"/>
              <a:cs typeface="Itim"/>
              <a:sym typeface="Itim"/>
            </a:endParaRPr>
          </a:p>
        </p:txBody>
      </p:sp>
      <p:grpSp>
        <p:nvGrpSpPr>
          <p:cNvPr id="1744" name="Google Shape;1744;p64"/>
          <p:cNvGrpSpPr/>
          <p:nvPr/>
        </p:nvGrpSpPr>
        <p:grpSpPr>
          <a:xfrm rot="-974667">
            <a:off x="1405175" y="2472660"/>
            <a:ext cx="503546" cy="1101252"/>
            <a:chOff x="5870175" y="1498275"/>
            <a:chExt cx="364450" cy="797050"/>
          </a:xfrm>
        </p:grpSpPr>
        <p:sp>
          <p:nvSpPr>
            <p:cNvPr id="1745" name="Google Shape;1745;p64"/>
            <p:cNvSpPr/>
            <p:nvPr/>
          </p:nvSpPr>
          <p:spPr>
            <a:xfrm>
              <a:off x="5870175" y="2109075"/>
              <a:ext cx="219475" cy="186250"/>
            </a:xfrm>
            <a:custGeom>
              <a:avLst/>
              <a:gdLst/>
              <a:ahLst/>
              <a:cxnLst/>
              <a:rect l="l" t="t" r="r" b="b"/>
              <a:pathLst>
                <a:path w="8779" h="7450" extrusionOk="0">
                  <a:moveTo>
                    <a:pt x="6020" y="1496"/>
                  </a:moveTo>
                  <a:cubicBezTo>
                    <a:pt x="6600" y="2107"/>
                    <a:pt x="7195" y="2719"/>
                    <a:pt x="7807" y="3314"/>
                  </a:cubicBezTo>
                  <a:cubicBezTo>
                    <a:pt x="7775" y="3361"/>
                    <a:pt x="7760" y="3440"/>
                    <a:pt x="7744" y="3502"/>
                  </a:cubicBezTo>
                  <a:cubicBezTo>
                    <a:pt x="7164" y="2938"/>
                    <a:pt x="6568" y="2405"/>
                    <a:pt x="5988" y="1856"/>
                  </a:cubicBezTo>
                  <a:cubicBezTo>
                    <a:pt x="6004" y="1731"/>
                    <a:pt x="6004" y="1606"/>
                    <a:pt x="6020" y="1496"/>
                  </a:cubicBezTo>
                  <a:close/>
                  <a:moveTo>
                    <a:pt x="1568" y="697"/>
                  </a:moveTo>
                  <a:cubicBezTo>
                    <a:pt x="2744" y="1104"/>
                    <a:pt x="4029" y="1292"/>
                    <a:pt x="5252" y="1480"/>
                  </a:cubicBezTo>
                  <a:lnTo>
                    <a:pt x="5267" y="1480"/>
                  </a:lnTo>
                  <a:cubicBezTo>
                    <a:pt x="5048" y="2421"/>
                    <a:pt x="4891" y="3346"/>
                    <a:pt x="4875" y="4317"/>
                  </a:cubicBezTo>
                  <a:cubicBezTo>
                    <a:pt x="4186" y="4098"/>
                    <a:pt x="3449" y="3988"/>
                    <a:pt x="2744" y="3816"/>
                  </a:cubicBezTo>
                  <a:cubicBezTo>
                    <a:pt x="2227" y="3690"/>
                    <a:pt x="1694" y="3581"/>
                    <a:pt x="1176" y="3487"/>
                  </a:cubicBezTo>
                  <a:cubicBezTo>
                    <a:pt x="1302" y="2954"/>
                    <a:pt x="1317" y="2389"/>
                    <a:pt x="1427" y="1841"/>
                  </a:cubicBezTo>
                  <a:cubicBezTo>
                    <a:pt x="1490" y="1465"/>
                    <a:pt x="1537" y="1088"/>
                    <a:pt x="1568" y="697"/>
                  </a:cubicBezTo>
                  <a:close/>
                  <a:moveTo>
                    <a:pt x="5957" y="2013"/>
                  </a:moveTo>
                  <a:cubicBezTo>
                    <a:pt x="6521" y="2562"/>
                    <a:pt x="7086" y="3126"/>
                    <a:pt x="7665" y="3675"/>
                  </a:cubicBezTo>
                  <a:cubicBezTo>
                    <a:pt x="7540" y="4067"/>
                    <a:pt x="7493" y="4474"/>
                    <a:pt x="7399" y="4850"/>
                  </a:cubicBezTo>
                  <a:cubicBezTo>
                    <a:pt x="7164" y="4599"/>
                    <a:pt x="6913" y="4349"/>
                    <a:pt x="6662" y="4082"/>
                  </a:cubicBezTo>
                  <a:cubicBezTo>
                    <a:pt x="6380" y="3769"/>
                    <a:pt x="6098" y="3455"/>
                    <a:pt x="5816" y="3142"/>
                  </a:cubicBezTo>
                  <a:cubicBezTo>
                    <a:pt x="5863" y="2766"/>
                    <a:pt x="5910" y="2389"/>
                    <a:pt x="5957" y="2013"/>
                  </a:cubicBezTo>
                  <a:close/>
                  <a:moveTo>
                    <a:pt x="5785" y="3424"/>
                  </a:moveTo>
                  <a:cubicBezTo>
                    <a:pt x="6239" y="4035"/>
                    <a:pt x="6741" y="4662"/>
                    <a:pt x="7336" y="5179"/>
                  </a:cubicBezTo>
                  <a:cubicBezTo>
                    <a:pt x="7274" y="5446"/>
                    <a:pt x="7211" y="5728"/>
                    <a:pt x="7148" y="5994"/>
                  </a:cubicBezTo>
                  <a:cubicBezTo>
                    <a:pt x="6741" y="5462"/>
                    <a:pt x="6192" y="4960"/>
                    <a:pt x="5644" y="4521"/>
                  </a:cubicBezTo>
                  <a:cubicBezTo>
                    <a:pt x="5706" y="4161"/>
                    <a:pt x="5738" y="3784"/>
                    <a:pt x="5785" y="3424"/>
                  </a:cubicBezTo>
                  <a:close/>
                  <a:moveTo>
                    <a:pt x="1020" y="4082"/>
                  </a:moveTo>
                  <a:lnTo>
                    <a:pt x="1020" y="4082"/>
                  </a:lnTo>
                  <a:cubicBezTo>
                    <a:pt x="1505" y="4302"/>
                    <a:pt x="2038" y="4490"/>
                    <a:pt x="2603" y="4662"/>
                  </a:cubicBezTo>
                  <a:cubicBezTo>
                    <a:pt x="2869" y="4976"/>
                    <a:pt x="3261" y="5273"/>
                    <a:pt x="3559" y="5556"/>
                  </a:cubicBezTo>
                  <a:cubicBezTo>
                    <a:pt x="3825" y="5791"/>
                    <a:pt x="4076" y="6057"/>
                    <a:pt x="4343" y="6292"/>
                  </a:cubicBezTo>
                  <a:cubicBezTo>
                    <a:pt x="3825" y="6183"/>
                    <a:pt x="3308" y="6057"/>
                    <a:pt x="2791" y="5947"/>
                  </a:cubicBezTo>
                  <a:cubicBezTo>
                    <a:pt x="2634" y="5571"/>
                    <a:pt x="2242" y="5195"/>
                    <a:pt x="1929" y="4897"/>
                  </a:cubicBezTo>
                  <a:cubicBezTo>
                    <a:pt x="1631" y="4615"/>
                    <a:pt x="1349" y="4333"/>
                    <a:pt x="1020" y="4082"/>
                  </a:cubicBezTo>
                  <a:close/>
                  <a:moveTo>
                    <a:pt x="3167" y="4819"/>
                  </a:moveTo>
                  <a:lnTo>
                    <a:pt x="3167" y="4819"/>
                  </a:lnTo>
                  <a:cubicBezTo>
                    <a:pt x="3622" y="4929"/>
                    <a:pt x="4060" y="5007"/>
                    <a:pt x="4499" y="5070"/>
                  </a:cubicBezTo>
                  <a:cubicBezTo>
                    <a:pt x="4985" y="5587"/>
                    <a:pt x="5487" y="6120"/>
                    <a:pt x="6004" y="6637"/>
                  </a:cubicBezTo>
                  <a:cubicBezTo>
                    <a:pt x="5612" y="6559"/>
                    <a:pt x="5220" y="6480"/>
                    <a:pt x="4828" y="6402"/>
                  </a:cubicBezTo>
                  <a:cubicBezTo>
                    <a:pt x="4578" y="6089"/>
                    <a:pt x="4217" y="5806"/>
                    <a:pt x="3919" y="5524"/>
                  </a:cubicBezTo>
                  <a:cubicBezTo>
                    <a:pt x="3669" y="5305"/>
                    <a:pt x="3433" y="5054"/>
                    <a:pt x="3167" y="4819"/>
                  </a:cubicBezTo>
                  <a:close/>
                  <a:moveTo>
                    <a:pt x="5612" y="4709"/>
                  </a:moveTo>
                  <a:cubicBezTo>
                    <a:pt x="6161" y="5242"/>
                    <a:pt x="6615" y="5791"/>
                    <a:pt x="7070" y="6339"/>
                  </a:cubicBezTo>
                  <a:cubicBezTo>
                    <a:pt x="7039" y="6512"/>
                    <a:pt x="7007" y="6684"/>
                    <a:pt x="6976" y="6857"/>
                  </a:cubicBezTo>
                  <a:cubicBezTo>
                    <a:pt x="6835" y="6825"/>
                    <a:pt x="6694" y="6794"/>
                    <a:pt x="6553" y="6763"/>
                  </a:cubicBezTo>
                  <a:cubicBezTo>
                    <a:pt x="6035" y="6183"/>
                    <a:pt x="5455" y="5650"/>
                    <a:pt x="4875" y="5101"/>
                  </a:cubicBezTo>
                  <a:cubicBezTo>
                    <a:pt x="4922" y="5101"/>
                    <a:pt x="4970" y="5117"/>
                    <a:pt x="5001" y="5117"/>
                  </a:cubicBezTo>
                  <a:cubicBezTo>
                    <a:pt x="5064" y="5117"/>
                    <a:pt x="5111" y="5101"/>
                    <a:pt x="5158" y="5101"/>
                  </a:cubicBezTo>
                  <a:cubicBezTo>
                    <a:pt x="5203" y="5112"/>
                    <a:pt x="5249" y="5118"/>
                    <a:pt x="5293" y="5118"/>
                  </a:cubicBezTo>
                  <a:cubicBezTo>
                    <a:pt x="5434" y="5118"/>
                    <a:pt x="5557" y="5060"/>
                    <a:pt x="5581" y="4929"/>
                  </a:cubicBezTo>
                  <a:cubicBezTo>
                    <a:pt x="5596" y="4866"/>
                    <a:pt x="5612" y="4788"/>
                    <a:pt x="5612" y="4709"/>
                  </a:cubicBezTo>
                  <a:close/>
                  <a:moveTo>
                    <a:pt x="1519" y="0"/>
                  </a:moveTo>
                  <a:cubicBezTo>
                    <a:pt x="1470" y="0"/>
                    <a:pt x="1429" y="11"/>
                    <a:pt x="1396" y="23"/>
                  </a:cubicBezTo>
                  <a:cubicBezTo>
                    <a:pt x="1356" y="13"/>
                    <a:pt x="1315" y="7"/>
                    <a:pt x="1275" y="7"/>
                  </a:cubicBezTo>
                  <a:cubicBezTo>
                    <a:pt x="1189" y="7"/>
                    <a:pt x="1109" y="32"/>
                    <a:pt x="1067" y="85"/>
                  </a:cubicBezTo>
                  <a:cubicBezTo>
                    <a:pt x="346" y="994"/>
                    <a:pt x="1" y="2374"/>
                    <a:pt x="173" y="3502"/>
                  </a:cubicBezTo>
                  <a:cubicBezTo>
                    <a:pt x="189" y="3628"/>
                    <a:pt x="252" y="3706"/>
                    <a:pt x="346" y="3769"/>
                  </a:cubicBezTo>
                  <a:cubicBezTo>
                    <a:pt x="252" y="3816"/>
                    <a:pt x="189" y="3894"/>
                    <a:pt x="220" y="4004"/>
                  </a:cubicBezTo>
                  <a:cubicBezTo>
                    <a:pt x="440" y="4443"/>
                    <a:pt x="847" y="4850"/>
                    <a:pt x="1223" y="5242"/>
                  </a:cubicBezTo>
                  <a:cubicBezTo>
                    <a:pt x="1458" y="5493"/>
                    <a:pt x="1741" y="5806"/>
                    <a:pt x="2054" y="6026"/>
                  </a:cubicBezTo>
                  <a:cubicBezTo>
                    <a:pt x="2023" y="6120"/>
                    <a:pt x="2070" y="6230"/>
                    <a:pt x="2227" y="6292"/>
                  </a:cubicBezTo>
                  <a:cubicBezTo>
                    <a:pt x="3684" y="6825"/>
                    <a:pt x="5487" y="7342"/>
                    <a:pt x="7039" y="7437"/>
                  </a:cubicBezTo>
                  <a:cubicBezTo>
                    <a:pt x="7086" y="7437"/>
                    <a:pt x="7133" y="7437"/>
                    <a:pt x="7180" y="7421"/>
                  </a:cubicBezTo>
                  <a:cubicBezTo>
                    <a:pt x="7227" y="7439"/>
                    <a:pt x="7277" y="7450"/>
                    <a:pt x="7324" y="7450"/>
                  </a:cubicBezTo>
                  <a:cubicBezTo>
                    <a:pt x="7401" y="7450"/>
                    <a:pt x="7470" y="7420"/>
                    <a:pt x="7509" y="7342"/>
                  </a:cubicBezTo>
                  <a:cubicBezTo>
                    <a:pt x="7807" y="6684"/>
                    <a:pt x="8010" y="6026"/>
                    <a:pt x="8167" y="5320"/>
                  </a:cubicBezTo>
                  <a:cubicBezTo>
                    <a:pt x="8292" y="4788"/>
                    <a:pt x="8481" y="4208"/>
                    <a:pt x="8465" y="3628"/>
                  </a:cubicBezTo>
                  <a:cubicBezTo>
                    <a:pt x="8653" y="3565"/>
                    <a:pt x="8778" y="3393"/>
                    <a:pt x="8622" y="3236"/>
                  </a:cubicBezTo>
                  <a:cubicBezTo>
                    <a:pt x="7744" y="2358"/>
                    <a:pt x="6819" y="1496"/>
                    <a:pt x="5863" y="681"/>
                  </a:cubicBezTo>
                  <a:cubicBezTo>
                    <a:pt x="5805" y="631"/>
                    <a:pt x="5738" y="610"/>
                    <a:pt x="5673" y="610"/>
                  </a:cubicBezTo>
                  <a:cubicBezTo>
                    <a:pt x="5596" y="610"/>
                    <a:pt x="5522" y="638"/>
                    <a:pt x="5471" y="681"/>
                  </a:cubicBezTo>
                  <a:cubicBezTo>
                    <a:pt x="5424" y="665"/>
                    <a:pt x="5361" y="650"/>
                    <a:pt x="5299" y="634"/>
                  </a:cubicBezTo>
                  <a:cubicBezTo>
                    <a:pt x="4060" y="461"/>
                    <a:pt x="2822" y="148"/>
                    <a:pt x="1584" y="7"/>
                  </a:cubicBezTo>
                  <a:cubicBezTo>
                    <a:pt x="1561" y="2"/>
                    <a:pt x="1539" y="0"/>
                    <a:pt x="15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 name="Google Shape;1746;p64"/>
            <p:cNvSpPr/>
            <p:nvPr/>
          </p:nvSpPr>
          <p:spPr>
            <a:xfrm>
              <a:off x="5906500" y="1498275"/>
              <a:ext cx="328125" cy="569175"/>
            </a:xfrm>
            <a:custGeom>
              <a:avLst/>
              <a:gdLst/>
              <a:ahLst/>
              <a:cxnLst/>
              <a:rect l="l" t="t" r="r" b="b"/>
              <a:pathLst>
                <a:path w="13125" h="22767" extrusionOk="0">
                  <a:moveTo>
                    <a:pt x="9990" y="2777"/>
                  </a:moveTo>
                  <a:cubicBezTo>
                    <a:pt x="10131" y="2887"/>
                    <a:pt x="10288" y="2996"/>
                    <a:pt x="10413" y="3106"/>
                  </a:cubicBezTo>
                  <a:cubicBezTo>
                    <a:pt x="10946" y="3529"/>
                    <a:pt x="11526" y="3921"/>
                    <a:pt x="12122" y="4297"/>
                  </a:cubicBezTo>
                  <a:cubicBezTo>
                    <a:pt x="12028" y="4642"/>
                    <a:pt x="11965" y="4971"/>
                    <a:pt x="11887" y="5301"/>
                  </a:cubicBezTo>
                  <a:cubicBezTo>
                    <a:pt x="11260" y="4611"/>
                    <a:pt x="10554" y="3921"/>
                    <a:pt x="9927" y="3247"/>
                  </a:cubicBezTo>
                  <a:cubicBezTo>
                    <a:pt x="9943" y="3090"/>
                    <a:pt x="9974" y="2934"/>
                    <a:pt x="9990" y="2777"/>
                  </a:cubicBezTo>
                  <a:close/>
                  <a:moveTo>
                    <a:pt x="9880" y="3561"/>
                  </a:moveTo>
                  <a:cubicBezTo>
                    <a:pt x="10492" y="4297"/>
                    <a:pt x="11087" y="5081"/>
                    <a:pt x="11761" y="5786"/>
                  </a:cubicBezTo>
                  <a:cubicBezTo>
                    <a:pt x="11667" y="6241"/>
                    <a:pt x="11573" y="6696"/>
                    <a:pt x="11479" y="7134"/>
                  </a:cubicBezTo>
                  <a:cubicBezTo>
                    <a:pt x="11213" y="6821"/>
                    <a:pt x="10883" y="6507"/>
                    <a:pt x="10617" y="6194"/>
                  </a:cubicBezTo>
                  <a:cubicBezTo>
                    <a:pt x="10288" y="5802"/>
                    <a:pt x="9959" y="5410"/>
                    <a:pt x="9645" y="5018"/>
                  </a:cubicBezTo>
                  <a:cubicBezTo>
                    <a:pt x="9739" y="4532"/>
                    <a:pt x="9818" y="4047"/>
                    <a:pt x="9880" y="3561"/>
                  </a:cubicBezTo>
                  <a:close/>
                  <a:moveTo>
                    <a:pt x="9614" y="5222"/>
                  </a:moveTo>
                  <a:cubicBezTo>
                    <a:pt x="9896" y="5598"/>
                    <a:pt x="10194" y="5975"/>
                    <a:pt x="10492" y="6335"/>
                  </a:cubicBezTo>
                  <a:cubicBezTo>
                    <a:pt x="10789" y="6696"/>
                    <a:pt x="11072" y="7103"/>
                    <a:pt x="11416" y="7432"/>
                  </a:cubicBezTo>
                  <a:cubicBezTo>
                    <a:pt x="11322" y="7902"/>
                    <a:pt x="11228" y="8388"/>
                    <a:pt x="11134" y="8874"/>
                  </a:cubicBezTo>
                  <a:cubicBezTo>
                    <a:pt x="10789" y="8498"/>
                    <a:pt x="10398" y="8153"/>
                    <a:pt x="10068" y="7793"/>
                  </a:cubicBezTo>
                  <a:cubicBezTo>
                    <a:pt x="9802" y="7495"/>
                    <a:pt x="9535" y="7181"/>
                    <a:pt x="9269" y="6884"/>
                  </a:cubicBezTo>
                  <a:cubicBezTo>
                    <a:pt x="9394" y="6335"/>
                    <a:pt x="9504" y="5771"/>
                    <a:pt x="9614" y="5222"/>
                  </a:cubicBezTo>
                  <a:close/>
                  <a:moveTo>
                    <a:pt x="9206" y="7150"/>
                  </a:moveTo>
                  <a:cubicBezTo>
                    <a:pt x="9426" y="7432"/>
                    <a:pt x="9661" y="7699"/>
                    <a:pt x="9896" y="7965"/>
                  </a:cubicBezTo>
                  <a:cubicBezTo>
                    <a:pt x="10256" y="8388"/>
                    <a:pt x="10617" y="8827"/>
                    <a:pt x="11056" y="9203"/>
                  </a:cubicBezTo>
                  <a:cubicBezTo>
                    <a:pt x="10962" y="9736"/>
                    <a:pt x="10852" y="10254"/>
                    <a:pt x="10727" y="10771"/>
                  </a:cubicBezTo>
                  <a:cubicBezTo>
                    <a:pt x="10178" y="10097"/>
                    <a:pt x="9504" y="9439"/>
                    <a:pt x="8846" y="8796"/>
                  </a:cubicBezTo>
                  <a:cubicBezTo>
                    <a:pt x="8971" y="8247"/>
                    <a:pt x="9097" y="7699"/>
                    <a:pt x="9206" y="7150"/>
                  </a:cubicBezTo>
                  <a:close/>
                  <a:moveTo>
                    <a:pt x="8783" y="9062"/>
                  </a:moveTo>
                  <a:cubicBezTo>
                    <a:pt x="9379" y="9752"/>
                    <a:pt x="9974" y="10457"/>
                    <a:pt x="10664" y="11069"/>
                  </a:cubicBezTo>
                  <a:cubicBezTo>
                    <a:pt x="10570" y="11508"/>
                    <a:pt x="10460" y="11946"/>
                    <a:pt x="10335" y="12385"/>
                  </a:cubicBezTo>
                  <a:cubicBezTo>
                    <a:pt x="10037" y="12040"/>
                    <a:pt x="9692" y="11711"/>
                    <a:pt x="9410" y="11367"/>
                  </a:cubicBezTo>
                  <a:cubicBezTo>
                    <a:pt x="9097" y="10990"/>
                    <a:pt x="8799" y="10614"/>
                    <a:pt x="8517" y="10238"/>
                  </a:cubicBezTo>
                  <a:cubicBezTo>
                    <a:pt x="8611" y="9846"/>
                    <a:pt x="8689" y="9454"/>
                    <a:pt x="8783" y="9062"/>
                  </a:cubicBezTo>
                  <a:close/>
                  <a:moveTo>
                    <a:pt x="8454" y="10536"/>
                  </a:moveTo>
                  <a:cubicBezTo>
                    <a:pt x="8971" y="11272"/>
                    <a:pt x="9551" y="12072"/>
                    <a:pt x="10256" y="12699"/>
                  </a:cubicBezTo>
                  <a:cubicBezTo>
                    <a:pt x="10209" y="12871"/>
                    <a:pt x="10162" y="13044"/>
                    <a:pt x="10115" y="13232"/>
                  </a:cubicBezTo>
                  <a:cubicBezTo>
                    <a:pt x="10006" y="13561"/>
                    <a:pt x="9912" y="13874"/>
                    <a:pt x="9818" y="14204"/>
                  </a:cubicBezTo>
                  <a:cubicBezTo>
                    <a:pt x="9316" y="13545"/>
                    <a:pt x="8705" y="12903"/>
                    <a:pt x="8109" y="12260"/>
                  </a:cubicBezTo>
                  <a:cubicBezTo>
                    <a:pt x="8172" y="11962"/>
                    <a:pt x="8219" y="11664"/>
                    <a:pt x="8282" y="11367"/>
                  </a:cubicBezTo>
                  <a:cubicBezTo>
                    <a:pt x="8329" y="11084"/>
                    <a:pt x="8391" y="10818"/>
                    <a:pt x="8454" y="10536"/>
                  </a:cubicBezTo>
                  <a:close/>
                  <a:moveTo>
                    <a:pt x="8062" y="12479"/>
                  </a:moveTo>
                  <a:cubicBezTo>
                    <a:pt x="8595" y="13153"/>
                    <a:pt x="9128" y="13812"/>
                    <a:pt x="9755" y="14423"/>
                  </a:cubicBezTo>
                  <a:cubicBezTo>
                    <a:pt x="9598" y="14893"/>
                    <a:pt x="9457" y="15363"/>
                    <a:pt x="9316" y="15834"/>
                  </a:cubicBezTo>
                  <a:cubicBezTo>
                    <a:pt x="8971" y="15191"/>
                    <a:pt x="8376" y="14533"/>
                    <a:pt x="7796" y="13968"/>
                  </a:cubicBezTo>
                  <a:cubicBezTo>
                    <a:pt x="7890" y="13467"/>
                    <a:pt x="7968" y="12981"/>
                    <a:pt x="8062" y="12479"/>
                  </a:cubicBezTo>
                  <a:close/>
                  <a:moveTo>
                    <a:pt x="7749" y="14204"/>
                  </a:moveTo>
                  <a:cubicBezTo>
                    <a:pt x="7968" y="14439"/>
                    <a:pt x="8172" y="14674"/>
                    <a:pt x="8360" y="14909"/>
                  </a:cubicBezTo>
                  <a:cubicBezTo>
                    <a:pt x="8673" y="15316"/>
                    <a:pt x="8908" y="15740"/>
                    <a:pt x="9222" y="16147"/>
                  </a:cubicBezTo>
                  <a:cubicBezTo>
                    <a:pt x="9081" y="16633"/>
                    <a:pt x="8924" y="17135"/>
                    <a:pt x="8767" y="17636"/>
                  </a:cubicBezTo>
                  <a:cubicBezTo>
                    <a:pt x="8344" y="16978"/>
                    <a:pt x="7890" y="16335"/>
                    <a:pt x="7482" y="15661"/>
                  </a:cubicBezTo>
                  <a:cubicBezTo>
                    <a:pt x="7576" y="15175"/>
                    <a:pt x="7670" y="14689"/>
                    <a:pt x="7749" y="14204"/>
                  </a:cubicBezTo>
                  <a:close/>
                  <a:moveTo>
                    <a:pt x="7435" y="15881"/>
                  </a:moveTo>
                  <a:cubicBezTo>
                    <a:pt x="7827" y="16555"/>
                    <a:pt x="8219" y="17229"/>
                    <a:pt x="8705" y="17871"/>
                  </a:cubicBezTo>
                  <a:cubicBezTo>
                    <a:pt x="8595" y="18248"/>
                    <a:pt x="8485" y="18608"/>
                    <a:pt x="8391" y="18984"/>
                  </a:cubicBezTo>
                  <a:cubicBezTo>
                    <a:pt x="7984" y="18404"/>
                    <a:pt x="7545" y="17840"/>
                    <a:pt x="7153" y="17260"/>
                  </a:cubicBezTo>
                  <a:cubicBezTo>
                    <a:pt x="7263" y="16805"/>
                    <a:pt x="7357" y="16351"/>
                    <a:pt x="7435" y="15881"/>
                  </a:cubicBezTo>
                  <a:close/>
                  <a:moveTo>
                    <a:pt x="2341" y="708"/>
                  </a:moveTo>
                  <a:cubicBezTo>
                    <a:pt x="3595" y="1084"/>
                    <a:pt x="4896" y="1335"/>
                    <a:pt x="6165" y="1601"/>
                  </a:cubicBezTo>
                  <a:cubicBezTo>
                    <a:pt x="7167" y="1826"/>
                    <a:pt x="8153" y="2121"/>
                    <a:pt x="9153" y="2121"/>
                  </a:cubicBezTo>
                  <a:cubicBezTo>
                    <a:pt x="9202" y="2121"/>
                    <a:pt x="9251" y="2120"/>
                    <a:pt x="9300" y="2119"/>
                  </a:cubicBezTo>
                  <a:lnTo>
                    <a:pt x="9300" y="2119"/>
                  </a:lnTo>
                  <a:cubicBezTo>
                    <a:pt x="8689" y="4015"/>
                    <a:pt x="8297" y="6006"/>
                    <a:pt x="7937" y="7997"/>
                  </a:cubicBezTo>
                  <a:cubicBezTo>
                    <a:pt x="7905" y="8012"/>
                    <a:pt x="7874" y="8044"/>
                    <a:pt x="7921" y="8075"/>
                  </a:cubicBezTo>
                  <a:cubicBezTo>
                    <a:pt x="7921" y="8075"/>
                    <a:pt x="7921" y="8091"/>
                    <a:pt x="7921" y="8091"/>
                  </a:cubicBezTo>
                  <a:cubicBezTo>
                    <a:pt x="7717" y="9219"/>
                    <a:pt x="7513" y="10363"/>
                    <a:pt x="7278" y="11476"/>
                  </a:cubicBezTo>
                  <a:cubicBezTo>
                    <a:pt x="6714" y="14188"/>
                    <a:pt x="5899" y="16962"/>
                    <a:pt x="5727" y="19752"/>
                  </a:cubicBezTo>
                  <a:cubicBezTo>
                    <a:pt x="5710" y="19746"/>
                    <a:pt x="5692" y="19742"/>
                    <a:pt x="5676" y="19742"/>
                  </a:cubicBezTo>
                  <a:cubicBezTo>
                    <a:pt x="5615" y="19742"/>
                    <a:pt x="5568" y="19785"/>
                    <a:pt x="5617" y="19846"/>
                  </a:cubicBezTo>
                  <a:cubicBezTo>
                    <a:pt x="5648" y="19878"/>
                    <a:pt x="5680" y="19925"/>
                    <a:pt x="5727" y="19972"/>
                  </a:cubicBezTo>
                  <a:cubicBezTo>
                    <a:pt x="5711" y="20034"/>
                    <a:pt x="5711" y="20097"/>
                    <a:pt x="5711" y="20160"/>
                  </a:cubicBezTo>
                  <a:cubicBezTo>
                    <a:pt x="4990" y="19862"/>
                    <a:pt x="4128" y="19799"/>
                    <a:pt x="3360" y="19627"/>
                  </a:cubicBezTo>
                  <a:cubicBezTo>
                    <a:pt x="2482" y="19423"/>
                    <a:pt x="1620" y="19204"/>
                    <a:pt x="742" y="19047"/>
                  </a:cubicBezTo>
                  <a:cubicBezTo>
                    <a:pt x="1463" y="15975"/>
                    <a:pt x="1557" y="12746"/>
                    <a:pt x="1792" y="9580"/>
                  </a:cubicBezTo>
                  <a:cubicBezTo>
                    <a:pt x="2027" y="6633"/>
                    <a:pt x="2247" y="3670"/>
                    <a:pt x="2341" y="708"/>
                  </a:cubicBezTo>
                  <a:close/>
                  <a:moveTo>
                    <a:pt x="7059" y="17621"/>
                  </a:moveTo>
                  <a:cubicBezTo>
                    <a:pt x="7419" y="18216"/>
                    <a:pt x="7811" y="18827"/>
                    <a:pt x="8282" y="19376"/>
                  </a:cubicBezTo>
                  <a:cubicBezTo>
                    <a:pt x="8203" y="19674"/>
                    <a:pt x="8109" y="19956"/>
                    <a:pt x="8046" y="20254"/>
                  </a:cubicBezTo>
                  <a:cubicBezTo>
                    <a:pt x="7811" y="20019"/>
                    <a:pt x="7592" y="19784"/>
                    <a:pt x="7388" y="19548"/>
                  </a:cubicBezTo>
                  <a:cubicBezTo>
                    <a:pt x="7169" y="19282"/>
                    <a:pt x="6949" y="19031"/>
                    <a:pt x="6761" y="18765"/>
                  </a:cubicBezTo>
                  <a:cubicBezTo>
                    <a:pt x="6871" y="18389"/>
                    <a:pt x="6965" y="17997"/>
                    <a:pt x="7059" y="17621"/>
                  </a:cubicBezTo>
                  <a:close/>
                  <a:moveTo>
                    <a:pt x="601" y="19392"/>
                  </a:moveTo>
                  <a:cubicBezTo>
                    <a:pt x="1024" y="19580"/>
                    <a:pt x="1432" y="19721"/>
                    <a:pt x="1855" y="19862"/>
                  </a:cubicBezTo>
                  <a:cubicBezTo>
                    <a:pt x="2074" y="20175"/>
                    <a:pt x="2310" y="20473"/>
                    <a:pt x="2592" y="20755"/>
                  </a:cubicBezTo>
                  <a:cubicBezTo>
                    <a:pt x="2843" y="21022"/>
                    <a:pt x="3125" y="21351"/>
                    <a:pt x="3469" y="21570"/>
                  </a:cubicBezTo>
                  <a:cubicBezTo>
                    <a:pt x="3046" y="21508"/>
                    <a:pt x="2639" y="21461"/>
                    <a:pt x="2231" y="21382"/>
                  </a:cubicBezTo>
                  <a:cubicBezTo>
                    <a:pt x="2090" y="21053"/>
                    <a:pt x="1714" y="20708"/>
                    <a:pt x="1495" y="20426"/>
                  </a:cubicBezTo>
                  <a:cubicBezTo>
                    <a:pt x="1212" y="20081"/>
                    <a:pt x="915" y="19737"/>
                    <a:pt x="601" y="19392"/>
                  </a:cubicBezTo>
                  <a:close/>
                  <a:moveTo>
                    <a:pt x="2247" y="19972"/>
                  </a:moveTo>
                  <a:lnTo>
                    <a:pt x="2247" y="19972"/>
                  </a:lnTo>
                  <a:cubicBezTo>
                    <a:pt x="2529" y="20050"/>
                    <a:pt x="2795" y="20128"/>
                    <a:pt x="3078" y="20191"/>
                  </a:cubicBezTo>
                  <a:cubicBezTo>
                    <a:pt x="3375" y="20505"/>
                    <a:pt x="3689" y="20818"/>
                    <a:pt x="3971" y="21147"/>
                  </a:cubicBezTo>
                  <a:cubicBezTo>
                    <a:pt x="4143" y="21335"/>
                    <a:pt x="4300" y="21523"/>
                    <a:pt x="4457" y="21712"/>
                  </a:cubicBezTo>
                  <a:cubicBezTo>
                    <a:pt x="4253" y="21680"/>
                    <a:pt x="4049" y="21649"/>
                    <a:pt x="3846" y="21618"/>
                  </a:cubicBezTo>
                  <a:cubicBezTo>
                    <a:pt x="3846" y="21602"/>
                    <a:pt x="3846" y="21586"/>
                    <a:pt x="3830" y="21555"/>
                  </a:cubicBezTo>
                  <a:cubicBezTo>
                    <a:pt x="3564" y="21210"/>
                    <a:pt x="3109" y="20928"/>
                    <a:pt x="2795" y="20599"/>
                  </a:cubicBezTo>
                  <a:cubicBezTo>
                    <a:pt x="2592" y="20395"/>
                    <a:pt x="2419" y="20191"/>
                    <a:pt x="2247" y="19972"/>
                  </a:cubicBezTo>
                  <a:close/>
                  <a:moveTo>
                    <a:pt x="6683" y="19016"/>
                  </a:moveTo>
                  <a:cubicBezTo>
                    <a:pt x="7043" y="19564"/>
                    <a:pt x="7466" y="20113"/>
                    <a:pt x="7952" y="20567"/>
                  </a:cubicBezTo>
                  <a:cubicBezTo>
                    <a:pt x="7843" y="21006"/>
                    <a:pt x="7749" y="21429"/>
                    <a:pt x="7655" y="21868"/>
                  </a:cubicBezTo>
                  <a:cubicBezTo>
                    <a:pt x="7451" y="21618"/>
                    <a:pt x="7231" y="21382"/>
                    <a:pt x="7028" y="21147"/>
                  </a:cubicBezTo>
                  <a:cubicBezTo>
                    <a:pt x="6777" y="20849"/>
                    <a:pt x="6510" y="20567"/>
                    <a:pt x="6244" y="20270"/>
                  </a:cubicBezTo>
                  <a:cubicBezTo>
                    <a:pt x="6416" y="19862"/>
                    <a:pt x="6557" y="19439"/>
                    <a:pt x="6683" y="19016"/>
                  </a:cubicBezTo>
                  <a:close/>
                  <a:moveTo>
                    <a:pt x="3391" y="20270"/>
                  </a:moveTo>
                  <a:cubicBezTo>
                    <a:pt x="3877" y="20379"/>
                    <a:pt x="4394" y="20505"/>
                    <a:pt x="4896" y="20567"/>
                  </a:cubicBezTo>
                  <a:cubicBezTo>
                    <a:pt x="5162" y="20881"/>
                    <a:pt x="5429" y="21179"/>
                    <a:pt x="5695" y="21492"/>
                  </a:cubicBezTo>
                  <a:cubicBezTo>
                    <a:pt x="5836" y="21665"/>
                    <a:pt x="5977" y="21837"/>
                    <a:pt x="6134" y="22009"/>
                  </a:cubicBezTo>
                  <a:cubicBezTo>
                    <a:pt x="5742" y="21931"/>
                    <a:pt x="5335" y="21853"/>
                    <a:pt x="4927" y="21790"/>
                  </a:cubicBezTo>
                  <a:cubicBezTo>
                    <a:pt x="4676" y="21492"/>
                    <a:pt x="4363" y="21194"/>
                    <a:pt x="4081" y="20928"/>
                  </a:cubicBezTo>
                  <a:cubicBezTo>
                    <a:pt x="3861" y="20693"/>
                    <a:pt x="3626" y="20489"/>
                    <a:pt x="3391" y="20270"/>
                  </a:cubicBezTo>
                  <a:close/>
                  <a:moveTo>
                    <a:pt x="6150" y="20489"/>
                  </a:moveTo>
                  <a:cubicBezTo>
                    <a:pt x="6354" y="20740"/>
                    <a:pt x="6573" y="20991"/>
                    <a:pt x="6792" y="21241"/>
                  </a:cubicBezTo>
                  <a:cubicBezTo>
                    <a:pt x="7043" y="21570"/>
                    <a:pt x="7278" y="21931"/>
                    <a:pt x="7560" y="22260"/>
                  </a:cubicBezTo>
                  <a:cubicBezTo>
                    <a:pt x="7545" y="22339"/>
                    <a:pt x="7529" y="22401"/>
                    <a:pt x="7513" y="22480"/>
                  </a:cubicBezTo>
                  <a:cubicBezTo>
                    <a:pt x="7482" y="22417"/>
                    <a:pt x="7419" y="22339"/>
                    <a:pt x="7294" y="22307"/>
                  </a:cubicBezTo>
                  <a:cubicBezTo>
                    <a:pt x="7106" y="22244"/>
                    <a:pt x="6918" y="22197"/>
                    <a:pt x="6730" y="22150"/>
                  </a:cubicBezTo>
                  <a:cubicBezTo>
                    <a:pt x="6479" y="21853"/>
                    <a:pt x="6197" y="21570"/>
                    <a:pt x="5930" y="21304"/>
                  </a:cubicBezTo>
                  <a:cubicBezTo>
                    <a:pt x="5711" y="21069"/>
                    <a:pt x="5491" y="20834"/>
                    <a:pt x="5272" y="20599"/>
                  </a:cubicBezTo>
                  <a:cubicBezTo>
                    <a:pt x="5429" y="20599"/>
                    <a:pt x="5570" y="20599"/>
                    <a:pt x="5727" y="20583"/>
                  </a:cubicBezTo>
                  <a:cubicBezTo>
                    <a:pt x="5774" y="20567"/>
                    <a:pt x="5805" y="20552"/>
                    <a:pt x="5836" y="20536"/>
                  </a:cubicBezTo>
                  <a:cubicBezTo>
                    <a:pt x="5873" y="20546"/>
                    <a:pt x="5911" y="20552"/>
                    <a:pt x="5949" y="20552"/>
                  </a:cubicBezTo>
                  <a:cubicBezTo>
                    <a:pt x="6024" y="20552"/>
                    <a:pt x="6098" y="20531"/>
                    <a:pt x="6150" y="20489"/>
                  </a:cubicBezTo>
                  <a:close/>
                  <a:moveTo>
                    <a:pt x="2031" y="0"/>
                  </a:moveTo>
                  <a:cubicBezTo>
                    <a:pt x="1865" y="0"/>
                    <a:pt x="1773" y="61"/>
                    <a:pt x="1745" y="159"/>
                  </a:cubicBezTo>
                  <a:cubicBezTo>
                    <a:pt x="1604" y="175"/>
                    <a:pt x="1479" y="253"/>
                    <a:pt x="1463" y="379"/>
                  </a:cubicBezTo>
                  <a:cubicBezTo>
                    <a:pt x="1259" y="3623"/>
                    <a:pt x="1118" y="6852"/>
                    <a:pt x="883" y="10081"/>
                  </a:cubicBezTo>
                  <a:cubicBezTo>
                    <a:pt x="664" y="13075"/>
                    <a:pt x="209" y="16053"/>
                    <a:pt x="288" y="19094"/>
                  </a:cubicBezTo>
                  <a:cubicBezTo>
                    <a:pt x="264" y="19089"/>
                    <a:pt x="239" y="19086"/>
                    <a:pt x="216" y="19086"/>
                  </a:cubicBezTo>
                  <a:cubicBezTo>
                    <a:pt x="100" y="19086"/>
                    <a:pt x="0" y="19149"/>
                    <a:pt x="52" y="19266"/>
                  </a:cubicBezTo>
                  <a:cubicBezTo>
                    <a:pt x="288" y="19721"/>
                    <a:pt x="538" y="20175"/>
                    <a:pt x="852" y="20614"/>
                  </a:cubicBezTo>
                  <a:cubicBezTo>
                    <a:pt x="1040" y="20881"/>
                    <a:pt x="1259" y="21288"/>
                    <a:pt x="1573" y="21539"/>
                  </a:cubicBezTo>
                  <a:cubicBezTo>
                    <a:pt x="1589" y="21602"/>
                    <a:pt x="1651" y="21665"/>
                    <a:pt x="1761" y="21696"/>
                  </a:cubicBezTo>
                  <a:cubicBezTo>
                    <a:pt x="1792" y="21712"/>
                    <a:pt x="1824" y="21727"/>
                    <a:pt x="1871" y="21743"/>
                  </a:cubicBezTo>
                  <a:cubicBezTo>
                    <a:pt x="1871" y="21743"/>
                    <a:pt x="1886" y="21743"/>
                    <a:pt x="1902" y="21759"/>
                  </a:cubicBezTo>
                  <a:cubicBezTo>
                    <a:pt x="1918" y="21759"/>
                    <a:pt x="1949" y="21759"/>
                    <a:pt x="1980" y="21774"/>
                  </a:cubicBezTo>
                  <a:cubicBezTo>
                    <a:pt x="3539" y="22249"/>
                    <a:pt x="5380" y="22767"/>
                    <a:pt x="6995" y="22767"/>
                  </a:cubicBezTo>
                  <a:cubicBezTo>
                    <a:pt x="7085" y="22767"/>
                    <a:pt x="7174" y="22765"/>
                    <a:pt x="7263" y="22762"/>
                  </a:cubicBezTo>
                  <a:cubicBezTo>
                    <a:pt x="7404" y="22746"/>
                    <a:pt x="7482" y="22683"/>
                    <a:pt x="7513" y="22621"/>
                  </a:cubicBezTo>
                  <a:cubicBezTo>
                    <a:pt x="7552" y="22699"/>
                    <a:pt x="7664" y="22759"/>
                    <a:pt x="7762" y="22759"/>
                  </a:cubicBezTo>
                  <a:cubicBezTo>
                    <a:pt x="7822" y="22759"/>
                    <a:pt x="7876" y="22737"/>
                    <a:pt x="7905" y="22683"/>
                  </a:cubicBezTo>
                  <a:cubicBezTo>
                    <a:pt x="7921" y="22636"/>
                    <a:pt x="7937" y="22605"/>
                    <a:pt x="7952" y="22574"/>
                  </a:cubicBezTo>
                  <a:cubicBezTo>
                    <a:pt x="8015" y="22558"/>
                    <a:pt x="8062" y="22511"/>
                    <a:pt x="8031" y="22464"/>
                  </a:cubicBezTo>
                  <a:cubicBezTo>
                    <a:pt x="8031" y="22448"/>
                    <a:pt x="8015" y="22433"/>
                    <a:pt x="8015" y="22417"/>
                  </a:cubicBezTo>
                  <a:cubicBezTo>
                    <a:pt x="9285" y="19658"/>
                    <a:pt x="10053" y="16696"/>
                    <a:pt x="10727" y="13749"/>
                  </a:cubicBezTo>
                  <a:cubicBezTo>
                    <a:pt x="11275" y="11335"/>
                    <a:pt x="12012" y="8906"/>
                    <a:pt x="12498" y="6460"/>
                  </a:cubicBezTo>
                  <a:cubicBezTo>
                    <a:pt x="12505" y="6461"/>
                    <a:pt x="12512" y="6462"/>
                    <a:pt x="12519" y="6462"/>
                  </a:cubicBezTo>
                  <a:cubicBezTo>
                    <a:pt x="12621" y="6462"/>
                    <a:pt x="12713" y="6359"/>
                    <a:pt x="12655" y="6257"/>
                  </a:cubicBezTo>
                  <a:cubicBezTo>
                    <a:pt x="12623" y="6225"/>
                    <a:pt x="12592" y="6178"/>
                    <a:pt x="12561" y="6131"/>
                  </a:cubicBezTo>
                  <a:cubicBezTo>
                    <a:pt x="12655" y="5598"/>
                    <a:pt x="12749" y="5065"/>
                    <a:pt x="12811" y="4532"/>
                  </a:cubicBezTo>
                  <a:cubicBezTo>
                    <a:pt x="13031" y="4470"/>
                    <a:pt x="13125" y="4235"/>
                    <a:pt x="12890" y="4031"/>
                  </a:cubicBezTo>
                  <a:cubicBezTo>
                    <a:pt x="12890" y="4015"/>
                    <a:pt x="12890" y="3984"/>
                    <a:pt x="12890" y="3953"/>
                  </a:cubicBezTo>
                  <a:cubicBezTo>
                    <a:pt x="12913" y="3767"/>
                    <a:pt x="12704" y="3633"/>
                    <a:pt x="12518" y="3633"/>
                  </a:cubicBezTo>
                  <a:cubicBezTo>
                    <a:pt x="12453" y="3633"/>
                    <a:pt x="12390" y="3649"/>
                    <a:pt x="12341" y="3686"/>
                  </a:cubicBezTo>
                  <a:cubicBezTo>
                    <a:pt x="11855" y="3373"/>
                    <a:pt x="11369" y="3043"/>
                    <a:pt x="10930" y="2699"/>
                  </a:cubicBezTo>
                  <a:cubicBezTo>
                    <a:pt x="10476" y="2354"/>
                    <a:pt x="10053" y="1899"/>
                    <a:pt x="9535" y="1633"/>
                  </a:cubicBezTo>
                  <a:cubicBezTo>
                    <a:pt x="9504" y="1617"/>
                    <a:pt x="9488" y="1601"/>
                    <a:pt x="9473" y="1586"/>
                  </a:cubicBezTo>
                  <a:cubicBezTo>
                    <a:pt x="8407" y="1037"/>
                    <a:pt x="7012" y="896"/>
                    <a:pt x="5821" y="661"/>
                  </a:cubicBezTo>
                  <a:cubicBezTo>
                    <a:pt x="4582" y="410"/>
                    <a:pt x="3344" y="112"/>
                    <a:pt x="2090" y="3"/>
                  </a:cubicBezTo>
                  <a:cubicBezTo>
                    <a:pt x="2069" y="1"/>
                    <a:pt x="2050" y="0"/>
                    <a:pt x="20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47" name="Google Shape;1747;p64"/>
          <p:cNvSpPr/>
          <p:nvPr/>
        </p:nvSpPr>
        <p:spPr>
          <a:xfrm rot="-1036824">
            <a:off x="3642875" y="929302"/>
            <a:ext cx="932333" cy="512408"/>
          </a:xfrm>
          <a:custGeom>
            <a:avLst/>
            <a:gdLst/>
            <a:ahLst/>
            <a:cxnLst/>
            <a:rect l="l" t="t" r="r" b="b"/>
            <a:pathLst>
              <a:path w="17773" h="9768" extrusionOk="0">
                <a:moveTo>
                  <a:pt x="3304" y="1"/>
                </a:moveTo>
                <a:cubicBezTo>
                  <a:pt x="3172" y="1"/>
                  <a:pt x="3045" y="62"/>
                  <a:pt x="2971" y="211"/>
                </a:cubicBezTo>
                <a:cubicBezTo>
                  <a:pt x="2857" y="439"/>
                  <a:pt x="2743" y="690"/>
                  <a:pt x="2629" y="918"/>
                </a:cubicBezTo>
                <a:cubicBezTo>
                  <a:pt x="2629" y="941"/>
                  <a:pt x="2606" y="964"/>
                  <a:pt x="2583" y="1009"/>
                </a:cubicBezTo>
                <a:cubicBezTo>
                  <a:pt x="2058" y="2105"/>
                  <a:pt x="1510" y="3201"/>
                  <a:pt x="985" y="4296"/>
                </a:cubicBezTo>
                <a:cubicBezTo>
                  <a:pt x="985" y="4319"/>
                  <a:pt x="985" y="4319"/>
                  <a:pt x="985" y="4319"/>
                </a:cubicBezTo>
                <a:cubicBezTo>
                  <a:pt x="825" y="4593"/>
                  <a:pt x="643" y="4844"/>
                  <a:pt x="483" y="5118"/>
                </a:cubicBezTo>
                <a:cubicBezTo>
                  <a:pt x="369" y="5209"/>
                  <a:pt x="255" y="5323"/>
                  <a:pt x="141" y="5438"/>
                </a:cubicBezTo>
                <a:cubicBezTo>
                  <a:pt x="49" y="5529"/>
                  <a:pt x="49" y="5643"/>
                  <a:pt x="95" y="5711"/>
                </a:cubicBezTo>
                <a:cubicBezTo>
                  <a:pt x="0" y="5996"/>
                  <a:pt x="173" y="6327"/>
                  <a:pt x="469" y="6327"/>
                </a:cubicBezTo>
                <a:cubicBezTo>
                  <a:pt x="530" y="6327"/>
                  <a:pt x="596" y="6313"/>
                  <a:pt x="666" y="6282"/>
                </a:cubicBezTo>
                <a:cubicBezTo>
                  <a:pt x="711" y="6259"/>
                  <a:pt x="757" y="6236"/>
                  <a:pt x="803" y="6214"/>
                </a:cubicBezTo>
                <a:lnTo>
                  <a:pt x="917" y="6214"/>
                </a:lnTo>
                <a:cubicBezTo>
                  <a:pt x="962" y="6282"/>
                  <a:pt x="1031" y="6328"/>
                  <a:pt x="1122" y="6328"/>
                </a:cubicBezTo>
                <a:lnTo>
                  <a:pt x="3336" y="6830"/>
                </a:lnTo>
                <a:lnTo>
                  <a:pt x="3519" y="6830"/>
                </a:lnTo>
                <a:cubicBezTo>
                  <a:pt x="3633" y="6853"/>
                  <a:pt x="3770" y="6898"/>
                  <a:pt x="3907" y="6944"/>
                </a:cubicBezTo>
                <a:cubicBezTo>
                  <a:pt x="3951" y="6957"/>
                  <a:pt x="3993" y="6962"/>
                  <a:pt x="4033" y="6962"/>
                </a:cubicBezTo>
                <a:cubicBezTo>
                  <a:pt x="4427" y="6962"/>
                  <a:pt x="4601" y="6396"/>
                  <a:pt x="4249" y="6168"/>
                </a:cubicBezTo>
                <a:cubicBezTo>
                  <a:pt x="4500" y="6145"/>
                  <a:pt x="4592" y="5757"/>
                  <a:pt x="4318" y="5666"/>
                </a:cubicBezTo>
                <a:cubicBezTo>
                  <a:pt x="3861" y="5529"/>
                  <a:pt x="3405" y="5438"/>
                  <a:pt x="2971" y="5346"/>
                </a:cubicBezTo>
                <a:cubicBezTo>
                  <a:pt x="4744" y="4737"/>
                  <a:pt x="6686" y="4321"/>
                  <a:pt x="8540" y="4321"/>
                </a:cubicBezTo>
                <a:cubicBezTo>
                  <a:pt x="9811" y="4321"/>
                  <a:pt x="11041" y="4517"/>
                  <a:pt x="12147" y="4981"/>
                </a:cubicBezTo>
                <a:cubicBezTo>
                  <a:pt x="13311" y="5780"/>
                  <a:pt x="14292" y="6830"/>
                  <a:pt x="15228" y="7971"/>
                </a:cubicBezTo>
                <a:cubicBezTo>
                  <a:pt x="14886" y="7925"/>
                  <a:pt x="14543" y="7857"/>
                  <a:pt x="14201" y="7789"/>
                </a:cubicBezTo>
                <a:cubicBezTo>
                  <a:pt x="13767" y="7674"/>
                  <a:pt x="13356" y="7560"/>
                  <a:pt x="12923" y="7446"/>
                </a:cubicBezTo>
                <a:cubicBezTo>
                  <a:pt x="12881" y="7434"/>
                  <a:pt x="12839" y="7428"/>
                  <a:pt x="12799" y="7428"/>
                </a:cubicBezTo>
                <a:cubicBezTo>
                  <a:pt x="12406" y="7428"/>
                  <a:pt x="12143" y="7994"/>
                  <a:pt x="12558" y="8222"/>
                </a:cubicBezTo>
                <a:cubicBezTo>
                  <a:pt x="13790" y="8930"/>
                  <a:pt x="15046" y="9432"/>
                  <a:pt x="16438" y="9751"/>
                </a:cubicBezTo>
                <a:cubicBezTo>
                  <a:pt x="16480" y="9762"/>
                  <a:pt x="16522" y="9767"/>
                  <a:pt x="16563" y="9767"/>
                </a:cubicBezTo>
                <a:cubicBezTo>
                  <a:pt x="16785" y="9767"/>
                  <a:pt x="16970" y="9614"/>
                  <a:pt x="17009" y="9363"/>
                </a:cubicBezTo>
                <a:cubicBezTo>
                  <a:pt x="17009" y="9227"/>
                  <a:pt x="17031" y="9090"/>
                  <a:pt x="17054" y="8953"/>
                </a:cubicBezTo>
                <a:cubicBezTo>
                  <a:pt x="17123" y="8907"/>
                  <a:pt x="17191" y="8838"/>
                  <a:pt x="17237" y="8770"/>
                </a:cubicBezTo>
                <a:cubicBezTo>
                  <a:pt x="17351" y="8724"/>
                  <a:pt x="17465" y="8587"/>
                  <a:pt x="17488" y="8405"/>
                </a:cubicBezTo>
                <a:cubicBezTo>
                  <a:pt x="17556" y="7903"/>
                  <a:pt x="17533" y="7469"/>
                  <a:pt x="17442" y="7035"/>
                </a:cubicBezTo>
                <a:cubicBezTo>
                  <a:pt x="17442" y="6077"/>
                  <a:pt x="17533" y="5141"/>
                  <a:pt x="17716" y="4205"/>
                </a:cubicBezTo>
                <a:cubicBezTo>
                  <a:pt x="17773" y="3866"/>
                  <a:pt x="17480" y="3632"/>
                  <a:pt x="17227" y="3632"/>
                </a:cubicBezTo>
                <a:cubicBezTo>
                  <a:pt x="17071" y="3632"/>
                  <a:pt x="16929" y="3722"/>
                  <a:pt x="16894" y="3931"/>
                </a:cubicBezTo>
                <a:cubicBezTo>
                  <a:pt x="16780" y="4502"/>
                  <a:pt x="16689" y="5095"/>
                  <a:pt x="16598" y="5666"/>
                </a:cubicBezTo>
                <a:cubicBezTo>
                  <a:pt x="16324" y="5711"/>
                  <a:pt x="16073" y="5963"/>
                  <a:pt x="16232" y="6282"/>
                </a:cubicBezTo>
                <a:cubicBezTo>
                  <a:pt x="16324" y="6442"/>
                  <a:pt x="16392" y="6579"/>
                  <a:pt x="16438" y="6716"/>
                </a:cubicBezTo>
                <a:cubicBezTo>
                  <a:pt x="16415" y="6853"/>
                  <a:pt x="16415" y="6990"/>
                  <a:pt x="16392" y="7127"/>
                </a:cubicBezTo>
                <a:cubicBezTo>
                  <a:pt x="15160" y="5506"/>
                  <a:pt x="13585" y="4410"/>
                  <a:pt x="11827" y="3794"/>
                </a:cubicBezTo>
                <a:cubicBezTo>
                  <a:pt x="10960" y="3292"/>
                  <a:pt x="9978" y="2927"/>
                  <a:pt x="8883" y="2721"/>
                </a:cubicBezTo>
                <a:cubicBezTo>
                  <a:pt x="8296" y="2610"/>
                  <a:pt x="7705" y="2556"/>
                  <a:pt x="7117" y="2556"/>
                </a:cubicBezTo>
                <a:cubicBezTo>
                  <a:pt x="5416" y="2556"/>
                  <a:pt x="3739" y="3009"/>
                  <a:pt x="2263" y="3840"/>
                </a:cubicBezTo>
                <a:cubicBezTo>
                  <a:pt x="2377" y="3634"/>
                  <a:pt x="2492" y="3429"/>
                  <a:pt x="2583" y="3201"/>
                </a:cubicBezTo>
                <a:cubicBezTo>
                  <a:pt x="2857" y="2813"/>
                  <a:pt x="3062" y="2356"/>
                  <a:pt x="3222" y="1900"/>
                </a:cubicBezTo>
                <a:cubicBezTo>
                  <a:pt x="3405" y="1466"/>
                  <a:pt x="3587" y="1032"/>
                  <a:pt x="3770" y="576"/>
                </a:cubicBezTo>
                <a:cubicBezTo>
                  <a:pt x="3878" y="267"/>
                  <a:pt x="3580" y="1"/>
                  <a:pt x="330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48" name="Google Shape;1748;p64"/>
          <p:cNvGrpSpPr/>
          <p:nvPr/>
        </p:nvGrpSpPr>
        <p:grpSpPr>
          <a:xfrm rot="-8593293">
            <a:off x="48531" y="-510565"/>
            <a:ext cx="2429474" cy="1577941"/>
            <a:chOff x="5118990" y="4122087"/>
            <a:chExt cx="1882464" cy="1222659"/>
          </a:xfrm>
        </p:grpSpPr>
        <p:sp>
          <p:nvSpPr>
            <p:cNvPr id="1749" name="Google Shape;1749;p64"/>
            <p:cNvSpPr/>
            <p:nvPr/>
          </p:nvSpPr>
          <p:spPr>
            <a:xfrm rot="787510">
              <a:off x="5385771" y="4227679"/>
              <a:ext cx="603559" cy="359284"/>
            </a:xfrm>
            <a:custGeom>
              <a:avLst/>
              <a:gdLst/>
              <a:ahLst/>
              <a:cxnLst/>
              <a:rect l="l" t="t" r="r" b="b"/>
              <a:pathLst>
                <a:path w="15749" h="9375" extrusionOk="0">
                  <a:moveTo>
                    <a:pt x="9397" y="3441"/>
                  </a:moveTo>
                  <a:cubicBezTo>
                    <a:pt x="9426" y="3441"/>
                    <a:pt x="9456" y="3446"/>
                    <a:pt x="9484" y="3453"/>
                  </a:cubicBezTo>
                  <a:cubicBezTo>
                    <a:pt x="9511" y="3453"/>
                    <a:pt x="9538" y="3462"/>
                    <a:pt x="9565" y="3471"/>
                  </a:cubicBezTo>
                  <a:cubicBezTo>
                    <a:pt x="9781" y="3561"/>
                    <a:pt x="9862" y="3705"/>
                    <a:pt x="9808" y="3930"/>
                  </a:cubicBezTo>
                  <a:cubicBezTo>
                    <a:pt x="9765" y="4109"/>
                    <a:pt x="9683" y="4191"/>
                    <a:pt x="9539" y="4191"/>
                  </a:cubicBezTo>
                  <a:cubicBezTo>
                    <a:pt x="9501" y="4191"/>
                    <a:pt x="9459" y="4185"/>
                    <a:pt x="9412" y="4174"/>
                  </a:cubicBezTo>
                  <a:cubicBezTo>
                    <a:pt x="9267" y="4147"/>
                    <a:pt x="9186" y="4066"/>
                    <a:pt x="9168" y="3939"/>
                  </a:cubicBezTo>
                  <a:cubicBezTo>
                    <a:pt x="9159" y="3795"/>
                    <a:pt x="9159" y="3714"/>
                    <a:pt x="9159" y="3705"/>
                  </a:cubicBezTo>
                  <a:cubicBezTo>
                    <a:pt x="9207" y="3492"/>
                    <a:pt x="9303" y="3441"/>
                    <a:pt x="9397" y="3441"/>
                  </a:cubicBezTo>
                  <a:close/>
                  <a:moveTo>
                    <a:pt x="8451" y="3776"/>
                  </a:moveTo>
                  <a:cubicBezTo>
                    <a:pt x="8510" y="3776"/>
                    <a:pt x="8562" y="3781"/>
                    <a:pt x="8609" y="3786"/>
                  </a:cubicBezTo>
                  <a:cubicBezTo>
                    <a:pt x="8717" y="3813"/>
                    <a:pt x="8844" y="3885"/>
                    <a:pt x="8781" y="4147"/>
                  </a:cubicBezTo>
                  <a:cubicBezTo>
                    <a:pt x="8763" y="4183"/>
                    <a:pt x="8582" y="4336"/>
                    <a:pt x="7095" y="4733"/>
                  </a:cubicBezTo>
                  <a:cubicBezTo>
                    <a:pt x="6230" y="4952"/>
                    <a:pt x="5579" y="5062"/>
                    <a:pt x="5151" y="5062"/>
                  </a:cubicBezTo>
                  <a:cubicBezTo>
                    <a:pt x="5017" y="5062"/>
                    <a:pt x="4905" y="5052"/>
                    <a:pt x="4814" y="5030"/>
                  </a:cubicBezTo>
                  <a:cubicBezTo>
                    <a:pt x="4445" y="4949"/>
                    <a:pt x="4436" y="4769"/>
                    <a:pt x="4472" y="4616"/>
                  </a:cubicBezTo>
                  <a:cubicBezTo>
                    <a:pt x="4517" y="4435"/>
                    <a:pt x="4697" y="4336"/>
                    <a:pt x="5031" y="4300"/>
                  </a:cubicBezTo>
                  <a:cubicBezTo>
                    <a:pt x="5851" y="4237"/>
                    <a:pt x="6500" y="4156"/>
                    <a:pt x="6942" y="4066"/>
                  </a:cubicBezTo>
                  <a:cubicBezTo>
                    <a:pt x="7257" y="4003"/>
                    <a:pt x="7726" y="3903"/>
                    <a:pt x="8312" y="3786"/>
                  </a:cubicBezTo>
                  <a:cubicBezTo>
                    <a:pt x="8361" y="3779"/>
                    <a:pt x="8408" y="3776"/>
                    <a:pt x="8451" y="3776"/>
                  </a:cubicBezTo>
                  <a:close/>
                  <a:moveTo>
                    <a:pt x="587" y="3687"/>
                  </a:moveTo>
                  <a:lnTo>
                    <a:pt x="1" y="6238"/>
                  </a:lnTo>
                  <a:lnTo>
                    <a:pt x="1416" y="6563"/>
                  </a:lnTo>
                  <a:lnTo>
                    <a:pt x="2002" y="4012"/>
                  </a:lnTo>
                  <a:lnTo>
                    <a:pt x="587" y="3687"/>
                  </a:lnTo>
                  <a:close/>
                  <a:moveTo>
                    <a:pt x="13116" y="1235"/>
                  </a:moveTo>
                  <a:lnTo>
                    <a:pt x="12972" y="1289"/>
                  </a:lnTo>
                  <a:cubicBezTo>
                    <a:pt x="12008" y="1668"/>
                    <a:pt x="10556" y="2110"/>
                    <a:pt x="8654" y="2623"/>
                  </a:cubicBezTo>
                  <a:cubicBezTo>
                    <a:pt x="5806" y="3399"/>
                    <a:pt x="3922" y="3795"/>
                    <a:pt x="3075" y="3795"/>
                  </a:cubicBezTo>
                  <a:lnTo>
                    <a:pt x="3012" y="3795"/>
                  </a:lnTo>
                  <a:lnTo>
                    <a:pt x="2327" y="6770"/>
                  </a:lnTo>
                  <a:lnTo>
                    <a:pt x="11368" y="8843"/>
                  </a:lnTo>
                  <a:lnTo>
                    <a:pt x="13116" y="1235"/>
                  </a:lnTo>
                  <a:close/>
                  <a:moveTo>
                    <a:pt x="14288" y="0"/>
                  </a:moveTo>
                  <a:lnTo>
                    <a:pt x="12215" y="9041"/>
                  </a:lnTo>
                  <a:lnTo>
                    <a:pt x="13675" y="9375"/>
                  </a:lnTo>
                  <a:lnTo>
                    <a:pt x="15748" y="334"/>
                  </a:lnTo>
                  <a:lnTo>
                    <a:pt x="14288" y="0"/>
                  </a:lnTo>
                  <a:close/>
                </a:path>
              </a:pathLst>
            </a:custGeom>
            <a:solidFill>
              <a:srgbClr val="3C3E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 name="Google Shape;1750;p64"/>
            <p:cNvSpPr/>
            <p:nvPr/>
          </p:nvSpPr>
          <p:spPr>
            <a:xfrm rot="787510">
              <a:off x="5335021" y="4244664"/>
              <a:ext cx="556881" cy="639813"/>
            </a:xfrm>
            <a:custGeom>
              <a:avLst/>
              <a:gdLst/>
              <a:ahLst/>
              <a:cxnLst/>
              <a:rect l="l" t="t" r="r" b="b"/>
              <a:pathLst>
                <a:path w="14531" h="16695" extrusionOk="0">
                  <a:moveTo>
                    <a:pt x="14531" y="1"/>
                  </a:moveTo>
                  <a:cubicBezTo>
                    <a:pt x="14279" y="172"/>
                    <a:pt x="13891" y="370"/>
                    <a:pt x="13350" y="587"/>
                  </a:cubicBezTo>
                  <a:lnTo>
                    <a:pt x="11646" y="7978"/>
                  </a:lnTo>
                  <a:lnTo>
                    <a:pt x="2759" y="5941"/>
                  </a:lnTo>
                  <a:lnTo>
                    <a:pt x="3318" y="3534"/>
                  </a:lnTo>
                  <a:lnTo>
                    <a:pt x="2254" y="3291"/>
                  </a:lnTo>
                  <a:lnTo>
                    <a:pt x="1704" y="5697"/>
                  </a:lnTo>
                  <a:lnTo>
                    <a:pt x="433" y="5400"/>
                  </a:lnTo>
                  <a:lnTo>
                    <a:pt x="109" y="6842"/>
                  </a:lnTo>
                  <a:lnTo>
                    <a:pt x="0" y="7311"/>
                  </a:lnTo>
                  <a:lnTo>
                    <a:pt x="2326" y="7852"/>
                  </a:lnTo>
                  <a:lnTo>
                    <a:pt x="2236" y="8248"/>
                  </a:lnTo>
                  <a:cubicBezTo>
                    <a:pt x="2984" y="8501"/>
                    <a:pt x="4507" y="9645"/>
                    <a:pt x="6797" y="11683"/>
                  </a:cubicBezTo>
                  <a:cubicBezTo>
                    <a:pt x="9014" y="13648"/>
                    <a:pt x="10384" y="15027"/>
                    <a:pt x="10907" y="15811"/>
                  </a:cubicBezTo>
                  <a:lnTo>
                    <a:pt x="10772" y="16397"/>
                  </a:lnTo>
                  <a:lnTo>
                    <a:pt x="12079" y="16694"/>
                  </a:lnTo>
                  <a:lnTo>
                    <a:pt x="13954" y="8510"/>
                  </a:lnTo>
                  <a:lnTo>
                    <a:pt x="12656" y="8203"/>
                  </a:lnTo>
                  <a:lnTo>
                    <a:pt x="14531" y="1"/>
                  </a:lnTo>
                  <a:close/>
                </a:path>
              </a:pathLst>
            </a:custGeom>
            <a:solidFill>
              <a:srgbClr val="3033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 name="Google Shape;1751;p64"/>
            <p:cNvSpPr/>
            <p:nvPr/>
          </p:nvSpPr>
          <p:spPr>
            <a:xfrm rot="787510">
              <a:off x="5274233" y="4284717"/>
              <a:ext cx="108494" cy="89486"/>
            </a:xfrm>
            <a:custGeom>
              <a:avLst/>
              <a:gdLst/>
              <a:ahLst/>
              <a:cxnLst/>
              <a:rect l="l" t="t" r="r" b="b"/>
              <a:pathLst>
                <a:path w="2831" h="2335" extrusionOk="0">
                  <a:moveTo>
                    <a:pt x="0" y="0"/>
                  </a:moveTo>
                  <a:lnTo>
                    <a:pt x="198" y="1118"/>
                  </a:lnTo>
                  <a:lnTo>
                    <a:pt x="325" y="1848"/>
                  </a:lnTo>
                  <a:lnTo>
                    <a:pt x="2443" y="2335"/>
                  </a:lnTo>
                  <a:lnTo>
                    <a:pt x="2831" y="649"/>
                  </a:lnTo>
                  <a:lnTo>
                    <a:pt x="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 name="Google Shape;1752;p64"/>
            <p:cNvSpPr/>
            <p:nvPr/>
          </p:nvSpPr>
          <p:spPr>
            <a:xfrm rot="787510">
              <a:off x="5276253" y="4313238"/>
              <a:ext cx="125778" cy="126468"/>
            </a:xfrm>
            <a:custGeom>
              <a:avLst/>
              <a:gdLst/>
              <a:ahLst/>
              <a:cxnLst/>
              <a:rect l="l" t="t" r="r" b="b"/>
              <a:pathLst>
                <a:path w="3282" h="3300" extrusionOk="0">
                  <a:moveTo>
                    <a:pt x="2507" y="0"/>
                  </a:moveTo>
                  <a:lnTo>
                    <a:pt x="2119" y="1686"/>
                  </a:lnTo>
                  <a:lnTo>
                    <a:pt x="1" y="1199"/>
                  </a:lnTo>
                  <a:lnTo>
                    <a:pt x="298" y="2776"/>
                  </a:lnTo>
                  <a:lnTo>
                    <a:pt x="2570" y="3299"/>
                  </a:lnTo>
                  <a:lnTo>
                    <a:pt x="2894" y="1857"/>
                  </a:lnTo>
                  <a:lnTo>
                    <a:pt x="3282" y="180"/>
                  </a:lnTo>
                  <a:lnTo>
                    <a:pt x="2507" y="0"/>
                  </a:lnTo>
                  <a:close/>
                </a:path>
              </a:pathLst>
            </a:custGeom>
            <a:solidFill>
              <a:srgbClr val="FFD9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 name="Google Shape;1753;p64"/>
            <p:cNvSpPr/>
            <p:nvPr/>
          </p:nvSpPr>
          <p:spPr>
            <a:xfrm rot="787510">
              <a:off x="5556472" y="4350491"/>
              <a:ext cx="214919" cy="68331"/>
            </a:xfrm>
            <a:custGeom>
              <a:avLst/>
              <a:gdLst/>
              <a:ahLst/>
              <a:cxnLst/>
              <a:rect l="l" t="t" r="r" b="b"/>
              <a:pathLst>
                <a:path w="5608" h="1783" extrusionOk="0">
                  <a:moveTo>
                    <a:pt x="5066" y="0"/>
                  </a:moveTo>
                  <a:cubicBezTo>
                    <a:pt x="4904" y="0"/>
                    <a:pt x="4798" y="107"/>
                    <a:pt x="4751" y="327"/>
                  </a:cubicBezTo>
                  <a:cubicBezTo>
                    <a:pt x="4751" y="336"/>
                    <a:pt x="4751" y="426"/>
                    <a:pt x="4751" y="579"/>
                  </a:cubicBezTo>
                  <a:cubicBezTo>
                    <a:pt x="4778" y="751"/>
                    <a:pt x="4886" y="850"/>
                    <a:pt x="5057" y="895"/>
                  </a:cubicBezTo>
                  <a:cubicBezTo>
                    <a:pt x="5106" y="907"/>
                    <a:pt x="5152" y="913"/>
                    <a:pt x="5194" y="913"/>
                  </a:cubicBezTo>
                  <a:cubicBezTo>
                    <a:pt x="5379" y="913"/>
                    <a:pt x="5500" y="801"/>
                    <a:pt x="5544" y="588"/>
                  </a:cubicBezTo>
                  <a:cubicBezTo>
                    <a:pt x="5607" y="318"/>
                    <a:pt x="5508" y="138"/>
                    <a:pt x="5256" y="39"/>
                  </a:cubicBezTo>
                  <a:cubicBezTo>
                    <a:pt x="5186" y="13"/>
                    <a:pt x="5123" y="0"/>
                    <a:pt x="5066" y="0"/>
                  </a:cubicBezTo>
                  <a:close/>
                  <a:moveTo>
                    <a:pt x="4110" y="337"/>
                  </a:moveTo>
                  <a:cubicBezTo>
                    <a:pt x="4066" y="337"/>
                    <a:pt x="4018" y="340"/>
                    <a:pt x="3967" y="345"/>
                  </a:cubicBezTo>
                  <a:cubicBezTo>
                    <a:pt x="3372" y="471"/>
                    <a:pt x="2912" y="561"/>
                    <a:pt x="2588" y="625"/>
                  </a:cubicBezTo>
                  <a:cubicBezTo>
                    <a:pt x="2146" y="724"/>
                    <a:pt x="1506" y="805"/>
                    <a:pt x="686" y="868"/>
                  </a:cubicBezTo>
                  <a:cubicBezTo>
                    <a:pt x="316" y="904"/>
                    <a:pt x="109" y="1021"/>
                    <a:pt x="64" y="1237"/>
                  </a:cubicBezTo>
                  <a:cubicBezTo>
                    <a:pt x="1" y="1508"/>
                    <a:pt x="136" y="1670"/>
                    <a:pt x="460" y="1751"/>
                  </a:cubicBezTo>
                  <a:cubicBezTo>
                    <a:pt x="551" y="1772"/>
                    <a:pt x="662" y="1782"/>
                    <a:pt x="792" y="1782"/>
                  </a:cubicBezTo>
                  <a:cubicBezTo>
                    <a:pt x="1230" y="1782"/>
                    <a:pt x="1890" y="1667"/>
                    <a:pt x="2786" y="1445"/>
                  </a:cubicBezTo>
                  <a:cubicBezTo>
                    <a:pt x="3913" y="1147"/>
                    <a:pt x="4490" y="931"/>
                    <a:pt x="4517" y="805"/>
                  </a:cubicBezTo>
                  <a:cubicBezTo>
                    <a:pt x="4589" y="493"/>
                    <a:pt x="4455" y="337"/>
                    <a:pt x="4110" y="337"/>
                  </a:cubicBezTo>
                  <a:close/>
                </a:path>
              </a:pathLst>
            </a:custGeom>
            <a:solidFill>
              <a:srgbClr val="4547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 name="Google Shape;1754;p64"/>
            <p:cNvSpPr/>
            <p:nvPr/>
          </p:nvSpPr>
          <p:spPr>
            <a:xfrm rot="787510">
              <a:off x="5858154" y="4388382"/>
              <a:ext cx="1087855" cy="605590"/>
            </a:xfrm>
            <a:custGeom>
              <a:avLst/>
              <a:gdLst/>
              <a:ahLst/>
              <a:cxnLst/>
              <a:rect l="l" t="t" r="r" b="b"/>
              <a:pathLst>
                <a:path w="28386" h="15802" extrusionOk="0">
                  <a:moveTo>
                    <a:pt x="4413" y="2577"/>
                  </a:moveTo>
                  <a:cubicBezTo>
                    <a:pt x="4514" y="2577"/>
                    <a:pt x="4667" y="2596"/>
                    <a:pt x="4895" y="2650"/>
                  </a:cubicBezTo>
                  <a:cubicBezTo>
                    <a:pt x="4986" y="2668"/>
                    <a:pt x="5085" y="2695"/>
                    <a:pt x="5193" y="2722"/>
                  </a:cubicBezTo>
                  <a:cubicBezTo>
                    <a:pt x="5833" y="2912"/>
                    <a:pt x="7771" y="3497"/>
                    <a:pt x="10944" y="4462"/>
                  </a:cubicBezTo>
                  <a:cubicBezTo>
                    <a:pt x="13432" y="5219"/>
                    <a:pt x="15865" y="5922"/>
                    <a:pt x="18164" y="6553"/>
                  </a:cubicBezTo>
                  <a:cubicBezTo>
                    <a:pt x="19137" y="6878"/>
                    <a:pt x="19579" y="7283"/>
                    <a:pt x="19471" y="7752"/>
                  </a:cubicBezTo>
                  <a:cubicBezTo>
                    <a:pt x="19426" y="7923"/>
                    <a:pt x="19327" y="8067"/>
                    <a:pt x="19155" y="8185"/>
                  </a:cubicBezTo>
                  <a:cubicBezTo>
                    <a:pt x="19012" y="8280"/>
                    <a:pt x="18869" y="8324"/>
                    <a:pt x="18725" y="8324"/>
                  </a:cubicBezTo>
                  <a:cubicBezTo>
                    <a:pt x="18679" y="8324"/>
                    <a:pt x="18633" y="8320"/>
                    <a:pt x="18588" y="8311"/>
                  </a:cubicBezTo>
                  <a:cubicBezTo>
                    <a:pt x="13179" y="6652"/>
                    <a:pt x="10241" y="5769"/>
                    <a:pt x="9862" y="5670"/>
                  </a:cubicBezTo>
                  <a:cubicBezTo>
                    <a:pt x="6752" y="4777"/>
                    <a:pt x="4922" y="4219"/>
                    <a:pt x="4436" y="4002"/>
                  </a:cubicBezTo>
                  <a:cubicBezTo>
                    <a:pt x="4030" y="3822"/>
                    <a:pt x="3868" y="3552"/>
                    <a:pt x="3958" y="3173"/>
                  </a:cubicBezTo>
                  <a:cubicBezTo>
                    <a:pt x="4030" y="2848"/>
                    <a:pt x="4138" y="2659"/>
                    <a:pt x="4273" y="2596"/>
                  </a:cubicBezTo>
                  <a:cubicBezTo>
                    <a:pt x="4302" y="2585"/>
                    <a:pt x="4346" y="2577"/>
                    <a:pt x="4413" y="2577"/>
                  </a:cubicBezTo>
                  <a:close/>
                  <a:moveTo>
                    <a:pt x="2200" y="0"/>
                  </a:moveTo>
                  <a:lnTo>
                    <a:pt x="1" y="9573"/>
                  </a:lnTo>
                  <a:lnTo>
                    <a:pt x="27133" y="15801"/>
                  </a:lnTo>
                  <a:lnTo>
                    <a:pt x="27151" y="15729"/>
                  </a:lnTo>
                  <a:cubicBezTo>
                    <a:pt x="27619" y="13755"/>
                    <a:pt x="27971" y="11718"/>
                    <a:pt x="28196" y="9699"/>
                  </a:cubicBezTo>
                  <a:cubicBezTo>
                    <a:pt x="28386" y="8825"/>
                    <a:pt x="27926" y="8248"/>
                    <a:pt x="26853" y="7977"/>
                  </a:cubicBezTo>
                  <a:cubicBezTo>
                    <a:pt x="18768" y="5048"/>
                    <a:pt x="10493" y="2371"/>
                    <a:pt x="2272" y="27"/>
                  </a:cubicBezTo>
                  <a:lnTo>
                    <a:pt x="2200" y="0"/>
                  </a:lnTo>
                  <a:close/>
                </a:path>
              </a:pathLst>
            </a:custGeom>
            <a:solidFill>
              <a:srgbClr val="FFD9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 name="Google Shape;1755;p64"/>
            <p:cNvSpPr/>
            <p:nvPr/>
          </p:nvSpPr>
          <p:spPr>
            <a:xfrm rot="787510">
              <a:off x="6027045" y="4465191"/>
              <a:ext cx="608388" cy="226071"/>
            </a:xfrm>
            <a:custGeom>
              <a:avLst/>
              <a:gdLst/>
              <a:ahLst/>
              <a:cxnLst/>
              <a:rect l="l" t="t" r="r" b="b"/>
              <a:pathLst>
                <a:path w="15875" h="5899" extrusionOk="0">
                  <a:moveTo>
                    <a:pt x="630" y="1"/>
                  </a:moveTo>
                  <a:cubicBezTo>
                    <a:pt x="562" y="1"/>
                    <a:pt x="505" y="8"/>
                    <a:pt x="460" y="23"/>
                  </a:cubicBezTo>
                  <a:cubicBezTo>
                    <a:pt x="298" y="95"/>
                    <a:pt x="181" y="302"/>
                    <a:pt x="100" y="663"/>
                  </a:cubicBezTo>
                  <a:cubicBezTo>
                    <a:pt x="1" y="1078"/>
                    <a:pt x="172" y="1384"/>
                    <a:pt x="623" y="1573"/>
                  </a:cubicBezTo>
                  <a:cubicBezTo>
                    <a:pt x="1118" y="1799"/>
                    <a:pt x="2921" y="2349"/>
                    <a:pt x="6049" y="3241"/>
                  </a:cubicBezTo>
                  <a:cubicBezTo>
                    <a:pt x="6437" y="3340"/>
                    <a:pt x="9348" y="4223"/>
                    <a:pt x="14784" y="5882"/>
                  </a:cubicBezTo>
                  <a:cubicBezTo>
                    <a:pt x="14838" y="5893"/>
                    <a:pt x="14891" y="5899"/>
                    <a:pt x="14944" y="5899"/>
                  </a:cubicBezTo>
                  <a:cubicBezTo>
                    <a:pt x="15103" y="5899"/>
                    <a:pt x="15257" y="5848"/>
                    <a:pt x="15405" y="5747"/>
                  </a:cubicBezTo>
                  <a:cubicBezTo>
                    <a:pt x="15595" y="5621"/>
                    <a:pt x="15712" y="5458"/>
                    <a:pt x="15757" y="5269"/>
                  </a:cubicBezTo>
                  <a:cubicBezTo>
                    <a:pt x="15874" y="4755"/>
                    <a:pt x="15424" y="4323"/>
                    <a:pt x="14405" y="3980"/>
                  </a:cubicBezTo>
                  <a:cubicBezTo>
                    <a:pt x="12088" y="3349"/>
                    <a:pt x="9682" y="2646"/>
                    <a:pt x="7176" y="1889"/>
                  </a:cubicBezTo>
                  <a:cubicBezTo>
                    <a:pt x="3976" y="915"/>
                    <a:pt x="2065" y="329"/>
                    <a:pt x="1425" y="149"/>
                  </a:cubicBezTo>
                  <a:cubicBezTo>
                    <a:pt x="1073" y="51"/>
                    <a:pt x="810" y="1"/>
                    <a:pt x="6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 name="Google Shape;1756;p64"/>
            <p:cNvSpPr/>
            <p:nvPr/>
          </p:nvSpPr>
          <p:spPr>
            <a:xfrm rot="787510">
              <a:off x="5717956" y="4731255"/>
              <a:ext cx="1111348" cy="477015"/>
            </a:xfrm>
            <a:custGeom>
              <a:avLst/>
              <a:gdLst/>
              <a:ahLst/>
              <a:cxnLst/>
              <a:rect l="l" t="t" r="r" b="b"/>
              <a:pathLst>
                <a:path w="28999" h="12447" extrusionOk="0">
                  <a:moveTo>
                    <a:pt x="2011" y="1"/>
                  </a:moveTo>
                  <a:lnTo>
                    <a:pt x="136" y="8185"/>
                  </a:lnTo>
                  <a:lnTo>
                    <a:pt x="1" y="8753"/>
                  </a:lnTo>
                  <a:cubicBezTo>
                    <a:pt x="8672" y="10592"/>
                    <a:pt x="17172" y="11818"/>
                    <a:pt x="25501" y="12413"/>
                  </a:cubicBezTo>
                  <a:cubicBezTo>
                    <a:pt x="25660" y="12435"/>
                    <a:pt x="25809" y="12446"/>
                    <a:pt x="25949" y="12446"/>
                  </a:cubicBezTo>
                  <a:cubicBezTo>
                    <a:pt x="26720" y="12446"/>
                    <a:pt x="27220" y="12112"/>
                    <a:pt x="27448" y="11448"/>
                  </a:cubicBezTo>
                  <a:cubicBezTo>
                    <a:pt x="28061" y="9718"/>
                    <a:pt x="28575" y="7969"/>
                    <a:pt x="28999" y="6193"/>
                  </a:cubicBezTo>
                  <a:lnTo>
                    <a:pt x="2011" y="1"/>
                  </a:lnTo>
                  <a:close/>
                </a:path>
              </a:pathLst>
            </a:custGeom>
            <a:solidFill>
              <a:srgbClr val="F1C2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 name="Google Shape;1757;p64"/>
            <p:cNvSpPr/>
            <p:nvPr/>
          </p:nvSpPr>
          <p:spPr>
            <a:xfrm rot="787510">
              <a:off x="5192958" y="4307909"/>
              <a:ext cx="1734529" cy="851015"/>
            </a:xfrm>
            <a:custGeom>
              <a:avLst/>
              <a:gdLst/>
              <a:ahLst/>
              <a:cxnLst/>
              <a:rect l="l" t="t" r="r" b="b"/>
              <a:pathLst>
                <a:path w="45260" h="22206" extrusionOk="0">
                  <a:moveTo>
                    <a:pt x="19277" y="430"/>
                  </a:moveTo>
                  <a:cubicBezTo>
                    <a:pt x="20268" y="625"/>
                    <a:pt x="21223" y="951"/>
                    <a:pt x="22193" y="1230"/>
                  </a:cubicBezTo>
                  <a:cubicBezTo>
                    <a:pt x="23221" y="1545"/>
                    <a:pt x="24248" y="1852"/>
                    <a:pt x="25276" y="2185"/>
                  </a:cubicBezTo>
                  <a:cubicBezTo>
                    <a:pt x="27331" y="2834"/>
                    <a:pt x="29377" y="3501"/>
                    <a:pt x="31414" y="4177"/>
                  </a:cubicBezTo>
                  <a:cubicBezTo>
                    <a:pt x="33460" y="4844"/>
                    <a:pt x="35489" y="5565"/>
                    <a:pt x="37544" y="6205"/>
                  </a:cubicBezTo>
                  <a:cubicBezTo>
                    <a:pt x="39599" y="6836"/>
                    <a:pt x="41627" y="7567"/>
                    <a:pt x="43637" y="8315"/>
                  </a:cubicBezTo>
                  <a:lnTo>
                    <a:pt x="43655" y="8324"/>
                  </a:lnTo>
                  <a:cubicBezTo>
                    <a:pt x="44016" y="8423"/>
                    <a:pt x="44367" y="8567"/>
                    <a:pt x="44602" y="8810"/>
                  </a:cubicBezTo>
                  <a:cubicBezTo>
                    <a:pt x="44710" y="8937"/>
                    <a:pt x="44782" y="9081"/>
                    <a:pt x="44818" y="9234"/>
                  </a:cubicBezTo>
                  <a:cubicBezTo>
                    <a:pt x="44845" y="9396"/>
                    <a:pt x="44836" y="9568"/>
                    <a:pt x="44800" y="9739"/>
                  </a:cubicBezTo>
                  <a:cubicBezTo>
                    <a:pt x="44791" y="9748"/>
                    <a:pt x="44791" y="9748"/>
                    <a:pt x="44791" y="9757"/>
                  </a:cubicBezTo>
                  <a:cubicBezTo>
                    <a:pt x="44728" y="10262"/>
                    <a:pt x="44665" y="10766"/>
                    <a:pt x="44593" y="11271"/>
                  </a:cubicBezTo>
                  <a:lnTo>
                    <a:pt x="44358" y="12777"/>
                  </a:lnTo>
                  <a:cubicBezTo>
                    <a:pt x="44268" y="13281"/>
                    <a:pt x="44196" y="13777"/>
                    <a:pt x="44097" y="14282"/>
                  </a:cubicBezTo>
                  <a:cubicBezTo>
                    <a:pt x="44016" y="14778"/>
                    <a:pt x="43908" y="15282"/>
                    <a:pt x="43799" y="15778"/>
                  </a:cubicBezTo>
                  <a:cubicBezTo>
                    <a:pt x="43637" y="16454"/>
                    <a:pt x="43457" y="17130"/>
                    <a:pt x="43259" y="17797"/>
                  </a:cubicBezTo>
                  <a:cubicBezTo>
                    <a:pt x="43051" y="18473"/>
                    <a:pt x="42853" y="19140"/>
                    <a:pt x="42646" y="19807"/>
                  </a:cubicBezTo>
                  <a:cubicBezTo>
                    <a:pt x="42546" y="20141"/>
                    <a:pt x="42438" y="20474"/>
                    <a:pt x="42321" y="20808"/>
                  </a:cubicBezTo>
                  <a:cubicBezTo>
                    <a:pt x="42294" y="20889"/>
                    <a:pt x="42267" y="20970"/>
                    <a:pt x="42240" y="21051"/>
                  </a:cubicBezTo>
                  <a:cubicBezTo>
                    <a:pt x="42213" y="21123"/>
                    <a:pt x="42177" y="21196"/>
                    <a:pt x="42141" y="21268"/>
                  </a:cubicBezTo>
                  <a:cubicBezTo>
                    <a:pt x="42069" y="21412"/>
                    <a:pt x="41970" y="21529"/>
                    <a:pt x="41852" y="21628"/>
                  </a:cubicBezTo>
                  <a:cubicBezTo>
                    <a:pt x="41618" y="21827"/>
                    <a:pt x="41294" y="21917"/>
                    <a:pt x="40969" y="21935"/>
                  </a:cubicBezTo>
                  <a:cubicBezTo>
                    <a:pt x="40798" y="21935"/>
                    <a:pt x="40636" y="21926"/>
                    <a:pt x="40455" y="21908"/>
                  </a:cubicBezTo>
                  <a:lnTo>
                    <a:pt x="39932" y="21872"/>
                  </a:lnTo>
                  <a:cubicBezTo>
                    <a:pt x="38526" y="21799"/>
                    <a:pt x="37138" y="21673"/>
                    <a:pt x="35741" y="21538"/>
                  </a:cubicBezTo>
                  <a:cubicBezTo>
                    <a:pt x="34344" y="21385"/>
                    <a:pt x="32947" y="21241"/>
                    <a:pt x="31559" y="21051"/>
                  </a:cubicBezTo>
                  <a:cubicBezTo>
                    <a:pt x="30864" y="20961"/>
                    <a:pt x="30170" y="20853"/>
                    <a:pt x="29485" y="20754"/>
                  </a:cubicBezTo>
                  <a:cubicBezTo>
                    <a:pt x="28791" y="20646"/>
                    <a:pt x="28097" y="20547"/>
                    <a:pt x="27403" y="20438"/>
                  </a:cubicBezTo>
                  <a:cubicBezTo>
                    <a:pt x="26015" y="20222"/>
                    <a:pt x="24636" y="19988"/>
                    <a:pt x="23257" y="19753"/>
                  </a:cubicBezTo>
                  <a:cubicBezTo>
                    <a:pt x="20562" y="19287"/>
                    <a:pt x="17868" y="18768"/>
                    <a:pt x="15191" y="18224"/>
                  </a:cubicBezTo>
                  <a:lnTo>
                    <a:pt x="15191" y="18224"/>
                  </a:lnTo>
                  <a:lnTo>
                    <a:pt x="15279" y="17851"/>
                  </a:lnTo>
                  <a:cubicBezTo>
                    <a:pt x="15297" y="17743"/>
                    <a:pt x="15234" y="17644"/>
                    <a:pt x="15135" y="17617"/>
                  </a:cubicBezTo>
                  <a:lnTo>
                    <a:pt x="14017" y="17362"/>
                  </a:lnTo>
                  <a:lnTo>
                    <a:pt x="14017" y="17362"/>
                  </a:lnTo>
                  <a:lnTo>
                    <a:pt x="14108" y="16968"/>
                  </a:lnTo>
                  <a:lnTo>
                    <a:pt x="14108" y="16959"/>
                  </a:lnTo>
                  <a:cubicBezTo>
                    <a:pt x="14117" y="16905"/>
                    <a:pt x="14108" y="16860"/>
                    <a:pt x="14081" y="16815"/>
                  </a:cubicBezTo>
                  <a:cubicBezTo>
                    <a:pt x="13774" y="16409"/>
                    <a:pt x="13441" y="16058"/>
                    <a:pt x="13098" y="15706"/>
                  </a:cubicBezTo>
                  <a:cubicBezTo>
                    <a:pt x="12756" y="15364"/>
                    <a:pt x="12413" y="15030"/>
                    <a:pt x="12061" y="14697"/>
                  </a:cubicBezTo>
                  <a:cubicBezTo>
                    <a:pt x="11349" y="14039"/>
                    <a:pt x="10628" y="13399"/>
                    <a:pt x="9907" y="12759"/>
                  </a:cubicBezTo>
                  <a:cubicBezTo>
                    <a:pt x="9177" y="12119"/>
                    <a:pt x="8447" y="11497"/>
                    <a:pt x="7708" y="10866"/>
                  </a:cubicBezTo>
                  <a:cubicBezTo>
                    <a:pt x="7338" y="10559"/>
                    <a:pt x="6969" y="10244"/>
                    <a:pt x="6581" y="9946"/>
                  </a:cubicBezTo>
                  <a:cubicBezTo>
                    <a:pt x="6392" y="9802"/>
                    <a:pt x="6184" y="9658"/>
                    <a:pt x="5977" y="9532"/>
                  </a:cubicBezTo>
                  <a:cubicBezTo>
                    <a:pt x="5818" y="9428"/>
                    <a:pt x="5653" y="9329"/>
                    <a:pt x="5471" y="9244"/>
                  </a:cubicBezTo>
                  <a:lnTo>
                    <a:pt x="5471" y="9244"/>
                  </a:lnTo>
                  <a:cubicBezTo>
                    <a:pt x="5490" y="9164"/>
                    <a:pt x="5510" y="9082"/>
                    <a:pt x="5526" y="9000"/>
                  </a:cubicBezTo>
                  <a:lnTo>
                    <a:pt x="5535" y="8955"/>
                  </a:lnTo>
                  <a:cubicBezTo>
                    <a:pt x="5535" y="8946"/>
                    <a:pt x="5535" y="8937"/>
                    <a:pt x="5535" y="8928"/>
                  </a:cubicBezTo>
                  <a:cubicBezTo>
                    <a:pt x="5535" y="8838"/>
                    <a:pt x="5463" y="8774"/>
                    <a:pt x="5382" y="8774"/>
                  </a:cubicBezTo>
                  <a:cubicBezTo>
                    <a:pt x="5175" y="8774"/>
                    <a:pt x="4976" y="8747"/>
                    <a:pt x="4778" y="8720"/>
                  </a:cubicBezTo>
                  <a:cubicBezTo>
                    <a:pt x="4580" y="8693"/>
                    <a:pt x="4382" y="8657"/>
                    <a:pt x="4192" y="8612"/>
                  </a:cubicBezTo>
                  <a:cubicBezTo>
                    <a:pt x="3994" y="8567"/>
                    <a:pt x="3805" y="8513"/>
                    <a:pt x="3615" y="8450"/>
                  </a:cubicBezTo>
                  <a:cubicBezTo>
                    <a:pt x="3488" y="8413"/>
                    <a:pt x="3360" y="8369"/>
                    <a:pt x="3236" y="8316"/>
                  </a:cubicBezTo>
                  <a:lnTo>
                    <a:pt x="3236" y="8316"/>
                  </a:lnTo>
                  <a:lnTo>
                    <a:pt x="3309" y="7999"/>
                  </a:lnTo>
                  <a:lnTo>
                    <a:pt x="3318" y="7963"/>
                  </a:lnTo>
                  <a:cubicBezTo>
                    <a:pt x="3318" y="7954"/>
                    <a:pt x="3318" y="7945"/>
                    <a:pt x="3318" y="7936"/>
                  </a:cubicBezTo>
                  <a:cubicBezTo>
                    <a:pt x="3318" y="7846"/>
                    <a:pt x="3255" y="7765"/>
                    <a:pt x="3165" y="7765"/>
                  </a:cubicBezTo>
                  <a:cubicBezTo>
                    <a:pt x="2966" y="7756"/>
                    <a:pt x="2768" y="7729"/>
                    <a:pt x="2579" y="7702"/>
                  </a:cubicBezTo>
                  <a:cubicBezTo>
                    <a:pt x="2390" y="7666"/>
                    <a:pt x="2200" y="7630"/>
                    <a:pt x="2011" y="7585"/>
                  </a:cubicBezTo>
                  <a:cubicBezTo>
                    <a:pt x="1680" y="7506"/>
                    <a:pt x="1350" y="7420"/>
                    <a:pt x="1031" y="7298"/>
                  </a:cubicBezTo>
                  <a:lnTo>
                    <a:pt x="1031" y="7298"/>
                  </a:lnTo>
                  <a:cubicBezTo>
                    <a:pt x="992" y="6753"/>
                    <a:pt x="915" y="6209"/>
                    <a:pt x="821" y="5665"/>
                  </a:cubicBezTo>
                  <a:cubicBezTo>
                    <a:pt x="746" y="5190"/>
                    <a:pt x="677" y="4708"/>
                    <a:pt x="519" y="4242"/>
                  </a:cubicBezTo>
                  <a:lnTo>
                    <a:pt x="519" y="4242"/>
                  </a:lnTo>
                  <a:cubicBezTo>
                    <a:pt x="712" y="4272"/>
                    <a:pt x="903" y="4309"/>
                    <a:pt x="1092" y="4349"/>
                  </a:cubicBezTo>
                  <a:cubicBezTo>
                    <a:pt x="1398" y="4403"/>
                    <a:pt x="1695" y="4475"/>
                    <a:pt x="1993" y="4547"/>
                  </a:cubicBezTo>
                  <a:cubicBezTo>
                    <a:pt x="2597" y="4691"/>
                    <a:pt x="3201" y="4844"/>
                    <a:pt x="3787" y="5025"/>
                  </a:cubicBezTo>
                  <a:lnTo>
                    <a:pt x="3805" y="5025"/>
                  </a:lnTo>
                  <a:cubicBezTo>
                    <a:pt x="3820" y="5029"/>
                    <a:pt x="3836" y="5031"/>
                    <a:pt x="3851" y="5031"/>
                  </a:cubicBezTo>
                  <a:cubicBezTo>
                    <a:pt x="3931" y="5031"/>
                    <a:pt x="3998" y="4973"/>
                    <a:pt x="4021" y="4889"/>
                  </a:cubicBezTo>
                  <a:lnTo>
                    <a:pt x="4021" y="4880"/>
                  </a:lnTo>
                  <a:lnTo>
                    <a:pt x="4148" y="4317"/>
                  </a:lnTo>
                  <a:lnTo>
                    <a:pt x="4148" y="4317"/>
                  </a:lnTo>
                  <a:cubicBezTo>
                    <a:pt x="4481" y="4347"/>
                    <a:pt x="4813" y="4416"/>
                    <a:pt x="5139" y="4484"/>
                  </a:cubicBezTo>
                  <a:cubicBezTo>
                    <a:pt x="5526" y="4583"/>
                    <a:pt x="5905" y="4682"/>
                    <a:pt x="6284" y="4835"/>
                  </a:cubicBezTo>
                  <a:cubicBezTo>
                    <a:pt x="6293" y="4844"/>
                    <a:pt x="6302" y="4844"/>
                    <a:pt x="6311" y="4844"/>
                  </a:cubicBezTo>
                  <a:cubicBezTo>
                    <a:pt x="6322" y="4847"/>
                    <a:pt x="6334" y="4848"/>
                    <a:pt x="6345" y="4848"/>
                  </a:cubicBezTo>
                  <a:cubicBezTo>
                    <a:pt x="6421" y="4848"/>
                    <a:pt x="6485" y="4797"/>
                    <a:pt x="6509" y="4718"/>
                  </a:cubicBezTo>
                  <a:lnTo>
                    <a:pt x="6509" y="4691"/>
                  </a:lnTo>
                  <a:lnTo>
                    <a:pt x="6584" y="4392"/>
                  </a:lnTo>
                  <a:lnTo>
                    <a:pt x="6584" y="4392"/>
                  </a:lnTo>
                  <a:cubicBezTo>
                    <a:pt x="7031" y="4355"/>
                    <a:pt x="7460" y="4267"/>
                    <a:pt x="7888" y="4186"/>
                  </a:cubicBezTo>
                  <a:cubicBezTo>
                    <a:pt x="8366" y="4087"/>
                    <a:pt x="8834" y="3970"/>
                    <a:pt x="9303" y="3862"/>
                  </a:cubicBezTo>
                  <a:cubicBezTo>
                    <a:pt x="9781" y="3745"/>
                    <a:pt x="10250" y="3627"/>
                    <a:pt x="10718" y="3501"/>
                  </a:cubicBezTo>
                  <a:lnTo>
                    <a:pt x="12116" y="3132"/>
                  </a:lnTo>
                  <a:cubicBezTo>
                    <a:pt x="13053" y="2888"/>
                    <a:pt x="13981" y="2627"/>
                    <a:pt x="14919" y="2348"/>
                  </a:cubicBezTo>
                  <a:cubicBezTo>
                    <a:pt x="15379" y="2203"/>
                    <a:pt x="15838" y="2050"/>
                    <a:pt x="16298" y="1888"/>
                  </a:cubicBezTo>
                  <a:cubicBezTo>
                    <a:pt x="16758" y="1717"/>
                    <a:pt x="17217" y="1545"/>
                    <a:pt x="17659" y="1275"/>
                  </a:cubicBezTo>
                  <a:cubicBezTo>
                    <a:pt x="17695" y="1248"/>
                    <a:pt x="17722" y="1212"/>
                    <a:pt x="17731" y="1167"/>
                  </a:cubicBezTo>
                  <a:lnTo>
                    <a:pt x="17731" y="1158"/>
                  </a:lnTo>
                  <a:lnTo>
                    <a:pt x="17858" y="621"/>
                  </a:lnTo>
                  <a:lnTo>
                    <a:pt x="17858" y="621"/>
                  </a:lnTo>
                  <a:cubicBezTo>
                    <a:pt x="18019" y="634"/>
                    <a:pt x="18172" y="666"/>
                    <a:pt x="18326" y="698"/>
                  </a:cubicBezTo>
                  <a:cubicBezTo>
                    <a:pt x="18542" y="761"/>
                    <a:pt x="18759" y="824"/>
                    <a:pt x="18966" y="923"/>
                  </a:cubicBezTo>
                  <a:cubicBezTo>
                    <a:pt x="18975" y="923"/>
                    <a:pt x="18984" y="932"/>
                    <a:pt x="19002" y="932"/>
                  </a:cubicBezTo>
                  <a:cubicBezTo>
                    <a:pt x="19013" y="935"/>
                    <a:pt x="19023" y="936"/>
                    <a:pt x="19034" y="936"/>
                  </a:cubicBezTo>
                  <a:cubicBezTo>
                    <a:pt x="19103" y="936"/>
                    <a:pt x="19168" y="886"/>
                    <a:pt x="19191" y="815"/>
                  </a:cubicBezTo>
                  <a:lnTo>
                    <a:pt x="19200" y="779"/>
                  </a:lnTo>
                  <a:lnTo>
                    <a:pt x="19277" y="430"/>
                  </a:lnTo>
                  <a:close/>
                  <a:moveTo>
                    <a:pt x="19118" y="0"/>
                  </a:moveTo>
                  <a:cubicBezTo>
                    <a:pt x="19034" y="0"/>
                    <a:pt x="18964" y="53"/>
                    <a:pt x="18948" y="139"/>
                  </a:cubicBezTo>
                  <a:lnTo>
                    <a:pt x="18939" y="157"/>
                  </a:lnTo>
                  <a:lnTo>
                    <a:pt x="18855" y="537"/>
                  </a:lnTo>
                  <a:lnTo>
                    <a:pt x="18855" y="537"/>
                  </a:lnTo>
                  <a:cubicBezTo>
                    <a:pt x="18695" y="524"/>
                    <a:pt x="18535" y="496"/>
                    <a:pt x="18380" y="464"/>
                  </a:cubicBezTo>
                  <a:cubicBezTo>
                    <a:pt x="18164" y="410"/>
                    <a:pt x="17948" y="355"/>
                    <a:pt x="17749" y="238"/>
                  </a:cubicBezTo>
                  <a:cubicBezTo>
                    <a:pt x="17731" y="238"/>
                    <a:pt x="17722" y="229"/>
                    <a:pt x="17704" y="229"/>
                  </a:cubicBezTo>
                  <a:cubicBezTo>
                    <a:pt x="17692" y="227"/>
                    <a:pt x="17680" y="225"/>
                    <a:pt x="17669" y="225"/>
                  </a:cubicBezTo>
                  <a:cubicBezTo>
                    <a:pt x="17601" y="225"/>
                    <a:pt x="17539" y="269"/>
                    <a:pt x="17524" y="346"/>
                  </a:cubicBezTo>
                  <a:lnTo>
                    <a:pt x="17515" y="391"/>
                  </a:lnTo>
                  <a:lnTo>
                    <a:pt x="17379" y="989"/>
                  </a:lnTo>
                  <a:lnTo>
                    <a:pt x="17379" y="989"/>
                  </a:lnTo>
                  <a:cubicBezTo>
                    <a:pt x="17029" y="1231"/>
                    <a:pt x="16601" y="1419"/>
                    <a:pt x="16181" y="1590"/>
                  </a:cubicBezTo>
                  <a:cubicBezTo>
                    <a:pt x="15739" y="1771"/>
                    <a:pt x="15288" y="1924"/>
                    <a:pt x="14829" y="2077"/>
                  </a:cubicBezTo>
                  <a:cubicBezTo>
                    <a:pt x="13918" y="2384"/>
                    <a:pt x="12990" y="2645"/>
                    <a:pt x="12052" y="2897"/>
                  </a:cubicBezTo>
                  <a:cubicBezTo>
                    <a:pt x="11593" y="3024"/>
                    <a:pt x="11124" y="3159"/>
                    <a:pt x="10655" y="3276"/>
                  </a:cubicBezTo>
                  <a:cubicBezTo>
                    <a:pt x="10187" y="3393"/>
                    <a:pt x="9718" y="3510"/>
                    <a:pt x="9249" y="3618"/>
                  </a:cubicBezTo>
                  <a:cubicBezTo>
                    <a:pt x="8780" y="3727"/>
                    <a:pt x="8303" y="3808"/>
                    <a:pt x="7834" y="3889"/>
                  </a:cubicBezTo>
                  <a:cubicBezTo>
                    <a:pt x="7600" y="3934"/>
                    <a:pt x="7356" y="3961"/>
                    <a:pt x="7122" y="3988"/>
                  </a:cubicBezTo>
                  <a:cubicBezTo>
                    <a:pt x="6953" y="4008"/>
                    <a:pt x="6784" y="4022"/>
                    <a:pt x="6618" y="4022"/>
                  </a:cubicBezTo>
                  <a:cubicBezTo>
                    <a:pt x="6554" y="4022"/>
                    <a:pt x="6491" y="4020"/>
                    <a:pt x="6428" y="4015"/>
                  </a:cubicBezTo>
                  <a:cubicBezTo>
                    <a:pt x="6338" y="4015"/>
                    <a:pt x="6256" y="4069"/>
                    <a:pt x="6238" y="4159"/>
                  </a:cubicBezTo>
                  <a:lnTo>
                    <a:pt x="6238" y="4168"/>
                  </a:lnTo>
                  <a:lnTo>
                    <a:pt x="6176" y="4441"/>
                  </a:lnTo>
                  <a:lnTo>
                    <a:pt x="6176" y="4441"/>
                  </a:lnTo>
                  <a:cubicBezTo>
                    <a:pt x="5842" y="4407"/>
                    <a:pt x="5510" y="4345"/>
                    <a:pt x="5184" y="4276"/>
                  </a:cubicBezTo>
                  <a:cubicBezTo>
                    <a:pt x="4796" y="4186"/>
                    <a:pt x="4418" y="4078"/>
                    <a:pt x="4039" y="3925"/>
                  </a:cubicBezTo>
                  <a:cubicBezTo>
                    <a:pt x="4030" y="3925"/>
                    <a:pt x="4021" y="3916"/>
                    <a:pt x="4012" y="3916"/>
                  </a:cubicBezTo>
                  <a:cubicBezTo>
                    <a:pt x="4000" y="3914"/>
                    <a:pt x="3989" y="3912"/>
                    <a:pt x="3978" y="3912"/>
                  </a:cubicBezTo>
                  <a:cubicBezTo>
                    <a:pt x="3902" y="3912"/>
                    <a:pt x="3837" y="3964"/>
                    <a:pt x="3814" y="4042"/>
                  </a:cubicBezTo>
                  <a:lnTo>
                    <a:pt x="3805" y="4069"/>
                  </a:lnTo>
                  <a:lnTo>
                    <a:pt x="3683" y="4611"/>
                  </a:lnTo>
                  <a:lnTo>
                    <a:pt x="3683" y="4611"/>
                  </a:lnTo>
                  <a:cubicBezTo>
                    <a:pt x="3136" y="4513"/>
                    <a:pt x="2596" y="4406"/>
                    <a:pt x="2056" y="4285"/>
                  </a:cubicBezTo>
                  <a:cubicBezTo>
                    <a:pt x="1759" y="4222"/>
                    <a:pt x="1452" y="4159"/>
                    <a:pt x="1155" y="4078"/>
                  </a:cubicBezTo>
                  <a:cubicBezTo>
                    <a:pt x="857" y="3997"/>
                    <a:pt x="560" y="3916"/>
                    <a:pt x="262" y="3817"/>
                  </a:cubicBezTo>
                  <a:cubicBezTo>
                    <a:pt x="253" y="3808"/>
                    <a:pt x="235" y="3808"/>
                    <a:pt x="217" y="3808"/>
                  </a:cubicBezTo>
                  <a:cubicBezTo>
                    <a:pt x="212" y="3807"/>
                    <a:pt x="206" y="3807"/>
                    <a:pt x="200" y="3807"/>
                  </a:cubicBezTo>
                  <a:cubicBezTo>
                    <a:pt x="109" y="3807"/>
                    <a:pt x="37" y="3876"/>
                    <a:pt x="37" y="3970"/>
                  </a:cubicBezTo>
                  <a:lnTo>
                    <a:pt x="28" y="4042"/>
                  </a:lnTo>
                  <a:cubicBezTo>
                    <a:pt x="1" y="4637"/>
                    <a:pt x="127" y="5205"/>
                    <a:pt x="235" y="5773"/>
                  </a:cubicBezTo>
                  <a:cubicBezTo>
                    <a:pt x="352" y="6341"/>
                    <a:pt x="488" y="6909"/>
                    <a:pt x="659" y="7467"/>
                  </a:cubicBezTo>
                  <a:lnTo>
                    <a:pt x="677" y="7521"/>
                  </a:lnTo>
                  <a:cubicBezTo>
                    <a:pt x="686" y="7576"/>
                    <a:pt x="740" y="7621"/>
                    <a:pt x="803" y="7621"/>
                  </a:cubicBezTo>
                  <a:cubicBezTo>
                    <a:pt x="1200" y="7648"/>
                    <a:pt x="1578" y="7720"/>
                    <a:pt x="1957" y="7801"/>
                  </a:cubicBezTo>
                  <a:cubicBezTo>
                    <a:pt x="2146" y="7846"/>
                    <a:pt x="2335" y="7891"/>
                    <a:pt x="2525" y="7945"/>
                  </a:cubicBezTo>
                  <a:cubicBezTo>
                    <a:pt x="2646" y="7981"/>
                    <a:pt x="2771" y="8022"/>
                    <a:pt x="2894" y="8069"/>
                  </a:cubicBezTo>
                  <a:lnTo>
                    <a:pt x="2894" y="8069"/>
                  </a:lnTo>
                  <a:lnTo>
                    <a:pt x="2822" y="8387"/>
                  </a:lnTo>
                  <a:lnTo>
                    <a:pt x="2813" y="8423"/>
                  </a:lnTo>
                  <a:cubicBezTo>
                    <a:pt x="2804" y="8432"/>
                    <a:pt x="2804" y="8441"/>
                    <a:pt x="2804" y="8450"/>
                  </a:cubicBezTo>
                  <a:cubicBezTo>
                    <a:pt x="2804" y="8540"/>
                    <a:pt x="2876" y="8612"/>
                    <a:pt x="2966" y="8612"/>
                  </a:cubicBezTo>
                  <a:cubicBezTo>
                    <a:pt x="3174" y="8612"/>
                    <a:pt x="3372" y="8639"/>
                    <a:pt x="3570" y="8666"/>
                  </a:cubicBezTo>
                  <a:cubicBezTo>
                    <a:pt x="3760" y="8693"/>
                    <a:pt x="3958" y="8729"/>
                    <a:pt x="4156" y="8774"/>
                  </a:cubicBezTo>
                  <a:cubicBezTo>
                    <a:pt x="4346" y="8819"/>
                    <a:pt x="4535" y="8874"/>
                    <a:pt x="4733" y="8928"/>
                  </a:cubicBezTo>
                  <a:cubicBezTo>
                    <a:pt x="4859" y="8970"/>
                    <a:pt x="4986" y="9016"/>
                    <a:pt x="5109" y="9069"/>
                  </a:cubicBezTo>
                  <a:lnTo>
                    <a:pt x="5109" y="9069"/>
                  </a:lnTo>
                  <a:cubicBezTo>
                    <a:pt x="5091" y="9149"/>
                    <a:pt x="5074" y="9232"/>
                    <a:pt x="5058" y="9315"/>
                  </a:cubicBezTo>
                  <a:cubicBezTo>
                    <a:pt x="5031" y="9414"/>
                    <a:pt x="5085" y="9514"/>
                    <a:pt x="5184" y="9541"/>
                  </a:cubicBezTo>
                  <a:cubicBezTo>
                    <a:pt x="5382" y="9604"/>
                    <a:pt x="5598" y="9712"/>
                    <a:pt x="5797" y="9829"/>
                  </a:cubicBezTo>
                  <a:cubicBezTo>
                    <a:pt x="6004" y="9937"/>
                    <a:pt x="6211" y="10063"/>
                    <a:pt x="6410" y="10199"/>
                  </a:cubicBezTo>
                  <a:cubicBezTo>
                    <a:pt x="6806" y="10460"/>
                    <a:pt x="7194" y="10739"/>
                    <a:pt x="7582" y="11028"/>
                  </a:cubicBezTo>
                  <a:cubicBezTo>
                    <a:pt x="8348" y="11614"/>
                    <a:pt x="9069" y="12254"/>
                    <a:pt x="9790" y="12894"/>
                  </a:cubicBezTo>
                  <a:cubicBezTo>
                    <a:pt x="10502" y="13534"/>
                    <a:pt x="11214" y="14192"/>
                    <a:pt x="11890" y="14868"/>
                  </a:cubicBezTo>
                  <a:cubicBezTo>
                    <a:pt x="12233" y="15210"/>
                    <a:pt x="12566" y="15553"/>
                    <a:pt x="12882" y="15913"/>
                  </a:cubicBezTo>
                  <a:cubicBezTo>
                    <a:pt x="13178" y="16252"/>
                    <a:pt x="13474" y="16590"/>
                    <a:pt x="13710" y="16958"/>
                  </a:cubicBezTo>
                  <a:lnTo>
                    <a:pt x="13710" y="16958"/>
                  </a:lnTo>
                  <a:lnTo>
                    <a:pt x="13594" y="17464"/>
                  </a:lnTo>
                  <a:cubicBezTo>
                    <a:pt x="13567" y="17572"/>
                    <a:pt x="13639" y="17671"/>
                    <a:pt x="13738" y="17698"/>
                  </a:cubicBezTo>
                  <a:lnTo>
                    <a:pt x="14855" y="17952"/>
                  </a:lnTo>
                  <a:lnTo>
                    <a:pt x="14855" y="17952"/>
                  </a:lnTo>
                  <a:lnTo>
                    <a:pt x="14766" y="18329"/>
                  </a:lnTo>
                  <a:lnTo>
                    <a:pt x="14766" y="18338"/>
                  </a:lnTo>
                  <a:cubicBezTo>
                    <a:pt x="14748" y="18437"/>
                    <a:pt x="14811" y="18545"/>
                    <a:pt x="14919" y="18563"/>
                  </a:cubicBezTo>
                  <a:cubicBezTo>
                    <a:pt x="17659" y="19167"/>
                    <a:pt x="20417" y="19690"/>
                    <a:pt x="23194" y="20150"/>
                  </a:cubicBezTo>
                  <a:cubicBezTo>
                    <a:pt x="23879" y="20258"/>
                    <a:pt x="24573" y="20375"/>
                    <a:pt x="25267" y="20474"/>
                  </a:cubicBezTo>
                  <a:cubicBezTo>
                    <a:pt x="25961" y="20583"/>
                    <a:pt x="26655" y="20682"/>
                    <a:pt x="27358" y="20772"/>
                  </a:cubicBezTo>
                  <a:cubicBezTo>
                    <a:pt x="28746" y="20961"/>
                    <a:pt x="30143" y="21132"/>
                    <a:pt x="31531" y="21286"/>
                  </a:cubicBezTo>
                  <a:cubicBezTo>
                    <a:pt x="34326" y="21601"/>
                    <a:pt x="37120" y="21863"/>
                    <a:pt x="39905" y="22115"/>
                  </a:cubicBezTo>
                  <a:lnTo>
                    <a:pt x="40428" y="22160"/>
                  </a:lnTo>
                  <a:cubicBezTo>
                    <a:pt x="40608" y="22187"/>
                    <a:pt x="40789" y="22205"/>
                    <a:pt x="40969" y="22205"/>
                  </a:cubicBezTo>
                  <a:cubicBezTo>
                    <a:pt x="41339" y="22196"/>
                    <a:pt x="41735" y="22115"/>
                    <a:pt x="42051" y="21872"/>
                  </a:cubicBezTo>
                  <a:cubicBezTo>
                    <a:pt x="42204" y="21745"/>
                    <a:pt x="42330" y="21592"/>
                    <a:pt x="42429" y="21421"/>
                  </a:cubicBezTo>
                  <a:cubicBezTo>
                    <a:pt x="42474" y="21340"/>
                    <a:pt x="42510" y="21250"/>
                    <a:pt x="42546" y="21159"/>
                  </a:cubicBezTo>
                  <a:cubicBezTo>
                    <a:pt x="42583" y="21078"/>
                    <a:pt x="42610" y="20997"/>
                    <a:pt x="42637" y="20916"/>
                  </a:cubicBezTo>
                  <a:cubicBezTo>
                    <a:pt x="42754" y="20583"/>
                    <a:pt x="42871" y="20249"/>
                    <a:pt x="42988" y="19916"/>
                  </a:cubicBezTo>
                  <a:cubicBezTo>
                    <a:pt x="43214" y="19249"/>
                    <a:pt x="43421" y="18582"/>
                    <a:pt x="43601" y="17896"/>
                  </a:cubicBezTo>
                  <a:cubicBezTo>
                    <a:pt x="43772" y="17220"/>
                    <a:pt x="43944" y="16535"/>
                    <a:pt x="44106" y="15850"/>
                  </a:cubicBezTo>
                  <a:cubicBezTo>
                    <a:pt x="44232" y="15355"/>
                    <a:pt x="44340" y="14850"/>
                    <a:pt x="44457" y="14354"/>
                  </a:cubicBezTo>
                  <a:cubicBezTo>
                    <a:pt x="44575" y="13858"/>
                    <a:pt x="44683" y="13353"/>
                    <a:pt x="44773" y="12849"/>
                  </a:cubicBezTo>
                  <a:cubicBezTo>
                    <a:pt x="44872" y="12344"/>
                    <a:pt x="44944" y="11839"/>
                    <a:pt x="45016" y="11334"/>
                  </a:cubicBezTo>
                  <a:cubicBezTo>
                    <a:pt x="45088" y="10821"/>
                    <a:pt x="45152" y="10316"/>
                    <a:pt x="45206" y="9802"/>
                  </a:cubicBezTo>
                  <a:lnTo>
                    <a:pt x="45206" y="9802"/>
                  </a:lnTo>
                  <a:lnTo>
                    <a:pt x="45197" y="9829"/>
                  </a:lnTo>
                  <a:cubicBezTo>
                    <a:pt x="45242" y="9613"/>
                    <a:pt x="45260" y="9387"/>
                    <a:pt x="45206" y="9153"/>
                  </a:cubicBezTo>
                  <a:cubicBezTo>
                    <a:pt x="45161" y="8928"/>
                    <a:pt x="45034" y="8711"/>
                    <a:pt x="44881" y="8549"/>
                  </a:cubicBezTo>
                  <a:cubicBezTo>
                    <a:pt x="44719" y="8387"/>
                    <a:pt x="44530" y="8270"/>
                    <a:pt x="44331" y="8179"/>
                  </a:cubicBezTo>
                  <a:cubicBezTo>
                    <a:pt x="44142" y="8089"/>
                    <a:pt x="43944" y="8026"/>
                    <a:pt x="43745" y="7981"/>
                  </a:cubicBezTo>
                  <a:lnTo>
                    <a:pt x="43763" y="7981"/>
                  </a:lnTo>
                  <a:cubicBezTo>
                    <a:pt x="41726" y="7278"/>
                    <a:pt x="39689" y="6566"/>
                    <a:pt x="37679" y="5809"/>
                  </a:cubicBezTo>
                  <a:cubicBezTo>
                    <a:pt x="35660" y="5052"/>
                    <a:pt x="33605" y="4412"/>
                    <a:pt x="31550" y="3754"/>
                  </a:cubicBezTo>
                  <a:cubicBezTo>
                    <a:pt x="29494" y="3105"/>
                    <a:pt x="27439" y="2483"/>
                    <a:pt x="25366" y="1879"/>
                  </a:cubicBezTo>
                  <a:lnTo>
                    <a:pt x="22265" y="977"/>
                  </a:lnTo>
                  <a:lnTo>
                    <a:pt x="20715" y="527"/>
                  </a:lnTo>
                  <a:cubicBezTo>
                    <a:pt x="20201" y="382"/>
                    <a:pt x="19687" y="220"/>
                    <a:pt x="19182" y="13"/>
                  </a:cubicBezTo>
                  <a:cubicBezTo>
                    <a:pt x="19173" y="13"/>
                    <a:pt x="19164" y="13"/>
                    <a:pt x="19155" y="4"/>
                  </a:cubicBezTo>
                  <a:cubicBezTo>
                    <a:pt x="19143" y="2"/>
                    <a:pt x="19130" y="0"/>
                    <a:pt x="1911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 name="Google Shape;1758;p64"/>
            <p:cNvSpPr/>
            <p:nvPr/>
          </p:nvSpPr>
          <p:spPr>
            <a:xfrm rot="787510">
              <a:off x="5746899" y="4608508"/>
              <a:ext cx="88489" cy="329239"/>
            </a:xfrm>
            <a:custGeom>
              <a:avLst/>
              <a:gdLst/>
              <a:ahLst/>
              <a:cxnLst/>
              <a:rect l="l" t="t" r="r" b="b"/>
              <a:pathLst>
                <a:path w="2309" h="8591" extrusionOk="0">
                  <a:moveTo>
                    <a:pt x="2095" y="1"/>
                  </a:moveTo>
                  <a:cubicBezTo>
                    <a:pt x="2000" y="1"/>
                    <a:pt x="1919" y="69"/>
                    <a:pt x="1903" y="166"/>
                  </a:cubicBezTo>
                  <a:cubicBezTo>
                    <a:pt x="1795" y="860"/>
                    <a:pt x="1623" y="1536"/>
                    <a:pt x="1470" y="2221"/>
                  </a:cubicBezTo>
                  <a:lnTo>
                    <a:pt x="992" y="4267"/>
                  </a:lnTo>
                  <a:cubicBezTo>
                    <a:pt x="677" y="5628"/>
                    <a:pt x="352" y="6989"/>
                    <a:pt x="28" y="8350"/>
                  </a:cubicBezTo>
                  <a:cubicBezTo>
                    <a:pt x="28" y="8350"/>
                    <a:pt x="28" y="8359"/>
                    <a:pt x="28" y="8359"/>
                  </a:cubicBezTo>
                  <a:cubicBezTo>
                    <a:pt x="1" y="8458"/>
                    <a:pt x="73" y="8567"/>
                    <a:pt x="172" y="8585"/>
                  </a:cubicBezTo>
                  <a:cubicBezTo>
                    <a:pt x="189" y="8589"/>
                    <a:pt x="206" y="8591"/>
                    <a:pt x="222" y="8591"/>
                  </a:cubicBezTo>
                  <a:cubicBezTo>
                    <a:pt x="309" y="8591"/>
                    <a:pt x="384" y="8532"/>
                    <a:pt x="406" y="8440"/>
                  </a:cubicBezTo>
                  <a:cubicBezTo>
                    <a:pt x="704" y="7070"/>
                    <a:pt x="1010" y="5709"/>
                    <a:pt x="1317" y="4339"/>
                  </a:cubicBezTo>
                  <a:lnTo>
                    <a:pt x="1786" y="2293"/>
                  </a:lnTo>
                  <a:cubicBezTo>
                    <a:pt x="1939" y="1608"/>
                    <a:pt x="2083" y="923"/>
                    <a:pt x="2281" y="247"/>
                  </a:cubicBezTo>
                  <a:cubicBezTo>
                    <a:pt x="2290" y="247"/>
                    <a:pt x="2290" y="238"/>
                    <a:pt x="2290" y="229"/>
                  </a:cubicBezTo>
                  <a:cubicBezTo>
                    <a:pt x="2308" y="121"/>
                    <a:pt x="2236" y="21"/>
                    <a:pt x="2128" y="3"/>
                  </a:cubicBezTo>
                  <a:cubicBezTo>
                    <a:pt x="2117" y="2"/>
                    <a:pt x="2106" y="1"/>
                    <a:pt x="20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 name="Google Shape;1759;p64"/>
            <p:cNvSpPr/>
            <p:nvPr/>
          </p:nvSpPr>
          <p:spPr>
            <a:xfrm rot="787510">
              <a:off x="5433551" y="4425988"/>
              <a:ext cx="32192" cy="86573"/>
            </a:xfrm>
            <a:custGeom>
              <a:avLst/>
              <a:gdLst/>
              <a:ahLst/>
              <a:cxnLst/>
              <a:rect l="l" t="t" r="r" b="b"/>
              <a:pathLst>
                <a:path w="840" h="2259" extrusionOk="0">
                  <a:moveTo>
                    <a:pt x="640" y="0"/>
                  </a:moveTo>
                  <a:cubicBezTo>
                    <a:pt x="562" y="0"/>
                    <a:pt x="487" y="50"/>
                    <a:pt x="451" y="129"/>
                  </a:cubicBezTo>
                  <a:cubicBezTo>
                    <a:pt x="334" y="435"/>
                    <a:pt x="262" y="751"/>
                    <a:pt x="190" y="1075"/>
                  </a:cubicBezTo>
                  <a:cubicBezTo>
                    <a:pt x="118" y="1391"/>
                    <a:pt x="55" y="1715"/>
                    <a:pt x="19" y="2040"/>
                  </a:cubicBezTo>
                  <a:cubicBezTo>
                    <a:pt x="1" y="2130"/>
                    <a:pt x="55" y="2220"/>
                    <a:pt x="145" y="2247"/>
                  </a:cubicBezTo>
                  <a:cubicBezTo>
                    <a:pt x="168" y="2254"/>
                    <a:pt x="190" y="2258"/>
                    <a:pt x="212" y="2258"/>
                  </a:cubicBezTo>
                  <a:cubicBezTo>
                    <a:pt x="295" y="2258"/>
                    <a:pt x="369" y="2206"/>
                    <a:pt x="397" y="2121"/>
                  </a:cubicBezTo>
                  <a:cubicBezTo>
                    <a:pt x="497" y="1814"/>
                    <a:pt x="587" y="1499"/>
                    <a:pt x="659" y="1183"/>
                  </a:cubicBezTo>
                  <a:cubicBezTo>
                    <a:pt x="740" y="859"/>
                    <a:pt x="803" y="543"/>
                    <a:pt x="830" y="210"/>
                  </a:cubicBezTo>
                  <a:cubicBezTo>
                    <a:pt x="839" y="129"/>
                    <a:pt x="794" y="48"/>
                    <a:pt x="704" y="12"/>
                  </a:cubicBezTo>
                  <a:cubicBezTo>
                    <a:pt x="683" y="4"/>
                    <a:pt x="662" y="0"/>
                    <a:pt x="6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 name="Google Shape;1760;p64"/>
            <p:cNvSpPr/>
            <p:nvPr/>
          </p:nvSpPr>
          <p:spPr>
            <a:xfrm rot="787510">
              <a:off x="5891335" y="4294059"/>
              <a:ext cx="94353" cy="355835"/>
            </a:xfrm>
            <a:custGeom>
              <a:avLst/>
              <a:gdLst/>
              <a:ahLst/>
              <a:cxnLst/>
              <a:rect l="l" t="t" r="r" b="b"/>
              <a:pathLst>
                <a:path w="2462" h="9285" extrusionOk="0">
                  <a:moveTo>
                    <a:pt x="2244" y="0"/>
                  </a:moveTo>
                  <a:cubicBezTo>
                    <a:pt x="2159" y="0"/>
                    <a:pt x="2080" y="60"/>
                    <a:pt x="2065" y="151"/>
                  </a:cubicBezTo>
                  <a:lnTo>
                    <a:pt x="1046" y="4595"/>
                  </a:lnTo>
                  <a:lnTo>
                    <a:pt x="542" y="6821"/>
                  </a:lnTo>
                  <a:lnTo>
                    <a:pt x="289" y="7930"/>
                  </a:lnTo>
                  <a:cubicBezTo>
                    <a:pt x="199" y="8300"/>
                    <a:pt x="127" y="8669"/>
                    <a:pt x="19" y="9039"/>
                  </a:cubicBezTo>
                  <a:cubicBezTo>
                    <a:pt x="19" y="9048"/>
                    <a:pt x="19" y="9048"/>
                    <a:pt x="19" y="9057"/>
                  </a:cubicBezTo>
                  <a:cubicBezTo>
                    <a:pt x="1" y="9165"/>
                    <a:pt x="73" y="9264"/>
                    <a:pt x="172" y="9282"/>
                  </a:cubicBezTo>
                  <a:cubicBezTo>
                    <a:pt x="183" y="9284"/>
                    <a:pt x="194" y="9285"/>
                    <a:pt x="205" y="9285"/>
                  </a:cubicBezTo>
                  <a:cubicBezTo>
                    <a:pt x="300" y="9285"/>
                    <a:pt x="381" y="9217"/>
                    <a:pt x="397" y="9120"/>
                  </a:cubicBezTo>
                  <a:cubicBezTo>
                    <a:pt x="469" y="8750"/>
                    <a:pt x="560" y="8381"/>
                    <a:pt x="641" y="8011"/>
                  </a:cubicBezTo>
                  <a:lnTo>
                    <a:pt x="902" y="6902"/>
                  </a:lnTo>
                  <a:lnTo>
                    <a:pt x="1416" y="4676"/>
                  </a:lnTo>
                  <a:lnTo>
                    <a:pt x="2443" y="241"/>
                  </a:lnTo>
                  <a:lnTo>
                    <a:pt x="2443" y="232"/>
                  </a:lnTo>
                  <a:cubicBezTo>
                    <a:pt x="2461" y="133"/>
                    <a:pt x="2398" y="25"/>
                    <a:pt x="2290" y="7"/>
                  </a:cubicBezTo>
                  <a:cubicBezTo>
                    <a:pt x="2275" y="3"/>
                    <a:pt x="2259" y="0"/>
                    <a:pt x="224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 name="Google Shape;1761;p64"/>
            <p:cNvSpPr/>
            <p:nvPr/>
          </p:nvSpPr>
          <p:spPr>
            <a:xfrm rot="787510">
              <a:off x="5743083" y="4284862"/>
              <a:ext cx="155517" cy="621380"/>
            </a:xfrm>
            <a:custGeom>
              <a:avLst/>
              <a:gdLst/>
              <a:ahLst/>
              <a:cxnLst/>
              <a:rect l="l" t="t" r="r" b="b"/>
              <a:pathLst>
                <a:path w="4058" h="16214" extrusionOk="0">
                  <a:moveTo>
                    <a:pt x="3853" y="1"/>
                  </a:moveTo>
                  <a:cubicBezTo>
                    <a:pt x="3758" y="1"/>
                    <a:pt x="3676" y="68"/>
                    <a:pt x="3652" y="157"/>
                  </a:cubicBezTo>
                  <a:cubicBezTo>
                    <a:pt x="3390" y="1482"/>
                    <a:pt x="3111" y="2807"/>
                    <a:pt x="2822" y="4132"/>
                  </a:cubicBezTo>
                  <a:cubicBezTo>
                    <a:pt x="2543" y="5448"/>
                    <a:pt x="2236" y="6764"/>
                    <a:pt x="1948" y="8089"/>
                  </a:cubicBezTo>
                  <a:cubicBezTo>
                    <a:pt x="1641" y="9405"/>
                    <a:pt x="1335" y="10721"/>
                    <a:pt x="1020" y="12037"/>
                  </a:cubicBezTo>
                  <a:lnTo>
                    <a:pt x="533" y="14002"/>
                  </a:lnTo>
                  <a:cubicBezTo>
                    <a:pt x="371" y="14660"/>
                    <a:pt x="199" y="15318"/>
                    <a:pt x="28" y="15967"/>
                  </a:cubicBezTo>
                  <a:cubicBezTo>
                    <a:pt x="28" y="15976"/>
                    <a:pt x="28" y="15976"/>
                    <a:pt x="28" y="15985"/>
                  </a:cubicBezTo>
                  <a:cubicBezTo>
                    <a:pt x="1" y="16084"/>
                    <a:pt x="73" y="16192"/>
                    <a:pt x="181" y="16210"/>
                  </a:cubicBezTo>
                  <a:cubicBezTo>
                    <a:pt x="192" y="16212"/>
                    <a:pt x="202" y="16213"/>
                    <a:pt x="212" y="16213"/>
                  </a:cubicBezTo>
                  <a:cubicBezTo>
                    <a:pt x="302" y="16213"/>
                    <a:pt x="390" y="16146"/>
                    <a:pt x="407" y="16057"/>
                  </a:cubicBezTo>
                  <a:cubicBezTo>
                    <a:pt x="533" y="15390"/>
                    <a:pt x="668" y="14732"/>
                    <a:pt x="803" y="14065"/>
                  </a:cubicBezTo>
                  <a:lnTo>
                    <a:pt x="1227" y="12082"/>
                  </a:lnTo>
                  <a:cubicBezTo>
                    <a:pt x="1524" y="10766"/>
                    <a:pt x="1813" y="9441"/>
                    <a:pt x="2119" y="8125"/>
                  </a:cubicBezTo>
                  <a:cubicBezTo>
                    <a:pt x="2426" y="6809"/>
                    <a:pt x="2723" y="5493"/>
                    <a:pt x="3048" y="4177"/>
                  </a:cubicBezTo>
                  <a:cubicBezTo>
                    <a:pt x="3372" y="2870"/>
                    <a:pt x="3688" y="1554"/>
                    <a:pt x="4030" y="247"/>
                  </a:cubicBezTo>
                  <a:cubicBezTo>
                    <a:pt x="4039" y="238"/>
                    <a:pt x="4039" y="238"/>
                    <a:pt x="4039" y="238"/>
                  </a:cubicBezTo>
                  <a:cubicBezTo>
                    <a:pt x="4057" y="129"/>
                    <a:pt x="3985" y="30"/>
                    <a:pt x="3886" y="3"/>
                  </a:cubicBezTo>
                  <a:cubicBezTo>
                    <a:pt x="3875" y="1"/>
                    <a:pt x="3864" y="1"/>
                    <a:pt x="38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 name="Google Shape;1762;p64"/>
            <p:cNvSpPr/>
            <p:nvPr/>
          </p:nvSpPr>
          <p:spPr>
            <a:xfrm rot="787510">
              <a:off x="5468329" y="4339170"/>
              <a:ext cx="37327" cy="108648"/>
            </a:xfrm>
            <a:custGeom>
              <a:avLst/>
              <a:gdLst/>
              <a:ahLst/>
              <a:cxnLst/>
              <a:rect l="l" t="t" r="r" b="b"/>
              <a:pathLst>
                <a:path w="974" h="2835" extrusionOk="0">
                  <a:moveTo>
                    <a:pt x="763" y="1"/>
                  </a:moveTo>
                  <a:cubicBezTo>
                    <a:pt x="675" y="1"/>
                    <a:pt x="593" y="68"/>
                    <a:pt x="577" y="157"/>
                  </a:cubicBezTo>
                  <a:cubicBezTo>
                    <a:pt x="541" y="364"/>
                    <a:pt x="505" y="563"/>
                    <a:pt x="460" y="770"/>
                  </a:cubicBezTo>
                  <a:cubicBezTo>
                    <a:pt x="424" y="968"/>
                    <a:pt x="379" y="1167"/>
                    <a:pt x="334" y="1374"/>
                  </a:cubicBezTo>
                  <a:cubicBezTo>
                    <a:pt x="244" y="1770"/>
                    <a:pt x="181" y="2176"/>
                    <a:pt x="18" y="2564"/>
                  </a:cubicBezTo>
                  <a:cubicBezTo>
                    <a:pt x="9" y="2582"/>
                    <a:pt x="9" y="2600"/>
                    <a:pt x="9" y="2627"/>
                  </a:cubicBezTo>
                  <a:cubicBezTo>
                    <a:pt x="0" y="2735"/>
                    <a:pt x="82" y="2825"/>
                    <a:pt x="190" y="2834"/>
                  </a:cubicBezTo>
                  <a:cubicBezTo>
                    <a:pt x="195" y="2835"/>
                    <a:pt x="200" y="2835"/>
                    <a:pt x="205" y="2835"/>
                  </a:cubicBezTo>
                  <a:cubicBezTo>
                    <a:pt x="307" y="2835"/>
                    <a:pt x="397" y="2748"/>
                    <a:pt x="397" y="2645"/>
                  </a:cubicBezTo>
                  <a:cubicBezTo>
                    <a:pt x="424" y="2230"/>
                    <a:pt x="541" y="1843"/>
                    <a:pt x="631" y="1437"/>
                  </a:cubicBezTo>
                  <a:cubicBezTo>
                    <a:pt x="685" y="1239"/>
                    <a:pt x="740" y="1040"/>
                    <a:pt x="785" y="842"/>
                  </a:cubicBezTo>
                  <a:cubicBezTo>
                    <a:pt x="839" y="644"/>
                    <a:pt x="893" y="445"/>
                    <a:pt x="947" y="247"/>
                  </a:cubicBezTo>
                  <a:cubicBezTo>
                    <a:pt x="956" y="238"/>
                    <a:pt x="956" y="229"/>
                    <a:pt x="956" y="229"/>
                  </a:cubicBezTo>
                  <a:cubicBezTo>
                    <a:pt x="974" y="121"/>
                    <a:pt x="902" y="22"/>
                    <a:pt x="794" y="4"/>
                  </a:cubicBezTo>
                  <a:cubicBezTo>
                    <a:pt x="783" y="2"/>
                    <a:pt x="773" y="1"/>
                    <a:pt x="7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 name="Google Shape;1763;p64"/>
            <p:cNvSpPr/>
            <p:nvPr/>
          </p:nvSpPr>
          <p:spPr>
            <a:xfrm rot="787510">
              <a:off x="5364359" y="4323181"/>
              <a:ext cx="43919" cy="135666"/>
            </a:xfrm>
            <a:custGeom>
              <a:avLst/>
              <a:gdLst/>
              <a:ahLst/>
              <a:cxnLst/>
              <a:rect l="l" t="t" r="r" b="b"/>
              <a:pathLst>
                <a:path w="1146" h="3540" extrusionOk="0">
                  <a:moveTo>
                    <a:pt x="932" y="0"/>
                  </a:moveTo>
                  <a:cubicBezTo>
                    <a:pt x="837" y="0"/>
                    <a:pt x="756" y="68"/>
                    <a:pt x="739" y="165"/>
                  </a:cubicBezTo>
                  <a:cubicBezTo>
                    <a:pt x="703" y="427"/>
                    <a:pt x="649" y="688"/>
                    <a:pt x="604" y="949"/>
                  </a:cubicBezTo>
                  <a:cubicBezTo>
                    <a:pt x="550" y="1211"/>
                    <a:pt x="487" y="1472"/>
                    <a:pt x="433" y="1734"/>
                  </a:cubicBezTo>
                  <a:cubicBezTo>
                    <a:pt x="370" y="1995"/>
                    <a:pt x="307" y="2256"/>
                    <a:pt x="244" y="2518"/>
                  </a:cubicBezTo>
                  <a:cubicBezTo>
                    <a:pt x="172" y="2770"/>
                    <a:pt x="108" y="3032"/>
                    <a:pt x="27" y="3284"/>
                  </a:cubicBezTo>
                  <a:cubicBezTo>
                    <a:pt x="18" y="3293"/>
                    <a:pt x="18" y="3302"/>
                    <a:pt x="18" y="3311"/>
                  </a:cubicBezTo>
                  <a:cubicBezTo>
                    <a:pt x="0" y="3419"/>
                    <a:pt x="72" y="3518"/>
                    <a:pt x="181" y="3536"/>
                  </a:cubicBezTo>
                  <a:cubicBezTo>
                    <a:pt x="192" y="3538"/>
                    <a:pt x="203" y="3539"/>
                    <a:pt x="214" y="3539"/>
                  </a:cubicBezTo>
                  <a:cubicBezTo>
                    <a:pt x="308" y="3539"/>
                    <a:pt x="390" y="3471"/>
                    <a:pt x="406" y="3374"/>
                  </a:cubicBezTo>
                  <a:cubicBezTo>
                    <a:pt x="442" y="3104"/>
                    <a:pt x="496" y="2842"/>
                    <a:pt x="541" y="2581"/>
                  </a:cubicBezTo>
                  <a:cubicBezTo>
                    <a:pt x="595" y="2320"/>
                    <a:pt x="658" y="2058"/>
                    <a:pt x="712" y="1797"/>
                  </a:cubicBezTo>
                  <a:cubicBezTo>
                    <a:pt x="775" y="1544"/>
                    <a:pt x="839" y="1283"/>
                    <a:pt x="902" y="1022"/>
                  </a:cubicBezTo>
                  <a:cubicBezTo>
                    <a:pt x="974" y="769"/>
                    <a:pt x="1037" y="508"/>
                    <a:pt x="1118" y="255"/>
                  </a:cubicBezTo>
                  <a:cubicBezTo>
                    <a:pt x="1118" y="246"/>
                    <a:pt x="1127" y="228"/>
                    <a:pt x="1127" y="219"/>
                  </a:cubicBezTo>
                  <a:cubicBezTo>
                    <a:pt x="1145" y="111"/>
                    <a:pt x="1073" y="12"/>
                    <a:pt x="965" y="3"/>
                  </a:cubicBezTo>
                  <a:cubicBezTo>
                    <a:pt x="954" y="1"/>
                    <a:pt x="943" y="0"/>
                    <a:pt x="93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4" name="Google Shape;1764;p64"/>
          <p:cNvGrpSpPr/>
          <p:nvPr/>
        </p:nvGrpSpPr>
        <p:grpSpPr>
          <a:xfrm>
            <a:off x="4571995" y="4282572"/>
            <a:ext cx="2433812" cy="320922"/>
            <a:chOff x="1394800" y="3522000"/>
            <a:chExt cx="1048650" cy="138275"/>
          </a:xfrm>
        </p:grpSpPr>
        <p:sp>
          <p:nvSpPr>
            <p:cNvPr id="1765" name="Google Shape;1765;p64"/>
            <p:cNvSpPr/>
            <p:nvPr/>
          </p:nvSpPr>
          <p:spPr>
            <a:xfrm>
              <a:off x="1394800" y="3522000"/>
              <a:ext cx="1048650" cy="125000"/>
            </a:xfrm>
            <a:custGeom>
              <a:avLst/>
              <a:gdLst/>
              <a:ahLst/>
              <a:cxnLst/>
              <a:rect l="l" t="t" r="r" b="b"/>
              <a:pathLst>
                <a:path w="41946" h="5000" extrusionOk="0">
                  <a:moveTo>
                    <a:pt x="39862" y="375"/>
                  </a:moveTo>
                  <a:cubicBezTo>
                    <a:pt x="39752" y="375"/>
                    <a:pt x="39641" y="393"/>
                    <a:pt x="39545" y="429"/>
                  </a:cubicBezTo>
                  <a:cubicBezTo>
                    <a:pt x="38422" y="860"/>
                    <a:pt x="37231" y="1220"/>
                    <a:pt x="36143" y="1737"/>
                  </a:cubicBezTo>
                  <a:cubicBezTo>
                    <a:pt x="35848" y="1880"/>
                    <a:pt x="35723" y="1951"/>
                    <a:pt x="35630" y="1951"/>
                  </a:cubicBezTo>
                  <a:cubicBezTo>
                    <a:pt x="35516" y="1951"/>
                    <a:pt x="35452" y="1837"/>
                    <a:pt x="35173" y="1598"/>
                  </a:cubicBezTo>
                  <a:cubicBezTo>
                    <a:pt x="34984" y="1431"/>
                    <a:pt x="34785" y="1277"/>
                    <a:pt x="34571" y="1141"/>
                  </a:cubicBezTo>
                  <a:lnTo>
                    <a:pt x="34571" y="1141"/>
                  </a:lnTo>
                  <a:cubicBezTo>
                    <a:pt x="34760" y="1337"/>
                    <a:pt x="34920" y="1576"/>
                    <a:pt x="35020" y="1741"/>
                  </a:cubicBezTo>
                  <a:cubicBezTo>
                    <a:pt x="35131" y="1926"/>
                    <a:pt x="35491" y="2693"/>
                    <a:pt x="35038" y="2721"/>
                  </a:cubicBezTo>
                  <a:cubicBezTo>
                    <a:pt x="34856" y="2736"/>
                    <a:pt x="34678" y="2739"/>
                    <a:pt x="34500" y="2739"/>
                  </a:cubicBezTo>
                  <a:cubicBezTo>
                    <a:pt x="34336" y="2739"/>
                    <a:pt x="34171" y="2736"/>
                    <a:pt x="34008" y="2725"/>
                  </a:cubicBezTo>
                  <a:lnTo>
                    <a:pt x="34008" y="2725"/>
                  </a:lnTo>
                  <a:cubicBezTo>
                    <a:pt x="34282" y="3003"/>
                    <a:pt x="34556" y="3274"/>
                    <a:pt x="34974" y="3420"/>
                  </a:cubicBezTo>
                  <a:cubicBezTo>
                    <a:pt x="35244" y="3516"/>
                    <a:pt x="35509" y="3559"/>
                    <a:pt x="35766" y="3559"/>
                  </a:cubicBezTo>
                  <a:cubicBezTo>
                    <a:pt x="36322" y="3559"/>
                    <a:pt x="36853" y="3370"/>
                    <a:pt x="37410" y="3164"/>
                  </a:cubicBezTo>
                  <a:cubicBezTo>
                    <a:pt x="38547" y="2736"/>
                    <a:pt x="39677" y="2290"/>
                    <a:pt x="40811" y="1851"/>
                  </a:cubicBezTo>
                  <a:cubicBezTo>
                    <a:pt x="41945" y="1416"/>
                    <a:pt x="40747" y="375"/>
                    <a:pt x="39862" y="375"/>
                  </a:cubicBezTo>
                  <a:close/>
                  <a:moveTo>
                    <a:pt x="1498" y="1719"/>
                  </a:moveTo>
                  <a:cubicBezTo>
                    <a:pt x="1242" y="1894"/>
                    <a:pt x="996" y="2076"/>
                    <a:pt x="761" y="2265"/>
                  </a:cubicBezTo>
                  <a:cubicBezTo>
                    <a:pt x="1" y="2874"/>
                    <a:pt x="1103" y="3669"/>
                    <a:pt x="1926" y="3669"/>
                  </a:cubicBezTo>
                  <a:cubicBezTo>
                    <a:pt x="2130" y="3669"/>
                    <a:pt x="2311" y="3623"/>
                    <a:pt x="2451" y="3513"/>
                  </a:cubicBezTo>
                  <a:cubicBezTo>
                    <a:pt x="2618" y="3381"/>
                    <a:pt x="2793" y="3242"/>
                    <a:pt x="2975" y="3106"/>
                  </a:cubicBezTo>
                  <a:cubicBezTo>
                    <a:pt x="2436" y="3031"/>
                    <a:pt x="1502" y="2211"/>
                    <a:pt x="1498" y="1719"/>
                  </a:cubicBezTo>
                  <a:close/>
                  <a:moveTo>
                    <a:pt x="6376" y="1"/>
                  </a:moveTo>
                  <a:cubicBezTo>
                    <a:pt x="5271" y="1"/>
                    <a:pt x="4137" y="310"/>
                    <a:pt x="3064" y="814"/>
                  </a:cubicBezTo>
                  <a:cubicBezTo>
                    <a:pt x="3998" y="475"/>
                    <a:pt x="4989" y="264"/>
                    <a:pt x="5977" y="264"/>
                  </a:cubicBezTo>
                  <a:cubicBezTo>
                    <a:pt x="6366" y="264"/>
                    <a:pt x="6755" y="297"/>
                    <a:pt x="7136" y="368"/>
                  </a:cubicBezTo>
                  <a:cubicBezTo>
                    <a:pt x="7849" y="500"/>
                    <a:pt x="8519" y="789"/>
                    <a:pt x="9090" y="1242"/>
                  </a:cubicBezTo>
                  <a:cubicBezTo>
                    <a:pt x="9771" y="1780"/>
                    <a:pt x="10310" y="2889"/>
                    <a:pt x="11236" y="3003"/>
                  </a:cubicBezTo>
                  <a:cubicBezTo>
                    <a:pt x="11843" y="3082"/>
                    <a:pt x="13137" y="4686"/>
                    <a:pt x="12449" y="4686"/>
                  </a:cubicBezTo>
                  <a:cubicBezTo>
                    <a:pt x="12428" y="4686"/>
                    <a:pt x="12403" y="4686"/>
                    <a:pt x="12378" y="4683"/>
                  </a:cubicBezTo>
                  <a:cubicBezTo>
                    <a:pt x="10777" y="4479"/>
                    <a:pt x="10120" y="3574"/>
                    <a:pt x="9033" y="2557"/>
                  </a:cubicBezTo>
                  <a:cubicBezTo>
                    <a:pt x="8787" y="2329"/>
                    <a:pt x="8501" y="2168"/>
                    <a:pt x="8191" y="2061"/>
                  </a:cubicBezTo>
                  <a:lnTo>
                    <a:pt x="8191" y="2061"/>
                  </a:lnTo>
                  <a:cubicBezTo>
                    <a:pt x="8366" y="2204"/>
                    <a:pt x="8534" y="2372"/>
                    <a:pt x="8698" y="2571"/>
                  </a:cubicBezTo>
                  <a:cubicBezTo>
                    <a:pt x="9742" y="3855"/>
                    <a:pt x="10719" y="4903"/>
                    <a:pt x="12481" y="4903"/>
                  </a:cubicBezTo>
                  <a:cubicBezTo>
                    <a:pt x="12528" y="4903"/>
                    <a:pt x="12574" y="4903"/>
                    <a:pt x="12620" y="4900"/>
                  </a:cubicBezTo>
                  <a:cubicBezTo>
                    <a:pt x="14603" y="4843"/>
                    <a:pt x="15879" y="3509"/>
                    <a:pt x="17384" y="2415"/>
                  </a:cubicBezTo>
                  <a:cubicBezTo>
                    <a:pt x="17687" y="2193"/>
                    <a:pt x="17983" y="2001"/>
                    <a:pt x="18268" y="1862"/>
                  </a:cubicBezTo>
                  <a:lnTo>
                    <a:pt x="18268" y="1862"/>
                  </a:lnTo>
                  <a:cubicBezTo>
                    <a:pt x="18140" y="1880"/>
                    <a:pt x="17997" y="1923"/>
                    <a:pt x="17826" y="2001"/>
                  </a:cubicBezTo>
                  <a:cubicBezTo>
                    <a:pt x="17259" y="2261"/>
                    <a:pt x="16703" y="2860"/>
                    <a:pt x="16157" y="3188"/>
                  </a:cubicBezTo>
                  <a:cubicBezTo>
                    <a:pt x="15630" y="3502"/>
                    <a:pt x="15081" y="3763"/>
                    <a:pt x="14521" y="4008"/>
                  </a:cubicBezTo>
                  <a:cubicBezTo>
                    <a:pt x="14381" y="4069"/>
                    <a:pt x="14125" y="4158"/>
                    <a:pt x="13914" y="4158"/>
                  </a:cubicBezTo>
                  <a:cubicBezTo>
                    <a:pt x="13740" y="4158"/>
                    <a:pt x="13593" y="4097"/>
                    <a:pt x="13565" y="3908"/>
                  </a:cubicBezTo>
                  <a:cubicBezTo>
                    <a:pt x="13501" y="3506"/>
                    <a:pt x="14389" y="3103"/>
                    <a:pt x="14663" y="2985"/>
                  </a:cubicBezTo>
                  <a:cubicBezTo>
                    <a:pt x="16246" y="2293"/>
                    <a:pt x="17441" y="703"/>
                    <a:pt x="19241" y="493"/>
                  </a:cubicBezTo>
                  <a:cubicBezTo>
                    <a:pt x="19366" y="478"/>
                    <a:pt x="19495" y="468"/>
                    <a:pt x="19623" y="468"/>
                  </a:cubicBezTo>
                  <a:cubicBezTo>
                    <a:pt x="20097" y="468"/>
                    <a:pt x="20582" y="585"/>
                    <a:pt x="20936" y="921"/>
                  </a:cubicBezTo>
                  <a:cubicBezTo>
                    <a:pt x="21221" y="1195"/>
                    <a:pt x="21278" y="1566"/>
                    <a:pt x="21535" y="1859"/>
                  </a:cubicBezTo>
                  <a:cubicBezTo>
                    <a:pt x="21848" y="2211"/>
                    <a:pt x="22233" y="2346"/>
                    <a:pt x="22672" y="2504"/>
                  </a:cubicBezTo>
                  <a:cubicBezTo>
                    <a:pt x="23003" y="2621"/>
                    <a:pt x="22255" y="3313"/>
                    <a:pt x="21563" y="3620"/>
                  </a:cubicBezTo>
                  <a:cubicBezTo>
                    <a:pt x="21749" y="3773"/>
                    <a:pt x="21945" y="3919"/>
                    <a:pt x="22159" y="4055"/>
                  </a:cubicBezTo>
                  <a:cubicBezTo>
                    <a:pt x="23121" y="4661"/>
                    <a:pt x="24266" y="4986"/>
                    <a:pt x="25407" y="4999"/>
                  </a:cubicBezTo>
                  <a:cubicBezTo>
                    <a:pt x="24968" y="4464"/>
                    <a:pt x="24783" y="3694"/>
                    <a:pt x="25393" y="3541"/>
                  </a:cubicBezTo>
                  <a:cubicBezTo>
                    <a:pt x="26395" y="3288"/>
                    <a:pt x="27272" y="2835"/>
                    <a:pt x="28034" y="2137"/>
                  </a:cubicBezTo>
                  <a:cubicBezTo>
                    <a:pt x="28666" y="1555"/>
                    <a:pt x="29183" y="960"/>
                    <a:pt x="30024" y="689"/>
                  </a:cubicBezTo>
                  <a:cubicBezTo>
                    <a:pt x="30085" y="671"/>
                    <a:pt x="30146" y="664"/>
                    <a:pt x="30206" y="664"/>
                  </a:cubicBezTo>
                  <a:cubicBezTo>
                    <a:pt x="30723" y="664"/>
                    <a:pt x="31291" y="1302"/>
                    <a:pt x="31433" y="1865"/>
                  </a:cubicBezTo>
                  <a:cubicBezTo>
                    <a:pt x="31647" y="1812"/>
                    <a:pt x="31864" y="1787"/>
                    <a:pt x="32082" y="1787"/>
                  </a:cubicBezTo>
                  <a:lnTo>
                    <a:pt x="32193" y="1787"/>
                  </a:lnTo>
                  <a:cubicBezTo>
                    <a:pt x="32175" y="1762"/>
                    <a:pt x="32160" y="1737"/>
                    <a:pt x="32142" y="1712"/>
                  </a:cubicBezTo>
                  <a:cubicBezTo>
                    <a:pt x="32071" y="1591"/>
                    <a:pt x="31697" y="725"/>
                    <a:pt x="32078" y="725"/>
                  </a:cubicBezTo>
                  <a:cubicBezTo>
                    <a:pt x="32093" y="725"/>
                    <a:pt x="32111" y="725"/>
                    <a:pt x="32125" y="728"/>
                  </a:cubicBezTo>
                  <a:cubicBezTo>
                    <a:pt x="32545" y="792"/>
                    <a:pt x="32963" y="824"/>
                    <a:pt x="33380" y="824"/>
                  </a:cubicBezTo>
                  <a:cubicBezTo>
                    <a:pt x="33559" y="824"/>
                    <a:pt x="33740" y="817"/>
                    <a:pt x="33918" y="806"/>
                  </a:cubicBezTo>
                  <a:lnTo>
                    <a:pt x="33947" y="806"/>
                  </a:lnTo>
                  <a:cubicBezTo>
                    <a:pt x="33195" y="457"/>
                    <a:pt x="32356" y="271"/>
                    <a:pt x="31522" y="271"/>
                  </a:cubicBezTo>
                  <a:cubicBezTo>
                    <a:pt x="30919" y="271"/>
                    <a:pt x="30320" y="368"/>
                    <a:pt x="29754" y="575"/>
                  </a:cubicBezTo>
                  <a:cubicBezTo>
                    <a:pt x="27928" y="1242"/>
                    <a:pt x="27186" y="3406"/>
                    <a:pt x="25090" y="3491"/>
                  </a:cubicBezTo>
                  <a:cubicBezTo>
                    <a:pt x="25044" y="3495"/>
                    <a:pt x="24996" y="3495"/>
                    <a:pt x="24950" y="3495"/>
                  </a:cubicBezTo>
                  <a:cubicBezTo>
                    <a:pt x="22857" y="3495"/>
                    <a:pt x="22544" y="1462"/>
                    <a:pt x="20967" y="542"/>
                  </a:cubicBezTo>
                  <a:cubicBezTo>
                    <a:pt x="20340" y="175"/>
                    <a:pt x="19641" y="11"/>
                    <a:pt x="18938" y="11"/>
                  </a:cubicBezTo>
                  <a:cubicBezTo>
                    <a:pt x="18072" y="11"/>
                    <a:pt x="17202" y="257"/>
                    <a:pt x="16446" y="671"/>
                  </a:cubicBezTo>
                  <a:cubicBezTo>
                    <a:pt x="15515" y="1177"/>
                    <a:pt x="14781" y="1966"/>
                    <a:pt x="13918" y="2568"/>
                  </a:cubicBezTo>
                  <a:cubicBezTo>
                    <a:pt x="13369" y="2950"/>
                    <a:pt x="12941" y="3224"/>
                    <a:pt x="12352" y="3224"/>
                  </a:cubicBezTo>
                  <a:cubicBezTo>
                    <a:pt x="12210" y="3224"/>
                    <a:pt x="12057" y="3210"/>
                    <a:pt x="11889" y="3174"/>
                  </a:cubicBezTo>
                  <a:cubicBezTo>
                    <a:pt x="11090" y="3003"/>
                    <a:pt x="11012" y="2667"/>
                    <a:pt x="10534" y="2061"/>
                  </a:cubicBezTo>
                  <a:cubicBezTo>
                    <a:pt x="9365" y="589"/>
                    <a:pt x="7899" y="1"/>
                    <a:pt x="6376" y="1"/>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 name="Google Shape;1766;p64"/>
            <p:cNvSpPr/>
            <p:nvPr/>
          </p:nvSpPr>
          <p:spPr>
            <a:xfrm>
              <a:off x="1432150" y="3542325"/>
              <a:ext cx="167450" cy="57425"/>
            </a:xfrm>
            <a:custGeom>
              <a:avLst/>
              <a:gdLst/>
              <a:ahLst/>
              <a:cxnLst/>
              <a:rect l="l" t="t" r="r" b="b"/>
              <a:pathLst>
                <a:path w="6698" h="2297" extrusionOk="0">
                  <a:moveTo>
                    <a:pt x="1570" y="1"/>
                  </a:moveTo>
                  <a:lnTo>
                    <a:pt x="1570" y="1"/>
                  </a:lnTo>
                  <a:cubicBezTo>
                    <a:pt x="1278" y="108"/>
                    <a:pt x="989" y="228"/>
                    <a:pt x="707" y="361"/>
                  </a:cubicBezTo>
                  <a:cubicBezTo>
                    <a:pt x="682" y="368"/>
                    <a:pt x="657" y="378"/>
                    <a:pt x="636" y="393"/>
                  </a:cubicBezTo>
                  <a:cubicBezTo>
                    <a:pt x="482" y="468"/>
                    <a:pt x="329" y="542"/>
                    <a:pt x="176" y="625"/>
                  </a:cubicBezTo>
                  <a:cubicBezTo>
                    <a:pt x="54" y="689"/>
                    <a:pt x="1" y="789"/>
                    <a:pt x="4" y="906"/>
                  </a:cubicBezTo>
                  <a:cubicBezTo>
                    <a:pt x="500" y="564"/>
                    <a:pt x="1028" y="257"/>
                    <a:pt x="1570" y="1"/>
                  </a:cubicBezTo>
                  <a:close/>
                  <a:moveTo>
                    <a:pt x="5093" y="685"/>
                  </a:moveTo>
                  <a:cubicBezTo>
                    <a:pt x="3862" y="685"/>
                    <a:pt x="2557" y="1480"/>
                    <a:pt x="1481" y="2293"/>
                  </a:cubicBezTo>
                  <a:cubicBezTo>
                    <a:pt x="1505" y="2297"/>
                    <a:pt x="1530" y="2297"/>
                    <a:pt x="1556" y="2297"/>
                  </a:cubicBezTo>
                  <a:cubicBezTo>
                    <a:pt x="1588" y="2297"/>
                    <a:pt x="1616" y="2293"/>
                    <a:pt x="1645" y="2286"/>
                  </a:cubicBezTo>
                  <a:cubicBezTo>
                    <a:pt x="1984" y="2204"/>
                    <a:pt x="2009" y="2186"/>
                    <a:pt x="2254" y="1983"/>
                  </a:cubicBezTo>
                  <a:cubicBezTo>
                    <a:pt x="3232" y="1530"/>
                    <a:pt x="4497" y="1092"/>
                    <a:pt x="5631" y="1092"/>
                  </a:cubicBezTo>
                  <a:cubicBezTo>
                    <a:pt x="6006" y="1092"/>
                    <a:pt x="6365" y="1138"/>
                    <a:pt x="6697" y="1248"/>
                  </a:cubicBezTo>
                  <a:cubicBezTo>
                    <a:pt x="6199" y="849"/>
                    <a:pt x="5653" y="685"/>
                    <a:pt x="5093" y="685"/>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 name="Google Shape;1767;p64"/>
            <p:cNvSpPr/>
            <p:nvPr/>
          </p:nvSpPr>
          <p:spPr>
            <a:xfrm>
              <a:off x="1432250" y="3528600"/>
              <a:ext cx="291000" cy="110575"/>
            </a:xfrm>
            <a:custGeom>
              <a:avLst/>
              <a:gdLst/>
              <a:ahLst/>
              <a:cxnLst/>
              <a:rect l="l" t="t" r="r" b="b"/>
              <a:pathLst>
                <a:path w="11640" h="4423" extrusionOk="0">
                  <a:moveTo>
                    <a:pt x="4479" y="0"/>
                  </a:moveTo>
                  <a:cubicBezTo>
                    <a:pt x="3491" y="0"/>
                    <a:pt x="2500" y="211"/>
                    <a:pt x="1566" y="550"/>
                  </a:cubicBezTo>
                  <a:cubicBezTo>
                    <a:pt x="1024" y="806"/>
                    <a:pt x="496" y="1113"/>
                    <a:pt x="0" y="1455"/>
                  </a:cubicBezTo>
                  <a:cubicBezTo>
                    <a:pt x="4" y="1947"/>
                    <a:pt x="938" y="2767"/>
                    <a:pt x="1477" y="2842"/>
                  </a:cubicBezTo>
                  <a:cubicBezTo>
                    <a:pt x="2553" y="2029"/>
                    <a:pt x="3858" y="1234"/>
                    <a:pt x="5089" y="1234"/>
                  </a:cubicBezTo>
                  <a:cubicBezTo>
                    <a:pt x="5649" y="1234"/>
                    <a:pt x="6195" y="1398"/>
                    <a:pt x="6693" y="1797"/>
                  </a:cubicBezTo>
                  <a:cubicBezTo>
                    <a:pt x="7003" y="1904"/>
                    <a:pt x="7289" y="2065"/>
                    <a:pt x="7535" y="2293"/>
                  </a:cubicBezTo>
                  <a:cubicBezTo>
                    <a:pt x="8622" y="3310"/>
                    <a:pt x="9279" y="4215"/>
                    <a:pt x="10880" y="4419"/>
                  </a:cubicBezTo>
                  <a:cubicBezTo>
                    <a:pt x="10905" y="4422"/>
                    <a:pt x="10930" y="4422"/>
                    <a:pt x="10951" y="4422"/>
                  </a:cubicBezTo>
                  <a:cubicBezTo>
                    <a:pt x="11639" y="4422"/>
                    <a:pt x="10345" y="2818"/>
                    <a:pt x="9738" y="2739"/>
                  </a:cubicBezTo>
                  <a:cubicBezTo>
                    <a:pt x="8812" y="2625"/>
                    <a:pt x="8273" y="1516"/>
                    <a:pt x="7592" y="978"/>
                  </a:cubicBezTo>
                  <a:cubicBezTo>
                    <a:pt x="7021" y="525"/>
                    <a:pt x="6351" y="236"/>
                    <a:pt x="5638" y="104"/>
                  </a:cubicBezTo>
                  <a:cubicBezTo>
                    <a:pt x="5257" y="33"/>
                    <a:pt x="4868" y="0"/>
                    <a:pt x="4479" y="0"/>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 name="Google Shape;1768;p64"/>
            <p:cNvSpPr/>
            <p:nvPr/>
          </p:nvSpPr>
          <p:spPr>
            <a:xfrm>
              <a:off x="1851500" y="3562750"/>
              <a:ext cx="82400" cy="53425"/>
            </a:xfrm>
            <a:custGeom>
              <a:avLst/>
              <a:gdLst/>
              <a:ahLst/>
              <a:cxnLst/>
              <a:rect l="l" t="t" r="r" b="b"/>
              <a:pathLst>
                <a:path w="3296" h="2137" extrusionOk="0">
                  <a:moveTo>
                    <a:pt x="881" y="0"/>
                  </a:moveTo>
                  <a:cubicBezTo>
                    <a:pt x="596" y="0"/>
                    <a:pt x="300" y="86"/>
                    <a:pt x="0" y="232"/>
                  </a:cubicBezTo>
                  <a:cubicBezTo>
                    <a:pt x="36" y="229"/>
                    <a:pt x="68" y="224"/>
                    <a:pt x="104" y="224"/>
                  </a:cubicBezTo>
                  <a:cubicBezTo>
                    <a:pt x="667" y="224"/>
                    <a:pt x="817" y="852"/>
                    <a:pt x="1259" y="1369"/>
                  </a:cubicBezTo>
                  <a:cubicBezTo>
                    <a:pt x="1594" y="1758"/>
                    <a:pt x="2097" y="1940"/>
                    <a:pt x="2564" y="2107"/>
                  </a:cubicBezTo>
                  <a:cubicBezTo>
                    <a:pt x="2614" y="2125"/>
                    <a:pt x="2671" y="2136"/>
                    <a:pt x="2735" y="2136"/>
                  </a:cubicBezTo>
                  <a:cubicBezTo>
                    <a:pt x="2899" y="2136"/>
                    <a:pt x="3096" y="2079"/>
                    <a:pt x="3295" y="1990"/>
                  </a:cubicBezTo>
                  <a:cubicBezTo>
                    <a:pt x="2920" y="1669"/>
                    <a:pt x="2599" y="1302"/>
                    <a:pt x="2293" y="881"/>
                  </a:cubicBezTo>
                  <a:cubicBezTo>
                    <a:pt x="1833" y="250"/>
                    <a:pt x="1366" y="0"/>
                    <a:pt x="881" y="0"/>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 name="Google Shape;1769;p64"/>
            <p:cNvSpPr/>
            <p:nvPr/>
          </p:nvSpPr>
          <p:spPr>
            <a:xfrm>
              <a:off x="1732300" y="3533675"/>
              <a:ext cx="237600" cy="92300"/>
            </a:xfrm>
            <a:custGeom>
              <a:avLst/>
              <a:gdLst/>
              <a:ahLst/>
              <a:cxnLst/>
              <a:rect l="l" t="t" r="r" b="b"/>
              <a:pathLst>
                <a:path w="9504" h="3692" extrusionOk="0">
                  <a:moveTo>
                    <a:pt x="6123" y="1"/>
                  </a:moveTo>
                  <a:cubicBezTo>
                    <a:pt x="5995" y="1"/>
                    <a:pt x="5866" y="11"/>
                    <a:pt x="5741" y="26"/>
                  </a:cubicBezTo>
                  <a:cubicBezTo>
                    <a:pt x="3941" y="236"/>
                    <a:pt x="2746" y="1826"/>
                    <a:pt x="1163" y="2518"/>
                  </a:cubicBezTo>
                  <a:cubicBezTo>
                    <a:pt x="889" y="2636"/>
                    <a:pt x="1" y="3039"/>
                    <a:pt x="65" y="3441"/>
                  </a:cubicBezTo>
                  <a:cubicBezTo>
                    <a:pt x="93" y="3630"/>
                    <a:pt x="240" y="3691"/>
                    <a:pt x="414" y="3691"/>
                  </a:cubicBezTo>
                  <a:cubicBezTo>
                    <a:pt x="625" y="3691"/>
                    <a:pt x="881" y="3602"/>
                    <a:pt x="1021" y="3541"/>
                  </a:cubicBezTo>
                  <a:cubicBezTo>
                    <a:pt x="1581" y="3296"/>
                    <a:pt x="2130" y="3035"/>
                    <a:pt x="2657" y="2721"/>
                  </a:cubicBezTo>
                  <a:cubicBezTo>
                    <a:pt x="3203" y="2393"/>
                    <a:pt x="3759" y="1794"/>
                    <a:pt x="4326" y="1534"/>
                  </a:cubicBezTo>
                  <a:cubicBezTo>
                    <a:pt x="4497" y="1456"/>
                    <a:pt x="4640" y="1413"/>
                    <a:pt x="4768" y="1395"/>
                  </a:cubicBezTo>
                  <a:cubicBezTo>
                    <a:pt x="5068" y="1249"/>
                    <a:pt x="5364" y="1163"/>
                    <a:pt x="5649" y="1163"/>
                  </a:cubicBezTo>
                  <a:cubicBezTo>
                    <a:pt x="6134" y="1163"/>
                    <a:pt x="6601" y="1413"/>
                    <a:pt x="7061" y="2044"/>
                  </a:cubicBezTo>
                  <a:cubicBezTo>
                    <a:pt x="7367" y="2465"/>
                    <a:pt x="7688" y="2832"/>
                    <a:pt x="8063" y="3153"/>
                  </a:cubicBezTo>
                  <a:cubicBezTo>
                    <a:pt x="8755" y="2846"/>
                    <a:pt x="9503" y="2154"/>
                    <a:pt x="9172" y="2037"/>
                  </a:cubicBezTo>
                  <a:cubicBezTo>
                    <a:pt x="8733" y="1879"/>
                    <a:pt x="8348" y="1744"/>
                    <a:pt x="8035" y="1392"/>
                  </a:cubicBezTo>
                  <a:cubicBezTo>
                    <a:pt x="7778" y="1099"/>
                    <a:pt x="7721" y="728"/>
                    <a:pt x="7436" y="454"/>
                  </a:cubicBezTo>
                  <a:cubicBezTo>
                    <a:pt x="7082" y="118"/>
                    <a:pt x="6597" y="1"/>
                    <a:pt x="6123" y="1"/>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 name="Google Shape;1770;p64"/>
            <p:cNvSpPr/>
            <p:nvPr/>
          </p:nvSpPr>
          <p:spPr>
            <a:xfrm>
              <a:off x="2029975" y="3568625"/>
              <a:ext cx="152875" cy="91650"/>
            </a:xfrm>
            <a:custGeom>
              <a:avLst/>
              <a:gdLst/>
              <a:ahLst/>
              <a:cxnLst/>
              <a:rect l="l" t="t" r="r" b="b"/>
              <a:pathLst>
                <a:path w="6115" h="3666" extrusionOk="0">
                  <a:moveTo>
                    <a:pt x="6026" y="0"/>
                  </a:moveTo>
                  <a:lnTo>
                    <a:pt x="6026" y="0"/>
                  </a:lnTo>
                  <a:cubicBezTo>
                    <a:pt x="5730" y="79"/>
                    <a:pt x="5441" y="203"/>
                    <a:pt x="5185" y="374"/>
                  </a:cubicBezTo>
                  <a:cubicBezTo>
                    <a:pt x="4329" y="942"/>
                    <a:pt x="3812" y="1880"/>
                    <a:pt x="2920" y="2415"/>
                  </a:cubicBezTo>
                  <a:cubicBezTo>
                    <a:pt x="2346" y="2757"/>
                    <a:pt x="1701" y="2956"/>
                    <a:pt x="1049" y="3060"/>
                  </a:cubicBezTo>
                  <a:cubicBezTo>
                    <a:pt x="731" y="3110"/>
                    <a:pt x="410" y="3134"/>
                    <a:pt x="89" y="3134"/>
                  </a:cubicBezTo>
                  <a:lnTo>
                    <a:pt x="0" y="3134"/>
                  </a:lnTo>
                  <a:cubicBezTo>
                    <a:pt x="249" y="3438"/>
                    <a:pt x="581" y="3666"/>
                    <a:pt x="895" y="3666"/>
                  </a:cubicBezTo>
                  <a:cubicBezTo>
                    <a:pt x="945" y="3666"/>
                    <a:pt x="995" y="3659"/>
                    <a:pt x="1041" y="3648"/>
                  </a:cubicBezTo>
                  <a:cubicBezTo>
                    <a:pt x="1954" y="3417"/>
                    <a:pt x="2835" y="3027"/>
                    <a:pt x="3583" y="2454"/>
                  </a:cubicBezTo>
                  <a:cubicBezTo>
                    <a:pt x="4283" y="1919"/>
                    <a:pt x="4814" y="1074"/>
                    <a:pt x="5677" y="795"/>
                  </a:cubicBezTo>
                  <a:cubicBezTo>
                    <a:pt x="6037" y="678"/>
                    <a:pt x="6115" y="357"/>
                    <a:pt x="6026" y="0"/>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 name="Google Shape;1771;p64"/>
            <p:cNvSpPr/>
            <p:nvPr/>
          </p:nvSpPr>
          <p:spPr>
            <a:xfrm>
              <a:off x="2014350" y="3538575"/>
              <a:ext cx="166275" cy="108425"/>
            </a:xfrm>
            <a:custGeom>
              <a:avLst/>
              <a:gdLst/>
              <a:ahLst/>
              <a:cxnLst/>
              <a:rect l="l" t="t" r="r" b="b"/>
              <a:pathLst>
                <a:path w="6651" h="4337" extrusionOk="0">
                  <a:moveTo>
                    <a:pt x="5424" y="1"/>
                  </a:moveTo>
                  <a:cubicBezTo>
                    <a:pt x="5364" y="1"/>
                    <a:pt x="5303" y="8"/>
                    <a:pt x="5242" y="26"/>
                  </a:cubicBezTo>
                  <a:cubicBezTo>
                    <a:pt x="4401" y="297"/>
                    <a:pt x="3884" y="892"/>
                    <a:pt x="3252" y="1474"/>
                  </a:cubicBezTo>
                  <a:cubicBezTo>
                    <a:pt x="2490" y="2172"/>
                    <a:pt x="1613" y="2625"/>
                    <a:pt x="611" y="2878"/>
                  </a:cubicBezTo>
                  <a:cubicBezTo>
                    <a:pt x="1" y="3031"/>
                    <a:pt x="186" y="3801"/>
                    <a:pt x="625" y="4336"/>
                  </a:cubicBezTo>
                  <a:lnTo>
                    <a:pt x="714" y="4336"/>
                  </a:lnTo>
                  <a:cubicBezTo>
                    <a:pt x="1035" y="4336"/>
                    <a:pt x="1356" y="4312"/>
                    <a:pt x="1674" y="4262"/>
                  </a:cubicBezTo>
                  <a:cubicBezTo>
                    <a:pt x="2326" y="4158"/>
                    <a:pt x="2971" y="3959"/>
                    <a:pt x="3545" y="3617"/>
                  </a:cubicBezTo>
                  <a:cubicBezTo>
                    <a:pt x="4437" y="3082"/>
                    <a:pt x="4954" y="2144"/>
                    <a:pt x="5810" y="1576"/>
                  </a:cubicBezTo>
                  <a:cubicBezTo>
                    <a:pt x="6066" y="1405"/>
                    <a:pt x="6355" y="1281"/>
                    <a:pt x="6651" y="1202"/>
                  </a:cubicBezTo>
                  <a:cubicBezTo>
                    <a:pt x="6509" y="639"/>
                    <a:pt x="5941" y="1"/>
                    <a:pt x="5424" y="1"/>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 name="Google Shape;1772;p64"/>
            <p:cNvSpPr/>
            <p:nvPr/>
          </p:nvSpPr>
          <p:spPr>
            <a:xfrm>
              <a:off x="2199600" y="3542125"/>
              <a:ext cx="59475" cy="48000"/>
            </a:xfrm>
            <a:custGeom>
              <a:avLst/>
              <a:gdLst/>
              <a:ahLst/>
              <a:cxnLst/>
              <a:rect l="l" t="t" r="r" b="b"/>
              <a:pathLst>
                <a:path w="2379" h="1920" extrusionOk="0">
                  <a:moveTo>
                    <a:pt x="1755" y="1"/>
                  </a:moveTo>
                  <a:cubicBezTo>
                    <a:pt x="1897" y="65"/>
                    <a:pt x="2033" y="137"/>
                    <a:pt x="2168" y="212"/>
                  </a:cubicBezTo>
                  <a:cubicBezTo>
                    <a:pt x="2239" y="251"/>
                    <a:pt x="2308" y="294"/>
                    <a:pt x="2379" y="336"/>
                  </a:cubicBezTo>
                  <a:cubicBezTo>
                    <a:pt x="2193" y="147"/>
                    <a:pt x="1979" y="1"/>
                    <a:pt x="1759" y="1"/>
                  </a:cubicBezTo>
                  <a:close/>
                  <a:moveTo>
                    <a:pt x="1" y="982"/>
                  </a:moveTo>
                  <a:cubicBezTo>
                    <a:pt x="243" y="1367"/>
                    <a:pt x="589" y="1770"/>
                    <a:pt x="1052" y="1838"/>
                  </a:cubicBezTo>
                  <a:cubicBezTo>
                    <a:pt x="1306" y="1877"/>
                    <a:pt x="1559" y="1905"/>
                    <a:pt x="1816" y="1920"/>
                  </a:cubicBezTo>
                  <a:cubicBezTo>
                    <a:pt x="1640" y="1745"/>
                    <a:pt x="1466" y="1567"/>
                    <a:pt x="1252" y="1413"/>
                  </a:cubicBezTo>
                  <a:cubicBezTo>
                    <a:pt x="878" y="1139"/>
                    <a:pt x="442" y="1003"/>
                    <a:pt x="1" y="982"/>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 name="Google Shape;1773;p64"/>
            <p:cNvSpPr/>
            <p:nvPr/>
          </p:nvSpPr>
          <p:spPr>
            <a:xfrm>
              <a:off x="2187225" y="3540100"/>
              <a:ext cx="94850" cy="50400"/>
            </a:xfrm>
            <a:custGeom>
              <a:avLst/>
              <a:gdLst/>
              <a:ahLst/>
              <a:cxnLst/>
              <a:rect l="l" t="t" r="r" b="b"/>
              <a:pathLst>
                <a:path w="3794" h="2016" extrusionOk="0">
                  <a:moveTo>
                    <a:pt x="381" y="1"/>
                  </a:moveTo>
                  <a:cubicBezTo>
                    <a:pt x="0" y="1"/>
                    <a:pt x="374" y="867"/>
                    <a:pt x="445" y="988"/>
                  </a:cubicBezTo>
                  <a:cubicBezTo>
                    <a:pt x="463" y="1013"/>
                    <a:pt x="478" y="1038"/>
                    <a:pt x="496" y="1063"/>
                  </a:cubicBezTo>
                  <a:cubicBezTo>
                    <a:pt x="937" y="1084"/>
                    <a:pt x="1373" y="1220"/>
                    <a:pt x="1747" y="1494"/>
                  </a:cubicBezTo>
                  <a:cubicBezTo>
                    <a:pt x="1961" y="1648"/>
                    <a:pt x="2135" y="1826"/>
                    <a:pt x="2311" y="2001"/>
                  </a:cubicBezTo>
                  <a:cubicBezTo>
                    <a:pt x="2474" y="2012"/>
                    <a:pt x="2639" y="2015"/>
                    <a:pt x="2803" y="2015"/>
                  </a:cubicBezTo>
                  <a:cubicBezTo>
                    <a:pt x="2981" y="2015"/>
                    <a:pt x="3159" y="2012"/>
                    <a:pt x="3341" y="1997"/>
                  </a:cubicBezTo>
                  <a:cubicBezTo>
                    <a:pt x="3794" y="1969"/>
                    <a:pt x="3434" y="1202"/>
                    <a:pt x="3323" y="1017"/>
                  </a:cubicBezTo>
                  <a:cubicBezTo>
                    <a:pt x="3223" y="852"/>
                    <a:pt x="3063" y="613"/>
                    <a:pt x="2874" y="417"/>
                  </a:cubicBezTo>
                  <a:cubicBezTo>
                    <a:pt x="2803" y="375"/>
                    <a:pt x="2734" y="332"/>
                    <a:pt x="2663" y="293"/>
                  </a:cubicBezTo>
                  <a:cubicBezTo>
                    <a:pt x="2528" y="218"/>
                    <a:pt x="2392" y="146"/>
                    <a:pt x="2250" y="82"/>
                  </a:cubicBezTo>
                  <a:lnTo>
                    <a:pt x="2221" y="82"/>
                  </a:lnTo>
                  <a:cubicBezTo>
                    <a:pt x="2043" y="93"/>
                    <a:pt x="1862" y="100"/>
                    <a:pt x="1683" y="100"/>
                  </a:cubicBezTo>
                  <a:cubicBezTo>
                    <a:pt x="1266" y="100"/>
                    <a:pt x="848" y="68"/>
                    <a:pt x="428" y="4"/>
                  </a:cubicBezTo>
                  <a:cubicBezTo>
                    <a:pt x="414" y="1"/>
                    <a:pt x="396" y="1"/>
                    <a:pt x="381" y="1"/>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a:spLocks noGrp="1"/>
          </p:cNvSpPr>
          <p:nvPr>
            <p:ph type="title"/>
          </p:nvPr>
        </p:nvSpPr>
        <p:spPr>
          <a:xfrm>
            <a:off x="1531239" y="260699"/>
            <a:ext cx="6799421" cy="345127"/>
          </a:xfrm>
          <a:prstGeom prst="rect">
            <a:avLst/>
          </a:prstGeom>
        </p:spPr>
        <p:txBody>
          <a:bodyPr vert="horz" wrap="square" lIns="0" tIns="9049" rIns="0" bIns="0" rtlCol="0">
            <a:spAutoFit/>
          </a:bodyPr>
          <a:lstStyle/>
          <a:p>
            <a:pPr marL="9525">
              <a:spcBef>
                <a:spcPts val="71"/>
              </a:spcBef>
            </a:pPr>
            <a:r>
              <a:rPr spc="-4" dirty="0"/>
              <a:t>ПРИМЕР</a:t>
            </a:r>
            <a:r>
              <a:rPr spc="4" dirty="0"/>
              <a:t> </a:t>
            </a:r>
            <a:r>
              <a:rPr spc="-4" dirty="0"/>
              <a:t>КРИТЕРИАЛЬНОЙ</a:t>
            </a:r>
            <a:r>
              <a:rPr spc="11" dirty="0"/>
              <a:t> </a:t>
            </a:r>
            <a:r>
              <a:rPr spc="-8" dirty="0"/>
              <a:t>РУБРИКИ:</a:t>
            </a:r>
            <a:r>
              <a:rPr spc="4" dirty="0"/>
              <a:t> </a:t>
            </a:r>
            <a:r>
              <a:rPr spc="-11" dirty="0"/>
              <a:t>«ЭССЕ</a:t>
            </a:r>
            <a:r>
              <a:rPr spc="38" dirty="0"/>
              <a:t> </a:t>
            </a:r>
            <a:r>
              <a:rPr spc="-4" dirty="0"/>
              <a:t>ПО</a:t>
            </a:r>
            <a:r>
              <a:rPr spc="4" dirty="0"/>
              <a:t> </a:t>
            </a:r>
            <a:r>
              <a:rPr spc="-11" dirty="0"/>
              <a:t>ИСТОРИИ»</a:t>
            </a:r>
          </a:p>
        </p:txBody>
      </p:sp>
      <p:pic>
        <p:nvPicPr>
          <p:cNvPr id="3" name="object 3"/>
          <p:cNvPicPr/>
          <p:nvPr/>
        </p:nvPicPr>
        <p:blipFill>
          <a:blip r:embed="rId2" cstate="print"/>
          <a:stretch>
            <a:fillRect/>
          </a:stretch>
        </p:blipFill>
        <p:spPr>
          <a:xfrm>
            <a:off x="766381" y="699516"/>
            <a:ext cx="7613523" cy="17145"/>
          </a:xfrm>
          <a:prstGeom prst="rect">
            <a:avLst/>
          </a:prstGeom>
        </p:spPr>
      </p:pic>
      <p:pic>
        <p:nvPicPr>
          <p:cNvPr id="4" name="object 4"/>
          <p:cNvPicPr/>
          <p:nvPr/>
        </p:nvPicPr>
        <p:blipFill>
          <a:blip r:embed="rId3" cstate="print"/>
          <a:stretch>
            <a:fillRect/>
          </a:stretch>
        </p:blipFill>
        <p:spPr>
          <a:xfrm>
            <a:off x="1172967" y="816288"/>
            <a:ext cx="6934546" cy="4321402"/>
          </a:xfrm>
          <a:prstGeom prst="rect">
            <a:avLst/>
          </a:prstGeom>
        </p:spPr>
      </p:pic>
    </p:spTree>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a:spLocks noGrp="1"/>
          </p:cNvSpPr>
          <p:nvPr>
            <p:ph type="title"/>
          </p:nvPr>
        </p:nvSpPr>
        <p:spPr>
          <a:xfrm>
            <a:off x="1035177" y="285845"/>
            <a:ext cx="7514749" cy="299441"/>
          </a:xfrm>
          <a:prstGeom prst="rect">
            <a:avLst/>
          </a:prstGeom>
        </p:spPr>
        <p:txBody>
          <a:bodyPr vert="horz" wrap="square" lIns="0" tIns="9525" rIns="0" bIns="0" rtlCol="0">
            <a:spAutoFit/>
          </a:bodyPr>
          <a:lstStyle/>
          <a:p>
            <a:pPr marL="9525">
              <a:spcBef>
                <a:spcPts val="75"/>
              </a:spcBef>
            </a:pPr>
            <a:r>
              <a:rPr sz="1800" spc="-4" dirty="0"/>
              <a:t>ПРИМЕР</a:t>
            </a:r>
            <a:r>
              <a:rPr sz="1800" spc="4" dirty="0"/>
              <a:t> </a:t>
            </a:r>
            <a:r>
              <a:rPr sz="1800" spc="-4" dirty="0"/>
              <a:t>КРИТЕРИАЛЬНОЙ</a:t>
            </a:r>
            <a:r>
              <a:rPr sz="1800" spc="15" dirty="0"/>
              <a:t> </a:t>
            </a:r>
            <a:r>
              <a:rPr sz="1800" spc="-8" dirty="0"/>
              <a:t>РУБРИКИ:</a:t>
            </a:r>
            <a:r>
              <a:rPr sz="1800" spc="8" dirty="0"/>
              <a:t> </a:t>
            </a:r>
            <a:r>
              <a:rPr sz="1800" spc="-11" dirty="0"/>
              <a:t>«КОНТРОЛЬНАЯ </a:t>
            </a:r>
            <a:r>
              <a:rPr sz="1800" spc="-49" dirty="0"/>
              <a:t>РАБОТА</a:t>
            </a:r>
            <a:r>
              <a:rPr sz="1800" spc="8" dirty="0"/>
              <a:t> </a:t>
            </a:r>
            <a:r>
              <a:rPr sz="1800" dirty="0"/>
              <a:t>ПО</a:t>
            </a:r>
            <a:r>
              <a:rPr sz="1800" spc="11" dirty="0"/>
              <a:t> </a:t>
            </a:r>
            <a:r>
              <a:rPr sz="1800" spc="-4" dirty="0"/>
              <a:t>ФИЗИКЕ»</a:t>
            </a:r>
            <a:endParaRPr sz="1800"/>
          </a:p>
        </p:txBody>
      </p:sp>
      <p:pic>
        <p:nvPicPr>
          <p:cNvPr id="3" name="object 3"/>
          <p:cNvPicPr/>
          <p:nvPr/>
        </p:nvPicPr>
        <p:blipFill>
          <a:blip r:embed="rId2" cstate="print"/>
          <a:stretch>
            <a:fillRect/>
          </a:stretch>
        </p:blipFill>
        <p:spPr>
          <a:xfrm>
            <a:off x="766381" y="699516"/>
            <a:ext cx="7613523" cy="17145"/>
          </a:xfrm>
          <a:prstGeom prst="rect">
            <a:avLst/>
          </a:prstGeom>
        </p:spPr>
      </p:pic>
      <p:pic>
        <p:nvPicPr>
          <p:cNvPr id="4" name="object 4"/>
          <p:cNvPicPr/>
          <p:nvPr/>
        </p:nvPicPr>
        <p:blipFill>
          <a:blip r:embed="rId3" cstate="print"/>
          <a:stretch>
            <a:fillRect/>
          </a:stretch>
        </p:blipFill>
        <p:spPr>
          <a:xfrm>
            <a:off x="603340" y="794749"/>
            <a:ext cx="7875434" cy="4236314"/>
          </a:xfrm>
          <a:prstGeom prst="rect">
            <a:avLst/>
          </a:prstGeom>
        </p:spPr>
      </p:pic>
    </p:spTree>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Заголовок 1"/>
          <p:cNvSpPr>
            <a:spLocks noGrp="1"/>
          </p:cNvSpPr>
          <p:nvPr>
            <p:ph type="title"/>
          </p:nvPr>
        </p:nvSpPr>
        <p:spPr>
          <a:xfrm>
            <a:off x="418011" y="261257"/>
            <a:ext cx="8294915" cy="851443"/>
          </a:xfrm>
        </p:spPr>
        <p:txBody>
          <a:bodyPr/>
          <a:lstStyle/>
          <a:p>
            <a:pPr algn="ctr"/>
            <a:r>
              <a:rPr lang="ru-RU" dirty="0" err="1" smtClean="0"/>
              <a:t>Критериальная</a:t>
            </a:r>
            <a:r>
              <a:rPr lang="ru-RU" dirty="0" smtClean="0"/>
              <a:t> рубрика «проектная задача»</a:t>
            </a:r>
            <a:br>
              <a:rPr lang="ru-RU" dirty="0" smtClean="0"/>
            </a:br>
            <a:r>
              <a:rPr lang="ru-RU" dirty="0" smtClean="0"/>
              <a:t> по английскому языку</a:t>
            </a:r>
            <a:endParaRPr lang="ru-RU" dirty="0"/>
          </a:p>
        </p:txBody>
      </p:sp>
      <p:graphicFrame>
        <p:nvGraphicFramePr>
          <p:cNvPr id="3" name="Таблица 2"/>
          <p:cNvGraphicFramePr>
            <a:graphicFrameLocks noGrp="1"/>
          </p:cNvGraphicFramePr>
          <p:nvPr/>
        </p:nvGraphicFramePr>
        <p:xfrm>
          <a:off x="470264" y="1123407"/>
          <a:ext cx="8242664" cy="3944982"/>
        </p:xfrm>
        <a:graphic>
          <a:graphicData uri="http://schemas.openxmlformats.org/drawingml/2006/table">
            <a:tbl>
              <a:tblPr firstRow="1" bandRow="1">
                <a:tableStyleId>{4F6EC429-2B67-491B-8AD7-58DC38C0F021}</a:tableStyleId>
              </a:tblPr>
              <a:tblGrid>
                <a:gridCol w="2060666"/>
                <a:gridCol w="2060666"/>
                <a:gridCol w="2060666"/>
                <a:gridCol w="2060666"/>
              </a:tblGrid>
              <a:tr h="1270773">
                <a:tc>
                  <a:txBody>
                    <a:bodyPr/>
                    <a:lstStyle/>
                    <a:p>
                      <a:r>
                        <a:rPr lang="en-US" sz="1200" b="1" dirty="0" smtClean="0">
                          <a:latin typeface="Times New Roman" pitchFamily="18" charset="0"/>
                          <a:cs typeface="Times New Roman" pitchFamily="18" charset="0"/>
                        </a:rPr>
                        <a:t>Content (</a:t>
                      </a:r>
                      <a:r>
                        <a:rPr lang="ru-RU" sz="1200" b="1" dirty="0" smtClean="0">
                          <a:latin typeface="Times New Roman" pitchFamily="18" charset="0"/>
                          <a:cs typeface="Times New Roman" pitchFamily="18" charset="0"/>
                        </a:rPr>
                        <a:t>содержание)</a:t>
                      </a:r>
                      <a:endParaRPr lang="ru-RU" sz="1200" b="1" dirty="0">
                        <a:latin typeface="Times New Roman" pitchFamily="18" charset="0"/>
                        <a:cs typeface="Times New Roman" pitchFamily="18" charset="0"/>
                      </a:endParaRPr>
                    </a:p>
                  </a:txBody>
                  <a:tcPr/>
                </a:tc>
                <a:tc>
                  <a:txBody>
                    <a:bodyPr/>
                    <a:lstStyle/>
                    <a:p>
                      <a:r>
                        <a:rPr lang="ru-RU" sz="1200" dirty="0" smtClean="0">
                          <a:latin typeface="Times New Roman" pitchFamily="18" charset="0"/>
                          <a:cs typeface="Times New Roman" pitchFamily="18" charset="0"/>
                        </a:rPr>
                        <a:t>3 б – информация соответствует теме, информация</a:t>
                      </a:r>
                      <a:r>
                        <a:rPr lang="ru-RU" sz="1200" baseline="0" dirty="0" smtClean="0">
                          <a:latin typeface="Times New Roman" pitchFamily="18" charset="0"/>
                          <a:cs typeface="Times New Roman" pitchFamily="18" charset="0"/>
                        </a:rPr>
                        <a:t> представлена на двух языках, чтение информации не затрудняет понимание</a:t>
                      </a:r>
                      <a:endParaRPr lang="ru-RU" sz="1200" dirty="0">
                        <a:latin typeface="Times New Roman" pitchFamily="18" charset="0"/>
                        <a:cs typeface="Times New Roman" pitchFamily="18" charset="0"/>
                      </a:endParaRPr>
                    </a:p>
                  </a:txBody>
                  <a:tcPr/>
                </a:tc>
                <a:tc>
                  <a:txBody>
                    <a:bodyPr/>
                    <a:lstStyle/>
                    <a:p>
                      <a:r>
                        <a:rPr lang="ru-RU" sz="1200" dirty="0" smtClean="0">
                          <a:latin typeface="Times New Roman" pitchFamily="18" charset="0"/>
                          <a:cs typeface="Times New Roman" pitchFamily="18" charset="0"/>
                        </a:rPr>
                        <a:t>2 б – информация соответствует теме, информация на двух языках, чтение текста затрудняет понимание</a:t>
                      </a:r>
                      <a:endParaRPr lang="ru-RU" sz="1200" dirty="0">
                        <a:latin typeface="Times New Roman" pitchFamily="18" charset="0"/>
                        <a:cs typeface="Times New Roman" pitchFamily="18" charset="0"/>
                      </a:endParaRPr>
                    </a:p>
                  </a:txBody>
                  <a:tcPr/>
                </a:tc>
                <a:tc>
                  <a:txBody>
                    <a:bodyPr/>
                    <a:lstStyle/>
                    <a:p>
                      <a:r>
                        <a:rPr lang="ru-RU" sz="1200" dirty="0" smtClean="0">
                          <a:latin typeface="Times New Roman" pitchFamily="18" charset="0"/>
                          <a:cs typeface="Times New Roman" pitchFamily="18" charset="0"/>
                        </a:rPr>
                        <a:t>1б. – информация соответствует теме, информация на одном языке, чтение затрудняет понимание </a:t>
                      </a:r>
                      <a:endParaRPr lang="ru-RU" sz="1200" dirty="0">
                        <a:latin typeface="Times New Roman" pitchFamily="18" charset="0"/>
                        <a:cs typeface="Times New Roman" pitchFamily="18" charset="0"/>
                      </a:endParaRPr>
                    </a:p>
                  </a:txBody>
                  <a:tcPr/>
                </a:tc>
              </a:tr>
              <a:tr h="1270773">
                <a:tc>
                  <a:txBody>
                    <a:bodyPr/>
                    <a:lstStyle/>
                    <a:p>
                      <a:r>
                        <a:rPr lang="en-US" sz="1200" b="1" dirty="0" smtClean="0">
                          <a:latin typeface="Times New Roman" pitchFamily="18" charset="0"/>
                          <a:cs typeface="Times New Roman" pitchFamily="18" charset="0"/>
                        </a:rPr>
                        <a:t>Design</a:t>
                      </a:r>
                      <a:r>
                        <a:rPr lang="ru-RU" sz="1200" b="1" dirty="0" smtClean="0">
                          <a:latin typeface="Times New Roman" pitchFamily="18" charset="0"/>
                          <a:cs typeface="Times New Roman" pitchFamily="18" charset="0"/>
                        </a:rPr>
                        <a:t> (оформление)</a:t>
                      </a:r>
                      <a:endParaRPr lang="ru-RU" sz="1200" b="1" dirty="0">
                        <a:latin typeface="Times New Roman" pitchFamily="18" charset="0"/>
                        <a:cs typeface="Times New Roman" pitchFamily="18" charset="0"/>
                      </a:endParaRPr>
                    </a:p>
                  </a:txBody>
                  <a:tcPr/>
                </a:tc>
                <a:tc>
                  <a:txBody>
                    <a:bodyPr/>
                    <a:lstStyle/>
                    <a:p>
                      <a:r>
                        <a:rPr lang="ru-RU" sz="1200" dirty="0" smtClean="0">
                          <a:latin typeface="Times New Roman" pitchFamily="18" charset="0"/>
                          <a:cs typeface="Times New Roman" pitchFamily="18" charset="0"/>
                        </a:rPr>
                        <a:t>3б -  соотношение текста</a:t>
                      </a:r>
                      <a:r>
                        <a:rPr lang="ru-RU" sz="1200" baseline="0" dirty="0" smtClean="0">
                          <a:latin typeface="Times New Roman" pitchFamily="18" charset="0"/>
                          <a:cs typeface="Times New Roman" pitchFamily="18" charset="0"/>
                        </a:rPr>
                        <a:t> с картинками соответствует нормам,  текст читаемый, фон  хороший, есть титульный и последний слайд</a:t>
                      </a:r>
                      <a:endParaRPr lang="ru-RU" sz="1200" dirty="0">
                        <a:latin typeface="Times New Roman" pitchFamily="18" charset="0"/>
                        <a:cs typeface="Times New Roman" pitchFamily="18" charset="0"/>
                      </a:endParaRPr>
                    </a:p>
                  </a:txBody>
                  <a:tcPr/>
                </a:tc>
                <a:tc>
                  <a:txBody>
                    <a:bodyPr/>
                    <a:lstStyle/>
                    <a:p>
                      <a:r>
                        <a:rPr lang="ru-RU" sz="1200" dirty="0" smtClean="0">
                          <a:latin typeface="Times New Roman" pitchFamily="18" charset="0"/>
                          <a:cs typeface="Times New Roman" pitchFamily="18" charset="0"/>
                        </a:rPr>
                        <a:t>2 б –соотношение текста с</a:t>
                      </a:r>
                      <a:r>
                        <a:rPr lang="ru-RU" sz="1200" baseline="0" dirty="0" smtClean="0">
                          <a:latin typeface="Times New Roman" pitchFamily="18" charset="0"/>
                          <a:cs typeface="Times New Roman" pitchFamily="18" charset="0"/>
                        </a:rPr>
                        <a:t> картинками соответствует нормам, текст читаемый фон плохой (наоборот), есть титульный и последний слайд</a:t>
                      </a:r>
                      <a:endParaRPr lang="ru-RU" sz="1200" dirty="0">
                        <a:latin typeface="Times New Roman" pitchFamily="18" charset="0"/>
                        <a:cs typeface="Times New Roman" pitchFamily="18" charset="0"/>
                      </a:endParaRPr>
                    </a:p>
                  </a:txBody>
                  <a:tcPr/>
                </a:tc>
                <a:tc>
                  <a:txBody>
                    <a:bodyPr/>
                    <a:lstStyle/>
                    <a:p>
                      <a:r>
                        <a:rPr lang="ru-RU" sz="1200" dirty="0" smtClean="0">
                          <a:latin typeface="Times New Roman" pitchFamily="18" charset="0"/>
                          <a:cs typeface="Times New Roman" pitchFamily="18" charset="0"/>
                        </a:rPr>
                        <a:t>1б.- </a:t>
                      </a:r>
                      <a:r>
                        <a:rPr lang="ru-RU" sz="1200" dirty="0" smtClean="0">
                          <a:latin typeface="Times New Roman" pitchFamily="18" charset="0"/>
                          <a:cs typeface="Times New Roman" pitchFamily="18" charset="0"/>
                        </a:rPr>
                        <a:t>соотношение текста с</a:t>
                      </a:r>
                      <a:r>
                        <a:rPr lang="ru-RU" sz="1200" baseline="0" dirty="0" smtClean="0">
                          <a:latin typeface="Times New Roman" pitchFamily="18" charset="0"/>
                          <a:cs typeface="Times New Roman" pitchFamily="18" charset="0"/>
                        </a:rPr>
                        <a:t> картинками соответствует нормам, текст читаемый фон плохой (наоборот), нет титульного  или последнего  слайда</a:t>
                      </a:r>
                      <a:endParaRPr lang="ru-RU" sz="1200" dirty="0">
                        <a:latin typeface="Times New Roman" pitchFamily="18" charset="0"/>
                        <a:cs typeface="Times New Roman" pitchFamily="18" charset="0"/>
                      </a:endParaRPr>
                    </a:p>
                  </a:txBody>
                  <a:tcPr/>
                </a:tc>
              </a:tr>
              <a:tr h="701718">
                <a:tc>
                  <a:txBody>
                    <a:bodyPr/>
                    <a:lstStyle/>
                    <a:p>
                      <a:r>
                        <a:rPr lang="en-US" sz="1200" b="1" dirty="0" smtClean="0">
                          <a:latin typeface="Times New Roman" pitchFamily="18" charset="0"/>
                          <a:cs typeface="Times New Roman" pitchFamily="18" charset="0"/>
                        </a:rPr>
                        <a:t>Answers</a:t>
                      </a:r>
                      <a:r>
                        <a:rPr lang="ru-RU" sz="1200" b="1" dirty="0" smtClean="0">
                          <a:latin typeface="Times New Roman" pitchFamily="18" charset="0"/>
                          <a:cs typeface="Times New Roman" pitchFamily="18" charset="0"/>
                        </a:rPr>
                        <a:t> (ответы на вопросы)</a:t>
                      </a:r>
                      <a:endParaRPr lang="ru-RU" sz="1200" b="1" dirty="0">
                        <a:latin typeface="Times New Roman" pitchFamily="18" charset="0"/>
                        <a:cs typeface="Times New Roman" pitchFamily="18" charset="0"/>
                      </a:endParaRPr>
                    </a:p>
                  </a:txBody>
                  <a:tcPr/>
                </a:tc>
                <a:tc>
                  <a:txBody>
                    <a:bodyPr/>
                    <a:lstStyle/>
                    <a:p>
                      <a:r>
                        <a:rPr lang="ru-RU" sz="1200" dirty="0" smtClean="0">
                          <a:latin typeface="Times New Roman" pitchFamily="18" charset="0"/>
                          <a:cs typeface="Times New Roman" pitchFamily="18" charset="0"/>
                        </a:rPr>
                        <a:t>3б –уверенно отвечает на вопросы ребят и учителя</a:t>
                      </a:r>
                      <a:endParaRPr lang="ru-RU" sz="1200" dirty="0">
                        <a:latin typeface="Times New Roman" pitchFamily="18" charset="0"/>
                        <a:cs typeface="Times New Roman" pitchFamily="18" charset="0"/>
                      </a:endParaRPr>
                    </a:p>
                  </a:txBody>
                  <a:tcPr/>
                </a:tc>
                <a:tc>
                  <a:txBody>
                    <a:bodyPr/>
                    <a:lstStyle/>
                    <a:p>
                      <a:r>
                        <a:rPr lang="ru-RU" sz="1200" dirty="0" smtClean="0">
                          <a:latin typeface="Times New Roman" pitchFamily="18" charset="0"/>
                          <a:cs typeface="Times New Roman" pitchFamily="18" charset="0"/>
                        </a:rPr>
                        <a:t>2 б.- отвечает не на все вопросы ребят и учителя </a:t>
                      </a:r>
                      <a:endParaRPr lang="ru-RU" sz="1200" dirty="0">
                        <a:latin typeface="Times New Roman" pitchFamily="18" charset="0"/>
                        <a:cs typeface="Times New Roman" pitchFamily="18" charset="0"/>
                      </a:endParaRPr>
                    </a:p>
                  </a:txBody>
                  <a:tcPr/>
                </a:tc>
                <a:tc>
                  <a:txBody>
                    <a:bodyPr/>
                    <a:lstStyle/>
                    <a:p>
                      <a:r>
                        <a:rPr lang="ru-RU" sz="1200" dirty="0" smtClean="0">
                          <a:latin typeface="Times New Roman" pitchFamily="18" charset="0"/>
                          <a:cs typeface="Times New Roman" pitchFamily="18" charset="0"/>
                        </a:rPr>
                        <a:t>1 б</a:t>
                      </a:r>
                      <a:r>
                        <a:rPr lang="ru-RU" sz="1200" baseline="0" dirty="0" smtClean="0">
                          <a:latin typeface="Times New Roman" pitchFamily="18" charset="0"/>
                          <a:cs typeface="Times New Roman" pitchFamily="18" charset="0"/>
                        </a:rPr>
                        <a:t> – ответил на 1- 2 вопроса</a:t>
                      </a:r>
                      <a:endParaRPr lang="ru-RU" sz="1200" dirty="0">
                        <a:latin typeface="Times New Roman" pitchFamily="18" charset="0"/>
                        <a:cs typeface="Times New Roman" pitchFamily="18" charset="0"/>
                      </a:endParaRPr>
                    </a:p>
                  </a:txBody>
                  <a:tcPr/>
                </a:tc>
              </a:tr>
              <a:tr h="701718">
                <a:tc>
                  <a:txBody>
                    <a:bodyPr/>
                    <a:lstStyle/>
                    <a:p>
                      <a:r>
                        <a:rPr lang="ru-RU" sz="1200" dirty="0" smtClean="0">
                          <a:latin typeface="Times New Roman" pitchFamily="18" charset="0"/>
                          <a:cs typeface="Times New Roman" pitchFamily="18" charset="0"/>
                        </a:rPr>
                        <a:t>Итог:</a:t>
                      </a:r>
                      <a:endParaRPr lang="ru-RU" sz="1200" dirty="0">
                        <a:latin typeface="Times New Roman" pitchFamily="18" charset="0"/>
                        <a:cs typeface="Times New Roman" pitchFamily="18" charset="0"/>
                      </a:endParaRPr>
                    </a:p>
                  </a:txBody>
                  <a:tcPr/>
                </a:tc>
                <a:tc>
                  <a:txBody>
                    <a:bodyPr/>
                    <a:lstStyle/>
                    <a:p>
                      <a:r>
                        <a:rPr lang="ru-RU" sz="1200" dirty="0" smtClean="0">
                          <a:latin typeface="Times New Roman" pitchFamily="18" charset="0"/>
                          <a:cs typeface="Times New Roman" pitchFamily="18" charset="0"/>
                        </a:rPr>
                        <a:t>9-8 б- «5»</a:t>
                      </a:r>
                      <a:endParaRPr lang="ru-RU" sz="1200" dirty="0">
                        <a:latin typeface="Times New Roman" pitchFamily="18" charset="0"/>
                        <a:cs typeface="Times New Roman" pitchFamily="18" charset="0"/>
                      </a:endParaRPr>
                    </a:p>
                  </a:txBody>
                  <a:tcPr/>
                </a:tc>
                <a:tc>
                  <a:txBody>
                    <a:bodyPr/>
                    <a:lstStyle/>
                    <a:p>
                      <a:r>
                        <a:rPr lang="ru-RU" sz="1200" dirty="0" smtClean="0">
                          <a:latin typeface="Times New Roman" pitchFamily="18" charset="0"/>
                          <a:cs typeface="Times New Roman" pitchFamily="18" charset="0"/>
                        </a:rPr>
                        <a:t>7-6 б- «4»</a:t>
                      </a:r>
                      <a:endParaRPr lang="ru-RU" sz="1200" dirty="0">
                        <a:latin typeface="Times New Roman" pitchFamily="18" charset="0"/>
                        <a:cs typeface="Times New Roman" pitchFamily="18" charset="0"/>
                      </a:endParaRPr>
                    </a:p>
                  </a:txBody>
                  <a:tcPr/>
                </a:tc>
                <a:tc>
                  <a:txBody>
                    <a:bodyPr/>
                    <a:lstStyle/>
                    <a:p>
                      <a:r>
                        <a:rPr lang="ru-RU" sz="1200" dirty="0" smtClean="0">
                          <a:latin typeface="Times New Roman" pitchFamily="18" charset="0"/>
                          <a:cs typeface="Times New Roman" pitchFamily="18" charset="0"/>
                        </a:rPr>
                        <a:t>5-4 б.-</a:t>
                      </a:r>
                      <a:r>
                        <a:rPr lang="ru-RU" sz="1200" baseline="0" dirty="0" smtClean="0">
                          <a:latin typeface="Times New Roman" pitchFamily="18" charset="0"/>
                          <a:cs typeface="Times New Roman" pitchFamily="18" charset="0"/>
                        </a:rPr>
                        <a:t> «</a:t>
                      </a:r>
                      <a:r>
                        <a:rPr lang="ru-RU" sz="1200" dirty="0" smtClean="0">
                          <a:latin typeface="Times New Roman" pitchFamily="18" charset="0"/>
                          <a:cs typeface="Times New Roman" pitchFamily="18" charset="0"/>
                        </a:rPr>
                        <a:t>3»</a:t>
                      </a:r>
                      <a:endParaRPr lang="ru-RU" sz="1200" dirty="0">
                        <a:latin typeface="Times New Roman" pitchFamily="18" charset="0"/>
                        <a:cs typeface="Times New Roman" pitchFamily="18" charset="0"/>
                      </a:endParaRPr>
                    </a:p>
                  </a:txBody>
                  <a:tcPr/>
                </a:tc>
              </a:tr>
            </a:tbl>
          </a:graphicData>
        </a:graphic>
      </p:graphicFrame>
    </p:spTree>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a:spLocks noGrp="1"/>
          </p:cNvSpPr>
          <p:nvPr>
            <p:ph type="title"/>
          </p:nvPr>
        </p:nvSpPr>
        <p:spPr>
          <a:xfrm>
            <a:off x="1022604" y="285845"/>
            <a:ext cx="7540943" cy="299441"/>
          </a:xfrm>
          <a:prstGeom prst="rect">
            <a:avLst/>
          </a:prstGeom>
        </p:spPr>
        <p:txBody>
          <a:bodyPr vert="horz" wrap="square" lIns="0" tIns="9525" rIns="0" bIns="0" rtlCol="0">
            <a:spAutoFit/>
          </a:bodyPr>
          <a:lstStyle/>
          <a:p>
            <a:pPr marL="9525">
              <a:spcBef>
                <a:spcPts val="75"/>
              </a:spcBef>
            </a:pPr>
            <a:r>
              <a:rPr sz="1800" spc="-8" dirty="0"/>
              <a:t>РУБРИКА</a:t>
            </a:r>
            <a:r>
              <a:rPr sz="1800" dirty="0"/>
              <a:t> ОЦЕНКИ</a:t>
            </a:r>
            <a:r>
              <a:rPr sz="1800" spc="-11" dirty="0"/>
              <a:t> </a:t>
            </a:r>
            <a:r>
              <a:rPr sz="1800" spc="-15" dirty="0"/>
              <a:t>КРИТИЧЕСКОГО</a:t>
            </a:r>
            <a:r>
              <a:rPr sz="1800" dirty="0"/>
              <a:t> </a:t>
            </a:r>
            <a:r>
              <a:rPr sz="1800" spc="-4" dirty="0"/>
              <a:t>МЫШЛЕНИЯ</a:t>
            </a:r>
            <a:r>
              <a:rPr sz="1800" spc="-8" dirty="0"/>
              <a:t> </a:t>
            </a:r>
            <a:r>
              <a:rPr sz="1800" spc="-41" dirty="0"/>
              <a:t>(РАБОТА</a:t>
            </a:r>
            <a:r>
              <a:rPr sz="1800" spc="4" dirty="0"/>
              <a:t> </a:t>
            </a:r>
            <a:r>
              <a:rPr sz="1800" dirty="0"/>
              <a:t>С </a:t>
            </a:r>
            <a:r>
              <a:rPr sz="1800" spc="-4" dirty="0"/>
              <a:t>ИНФОРМАЦИЕЙ)</a:t>
            </a:r>
            <a:endParaRPr sz="1800"/>
          </a:p>
        </p:txBody>
      </p:sp>
      <p:pic>
        <p:nvPicPr>
          <p:cNvPr id="3" name="object 3"/>
          <p:cNvPicPr/>
          <p:nvPr/>
        </p:nvPicPr>
        <p:blipFill>
          <a:blip r:embed="rId2" cstate="print"/>
          <a:stretch>
            <a:fillRect/>
          </a:stretch>
        </p:blipFill>
        <p:spPr>
          <a:xfrm>
            <a:off x="766381" y="699516"/>
            <a:ext cx="7613523" cy="17145"/>
          </a:xfrm>
          <a:prstGeom prst="rect">
            <a:avLst/>
          </a:prstGeom>
        </p:spPr>
      </p:pic>
      <p:graphicFrame>
        <p:nvGraphicFramePr>
          <p:cNvPr id="4" name="object 4"/>
          <p:cNvGraphicFramePr>
            <a:graphicFrameLocks noGrp="1"/>
          </p:cNvGraphicFramePr>
          <p:nvPr/>
        </p:nvGraphicFramePr>
        <p:xfrm>
          <a:off x="105709" y="763238"/>
          <a:ext cx="8943021" cy="5502894"/>
        </p:xfrm>
        <a:graphic>
          <a:graphicData uri="http://schemas.openxmlformats.org/drawingml/2006/table">
            <a:tbl>
              <a:tblPr firstRow="1" bandRow="1">
                <a:tableStyleId>{2D5ABB26-0587-4C30-8999-92F81FD0307C}</a:tableStyleId>
              </a:tblPr>
              <a:tblGrid>
                <a:gridCol w="2236946"/>
                <a:gridCol w="2216467"/>
                <a:gridCol w="2368391"/>
                <a:gridCol w="2121217"/>
              </a:tblGrid>
              <a:tr h="250896">
                <a:tc rowSpan="2">
                  <a:txBody>
                    <a:bodyPr/>
                    <a:lstStyle/>
                    <a:p>
                      <a:pPr>
                        <a:lnSpc>
                          <a:spcPct val="100000"/>
                        </a:lnSpc>
                        <a:spcBef>
                          <a:spcPts val="15"/>
                        </a:spcBef>
                      </a:pPr>
                      <a:endParaRPr sz="1100">
                        <a:latin typeface="Times New Roman"/>
                        <a:cs typeface="Times New Roman"/>
                      </a:endParaRPr>
                    </a:p>
                    <a:p>
                      <a:pPr marL="967740">
                        <a:lnSpc>
                          <a:spcPct val="100000"/>
                        </a:lnSpc>
                      </a:pPr>
                      <a:r>
                        <a:rPr sz="1400" b="1" spc="-10" dirty="0">
                          <a:latin typeface="Calibri"/>
                          <a:cs typeface="Calibri"/>
                        </a:rPr>
                        <a:t>КРИТЕРИИ</a:t>
                      </a:r>
                      <a:endParaRPr sz="1400">
                        <a:latin typeface="Calibri"/>
                        <a:cs typeface="Calibri"/>
                      </a:endParaRPr>
                    </a:p>
                  </a:txBody>
                  <a:tcPr marL="0" marR="0" marT="1429"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solidFill>
                      <a:srgbClr val="E7E7E7"/>
                    </a:solidFill>
                  </a:tcPr>
                </a:tc>
                <a:tc gridSpan="3">
                  <a:txBody>
                    <a:bodyPr/>
                    <a:lstStyle/>
                    <a:p>
                      <a:pPr algn="ctr">
                        <a:lnSpc>
                          <a:spcPct val="100000"/>
                        </a:lnSpc>
                        <a:spcBef>
                          <a:spcPts val="240"/>
                        </a:spcBef>
                      </a:pPr>
                      <a:r>
                        <a:rPr sz="1400" b="1" spc="-15" dirty="0">
                          <a:latin typeface="Calibri"/>
                          <a:cs typeface="Calibri"/>
                        </a:rPr>
                        <a:t>Уровни</a:t>
                      </a:r>
                      <a:r>
                        <a:rPr sz="1400" b="1" spc="-25" dirty="0">
                          <a:latin typeface="Calibri"/>
                          <a:cs typeface="Calibri"/>
                        </a:rPr>
                        <a:t> </a:t>
                      </a:r>
                      <a:r>
                        <a:rPr sz="1400" b="1" dirty="0">
                          <a:latin typeface="Calibri"/>
                          <a:cs typeface="Calibri"/>
                        </a:rPr>
                        <a:t>и </a:t>
                      </a:r>
                      <a:r>
                        <a:rPr sz="1400" b="1" spc="-10" dirty="0">
                          <a:latin typeface="Calibri"/>
                          <a:cs typeface="Calibri"/>
                        </a:rPr>
                        <a:t>показатели</a:t>
                      </a:r>
                      <a:r>
                        <a:rPr sz="1400" b="1" spc="-35" dirty="0">
                          <a:latin typeface="Calibri"/>
                          <a:cs typeface="Calibri"/>
                        </a:rPr>
                        <a:t> </a:t>
                      </a:r>
                      <a:r>
                        <a:rPr sz="1400" b="1" spc="-10" dirty="0">
                          <a:latin typeface="Calibri"/>
                          <a:cs typeface="Calibri"/>
                        </a:rPr>
                        <a:t>достижений</a:t>
                      </a:r>
                      <a:endParaRPr sz="1400">
                        <a:latin typeface="Calibri"/>
                        <a:cs typeface="Calibri"/>
                      </a:endParaRPr>
                    </a:p>
                  </a:txBody>
                  <a:tcPr marL="0" marR="0" marT="2286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solidFill>
                      <a:srgbClr val="E7E7E7"/>
                    </a:solidFill>
                  </a:tcPr>
                </a:tc>
                <a:tc hMerge="1">
                  <a:txBody>
                    <a:bodyPr/>
                    <a:lstStyle/>
                    <a:p>
                      <a:endParaRPr/>
                    </a:p>
                  </a:txBody>
                  <a:tcPr marL="0" marR="0" marT="0" marB="0"/>
                </a:tc>
                <a:tc hMerge="1">
                  <a:txBody>
                    <a:bodyPr/>
                    <a:lstStyle/>
                    <a:p>
                      <a:endParaRPr/>
                    </a:p>
                  </a:txBody>
                  <a:tcPr marL="0" marR="0" marT="0" marB="0"/>
                </a:tc>
              </a:tr>
              <a:tr h="250896">
                <a:tc vMerge="1">
                  <a:txBody>
                    <a:bodyPr/>
                    <a:lstStyle/>
                    <a:p>
                      <a:endParaRPr/>
                    </a:p>
                  </a:txBody>
                  <a:tcPr marL="0" marR="0" marT="1905"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solidFill>
                      <a:srgbClr val="E7E7E7"/>
                    </a:solidFill>
                  </a:tcPr>
                </a:tc>
                <a:tc>
                  <a:txBody>
                    <a:bodyPr/>
                    <a:lstStyle/>
                    <a:p>
                      <a:pPr algn="ctr">
                        <a:lnSpc>
                          <a:spcPct val="100000"/>
                        </a:lnSpc>
                        <a:spcBef>
                          <a:spcPts val="240"/>
                        </a:spcBef>
                      </a:pPr>
                      <a:r>
                        <a:rPr sz="1400" b="1" dirty="0">
                          <a:latin typeface="Calibri"/>
                          <a:cs typeface="Calibri"/>
                        </a:rPr>
                        <a:t>Высокий</a:t>
                      </a:r>
                      <a:endParaRPr sz="1400">
                        <a:latin typeface="Calibri"/>
                        <a:cs typeface="Calibri"/>
                      </a:endParaRPr>
                    </a:p>
                  </a:txBody>
                  <a:tcPr marL="0" marR="0" marT="2286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solidFill>
                      <a:srgbClr val="CACACA"/>
                    </a:solidFill>
                  </a:tcPr>
                </a:tc>
                <a:tc>
                  <a:txBody>
                    <a:bodyPr/>
                    <a:lstStyle/>
                    <a:p>
                      <a:pPr algn="ctr">
                        <a:lnSpc>
                          <a:spcPct val="100000"/>
                        </a:lnSpc>
                        <a:spcBef>
                          <a:spcPts val="240"/>
                        </a:spcBef>
                      </a:pPr>
                      <a:r>
                        <a:rPr sz="1400" b="1" spc="-10" dirty="0">
                          <a:latin typeface="Calibri"/>
                          <a:cs typeface="Calibri"/>
                        </a:rPr>
                        <a:t>Средний</a:t>
                      </a:r>
                      <a:endParaRPr sz="1400">
                        <a:latin typeface="Calibri"/>
                        <a:cs typeface="Calibri"/>
                      </a:endParaRPr>
                    </a:p>
                  </a:txBody>
                  <a:tcPr marL="0" marR="0" marT="2286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solidFill>
                      <a:srgbClr val="CACACA"/>
                    </a:solidFill>
                  </a:tcPr>
                </a:tc>
                <a:tc>
                  <a:txBody>
                    <a:bodyPr/>
                    <a:lstStyle/>
                    <a:p>
                      <a:pPr marL="635" algn="ctr">
                        <a:lnSpc>
                          <a:spcPct val="100000"/>
                        </a:lnSpc>
                        <a:spcBef>
                          <a:spcPts val="240"/>
                        </a:spcBef>
                      </a:pPr>
                      <a:r>
                        <a:rPr sz="1400" b="1" dirty="0">
                          <a:latin typeface="Calibri"/>
                          <a:cs typeface="Calibri"/>
                        </a:rPr>
                        <a:t>Низкий</a:t>
                      </a:r>
                      <a:endParaRPr sz="1400">
                        <a:latin typeface="Calibri"/>
                        <a:cs typeface="Calibri"/>
                      </a:endParaRPr>
                    </a:p>
                  </a:txBody>
                  <a:tcPr marL="0" marR="0" marT="2286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solidFill>
                      <a:srgbClr val="CACACA"/>
                    </a:solidFill>
                  </a:tcPr>
                </a:tc>
              </a:tr>
              <a:tr h="996616">
                <a:tc>
                  <a:txBody>
                    <a:bodyPr/>
                    <a:lstStyle/>
                    <a:p>
                      <a:pPr marL="90805">
                        <a:lnSpc>
                          <a:spcPct val="100000"/>
                        </a:lnSpc>
                        <a:spcBef>
                          <a:spcPts val="1375"/>
                        </a:spcBef>
                      </a:pPr>
                      <a:r>
                        <a:rPr sz="1400" spc="-10" dirty="0">
                          <a:latin typeface="Calibri"/>
                          <a:cs typeface="Calibri"/>
                        </a:rPr>
                        <a:t>Ученик</a:t>
                      </a:r>
                      <a:r>
                        <a:rPr sz="1400" spc="-5" dirty="0">
                          <a:latin typeface="Calibri"/>
                          <a:cs typeface="Calibri"/>
                        </a:rPr>
                        <a:t> </a:t>
                      </a:r>
                      <a:r>
                        <a:rPr sz="1400" spc="-10" dirty="0">
                          <a:latin typeface="Calibri"/>
                          <a:cs typeface="Calibri"/>
                        </a:rPr>
                        <a:t>подвергает</a:t>
                      </a:r>
                      <a:endParaRPr sz="1400">
                        <a:latin typeface="Calibri"/>
                        <a:cs typeface="Calibri"/>
                      </a:endParaRPr>
                    </a:p>
                    <a:p>
                      <a:pPr marL="90805">
                        <a:lnSpc>
                          <a:spcPct val="100000"/>
                        </a:lnSpc>
                      </a:pPr>
                      <a:r>
                        <a:rPr sz="1400" spc="-5" dirty="0">
                          <a:latin typeface="Calibri"/>
                          <a:cs typeface="Calibri"/>
                        </a:rPr>
                        <a:t>сомнению</a:t>
                      </a:r>
                      <a:r>
                        <a:rPr sz="1400" dirty="0">
                          <a:latin typeface="Calibri"/>
                          <a:cs typeface="Calibri"/>
                        </a:rPr>
                        <a:t> </a:t>
                      </a:r>
                      <a:r>
                        <a:rPr sz="1400" spc="-5" dirty="0">
                          <a:latin typeface="Calibri"/>
                          <a:cs typeface="Calibri"/>
                        </a:rPr>
                        <a:t>информацию,</a:t>
                      </a:r>
                      <a:endParaRPr sz="1400">
                        <a:latin typeface="Calibri"/>
                        <a:cs typeface="Calibri"/>
                      </a:endParaRPr>
                    </a:p>
                    <a:p>
                      <a:pPr marL="90805">
                        <a:lnSpc>
                          <a:spcPct val="100000"/>
                        </a:lnSpc>
                        <a:spcBef>
                          <a:spcPts val="5"/>
                        </a:spcBef>
                      </a:pPr>
                      <a:r>
                        <a:rPr sz="1400" spc="-5" dirty="0">
                          <a:latin typeface="Calibri"/>
                          <a:cs typeface="Calibri"/>
                        </a:rPr>
                        <a:t>полученную </a:t>
                      </a:r>
                      <a:r>
                        <a:rPr sz="1400" dirty="0">
                          <a:latin typeface="Calibri"/>
                          <a:cs typeface="Calibri"/>
                        </a:rPr>
                        <a:t>в</a:t>
                      </a:r>
                      <a:r>
                        <a:rPr sz="1400" spc="-20" dirty="0">
                          <a:latin typeface="Calibri"/>
                          <a:cs typeface="Calibri"/>
                        </a:rPr>
                        <a:t> </a:t>
                      </a:r>
                      <a:r>
                        <a:rPr sz="1400" spc="-15" dirty="0">
                          <a:latin typeface="Calibri"/>
                          <a:cs typeface="Calibri"/>
                        </a:rPr>
                        <a:t>готовом</a:t>
                      </a:r>
                      <a:r>
                        <a:rPr sz="1400" dirty="0">
                          <a:latin typeface="Calibri"/>
                          <a:cs typeface="Calibri"/>
                        </a:rPr>
                        <a:t> </a:t>
                      </a:r>
                      <a:r>
                        <a:rPr sz="1400" spc="-5" dirty="0">
                          <a:latin typeface="Calibri"/>
                          <a:cs typeface="Calibri"/>
                        </a:rPr>
                        <a:t>виде</a:t>
                      </a:r>
                      <a:endParaRPr sz="1400">
                        <a:latin typeface="Calibri"/>
                        <a:cs typeface="Calibri"/>
                      </a:endParaRPr>
                    </a:p>
                  </a:txBody>
                  <a:tcPr marL="0" marR="0" marT="130969"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solidFill>
                      <a:srgbClr val="E7E7E7"/>
                    </a:solidFill>
                  </a:tcPr>
                </a:tc>
                <a:tc>
                  <a:txBody>
                    <a:bodyPr/>
                    <a:lstStyle/>
                    <a:p>
                      <a:pPr marL="91440">
                        <a:lnSpc>
                          <a:spcPct val="100000"/>
                        </a:lnSpc>
                        <a:spcBef>
                          <a:spcPts val="240"/>
                        </a:spcBef>
                      </a:pPr>
                      <a:r>
                        <a:rPr sz="1400" spc="-10" dirty="0">
                          <a:latin typeface="Calibri"/>
                          <a:cs typeface="Calibri"/>
                        </a:rPr>
                        <a:t>Подвергает</a:t>
                      </a:r>
                      <a:r>
                        <a:rPr sz="1400" spc="-15" dirty="0">
                          <a:latin typeface="Calibri"/>
                          <a:cs typeface="Calibri"/>
                        </a:rPr>
                        <a:t> </a:t>
                      </a:r>
                      <a:r>
                        <a:rPr sz="1400" spc="-5" dirty="0">
                          <a:latin typeface="Calibri"/>
                          <a:cs typeface="Calibri"/>
                        </a:rPr>
                        <a:t>сомнению</a:t>
                      </a:r>
                      <a:endParaRPr sz="1400">
                        <a:latin typeface="Calibri"/>
                        <a:cs typeface="Calibri"/>
                      </a:endParaRPr>
                    </a:p>
                    <a:p>
                      <a:pPr marL="91440" marR="425450">
                        <a:lnSpc>
                          <a:spcPct val="100000"/>
                        </a:lnSpc>
                        <a:spcBef>
                          <a:spcPts val="5"/>
                        </a:spcBef>
                      </a:pPr>
                      <a:r>
                        <a:rPr sz="1400" spc="-5" dirty="0">
                          <a:latin typeface="Calibri"/>
                          <a:cs typeface="Calibri"/>
                        </a:rPr>
                        <a:t>информацию, проверяет </a:t>
                      </a:r>
                      <a:r>
                        <a:rPr sz="1400" spc="-395" dirty="0">
                          <a:latin typeface="Calibri"/>
                          <a:cs typeface="Calibri"/>
                        </a:rPr>
                        <a:t> </a:t>
                      </a:r>
                      <a:r>
                        <a:rPr sz="1400" spc="-10" dirty="0">
                          <a:latin typeface="Calibri"/>
                          <a:cs typeface="Calibri"/>
                        </a:rPr>
                        <a:t>источники</a:t>
                      </a:r>
                      <a:r>
                        <a:rPr sz="1400" spc="25" dirty="0">
                          <a:latin typeface="Calibri"/>
                          <a:cs typeface="Calibri"/>
                        </a:rPr>
                        <a:t> </a:t>
                      </a:r>
                      <a:r>
                        <a:rPr sz="1400" dirty="0">
                          <a:latin typeface="Calibri"/>
                          <a:cs typeface="Calibri"/>
                        </a:rPr>
                        <a:t>и </a:t>
                      </a:r>
                      <a:r>
                        <a:rPr sz="1400" spc="-10" dirty="0">
                          <a:latin typeface="Calibri"/>
                          <a:cs typeface="Calibri"/>
                        </a:rPr>
                        <a:t>контекст</a:t>
                      </a:r>
                      <a:endParaRPr sz="1400">
                        <a:latin typeface="Calibri"/>
                        <a:cs typeface="Calibri"/>
                      </a:endParaRPr>
                    </a:p>
                  </a:txBody>
                  <a:tcPr marL="0" marR="0" marT="2286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solidFill>
                      <a:srgbClr val="E7E7E7"/>
                    </a:solidFill>
                  </a:tcPr>
                </a:tc>
                <a:tc>
                  <a:txBody>
                    <a:bodyPr/>
                    <a:lstStyle/>
                    <a:p>
                      <a:pPr marL="92075">
                        <a:lnSpc>
                          <a:spcPct val="100000"/>
                        </a:lnSpc>
                        <a:spcBef>
                          <a:spcPts val="240"/>
                        </a:spcBef>
                      </a:pPr>
                      <a:r>
                        <a:rPr sz="1400" spc="-20" dirty="0">
                          <a:latin typeface="Calibri"/>
                          <a:cs typeface="Calibri"/>
                        </a:rPr>
                        <a:t>Иногда</a:t>
                      </a:r>
                      <a:r>
                        <a:rPr sz="1400" spc="-10" dirty="0">
                          <a:latin typeface="Calibri"/>
                          <a:cs typeface="Calibri"/>
                        </a:rPr>
                        <a:t> подвергает </a:t>
                      </a:r>
                      <a:r>
                        <a:rPr sz="1400" spc="-5" dirty="0">
                          <a:latin typeface="Calibri"/>
                          <a:cs typeface="Calibri"/>
                        </a:rPr>
                        <a:t>сомнению</a:t>
                      </a:r>
                      <a:endParaRPr sz="1400">
                        <a:latin typeface="Calibri"/>
                        <a:cs typeface="Calibri"/>
                      </a:endParaRPr>
                    </a:p>
                    <a:p>
                      <a:pPr marL="92075" marR="984250">
                        <a:lnSpc>
                          <a:spcPct val="100000"/>
                        </a:lnSpc>
                        <a:spcBef>
                          <a:spcPts val="5"/>
                        </a:spcBef>
                      </a:pPr>
                      <a:r>
                        <a:rPr sz="1400" spc="-5" dirty="0">
                          <a:latin typeface="Calibri"/>
                          <a:cs typeface="Calibri"/>
                        </a:rPr>
                        <a:t>информацию, </a:t>
                      </a:r>
                      <a:r>
                        <a:rPr sz="1400" spc="-10" dirty="0">
                          <a:latin typeface="Calibri"/>
                          <a:cs typeface="Calibri"/>
                        </a:rPr>
                        <a:t>редко </a:t>
                      </a:r>
                      <a:r>
                        <a:rPr sz="1400" spc="-5" dirty="0">
                          <a:latin typeface="Calibri"/>
                          <a:cs typeface="Calibri"/>
                        </a:rPr>
                        <a:t> проверяет</a:t>
                      </a:r>
                      <a:r>
                        <a:rPr sz="1400" spc="-35" dirty="0">
                          <a:latin typeface="Calibri"/>
                          <a:cs typeface="Calibri"/>
                        </a:rPr>
                        <a:t> </a:t>
                      </a:r>
                      <a:r>
                        <a:rPr sz="1400" spc="-10" dirty="0">
                          <a:latin typeface="Calibri"/>
                          <a:cs typeface="Calibri"/>
                        </a:rPr>
                        <a:t>источники</a:t>
                      </a:r>
                      <a:endParaRPr sz="1400">
                        <a:latin typeface="Calibri"/>
                        <a:cs typeface="Calibri"/>
                      </a:endParaRPr>
                    </a:p>
                  </a:txBody>
                  <a:tcPr marL="0" marR="0" marT="2286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solidFill>
                      <a:srgbClr val="E7E7E7"/>
                    </a:solidFill>
                  </a:tcPr>
                </a:tc>
                <a:tc>
                  <a:txBody>
                    <a:bodyPr/>
                    <a:lstStyle/>
                    <a:p>
                      <a:pPr marL="92075">
                        <a:lnSpc>
                          <a:spcPct val="100000"/>
                        </a:lnSpc>
                        <a:spcBef>
                          <a:spcPts val="240"/>
                        </a:spcBef>
                      </a:pPr>
                      <a:r>
                        <a:rPr sz="1400" spc="-10" dirty="0">
                          <a:latin typeface="Calibri"/>
                          <a:cs typeface="Calibri"/>
                        </a:rPr>
                        <a:t>Нет</a:t>
                      </a:r>
                      <a:r>
                        <a:rPr sz="1400" spc="5" dirty="0">
                          <a:latin typeface="Calibri"/>
                          <a:cs typeface="Calibri"/>
                        </a:rPr>
                        <a:t> </a:t>
                      </a:r>
                      <a:r>
                        <a:rPr sz="1400" spc="-5" dirty="0">
                          <a:latin typeface="Calibri"/>
                          <a:cs typeface="Calibri"/>
                        </a:rPr>
                        <a:t>понимания, </a:t>
                      </a:r>
                      <a:r>
                        <a:rPr sz="1400" spc="-15" dirty="0">
                          <a:latin typeface="Calibri"/>
                          <a:cs typeface="Calibri"/>
                        </a:rPr>
                        <a:t>что</a:t>
                      </a:r>
                      <a:endParaRPr sz="1400">
                        <a:latin typeface="Calibri"/>
                        <a:cs typeface="Calibri"/>
                      </a:endParaRPr>
                    </a:p>
                    <a:p>
                      <a:pPr marL="92075" marR="271780">
                        <a:lnSpc>
                          <a:spcPct val="100000"/>
                        </a:lnSpc>
                        <a:spcBef>
                          <a:spcPts val="5"/>
                        </a:spcBef>
                      </a:pPr>
                      <a:r>
                        <a:rPr sz="1400" spc="-5" dirty="0">
                          <a:latin typeface="Calibri"/>
                          <a:cs typeface="Calibri"/>
                        </a:rPr>
                        <a:t>информация</a:t>
                      </a:r>
                      <a:r>
                        <a:rPr sz="1400" spc="-15" dirty="0">
                          <a:latin typeface="Calibri"/>
                          <a:cs typeface="Calibri"/>
                        </a:rPr>
                        <a:t> может</a:t>
                      </a:r>
                      <a:r>
                        <a:rPr sz="1400" dirty="0">
                          <a:latin typeface="Calibri"/>
                          <a:cs typeface="Calibri"/>
                        </a:rPr>
                        <a:t> быть </a:t>
                      </a:r>
                      <a:r>
                        <a:rPr sz="1400" spc="-390" dirty="0">
                          <a:latin typeface="Calibri"/>
                          <a:cs typeface="Calibri"/>
                        </a:rPr>
                        <a:t> </a:t>
                      </a:r>
                      <a:r>
                        <a:rPr sz="1400" spc="-10" dirty="0">
                          <a:latin typeface="Calibri"/>
                          <a:cs typeface="Calibri"/>
                        </a:rPr>
                        <a:t>недостоверна</a:t>
                      </a:r>
                      <a:r>
                        <a:rPr sz="1400" dirty="0">
                          <a:latin typeface="Calibri"/>
                          <a:cs typeface="Calibri"/>
                        </a:rPr>
                        <a:t> и </a:t>
                      </a:r>
                      <a:r>
                        <a:rPr sz="1400" spc="-5" dirty="0">
                          <a:latin typeface="Calibri"/>
                          <a:cs typeface="Calibri"/>
                        </a:rPr>
                        <a:t>нужно</a:t>
                      </a:r>
                      <a:endParaRPr sz="1400">
                        <a:latin typeface="Calibri"/>
                        <a:cs typeface="Calibri"/>
                      </a:endParaRPr>
                    </a:p>
                    <a:p>
                      <a:pPr marL="92075">
                        <a:lnSpc>
                          <a:spcPct val="100000"/>
                        </a:lnSpc>
                      </a:pPr>
                      <a:r>
                        <a:rPr sz="1400" spc="-5" dirty="0">
                          <a:latin typeface="Calibri"/>
                          <a:cs typeface="Calibri"/>
                        </a:rPr>
                        <a:t>проверять </a:t>
                      </a:r>
                      <a:r>
                        <a:rPr sz="1400" spc="-10" dirty="0">
                          <a:latin typeface="Calibri"/>
                          <a:cs typeface="Calibri"/>
                        </a:rPr>
                        <a:t>источники</a:t>
                      </a:r>
                      <a:endParaRPr sz="1400">
                        <a:latin typeface="Calibri"/>
                        <a:cs typeface="Calibri"/>
                      </a:endParaRPr>
                    </a:p>
                  </a:txBody>
                  <a:tcPr marL="0" marR="0" marT="2286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solidFill>
                      <a:srgbClr val="E7E7E7"/>
                    </a:solidFill>
                  </a:tcPr>
                </a:tc>
              </a:tr>
              <a:tr h="997051">
                <a:tc>
                  <a:txBody>
                    <a:bodyPr/>
                    <a:lstStyle/>
                    <a:p>
                      <a:pPr marL="90805" marR="706120">
                        <a:lnSpc>
                          <a:spcPct val="100000"/>
                        </a:lnSpc>
                        <a:spcBef>
                          <a:spcPts val="245"/>
                        </a:spcBef>
                      </a:pPr>
                      <a:r>
                        <a:rPr sz="1400" spc="-10" dirty="0">
                          <a:latin typeface="Calibri"/>
                          <a:cs typeface="Calibri"/>
                        </a:rPr>
                        <a:t>Ученик</a:t>
                      </a:r>
                      <a:r>
                        <a:rPr sz="1400" spc="15" dirty="0">
                          <a:latin typeface="Calibri"/>
                          <a:cs typeface="Calibri"/>
                        </a:rPr>
                        <a:t> </a:t>
                      </a:r>
                      <a:r>
                        <a:rPr sz="1400" spc="-5" dirty="0">
                          <a:latin typeface="Calibri"/>
                          <a:cs typeface="Calibri"/>
                        </a:rPr>
                        <a:t>способен </a:t>
                      </a:r>
                      <a:r>
                        <a:rPr sz="1400" dirty="0">
                          <a:latin typeface="Calibri"/>
                          <a:cs typeface="Calibri"/>
                        </a:rPr>
                        <a:t> </a:t>
                      </a:r>
                      <a:r>
                        <a:rPr sz="1400" spc="-10" dirty="0">
                          <a:latin typeface="Calibri"/>
                          <a:cs typeface="Calibri"/>
                        </a:rPr>
                        <a:t>самостоятельно</a:t>
                      </a:r>
                      <a:r>
                        <a:rPr sz="1400" spc="-35" dirty="0">
                          <a:latin typeface="Calibri"/>
                          <a:cs typeface="Calibri"/>
                        </a:rPr>
                        <a:t> </a:t>
                      </a:r>
                      <a:r>
                        <a:rPr sz="1400" dirty="0">
                          <a:latin typeface="Calibri"/>
                          <a:cs typeface="Calibri"/>
                        </a:rPr>
                        <a:t>найти</a:t>
                      </a:r>
                      <a:endParaRPr sz="1400">
                        <a:latin typeface="Calibri"/>
                        <a:cs typeface="Calibri"/>
                      </a:endParaRPr>
                    </a:p>
                    <a:p>
                      <a:pPr marL="90805">
                        <a:lnSpc>
                          <a:spcPct val="100000"/>
                        </a:lnSpc>
                      </a:pPr>
                      <a:r>
                        <a:rPr sz="1400" spc="-10" dirty="0">
                          <a:latin typeface="Calibri"/>
                          <a:cs typeface="Calibri"/>
                        </a:rPr>
                        <a:t>недостающую</a:t>
                      </a:r>
                      <a:r>
                        <a:rPr sz="1400" spc="-5" dirty="0">
                          <a:latin typeface="Calibri"/>
                          <a:cs typeface="Calibri"/>
                        </a:rPr>
                        <a:t> информацию</a:t>
                      </a:r>
                      <a:endParaRPr sz="1400">
                        <a:latin typeface="Calibri"/>
                        <a:cs typeface="Calibri"/>
                      </a:endParaRPr>
                    </a:p>
                    <a:p>
                      <a:pPr marL="90805">
                        <a:lnSpc>
                          <a:spcPct val="100000"/>
                        </a:lnSpc>
                      </a:pPr>
                      <a:r>
                        <a:rPr sz="1400" dirty="0">
                          <a:latin typeface="Calibri"/>
                          <a:cs typeface="Calibri"/>
                        </a:rPr>
                        <a:t>для</a:t>
                      </a:r>
                      <a:r>
                        <a:rPr sz="1400" spc="-25" dirty="0">
                          <a:latin typeface="Calibri"/>
                          <a:cs typeface="Calibri"/>
                        </a:rPr>
                        <a:t> </a:t>
                      </a:r>
                      <a:r>
                        <a:rPr sz="1400" spc="-10" dirty="0">
                          <a:latin typeface="Calibri"/>
                          <a:cs typeface="Calibri"/>
                        </a:rPr>
                        <a:t>выполнения</a:t>
                      </a:r>
                      <a:r>
                        <a:rPr sz="1400" spc="-15" dirty="0">
                          <a:latin typeface="Calibri"/>
                          <a:cs typeface="Calibri"/>
                        </a:rPr>
                        <a:t> </a:t>
                      </a:r>
                      <a:r>
                        <a:rPr sz="1400" spc="-5" dirty="0">
                          <a:latin typeface="Calibri"/>
                          <a:cs typeface="Calibri"/>
                        </a:rPr>
                        <a:t>задания</a:t>
                      </a:r>
                      <a:endParaRPr sz="1400">
                        <a:latin typeface="Calibri"/>
                        <a:cs typeface="Calibri"/>
                      </a:endParaRPr>
                    </a:p>
                  </a:txBody>
                  <a:tcPr marL="0" marR="0" marT="23336"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solidFill>
                      <a:srgbClr val="CACACA"/>
                    </a:solidFill>
                  </a:tcPr>
                </a:tc>
                <a:tc>
                  <a:txBody>
                    <a:bodyPr/>
                    <a:lstStyle/>
                    <a:p>
                      <a:pPr marL="91440" marR="978535">
                        <a:lnSpc>
                          <a:spcPct val="100000"/>
                        </a:lnSpc>
                        <a:spcBef>
                          <a:spcPts val="245"/>
                        </a:spcBef>
                      </a:pPr>
                      <a:r>
                        <a:rPr sz="1400" spc="-15" dirty="0">
                          <a:latin typeface="Calibri"/>
                          <a:cs typeface="Calibri"/>
                        </a:rPr>
                        <a:t>Может</a:t>
                      </a:r>
                      <a:r>
                        <a:rPr sz="1400" spc="-35" dirty="0">
                          <a:latin typeface="Calibri"/>
                          <a:cs typeface="Calibri"/>
                        </a:rPr>
                        <a:t> </a:t>
                      </a:r>
                      <a:r>
                        <a:rPr sz="1400" spc="-5" dirty="0">
                          <a:latin typeface="Calibri"/>
                          <a:cs typeface="Calibri"/>
                        </a:rPr>
                        <a:t>легко</a:t>
                      </a:r>
                      <a:r>
                        <a:rPr sz="1400" spc="-40" dirty="0">
                          <a:latin typeface="Calibri"/>
                          <a:cs typeface="Calibri"/>
                        </a:rPr>
                        <a:t> </a:t>
                      </a:r>
                      <a:r>
                        <a:rPr sz="1400" dirty="0">
                          <a:latin typeface="Calibri"/>
                          <a:cs typeface="Calibri"/>
                        </a:rPr>
                        <a:t>найти </a:t>
                      </a:r>
                      <a:r>
                        <a:rPr sz="1400" spc="-390" dirty="0">
                          <a:latin typeface="Calibri"/>
                          <a:cs typeface="Calibri"/>
                        </a:rPr>
                        <a:t> </a:t>
                      </a:r>
                      <a:r>
                        <a:rPr sz="1400" spc="-10" dirty="0">
                          <a:latin typeface="Calibri"/>
                          <a:cs typeface="Calibri"/>
                        </a:rPr>
                        <a:t>дополнительную</a:t>
                      </a:r>
                      <a:endParaRPr sz="1400">
                        <a:latin typeface="Calibri"/>
                        <a:cs typeface="Calibri"/>
                      </a:endParaRPr>
                    </a:p>
                    <a:p>
                      <a:pPr marL="91440">
                        <a:lnSpc>
                          <a:spcPct val="100000"/>
                        </a:lnSpc>
                      </a:pPr>
                      <a:r>
                        <a:rPr sz="1400" spc="-5" dirty="0">
                          <a:latin typeface="Calibri"/>
                          <a:cs typeface="Calibri"/>
                        </a:rPr>
                        <a:t>информацию</a:t>
                      </a:r>
                      <a:endParaRPr sz="1400">
                        <a:latin typeface="Calibri"/>
                        <a:cs typeface="Calibri"/>
                      </a:endParaRPr>
                    </a:p>
                  </a:txBody>
                  <a:tcPr marL="0" marR="0" marT="23336"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solidFill>
                      <a:srgbClr val="CACACA"/>
                    </a:solidFill>
                  </a:tcPr>
                </a:tc>
                <a:tc>
                  <a:txBody>
                    <a:bodyPr/>
                    <a:lstStyle/>
                    <a:p>
                      <a:pPr marL="92075" marR="434975">
                        <a:lnSpc>
                          <a:spcPct val="100000"/>
                        </a:lnSpc>
                        <a:spcBef>
                          <a:spcPts val="245"/>
                        </a:spcBef>
                      </a:pPr>
                      <a:r>
                        <a:rPr sz="1400" spc="-10" dirty="0">
                          <a:latin typeface="Calibri"/>
                          <a:cs typeface="Calibri"/>
                        </a:rPr>
                        <a:t>Периодически</a:t>
                      </a:r>
                      <a:r>
                        <a:rPr sz="1400" spc="10" dirty="0">
                          <a:latin typeface="Calibri"/>
                          <a:cs typeface="Calibri"/>
                        </a:rPr>
                        <a:t> </a:t>
                      </a:r>
                      <a:r>
                        <a:rPr sz="1400" spc="-5" dirty="0">
                          <a:latin typeface="Calibri"/>
                          <a:cs typeface="Calibri"/>
                        </a:rPr>
                        <a:t>испытывает </a:t>
                      </a:r>
                      <a:r>
                        <a:rPr sz="1400" spc="-390" dirty="0">
                          <a:latin typeface="Calibri"/>
                          <a:cs typeface="Calibri"/>
                        </a:rPr>
                        <a:t> </a:t>
                      </a:r>
                      <a:r>
                        <a:rPr sz="1400" spc="-15" dirty="0">
                          <a:latin typeface="Calibri"/>
                          <a:cs typeface="Calibri"/>
                        </a:rPr>
                        <a:t>трудности</a:t>
                      </a:r>
                      <a:r>
                        <a:rPr sz="1400" spc="10" dirty="0">
                          <a:latin typeface="Calibri"/>
                          <a:cs typeface="Calibri"/>
                        </a:rPr>
                        <a:t> </a:t>
                      </a:r>
                      <a:r>
                        <a:rPr sz="1400" dirty="0">
                          <a:latin typeface="Calibri"/>
                          <a:cs typeface="Calibri"/>
                        </a:rPr>
                        <a:t>в</a:t>
                      </a:r>
                      <a:r>
                        <a:rPr sz="1400" spc="-10" dirty="0">
                          <a:latin typeface="Calibri"/>
                          <a:cs typeface="Calibri"/>
                        </a:rPr>
                        <a:t> </a:t>
                      </a:r>
                      <a:r>
                        <a:rPr sz="1400" spc="-5" dirty="0">
                          <a:latin typeface="Calibri"/>
                          <a:cs typeface="Calibri"/>
                        </a:rPr>
                        <a:t>поиске</a:t>
                      </a:r>
                      <a:endParaRPr sz="1400">
                        <a:latin typeface="Calibri"/>
                        <a:cs typeface="Calibri"/>
                      </a:endParaRPr>
                    </a:p>
                    <a:p>
                      <a:pPr marL="92075">
                        <a:lnSpc>
                          <a:spcPct val="100000"/>
                        </a:lnSpc>
                      </a:pPr>
                      <a:r>
                        <a:rPr sz="1400" spc="-10" dirty="0">
                          <a:latin typeface="Calibri"/>
                          <a:cs typeface="Calibri"/>
                        </a:rPr>
                        <a:t>дополнительной</a:t>
                      </a:r>
                      <a:r>
                        <a:rPr sz="1400" spc="-30" dirty="0">
                          <a:latin typeface="Calibri"/>
                          <a:cs typeface="Calibri"/>
                        </a:rPr>
                        <a:t> </a:t>
                      </a:r>
                      <a:r>
                        <a:rPr sz="1400" spc="-5" dirty="0">
                          <a:latin typeface="Calibri"/>
                          <a:cs typeface="Calibri"/>
                        </a:rPr>
                        <a:t>информации</a:t>
                      </a:r>
                      <a:endParaRPr sz="1400">
                        <a:latin typeface="Calibri"/>
                        <a:cs typeface="Calibri"/>
                      </a:endParaRPr>
                    </a:p>
                  </a:txBody>
                  <a:tcPr marL="0" marR="0" marT="23336"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solidFill>
                      <a:srgbClr val="CACACA"/>
                    </a:solidFill>
                  </a:tcPr>
                </a:tc>
                <a:tc>
                  <a:txBody>
                    <a:bodyPr/>
                    <a:lstStyle/>
                    <a:p>
                      <a:pPr marL="92075" marR="205104">
                        <a:lnSpc>
                          <a:spcPct val="100000"/>
                        </a:lnSpc>
                        <a:spcBef>
                          <a:spcPts val="245"/>
                        </a:spcBef>
                      </a:pPr>
                      <a:r>
                        <a:rPr sz="1400" spc="-5" dirty="0">
                          <a:latin typeface="Calibri"/>
                          <a:cs typeface="Calibri"/>
                        </a:rPr>
                        <a:t>Не</a:t>
                      </a:r>
                      <a:r>
                        <a:rPr sz="1400" spc="5" dirty="0">
                          <a:latin typeface="Calibri"/>
                          <a:cs typeface="Calibri"/>
                        </a:rPr>
                        <a:t> </a:t>
                      </a:r>
                      <a:r>
                        <a:rPr sz="1400" spc="-10" dirty="0">
                          <a:latin typeface="Calibri"/>
                          <a:cs typeface="Calibri"/>
                        </a:rPr>
                        <a:t>представляет</a:t>
                      </a:r>
                      <a:r>
                        <a:rPr sz="1400" spc="-15" dirty="0">
                          <a:latin typeface="Calibri"/>
                          <a:cs typeface="Calibri"/>
                        </a:rPr>
                        <a:t> </a:t>
                      </a:r>
                      <a:r>
                        <a:rPr sz="1400" spc="-10" dirty="0">
                          <a:latin typeface="Calibri"/>
                          <a:cs typeface="Calibri"/>
                        </a:rPr>
                        <a:t>как</a:t>
                      </a:r>
                      <a:r>
                        <a:rPr sz="1400" spc="-20" dirty="0">
                          <a:latin typeface="Calibri"/>
                          <a:cs typeface="Calibri"/>
                        </a:rPr>
                        <a:t> </a:t>
                      </a:r>
                      <a:r>
                        <a:rPr sz="1400" dirty="0">
                          <a:latin typeface="Calibri"/>
                          <a:cs typeface="Calibri"/>
                        </a:rPr>
                        <a:t>и</a:t>
                      </a:r>
                      <a:r>
                        <a:rPr sz="1400" spc="5" dirty="0">
                          <a:latin typeface="Calibri"/>
                          <a:cs typeface="Calibri"/>
                        </a:rPr>
                        <a:t> </a:t>
                      </a:r>
                      <a:r>
                        <a:rPr sz="1400" spc="-35" dirty="0">
                          <a:latin typeface="Calibri"/>
                          <a:cs typeface="Calibri"/>
                        </a:rPr>
                        <a:t>где </a:t>
                      </a:r>
                      <a:r>
                        <a:rPr sz="1400" spc="-395" dirty="0">
                          <a:latin typeface="Calibri"/>
                          <a:cs typeface="Calibri"/>
                        </a:rPr>
                        <a:t> </a:t>
                      </a:r>
                      <a:r>
                        <a:rPr sz="1400" spc="-5" dirty="0">
                          <a:latin typeface="Calibri"/>
                          <a:cs typeface="Calibri"/>
                        </a:rPr>
                        <a:t>искать </a:t>
                      </a:r>
                      <a:r>
                        <a:rPr sz="1400" spc="-10" dirty="0">
                          <a:latin typeface="Calibri"/>
                          <a:cs typeface="Calibri"/>
                        </a:rPr>
                        <a:t>недостающую</a:t>
                      </a:r>
                      <a:endParaRPr sz="1400">
                        <a:latin typeface="Calibri"/>
                        <a:cs typeface="Calibri"/>
                      </a:endParaRPr>
                    </a:p>
                    <a:p>
                      <a:pPr marL="92075">
                        <a:lnSpc>
                          <a:spcPct val="100000"/>
                        </a:lnSpc>
                      </a:pPr>
                      <a:r>
                        <a:rPr sz="1400" spc="-5" dirty="0">
                          <a:latin typeface="Calibri"/>
                          <a:cs typeface="Calibri"/>
                        </a:rPr>
                        <a:t>информацию</a:t>
                      </a:r>
                      <a:endParaRPr sz="1400">
                        <a:latin typeface="Calibri"/>
                        <a:cs typeface="Calibri"/>
                      </a:endParaRPr>
                    </a:p>
                  </a:txBody>
                  <a:tcPr marL="0" marR="0" marT="23336"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solidFill>
                      <a:srgbClr val="CACACA"/>
                    </a:solidFill>
                  </a:tcPr>
                </a:tc>
              </a:tr>
              <a:tr h="997487">
                <a:tc>
                  <a:txBody>
                    <a:bodyPr/>
                    <a:lstStyle/>
                    <a:p>
                      <a:pPr marL="90805" marR="323850">
                        <a:lnSpc>
                          <a:spcPct val="100000"/>
                        </a:lnSpc>
                        <a:spcBef>
                          <a:spcPts val="250"/>
                        </a:spcBef>
                      </a:pPr>
                      <a:r>
                        <a:rPr sz="1400" spc="-10" dirty="0">
                          <a:latin typeface="Calibri"/>
                          <a:cs typeface="Calibri"/>
                        </a:rPr>
                        <a:t>Ученик</a:t>
                      </a:r>
                      <a:r>
                        <a:rPr sz="1400" spc="20" dirty="0">
                          <a:latin typeface="Calibri"/>
                          <a:cs typeface="Calibri"/>
                        </a:rPr>
                        <a:t> </a:t>
                      </a:r>
                      <a:r>
                        <a:rPr sz="1400" spc="-5" dirty="0">
                          <a:latin typeface="Calibri"/>
                          <a:cs typeface="Calibri"/>
                        </a:rPr>
                        <a:t>способен </a:t>
                      </a:r>
                      <a:r>
                        <a:rPr sz="1400" dirty="0">
                          <a:latin typeface="Calibri"/>
                          <a:cs typeface="Calibri"/>
                        </a:rPr>
                        <a:t> </a:t>
                      </a:r>
                      <a:r>
                        <a:rPr sz="1400" spc="-10" dirty="0">
                          <a:latin typeface="Calibri"/>
                          <a:cs typeface="Calibri"/>
                        </a:rPr>
                        <a:t>самостоятельно </a:t>
                      </a:r>
                      <a:r>
                        <a:rPr sz="1400" spc="-5" dirty="0">
                          <a:latin typeface="Calibri"/>
                          <a:cs typeface="Calibri"/>
                        </a:rPr>
                        <a:t>выделить </a:t>
                      </a:r>
                      <a:r>
                        <a:rPr sz="1400" spc="-395" dirty="0">
                          <a:latin typeface="Calibri"/>
                          <a:cs typeface="Calibri"/>
                        </a:rPr>
                        <a:t> </a:t>
                      </a:r>
                      <a:r>
                        <a:rPr sz="1400" spc="-10" dirty="0">
                          <a:latin typeface="Calibri"/>
                          <a:cs typeface="Calibri"/>
                        </a:rPr>
                        <a:t>главную</a:t>
                      </a:r>
                      <a:r>
                        <a:rPr sz="1400" spc="-40" dirty="0">
                          <a:latin typeface="Calibri"/>
                          <a:cs typeface="Calibri"/>
                        </a:rPr>
                        <a:t> </a:t>
                      </a:r>
                      <a:r>
                        <a:rPr sz="1400" spc="-5" dirty="0">
                          <a:latin typeface="Calibri"/>
                          <a:cs typeface="Calibri"/>
                        </a:rPr>
                        <a:t>информацию</a:t>
                      </a:r>
                      <a:r>
                        <a:rPr sz="1400" spc="-30" dirty="0">
                          <a:latin typeface="Calibri"/>
                          <a:cs typeface="Calibri"/>
                        </a:rPr>
                        <a:t> </a:t>
                      </a:r>
                      <a:r>
                        <a:rPr sz="1400" dirty="0">
                          <a:latin typeface="Calibri"/>
                          <a:cs typeface="Calibri"/>
                        </a:rPr>
                        <a:t>для </a:t>
                      </a:r>
                      <a:r>
                        <a:rPr sz="1400" spc="-390" dirty="0">
                          <a:latin typeface="Calibri"/>
                          <a:cs typeface="Calibri"/>
                        </a:rPr>
                        <a:t> </a:t>
                      </a:r>
                      <a:r>
                        <a:rPr sz="1400" spc="-10" dirty="0">
                          <a:latin typeface="Calibri"/>
                          <a:cs typeface="Calibri"/>
                        </a:rPr>
                        <a:t>выполнения</a:t>
                      </a:r>
                      <a:r>
                        <a:rPr sz="1400" spc="-15" dirty="0">
                          <a:latin typeface="Calibri"/>
                          <a:cs typeface="Calibri"/>
                        </a:rPr>
                        <a:t> </a:t>
                      </a:r>
                      <a:r>
                        <a:rPr sz="1400" spc="-5" dirty="0">
                          <a:latin typeface="Calibri"/>
                          <a:cs typeface="Calibri"/>
                        </a:rPr>
                        <a:t>задания</a:t>
                      </a:r>
                      <a:endParaRPr sz="1400">
                        <a:latin typeface="Calibri"/>
                        <a:cs typeface="Calibri"/>
                      </a:endParaRPr>
                    </a:p>
                  </a:txBody>
                  <a:tcPr marL="0" marR="0" marT="23813"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solidFill>
                      <a:srgbClr val="E7E7E7"/>
                    </a:solidFill>
                  </a:tcPr>
                </a:tc>
                <a:tc>
                  <a:txBody>
                    <a:bodyPr/>
                    <a:lstStyle/>
                    <a:p>
                      <a:pPr marL="91440" marR="342265">
                        <a:lnSpc>
                          <a:spcPct val="100000"/>
                        </a:lnSpc>
                        <a:spcBef>
                          <a:spcPts val="250"/>
                        </a:spcBef>
                      </a:pPr>
                      <a:r>
                        <a:rPr sz="1400" spc="-15" dirty="0">
                          <a:latin typeface="Calibri"/>
                          <a:cs typeface="Calibri"/>
                        </a:rPr>
                        <a:t>Может </a:t>
                      </a:r>
                      <a:r>
                        <a:rPr sz="1400" spc="-5" dirty="0">
                          <a:latin typeface="Calibri"/>
                          <a:cs typeface="Calibri"/>
                        </a:rPr>
                        <a:t>выделить </a:t>
                      </a:r>
                      <a:r>
                        <a:rPr sz="1400" spc="-10" dirty="0">
                          <a:latin typeface="Calibri"/>
                          <a:cs typeface="Calibri"/>
                        </a:rPr>
                        <a:t>главное </a:t>
                      </a:r>
                      <a:r>
                        <a:rPr sz="1400" spc="-395" dirty="0">
                          <a:latin typeface="Calibri"/>
                          <a:cs typeface="Calibri"/>
                        </a:rPr>
                        <a:t> </a:t>
                      </a:r>
                      <a:r>
                        <a:rPr sz="1400" dirty="0">
                          <a:latin typeface="Calibri"/>
                          <a:cs typeface="Calibri"/>
                        </a:rPr>
                        <a:t>без</a:t>
                      </a:r>
                      <a:r>
                        <a:rPr sz="1400" spc="-15" dirty="0">
                          <a:latin typeface="Calibri"/>
                          <a:cs typeface="Calibri"/>
                        </a:rPr>
                        <a:t> </a:t>
                      </a:r>
                      <a:r>
                        <a:rPr sz="1400" spc="-10" dirty="0">
                          <a:latin typeface="Calibri"/>
                          <a:cs typeface="Calibri"/>
                        </a:rPr>
                        <a:t>посторонней</a:t>
                      </a:r>
                      <a:r>
                        <a:rPr sz="1400" dirty="0">
                          <a:latin typeface="Calibri"/>
                          <a:cs typeface="Calibri"/>
                        </a:rPr>
                        <a:t> </a:t>
                      </a:r>
                      <a:r>
                        <a:rPr sz="1400" spc="-5" dirty="0">
                          <a:latin typeface="Calibri"/>
                          <a:cs typeface="Calibri"/>
                        </a:rPr>
                        <a:t>помощи</a:t>
                      </a:r>
                      <a:endParaRPr sz="1400">
                        <a:latin typeface="Calibri"/>
                        <a:cs typeface="Calibri"/>
                      </a:endParaRPr>
                    </a:p>
                  </a:txBody>
                  <a:tcPr marL="0" marR="0" marT="23813"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solidFill>
                      <a:srgbClr val="E7E7E7"/>
                    </a:solidFill>
                  </a:tcPr>
                </a:tc>
                <a:tc>
                  <a:txBody>
                    <a:bodyPr/>
                    <a:lstStyle/>
                    <a:p>
                      <a:pPr marL="92075" marR="171450">
                        <a:lnSpc>
                          <a:spcPct val="100000"/>
                        </a:lnSpc>
                        <a:spcBef>
                          <a:spcPts val="250"/>
                        </a:spcBef>
                      </a:pPr>
                      <a:r>
                        <a:rPr sz="1400" spc="-15" dirty="0">
                          <a:latin typeface="Calibri"/>
                          <a:cs typeface="Calibri"/>
                        </a:rPr>
                        <a:t>Может</a:t>
                      </a:r>
                      <a:r>
                        <a:rPr sz="1400" spc="-20" dirty="0">
                          <a:latin typeface="Calibri"/>
                          <a:cs typeface="Calibri"/>
                        </a:rPr>
                        <a:t> </a:t>
                      </a:r>
                      <a:r>
                        <a:rPr sz="1400" spc="-5" dirty="0">
                          <a:latin typeface="Calibri"/>
                          <a:cs typeface="Calibri"/>
                        </a:rPr>
                        <a:t>выделить</a:t>
                      </a:r>
                      <a:r>
                        <a:rPr sz="1400" spc="-35" dirty="0">
                          <a:latin typeface="Calibri"/>
                          <a:cs typeface="Calibri"/>
                        </a:rPr>
                        <a:t> </a:t>
                      </a:r>
                      <a:r>
                        <a:rPr sz="1400" spc="-10" dirty="0">
                          <a:latin typeface="Calibri"/>
                          <a:cs typeface="Calibri"/>
                        </a:rPr>
                        <a:t>главное</a:t>
                      </a:r>
                      <a:r>
                        <a:rPr sz="1400" spc="-35" dirty="0">
                          <a:latin typeface="Calibri"/>
                          <a:cs typeface="Calibri"/>
                        </a:rPr>
                        <a:t> </a:t>
                      </a:r>
                      <a:r>
                        <a:rPr sz="1400" dirty="0">
                          <a:latin typeface="Calibri"/>
                          <a:cs typeface="Calibri"/>
                        </a:rPr>
                        <a:t>при </a:t>
                      </a:r>
                      <a:r>
                        <a:rPr sz="1400" spc="-390" dirty="0">
                          <a:latin typeface="Calibri"/>
                          <a:cs typeface="Calibri"/>
                        </a:rPr>
                        <a:t> </a:t>
                      </a:r>
                      <a:r>
                        <a:rPr sz="1400" spc="-5" dirty="0">
                          <a:latin typeface="Calibri"/>
                          <a:cs typeface="Calibri"/>
                        </a:rPr>
                        <a:t>помощи</a:t>
                      </a:r>
                      <a:r>
                        <a:rPr sz="1400" spc="10" dirty="0">
                          <a:latin typeface="Calibri"/>
                          <a:cs typeface="Calibri"/>
                        </a:rPr>
                        <a:t> </a:t>
                      </a:r>
                      <a:r>
                        <a:rPr sz="1400" spc="-5" dirty="0">
                          <a:latin typeface="Calibri"/>
                          <a:cs typeface="Calibri"/>
                        </a:rPr>
                        <a:t>взрослого</a:t>
                      </a:r>
                      <a:r>
                        <a:rPr sz="1400" dirty="0">
                          <a:latin typeface="Calibri"/>
                          <a:cs typeface="Calibri"/>
                        </a:rPr>
                        <a:t> и </a:t>
                      </a:r>
                      <a:r>
                        <a:rPr sz="1400" spc="5" dirty="0">
                          <a:latin typeface="Calibri"/>
                          <a:cs typeface="Calibri"/>
                        </a:rPr>
                        <a:t> </a:t>
                      </a:r>
                      <a:r>
                        <a:rPr sz="1400" spc="-10" dirty="0">
                          <a:latin typeface="Calibri"/>
                          <a:cs typeface="Calibri"/>
                        </a:rPr>
                        <a:t>сверстника</a:t>
                      </a:r>
                      <a:endParaRPr sz="1400">
                        <a:latin typeface="Calibri"/>
                        <a:cs typeface="Calibri"/>
                      </a:endParaRPr>
                    </a:p>
                  </a:txBody>
                  <a:tcPr marL="0" marR="0" marT="23813"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solidFill>
                      <a:srgbClr val="E7E7E7"/>
                    </a:solidFill>
                  </a:tcPr>
                </a:tc>
                <a:tc>
                  <a:txBody>
                    <a:bodyPr/>
                    <a:lstStyle/>
                    <a:p>
                      <a:pPr marL="92075" marR="573405">
                        <a:lnSpc>
                          <a:spcPct val="100000"/>
                        </a:lnSpc>
                        <a:spcBef>
                          <a:spcPts val="250"/>
                        </a:spcBef>
                      </a:pPr>
                      <a:r>
                        <a:rPr sz="1400" spc="-5" dirty="0">
                          <a:latin typeface="Calibri"/>
                          <a:cs typeface="Calibri"/>
                        </a:rPr>
                        <a:t>Не</a:t>
                      </a:r>
                      <a:r>
                        <a:rPr sz="1400" dirty="0">
                          <a:latin typeface="Calibri"/>
                          <a:cs typeface="Calibri"/>
                        </a:rPr>
                        <a:t> </a:t>
                      </a:r>
                      <a:r>
                        <a:rPr sz="1400" spc="-15" dirty="0">
                          <a:latin typeface="Calibri"/>
                          <a:cs typeface="Calibri"/>
                        </a:rPr>
                        <a:t>может</a:t>
                      </a:r>
                      <a:r>
                        <a:rPr sz="1400" spc="-5" dirty="0">
                          <a:latin typeface="Calibri"/>
                          <a:cs typeface="Calibri"/>
                        </a:rPr>
                        <a:t> выделить </a:t>
                      </a:r>
                      <a:r>
                        <a:rPr sz="1400" dirty="0">
                          <a:latin typeface="Calibri"/>
                          <a:cs typeface="Calibri"/>
                        </a:rPr>
                        <a:t> </a:t>
                      </a:r>
                      <a:r>
                        <a:rPr sz="1400" spc="-10" dirty="0">
                          <a:latin typeface="Calibri"/>
                          <a:cs typeface="Calibri"/>
                        </a:rPr>
                        <a:t>главную</a:t>
                      </a:r>
                      <a:r>
                        <a:rPr sz="1400" spc="-70" dirty="0">
                          <a:latin typeface="Calibri"/>
                          <a:cs typeface="Calibri"/>
                        </a:rPr>
                        <a:t> </a:t>
                      </a:r>
                      <a:r>
                        <a:rPr sz="1400" spc="-5" dirty="0">
                          <a:latin typeface="Calibri"/>
                          <a:cs typeface="Calibri"/>
                        </a:rPr>
                        <a:t>информацию </a:t>
                      </a:r>
                      <a:r>
                        <a:rPr sz="1400" spc="-390" dirty="0">
                          <a:latin typeface="Calibri"/>
                          <a:cs typeface="Calibri"/>
                        </a:rPr>
                        <a:t> </a:t>
                      </a:r>
                      <a:r>
                        <a:rPr sz="1400" spc="-10" dirty="0">
                          <a:latin typeface="Calibri"/>
                          <a:cs typeface="Calibri"/>
                        </a:rPr>
                        <a:t>даже</a:t>
                      </a:r>
                      <a:r>
                        <a:rPr sz="1400" spc="-25" dirty="0">
                          <a:latin typeface="Calibri"/>
                          <a:cs typeface="Calibri"/>
                        </a:rPr>
                        <a:t> </a:t>
                      </a:r>
                      <a:r>
                        <a:rPr sz="1400" dirty="0">
                          <a:latin typeface="Calibri"/>
                          <a:cs typeface="Calibri"/>
                        </a:rPr>
                        <a:t>с</a:t>
                      </a:r>
                      <a:r>
                        <a:rPr sz="1400" spc="-5" dirty="0">
                          <a:latin typeface="Calibri"/>
                          <a:cs typeface="Calibri"/>
                        </a:rPr>
                        <a:t> </a:t>
                      </a:r>
                      <a:r>
                        <a:rPr sz="1400" spc="-10" dirty="0">
                          <a:latin typeface="Calibri"/>
                          <a:cs typeface="Calibri"/>
                        </a:rPr>
                        <a:t>посторонней</a:t>
                      </a:r>
                      <a:endParaRPr sz="1400">
                        <a:latin typeface="Calibri"/>
                        <a:cs typeface="Calibri"/>
                      </a:endParaRPr>
                    </a:p>
                    <a:p>
                      <a:pPr marL="92075">
                        <a:lnSpc>
                          <a:spcPct val="100000"/>
                        </a:lnSpc>
                      </a:pPr>
                      <a:r>
                        <a:rPr sz="1400" spc="-5" dirty="0">
                          <a:latin typeface="Calibri"/>
                          <a:cs typeface="Calibri"/>
                        </a:rPr>
                        <a:t>помощью</a:t>
                      </a:r>
                      <a:endParaRPr sz="1400">
                        <a:latin typeface="Calibri"/>
                        <a:cs typeface="Calibri"/>
                      </a:endParaRPr>
                    </a:p>
                  </a:txBody>
                  <a:tcPr marL="0" marR="0" marT="23813"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solidFill>
                      <a:srgbClr val="E7E7E7"/>
                    </a:solidFill>
                  </a:tcPr>
                </a:tc>
              </a:tr>
              <a:tr h="1582912">
                <a:tc>
                  <a:txBody>
                    <a:bodyPr/>
                    <a:lstStyle/>
                    <a:p>
                      <a:pPr>
                        <a:lnSpc>
                          <a:spcPct val="100000"/>
                        </a:lnSpc>
                      </a:pPr>
                      <a:endParaRPr sz="1400">
                        <a:latin typeface="Times New Roman"/>
                        <a:cs typeface="Times New Roman"/>
                      </a:endParaRPr>
                    </a:p>
                    <a:p>
                      <a:pPr marL="90805" marR="410845">
                        <a:lnSpc>
                          <a:spcPct val="100000"/>
                        </a:lnSpc>
                        <a:spcBef>
                          <a:spcPts val="1420"/>
                        </a:spcBef>
                      </a:pPr>
                      <a:r>
                        <a:rPr sz="1400" spc="-10" dirty="0">
                          <a:latin typeface="Calibri"/>
                          <a:cs typeface="Calibri"/>
                        </a:rPr>
                        <a:t>Ученик</a:t>
                      </a:r>
                      <a:r>
                        <a:rPr sz="1400" spc="15" dirty="0">
                          <a:latin typeface="Calibri"/>
                          <a:cs typeface="Calibri"/>
                        </a:rPr>
                        <a:t> </a:t>
                      </a:r>
                      <a:r>
                        <a:rPr sz="1400" spc="-15" dirty="0">
                          <a:latin typeface="Calibri"/>
                          <a:cs typeface="Calibri"/>
                        </a:rPr>
                        <a:t>может</a:t>
                      </a:r>
                      <a:r>
                        <a:rPr sz="1400" spc="-5" dirty="0">
                          <a:latin typeface="Calibri"/>
                          <a:cs typeface="Calibri"/>
                        </a:rPr>
                        <a:t> оценить </a:t>
                      </a:r>
                      <a:r>
                        <a:rPr sz="1400" dirty="0">
                          <a:latin typeface="Calibri"/>
                          <a:cs typeface="Calibri"/>
                        </a:rPr>
                        <a:t> </a:t>
                      </a:r>
                      <a:r>
                        <a:rPr sz="1400" spc="-10" dirty="0">
                          <a:latin typeface="Calibri"/>
                          <a:cs typeface="Calibri"/>
                        </a:rPr>
                        <a:t>достоверность</a:t>
                      </a:r>
                      <a:r>
                        <a:rPr sz="1400" spc="-20" dirty="0">
                          <a:latin typeface="Calibri"/>
                          <a:cs typeface="Calibri"/>
                        </a:rPr>
                        <a:t> </a:t>
                      </a:r>
                      <a:r>
                        <a:rPr sz="1400" spc="-10" dirty="0">
                          <a:latin typeface="Calibri"/>
                          <a:cs typeface="Calibri"/>
                        </a:rPr>
                        <a:t>источника</a:t>
                      </a:r>
                      <a:endParaRPr sz="1400">
                        <a:latin typeface="Calibri"/>
                        <a:cs typeface="Calibri"/>
                      </a:endParaRPr>
                    </a:p>
                  </a:txBody>
                  <a:tcPr marL="0" marR="0" marT="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solidFill>
                      <a:srgbClr val="CACACA"/>
                    </a:solidFill>
                  </a:tcPr>
                </a:tc>
                <a:tc>
                  <a:txBody>
                    <a:bodyPr/>
                    <a:lstStyle/>
                    <a:p>
                      <a:pPr marL="91440" marR="326390">
                        <a:lnSpc>
                          <a:spcPct val="100000"/>
                        </a:lnSpc>
                        <a:spcBef>
                          <a:spcPts val="250"/>
                        </a:spcBef>
                      </a:pPr>
                      <a:r>
                        <a:rPr sz="1400" spc="-5" dirty="0">
                          <a:latin typeface="Calibri"/>
                          <a:cs typeface="Calibri"/>
                        </a:rPr>
                        <a:t>Качественно</a:t>
                      </a:r>
                      <a:r>
                        <a:rPr sz="1400" spc="15" dirty="0">
                          <a:latin typeface="Calibri"/>
                          <a:cs typeface="Calibri"/>
                        </a:rPr>
                        <a:t> </a:t>
                      </a:r>
                      <a:r>
                        <a:rPr sz="1400" spc="-5" dirty="0">
                          <a:latin typeface="Calibri"/>
                          <a:cs typeface="Calibri"/>
                        </a:rPr>
                        <a:t>оценивает </a:t>
                      </a:r>
                      <a:r>
                        <a:rPr sz="1400" dirty="0">
                          <a:latin typeface="Calibri"/>
                          <a:cs typeface="Calibri"/>
                        </a:rPr>
                        <a:t> </a:t>
                      </a:r>
                      <a:r>
                        <a:rPr sz="1400" spc="-10" dirty="0">
                          <a:latin typeface="Calibri"/>
                          <a:cs typeface="Calibri"/>
                        </a:rPr>
                        <a:t>достоверность источника, </a:t>
                      </a:r>
                      <a:r>
                        <a:rPr sz="1400" spc="-395" dirty="0">
                          <a:latin typeface="Calibri"/>
                          <a:cs typeface="Calibri"/>
                        </a:rPr>
                        <a:t> </a:t>
                      </a:r>
                      <a:r>
                        <a:rPr sz="1400" spc="-5" dirty="0">
                          <a:latin typeface="Calibri"/>
                          <a:cs typeface="Calibri"/>
                        </a:rPr>
                        <a:t>проверяет</a:t>
                      </a:r>
                      <a:r>
                        <a:rPr sz="1400" dirty="0">
                          <a:latin typeface="Calibri"/>
                          <a:cs typeface="Calibri"/>
                        </a:rPr>
                        <a:t> </a:t>
                      </a:r>
                      <a:r>
                        <a:rPr sz="1400" spc="-10" dirty="0">
                          <a:latin typeface="Calibri"/>
                          <a:cs typeface="Calibri"/>
                        </a:rPr>
                        <a:t>источники</a:t>
                      </a:r>
                      <a:endParaRPr sz="1400">
                        <a:latin typeface="Calibri"/>
                        <a:cs typeface="Calibri"/>
                      </a:endParaRPr>
                    </a:p>
                    <a:p>
                      <a:pPr marL="91440">
                        <a:lnSpc>
                          <a:spcPct val="100000"/>
                        </a:lnSpc>
                      </a:pPr>
                      <a:r>
                        <a:rPr sz="1400" spc="-5" dirty="0">
                          <a:latin typeface="Calibri"/>
                          <a:cs typeface="Calibri"/>
                        </a:rPr>
                        <a:t>информации</a:t>
                      </a:r>
                      <a:endParaRPr sz="1400">
                        <a:latin typeface="Calibri"/>
                        <a:cs typeface="Calibri"/>
                      </a:endParaRPr>
                    </a:p>
                  </a:txBody>
                  <a:tcPr marL="0" marR="0" marT="23813"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solidFill>
                      <a:srgbClr val="CACACA"/>
                    </a:solidFill>
                  </a:tcPr>
                </a:tc>
                <a:tc>
                  <a:txBody>
                    <a:bodyPr/>
                    <a:lstStyle/>
                    <a:p>
                      <a:pPr marL="92075" marR="353695" algn="just">
                        <a:lnSpc>
                          <a:spcPct val="100000"/>
                        </a:lnSpc>
                        <a:spcBef>
                          <a:spcPts val="250"/>
                        </a:spcBef>
                      </a:pPr>
                      <a:r>
                        <a:rPr sz="1400" spc="-20" dirty="0">
                          <a:latin typeface="Calibri"/>
                          <a:cs typeface="Calibri"/>
                        </a:rPr>
                        <a:t>Иногда </a:t>
                      </a:r>
                      <a:r>
                        <a:rPr sz="1400" spc="-10" dirty="0">
                          <a:latin typeface="Calibri"/>
                          <a:cs typeface="Calibri"/>
                        </a:rPr>
                        <a:t>ошибается </a:t>
                      </a:r>
                      <a:r>
                        <a:rPr sz="1400" dirty="0">
                          <a:latin typeface="Calibri"/>
                          <a:cs typeface="Calibri"/>
                        </a:rPr>
                        <a:t>в </a:t>
                      </a:r>
                      <a:r>
                        <a:rPr sz="1400" spc="-10" dirty="0">
                          <a:latin typeface="Calibri"/>
                          <a:cs typeface="Calibri"/>
                        </a:rPr>
                        <a:t>оценке </a:t>
                      </a:r>
                      <a:r>
                        <a:rPr sz="1400" spc="-395" dirty="0">
                          <a:latin typeface="Calibri"/>
                          <a:cs typeface="Calibri"/>
                        </a:rPr>
                        <a:t> </a:t>
                      </a:r>
                      <a:r>
                        <a:rPr sz="1400" spc="-5" dirty="0">
                          <a:latin typeface="Calibri"/>
                          <a:cs typeface="Calibri"/>
                        </a:rPr>
                        <a:t>качества</a:t>
                      </a:r>
                      <a:r>
                        <a:rPr sz="1400" spc="5" dirty="0">
                          <a:latin typeface="Calibri"/>
                          <a:cs typeface="Calibri"/>
                        </a:rPr>
                        <a:t> </a:t>
                      </a:r>
                      <a:r>
                        <a:rPr sz="1400" spc="-10" dirty="0">
                          <a:latin typeface="Calibri"/>
                          <a:cs typeface="Calibri"/>
                        </a:rPr>
                        <a:t>источника</a:t>
                      </a:r>
                      <a:endParaRPr sz="1400">
                        <a:latin typeface="Calibri"/>
                        <a:cs typeface="Calibri"/>
                      </a:endParaRPr>
                    </a:p>
                    <a:p>
                      <a:pPr marL="92075" marR="982980" algn="just">
                        <a:lnSpc>
                          <a:spcPct val="100000"/>
                        </a:lnSpc>
                      </a:pPr>
                      <a:r>
                        <a:rPr sz="1400" spc="-5" dirty="0">
                          <a:latin typeface="Calibri"/>
                          <a:cs typeface="Calibri"/>
                        </a:rPr>
                        <a:t>информации, </a:t>
                      </a:r>
                      <a:r>
                        <a:rPr sz="1400" spc="-20" dirty="0">
                          <a:latin typeface="Calibri"/>
                          <a:cs typeface="Calibri"/>
                        </a:rPr>
                        <a:t>иногда </a:t>
                      </a:r>
                      <a:r>
                        <a:rPr sz="1400" spc="-395" dirty="0">
                          <a:latin typeface="Calibri"/>
                          <a:cs typeface="Calibri"/>
                        </a:rPr>
                        <a:t> </a:t>
                      </a:r>
                      <a:r>
                        <a:rPr sz="1400" dirty="0">
                          <a:latin typeface="Calibri"/>
                          <a:cs typeface="Calibri"/>
                        </a:rPr>
                        <a:t>проверяет</a:t>
                      </a:r>
                      <a:r>
                        <a:rPr sz="1400" spc="-55" dirty="0">
                          <a:latin typeface="Calibri"/>
                          <a:cs typeface="Calibri"/>
                        </a:rPr>
                        <a:t> </a:t>
                      </a:r>
                      <a:r>
                        <a:rPr sz="1400" spc="-10" dirty="0">
                          <a:latin typeface="Calibri"/>
                          <a:cs typeface="Calibri"/>
                        </a:rPr>
                        <a:t>источники </a:t>
                      </a:r>
                      <a:r>
                        <a:rPr sz="1400" spc="-395" dirty="0">
                          <a:latin typeface="Calibri"/>
                          <a:cs typeface="Calibri"/>
                        </a:rPr>
                        <a:t> </a:t>
                      </a:r>
                      <a:r>
                        <a:rPr sz="1400" spc="-5" dirty="0">
                          <a:latin typeface="Calibri"/>
                          <a:cs typeface="Calibri"/>
                        </a:rPr>
                        <a:t>информации</a:t>
                      </a:r>
                      <a:endParaRPr sz="1400">
                        <a:latin typeface="Calibri"/>
                        <a:cs typeface="Calibri"/>
                      </a:endParaRPr>
                    </a:p>
                  </a:txBody>
                  <a:tcPr marL="0" marR="0" marT="23813"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solidFill>
                      <a:srgbClr val="CACACA"/>
                    </a:solidFill>
                  </a:tcPr>
                </a:tc>
                <a:tc>
                  <a:txBody>
                    <a:bodyPr/>
                    <a:lstStyle/>
                    <a:p>
                      <a:pPr marL="92075" marR="358775">
                        <a:lnSpc>
                          <a:spcPct val="107200"/>
                        </a:lnSpc>
                        <a:spcBef>
                          <a:spcPts val="145"/>
                        </a:spcBef>
                      </a:pPr>
                      <a:r>
                        <a:rPr sz="1400" spc="-5" dirty="0">
                          <a:latin typeface="Calibri"/>
                          <a:cs typeface="Calibri"/>
                        </a:rPr>
                        <a:t>Не</a:t>
                      </a:r>
                      <a:r>
                        <a:rPr sz="1400" dirty="0">
                          <a:latin typeface="Calibri"/>
                          <a:cs typeface="Calibri"/>
                        </a:rPr>
                        <a:t> </a:t>
                      </a:r>
                      <a:r>
                        <a:rPr sz="1400" spc="-5" dirty="0">
                          <a:latin typeface="Calibri"/>
                          <a:cs typeface="Calibri"/>
                        </a:rPr>
                        <a:t>оценивает</a:t>
                      </a:r>
                      <a:r>
                        <a:rPr sz="1400" spc="-10" dirty="0">
                          <a:latin typeface="Calibri"/>
                          <a:cs typeface="Calibri"/>
                        </a:rPr>
                        <a:t> </a:t>
                      </a:r>
                      <a:r>
                        <a:rPr sz="1400" spc="-5" dirty="0">
                          <a:latin typeface="Calibri"/>
                          <a:cs typeface="Calibri"/>
                        </a:rPr>
                        <a:t>качество </a:t>
                      </a:r>
                      <a:r>
                        <a:rPr sz="1400" dirty="0">
                          <a:latin typeface="Calibri"/>
                          <a:cs typeface="Calibri"/>
                        </a:rPr>
                        <a:t> </a:t>
                      </a:r>
                      <a:r>
                        <a:rPr sz="1400" spc="-10" dirty="0">
                          <a:latin typeface="Calibri"/>
                          <a:cs typeface="Calibri"/>
                        </a:rPr>
                        <a:t>источника</a:t>
                      </a:r>
                      <a:r>
                        <a:rPr sz="1400" spc="-5" dirty="0">
                          <a:latin typeface="Calibri"/>
                          <a:cs typeface="Calibri"/>
                        </a:rPr>
                        <a:t> информации, </a:t>
                      </a:r>
                      <a:r>
                        <a:rPr sz="1400" spc="-395" dirty="0">
                          <a:latin typeface="Calibri"/>
                          <a:cs typeface="Calibri"/>
                        </a:rPr>
                        <a:t> </a:t>
                      </a:r>
                      <a:r>
                        <a:rPr sz="1400" dirty="0">
                          <a:latin typeface="Calibri"/>
                          <a:cs typeface="Calibri"/>
                        </a:rPr>
                        <a:t>не</a:t>
                      </a:r>
                      <a:r>
                        <a:rPr sz="1400" spc="-5" dirty="0">
                          <a:latin typeface="Calibri"/>
                          <a:cs typeface="Calibri"/>
                        </a:rPr>
                        <a:t> проверяет </a:t>
                      </a:r>
                      <a:r>
                        <a:rPr sz="1400" spc="-10" dirty="0">
                          <a:latin typeface="Calibri"/>
                          <a:cs typeface="Calibri"/>
                        </a:rPr>
                        <a:t>источник</a:t>
                      </a:r>
                      <a:endParaRPr sz="1400">
                        <a:latin typeface="Calibri"/>
                        <a:cs typeface="Calibri"/>
                      </a:endParaRPr>
                    </a:p>
                  </a:txBody>
                  <a:tcPr marL="0" marR="0" marT="13811"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solidFill>
                      <a:srgbClr val="CACACA"/>
                    </a:solidFill>
                  </a:tcPr>
                </a:tc>
              </a:tr>
            </a:tbl>
          </a:graphicData>
        </a:graphic>
      </p:graphicFrame>
    </p:spTree>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Заголовок 1"/>
          <p:cNvSpPr>
            <a:spLocks noGrp="1"/>
          </p:cNvSpPr>
          <p:nvPr>
            <p:ph type="title"/>
          </p:nvPr>
        </p:nvSpPr>
        <p:spPr/>
        <p:txBody>
          <a:bodyPr/>
          <a:lstStyle/>
          <a:p>
            <a:endParaRPr lang="ru-RU"/>
          </a:p>
        </p:txBody>
      </p:sp>
      <p:sp>
        <p:nvSpPr>
          <p:cNvPr id="3" name="Текст 2"/>
          <p:cNvSpPr>
            <a:spLocks noGrp="1"/>
          </p:cNvSpPr>
          <p:nvPr>
            <p:ph type="body" idx="1"/>
          </p:nvPr>
        </p:nvSpPr>
        <p:spPr/>
        <p:txBody>
          <a:bodyPr/>
          <a:lstStyle/>
          <a:p>
            <a:endParaRPr lang="ru-RU"/>
          </a:p>
        </p:txBody>
      </p:sp>
      <p:pic>
        <p:nvPicPr>
          <p:cNvPr id="1026" name="Picture 2" descr="C:\Users\Admin\Desktop\2023-12-28_21-45-28.png"/>
          <p:cNvPicPr>
            <a:picLocks noChangeAspect="1" noChangeArrowheads="1"/>
          </p:cNvPicPr>
          <p:nvPr/>
        </p:nvPicPr>
        <p:blipFill>
          <a:blip r:embed="rId2"/>
          <a:srcRect/>
          <a:stretch>
            <a:fillRect/>
          </a:stretch>
        </p:blipFill>
        <p:spPr bwMode="auto">
          <a:xfrm>
            <a:off x="0" y="0"/>
            <a:ext cx="9143999" cy="5143501"/>
          </a:xfrm>
          <a:prstGeom prst="rect">
            <a:avLst/>
          </a:prstGeom>
          <a:noFill/>
        </p:spPr>
      </p:pic>
    </p:spTree>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Заголовок 1"/>
          <p:cNvSpPr>
            <a:spLocks noGrp="1"/>
          </p:cNvSpPr>
          <p:nvPr>
            <p:ph type="title"/>
          </p:nvPr>
        </p:nvSpPr>
        <p:spPr>
          <a:xfrm>
            <a:off x="720000" y="539999"/>
            <a:ext cx="7704000" cy="1092857"/>
          </a:xfrm>
        </p:spPr>
        <p:txBody>
          <a:bodyPr/>
          <a:lstStyle/>
          <a:p>
            <a:r>
              <a:rPr lang="ru-RU" dirty="0" smtClean="0"/>
              <a:t>Создайте </a:t>
            </a:r>
            <a:r>
              <a:rPr lang="ru-RU" dirty="0" err="1" smtClean="0"/>
              <a:t>критериальную</a:t>
            </a:r>
            <a:r>
              <a:rPr lang="ru-RU" dirty="0" smtClean="0"/>
              <a:t> рубрику по одному предмету, которую можно будет предложить обучающимся после изучения темы</a:t>
            </a:r>
            <a:endParaRPr lang="ru-RU" dirty="0"/>
          </a:p>
        </p:txBody>
      </p:sp>
      <p:sp>
        <p:nvSpPr>
          <p:cNvPr id="3" name="Текст 2"/>
          <p:cNvSpPr>
            <a:spLocks noGrp="1"/>
          </p:cNvSpPr>
          <p:nvPr>
            <p:ph type="body" idx="1"/>
          </p:nvPr>
        </p:nvSpPr>
        <p:spPr>
          <a:xfrm>
            <a:off x="720000" y="2416628"/>
            <a:ext cx="7704000" cy="2186871"/>
          </a:xfrm>
        </p:spPr>
        <p:txBody>
          <a:bodyPr/>
          <a:lstStyle/>
          <a:p>
            <a:endParaRPr lang="ru-RU" dirty="0"/>
          </a:p>
        </p:txBody>
      </p:sp>
    </p:spTree>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Shape 1777"/>
        <p:cNvGrpSpPr/>
        <p:nvPr/>
      </p:nvGrpSpPr>
      <p:grpSpPr>
        <a:xfrm>
          <a:off x="0" y="0"/>
          <a:ext cx="0" cy="0"/>
          <a:chOff x="0" y="0"/>
          <a:chExt cx="0" cy="0"/>
        </a:xfrm>
      </p:grpSpPr>
      <p:sp>
        <p:nvSpPr>
          <p:cNvPr id="1781" name="Google Shape;1781;p65"/>
          <p:cNvSpPr txBox="1">
            <a:spLocks noGrp="1"/>
          </p:cNvSpPr>
          <p:nvPr>
            <p:ph type="subTitle" idx="1"/>
          </p:nvPr>
        </p:nvSpPr>
        <p:spPr>
          <a:xfrm>
            <a:off x="2351850" y="1758177"/>
            <a:ext cx="4440300" cy="972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endParaRPr/>
          </a:p>
        </p:txBody>
      </p:sp>
      <p:grpSp>
        <p:nvGrpSpPr>
          <p:cNvPr id="1792" name="Google Shape;1792;p65"/>
          <p:cNvGrpSpPr/>
          <p:nvPr/>
        </p:nvGrpSpPr>
        <p:grpSpPr>
          <a:xfrm rot="807327">
            <a:off x="261863" y="313015"/>
            <a:ext cx="1508549" cy="1450751"/>
            <a:chOff x="1857000" y="3245400"/>
            <a:chExt cx="1233825" cy="1186575"/>
          </a:xfrm>
        </p:grpSpPr>
        <p:sp>
          <p:nvSpPr>
            <p:cNvPr id="1793" name="Google Shape;1793;p65"/>
            <p:cNvSpPr/>
            <p:nvPr/>
          </p:nvSpPr>
          <p:spPr>
            <a:xfrm>
              <a:off x="2513000" y="4148825"/>
              <a:ext cx="463125" cy="272250"/>
            </a:xfrm>
            <a:custGeom>
              <a:avLst/>
              <a:gdLst/>
              <a:ahLst/>
              <a:cxnLst/>
              <a:rect l="l" t="t" r="r" b="b"/>
              <a:pathLst>
                <a:path w="18525" h="10890" extrusionOk="0">
                  <a:moveTo>
                    <a:pt x="12728" y="1"/>
                  </a:moveTo>
                  <a:cubicBezTo>
                    <a:pt x="12377" y="28"/>
                    <a:pt x="11899" y="1641"/>
                    <a:pt x="11664" y="2065"/>
                  </a:cubicBezTo>
                  <a:cubicBezTo>
                    <a:pt x="10979" y="3318"/>
                    <a:pt x="10015" y="4435"/>
                    <a:pt x="9005" y="5418"/>
                  </a:cubicBezTo>
                  <a:cubicBezTo>
                    <a:pt x="6527" y="7843"/>
                    <a:pt x="3263" y="9754"/>
                    <a:pt x="0" y="10889"/>
                  </a:cubicBezTo>
                  <a:cubicBezTo>
                    <a:pt x="5192" y="10331"/>
                    <a:pt x="10556" y="9114"/>
                    <a:pt x="15144" y="6626"/>
                  </a:cubicBezTo>
                  <a:cubicBezTo>
                    <a:pt x="16685" y="5788"/>
                    <a:pt x="17578" y="5409"/>
                    <a:pt x="18524" y="4066"/>
                  </a:cubicBezTo>
                  <a:cubicBezTo>
                    <a:pt x="17623" y="3976"/>
                    <a:pt x="17064" y="3038"/>
                    <a:pt x="16189" y="2651"/>
                  </a:cubicBezTo>
                  <a:cubicBezTo>
                    <a:pt x="15928" y="2543"/>
                    <a:pt x="12728" y="1"/>
                    <a:pt x="127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 name="Google Shape;1794;p65"/>
            <p:cNvSpPr/>
            <p:nvPr/>
          </p:nvSpPr>
          <p:spPr>
            <a:xfrm>
              <a:off x="2508725" y="4143800"/>
              <a:ext cx="474150" cy="281125"/>
            </a:xfrm>
            <a:custGeom>
              <a:avLst/>
              <a:gdLst/>
              <a:ahLst/>
              <a:cxnLst/>
              <a:rect l="l" t="t" r="r" b="b"/>
              <a:pathLst>
                <a:path w="18966" h="11245" extrusionOk="0">
                  <a:moveTo>
                    <a:pt x="12884" y="443"/>
                  </a:moveTo>
                  <a:lnTo>
                    <a:pt x="14486" y="1707"/>
                  </a:lnTo>
                  <a:lnTo>
                    <a:pt x="15351" y="2383"/>
                  </a:lnTo>
                  <a:lnTo>
                    <a:pt x="15793" y="2716"/>
                  </a:lnTo>
                  <a:lnTo>
                    <a:pt x="16018" y="2879"/>
                  </a:lnTo>
                  <a:lnTo>
                    <a:pt x="16135" y="2960"/>
                  </a:lnTo>
                  <a:lnTo>
                    <a:pt x="16198" y="2996"/>
                  </a:lnTo>
                  <a:lnTo>
                    <a:pt x="16225" y="3023"/>
                  </a:lnTo>
                  <a:lnTo>
                    <a:pt x="16279" y="3050"/>
                  </a:lnTo>
                  <a:cubicBezTo>
                    <a:pt x="16469" y="3131"/>
                    <a:pt x="16649" y="3248"/>
                    <a:pt x="16820" y="3393"/>
                  </a:cubicBezTo>
                  <a:cubicBezTo>
                    <a:pt x="16991" y="3528"/>
                    <a:pt x="17163" y="3681"/>
                    <a:pt x="17334" y="3834"/>
                  </a:cubicBezTo>
                  <a:cubicBezTo>
                    <a:pt x="17514" y="3987"/>
                    <a:pt x="17703" y="4141"/>
                    <a:pt x="17920" y="4267"/>
                  </a:cubicBezTo>
                  <a:cubicBezTo>
                    <a:pt x="18030" y="4333"/>
                    <a:pt x="18147" y="4389"/>
                    <a:pt x="18270" y="4431"/>
                  </a:cubicBezTo>
                  <a:lnTo>
                    <a:pt x="18270" y="4431"/>
                  </a:lnTo>
                  <a:cubicBezTo>
                    <a:pt x="18099" y="4651"/>
                    <a:pt x="17917" y="4859"/>
                    <a:pt x="17713" y="5051"/>
                  </a:cubicBezTo>
                  <a:cubicBezTo>
                    <a:pt x="17424" y="5321"/>
                    <a:pt x="17100" y="5565"/>
                    <a:pt x="16757" y="5790"/>
                  </a:cubicBezTo>
                  <a:cubicBezTo>
                    <a:pt x="16415" y="6007"/>
                    <a:pt x="16045" y="6214"/>
                    <a:pt x="15684" y="6412"/>
                  </a:cubicBezTo>
                  <a:cubicBezTo>
                    <a:pt x="15315" y="6619"/>
                    <a:pt x="14945" y="6818"/>
                    <a:pt x="14585" y="7016"/>
                  </a:cubicBezTo>
                  <a:cubicBezTo>
                    <a:pt x="13106" y="7791"/>
                    <a:pt x="11547" y="8413"/>
                    <a:pt x="9961" y="8927"/>
                  </a:cubicBezTo>
                  <a:cubicBezTo>
                    <a:pt x="8374" y="9450"/>
                    <a:pt x="6752" y="9846"/>
                    <a:pt x="5111" y="10180"/>
                  </a:cubicBezTo>
                  <a:cubicBezTo>
                    <a:pt x="3896" y="10420"/>
                    <a:pt x="2671" y="10616"/>
                    <a:pt x="1444" y="10775"/>
                  </a:cubicBezTo>
                  <a:lnTo>
                    <a:pt x="1444" y="10775"/>
                  </a:lnTo>
                  <a:cubicBezTo>
                    <a:pt x="2382" y="10395"/>
                    <a:pt x="3302" y="9962"/>
                    <a:pt x="4192" y="9477"/>
                  </a:cubicBezTo>
                  <a:cubicBezTo>
                    <a:pt x="5463" y="8783"/>
                    <a:pt x="6670" y="7981"/>
                    <a:pt x="7806" y="7070"/>
                  </a:cubicBezTo>
                  <a:cubicBezTo>
                    <a:pt x="8933" y="6160"/>
                    <a:pt x="9979" y="5150"/>
                    <a:pt x="10898" y="4005"/>
                  </a:cubicBezTo>
                  <a:cubicBezTo>
                    <a:pt x="11123" y="3726"/>
                    <a:pt x="11340" y="3429"/>
                    <a:pt x="11538" y="3122"/>
                  </a:cubicBezTo>
                  <a:cubicBezTo>
                    <a:pt x="11646" y="2969"/>
                    <a:pt x="11736" y="2816"/>
                    <a:pt x="11835" y="2662"/>
                  </a:cubicBezTo>
                  <a:cubicBezTo>
                    <a:pt x="11881" y="2581"/>
                    <a:pt x="11926" y="2500"/>
                    <a:pt x="11971" y="2419"/>
                  </a:cubicBezTo>
                  <a:lnTo>
                    <a:pt x="12007" y="2356"/>
                  </a:lnTo>
                  <a:lnTo>
                    <a:pt x="12043" y="2293"/>
                  </a:lnTo>
                  <a:cubicBezTo>
                    <a:pt x="12061" y="2248"/>
                    <a:pt x="12079" y="2203"/>
                    <a:pt x="12097" y="2158"/>
                  </a:cubicBezTo>
                  <a:cubicBezTo>
                    <a:pt x="12241" y="1824"/>
                    <a:pt x="12367" y="1482"/>
                    <a:pt x="12502" y="1157"/>
                  </a:cubicBezTo>
                  <a:cubicBezTo>
                    <a:pt x="12575" y="995"/>
                    <a:pt x="12647" y="833"/>
                    <a:pt x="12728" y="688"/>
                  </a:cubicBezTo>
                  <a:cubicBezTo>
                    <a:pt x="12764" y="616"/>
                    <a:pt x="12809" y="544"/>
                    <a:pt x="12854" y="481"/>
                  </a:cubicBezTo>
                  <a:cubicBezTo>
                    <a:pt x="12863" y="468"/>
                    <a:pt x="12874" y="455"/>
                    <a:pt x="12884" y="443"/>
                  </a:cubicBezTo>
                  <a:close/>
                  <a:moveTo>
                    <a:pt x="12906" y="1"/>
                  </a:moveTo>
                  <a:cubicBezTo>
                    <a:pt x="12897" y="1"/>
                    <a:pt x="12889" y="2"/>
                    <a:pt x="12881" y="3"/>
                  </a:cubicBezTo>
                  <a:cubicBezTo>
                    <a:pt x="12755" y="21"/>
                    <a:pt x="12701" y="75"/>
                    <a:pt x="12647" y="120"/>
                  </a:cubicBezTo>
                  <a:cubicBezTo>
                    <a:pt x="12602" y="157"/>
                    <a:pt x="12566" y="202"/>
                    <a:pt x="12539" y="247"/>
                  </a:cubicBezTo>
                  <a:cubicBezTo>
                    <a:pt x="12475" y="337"/>
                    <a:pt x="12421" y="418"/>
                    <a:pt x="12376" y="499"/>
                  </a:cubicBezTo>
                  <a:cubicBezTo>
                    <a:pt x="12286" y="670"/>
                    <a:pt x="12214" y="842"/>
                    <a:pt x="12142" y="1004"/>
                  </a:cubicBezTo>
                  <a:cubicBezTo>
                    <a:pt x="12007" y="1346"/>
                    <a:pt x="11881" y="1689"/>
                    <a:pt x="11745" y="2013"/>
                  </a:cubicBezTo>
                  <a:lnTo>
                    <a:pt x="11691" y="2122"/>
                  </a:lnTo>
                  <a:lnTo>
                    <a:pt x="11673" y="2176"/>
                  </a:lnTo>
                  <a:lnTo>
                    <a:pt x="11637" y="2239"/>
                  </a:lnTo>
                  <a:cubicBezTo>
                    <a:pt x="11592" y="2311"/>
                    <a:pt x="11556" y="2392"/>
                    <a:pt x="11502" y="2464"/>
                  </a:cubicBezTo>
                  <a:cubicBezTo>
                    <a:pt x="11421" y="2617"/>
                    <a:pt x="11322" y="2771"/>
                    <a:pt x="11222" y="2915"/>
                  </a:cubicBezTo>
                  <a:cubicBezTo>
                    <a:pt x="11033" y="3212"/>
                    <a:pt x="10826" y="3501"/>
                    <a:pt x="10601" y="3780"/>
                  </a:cubicBezTo>
                  <a:cubicBezTo>
                    <a:pt x="9717" y="4889"/>
                    <a:pt x="8690" y="5898"/>
                    <a:pt x="7590" y="6800"/>
                  </a:cubicBezTo>
                  <a:cubicBezTo>
                    <a:pt x="6472" y="7701"/>
                    <a:pt x="5282" y="8503"/>
                    <a:pt x="4029" y="9188"/>
                  </a:cubicBezTo>
                  <a:cubicBezTo>
                    <a:pt x="2776" y="9883"/>
                    <a:pt x="1469" y="10459"/>
                    <a:pt x="117" y="10937"/>
                  </a:cubicBezTo>
                  <a:cubicBezTo>
                    <a:pt x="45" y="10964"/>
                    <a:pt x="0" y="11027"/>
                    <a:pt x="9" y="11108"/>
                  </a:cubicBezTo>
                  <a:cubicBezTo>
                    <a:pt x="18" y="11184"/>
                    <a:pt x="89" y="11244"/>
                    <a:pt x="172" y="11244"/>
                  </a:cubicBezTo>
                  <a:cubicBezTo>
                    <a:pt x="178" y="11244"/>
                    <a:pt x="184" y="11244"/>
                    <a:pt x="189" y="11244"/>
                  </a:cubicBezTo>
                  <a:cubicBezTo>
                    <a:pt x="1857" y="11063"/>
                    <a:pt x="3525" y="10820"/>
                    <a:pt x="5174" y="10486"/>
                  </a:cubicBezTo>
                  <a:cubicBezTo>
                    <a:pt x="6824" y="10153"/>
                    <a:pt x="8455" y="9747"/>
                    <a:pt x="10060" y="9225"/>
                  </a:cubicBezTo>
                  <a:cubicBezTo>
                    <a:pt x="10456" y="9089"/>
                    <a:pt x="10862" y="8963"/>
                    <a:pt x="11250" y="8810"/>
                  </a:cubicBezTo>
                  <a:lnTo>
                    <a:pt x="11844" y="8594"/>
                  </a:lnTo>
                  <a:lnTo>
                    <a:pt x="12430" y="8359"/>
                  </a:lnTo>
                  <a:cubicBezTo>
                    <a:pt x="12818" y="8206"/>
                    <a:pt x="13206" y="8026"/>
                    <a:pt x="13593" y="7863"/>
                  </a:cubicBezTo>
                  <a:lnTo>
                    <a:pt x="14170" y="7593"/>
                  </a:lnTo>
                  <a:cubicBezTo>
                    <a:pt x="14359" y="7503"/>
                    <a:pt x="14549" y="7422"/>
                    <a:pt x="14738" y="7323"/>
                  </a:cubicBezTo>
                  <a:cubicBezTo>
                    <a:pt x="15117" y="7133"/>
                    <a:pt x="15495" y="6944"/>
                    <a:pt x="15865" y="6755"/>
                  </a:cubicBezTo>
                  <a:cubicBezTo>
                    <a:pt x="16234" y="6556"/>
                    <a:pt x="16613" y="6367"/>
                    <a:pt x="16982" y="6151"/>
                  </a:cubicBezTo>
                  <a:cubicBezTo>
                    <a:pt x="17352" y="5934"/>
                    <a:pt x="17713" y="5691"/>
                    <a:pt x="18037" y="5394"/>
                  </a:cubicBezTo>
                  <a:cubicBezTo>
                    <a:pt x="18362" y="5096"/>
                    <a:pt x="18650" y="4763"/>
                    <a:pt x="18902" y="4420"/>
                  </a:cubicBezTo>
                  <a:cubicBezTo>
                    <a:pt x="18929" y="4384"/>
                    <a:pt x="18947" y="4339"/>
                    <a:pt x="18947" y="4303"/>
                  </a:cubicBezTo>
                  <a:cubicBezTo>
                    <a:pt x="18965" y="4159"/>
                    <a:pt x="18866" y="4042"/>
                    <a:pt x="18731" y="4023"/>
                  </a:cubicBezTo>
                  <a:lnTo>
                    <a:pt x="18722" y="4023"/>
                  </a:lnTo>
                  <a:cubicBezTo>
                    <a:pt x="18533" y="3996"/>
                    <a:pt x="18352" y="3924"/>
                    <a:pt x="18172" y="3825"/>
                  </a:cubicBezTo>
                  <a:cubicBezTo>
                    <a:pt x="18001" y="3726"/>
                    <a:pt x="17821" y="3600"/>
                    <a:pt x="17640" y="3456"/>
                  </a:cubicBezTo>
                  <a:cubicBezTo>
                    <a:pt x="17460" y="3320"/>
                    <a:pt x="17280" y="3176"/>
                    <a:pt x="17082" y="3032"/>
                  </a:cubicBezTo>
                  <a:cubicBezTo>
                    <a:pt x="16892" y="2897"/>
                    <a:pt x="16685" y="2762"/>
                    <a:pt x="16451" y="2662"/>
                  </a:cubicBezTo>
                  <a:lnTo>
                    <a:pt x="16415" y="2644"/>
                  </a:lnTo>
                  <a:lnTo>
                    <a:pt x="16360" y="2608"/>
                  </a:lnTo>
                  <a:lnTo>
                    <a:pt x="16261" y="2536"/>
                  </a:lnTo>
                  <a:lnTo>
                    <a:pt x="16036" y="2374"/>
                  </a:lnTo>
                  <a:lnTo>
                    <a:pt x="15603" y="2049"/>
                  </a:lnTo>
                  <a:lnTo>
                    <a:pt x="14738" y="1391"/>
                  </a:lnTo>
                  <a:lnTo>
                    <a:pt x="13025" y="48"/>
                  </a:lnTo>
                  <a:lnTo>
                    <a:pt x="13016" y="39"/>
                  </a:lnTo>
                  <a:cubicBezTo>
                    <a:pt x="12987" y="17"/>
                    <a:pt x="12945" y="1"/>
                    <a:pt x="129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 name="Google Shape;1795;p65"/>
            <p:cNvSpPr/>
            <p:nvPr/>
          </p:nvSpPr>
          <p:spPr>
            <a:xfrm>
              <a:off x="1867600" y="3249925"/>
              <a:ext cx="1223225" cy="1178125"/>
            </a:xfrm>
            <a:custGeom>
              <a:avLst/>
              <a:gdLst/>
              <a:ahLst/>
              <a:cxnLst/>
              <a:rect l="l" t="t" r="r" b="b"/>
              <a:pathLst>
                <a:path w="48929" h="47125" extrusionOk="0">
                  <a:moveTo>
                    <a:pt x="2615" y="0"/>
                  </a:moveTo>
                  <a:cubicBezTo>
                    <a:pt x="1335" y="7617"/>
                    <a:pt x="541" y="15315"/>
                    <a:pt x="316" y="23049"/>
                  </a:cubicBezTo>
                  <a:cubicBezTo>
                    <a:pt x="82" y="30638"/>
                    <a:pt x="803" y="38291"/>
                    <a:pt x="100" y="45863"/>
                  </a:cubicBezTo>
                  <a:cubicBezTo>
                    <a:pt x="100" y="45944"/>
                    <a:pt x="55" y="45998"/>
                    <a:pt x="1" y="46025"/>
                  </a:cubicBezTo>
                  <a:cubicBezTo>
                    <a:pt x="5231" y="46886"/>
                    <a:pt x="10526" y="47124"/>
                    <a:pt x="15820" y="47124"/>
                  </a:cubicBezTo>
                  <a:cubicBezTo>
                    <a:pt x="17678" y="47124"/>
                    <a:pt x="19536" y="47095"/>
                    <a:pt x="21391" y="47053"/>
                  </a:cubicBezTo>
                  <a:cubicBezTo>
                    <a:pt x="22815" y="47017"/>
                    <a:pt x="24257" y="46963"/>
                    <a:pt x="25708" y="46863"/>
                  </a:cubicBezTo>
                  <a:cubicBezTo>
                    <a:pt x="31351" y="45601"/>
                    <a:pt x="37354" y="42402"/>
                    <a:pt x="38589" y="36633"/>
                  </a:cubicBezTo>
                  <a:cubicBezTo>
                    <a:pt x="38618" y="36502"/>
                    <a:pt x="38725" y="36441"/>
                    <a:pt x="38838" y="36441"/>
                  </a:cubicBezTo>
                  <a:cubicBezTo>
                    <a:pt x="38935" y="36441"/>
                    <a:pt x="39036" y="36486"/>
                    <a:pt x="39094" y="36570"/>
                  </a:cubicBezTo>
                  <a:cubicBezTo>
                    <a:pt x="40374" y="38517"/>
                    <a:pt x="42222" y="39634"/>
                    <a:pt x="44502" y="39941"/>
                  </a:cubicBezTo>
                  <a:cubicBezTo>
                    <a:pt x="47396" y="35452"/>
                    <a:pt x="47197" y="28520"/>
                    <a:pt x="47585" y="23599"/>
                  </a:cubicBezTo>
                  <a:cubicBezTo>
                    <a:pt x="48135" y="16631"/>
                    <a:pt x="48928" y="9645"/>
                    <a:pt x="48468" y="2668"/>
                  </a:cubicBezTo>
                  <a:cubicBezTo>
                    <a:pt x="33280" y="54"/>
                    <a:pt x="17929" y="1352"/>
                    <a:pt x="2642" y="9"/>
                  </a:cubicBezTo>
                  <a:cubicBezTo>
                    <a:pt x="2633" y="0"/>
                    <a:pt x="2624" y="0"/>
                    <a:pt x="26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 name="Google Shape;1796;p65"/>
            <p:cNvSpPr/>
            <p:nvPr/>
          </p:nvSpPr>
          <p:spPr>
            <a:xfrm>
              <a:off x="1857000" y="3245400"/>
              <a:ext cx="1232000" cy="1186575"/>
            </a:xfrm>
            <a:custGeom>
              <a:avLst/>
              <a:gdLst/>
              <a:ahLst/>
              <a:cxnLst/>
              <a:rect l="l" t="t" r="r" b="b"/>
              <a:pathLst>
                <a:path w="49280" h="47463" extrusionOk="0">
                  <a:moveTo>
                    <a:pt x="3133" y="33"/>
                  </a:moveTo>
                  <a:lnTo>
                    <a:pt x="3147" y="37"/>
                  </a:lnTo>
                  <a:cubicBezTo>
                    <a:pt x="3142" y="37"/>
                    <a:pt x="3138" y="35"/>
                    <a:pt x="3133" y="33"/>
                  </a:cubicBezTo>
                  <a:close/>
                  <a:moveTo>
                    <a:pt x="3174" y="372"/>
                  </a:moveTo>
                  <a:cubicBezTo>
                    <a:pt x="10770" y="1029"/>
                    <a:pt x="18401" y="1047"/>
                    <a:pt x="26015" y="1227"/>
                  </a:cubicBezTo>
                  <a:cubicBezTo>
                    <a:pt x="29837" y="1317"/>
                    <a:pt x="33668" y="1443"/>
                    <a:pt x="37481" y="1714"/>
                  </a:cubicBezTo>
                  <a:lnTo>
                    <a:pt x="40338" y="1948"/>
                  </a:lnTo>
                  <a:lnTo>
                    <a:pt x="43187" y="2245"/>
                  </a:lnTo>
                  <a:lnTo>
                    <a:pt x="46026" y="2606"/>
                  </a:lnTo>
                  <a:cubicBezTo>
                    <a:pt x="46927" y="2750"/>
                    <a:pt x="47829" y="2867"/>
                    <a:pt x="48739" y="2985"/>
                  </a:cubicBezTo>
                  <a:cubicBezTo>
                    <a:pt x="48730" y="3354"/>
                    <a:pt x="48730" y="3697"/>
                    <a:pt x="48739" y="4048"/>
                  </a:cubicBezTo>
                  <a:lnTo>
                    <a:pt x="48766" y="5211"/>
                  </a:lnTo>
                  <a:cubicBezTo>
                    <a:pt x="48784" y="5995"/>
                    <a:pt x="48793" y="6779"/>
                    <a:pt x="48784" y="7564"/>
                  </a:cubicBezTo>
                  <a:cubicBezTo>
                    <a:pt x="48766" y="9132"/>
                    <a:pt x="48721" y="10700"/>
                    <a:pt x="48631" y="12269"/>
                  </a:cubicBezTo>
                  <a:cubicBezTo>
                    <a:pt x="48478" y="15415"/>
                    <a:pt x="48207" y="18542"/>
                    <a:pt x="47955" y="21688"/>
                  </a:cubicBezTo>
                  <a:cubicBezTo>
                    <a:pt x="47892" y="22473"/>
                    <a:pt x="47829" y="23257"/>
                    <a:pt x="47775" y="24041"/>
                  </a:cubicBezTo>
                  <a:cubicBezTo>
                    <a:pt x="47721" y="24834"/>
                    <a:pt x="47676" y="25618"/>
                    <a:pt x="47639" y="26403"/>
                  </a:cubicBezTo>
                  <a:cubicBezTo>
                    <a:pt x="47558" y="27980"/>
                    <a:pt x="47486" y="29548"/>
                    <a:pt x="47333" y="31108"/>
                  </a:cubicBezTo>
                  <a:cubicBezTo>
                    <a:pt x="47180" y="32667"/>
                    <a:pt x="46954" y="34218"/>
                    <a:pt x="46567" y="35732"/>
                  </a:cubicBezTo>
                  <a:cubicBezTo>
                    <a:pt x="46188" y="37213"/>
                    <a:pt x="45645" y="38651"/>
                    <a:pt x="44846" y="39944"/>
                  </a:cubicBezTo>
                  <a:lnTo>
                    <a:pt x="44846" y="39944"/>
                  </a:lnTo>
                  <a:cubicBezTo>
                    <a:pt x="43883" y="39803"/>
                    <a:pt x="42948" y="39509"/>
                    <a:pt x="42105" y="39022"/>
                  </a:cubicBezTo>
                  <a:cubicBezTo>
                    <a:pt x="41240" y="38526"/>
                    <a:pt x="40482" y="37832"/>
                    <a:pt x="39887" y="37021"/>
                  </a:cubicBezTo>
                  <a:lnTo>
                    <a:pt x="39671" y="36714"/>
                  </a:lnTo>
                  <a:lnTo>
                    <a:pt x="39644" y="36669"/>
                  </a:lnTo>
                  <a:cubicBezTo>
                    <a:pt x="39635" y="36660"/>
                    <a:pt x="39617" y="36633"/>
                    <a:pt x="39608" y="36615"/>
                  </a:cubicBezTo>
                  <a:cubicBezTo>
                    <a:pt x="39572" y="36579"/>
                    <a:pt x="39527" y="36552"/>
                    <a:pt x="39491" y="36525"/>
                  </a:cubicBezTo>
                  <a:cubicBezTo>
                    <a:pt x="39416" y="36488"/>
                    <a:pt x="39341" y="36469"/>
                    <a:pt x="39260" y="36469"/>
                  </a:cubicBezTo>
                  <a:cubicBezTo>
                    <a:pt x="39244" y="36469"/>
                    <a:pt x="39228" y="36470"/>
                    <a:pt x="39211" y="36471"/>
                  </a:cubicBezTo>
                  <a:cubicBezTo>
                    <a:pt x="39112" y="36480"/>
                    <a:pt x="39013" y="36534"/>
                    <a:pt x="38941" y="36615"/>
                  </a:cubicBezTo>
                  <a:cubicBezTo>
                    <a:pt x="38905" y="36660"/>
                    <a:pt x="38887" y="36705"/>
                    <a:pt x="38869" y="36760"/>
                  </a:cubicBezTo>
                  <a:cubicBezTo>
                    <a:pt x="38860" y="36787"/>
                    <a:pt x="38860" y="36796"/>
                    <a:pt x="38860" y="36814"/>
                  </a:cubicBezTo>
                  <a:lnTo>
                    <a:pt x="38842" y="36859"/>
                  </a:lnTo>
                  <a:lnTo>
                    <a:pt x="38761" y="37228"/>
                  </a:lnTo>
                  <a:cubicBezTo>
                    <a:pt x="38626" y="37715"/>
                    <a:pt x="38463" y="38193"/>
                    <a:pt x="38256" y="38652"/>
                  </a:cubicBezTo>
                  <a:cubicBezTo>
                    <a:pt x="38058" y="39112"/>
                    <a:pt x="37823" y="39563"/>
                    <a:pt x="37544" y="39987"/>
                  </a:cubicBezTo>
                  <a:cubicBezTo>
                    <a:pt x="37273" y="40410"/>
                    <a:pt x="36976" y="40825"/>
                    <a:pt x="36652" y="41203"/>
                  </a:cubicBezTo>
                  <a:cubicBezTo>
                    <a:pt x="35344" y="42754"/>
                    <a:pt x="33650" y="43953"/>
                    <a:pt x="31838" y="44872"/>
                  </a:cubicBezTo>
                  <a:cubicBezTo>
                    <a:pt x="30026" y="45782"/>
                    <a:pt x="28079" y="46449"/>
                    <a:pt x="26096" y="46891"/>
                  </a:cubicBezTo>
                  <a:lnTo>
                    <a:pt x="26123" y="46891"/>
                  </a:lnTo>
                  <a:cubicBezTo>
                    <a:pt x="23978" y="46972"/>
                    <a:pt x="21842" y="47098"/>
                    <a:pt x="19687" y="47117"/>
                  </a:cubicBezTo>
                  <a:cubicBezTo>
                    <a:pt x="18556" y="47136"/>
                    <a:pt x="17424" y="47147"/>
                    <a:pt x="16292" y="47147"/>
                  </a:cubicBezTo>
                  <a:cubicBezTo>
                    <a:pt x="15279" y="47147"/>
                    <a:pt x="14265" y="47138"/>
                    <a:pt x="13251" y="47117"/>
                  </a:cubicBezTo>
                  <a:cubicBezTo>
                    <a:pt x="11106" y="47071"/>
                    <a:pt x="8970" y="46981"/>
                    <a:pt x="6833" y="46810"/>
                  </a:cubicBezTo>
                  <a:cubicBezTo>
                    <a:pt x="4777" y="46645"/>
                    <a:pt x="2720" y="46413"/>
                    <a:pt x="687" y="46091"/>
                  </a:cubicBezTo>
                  <a:lnTo>
                    <a:pt x="687" y="46091"/>
                  </a:lnTo>
                  <a:cubicBezTo>
                    <a:pt x="694" y="46042"/>
                    <a:pt x="686" y="46024"/>
                    <a:pt x="695" y="45990"/>
                  </a:cubicBezTo>
                  <a:lnTo>
                    <a:pt x="704" y="45900"/>
                  </a:lnTo>
                  <a:lnTo>
                    <a:pt x="731" y="45539"/>
                  </a:lnTo>
                  <a:lnTo>
                    <a:pt x="785" y="44818"/>
                  </a:lnTo>
                  <a:cubicBezTo>
                    <a:pt x="830" y="44340"/>
                    <a:pt x="848" y="43853"/>
                    <a:pt x="884" y="43376"/>
                  </a:cubicBezTo>
                  <a:cubicBezTo>
                    <a:pt x="902" y="42898"/>
                    <a:pt x="920" y="42411"/>
                    <a:pt x="947" y="41934"/>
                  </a:cubicBezTo>
                  <a:lnTo>
                    <a:pt x="983" y="40482"/>
                  </a:lnTo>
                  <a:cubicBezTo>
                    <a:pt x="1020" y="38553"/>
                    <a:pt x="1001" y="36624"/>
                    <a:pt x="974" y="34704"/>
                  </a:cubicBezTo>
                  <a:cubicBezTo>
                    <a:pt x="911" y="30846"/>
                    <a:pt x="785" y="26998"/>
                    <a:pt x="902" y="23158"/>
                  </a:cubicBezTo>
                  <a:cubicBezTo>
                    <a:pt x="1135" y="15524"/>
                    <a:pt x="1919" y="7908"/>
                    <a:pt x="3174" y="372"/>
                  </a:cubicBezTo>
                  <a:close/>
                  <a:moveTo>
                    <a:pt x="2894" y="1"/>
                  </a:moveTo>
                  <a:lnTo>
                    <a:pt x="2867" y="145"/>
                  </a:lnTo>
                  <a:cubicBezTo>
                    <a:pt x="1587" y="7753"/>
                    <a:pt x="803" y="15442"/>
                    <a:pt x="569" y="23149"/>
                  </a:cubicBezTo>
                  <a:cubicBezTo>
                    <a:pt x="452" y="27007"/>
                    <a:pt x="578" y="30855"/>
                    <a:pt x="641" y="34704"/>
                  </a:cubicBezTo>
                  <a:cubicBezTo>
                    <a:pt x="677" y="36633"/>
                    <a:pt x="695" y="38553"/>
                    <a:pt x="659" y="40473"/>
                  </a:cubicBezTo>
                  <a:lnTo>
                    <a:pt x="614" y="41916"/>
                  </a:lnTo>
                  <a:cubicBezTo>
                    <a:pt x="596" y="42402"/>
                    <a:pt x="578" y="42880"/>
                    <a:pt x="551" y="43358"/>
                  </a:cubicBezTo>
                  <a:cubicBezTo>
                    <a:pt x="524" y="43835"/>
                    <a:pt x="506" y="44313"/>
                    <a:pt x="461" y="44800"/>
                  </a:cubicBezTo>
                  <a:lnTo>
                    <a:pt x="407" y="45512"/>
                  </a:lnTo>
                  <a:lnTo>
                    <a:pt x="380" y="45873"/>
                  </a:lnTo>
                  <a:lnTo>
                    <a:pt x="361" y="46035"/>
                  </a:lnTo>
                  <a:cubicBezTo>
                    <a:pt x="361" y="46053"/>
                    <a:pt x="361" y="46062"/>
                    <a:pt x="334" y="46071"/>
                  </a:cubicBezTo>
                  <a:lnTo>
                    <a:pt x="1" y="46305"/>
                  </a:lnTo>
                  <a:lnTo>
                    <a:pt x="398" y="46368"/>
                  </a:lnTo>
                  <a:cubicBezTo>
                    <a:pt x="2525" y="46711"/>
                    <a:pt x="4661" y="46963"/>
                    <a:pt x="6806" y="47135"/>
                  </a:cubicBezTo>
                  <a:cubicBezTo>
                    <a:pt x="8952" y="47306"/>
                    <a:pt x="11097" y="47387"/>
                    <a:pt x="13251" y="47432"/>
                  </a:cubicBezTo>
                  <a:cubicBezTo>
                    <a:pt x="14265" y="47453"/>
                    <a:pt x="15281" y="47463"/>
                    <a:pt x="16296" y="47463"/>
                  </a:cubicBezTo>
                  <a:cubicBezTo>
                    <a:pt x="17430" y="47463"/>
                    <a:pt x="18565" y="47451"/>
                    <a:pt x="19696" y="47432"/>
                  </a:cubicBezTo>
                  <a:cubicBezTo>
                    <a:pt x="21842" y="47414"/>
                    <a:pt x="23996" y="47288"/>
                    <a:pt x="26141" y="47207"/>
                  </a:cubicBezTo>
                  <a:lnTo>
                    <a:pt x="26150" y="47207"/>
                  </a:lnTo>
                  <a:lnTo>
                    <a:pt x="26168" y="47198"/>
                  </a:lnTo>
                  <a:cubicBezTo>
                    <a:pt x="28178" y="46747"/>
                    <a:pt x="30143" y="46080"/>
                    <a:pt x="31982" y="45151"/>
                  </a:cubicBezTo>
                  <a:cubicBezTo>
                    <a:pt x="33821" y="44214"/>
                    <a:pt x="35543" y="42997"/>
                    <a:pt x="36886" y="41411"/>
                  </a:cubicBezTo>
                  <a:cubicBezTo>
                    <a:pt x="37228" y="41014"/>
                    <a:pt x="37535" y="40590"/>
                    <a:pt x="37805" y="40149"/>
                  </a:cubicBezTo>
                  <a:cubicBezTo>
                    <a:pt x="38094" y="39716"/>
                    <a:pt x="38328" y="39247"/>
                    <a:pt x="38544" y="38779"/>
                  </a:cubicBezTo>
                  <a:cubicBezTo>
                    <a:pt x="38761" y="38301"/>
                    <a:pt x="38914" y="37805"/>
                    <a:pt x="39058" y="37300"/>
                  </a:cubicBezTo>
                  <a:lnTo>
                    <a:pt x="39148" y="36922"/>
                  </a:lnTo>
                  <a:lnTo>
                    <a:pt x="39157" y="36877"/>
                  </a:lnTo>
                  <a:cubicBezTo>
                    <a:pt x="39166" y="36868"/>
                    <a:pt x="39166" y="36841"/>
                    <a:pt x="39166" y="36841"/>
                  </a:cubicBezTo>
                  <a:cubicBezTo>
                    <a:pt x="39175" y="36832"/>
                    <a:pt x="39175" y="36814"/>
                    <a:pt x="39184" y="36814"/>
                  </a:cubicBezTo>
                  <a:cubicBezTo>
                    <a:pt x="39193" y="36796"/>
                    <a:pt x="39220" y="36787"/>
                    <a:pt x="39248" y="36778"/>
                  </a:cubicBezTo>
                  <a:cubicBezTo>
                    <a:pt x="39275" y="36778"/>
                    <a:pt x="39311" y="36787"/>
                    <a:pt x="39338" y="36796"/>
                  </a:cubicBezTo>
                  <a:cubicBezTo>
                    <a:pt x="39356" y="36805"/>
                    <a:pt x="39365" y="36814"/>
                    <a:pt x="39374" y="36823"/>
                  </a:cubicBezTo>
                  <a:lnTo>
                    <a:pt x="39392" y="36841"/>
                  </a:lnTo>
                  <a:lnTo>
                    <a:pt x="39419" y="36886"/>
                  </a:lnTo>
                  <a:lnTo>
                    <a:pt x="39644" y="37201"/>
                  </a:lnTo>
                  <a:cubicBezTo>
                    <a:pt x="40266" y="38040"/>
                    <a:pt x="41041" y="38770"/>
                    <a:pt x="41952" y="39292"/>
                  </a:cubicBezTo>
                  <a:cubicBezTo>
                    <a:pt x="42862" y="39824"/>
                    <a:pt x="43872" y="40140"/>
                    <a:pt x="44908" y="40284"/>
                  </a:cubicBezTo>
                  <a:lnTo>
                    <a:pt x="45007" y="40293"/>
                  </a:lnTo>
                  <a:lnTo>
                    <a:pt x="45061" y="40212"/>
                  </a:lnTo>
                  <a:cubicBezTo>
                    <a:pt x="45927" y="38860"/>
                    <a:pt x="46495" y="37354"/>
                    <a:pt x="46900" y="35822"/>
                  </a:cubicBezTo>
                  <a:cubicBezTo>
                    <a:pt x="47297" y="34281"/>
                    <a:pt x="47540" y="32712"/>
                    <a:pt x="47712" y="31144"/>
                  </a:cubicBezTo>
                  <a:cubicBezTo>
                    <a:pt x="47874" y="29575"/>
                    <a:pt x="47964" y="27998"/>
                    <a:pt x="48054" y="26430"/>
                  </a:cubicBezTo>
                  <a:cubicBezTo>
                    <a:pt x="48099" y="25636"/>
                    <a:pt x="48144" y="24852"/>
                    <a:pt x="48207" y="24077"/>
                  </a:cubicBezTo>
                  <a:cubicBezTo>
                    <a:pt x="48261" y="23293"/>
                    <a:pt x="48334" y="22509"/>
                    <a:pt x="48406" y="21724"/>
                  </a:cubicBezTo>
                  <a:cubicBezTo>
                    <a:pt x="48667" y="18588"/>
                    <a:pt x="48965" y="15451"/>
                    <a:pt x="49145" y="12296"/>
                  </a:cubicBezTo>
                  <a:cubicBezTo>
                    <a:pt x="49217" y="10727"/>
                    <a:pt x="49280" y="9141"/>
                    <a:pt x="49280" y="7564"/>
                  </a:cubicBezTo>
                  <a:cubicBezTo>
                    <a:pt x="49280" y="6779"/>
                    <a:pt x="49262" y="5986"/>
                    <a:pt x="49235" y="5193"/>
                  </a:cubicBezTo>
                  <a:lnTo>
                    <a:pt x="49208" y="4607"/>
                  </a:lnTo>
                  <a:lnTo>
                    <a:pt x="49199" y="4310"/>
                  </a:lnTo>
                  <a:lnTo>
                    <a:pt x="49190" y="4165"/>
                  </a:lnTo>
                  <a:lnTo>
                    <a:pt x="49181" y="4003"/>
                  </a:lnTo>
                  <a:cubicBezTo>
                    <a:pt x="49154" y="3561"/>
                    <a:pt x="49109" y="3120"/>
                    <a:pt x="49055" y="2705"/>
                  </a:cubicBezTo>
                  <a:cubicBezTo>
                    <a:pt x="48081" y="2525"/>
                    <a:pt x="47081" y="2345"/>
                    <a:pt x="46089" y="2200"/>
                  </a:cubicBezTo>
                  <a:lnTo>
                    <a:pt x="43232" y="1840"/>
                  </a:lnTo>
                  <a:lnTo>
                    <a:pt x="40374" y="1551"/>
                  </a:lnTo>
                  <a:lnTo>
                    <a:pt x="37508" y="1317"/>
                  </a:lnTo>
                  <a:cubicBezTo>
                    <a:pt x="33686" y="1056"/>
                    <a:pt x="29855" y="938"/>
                    <a:pt x="26024" y="857"/>
                  </a:cubicBezTo>
                  <a:cubicBezTo>
                    <a:pt x="22193" y="776"/>
                    <a:pt x="18362" y="731"/>
                    <a:pt x="14540" y="632"/>
                  </a:cubicBezTo>
                  <a:cubicBezTo>
                    <a:pt x="10726" y="524"/>
                    <a:pt x="6903" y="353"/>
                    <a:pt x="3107" y="21"/>
                  </a:cubicBezTo>
                  <a:lnTo>
                    <a:pt x="3107" y="21"/>
                  </a:lnTo>
                  <a:cubicBezTo>
                    <a:pt x="3091" y="15"/>
                    <a:pt x="3070" y="10"/>
                    <a:pt x="3039" y="10"/>
                  </a:cubicBezTo>
                  <a:lnTo>
                    <a:pt x="289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 name="Google Shape;1797;p65"/>
            <p:cNvSpPr/>
            <p:nvPr/>
          </p:nvSpPr>
          <p:spPr>
            <a:xfrm>
              <a:off x="2004625" y="3411050"/>
              <a:ext cx="976675" cy="36075"/>
            </a:xfrm>
            <a:custGeom>
              <a:avLst/>
              <a:gdLst/>
              <a:ahLst/>
              <a:cxnLst/>
              <a:rect l="l" t="t" r="r" b="b"/>
              <a:pathLst>
                <a:path w="39067" h="1443" extrusionOk="0">
                  <a:moveTo>
                    <a:pt x="180" y="0"/>
                  </a:moveTo>
                  <a:cubicBezTo>
                    <a:pt x="0" y="0"/>
                    <a:pt x="9" y="262"/>
                    <a:pt x="180" y="271"/>
                  </a:cubicBezTo>
                  <a:cubicBezTo>
                    <a:pt x="13025" y="748"/>
                    <a:pt x="25897" y="1253"/>
                    <a:pt x="38751" y="1442"/>
                  </a:cubicBezTo>
                  <a:cubicBezTo>
                    <a:pt x="39066" y="1442"/>
                    <a:pt x="39066" y="965"/>
                    <a:pt x="38751" y="947"/>
                  </a:cubicBezTo>
                  <a:cubicBezTo>
                    <a:pt x="25906" y="424"/>
                    <a:pt x="13025" y="234"/>
                    <a:pt x="180" y="0"/>
                  </a:cubicBezTo>
                  <a:close/>
                </a:path>
              </a:pathLst>
            </a:custGeom>
            <a:solidFill>
              <a:srgbClr val="A67A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 name="Google Shape;1798;p65"/>
            <p:cNvSpPr/>
            <p:nvPr/>
          </p:nvSpPr>
          <p:spPr>
            <a:xfrm>
              <a:off x="2004625" y="3411050"/>
              <a:ext cx="976675" cy="36075"/>
            </a:xfrm>
            <a:custGeom>
              <a:avLst/>
              <a:gdLst/>
              <a:ahLst/>
              <a:cxnLst/>
              <a:rect l="l" t="t" r="r" b="b"/>
              <a:pathLst>
                <a:path w="39067" h="1443" extrusionOk="0">
                  <a:moveTo>
                    <a:pt x="180" y="0"/>
                  </a:moveTo>
                  <a:cubicBezTo>
                    <a:pt x="0" y="0"/>
                    <a:pt x="9" y="262"/>
                    <a:pt x="180" y="271"/>
                  </a:cubicBezTo>
                  <a:cubicBezTo>
                    <a:pt x="13025" y="748"/>
                    <a:pt x="25897" y="1253"/>
                    <a:pt x="38751" y="1442"/>
                  </a:cubicBezTo>
                  <a:cubicBezTo>
                    <a:pt x="39066" y="1442"/>
                    <a:pt x="39066" y="965"/>
                    <a:pt x="38751" y="947"/>
                  </a:cubicBezTo>
                  <a:cubicBezTo>
                    <a:pt x="25906" y="424"/>
                    <a:pt x="13025" y="234"/>
                    <a:pt x="180" y="0"/>
                  </a:cubicBezTo>
                  <a:close/>
                </a:path>
              </a:pathLst>
            </a:custGeom>
            <a:solidFill>
              <a:srgbClr val="1C1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99" name="Google Shape;1799;p65"/>
          <p:cNvGrpSpPr/>
          <p:nvPr/>
        </p:nvGrpSpPr>
        <p:grpSpPr>
          <a:xfrm rot="2556159">
            <a:off x="642650" y="482641"/>
            <a:ext cx="691381" cy="1184422"/>
            <a:chOff x="2946668" y="3613769"/>
            <a:chExt cx="640047" cy="1096481"/>
          </a:xfrm>
        </p:grpSpPr>
        <p:sp>
          <p:nvSpPr>
            <p:cNvPr id="1800" name="Google Shape;1800;p65"/>
            <p:cNvSpPr/>
            <p:nvPr/>
          </p:nvSpPr>
          <p:spPr>
            <a:xfrm rot="1150281">
              <a:off x="3079389" y="3651109"/>
              <a:ext cx="374604" cy="871569"/>
            </a:xfrm>
            <a:custGeom>
              <a:avLst/>
              <a:gdLst/>
              <a:ahLst/>
              <a:cxnLst/>
              <a:rect l="l" t="t" r="r" b="b"/>
              <a:pathLst>
                <a:path w="11600" h="26989" extrusionOk="0">
                  <a:moveTo>
                    <a:pt x="7894" y="394"/>
                  </a:moveTo>
                  <a:cubicBezTo>
                    <a:pt x="7952" y="394"/>
                    <a:pt x="8012" y="398"/>
                    <a:pt x="8072" y="405"/>
                  </a:cubicBezTo>
                  <a:cubicBezTo>
                    <a:pt x="8887" y="468"/>
                    <a:pt x="9608" y="875"/>
                    <a:pt x="10423" y="985"/>
                  </a:cubicBezTo>
                  <a:lnTo>
                    <a:pt x="10439" y="985"/>
                  </a:lnTo>
                  <a:cubicBezTo>
                    <a:pt x="10894" y="1189"/>
                    <a:pt x="11333" y="1518"/>
                    <a:pt x="11254" y="2333"/>
                  </a:cubicBezTo>
                  <a:cubicBezTo>
                    <a:pt x="11160" y="3164"/>
                    <a:pt x="10627" y="4214"/>
                    <a:pt x="10267" y="5044"/>
                  </a:cubicBezTo>
                  <a:cubicBezTo>
                    <a:pt x="10016" y="4684"/>
                    <a:pt x="9655" y="4386"/>
                    <a:pt x="9436" y="4276"/>
                  </a:cubicBezTo>
                  <a:cubicBezTo>
                    <a:pt x="8558" y="3822"/>
                    <a:pt x="7571" y="3571"/>
                    <a:pt x="6630" y="3273"/>
                  </a:cubicBezTo>
                  <a:cubicBezTo>
                    <a:pt x="6416" y="3209"/>
                    <a:pt x="6231" y="3159"/>
                    <a:pt x="6041" y="3159"/>
                  </a:cubicBezTo>
                  <a:cubicBezTo>
                    <a:pt x="5952" y="3159"/>
                    <a:pt x="5863" y="3170"/>
                    <a:pt x="5768" y="3195"/>
                  </a:cubicBezTo>
                  <a:cubicBezTo>
                    <a:pt x="6003" y="2693"/>
                    <a:pt x="6176" y="2176"/>
                    <a:pt x="6395" y="1674"/>
                  </a:cubicBezTo>
                  <a:cubicBezTo>
                    <a:pt x="6781" y="774"/>
                    <a:pt x="7285" y="394"/>
                    <a:pt x="7894" y="394"/>
                  </a:cubicBezTo>
                  <a:close/>
                  <a:moveTo>
                    <a:pt x="5959" y="3426"/>
                  </a:moveTo>
                  <a:cubicBezTo>
                    <a:pt x="6707" y="3426"/>
                    <a:pt x="7540" y="3948"/>
                    <a:pt x="8057" y="4135"/>
                  </a:cubicBezTo>
                  <a:cubicBezTo>
                    <a:pt x="8370" y="4245"/>
                    <a:pt x="11050" y="5154"/>
                    <a:pt x="10016" y="6345"/>
                  </a:cubicBezTo>
                  <a:cubicBezTo>
                    <a:pt x="9702" y="5703"/>
                    <a:pt x="8715" y="5436"/>
                    <a:pt x="8260" y="5264"/>
                  </a:cubicBezTo>
                  <a:cubicBezTo>
                    <a:pt x="7864" y="5132"/>
                    <a:pt x="6564" y="4520"/>
                    <a:pt x="5630" y="4520"/>
                  </a:cubicBezTo>
                  <a:cubicBezTo>
                    <a:pt x="5457" y="4520"/>
                    <a:pt x="5297" y="4541"/>
                    <a:pt x="5157" y="4590"/>
                  </a:cubicBezTo>
                  <a:cubicBezTo>
                    <a:pt x="5063" y="4590"/>
                    <a:pt x="4969" y="4637"/>
                    <a:pt x="4875" y="4684"/>
                  </a:cubicBezTo>
                  <a:cubicBezTo>
                    <a:pt x="4796" y="4480"/>
                    <a:pt x="4796" y="4198"/>
                    <a:pt x="4937" y="3932"/>
                  </a:cubicBezTo>
                  <a:cubicBezTo>
                    <a:pt x="5016" y="3791"/>
                    <a:pt x="5110" y="3696"/>
                    <a:pt x="5204" y="3634"/>
                  </a:cubicBezTo>
                  <a:cubicBezTo>
                    <a:pt x="5213" y="3643"/>
                    <a:pt x="5222" y="3652"/>
                    <a:pt x="5231" y="3652"/>
                  </a:cubicBezTo>
                  <a:cubicBezTo>
                    <a:pt x="5238" y="3652"/>
                    <a:pt x="5244" y="3647"/>
                    <a:pt x="5251" y="3634"/>
                  </a:cubicBezTo>
                  <a:cubicBezTo>
                    <a:pt x="5467" y="3484"/>
                    <a:pt x="5708" y="3426"/>
                    <a:pt x="5959" y="3426"/>
                  </a:cubicBezTo>
                  <a:close/>
                  <a:moveTo>
                    <a:pt x="5331" y="4825"/>
                  </a:moveTo>
                  <a:cubicBezTo>
                    <a:pt x="6116" y="4825"/>
                    <a:pt x="7484" y="5382"/>
                    <a:pt x="7727" y="5468"/>
                  </a:cubicBezTo>
                  <a:cubicBezTo>
                    <a:pt x="8088" y="5577"/>
                    <a:pt x="10361" y="6095"/>
                    <a:pt x="9671" y="7443"/>
                  </a:cubicBezTo>
                  <a:cubicBezTo>
                    <a:pt x="9138" y="6628"/>
                    <a:pt x="7837" y="6361"/>
                    <a:pt x="7148" y="6173"/>
                  </a:cubicBezTo>
                  <a:cubicBezTo>
                    <a:pt x="6773" y="6066"/>
                    <a:pt x="6128" y="5813"/>
                    <a:pt x="5486" y="5813"/>
                  </a:cubicBezTo>
                  <a:cubicBezTo>
                    <a:pt x="5189" y="5813"/>
                    <a:pt x="4892" y="5867"/>
                    <a:pt x="4624" y="6016"/>
                  </a:cubicBezTo>
                  <a:cubicBezTo>
                    <a:pt x="4624" y="5828"/>
                    <a:pt x="4624" y="5656"/>
                    <a:pt x="4718" y="5483"/>
                  </a:cubicBezTo>
                  <a:cubicBezTo>
                    <a:pt x="4796" y="5295"/>
                    <a:pt x="4922" y="5186"/>
                    <a:pt x="5063" y="5076"/>
                  </a:cubicBezTo>
                  <a:cubicBezTo>
                    <a:pt x="5076" y="5063"/>
                    <a:pt x="5078" y="5040"/>
                    <a:pt x="5070" y="5040"/>
                  </a:cubicBezTo>
                  <a:cubicBezTo>
                    <a:pt x="5068" y="5040"/>
                    <a:pt x="5066" y="5041"/>
                    <a:pt x="5063" y="5044"/>
                  </a:cubicBezTo>
                  <a:cubicBezTo>
                    <a:pt x="4718" y="5107"/>
                    <a:pt x="4405" y="5671"/>
                    <a:pt x="4577" y="6032"/>
                  </a:cubicBezTo>
                  <a:cubicBezTo>
                    <a:pt x="4452" y="6110"/>
                    <a:pt x="4342" y="6204"/>
                    <a:pt x="4232" y="6314"/>
                  </a:cubicBezTo>
                  <a:cubicBezTo>
                    <a:pt x="4279" y="5640"/>
                    <a:pt x="4655" y="5154"/>
                    <a:pt x="5126" y="4841"/>
                  </a:cubicBezTo>
                  <a:cubicBezTo>
                    <a:pt x="5188" y="4830"/>
                    <a:pt x="5257" y="4825"/>
                    <a:pt x="5331" y="4825"/>
                  </a:cubicBezTo>
                  <a:close/>
                  <a:moveTo>
                    <a:pt x="4373" y="7160"/>
                  </a:moveTo>
                  <a:cubicBezTo>
                    <a:pt x="4373" y="7223"/>
                    <a:pt x="4373" y="7270"/>
                    <a:pt x="4405" y="7302"/>
                  </a:cubicBezTo>
                  <a:cubicBezTo>
                    <a:pt x="4326" y="7474"/>
                    <a:pt x="4263" y="7646"/>
                    <a:pt x="4201" y="7819"/>
                  </a:cubicBezTo>
                  <a:cubicBezTo>
                    <a:pt x="4201" y="7772"/>
                    <a:pt x="4201" y="7740"/>
                    <a:pt x="4185" y="7709"/>
                  </a:cubicBezTo>
                  <a:cubicBezTo>
                    <a:pt x="4248" y="7505"/>
                    <a:pt x="4310" y="7333"/>
                    <a:pt x="4373" y="7160"/>
                  </a:cubicBezTo>
                  <a:close/>
                  <a:moveTo>
                    <a:pt x="5232" y="6227"/>
                  </a:moveTo>
                  <a:cubicBezTo>
                    <a:pt x="5264" y="6227"/>
                    <a:pt x="5297" y="6230"/>
                    <a:pt x="5329" y="6236"/>
                  </a:cubicBezTo>
                  <a:cubicBezTo>
                    <a:pt x="5517" y="6236"/>
                    <a:pt x="5690" y="6251"/>
                    <a:pt x="5862" y="6283"/>
                  </a:cubicBezTo>
                  <a:cubicBezTo>
                    <a:pt x="6395" y="6361"/>
                    <a:pt x="6897" y="6471"/>
                    <a:pt x="7383" y="6643"/>
                  </a:cubicBezTo>
                  <a:cubicBezTo>
                    <a:pt x="7759" y="6769"/>
                    <a:pt x="8119" y="6925"/>
                    <a:pt x="8480" y="7113"/>
                  </a:cubicBezTo>
                  <a:cubicBezTo>
                    <a:pt x="8762" y="7270"/>
                    <a:pt x="10361" y="8195"/>
                    <a:pt x="9170" y="9277"/>
                  </a:cubicBezTo>
                  <a:cubicBezTo>
                    <a:pt x="9217" y="9151"/>
                    <a:pt x="9248" y="9026"/>
                    <a:pt x="9295" y="8900"/>
                  </a:cubicBezTo>
                  <a:cubicBezTo>
                    <a:pt x="9326" y="8806"/>
                    <a:pt x="9295" y="8775"/>
                    <a:pt x="9248" y="8775"/>
                  </a:cubicBezTo>
                  <a:lnTo>
                    <a:pt x="9217" y="8681"/>
                  </a:lnTo>
                  <a:cubicBezTo>
                    <a:pt x="9232" y="8634"/>
                    <a:pt x="9232" y="8603"/>
                    <a:pt x="9201" y="8571"/>
                  </a:cubicBezTo>
                  <a:cubicBezTo>
                    <a:pt x="7978" y="7443"/>
                    <a:pt x="6160" y="7113"/>
                    <a:pt x="4530" y="6988"/>
                  </a:cubicBezTo>
                  <a:cubicBezTo>
                    <a:pt x="4522" y="6985"/>
                    <a:pt x="4514" y="6984"/>
                    <a:pt x="4506" y="6984"/>
                  </a:cubicBezTo>
                  <a:cubicBezTo>
                    <a:pt x="4472" y="6984"/>
                    <a:pt x="4446" y="7012"/>
                    <a:pt x="4420" y="7051"/>
                  </a:cubicBezTo>
                  <a:cubicBezTo>
                    <a:pt x="4661" y="6498"/>
                    <a:pt x="4928" y="6227"/>
                    <a:pt x="5232" y="6227"/>
                  </a:cubicBezTo>
                  <a:close/>
                  <a:moveTo>
                    <a:pt x="6270" y="7740"/>
                  </a:moveTo>
                  <a:cubicBezTo>
                    <a:pt x="6771" y="7913"/>
                    <a:pt x="7257" y="8101"/>
                    <a:pt x="7759" y="8289"/>
                  </a:cubicBezTo>
                  <a:cubicBezTo>
                    <a:pt x="7759" y="8352"/>
                    <a:pt x="7759" y="8414"/>
                    <a:pt x="7759" y="8461"/>
                  </a:cubicBezTo>
                  <a:cubicBezTo>
                    <a:pt x="6176" y="12082"/>
                    <a:pt x="4812" y="16001"/>
                    <a:pt x="3715" y="19763"/>
                  </a:cubicBezTo>
                  <a:cubicBezTo>
                    <a:pt x="3684" y="19308"/>
                    <a:pt x="3495" y="18963"/>
                    <a:pt x="3182" y="18838"/>
                  </a:cubicBezTo>
                  <a:cubicBezTo>
                    <a:pt x="3121" y="18819"/>
                    <a:pt x="3058" y="18809"/>
                    <a:pt x="2994" y="18809"/>
                  </a:cubicBezTo>
                  <a:cubicBezTo>
                    <a:pt x="2639" y="18809"/>
                    <a:pt x="2233" y="19088"/>
                    <a:pt x="1928" y="19512"/>
                  </a:cubicBezTo>
                  <a:cubicBezTo>
                    <a:pt x="2618" y="17662"/>
                    <a:pt x="3260" y="15797"/>
                    <a:pt x="3903" y="13932"/>
                  </a:cubicBezTo>
                  <a:cubicBezTo>
                    <a:pt x="4248" y="12960"/>
                    <a:pt x="4593" y="11973"/>
                    <a:pt x="4937" y="11001"/>
                  </a:cubicBezTo>
                  <a:cubicBezTo>
                    <a:pt x="5094" y="10562"/>
                    <a:pt x="5235" y="10123"/>
                    <a:pt x="5392" y="9684"/>
                  </a:cubicBezTo>
                  <a:cubicBezTo>
                    <a:pt x="5423" y="9621"/>
                    <a:pt x="5800" y="8430"/>
                    <a:pt x="5956" y="7866"/>
                  </a:cubicBezTo>
                  <a:cubicBezTo>
                    <a:pt x="6066" y="7819"/>
                    <a:pt x="6160" y="7772"/>
                    <a:pt x="6270" y="7740"/>
                  </a:cubicBezTo>
                  <a:close/>
                  <a:moveTo>
                    <a:pt x="8010" y="8399"/>
                  </a:moveTo>
                  <a:cubicBezTo>
                    <a:pt x="8213" y="8477"/>
                    <a:pt x="8433" y="8571"/>
                    <a:pt x="8637" y="8650"/>
                  </a:cubicBezTo>
                  <a:cubicBezTo>
                    <a:pt x="8762" y="8728"/>
                    <a:pt x="8856" y="8853"/>
                    <a:pt x="8919" y="9010"/>
                  </a:cubicBezTo>
                  <a:cubicBezTo>
                    <a:pt x="8934" y="9073"/>
                    <a:pt x="8950" y="9135"/>
                    <a:pt x="8966" y="9198"/>
                  </a:cubicBezTo>
                  <a:cubicBezTo>
                    <a:pt x="8981" y="9230"/>
                    <a:pt x="8981" y="9245"/>
                    <a:pt x="8997" y="9245"/>
                  </a:cubicBezTo>
                  <a:cubicBezTo>
                    <a:pt x="8401" y="10860"/>
                    <a:pt x="7790" y="12490"/>
                    <a:pt x="7195" y="14120"/>
                  </a:cubicBezTo>
                  <a:cubicBezTo>
                    <a:pt x="7492" y="13242"/>
                    <a:pt x="7759" y="12364"/>
                    <a:pt x="8057" y="11502"/>
                  </a:cubicBezTo>
                  <a:cubicBezTo>
                    <a:pt x="8307" y="10687"/>
                    <a:pt x="8715" y="9825"/>
                    <a:pt x="8574" y="8979"/>
                  </a:cubicBezTo>
                  <a:cubicBezTo>
                    <a:pt x="8574" y="8972"/>
                    <a:pt x="8569" y="8968"/>
                    <a:pt x="8562" y="8968"/>
                  </a:cubicBezTo>
                  <a:cubicBezTo>
                    <a:pt x="8553" y="8968"/>
                    <a:pt x="8543" y="8976"/>
                    <a:pt x="8543" y="8994"/>
                  </a:cubicBezTo>
                  <a:cubicBezTo>
                    <a:pt x="8574" y="9982"/>
                    <a:pt x="8213" y="10922"/>
                    <a:pt x="7900" y="11863"/>
                  </a:cubicBezTo>
                  <a:cubicBezTo>
                    <a:pt x="7586" y="12819"/>
                    <a:pt x="7257" y="13791"/>
                    <a:pt x="6944" y="14747"/>
                  </a:cubicBezTo>
                  <a:cubicBezTo>
                    <a:pt x="6850" y="15013"/>
                    <a:pt x="6771" y="15280"/>
                    <a:pt x="6677" y="15546"/>
                  </a:cubicBezTo>
                  <a:cubicBezTo>
                    <a:pt x="6113" y="17161"/>
                    <a:pt x="5549" y="18759"/>
                    <a:pt x="5016" y="20374"/>
                  </a:cubicBezTo>
                  <a:cubicBezTo>
                    <a:pt x="4922" y="20050"/>
                    <a:pt x="4699" y="19875"/>
                    <a:pt x="4429" y="19875"/>
                  </a:cubicBezTo>
                  <a:cubicBezTo>
                    <a:pt x="4203" y="19875"/>
                    <a:pt x="3943" y="19999"/>
                    <a:pt x="3699" y="20264"/>
                  </a:cubicBezTo>
                  <a:cubicBezTo>
                    <a:pt x="5110" y="16314"/>
                    <a:pt x="6568" y="12380"/>
                    <a:pt x="8010" y="8430"/>
                  </a:cubicBezTo>
                  <a:cubicBezTo>
                    <a:pt x="8010" y="8414"/>
                    <a:pt x="8010" y="8414"/>
                    <a:pt x="8010" y="8399"/>
                  </a:cubicBezTo>
                  <a:close/>
                  <a:moveTo>
                    <a:pt x="1630" y="23195"/>
                  </a:moveTo>
                  <a:cubicBezTo>
                    <a:pt x="1724" y="23211"/>
                    <a:pt x="1834" y="23242"/>
                    <a:pt x="1912" y="23305"/>
                  </a:cubicBezTo>
                  <a:cubicBezTo>
                    <a:pt x="1944" y="23321"/>
                    <a:pt x="1959" y="23336"/>
                    <a:pt x="1991" y="23352"/>
                  </a:cubicBezTo>
                  <a:cubicBezTo>
                    <a:pt x="1991" y="23352"/>
                    <a:pt x="2006" y="23368"/>
                    <a:pt x="2006" y="23383"/>
                  </a:cubicBezTo>
                  <a:cubicBezTo>
                    <a:pt x="1897" y="23321"/>
                    <a:pt x="1787" y="23274"/>
                    <a:pt x="1662" y="23242"/>
                  </a:cubicBezTo>
                  <a:cubicBezTo>
                    <a:pt x="1646" y="23227"/>
                    <a:pt x="1646" y="23211"/>
                    <a:pt x="1630" y="23195"/>
                  </a:cubicBezTo>
                  <a:close/>
                  <a:moveTo>
                    <a:pt x="1019" y="23477"/>
                  </a:moveTo>
                  <a:cubicBezTo>
                    <a:pt x="1035" y="23509"/>
                    <a:pt x="1050" y="23556"/>
                    <a:pt x="1066" y="23603"/>
                  </a:cubicBezTo>
                  <a:cubicBezTo>
                    <a:pt x="1050" y="23650"/>
                    <a:pt x="1035" y="23697"/>
                    <a:pt x="1019" y="23744"/>
                  </a:cubicBezTo>
                  <a:cubicBezTo>
                    <a:pt x="1003" y="23760"/>
                    <a:pt x="988" y="23775"/>
                    <a:pt x="972" y="23807"/>
                  </a:cubicBezTo>
                  <a:cubicBezTo>
                    <a:pt x="972" y="23760"/>
                    <a:pt x="972" y="23713"/>
                    <a:pt x="972" y="23666"/>
                  </a:cubicBezTo>
                  <a:cubicBezTo>
                    <a:pt x="988" y="23619"/>
                    <a:pt x="1003" y="23556"/>
                    <a:pt x="1019" y="23493"/>
                  </a:cubicBezTo>
                  <a:cubicBezTo>
                    <a:pt x="1019" y="23493"/>
                    <a:pt x="1019" y="23477"/>
                    <a:pt x="1019" y="23477"/>
                  </a:cubicBezTo>
                  <a:close/>
                  <a:moveTo>
                    <a:pt x="1072" y="18956"/>
                  </a:moveTo>
                  <a:cubicBezTo>
                    <a:pt x="1135" y="18956"/>
                    <a:pt x="1196" y="18969"/>
                    <a:pt x="1254" y="18995"/>
                  </a:cubicBezTo>
                  <a:cubicBezTo>
                    <a:pt x="1630" y="19167"/>
                    <a:pt x="1614" y="19669"/>
                    <a:pt x="1583" y="20202"/>
                  </a:cubicBezTo>
                  <a:cubicBezTo>
                    <a:pt x="1583" y="20263"/>
                    <a:pt x="1623" y="20305"/>
                    <a:pt x="1668" y="20305"/>
                  </a:cubicBezTo>
                  <a:cubicBezTo>
                    <a:pt x="1704" y="20305"/>
                    <a:pt x="1744" y="20279"/>
                    <a:pt x="1771" y="20217"/>
                  </a:cubicBezTo>
                  <a:cubicBezTo>
                    <a:pt x="1803" y="20123"/>
                    <a:pt x="1834" y="20013"/>
                    <a:pt x="1850" y="19919"/>
                  </a:cubicBezTo>
                  <a:cubicBezTo>
                    <a:pt x="2149" y="19427"/>
                    <a:pt x="2521" y="19199"/>
                    <a:pt x="2832" y="19199"/>
                  </a:cubicBezTo>
                  <a:cubicBezTo>
                    <a:pt x="3302" y="19199"/>
                    <a:pt x="3634" y="19719"/>
                    <a:pt x="3370" y="20625"/>
                  </a:cubicBezTo>
                  <a:cubicBezTo>
                    <a:pt x="3337" y="20748"/>
                    <a:pt x="3386" y="20811"/>
                    <a:pt x="3450" y="20811"/>
                  </a:cubicBezTo>
                  <a:cubicBezTo>
                    <a:pt x="3507" y="20811"/>
                    <a:pt x="3575" y="20760"/>
                    <a:pt x="3605" y="20656"/>
                  </a:cubicBezTo>
                  <a:cubicBezTo>
                    <a:pt x="3605" y="20640"/>
                    <a:pt x="3605" y="20640"/>
                    <a:pt x="3621" y="20625"/>
                  </a:cubicBezTo>
                  <a:cubicBezTo>
                    <a:pt x="3621" y="20625"/>
                    <a:pt x="3636" y="20625"/>
                    <a:pt x="3636" y="20609"/>
                  </a:cubicBezTo>
                  <a:cubicBezTo>
                    <a:pt x="3860" y="20314"/>
                    <a:pt x="4092" y="20183"/>
                    <a:pt x="4289" y="20183"/>
                  </a:cubicBezTo>
                  <a:cubicBezTo>
                    <a:pt x="4604" y="20183"/>
                    <a:pt x="4829" y="20517"/>
                    <a:pt x="4781" y="21048"/>
                  </a:cubicBezTo>
                  <a:cubicBezTo>
                    <a:pt x="4781" y="21064"/>
                    <a:pt x="4781" y="21064"/>
                    <a:pt x="4781" y="21079"/>
                  </a:cubicBezTo>
                  <a:cubicBezTo>
                    <a:pt x="4765" y="21079"/>
                    <a:pt x="4765" y="21095"/>
                    <a:pt x="4765" y="21111"/>
                  </a:cubicBezTo>
                  <a:cubicBezTo>
                    <a:pt x="4075" y="22035"/>
                    <a:pt x="3401" y="22976"/>
                    <a:pt x="2712" y="23901"/>
                  </a:cubicBezTo>
                  <a:cubicBezTo>
                    <a:pt x="2696" y="23932"/>
                    <a:pt x="2665" y="23963"/>
                    <a:pt x="2618" y="24010"/>
                  </a:cubicBezTo>
                  <a:cubicBezTo>
                    <a:pt x="2649" y="23979"/>
                    <a:pt x="2649" y="23948"/>
                    <a:pt x="2649" y="23916"/>
                  </a:cubicBezTo>
                  <a:cubicBezTo>
                    <a:pt x="2557" y="23255"/>
                    <a:pt x="2083" y="22825"/>
                    <a:pt x="1552" y="22825"/>
                  </a:cubicBezTo>
                  <a:cubicBezTo>
                    <a:pt x="1177" y="22825"/>
                    <a:pt x="773" y="23040"/>
                    <a:pt x="455" y="23540"/>
                  </a:cubicBezTo>
                  <a:cubicBezTo>
                    <a:pt x="455" y="23462"/>
                    <a:pt x="439" y="23383"/>
                    <a:pt x="439" y="23305"/>
                  </a:cubicBezTo>
                  <a:cubicBezTo>
                    <a:pt x="345" y="22161"/>
                    <a:pt x="266" y="21001"/>
                    <a:pt x="172" y="19857"/>
                  </a:cubicBezTo>
                  <a:cubicBezTo>
                    <a:pt x="157" y="19810"/>
                    <a:pt x="141" y="19778"/>
                    <a:pt x="110" y="19778"/>
                  </a:cubicBezTo>
                  <a:cubicBezTo>
                    <a:pt x="141" y="19731"/>
                    <a:pt x="172" y="19684"/>
                    <a:pt x="204" y="19622"/>
                  </a:cubicBezTo>
                  <a:cubicBezTo>
                    <a:pt x="235" y="19575"/>
                    <a:pt x="235" y="19543"/>
                    <a:pt x="235" y="19512"/>
                  </a:cubicBezTo>
                  <a:cubicBezTo>
                    <a:pt x="478" y="19192"/>
                    <a:pt x="794" y="18956"/>
                    <a:pt x="1072" y="18956"/>
                  </a:cubicBezTo>
                  <a:close/>
                  <a:moveTo>
                    <a:pt x="1567" y="23697"/>
                  </a:moveTo>
                  <a:lnTo>
                    <a:pt x="1646" y="23713"/>
                  </a:lnTo>
                  <a:cubicBezTo>
                    <a:pt x="1583" y="23885"/>
                    <a:pt x="1505" y="24042"/>
                    <a:pt x="1442" y="24214"/>
                  </a:cubicBezTo>
                  <a:cubicBezTo>
                    <a:pt x="1489" y="24042"/>
                    <a:pt x="1536" y="23869"/>
                    <a:pt x="1567" y="23697"/>
                  </a:cubicBezTo>
                  <a:close/>
                  <a:moveTo>
                    <a:pt x="2116" y="23791"/>
                  </a:moveTo>
                  <a:cubicBezTo>
                    <a:pt x="2100" y="23869"/>
                    <a:pt x="2069" y="23932"/>
                    <a:pt x="2038" y="23995"/>
                  </a:cubicBezTo>
                  <a:cubicBezTo>
                    <a:pt x="1991" y="24089"/>
                    <a:pt x="1928" y="24198"/>
                    <a:pt x="1865" y="24293"/>
                  </a:cubicBezTo>
                  <a:cubicBezTo>
                    <a:pt x="1944" y="24120"/>
                    <a:pt x="2022" y="23963"/>
                    <a:pt x="2100" y="23791"/>
                  </a:cubicBezTo>
                  <a:close/>
                  <a:moveTo>
                    <a:pt x="2336" y="23838"/>
                  </a:moveTo>
                  <a:cubicBezTo>
                    <a:pt x="2367" y="23901"/>
                    <a:pt x="2414" y="23963"/>
                    <a:pt x="2461" y="24010"/>
                  </a:cubicBezTo>
                  <a:cubicBezTo>
                    <a:pt x="2449" y="24005"/>
                    <a:pt x="2436" y="24001"/>
                    <a:pt x="2422" y="24001"/>
                  </a:cubicBezTo>
                  <a:cubicBezTo>
                    <a:pt x="2397" y="24001"/>
                    <a:pt x="2371" y="24012"/>
                    <a:pt x="2351" y="24042"/>
                  </a:cubicBezTo>
                  <a:cubicBezTo>
                    <a:pt x="2257" y="24136"/>
                    <a:pt x="2163" y="24246"/>
                    <a:pt x="2085" y="24340"/>
                  </a:cubicBezTo>
                  <a:cubicBezTo>
                    <a:pt x="2116" y="24277"/>
                    <a:pt x="2147" y="24214"/>
                    <a:pt x="2179" y="24136"/>
                  </a:cubicBezTo>
                  <a:cubicBezTo>
                    <a:pt x="2226" y="24057"/>
                    <a:pt x="2257" y="23995"/>
                    <a:pt x="2288" y="23932"/>
                  </a:cubicBezTo>
                  <a:cubicBezTo>
                    <a:pt x="2304" y="23901"/>
                    <a:pt x="2320" y="23869"/>
                    <a:pt x="2336" y="23838"/>
                  </a:cubicBezTo>
                  <a:close/>
                  <a:moveTo>
                    <a:pt x="1865" y="23744"/>
                  </a:moveTo>
                  <a:cubicBezTo>
                    <a:pt x="1881" y="23744"/>
                    <a:pt x="1897" y="23744"/>
                    <a:pt x="1928" y="23760"/>
                  </a:cubicBezTo>
                  <a:cubicBezTo>
                    <a:pt x="1787" y="24057"/>
                    <a:pt x="1630" y="24355"/>
                    <a:pt x="1489" y="24653"/>
                  </a:cubicBezTo>
                  <a:cubicBezTo>
                    <a:pt x="1599" y="24355"/>
                    <a:pt x="1709" y="24042"/>
                    <a:pt x="1818" y="23744"/>
                  </a:cubicBezTo>
                  <a:close/>
                  <a:moveTo>
                    <a:pt x="2602" y="24042"/>
                  </a:moveTo>
                  <a:lnTo>
                    <a:pt x="2602" y="24042"/>
                  </a:lnTo>
                  <a:cubicBezTo>
                    <a:pt x="2351" y="24402"/>
                    <a:pt x="1834" y="25170"/>
                    <a:pt x="1379" y="25703"/>
                  </a:cubicBezTo>
                  <a:cubicBezTo>
                    <a:pt x="1677" y="25139"/>
                    <a:pt x="2038" y="24637"/>
                    <a:pt x="2477" y="24183"/>
                  </a:cubicBezTo>
                  <a:cubicBezTo>
                    <a:pt x="2508" y="24151"/>
                    <a:pt x="2524" y="24104"/>
                    <a:pt x="2508" y="24073"/>
                  </a:cubicBezTo>
                  <a:lnTo>
                    <a:pt x="2508" y="24073"/>
                  </a:lnTo>
                  <a:cubicBezTo>
                    <a:pt x="2512" y="24077"/>
                    <a:pt x="2519" y="24079"/>
                    <a:pt x="2526" y="24079"/>
                  </a:cubicBezTo>
                  <a:cubicBezTo>
                    <a:pt x="2548" y="24079"/>
                    <a:pt x="2579" y="24065"/>
                    <a:pt x="2602" y="24042"/>
                  </a:cubicBezTo>
                  <a:close/>
                  <a:moveTo>
                    <a:pt x="815" y="23383"/>
                  </a:moveTo>
                  <a:cubicBezTo>
                    <a:pt x="815" y="23430"/>
                    <a:pt x="815" y="23477"/>
                    <a:pt x="815" y="23524"/>
                  </a:cubicBezTo>
                  <a:cubicBezTo>
                    <a:pt x="799" y="23572"/>
                    <a:pt x="784" y="23619"/>
                    <a:pt x="784" y="23681"/>
                  </a:cubicBezTo>
                  <a:cubicBezTo>
                    <a:pt x="784" y="23713"/>
                    <a:pt x="799" y="23744"/>
                    <a:pt x="815" y="23760"/>
                  </a:cubicBezTo>
                  <a:cubicBezTo>
                    <a:pt x="815" y="24026"/>
                    <a:pt x="799" y="24293"/>
                    <a:pt x="784" y="24559"/>
                  </a:cubicBezTo>
                  <a:cubicBezTo>
                    <a:pt x="784" y="24230"/>
                    <a:pt x="784" y="23901"/>
                    <a:pt x="768" y="23572"/>
                  </a:cubicBezTo>
                  <a:cubicBezTo>
                    <a:pt x="768" y="23542"/>
                    <a:pt x="747" y="23526"/>
                    <a:pt x="723" y="23526"/>
                  </a:cubicBezTo>
                  <a:cubicBezTo>
                    <a:pt x="697" y="23526"/>
                    <a:pt x="667" y="23546"/>
                    <a:pt x="658" y="23587"/>
                  </a:cubicBezTo>
                  <a:cubicBezTo>
                    <a:pt x="643" y="24418"/>
                    <a:pt x="658" y="25233"/>
                    <a:pt x="658" y="26064"/>
                  </a:cubicBezTo>
                  <a:cubicBezTo>
                    <a:pt x="611" y="25703"/>
                    <a:pt x="580" y="24888"/>
                    <a:pt x="564" y="24778"/>
                  </a:cubicBezTo>
                  <a:cubicBezTo>
                    <a:pt x="533" y="24434"/>
                    <a:pt x="502" y="24104"/>
                    <a:pt x="470" y="23760"/>
                  </a:cubicBezTo>
                  <a:cubicBezTo>
                    <a:pt x="580" y="23603"/>
                    <a:pt x="690" y="23477"/>
                    <a:pt x="815" y="23383"/>
                  </a:cubicBezTo>
                  <a:close/>
                  <a:moveTo>
                    <a:pt x="1176" y="25876"/>
                  </a:moveTo>
                  <a:cubicBezTo>
                    <a:pt x="1176" y="25876"/>
                    <a:pt x="1191" y="25891"/>
                    <a:pt x="1223" y="25891"/>
                  </a:cubicBezTo>
                  <a:cubicBezTo>
                    <a:pt x="1160" y="25954"/>
                    <a:pt x="1113" y="26017"/>
                    <a:pt x="1066" y="26064"/>
                  </a:cubicBezTo>
                  <a:cubicBezTo>
                    <a:pt x="1097" y="26001"/>
                    <a:pt x="1129" y="25938"/>
                    <a:pt x="1176" y="25876"/>
                  </a:cubicBezTo>
                  <a:close/>
                  <a:moveTo>
                    <a:pt x="7911" y="1"/>
                  </a:moveTo>
                  <a:cubicBezTo>
                    <a:pt x="7753" y="1"/>
                    <a:pt x="7588" y="25"/>
                    <a:pt x="7414" y="91"/>
                  </a:cubicBezTo>
                  <a:cubicBezTo>
                    <a:pt x="6395" y="468"/>
                    <a:pt x="5988" y="1988"/>
                    <a:pt x="5674" y="3179"/>
                  </a:cubicBezTo>
                  <a:cubicBezTo>
                    <a:pt x="5658" y="3195"/>
                    <a:pt x="5658" y="3211"/>
                    <a:pt x="5674" y="3226"/>
                  </a:cubicBezTo>
                  <a:cubicBezTo>
                    <a:pt x="5627" y="3242"/>
                    <a:pt x="5596" y="3258"/>
                    <a:pt x="5549" y="3273"/>
                  </a:cubicBezTo>
                  <a:cubicBezTo>
                    <a:pt x="5520" y="3264"/>
                    <a:pt x="5490" y="3260"/>
                    <a:pt x="5460" y="3260"/>
                  </a:cubicBezTo>
                  <a:cubicBezTo>
                    <a:pt x="5222" y="3260"/>
                    <a:pt x="4934" y="3518"/>
                    <a:pt x="4781" y="3838"/>
                  </a:cubicBezTo>
                  <a:cubicBezTo>
                    <a:pt x="4608" y="4182"/>
                    <a:pt x="4608" y="4559"/>
                    <a:pt x="4734" y="4794"/>
                  </a:cubicBezTo>
                  <a:cubicBezTo>
                    <a:pt x="4326" y="5170"/>
                    <a:pt x="4028" y="5922"/>
                    <a:pt x="4091" y="6424"/>
                  </a:cubicBezTo>
                  <a:cubicBezTo>
                    <a:pt x="4091" y="6439"/>
                    <a:pt x="4107" y="6455"/>
                    <a:pt x="4107" y="6455"/>
                  </a:cubicBezTo>
                  <a:cubicBezTo>
                    <a:pt x="3668" y="7082"/>
                    <a:pt x="3699" y="7646"/>
                    <a:pt x="4060" y="7929"/>
                  </a:cubicBezTo>
                  <a:cubicBezTo>
                    <a:pt x="4068" y="7937"/>
                    <a:pt x="4078" y="7941"/>
                    <a:pt x="4089" y="7941"/>
                  </a:cubicBezTo>
                  <a:cubicBezTo>
                    <a:pt x="4116" y="7941"/>
                    <a:pt x="4147" y="7915"/>
                    <a:pt x="4169" y="7882"/>
                  </a:cubicBezTo>
                  <a:lnTo>
                    <a:pt x="4169" y="7882"/>
                  </a:lnTo>
                  <a:cubicBezTo>
                    <a:pt x="2665" y="11581"/>
                    <a:pt x="1301" y="15390"/>
                    <a:pt x="63" y="19167"/>
                  </a:cubicBezTo>
                  <a:cubicBezTo>
                    <a:pt x="63" y="19261"/>
                    <a:pt x="78" y="19371"/>
                    <a:pt x="78" y="19465"/>
                  </a:cubicBezTo>
                  <a:cubicBezTo>
                    <a:pt x="549" y="18775"/>
                    <a:pt x="784" y="17709"/>
                    <a:pt x="1082" y="16879"/>
                  </a:cubicBezTo>
                  <a:cubicBezTo>
                    <a:pt x="1458" y="15781"/>
                    <a:pt x="1850" y="14684"/>
                    <a:pt x="2241" y="13587"/>
                  </a:cubicBezTo>
                  <a:cubicBezTo>
                    <a:pt x="2947" y="11643"/>
                    <a:pt x="3684" y="9700"/>
                    <a:pt x="4405" y="7756"/>
                  </a:cubicBezTo>
                  <a:cubicBezTo>
                    <a:pt x="4420" y="7756"/>
                    <a:pt x="4420" y="7740"/>
                    <a:pt x="4436" y="7740"/>
                  </a:cubicBezTo>
                  <a:cubicBezTo>
                    <a:pt x="4577" y="7552"/>
                    <a:pt x="4749" y="7443"/>
                    <a:pt x="4922" y="7380"/>
                  </a:cubicBezTo>
                  <a:cubicBezTo>
                    <a:pt x="5141" y="7427"/>
                    <a:pt x="5361" y="7474"/>
                    <a:pt x="5580" y="7537"/>
                  </a:cubicBezTo>
                  <a:cubicBezTo>
                    <a:pt x="5658" y="7599"/>
                    <a:pt x="5737" y="7709"/>
                    <a:pt x="5800" y="7819"/>
                  </a:cubicBezTo>
                  <a:cubicBezTo>
                    <a:pt x="5674" y="8070"/>
                    <a:pt x="5611" y="8367"/>
                    <a:pt x="5486" y="8681"/>
                  </a:cubicBezTo>
                  <a:cubicBezTo>
                    <a:pt x="5079" y="9872"/>
                    <a:pt x="4655" y="11079"/>
                    <a:pt x="4248" y="12270"/>
                  </a:cubicBezTo>
                  <a:cubicBezTo>
                    <a:pt x="3433" y="14637"/>
                    <a:pt x="2602" y="16988"/>
                    <a:pt x="1834" y="19339"/>
                  </a:cubicBezTo>
                  <a:cubicBezTo>
                    <a:pt x="1756" y="18995"/>
                    <a:pt x="1552" y="18728"/>
                    <a:pt x="1317" y="18665"/>
                  </a:cubicBezTo>
                  <a:cubicBezTo>
                    <a:pt x="1267" y="18652"/>
                    <a:pt x="1217" y="18646"/>
                    <a:pt x="1165" y="18646"/>
                  </a:cubicBezTo>
                  <a:cubicBezTo>
                    <a:pt x="794" y="18646"/>
                    <a:pt x="385" y="18981"/>
                    <a:pt x="110" y="19449"/>
                  </a:cubicBezTo>
                  <a:cubicBezTo>
                    <a:pt x="94" y="19465"/>
                    <a:pt x="78" y="19465"/>
                    <a:pt x="78" y="19481"/>
                  </a:cubicBezTo>
                  <a:cubicBezTo>
                    <a:pt x="78" y="19778"/>
                    <a:pt x="47" y="20076"/>
                    <a:pt x="0" y="20358"/>
                  </a:cubicBezTo>
                  <a:cubicBezTo>
                    <a:pt x="63" y="22600"/>
                    <a:pt x="266" y="24747"/>
                    <a:pt x="502" y="26879"/>
                  </a:cubicBezTo>
                  <a:cubicBezTo>
                    <a:pt x="510" y="26954"/>
                    <a:pt x="545" y="26989"/>
                    <a:pt x="587" y="26989"/>
                  </a:cubicBezTo>
                  <a:cubicBezTo>
                    <a:pt x="625" y="26989"/>
                    <a:pt x="669" y="26962"/>
                    <a:pt x="705" y="26910"/>
                  </a:cubicBezTo>
                  <a:cubicBezTo>
                    <a:pt x="2163" y="25061"/>
                    <a:pt x="3605" y="23180"/>
                    <a:pt x="4969" y="21220"/>
                  </a:cubicBezTo>
                  <a:cubicBezTo>
                    <a:pt x="5031" y="21142"/>
                    <a:pt x="5031" y="21079"/>
                    <a:pt x="5016" y="21032"/>
                  </a:cubicBezTo>
                  <a:cubicBezTo>
                    <a:pt x="5031" y="20970"/>
                    <a:pt x="5031" y="20923"/>
                    <a:pt x="5047" y="20876"/>
                  </a:cubicBezTo>
                  <a:cubicBezTo>
                    <a:pt x="6474" y="17176"/>
                    <a:pt x="7759" y="13383"/>
                    <a:pt x="9044" y="9637"/>
                  </a:cubicBezTo>
                  <a:cubicBezTo>
                    <a:pt x="9049" y="9642"/>
                    <a:pt x="9055" y="9644"/>
                    <a:pt x="9060" y="9644"/>
                  </a:cubicBezTo>
                  <a:cubicBezTo>
                    <a:pt x="9070" y="9644"/>
                    <a:pt x="9081" y="9637"/>
                    <a:pt x="9091" y="9637"/>
                  </a:cubicBezTo>
                  <a:cubicBezTo>
                    <a:pt x="9655" y="9324"/>
                    <a:pt x="10016" y="8587"/>
                    <a:pt x="9875" y="7897"/>
                  </a:cubicBezTo>
                  <a:cubicBezTo>
                    <a:pt x="9859" y="7819"/>
                    <a:pt x="9828" y="7756"/>
                    <a:pt x="9796" y="7678"/>
                  </a:cubicBezTo>
                  <a:cubicBezTo>
                    <a:pt x="10063" y="7239"/>
                    <a:pt x="10141" y="6894"/>
                    <a:pt x="10094" y="6596"/>
                  </a:cubicBezTo>
                  <a:cubicBezTo>
                    <a:pt x="10565" y="6173"/>
                    <a:pt x="10580" y="5718"/>
                    <a:pt x="10423" y="5311"/>
                  </a:cubicBezTo>
                  <a:cubicBezTo>
                    <a:pt x="10815" y="4339"/>
                    <a:pt x="11599" y="2913"/>
                    <a:pt x="11536" y="1910"/>
                  </a:cubicBezTo>
                  <a:cubicBezTo>
                    <a:pt x="11489" y="1157"/>
                    <a:pt x="11035" y="812"/>
                    <a:pt x="10533" y="687"/>
                  </a:cubicBezTo>
                  <a:cubicBezTo>
                    <a:pt x="9922" y="436"/>
                    <a:pt x="9264" y="279"/>
                    <a:pt x="8637" y="123"/>
                  </a:cubicBezTo>
                  <a:cubicBezTo>
                    <a:pt x="8404" y="65"/>
                    <a:pt x="8166" y="1"/>
                    <a:pt x="79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 name="Google Shape;1801;p65"/>
            <p:cNvSpPr/>
            <p:nvPr/>
          </p:nvSpPr>
          <p:spPr>
            <a:xfrm>
              <a:off x="3380325" y="3719775"/>
              <a:ext cx="23925" cy="52975"/>
            </a:xfrm>
            <a:custGeom>
              <a:avLst/>
              <a:gdLst/>
              <a:ahLst/>
              <a:cxnLst/>
              <a:rect l="l" t="t" r="r" b="b"/>
              <a:pathLst>
                <a:path w="957" h="2119" extrusionOk="0">
                  <a:moveTo>
                    <a:pt x="956" y="0"/>
                  </a:moveTo>
                  <a:lnTo>
                    <a:pt x="956" y="0"/>
                  </a:lnTo>
                  <a:cubicBezTo>
                    <a:pt x="470" y="471"/>
                    <a:pt x="63" y="1348"/>
                    <a:pt x="0" y="2101"/>
                  </a:cubicBezTo>
                  <a:cubicBezTo>
                    <a:pt x="0" y="2110"/>
                    <a:pt x="5" y="2119"/>
                    <a:pt x="13" y="2119"/>
                  </a:cubicBezTo>
                  <a:cubicBezTo>
                    <a:pt x="18" y="2119"/>
                    <a:pt x="25" y="2114"/>
                    <a:pt x="31" y="2101"/>
                  </a:cubicBezTo>
                  <a:cubicBezTo>
                    <a:pt x="220" y="1254"/>
                    <a:pt x="486" y="674"/>
                    <a:pt x="9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 name="Google Shape;1802;p65"/>
            <p:cNvSpPr/>
            <p:nvPr/>
          </p:nvSpPr>
          <p:spPr>
            <a:xfrm>
              <a:off x="3385800" y="3742450"/>
              <a:ext cx="10225" cy="27275"/>
            </a:xfrm>
            <a:custGeom>
              <a:avLst/>
              <a:gdLst/>
              <a:ahLst/>
              <a:cxnLst/>
              <a:rect l="l" t="t" r="r" b="b"/>
              <a:pathLst>
                <a:path w="409" h="1091" extrusionOk="0">
                  <a:moveTo>
                    <a:pt x="395" y="0"/>
                  </a:moveTo>
                  <a:cubicBezTo>
                    <a:pt x="390" y="0"/>
                    <a:pt x="383" y="5"/>
                    <a:pt x="377" y="18"/>
                  </a:cubicBezTo>
                  <a:cubicBezTo>
                    <a:pt x="251" y="363"/>
                    <a:pt x="126" y="708"/>
                    <a:pt x="1" y="1053"/>
                  </a:cubicBezTo>
                  <a:cubicBezTo>
                    <a:pt x="1" y="1079"/>
                    <a:pt x="10" y="1090"/>
                    <a:pt x="21" y="1090"/>
                  </a:cubicBezTo>
                  <a:cubicBezTo>
                    <a:pt x="30" y="1090"/>
                    <a:pt x="41" y="1082"/>
                    <a:pt x="48" y="1068"/>
                  </a:cubicBezTo>
                  <a:cubicBezTo>
                    <a:pt x="173" y="723"/>
                    <a:pt x="283" y="363"/>
                    <a:pt x="408" y="18"/>
                  </a:cubicBezTo>
                  <a:cubicBezTo>
                    <a:pt x="408" y="9"/>
                    <a:pt x="403" y="0"/>
                    <a:pt x="3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 name="Google Shape;1803;p65"/>
            <p:cNvSpPr/>
            <p:nvPr/>
          </p:nvSpPr>
          <p:spPr>
            <a:xfrm>
              <a:off x="3397550" y="3877700"/>
              <a:ext cx="60275" cy="34650"/>
            </a:xfrm>
            <a:custGeom>
              <a:avLst/>
              <a:gdLst/>
              <a:ahLst/>
              <a:cxnLst/>
              <a:rect l="l" t="t" r="r" b="b"/>
              <a:pathLst>
                <a:path w="2411" h="1386" extrusionOk="0">
                  <a:moveTo>
                    <a:pt x="16" y="0"/>
                  </a:moveTo>
                  <a:cubicBezTo>
                    <a:pt x="1" y="0"/>
                    <a:pt x="1" y="16"/>
                    <a:pt x="16" y="16"/>
                  </a:cubicBezTo>
                  <a:cubicBezTo>
                    <a:pt x="487" y="125"/>
                    <a:pt x="1004" y="251"/>
                    <a:pt x="1443" y="470"/>
                  </a:cubicBezTo>
                  <a:cubicBezTo>
                    <a:pt x="1835" y="690"/>
                    <a:pt x="2085" y="1019"/>
                    <a:pt x="2368" y="1379"/>
                  </a:cubicBezTo>
                  <a:cubicBezTo>
                    <a:pt x="2372" y="1384"/>
                    <a:pt x="2378" y="1386"/>
                    <a:pt x="2384" y="1386"/>
                  </a:cubicBezTo>
                  <a:cubicBezTo>
                    <a:pt x="2398" y="1386"/>
                    <a:pt x="2410" y="1375"/>
                    <a:pt x="2399" y="1364"/>
                  </a:cubicBezTo>
                  <a:cubicBezTo>
                    <a:pt x="2132" y="314"/>
                    <a:pt x="832" y="141"/>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 name="Google Shape;1804;p65"/>
            <p:cNvSpPr/>
            <p:nvPr/>
          </p:nvSpPr>
          <p:spPr>
            <a:xfrm>
              <a:off x="3423800" y="3854950"/>
              <a:ext cx="38375" cy="26000"/>
            </a:xfrm>
            <a:custGeom>
              <a:avLst/>
              <a:gdLst/>
              <a:ahLst/>
              <a:cxnLst/>
              <a:rect l="l" t="t" r="r" b="b"/>
              <a:pathLst>
                <a:path w="1535" h="1040" extrusionOk="0">
                  <a:moveTo>
                    <a:pt x="46" y="1"/>
                  </a:moveTo>
                  <a:cubicBezTo>
                    <a:pt x="36" y="1"/>
                    <a:pt x="26" y="1"/>
                    <a:pt x="17" y="1"/>
                  </a:cubicBezTo>
                  <a:cubicBezTo>
                    <a:pt x="1" y="1"/>
                    <a:pt x="1" y="17"/>
                    <a:pt x="1" y="17"/>
                  </a:cubicBezTo>
                  <a:cubicBezTo>
                    <a:pt x="314" y="126"/>
                    <a:pt x="612" y="220"/>
                    <a:pt x="879" y="409"/>
                  </a:cubicBezTo>
                  <a:cubicBezTo>
                    <a:pt x="1114" y="581"/>
                    <a:pt x="1271" y="847"/>
                    <a:pt x="1490" y="1035"/>
                  </a:cubicBezTo>
                  <a:cubicBezTo>
                    <a:pt x="1493" y="1038"/>
                    <a:pt x="1497" y="1040"/>
                    <a:pt x="1500" y="1040"/>
                  </a:cubicBezTo>
                  <a:cubicBezTo>
                    <a:pt x="1516" y="1040"/>
                    <a:pt x="1534" y="1017"/>
                    <a:pt x="1521" y="1004"/>
                  </a:cubicBezTo>
                  <a:cubicBezTo>
                    <a:pt x="1321" y="419"/>
                    <a:pt x="592" y="1"/>
                    <a:pt x="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 name="Google Shape;1805;p65"/>
            <p:cNvSpPr/>
            <p:nvPr/>
          </p:nvSpPr>
          <p:spPr>
            <a:xfrm>
              <a:off x="3449275" y="3833800"/>
              <a:ext cx="18725" cy="17825"/>
            </a:xfrm>
            <a:custGeom>
              <a:avLst/>
              <a:gdLst/>
              <a:ahLst/>
              <a:cxnLst/>
              <a:rect l="l" t="t" r="r" b="b"/>
              <a:pathLst>
                <a:path w="749" h="713" extrusionOk="0">
                  <a:moveTo>
                    <a:pt x="16" y="1"/>
                  </a:moveTo>
                  <a:cubicBezTo>
                    <a:pt x="1" y="1"/>
                    <a:pt x="1" y="16"/>
                    <a:pt x="1" y="16"/>
                  </a:cubicBezTo>
                  <a:cubicBezTo>
                    <a:pt x="173" y="95"/>
                    <a:pt x="314" y="204"/>
                    <a:pt x="440" y="345"/>
                  </a:cubicBezTo>
                  <a:cubicBezTo>
                    <a:pt x="534" y="455"/>
                    <a:pt x="596" y="612"/>
                    <a:pt x="706" y="706"/>
                  </a:cubicBezTo>
                  <a:cubicBezTo>
                    <a:pt x="711" y="711"/>
                    <a:pt x="717" y="712"/>
                    <a:pt x="722" y="712"/>
                  </a:cubicBezTo>
                  <a:cubicBezTo>
                    <a:pt x="736" y="712"/>
                    <a:pt x="749" y="701"/>
                    <a:pt x="737" y="690"/>
                  </a:cubicBezTo>
                  <a:cubicBezTo>
                    <a:pt x="722" y="502"/>
                    <a:pt x="581" y="361"/>
                    <a:pt x="471" y="251"/>
                  </a:cubicBezTo>
                  <a:cubicBezTo>
                    <a:pt x="346" y="126"/>
                    <a:pt x="189" y="48"/>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 name="Google Shape;1806;p65"/>
            <p:cNvSpPr/>
            <p:nvPr/>
          </p:nvSpPr>
          <p:spPr>
            <a:xfrm>
              <a:off x="3108375" y="4434875"/>
              <a:ext cx="173600" cy="275375"/>
            </a:xfrm>
            <a:custGeom>
              <a:avLst/>
              <a:gdLst/>
              <a:ahLst/>
              <a:cxnLst/>
              <a:rect l="l" t="t" r="r" b="b"/>
              <a:pathLst>
                <a:path w="6944" h="11015" extrusionOk="0">
                  <a:moveTo>
                    <a:pt x="4426" y="1"/>
                  </a:moveTo>
                  <a:cubicBezTo>
                    <a:pt x="3056" y="1"/>
                    <a:pt x="1514" y="1379"/>
                    <a:pt x="894" y="2369"/>
                  </a:cubicBezTo>
                  <a:cubicBezTo>
                    <a:pt x="486" y="3011"/>
                    <a:pt x="0" y="3999"/>
                    <a:pt x="392" y="4751"/>
                  </a:cubicBezTo>
                  <a:cubicBezTo>
                    <a:pt x="684" y="5301"/>
                    <a:pt x="1230" y="5371"/>
                    <a:pt x="1781" y="5371"/>
                  </a:cubicBezTo>
                  <a:cubicBezTo>
                    <a:pt x="1968" y="5371"/>
                    <a:pt x="2156" y="5363"/>
                    <a:pt x="2336" y="5363"/>
                  </a:cubicBezTo>
                  <a:cubicBezTo>
                    <a:pt x="2755" y="5363"/>
                    <a:pt x="3292" y="5274"/>
                    <a:pt x="3770" y="5274"/>
                  </a:cubicBezTo>
                  <a:cubicBezTo>
                    <a:pt x="3989" y="5274"/>
                    <a:pt x="4196" y="5293"/>
                    <a:pt x="4373" y="5347"/>
                  </a:cubicBezTo>
                  <a:lnTo>
                    <a:pt x="4828" y="5347"/>
                  </a:lnTo>
                  <a:cubicBezTo>
                    <a:pt x="5235" y="6115"/>
                    <a:pt x="5141" y="6570"/>
                    <a:pt x="4546" y="6679"/>
                  </a:cubicBezTo>
                  <a:cubicBezTo>
                    <a:pt x="4232" y="6867"/>
                    <a:pt x="3778" y="6977"/>
                    <a:pt x="3433" y="7118"/>
                  </a:cubicBezTo>
                  <a:cubicBezTo>
                    <a:pt x="2586" y="7447"/>
                    <a:pt x="1301" y="7839"/>
                    <a:pt x="690" y="8576"/>
                  </a:cubicBezTo>
                  <a:cubicBezTo>
                    <a:pt x="282" y="9062"/>
                    <a:pt x="220" y="9704"/>
                    <a:pt x="705" y="10175"/>
                  </a:cubicBezTo>
                  <a:cubicBezTo>
                    <a:pt x="1017" y="10465"/>
                    <a:pt x="1373" y="10531"/>
                    <a:pt x="1743" y="10531"/>
                  </a:cubicBezTo>
                  <a:cubicBezTo>
                    <a:pt x="2054" y="10531"/>
                    <a:pt x="2375" y="10484"/>
                    <a:pt x="2686" y="10484"/>
                  </a:cubicBezTo>
                  <a:cubicBezTo>
                    <a:pt x="2822" y="10484"/>
                    <a:pt x="2957" y="10493"/>
                    <a:pt x="3088" y="10519"/>
                  </a:cubicBezTo>
                  <a:cubicBezTo>
                    <a:pt x="3072" y="10566"/>
                    <a:pt x="3072" y="10614"/>
                    <a:pt x="3057" y="10661"/>
                  </a:cubicBezTo>
                  <a:cubicBezTo>
                    <a:pt x="3001" y="10873"/>
                    <a:pt x="3161" y="11014"/>
                    <a:pt x="3331" y="11014"/>
                  </a:cubicBezTo>
                  <a:cubicBezTo>
                    <a:pt x="3399" y="11014"/>
                    <a:pt x="3469" y="10992"/>
                    <a:pt x="3527" y="10943"/>
                  </a:cubicBezTo>
                  <a:cubicBezTo>
                    <a:pt x="3684" y="10802"/>
                    <a:pt x="3840" y="10676"/>
                    <a:pt x="3997" y="10551"/>
                  </a:cubicBezTo>
                  <a:cubicBezTo>
                    <a:pt x="4248" y="10347"/>
                    <a:pt x="4122" y="9940"/>
                    <a:pt x="3903" y="9798"/>
                  </a:cubicBezTo>
                  <a:cubicBezTo>
                    <a:pt x="3621" y="9626"/>
                    <a:pt x="3417" y="9548"/>
                    <a:pt x="3088" y="9516"/>
                  </a:cubicBezTo>
                  <a:cubicBezTo>
                    <a:pt x="3074" y="9514"/>
                    <a:pt x="3057" y="9513"/>
                    <a:pt x="3038" y="9513"/>
                  </a:cubicBezTo>
                  <a:cubicBezTo>
                    <a:pt x="2815" y="9513"/>
                    <a:pt x="2268" y="9640"/>
                    <a:pt x="1980" y="9640"/>
                  </a:cubicBezTo>
                  <a:cubicBezTo>
                    <a:pt x="1905" y="9640"/>
                    <a:pt x="1848" y="9631"/>
                    <a:pt x="1818" y="9610"/>
                  </a:cubicBezTo>
                  <a:cubicBezTo>
                    <a:pt x="737" y="8889"/>
                    <a:pt x="4264" y="7651"/>
                    <a:pt x="4452" y="7588"/>
                  </a:cubicBezTo>
                  <a:cubicBezTo>
                    <a:pt x="5345" y="7228"/>
                    <a:pt x="6944" y="6413"/>
                    <a:pt x="6191" y="5143"/>
                  </a:cubicBezTo>
                  <a:cubicBezTo>
                    <a:pt x="5877" y="4622"/>
                    <a:pt x="5324" y="4477"/>
                    <a:pt x="4692" y="4477"/>
                  </a:cubicBezTo>
                  <a:cubicBezTo>
                    <a:pt x="3899" y="4477"/>
                    <a:pt x="2983" y="4706"/>
                    <a:pt x="2264" y="4706"/>
                  </a:cubicBezTo>
                  <a:cubicBezTo>
                    <a:pt x="2041" y="4706"/>
                    <a:pt x="1837" y="4684"/>
                    <a:pt x="1662" y="4626"/>
                  </a:cubicBezTo>
                  <a:cubicBezTo>
                    <a:pt x="173" y="4124"/>
                    <a:pt x="1740" y="2275"/>
                    <a:pt x="2398" y="1695"/>
                  </a:cubicBezTo>
                  <a:cubicBezTo>
                    <a:pt x="3245" y="974"/>
                    <a:pt x="4311" y="942"/>
                    <a:pt x="5173" y="362"/>
                  </a:cubicBezTo>
                  <a:cubicBezTo>
                    <a:pt x="5235" y="315"/>
                    <a:pt x="5251" y="190"/>
                    <a:pt x="5173" y="159"/>
                  </a:cubicBezTo>
                  <a:cubicBezTo>
                    <a:pt x="4935" y="50"/>
                    <a:pt x="4683" y="1"/>
                    <a:pt x="44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07" name="Google Shape;1807;p65"/>
          <p:cNvGrpSpPr/>
          <p:nvPr/>
        </p:nvGrpSpPr>
        <p:grpSpPr>
          <a:xfrm>
            <a:off x="5876265" y="3162362"/>
            <a:ext cx="2548225" cy="1880227"/>
            <a:chOff x="5876265" y="3162362"/>
            <a:chExt cx="2548225" cy="1880227"/>
          </a:xfrm>
        </p:grpSpPr>
        <p:sp>
          <p:nvSpPr>
            <p:cNvPr id="1808" name="Google Shape;1808;p65"/>
            <p:cNvSpPr/>
            <p:nvPr/>
          </p:nvSpPr>
          <p:spPr>
            <a:xfrm>
              <a:off x="7567134" y="3835931"/>
              <a:ext cx="605698" cy="551281"/>
            </a:xfrm>
            <a:custGeom>
              <a:avLst/>
              <a:gdLst/>
              <a:ahLst/>
              <a:cxnLst/>
              <a:rect l="l" t="t" r="r" b="b"/>
              <a:pathLst>
                <a:path w="9450" h="8601" extrusionOk="0">
                  <a:moveTo>
                    <a:pt x="2761" y="1"/>
                  </a:moveTo>
                  <a:cubicBezTo>
                    <a:pt x="2553" y="1"/>
                    <a:pt x="2323" y="62"/>
                    <a:pt x="2066" y="206"/>
                  </a:cubicBezTo>
                  <a:cubicBezTo>
                    <a:pt x="805" y="890"/>
                    <a:pt x="1474" y="2439"/>
                    <a:pt x="2492" y="2925"/>
                  </a:cubicBezTo>
                  <a:cubicBezTo>
                    <a:pt x="2568" y="2971"/>
                    <a:pt x="2552" y="3077"/>
                    <a:pt x="2477" y="3093"/>
                  </a:cubicBezTo>
                  <a:cubicBezTo>
                    <a:pt x="2583" y="3244"/>
                    <a:pt x="2644" y="3427"/>
                    <a:pt x="2628" y="3609"/>
                  </a:cubicBezTo>
                  <a:cubicBezTo>
                    <a:pt x="2613" y="4186"/>
                    <a:pt x="2036" y="4429"/>
                    <a:pt x="1626" y="4672"/>
                  </a:cubicBezTo>
                  <a:cubicBezTo>
                    <a:pt x="1033" y="5037"/>
                    <a:pt x="0" y="5903"/>
                    <a:pt x="441" y="6738"/>
                  </a:cubicBezTo>
                  <a:lnTo>
                    <a:pt x="1413" y="7513"/>
                  </a:lnTo>
                  <a:lnTo>
                    <a:pt x="1975" y="7392"/>
                  </a:lnTo>
                  <a:cubicBezTo>
                    <a:pt x="2233" y="7316"/>
                    <a:pt x="2461" y="7209"/>
                    <a:pt x="2720" y="7149"/>
                  </a:cubicBezTo>
                  <a:cubicBezTo>
                    <a:pt x="2896" y="7090"/>
                    <a:pt x="3082" y="7067"/>
                    <a:pt x="3270" y="7067"/>
                  </a:cubicBezTo>
                  <a:cubicBezTo>
                    <a:pt x="3324" y="7067"/>
                    <a:pt x="3379" y="7069"/>
                    <a:pt x="3434" y="7073"/>
                  </a:cubicBezTo>
                  <a:cubicBezTo>
                    <a:pt x="3459" y="7039"/>
                    <a:pt x="3499" y="7019"/>
                    <a:pt x="3540" y="7019"/>
                  </a:cubicBezTo>
                  <a:cubicBezTo>
                    <a:pt x="3572" y="7019"/>
                    <a:pt x="3604" y="7031"/>
                    <a:pt x="3631" y="7057"/>
                  </a:cubicBezTo>
                  <a:cubicBezTo>
                    <a:pt x="3661" y="7088"/>
                    <a:pt x="3677" y="7118"/>
                    <a:pt x="3707" y="7149"/>
                  </a:cubicBezTo>
                  <a:cubicBezTo>
                    <a:pt x="3889" y="7209"/>
                    <a:pt x="4041" y="7316"/>
                    <a:pt x="4163" y="7468"/>
                  </a:cubicBezTo>
                  <a:cubicBezTo>
                    <a:pt x="4208" y="7513"/>
                    <a:pt x="4208" y="7574"/>
                    <a:pt x="4163" y="7620"/>
                  </a:cubicBezTo>
                  <a:cubicBezTo>
                    <a:pt x="4573" y="8030"/>
                    <a:pt x="5013" y="8410"/>
                    <a:pt x="5560" y="8546"/>
                  </a:cubicBezTo>
                  <a:cubicBezTo>
                    <a:pt x="5713" y="8583"/>
                    <a:pt x="5855" y="8601"/>
                    <a:pt x="5987" y="8601"/>
                  </a:cubicBezTo>
                  <a:cubicBezTo>
                    <a:pt x="6876" y="8601"/>
                    <a:pt x="7286" y="7801"/>
                    <a:pt x="7247" y="6875"/>
                  </a:cubicBezTo>
                  <a:cubicBezTo>
                    <a:pt x="7216" y="6161"/>
                    <a:pt x="7277" y="5295"/>
                    <a:pt x="8037" y="5022"/>
                  </a:cubicBezTo>
                  <a:cubicBezTo>
                    <a:pt x="8766" y="4445"/>
                    <a:pt x="9449" y="3655"/>
                    <a:pt x="9206" y="2637"/>
                  </a:cubicBezTo>
                  <a:cubicBezTo>
                    <a:pt x="9024" y="1877"/>
                    <a:pt x="8386" y="1558"/>
                    <a:pt x="7642" y="1497"/>
                  </a:cubicBezTo>
                  <a:cubicBezTo>
                    <a:pt x="7502" y="1484"/>
                    <a:pt x="7321" y="1468"/>
                    <a:pt x="7136" y="1468"/>
                  </a:cubicBezTo>
                  <a:cubicBezTo>
                    <a:pt x="6898" y="1468"/>
                    <a:pt x="6651" y="1495"/>
                    <a:pt x="6472" y="1589"/>
                  </a:cubicBezTo>
                  <a:cubicBezTo>
                    <a:pt x="6334" y="1963"/>
                    <a:pt x="6057" y="2110"/>
                    <a:pt x="5747" y="2110"/>
                  </a:cubicBezTo>
                  <a:cubicBezTo>
                    <a:pt x="5339" y="2110"/>
                    <a:pt x="4873" y="1856"/>
                    <a:pt x="4588" y="1528"/>
                  </a:cubicBezTo>
                  <a:cubicBezTo>
                    <a:pt x="4057" y="913"/>
                    <a:pt x="3565" y="1"/>
                    <a:pt x="27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 name="Google Shape;1809;p65"/>
            <p:cNvSpPr/>
            <p:nvPr/>
          </p:nvSpPr>
          <p:spPr>
            <a:xfrm>
              <a:off x="7405487" y="3363744"/>
              <a:ext cx="401235" cy="325731"/>
            </a:xfrm>
            <a:custGeom>
              <a:avLst/>
              <a:gdLst/>
              <a:ahLst/>
              <a:cxnLst/>
              <a:rect l="l" t="t" r="r" b="b"/>
              <a:pathLst>
                <a:path w="6260" h="5082" extrusionOk="0">
                  <a:moveTo>
                    <a:pt x="2206" y="0"/>
                  </a:moveTo>
                  <a:cubicBezTo>
                    <a:pt x="2120" y="0"/>
                    <a:pt x="2032" y="8"/>
                    <a:pt x="1945" y="23"/>
                  </a:cubicBezTo>
                  <a:cubicBezTo>
                    <a:pt x="1353" y="145"/>
                    <a:pt x="897" y="479"/>
                    <a:pt x="1049" y="1102"/>
                  </a:cubicBezTo>
                  <a:cubicBezTo>
                    <a:pt x="1110" y="1345"/>
                    <a:pt x="1216" y="1557"/>
                    <a:pt x="1261" y="1800"/>
                  </a:cubicBezTo>
                  <a:cubicBezTo>
                    <a:pt x="1413" y="2712"/>
                    <a:pt x="1" y="2940"/>
                    <a:pt x="137" y="3760"/>
                  </a:cubicBezTo>
                  <a:cubicBezTo>
                    <a:pt x="415" y="4192"/>
                    <a:pt x="790" y="4326"/>
                    <a:pt x="1197" y="4326"/>
                  </a:cubicBezTo>
                  <a:cubicBezTo>
                    <a:pt x="1593" y="4326"/>
                    <a:pt x="2019" y="4199"/>
                    <a:pt x="2416" y="4094"/>
                  </a:cubicBezTo>
                  <a:cubicBezTo>
                    <a:pt x="2540" y="4050"/>
                    <a:pt x="2669" y="4026"/>
                    <a:pt x="2800" y="4026"/>
                  </a:cubicBezTo>
                  <a:cubicBezTo>
                    <a:pt x="2894" y="4026"/>
                    <a:pt x="2989" y="4039"/>
                    <a:pt x="3084" y="4064"/>
                  </a:cubicBezTo>
                  <a:cubicBezTo>
                    <a:pt x="3267" y="4125"/>
                    <a:pt x="3434" y="4246"/>
                    <a:pt x="3571" y="4383"/>
                  </a:cubicBezTo>
                  <a:lnTo>
                    <a:pt x="4361" y="5082"/>
                  </a:lnTo>
                  <a:cubicBezTo>
                    <a:pt x="4710" y="5021"/>
                    <a:pt x="5059" y="4960"/>
                    <a:pt x="5424" y="4899"/>
                  </a:cubicBezTo>
                  <a:cubicBezTo>
                    <a:pt x="5591" y="4808"/>
                    <a:pt x="5758" y="4672"/>
                    <a:pt x="5880" y="4520"/>
                  </a:cubicBezTo>
                  <a:cubicBezTo>
                    <a:pt x="5880" y="4520"/>
                    <a:pt x="5880" y="4505"/>
                    <a:pt x="5880" y="4505"/>
                  </a:cubicBezTo>
                  <a:cubicBezTo>
                    <a:pt x="6259" y="3851"/>
                    <a:pt x="5910" y="3441"/>
                    <a:pt x="5394" y="3061"/>
                  </a:cubicBezTo>
                  <a:cubicBezTo>
                    <a:pt x="5257" y="2970"/>
                    <a:pt x="5150" y="2879"/>
                    <a:pt x="5044" y="2757"/>
                  </a:cubicBezTo>
                  <a:cubicBezTo>
                    <a:pt x="4847" y="2484"/>
                    <a:pt x="4847" y="2135"/>
                    <a:pt x="5014" y="1846"/>
                  </a:cubicBezTo>
                  <a:cubicBezTo>
                    <a:pt x="5074" y="1740"/>
                    <a:pt x="5211" y="1603"/>
                    <a:pt x="5242" y="1481"/>
                  </a:cubicBezTo>
                  <a:cubicBezTo>
                    <a:pt x="5290" y="1182"/>
                    <a:pt x="5120" y="1062"/>
                    <a:pt x="4912" y="1062"/>
                  </a:cubicBezTo>
                  <a:cubicBezTo>
                    <a:pt x="4856" y="1062"/>
                    <a:pt x="4798" y="1070"/>
                    <a:pt x="4740" y="1086"/>
                  </a:cubicBezTo>
                  <a:cubicBezTo>
                    <a:pt x="4528" y="1178"/>
                    <a:pt x="4330" y="1238"/>
                    <a:pt x="4102" y="1269"/>
                  </a:cubicBezTo>
                  <a:cubicBezTo>
                    <a:pt x="4072" y="1276"/>
                    <a:pt x="4038" y="1280"/>
                    <a:pt x="4002" y="1280"/>
                  </a:cubicBezTo>
                  <a:cubicBezTo>
                    <a:pt x="3966" y="1280"/>
                    <a:pt x="3928" y="1276"/>
                    <a:pt x="3890" y="1269"/>
                  </a:cubicBezTo>
                  <a:cubicBezTo>
                    <a:pt x="3873" y="1280"/>
                    <a:pt x="3855" y="1285"/>
                    <a:pt x="3837" y="1285"/>
                  </a:cubicBezTo>
                  <a:cubicBezTo>
                    <a:pt x="3803" y="1285"/>
                    <a:pt x="3767" y="1268"/>
                    <a:pt x="3738" y="1238"/>
                  </a:cubicBezTo>
                  <a:cubicBezTo>
                    <a:pt x="3586" y="1193"/>
                    <a:pt x="3464" y="1086"/>
                    <a:pt x="3403" y="935"/>
                  </a:cubicBezTo>
                  <a:cubicBezTo>
                    <a:pt x="3358" y="859"/>
                    <a:pt x="3388" y="752"/>
                    <a:pt x="3464" y="707"/>
                  </a:cubicBezTo>
                  <a:cubicBezTo>
                    <a:pt x="3204" y="264"/>
                    <a:pt x="2721" y="0"/>
                    <a:pt x="220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 name="Google Shape;1810;p65"/>
            <p:cNvSpPr/>
            <p:nvPr/>
          </p:nvSpPr>
          <p:spPr>
            <a:xfrm>
              <a:off x="5974185" y="4186980"/>
              <a:ext cx="532629" cy="297016"/>
            </a:xfrm>
            <a:custGeom>
              <a:avLst/>
              <a:gdLst/>
              <a:ahLst/>
              <a:cxnLst/>
              <a:rect l="l" t="t" r="r" b="b"/>
              <a:pathLst>
                <a:path w="8310" h="4634" extrusionOk="0">
                  <a:moveTo>
                    <a:pt x="31" y="1"/>
                  </a:moveTo>
                  <a:cubicBezTo>
                    <a:pt x="31" y="16"/>
                    <a:pt x="15" y="46"/>
                    <a:pt x="0" y="61"/>
                  </a:cubicBezTo>
                  <a:cubicBezTo>
                    <a:pt x="1003" y="2158"/>
                    <a:pt x="3175" y="2188"/>
                    <a:pt x="5226" y="2796"/>
                  </a:cubicBezTo>
                  <a:cubicBezTo>
                    <a:pt x="6411" y="3145"/>
                    <a:pt x="7520" y="3707"/>
                    <a:pt x="8310" y="4634"/>
                  </a:cubicBezTo>
                  <a:cubicBezTo>
                    <a:pt x="7307" y="1915"/>
                    <a:pt x="3889" y="2613"/>
                    <a:pt x="1641" y="1353"/>
                  </a:cubicBezTo>
                  <a:lnTo>
                    <a:pt x="1656" y="1337"/>
                  </a:lnTo>
                  <a:cubicBezTo>
                    <a:pt x="1383" y="1201"/>
                    <a:pt x="1124" y="1018"/>
                    <a:pt x="897" y="821"/>
                  </a:cubicBezTo>
                  <a:cubicBezTo>
                    <a:pt x="562" y="608"/>
                    <a:pt x="259" y="320"/>
                    <a:pt x="3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 name="Google Shape;1811;p65"/>
            <p:cNvSpPr/>
            <p:nvPr/>
          </p:nvSpPr>
          <p:spPr>
            <a:xfrm>
              <a:off x="6596354" y="3669389"/>
              <a:ext cx="1779982" cy="1350225"/>
            </a:xfrm>
            <a:custGeom>
              <a:avLst/>
              <a:gdLst/>
              <a:ahLst/>
              <a:cxnLst/>
              <a:rect l="l" t="t" r="r" b="b"/>
              <a:pathLst>
                <a:path w="27771" h="21066" extrusionOk="0">
                  <a:moveTo>
                    <a:pt x="25720" y="1"/>
                  </a:moveTo>
                  <a:lnTo>
                    <a:pt x="25720" y="1"/>
                  </a:lnTo>
                  <a:cubicBezTo>
                    <a:pt x="26434" y="1459"/>
                    <a:pt x="26889" y="3039"/>
                    <a:pt x="27072" y="4649"/>
                  </a:cubicBezTo>
                  <a:cubicBezTo>
                    <a:pt x="27542" y="8249"/>
                    <a:pt x="27087" y="11652"/>
                    <a:pt x="24474" y="14326"/>
                  </a:cubicBezTo>
                  <a:cubicBezTo>
                    <a:pt x="20656" y="18214"/>
                    <a:pt x="14465" y="20291"/>
                    <a:pt x="8724" y="20291"/>
                  </a:cubicBezTo>
                  <a:cubicBezTo>
                    <a:pt x="6973" y="20291"/>
                    <a:pt x="5264" y="20098"/>
                    <a:pt x="3677" y="19704"/>
                  </a:cubicBezTo>
                  <a:cubicBezTo>
                    <a:pt x="2294" y="19354"/>
                    <a:pt x="897" y="18747"/>
                    <a:pt x="1" y="17623"/>
                  </a:cubicBezTo>
                  <a:lnTo>
                    <a:pt x="1" y="17623"/>
                  </a:lnTo>
                  <a:cubicBezTo>
                    <a:pt x="1286" y="20422"/>
                    <a:pt x="4462" y="21066"/>
                    <a:pt x="7506" y="21066"/>
                  </a:cubicBezTo>
                  <a:cubicBezTo>
                    <a:pt x="8707" y="21066"/>
                    <a:pt x="9887" y="20966"/>
                    <a:pt x="10923" y="20858"/>
                  </a:cubicBezTo>
                  <a:cubicBezTo>
                    <a:pt x="15101" y="20418"/>
                    <a:pt x="19324" y="19218"/>
                    <a:pt x="22651" y="16559"/>
                  </a:cubicBezTo>
                  <a:cubicBezTo>
                    <a:pt x="25552" y="14220"/>
                    <a:pt x="27558" y="10908"/>
                    <a:pt x="27694" y="7125"/>
                  </a:cubicBezTo>
                  <a:cubicBezTo>
                    <a:pt x="27770" y="4604"/>
                    <a:pt x="27087" y="2127"/>
                    <a:pt x="257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 name="Google Shape;1812;p65"/>
            <p:cNvSpPr/>
            <p:nvPr/>
          </p:nvSpPr>
          <p:spPr>
            <a:xfrm>
              <a:off x="6179609" y="3774593"/>
              <a:ext cx="324321" cy="327718"/>
            </a:xfrm>
            <a:custGeom>
              <a:avLst/>
              <a:gdLst/>
              <a:ahLst/>
              <a:cxnLst/>
              <a:rect l="l" t="t" r="r" b="b"/>
              <a:pathLst>
                <a:path w="5060" h="5113" extrusionOk="0">
                  <a:moveTo>
                    <a:pt x="3446" y="0"/>
                  </a:moveTo>
                  <a:cubicBezTo>
                    <a:pt x="2956" y="0"/>
                    <a:pt x="2498" y="112"/>
                    <a:pt x="2158" y="373"/>
                  </a:cubicBezTo>
                  <a:cubicBezTo>
                    <a:pt x="2127" y="396"/>
                    <a:pt x="2089" y="407"/>
                    <a:pt x="2051" y="407"/>
                  </a:cubicBezTo>
                  <a:cubicBezTo>
                    <a:pt x="2014" y="407"/>
                    <a:pt x="1976" y="396"/>
                    <a:pt x="1945" y="373"/>
                  </a:cubicBezTo>
                  <a:cubicBezTo>
                    <a:pt x="851" y="1270"/>
                    <a:pt x="1" y="2667"/>
                    <a:pt x="578" y="4110"/>
                  </a:cubicBezTo>
                  <a:cubicBezTo>
                    <a:pt x="730" y="4505"/>
                    <a:pt x="1003" y="4855"/>
                    <a:pt x="1353" y="5113"/>
                  </a:cubicBezTo>
                  <a:cubicBezTo>
                    <a:pt x="654" y="4262"/>
                    <a:pt x="532" y="3092"/>
                    <a:pt x="1049" y="2120"/>
                  </a:cubicBezTo>
                  <a:cubicBezTo>
                    <a:pt x="1657" y="931"/>
                    <a:pt x="3103" y="317"/>
                    <a:pt x="4459" y="317"/>
                  </a:cubicBezTo>
                  <a:cubicBezTo>
                    <a:pt x="4662" y="317"/>
                    <a:pt x="4863" y="330"/>
                    <a:pt x="5059" y="358"/>
                  </a:cubicBezTo>
                  <a:cubicBezTo>
                    <a:pt x="4559" y="135"/>
                    <a:pt x="3983" y="0"/>
                    <a:pt x="344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 name="Google Shape;1813;p65"/>
            <p:cNvSpPr/>
            <p:nvPr/>
          </p:nvSpPr>
          <p:spPr>
            <a:xfrm>
              <a:off x="5893362" y="3201007"/>
              <a:ext cx="2442084" cy="1738833"/>
            </a:xfrm>
            <a:custGeom>
              <a:avLst/>
              <a:gdLst/>
              <a:ahLst/>
              <a:cxnLst/>
              <a:rect l="l" t="t" r="r" b="b"/>
              <a:pathLst>
                <a:path w="38101" h="27129" extrusionOk="0">
                  <a:moveTo>
                    <a:pt x="29836" y="2679"/>
                  </a:moveTo>
                  <a:cubicBezTo>
                    <a:pt x="29855" y="2679"/>
                    <a:pt x="29875" y="2685"/>
                    <a:pt x="29897" y="2699"/>
                  </a:cubicBezTo>
                  <a:cubicBezTo>
                    <a:pt x="30201" y="2881"/>
                    <a:pt x="30550" y="3215"/>
                    <a:pt x="30611" y="3595"/>
                  </a:cubicBezTo>
                  <a:cubicBezTo>
                    <a:pt x="30631" y="3684"/>
                    <a:pt x="30554" y="3761"/>
                    <a:pt x="30481" y="3761"/>
                  </a:cubicBezTo>
                  <a:cubicBezTo>
                    <a:pt x="30442" y="3761"/>
                    <a:pt x="30404" y="3739"/>
                    <a:pt x="30383" y="3686"/>
                  </a:cubicBezTo>
                  <a:lnTo>
                    <a:pt x="30383" y="3701"/>
                  </a:lnTo>
                  <a:cubicBezTo>
                    <a:pt x="30322" y="3534"/>
                    <a:pt x="30246" y="3398"/>
                    <a:pt x="30170" y="3246"/>
                  </a:cubicBezTo>
                  <a:cubicBezTo>
                    <a:pt x="30064" y="3094"/>
                    <a:pt x="29927" y="2972"/>
                    <a:pt x="29791" y="2866"/>
                  </a:cubicBezTo>
                  <a:cubicBezTo>
                    <a:pt x="29703" y="2803"/>
                    <a:pt x="29749" y="2679"/>
                    <a:pt x="29836" y="2679"/>
                  </a:cubicBezTo>
                  <a:close/>
                  <a:moveTo>
                    <a:pt x="28789" y="2713"/>
                  </a:moveTo>
                  <a:cubicBezTo>
                    <a:pt x="28794" y="2713"/>
                    <a:pt x="28798" y="2713"/>
                    <a:pt x="28803" y="2714"/>
                  </a:cubicBezTo>
                  <a:cubicBezTo>
                    <a:pt x="29335" y="2805"/>
                    <a:pt x="29791" y="3185"/>
                    <a:pt x="29958" y="3701"/>
                  </a:cubicBezTo>
                  <a:cubicBezTo>
                    <a:pt x="29978" y="3782"/>
                    <a:pt x="29904" y="3850"/>
                    <a:pt x="29834" y="3850"/>
                  </a:cubicBezTo>
                  <a:cubicBezTo>
                    <a:pt x="29799" y="3850"/>
                    <a:pt x="29765" y="3833"/>
                    <a:pt x="29745" y="3793"/>
                  </a:cubicBezTo>
                  <a:cubicBezTo>
                    <a:pt x="29563" y="3352"/>
                    <a:pt x="29198" y="3018"/>
                    <a:pt x="28742" y="2911"/>
                  </a:cubicBezTo>
                  <a:cubicBezTo>
                    <a:pt x="28626" y="2882"/>
                    <a:pt x="28677" y="2713"/>
                    <a:pt x="28789" y="2713"/>
                  </a:cubicBezTo>
                  <a:close/>
                  <a:moveTo>
                    <a:pt x="6059" y="6435"/>
                  </a:moveTo>
                  <a:cubicBezTo>
                    <a:pt x="6170" y="6435"/>
                    <a:pt x="6194" y="6634"/>
                    <a:pt x="6077" y="6664"/>
                  </a:cubicBezTo>
                  <a:lnTo>
                    <a:pt x="6077" y="6649"/>
                  </a:lnTo>
                  <a:cubicBezTo>
                    <a:pt x="5560" y="6724"/>
                    <a:pt x="5090" y="6998"/>
                    <a:pt x="4786" y="7423"/>
                  </a:cubicBezTo>
                  <a:cubicBezTo>
                    <a:pt x="4772" y="7437"/>
                    <a:pt x="4755" y="7443"/>
                    <a:pt x="4739" y="7443"/>
                  </a:cubicBezTo>
                  <a:cubicBezTo>
                    <a:pt x="4684" y="7443"/>
                    <a:pt x="4629" y="7376"/>
                    <a:pt x="4664" y="7317"/>
                  </a:cubicBezTo>
                  <a:cubicBezTo>
                    <a:pt x="4953" y="6816"/>
                    <a:pt x="5469" y="6497"/>
                    <a:pt x="6047" y="6436"/>
                  </a:cubicBezTo>
                  <a:cubicBezTo>
                    <a:pt x="6051" y="6435"/>
                    <a:pt x="6055" y="6435"/>
                    <a:pt x="6059" y="6435"/>
                  </a:cubicBezTo>
                  <a:close/>
                  <a:moveTo>
                    <a:pt x="5342" y="6080"/>
                  </a:moveTo>
                  <a:cubicBezTo>
                    <a:pt x="5452" y="6080"/>
                    <a:pt x="5502" y="6245"/>
                    <a:pt x="5393" y="6299"/>
                  </a:cubicBezTo>
                  <a:cubicBezTo>
                    <a:pt x="5105" y="6451"/>
                    <a:pt x="4816" y="6618"/>
                    <a:pt x="4558" y="6831"/>
                  </a:cubicBezTo>
                  <a:cubicBezTo>
                    <a:pt x="4315" y="7028"/>
                    <a:pt x="4117" y="7271"/>
                    <a:pt x="3905" y="7484"/>
                  </a:cubicBezTo>
                  <a:cubicBezTo>
                    <a:pt x="3892" y="7497"/>
                    <a:pt x="3875" y="7503"/>
                    <a:pt x="3859" y="7503"/>
                  </a:cubicBezTo>
                  <a:cubicBezTo>
                    <a:pt x="3817" y="7503"/>
                    <a:pt x="3776" y="7467"/>
                    <a:pt x="3798" y="7423"/>
                  </a:cubicBezTo>
                  <a:cubicBezTo>
                    <a:pt x="4041" y="6831"/>
                    <a:pt x="4695" y="6299"/>
                    <a:pt x="5302" y="6086"/>
                  </a:cubicBezTo>
                  <a:cubicBezTo>
                    <a:pt x="5316" y="6082"/>
                    <a:pt x="5329" y="6080"/>
                    <a:pt x="5342" y="6080"/>
                  </a:cubicBezTo>
                  <a:close/>
                  <a:moveTo>
                    <a:pt x="25728" y="2142"/>
                  </a:moveTo>
                  <a:cubicBezTo>
                    <a:pt x="26501" y="2142"/>
                    <a:pt x="27254" y="2650"/>
                    <a:pt x="27482" y="3443"/>
                  </a:cubicBezTo>
                  <a:cubicBezTo>
                    <a:pt x="27527" y="3458"/>
                    <a:pt x="27576" y="3464"/>
                    <a:pt x="27627" y="3464"/>
                  </a:cubicBezTo>
                  <a:cubicBezTo>
                    <a:pt x="27964" y="3464"/>
                    <a:pt x="28423" y="3196"/>
                    <a:pt x="28795" y="3196"/>
                  </a:cubicBezTo>
                  <a:cubicBezTo>
                    <a:pt x="28903" y="3196"/>
                    <a:pt x="29004" y="3218"/>
                    <a:pt x="29092" y="3276"/>
                  </a:cubicBezTo>
                  <a:cubicBezTo>
                    <a:pt x="29426" y="3504"/>
                    <a:pt x="29380" y="3869"/>
                    <a:pt x="29244" y="4172"/>
                  </a:cubicBezTo>
                  <a:cubicBezTo>
                    <a:pt x="29153" y="4294"/>
                    <a:pt x="29092" y="4415"/>
                    <a:pt x="29031" y="4537"/>
                  </a:cubicBezTo>
                  <a:cubicBezTo>
                    <a:pt x="28834" y="5145"/>
                    <a:pt x="29198" y="5190"/>
                    <a:pt x="29502" y="5464"/>
                  </a:cubicBezTo>
                  <a:cubicBezTo>
                    <a:pt x="29684" y="5600"/>
                    <a:pt x="29821" y="5767"/>
                    <a:pt x="29912" y="5965"/>
                  </a:cubicBezTo>
                  <a:cubicBezTo>
                    <a:pt x="30003" y="6193"/>
                    <a:pt x="30003" y="6466"/>
                    <a:pt x="29943" y="6694"/>
                  </a:cubicBezTo>
                  <a:cubicBezTo>
                    <a:pt x="30003" y="6740"/>
                    <a:pt x="30019" y="6816"/>
                    <a:pt x="29988" y="6876"/>
                  </a:cubicBezTo>
                  <a:cubicBezTo>
                    <a:pt x="29624" y="7393"/>
                    <a:pt x="29137" y="7864"/>
                    <a:pt x="28484" y="7955"/>
                  </a:cubicBezTo>
                  <a:cubicBezTo>
                    <a:pt x="28397" y="7969"/>
                    <a:pt x="28316" y="7976"/>
                    <a:pt x="28241" y="7976"/>
                  </a:cubicBezTo>
                  <a:cubicBezTo>
                    <a:pt x="27747" y="7976"/>
                    <a:pt x="27466" y="7696"/>
                    <a:pt x="27071" y="7393"/>
                  </a:cubicBezTo>
                  <a:cubicBezTo>
                    <a:pt x="26773" y="7164"/>
                    <a:pt x="26508" y="7090"/>
                    <a:pt x="26257" y="7090"/>
                  </a:cubicBezTo>
                  <a:cubicBezTo>
                    <a:pt x="25799" y="7090"/>
                    <a:pt x="25384" y="7335"/>
                    <a:pt x="24881" y="7335"/>
                  </a:cubicBezTo>
                  <a:cubicBezTo>
                    <a:pt x="24761" y="7335"/>
                    <a:pt x="24636" y="7321"/>
                    <a:pt x="24504" y="7287"/>
                  </a:cubicBezTo>
                  <a:cubicBezTo>
                    <a:pt x="24079" y="7195"/>
                    <a:pt x="23744" y="6907"/>
                    <a:pt x="23593" y="6512"/>
                  </a:cubicBezTo>
                  <a:cubicBezTo>
                    <a:pt x="23532" y="6512"/>
                    <a:pt x="23471" y="6466"/>
                    <a:pt x="23456" y="6405"/>
                  </a:cubicBezTo>
                  <a:cubicBezTo>
                    <a:pt x="23350" y="6147"/>
                    <a:pt x="23395" y="5859"/>
                    <a:pt x="23562" y="5631"/>
                  </a:cubicBezTo>
                  <a:cubicBezTo>
                    <a:pt x="23942" y="5053"/>
                    <a:pt x="24610" y="5038"/>
                    <a:pt x="24367" y="4172"/>
                  </a:cubicBezTo>
                  <a:cubicBezTo>
                    <a:pt x="24291" y="3899"/>
                    <a:pt x="24109" y="3701"/>
                    <a:pt x="24139" y="3398"/>
                  </a:cubicBezTo>
                  <a:cubicBezTo>
                    <a:pt x="24170" y="3079"/>
                    <a:pt x="24322" y="2805"/>
                    <a:pt x="24550" y="2608"/>
                  </a:cubicBezTo>
                  <a:cubicBezTo>
                    <a:pt x="24898" y="2286"/>
                    <a:pt x="25316" y="2142"/>
                    <a:pt x="25728" y="2142"/>
                  </a:cubicBezTo>
                  <a:close/>
                  <a:moveTo>
                    <a:pt x="18018" y="9427"/>
                  </a:moveTo>
                  <a:cubicBezTo>
                    <a:pt x="18023" y="9427"/>
                    <a:pt x="18028" y="9428"/>
                    <a:pt x="18033" y="9429"/>
                  </a:cubicBezTo>
                  <a:cubicBezTo>
                    <a:pt x="18385" y="9501"/>
                    <a:pt x="18742" y="9539"/>
                    <a:pt x="19099" y="9539"/>
                  </a:cubicBezTo>
                  <a:cubicBezTo>
                    <a:pt x="19418" y="9539"/>
                    <a:pt x="19737" y="9508"/>
                    <a:pt x="20053" y="9444"/>
                  </a:cubicBezTo>
                  <a:cubicBezTo>
                    <a:pt x="20063" y="9442"/>
                    <a:pt x="20073" y="9441"/>
                    <a:pt x="20083" y="9441"/>
                  </a:cubicBezTo>
                  <a:cubicBezTo>
                    <a:pt x="20227" y="9441"/>
                    <a:pt x="20271" y="9644"/>
                    <a:pt x="20129" y="9687"/>
                  </a:cubicBezTo>
                  <a:cubicBezTo>
                    <a:pt x="19818" y="9766"/>
                    <a:pt x="19502" y="9805"/>
                    <a:pt x="19185" y="9805"/>
                  </a:cubicBezTo>
                  <a:cubicBezTo>
                    <a:pt x="18775" y="9805"/>
                    <a:pt x="18366" y="9740"/>
                    <a:pt x="17972" y="9611"/>
                  </a:cubicBezTo>
                  <a:cubicBezTo>
                    <a:pt x="17885" y="9567"/>
                    <a:pt x="17922" y="9427"/>
                    <a:pt x="18018" y="9427"/>
                  </a:cubicBezTo>
                  <a:close/>
                  <a:moveTo>
                    <a:pt x="17495" y="1408"/>
                  </a:moveTo>
                  <a:cubicBezTo>
                    <a:pt x="17832" y="1408"/>
                    <a:pt x="18167" y="1532"/>
                    <a:pt x="18428" y="1757"/>
                  </a:cubicBezTo>
                  <a:cubicBezTo>
                    <a:pt x="18823" y="2125"/>
                    <a:pt x="18956" y="3992"/>
                    <a:pt x="19683" y="3992"/>
                  </a:cubicBezTo>
                  <a:cubicBezTo>
                    <a:pt x="19737" y="3992"/>
                    <a:pt x="19794" y="3982"/>
                    <a:pt x="19856" y="3960"/>
                  </a:cubicBezTo>
                  <a:lnTo>
                    <a:pt x="19916" y="3960"/>
                  </a:lnTo>
                  <a:cubicBezTo>
                    <a:pt x="20032" y="3871"/>
                    <a:pt x="20170" y="3832"/>
                    <a:pt x="20309" y="3832"/>
                  </a:cubicBezTo>
                  <a:cubicBezTo>
                    <a:pt x="20625" y="3832"/>
                    <a:pt x="20950" y="4038"/>
                    <a:pt x="21056" y="4355"/>
                  </a:cubicBezTo>
                  <a:cubicBezTo>
                    <a:pt x="21208" y="4765"/>
                    <a:pt x="20995" y="5053"/>
                    <a:pt x="20706" y="5312"/>
                  </a:cubicBezTo>
                  <a:lnTo>
                    <a:pt x="20721" y="5312"/>
                  </a:lnTo>
                  <a:cubicBezTo>
                    <a:pt x="20813" y="5433"/>
                    <a:pt x="20721" y="5616"/>
                    <a:pt x="20569" y="5616"/>
                  </a:cubicBezTo>
                  <a:cubicBezTo>
                    <a:pt x="19856" y="5691"/>
                    <a:pt x="20448" y="6709"/>
                    <a:pt x="20569" y="7028"/>
                  </a:cubicBezTo>
                  <a:cubicBezTo>
                    <a:pt x="20676" y="7287"/>
                    <a:pt x="20721" y="7560"/>
                    <a:pt x="20691" y="7833"/>
                  </a:cubicBezTo>
                  <a:cubicBezTo>
                    <a:pt x="20630" y="8259"/>
                    <a:pt x="20418" y="8639"/>
                    <a:pt x="20083" y="8897"/>
                  </a:cubicBezTo>
                  <a:cubicBezTo>
                    <a:pt x="19769" y="9145"/>
                    <a:pt x="19415" y="9245"/>
                    <a:pt x="19052" y="9245"/>
                  </a:cubicBezTo>
                  <a:cubicBezTo>
                    <a:pt x="18415" y="9245"/>
                    <a:pt x="17750" y="8936"/>
                    <a:pt x="17227" y="8578"/>
                  </a:cubicBezTo>
                  <a:cubicBezTo>
                    <a:pt x="17132" y="8557"/>
                    <a:pt x="17038" y="8548"/>
                    <a:pt x="16945" y="8548"/>
                  </a:cubicBezTo>
                  <a:cubicBezTo>
                    <a:pt x="15716" y="8548"/>
                    <a:pt x="14656" y="10201"/>
                    <a:pt x="13469" y="10201"/>
                  </a:cubicBezTo>
                  <a:cubicBezTo>
                    <a:pt x="13210" y="10201"/>
                    <a:pt x="12944" y="10122"/>
                    <a:pt x="12670" y="9930"/>
                  </a:cubicBezTo>
                  <a:cubicBezTo>
                    <a:pt x="11364" y="9018"/>
                    <a:pt x="12943" y="7651"/>
                    <a:pt x="13627" y="6998"/>
                  </a:cubicBezTo>
                  <a:cubicBezTo>
                    <a:pt x="13627" y="6983"/>
                    <a:pt x="13627" y="6968"/>
                    <a:pt x="13627" y="6968"/>
                  </a:cubicBezTo>
                  <a:cubicBezTo>
                    <a:pt x="13840" y="5828"/>
                    <a:pt x="11698" y="6010"/>
                    <a:pt x="11136" y="5357"/>
                  </a:cubicBezTo>
                  <a:cubicBezTo>
                    <a:pt x="10741" y="4902"/>
                    <a:pt x="10817" y="4294"/>
                    <a:pt x="11181" y="3838"/>
                  </a:cubicBezTo>
                  <a:cubicBezTo>
                    <a:pt x="11570" y="3332"/>
                    <a:pt x="12186" y="3086"/>
                    <a:pt x="12803" y="3086"/>
                  </a:cubicBezTo>
                  <a:cubicBezTo>
                    <a:pt x="13390" y="3086"/>
                    <a:pt x="13979" y="3310"/>
                    <a:pt x="14371" y="3747"/>
                  </a:cubicBezTo>
                  <a:cubicBezTo>
                    <a:pt x="14425" y="3763"/>
                    <a:pt x="14476" y="3771"/>
                    <a:pt x="14526" y="3771"/>
                  </a:cubicBezTo>
                  <a:cubicBezTo>
                    <a:pt x="15225" y="3771"/>
                    <a:pt x="15566" y="2265"/>
                    <a:pt x="15921" y="1939"/>
                  </a:cubicBezTo>
                  <a:cubicBezTo>
                    <a:pt x="16286" y="1651"/>
                    <a:pt x="16741" y="1468"/>
                    <a:pt x="17212" y="1438"/>
                  </a:cubicBezTo>
                  <a:cubicBezTo>
                    <a:pt x="17306" y="1418"/>
                    <a:pt x="17400" y="1408"/>
                    <a:pt x="17495" y="1408"/>
                  </a:cubicBezTo>
                  <a:close/>
                  <a:moveTo>
                    <a:pt x="20340" y="9944"/>
                  </a:moveTo>
                  <a:cubicBezTo>
                    <a:pt x="20493" y="9944"/>
                    <a:pt x="20489" y="10188"/>
                    <a:pt x="20326" y="10188"/>
                  </a:cubicBezTo>
                  <a:lnTo>
                    <a:pt x="20342" y="10203"/>
                  </a:lnTo>
                  <a:cubicBezTo>
                    <a:pt x="19871" y="10234"/>
                    <a:pt x="19400" y="10279"/>
                    <a:pt x="18929" y="10294"/>
                  </a:cubicBezTo>
                  <a:cubicBezTo>
                    <a:pt x="18822" y="10294"/>
                    <a:pt x="18792" y="10127"/>
                    <a:pt x="18898" y="10112"/>
                  </a:cubicBezTo>
                  <a:cubicBezTo>
                    <a:pt x="19385" y="10036"/>
                    <a:pt x="19856" y="9991"/>
                    <a:pt x="20326" y="9945"/>
                  </a:cubicBezTo>
                  <a:cubicBezTo>
                    <a:pt x="20331" y="9945"/>
                    <a:pt x="20336" y="9944"/>
                    <a:pt x="20340" y="9944"/>
                  </a:cubicBezTo>
                  <a:close/>
                  <a:moveTo>
                    <a:pt x="34544" y="10035"/>
                  </a:moveTo>
                  <a:cubicBezTo>
                    <a:pt x="34550" y="10035"/>
                    <a:pt x="34555" y="10036"/>
                    <a:pt x="34561" y="10036"/>
                  </a:cubicBezTo>
                  <a:cubicBezTo>
                    <a:pt x="35016" y="10158"/>
                    <a:pt x="35427" y="10431"/>
                    <a:pt x="35700" y="10811"/>
                  </a:cubicBezTo>
                  <a:cubicBezTo>
                    <a:pt x="35775" y="10918"/>
                    <a:pt x="35668" y="11026"/>
                    <a:pt x="35561" y="11026"/>
                  </a:cubicBezTo>
                  <a:cubicBezTo>
                    <a:pt x="35517" y="11026"/>
                    <a:pt x="35473" y="11007"/>
                    <a:pt x="35442" y="10963"/>
                  </a:cubicBezTo>
                  <a:cubicBezTo>
                    <a:pt x="35214" y="10629"/>
                    <a:pt x="34880" y="10386"/>
                    <a:pt x="34500" y="10264"/>
                  </a:cubicBezTo>
                  <a:cubicBezTo>
                    <a:pt x="34368" y="10220"/>
                    <a:pt x="34406" y="10035"/>
                    <a:pt x="34544" y="10035"/>
                  </a:cubicBezTo>
                  <a:close/>
                  <a:moveTo>
                    <a:pt x="33870" y="10437"/>
                  </a:moveTo>
                  <a:cubicBezTo>
                    <a:pt x="34353" y="10437"/>
                    <a:pt x="34811" y="10659"/>
                    <a:pt x="35123" y="11039"/>
                  </a:cubicBezTo>
                  <a:cubicBezTo>
                    <a:pt x="35181" y="11120"/>
                    <a:pt x="35097" y="11201"/>
                    <a:pt x="35014" y="11201"/>
                  </a:cubicBezTo>
                  <a:cubicBezTo>
                    <a:pt x="34988" y="11201"/>
                    <a:pt x="34962" y="11194"/>
                    <a:pt x="34941" y="11176"/>
                  </a:cubicBezTo>
                  <a:cubicBezTo>
                    <a:pt x="34546" y="10857"/>
                    <a:pt x="34227" y="10644"/>
                    <a:pt x="33695" y="10613"/>
                  </a:cubicBezTo>
                  <a:cubicBezTo>
                    <a:pt x="33588" y="10613"/>
                    <a:pt x="33588" y="10446"/>
                    <a:pt x="33695" y="10446"/>
                  </a:cubicBezTo>
                  <a:cubicBezTo>
                    <a:pt x="33753" y="10440"/>
                    <a:pt x="33812" y="10437"/>
                    <a:pt x="33870" y="10437"/>
                  </a:cubicBezTo>
                  <a:close/>
                  <a:moveTo>
                    <a:pt x="7993" y="8444"/>
                  </a:moveTo>
                  <a:cubicBezTo>
                    <a:pt x="9178" y="8444"/>
                    <a:pt x="10491" y="9064"/>
                    <a:pt x="11075" y="9930"/>
                  </a:cubicBezTo>
                  <a:cubicBezTo>
                    <a:pt x="12169" y="11540"/>
                    <a:pt x="11060" y="13819"/>
                    <a:pt x="9510" y="14639"/>
                  </a:cubicBezTo>
                  <a:lnTo>
                    <a:pt x="9525" y="14624"/>
                  </a:lnTo>
                  <a:lnTo>
                    <a:pt x="9525" y="14624"/>
                  </a:lnTo>
                  <a:cubicBezTo>
                    <a:pt x="8948" y="14934"/>
                    <a:pt x="8257" y="15099"/>
                    <a:pt x="7571" y="15099"/>
                  </a:cubicBezTo>
                  <a:cubicBezTo>
                    <a:pt x="6306" y="15099"/>
                    <a:pt x="5061" y="14538"/>
                    <a:pt x="4588" y="13287"/>
                  </a:cubicBezTo>
                  <a:cubicBezTo>
                    <a:pt x="3905" y="11525"/>
                    <a:pt x="4953" y="9899"/>
                    <a:pt x="6396" y="8973"/>
                  </a:cubicBezTo>
                  <a:cubicBezTo>
                    <a:pt x="6821" y="8604"/>
                    <a:pt x="7390" y="8444"/>
                    <a:pt x="7993" y="8444"/>
                  </a:cubicBezTo>
                  <a:close/>
                  <a:moveTo>
                    <a:pt x="28903" y="9435"/>
                  </a:moveTo>
                  <a:cubicBezTo>
                    <a:pt x="29097" y="9435"/>
                    <a:pt x="29293" y="9462"/>
                    <a:pt x="29487" y="9520"/>
                  </a:cubicBezTo>
                  <a:cubicBezTo>
                    <a:pt x="29836" y="9641"/>
                    <a:pt x="30140" y="9869"/>
                    <a:pt x="30368" y="10158"/>
                  </a:cubicBezTo>
                  <a:cubicBezTo>
                    <a:pt x="30594" y="10434"/>
                    <a:pt x="31216" y="11730"/>
                    <a:pt x="31819" y="11730"/>
                  </a:cubicBezTo>
                  <a:cubicBezTo>
                    <a:pt x="31945" y="11730"/>
                    <a:pt x="32070" y="11674"/>
                    <a:pt x="32191" y="11540"/>
                  </a:cubicBezTo>
                  <a:cubicBezTo>
                    <a:pt x="32115" y="11464"/>
                    <a:pt x="32130" y="11358"/>
                    <a:pt x="32206" y="11282"/>
                  </a:cubicBezTo>
                  <a:cubicBezTo>
                    <a:pt x="32462" y="11016"/>
                    <a:pt x="32868" y="10938"/>
                    <a:pt x="33276" y="10938"/>
                  </a:cubicBezTo>
                  <a:cubicBezTo>
                    <a:pt x="33545" y="10938"/>
                    <a:pt x="33815" y="10972"/>
                    <a:pt x="34044" y="11008"/>
                  </a:cubicBezTo>
                  <a:cubicBezTo>
                    <a:pt x="34713" y="11100"/>
                    <a:pt x="35305" y="11434"/>
                    <a:pt x="35579" y="12072"/>
                  </a:cubicBezTo>
                  <a:cubicBezTo>
                    <a:pt x="36125" y="13257"/>
                    <a:pt x="35442" y="14442"/>
                    <a:pt x="34439" y="15095"/>
                  </a:cubicBezTo>
                  <a:cubicBezTo>
                    <a:pt x="34439" y="15141"/>
                    <a:pt x="34409" y="15186"/>
                    <a:pt x="34363" y="15201"/>
                  </a:cubicBezTo>
                  <a:cubicBezTo>
                    <a:pt x="32996" y="15946"/>
                    <a:pt x="34530" y="18194"/>
                    <a:pt x="32723" y="18786"/>
                  </a:cubicBezTo>
                  <a:cubicBezTo>
                    <a:pt x="32504" y="18859"/>
                    <a:pt x="32292" y="18893"/>
                    <a:pt x="32087" y="18893"/>
                  </a:cubicBezTo>
                  <a:cubicBezTo>
                    <a:pt x="31098" y="18893"/>
                    <a:pt x="30279" y="18116"/>
                    <a:pt x="29700" y="17298"/>
                  </a:cubicBezTo>
                  <a:cubicBezTo>
                    <a:pt x="29599" y="17269"/>
                    <a:pt x="29497" y="17257"/>
                    <a:pt x="29395" y="17257"/>
                  </a:cubicBezTo>
                  <a:cubicBezTo>
                    <a:pt x="28758" y="17257"/>
                    <a:pt x="28093" y="17739"/>
                    <a:pt x="27437" y="17739"/>
                  </a:cubicBezTo>
                  <a:cubicBezTo>
                    <a:pt x="27310" y="17739"/>
                    <a:pt x="27183" y="17721"/>
                    <a:pt x="27056" y="17677"/>
                  </a:cubicBezTo>
                  <a:cubicBezTo>
                    <a:pt x="26585" y="17510"/>
                    <a:pt x="26251" y="17100"/>
                    <a:pt x="26145" y="16614"/>
                  </a:cubicBezTo>
                  <a:cubicBezTo>
                    <a:pt x="26023" y="16037"/>
                    <a:pt x="26175" y="15444"/>
                    <a:pt x="26570" y="14989"/>
                  </a:cubicBezTo>
                  <a:cubicBezTo>
                    <a:pt x="26813" y="14715"/>
                    <a:pt x="27087" y="14487"/>
                    <a:pt x="27406" y="14290"/>
                  </a:cubicBezTo>
                  <a:cubicBezTo>
                    <a:pt x="27603" y="14199"/>
                    <a:pt x="27801" y="14092"/>
                    <a:pt x="27983" y="13956"/>
                  </a:cubicBezTo>
                  <a:cubicBezTo>
                    <a:pt x="28454" y="13485"/>
                    <a:pt x="28196" y="13014"/>
                    <a:pt x="27725" y="12680"/>
                  </a:cubicBezTo>
                  <a:cubicBezTo>
                    <a:pt x="27694" y="12664"/>
                    <a:pt x="27679" y="12649"/>
                    <a:pt x="27679" y="12619"/>
                  </a:cubicBezTo>
                  <a:cubicBezTo>
                    <a:pt x="26904" y="11966"/>
                    <a:pt x="26737" y="10659"/>
                    <a:pt x="27588" y="9915"/>
                  </a:cubicBezTo>
                  <a:cubicBezTo>
                    <a:pt x="27965" y="9602"/>
                    <a:pt x="28427" y="9435"/>
                    <a:pt x="28903" y="9435"/>
                  </a:cubicBezTo>
                  <a:close/>
                  <a:moveTo>
                    <a:pt x="15057" y="25120"/>
                  </a:moveTo>
                  <a:cubicBezTo>
                    <a:pt x="15061" y="25120"/>
                    <a:pt x="15066" y="25121"/>
                    <a:pt x="15070" y="25121"/>
                  </a:cubicBezTo>
                  <a:cubicBezTo>
                    <a:pt x="15344" y="25152"/>
                    <a:pt x="15617" y="25167"/>
                    <a:pt x="15891" y="25212"/>
                  </a:cubicBezTo>
                  <a:lnTo>
                    <a:pt x="15921" y="25212"/>
                  </a:lnTo>
                  <a:cubicBezTo>
                    <a:pt x="16042" y="25228"/>
                    <a:pt x="16012" y="25425"/>
                    <a:pt x="15891" y="25425"/>
                  </a:cubicBezTo>
                  <a:lnTo>
                    <a:pt x="15647" y="25410"/>
                  </a:lnTo>
                  <a:cubicBezTo>
                    <a:pt x="15632" y="25410"/>
                    <a:pt x="15602" y="25395"/>
                    <a:pt x="15587" y="25380"/>
                  </a:cubicBezTo>
                  <a:cubicBezTo>
                    <a:pt x="15404" y="25349"/>
                    <a:pt x="15222" y="25319"/>
                    <a:pt x="15040" y="25288"/>
                  </a:cubicBezTo>
                  <a:cubicBezTo>
                    <a:pt x="14953" y="25274"/>
                    <a:pt x="14963" y="25120"/>
                    <a:pt x="15057" y="25120"/>
                  </a:cubicBezTo>
                  <a:close/>
                  <a:moveTo>
                    <a:pt x="13964" y="25156"/>
                  </a:moveTo>
                  <a:cubicBezTo>
                    <a:pt x="13983" y="25156"/>
                    <a:pt x="14004" y="25164"/>
                    <a:pt x="14022" y="25182"/>
                  </a:cubicBezTo>
                  <a:cubicBezTo>
                    <a:pt x="14612" y="25657"/>
                    <a:pt x="15161" y="25791"/>
                    <a:pt x="15875" y="25791"/>
                  </a:cubicBezTo>
                  <a:cubicBezTo>
                    <a:pt x="15915" y="25791"/>
                    <a:pt x="15956" y="25790"/>
                    <a:pt x="15997" y="25790"/>
                  </a:cubicBezTo>
                  <a:cubicBezTo>
                    <a:pt x="16103" y="25790"/>
                    <a:pt x="16118" y="25926"/>
                    <a:pt x="16027" y="25972"/>
                  </a:cubicBezTo>
                  <a:cubicBezTo>
                    <a:pt x="15887" y="26010"/>
                    <a:pt x="15740" y="26028"/>
                    <a:pt x="15592" y="26028"/>
                  </a:cubicBezTo>
                  <a:cubicBezTo>
                    <a:pt x="14972" y="26028"/>
                    <a:pt x="14317" y="25717"/>
                    <a:pt x="13900" y="25288"/>
                  </a:cubicBezTo>
                  <a:cubicBezTo>
                    <a:pt x="13854" y="25231"/>
                    <a:pt x="13904" y="25156"/>
                    <a:pt x="13964" y="25156"/>
                  </a:cubicBezTo>
                  <a:close/>
                  <a:moveTo>
                    <a:pt x="20671" y="1"/>
                  </a:moveTo>
                  <a:cubicBezTo>
                    <a:pt x="17852" y="1"/>
                    <a:pt x="15031" y="470"/>
                    <a:pt x="12427" y="1347"/>
                  </a:cubicBezTo>
                  <a:cubicBezTo>
                    <a:pt x="9222" y="2410"/>
                    <a:pt x="6062" y="4157"/>
                    <a:pt x="3662" y="6557"/>
                  </a:cubicBezTo>
                  <a:cubicBezTo>
                    <a:pt x="1459" y="8775"/>
                    <a:pt x="0" y="12269"/>
                    <a:pt x="1550" y="15095"/>
                  </a:cubicBezTo>
                  <a:lnTo>
                    <a:pt x="1520" y="15110"/>
                  </a:lnTo>
                  <a:cubicBezTo>
                    <a:pt x="1763" y="15429"/>
                    <a:pt x="2036" y="15718"/>
                    <a:pt x="2355" y="15961"/>
                  </a:cubicBezTo>
                  <a:cubicBezTo>
                    <a:pt x="2704" y="16158"/>
                    <a:pt x="3099" y="16295"/>
                    <a:pt x="3510" y="16341"/>
                  </a:cubicBezTo>
                  <a:cubicBezTo>
                    <a:pt x="3601" y="16371"/>
                    <a:pt x="3631" y="16477"/>
                    <a:pt x="3601" y="16553"/>
                  </a:cubicBezTo>
                  <a:cubicBezTo>
                    <a:pt x="5636" y="17419"/>
                    <a:pt x="8356" y="16963"/>
                    <a:pt x="9677" y="19030"/>
                  </a:cubicBezTo>
                  <a:cubicBezTo>
                    <a:pt x="10513" y="20351"/>
                    <a:pt x="10239" y="22022"/>
                    <a:pt x="10710" y="23450"/>
                  </a:cubicBezTo>
                  <a:cubicBezTo>
                    <a:pt x="11333" y="25380"/>
                    <a:pt x="13262" y="26245"/>
                    <a:pt x="15101" y="26656"/>
                  </a:cubicBezTo>
                  <a:cubicBezTo>
                    <a:pt x="16552" y="26972"/>
                    <a:pt x="18098" y="27129"/>
                    <a:pt x="19677" y="27129"/>
                  </a:cubicBezTo>
                  <a:cubicBezTo>
                    <a:pt x="25222" y="27129"/>
                    <a:pt x="31184" y="25196"/>
                    <a:pt x="34956" y="21460"/>
                  </a:cubicBezTo>
                  <a:cubicBezTo>
                    <a:pt x="37781" y="18650"/>
                    <a:pt x="38100" y="14882"/>
                    <a:pt x="37402" y="11115"/>
                  </a:cubicBezTo>
                  <a:cubicBezTo>
                    <a:pt x="36748" y="7514"/>
                    <a:pt x="34819" y="4567"/>
                    <a:pt x="31598" y="2744"/>
                  </a:cubicBezTo>
                  <a:cubicBezTo>
                    <a:pt x="28319" y="864"/>
                    <a:pt x="24496" y="1"/>
                    <a:pt x="2067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 name="Google Shape;1814;p65"/>
            <p:cNvSpPr/>
            <p:nvPr/>
          </p:nvSpPr>
          <p:spPr>
            <a:xfrm>
              <a:off x="6608019" y="3321890"/>
              <a:ext cx="616402" cy="505069"/>
            </a:xfrm>
            <a:custGeom>
              <a:avLst/>
              <a:gdLst/>
              <a:ahLst/>
              <a:cxnLst/>
              <a:rect l="l" t="t" r="r" b="b"/>
              <a:pathLst>
                <a:path w="9617" h="7880" extrusionOk="0">
                  <a:moveTo>
                    <a:pt x="6082" y="1"/>
                  </a:moveTo>
                  <a:cubicBezTo>
                    <a:pt x="5683" y="1"/>
                    <a:pt x="5275" y="208"/>
                    <a:pt x="4968" y="646"/>
                  </a:cubicBezTo>
                  <a:cubicBezTo>
                    <a:pt x="4589" y="1193"/>
                    <a:pt x="4482" y="2150"/>
                    <a:pt x="3677" y="2256"/>
                  </a:cubicBezTo>
                  <a:cubicBezTo>
                    <a:pt x="3627" y="2262"/>
                    <a:pt x="3576" y="2266"/>
                    <a:pt x="3526" y="2266"/>
                  </a:cubicBezTo>
                  <a:cubicBezTo>
                    <a:pt x="3455" y="2266"/>
                    <a:pt x="3384" y="2259"/>
                    <a:pt x="3313" y="2241"/>
                  </a:cubicBezTo>
                  <a:cubicBezTo>
                    <a:pt x="3282" y="2241"/>
                    <a:pt x="3237" y="2241"/>
                    <a:pt x="3206" y="2210"/>
                  </a:cubicBezTo>
                  <a:cubicBezTo>
                    <a:pt x="3176" y="2195"/>
                    <a:pt x="3161" y="2180"/>
                    <a:pt x="3145" y="2165"/>
                  </a:cubicBezTo>
                  <a:cubicBezTo>
                    <a:pt x="3070" y="2134"/>
                    <a:pt x="2994" y="2089"/>
                    <a:pt x="2933" y="2028"/>
                  </a:cubicBezTo>
                  <a:cubicBezTo>
                    <a:pt x="2588" y="1798"/>
                    <a:pt x="2186" y="1683"/>
                    <a:pt x="1776" y="1683"/>
                  </a:cubicBezTo>
                  <a:cubicBezTo>
                    <a:pt x="1589" y="1683"/>
                    <a:pt x="1401" y="1707"/>
                    <a:pt x="1216" y="1755"/>
                  </a:cubicBezTo>
                  <a:cubicBezTo>
                    <a:pt x="836" y="1846"/>
                    <a:pt x="517" y="2089"/>
                    <a:pt x="320" y="2423"/>
                  </a:cubicBezTo>
                  <a:cubicBezTo>
                    <a:pt x="1" y="3061"/>
                    <a:pt x="593" y="3410"/>
                    <a:pt x="1095" y="3562"/>
                  </a:cubicBezTo>
                  <a:cubicBezTo>
                    <a:pt x="1869" y="3790"/>
                    <a:pt x="3115" y="4079"/>
                    <a:pt x="2796" y="5173"/>
                  </a:cubicBezTo>
                  <a:cubicBezTo>
                    <a:pt x="2781" y="5249"/>
                    <a:pt x="2720" y="5294"/>
                    <a:pt x="2644" y="5294"/>
                  </a:cubicBezTo>
                  <a:cubicBezTo>
                    <a:pt x="2340" y="5704"/>
                    <a:pt x="1778" y="6099"/>
                    <a:pt x="1611" y="6570"/>
                  </a:cubicBezTo>
                  <a:cubicBezTo>
                    <a:pt x="1242" y="7596"/>
                    <a:pt x="1681" y="7880"/>
                    <a:pt x="2206" y="7880"/>
                  </a:cubicBezTo>
                  <a:cubicBezTo>
                    <a:pt x="2543" y="7880"/>
                    <a:pt x="2916" y="7762"/>
                    <a:pt x="3130" y="7649"/>
                  </a:cubicBezTo>
                  <a:cubicBezTo>
                    <a:pt x="3464" y="7421"/>
                    <a:pt x="3784" y="7193"/>
                    <a:pt x="4072" y="6920"/>
                  </a:cubicBezTo>
                  <a:cubicBezTo>
                    <a:pt x="4562" y="6559"/>
                    <a:pt x="5041" y="6285"/>
                    <a:pt x="5575" y="6285"/>
                  </a:cubicBezTo>
                  <a:cubicBezTo>
                    <a:pt x="5670" y="6285"/>
                    <a:pt x="5766" y="6294"/>
                    <a:pt x="5865" y="6312"/>
                  </a:cubicBezTo>
                  <a:cubicBezTo>
                    <a:pt x="5880" y="6297"/>
                    <a:pt x="5899" y="6289"/>
                    <a:pt x="5920" y="6289"/>
                  </a:cubicBezTo>
                  <a:cubicBezTo>
                    <a:pt x="5941" y="6289"/>
                    <a:pt x="5963" y="6297"/>
                    <a:pt x="5986" y="6312"/>
                  </a:cubicBezTo>
                  <a:lnTo>
                    <a:pt x="6108" y="6358"/>
                  </a:lnTo>
                  <a:cubicBezTo>
                    <a:pt x="6153" y="6388"/>
                    <a:pt x="6214" y="6403"/>
                    <a:pt x="6275" y="6434"/>
                  </a:cubicBezTo>
                  <a:cubicBezTo>
                    <a:pt x="6305" y="6434"/>
                    <a:pt x="6320" y="6449"/>
                    <a:pt x="6336" y="6464"/>
                  </a:cubicBezTo>
                  <a:cubicBezTo>
                    <a:pt x="6799" y="6701"/>
                    <a:pt x="7312" y="6938"/>
                    <a:pt x="7826" y="6938"/>
                  </a:cubicBezTo>
                  <a:cubicBezTo>
                    <a:pt x="8003" y="6938"/>
                    <a:pt x="8181" y="6910"/>
                    <a:pt x="8356" y="6844"/>
                  </a:cubicBezTo>
                  <a:cubicBezTo>
                    <a:pt x="9298" y="6479"/>
                    <a:pt x="9116" y="5598"/>
                    <a:pt x="8812" y="4869"/>
                  </a:cubicBezTo>
                  <a:cubicBezTo>
                    <a:pt x="8614" y="4383"/>
                    <a:pt x="8584" y="3578"/>
                    <a:pt x="9131" y="3395"/>
                  </a:cubicBezTo>
                  <a:cubicBezTo>
                    <a:pt x="9283" y="3259"/>
                    <a:pt x="9419" y="3107"/>
                    <a:pt x="9541" y="2940"/>
                  </a:cubicBezTo>
                  <a:cubicBezTo>
                    <a:pt x="9617" y="2757"/>
                    <a:pt x="9587" y="2560"/>
                    <a:pt x="9450" y="2423"/>
                  </a:cubicBezTo>
                  <a:cubicBezTo>
                    <a:pt x="9372" y="2358"/>
                    <a:pt x="9290" y="2332"/>
                    <a:pt x="9208" y="2332"/>
                  </a:cubicBezTo>
                  <a:cubicBezTo>
                    <a:pt x="9098" y="2332"/>
                    <a:pt x="8985" y="2378"/>
                    <a:pt x="8873" y="2438"/>
                  </a:cubicBezTo>
                  <a:cubicBezTo>
                    <a:pt x="8851" y="2449"/>
                    <a:pt x="8830" y="2454"/>
                    <a:pt x="8808" y="2454"/>
                  </a:cubicBezTo>
                  <a:cubicBezTo>
                    <a:pt x="8769" y="2454"/>
                    <a:pt x="8730" y="2437"/>
                    <a:pt x="8690" y="2408"/>
                  </a:cubicBezTo>
                  <a:cubicBezTo>
                    <a:pt x="8585" y="2452"/>
                    <a:pt x="8474" y="2473"/>
                    <a:pt x="8365" y="2473"/>
                  </a:cubicBezTo>
                  <a:cubicBezTo>
                    <a:pt x="8097" y="2473"/>
                    <a:pt x="7839" y="2346"/>
                    <a:pt x="7688" y="2119"/>
                  </a:cubicBezTo>
                  <a:cubicBezTo>
                    <a:pt x="7429" y="1800"/>
                    <a:pt x="7475" y="1420"/>
                    <a:pt x="7353" y="1041"/>
                  </a:cubicBezTo>
                  <a:cubicBezTo>
                    <a:pt x="7120" y="365"/>
                    <a:pt x="6609" y="1"/>
                    <a:pt x="60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 name="Google Shape;1815;p65"/>
            <p:cNvSpPr/>
            <p:nvPr/>
          </p:nvSpPr>
          <p:spPr>
            <a:xfrm>
              <a:off x="5876265" y="3162362"/>
              <a:ext cx="2548225" cy="1880227"/>
            </a:xfrm>
            <a:custGeom>
              <a:avLst/>
              <a:gdLst/>
              <a:ahLst/>
              <a:cxnLst/>
              <a:rect l="l" t="t" r="r" b="b"/>
              <a:pathLst>
                <a:path w="39757" h="29335" extrusionOk="0">
                  <a:moveTo>
                    <a:pt x="1581" y="15918"/>
                  </a:moveTo>
                  <a:cubicBezTo>
                    <a:pt x="1809" y="16252"/>
                    <a:pt x="2097" y="16525"/>
                    <a:pt x="2432" y="16738"/>
                  </a:cubicBezTo>
                  <a:cubicBezTo>
                    <a:pt x="2659" y="16951"/>
                    <a:pt x="2918" y="17118"/>
                    <a:pt x="3191" y="17254"/>
                  </a:cubicBezTo>
                  <a:lnTo>
                    <a:pt x="3176" y="17285"/>
                  </a:lnTo>
                  <a:cubicBezTo>
                    <a:pt x="5424" y="18530"/>
                    <a:pt x="8842" y="17847"/>
                    <a:pt x="9845" y="20566"/>
                  </a:cubicBezTo>
                  <a:cubicBezTo>
                    <a:pt x="9055" y="19624"/>
                    <a:pt x="7946" y="19077"/>
                    <a:pt x="6761" y="18728"/>
                  </a:cubicBezTo>
                  <a:cubicBezTo>
                    <a:pt x="4710" y="18105"/>
                    <a:pt x="2538" y="18075"/>
                    <a:pt x="1535" y="15994"/>
                  </a:cubicBezTo>
                  <a:cubicBezTo>
                    <a:pt x="1550" y="15963"/>
                    <a:pt x="1566" y="15948"/>
                    <a:pt x="1581" y="15918"/>
                  </a:cubicBezTo>
                  <a:close/>
                  <a:moveTo>
                    <a:pt x="20932" y="517"/>
                  </a:moveTo>
                  <a:cubicBezTo>
                    <a:pt x="24767" y="517"/>
                    <a:pt x="28603" y="1380"/>
                    <a:pt x="31888" y="3263"/>
                  </a:cubicBezTo>
                  <a:cubicBezTo>
                    <a:pt x="35093" y="5101"/>
                    <a:pt x="37007" y="8048"/>
                    <a:pt x="37676" y="11649"/>
                  </a:cubicBezTo>
                  <a:cubicBezTo>
                    <a:pt x="38374" y="15416"/>
                    <a:pt x="38055" y="19184"/>
                    <a:pt x="35230" y="21994"/>
                  </a:cubicBezTo>
                  <a:cubicBezTo>
                    <a:pt x="31472" y="25717"/>
                    <a:pt x="25540" y="27649"/>
                    <a:pt x="20012" y="27649"/>
                  </a:cubicBezTo>
                  <a:cubicBezTo>
                    <a:pt x="18412" y="27649"/>
                    <a:pt x="16845" y="27487"/>
                    <a:pt x="15375" y="27159"/>
                  </a:cubicBezTo>
                  <a:cubicBezTo>
                    <a:pt x="13536" y="26764"/>
                    <a:pt x="11607" y="25898"/>
                    <a:pt x="10984" y="23969"/>
                  </a:cubicBezTo>
                  <a:cubicBezTo>
                    <a:pt x="10513" y="22526"/>
                    <a:pt x="10787" y="20870"/>
                    <a:pt x="9951" y="19548"/>
                  </a:cubicBezTo>
                  <a:cubicBezTo>
                    <a:pt x="8630" y="17482"/>
                    <a:pt x="5910" y="17953"/>
                    <a:pt x="3875" y="17072"/>
                  </a:cubicBezTo>
                  <a:cubicBezTo>
                    <a:pt x="3905" y="16981"/>
                    <a:pt x="3890" y="16875"/>
                    <a:pt x="3784" y="16859"/>
                  </a:cubicBezTo>
                  <a:cubicBezTo>
                    <a:pt x="3373" y="16814"/>
                    <a:pt x="2978" y="16677"/>
                    <a:pt x="2629" y="16480"/>
                  </a:cubicBezTo>
                  <a:cubicBezTo>
                    <a:pt x="2310" y="16237"/>
                    <a:pt x="2037" y="15948"/>
                    <a:pt x="1794" y="15629"/>
                  </a:cubicBezTo>
                  <a:lnTo>
                    <a:pt x="1824" y="15614"/>
                  </a:lnTo>
                  <a:cubicBezTo>
                    <a:pt x="274" y="12773"/>
                    <a:pt x="1733" y="9294"/>
                    <a:pt x="3936" y="7076"/>
                  </a:cubicBezTo>
                  <a:cubicBezTo>
                    <a:pt x="6336" y="4676"/>
                    <a:pt x="9496" y="2929"/>
                    <a:pt x="12701" y="1850"/>
                  </a:cubicBezTo>
                  <a:cubicBezTo>
                    <a:pt x="15299" y="982"/>
                    <a:pt x="18116" y="517"/>
                    <a:pt x="20932" y="517"/>
                  </a:cubicBezTo>
                  <a:close/>
                  <a:moveTo>
                    <a:pt x="36962" y="7897"/>
                  </a:moveTo>
                  <a:cubicBezTo>
                    <a:pt x="38329" y="10023"/>
                    <a:pt x="39012" y="12515"/>
                    <a:pt x="38936" y="15036"/>
                  </a:cubicBezTo>
                  <a:cubicBezTo>
                    <a:pt x="38815" y="18804"/>
                    <a:pt x="36794" y="22116"/>
                    <a:pt x="33893" y="24440"/>
                  </a:cubicBezTo>
                  <a:cubicBezTo>
                    <a:pt x="30566" y="27114"/>
                    <a:pt x="26343" y="28314"/>
                    <a:pt x="22165" y="28739"/>
                  </a:cubicBezTo>
                  <a:cubicBezTo>
                    <a:pt x="21120" y="28847"/>
                    <a:pt x="19929" y="28950"/>
                    <a:pt x="18717" y="28950"/>
                  </a:cubicBezTo>
                  <a:cubicBezTo>
                    <a:pt x="15681" y="28950"/>
                    <a:pt x="12519" y="28309"/>
                    <a:pt x="11227" y="25519"/>
                  </a:cubicBezTo>
                  <a:lnTo>
                    <a:pt x="11227" y="25519"/>
                  </a:lnTo>
                  <a:cubicBezTo>
                    <a:pt x="12139" y="26643"/>
                    <a:pt x="13536" y="27250"/>
                    <a:pt x="14919" y="27600"/>
                  </a:cubicBezTo>
                  <a:cubicBezTo>
                    <a:pt x="16506" y="27994"/>
                    <a:pt x="18215" y="28187"/>
                    <a:pt x="19966" y="28187"/>
                  </a:cubicBezTo>
                  <a:cubicBezTo>
                    <a:pt x="25706" y="28187"/>
                    <a:pt x="31894" y="26110"/>
                    <a:pt x="35701" y="22222"/>
                  </a:cubicBezTo>
                  <a:cubicBezTo>
                    <a:pt x="38329" y="19533"/>
                    <a:pt x="38784" y="16145"/>
                    <a:pt x="38314" y="12545"/>
                  </a:cubicBezTo>
                  <a:cubicBezTo>
                    <a:pt x="38131" y="10920"/>
                    <a:pt x="37676" y="9355"/>
                    <a:pt x="36962" y="7897"/>
                  </a:cubicBezTo>
                  <a:close/>
                  <a:moveTo>
                    <a:pt x="21072" y="1"/>
                  </a:moveTo>
                  <a:cubicBezTo>
                    <a:pt x="18259" y="1"/>
                    <a:pt x="15459" y="448"/>
                    <a:pt x="12929" y="1258"/>
                  </a:cubicBezTo>
                  <a:cubicBezTo>
                    <a:pt x="9192" y="2443"/>
                    <a:pt x="5364" y="4524"/>
                    <a:pt x="2811" y="7562"/>
                  </a:cubicBezTo>
                  <a:cubicBezTo>
                    <a:pt x="988" y="9750"/>
                    <a:pt x="1" y="12910"/>
                    <a:pt x="1216" y="15462"/>
                  </a:cubicBezTo>
                  <a:cubicBezTo>
                    <a:pt x="1186" y="15477"/>
                    <a:pt x="1171" y="15507"/>
                    <a:pt x="1186" y="15538"/>
                  </a:cubicBezTo>
                  <a:cubicBezTo>
                    <a:pt x="1459" y="17103"/>
                    <a:pt x="2568" y="17999"/>
                    <a:pt x="4027" y="18424"/>
                  </a:cubicBezTo>
                  <a:cubicBezTo>
                    <a:pt x="6275" y="19108"/>
                    <a:pt x="8675" y="19260"/>
                    <a:pt x="10012" y="21478"/>
                  </a:cubicBezTo>
                  <a:cubicBezTo>
                    <a:pt x="10027" y="21508"/>
                    <a:pt x="10042" y="21523"/>
                    <a:pt x="10073" y="21538"/>
                  </a:cubicBezTo>
                  <a:cubicBezTo>
                    <a:pt x="10255" y="22663"/>
                    <a:pt x="10286" y="23802"/>
                    <a:pt x="10787" y="24820"/>
                  </a:cubicBezTo>
                  <a:cubicBezTo>
                    <a:pt x="11470" y="27828"/>
                    <a:pt x="14554" y="29073"/>
                    <a:pt x="17365" y="29271"/>
                  </a:cubicBezTo>
                  <a:cubicBezTo>
                    <a:pt x="18002" y="29313"/>
                    <a:pt x="18640" y="29334"/>
                    <a:pt x="19277" y="29334"/>
                  </a:cubicBezTo>
                  <a:cubicBezTo>
                    <a:pt x="22523" y="29334"/>
                    <a:pt x="25745" y="28786"/>
                    <a:pt x="28819" y="27706"/>
                  </a:cubicBezTo>
                  <a:cubicBezTo>
                    <a:pt x="34683" y="25579"/>
                    <a:pt x="39757" y="20460"/>
                    <a:pt x="39362" y="13852"/>
                  </a:cubicBezTo>
                  <a:cubicBezTo>
                    <a:pt x="39164" y="10464"/>
                    <a:pt x="37645" y="7167"/>
                    <a:pt x="35017" y="4965"/>
                  </a:cubicBezTo>
                  <a:cubicBezTo>
                    <a:pt x="34987" y="4934"/>
                    <a:pt x="34941" y="4919"/>
                    <a:pt x="34896" y="4919"/>
                  </a:cubicBezTo>
                  <a:cubicBezTo>
                    <a:pt x="34470" y="4478"/>
                    <a:pt x="34014" y="4083"/>
                    <a:pt x="33528" y="3719"/>
                  </a:cubicBezTo>
                  <a:cubicBezTo>
                    <a:pt x="30033" y="1128"/>
                    <a:pt x="25537" y="1"/>
                    <a:pt x="210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 name="Google Shape;1816;p65"/>
            <p:cNvSpPr/>
            <p:nvPr/>
          </p:nvSpPr>
          <p:spPr>
            <a:xfrm>
              <a:off x="8096173" y="3844200"/>
              <a:ext cx="90246" cy="63518"/>
            </a:xfrm>
            <a:custGeom>
              <a:avLst/>
              <a:gdLst/>
              <a:ahLst/>
              <a:cxnLst/>
              <a:rect l="l" t="t" r="r" b="b"/>
              <a:pathLst>
                <a:path w="1408" h="991" extrusionOk="0">
                  <a:moveTo>
                    <a:pt x="176" y="0"/>
                  </a:moveTo>
                  <a:cubicBezTo>
                    <a:pt x="38" y="0"/>
                    <a:pt x="0" y="185"/>
                    <a:pt x="132" y="229"/>
                  </a:cubicBezTo>
                  <a:cubicBezTo>
                    <a:pt x="512" y="351"/>
                    <a:pt x="846" y="594"/>
                    <a:pt x="1074" y="928"/>
                  </a:cubicBezTo>
                  <a:cubicBezTo>
                    <a:pt x="1105" y="972"/>
                    <a:pt x="1149" y="991"/>
                    <a:pt x="1193" y="991"/>
                  </a:cubicBezTo>
                  <a:cubicBezTo>
                    <a:pt x="1300" y="991"/>
                    <a:pt x="1407" y="883"/>
                    <a:pt x="1332" y="776"/>
                  </a:cubicBezTo>
                  <a:cubicBezTo>
                    <a:pt x="1059" y="396"/>
                    <a:pt x="648" y="123"/>
                    <a:pt x="193" y="1"/>
                  </a:cubicBezTo>
                  <a:cubicBezTo>
                    <a:pt x="187" y="1"/>
                    <a:pt x="182" y="0"/>
                    <a:pt x="176" y="0"/>
                  </a:cubicBezTo>
                  <a:close/>
                </a:path>
              </a:pathLst>
            </a:custGeom>
            <a:solidFill>
              <a:srgbClr val="2222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 name="Google Shape;1817;p65"/>
            <p:cNvSpPr/>
            <p:nvPr/>
          </p:nvSpPr>
          <p:spPr>
            <a:xfrm>
              <a:off x="7561301" y="3805679"/>
              <a:ext cx="647552" cy="606275"/>
            </a:xfrm>
            <a:custGeom>
              <a:avLst/>
              <a:gdLst/>
              <a:ahLst/>
              <a:cxnLst/>
              <a:rect l="l" t="t" r="r" b="b"/>
              <a:pathLst>
                <a:path w="10103" h="9459" extrusionOk="0">
                  <a:moveTo>
                    <a:pt x="2865" y="473"/>
                  </a:moveTo>
                  <a:cubicBezTo>
                    <a:pt x="3681" y="473"/>
                    <a:pt x="4163" y="1388"/>
                    <a:pt x="4694" y="2015"/>
                  </a:cubicBezTo>
                  <a:cubicBezTo>
                    <a:pt x="4970" y="2333"/>
                    <a:pt x="5430" y="2583"/>
                    <a:pt x="5838" y="2583"/>
                  </a:cubicBezTo>
                  <a:cubicBezTo>
                    <a:pt x="6151" y="2583"/>
                    <a:pt x="6433" y="2436"/>
                    <a:pt x="6578" y="2061"/>
                  </a:cubicBezTo>
                  <a:cubicBezTo>
                    <a:pt x="6752" y="1970"/>
                    <a:pt x="6984" y="1946"/>
                    <a:pt x="7214" y="1946"/>
                  </a:cubicBezTo>
                  <a:cubicBezTo>
                    <a:pt x="7406" y="1946"/>
                    <a:pt x="7596" y="1963"/>
                    <a:pt x="7748" y="1969"/>
                  </a:cubicBezTo>
                  <a:cubicBezTo>
                    <a:pt x="8477" y="2030"/>
                    <a:pt x="9115" y="2349"/>
                    <a:pt x="9297" y="3109"/>
                  </a:cubicBezTo>
                  <a:cubicBezTo>
                    <a:pt x="9525" y="4127"/>
                    <a:pt x="8857" y="4932"/>
                    <a:pt x="8128" y="5494"/>
                  </a:cubicBezTo>
                  <a:cubicBezTo>
                    <a:pt x="7368" y="5767"/>
                    <a:pt x="7307" y="6633"/>
                    <a:pt x="7353" y="7347"/>
                  </a:cubicBezTo>
                  <a:cubicBezTo>
                    <a:pt x="7392" y="8285"/>
                    <a:pt x="6984" y="9074"/>
                    <a:pt x="6098" y="9074"/>
                  </a:cubicBezTo>
                  <a:cubicBezTo>
                    <a:pt x="5965" y="9074"/>
                    <a:pt x="5821" y="9056"/>
                    <a:pt x="5667" y="9018"/>
                  </a:cubicBezTo>
                  <a:cubicBezTo>
                    <a:pt x="5120" y="8897"/>
                    <a:pt x="4664" y="8517"/>
                    <a:pt x="4269" y="8107"/>
                  </a:cubicBezTo>
                  <a:cubicBezTo>
                    <a:pt x="4315" y="8061"/>
                    <a:pt x="4315" y="7985"/>
                    <a:pt x="4269" y="7940"/>
                  </a:cubicBezTo>
                  <a:cubicBezTo>
                    <a:pt x="4147" y="7788"/>
                    <a:pt x="3996" y="7681"/>
                    <a:pt x="3813" y="7621"/>
                  </a:cubicBezTo>
                  <a:cubicBezTo>
                    <a:pt x="3783" y="7590"/>
                    <a:pt x="3752" y="7560"/>
                    <a:pt x="3737" y="7529"/>
                  </a:cubicBezTo>
                  <a:cubicBezTo>
                    <a:pt x="3712" y="7504"/>
                    <a:pt x="3681" y="7492"/>
                    <a:pt x="3651" y="7492"/>
                  </a:cubicBezTo>
                  <a:cubicBezTo>
                    <a:pt x="3608" y="7492"/>
                    <a:pt x="3566" y="7516"/>
                    <a:pt x="3540" y="7560"/>
                  </a:cubicBezTo>
                  <a:cubicBezTo>
                    <a:pt x="3475" y="7552"/>
                    <a:pt x="3410" y="7548"/>
                    <a:pt x="3344" y="7548"/>
                  </a:cubicBezTo>
                  <a:cubicBezTo>
                    <a:pt x="3166" y="7548"/>
                    <a:pt x="2989" y="7576"/>
                    <a:pt x="2811" y="7621"/>
                  </a:cubicBezTo>
                  <a:cubicBezTo>
                    <a:pt x="2568" y="7681"/>
                    <a:pt x="2324" y="7803"/>
                    <a:pt x="2081" y="7864"/>
                  </a:cubicBezTo>
                  <a:lnTo>
                    <a:pt x="1504" y="7985"/>
                  </a:lnTo>
                  <a:lnTo>
                    <a:pt x="532" y="7210"/>
                  </a:lnTo>
                  <a:cubicBezTo>
                    <a:pt x="107" y="6390"/>
                    <a:pt x="1140" y="5524"/>
                    <a:pt x="1732" y="5160"/>
                  </a:cubicBezTo>
                  <a:cubicBezTo>
                    <a:pt x="2142" y="4901"/>
                    <a:pt x="2704" y="4658"/>
                    <a:pt x="2735" y="4081"/>
                  </a:cubicBezTo>
                  <a:cubicBezTo>
                    <a:pt x="2735" y="3899"/>
                    <a:pt x="2689" y="3716"/>
                    <a:pt x="2568" y="3565"/>
                  </a:cubicBezTo>
                  <a:cubicBezTo>
                    <a:pt x="2643" y="3549"/>
                    <a:pt x="2659" y="3443"/>
                    <a:pt x="2598" y="3413"/>
                  </a:cubicBezTo>
                  <a:cubicBezTo>
                    <a:pt x="1565" y="2911"/>
                    <a:pt x="896" y="1377"/>
                    <a:pt x="2157" y="678"/>
                  </a:cubicBezTo>
                  <a:cubicBezTo>
                    <a:pt x="2420" y="534"/>
                    <a:pt x="2654" y="473"/>
                    <a:pt x="2865" y="473"/>
                  </a:cubicBezTo>
                  <a:close/>
                  <a:moveTo>
                    <a:pt x="2887" y="1"/>
                  </a:moveTo>
                  <a:cubicBezTo>
                    <a:pt x="2413" y="1"/>
                    <a:pt x="1947" y="168"/>
                    <a:pt x="1580" y="481"/>
                  </a:cubicBezTo>
                  <a:cubicBezTo>
                    <a:pt x="714" y="1225"/>
                    <a:pt x="881" y="2532"/>
                    <a:pt x="1671" y="3185"/>
                  </a:cubicBezTo>
                  <a:cubicBezTo>
                    <a:pt x="1671" y="3215"/>
                    <a:pt x="1686" y="3230"/>
                    <a:pt x="1702" y="3246"/>
                  </a:cubicBezTo>
                  <a:cubicBezTo>
                    <a:pt x="2173" y="3565"/>
                    <a:pt x="2431" y="4051"/>
                    <a:pt x="1960" y="4522"/>
                  </a:cubicBezTo>
                  <a:cubicBezTo>
                    <a:pt x="1778" y="4658"/>
                    <a:pt x="1595" y="4765"/>
                    <a:pt x="1398" y="4856"/>
                  </a:cubicBezTo>
                  <a:cubicBezTo>
                    <a:pt x="1079" y="5053"/>
                    <a:pt x="790" y="5281"/>
                    <a:pt x="562" y="5570"/>
                  </a:cubicBezTo>
                  <a:cubicBezTo>
                    <a:pt x="167" y="6010"/>
                    <a:pt x="0" y="6603"/>
                    <a:pt x="137" y="7180"/>
                  </a:cubicBezTo>
                  <a:cubicBezTo>
                    <a:pt x="228" y="7666"/>
                    <a:pt x="577" y="8076"/>
                    <a:pt x="1033" y="8259"/>
                  </a:cubicBezTo>
                  <a:cubicBezTo>
                    <a:pt x="1154" y="8298"/>
                    <a:pt x="1276" y="8315"/>
                    <a:pt x="1398" y="8315"/>
                  </a:cubicBezTo>
                  <a:cubicBezTo>
                    <a:pt x="2053" y="8315"/>
                    <a:pt x="2718" y="7833"/>
                    <a:pt x="3356" y="7833"/>
                  </a:cubicBezTo>
                  <a:cubicBezTo>
                    <a:pt x="3463" y="7833"/>
                    <a:pt x="3570" y="7847"/>
                    <a:pt x="3677" y="7879"/>
                  </a:cubicBezTo>
                  <a:cubicBezTo>
                    <a:pt x="4255" y="8684"/>
                    <a:pt x="5074" y="9459"/>
                    <a:pt x="6072" y="9459"/>
                  </a:cubicBezTo>
                  <a:cubicBezTo>
                    <a:pt x="6279" y="9459"/>
                    <a:pt x="6493" y="9425"/>
                    <a:pt x="6715" y="9352"/>
                  </a:cubicBezTo>
                  <a:cubicBezTo>
                    <a:pt x="8507" y="8760"/>
                    <a:pt x="6973" y="6512"/>
                    <a:pt x="8355" y="5767"/>
                  </a:cubicBezTo>
                  <a:cubicBezTo>
                    <a:pt x="8386" y="5752"/>
                    <a:pt x="8416" y="5707"/>
                    <a:pt x="8431" y="5661"/>
                  </a:cubicBezTo>
                  <a:cubicBezTo>
                    <a:pt x="9419" y="5008"/>
                    <a:pt x="10102" y="3823"/>
                    <a:pt x="9571" y="2638"/>
                  </a:cubicBezTo>
                  <a:cubicBezTo>
                    <a:pt x="9282" y="2000"/>
                    <a:pt x="8705" y="1666"/>
                    <a:pt x="8021" y="1574"/>
                  </a:cubicBezTo>
                  <a:cubicBezTo>
                    <a:pt x="7798" y="1538"/>
                    <a:pt x="7532" y="1504"/>
                    <a:pt x="7264" y="1504"/>
                  </a:cubicBezTo>
                  <a:cubicBezTo>
                    <a:pt x="6858" y="1504"/>
                    <a:pt x="6449" y="1582"/>
                    <a:pt x="6183" y="1848"/>
                  </a:cubicBezTo>
                  <a:cubicBezTo>
                    <a:pt x="6107" y="1924"/>
                    <a:pt x="6107" y="2030"/>
                    <a:pt x="6168" y="2106"/>
                  </a:cubicBezTo>
                  <a:cubicBezTo>
                    <a:pt x="6047" y="2240"/>
                    <a:pt x="5922" y="2296"/>
                    <a:pt x="5796" y="2296"/>
                  </a:cubicBezTo>
                  <a:cubicBezTo>
                    <a:pt x="5193" y="2296"/>
                    <a:pt x="4574" y="1000"/>
                    <a:pt x="4360" y="724"/>
                  </a:cubicBezTo>
                  <a:cubicBezTo>
                    <a:pt x="4132" y="435"/>
                    <a:pt x="3813" y="207"/>
                    <a:pt x="3464" y="86"/>
                  </a:cubicBezTo>
                  <a:cubicBezTo>
                    <a:pt x="3274" y="28"/>
                    <a:pt x="3080" y="1"/>
                    <a:pt x="288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 name="Google Shape;1818;p65"/>
            <p:cNvSpPr/>
            <p:nvPr/>
          </p:nvSpPr>
          <p:spPr>
            <a:xfrm>
              <a:off x="8046179" y="3869902"/>
              <a:ext cx="102103" cy="49097"/>
            </a:xfrm>
            <a:custGeom>
              <a:avLst/>
              <a:gdLst/>
              <a:ahLst/>
              <a:cxnLst/>
              <a:rect l="l" t="t" r="r" b="b"/>
              <a:pathLst>
                <a:path w="1593" h="766" extrusionOk="0">
                  <a:moveTo>
                    <a:pt x="282" y="1"/>
                  </a:moveTo>
                  <a:cubicBezTo>
                    <a:pt x="224" y="1"/>
                    <a:pt x="165" y="4"/>
                    <a:pt x="107" y="10"/>
                  </a:cubicBezTo>
                  <a:cubicBezTo>
                    <a:pt x="0" y="10"/>
                    <a:pt x="0" y="162"/>
                    <a:pt x="107" y="162"/>
                  </a:cubicBezTo>
                  <a:cubicBezTo>
                    <a:pt x="639" y="208"/>
                    <a:pt x="973" y="421"/>
                    <a:pt x="1353" y="740"/>
                  </a:cubicBezTo>
                  <a:cubicBezTo>
                    <a:pt x="1374" y="758"/>
                    <a:pt x="1400" y="765"/>
                    <a:pt x="1426" y="765"/>
                  </a:cubicBezTo>
                  <a:cubicBezTo>
                    <a:pt x="1509" y="765"/>
                    <a:pt x="1593" y="684"/>
                    <a:pt x="1535" y="603"/>
                  </a:cubicBezTo>
                  <a:cubicBezTo>
                    <a:pt x="1223" y="223"/>
                    <a:pt x="765" y="1"/>
                    <a:pt x="282" y="1"/>
                  </a:cubicBezTo>
                  <a:close/>
                </a:path>
              </a:pathLst>
            </a:custGeom>
            <a:solidFill>
              <a:srgbClr val="2222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 name="Google Shape;1819;p65"/>
            <p:cNvSpPr/>
            <p:nvPr/>
          </p:nvSpPr>
          <p:spPr>
            <a:xfrm>
              <a:off x="7796978" y="3373102"/>
              <a:ext cx="60057" cy="69223"/>
            </a:xfrm>
            <a:custGeom>
              <a:avLst/>
              <a:gdLst/>
              <a:ahLst/>
              <a:cxnLst/>
              <a:rect l="l" t="t" r="r" b="b"/>
              <a:pathLst>
                <a:path w="937" h="1080" extrusionOk="0">
                  <a:moveTo>
                    <a:pt x="145" y="1"/>
                  </a:moveTo>
                  <a:cubicBezTo>
                    <a:pt x="53" y="1"/>
                    <a:pt x="0" y="131"/>
                    <a:pt x="91" y="196"/>
                  </a:cubicBezTo>
                  <a:cubicBezTo>
                    <a:pt x="227" y="287"/>
                    <a:pt x="364" y="424"/>
                    <a:pt x="470" y="576"/>
                  </a:cubicBezTo>
                  <a:cubicBezTo>
                    <a:pt x="546" y="713"/>
                    <a:pt x="622" y="864"/>
                    <a:pt x="683" y="1016"/>
                  </a:cubicBezTo>
                  <a:cubicBezTo>
                    <a:pt x="703" y="1061"/>
                    <a:pt x="738" y="1080"/>
                    <a:pt x="775" y="1080"/>
                  </a:cubicBezTo>
                  <a:cubicBezTo>
                    <a:pt x="851" y="1080"/>
                    <a:pt x="936" y="1002"/>
                    <a:pt x="926" y="910"/>
                  </a:cubicBezTo>
                  <a:cubicBezTo>
                    <a:pt x="850" y="530"/>
                    <a:pt x="516" y="196"/>
                    <a:pt x="197" y="14"/>
                  </a:cubicBezTo>
                  <a:cubicBezTo>
                    <a:pt x="179" y="5"/>
                    <a:pt x="161" y="1"/>
                    <a:pt x="145" y="1"/>
                  </a:cubicBezTo>
                  <a:close/>
                </a:path>
              </a:pathLst>
            </a:custGeom>
            <a:solidFill>
              <a:srgbClr val="2222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 name="Google Shape;1820;p65"/>
            <p:cNvSpPr/>
            <p:nvPr/>
          </p:nvSpPr>
          <p:spPr>
            <a:xfrm>
              <a:off x="7389912" y="3338234"/>
              <a:ext cx="427514" cy="373738"/>
            </a:xfrm>
            <a:custGeom>
              <a:avLst/>
              <a:gdLst/>
              <a:ahLst/>
              <a:cxnLst/>
              <a:rect l="l" t="t" r="r" b="b"/>
              <a:pathLst>
                <a:path w="6670" h="5831" extrusionOk="0">
                  <a:moveTo>
                    <a:pt x="2484" y="408"/>
                  </a:moveTo>
                  <a:cubicBezTo>
                    <a:pt x="2981" y="408"/>
                    <a:pt x="3454" y="672"/>
                    <a:pt x="3722" y="1120"/>
                  </a:cubicBezTo>
                  <a:cubicBezTo>
                    <a:pt x="3631" y="1150"/>
                    <a:pt x="3601" y="1257"/>
                    <a:pt x="3646" y="1333"/>
                  </a:cubicBezTo>
                  <a:cubicBezTo>
                    <a:pt x="3707" y="1484"/>
                    <a:pt x="3829" y="1591"/>
                    <a:pt x="3981" y="1636"/>
                  </a:cubicBezTo>
                  <a:cubicBezTo>
                    <a:pt x="4010" y="1666"/>
                    <a:pt x="4046" y="1683"/>
                    <a:pt x="4080" y="1683"/>
                  </a:cubicBezTo>
                  <a:cubicBezTo>
                    <a:pt x="4098" y="1683"/>
                    <a:pt x="4116" y="1678"/>
                    <a:pt x="4133" y="1667"/>
                  </a:cubicBezTo>
                  <a:cubicBezTo>
                    <a:pt x="4171" y="1674"/>
                    <a:pt x="4209" y="1678"/>
                    <a:pt x="4247" y="1678"/>
                  </a:cubicBezTo>
                  <a:cubicBezTo>
                    <a:pt x="4284" y="1678"/>
                    <a:pt x="4322" y="1674"/>
                    <a:pt x="4360" y="1667"/>
                  </a:cubicBezTo>
                  <a:cubicBezTo>
                    <a:pt x="4573" y="1636"/>
                    <a:pt x="4786" y="1576"/>
                    <a:pt x="4983" y="1484"/>
                  </a:cubicBezTo>
                  <a:cubicBezTo>
                    <a:pt x="5041" y="1469"/>
                    <a:pt x="5097" y="1461"/>
                    <a:pt x="5151" y="1461"/>
                  </a:cubicBezTo>
                  <a:cubicBezTo>
                    <a:pt x="5367" y="1461"/>
                    <a:pt x="5533" y="1590"/>
                    <a:pt x="5485" y="1895"/>
                  </a:cubicBezTo>
                  <a:cubicBezTo>
                    <a:pt x="5469" y="2001"/>
                    <a:pt x="5317" y="2138"/>
                    <a:pt x="5272" y="2244"/>
                  </a:cubicBezTo>
                  <a:cubicBezTo>
                    <a:pt x="5090" y="2533"/>
                    <a:pt x="5105" y="2882"/>
                    <a:pt x="5287" y="3155"/>
                  </a:cubicBezTo>
                  <a:cubicBezTo>
                    <a:pt x="5393" y="3277"/>
                    <a:pt x="5515" y="3368"/>
                    <a:pt x="5637" y="3459"/>
                  </a:cubicBezTo>
                  <a:cubicBezTo>
                    <a:pt x="6153" y="3839"/>
                    <a:pt x="6502" y="4249"/>
                    <a:pt x="6123" y="4903"/>
                  </a:cubicBezTo>
                  <a:cubicBezTo>
                    <a:pt x="6123" y="4918"/>
                    <a:pt x="6123" y="4918"/>
                    <a:pt x="6123" y="4918"/>
                  </a:cubicBezTo>
                  <a:cubicBezTo>
                    <a:pt x="5986" y="5085"/>
                    <a:pt x="5834" y="5206"/>
                    <a:pt x="5652" y="5297"/>
                  </a:cubicBezTo>
                  <a:cubicBezTo>
                    <a:pt x="5302" y="5358"/>
                    <a:pt x="4953" y="5419"/>
                    <a:pt x="4588" y="5480"/>
                  </a:cubicBezTo>
                  <a:lnTo>
                    <a:pt x="3814" y="4781"/>
                  </a:lnTo>
                  <a:cubicBezTo>
                    <a:pt x="3677" y="4644"/>
                    <a:pt x="3510" y="4538"/>
                    <a:pt x="3327" y="4462"/>
                  </a:cubicBezTo>
                  <a:cubicBezTo>
                    <a:pt x="3232" y="4437"/>
                    <a:pt x="3137" y="4424"/>
                    <a:pt x="3043" y="4424"/>
                  </a:cubicBezTo>
                  <a:cubicBezTo>
                    <a:pt x="2912" y="4424"/>
                    <a:pt x="2783" y="4448"/>
                    <a:pt x="2659" y="4492"/>
                  </a:cubicBezTo>
                  <a:cubicBezTo>
                    <a:pt x="2262" y="4597"/>
                    <a:pt x="1836" y="4724"/>
                    <a:pt x="1440" y="4724"/>
                  </a:cubicBezTo>
                  <a:cubicBezTo>
                    <a:pt x="1033" y="4724"/>
                    <a:pt x="658" y="4590"/>
                    <a:pt x="380" y="4158"/>
                  </a:cubicBezTo>
                  <a:cubicBezTo>
                    <a:pt x="259" y="3338"/>
                    <a:pt x="1672" y="3110"/>
                    <a:pt x="1504" y="2198"/>
                  </a:cubicBezTo>
                  <a:cubicBezTo>
                    <a:pt x="1459" y="1955"/>
                    <a:pt x="1353" y="1743"/>
                    <a:pt x="1292" y="1500"/>
                  </a:cubicBezTo>
                  <a:cubicBezTo>
                    <a:pt x="1155" y="877"/>
                    <a:pt x="1611" y="543"/>
                    <a:pt x="2203" y="436"/>
                  </a:cubicBezTo>
                  <a:cubicBezTo>
                    <a:pt x="2297" y="417"/>
                    <a:pt x="2391" y="408"/>
                    <a:pt x="2484" y="408"/>
                  </a:cubicBezTo>
                  <a:close/>
                  <a:moveTo>
                    <a:pt x="2372" y="1"/>
                  </a:moveTo>
                  <a:cubicBezTo>
                    <a:pt x="1960" y="1"/>
                    <a:pt x="1544" y="145"/>
                    <a:pt x="1201" y="467"/>
                  </a:cubicBezTo>
                  <a:cubicBezTo>
                    <a:pt x="973" y="664"/>
                    <a:pt x="821" y="938"/>
                    <a:pt x="790" y="1257"/>
                  </a:cubicBezTo>
                  <a:cubicBezTo>
                    <a:pt x="760" y="1560"/>
                    <a:pt x="942" y="1758"/>
                    <a:pt x="1018" y="2031"/>
                  </a:cubicBezTo>
                  <a:cubicBezTo>
                    <a:pt x="1261" y="2897"/>
                    <a:pt x="593" y="2912"/>
                    <a:pt x="213" y="3490"/>
                  </a:cubicBezTo>
                  <a:cubicBezTo>
                    <a:pt x="46" y="3718"/>
                    <a:pt x="1" y="4006"/>
                    <a:pt x="107" y="4264"/>
                  </a:cubicBezTo>
                  <a:cubicBezTo>
                    <a:pt x="122" y="4325"/>
                    <a:pt x="183" y="4371"/>
                    <a:pt x="244" y="4371"/>
                  </a:cubicBezTo>
                  <a:cubicBezTo>
                    <a:pt x="395" y="4766"/>
                    <a:pt x="730" y="5054"/>
                    <a:pt x="1155" y="5146"/>
                  </a:cubicBezTo>
                  <a:cubicBezTo>
                    <a:pt x="1287" y="5180"/>
                    <a:pt x="1412" y="5194"/>
                    <a:pt x="1532" y="5194"/>
                  </a:cubicBezTo>
                  <a:cubicBezTo>
                    <a:pt x="2035" y="5194"/>
                    <a:pt x="2449" y="4949"/>
                    <a:pt x="2903" y="4949"/>
                  </a:cubicBezTo>
                  <a:cubicBezTo>
                    <a:pt x="3152" y="4949"/>
                    <a:pt x="3413" y="5023"/>
                    <a:pt x="3707" y="5252"/>
                  </a:cubicBezTo>
                  <a:cubicBezTo>
                    <a:pt x="4121" y="5559"/>
                    <a:pt x="4394" y="5830"/>
                    <a:pt x="4907" y="5830"/>
                  </a:cubicBezTo>
                  <a:cubicBezTo>
                    <a:pt x="4978" y="5830"/>
                    <a:pt x="5054" y="5825"/>
                    <a:pt x="5135" y="5814"/>
                  </a:cubicBezTo>
                  <a:cubicBezTo>
                    <a:pt x="5788" y="5723"/>
                    <a:pt x="6275" y="5252"/>
                    <a:pt x="6639" y="4735"/>
                  </a:cubicBezTo>
                  <a:cubicBezTo>
                    <a:pt x="6670" y="4675"/>
                    <a:pt x="6654" y="4599"/>
                    <a:pt x="6594" y="4553"/>
                  </a:cubicBezTo>
                  <a:cubicBezTo>
                    <a:pt x="6670" y="4325"/>
                    <a:pt x="6654" y="4067"/>
                    <a:pt x="6563" y="3839"/>
                  </a:cubicBezTo>
                  <a:cubicBezTo>
                    <a:pt x="6472" y="3626"/>
                    <a:pt x="6335" y="3459"/>
                    <a:pt x="6153" y="3323"/>
                  </a:cubicBezTo>
                  <a:cubicBezTo>
                    <a:pt x="5849" y="3049"/>
                    <a:pt x="5485" y="3004"/>
                    <a:pt x="5682" y="2396"/>
                  </a:cubicBezTo>
                  <a:cubicBezTo>
                    <a:pt x="5743" y="2274"/>
                    <a:pt x="5804" y="2153"/>
                    <a:pt x="5895" y="2031"/>
                  </a:cubicBezTo>
                  <a:cubicBezTo>
                    <a:pt x="6031" y="1728"/>
                    <a:pt x="6077" y="1363"/>
                    <a:pt x="5743" y="1135"/>
                  </a:cubicBezTo>
                  <a:cubicBezTo>
                    <a:pt x="5655" y="1077"/>
                    <a:pt x="5554" y="1055"/>
                    <a:pt x="5446" y="1055"/>
                  </a:cubicBezTo>
                  <a:cubicBezTo>
                    <a:pt x="5074" y="1055"/>
                    <a:pt x="4615" y="1323"/>
                    <a:pt x="4278" y="1323"/>
                  </a:cubicBezTo>
                  <a:cubicBezTo>
                    <a:pt x="4227" y="1323"/>
                    <a:pt x="4178" y="1317"/>
                    <a:pt x="4133" y="1302"/>
                  </a:cubicBezTo>
                  <a:cubicBezTo>
                    <a:pt x="3905" y="509"/>
                    <a:pt x="3146" y="1"/>
                    <a:pt x="2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 name="Google Shape;1821;p65"/>
            <p:cNvSpPr/>
            <p:nvPr/>
          </p:nvSpPr>
          <p:spPr>
            <a:xfrm>
              <a:off x="7728140" y="3374832"/>
              <a:ext cx="86656" cy="72940"/>
            </a:xfrm>
            <a:custGeom>
              <a:avLst/>
              <a:gdLst/>
              <a:ahLst/>
              <a:cxnLst/>
              <a:rect l="l" t="t" r="r" b="b"/>
              <a:pathLst>
                <a:path w="1352" h="1138" extrusionOk="0">
                  <a:moveTo>
                    <a:pt x="162" y="1"/>
                  </a:moveTo>
                  <a:cubicBezTo>
                    <a:pt x="51" y="1"/>
                    <a:pt x="0" y="156"/>
                    <a:pt x="116" y="199"/>
                  </a:cubicBezTo>
                  <a:cubicBezTo>
                    <a:pt x="572" y="321"/>
                    <a:pt x="937" y="640"/>
                    <a:pt x="1119" y="1081"/>
                  </a:cubicBezTo>
                  <a:cubicBezTo>
                    <a:pt x="1139" y="1121"/>
                    <a:pt x="1173" y="1138"/>
                    <a:pt x="1208" y="1138"/>
                  </a:cubicBezTo>
                  <a:cubicBezTo>
                    <a:pt x="1278" y="1138"/>
                    <a:pt x="1352" y="1070"/>
                    <a:pt x="1332" y="989"/>
                  </a:cubicBezTo>
                  <a:cubicBezTo>
                    <a:pt x="1165" y="473"/>
                    <a:pt x="709" y="93"/>
                    <a:pt x="177" y="2"/>
                  </a:cubicBezTo>
                  <a:cubicBezTo>
                    <a:pt x="172" y="1"/>
                    <a:pt x="167" y="1"/>
                    <a:pt x="162" y="1"/>
                  </a:cubicBezTo>
                  <a:close/>
                </a:path>
              </a:pathLst>
            </a:custGeom>
            <a:solidFill>
              <a:srgbClr val="2222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 name="Google Shape;1822;p65"/>
            <p:cNvSpPr/>
            <p:nvPr/>
          </p:nvSpPr>
          <p:spPr>
            <a:xfrm>
              <a:off x="6581740" y="3291701"/>
              <a:ext cx="670946" cy="564100"/>
            </a:xfrm>
            <a:custGeom>
              <a:avLst/>
              <a:gdLst/>
              <a:ahLst/>
              <a:cxnLst/>
              <a:rect l="l" t="t" r="r" b="b"/>
              <a:pathLst>
                <a:path w="10468" h="8801" extrusionOk="0">
                  <a:moveTo>
                    <a:pt x="6493" y="461"/>
                  </a:moveTo>
                  <a:cubicBezTo>
                    <a:pt x="7018" y="461"/>
                    <a:pt x="7523" y="829"/>
                    <a:pt x="7748" y="1512"/>
                  </a:cubicBezTo>
                  <a:cubicBezTo>
                    <a:pt x="7870" y="1876"/>
                    <a:pt x="7824" y="2256"/>
                    <a:pt x="8082" y="2575"/>
                  </a:cubicBezTo>
                  <a:cubicBezTo>
                    <a:pt x="8245" y="2813"/>
                    <a:pt x="8508" y="2944"/>
                    <a:pt x="8778" y="2944"/>
                  </a:cubicBezTo>
                  <a:cubicBezTo>
                    <a:pt x="8886" y="2944"/>
                    <a:pt x="8996" y="2922"/>
                    <a:pt x="9100" y="2879"/>
                  </a:cubicBezTo>
                  <a:cubicBezTo>
                    <a:pt x="9125" y="2904"/>
                    <a:pt x="9160" y="2915"/>
                    <a:pt x="9196" y="2915"/>
                  </a:cubicBezTo>
                  <a:cubicBezTo>
                    <a:pt x="9225" y="2915"/>
                    <a:pt x="9255" y="2908"/>
                    <a:pt x="9283" y="2894"/>
                  </a:cubicBezTo>
                  <a:cubicBezTo>
                    <a:pt x="9393" y="2843"/>
                    <a:pt x="9504" y="2802"/>
                    <a:pt x="9612" y="2802"/>
                  </a:cubicBezTo>
                  <a:cubicBezTo>
                    <a:pt x="9696" y="2802"/>
                    <a:pt x="9780" y="2827"/>
                    <a:pt x="9860" y="2894"/>
                  </a:cubicBezTo>
                  <a:cubicBezTo>
                    <a:pt x="9997" y="3031"/>
                    <a:pt x="10027" y="3228"/>
                    <a:pt x="9951" y="3411"/>
                  </a:cubicBezTo>
                  <a:cubicBezTo>
                    <a:pt x="9829" y="3578"/>
                    <a:pt x="9693" y="3730"/>
                    <a:pt x="9526" y="3866"/>
                  </a:cubicBezTo>
                  <a:cubicBezTo>
                    <a:pt x="8979" y="4049"/>
                    <a:pt x="9024" y="4854"/>
                    <a:pt x="9207" y="5340"/>
                  </a:cubicBezTo>
                  <a:cubicBezTo>
                    <a:pt x="9510" y="6084"/>
                    <a:pt x="9708" y="6950"/>
                    <a:pt x="8751" y="7315"/>
                  </a:cubicBezTo>
                  <a:cubicBezTo>
                    <a:pt x="8575" y="7381"/>
                    <a:pt x="8399" y="7409"/>
                    <a:pt x="8223" y="7409"/>
                  </a:cubicBezTo>
                  <a:cubicBezTo>
                    <a:pt x="7713" y="7409"/>
                    <a:pt x="7205" y="7172"/>
                    <a:pt x="6730" y="6935"/>
                  </a:cubicBezTo>
                  <a:cubicBezTo>
                    <a:pt x="6715" y="6920"/>
                    <a:pt x="6700" y="6905"/>
                    <a:pt x="6685" y="6889"/>
                  </a:cubicBezTo>
                  <a:cubicBezTo>
                    <a:pt x="6624" y="6859"/>
                    <a:pt x="6563" y="6844"/>
                    <a:pt x="6503" y="6829"/>
                  </a:cubicBezTo>
                  <a:lnTo>
                    <a:pt x="6381" y="6768"/>
                  </a:lnTo>
                  <a:cubicBezTo>
                    <a:pt x="6366" y="6760"/>
                    <a:pt x="6347" y="6756"/>
                    <a:pt x="6328" y="6756"/>
                  </a:cubicBezTo>
                  <a:cubicBezTo>
                    <a:pt x="6309" y="6756"/>
                    <a:pt x="6290" y="6760"/>
                    <a:pt x="6275" y="6768"/>
                  </a:cubicBezTo>
                  <a:cubicBezTo>
                    <a:pt x="6186" y="6753"/>
                    <a:pt x="6098" y="6747"/>
                    <a:pt x="6012" y="6747"/>
                  </a:cubicBezTo>
                  <a:cubicBezTo>
                    <a:pt x="5465" y="6747"/>
                    <a:pt x="4968" y="7023"/>
                    <a:pt x="4482" y="7391"/>
                  </a:cubicBezTo>
                  <a:cubicBezTo>
                    <a:pt x="4178" y="7649"/>
                    <a:pt x="3859" y="7892"/>
                    <a:pt x="3525" y="8105"/>
                  </a:cubicBezTo>
                  <a:cubicBezTo>
                    <a:pt x="3311" y="8223"/>
                    <a:pt x="2942" y="8342"/>
                    <a:pt x="2607" y="8342"/>
                  </a:cubicBezTo>
                  <a:cubicBezTo>
                    <a:pt x="2085" y="8342"/>
                    <a:pt x="1645" y="8053"/>
                    <a:pt x="2006" y="7026"/>
                  </a:cubicBezTo>
                  <a:cubicBezTo>
                    <a:pt x="2173" y="6570"/>
                    <a:pt x="2750" y="6160"/>
                    <a:pt x="3054" y="5750"/>
                  </a:cubicBezTo>
                  <a:cubicBezTo>
                    <a:pt x="3115" y="5750"/>
                    <a:pt x="3176" y="5704"/>
                    <a:pt x="3191" y="5644"/>
                  </a:cubicBezTo>
                  <a:cubicBezTo>
                    <a:pt x="3510" y="4550"/>
                    <a:pt x="2264" y="4246"/>
                    <a:pt x="1489" y="4018"/>
                  </a:cubicBezTo>
                  <a:cubicBezTo>
                    <a:pt x="988" y="3866"/>
                    <a:pt x="396" y="3532"/>
                    <a:pt x="715" y="2879"/>
                  </a:cubicBezTo>
                  <a:cubicBezTo>
                    <a:pt x="912" y="2545"/>
                    <a:pt x="1246" y="2302"/>
                    <a:pt x="1626" y="2210"/>
                  </a:cubicBezTo>
                  <a:cubicBezTo>
                    <a:pt x="1799" y="2165"/>
                    <a:pt x="1976" y="2143"/>
                    <a:pt x="2152" y="2143"/>
                  </a:cubicBezTo>
                  <a:cubicBezTo>
                    <a:pt x="2565" y="2143"/>
                    <a:pt x="2976" y="2265"/>
                    <a:pt x="3328" y="2499"/>
                  </a:cubicBezTo>
                  <a:cubicBezTo>
                    <a:pt x="3404" y="2545"/>
                    <a:pt x="3464" y="2590"/>
                    <a:pt x="3540" y="2636"/>
                  </a:cubicBezTo>
                  <a:cubicBezTo>
                    <a:pt x="3555" y="2651"/>
                    <a:pt x="3586" y="2666"/>
                    <a:pt x="3601" y="2681"/>
                  </a:cubicBezTo>
                  <a:cubicBezTo>
                    <a:pt x="3623" y="2692"/>
                    <a:pt x="3652" y="2703"/>
                    <a:pt x="3683" y="2703"/>
                  </a:cubicBezTo>
                  <a:cubicBezTo>
                    <a:pt x="3696" y="2703"/>
                    <a:pt x="3709" y="2701"/>
                    <a:pt x="3723" y="2697"/>
                  </a:cubicBezTo>
                  <a:cubicBezTo>
                    <a:pt x="3788" y="2715"/>
                    <a:pt x="3866" y="2728"/>
                    <a:pt x="3944" y="2728"/>
                  </a:cubicBezTo>
                  <a:cubicBezTo>
                    <a:pt x="3992" y="2728"/>
                    <a:pt x="4041" y="2723"/>
                    <a:pt x="4087" y="2712"/>
                  </a:cubicBezTo>
                  <a:cubicBezTo>
                    <a:pt x="4892" y="2605"/>
                    <a:pt x="4999" y="1648"/>
                    <a:pt x="5378" y="1117"/>
                  </a:cubicBezTo>
                  <a:cubicBezTo>
                    <a:pt x="5686" y="672"/>
                    <a:pt x="6095" y="461"/>
                    <a:pt x="6493" y="461"/>
                  </a:cubicBezTo>
                  <a:close/>
                  <a:moveTo>
                    <a:pt x="6718" y="1"/>
                  </a:moveTo>
                  <a:cubicBezTo>
                    <a:pt x="6631" y="1"/>
                    <a:pt x="6544" y="8"/>
                    <a:pt x="6457" y="23"/>
                  </a:cubicBezTo>
                  <a:cubicBezTo>
                    <a:pt x="5986" y="53"/>
                    <a:pt x="5546" y="236"/>
                    <a:pt x="5181" y="539"/>
                  </a:cubicBezTo>
                  <a:cubicBezTo>
                    <a:pt x="4828" y="850"/>
                    <a:pt x="4474" y="2358"/>
                    <a:pt x="3790" y="2358"/>
                  </a:cubicBezTo>
                  <a:cubicBezTo>
                    <a:pt x="3739" y="2358"/>
                    <a:pt x="3686" y="2350"/>
                    <a:pt x="3631" y="2332"/>
                  </a:cubicBezTo>
                  <a:cubicBezTo>
                    <a:pt x="3231" y="1902"/>
                    <a:pt x="2640" y="1682"/>
                    <a:pt x="2051" y="1682"/>
                  </a:cubicBezTo>
                  <a:cubicBezTo>
                    <a:pt x="1432" y="1682"/>
                    <a:pt x="815" y="1925"/>
                    <a:pt x="426" y="2423"/>
                  </a:cubicBezTo>
                  <a:cubicBezTo>
                    <a:pt x="77" y="2879"/>
                    <a:pt x="1" y="3487"/>
                    <a:pt x="396" y="3942"/>
                  </a:cubicBezTo>
                  <a:cubicBezTo>
                    <a:pt x="943" y="4611"/>
                    <a:pt x="3100" y="4413"/>
                    <a:pt x="2872" y="5553"/>
                  </a:cubicBezTo>
                  <a:cubicBezTo>
                    <a:pt x="2872" y="5568"/>
                    <a:pt x="2872" y="5583"/>
                    <a:pt x="2872" y="5583"/>
                  </a:cubicBezTo>
                  <a:cubicBezTo>
                    <a:pt x="2203" y="6251"/>
                    <a:pt x="624" y="7619"/>
                    <a:pt x="1915" y="8530"/>
                  </a:cubicBezTo>
                  <a:cubicBezTo>
                    <a:pt x="2190" y="8722"/>
                    <a:pt x="2457" y="8800"/>
                    <a:pt x="2717" y="8800"/>
                  </a:cubicBezTo>
                  <a:cubicBezTo>
                    <a:pt x="3913" y="8800"/>
                    <a:pt x="4973" y="7133"/>
                    <a:pt x="6193" y="7133"/>
                  </a:cubicBezTo>
                  <a:cubicBezTo>
                    <a:pt x="6285" y="7133"/>
                    <a:pt x="6378" y="7142"/>
                    <a:pt x="6472" y="7163"/>
                  </a:cubicBezTo>
                  <a:cubicBezTo>
                    <a:pt x="7008" y="7524"/>
                    <a:pt x="7682" y="7841"/>
                    <a:pt x="8325" y="7841"/>
                  </a:cubicBezTo>
                  <a:cubicBezTo>
                    <a:pt x="8684" y="7841"/>
                    <a:pt x="9033" y="7742"/>
                    <a:pt x="9343" y="7497"/>
                  </a:cubicBezTo>
                  <a:cubicBezTo>
                    <a:pt x="9678" y="7224"/>
                    <a:pt x="9890" y="6844"/>
                    <a:pt x="9951" y="6418"/>
                  </a:cubicBezTo>
                  <a:cubicBezTo>
                    <a:pt x="9981" y="6145"/>
                    <a:pt x="9936" y="5856"/>
                    <a:pt x="9829" y="5613"/>
                  </a:cubicBezTo>
                  <a:cubicBezTo>
                    <a:pt x="9708" y="5294"/>
                    <a:pt x="9116" y="4276"/>
                    <a:pt x="9829" y="4201"/>
                  </a:cubicBezTo>
                  <a:cubicBezTo>
                    <a:pt x="9997" y="4201"/>
                    <a:pt x="10073" y="4003"/>
                    <a:pt x="9981" y="3881"/>
                  </a:cubicBezTo>
                  <a:cubicBezTo>
                    <a:pt x="10255" y="3638"/>
                    <a:pt x="10468" y="3350"/>
                    <a:pt x="10331" y="2940"/>
                  </a:cubicBezTo>
                  <a:cubicBezTo>
                    <a:pt x="10215" y="2623"/>
                    <a:pt x="9894" y="2417"/>
                    <a:pt x="9576" y="2417"/>
                  </a:cubicBezTo>
                  <a:cubicBezTo>
                    <a:pt x="9436" y="2417"/>
                    <a:pt x="9297" y="2456"/>
                    <a:pt x="9176" y="2545"/>
                  </a:cubicBezTo>
                  <a:lnTo>
                    <a:pt x="9116" y="2545"/>
                  </a:lnTo>
                  <a:cubicBezTo>
                    <a:pt x="9051" y="2569"/>
                    <a:pt x="8991" y="2580"/>
                    <a:pt x="8934" y="2580"/>
                  </a:cubicBezTo>
                  <a:cubicBezTo>
                    <a:pt x="8200" y="2580"/>
                    <a:pt x="8068" y="708"/>
                    <a:pt x="7688" y="342"/>
                  </a:cubicBezTo>
                  <a:cubicBezTo>
                    <a:pt x="7419" y="122"/>
                    <a:pt x="7072" y="1"/>
                    <a:pt x="6718" y="1"/>
                  </a:cubicBezTo>
                  <a:close/>
                </a:path>
              </a:pathLst>
            </a:custGeom>
            <a:solidFill>
              <a:srgbClr val="2222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 name="Google Shape;1823;p65"/>
            <p:cNvSpPr/>
            <p:nvPr/>
          </p:nvSpPr>
          <p:spPr>
            <a:xfrm>
              <a:off x="7098793" y="3838367"/>
              <a:ext cx="108769" cy="22497"/>
            </a:xfrm>
            <a:custGeom>
              <a:avLst/>
              <a:gdLst/>
              <a:ahLst/>
              <a:cxnLst/>
              <a:rect l="l" t="t" r="r" b="b"/>
              <a:pathLst>
                <a:path w="1697" h="351" extrusionOk="0">
                  <a:moveTo>
                    <a:pt x="1547" y="0"/>
                  </a:moveTo>
                  <a:cubicBezTo>
                    <a:pt x="1543" y="0"/>
                    <a:pt x="1539" y="1"/>
                    <a:pt x="1535" y="1"/>
                  </a:cubicBezTo>
                  <a:cubicBezTo>
                    <a:pt x="1064" y="62"/>
                    <a:pt x="578" y="107"/>
                    <a:pt x="107" y="168"/>
                  </a:cubicBezTo>
                  <a:cubicBezTo>
                    <a:pt x="0" y="183"/>
                    <a:pt x="15" y="350"/>
                    <a:pt x="122" y="350"/>
                  </a:cubicBezTo>
                  <a:cubicBezTo>
                    <a:pt x="593" y="335"/>
                    <a:pt x="1064" y="290"/>
                    <a:pt x="1535" y="244"/>
                  </a:cubicBezTo>
                  <a:cubicBezTo>
                    <a:pt x="1697" y="244"/>
                    <a:pt x="1687" y="0"/>
                    <a:pt x="1547" y="0"/>
                  </a:cubicBezTo>
                  <a:close/>
                </a:path>
              </a:pathLst>
            </a:custGeom>
            <a:solidFill>
              <a:srgbClr val="2222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 name="Google Shape;1824;p65"/>
            <p:cNvSpPr/>
            <p:nvPr/>
          </p:nvSpPr>
          <p:spPr>
            <a:xfrm>
              <a:off x="7040659" y="3806191"/>
              <a:ext cx="152867" cy="23715"/>
            </a:xfrm>
            <a:custGeom>
              <a:avLst/>
              <a:gdLst/>
              <a:ahLst/>
              <a:cxnLst/>
              <a:rect l="l" t="t" r="r" b="b"/>
              <a:pathLst>
                <a:path w="2385" h="370" extrusionOk="0">
                  <a:moveTo>
                    <a:pt x="133" y="1"/>
                  </a:moveTo>
                  <a:cubicBezTo>
                    <a:pt x="37" y="1"/>
                    <a:pt x="1" y="141"/>
                    <a:pt x="102" y="184"/>
                  </a:cubicBezTo>
                  <a:cubicBezTo>
                    <a:pt x="476" y="309"/>
                    <a:pt x="867" y="370"/>
                    <a:pt x="1260" y="370"/>
                  </a:cubicBezTo>
                  <a:cubicBezTo>
                    <a:pt x="1586" y="370"/>
                    <a:pt x="1912" y="328"/>
                    <a:pt x="2229" y="245"/>
                  </a:cubicBezTo>
                  <a:cubicBezTo>
                    <a:pt x="2385" y="202"/>
                    <a:pt x="2329" y="14"/>
                    <a:pt x="2197" y="14"/>
                  </a:cubicBezTo>
                  <a:cubicBezTo>
                    <a:pt x="2188" y="14"/>
                    <a:pt x="2178" y="15"/>
                    <a:pt x="2168" y="17"/>
                  </a:cubicBezTo>
                  <a:cubicBezTo>
                    <a:pt x="1844" y="76"/>
                    <a:pt x="1516" y="106"/>
                    <a:pt x="1188" y="106"/>
                  </a:cubicBezTo>
                  <a:cubicBezTo>
                    <a:pt x="840" y="106"/>
                    <a:pt x="492" y="72"/>
                    <a:pt x="148" y="2"/>
                  </a:cubicBezTo>
                  <a:cubicBezTo>
                    <a:pt x="143" y="1"/>
                    <a:pt x="138" y="1"/>
                    <a:pt x="133" y="1"/>
                  </a:cubicBezTo>
                  <a:close/>
                </a:path>
              </a:pathLst>
            </a:custGeom>
            <a:solidFill>
              <a:srgbClr val="2222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 name="Google Shape;1825;p65"/>
            <p:cNvSpPr/>
            <p:nvPr/>
          </p:nvSpPr>
          <p:spPr>
            <a:xfrm>
              <a:off x="6142163" y="3739820"/>
              <a:ext cx="530707" cy="427065"/>
            </a:xfrm>
            <a:custGeom>
              <a:avLst/>
              <a:gdLst/>
              <a:ahLst/>
              <a:cxnLst/>
              <a:rect l="l" t="t" r="r" b="b"/>
              <a:pathLst>
                <a:path w="8280" h="6663" extrusionOk="0">
                  <a:moveTo>
                    <a:pt x="4018" y="507"/>
                  </a:moveTo>
                  <a:cubicBezTo>
                    <a:pt x="4553" y="507"/>
                    <a:pt x="5124" y="638"/>
                    <a:pt x="5621" y="859"/>
                  </a:cubicBezTo>
                  <a:cubicBezTo>
                    <a:pt x="5429" y="832"/>
                    <a:pt x="5231" y="818"/>
                    <a:pt x="5031" y="818"/>
                  </a:cubicBezTo>
                  <a:cubicBezTo>
                    <a:pt x="3672" y="818"/>
                    <a:pt x="2220" y="1444"/>
                    <a:pt x="1611" y="2636"/>
                  </a:cubicBezTo>
                  <a:cubicBezTo>
                    <a:pt x="1110" y="3608"/>
                    <a:pt x="1231" y="4763"/>
                    <a:pt x="1915" y="5614"/>
                  </a:cubicBezTo>
                  <a:cubicBezTo>
                    <a:pt x="1565" y="5371"/>
                    <a:pt x="1292" y="5021"/>
                    <a:pt x="1140" y="4626"/>
                  </a:cubicBezTo>
                  <a:cubicBezTo>
                    <a:pt x="563" y="3183"/>
                    <a:pt x="1413" y="1786"/>
                    <a:pt x="2507" y="874"/>
                  </a:cubicBezTo>
                  <a:cubicBezTo>
                    <a:pt x="2538" y="897"/>
                    <a:pt x="2576" y="908"/>
                    <a:pt x="2613" y="908"/>
                  </a:cubicBezTo>
                  <a:cubicBezTo>
                    <a:pt x="2651" y="908"/>
                    <a:pt x="2689" y="897"/>
                    <a:pt x="2720" y="874"/>
                  </a:cubicBezTo>
                  <a:cubicBezTo>
                    <a:pt x="3063" y="619"/>
                    <a:pt x="3525" y="507"/>
                    <a:pt x="4018" y="507"/>
                  </a:cubicBezTo>
                  <a:close/>
                  <a:moveTo>
                    <a:pt x="5041" y="1243"/>
                  </a:moveTo>
                  <a:cubicBezTo>
                    <a:pt x="5453" y="1243"/>
                    <a:pt x="5855" y="1303"/>
                    <a:pt x="6214" y="1421"/>
                  </a:cubicBezTo>
                  <a:cubicBezTo>
                    <a:pt x="6228" y="1425"/>
                    <a:pt x="6243" y="1426"/>
                    <a:pt x="6259" y="1426"/>
                  </a:cubicBezTo>
                  <a:cubicBezTo>
                    <a:pt x="6309" y="1426"/>
                    <a:pt x="6361" y="1407"/>
                    <a:pt x="6396" y="1360"/>
                  </a:cubicBezTo>
                  <a:cubicBezTo>
                    <a:pt x="6472" y="1421"/>
                    <a:pt x="6548" y="1497"/>
                    <a:pt x="6609" y="1558"/>
                  </a:cubicBezTo>
                  <a:cubicBezTo>
                    <a:pt x="7885" y="3077"/>
                    <a:pt x="6533" y="5386"/>
                    <a:pt x="4923" y="5963"/>
                  </a:cubicBezTo>
                  <a:cubicBezTo>
                    <a:pt x="4540" y="6091"/>
                    <a:pt x="4137" y="6155"/>
                    <a:pt x="3733" y="6155"/>
                  </a:cubicBezTo>
                  <a:cubicBezTo>
                    <a:pt x="3366" y="6155"/>
                    <a:pt x="2998" y="6102"/>
                    <a:pt x="2644" y="5994"/>
                  </a:cubicBezTo>
                  <a:cubicBezTo>
                    <a:pt x="2644" y="5978"/>
                    <a:pt x="2629" y="5963"/>
                    <a:pt x="2613" y="5948"/>
                  </a:cubicBezTo>
                  <a:cubicBezTo>
                    <a:pt x="1763" y="5158"/>
                    <a:pt x="1429" y="3776"/>
                    <a:pt x="2036" y="2743"/>
                  </a:cubicBezTo>
                  <a:cubicBezTo>
                    <a:pt x="2610" y="1730"/>
                    <a:pt x="3866" y="1243"/>
                    <a:pt x="5041" y="1243"/>
                  </a:cubicBezTo>
                  <a:close/>
                  <a:moveTo>
                    <a:pt x="4083" y="0"/>
                  </a:moveTo>
                  <a:cubicBezTo>
                    <a:pt x="3485" y="0"/>
                    <a:pt x="2919" y="159"/>
                    <a:pt x="2492" y="525"/>
                  </a:cubicBezTo>
                  <a:cubicBezTo>
                    <a:pt x="1034" y="1466"/>
                    <a:pt x="1" y="3092"/>
                    <a:pt x="684" y="4854"/>
                  </a:cubicBezTo>
                  <a:cubicBezTo>
                    <a:pt x="1158" y="6099"/>
                    <a:pt x="2409" y="6662"/>
                    <a:pt x="3678" y="6662"/>
                  </a:cubicBezTo>
                  <a:cubicBezTo>
                    <a:pt x="4360" y="6662"/>
                    <a:pt x="5047" y="6499"/>
                    <a:pt x="5621" y="6191"/>
                  </a:cubicBezTo>
                  <a:cubicBezTo>
                    <a:pt x="7156" y="5371"/>
                    <a:pt x="8280" y="3092"/>
                    <a:pt x="7186" y="1497"/>
                  </a:cubicBezTo>
                  <a:cubicBezTo>
                    <a:pt x="6590" y="627"/>
                    <a:pt x="5273" y="0"/>
                    <a:pt x="408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 name="Google Shape;1826;p65"/>
            <p:cNvSpPr/>
            <p:nvPr/>
          </p:nvSpPr>
          <p:spPr>
            <a:xfrm>
              <a:off x="6190121" y="3612432"/>
              <a:ext cx="100309" cy="65249"/>
            </a:xfrm>
            <a:custGeom>
              <a:avLst/>
              <a:gdLst/>
              <a:ahLst/>
              <a:cxnLst/>
              <a:rect l="l" t="t" r="r" b="b"/>
              <a:pathLst>
                <a:path w="1565" h="1018" extrusionOk="0">
                  <a:moveTo>
                    <a:pt x="1428" y="1"/>
                  </a:moveTo>
                  <a:cubicBezTo>
                    <a:pt x="1424" y="1"/>
                    <a:pt x="1420" y="1"/>
                    <a:pt x="1417" y="2"/>
                  </a:cubicBezTo>
                  <a:cubicBezTo>
                    <a:pt x="839" y="62"/>
                    <a:pt x="323" y="397"/>
                    <a:pt x="34" y="898"/>
                  </a:cubicBezTo>
                  <a:cubicBezTo>
                    <a:pt x="1" y="954"/>
                    <a:pt x="49" y="1018"/>
                    <a:pt x="101" y="1018"/>
                  </a:cubicBezTo>
                  <a:cubicBezTo>
                    <a:pt x="120" y="1018"/>
                    <a:pt x="140" y="1009"/>
                    <a:pt x="156" y="989"/>
                  </a:cubicBezTo>
                  <a:cubicBezTo>
                    <a:pt x="475" y="579"/>
                    <a:pt x="930" y="305"/>
                    <a:pt x="1447" y="230"/>
                  </a:cubicBezTo>
                  <a:cubicBezTo>
                    <a:pt x="1565" y="215"/>
                    <a:pt x="1540" y="1"/>
                    <a:pt x="1428" y="1"/>
                  </a:cubicBezTo>
                  <a:close/>
                </a:path>
              </a:pathLst>
            </a:custGeom>
            <a:solidFill>
              <a:srgbClr val="2222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 name="Google Shape;1827;p65"/>
            <p:cNvSpPr/>
            <p:nvPr/>
          </p:nvSpPr>
          <p:spPr>
            <a:xfrm>
              <a:off x="6135320" y="3589871"/>
              <a:ext cx="110948" cy="91592"/>
            </a:xfrm>
            <a:custGeom>
              <a:avLst/>
              <a:gdLst/>
              <a:ahLst/>
              <a:cxnLst/>
              <a:rect l="l" t="t" r="r" b="b"/>
              <a:pathLst>
                <a:path w="1731" h="1429" extrusionOk="0">
                  <a:moveTo>
                    <a:pt x="1557" y="1"/>
                  </a:moveTo>
                  <a:cubicBezTo>
                    <a:pt x="1548" y="1"/>
                    <a:pt x="1538" y="2"/>
                    <a:pt x="1527" y="4"/>
                  </a:cubicBezTo>
                  <a:cubicBezTo>
                    <a:pt x="935" y="232"/>
                    <a:pt x="266" y="749"/>
                    <a:pt x="23" y="1356"/>
                  </a:cubicBezTo>
                  <a:cubicBezTo>
                    <a:pt x="1" y="1401"/>
                    <a:pt x="44" y="1429"/>
                    <a:pt x="86" y="1429"/>
                  </a:cubicBezTo>
                  <a:cubicBezTo>
                    <a:pt x="102" y="1429"/>
                    <a:pt x="117" y="1425"/>
                    <a:pt x="130" y="1417"/>
                  </a:cubicBezTo>
                  <a:cubicBezTo>
                    <a:pt x="357" y="1189"/>
                    <a:pt x="540" y="961"/>
                    <a:pt x="783" y="749"/>
                  </a:cubicBezTo>
                  <a:cubicBezTo>
                    <a:pt x="1041" y="551"/>
                    <a:pt x="1330" y="369"/>
                    <a:pt x="1618" y="232"/>
                  </a:cubicBezTo>
                  <a:cubicBezTo>
                    <a:pt x="1731" y="162"/>
                    <a:pt x="1674" y="1"/>
                    <a:pt x="15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 name="Google Shape;1828;p65"/>
            <p:cNvSpPr/>
            <p:nvPr/>
          </p:nvSpPr>
          <p:spPr>
            <a:xfrm>
              <a:off x="6774524" y="4808859"/>
              <a:ext cx="152876" cy="58932"/>
            </a:xfrm>
            <a:custGeom>
              <a:avLst/>
              <a:gdLst/>
              <a:ahLst/>
              <a:cxnLst/>
              <a:rect l="l" t="t" r="r" b="b"/>
              <a:pathLst>
                <a:path w="2265" h="873" extrusionOk="0">
                  <a:moveTo>
                    <a:pt x="110" y="1"/>
                  </a:moveTo>
                  <a:cubicBezTo>
                    <a:pt x="50" y="1"/>
                    <a:pt x="0" y="76"/>
                    <a:pt x="46" y="133"/>
                  </a:cubicBezTo>
                  <a:cubicBezTo>
                    <a:pt x="463" y="562"/>
                    <a:pt x="1118" y="873"/>
                    <a:pt x="1738" y="873"/>
                  </a:cubicBezTo>
                  <a:cubicBezTo>
                    <a:pt x="1886" y="873"/>
                    <a:pt x="2033" y="855"/>
                    <a:pt x="2173" y="817"/>
                  </a:cubicBezTo>
                  <a:cubicBezTo>
                    <a:pt x="2264" y="771"/>
                    <a:pt x="2249" y="635"/>
                    <a:pt x="2143" y="635"/>
                  </a:cubicBezTo>
                  <a:cubicBezTo>
                    <a:pt x="1368" y="635"/>
                    <a:pt x="791" y="528"/>
                    <a:pt x="168" y="27"/>
                  </a:cubicBezTo>
                  <a:cubicBezTo>
                    <a:pt x="150" y="9"/>
                    <a:pt x="129" y="1"/>
                    <a:pt x="110" y="1"/>
                  </a:cubicBezTo>
                  <a:close/>
                </a:path>
              </a:pathLst>
            </a:custGeom>
            <a:solidFill>
              <a:srgbClr val="2222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 name="Google Shape;1829;p65"/>
            <p:cNvSpPr/>
            <p:nvPr/>
          </p:nvSpPr>
          <p:spPr>
            <a:xfrm>
              <a:off x="6845738" y="4808852"/>
              <a:ext cx="73907" cy="21602"/>
            </a:xfrm>
            <a:custGeom>
              <a:avLst/>
              <a:gdLst/>
              <a:ahLst/>
              <a:cxnLst/>
              <a:rect l="l" t="t" r="r" b="b"/>
              <a:pathLst>
                <a:path w="1095" h="320" extrusionOk="0">
                  <a:moveTo>
                    <a:pt x="122" y="0"/>
                  </a:moveTo>
                  <a:cubicBezTo>
                    <a:pt x="16" y="0"/>
                    <a:pt x="1" y="152"/>
                    <a:pt x="92" y="182"/>
                  </a:cubicBezTo>
                  <a:cubicBezTo>
                    <a:pt x="274" y="213"/>
                    <a:pt x="456" y="243"/>
                    <a:pt x="639" y="274"/>
                  </a:cubicBezTo>
                  <a:cubicBezTo>
                    <a:pt x="654" y="289"/>
                    <a:pt x="669" y="304"/>
                    <a:pt x="699" y="304"/>
                  </a:cubicBezTo>
                  <a:lnTo>
                    <a:pt x="943" y="319"/>
                  </a:lnTo>
                  <a:cubicBezTo>
                    <a:pt x="1064" y="319"/>
                    <a:pt x="1094" y="122"/>
                    <a:pt x="973" y="106"/>
                  </a:cubicBezTo>
                  <a:lnTo>
                    <a:pt x="943" y="106"/>
                  </a:lnTo>
                  <a:cubicBezTo>
                    <a:pt x="669" y="61"/>
                    <a:pt x="396" y="30"/>
                    <a:pt x="122" y="0"/>
                  </a:cubicBezTo>
                  <a:close/>
                </a:path>
              </a:pathLst>
            </a:custGeom>
            <a:solidFill>
              <a:srgbClr val="2222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30" name="Google Shape;1830;p65"/>
          <p:cNvGrpSpPr/>
          <p:nvPr/>
        </p:nvGrpSpPr>
        <p:grpSpPr>
          <a:xfrm rot="674490">
            <a:off x="279364" y="3736353"/>
            <a:ext cx="3474315" cy="888859"/>
            <a:chOff x="3809875" y="1963175"/>
            <a:chExt cx="1923600" cy="492150"/>
          </a:xfrm>
        </p:grpSpPr>
        <p:sp>
          <p:nvSpPr>
            <p:cNvPr id="1831" name="Google Shape;1831;p65"/>
            <p:cNvSpPr/>
            <p:nvPr/>
          </p:nvSpPr>
          <p:spPr>
            <a:xfrm>
              <a:off x="3902950" y="2044375"/>
              <a:ext cx="620050" cy="185725"/>
            </a:xfrm>
            <a:custGeom>
              <a:avLst/>
              <a:gdLst/>
              <a:ahLst/>
              <a:cxnLst/>
              <a:rect l="l" t="t" r="r" b="b"/>
              <a:pathLst>
                <a:path w="24802" h="7429" extrusionOk="0">
                  <a:moveTo>
                    <a:pt x="855" y="1"/>
                  </a:moveTo>
                  <a:cubicBezTo>
                    <a:pt x="361" y="1"/>
                    <a:pt x="75" y="222"/>
                    <a:pt x="0" y="665"/>
                  </a:cubicBezTo>
                  <a:cubicBezTo>
                    <a:pt x="0" y="674"/>
                    <a:pt x="9" y="818"/>
                    <a:pt x="27" y="1080"/>
                  </a:cubicBezTo>
                  <a:cubicBezTo>
                    <a:pt x="172" y="1359"/>
                    <a:pt x="541" y="1539"/>
                    <a:pt x="1136" y="1638"/>
                  </a:cubicBezTo>
                  <a:cubicBezTo>
                    <a:pt x="1347" y="1673"/>
                    <a:pt x="1535" y="1690"/>
                    <a:pt x="1698" y="1690"/>
                  </a:cubicBezTo>
                  <a:cubicBezTo>
                    <a:pt x="1959" y="1690"/>
                    <a:pt x="2157" y="1646"/>
                    <a:pt x="2290" y="1557"/>
                  </a:cubicBezTo>
                  <a:cubicBezTo>
                    <a:pt x="2407" y="1485"/>
                    <a:pt x="2488" y="1350"/>
                    <a:pt x="2515" y="1143"/>
                  </a:cubicBezTo>
                  <a:cubicBezTo>
                    <a:pt x="2605" y="638"/>
                    <a:pt x="2236" y="277"/>
                    <a:pt x="1397" y="70"/>
                  </a:cubicBezTo>
                  <a:cubicBezTo>
                    <a:pt x="1195" y="24"/>
                    <a:pt x="1014" y="1"/>
                    <a:pt x="855" y="1"/>
                  </a:cubicBezTo>
                  <a:close/>
                  <a:moveTo>
                    <a:pt x="24530" y="3727"/>
                  </a:moveTo>
                  <a:cubicBezTo>
                    <a:pt x="24518" y="3727"/>
                    <a:pt x="24505" y="3728"/>
                    <a:pt x="24491" y="3730"/>
                  </a:cubicBezTo>
                  <a:cubicBezTo>
                    <a:pt x="24320" y="3757"/>
                    <a:pt x="24176" y="4018"/>
                    <a:pt x="24067" y="4523"/>
                  </a:cubicBezTo>
                  <a:cubicBezTo>
                    <a:pt x="24040" y="4613"/>
                    <a:pt x="23977" y="4937"/>
                    <a:pt x="23878" y="5514"/>
                  </a:cubicBezTo>
                  <a:cubicBezTo>
                    <a:pt x="23860" y="5614"/>
                    <a:pt x="23833" y="5713"/>
                    <a:pt x="23815" y="5803"/>
                  </a:cubicBezTo>
                  <a:cubicBezTo>
                    <a:pt x="23599" y="6839"/>
                    <a:pt x="23617" y="7380"/>
                    <a:pt x="23878" y="7425"/>
                  </a:cubicBezTo>
                  <a:cubicBezTo>
                    <a:pt x="23888" y="7427"/>
                    <a:pt x="23899" y="7428"/>
                    <a:pt x="23909" y="7428"/>
                  </a:cubicBezTo>
                  <a:cubicBezTo>
                    <a:pt x="24147" y="7428"/>
                    <a:pt x="24334" y="6922"/>
                    <a:pt x="24464" y="5911"/>
                  </a:cubicBezTo>
                  <a:cubicBezTo>
                    <a:pt x="24482" y="5821"/>
                    <a:pt x="24500" y="5722"/>
                    <a:pt x="24509" y="5623"/>
                  </a:cubicBezTo>
                  <a:cubicBezTo>
                    <a:pt x="24608" y="5244"/>
                    <a:pt x="24680" y="4901"/>
                    <a:pt x="24716" y="4595"/>
                  </a:cubicBezTo>
                  <a:cubicBezTo>
                    <a:pt x="24802" y="4016"/>
                    <a:pt x="24742" y="3727"/>
                    <a:pt x="24530" y="3727"/>
                  </a:cubicBezTo>
                  <a:close/>
                </a:path>
              </a:pathLst>
            </a:custGeom>
            <a:solidFill>
              <a:srgbClr val="4898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 name="Google Shape;1832;p65"/>
            <p:cNvSpPr/>
            <p:nvPr/>
          </p:nvSpPr>
          <p:spPr>
            <a:xfrm>
              <a:off x="3866425" y="2007800"/>
              <a:ext cx="1864125" cy="387400"/>
            </a:xfrm>
            <a:custGeom>
              <a:avLst/>
              <a:gdLst/>
              <a:ahLst/>
              <a:cxnLst/>
              <a:rect l="l" t="t" r="r" b="b"/>
              <a:pathLst>
                <a:path w="74565" h="15496" extrusionOk="0">
                  <a:moveTo>
                    <a:pt x="2322" y="1540"/>
                  </a:moveTo>
                  <a:cubicBezTo>
                    <a:pt x="2425" y="1540"/>
                    <a:pt x="2537" y="1549"/>
                    <a:pt x="2660" y="1569"/>
                  </a:cubicBezTo>
                  <a:cubicBezTo>
                    <a:pt x="2714" y="1587"/>
                    <a:pt x="2777" y="1596"/>
                    <a:pt x="2840" y="1614"/>
                  </a:cubicBezTo>
                  <a:cubicBezTo>
                    <a:pt x="3634" y="1803"/>
                    <a:pt x="3985" y="2128"/>
                    <a:pt x="3904" y="2597"/>
                  </a:cubicBezTo>
                  <a:cubicBezTo>
                    <a:pt x="3877" y="2777"/>
                    <a:pt x="3814" y="2894"/>
                    <a:pt x="3715" y="2957"/>
                  </a:cubicBezTo>
                  <a:cubicBezTo>
                    <a:pt x="3588" y="3040"/>
                    <a:pt x="3402" y="3082"/>
                    <a:pt x="3157" y="3082"/>
                  </a:cubicBezTo>
                  <a:cubicBezTo>
                    <a:pt x="3000" y="3082"/>
                    <a:pt x="2819" y="3064"/>
                    <a:pt x="2615" y="3029"/>
                  </a:cubicBezTo>
                  <a:cubicBezTo>
                    <a:pt x="2038" y="2930"/>
                    <a:pt x="1687" y="2759"/>
                    <a:pt x="1569" y="2543"/>
                  </a:cubicBezTo>
                  <a:cubicBezTo>
                    <a:pt x="1551" y="2290"/>
                    <a:pt x="1542" y="2155"/>
                    <a:pt x="1542" y="2137"/>
                  </a:cubicBezTo>
                  <a:cubicBezTo>
                    <a:pt x="1609" y="1739"/>
                    <a:pt x="1862" y="1540"/>
                    <a:pt x="2322" y="1540"/>
                  </a:cubicBezTo>
                  <a:close/>
                  <a:moveTo>
                    <a:pt x="524" y="1"/>
                  </a:moveTo>
                  <a:lnTo>
                    <a:pt x="1" y="3119"/>
                  </a:lnTo>
                  <a:lnTo>
                    <a:pt x="25330" y="7347"/>
                  </a:lnTo>
                  <a:cubicBezTo>
                    <a:pt x="25330" y="7347"/>
                    <a:pt x="25393" y="7095"/>
                    <a:pt x="25420" y="6995"/>
                  </a:cubicBezTo>
                  <a:cubicBezTo>
                    <a:pt x="25537" y="6283"/>
                    <a:pt x="25582" y="6067"/>
                    <a:pt x="25601" y="6004"/>
                  </a:cubicBezTo>
                  <a:cubicBezTo>
                    <a:pt x="25736" y="5391"/>
                    <a:pt x="25889" y="5283"/>
                    <a:pt x="25961" y="5274"/>
                  </a:cubicBezTo>
                  <a:cubicBezTo>
                    <a:pt x="25979" y="5265"/>
                    <a:pt x="25997" y="5265"/>
                    <a:pt x="26015" y="5265"/>
                  </a:cubicBezTo>
                  <a:cubicBezTo>
                    <a:pt x="26141" y="5292"/>
                    <a:pt x="26177" y="5571"/>
                    <a:pt x="26105" y="6049"/>
                  </a:cubicBezTo>
                  <a:cubicBezTo>
                    <a:pt x="26069" y="6355"/>
                    <a:pt x="25997" y="6689"/>
                    <a:pt x="25898" y="7077"/>
                  </a:cubicBezTo>
                  <a:cubicBezTo>
                    <a:pt x="25880" y="7176"/>
                    <a:pt x="25871" y="7266"/>
                    <a:pt x="25844" y="7356"/>
                  </a:cubicBezTo>
                  <a:lnTo>
                    <a:pt x="25826" y="7437"/>
                  </a:lnTo>
                  <a:lnTo>
                    <a:pt x="26412" y="7527"/>
                  </a:lnTo>
                  <a:lnTo>
                    <a:pt x="26926" y="4408"/>
                  </a:lnTo>
                  <a:lnTo>
                    <a:pt x="524" y="1"/>
                  </a:lnTo>
                  <a:close/>
                  <a:moveTo>
                    <a:pt x="28368" y="5003"/>
                  </a:moveTo>
                  <a:lnTo>
                    <a:pt x="27899" y="7780"/>
                  </a:lnTo>
                  <a:lnTo>
                    <a:pt x="74095" y="15496"/>
                  </a:lnTo>
                  <a:lnTo>
                    <a:pt x="74564" y="12719"/>
                  </a:lnTo>
                  <a:lnTo>
                    <a:pt x="28368" y="5003"/>
                  </a:lnTo>
                  <a:close/>
                </a:path>
              </a:pathLst>
            </a:custGeom>
            <a:solidFill>
              <a:srgbClr val="286F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 name="Google Shape;1833;p65"/>
            <p:cNvSpPr/>
            <p:nvPr/>
          </p:nvSpPr>
          <p:spPr>
            <a:xfrm>
              <a:off x="3813475" y="2066175"/>
              <a:ext cx="56825" cy="83625"/>
            </a:xfrm>
            <a:custGeom>
              <a:avLst/>
              <a:gdLst/>
              <a:ahLst/>
              <a:cxnLst/>
              <a:rect l="l" t="t" r="r" b="b"/>
              <a:pathLst>
                <a:path w="2273" h="3345" extrusionOk="0">
                  <a:moveTo>
                    <a:pt x="244" y="0"/>
                  </a:moveTo>
                  <a:cubicBezTo>
                    <a:pt x="109" y="884"/>
                    <a:pt x="1" y="2164"/>
                    <a:pt x="46" y="3056"/>
                  </a:cubicBezTo>
                  <a:lnTo>
                    <a:pt x="1767" y="3344"/>
                  </a:lnTo>
                  <a:lnTo>
                    <a:pt x="2272" y="334"/>
                  </a:lnTo>
                  <a:lnTo>
                    <a:pt x="244" y="0"/>
                  </a:lnTo>
                  <a:close/>
                </a:path>
              </a:pathLst>
            </a:custGeom>
            <a:solidFill>
              <a:srgbClr val="1C2F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 name="Google Shape;1834;p65"/>
            <p:cNvSpPr/>
            <p:nvPr/>
          </p:nvSpPr>
          <p:spPr>
            <a:xfrm>
              <a:off x="3818000" y="2001350"/>
              <a:ext cx="177350" cy="82875"/>
            </a:xfrm>
            <a:custGeom>
              <a:avLst/>
              <a:gdLst/>
              <a:ahLst/>
              <a:cxnLst/>
              <a:rect l="l" t="t" r="r" b="b"/>
              <a:pathLst>
                <a:path w="7094" h="3315" extrusionOk="0">
                  <a:moveTo>
                    <a:pt x="3991" y="0"/>
                  </a:moveTo>
                  <a:cubicBezTo>
                    <a:pt x="3917" y="0"/>
                    <a:pt x="3852" y="5"/>
                    <a:pt x="3795" y="15"/>
                  </a:cubicBezTo>
                  <a:cubicBezTo>
                    <a:pt x="3651" y="42"/>
                    <a:pt x="3515" y="105"/>
                    <a:pt x="3389" y="223"/>
                  </a:cubicBezTo>
                  <a:cubicBezTo>
                    <a:pt x="3299" y="286"/>
                    <a:pt x="3227" y="367"/>
                    <a:pt x="3173" y="457"/>
                  </a:cubicBezTo>
                  <a:lnTo>
                    <a:pt x="7094" y="1115"/>
                  </a:lnTo>
                  <a:cubicBezTo>
                    <a:pt x="7076" y="1007"/>
                    <a:pt x="7031" y="908"/>
                    <a:pt x="6968" y="817"/>
                  </a:cubicBezTo>
                  <a:cubicBezTo>
                    <a:pt x="6887" y="673"/>
                    <a:pt x="6778" y="565"/>
                    <a:pt x="6652" y="493"/>
                  </a:cubicBezTo>
                  <a:cubicBezTo>
                    <a:pt x="6517" y="412"/>
                    <a:pt x="6319" y="358"/>
                    <a:pt x="6048" y="313"/>
                  </a:cubicBezTo>
                  <a:lnTo>
                    <a:pt x="5471" y="214"/>
                  </a:lnTo>
                  <a:lnTo>
                    <a:pt x="4426" y="42"/>
                  </a:lnTo>
                  <a:cubicBezTo>
                    <a:pt x="4257" y="14"/>
                    <a:pt x="4112" y="0"/>
                    <a:pt x="3991" y="0"/>
                  </a:cubicBezTo>
                  <a:close/>
                  <a:moveTo>
                    <a:pt x="802" y="60"/>
                  </a:moveTo>
                  <a:cubicBezTo>
                    <a:pt x="424" y="1034"/>
                    <a:pt x="153" y="1998"/>
                    <a:pt x="0" y="2981"/>
                  </a:cubicBezTo>
                  <a:lnTo>
                    <a:pt x="2028" y="3314"/>
                  </a:lnTo>
                  <a:lnTo>
                    <a:pt x="2524" y="349"/>
                  </a:lnTo>
                  <a:lnTo>
                    <a:pt x="802" y="60"/>
                  </a:lnTo>
                  <a:close/>
                </a:path>
              </a:pathLst>
            </a:custGeom>
            <a:solidFill>
              <a:srgbClr val="2940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 name="Google Shape;1835;p65"/>
            <p:cNvSpPr/>
            <p:nvPr/>
          </p:nvSpPr>
          <p:spPr>
            <a:xfrm>
              <a:off x="3928625" y="1968150"/>
              <a:ext cx="484300" cy="104000"/>
            </a:xfrm>
            <a:custGeom>
              <a:avLst/>
              <a:gdLst/>
              <a:ahLst/>
              <a:cxnLst/>
              <a:rect l="l" t="t" r="r" b="b"/>
              <a:pathLst>
                <a:path w="19372" h="4160" extrusionOk="0">
                  <a:moveTo>
                    <a:pt x="1858" y="496"/>
                  </a:moveTo>
                  <a:cubicBezTo>
                    <a:pt x="1867" y="496"/>
                    <a:pt x="1894" y="505"/>
                    <a:pt x="1930" y="532"/>
                  </a:cubicBezTo>
                  <a:cubicBezTo>
                    <a:pt x="1993" y="541"/>
                    <a:pt x="2948" y="676"/>
                    <a:pt x="4814" y="929"/>
                  </a:cubicBezTo>
                  <a:lnTo>
                    <a:pt x="18606" y="3236"/>
                  </a:lnTo>
                  <a:lnTo>
                    <a:pt x="18741" y="3389"/>
                  </a:lnTo>
                  <a:cubicBezTo>
                    <a:pt x="18732" y="3462"/>
                    <a:pt x="18696" y="3498"/>
                    <a:pt x="18642" y="3516"/>
                  </a:cubicBezTo>
                  <a:cubicBezTo>
                    <a:pt x="18626" y="3517"/>
                    <a:pt x="18607" y="3518"/>
                    <a:pt x="18586" y="3518"/>
                  </a:cubicBezTo>
                  <a:cubicBezTo>
                    <a:pt x="18474" y="3518"/>
                    <a:pt x="18282" y="3497"/>
                    <a:pt x="18002" y="3443"/>
                  </a:cubicBezTo>
                  <a:lnTo>
                    <a:pt x="4760" y="1217"/>
                  </a:lnTo>
                  <a:cubicBezTo>
                    <a:pt x="3246" y="938"/>
                    <a:pt x="2263" y="739"/>
                    <a:pt x="1813" y="631"/>
                  </a:cubicBezTo>
                  <a:cubicBezTo>
                    <a:pt x="1808" y="636"/>
                    <a:pt x="1805" y="638"/>
                    <a:pt x="1803" y="638"/>
                  </a:cubicBezTo>
                  <a:cubicBezTo>
                    <a:pt x="1795" y="638"/>
                    <a:pt x="1797" y="616"/>
                    <a:pt x="1804" y="568"/>
                  </a:cubicBezTo>
                  <a:cubicBezTo>
                    <a:pt x="1813" y="514"/>
                    <a:pt x="1831" y="496"/>
                    <a:pt x="1858" y="496"/>
                  </a:cubicBezTo>
                  <a:close/>
                  <a:moveTo>
                    <a:pt x="1128" y="0"/>
                  </a:moveTo>
                  <a:cubicBezTo>
                    <a:pt x="614" y="189"/>
                    <a:pt x="235" y="649"/>
                    <a:pt x="1" y="1370"/>
                  </a:cubicBezTo>
                  <a:lnTo>
                    <a:pt x="1046" y="1542"/>
                  </a:lnTo>
                  <a:cubicBezTo>
                    <a:pt x="1083" y="1190"/>
                    <a:pt x="1254" y="974"/>
                    <a:pt x="1551" y="884"/>
                  </a:cubicBezTo>
                  <a:lnTo>
                    <a:pt x="17019" y="3462"/>
                  </a:lnTo>
                  <a:cubicBezTo>
                    <a:pt x="17425" y="3858"/>
                    <a:pt x="17776" y="4083"/>
                    <a:pt x="18083" y="4129"/>
                  </a:cubicBezTo>
                  <a:cubicBezTo>
                    <a:pt x="18204" y="4150"/>
                    <a:pt x="18314" y="4160"/>
                    <a:pt x="18414" y="4160"/>
                  </a:cubicBezTo>
                  <a:cubicBezTo>
                    <a:pt x="18657" y="4160"/>
                    <a:pt x="18841" y="4099"/>
                    <a:pt x="18975" y="3984"/>
                  </a:cubicBezTo>
                  <a:cubicBezTo>
                    <a:pt x="19164" y="3804"/>
                    <a:pt x="19291" y="3489"/>
                    <a:pt x="19372" y="3029"/>
                  </a:cubicBezTo>
                  <a:lnTo>
                    <a:pt x="1128" y="0"/>
                  </a:lnTo>
                  <a:close/>
                </a:path>
              </a:pathLst>
            </a:custGeom>
            <a:solidFill>
              <a:srgbClr val="B6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 name="Google Shape;1836;p65"/>
            <p:cNvSpPr/>
            <p:nvPr/>
          </p:nvSpPr>
          <p:spPr>
            <a:xfrm>
              <a:off x="3973500" y="1980525"/>
              <a:ext cx="423650" cy="75575"/>
            </a:xfrm>
            <a:custGeom>
              <a:avLst/>
              <a:gdLst/>
              <a:ahLst/>
              <a:cxnLst/>
              <a:rect l="l" t="t" r="r" b="b"/>
              <a:pathLst>
                <a:path w="16946" h="3023" extrusionOk="0">
                  <a:moveTo>
                    <a:pt x="63" y="1"/>
                  </a:moveTo>
                  <a:cubicBezTo>
                    <a:pt x="36" y="1"/>
                    <a:pt x="18" y="19"/>
                    <a:pt x="9" y="73"/>
                  </a:cubicBezTo>
                  <a:cubicBezTo>
                    <a:pt x="2" y="121"/>
                    <a:pt x="0" y="143"/>
                    <a:pt x="8" y="143"/>
                  </a:cubicBezTo>
                  <a:cubicBezTo>
                    <a:pt x="10" y="143"/>
                    <a:pt x="13" y="141"/>
                    <a:pt x="18" y="136"/>
                  </a:cubicBezTo>
                  <a:cubicBezTo>
                    <a:pt x="468" y="244"/>
                    <a:pt x="1451" y="443"/>
                    <a:pt x="2965" y="722"/>
                  </a:cubicBezTo>
                  <a:lnTo>
                    <a:pt x="16207" y="2948"/>
                  </a:lnTo>
                  <a:cubicBezTo>
                    <a:pt x="16487" y="3002"/>
                    <a:pt x="16679" y="3023"/>
                    <a:pt x="16791" y="3023"/>
                  </a:cubicBezTo>
                  <a:cubicBezTo>
                    <a:pt x="16812" y="3023"/>
                    <a:pt x="16831" y="3022"/>
                    <a:pt x="16847" y="3021"/>
                  </a:cubicBezTo>
                  <a:cubicBezTo>
                    <a:pt x="16901" y="3003"/>
                    <a:pt x="16937" y="2967"/>
                    <a:pt x="16946" y="2894"/>
                  </a:cubicBezTo>
                  <a:lnTo>
                    <a:pt x="16811" y="2741"/>
                  </a:lnTo>
                  <a:lnTo>
                    <a:pt x="3019" y="434"/>
                  </a:lnTo>
                  <a:cubicBezTo>
                    <a:pt x="1153" y="181"/>
                    <a:pt x="198" y="46"/>
                    <a:pt x="135" y="37"/>
                  </a:cubicBezTo>
                  <a:cubicBezTo>
                    <a:pt x="99" y="10"/>
                    <a:pt x="72" y="1"/>
                    <a:pt x="63" y="1"/>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 name="Google Shape;1837;p65"/>
            <p:cNvSpPr/>
            <p:nvPr/>
          </p:nvSpPr>
          <p:spPr>
            <a:xfrm>
              <a:off x="3855400" y="2081950"/>
              <a:ext cx="1864100" cy="370500"/>
            </a:xfrm>
            <a:custGeom>
              <a:avLst/>
              <a:gdLst/>
              <a:ahLst/>
              <a:cxnLst/>
              <a:rect l="l" t="t" r="r" b="b"/>
              <a:pathLst>
                <a:path w="74564" h="14820" extrusionOk="0">
                  <a:moveTo>
                    <a:pt x="469" y="0"/>
                  </a:moveTo>
                  <a:lnTo>
                    <a:pt x="0" y="2776"/>
                  </a:lnTo>
                  <a:lnTo>
                    <a:pt x="26411" y="7184"/>
                  </a:lnTo>
                  <a:lnTo>
                    <a:pt x="26465" y="6860"/>
                  </a:lnTo>
                  <a:lnTo>
                    <a:pt x="74158" y="14819"/>
                  </a:lnTo>
                  <a:lnTo>
                    <a:pt x="74563" y="12376"/>
                  </a:lnTo>
                  <a:lnTo>
                    <a:pt x="28520" y="4687"/>
                  </a:lnTo>
                  <a:lnTo>
                    <a:pt x="28962" y="2064"/>
                  </a:lnTo>
                  <a:lnTo>
                    <a:pt x="27159" y="1767"/>
                  </a:lnTo>
                  <a:lnTo>
                    <a:pt x="26718" y="4390"/>
                  </a:lnTo>
                  <a:lnTo>
                    <a:pt x="26294" y="4318"/>
                  </a:lnTo>
                  <a:lnTo>
                    <a:pt x="26285" y="4399"/>
                  </a:lnTo>
                  <a:cubicBezTo>
                    <a:pt x="26159" y="5418"/>
                    <a:pt x="25996" y="5733"/>
                    <a:pt x="25879" y="5823"/>
                  </a:cubicBezTo>
                  <a:cubicBezTo>
                    <a:pt x="25853" y="5836"/>
                    <a:pt x="25831" y="5845"/>
                    <a:pt x="25811" y="5845"/>
                  </a:cubicBezTo>
                  <a:cubicBezTo>
                    <a:pt x="25804" y="5845"/>
                    <a:pt x="25796" y="5844"/>
                    <a:pt x="25789" y="5841"/>
                  </a:cubicBezTo>
                  <a:cubicBezTo>
                    <a:pt x="25762" y="5841"/>
                    <a:pt x="25735" y="5823"/>
                    <a:pt x="25717" y="5796"/>
                  </a:cubicBezTo>
                  <a:cubicBezTo>
                    <a:pt x="25636" y="5670"/>
                    <a:pt x="25582" y="5318"/>
                    <a:pt x="25789" y="4309"/>
                  </a:cubicBezTo>
                  <a:lnTo>
                    <a:pt x="25807" y="4237"/>
                  </a:lnTo>
                  <a:lnTo>
                    <a:pt x="469" y="0"/>
                  </a:lnTo>
                  <a:close/>
                </a:path>
              </a:pathLst>
            </a:custGeom>
            <a:solidFill>
              <a:srgbClr val="1D5C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 name="Google Shape;1838;p65"/>
            <p:cNvSpPr/>
            <p:nvPr/>
          </p:nvSpPr>
          <p:spPr>
            <a:xfrm>
              <a:off x="3809875" y="1963175"/>
              <a:ext cx="1923600" cy="492150"/>
            </a:xfrm>
            <a:custGeom>
              <a:avLst/>
              <a:gdLst/>
              <a:ahLst/>
              <a:cxnLst/>
              <a:rect l="l" t="t" r="r" b="b"/>
              <a:pathLst>
                <a:path w="76944" h="19686" extrusionOk="0">
                  <a:moveTo>
                    <a:pt x="5950" y="379"/>
                  </a:moveTo>
                  <a:lnTo>
                    <a:pt x="5851" y="388"/>
                  </a:lnTo>
                  <a:cubicBezTo>
                    <a:pt x="7383" y="578"/>
                    <a:pt x="8897" y="830"/>
                    <a:pt x="10421" y="1074"/>
                  </a:cubicBezTo>
                  <a:lnTo>
                    <a:pt x="14982" y="1840"/>
                  </a:lnTo>
                  <a:lnTo>
                    <a:pt x="19534" y="2615"/>
                  </a:lnTo>
                  <a:lnTo>
                    <a:pt x="23920" y="3388"/>
                  </a:lnTo>
                  <a:lnTo>
                    <a:pt x="23920" y="3388"/>
                  </a:lnTo>
                  <a:cubicBezTo>
                    <a:pt x="23900" y="3582"/>
                    <a:pt x="23858" y="3771"/>
                    <a:pt x="23770" y="3940"/>
                  </a:cubicBezTo>
                  <a:cubicBezTo>
                    <a:pt x="23743" y="3994"/>
                    <a:pt x="23707" y="4039"/>
                    <a:pt x="23671" y="4084"/>
                  </a:cubicBezTo>
                  <a:cubicBezTo>
                    <a:pt x="23635" y="4129"/>
                    <a:pt x="23590" y="4156"/>
                    <a:pt x="23536" y="4192"/>
                  </a:cubicBezTo>
                  <a:cubicBezTo>
                    <a:pt x="23437" y="4246"/>
                    <a:pt x="23310" y="4264"/>
                    <a:pt x="23184" y="4264"/>
                  </a:cubicBezTo>
                  <a:cubicBezTo>
                    <a:pt x="23162" y="4266"/>
                    <a:pt x="23139" y="4267"/>
                    <a:pt x="23117" y="4267"/>
                  </a:cubicBezTo>
                  <a:cubicBezTo>
                    <a:pt x="23011" y="4267"/>
                    <a:pt x="22902" y="4251"/>
                    <a:pt x="22806" y="4228"/>
                  </a:cubicBezTo>
                  <a:cubicBezTo>
                    <a:pt x="22680" y="4201"/>
                    <a:pt x="22571" y="4138"/>
                    <a:pt x="22463" y="4066"/>
                  </a:cubicBezTo>
                  <a:cubicBezTo>
                    <a:pt x="22247" y="3931"/>
                    <a:pt x="22058" y="3742"/>
                    <a:pt x="21904" y="3525"/>
                  </a:cubicBezTo>
                  <a:lnTo>
                    <a:pt x="21904" y="3516"/>
                  </a:lnTo>
                  <a:cubicBezTo>
                    <a:pt x="21886" y="3498"/>
                    <a:pt x="21850" y="3471"/>
                    <a:pt x="21823" y="3471"/>
                  </a:cubicBezTo>
                  <a:lnTo>
                    <a:pt x="21796" y="3471"/>
                  </a:lnTo>
                  <a:cubicBezTo>
                    <a:pt x="20507" y="3282"/>
                    <a:pt x="19209" y="3093"/>
                    <a:pt x="17920" y="2885"/>
                  </a:cubicBezTo>
                  <a:cubicBezTo>
                    <a:pt x="16631" y="2687"/>
                    <a:pt x="15342" y="2489"/>
                    <a:pt x="14053" y="2272"/>
                  </a:cubicBezTo>
                  <a:cubicBezTo>
                    <a:pt x="12764" y="2056"/>
                    <a:pt x="11475" y="1858"/>
                    <a:pt x="10186" y="1632"/>
                  </a:cubicBezTo>
                  <a:cubicBezTo>
                    <a:pt x="8897" y="1407"/>
                    <a:pt x="7617" y="1173"/>
                    <a:pt x="6337" y="884"/>
                  </a:cubicBezTo>
                  <a:cubicBezTo>
                    <a:pt x="6310" y="884"/>
                    <a:pt x="6283" y="884"/>
                    <a:pt x="6256" y="893"/>
                  </a:cubicBezTo>
                  <a:lnTo>
                    <a:pt x="6247" y="893"/>
                  </a:lnTo>
                  <a:cubicBezTo>
                    <a:pt x="6076" y="947"/>
                    <a:pt x="5896" y="1046"/>
                    <a:pt x="5787" y="1209"/>
                  </a:cubicBezTo>
                  <a:cubicBezTo>
                    <a:pt x="5670" y="1371"/>
                    <a:pt x="5625" y="1551"/>
                    <a:pt x="5607" y="1723"/>
                  </a:cubicBezTo>
                  <a:lnTo>
                    <a:pt x="5598" y="1759"/>
                  </a:lnTo>
                  <a:cubicBezTo>
                    <a:pt x="5598" y="1768"/>
                    <a:pt x="5598" y="1786"/>
                    <a:pt x="5598" y="1795"/>
                  </a:cubicBezTo>
                  <a:cubicBezTo>
                    <a:pt x="5607" y="1871"/>
                    <a:pt x="5670" y="1931"/>
                    <a:pt x="5752" y="1931"/>
                  </a:cubicBezTo>
                  <a:cubicBezTo>
                    <a:pt x="5758" y="1931"/>
                    <a:pt x="5764" y="1930"/>
                    <a:pt x="5769" y="1930"/>
                  </a:cubicBezTo>
                  <a:cubicBezTo>
                    <a:pt x="5812" y="1927"/>
                    <a:pt x="5853" y="1926"/>
                    <a:pt x="5894" y="1926"/>
                  </a:cubicBezTo>
                  <a:cubicBezTo>
                    <a:pt x="5994" y="1926"/>
                    <a:pt x="6091" y="1932"/>
                    <a:pt x="6193" y="1939"/>
                  </a:cubicBezTo>
                  <a:cubicBezTo>
                    <a:pt x="6337" y="1948"/>
                    <a:pt x="6472" y="1957"/>
                    <a:pt x="6599" y="1993"/>
                  </a:cubicBezTo>
                  <a:cubicBezTo>
                    <a:pt x="6725" y="2020"/>
                    <a:pt x="6860" y="2065"/>
                    <a:pt x="6950" y="2137"/>
                  </a:cubicBezTo>
                  <a:cubicBezTo>
                    <a:pt x="7049" y="2200"/>
                    <a:pt x="7121" y="2299"/>
                    <a:pt x="7167" y="2417"/>
                  </a:cubicBezTo>
                  <a:lnTo>
                    <a:pt x="7176" y="2426"/>
                  </a:lnTo>
                  <a:cubicBezTo>
                    <a:pt x="7212" y="2507"/>
                    <a:pt x="7239" y="2588"/>
                    <a:pt x="7230" y="2678"/>
                  </a:cubicBezTo>
                  <a:cubicBezTo>
                    <a:pt x="7230" y="2750"/>
                    <a:pt x="7284" y="2822"/>
                    <a:pt x="7365" y="2831"/>
                  </a:cubicBezTo>
                  <a:lnTo>
                    <a:pt x="7392" y="2831"/>
                  </a:lnTo>
                  <a:cubicBezTo>
                    <a:pt x="8293" y="2957"/>
                    <a:pt x="9204" y="3084"/>
                    <a:pt x="10105" y="3228"/>
                  </a:cubicBezTo>
                  <a:lnTo>
                    <a:pt x="11466" y="3435"/>
                  </a:lnTo>
                  <a:lnTo>
                    <a:pt x="12818" y="3652"/>
                  </a:lnTo>
                  <a:cubicBezTo>
                    <a:pt x="14630" y="3940"/>
                    <a:pt x="16433" y="4255"/>
                    <a:pt x="18245" y="4562"/>
                  </a:cubicBezTo>
                  <a:lnTo>
                    <a:pt x="20949" y="5022"/>
                  </a:lnTo>
                  <a:lnTo>
                    <a:pt x="23662" y="5490"/>
                  </a:lnTo>
                  <a:cubicBezTo>
                    <a:pt x="25395" y="5785"/>
                    <a:pt x="27129" y="6096"/>
                    <a:pt x="28862" y="6416"/>
                  </a:cubicBezTo>
                  <a:lnTo>
                    <a:pt x="28862" y="6416"/>
                  </a:lnTo>
                  <a:cubicBezTo>
                    <a:pt x="28668" y="7221"/>
                    <a:pt x="28519" y="8032"/>
                    <a:pt x="28376" y="8844"/>
                  </a:cubicBezTo>
                  <a:cubicBezTo>
                    <a:pt x="28304" y="9285"/>
                    <a:pt x="28232" y="9718"/>
                    <a:pt x="28178" y="10160"/>
                  </a:cubicBezTo>
                  <a:cubicBezTo>
                    <a:pt x="28116" y="10597"/>
                    <a:pt x="28062" y="11034"/>
                    <a:pt x="28035" y="11480"/>
                  </a:cubicBezTo>
                  <a:lnTo>
                    <a:pt x="28035" y="11480"/>
                  </a:lnTo>
                  <a:cubicBezTo>
                    <a:pt x="28034" y="11482"/>
                    <a:pt x="28034" y="11483"/>
                    <a:pt x="28034" y="11485"/>
                  </a:cubicBezTo>
                  <a:lnTo>
                    <a:pt x="28034" y="11494"/>
                  </a:lnTo>
                  <a:lnTo>
                    <a:pt x="28012" y="11627"/>
                  </a:lnTo>
                  <a:lnTo>
                    <a:pt x="28012" y="11627"/>
                  </a:lnTo>
                  <a:cubicBezTo>
                    <a:pt x="25733" y="11284"/>
                    <a:pt x="23463" y="10933"/>
                    <a:pt x="21192" y="10565"/>
                  </a:cubicBezTo>
                  <a:lnTo>
                    <a:pt x="14197" y="9420"/>
                  </a:lnTo>
                  <a:cubicBezTo>
                    <a:pt x="11863" y="9042"/>
                    <a:pt x="9528" y="8645"/>
                    <a:pt x="7203" y="8249"/>
                  </a:cubicBezTo>
                  <a:cubicBezTo>
                    <a:pt x="4917" y="7860"/>
                    <a:pt x="2632" y="7498"/>
                    <a:pt x="372" y="7018"/>
                  </a:cubicBezTo>
                  <a:lnTo>
                    <a:pt x="372" y="7018"/>
                  </a:lnTo>
                  <a:cubicBezTo>
                    <a:pt x="332" y="6599"/>
                    <a:pt x="327" y="6180"/>
                    <a:pt x="343" y="5761"/>
                  </a:cubicBezTo>
                  <a:cubicBezTo>
                    <a:pt x="361" y="5292"/>
                    <a:pt x="406" y="4823"/>
                    <a:pt x="478" y="4355"/>
                  </a:cubicBezTo>
                  <a:cubicBezTo>
                    <a:pt x="624" y="3473"/>
                    <a:pt x="875" y="2607"/>
                    <a:pt x="1248" y="1788"/>
                  </a:cubicBezTo>
                  <a:lnTo>
                    <a:pt x="1248" y="1788"/>
                  </a:lnTo>
                  <a:cubicBezTo>
                    <a:pt x="1599" y="1800"/>
                    <a:pt x="1945" y="1849"/>
                    <a:pt x="2290" y="1912"/>
                  </a:cubicBezTo>
                  <a:cubicBezTo>
                    <a:pt x="2687" y="1984"/>
                    <a:pt x="3074" y="2065"/>
                    <a:pt x="3462" y="2173"/>
                  </a:cubicBezTo>
                  <a:lnTo>
                    <a:pt x="3525" y="2191"/>
                  </a:lnTo>
                  <a:cubicBezTo>
                    <a:pt x="3534" y="2200"/>
                    <a:pt x="3552" y="2200"/>
                    <a:pt x="3561" y="2200"/>
                  </a:cubicBezTo>
                  <a:cubicBezTo>
                    <a:pt x="3624" y="2191"/>
                    <a:pt x="3669" y="2146"/>
                    <a:pt x="3669" y="2083"/>
                  </a:cubicBezTo>
                  <a:cubicBezTo>
                    <a:pt x="3660" y="1984"/>
                    <a:pt x="3705" y="1894"/>
                    <a:pt x="3768" y="1822"/>
                  </a:cubicBezTo>
                  <a:lnTo>
                    <a:pt x="3777" y="1813"/>
                  </a:lnTo>
                  <a:cubicBezTo>
                    <a:pt x="3876" y="1677"/>
                    <a:pt x="4039" y="1596"/>
                    <a:pt x="4210" y="1596"/>
                  </a:cubicBezTo>
                  <a:cubicBezTo>
                    <a:pt x="4291" y="1596"/>
                    <a:pt x="4381" y="1605"/>
                    <a:pt x="4471" y="1632"/>
                  </a:cubicBezTo>
                  <a:cubicBezTo>
                    <a:pt x="4553" y="1659"/>
                    <a:pt x="4634" y="1705"/>
                    <a:pt x="4715" y="1759"/>
                  </a:cubicBezTo>
                  <a:cubicBezTo>
                    <a:pt x="4733" y="1768"/>
                    <a:pt x="4760" y="1777"/>
                    <a:pt x="4778" y="1777"/>
                  </a:cubicBezTo>
                  <a:cubicBezTo>
                    <a:pt x="4784" y="1777"/>
                    <a:pt x="4790" y="1778"/>
                    <a:pt x="4795" y="1778"/>
                  </a:cubicBezTo>
                  <a:cubicBezTo>
                    <a:pt x="4868" y="1778"/>
                    <a:pt x="4923" y="1726"/>
                    <a:pt x="4931" y="1659"/>
                  </a:cubicBezTo>
                  <a:lnTo>
                    <a:pt x="4931" y="1623"/>
                  </a:lnTo>
                  <a:cubicBezTo>
                    <a:pt x="4940" y="1479"/>
                    <a:pt x="4976" y="1335"/>
                    <a:pt x="5030" y="1191"/>
                  </a:cubicBezTo>
                  <a:cubicBezTo>
                    <a:pt x="5084" y="1056"/>
                    <a:pt x="5147" y="929"/>
                    <a:pt x="5238" y="812"/>
                  </a:cubicBezTo>
                  <a:cubicBezTo>
                    <a:pt x="5319" y="686"/>
                    <a:pt x="5427" y="587"/>
                    <a:pt x="5544" y="506"/>
                  </a:cubicBezTo>
                  <a:cubicBezTo>
                    <a:pt x="5670" y="434"/>
                    <a:pt x="5805" y="379"/>
                    <a:pt x="5950" y="379"/>
                  </a:cubicBezTo>
                  <a:close/>
                  <a:moveTo>
                    <a:pt x="29247" y="6810"/>
                  </a:moveTo>
                  <a:cubicBezTo>
                    <a:pt x="29673" y="6840"/>
                    <a:pt x="30093" y="6910"/>
                    <a:pt x="30513" y="6987"/>
                  </a:cubicBezTo>
                  <a:lnTo>
                    <a:pt x="32000" y="7230"/>
                  </a:lnTo>
                  <a:lnTo>
                    <a:pt x="34983" y="7735"/>
                  </a:lnTo>
                  <a:lnTo>
                    <a:pt x="40942" y="8735"/>
                  </a:lnTo>
                  <a:lnTo>
                    <a:pt x="52867" y="10736"/>
                  </a:lnTo>
                  <a:lnTo>
                    <a:pt x="64783" y="12738"/>
                  </a:lnTo>
                  <a:lnTo>
                    <a:pt x="76488" y="14721"/>
                  </a:lnTo>
                  <a:lnTo>
                    <a:pt x="76488" y="14721"/>
                  </a:lnTo>
                  <a:cubicBezTo>
                    <a:pt x="76399" y="15063"/>
                    <a:pt x="76318" y="15406"/>
                    <a:pt x="76249" y="15748"/>
                  </a:cubicBezTo>
                  <a:cubicBezTo>
                    <a:pt x="76159" y="16154"/>
                    <a:pt x="76087" y="16568"/>
                    <a:pt x="76015" y="16974"/>
                  </a:cubicBezTo>
                  <a:cubicBezTo>
                    <a:pt x="75952" y="17380"/>
                    <a:pt x="75889" y="17794"/>
                    <a:pt x="75835" y="18209"/>
                  </a:cubicBezTo>
                  <a:cubicBezTo>
                    <a:pt x="75797" y="18558"/>
                    <a:pt x="75759" y="18907"/>
                    <a:pt x="75731" y="19256"/>
                  </a:cubicBezTo>
                  <a:lnTo>
                    <a:pt x="75731" y="19256"/>
                  </a:lnTo>
                  <a:lnTo>
                    <a:pt x="64017" y="17335"/>
                  </a:lnTo>
                  <a:lnTo>
                    <a:pt x="52092" y="15361"/>
                  </a:lnTo>
                  <a:lnTo>
                    <a:pt x="40166" y="13377"/>
                  </a:lnTo>
                  <a:cubicBezTo>
                    <a:pt x="36259" y="12731"/>
                    <a:pt x="32352" y="12075"/>
                    <a:pt x="28462" y="11368"/>
                  </a:cubicBezTo>
                  <a:lnTo>
                    <a:pt x="28462" y="11368"/>
                  </a:lnTo>
                  <a:cubicBezTo>
                    <a:pt x="28556" y="10998"/>
                    <a:pt x="28633" y="10627"/>
                    <a:pt x="28710" y="10250"/>
                  </a:cubicBezTo>
                  <a:cubicBezTo>
                    <a:pt x="28800" y="9817"/>
                    <a:pt x="28881" y="9375"/>
                    <a:pt x="28953" y="8943"/>
                  </a:cubicBezTo>
                  <a:cubicBezTo>
                    <a:pt x="29062" y="8231"/>
                    <a:pt x="29171" y="7524"/>
                    <a:pt x="29247" y="6810"/>
                  </a:cubicBezTo>
                  <a:close/>
                  <a:moveTo>
                    <a:pt x="5878" y="1"/>
                  </a:moveTo>
                  <a:cubicBezTo>
                    <a:pt x="5860" y="1"/>
                    <a:pt x="5833" y="1"/>
                    <a:pt x="5814" y="19"/>
                  </a:cubicBezTo>
                  <a:cubicBezTo>
                    <a:pt x="5670" y="127"/>
                    <a:pt x="5535" y="226"/>
                    <a:pt x="5409" y="334"/>
                  </a:cubicBezTo>
                  <a:cubicBezTo>
                    <a:pt x="5292" y="452"/>
                    <a:pt x="5183" y="569"/>
                    <a:pt x="5084" y="686"/>
                  </a:cubicBezTo>
                  <a:cubicBezTo>
                    <a:pt x="4985" y="812"/>
                    <a:pt x="4895" y="947"/>
                    <a:pt x="4805" y="1083"/>
                  </a:cubicBezTo>
                  <a:cubicBezTo>
                    <a:pt x="4743" y="1193"/>
                    <a:pt x="4686" y="1298"/>
                    <a:pt x="4623" y="1406"/>
                  </a:cubicBezTo>
                  <a:lnTo>
                    <a:pt x="4623" y="1406"/>
                  </a:lnTo>
                  <a:cubicBezTo>
                    <a:pt x="4480" y="1431"/>
                    <a:pt x="4340" y="1441"/>
                    <a:pt x="4201" y="1461"/>
                  </a:cubicBezTo>
                  <a:cubicBezTo>
                    <a:pt x="4003" y="1488"/>
                    <a:pt x="3822" y="1569"/>
                    <a:pt x="3651" y="1677"/>
                  </a:cubicBezTo>
                  <a:lnTo>
                    <a:pt x="3660" y="1677"/>
                  </a:lnTo>
                  <a:cubicBezTo>
                    <a:pt x="3596" y="1704"/>
                    <a:pt x="3531" y="1744"/>
                    <a:pt x="3465" y="1790"/>
                  </a:cubicBezTo>
                  <a:lnTo>
                    <a:pt x="3465" y="1790"/>
                  </a:lnTo>
                  <a:cubicBezTo>
                    <a:pt x="3089" y="1763"/>
                    <a:pt x="2712" y="1719"/>
                    <a:pt x="2335" y="1659"/>
                  </a:cubicBezTo>
                  <a:cubicBezTo>
                    <a:pt x="1938" y="1605"/>
                    <a:pt x="1542" y="1533"/>
                    <a:pt x="1154" y="1398"/>
                  </a:cubicBezTo>
                  <a:lnTo>
                    <a:pt x="1145" y="1398"/>
                  </a:lnTo>
                  <a:cubicBezTo>
                    <a:pt x="1129" y="1393"/>
                    <a:pt x="1113" y="1390"/>
                    <a:pt x="1097" y="1390"/>
                  </a:cubicBezTo>
                  <a:cubicBezTo>
                    <a:pt x="1031" y="1390"/>
                    <a:pt x="969" y="1434"/>
                    <a:pt x="947" y="1506"/>
                  </a:cubicBezTo>
                  <a:lnTo>
                    <a:pt x="947" y="1524"/>
                  </a:lnTo>
                  <a:cubicBezTo>
                    <a:pt x="659" y="2444"/>
                    <a:pt x="406" y="3372"/>
                    <a:pt x="235" y="4319"/>
                  </a:cubicBezTo>
                  <a:cubicBezTo>
                    <a:pt x="154" y="4787"/>
                    <a:pt x="100" y="5265"/>
                    <a:pt x="55" y="5743"/>
                  </a:cubicBezTo>
                  <a:cubicBezTo>
                    <a:pt x="19" y="6220"/>
                    <a:pt x="1" y="6707"/>
                    <a:pt x="1" y="7185"/>
                  </a:cubicBezTo>
                  <a:lnTo>
                    <a:pt x="1" y="7203"/>
                  </a:lnTo>
                  <a:cubicBezTo>
                    <a:pt x="10" y="7284"/>
                    <a:pt x="73" y="7356"/>
                    <a:pt x="163" y="7365"/>
                  </a:cubicBezTo>
                  <a:cubicBezTo>
                    <a:pt x="2506" y="7654"/>
                    <a:pt x="4841" y="8059"/>
                    <a:pt x="7167" y="8438"/>
                  </a:cubicBezTo>
                  <a:cubicBezTo>
                    <a:pt x="9501" y="8825"/>
                    <a:pt x="11836" y="9204"/>
                    <a:pt x="14161" y="9601"/>
                  </a:cubicBezTo>
                  <a:lnTo>
                    <a:pt x="21156" y="10800"/>
                  </a:lnTo>
                  <a:cubicBezTo>
                    <a:pt x="23482" y="11196"/>
                    <a:pt x="25807" y="11611"/>
                    <a:pt x="28133" y="12043"/>
                  </a:cubicBezTo>
                  <a:cubicBezTo>
                    <a:pt x="28144" y="12045"/>
                    <a:pt x="28155" y="12046"/>
                    <a:pt x="28166" y="12046"/>
                  </a:cubicBezTo>
                  <a:cubicBezTo>
                    <a:pt x="28261" y="12046"/>
                    <a:pt x="28342" y="11978"/>
                    <a:pt x="28358" y="11881"/>
                  </a:cubicBezTo>
                  <a:lnTo>
                    <a:pt x="28380" y="11748"/>
                  </a:lnTo>
                  <a:lnTo>
                    <a:pt x="28380" y="11748"/>
                  </a:lnTo>
                  <a:cubicBezTo>
                    <a:pt x="32300" y="12344"/>
                    <a:pt x="36211" y="12992"/>
                    <a:pt x="40121" y="13648"/>
                  </a:cubicBezTo>
                  <a:lnTo>
                    <a:pt x="52047" y="15649"/>
                  </a:lnTo>
                  <a:lnTo>
                    <a:pt x="63963" y="17650"/>
                  </a:lnTo>
                  <a:lnTo>
                    <a:pt x="75880" y="19678"/>
                  </a:lnTo>
                  <a:cubicBezTo>
                    <a:pt x="75895" y="19683"/>
                    <a:pt x="75911" y="19685"/>
                    <a:pt x="75927" y="19685"/>
                  </a:cubicBezTo>
                  <a:cubicBezTo>
                    <a:pt x="76002" y="19685"/>
                    <a:pt x="76072" y="19635"/>
                    <a:pt x="76087" y="19561"/>
                  </a:cubicBezTo>
                  <a:lnTo>
                    <a:pt x="76105" y="19516"/>
                  </a:lnTo>
                  <a:cubicBezTo>
                    <a:pt x="76222" y="19110"/>
                    <a:pt x="76312" y="18705"/>
                    <a:pt x="76393" y="18299"/>
                  </a:cubicBezTo>
                  <a:cubicBezTo>
                    <a:pt x="76484" y="17893"/>
                    <a:pt x="76556" y="17488"/>
                    <a:pt x="76628" y="17073"/>
                  </a:cubicBezTo>
                  <a:cubicBezTo>
                    <a:pt x="76691" y="16668"/>
                    <a:pt x="76754" y="16253"/>
                    <a:pt x="76808" y="15838"/>
                  </a:cubicBezTo>
                  <a:cubicBezTo>
                    <a:pt x="76862" y="15433"/>
                    <a:pt x="76898" y="15018"/>
                    <a:pt x="76925" y="14594"/>
                  </a:cubicBezTo>
                  <a:cubicBezTo>
                    <a:pt x="76943" y="14495"/>
                    <a:pt x="76871" y="14396"/>
                    <a:pt x="76763" y="14378"/>
                  </a:cubicBezTo>
                  <a:lnTo>
                    <a:pt x="64838" y="12413"/>
                  </a:lnTo>
                  <a:lnTo>
                    <a:pt x="52912" y="10439"/>
                  </a:lnTo>
                  <a:lnTo>
                    <a:pt x="40987" y="8456"/>
                  </a:lnTo>
                  <a:lnTo>
                    <a:pt x="35029" y="7464"/>
                  </a:lnTo>
                  <a:lnTo>
                    <a:pt x="32045" y="6969"/>
                  </a:lnTo>
                  <a:lnTo>
                    <a:pt x="30558" y="6725"/>
                  </a:lnTo>
                  <a:cubicBezTo>
                    <a:pt x="30130" y="6655"/>
                    <a:pt x="29702" y="6585"/>
                    <a:pt x="29281" y="6469"/>
                  </a:cubicBezTo>
                  <a:lnTo>
                    <a:pt x="29281" y="6469"/>
                  </a:lnTo>
                  <a:cubicBezTo>
                    <a:pt x="29286" y="6410"/>
                    <a:pt x="29291" y="6351"/>
                    <a:pt x="29296" y="6293"/>
                  </a:cubicBezTo>
                  <a:lnTo>
                    <a:pt x="29296" y="6275"/>
                  </a:lnTo>
                  <a:cubicBezTo>
                    <a:pt x="29305" y="6175"/>
                    <a:pt x="29233" y="6085"/>
                    <a:pt x="29133" y="6067"/>
                  </a:cubicBezTo>
                  <a:cubicBezTo>
                    <a:pt x="27322" y="5797"/>
                    <a:pt x="25510" y="5508"/>
                    <a:pt x="23698" y="5220"/>
                  </a:cubicBezTo>
                  <a:lnTo>
                    <a:pt x="20994" y="4787"/>
                  </a:lnTo>
                  <a:lnTo>
                    <a:pt x="18281" y="4346"/>
                  </a:lnTo>
                  <a:cubicBezTo>
                    <a:pt x="16469" y="4039"/>
                    <a:pt x="14666" y="3751"/>
                    <a:pt x="12854" y="3435"/>
                  </a:cubicBezTo>
                  <a:lnTo>
                    <a:pt x="11502" y="3210"/>
                  </a:lnTo>
                  <a:lnTo>
                    <a:pt x="10150" y="2957"/>
                  </a:lnTo>
                  <a:cubicBezTo>
                    <a:pt x="9281" y="2801"/>
                    <a:pt x="8413" y="2636"/>
                    <a:pt x="7552" y="2471"/>
                  </a:cubicBezTo>
                  <a:lnTo>
                    <a:pt x="7552" y="2471"/>
                  </a:lnTo>
                  <a:cubicBezTo>
                    <a:pt x="7514" y="2394"/>
                    <a:pt x="7468" y="2321"/>
                    <a:pt x="7410" y="2263"/>
                  </a:cubicBezTo>
                  <a:lnTo>
                    <a:pt x="7410" y="2263"/>
                  </a:lnTo>
                  <a:lnTo>
                    <a:pt x="7419" y="2272"/>
                  </a:lnTo>
                  <a:cubicBezTo>
                    <a:pt x="7329" y="2146"/>
                    <a:pt x="7212" y="2029"/>
                    <a:pt x="7076" y="1939"/>
                  </a:cubicBezTo>
                  <a:cubicBezTo>
                    <a:pt x="6932" y="1867"/>
                    <a:pt x="6788" y="1822"/>
                    <a:pt x="6653" y="1786"/>
                  </a:cubicBezTo>
                  <a:cubicBezTo>
                    <a:pt x="6509" y="1750"/>
                    <a:pt x="6364" y="1723"/>
                    <a:pt x="6238" y="1686"/>
                  </a:cubicBezTo>
                  <a:cubicBezTo>
                    <a:pt x="6165" y="1667"/>
                    <a:pt x="6091" y="1645"/>
                    <a:pt x="6018" y="1620"/>
                  </a:cubicBezTo>
                  <a:lnTo>
                    <a:pt x="6018" y="1620"/>
                  </a:lnTo>
                  <a:cubicBezTo>
                    <a:pt x="6036" y="1551"/>
                    <a:pt x="6064" y="1489"/>
                    <a:pt x="6103" y="1434"/>
                  </a:cubicBezTo>
                  <a:cubicBezTo>
                    <a:pt x="6150" y="1363"/>
                    <a:pt x="6225" y="1313"/>
                    <a:pt x="6322" y="1277"/>
                  </a:cubicBezTo>
                  <a:lnTo>
                    <a:pt x="6322" y="1277"/>
                  </a:lnTo>
                  <a:cubicBezTo>
                    <a:pt x="7604" y="1421"/>
                    <a:pt x="8886" y="1608"/>
                    <a:pt x="10159" y="1813"/>
                  </a:cubicBezTo>
                  <a:cubicBezTo>
                    <a:pt x="11448" y="2020"/>
                    <a:pt x="12728" y="2245"/>
                    <a:pt x="14017" y="2462"/>
                  </a:cubicBezTo>
                  <a:cubicBezTo>
                    <a:pt x="15306" y="2678"/>
                    <a:pt x="16595" y="2912"/>
                    <a:pt x="17884" y="3138"/>
                  </a:cubicBezTo>
                  <a:cubicBezTo>
                    <a:pt x="19154" y="3370"/>
                    <a:pt x="20433" y="3603"/>
                    <a:pt x="21703" y="3844"/>
                  </a:cubicBezTo>
                  <a:lnTo>
                    <a:pt x="21703" y="3844"/>
                  </a:lnTo>
                  <a:cubicBezTo>
                    <a:pt x="21913" y="3991"/>
                    <a:pt x="22119" y="4142"/>
                    <a:pt x="22355" y="4255"/>
                  </a:cubicBezTo>
                  <a:cubicBezTo>
                    <a:pt x="22481" y="4319"/>
                    <a:pt x="22616" y="4382"/>
                    <a:pt x="22761" y="4409"/>
                  </a:cubicBezTo>
                  <a:cubicBezTo>
                    <a:pt x="22905" y="4436"/>
                    <a:pt x="23040" y="4445"/>
                    <a:pt x="23184" y="4445"/>
                  </a:cubicBezTo>
                  <a:cubicBezTo>
                    <a:pt x="23329" y="4445"/>
                    <a:pt x="23482" y="4427"/>
                    <a:pt x="23626" y="4364"/>
                  </a:cubicBezTo>
                  <a:cubicBezTo>
                    <a:pt x="23698" y="4337"/>
                    <a:pt x="23761" y="4291"/>
                    <a:pt x="23824" y="4228"/>
                  </a:cubicBezTo>
                  <a:cubicBezTo>
                    <a:pt x="23878" y="4174"/>
                    <a:pt x="23923" y="4120"/>
                    <a:pt x="23968" y="4057"/>
                  </a:cubicBezTo>
                  <a:cubicBezTo>
                    <a:pt x="24140" y="3805"/>
                    <a:pt x="24221" y="3534"/>
                    <a:pt x="24311" y="3255"/>
                  </a:cubicBezTo>
                  <a:cubicBezTo>
                    <a:pt x="24311" y="3246"/>
                    <a:pt x="24320" y="3237"/>
                    <a:pt x="24320" y="3228"/>
                  </a:cubicBezTo>
                  <a:cubicBezTo>
                    <a:pt x="24329" y="3138"/>
                    <a:pt x="24266" y="3057"/>
                    <a:pt x="24176" y="3039"/>
                  </a:cubicBezTo>
                  <a:lnTo>
                    <a:pt x="24149" y="3039"/>
                  </a:lnTo>
                  <a:lnTo>
                    <a:pt x="19588" y="2317"/>
                  </a:lnTo>
                  <a:lnTo>
                    <a:pt x="15018" y="1587"/>
                  </a:lnTo>
                  <a:lnTo>
                    <a:pt x="10457" y="839"/>
                  </a:lnTo>
                  <a:cubicBezTo>
                    <a:pt x="8942" y="578"/>
                    <a:pt x="7419" y="325"/>
                    <a:pt x="5914" y="10"/>
                  </a:cubicBezTo>
                  <a:lnTo>
                    <a:pt x="587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 name="Google Shape;1839;p65"/>
            <p:cNvSpPr/>
            <p:nvPr/>
          </p:nvSpPr>
          <p:spPr>
            <a:xfrm>
              <a:off x="3852475" y="2004425"/>
              <a:ext cx="33600" cy="150775"/>
            </a:xfrm>
            <a:custGeom>
              <a:avLst/>
              <a:gdLst/>
              <a:ahLst/>
              <a:cxnLst/>
              <a:rect l="l" t="t" r="r" b="b"/>
              <a:pathLst>
                <a:path w="1344" h="6031" extrusionOk="0">
                  <a:moveTo>
                    <a:pt x="1154" y="0"/>
                  </a:moveTo>
                  <a:cubicBezTo>
                    <a:pt x="1046" y="0"/>
                    <a:pt x="956" y="91"/>
                    <a:pt x="947" y="199"/>
                  </a:cubicBezTo>
                  <a:cubicBezTo>
                    <a:pt x="938" y="676"/>
                    <a:pt x="893" y="1145"/>
                    <a:pt x="829" y="1614"/>
                  </a:cubicBezTo>
                  <a:cubicBezTo>
                    <a:pt x="775" y="2083"/>
                    <a:pt x="685" y="2542"/>
                    <a:pt x="604" y="3011"/>
                  </a:cubicBezTo>
                  <a:cubicBezTo>
                    <a:pt x="442" y="3939"/>
                    <a:pt x="253" y="4868"/>
                    <a:pt x="18" y="5787"/>
                  </a:cubicBezTo>
                  <a:cubicBezTo>
                    <a:pt x="18" y="5796"/>
                    <a:pt x="9" y="5805"/>
                    <a:pt x="9" y="5814"/>
                  </a:cubicBezTo>
                  <a:cubicBezTo>
                    <a:pt x="0" y="5923"/>
                    <a:pt x="81" y="6022"/>
                    <a:pt x="189" y="6031"/>
                  </a:cubicBezTo>
                  <a:cubicBezTo>
                    <a:pt x="298" y="6031"/>
                    <a:pt x="388" y="5959"/>
                    <a:pt x="397" y="5850"/>
                  </a:cubicBezTo>
                  <a:cubicBezTo>
                    <a:pt x="478" y="4904"/>
                    <a:pt x="604" y="3967"/>
                    <a:pt x="748" y="3029"/>
                  </a:cubicBezTo>
                  <a:cubicBezTo>
                    <a:pt x="820" y="2569"/>
                    <a:pt x="893" y="2101"/>
                    <a:pt x="992" y="1641"/>
                  </a:cubicBezTo>
                  <a:cubicBezTo>
                    <a:pt x="1082" y="1172"/>
                    <a:pt x="1190" y="713"/>
                    <a:pt x="1334" y="262"/>
                  </a:cubicBezTo>
                  <a:cubicBezTo>
                    <a:pt x="1343" y="244"/>
                    <a:pt x="1343" y="226"/>
                    <a:pt x="1343" y="208"/>
                  </a:cubicBezTo>
                  <a:cubicBezTo>
                    <a:pt x="1343" y="100"/>
                    <a:pt x="1262" y="9"/>
                    <a:pt x="115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 name="Google Shape;1840;p65"/>
            <p:cNvSpPr/>
            <p:nvPr/>
          </p:nvSpPr>
          <p:spPr>
            <a:xfrm>
              <a:off x="3928625" y="2002400"/>
              <a:ext cx="26175" cy="4300"/>
            </a:xfrm>
            <a:custGeom>
              <a:avLst/>
              <a:gdLst/>
              <a:ahLst/>
              <a:cxnLst/>
              <a:rect l="l" t="t" r="r" b="b"/>
              <a:pathLst>
                <a:path w="1047" h="172" fill="none" extrusionOk="0">
                  <a:moveTo>
                    <a:pt x="1" y="0"/>
                  </a:moveTo>
                  <a:lnTo>
                    <a:pt x="1046" y="172"/>
                  </a:lnTo>
                </a:path>
              </a:pathLst>
            </a:custGeom>
            <a:noFill/>
            <a:ln w="9700" cap="rnd" cmpd="sng">
              <a:solidFill>
                <a:srgbClr val="42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 name="Google Shape;1841;p65"/>
            <p:cNvSpPr/>
            <p:nvPr/>
          </p:nvSpPr>
          <p:spPr>
            <a:xfrm>
              <a:off x="3897300" y="2012750"/>
              <a:ext cx="98050" cy="16475"/>
            </a:xfrm>
            <a:custGeom>
              <a:avLst/>
              <a:gdLst/>
              <a:ahLst/>
              <a:cxnLst/>
              <a:rect l="l" t="t" r="r" b="b"/>
              <a:pathLst>
                <a:path w="3922" h="659" fill="none" extrusionOk="0">
                  <a:moveTo>
                    <a:pt x="1" y="1"/>
                  </a:moveTo>
                  <a:lnTo>
                    <a:pt x="3922" y="659"/>
                  </a:lnTo>
                </a:path>
              </a:pathLst>
            </a:custGeom>
            <a:noFill/>
            <a:ln w="9700" cap="rnd" cmpd="sng">
              <a:solidFill>
                <a:srgbClr val="42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42" name="Google Shape;1842;p65"/>
          <p:cNvGrpSpPr/>
          <p:nvPr/>
        </p:nvGrpSpPr>
        <p:grpSpPr>
          <a:xfrm rot="854098">
            <a:off x="7782856" y="510397"/>
            <a:ext cx="639528" cy="438002"/>
            <a:chOff x="5501450" y="2545600"/>
            <a:chExt cx="639525" cy="438000"/>
          </a:xfrm>
        </p:grpSpPr>
        <p:sp>
          <p:nvSpPr>
            <p:cNvPr id="1843" name="Google Shape;1843;p65"/>
            <p:cNvSpPr/>
            <p:nvPr/>
          </p:nvSpPr>
          <p:spPr>
            <a:xfrm>
              <a:off x="5501450" y="2545600"/>
              <a:ext cx="639525" cy="438000"/>
            </a:xfrm>
            <a:custGeom>
              <a:avLst/>
              <a:gdLst/>
              <a:ahLst/>
              <a:cxnLst/>
              <a:rect l="l" t="t" r="r" b="b"/>
              <a:pathLst>
                <a:path w="25581" h="17520" extrusionOk="0">
                  <a:moveTo>
                    <a:pt x="2054" y="916"/>
                  </a:moveTo>
                  <a:cubicBezTo>
                    <a:pt x="4249" y="1273"/>
                    <a:pt x="6534" y="1376"/>
                    <a:pt x="8837" y="1376"/>
                  </a:cubicBezTo>
                  <a:cubicBezTo>
                    <a:pt x="11993" y="1376"/>
                    <a:pt x="15185" y="1183"/>
                    <a:pt x="18229" y="1183"/>
                  </a:cubicBezTo>
                  <a:cubicBezTo>
                    <a:pt x="18767" y="1183"/>
                    <a:pt x="19366" y="1142"/>
                    <a:pt x="19969" y="1142"/>
                  </a:cubicBezTo>
                  <a:cubicBezTo>
                    <a:pt x="21476" y="1142"/>
                    <a:pt x="23008" y="1398"/>
                    <a:pt x="23668" y="3189"/>
                  </a:cubicBezTo>
                  <a:cubicBezTo>
                    <a:pt x="24139" y="4443"/>
                    <a:pt x="23998" y="6292"/>
                    <a:pt x="24045" y="7625"/>
                  </a:cubicBezTo>
                  <a:cubicBezTo>
                    <a:pt x="24154" y="10242"/>
                    <a:pt x="24076" y="12876"/>
                    <a:pt x="23904" y="15493"/>
                  </a:cubicBezTo>
                  <a:cubicBezTo>
                    <a:pt x="19549" y="16044"/>
                    <a:pt x="15184" y="16308"/>
                    <a:pt x="10802" y="16308"/>
                  </a:cubicBezTo>
                  <a:cubicBezTo>
                    <a:pt x="9570" y="16308"/>
                    <a:pt x="8336" y="16287"/>
                    <a:pt x="7101" y="16246"/>
                  </a:cubicBezTo>
                  <a:cubicBezTo>
                    <a:pt x="5141" y="16167"/>
                    <a:pt x="2398" y="16543"/>
                    <a:pt x="1505" y="14036"/>
                  </a:cubicBezTo>
                  <a:cubicBezTo>
                    <a:pt x="1066" y="12782"/>
                    <a:pt x="1270" y="10916"/>
                    <a:pt x="1207" y="9600"/>
                  </a:cubicBezTo>
                  <a:cubicBezTo>
                    <a:pt x="1160" y="8659"/>
                    <a:pt x="235" y="1700"/>
                    <a:pt x="2054" y="916"/>
                  </a:cubicBezTo>
                  <a:close/>
                  <a:moveTo>
                    <a:pt x="1928" y="0"/>
                  </a:moveTo>
                  <a:cubicBezTo>
                    <a:pt x="478" y="0"/>
                    <a:pt x="29" y="2119"/>
                    <a:pt x="16" y="3518"/>
                  </a:cubicBezTo>
                  <a:cubicBezTo>
                    <a:pt x="0" y="5869"/>
                    <a:pt x="204" y="8252"/>
                    <a:pt x="282" y="10603"/>
                  </a:cubicBezTo>
                  <a:cubicBezTo>
                    <a:pt x="345" y="12139"/>
                    <a:pt x="157" y="14098"/>
                    <a:pt x="1003" y="15462"/>
                  </a:cubicBezTo>
                  <a:cubicBezTo>
                    <a:pt x="2119" y="17247"/>
                    <a:pt x="4806" y="17520"/>
                    <a:pt x="7212" y="17520"/>
                  </a:cubicBezTo>
                  <a:cubicBezTo>
                    <a:pt x="8268" y="17520"/>
                    <a:pt x="9269" y="17467"/>
                    <a:pt x="10061" y="17467"/>
                  </a:cubicBezTo>
                  <a:cubicBezTo>
                    <a:pt x="10126" y="17467"/>
                    <a:pt x="10189" y="17468"/>
                    <a:pt x="10251" y="17468"/>
                  </a:cubicBezTo>
                  <a:cubicBezTo>
                    <a:pt x="10550" y="17471"/>
                    <a:pt x="10848" y="17473"/>
                    <a:pt x="11146" y="17473"/>
                  </a:cubicBezTo>
                  <a:cubicBezTo>
                    <a:pt x="15785" y="17473"/>
                    <a:pt x="20422" y="17132"/>
                    <a:pt x="25016" y="16528"/>
                  </a:cubicBezTo>
                  <a:cubicBezTo>
                    <a:pt x="25581" y="16449"/>
                    <a:pt x="25549" y="15791"/>
                    <a:pt x="25189" y="15509"/>
                  </a:cubicBezTo>
                  <a:cubicBezTo>
                    <a:pt x="25440" y="11857"/>
                    <a:pt x="25534" y="8126"/>
                    <a:pt x="25110" y="4490"/>
                  </a:cubicBezTo>
                  <a:cubicBezTo>
                    <a:pt x="24907" y="2766"/>
                    <a:pt x="24515" y="995"/>
                    <a:pt x="22728" y="305"/>
                  </a:cubicBezTo>
                  <a:cubicBezTo>
                    <a:pt x="22098" y="64"/>
                    <a:pt x="21403" y="15"/>
                    <a:pt x="20716" y="15"/>
                  </a:cubicBezTo>
                  <a:cubicBezTo>
                    <a:pt x="20240" y="15"/>
                    <a:pt x="19769" y="38"/>
                    <a:pt x="19327" y="38"/>
                  </a:cubicBezTo>
                  <a:cubicBezTo>
                    <a:pt x="17132" y="38"/>
                    <a:pt x="14954" y="70"/>
                    <a:pt x="12759" y="70"/>
                  </a:cubicBezTo>
                  <a:cubicBezTo>
                    <a:pt x="12545" y="72"/>
                    <a:pt x="12330" y="73"/>
                    <a:pt x="12115" y="73"/>
                  </a:cubicBezTo>
                  <a:cubicBezTo>
                    <a:pt x="10641" y="73"/>
                    <a:pt x="9140" y="30"/>
                    <a:pt x="7640" y="30"/>
                  </a:cubicBezTo>
                  <a:cubicBezTo>
                    <a:pt x="6052" y="30"/>
                    <a:pt x="4466" y="78"/>
                    <a:pt x="2916" y="274"/>
                  </a:cubicBezTo>
                  <a:cubicBezTo>
                    <a:pt x="2544" y="84"/>
                    <a:pt x="2216" y="0"/>
                    <a:pt x="19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 name="Google Shape;1844;p65"/>
            <p:cNvSpPr/>
            <p:nvPr/>
          </p:nvSpPr>
          <p:spPr>
            <a:xfrm>
              <a:off x="5714775" y="2654925"/>
              <a:ext cx="280075" cy="257600"/>
            </a:xfrm>
            <a:custGeom>
              <a:avLst/>
              <a:gdLst/>
              <a:ahLst/>
              <a:cxnLst/>
              <a:rect l="l" t="t" r="r" b="b"/>
              <a:pathLst>
                <a:path w="11203" h="10304" extrusionOk="0">
                  <a:moveTo>
                    <a:pt x="652" y="289"/>
                  </a:moveTo>
                  <a:cubicBezTo>
                    <a:pt x="809" y="415"/>
                    <a:pt x="966" y="540"/>
                    <a:pt x="1138" y="650"/>
                  </a:cubicBezTo>
                  <a:cubicBezTo>
                    <a:pt x="1076" y="697"/>
                    <a:pt x="1044" y="775"/>
                    <a:pt x="1029" y="854"/>
                  </a:cubicBezTo>
                  <a:cubicBezTo>
                    <a:pt x="1029" y="1042"/>
                    <a:pt x="1044" y="1214"/>
                    <a:pt x="1044" y="1387"/>
                  </a:cubicBezTo>
                  <a:cubicBezTo>
                    <a:pt x="919" y="1449"/>
                    <a:pt x="825" y="1543"/>
                    <a:pt x="778" y="1669"/>
                  </a:cubicBezTo>
                  <a:cubicBezTo>
                    <a:pt x="746" y="1214"/>
                    <a:pt x="699" y="760"/>
                    <a:pt x="652" y="305"/>
                  </a:cubicBezTo>
                  <a:cubicBezTo>
                    <a:pt x="652" y="305"/>
                    <a:pt x="652" y="289"/>
                    <a:pt x="652" y="289"/>
                  </a:cubicBezTo>
                  <a:close/>
                  <a:moveTo>
                    <a:pt x="5778" y="4208"/>
                  </a:moveTo>
                  <a:lnTo>
                    <a:pt x="5778" y="4208"/>
                  </a:lnTo>
                  <a:cubicBezTo>
                    <a:pt x="6217" y="4333"/>
                    <a:pt x="6671" y="4443"/>
                    <a:pt x="7126" y="4521"/>
                  </a:cubicBezTo>
                  <a:cubicBezTo>
                    <a:pt x="7142" y="4537"/>
                    <a:pt x="7142" y="4537"/>
                    <a:pt x="7157" y="4553"/>
                  </a:cubicBezTo>
                  <a:cubicBezTo>
                    <a:pt x="6844" y="4725"/>
                    <a:pt x="6530" y="4913"/>
                    <a:pt x="6232" y="5101"/>
                  </a:cubicBezTo>
                  <a:cubicBezTo>
                    <a:pt x="6138" y="4804"/>
                    <a:pt x="5966" y="4490"/>
                    <a:pt x="5778" y="4208"/>
                  </a:cubicBezTo>
                  <a:close/>
                  <a:moveTo>
                    <a:pt x="840" y="2296"/>
                  </a:moveTo>
                  <a:lnTo>
                    <a:pt x="840" y="2296"/>
                  </a:lnTo>
                  <a:cubicBezTo>
                    <a:pt x="919" y="2672"/>
                    <a:pt x="1013" y="3032"/>
                    <a:pt x="1076" y="3393"/>
                  </a:cubicBezTo>
                  <a:cubicBezTo>
                    <a:pt x="1123" y="4694"/>
                    <a:pt x="1201" y="5995"/>
                    <a:pt x="1264" y="7280"/>
                  </a:cubicBezTo>
                  <a:cubicBezTo>
                    <a:pt x="1279" y="7500"/>
                    <a:pt x="1436" y="7641"/>
                    <a:pt x="1609" y="7688"/>
                  </a:cubicBezTo>
                  <a:cubicBezTo>
                    <a:pt x="1624" y="7923"/>
                    <a:pt x="1656" y="8142"/>
                    <a:pt x="1671" y="8377"/>
                  </a:cubicBezTo>
                  <a:cubicBezTo>
                    <a:pt x="1671" y="8503"/>
                    <a:pt x="1734" y="8612"/>
                    <a:pt x="1812" y="8706"/>
                  </a:cubicBezTo>
                  <a:cubicBezTo>
                    <a:pt x="1781" y="8753"/>
                    <a:pt x="1765" y="8801"/>
                    <a:pt x="1734" y="8848"/>
                  </a:cubicBezTo>
                  <a:cubicBezTo>
                    <a:pt x="1718" y="8910"/>
                    <a:pt x="1718" y="8957"/>
                    <a:pt x="1703" y="9004"/>
                  </a:cubicBezTo>
                  <a:cubicBezTo>
                    <a:pt x="1577" y="9130"/>
                    <a:pt x="1436" y="9239"/>
                    <a:pt x="1295" y="9365"/>
                  </a:cubicBezTo>
                  <a:cubicBezTo>
                    <a:pt x="1154" y="7014"/>
                    <a:pt x="1029" y="4647"/>
                    <a:pt x="840" y="2296"/>
                  </a:cubicBezTo>
                  <a:close/>
                  <a:moveTo>
                    <a:pt x="299" y="0"/>
                  </a:moveTo>
                  <a:cubicBezTo>
                    <a:pt x="146" y="0"/>
                    <a:pt x="0" y="102"/>
                    <a:pt x="10" y="305"/>
                  </a:cubicBezTo>
                  <a:cubicBezTo>
                    <a:pt x="88" y="3440"/>
                    <a:pt x="355" y="6575"/>
                    <a:pt x="574" y="9710"/>
                  </a:cubicBezTo>
                  <a:cubicBezTo>
                    <a:pt x="590" y="9866"/>
                    <a:pt x="684" y="9976"/>
                    <a:pt x="793" y="10023"/>
                  </a:cubicBezTo>
                  <a:cubicBezTo>
                    <a:pt x="841" y="10176"/>
                    <a:pt x="985" y="10303"/>
                    <a:pt x="1148" y="10303"/>
                  </a:cubicBezTo>
                  <a:cubicBezTo>
                    <a:pt x="1201" y="10303"/>
                    <a:pt x="1256" y="10289"/>
                    <a:pt x="1311" y="10258"/>
                  </a:cubicBezTo>
                  <a:cubicBezTo>
                    <a:pt x="1718" y="10070"/>
                    <a:pt x="2110" y="9851"/>
                    <a:pt x="2486" y="9647"/>
                  </a:cubicBezTo>
                  <a:cubicBezTo>
                    <a:pt x="2627" y="9631"/>
                    <a:pt x="2753" y="9569"/>
                    <a:pt x="2847" y="9475"/>
                  </a:cubicBezTo>
                  <a:cubicBezTo>
                    <a:pt x="2894" y="9427"/>
                    <a:pt x="2941" y="9396"/>
                    <a:pt x="2988" y="9349"/>
                  </a:cubicBezTo>
                  <a:cubicBezTo>
                    <a:pt x="5417" y="7938"/>
                    <a:pt x="7721" y="6199"/>
                    <a:pt x="10151" y="4819"/>
                  </a:cubicBezTo>
                  <a:cubicBezTo>
                    <a:pt x="10229" y="4757"/>
                    <a:pt x="10292" y="4694"/>
                    <a:pt x="10323" y="4615"/>
                  </a:cubicBezTo>
                  <a:cubicBezTo>
                    <a:pt x="10383" y="4639"/>
                    <a:pt x="10441" y="4649"/>
                    <a:pt x="10497" y="4649"/>
                  </a:cubicBezTo>
                  <a:cubicBezTo>
                    <a:pt x="10925" y="4649"/>
                    <a:pt x="11203" y="4024"/>
                    <a:pt x="10731" y="3816"/>
                  </a:cubicBezTo>
                  <a:cubicBezTo>
                    <a:pt x="9101" y="3032"/>
                    <a:pt x="7439" y="2296"/>
                    <a:pt x="5762" y="1606"/>
                  </a:cubicBezTo>
                  <a:cubicBezTo>
                    <a:pt x="4238" y="987"/>
                    <a:pt x="2525" y="34"/>
                    <a:pt x="860" y="34"/>
                  </a:cubicBezTo>
                  <a:cubicBezTo>
                    <a:pt x="796" y="34"/>
                    <a:pt x="732" y="36"/>
                    <a:pt x="668" y="39"/>
                  </a:cubicBezTo>
                  <a:cubicBezTo>
                    <a:pt x="621" y="39"/>
                    <a:pt x="590" y="70"/>
                    <a:pt x="558" y="117"/>
                  </a:cubicBezTo>
                  <a:cubicBezTo>
                    <a:pt x="492" y="39"/>
                    <a:pt x="394" y="0"/>
                    <a:pt x="29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2050" name="Picture 2" descr="C:\Users\Admin\Desktop\2023-12-28_22-21-47.png"/>
          <p:cNvPicPr>
            <a:picLocks noChangeAspect="1" noChangeArrowheads="1"/>
          </p:cNvPicPr>
          <p:nvPr/>
        </p:nvPicPr>
        <p:blipFill>
          <a:blip r:embed="rId3"/>
          <a:srcRect/>
          <a:stretch>
            <a:fillRect/>
          </a:stretch>
        </p:blipFill>
        <p:spPr bwMode="auto">
          <a:xfrm>
            <a:off x="0" y="0"/>
            <a:ext cx="9144000" cy="5179767"/>
          </a:xfrm>
          <a:prstGeom prst="rect">
            <a:avLst/>
          </a:prstGeom>
          <a:noFill/>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withEffect">
                                  <p:stCondLst>
                                    <p:cond delay="0"/>
                                  </p:stCondLst>
                                  <p:childTnLst>
                                    <p:set>
                                      <p:cBhvr>
                                        <p:cTn id="6" dur="1" fill="hold">
                                          <p:stCondLst>
                                            <p:cond delay="0"/>
                                          </p:stCondLst>
                                        </p:cTn>
                                        <p:tgtEl>
                                          <p:spTgt spid="1781"/>
                                        </p:tgtEl>
                                        <p:attrNameLst>
                                          <p:attrName>style.visibility</p:attrName>
                                        </p:attrNameLst>
                                      </p:cBhvr>
                                      <p:to>
                                        <p:strVal val="visible"/>
                                      </p:to>
                                    </p:set>
                                    <p:anim calcmode="lin" valueType="num">
                                      <p:cBhvr additive="base">
                                        <p:cTn id="7" dur="1000"/>
                                        <p:tgtEl>
                                          <p:spTgt spid="178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1539"/>
        <p:cNvGrpSpPr/>
        <p:nvPr/>
      </p:nvGrpSpPr>
      <p:grpSpPr>
        <a:xfrm>
          <a:off x="0" y="0"/>
          <a:ext cx="0" cy="0"/>
          <a:chOff x="0" y="0"/>
          <a:chExt cx="0" cy="0"/>
        </a:xfrm>
      </p:grpSpPr>
      <p:grpSp>
        <p:nvGrpSpPr>
          <p:cNvPr id="1540" name="Google Shape;1540;p59"/>
          <p:cNvGrpSpPr/>
          <p:nvPr/>
        </p:nvGrpSpPr>
        <p:grpSpPr>
          <a:xfrm>
            <a:off x="699619" y="910975"/>
            <a:ext cx="4356480" cy="176025"/>
            <a:chOff x="4345425" y="2175475"/>
            <a:chExt cx="800750" cy="176025"/>
          </a:xfrm>
        </p:grpSpPr>
        <p:sp>
          <p:nvSpPr>
            <p:cNvPr id="1541" name="Google Shape;1541;p59"/>
            <p:cNvSpPr/>
            <p:nvPr/>
          </p:nvSpPr>
          <p:spPr>
            <a:xfrm>
              <a:off x="4351850" y="2175475"/>
              <a:ext cx="763000" cy="156275"/>
            </a:xfrm>
            <a:custGeom>
              <a:avLst/>
              <a:gdLst/>
              <a:ahLst/>
              <a:cxnLst/>
              <a:rect l="l" t="t" r="r" b="b"/>
              <a:pathLst>
                <a:path w="30520" h="6251" extrusionOk="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 name="Google Shape;1542;p59"/>
            <p:cNvSpPr/>
            <p:nvPr/>
          </p:nvSpPr>
          <p:spPr>
            <a:xfrm>
              <a:off x="4345425" y="2195925"/>
              <a:ext cx="800750" cy="155575"/>
            </a:xfrm>
            <a:custGeom>
              <a:avLst/>
              <a:gdLst/>
              <a:ahLst/>
              <a:cxnLst/>
              <a:rect l="l" t="t" r="r" b="b"/>
              <a:pathLst>
                <a:path w="32030" h="6223" extrusionOk="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43" name="Google Shape;1543;p59"/>
          <p:cNvSpPr txBox="1">
            <a:spLocks noGrp="1"/>
          </p:cNvSpPr>
          <p:nvPr>
            <p:ph type="title"/>
          </p:nvPr>
        </p:nvSpPr>
        <p:spPr>
          <a:xfrm>
            <a:off x="720000" y="540000"/>
            <a:ext cx="7704000" cy="360000"/>
          </a:xfrm>
          <a:prstGeom prst="rect">
            <a:avLst/>
          </a:prstGeom>
        </p:spPr>
        <p:txBody>
          <a:bodyPr spcFirstLastPara="1" wrap="square" lIns="0" tIns="0" rIns="0" bIns="0" anchor="t" anchorCtr="0">
            <a:noAutofit/>
          </a:bodyPr>
          <a:lstStyle/>
          <a:p>
            <a:pPr marL="0" lvl="0" indent="0" algn="l" rtl="0">
              <a:spcBef>
                <a:spcPts val="0"/>
              </a:spcBef>
              <a:spcAft>
                <a:spcPts val="0"/>
              </a:spcAft>
              <a:buClr>
                <a:schemeClr val="dk2"/>
              </a:buClr>
              <a:buSzPts val="1100"/>
              <a:buFont typeface="Arial"/>
              <a:buNone/>
            </a:pPr>
            <a:r>
              <a:rPr lang="ru-RU" dirty="0" smtClean="0"/>
              <a:t>Тема методического совещания</a:t>
            </a:r>
            <a:endParaRPr/>
          </a:p>
        </p:txBody>
      </p:sp>
      <p:sp>
        <p:nvSpPr>
          <p:cNvPr id="1544" name="Google Shape;1544;p59"/>
          <p:cNvSpPr txBox="1">
            <a:spLocks noGrp="1"/>
          </p:cNvSpPr>
          <p:nvPr>
            <p:ph type="body" idx="1"/>
          </p:nvPr>
        </p:nvSpPr>
        <p:spPr>
          <a:xfrm>
            <a:off x="720000" y="1170724"/>
            <a:ext cx="7704000" cy="3894300"/>
          </a:xfrm>
          <a:prstGeom prst="rect">
            <a:avLst/>
          </a:prstGeom>
        </p:spPr>
        <p:txBody>
          <a:bodyPr spcFirstLastPara="1" wrap="square" lIns="91425" tIns="91425" rIns="91425" bIns="91425" anchor="t" anchorCtr="0">
            <a:noAutofit/>
          </a:bodyPr>
          <a:lstStyle/>
          <a:p>
            <a:pPr marL="914400" lvl="0" indent="-228600" algn="ctr" rtl="0">
              <a:spcBef>
                <a:spcPts val="0"/>
              </a:spcBef>
              <a:spcAft>
                <a:spcPts val="0"/>
              </a:spcAft>
              <a:buNone/>
            </a:pPr>
            <a:r>
              <a:rPr lang="ru-RU" sz="4400" dirty="0" smtClean="0">
                <a:latin typeface="Times New Roman" pitchFamily="18" charset="0"/>
                <a:cs typeface="Times New Roman" pitchFamily="18" charset="0"/>
              </a:rPr>
              <a:t>Формирующее оценивание как инструмент управления качеством образования</a:t>
            </a:r>
            <a:endParaRPr sz="4400">
              <a:latin typeface="Times New Roman" pitchFamily="18" charset="0"/>
              <a:cs typeface="Times New Roman" pitchFamily="18" charset="0"/>
            </a:endParaRPr>
          </a:p>
        </p:txBody>
      </p:sp>
      <p:grpSp>
        <p:nvGrpSpPr>
          <p:cNvPr id="1545" name="Google Shape;1545;p59"/>
          <p:cNvGrpSpPr/>
          <p:nvPr/>
        </p:nvGrpSpPr>
        <p:grpSpPr>
          <a:xfrm rot="1461682">
            <a:off x="7211497" y="174521"/>
            <a:ext cx="2743443" cy="1090954"/>
            <a:chOff x="4038775" y="3369325"/>
            <a:chExt cx="1789725" cy="711700"/>
          </a:xfrm>
        </p:grpSpPr>
        <p:sp>
          <p:nvSpPr>
            <p:cNvPr id="1546" name="Google Shape;1546;p59"/>
            <p:cNvSpPr/>
            <p:nvPr/>
          </p:nvSpPr>
          <p:spPr>
            <a:xfrm>
              <a:off x="4059950" y="3603700"/>
              <a:ext cx="523950" cy="276175"/>
            </a:xfrm>
            <a:custGeom>
              <a:avLst/>
              <a:gdLst/>
              <a:ahLst/>
              <a:cxnLst/>
              <a:rect l="l" t="t" r="r" b="b"/>
              <a:pathLst>
                <a:path w="20958" h="11047" extrusionOk="0">
                  <a:moveTo>
                    <a:pt x="19281" y="1"/>
                  </a:moveTo>
                  <a:lnTo>
                    <a:pt x="0" y="3534"/>
                  </a:lnTo>
                  <a:cubicBezTo>
                    <a:pt x="334" y="5373"/>
                    <a:pt x="794" y="7176"/>
                    <a:pt x="1389" y="8942"/>
                  </a:cubicBezTo>
                  <a:cubicBezTo>
                    <a:pt x="1695" y="9898"/>
                    <a:pt x="2344" y="10484"/>
                    <a:pt x="3345" y="10691"/>
                  </a:cubicBezTo>
                  <a:cubicBezTo>
                    <a:pt x="4481" y="10928"/>
                    <a:pt x="5812" y="11047"/>
                    <a:pt x="7335" y="11047"/>
                  </a:cubicBezTo>
                  <a:cubicBezTo>
                    <a:pt x="10850" y="11047"/>
                    <a:pt x="15393" y="10416"/>
                    <a:pt x="20958" y="9159"/>
                  </a:cubicBezTo>
                  <a:lnTo>
                    <a:pt x="19281" y="1"/>
                  </a:lnTo>
                  <a:close/>
                </a:path>
              </a:pathLst>
            </a:custGeom>
            <a:solidFill>
              <a:srgbClr val="3033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 name="Google Shape;1547;p59"/>
            <p:cNvSpPr/>
            <p:nvPr/>
          </p:nvSpPr>
          <p:spPr>
            <a:xfrm>
              <a:off x="4043050" y="3372050"/>
              <a:ext cx="501200" cy="322275"/>
            </a:xfrm>
            <a:custGeom>
              <a:avLst/>
              <a:gdLst/>
              <a:ahLst/>
              <a:cxnLst/>
              <a:rect l="l" t="t" r="r" b="b"/>
              <a:pathLst>
                <a:path w="20048" h="12891" extrusionOk="0">
                  <a:moveTo>
                    <a:pt x="16729" y="1088"/>
                  </a:moveTo>
                  <a:cubicBezTo>
                    <a:pt x="17056" y="1088"/>
                    <a:pt x="17120" y="1244"/>
                    <a:pt x="17145" y="1362"/>
                  </a:cubicBezTo>
                  <a:cubicBezTo>
                    <a:pt x="17172" y="1506"/>
                    <a:pt x="17154" y="1677"/>
                    <a:pt x="16802" y="1740"/>
                  </a:cubicBezTo>
                  <a:cubicBezTo>
                    <a:pt x="16759" y="1748"/>
                    <a:pt x="16717" y="1752"/>
                    <a:pt x="16678" y="1752"/>
                  </a:cubicBezTo>
                  <a:cubicBezTo>
                    <a:pt x="16549" y="1752"/>
                    <a:pt x="16448" y="1708"/>
                    <a:pt x="16379" y="1632"/>
                  </a:cubicBezTo>
                  <a:lnTo>
                    <a:pt x="16289" y="1461"/>
                  </a:lnTo>
                  <a:cubicBezTo>
                    <a:pt x="16253" y="1253"/>
                    <a:pt x="16334" y="1145"/>
                    <a:pt x="16550" y="1109"/>
                  </a:cubicBezTo>
                  <a:cubicBezTo>
                    <a:pt x="16577" y="1100"/>
                    <a:pt x="16613" y="1100"/>
                    <a:pt x="16649" y="1091"/>
                  </a:cubicBezTo>
                  <a:cubicBezTo>
                    <a:pt x="16677" y="1089"/>
                    <a:pt x="16704" y="1088"/>
                    <a:pt x="16729" y="1088"/>
                  </a:cubicBezTo>
                  <a:close/>
                  <a:moveTo>
                    <a:pt x="5761" y="3632"/>
                  </a:moveTo>
                  <a:cubicBezTo>
                    <a:pt x="6046" y="3632"/>
                    <a:pt x="6104" y="3792"/>
                    <a:pt x="6130" y="3912"/>
                  </a:cubicBezTo>
                  <a:cubicBezTo>
                    <a:pt x="6148" y="3985"/>
                    <a:pt x="6130" y="4066"/>
                    <a:pt x="6094" y="4147"/>
                  </a:cubicBezTo>
                  <a:cubicBezTo>
                    <a:pt x="6049" y="4237"/>
                    <a:pt x="5968" y="4300"/>
                    <a:pt x="5850" y="4318"/>
                  </a:cubicBezTo>
                  <a:cubicBezTo>
                    <a:pt x="5811" y="4325"/>
                    <a:pt x="5775" y="4329"/>
                    <a:pt x="5742" y="4329"/>
                  </a:cubicBezTo>
                  <a:cubicBezTo>
                    <a:pt x="5558" y="4329"/>
                    <a:pt x="5456" y="4224"/>
                    <a:pt x="5418" y="4003"/>
                  </a:cubicBezTo>
                  <a:cubicBezTo>
                    <a:pt x="5364" y="3723"/>
                    <a:pt x="5490" y="3660"/>
                    <a:pt x="5607" y="3642"/>
                  </a:cubicBezTo>
                  <a:cubicBezTo>
                    <a:pt x="5634" y="3633"/>
                    <a:pt x="5670" y="3633"/>
                    <a:pt x="5715" y="3633"/>
                  </a:cubicBezTo>
                  <a:cubicBezTo>
                    <a:pt x="5731" y="3632"/>
                    <a:pt x="5747" y="3632"/>
                    <a:pt x="5761" y="3632"/>
                  </a:cubicBezTo>
                  <a:close/>
                  <a:moveTo>
                    <a:pt x="4640" y="4196"/>
                  </a:moveTo>
                  <a:cubicBezTo>
                    <a:pt x="4834" y="4196"/>
                    <a:pt x="4880" y="4293"/>
                    <a:pt x="4895" y="4390"/>
                  </a:cubicBezTo>
                  <a:cubicBezTo>
                    <a:pt x="4922" y="4507"/>
                    <a:pt x="4823" y="4715"/>
                    <a:pt x="4264" y="5066"/>
                  </a:cubicBezTo>
                  <a:cubicBezTo>
                    <a:pt x="3813" y="5355"/>
                    <a:pt x="3372" y="5544"/>
                    <a:pt x="2957" y="5616"/>
                  </a:cubicBezTo>
                  <a:cubicBezTo>
                    <a:pt x="2891" y="5627"/>
                    <a:pt x="2818" y="5637"/>
                    <a:pt x="2750" y="5637"/>
                  </a:cubicBezTo>
                  <a:cubicBezTo>
                    <a:pt x="2652" y="5637"/>
                    <a:pt x="2563" y="5617"/>
                    <a:pt x="2515" y="5553"/>
                  </a:cubicBezTo>
                  <a:cubicBezTo>
                    <a:pt x="2506" y="5544"/>
                    <a:pt x="2479" y="5508"/>
                    <a:pt x="2452" y="5373"/>
                  </a:cubicBezTo>
                  <a:cubicBezTo>
                    <a:pt x="2452" y="5346"/>
                    <a:pt x="2515" y="5174"/>
                    <a:pt x="3651" y="4561"/>
                  </a:cubicBezTo>
                  <a:cubicBezTo>
                    <a:pt x="4003" y="4363"/>
                    <a:pt x="4291" y="4246"/>
                    <a:pt x="4498" y="4210"/>
                  </a:cubicBezTo>
                  <a:cubicBezTo>
                    <a:pt x="4553" y="4201"/>
                    <a:pt x="4600" y="4196"/>
                    <a:pt x="4640" y="4196"/>
                  </a:cubicBezTo>
                  <a:close/>
                  <a:moveTo>
                    <a:pt x="18335" y="0"/>
                  </a:moveTo>
                  <a:lnTo>
                    <a:pt x="18263" y="9"/>
                  </a:lnTo>
                  <a:cubicBezTo>
                    <a:pt x="16802" y="217"/>
                    <a:pt x="15414" y="442"/>
                    <a:pt x="14116" y="676"/>
                  </a:cubicBezTo>
                  <a:cubicBezTo>
                    <a:pt x="8104" y="1776"/>
                    <a:pt x="3732" y="3263"/>
                    <a:pt x="1109" y="5093"/>
                  </a:cubicBezTo>
                  <a:cubicBezTo>
                    <a:pt x="370" y="5634"/>
                    <a:pt x="0" y="6409"/>
                    <a:pt x="18" y="7383"/>
                  </a:cubicBezTo>
                  <a:cubicBezTo>
                    <a:pt x="91" y="9086"/>
                    <a:pt x="262" y="10772"/>
                    <a:pt x="532" y="12413"/>
                  </a:cubicBezTo>
                  <a:cubicBezTo>
                    <a:pt x="559" y="12548"/>
                    <a:pt x="586" y="12674"/>
                    <a:pt x="604" y="12809"/>
                  </a:cubicBezTo>
                  <a:lnTo>
                    <a:pt x="613" y="12890"/>
                  </a:lnTo>
                  <a:lnTo>
                    <a:pt x="20047" y="9330"/>
                  </a:lnTo>
                  <a:lnTo>
                    <a:pt x="18335" y="0"/>
                  </a:lnTo>
                  <a:close/>
                </a:path>
              </a:pathLst>
            </a:custGeom>
            <a:solidFill>
              <a:srgbClr val="3C3E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 name="Google Shape;1548;p59"/>
            <p:cNvSpPr/>
            <p:nvPr/>
          </p:nvSpPr>
          <p:spPr>
            <a:xfrm>
              <a:off x="4101875" y="3397400"/>
              <a:ext cx="372750" cy="117625"/>
            </a:xfrm>
            <a:custGeom>
              <a:avLst/>
              <a:gdLst/>
              <a:ahLst/>
              <a:cxnLst/>
              <a:rect l="l" t="t" r="r" b="b"/>
              <a:pathLst>
                <a:path w="14910" h="4705" extrusionOk="0">
                  <a:moveTo>
                    <a:pt x="14392" y="1"/>
                  </a:moveTo>
                  <a:cubicBezTo>
                    <a:pt x="14361" y="1"/>
                    <a:pt x="14329" y="2"/>
                    <a:pt x="14296" y="5"/>
                  </a:cubicBezTo>
                  <a:cubicBezTo>
                    <a:pt x="13954" y="23"/>
                    <a:pt x="13809" y="176"/>
                    <a:pt x="13863" y="456"/>
                  </a:cubicBezTo>
                  <a:lnTo>
                    <a:pt x="13963" y="654"/>
                  </a:lnTo>
                  <a:cubicBezTo>
                    <a:pt x="14053" y="758"/>
                    <a:pt x="14169" y="814"/>
                    <a:pt x="14316" y="814"/>
                  </a:cubicBezTo>
                  <a:cubicBezTo>
                    <a:pt x="14361" y="814"/>
                    <a:pt x="14408" y="809"/>
                    <a:pt x="14458" y="798"/>
                  </a:cubicBezTo>
                  <a:cubicBezTo>
                    <a:pt x="14774" y="744"/>
                    <a:pt x="14909" y="582"/>
                    <a:pt x="14864" y="329"/>
                  </a:cubicBezTo>
                  <a:cubicBezTo>
                    <a:pt x="14823" y="110"/>
                    <a:pt x="14666" y="1"/>
                    <a:pt x="14392" y="1"/>
                  </a:cubicBezTo>
                  <a:close/>
                  <a:moveTo>
                    <a:pt x="3386" y="2537"/>
                  </a:moveTo>
                  <a:cubicBezTo>
                    <a:pt x="3375" y="2537"/>
                    <a:pt x="3364" y="2538"/>
                    <a:pt x="3353" y="2538"/>
                  </a:cubicBezTo>
                  <a:cubicBezTo>
                    <a:pt x="3056" y="2538"/>
                    <a:pt x="2930" y="2700"/>
                    <a:pt x="2993" y="2998"/>
                  </a:cubicBezTo>
                  <a:cubicBezTo>
                    <a:pt x="3039" y="3258"/>
                    <a:pt x="3169" y="3388"/>
                    <a:pt x="3390" y="3388"/>
                  </a:cubicBezTo>
                  <a:cubicBezTo>
                    <a:pt x="3429" y="3388"/>
                    <a:pt x="3471" y="3384"/>
                    <a:pt x="3516" y="3376"/>
                  </a:cubicBezTo>
                  <a:cubicBezTo>
                    <a:pt x="3651" y="3349"/>
                    <a:pt x="3750" y="3286"/>
                    <a:pt x="3804" y="3169"/>
                  </a:cubicBezTo>
                  <a:cubicBezTo>
                    <a:pt x="3858" y="3070"/>
                    <a:pt x="3867" y="2971"/>
                    <a:pt x="3858" y="2880"/>
                  </a:cubicBezTo>
                  <a:cubicBezTo>
                    <a:pt x="3815" y="2646"/>
                    <a:pt x="3655" y="2537"/>
                    <a:pt x="3386" y="2537"/>
                  </a:cubicBezTo>
                  <a:close/>
                  <a:moveTo>
                    <a:pt x="2290" y="3104"/>
                  </a:moveTo>
                  <a:cubicBezTo>
                    <a:pt x="2061" y="3104"/>
                    <a:pt x="1719" y="3229"/>
                    <a:pt x="1262" y="3475"/>
                  </a:cubicBezTo>
                  <a:cubicBezTo>
                    <a:pt x="415" y="3935"/>
                    <a:pt x="0" y="4232"/>
                    <a:pt x="27" y="4377"/>
                  </a:cubicBezTo>
                  <a:cubicBezTo>
                    <a:pt x="45" y="4485"/>
                    <a:pt x="72" y="4566"/>
                    <a:pt x="108" y="4593"/>
                  </a:cubicBezTo>
                  <a:cubicBezTo>
                    <a:pt x="164" y="4668"/>
                    <a:pt x="264" y="4704"/>
                    <a:pt x="404" y="4704"/>
                  </a:cubicBezTo>
                  <a:cubicBezTo>
                    <a:pt x="466" y="4704"/>
                    <a:pt x="536" y="4697"/>
                    <a:pt x="613" y="4683"/>
                  </a:cubicBezTo>
                  <a:cubicBezTo>
                    <a:pt x="1046" y="4602"/>
                    <a:pt x="1487" y="4413"/>
                    <a:pt x="1947" y="4115"/>
                  </a:cubicBezTo>
                  <a:cubicBezTo>
                    <a:pt x="2434" y="3818"/>
                    <a:pt x="2659" y="3565"/>
                    <a:pt x="2623" y="3367"/>
                  </a:cubicBezTo>
                  <a:cubicBezTo>
                    <a:pt x="2590" y="3191"/>
                    <a:pt x="2479" y="3104"/>
                    <a:pt x="2290" y="3104"/>
                  </a:cubicBezTo>
                  <a:close/>
                </a:path>
              </a:pathLst>
            </a:custGeom>
            <a:solidFill>
              <a:srgbClr val="4547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 name="Google Shape;1549;p59"/>
            <p:cNvSpPr/>
            <p:nvPr/>
          </p:nvSpPr>
          <p:spPr>
            <a:xfrm>
              <a:off x="4038775" y="3369325"/>
              <a:ext cx="550325" cy="519150"/>
            </a:xfrm>
            <a:custGeom>
              <a:avLst/>
              <a:gdLst/>
              <a:ahLst/>
              <a:cxnLst/>
              <a:rect l="l" t="t" r="r" b="b"/>
              <a:pathLst>
                <a:path w="22013" h="20766" extrusionOk="0">
                  <a:moveTo>
                    <a:pt x="18293" y="414"/>
                  </a:moveTo>
                  <a:cubicBezTo>
                    <a:pt x="18449" y="1112"/>
                    <a:pt x="18591" y="1809"/>
                    <a:pt x="18740" y="2507"/>
                  </a:cubicBezTo>
                  <a:lnTo>
                    <a:pt x="19200" y="4797"/>
                  </a:lnTo>
                  <a:cubicBezTo>
                    <a:pt x="19506" y="6320"/>
                    <a:pt x="19795" y="7843"/>
                    <a:pt x="20065" y="9376"/>
                  </a:cubicBezTo>
                  <a:cubicBezTo>
                    <a:pt x="20345" y="10908"/>
                    <a:pt x="20624" y="12431"/>
                    <a:pt x="20876" y="13964"/>
                  </a:cubicBezTo>
                  <a:lnTo>
                    <a:pt x="21255" y="16262"/>
                  </a:lnTo>
                  <a:cubicBezTo>
                    <a:pt x="21362" y="16971"/>
                    <a:pt x="21477" y="17673"/>
                    <a:pt x="21585" y="18374"/>
                  </a:cubicBezTo>
                  <a:lnTo>
                    <a:pt x="21585" y="18374"/>
                  </a:lnTo>
                  <a:cubicBezTo>
                    <a:pt x="20571" y="18546"/>
                    <a:pt x="19557" y="18733"/>
                    <a:pt x="18551" y="18903"/>
                  </a:cubicBezTo>
                  <a:cubicBezTo>
                    <a:pt x="18010" y="18994"/>
                    <a:pt x="17478" y="19093"/>
                    <a:pt x="16937" y="19183"/>
                  </a:cubicBezTo>
                  <a:lnTo>
                    <a:pt x="16135" y="19309"/>
                  </a:lnTo>
                  <a:lnTo>
                    <a:pt x="15333" y="19435"/>
                  </a:lnTo>
                  <a:cubicBezTo>
                    <a:pt x="14801" y="19525"/>
                    <a:pt x="14260" y="19588"/>
                    <a:pt x="13728" y="19670"/>
                  </a:cubicBezTo>
                  <a:lnTo>
                    <a:pt x="12917" y="19769"/>
                  </a:lnTo>
                  <a:cubicBezTo>
                    <a:pt x="12647" y="19796"/>
                    <a:pt x="12385" y="19832"/>
                    <a:pt x="12115" y="19850"/>
                  </a:cubicBezTo>
                  <a:cubicBezTo>
                    <a:pt x="11033" y="19967"/>
                    <a:pt x="9961" y="20030"/>
                    <a:pt x="8879" y="20066"/>
                  </a:cubicBezTo>
                  <a:cubicBezTo>
                    <a:pt x="8626" y="20073"/>
                    <a:pt x="8372" y="20076"/>
                    <a:pt x="8118" y="20076"/>
                  </a:cubicBezTo>
                  <a:cubicBezTo>
                    <a:pt x="7297" y="20076"/>
                    <a:pt x="6473" y="20041"/>
                    <a:pt x="5661" y="19958"/>
                  </a:cubicBezTo>
                  <a:cubicBezTo>
                    <a:pt x="5400" y="19922"/>
                    <a:pt x="5129" y="19895"/>
                    <a:pt x="4868" y="19850"/>
                  </a:cubicBezTo>
                  <a:lnTo>
                    <a:pt x="4480" y="19778"/>
                  </a:lnTo>
                  <a:lnTo>
                    <a:pt x="4282" y="19742"/>
                  </a:lnTo>
                  <a:cubicBezTo>
                    <a:pt x="4219" y="19733"/>
                    <a:pt x="4165" y="19715"/>
                    <a:pt x="4102" y="19706"/>
                  </a:cubicBezTo>
                  <a:cubicBezTo>
                    <a:pt x="3624" y="19579"/>
                    <a:pt x="3209" y="19336"/>
                    <a:pt x="2921" y="18957"/>
                  </a:cubicBezTo>
                  <a:cubicBezTo>
                    <a:pt x="2776" y="18777"/>
                    <a:pt x="2668" y="18561"/>
                    <a:pt x="2578" y="18326"/>
                  </a:cubicBezTo>
                  <a:cubicBezTo>
                    <a:pt x="2542" y="18218"/>
                    <a:pt x="2497" y="18083"/>
                    <a:pt x="2452" y="17957"/>
                  </a:cubicBezTo>
                  <a:lnTo>
                    <a:pt x="2326" y="17569"/>
                  </a:lnTo>
                  <a:cubicBezTo>
                    <a:pt x="2164" y="17056"/>
                    <a:pt x="2010" y="16533"/>
                    <a:pt x="1866" y="16019"/>
                  </a:cubicBezTo>
                  <a:cubicBezTo>
                    <a:pt x="1578" y="14973"/>
                    <a:pt x="1343" y="13919"/>
                    <a:pt x="1145" y="12855"/>
                  </a:cubicBezTo>
                  <a:cubicBezTo>
                    <a:pt x="947" y="11800"/>
                    <a:pt x="802" y="10728"/>
                    <a:pt x="694" y="9664"/>
                  </a:cubicBezTo>
                  <a:cubicBezTo>
                    <a:pt x="649" y="9123"/>
                    <a:pt x="604" y="8591"/>
                    <a:pt x="568" y="8051"/>
                  </a:cubicBezTo>
                  <a:lnTo>
                    <a:pt x="550" y="7645"/>
                  </a:lnTo>
                  <a:cubicBezTo>
                    <a:pt x="541" y="7510"/>
                    <a:pt x="541" y="7393"/>
                    <a:pt x="550" y="7266"/>
                  </a:cubicBezTo>
                  <a:cubicBezTo>
                    <a:pt x="559" y="7023"/>
                    <a:pt x="595" y="6771"/>
                    <a:pt x="676" y="6545"/>
                  </a:cubicBezTo>
                  <a:cubicBezTo>
                    <a:pt x="829" y="6086"/>
                    <a:pt x="1145" y="5698"/>
                    <a:pt x="1569" y="5419"/>
                  </a:cubicBezTo>
                  <a:cubicBezTo>
                    <a:pt x="2001" y="5121"/>
                    <a:pt x="2461" y="4851"/>
                    <a:pt x="2930" y="4598"/>
                  </a:cubicBezTo>
                  <a:cubicBezTo>
                    <a:pt x="3867" y="4094"/>
                    <a:pt x="4859" y="3661"/>
                    <a:pt x="5868" y="3291"/>
                  </a:cubicBezTo>
                  <a:cubicBezTo>
                    <a:pt x="7878" y="2543"/>
                    <a:pt x="9970" y="1984"/>
                    <a:pt x="12079" y="1525"/>
                  </a:cubicBezTo>
                  <a:cubicBezTo>
                    <a:pt x="14139" y="1077"/>
                    <a:pt x="16208" y="716"/>
                    <a:pt x="18293" y="414"/>
                  </a:cubicBezTo>
                  <a:close/>
                  <a:moveTo>
                    <a:pt x="18441" y="0"/>
                  </a:moveTo>
                  <a:cubicBezTo>
                    <a:pt x="18436" y="0"/>
                    <a:pt x="18430" y="1"/>
                    <a:pt x="18425" y="1"/>
                  </a:cubicBezTo>
                  <a:lnTo>
                    <a:pt x="18416" y="1"/>
                  </a:lnTo>
                  <a:cubicBezTo>
                    <a:pt x="16261" y="299"/>
                    <a:pt x="14116" y="650"/>
                    <a:pt x="11989" y="1101"/>
                  </a:cubicBezTo>
                  <a:cubicBezTo>
                    <a:pt x="9861" y="1543"/>
                    <a:pt x="7752" y="2092"/>
                    <a:pt x="5697" y="2832"/>
                  </a:cubicBezTo>
                  <a:cubicBezTo>
                    <a:pt x="4669" y="3201"/>
                    <a:pt x="3660" y="3634"/>
                    <a:pt x="2686" y="4148"/>
                  </a:cubicBezTo>
                  <a:cubicBezTo>
                    <a:pt x="2200" y="4400"/>
                    <a:pt x="1731" y="4679"/>
                    <a:pt x="1262" y="4995"/>
                  </a:cubicBezTo>
                  <a:cubicBezTo>
                    <a:pt x="784" y="5301"/>
                    <a:pt x="361" y="5797"/>
                    <a:pt x="171" y="6374"/>
                  </a:cubicBezTo>
                  <a:cubicBezTo>
                    <a:pt x="72" y="6653"/>
                    <a:pt x="18" y="6951"/>
                    <a:pt x="9" y="7239"/>
                  </a:cubicBezTo>
                  <a:cubicBezTo>
                    <a:pt x="0" y="7393"/>
                    <a:pt x="0" y="7537"/>
                    <a:pt x="9" y="7672"/>
                  </a:cubicBezTo>
                  <a:lnTo>
                    <a:pt x="27" y="8078"/>
                  </a:lnTo>
                  <a:cubicBezTo>
                    <a:pt x="54" y="8628"/>
                    <a:pt x="90" y="9168"/>
                    <a:pt x="135" y="9709"/>
                  </a:cubicBezTo>
                  <a:cubicBezTo>
                    <a:pt x="244" y="10800"/>
                    <a:pt x="379" y="11882"/>
                    <a:pt x="568" y="12963"/>
                  </a:cubicBezTo>
                  <a:cubicBezTo>
                    <a:pt x="757" y="14036"/>
                    <a:pt x="992" y="15118"/>
                    <a:pt x="1271" y="16172"/>
                  </a:cubicBezTo>
                  <a:cubicBezTo>
                    <a:pt x="1406" y="16704"/>
                    <a:pt x="1560" y="17236"/>
                    <a:pt x="1722" y="17759"/>
                  </a:cubicBezTo>
                  <a:lnTo>
                    <a:pt x="1848" y="18155"/>
                  </a:lnTo>
                  <a:cubicBezTo>
                    <a:pt x="1893" y="18281"/>
                    <a:pt x="1929" y="18408"/>
                    <a:pt x="1983" y="18552"/>
                  </a:cubicBezTo>
                  <a:cubicBezTo>
                    <a:pt x="2082" y="18831"/>
                    <a:pt x="2218" y="19111"/>
                    <a:pt x="2407" y="19354"/>
                  </a:cubicBezTo>
                  <a:cubicBezTo>
                    <a:pt x="2776" y="19859"/>
                    <a:pt x="3353" y="20192"/>
                    <a:pt x="3930" y="20346"/>
                  </a:cubicBezTo>
                  <a:cubicBezTo>
                    <a:pt x="4002" y="20364"/>
                    <a:pt x="4074" y="20382"/>
                    <a:pt x="4147" y="20400"/>
                  </a:cubicBezTo>
                  <a:lnTo>
                    <a:pt x="4354" y="20436"/>
                  </a:lnTo>
                  <a:lnTo>
                    <a:pt x="4760" y="20508"/>
                  </a:lnTo>
                  <a:cubicBezTo>
                    <a:pt x="5039" y="20562"/>
                    <a:pt x="5309" y="20589"/>
                    <a:pt x="5589" y="20625"/>
                  </a:cubicBezTo>
                  <a:cubicBezTo>
                    <a:pt x="6490" y="20728"/>
                    <a:pt x="7397" y="20765"/>
                    <a:pt x="8301" y="20765"/>
                  </a:cubicBezTo>
                  <a:cubicBezTo>
                    <a:pt x="8500" y="20765"/>
                    <a:pt x="8698" y="20763"/>
                    <a:pt x="8897" y="20760"/>
                  </a:cubicBezTo>
                  <a:cubicBezTo>
                    <a:pt x="9997" y="20742"/>
                    <a:pt x="11096" y="20670"/>
                    <a:pt x="12187" y="20544"/>
                  </a:cubicBezTo>
                  <a:cubicBezTo>
                    <a:pt x="12457" y="20526"/>
                    <a:pt x="12728" y="20490"/>
                    <a:pt x="12998" y="20454"/>
                  </a:cubicBezTo>
                  <a:lnTo>
                    <a:pt x="13819" y="20355"/>
                  </a:lnTo>
                  <a:cubicBezTo>
                    <a:pt x="14359" y="20273"/>
                    <a:pt x="14900" y="20210"/>
                    <a:pt x="15441" y="20120"/>
                  </a:cubicBezTo>
                  <a:cubicBezTo>
                    <a:pt x="16523" y="19949"/>
                    <a:pt x="17595" y="19742"/>
                    <a:pt x="18668" y="19516"/>
                  </a:cubicBezTo>
                  <a:cubicBezTo>
                    <a:pt x="19200" y="19399"/>
                    <a:pt x="19732" y="19264"/>
                    <a:pt x="20263" y="19147"/>
                  </a:cubicBezTo>
                  <a:cubicBezTo>
                    <a:pt x="20795" y="19012"/>
                    <a:pt x="21318" y="18876"/>
                    <a:pt x="21850" y="18723"/>
                  </a:cubicBezTo>
                  <a:lnTo>
                    <a:pt x="21859" y="18723"/>
                  </a:lnTo>
                  <a:cubicBezTo>
                    <a:pt x="21958" y="18696"/>
                    <a:pt x="22012" y="18597"/>
                    <a:pt x="21994" y="18498"/>
                  </a:cubicBezTo>
                  <a:cubicBezTo>
                    <a:pt x="21823" y="17741"/>
                    <a:pt x="21670" y="16983"/>
                    <a:pt x="21507" y="16217"/>
                  </a:cubicBezTo>
                  <a:lnTo>
                    <a:pt x="21057" y="13937"/>
                  </a:lnTo>
                  <a:cubicBezTo>
                    <a:pt x="20750" y="12413"/>
                    <a:pt x="20462" y="10881"/>
                    <a:pt x="20173" y="9358"/>
                  </a:cubicBezTo>
                  <a:cubicBezTo>
                    <a:pt x="19894" y="7825"/>
                    <a:pt x="19623" y="6302"/>
                    <a:pt x="19362" y="4770"/>
                  </a:cubicBezTo>
                  <a:lnTo>
                    <a:pt x="18983" y="2471"/>
                  </a:lnTo>
                  <a:cubicBezTo>
                    <a:pt x="18866" y="1696"/>
                    <a:pt x="18740" y="930"/>
                    <a:pt x="18632" y="163"/>
                  </a:cubicBezTo>
                  <a:cubicBezTo>
                    <a:pt x="18623" y="70"/>
                    <a:pt x="18535" y="0"/>
                    <a:pt x="1844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 name="Google Shape;1550;p59"/>
            <p:cNvSpPr/>
            <p:nvPr/>
          </p:nvSpPr>
          <p:spPr>
            <a:xfrm>
              <a:off x="4780825" y="3534300"/>
              <a:ext cx="393725" cy="234375"/>
            </a:xfrm>
            <a:custGeom>
              <a:avLst/>
              <a:gdLst/>
              <a:ahLst/>
              <a:cxnLst/>
              <a:rect l="l" t="t" r="r" b="b"/>
              <a:pathLst>
                <a:path w="15749" h="9375" extrusionOk="0">
                  <a:moveTo>
                    <a:pt x="9397" y="3441"/>
                  </a:moveTo>
                  <a:cubicBezTo>
                    <a:pt x="9426" y="3441"/>
                    <a:pt x="9456" y="3446"/>
                    <a:pt x="9484" y="3453"/>
                  </a:cubicBezTo>
                  <a:cubicBezTo>
                    <a:pt x="9511" y="3453"/>
                    <a:pt x="9538" y="3462"/>
                    <a:pt x="9565" y="3471"/>
                  </a:cubicBezTo>
                  <a:cubicBezTo>
                    <a:pt x="9781" y="3561"/>
                    <a:pt x="9862" y="3705"/>
                    <a:pt x="9808" y="3930"/>
                  </a:cubicBezTo>
                  <a:cubicBezTo>
                    <a:pt x="9765" y="4109"/>
                    <a:pt x="9683" y="4191"/>
                    <a:pt x="9539" y="4191"/>
                  </a:cubicBezTo>
                  <a:cubicBezTo>
                    <a:pt x="9501" y="4191"/>
                    <a:pt x="9459" y="4185"/>
                    <a:pt x="9412" y="4174"/>
                  </a:cubicBezTo>
                  <a:cubicBezTo>
                    <a:pt x="9267" y="4147"/>
                    <a:pt x="9186" y="4066"/>
                    <a:pt x="9168" y="3939"/>
                  </a:cubicBezTo>
                  <a:cubicBezTo>
                    <a:pt x="9159" y="3795"/>
                    <a:pt x="9159" y="3714"/>
                    <a:pt x="9159" y="3705"/>
                  </a:cubicBezTo>
                  <a:cubicBezTo>
                    <a:pt x="9207" y="3492"/>
                    <a:pt x="9303" y="3441"/>
                    <a:pt x="9397" y="3441"/>
                  </a:cubicBezTo>
                  <a:close/>
                  <a:moveTo>
                    <a:pt x="8451" y="3776"/>
                  </a:moveTo>
                  <a:cubicBezTo>
                    <a:pt x="8510" y="3776"/>
                    <a:pt x="8562" y="3781"/>
                    <a:pt x="8609" y="3786"/>
                  </a:cubicBezTo>
                  <a:cubicBezTo>
                    <a:pt x="8717" y="3813"/>
                    <a:pt x="8844" y="3885"/>
                    <a:pt x="8781" y="4147"/>
                  </a:cubicBezTo>
                  <a:cubicBezTo>
                    <a:pt x="8763" y="4183"/>
                    <a:pt x="8582" y="4336"/>
                    <a:pt x="7095" y="4733"/>
                  </a:cubicBezTo>
                  <a:cubicBezTo>
                    <a:pt x="6230" y="4952"/>
                    <a:pt x="5579" y="5062"/>
                    <a:pt x="5151" y="5062"/>
                  </a:cubicBezTo>
                  <a:cubicBezTo>
                    <a:pt x="5017" y="5062"/>
                    <a:pt x="4905" y="5052"/>
                    <a:pt x="4814" y="5030"/>
                  </a:cubicBezTo>
                  <a:cubicBezTo>
                    <a:pt x="4445" y="4949"/>
                    <a:pt x="4436" y="4769"/>
                    <a:pt x="4472" y="4616"/>
                  </a:cubicBezTo>
                  <a:cubicBezTo>
                    <a:pt x="4517" y="4435"/>
                    <a:pt x="4697" y="4336"/>
                    <a:pt x="5031" y="4300"/>
                  </a:cubicBezTo>
                  <a:cubicBezTo>
                    <a:pt x="5851" y="4237"/>
                    <a:pt x="6500" y="4156"/>
                    <a:pt x="6942" y="4066"/>
                  </a:cubicBezTo>
                  <a:cubicBezTo>
                    <a:pt x="7257" y="4003"/>
                    <a:pt x="7726" y="3903"/>
                    <a:pt x="8312" y="3786"/>
                  </a:cubicBezTo>
                  <a:cubicBezTo>
                    <a:pt x="8361" y="3779"/>
                    <a:pt x="8408" y="3776"/>
                    <a:pt x="8451" y="3776"/>
                  </a:cubicBezTo>
                  <a:close/>
                  <a:moveTo>
                    <a:pt x="587" y="3687"/>
                  </a:moveTo>
                  <a:lnTo>
                    <a:pt x="1" y="6238"/>
                  </a:lnTo>
                  <a:lnTo>
                    <a:pt x="1416" y="6563"/>
                  </a:lnTo>
                  <a:lnTo>
                    <a:pt x="2002" y="4012"/>
                  </a:lnTo>
                  <a:lnTo>
                    <a:pt x="587" y="3687"/>
                  </a:lnTo>
                  <a:close/>
                  <a:moveTo>
                    <a:pt x="13116" y="1235"/>
                  </a:moveTo>
                  <a:lnTo>
                    <a:pt x="12972" y="1289"/>
                  </a:lnTo>
                  <a:cubicBezTo>
                    <a:pt x="12008" y="1668"/>
                    <a:pt x="10556" y="2110"/>
                    <a:pt x="8654" y="2623"/>
                  </a:cubicBezTo>
                  <a:cubicBezTo>
                    <a:pt x="5806" y="3399"/>
                    <a:pt x="3922" y="3795"/>
                    <a:pt x="3075" y="3795"/>
                  </a:cubicBezTo>
                  <a:lnTo>
                    <a:pt x="3012" y="3795"/>
                  </a:lnTo>
                  <a:lnTo>
                    <a:pt x="2327" y="6770"/>
                  </a:lnTo>
                  <a:lnTo>
                    <a:pt x="11368" y="8843"/>
                  </a:lnTo>
                  <a:lnTo>
                    <a:pt x="13116" y="1235"/>
                  </a:lnTo>
                  <a:close/>
                  <a:moveTo>
                    <a:pt x="14288" y="0"/>
                  </a:moveTo>
                  <a:lnTo>
                    <a:pt x="12215" y="9041"/>
                  </a:lnTo>
                  <a:lnTo>
                    <a:pt x="13675" y="9375"/>
                  </a:lnTo>
                  <a:lnTo>
                    <a:pt x="15748" y="334"/>
                  </a:lnTo>
                  <a:lnTo>
                    <a:pt x="14288" y="0"/>
                  </a:lnTo>
                  <a:close/>
                </a:path>
              </a:pathLst>
            </a:custGeom>
            <a:solidFill>
              <a:srgbClr val="3C3E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 name="Google Shape;1551;p59"/>
            <p:cNvSpPr/>
            <p:nvPr/>
          </p:nvSpPr>
          <p:spPr>
            <a:xfrm>
              <a:off x="4772275" y="3553675"/>
              <a:ext cx="363275" cy="417375"/>
            </a:xfrm>
            <a:custGeom>
              <a:avLst/>
              <a:gdLst/>
              <a:ahLst/>
              <a:cxnLst/>
              <a:rect l="l" t="t" r="r" b="b"/>
              <a:pathLst>
                <a:path w="14531" h="16695" extrusionOk="0">
                  <a:moveTo>
                    <a:pt x="14531" y="1"/>
                  </a:moveTo>
                  <a:cubicBezTo>
                    <a:pt x="14279" y="172"/>
                    <a:pt x="13891" y="370"/>
                    <a:pt x="13350" y="587"/>
                  </a:cubicBezTo>
                  <a:lnTo>
                    <a:pt x="11646" y="7978"/>
                  </a:lnTo>
                  <a:lnTo>
                    <a:pt x="2759" y="5941"/>
                  </a:lnTo>
                  <a:lnTo>
                    <a:pt x="3318" y="3534"/>
                  </a:lnTo>
                  <a:lnTo>
                    <a:pt x="2254" y="3291"/>
                  </a:lnTo>
                  <a:lnTo>
                    <a:pt x="1704" y="5697"/>
                  </a:lnTo>
                  <a:lnTo>
                    <a:pt x="433" y="5400"/>
                  </a:lnTo>
                  <a:lnTo>
                    <a:pt x="109" y="6842"/>
                  </a:lnTo>
                  <a:lnTo>
                    <a:pt x="0" y="7311"/>
                  </a:lnTo>
                  <a:lnTo>
                    <a:pt x="2326" y="7852"/>
                  </a:lnTo>
                  <a:lnTo>
                    <a:pt x="2236" y="8248"/>
                  </a:lnTo>
                  <a:cubicBezTo>
                    <a:pt x="2984" y="8501"/>
                    <a:pt x="4507" y="9645"/>
                    <a:pt x="6797" y="11683"/>
                  </a:cubicBezTo>
                  <a:cubicBezTo>
                    <a:pt x="9014" y="13648"/>
                    <a:pt x="10384" y="15027"/>
                    <a:pt x="10907" y="15811"/>
                  </a:cubicBezTo>
                  <a:lnTo>
                    <a:pt x="10772" y="16397"/>
                  </a:lnTo>
                  <a:lnTo>
                    <a:pt x="12079" y="16694"/>
                  </a:lnTo>
                  <a:lnTo>
                    <a:pt x="13954" y="8510"/>
                  </a:lnTo>
                  <a:lnTo>
                    <a:pt x="12656" y="8203"/>
                  </a:lnTo>
                  <a:lnTo>
                    <a:pt x="14531" y="1"/>
                  </a:lnTo>
                  <a:close/>
                </a:path>
              </a:pathLst>
            </a:custGeom>
            <a:solidFill>
              <a:srgbClr val="3033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 name="Google Shape;1552;p59"/>
            <p:cNvSpPr/>
            <p:nvPr/>
          </p:nvSpPr>
          <p:spPr>
            <a:xfrm>
              <a:off x="4702650" y="3626025"/>
              <a:ext cx="70775" cy="58375"/>
            </a:xfrm>
            <a:custGeom>
              <a:avLst/>
              <a:gdLst/>
              <a:ahLst/>
              <a:cxnLst/>
              <a:rect l="l" t="t" r="r" b="b"/>
              <a:pathLst>
                <a:path w="2831" h="2335" extrusionOk="0">
                  <a:moveTo>
                    <a:pt x="0" y="0"/>
                  </a:moveTo>
                  <a:lnTo>
                    <a:pt x="198" y="1118"/>
                  </a:lnTo>
                  <a:lnTo>
                    <a:pt x="325" y="1848"/>
                  </a:lnTo>
                  <a:lnTo>
                    <a:pt x="2443" y="2335"/>
                  </a:lnTo>
                  <a:lnTo>
                    <a:pt x="2831" y="649"/>
                  </a:lnTo>
                  <a:lnTo>
                    <a:pt x="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 name="Google Shape;1553;p59"/>
            <p:cNvSpPr/>
            <p:nvPr/>
          </p:nvSpPr>
          <p:spPr>
            <a:xfrm>
              <a:off x="4710750" y="3642250"/>
              <a:ext cx="82050" cy="82500"/>
            </a:xfrm>
            <a:custGeom>
              <a:avLst/>
              <a:gdLst/>
              <a:ahLst/>
              <a:cxnLst/>
              <a:rect l="l" t="t" r="r" b="b"/>
              <a:pathLst>
                <a:path w="3282" h="3300" extrusionOk="0">
                  <a:moveTo>
                    <a:pt x="2507" y="0"/>
                  </a:moveTo>
                  <a:lnTo>
                    <a:pt x="2119" y="1686"/>
                  </a:lnTo>
                  <a:lnTo>
                    <a:pt x="1" y="1199"/>
                  </a:lnTo>
                  <a:lnTo>
                    <a:pt x="298" y="2776"/>
                  </a:lnTo>
                  <a:lnTo>
                    <a:pt x="2570" y="3299"/>
                  </a:lnTo>
                  <a:lnTo>
                    <a:pt x="2894" y="1857"/>
                  </a:lnTo>
                  <a:lnTo>
                    <a:pt x="3282" y="180"/>
                  </a:lnTo>
                  <a:lnTo>
                    <a:pt x="2507" y="0"/>
                  </a:lnTo>
                  <a:close/>
                </a:path>
              </a:pathLst>
            </a:custGeom>
            <a:solidFill>
              <a:srgbClr val="FFD9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 name="Google Shape;1554;p59"/>
            <p:cNvSpPr/>
            <p:nvPr/>
          </p:nvSpPr>
          <p:spPr>
            <a:xfrm>
              <a:off x="4889225" y="3618300"/>
              <a:ext cx="140200" cy="44575"/>
            </a:xfrm>
            <a:custGeom>
              <a:avLst/>
              <a:gdLst/>
              <a:ahLst/>
              <a:cxnLst/>
              <a:rect l="l" t="t" r="r" b="b"/>
              <a:pathLst>
                <a:path w="5608" h="1783" extrusionOk="0">
                  <a:moveTo>
                    <a:pt x="5066" y="0"/>
                  </a:moveTo>
                  <a:cubicBezTo>
                    <a:pt x="4904" y="0"/>
                    <a:pt x="4798" y="107"/>
                    <a:pt x="4751" y="327"/>
                  </a:cubicBezTo>
                  <a:cubicBezTo>
                    <a:pt x="4751" y="336"/>
                    <a:pt x="4751" y="426"/>
                    <a:pt x="4751" y="579"/>
                  </a:cubicBezTo>
                  <a:cubicBezTo>
                    <a:pt x="4778" y="751"/>
                    <a:pt x="4886" y="850"/>
                    <a:pt x="5057" y="895"/>
                  </a:cubicBezTo>
                  <a:cubicBezTo>
                    <a:pt x="5106" y="907"/>
                    <a:pt x="5152" y="913"/>
                    <a:pt x="5194" y="913"/>
                  </a:cubicBezTo>
                  <a:cubicBezTo>
                    <a:pt x="5379" y="913"/>
                    <a:pt x="5500" y="801"/>
                    <a:pt x="5544" y="588"/>
                  </a:cubicBezTo>
                  <a:cubicBezTo>
                    <a:pt x="5607" y="318"/>
                    <a:pt x="5508" y="138"/>
                    <a:pt x="5256" y="39"/>
                  </a:cubicBezTo>
                  <a:cubicBezTo>
                    <a:pt x="5186" y="13"/>
                    <a:pt x="5123" y="0"/>
                    <a:pt x="5066" y="0"/>
                  </a:cubicBezTo>
                  <a:close/>
                  <a:moveTo>
                    <a:pt x="4110" y="337"/>
                  </a:moveTo>
                  <a:cubicBezTo>
                    <a:pt x="4066" y="337"/>
                    <a:pt x="4018" y="340"/>
                    <a:pt x="3967" y="345"/>
                  </a:cubicBezTo>
                  <a:cubicBezTo>
                    <a:pt x="3372" y="471"/>
                    <a:pt x="2912" y="561"/>
                    <a:pt x="2588" y="625"/>
                  </a:cubicBezTo>
                  <a:cubicBezTo>
                    <a:pt x="2146" y="724"/>
                    <a:pt x="1506" y="805"/>
                    <a:pt x="686" y="868"/>
                  </a:cubicBezTo>
                  <a:cubicBezTo>
                    <a:pt x="316" y="904"/>
                    <a:pt x="109" y="1021"/>
                    <a:pt x="64" y="1237"/>
                  </a:cubicBezTo>
                  <a:cubicBezTo>
                    <a:pt x="1" y="1508"/>
                    <a:pt x="136" y="1670"/>
                    <a:pt x="460" y="1751"/>
                  </a:cubicBezTo>
                  <a:cubicBezTo>
                    <a:pt x="551" y="1772"/>
                    <a:pt x="662" y="1782"/>
                    <a:pt x="792" y="1782"/>
                  </a:cubicBezTo>
                  <a:cubicBezTo>
                    <a:pt x="1230" y="1782"/>
                    <a:pt x="1890" y="1667"/>
                    <a:pt x="2786" y="1445"/>
                  </a:cubicBezTo>
                  <a:cubicBezTo>
                    <a:pt x="3913" y="1147"/>
                    <a:pt x="4490" y="931"/>
                    <a:pt x="4517" y="805"/>
                  </a:cubicBezTo>
                  <a:cubicBezTo>
                    <a:pt x="4589" y="493"/>
                    <a:pt x="4455" y="337"/>
                    <a:pt x="4110" y="337"/>
                  </a:cubicBezTo>
                  <a:close/>
                </a:path>
              </a:pathLst>
            </a:custGeom>
            <a:solidFill>
              <a:srgbClr val="4547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 name="Google Shape;1555;p59"/>
            <p:cNvSpPr/>
            <p:nvPr/>
          </p:nvSpPr>
          <p:spPr>
            <a:xfrm>
              <a:off x="5118850" y="3528450"/>
              <a:ext cx="709650" cy="395050"/>
            </a:xfrm>
            <a:custGeom>
              <a:avLst/>
              <a:gdLst/>
              <a:ahLst/>
              <a:cxnLst/>
              <a:rect l="l" t="t" r="r" b="b"/>
              <a:pathLst>
                <a:path w="28386" h="15802" extrusionOk="0">
                  <a:moveTo>
                    <a:pt x="4413" y="2577"/>
                  </a:moveTo>
                  <a:cubicBezTo>
                    <a:pt x="4514" y="2577"/>
                    <a:pt x="4667" y="2596"/>
                    <a:pt x="4895" y="2650"/>
                  </a:cubicBezTo>
                  <a:cubicBezTo>
                    <a:pt x="4986" y="2668"/>
                    <a:pt x="5085" y="2695"/>
                    <a:pt x="5193" y="2722"/>
                  </a:cubicBezTo>
                  <a:cubicBezTo>
                    <a:pt x="5833" y="2912"/>
                    <a:pt x="7771" y="3497"/>
                    <a:pt x="10944" y="4462"/>
                  </a:cubicBezTo>
                  <a:cubicBezTo>
                    <a:pt x="13432" y="5219"/>
                    <a:pt x="15865" y="5922"/>
                    <a:pt x="18164" y="6553"/>
                  </a:cubicBezTo>
                  <a:cubicBezTo>
                    <a:pt x="19137" y="6878"/>
                    <a:pt x="19579" y="7283"/>
                    <a:pt x="19471" y="7752"/>
                  </a:cubicBezTo>
                  <a:cubicBezTo>
                    <a:pt x="19426" y="7923"/>
                    <a:pt x="19327" y="8067"/>
                    <a:pt x="19155" y="8185"/>
                  </a:cubicBezTo>
                  <a:cubicBezTo>
                    <a:pt x="19012" y="8280"/>
                    <a:pt x="18869" y="8324"/>
                    <a:pt x="18725" y="8324"/>
                  </a:cubicBezTo>
                  <a:cubicBezTo>
                    <a:pt x="18679" y="8324"/>
                    <a:pt x="18633" y="8320"/>
                    <a:pt x="18588" y="8311"/>
                  </a:cubicBezTo>
                  <a:cubicBezTo>
                    <a:pt x="13179" y="6652"/>
                    <a:pt x="10241" y="5769"/>
                    <a:pt x="9862" y="5670"/>
                  </a:cubicBezTo>
                  <a:cubicBezTo>
                    <a:pt x="6752" y="4777"/>
                    <a:pt x="4922" y="4219"/>
                    <a:pt x="4436" y="4002"/>
                  </a:cubicBezTo>
                  <a:cubicBezTo>
                    <a:pt x="4030" y="3822"/>
                    <a:pt x="3868" y="3552"/>
                    <a:pt x="3958" y="3173"/>
                  </a:cubicBezTo>
                  <a:cubicBezTo>
                    <a:pt x="4030" y="2848"/>
                    <a:pt x="4138" y="2659"/>
                    <a:pt x="4273" y="2596"/>
                  </a:cubicBezTo>
                  <a:cubicBezTo>
                    <a:pt x="4302" y="2585"/>
                    <a:pt x="4346" y="2577"/>
                    <a:pt x="4413" y="2577"/>
                  </a:cubicBezTo>
                  <a:close/>
                  <a:moveTo>
                    <a:pt x="2200" y="0"/>
                  </a:moveTo>
                  <a:lnTo>
                    <a:pt x="1" y="9573"/>
                  </a:lnTo>
                  <a:lnTo>
                    <a:pt x="27133" y="15801"/>
                  </a:lnTo>
                  <a:lnTo>
                    <a:pt x="27151" y="15729"/>
                  </a:lnTo>
                  <a:cubicBezTo>
                    <a:pt x="27619" y="13755"/>
                    <a:pt x="27971" y="11718"/>
                    <a:pt x="28196" y="9699"/>
                  </a:cubicBezTo>
                  <a:cubicBezTo>
                    <a:pt x="28386" y="8825"/>
                    <a:pt x="27926" y="8248"/>
                    <a:pt x="26853" y="7977"/>
                  </a:cubicBezTo>
                  <a:cubicBezTo>
                    <a:pt x="18768" y="5048"/>
                    <a:pt x="10493" y="2371"/>
                    <a:pt x="2272" y="27"/>
                  </a:cubicBezTo>
                  <a:lnTo>
                    <a:pt x="2200" y="0"/>
                  </a:lnTo>
                  <a:close/>
                </a:path>
              </a:pathLst>
            </a:custGeom>
            <a:solidFill>
              <a:srgbClr val="FFD9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 name="Google Shape;1556;p59"/>
            <p:cNvSpPr/>
            <p:nvPr/>
          </p:nvSpPr>
          <p:spPr>
            <a:xfrm>
              <a:off x="5213500" y="3590975"/>
              <a:ext cx="396875" cy="147475"/>
            </a:xfrm>
            <a:custGeom>
              <a:avLst/>
              <a:gdLst/>
              <a:ahLst/>
              <a:cxnLst/>
              <a:rect l="l" t="t" r="r" b="b"/>
              <a:pathLst>
                <a:path w="15875" h="5899" extrusionOk="0">
                  <a:moveTo>
                    <a:pt x="630" y="1"/>
                  </a:moveTo>
                  <a:cubicBezTo>
                    <a:pt x="562" y="1"/>
                    <a:pt x="505" y="8"/>
                    <a:pt x="460" y="23"/>
                  </a:cubicBezTo>
                  <a:cubicBezTo>
                    <a:pt x="298" y="95"/>
                    <a:pt x="181" y="302"/>
                    <a:pt x="100" y="663"/>
                  </a:cubicBezTo>
                  <a:cubicBezTo>
                    <a:pt x="1" y="1078"/>
                    <a:pt x="172" y="1384"/>
                    <a:pt x="623" y="1573"/>
                  </a:cubicBezTo>
                  <a:cubicBezTo>
                    <a:pt x="1118" y="1799"/>
                    <a:pt x="2921" y="2349"/>
                    <a:pt x="6049" y="3241"/>
                  </a:cubicBezTo>
                  <a:cubicBezTo>
                    <a:pt x="6437" y="3340"/>
                    <a:pt x="9348" y="4223"/>
                    <a:pt x="14784" y="5882"/>
                  </a:cubicBezTo>
                  <a:cubicBezTo>
                    <a:pt x="14838" y="5893"/>
                    <a:pt x="14891" y="5899"/>
                    <a:pt x="14944" y="5899"/>
                  </a:cubicBezTo>
                  <a:cubicBezTo>
                    <a:pt x="15103" y="5899"/>
                    <a:pt x="15257" y="5848"/>
                    <a:pt x="15405" y="5747"/>
                  </a:cubicBezTo>
                  <a:cubicBezTo>
                    <a:pt x="15595" y="5621"/>
                    <a:pt x="15712" y="5458"/>
                    <a:pt x="15757" y="5269"/>
                  </a:cubicBezTo>
                  <a:cubicBezTo>
                    <a:pt x="15874" y="4755"/>
                    <a:pt x="15424" y="4323"/>
                    <a:pt x="14405" y="3980"/>
                  </a:cubicBezTo>
                  <a:cubicBezTo>
                    <a:pt x="12088" y="3349"/>
                    <a:pt x="9682" y="2646"/>
                    <a:pt x="7176" y="1889"/>
                  </a:cubicBezTo>
                  <a:cubicBezTo>
                    <a:pt x="3976" y="915"/>
                    <a:pt x="2065" y="329"/>
                    <a:pt x="1425" y="149"/>
                  </a:cubicBezTo>
                  <a:cubicBezTo>
                    <a:pt x="1073" y="51"/>
                    <a:pt x="810" y="1"/>
                    <a:pt x="6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 name="Google Shape;1557;p59"/>
            <p:cNvSpPr/>
            <p:nvPr/>
          </p:nvSpPr>
          <p:spPr>
            <a:xfrm>
              <a:off x="5070850" y="3766400"/>
              <a:ext cx="724975" cy="311175"/>
            </a:xfrm>
            <a:custGeom>
              <a:avLst/>
              <a:gdLst/>
              <a:ahLst/>
              <a:cxnLst/>
              <a:rect l="l" t="t" r="r" b="b"/>
              <a:pathLst>
                <a:path w="28999" h="12447" extrusionOk="0">
                  <a:moveTo>
                    <a:pt x="2011" y="1"/>
                  </a:moveTo>
                  <a:lnTo>
                    <a:pt x="136" y="8185"/>
                  </a:lnTo>
                  <a:lnTo>
                    <a:pt x="1" y="8753"/>
                  </a:lnTo>
                  <a:cubicBezTo>
                    <a:pt x="8672" y="10592"/>
                    <a:pt x="17172" y="11818"/>
                    <a:pt x="25501" y="12413"/>
                  </a:cubicBezTo>
                  <a:cubicBezTo>
                    <a:pt x="25660" y="12435"/>
                    <a:pt x="25809" y="12446"/>
                    <a:pt x="25949" y="12446"/>
                  </a:cubicBezTo>
                  <a:cubicBezTo>
                    <a:pt x="26720" y="12446"/>
                    <a:pt x="27220" y="12112"/>
                    <a:pt x="27448" y="11448"/>
                  </a:cubicBezTo>
                  <a:cubicBezTo>
                    <a:pt x="28061" y="9718"/>
                    <a:pt x="28575" y="7969"/>
                    <a:pt x="28999" y="6193"/>
                  </a:cubicBezTo>
                  <a:lnTo>
                    <a:pt x="2011" y="1"/>
                  </a:lnTo>
                  <a:close/>
                </a:path>
              </a:pathLst>
            </a:custGeom>
            <a:solidFill>
              <a:srgbClr val="F1C2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 name="Google Shape;1558;p59"/>
            <p:cNvSpPr/>
            <p:nvPr/>
          </p:nvSpPr>
          <p:spPr>
            <a:xfrm>
              <a:off x="4697000" y="3525875"/>
              <a:ext cx="1131500" cy="555150"/>
            </a:xfrm>
            <a:custGeom>
              <a:avLst/>
              <a:gdLst/>
              <a:ahLst/>
              <a:cxnLst/>
              <a:rect l="l" t="t" r="r" b="b"/>
              <a:pathLst>
                <a:path w="45260" h="22206" extrusionOk="0">
                  <a:moveTo>
                    <a:pt x="19277" y="430"/>
                  </a:moveTo>
                  <a:cubicBezTo>
                    <a:pt x="20268" y="625"/>
                    <a:pt x="21223" y="951"/>
                    <a:pt x="22193" y="1230"/>
                  </a:cubicBezTo>
                  <a:cubicBezTo>
                    <a:pt x="23221" y="1545"/>
                    <a:pt x="24248" y="1852"/>
                    <a:pt x="25276" y="2185"/>
                  </a:cubicBezTo>
                  <a:cubicBezTo>
                    <a:pt x="27331" y="2834"/>
                    <a:pt x="29377" y="3501"/>
                    <a:pt x="31414" y="4177"/>
                  </a:cubicBezTo>
                  <a:cubicBezTo>
                    <a:pt x="33460" y="4844"/>
                    <a:pt x="35489" y="5565"/>
                    <a:pt x="37544" y="6205"/>
                  </a:cubicBezTo>
                  <a:cubicBezTo>
                    <a:pt x="39599" y="6836"/>
                    <a:pt x="41627" y="7567"/>
                    <a:pt x="43637" y="8315"/>
                  </a:cubicBezTo>
                  <a:lnTo>
                    <a:pt x="43655" y="8324"/>
                  </a:lnTo>
                  <a:cubicBezTo>
                    <a:pt x="44016" y="8423"/>
                    <a:pt x="44367" y="8567"/>
                    <a:pt x="44602" y="8810"/>
                  </a:cubicBezTo>
                  <a:cubicBezTo>
                    <a:pt x="44710" y="8937"/>
                    <a:pt x="44782" y="9081"/>
                    <a:pt x="44818" y="9234"/>
                  </a:cubicBezTo>
                  <a:cubicBezTo>
                    <a:pt x="44845" y="9396"/>
                    <a:pt x="44836" y="9568"/>
                    <a:pt x="44800" y="9739"/>
                  </a:cubicBezTo>
                  <a:cubicBezTo>
                    <a:pt x="44791" y="9748"/>
                    <a:pt x="44791" y="9748"/>
                    <a:pt x="44791" y="9757"/>
                  </a:cubicBezTo>
                  <a:cubicBezTo>
                    <a:pt x="44728" y="10262"/>
                    <a:pt x="44665" y="10766"/>
                    <a:pt x="44593" y="11271"/>
                  </a:cubicBezTo>
                  <a:lnTo>
                    <a:pt x="44358" y="12777"/>
                  </a:lnTo>
                  <a:cubicBezTo>
                    <a:pt x="44268" y="13281"/>
                    <a:pt x="44196" y="13777"/>
                    <a:pt x="44097" y="14282"/>
                  </a:cubicBezTo>
                  <a:cubicBezTo>
                    <a:pt x="44016" y="14778"/>
                    <a:pt x="43908" y="15282"/>
                    <a:pt x="43799" y="15778"/>
                  </a:cubicBezTo>
                  <a:cubicBezTo>
                    <a:pt x="43637" y="16454"/>
                    <a:pt x="43457" y="17130"/>
                    <a:pt x="43259" y="17797"/>
                  </a:cubicBezTo>
                  <a:cubicBezTo>
                    <a:pt x="43051" y="18473"/>
                    <a:pt x="42853" y="19140"/>
                    <a:pt x="42646" y="19807"/>
                  </a:cubicBezTo>
                  <a:cubicBezTo>
                    <a:pt x="42546" y="20141"/>
                    <a:pt x="42438" y="20474"/>
                    <a:pt x="42321" y="20808"/>
                  </a:cubicBezTo>
                  <a:cubicBezTo>
                    <a:pt x="42294" y="20889"/>
                    <a:pt x="42267" y="20970"/>
                    <a:pt x="42240" y="21051"/>
                  </a:cubicBezTo>
                  <a:cubicBezTo>
                    <a:pt x="42213" y="21123"/>
                    <a:pt x="42177" y="21196"/>
                    <a:pt x="42141" y="21268"/>
                  </a:cubicBezTo>
                  <a:cubicBezTo>
                    <a:pt x="42069" y="21412"/>
                    <a:pt x="41970" y="21529"/>
                    <a:pt x="41852" y="21628"/>
                  </a:cubicBezTo>
                  <a:cubicBezTo>
                    <a:pt x="41618" y="21827"/>
                    <a:pt x="41294" y="21917"/>
                    <a:pt x="40969" y="21935"/>
                  </a:cubicBezTo>
                  <a:cubicBezTo>
                    <a:pt x="40798" y="21935"/>
                    <a:pt x="40636" y="21926"/>
                    <a:pt x="40455" y="21908"/>
                  </a:cubicBezTo>
                  <a:lnTo>
                    <a:pt x="39932" y="21872"/>
                  </a:lnTo>
                  <a:cubicBezTo>
                    <a:pt x="38526" y="21799"/>
                    <a:pt x="37138" y="21673"/>
                    <a:pt x="35741" y="21538"/>
                  </a:cubicBezTo>
                  <a:cubicBezTo>
                    <a:pt x="34344" y="21385"/>
                    <a:pt x="32947" y="21241"/>
                    <a:pt x="31559" y="21051"/>
                  </a:cubicBezTo>
                  <a:cubicBezTo>
                    <a:pt x="30864" y="20961"/>
                    <a:pt x="30170" y="20853"/>
                    <a:pt x="29485" y="20754"/>
                  </a:cubicBezTo>
                  <a:cubicBezTo>
                    <a:pt x="28791" y="20646"/>
                    <a:pt x="28097" y="20547"/>
                    <a:pt x="27403" y="20438"/>
                  </a:cubicBezTo>
                  <a:cubicBezTo>
                    <a:pt x="26015" y="20222"/>
                    <a:pt x="24636" y="19988"/>
                    <a:pt x="23257" y="19753"/>
                  </a:cubicBezTo>
                  <a:cubicBezTo>
                    <a:pt x="20562" y="19287"/>
                    <a:pt x="17868" y="18768"/>
                    <a:pt x="15191" y="18224"/>
                  </a:cubicBezTo>
                  <a:lnTo>
                    <a:pt x="15191" y="18224"/>
                  </a:lnTo>
                  <a:lnTo>
                    <a:pt x="15279" y="17851"/>
                  </a:lnTo>
                  <a:cubicBezTo>
                    <a:pt x="15297" y="17743"/>
                    <a:pt x="15234" y="17644"/>
                    <a:pt x="15135" y="17617"/>
                  </a:cubicBezTo>
                  <a:lnTo>
                    <a:pt x="14017" y="17362"/>
                  </a:lnTo>
                  <a:lnTo>
                    <a:pt x="14017" y="17362"/>
                  </a:lnTo>
                  <a:lnTo>
                    <a:pt x="14108" y="16968"/>
                  </a:lnTo>
                  <a:lnTo>
                    <a:pt x="14108" y="16959"/>
                  </a:lnTo>
                  <a:cubicBezTo>
                    <a:pt x="14117" y="16905"/>
                    <a:pt x="14108" y="16860"/>
                    <a:pt x="14081" y="16815"/>
                  </a:cubicBezTo>
                  <a:cubicBezTo>
                    <a:pt x="13774" y="16409"/>
                    <a:pt x="13441" y="16058"/>
                    <a:pt x="13098" y="15706"/>
                  </a:cubicBezTo>
                  <a:cubicBezTo>
                    <a:pt x="12756" y="15364"/>
                    <a:pt x="12413" y="15030"/>
                    <a:pt x="12061" y="14697"/>
                  </a:cubicBezTo>
                  <a:cubicBezTo>
                    <a:pt x="11349" y="14039"/>
                    <a:pt x="10628" y="13399"/>
                    <a:pt x="9907" y="12759"/>
                  </a:cubicBezTo>
                  <a:cubicBezTo>
                    <a:pt x="9177" y="12119"/>
                    <a:pt x="8447" y="11497"/>
                    <a:pt x="7708" y="10866"/>
                  </a:cubicBezTo>
                  <a:cubicBezTo>
                    <a:pt x="7338" y="10559"/>
                    <a:pt x="6969" y="10244"/>
                    <a:pt x="6581" y="9946"/>
                  </a:cubicBezTo>
                  <a:cubicBezTo>
                    <a:pt x="6392" y="9802"/>
                    <a:pt x="6184" y="9658"/>
                    <a:pt x="5977" y="9532"/>
                  </a:cubicBezTo>
                  <a:cubicBezTo>
                    <a:pt x="5818" y="9428"/>
                    <a:pt x="5653" y="9329"/>
                    <a:pt x="5471" y="9244"/>
                  </a:cubicBezTo>
                  <a:lnTo>
                    <a:pt x="5471" y="9244"/>
                  </a:lnTo>
                  <a:cubicBezTo>
                    <a:pt x="5490" y="9164"/>
                    <a:pt x="5510" y="9082"/>
                    <a:pt x="5526" y="9000"/>
                  </a:cubicBezTo>
                  <a:lnTo>
                    <a:pt x="5535" y="8955"/>
                  </a:lnTo>
                  <a:cubicBezTo>
                    <a:pt x="5535" y="8946"/>
                    <a:pt x="5535" y="8937"/>
                    <a:pt x="5535" y="8928"/>
                  </a:cubicBezTo>
                  <a:cubicBezTo>
                    <a:pt x="5535" y="8838"/>
                    <a:pt x="5463" y="8774"/>
                    <a:pt x="5382" y="8774"/>
                  </a:cubicBezTo>
                  <a:cubicBezTo>
                    <a:pt x="5175" y="8774"/>
                    <a:pt x="4976" y="8747"/>
                    <a:pt x="4778" y="8720"/>
                  </a:cubicBezTo>
                  <a:cubicBezTo>
                    <a:pt x="4580" y="8693"/>
                    <a:pt x="4382" y="8657"/>
                    <a:pt x="4192" y="8612"/>
                  </a:cubicBezTo>
                  <a:cubicBezTo>
                    <a:pt x="3994" y="8567"/>
                    <a:pt x="3805" y="8513"/>
                    <a:pt x="3615" y="8450"/>
                  </a:cubicBezTo>
                  <a:cubicBezTo>
                    <a:pt x="3488" y="8413"/>
                    <a:pt x="3360" y="8369"/>
                    <a:pt x="3236" y="8316"/>
                  </a:cubicBezTo>
                  <a:lnTo>
                    <a:pt x="3236" y="8316"/>
                  </a:lnTo>
                  <a:lnTo>
                    <a:pt x="3309" y="7999"/>
                  </a:lnTo>
                  <a:lnTo>
                    <a:pt x="3318" y="7963"/>
                  </a:lnTo>
                  <a:cubicBezTo>
                    <a:pt x="3318" y="7954"/>
                    <a:pt x="3318" y="7945"/>
                    <a:pt x="3318" y="7936"/>
                  </a:cubicBezTo>
                  <a:cubicBezTo>
                    <a:pt x="3318" y="7846"/>
                    <a:pt x="3255" y="7765"/>
                    <a:pt x="3165" y="7765"/>
                  </a:cubicBezTo>
                  <a:cubicBezTo>
                    <a:pt x="2966" y="7756"/>
                    <a:pt x="2768" y="7729"/>
                    <a:pt x="2579" y="7702"/>
                  </a:cubicBezTo>
                  <a:cubicBezTo>
                    <a:pt x="2390" y="7666"/>
                    <a:pt x="2200" y="7630"/>
                    <a:pt x="2011" y="7585"/>
                  </a:cubicBezTo>
                  <a:cubicBezTo>
                    <a:pt x="1680" y="7506"/>
                    <a:pt x="1350" y="7420"/>
                    <a:pt x="1031" y="7298"/>
                  </a:cubicBezTo>
                  <a:lnTo>
                    <a:pt x="1031" y="7298"/>
                  </a:lnTo>
                  <a:cubicBezTo>
                    <a:pt x="992" y="6753"/>
                    <a:pt x="915" y="6209"/>
                    <a:pt x="821" y="5665"/>
                  </a:cubicBezTo>
                  <a:cubicBezTo>
                    <a:pt x="746" y="5190"/>
                    <a:pt x="677" y="4708"/>
                    <a:pt x="519" y="4242"/>
                  </a:cubicBezTo>
                  <a:lnTo>
                    <a:pt x="519" y="4242"/>
                  </a:lnTo>
                  <a:cubicBezTo>
                    <a:pt x="712" y="4272"/>
                    <a:pt x="903" y="4309"/>
                    <a:pt x="1092" y="4349"/>
                  </a:cubicBezTo>
                  <a:cubicBezTo>
                    <a:pt x="1398" y="4403"/>
                    <a:pt x="1695" y="4475"/>
                    <a:pt x="1993" y="4547"/>
                  </a:cubicBezTo>
                  <a:cubicBezTo>
                    <a:pt x="2597" y="4691"/>
                    <a:pt x="3201" y="4844"/>
                    <a:pt x="3787" y="5025"/>
                  </a:cubicBezTo>
                  <a:lnTo>
                    <a:pt x="3805" y="5025"/>
                  </a:lnTo>
                  <a:cubicBezTo>
                    <a:pt x="3820" y="5029"/>
                    <a:pt x="3836" y="5031"/>
                    <a:pt x="3851" y="5031"/>
                  </a:cubicBezTo>
                  <a:cubicBezTo>
                    <a:pt x="3931" y="5031"/>
                    <a:pt x="3998" y="4973"/>
                    <a:pt x="4021" y="4889"/>
                  </a:cubicBezTo>
                  <a:lnTo>
                    <a:pt x="4021" y="4880"/>
                  </a:lnTo>
                  <a:lnTo>
                    <a:pt x="4148" y="4317"/>
                  </a:lnTo>
                  <a:lnTo>
                    <a:pt x="4148" y="4317"/>
                  </a:lnTo>
                  <a:cubicBezTo>
                    <a:pt x="4481" y="4347"/>
                    <a:pt x="4813" y="4416"/>
                    <a:pt x="5139" y="4484"/>
                  </a:cubicBezTo>
                  <a:cubicBezTo>
                    <a:pt x="5526" y="4583"/>
                    <a:pt x="5905" y="4682"/>
                    <a:pt x="6284" y="4835"/>
                  </a:cubicBezTo>
                  <a:cubicBezTo>
                    <a:pt x="6293" y="4844"/>
                    <a:pt x="6302" y="4844"/>
                    <a:pt x="6311" y="4844"/>
                  </a:cubicBezTo>
                  <a:cubicBezTo>
                    <a:pt x="6322" y="4847"/>
                    <a:pt x="6334" y="4848"/>
                    <a:pt x="6345" y="4848"/>
                  </a:cubicBezTo>
                  <a:cubicBezTo>
                    <a:pt x="6421" y="4848"/>
                    <a:pt x="6485" y="4797"/>
                    <a:pt x="6509" y="4718"/>
                  </a:cubicBezTo>
                  <a:lnTo>
                    <a:pt x="6509" y="4691"/>
                  </a:lnTo>
                  <a:lnTo>
                    <a:pt x="6584" y="4392"/>
                  </a:lnTo>
                  <a:lnTo>
                    <a:pt x="6584" y="4392"/>
                  </a:lnTo>
                  <a:cubicBezTo>
                    <a:pt x="7031" y="4355"/>
                    <a:pt x="7460" y="4267"/>
                    <a:pt x="7888" y="4186"/>
                  </a:cubicBezTo>
                  <a:cubicBezTo>
                    <a:pt x="8366" y="4087"/>
                    <a:pt x="8834" y="3970"/>
                    <a:pt x="9303" y="3862"/>
                  </a:cubicBezTo>
                  <a:cubicBezTo>
                    <a:pt x="9781" y="3745"/>
                    <a:pt x="10250" y="3627"/>
                    <a:pt x="10718" y="3501"/>
                  </a:cubicBezTo>
                  <a:lnTo>
                    <a:pt x="12116" y="3132"/>
                  </a:lnTo>
                  <a:cubicBezTo>
                    <a:pt x="13053" y="2888"/>
                    <a:pt x="13981" y="2627"/>
                    <a:pt x="14919" y="2348"/>
                  </a:cubicBezTo>
                  <a:cubicBezTo>
                    <a:pt x="15379" y="2203"/>
                    <a:pt x="15838" y="2050"/>
                    <a:pt x="16298" y="1888"/>
                  </a:cubicBezTo>
                  <a:cubicBezTo>
                    <a:pt x="16758" y="1717"/>
                    <a:pt x="17217" y="1545"/>
                    <a:pt x="17659" y="1275"/>
                  </a:cubicBezTo>
                  <a:cubicBezTo>
                    <a:pt x="17695" y="1248"/>
                    <a:pt x="17722" y="1212"/>
                    <a:pt x="17731" y="1167"/>
                  </a:cubicBezTo>
                  <a:lnTo>
                    <a:pt x="17731" y="1158"/>
                  </a:lnTo>
                  <a:lnTo>
                    <a:pt x="17858" y="621"/>
                  </a:lnTo>
                  <a:lnTo>
                    <a:pt x="17858" y="621"/>
                  </a:lnTo>
                  <a:cubicBezTo>
                    <a:pt x="18019" y="634"/>
                    <a:pt x="18172" y="666"/>
                    <a:pt x="18326" y="698"/>
                  </a:cubicBezTo>
                  <a:cubicBezTo>
                    <a:pt x="18542" y="761"/>
                    <a:pt x="18759" y="824"/>
                    <a:pt x="18966" y="923"/>
                  </a:cubicBezTo>
                  <a:cubicBezTo>
                    <a:pt x="18975" y="923"/>
                    <a:pt x="18984" y="932"/>
                    <a:pt x="19002" y="932"/>
                  </a:cubicBezTo>
                  <a:cubicBezTo>
                    <a:pt x="19013" y="935"/>
                    <a:pt x="19023" y="936"/>
                    <a:pt x="19034" y="936"/>
                  </a:cubicBezTo>
                  <a:cubicBezTo>
                    <a:pt x="19103" y="936"/>
                    <a:pt x="19168" y="886"/>
                    <a:pt x="19191" y="815"/>
                  </a:cubicBezTo>
                  <a:lnTo>
                    <a:pt x="19200" y="779"/>
                  </a:lnTo>
                  <a:lnTo>
                    <a:pt x="19277" y="430"/>
                  </a:lnTo>
                  <a:close/>
                  <a:moveTo>
                    <a:pt x="19118" y="0"/>
                  </a:moveTo>
                  <a:cubicBezTo>
                    <a:pt x="19034" y="0"/>
                    <a:pt x="18964" y="53"/>
                    <a:pt x="18948" y="139"/>
                  </a:cubicBezTo>
                  <a:lnTo>
                    <a:pt x="18939" y="157"/>
                  </a:lnTo>
                  <a:lnTo>
                    <a:pt x="18855" y="537"/>
                  </a:lnTo>
                  <a:lnTo>
                    <a:pt x="18855" y="537"/>
                  </a:lnTo>
                  <a:cubicBezTo>
                    <a:pt x="18695" y="524"/>
                    <a:pt x="18535" y="496"/>
                    <a:pt x="18380" y="464"/>
                  </a:cubicBezTo>
                  <a:cubicBezTo>
                    <a:pt x="18164" y="410"/>
                    <a:pt x="17948" y="355"/>
                    <a:pt x="17749" y="238"/>
                  </a:cubicBezTo>
                  <a:cubicBezTo>
                    <a:pt x="17731" y="238"/>
                    <a:pt x="17722" y="229"/>
                    <a:pt x="17704" y="229"/>
                  </a:cubicBezTo>
                  <a:cubicBezTo>
                    <a:pt x="17692" y="227"/>
                    <a:pt x="17680" y="225"/>
                    <a:pt x="17669" y="225"/>
                  </a:cubicBezTo>
                  <a:cubicBezTo>
                    <a:pt x="17601" y="225"/>
                    <a:pt x="17539" y="269"/>
                    <a:pt x="17524" y="346"/>
                  </a:cubicBezTo>
                  <a:lnTo>
                    <a:pt x="17515" y="391"/>
                  </a:lnTo>
                  <a:lnTo>
                    <a:pt x="17379" y="989"/>
                  </a:lnTo>
                  <a:lnTo>
                    <a:pt x="17379" y="989"/>
                  </a:lnTo>
                  <a:cubicBezTo>
                    <a:pt x="17029" y="1231"/>
                    <a:pt x="16601" y="1419"/>
                    <a:pt x="16181" y="1590"/>
                  </a:cubicBezTo>
                  <a:cubicBezTo>
                    <a:pt x="15739" y="1771"/>
                    <a:pt x="15288" y="1924"/>
                    <a:pt x="14829" y="2077"/>
                  </a:cubicBezTo>
                  <a:cubicBezTo>
                    <a:pt x="13918" y="2384"/>
                    <a:pt x="12990" y="2645"/>
                    <a:pt x="12052" y="2897"/>
                  </a:cubicBezTo>
                  <a:cubicBezTo>
                    <a:pt x="11593" y="3024"/>
                    <a:pt x="11124" y="3159"/>
                    <a:pt x="10655" y="3276"/>
                  </a:cubicBezTo>
                  <a:cubicBezTo>
                    <a:pt x="10187" y="3393"/>
                    <a:pt x="9718" y="3510"/>
                    <a:pt x="9249" y="3618"/>
                  </a:cubicBezTo>
                  <a:cubicBezTo>
                    <a:pt x="8780" y="3727"/>
                    <a:pt x="8303" y="3808"/>
                    <a:pt x="7834" y="3889"/>
                  </a:cubicBezTo>
                  <a:cubicBezTo>
                    <a:pt x="7600" y="3934"/>
                    <a:pt x="7356" y="3961"/>
                    <a:pt x="7122" y="3988"/>
                  </a:cubicBezTo>
                  <a:cubicBezTo>
                    <a:pt x="6953" y="4008"/>
                    <a:pt x="6784" y="4022"/>
                    <a:pt x="6618" y="4022"/>
                  </a:cubicBezTo>
                  <a:cubicBezTo>
                    <a:pt x="6554" y="4022"/>
                    <a:pt x="6491" y="4020"/>
                    <a:pt x="6428" y="4015"/>
                  </a:cubicBezTo>
                  <a:cubicBezTo>
                    <a:pt x="6338" y="4015"/>
                    <a:pt x="6256" y="4069"/>
                    <a:pt x="6238" y="4159"/>
                  </a:cubicBezTo>
                  <a:lnTo>
                    <a:pt x="6238" y="4168"/>
                  </a:lnTo>
                  <a:lnTo>
                    <a:pt x="6176" y="4441"/>
                  </a:lnTo>
                  <a:lnTo>
                    <a:pt x="6176" y="4441"/>
                  </a:lnTo>
                  <a:cubicBezTo>
                    <a:pt x="5842" y="4407"/>
                    <a:pt x="5510" y="4345"/>
                    <a:pt x="5184" y="4276"/>
                  </a:cubicBezTo>
                  <a:cubicBezTo>
                    <a:pt x="4796" y="4186"/>
                    <a:pt x="4418" y="4078"/>
                    <a:pt x="4039" y="3925"/>
                  </a:cubicBezTo>
                  <a:cubicBezTo>
                    <a:pt x="4030" y="3925"/>
                    <a:pt x="4021" y="3916"/>
                    <a:pt x="4012" y="3916"/>
                  </a:cubicBezTo>
                  <a:cubicBezTo>
                    <a:pt x="4000" y="3914"/>
                    <a:pt x="3989" y="3912"/>
                    <a:pt x="3978" y="3912"/>
                  </a:cubicBezTo>
                  <a:cubicBezTo>
                    <a:pt x="3902" y="3912"/>
                    <a:pt x="3837" y="3964"/>
                    <a:pt x="3814" y="4042"/>
                  </a:cubicBezTo>
                  <a:lnTo>
                    <a:pt x="3805" y="4069"/>
                  </a:lnTo>
                  <a:lnTo>
                    <a:pt x="3683" y="4611"/>
                  </a:lnTo>
                  <a:lnTo>
                    <a:pt x="3683" y="4611"/>
                  </a:lnTo>
                  <a:cubicBezTo>
                    <a:pt x="3136" y="4513"/>
                    <a:pt x="2596" y="4406"/>
                    <a:pt x="2056" y="4285"/>
                  </a:cubicBezTo>
                  <a:cubicBezTo>
                    <a:pt x="1759" y="4222"/>
                    <a:pt x="1452" y="4159"/>
                    <a:pt x="1155" y="4078"/>
                  </a:cubicBezTo>
                  <a:cubicBezTo>
                    <a:pt x="857" y="3997"/>
                    <a:pt x="560" y="3916"/>
                    <a:pt x="262" y="3817"/>
                  </a:cubicBezTo>
                  <a:cubicBezTo>
                    <a:pt x="253" y="3808"/>
                    <a:pt x="235" y="3808"/>
                    <a:pt x="217" y="3808"/>
                  </a:cubicBezTo>
                  <a:cubicBezTo>
                    <a:pt x="212" y="3807"/>
                    <a:pt x="206" y="3807"/>
                    <a:pt x="200" y="3807"/>
                  </a:cubicBezTo>
                  <a:cubicBezTo>
                    <a:pt x="109" y="3807"/>
                    <a:pt x="37" y="3876"/>
                    <a:pt x="37" y="3970"/>
                  </a:cubicBezTo>
                  <a:lnTo>
                    <a:pt x="28" y="4042"/>
                  </a:lnTo>
                  <a:cubicBezTo>
                    <a:pt x="1" y="4637"/>
                    <a:pt x="127" y="5205"/>
                    <a:pt x="235" y="5773"/>
                  </a:cubicBezTo>
                  <a:cubicBezTo>
                    <a:pt x="352" y="6341"/>
                    <a:pt x="488" y="6909"/>
                    <a:pt x="659" y="7467"/>
                  </a:cubicBezTo>
                  <a:lnTo>
                    <a:pt x="677" y="7521"/>
                  </a:lnTo>
                  <a:cubicBezTo>
                    <a:pt x="686" y="7576"/>
                    <a:pt x="740" y="7621"/>
                    <a:pt x="803" y="7621"/>
                  </a:cubicBezTo>
                  <a:cubicBezTo>
                    <a:pt x="1200" y="7648"/>
                    <a:pt x="1578" y="7720"/>
                    <a:pt x="1957" y="7801"/>
                  </a:cubicBezTo>
                  <a:cubicBezTo>
                    <a:pt x="2146" y="7846"/>
                    <a:pt x="2335" y="7891"/>
                    <a:pt x="2525" y="7945"/>
                  </a:cubicBezTo>
                  <a:cubicBezTo>
                    <a:pt x="2646" y="7981"/>
                    <a:pt x="2771" y="8022"/>
                    <a:pt x="2894" y="8069"/>
                  </a:cubicBezTo>
                  <a:lnTo>
                    <a:pt x="2894" y="8069"/>
                  </a:lnTo>
                  <a:lnTo>
                    <a:pt x="2822" y="8387"/>
                  </a:lnTo>
                  <a:lnTo>
                    <a:pt x="2813" y="8423"/>
                  </a:lnTo>
                  <a:cubicBezTo>
                    <a:pt x="2804" y="8432"/>
                    <a:pt x="2804" y="8441"/>
                    <a:pt x="2804" y="8450"/>
                  </a:cubicBezTo>
                  <a:cubicBezTo>
                    <a:pt x="2804" y="8540"/>
                    <a:pt x="2876" y="8612"/>
                    <a:pt x="2966" y="8612"/>
                  </a:cubicBezTo>
                  <a:cubicBezTo>
                    <a:pt x="3174" y="8612"/>
                    <a:pt x="3372" y="8639"/>
                    <a:pt x="3570" y="8666"/>
                  </a:cubicBezTo>
                  <a:cubicBezTo>
                    <a:pt x="3760" y="8693"/>
                    <a:pt x="3958" y="8729"/>
                    <a:pt x="4156" y="8774"/>
                  </a:cubicBezTo>
                  <a:cubicBezTo>
                    <a:pt x="4346" y="8819"/>
                    <a:pt x="4535" y="8874"/>
                    <a:pt x="4733" y="8928"/>
                  </a:cubicBezTo>
                  <a:cubicBezTo>
                    <a:pt x="4859" y="8970"/>
                    <a:pt x="4986" y="9016"/>
                    <a:pt x="5109" y="9069"/>
                  </a:cubicBezTo>
                  <a:lnTo>
                    <a:pt x="5109" y="9069"/>
                  </a:lnTo>
                  <a:cubicBezTo>
                    <a:pt x="5091" y="9149"/>
                    <a:pt x="5074" y="9232"/>
                    <a:pt x="5058" y="9315"/>
                  </a:cubicBezTo>
                  <a:cubicBezTo>
                    <a:pt x="5031" y="9414"/>
                    <a:pt x="5085" y="9514"/>
                    <a:pt x="5184" y="9541"/>
                  </a:cubicBezTo>
                  <a:cubicBezTo>
                    <a:pt x="5382" y="9604"/>
                    <a:pt x="5598" y="9712"/>
                    <a:pt x="5797" y="9829"/>
                  </a:cubicBezTo>
                  <a:cubicBezTo>
                    <a:pt x="6004" y="9937"/>
                    <a:pt x="6211" y="10063"/>
                    <a:pt x="6410" y="10199"/>
                  </a:cubicBezTo>
                  <a:cubicBezTo>
                    <a:pt x="6806" y="10460"/>
                    <a:pt x="7194" y="10739"/>
                    <a:pt x="7582" y="11028"/>
                  </a:cubicBezTo>
                  <a:cubicBezTo>
                    <a:pt x="8348" y="11614"/>
                    <a:pt x="9069" y="12254"/>
                    <a:pt x="9790" y="12894"/>
                  </a:cubicBezTo>
                  <a:cubicBezTo>
                    <a:pt x="10502" y="13534"/>
                    <a:pt x="11214" y="14192"/>
                    <a:pt x="11890" y="14868"/>
                  </a:cubicBezTo>
                  <a:cubicBezTo>
                    <a:pt x="12233" y="15210"/>
                    <a:pt x="12566" y="15553"/>
                    <a:pt x="12882" y="15913"/>
                  </a:cubicBezTo>
                  <a:cubicBezTo>
                    <a:pt x="13178" y="16252"/>
                    <a:pt x="13474" y="16590"/>
                    <a:pt x="13710" y="16958"/>
                  </a:cubicBezTo>
                  <a:lnTo>
                    <a:pt x="13710" y="16958"/>
                  </a:lnTo>
                  <a:lnTo>
                    <a:pt x="13594" y="17464"/>
                  </a:lnTo>
                  <a:cubicBezTo>
                    <a:pt x="13567" y="17572"/>
                    <a:pt x="13639" y="17671"/>
                    <a:pt x="13738" y="17698"/>
                  </a:cubicBezTo>
                  <a:lnTo>
                    <a:pt x="14855" y="17952"/>
                  </a:lnTo>
                  <a:lnTo>
                    <a:pt x="14855" y="17952"/>
                  </a:lnTo>
                  <a:lnTo>
                    <a:pt x="14766" y="18329"/>
                  </a:lnTo>
                  <a:lnTo>
                    <a:pt x="14766" y="18338"/>
                  </a:lnTo>
                  <a:cubicBezTo>
                    <a:pt x="14748" y="18437"/>
                    <a:pt x="14811" y="18545"/>
                    <a:pt x="14919" y="18563"/>
                  </a:cubicBezTo>
                  <a:cubicBezTo>
                    <a:pt x="17659" y="19167"/>
                    <a:pt x="20417" y="19690"/>
                    <a:pt x="23194" y="20150"/>
                  </a:cubicBezTo>
                  <a:cubicBezTo>
                    <a:pt x="23879" y="20258"/>
                    <a:pt x="24573" y="20375"/>
                    <a:pt x="25267" y="20474"/>
                  </a:cubicBezTo>
                  <a:cubicBezTo>
                    <a:pt x="25961" y="20583"/>
                    <a:pt x="26655" y="20682"/>
                    <a:pt x="27358" y="20772"/>
                  </a:cubicBezTo>
                  <a:cubicBezTo>
                    <a:pt x="28746" y="20961"/>
                    <a:pt x="30143" y="21132"/>
                    <a:pt x="31531" y="21286"/>
                  </a:cubicBezTo>
                  <a:cubicBezTo>
                    <a:pt x="34326" y="21601"/>
                    <a:pt x="37120" y="21863"/>
                    <a:pt x="39905" y="22115"/>
                  </a:cubicBezTo>
                  <a:lnTo>
                    <a:pt x="40428" y="22160"/>
                  </a:lnTo>
                  <a:cubicBezTo>
                    <a:pt x="40608" y="22187"/>
                    <a:pt x="40789" y="22205"/>
                    <a:pt x="40969" y="22205"/>
                  </a:cubicBezTo>
                  <a:cubicBezTo>
                    <a:pt x="41339" y="22196"/>
                    <a:pt x="41735" y="22115"/>
                    <a:pt x="42051" y="21872"/>
                  </a:cubicBezTo>
                  <a:cubicBezTo>
                    <a:pt x="42204" y="21745"/>
                    <a:pt x="42330" y="21592"/>
                    <a:pt x="42429" y="21421"/>
                  </a:cubicBezTo>
                  <a:cubicBezTo>
                    <a:pt x="42474" y="21340"/>
                    <a:pt x="42510" y="21250"/>
                    <a:pt x="42546" y="21159"/>
                  </a:cubicBezTo>
                  <a:cubicBezTo>
                    <a:pt x="42583" y="21078"/>
                    <a:pt x="42610" y="20997"/>
                    <a:pt x="42637" y="20916"/>
                  </a:cubicBezTo>
                  <a:cubicBezTo>
                    <a:pt x="42754" y="20583"/>
                    <a:pt x="42871" y="20249"/>
                    <a:pt x="42988" y="19916"/>
                  </a:cubicBezTo>
                  <a:cubicBezTo>
                    <a:pt x="43214" y="19249"/>
                    <a:pt x="43421" y="18582"/>
                    <a:pt x="43601" y="17896"/>
                  </a:cubicBezTo>
                  <a:cubicBezTo>
                    <a:pt x="43772" y="17220"/>
                    <a:pt x="43944" y="16535"/>
                    <a:pt x="44106" y="15850"/>
                  </a:cubicBezTo>
                  <a:cubicBezTo>
                    <a:pt x="44232" y="15355"/>
                    <a:pt x="44340" y="14850"/>
                    <a:pt x="44457" y="14354"/>
                  </a:cubicBezTo>
                  <a:cubicBezTo>
                    <a:pt x="44575" y="13858"/>
                    <a:pt x="44683" y="13353"/>
                    <a:pt x="44773" y="12849"/>
                  </a:cubicBezTo>
                  <a:cubicBezTo>
                    <a:pt x="44872" y="12344"/>
                    <a:pt x="44944" y="11839"/>
                    <a:pt x="45016" y="11334"/>
                  </a:cubicBezTo>
                  <a:cubicBezTo>
                    <a:pt x="45088" y="10821"/>
                    <a:pt x="45152" y="10316"/>
                    <a:pt x="45206" y="9802"/>
                  </a:cubicBezTo>
                  <a:lnTo>
                    <a:pt x="45206" y="9802"/>
                  </a:lnTo>
                  <a:lnTo>
                    <a:pt x="45197" y="9829"/>
                  </a:lnTo>
                  <a:cubicBezTo>
                    <a:pt x="45242" y="9613"/>
                    <a:pt x="45260" y="9387"/>
                    <a:pt x="45206" y="9153"/>
                  </a:cubicBezTo>
                  <a:cubicBezTo>
                    <a:pt x="45161" y="8928"/>
                    <a:pt x="45034" y="8711"/>
                    <a:pt x="44881" y="8549"/>
                  </a:cubicBezTo>
                  <a:cubicBezTo>
                    <a:pt x="44719" y="8387"/>
                    <a:pt x="44530" y="8270"/>
                    <a:pt x="44331" y="8179"/>
                  </a:cubicBezTo>
                  <a:cubicBezTo>
                    <a:pt x="44142" y="8089"/>
                    <a:pt x="43944" y="8026"/>
                    <a:pt x="43745" y="7981"/>
                  </a:cubicBezTo>
                  <a:lnTo>
                    <a:pt x="43763" y="7981"/>
                  </a:lnTo>
                  <a:cubicBezTo>
                    <a:pt x="41726" y="7278"/>
                    <a:pt x="39689" y="6566"/>
                    <a:pt x="37679" y="5809"/>
                  </a:cubicBezTo>
                  <a:cubicBezTo>
                    <a:pt x="35660" y="5052"/>
                    <a:pt x="33605" y="4412"/>
                    <a:pt x="31550" y="3754"/>
                  </a:cubicBezTo>
                  <a:cubicBezTo>
                    <a:pt x="29494" y="3105"/>
                    <a:pt x="27439" y="2483"/>
                    <a:pt x="25366" y="1879"/>
                  </a:cubicBezTo>
                  <a:lnTo>
                    <a:pt x="22265" y="977"/>
                  </a:lnTo>
                  <a:lnTo>
                    <a:pt x="20715" y="527"/>
                  </a:lnTo>
                  <a:cubicBezTo>
                    <a:pt x="20201" y="382"/>
                    <a:pt x="19687" y="220"/>
                    <a:pt x="19182" y="13"/>
                  </a:cubicBezTo>
                  <a:cubicBezTo>
                    <a:pt x="19173" y="13"/>
                    <a:pt x="19164" y="13"/>
                    <a:pt x="19155" y="4"/>
                  </a:cubicBezTo>
                  <a:cubicBezTo>
                    <a:pt x="19143" y="2"/>
                    <a:pt x="19130" y="0"/>
                    <a:pt x="1911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 name="Google Shape;1559;p59"/>
            <p:cNvSpPr/>
            <p:nvPr/>
          </p:nvSpPr>
          <p:spPr>
            <a:xfrm>
              <a:off x="5068825" y="3761150"/>
              <a:ext cx="57725" cy="214775"/>
            </a:xfrm>
            <a:custGeom>
              <a:avLst/>
              <a:gdLst/>
              <a:ahLst/>
              <a:cxnLst/>
              <a:rect l="l" t="t" r="r" b="b"/>
              <a:pathLst>
                <a:path w="2309" h="8591" extrusionOk="0">
                  <a:moveTo>
                    <a:pt x="2095" y="1"/>
                  </a:moveTo>
                  <a:cubicBezTo>
                    <a:pt x="2000" y="1"/>
                    <a:pt x="1919" y="69"/>
                    <a:pt x="1903" y="166"/>
                  </a:cubicBezTo>
                  <a:cubicBezTo>
                    <a:pt x="1795" y="860"/>
                    <a:pt x="1623" y="1536"/>
                    <a:pt x="1470" y="2221"/>
                  </a:cubicBezTo>
                  <a:lnTo>
                    <a:pt x="992" y="4267"/>
                  </a:lnTo>
                  <a:cubicBezTo>
                    <a:pt x="677" y="5628"/>
                    <a:pt x="352" y="6989"/>
                    <a:pt x="28" y="8350"/>
                  </a:cubicBezTo>
                  <a:cubicBezTo>
                    <a:pt x="28" y="8350"/>
                    <a:pt x="28" y="8359"/>
                    <a:pt x="28" y="8359"/>
                  </a:cubicBezTo>
                  <a:cubicBezTo>
                    <a:pt x="1" y="8458"/>
                    <a:pt x="73" y="8567"/>
                    <a:pt x="172" y="8585"/>
                  </a:cubicBezTo>
                  <a:cubicBezTo>
                    <a:pt x="189" y="8589"/>
                    <a:pt x="206" y="8591"/>
                    <a:pt x="222" y="8591"/>
                  </a:cubicBezTo>
                  <a:cubicBezTo>
                    <a:pt x="309" y="8591"/>
                    <a:pt x="384" y="8532"/>
                    <a:pt x="406" y="8440"/>
                  </a:cubicBezTo>
                  <a:cubicBezTo>
                    <a:pt x="704" y="7070"/>
                    <a:pt x="1010" y="5709"/>
                    <a:pt x="1317" y="4339"/>
                  </a:cubicBezTo>
                  <a:lnTo>
                    <a:pt x="1786" y="2293"/>
                  </a:lnTo>
                  <a:cubicBezTo>
                    <a:pt x="1939" y="1608"/>
                    <a:pt x="2083" y="923"/>
                    <a:pt x="2281" y="247"/>
                  </a:cubicBezTo>
                  <a:cubicBezTo>
                    <a:pt x="2290" y="247"/>
                    <a:pt x="2290" y="238"/>
                    <a:pt x="2290" y="229"/>
                  </a:cubicBezTo>
                  <a:cubicBezTo>
                    <a:pt x="2308" y="121"/>
                    <a:pt x="2236" y="21"/>
                    <a:pt x="2128" y="3"/>
                  </a:cubicBezTo>
                  <a:cubicBezTo>
                    <a:pt x="2117" y="2"/>
                    <a:pt x="2106" y="1"/>
                    <a:pt x="20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 name="Google Shape;1560;p59"/>
            <p:cNvSpPr/>
            <p:nvPr/>
          </p:nvSpPr>
          <p:spPr>
            <a:xfrm>
              <a:off x="4825225" y="3697850"/>
              <a:ext cx="21000" cy="56475"/>
            </a:xfrm>
            <a:custGeom>
              <a:avLst/>
              <a:gdLst/>
              <a:ahLst/>
              <a:cxnLst/>
              <a:rect l="l" t="t" r="r" b="b"/>
              <a:pathLst>
                <a:path w="840" h="2259" extrusionOk="0">
                  <a:moveTo>
                    <a:pt x="640" y="0"/>
                  </a:moveTo>
                  <a:cubicBezTo>
                    <a:pt x="562" y="0"/>
                    <a:pt x="487" y="50"/>
                    <a:pt x="451" y="129"/>
                  </a:cubicBezTo>
                  <a:cubicBezTo>
                    <a:pt x="334" y="435"/>
                    <a:pt x="262" y="751"/>
                    <a:pt x="190" y="1075"/>
                  </a:cubicBezTo>
                  <a:cubicBezTo>
                    <a:pt x="118" y="1391"/>
                    <a:pt x="55" y="1715"/>
                    <a:pt x="19" y="2040"/>
                  </a:cubicBezTo>
                  <a:cubicBezTo>
                    <a:pt x="1" y="2130"/>
                    <a:pt x="55" y="2220"/>
                    <a:pt x="145" y="2247"/>
                  </a:cubicBezTo>
                  <a:cubicBezTo>
                    <a:pt x="168" y="2254"/>
                    <a:pt x="190" y="2258"/>
                    <a:pt x="212" y="2258"/>
                  </a:cubicBezTo>
                  <a:cubicBezTo>
                    <a:pt x="295" y="2258"/>
                    <a:pt x="369" y="2206"/>
                    <a:pt x="397" y="2121"/>
                  </a:cubicBezTo>
                  <a:cubicBezTo>
                    <a:pt x="497" y="1814"/>
                    <a:pt x="587" y="1499"/>
                    <a:pt x="659" y="1183"/>
                  </a:cubicBezTo>
                  <a:cubicBezTo>
                    <a:pt x="740" y="859"/>
                    <a:pt x="803" y="543"/>
                    <a:pt x="830" y="210"/>
                  </a:cubicBezTo>
                  <a:cubicBezTo>
                    <a:pt x="839" y="129"/>
                    <a:pt x="794" y="48"/>
                    <a:pt x="704" y="12"/>
                  </a:cubicBezTo>
                  <a:cubicBezTo>
                    <a:pt x="683" y="4"/>
                    <a:pt x="662" y="0"/>
                    <a:pt x="6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 name="Google Shape;1561;p59"/>
            <p:cNvSpPr/>
            <p:nvPr/>
          </p:nvSpPr>
          <p:spPr>
            <a:xfrm>
              <a:off x="5115925" y="3539325"/>
              <a:ext cx="61550" cy="232125"/>
            </a:xfrm>
            <a:custGeom>
              <a:avLst/>
              <a:gdLst/>
              <a:ahLst/>
              <a:cxnLst/>
              <a:rect l="l" t="t" r="r" b="b"/>
              <a:pathLst>
                <a:path w="2462" h="9285" extrusionOk="0">
                  <a:moveTo>
                    <a:pt x="2244" y="0"/>
                  </a:moveTo>
                  <a:cubicBezTo>
                    <a:pt x="2159" y="0"/>
                    <a:pt x="2080" y="60"/>
                    <a:pt x="2065" y="151"/>
                  </a:cubicBezTo>
                  <a:lnTo>
                    <a:pt x="1046" y="4595"/>
                  </a:lnTo>
                  <a:lnTo>
                    <a:pt x="542" y="6821"/>
                  </a:lnTo>
                  <a:lnTo>
                    <a:pt x="289" y="7930"/>
                  </a:lnTo>
                  <a:cubicBezTo>
                    <a:pt x="199" y="8300"/>
                    <a:pt x="127" y="8669"/>
                    <a:pt x="19" y="9039"/>
                  </a:cubicBezTo>
                  <a:cubicBezTo>
                    <a:pt x="19" y="9048"/>
                    <a:pt x="19" y="9048"/>
                    <a:pt x="19" y="9057"/>
                  </a:cubicBezTo>
                  <a:cubicBezTo>
                    <a:pt x="1" y="9165"/>
                    <a:pt x="73" y="9264"/>
                    <a:pt x="172" y="9282"/>
                  </a:cubicBezTo>
                  <a:cubicBezTo>
                    <a:pt x="183" y="9284"/>
                    <a:pt x="194" y="9285"/>
                    <a:pt x="205" y="9285"/>
                  </a:cubicBezTo>
                  <a:cubicBezTo>
                    <a:pt x="300" y="9285"/>
                    <a:pt x="381" y="9217"/>
                    <a:pt x="397" y="9120"/>
                  </a:cubicBezTo>
                  <a:cubicBezTo>
                    <a:pt x="469" y="8750"/>
                    <a:pt x="560" y="8381"/>
                    <a:pt x="641" y="8011"/>
                  </a:cubicBezTo>
                  <a:lnTo>
                    <a:pt x="902" y="6902"/>
                  </a:lnTo>
                  <a:lnTo>
                    <a:pt x="1416" y="4676"/>
                  </a:lnTo>
                  <a:lnTo>
                    <a:pt x="2443" y="241"/>
                  </a:lnTo>
                  <a:lnTo>
                    <a:pt x="2443" y="232"/>
                  </a:lnTo>
                  <a:cubicBezTo>
                    <a:pt x="2461" y="133"/>
                    <a:pt x="2398" y="25"/>
                    <a:pt x="2290" y="7"/>
                  </a:cubicBezTo>
                  <a:cubicBezTo>
                    <a:pt x="2275" y="3"/>
                    <a:pt x="2259" y="0"/>
                    <a:pt x="224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 name="Google Shape;1562;p59"/>
            <p:cNvSpPr/>
            <p:nvPr/>
          </p:nvSpPr>
          <p:spPr>
            <a:xfrm>
              <a:off x="5039525" y="3548650"/>
              <a:ext cx="101450" cy="405350"/>
            </a:xfrm>
            <a:custGeom>
              <a:avLst/>
              <a:gdLst/>
              <a:ahLst/>
              <a:cxnLst/>
              <a:rect l="l" t="t" r="r" b="b"/>
              <a:pathLst>
                <a:path w="4058" h="16214" extrusionOk="0">
                  <a:moveTo>
                    <a:pt x="3853" y="1"/>
                  </a:moveTo>
                  <a:cubicBezTo>
                    <a:pt x="3758" y="1"/>
                    <a:pt x="3676" y="68"/>
                    <a:pt x="3652" y="157"/>
                  </a:cubicBezTo>
                  <a:cubicBezTo>
                    <a:pt x="3390" y="1482"/>
                    <a:pt x="3111" y="2807"/>
                    <a:pt x="2822" y="4132"/>
                  </a:cubicBezTo>
                  <a:cubicBezTo>
                    <a:pt x="2543" y="5448"/>
                    <a:pt x="2236" y="6764"/>
                    <a:pt x="1948" y="8089"/>
                  </a:cubicBezTo>
                  <a:cubicBezTo>
                    <a:pt x="1641" y="9405"/>
                    <a:pt x="1335" y="10721"/>
                    <a:pt x="1020" y="12037"/>
                  </a:cubicBezTo>
                  <a:lnTo>
                    <a:pt x="533" y="14002"/>
                  </a:lnTo>
                  <a:cubicBezTo>
                    <a:pt x="371" y="14660"/>
                    <a:pt x="199" y="15318"/>
                    <a:pt x="28" y="15967"/>
                  </a:cubicBezTo>
                  <a:cubicBezTo>
                    <a:pt x="28" y="15976"/>
                    <a:pt x="28" y="15976"/>
                    <a:pt x="28" y="15985"/>
                  </a:cubicBezTo>
                  <a:cubicBezTo>
                    <a:pt x="1" y="16084"/>
                    <a:pt x="73" y="16192"/>
                    <a:pt x="181" y="16210"/>
                  </a:cubicBezTo>
                  <a:cubicBezTo>
                    <a:pt x="192" y="16212"/>
                    <a:pt x="202" y="16213"/>
                    <a:pt x="212" y="16213"/>
                  </a:cubicBezTo>
                  <a:cubicBezTo>
                    <a:pt x="302" y="16213"/>
                    <a:pt x="390" y="16146"/>
                    <a:pt x="407" y="16057"/>
                  </a:cubicBezTo>
                  <a:cubicBezTo>
                    <a:pt x="533" y="15390"/>
                    <a:pt x="668" y="14732"/>
                    <a:pt x="803" y="14065"/>
                  </a:cubicBezTo>
                  <a:lnTo>
                    <a:pt x="1227" y="12082"/>
                  </a:lnTo>
                  <a:cubicBezTo>
                    <a:pt x="1524" y="10766"/>
                    <a:pt x="1813" y="9441"/>
                    <a:pt x="2119" y="8125"/>
                  </a:cubicBezTo>
                  <a:cubicBezTo>
                    <a:pt x="2426" y="6809"/>
                    <a:pt x="2723" y="5493"/>
                    <a:pt x="3048" y="4177"/>
                  </a:cubicBezTo>
                  <a:cubicBezTo>
                    <a:pt x="3372" y="2870"/>
                    <a:pt x="3688" y="1554"/>
                    <a:pt x="4030" y="247"/>
                  </a:cubicBezTo>
                  <a:cubicBezTo>
                    <a:pt x="4039" y="238"/>
                    <a:pt x="4039" y="238"/>
                    <a:pt x="4039" y="238"/>
                  </a:cubicBezTo>
                  <a:cubicBezTo>
                    <a:pt x="4057" y="129"/>
                    <a:pt x="3985" y="30"/>
                    <a:pt x="3886" y="3"/>
                  </a:cubicBezTo>
                  <a:cubicBezTo>
                    <a:pt x="3875" y="1"/>
                    <a:pt x="3864" y="1"/>
                    <a:pt x="38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 name="Google Shape;1563;p59"/>
            <p:cNvSpPr/>
            <p:nvPr/>
          </p:nvSpPr>
          <p:spPr>
            <a:xfrm>
              <a:off x="4836050" y="3636975"/>
              <a:ext cx="24350" cy="70875"/>
            </a:xfrm>
            <a:custGeom>
              <a:avLst/>
              <a:gdLst/>
              <a:ahLst/>
              <a:cxnLst/>
              <a:rect l="l" t="t" r="r" b="b"/>
              <a:pathLst>
                <a:path w="974" h="2835" extrusionOk="0">
                  <a:moveTo>
                    <a:pt x="763" y="1"/>
                  </a:moveTo>
                  <a:cubicBezTo>
                    <a:pt x="675" y="1"/>
                    <a:pt x="593" y="68"/>
                    <a:pt x="577" y="157"/>
                  </a:cubicBezTo>
                  <a:cubicBezTo>
                    <a:pt x="541" y="364"/>
                    <a:pt x="505" y="563"/>
                    <a:pt x="460" y="770"/>
                  </a:cubicBezTo>
                  <a:cubicBezTo>
                    <a:pt x="424" y="968"/>
                    <a:pt x="379" y="1167"/>
                    <a:pt x="334" y="1374"/>
                  </a:cubicBezTo>
                  <a:cubicBezTo>
                    <a:pt x="244" y="1770"/>
                    <a:pt x="181" y="2176"/>
                    <a:pt x="18" y="2564"/>
                  </a:cubicBezTo>
                  <a:cubicBezTo>
                    <a:pt x="9" y="2582"/>
                    <a:pt x="9" y="2600"/>
                    <a:pt x="9" y="2627"/>
                  </a:cubicBezTo>
                  <a:cubicBezTo>
                    <a:pt x="0" y="2735"/>
                    <a:pt x="82" y="2825"/>
                    <a:pt x="190" y="2834"/>
                  </a:cubicBezTo>
                  <a:cubicBezTo>
                    <a:pt x="195" y="2835"/>
                    <a:pt x="200" y="2835"/>
                    <a:pt x="205" y="2835"/>
                  </a:cubicBezTo>
                  <a:cubicBezTo>
                    <a:pt x="307" y="2835"/>
                    <a:pt x="397" y="2748"/>
                    <a:pt x="397" y="2645"/>
                  </a:cubicBezTo>
                  <a:cubicBezTo>
                    <a:pt x="424" y="2230"/>
                    <a:pt x="541" y="1843"/>
                    <a:pt x="631" y="1437"/>
                  </a:cubicBezTo>
                  <a:cubicBezTo>
                    <a:pt x="685" y="1239"/>
                    <a:pt x="740" y="1040"/>
                    <a:pt x="785" y="842"/>
                  </a:cubicBezTo>
                  <a:cubicBezTo>
                    <a:pt x="839" y="644"/>
                    <a:pt x="893" y="445"/>
                    <a:pt x="947" y="247"/>
                  </a:cubicBezTo>
                  <a:cubicBezTo>
                    <a:pt x="956" y="238"/>
                    <a:pt x="956" y="229"/>
                    <a:pt x="956" y="229"/>
                  </a:cubicBezTo>
                  <a:cubicBezTo>
                    <a:pt x="974" y="121"/>
                    <a:pt x="902" y="22"/>
                    <a:pt x="794" y="4"/>
                  </a:cubicBezTo>
                  <a:cubicBezTo>
                    <a:pt x="783" y="2"/>
                    <a:pt x="773" y="1"/>
                    <a:pt x="7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 name="Google Shape;1564;p59"/>
            <p:cNvSpPr/>
            <p:nvPr/>
          </p:nvSpPr>
          <p:spPr>
            <a:xfrm>
              <a:off x="4769575" y="3641500"/>
              <a:ext cx="28650" cy="88500"/>
            </a:xfrm>
            <a:custGeom>
              <a:avLst/>
              <a:gdLst/>
              <a:ahLst/>
              <a:cxnLst/>
              <a:rect l="l" t="t" r="r" b="b"/>
              <a:pathLst>
                <a:path w="1146" h="3540" extrusionOk="0">
                  <a:moveTo>
                    <a:pt x="932" y="0"/>
                  </a:moveTo>
                  <a:cubicBezTo>
                    <a:pt x="837" y="0"/>
                    <a:pt x="756" y="68"/>
                    <a:pt x="739" y="165"/>
                  </a:cubicBezTo>
                  <a:cubicBezTo>
                    <a:pt x="703" y="427"/>
                    <a:pt x="649" y="688"/>
                    <a:pt x="604" y="949"/>
                  </a:cubicBezTo>
                  <a:cubicBezTo>
                    <a:pt x="550" y="1211"/>
                    <a:pt x="487" y="1472"/>
                    <a:pt x="433" y="1734"/>
                  </a:cubicBezTo>
                  <a:cubicBezTo>
                    <a:pt x="370" y="1995"/>
                    <a:pt x="307" y="2256"/>
                    <a:pt x="244" y="2518"/>
                  </a:cubicBezTo>
                  <a:cubicBezTo>
                    <a:pt x="172" y="2770"/>
                    <a:pt x="108" y="3032"/>
                    <a:pt x="27" y="3284"/>
                  </a:cubicBezTo>
                  <a:cubicBezTo>
                    <a:pt x="18" y="3293"/>
                    <a:pt x="18" y="3302"/>
                    <a:pt x="18" y="3311"/>
                  </a:cubicBezTo>
                  <a:cubicBezTo>
                    <a:pt x="0" y="3419"/>
                    <a:pt x="72" y="3518"/>
                    <a:pt x="181" y="3536"/>
                  </a:cubicBezTo>
                  <a:cubicBezTo>
                    <a:pt x="192" y="3538"/>
                    <a:pt x="203" y="3539"/>
                    <a:pt x="214" y="3539"/>
                  </a:cubicBezTo>
                  <a:cubicBezTo>
                    <a:pt x="308" y="3539"/>
                    <a:pt x="390" y="3471"/>
                    <a:pt x="406" y="3374"/>
                  </a:cubicBezTo>
                  <a:cubicBezTo>
                    <a:pt x="442" y="3104"/>
                    <a:pt x="496" y="2842"/>
                    <a:pt x="541" y="2581"/>
                  </a:cubicBezTo>
                  <a:cubicBezTo>
                    <a:pt x="595" y="2320"/>
                    <a:pt x="658" y="2058"/>
                    <a:pt x="712" y="1797"/>
                  </a:cubicBezTo>
                  <a:cubicBezTo>
                    <a:pt x="775" y="1544"/>
                    <a:pt x="839" y="1283"/>
                    <a:pt x="902" y="1022"/>
                  </a:cubicBezTo>
                  <a:cubicBezTo>
                    <a:pt x="974" y="769"/>
                    <a:pt x="1037" y="508"/>
                    <a:pt x="1118" y="255"/>
                  </a:cubicBezTo>
                  <a:cubicBezTo>
                    <a:pt x="1118" y="246"/>
                    <a:pt x="1127" y="228"/>
                    <a:pt x="1127" y="219"/>
                  </a:cubicBezTo>
                  <a:cubicBezTo>
                    <a:pt x="1145" y="111"/>
                    <a:pt x="1073" y="12"/>
                    <a:pt x="965" y="3"/>
                  </a:cubicBezTo>
                  <a:cubicBezTo>
                    <a:pt x="954" y="1"/>
                    <a:pt x="943" y="0"/>
                    <a:pt x="93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timing>
    <p:tnLst>
      <p:par>
        <p:cTn id="1" dur="indefinite" restart="never" nodeType="tmRoot"/>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Shape 1848"/>
        <p:cNvGrpSpPr/>
        <p:nvPr/>
      </p:nvGrpSpPr>
      <p:grpSpPr>
        <a:xfrm>
          <a:off x="0" y="0"/>
          <a:ext cx="0" cy="0"/>
          <a:chOff x="0" y="0"/>
          <a:chExt cx="0" cy="0"/>
        </a:xfrm>
      </p:grpSpPr>
      <p:grpSp>
        <p:nvGrpSpPr>
          <p:cNvPr id="1849" name="Google Shape;1849;p66"/>
          <p:cNvGrpSpPr/>
          <p:nvPr/>
        </p:nvGrpSpPr>
        <p:grpSpPr>
          <a:xfrm>
            <a:off x="2883085" y="3523739"/>
            <a:ext cx="3377828" cy="1079750"/>
            <a:chOff x="4319250" y="3137000"/>
            <a:chExt cx="885825" cy="524125"/>
          </a:xfrm>
        </p:grpSpPr>
        <p:sp>
          <p:nvSpPr>
            <p:cNvPr id="1850" name="Google Shape;1850;p66"/>
            <p:cNvSpPr/>
            <p:nvPr/>
          </p:nvSpPr>
          <p:spPr>
            <a:xfrm>
              <a:off x="4334525" y="3137000"/>
              <a:ext cx="816875" cy="145250"/>
            </a:xfrm>
            <a:custGeom>
              <a:avLst/>
              <a:gdLst/>
              <a:ahLst/>
              <a:cxnLst/>
              <a:rect l="l" t="t" r="r" b="b"/>
              <a:pathLst>
                <a:path w="32675" h="5810" extrusionOk="0">
                  <a:moveTo>
                    <a:pt x="30614" y="1"/>
                  </a:moveTo>
                  <a:cubicBezTo>
                    <a:pt x="30548" y="1"/>
                    <a:pt x="30480" y="4"/>
                    <a:pt x="30410" y="11"/>
                  </a:cubicBezTo>
                  <a:lnTo>
                    <a:pt x="30410" y="11"/>
                  </a:lnTo>
                  <a:lnTo>
                    <a:pt x="30410" y="11"/>
                  </a:lnTo>
                  <a:lnTo>
                    <a:pt x="28330" y="186"/>
                  </a:lnTo>
                  <a:cubicBezTo>
                    <a:pt x="28200" y="197"/>
                    <a:pt x="28078" y="220"/>
                    <a:pt x="27966" y="252"/>
                  </a:cubicBezTo>
                  <a:lnTo>
                    <a:pt x="27966" y="252"/>
                  </a:lnTo>
                  <a:lnTo>
                    <a:pt x="1989" y="2818"/>
                  </a:lnTo>
                  <a:cubicBezTo>
                    <a:pt x="1" y="3012"/>
                    <a:pt x="100" y="5810"/>
                    <a:pt x="2061" y="5810"/>
                  </a:cubicBezTo>
                  <a:cubicBezTo>
                    <a:pt x="2127" y="5810"/>
                    <a:pt x="2195" y="5807"/>
                    <a:pt x="2265" y="5800"/>
                  </a:cubicBezTo>
                  <a:cubicBezTo>
                    <a:pt x="11738" y="4848"/>
                    <a:pt x="21212" y="3920"/>
                    <a:pt x="30686" y="2993"/>
                  </a:cubicBezTo>
                  <a:cubicBezTo>
                    <a:pt x="32674" y="2799"/>
                    <a:pt x="32575" y="1"/>
                    <a:pt x="30614" y="1"/>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 name="Google Shape;1851;p66"/>
            <p:cNvSpPr/>
            <p:nvPr/>
          </p:nvSpPr>
          <p:spPr>
            <a:xfrm>
              <a:off x="4356675" y="3182825"/>
              <a:ext cx="798275" cy="129275"/>
            </a:xfrm>
            <a:custGeom>
              <a:avLst/>
              <a:gdLst/>
              <a:ahLst/>
              <a:cxnLst/>
              <a:rect l="l" t="t" r="r" b="b"/>
              <a:pathLst>
                <a:path w="31931" h="5171" extrusionOk="0">
                  <a:moveTo>
                    <a:pt x="29692" y="0"/>
                  </a:moveTo>
                  <a:cubicBezTo>
                    <a:pt x="29262" y="0"/>
                    <a:pt x="28841" y="143"/>
                    <a:pt x="28521" y="458"/>
                  </a:cubicBezTo>
                  <a:lnTo>
                    <a:pt x="28521" y="458"/>
                  </a:lnTo>
                  <a:cubicBezTo>
                    <a:pt x="26855" y="717"/>
                    <a:pt x="25061" y="686"/>
                    <a:pt x="23409" y="834"/>
                  </a:cubicBezTo>
                  <a:cubicBezTo>
                    <a:pt x="20928" y="1035"/>
                    <a:pt x="18447" y="1235"/>
                    <a:pt x="15990" y="1461"/>
                  </a:cubicBezTo>
                  <a:cubicBezTo>
                    <a:pt x="11958" y="1784"/>
                    <a:pt x="7925" y="2108"/>
                    <a:pt x="3893" y="2415"/>
                  </a:cubicBezTo>
                  <a:lnTo>
                    <a:pt x="3893" y="2415"/>
                  </a:lnTo>
                  <a:cubicBezTo>
                    <a:pt x="3677" y="2329"/>
                    <a:pt x="3447" y="2279"/>
                    <a:pt x="3219" y="2279"/>
                  </a:cubicBezTo>
                  <a:cubicBezTo>
                    <a:pt x="3010" y="2279"/>
                    <a:pt x="2803" y="2320"/>
                    <a:pt x="2607" y="2413"/>
                  </a:cubicBezTo>
                  <a:cubicBezTo>
                    <a:pt x="2550" y="2451"/>
                    <a:pt x="2478" y="2489"/>
                    <a:pt x="2414" y="2527"/>
                  </a:cubicBezTo>
                  <a:lnTo>
                    <a:pt x="2414" y="2527"/>
                  </a:lnTo>
                  <a:cubicBezTo>
                    <a:pt x="2253" y="2539"/>
                    <a:pt x="2092" y="2551"/>
                    <a:pt x="1930" y="2564"/>
                  </a:cubicBezTo>
                  <a:cubicBezTo>
                    <a:pt x="0" y="2714"/>
                    <a:pt x="903" y="5170"/>
                    <a:pt x="2482" y="5170"/>
                  </a:cubicBezTo>
                  <a:cubicBezTo>
                    <a:pt x="2634" y="5170"/>
                    <a:pt x="2774" y="5169"/>
                    <a:pt x="2906" y="5164"/>
                  </a:cubicBezTo>
                  <a:lnTo>
                    <a:pt x="2906" y="5164"/>
                  </a:lnTo>
                  <a:cubicBezTo>
                    <a:pt x="2907" y="5166"/>
                    <a:pt x="2907" y="5168"/>
                    <a:pt x="2908" y="5170"/>
                  </a:cubicBezTo>
                  <a:cubicBezTo>
                    <a:pt x="8146" y="4769"/>
                    <a:pt x="13359" y="4343"/>
                    <a:pt x="18597" y="3917"/>
                  </a:cubicBezTo>
                  <a:cubicBezTo>
                    <a:pt x="21078" y="3716"/>
                    <a:pt x="23559" y="3491"/>
                    <a:pt x="26041" y="3290"/>
                  </a:cubicBezTo>
                  <a:cubicBezTo>
                    <a:pt x="27619" y="3165"/>
                    <a:pt x="30351" y="3541"/>
                    <a:pt x="31504" y="2213"/>
                  </a:cubicBezTo>
                  <a:cubicBezTo>
                    <a:pt x="31930" y="1711"/>
                    <a:pt x="31604" y="985"/>
                    <a:pt x="31178" y="609"/>
                  </a:cubicBezTo>
                  <a:cubicBezTo>
                    <a:pt x="31153" y="584"/>
                    <a:pt x="31103" y="533"/>
                    <a:pt x="31053" y="508"/>
                  </a:cubicBezTo>
                  <a:cubicBezTo>
                    <a:pt x="30676" y="184"/>
                    <a:pt x="30178" y="0"/>
                    <a:pt x="29692"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 name="Google Shape;1852;p66"/>
            <p:cNvSpPr/>
            <p:nvPr/>
          </p:nvSpPr>
          <p:spPr>
            <a:xfrm>
              <a:off x="4345775" y="3233150"/>
              <a:ext cx="859300" cy="100300"/>
            </a:xfrm>
            <a:custGeom>
              <a:avLst/>
              <a:gdLst/>
              <a:ahLst/>
              <a:cxnLst/>
              <a:rect l="l" t="t" r="r" b="b"/>
              <a:pathLst>
                <a:path w="34372" h="4012" extrusionOk="0">
                  <a:moveTo>
                    <a:pt x="31734" y="0"/>
                  </a:moveTo>
                  <a:cubicBezTo>
                    <a:pt x="31607" y="0"/>
                    <a:pt x="31483" y="8"/>
                    <a:pt x="31364" y="24"/>
                  </a:cubicBezTo>
                  <a:cubicBezTo>
                    <a:pt x="31276" y="34"/>
                    <a:pt x="31188" y="44"/>
                    <a:pt x="31100" y="54"/>
                  </a:cubicBezTo>
                  <a:lnTo>
                    <a:pt x="31100" y="54"/>
                  </a:lnTo>
                  <a:cubicBezTo>
                    <a:pt x="31096" y="52"/>
                    <a:pt x="31092" y="51"/>
                    <a:pt x="31088" y="49"/>
                  </a:cubicBezTo>
                  <a:cubicBezTo>
                    <a:pt x="31067" y="54"/>
                    <a:pt x="31046" y="58"/>
                    <a:pt x="31025" y="63"/>
                  </a:cubicBezTo>
                  <a:lnTo>
                    <a:pt x="31025" y="63"/>
                  </a:lnTo>
                  <a:cubicBezTo>
                    <a:pt x="21187" y="1175"/>
                    <a:pt x="11326" y="2165"/>
                    <a:pt x="1464" y="3032"/>
                  </a:cubicBezTo>
                  <a:cubicBezTo>
                    <a:pt x="1" y="3154"/>
                    <a:pt x="2951" y="4011"/>
                    <a:pt x="3642" y="4011"/>
                  </a:cubicBezTo>
                  <a:cubicBezTo>
                    <a:pt x="3661" y="4011"/>
                    <a:pt x="3679" y="4011"/>
                    <a:pt x="3694" y="4009"/>
                  </a:cubicBezTo>
                  <a:cubicBezTo>
                    <a:pt x="13102" y="3182"/>
                    <a:pt x="22486" y="2243"/>
                    <a:pt x="31870" y="1193"/>
                  </a:cubicBezTo>
                  <a:lnTo>
                    <a:pt x="31870" y="1193"/>
                  </a:lnTo>
                  <a:cubicBezTo>
                    <a:pt x="31983" y="1203"/>
                    <a:pt x="32095" y="1208"/>
                    <a:pt x="32207" y="1208"/>
                  </a:cubicBezTo>
                  <a:cubicBezTo>
                    <a:pt x="32407" y="1208"/>
                    <a:pt x="32604" y="1191"/>
                    <a:pt x="32792" y="1152"/>
                  </a:cubicBezTo>
                  <a:cubicBezTo>
                    <a:pt x="33143" y="1102"/>
                    <a:pt x="33494" y="1027"/>
                    <a:pt x="33845" y="977"/>
                  </a:cubicBezTo>
                  <a:cubicBezTo>
                    <a:pt x="34371" y="876"/>
                    <a:pt x="33920" y="551"/>
                    <a:pt x="33670" y="450"/>
                  </a:cubicBezTo>
                  <a:cubicBezTo>
                    <a:pt x="33104" y="199"/>
                    <a:pt x="32381" y="0"/>
                    <a:pt x="31734"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 name="Google Shape;1853;p66"/>
            <p:cNvSpPr/>
            <p:nvPr/>
          </p:nvSpPr>
          <p:spPr>
            <a:xfrm>
              <a:off x="4359800" y="3270500"/>
              <a:ext cx="768200" cy="83975"/>
            </a:xfrm>
            <a:custGeom>
              <a:avLst/>
              <a:gdLst/>
              <a:ahLst/>
              <a:cxnLst/>
              <a:rect l="l" t="t" r="r" b="b"/>
              <a:pathLst>
                <a:path w="30728" h="3359" extrusionOk="0">
                  <a:moveTo>
                    <a:pt x="27647" y="0"/>
                  </a:moveTo>
                  <a:cubicBezTo>
                    <a:pt x="27595" y="0"/>
                    <a:pt x="27544" y="3"/>
                    <a:pt x="27494" y="9"/>
                  </a:cubicBezTo>
                  <a:cubicBezTo>
                    <a:pt x="18372" y="1212"/>
                    <a:pt x="9199" y="1839"/>
                    <a:pt x="1" y="1914"/>
                  </a:cubicBezTo>
                  <a:cubicBezTo>
                    <a:pt x="151" y="1914"/>
                    <a:pt x="1930" y="3016"/>
                    <a:pt x="2532" y="3142"/>
                  </a:cubicBezTo>
                  <a:cubicBezTo>
                    <a:pt x="2783" y="3192"/>
                    <a:pt x="3033" y="3242"/>
                    <a:pt x="3309" y="3317"/>
                  </a:cubicBezTo>
                  <a:cubicBezTo>
                    <a:pt x="3433" y="3345"/>
                    <a:pt x="3533" y="3358"/>
                    <a:pt x="3608" y="3358"/>
                  </a:cubicBezTo>
                  <a:cubicBezTo>
                    <a:pt x="3777" y="3358"/>
                    <a:pt x="3816" y="3292"/>
                    <a:pt x="3714" y="3186"/>
                  </a:cubicBezTo>
                  <a:lnTo>
                    <a:pt x="3714" y="3186"/>
                  </a:lnTo>
                  <a:cubicBezTo>
                    <a:pt x="12659" y="3106"/>
                    <a:pt x="21579" y="2457"/>
                    <a:pt x="30452" y="1287"/>
                  </a:cubicBezTo>
                  <a:cubicBezTo>
                    <a:pt x="30728" y="1262"/>
                    <a:pt x="29550" y="635"/>
                    <a:pt x="29474" y="585"/>
                  </a:cubicBezTo>
                  <a:cubicBezTo>
                    <a:pt x="28990" y="378"/>
                    <a:pt x="28251" y="0"/>
                    <a:pt x="27647"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 name="Google Shape;1854;p66"/>
            <p:cNvSpPr/>
            <p:nvPr/>
          </p:nvSpPr>
          <p:spPr>
            <a:xfrm>
              <a:off x="4326650" y="3282500"/>
              <a:ext cx="830850" cy="180500"/>
            </a:xfrm>
            <a:custGeom>
              <a:avLst/>
              <a:gdLst/>
              <a:ahLst/>
              <a:cxnLst/>
              <a:rect l="l" t="t" r="r" b="b"/>
              <a:pathLst>
                <a:path w="33234" h="7220" extrusionOk="0">
                  <a:moveTo>
                    <a:pt x="31326" y="1"/>
                  </a:moveTo>
                  <a:cubicBezTo>
                    <a:pt x="31278" y="1"/>
                    <a:pt x="31228" y="2"/>
                    <a:pt x="31176" y="5"/>
                  </a:cubicBezTo>
                  <a:cubicBezTo>
                    <a:pt x="31034" y="14"/>
                    <a:pt x="30892" y="22"/>
                    <a:pt x="30750" y="30"/>
                  </a:cubicBezTo>
                  <a:lnTo>
                    <a:pt x="30750" y="30"/>
                  </a:lnTo>
                  <a:cubicBezTo>
                    <a:pt x="30750" y="30"/>
                    <a:pt x="30750" y="30"/>
                    <a:pt x="30750" y="30"/>
                  </a:cubicBezTo>
                  <a:lnTo>
                    <a:pt x="30750" y="30"/>
                  </a:lnTo>
                  <a:cubicBezTo>
                    <a:pt x="30750" y="30"/>
                    <a:pt x="30750" y="30"/>
                    <a:pt x="30750" y="30"/>
                  </a:cubicBezTo>
                  <a:lnTo>
                    <a:pt x="30750" y="30"/>
                  </a:lnTo>
                  <a:cubicBezTo>
                    <a:pt x="21994" y="549"/>
                    <a:pt x="13215" y="1092"/>
                    <a:pt x="4459" y="1634"/>
                  </a:cubicBezTo>
                  <a:cubicBezTo>
                    <a:pt x="3043" y="1714"/>
                    <a:pt x="2088" y="3524"/>
                    <a:pt x="2855" y="4184"/>
                  </a:cubicBezTo>
                  <a:lnTo>
                    <a:pt x="2855" y="4184"/>
                  </a:lnTo>
                  <a:cubicBezTo>
                    <a:pt x="2545" y="4258"/>
                    <a:pt x="2237" y="4335"/>
                    <a:pt x="1928" y="4416"/>
                  </a:cubicBezTo>
                  <a:cubicBezTo>
                    <a:pt x="215" y="4850"/>
                    <a:pt x="1" y="7219"/>
                    <a:pt x="1588" y="7219"/>
                  </a:cubicBezTo>
                  <a:cubicBezTo>
                    <a:pt x="1743" y="7219"/>
                    <a:pt x="1914" y="7197"/>
                    <a:pt x="2104" y="7148"/>
                  </a:cubicBezTo>
                  <a:cubicBezTo>
                    <a:pt x="11552" y="4667"/>
                    <a:pt x="21527" y="5544"/>
                    <a:pt x="30926" y="2762"/>
                  </a:cubicBezTo>
                  <a:cubicBezTo>
                    <a:pt x="32270" y="2371"/>
                    <a:pt x="33233" y="1"/>
                    <a:pt x="31326" y="1"/>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 name="Google Shape;1855;p66"/>
            <p:cNvSpPr/>
            <p:nvPr/>
          </p:nvSpPr>
          <p:spPr>
            <a:xfrm>
              <a:off x="4319250" y="3360925"/>
              <a:ext cx="817050" cy="79000"/>
            </a:xfrm>
            <a:custGeom>
              <a:avLst/>
              <a:gdLst/>
              <a:ahLst/>
              <a:cxnLst/>
              <a:rect l="l" t="t" r="r" b="b"/>
              <a:pathLst>
                <a:path w="32682" h="3160" extrusionOk="0">
                  <a:moveTo>
                    <a:pt x="29390" y="0"/>
                  </a:moveTo>
                  <a:cubicBezTo>
                    <a:pt x="29382" y="0"/>
                    <a:pt x="29374" y="1"/>
                    <a:pt x="29367" y="1"/>
                  </a:cubicBezTo>
                  <a:cubicBezTo>
                    <a:pt x="20294" y="477"/>
                    <a:pt x="11222" y="953"/>
                    <a:pt x="2149" y="1404"/>
                  </a:cubicBezTo>
                  <a:cubicBezTo>
                    <a:pt x="1" y="1528"/>
                    <a:pt x="2232" y="3160"/>
                    <a:pt x="3425" y="3160"/>
                  </a:cubicBezTo>
                  <a:cubicBezTo>
                    <a:pt x="3442" y="3160"/>
                    <a:pt x="3460" y="3160"/>
                    <a:pt x="3477" y="3159"/>
                  </a:cubicBezTo>
                  <a:cubicBezTo>
                    <a:pt x="11910" y="2716"/>
                    <a:pt x="20343" y="2274"/>
                    <a:pt x="28776" y="1831"/>
                  </a:cubicBezTo>
                  <a:lnTo>
                    <a:pt x="28776" y="1831"/>
                  </a:lnTo>
                  <a:cubicBezTo>
                    <a:pt x="29195" y="1987"/>
                    <a:pt x="29661" y="2088"/>
                    <a:pt x="30045" y="2088"/>
                  </a:cubicBezTo>
                  <a:cubicBezTo>
                    <a:pt x="30263" y="2088"/>
                    <a:pt x="30455" y="2055"/>
                    <a:pt x="30595" y="1981"/>
                  </a:cubicBezTo>
                  <a:cubicBezTo>
                    <a:pt x="30846" y="1856"/>
                    <a:pt x="31096" y="1730"/>
                    <a:pt x="31347" y="1580"/>
                  </a:cubicBezTo>
                  <a:cubicBezTo>
                    <a:pt x="32682" y="863"/>
                    <a:pt x="29947" y="0"/>
                    <a:pt x="29390"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 name="Google Shape;1856;p66"/>
            <p:cNvSpPr/>
            <p:nvPr/>
          </p:nvSpPr>
          <p:spPr>
            <a:xfrm>
              <a:off x="4359800" y="3368900"/>
              <a:ext cx="757150" cy="121750"/>
            </a:xfrm>
            <a:custGeom>
              <a:avLst/>
              <a:gdLst/>
              <a:ahLst/>
              <a:cxnLst/>
              <a:rect l="l" t="t" r="r" b="b"/>
              <a:pathLst>
                <a:path w="30286" h="4870" extrusionOk="0">
                  <a:moveTo>
                    <a:pt x="28493" y="1"/>
                  </a:moveTo>
                  <a:cubicBezTo>
                    <a:pt x="28461" y="1"/>
                    <a:pt x="28429" y="3"/>
                    <a:pt x="28397" y="8"/>
                  </a:cubicBezTo>
                  <a:cubicBezTo>
                    <a:pt x="19399" y="1311"/>
                    <a:pt x="10377" y="1737"/>
                    <a:pt x="1279" y="1762"/>
                  </a:cubicBezTo>
                  <a:cubicBezTo>
                    <a:pt x="1" y="1762"/>
                    <a:pt x="1153" y="4870"/>
                    <a:pt x="2281" y="4870"/>
                  </a:cubicBezTo>
                  <a:cubicBezTo>
                    <a:pt x="10690" y="4847"/>
                    <a:pt x="19035" y="4481"/>
                    <a:pt x="27355" y="3377"/>
                  </a:cubicBezTo>
                  <a:lnTo>
                    <a:pt x="27355" y="3377"/>
                  </a:lnTo>
                  <a:cubicBezTo>
                    <a:pt x="27588" y="3629"/>
                    <a:pt x="27849" y="3792"/>
                    <a:pt x="28107" y="3792"/>
                  </a:cubicBezTo>
                  <a:cubicBezTo>
                    <a:pt x="28112" y="3792"/>
                    <a:pt x="28117" y="3792"/>
                    <a:pt x="28121" y="3792"/>
                  </a:cubicBezTo>
                  <a:cubicBezTo>
                    <a:pt x="28948" y="3767"/>
                    <a:pt x="29349" y="3567"/>
                    <a:pt x="29800" y="2890"/>
                  </a:cubicBezTo>
                  <a:cubicBezTo>
                    <a:pt x="30286" y="2186"/>
                    <a:pt x="29478" y="1"/>
                    <a:pt x="28493" y="1"/>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 name="Google Shape;1857;p66"/>
            <p:cNvSpPr/>
            <p:nvPr/>
          </p:nvSpPr>
          <p:spPr>
            <a:xfrm>
              <a:off x="4369825" y="3442375"/>
              <a:ext cx="758625" cy="151550"/>
            </a:xfrm>
            <a:custGeom>
              <a:avLst/>
              <a:gdLst/>
              <a:ahLst/>
              <a:cxnLst/>
              <a:rect l="l" t="t" r="r" b="b"/>
              <a:pathLst>
                <a:path w="30345" h="6062" extrusionOk="0">
                  <a:moveTo>
                    <a:pt x="27667" y="0"/>
                  </a:moveTo>
                  <a:cubicBezTo>
                    <a:pt x="27659" y="0"/>
                    <a:pt x="27652" y="1"/>
                    <a:pt x="27645" y="1"/>
                  </a:cubicBezTo>
                  <a:lnTo>
                    <a:pt x="3646" y="1123"/>
                  </a:lnTo>
                  <a:lnTo>
                    <a:pt x="3646" y="1123"/>
                  </a:lnTo>
                  <a:cubicBezTo>
                    <a:pt x="3428" y="965"/>
                    <a:pt x="3215" y="867"/>
                    <a:pt x="3033" y="867"/>
                  </a:cubicBezTo>
                  <a:cubicBezTo>
                    <a:pt x="2999" y="867"/>
                    <a:pt x="2965" y="871"/>
                    <a:pt x="2933" y="878"/>
                  </a:cubicBezTo>
                  <a:cubicBezTo>
                    <a:pt x="2407" y="979"/>
                    <a:pt x="1880" y="1104"/>
                    <a:pt x="1379" y="1229"/>
                  </a:cubicBezTo>
                  <a:cubicBezTo>
                    <a:pt x="778" y="1346"/>
                    <a:pt x="1456" y="2486"/>
                    <a:pt x="2212" y="3219"/>
                  </a:cubicBezTo>
                  <a:lnTo>
                    <a:pt x="2212" y="3219"/>
                  </a:lnTo>
                  <a:cubicBezTo>
                    <a:pt x="2182" y="3219"/>
                    <a:pt x="2151" y="3219"/>
                    <a:pt x="2119" y="3219"/>
                  </a:cubicBezTo>
                  <a:cubicBezTo>
                    <a:pt x="1796" y="3219"/>
                    <a:pt x="1444" y="3229"/>
                    <a:pt x="1311" y="3313"/>
                  </a:cubicBezTo>
                  <a:lnTo>
                    <a:pt x="1311" y="3313"/>
                  </a:lnTo>
                  <a:cubicBezTo>
                    <a:pt x="1155" y="3219"/>
                    <a:pt x="995" y="3149"/>
                    <a:pt x="860" y="3149"/>
                  </a:cubicBezTo>
                  <a:cubicBezTo>
                    <a:pt x="779" y="3149"/>
                    <a:pt x="708" y="3174"/>
                    <a:pt x="652" y="3234"/>
                  </a:cubicBezTo>
                  <a:cubicBezTo>
                    <a:pt x="627" y="3284"/>
                    <a:pt x="577" y="3309"/>
                    <a:pt x="527" y="3360"/>
                  </a:cubicBezTo>
                  <a:cubicBezTo>
                    <a:pt x="1" y="3936"/>
                    <a:pt x="1429" y="5289"/>
                    <a:pt x="1805" y="5590"/>
                  </a:cubicBezTo>
                  <a:cubicBezTo>
                    <a:pt x="2288" y="5941"/>
                    <a:pt x="2862" y="6062"/>
                    <a:pt x="3473" y="6062"/>
                  </a:cubicBezTo>
                  <a:cubicBezTo>
                    <a:pt x="4607" y="6062"/>
                    <a:pt x="5866" y="5645"/>
                    <a:pt x="6893" y="5515"/>
                  </a:cubicBezTo>
                  <a:cubicBezTo>
                    <a:pt x="9449" y="5189"/>
                    <a:pt x="12031" y="4989"/>
                    <a:pt x="14612" y="4863"/>
                  </a:cubicBezTo>
                  <a:cubicBezTo>
                    <a:pt x="19750" y="4613"/>
                    <a:pt x="24838" y="4462"/>
                    <a:pt x="29675" y="2558"/>
                  </a:cubicBezTo>
                  <a:cubicBezTo>
                    <a:pt x="30345" y="2310"/>
                    <a:pt x="28364" y="0"/>
                    <a:pt x="27667"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 name="Google Shape;1858;p66"/>
            <p:cNvSpPr/>
            <p:nvPr/>
          </p:nvSpPr>
          <p:spPr>
            <a:xfrm>
              <a:off x="4409400" y="3507550"/>
              <a:ext cx="682250" cy="94025"/>
            </a:xfrm>
            <a:custGeom>
              <a:avLst/>
              <a:gdLst/>
              <a:ahLst/>
              <a:cxnLst/>
              <a:rect l="l" t="t" r="r" b="b"/>
              <a:pathLst>
                <a:path w="27290" h="3761" extrusionOk="0">
                  <a:moveTo>
                    <a:pt x="25285" y="1"/>
                  </a:moveTo>
                  <a:cubicBezTo>
                    <a:pt x="17165" y="251"/>
                    <a:pt x="9044" y="477"/>
                    <a:pt x="949" y="702"/>
                  </a:cubicBezTo>
                  <a:cubicBezTo>
                    <a:pt x="0" y="727"/>
                    <a:pt x="1165" y="3760"/>
                    <a:pt x="2016" y="3760"/>
                  </a:cubicBezTo>
                  <a:cubicBezTo>
                    <a:pt x="2020" y="3760"/>
                    <a:pt x="2023" y="3760"/>
                    <a:pt x="2027" y="3760"/>
                  </a:cubicBezTo>
                  <a:cubicBezTo>
                    <a:pt x="9646" y="3525"/>
                    <a:pt x="17265" y="3312"/>
                    <a:pt x="24863" y="3100"/>
                  </a:cubicBezTo>
                  <a:lnTo>
                    <a:pt x="24863" y="3100"/>
                  </a:lnTo>
                  <a:cubicBezTo>
                    <a:pt x="25030" y="3255"/>
                    <a:pt x="25204" y="3348"/>
                    <a:pt x="25373" y="3348"/>
                  </a:cubicBezTo>
                  <a:cubicBezTo>
                    <a:pt x="25411" y="3348"/>
                    <a:pt x="25448" y="3344"/>
                    <a:pt x="25485" y="3334"/>
                  </a:cubicBezTo>
                  <a:lnTo>
                    <a:pt x="26538" y="3033"/>
                  </a:lnTo>
                  <a:cubicBezTo>
                    <a:pt x="27290" y="2833"/>
                    <a:pt x="26037" y="1"/>
                    <a:pt x="25285" y="1"/>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 name="Google Shape;1859;p66"/>
            <p:cNvSpPr/>
            <p:nvPr/>
          </p:nvSpPr>
          <p:spPr>
            <a:xfrm>
              <a:off x="4327875" y="3557000"/>
              <a:ext cx="818000" cy="104125"/>
            </a:xfrm>
            <a:custGeom>
              <a:avLst/>
              <a:gdLst/>
              <a:ahLst/>
              <a:cxnLst/>
              <a:rect l="l" t="t" r="r" b="b"/>
              <a:pathLst>
                <a:path w="32720" h="4165" extrusionOk="0">
                  <a:moveTo>
                    <a:pt x="29952" y="0"/>
                  </a:moveTo>
                  <a:cubicBezTo>
                    <a:pt x="29926" y="0"/>
                    <a:pt x="29900" y="1"/>
                    <a:pt x="29874" y="3"/>
                  </a:cubicBezTo>
                  <a:cubicBezTo>
                    <a:pt x="21416" y="652"/>
                    <a:pt x="12935" y="1193"/>
                    <a:pt x="4454" y="1648"/>
                  </a:cubicBezTo>
                  <a:lnTo>
                    <a:pt x="4454" y="1648"/>
                  </a:lnTo>
                  <a:cubicBezTo>
                    <a:pt x="4095" y="1453"/>
                    <a:pt x="3671" y="1328"/>
                    <a:pt x="3270" y="1328"/>
                  </a:cubicBezTo>
                  <a:cubicBezTo>
                    <a:pt x="3044" y="1328"/>
                    <a:pt x="2826" y="1368"/>
                    <a:pt x="2631" y="1456"/>
                  </a:cubicBezTo>
                  <a:cubicBezTo>
                    <a:pt x="2280" y="1607"/>
                    <a:pt x="1954" y="1757"/>
                    <a:pt x="1603" y="1907"/>
                  </a:cubicBezTo>
                  <a:cubicBezTo>
                    <a:pt x="0" y="2647"/>
                    <a:pt x="1698" y="4164"/>
                    <a:pt x="2804" y="4164"/>
                  </a:cubicBezTo>
                  <a:cubicBezTo>
                    <a:pt x="2822" y="4164"/>
                    <a:pt x="2839" y="4164"/>
                    <a:pt x="2857" y="4163"/>
                  </a:cubicBezTo>
                  <a:cubicBezTo>
                    <a:pt x="11239" y="3728"/>
                    <a:pt x="19621" y="3209"/>
                    <a:pt x="27984" y="2587"/>
                  </a:cubicBezTo>
                  <a:lnTo>
                    <a:pt x="27984" y="2587"/>
                  </a:lnTo>
                  <a:cubicBezTo>
                    <a:pt x="28355" y="2794"/>
                    <a:pt x="28798" y="2928"/>
                    <a:pt x="29213" y="2928"/>
                  </a:cubicBezTo>
                  <a:cubicBezTo>
                    <a:pt x="29429" y="2928"/>
                    <a:pt x="29637" y="2891"/>
                    <a:pt x="29824" y="2810"/>
                  </a:cubicBezTo>
                  <a:cubicBezTo>
                    <a:pt x="30250" y="2634"/>
                    <a:pt x="30701" y="2434"/>
                    <a:pt x="31127" y="2233"/>
                  </a:cubicBezTo>
                  <a:cubicBezTo>
                    <a:pt x="32719" y="1547"/>
                    <a:pt x="31080" y="0"/>
                    <a:pt x="29952"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 name="Google Shape;1860;p66"/>
            <p:cNvSpPr/>
            <p:nvPr/>
          </p:nvSpPr>
          <p:spPr>
            <a:xfrm>
              <a:off x="4492625" y="3568500"/>
              <a:ext cx="516700" cy="88850"/>
            </a:xfrm>
            <a:custGeom>
              <a:avLst/>
              <a:gdLst/>
              <a:ahLst/>
              <a:cxnLst/>
              <a:rect l="l" t="t" r="r" b="b"/>
              <a:pathLst>
                <a:path w="20668" h="3554" extrusionOk="0">
                  <a:moveTo>
                    <a:pt x="19918" y="0"/>
                  </a:moveTo>
                  <a:cubicBezTo>
                    <a:pt x="19858" y="0"/>
                    <a:pt x="19794" y="6"/>
                    <a:pt x="19725" y="19"/>
                  </a:cubicBezTo>
                  <a:cubicBezTo>
                    <a:pt x="14111" y="846"/>
                    <a:pt x="8447" y="1297"/>
                    <a:pt x="2758" y="1297"/>
                  </a:cubicBezTo>
                  <a:cubicBezTo>
                    <a:pt x="1956" y="1297"/>
                    <a:pt x="1204" y="1673"/>
                    <a:pt x="678" y="2300"/>
                  </a:cubicBezTo>
                  <a:cubicBezTo>
                    <a:pt x="402" y="2600"/>
                    <a:pt x="1" y="3553"/>
                    <a:pt x="803" y="3553"/>
                  </a:cubicBezTo>
                  <a:cubicBezTo>
                    <a:pt x="967" y="3553"/>
                    <a:pt x="1130" y="3554"/>
                    <a:pt x="1294" y="3554"/>
                  </a:cubicBezTo>
                  <a:cubicBezTo>
                    <a:pt x="7018" y="3554"/>
                    <a:pt x="12719" y="3127"/>
                    <a:pt x="18372" y="2274"/>
                  </a:cubicBezTo>
                  <a:cubicBezTo>
                    <a:pt x="19149" y="2174"/>
                    <a:pt x="19951" y="1673"/>
                    <a:pt x="20352" y="996"/>
                  </a:cubicBezTo>
                  <a:cubicBezTo>
                    <a:pt x="20667" y="478"/>
                    <a:pt x="20456" y="0"/>
                    <a:pt x="19918"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61" name="Google Shape;1861;p66"/>
          <p:cNvSpPr txBox="1">
            <a:spLocks noGrp="1"/>
          </p:cNvSpPr>
          <p:nvPr>
            <p:ph type="title"/>
          </p:nvPr>
        </p:nvSpPr>
        <p:spPr>
          <a:xfrm>
            <a:off x="1918650" y="1613852"/>
            <a:ext cx="5306700" cy="1794000"/>
          </a:xfrm>
          <a:prstGeom prst="rect">
            <a:avLst/>
          </a:prstGeom>
        </p:spPr>
        <p:txBody>
          <a:bodyPr spcFirstLastPara="1" wrap="square" lIns="0" tIns="0" rIns="0" bIns="0" anchor="t" anchorCtr="0">
            <a:noAutofit/>
          </a:bodyPr>
          <a:lstStyle/>
          <a:p>
            <a:pPr marL="0" lvl="0" indent="0" algn="ctr" rtl="0">
              <a:spcBef>
                <a:spcPts val="0"/>
              </a:spcBef>
              <a:spcAft>
                <a:spcPts val="0"/>
              </a:spcAft>
              <a:buClr>
                <a:schemeClr val="dk2"/>
              </a:buClr>
              <a:buSzPts val="1100"/>
              <a:buFont typeface="Arial"/>
              <a:buNone/>
            </a:pPr>
            <a:r>
              <a:rPr lang="en"/>
              <a:t>NAME OF THE SECTION</a:t>
            </a:r>
            <a:endParaRPr/>
          </a:p>
        </p:txBody>
      </p:sp>
      <p:sp>
        <p:nvSpPr>
          <p:cNvPr id="1862" name="Google Shape;1862;p66"/>
          <p:cNvSpPr txBox="1">
            <a:spLocks noGrp="1"/>
          </p:cNvSpPr>
          <p:nvPr>
            <p:ph type="title" idx="2"/>
          </p:nvPr>
        </p:nvSpPr>
        <p:spPr>
          <a:xfrm>
            <a:off x="3843750" y="591078"/>
            <a:ext cx="1456500" cy="816900"/>
          </a:xfrm>
          <a:prstGeom prst="rect">
            <a:avLst/>
          </a:prstGeom>
        </p:spPr>
        <p:txBody>
          <a:bodyPr spcFirstLastPara="1" wrap="square" lIns="0" tIns="0" rIns="0" bIns="0" anchor="t" anchorCtr="0">
            <a:noAutofit/>
          </a:bodyPr>
          <a:lstStyle/>
          <a:p>
            <a:pPr marL="0" lvl="0" indent="0" algn="ctr" rtl="0">
              <a:spcBef>
                <a:spcPts val="0"/>
              </a:spcBef>
              <a:spcAft>
                <a:spcPts val="0"/>
              </a:spcAft>
              <a:buNone/>
            </a:pPr>
            <a:r>
              <a:rPr lang="en"/>
              <a:t>01</a:t>
            </a:r>
            <a:endParaRPr/>
          </a:p>
        </p:txBody>
      </p:sp>
      <p:sp>
        <p:nvSpPr>
          <p:cNvPr id="1863" name="Google Shape;1863;p66"/>
          <p:cNvSpPr txBox="1">
            <a:spLocks noGrp="1"/>
          </p:cNvSpPr>
          <p:nvPr>
            <p:ph type="subTitle" idx="1"/>
          </p:nvPr>
        </p:nvSpPr>
        <p:spPr>
          <a:xfrm>
            <a:off x="3117150" y="3530226"/>
            <a:ext cx="2909700" cy="1073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2"/>
              </a:buClr>
              <a:buSzPts val="1100"/>
              <a:buFont typeface="Arial"/>
              <a:buNone/>
            </a:pPr>
            <a:r>
              <a:rPr lang="en"/>
              <a:t>You can enter a subtitle here if you need it</a:t>
            </a:r>
            <a:endParaRPr/>
          </a:p>
        </p:txBody>
      </p:sp>
      <p:grpSp>
        <p:nvGrpSpPr>
          <p:cNvPr id="1864" name="Google Shape;1864;p66"/>
          <p:cNvGrpSpPr/>
          <p:nvPr/>
        </p:nvGrpSpPr>
        <p:grpSpPr>
          <a:xfrm>
            <a:off x="3928443" y="1355106"/>
            <a:ext cx="1287126" cy="176025"/>
            <a:chOff x="4345425" y="2175475"/>
            <a:chExt cx="800750" cy="176025"/>
          </a:xfrm>
        </p:grpSpPr>
        <p:sp>
          <p:nvSpPr>
            <p:cNvPr id="1865" name="Google Shape;1865;p66"/>
            <p:cNvSpPr/>
            <p:nvPr/>
          </p:nvSpPr>
          <p:spPr>
            <a:xfrm>
              <a:off x="4351850" y="2175475"/>
              <a:ext cx="763000" cy="156275"/>
            </a:xfrm>
            <a:custGeom>
              <a:avLst/>
              <a:gdLst/>
              <a:ahLst/>
              <a:cxnLst/>
              <a:rect l="l" t="t" r="r" b="b"/>
              <a:pathLst>
                <a:path w="30520" h="6251" extrusionOk="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00FF00">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 name="Google Shape;1866;p66"/>
            <p:cNvSpPr/>
            <p:nvPr/>
          </p:nvSpPr>
          <p:spPr>
            <a:xfrm>
              <a:off x="4345425" y="2195925"/>
              <a:ext cx="800750" cy="155575"/>
            </a:xfrm>
            <a:custGeom>
              <a:avLst/>
              <a:gdLst/>
              <a:ahLst/>
              <a:cxnLst/>
              <a:rect l="l" t="t" r="r" b="b"/>
              <a:pathLst>
                <a:path w="32030" h="6223" extrusionOk="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00FF00">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67" name="Google Shape;1867;p66"/>
          <p:cNvGrpSpPr/>
          <p:nvPr/>
        </p:nvGrpSpPr>
        <p:grpSpPr>
          <a:xfrm>
            <a:off x="2225081" y="2378045"/>
            <a:ext cx="4693836" cy="176025"/>
            <a:chOff x="4345425" y="2175475"/>
            <a:chExt cx="800750" cy="176025"/>
          </a:xfrm>
        </p:grpSpPr>
        <p:sp>
          <p:nvSpPr>
            <p:cNvPr id="1868" name="Google Shape;1868;p66"/>
            <p:cNvSpPr/>
            <p:nvPr/>
          </p:nvSpPr>
          <p:spPr>
            <a:xfrm>
              <a:off x="4351850" y="2175475"/>
              <a:ext cx="763000" cy="156275"/>
            </a:xfrm>
            <a:custGeom>
              <a:avLst/>
              <a:gdLst/>
              <a:ahLst/>
              <a:cxnLst/>
              <a:rect l="l" t="t" r="r" b="b"/>
              <a:pathLst>
                <a:path w="30520" h="6251" extrusionOk="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00FF00">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 name="Google Shape;1869;p66"/>
            <p:cNvSpPr/>
            <p:nvPr/>
          </p:nvSpPr>
          <p:spPr>
            <a:xfrm>
              <a:off x="4345425" y="2195925"/>
              <a:ext cx="800750" cy="155575"/>
            </a:xfrm>
            <a:custGeom>
              <a:avLst/>
              <a:gdLst/>
              <a:ahLst/>
              <a:cxnLst/>
              <a:rect l="l" t="t" r="r" b="b"/>
              <a:pathLst>
                <a:path w="32030" h="6223" extrusionOk="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00FF00">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70" name="Google Shape;1870;p66"/>
          <p:cNvGrpSpPr/>
          <p:nvPr/>
        </p:nvGrpSpPr>
        <p:grpSpPr>
          <a:xfrm>
            <a:off x="3020244" y="3301332"/>
            <a:ext cx="3071997" cy="176025"/>
            <a:chOff x="4345425" y="2175475"/>
            <a:chExt cx="800750" cy="176025"/>
          </a:xfrm>
        </p:grpSpPr>
        <p:sp>
          <p:nvSpPr>
            <p:cNvPr id="1871" name="Google Shape;1871;p66"/>
            <p:cNvSpPr/>
            <p:nvPr/>
          </p:nvSpPr>
          <p:spPr>
            <a:xfrm>
              <a:off x="4351850" y="2175475"/>
              <a:ext cx="763000" cy="156275"/>
            </a:xfrm>
            <a:custGeom>
              <a:avLst/>
              <a:gdLst/>
              <a:ahLst/>
              <a:cxnLst/>
              <a:rect l="l" t="t" r="r" b="b"/>
              <a:pathLst>
                <a:path w="30520" h="6251" extrusionOk="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00FF00">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 name="Google Shape;1872;p66"/>
            <p:cNvSpPr/>
            <p:nvPr/>
          </p:nvSpPr>
          <p:spPr>
            <a:xfrm>
              <a:off x="4345425" y="2195925"/>
              <a:ext cx="800750" cy="155575"/>
            </a:xfrm>
            <a:custGeom>
              <a:avLst/>
              <a:gdLst/>
              <a:ahLst/>
              <a:cxnLst/>
              <a:rect l="l" t="t" r="r" b="b"/>
              <a:pathLst>
                <a:path w="32030" h="6223" extrusionOk="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00FF00">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73" name="Google Shape;1873;p66"/>
          <p:cNvGrpSpPr/>
          <p:nvPr/>
        </p:nvGrpSpPr>
        <p:grpSpPr>
          <a:xfrm rot="372491" flipH="1">
            <a:off x="1097518" y="3478413"/>
            <a:ext cx="595061" cy="675849"/>
            <a:chOff x="5464100" y="4208075"/>
            <a:chExt cx="494625" cy="579650"/>
          </a:xfrm>
        </p:grpSpPr>
        <p:sp>
          <p:nvSpPr>
            <p:cNvPr id="1874" name="Google Shape;1874;p66"/>
            <p:cNvSpPr/>
            <p:nvPr/>
          </p:nvSpPr>
          <p:spPr>
            <a:xfrm>
              <a:off x="5594650" y="4504850"/>
              <a:ext cx="341250" cy="255800"/>
            </a:xfrm>
            <a:custGeom>
              <a:avLst/>
              <a:gdLst/>
              <a:ahLst/>
              <a:cxnLst/>
              <a:rect l="l" t="t" r="r" b="b"/>
              <a:pathLst>
                <a:path w="13650" h="10232" extrusionOk="0">
                  <a:moveTo>
                    <a:pt x="11619" y="0"/>
                  </a:moveTo>
                  <a:cubicBezTo>
                    <a:pt x="11538" y="0"/>
                    <a:pt x="11454" y="19"/>
                    <a:pt x="11367" y="60"/>
                  </a:cubicBezTo>
                  <a:cubicBezTo>
                    <a:pt x="10774" y="356"/>
                    <a:pt x="10157" y="653"/>
                    <a:pt x="9587" y="973"/>
                  </a:cubicBezTo>
                  <a:cubicBezTo>
                    <a:pt x="8423" y="1657"/>
                    <a:pt x="7327" y="2388"/>
                    <a:pt x="6254" y="3209"/>
                  </a:cubicBezTo>
                  <a:cubicBezTo>
                    <a:pt x="4177" y="4784"/>
                    <a:pt x="2100" y="6359"/>
                    <a:pt x="0" y="7934"/>
                  </a:cubicBezTo>
                  <a:cubicBezTo>
                    <a:pt x="584" y="8864"/>
                    <a:pt x="1080" y="10231"/>
                    <a:pt x="2001" y="10231"/>
                  </a:cubicBezTo>
                  <a:cubicBezTo>
                    <a:pt x="2232" y="10231"/>
                    <a:pt x="2491" y="10145"/>
                    <a:pt x="2785" y="9943"/>
                  </a:cubicBezTo>
                  <a:cubicBezTo>
                    <a:pt x="3972" y="9121"/>
                    <a:pt x="5159" y="8300"/>
                    <a:pt x="6323" y="7478"/>
                  </a:cubicBezTo>
                  <a:cubicBezTo>
                    <a:pt x="7281" y="6816"/>
                    <a:pt x="13650" y="2867"/>
                    <a:pt x="13011" y="1726"/>
                  </a:cubicBezTo>
                  <a:cubicBezTo>
                    <a:pt x="12806" y="1338"/>
                    <a:pt x="12310" y="0"/>
                    <a:pt x="11619" y="0"/>
                  </a:cubicBezTo>
                  <a:close/>
                </a:path>
              </a:pathLst>
            </a:custGeom>
            <a:solidFill>
              <a:srgbClr val="00FF00">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 name="Google Shape;1875;p66"/>
            <p:cNvSpPr/>
            <p:nvPr/>
          </p:nvSpPr>
          <p:spPr>
            <a:xfrm>
              <a:off x="5518750" y="4363750"/>
              <a:ext cx="340700" cy="255675"/>
            </a:xfrm>
            <a:custGeom>
              <a:avLst/>
              <a:gdLst/>
              <a:ahLst/>
              <a:cxnLst/>
              <a:rect l="l" t="t" r="r" b="b"/>
              <a:pathLst>
                <a:path w="13628" h="10227" extrusionOk="0">
                  <a:moveTo>
                    <a:pt x="11606" y="0"/>
                  </a:moveTo>
                  <a:cubicBezTo>
                    <a:pt x="11522" y="0"/>
                    <a:pt x="11435" y="21"/>
                    <a:pt x="11345" y="66"/>
                  </a:cubicBezTo>
                  <a:cubicBezTo>
                    <a:pt x="10751" y="362"/>
                    <a:pt x="10158" y="659"/>
                    <a:pt x="9587" y="979"/>
                  </a:cubicBezTo>
                  <a:cubicBezTo>
                    <a:pt x="8423" y="1664"/>
                    <a:pt x="7304" y="2394"/>
                    <a:pt x="6232" y="3216"/>
                  </a:cubicBezTo>
                  <a:cubicBezTo>
                    <a:pt x="4155" y="4791"/>
                    <a:pt x="2077" y="6343"/>
                    <a:pt x="0" y="7940"/>
                  </a:cubicBezTo>
                  <a:cubicBezTo>
                    <a:pt x="563" y="8867"/>
                    <a:pt x="1054" y="10226"/>
                    <a:pt x="1967" y="10226"/>
                  </a:cubicBezTo>
                  <a:cubicBezTo>
                    <a:pt x="2201" y="10226"/>
                    <a:pt x="2464" y="10136"/>
                    <a:pt x="2762" y="9926"/>
                  </a:cubicBezTo>
                  <a:cubicBezTo>
                    <a:pt x="3949" y="9127"/>
                    <a:pt x="5136" y="8306"/>
                    <a:pt x="6323" y="7484"/>
                  </a:cubicBezTo>
                  <a:cubicBezTo>
                    <a:pt x="7282" y="6822"/>
                    <a:pt x="13627" y="2873"/>
                    <a:pt x="13011" y="1732"/>
                  </a:cubicBezTo>
                  <a:cubicBezTo>
                    <a:pt x="12787" y="1346"/>
                    <a:pt x="12292" y="0"/>
                    <a:pt x="11606" y="0"/>
                  </a:cubicBezTo>
                  <a:close/>
                </a:path>
              </a:pathLst>
            </a:custGeom>
            <a:solidFill>
              <a:srgbClr val="00FF00">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 name="Google Shape;1876;p66"/>
            <p:cNvSpPr/>
            <p:nvPr/>
          </p:nvSpPr>
          <p:spPr>
            <a:xfrm>
              <a:off x="5475950" y="4235275"/>
              <a:ext cx="281925" cy="269375"/>
            </a:xfrm>
            <a:custGeom>
              <a:avLst/>
              <a:gdLst/>
              <a:ahLst/>
              <a:cxnLst/>
              <a:rect l="l" t="t" r="r" b="b"/>
              <a:pathLst>
                <a:path w="11277" h="10775" extrusionOk="0">
                  <a:moveTo>
                    <a:pt x="1210" y="1"/>
                  </a:moveTo>
                  <a:cubicBezTo>
                    <a:pt x="1233" y="23"/>
                    <a:pt x="1233" y="46"/>
                    <a:pt x="1233" y="92"/>
                  </a:cubicBezTo>
                  <a:cubicBezTo>
                    <a:pt x="1005" y="3653"/>
                    <a:pt x="503" y="7213"/>
                    <a:pt x="0" y="10774"/>
                  </a:cubicBezTo>
                  <a:cubicBezTo>
                    <a:pt x="3607" y="7989"/>
                    <a:pt x="7396" y="5456"/>
                    <a:pt x="11276" y="3082"/>
                  </a:cubicBezTo>
                  <a:cubicBezTo>
                    <a:pt x="7967" y="1918"/>
                    <a:pt x="4634" y="868"/>
                    <a:pt x="1210" y="1"/>
                  </a:cubicBezTo>
                  <a:close/>
                </a:path>
              </a:pathLst>
            </a:custGeom>
            <a:solidFill>
              <a:srgbClr val="00FF00">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 name="Google Shape;1877;p66"/>
            <p:cNvSpPr/>
            <p:nvPr/>
          </p:nvSpPr>
          <p:spPr>
            <a:xfrm>
              <a:off x="5717000" y="4421125"/>
              <a:ext cx="42000" cy="94525"/>
            </a:xfrm>
            <a:custGeom>
              <a:avLst/>
              <a:gdLst/>
              <a:ahLst/>
              <a:cxnLst/>
              <a:rect l="l" t="t" r="r" b="b"/>
              <a:pathLst>
                <a:path w="1680" h="3781" extrusionOk="0">
                  <a:moveTo>
                    <a:pt x="1497" y="0"/>
                  </a:moveTo>
                  <a:cubicBezTo>
                    <a:pt x="1449" y="0"/>
                    <a:pt x="1398" y="23"/>
                    <a:pt x="1360" y="76"/>
                  </a:cubicBezTo>
                  <a:cubicBezTo>
                    <a:pt x="676" y="1103"/>
                    <a:pt x="265" y="2404"/>
                    <a:pt x="14" y="3614"/>
                  </a:cubicBezTo>
                  <a:cubicBezTo>
                    <a:pt x="0" y="3720"/>
                    <a:pt x="80" y="3780"/>
                    <a:pt x="162" y="3780"/>
                  </a:cubicBezTo>
                  <a:cubicBezTo>
                    <a:pt x="221" y="3780"/>
                    <a:pt x="282" y="3749"/>
                    <a:pt x="310" y="3683"/>
                  </a:cubicBezTo>
                  <a:cubicBezTo>
                    <a:pt x="698" y="2496"/>
                    <a:pt x="1201" y="1377"/>
                    <a:pt x="1634" y="213"/>
                  </a:cubicBezTo>
                  <a:cubicBezTo>
                    <a:pt x="1680" y="91"/>
                    <a:pt x="1594" y="0"/>
                    <a:pt x="1497" y="0"/>
                  </a:cubicBezTo>
                  <a:close/>
                </a:path>
              </a:pathLst>
            </a:custGeom>
            <a:solidFill>
              <a:srgbClr val="212A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 name="Google Shape;1878;p66"/>
            <p:cNvSpPr/>
            <p:nvPr/>
          </p:nvSpPr>
          <p:spPr>
            <a:xfrm>
              <a:off x="5750000" y="4392700"/>
              <a:ext cx="46925" cy="98950"/>
            </a:xfrm>
            <a:custGeom>
              <a:avLst/>
              <a:gdLst/>
              <a:ahLst/>
              <a:cxnLst/>
              <a:rect l="l" t="t" r="r" b="b"/>
              <a:pathLst>
                <a:path w="1877" h="3958" extrusionOk="0">
                  <a:moveTo>
                    <a:pt x="1669" y="1"/>
                  </a:moveTo>
                  <a:cubicBezTo>
                    <a:pt x="1627" y="1"/>
                    <a:pt x="1584" y="22"/>
                    <a:pt x="1547" y="72"/>
                  </a:cubicBezTo>
                  <a:cubicBezTo>
                    <a:pt x="771" y="1122"/>
                    <a:pt x="360" y="2446"/>
                    <a:pt x="40" y="3701"/>
                  </a:cubicBezTo>
                  <a:cubicBezTo>
                    <a:pt x="0" y="3860"/>
                    <a:pt x="130" y="3958"/>
                    <a:pt x="259" y="3958"/>
                  </a:cubicBezTo>
                  <a:cubicBezTo>
                    <a:pt x="353" y="3958"/>
                    <a:pt x="445" y="3907"/>
                    <a:pt x="474" y="3792"/>
                  </a:cubicBezTo>
                  <a:cubicBezTo>
                    <a:pt x="816" y="2560"/>
                    <a:pt x="1410" y="1464"/>
                    <a:pt x="1843" y="277"/>
                  </a:cubicBezTo>
                  <a:cubicBezTo>
                    <a:pt x="1877" y="145"/>
                    <a:pt x="1778" y="1"/>
                    <a:pt x="1669" y="1"/>
                  </a:cubicBezTo>
                  <a:close/>
                </a:path>
              </a:pathLst>
            </a:custGeom>
            <a:solidFill>
              <a:srgbClr val="212A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 name="Google Shape;1879;p66"/>
            <p:cNvSpPr/>
            <p:nvPr/>
          </p:nvSpPr>
          <p:spPr>
            <a:xfrm>
              <a:off x="5795175" y="4403700"/>
              <a:ext cx="30450" cy="52625"/>
            </a:xfrm>
            <a:custGeom>
              <a:avLst/>
              <a:gdLst/>
              <a:ahLst/>
              <a:cxnLst/>
              <a:rect l="l" t="t" r="r" b="b"/>
              <a:pathLst>
                <a:path w="1218" h="2105" extrusionOk="0">
                  <a:moveTo>
                    <a:pt x="977" y="1"/>
                  </a:moveTo>
                  <a:cubicBezTo>
                    <a:pt x="935" y="1"/>
                    <a:pt x="893" y="14"/>
                    <a:pt x="858" y="43"/>
                  </a:cubicBezTo>
                  <a:cubicBezTo>
                    <a:pt x="356" y="522"/>
                    <a:pt x="105" y="1138"/>
                    <a:pt x="14" y="1800"/>
                  </a:cubicBezTo>
                  <a:cubicBezTo>
                    <a:pt x="0" y="1988"/>
                    <a:pt x="160" y="2104"/>
                    <a:pt x="303" y="2104"/>
                  </a:cubicBezTo>
                  <a:cubicBezTo>
                    <a:pt x="404" y="2104"/>
                    <a:pt x="497" y="2046"/>
                    <a:pt x="516" y="1914"/>
                  </a:cubicBezTo>
                  <a:cubicBezTo>
                    <a:pt x="607" y="1321"/>
                    <a:pt x="835" y="773"/>
                    <a:pt x="1132" y="248"/>
                  </a:cubicBezTo>
                  <a:cubicBezTo>
                    <a:pt x="1217" y="112"/>
                    <a:pt x="1099" y="1"/>
                    <a:pt x="977" y="1"/>
                  </a:cubicBezTo>
                  <a:close/>
                </a:path>
              </a:pathLst>
            </a:custGeom>
            <a:solidFill>
              <a:srgbClr val="212A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 name="Google Shape;1880;p66"/>
            <p:cNvSpPr/>
            <p:nvPr/>
          </p:nvSpPr>
          <p:spPr>
            <a:xfrm>
              <a:off x="5783525" y="4580275"/>
              <a:ext cx="38225" cy="81675"/>
            </a:xfrm>
            <a:custGeom>
              <a:avLst/>
              <a:gdLst/>
              <a:ahLst/>
              <a:cxnLst/>
              <a:rect l="l" t="t" r="r" b="b"/>
              <a:pathLst>
                <a:path w="1529" h="3267" extrusionOk="0">
                  <a:moveTo>
                    <a:pt x="1258" y="1"/>
                  </a:moveTo>
                  <a:cubicBezTo>
                    <a:pt x="1191" y="1"/>
                    <a:pt x="1127" y="31"/>
                    <a:pt x="1096" y="101"/>
                  </a:cubicBezTo>
                  <a:cubicBezTo>
                    <a:pt x="845" y="649"/>
                    <a:pt x="617" y="1197"/>
                    <a:pt x="411" y="1745"/>
                  </a:cubicBezTo>
                  <a:cubicBezTo>
                    <a:pt x="251" y="2201"/>
                    <a:pt x="0" y="2680"/>
                    <a:pt x="23" y="3160"/>
                  </a:cubicBezTo>
                  <a:cubicBezTo>
                    <a:pt x="23" y="3231"/>
                    <a:pt x="77" y="3267"/>
                    <a:pt x="133" y="3267"/>
                  </a:cubicBezTo>
                  <a:cubicBezTo>
                    <a:pt x="168" y="3267"/>
                    <a:pt x="203" y="3254"/>
                    <a:pt x="229" y="3228"/>
                  </a:cubicBezTo>
                  <a:cubicBezTo>
                    <a:pt x="594" y="2863"/>
                    <a:pt x="754" y="2270"/>
                    <a:pt x="936" y="1790"/>
                  </a:cubicBezTo>
                  <a:cubicBezTo>
                    <a:pt x="1142" y="1288"/>
                    <a:pt x="1324" y="763"/>
                    <a:pt x="1484" y="261"/>
                  </a:cubicBezTo>
                  <a:cubicBezTo>
                    <a:pt x="1529" y="111"/>
                    <a:pt x="1387" y="1"/>
                    <a:pt x="1258" y="1"/>
                  </a:cubicBezTo>
                  <a:close/>
                </a:path>
              </a:pathLst>
            </a:custGeom>
            <a:solidFill>
              <a:srgbClr val="212A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 name="Google Shape;1881;p66"/>
            <p:cNvSpPr/>
            <p:nvPr/>
          </p:nvSpPr>
          <p:spPr>
            <a:xfrm>
              <a:off x="5824600" y="4544075"/>
              <a:ext cx="49675" cy="96575"/>
            </a:xfrm>
            <a:custGeom>
              <a:avLst/>
              <a:gdLst/>
              <a:ahLst/>
              <a:cxnLst/>
              <a:rect l="l" t="t" r="r" b="b"/>
              <a:pathLst>
                <a:path w="1987" h="3863" extrusionOk="0">
                  <a:moveTo>
                    <a:pt x="1601" y="1"/>
                  </a:moveTo>
                  <a:cubicBezTo>
                    <a:pt x="1166" y="1"/>
                    <a:pt x="939" y="623"/>
                    <a:pt x="800" y="1001"/>
                  </a:cubicBezTo>
                  <a:cubicBezTo>
                    <a:pt x="457" y="1846"/>
                    <a:pt x="115" y="2759"/>
                    <a:pt x="1" y="3672"/>
                  </a:cubicBezTo>
                  <a:cubicBezTo>
                    <a:pt x="1" y="3777"/>
                    <a:pt x="100" y="3863"/>
                    <a:pt x="188" y="3863"/>
                  </a:cubicBezTo>
                  <a:cubicBezTo>
                    <a:pt x="233" y="3863"/>
                    <a:pt x="274" y="3840"/>
                    <a:pt x="297" y="3786"/>
                  </a:cubicBezTo>
                  <a:cubicBezTo>
                    <a:pt x="526" y="3215"/>
                    <a:pt x="708" y="2645"/>
                    <a:pt x="914" y="2074"/>
                  </a:cubicBezTo>
                  <a:cubicBezTo>
                    <a:pt x="1028" y="1823"/>
                    <a:pt x="1439" y="385"/>
                    <a:pt x="1735" y="362"/>
                  </a:cubicBezTo>
                  <a:cubicBezTo>
                    <a:pt x="1918" y="362"/>
                    <a:pt x="1987" y="111"/>
                    <a:pt x="1804" y="43"/>
                  </a:cubicBezTo>
                  <a:cubicBezTo>
                    <a:pt x="1731" y="14"/>
                    <a:pt x="1664" y="1"/>
                    <a:pt x="1601" y="1"/>
                  </a:cubicBezTo>
                  <a:close/>
                </a:path>
              </a:pathLst>
            </a:custGeom>
            <a:solidFill>
              <a:srgbClr val="212A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 name="Google Shape;1882;p66"/>
            <p:cNvSpPr/>
            <p:nvPr/>
          </p:nvSpPr>
          <p:spPr>
            <a:xfrm>
              <a:off x="5876375" y="4540750"/>
              <a:ext cx="23725" cy="54675"/>
            </a:xfrm>
            <a:custGeom>
              <a:avLst/>
              <a:gdLst/>
              <a:ahLst/>
              <a:cxnLst/>
              <a:rect l="l" t="t" r="r" b="b"/>
              <a:pathLst>
                <a:path w="949" h="2187" extrusionOk="0">
                  <a:moveTo>
                    <a:pt x="772" y="1"/>
                  </a:moveTo>
                  <a:cubicBezTo>
                    <a:pt x="721" y="1"/>
                    <a:pt x="671" y="26"/>
                    <a:pt x="646" y="84"/>
                  </a:cubicBezTo>
                  <a:cubicBezTo>
                    <a:pt x="372" y="701"/>
                    <a:pt x="167" y="1317"/>
                    <a:pt x="30" y="2002"/>
                  </a:cubicBezTo>
                  <a:cubicBezTo>
                    <a:pt x="1" y="2103"/>
                    <a:pt x="101" y="2187"/>
                    <a:pt x="195" y="2187"/>
                  </a:cubicBezTo>
                  <a:cubicBezTo>
                    <a:pt x="249" y="2187"/>
                    <a:pt x="302" y="2159"/>
                    <a:pt x="326" y="2093"/>
                  </a:cubicBezTo>
                  <a:cubicBezTo>
                    <a:pt x="577" y="1477"/>
                    <a:pt x="783" y="838"/>
                    <a:pt x="920" y="176"/>
                  </a:cubicBezTo>
                  <a:cubicBezTo>
                    <a:pt x="949" y="75"/>
                    <a:pt x="859" y="1"/>
                    <a:pt x="772" y="1"/>
                  </a:cubicBezTo>
                  <a:close/>
                </a:path>
              </a:pathLst>
            </a:custGeom>
            <a:solidFill>
              <a:srgbClr val="212A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 name="Google Shape;1883;p66"/>
            <p:cNvSpPr/>
            <p:nvPr/>
          </p:nvSpPr>
          <p:spPr>
            <a:xfrm>
              <a:off x="5464100" y="4208075"/>
              <a:ext cx="334850" cy="317675"/>
            </a:xfrm>
            <a:custGeom>
              <a:avLst/>
              <a:gdLst/>
              <a:ahLst/>
              <a:cxnLst/>
              <a:rect l="l" t="t" r="r" b="b"/>
              <a:pathLst>
                <a:path w="13394" h="12707" extrusionOk="0">
                  <a:moveTo>
                    <a:pt x="2027" y="792"/>
                  </a:moveTo>
                  <a:cubicBezTo>
                    <a:pt x="5450" y="1682"/>
                    <a:pt x="8783" y="2732"/>
                    <a:pt x="12115" y="3896"/>
                  </a:cubicBezTo>
                  <a:cubicBezTo>
                    <a:pt x="8212" y="6270"/>
                    <a:pt x="4423" y="8804"/>
                    <a:pt x="817" y="11588"/>
                  </a:cubicBezTo>
                  <a:cubicBezTo>
                    <a:pt x="1319" y="8027"/>
                    <a:pt x="1821" y="4467"/>
                    <a:pt x="2049" y="906"/>
                  </a:cubicBezTo>
                  <a:cubicBezTo>
                    <a:pt x="2049" y="860"/>
                    <a:pt x="2049" y="838"/>
                    <a:pt x="2027" y="792"/>
                  </a:cubicBezTo>
                  <a:close/>
                  <a:moveTo>
                    <a:pt x="1919" y="0"/>
                  </a:moveTo>
                  <a:cubicBezTo>
                    <a:pt x="1586" y="0"/>
                    <a:pt x="1459" y="471"/>
                    <a:pt x="1707" y="678"/>
                  </a:cubicBezTo>
                  <a:cubicBezTo>
                    <a:pt x="1616" y="701"/>
                    <a:pt x="1547" y="769"/>
                    <a:pt x="1547" y="860"/>
                  </a:cubicBezTo>
                  <a:cubicBezTo>
                    <a:pt x="954" y="4649"/>
                    <a:pt x="566" y="8484"/>
                    <a:pt x="18" y="12273"/>
                  </a:cubicBezTo>
                  <a:cubicBezTo>
                    <a:pt x="0" y="12483"/>
                    <a:pt x="158" y="12707"/>
                    <a:pt x="355" y="12707"/>
                  </a:cubicBezTo>
                  <a:cubicBezTo>
                    <a:pt x="415" y="12707"/>
                    <a:pt x="479" y="12686"/>
                    <a:pt x="543" y="12638"/>
                  </a:cubicBezTo>
                  <a:cubicBezTo>
                    <a:pt x="4560" y="9534"/>
                    <a:pt x="8760" y="6658"/>
                    <a:pt x="13165" y="4124"/>
                  </a:cubicBezTo>
                  <a:cubicBezTo>
                    <a:pt x="13371" y="3987"/>
                    <a:pt x="13394" y="3577"/>
                    <a:pt x="13120" y="3485"/>
                  </a:cubicBezTo>
                  <a:cubicBezTo>
                    <a:pt x="9490" y="2139"/>
                    <a:pt x="5770" y="997"/>
                    <a:pt x="2027" y="16"/>
                  </a:cubicBezTo>
                  <a:cubicBezTo>
                    <a:pt x="1989" y="5"/>
                    <a:pt x="1953" y="0"/>
                    <a:pt x="1919" y="0"/>
                  </a:cubicBezTo>
                  <a:close/>
                </a:path>
              </a:pathLst>
            </a:custGeom>
            <a:solidFill>
              <a:srgbClr val="212A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 name="Google Shape;1884;p66"/>
            <p:cNvSpPr/>
            <p:nvPr/>
          </p:nvSpPr>
          <p:spPr>
            <a:xfrm>
              <a:off x="5495775" y="4342975"/>
              <a:ext cx="376800" cy="309500"/>
            </a:xfrm>
            <a:custGeom>
              <a:avLst/>
              <a:gdLst/>
              <a:ahLst/>
              <a:cxnLst/>
              <a:rect l="l" t="t" r="r" b="b"/>
              <a:pathLst>
                <a:path w="15072" h="12380" extrusionOk="0">
                  <a:moveTo>
                    <a:pt x="12525" y="1060"/>
                  </a:moveTo>
                  <a:cubicBezTo>
                    <a:pt x="13211" y="1060"/>
                    <a:pt x="13706" y="2403"/>
                    <a:pt x="13930" y="2768"/>
                  </a:cubicBezTo>
                  <a:cubicBezTo>
                    <a:pt x="14546" y="3933"/>
                    <a:pt x="8201" y="7858"/>
                    <a:pt x="7242" y="8520"/>
                  </a:cubicBezTo>
                  <a:cubicBezTo>
                    <a:pt x="6055" y="9342"/>
                    <a:pt x="4868" y="10164"/>
                    <a:pt x="3681" y="10986"/>
                  </a:cubicBezTo>
                  <a:cubicBezTo>
                    <a:pt x="3388" y="11187"/>
                    <a:pt x="3129" y="11274"/>
                    <a:pt x="2897" y="11274"/>
                  </a:cubicBezTo>
                  <a:cubicBezTo>
                    <a:pt x="1977" y="11274"/>
                    <a:pt x="1485" y="9907"/>
                    <a:pt x="919" y="8977"/>
                  </a:cubicBezTo>
                  <a:cubicBezTo>
                    <a:pt x="2996" y="7402"/>
                    <a:pt x="5074" y="5827"/>
                    <a:pt x="7151" y="4252"/>
                  </a:cubicBezTo>
                  <a:cubicBezTo>
                    <a:pt x="8223" y="3453"/>
                    <a:pt x="9342" y="2700"/>
                    <a:pt x="10483" y="2038"/>
                  </a:cubicBezTo>
                  <a:cubicBezTo>
                    <a:pt x="11077" y="1696"/>
                    <a:pt x="11670" y="1399"/>
                    <a:pt x="12264" y="1125"/>
                  </a:cubicBezTo>
                  <a:cubicBezTo>
                    <a:pt x="12354" y="1080"/>
                    <a:pt x="12441" y="1060"/>
                    <a:pt x="12525" y="1060"/>
                  </a:cubicBezTo>
                  <a:close/>
                  <a:moveTo>
                    <a:pt x="12828" y="1"/>
                  </a:moveTo>
                  <a:cubicBezTo>
                    <a:pt x="11774" y="1"/>
                    <a:pt x="10261" y="1278"/>
                    <a:pt x="9525" y="1741"/>
                  </a:cubicBezTo>
                  <a:cubicBezTo>
                    <a:pt x="6215" y="3818"/>
                    <a:pt x="3248" y="6512"/>
                    <a:pt x="189" y="8908"/>
                  </a:cubicBezTo>
                  <a:cubicBezTo>
                    <a:pt x="1" y="9059"/>
                    <a:pt x="139" y="9365"/>
                    <a:pt x="334" y="9365"/>
                  </a:cubicBezTo>
                  <a:cubicBezTo>
                    <a:pt x="375" y="9365"/>
                    <a:pt x="419" y="9351"/>
                    <a:pt x="463" y="9319"/>
                  </a:cubicBezTo>
                  <a:cubicBezTo>
                    <a:pt x="486" y="9296"/>
                    <a:pt x="509" y="9274"/>
                    <a:pt x="531" y="9251"/>
                  </a:cubicBezTo>
                  <a:cubicBezTo>
                    <a:pt x="1125" y="10278"/>
                    <a:pt x="1741" y="11282"/>
                    <a:pt x="2426" y="12241"/>
                  </a:cubicBezTo>
                  <a:cubicBezTo>
                    <a:pt x="2485" y="12329"/>
                    <a:pt x="2582" y="12380"/>
                    <a:pt x="2680" y="12380"/>
                  </a:cubicBezTo>
                  <a:cubicBezTo>
                    <a:pt x="2734" y="12380"/>
                    <a:pt x="2788" y="12365"/>
                    <a:pt x="2837" y="12332"/>
                  </a:cubicBezTo>
                  <a:cubicBezTo>
                    <a:pt x="6991" y="9662"/>
                    <a:pt x="11396" y="6968"/>
                    <a:pt x="14934" y="3453"/>
                  </a:cubicBezTo>
                  <a:cubicBezTo>
                    <a:pt x="15071" y="3316"/>
                    <a:pt x="15048" y="3111"/>
                    <a:pt x="14957" y="2951"/>
                  </a:cubicBezTo>
                  <a:cubicBezTo>
                    <a:pt x="14592" y="2266"/>
                    <a:pt x="13930" y="212"/>
                    <a:pt x="13085" y="29"/>
                  </a:cubicBezTo>
                  <a:cubicBezTo>
                    <a:pt x="13003" y="10"/>
                    <a:pt x="12917" y="1"/>
                    <a:pt x="12828" y="1"/>
                  </a:cubicBezTo>
                  <a:close/>
                </a:path>
              </a:pathLst>
            </a:custGeom>
            <a:solidFill>
              <a:srgbClr val="212A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 name="Google Shape;1885;p66"/>
            <p:cNvSpPr/>
            <p:nvPr/>
          </p:nvSpPr>
          <p:spPr>
            <a:xfrm>
              <a:off x="5582050" y="4477650"/>
              <a:ext cx="376675" cy="310075"/>
            </a:xfrm>
            <a:custGeom>
              <a:avLst/>
              <a:gdLst/>
              <a:ahLst/>
              <a:cxnLst/>
              <a:rect l="l" t="t" r="r" b="b"/>
              <a:pathLst>
                <a:path w="15067" h="12403" extrusionOk="0">
                  <a:moveTo>
                    <a:pt x="12512" y="1065"/>
                  </a:moveTo>
                  <a:cubicBezTo>
                    <a:pt x="13207" y="1065"/>
                    <a:pt x="13721" y="2403"/>
                    <a:pt x="13925" y="2791"/>
                  </a:cubicBezTo>
                  <a:cubicBezTo>
                    <a:pt x="14542" y="3932"/>
                    <a:pt x="8196" y="7881"/>
                    <a:pt x="7238" y="8543"/>
                  </a:cubicBezTo>
                  <a:cubicBezTo>
                    <a:pt x="6051" y="9365"/>
                    <a:pt x="4864" y="10186"/>
                    <a:pt x="3677" y="11008"/>
                  </a:cubicBezTo>
                  <a:cubicBezTo>
                    <a:pt x="3383" y="11210"/>
                    <a:pt x="3124" y="11297"/>
                    <a:pt x="2893" y="11297"/>
                  </a:cubicBezTo>
                  <a:cubicBezTo>
                    <a:pt x="1973" y="11297"/>
                    <a:pt x="1480" y="9930"/>
                    <a:pt x="915" y="8999"/>
                  </a:cubicBezTo>
                  <a:cubicBezTo>
                    <a:pt x="2992" y="7425"/>
                    <a:pt x="5069" y="5850"/>
                    <a:pt x="7169" y="4275"/>
                  </a:cubicBezTo>
                  <a:cubicBezTo>
                    <a:pt x="8219" y="3453"/>
                    <a:pt x="9338" y="2723"/>
                    <a:pt x="10502" y="2038"/>
                  </a:cubicBezTo>
                  <a:cubicBezTo>
                    <a:pt x="11072" y="1718"/>
                    <a:pt x="11666" y="1422"/>
                    <a:pt x="12259" y="1125"/>
                  </a:cubicBezTo>
                  <a:cubicBezTo>
                    <a:pt x="12346" y="1084"/>
                    <a:pt x="12430" y="1065"/>
                    <a:pt x="12512" y="1065"/>
                  </a:cubicBezTo>
                  <a:close/>
                  <a:moveTo>
                    <a:pt x="12827" y="1"/>
                  </a:moveTo>
                  <a:cubicBezTo>
                    <a:pt x="11773" y="1"/>
                    <a:pt x="10258" y="1300"/>
                    <a:pt x="9520" y="1764"/>
                  </a:cubicBezTo>
                  <a:cubicBezTo>
                    <a:pt x="6233" y="3841"/>
                    <a:pt x="3266" y="6512"/>
                    <a:pt x="207" y="8931"/>
                  </a:cubicBezTo>
                  <a:cubicBezTo>
                    <a:pt x="0" y="9082"/>
                    <a:pt x="135" y="9388"/>
                    <a:pt x="329" y="9388"/>
                  </a:cubicBezTo>
                  <a:cubicBezTo>
                    <a:pt x="371" y="9388"/>
                    <a:pt x="415" y="9374"/>
                    <a:pt x="459" y="9342"/>
                  </a:cubicBezTo>
                  <a:cubicBezTo>
                    <a:pt x="481" y="9319"/>
                    <a:pt x="504" y="9296"/>
                    <a:pt x="550" y="9273"/>
                  </a:cubicBezTo>
                  <a:cubicBezTo>
                    <a:pt x="1120" y="10301"/>
                    <a:pt x="1737" y="11282"/>
                    <a:pt x="2421" y="12263"/>
                  </a:cubicBezTo>
                  <a:cubicBezTo>
                    <a:pt x="2480" y="12352"/>
                    <a:pt x="2577" y="12402"/>
                    <a:pt x="2676" y="12402"/>
                  </a:cubicBezTo>
                  <a:cubicBezTo>
                    <a:pt x="2730" y="12402"/>
                    <a:pt x="2784" y="12387"/>
                    <a:pt x="2832" y="12355"/>
                  </a:cubicBezTo>
                  <a:cubicBezTo>
                    <a:pt x="7009" y="9661"/>
                    <a:pt x="11392" y="6968"/>
                    <a:pt x="14930" y="3476"/>
                  </a:cubicBezTo>
                  <a:cubicBezTo>
                    <a:pt x="15067" y="3339"/>
                    <a:pt x="15067" y="3111"/>
                    <a:pt x="14975" y="2951"/>
                  </a:cubicBezTo>
                  <a:cubicBezTo>
                    <a:pt x="14587" y="2289"/>
                    <a:pt x="13925" y="235"/>
                    <a:pt x="13081" y="29"/>
                  </a:cubicBezTo>
                  <a:cubicBezTo>
                    <a:pt x="13000" y="10"/>
                    <a:pt x="12915" y="1"/>
                    <a:pt x="12827" y="1"/>
                  </a:cubicBezTo>
                  <a:close/>
                </a:path>
              </a:pathLst>
            </a:custGeom>
            <a:solidFill>
              <a:srgbClr val="212A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86" name="Google Shape;1886;p66"/>
          <p:cNvGrpSpPr/>
          <p:nvPr/>
        </p:nvGrpSpPr>
        <p:grpSpPr>
          <a:xfrm rot="9456294">
            <a:off x="6849678" y="3273665"/>
            <a:ext cx="2306042" cy="512923"/>
            <a:chOff x="7051300" y="3461525"/>
            <a:chExt cx="2305989" cy="512912"/>
          </a:xfrm>
        </p:grpSpPr>
        <p:sp>
          <p:nvSpPr>
            <p:cNvPr id="1887" name="Google Shape;1887;p66"/>
            <p:cNvSpPr/>
            <p:nvPr/>
          </p:nvSpPr>
          <p:spPr>
            <a:xfrm>
              <a:off x="7075817" y="3564700"/>
              <a:ext cx="2271819" cy="396457"/>
            </a:xfrm>
            <a:custGeom>
              <a:avLst/>
              <a:gdLst/>
              <a:ahLst/>
              <a:cxnLst/>
              <a:rect l="l" t="t" r="r" b="b"/>
              <a:pathLst>
                <a:path w="46702" h="8150" extrusionOk="0">
                  <a:moveTo>
                    <a:pt x="46666" y="1"/>
                  </a:moveTo>
                  <a:lnTo>
                    <a:pt x="41068" y="704"/>
                  </a:lnTo>
                  <a:lnTo>
                    <a:pt x="39932" y="848"/>
                  </a:lnTo>
                  <a:lnTo>
                    <a:pt x="40221" y="3156"/>
                  </a:lnTo>
                  <a:lnTo>
                    <a:pt x="41357" y="3011"/>
                  </a:lnTo>
                  <a:lnTo>
                    <a:pt x="41303" y="2606"/>
                  </a:lnTo>
                  <a:lnTo>
                    <a:pt x="46702" y="271"/>
                  </a:lnTo>
                  <a:lnTo>
                    <a:pt x="46666" y="1"/>
                  </a:lnTo>
                  <a:close/>
                  <a:moveTo>
                    <a:pt x="1560" y="5644"/>
                  </a:moveTo>
                  <a:lnTo>
                    <a:pt x="1" y="5842"/>
                  </a:lnTo>
                  <a:lnTo>
                    <a:pt x="298" y="8149"/>
                  </a:lnTo>
                  <a:lnTo>
                    <a:pt x="1858" y="7960"/>
                  </a:lnTo>
                  <a:lnTo>
                    <a:pt x="1560" y="5644"/>
                  </a:lnTo>
                  <a:close/>
                </a:path>
              </a:pathLst>
            </a:custGeom>
            <a:solidFill>
              <a:srgbClr val="EE87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 name="Google Shape;1888;p66"/>
            <p:cNvSpPr/>
            <p:nvPr/>
          </p:nvSpPr>
          <p:spPr>
            <a:xfrm>
              <a:off x="7056554" y="3473929"/>
              <a:ext cx="2293709" cy="379334"/>
            </a:xfrm>
            <a:custGeom>
              <a:avLst/>
              <a:gdLst/>
              <a:ahLst/>
              <a:cxnLst/>
              <a:rect l="l" t="t" r="r" b="b"/>
              <a:pathLst>
                <a:path w="47152" h="7798" extrusionOk="0">
                  <a:moveTo>
                    <a:pt x="43312" y="1515"/>
                  </a:moveTo>
                  <a:cubicBezTo>
                    <a:pt x="43664" y="1533"/>
                    <a:pt x="43682" y="1687"/>
                    <a:pt x="43691" y="1741"/>
                  </a:cubicBezTo>
                  <a:cubicBezTo>
                    <a:pt x="43700" y="1858"/>
                    <a:pt x="43682" y="1993"/>
                    <a:pt x="43393" y="2029"/>
                  </a:cubicBezTo>
                  <a:cubicBezTo>
                    <a:pt x="43361" y="2033"/>
                    <a:pt x="43331" y="2035"/>
                    <a:pt x="43305" y="2035"/>
                  </a:cubicBezTo>
                  <a:cubicBezTo>
                    <a:pt x="43091" y="2035"/>
                    <a:pt x="43041" y="1916"/>
                    <a:pt x="43033" y="1804"/>
                  </a:cubicBezTo>
                  <a:cubicBezTo>
                    <a:pt x="43006" y="1623"/>
                    <a:pt x="43069" y="1542"/>
                    <a:pt x="43231" y="1515"/>
                  </a:cubicBezTo>
                  <a:close/>
                  <a:moveTo>
                    <a:pt x="42113" y="1308"/>
                  </a:moveTo>
                  <a:cubicBezTo>
                    <a:pt x="42366" y="1335"/>
                    <a:pt x="42501" y="1479"/>
                    <a:pt x="42537" y="1750"/>
                  </a:cubicBezTo>
                  <a:cubicBezTo>
                    <a:pt x="42546" y="1858"/>
                    <a:pt x="42528" y="1966"/>
                    <a:pt x="42474" y="2065"/>
                  </a:cubicBezTo>
                  <a:cubicBezTo>
                    <a:pt x="42420" y="2164"/>
                    <a:pt x="42348" y="2218"/>
                    <a:pt x="42239" y="2236"/>
                  </a:cubicBezTo>
                  <a:cubicBezTo>
                    <a:pt x="42209" y="2239"/>
                    <a:pt x="42181" y="2241"/>
                    <a:pt x="42154" y="2241"/>
                  </a:cubicBezTo>
                  <a:cubicBezTo>
                    <a:pt x="42019" y="2241"/>
                    <a:pt x="41924" y="2203"/>
                    <a:pt x="41879" y="2128"/>
                  </a:cubicBezTo>
                  <a:cubicBezTo>
                    <a:pt x="41861" y="2092"/>
                    <a:pt x="41843" y="2029"/>
                    <a:pt x="41825" y="1858"/>
                  </a:cubicBezTo>
                  <a:cubicBezTo>
                    <a:pt x="41762" y="1353"/>
                    <a:pt x="41969" y="1326"/>
                    <a:pt x="42041" y="1317"/>
                  </a:cubicBezTo>
                  <a:cubicBezTo>
                    <a:pt x="42059" y="1308"/>
                    <a:pt x="42086" y="1308"/>
                    <a:pt x="42113" y="1308"/>
                  </a:cubicBezTo>
                  <a:close/>
                  <a:moveTo>
                    <a:pt x="41221" y="1"/>
                  </a:moveTo>
                  <a:lnTo>
                    <a:pt x="39932" y="163"/>
                  </a:lnTo>
                  <a:lnTo>
                    <a:pt x="40256" y="2795"/>
                  </a:lnTo>
                  <a:lnTo>
                    <a:pt x="47152" y="1930"/>
                  </a:lnTo>
                  <a:lnTo>
                    <a:pt x="47080" y="1335"/>
                  </a:lnTo>
                  <a:lnTo>
                    <a:pt x="41275" y="425"/>
                  </a:lnTo>
                  <a:lnTo>
                    <a:pt x="41221" y="1"/>
                  </a:lnTo>
                  <a:close/>
                  <a:moveTo>
                    <a:pt x="1713" y="4941"/>
                  </a:moveTo>
                  <a:lnTo>
                    <a:pt x="0" y="5157"/>
                  </a:lnTo>
                  <a:lnTo>
                    <a:pt x="334" y="7798"/>
                  </a:lnTo>
                  <a:lnTo>
                    <a:pt x="2046" y="7582"/>
                  </a:lnTo>
                  <a:lnTo>
                    <a:pt x="1713" y="4941"/>
                  </a:lnTo>
                  <a:close/>
                </a:path>
              </a:pathLst>
            </a:custGeom>
            <a:solidFill>
              <a:srgbClr val="EEAE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 name="Google Shape;1889;p66"/>
            <p:cNvSpPr/>
            <p:nvPr/>
          </p:nvSpPr>
          <p:spPr>
            <a:xfrm>
              <a:off x="9084585" y="3533956"/>
              <a:ext cx="102106" cy="52683"/>
            </a:xfrm>
            <a:custGeom>
              <a:avLst/>
              <a:gdLst/>
              <a:ahLst/>
              <a:cxnLst/>
              <a:rect l="l" t="t" r="r" b="b"/>
              <a:pathLst>
                <a:path w="2099" h="1083" extrusionOk="0">
                  <a:moveTo>
                    <a:pt x="1621" y="200"/>
                  </a:moveTo>
                  <a:cubicBezTo>
                    <a:pt x="1351" y="200"/>
                    <a:pt x="1233" y="326"/>
                    <a:pt x="1261" y="579"/>
                  </a:cubicBezTo>
                  <a:cubicBezTo>
                    <a:pt x="1284" y="782"/>
                    <a:pt x="1402" y="883"/>
                    <a:pt x="1609" y="883"/>
                  </a:cubicBezTo>
                  <a:cubicBezTo>
                    <a:pt x="1641" y="883"/>
                    <a:pt x="1675" y="881"/>
                    <a:pt x="1711" y="876"/>
                  </a:cubicBezTo>
                  <a:cubicBezTo>
                    <a:pt x="1982" y="840"/>
                    <a:pt x="2099" y="714"/>
                    <a:pt x="2072" y="498"/>
                  </a:cubicBezTo>
                  <a:cubicBezTo>
                    <a:pt x="2054" y="317"/>
                    <a:pt x="1900" y="218"/>
                    <a:pt x="1621" y="200"/>
                  </a:cubicBezTo>
                  <a:close/>
                  <a:moveTo>
                    <a:pt x="397" y="1"/>
                  </a:moveTo>
                  <a:cubicBezTo>
                    <a:pt x="115" y="1"/>
                    <a:pt x="1" y="217"/>
                    <a:pt x="53" y="633"/>
                  </a:cubicBezTo>
                  <a:cubicBezTo>
                    <a:pt x="71" y="777"/>
                    <a:pt x="89" y="867"/>
                    <a:pt x="116" y="921"/>
                  </a:cubicBezTo>
                  <a:cubicBezTo>
                    <a:pt x="182" y="1032"/>
                    <a:pt x="290" y="1082"/>
                    <a:pt x="446" y="1082"/>
                  </a:cubicBezTo>
                  <a:cubicBezTo>
                    <a:pt x="481" y="1082"/>
                    <a:pt x="518" y="1079"/>
                    <a:pt x="557" y="1075"/>
                  </a:cubicBezTo>
                  <a:cubicBezTo>
                    <a:pt x="693" y="1066"/>
                    <a:pt x="783" y="993"/>
                    <a:pt x="846" y="867"/>
                  </a:cubicBezTo>
                  <a:cubicBezTo>
                    <a:pt x="909" y="750"/>
                    <a:pt x="936" y="633"/>
                    <a:pt x="918" y="507"/>
                  </a:cubicBezTo>
                  <a:cubicBezTo>
                    <a:pt x="882" y="200"/>
                    <a:pt x="720" y="29"/>
                    <a:pt x="431" y="2"/>
                  </a:cubicBezTo>
                  <a:cubicBezTo>
                    <a:pt x="419" y="1"/>
                    <a:pt x="408" y="1"/>
                    <a:pt x="397" y="1"/>
                  </a:cubicBezTo>
                  <a:close/>
                </a:path>
              </a:pathLst>
            </a:custGeom>
            <a:solidFill>
              <a:srgbClr val="EECA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 name="Google Shape;1890;p66"/>
            <p:cNvSpPr/>
            <p:nvPr/>
          </p:nvSpPr>
          <p:spPr>
            <a:xfrm>
              <a:off x="7151702" y="3605512"/>
              <a:ext cx="1882416" cy="359584"/>
            </a:xfrm>
            <a:custGeom>
              <a:avLst/>
              <a:gdLst/>
              <a:ahLst/>
              <a:cxnLst/>
              <a:rect l="l" t="t" r="r" b="b"/>
              <a:pathLst>
                <a:path w="38697" h="7392" extrusionOk="0">
                  <a:moveTo>
                    <a:pt x="38372" y="0"/>
                  </a:moveTo>
                  <a:lnTo>
                    <a:pt x="25555" y="1614"/>
                  </a:lnTo>
                  <a:cubicBezTo>
                    <a:pt x="25645" y="2506"/>
                    <a:pt x="25104" y="3353"/>
                    <a:pt x="23932" y="4156"/>
                  </a:cubicBezTo>
                  <a:cubicBezTo>
                    <a:pt x="23752" y="4282"/>
                    <a:pt x="23563" y="4399"/>
                    <a:pt x="23373" y="4507"/>
                  </a:cubicBezTo>
                  <a:lnTo>
                    <a:pt x="38697" y="2587"/>
                  </a:lnTo>
                  <a:lnTo>
                    <a:pt x="38661" y="2317"/>
                  </a:lnTo>
                  <a:lnTo>
                    <a:pt x="38372" y="0"/>
                  </a:lnTo>
                  <a:close/>
                  <a:moveTo>
                    <a:pt x="12593" y="3236"/>
                  </a:moveTo>
                  <a:lnTo>
                    <a:pt x="0" y="4805"/>
                  </a:lnTo>
                  <a:lnTo>
                    <a:pt x="298" y="7121"/>
                  </a:lnTo>
                  <a:lnTo>
                    <a:pt x="325" y="7392"/>
                  </a:lnTo>
                  <a:lnTo>
                    <a:pt x="15423" y="5499"/>
                  </a:lnTo>
                  <a:cubicBezTo>
                    <a:pt x="15207" y="5445"/>
                    <a:pt x="14999" y="5381"/>
                    <a:pt x="14792" y="5300"/>
                  </a:cubicBezTo>
                  <a:cubicBezTo>
                    <a:pt x="13458" y="4814"/>
                    <a:pt x="12728" y="4129"/>
                    <a:pt x="12593" y="3236"/>
                  </a:cubicBezTo>
                  <a:close/>
                </a:path>
              </a:pathLst>
            </a:custGeom>
            <a:solidFill>
              <a:srgbClr val="D767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 name="Google Shape;1891;p66"/>
            <p:cNvSpPr/>
            <p:nvPr/>
          </p:nvSpPr>
          <p:spPr>
            <a:xfrm>
              <a:off x="7764232" y="3683976"/>
              <a:ext cx="634963" cy="189034"/>
            </a:xfrm>
            <a:custGeom>
              <a:avLst/>
              <a:gdLst/>
              <a:ahLst/>
              <a:cxnLst/>
              <a:rect l="l" t="t" r="r" b="b"/>
              <a:pathLst>
                <a:path w="13053" h="3886" extrusionOk="0">
                  <a:moveTo>
                    <a:pt x="12963" y="1"/>
                  </a:moveTo>
                  <a:lnTo>
                    <a:pt x="1" y="1623"/>
                  </a:lnTo>
                  <a:cubicBezTo>
                    <a:pt x="136" y="2516"/>
                    <a:pt x="866" y="3201"/>
                    <a:pt x="2200" y="3687"/>
                  </a:cubicBezTo>
                  <a:cubicBezTo>
                    <a:pt x="2407" y="3768"/>
                    <a:pt x="2615" y="3832"/>
                    <a:pt x="2831" y="3886"/>
                  </a:cubicBezTo>
                  <a:lnTo>
                    <a:pt x="10781" y="2894"/>
                  </a:lnTo>
                  <a:cubicBezTo>
                    <a:pt x="10971" y="2786"/>
                    <a:pt x="11160" y="2669"/>
                    <a:pt x="11340" y="2543"/>
                  </a:cubicBezTo>
                  <a:cubicBezTo>
                    <a:pt x="12512" y="1740"/>
                    <a:pt x="13053" y="893"/>
                    <a:pt x="12963" y="1"/>
                  </a:cubicBezTo>
                  <a:close/>
                </a:path>
              </a:pathLst>
            </a:custGeom>
            <a:solidFill>
              <a:srgbClr val="C2BC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 name="Google Shape;1892;p66"/>
            <p:cNvSpPr/>
            <p:nvPr/>
          </p:nvSpPr>
          <p:spPr>
            <a:xfrm>
              <a:off x="7758540" y="3565575"/>
              <a:ext cx="636277" cy="197401"/>
            </a:xfrm>
            <a:custGeom>
              <a:avLst/>
              <a:gdLst/>
              <a:ahLst/>
              <a:cxnLst/>
              <a:rect l="l" t="t" r="r" b="b"/>
              <a:pathLst>
                <a:path w="13080" h="4058" extrusionOk="0">
                  <a:moveTo>
                    <a:pt x="9997" y="1"/>
                  </a:moveTo>
                  <a:lnTo>
                    <a:pt x="2506" y="938"/>
                  </a:lnTo>
                  <a:cubicBezTo>
                    <a:pt x="2227" y="1092"/>
                    <a:pt x="1966" y="1245"/>
                    <a:pt x="1722" y="1407"/>
                  </a:cubicBezTo>
                  <a:cubicBezTo>
                    <a:pt x="532" y="2218"/>
                    <a:pt x="0" y="3093"/>
                    <a:pt x="118" y="4012"/>
                  </a:cubicBezTo>
                  <a:cubicBezTo>
                    <a:pt x="118" y="4030"/>
                    <a:pt x="118" y="4039"/>
                    <a:pt x="118" y="4057"/>
                  </a:cubicBezTo>
                  <a:lnTo>
                    <a:pt x="13080" y="2435"/>
                  </a:lnTo>
                  <a:cubicBezTo>
                    <a:pt x="13071" y="2417"/>
                    <a:pt x="13071" y="2408"/>
                    <a:pt x="13071" y="2390"/>
                  </a:cubicBezTo>
                  <a:cubicBezTo>
                    <a:pt x="12953" y="1470"/>
                    <a:pt x="12223" y="758"/>
                    <a:pt x="10871" y="262"/>
                  </a:cubicBezTo>
                  <a:cubicBezTo>
                    <a:pt x="10583" y="172"/>
                    <a:pt x="10294" y="82"/>
                    <a:pt x="999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 name="Google Shape;1893;p66"/>
            <p:cNvSpPr/>
            <p:nvPr/>
          </p:nvSpPr>
          <p:spPr>
            <a:xfrm>
              <a:off x="7130639" y="3466487"/>
              <a:ext cx="1892096" cy="377145"/>
            </a:xfrm>
            <a:custGeom>
              <a:avLst/>
              <a:gdLst/>
              <a:ahLst/>
              <a:cxnLst/>
              <a:rect l="l" t="t" r="r" b="b"/>
              <a:pathLst>
                <a:path w="38896" h="7753" extrusionOk="0">
                  <a:moveTo>
                    <a:pt x="38526" y="1"/>
                  </a:moveTo>
                  <a:lnTo>
                    <a:pt x="22896" y="1957"/>
                  </a:lnTo>
                  <a:lnTo>
                    <a:pt x="22878" y="2110"/>
                  </a:lnTo>
                  <a:cubicBezTo>
                    <a:pt x="23175" y="2191"/>
                    <a:pt x="23464" y="2281"/>
                    <a:pt x="23752" y="2371"/>
                  </a:cubicBezTo>
                  <a:cubicBezTo>
                    <a:pt x="25068" y="2858"/>
                    <a:pt x="25789" y="3552"/>
                    <a:pt x="25907" y="4481"/>
                  </a:cubicBezTo>
                  <a:lnTo>
                    <a:pt x="25916" y="4553"/>
                  </a:lnTo>
                  <a:lnTo>
                    <a:pt x="38896" y="2930"/>
                  </a:lnTo>
                  <a:lnTo>
                    <a:pt x="38526" y="1"/>
                  </a:lnTo>
                  <a:close/>
                  <a:moveTo>
                    <a:pt x="15405" y="2903"/>
                  </a:moveTo>
                  <a:lnTo>
                    <a:pt x="1" y="4823"/>
                  </a:lnTo>
                  <a:lnTo>
                    <a:pt x="370" y="7753"/>
                  </a:lnTo>
                  <a:lnTo>
                    <a:pt x="13035" y="6166"/>
                  </a:lnTo>
                  <a:lnTo>
                    <a:pt x="13107" y="6121"/>
                  </a:lnTo>
                  <a:lnTo>
                    <a:pt x="13098" y="6040"/>
                  </a:lnTo>
                  <a:cubicBezTo>
                    <a:pt x="12990" y="5157"/>
                    <a:pt x="13521" y="4300"/>
                    <a:pt x="14675" y="3507"/>
                  </a:cubicBezTo>
                  <a:cubicBezTo>
                    <a:pt x="14910" y="3354"/>
                    <a:pt x="15171" y="3192"/>
                    <a:pt x="15450" y="3047"/>
                  </a:cubicBezTo>
                  <a:lnTo>
                    <a:pt x="15405" y="2903"/>
                  </a:lnTo>
                  <a:close/>
                </a:path>
              </a:pathLst>
            </a:custGeom>
            <a:solidFill>
              <a:srgbClr val="EE87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 name="Google Shape;1894;p66"/>
            <p:cNvSpPr/>
            <p:nvPr/>
          </p:nvSpPr>
          <p:spPr>
            <a:xfrm>
              <a:off x="8992842" y="3474999"/>
              <a:ext cx="35997" cy="141362"/>
            </a:xfrm>
            <a:custGeom>
              <a:avLst/>
              <a:gdLst/>
              <a:ahLst/>
              <a:cxnLst/>
              <a:rect l="l" t="t" r="r" b="b"/>
              <a:pathLst>
                <a:path w="740" h="2906" extrusionOk="0">
                  <a:moveTo>
                    <a:pt x="218" y="0"/>
                  </a:moveTo>
                  <a:cubicBezTo>
                    <a:pt x="203" y="0"/>
                    <a:pt x="187" y="2"/>
                    <a:pt x="172" y="6"/>
                  </a:cubicBezTo>
                  <a:cubicBezTo>
                    <a:pt x="73" y="24"/>
                    <a:pt x="1" y="123"/>
                    <a:pt x="19" y="231"/>
                  </a:cubicBezTo>
                  <a:cubicBezTo>
                    <a:pt x="91" y="637"/>
                    <a:pt x="163" y="1052"/>
                    <a:pt x="217" y="1466"/>
                  </a:cubicBezTo>
                  <a:cubicBezTo>
                    <a:pt x="271" y="1881"/>
                    <a:pt x="334" y="2296"/>
                    <a:pt x="334" y="2710"/>
                  </a:cubicBezTo>
                  <a:cubicBezTo>
                    <a:pt x="334" y="2728"/>
                    <a:pt x="334" y="2746"/>
                    <a:pt x="334" y="2764"/>
                  </a:cubicBezTo>
                  <a:cubicBezTo>
                    <a:pt x="357" y="2848"/>
                    <a:pt x="437" y="2906"/>
                    <a:pt x="527" y="2906"/>
                  </a:cubicBezTo>
                  <a:cubicBezTo>
                    <a:pt x="543" y="2906"/>
                    <a:pt x="561" y="2904"/>
                    <a:pt x="578" y="2899"/>
                  </a:cubicBezTo>
                  <a:cubicBezTo>
                    <a:pt x="677" y="2872"/>
                    <a:pt x="740" y="2764"/>
                    <a:pt x="713" y="2665"/>
                  </a:cubicBezTo>
                  <a:cubicBezTo>
                    <a:pt x="614" y="2259"/>
                    <a:pt x="569" y="1845"/>
                    <a:pt x="523" y="1430"/>
                  </a:cubicBezTo>
                  <a:cubicBezTo>
                    <a:pt x="469" y="1016"/>
                    <a:pt x="433" y="601"/>
                    <a:pt x="406" y="177"/>
                  </a:cubicBezTo>
                  <a:cubicBezTo>
                    <a:pt x="406" y="168"/>
                    <a:pt x="406" y="168"/>
                    <a:pt x="397" y="159"/>
                  </a:cubicBezTo>
                  <a:cubicBezTo>
                    <a:pt x="382" y="67"/>
                    <a:pt x="307" y="0"/>
                    <a:pt x="21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 name="Google Shape;1895;p66"/>
            <p:cNvSpPr/>
            <p:nvPr/>
          </p:nvSpPr>
          <p:spPr>
            <a:xfrm>
              <a:off x="8234282" y="3461525"/>
              <a:ext cx="850704" cy="234469"/>
            </a:xfrm>
            <a:custGeom>
              <a:avLst/>
              <a:gdLst/>
              <a:ahLst/>
              <a:cxnLst/>
              <a:rect l="l" t="t" r="r" b="b"/>
              <a:pathLst>
                <a:path w="17488" h="4820" extrusionOk="0">
                  <a:moveTo>
                    <a:pt x="15781" y="1"/>
                  </a:moveTo>
                  <a:cubicBezTo>
                    <a:pt x="15770" y="1"/>
                    <a:pt x="15759" y="2"/>
                    <a:pt x="15748" y="4"/>
                  </a:cubicBezTo>
                  <a:lnTo>
                    <a:pt x="190" y="1951"/>
                  </a:lnTo>
                  <a:cubicBezTo>
                    <a:pt x="118" y="1960"/>
                    <a:pt x="55" y="2005"/>
                    <a:pt x="28" y="2086"/>
                  </a:cubicBezTo>
                  <a:cubicBezTo>
                    <a:pt x="1" y="2185"/>
                    <a:pt x="55" y="2293"/>
                    <a:pt x="163" y="2329"/>
                  </a:cubicBezTo>
                  <a:cubicBezTo>
                    <a:pt x="334" y="2356"/>
                    <a:pt x="505" y="2401"/>
                    <a:pt x="668" y="2437"/>
                  </a:cubicBezTo>
                  <a:cubicBezTo>
                    <a:pt x="839" y="2473"/>
                    <a:pt x="1010" y="2509"/>
                    <a:pt x="1172" y="2564"/>
                  </a:cubicBezTo>
                  <a:cubicBezTo>
                    <a:pt x="1488" y="2672"/>
                    <a:pt x="1812" y="2807"/>
                    <a:pt x="2101" y="2987"/>
                  </a:cubicBezTo>
                  <a:cubicBezTo>
                    <a:pt x="2245" y="3077"/>
                    <a:pt x="2380" y="3176"/>
                    <a:pt x="2506" y="3294"/>
                  </a:cubicBezTo>
                  <a:cubicBezTo>
                    <a:pt x="2642" y="3393"/>
                    <a:pt x="2750" y="3528"/>
                    <a:pt x="2849" y="3663"/>
                  </a:cubicBezTo>
                  <a:cubicBezTo>
                    <a:pt x="3038" y="3934"/>
                    <a:pt x="3137" y="4267"/>
                    <a:pt x="3101" y="4592"/>
                  </a:cubicBezTo>
                  <a:cubicBezTo>
                    <a:pt x="3101" y="4628"/>
                    <a:pt x="3101" y="4655"/>
                    <a:pt x="3110" y="4682"/>
                  </a:cubicBezTo>
                  <a:cubicBezTo>
                    <a:pt x="3139" y="4767"/>
                    <a:pt x="3218" y="4819"/>
                    <a:pt x="3304" y="4819"/>
                  </a:cubicBezTo>
                  <a:cubicBezTo>
                    <a:pt x="3326" y="4819"/>
                    <a:pt x="3349" y="4816"/>
                    <a:pt x="3372" y="4808"/>
                  </a:cubicBezTo>
                  <a:cubicBezTo>
                    <a:pt x="3471" y="4772"/>
                    <a:pt x="3525" y="4655"/>
                    <a:pt x="3489" y="4547"/>
                  </a:cubicBezTo>
                  <a:cubicBezTo>
                    <a:pt x="3426" y="4366"/>
                    <a:pt x="3372" y="4186"/>
                    <a:pt x="3282" y="4024"/>
                  </a:cubicBezTo>
                  <a:cubicBezTo>
                    <a:pt x="3201" y="3853"/>
                    <a:pt x="3101" y="3699"/>
                    <a:pt x="2984" y="3555"/>
                  </a:cubicBezTo>
                  <a:cubicBezTo>
                    <a:pt x="2768" y="3276"/>
                    <a:pt x="2497" y="3032"/>
                    <a:pt x="2200" y="2834"/>
                  </a:cubicBezTo>
                  <a:cubicBezTo>
                    <a:pt x="1903" y="2645"/>
                    <a:pt x="1578" y="2482"/>
                    <a:pt x="1254" y="2338"/>
                  </a:cubicBezTo>
                  <a:cubicBezTo>
                    <a:pt x="1170" y="2301"/>
                    <a:pt x="1086" y="2267"/>
                    <a:pt x="1002" y="2233"/>
                  </a:cubicBezTo>
                  <a:lnTo>
                    <a:pt x="1002" y="2233"/>
                  </a:lnTo>
                  <a:lnTo>
                    <a:pt x="15600" y="406"/>
                  </a:lnTo>
                  <a:lnTo>
                    <a:pt x="15600" y="406"/>
                  </a:lnTo>
                  <a:lnTo>
                    <a:pt x="15613" y="508"/>
                  </a:lnTo>
                  <a:lnTo>
                    <a:pt x="15667" y="617"/>
                  </a:lnTo>
                  <a:cubicBezTo>
                    <a:pt x="15686" y="660"/>
                    <a:pt x="15726" y="687"/>
                    <a:pt x="15770" y="687"/>
                  </a:cubicBezTo>
                  <a:cubicBezTo>
                    <a:pt x="15790" y="687"/>
                    <a:pt x="15810" y="682"/>
                    <a:pt x="15829" y="671"/>
                  </a:cubicBezTo>
                  <a:cubicBezTo>
                    <a:pt x="16009" y="589"/>
                    <a:pt x="16199" y="553"/>
                    <a:pt x="16388" y="526"/>
                  </a:cubicBezTo>
                  <a:cubicBezTo>
                    <a:pt x="16483" y="517"/>
                    <a:pt x="16577" y="511"/>
                    <a:pt x="16673" y="511"/>
                  </a:cubicBezTo>
                  <a:cubicBezTo>
                    <a:pt x="16710" y="511"/>
                    <a:pt x="16747" y="512"/>
                    <a:pt x="16784" y="514"/>
                  </a:cubicBezTo>
                  <a:lnTo>
                    <a:pt x="16784" y="514"/>
                  </a:lnTo>
                  <a:cubicBezTo>
                    <a:pt x="16865" y="872"/>
                    <a:pt x="16927" y="1235"/>
                    <a:pt x="16983" y="1599"/>
                  </a:cubicBezTo>
                  <a:cubicBezTo>
                    <a:pt x="17037" y="2005"/>
                    <a:pt x="17109" y="2419"/>
                    <a:pt x="17064" y="2843"/>
                  </a:cubicBezTo>
                  <a:cubicBezTo>
                    <a:pt x="17055" y="2879"/>
                    <a:pt x="17064" y="2906"/>
                    <a:pt x="17073" y="2933"/>
                  </a:cubicBezTo>
                  <a:cubicBezTo>
                    <a:pt x="17100" y="3015"/>
                    <a:pt x="17175" y="3066"/>
                    <a:pt x="17252" y="3066"/>
                  </a:cubicBezTo>
                  <a:cubicBezTo>
                    <a:pt x="17277" y="3066"/>
                    <a:pt x="17301" y="3061"/>
                    <a:pt x="17325" y="3050"/>
                  </a:cubicBezTo>
                  <a:cubicBezTo>
                    <a:pt x="17433" y="3014"/>
                    <a:pt x="17488" y="2897"/>
                    <a:pt x="17442" y="2798"/>
                  </a:cubicBezTo>
                  <a:cubicBezTo>
                    <a:pt x="17298" y="2392"/>
                    <a:pt x="17262" y="1978"/>
                    <a:pt x="17217" y="1563"/>
                  </a:cubicBezTo>
                  <a:cubicBezTo>
                    <a:pt x="17172" y="1148"/>
                    <a:pt x="17145" y="734"/>
                    <a:pt x="17136" y="319"/>
                  </a:cubicBezTo>
                  <a:cubicBezTo>
                    <a:pt x="17136" y="220"/>
                    <a:pt x="17055" y="148"/>
                    <a:pt x="16965" y="148"/>
                  </a:cubicBezTo>
                  <a:lnTo>
                    <a:pt x="16920" y="148"/>
                  </a:lnTo>
                  <a:cubicBezTo>
                    <a:pt x="16739" y="229"/>
                    <a:pt x="16550" y="265"/>
                    <a:pt x="16361" y="292"/>
                  </a:cubicBezTo>
                  <a:cubicBezTo>
                    <a:pt x="16260" y="307"/>
                    <a:pt x="16158" y="316"/>
                    <a:pt x="16056" y="316"/>
                  </a:cubicBezTo>
                  <a:cubicBezTo>
                    <a:pt x="16031" y="316"/>
                    <a:pt x="16007" y="315"/>
                    <a:pt x="15983" y="314"/>
                  </a:cubicBezTo>
                  <a:lnTo>
                    <a:pt x="15983" y="314"/>
                  </a:lnTo>
                  <a:lnTo>
                    <a:pt x="15964" y="166"/>
                  </a:lnTo>
                  <a:cubicBezTo>
                    <a:pt x="15948" y="69"/>
                    <a:pt x="15874" y="1"/>
                    <a:pt x="157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 name="Google Shape;1896;p66"/>
            <p:cNvSpPr/>
            <p:nvPr/>
          </p:nvSpPr>
          <p:spPr>
            <a:xfrm>
              <a:off x="9007776" y="3586979"/>
              <a:ext cx="90772" cy="141168"/>
            </a:xfrm>
            <a:custGeom>
              <a:avLst/>
              <a:gdLst/>
              <a:ahLst/>
              <a:cxnLst/>
              <a:rect l="l" t="t" r="r" b="b"/>
              <a:pathLst>
                <a:path w="1866" h="2902" extrusionOk="0">
                  <a:moveTo>
                    <a:pt x="1344" y="0"/>
                  </a:moveTo>
                  <a:cubicBezTo>
                    <a:pt x="1323" y="0"/>
                    <a:pt x="1301" y="4"/>
                    <a:pt x="1280" y="12"/>
                  </a:cubicBezTo>
                  <a:cubicBezTo>
                    <a:pt x="1172" y="48"/>
                    <a:pt x="1118" y="165"/>
                    <a:pt x="1163" y="264"/>
                  </a:cubicBezTo>
                  <a:cubicBezTo>
                    <a:pt x="1298" y="643"/>
                    <a:pt x="1334" y="1030"/>
                    <a:pt x="1379" y="1409"/>
                  </a:cubicBezTo>
                  <a:cubicBezTo>
                    <a:pt x="1397" y="1607"/>
                    <a:pt x="1415" y="1796"/>
                    <a:pt x="1424" y="1995"/>
                  </a:cubicBezTo>
                  <a:cubicBezTo>
                    <a:pt x="1438" y="2136"/>
                    <a:pt x="1446" y="2283"/>
                    <a:pt x="1450" y="2430"/>
                  </a:cubicBezTo>
                  <a:lnTo>
                    <a:pt x="1450" y="2430"/>
                  </a:lnTo>
                  <a:cubicBezTo>
                    <a:pt x="1414" y="2442"/>
                    <a:pt x="1379" y="2453"/>
                    <a:pt x="1343" y="2463"/>
                  </a:cubicBezTo>
                  <a:cubicBezTo>
                    <a:pt x="1244" y="2481"/>
                    <a:pt x="1154" y="2499"/>
                    <a:pt x="1055" y="2508"/>
                  </a:cubicBezTo>
                  <a:cubicBezTo>
                    <a:pt x="960" y="2517"/>
                    <a:pt x="865" y="2524"/>
                    <a:pt x="770" y="2524"/>
                  </a:cubicBezTo>
                  <a:cubicBezTo>
                    <a:pt x="738" y="2524"/>
                    <a:pt x="705" y="2523"/>
                    <a:pt x="673" y="2522"/>
                  </a:cubicBezTo>
                  <a:lnTo>
                    <a:pt x="673" y="2522"/>
                  </a:lnTo>
                  <a:cubicBezTo>
                    <a:pt x="626" y="2191"/>
                    <a:pt x="579" y="1854"/>
                    <a:pt x="532" y="1517"/>
                  </a:cubicBezTo>
                  <a:cubicBezTo>
                    <a:pt x="478" y="1138"/>
                    <a:pt x="433" y="751"/>
                    <a:pt x="406" y="363"/>
                  </a:cubicBezTo>
                  <a:cubicBezTo>
                    <a:pt x="406" y="354"/>
                    <a:pt x="406" y="345"/>
                    <a:pt x="406" y="345"/>
                  </a:cubicBezTo>
                  <a:cubicBezTo>
                    <a:pt x="390" y="248"/>
                    <a:pt x="308" y="180"/>
                    <a:pt x="214" y="180"/>
                  </a:cubicBezTo>
                  <a:cubicBezTo>
                    <a:pt x="203" y="180"/>
                    <a:pt x="192" y="181"/>
                    <a:pt x="180" y="183"/>
                  </a:cubicBezTo>
                  <a:cubicBezTo>
                    <a:pt x="72" y="201"/>
                    <a:pt x="0" y="300"/>
                    <a:pt x="27" y="408"/>
                  </a:cubicBezTo>
                  <a:cubicBezTo>
                    <a:pt x="90" y="796"/>
                    <a:pt x="144" y="1174"/>
                    <a:pt x="189" y="1562"/>
                  </a:cubicBezTo>
                  <a:cubicBezTo>
                    <a:pt x="234" y="1950"/>
                    <a:pt x="280" y="2337"/>
                    <a:pt x="316" y="2716"/>
                  </a:cubicBezTo>
                  <a:lnTo>
                    <a:pt x="316" y="2770"/>
                  </a:lnTo>
                  <a:cubicBezTo>
                    <a:pt x="316" y="2779"/>
                    <a:pt x="325" y="2797"/>
                    <a:pt x="334" y="2815"/>
                  </a:cubicBezTo>
                  <a:cubicBezTo>
                    <a:pt x="353" y="2868"/>
                    <a:pt x="407" y="2901"/>
                    <a:pt x="466" y="2901"/>
                  </a:cubicBezTo>
                  <a:cubicBezTo>
                    <a:pt x="488" y="2901"/>
                    <a:pt x="510" y="2897"/>
                    <a:pt x="532" y="2887"/>
                  </a:cubicBezTo>
                  <a:cubicBezTo>
                    <a:pt x="712" y="2806"/>
                    <a:pt x="902" y="2770"/>
                    <a:pt x="1091" y="2734"/>
                  </a:cubicBezTo>
                  <a:cubicBezTo>
                    <a:pt x="1181" y="2725"/>
                    <a:pt x="1280" y="2716"/>
                    <a:pt x="1370" y="2716"/>
                  </a:cubicBezTo>
                  <a:cubicBezTo>
                    <a:pt x="1469" y="2716"/>
                    <a:pt x="1569" y="2725"/>
                    <a:pt x="1668" y="2743"/>
                  </a:cubicBezTo>
                  <a:cubicBezTo>
                    <a:pt x="1677" y="2747"/>
                    <a:pt x="1688" y="2750"/>
                    <a:pt x="1700" y="2750"/>
                  </a:cubicBezTo>
                  <a:cubicBezTo>
                    <a:pt x="1713" y="2750"/>
                    <a:pt x="1726" y="2747"/>
                    <a:pt x="1740" y="2743"/>
                  </a:cubicBezTo>
                  <a:cubicBezTo>
                    <a:pt x="1812" y="2725"/>
                    <a:pt x="1866" y="2644"/>
                    <a:pt x="1839" y="2563"/>
                  </a:cubicBezTo>
                  <a:lnTo>
                    <a:pt x="1830" y="2526"/>
                  </a:lnTo>
                  <a:cubicBezTo>
                    <a:pt x="1785" y="2337"/>
                    <a:pt x="1749" y="2148"/>
                    <a:pt x="1713" y="1959"/>
                  </a:cubicBezTo>
                  <a:cubicBezTo>
                    <a:pt x="1677" y="1769"/>
                    <a:pt x="1641" y="1580"/>
                    <a:pt x="1614" y="1382"/>
                  </a:cubicBezTo>
                  <a:cubicBezTo>
                    <a:pt x="1560" y="1003"/>
                    <a:pt x="1505" y="616"/>
                    <a:pt x="1541" y="219"/>
                  </a:cubicBezTo>
                  <a:cubicBezTo>
                    <a:pt x="1551" y="192"/>
                    <a:pt x="1541" y="156"/>
                    <a:pt x="1532" y="129"/>
                  </a:cubicBezTo>
                  <a:cubicBezTo>
                    <a:pt x="1504" y="51"/>
                    <a:pt x="1425" y="0"/>
                    <a:pt x="134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 name="Google Shape;1897;p66"/>
            <p:cNvSpPr/>
            <p:nvPr/>
          </p:nvSpPr>
          <p:spPr>
            <a:xfrm>
              <a:off x="9050291" y="3487988"/>
              <a:ext cx="305685" cy="86102"/>
            </a:xfrm>
            <a:custGeom>
              <a:avLst/>
              <a:gdLst/>
              <a:ahLst/>
              <a:cxnLst/>
              <a:rect l="l" t="t" r="r" b="b"/>
              <a:pathLst>
                <a:path w="6284" h="1770" extrusionOk="0">
                  <a:moveTo>
                    <a:pt x="208" y="0"/>
                  </a:moveTo>
                  <a:cubicBezTo>
                    <a:pt x="100" y="0"/>
                    <a:pt x="9" y="82"/>
                    <a:pt x="0" y="190"/>
                  </a:cubicBezTo>
                  <a:cubicBezTo>
                    <a:pt x="0" y="298"/>
                    <a:pt x="82" y="388"/>
                    <a:pt x="190" y="388"/>
                  </a:cubicBezTo>
                  <a:cubicBezTo>
                    <a:pt x="1172" y="442"/>
                    <a:pt x="2137" y="613"/>
                    <a:pt x="3101" y="767"/>
                  </a:cubicBezTo>
                  <a:cubicBezTo>
                    <a:pt x="3588" y="848"/>
                    <a:pt x="4066" y="938"/>
                    <a:pt x="4552" y="1019"/>
                  </a:cubicBezTo>
                  <a:cubicBezTo>
                    <a:pt x="4982" y="1100"/>
                    <a:pt x="5412" y="1189"/>
                    <a:pt x="5849" y="1278"/>
                  </a:cubicBezTo>
                  <a:lnTo>
                    <a:pt x="5849" y="1278"/>
                  </a:lnTo>
                  <a:lnTo>
                    <a:pt x="5887" y="1605"/>
                  </a:lnTo>
                  <a:cubicBezTo>
                    <a:pt x="5903" y="1695"/>
                    <a:pt x="5978" y="1770"/>
                    <a:pt x="6073" y="1770"/>
                  </a:cubicBezTo>
                  <a:cubicBezTo>
                    <a:pt x="6083" y="1770"/>
                    <a:pt x="6093" y="1769"/>
                    <a:pt x="6103" y="1767"/>
                  </a:cubicBezTo>
                  <a:cubicBezTo>
                    <a:pt x="6211" y="1758"/>
                    <a:pt x="6283" y="1659"/>
                    <a:pt x="6274" y="1551"/>
                  </a:cubicBezTo>
                  <a:lnTo>
                    <a:pt x="6211" y="1091"/>
                  </a:lnTo>
                  <a:lnTo>
                    <a:pt x="6211" y="1082"/>
                  </a:lnTo>
                  <a:cubicBezTo>
                    <a:pt x="6202" y="1001"/>
                    <a:pt x="6139" y="929"/>
                    <a:pt x="6049" y="920"/>
                  </a:cubicBezTo>
                  <a:cubicBezTo>
                    <a:pt x="5562" y="875"/>
                    <a:pt x="5075" y="812"/>
                    <a:pt x="4589" y="749"/>
                  </a:cubicBezTo>
                  <a:cubicBezTo>
                    <a:pt x="4111" y="685"/>
                    <a:pt x="3624" y="622"/>
                    <a:pt x="3137" y="550"/>
                  </a:cubicBezTo>
                  <a:cubicBezTo>
                    <a:pt x="2173" y="397"/>
                    <a:pt x="1199" y="262"/>
                    <a:pt x="244" y="9"/>
                  </a:cubicBezTo>
                  <a:cubicBezTo>
                    <a:pt x="235" y="0"/>
                    <a:pt x="217" y="0"/>
                    <a:pt x="20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 name="Google Shape;1898;p66"/>
            <p:cNvSpPr/>
            <p:nvPr/>
          </p:nvSpPr>
          <p:spPr>
            <a:xfrm>
              <a:off x="9073980" y="3552587"/>
              <a:ext cx="283308" cy="148610"/>
            </a:xfrm>
            <a:custGeom>
              <a:avLst/>
              <a:gdLst/>
              <a:ahLst/>
              <a:cxnLst/>
              <a:rect l="l" t="t" r="r" b="b"/>
              <a:pathLst>
                <a:path w="5824" h="3055" extrusionOk="0">
                  <a:moveTo>
                    <a:pt x="5588" y="1"/>
                  </a:moveTo>
                  <a:cubicBezTo>
                    <a:pt x="5570" y="1"/>
                    <a:pt x="5553" y="3"/>
                    <a:pt x="5535" y="6"/>
                  </a:cubicBezTo>
                  <a:cubicBezTo>
                    <a:pt x="5418" y="34"/>
                    <a:pt x="5336" y="160"/>
                    <a:pt x="5373" y="277"/>
                  </a:cubicBezTo>
                  <a:lnTo>
                    <a:pt x="5406" y="415"/>
                  </a:lnTo>
                  <a:lnTo>
                    <a:pt x="5406" y="415"/>
                  </a:lnTo>
                  <a:cubicBezTo>
                    <a:pt x="5013" y="613"/>
                    <a:pt x="4620" y="805"/>
                    <a:pt x="4228" y="989"/>
                  </a:cubicBezTo>
                  <a:cubicBezTo>
                    <a:pt x="3786" y="1196"/>
                    <a:pt x="3335" y="1395"/>
                    <a:pt x="2885" y="1584"/>
                  </a:cubicBezTo>
                  <a:cubicBezTo>
                    <a:pt x="2434" y="1773"/>
                    <a:pt x="1983" y="1972"/>
                    <a:pt x="1524" y="2152"/>
                  </a:cubicBezTo>
                  <a:cubicBezTo>
                    <a:pt x="1073" y="2332"/>
                    <a:pt x="613" y="2512"/>
                    <a:pt x="153" y="2675"/>
                  </a:cubicBezTo>
                  <a:cubicBezTo>
                    <a:pt x="144" y="2684"/>
                    <a:pt x="135" y="2684"/>
                    <a:pt x="126" y="2684"/>
                  </a:cubicBezTo>
                  <a:cubicBezTo>
                    <a:pt x="36" y="2738"/>
                    <a:pt x="0" y="2855"/>
                    <a:pt x="45" y="2945"/>
                  </a:cubicBezTo>
                  <a:cubicBezTo>
                    <a:pt x="77" y="3016"/>
                    <a:pt x="146" y="3054"/>
                    <a:pt x="219" y="3054"/>
                  </a:cubicBezTo>
                  <a:cubicBezTo>
                    <a:pt x="248" y="3054"/>
                    <a:pt x="278" y="3048"/>
                    <a:pt x="307" y="3035"/>
                  </a:cubicBezTo>
                  <a:cubicBezTo>
                    <a:pt x="748" y="2810"/>
                    <a:pt x="1190" y="2602"/>
                    <a:pt x="1632" y="2395"/>
                  </a:cubicBezTo>
                  <a:cubicBezTo>
                    <a:pt x="2073" y="2188"/>
                    <a:pt x="2524" y="1990"/>
                    <a:pt x="2975" y="1791"/>
                  </a:cubicBezTo>
                  <a:cubicBezTo>
                    <a:pt x="3416" y="1593"/>
                    <a:pt x="3876" y="1404"/>
                    <a:pt x="4327" y="1214"/>
                  </a:cubicBezTo>
                  <a:cubicBezTo>
                    <a:pt x="4778" y="1034"/>
                    <a:pt x="5237" y="854"/>
                    <a:pt x="5706" y="701"/>
                  </a:cubicBezTo>
                  <a:cubicBezTo>
                    <a:pt x="5769" y="674"/>
                    <a:pt x="5823" y="610"/>
                    <a:pt x="5823" y="529"/>
                  </a:cubicBezTo>
                  <a:lnTo>
                    <a:pt x="5823" y="493"/>
                  </a:lnTo>
                  <a:lnTo>
                    <a:pt x="5814" y="223"/>
                  </a:lnTo>
                  <a:cubicBezTo>
                    <a:pt x="5814" y="205"/>
                    <a:pt x="5814" y="187"/>
                    <a:pt x="5805" y="169"/>
                  </a:cubicBezTo>
                  <a:cubicBezTo>
                    <a:pt x="5782" y="68"/>
                    <a:pt x="5692" y="1"/>
                    <a:pt x="558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 name="Google Shape;1899;p66"/>
            <p:cNvSpPr/>
            <p:nvPr/>
          </p:nvSpPr>
          <p:spPr>
            <a:xfrm>
              <a:off x="7051300" y="3556236"/>
              <a:ext cx="1992937" cy="418201"/>
            </a:xfrm>
            <a:custGeom>
              <a:avLst/>
              <a:gdLst/>
              <a:ahLst/>
              <a:cxnLst/>
              <a:rect l="l" t="t" r="r" b="b"/>
              <a:pathLst>
                <a:path w="40969" h="8597" extrusionOk="0">
                  <a:moveTo>
                    <a:pt x="24542" y="1"/>
                  </a:moveTo>
                  <a:cubicBezTo>
                    <a:pt x="24531" y="1"/>
                    <a:pt x="24520" y="2"/>
                    <a:pt x="24509" y="4"/>
                  </a:cubicBezTo>
                  <a:lnTo>
                    <a:pt x="18812" y="761"/>
                  </a:lnTo>
                  <a:lnTo>
                    <a:pt x="15964" y="1130"/>
                  </a:lnTo>
                  <a:lnTo>
                    <a:pt x="13115" y="1491"/>
                  </a:lnTo>
                  <a:cubicBezTo>
                    <a:pt x="11213" y="1734"/>
                    <a:pt x="9311" y="1978"/>
                    <a:pt x="7409" y="2203"/>
                  </a:cubicBezTo>
                  <a:cubicBezTo>
                    <a:pt x="5508" y="2437"/>
                    <a:pt x="3606" y="2654"/>
                    <a:pt x="1695" y="2861"/>
                  </a:cubicBezTo>
                  <a:cubicBezTo>
                    <a:pt x="1586" y="2870"/>
                    <a:pt x="1514" y="2969"/>
                    <a:pt x="1532" y="3068"/>
                  </a:cubicBezTo>
                  <a:lnTo>
                    <a:pt x="1532" y="3077"/>
                  </a:lnTo>
                  <a:lnTo>
                    <a:pt x="1544" y="3172"/>
                  </a:lnTo>
                  <a:lnTo>
                    <a:pt x="1544" y="3172"/>
                  </a:lnTo>
                  <a:lnTo>
                    <a:pt x="171" y="3339"/>
                  </a:lnTo>
                  <a:cubicBezTo>
                    <a:pt x="72" y="3357"/>
                    <a:pt x="0" y="3438"/>
                    <a:pt x="9" y="3537"/>
                  </a:cubicBezTo>
                  <a:lnTo>
                    <a:pt x="9" y="3555"/>
                  </a:lnTo>
                  <a:cubicBezTo>
                    <a:pt x="36" y="4366"/>
                    <a:pt x="117" y="5169"/>
                    <a:pt x="216" y="5962"/>
                  </a:cubicBezTo>
                  <a:cubicBezTo>
                    <a:pt x="316" y="6764"/>
                    <a:pt x="433" y="7557"/>
                    <a:pt x="604" y="8350"/>
                  </a:cubicBezTo>
                  <a:lnTo>
                    <a:pt x="613" y="8368"/>
                  </a:lnTo>
                  <a:cubicBezTo>
                    <a:pt x="630" y="8461"/>
                    <a:pt x="710" y="8523"/>
                    <a:pt x="802" y="8523"/>
                  </a:cubicBezTo>
                  <a:cubicBezTo>
                    <a:pt x="808" y="8523"/>
                    <a:pt x="814" y="8522"/>
                    <a:pt x="820" y="8522"/>
                  </a:cubicBezTo>
                  <a:lnTo>
                    <a:pt x="2189" y="8348"/>
                  </a:lnTo>
                  <a:lnTo>
                    <a:pt x="2189" y="8348"/>
                  </a:lnTo>
                  <a:lnTo>
                    <a:pt x="2199" y="8423"/>
                  </a:lnTo>
                  <a:lnTo>
                    <a:pt x="2199" y="8432"/>
                  </a:lnTo>
                  <a:lnTo>
                    <a:pt x="2199" y="8441"/>
                  </a:lnTo>
                  <a:cubicBezTo>
                    <a:pt x="2216" y="8529"/>
                    <a:pt x="2297" y="8597"/>
                    <a:pt x="2385" y="8597"/>
                  </a:cubicBezTo>
                  <a:cubicBezTo>
                    <a:pt x="2395" y="8597"/>
                    <a:pt x="2405" y="8596"/>
                    <a:pt x="2416" y="8594"/>
                  </a:cubicBezTo>
                  <a:cubicBezTo>
                    <a:pt x="5598" y="8089"/>
                    <a:pt x="8798" y="7701"/>
                    <a:pt x="11998" y="7305"/>
                  </a:cubicBezTo>
                  <a:lnTo>
                    <a:pt x="21588" y="6124"/>
                  </a:lnTo>
                  <a:lnTo>
                    <a:pt x="31188" y="4943"/>
                  </a:lnTo>
                  <a:lnTo>
                    <a:pt x="40779" y="3789"/>
                  </a:lnTo>
                  <a:lnTo>
                    <a:pt x="40788" y="3789"/>
                  </a:lnTo>
                  <a:cubicBezTo>
                    <a:pt x="40887" y="3780"/>
                    <a:pt x="40968" y="3681"/>
                    <a:pt x="40950" y="3573"/>
                  </a:cubicBezTo>
                  <a:lnTo>
                    <a:pt x="40914" y="3303"/>
                  </a:lnTo>
                  <a:cubicBezTo>
                    <a:pt x="40906" y="3201"/>
                    <a:pt x="40817" y="3131"/>
                    <a:pt x="40716" y="3131"/>
                  </a:cubicBezTo>
                  <a:cubicBezTo>
                    <a:pt x="40710" y="3131"/>
                    <a:pt x="40704" y="3131"/>
                    <a:pt x="40698" y="3131"/>
                  </a:cubicBezTo>
                  <a:cubicBezTo>
                    <a:pt x="40599" y="3149"/>
                    <a:pt x="40518" y="3249"/>
                    <a:pt x="40536" y="3348"/>
                  </a:cubicBezTo>
                  <a:lnTo>
                    <a:pt x="40544" y="3427"/>
                  </a:lnTo>
                  <a:lnTo>
                    <a:pt x="40544" y="3427"/>
                  </a:lnTo>
                  <a:lnTo>
                    <a:pt x="31152" y="4655"/>
                  </a:lnTo>
                  <a:lnTo>
                    <a:pt x="21561" y="5872"/>
                  </a:lnTo>
                  <a:lnTo>
                    <a:pt x="11971" y="7098"/>
                  </a:lnTo>
                  <a:cubicBezTo>
                    <a:pt x="8834" y="7495"/>
                    <a:pt x="5706" y="7893"/>
                    <a:pt x="2562" y="8188"/>
                  </a:cubicBezTo>
                  <a:lnTo>
                    <a:pt x="2562" y="8188"/>
                  </a:lnTo>
                  <a:lnTo>
                    <a:pt x="2551" y="8107"/>
                  </a:lnTo>
                  <a:cubicBezTo>
                    <a:pt x="2534" y="8005"/>
                    <a:pt x="2453" y="7935"/>
                    <a:pt x="2353" y="7935"/>
                  </a:cubicBezTo>
                  <a:cubicBezTo>
                    <a:pt x="2347" y="7935"/>
                    <a:pt x="2341" y="7935"/>
                    <a:pt x="2335" y="7936"/>
                  </a:cubicBezTo>
                  <a:lnTo>
                    <a:pt x="984" y="8108"/>
                  </a:lnTo>
                  <a:lnTo>
                    <a:pt x="984" y="8108"/>
                  </a:lnTo>
                  <a:cubicBezTo>
                    <a:pt x="950" y="7364"/>
                    <a:pt x="866" y="6627"/>
                    <a:pt x="775" y="5899"/>
                  </a:cubicBezTo>
                  <a:cubicBezTo>
                    <a:pt x="684" y="5161"/>
                    <a:pt x="578" y="4430"/>
                    <a:pt x="428" y="3701"/>
                  </a:cubicBezTo>
                  <a:lnTo>
                    <a:pt x="428" y="3701"/>
                  </a:lnTo>
                  <a:lnTo>
                    <a:pt x="1785" y="3528"/>
                  </a:lnTo>
                  <a:cubicBezTo>
                    <a:pt x="1884" y="3519"/>
                    <a:pt x="1965" y="3420"/>
                    <a:pt x="1947" y="3312"/>
                  </a:cubicBezTo>
                  <a:lnTo>
                    <a:pt x="1935" y="3213"/>
                  </a:lnTo>
                  <a:lnTo>
                    <a:pt x="1935" y="3213"/>
                  </a:lnTo>
                  <a:cubicBezTo>
                    <a:pt x="3766" y="2952"/>
                    <a:pt x="5606" y="2700"/>
                    <a:pt x="7437" y="2464"/>
                  </a:cubicBezTo>
                  <a:cubicBezTo>
                    <a:pt x="9338" y="2221"/>
                    <a:pt x="11240" y="1987"/>
                    <a:pt x="13142" y="1752"/>
                  </a:cubicBezTo>
                  <a:lnTo>
                    <a:pt x="16000" y="1401"/>
                  </a:lnTo>
                  <a:lnTo>
                    <a:pt x="18848" y="1058"/>
                  </a:lnTo>
                  <a:lnTo>
                    <a:pt x="24554" y="382"/>
                  </a:lnTo>
                  <a:lnTo>
                    <a:pt x="24563" y="382"/>
                  </a:lnTo>
                  <a:cubicBezTo>
                    <a:pt x="24671" y="373"/>
                    <a:pt x="24743" y="274"/>
                    <a:pt x="24725" y="166"/>
                  </a:cubicBezTo>
                  <a:cubicBezTo>
                    <a:pt x="24717" y="69"/>
                    <a:pt x="24637" y="1"/>
                    <a:pt x="245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 name="Google Shape;1900;p66"/>
            <p:cNvSpPr/>
            <p:nvPr/>
          </p:nvSpPr>
          <p:spPr>
            <a:xfrm>
              <a:off x="7753724" y="3601377"/>
              <a:ext cx="138152" cy="171960"/>
            </a:xfrm>
            <a:custGeom>
              <a:avLst/>
              <a:gdLst/>
              <a:ahLst/>
              <a:cxnLst/>
              <a:rect l="l" t="t" r="r" b="b"/>
              <a:pathLst>
                <a:path w="2840" h="3535" extrusionOk="0">
                  <a:moveTo>
                    <a:pt x="2624" y="1"/>
                  </a:moveTo>
                  <a:cubicBezTo>
                    <a:pt x="2587" y="1"/>
                    <a:pt x="2549" y="11"/>
                    <a:pt x="2515" y="31"/>
                  </a:cubicBezTo>
                  <a:lnTo>
                    <a:pt x="2065" y="329"/>
                  </a:lnTo>
                  <a:cubicBezTo>
                    <a:pt x="1920" y="428"/>
                    <a:pt x="1767" y="509"/>
                    <a:pt x="1623" y="626"/>
                  </a:cubicBezTo>
                  <a:cubicBezTo>
                    <a:pt x="1343" y="842"/>
                    <a:pt x="1064" y="1068"/>
                    <a:pt x="821" y="1338"/>
                  </a:cubicBezTo>
                  <a:cubicBezTo>
                    <a:pt x="577" y="1599"/>
                    <a:pt x="370" y="1897"/>
                    <a:pt x="217" y="2239"/>
                  </a:cubicBezTo>
                  <a:cubicBezTo>
                    <a:pt x="63" y="2582"/>
                    <a:pt x="0" y="2961"/>
                    <a:pt x="27" y="3339"/>
                  </a:cubicBezTo>
                  <a:lnTo>
                    <a:pt x="27" y="3348"/>
                  </a:lnTo>
                  <a:cubicBezTo>
                    <a:pt x="27" y="3357"/>
                    <a:pt x="27" y="3375"/>
                    <a:pt x="27" y="3384"/>
                  </a:cubicBezTo>
                  <a:cubicBezTo>
                    <a:pt x="51" y="3469"/>
                    <a:pt x="133" y="3534"/>
                    <a:pt x="224" y="3534"/>
                  </a:cubicBezTo>
                  <a:cubicBezTo>
                    <a:pt x="240" y="3534"/>
                    <a:pt x="255" y="3532"/>
                    <a:pt x="271" y="3528"/>
                  </a:cubicBezTo>
                  <a:cubicBezTo>
                    <a:pt x="370" y="3501"/>
                    <a:pt x="433" y="3393"/>
                    <a:pt x="415" y="3294"/>
                  </a:cubicBezTo>
                  <a:cubicBezTo>
                    <a:pt x="334" y="2979"/>
                    <a:pt x="361" y="2654"/>
                    <a:pt x="478" y="2348"/>
                  </a:cubicBezTo>
                  <a:cubicBezTo>
                    <a:pt x="595" y="2041"/>
                    <a:pt x="794" y="1762"/>
                    <a:pt x="1019" y="1518"/>
                  </a:cubicBezTo>
                  <a:cubicBezTo>
                    <a:pt x="1253" y="1275"/>
                    <a:pt x="1524" y="1059"/>
                    <a:pt x="1803" y="878"/>
                  </a:cubicBezTo>
                  <a:lnTo>
                    <a:pt x="1911" y="806"/>
                  </a:lnTo>
                  <a:lnTo>
                    <a:pt x="2019" y="743"/>
                  </a:lnTo>
                  <a:cubicBezTo>
                    <a:pt x="2092" y="698"/>
                    <a:pt x="2173" y="653"/>
                    <a:pt x="2245" y="617"/>
                  </a:cubicBezTo>
                  <a:cubicBezTo>
                    <a:pt x="2398" y="536"/>
                    <a:pt x="2542" y="455"/>
                    <a:pt x="2695" y="374"/>
                  </a:cubicBezTo>
                  <a:lnTo>
                    <a:pt x="2714" y="365"/>
                  </a:lnTo>
                  <a:cubicBezTo>
                    <a:pt x="2714" y="365"/>
                    <a:pt x="2723" y="365"/>
                    <a:pt x="2732" y="356"/>
                  </a:cubicBezTo>
                  <a:cubicBezTo>
                    <a:pt x="2822" y="301"/>
                    <a:pt x="2840" y="175"/>
                    <a:pt x="2786" y="85"/>
                  </a:cubicBezTo>
                  <a:cubicBezTo>
                    <a:pt x="2746" y="29"/>
                    <a:pt x="2686" y="1"/>
                    <a:pt x="262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 name="Google Shape;1901;p66"/>
            <p:cNvSpPr/>
            <p:nvPr/>
          </p:nvSpPr>
          <p:spPr>
            <a:xfrm>
              <a:off x="8276797" y="3673322"/>
              <a:ext cx="127207" cy="161161"/>
            </a:xfrm>
            <a:custGeom>
              <a:avLst/>
              <a:gdLst/>
              <a:ahLst/>
              <a:cxnLst/>
              <a:rect l="l" t="t" r="r" b="b"/>
              <a:pathLst>
                <a:path w="2615" h="3313" extrusionOk="0">
                  <a:moveTo>
                    <a:pt x="2417" y="0"/>
                  </a:moveTo>
                  <a:cubicBezTo>
                    <a:pt x="2405" y="0"/>
                    <a:pt x="2393" y="1"/>
                    <a:pt x="2381" y="3"/>
                  </a:cubicBezTo>
                  <a:cubicBezTo>
                    <a:pt x="2272" y="30"/>
                    <a:pt x="2209" y="129"/>
                    <a:pt x="2227" y="238"/>
                  </a:cubicBezTo>
                  <a:cubicBezTo>
                    <a:pt x="2254" y="382"/>
                    <a:pt x="2272" y="526"/>
                    <a:pt x="2254" y="670"/>
                  </a:cubicBezTo>
                  <a:cubicBezTo>
                    <a:pt x="2245" y="815"/>
                    <a:pt x="2218" y="968"/>
                    <a:pt x="2155" y="1103"/>
                  </a:cubicBezTo>
                  <a:cubicBezTo>
                    <a:pt x="2056" y="1382"/>
                    <a:pt x="1876" y="1644"/>
                    <a:pt x="1668" y="1869"/>
                  </a:cubicBezTo>
                  <a:cubicBezTo>
                    <a:pt x="1461" y="2104"/>
                    <a:pt x="1218" y="2302"/>
                    <a:pt x="965" y="2473"/>
                  </a:cubicBezTo>
                  <a:cubicBezTo>
                    <a:pt x="830" y="2563"/>
                    <a:pt x="704" y="2653"/>
                    <a:pt x="569" y="2735"/>
                  </a:cubicBezTo>
                  <a:cubicBezTo>
                    <a:pt x="434" y="2807"/>
                    <a:pt x="298" y="2879"/>
                    <a:pt x="154" y="2942"/>
                  </a:cubicBezTo>
                  <a:cubicBezTo>
                    <a:pt x="145" y="2942"/>
                    <a:pt x="136" y="2951"/>
                    <a:pt x="127" y="2951"/>
                  </a:cubicBezTo>
                  <a:cubicBezTo>
                    <a:pt x="28" y="3005"/>
                    <a:pt x="1" y="3131"/>
                    <a:pt x="64" y="3221"/>
                  </a:cubicBezTo>
                  <a:cubicBezTo>
                    <a:pt x="99" y="3280"/>
                    <a:pt x="162" y="3312"/>
                    <a:pt x="226" y="3312"/>
                  </a:cubicBezTo>
                  <a:cubicBezTo>
                    <a:pt x="260" y="3312"/>
                    <a:pt x="294" y="3303"/>
                    <a:pt x="325" y="3284"/>
                  </a:cubicBezTo>
                  <a:lnTo>
                    <a:pt x="334" y="3284"/>
                  </a:lnTo>
                  <a:cubicBezTo>
                    <a:pt x="614" y="3104"/>
                    <a:pt x="875" y="2906"/>
                    <a:pt x="1128" y="2707"/>
                  </a:cubicBezTo>
                  <a:cubicBezTo>
                    <a:pt x="1389" y="2500"/>
                    <a:pt x="1632" y="2284"/>
                    <a:pt x="1849" y="2031"/>
                  </a:cubicBezTo>
                  <a:cubicBezTo>
                    <a:pt x="2065" y="1788"/>
                    <a:pt x="2263" y="1518"/>
                    <a:pt x="2399" y="1202"/>
                  </a:cubicBezTo>
                  <a:cubicBezTo>
                    <a:pt x="2543" y="896"/>
                    <a:pt x="2615" y="553"/>
                    <a:pt x="2615" y="193"/>
                  </a:cubicBezTo>
                  <a:cubicBezTo>
                    <a:pt x="2615" y="184"/>
                    <a:pt x="2615" y="166"/>
                    <a:pt x="2615" y="157"/>
                  </a:cubicBezTo>
                  <a:cubicBezTo>
                    <a:pt x="2591" y="61"/>
                    <a:pt x="2510" y="0"/>
                    <a:pt x="241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 name="Google Shape;1902;p66"/>
            <p:cNvSpPr/>
            <p:nvPr/>
          </p:nvSpPr>
          <p:spPr>
            <a:xfrm>
              <a:off x="7126261" y="3708687"/>
              <a:ext cx="37311" cy="143746"/>
            </a:xfrm>
            <a:custGeom>
              <a:avLst/>
              <a:gdLst/>
              <a:ahLst/>
              <a:cxnLst/>
              <a:rect l="l" t="t" r="r" b="b"/>
              <a:pathLst>
                <a:path w="767" h="2955" extrusionOk="0">
                  <a:moveTo>
                    <a:pt x="226" y="1"/>
                  </a:moveTo>
                  <a:cubicBezTo>
                    <a:pt x="211" y="1"/>
                    <a:pt x="196" y="3"/>
                    <a:pt x="181" y="6"/>
                  </a:cubicBezTo>
                  <a:cubicBezTo>
                    <a:pt x="73" y="24"/>
                    <a:pt x="0" y="124"/>
                    <a:pt x="27" y="232"/>
                  </a:cubicBezTo>
                  <a:cubicBezTo>
                    <a:pt x="100" y="637"/>
                    <a:pt x="163" y="1052"/>
                    <a:pt x="217" y="1467"/>
                  </a:cubicBezTo>
                  <a:lnTo>
                    <a:pt x="307" y="2089"/>
                  </a:lnTo>
                  <a:cubicBezTo>
                    <a:pt x="325" y="2296"/>
                    <a:pt x="379" y="2494"/>
                    <a:pt x="334" y="2711"/>
                  </a:cubicBezTo>
                  <a:cubicBezTo>
                    <a:pt x="325" y="2756"/>
                    <a:pt x="334" y="2801"/>
                    <a:pt x="352" y="2837"/>
                  </a:cubicBezTo>
                  <a:cubicBezTo>
                    <a:pt x="384" y="2914"/>
                    <a:pt x="458" y="2955"/>
                    <a:pt x="534" y="2955"/>
                  </a:cubicBezTo>
                  <a:cubicBezTo>
                    <a:pt x="564" y="2955"/>
                    <a:pt x="594" y="2949"/>
                    <a:pt x="622" y="2936"/>
                  </a:cubicBezTo>
                  <a:cubicBezTo>
                    <a:pt x="722" y="2891"/>
                    <a:pt x="767" y="2765"/>
                    <a:pt x="722" y="2666"/>
                  </a:cubicBezTo>
                  <a:cubicBezTo>
                    <a:pt x="622" y="2467"/>
                    <a:pt x="622" y="2251"/>
                    <a:pt x="595" y="2053"/>
                  </a:cubicBezTo>
                  <a:lnTo>
                    <a:pt x="523" y="1431"/>
                  </a:lnTo>
                  <a:cubicBezTo>
                    <a:pt x="478" y="1016"/>
                    <a:pt x="433" y="601"/>
                    <a:pt x="406" y="178"/>
                  </a:cubicBezTo>
                  <a:cubicBezTo>
                    <a:pt x="406" y="178"/>
                    <a:pt x="406" y="169"/>
                    <a:pt x="406" y="160"/>
                  </a:cubicBezTo>
                  <a:cubicBezTo>
                    <a:pt x="391" y="67"/>
                    <a:pt x="316" y="1"/>
                    <a:pt x="2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 name="Google Shape;1903;p66"/>
            <p:cNvSpPr/>
            <p:nvPr/>
          </p:nvSpPr>
          <p:spPr>
            <a:xfrm>
              <a:off x="7753724" y="3752661"/>
              <a:ext cx="159215" cy="130125"/>
            </a:xfrm>
            <a:custGeom>
              <a:avLst/>
              <a:gdLst/>
              <a:ahLst/>
              <a:cxnLst/>
              <a:rect l="l" t="t" r="r" b="b"/>
              <a:pathLst>
                <a:path w="3273" h="2675" extrusionOk="0">
                  <a:moveTo>
                    <a:pt x="215" y="1"/>
                  </a:moveTo>
                  <a:cubicBezTo>
                    <a:pt x="203" y="1"/>
                    <a:pt x="192" y="2"/>
                    <a:pt x="181" y="4"/>
                  </a:cubicBezTo>
                  <a:cubicBezTo>
                    <a:pt x="72" y="31"/>
                    <a:pt x="0" y="130"/>
                    <a:pt x="27" y="238"/>
                  </a:cubicBezTo>
                  <a:cubicBezTo>
                    <a:pt x="99" y="581"/>
                    <a:pt x="253" y="905"/>
                    <a:pt x="460" y="1176"/>
                  </a:cubicBezTo>
                  <a:cubicBezTo>
                    <a:pt x="676" y="1446"/>
                    <a:pt x="938" y="1662"/>
                    <a:pt x="1208" y="1843"/>
                  </a:cubicBezTo>
                  <a:cubicBezTo>
                    <a:pt x="1488" y="2023"/>
                    <a:pt x="1776" y="2176"/>
                    <a:pt x="2083" y="2302"/>
                  </a:cubicBezTo>
                  <a:cubicBezTo>
                    <a:pt x="2371" y="2438"/>
                    <a:pt x="2677" y="2564"/>
                    <a:pt x="3002" y="2663"/>
                  </a:cubicBezTo>
                  <a:cubicBezTo>
                    <a:pt x="3011" y="2663"/>
                    <a:pt x="3020" y="2672"/>
                    <a:pt x="3029" y="2672"/>
                  </a:cubicBezTo>
                  <a:cubicBezTo>
                    <a:pt x="3039" y="2674"/>
                    <a:pt x="3049" y="2674"/>
                    <a:pt x="3059" y="2674"/>
                  </a:cubicBezTo>
                  <a:cubicBezTo>
                    <a:pt x="3155" y="2674"/>
                    <a:pt x="3238" y="2599"/>
                    <a:pt x="3254" y="2510"/>
                  </a:cubicBezTo>
                  <a:cubicBezTo>
                    <a:pt x="3272" y="2402"/>
                    <a:pt x="3191" y="2302"/>
                    <a:pt x="3092" y="2284"/>
                  </a:cubicBezTo>
                  <a:cubicBezTo>
                    <a:pt x="2939" y="2266"/>
                    <a:pt x="2786" y="2230"/>
                    <a:pt x="2641" y="2185"/>
                  </a:cubicBezTo>
                  <a:cubicBezTo>
                    <a:pt x="2488" y="2140"/>
                    <a:pt x="2335" y="2086"/>
                    <a:pt x="2191" y="2032"/>
                  </a:cubicBezTo>
                  <a:cubicBezTo>
                    <a:pt x="1902" y="1915"/>
                    <a:pt x="1623" y="1789"/>
                    <a:pt x="1361" y="1608"/>
                  </a:cubicBezTo>
                  <a:cubicBezTo>
                    <a:pt x="1118" y="1437"/>
                    <a:pt x="875" y="1239"/>
                    <a:pt x="712" y="986"/>
                  </a:cubicBezTo>
                  <a:cubicBezTo>
                    <a:pt x="622" y="869"/>
                    <a:pt x="559" y="734"/>
                    <a:pt x="505" y="599"/>
                  </a:cubicBezTo>
                  <a:cubicBezTo>
                    <a:pt x="451" y="464"/>
                    <a:pt x="424" y="319"/>
                    <a:pt x="415" y="175"/>
                  </a:cubicBezTo>
                  <a:lnTo>
                    <a:pt x="406" y="175"/>
                  </a:lnTo>
                  <a:cubicBezTo>
                    <a:pt x="406" y="166"/>
                    <a:pt x="406" y="166"/>
                    <a:pt x="406" y="157"/>
                  </a:cubicBezTo>
                  <a:cubicBezTo>
                    <a:pt x="390" y="61"/>
                    <a:pt x="303" y="1"/>
                    <a:pt x="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 name="Google Shape;1904;p66"/>
            <p:cNvSpPr/>
            <p:nvPr/>
          </p:nvSpPr>
          <p:spPr>
            <a:xfrm>
              <a:off x="7140708" y="3828157"/>
              <a:ext cx="36046" cy="134163"/>
            </a:xfrm>
            <a:custGeom>
              <a:avLst/>
              <a:gdLst/>
              <a:ahLst/>
              <a:cxnLst/>
              <a:rect l="l" t="t" r="r" b="b"/>
              <a:pathLst>
                <a:path w="741" h="2758" extrusionOk="0">
                  <a:moveTo>
                    <a:pt x="230" y="0"/>
                  </a:moveTo>
                  <a:cubicBezTo>
                    <a:pt x="208" y="0"/>
                    <a:pt x="186" y="4"/>
                    <a:pt x="163" y="11"/>
                  </a:cubicBezTo>
                  <a:cubicBezTo>
                    <a:pt x="64" y="38"/>
                    <a:pt x="1" y="155"/>
                    <a:pt x="37" y="255"/>
                  </a:cubicBezTo>
                  <a:cubicBezTo>
                    <a:pt x="163" y="633"/>
                    <a:pt x="208" y="1021"/>
                    <a:pt x="253" y="1399"/>
                  </a:cubicBezTo>
                  <a:cubicBezTo>
                    <a:pt x="289" y="1787"/>
                    <a:pt x="325" y="2175"/>
                    <a:pt x="325" y="2562"/>
                  </a:cubicBezTo>
                  <a:cubicBezTo>
                    <a:pt x="325" y="2580"/>
                    <a:pt x="325" y="2598"/>
                    <a:pt x="334" y="2607"/>
                  </a:cubicBezTo>
                  <a:cubicBezTo>
                    <a:pt x="357" y="2698"/>
                    <a:pt x="431" y="2758"/>
                    <a:pt x="519" y="2758"/>
                  </a:cubicBezTo>
                  <a:cubicBezTo>
                    <a:pt x="535" y="2758"/>
                    <a:pt x="552" y="2756"/>
                    <a:pt x="569" y="2751"/>
                  </a:cubicBezTo>
                  <a:cubicBezTo>
                    <a:pt x="677" y="2724"/>
                    <a:pt x="740" y="2625"/>
                    <a:pt x="713" y="2517"/>
                  </a:cubicBezTo>
                  <a:cubicBezTo>
                    <a:pt x="623" y="2138"/>
                    <a:pt x="551" y="1760"/>
                    <a:pt x="497" y="1372"/>
                  </a:cubicBezTo>
                  <a:cubicBezTo>
                    <a:pt x="443" y="985"/>
                    <a:pt x="397" y="606"/>
                    <a:pt x="425" y="210"/>
                  </a:cubicBezTo>
                  <a:cubicBezTo>
                    <a:pt x="425" y="182"/>
                    <a:pt x="425" y="155"/>
                    <a:pt x="416" y="137"/>
                  </a:cubicBezTo>
                  <a:cubicBezTo>
                    <a:pt x="387" y="52"/>
                    <a:pt x="313" y="0"/>
                    <a:pt x="23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05" name="Google Shape;1905;p66"/>
          <p:cNvGrpSpPr/>
          <p:nvPr/>
        </p:nvGrpSpPr>
        <p:grpSpPr>
          <a:xfrm rot="854098">
            <a:off x="7782856" y="510397"/>
            <a:ext cx="639528" cy="438002"/>
            <a:chOff x="5501450" y="2545600"/>
            <a:chExt cx="639525" cy="438000"/>
          </a:xfrm>
        </p:grpSpPr>
        <p:sp>
          <p:nvSpPr>
            <p:cNvPr id="1906" name="Google Shape;1906;p66"/>
            <p:cNvSpPr/>
            <p:nvPr/>
          </p:nvSpPr>
          <p:spPr>
            <a:xfrm>
              <a:off x="5501450" y="2545600"/>
              <a:ext cx="639525" cy="438000"/>
            </a:xfrm>
            <a:custGeom>
              <a:avLst/>
              <a:gdLst/>
              <a:ahLst/>
              <a:cxnLst/>
              <a:rect l="l" t="t" r="r" b="b"/>
              <a:pathLst>
                <a:path w="25581" h="17520" extrusionOk="0">
                  <a:moveTo>
                    <a:pt x="2054" y="916"/>
                  </a:moveTo>
                  <a:cubicBezTo>
                    <a:pt x="4249" y="1273"/>
                    <a:pt x="6534" y="1376"/>
                    <a:pt x="8837" y="1376"/>
                  </a:cubicBezTo>
                  <a:cubicBezTo>
                    <a:pt x="11993" y="1376"/>
                    <a:pt x="15185" y="1183"/>
                    <a:pt x="18229" y="1183"/>
                  </a:cubicBezTo>
                  <a:cubicBezTo>
                    <a:pt x="18767" y="1183"/>
                    <a:pt x="19366" y="1142"/>
                    <a:pt x="19969" y="1142"/>
                  </a:cubicBezTo>
                  <a:cubicBezTo>
                    <a:pt x="21476" y="1142"/>
                    <a:pt x="23008" y="1398"/>
                    <a:pt x="23668" y="3189"/>
                  </a:cubicBezTo>
                  <a:cubicBezTo>
                    <a:pt x="24139" y="4443"/>
                    <a:pt x="23998" y="6292"/>
                    <a:pt x="24045" y="7625"/>
                  </a:cubicBezTo>
                  <a:cubicBezTo>
                    <a:pt x="24154" y="10242"/>
                    <a:pt x="24076" y="12876"/>
                    <a:pt x="23904" y="15493"/>
                  </a:cubicBezTo>
                  <a:cubicBezTo>
                    <a:pt x="19549" y="16044"/>
                    <a:pt x="15184" y="16308"/>
                    <a:pt x="10802" y="16308"/>
                  </a:cubicBezTo>
                  <a:cubicBezTo>
                    <a:pt x="9570" y="16308"/>
                    <a:pt x="8336" y="16287"/>
                    <a:pt x="7101" y="16246"/>
                  </a:cubicBezTo>
                  <a:cubicBezTo>
                    <a:pt x="5141" y="16167"/>
                    <a:pt x="2398" y="16543"/>
                    <a:pt x="1505" y="14036"/>
                  </a:cubicBezTo>
                  <a:cubicBezTo>
                    <a:pt x="1066" y="12782"/>
                    <a:pt x="1270" y="10916"/>
                    <a:pt x="1207" y="9600"/>
                  </a:cubicBezTo>
                  <a:cubicBezTo>
                    <a:pt x="1160" y="8659"/>
                    <a:pt x="235" y="1700"/>
                    <a:pt x="2054" y="916"/>
                  </a:cubicBezTo>
                  <a:close/>
                  <a:moveTo>
                    <a:pt x="1928" y="0"/>
                  </a:moveTo>
                  <a:cubicBezTo>
                    <a:pt x="478" y="0"/>
                    <a:pt x="29" y="2119"/>
                    <a:pt x="16" y="3518"/>
                  </a:cubicBezTo>
                  <a:cubicBezTo>
                    <a:pt x="0" y="5869"/>
                    <a:pt x="204" y="8252"/>
                    <a:pt x="282" y="10603"/>
                  </a:cubicBezTo>
                  <a:cubicBezTo>
                    <a:pt x="345" y="12139"/>
                    <a:pt x="157" y="14098"/>
                    <a:pt x="1003" y="15462"/>
                  </a:cubicBezTo>
                  <a:cubicBezTo>
                    <a:pt x="2119" y="17247"/>
                    <a:pt x="4806" y="17520"/>
                    <a:pt x="7212" y="17520"/>
                  </a:cubicBezTo>
                  <a:cubicBezTo>
                    <a:pt x="8268" y="17520"/>
                    <a:pt x="9269" y="17467"/>
                    <a:pt x="10061" y="17467"/>
                  </a:cubicBezTo>
                  <a:cubicBezTo>
                    <a:pt x="10126" y="17467"/>
                    <a:pt x="10189" y="17468"/>
                    <a:pt x="10251" y="17468"/>
                  </a:cubicBezTo>
                  <a:cubicBezTo>
                    <a:pt x="10550" y="17471"/>
                    <a:pt x="10848" y="17473"/>
                    <a:pt x="11146" y="17473"/>
                  </a:cubicBezTo>
                  <a:cubicBezTo>
                    <a:pt x="15785" y="17473"/>
                    <a:pt x="20422" y="17132"/>
                    <a:pt x="25016" y="16528"/>
                  </a:cubicBezTo>
                  <a:cubicBezTo>
                    <a:pt x="25581" y="16449"/>
                    <a:pt x="25549" y="15791"/>
                    <a:pt x="25189" y="15509"/>
                  </a:cubicBezTo>
                  <a:cubicBezTo>
                    <a:pt x="25440" y="11857"/>
                    <a:pt x="25534" y="8126"/>
                    <a:pt x="25110" y="4490"/>
                  </a:cubicBezTo>
                  <a:cubicBezTo>
                    <a:pt x="24907" y="2766"/>
                    <a:pt x="24515" y="995"/>
                    <a:pt x="22728" y="305"/>
                  </a:cubicBezTo>
                  <a:cubicBezTo>
                    <a:pt x="22098" y="64"/>
                    <a:pt x="21403" y="15"/>
                    <a:pt x="20716" y="15"/>
                  </a:cubicBezTo>
                  <a:cubicBezTo>
                    <a:pt x="20240" y="15"/>
                    <a:pt x="19769" y="38"/>
                    <a:pt x="19327" y="38"/>
                  </a:cubicBezTo>
                  <a:cubicBezTo>
                    <a:pt x="17132" y="38"/>
                    <a:pt x="14954" y="70"/>
                    <a:pt x="12759" y="70"/>
                  </a:cubicBezTo>
                  <a:cubicBezTo>
                    <a:pt x="12545" y="72"/>
                    <a:pt x="12330" y="73"/>
                    <a:pt x="12115" y="73"/>
                  </a:cubicBezTo>
                  <a:cubicBezTo>
                    <a:pt x="10641" y="73"/>
                    <a:pt x="9140" y="30"/>
                    <a:pt x="7640" y="30"/>
                  </a:cubicBezTo>
                  <a:cubicBezTo>
                    <a:pt x="6052" y="30"/>
                    <a:pt x="4466" y="78"/>
                    <a:pt x="2916" y="274"/>
                  </a:cubicBezTo>
                  <a:cubicBezTo>
                    <a:pt x="2544" y="84"/>
                    <a:pt x="2216" y="0"/>
                    <a:pt x="19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 name="Google Shape;1907;p66"/>
            <p:cNvSpPr/>
            <p:nvPr/>
          </p:nvSpPr>
          <p:spPr>
            <a:xfrm>
              <a:off x="5714775" y="2654925"/>
              <a:ext cx="280075" cy="257600"/>
            </a:xfrm>
            <a:custGeom>
              <a:avLst/>
              <a:gdLst/>
              <a:ahLst/>
              <a:cxnLst/>
              <a:rect l="l" t="t" r="r" b="b"/>
              <a:pathLst>
                <a:path w="11203" h="10304" extrusionOk="0">
                  <a:moveTo>
                    <a:pt x="652" y="289"/>
                  </a:moveTo>
                  <a:cubicBezTo>
                    <a:pt x="809" y="415"/>
                    <a:pt x="966" y="540"/>
                    <a:pt x="1138" y="650"/>
                  </a:cubicBezTo>
                  <a:cubicBezTo>
                    <a:pt x="1076" y="697"/>
                    <a:pt x="1044" y="775"/>
                    <a:pt x="1029" y="854"/>
                  </a:cubicBezTo>
                  <a:cubicBezTo>
                    <a:pt x="1029" y="1042"/>
                    <a:pt x="1044" y="1214"/>
                    <a:pt x="1044" y="1387"/>
                  </a:cubicBezTo>
                  <a:cubicBezTo>
                    <a:pt x="919" y="1449"/>
                    <a:pt x="825" y="1543"/>
                    <a:pt x="778" y="1669"/>
                  </a:cubicBezTo>
                  <a:cubicBezTo>
                    <a:pt x="746" y="1214"/>
                    <a:pt x="699" y="760"/>
                    <a:pt x="652" y="305"/>
                  </a:cubicBezTo>
                  <a:cubicBezTo>
                    <a:pt x="652" y="305"/>
                    <a:pt x="652" y="289"/>
                    <a:pt x="652" y="289"/>
                  </a:cubicBezTo>
                  <a:close/>
                  <a:moveTo>
                    <a:pt x="5778" y="4208"/>
                  </a:moveTo>
                  <a:lnTo>
                    <a:pt x="5778" y="4208"/>
                  </a:lnTo>
                  <a:cubicBezTo>
                    <a:pt x="6217" y="4333"/>
                    <a:pt x="6671" y="4443"/>
                    <a:pt x="7126" y="4521"/>
                  </a:cubicBezTo>
                  <a:cubicBezTo>
                    <a:pt x="7142" y="4537"/>
                    <a:pt x="7142" y="4537"/>
                    <a:pt x="7157" y="4553"/>
                  </a:cubicBezTo>
                  <a:cubicBezTo>
                    <a:pt x="6844" y="4725"/>
                    <a:pt x="6530" y="4913"/>
                    <a:pt x="6232" y="5101"/>
                  </a:cubicBezTo>
                  <a:cubicBezTo>
                    <a:pt x="6138" y="4804"/>
                    <a:pt x="5966" y="4490"/>
                    <a:pt x="5778" y="4208"/>
                  </a:cubicBezTo>
                  <a:close/>
                  <a:moveTo>
                    <a:pt x="840" y="2296"/>
                  </a:moveTo>
                  <a:lnTo>
                    <a:pt x="840" y="2296"/>
                  </a:lnTo>
                  <a:cubicBezTo>
                    <a:pt x="919" y="2672"/>
                    <a:pt x="1013" y="3032"/>
                    <a:pt x="1076" y="3393"/>
                  </a:cubicBezTo>
                  <a:cubicBezTo>
                    <a:pt x="1123" y="4694"/>
                    <a:pt x="1201" y="5995"/>
                    <a:pt x="1264" y="7280"/>
                  </a:cubicBezTo>
                  <a:cubicBezTo>
                    <a:pt x="1279" y="7500"/>
                    <a:pt x="1436" y="7641"/>
                    <a:pt x="1609" y="7688"/>
                  </a:cubicBezTo>
                  <a:cubicBezTo>
                    <a:pt x="1624" y="7923"/>
                    <a:pt x="1656" y="8142"/>
                    <a:pt x="1671" y="8377"/>
                  </a:cubicBezTo>
                  <a:cubicBezTo>
                    <a:pt x="1671" y="8503"/>
                    <a:pt x="1734" y="8612"/>
                    <a:pt x="1812" y="8706"/>
                  </a:cubicBezTo>
                  <a:cubicBezTo>
                    <a:pt x="1781" y="8753"/>
                    <a:pt x="1765" y="8801"/>
                    <a:pt x="1734" y="8848"/>
                  </a:cubicBezTo>
                  <a:cubicBezTo>
                    <a:pt x="1718" y="8910"/>
                    <a:pt x="1718" y="8957"/>
                    <a:pt x="1703" y="9004"/>
                  </a:cubicBezTo>
                  <a:cubicBezTo>
                    <a:pt x="1577" y="9130"/>
                    <a:pt x="1436" y="9239"/>
                    <a:pt x="1295" y="9365"/>
                  </a:cubicBezTo>
                  <a:cubicBezTo>
                    <a:pt x="1154" y="7014"/>
                    <a:pt x="1029" y="4647"/>
                    <a:pt x="840" y="2296"/>
                  </a:cubicBezTo>
                  <a:close/>
                  <a:moveTo>
                    <a:pt x="299" y="0"/>
                  </a:moveTo>
                  <a:cubicBezTo>
                    <a:pt x="146" y="0"/>
                    <a:pt x="0" y="102"/>
                    <a:pt x="10" y="305"/>
                  </a:cubicBezTo>
                  <a:cubicBezTo>
                    <a:pt x="88" y="3440"/>
                    <a:pt x="355" y="6575"/>
                    <a:pt x="574" y="9710"/>
                  </a:cubicBezTo>
                  <a:cubicBezTo>
                    <a:pt x="590" y="9866"/>
                    <a:pt x="684" y="9976"/>
                    <a:pt x="793" y="10023"/>
                  </a:cubicBezTo>
                  <a:cubicBezTo>
                    <a:pt x="841" y="10176"/>
                    <a:pt x="985" y="10303"/>
                    <a:pt x="1148" y="10303"/>
                  </a:cubicBezTo>
                  <a:cubicBezTo>
                    <a:pt x="1201" y="10303"/>
                    <a:pt x="1256" y="10289"/>
                    <a:pt x="1311" y="10258"/>
                  </a:cubicBezTo>
                  <a:cubicBezTo>
                    <a:pt x="1718" y="10070"/>
                    <a:pt x="2110" y="9851"/>
                    <a:pt x="2486" y="9647"/>
                  </a:cubicBezTo>
                  <a:cubicBezTo>
                    <a:pt x="2627" y="9631"/>
                    <a:pt x="2753" y="9569"/>
                    <a:pt x="2847" y="9475"/>
                  </a:cubicBezTo>
                  <a:cubicBezTo>
                    <a:pt x="2894" y="9427"/>
                    <a:pt x="2941" y="9396"/>
                    <a:pt x="2988" y="9349"/>
                  </a:cubicBezTo>
                  <a:cubicBezTo>
                    <a:pt x="5417" y="7938"/>
                    <a:pt x="7721" y="6199"/>
                    <a:pt x="10151" y="4819"/>
                  </a:cubicBezTo>
                  <a:cubicBezTo>
                    <a:pt x="10229" y="4757"/>
                    <a:pt x="10292" y="4694"/>
                    <a:pt x="10323" y="4615"/>
                  </a:cubicBezTo>
                  <a:cubicBezTo>
                    <a:pt x="10383" y="4639"/>
                    <a:pt x="10441" y="4649"/>
                    <a:pt x="10497" y="4649"/>
                  </a:cubicBezTo>
                  <a:cubicBezTo>
                    <a:pt x="10925" y="4649"/>
                    <a:pt x="11203" y="4024"/>
                    <a:pt x="10731" y="3816"/>
                  </a:cubicBezTo>
                  <a:cubicBezTo>
                    <a:pt x="9101" y="3032"/>
                    <a:pt x="7439" y="2296"/>
                    <a:pt x="5762" y="1606"/>
                  </a:cubicBezTo>
                  <a:cubicBezTo>
                    <a:pt x="4238" y="987"/>
                    <a:pt x="2525" y="34"/>
                    <a:pt x="860" y="34"/>
                  </a:cubicBezTo>
                  <a:cubicBezTo>
                    <a:pt x="796" y="34"/>
                    <a:pt x="732" y="36"/>
                    <a:pt x="668" y="39"/>
                  </a:cubicBezTo>
                  <a:cubicBezTo>
                    <a:pt x="621" y="39"/>
                    <a:pt x="590" y="70"/>
                    <a:pt x="558" y="117"/>
                  </a:cubicBezTo>
                  <a:cubicBezTo>
                    <a:pt x="492" y="39"/>
                    <a:pt x="394" y="0"/>
                    <a:pt x="29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nodeType="clickEffect">
                                  <p:stCondLst>
                                    <p:cond delay="0"/>
                                  </p:stCondLst>
                                  <p:childTnLst>
                                    <p:set>
                                      <p:cBhvr>
                                        <p:cTn id="6" dur="1" fill="hold">
                                          <p:stCondLst>
                                            <p:cond delay="0"/>
                                          </p:stCondLst>
                                        </p:cTn>
                                        <p:tgtEl>
                                          <p:spTgt spid="1861"/>
                                        </p:tgtEl>
                                        <p:attrNameLst>
                                          <p:attrName>style.visibility</p:attrName>
                                        </p:attrNameLst>
                                      </p:cBhvr>
                                      <p:to>
                                        <p:strVal val="visible"/>
                                      </p:to>
                                    </p:set>
                                    <p:anim calcmode="lin" valueType="num">
                                      <p:cBhvr additive="base">
                                        <p:cTn id="7" dur="1000"/>
                                        <p:tgtEl>
                                          <p:spTgt spid="1861"/>
                                        </p:tgtEl>
                                        <p:attrNameLst>
                                          <p:attrName>ppt_y</p:attrName>
                                        </p:attrNameLst>
                                      </p:cBhvr>
                                      <p:tavLst>
                                        <p:tav tm="0">
                                          <p:val>
                                            <p:strVal val="#ppt_y-1"/>
                                          </p:val>
                                        </p:tav>
                                        <p:tav tm="100000">
                                          <p:val>
                                            <p:strVal val="#ppt_y"/>
                                          </p:val>
                                        </p:tav>
                                      </p:tavLst>
                                    </p:anim>
                                  </p:childTnLst>
                                </p:cTn>
                              </p:par>
                              <p:par>
                                <p:cTn id="8" presetID="2" presetClass="entr" presetSubtype="1" fill="hold" nodeType="withEffect">
                                  <p:stCondLst>
                                    <p:cond delay="0"/>
                                  </p:stCondLst>
                                  <p:childTnLst>
                                    <p:set>
                                      <p:cBhvr>
                                        <p:cTn id="9" dur="1" fill="hold">
                                          <p:stCondLst>
                                            <p:cond delay="0"/>
                                          </p:stCondLst>
                                        </p:cTn>
                                        <p:tgtEl>
                                          <p:spTgt spid="1862"/>
                                        </p:tgtEl>
                                        <p:attrNameLst>
                                          <p:attrName>style.visibility</p:attrName>
                                        </p:attrNameLst>
                                      </p:cBhvr>
                                      <p:to>
                                        <p:strVal val="visible"/>
                                      </p:to>
                                    </p:set>
                                    <p:anim calcmode="lin" valueType="num">
                                      <p:cBhvr additive="base">
                                        <p:cTn id="10" dur="1000"/>
                                        <p:tgtEl>
                                          <p:spTgt spid="1862"/>
                                        </p:tgtEl>
                                        <p:attrNameLst>
                                          <p:attrName>ppt_y</p:attrName>
                                        </p:attrNameLst>
                                      </p:cBhvr>
                                      <p:tavLst>
                                        <p:tav tm="0">
                                          <p:val>
                                            <p:strVal val="#ppt_y-1"/>
                                          </p:val>
                                        </p:tav>
                                        <p:tav tm="100000">
                                          <p:val>
                                            <p:strVal val="#ppt_y"/>
                                          </p:val>
                                        </p:tav>
                                      </p:tavLst>
                                    </p:anim>
                                  </p:childTnLst>
                                </p:cTn>
                              </p:par>
                              <p:par>
                                <p:cTn id="11" presetID="2" presetClass="entr" presetSubtype="1" fill="hold" nodeType="withEffect">
                                  <p:stCondLst>
                                    <p:cond delay="0"/>
                                  </p:stCondLst>
                                  <p:childTnLst>
                                    <p:set>
                                      <p:cBhvr>
                                        <p:cTn id="12" dur="1" fill="hold">
                                          <p:stCondLst>
                                            <p:cond delay="0"/>
                                          </p:stCondLst>
                                        </p:cTn>
                                        <p:tgtEl>
                                          <p:spTgt spid="1863"/>
                                        </p:tgtEl>
                                        <p:attrNameLst>
                                          <p:attrName>style.visibility</p:attrName>
                                        </p:attrNameLst>
                                      </p:cBhvr>
                                      <p:to>
                                        <p:strVal val="visible"/>
                                      </p:to>
                                    </p:set>
                                    <p:anim calcmode="lin" valueType="num">
                                      <p:cBhvr additive="base">
                                        <p:cTn id="13" dur="1000"/>
                                        <p:tgtEl>
                                          <p:spTgt spid="1863"/>
                                        </p:tgtEl>
                                        <p:attrNameLst>
                                          <p:attrName>ppt_y</p:attrName>
                                        </p:attrNameLst>
                                      </p:cBhvr>
                                      <p:tavLst>
                                        <p:tav tm="0">
                                          <p:val>
                                            <p:strVal val="#ppt_y-1"/>
                                          </p:val>
                                        </p:tav>
                                        <p:tav tm="100000">
                                          <p:val>
                                            <p:strVal val="#ppt_y"/>
                                          </p:val>
                                        </p:tav>
                                      </p:tavLst>
                                    </p:anim>
                                  </p:childTnLst>
                                </p:cTn>
                              </p:par>
                              <p:par>
                                <p:cTn id="14" presetID="2" presetClass="entr" presetSubtype="1" fill="hold" nodeType="withEffect">
                                  <p:stCondLst>
                                    <p:cond delay="0"/>
                                  </p:stCondLst>
                                  <p:childTnLst>
                                    <p:set>
                                      <p:cBhvr>
                                        <p:cTn id="15" dur="1" fill="hold">
                                          <p:stCondLst>
                                            <p:cond delay="0"/>
                                          </p:stCondLst>
                                        </p:cTn>
                                        <p:tgtEl>
                                          <p:spTgt spid="1849"/>
                                        </p:tgtEl>
                                        <p:attrNameLst>
                                          <p:attrName>style.visibility</p:attrName>
                                        </p:attrNameLst>
                                      </p:cBhvr>
                                      <p:to>
                                        <p:strVal val="visible"/>
                                      </p:to>
                                    </p:set>
                                    <p:anim calcmode="lin" valueType="num">
                                      <p:cBhvr additive="base">
                                        <p:cTn id="16" dur="1000"/>
                                        <p:tgtEl>
                                          <p:spTgt spid="1849"/>
                                        </p:tgtEl>
                                        <p:attrNameLst>
                                          <p:attrName>ppt_y</p:attrName>
                                        </p:attrNameLst>
                                      </p:cBhvr>
                                      <p:tavLst>
                                        <p:tav tm="0">
                                          <p:val>
                                            <p:strVal val="#ppt_y-1"/>
                                          </p:val>
                                        </p:tav>
                                        <p:tav tm="100000">
                                          <p:val>
                                            <p:strVal val="#ppt_y"/>
                                          </p:val>
                                        </p:tav>
                                      </p:tavLst>
                                    </p:anim>
                                  </p:childTnLst>
                                </p:cTn>
                              </p:par>
                              <p:par>
                                <p:cTn id="17" presetID="2" presetClass="entr" presetSubtype="1" fill="hold" nodeType="withEffect">
                                  <p:stCondLst>
                                    <p:cond delay="0"/>
                                  </p:stCondLst>
                                  <p:childTnLst>
                                    <p:set>
                                      <p:cBhvr>
                                        <p:cTn id="18" dur="1" fill="hold">
                                          <p:stCondLst>
                                            <p:cond delay="0"/>
                                          </p:stCondLst>
                                        </p:cTn>
                                        <p:tgtEl>
                                          <p:spTgt spid="1864"/>
                                        </p:tgtEl>
                                        <p:attrNameLst>
                                          <p:attrName>style.visibility</p:attrName>
                                        </p:attrNameLst>
                                      </p:cBhvr>
                                      <p:to>
                                        <p:strVal val="visible"/>
                                      </p:to>
                                    </p:set>
                                    <p:anim calcmode="lin" valueType="num">
                                      <p:cBhvr additive="base">
                                        <p:cTn id="19" dur="1000"/>
                                        <p:tgtEl>
                                          <p:spTgt spid="1864"/>
                                        </p:tgtEl>
                                        <p:attrNameLst>
                                          <p:attrName>ppt_y</p:attrName>
                                        </p:attrNameLst>
                                      </p:cBhvr>
                                      <p:tavLst>
                                        <p:tav tm="0">
                                          <p:val>
                                            <p:strVal val="#ppt_y-1"/>
                                          </p:val>
                                        </p:tav>
                                        <p:tav tm="100000">
                                          <p:val>
                                            <p:strVal val="#ppt_y"/>
                                          </p:val>
                                        </p:tav>
                                      </p:tavLst>
                                    </p:anim>
                                  </p:childTnLst>
                                </p:cTn>
                              </p:par>
                              <p:par>
                                <p:cTn id="20" presetID="2" presetClass="entr" presetSubtype="1" fill="hold" nodeType="withEffect">
                                  <p:stCondLst>
                                    <p:cond delay="0"/>
                                  </p:stCondLst>
                                  <p:childTnLst>
                                    <p:set>
                                      <p:cBhvr>
                                        <p:cTn id="21" dur="1" fill="hold">
                                          <p:stCondLst>
                                            <p:cond delay="0"/>
                                          </p:stCondLst>
                                        </p:cTn>
                                        <p:tgtEl>
                                          <p:spTgt spid="1867"/>
                                        </p:tgtEl>
                                        <p:attrNameLst>
                                          <p:attrName>style.visibility</p:attrName>
                                        </p:attrNameLst>
                                      </p:cBhvr>
                                      <p:to>
                                        <p:strVal val="visible"/>
                                      </p:to>
                                    </p:set>
                                    <p:anim calcmode="lin" valueType="num">
                                      <p:cBhvr additive="base">
                                        <p:cTn id="22" dur="1000"/>
                                        <p:tgtEl>
                                          <p:spTgt spid="1867"/>
                                        </p:tgtEl>
                                        <p:attrNameLst>
                                          <p:attrName>ppt_y</p:attrName>
                                        </p:attrNameLst>
                                      </p:cBhvr>
                                      <p:tavLst>
                                        <p:tav tm="0">
                                          <p:val>
                                            <p:strVal val="#ppt_y-1"/>
                                          </p:val>
                                        </p:tav>
                                        <p:tav tm="100000">
                                          <p:val>
                                            <p:strVal val="#ppt_y"/>
                                          </p:val>
                                        </p:tav>
                                      </p:tavLst>
                                    </p:anim>
                                  </p:childTnLst>
                                </p:cTn>
                              </p:par>
                              <p:par>
                                <p:cTn id="23" presetID="2" presetClass="entr" presetSubtype="1" fill="hold" nodeType="withEffect">
                                  <p:stCondLst>
                                    <p:cond delay="0"/>
                                  </p:stCondLst>
                                  <p:childTnLst>
                                    <p:set>
                                      <p:cBhvr>
                                        <p:cTn id="24" dur="1" fill="hold">
                                          <p:stCondLst>
                                            <p:cond delay="0"/>
                                          </p:stCondLst>
                                        </p:cTn>
                                        <p:tgtEl>
                                          <p:spTgt spid="1870"/>
                                        </p:tgtEl>
                                        <p:attrNameLst>
                                          <p:attrName>style.visibility</p:attrName>
                                        </p:attrNameLst>
                                      </p:cBhvr>
                                      <p:to>
                                        <p:strVal val="visible"/>
                                      </p:to>
                                    </p:set>
                                    <p:anim calcmode="lin" valueType="num">
                                      <p:cBhvr additive="base">
                                        <p:cTn id="25" dur="1000"/>
                                        <p:tgtEl>
                                          <p:spTgt spid="1870"/>
                                        </p:tgtEl>
                                        <p:attrNameLst>
                                          <p:attrName>ppt_y</p:attrName>
                                        </p:attrNameLst>
                                      </p:cBhvr>
                                      <p:tavLst>
                                        <p:tav tm="0">
                                          <p:val>
                                            <p:strVal val="#ppt_y-1"/>
                                          </p:val>
                                        </p:tav>
                                        <p:tav tm="100000">
                                          <p:val>
                                            <p:strVal val="#ppt_y"/>
                                          </p:val>
                                        </p:tav>
                                      </p:tavLst>
                                    </p:anim>
                                  </p:childTnLst>
                                </p:cTn>
                              </p:par>
                            </p:childTnLst>
                          </p:cTn>
                        </p:par>
                      </p:childTnLst>
                    </p:cTn>
                  </p:par>
                  <p:par>
                    <p:cTn id="26" fill="hold">
                      <p:stCondLst>
                        <p:cond delay="indefinite"/>
                      </p:stCondLst>
                      <p:childTnLst>
                        <p:par>
                          <p:cTn id="27" fill="hold">
                            <p:stCondLst>
                              <p:cond delay="0"/>
                            </p:stCondLst>
                            <p:childTnLst>
                              <p:par>
                                <p:cTn id="28" presetID="2" presetClass="entr" presetSubtype="4" fill="hold" nodeType="clickEffect">
                                  <p:stCondLst>
                                    <p:cond delay="0"/>
                                  </p:stCondLst>
                                  <p:childTnLst>
                                    <p:set>
                                      <p:cBhvr>
                                        <p:cTn id="29" dur="1" fill="hold">
                                          <p:stCondLst>
                                            <p:cond delay="0"/>
                                          </p:stCondLst>
                                        </p:cTn>
                                        <p:tgtEl>
                                          <p:spTgt spid="1873"/>
                                        </p:tgtEl>
                                        <p:attrNameLst>
                                          <p:attrName>style.visibility</p:attrName>
                                        </p:attrNameLst>
                                      </p:cBhvr>
                                      <p:to>
                                        <p:strVal val="visible"/>
                                      </p:to>
                                    </p:set>
                                    <p:anim calcmode="lin" valueType="num">
                                      <p:cBhvr additive="base">
                                        <p:cTn id="30" dur="1000"/>
                                        <p:tgtEl>
                                          <p:spTgt spid="1873"/>
                                        </p:tgtEl>
                                        <p:attrNameLst>
                                          <p:attrName>ppt_y</p:attrName>
                                        </p:attrNameLst>
                                      </p:cBhvr>
                                      <p:tavLst>
                                        <p:tav tm="0">
                                          <p:val>
                                            <p:strVal val="#ppt_y+1"/>
                                          </p:val>
                                        </p:tav>
                                        <p:tav tm="100000">
                                          <p:val>
                                            <p:strVal val="#ppt_y"/>
                                          </p:val>
                                        </p:tav>
                                      </p:tavLst>
                                    </p:anim>
                                  </p:childTnLst>
                                </p:cTn>
                              </p:par>
                              <p:par>
                                <p:cTn id="31" presetID="2" presetClass="entr" presetSubtype="1" fill="hold" nodeType="withEffect">
                                  <p:stCondLst>
                                    <p:cond delay="0"/>
                                  </p:stCondLst>
                                  <p:childTnLst>
                                    <p:set>
                                      <p:cBhvr>
                                        <p:cTn id="32" dur="1" fill="hold">
                                          <p:stCondLst>
                                            <p:cond delay="0"/>
                                          </p:stCondLst>
                                        </p:cTn>
                                        <p:tgtEl>
                                          <p:spTgt spid="1905"/>
                                        </p:tgtEl>
                                        <p:attrNameLst>
                                          <p:attrName>style.visibility</p:attrName>
                                        </p:attrNameLst>
                                      </p:cBhvr>
                                      <p:to>
                                        <p:strVal val="visible"/>
                                      </p:to>
                                    </p:set>
                                    <p:anim calcmode="lin" valueType="num">
                                      <p:cBhvr additive="base">
                                        <p:cTn id="33" dur="1000"/>
                                        <p:tgtEl>
                                          <p:spTgt spid="1905"/>
                                        </p:tgtEl>
                                        <p:attrNameLst>
                                          <p:attrName>ppt_y</p:attrName>
                                        </p:attrNameLst>
                                      </p:cBhvr>
                                      <p:tavLst>
                                        <p:tav tm="0">
                                          <p:val>
                                            <p:strVal val="#ppt_y-1"/>
                                          </p:val>
                                        </p:tav>
                                        <p:tav tm="100000">
                                          <p:val>
                                            <p:strVal val="#ppt_y"/>
                                          </p:val>
                                        </p:tav>
                                      </p:tavLst>
                                    </p:anim>
                                  </p:childTnLst>
                                </p:cTn>
                              </p:par>
                              <p:par>
                                <p:cTn id="34" presetID="2" presetClass="entr" presetSubtype="2" fill="hold" nodeType="withEffect">
                                  <p:stCondLst>
                                    <p:cond delay="0"/>
                                  </p:stCondLst>
                                  <p:childTnLst>
                                    <p:set>
                                      <p:cBhvr>
                                        <p:cTn id="35" dur="1" fill="hold">
                                          <p:stCondLst>
                                            <p:cond delay="0"/>
                                          </p:stCondLst>
                                        </p:cTn>
                                        <p:tgtEl>
                                          <p:spTgt spid="1886"/>
                                        </p:tgtEl>
                                        <p:attrNameLst>
                                          <p:attrName>style.visibility</p:attrName>
                                        </p:attrNameLst>
                                      </p:cBhvr>
                                      <p:to>
                                        <p:strVal val="visible"/>
                                      </p:to>
                                    </p:set>
                                    <p:anim calcmode="lin" valueType="num">
                                      <p:cBhvr additive="base">
                                        <p:cTn id="36" dur="1000"/>
                                        <p:tgtEl>
                                          <p:spTgt spid="1886"/>
                                        </p:tgtEl>
                                        <p:attrNameLst>
                                          <p:attrName>ppt_x</p:attrName>
                                        </p:attrNameLst>
                                      </p:cBhvr>
                                      <p:tavLst>
                                        <p:tav tm="0">
                                          <p:val>
                                            <p:strVal val="#ppt_x+1"/>
                                          </p:val>
                                        </p:tav>
                                        <p:tav tm="100000">
                                          <p:val>
                                            <p:strVal val="#ppt_x"/>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Shape 1911"/>
        <p:cNvGrpSpPr/>
        <p:nvPr/>
      </p:nvGrpSpPr>
      <p:grpSpPr>
        <a:xfrm>
          <a:off x="0" y="0"/>
          <a:ext cx="0" cy="0"/>
          <a:chOff x="0" y="0"/>
          <a:chExt cx="0" cy="0"/>
        </a:xfrm>
      </p:grpSpPr>
      <p:grpSp>
        <p:nvGrpSpPr>
          <p:cNvPr id="1912" name="Google Shape;1912;p67"/>
          <p:cNvGrpSpPr/>
          <p:nvPr/>
        </p:nvGrpSpPr>
        <p:grpSpPr>
          <a:xfrm>
            <a:off x="6853058" y="2016740"/>
            <a:ext cx="1456473" cy="1079750"/>
            <a:chOff x="4319250" y="3137000"/>
            <a:chExt cx="885825" cy="524125"/>
          </a:xfrm>
        </p:grpSpPr>
        <p:sp>
          <p:nvSpPr>
            <p:cNvPr id="1913" name="Google Shape;1913;p67"/>
            <p:cNvSpPr/>
            <p:nvPr/>
          </p:nvSpPr>
          <p:spPr>
            <a:xfrm>
              <a:off x="4334525" y="3137000"/>
              <a:ext cx="816875" cy="145250"/>
            </a:xfrm>
            <a:custGeom>
              <a:avLst/>
              <a:gdLst/>
              <a:ahLst/>
              <a:cxnLst/>
              <a:rect l="l" t="t" r="r" b="b"/>
              <a:pathLst>
                <a:path w="32675" h="5810" extrusionOk="0">
                  <a:moveTo>
                    <a:pt x="30614" y="1"/>
                  </a:moveTo>
                  <a:cubicBezTo>
                    <a:pt x="30548" y="1"/>
                    <a:pt x="30480" y="4"/>
                    <a:pt x="30410" y="11"/>
                  </a:cubicBezTo>
                  <a:lnTo>
                    <a:pt x="30410" y="11"/>
                  </a:lnTo>
                  <a:lnTo>
                    <a:pt x="30410" y="11"/>
                  </a:lnTo>
                  <a:lnTo>
                    <a:pt x="28330" y="186"/>
                  </a:lnTo>
                  <a:cubicBezTo>
                    <a:pt x="28200" y="197"/>
                    <a:pt x="28078" y="220"/>
                    <a:pt x="27966" y="252"/>
                  </a:cubicBezTo>
                  <a:lnTo>
                    <a:pt x="27966" y="252"/>
                  </a:lnTo>
                  <a:lnTo>
                    <a:pt x="1989" y="2818"/>
                  </a:lnTo>
                  <a:cubicBezTo>
                    <a:pt x="1" y="3012"/>
                    <a:pt x="100" y="5810"/>
                    <a:pt x="2061" y="5810"/>
                  </a:cubicBezTo>
                  <a:cubicBezTo>
                    <a:pt x="2127" y="5810"/>
                    <a:pt x="2195" y="5807"/>
                    <a:pt x="2265" y="5800"/>
                  </a:cubicBezTo>
                  <a:cubicBezTo>
                    <a:pt x="11738" y="4848"/>
                    <a:pt x="21212" y="3920"/>
                    <a:pt x="30686" y="2993"/>
                  </a:cubicBezTo>
                  <a:cubicBezTo>
                    <a:pt x="32674" y="2799"/>
                    <a:pt x="32575" y="1"/>
                    <a:pt x="30614" y="1"/>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 name="Google Shape;1914;p67"/>
            <p:cNvSpPr/>
            <p:nvPr/>
          </p:nvSpPr>
          <p:spPr>
            <a:xfrm>
              <a:off x="4356675" y="3182825"/>
              <a:ext cx="798275" cy="129275"/>
            </a:xfrm>
            <a:custGeom>
              <a:avLst/>
              <a:gdLst/>
              <a:ahLst/>
              <a:cxnLst/>
              <a:rect l="l" t="t" r="r" b="b"/>
              <a:pathLst>
                <a:path w="31931" h="5171" extrusionOk="0">
                  <a:moveTo>
                    <a:pt x="29692" y="0"/>
                  </a:moveTo>
                  <a:cubicBezTo>
                    <a:pt x="29262" y="0"/>
                    <a:pt x="28841" y="143"/>
                    <a:pt x="28521" y="458"/>
                  </a:cubicBezTo>
                  <a:lnTo>
                    <a:pt x="28521" y="458"/>
                  </a:lnTo>
                  <a:cubicBezTo>
                    <a:pt x="26855" y="717"/>
                    <a:pt x="25061" y="686"/>
                    <a:pt x="23409" y="834"/>
                  </a:cubicBezTo>
                  <a:cubicBezTo>
                    <a:pt x="20928" y="1035"/>
                    <a:pt x="18447" y="1235"/>
                    <a:pt x="15990" y="1461"/>
                  </a:cubicBezTo>
                  <a:cubicBezTo>
                    <a:pt x="11958" y="1784"/>
                    <a:pt x="7925" y="2108"/>
                    <a:pt x="3893" y="2415"/>
                  </a:cubicBezTo>
                  <a:lnTo>
                    <a:pt x="3893" y="2415"/>
                  </a:lnTo>
                  <a:cubicBezTo>
                    <a:pt x="3677" y="2329"/>
                    <a:pt x="3447" y="2279"/>
                    <a:pt x="3219" y="2279"/>
                  </a:cubicBezTo>
                  <a:cubicBezTo>
                    <a:pt x="3010" y="2279"/>
                    <a:pt x="2803" y="2320"/>
                    <a:pt x="2607" y="2413"/>
                  </a:cubicBezTo>
                  <a:cubicBezTo>
                    <a:pt x="2550" y="2451"/>
                    <a:pt x="2478" y="2489"/>
                    <a:pt x="2414" y="2527"/>
                  </a:cubicBezTo>
                  <a:lnTo>
                    <a:pt x="2414" y="2527"/>
                  </a:lnTo>
                  <a:cubicBezTo>
                    <a:pt x="2253" y="2539"/>
                    <a:pt x="2092" y="2551"/>
                    <a:pt x="1930" y="2564"/>
                  </a:cubicBezTo>
                  <a:cubicBezTo>
                    <a:pt x="0" y="2714"/>
                    <a:pt x="903" y="5170"/>
                    <a:pt x="2482" y="5170"/>
                  </a:cubicBezTo>
                  <a:cubicBezTo>
                    <a:pt x="2634" y="5170"/>
                    <a:pt x="2774" y="5169"/>
                    <a:pt x="2906" y="5164"/>
                  </a:cubicBezTo>
                  <a:lnTo>
                    <a:pt x="2906" y="5164"/>
                  </a:lnTo>
                  <a:cubicBezTo>
                    <a:pt x="2907" y="5166"/>
                    <a:pt x="2907" y="5168"/>
                    <a:pt x="2908" y="5170"/>
                  </a:cubicBezTo>
                  <a:cubicBezTo>
                    <a:pt x="8146" y="4769"/>
                    <a:pt x="13359" y="4343"/>
                    <a:pt x="18597" y="3917"/>
                  </a:cubicBezTo>
                  <a:cubicBezTo>
                    <a:pt x="21078" y="3716"/>
                    <a:pt x="23559" y="3491"/>
                    <a:pt x="26041" y="3290"/>
                  </a:cubicBezTo>
                  <a:cubicBezTo>
                    <a:pt x="27619" y="3165"/>
                    <a:pt x="30351" y="3541"/>
                    <a:pt x="31504" y="2213"/>
                  </a:cubicBezTo>
                  <a:cubicBezTo>
                    <a:pt x="31930" y="1711"/>
                    <a:pt x="31604" y="985"/>
                    <a:pt x="31178" y="609"/>
                  </a:cubicBezTo>
                  <a:cubicBezTo>
                    <a:pt x="31153" y="584"/>
                    <a:pt x="31103" y="533"/>
                    <a:pt x="31053" y="508"/>
                  </a:cubicBezTo>
                  <a:cubicBezTo>
                    <a:pt x="30676" y="184"/>
                    <a:pt x="30178" y="0"/>
                    <a:pt x="29692"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 name="Google Shape;1915;p67"/>
            <p:cNvSpPr/>
            <p:nvPr/>
          </p:nvSpPr>
          <p:spPr>
            <a:xfrm>
              <a:off x="4345775" y="3233150"/>
              <a:ext cx="859300" cy="100300"/>
            </a:xfrm>
            <a:custGeom>
              <a:avLst/>
              <a:gdLst/>
              <a:ahLst/>
              <a:cxnLst/>
              <a:rect l="l" t="t" r="r" b="b"/>
              <a:pathLst>
                <a:path w="34372" h="4012" extrusionOk="0">
                  <a:moveTo>
                    <a:pt x="31734" y="0"/>
                  </a:moveTo>
                  <a:cubicBezTo>
                    <a:pt x="31607" y="0"/>
                    <a:pt x="31483" y="8"/>
                    <a:pt x="31364" y="24"/>
                  </a:cubicBezTo>
                  <a:cubicBezTo>
                    <a:pt x="31276" y="34"/>
                    <a:pt x="31188" y="44"/>
                    <a:pt x="31100" y="54"/>
                  </a:cubicBezTo>
                  <a:lnTo>
                    <a:pt x="31100" y="54"/>
                  </a:lnTo>
                  <a:cubicBezTo>
                    <a:pt x="31096" y="52"/>
                    <a:pt x="31092" y="51"/>
                    <a:pt x="31088" y="49"/>
                  </a:cubicBezTo>
                  <a:cubicBezTo>
                    <a:pt x="31067" y="54"/>
                    <a:pt x="31046" y="58"/>
                    <a:pt x="31025" y="63"/>
                  </a:cubicBezTo>
                  <a:lnTo>
                    <a:pt x="31025" y="63"/>
                  </a:lnTo>
                  <a:cubicBezTo>
                    <a:pt x="21187" y="1175"/>
                    <a:pt x="11326" y="2165"/>
                    <a:pt x="1464" y="3032"/>
                  </a:cubicBezTo>
                  <a:cubicBezTo>
                    <a:pt x="1" y="3154"/>
                    <a:pt x="2951" y="4011"/>
                    <a:pt x="3642" y="4011"/>
                  </a:cubicBezTo>
                  <a:cubicBezTo>
                    <a:pt x="3661" y="4011"/>
                    <a:pt x="3679" y="4011"/>
                    <a:pt x="3694" y="4009"/>
                  </a:cubicBezTo>
                  <a:cubicBezTo>
                    <a:pt x="13102" y="3182"/>
                    <a:pt x="22486" y="2243"/>
                    <a:pt x="31870" y="1193"/>
                  </a:cubicBezTo>
                  <a:lnTo>
                    <a:pt x="31870" y="1193"/>
                  </a:lnTo>
                  <a:cubicBezTo>
                    <a:pt x="31983" y="1203"/>
                    <a:pt x="32095" y="1208"/>
                    <a:pt x="32207" y="1208"/>
                  </a:cubicBezTo>
                  <a:cubicBezTo>
                    <a:pt x="32407" y="1208"/>
                    <a:pt x="32604" y="1191"/>
                    <a:pt x="32792" y="1152"/>
                  </a:cubicBezTo>
                  <a:cubicBezTo>
                    <a:pt x="33143" y="1102"/>
                    <a:pt x="33494" y="1027"/>
                    <a:pt x="33845" y="977"/>
                  </a:cubicBezTo>
                  <a:cubicBezTo>
                    <a:pt x="34371" y="876"/>
                    <a:pt x="33920" y="551"/>
                    <a:pt x="33670" y="450"/>
                  </a:cubicBezTo>
                  <a:cubicBezTo>
                    <a:pt x="33104" y="199"/>
                    <a:pt x="32381" y="0"/>
                    <a:pt x="31734"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 name="Google Shape;1916;p67"/>
            <p:cNvSpPr/>
            <p:nvPr/>
          </p:nvSpPr>
          <p:spPr>
            <a:xfrm>
              <a:off x="4359800" y="3270500"/>
              <a:ext cx="768200" cy="83975"/>
            </a:xfrm>
            <a:custGeom>
              <a:avLst/>
              <a:gdLst/>
              <a:ahLst/>
              <a:cxnLst/>
              <a:rect l="l" t="t" r="r" b="b"/>
              <a:pathLst>
                <a:path w="30728" h="3359" extrusionOk="0">
                  <a:moveTo>
                    <a:pt x="27647" y="0"/>
                  </a:moveTo>
                  <a:cubicBezTo>
                    <a:pt x="27595" y="0"/>
                    <a:pt x="27544" y="3"/>
                    <a:pt x="27494" y="9"/>
                  </a:cubicBezTo>
                  <a:cubicBezTo>
                    <a:pt x="18372" y="1212"/>
                    <a:pt x="9199" y="1839"/>
                    <a:pt x="1" y="1914"/>
                  </a:cubicBezTo>
                  <a:cubicBezTo>
                    <a:pt x="151" y="1914"/>
                    <a:pt x="1930" y="3016"/>
                    <a:pt x="2532" y="3142"/>
                  </a:cubicBezTo>
                  <a:cubicBezTo>
                    <a:pt x="2783" y="3192"/>
                    <a:pt x="3033" y="3242"/>
                    <a:pt x="3309" y="3317"/>
                  </a:cubicBezTo>
                  <a:cubicBezTo>
                    <a:pt x="3433" y="3345"/>
                    <a:pt x="3533" y="3358"/>
                    <a:pt x="3608" y="3358"/>
                  </a:cubicBezTo>
                  <a:cubicBezTo>
                    <a:pt x="3777" y="3358"/>
                    <a:pt x="3816" y="3292"/>
                    <a:pt x="3714" y="3186"/>
                  </a:cubicBezTo>
                  <a:lnTo>
                    <a:pt x="3714" y="3186"/>
                  </a:lnTo>
                  <a:cubicBezTo>
                    <a:pt x="12659" y="3106"/>
                    <a:pt x="21579" y="2457"/>
                    <a:pt x="30452" y="1287"/>
                  </a:cubicBezTo>
                  <a:cubicBezTo>
                    <a:pt x="30728" y="1262"/>
                    <a:pt x="29550" y="635"/>
                    <a:pt x="29474" y="585"/>
                  </a:cubicBezTo>
                  <a:cubicBezTo>
                    <a:pt x="28990" y="378"/>
                    <a:pt x="28251" y="0"/>
                    <a:pt x="27647"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 name="Google Shape;1917;p67"/>
            <p:cNvSpPr/>
            <p:nvPr/>
          </p:nvSpPr>
          <p:spPr>
            <a:xfrm>
              <a:off x="4326650" y="3282500"/>
              <a:ext cx="830850" cy="180500"/>
            </a:xfrm>
            <a:custGeom>
              <a:avLst/>
              <a:gdLst/>
              <a:ahLst/>
              <a:cxnLst/>
              <a:rect l="l" t="t" r="r" b="b"/>
              <a:pathLst>
                <a:path w="33234" h="7220" extrusionOk="0">
                  <a:moveTo>
                    <a:pt x="31326" y="1"/>
                  </a:moveTo>
                  <a:cubicBezTo>
                    <a:pt x="31278" y="1"/>
                    <a:pt x="31228" y="2"/>
                    <a:pt x="31176" y="5"/>
                  </a:cubicBezTo>
                  <a:cubicBezTo>
                    <a:pt x="31034" y="14"/>
                    <a:pt x="30892" y="22"/>
                    <a:pt x="30750" y="30"/>
                  </a:cubicBezTo>
                  <a:lnTo>
                    <a:pt x="30750" y="30"/>
                  </a:lnTo>
                  <a:cubicBezTo>
                    <a:pt x="30750" y="30"/>
                    <a:pt x="30750" y="30"/>
                    <a:pt x="30750" y="30"/>
                  </a:cubicBezTo>
                  <a:lnTo>
                    <a:pt x="30750" y="30"/>
                  </a:lnTo>
                  <a:cubicBezTo>
                    <a:pt x="30750" y="30"/>
                    <a:pt x="30750" y="30"/>
                    <a:pt x="30750" y="30"/>
                  </a:cubicBezTo>
                  <a:lnTo>
                    <a:pt x="30750" y="30"/>
                  </a:lnTo>
                  <a:cubicBezTo>
                    <a:pt x="21994" y="549"/>
                    <a:pt x="13215" y="1092"/>
                    <a:pt x="4459" y="1634"/>
                  </a:cubicBezTo>
                  <a:cubicBezTo>
                    <a:pt x="3043" y="1714"/>
                    <a:pt x="2088" y="3524"/>
                    <a:pt x="2855" y="4184"/>
                  </a:cubicBezTo>
                  <a:lnTo>
                    <a:pt x="2855" y="4184"/>
                  </a:lnTo>
                  <a:cubicBezTo>
                    <a:pt x="2545" y="4258"/>
                    <a:pt x="2237" y="4335"/>
                    <a:pt x="1928" y="4416"/>
                  </a:cubicBezTo>
                  <a:cubicBezTo>
                    <a:pt x="215" y="4850"/>
                    <a:pt x="1" y="7219"/>
                    <a:pt x="1588" y="7219"/>
                  </a:cubicBezTo>
                  <a:cubicBezTo>
                    <a:pt x="1743" y="7219"/>
                    <a:pt x="1914" y="7197"/>
                    <a:pt x="2104" y="7148"/>
                  </a:cubicBezTo>
                  <a:cubicBezTo>
                    <a:pt x="11552" y="4667"/>
                    <a:pt x="21527" y="5544"/>
                    <a:pt x="30926" y="2762"/>
                  </a:cubicBezTo>
                  <a:cubicBezTo>
                    <a:pt x="32270" y="2371"/>
                    <a:pt x="33233" y="1"/>
                    <a:pt x="31326" y="1"/>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 name="Google Shape;1918;p67"/>
            <p:cNvSpPr/>
            <p:nvPr/>
          </p:nvSpPr>
          <p:spPr>
            <a:xfrm>
              <a:off x="4319250" y="3360925"/>
              <a:ext cx="817050" cy="79000"/>
            </a:xfrm>
            <a:custGeom>
              <a:avLst/>
              <a:gdLst/>
              <a:ahLst/>
              <a:cxnLst/>
              <a:rect l="l" t="t" r="r" b="b"/>
              <a:pathLst>
                <a:path w="32682" h="3160" extrusionOk="0">
                  <a:moveTo>
                    <a:pt x="29390" y="0"/>
                  </a:moveTo>
                  <a:cubicBezTo>
                    <a:pt x="29382" y="0"/>
                    <a:pt x="29374" y="1"/>
                    <a:pt x="29367" y="1"/>
                  </a:cubicBezTo>
                  <a:cubicBezTo>
                    <a:pt x="20294" y="477"/>
                    <a:pt x="11222" y="953"/>
                    <a:pt x="2149" y="1404"/>
                  </a:cubicBezTo>
                  <a:cubicBezTo>
                    <a:pt x="1" y="1528"/>
                    <a:pt x="2232" y="3160"/>
                    <a:pt x="3425" y="3160"/>
                  </a:cubicBezTo>
                  <a:cubicBezTo>
                    <a:pt x="3442" y="3160"/>
                    <a:pt x="3460" y="3160"/>
                    <a:pt x="3477" y="3159"/>
                  </a:cubicBezTo>
                  <a:cubicBezTo>
                    <a:pt x="11910" y="2716"/>
                    <a:pt x="20343" y="2274"/>
                    <a:pt x="28776" y="1831"/>
                  </a:cubicBezTo>
                  <a:lnTo>
                    <a:pt x="28776" y="1831"/>
                  </a:lnTo>
                  <a:cubicBezTo>
                    <a:pt x="29195" y="1987"/>
                    <a:pt x="29661" y="2088"/>
                    <a:pt x="30045" y="2088"/>
                  </a:cubicBezTo>
                  <a:cubicBezTo>
                    <a:pt x="30263" y="2088"/>
                    <a:pt x="30455" y="2055"/>
                    <a:pt x="30595" y="1981"/>
                  </a:cubicBezTo>
                  <a:cubicBezTo>
                    <a:pt x="30846" y="1856"/>
                    <a:pt x="31096" y="1730"/>
                    <a:pt x="31347" y="1580"/>
                  </a:cubicBezTo>
                  <a:cubicBezTo>
                    <a:pt x="32682" y="863"/>
                    <a:pt x="29947" y="0"/>
                    <a:pt x="29390"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 name="Google Shape;1919;p67"/>
            <p:cNvSpPr/>
            <p:nvPr/>
          </p:nvSpPr>
          <p:spPr>
            <a:xfrm>
              <a:off x="4359800" y="3368900"/>
              <a:ext cx="757150" cy="121750"/>
            </a:xfrm>
            <a:custGeom>
              <a:avLst/>
              <a:gdLst/>
              <a:ahLst/>
              <a:cxnLst/>
              <a:rect l="l" t="t" r="r" b="b"/>
              <a:pathLst>
                <a:path w="30286" h="4870" extrusionOk="0">
                  <a:moveTo>
                    <a:pt x="28493" y="1"/>
                  </a:moveTo>
                  <a:cubicBezTo>
                    <a:pt x="28461" y="1"/>
                    <a:pt x="28429" y="3"/>
                    <a:pt x="28397" y="8"/>
                  </a:cubicBezTo>
                  <a:cubicBezTo>
                    <a:pt x="19399" y="1311"/>
                    <a:pt x="10377" y="1737"/>
                    <a:pt x="1279" y="1762"/>
                  </a:cubicBezTo>
                  <a:cubicBezTo>
                    <a:pt x="1" y="1762"/>
                    <a:pt x="1153" y="4870"/>
                    <a:pt x="2281" y="4870"/>
                  </a:cubicBezTo>
                  <a:cubicBezTo>
                    <a:pt x="10690" y="4847"/>
                    <a:pt x="19035" y="4481"/>
                    <a:pt x="27355" y="3377"/>
                  </a:cubicBezTo>
                  <a:lnTo>
                    <a:pt x="27355" y="3377"/>
                  </a:lnTo>
                  <a:cubicBezTo>
                    <a:pt x="27588" y="3629"/>
                    <a:pt x="27849" y="3792"/>
                    <a:pt x="28107" y="3792"/>
                  </a:cubicBezTo>
                  <a:cubicBezTo>
                    <a:pt x="28112" y="3792"/>
                    <a:pt x="28117" y="3792"/>
                    <a:pt x="28121" y="3792"/>
                  </a:cubicBezTo>
                  <a:cubicBezTo>
                    <a:pt x="28948" y="3767"/>
                    <a:pt x="29349" y="3567"/>
                    <a:pt x="29800" y="2890"/>
                  </a:cubicBezTo>
                  <a:cubicBezTo>
                    <a:pt x="30286" y="2186"/>
                    <a:pt x="29478" y="1"/>
                    <a:pt x="28493" y="1"/>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 name="Google Shape;1920;p67"/>
            <p:cNvSpPr/>
            <p:nvPr/>
          </p:nvSpPr>
          <p:spPr>
            <a:xfrm>
              <a:off x="4369825" y="3442375"/>
              <a:ext cx="758625" cy="151550"/>
            </a:xfrm>
            <a:custGeom>
              <a:avLst/>
              <a:gdLst/>
              <a:ahLst/>
              <a:cxnLst/>
              <a:rect l="l" t="t" r="r" b="b"/>
              <a:pathLst>
                <a:path w="30345" h="6062" extrusionOk="0">
                  <a:moveTo>
                    <a:pt x="27667" y="0"/>
                  </a:moveTo>
                  <a:cubicBezTo>
                    <a:pt x="27659" y="0"/>
                    <a:pt x="27652" y="1"/>
                    <a:pt x="27645" y="1"/>
                  </a:cubicBezTo>
                  <a:lnTo>
                    <a:pt x="3646" y="1123"/>
                  </a:lnTo>
                  <a:lnTo>
                    <a:pt x="3646" y="1123"/>
                  </a:lnTo>
                  <a:cubicBezTo>
                    <a:pt x="3428" y="965"/>
                    <a:pt x="3215" y="867"/>
                    <a:pt x="3033" y="867"/>
                  </a:cubicBezTo>
                  <a:cubicBezTo>
                    <a:pt x="2999" y="867"/>
                    <a:pt x="2965" y="871"/>
                    <a:pt x="2933" y="878"/>
                  </a:cubicBezTo>
                  <a:cubicBezTo>
                    <a:pt x="2407" y="979"/>
                    <a:pt x="1880" y="1104"/>
                    <a:pt x="1379" y="1229"/>
                  </a:cubicBezTo>
                  <a:cubicBezTo>
                    <a:pt x="778" y="1346"/>
                    <a:pt x="1456" y="2486"/>
                    <a:pt x="2212" y="3219"/>
                  </a:cubicBezTo>
                  <a:lnTo>
                    <a:pt x="2212" y="3219"/>
                  </a:lnTo>
                  <a:cubicBezTo>
                    <a:pt x="2182" y="3219"/>
                    <a:pt x="2151" y="3219"/>
                    <a:pt x="2119" y="3219"/>
                  </a:cubicBezTo>
                  <a:cubicBezTo>
                    <a:pt x="1796" y="3219"/>
                    <a:pt x="1444" y="3229"/>
                    <a:pt x="1311" y="3313"/>
                  </a:cubicBezTo>
                  <a:lnTo>
                    <a:pt x="1311" y="3313"/>
                  </a:lnTo>
                  <a:cubicBezTo>
                    <a:pt x="1155" y="3219"/>
                    <a:pt x="995" y="3149"/>
                    <a:pt x="860" y="3149"/>
                  </a:cubicBezTo>
                  <a:cubicBezTo>
                    <a:pt x="779" y="3149"/>
                    <a:pt x="708" y="3174"/>
                    <a:pt x="652" y="3234"/>
                  </a:cubicBezTo>
                  <a:cubicBezTo>
                    <a:pt x="627" y="3284"/>
                    <a:pt x="577" y="3309"/>
                    <a:pt x="527" y="3360"/>
                  </a:cubicBezTo>
                  <a:cubicBezTo>
                    <a:pt x="1" y="3936"/>
                    <a:pt x="1429" y="5289"/>
                    <a:pt x="1805" y="5590"/>
                  </a:cubicBezTo>
                  <a:cubicBezTo>
                    <a:pt x="2288" y="5941"/>
                    <a:pt x="2862" y="6062"/>
                    <a:pt x="3473" y="6062"/>
                  </a:cubicBezTo>
                  <a:cubicBezTo>
                    <a:pt x="4607" y="6062"/>
                    <a:pt x="5866" y="5645"/>
                    <a:pt x="6893" y="5515"/>
                  </a:cubicBezTo>
                  <a:cubicBezTo>
                    <a:pt x="9449" y="5189"/>
                    <a:pt x="12031" y="4989"/>
                    <a:pt x="14612" y="4863"/>
                  </a:cubicBezTo>
                  <a:cubicBezTo>
                    <a:pt x="19750" y="4613"/>
                    <a:pt x="24838" y="4462"/>
                    <a:pt x="29675" y="2558"/>
                  </a:cubicBezTo>
                  <a:cubicBezTo>
                    <a:pt x="30345" y="2310"/>
                    <a:pt x="28364" y="0"/>
                    <a:pt x="27667"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 name="Google Shape;1921;p67"/>
            <p:cNvSpPr/>
            <p:nvPr/>
          </p:nvSpPr>
          <p:spPr>
            <a:xfrm>
              <a:off x="4409400" y="3507550"/>
              <a:ext cx="682250" cy="94025"/>
            </a:xfrm>
            <a:custGeom>
              <a:avLst/>
              <a:gdLst/>
              <a:ahLst/>
              <a:cxnLst/>
              <a:rect l="l" t="t" r="r" b="b"/>
              <a:pathLst>
                <a:path w="27290" h="3761" extrusionOk="0">
                  <a:moveTo>
                    <a:pt x="25285" y="1"/>
                  </a:moveTo>
                  <a:cubicBezTo>
                    <a:pt x="17165" y="251"/>
                    <a:pt x="9044" y="477"/>
                    <a:pt x="949" y="702"/>
                  </a:cubicBezTo>
                  <a:cubicBezTo>
                    <a:pt x="0" y="727"/>
                    <a:pt x="1165" y="3760"/>
                    <a:pt x="2016" y="3760"/>
                  </a:cubicBezTo>
                  <a:cubicBezTo>
                    <a:pt x="2020" y="3760"/>
                    <a:pt x="2023" y="3760"/>
                    <a:pt x="2027" y="3760"/>
                  </a:cubicBezTo>
                  <a:cubicBezTo>
                    <a:pt x="9646" y="3525"/>
                    <a:pt x="17265" y="3312"/>
                    <a:pt x="24863" y="3100"/>
                  </a:cubicBezTo>
                  <a:lnTo>
                    <a:pt x="24863" y="3100"/>
                  </a:lnTo>
                  <a:cubicBezTo>
                    <a:pt x="25030" y="3255"/>
                    <a:pt x="25204" y="3348"/>
                    <a:pt x="25373" y="3348"/>
                  </a:cubicBezTo>
                  <a:cubicBezTo>
                    <a:pt x="25411" y="3348"/>
                    <a:pt x="25448" y="3344"/>
                    <a:pt x="25485" y="3334"/>
                  </a:cubicBezTo>
                  <a:lnTo>
                    <a:pt x="26538" y="3033"/>
                  </a:lnTo>
                  <a:cubicBezTo>
                    <a:pt x="27290" y="2833"/>
                    <a:pt x="26037" y="1"/>
                    <a:pt x="25285" y="1"/>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 name="Google Shape;1922;p67"/>
            <p:cNvSpPr/>
            <p:nvPr/>
          </p:nvSpPr>
          <p:spPr>
            <a:xfrm>
              <a:off x="4327875" y="3557000"/>
              <a:ext cx="818000" cy="104125"/>
            </a:xfrm>
            <a:custGeom>
              <a:avLst/>
              <a:gdLst/>
              <a:ahLst/>
              <a:cxnLst/>
              <a:rect l="l" t="t" r="r" b="b"/>
              <a:pathLst>
                <a:path w="32720" h="4165" extrusionOk="0">
                  <a:moveTo>
                    <a:pt x="29952" y="0"/>
                  </a:moveTo>
                  <a:cubicBezTo>
                    <a:pt x="29926" y="0"/>
                    <a:pt x="29900" y="1"/>
                    <a:pt x="29874" y="3"/>
                  </a:cubicBezTo>
                  <a:cubicBezTo>
                    <a:pt x="21416" y="652"/>
                    <a:pt x="12935" y="1193"/>
                    <a:pt x="4454" y="1648"/>
                  </a:cubicBezTo>
                  <a:lnTo>
                    <a:pt x="4454" y="1648"/>
                  </a:lnTo>
                  <a:cubicBezTo>
                    <a:pt x="4095" y="1453"/>
                    <a:pt x="3671" y="1328"/>
                    <a:pt x="3270" y="1328"/>
                  </a:cubicBezTo>
                  <a:cubicBezTo>
                    <a:pt x="3044" y="1328"/>
                    <a:pt x="2826" y="1368"/>
                    <a:pt x="2631" y="1456"/>
                  </a:cubicBezTo>
                  <a:cubicBezTo>
                    <a:pt x="2280" y="1607"/>
                    <a:pt x="1954" y="1757"/>
                    <a:pt x="1603" y="1907"/>
                  </a:cubicBezTo>
                  <a:cubicBezTo>
                    <a:pt x="0" y="2647"/>
                    <a:pt x="1698" y="4164"/>
                    <a:pt x="2804" y="4164"/>
                  </a:cubicBezTo>
                  <a:cubicBezTo>
                    <a:pt x="2822" y="4164"/>
                    <a:pt x="2839" y="4164"/>
                    <a:pt x="2857" y="4163"/>
                  </a:cubicBezTo>
                  <a:cubicBezTo>
                    <a:pt x="11239" y="3728"/>
                    <a:pt x="19621" y="3209"/>
                    <a:pt x="27984" y="2587"/>
                  </a:cubicBezTo>
                  <a:lnTo>
                    <a:pt x="27984" y="2587"/>
                  </a:lnTo>
                  <a:cubicBezTo>
                    <a:pt x="28355" y="2794"/>
                    <a:pt x="28798" y="2928"/>
                    <a:pt x="29213" y="2928"/>
                  </a:cubicBezTo>
                  <a:cubicBezTo>
                    <a:pt x="29429" y="2928"/>
                    <a:pt x="29637" y="2891"/>
                    <a:pt x="29824" y="2810"/>
                  </a:cubicBezTo>
                  <a:cubicBezTo>
                    <a:pt x="30250" y="2634"/>
                    <a:pt x="30701" y="2434"/>
                    <a:pt x="31127" y="2233"/>
                  </a:cubicBezTo>
                  <a:cubicBezTo>
                    <a:pt x="32719" y="1547"/>
                    <a:pt x="31080" y="0"/>
                    <a:pt x="29952"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 name="Google Shape;1923;p67"/>
            <p:cNvSpPr/>
            <p:nvPr/>
          </p:nvSpPr>
          <p:spPr>
            <a:xfrm>
              <a:off x="4492625" y="3568500"/>
              <a:ext cx="516700" cy="88850"/>
            </a:xfrm>
            <a:custGeom>
              <a:avLst/>
              <a:gdLst/>
              <a:ahLst/>
              <a:cxnLst/>
              <a:rect l="l" t="t" r="r" b="b"/>
              <a:pathLst>
                <a:path w="20668" h="3554" extrusionOk="0">
                  <a:moveTo>
                    <a:pt x="19918" y="0"/>
                  </a:moveTo>
                  <a:cubicBezTo>
                    <a:pt x="19858" y="0"/>
                    <a:pt x="19794" y="6"/>
                    <a:pt x="19725" y="19"/>
                  </a:cubicBezTo>
                  <a:cubicBezTo>
                    <a:pt x="14111" y="846"/>
                    <a:pt x="8447" y="1297"/>
                    <a:pt x="2758" y="1297"/>
                  </a:cubicBezTo>
                  <a:cubicBezTo>
                    <a:pt x="1956" y="1297"/>
                    <a:pt x="1204" y="1673"/>
                    <a:pt x="678" y="2300"/>
                  </a:cubicBezTo>
                  <a:cubicBezTo>
                    <a:pt x="402" y="2600"/>
                    <a:pt x="1" y="3553"/>
                    <a:pt x="803" y="3553"/>
                  </a:cubicBezTo>
                  <a:cubicBezTo>
                    <a:pt x="967" y="3553"/>
                    <a:pt x="1130" y="3554"/>
                    <a:pt x="1294" y="3554"/>
                  </a:cubicBezTo>
                  <a:cubicBezTo>
                    <a:pt x="7018" y="3554"/>
                    <a:pt x="12719" y="3127"/>
                    <a:pt x="18372" y="2274"/>
                  </a:cubicBezTo>
                  <a:cubicBezTo>
                    <a:pt x="19149" y="2174"/>
                    <a:pt x="19951" y="1673"/>
                    <a:pt x="20352" y="996"/>
                  </a:cubicBezTo>
                  <a:cubicBezTo>
                    <a:pt x="20667" y="478"/>
                    <a:pt x="20456" y="0"/>
                    <a:pt x="19918"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24" name="Google Shape;1924;p67"/>
          <p:cNvSpPr txBox="1">
            <a:spLocks noGrp="1"/>
          </p:cNvSpPr>
          <p:nvPr>
            <p:ph type="subTitle" idx="1"/>
          </p:nvPr>
        </p:nvSpPr>
        <p:spPr>
          <a:xfrm>
            <a:off x="2059950" y="2514140"/>
            <a:ext cx="4327200" cy="10734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Clr>
                <a:schemeClr val="dk2"/>
              </a:buClr>
              <a:buSzPts val="1100"/>
              <a:buFont typeface="Arial"/>
              <a:buNone/>
            </a:pPr>
            <a:r>
              <a:rPr lang="en"/>
              <a:t>You can enter a subtitle here if you need it</a:t>
            </a:r>
            <a:endParaRPr/>
          </a:p>
        </p:txBody>
      </p:sp>
      <p:sp>
        <p:nvSpPr>
          <p:cNvPr id="1925" name="Google Shape;1925;p67"/>
          <p:cNvSpPr txBox="1">
            <a:spLocks noGrp="1"/>
          </p:cNvSpPr>
          <p:nvPr>
            <p:ph type="title"/>
          </p:nvPr>
        </p:nvSpPr>
        <p:spPr>
          <a:xfrm>
            <a:off x="1080450" y="1555960"/>
            <a:ext cx="5306700" cy="896700"/>
          </a:xfrm>
          <a:prstGeom prst="rect">
            <a:avLst/>
          </a:prstGeom>
        </p:spPr>
        <p:txBody>
          <a:bodyPr spcFirstLastPara="1" wrap="square" lIns="0" tIns="0" rIns="0" bIns="0" anchor="t" anchorCtr="0">
            <a:noAutofit/>
          </a:bodyPr>
          <a:lstStyle/>
          <a:p>
            <a:pPr marL="0" lvl="0" indent="0" algn="r" rtl="0">
              <a:spcBef>
                <a:spcPts val="0"/>
              </a:spcBef>
              <a:spcAft>
                <a:spcPts val="0"/>
              </a:spcAft>
              <a:buNone/>
            </a:pPr>
            <a:r>
              <a:rPr lang="en"/>
              <a:t>Introduction</a:t>
            </a:r>
            <a:endParaRPr/>
          </a:p>
        </p:txBody>
      </p:sp>
      <p:sp>
        <p:nvSpPr>
          <p:cNvPr id="1926" name="Google Shape;1926;p67"/>
          <p:cNvSpPr txBox="1">
            <a:spLocks noGrp="1"/>
          </p:cNvSpPr>
          <p:nvPr>
            <p:ph type="title" idx="2"/>
          </p:nvPr>
        </p:nvSpPr>
        <p:spPr>
          <a:xfrm>
            <a:off x="6853050" y="2092943"/>
            <a:ext cx="1456500" cy="816900"/>
          </a:xfrm>
          <a:prstGeom prst="rect">
            <a:avLst/>
          </a:prstGeom>
        </p:spPr>
        <p:txBody>
          <a:bodyPr spcFirstLastPara="1" wrap="square" lIns="0" tIns="0" rIns="0" bIns="0" anchor="t" anchorCtr="0">
            <a:noAutofit/>
          </a:bodyPr>
          <a:lstStyle/>
          <a:p>
            <a:pPr marL="0" lvl="0" indent="0" algn="ctr" rtl="0">
              <a:spcBef>
                <a:spcPts val="0"/>
              </a:spcBef>
              <a:spcAft>
                <a:spcPts val="0"/>
              </a:spcAft>
              <a:buNone/>
            </a:pPr>
            <a:r>
              <a:rPr lang="en"/>
              <a:t>01</a:t>
            </a:r>
            <a:endParaRPr/>
          </a:p>
        </p:txBody>
      </p:sp>
      <p:grpSp>
        <p:nvGrpSpPr>
          <p:cNvPr id="1927" name="Google Shape;1927;p67"/>
          <p:cNvGrpSpPr/>
          <p:nvPr/>
        </p:nvGrpSpPr>
        <p:grpSpPr>
          <a:xfrm>
            <a:off x="2072681" y="2337674"/>
            <a:ext cx="4693836" cy="176025"/>
            <a:chOff x="4345425" y="2175475"/>
            <a:chExt cx="800750" cy="176025"/>
          </a:xfrm>
        </p:grpSpPr>
        <p:sp>
          <p:nvSpPr>
            <p:cNvPr id="1928" name="Google Shape;1928;p67"/>
            <p:cNvSpPr/>
            <p:nvPr/>
          </p:nvSpPr>
          <p:spPr>
            <a:xfrm>
              <a:off x="4351850" y="2175475"/>
              <a:ext cx="763000" cy="156275"/>
            </a:xfrm>
            <a:custGeom>
              <a:avLst/>
              <a:gdLst/>
              <a:ahLst/>
              <a:cxnLst/>
              <a:rect l="l" t="t" r="r" b="b"/>
              <a:pathLst>
                <a:path w="30520" h="6251" extrusionOk="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00FF00">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 name="Google Shape;1929;p67"/>
            <p:cNvSpPr/>
            <p:nvPr/>
          </p:nvSpPr>
          <p:spPr>
            <a:xfrm>
              <a:off x="4345425" y="2195925"/>
              <a:ext cx="800750" cy="155575"/>
            </a:xfrm>
            <a:custGeom>
              <a:avLst/>
              <a:gdLst/>
              <a:ahLst/>
              <a:cxnLst/>
              <a:rect l="l" t="t" r="r" b="b"/>
              <a:pathLst>
                <a:path w="32030" h="6223" extrusionOk="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00FF00">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2" fill="hold" nodeType="clickEffect">
                                  <p:stCondLst>
                                    <p:cond delay="0"/>
                                  </p:stCondLst>
                                  <p:childTnLst>
                                    <p:set>
                                      <p:cBhvr>
                                        <p:cTn id="6" dur="1" fill="hold">
                                          <p:stCondLst>
                                            <p:cond delay="0"/>
                                          </p:stCondLst>
                                        </p:cTn>
                                        <p:tgtEl>
                                          <p:spTgt spid="1912"/>
                                        </p:tgtEl>
                                        <p:attrNameLst>
                                          <p:attrName>style.visibility</p:attrName>
                                        </p:attrNameLst>
                                      </p:cBhvr>
                                      <p:to>
                                        <p:strVal val="visible"/>
                                      </p:to>
                                    </p:set>
                                    <p:anim calcmode="lin" valueType="num">
                                      <p:cBhvr additive="base">
                                        <p:cTn id="7" dur="1000"/>
                                        <p:tgtEl>
                                          <p:spTgt spid="1912"/>
                                        </p:tgtEl>
                                        <p:attrNameLst>
                                          <p:attrName>ppt_x</p:attrName>
                                        </p:attrNameLst>
                                      </p:cBhvr>
                                      <p:tavLst>
                                        <p:tav tm="0">
                                          <p:val>
                                            <p:strVal val="#ppt_x+1"/>
                                          </p:val>
                                        </p:tav>
                                        <p:tav tm="100000">
                                          <p:val>
                                            <p:strVal val="#ppt_x"/>
                                          </p:val>
                                        </p:tav>
                                      </p:tavLst>
                                    </p:anim>
                                  </p:childTnLst>
                                </p:cTn>
                              </p:par>
                              <p:par>
                                <p:cTn id="8" presetID="2" presetClass="entr" presetSubtype="2" fill="hold" nodeType="withEffect">
                                  <p:stCondLst>
                                    <p:cond delay="0"/>
                                  </p:stCondLst>
                                  <p:childTnLst>
                                    <p:set>
                                      <p:cBhvr>
                                        <p:cTn id="9" dur="1" fill="hold">
                                          <p:stCondLst>
                                            <p:cond delay="0"/>
                                          </p:stCondLst>
                                        </p:cTn>
                                        <p:tgtEl>
                                          <p:spTgt spid="1924"/>
                                        </p:tgtEl>
                                        <p:attrNameLst>
                                          <p:attrName>style.visibility</p:attrName>
                                        </p:attrNameLst>
                                      </p:cBhvr>
                                      <p:to>
                                        <p:strVal val="visible"/>
                                      </p:to>
                                    </p:set>
                                    <p:anim calcmode="lin" valueType="num">
                                      <p:cBhvr additive="base">
                                        <p:cTn id="10" dur="1000"/>
                                        <p:tgtEl>
                                          <p:spTgt spid="1924"/>
                                        </p:tgtEl>
                                        <p:attrNameLst>
                                          <p:attrName>ppt_x</p:attrName>
                                        </p:attrNameLst>
                                      </p:cBhvr>
                                      <p:tavLst>
                                        <p:tav tm="0">
                                          <p:val>
                                            <p:strVal val="#ppt_x+1"/>
                                          </p:val>
                                        </p:tav>
                                        <p:tav tm="100000">
                                          <p:val>
                                            <p:strVal val="#ppt_x"/>
                                          </p:val>
                                        </p:tav>
                                      </p:tavLst>
                                    </p:anim>
                                  </p:childTnLst>
                                </p:cTn>
                              </p:par>
                              <p:par>
                                <p:cTn id="11" presetID="2" presetClass="entr" presetSubtype="2" fill="hold" nodeType="withEffect">
                                  <p:stCondLst>
                                    <p:cond delay="0"/>
                                  </p:stCondLst>
                                  <p:childTnLst>
                                    <p:set>
                                      <p:cBhvr>
                                        <p:cTn id="12" dur="1" fill="hold">
                                          <p:stCondLst>
                                            <p:cond delay="0"/>
                                          </p:stCondLst>
                                        </p:cTn>
                                        <p:tgtEl>
                                          <p:spTgt spid="1925"/>
                                        </p:tgtEl>
                                        <p:attrNameLst>
                                          <p:attrName>style.visibility</p:attrName>
                                        </p:attrNameLst>
                                      </p:cBhvr>
                                      <p:to>
                                        <p:strVal val="visible"/>
                                      </p:to>
                                    </p:set>
                                    <p:anim calcmode="lin" valueType="num">
                                      <p:cBhvr additive="base">
                                        <p:cTn id="13" dur="1000"/>
                                        <p:tgtEl>
                                          <p:spTgt spid="1925"/>
                                        </p:tgtEl>
                                        <p:attrNameLst>
                                          <p:attrName>ppt_x</p:attrName>
                                        </p:attrNameLst>
                                      </p:cBhvr>
                                      <p:tavLst>
                                        <p:tav tm="0">
                                          <p:val>
                                            <p:strVal val="#ppt_x+1"/>
                                          </p:val>
                                        </p:tav>
                                        <p:tav tm="100000">
                                          <p:val>
                                            <p:strVal val="#ppt_x"/>
                                          </p:val>
                                        </p:tav>
                                      </p:tavLst>
                                    </p:anim>
                                  </p:childTnLst>
                                </p:cTn>
                              </p:par>
                              <p:par>
                                <p:cTn id="14" presetID="2" presetClass="entr" presetSubtype="2" fill="hold" nodeType="withEffect">
                                  <p:stCondLst>
                                    <p:cond delay="0"/>
                                  </p:stCondLst>
                                  <p:childTnLst>
                                    <p:set>
                                      <p:cBhvr>
                                        <p:cTn id="15" dur="1" fill="hold">
                                          <p:stCondLst>
                                            <p:cond delay="0"/>
                                          </p:stCondLst>
                                        </p:cTn>
                                        <p:tgtEl>
                                          <p:spTgt spid="1926"/>
                                        </p:tgtEl>
                                        <p:attrNameLst>
                                          <p:attrName>style.visibility</p:attrName>
                                        </p:attrNameLst>
                                      </p:cBhvr>
                                      <p:to>
                                        <p:strVal val="visible"/>
                                      </p:to>
                                    </p:set>
                                    <p:anim calcmode="lin" valueType="num">
                                      <p:cBhvr additive="base">
                                        <p:cTn id="16" dur="1000"/>
                                        <p:tgtEl>
                                          <p:spTgt spid="1926"/>
                                        </p:tgtEl>
                                        <p:attrNameLst>
                                          <p:attrName>ppt_x</p:attrName>
                                        </p:attrNameLst>
                                      </p:cBhvr>
                                      <p:tavLst>
                                        <p:tav tm="0">
                                          <p:val>
                                            <p:strVal val="#ppt_x+1"/>
                                          </p:val>
                                        </p:tav>
                                        <p:tav tm="100000">
                                          <p:val>
                                            <p:strVal val="#ppt_x"/>
                                          </p:val>
                                        </p:tav>
                                      </p:tavLst>
                                    </p:anim>
                                  </p:childTnLst>
                                </p:cTn>
                              </p:par>
                              <p:par>
                                <p:cTn id="17" presetID="2" presetClass="entr" presetSubtype="2" fill="hold" nodeType="withEffect">
                                  <p:stCondLst>
                                    <p:cond delay="0"/>
                                  </p:stCondLst>
                                  <p:childTnLst>
                                    <p:set>
                                      <p:cBhvr>
                                        <p:cTn id="18" dur="1" fill="hold">
                                          <p:stCondLst>
                                            <p:cond delay="0"/>
                                          </p:stCondLst>
                                        </p:cTn>
                                        <p:tgtEl>
                                          <p:spTgt spid="1927"/>
                                        </p:tgtEl>
                                        <p:attrNameLst>
                                          <p:attrName>style.visibility</p:attrName>
                                        </p:attrNameLst>
                                      </p:cBhvr>
                                      <p:to>
                                        <p:strVal val="visible"/>
                                      </p:to>
                                    </p:set>
                                    <p:anim calcmode="lin" valueType="num">
                                      <p:cBhvr additive="base">
                                        <p:cTn id="19" dur="1000"/>
                                        <p:tgtEl>
                                          <p:spTgt spid="1927"/>
                                        </p:tgtEl>
                                        <p:attrNameLst>
                                          <p:attrName>ppt_x</p:attrName>
                                        </p:attrNameLst>
                                      </p:cBhvr>
                                      <p:tavLst>
                                        <p:tav tm="0">
                                          <p:val>
                                            <p:strVal val="#ppt_x+1"/>
                                          </p:val>
                                        </p:tav>
                                        <p:tav tm="100000">
                                          <p:val>
                                            <p:strVal val="#ppt_x"/>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Shape 1933"/>
        <p:cNvGrpSpPr/>
        <p:nvPr/>
      </p:nvGrpSpPr>
      <p:grpSpPr>
        <a:xfrm>
          <a:off x="0" y="0"/>
          <a:ext cx="0" cy="0"/>
          <a:chOff x="0" y="0"/>
          <a:chExt cx="0" cy="0"/>
        </a:xfrm>
      </p:grpSpPr>
      <p:sp>
        <p:nvSpPr>
          <p:cNvPr id="1934" name="Google Shape;1934;p68"/>
          <p:cNvSpPr txBox="1">
            <a:spLocks noGrp="1"/>
          </p:cNvSpPr>
          <p:nvPr>
            <p:ph type="subTitle" idx="1"/>
          </p:nvPr>
        </p:nvSpPr>
        <p:spPr>
          <a:xfrm>
            <a:off x="890100" y="1760244"/>
            <a:ext cx="7533900" cy="27771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Do you know what helps you make your point clear? Lists like this one:</a:t>
            </a:r>
            <a:endParaRPr/>
          </a:p>
          <a:p>
            <a:pPr marL="0" lvl="0" indent="0" algn="l" rtl="0">
              <a:spcBef>
                <a:spcPts val="0"/>
              </a:spcBef>
              <a:spcAft>
                <a:spcPts val="0"/>
              </a:spcAft>
              <a:buClr>
                <a:schemeClr val="dk1"/>
              </a:buClr>
              <a:buSzPts val="1100"/>
              <a:buFont typeface="Arial"/>
              <a:buNone/>
            </a:pPr>
            <a:endParaRPr/>
          </a:p>
          <a:p>
            <a:pPr marL="457200" lvl="0" indent="-317500" algn="l" rtl="0">
              <a:spcBef>
                <a:spcPts val="0"/>
              </a:spcBef>
              <a:spcAft>
                <a:spcPts val="0"/>
              </a:spcAft>
              <a:buSzPts val="1400"/>
              <a:buFont typeface="Muli"/>
              <a:buChar char="●"/>
            </a:pPr>
            <a:r>
              <a:rPr lang="en"/>
              <a:t>They’re simple</a:t>
            </a:r>
            <a:endParaRPr/>
          </a:p>
          <a:p>
            <a:pPr marL="457200" lvl="0" indent="-317500" algn="l" rtl="0">
              <a:spcBef>
                <a:spcPts val="0"/>
              </a:spcBef>
              <a:spcAft>
                <a:spcPts val="0"/>
              </a:spcAft>
              <a:buSzPts val="1400"/>
              <a:buFont typeface="Muli"/>
              <a:buChar char="●"/>
            </a:pPr>
            <a:r>
              <a:rPr lang="en"/>
              <a:t>You can organize your ideas clearly</a:t>
            </a:r>
            <a:endParaRPr/>
          </a:p>
          <a:p>
            <a:pPr marL="457200" lvl="0" indent="-317500" algn="l" rtl="0">
              <a:spcBef>
                <a:spcPts val="0"/>
              </a:spcBef>
              <a:spcAft>
                <a:spcPts val="0"/>
              </a:spcAft>
              <a:buSzPts val="1400"/>
              <a:buFont typeface="Muli"/>
              <a:buChar char="●"/>
            </a:pPr>
            <a:r>
              <a:rPr lang="en"/>
              <a:t>You’ll never forget to buy milk!</a:t>
            </a:r>
            <a:endParaRPr/>
          </a:p>
          <a:p>
            <a:pPr marL="0" lvl="0" indent="0" algn="l" rtl="0">
              <a:spcBef>
                <a:spcPts val="0"/>
              </a:spcBef>
              <a:spcAft>
                <a:spcPts val="0"/>
              </a:spcAft>
              <a:buClr>
                <a:schemeClr val="dk1"/>
              </a:buClr>
              <a:buSzPts val="1100"/>
              <a:buFont typeface="Arial"/>
              <a:buNone/>
            </a:pPr>
            <a:endParaRPr/>
          </a:p>
          <a:p>
            <a:pPr marL="0" lvl="0" indent="0" algn="l" rtl="0">
              <a:spcBef>
                <a:spcPts val="0"/>
              </a:spcBef>
              <a:spcAft>
                <a:spcPts val="0"/>
              </a:spcAft>
              <a:buNone/>
            </a:pPr>
            <a:r>
              <a:rPr lang="en"/>
              <a:t>And the most important thing: the audience won’t miss the point of your presentation ever again</a:t>
            </a:r>
            <a:endParaRPr/>
          </a:p>
        </p:txBody>
      </p:sp>
      <p:sp>
        <p:nvSpPr>
          <p:cNvPr id="1935" name="Google Shape;1935;p68"/>
          <p:cNvSpPr txBox="1">
            <a:spLocks noGrp="1"/>
          </p:cNvSpPr>
          <p:nvPr>
            <p:ph type="title"/>
          </p:nvPr>
        </p:nvSpPr>
        <p:spPr>
          <a:xfrm>
            <a:off x="4572000" y="540000"/>
            <a:ext cx="3852000" cy="1037100"/>
          </a:xfrm>
          <a:prstGeom prst="rect">
            <a:avLst/>
          </a:prstGeom>
        </p:spPr>
        <p:txBody>
          <a:bodyPr spcFirstLastPara="1" wrap="square" lIns="0" tIns="0" rIns="0" bIns="0" anchor="t" anchorCtr="0">
            <a:noAutofit/>
          </a:bodyPr>
          <a:lstStyle/>
          <a:p>
            <a:pPr marL="0" lvl="0" indent="0" algn="r" rtl="0">
              <a:spcBef>
                <a:spcPts val="0"/>
              </a:spcBef>
              <a:spcAft>
                <a:spcPts val="0"/>
              </a:spcAft>
              <a:buClr>
                <a:schemeClr val="dk2"/>
              </a:buClr>
              <a:buSzPts val="1100"/>
              <a:buFont typeface="Arial"/>
              <a:buNone/>
            </a:pPr>
            <a:r>
              <a:rPr lang="en"/>
              <a:t>The slide title goes  right here!</a:t>
            </a:r>
            <a:endParaRPr/>
          </a:p>
          <a:p>
            <a:pPr marL="0" lvl="0" indent="0" algn="r" rtl="0">
              <a:spcBef>
                <a:spcPts val="0"/>
              </a:spcBef>
              <a:spcAft>
                <a:spcPts val="0"/>
              </a:spcAft>
              <a:buNone/>
            </a:pPr>
            <a:endParaRPr/>
          </a:p>
        </p:txBody>
      </p:sp>
      <p:grpSp>
        <p:nvGrpSpPr>
          <p:cNvPr id="1936" name="Google Shape;1936;p68"/>
          <p:cNvGrpSpPr/>
          <p:nvPr/>
        </p:nvGrpSpPr>
        <p:grpSpPr>
          <a:xfrm>
            <a:off x="1202396" y="605799"/>
            <a:ext cx="580423" cy="681083"/>
            <a:chOff x="645175" y="3632150"/>
            <a:chExt cx="394550" cy="462975"/>
          </a:xfrm>
        </p:grpSpPr>
        <p:sp>
          <p:nvSpPr>
            <p:cNvPr id="1937" name="Google Shape;1937;p68"/>
            <p:cNvSpPr/>
            <p:nvPr/>
          </p:nvSpPr>
          <p:spPr>
            <a:xfrm>
              <a:off x="699725" y="3704850"/>
              <a:ext cx="320175" cy="366225"/>
            </a:xfrm>
            <a:custGeom>
              <a:avLst/>
              <a:gdLst/>
              <a:ahLst/>
              <a:cxnLst/>
              <a:rect l="l" t="t" r="r" b="b"/>
              <a:pathLst>
                <a:path w="12807" h="14649" extrusionOk="0">
                  <a:moveTo>
                    <a:pt x="967" y="1"/>
                  </a:moveTo>
                  <a:cubicBezTo>
                    <a:pt x="714" y="1"/>
                    <a:pt x="444" y="127"/>
                    <a:pt x="390" y="378"/>
                  </a:cubicBezTo>
                  <a:cubicBezTo>
                    <a:pt x="276" y="926"/>
                    <a:pt x="161" y="1451"/>
                    <a:pt x="70" y="1999"/>
                  </a:cubicBezTo>
                  <a:cubicBezTo>
                    <a:pt x="1" y="2332"/>
                    <a:pt x="253" y="2497"/>
                    <a:pt x="523" y="2497"/>
                  </a:cubicBezTo>
                  <a:cubicBezTo>
                    <a:pt x="696" y="2497"/>
                    <a:pt x="876" y="2429"/>
                    <a:pt x="983" y="2295"/>
                  </a:cubicBezTo>
                  <a:cubicBezTo>
                    <a:pt x="1052" y="2204"/>
                    <a:pt x="1143" y="2113"/>
                    <a:pt x="1211" y="2044"/>
                  </a:cubicBezTo>
                  <a:lnTo>
                    <a:pt x="1211" y="2044"/>
                  </a:lnTo>
                  <a:lnTo>
                    <a:pt x="960" y="2957"/>
                  </a:lnTo>
                  <a:cubicBezTo>
                    <a:pt x="884" y="3273"/>
                    <a:pt x="1117" y="3400"/>
                    <a:pt x="1378" y="3400"/>
                  </a:cubicBezTo>
                  <a:cubicBezTo>
                    <a:pt x="1588" y="3400"/>
                    <a:pt x="1817" y="3318"/>
                    <a:pt x="1919" y="3186"/>
                  </a:cubicBezTo>
                  <a:lnTo>
                    <a:pt x="2832" y="2044"/>
                  </a:lnTo>
                  <a:lnTo>
                    <a:pt x="2832" y="2044"/>
                  </a:lnTo>
                  <a:cubicBezTo>
                    <a:pt x="2832" y="2090"/>
                    <a:pt x="2809" y="2159"/>
                    <a:pt x="2809" y="2227"/>
                  </a:cubicBezTo>
                  <a:cubicBezTo>
                    <a:pt x="2604" y="2775"/>
                    <a:pt x="2444" y="3345"/>
                    <a:pt x="2353" y="3962"/>
                  </a:cubicBezTo>
                  <a:cubicBezTo>
                    <a:pt x="2330" y="4236"/>
                    <a:pt x="2490" y="4373"/>
                    <a:pt x="2695" y="4395"/>
                  </a:cubicBezTo>
                  <a:cubicBezTo>
                    <a:pt x="2581" y="4829"/>
                    <a:pt x="2444" y="5286"/>
                    <a:pt x="2307" y="5719"/>
                  </a:cubicBezTo>
                  <a:cubicBezTo>
                    <a:pt x="2200" y="6051"/>
                    <a:pt x="2438" y="6211"/>
                    <a:pt x="2714" y="6211"/>
                  </a:cubicBezTo>
                  <a:cubicBezTo>
                    <a:pt x="2970" y="6211"/>
                    <a:pt x="3257" y="6074"/>
                    <a:pt x="3334" y="5811"/>
                  </a:cubicBezTo>
                  <a:cubicBezTo>
                    <a:pt x="3425" y="5605"/>
                    <a:pt x="3494" y="5377"/>
                    <a:pt x="3585" y="5171"/>
                  </a:cubicBezTo>
                  <a:lnTo>
                    <a:pt x="3585" y="5171"/>
                  </a:lnTo>
                  <a:cubicBezTo>
                    <a:pt x="3562" y="5263"/>
                    <a:pt x="3540" y="5331"/>
                    <a:pt x="3540" y="5423"/>
                  </a:cubicBezTo>
                  <a:cubicBezTo>
                    <a:pt x="3494" y="5582"/>
                    <a:pt x="3471" y="5719"/>
                    <a:pt x="3471" y="5879"/>
                  </a:cubicBezTo>
                  <a:cubicBezTo>
                    <a:pt x="3429" y="6219"/>
                    <a:pt x="3662" y="6361"/>
                    <a:pt x="3916" y="6361"/>
                  </a:cubicBezTo>
                  <a:cubicBezTo>
                    <a:pt x="3935" y="6361"/>
                    <a:pt x="3954" y="6360"/>
                    <a:pt x="3973" y="6358"/>
                  </a:cubicBezTo>
                  <a:lnTo>
                    <a:pt x="3973" y="6358"/>
                  </a:lnTo>
                  <a:cubicBezTo>
                    <a:pt x="3836" y="6838"/>
                    <a:pt x="3677" y="7340"/>
                    <a:pt x="3540" y="7819"/>
                  </a:cubicBezTo>
                  <a:cubicBezTo>
                    <a:pt x="3433" y="8178"/>
                    <a:pt x="3699" y="8367"/>
                    <a:pt x="3984" y="8367"/>
                  </a:cubicBezTo>
                  <a:cubicBezTo>
                    <a:pt x="4189" y="8367"/>
                    <a:pt x="4403" y="8270"/>
                    <a:pt x="4498" y="8070"/>
                  </a:cubicBezTo>
                  <a:cubicBezTo>
                    <a:pt x="4795" y="7477"/>
                    <a:pt x="5115" y="6929"/>
                    <a:pt x="5480" y="6404"/>
                  </a:cubicBezTo>
                  <a:lnTo>
                    <a:pt x="5480" y="6404"/>
                  </a:lnTo>
                  <a:cubicBezTo>
                    <a:pt x="5343" y="6975"/>
                    <a:pt x="5183" y="7545"/>
                    <a:pt x="4978" y="8116"/>
                  </a:cubicBezTo>
                  <a:cubicBezTo>
                    <a:pt x="4772" y="8527"/>
                    <a:pt x="4590" y="8960"/>
                    <a:pt x="4475" y="9417"/>
                  </a:cubicBezTo>
                  <a:cubicBezTo>
                    <a:pt x="4383" y="9772"/>
                    <a:pt x="4647" y="9960"/>
                    <a:pt x="4931" y="9960"/>
                  </a:cubicBezTo>
                  <a:cubicBezTo>
                    <a:pt x="5140" y="9960"/>
                    <a:pt x="5360" y="9858"/>
                    <a:pt x="5457" y="9645"/>
                  </a:cubicBezTo>
                  <a:cubicBezTo>
                    <a:pt x="5457" y="9600"/>
                    <a:pt x="5480" y="9577"/>
                    <a:pt x="5503" y="9531"/>
                  </a:cubicBezTo>
                  <a:cubicBezTo>
                    <a:pt x="5503" y="9531"/>
                    <a:pt x="5503" y="9531"/>
                    <a:pt x="5503" y="9508"/>
                  </a:cubicBezTo>
                  <a:cubicBezTo>
                    <a:pt x="5548" y="9440"/>
                    <a:pt x="5571" y="9348"/>
                    <a:pt x="5617" y="9257"/>
                  </a:cubicBezTo>
                  <a:lnTo>
                    <a:pt x="5617" y="9257"/>
                  </a:lnTo>
                  <a:cubicBezTo>
                    <a:pt x="5571" y="9554"/>
                    <a:pt x="5503" y="9851"/>
                    <a:pt x="5480" y="10170"/>
                  </a:cubicBezTo>
                  <a:cubicBezTo>
                    <a:pt x="5457" y="10307"/>
                    <a:pt x="5503" y="10398"/>
                    <a:pt x="5548" y="10467"/>
                  </a:cubicBezTo>
                  <a:cubicBezTo>
                    <a:pt x="5160" y="10923"/>
                    <a:pt x="4795" y="11380"/>
                    <a:pt x="4407" y="11836"/>
                  </a:cubicBezTo>
                  <a:cubicBezTo>
                    <a:pt x="4079" y="12243"/>
                    <a:pt x="4382" y="12574"/>
                    <a:pt x="4745" y="12574"/>
                  </a:cubicBezTo>
                  <a:cubicBezTo>
                    <a:pt x="4912" y="12574"/>
                    <a:pt x="5092" y="12504"/>
                    <a:pt x="5229" y="12339"/>
                  </a:cubicBezTo>
                  <a:cubicBezTo>
                    <a:pt x="5457" y="12087"/>
                    <a:pt x="5685" y="11814"/>
                    <a:pt x="5913" y="11563"/>
                  </a:cubicBezTo>
                  <a:cubicBezTo>
                    <a:pt x="5959" y="11608"/>
                    <a:pt x="6028" y="11631"/>
                    <a:pt x="6096" y="11654"/>
                  </a:cubicBezTo>
                  <a:cubicBezTo>
                    <a:pt x="5868" y="11973"/>
                    <a:pt x="5662" y="12316"/>
                    <a:pt x="5480" y="12658"/>
                  </a:cubicBezTo>
                  <a:cubicBezTo>
                    <a:pt x="5366" y="12886"/>
                    <a:pt x="5457" y="13183"/>
                    <a:pt x="5708" y="13274"/>
                  </a:cubicBezTo>
                  <a:cubicBezTo>
                    <a:pt x="5766" y="13297"/>
                    <a:pt x="5824" y="13307"/>
                    <a:pt x="5880" y="13307"/>
                  </a:cubicBezTo>
                  <a:cubicBezTo>
                    <a:pt x="6108" y="13307"/>
                    <a:pt x="6310" y="13138"/>
                    <a:pt x="6438" y="12955"/>
                  </a:cubicBezTo>
                  <a:cubicBezTo>
                    <a:pt x="6507" y="12841"/>
                    <a:pt x="6575" y="12727"/>
                    <a:pt x="6644" y="12612"/>
                  </a:cubicBezTo>
                  <a:lnTo>
                    <a:pt x="6644" y="12612"/>
                  </a:lnTo>
                  <a:cubicBezTo>
                    <a:pt x="6528" y="12976"/>
                    <a:pt x="6781" y="13228"/>
                    <a:pt x="7075" y="13228"/>
                  </a:cubicBezTo>
                  <a:cubicBezTo>
                    <a:pt x="7243" y="13228"/>
                    <a:pt x="7424" y="13146"/>
                    <a:pt x="7557" y="12955"/>
                  </a:cubicBezTo>
                  <a:cubicBezTo>
                    <a:pt x="7876" y="12476"/>
                    <a:pt x="8196" y="11973"/>
                    <a:pt x="8493" y="11448"/>
                  </a:cubicBezTo>
                  <a:cubicBezTo>
                    <a:pt x="8789" y="11015"/>
                    <a:pt x="9132" y="10581"/>
                    <a:pt x="9474" y="10147"/>
                  </a:cubicBezTo>
                  <a:lnTo>
                    <a:pt x="9474" y="10147"/>
                  </a:lnTo>
                  <a:cubicBezTo>
                    <a:pt x="8607" y="11334"/>
                    <a:pt x="7854" y="12590"/>
                    <a:pt x="7237" y="13936"/>
                  </a:cubicBezTo>
                  <a:cubicBezTo>
                    <a:pt x="7057" y="14341"/>
                    <a:pt x="7330" y="14608"/>
                    <a:pt x="7642" y="14608"/>
                  </a:cubicBezTo>
                  <a:cubicBezTo>
                    <a:pt x="7805" y="14608"/>
                    <a:pt x="7979" y="14535"/>
                    <a:pt x="8105" y="14370"/>
                  </a:cubicBezTo>
                  <a:cubicBezTo>
                    <a:pt x="8264" y="14187"/>
                    <a:pt x="8379" y="14005"/>
                    <a:pt x="8516" y="13822"/>
                  </a:cubicBezTo>
                  <a:lnTo>
                    <a:pt x="8516" y="13822"/>
                  </a:lnTo>
                  <a:cubicBezTo>
                    <a:pt x="8516" y="13868"/>
                    <a:pt x="8493" y="13891"/>
                    <a:pt x="8470" y="13936"/>
                  </a:cubicBezTo>
                  <a:cubicBezTo>
                    <a:pt x="8322" y="14364"/>
                    <a:pt x="8604" y="14649"/>
                    <a:pt x="8920" y="14649"/>
                  </a:cubicBezTo>
                  <a:cubicBezTo>
                    <a:pt x="9093" y="14649"/>
                    <a:pt x="9277" y="14564"/>
                    <a:pt x="9406" y="14370"/>
                  </a:cubicBezTo>
                  <a:cubicBezTo>
                    <a:pt x="9657" y="14005"/>
                    <a:pt x="9908" y="13617"/>
                    <a:pt x="10136" y="13252"/>
                  </a:cubicBezTo>
                  <a:lnTo>
                    <a:pt x="10136" y="13252"/>
                  </a:lnTo>
                  <a:cubicBezTo>
                    <a:pt x="10113" y="13503"/>
                    <a:pt x="10113" y="13731"/>
                    <a:pt x="10113" y="13982"/>
                  </a:cubicBezTo>
                  <a:cubicBezTo>
                    <a:pt x="10142" y="14295"/>
                    <a:pt x="10400" y="14492"/>
                    <a:pt x="10657" y="14492"/>
                  </a:cubicBezTo>
                  <a:cubicBezTo>
                    <a:pt x="10813" y="14492"/>
                    <a:pt x="10969" y="14420"/>
                    <a:pt x="11072" y="14256"/>
                  </a:cubicBezTo>
                  <a:cubicBezTo>
                    <a:pt x="11072" y="14233"/>
                    <a:pt x="11072" y="14233"/>
                    <a:pt x="11072" y="14233"/>
                  </a:cubicBezTo>
                  <a:cubicBezTo>
                    <a:pt x="11118" y="14324"/>
                    <a:pt x="11186" y="14416"/>
                    <a:pt x="11277" y="14461"/>
                  </a:cubicBezTo>
                  <a:cubicBezTo>
                    <a:pt x="11355" y="14518"/>
                    <a:pt x="11446" y="14544"/>
                    <a:pt x="11537" y="14544"/>
                  </a:cubicBezTo>
                  <a:cubicBezTo>
                    <a:pt x="11740" y="14544"/>
                    <a:pt x="11945" y="14415"/>
                    <a:pt x="12008" y="14210"/>
                  </a:cubicBezTo>
                  <a:cubicBezTo>
                    <a:pt x="12396" y="12978"/>
                    <a:pt x="12647" y="11745"/>
                    <a:pt x="12761" y="10467"/>
                  </a:cubicBezTo>
                  <a:cubicBezTo>
                    <a:pt x="12761" y="10284"/>
                    <a:pt x="12693" y="10147"/>
                    <a:pt x="12601" y="10056"/>
                  </a:cubicBezTo>
                  <a:cubicBezTo>
                    <a:pt x="12715" y="9440"/>
                    <a:pt x="12784" y="8778"/>
                    <a:pt x="12807" y="8116"/>
                  </a:cubicBezTo>
                  <a:cubicBezTo>
                    <a:pt x="12807" y="7979"/>
                    <a:pt x="12761" y="7865"/>
                    <a:pt x="12693" y="7796"/>
                  </a:cubicBezTo>
                  <a:cubicBezTo>
                    <a:pt x="12739" y="7487"/>
                    <a:pt x="12513" y="7262"/>
                    <a:pt x="12249" y="7262"/>
                  </a:cubicBezTo>
                  <a:cubicBezTo>
                    <a:pt x="12123" y="7262"/>
                    <a:pt x="11989" y="7313"/>
                    <a:pt x="11871" y="7431"/>
                  </a:cubicBezTo>
                  <a:cubicBezTo>
                    <a:pt x="11734" y="7568"/>
                    <a:pt x="11597" y="7705"/>
                    <a:pt x="11460" y="7819"/>
                  </a:cubicBezTo>
                  <a:cubicBezTo>
                    <a:pt x="11476" y="7566"/>
                    <a:pt x="11239" y="7379"/>
                    <a:pt x="10994" y="7379"/>
                  </a:cubicBezTo>
                  <a:cubicBezTo>
                    <a:pt x="10885" y="7379"/>
                    <a:pt x="10775" y="7416"/>
                    <a:pt x="10684" y="7500"/>
                  </a:cubicBezTo>
                  <a:cubicBezTo>
                    <a:pt x="10296" y="7842"/>
                    <a:pt x="9931" y="8207"/>
                    <a:pt x="9588" y="8572"/>
                  </a:cubicBezTo>
                  <a:cubicBezTo>
                    <a:pt x="9506" y="8490"/>
                    <a:pt x="9399" y="8444"/>
                    <a:pt x="9283" y="8444"/>
                  </a:cubicBezTo>
                  <a:cubicBezTo>
                    <a:pt x="9175" y="8444"/>
                    <a:pt x="9060" y="8484"/>
                    <a:pt x="8949" y="8572"/>
                  </a:cubicBezTo>
                  <a:cubicBezTo>
                    <a:pt x="8858" y="8641"/>
                    <a:pt x="8767" y="8709"/>
                    <a:pt x="8675" y="8778"/>
                  </a:cubicBezTo>
                  <a:cubicBezTo>
                    <a:pt x="8652" y="8687"/>
                    <a:pt x="8607" y="8595"/>
                    <a:pt x="8516" y="8527"/>
                  </a:cubicBezTo>
                  <a:cubicBezTo>
                    <a:pt x="8516" y="8504"/>
                    <a:pt x="8516" y="8504"/>
                    <a:pt x="8493" y="8504"/>
                  </a:cubicBezTo>
                  <a:cubicBezTo>
                    <a:pt x="8584" y="8344"/>
                    <a:pt x="8675" y="8184"/>
                    <a:pt x="8767" y="8025"/>
                  </a:cubicBezTo>
                  <a:cubicBezTo>
                    <a:pt x="8926" y="7751"/>
                    <a:pt x="8789" y="7545"/>
                    <a:pt x="8561" y="7454"/>
                  </a:cubicBezTo>
                  <a:cubicBezTo>
                    <a:pt x="8652" y="7271"/>
                    <a:pt x="8744" y="7066"/>
                    <a:pt x="8858" y="6883"/>
                  </a:cubicBezTo>
                  <a:cubicBezTo>
                    <a:pt x="9024" y="6535"/>
                    <a:pt x="8709" y="6388"/>
                    <a:pt x="8398" y="6388"/>
                  </a:cubicBezTo>
                  <a:cubicBezTo>
                    <a:pt x="8240" y="6388"/>
                    <a:pt x="8083" y="6426"/>
                    <a:pt x="7991" y="6495"/>
                  </a:cubicBezTo>
                  <a:cubicBezTo>
                    <a:pt x="7717" y="6701"/>
                    <a:pt x="7466" y="6929"/>
                    <a:pt x="7237" y="7157"/>
                  </a:cubicBezTo>
                  <a:cubicBezTo>
                    <a:pt x="7306" y="6952"/>
                    <a:pt x="7397" y="6746"/>
                    <a:pt x="7488" y="6518"/>
                  </a:cubicBezTo>
                  <a:cubicBezTo>
                    <a:pt x="7640" y="6170"/>
                    <a:pt x="7339" y="6013"/>
                    <a:pt x="7033" y="6013"/>
                  </a:cubicBezTo>
                  <a:cubicBezTo>
                    <a:pt x="6878" y="6013"/>
                    <a:pt x="6721" y="6053"/>
                    <a:pt x="6621" y="6130"/>
                  </a:cubicBezTo>
                  <a:cubicBezTo>
                    <a:pt x="6598" y="6153"/>
                    <a:pt x="6598" y="6153"/>
                    <a:pt x="6575" y="6176"/>
                  </a:cubicBezTo>
                  <a:cubicBezTo>
                    <a:pt x="6667" y="5674"/>
                    <a:pt x="6758" y="5194"/>
                    <a:pt x="6804" y="4692"/>
                  </a:cubicBezTo>
                  <a:cubicBezTo>
                    <a:pt x="6846" y="4352"/>
                    <a:pt x="6607" y="4179"/>
                    <a:pt x="6343" y="4179"/>
                  </a:cubicBezTo>
                  <a:cubicBezTo>
                    <a:pt x="6182" y="4179"/>
                    <a:pt x="6012" y="4243"/>
                    <a:pt x="5891" y="4373"/>
                  </a:cubicBezTo>
                  <a:cubicBezTo>
                    <a:pt x="5754" y="4532"/>
                    <a:pt x="5640" y="4669"/>
                    <a:pt x="5503" y="4829"/>
                  </a:cubicBezTo>
                  <a:cubicBezTo>
                    <a:pt x="5640" y="4395"/>
                    <a:pt x="5754" y="3962"/>
                    <a:pt x="5891" y="3528"/>
                  </a:cubicBezTo>
                  <a:cubicBezTo>
                    <a:pt x="5991" y="3211"/>
                    <a:pt x="5701" y="3004"/>
                    <a:pt x="5414" y="3004"/>
                  </a:cubicBezTo>
                  <a:cubicBezTo>
                    <a:pt x="5307" y="3004"/>
                    <a:pt x="5201" y="3033"/>
                    <a:pt x="5115" y="3094"/>
                  </a:cubicBezTo>
                  <a:cubicBezTo>
                    <a:pt x="5046" y="3140"/>
                    <a:pt x="4978" y="3208"/>
                    <a:pt x="4909" y="3254"/>
                  </a:cubicBezTo>
                  <a:cubicBezTo>
                    <a:pt x="4978" y="2866"/>
                    <a:pt x="5023" y="2455"/>
                    <a:pt x="5092" y="2067"/>
                  </a:cubicBezTo>
                  <a:cubicBezTo>
                    <a:pt x="5128" y="1780"/>
                    <a:pt x="4825" y="1620"/>
                    <a:pt x="4550" y="1620"/>
                  </a:cubicBezTo>
                  <a:cubicBezTo>
                    <a:pt x="4475" y="1620"/>
                    <a:pt x="4402" y="1632"/>
                    <a:pt x="4338" y="1656"/>
                  </a:cubicBezTo>
                  <a:cubicBezTo>
                    <a:pt x="4361" y="1474"/>
                    <a:pt x="4407" y="1268"/>
                    <a:pt x="4430" y="1086"/>
                  </a:cubicBezTo>
                  <a:cubicBezTo>
                    <a:pt x="4473" y="806"/>
                    <a:pt x="4170" y="627"/>
                    <a:pt x="3906" y="627"/>
                  </a:cubicBezTo>
                  <a:cubicBezTo>
                    <a:pt x="3890" y="627"/>
                    <a:pt x="3875" y="628"/>
                    <a:pt x="3859" y="629"/>
                  </a:cubicBezTo>
                  <a:cubicBezTo>
                    <a:pt x="3859" y="606"/>
                    <a:pt x="3836" y="561"/>
                    <a:pt x="3836" y="538"/>
                  </a:cubicBezTo>
                  <a:cubicBezTo>
                    <a:pt x="3803" y="294"/>
                    <a:pt x="3630" y="201"/>
                    <a:pt x="3435" y="201"/>
                  </a:cubicBezTo>
                  <a:cubicBezTo>
                    <a:pt x="3227" y="201"/>
                    <a:pt x="2995" y="306"/>
                    <a:pt x="2878" y="447"/>
                  </a:cubicBezTo>
                  <a:lnTo>
                    <a:pt x="2604" y="789"/>
                  </a:lnTo>
                  <a:cubicBezTo>
                    <a:pt x="2690" y="496"/>
                    <a:pt x="2399" y="320"/>
                    <a:pt x="2133" y="320"/>
                  </a:cubicBezTo>
                  <a:cubicBezTo>
                    <a:pt x="2047" y="320"/>
                    <a:pt x="1963" y="339"/>
                    <a:pt x="1896" y="378"/>
                  </a:cubicBezTo>
                  <a:cubicBezTo>
                    <a:pt x="1714" y="469"/>
                    <a:pt x="1554" y="584"/>
                    <a:pt x="1394" y="698"/>
                  </a:cubicBezTo>
                  <a:lnTo>
                    <a:pt x="1440" y="447"/>
                  </a:lnTo>
                  <a:cubicBezTo>
                    <a:pt x="1499" y="149"/>
                    <a:pt x="1243" y="1"/>
                    <a:pt x="967" y="1"/>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 name="Google Shape;1938;p68"/>
            <p:cNvSpPr/>
            <p:nvPr/>
          </p:nvSpPr>
          <p:spPr>
            <a:xfrm>
              <a:off x="645175" y="3632150"/>
              <a:ext cx="394550" cy="462975"/>
            </a:xfrm>
            <a:custGeom>
              <a:avLst/>
              <a:gdLst/>
              <a:ahLst/>
              <a:cxnLst/>
              <a:rect l="l" t="t" r="r" b="b"/>
              <a:pathLst>
                <a:path w="15782" h="18519" extrusionOk="0">
                  <a:moveTo>
                    <a:pt x="7182" y="1688"/>
                  </a:moveTo>
                  <a:cubicBezTo>
                    <a:pt x="8027" y="5067"/>
                    <a:pt x="9214" y="8331"/>
                    <a:pt x="10720" y="11503"/>
                  </a:cubicBezTo>
                  <a:cubicBezTo>
                    <a:pt x="10775" y="11612"/>
                    <a:pt x="10914" y="11677"/>
                    <a:pt x="11038" y="11677"/>
                  </a:cubicBezTo>
                  <a:cubicBezTo>
                    <a:pt x="11071" y="11677"/>
                    <a:pt x="11103" y="11673"/>
                    <a:pt x="11131" y="11663"/>
                  </a:cubicBezTo>
                  <a:cubicBezTo>
                    <a:pt x="12409" y="11275"/>
                    <a:pt x="13665" y="10910"/>
                    <a:pt x="14920" y="10545"/>
                  </a:cubicBezTo>
                  <a:lnTo>
                    <a:pt x="14920" y="10545"/>
                  </a:lnTo>
                  <a:cubicBezTo>
                    <a:pt x="14578" y="12941"/>
                    <a:pt x="14098" y="15315"/>
                    <a:pt x="13459" y="17666"/>
                  </a:cubicBezTo>
                  <a:cubicBezTo>
                    <a:pt x="10789" y="16776"/>
                    <a:pt x="8118" y="15886"/>
                    <a:pt x="5425" y="14995"/>
                  </a:cubicBezTo>
                  <a:cubicBezTo>
                    <a:pt x="6475" y="14242"/>
                    <a:pt x="7525" y="13558"/>
                    <a:pt x="8620" y="12873"/>
                  </a:cubicBezTo>
                  <a:cubicBezTo>
                    <a:pt x="8780" y="12781"/>
                    <a:pt x="8712" y="12530"/>
                    <a:pt x="8552" y="12485"/>
                  </a:cubicBezTo>
                  <a:cubicBezTo>
                    <a:pt x="8529" y="12439"/>
                    <a:pt x="8529" y="12416"/>
                    <a:pt x="8506" y="12393"/>
                  </a:cubicBezTo>
                  <a:cubicBezTo>
                    <a:pt x="6132" y="9403"/>
                    <a:pt x="3759" y="6413"/>
                    <a:pt x="1385" y="3423"/>
                  </a:cubicBezTo>
                  <a:lnTo>
                    <a:pt x="1385" y="3423"/>
                  </a:lnTo>
                  <a:cubicBezTo>
                    <a:pt x="2092" y="3492"/>
                    <a:pt x="2800" y="3583"/>
                    <a:pt x="3508" y="3651"/>
                  </a:cubicBezTo>
                  <a:cubicBezTo>
                    <a:pt x="3950" y="3702"/>
                    <a:pt x="4721" y="3931"/>
                    <a:pt x="5321" y="3931"/>
                  </a:cubicBezTo>
                  <a:cubicBezTo>
                    <a:pt x="5527" y="3931"/>
                    <a:pt x="5713" y="3904"/>
                    <a:pt x="5859" y="3834"/>
                  </a:cubicBezTo>
                  <a:cubicBezTo>
                    <a:pt x="6498" y="3537"/>
                    <a:pt x="6886" y="2556"/>
                    <a:pt x="7182" y="1688"/>
                  </a:cubicBezTo>
                  <a:close/>
                  <a:moveTo>
                    <a:pt x="7247" y="0"/>
                  </a:moveTo>
                  <a:cubicBezTo>
                    <a:pt x="7113" y="0"/>
                    <a:pt x="6983" y="59"/>
                    <a:pt x="6931" y="182"/>
                  </a:cubicBezTo>
                  <a:cubicBezTo>
                    <a:pt x="6703" y="730"/>
                    <a:pt x="6475" y="1278"/>
                    <a:pt x="6224" y="1825"/>
                  </a:cubicBezTo>
                  <a:cubicBezTo>
                    <a:pt x="5829" y="2767"/>
                    <a:pt x="5772" y="3036"/>
                    <a:pt x="4718" y="3036"/>
                  </a:cubicBezTo>
                  <a:cubicBezTo>
                    <a:pt x="4674" y="3036"/>
                    <a:pt x="4628" y="3036"/>
                    <a:pt x="4580" y="3035"/>
                  </a:cubicBezTo>
                  <a:cubicBezTo>
                    <a:pt x="3279" y="3012"/>
                    <a:pt x="1910" y="2738"/>
                    <a:pt x="632" y="2579"/>
                  </a:cubicBezTo>
                  <a:cubicBezTo>
                    <a:pt x="621" y="2578"/>
                    <a:pt x="611" y="2577"/>
                    <a:pt x="601" y="2577"/>
                  </a:cubicBezTo>
                  <a:cubicBezTo>
                    <a:pt x="312" y="2577"/>
                    <a:pt x="0" y="2885"/>
                    <a:pt x="221" y="3149"/>
                  </a:cubicBezTo>
                  <a:cubicBezTo>
                    <a:pt x="2754" y="6345"/>
                    <a:pt x="5311" y="9563"/>
                    <a:pt x="7844" y="12759"/>
                  </a:cubicBezTo>
                  <a:cubicBezTo>
                    <a:pt x="6635" y="13329"/>
                    <a:pt x="5516" y="14014"/>
                    <a:pt x="4443" y="14813"/>
                  </a:cubicBezTo>
                  <a:cubicBezTo>
                    <a:pt x="4169" y="15018"/>
                    <a:pt x="4238" y="15384"/>
                    <a:pt x="4558" y="15475"/>
                  </a:cubicBezTo>
                  <a:cubicBezTo>
                    <a:pt x="7570" y="16502"/>
                    <a:pt x="10606" y="17483"/>
                    <a:pt x="13642" y="18511"/>
                  </a:cubicBezTo>
                  <a:cubicBezTo>
                    <a:pt x="13666" y="18516"/>
                    <a:pt x="13690" y="18518"/>
                    <a:pt x="13714" y="18518"/>
                  </a:cubicBezTo>
                  <a:cubicBezTo>
                    <a:pt x="13893" y="18518"/>
                    <a:pt x="14058" y="18375"/>
                    <a:pt x="14098" y="18214"/>
                  </a:cubicBezTo>
                  <a:cubicBezTo>
                    <a:pt x="14829" y="15543"/>
                    <a:pt x="15377" y="12850"/>
                    <a:pt x="15742" y="10111"/>
                  </a:cubicBezTo>
                  <a:cubicBezTo>
                    <a:pt x="15781" y="9874"/>
                    <a:pt x="15616" y="9636"/>
                    <a:pt x="15392" y="9636"/>
                  </a:cubicBezTo>
                  <a:cubicBezTo>
                    <a:pt x="15358" y="9636"/>
                    <a:pt x="15322" y="9642"/>
                    <a:pt x="15285" y="9654"/>
                  </a:cubicBezTo>
                  <a:cubicBezTo>
                    <a:pt x="14258" y="9951"/>
                    <a:pt x="13071" y="10522"/>
                    <a:pt x="12021" y="10613"/>
                  </a:cubicBezTo>
                  <a:cubicBezTo>
                    <a:pt x="11854" y="10728"/>
                    <a:pt x="11701" y="10786"/>
                    <a:pt x="11558" y="10786"/>
                  </a:cubicBezTo>
                  <a:cubicBezTo>
                    <a:pt x="11389" y="10786"/>
                    <a:pt x="11234" y="10705"/>
                    <a:pt x="11086" y="10545"/>
                  </a:cubicBezTo>
                  <a:cubicBezTo>
                    <a:pt x="10926" y="10202"/>
                    <a:pt x="10766" y="9860"/>
                    <a:pt x="10629" y="9517"/>
                  </a:cubicBezTo>
                  <a:cubicBezTo>
                    <a:pt x="10332" y="8878"/>
                    <a:pt x="10058" y="8216"/>
                    <a:pt x="9807" y="7554"/>
                  </a:cubicBezTo>
                  <a:cubicBezTo>
                    <a:pt x="8894" y="5181"/>
                    <a:pt x="8164" y="2738"/>
                    <a:pt x="7616" y="250"/>
                  </a:cubicBezTo>
                  <a:cubicBezTo>
                    <a:pt x="7578" y="87"/>
                    <a:pt x="7410" y="0"/>
                    <a:pt x="72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39" name="Google Shape;1939;p68"/>
          <p:cNvGrpSpPr/>
          <p:nvPr/>
        </p:nvGrpSpPr>
        <p:grpSpPr>
          <a:xfrm rot="1017362" flipH="1">
            <a:off x="7673764" y="4014821"/>
            <a:ext cx="771546" cy="905351"/>
            <a:chOff x="645175" y="3632150"/>
            <a:chExt cx="394550" cy="462975"/>
          </a:xfrm>
        </p:grpSpPr>
        <p:sp>
          <p:nvSpPr>
            <p:cNvPr id="1940" name="Google Shape;1940;p68"/>
            <p:cNvSpPr/>
            <p:nvPr/>
          </p:nvSpPr>
          <p:spPr>
            <a:xfrm>
              <a:off x="699725" y="3704850"/>
              <a:ext cx="320175" cy="366225"/>
            </a:xfrm>
            <a:custGeom>
              <a:avLst/>
              <a:gdLst/>
              <a:ahLst/>
              <a:cxnLst/>
              <a:rect l="l" t="t" r="r" b="b"/>
              <a:pathLst>
                <a:path w="12807" h="14649" extrusionOk="0">
                  <a:moveTo>
                    <a:pt x="967" y="1"/>
                  </a:moveTo>
                  <a:cubicBezTo>
                    <a:pt x="714" y="1"/>
                    <a:pt x="444" y="127"/>
                    <a:pt x="390" y="378"/>
                  </a:cubicBezTo>
                  <a:cubicBezTo>
                    <a:pt x="276" y="926"/>
                    <a:pt x="161" y="1451"/>
                    <a:pt x="70" y="1999"/>
                  </a:cubicBezTo>
                  <a:cubicBezTo>
                    <a:pt x="1" y="2332"/>
                    <a:pt x="253" y="2497"/>
                    <a:pt x="523" y="2497"/>
                  </a:cubicBezTo>
                  <a:cubicBezTo>
                    <a:pt x="696" y="2497"/>
                    <a:pt x="876" y="2429"/>
                    <a:pt x="983" y="2295"/>
                  </a:cubicBezTo>
                  <a:cubicBezTo>
                    <a:pt x="1052" y="2204"/>
                    <a:pt x="1143" y="2113"/>
                    <a:pt x="1211" y="2044"/>
                  </a:cubicBezTo>
                  <a:lnTo>
                    <a:pt x="1211" y="2044"/>
                  </a:lnTo>
                  <a:lnTo>
                    <a:pt x="960" y="2957"/>
                  </a:lnTo>
                  <a:cubicBezTo>
                    <a:pt x="884" y="3273"/>
                    <a:pt x="1117" y="3400"/>
                    <a:pt x="1378" y="3400"/>
                  </a:cubicBezTo>
                  <a:cubicBezTo>
                    <a:pt x="1588" y="3400"/>
                    <a:pt x="1817" y="3318"/>
                    <a:pt x="1919" y="3186"/>
                  </a:cubicBezTo>
                  <a:lnTo>
                    <a:pt x="2832" y="2044"/>
                  </a:lnTo>
                  <a:lnTo>
                    <a:pt x="2832" y="2044"/>
                  </a:lnTo>
                  <a:cubicBezTo>
                    <a:pt x="2832" y="2090"/>
                    <a:pt x="2809" y="2159"/>
                    <a:pt x="2809" y="2227"/>
                  </a:cubicBezTo>
                  <a:cubicBezTo>
                    <a:pt x="2604" y="2775"/>
                    <a:pt x="2444" y="3345"/>
                    <a:pt x="2353" y="3962"/>
                  </a:cubicBezTo>
                  <a:cubicBezTo>
                    <a:pt x="2330" y="4236"/>
                    <a:pt x="2490" y="4373"/>
                    <a:pt x="2695" y="4395"/>
                  </a:cubicBezTo>
                  <a:cubicBezTo>
                    <a:pt x="2581" y="4829"/>
                    <a:pt x="2444" y="5286"/>
                    <a:pt x="2307" y="5719"/>
                  </a:cubicBezTo>
                  <a:cubicBezTo>
                    <a:pt x="2200" y="6051"/>
                    <a:pt x="2438" y="6211"/>
                    <a:pt x="2714" y="6211"/>
                  </a:cubicBezTo>
                  <a:cubicBezTo>
                    <a:pt x="2970" y="6211"/>
                    <a:pt x="3257" y="6074"/>
                    <a:pt x="3334" y="5811"/>
                  </a:cubicBezTo>
                  <a:cubicBezTo>
                    <a:pt x="3425" y="5605"/>
                    <a:pt x="3494" y="5377"/>
                    <a:pt x="3585" y="5171"/>
                  </a:cubicBezTo>
                  <a:lnTo>
                    <a:pt x="3585" y="5171"/>
                  </a:lnTo>
                  <a:cubicBezTo>
                    <a:pt x="3562" y="5263"/>
                    <a:pt x="3540" y="5331"/>
                    <a:pt x="3540" y="5423"/>
                  </a:cubicBezTo>
                  <a:cubicBezTo>
                    <a:pt x="3494" y="5582"/>
                    <a:pt x="3471" y="5719"/>
                    <a:pt x="3471" y="5879"/>
                  </a:cubicBezTo>
                  <a:cubicBezTo>
                    <a:pt x="3429" y="6219"/>
                    <a:pt x="3662" y="6361"/>
                    <a:pt x="3916" y="6361"/>
                  </a:cubicBezTo>
                  <a:cubicBezTo>
                    <a:pt x="3935" y="6361"/>
                    <a:pt x="3954" y="6360"/>
                    <a:pt x="3973" y="6358"/>
                  </a:cubicBezTo>
                  <a:lnTo>
                    <a:pt x="3973" y="6358"/>
                  </a:lnTo>
                  <a:cubicBezTo>
                    <a:pt x="3836" y="6838"/>
                    <a:pt x="3677" y="7340"/>
                    <a:pt x="3540" y="7819"/>
                  </a:cubicBezTo>
                  <a:cubicBezTo>
                    <a:pt x="3433" y="8178"/>
                    <a:pt x="3699" y="8367"/>
                    <a:pt x="3984" y="8367"/>
                  </a:cubicBezTo>
                  <a:cubicBezTo>
                    <a:pt x="4189" y="8367"/>
                    <a:pt x="4403" y="8270"/>
                    <a:pt x="4498" y="8070"/>
                  </a:cubicBezTo>
                  <a:cubicBezTo>
                    <a:pt x="4795" y="7477"/>
                    <a:pt x="5115" y="6929"/>
                    <a:pt x="5480" y="6404"/>
                  </a:cubicBezTo>
                  <a:lnTo>
                    <a:pt x="5480" y="6404"/>
                  </a:lnTo>
                  <a:cubicBezTo>
                    <a:pt x="5343" y="6975"/>
                    <a:pt x="5183" y="7545"/>
                    <a:pt x="4978" y="8116"/>
                  </a:cubicBezTo>
                  <a:cubicBezTo>
                    <a:pt x="4772" y="8527"/>
                    <a:pt x="4590" y="8960"/>
                    <a:pt x="4475" y="9417"/>
                  </a:cubicBezTo>
                  <a:cubicBezTo>
                    <a:pt x="4383" y="9772"/>
                    <a:pt x="4647" y="9960"/>
                    <a:pt x="4931" y="9960"/>
                  </a:cubicBezTo>
                  <a:cubicBezTo>
                    <a:pt x="5140" y="9960"/>
                    <a:pt x="5360" y="9858"/>
                    <a:pt x="5457" y="9645"/>
                  </a:cubicBezTo>
                  <a:cubicBezTo>
                    <a:pt x="5457" y="9600"/>
                    <a:pt x="5480" y="9577"/>
                    <a:pt x="5503" y="9531"/>
                  </a:cubicBezTo>
                  <a:cubicBezTo>
                    <a:pt x="5503" y="9531"/>
                    <a:pt x="5503" y="9531"/>
                    <a:pt x="5503" y="9508"/>
                  </a:cubicBezTo>
                  <a:cubicBezTo>
                    <a:pt x="5548" y="9440"/>
                    <a:pt x="5571" y="9348"/>
                    <a:pt x="5617" y="9257"/>
                  </a:cubicBezTo>
                  <a:lnTo>
                    <a:pt x="5617" y="9257"/>
                  </a:lnTo>
                  <a:cubicBezTo>
                    <a:pt x="5571" y="9554"/>
                    <a:pt x="5503" y="9851"/>
                    <a:pt x="5480" y="10170"/>
                  </a:cubicBezTo>
                  <a:cubicBezTo>
                    <a:pt x="5457" y="10307"/>
                    <a:pt x="5503" y="10398"/>
                    <a:pt x="5548" y="10467"/>
                  </a:cubicBezTo>
                  <a:cubicBezTo>
                    <a:pt x="5160" y="10923"/>
                    <a:pt x="4795" y="11380"/>
                    <a:pt x="4407" y="11836"/>
                  </a:cubicBezTo>
                  <a:cubicBezTo>
                    <a:pt x="4079" y="12243"/>
                    <a:pt x="4382" y="12574"/>
                    <a:pt x="4745" y="12574"/>
                  </a:cubicBezTo>
                  <a:cubicBezTo>
                    <a:pt x="4912" y="12574"/>
                    <a:pt x="5092" y="12504"/>
                    <a:pt x="5229" y="12339"/>
                  </a:cubicBezTo>
                  <a:cubicBezTo>
                    <a:pt x="5457" y="12087"/>
                    <a:pt x="5685" y="11814"/>
                    <a:pt x="5913" y="11563"/>
                  </a:cubicBezTo>
                  <a:cubicBezTo>
                    <a:pt x="5959" y="11608"/>
                    <a:pt x="6028" y="11631"/>
                    <a:pt x="6096" y="11654"/>
                  </a:cubicBezTo>
                  <a:cubicBezTo>
                    <a:pt x="5868" y="11973"/>
                    <a:pt x="5662" y="12316"/>
                    <a:pt x="5480" y="12658"/>
                  </a:cubicBezTo>
                  <a:cubicBezTo>
                    <a:pt x="5366" y="12886"/>
                    <a:pt x="5457" y="13183"/>
                    <a:pt x="5708" y="13274"/>
                  </a:cubicBezTo>
                  <a:cubicBezTo>
                    <a:pt x="5766" y="13297"/>
                    <a:pt x="5824" y="13307"/>
                    <a:pt x="5880" y="13307"/>
                  </a:cubicBezTo>
                  <a:cubicBezTo>
                    <a:pt x="6108" y="13307"/>
                    <a:pt x="6310" y="13138"/>
                    <a:pt x="6438" y="12955"/>
                  </a:cubicBezTo>
                  <a:cubicBezTo>
                    <a:pt x="6507" y="12841"/>
                    <a:pt x="6575" y="12727"/>
                    <a:pt x="6644" y="12612"/>
                  </a:cubicBezTo>
                  <a:lnTo>
                    <a:pt x="6644" y="12612"/>
                  </a:lnTo>
                  <a:cubicBezTo>
                    <a:pt x="6528" y="12976"/>
                    <a:pt x="6781" y="13228"/>
                    <a:pt x="7075" y="13228"/>
                  </a:cubicBezTo>
                  <a:cubicBezTo>
                    <a:pt x="7243" y="13228"/>
                    <a:pt x="7424" y="13146"/>
                    <a:pt x="7557" y="12955"/>
                  </a:cubicBezTo>
                  <a:cubicBezTo>
                    <a:pt x="7876" y="12476"/>
                    <a:pt x="8196" y="11973"/>
                    <a:pt x="8493" y="11448"/>
                  </a:cubicBezTo>
                  <a:cubicBezTo>
                    <a:pt x="8789" y="11015"/>
                    <a:pt x="9132" y="10581"/>
                    <a:pt x="9474" y="10147"/>
                  </a:cubicBezTo>
                  <a:lnTo>
                    <a:pt x="9474" y="10147"/>
                  </a:lnTo>
                  <a:cubicBezTo>
                    <a:pt x="8607" y="11334"/>
                    <a:pt x="7854" y="12590"/>
                    <a:pt x="7237" y="13936"/>
                  </a:cubicBezTo>
                  <a:cubicBezTo>
                    <a:pt x="7057" y="14341"/>
                    <a:pt x="7330" y="14608"/>
                    <a:pt x="7642" y="14608"/>
                  </a:cubicBezTo>
                  <a:cubicBezTo>
                    <a:pt x="7805" y="14608"/>
                    <a:pt x="7979" y="14535"/>
                    <a:pt x="8105" y="14370"/>
                  </a:cubicBezTo>
                  <a:cubicBezTo>
                    <a:pt x="8264" y="14187"/>
                    <a:pt x="8379" y="14005"/>
                    <a:pt x="8516" y="13822"/>
                  </a:cubicBezTo>
                  <a:lnTo>
                    <a:pt x="8516" y="13822"/>
                  </a:lnTo>
                  <a:cubicBezTo>
                    <a:pt x="8516" y="13868"/>
                    <a:pt x="8493" y="13891"/>
                    <a:pt x="8470" y="13936"/>
                  </a:cubicBezTo>
                  <a:cubicBezTo>
                    <a:pt x="8322" y="14364"/>
                    <a:pt x="8604" y="14649"/>
                    <a:pt x="8920" y="14649"/>
                  </a:cubicBezTo>
                  <a:cubicBezTo>
                    <a:pt x="9093" y="14649"/>
                    <a:pt x="9277" y="14564"/>
                    <a:pt x="9406" y="14370"/>
                  </a:cubicBezTo>
                  <a:cubicBezTo>
                    <a:pt x="9657" y="14005"/>
                    <a:pt x="9908" y="13617"/>
                    <a:pt x="10136" y="13252"/>
                  </a:cubicBezTo>
                  <a:lnTo>
                    <a:pt x="10136" y="13252"/>
                  </a:lnTo>
                  <a:cubicBezTo>
                    <a:pt x="10113" y="13503"/>
                    <a:pt x="10113" y="13731"/>
                    <a:pt x="10113" y="13982"/>
                  </a:cubicBezTo>
                  <a:cubicBezTo>
                    <a:pt x="10142" y="14295"/>
                    <a:pt x="10400" y="14492"/>
                    <a:pt x="10657" y="14492"/>
                  </a:cubicBezTo>
                  <a:cubicBezTo>
                    <a:pt x="10813" y="14492"/>
                    <a:pt x="10969" y="14420"/>
                    <a:pt x="11072" y="14256"/>
                  </a:cubicBezTo>
                  <a:cubicBezTo>
                    <a:pt x="11072" y="14233"/>
                    <a:pt x="11072" y="14233"/>
                    <a:pt x="11072" y="14233"/>
                  </a:cubicBezTo>
                  <a:cubicBezTo>
                    <a:pt x="11118" y="14324"/>
                    <a:pt x="11186" y="14416"/>
                    <a:pt x="11277" y="14461"/>
                  </a:cubicBezTo>
                  <a:cubicBezTo>
                    <a:pt x="11355" y="14518"/>
                    <a:pt x="11446" y="14544"/>
                    <a:pt x="11537" y="14544"/>
                  </a:cubicBezTo>
                  <a:cubicBezTo>
                    <a:pt x="11740" y="14544"/>
                    <a:pt x="11945" y="14415"/>
                    <a:pt x="12008" y="14210"/>
                  </a:cubicBezTo>
                  <a:cubicBezTo>
                    <a:pt x="12396" y="12978"/>
                    <a:pt x="12647" y="11745"/>
                    <a:pt x="12761" y="10467"/>
                  </a:cubicBezTo>
                  <a:cubicBezTo>
                    <a:pt x="12761" y="10284"/>
                    <a:pt x="12693" y="10147"/>
                    <a:pt x="12601" y="10056"/>
                  </a:cubicBezTo>
                  <a:cubicBezTo>
                    <a:pt x="12715" y="9440"/>
                    <a:pt x="12784" y="8778"/>
                    <a:pt x="12807" y="8116"/>
                  </a:cubicBezTo>
                  <a:cubicBezTo>
                    <a:pt x="12807" y="7979"/>
                    <a:pt x="12761" y="7865"/>
                    <a:pt x="12693" y="7796"/>
                  </a:cubicBezTo>
                  <a:cubicBezTo>
                    <a:pt x="12739" y="7487"/>
                    <a:pt x="12513" y="7262"/>
                    <a:pt x="12249" y="7262"/>
                  </a:cubicBezTo>
                  <a:cubicBezTo>
                    <a:pt x="12123" y="7262"/>
                    <a:pt x="11989" y="7313"/>
                    <a:pt x="11871" y="7431"/>
                  </a:cubicBezTo>
                  <a:cubicBezTo>
                    <a:pt x="11734" y="7568"/>
                    <a:pt x="11597" y="7705"/>
                    <a:pt x="11460" y="7819"/>
                  </a:cubicBezTo>
                  <a:cubicBezTo>
                    <a:pt x="11476" y="7566"/>
                    <a:pt x="11239" y="7379"/>
                    <a:pt x="10994" y="7379"/>
                  </a:cubicBezTo>
                  <a:cubicBezTo>
                    <a:pt x="10885" y="7379"/>
                    <a:pt x="10775" y="7416"/>
                    <a:pt x="10684" y="7500"/>
                  </a:cubicBezTo>
                  <a:cubicBezTo>
                    <a:pt x="10296" y="7842"/>
                    <a:pt x="9931" y="8207"/>
                    <a:pt x="9588" y="8572"/>
                  </a:cubicBezTo>
                  <a:cubicBezTo>
                    <a:pt x="9506" y="8490"/>
                    <a:pt x="9399" y="8444"/>
                    <a:pt x="9283" y="8444"/>
                  </a:cubicBezTo>
                  <a:cubicBezTo>
                    <a:pt x="9175" y="8444"/>
                    <a:pt x="9060" y="8484"/>
                    <a:pt x="8949" y="8572"/>
                  </a:cubicBezTo>
                  <a:cubicBezTo>
                    <a:pt x="8858" y="8641"/>
                    <a:pt x="8767" y="8709"/>
                    <a:pt x="8675" y="8778"/>
                  </a:cubicBezTo>
                  <a:cubicBezTo>
                    <a:pt x="8652" y="8687"/>
                    <a:pt x="8607" y="8595"/>
                    <a:pt x="8516" y="8527"/>
                  </a:cubicBezTo>
                  <a:cubicBezTo>
                    <a:pt x="8516" y="8504"/>
                    <a:pt x="8516" y="8504"/>
                    <a:pt x="8493" y="8504"/>
                  </a:cubicBezTo>
                  <a:cubicBezTo>
                    <a:pt x="8584" y="8344"/>
                    <a:pt x="8675" y="8184"/>
                    <a:pt x="8767" y="8025"/>
                  </a:cubicBezTo>
                  <a:cubicBezTo>
                    <a:pt x="8926" y="7751"/>
                    <a:pt x="8789" y="7545"/>
                    <a:pt x="8561" y="7454"/>
                  </a:cubicBezTo>
                  <a:cubicBezTo>
                    <a:pt x="8652" y="7271"/>
                    <a:pt x="8744" y="7066"/>
                    <a:pt x="8858" y="6883"/>
                  </a:cubicBezTo>
                  <a:cubicBezTo>
                    <a:pt x="9024" y="6535"/>
                    <a:pt x="8709" y="6388"/>
                    <a:pt x="8398" y="6388"/>
                  </a:cubicBezTo>
                  <a:cubicBezTo>
                    <a:pt x="8240" y="6388"/>
                    <a:pt x="8083" y="6426"/>
                    <a:pt x="7991" y="6495"/>
                  </a:cubicBezTo>
                  <a:cubicBezTo>
                    <a:pt x="7717" y="6701"/>
                    <a:pt x="7466" y="6929"/>
                    <a:pt x="7237" y="7157"/>
                  </a:cubicBezTo>
                  <a:cubicBezTo>
                    <a:pt x="7306" y="6952"/>
                    <a:pt x="7397" y="6746"/>
                    <a:pt x="7488" y="6518"/>
                  </a:cubicBezTo>
                  <a:cubicBezTo>
                    <a:pt x="7640" y="6170"/>
                    <a:pt x="7339" y="6013"/>
                    <a:pt x="7033" y="6013"/>
                  </a:cubicBezTo>
                  <a:cubicBezTo>
                    <a:pt x="6878" y="6013"/>
                    <a:pt x="6721" y="6053"/>
                    <a:pt x="6621" y="6130"/>
                  </a:cubicBezTo>
                  <a:cubicBezTo>
                    <a:pt x="6598" y="6153"/>
                    <a:pt x="6598" y="6153"/>
                    <a:pt x="6575" y="6176"/>
                  </a:cubicBezTo>
                  <a:cubicBezTo>
                    <a:pt x="6667" y="5674"/>
                    <a:pt x="6758" y="5194"/>
                    <a:pt x="6804" y="4692"/>
                  </a:cubicBezTo>
                  <a:cubicBezTo>
                    <a:pt x="6846" y="4352"/>
                    <a:pt x="6607" y="4179"/>
                    <a:pt x="6343" y="4179"/>
                  </a:cubicBezTo>
                  <a:cubicBezTo>
                    <a:pt x="6182" y="4179"/>
                    <a:pt x="6012" y="4243"/>
                    <a:pt x="5891" y="4373"/>
                  </a:cubicBezTo>
                  <a:cubicBezTo>
                    <a:pt x="5754" y="4532"/>
                    <a:pt x="5640" y="4669"/>
                    <a:pt x="5503" y="4829"/>
                  </a:cubicBezTo>
                  <a:cubicBezTo>
                    <a:pt x="5640" y="4395"/>
                    <a:pt x="5754" y="3962"/>
                    <a:pt x="5891" y="3528"/>
                  </a:cubicBezTo>
                  <a:cubicBezTo>
                    <a:pt x="5991" y="3211"/>
                    <a:pt x="5701" y="3004"/>
                    <a:pt x="5414" y="3004"/>
                  </a:cubicBezTo>
                  <a:cubicBezTo>
                    <a:pt x="5307" y="3004"/>
                    <a:pt x="5201" y="3033"/>
                    <a:pt x="5115" y="3094"/>
                  </a:cubicBezTo>
                  <a:cubicBezTo>
                    <a:pt x="5046" y="3140"/>
                    <a:pt x="4978" y="3208"/>
                    <a:pt x="4909" y="3254"/>
                  </a:cubicBezTo>
                  <a:cubicBezTo>
                    <a:pt x="4978" y="2866"/>
                    <a:pt x="5023" y="2455"/>
                    <a:pt x="5092" y="2067"/>
                  </a:cubicBezTo>
                  <a:cubicBezTo>
                    <a:pt x="5128" y="1780"/>
                    <a:pt x="4825" y="1620"/>
                    <a:pt x="4550" y="1620"/>
                  </a:cubicBezTo>
                  <a:cubicBezTo>
                    <a:pt x="4475" y="1620"/>
                    <a:pt x="4402" y="1632"/>
                    <a:pt x="4338" y="1656"/>
                  </a:cubicBezTo>
                  <a:cubicBezTo>
                    <a:pt x="4361" y="1474"/>
                    <a:pt x="4407" y="1268"/>
                    <a:pt x="4430" y="1086"/>
                  </a:cubicBezTo>
                  <a:cubicBezTo>
                    <a:pt x="4473" y="806"/>
                    <a:pt x="4170" y="627"/>
                    <a:pt x="3906" y="627"/>
                  </a:cubicBezTo>
                  <a:cubicBezTo>
                    <a:pt x="3890" y="627"/>
                    <a:pt x="3875" y="628"/>
                    <a:pt x="3859" y="629"/>
                  </a:cubicBezTo>
                  <a:cubicBezTo>
                    <a:pt x="3859" y="606"/>
                    <a:pt x="3836" y="561"/>
                    <a:pt x="3836" y="538"/>
                  </a:cubicBezTo>
                  <a:cubicBezTo>
                    <a:pt x="3803" y="294"/>
                    <a:pt x="3630" y="201"/>
                    <a:pt x="3435" y="201"/>
                  </a:cubicBezTo>
                  <a:cubicBezTo>
                    <a:pt x="3227" y="201"/>
                    <a:pt x="2995" y="306"/>
                    <a:pt x="2878" y="447"/>
                  </a:cubicBezTo>
                  <a:lnTo>
                    <a:pt x="2604" y="789"/>
                  </a:lnTo>
                  <a:cubicBezTo>
                    <a:pt x="2690" y="496"/>
                    <a:pt x="2399" y="320"/>
                    <a:pt x="2133" y="320"/>
                  </a:cubicBezTo>
                  <a:cubicBezTo>
                    <a:pt x="2047" y="320"/>
                    <a:pt x="1963" y="339"/>
                    <a:pt x="1896" y="378"/>
                  </a:cubicBezTo>
                  <a:cubicBezTo>
                    <a:pt x="1714" y="469"/>
                    <a:pt x="1554" y="584"/>
                    <a:pt x="1394" y="698"/>
                  </a:cubicBezTo>
                  <a:lnTo>
                    <a:pt x="1440" y="447"/>
                  </a:lnTo>
                  <a:cubicBezTo>
                    <a:pt x="1499" y="149"/>
                    <a:pt x="1243" y="1"/>
                    <a:pt x="967" y="1"/>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 name="Google Shape;1941;p68"/>
            <p:cNvSpPr/>
            <p:nvPr/>
          </p:nvSpPr>
          <p:spPr>
            <a:xfrm>
              <a:off x="645175" y="3632150"/>
              <a:ext cx="394550" cy="462975"/>
            </a:xfrm>
            <a:custGeom>
              <a:avLst/>
              <a:gdLst/>
              <a:ahLst/>
              <a:cxnLst/>
              <a:rect l="l" t="t" r="r" b="b"/>
              <a:pathLst>
                <a:path w="15782" h="18519" extrusionOk="0">
                  <a:moveTo>
                    <a:pt x="7182" y="1688"/>
                  </a:moveTo>
                  <a:cubicBezTo>
                    <a:pt x="8027" y="5067"/>
                    <a:pt x="9214" y="8331"/>
                    <a:pt x="10720" y="11503"/>
                  </a:cubicBezTo>
                  <a:cubicBezTo>
                    <a:pt x="10775" y="11612"/>
                    <a:pt x="10914" y="11677"/>
                    <a:pt x="11038" y="11677"/>
                  </a:cubicBezTo>
                  <a:cubicBezTo>
                    <a:pt x="11071" y="11677"/>
                    <a:pt x="11103" y="11673"/>
                    <a:pt x="11131" y="11663"/>
                  </a:cubicBezTo>
                  <a:cubicBezTo>
                    <a:pt x="12409" y="11275"/>
                    <a:pt x="13665" y="10910"/>
                    <a:pt x="14920" y="10545"/>
                  </a:cubicBezTo>
                  <a:lnTo>
                    <a:pt x="14920" y="10545"/>
                  </a:lnTo>
                  <a:cubicBezTo>
                    <a:pt x="14578" y="12941"/>
                    <a:pt x="14098" y="15315"/>
                    <a:pt x="13459" y="17666"/>
                  </a:cubicBezTo>
                  <a:cubicBezTo>
                    <a:pt x="10789" y="16776"/>
                    <a:pt x="8118" y="15886"/>
                    <a:pt x="5425" y="14995"/>
                  </a:cubicBezTo>
                  <a:cubicBezTo>
                    <a:pt x="6475" y="14242"/>
                    <a:pt x="7525" y="13558"/>
                    <a:pt x="8620" y="12873"/>
                  </a:cubicBezTo>
                  <a:cubicBezTo>
                    <a:pt x="8780" y="12781"/>
                    <a:pt x="8712" y="12530"/>
                    <a:pt x="8552" y="12485"/>
                  </a:cubicBezTo>
                  <a:cubicBezTo>
                    <a:pt x="8529" y="12439"/>
                    <a:pt x="8529" y="12416"/>
                    <a:pt x="8506" y="12393"/>
                  </a:cubicBezTo>
                  <a:cubicBezTo>
                    <a:pt x="6132" y="9403"/>
                    <a:pt x="3759" y="6413"/>
                    <a:pt x="1385" y="3423"/>
                  </a:cubicBezTo>
                  <a:lnTo>
                    <a:pt x="1385" y="3423"/>
                  </a:lnTo>
                  <a:cubicBezTo>
                    <a:pt x="2092" y="3492"/>
                    <a:pt x="2800" y="3583"/>
                    <a:pt x="3508" y="3651"/>
                  </a:cubicBezTo>
                  <a:cubicBezTo>
                    <a:pt x="3950" y="3702"/>
                    <a:pt x="4721" y="3931"/>
                    <a:pt x="5321" y="3931"/>
                  </a:cubicBezTo>
                  <a:cubicBezTo>
                    <a:pt x="5527" y="3931"/>
                    <a:pt x="5713" y="3904"/>
                    <a:pt x="5859" y="3834"/>
                  </a:cubicBezTo>
                  <a:cubicBezTo>
                    <a:pt x="6498" y="3537"/>
                    <a:pt x="6886" y="2556"/>
                    <a:pt x="7182" y="1688"/>
                  </a:cubicBezTo>
                  <a:close/>
                  <a:moveTo>
                    <a:pt x="7247" y="0"/>
                  </a:moveTo>
                  <a:cubicBezTo>
                    <a:pt x="7113" y="0"/>
                    <a:pt x="6983" y="59"/>
                    <a:pt x="6931" y="182"/>
                  </a:cubicBezTo>
                  <a:cubicBezTo>
                    <a:pt x="6703" y="730"/>
                    <a:pt x="6475" y="1278"/>
                    <a:pt x="6224" y="1825"/>
                  </a:cubicBezTo>
                  <a:cubicBezTo>
                    <a:pt x="5829" y="2767"/>
                    <a:pt x="5772" y="3036"/>
                    <a:pt x="4718" y="3036"/>
                  </a:cubicBezTo>
                  <a:cubicBezTo>
                    <a:pt x="4674" y="3036"/>
                    <a:pt x="4628" y="3036"/>
                    <a:pt x="4580" y="3035"/>
                  </a:cubicBezTo>
                  <a:cubicBezTo>
                    <a:pt x="3279" y="3012"/>
                    <a:pt x="1910" y="2738"/>
                    <a:pt x="632" y="2579"/>
                  </a:cubicBezTo>
                  <a:cubicBezTo>
                    <a:pt x="621" y="2578"/>
                    <a:pt x="611" y="2577"/>
                    <a:pt x="601" y="2577"/>
                  </a:cubicBezTo>
                  <a:cubicBezTo>
                    <a:pt x="312" y="2577"/>
                    <a:pt x="0" y="2885"/>
                    <a:pt x="221" y="3149"/>
                  </a:cubicBezTo>
                  <a:cubicBezTo>
                    <a:pt x="2754" y="6345"/>
                    <a:pt x="5311" y="9563"/>
                    <a:pt x="7844" y="12759"/>
                  </a:cubicBezTo>
                  <a:cubicBezTo>
                    <a:pt x="6635" y="13329"/>
                    <a:pt x="5516" y="14014"/>
                    <a:pt x="4443" y="14813"/>
                  </a:cubicBezTo>
                  <a:cubicBezTo>
                    <a:pt x="4169" y="15018"/>
                    <a:pt x="4238" y="15384"/>
                    <a:pt x="4558" y="15475"/>
                  </a:cubicBezTo>
                  <a:cubicBezTo>
                    <a:pt x="7570" y="16502"/>
                    <a:pt x="10606" y="17483"/>
                    <a:pt x="13642" y="18511"/>
                  </a:cubicBezTo>
                  <a:cubicBezTo>
                    <a:pt x="13666" y="18516"/>
                    <a:pt x="13690" y="18518"/>
                    <a:pt x="13714" y="18518"/>
                  </a:cubicBezTo>
                  <a:cubicBezTo>
                    <a:pt x="13893" y="18518"/>
                    <a:pt x="14058" y="18375"/>
                    <a:pt x="14098" y="18214"/>
                  </a:cubicBezTo>
                  <a:cubicBezTo>
                    <a:pt x="14829" y="15543"/>
                    <a:pt x="15377" y="12850"/>
                    <a:pt x="15742" y="10111"/>
                  </a:cubicBezTo>
                  <a:cubicBezTo>
                    <a:pt x="15781" y="9874"/>
                    <a:pt x="15616" y="9636"/>
                    <a:pt x="15392" y="9636"/>
                  </a:cubicBezTo>
                  <a:cubicBezTo>
                    <a:pt x="15358" y="9636"/>
                    <a:pt x="15322" y="9642"/>
                    <a:pt x="15285" y="9654"/>
                  </a:cubicBezTo>
                  <a:cubicBezTo>
                    <a:pt x="14258" y="9951"/>
                    <a:pt x="13071" y="10522"/>
                    <a:pt x="12021" y="10613"/>
                  </a:cubicBezTo>
                  <a:cubicBezTo>
                    <a:pt x="11854" y="10728"/>
                    <a:pt x="11701" y="10786"/>
                    <a:pt x="11558" y="10786"/>
                  </a:cubicBezTo>
                  <a:cubicBezTo>
                    <a:pt x="11389" y="10786"/>
                    <a:pt x="11234" y="10705"/>
                    <a:pt x="11086" y="10545"/>
                  </a:cubicBezTo>
                  <a:cubicBezTo>
                    <a:pt x="10926" y="10202"/>
                    <a:pt x="10766" y="9860"/>
                    <a:pt x="10629" y="9517"/>
                  </a:cubicBezTo>
                  <a:cubicBezTo>
                    <a:pt x="10332" y="8878"/>
                    <a:pt x="10058" y="8216"/>
                    <a:pt x="9807" y="7554"/>
                  </a:cubicBezTo>
                  <a:cubicBezTo>
                    <a:pt x="8894" y="5181"/>
                    <a:pt x="8164" y="2738"/>
                    <a:pt x="7616" y="250"/>
                  </a:cubicBezTo>
                  <a:cubicBezTo>
                    <a:pt x="7578" y="87"/>
                    <a:pt x="7410" y="0"/>
                    <a:pt x="72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42" name="Google Shape;1942;p68"/>
          <p:cNvGrpSpPr/>
          <p:nvPr/>
        </p:nvGrpSpPr>
        <p:grpSpPr>
          <a:xfrm rot="10800000">
            <a:off x="3855903" y="605787"/>
            <a:ext cx="806657" cy="421744"/>
            <a:chOff x="1822875" y="1377000"/>
            <a:chExt cx="548075" cy="286550"/>
          </a:xfrm>
        </p:grpSpPr>
        <p:sp>
          <p:nvSpPr>
            <p:cNvPr id="1943" name="Google Shape;1943;p68"/>
            <p:cNvSpPr/>
            <p:nvPr/>
          </p:nvSpPr>
          <p:spPr>
            <a:xfrm>
              <a:off x="1822875" y="1402500"/>
              <a:ext cx="163425" cy="251950"/>
            </a:xfrm>
            <a:custGeom>
              <a:avLst/>
              <a:gdLst/>
              <a:ahLst/>
              <a:cxnLst/>
              <a:rect l="l" t="t" r="r" b="b"/>
              <a:pathLst>
                <a:path w="6537" h="10078" extrusionOk="0">
                  <a:moveTo>
                    <a:pt x="849" y="1"/>
                  </a:moveTo>
                  <a:cubicBezTo>
                    <a:pt x="528" y="1"/>
                    <a:pt x="193" y="83"/>
                    <a:pt x="100" y="361"/>
                  </a:cubicBezTo>
                  <a:cubicBezTo>
                    <a:pt x="86" y="404"/>
                    <a:pt x="72" y="443"/>
                    <a:pt x="58" y="486"/>
                  </a:cubicBezTo>
                  <a:cubicBezTo>
                    <a:pt x="0" y="657"/>
                    <a:pt x="189" y="853"/>
                    <a:pt x="300" y="945"/>
                  </a:cubicBezTo>
                  <a:lnTo>
                    <a:pt x="300" y="949"/>
                  </a:lnTo>
                  <a:cubicBezTo>
                    <a:pt x="553" y="628"/>
                    <a:pt x="1445" y="589"/>
                    <a:pt x="1784" y="585"/>
                  </a:cubicBezTo>
                  <a:lnTo>
                    <a:pt x="1819" y="585"/>
                  </a:lnTo>
                  <a:cubicBezTo>
                    <a:pt x="2019" y="585"/>
                    <a:pt x="2215" y="593"/>
                    <a:pt x="2408" y="611"/>
                  </a:cubicBezTo>
                  <a:cubicBezTo>
                    <a:pt x="2247" y="322"/>
                    <a:pt x="1705" y="165"/>
                    <a:pt x="1466" y="97"/>
                  </a:cubicBezTo>
                  <a:cubicBezTo>
                    <a:pt x="1423" y="86"/>
                    <a:pt x="1381" y="76"/>
                    <a:pt x="1338" y="61"/>
                  </a:cubicBezTo>
                  <a:cubicBezTo>
                    <a:pt x="1213" y="29"/>
                    <a:pt x="1035" y="1"/>
                    <a:pt x="849" y="1"/>
                  </a:cubicBezTo>
                  <a:close/>
                  <a:moveTo>
                    <a:pt x="1160" y="1456"/>
                  </a:moveTo>
                  <a:cubicBezTo>
                    <a:pt x="1310" y="1538"/>
                    <a:pt x="1455" y="1612"/>
                    <a:pt x="1562" y="1684"/>
                  </a:cubicBezTo>
                  <a:cubicBezTo>
                    <a:pt x="2358" y="2190"/>
                    <a:pt x="3556" y="2668"/>
                    <a:pt x="4187" y="3360"/>
                  </a:cubicBezTo>
                  <a:cubicBezTo>
                    <a:pt x="4804" y="4037"/>
                    <a:pt x="4308" y="4405"/>
                    <a:pt x="3862" y="4989"/>
                  </a:cubicBezTo>
                  <a:cubicBezTo>
                    <a:pt x="3517" y="5446"/>
                    <a:pt x="3171" y="5899"/>
                    <a:pt x="2824" y="6351"/>
                  </a:cubicBezTo>
                  <a:cubicBezTo>
                    <a:pt x="2133" y="7260"/>
                    <a:pt x="1441" y="8170"/>
                    <a:pt x="749" y="9075"/>
                  </a:cubicBezTo>
                  <a:cubicBezTo>
                    <a:pt x="375" y="9571"/>
                    <a:pt x="1423" y="10078"/>
                    <a:pt x="2190" y="10078"/>
                  </a:cubicBezTo>
                  <a:cubicBezTo>
                    <a:pt x="2472" y="10078"/>
                    <a:pt x="2714" y="10010"/>
                    <a:pt x="2835" y="9849"/>
                  </a:cubicBezTo>
                  <a:cubicBezTo>
                    <a:pt x="3759" y="8641"/>
                    <a:pt x="4679" y="7428"/>
                    <a:pt x="5602" y="6220"/>
                  </a:cubicBezTo>
                  <a:cubicBezTo>
                    <a:pt x="5838" y="5909"/>
                    <a:pt x="6237" y="5520"/>
                    <a:pt x="6537" y="5107"/>
                  </a:cubicBezTo>
                  <a:lnTo>
                    <a:pt x="6537" y="5107"/>
                  </a:lnTo>
                  <a:cubicBezTo>
                    <a:pt x="6351" y="5278"/>
                    <a:pt x="6166" y="5435"/>
                    <a:pt x="6012" y="5585"/>
                  </a:cubicBezTo>
                  <a:cubicBezTo>
                    <a:pt x="4939" y="6636"/>
                    <a:pt x="4044" y="7828"/>
                    <a:pt x="3263" y="9111"/>
                  </a:cubicBezTo>
                  <a:cubicBezTo>
                    <a:pt x="3078" y="9414"/>
                    <a:pt x="2365" y="9546"/>
                    <a:pt x="1797" y="9546"/>
                  </a:cubicBezTo>
                  <a:cubicBezTo>
                    <a:pt x="1334" y="9546"/>
                    <a:pt x="967" y="9461"/>
                    <a:pt x="1060" y="9307"/>
                  </a:cubicBezTo>
                  <a:cubicBezTo>
                    <a:pt x="2040" y="7692"/>
                    <a:pt x="3217" y="6391"/>
                    <a:pt x="4536" y="5061"/>
                  </a:cubicBezTo>
                  <a:cubicBezTo>
                    <a:pt x="5546" y="4037"/>
                    <a:pt x="4832" y="3460"/>
                    <a:pt x="3912" y="2764"/>
                  </a:cubicBezTo>
                  <a:cubicBezTo>
                    <a:pt x="3081" y="2133"/>
                    <a:pt x="2197" y="1569"/>
                    <a:pt x="1160" y="1456"/>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 name="Google Shape;1944;p68"/>
            <p:cNvSpPr/>
            <p:nvPr/>
          </p:nvSpPr>
          <p:spPr>
            <a:xfrm>
              <a:off x="1824750" y="1417750"/>
              <a:ext cx="188550" cy="112450"/>
            </a:xfrm>
            <a:custGeom>
              <a:avLst/>
              <a:gdLst/>
              <a:ahLst/>
              <a:cxnLst/>
              <a:rect l="l" t="t" r="r" b="b"/>
              <a:pathLst>
                <a:path w="7542" h="4498" extrusionOk="0">
                  <a:moveTo>
                    <a:pt x="225" y="339"/>
                  </a:moveTo>
                  <a:cubicBezTo>
                    <a:pt x="215" y="353"/>
                    <a:pt x="203" y="371"/>
                    <a:pt x="193" y="389"/>
                  </a:cubicBezTo>
                  <a:cubicBezTo>
                    <a:pt x="1" y="750"/>
                    <a:pt x="286" y="824"/>
                    <a:pt x="674" y="824"/>
                  </a:cubicBezTo>
                  <a:lnTo>
                    <a:pt x="707" y="824"/>
                  </a:lnTo>
                  <a:cubicBezTo>
                    <a:pt x="835" y="824"/>
                    <a:pt x="960" y="831"/>
                    <a:pt x="1085" y="846"/>
                  </a:cubicBezTo>
                  <a:cubicBezTo>
                    <a:pt x="945" y="767"/>
                    <a:pt x="796" y="685"/>
                    <a:pt x="660" y="592"/>
                  </a:cubicBezTo>
                  <a:cubicBezTo>
                    <a:pt x="521" y="546"/>
                    <a:pt x="404" y="489"/>
                    <a:pt x="321" y="421"/>
                  </a:cubicBezTo>
                  <a:cubicBezTo>
                    <a:pt x="289" y="393"/>
                    <a:pt x="257" y="365"/>
                    <a:pt x="225" y="339"/>
                  </a:cubicBezTo>
                  <a:close/>
                  <a:moveTo>
                    <a:pt x="2333" y="1"/>
                  </a:moveTo>
                  <a:lnTo>
                    <a:pt x="2333" y="1"/>
                  </a:lnTo>
                  <a:cubicBezTo>
                    <a:pt x="2347" y="26"/>
                    <a:pt x="2357" y="54"/>
                    <a:pt x="2364" y="82"/>
                  </a:cubicBezTo>
                  <a:cubicBezTo>
                    <a:pt x="3395" y="739"/>
                    <a:pt x="4426" y="1395"/>
                    <a:pt x="5449" y="2055"/>
                  </a:cubicBezTo>
                  <a:cubicBezTo>
                    <a:pt x="5937" y="2368"/>
                    <a:pt x="6814" y="2786"/>
                    <a:pt x="6865" y="3467"/>
                  </a:cubicBezTo>
                  <a:cubicBezTo>
                    <a:pt x="6886" y="3805"/>
                    <a:pt x="6707" y="4158"/>
                    <a:pt x="6462" y="4497"/>
                  </a:cubicBezTo>
                  <a:cubicBezTo>
                    <a:pt x="7003" y="3997"/>
                    <a:pt x="7542" y="3403"/>
                    <a:pt x="7189" y="2685"/>
                  </a:cubicBezTo>
                  <a:cubicBezTo>
                    <a:pt x="6797" y="1894"/>
                    <a:pt x="5556" y="1209"/>
                    <a:pt x="4821" y="788"/>
                  </a:cubicBezTo>
                  <a:cubicBezTo>
                    <a:pt x="4023" y="329"/>
                    <a:pt x="3210" y="75"/>
                    <a:pt x="23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 name="Google Shape;1945;p68"/>
            <p:cNvSpPr/>
            <p:nvPr/>
          </p:nvSpPr>
          <p:spPr>
            <a:xfrm>
              <a:off x="1830350" y="1417125"/>
              <a:ext cx="166575" cy="224050"/>
            </a:xfrm>
            <a:custGeom>
              <a:avLst/>
              <a:gdLst/>
              <a:ahLst/>
              <a:cxnLst/>
              <a:rect l="l" t="t" r="r" b="b"/>
              <a:pathLst>
                <a:path w="6663" h="8962" extrusionOk="0">
                  <a:moveTo>
                    <a:pt x="1485" y="0"/>
                  </a:moveTo>
                  <a:cubicBezTo>
                    <a:pt x="1146" y="4"/>
                    <a:pt x="254" y="43"/>
                    <a:pt x="1" y="364"/>
                  </a:cubicBezTo>
                  <a:cubicBezTo>
                    <a:pt x="33" y="390"/>
                    <a:pt x="65" y="418"/>
                    <a:pt x="97" y="446"/>
                  </a:cubicBezTo>
                  <a:cubicBezTo>
                    <a:pt x="180" y="514"/>
                    <a:pt x="297" y="571"/>
                    <a:pt x="436" y="617"/>
                  </a:cubicBezTo>
                  <a:cubicBezTo>
                    <a:pt x="572" y="710"/>
                    <a:pt x="721" y="792"/>
                    <a:pt x="861" y="871"/>
                  </a:cubicBezTo>
                  <a:cubicBezTo>
                    <a:pt x="1898" y="984"/>
                    <a:pt x="2782" y="1548"/>
                    <a:pt x="3613" y="2179"/>
                  </a:cubicBezTo>
                  <a:cubicBezTo>
                    <a:pt x="4533" y="2875"/>
                    <a:pt x="5247" y="3452"/>
                    <a:pt x="4237" y="4476"/>
                  </a:cubicBezTo>
                  <a:cubicBezTo>
                    <a:pt x="2918" y="5806"/>
                    <a:pt x="1741" y="7107"/>
                    <a:pt x="761" y="8722"/>
                  </a:cubicBezTo>
                  <a:cubicBezTo>
                    <a:pt x="668" y="8876"/>
                    <a:pt x="1035" y="8961"/>
                    <a:pt x="1498" y="8961"/>
                  </a:cubicBezTo>
                  <a:cubicBezTo>
                    <a:pt x="2066" y="8961"/>
                    <a:pt x="2779" y="8829"/>
                    <a:pt x="2964" y="8526"/>
                  </a:cubicBezTo>
                  <a:cubicBezTo>
                    <a:pt x="3745" y="7243"/>
                    <a:pt x="4640" y="6051"/>
                    <a:pt x="5713" y="5000"/>
                  </a:cubicBezTo>
                  <a:cubicBezTo>
                    <a:pt x="5867" y="4850"/>
                    <a:pt x="6052" y="4693"/>
                    <a:pt x="6238" y="4522"/>
                  </a:cubicBezTo>
                  <a:cubicBezTo>
                    <a:pt x="6483" y="4183"/>
                    <a:pt x="6662" y="3830"/>
                    <a:pt x="6641" y="3492"/>
                  </a:cubicBezTo>
                  <a:cubicBezTo>
                    <a:pt x="6590" y="2811"/>
                    <a:pt x="5713" y="2393"/>
                    <a:pt x="5225" y="2080"/>
                  </a:cubicBezTo>
                  <a:cubicBezTo>
                    <a:pt x="4202" y="1420"/>
                    <a:pt x="3171" y="764"/>
                    <a:pt x="2140" y="107"/>
                  </a:cubicBezTo>
                  <a:cubicBezTo>
                    <a:pt x="2133" y="79"/>
                    <a:pt x="2123" y="51"/>
                    <a:pt x="2109" y="26"/>
                  </a:cubicBezTo>
                  <a:cubicBezTo>
                    <a:pt x="1916" y="8"/>
                    <a:pt x="1720" y="0"/>
                    <a:pt x="15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 name="Google Shape;1946;p68"/>
            <p:cNvSpPr/>
            <p:nvPr/>
          </p:nvSpPr>
          <p:spPr>
            <a:xfrm>
              <a:off x="1983600" y="1387975"/>
              <a:ext cx="118150" cy="230725"/>
            </a:xfrm>
            <a:custGeom>
              <a:avLst/>
              <a:gdLst/>
              <a:ahLst/>
              <a:cxnLst/>
              <a:rect l="l" t="t" r="r" b="b"/>
              <a:pathLst>
                <a:path w="4726" h="9229" extrusionOk="0">
                  <a:moveTo>
                    <a:pt x="425" y="1"/>
                  </a:moveTo>
                  <a:cubicBezTo>
                    <a:pt x="236" y="1"/>
                    <a:pt x="315" y="336"/>
                    <a:pt x="489" y="700"/>
                  </a:cubicBezTo>
                  <a:cubicBezTo>
                    <a:pt x="521" y="478"/>
                    <a:pt x="610" y="282"/>
                    <a:pt x="738" y="144"/>
                  </a:cubicBezTo>
                  <a:cubicBezTo>
                    <a:pt x="596" y="43"/>
                    <a:pt x="493" y="1"/>
                    <a:pt x="425" y="1"/>
                  </a:cubicBezTo>
                  <a:close/>
                  <a:moveTo>
                    <a:pt x="3781" y="4408"/>
                  </a:moveTo>
                  <a:cubicBezTo>
                    <a:pt x="3246" y="4961"/>
                    <a:pt x="2433" y="5588"/>
                    <a:pt x="2236" y="5787"/>
                  </a:cubicBezTo>
                  <a:cubicBezTo>
                    <a:pt x="1534" y="6505"/>
                    <a:pt x="863" y="7247"/>
                    <a:pt x="211" y="8006"/>
                  </a:cubicBezTo>
                  <a:cubicBezTo>
                    <a:pt x="1" y="8248"/>
                    <a:pt x="304" y="8797"/>
                    <a:pt x="685" y="9229"/>
                  </a:cubicBezTo>
                  <a:cubicBezTo>
                    <a:pt x="721" y="9172"/>
                    <a:pt x="764" y="9118"/>
                    <a:pt x="814" y="9065"/>
                  </a:cubicBezTo>
                  <a:cubicBezTo>
                    <a:pt x="1556" y="8316"/>
                    <a:pt x="2297" y="7567"/>
                    <a:pt x="3042" y="6814"/>
                  </a:cubicBezTo>
                  <a:cubicBezTo>
                    <a:pt x="3438" y="6416"/>
                    <a:pt x="4329" y="5792"/>
                    <a:pt x="4726" y="5231"/>
                  </a:cubicBezTo>
                  <a:cubicBezTo>
                    <a:pt x="4469" y="4946"/>
                    <a:pt x="4115" y="4668"/>
                    <a:pt x="3781" y="4408"/>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 name="Google Shape;1947;p68"/>
            <p:cNvSpPr/>
            <p:nvPr/>
          </p:nvSpPr>
          <p:spPr>
            <a:xfrm>
              <a:off x="1989850" y="1386450"/>
              <a:ext cx="169475" cy="277100"/>
            </a:xfrm>
            <a:custGeom>
              <a:avLst/>
              <a:gdLst/>
              <a:ahLst/>
              <a:cxnLst/>
              <a:rect l="l" t="t" r="r" b="b"/>
              <a:pathLst>
                <a:path w="6779" h="11084" extrusionOk="0">
                  <a:moveTo>
                    <a:pt x="239" y="761"/>
                  </a:moveTo>
                  <a:lnTo>
                    <a:pt x="239" y="761"/>
                  </a:lnTo>
                  <a:cubicBezTo>
                    <a:pt x="186" y="1142"/>
                    <a:pt x="300" y="1591"/>
                    <a:pt x="660" y="1923"/>
                  </a:cubicBezTo>
                  <a:cubicBezTo>
                    <a:pt x="1377" y="2575"/>
                    <a:pt x="2090" y="3231"/>
                    <a:pt x="2803" y="3884"/>
                  </a:cubicBezTo>
                  <a:cubicBezTo>
                    <a:pt x="2992" y="4059"/>
                    <a:pt x="3256" y="4255"/>
                    <a:pt x="3531" y="4469"/>
                  </a:cubicBezTo>
                  <a:cubicBezTo>
                    <a:pt x="3698" y="4301"/>
                    <a:pt x="3837" y="4137"/>
                    <a:pt x="3926" y="3998"/>
                  </a:cubicBezTo>
                  <a:cubicBezTo>
                    <a:pt x="2927" y="3171"/>
                    <a:pt x="1854" y="2415"/>
                    <a:pt x="842" y="1620"/>
                  </a:cubicBezTo>
                  <a:cubicBezTo>
                    <a:pt x="653" y="1470"/>
                    <a:pt x="403" y="1103"/>
                    <a:pt x="239" y="761"/>
                  </a:cubicBezTo>
                  <a:close/>
                  <a:moveTo>
                    <a:pt x="945" y="1"/>
                  </a:moveTo>
                  <a:cubicBezTo>
                    <a:pt x="767" y="1"/>
                    <a:pt x="610" y="76"/>
                    <a:pt x="488" y="205"/>
                  </a:cubicBezTo>
                  <a:cubicBezTo>
                    <a:pt x="536" y="233"/>
                    <a:pt x="582" y="269"/>
                    <a:pt x="635" y="311"/>
                  </a:cubicBezTo>
                  <a:cubicBezTo>
                    <a:pt x="1737" y="1174"/>
                    <a:pt x="2860" y="2023"/>
                    <a:pt x="3944" y="2907"/>
                  </a:cubicBezTo>
                  <a:cubicBezTo>
                    <a:pt x="4568" y="3417"/>
                    <a:pt x="5413" y="4056"/>
                    <a:pt x="5570" y="4915"/>
                  </a:cubicBezTo>
                  <a:cubicBezTo>
                    <a:pt x="5738" y="5817"/>
                    <a:pt x="4700" y="6373"/>
                    <a:pt x="4126" y="6929"/>
                  </a:cubicBezTo>
                  <a:cubicBezTo>
                    <a:pt x="3167" y="7860"/>
                    <a:pt x="2261" y="8837"/>
                    <a:pt x="1391" y="9849"/>
                  </a:cubicBezTo>
                  <a:cubicBezTo>
                    <a:pt x="1362" y="9882"/>
                    <a:pt x="1327" y="9896"/>
                    <a:pt x="1280" y="9896"/>
                  </a:cubicBezTo>
                  <a:cubicBezTo>
                    <a:pt x="1081" y="9896"/>
                    <a:pt x="735" y="9628"/>
                    <a:pt x="435" y="9290"/>
                  </a:cubicBezTo>
                  <a:lnTo>
                    <a:pt x="435" y="9290"/>
                  </a:lnTo>
                  <a:cubicBezTo>
                    <a:pt x="1" y="10007"/>
                    <a:pt x="792" y="11083"/>
                    <a:pt x="1530" y="11083"/>
                  </a:cubicBezTo>
                  <a:cubicBezTo>
                    <a:pt x="1719" y="11083"/>
                    <a:pt x="1905" y="11016"/>
                    <a:pt x="2065" y="10851"/>
                  </a:cubicBezTo>
                  <a:cubicBezTo>
                    <a:pt x="3056" y="9853"/>
                    <a:pt x="4044" y="8851"/>
                    <a:pt x="5035" y="7853"/>
                  </a:cubicBezTo>
                  <a:cubicBezTo>
                    <a:pt x="5670" y="7207"/>
                    <a:pt x="6778" y="6465"/>
                    <a:pt x="6643" y="5432"/>
                  </a:cubicBezTo>
                  <a:cubicBezTo>
                    <a:pt x="6522" y="4533"/>
                    <a:pt x="5509" y="3891"/>
                    <a:pt x="4903" y="3335"/>
                  </a:cubicBezTo>
                  <a:cubicBezTo>
                    <a:pt x="3801" y="2326"/>
                    <a:pt x="2696" y="1317"/>
                    <a:pt x="1594" y="304"/>
                  </a:cubicBezTo>
                  <a:cubicBezTo>
                    <a:pt x="1359" y="90"/>
                    <a:pt x="1138" y="1"/>
                    <a:pt x="9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 name="Google Shape;1948;p68"/>
            <p:cNvSpPr/>
            <p:nvPr/>
          </p:nvSpPr>
          <p:spPr>
            <a:xfrm>
              <a:off x="1995825" y="1391550"/>
              <a:ext cx="137475" cy="242325"/>
            </a:xfrm>
            <a:custGeom>
              <a:avLst/>
              <a:gdLst/>
              <a:ahLst/>
              <a:cxnLst/>
              <a:rect l="l" t="t" r="r" b="b"/>
              <a:pathLst>
                <a:path w="5499" h="9693" extrusionOk="0">
                  <a:moveTo>
                    <a:pt x="249" y="1"/>
                  </a:moveTo>
                  <a:cubicBezTo>
                    <a:pt x="121" y="139"/>
                    <a:pt x="32" y="335"/>
                    <a:pt x="0" y="557"/>
                  </a:cubicBezTo>
                  <a:cubicBezTo>
                    <a:pt x="164" y="899"/>
                    <a:pt x="414" y="1266"/>
                    <a:pt x="603" y="1416"/>
                  </a:cubicBezTo>
                  <a:cubicBezTo>
                    <a:pt x="1615" y="2211"/>
                    <a:pt x="2688" y="2967"/>
                    <a:pt x="3687" y="3794"/>
                  </a:cubicBezTo>
                  <a:cubicBezTo>
                    <a:pt x="3598" y="3933"/>
                    <a:pt x="3459" y="4097"/>
                    <a:pt x="3292" y="4265"/>
                  </a:cubicBezTo>
                  <a:cubicBezTo>
                    <a:pt x="3626" y="4525"/>
                    <a:pt x="3980" y="4803"/>
                    <a:pt x="4237" y="5088"/>
                  </a:cubicBezTo>
                  <a:cubicBezTo>
                    <a:pt x="3840" y="5649"/>
                    <a:pt x="2949" y="6273"/>
                    <a:pt x="2553" y="6671"/>
                  </a:cubicBezTo>
                  <a:cubicBezTo>
                    <a:pt x="1808" y="7424"/>
                    <a:pt x="1067" y="8173"/>
                    <a:pt x="325" y="8922"/>
                  </a:cubicBezTo>
                  <a:cubicBezTo>
                    <a:pt x="275" y="8975"/>
                    <a:pt x="232" y="9029"/>
                    <a:pt x="196" y="9086"/>
                  </a:cubicBezTo>
                  <a:cubicBezTo>
                    <a:pt x="496" y="9424"/>
                    <a:pt x="842" y="9692"/>
                    <a:pt x="1041" y="9692"/>
                  </a:cubicBezTo>
                  <a:cubicBezTo>
                    <a:pt x="1088" y="9692"/>
                    <a:pt x="1123" y="9678"/>
                    <a:pt x="1152" y="9645"/>
                  </a:cubicBezTo>
                  <a:cubicBezTo>
                    <a:pt x="2022" y="8633"/>
                    <a:pt x="2928" y="7656"/>
                    <a:pt x="3887" y="6725"/>
                  </a:cubicBezTo>
                  <a:cubicBezTo>
                    <a:pt x="4461" y="6169"/>
                    <a:pt x="5499" y="5613"/>
                    <a:pt x="5331" y="4711"/>
                  </a:cubicBezTo>
                  <a:cubicBezTo>
                    <a:pt x="5174" y="3852"/>
                    <a:pt x="4329" y="3213"/>
                    <a:pt x="3705" y="2703"/>
                  </a:cubicBezTo>
                  <a:cubicBezTo>
                    <a:pt x="2621" y="1819"/>
                    <a:pt x="1498" y="970"/>
                    <a:pt x="396" y="107"/>
                  </a:cubicBezTo>
                  <a:cubicBezTo>
                    <a:pt x="343" y="65"/>
                    <a:pt x="297" y="29"/>
                    <a:pt x="2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 name="Google Shape;1949;p68"/>
            <p:cNvSpPr/>
            <p:nvPr/>
          </p:nvSpPr>
          <p:spPr>
            <a:xfrm>
              <a:off x="2127325" y="1397150"/>
              <a:ext cx="167675" cy="219250"/>
            </a:xfrm>
            <a:custGeom>
              <a:avLst/>
              <a:gdLst/>
              <a:ahLst/>
              <a:cxnLst/>
              <a:rect l="l" t="t" r="r" b="b"/>
              <a:pathLst>
                <a:path w="6707" h="8770" extrusionOk="0">
                  <a:moveTo>
                    <a:pt x="374" y="1"/>
                  </a:moveTo>
                  <a:cubicBezTo>
                    <a:pt x="292" y="12"/>
                    <a:pt x="214" y="26"/>
                    <a:pt x="132" y="47"/>
                  </a:cubicBezTo>
                  <a:cubicBezTo>
                    <a:pt x="107" y="68"/>
                    <a:pt x="86" y="90"/>
                    <a:pt x="60" y="111"/>
                  </a:cubicBezTo>
                  <a:cubicBezTo>
                    <a:pt x="0" y="389"/>
                    <a:pt x="50" y="435"/>
                    <a:pt x="217" y="661"/>
                  </a:cubicBezTo>
                  <a:cubicBezTo>
                    <a:pt x="520" y="1070"/>
                    <a:pt x="1337" y="1409"/>
                    <a:pt x="1921" y="1409"/>
                  </a:cubicBezTo>
                  <a:cubicBezTo>
                    <a:pt x="2015" y="1409"/>
                    <a:pt x="2100" y="1403"/>
                    <a:pt x="2178" y="1385"/>
                  </a:cubicBezTo>
                  <a:cubicBezTo>
                    <a:pt x="2225" y="1373"/>
                    <a:pt x="2275" y="1363"/>
                    <a:pt x="2321" y="1352"/>
                  </a:cubicBezTo>
                  <a:cubicBezTo>
                    <a:pt x="2456" y="1320"/>
                    <a:pt x="2424" y="1231"/>
                    <a:pt x="2328" y="1124"/>
                  </a:cubicBezTo>
                  <a:lnTo>
                    <a:pt x="2328" y="1124"/>
                  </a:lnTo>
                  <a:cubicBezTo>
                    <a:pt x="3676" y="1598"/>
                    <a:pt x="5006" y="2251"/>
                    <a:pt x="6318" y="2857"/>
                  </a:cubicBezTo>
                  <a:cubicBezTo>
                    <a:pt x="4863" y="3666"/>
                    <a:pt x="3583" y="4686"/>
                    <a:pt x="2489" y="5906"/>
                  </a:cubicBezTo>
                  <a:cubicBezTo>
                    <a:pt x="3843" y="4768"/>
                    <a:pt x="5245" y="3702"/>
                    <a:pt x="6707" y="2708"/>
                  </a:cubicBezTo>
                  <a:cubicBezTo>
                    <a:pt x="4892" y="1873"/>
                    <a:pt x="3027" y="1153"/>
                    <a:pt x="1123" y="529"/>
                  </a:cubicBezTo>
                  <a:cubicBezTo>
                    <a:pt x="802" y="425"/>
                    <a:pt x="538" y="218"/>
                    <a:pt x="374" y="1"/>
                  </a:cubicBezTo>
                  <a:close/>
                  <a:moveTo>
                    <a:pt x="1761" y="6786"/>
                  </a:moveTo>
                  <a:cubicBezTo>
                    <a:pt x="1519" y="7104"/>
                    <a:pt x="1284" y="7436"/>
                    <a:pt x="1062" y="7774"/>
                  </a:cubicBezTo>
                  <a:cubicBezTo>
                    <a:pt x="905" y="8024"/>
                    <a:pt x="2214" y="8769"/>
                    <a:pt x="2867" y="8769"/>
                  </a:cubicBezTo>
                  <a:cubicBezTo>
                    <a:pt x="3009" y="8769"/>
                    <a:pt x="3124" y="8733"/>
                    <a:pt x="3177" y="8644"/>
                  </a:cubicBezTo>
                  <a:cubicBezTo>
                    <a:pt x="3455" y="8216"/>
                    <a:pt x="3751" y="7806"/>
                    <a:pt x="4068" y="7414"/>
                  </a:cubicBezTo>
                  <a:lnTo>
                    <a:pt x="4068" y="7414"/>
                  </a:lnTo>
                  <a:cubicBezTo>
                    <a:pt x="3932" y="7528"/>
                    <a:pt x="3801" y="7642"/>
                    <a:pt x="3669" y="7757"/>
                  </a:cubicBezTo>
                  <a:cubicBezTo>
                    <a:pt x="3583" y="7831"/>
                    <a:pt x="3462" y="7864"/>
                    <a:pt x="3326" y="7864"/>
                  </a:cubicBezTo>
                  <a:cubicBezTo>
                    <a:pt x="2749" y="7864"/>
                    <a:pt x="1857" y="7275"/>
                    <a:pt x="1761" y="6786"/>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 name="Google Shape;1950;p68"/>
            <p:cNvSpPr/>
            <p:nvPr/>
          </p:nvSpPr>
          <p:spPr>
            <a:xfrm>
              <a:off x="2129450" y="1377000"/>
              <a:ext cx="241500" cy="205525"/>
            </a:xfrm>
            <a:custGeom>
              <a:avLst/>
              <a:gdLst/>
              <a:ahLst/>
              <a:cxnLst/>
              <a:rect l="l" t="t" r="r" b="b"/>
              <a:pathLst>
                <a:path w="9660" h="8221" extrusionOk="0">
                  <a:moveTo>
                    <a:pt x="2404" y="6712"/>
                  </a:moveTo>
                  <a:lnTo>
                    <a:pt x="2404" y="6712"/>
                  </a:lnTo>
                  <a:cubicBezTo>
                    <a:pt x="2204" y="6883"/>
                    <a:pt x="2004" y="7051"/>
                    <a:pt x="1808" y="7225"/>
                  </a:cubicBezTo>
                  <a:cubicBezTo>
                    <a:pt x="1687" y="7329"/>
                    <a:pt x="1651" y="7457"/>
                    <a:pt x="1676" y="7592"/>
                  </a:cubicBezTo>
                  <a:cubicBezTo>
                    <a:pt x="1908" y="7289"/>
                    <a:pt x="2150" y="6993"/>
                    <a:pt x="2404" y="6712"/>
                  </a:cubicBezTo>
                  <a:close/>
                  <a:moveTo>
                    <a:pt x="518" y="1"/>
                  </a:moveTo>
                  <a:cubicBezTo>
                    <a:pt x="7" y="1"/>
                    <a:pt x="1" y="422"/>
                    <a:pt x="289" y="807"/>
                  </a:cubicBezTo>
                  <a:cubicBezTo>
                    <a:pt x="381" y="792"/>
                    <a:pt x="475" y="789"/>
                    <a:pt x="567" y="789"/>
                  </a:cubicBezTo>
                  <a:cubicBezTo>
                    <a:pt x="1416" y="789"/>
                    <a:pt x="2243" y="1274"/>
                    <a:pt x="3017" y="1605"/>
                  </a:cubicBezTo>
                  <a:cubicBezTo>
                    <a:pt x="4600" y="2280"/>
                    <a:pt x="6184" y="2957"/>
                    <a:pt x="7767" y="3634"/>
                  </a:cubicBezTo>
                  <a:cubicBezTo>
                    <a:pt x="7827" y="3663"/>
                    <a:pt x="9015" y="4237"/>
                    <a:pt x="8626" y="4437"/>
                  </a:cubicBezTo>
                  <a:cubicBezTo>
                    <a:pt x="6800" y="5378"/>
                    <a:pt x="5246" y="6644"/>
                    <a:pt x="3983" y="8220"/>
                  </a:cubicBezTo>
                  <a:cubicBezTo>
                    <a:pt x="5623" y="6822"/>
                    <a:pt x="7346" y="5535"/>
                    <a:pt x="9150" y="4351"/>
                  </a:cubicBezTo>
                  <a:cubicBezTo>
                    <a:pt x="9660" y="4016"/>
                    <a:pt x="8786" y="3321"/>
                    <a:pt x="8533" y="3196"/>
                  </a:cubicBezTo>
                  <a:cubicBezTo>
                    <a:pt x="6105" y="1983"/>
                    <a:pt x="3616" y="942"/>
                    <a:pt x="1038" y="97"/>
                  </a:cubicBezTo>
                  <a:cubicBezTo>
                    <a:pt x="824" y="30"/>
                    <a:pt x="653" y="1"/>
                    <a:pt x="51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 name="Google Shape;1951;p68"/>
            <p:cNvSpPr/>
            <p:nvPr/>
          </p:nvSpPr>
          <p:spPr>
            <a:xfrm>
              <a:off x="2136675" y="1396700"/>
              <a:ext cx="218150" cy="197050"/>
            </a:xfrm>
            <a:custGeom>
              <a:avLst/>
              <a:gdLst/>
              <a:ahLst/>
              <a:cxnLst/>
              <a:rect l="l" t="t" r="r" b="b"/>
              <a:pathLst>
                <a:path w="8726" h="7882" extrusionOk="0">
                  <a:moveTo>
                    <a:pt x="278" y="1"/>
                  </a:moveTo>
                  <a:cubicBezTo>
                    <a:pt x="186" y="1"/>
                    <a:pt x="92" y="4"/>
                    <a:pt x="0" y="19"/>
                  </a:cubicBezTo>
                  <a:cubicBezTo>
                    <a:pt x="164" y="236"/>
                    <a:pt x="428" y="443"/>
                    <a:pt x="749" y="547"/>
                  </a:cubicBezTo>
                  <a:cubicBezTo>
                    <a:pt x="2653" y="1171"/>
                    <a:pt x="4518" y="1891"/>
                    <a:pt x="6333" y="2726"/>
                  </a:cubicBezTo>
                  <a:cubicBezTo>
                    <a:pt x="4871" y="3720"/>
                    <a:pt x="3469" y="4786"/>
                    <a:pt x="2115" y="5924"/>
                  </a:cubicBezTo>
                  <a:cubicBezTo>
                    <a:pt x="1861" y="6205"/>
                    <a:pt x="1619" y="6501"/>
                    <a:pt x="1387" y="6804"/>
                  </a:cubicBezTo>
                  <a:cubicBezTo>
                    <a:pt x="1483" y="7293"/>
                    <a:pt x="2375" y="7882"/>
                    <a:pt x="2952" y="7882"/>
                  </a:cubicBezTo>
                  <a:cubicBezTo>
                    <a:pt x="3088" y="7882"/>
                    <a:pt x="3209" y="7849"/>
                    <a:pt x="3295" y="7775"/>
                  </a:cubicBezTo>
                  <a:cubicBezTo>
                    <a:pt x="3427" y="7660"/>
                    <a:pt x="3558" y="7546"/>
                    <a:pt x="3694" y="7432"/>
                  </a:cubicBezTo>
                  <a:cubicBezTo>
                    <a:pt x="4957" y="5856"/>
                    <a:pt x="6511" y="4590"/>
                    <a:pt x="8337" y="3649"/>
                  </a:cubicBezTo>
                  <a:cubicBezTo>
                    <a:pt x="8726" y="3449"/>
                    <a:pt x="7538" y="2875"/>
                    <a:pt x="7478" y="2846"/>
                  </a:cubicBezTo>
                  <a:cubicBezTo>
                    <a:pt x="5895" y="2169"/>
                    <a:pt x="4311" y="1492"/>
                    <a:pt x="2728" y="817"/>
                  </a:cubicBezTo>
                  <a:cubicBezTo>
                    <a:pt x="1954" y="486"/>
                    <a:pt x="1127" y="1"/>
                    <a:pt x="2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52" name="Google Shape;1952;p68"/>
          <p:cNvGrpSpPr/>
          <p:nvPr/>
        </p:nvGrpSpPr>
        <p:grpSpPr>
          <a:xfrm>
            <a:off x="6548273" y="1410750"/>
            <a:ext cx="1875837" cy="176025"/>
            <a:chOff x="4345425" y="2175475"/>
            <a:chExt cx="800750" cy="176025"/>
          </a:xfrm>
        </p:grpSpPr>
        <p:sp>
          <p:nvSpPr>
            <p:cNvPr id="1953" name="Google Shape;1953;p68"/>
            <p:cNvSpPr/>
            <p:nvPr/>
          </p:nvSpPr>
          <p:spPr>
            <a:xfrm>
              <a:off x="4351850" y="2175475"/>
              <a:ext cx="763000" cy="156275"/>
            </a:xfrm>
            <a:custGeom>
              <a:avLst/>
              <a:gdLst/>
              <a:ahLst/>
              <a:cxnLst/>
              <a:rect l="l" t="t" r="r" b="b"/>
              <a:pathLst>
                <a:path w="30520" h="6251" extrusionOk="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00FF00">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 name="Google Shape;1954;p68"/>
            <p:cNvSpPr/>
            <p:nvPr/>
          </p:nvSpPr>
          <p:spPr>
            <a:xfrm>
              <a:off x="4345425" y="2195925"/>
              <a:ext cx="800750" cy="155575"/>
            </a:xfrm>
            <a:custGeom>
              <a:avLst/>
              <a:gdLst/>
              <a:ahLst/>
              <a:cxnLst/>
              <a:rect l="l" t="t" r="r" b="b"/>
              <a:pathLst>
                <a:path w="32030" h="6223" extrusionOk="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00FF00">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55" name="Google Shape;1955;p68"/>
          <p:cNvGrpSpPr/>
          <p:nvPr/>
        </p:nvGrpSpPr>
        <p:grpSpPr>
          <a:xfrm>
            <a:off x="5204143" y="969850"/>
            <a:ext cx="3220056" cy="176025"/>
            <a:chOff x="4345425" y="2175475"/>
            <a:chExt cx="800750" cy="176025"/>
          </a:xfrm>
        </p:grpSpPr>
        <p:sp>
          <p:nvSpPr>
            <p:cNvPr id="1956" name="Google Shape;1956;p68"/>
            <p:cNvSpPr/>
            <p:nvPr/>
          </p:nvSpPr>
          <p:spPr>
            <a:xfrm>
              <a:off x="4351850" y="2175475"/>
              <a:ext cx="763000" cy="156275"/>
            </a:xfrm>
            <a:custGeom>
              <a:avLst/>
              <a:gdLst/>
              <a:ahLst/>
              <a:cxnLst/>
              <a:rect l="l" t="t" r="r" b="b"/>
              <a:pathLst>
                <a:path w="30520" h="6251" extrusionOk="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00FF00">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 name="Google Shape;1957;p68"/>
            <p:cNvSpPr/>
            <p:nvPr/>
          </p:nvSpPr>
          <p:spPr>
            <a:xfrm>
              <a:off x="4345425" y="2195925"/>
              <a:ext cx="800750" cy="155575"/>
            </a:xfrm>
            <a:custGeom>
              <a:avLst/>
              <a:gdLst/>
              <a:ahLst/>
              <a:cxnLst/>
              <a:rect l="l" t="t" r="r" b="b"/>
              <a:pathLst>
                <a:path w="32030" h="6223" extrusionOk="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00FF00">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Shape 1961"/>
        <p:cNvGrpSpPr/>
        <p:nvPr/>
      </p:nvGrpSpPr>
      <p:grpSpPr>
        <a:xfrm>
          <a:off x="0" y="0"/>
          <a:ext cx="0" cy="0"/>
          <a:chOff x="0" y="0"/>
          <a:chExt cx="0" cy="0"/>
        </a:xfrm>
      </p:grpSpPr>
      <p:grpSp>
        <p:nvGrpSpPr>
          <p:cNvPr id="1962" name="Google Shape;1962;p69"/>
          <p:cNvGrpSpPr/>
          <p:nvPr/>
        </p:nvGrpSpPr>
        <p:grpSpPr>
          <a:xfrm>
            <a:off x="2310362" y="985117"/>
            <a:ext cx="4523277" cy="176025"/>
            <a:chOff x="4345425" y="2175475"/>
            <a:chExt cx="800750" cy="176025"/>
          </a:xfrm>
        </p:grpSpPr>
        <p:sp>
          <p:nvSpPr>
            <p:cNvPr id="1963" name="Google Shape;1963;p69"/>
            <p:cNvSpPr/>
            <p:nvPr/>
          </p:nvSpPr>
          <p:spPr>
            <a:xfrm>
              <a:off x="4351850" y="2175475"/>
              <a:ext cx="763000" cy="156275"/>
            </a:xfrm>
            <a:custGeom>
              <a:avLst/>
              <a:gdLst/>
              <a:ahLst/>
              <a:cxnLst/>
              <a:rect l="l" t="t" r="r" b="b"/>
              <a:pathLst>
                <a:path w="30520" h="6251" extrusionOk="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00FF00">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 name="Google Shape;1964;p69"/>
            <p:cNvSpPr/>
            <p:nvPr/>
          </p:nvSpPr>
          <p:spPr>
            <a:xfrm>
              <a:off x="4345425" y="2195925"/>
              <a:ext cx="800750" cy="155575"/>
            </a:xfrm>
            <a:custGeom>
              <a:avLst/>
              <a:gdLst/>
              <a:ahLst/>
              <a:cxnLst/>
              <a:rect l="l" t="t" r="r" b="b"/>
              <a:pathLst>
                <a:path w="32030" h="6223" extrusionOk="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00FF00">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65" name="Google Shape;1965;p69"/>
          <p:cNvGrpSpPr/>
          <p:nvPr/>
        </p:nvGrpSpPr>
        <p:grpSpPr>
          <a:xfrm rot="474737">
            <a:off x="1135335" y="1297455"/>
            <a:ext cx="2049331" cy="585348"/>
            <a:chOff x="4345425" y="2175475"/>
            <a:chExt cx="800750" cy="176025"/>
          </a:xfrm>
        </p:grpSpPr>
        <p:sp>
          <p:nvSpPr>
            <p:cNvPr id="1966" name="Google Shape;1966;p69"/>
            <p:cNvSpPr/>
            <p:nvPr/>
          </p:nvSpPr>
          <p:spPr>
            <a:xfrm>
              <a:off x="4351850" y="2175475"/>
              <a:ext cx="763000" cy="156275"/>
            </a:xfrm>
            <a:custGeom>
              <a:avLst/>
              <a:gdLst/>
              <a:ahLst/>
              <a:cxnLst/>
              <a:rect l="l" t="t" r="r" b="b"/>
              <a:pathLst>
                <a:path w="30520" h="6251" extrusionOk="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 name="Google Shape;1967;p69"/>
            <p:cNvSpPr/>
            <p:nvPr/>
          </p:nvSpPr>
          <p:spPr>
            <a:xfrm>
              <a:off x="4345425" y="2195925"/>
              <a:ext cx="800750" cy="155575"/>
            </a:xfrm>
            <a:custGeom>
              <a:avLst/>
              <a:gdLst/>
              <a:ahLst/>
              <a:cxnLst/>
              <a:rect l="l" t="t" r="r" b="b"/>
              <a:pathLst>
                <a:path w="32030" h="6223" extrusionOk="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68" name="Google Shape;1968;p69"/>
          <p:cNvGrpSpPr/>
          <p:nvPr/>
        </p:nvGrpSpPr>
        <p:grpSpPr>
          <a:xfrm rot="474737">
            <a:off x="1135335" y="3004280"/>
            <a:ext cx="2049331" cy="585348"/>
            <a:chOff x="4345425" y="2175475"/>
            <a:chExt cx="800750" cy="176025"/>
          </a:xfrm>
        </p:grpSpPr>
        <p:sp>
          <p:nvSpPr>
            <p:cNvPr id="1969" name="Google Shape;1969;p69"/>
            <p:cNvSpPr/>
            <p:nvPr/>
          </p:nvSpPr>
          <p:spPr>
            <a:xfrm>
              <a:off x="4351850" y="2175475"/>
              <a:ext cx="763000" cy="156275"/>
            </a:xfrm>
            <a:custGeom>
              <a:avLst/>
              <a:gdLst/>
              <a:ahLst/>
              <a:cxnLst/>
              <a:rect l="l" t="t" r="r" b="b"/>
              <a:pathLst>
                <a:path w="30520" h="6251" extrusionOk="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 name="Google Shape;1970;p69"/>
            <p:cNvSpPr/>
            <p:nvPr/>
          </p:nvSpPr>
          <p:spPr>
            <a:xfrm>
              <a:off x="4345425" y="2195925"/>
              <a:ext cx="800750" cy="155575"/>
            </a:xfrm>
            <a:custGeom>
              <a:avLst/>
              <a:gdLst/>
              <a:ahLst/>
              <a:cxnLst/>
              <a:rect l="l" t="t" r="r" b="b"/>
              <a:pathLst>
                <a:path w="32030" h="6223" extrusionOk="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71" name="Google Shape;1971;p69"/>
          <p:cNvSpPr txBox="1">
            <a:spLocks noGrp="1"/>
          </p:cNvSpPr>
          <p:nvPr>
            <p:ph type="subTitle" idx="3"/>
          </p:nvPr>
        </p:nvSpPr>
        <p:spPr>
          <a:xfrm>
            <a:off x="906900" y="1743949"/>
            <a:ext cx="2506200" cy="855300"/>
          </a:xfrm>
          <a:prstGeom prst="rect">
            <a:avLst/>
          </a:prstGeom>
        </p:spPr>
        <p:txBody>
          <a:bodyPr spcFirstLastPara="1" wrap="square" lIns="0" tIns="0" rIns="0" bIns="0" anchor="t" anchorCtr="0">
            <a:noAutofit/>
          </a:bodyPr>
          <a:lstStyle/>
          <a:p>
            <a:pPr marL="0" lvl="0" indent="0" algn="ctr" rtl="0">
              <a:spcBef>
                <a:spcPts val="0"/>
              </a:spcBef>
              <a:spcAft>
                <a:spcPts val="0"/>
              </a:spcAft>
              <a:buNone/>
            </a:pPr>
            <a:r>
              <a:rPr lang="en"/>
              <a:t>Mercury is the closest planet to the Sun and the smallest one </a:t>
            </a:r>
            <a:endParaRPr/>
          </a:p>
        </p:txBody>
      </p:sp>
      <p:sp>
        <p:nvSpPr>
          <p:cNvPr id="1972" name="Google Shape;1972;p69"/>
          <p:cNvSpPr txBox="1">
            <a:spLocks noGrp="1"/>
          </p:cNvSpPr>
          <p:nvPr>
            <p:ph type="title"/>
          </p:nvPr>
        </p:nvSpPr>
        <p:spPr>
          <a:xfrm>
            <a:off x="720000" y="540000"/>
            <a:ext cx="7704000" cy="360000"/>
          </a:xfrm>
          <a:prstGeom prst="rect">
            <a:avLst/>
          </a:prstGeom>
        </p:spPr>
        <p:txBody>
          <a:bodyPr spcFirstLastPara="1" wrap="square" lIns="0" tIns="0" rIns="0" bIns="0" anchor="t" anchorCtr="0">
            <a:noAutofit/>
          </a:bodyPr>
          <a:lstStyle/>
          <a:p>
            <a:pPr marL="0" lvl="0" indent="0" algn="ctr" rtl="0">
              <a:spcBef>
                <a:spcPts val="0"/>
              </a:spcBef>
              <a:spcAft>
                <a:spcPts val="0"/>
              </a:spcAft>
              <a:buNone/>
            </a:pPr>
            <a:r>
              <a:rPr lang="en"/>
              <a:t>The slide title goes  right here!</a:t>
            </a:r>
            <a:endParaRPr/>
          </a:p>
        </p:txBody>
      </p:sp>
      <p:sp>
        <p:nvSpPr>
          <p:cNvPr id="1973" name="Google Shape;1973;p69"/>
          <p:cNvSpPr txBox="1">
            <a:spLocks noGrp="1"/>
          </p:cNvSpPr>
          <p:nvPr>
            <p:ph type="subTitle" idx="1"/>
          </p:nvPr>
        </p:nvSpPr>
        <p:spPr>
          <a:xfrm>
            <a:off x="906900" y="2987325"/>
            <a:ext cx="2506200" cy="406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Venus</a:t>
            </a:r>
            <a:endParaRPr/>
          </a:p>
        </p:txBody>
      </p:sp>
      <p:sp>
        <p:nvSpPr>
          <p:cNvPr id="1974" name="Google Shape;1974;p69"/>
          <p:cNvSpPr txBox="1">
            <a:spLocks noGrp="1"/>
          </p:cNvSpPr>
          <p:nvPr>
            <p:ph type="subTitle" idx="2"/>
          </p:nvPr>
        </p:nvSpPr>
        <p:spPr>
          <a:xfrm>
            <a:off x="906900" y="1279771"/>
            <a:ext cx="2506200" cy="406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Mercury</a:t>
            </a:r>
            <a:endParaRPr/>
          </a:p>
        </p:txBody>
      </p:sp>
      <p:sp>
        <p:nvSpPr>
          <p:cNvPr id="1975" name="Google Shape;1975;p69"/>
          <p:cNvSpPr txBox="1">
            <a:spLocks noGrp="1"/>
          </p:cNvSpPr>
          <p:nvPr>
            <p:ph type="subTitle" idx="4"/>
          </p:nvPr>
        </p:nvSpPr>
        <p:spPr>
          <a:xfrm>
            <a:off x="906900" y="3464338"/>
            <a:ext cx="2506200" cy="855300"/>
          </a:xfrm>
          <a:prstGeom prst="rect">
            <a:avLst/>
          </a:prstGeom>
        </p:spPr>
        <p:txBody>
          <a:bodyPr spcFirstLastPara="1" wrap="square" lIns="0" tIns="0" rIns="0" bIns="0" anchor="t" anchorCtr="0">
            <a:noAutofit/>
          </a:bodyPr>
          <a:lstStyle/>
          <a:p>
            <a:pPr marL="0" lvl="0" indent="0" algn="ctr" rtl="0">
              <a:spcBef>
                <a:spcPts val="0"/>
              </a:spcBef>
              <a:spcAft>
                <a:spcPts val="0"/>
              </a:spcAft>
              <a:buNone/>
            </a:pPr>
            <a:r>
              <a:rPr lang="en"/>
              <a:t>Venus has a beautiful name and is the second planet from the Sun</a:t>
            </a:r>
            <a:endParaRPr/>
          </a:p>
        </p:txBody>
      </p:sp>
      <p:grpSp>
        <p:nvGrpSpPr>
          <p:cNvPr id="1976" name="Google Shape;1976;p69"/>
          <p:cNvGrpSpPr/>
          <p:nvPr/>
        </p:nvGrpSpPr>
        <p:grpSpPr>
          <a:xfrm rot="-6801366">
            <a:off x="7150352" y="2387442"/>
            <a:ext cx="2830254" cy="1313173"/>
            <a:chOff x="6563688" y="1203747"/>
            <a:chExt cx="2086349" cy="968018"/>
          </a:xfrm>
        </p:grpSpPr>
        <p:sp>
          <p:nvSpPr>
            <p:cNvPr id="1977" name="Google Shape;1977;p69"/>
            <p:cNvSpPr/>
            <p:nvPr/>
          </p:nvSpPr>
          <p:spPr>
            <a:xfrm>
              <a:off x="8304770" y="1884263"/>
              <a:ext cx="130601" cy="220004"/>
            </a:xfrm>
            <a:custGeom>
              <a:avLst/>
              <a:gdLst/>
              <a:ahLst/>
              <a:cxnLst/>
              <a:rect l="l" t="t" r="r" b="b"/>
              <a:pathLst>
                <a:path w="1398" h="2355" extrusionOk="0">
                  <a:moveTo>
                    <a:pt x="729" y="0"/>
                  </a:moveTo>
                  <a:cubicBezTo>
                    <a:pt x="729" y="0"/>
                    <a:pt x="623" y="258"/>
                    <a:pt x="517" y="593"/>
                  </a:cubicBezTo>
                  <a:cubicBezTo>
                    <a:pt x="410" y="851"/>
                    <a:pt x="319" y="1140"/>
                    <a:pt x="228" y="1398"/>
                  </a:cubicBezTo>
                  <a:cubicBezTo>
                    <a:pt x="91" y="1778"/>
                    <a:pt x="0" y="2066"/>
                    <a:pt x="0" y="2066"/>
                  </a:cubicBezTo>
                  <a:lnTo>
                    <a:pt x="638" y="2355"/>
                  </a:lnTo>
                  <a:lnTo>
                    <a:pt x="669" y="2279"/>
                  </a:lnTo>
                  <a:lnTo>
                    <a:pt x="1398" y="304"/>
                  </a:lnTo>
                  <a:lnTo>
                    <a:pt x="72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 name="Google Shape;1978;p69"/>
            <p:cNvSpPr/>
            <p:nvPr/>
          </p:nvSpPr>
          <p:spPr>
            <a:xfrm>
              <a:off x="8291394" y="1881137"/>
              <a:ext cx="87535" cy="209634"/>
            </a:xfrm>
            <a:custGeom>
              <a:avLst/>
              <a:gdLst/>
              <a:ahLst/>
              <a:cxnLst/>
              <a:rect l="l" t="t" r="r" b="b"/>
              <a:pathLst>
                <a:path w="937" h="2244" extrusionOk="0">
                  <a:moveTo>
                    <a:pt x="916" y="158"/>
                  </a:moveTo>
                  <a:cubicBezTo>
                    <a:pt x="900" y="193"/>
                    <a:pt x="871" y="206"/>
                    <a:pt x="830" y="206"/>
                  </a:cubicBezTo>
                  <a:lnTo>
                    <a:pt x="830" y="190"/>
                  </a:lnTo>
                  <a:cubicBezTo>
                    <a:pt x="867" y="190"/>
                    <a:pt x="897" y="180"/>
                    <a:pt x="916" y="158"/>
                  </a:cubicBezTo>
                  <a:close/>
                  <a:moveTo>
                    <a:pt x="827" y="0"/>
                  </a:moveTo>
                  <a:cubicBezTo>
                    <a:pt x="783" y="0"/>
                    <a:pt x="738" y="27"/>
                    <a:pt x="724" y="84"/>
                  </a:cubicBezTo>
                  <a:cubicBezTo>
                    <a:pt x="542" y="388"/>
                    <a:pt x="405" y="722"/>
                    <a:pt x="284" y="1072"/>
                  </a:cubicBezTo>
                  <a:cubicBezTo>
                    <a:pt x="162" y="1406"/>
                    <a:pt x="71" y="1770"/>
                    <a:pt x="10" y="2120"/>
                  </a:cubicBezTo>
                  <a:cubicBezTo>
                    <a:pt x="0" y="2197"/>
                    <a:pt x="59" y="2244"/>
                    <a:pt x="114" y="2244"/>
                  </a:cubicBezTo>
                  <a:cubicBezTo>
                    <a:pt x="145" y="2244"/>
                    <a:pt x="176" y="2229"/>
                    <a:pt x="192" y="2196"/>
                  </a:cubicBezTo>
                  <a:cubicBezTo>
                    <a:pt x="555" y="1560"/>
                    <a:pt x="798" y="865"/>
                    <a:pt x="920" y="154"/>
                  </a:cubicBezTo>
                  <a:lnTo>
                    <a:pt x="920" y="154"/>
                  </a:lnTo>
                  <a:cubicBezTo>
                    <a:pt x="931" y="140"/>
                    <a:pt x="937" y="121"/>
                    <a:pt x="937" y="99"/>
                  </a:cubicBezTo>
                  <a:cubicBezTo>
                    <a:pt x="929" y="35"/>
                    <a:pt x="878" y="0"/>
                    <a:pt x="82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 name="Google Shape;1979;p69"/>
            <p:cNvSpPr/>
            <p:nvPr/>
          </p:nvSpPr>
          <p:spPr>
            <a:xfrm>
              <a:off x="8353799" y="1910751"/>
              <a:ext cx="88469" cy="201320"/>
            </a:xfrm>
            <a:custGeom>
              <a:avLst/>
              <a:gdLst/>
              <a:ahLst/>
              <a:cxnLst/>
              <a:rect l="l" t="t" r="r" b="b"/>
              <a:pathLst>
                <a:path w="947" h="2155" extrusionOk="0">
                  <a:moveTo>
                    <a:pt x="831" y="0"/>
                  </a:moveTo>
                  <a:cubicBezTo>
                    <a:pt x="797" y="0"/>
                    <a:pt x="762" y="17"/>
                    <a:pt x="740" y="56"/>
                  </a:cubicBezTo>
                  <a:cubicBezTo>
                    <a:pt x="390" y="663"/>
                    <a:pt x="132" y="1332"/>
                    <a:pt x="10" y="2031"/>
                  </a:cubicBezTo>
                  <a:cubicBezTo>
                    <a:pt x="1" y="2108"/>
                    <a:pt x="59" y="2155"/>
                    <a:pt x="118" y="2155"/>
                  </a:cubicBezTo>
                  <a:cubicBezTo>
                    <a:pt x="152" y="2155"/>
                    <a:pt x="186" y="2140"/>
                    <a:pt x="208" y="2107"/>
                  </a:cubicBezTo>
                  <a:cubicBezTo>
                    <a:pt x="557" y="1484"/>
                    <a:pt x="800" y="815"/>
                    <a:pt x="937" y="116"/>
                  </a:cubicBezTo>
                  <a:cubicBezTo>
                    <a:pt x="947" y="49"/>
                    <a:pt x="889" y="0"/>
                    <a:pt x="83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80" name="Google Shape;1980;p69"/>
            <p:cNvGrpSpPr/>
            <p:nvPr/>
          </p:nvGrpSpPr>
          <p:grpSpPr>
            <a:xfrm>
              <a:off x="6563688" y="1203747"/>
              <a:ext cx="2086349" cy="968018"/>
              <a:chOff x="6563688" y="1203747"/>
              <a:chExt cx="2086349" cy="968018"/>
            </a:xfrm>
          </p:grpSpPr>
          <p:sp>
            <p:nvSpPr>
              <p:cNvPr id="1981" name="Google Shape;1981;p69"/>
              <p:cNvSpPr/>
              <p:nvPr/>
            </p:nvSpPr>
            <p:spPr>
              <a:xfrm>
                <a:off x="6904033" y="1327945"/>
                <a:ext cx="1449038" cy="686917"/>
              </a:xfrm>
              <a:custGeom>
                <a:avLst/>
                <a:gdLst/>
                <a:ahLst/>
                <a:cxnLst/>
                <a:rect l="l" t="t" r="r" b="b"/>
                <a:pathLst>
                  <a:path w="15511" h="7353" extrusionOk="0">
                    <a:moveTo>
                      <a:pt x="547" y="0"/>
                    </a:moveTo>
                    <a:cubicBezTo>
                      <a:pt x="623" y="46"/>
                      <a:pt x="654" y="137"/>
                      <a:pt x="623" y="213"/>
                    </a:cubicBezTo>
                    <a:cubicBezTo>
                      <a:pt x="587" y="303"/>
                      <a:pt x="493" y="320"/>
                      <a:pt x="391" y="320"/>
                    </a:cubicBezTo>
                    <a:cubicBezTo>
                      <a:pt x="333" y="320"/>
                      <a:pt x="273" y="314"/>
                      <a:pt x="218" y="314"/>
                    </a:cubicBezTo>
                    <a:cubicBezTo>
                      <a:pt x="125" y="314"/>
                      <a:pt x="48" y="329"/>
                      <a:pt x="31" y="410"/>
                    </a:cubicBezTo>
                    <a:cubicBezTo>
                      <a:pt x="0" y="577"/>
                      <a:pt x="243" y="745"/>
                      <a:pt x="350" y="912"/>
                    </a:cubicBezTo>
                    <a:lnTo>
                      <a:pt x="15131" y="7322"/>
                    </a:lnTo>
                    <a:lnTo>
                      <a:pt x="15222" y="7353"/>
                    </a:lnTo>
                    <a:cubicBezTo>
                      <a:pt x="15313" y="7095"/>
                      <a:pt x="15420" y="6806"/>
                      <a:pt x="15511" y="6548"/>
                    </a:cubicBezTo>
                    <a:lnTo>
                      <a:pt x="54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 name="Google Shape;1982;p69"/>
              <p:cNvSpPr/>
              <p:nvPr/>
            </p:nvSpPr>
            <p:spPr>
              <a:xfrm>
                <a:off x="6923838" y="1276844"/>
                <a:ext cx="1449131" cy="662815"/>
              </a:xfrm>
              <a:custGeom>
                <a:avLst/>
                <a:gdLst/>
                <a:ahLst/>
                <a:cxnLst/>
                <a:rect l="l" t="t" r="r" b="b"/>
                <a:pathLst>
                  <a:path w="15512" h="7095" extrusionOk="0">
                    <a:moveTo>
                      <a:pt x="593" y="0"/>
                    </a:moveTo>
                    <a:cubicBezTo>
                      <a:pt x="593" y="0"/>
                      <a:pt x="47" y="0"/>
                      <a:pt x="16" y="198"/>
                    </a:cubicBezTo>
                    <a:cubicBezTo>
                      <a:pt x="1" y="319"/>
                      <a:pt x="214" y="426"/>
                      <a:pt x="335" y="547"/>
                    </a:cubicBezTo>
                    <a:lnTo>
                      <a:pt x="15299" y="7095"/>
                    </a:lnTo>
                    <a:cubicBezTo>
                      <a:pt x="15405" y="6760"/>
                      <a:pt x="15511" y="6502"/>
                      <a:pt x="15511" y="6502"/>
                    </a:cubicBezTo>
                    <a:lnTo>
                      <a:pt x="59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 name="Google Shape;1983;p69"/>
              <p:cNvSpPr/>
              <p:nvPr/>
            </p:nvSpPr>
            <p:spPr>
              <a:xfrm>
                <a:off x="6889833" y="1413051"/>
                <a:ext cx="1436332" cy="664310"/>
              </a:xfrm>
              <a:custGeom>
                <a:avLst/>
                <a:gdLst/>
                <a:ahLst/>
                <a:cxnLst/>
                <a:rect l="l" t="t" r="r" b="b"/>
                <a:pathLst>
                  <a:path w="15375" h="7111" extrusionOk="0">
                    <a:moveTo>
                      <a:pt x="502" y="1"/>
                    </a:moveTo>
                    <a:cubicBezTo>
                      <a:pt x="532" y="46"/>
                      <a:pt x="562" y="92"/>
                      <a:pt x="562" y="137"/>
                    </a:cubicBezTo>
                    <a:cubicBezTo>
                      <a:pt x="553" y="287"/>
                      <a:pt x="365" y="316"/>
                      <a:pt x="208" y="316"/>
                    </a:cubicBezTo>
                    <a:cubicBezTo>
                      <a:pt x="110" y="316"/>
                      <a:pt x="24" y="304"/>
                      <a:pt x="0" y="304"/>
                    </a:cubicBezTo>
                    <a:lnTo>
                      <a:pt x="137" y="396"/>
                    </a:lnTo>
                    <a:lnTo>
                      <a:pt x="15146" y="7110"/>
                    </a:lnTo>
                    <a:cubicBezTo>
                      <a:pt x="15146" y="7110"/>
                      <a:pt x="15237" y="6806"/>
                      <a:pt x="15374" y="6442"/>
                    </a:cubicBezTo>
                    <a:lnTo>
                      <a:pt x="15283" y="6411"/>
                    </a:lnTo>
                    <a:lnTo>
                      <a:pt x="50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 name="Google Shape;1984;p69"/>
              <p:cNvSpPr/>
              <p:nvPr/>
            </p:nvSpPr>
            <p:spPr>
              <a:xfrm>
                <a:off x="6672726" y="1221446"/>
                <a:ext cx="306604" cy="220845"/>
              </a:xfrm>
              <a:custGeom>
                <a:avLst/>
                <a:gdLst/>
                <a:ahLst/>
                <a:cxnLst/>
                <a:rect l="l" t="t" r="r" b="b"/>
                <a:pathLst>
                  <a:path w="3282" h="2364" extrusionOk="0">
                    <a:moveTo>
                      <a:pt x="425" y="1"/>
                    </a:moveTo>
                    <a:cubicBezTo>
                      <a:pt x="425" y="1"/>
                      <a:pt x="608" y="305"/>
                      <a:pt x="0" y="563"/>
                    </a:cubicBezTo>
                    <a:cubicBezTo>
                      <a:pt x="760" y="1186"/>
                      <a:pt x="1929" y="2052"/>
                      <a:pt x="2324" y="2340"/>
                    </a:cubicBezTo>
                    <a:cubicBezTo>
                      <a:pt x="2350" y="2347"/>
                      <a:pt x="2449" y="2363"/>
                      <a:pt x="2557" y="2363"/>
                    </a:cubicBezTo>
                    <a:cubicBezTo>
                      <a:pt x="2708" y="2363"/>
                      <a:pt x="2878" y="2330"/>
                      <a:pt x="2886" y="2188"/>
                    </a:cubicBezTo>
                    <a:cubicBezTo>
                      <a:pt x="2871" y="2128"/>
                      <a:pt x="2856" y="2082"/>
                      <a:pt x="2826" y="2036"/>
                    </a:cubicBezTo>
                    <a:cubicBezTo>
                      <a:pt x="2719" y="1869"/>
                      <a:pt x="2476" y="1717"/>
                      <a:pt x="2507" y="1550"/>
                    </a:cubicBezTo>
                    <a:cubicBezTo>
                      <a:pt x="2524" y="1469"/>
                      <a:pt x="2601" y="1454"/>
                      <a:pt x="2694" y="1454"/>
                    </a:cubicBezTo>
                    <a:cubicBezTo>
                      <a:pt x="2749" y="1454"/>
                      <a:pt x="2809" y="1460"/>
                      <a:pt x="2867" y="1460"/>
                    </a:cubicBezTo>
                    <a:cubicBezTo>
                      <a:pt x="2969" y="1460"/>
                      <a:pt x="3063" y="1443"/>
                      <a:pt x="3099" y="1353"/>
                    </a:cubicBezTo>
                    <a:cubicBezTo>
                      <a:pt x="3130" y="1277"/>
                      <a:pt x="3099" y="1186"/>
                      <a:pt x="3023" y="1140"/>
                    </a:cubicBezTo>
                    <a:cubicBezTo>
                      <a:pt x="2902" y="1019"/>
                      <a:pt x="2689" y="912"/>
                      <a:pt x="2704" y="791"/>
                    </a:cubicBezTo>
                    <a:cubicBezTo>
                      <a:pt x="2735" y="593"/>
                      <a:pt x="3281" y="593"/>
                      <a:pt x="3281" y="593"/>
                    </a:cubicBezTo>
                    <a:cubicBezTo>
                      <a:pt x="3281" y="593"/>
                      <a:pt x="1595" y="198"/>
                      <a:pt x="4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 name="Google Shape;1985;p69"/>
              <p:cNvSpPr/>
              <p:nvPr/>
            </p:nvSpPr>
            <p:spPr>
              <a:xfrm>
                <a:off x="8364372" y="1912569"/>
                <a:ext cx="283903" cy="236539"/>
              </a:xfrm>
              <a:custGeom>
                <a:avLst/>
                <a:gdLst/>
                <a:ahLst/>
                <a:cxnLst/>
                <a:rect l="l" t="t" r="r" b="b"/>
                <a:pathLst>
                  <a:path w="3039" h="2532" extrusionOk="0">
                    <a:moveTo>
                      <a:pt x="760" y="1"/>
                    </a:moveTo>
                    <a:lnTo>
                      <a:pt x="31" y="1976"/>
                    </a:lnTo>
                    <a:lnTo>
                      <a:pt x="0" y="2052"/>
                    </a:lnTo>
                    <a:lnTo>
                      <a:pt x="471" y="2264"/>
                    </a:lnTo>
                    <a:cubicBezTo>
                      <a:pt x="471" y="2264"/>
                      <a:pt x="1004" y="2531"/>
                      <a:pt x="1547" y="2531"/>
                    </a:cubicBezTo>
                    <a:cubicBezTo>
                      <a:pt x="1938" y="2531"/>
                      <a:pt x="2333" y="2392"/>
                      <a:pt x="2537" y="1915"/>
                    </a:cubicBezTo>
                    <a:cubicBezTo>
                      <a:pt x="3038" y="761"/>
                      <a:pt x="1322" y="244"/>
                      <a:pt x="1322" y="244"/>
                    </a:cubicBezTo>
                    <a:lnTo>
                      <a:pt x="76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 name="Google Shape;1986;p69"/>
              <p:cNvSpPr/>
              <p:nvPr/>
            </p:nvSpPr>
            <p:spPr>
              <a:xfrm>
                <a:off x="6610585" y="1211781"/>
                <a:ext cx="120699" cy="64180"/>
              </a:xfrm>
              <a:custGeom>
                <a:avLst/>
                <a:gdLst/>
                <a:ahLst/>
                <a:cxnLst/>
                <a:rect l="l" t="t" r="r" b="b"/>
                <a:pathLst>
                  <a:path w="1292" h="687" extrusionOk="0">
                    <a:moveTo>
                      <a:pt x="167" y="0"/>
                    </a:moveTo>
                    <a:cubicBezTo>
                      <a:pt x="104" y="0"/>
                      <a:pt x="62" y="6"/>
                      <a:pt x="46" y="18"/>
                    </a:cubicBezTo>
                    <a:cubicBezTo>
                      <a:pt x="0" y="79"/>
                      <a:pt x="289" y="352"/>
                      <a:pt x="699" y="686"/>
                    </a:cubicBezTo>
                    <a:cubicBezTo>
                      <a:pt x="1292" y="428"/>
                      <a:pt x="1124" y="124"/>
                      <a:pt x="1124" y="124"/>
                    </a:cubicBezTo>
                    <a:cubicBezTo>
                      <a:pt x="698" y="46"/>
                      <a:pt x="346" y="0"/>
                      <a:pt x="1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 name="Google Shape;1987;p69"/>
              <p:cNvSpPr/>
              <p:nvPr/>
            </p:nvSpPr>
            <p:spPr>
              <a:xfrm>
                <a:off x="6563688" y="1203747"/>
                <a:ext cx="2086349" cy="968018"/>
              </a:xfrm>
              <a:custGeom>
                <a:avLst/>
                <a:gdLst/>
                <a:ahLst/>
                <a:cxnLst/>
                <a:rect l="l" t="t" r="r" b="b"/>
                <a:pathLst>
                  <a:path w="22333" h="10362" extrusionOk="0">
                    <a:moveTo>
                      <a:pt x="750" y="301"/>
                    </a:moveTo>
                    <a:lnTo>
                      <a:pt x="750" y="301"/>
                    </a:lnTo>
                    <a:cubicBezTo>
                      <a:pt x="1904" y="407"/>
                      <a:pt x="3323" y="813"/>
                      <a:pt x="4346" y="1000"/>
                    </a:cubicBezTo>
                    <a:cubicBezTo>
                      <a:pt x="5318" y="1426"/>
                      <a:pt x="6412" y="1851"/>
                      <a:pt x="7399" y="2276"/>
                    </a:cubicBezTo>
                    <a:cubicBezTo>
                      <a:pt x="10164" y="3492"/>
                      <a:pt x="13704" y="5148"/>
                      <a:pt x="16499" y="6241"/>
                    </a:cubicBezTo>
                    <a:cubicBezTo>
                      <a:pt x="17851" y="6819"/>
                      <a:pt x="19172" y="7441"/>
                      <a:pt x="20509" y="8034"/>
                    </a:cubicBezTo>
                    <a:cubicBezTo>
                      <a:pt x="21330" y="8307"/>
                      <a:pt x="22180" y="9021"/>
                      <a:pt x="21421" y="9826"/>
                    </a:cubicBezTo>
                    <a:cubicBezTo>
                      <a:pt x="21223" y="9979"/>
                      <a:pt x="21006" y="10039"/>
                      <a:pt x="20782" y="10039"/>
                    </a:cubicBezTo>
                    <a:cubicBezTo>
                      <a:pt x="20181" y="10039"/>
                      <a:pt x="19521" y="9611"/>
                      <a:pt x="18990" y="9401"/>
                    </a:cubicBezTo>
                    <a:cubicBezTo>
                      <a:pt x="17304" y="8611"/>
                      <a:pt x="15542" y="7973"/>
                      <a:pt x="13856" y="7198"/>
                    </a:cubicBezTo>
                    <a:cubicBezTo>
                      <a:pt x="12367" y="6530"/>
                      <a:pt x="10255" y="5558"/>
                      <a:pt x="8751" y="4889"/>
                    </a:cubicBezTo>
                    <a:cubicBezTo>
                      <a:pt x="7050" y="4130"/>
                      <a:pt x="5333" y="3385"/>
                      <a:pt x="3632" y="2656"/>
                    </a:cubicBezTo>
                    <a:lnTo>
                      <a:pt x="3510" y="2550"/>
                    </a:lnTo>
                    <a:lnTo>
                      <a:pt x="3495" y="2565"/>
                    </a:lnTo>
                    <a:cubicBezTo>
                      <a:pt x="3494" y="2564"/>
                      <a:pt x="3493" y="2563"/>
                      <a:pt x="3492" y="2563"/>
                    </a:cubicBezTo>
                    <a:lnTo>
                      <a:pt x="3492" y="2563"/>
                    </a:lnTo>
                    <a:cubicBezTo>
                      <a:pt x="2703" y="1956"/>
                      <a:pt x="1945" y="1349"/>
                      <a:pt x="1186" y="727"/>
                    </a:cubicBezTo>
                    <a:cubicBezTo>
                      <a:pt x="1025" y="589"/>
                      <a:pt x="882" y="452"/>
                      <a:pt x="750" y="301"/>
                    </a:cubicBezTo>
                    <a:close/>
                    <a:moveTo>
                      <a:pt x="670" y="0"/>
                    </a:moveTo>
                    <a:cubicBezTo>
                      <a:pt x="600" y="0"/>
                      <a:pt x="529" y="4"/>
                      <a:pt x="457" y="13"/>
                    </a:cubicBezTo>
                    <a:cubicBezTo>
                      <a:pt x="1" y="210"/>
                      <a:pt x="837" y="742"/>
                      <a:pt x="1019" y="924"/>
                    </a:cubicBezTo>
                    <a:cubicBezTo>
                      <a:pt x="1794" y="1532"/>
                      <a:pt x="2599" y="2109"/>
                      <a:pt x="3404" y="2671"/>
                    </a:cubicBezTo>
                    <a:cubicBezTo>
                      <a:pt x="3404" y="2672"/>
                      <a:pt x="3404" y="2672"/>
                      <a:pt x="3404" y="2672"/>
                    </a:cubicBezTo>
                    <a:lnTo>
                      <a:pt x="3404" y="2672"/>
                    </a:lnTo>
                    <a:cubicBezTo>
                      <a:pt x="3408" y="2677"/>
                      <a:pt x="3413" y="2682"/>
                      <a:pt x="3419" y="2687"/>
                    </a:cubicBezTo>
                    <a:lnTo>
                      <a:pt x="3541" y="2778"/>
                    </a:lnTo>
                    <a:cubicBezTo>
                      <a:pt x="4391" y="3188"/>
                      <a:pt x="5242" y="3583"/>
                      <a:pt x="6093" y="3963"/>
                    </a:cubicBezTo>
                    <a:cubicBezTo>
                      <a:pt x="8539" y="5087"/>
                      <a:pt x="11303" y="6272"/>
                      <a:pt x="13764" y="7381"/>
                    </a:cubicBezTo>
                    <a:cubicBezTo>
                      <a:pt x="15466" y="8110"/>
                      <a:pt x="17122" y="9006"/>
                      <a:pt x="18823" y="9735"/>
                    </a:cubicBezTo>
                    <a:cubicBezTo>
                      <a:pt x="19441" y="9994"/>
                      <a:pt x="20100" y="10362"/>
                      <a:pt x="20775" y="10362"/>
                    </a:cubicBezTo>
                    <a:cubicBezTo>
                      <a:pt x="20813" y="10362"/>
                      <a:pt x="20851" y="10361"/>
                      <a:pt x="20889" y="10358"/>
                    </a:cubicBezTo>
                    <a:cubicBezTo>
                      <a:pt x="21740" y="10358"/>
                      <a:pt x="22332" y="9280"/>
                      <a:pt x="21831" y="8596"/>
                    </a:cubicBezTo>
                    <a:cubicBezTo>
                      <a:pt x="21558" y="8171"/>
                      <a:pt x="20995" y="7912"/>
                      <a:pt x="20616" y="7776"/>
                    </a:cubicBezTo>
                    <a:cubicBezTo>
                      <a:pt x="19264" y="7198"/>
                      <a:pt x="17912" y="6651"/>
                      <a:pt x="16560" y="6044"/>
                    </a:cubicBezTo>
                    <a:cubicBezTo>
                      <a:pt x="13871" y="4753"/>
                      <a:pt x="10240" y="3279"/>
                      <a:pt x="7475" y="2079"/>
                    </a:cubicBezTo>
                    <a:cubicBezTo>
                      <a:pt x="6488" y="1638"/>
                      <a:pt x="5424" y="1122"/>
                      <a:pt x="4437" y="696"/>
                    </a:cubicBezTo>
                    <a:cubicBezTo>
                      <a:pt x="3480" y="469"/>
                      <a:pt x="2508" y="271"/>
                      <a:pt x="1535" y="104"/>
                    </a:cubicBezTo>
                    <a:cubicBezTo>
                      <a:pt x="1240" y="67"/>
                      <a:pt x="965" y="0"/>
                      <a:pt x="6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 name="Google Shape;1988;p69"/>
              <p:cNvSpPr/>
              <p:nvPr/>
            </p:nvSpPr>
            <p:spPr>
              <a:xfrm>
                <a:off x="6880568" y="1277829"/>
                <a:ext cx="104817" cy="177778"/>
              </a:xfrm>
              <a:custGeom>
                <a:avLst/>
                <a:gdLst/>
                <a:ahLst/>
                <a:cxnLst/>
                <a:rect l="l" t="t" r="r" b="b"/>
                <a:pathLst>
                  <a:path w="1122" h="1903" extrusionOk="0">
                    <a:moveTo>
                      <a:pt x="855" y="0"/>
                    </a:moveTo>
                    <a:cubicBezTo>
                      <a:pt x="749" y="0"/>
                      <a:pt x="628" y="15"/>
                      <a:pt x="559" y="40"/>
                    </a:cubicBezTo>
                    <a:cubicBezTo>
                      <a:pt x="376" y="55"/>
                      <a:pt x="285" y="268"/>
                      <a:pt x="407" y="420"/>
                    </a:cubicBezTo>
                    <a:cubicBezTo>
                      <a:pt x="498" y="541"/>
                      <a:pt x="711" y="617"/>
                      <a:pt x="771" y="754"/>
                    </a:cubicBezTo>
                    <a:cubicBezTo>
                      <a:pt x="771" y="851"/>
                      <a:pt x="674" y="861"/>
                      <a:pt x="589" y="861"/>
                    </a:cubicBezTo>
                    <a:cubicBezTo>
                      <a:pt x="567" y="861"/>
                      <a:pt x="547" y="860"/>
                      <a:pt x="528" y="860"/>
                    </a:cubicBezTo>
                    <a:cubicBezTo>
                      <a:pt x="508" y="859"/>
                      <a:pt x="487" y="858"/>
                      <a:pt x="466" y="858"/>
                    </a:cubicBezTo>
                    <a:cubicBezTo>
                      <a:pt x="296" y="858"/>
                      <a:pt x="113" y="918"/>
                      <a:pt x="194" y="1134"/>
                    </a:cubicBezTo>
                    <a:cubicBezTo>
                      <a:pt x="255" y="1316"/>
                      <a:pt x="711" y="1605"/>
                      <a:pt x="468" y="1742"/>
                    </a:cubicBezTo>
                    <a:cubicBezTo>
                      <a:pt x="331" y="1772"/>
                      <a:pt x="194" y="1772"/>
                      <a:pt x="57" y="1772"/>
                    </a:cubicBezTo>
                    <a:cubicBezTo>
                      <a:pt x="54" y="1771"/>
                      <a:pt x="50" y="1771"/>
                      <a:pt x="47" y="1771"/>
                    </a:cubicBezTo>
                    <a:cubicBezTo>
                      <a:pt x="0" y="1771"/>
                      <a:pt x="0" y="1863"/>
                      <a:pt x="47" y="1864"/>
                    </a:cubicBezTo>
                    <a:lnTo>
                      <a:pt x="47" y="1864"/>
                    </a:lnTo>
                    <a:cubicBezTo>
                      <a:pt x="117" y="1886"/>
                      <a:pt x="217" y="1903"/>
                      <a:pt x="317" y="1903"/>
                    </a:cubicBezTo>
                    <a:cubicBezTo>
                      <a:pt x="499" y="1903"/>
                      <a:pt x="680" y="1845"/>
                      <a:pt x="680" y="1650"/>
                    </a:cubicBezTo>
                    <a:cubicBezTo>
                      <a:pt x="665" y="1377"/>
                      <a:pt x="285" y="1286"/>
                      <a:pt x="300" y="1028"/>
                    </a:cubicBezTo>
                    <a:cubicBezTo>
                      <a:pt x="316" y="1012"/>
                      <a:pt x="316" y="997"/>
                      <a:pt x="346" y="997"/>
                    </a:cubicBezTo>
                    <a:cubicBezTo>
                      <a:pt x="373" y="991"/>
                      <a:pt x="401" y="988"/>
                      <a:pt x="430" y="988"/>
                    </a:cubicBezTo>
                    <a:cubicBezTo>
                      <a:pt x="495" y="988"/>
                      <a:pt x="565" y="1000"/>
                      <a:pt x="638" y="1000"/>
                    </a:cubicBezTo>
                    <a:cubicBezTo>
                      <a:pt x="682" y="1000"/>
                      <a:pt x="727" y="995"/>
                      <a:pt x="771" y="982"/>
                    </a:cubicBezTo>
                    <a:cubicBezTo>
                      <a:pt x="1014" y="891"/>
                      <a:pt x="954" y="633"/>
                      <a:pt x="787" y="511"/>
                    </a:cubicBezTo>
                    <a:cubicBezTo>
                      <a:pt x="741" y="466"/>
                      <a:pt x="544" y="314"/>
                      <a:pt x="544" y="268"/>
                    </a:cubicBezTo>
                    <a:cubicBezTo>
                      <a:pt x="635" y="162"/>
                      <a:pt x="878" y="146"/>
                      <a:pt x="1014" y="101"/>
                    </a:cubicBezTo>
                    <a:cubicBezTo>
                      <a:pt x="1121" y="30"/>
                      <a:pt x="1004" y="0"/>
                      <a:pt x="8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 name="Google Shape;1989;p69"/>
              <p:cNvSpPr/>
              <p:nvPr/>
            </p:nvSpPr>
            <p:spPr>
              <a:xfrm>
                <a:off x="6945495" y="1327809"/>
                <a:ext cx="1412137" cy="625073"/>
              </a:xfrm>
              <a:custGeom>
                <a:avLst/>
                <a:gdLst/>
                <a:ahLst/>
                <a:cxnLst/>
                <a:rect l="l" t="t" r="r" b="b"/>
                <a:pathLst>
                  <a:path w="15116" h="6691" extrusionOk="0">
                    <a:moveTo>
                      <a:pt x="89" y="1"/>
                    </a:moveTo>
                    <a:cubicBezTo>
                      <a:pt x="61" y="1"/>
                      <a:pt x="42" y="15"/>
                      <a:pt x="31" y="37"/>
                    </a:cubicBezTo>
                    <a:cubicBezTo>
                      <a:pt x="0" y="67"/>
                      <a:pt x="16" y="113"/>
                      <a:pt x="61" y="128"/>
                    </a:cubicBezTo>
                    <a:cubicBezTo>
                      <a:pt x="669" y="447"/>
                      <a:pt x="1277" y="720"/>
                      <a:pt x="1899" y="994"/>
                    </a:cubicBezTo>
                    <a:cubicBezTo>
                      <a:pt x="2522" y="1267"/>
                      <a:pt x="3175" y="1510"/>
                      <a:pt x="3783" y="1799"/>
                    </a:cubicBezTo>
                    <a:cubicBezTo>
                      <a:pt x="4406" y="2088"/>
                      <a:pt x="4968" y="2467"/>
                      <a:pt x="5621" y="2680"/>
                    </a:cubicBezTo>
                    <a:cubicBezTo>
                      <a:pt x="6563" y="3090"/>
                      <a:pt x="7505" y="3455"/>
                      <a:pt x="8462" y="3850"/>
                    </a:cubicBezTo>
                    <a:cubicBezTo>
                      <a:pt x="9343" y="4366"/>
                      <a:pt x="10315" y="4670"/>
                      <a:pt x="11257" y="5096"/>
                    </a:cubicBezTo>
                    <a:cubicBezTo>
                      <a:pt x="12473" y="5703"/>
                      <a:pt x="13718" y="6235"/>
                      <a:pt x="15010" y="6691"/>
                    </a:cubicBezTo>
                    <a:cubicBezTo>
                      <a:pt x="15040" y="6691"/>
                      <a:pt x="15070" y="6691"/>
                      <a:pt x="15101" y="6660"/>
                    </a:cubicBezTo>
                    <a:cubicBezTo>
                      <a:pt x="15116" y="6615"/>
                      <a:pt x="15101" y="6569"/>
                      <a:pt x="15070" y="6554"/>
                    </a:cubicBezTo>
                    <a:cubicBezTo>
                      <a:pt x="14159" y="6068"/>
                      <a:pt x="13247" y="5642"/>
                      <a:pt x="12290" y="5247"/>
                    </a:cubicBezTo>
                    <a:cubicBezTo>
                      <a:pt x="11333" y="4913"/>
                      <a:pt x="10422" y="4442"/>
                      <a:pt x="9495" y="4017"/>
                    </a:cubicBezTo>
                    <a:cubicBezTo>
                      <a:pt x="8872" y="3744"/>
                      <a:pt x="8204" y="3561"/>
                      <a:pt x="7611" y="3227"/>
                    </a:cubicBezTo>
                    <a:cubicBezTo>
                      <a:pt x="6685" y="2802"/>
                      <a:pt x="5773" y="2331"/>
                      <a:pt x="4831" y="1951"/>
                    </a:cubicBezTo>
                    <a:cubicBezTo>
                      <a:pt x="3206" y="1450"/>
                      <a:pt x="1732" y="569"/>
                      <a:pt x="122" y="6"/>
                    </a:cubicBezTo>
                    <a:cubicBezTo>
                      <a:pt x="110" y="2"/>
                      <a:pt x="99" y="1"/>
                      <a:pt x="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 name="Google Shape;1990;p69"/>
              <p:cNvSpPr/>
              <p:nvPr/>
            </p:nvSpPr>
            <p:spPr>
              <a:xfrm>
                <a:off x="6926998" y="1412074"/>
                <a:ext cx="1393733" cy="612368"/>
              </a:xfrm>
              <a:custGeom>
                <a:avLst/>
                <a:gdLst/>
                <a:ahLst/>
                <a:cxnLst/>
                <a:rect l="l" t="t" r="r" b="b"/>
                <a:pathLst>
                  <a:path w="14919" h="6555" extrusionOk="0">
                    <a:moveTo>
                      <a:pt x="107" y="1"/>
                    </a:moveTo>
                    <a:cubicBezTo>
                      <a:pt x="77" y="1"/>
                      <a:pt x="31" y="16"/>
                      <a:pt x="16" y="46"/>
                    </a:cubicBezTo>
                    <a:cubicBezTo>
                      <a:pt x="1" y="77"/>
                      <a:pt x="16" y="122"/>
                      <a:pt x="47" y="137"/>
                    </a:cubicBezTo>
                    <a:cubicBezTo>
                      <a:pt x="639" y="441"/>
                      <a:pt x="1262" y="715"/>
                      <a:pt x="1870" y="988"/>
                    </a:cubicBezTo>
                    <a:cubicBezTo>
                      <a:pt x="2492" y="1262"/>
                      <a:pt x="3115" y="1490"/>
                      <a:pt x="3723" y="1763"/>
                    </a:cubicBezTo>
                    <a:cubicBezTo>
                      <a:pt x="4331" y="2052"/>
                      <a:pt x="4893" y="2431"/>
                      <a:pt x="5546" y="2629"/>
                    </a:cubicBezTo>
                    <a:cubicBezTo>
                      <a:pt x="6473" y="3009"/>
                      <a:pt x="7414" y="3388"/>
                      <a:pt x="8341" y="3768"/>
                    </a:cubicBezTo>
                    <a:cubicBezTo>
                      <a:pt x="9207" y="4285"/>
                      <a:pt x="10179" y="4589"/>
                      <a:pt x="11106" y="4984"/>
                    </a:cubicBezTo>
                    <a:cubicBezTo>
                      <a:pt x="12306" y="5591"/>
                      <a:pt x="13552" y="6108"/>
                      <a:pt x="14813" y="6548"/>
                    </a:cubicBezTo>
                    <a:cubicBezTo>
                      <a:pt x="14821" y="6552"/>
                      <a:pt x="14830" y="6554"/>
                      <a:pt x="14839" y="6554"/>
                    </a:cubicBezTo>
                    <a:cubicBezTo>
                      <a:pt x="14865" y="6554"/>
                      <a:pt x="14893" y="6540"/>
                      <a:pt x="14904" y="6518"/>
                    </a:cubicBezTo>
                    <a:cubicBezTo>
                      <a:pt x="14919" y="6487"/>
                      <a:pt x="14904" y="6442"/>
                      <a:pt x="14873" y="6412"/>
                    </a:cubicBezTo>
                    <a:cubicBezTo>
                      <a:pt x="13977" y="5941"/>
                      <a:pt x="13066" y="5515"/>
                      <a:pt x="12139" y="5135"/>
                    </a:cubicBezTo>
                    <a:cubicBezTo>
                      <a:pt x="11182" y="4816"/>
                      <a:pt x="10286" y="4345"/>
                      <a:pt x="9374" y="3920"/>
                    </a:cubicBezTo>
                    <a:cubicBezTo>
                      <a:pt x="8751" y="3677"/>
                      <a:pt x="8098" y="3495"/>
                      <a:pt x="7506" y="3161"/>
                    </a:cubicBezTo>
                    <a:cubicBezTo>
                      <a:pt x="6594" y="2750"/>
                      <a:pt x="5698" y="2295"/>
                      <a:pt x="4756" y="1915"/>
                    </a:cubicBezTo>
                    <a:cubicBezTo>
                      <a:pt x="3146" y="1429"/>
                      <a:pt x="1702" y="563"/>
                      <a:pt x="107" y="16"/>
                    </a:cubicBezTo>
                    <a:lnTo>
                      <a:pt x="10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991" name="Google Shape;1991;p69"/>
          <p:cNvGrpSpPr/>
          <p:nvPr/>
        </p:nvGrpSpPr>
        <p:grpSpPr>
          <a:xfrm rot="-4672720">
            <a:off x="3806788" y="2341028"/>
            <a:ext cx="1530300" cy="993929"/>
            <a:chOff x="5118990" y="4122087"/>
            <a:chExt cx="1882464" cy="1222659"/>
          </a:xfrm>
        </p:grpSpPr>
        <p:sp>
          <p:nvSpPr>
            <p:cNvPr id="1992" name="Google Shape;1992;p69"/>
            <p:cNvSpPr/>
            <p:nvPr/>
          </p:nvSpPr>
          <p:spPr>
            <a:xfrm rot="787510">
              <a:off x="5385771" y="4227679"/>
              <a:ext cx="603559" cy="359284"/>
            </a:xfrm>
            <a:custGeom>
              <a:avLst/>
              <a:gdLst/>
              <a:ahLst/>
              <a:cxnLst/>
              <a:rect l="l" t="t" r="r" b="b"/>
              <a:pathLst>
                <a:path w="15749" h="9375" extrusionOk="0">
                  <a:moveTo>
                    <a:pt x="9397" y="3441"/>
                  </a:moveTo>
                  <a:cubicBezTo>
                    <a:pt x="9426" y="3441"/>
                    <a:pt x="9456" y="3446"/>
                    <a:pt x="9484" y="3453"/>
                  </a:cubicBezTo>
                  <a:cubicBezTo>
                    <a:pt x="9511" y="3453"/>
                    <a:pt x="9538" y="3462"/>
                    <a:pt x="9565" y="3471"/>
                  </a:cubicBezTo>
                  <a:cubicBezTo>
                    <a:pt x="9781" y="3561"/>
                    <a:pt x="9862" y="3705"/>
                    <a:pt x="9808" y="3930"/>
                  </a:cubicBezTo>
                  <a:cubicBezTo>
                    <a:pt x="9765" y="4109"/>
                    <a:pt x="9683" y="4191"/>
                    <a:pt x="9539" y="4191"/>
                  </a:cubicBezTo>
                  <a:cubicBezTo>
                    <a:pt x="9501" y="4191"/>
                    <a:pt x="9459" y="4185"/>
                    <a:pt x="9412" y="4174"/>
                  </a:cubicBezTo>
                  <a:cubicBezTo>
                    <a:pt x="9267" y="4147"/>
                    <a:pt x="9186" y="4066"/>
                    <a:pt x="9168" y="3939"/>
                  </a:cubicBezTo>
                  <a:cubicBezTo>
                    <a:pt x="9159" y="3795"/>
                    <a:pt x="9159" y="3714"/>
                    <a:pt x="9159" y="3705"/>
                  </a:cubicBezTo>
                  <a:cubicBezTo>
                    <a:pt x="9207" y="3492"/>
                    <a:pt x="9303" y="3441"/>
                    <a:pt x="9397" y="3441"/>
                  </a:cubicBezTo>
                  <a:close/>
                  <a:moveTo>
                    <a:pt x="8451" y="3776"/>
                  </a:moveTo>
                  <a:cubicBezTo>
                    <a:pt x="8510" y="3776"/>
                    <a:pt x="8562" y="3781"/>
                    <a:pt x="8609" y="3786"/>
                  </a:cubicBezTo>
                  <a:cubicBezTo>
                    <a:pt x="8717" y="3813"/>
                    <a:pt x="8844" y="3885"/>
                    <a:pt x="8781" y="4147"/>
                  </a:cubicBezTo>
                  <a:cubicBezTo>
                    <a:pt x="8763" y="4183"/>
                    <a:pt x="8582" y="4336"/>
                    <a:pt x="7095" y="4733"/>
                  </a:cubicBezTo>
                  <a:cubicBezTo>
                    <a:pt x="6230" y="4952"/>
                    <a:pt x="5579" y="5062"/>
                    <a:pt x="5151" y="5062"/>
                  </a:cubicBezTo>
                  <a:cubicBezTo>
                    <a:pt x="5017" y="5062"/>
                    <a:pt x="4905" y="5052"/>
                    <a:pt x="4814" y="5030"/>
                  </a:cubicBezTo>
                  <a:cubicBezTo>
                    <a:pt x="4445" y="4949"/>
                    <a:pt x="4436" y="4769"/>
                    <a:pt x="4472" y="4616"/>
                  </a:cubicBezTo>
                  <a:cubicBezTo>
                    <a:pt x="4517" y="4435"/>
                    <a:pt x="4697" y="4336"/>
                    <a:pt x="5031" y="4300"/>
                  </a:cubicBezTo>
                  <a:cubicBezTo>
                    <a:pt x="5851" y="4237"/>
                    <a:pt x="6500" y="4156"/>
                    <a:pt x="6942" y="4066"/>
                  </a:cubicBezTo>
                  <a:cubicBezTo>
                    <a:pt x="7257" y="4003"/>
                    <a:pt x="7726" y="3903"/>
                    <a:pt x="8312" y="3786"/>
                  </a:cubicBezTo>
                  <a:cubicBezTo>
                    <a:pt x="8361" y="3779"/>
                    <a:pt x="8408" y="3776"/>
                    <a:pt x="8451" y="3776"/>
                  </a:cubicBezTo>
                  <a:close/>
                  <a:moveTo>
                    <a:pt x="587" y="3687"/>
                  </a:moveTo>
                  <a:lnTo>
                    <a:pt x="1" y="6238"/>
                  </a:lnTo>
                  <a:lnTo>
                    <a:pt x="1416" y="6563"/>
                  </a:lnTo>
                  <a:lnTo>
                    <a:pt x="2002" y="4012"/>
                  </a:lnTo>
                  <a:lnTo>
                    <a:pt x="587" y="3687"/>
                  </a:lnTo>
                  <a:close/>
                  <a:moveTo>
                    <a:pt x="13116" y="1235"/>
                  </a:moveTo>
                  <a:lnTo>
                    <a:pt x="12972" y="1289"/>
                  </a:lnTo>
                  <a:cubicBezTo>
                    <a:pt x="12008" y="1668"/>
                    <a:pt x="10556" y="2110"/>
                    <a:pt x="8654" y="2623"/>
                  </a:cubicBezTo>
                  <a:cubicBezTo>
                    <a:pt x="5806" y="3399"/>
                    <a:pt x="3922" y="3795"/>
                    <a:pt x="3075" y="3795"/>
                  </a:cubicBezTo>
                  <a:lnTo>
                    <a:pt x="3012" y="3795"/>
                  </a:lnTo>
                  <a:lnTo>
                    <a:pt x="2327" y="6770"/>
                  </a:lnTo>
                  <a:lnTo>
                    <a:pt x="11368" y="8843"/>
                  </a:lnTo>
                  <a:lnTo>
                    <a:pt x="13116" y="1235"/>
                  </a:lnTo>
                  <a:close/>
                  <a:moveTo>
                    <a:pt x="14288" y="0"/>
                  </a:moveTo>
                  <a:lnTo>
                    <a:pt x="12215" y="9041"/>
                  </a:lnTo>
                  <a:lnTo>
                    <a:pt x="13675" y="9375"/>
                  </a:lnTo>
                  <a:lnTo>
                    <a:pt x="15748" y="334"/>
                  </a:lnTo>
                  <a:lnTo>
                    <a:pt x="14288" y="0"/>
                  </a:lnTo>
                  <a:close/>
                </a:path>
              </a:pathLst>
            </a:custGeom>
            <a:solidFill>
              <a:srgbClr val="3C3E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 name="Google Shape;1993;p69"/>
            <p:cNvSpPr/>
            <p:nvPr/>
          </p:nvSpPr>
          <p:spPr>
            <a:xfrm rot="787510">
              <a:off x="5335021" y="4244664"/>
              <a:ext cx="556881" cy="639813"/>
            </a:xfrm>
            <a:custGeom>
              <a:avLst/>
              <a:gdLst/>
              <a:ahLst/>
              <a:cxnLst/>
              <a:rect l="l" t="t" r="r" b="b"/>
              <a:pathLst>
                <a:path w="14531" h="16695" extrusionOk="0">
                  <a:moveTo>
                    <a:pt x="14531" y="1"/>
                  </a:moveTo>
                  <a:cubicBezTo>
                    <a:pt x="14279" y="172"/>
                    <a:pt x="13891" y="370"/>
                    <a:pt x="13350" y="587"/>
                  </a:cubicBezTo>
                  <a:lnTo>
                    <a:pt x="11646" y="7978"/>
                  </a:lnTo>
                  <a:lnTo>
                    <a:pt x="2759" y="5941"/>
                  </a:lnTo>
                  <a:lnTo>
                    <a:pt x="3318" y="3534"/>
                  </a:lnTo>
                  <a:lnTo>
                    <a:pt x="2254" y="3291"/>
                  </a:lnTo>
                  <a:lnTo>
                    <a:pt x="1704" y="5697"/>
                  </a:lnTo>
                  <a:lnTo>
                    <a:pt x="433" y="5400"/>
                  </a:lnTo>
                  <a:lnTo>
                    <a:pt x="109" y="6842"/>
                  </a:lnTo>
                  <a:lnTo>
                    <a:pt x="0" y="7311"/>
                  </a:lnTo>
                  <a:lnTo>
                    <a:pt x="2326" y="7852"/>
                  </a:lnTo>
                  <a:lnTo>
                    <a:pt x="2236" y="8248"/>
                  </a:lnTo>
                  <a:cubicBezTo>
                    <a:pt x="2984" y="8501"/>
                    <a:pt x="4507" y="9645"/>
                    <a:pt x="6797" y="11683"/>
                  </a:cubicBezTo>
                  <a:cubicBezTo>
                    <a:pt x="9014" y="13648"/>
                    <a:pt x="10384" y="15027"/>
                    <a:pt x="10907" y="15811"/>
                  </a:cubicBezTo>
                  <a:lnTo>
                    <a:pt x="10772" y="16397"/>
                  </a:lnTo>
                  <a:lnTo>
                    <a:pt x="12079" y="16694"/>
                  </a:lnTo>
                  <a:lnTo>
                    <a:pt x="13954" y="8510"/>
                  </a:lnTo>
                  <a:lnTo>
                    <a:pt x="12656" y="8203"/>
                  </a:lnTo>
                  <a:lnTo>
                    <a:pt x="14531" y="1"/>
                  </a:lnTo>
                  <a:close/>
                </a:path>
              </a:pathLst>
            </a:custGeom>
            <a:solidFill>
              <a:srgbClr val="3033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 name="Google Shape;1994;p69"/>
            <p:cNvSpPr/>
            <p:nvPr/>
          </p:nvSpPr>
          <p:spPr>
            <a:xfrm rot="787510">
              <a:off x="5274233" y="4284717"/>
              <a:ext cx="108494" cy="89486"/>
            </a:xfrm>
            <a:custGeom>
              <a:avLst/>
              <a:gdLst/>
              <a:ahLst/>
              <a:cxnLst/>
              <a:rect l="l" t="t" r="r" b="b"/>
              <a:pathLst>
                <a:path w="2831" h="2335" extrusionOk="0">
                  <a:moveTo>
                    <a:pt x="0" y="0"/>
                  </a:moveTo>
                  <a:lnTo>
                    <a:pt x="198" y="1118"/>
                  </a:lnTo>
                  <a:lnTo>
                    <a:pt x="325" y="1848"/>
                  </a:lnTo>
                  <a:lnTo>
                    <a:pt x="2443" y="2335"/>
                  </a:lnTo>
                  <a:lnTo>
                    <a:pt x="2831" y="649"/>
                  </a:lnTo>
                  <a:lnTo>
                    <a:pt x="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 name="Google Shape;1995;p69"/>
            <p:cNvSpPr/>
            <p:nvPr/>
          </p:nvSpPr>
          <p:spPr>
            <a:xfrm rot="787510">
              <a:off x="5276253" y="4313238"/>
              <a:ext cx="125778" cy="126468"/>
            </a:xfrm>
            <a:custGeom>
              <a:avLst/>
              <a:gdLst/>
              <a:ahLst/>
              <a:cxnLst/>
              <a:rect l="l" t="t" r="r" b="b"/>
              <a:pathLst>
                <a:path w="3282" h="3300" extrusionOk="0">
                  <a:moveTo>
                    <a:pt x="2507" y="0"/>
                  </a:moveTo>
                  <a:lnTo>
                    <a:pt x="2119" y="1686"/>
                  </a:lnTo>
                  <a:lnTo>
                    <a:pt x="1" y="1199"/>
                  </a:lnTo>
                  <a:lnTo>
                    <a:pt x="298" y="2776"/>
                  </a:lnTo>
                  <a:lnTo>
                    <a:pt x="2570" y="3299"/>
                  </a:lnTo>
                  <a:lnTo>
                    <a:pt x="2894" y="1857"/>
                  </a:lnTo>
                  <a:lnTo>
                    <a:pt x="3282" y="180"/>
                  </a:lnTo>
                  <a:lnTo>
                    <a:pt x="2507" y="0"/>
                  </a:lnTo>
                  <a:close/>
                </a:path>
              </a:pathLst>
            </a:custGeom>
            <a:solidFill>
              <a:srgbClr val="FFD9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 name="Google Shape;1996;p69"/>
            <p:cNvSpPr/>
            <p:nvPr/>
          </p:nvSpPr>
          <p:spPr>
            <a:xfrm rot="787510">
              <a:off x="5556472" y="4350491"/>
              <a:ext cx="214919" cy="68331"/>
            </a:xfrm>
            <a:custGeom>
              <a:avLst/>
              <a:gdLst/>
              <a:ahLst/>
              <a:cxnLst/>
              <a:rect l="l" t="t" r="r" b="b"/>
              <a:pathLst>
                <a:path w="5608" h="1783" extrusionOk="0">
                  <a:moveTo>
                    <a:pt x="5066" y="0"/>
                  </a:moveTo>
                  <a:cubicBezTo>
                    <a:pt x="4904" y="0"/>
                    <a:pt x="4798" y="107"/>
                    <a:pt x="4751" y="327"/>
                  </a:cubicBezTo>
                  <a:cubicBezTo>
                    <a:pt x="4751" y="336"/>
                    <a:pt x="4751" y="426"/>
                    <a:pt x="4751" y="579"/>
                  </a:cubicBezTo>
                  <a:cubicBezTo>
                    <a:pt x="4778" y="751"/>
                    <a:pt x="4886" y="850"/>
                    <a:pt x="5057" y="895"/>
                  </a:cubicBezTo>
                  <a:cubicBezTo>
                    <a:pt x="5106" y="907"/>
                    <a:pt x="5152" y="913"/>
                    <a:pt x="5194" y="913"/>
                  </a:cubicBezTo>
                  <a:cubicBezTo>
                    <a:pt x="5379" y="913"/>
                    <a:pt x="5500" y="801"/>
                    <a:pt x="5544" y="588"/>
                  </a:cubicBezTo>
                  <a:cubicBezTo>
                    <a:pt x="5607" y="318"/>
                    <a:pt x="5508" y="138"/>
                    <a:pt x="5256" y="39"/>
                  </a:cubicBezTo>
                  <a:cubicBezTo>
                    <a:pt x="5186" y="13"/>
                    <a:pt x="5123" y="0"/>
                    <a:pt x="5066" y="0"/>
                  </a:cubicBezTo>
                  <a:close/>
                  <a:moveTo>
                    <a:pt x="4110" y="337"/>
                  </a:moveTo>
                  <a:cubicBezTo>
                    <a:pt x="4066" y="337"/>
                    <a:pt x="4018" y="340"/>
                    <a:pt x="3967" y="345"/>
                  </a:cubicBezTo>
                  <a:cubicBezTo>
                    <a:pt x="3372" y="471"/>
                    <a:pt x="2912" y="561"/>
                    <a:pt x="2588" y="625"/>
                  </a:cubicBezTo>
                  <a:cubicBezTo>
                    <a:pt x="2146" y="724"/>
                    <a:pt x="1506" y="805"/>
                    <a:pt x="686" y="868"/>
                  </a:cubicBezTo>
                  <a:cubicBezTo>
                    <a:pt x="316" y="904"/>
                    <a:pt x="109" y="1021"/>
                    <a:pt x="64" y="1237"/>
                  </a:cubicBezTo>
                  <a:cubicBezTo>
                    <a:pt x="1" y="1508"/>
                    <a:pt x="136" y="1670"/>
                    <a:pt x="460" y="1751"/>
                  </a:cubicBezTo>
                  <a:cubicBezTo>
                    <a:pt x="551" y="1772"/>
                    <a:pt x="662" y="1782"/>
                    <a:pt x="792" y="1782"/>
                  </a:cubicBezTo>
                  <a:cubicBezTo>
                    <a:pt x="1230" y="1782"/>
                    <a:pt x="1890" y="1667"/>
                    <a:pt x="2786" y="1445"/>
                  </a:cubicBezTo>
                  <a:cubicBezTo>
                    <a:pt x="3913" y="1147"/>
                    <a:pt x="4490" y="931"/>
                    <a:pt x="4517" y="805"/>
                  </a:cubicBezTo>
                  <a:cubicBezTo>
                    <a:pt x="4589" y="493"/>
                    <a:pt x="4455" y="337"/>
                    <a:pt x="4110" y="337"/>
                  </a:cubicBezTo>
                  <a:close/>
                </a:path>
              </a:pathLst>
            </a:custGeom>
            <a:solidFill>
              <a:srgbClr val="4547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 name="Google Shape;1997;p69"/>
            <p:cNvSpPr/>
            <p:nvPr/>
          </p:nvSpPr>
          <p:spPr>
            <a:xfrm rot="787510">
              <a:off x="5858154" y="4388382"/>
              <a:ext cx="1087855" cy="605590"/>
            </a:xfrm>
            <a:custGeom>
              <a:avLst/>
              <a:gdLst/>
              <a:ahLst/>
              <a:cxnLst/>
              <a:rect l="l" t="t" r="r" b="b"/>
              <a:pathLst>
                <a:path w="28386" h="15802" extrusionOk="0">
                  <a:moveTo>
                    <a:pt x="4413" y="2577"/>
                  </a:moveTo>
                  <a:cubicBezTo>
                    <a:pt x="4514" y="2577"/>
                    <a:pt x="4667" y="2596"/>
                    <a:pt x="4895" y="2650"/>
                  </a:cubicBezTo>
                  <a:cubicBezTo>
                    <a:pt x="4986" y="2668"/>
                    <a:pt x="5085" y="2695"/>
                    <a:pt x="5193" y="2722"/>
                  </a:cubicBezTo>
                  <a:cubicBezTo>
                    <a:pt x="5833" y="2912"/>
                    <a:pt x="7771" y="3497"/>
                    <a:pt x="10944" y="4462"/>
                  </a:cubicBezTo>
                  <a:cubicBezTo>
                    <a:pt x="13432" y="5219"/>
                    <a:pt x="15865" y="5922"/>
                    <a:pt x="18164" y="6553"/>
                  </a:cubicBezTo>
                  <a:cubicBezTo>
                    <a:pt x="19137" y="6878"/>
                    <a:pt x="19579" y="7283"/>
                    <a:pt x="19471" y="7752"/>
                  </a:cubicBezTo>
                  <a:cubicBezTo>
                    <a:pt x="19426" y="7923"/>
                    <a:pt x="19327" y="8067"/>
                    <a:pt x="19155" y="8185"/>
                  </a:cubicBezTo>
                  <a:cubicBezTo>
                    <a:pt x="19012" y="8280"/>
                    <a:pt x="18869" y="8324"/>
                    <a:pt x="18725" y="8324"/>
                  </a:cubicBezTo>
                  <a:cubicBezTo>
                    <a:pt x="18679" y="8324"/>
                    <a:pt x="18633" y="8320"/>
                    <a:pt x="18588" y="8311"/>
                  </a:cubicBezTo>
                  <a:cubicBezTo>
                    <a:pt x="13179" y="6652"/>
                    <a:pt x="10241" y="5769"/>
                    <a:pt x="9862" y="5670"/>
                  </a:cubicBezTo>
                  <a:cubicBezTo>
                    <a:pt x="6752" y="4777"/>
                    <a:pt x="4922" y="4219"/>
                    <a:pt x="4436" y="4002"/>
                  </a:cubicBezTo>
                  <a:cubicBezTo>
                    <a:pt x="4030" y="3822"/>
                    <a:pt x="3868" y="3552"/>
                    <a:pt x="3958" y="3173"/>
                  </a:cubicBezTo>
                  <a:cubicBezTo>
                    <a:pt x="4030" y="2848"/>
                    <a:pt x="4138" y="2659"/>
                    <a:pt x="4273" y="2596"/>
                  </a:cubicBezTo>
                  <a:cubicBezTo>
                    <a:pt x="4302" y="2585"/>
                    <a:pt x="4346" y="2577"/>
                    <a:pt x="4413" y="2577"/>
                  </a:cubicBezTo>
                  <a:close/>
                  <a:moveTo>
                    <a:pt x="2200" y="0"/>
                  </a:moveTo>
                  <a:lnTo>
                    <a:pt x="1" y="9573"/>
                  </a:lnTo>
                  <a:lnTo>
                    <a:pt x="27133" y="15801"/>
                  </a:lnTo>
                  <a:lnTo>
                    <a:pt x="27151" y="15729"/>
                  </a:lnTo>
                  <a:cubicBezTo>
                    <a:pt x="27619" y="13755"/>
                    <a:pt x="27971" y="11718"/>
                    <a:pt x="28196" y="9699"/>
                  </a:cubicBezTo>
                  <a:cubicBezTo>
                    <a:pt x="28386" y="8825"/>
                    <a:pt x="27926" y="8248"/>
                    <a:pt x="26853" y="7977"/>
                  </a:cubicBezTo>
                  <a:cubicBezTo>
                    <a:pt x="18768" y="5048"/>
                    <a:pt x="10493" y="2371"/>
                    <a:pt x="2272" y="27"/>
                  </a:cubicBezTo>
                  <a:lnTo>
                    <a:pt x="2200" y="0"/>
                  </a:lnTo>
                  <a:close/>
                </a:path>
              </a:pathLst>
            </a:custGeom>
            <a:solidFill>
              <a:srgbClr val="FFD9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 name="Google Shape;1998;p69"/>
            <p:cNvSpPr/>
            <p:nvPr/>
          </p:nvSpPr>
          <p:spPr>
            <a:xfrm rot="787510">
              <a:off x="6027045" y="4465191"/>
              <a:ext cx="608388" cy="226071"/>
            </a:xfrm>
            <a:custGeom>
              <a:avLst/>
              <a:gdLst/>
              <a:ahLst/>
              <a:cxnLst/>
              <a:rect l="l" t="t" r="r" b="b"/>
              <a:pathLst>
                <a:path w="15875" h="5899" extrusionOk="0">
                  <a:moveTo>
                    <a:pt x="630" y="1"/>
                  </a:moveTo>
                  <a:cubicBezTo>
                    <a:pt x="562" y="1"/>
                    <a:pt x="505" y="8"/>
                    <a:pt x="460" y="23"/>
                  </a:cubicBezTo>
                  <a:cubicBezTo>
                    <a:pt x="298" y="95"/>
                    <a:pt x="181" y="302"/>
                    <a:pt x="100" y="663"/>
                  </a:cubicBezTo>
                  <a:cubicBezTo>
                    <a:pt x="1" y="1078"/>
                    <a:pt x="172" y="1384"/>
                    <a:pt x="623" y="1573"/>
                  </a:cubicBezTo>
                  <a:cubicBezTo>
                    <a:pt x="1118" y="1799"/>
                    <a:pt x="2921" y="2349"/>
                    <a:pt x="6049" y="3241"/>
                  </a:cubicBezTo>
                  <a:cubicBezTo>
                    <a:pt x="6437" y="3340"/>
                    <a:pt x="9348" y="4223"/>
                    <a:pt x="14784" y="5882"/>
                  </a:cubicBezTo>
                  <a:cubicBezTo>
                    <a:pt x="14838" y="5893"/>
                    <a:pt x="14891" y="5899"/>
                    <a:pt x="14944" y="5899"/>
                  </a:cubicBezTo>
                  <a:cubicBezTo>
                    <a:pt x="15103" y="5899"/>
                    <a:pt x="15257" y="5848"/>
                    <a:pt x="15405" y="5747"/>
                  </a:cubicBezTo>
                  <a:cubicBezTo>
                    <a:pt x="15595" y="5621"/>
                    <a:pt x="15712" y="5458"/>
                    <a:pt x="15757" y="5269"/>
                  </a:cubicBezTo>
                  <a:cubicBezTo>
                    <a:pt x="15874" y="4755"/>
                    <a:pt x="15424" y="4323"/>
                    <a:pt x="14405" y="3980"/>
                  </a:cubicBezTo>
                  <a:cubicBezTo>
                    <a:pt x="12088" y="3349"/>
                    <a:pt x="9682" y="2646"/>
                    <a:pt x="7176" y="1889"/>
                  </a:cubicBezTo>
                  <a:cubicBezTo>
                    <a:pt x="3976" y="915"/>
                    <a:pt x="2065" y="329"/>
                    <a:pt x="1425" y="149"/>
                  </a:cubicBezTo>
                  <a:cubicBezTo>
                    <a:pt x="1073" y="51"/>
                    <a:pt x="810" y="1"/>
                    <a:pt x="6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 name="Google Shape;1999;p69"/>
            <p:cNvSpPr/>
            <p:nvPr/>
          </p:nvSpPr>
          <p:spPr>
            <a:xfrm rot="787510">
              <a:off x="5717956" y="4731255"/>
              <a:ext cx="1111348" cy="477015"/>
            </a:xfrm>
            <a:custGeom>
              <a:avLst/>
              <a:gdLst/>
              <a:ahLst/>
              <a:cxnLst/>
              <a:rect l="l" t="t" r="r" b="b"/>
              <a:pathLst>
                <a:path w="28999" h="12447" extrusionOk="0">
                  <a:moveTo>
                    <a:pt x="2011" y="1"/>
                  </a:moveTo>
                  <a:lnTo>
                    <a:pt x="136" y="8185"/>
                  </a:lnTo>
                  <a:lnTo>
                    <a:pt x="1" y="8753"/>
                  </a:lnTo>
                  <a:cubicBezTo>
                    <a:pt x="8672" y="10592"/>
                    <a:pt x="17172" y="11818"/>
                    <a:pt x="25501" y="12413"/>
                  </a:cubicBezTo>
                  <a:cubicBezTo>
                    <a:pt x="25660" y="12435"/>
                    <a:pt x="25809" y="12446"/>
                    <a:pt x="25949" y="12446"/>
                  </a:cubicBezTo>
                  <a:cubicBezTo>
                    <a:pt x="26720" y="12446"/>
                    <a:pt x="27220" y="12112"/>
                    <a:pt x="27448" y="11448"/>
                  </a:cubicBezTo>
                  <a:cubicBezTo>
                    <a:pt x="28061" y="9718"/>
                    <a:pt x="28575" y="7969"/>
                    <a:pt x="28999" y="6193"/>
                  </a:cubicBezTo>
                  <a:lnTo>
                    <a:pt x="2011" y="1"/>
                  </a:lnTo>
                  <a:close/>
                </a:path>
              </a:pathLst>
            </a:custGeom>
            <a:solidFill>
              <a:srgbClr val="F1C2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 name="Google Shape;2000;p69"/>
            <p:cNvSpPr/>
            <p:nvPr/>
          </p:nvSpPr>
          <p:spPr>
            <a:xfrm rot="787510">
              <a:off x="5192958" y="4307909"/>
              <a:ext cx="1734529" cy="851015"/>
            </a:xfrm>
            <a:custGeom>
              <a:avLst/>
              <a:gdLst/>
              <a:ahLst/>
              <a:cxnLst/>
              <a:rect l="l" t="t" r="r" b="b"/>
              <a:pathLst>
                <a:path w="45260" h="22206" extrusionOk="0">
                  <a:moveTo>
                    <a:pt x="19277" y="430"/>
                  </a:moveTo>
                  <a:cubicBezTo>
                    <a:pt x="20268" y="625"/>
                    <a:pt x="21223" y="951"/>
                    <a:pt x="22193" y="1230"/>
                  </a:cubicBezTo>
                  <a:cubicBezTo>
                    <a:pt x="23221" y="1545"/>
                    <a:pt x="24248" y="1852"/>
                    <a:pt x="25276" y="2185"/>
                  </a:cubicBezTo>
                  <a:cubicBezTo>
                    <a:pt x="27331" y="2834"/>
                    <a:pt x="29377" y="3501"/>
                    <a:pt x="31414" y="4177"/>
                  </a:cubicBezTo>
                  <a:cubicBezTo>
                    <a:pt x="33460" y="4844"/>
                    <a:pt x="35489" y="5565"/>
                    <a:pt x="37544" y="6205"/>
                  </a:cubicBezTo>
                  <a:cubicBezTo>
                    <a:pt x="39599" y="6836"/>
                    <a:pt x="41627" y="7567"/>
                    <a:pt x="43637" y="8315"/>
                  </a:cubicBezTo>
                  <a:lnTo>
                    <a:pt x="43655" y="8324"/>
                  </a:lnTo>
                  <a:cubicBezTo>
                    <a:pt x="44016" y="8423"/>
                    <a:pt x="44367" y="8567"/>
                    <a:pt x="44602" y="8810"/>
                  </a:cubicBezTo>
                  <a:cubicBezTo>
                    <a:pt x="44710" y="8937"/>
                    <a:pt x="44782" y="9081"/>
                    <a:pt x="44818" y="9234"/>
                  </a:cubicBezTo>
                  <a:cubicBezTo>
                    <a:pt x="44845" y="9396"/>
                    <a:pt x="44836" y="9568"/>
                    <a:pt x="44800" y="9739"/>
                  </a:cubicBezTo>
                  <a:cubicBezTo>
                    <a:pt x="44791" y="9748"/>
                    <a:pt x="44791" y="9748"/>
                    <a:pt x="44791" y="9757"/>
                  </a:cubicBezTo>
                  <a:cubicBezTo>
                    <a:pt x="44728" y="10262"/>
                    <a:pt x="44665" y="10766"/>
                    <a:pt x="44593" y="11271"/>
                  </a:cubicBezTo>
                  <a:lnTo>
                    <a:pt x="44358" y="12777"/>
                  </a:lnTo>
                  <a:cubicBezTo>
                    <a:pt x="44268" y="13281"/>
                    <a:pt x="44196" y="13777"/>
                    <a:pt x="44097" y="14282"/>
                  </a:cubicBezTo>
                  <a:cubicBezTo>
                    <a:pt x="44016" y="14778"/>
                    <a:pt x="43908" y="15282"/>
                    <a:pt x="43799" y="15778"/>
                  </a:cubicBezTo>
                  <a:cubicBezTo>
                    <a:pt x="43637" y="16454"/>
                    <a:pt x="43457" y="17130"/>
                    <a:pt x="43259" y="17797"/>
                  </a:cubicBezTo>
                  <a:cubicBezTo>
                    <a:pt x="43051" y="18473"/>
                    <a:pt x="42853" y="19140"/>
                    <a:pt x="42646" y="19807"/>
                  </a:cubicBezTo>
                  <a:cubicBezTo>
                    <a:pt x="42546" y="20141"/>
                    <a:pt x="42438" y="20474"/>
                    <a:pt x="42321" y="20808"/>
                  </a:cubicBezTo>
                  <a:cubicBezTo>
                    <a:pt x="42294" y="20889"/>
                    <a:pt x="42267" y="20970"/>
                    <a:pt x="42240" y="21051"/>
                  </a:cubicBezTo>
                  <a:cubicBezTo>
                    <a:pt x="42213" y="21123"/>
                    <a:pt x="42177" y="21196"/>
                    <a:pt x="42141" y="21268"/>
                  </a:cubicBezTo>
                  <a:cubicBezTo>
                    <a:pt x="42069" y="21412"/>
                    <a:pt x="41970" y="21529"/>
                    <a:pt x="41852" y="21628"/>
                  </a:cubicBezTo>
                  <a:cubicBezTo>
                    <a:pt x="41618" y="21827"/>
                    <a:pt x="41294" y="21917"/>
                    <a:pt x="40969" y="21935"/>
                  </a:cubicBezTo>
                  <a:cubicBezTo>
                    <a:pt x="40798" y="21935"/>
                    <a:pt x="40636" y="21926"/>
                    <a:pt x="40455" y="21908"/>
                  </a:cubicBezTo>
                  <a:lnTo>
                    <a:pt x="39932" y="21872"/>
                  </a:lnTo>
                  <a:cubicBezTo>
                    <a:pt x="38526" y="21799"/>
                    <a:pt x="37138" y="21673"/>
                    <a:pt x="35741" y="21538"/>
                  </a:cubicBezTo>
                  <a:cubicBezTo>
                    <a:pt x="34344" y="21385"/>
                    <a:pt x="32947" y="21241"/>
                    <a:pt x="31559" y="21051"/>
                  </a:cubicBezTo>
                  <a:cubicBezTo>
                    <a:pt x="30864" y="20961"/>
                    <a:pt x="30170" y="20853"/>
                    <a:pt x="29485" y="20754"/>
                  </a:cubicBezTo>
                  <a:cubicBezTo>
                    <a:pt x="28791" y="20646"/>
                    <a:pt x="28097" y="20547"/>
                    <a:pt x="27403" y="20438"/>
                  </a:cubicBezTo>
                  <a:cubicBezTo>
                    <a:pt x="26015" y="20222"/>
                    <a:pt x="24636" y="19988"/>
                    <a:pt x="23257" y="19753"/>
                  </a:cubicBezTo>
                  <a:cubicBezTo>
                    <a:pt x="20562" y="19287"/>
                    <a:pt x="17868" y="18768"/>
                    <a:pt x="15191" y="18224"/>
                  </a:cubicBezTo>
                  <a:lnTo>
                    <a:pt x="15191" y="18224"/>
                  </a:lnTo>
                  <a:lnTo>
                    <a:pt x="15279" y="17851"/>
                  </a:lnTo>
                  <a:cubicBezTo>
                    <a:pt x="15297" y="17743"/>
                    <a:pt x="15234" y="17644"/>
                    <a:pt x="15135" y="17617"/>
                  </a:cubicBezTo>
                  <a:lnTo>
                    <a:pt x="14017" y="17362"/>
                  </a:lnTo>
                  <a:lnTo>
                    <a:pt x="14017" y="17362"/>
                  </a:lnTo>
                  <a:lnTo>
                    <a:pt x="14108" y="16968"/>
                  </a:lnTo>
                  <a:lnTo>
                    <a:pt x="14108" y="16959"/>
                  </a:lnTo>
                  <a:cubicBezTo>
                    <a:pt x="14117" y="16905"/>
                    <a:pt x="14108" y="16860"/>
                    <a:pt x="14081" y="16815"/>
                  </a:cubicBezTo>
                  <a:cubicBezTo>
                    <a:pt x="13774" y="16409"/>
                    <a:pt x="13441" y="16058"/>
                    <a:pt x="13098" y="15706"/>
                  </a:cubicBezTo>
                  <a:cubicBezTo>
                    <a:pt x="12756" y="15364"/>
                    <a:pt x="12413" y="15030"/>
                    <a:pt x="12061" y="14697"/>
                  </a:cubicBezTo>
                  <a:cubicBezTo>
                    <a:pt x="11349" y="14039"/>
                    <a:pt x="10628" y="13399"/>
                    <a:pt x="9907" y="12759"/>
                  </a:cubicBezTo>
                  <a:cubicBezTo>
                    <a:pt x="9177" y="12119"/>
                    <a:pt x="8447" y="11497"/>
                    <a:pt x="7708" y="10866"/>
                  </a:cubicBezTo>
                  <a:cubicBezTo>
                    <a:pt x="7338" y="10559"/>
                    <a:pt x="6969" y="10244"/>
                    <a:pt x="6581" y="9946"/>
                  </a:cubicBezTo>
                  <a:cubicBezTo>
                    <a:pt x="6392" y="9802"/>
                    <a:pt x="6184" y="9658"/>
                    <a:pt x="5977" y="9532"/>
                  </a:cubicBezTo>
                  <a:cubicBezTo>
                    <a:pt x="5818" y="9428"/>
                    <a:pt x="5653" y="9329"/>
                    <a:pt x="5471" y="9244"/>
                  </a:cubicBezTo>
                  <a:lnTo>
                    <a:pt x="5471" y="9244"/>
                  </a:lnTo>
                  <a:cubicBezTo>
                    <a:pt x="5490" y="9164"/>
                    <a:pt x="5510" y="9082"/>
                    <a:pt x="5526" y="9000"/>
                  </a:cubicBezTo>
                  <a:lnTo>
                    <a:pt x="5535" y="8955"/>
                  </a:lnTo>
                  <a:cubicBezTo>
                    <a:pt x="5535" y="8946"/>
                    <a:pt x="5535" y="8937"/>
                    <a:pt x="5535" y="8928"/>
                  </a:cubicBezTo>
                  <a:cubicBezTo>
                    <a:pt x="5535" y="8838"/>
                    <a:pt x="5463" y="8774"/>
                    <a:pt x="5382" y="8774"/>
                  </a:cubicBezTo>
                  <a:cubicBezTo>
                    <a:pt x="5175" y="8774"/>
                    <a:pt x="4976" y="8747"/>
                    <a:pt x="4778" y="8720"/>
                  </a:cubicBezTo>
                  <a:cubicBezTo>
                    <a:pt x="4580" y="8693"/>
                    <a:pt x="4382" y="8657"/>
                    <a:pt x="4192" y="8612"/>
                  </a:cubicBezTo>
                  <a:cubicBezTo>
                    <a:pt x="3994" y="8567"/>
                    <a:pt x="3805" y="8513"/>
                    <a:pt x="3615" y="8450"/>
                  </a:cubicBezTo>
                  <a:cubicBezTo>
                    <a:pt x="3488" y="8413"/>
                    <a:pt x="3360" y="8369"/>
                    <a:pt x="3236" y="8316"/>
                  </a:cubicBezTo>
                  <a:lnTo>
                    <a:pt x="3236" y="8316"/>
                  </a:lnTo>
                  <a:lnTo>
                    <a:pt x="3309" y="7999"/>
                  </a:lnTo>
                  <a:lnTo>
                    <a:pt x="3318" y="7963"/>
                  </a:lnTo>
                  <a:cubicBezTo>
                    <a:pt x="3318" y="7954"/>
                    <a:pt x="3318" y="7945"/>
                    <a:pt x="3318" y="7936"/>
                  </a:cubicBezTo>
                  <a:cubicBezTo>
                    <a:pt x="3318" y="7846"/>
                    <a:pt x="3255" y="7765"/>
                    <a:pt x="3165" y="7765"/>
                  </a:cubicBezTo>
                  <a:cubicBezTo>
                    <a:pt x="2966" y="7756"/>
                    <a:pt x="2768" y="7729"/>
                    <a:pt x="2579" y="7702"/>
                  </a:cubicBezTo>
                  <a:cubicBezTo>
                    <a:pt x="2390" y="7666"/>
                    <a:pt x="2200" y="7630"/>
                    <a:pt x="2011" y="7585"/>
                  </a:cubicBezTo>
                  <a:cubicBezTo>
                    <a:pt x="1680" y="7506"/>
                    <a:pt x="1350" y="7420"/>
                    <a:pt x="1031" y="7298"/>
                  </a:cubicBezTo>
                  <a:lnTo>
                    <a:pt x="1031" y="7298"/>
                  </a:lnTo>
                  <a:cubicBezTo>
                    <a:pt x="992" y="6753"/>
                    <a:pt x="915" y="6209"/>
                    <a:pt x="821" y="5665"/>
                  </a:cubicBezTo>
                  <a:cubicBezTo>
                    <a:pt x="746" y="5190"/>
                    <a:pt x="677" y="4708"/>
                    <a:pt x="519" y="4242"/>
                  </a:cubicBezTo>
                  <a:lnTo>
                    <a:pt x="519" y="4242"/>
                  </a:lnTo>
                  <a:cubicBezTo>
                    <a:pt x="712" y="4272"/>
                    <a:pt x="903" y="4309"/>
                    <a:pt x="1092" y="4349"/>
                  </a:cubicBezTo>
                  <a:cubicBezTo>
                    <a:pt x="1398" y="4403"/>
                    <a:pt x="1695" y="4475"/>
                    <a:pt x="1993" y="4547"/>
                  </a:cubicBezTo>
                  <a:cubicBezTo>
                    <a:pt x="2597" y="4691"/>
                    <a:pt x="3201" y="4844"/>
                    <a:pt x="3787" y="5025"/>
                  </a:cubicBezTo>
                  <a:lnTo>
                    <a:pt x="3805" y="5025"/>
                  </a:lnTo>
                  <a:cubicBezTo>
                    <a:pt x="3820" y="5029"/>
                    <a:pt x="3836" y="5031"/>
                    <a:pt x="3851" y="5031"/>
                  </a:cubicBezTo>
                  <a:cubicBezTo>
                    <a:pt x="3931" y="5031"/>
                    <a:pt x="3998" y="4973"/>
                    <a:pt x="4021" y="4889"/>
                  </a:cubicBezTo>
                  <a:lnTo>
                    <a:pt x="4021" y="4880"/>
                  </a:lnTo>
                  <a:lnTo>
                    <a:pt x="4148" y="4317"/>
                  </a:lnTo>
                  <a:lnTo>
                    <a:pt x="4148" y="4317"/>
                  </a:lnTo>
                  <a:cubicBezTo>
                    <a:pt x="4481" y="4347"/>
                    <a:pt x="4813" y="4416"/>
                    <a:pt x="5139" y="4484"/>
                  </a:cubicBezTo>
                  <a:cubicBezTo>
                    <a:pt x="5526" y="4583"/>
                    <a:pt x="5905" y="4682"/>
                    <a:pt x="6284" y="4835"/>
                  </a:cubicBezTo>
                  <a:cubicBezTo>
                    <a:pt x="6293" y="4844"/>
                    <a:pt x="6302" y="4844"/>
                    <a:pt x="6311" y="4844"/>
                  </a:cubicBezTo>
                  <a:cubicBezTo>
                    <a:pt x="6322" y="4847"/>
                    <a:pt x="6334" y="4848"/>
                    <a:pt x="6345" y="4848"/>
                  </a:cubicBezTo>
                  <a:cubicBezTo>
                    <a:pt x="6421" y="4848"/>
                    <a:pt x="6485" y="4797"/>
                    <a:pt x="6509" y="4718"/>
                  </a:cubicBezTo>
                  <a:lnTo>
                    <a:pt x="6509" y="4691"/>
                  </a:lnTo>
                  <a:lnTo>
                    <a:pt x="6584" y="4392"/>
                  </a:lnTo>
                  <a:lnTo>
                    <a:pt x="6584" y="4392"/>
                  </a:lnTo>
                  <a:cubicBezTo>
                    <a:pt x="7031" y="4355"/>
                    <a:pt x="7460" y="4267"/>
                    <a:pt x="7888" y="4186"/>
                  </a:cubicBezTo>
                  <a:cubicBezTo>
                    <a:pt x="8366" y="4087"/>
                    <a:pt x="8834" y="3970"/>
                    <a:pt x="9303" y="3862"/>
                  </a:cubicBezTo>
                  <a:cubicBezTo>
                    <a:pt x="9781" y="3745"/>
                    <a:pt x="10250" y="3627"/>
                    <a:pt x="10718" y="3501"/>
                  </a:cubicBezTo>
                  <a:lnTo>
                    <a:pt x="12116" y="3132"/>
                  </a:lnTo>
                  <a:cubicBezTo>
                    <a:pt x="13053" y="2888"/>
                    <a:pt x="13981" y="2627"/>
                    <a:pt x="14919" y="2348"/>
                  </a:cubicBezTo>
                  <a:cubicBezTo>
                    <a:pt x="15379" y="2203"/>
                    <a:pt x="15838" y="2050"/>
                    <a:pt x="16298" y="1888"/>
                  </a:cubicBezTo>
                  <a:cubicBezTo>
                    <a:pt x="16758" y="1717"/>
                    <a:pt x="17217" y="1545"/>
                    <a:pt x="17659" y="1275"/>
                  </a:cubicBezTo>
                  <a:cubicBezTo>
                    <a:pt x="17695" y="1248"/>
                    <a:pt x="17722" y="1212"/>
                    <a:pt x="17731" y="1167"/>
                  </a:cubicBezTo>
                  <a:lnTo>
                    <a:pt x="17731" y="1158"/>
                  </a:lnTo>
                  <a:lnTo>
                    <a:pt x="17858" y="621"/>
                  </a:lnTo>
                  <a:lnTo>
                    <a:pt x="17858" y="621"/>
                  </a:lnTo>
                  <a:cubicBezTo>
                    <a:pt x="18019" y="634"/>
                    <a:pt x="18172" y="666"/>
                    <a:pt x="18326" y="698"/>
                  </a:cubicBezTo>
                  <a:cubicBezTo>
                    <a:pt x="18542" y="761"/>
                    <a:pt x="18759" y="824"/>
                    <a:pt x="18966" y="923"/>
                  </a:cubicBezTo>
                  <a:cubicBezTo>
                    <a:pt x="18975" y="923"/>
                    <a:pt x="18984" y="932"/>
                    <a:pt x="19002" y="932"/>
                  </a:cubicBezTo>
                  <a:cubicBezTo>
                    <a:pt x="19013" y="935"/>
                    <a:pt x="19023" y="936"/>
                    <a:pt x="19034" y="936"/>
                  </a:cubicBezTo>
                  <a:cubicBezTo>
                    <a:pt x="19103" y="936"/>
                    <a:pt x="19168" y="886"/>
                    <a:pt x="19191" y="815"/>
                  </a:cubicBezTo>
                  <a:lnTo>
                    <a:pt x="19200" y="779"/>
                  </a:lnTo>
                  <a:lnTo>
                    <a:pt x="19277" y="430"/>
                  </a:lnTo>
                  <a:close/>
                  <a:moveTo>
                    <a:pt x="19118" y="0"/>
                  </a:moveTo>
                  <a:cubicBezTo>
                    <a:pt x="19034" y="0"/>
                    <a:pt x="18964" y="53"/>
                    <a:pt x="18948" y="139"/>
                  </a:cubicBezTo>
                  <a:lnTo>
                    <a:pt x="18939" y="157"/>
                  </a:lnTo>
                  <a:lnTo>
                    <a:pt x="18855" y="537"/>
                  </a:lnTo>
                  <a:lnTo>
                    <a:pt x="18855" y="537"/>
                  </a:lnTo>
                  <a:cubicBezTo>
                    <a:pt x="18695" y="524"/>
                    <a:pt x="18535" y="496"/>
                    <a:pt x="18380" y="464"/>
                  </a:cubicBezTo>
                  <a:cubicBezTo>
                    <a:pt x="18164" y="410"/>
                    <a:pt x="17948" y="355"/>
                    <a:pt x="17749" y="238"/>
                  </a:cubicBezTo>
                  <a:cubicBezTo>
                    <a:pt x="17731" y="238"/>
                    <a:pt x="17722" y="229"/>
                    <a:pt x="17704" y="229"/>
                  </a:cubicBezTo>
                  <a:cubicBezTo>
                    <a:pt x="17692" y="227"/>
                    <a:pt x="17680" y="225"/>
                    <a:pt x="17669" y="225"/>
                  </a:cubicBezTo>
                  <a:cubicBezTo>
                    <a:pt x="17601" y="225"/>
                    <a:pt x="17539" y="269"/>
                    <a:pt x="17524" y="346"/>
                  </a:cubicBezTo>
                  <a:lnTo>
                    <a:pt x="17515" y="391"/>
                  </a:lnTo>
                  <a:lnTo>
                    <a:pt x="17379" y="989"/>
                  </a:lnTo>
                  <a:lnTo>
                    <a:pt x="17379" y="989"/>
                  </a:lnTo>
                  <a:cubicBezTo>
                    <a:pt x="17029" y="1231"/>
                    <a:pt x="16601" y="1419"/>
                    <a:pt x="16181" y="1590"/>
                  </a:cubicBezTo>
                  <a:cubicBezTo>
                    <a:pt x="15739" y="1771"/>
                    <a:pt x="15288" y="1924"/>
                    <a:pt x="14829" y="2077"/>
                  </a:cubicBezTo>
                  <a:cubicBezTo>
                    <a:pt x="13918" y="2384"/>
                    <a:pt x="12990" y="2645"/>
                    <a:pt x="12052" y="2897"/>
                  </a:cubicBezTo>
                  <a:cubicBezTo>
                    <a:pt x="11593" y="3024"/>
                    <a:pt x="11124" y="3159"/>
                    <a:pt x="10655" y="3276"/>
                  </a:cubicBezTo>
                  <a:cubicBezTo>
                    <a:pt x="10187" y="3393"/>
                    <a:pt x="9718" y="3510"/>
                    <a:pt x="9249" y="3618"/>
                  </a:cubicBezTo>
                  <a:cubicBezTo>
                    <a:pt x="8780" y="3727"/>
                    <a:pt x="8303" y="3808"/>
                    <a:pt x="7834" y="3889"/>
                  </a:cubicBezTo>
                  <a:cubicBezTo>
                    <a:pt x="7600" y="3934"/>
                    <a:pt x="7356" y="3961"/>
                    <a:pt x="7122" y="3988"/>
                  </a:cubicBezTo>
                  <a:cubicBezTo>
                    <a:pt x="6953" y="4008"/>
                    <a:pt x="6784" y="4022"/>
                    <a:pt x="6618" y="4022"/>
                  </a:cubicBezTo>
                  <a:cubicBezTo>
                    <a:pt x="6554" y="4022"/>
                    <a:pt x="6491" y="4020"/>
                    <a:pt x="6428" y="4015"/>
                  </a:cubicBezTo>
                  <a:cubicBezTo>
                    <a:pt x="6338" y="4015"/>
                    <a:pt x="6256" y="4069"/>
                    <a:pt x="6238" y="4159"/>
                  </a:cubicBezTo>
                  <a:lnTo>
                    <a:pt x="6238" y="4168"/>
                  </a:lnTo>
                  <a:lnTo>
                    <a:pt x="6176" y="4441"/>
                  </a:lnTo>
                  <a:lnTo>
                    <a:pt x="6176" y="4441"/>
                  </a:lnTo>
                  <a:cubicBezTo>
                    <a:pt x="5842" y="4407"/>
                    <a:pt x="5510" y="4345"/>
                    <a:pt x="5184" y="4276"/>
                  </a:cubicBezTo>
                  <a:cubicBezTo>
                    <a:pt x="4796" y="4186"/>
                    <a:pt x="4418" y="4078"/>
                    <a:pt x="4039" y="3925"/>
                  </a:cubicBezTo>
                  <a:cubicBezTo>
                    <a:pt x="4030" y="3925"/>
                    <a:pt x="4021" y="3916"/>
                    <a:pt x="4012" y="3916"/>
                  </a:cubicBezTo>
                  <a:cubicBezTo>
                    <a:pt x="4000" y="3914"/>
                    <a:pt x="3989" y="3912"/>
                    <a:pt x="3978" y="3912"/>
                  </a:cubicBezTo>
                  <a:cubicBezTo>
                    <a:pt x="3902" y="3912"/>
                    <a:pt x="3837" y="3964"/>
                    <a:pt x="3814" y="4042"/>
                  </a:cubicBezTo>
                  <a:lnTo>
                    <a:pt x="3805" y="4069"/>
                  </a:lnTo>
                  <a:lnTo>
                    <a:pt x="3683" y="4611"/>
                  </a:lnTo>
                  <a:lnTo>
                    <a:pt x="3683" y="4611"/>
                  </a:lnTo>
                  <a:cubicBezTo>
                    <a:pt x="3136" y="4513"/>
                    <a:pt x="2596" y="4406"/>
                    <a:pt x="2056" y="4285"/>
                  </a:cubicBezTo>
                  <a:cubicBezTo>
                    <a:pt x="1759" y="4222"/>
                    <a:pt x="1452" y="4159"/>
                    <a:pt x="1155" y="4078"/>
                  </a:cubicBezTo>
                  <a:cubicBezTo>
                    <a:pt x="857" y="3997"/>
                    <a:pt x="560" y="3916"/>
                    <a:pt x="262" y="3817"/>
                  </a:cubicBezTo>
                  <a:cubicBezTo>
                    <a:pt x="253" y="3808"/>
                    <a:pt x="235" y="3808"/>
                    <a:pt x="217" y="3808"/>
                  </a:cubicBezTo>
                  <a:cubicBezTo>
                    <a:pt x="212" y="3807"/>
                    <a:pt x="206" y="3807"/>
                    <a:pt x="200" y="3807"/>
                  </a:cubicBezTo>
                  <a:cubicBezTo>
                    <a:pt x="109" y="3807"/>
                    <a:pt x="37" y="3876"/>
                    <a:pt x="37" y="3970"/>
                  </a:cubicBezTo>
                  <a:lnTo>
                    <a:pt x="28" y="4042"/>
                  </a:lnTo>
                  <a:cubicBezTo>
                    <a:pt x="1" y="4637"/>
                    <a:pt x="127" y="5205"/>
                    <a:pt x="235" y="5773"/>
                  </a:cubicBezTo>
                  <a:cubicBezTo>
                    <a:pt x="352" y="6341"/>
                    <a:pt x="488" y="6909"/>
                    <a:pt x="659" y="7467"/>
                  </a:cubicBezTo>
                  <a:lnTo>
                    <a:pt x="677" y="7521"/>
                  </a:lnTo>
                  <a:cubicBezTo>
                    <a:pt x="686" y="7576"/>
                    <a:pt x="740" y="7621"/>
                    <a:pt x="803" y="7621"/>
                  </a:cubicBezTo>
                  <a:cubicBezTo>
                    <a:pt x="1200" y="7648"/>
                    <a:pt x="1578" y="7720"/>
                    <a:pt x="1957" y="7801"/>
                  </a:cubicBezTo>
                  <a:cubicBezTo>
                    <a:pt x="2146" y="7846"/>
                    <a:pt x="2335" y="7891"/>
                    <a:pt x="2525" y="7945"/>
                  </a:cubicBezTo>
                  <a:cubicBezTo>
                    <a:pt x="2646" y="7981"/>
                    <a:pt x="2771" y="8022"/>
                    <a:pt x="2894" y="8069"/>
                  </a:cubicBezTo>
                  <a:lnTo>
                    <a:pt x="2894" y="8069"/>
                  </a:lnTo>
                  <a:lnTo>
                    <a:pt x="2822" y="8387"/>
                  </a:lnTo>
                  <a:lnTo>
                    <a:pt x="2813" y="8423"/>
                  </a:lnTo>
                  <a:cubicBezTo>
                    <a:pt x="2804" y="8432"/>
                    <a:pt x="2804" y="8441"/>
                    <a:pt x="2804" y="8450"/>
                  </a:cubicBezTo>
                  <a:cubicBezTo>
                    <a:pt x="2804" y="8540"/>
                    <a:pt x="2876" y="8612"/>
                    <a:pt x="2966" y="8612"/>
                  </a:cubicBezTo>
                  <a:cubicBezTo>
                    <a:pt x="3174" y="8612"/>
                    <a:pt x="3372" y="8639"/>
                    <a:pt x="3570" y="8666"/>
                  </a:cubicBezTo>
                  <a:cubicBezTo>
                    <a:pt x="3760" y="8693"/>
                    <a:pt x="3958" y="8729"/>
                    <a:pt x="4156" y="8774"/>
                  </a:cubicBezTo>
                  <a:cubicBezTo>
                    <a:pt x="4346" y="8819"/>
                    <a:pt x="4535" y="8874"/>
                    <a:pt x="4733" y="8928"/>
                  </a:cubicBezTo>
                  <a:cubicBezTo>
                    <a:pt x="4859" y="8970"/>
                    <a:pt x="4986" y="9016"/>
                    <a:pt x="5109" y="9069"/>
                  </a:cubicBezTo>
                  <a:lnTo>
                    <a:pt x="5109" y="9069"/>
                  </a:lnTo>
                  <a:cubicBezTo>
                    <a:pt x="5091" y="9149"/>
                    <a:pt x="5074" y="9232"/>
                    <a:pt x="5058" y="9315"/>
                  </a:cubicBezTo>
                  <a:cubicBezTo>
                    <a:pt x="5031" y="9414"/>
                    <a:pt x="5085" y="9514"/>
                    <a:pt x="5184" y="9541"/>
                  </a:cubicBezTo>
                  <a:cubicBezTo>
                    <a:pt x="5382" y="9604"/>
                    <a:pt x="5598" y="9712"/>
                    <a:pt x="5797" y="9829"/>
                  </a:cubicBezTo>
                  <a:cubicBezTo>
                    <a:pt x="6004" y="9937"/>
                    <a:pt x="6211" y="10063"/>
                    <a:pt x="6410" y="10199"/>
                  </a:cubicBezTo>
                  <a:cubicBezTo>
                    <a:pt x="6806" y="10460"/>
                    <a:pt x="7194" y="10739"/>
                    <a:pt x="7582" y="11028"/>
                  </a:cubicBezTo>
                  <a:cubicBezTo>
                    <a:pt x="8348" y="11614"/>
                    <a:pt x="9069" y="12254"/>
                    <a:pt x="9790" y="12894"/>
                  </a:cubicBezTo>
                  <a:cubicBezTo>
                    <a:pt x="10502" y="13534"/>
                    <a:pt x="11214" y="14192"/>
                    <a:pt x="11890" y="14868"/>
                  </a:cubicBezTo>
                  <a:cubicBezTo>
                    <a:pt x="12233" y="15210"/>
                    <a:pt x="12566" y="15553"/>
                    <a:pt x="12882" y="15913"/>
                  </a:cubicBezTo>
                  <a:cubicBezTo>
                    <a:pt x="13178" y="16252"/>
                    <a:pt x="13474" y="16590"/>
                    <a:pt x="13710" y="16958"/>
                  </a:cubicBezTo>
                  <a:lnTo>
                    <a:pt x="13710" y="16958"/>
                  </a:lnTo>
                  <a:lnTo>
                    <a:pt x="13594" y="17464"/>
                  </a:lnTo>
                  <a:cubicBezTo>
                    <a:pt x="13567" y="17572"/>
                    <a:pt x="13639" y="17671"/>
                    <a:pt x="13738" y="17698"/>
                  </a:cubicBezTo>
                  <a:lnTo>
                    <a:pt x="14855" y="17952"/>
                  </a:lnTo>
                  <a:lnTo>
                    <a:pt x="14855" y="17952"/>
                  </a:lnTo>
                  <a:lnTo>
                    <a:pt x="14766" y="18329"/>
                  </a:lnTo>
                  <a:lnTo>
                    <a:pt x="14766" y="18338"/>
                  </a:lnTo>
                  <a:cubicBezTo>
                    <a:pt x="14748" y="18437"/>
                    <a:pt x="14811" y="18545"/>
                    <a:pt x="14919" y="18563"/>
                  </a:cubicBezTo>
                  <a:cubicBezTo>
                    <a:pt x="17659" y="19167"/>
                    <a:pt x="20417" y="19690"/>
                    <a:pt x="23194" y="20150"/>
                  </a:cubicBezTo>
                  <a:cubicBezTo>
                    <a:pt x="23879" y="20258"/>
                    <a:pt x="24573" y="20375"/>
                    <a:pt x="25267" y="20474"/>
                  </a:cubicBezTo>
                  <a:cubicBezTo>
                    <a:pt x="25961" y="20583"/>
                    <a:pt x="26655" y="20682"/>
                    <a:pt x="27358" y="20772"/>
                  </a:cubicBezTo>
                  <a:cubicBezTo>
                    <a:pt x="28746" y="20961"/>
                    <a:pt x="30143" y="21132"/>
                    <a:pt x="31531" y="21286"/>
                  </a:cubicBezTo>
                  <a:cubicBezTo>
                    <a:pt x="34326" y="21601"/>
                    <a:pt x="37120" y="21863"/>
                    <a:pt x="39905" y="22115"/>
                  </a:cubicBezTo>
                  <a:lnTo>
                    <a:pt x="40428" y="22160"/>
                  </a:lnTo>
                  <a:cubicBezTo>
                    <a:pt x="40608" y="22187"/>
                    <a:pt x="40789" y="22205"/>
                    <a:pt x="40969" y="22205"/>
                  </a:cubicBezTo>
                  <a:cubicBezTo>
                    <a:pt x="41339" y="22196"/>
                    <a:pt x="41735" y="22115"/>
                    <a:pt x="42051" y="21872"/>
                  </a:cubicBezTo>
                  <a:cubicBezTo>
                    <a:pt x="42204" y="21745"/>
                    <a:pt x="42330" y="21592"/>
                    <a:pt x="42429" y="21421"/>
                  </a:cubicBezTo>
                  <a:cubicBezTo>
                    <a:pt x="42474" y="21340"/>
                    <a:pt x="42510" y="21250"/>
                    <a:pt x="42546" y="21159"/>
                  </a:cubicBezTo>
                  <a:cubicBezTo>
                    <a:pt x="42583" y="21078"/>
                    <a:pt x="42610" y="20997"/>
                    <a:pt x="42637" y="20916"/>
                  </a:cubicBezTo>
                  <a:cubicBezTo>
                    <a:pt x="42754" y="20583"/>
                    <a:pt x="42871" y="20249"/>
                    <a:pt x="42988" y="19916"/>
                  </a:cubicBezTo>
                  <a:cubicBezTo>
                    <a:pt x="43214" y="19249"/>
                    <a:pt x="43421" y="18582"/>
                    <a:pt x="43601" y="17896"/>
                  </a:cubicBezTo>
                  <a:cubicBezTo>
                    <a:pt x="43772" y="17220"/>
                    <a:pt x="43944" y="16535"/>
                    <a:pt x="44106" y="15850"/>
                  </a:cubicBezTo>
                  <a:cubicBezTo>
                    <a:pt x="44232" y="15355"/>
                    <a:pt x="44340" y="14850"/>
                    <a:pt x="44457" y="14354"/>
                  </a:cubicBezTo>
                  <a:cubicBezTo>
                    <a:pt x="44575" y="13858"/>
                    <a:pt x="44683" y="13353"/>
                    <a:pt x="44773" y="12849"/>
                  </a:cubicBezTo>
                  <a:cubicBezTo>
                    <a:pt x="44872" y="12344"/>
                    <a:pt x="44944" y="11839"/>
                    <a:pt x="45016" y="11334"/>
                  </a:cubicBezTo>
                  <a:cubicBezTo>
                    <a:pt x="45088" y="10821"/>
                    <a:pt x="45152" y="10316"/>
                    <a:pt x="45206" y="9802"/>
                  </a:cubicBezTo>
                  <a:lnTo>
                    <a:pt x="45206" y="9802"/>
                  </a:lnTo>
                  <a:lnTo>
                    <a:pt x="45197" y="9829"/>
                  </a:lnTo>
                  <a:cubicBezTo>
                    <a:pt x="45242" y="9613"/>
                    <a:pt x="45260" y="9387"/>
                    <a:pt x="45206" y="9153"/>
                  </a:cubicBezTo>
                  <a:cubicBezTo>
                    <a:pt x="45161" y="8928"/>
                    <a:pt x="45034" y="8711"/>
                    <a:pt x="44881" y="8549"/>
                  </a:cubicBezTo>
                  <a:cubicBezTo>
                    <a:pt x="44719" y="8387"/>
                    <a:pt x="44530" y="8270"/>
                    <a:pt x="44331" y="8179"/>
                  </a:cubicBezTo>
                  <a:cubicBezTo>
                    <a:pt x="44142" y="8089"/>
                    <a:pt x="43944" y="8026"/>
                    <a:pt x="43745" y="7981"/>
                  </a:cubicBezTo>
                  <a:lnTo>
                    <a:pt x="43763" y="7981"/>
                  </a:lnTo>
                  <a:cubicBezTo>
                    <a:pt x="41726" y="7278"/>
                    <a:pt x="39689" y="6566"/>
                    <a:pt x="37679" y="5809"/>
                  </a:cubicBezTo>
                  <a:cubicBezTo>
                    <a:pt x="35660" y="5052"/>
                    <a:pt x="33605" y="4412"/>
                    <a:pt x="31550" y="3754"/>
                  </a:cubicBezTo>
                  <a:cubicBezTo>
                    <a:pt x="29494" y="3105"/>
                    <a:pt x="27439" y="2483"/>
                    <a:pt x="25366" y="1879"/>
                  </a:cubicBezTo>
                  <a:lnTo>
                    <a:pt x="22265" y="977"/>
                  </a:lnTo>
                  <a:lnTo>
                    <a:pt x="20715" y="527"/>
                  </a:lnTo>
                  <a:cubicBezTo>
                    <a:pt x="20201" y="382"/>
                    <a:pt x="19687" y="220"/>
                    <a:pt x="19182" y="13"/>
                  </a:cubicBezTo>
                  <a:cubicBezTo>
                    <a:pt x="19173" y="13"/>
                    <a:pt x="19164" y="13"/>
                    <a:pt x="19155" y="4"/>
                  </a:cubicBezTo>
                  <a:cubicBezTo>
                    <a:pt x="19143" y="2"/>
                    <a:pt x="19130" y="0"/>
                    <a:pt x="1911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 name="Google Shape;2001;p69"/>
            <p:cNvSpPr/>
            <p:nvPr/>
          </p:nvSpPr>
          <p:spPr>
            <a:xfrm rot="787510">
              <a:off x="5746899" y="4608508"/>
              <a:ext cx="88489" cy="329239"/>
            </a:xfrm>
            <a:custGeom>
              <a:avLst/>
              <a:gdLst/>
              <a:ahLst/>
              <a:cxnLst/>
              <a:rect l="l" t="t" r="r" b="b"/>
              <a:pathLst>
                <a:path w="2309" h="8591" extrusionOk="0">
                  <a:moveTo>
                    <a:pt x="2095" y="1"/>
                  </a:moveTo>
                  <a:cubicBezTo>
                    <a:pt x="2000" y="1"/>
                    <a:pt x="1919" y="69"/>
                    <a:pt x="1903" y="166"/>
                  </a:cubicBezTo>
                  <a:cubicBezTo>
                    <a:pt x="1795" y="860"/>
                    <a:pt x="1623" y="1536"/>
                    <a:pt x="1470" y="2221"/>
                  </a:cubicBezTo>
                  <a:lnTo>
                    <a:pt x="992" y="4267"/>
                  </a:lnTo>
                  <a:cubicBezTo>
                    <a:pt x="677" y="5628"/>
                    <a:pt x="352" y="6989"/>
                    <a:pt x="28" y="8350"/>
                  </a:cubicBezTo>
                  <a:cubicBezTo>
                    <a:pt x="28" y="8350"/>
                    <a:pt x="28" y="8359"/>
                    <a:pt x="28" y="8359"/>
                  </a:cubicBezTo>
                  <a:cubicBezTo>
                    <a:pt x="1" y="8458"/>
                    <a:pt x="73" y="8567"/>
                    <a:pt x="172" y="8585"/>
                  </a:cubicBezTo>
                  <a:cubicBezTo>
                    <a:pt x="189" y="8589"/>
                    <a:pt x="206" y="8591"/>
                    <a:pt x="222" y="8591"/>
                  </a:cubicBezTo>
                  <a:cubicBezTo>
                    <a:pt x="309" y="8591"/>
                    <a:pt x="384" y="8532"/>
                    <a:pt x="406" y="8440"/>
                  </a:cubicBezTo>
                  <a:cubicBezTo>
                    <a:pt x="704" y="7070"/>
                    <a:pt x="1010" y="5709"/>
                    <a:pt x="1317" y="4339"/>
                  </a:cubicBezTo>
                  <a:lnTo>
                    <a:pt x="1786" y="2293"/>
                  </a:lnTo>
                  <a:cubicBezTo>
                    <a:pt x="1939" y="1608"/>
                    <a:pt x="2083" y="923"/>
                    <a:pt x="2281" y="247"/>
                  </a:cubicBezTo>
                  <a:cubicBezTo>
                    <a:pt x="2290" y="247"/>
                    <a:pt x="2290" y="238"/>
                    <a:pt x="2290" y="229"/>
                  </a:cubicBezTo>
                  <a:cubicBezTo>
                    <a:pt x="2308" y="121"/>
                    <a:pt x="2236" y="21"/>
                    <a:pt x="2128" y="3"/>
                  </a:cubicBezTo>
                  <a:cubicBezTo>
                    <a:pt x="2117" y="2"/>
                    <a:pt x="2106" y="1"/>
                    <a:pt x="20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 name="Google Shape;2002;p69"/>
            <p:cNvSpPr/>
            <p:nvPr/>
          </p:nvSpPr>
          <p:spPr>
            <a:xfrm rot="787510">
              <a:off x="5433551" y="4425988"/>
              <a:ext cx="32192" cy="86573"/>
            </a:xfrm>
            <a:custGeom>
              <a:avLst/>
              <a:gdLst/>
              <a:ahLst/>
              <a:cxnLst/>
              <a:rect l="l" t="t" r="r" b="b"/>
              <a:pathLst>
                <a:path w="840" h="2259" extrusionOk="0">
                  <a:moveTo>
                    <a:pt x="640" y="0"/>
                  </a:moveTo>
                  <a:cubicBezTo>
                    <a:pt x="562" y="0"/>
                    <a:pt x="487" y="50"/>
                    <a:pt x="451" y="129"/>
                  </a:cubicBezTo>
                  <a:cubicBezTo>
                    <a:pt x="334" y="435"/>
                    <a:pt x="262" y="751"/>
                    <a:pt x="190" y="1075"/>
                  </a:cubicBezTo>
                  <a:cubicBezTo>
                    <a:pt x="118" y="1391"/>
                    <a:pt x="55" y="1715"/>
                    <a:pt x="19" y="2040"/>
                  </a:cubicBezTo>
                  <a:cubicBezTo>
                    <a:pt x="1" y="2130"/>
                    <a:pt x="55" y="2220"/>
                    <a:pt x="145" y="2247"/>
                  </a:cubicBezTo>
                  <a:cubicBezTo>
                    <a:pt x="168" y="2254"/>
                    <a:pt x="190" y="2258"/>
                    <a:pt x="212" y="2258"/>
                  </a:cubicBezTo>
                  <a:cubicBezTo>
                    <a:pt x="295" y="2258"/>
                    <a:pt x="369" y="2206"/>
                    <a:pt x="397" y="2121"/>
                  </a:cubicBezTo>
                  <a:cubicBezTo>
                    <a:pt x="497" y="1814"/>
                    <a:pt x="587" y="1499"/>
                    <a:pt x="659" y="1183"/>
                  </a:cubicBezTo>
                  <a:cubicBezTo>
                    <a:pt x="740" y="859"/>
                    <a:pt x="803" y="543"/>
                    <a:pt x="830" y="210"/>
                  </a:cubicBezTo>
                  <a:cubicBezTo>
                    <a:pt x="839" y="129"/>
                    <a:pt x="794" y="48"/>
                    <a:pt x="704" y="12"/>
                  </a:cubicBezTo>
                  <a:cubicBezTo>
                    <a:pt x="683" y="4"/>
                    <a:pt x="662" y="0"/>
                    <a:pt x="6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 name="Google Shape;2003;p69"/>
            <p:cNvSpPr/>
            <p:nvPr/>
          </p:nvSpPr>
          <p:spPr>
            <a:xfrm rot="787510">
              <a:off x="5891335" y="4294059"/>
              <a:ext cx="94353" cy="355835"/>
            </a:xfrm>
            <a:custGeom>
              <a:avLst/>
              <a:gdLst/>
              <a:ahLst/>
              <a:cxnLst/>
              <a:rect l="l" t="t" r="r" b="b"/>
              <a:pathLst>
                <a:path w="2462" h="9285" extrusionOk="0">
                  <a:moveTo>
                    <a:pt x="2244" y="0"/>
                  </a:moveTo>
                  <a:cubicBezTo>
                    <a:pt x="2159" y="0"/>
                    <a:pt x="2080" y="60"/>
                    <a:pt x="2065" y="151"/>
                  </a:cubicBezTo>
                  <a:lnTo>
                    <a:pt x="1046" y="4595"/>
                  </a:lnTo>
                  <a:lnTo>
                    <a:pt x="542" y="6821"/>
                  </a:lnTo>
                  <a:lnTo>
                    <a:pt x="289" y="7930"/>
                  </a:lnTo>
                  <a:cubicBezTo>
                    <a:pt x="199" y="8300"/>
                    <a:pt x="127" y="8669"/>
                    <a:pt x="19" y="9039"/>
                  </a:cubicBezTo>
                  <a:cubicBezTo>
                    <a:pt x="19" y="9048"/>
                    <a:pt x="19" y="9048"/>
                    <a:pt x="19" y="9057"/>
                  </a:cubicBezTo>
                  <a:cubicBezTo>
                    <a:pt x="1" y="9165"/>
                    <a:pt x="73" y="9264"/>
                    <a:pt x="172" y="9282"/>
                  </a:cubicBezTo>
                  <a:cubicBezTo>
                    <a:pt x="183" y="9284"/>
                    <a:pt x="194" y="9285"/>
                    <a:pt x="205" y="9285"/>
                  </a:cubicBezTo>
                  <a:cubicBezTo>
                    <a:pt x="300" y="9285"/>
                    <a:pt x="381" y="9217"/>
                    <a:pt x="397" y="9120"/>
                  </a:cubicBezTo>
                  <a:cubicBezTo>
                    <a:pt x="469" y="8750"/>
                    <a:pt x="560" y="8381"/>
                    <a:pt x="641" y="8011"/>
                  </a:cubicBezTo>
                  <a:lnTo>
                    <a:pt x="902" y="6902"/>
                  </a:lnTo>
                  <a:lnTo>
                    <a:pt x="1416" y="4676"/>
                  </a:lnTo>
                  <a:lnTo>
                    <a:pt x="2443" y="241"/>
                  </a:lnTo>
                  <a:lnTo>
                    <a:pt x="2443" y="232"/>
                  </a:lnTo>
                  <a:cubicBezTo>
                    <a:pt x="2461" y="133"/>
                    <a:pt x="2398" y="25"/>
                    <a:pt x="2290" y="7"/>
                  </a:cubicBezTo>
                  <a:cubicBezTo>
                    <a:pt x="2275" y="3"/>
                    <a:pt x="2259" y="0"/>
                    <a:pt x="224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 name="Google Shape;2004;p69"/>
            <p:cNvSpPr/>
            <p:nvPr/>
          </p:nvSpPr>
          <p:spPr>
            <a:xfrm rot="787510">
              <a:off x="5743083" y="4284862"/>
              <a:ext cx="155517" cy="621380"/>
            </a:xfrm>
            <a:custGeom>
              <a:avLst/>
              <a:gdLst/>
              <a:ahLst/>
              <a:cxnLst/>
              <a:rect l="l" t="t" r="r" b="b"/>
              <a:pathLst>
                <a:path w="4058" h="16214" extrusionOk="0">
                  <a:moveTo>
                    <a:pt x="3853" y="1"/>
                  </a:moveTo>
                  <a:cubicBezTo>
                    <a:pt x="3758" y="1"/>
                    <a:pt x="3676" y="68"/>
                    <a:pt x="3652" y="157"/>
                  </a:cubicBezTo>
                  <a:cubicBezTo>
                    <a:pt x="3390" y="1482"/>
                    <a:pt x="3111" y="2807"/>
                    <a:pt x="2822" y="4132"/>
                  </a:cubicBezTo>
                  <a:cubicBezTo>
                    <a:pt x="2543" y="5448"/>
                    <a:pt x="2236" y="6764"/>
                    <a:pt x="1948" y="8089"/>
                  </a:cubicBezTo>
                  <a:cubicBezTo>
                    <a:pt x="1641" y="9405"/>
                    <a:pt x="1335" y="10721"/>
                    <a:pt x="1020" y="12037"/>
                  </a:cubicBezTo>
                  <a:lnTo>
                    <a:pt x="533" y="14002"/>
                  </a:lnTo>
                  <a:cubicBezTo>
                    <a:pt x="371" y="14660"/>
                    <a:pt x="199" y="15318"/>
                    <a:pt x="28" y="15967"/>
                  </a:cubicBezTo>
                  <a:cubicBezTo>
                    <a:pt x="28" y="15976"/>
                    <a:pt x="28" y="15976"/>
                    <a:pt x="28" y="15985"/>
                  </a:cubicBezTo>
                  <a:cubicBezTo>
                    <a:pt x="1" y="16084"/>
                    <a:pt x="73" y="16192"/>
                    <a:pt x="181" y="16210"/>
                  </a:cubicBezTo>
                  <a:cubicBezTo>
                    <a:pt x="192" y="16212"/>
                    <a:pt x="202" y="16213"/>
                    <a:pt x="212" y="16213"/>
                  </a:cubicBezTo>
                  <a:cubicBezTo>
                    <a:pt x="302" y="16213"/>
                    <a:pt x="390" y="16146"/>
                    <a:pt x="407" y="16057"/>
                  </a:cubicBezTo>
                  <a:cubicBezTo>
                    <a:pt x="533" y="15390"/>
                    <a:pt x="668" y="14732"/>
                    <a:pt x="803" y="14065"/>
                  </a:cubicBezTo>
                  <a:lnTo>
                    <a:pt x="1227" y="12082"/>
                  </a:lnTo>
                  <a:cubicBezTo>
                    <a:pt x="1524" y="10766"/>
                    <a:pt x="1813" y="9441"/>
                    <a:pt x="2119" y="8125"/>
                  </a:cubicBezTo>
                  <a:cubicBezTo>
                    <a:pt x="2426" y="6809"/>
                    <a:pt x="2723" y="5493"/>
                    <a:pt x="3048" y="4177"/>
                  </a:cubicBezTo>
                  <a:cubicBezTo>
                    <a:pt x="3372" y="2870"/>
                    <a:pt x="3688" y="1554"/>
                    <a:pt x="4030" y="247"/>
                  </a:cubicBezTo>
                  <a:cubicBezTo>
                    <a:pt x="4039" y="238"/>
                    <a:pt x="4039" y="238"/>
                    <a:pt x="4039" y="238"/>
                  </a:cubicBezTo>
                  <a:cubicBezTo>
                    <a:pt x="4057" y="129"/>
                    <a:pt x="3985" y="30"/>
                    <a:pt x="3886" y="3"/>
                  </a:cubicBezTo>
                  <a:cubicBezTo>
                    <a:pt x="3875" y="1"/>
                    <a:pt x="3864" y="1"/>
                    <a:pt x="38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 name="Google Shape;2005;p69"/>
            <p:cNvSpPr/>
            <p:nvPr/>
          </p:nvSpPr>
          <p:spPr>
            <a:xfrm rot="787510">
              <a:off x="5468329" y="4339170"/>
              <a:ext cx="37327" cy="108648"/>
            </a:xfrm>
            <a:custGeom>
              <a:avLst/>
              <a:gdLst/>
              <a:ahLst/>
              <a:cxnLst/>
              <a:rect l="l" t="t" r="r" b="b"/>
              <a:pathLst>
                <a:path w="974" h="2835" extrusionOk="0">
                  <a:moveTo>
                    <a:pt x="763" y="1"/>
                  </a:moveTo>
                  <a:cubicBezTo>
                    <a:pt x="675" y="1"/>
                    <a:pt x="593" y="68"/>
                    <a:pt x="577" y="157"/>
                  </a:cubicBezTo>
                  <a:cubicBezTo>
                    <a:pt x="541" y="364"/>
                    <a:pt x="505" y="563"/>
                    <a:pt x="460" y="770"/>
                  </a:cubicBezTo>
                  <a:cubicBezTo>
                    <a:pt x="424" y="968"/>
                    <a:pt x="379" y="1167"/>
                    <a:pt x="334" y="1374"/>
                  </a:cubicBezTo>
                  <a:cubicBezTo>
                    <a:pt x="244" y="1770"/>
                    <a:pt x="181" y="2176"/>
                    <a:pt x="18" y="2564"/>
                  </a:cubicBezTo>
                  <a:cubicBezTo>
                    <a:pt x="9" y="2582"/>
                    <a:pt x="9" y="2600"/>
                    <a:pt x="9" y="2627"/>
                  </a:cubicBezTo>
                  <a:cubicBezTo>
                    <a:pt x="0" y="2735"/>
                    <a:pt x="82" y="2825"/>
                    <a:pt x="190" y="2834"/>
                  </a:cubicBezTo>
                  <a:cubicBezTo>
                    <a:pt x="195" y="2835"/>
                    <a:pt x="200" y="2835"/>
                    <a:pt x="205" y="2835"/>
                  </a:cubicBezTo>
                  <a:cubicBezTo>
                    <a:pt x="307" y="2835"/>
                    <a:pt x="397" y="2748"/>
                    <a:pt x="397" y="2645"/>
                  </a:cubicBezTo>
                  <a:cubicBezTo>
                    <a:pt x="424" y="2230"/>
                    <a:pt x="541" y="1843"/>
                    <a:pt x="631" y="1437"/>
                  </a:cubicBezTo>
                  <a:cubicBezTo>
                    <a:pt x="685" y="1239"/>
                    <a:pt x="740" y="1040"/>
                    <a:pt x="785" y="842"/>
                  </a:cubicBezTo>
                  <a:cubicBezTo>
                    <a:pt x="839" y="644"/>
                    <a:pt x="893" y="445"/>
                    <a:pt x="947" y="247"/>
                  </a:cubicBezTo>
                  <a:cubicBezTo>
                    <a:pt x="956" y="238"/>
                    <a:pt x="956" y="229"/>
                    <a:pt x="956" y="229"/>
                  </a:cubicBezTo>
                  <a:cubicBezTo>
                    <a:pt x="974" y="121"/>
                    <a:pt x="902" y="22"/>
                    <a:pt x="794" y="4"/>
                  </a:cubicBezTo>
                  <a:cubicBezTo>
                    <a:pt x="783" y="2"/>
                    <a:pt x="773" y="1"/>
                    <a:pt x="7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 name="Google Shape;2006;p69"/>
            <p:cNvSpPr/>
            <p:nvPr/>
          </p:nvSpPr>
          <p:spPr>
            <a:xfrm rot="787510">
              <a:off x="5364359" y="4323181"/>
              <a:ext cx="43919" cy="135666"/>
            </a:xfrm>
            <a:custGeom>
              <a:avLst/>
              <a:gdLst/>
              <a:ahLst/>
              <a:cxnLst/>
              <a:rect l="l" t="t" r="r" b="b"/>
              <a:pathLst>
                <a:path w="1146" h="3540" extrusionOk="0">
                  <a:moveTo>
                    <a:pt x="932" y="0"/>
                  </a:moveTo>
                  <a:cubicBezTo>
                    <a:pt x="837" y="0"/>
                    <a:pt x="756" y="68"/>
                    <a:pt x="739" y="165"/>
                  </a:cubicBezTo>
                  <a:cubicBezTo>
                    <a:pt x="703" y="427"/>
                    <a:pt x="649" y="688"/>
                    <a:pt x="604" y="949"/>
                  </a:cubicBezTo>
                  <a:cubicBezTo>
                    <a:pt x="550" y="1211"/>
                    <a:pt x="487" y="1472"/>
                    <a:pt x="433" y="1734"/>
                  </a:cubicBezTo>
                  <a:cubicBezTo>
                    <a:pt x="370" y="1995"/>
                    <a:pt x="307" y="2256"/>
                    <a:pt x="244" y="2518"/>
                  </a:cubicBezTo>
                  <a:cubicBezTo>
                    <a:pt x="172" y="2770"/>
                    <a:pt x="108" y="3032"/>
                    <a:pt x="27" y="3284"/>
                  </a:cubicBezTo>
                  <a:cubicBezTo>
                    <a:pt x="18" y="3293"/>
                    <a:pt x="18" y="3302"/>
                    <a:pt x="18" y="3311"/>
                  </a:cubicBezTo>
                  <a:cubicBezTo>
                    <a:pt x="0" y="3419"/>
                    <a:pt x="72" y="3518"/>
                    <a:pt x="181" y="3536"/>
                  </a:cubicBezTo>
                  <a:cubicBezTo>
                    <a:pt x="192" y="3538"/>
                    <a:pt x="203" y="3539"/>
                    <a:pt x="214" y="3539"/>
                  </a:cubicBezTo>
                  <a:cubicBezTo>
                    <a:pt x="308" y="3539"/>
                    <a:pt x="390" y="3471"/>
                    <a:pt x="406" y="3374"/>
                  </a:cubicBezTo>
                  <a:cubicBezTo>
                    <a:pt x="442" y="3104"/>
                    <a:pt x="496" y="2842"/>
                    <a:pt x="541" y="2581"/>
                  </a:cubicBezTo>
                  <a:cubicBezTo>
                    <a:pt x="595" y="2320"/>
                    <a:pt x="658" y="2058"/>
                    <a:pt x="712" y="1797"/>
                  </a:cubicBezTo>
                  <a:cubicBezTo>
                    <a:pt x="775" y="1544"/>
                    <a:pt x="839" y="1283"/>
                    <a:pt x="902" y="1022"/>
                  </a:cubicBezTo>
                  <a:cubicBezTo>
                    <a:pt x="974" y="769"/>
                    <a:pt x="1037" y="508"/>
                    <a:pt x="1118" y="255"/>
                  </a:cubicBezTo>
                  <a:cubicBezTo>
                    <a:pt x="1118" y="246"/>
                    <a:pt x="1127" y="228"/>
                    <a:pt x="1127" y="219"/>
                  </a:cubicBezTo>
                  <a:cubicBezTo>
                    <a:pt x="1145" y="111"/>
                    <a:pt x="1073" y="12"/>
                    <a:pt x="965" y="3"/>
                  </a:cubicBezTo>
                  <a:cubicBezTo>
                    <a:pt x="954" y="1"/>
                    <a:pt x="943" y="0"/>
                    <a:pt x="93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2007" name="Google Shape;2007;p69"/>
          <p:cNvPicPr preferRelativeResize="0"/>
          <p:nvPr/>
        </p:nvPicPr>
        <p:blipFill rotWithShape="1">
          <a:blip r:embed="rId3">
            <a:alphaModFix/>
          </a:blip>
          <a:srcRect l="17979" r="17966"/>
          <a:stretch/>
        </p:blipFill>
        <p:spPr>
          <a:xfrm>
            <a:off x="5530912" y="1484550"/>
            <a:ext cx="2506200" cy="2602500"/>
          </a:xfrm>
          <a:prstGeom prst="snip1Rect">
            <a:avLst>
              <a:gd name="adj" fmla="val 16667"/>
            </a:avLst>
          </a:prstGeom>
          <a:noFill/>
          <a:ln>
            <a:noFill/>
          </a:ln>
        </p:spPr>
      </p:pic>
      <p:grpSp>
        <p:nvGrpSpPr>
          <p:cNvPr id="2008" name="Google Shape;2008;p69"/>
          <p:cNvGrpSpPr/>
          <p:nvPr/>
        </p:nvGrpSpPr>
        <p:grpSpPr>
          <a:xfrm>
            <a:off x="7858031" y="2095000"/>
            <a:ext cx="428976" cy="1173468"/>
            <a:chOff x="3443472" y="1907731"/>
            <a:chExt cx="454327" cy="1325503"/>
          </a:xfrm>
        </p:grpSpPr>
        <p:sp>
          <p:nvSpPr>
            <p:cNvPr id="2009" name="Google Shape;2009;p69"/>
            <p:cNvSpPr/>
            <p:nvPr/>
          </p:nvSpPr>
          <p:spPr>
            <a:xfrm>
              <a:off x="3456297" y="1920208"/>
              <a:ext cx="427196" cy="1302484"/>
            </a:xfrm>
            <a:custGeom>
              <a:avLst/>
              <a:gdLst/>
              <a:ahLst/>
              <a:cxnLst/>
              <a:rect l="l" t="t" r="r" b="b"/>
              <a:pathLst>
                <a:path w="7495" h="20879" extrusionOk="0">
                  <a:moveTo>
                    <a:pt x="1630" y="1"/>
                  </a:moveTo>
                  <a:cubicBezTo>
                    <a:pt x="1605" y="6768"/>
                    <a:pt x="828" y="13610"/>
                    <a:pt x="1" y="20352"/>
                  </a:cubicBezTo>
                  <a:cubicBezTo>
                    <a:pt x="1605" y="20427"/>
                    <a:pt x="3234" y="20628"/>
                    <a:pt x="4813" y="20878"/>
                  </a:cubicBezTo>
                  <a:cubicBezTo>
                    <a:pt x="5665" y="14187"/>
                    <a:pt x="6267" y="7470"/>
                    <a:pt x="7495" y="803"/>
                  </a:cubicBezTo>
                  <a:lnTo>
                    <a:pt x="7495" y="803"/>
                  </a:lnTo>
                  <a:cubicBezTo>
                    <a:pt x="7478" y="803"/>
                    <a:pt x="7461" y="814"/>
                    <a:pt x="7445" y="814"/>
                  </a:cubicBezTo>
                  <a:cubicBezTo>
                    <a:pt x="7436" y="814"/>
                    <a:pt x="7428" y="811"/>
                    <a:pt x="7419" y="803"/>
                  </a:cubicBezTo>
                  <a:cubicBezTo>
                    <a:pt x="6517" y="678"/>
                    <a:pt x="5665" y="402"/>
                    <a:pt x="4763" y="277"/>
                  </a:cubicBezTo>
                  <a:cubicBezTo>
                    <a:pt x="3735" y="126"/>
                    <a:pt x="2708" y="76"/>
                    <a:pt x="1680" y="1"/>
                  </a:cubicBezTo>
                  <a:close/>
                </a:path>
              </a:pathLst>
            </a:custGeom>
            <a:solidFill>
              <a:srgbClr val="E0E0E0">
                <a:alpha val="633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 name="Google Shape;2010;p69"/>
            <p:cNvSpPr/>
            <p:nvPr/>
          </p:nvSpPr>
          <p:spPr>
            <a:xfrm>
              <a:off x="3443472" y="1907731"/>
              <a:ext cx="454327" cy="1325503"/>
            </a:xfrm>
            <a:custGeom>
              <a:avLst/>
              <a:gdLst/>
              <a:ahLst/>
              <a:cxnLst/>
              <a:rect l="l" t="t" r="r" b="b"/>
              <a:pathLst>
                <a:path w="7971" h="21248" extrusionOk="0">
                  <a:moveTo>
                    <a:pt x="2077" y="442"/>
                  </a:moveTo>
                  <a:lnTo>
                    <a:pt x="3334" y="527"/>
                  </a:lnTo>
                  <a:cubicBezTo>
                    <a:pt x="3810" y="552"/>
                    <a:pt x="4311" y="602"/>
                    <a:pt x="4787" y="677"/>
                  </a:cubicBezTo>
                  <a:cubicBezTo>
                    <a:pt x="5264" y="727"/>
                    <a:pt x="5740" y="828"/>
                    <a:pt x="6216" y="953"/>
                  </a:cubicBezTo>
                  <a:lnTo>
                    <a:pt x="6943" y="1103"/>
                  </a:lnTo>
                  <a:lnTo>
                    <a:pt x="7319" y="1178"/>
                  </a:lnTo>
                  <a:lnTo>
                    <a:pt x="7452" y="1212"/>
                  </a:lnTo>
                  <a:lnTo>
                    <a:pt x="7452" y="1212"/>
                  </a:lnTo>
                  <a:cubicBezTo>
                    <a:pt x="7167" y="2790"/>
                    <a:pt x="6906" y="4389"/>
                    <a:pt x="6667" y="5965"/>
                  </a:cubicBezTo>
                  <a:cubicBezTo>
                    <a:pt x="6416" y="7645"/>
                    <a:pt x="6191" y="9324"/>
                    <a:pt x="5990" y="11003"/>
                  </a:cubicBezTo>
                  <a:lnTo>
                    <a:pt x="5414" y="16016"/>
                  </a:lnTo>
                  <a:lnTo>
                    <a:pt x="5138" y="18547"/>
                  </a:lnTo>
                  <a:lnTo>
                    <a:pt x="4988" y="19800"/>
                  </a:lnTo>
                  <a:cubicBezTo>
                    <a:pt x="4938" y="20151"/>
                    <a:pt x="4938" y="20527"/>
                    <a:pt x="4913" y="20903"/>
                  </a:cubicBezTo>
                  <a:cubicBezTo>
                    <a:pt x="4862" y="20878"/>
                    <a:pt x="4812" y="20828"/>
                    <a:pt x="4762" y="20828"/>
                  </a:cubicBezTo>
                  <a:lnTo>
                    <a:pt x="4461" y="20778"/>
                  </a:lnTo>
                  <a:lnTo>
                    <a:pt x="3860" y="20702"/>
                  </a:lnTo>
                  <a:lnTo>
                    <a:pt x="2657" y="20527"/>
                  </a:lnTo>
                  <a:cubicBezTo>
                    <a:pt x="1930" y="20436"/>
                    <a:pt x="1203" y="20386"/>
                    <a:pt x="458" y="20341"/>
                  </a:cubicBezTo>
                  <a:lnTo>
                    <a:pt x="458" y="20341"/>
                  </a:lnTo>
                  <a:cubicBezTo>
                    <a:pt x="670" y="18717"/>
                    <a:pt x="861" y="17115"/>
                    <a:pt x="1028" y="15489"/>
                  </a:cubicBezTo>
                  <a:cubicBezTo>
                    <a:pt x="1128" y="14662"/>
                    <a:pt x="1228" y="13810"/>
                    <a:pt x="1279" y="12958"/>
                  </a:cubicBezTo>
                  <a:cubicBezTo>
                    <a:pt x="1304" y="12106"/>
                    <a:pt x="1379" y="11254"/>
                    <a:pt x="1479" y="10402"/>
                  </a:cubicBezTo>
                  <a:cubicBezTo>
                    <a:pt x="1629" y="8722"/>
                    <a:pt x="1780" y="7018"/>
                    <a:pt x="1905" y="5314"/>
                  </a:cubicBezTo>
                  <a:cubicBezTo>
                    <a:pt x="2001" y="3690"/>
                    <a:pt x="2051" y="2066"/>
                    <a:pt x="2077" y="442"/>
                  </a:cubicBezTo>
                  <a:close/>
                  <a:moveTo>
                    <a:pt x="1855" y="0"/>
                  </a:moveTo>
                  <a:cubicBezTo>
                    <a:pt x="1755" y="0"/>
                    <a:pt x="1654" y="76"/>
                    <a:pt x="1654" y="201"/>
                  </a:cubicBezTo>
                  <a:cubicBezTo>
                    <a:pt x="1654" y="1905"/>
                    <a:pt x="1579" y="3610"/>
                    <a:pt x="1504" y="5289"/>
                  </a:cubicBezTo>
                  <a:cubicBezTo>
                    <a:pt x="1429" y="6993"/>
                    <a:pt x="1354" y="8697"/>
                    <a:pt x="1203" y="10376"/>
                  </a:cubicBezTo>
                  <a:cubicBezTo>
                    <a:pt x="1128" y="11229"/>
                    <a:pt x="1053" y="12081"/>
                    <a:pt x="903" y="12908"/>
                  </a:cubicBezTo>
                  <a:cubicBezTo>
                    <a:pt x="777" y="13760"/>
                    <a:pt x="702" y="14612"/>
                    <a:pt x="602" y="15439"/>
                  </a:cubicBezTo>
                  <a:cubicBezTo>
                    <a:pt x="426" y="17143"/>
                    <a:pt x="226" y="18823"/>
                    <a:pt x="0" y="20502"/>
                  </a:cubicBezTo>
                  <a:lnTo>
                    <a:pt x="0" y="20527"/>
                  </a:lnTo>
                  <a:cubicBezTo>
                    <a:pt x="0" y="20652"/>
                    <a:pt x="101" y="20752"/>
                    <a:pt x="201" y="20752"/>
                  </a:cubicBezTo>
                  <a:cubicBezTo>
                    <a:pt x="1003" y="20803"/>
                    <a:pt x="1805" y="20878"/>
                    <a:pt x="2607" y="20953"/>
                  </a:cubicBezTo>
                  <a:lnTo>
                    <a:pt x="3810" y="21103"/>
                  </a:lnTo>
                  <a:lnTo>
                    <a:pt x="4411" y="21179"/>
                  </a:lnTo>
                  <a:lnTo>
                    <a:pt x="4712" y="21229"/>
                  </a:lnTo>
                  <a:cubicBezTo>
                    <a:pt x="4787" y="21241"/>
                    <a:pt x="4862" y="21247"/>
                    <a:pt x="4938" y="21247"/>
                  </a:cubicBezTo>
                  <a:cubicBezTo>
                    <a:pt x="5013" y="21247"/>
                    <a:pt x="5088" y="21241"/>
                    <a:pt x="5163" y="21229"/>
                  </a:cubicBezTo>
                  <a:cubicBezTo>
                    <a:pt x="5238" y="20778"/>
                    <a:pt x="5339" y="20301"/>
                    <a:pt x="5389" y="19850"/>
                  </a:cubicBezTo>
                  <a:lnTo>
                    <a:pt x="5564" y="18597"/>
                  </a:lnTo>
                  <a:lnTo>
                    <a:pt x="5865" y="16066"/>
                  </a:lnTo>
                  <a:lnTo>
                    <a:pt x="6492" y="11053"/>
                  </a:lnTo>
                  <a:cubicBezTo>
                    <a:pt x="6717" y="9374"/>
                    <a:pt x="6918" y="7720"/>
                    <a:pt x="7143" y="6041"/>
                  </a:cubicBezTo>
                  <a:cubicBezTo>
                    <a:pt x="7394" y="4386"/>
                    <a:pt x="7644" y="2707"/>
                    <a:pt x="7945" y="1053"/>
                  </a:cubicBezTo>
                  <a:cubicBezTo>
                    <a:pt x="7970" y="1028"/>
                    <a:pt x="7970" y="1028"/>
                    <a:pt x="7970" y="1003"/>
                  </a:cubicBezTo>
                  <a:cubicBezTo>
                    <a:pt x="7945" y="878"/>
                    <a:pt x="7845" y="777"/>
                    <a:pt x="7720" y="777"/>
                  </a:cubicBezTo>
                  <a:lnTo>
                    <a:pt x="7594" y="777"/>
                  </a:lnTo>
                  <a:lnTo>
                    <a:pt x="7394" y="752"/>
                  </a:lnTo>
                  <a:lnTo>
                    <a:pt x="7043" y="677"/>
                  </a:lnTo>
                  <a:lnTo>
                    <a:pt x="6316" y="502"/>
                  </a:lnTo>
                  <a:cubicBezTo>
                    <a:pt x="5840" y="401"/>
                    <a:pt x="5339" y="301"/>
                    <a:pt x="4837" y="226"/>
                  </a:cubicBezTo>
                  <a:cubicBezTo>
                    <a:pt x="4361" y="176"/>
                    <a:pt x="3860" y="126"/>
                    <a:pt x="3359" y="76"/>
                  </a:cubicBezTo>
                  <a:lnTo>
                    <a:pt x="1855" y="0"/>
                  </a:lnTo>
                  <a:close/>
                </a:path>
              </a:pathLst>
            </a:custGeom>
            <a:solidFill>
              <a:srgbClr val="1C1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11" name="Google Shape;2011;p69"/>
          <p:cNvGrpSpPr/>
          <p:nvPr/>
        </p:nvGrpSpPr>
        <p:grpSpPr>
          <a:xfrm rot="-1845096">
            <a:off x="5440226" y="3235953"/>
            <a:ext cx="391003" cy="1284199"/>
            <a:chOff x="1276425" y="1928068"/>
            <a:chExt cx="378577" cy="1391130"/>
          </a:xfrm>
        </p:grpSpPr>
        <p:sp>
          <p:nvSpPr>
            <p:cNvPr id="2012" name="Google Shape;2012;p69"/>
            <p:cNvSpPr/>
            <p:nvPr/>
          </p:nvSpPr>
          <p:spPr>
            <a:xfrm>
              <a:off x="1282125" y="1942105"/>
              <a:ext cx="360053" cy="1366551"/>
            </a:xfrm>
            <a:custGeom>
              <a:avLst/>
              <a:gdLst/>
              <a:ahLst/>
              <a:cxnLst/>
              <a:rect l="l" t="t" r="r" b="b"/>
              <a:pathLst>
                <a:path w="6317" h="21906" extrusionOk="0">
                  <a:moveTo>
                    <a:pt x="6015" y="1"/>
                  </a:moveTo>
                  <a:cubicBezTo>
                    <a:pt x="4303" y="188"/>
                    <a:pt x="2548" y="354"/>
                    <a:pt x="830" y="354"/>
                  </a:cubicBezTo>
                  <a:cubicBezTo>
                    <a:pt x="712" y="354"/>
                    <a:pt x="594" y="353"/>
                    <a:pt x="477" y="352"/>
                  </a:cubicBezTo>
                  <a:lnTo>
                    <a:pt x="477" y="352"/>
                  </a:lnTo>
                  <a:cubicBezTo>
                    <a:pt x="602" y="7394"/>
                    <a:pt x="0" y="14437"/>
                    <a:pt x="151" y="21505"/>
                  </a:cubicBezTo>
                  <a:cubicBezTo>
                    <a:pt x="1078" y="21505"/>
                    <a:pt x="2005" y="21580"/>
                    <a:pt x="2908" y="21655"/>
                  </a:cubicBezTo>
                  <a:cubicBezTo>
                    <a:pt x="3810" y="21730"/>
                    <a:pt x="4762" y="21730"/>
                    <a:pt x="5639" y="21906"/>
                  </a:cubicBezTo>
                  <a:cubicBezTo>
                    <a:pt x="5840" y="18297"/>
                    <a:pt x="6015" y="14713"/>
                    <a:pt x="6066" y="11104"/>
                  </a:cubicBezTo>
                  <a:cubicBezTo>
                    <a:pt x="6091" y="9174"/>
                    <a:pt x="6091" y="7269"/>
                    <a:pt x="6091" y="5364"/>
                  </a:cubicBezTo>
                  <a:cubicBezTo>
                    <a:pt x="6091" y="4663"/>
                    <a:pt x="6066" y="3961"/>
                    <a:pt x="6066" y="3259"/>
                  </a:cubicBezTo>
                  <a:cubicBezTo>
                    <a:pt x="6066" y="2983"/>
                    <a:pt x="6316" y="452"/>
                    <a:pt x="6316" y="1"/>
                  </a:cubicBezTo>
                  <a:lnTo>
                    <a:pt x="6316" y="1"/>
                  </a:lnTo>
                  <a:cubicBezTo>
                    <a:pt x="6296" y="42"/>
                    <a:pt x="6259" y="83"/>
                    <a:pt x="6218" y="83"/>
                  </a:cubicBezTo>
                  <a:cubicBezTo>
                    <a:pt x="6209" y="83"/>
                    <a:pt x="6200" y="81"/>
                    <a:pt x="6191" y="76"/>
                  </a:cubicBezTo>
                  <a:cubicBezTo>
                    <a:pt x="6141" y="76"/>
                    <a:pt x="6116" y="76"/>
                    <a:pt x="6066" y="51"/>
                  </a:cubicBezTo>
                  <a:cubicBezTo>
                    <a:pt x="6040" y="51"/>
                    <a:pt x="6015" y="26"/>
                    <a:pt x="6015" y="1"/>
                  </a:cubicBezTo>
                  <a:close/>
                </a:path>
              </a:pathLst>
            </a:custGeom>
            <a:solidFill>
              <a:srgbClr val="E0E0E0">
                <a:alpha val="633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 name="Google Shape;2013;p69"/>
            <p:cNvSpPr/>
            <p:nvPr/>
          </p:nvSpPr>
          <p:spPr>
            <a:xfrm>
              <a:off x="1276425" y="1928068"/>
              <a:ext cx="378577" cy="1391130"/>
            </a:xfrm>
            <a:custGeom>
              <a:avLst/>
              <a:gdLst/>
              <a:ahLst/>
              <a:cxnLst/>
              <a:rect l="l" t="t" r="r" b="b"/>
              <a:pathLst>
                <a:path w="6642" h="22300" extrusionOk="0">
                  <a:moveTo>
                    <a:pt x="6248" y="58"/>
                  </a:moveTo>
                  <a:lnTo>
                    <a:pt x="6248" y="58"/>
                  </a:lnTo>
                  <a:cubicBezTo>
                    <a:pt x="6262" y="64"/>
                    <a:pt x="6270" y="73"/>
                    <a:pt x="6268" y="73"/>
                  </a:cubicBezTo>
                  <a:cubicBezTo>
                    <a:pt x="6266" y="73"/>
                    <a:pt x="6260" y="69"/>
                    <a:pt x="6248" y="58"/>
                  </a:cubicBezTo>
                  <a:close/>
                  <a:moveTo>
                    <a:pt x="6046" y="462"/>
                  </a:moveTo>
                  <a:cubicBezTo>
                    <a:pt x="6073" y="478"/>
                    <a:pt x="6105" y="493"/>
                    <a:pt x="6140" y="502"/>
                  </a:cubicBezTo>
                  <a:lnTo>
                    <a:pt x="6090" y="502"/>
                  </a:lnTo>
                  <a:lnTo>
                    <a:pt x="6173" y="518"/>
                  </a:lnTo>
                  <a:lnTo>
                    <a:pt x="6173" y="518"/>
                  </a:lnTo>
                  <a:cubicBezTo>
                    <a:pt x="6120" y="1295"/>
                    <a:pt x="6032" y="2124"/>
                    <a:pt x="5965" y="2933"/>
                  </a:cubicBezTo>
                  <a:lnTo>
                    <a:pt x="5940" y="3284"/>
                  </a:lnTo>
                  <a:lnTo>
                    <a:pt x="5940" y="3484"/>
                  </a:lnTo>
                  <a:lnTo>
                    <a:pt x="5940" y="3659"/>
                  </a:lnTo>
                  <a:lnTo>
                    <a:pt x="5940" y="4336"/>
                  </a:lnTo>
                  <a:lnTo>
                    <a:pt x="5940" y="5715"/>
                  </a:lnTo>
                  <a:cubicBezTo>
                    <a:pt x="5940" y="7519"/>
                    <a:pt x="5890" y="9349"/>
                    <a:pt x="5915" y="11178"/>
                  </a:cubicBezTo>
                  <a:lnTo>
                    <a:pt x="5739" y="16542"/>
                  </a:lnTo>
                  <a:lnTo>
                    <a:pt x="5614" y="21955"/>
                  </a:lnTo>
                  <a:cubicBezTo>
                    <a:pt x="5589" y="21930"/>
                    <a:pt x="5614" y="21905"/>
                    <a:pt x="5589" y="21905"/>
                  </a:cubicBezTo>
                  <a:lnTo>
                    <a:pt x="5439" y="21855"/>
                  </a:lnTo>
                  <a:lnTo>
                    <a:pt x="5088" y="21805"/>
                  </a:lnTo>
                  <a:cubicBezTo>
                    <a:pt x="4837" y="21780"/>
                    <a:pt x="4612" y="21755"/>
                    <a:pt x="4386" y="21755"/>
                  </a:cubicBezTo>
                  <a:lnTo>
                    <a:pt x="3008" y="21655"/>
                  </a:lnTo>
                  <a:lnTo>
                    <a:pt x="471" y="21516"/>
                  </a:lnTo>
                  <a:lnTo>
                    <a:pt x="471" y="21516"/>
                  </a:lnTo>
                  <a:cubicBezTo>
                    <a:pt x="428" y="19833"/>
                    <a:pt x="452" y="18149"/>
                    <a:pt x="476" y="16441"/>
                  </a:cubicBezTo>
                  <a:cubicBezTo>
                    <a:pt x="551" y="14687"/>
                    <a:pt x="426" y="12933"/>
                    <a:pt x="526" y="11153"/>
                  </a:cubicBezTo>
                  <a:lnTo>
                    <a:pt x="752" y="5865"/>
                  </a:lnTo>
                  <a:cubicBezTo>
                    <a:pt x="800" y="4185"/>
                    <a:pt x="825" y="2483"/>
                    <a:pt x="805" y="802"/>
                  </a:cubicBezTo>
                  <a:lnTo>
                    <a:pt x="805" y="802"/>
                  </a:lnTo>
                  <a:cubicBezTo>
                    <a:pt x="2552" y="790"/>
                    <a:pt x="4299" y="649"/>
                    <a:pt x="6046" y="462"/>
                  </a:cubicBezTo>
                  <a:close/>
                  <a:moveTo>
                    <a:pt x="6090" y="0"/>
                  </a:moveTo>
                  <a:cubicBezTo>
                    <a:pt x="4261" y="201"/>
                    <a:pt x="2406" y="376"/>
                    <a:pt x="577" y="376"/>
                  </a:cubicBezTo>
                  <a:cubicBezTo>
                    <a:pt x="451" y="376"/>
                    <a:pt x="376" y="451"/>
                    <a:pt x="376" y="577"/>
                  </a:cubicBezTo>
                  <a:cubicBezTo>
                    <a:pt x="401" y="2331"/>
                    <a:pt x="376" y="4111"/>
                    <a:pt x="351" y="5865"/>
                  </a:cubicBezTo>
                  <a:cubicBezTo>
                    <a:pt x="351" y="7619"/>
                    <a:pt x="301" y="9399"/>
                    <a:pt x="276" y="11153"/>
                  </a:cubicBezTo>
                  <a:cubicBezTo>
                    <a:pt x="251" y="12908"/>
                    <a:pt x="25" y="14662"/>
                    <a:pt x="50" y="16441"/>
                  </a:cubicBezTo>
                  <a:cubicBezTo>
                    <a:pt x="0" y="18196"/>
                    <a:pt x="0" y="19975"/>
                    <a:pt x="25" y="21730"/>
                  </a:cubicBezTo>
                  <a:cubicBezTo>
                    <a:pt x="25" y="21855"/>
                    <a:pt x="125" y="21955"/>
                    <a:pt x="251" y="21955"/>
                  </a:cubicBezTo>
                  <a:lnTo>
                    <a:pt x="2983" y="22106"/>
                  </a:lnTo>
                  <a:lnTo>
                    <a:pt x="4361" y="22181"/>
                  </a:lnTo>
                  <a:cubicBezTo>
                    <a:pt x="4587" y="22181"/>
                    <a:pt x="4812" y="22206"/>
                    <a:pt x="5038" y="22231"/>
                  </a:cubicBezTo>
                  <a:lnTo>
                    <a:pt x="5363" y="22256"/>
                  </a:lnTo>
                  <a:lnTo>
                    <a:pt x="5539" y="22281"/>
                  </a:lnTo>
                  <a:cubicBezTo>
                    <a:pt x="5589" y="22294"/>
                    <a:pt x="5645" y="22300"/>
                    <a:pt x="5702" y="22300"/>
                  </a:cubicBezTo>
                  <a:cubicBezTo>
                    <a:pt x="5758" y="22300"/>
                    <a:pt x="5815" y="22294"/>
                    <a:pt x="5865" y="22281"/>
                  </a:cubicBezTo>
                  <a:cubicBezTo>
                    <a:pt x="6065" y="18622"/>
                    <a:pt x="6266" y="14888"/>
                    <a:pt x="6416" y="11178"/>
                  </a:cubicBezTo>
                  <a:cubicBezTo>
                    <a:pt x="6441" y="9349"/>
                    <a:pt x="6416" y="7519"/>
                    <a:pt x="6441" y="5690"/>
                  </a:cubicBezTo>
                  <a:lnTo>
                    <a:pt x="6416" y="4336"/>
                  </a:lnTo>
                  <a:lnTo>
                    <a:pt x="6416" y="3634"/>
                  </a:lnTo>
                  <a:lnTo>
                    <a:pt x="6416" y="3484"/>
                  </a:lnTo>
                  <a:lnTo>
                    <a:pt x="6416" y="3334"/>
                  </a:lnTo>
                  <a:lnTo>
                    <a:pt x="6441" y="2983"/>
                  </a:lnTo>
                  <a:cubicBezTo>
                    <a:pt x="6514" y="2081"/>
                    <a:pt x="6611" y="1227"/>
                    <a:pt x="6639" y="306"/>
                  </a:cubicBezTo>
                  <a:lnTo>
                    <a:pt x="6639" y="306"/>
                  </a:lnTo>
                  <a:cubicBezTo>
                    <a:pt x="6640" y="304"/>
                    <a:pt x="6641" y="303"/>
                    <a:pt x="6642" y="301"/>
                  </a:cubicBezTo>
                  <a:lnTo>
                    <a:pt x="6640" y="301"/>
                  </a:lnTo>
                  <a:lnTo>
                    <a:pt x="6640" y="301"/>
                  </a:lnTo>
                  <a:cubicBezTo>
                    <a:pt x="6640" y="276"/>
                    <a:pt x="6641" y="251"/>
                    <a:pt x="6642" y="226"/>
                  </a:cubicBezTo>
                  <a:lnTo>
                    <a:pt x="6191" y="176"/>
                  </a:lnTo>
                  <a:cubicBezTo>
                    <a:pt x="6216" y="75"/>
                    <a:pt x="6266" y="75"/>
                    <a:pt x="6316" y="75"/>
                  </a:cubicBezTo>
                  <a:lnTo>
                    <a:pt x="6341" y="75"/>
                  </a:lnTo>
                  <a:lnTo>
                    <a:pt x="6241" y="50"/>
                  </a:lnTo>
                  <a:cubicBezTo>
                    <a:pt x="6216" y="25"/>
                    <a:pt x="6140" y="0"/>
                    <a:pt x="6090" y="0"/>
                  </a:cubicBezTo>
                  <a:close/>
                </a:path>
              </a:pathLst>
            </a:custGeom>
            <a:solidFill>
              <a:srgbClr val="1C1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14" name="Google Shape;2014;p69"/>
          <p:cNvGrpSpPr/>
          <p:nvPr/>
        </p:nvGrpSpPr>
        <p:grpSpPr>
          <a:xfrm rot="5400000">
            <a:off x="316678" y="797412"/>
            <a:ext cx="806657" cy="421744"/>
            <a:chOff x="1822875" y="1377000"/>
            <a:chExt cx="548075" cy="286550"/>
          </a:xfrm>
        </p:grpSpPr>
        <p:sp>
          <p:nvSpPr>
            <p:cNvPr id="2015" name="Google Shape;2015;p69"/>
            <p:cNvSpPr/>
            <p:nvPr/>
          </p:nvSpPr>
          <p:spPr>
            <a:xfrm>
              <a:off x="1822875" y="1402500"/>
              <a:ext cx="163425" cy="251950"/>
            </a:xfrm>
            <a:custGeom>
              <a:avLst/>
              <a:gdLst/>
              <a:ahLst/>
              <a:cxnLst/>
              <a:rect l="l" t="t" r="r" b="b"/>
              <a:pathLst>
                <a:path w="6537" h="10078" extrusionOk="0">
                  <a:moveTo>
                    <a:pt x="849" y="1"/>
                  </a:moveTo>
                  <a:cubicBezTo>
                    <a:pt x="528" y="1"/>
                    <a:pt x="193" y="83"/>
                    <a:pt x="100" y="361"/>
                  </a:cubicBezTo>
                  <a:cubicBezTo>
                    <a:pt x="86" y="404"/>
                    <a:pt x="72" y="443"/>
                    <a:pt x="58" y="486"/>
                  </a:cubicBezTo>
                  <a:cubicBezTo>
                    <a:pt x="0" y="657"/>
                    <a:pt x="189" y="853"/>
                    <a:pt x="300" y="945"/>
                  </a:cubicBezTo>
                  <a:lnTo>
                    <a:pt x="300" y="949"/>
                  </a:lnTo>
                  <a:cubicBezTo>
                    <a:pt x="553" y="628"/>
                    <a:pt x="1445" y="589"/>
                    <a:pt x="1784" y="585"/>
                  </a:cubicBezTo>
                  <a:lnTo>
                    <a:pt x="1819" y="585"/>
                  </a:lnTo>
                  <a:cubicBezTo>
                    <a:pt x="2019" y="585"/>
                    <a:pt x="2215" y="593"/>
                    <a:pt x="2408" y="611"/>
                  </a:cubicBezTo>
                  <a:cubicBezTo>
                    <a:pt x="2247" y="322"/>
                    <a:pt x="1705" y="165"/>
                    <a:pt x="1466" y="97"/>
                  </a:cubicBezTo>
                  <a:cubicBezTo>
                    <a:pt x="1423" y="86"/>
                    <a:pt x="1381" y="76"/>
                    <a:pt x="1338" y="61"/>
                  </a:cubicBezTo>
                  <a:cubicBezTo>
                    <a:pt x="1213" y="29"/>
                    <a:pt x="1035" y="1"/>
                    <a:pt x="849" y="1"/>
                  </a:cubicBezTo>
                  <a:close/>
                  <a:moveTo>
                    <a:pt x="1160" y="1456"/>
                  </a:moveTo>
                  <a:cubicBezTo>
                    <a:pt x="1310" y="1538"/>
                    <a:pt x="1455" y="1612"/>
                    <a:pt x="1562" y="1684"/>
                  </a:cubicBezTo>
                  <a:cubicBezTo>
                    <a:pt x="2358" y="2190"/>
                    <a:pt x="3556" y="2668"/>
                    <a:pt x="4187" y="3360"/>
                  </a:cubicBezTo>
                  <a:cubicBezTo>
                    <a:pt x="4804" y="4037"/>
                    <a:pt x="4308" y="4405"/>
                    <a:pt x="3862" y="4989"/>
                  </a:cubicBezTo>
                  <a:cubicBezTo>
                    <a:pt x="3517" y="5446"/>
                    <a:pt x="3171" y="5899"/>
                    <a:pt x="2824" y="6351"/>
                  </a:cubicBezTo>
                  <a:cubicBezTo>
                    <a:pt x="2133" y="7260"/>
                    <a:pt x="1441" y="8170"/>
                    <a:pt x="749" y="9075"/>
                  </a:cubicBezTo>
                  <a:cubicBezTo>
                    <a:pt x="375" y="9571"/>
                    <a:pt x="1423" y="10078"/>
                    <a:pt x="2190" y="10078"/>
                  </a:cubicBezTo>
                  <a:cubicBezTo>
                    <a:pt x="2472" y="10078"/>
                    <a:pt x="2714" y="10010"/>
                    <a:pt x="2835" y="9849"/>
                  </a:cubicBezTo>
                  <a:cubicBezTo>
                    <a:pt x="3759" y="8641"/>
                    <a:pt x="4679" y="7428"/>
                    <a:pt x="5602" y="6220"/>
                  </a:cubicBezTo>
                  <a:cubicBezTo>
                    <a:pt x="5838" y="5909"/>
                    <a:pt x="6237" y="5520"/>
                    <a:pt x="6537" y="5107"/>
                  </a:cubicBezTo>
                  <a:lnTo>
                    <a:pt x="6537" y="5107"/>
                  </a:lnTo>
                  <a:cubicBezTo>
                    <a:pt x="6351" y="5278"/>
                    <a:pt x="6166" y="5435"/>
                    <a:pt x="6012" y="5585"/>
                  </a:cubicBezTo>
                  <a:cubicBezTo>
                    <a:pt x="4939" y="6636"/>
                    <a:pt x="4044" y="7828"/>
                    <a:pt x="3263" y="9111"/>
                  </a:cubicBezTo>
                  <a:cubicBezTo>
                    <a:pt x="3078" y="9414"/>
                    <a:pt x="2365" y="9546"/>
                    <a:pt x="1797" y="9546"/>
                  </a:cubicBezTo>
                  <a:cubicBezTo>
                    <a:pt x="1334" y="9546"/>
                    <a:pt x="967" y="9461"/>
                    <a:pt x="1060" y="9307"/>
                  </a:cubicBezTo>
                  <a:cubicBezTo>
                    <a:pt x="2040" y="7692"/>
                    <a:pt x="3217" y="6391"/>
                    <a:pt x="4536" y="5061"/>
                  </a:cubicBezTo>
                  <a:cubicBezTo>
                    <a:pt x="5546" y="4037"/>
                    <a:pt x="4832" y="3460"/>
                    <a:pt x="3912" y="2764"/>
                  </a:cubicBezTo>
                  <a:cubicBezTo>
                    <a:pt x="3081" y="2133"/>
                    <a:pt x="2197" y="1569"/>
                    <a:pt x="1160" y="1456"/>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 name="Google Shape;2016;p69"/>
            <p:cNvSpPr/>
            <p:nvPr/>
          </p:nvSpPr>
          <p:spPr>
            <a:xfrm>
              <a:off x="1824750" y="1417750"/>
              <a:ext cx="188550" cy="112450"/>
            </a:xfrm>
            <a:custGeom>
              <a:avLst/>
              <a:gdLst/>
              <a:ahLst/>
              <a:cxnLst/>
              <a:rect l="l" t="t" r="r" b="b"/>
              <a:pathLst>
                <a:path w="7542" h="4498" extrusionOk="0">
                  <a:moveTo>
                    <a:pt x="225" y="339"/>
                  </a:moveTo>
                  <a:cubicBezTo>
                    <a:pt x="215" y="353"/>
                    <a:pt x="203" y="371"/>
                    <a:pt x="193" y="389"/>
                  </a:cubicBezTo>
                  <a:cubicBezTo>
                    <a:pt x="1" y="750"/>
                    <a:pt x="286" y="824"/>
                    <a:pt x="674" y="824"/>
                  </a:cubicBezTo>
                  <a:lnTo>
                    <a:pt x="707" y="824"/>
                  </a:lnTo>
                  <a:cubicBezTo>
                    <a:pt x="835" y="824"/>
                    <a:pt x="960" y="831"/>
                    <a:pt x="1085" y="846"/>
                  </a:cubicBezTo>
                  <a:cubicBezTo>
                    <a:pt x="945" y="767"/>
                    <a:pt x="796" y="685"/>
                    <a:pt x="660" y="592"/>
                  </a:cubicBezTo>
                  <a:cubicBezTo>
                    <a:pt x="521" y="546"/>
                    <a:pt x="404" y="489"/>
                    <a:pt x="321" y="421"/>
                  </a:cubicBezTo>
                  <a:cubicBezTo>
                    <a:pt x="289" y="393"/>
                    <a:pt x="257" y="365"/>
                    <a:pt x="225" y="339"/>
                  </a:cubicBezTo>
                  <a:close/>
                  <a:moveTo>
                    <a:pt x="2333" y="1"/>
                  </a:moveTo>
                  <a:lnTo>
                    <a:pt x="2333" y="1"/>
                  </a:lnTo>
                  <a:cubicBezTo>
                    <a:pt x="2347" y="26"/>
                    <a:pt x="2357" y="54"/>
                    <a:pt x="2364" y="82"/>
                  </a:cubicBezTo>
                  <a:cubicBezTo>
                    <a:pt x="3395" y="739"/>
                    <a:pt x="4426" y="1395"/>
                    <a:pt x="5449" y="2055"/>
                  </a:cubicBezTo>
                  <a:cubicBezTo>
                    <a:pt x="5937" y="2368"/>
                    <a:pt x="6814" y="2786"/>
                    <a:pt x="6865" y="3467"/>
                  </a:cubicBezTo>
                  <a:cubicBezTo>
                    <a:pt x="6886" y="3805"/>
                    <a:pt x="6707" y="4158"/>
                    <a:pt x="6462" y="4497"/>
                  </a:cubicBezTo>
                  <a:cubicBezTo>
                    <a:pt x="7003" y="3997"/>
                    <a:pt x="7542" y="3403"/>
                    <a:pt x="7189" y="2685"/>
                  </a:cubicBezTo>
                  <a:cubicBezTo>
                    <a:pt x="6797" y="1894"/>
                    <a:pt x="5556" y="1209"/>
                    <a:pt x="4821" y="788"/>
                  </a:cubicBezTo>
                  <a:cubicBezTo>
                    <a:pt x="4023" y="329"/>
                    <a:pt x="3210" y="75"/>
                    <a:pt x="23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 name="Google Shape;2017;p69"/>
            <p:cNvSpPr/>
            <p:nvPr/>
          </p:nvSpPr>
          <p:spPr>
            <a:xfrm>
              <a:off x="1830350" y="1417125"/>
              <a:ext cx="166575" cy="224050"/>
            </a:xfrm>
            <a:custGeom>
              <a:avLst/>
              <a:gdLst/>
              <a:ahLst/>
              <a:cxnLst/>
              <a:rect l="l" t="t" r="r" b="b"/>
              <a:pathLst>
                <a:path w="6663" h="8962" extrusionOk="0">
                  <a:moveTo>
                    <a:pt x="1485" y="0"/>
                  </a:moveTo>
                  <a:cubicBezTo>
                    <a:pt x="1146" y="4"/>
                    <a:pt x="254" y="43"/>
                    <a:pt x="1" y="364"/>
                  </a:cubicBezTo>
                  <a:cubicBezTo>
                    <a:pt x="33" y="390"/>
                    <a:pt x="65" y="418"/>
                    <a:pt x="97" y="446"/>
                  </a:cubicBezTo>
                  <a:cubicBezTo>
                    <a:pt x="180" y="514"/>
                    <a:pt x="297" y="571"/>
                    <a:pt x="436" y="617"/>
                  </a:cubicBezTo>
                  <a:cubicBezTo>
                    <a:pt x="572" y="710"/>
                    <a:pt x="721" y="792"/>
                    <a:pt x="861" y="871"/>
                  </a:cubicBezTo>
                  <a:cubicBezTo>
                    <a:pt x="1898" y="984"/>
                    <a:pt x="2782" y="1548"/>
                    <a:pt x="3613" y="2179"/>
                  </a:cubicBezTo>
                  <a:cubicBezTo>
                    <a:pt x="4533" y="2875"/>
                    <a:pt x="5247" y="3452"/>
                    <a:pt x="4237" y="4476"/>
                  </a:cubicBezTo>
                  <a:cubicBezTo>
                    <a:pt x="2918" y="5806"/>
                    <a:pt x="1741" y="7107"/>
                    <a:pt x="761" y="8722"/>
                  </a:cubicBezTo>
                  <a:cubicBezTo>
                    <a:pt x="668" y="8876"/>
                    <a:pt x="1035" y="8961"/>
                    <a:pt x="1498" y="8961"/>
                  </a:cubicBezTo>
                  <a:cubicBezTo>
                    <a:pt x="2066" y="8961"/>
                    <a:pt x="2779" y="8829"/>
                    <a:pt x="2964" y="8526"/>
                  </a:cubicBezTo>
                  <a:cubicBezTo>
                    <a:pt x="3745" y="7243"/>
                    <a:pt x="4640" y="6051"/>
                    <a:pt x="5713" y="5000"/>
                  </a:cubicBezTo>
                  <a:cubicBezTo>
                    <a:pt x="5867" y="4850"/>
                    <a:pt x="6052" y="4693"/>
                    <a:pt x="6238" y="4522"/>
                  </a:cubicBezTo>
                  <a:cubicBezTo>
                    <a:pt x="6483" y="4183"/>
                    <a:pt x="6662" y="3830"/>
                    <a:pt x="6641" y="3492"/>
                  </a:cubicBezTo>
                  <a:cubicBezTo>
                    <a:pt x="6590" y="2811"/>
                    <a:pt x="5713" y="2393"/>
                    <a:pt x="5225" y="2080"/>
                  </a:cubicBezTo>
                  <a:cubicBezTo>
                    <a:pt x="4202" y="1420"/>
                    <a:pt x="3171" y="764"/>
                    <a:pt x="2140" y="107"/>
                  </a:cubicBezTo>
                  <a:cubicBezTo>
                    <a:pt x="2133" y="79"/>
                    <a:pt x="2123" y="51"/>
                    <a:pt x="2109" y="26"/>
                  </a:cubicBezTo>
                  <a:cubicBezTo>
                    <a:pt x="1916" y="8"/>
                    <a:pt x="1720" y="0"/>
                    <a:pt x="15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 name="Google Shape;2018;p69"/>
            <p:cNvSpPr/>
            <p:nvPr/>
          </p:nvSpPr>
          <p:spPr>
            <a:xfrm>
              <a:off x="1983600" y="1387975"/>
              <a:ext cx="118150" cy="230725"/>
            </a:xfrm>
            <a:custGeom>
              <a:avLst/>
              <a:gdLst/>
              <a:ahLst/>
              <a:cxnLst/>
              <a:rect l="l" t="t" r="r" b="b"/>
              <a:pathLst>
                <a:path w="4726" h="9229" extrusionOk="0">
                  <a:moveTo>
                    <a:pt x="425" y="1"/>
                  </a:moveTo>
                  <a:cubicBezTo>
                    <a:pt x="236" y="1"/>
                    <a:pt x="315" y="336"/>
                    <a:pt x="489" y="700"/>
                  </a:cubicBezTo>
                  <a:cubicBezTo>
                    <a:pt x="521" y="478"/>
                    <a:pt x="610" y="282"/>
                    <a:pt x="738" y="144"/>
                  </a:cubicBezTo>
                  <a:cubicBezTo>
                    <a:pt x="596" y="43"/>
                    <a:pt x="493" y="1"/>
                    <a:pt x="425" y="1"/>
                  </a:cubicBezTo>
                  <a:close/>
                  <a:moveTo>
                    <a:pt x="3781" y="4408"/>
                  </a:moveTo>
                  <a:cubicBezTo>
                    <a:pt x="3246" y="4961"/>
                    <a:pt x="2433" y="5588"/>
                    <a:pt x="2236" y="5787"/>
                  </a:cubicBezTo>
                  <a:cubicBezTo>
                    <a:pt x="1534" y="6505"/>
                    <a:pt x="863" y="7247"/>
                    <a:pt x="211" y="8006"/>
                  </a:cubicBezTo>
                  <a:cubicBezTo>
                    <a:pt x="1" y="8248"/>
                    <a:pt x="304" y="8797"/>
                    <a:pt x="685" y="9229"/>
                  </a:cubicBezTo>
                  <a:cubicBezTo>
                    <a:pt x="721" y="9172"/>
                    <a:pt x="764" y="9118"/>
                    <a:pt x="814" y="9065"/>
                  </a:cubicBezTo>
                  <a:cubicBezTo>
                    <a:pt x="1556" y="8316"/>
                    <a:pt x="2297" y="7567"/>
                    <a:pt x="3042" y="6814"/>
                  </a:cubicBezTo>
                  <a:cubicBezTo>
                    <a:pt x="3438" y="6416"/>
                    <a:pt x="4329" y="5792"/>
                    <a:pt x="4726" y="5231"/>
                  </a:cubicBezTo>
                  <a:cubicBezTo>
                    <a:pt x="4469" y="4946"/>
                    <a:pt x="4115" y="4668"/>
                    <a:pt x="3781" y="4408"/>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 name="Google Shape;2019;p69"/>
            <p:cNvSpPr/>
            <p:nvPr/>
          </p:nvSpPr>
          <p:spPr>
            <a:xfrm>
              <a:off x="1989850" y="1386450"/>
              <a:ext cx="169475" cy="277100"/>
            </a:xfrm>
            <a:custGeom>
              <a:avLst/>
              <a:gdLst/>
              <a:ahLst/>
              <a:cxnLst/>
              <a:rect l="l" t="t" r="r" b="b"/>
              <a:pathLst>
                <a:path w="6779" h="11084" extrusionOk="0">
                  <a:moveTo>
                    <a:pt x="239" y="761"/>
                  </a:moveTo>
                  <a:lnTo>
                    <a:pt x="239" y="761"/>
                  </a:lnTo>
                  <a:cubicBezTo>
                    <a:pt x="186" y="1142"/>
                    <a:pt x="300" y="1591"/>
                    <a:pt x="660" y="1923"/>
                  </a:cubicBezTo>
                  <a:cubicBezTo>
                    <a:pt x="1377" y="2575"/>
                    <a:pt x="2090" y="3231"/>
                    <a:pt x="2803" y="3884"/>
                  </a:cubicBezTo>
                  <a:cubicBezTo>
                    <a:pt x="2992" y="4059"/>
                    <a:pt x="3256" y="4255"/>
                    <a:pt x="3531" y="4469"/>
                  </a:cubicBezTo>
                  <a:cubicBezTo>
                    <a:pt x="3698" y="4301"/>
                    <a:pt x="3837" y="4137"/>
                    <a:pt x="3926" y="3998"/>
                  </a:cubicBezTo>
                  <a:cubicBezTo>
                    <a:pt x="2927" y="3171"/>
                    <a:pt x="1854" y="2415"/>
                    <a:pt x="842" y="1620"/>
                  </a:cubicBezTo>
                  <a:cubicBezTo>
                    <a:pt x="653" y="1470"/>
                    <a:pt x="403" y="1103"/>
                    <a:pt x="239" y="761"/>
                  </a:cubicBezTo>
                  <a:close/>
                  <a:moveTo>
                    <a:pt x="945" y="1"/>
                  </a:moveTo>
                  <a:cubicBezTo>
                    <a:pt x="767" y="1"/>
                    <a:pt x="610" y="76"/>
                    <a:pt x="488" y="205"/>
                  </a:cubicBezTo>
                  <a:cubicBezTo>
                    <a:pt x="536" y="233"/>
                    <a:pt x="582" y="269"/>
                    <a:pt x="635" y="311"/>
                  </a:cubicBezTo>
                  <a:cubicBezTo>
                    <a:pt x="1737" y="1174"/>
                    <a:pt x="2860" y="2023"/>
                    <a:pt x="3944" y="2907"/>
                  </a:cubicBezTo>
                  <a:cubicBezTo>
                    <a:pt x="4568" y="3417"/>
                    <a:pt x="5413" y="4056"/>
                    <a:pt x="5570" y="4915"/>
                  </a:cubicBezTo>
                  <a:cubicBezTo>
                    <a:pt x="5738" y="5817"/>
                    <a:pt x="4700" y="6373"/>
                    <a:pt x="4126" y="6929"/>
                  </a:cubicBezTo>
                  <a:cubicBezTo>
                    <a:pt x="3167" y="7860"/>
                    <a:pt x="2261" y="8837"/>
                    <a:pt x="1391" y="9849"/>
                  </a:cubicBezTo>
                  <a:cubicBezTo>
                    <a:pt x="1362" y="9882"/>
                    <a:pt x="1327" y="9896"/>
                    <a:pt x="1280" y="9896"/>
                  </a:cubicBezTo>
                  <a:cubicBezTo>
                    <a:pt x="1081" y="9896"/>
                    <a:pt x="735" y="9628"/>
                    <a:pt x="435" y="9290"/>
                  </a:cubicBezTo>
                  <a:lnTo>
                    <a:pt x="435" y="9290"/>
                  </a:lnTo>
                  <a:cubicBezTo>
                    <a:pt x="1" y="10007"/>
                    <a:pt x="792" y="11083"/>
                    <a:pt x="1530" y="11083"/>
                  </a:cubicBezTo>
                  <a:cubicBezTo>
                    <a:pt x="1719" y="11083"/>
                    <a:pt x="1905" y="11016"/>
                    <a:pt x="2065" y="10851"/>
                  </a:cubicBezTo>
                  <a:cubicBezTo>
                    <a:pt x="3056" y="9853"/>
                    <a:pt x="4044" y="8851"/>
                    <a:pt x="5035" y="7853"/>
                  </a:cubicBezTo>
                  <a:cubicBezTo>
                    <a:pt x="5670" y="7207"/>
                    <a:pt x="6778" y="6465"/>
                    <a:pt x="6643" y="5432"/>
                  </a:cubicBezTo>
                  <a:cubicBezTo>
                    <a:pt x="6522" y="4533"/>
                    <a:pt x="5509" y="3891"/>
                    <a:pt x="4903" y="3335"/>
                  </a:cubicBezTo>
                  <a:cubicBezTo>
                    <a:pt x="3801" y="2326"/>
                    <a:pt x="2696" y="1317"/>
                    <a:pt x="1594" y="304"/>
                  </a:cubicBezTo>
                  <a:cubicBezTo>
                    <a:pt x="1359" y="90"/>
                    <a:pt x="1138" y="1"/>
                    <a:pt x="9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 name="Google Shape;2020;p69"/>
            <p:cNvSpPr/>
            <p:nvPr/>
          </p:nvSpPr>
          <p:spPr>
            <a:xfrm>
              <a:off x="1995825" y="1391550"/>
              <a:ext cx="137475" cy="242325"/>
            </a:xfrm>
            <a:custGeom>
              <a:avLst/>
              <a:gdLst/>
              <a:ahLst/>
              <a:cxnLst/>
              <a:rect l="l" t="t" r="r" b="b"/>
              <a:pathLst>
                <a:path w="5499" h="9693" extrusionOk="0">
                  <a:moveTo>
                    <a:pt x="249" y="1"/>
                  </a:moveTo>
                  <a:cubicBezTo>
                    <a:pt x="121" y="139"/>
                    <a:pt x="32" y="335"/>
                    <a:pt x="0" y="557"/>
                  </a:cubicBezTo>
                  <a:cubicBezTo>
                    <a:pt x="164" y="899"/>
                    <a:pt x="414" y="1266"/>
                    <a:pt x="603" y="1416"/>
                  </a:cubicBezTo>
                  <a:cubicBezTo>
                    <a:pt x="1615" y="2211"/>
                    <a:pt x="2688" y="2967"/>
                    <a:pt x="3687" y="3794"/>
                  </a:cubicBezTo>
                  <a:cubicBezTo>
                    <a:pt x="3598" y="3933"/>
                    <a:pt x="3459" y="4097"/>
                    <a:pt x="3292" y="4265"/>
                  </a:cubicBezTo>
                  <a:cubicBezTo>
                    <a:pt x="3626" y="4525"/>
                    <a:pt x="3980" y="4803"/>
                    <a:pt x="4237" y="5088"/>
                  </a:cubicBezTo>
                  <a:cubicBezTo>
                    <a:pt x="3840" y="5649"/>
                    <a:pt x="2949" y="6273"/>
                    <a:pt x="2553" y="6671"/>
                  </a:cubicBezTo>
                  <a:cubicBezTo>
                    <a:pt x="1808" y="7424"/>
                    <a:pt x="1067" y="8173"/>
                    <a:pt x="325" y="8922"/>
                  </a:cubicBezTo>
                  <a:cubicBezTo>
                    <a:pt x="275" y="8975"/>
                    <a:pt x="232" y="9029"/>
                    <a:pt x="196" y="9086"/>
                  </a:cubicBezTo>
                  <a:cubicBezTo>
                    <a:pt x="496" y="9424"/>
                    <a:pt x="842" y="9692"/>
                    <a:pt x="1041" y="9692"/>
                  </a:cubicBezTo>
                  <a:cubicBezTo>
                    <a:pt x="1088" y="9692"/>
                    <a:pt x="1123" y="9678"/>
                    <a:pt x="1152" y="9645"/>
                  </a:cubicBezTo>
                  <a:cubicBezTo>
                    <a:pt x="2022" y="8633"/>
                    <a:pt x="2928" y="7656"/>
                    <a:pt x="3887" y="6725"/>
                  </a:cubicBezTo>
                  <a:cubicBezTo>
                    <a:pt x="4461" y="6169"/>
                    <a:pt x="5499" y="5613"/>
                    <a:pt x="5331" y="4711"/>
                  </a:cubicBezTo>
                  <a:cubicBezTo>
                    <a:pt x="5174" y="3852"/>
                    <a:pt x="4329" y="3213"/>
                    <a:pt x="3705" y="2703"/>
                  </a:cubicBezTo>
                  <a:cubicBezTo>
                    <a:pt x="2621" y="1819"/>
                    <a:pt x="1498" y="970"/>
                    <a:pt x="396" y="107"/>
                  </a:cubicBezTo>
                  <a:cubicBezTo>
                    <a:pt x="343" y="65"/>
                    <a:pt x="297" y="29"/>
                    <a:pt x="2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 name="Google Shape;2021;p69"/>
            <p:cNvSpPr/>
            <p:nvPr/>
          </p:nvSpPr>
          <p:spPr>
            <a:xfrm>
              <a:off x="2127325" y="1397150"/>
              <a:ext cx="167675" cy="219250"/>
            </a:xfrm>
            <a:custGeom>
              <a:avLst/>
              <a:gdLst/>
              <a:ahLst/>
              <a:cxnLst/>
              <a:rect l="l" t="t" r="r" b="b"/>
              <a:pathLst>
                <a:path w="6707" h="8770" extrusionOk="0">
                  <a:moveTo>
                    <a:pt x="374" y="1"/>
                  </a:moveTo>
                  <a:cubicBezTo>
                    <a:pt x="292" y="12"/>
                    <a:pt x="214" y="26"/>
                    <a:pt x="132" y="47"/>
                  </a:cubicBezTo>
                  <a:cubicBezTo>
                    <a:pt x="107" y="68"/>
                    <a:pt x="86" y="90"/>
                    <a:pt x="60" y="111"/>
                  </a:cubicBezTo>
                  <a:cubicBezTo>
                    <a:pt x="0" y="389"/>
                    <a:pt x="50" y="435"/>
                    <a:pt x="217" y="661"/>
                  </a:cubicBezTo>
                  <a:cubicBezTo>
                    <a:pt x="520" y="1070"/>
                    <a:pt x="1337" y="1409"/>
                    <a:pt x="1921" y="1409"/>
                  </a:cubicBezTo>
                  <a:cubicBezTo>
                    <a:pt x="2015" y="1409"/>
                    <a:pt x="2100" y="1403"/>
                    <a:pt x="2178" y="1385"/>
                  </a:cubicBezTo>
                  <a:cubicBezTo>
                    <a:pt x="2225" y="1373"/>
                    <a:pt x="2275" y="1363"/>
                    <a:pt x="2321" y="1352"/>
                  </a:cubicBezTo>
                  <a:cubicBezTo>
                    <a:pt x="2456" y="1320"/>
                    <a:pt x="2424" y="1231"/>
                    <a:pt x="2328" y="1124"/>
                  </a:cubicBezTo>
                  <a:lnTo>
                    <a:pt x="2328" y="1124"/>
                  </a:lnTo>
                  <a:cubicBezTo>
                    <a:pt x="3676" y="1598"/>
                    <a:pt x="5006" y="2251"/>
                    <a:pt x="6318" y="2857"/>
                  </a:cubicBezTo>
                  <a:cubicBezTo>
                    <a:pt x="4863" y="3666"/>
                    <a:pt x="3583" y="4686"/>
                    <a:pt x="2489" y="5906"/>
                  </a:cubicBezTo>
                  <a:cubicBezTo>
                    <a:pt x="3843" y="4768"/>
                    <a:pt x="5245" y="3702"/>
                    <a:pt x="6707" y="2708"/>
                  </a:cubicBezTo>
                  <a:cubicBezTo>
                    <a:pt x="4892" y="1873"/>
                    <a:pt x="3027" y="1153"/>
                    <a:pt x="1123" y="529"/>
                  </a:cubicBezTo>
                  <a:cubicBezTo>
                    <a:pt x="802" y="425"/>
                    <a:pt x="538" y="218"/>
                    <a:pt x="374" y="1"/>
                  </a:cubicBezTo>
                  <a:close/>
                  <a:moveTo>
                    <a:pt x="1761" y="6786"/>
                  </a:moveTo>
                  <a:cubicBezTo>
                    <a:pt x="1519" y="7104"/>
                    <a:pt x="1284" y="7436"/>
                    <a:pt x="1062" y="7774"/>
                  </a:cubicBezTo>
                  <a:cubicBezTo>
                    <a:pt x="905" y="8024"/>
                    <a:pt x="2214" y="8769"/>
                    <a:pt x="2867" y="8769"/>
                  </a:cubicBezTo>
                  <a:cubicBezTo>
                    <a:pt x="3009" y="8769"/>
                    <a:pt x="3124" y="8733"/>
                    <a:pt x="3177" y="8644"/>
                  </a:cubicBezTo>
                  <a:cubicBezTo>
                    <a:pt x="3455" y="8216"/>
                    <a:pt x="3751" y="7806"/>
                    <a:pt x="4068" y="7414"/>
                  </a:cubicBezTo>
                  <a:lnTo>
                    <a:pt x="4068" y="7414"/>
                  </a:lnTo>
                  <a:cubicBezTo>
                    <a:pt x="3932" y="7528"/>
                    <a:pt x="3801" y="7642"/>
                    <a:pt x="3669" y="7757"/>
                  </a:cubicBezTo>
                  <a:cubicBezTo>
                    <a:pt x="3583" y="7831"/>
                    <a:pt x="3462" y="7864"/>
                    <a:pt x="3326" y="7864"/>
                  </a:cubicBezTo>
                  <a:cubicBezTo>
                    <a:pt x="2749" y="7864"/>
                    <a:pt x="1857" y="7275"/>
                    <a:pt x="1761" y="6786"/>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 name="Google Shape;2022;p69"/>
            <p:cNvSpPr/>
            <p:nvPr/>
          </p:nvSpPr>
          <p:spPr>
            <a:xfrm>
              <a:off x="2129450" y="1377000"/>
              <a:ext cx="241500" cy="205525"/>
            </a:xfrm>
            <a:custGeom>
              <a:avLst/>
              <a:gdLst/>
              <a:ahLst/>
              <a:cxnLst/>
              <a:rect l="l" t="t" r="r" b="b"/>
              <a:pathLst>
                <a:path w="9660" h="8221" extrusionOk="0">
                  <a:moveTo>
                    <a:pt x="2404" y="6712"/>
                  </a:moveTo>
                  <a:lnTo>
                    <a:pt x="2404" y="6712"/>
                  </a:lnTo>
                  <a:cubicBezTo>
                    <a:pt x="2204" y="6883"/>
                    <a:pt x="2004" y="7051"/>
                    <a:pt x="1808" y="7225"/>
                  </a:cubicBezTo>
                  <a:cubicBezTo>
                    <a:pt x="1687" y="7329"/>
                    <a:pt x="1651" y="7457"/>
                    <a:pt x="1676" y="7592"/>
                  </a:cubicBezTo>
                  <a:cubicBezTo>
                    <a:pt x="1908" y="7289"/>
                    <a:pt x="2150" y="6993"/>
                    <a:pt x="2404" y="6712"/>
                  </a:cubicBezTo>
                  <a:close/>
                  <a:moveTo>
                    <a:pt x="518" y="1"/>
                  </a:moveTo>
                  <a:cubicBezTo>
                    <a:pt x="7" y="1"/>
                    <a:pt x="1" y="422"/>
                    <a:pt x="289" y="807"/>
                  </a:cubicBezTo>
                  <a:cubicBezTo>
                    <a:pt x="381" y="792"/>
                    <a:pt x="475" y="789"/>
                    <a:pt x="567" y="789"/>
                  </a:cubicBezTo>
                  <a:cubicBezTo>
                    <a:pt x="1416" y="789"/>
                    <a:pt x="2243" y="1274"/>
                    <a:pt x="3017" y="1605"/>
                  </a:cubicBezTo>
                  <a:cubicBezTo>
                    <a:pt x="4600" y="2280"/>
                    <a:pt x="6184" y="2957"/>
                    <a:pt x="7767" y="3634"/>
                  </a:cubicBezTo>
                  <a:cubicBezTo>
                    <a:pt x="7827" y="3663"/>
                    <a:pt x="9015" y="4237"/>
                    <a:pt x="8626" y="4437"/>
                  </a:cubicBezTo>
                  <a:cubicBezTo>
                    <a:pt x="6800" y="5378"/>
                    <a:pt x="5246" y="6644"/>
                    <a:pt x="3983" y="8220"/>
                  </a:cubicBezTo>
                  <a:cubicBezTo>
                    <a:pt x="5623" y="6822"/>
                    <a:pt x="7346" y="5535"/>
                    <a:pt x="9150" y="4351"/>
                  </a:cubicBezTo>
                  <a:cubicBezTo>
                    <a:pt x="9660" y="4016"/>
                    <a:pt x="8786" y="3321"/>
                    <a:pt x="8533" y="3196"/>
                  </a:cubicBezTo>
                  <a:cubicBezTo>
                    <a:pt x="6105" y="1983"/>
                    <a:pt x="3616" y="942"/>
                    <a:pt x="1038" y="97"/>
                  </a:cubicBezTo>
                  <a:cubicBezTo>
                    <a:pt x="824" y="30"/>
                    <a:pt x="653" y="1"/>
                    <a:pt x="51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 name="Google Shape;2023;p69"/>
            <p:cNvSpPr/>
            <p:nvPr/>
          </p:nvSpPr>
          <p:spPr>
            <a:xfrm>
              <a:off x="2136675" y="1396700"/>
              <a:ext cx="218150" cy="197050"/>
            </a:xfrm>
            <a:custGeom>
              <a:avLst/>
              <a:gdLst/>
              <a:ahLst/>
              <a:cxnLst/>
              <a:rect l="l" t="t" r="r" b="b"/>
              <a:pathLst>
                <a:path w="8726" h="7882" extrusionOk="0">
                  <a:moveTo>
                    <a:pt x="278" y="1"/>
                  </a:moveTo>
                  <a:cubicBezTo>
                    <a:pt x="186" y="1"/>
                    <a:pt x="92" y="4"/>
                    <a:pt x="0" y="19"/>
                  </a:cubicBezTo>
                  <a:cubicBezTo>
                    <a:pt x="164" y="236"/>
                    <a:pt x="428" y="443"/>
                    <a:pt x="749" y="547"/>
                  </a:cubicBezTo>
                  <a:cubicBezTo>
                    <a:pt x="2653" y="1171"/>
                    <a:pt x="4518" y="1891"/>
                    <a:pt x="6333" y="2726"/>
                  </a:cubicBezTo>
                  <a:cubicBezTo>
                    <a:pt x="4871" y="3720"/>
                    <a:pt x="3469" y="4786"/>
                    <a:pt x="2115" y="5924"/>
                  </a:cubicBezTo>
                  <a:cubicBezTo>
                    <a:pt x="1861" y="6205"/>
                    <a:pt x="1619" y="6501"/>
                    <a:pt x="1387" y="6804"/>
                  </a:cubicBezTo>
                  <a:cubicBezTo>
                    <a:pt x="1483" y="7293"/>
                    <a:pt x="2375" y="7882"/>
                    <a:pt x="2952" y="7882"/>
                  </a:cubicBezTo>
                  <a:cubicBezTo>
                    <a:pt x="3088" y="7882"/>
                    <a:pt x="3209" y="7849"/>
                    <a:pt x="3295" y="7775"/>
                  </a:cubicBezTo>
                  <a:cubicBezTo>
                    <a:pt x="3427" y="7660"/>
                    <a:pt x="3558" y="7546"/>
                    <a:pt x="3694" y="7432"/>
                  </a:cubicBezTo>
                  <a:cubicBezTo>
                    <a:pt x="4957" y="5856"/>
                    <a:pt x="6511" y="4590"/>
                    <a:pt x="8337" y="3649"/>
                  </a:cubicBezTo>
                  <a:cubicBezTo>
                    <a:pt x="8726" y="3449"/>
                    <a:pt x="7538" y="2875"/>
                    <a:pt x="7478" y="2846"/>
                  </a:cubicBezTo>
                  <a:cubicBezTo>
                    <a:pt x="5895" y="2169"/>
                    <a:pt x="4311" y="1492"/>
                    <a:pt x="2728" y="817"/>
                  </a:cubicBezTo>
                  <a:cubicBezTo>
                    <a:pt x="1954" y="486"/>
                    <a:pt x="1127" y="1"/>
                    <a:pt x="2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nodeType="clickEffect">
                                  <p:stCondLst>
                                    <p:cond delay="0"/>
                                  </p:stCondLst>
                                  <p:childTnLst>
                                    <p:set>
                                      <p:cBhvr>
                                        <p:cTn id="6" dur="1" fill="hold">
                                          <p:stCondLst>
                                            <p:cond delay="0"/>
                                          </p:stCondLst>
                                        </p:cTn>
                                        <p:tgtEl>
                                          <p:spTgt spid="1972"/>
                                        </p:tgtEl>
                                        <p:attrNameLst>
                                          <p:attrName>style.visibility</p:attrName>
                                        </p:attrNameLst>
                                      </p:cBhvr>
                                      <p:to>
                                        <p:strVal val="visible"/>
                                      </p:to>
                                    </p:set>
                                    <p:anim calcmode="lin" valueType="num">
                                      <p:cBhvr additive="base">
                                        <p:cTn id="7" dur="1000"/>
                                        <p:tgtEl>
                                          <p:spTgt spid="1972"/>
                                        </p:tgtEl>
                                        <p:attrNameLst>
                                          <p:attrName>ppt_y</p:attrName>
                                        </p:attrNameLst>
                                      </p:cBhvr>
                                      <p:tavLst>
                                        <p:tav tm="0">
                                          <p:val>
                                            <p:strVal val="#ppt_y-1"/>
                                          </p:val>
                                        </p:tav>
                                        <p:tav tm="100000">
                                          <p:val>
                                            <p:strVal val="#ppt_y"/>
                                          </p:val>
                                        </p:tav>
                                      </p:tavLst>
                                    </p:anim>
                                  </p:childTnLst>
                                </p:cTn>
                              </p:par>
                              <p:par>
                                <p:cTn id="8" presetID="2" presetClass="entr" presetSubtype="1" fill="hold" nodeType="withEffect">
                                  <p:stCondLst>
                                    <p:cond delay="0"/>
                                  </p:stCondLst>
                                  <p:childTnLst>
                                    <p:set>
                                      <p:cBhvr>
                                        <p:cTn id="9" dur="1" fill="hold">
                                          <p:stCondLst>
                                            <p:cond delay="0"/>
                                          </p:stCondLst>
                                        </p:cTn>
                                        <p:tgtEl>
                                          <p:spTgt spid="1962"/>
                                        </p:tgtEl>
                                        <p:attrNameLst>
                                          <p:attrName>style.visibility</p:attrName>
                                        </p:attrNameLst>
                                      </p:cBhvr>
                                      <p:to>
                                        <p:strVal val="visible"/>
                                      </p:to>
                                    </p:set>
                                    <p:anim calcmode="lin" valueType="num">
                                      <p:cBhvr additive="base">
                                        <p:cTn id="10" dur="1000"/>
                                        <p:tgtEl>
                                          <p:spTgt spid="1962"/>
                                        </p:tgtEl>
                                        <p:attrNameLst>
                                          <p:attrName>ppt_y</p:attrName>
                                        </p:attrNameLst>
                                      </p:cBhvr>
                                      <p:tavLst>
                                        <p:tav tm="0">
                                          <p:val>
                                            <p:strVal val="#ppt_y-1"/>
                                          </p:val>
                                        </p:tav>
                                        <p:tav tm="100000">
                                          <p:val>
                                            <p:strVal val="#ppt_y"/>
                                          </p:val>
                                        </p:tav>
                                      </p:tavLst>
                                    </p:anim>
                                  </p:childTnLst>
                                </p:cTn>
                              </p:par>
                            </p:childTnLst>
                          </p:cTn>
                        </p:par>
                      </p:childTnLst>
                    </p:cTn>
                  </p:par>
                  <p:par>
                    <p:cTn id="11" fill="hold">
                      <p:stCondLst>
                        <p:cond delay="indefinite"/>
                      </p:stCondLst>
                      <p:childTnLst>
                        <p:par>
                          <p:cTn id="12" fill="hold">
                            <p:stCondLst>
                              <p:cond delay="0"/>
                            </p:stCondLst>
                            <p:childTnLst>
                              <p:par>
                                <p:cTn id="13" presetID="2" presetClass="entr" presetSubtype="8" fill="hold" nodeType="clickEffect">
                                  <p:stCondLst>
                                    <p:cond delay="0"/>
                                  </p:stCondLst>
                                  <p:childTnLst>
                                    <p:set>
                                      <p:cBhvr>
                                        <p:cTn id="14" dur="1" fill="hold">
                                          <p:stCondLst>
                                            <p:cond delay="0"/>
                                          </p:stCondLst>
                                        </p:cTn>
                                        <p:tgtEl>
                                          <p:spTgt spid="1965"/>
                                        </p:tgtEl>
                                        <p:attrNameLst>
                                          <p:attrName>style.visibility</p:attrName>
                                        </p:attrNameLst>
                                      </p:cBhvr>
                                      <p:to>
                                        <p:strVal val="visible"/>
                                      </p:to>
                                    </p:set>
                                    <p:anim calcmode="lin" valueType="num">
                                      <p:cBhvr additive="base">
                                        <p:cTn id="15" dur="1000"/>
                                        <p:tgtEl>
                                          <p:spTgt spid="1965"/>
                                        </p:tgtEl>
                                        <p:attrNameLst>
                                          <p:attrName>ppt_x</p:attrName>
                                        </p:attrNameLst>
                                      </p:cBhvr>
                                      <p:tavLst>
                                        <p:tav tm="0">
                                          <p:val>
                                            <p:strVal val="#ppt_x-1"/>
                                          </p:val>
                                        </p:tav>
                                        <p:tav tm="100000">
                                          <p:val>
                                            <p:strVal val="#ppt_x"/>
                                          </p:val>
                                        </p:tav>
                                      </p:tavLst>
                                    </p:anim>
                                  </p:childTnLst>
                                </p:cTn>
                              </p:par>
                              <p:par>
                                <p:cTn id="16" presetID="2" presetClass="entr" presetSubtype="8" fill="hold" nodeType="withEffect">
                                  <p:stCondLst>
                                    <p:cond delay="0"/>
                                  </p:stCondLst>
                                  <p:childTnLst>
                                    <p:set>
                                      <p:cBhvr>
                                        <p:cTn id="17" dur="1" fill="hold">
                                          <p:stCondLst>
                                            <p:cond delay="0"/>
                                          </p:stCondLst>
                                        </p:cTn>
                                        <p:tgtEl>
                                          <p:spTgt spid="1971"/>
                                        </p:tgtEl>
                                        <p:attrNameLst>
                                          <p:attrName>style.visibility</p:attrName>
                                        </p:attrNameLst>
                                      </p:cBhvr>
                                      <p:to>
                                        <p:strVal val="visible"/>
                                      </p:to>
                                    </p:set>
                                    <p:anim calcmode="lin" valueType="num">
                                      <p:cBhvr additive="base">
                                        <p:cTn id="18" dur="1000"/>
                                        <p:tgtEl>
                                          <p:spTgt spid="1971"/>
                                        </p:tgtEl>
                                        <p:attrNameLst>
                                          <p:attrName>ppt_x</p:attrName>
                                        </p:attrNameLst>
                                      </p:cBhvr>
                                      <p:tavLst>
                                        <p:tav tm="0">
                                          <p:val>
                                            <p:strVal val="#ppt_x-1"/>
                                          </p:val>
                                        </p:tav>
                                        <p:tav tm="100000">
                                          <p:val>
                                            <p:strVal val="#ppt_x"/>
                                          </p:val>
                                        </p:tav>
                                      </p:tavLst>
                                    </p:anim>
                                  </p:childTnLst>
                                </p:cTn>
                              </p:par>
                              <p:par>
                                <p:cTn id="19" presetID="2" presetClass="entr" presetSubtype="8" fill="hold" nodeType="withEffect">
                                  <p:stCondLst>
                                    <p:cond delay="0"/>
                                  </p:stCondLst>
                                  <p:childTnLst>
                                    <p:set>
                                      <p:cBhvr>
                                        <p:cTn id="20" dur="1" fill="hold">
                                          <p:stCondLst>
                                            <p:cond delay="0"/>
                                          </p:stCondLst>
                                        </p:cTn>
                                        <p:tgtEl>
                                          <p:spTgt spid="1974"/>
                                        </p:tgtEl>
                                        <p:attrNameLst>
                                          <p:attrName>style.visibility</p:attrName>
                                        </p:attrNameLst>
                                      </p:cBhvr>
                                      <p:to>
                                        <p:strVal val="visible"/>
                                      </p:to>
                                    </p:set>
                                    <p:anim calcmode="lin" valueType="num">
                                      <p:cBhvr additive="base">
                                        <p:cTn id="21" dur="1000"/>
                                        <p:tgtEl>
                                          <p:spTgt spid="1974"/>
                                        </p:tgtEl>
                                        <p:attrNameLst>
                                          <p:attrName>ppt_x</p:attrName>
                                        </p:attrNameLst>
                                      </p:cBhvr>
                                      <p:tavLst>
                                        <p:tav tm="0">
                                          <p:val>
                                            <p:strVal val="#ppt_x-1"/>
                                          </p:val>
                                        </p:tav>
                                        <p:tav tm="100000">
                                          <p:val>
                                            <p:strVal val="#ppt_x"/>
                                          </p:val>
                                        </p:tav>
                                      </p:tavLst>
                                    </p:anim>
                                  </p:childTnLst>
                                </p:cTn>
                              </p:par>
                            </p:childTnLst>
                          </p:cTn>
                        </p:par>
                      </p:childTnLst>
                    </p:cTn>
                  </p:par>
                  <p:par>
                    <p:cTn id="22" fill="hold">
                      <p:stCondLst>
                        <p:cond delay="indefinite"/>
                      </p:stCondLst>
                      <p:childTnLst>
                        <p:par>
                          <p:cTn id="23" fill="hold">
                            <p:stCondLst>
                              <p:cond delay="0"/>
                            </p:stCondLst>
                            <p:childTnLst>
                              <p:par>
                                <p:cTn id="24" presetID="2" presetClass="entr" presetSubtype="8" fill="hold" nodeType="clickEffect">
                                  <p:stCondLst>
                                    <p:cond delay="0"/>
                                  </p:stCondLst>
                                  <p:childTnLst>
                                    <p:set>
                                      <p:cBhvr>
                                        <p:cTn id="25" dur="1" fill="hold">
                                          <p:stCondLst>
                                            <p:cond delay="0"/>
                                          </p:stCondLst>
                                        </p:cTn>
                                        <p:tgtEl>
                                          <p:spTgt spid="1968"/>
                                        </p:tgtEl>
                                        <p:attrNameLst>
                                          <p:attrName>style.visibility</p:attrName>
                                        </p:attrNameLst>
                                      </p:cBhvr>
                                      <p:to>
                                        <p:strVal val="visible"/>
                                      </p:to>
                                    </p:set>
                                    <p:anim calcmode="lin" valueType="num">
                                      <p:cBhvr additive="base">
                                        <p:cTn id="26" dur="1000"/>
                                        <p:tgtEl>
                                          <p:spTgt spid="1968"/>
                                        </p:tgtEl>
                                        <p:attrNameLst>
                                          <p:attrName>ppt_x</p:attrName>
                                        </p:attrNameLst>
                                      </p:cBhvr>
                                      <p:tavLst>
                                        <p:tav tm="0">
                                          <p:val>
                                            <p:strVal val="#ppt_x-1"/>
                                          </p:val>
                                        </p:tav>
                                        <p:tav tm="100000">
                                          <p:val>
                                            <p:strVal val="#ppt_x"/>
                                          </p:val>
                                        </p:tav>
                                      </p:tavLst>
                                    </p:anim>
                                  </p:childTnLst>
                                </p:cTn>
                              </p:par>
                              <p:par>
                                <p:cTn id="27" presetID="2" presetClass="entr" presetSubtype="8" fill="hold" nodeType="withEffect">
                                  <p:stCondLst>
                                    <p:cond delay="0"/>
                                  </p:stCondLst>
                                  <p:childTnLst>
                                    <p:set>
                                      <p:cBhvr>
                                        <p:cTn id="28" dur="1" fill="hold">
                                          <p:stCondLst>
                                            <p:cond delay="0"/>
                                          </p:stCondLst>
                                        </p:cTn>
                                        <p:tgtEl>
                                          <p:spTgt spid="1973"/>
                                        </p:tgtEl>
                                        <p:attrNameLst>
                                          <p:attrName>style.visibility</p:attrName>
                                        </p:attrNameLst>
                                      </p:cBhvr>
                                      <p:to>
                                        <p:strVal val="visible"/>
                                      </p:to>
                                    </p:set>
                                    <p:anim calcmode="lin" valueType="num">
                                      <p:cBhvr additive="base">
                                        <p:cTn id="29" dur="1000"/>
                                        <p:tgtEl>
                                          <p:spTgt spid="1973"/>
                                        </p:tgtEl>
                                        <p:attrNameLst>
                                          <p:attrName>ppt_x</p:attrName>
                                        </p:attrNameLst>
                                      </p:cBhvr>
                                      <p:tavLst>
                                        <p:tav tm="0">
                                          <p:val>
                                            <p:strVal val="#ppt_x-1"/>
                                          </p:val>
                                        </p:tav>
                                        <p:tav tm="100000">
                                          <p:val>
                                            <p:strVal val="#ppt_x"/>
                                          </p:val>
                                        </p:tav>
                                      </p:tavLst>
                                    </p:anim>
                                  </p:childTnLst>
                                </p:cTn>
                              </p:par>
                              <p:par>
                                <p:cTn id="30" presetID="2" presetClass="entr" presetSubtype="8" fill="hold" nodeType="withEffect">
                                  <p:stCondLst>
                                    <p:cond delay="0"/>
                                  </p:stCondLst>
                                  <p:childTnLst>
                                    <p:set>
                                      <p:cBhvr>
                                        <p:cTn id="31" dur="1" fill="hold">
                                          <p:stCondLst>
                                            <p:cond delay="0"/>
                                          </p:stCondLst>
                                        </p:cTn>
                                        <p:tgtEl>
                                          <p:spTgt spid="1975"/>
                                        </p:tgtEl>
                                        <p:attrNameLst>
                                          <p:attrName>style.visibility</p:attrName>
                                        </p:attrNameLst>
                                      </p:cBhvr>
                                      <p:to>
                                        <p:strVal val="visible"/>
                                      </p:to>
                                    </p:set>
                                    <p:anim calcmode="lin" valueType="num">
                                      <p:cBhvr additive="base">
                                        <p:cTn id="32" dur="1000"/>
                                        <p:tgtEl>
                                          <p:spTgt spid="1975"/>
                                        </p:tgtEl>
                                        <p:attrNameLst>
                                          <p:attrName>ppt_x</p:attrName>
                                        </p:attrNameLst>
                                      </p:cBhvr>
                                      <p:tavLst>
                                        <p:tav tm="0">
                                          <p:val>
                                            <p:strVal val="#ppt_x-1"/>
                                          </p:val>
                                        </p:tav>
                                        <p:tav tm="100000">
                                          <p:val>
                                            <p:strVal val="#ppt_x"/>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4" fill="hold" nodeType="clickEffect">
                                  <p:stCondLst>
                                    <p:cond delay="0"/>
                                  </p:stCondLst>
                                  <p:childTnLst>
                                    <p:set>
                                      <p:cBhvr>
                                        <p:cTn id="36" dur="1" fill="hold">
                                          <p:stCondLst>
                                            <p:cond delay="0"/>
                                          </p:stCondLst>
                                        </p:cTn>
                                        <p:tgtEl>
                                          <p:spTgt spid="1991"/>
                                        </p:tgtEl>
                                        <p:attrNameLst>
                                          <p:attrName>style.visibility</p:attrName>
                                        </p:attrNameLst>
                                      </p:cBhvr>
                                      <p:to>
                                        <p:strVal val="visible"/>
                                      </p:to>
                                    </p:set>
                                    <p:anim calcmode="lin" valueType="num">
                                      <p:cBhvr additive="base">
                                        <p:cTn id="37" dur="1000"/>
                                        <p:tgtEl>
                                          <p:spTgt spid="1991"/>
                                        </p:tgtEl>
                                        <p:attrNameLst>
                                          <p:attrName>ppt_y</p:attrName>
                                        </p:attrNameLst>
                                      </p:cBhvr>
                                      <p:tavLst>
                                        <p:tav tm="0">
                                          <p:val>
                                            <p:strVal val="#ppt_y+1"/>
                                          </p:val>
                                        </p:tav>
                                        <p:tav tm="100000">
                                          <p:val>
                                            <p:strVal val="#ppt_y"/>
                                          </p:val>
                                        </p:tav>
                                      </p:tavLst>
                                    </p:anim>
                                  </p:childTnLst>
                                </p:cTn>
                              </p:par>
                            </p:childTnLst>
                          </p:cTn>
                        </p:par>
                      </p:childTnLst>
                    </p:cTn>
                  </p:par>
                  <p:par>
                    <p:cTn id="38" fill="hold">
                      <p:stCondLst>
                        <p:cond delay="indefinite"/>
                      </p:stCondLst>
                      <p:childTnLst>
                        <p:par>
                          <p:cTn id="39" fill="hold">
                            <p:stCondLst>
                              <p:cond delay="0"/>
                            </p:stCondLst>
                            <p:childTnLst>
                              <p:par>
                                <p:cTn id="40" presetID="2" presetClass="entr" presetSubtype="4" fill="hold" nodeType="clickEffect">
                                  <p:stCondLst>
                                    <p:cond delay="0"/>
                                  </p:stCondLst>
                                  <p:childTnLst>
                                    <p:set>
                                      <p:cBhvr>
                                        <p:cTn id="41" dur="1" fill="hold">
                                          <p:stCondLst>
                                            <p:cond delay="0"/>
                                          </p:stCondLst>
                                        </p:cTn>
                                        <p:tgtEl>
                                          <p:spTgt spid="2007"/>
                                        </p:tgtEl>
                                        <p:attrNameLst>
                                          <p:attrName>style.visibility</p:attrName>
                                        </p:attrNameLst>
                                      </p:cBhvr>
                                      <p:to>
                                        <p:strVal val="visible"/>
                                      </p:to>
                                    </p:set>
                                    <p:anim calcmode="lin" valueType="num">
                                      <p:cBhvr additive="base">
                                        <p:cTn id="42" dur="1000"/>
                                        <p:tgtEl>
                                          <p:spTgt spid="2007"/>
                                        </p:tgtEl>
                                        <p:attrNameLst>
                                          <p:attrName>ppt_y</p:attrName>
                                        </p:attrNameLst>
                                      </p:cBhvr>
                                      <p:tavLst>
                                        <p:tav tm="0">
                                          <p:val>
                                            <p:strVal val="#ppt_y+1"/>
                                          </p:val>
                                        </p:tav>
                                        <p:tav tm="100000">
                                          <p:val>
                                            <p:strVal val="#ppt_y"/>
                                          </p:val>
                                        </p:tav>
                                      </p:tavLst>
                                    </p:anim>
                                  </p:childTnLst>
                                </p:cTn>
                              </p:par>
                              <p:par>
                                <p:cTn id="43" presetID="2" presetClass="entr" presetSubtype="4" fill="hold" nodeType="withEffect">
                                  <p:stCondLst>
                                    <p:cond delay="0"/>
                                  </p:stCondLst>
                                  <p:childTnLst>
                                    <p:set>
                                      <p:cBhvr>
                                        <p:cTn id="44" dur="1" fill="hold">
                                          <p:stCondLst>
                                            <p:cond delay="0"/>
                                          </p:stCondLst>
                                        </p:cTn>
                                        <p:tgtEl>
                                          <p:spTgt spid="2008"/>
                                        </p:tgtEl>
                                        <p:attrNameLst>
                                          <p:attrName>style.visibility</p:attrName>
                                        </p:attrNameLst>
                                      </p:cBhvr>
                                      <p:to>
                                        <p:strVal val="visible"/>
                                      </p:to>
                                    </p:set>
                                    <p:anim calcmode="lin" valueType="num">
                                      <p:cBhvr additive="base">
                                        <p:cTn id="45" dur="1000"/>
                                        <p:tgtEl>
                                          <p:spTgt spid="2008"/>
                                        </p:tgtEl>
                                        <p:attrNameLst>
                                          <p:attrName>ppt_y</p:attrName>
                                        </p:attrNameLst>
                                      </p:cBhvr>
                                      <p:tavLst>
                                        <p:tav tm="0">
                                          <p:val>
                                            <p:strVal val="#ppt_y+1"/>
                                          </p:val>
                                        </p:tav>
                                        <p:tav tm="100000">
                                          <p:val>
                                            <p:strVal val="#ppt_y"/>
                                          </p:val>
                                        </p:tav>
                                      </p:tavLst>
                                    </p:anim>
                                  </p:childTnLst>
                                </p:cTn>
                              </p:par>
                              <p:par>
                                <p:cTn id="46" presetID="2" presetClass="entr" presetSubtype="4" fill="hold" nodeType="withEffect">
                                  <p:stCondLst>
                                    <p:cond delay="0"/>
                                  </p:stCondLst>
                                  <p:childTnLst>
                                    <p:set>
                                      <p:cBhvr>
                                        <p:cTn id="47" dur="1" fill="hold">
                                          <p:stCondLst>
                                            <p:cond delay="0"/>
                                          </p:stCondLst>
                                        </p:cTn>
                                        <p:tgtEl>
                                          <p:spTgt spid="2011"/>
                                        </p:tgtEl>
                                        <p:attrNameLst>
                                          <p:attrName>style.visibility</p:attrName>
                                        </p:attrNameLst>
                                      </p:cBhvr>
                                      <p:to>
                                        <p:strVal val="visible"/>
                                      </p:to>
                                    </p:set>
                                    <p:anim calcmode="lin" valueType="num">
                                      <p:cBhvr additive="base">
                                        <p:cTn id="48" dur="1000"/>
                                        <p:tgtEl>
                                          <p:spTgt spid="2011"/>
                                        </p:tgtEl>
                                        <p:attrNameLst>
                                          <p:attrName>ppt_y</p:attrName>
                                        </p:attrNameLst>
                                      </p:cBhvr>
                                      <p:tavLst>
                                        <p:tav tm="0">
                                          <p:val>
                                            <p:strVal val="#ppt_y+1"/>
                                          </p:val>
                                        </p:tav>
                                        <p:tav tm="100000">
                                          <p:val>
                                            <p:strVal val="#ppt_y"/>
                                          </p:val>
                                        </p:tav>
                                      </p:tavLst>
                                    </p:anim>
                                  </p:childTnLst>
                                </p:cTn>
                              </p:par>
                            </p:childTnLst>
                          </p:cTn>
                        </p:par>
                      </p:childTnLst>
                    </p:cTn>
                  </p:par>
                  <p:par>
                    <p:cTn id="49" fill="hold">
                      <p:stCondLst>
                        <p:cond delay="indefinite"/>
                      </p:stCondLst>
                      <p:childTnLst>
                        <p:par>
                          <p:cTn id="50" fill="hold">
                            <p:stCondLst>
                              <p:cond delay="0"/>
                            </p:stCondLst>
                            <p:childTnLst>
                              <p:par>
                                <p:cTn id="51" presetID="2" presetClass="entr" presetSubtype="2" fill="hold" nodeType="clickEffect">
                                  <p:stCondLst>
                                    <p:cond delay="0"/>
                                  </p:stCondLst>
                                  <p:childTnLst>
                                    <p:set>
                                      <p:cBhvr>
                                        <p:cTn id="52" dur="1" fill="hold">
                                          <p:stCondLst>
                                            <p:cond delay="0"/>
                                          </p:stCondLst>
                                        </p:cTn>
                                        <p:tgtEl>
                                          <p:spTgt spid="1976"/>
                                        </p:tgtEl>
                                        <p:attrNameLst>
                                          <p:attrName>style.visibility</p:attrName>
                                        </p:attrNameLst>
                                      </p:cBhvr>
                                      <p:to>
                                        <p:strVal val="visible"/>
                                      </p:to>
                                    </p:set>
                                    <p:anim calcmode="lin" valueType="num">
                                      <p:cBhvr additive="base">
                                        <p:cTn id="53" dur="1000"/>
                                        <p:tgtEl>
                                          <p:spTgt spid="1976"/>
                                        </p:tgtEl>
                                        <p:attrNameLst>
                                          <p:attrName>ppt_x</p:attrName>
                                        </p:attrNameLst>
                                      </p:cBhvr>
                                      <p:tavLst>
                                        <p:tav tm="0">
                                          <p:val>
                                            <p:strVal val="#ppt_x+1"/>
                                          </p:val>
                                        </p:tav>
                                        <p:tav tm="100000">
                                          <p:val>
                                            <p:strVal val="#ppt_x"/>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Shape 2027"/>
        <p:cNvGrpSpPr/>
        <p:nvPr/>
      </p:nvGrpSpPr>
      <p:grpSpPr>
        <a:xfrm>
          <a:off x="0" y="0"/>
          <a:ext cx="0" cy="0"/>
          <a:chOff x="0" y="0"/>
          <a:chExt cx="0" cy="0"/>
        </a:xfrm>
      </p:grpSpPr>
      <p:grpSp>
        <p:nvGrpSpPr>
          <p:cNvPr id="2028" name="Google Shape;2028;p70"/>
          <p:cNvGrpSpPr/>
          <p:nvPr/>
        </p:nvGrpSpPr>
        <p:grpSpPr>
          <a:xfrm rot="774136">
            <a:off x="1633044" y="2577318"/>
            <a:ext cx="1303213" cy="585343"/>
            <a:chOff x="4345425" y="2175475"/>
            <a:chExt cx="800750" cy="176025"/>
          </a:xfrm>
        </p:grpSpPr>
        <p:sp>
          <p:nvSpPr>
            <p:cNvPr id="2029" name="Google Shape;2029;p70"/>
            <p:cNvSpPr/>
            <p:nvPr/>
          </p:nvSpPr>
          <p:spPr>
            <a:xfrm>
              <a:off x="4351850" y="2175475"/>
              <a:ext cx="763000" cy="156275"/>
            </a:xfrm>
            <a:custGeom>
              <a:avLst/>
              <a:gdLst/>
              <a:ahLst/>
              <a:cxnLst/>
              <a:rect l="l" t="t" r="r" b="b"/>
              <a:pathLst>
                <a:path w="30520" h="6251" extrusionOk="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 name="Google Shape;2030;p70"/>
            <p:cNvSpPr/>
            <p:nvPr/>
          </p:nvSpPr>
          <p:spPr>
            <a:xfrm>
              <a:off x="4345425" y="2195925"/>
              <a:ext cx="800750" cy="155575"/>
            </a:xfrm>
            <a:custGeom>
              <a:avLst/>
              <a:gdLst/>
              <a:ahLst/>
              <a:cxnLst/>
              <a:rect l="l" t="t" r="r" b="b"/>
              <a:pathLst>
                <a:path w="32030" h="6223" extrusionOk="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31" name="Google Shape;2031;p70"/>
          <p:cNvGrpSpPr/>
          <p:nvPr/>
        </p:nvGrpSpPr>
        <p:grpSpPr>
          <a:xfrm rot="774136">
            <a:off x="6244644" y="2577318"/>
            <a:ext cx="1303213" cy="585343"/>
            <a:chOff x="4345425" y="2175475"/>
            <a:chExt cx="800750" cy="176025"/>
          </a:xfrm>
        </p:grpSpPr>
        <p:sp>
          <p:nvSpPr>
            <p:cNvPr id="2032" name="Google Shape;2032;p70"/>
            <p:cNvSpPr/>
            <p:nvPr/>
          </p:nvSpPr>
          <p:spPr>
            <a:xfrm>
              <a:off x="4351850" y="2175475"/>
              <a:ext cx="763000" cy="156275"/>
            </a:xfrm>
            <a:custGeom>
              <a:avLst/>
              <a:gdLst/>
              <a:ahLst/>
              <a:cxnLst/>
              <a:rect l="l" t="t" r="r" b="b"/>
              <a:pathLst>
                <a:path w="30520" h="6251" extrusionOk="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 name="Google Shape;2033;p70"/>
            <p:cNvSpPr/>
            <p:nvPr/>
          </p:nvSpPr>
          <p:spPr>
            <a:xfrm>
              <a:off x="4345425" y="2195925"/>
              <a:ext cx="800750" cy="155575"/>
            </a:xfrm>
            <a:custGeom>
              <a:avLst/>
              <a:gdLst/>
              <a:ahLst/>
              <a:cxnLst/>
              <a:rect l="l" t="t" r="r" b="b"/>
              <a:pathLst>
                <a:path w="32030" h="6223" extrusionOk="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034" name="Google Shape;2034;p70"/>
          <p:cNvSpPr txBox="1">
            <a:spLocks noGrp="1"/>
          </p:cNvSpPr>
          <p:nvPr>
            <p:ph type="subTitle" idx="3"/>
          </p:nvPr>
        </p:nvSpPr>
        <p:spPr>
          <a:xfrm>
            <a:off x="1031550" y="2586395"/>
            <a:ext cx="2506200" cy="406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2"/>
              </a:buClr>
              <a:buSzPts val="1100"/>
              <a:buFont typeface="Arial"/>
              <a:buNone/>
            </a:pPr>
            <a:r>
              <a:rPr lang="en"/>
              <a:t>Mercury</a:t>
            </a:r>
            <a:endParaRPr/>
          </a:p>
        </p:txBody>
      </p:sp>
      <p:sp>
        <p:nvSpPr>
          <p:cNvPr id="2035" name="Google Shape;2035;p70"/>
          <p:cNvSpPr txBox="1">
            <a:spLocks noGrp="1"/>
          </p:cNvSpPr>
          <p:nvPr>
            <p:ph type="body" idx="1"/>
          </p:nvPr>
        </p:nvSpPr>
        <p:spPr>
          <a:xfrm>
            <a:off x="720000" y="2980194"/>
            <a:ext cx="3129300" cy="12858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Clr>
                <a:schemeClr val="dk2"/>
              </a:buClr>
              <a:buSzPts val="1100"/>
              <a:buFont typeface="Arial"/>
              <a:buNone/>
            </a:pPr>
            <a:r>
              <a:rPr lang="en"/>
              <a:t>Mercury is the closest planet to the Sun and the smallest one in the Solar System—it’s only a bit larger than the Moon</a:t>
            </a:r>
            <a:endParaRPr/>
          </a:p>
        </p:txBody>
      </p:sp>
      <p:sp>
        <p:nvSpPr>
          <p:cNvPr id="2036" name="Google Shape;2036;p70"/>
          <p:cNvSpPr txBox="1">
            <a:spLocks noGrp="1"/>
          </p:cNvSpPr>
          <p:nvPr>
            <p:ph type="subTitle" idx="4"/>
          </p:nvPr>
        </p:nvSpPr>
        <p:spPr>
          <a:xfrm>
            <a:off x="5643150" y="2586395"/>
            <a:ext cx="2506200" cy="406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Venus</a:t>
            </a:r>
            <a:endParaRPr/>
          </a:p>
        </p:txBody>
      </p:sp>
      <p:sp>
        <p:nvSpPr>
          <p:cNvPr id="2037" name="Google Shape;2037;p70"/>
          <p:cNvSpPr txBox="1">
            <a:spLocks noGrp="1"/>
          </p:cNvSpPr>
          <p:nvPr>
            <p:ph type="title"/>
          </p:nvPr>
        </p:nvSpPr>
        <p:spPr>
          <a:xfrm>
            <a:off x="720000" y="540000"/>
            <a:ext cx="3378600" cy="1017000"/>
          </a:xfrm>
          <a:prstGeom prst="rect">
            <a:avLst/>
          </a:prstGeom>
        </p:spPr>
        <p:txBody>
          <a:bodyPr spcFirstLastPara="1" wrap="square" lIns="0" tIns="0" rIns="0" bIns="0" anchor="t" anchorCtr="0">
            <a:noAutofit/>
          </a:bodyPr>
          <a:lstStyle/>
          <a:p>
            <a:pPr marL="0" lvl="0" indent="0" algn="l" rtl="0">
              <a:spcBef>
                <a:spcPts val="0"/>
              </a:spcBef>
              <a:spcAft>
                <a:spcPts val="0"/>
              </a:spcAft>
              <a:buClr>
                <a:schemeClr val="dk2"/>
              </a:buClr>
              <a:buSzPts val="1100"/>
              <a:buFont typeface="Arial"/>
              <a:buNone/>
            </a:pPr>
            <a:r>
              <a:rPr lang="en"/>
              <a:t>Maybe you need to divide the content</a:t>
            </a:r>
            <a:endParaRPr/>
          </a:p>
        </p:txBody>
      </p:sp>
      <p:sp>
        <p:nvSpPr>
          <p:cNvPr id="2038" name="Google Shape;2038;p70"/>
          <p:cNvSpPr txBox="1">
            <a:spLocks noGrp="1"/>
          </p:cNvSpPr>
          <p:nvPr>
            <p:ph type="body" idx="2"/>
          </p:nvPr>
        </p:nvSpPr>
        <p:spPr>
          <a:xfrm>
            <a:off x="5368500" y="2980194"/>
            <a:ext cx="3055500" cy="12858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Clr>
                <a:schemeClr val="dk2"/>
              </a:buClr>
              <a:buSzPts val="1100"/>
              <a:buFont typeface="Arial"/>
              <a:buNone/>
            </a:pPr>
            <a:r>
              <a:rPr lang="en"/>
              <a:t>Venus has a beautiful name, is the second planet from the Sun and its atmosphere is extremely poisonous</a:t>
            </a:r>
            <a:endParaRPr/>
          </a:p>
        </p:txBody>
      </p:sp>
      <p:grpSp>
        <p:nvGrpSpPr>
          <p:cNvPr id="2039" name="Google Shape;2039;p70"/>
          <p:cNvGrpSpPr/>
          <p:nvPr/>
        </p:nvGrpSpPr>
        <p:grpSpPr>
          <a:xfrm>
            <a:off x="6682192" y="859247"/>
            <a:ext cx="1491960" cy="454575"/>
            <a:chOff x="6157325" y="1245050"/>
            <a:chExt cx="554900" cy="169075"/>
          </a:xfrm>
        </p:grpSpPr>
        <p:sp>
          <p:nvSpPr>
            <p:cNvPr id="2040" name="Google Shape;2040;p70"/>
            <p:cNvSpPr/>
            <p:nvPr/>
          </p:nvSpPr>
          <p:spPr>
            <a:xfrm>
              <a:off x="6157325" y="1320350"/>
              <a:ext cx="47050" cy="41875"/>
            </a:xfrm>
            <a:custGeom>
              <a:avLst/>
              <a:gdLst/>
              <a:ahLst/>
              <a:cxnLst/>
              <a:rect l="l" t="t" r="r" b="b"/>
              <a:pathLst>
                <a:path w="1882" h="1675" extrusionOk="0">
                  <a:moveTo>
                    <a:pt x="1759" y="0"/>
                  </a:moveTo>
                  <a:cubicBezTo>
                    <a:pt x="1737" y="0"/>
                    <a:pt x="1714" y="11"/>
                    <a:pt x="1694" y="37"/>
                  </a:cubicBezTo>
                  <a:cubicBezTo>
                    <a:pt x="1494" y="263"/>
                    <a:pt x="1268" y="463"/>
                    <a:pt x="1042" y="689"/>
                  </a:cubicBezTo>
                  <a:cubicBezTo>
                    <a:pt x="842" y="463"/>
                    <a:pt x="641" y="263"/>
                    <a:pt x="416" y="62"/>
                  </a:cubicBezTo>
                  <a:cubicBezTo>
                    <a:pt x="387" y="26"/>
                    <a:pt x="349" y="10"/>
                    <a:pt x="313" y="10"/>
                  </a:cubicBezTo>
                  <a:cubicBezTo>
                    <a:pt x="226" y="10"/>
                    <a:pt x="152" y="99"/>
                    <a:pt x="240" y="188"/>
                  </a:cubicBezTo>
                  <a:cubicBezTo>
                    <a:pt x="441" y="413"/>
                    <a:pt x="641" y="639"/>
                    <a:pt x="842" y="839"/>
                  </a:cubicBezTo>
                  <a:cubicBezTo>
                    <a:pt x="591" y="1040"/>
                    <a:pt x="316" y="1190"/>
                    <a:pt x="90" y="1416"/>
                  </a:cubicBezTo>
                  <a:cubicBezTo>
                    <a:pt x="1" y="1505"/>
                    <a:pt x="91" y="1674"/>
                    <a:pt x="200" y="1674"/>
                  </a:cubicBezTo>
                  <a:cubicBezTo>
                    <a:pt x="213" y="1674"/>
                    <a:pt x="227" y="1672"/>
                    <a:pt x="240" y="1666"/>
                  </a:cubicBezTo>
                  <a:cubicBezTo>
                    <a:pt x="541" y="1541"/>
                    <a:pt x="817" y="1290"/>
                    <a:pt x="1068" y="1065"/>
                  </a:cubicBezTo>
                  <a:cubicBezTo>
                    <a:pt x="1193" y="1215"/>
                    <a:pt x="1343" y="1366"/>
                    <a:pt x="1494" y="1466"/>
                  </a:cubicBezTo>
                  <a:cubicBezTo>
                    <a:pt x="1525" y="1481"/>
                    <a:pt x="1556" y="1488"/>
                    <a:pt x="1584" y="1488"/>
                  </a:cubicBezTo>
                  <a:cubicBezTo>
                    <a:pt x="1694" y="1488"/>
                    <a:pt x="1769" y="1385"/>
                    <a:pt x="1669" y="1265"/>
                  </a:cubicBezTo>
                  <a:cubicBezTo>
                    <a:pt x="1569" y="1115"/>
                    <a:pt x="1418" y="990"/>
                    <a:pt x="1268" y="864"/>
                  </a:cubicBezTo>
                  <a:cubicBezTo>
                    <a:pt x="1469" y="639"/>
                    <a:pt x="1669" y="413"/>
                    <a:pt x="1844" y="163"/>
                  </a:cubicBezTo>
                  <a:cubicBezTo>
                    <a:pt x="1882" y="88"/>
                    <a:pt x="1823" y="0"/>
                    <a:pt x="17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 name="Google Shape;2041;p70"/>
            <p:cNvSpPr/>
            <p:nvPr/>
          </p:nvSpPr>
          <p:spPr>
            <a:xfrm>
              <a:off x="6224725" y="1327375"/>
              <a:ext cx="46400" cy="9125"/>
            </a:xfrm>
            <a:custGeom>
              <a:avLst/>
              <a:gdLst/>
              <a:ahLst/>
              <a:cxnLst/>
              <a:rect l="l" t="t" r="r" b="b"/>
              <a:pathLst>
                <a:path w="1856" h="365" extrusionOk="0">
                  <a:moveTo>
                    <a:pt x="1282" y="1"/>
                  </a:moveTo>
                  <a:cubicBezTo>
                    <a:pt x="1160" y="1"/>
                    <a:pt x="1041" y="7"/>
                    <a:pt x="928" y="7"/>
                  </a:cubicBezTo>
                  <a:lnTo>
                    <a:pt x="151" y="7"/>
                  </a:lnTo>
                  <a:cubicBezTo>
                    <a:pt x="1" y="7"/>
                    <a:pt x="26" y="258"/>
                    <a:pt x="151" y="258"/>
                  </a:cubicBezTo>
                  <a:cubicBezTo>
                    <a:pt x="427" y="283"/>
                    <a:pt x="677" y="308"/>
                    <a:pt x="953" y="308"/>
                  </a:cubicBezTo>
                  <a:cubicBezTo>
                    <a:pt x="1135" y="328"/>
                    <a:pt x="1334" y="365"/>
                    <a:pt x="1536" y="365"/>
                  </a:cubicBezTo>
                  <a:cubicBezTo>
                    <a:pt x="1584" y="365"/>
                    <a:pt x="1632" y="363"/>
                    <a:pt x="1680" y="358"/>
                  </a:cubicBezTo>
                  <a:cubicBezTo>
                    <a:pt x="1855" y="308"/>
                    <a:pt x="1780" y="82"/>
                    <a:pt x="1655" y="32"/>
                  </a:cubicBezTo>
                  <a:cubicBezTo>
                    <a:pt x="1529" y="7"/>
                    <a:pt x="1404" y="1"/>
                    <a:pt x="12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 name="Google Shape;2042;p70"/>
            <p:cNvSpPr/>
            <p:nvPr/>
          </p:nvSpPr>
          <p:spPr>
            <a:xfrm>
              <a:off x="6217875" y="1343050"/>
              <a:ext cx="49475" cy="9600"/>
            </a:xfrm>
            <a:custGeom>
              <a:avLst/>
              <a:gdLst/>
              <a:ahLst/>
              <a:cxnLst/>
              <a:rect l="l" t="t" r="r" b="b"/>
              <a:pathLst>
                <a:path w="1979" h="384" extrusionOk="0">
                  <a:moveTo>
                    <a:pt x="134" y="0"/>
                  </a:moveTo>
                  <a:cubicBezTo>
                    <a:pt x="0" y="0"/>
                    <a:pt x="13" y="236"/>
                    <a:pt x="174" y="282"/>
                  </a:cubicBezTo>
                  <a:cubicBezTo>
                    <a:pt x="475" y="357"/>
                    <a:pt x="801" y="382"/>
                    <a:pt x="1102" y="382"/>
                  </a:cubicBezTo>
                  <a:cubicBezTo>
                    <a:pt x="1157" y="382"/>
                    <a:pt x="1215" y="383"/>
                    <a:pt x="1274" y="383"/>
                  </a:cubicBezTo>
                  <a:cubicBezTo>
                    <a:pt x="1512" y="383"/>
                    <a:pt x="1768" y="367"/>
                    <a:pt x="1929" y="207"/>
                  </a:cubicBezTo>
                  <a:cubicBezTo>
                    <a:pt x="1979" y="157"/>
                    <a:pt x="1954" y="32"/>
                    <a:pt x="1854" y="32"/>
                  </a:cubicBezTo>
                  <a:cubicBezTo>
                    <a:pt x="1787" y="12"/>
                    <a:pt x="1721" y="4"/>
                    <a:pt x="1655" y="4"/>
                  </a:cubicBezTo>
                  <a:cubicBezTo>
                    <a:pt x="1471" y="4"/>
                    <a:pt x="1286" y="63"/>
                    <a:pt x="1102" y="82"/>
                  </a:cubicBezTo>
                  <a:cubicBezTo>
                    <a:pt x="801" y="82"/>
                    <a:pt x="500" y="57"/>
                    <a:pt x="174" y="7"/>
                  </a:cubicBezTo>
                  <a:cubicBezTo>
                    <a:pt x="160" y="2"/>
                    <a:pt x="147"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 name="Google Shape;2043;p70"/>
            <p:cNvSpPr/>
            <p:nvPr/>
          </p:nvSpPr>
          <p:spPr>
            <a:xfrm>
              <a:off x="6284250" y="1264050"/>
              <a:ext cx="44700" cy="50275"/>
            </a:xfrm>
            <a:custGeom>
              <a:avLst/>
              <a:gdLst/>
              <a:ahLst/>
              <a:cxnLst/>
              <a:rect l="l" t="t" r="r" b="b"/>
              <a:pathLst>
                <a:path w="1788" h="2011" extrusionOk="0">
                  <a:moveTo>
                    <a:pt x="495" y="0"/>
                  </a:moveTo>
                  <a:cubicBezTo>
                    <a:pt x="458" y="0"/>
                    <a:pt x="427" y="25"/>
                    <a:pt x="427" y="84"/>
                  </a:cubicBezTo>
                  <a:cubicBezTo>
                    <a:pt x="402" y="510"/>
                    <a:pt x="402" y="911"/>
                    <a:pt x="376" y="1337"/>
                  </a:cubicBezTo>
                  <a:cubicBezTo>
                    <a:pt x="376" y="1411"/>
                    <a:pt x="445" y="1499"/>
                    <a:pt x="522" y="1499"/>
                  </a:cubicBezTo>
                  <a:cubicBezTo>
                    <a:pt x="548" y="1499"/>
                    <a:pt x="576" y="1488"/>
                    <a:pt x="602" y="1462"/>
                  </a:cubicBezTo>
                  <a:cubicBezTo>
                    <a:pt x="727" y="1387"/>
                    <a:pt x="878" y="1262"/>
                    <a:pt x="1028" y="1212"/>
                  </a:cubicBezTo>
                  <a:cubicBezTo>
                    <a:pt x="1080" y="1186"/>
                    <a:pt x="1128" y="1173"/>
                    <a:pt x="1173" y="1173"/>
                  </a:cubicBezTo>
                  <a:cubicBezTo>
                    <a:pt x="1300" y="1173"/>
                    <a:pt x="1392" y="1276"/>
                    <a:pt x="1429" y="1462"/>
                  </a:cubicBezTo>
                  <a:cubicBezTo>
                    <a:pt x="1354" y="1537"/>
                    <a:pt x="1279" y="1588"/>
                    <a:pt x="1204" y="1613"/>
                  </a:cubicBezTo>
                  <a:cubicBezTo>
                    <a:pt x="878" y="1713"/>
                    <a:pt x="502" y="1713"/>
                    <a:pt x="176" y="1713"/>
                  </a:cubicBezTo>
                  <a:cubicBezTo>
                    <a:pt x="1" y="1713"/>
                    <a:pt x="51" y="1963"/>
                    <a:pt x="176" y="1989"/>
                  </a:cubicBezTo>
                  <a:cubicBezTo>
                    <a:pt x="271" y="2000"/>
                    <a:pt x="413" y="2011"/>
                    <a:pt x="573" y="2011"/>
                  </a:cubicBezTo>
                  <a:cubicBezTo>
                    <a:pt x="1087" y="2011"/>
                    <a:pt x="1787" y="1903"/>
                    <a:pt x="1730" y="1387"/>
                  </a:cubicBezTo>
                  <a:cubicBezTo>
                    <a:pt x="1730" y="1136"/>
                    <a:pt x="1479" y="936"/>
                    <a:pt x="1254" y="911"/>
                  </a:cubicBezTo>
                  <a:cubicBezTo>
                    <a:pt x="1213" y="902"/>
                    <a:pt x="1173" y="898"/>
                    <a:pt x="1134" y="898"/>
                  </a:cubicBezTo>
                  <a:cubicBezTo>
                    <a:pt x="957" y="898"/>
                    <a:pt x="796" y="984"/>
                    <a:pt x="652" y="1086"/>
                  </a:cubicBezTo>
                  <a:cubicBezTo>
                    <a:pt x="652" y="760"/>
                    <a:pt x="627" y="460"/>
                    <a:pt x="627" y="134"/>
                  </a:cubicBezTo>
                  <a:cubicBezTo>
                    <a:pt x="627" y="58"/>
                    <a:pt x="553" y="0"/>
                    <a:pt x="4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 name="Google Shape;2044;p70"/>
            <p:cNvSpPr/>
            <p:nvPr/>
          </p:nvSpPr>
          <p:spPr>
            <a:xfrm>
              <a:off x="6255000" y="1287300"/>
              <a:ext cx="30525" cy="9800"/>
            </a:xfrm>
            <a:custGeom>
              <a:avLst/>
              <a:gdLst/>
              <a:ahLst/>
              <a:cxnLst/>
              <a:rect l="l" t="t" r="r" b="b"/>
              <a:pathLst>
                <a:path w="1221" h="392" extrusionOk="0">
                  <a:moveTo>
                    <a:pt x="633" y="1"/>
                  </a:moveTo>
                  <a:cubicBezTo>
                    <a:pt x="472" y="1"/>
                    <a:pt x="310" y="20"/>
                    <a:pt x="193" y="31"/>
                  </a:cubicBezTo>
                  <a:cubicBezTo>
                    <a:pt x="1" y="55"/>
                    <a:pt x="62" y="333"/>
                    <a:pt x="245" y="333"/>
                  </a:cubicBezTo>
                  <a:cubicBezTo>
                    <a:pt x="252" y="333"/>
                    <a:pt x="260" y="333"/>
                    <a:pt x="268" y="332"/>
                  </a:cubicBezTo>
                  <a:cubicBezTo>
                    <a:pt x="444" y="332"/>
                    <a:pt x="619" y="332"/>
                    <a:pt x="820" y="357"/>
                  </a:cubicBezTo>
                  <a:cubicBezTo>
                    <a:pt x="888" y="371"/>
                    <a:pt x="949" y="392"/>
                    <a:pt x="1011" y="392"/>
                  </a:cubicBezTo>
                  <a:cubicBezTo>
                    <a:pt x="1062" y="392"/>
                    <a:pt x="1114" y="377"/>
                    <a:pt x="1171" y="332"/>
                  </a:cubicBezTo>
                  <a:cubicBezTo>
                    <a:pt x="1221" y="307"/>
                    <a:pt x="1196" y="231"/>
                    <a:pt x="1171" y="181"/>
                  </a:cubicBezTo>
                  <a:cubicBezTo>
                    <a:pt x="1069" y="37"/>
                    <a:pt x="852" y="1"/>
                    <a:pt x="6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 name="Google Shape;2045;p70"/>
            <p:cNvSpPr/>
            <p:nvPr/>
          </p:nvSpPr>
          <p:spPr>
            <a:xfrm>
              <a:off x="6334375" y="1284100"/>
              <a:ext cx="37000" cy="37050"/>
            </a:xfrm>
            <a:custGeom>
              <a:avLst/>
              <a:gdLst/>
              <a:ahLst/>
              <a:cxnLst/>
              <a:rect l="l" t="t" r="r" b="b"/>
              <a:pathLst>
                <a:path w="1480" h="1482" extrusionOk="0">
                  <a:moveTo>
                    <a:pt x="916" y="0"/>
                  </a:moveTo>
                  <a:cubicBezTo>
                    <a:pt x="875" y="0"/>
                    <a:pt x="838" y="25"/>
                    <a:pt x="828" y="84"/>
                  </a:cubicBezTo>
                  <a:cubicBezTo>
                    <a:pt x="803" y="334"/>
                    <a:pt x="752" y="560"/>
                    <a:pt x="677" y="786"/>
                  </a:cubicBezTo>
                  <a:cubicBezTo>
                    <a:pt x="502" y="811"/>
                    <a:pt x="326" y="836"/>
                    <a:pt x="176" y="836"/>
                  </a:cubicBezTo>
                  <a:cubicBezTo>
                    <a:pt x="1" y="861"/>
                    <a:pt x="76" y="1111"/>
                    <a:pt x="201" y="1111"/>
                  </a:cubicBezTo>
                  <a:cubicBezTo>
                    <a:pt x="326" y="1086"/>
                    <a:pt x="452" y="1061"/>
                    <a:pt x="577" y="1061"/>
                  </a:cubicBezTo>
                  <a:cubicBezTo>
                    <a:pt x="527" y="1161"/>
                    <a:pt x="502" y="1262"/>
                    <a:pt x="527" y="1362"/>
                  </a:cubicBezTo>
                  <a:cubicBezTo>
                    <a:pt x="527" y="1435"/>
                    <a:pt x="581" y="1482"/>
                    <a:pt x="639" y="1482"/>
                  </a:cubicBezTo>
                  <a:cubicBezTo>
                    <a:pt x="660" y="1482"/>
                    <a:pt x="682" y="1476"/>
                    <a:pt x="702" y="1462"/>
                  </a:cubicBezTo>
                  <a:cubicBezTo>
                    <a:pt x="828" y="1362"/>
                    <a:pt x="903" y="1187"/>
                    <a:pt x="928" y="1011"/>
                  </a:cubicBezTo>
                  <a:cubicBezTo>
                    <a:pt x="1103" y="1011"/>
                    <a:pt x="1304" y="1011"/>
                    <a:pt x="1429" y="911"/>
                  </a:cubicBezTo>
                  <a:cubicBezTo>
                    <a:pt x="1479" y="861"/>
                    <a:pt x="1479" y="786"/>
                    <a:pt x="1429" y="760"/>
                  </a:cubicBezTo>
                  <a:cubicBezTo>
                    <a:pt x="1341" y="731"/>
                    <a:pt x="1253" y="719"/>
                    <a:pt x="1165" y="719"/>
                  </a:cubicBezTo>
                  <a:cubicBezTo>
                    <a:pt x="1103" y="719"/>
                    <a:pt x="1040" y="725"/>
                    <a:pt x="978" y="735"/>
                  </a:cubicBezTo>
                  <a:cubicBezTo>
                    <a:pt x="1028" y="535"/>
                    <a:pt x="1053" y="334"/>
                    <a:pt x="1053" y="134"/>
                  </a:cubicBezTo>
                  <a:cubicBezTo>
                    <a:pt x="1053" y="58"/>
                    <a:pt x="979" y="0"/>
                    <a:pt x="9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 name="Google Shape;2046;p70"/>
            <p:cNvSpPr/>
            <p:nvPr/>
          </p:nvSpPr>
          <p:spPr>
            <a:xfrm>
              <a:off x="6379900" y="1245050"/>
              <a:ext cx="273425" cy="77750"/>
            </a:xfrm>
            <a:custGeom>
              <a:avLst/>
              <a:gdLst/>
              <a:ahLst/>
              <a:cxnLst/>
              <a:rect l="l" t="t" r="r" b="b"/>
              <a:pathLst>
                <a:path w="10937" h="3110" extrusionOk="0">
                  <a:moveTo>
                    <a:pt x="2086" y="1"/>
                  </a:moveTo>
                  <a:cubicBezTo>
                    <a:pt x="1680" y="1"/>
                    <a:pt x="1294" y="60"/>
                    <a:pt x="1087" y="292"/>
                  </a:cubicBezTo>
                  <a:cubicBezTo>
                    <a:pt x="886" y="518"/>
                    <a:pt x="886" y="944"/>
                    <a:pt x="861" y="1195"/>
                  </a:cubicBezTo>
                  <a:cubicBezTo>
                    <a:pt x="811" y="1671"/>
                    <a:pt x="761" y="2147"/>
                    <a:pt x="711" y="2623"/>
                  </a:cubicBezTo>
                  <a:cubicBezTo>
                    <a:pt x="535" y="2348"/>
                    <a:pt x="360" y="2047"/>
                    <a:pt x="185" y="1746"/>
                  </a:cubicBezTo>
                  <a:cubicBezTo>
                    <a:pt x="168" y="1721"/>
                    <a:pt x="140" y="1710"/>
                    <a:pt x="112" y="1710"/>
                  </a:cubicBezTo>
                  <a:cubicBezTo>
                    <a:pt x="57" y="1710"/>
                    <a:pt x="1" y="1754"/>
                    <a:pt x="34" y="1821"/>
                  </a:cubicBezTo>
                  <a:cubicBezTo>
                    <a:pt x="235" y="2222"/>
                    <a:pt x="460" y="2623"/>
                    <a:pt x="686" y="3024"/>
                  </a:cubicBezTo>
                  <a:cubicBezTo>
                    <a:pt x="712" y="3077"/>
                    <a:pt x="774" y="3109"/>
                    <a:pt x="826" y="3109"/>
                  </a:cubicBezTo>
                  <a:cubicBezTo>
                    <a:pt x="872" y="3109"/>
                    <a:pt x="911" y="3083"/>
                    <a:pt x="911" y="3024"/>
                  </a:cubicBezTo>
                  <a:cubicBezTo>
                    <a:pt x="1037" y="2072"/>
                    <a:pt x="836" y="718"/>
                    <a:pt x="1889" y="317"/>
                  </a:cubicBezTo>
                  <a:cubicBezTo>
                    <a:pt x="2002" y="272"/>
                    <a:pt x="2155" y="257"/>
                    <a:pt x="2325" y="257"/>
                  </a:cubicBezTo>
                  <a:cubicBezTo>
                    <a:pt x="2723" y="257"/>
                    <a:pt x="3212" y="343"/>
                    <a:pt x="3493" y="343"/>
                  </a:cubicBezTo>
                  <a:cubicBezTo>
                    <a:pt x="3969" y="343"/>
                    <a:pt x="4445" y="343"/>
                    <a:pt x="4921" y="368"/>
                  </a:cubicBezTo>
                  <a:cubicBezTo>
                    <a:pt x="6342" y="386"/>
                    <a:pt x="7775" y="445"/>
                    <a:pt x="9213" y="445"/>
                  </a:cubicBezTo>
                  <a:cubicBezTo>
                    <a:pt x="9728" y="445"/>
                    <a:pt x="10245" y="438"/>
                    <a:pt x="10761" y="418"/>
                  </a:cubicBezTo>
                  <a:cubicBezTo>
                    <a:pt x="10937" y="418"/>
                    <a:pt x="10886" y="117"/>
                    <a:pt x="10736" y="117"/>
                  </a:cubicBezTo>
                  <a:cubicBezTo>
                    <a:pt x="9580" y="47"/>
                    <a:pt x="8412" y="26"/>
                    <a:pt x="7244" y="26"/>
                  </a:cubicBezTo>
                  <a:cubicBezTo>
                    <a:pt x="5906" y="26"/>
                    <a:pt x="4567" y="53"/>
                    <a:pt x="3242" y="67"/>
                  </a:cubicBezTo>
                  <a:cubicBezTo>
                    <a:pt x="2960" y="67"/>
                    <a:pt x="2512" y="1"/>
                    <a:pt x="20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 name="Google Shape;2047;p70"/>
            <p:cNvSpPr/>
            <p:nvPr/>
          </p:nvSpPr>
          <p:spPr>
            <a:xfrm>
              <a:off x="6441975" y="1278000"/>
              <a:ext cx="42800" cy="51575"/>
            </a:xfrm>
            <a:custGeom>
              <a:avLst/>
              <a:gdLst/>
              <a:ahLst/>
              <a:cxnLst/>
              <a:rect l="l" t="t" r="r" b="b"/>
              <a:pathLst>
                <a:path w="1712" h="2063" extrusionOk="0">
                  <a:moveTo>
                    <a:pt x="405" y="1"/>
                  </a:moveTo>
                  <a:cubicBezTo>
                    <a:pt x="367" y="1"/>
                    <a:pt x="333" y="22"/>
                    <a:pt x="333" y="77"/>
                  </a:cubicBezTo>
                  <a:cubicBezTo>
                    <a:pt x="333" y="528"/>
                    <a:pt x="283" y="979"/>
                    <a:pt x="283" y="1456"/>
                  </a:cubicBezTo>
                  <a:cubicBezTo>
                    <a:pt x="283" y="1525"/>
                    <a:pt x="368" y="1619"/>
                    <a:pt x="445" y="1619"/>
                  </a:cubicBezTo>
                  <a:cubicBezTo>
                    <a:pt x="479" y="1619"/>
                    <a:pt x="511" y="1602"/>
                    <a:pt x="534" y="1556"/>
                  </a:cubicBezTo>
                  <a:cubicBezTo>
                    <a:pt x="634" y="1405"/>
                    <a:pt x="709" y="1255"/>
                    <a:pt x="860" y="1155"/>
                  </a:cubicBezTo>
                  <a:cubicBezTo>
                    <a:pt x="933" y="1106"/>
                    <a:pt x="1002" y="1081"/>
                    <a:pt x="1063" y="1081"/>
                  </a:cubicBezTo>
                  <a:cubicBezTo>
                    <a:pt x="1189" y="1081"/>
                    <a:pt x="1285" y="1186"/>
                    <a:pt x="1336" y="1405"/>
                  </a:cubicBezTo>
                  <a:cubicBezTo>
                    <a:pt x="1311" y="1506"/>
                    <a:pt x="1235" y="1581"/>
                    <a:pt x="1160" y="1631"/>
                  </a:cubicBezTo>
                  <a:cubicBezTo>
                    <a:pt x="1042" y="1705"/>
                    <a:pt x="802" y="1770"/>
                    <a:pt x="589" y="1770"/>
                  </a:cubicBezTo>
                  <a:cubicBezTo>
                    <a:pt x="440" y="1770"/>
                    <a:pt x="305" y="1738"/>
                    <a:pt x="233" y="1656"/>
                  </a:cubicBezTo>
                  <a:cubicBezTo>
                    <a:pt x="209" y="1638"/>
                    <a:pt x="182" y="1630"/>
                    <a:pt x="156" y="1630"/>
                  </a:cubicBezTo>
                  <a:cubicBezTo>
                    <a:pt x="74" y="1630"/>
                    <a:pt x="0" y="1711"/>
                    <a:pt x="58" y="1806"/>
                  </a:cubicBezTo>
                  <a:cubicBezTo>
                    <a:pt x="158" y="2007"/>
                    <a:pt x="347" y="2063"/>
                    <a:pt x="559" y="2063"/>
                  </a:cubicBezTo>
                  <a:cubicBezTo>
                    <a:pt x="665" y="2063"/>
                    <a:pt x="776" y="2049"/>
                    <a:pt x="885" y="2032"/>
                  </a:cubicBezTo>
                  <a:cubicBezTo>
                    <a:pt x="1235" y="2007"/>
                    <a:pt x="1586" y="1806"/>
                    <a:pt x="1662" y="1431"/>
                  </a:cubicBezTo>
                  <a:cubicBezTo>
                    <a:pt x="1712" y="1105"/>
                    <a:pt x="1511" y="854"/>
                    <a:pt x="1210" y="804"/>
                  </a:cubicBezTo>
                  <a:cubicBezTo>
                    <a:pt x="1154" y="789"/>
                    <a:pt x="1101" y="782"/>
                    <a:pt x="1049" y="782"/>
                  </a:cubicBezTo>
                  <a:cubicBezTo>
                    <a:pt x="846" y="782"/>
                    <a:pt x="679" y="890"/>
                    <a:pt x="559" y="1030"/>
                  </a:cubicBezTo>
                  <a:cubicBezTo>
                    <a:pt x="534" y="704"/>
                    <a:pt x="534" y="403"/>
                    <a:pt x="509" y="77"/>
                  </a:cubicBezTo>
                  <a:cubicBezTo>
                    <a:pt x="509" y="35"/>
                    <a:pt x="454" y="1"/>
                    <a:pt x="4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 name="Google Shape;2048;p70"/>
            <p:cNvSpPr/>
            <p:nvPr/>
          </p:nvSpPr>
          <p:spPr>
            <a:xfrm>
              <a:off x="6481950" y="1268900"/>
              <a:ext cx="35400" cy="27425"/>
            </a:xfrm>
            <a:custGeom>
              <a:avLst/>
              <a:gdLst/>
              <a:ahLst/>
              <a:cxnLst/>
              <a:rect l="l" t="t" r="r" b="b"/>
              <a:pathLst>
                <a:path w="1416" h="1097" extrusionOk="0">
                  <a:moveTo>
                    <a:pt x="256" y="0"/>
                  </a:moveTo>
                  <a:cubicBezTo>
                    <a:pt x="175" y="0"/>
                    <a:pt x="97" y="47"/>
                    <a:pt x="37" y="165"/>
                  </a:cubicBezTo>
                  <a:cubicBezTo>
                    <a:pt x="1" y="221"/>
                    <a:pt x="86" y="303"/>
                    <a:pt x="153" y="303"/>
                  </a:cubicBezTo>
                  <a:cubicBezTo>
                    <a:pt x="177" y="303"/>
                    <a:pt x="200" y="292"/>
                    <a:pt x="213" y="266"/>
                  </a:cubicBezTo>
                  <a:cubicBezTo>
                    <a:pt x="228" y="250"/>
                    <a:pt x="242" y="244"/>
                    <a:pt x="253" y="244"/>
                  </a:cubicBezTo>
                  <a:cubicBezTo>
                    <a:pt x="338" y="244"/>
                    <a:pt x="338" y="592"/>
                    <a:pt x="338" y="592"/>
                  </a:cubicBezTo>
                  <a:cubicBezTo>
                    <a:pt x="338" y="667"/>
                    <a:pt x="338" y="717"/>
                    <a:pt x="363" y="792"/>
                  </a:cubicBezTo>
                  <a:cubicBezTo>
                    <a:pt x="413" y="917"/>
                    <a:pt x="489" y="1018"/>
                    <a:pt x="614" y="1068"/>
                  </a:cubicBezTo>
                  <a:cubicBezTo>
                    <a:pt x="667" y="1089"/>
                    <a:pt x="720" y="1097"/>
                    <a:pt x="773" y="1097"/>
                  </a:cubicBezTo>
                  <a:cubicBezTo>
                    <a:pt x="845" y="1097"/>
                    <a:pt x="917" y="1082"/>
                    <a:pt x="990" y="1068"/>
                  </a:cubicBezTo>
                  <a:cubicBezTo>
                    <a:pt x="1115" y="1043"/>
                    <a:pt x="1291" y="1043"/>
                    <a:pt x="1391" y="917"/>
                  </a:cubicBezTo>
                  <a:cubicBezTo>
                    <a:pt x="1416" y="892"/>
                    <a:pt x="1391" y="842"/>
                    <a:pt x="1366" y="792"/>
                  </a:cubicBezTo>
                  <a:cubicBezTo>
                    <a:pt x="1306" y="718"/>
                    <a:pt x="1230" y="696"/>
                    <a:pt x="1146" y="696"/>
                  </a:cubicBezTo>
                  <a:cubicBezTo>
                    <a:pt x="1088" y="696"/>
                    <a:pt x="1026" y="707"/>
                    <a:pt x="965" y="717"/>
                  </a:cubicBezTo>
                  <a:cubicBezTo>
                    <a:pt x="898" y="730"/>
                    <a:pt x="824" y="758"/>
                    <a:pt x="762" y="758"/>
                  </a:cubicBezTo>
                  <a:cubicBezTo>
                    <a:pt x="707" y="758"/>
                    <a:pt x="662" y="737"/>
                    <a:pt x="639" y="667"/>
                  </a:cubicBezTo>
                  <a:cubicBezTo>
                    <a:pt x="614" y="566"/>
                    <a:pt x="639" y="441"/>
                    <a:pt x="614" y="366"/>
                  </a:cubicBezTo>
                  <a:cubicBezTo>
                    <a:pt x="581" y="183"/>
                    <a:pt x="415" y="0"/>
                    <a:pt x="2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 name="Google Shape;2049;p70"/>
            <p:cNvSpPr/>
            <p:nvPr/>
          </p:nvSpPr>
          <p:spPr>
            <a:xfrm>
              <a:off x="6523800" y="1310425"/>
              <a:ext cx="53075" cy="12150"/>
            </a:xfrm>
            <a:custGeom>
              <a:avLst/>
              <a:gdLst/>
              <a:ahLst/>
              <a:cxnLst/>
              <a:rect l="l" t="t" r="r" b="b"/>
              <a:pathLst>
                <a:path w="2123" h="486" extrusionOk="0">
                  <a:moveTo>
                    <a:pt x="1513" y="0"/>
                  </a:moveTo>
                  <a:cubicBezTo>
                    <a:pt x="1075" y="0"/>
                    <a:pt x="597" y="107"/>
                    <a:pt x="193" y="184"/>
                  </a:cubicBezTo>
                  <a:cubicBezTo>
                    <a:pt x="1" y="208"/>
                    <a:pt x="85" y="486"/>
                    <a:pt x="248" y="486"/>
                  </a:cubicBezTo>
                  <a:cubicBezTo>
                    <a:pt x="254" y="486"/>
                    <a:pt x="261" y="485"/>
                    <a:pt x="268" y="484"/>
                  </a:cubicBezTo>
                  <a:cubicBezTo>
                    <a:pt x="544" y="434"/>
                    <a:pt x="820" y="409"/>
                    <a:pt x="1095" y="384"/>
                  </a:cubicBezTo>
                  <a:cubicBezTo>
                    <a:pt x="1164" y="378"/>
                    <a:pt x="1235" y="376"/>
                    <a:pt x="1306" y="376"/>
                  </a:cubicBezTo>
                  <a:cubicBezTo>
                    <a:pt x="1378" y="376"/>
                    <a:pt x="1451" y="378"/>
                    <a:pt x="1525" y="378"/>
                  </a:cubicBezTo>
                  <a:cubicBezTo>
                    <a:pt x="1672" y="378"/>
                    <a:pt x="1822" y="372"/>
                    <a:pt x="1973" y="334"/>
                  </a:cubicBezTo>
                  <a:cubicBezTo>
                    <a:pt x="2123" y="284"/>
                    <a:pt x="2023" y="58"/>
                    <a:pt x="1897" y="33"/>
                  </a:cubicBezTo>
                  <a:cubicBezTo>
                    <a:pt x="1775" y="10"/>
                    <a:pt x="1646" y="0"/>
                    <a:pt x="15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 name="Google Shape;2050;p70"/>
            <p:cNvSpPr/>
            <p:nvPr/>
          </p:nvSpPr>
          <p:spPr>
            <a:xfrm>
              <a:off x="6581250" y="1283075"/>
              <a:ext cx="36800" cy="48550"/>
            </a:xfrm>
            <a:custGeom>
              <a:avLst/>
              <a:gdLst/>
              <a:ahLst/>
              <a:cxnLst/>
              <a:rect l="l" t="t" r="r" b="b"/>
              <a:pathLst>
                <a:path w="1472" h="1942" extrusionOk="0">
                  <a:moveTo>
                    <a:pt x="128" y="0"/>
                  </a:moveTo>
                  <a:cubicBezTo>
                    <a:pt x="94" y="0"/>
                    <a:pt x="61" y="22"/>
                    <a:pt x="50" y="75"/>
                  </a:cubicBezTo>
                  <a:cubicBezTo>
                    <a:pt x="0" y="375"/>
                    <a:pt x="151" y="726"/>
                    <a:pt x="451" y="877"/>
                  </a:cubicBezTo>
                  <a:cubicBezTo>
                    <a:pt x="534" y="918"/>
                    <a:pt x="647" y="937"/>
                    <a:pt x="766" y="937"/>
                  </a:cubicBezTo>
                  <a:cubicBezTo>
                    <a:pt x="863" y="937"/>
                    <a:pt x="963" y="924"/>
                    <a:pt x="1053" y="902"/>
                  </a:cubicBezTo>
                  <a:lnTo>
                    <a:pt x="1053" y="902"/>
                  </a:lnTo>
                  <a:cubicBezTo>
                    <a:pt x="1028" y="952"/>
                    <a:pt x="1003" y="1002"/>
                    <a:pt x="1003" y="1052"/>
                  </a:cubicBezTo>
                  <a:cubicBezTo>
                    <a:pt x="928" y="1303"/>
                    <a:pt x="827" y="1553"/>
                    <a:pt x="827" y="1804"/>
                  </a:cubicBezTo>
                  <a:cubicBezTo>
                    <a:pt x="827" y="1859"/>
                    <a:pt x="895" y="1942"/>
                    <a:pt x="961" y="1942"/>
                  </a:cubicBezTo>
                  <a:cubicBezTo>
                    <a:pt x="984" y="1942"/>
                    <a:pt x="1008" y="1931"/>
                    <a:pt x="1028" y="1904"/>
                  </a:cubicBezTo>
                  <a:cubicBezTo>
                    <a:pt x="1153" y="1679"/>
                    <a:pt x="1178" y="1428"/>
                    <a:pt x="1253" y="1177"/>
                  </a:cubicBezTo>
                  <a:cubicBezTo>
                    <a:pt x="1304" y="902"/>
                    <a:pt x="1379" y="626"/>
                    <a:pt x="1454" y="350"/>
                  </a:cubicBezTo>
                  <a:cubicBezTo>
                    <a:pt x="1472" y="262"/>
                    <a:pt x="1377" y="173"/>
                    <a:pt x="1302" y="173"/>
                  </a:cubicBezTo>
                  <a:cubicBezTo>
                    <a:pt x="1271" y="173"/>
                    <a:pt x="1243" y="188"/>
                    <a:pt x="1228" y="225"/>
                  </a:cubicBezTo>
                  <a:cubicBezTo>
                    <a:pt x="1203" y="325"/>
                    <a:pt x="1203" y="400"/>
                    <a:pt x="1178" y="476"/>
                  </a:cubicBezTo>
                  <a:lnTo>
                    <a:pt x="1153" y="476"/>
                  </a:lnTo>
                  <a:cubicBezTo>
                    <a:pt x="991" y="499"/>
                    <a:pt x="872" y="629"/>
                    <a:pt x="697" y="629"/>
                  </a:cubicBezTo>
                  <a:cubicBezTo>
                    <a:pt x="682" y="629"/>
                    <a:pt x="667" y="628"/>
                    <a:pt x="652" y="626"/>
                  </a:cubicBezTo>
                  <a:cubicBezTo>
                    <a:pt x="376" y="576"/>
                    <a:pt x="226" y="350"/>
                    <a:pt x="226" y="100"/>
                  </a:cubicBezTo>
                  <a:cubicBezTo>
                    <a:pt x="226" y="42"/>
                    <a:pt x="175" y="0"/>
                    <a:pt x="1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 name="Google Shape;2051;p70"/>
            <p:cNvSpPr/>
            <p:nvPr/>
          </p:nvSpPr>
          <p:spPr>
            <a:xfrm>
              <a:off x="6626975" y="1299300"/>
              <a:ext cx="36375" cy="29225"/>
            </a:xfrm>
            <a:custGeom>
              <a:avLst/>
              <a:gdLst/>
              <a:ahLst/>
              <a:cxnLst/>
              <a:rect l="l" t="t" r="r" b="b"/>
              <a:pathLst>
                <a:path w="1455" h="1169" extrusionOk="0">
                  <a:moveTo>
                    <a:pt x="1032" y="0"/>
                  </a:moveTo>
                  <a:cubicBezTo>
                    <a:pt x="633" y="0"/>
                    <a:pt x="264" y="199"/>
                    <a:pt x="51" y="553"/>
                  </a:cubicBezTo>
                  <a:cubicBezTo>
                    <a:pt x="1" y="604"/>
                    <a:pt x="26" y="679"/>
                    <a:pt x="51" y="729"/>
                  </a:cubicBezTo>
                  <a:cubicBezTo>
                    <a:pt x="139" y="852"/>
                    <a:pt x="276" y="913"/>
                    <a:pt x="419" y="913"/>
                  </a:cubicBezTo>
                  <a:cubicBezTo>
                    <a:pt x="480" y="913"/>
                    <a:pt x="542" y="902"/>
                    <a:pt x="602" y="879"/>
                  </a:cubicBezTo>
                  <a:cubicBezTo>
                    <a:pt x="803" y="829"/>
                    <a:pt x="928" y="704"/>
                    <a:pt x="1079" y="579"/>
                  </a:cubicBezTo>
                  <a:cubicBezTo>
                    <a:pt x="1079" y="754"/>
                    <a:pt x="1079" y="954"/>
                    <a:pt x="1154" y="1080"/>
                  </a:cubicBezTo>
                  <a:cubicBezTo>
                    <a:pt x="1182" y="1136"/>
                    <a:pt x="1234" y="1169"/>
                    <a:pt x="1283" y="1169"/>
                  </a:cubicBezTo>
                  <a:cubicBezTo>
                    <a:pt x="1321" y="1169"/>
                    <a:pt x="1357" y="1149"/>
                    <a:pt x="1379" y="1105"/>
                  </a:cubicBezTo>
                  <a:cubicBezTo>
                    <a:pt x="1455" y="879"/>
                    <a:pt x="1379" y="579"/>
                    <a:pt x="1379" y="353"/>
                  </a:cubicBezTo>
                  <a:cubicBezTo>
                    <a:pt x="1357" y="263"/>
                    <a:pt x="1294" y="174"/>
                    <a:pt x="1192" y="174"/>
                  </a:cubicBezTo>
                  <a:cubicBezTo>
                    <a:pt x="1180" y="174"/>
                    <a:pt x="1167" y="175"/>
                    <a:pt x="1154" y="178"/>
                  </a:cubicBezTo>
                  <a:cubicBezTo>
                    <a:pt x="1003" y="228"/>
                    <a:pt x="878" y="353"/>
                    <a:pt x="728" y="453"/>
                  </a:cubicBezTo>
                  <a:cubicBezTo>
                    <a:pt x="659" y="522"/>
                    <a:pt x="507" y="632"/>
                    <a:pt x="386" y="632"/>
                  </a:cubicBezTo>
                  <a:cubicBezTo>
                    <a:pt x="374" y="632"/>
                    <a:pt x="363" y="631"/>
                    <a:pt x="352" y="629"/>
                  </a:cubicBezTo>
                  <a:cubicBezTo>
                    <a:pt x="527" y="353"/>
                    <a:pt x="803" y="203"/>
                    <a:pt x="1129" y="178"/>
                  </a:cubicBezTo>
                  <a:cubicBezTo>
                    <a:pt x="1229" y="152"/>
                    <a:pt x="1179" y="2"/>
                    <a:pt x="1104" y="2"/>
                  </a:cubicBezTo>
                  <a:cubicBezTo>
                    <a:pt x="1080" y="1"/>
                    <a:pt x="1056" y="0"/>
                    <a:pt x="10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 name="Google Shape;2052;p70"/>
            <p:cNvSpPr/>
            <p:nvPr/>
          </p:nvSpPr>
          <p:spPr>
            <a:xfrm>
              <a:off x="6673350" y="1296825"/>
              <a:ext cx="38875" cy="34700"/>
            </a:xfrm>
            <a:custGeom>
              <a:avLst/>
              <a:gdLst/>
              <a:ahLst/>
              <a:cxnLst/>
              <a:rect l="l" t="t" r="r" b="b"/>
              <a:pathLst>
                <a:path w="1555" h="1388" extrusionOk="0">
                  <a:moveTo>
                    <a:pt x="1028" y="1"/>
                  </a:moveTo>
                  <a:cubicBezTo>
                    <a:pt x="552" y="1"/>
                    <a:pt x="1" y="402"/>
                    <a:pt x="101" y="953"/>
                  </a:cubicBezTo>
                  <a:cubicBezTo>
                    <a:pt x="151" y="1229"/>
                    <a:pt x="351" y="1354"/>
                    <a:pt x="602" y="1379"/>
                  </a:cubicBezTo>
                  <a:cubicBezTo>
                    <a:pt x="655" y="1384"/>
                    <a:pt x="715" y="1387"/>
                    <a:pt x="776" y="1387"/>
                  </a:cubicBezTo>
                  <a:cubicBezTo>
                    <a:pt x="1033" y="1387"/>
                    <a:pt x="1338" y="1336"/>
                    <a:pt x="1479" y="1154"/>
                  </a:cubicBezTo>
                  <a:cubicBezTo>
                    <a:pt x="1554" y="1079"/>
                    <a:pt x="1479" y="953"/>
                    <a:pt x="1404" y="953"/>
                  </a:cubicBezTo>
                  <a:cubicBezTo>
                    <a:pt x="1396" y="952"/>
                    <a:pt x="1387" y="952"/>
                    <a:pt x="1376" y="952"/>
                  </a:cubicBezTo>
                  <a:cubicBezTo>
                    <a:pt x="1232" y="952"/>
                    <a:pt x="901" y="1049"/>
                    <a:pt x="665" y="1049"/>
                  </a:cubicBezTo>
                  <a:cubicBezTo>
                    <a:pt x="514" y="1049"/>
                    <a:pt x="402" y="1009"/>
                    <a:pt x="402" y="878"/>
                  </a:cubicBezTo>
                  <a:cubicBezTo>
                    <a:pt x="402" y="552"/>
                    <a:pt x="777" y="277"/>
                    <a:pt x="1078" y="226"/>
                  </a:cubicBezTo>
                  <a:cubicBezTo>
                    <a:pt x="1204" y="201"/>
                    <a:pt x="1153" y="1"/>
                    <a:pt x="10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 name="Google Shape;2053;p70"/>
            <p:cNvSpPr/>
            <p:nvPr/>
          </p:nvSpPr>
          <p:spPr>
            <a:xfrm>
              <a:off x="6295525" y="1342575"/>
              <a:ext cx="356550" cy="21250"/>
            </a:xfrm>
            <a:custGeom>
              <a:avLst/>
              <a:gdLst/>
              <a:ahLst/>
              <a:cxnLst/>
              <a:rect l="l" t="t" r="r" b="b"/>
              <a:pathLst>
                <a:path w="14262" h="850" extrusionOk="0">
                  <a:moveTo>
                    <a:pt x="126" y="0"/>
                  </a:moveTo>
                  <a:cubicBezTo>
                    <a:pt x="1" y="0"/>
                    <a:pt x="26" y="201"/>
                    <a:pt x="126" y="201"/>
                  </a:cubicBezTo>
                  <a:cubicBezTo>
                    <a:pt x="2507" y="477"/>
                    <a:pt x="4913" y="602"/>
                    <a:pt x="7319" y="702"/>
                  </a:cubicBezTo>
                  <a:cubicBezTo>
                    <a:pt x="8744" y="750"/>
                    <a:pt x="10221" y="849"/>
                    <a:pt x="11676" y="849"/>
                  </a:cubicBezTo>
                  <a:cubicBezTo>
                    <a:pt x="12499" y="849"/>
                    <a:pt x="13315" y="818"/>
                    <a:pt x="14111" y="727"/>
                  </a:cubicBezTo>
                  <a:cubicBezTo>
                    <a:pt x="14261" y="702"/>
                    <a:pt x="14236" y="502"/>
                    <a:pt x="14111" y="477"/>
                  </a:cubicBezTo>
                  <a:cubicBezTo>
                    <a:pt x="13055" y="385"/>
                    <a:pt x="11983" y="367"/>
                    <a:pt x="10909" y="367"/>
                  </a:cubicBezTo>
                  <a:cubicBezTo>
                    <a:pt x="10204" y="367"/>
                    <a:pt x="9497" y="374"/>
                    <a:pt x="8794" y="374"/>
                  </a:cubicBezTo>
                  <a:cubicBezTo>
                    <a:pt x="8233" y="374"/>
                    <a:pt x="7673" y="369"/>
                    <a:pt x="7119" y="351"/>
                  </a:cubicBezTo>
                  <a:cubicBezTo>
                    <a:pt x="4788" y="251"/>
                    <a:pt x="2457" y="101"/>
                    <a:pt x="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 name="Google Shape;2054;p70"/>
            <p:cNvSpPr/>
            <p:nvPr/>
          </p:nvSpPr>
          <p:spPr>
            <a:xfrm>
              <a:off x="6402675" y="1373100"/>
              <a:ext cx="75050" cy="40425"/>
            </a:xfrm>
            <a:custGeom>
              <a:avLst/>
              <a:gdLst/>
              <a:ahLst/>
              <a:cxnLst/>
              <a:rect l="l" t="t" r="r" b="b"/>
              <a:pathLst>
                <a:path w="3002" h="1617" extrusionOk="0">
                  <a:moveTo>
                    <a:pt x="1148" y="1"/>
                  </a:moveTo>
                  <a:cubicBezTo>
                    <a:pt x="943" y="1"/>
                    <a:pt x="707" y="104"/>
                    <a:pt x="552" y="208"/>
                  </a:cubicBezTo>
                  <a:cubicBezTo>
                    <a:pt x="444" y="273"/>
                    <a:pt x="522" y="449"/>
                    <a:pt x="625" y="449"/>
                  </a:cubicBezTo>
                  <a:cubicBezTo>
                    <a:pt x="642" y="449"/>
                    <a:pt x="660" y="444"/>
                    <a:pt x="677" y="434"/>
                  </a:cubicBezTo>
                  <a:cubicBezTo>
                    <a:pt x="746" y="385"/>
                    <a:pt x="811" y="359"/>
                    <a:pt x="871" y="359"/>
                  </a:cubicBezTo>
                  <a:cubicBezTo>
                    <a:pt x="966" y="359"/>
                    <a:pt x="1052" y="422"/>
                    <a:pt x="1128" y="559"/>
                  </a:cubicBezTo>
                  <a:cubicBezTo>
                    <a:pt x="1028" y="634"/>
                    <a:pt x="903" y="709"/>
                    <a:pt x="777" y="784"/>
                  </a:cubicBezTo>
                  <a:cubicBezTo>
                    <a:pt x="577" y="885"/>
                    <a:pt x="376" y="960"/>
                    <a:pt x="176" y="1010"/>
                  </a:cubicBezTo>
                  <a:cubicBezTo>
                    <a:pt x="0" y="1060"/>
                    <a:pt x="126" y="1286"/>
                    <a:pt x="226" y="1311"/>
                  </a:cubicBezTo>
                  <a:cubicBezTo>
                    <a:pt x="752" y="1436"/>
                    <a:pt x="1304" y="1536"/>
                    <a:pt x="1830" y="1586"/>
                  </a:cubicBezTo>
                  <a:cubicBezTo>
                    <a:pt x="1989" y="1597"/>
                    <a:pt x="2144" y="1617"/>
                    <a:pt x="2293" y="1617"/>
                  </a:cubicBezTo>
                  <a:cubicBezTo>
                    <a:pt x="2494" y="1617"/>
                    <a:pt x="2684" y="1580"/>
                    <a:pt x="2858" y="1436"/>
                  </a:cubicBezTo>
                  <a:cubicBezTo>
                    <a:pt x="3002" y="1333"/>
                    <a:pt x="2858" y="1128"/>
                    <a:pt x="2719" y="1128"/>
                  </a:cubicBezTo>
                  <a:cubicBezTo>
                    <a:pt x="2689" y="1128"/>
                    <a:pt x="2659" y="1138"/>
                    <a:pt x="2632" y="1160"/>
                  </a:cubicBezTo>
                  <a:cubicBezTo>
                    <a:pt x="2483" y="1267"/>
                    <a:pt x="2292" y="1301"/>
                    <a:pt x="2092" y="1301"/>
                  </a:cubicBezTo>
                  <a:cubicBezTo>
                    <a:pt x="1822" y="1301"/>
                    <a:pt x="1534" y="1239"/>
                    <a:pt x="1304" y="1211"/>
                  </a:cubicBezTo>
                  <a:cubicBezTo>
                    <a:pt x="1153" y="1185"/>
                    <a:pt x="1003" y="1160"/>
                    <a:pt x="853" y="1135"/>
                  </a:cubicBezTo>
                  <a:cubicBezTo>
                    <a:pt x="1228" y="985"/>
                    <a:pt x="1655" y="709"/>
                    <a:pt x="1554" y="358"/>
                  </a:cubicBezTo>
                  <a:cubicBezTo>
                    <a:pt x="1506" y="92"/>
                    <a:pt x="1340" y="1"/>
                    <a:pt x="11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 name="Google Shape;2055;p70"/>
            <p:cNvSpPr/>
            <p:nvPr/>
          </p:nvSpPr>
          <p:spPr>
            <a:xfrm>
              <a:off x="6485375" y="1381475"/>
              <a:ext cx="44375" cy="32650"/>
            </a:xfrm>
            <a:custGeom>
              <a:avLst/>
              <a:gdLst/>
              <a:ahLst/>
              <a:cxnLst/>
              <a:rect l="l" t="t" r="r" b="b"/>
              <a:pathLst>
                <a:path w="1775" h="1306" extrusionOk="0">
                  <a:moveTo>
                    <a:pt x="978" y="0"/>
                  </a:moveTo>
                  <a:cubicBezTo>
                    <a:pt x="822" y="0"/>
                    <a:pt x="663" y="65"/>
                    <a:pt x="527" y="174"/>
                  </a:cubicBezTo>
                  <a:cubicBezTo>
                    <a:pt x="301" y="349"/>
                    <a:pt x="1" y="650"/>
                    <a:pt x="201" y="926"/>
                  </a:cubicBezTo>
                  <a:cubicBezTo>
                    <a:pt x="288" y="1070"/>
                    <a:pt x="440" y="1123"/>
                    <a:pt x="602" y="1123"/>
                  </a:cubicBezTo>
                  <a:cubicBezTo>
                    <a:pt x="722" y="1123"/>
                    <a:pt x="846" y="1094"/>
                    <a:pt x="953" y="1051"/>
                  </a:cubicBezTo>
                  <a:cubicBezTo>
                    <a:pt x="1078" y="1001"/>
                    <a:pt x="1204" y="951"/>
                    <a:pt x="1304" y="850"/>
                  </a:cubicBezTo>
                  <a:cubicBezTo>
                    <a:pt x="1304" y="1051"/>
                    <a:pt x="1379" y="1201"/>
                    <a:pt x="1580" y="1302"/>
                  </a:cubicBezTo>
                  <a:cubicBezTo>
                    <a:pt x="1590" y="1304"/>
                    <a:pt x="1601" y="1305"/>
                    <a:pt x="1611" y="1305"/>
                  </a:cubicBezTo>
                  <a:cubicBezTo>
                    <a:pt x="1699" y="1305"/>
                    <a:pt x="1775" y="1216"/>
                    <a:pt x="1730" y="1126"/>
                  </a:cubicBezTo>
                  <a:cubicBezTo>
                    <a:pt x="1605" y="876"/>
                    <a:pt x="1580" y="675"/>
                    <a:pt x="1655" y="374"/>
                  </a:cubicBezTo>
                  <a:cubicBezTo>
                    <a:pt x="1672" y="272"/>
                    <a:pt x="1573" y="170"/>
                    <a:pt x="1493" y="170"/>
                  </a:cubicBezTo>
                  <a:cubicBezTo>
                    <a:pt x="1454" y="170"/>
                    <a:pt x="1420" y="193"/>
                    <a:pt x="1404" y="249"/>
                  </a:cubicBezTo>
                  <a:cubicBezTo>
                    <a:pt x="1304" y="575"/>
                    <a:pt x="953" y="825"/>
                    <a:pt x="602" y="825"/>
                  </a:cubicBezTo>
                  <a:cubicBezTo>
                    <a:pt x="502" y="825"/>
                    <a:pt x="402" y="825"/>
                    <a:pt x="477" y="675"/>
                  </a:cubicBezTo>
                  <a:cubicBezTo>
                    <a:pt x="502" y="600"/>
                    <a:pt x="602" y="525"/>
                    <a:pt x="652" y="475"/>
                  </a:cubicBezTo>
                  <a:cubicBezTo>
                    <a:pt x="759" y="350"/>
                    <a:pt x="905" y="237"/>
                    <a:pt x="1070" y="237"/>
                  </a:cubicBezTo>
                  <a:cubicBezTo>
                    <a:pt x="1137" y="237"/>
                    <a:pt x="1207" y="256"/>
                    <a:pt x="1279" y="299"/>
                  </a:cubicBezTo>
                  <a:cubicBezTo>
                    <a:pt x="1296" y="312"/>
                    <a:pt x="1312" y="318"/>
                    <a:pt x="1326" y="318"/>
                  </a:cubicBezTo>
                  <a:cubicBezTo>
                    <a:pt x="1393" y="318"/>
                    <a:pt x="1416" y="190"/>
                    <a:pt x="1354" y="149"/>
                  </a:cubicBezTo>
                  <a:cubicBezTo>
                    <a:pt x="1240" y="46"/>
                    <a:pt x="1110" y="0"/>
                    <a:pt x="9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56" name="Google Shape;2056;p70"/>
          <p:cNvGrpSpPr/>
          <p:nvPr/>
        </p:nvGrpSpPr>
        <p:grpSpPr>
          <a:xfrm rot="1514788">
            <a:off x="5041770" y="1187651"/>
            <a:ext cx="1376274" cy="908487"/>
            <a:chOff x="5248525" y="821375"/>
            <a:chExt cx="1082824" cy="694544"/>
          </a:xfrm>
        </p:grpSpPr>
        <p:sp>
          <p:nvSpPr>
            <p:cNvPr id="2057" name="Google Shape;2057;p70"/>
            <p:cNvSpPr/>
            <p:nvPr/>
          </p:nvSpPr>
          <p:spPr>
            <a:xfrm>
              <a:off x="5386964" y="1033865"/>
              <a:ext cx="843217" cy="475585"/>
            </a:xfrm>
            <a:custGeom>
              <a:avLst/>
              <a:gdLst/>
              <a:ahLst/>
              <a:cxnLst/>
              <a:rect l="l" t="t" r="r" b="b"/>
              <a:pathLst>
                <a:path w="24870" h="14027" extrusionOk="0">
                  <a:moveTo>
                    <a:pt x="2110" y="1"/>
                  </a:moveTo>
                  <a:lnTo>
                    <a:pt x="172" y="5463"/>
                  </a:lnTo>
                  <a:lnTo>
                    <a:pt x="0" y="5941"/>
                  </a:lnTo>
                  <a:lnTo>
                    <a:pt x="22760" y="14026"/>
                  </a:lnTo>
                  <a:lnTo>
                    <a:pt x="22995" y="13368"/>
                  </a:lnTo>
                  <a:lnTo>
                    <a:pt x="24870" y="8086"/>
                  </a:lnTo>
                  <a:lnTo>
                    <a:pt x="2110" y="1"/>
                  </a:lnTo>
                  <a:close/>
                </a:path>
              </a:pathLst>
            </a:custGeom>
            <a:solidFill>
              <a:srgbClr val="0285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 name="Google Shape;2058;p70"/>
            <p:cNvSpPr/>
            <p:nvPr/>
          </p:nvSpPr>
          <p:spPr>
            <a:xfrm>
              <a:off x="5455115" y="824528"/>
              <a:ext cx="851795" cy="486876"/>
            </a:xfrm>
            <a:custGeom>
              <a:avLst/>
              <a:gdLst/>
              <a:ahLst/>
              <a:cxnLst/>
              <a:rect l="l" t="t" r="r" b="b"/>
              <a:pathLst>
                <a:path w="25123" h="14360" extrusionOk="0">
                  <a:moveTo>
                    <a:pt x="2209" y="0"/>
                  </a:moveTo>
                  <a:lnTo>
                    <a:pt x="0" y="6220"/>
                  </a:lnTo>
                  <a:lnTo>
                    <a:pt x="22914" y="14359"/>
                  </a:lnTo>
                  <a:lnTo>
                    <a:pt x="25122" y="8140"/>
                  </a:lnTo>
                  <a:lnTo>
                    <a:pt x="2209" y="0"/>
                  </a:lnTo>
                  <a:close/>
                </a:path>
              </a:pathLst>
            </a:custGeom>
            <a:solidFill>
              <a:srgbClr val="00AF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 name="Google Shape;2059;p70"/>
            <p:cNvSpPr/>
            <p:nvPr/>
          </p:nvSpPr>
          <p:spPr>
            <a:xfrm>
              <a:off x="5343564" y="832157"/>
              <a:ext cx="980431" cy="665352"/>
            </a:xfrm>
            <a:custGeom>
              <a:avLst/>
              <a:gdLst/>
              <a:ahLst/>
              <a:cxnLst/>
              <a:rect l="l" t="t" r="r" b="b"/>
              <a:pathLst>
                <a:path w="28917" h="19624" extrusionOk="0">
                  <a:moveTo>
                    <a:pt x="3858" y="0"/>
                  </a:moveTo>
                  <a:lnTo>
                    <a:pt x="0" y="10853"/>
                  </a:lnTo>
                  <a:cubicBezTo>
                    <a:pt x="36" y="10889"/>
                    <a:pt x="72" y="10916"/>
                    <a:pt x="118" y="10934"/>
                  </a:cubicBezTo>
                  <a:lnTo>
                    <a:pt x="1452" y="11412"/>
                  </a:lnTo>
                  <a:lnTo>
                    <a:pt x="3390" y="5950"/>
                  </a:lnTo>
                  <a:lnTo>
                    <a:pt x="5328" y="496"/>
                  </a:lnTo>
                  <a:lnTo>
                    <a:pt x="3994" y="27"/>
                  </a:lnTo>
                  <a:cubicBezTo>
                    <a:pt x="3948" y="18"/>
                    <a:pt x="3903" y="9"/>
                    <a:pt x="3858" y="0"/>
                  </a:cubicBezTo>
                  <a:close/>
                  <a:moveTo>
                    <a:pt x="28061" y="8681"/>
                  </a:moveTo>
                  <a:lnTo>
                    <a:pt x="26150" y="14035"/>
                  </a:lnTo>
                  <a:lnTo>
                    <a:pt x="24275" y="19317"/>
                  </a:lnTo>
                  <a:lnTo>
                    <a:pt x="25140" y="19624"/>
                  </a:lnTo>
                  <a:lnTo>
                    <a:pt x="28917" y="8978"/>
                  </a:lnTo>
                  <a:lnTo>
                    <a:pt x="28061" y="8681"/>
                  </a:lnTo>
                  <a:close/>
                </a:path>
              </a:pathLst>
            </a:custGeom>
            <a:solidFill>
              <a:srgbClr val="AFA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 name="Google Shape;2060;p70"/>
            <p:cNvSpPr/>
            <p:nvPr/>
          </p:nvSpPr>
          <p:spPr>
            <a:xfrm>
              <a:off x="5248525" y="830292"/>
              <a:ext cx="225875" cy="369870"/>
            </a:xfrm>
            <a:custGeom>
              <a:avLst/>
              <a:gdLst/>
              <a:ahLst/>
              <a:cxnLst/>
              <a:rect l="l" t="t" r="r" b="b"/>
              <a:pathLst>
                <a:path w="6662" h="10909" extrusionOk="0">
                  <a:moveTo>
                    <a:pt x="5792" y="0"/>
                  </a:moveTo>
                  <a:cubicBezTo>
                    <a:pt x="3890" y="0"/>
                    <a:pt x="2470" y="856"/>
                    <a:pt x="1550" y="2561"/>
                  </a:cubicBezTo>
                  <a:cubicBezTo>
                    <a:pt x="1019" y="3553"/>
                    <a:pt x="640" y="4607"/>
                    <a:pt x="424" y="5743"/>
                  </a:cubicBezTo>
                  <a:cubicBezTo>
                    <a:pt x="0" y="7934"/>
                    <a:pt x="802" y="9655"/>
                    <a:pt x="2803" y="10908"/>
                  </a:cubicBezTo>
                  <a:lnTo>
                    <a:pt x="6661" y="55"/>
                  </a:lnTo>
                  <a:cubicBezTo>
                    <a:pt x="6361" y="18"/>
                    <a:pt x="6071" y="0"/>
                    <a:pt x="5792" y="0"/>
                  </a:cubicBez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 name="Google Shape;2061;p70"/>
            <p:cNvSpPr/>
            <p:nvPr/>
          </p:nvSpPr>
          <p:spPr>
            <a:xfrm>
              <a:off x="5250356" y="821375"/>
              <a:ext cx="1080993" cy="694544"/>
            </a:xfrm>
            <a:custGeom>
              <a:avLst/>
              <a:gdLst/>
              <a:ahLst/>
              <a:cxnLst/>
              <a:rect l="l" t="t" r="r" b="b"/>
              <a:pathLst>
                <a:path w="31883" h="20485" extrusionOk="0">
                  <a:moveTo>
                    <a:pt x="30903" y="9238"/>
                  </a:moveTo>
                  <a:lnTo>
                    <a:pt x="31425" y="9422"/>
                  </a:lnTo>
                  <a:lnTo>
                    <a:pt x="31425" y="9422"/>
                  </a:lnTo>
                  <a:cubicBezTo>
                    <a:pt x="31154" y="10260"/>
                    <a:pt x="30869" y="11089"/>
                    <a:pt x="30584" y="11910"/>
                  </a:cubicBezTo>
                  <a:cubicBezTo>
                    <a:pt x="30287" y="12803"/>
                    <a:pt x="29971" y="13686"/>
                    <a:pt x="29656" y="14578"/>
                  </a:cubicBezTo>
                  <a:lnTo>
                    <a:pt x="28700" y="17238"/>
                  </a:lnTo>
                  <a:cubicBezTo>
                    <a:pt x="28398" y="18060"/>
                    <a:pt x="28088" y="18875"/>
                    <a:pt x="27770" y="19697"/>
                  </a:cubicBezTo>
                  <a:lnTo>
                    <a:pt x="27770" y="19697"/>
                  </a:lnTo>
                  <a:lnTo>
                    <a:pt x="27262" y="19517"/>
                  </a:lnTo>
                  <a:lnTo>
                    <a:pt x="27262" y="19517"/>
                  </a:lnTo>
                  <a:cubicBezTo>
                    <a:pt x="27552" y="18623"/>
                    <a:pt x="27856" y="17736"/>
                    <a:pt x="28160" y="16841"/>
                  </a:cubicBezTo>
                  <a:cubicBezTo>
                    <a:pt x="28493" y="15894"/>
                    <a:pt x="28818" y="14948"/>
                    <a:pt x="29160" y="14002"/>
                  </a:cubicBezTo>
                  <a:cubicBezTo>
                    <a:pt x="29503" y="13055"/>
                    <a:pt x="29836" y="12109"/>
                    <a:pt x="30179" y="11171"/>
                  </a:cubicBezTo>
                  <a:cubicBezTo>
                    <a:pt x="30419" y="10523"/>
                    <a:pt x="30660" y="9880"/>
                    <a:pt x="30903" y="9238"/>
                  </a:cubicBezTo>
                  <a:close/>
                  <a:moveTo>
                    <a:pt x="5751" y="373"/>
                  </a:moveTo>
                  <a:cubicBezTo>
                    <a:pt x="6073" y="381"/>
                    <a:pt x="6404" y="417"/>
                    <a:pt x="6717" y="470"/>
                  </a:cubicBezTo>
                  <a:lnTo>
                    <a:pt x="6717" y="470"/>
                  </a:lnTo>
                  <a:cubicBezTo>
                    <a:pt x="6935" y="557"/>
                    <a:pt x="7145" y="636"/>
                    <a:pt x="7355" y="724"/>
                  </a:cubicBezTo>
                  <a:cubicBezTo>
                    <a:pt x="7581" y="814"/>
                    <a:pt x="7797" y="904"/>
                    <a:pt x="8013" y="994"/>
                  </a:cubicBezTo>
                  <a:cubicBezTo>
                    <a:pt x="8013" y="994"/>
                    <a:pt x="8013" y="1003"/>
                    <a:pt x="8013" y="1003"/>
                  </a:cubicBezTo>
                  <a:cubicBezTo>
                    <a:pt x="8033" y="1009"/>
                    <a:pt x="8052" y="1011"/>
                    <a:pt x="8071" y="1011"/>
                  </a:cubicBezTo>
                  <a:cubicBezTo>
                    <a:pt x="8152" y="1011"/>
                    <a:pt x="8228" y="966"/>
                    <a:pt x="8257" y="886"/>
                  </a:cubicBezTo>
                  <a:lnTo>
                    <a:pt x="8257" y="877"/>
                  </a:lnTo>
                  <a:lnTo>
                    <a:pt x="8414" y="444"/>
                  </a:lnTo>
                  <a:lnTo>
                    <a:pt x="8414" y="444"/>
                  </a:lnTo>
                  <a:cubicBezTo>
                    <a:pt x="10263" y="1072"/>
                    <a:pt x="12104" y="1701"/>
                    <a:pt x="13945" y="2347"/>
                  </a:cubicBezTo>
                  <a:cubicBezTo>
                    <a:pt x="15847" y="3005"/>
                    <a:pt x="17749" y="3672"/>
                    <a:pt x="19641" y="4339"/>
                  </a:cubicBezTo>
                  <a:lnTo>
                    <a:pt x="22490" y="5348"/>
                  </a:lnTo>
                  <a:lnTo>
                    <a:pt x="25329" y="6367"/>
                  </a:lnTo>
                  <a:cubicBezTo>
                    <a:pt x="27160" y="7029"/>
                    <a:pt x="28991" y="7701"/>
                    <a:pt x="30814" y="8396"/>
                  </a:cubicBezTo>
                  <a:lnTo>
                    <a:pt x="30814" y="8396"/>
                  </a:lnTo>
                  <a:cubicBezTo>
                    <a:pt x="30764" y="8551"/>
                    <a:pt x="30714" y="8705"/>
                    <a:pt x="30664" y="8859"/>
                  </a:cubicBezTo>
                  <a:lnTo>
                    <a:pt x="30664" y="8859"/>
                  </a:lnTo>
                  <a:cubicBezTo>
                    <a:pt x="30645" y="8878"/>
                    <a:pt x="30630" y="8901"/>
                    <a:pt x="30620" y="8927"/>
                  </a:cubicBezTo>
                  <a:cubicBezTo>
                    <a:pt x="30610" y="8958"/>
                    <a:pt x="30607" y="8990"/>
                    <a:pt x="30611" y="9019"/>
                  </a:cubicBezTo>
                  <a:lnTo>
                    <a:pt x="30611" y="9019"/>
                  </a:lnTo>
                  <a:cubicBezTo>
                    <a:pt x="30384" y="9706"/>
                    <a:pt x="30151" y="10391"/>
                    <a:pt x="29917" y="11072"/>
                  </a:cubicBezTo>
                  <a:cubicBezTo>
                    <a:pt x="29602" y="12027"/>
                    <a:pt x="29259" y="12974"/>
                    <a:pt x="28926" y="13920"/>
                  </a:cubicBezTo>
                  <a:cubicBezTo>
                    <a:pt x="28592" y="14867"/>
                    <a:pt x="28250" y="15804"/>
                    <a:pt x="27907" y="16751"/>
                  </a:cubicBezTo>
                  <a:cubicBezTo>
                    <a:pt x="27557" y="17694"/>
                    <a:pt x="27216" y="18628"/>
                    <a:pt x="26847" y="19562"/>
                  </a:cubicBezTo>
                  <a:lnTo>
                    <a:pt x="26847" y="19562"/>
                  </a:lnTo>
                  <a:cubicBezTo>
                    <a:pt x="26846" y="19565"/>
                    <a:pt x="26845" y="19569"/>
                    <a:pt x="26844" y="19572"/>
                  </a:cubicBezTo>
                  <a:lnTo>
                    <a:pt x="26841" y="19578"/>
                  </a:lnTo>
                  <a:lnTo>
                    <a:pt x="26841" y="19578"/>
                  </a:lnTo>
                  <a:cubicBezTo>
                    <a:pt x="26840" y="19580"/>
                    <a:pt x="26838" y="19581"/>
                    <a:pt x="26835" y="19581"/>
                  </a:cubicBezTo>
                  <a:cubicBezTo>
                    <a:pt x="26832" y="19592"/>
                    <a:pt x="26830" y="19603"/>
                    <a:pt x="26829" y="19614"/>
                  </a:cubicBezTo>
                  <a:lnTo>
                    <a:pt x="26829" y="19614"/>
                  </a:lnTo>
                  <a:lnTo>
                    <a:pt x="26673" y="20051"/>
                  </a:lnTo>
                  <a:lnTo>
                    <a:pt x="26673" y="20051"/>
                  </a:lnTo>
                  <a:cubicBezTo>
                    <a:pt x="24831" y="19414"/>
                    <a:pt x="22989" y="18785"/>
                    <a:pt x="21147" y="18148"/>
                  </a:cubicBezTo>
                  <a:lnTo>
                    <a:pt x="15450" y="16147"/>
                  </a:lnTo>
                  <a:lnTo>
                    <a:pt x="9753" y="14137"/>
                  </a:lnTo>
                  <a:cubicBezTo>
                    <a:pt x="7921" y="13474"/>
                    <a:pt x="6090" y="12811"/>
                    <a:pt x="4274" y="12091"/>
                  </a:cubicBezTo>
                  <a:lnTo>
                    <a:pt x="4274" y="12091"/>
                  </a:lnTo>
                  <a:lnTo>
                    <a:pt x="4381" y="11793"/>
                  </a:lnTo>
                  <a:cubicBezTo>
                    <a:pt x="4417" y="11694"/>
                    <a:pt x="4363" y="11586"/>
                    <a:pt x="4264" y="11550"/>
                  </a:cubicBezTo>
                  <a:cubicBezTo>
                    <a:pt x="3813" y="11397"/>
                    <a:pt x="3371" y="11252"/>
                    <a:pt x="2921" y="11099"/>
                  </a:cubicBezTo>
                  <a:lnTo>
                    <a:pt x="2921" y="11099"/>
                  </a:lnTo>
                  <a:lnTo>
                    <a:pt x="2957" y="11108"/>
                  </a:lnTo>
                  <a:cubicBezTo>
                    <a:pt x="2398" y="10784"/>
                    <a:pt x="1884" y="10378"/>
                    <a:pt x="1460" y="9891"/>
                  </a:cubicBezTo>
                  <a:cubicBezTo>
                    <a:pt x="1046" y="9404"/>
                    <a:pt x="739" y="8828"/>
                    <a:pt x="595" y="8215"/>
                  </a:cubicBezTo>
                  <a:cubicBezTo>
                    <a:pt x="442" y="7602"/>
                    <a:pt x="451" y="6962"/>
                    <a:pt x="550" y="6331"/>
                  </a:cubicBezTo>
                  <a:cubicBezTo>
                    <a:pt x="604" y="6015"/>
                    <a:pt x="685" y="5700"/>
                    <a:pt x="766" y="5393"/>
                  </a:cubicBezTo>
                  <a:cubicBezTo>
                    <a:pt x="856" y="5078"/>
                    <a:pt x="956" y="4771"/>
                    <a:pt x="1055" y="4465"/>
                  </a:cubicBezTo>
                  <a:cubicBezTo>
                    <a:pt x="1514" y="3266"/>
                    <a:pt x="2010" y="2022"/>
                    <a:pt x="3029" y="1211"/>
                  </a:cubicBezTo>
                  <a:cubicBezTo>
                    <a:pt x="3534" y="814"/>
                    <a:pt x="4147" y="562"/>
                    <a:pt x="4787" y="454"/>
                  </a:cubicBezTo>
                  <a:cubicBezTo>
                    <a:pt x="5102" y="391"/>
                    <a:pt x="5426" y="373"/>
                    <a:pt x="5751" y="373"/>
                  </a:cubicBezTo>
                  <a:close/>
                  <a:moveTo>
                    <a:pt x="8302" y="1"/>
                  </a:moveTo>
                  <a:cubicBezTo>
                    <a:pt x="8223" y="1"/>
                    <a:pt x="8150" y="51"/>
                    <a:pt x="8122" y="129"/>
                  </a:cubicBezTo>
                  <a:lnTo>
                    <a:pt x="8113" y="129"/>
                  </a:lnTo>
                  <a:lnTo>
                    <a:pt x="7956" y="581"/>
                  </a:lnTo>
                  <a:lnTo>
                    <a:pt x="7956" y="581"/>
                  </a:lnTo>
                  <a:cubicBezTo>
                    <a:pt x="7792" y="532"/>
                    <a:pt x="7628" y="479"/>
                    <a:pt x="7464" y="427"/>
                  </a:cubicBezTo>
                  <a:cubicBezTo>
                    <a:pt x="7238" y="363"/>
                    <a:pt x="7013" y="291"/>
                    <a:pt x="6788" y="219"/>
                  </a:cubicBezTo>
                  <a:lnTo>
                    <a:pt x="6779" y="219"/>
                  </a:lnTo>
                  <a:cubicBezTo>
                    <a:pt x="6779" y="210"/>
                    <a:pt x="6770" y="210"/>
                    <a:pt x="6761" y="210"/>
                  </a:cubicBezTo>
                  <a:cubicBezTo>
                    <a:pt x="6451" y="177"/>
                    <a:pt x="6140" y="157"/>
                    <a:pt x="5828" y="157"/>
                  </a:cubicBezTo>
                  <a:cubicBezTo>
                    <a:pt x="5468" y="157"/>
                    <a:pt x="5108" y="183"/>
                    <a:pt x="4750" y="246"/>
                  </a:cubicBezTo>
                  <a:cubicBezTo>
                    <a:pt x="4083" y="363"/>
                    <a:pt x="3434" y="616"/>
                    <a:pt x="2876" y="994"/>
                  </a:cubicBezTo>
                  <a:cubicBezTo>
                    <a:pt x="2299" y="1373"/>
                    <a:pt x="1821" y="1887"/>
                    <a:pt x="1442" y="2464"/>
                  </a:cubicBezTo>
                  <a:cubicBezTo>
                    <a:pt x="1253" y="2752"/>
                    <a:pt x="1100" y="3050"/>
                    <a:pt x="956" y="3347"/>
                  </a:cubicBezTo>
                  <a:cubicBezTo>
                    <a:pt x="802" y="3654"/>
                    <a:pt x="676" y="3969"/>
                    <a:pt x="568" y="4294"/>
                  </a:cubicBezTo>
                  <a:cubicBezTo>
                    <a:pt x="343" y="4934"/>
                    <a:pt x="171" y="5583"/>
                    <a:pt x="81" y="6268"/>
                  </a:cubicBezTo>
                  <a:cubicBezTo>
                    <a:pt x="0" y="6944"/>
                    <a:pt x="27" y="7647"/>
                    <a:pt x="225" y="8314"/>
                  </a:cubicBezTo>
                  <a:cubicBezTo>
                    <a:pt x="406" y="8981"/>
                    <a:pt x="766" y="9594"/>
                    <a:pt x="1208" y="10108"/>
                  </a:cubicBezTo>
                  <a:cubicBezTo>
                    <a:pt x="1659" y="10630"/>
                    <a:pt x="2209" y="11045"/>
                    <a:pt x="2776" y="11397"/>
                  </a:cubicBezTo>
                  <a:cubicBezTo>
                    <a:pt x="2785" y="11406"/>
                    <a:pt x="2794" y="11415"/>
                    <a:pt x="2803" y="11415"/>
                  </a:cubicBezTo>
                  <a:lnTo>
                    <a:pt x="2812" y="11415"/>
                  </a:lnTo>
                  <a:cubicBezTo>
                    <a:pt x="3194" y="11555"/>
                    <a:pt x="3575" y="11695"/>
                    <a:pt x="3957" y="11841"/>
                  </a:cubicBezTo>
                  <a:lnTo>
                    <a:pt x="3957" y="11841"/>
                  </a:lnTo>
                  <a:lnTo>
                    <a:pt x="3849" y="12136"/>
                  </a:lnTo>
                  <a:lnTo>
                    <a:pt x="3840" y="12154"/>
                  </a:lnTo>
                  <a:cubicBezTo>
                    <a:pt x="3813" y="12253"/>
                    <a:pt x="3867" y="12361"/>
                    <a:pt x="3966" y="12388"/>
                  </a:cubicBezTo>
                  <a:cubicBezTo>
                    <a:pt x="5886" y="12992"/>
                    <a:pt x="7788" y="13650"/>
                    <a:pt x="9690" y="14317"/>
                  </a:cubicBezTo>
                  <a:lnTo>
                    <a:pt x="15378" y="16345"/>
                  </a:lnTo>
                  <a:lnTo>
                    <a:pt x="21057" y="18400"/>
                  </a:lnTo>
                  <a:cubicBezTo>
                    <a:pt x="22950" y="19076"/>
                    <a:pt x="24833" y="19779"/>
                    <a:pt x="26726" y="20473"/>
                  </a:cubicBezTo>
                  <a:cubicBezTo>
                    <a:pt x="26747" y="20481"/>
                    <a:pt x="26769" y="20485"/>
                    <a:pt x="26791" y="20485"/>
                  </a:cubicBezTo>
                  <a:cubicBezTo>
                    <a:pt x="26871" y="20485"/>
                    <a:pt x="26950" y="20435"/>
                    <a:pt x="26979" y="20356"/>
                  </a:cubicBezTo>
                  <a:lnTo>
                    <a:pt x="27142" y="19880"/>
                  </a:lnTo>
                  <a:lnTo>
                    <a:pt x="27142" y="19880"/>
                  </a:lnTo>
                  <a:lnTo>
                    <a:pt x="27817" y="20122"/>
                  </a:lnTo>
                  <a:lnTo>
                    <a:pt x="27835" y="20131"/>
                  </a:lnTo>
                  <a:cubicBezTo>
                    <a:pt x="27852" y="20136"/>
                    <a:pt x="27869" y="20138"/>
                    <a:pt x="27886" y="20138"/>
                  </a:cubicBezTo>
                  <a:cubicBezTo>
                    <a:pt x="27967" y="20138"/>
                    <a:pt x="28040" y="20087"/>
                    <a:pt x="28069" y="20005"/>
                  </a:cubicBezTo>
                  <a:cubicBezTo>
                    <a:pt x="28358" y="19112"/>
                    <a:pt x="28655" y="18220"/>
                    <a:pt x="28962" y="17328"/>
                  </a:cubicBezTo>
                  <a:lnTo>
                    <a:pt x="29890" y="14660"/>
                  </a:lnTo>
                  <a:cubicBezTo>
                    <a:pt x="30215" y="13776"/>
                    <a:pt x="30530" y="12893"/>
                    <a:pt x="30855" y="12009"/>
                  </a:cubicBezTo>
                  <a:cubicBezTo>
                    <a:pt x="31179" y="11126"/>
                    <a:pt x="31504" y="10243"/>
                    <a:pt x="31846" y="9368"/>
                  </a:cubicBezTo>
                  <a:cubicBezTo>
                    <a:pt x="31846" y="9368"/>
                    <a:pt x="31846" y="9359"/>
                    <a:pt x="31846" y="9359"/>
                  </a:cubicBezTo>
                  <a:cubicBezTo>
                    <a:pt x="31882" y="9260"/>
                    <a:pt x="31837" y="9152"/>
                    <a:pt x="31738" y="9116"/>
                  </a:cubicBezTo>
                  <a:lnTo>
                    <a:pt x="31729" y="9116"/>
                  </a:lnTo>
                  <a:lnTo>
                    <a:pt x="31043" y="8870"/>
                  </a:lnTo>
                  <a:lnTo>
                    <a:pt x="31043" y="8870"/>
                  </a:lnTo>
                  <a:cubicBezTo>
                    <a:pt x="31109" y="8697"/>
                    <a:pt x="31176" y="8523"/>
                    <a:pt x="31242" y="8350"/>
                  </a:cubicBezTo>
                  <a:cubicBezTo>
                    <a:pt x="31242" y="8350"/>
                    <a:pt x="31242" y="8341"/>
                    <a:pt x="31242" y="8341"/>
                  </a:cubicBezTo>
                  <a:cubicBezTo>
                    <a:pt x="31278" y="8242"/>
                    <a:pt x="31224" y="8133"/>
                    <a:pt x="31125" y="8097"/>
                  </a:cubicBezTo>
                  <a:cubicBezTo>
                    <a:pt x="29214" y="7466"/>
                    <a:pt x="27303" y="6817"/>
                    <a:pt x="25410" y="6150"/>
                  </a:cubicBezTo>
                  <a:lnTo>
                    <a:pt x="22562" y="5150"/>
                  </a:lnTo>
                  <a:lnTo>
                    <a:pt x="19714" y="4131"/>
                  </a:lnTo>
                  <a:cubicBezTo>
                    <a:pt x="17821" y="3455"/>
                    <a:pt x="15928" y="2779"/>
                    <a:pt x="14035" y="2085"/>
                  </a:cubicBezTo>
                  <a:cubicBezTo>
                    <a:pt x="12142" y="1409"/>
                    <a:pt x="10258" y="706"/>
                    <a:pt x="8365" y="12"/>
                  </a:cubicBezTo>
                  <a:cubicBezTo>
                    <a:pt x="8344" y="4"/>
                    <a:pt x="8323" y="1"/>
                    <a:pt x="83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 name="Google Shape;2062;p70"/>
            <p:cNvSpPr/>
            <p:nvPr/>
          </p:nvSpPr>
          <p:spPr>
            <a:xfrm>
              <a:off x="5385438" y="842193"/>
              <a:ext cx="146402" cy="383398"/>
            </a:xfrm>
            <a:custGeom>
              <a:avLst/>
              <a:gdLst/>
              <a:ahLst/>
              <a:cxnLst/>
              <a:rect l="l" t="t" r="r" b="b"/>
              <a:pathLst>
                <a:path w="4318" h="11308" extrusionOk="0">
                  <a:moveTo>
                    <a:pt x="4098" y="1"/>
                  </a:moveTo>
                  <a:cubicBezTo>
                    <a:pt x="4017" y="1"/>
                    <a:pt x="3941" y="57"/>
                    <a:pt x="3912" y="137"/>
                  </a:cubicBezTo>
                  <a:cubicBezTo>
                    <a:pt x="3624" y="1057"/>
                    <a:pt x="3299" y="1967"/>
                    <a:pt x="2984" y="2877"/>
                  </a:cubicBezTo>
                  <a:lnTo>
                    <a:pt x="2001" y="5609"/>
                  </a:lnTo>
                  <a:lnTo>
                    <a:pt x="1028" y="8331"/>
                  </a:lnTo>
                  <a:cubicBezTo>
                    <a:pt x="703" y="9241"/>
                    <a:pt x="361" y="10143"/>
                    <a:pt x="36" y="11053"/>
                  </a:cubicBezTo>
                  <a:cubicBezTo>
                    <a:pt x="0" y="11152"/>
                    <a:pt x="54" y="11269"/>
                    <a:pt x="154" y="11296"/>
                  </a:cubicBezTo>
                  <a:cubicBezTo>
                    <a:pt x="174" y="11304"/>
                    <a:pt x="196" y="11308"/>
                    <a:pt x="217" y="11308"/>
                  </a:cubicBezTo>
                  <a:cubicBezTo>
                    <a:pt x="295" y="11308"/>
                    <a:pt x="368" y="11257"/>
                    <a:pt x="397" y="11179"/>
                  </a:cubicBezTo>
                  <a:cubicBezTo>
                    <a:pt x="712" y="10269"/>
                    <a:pt x="1028" y="9358"/>
                    <a:pt x="1343" y="8448"/>
                  </a:cubicBezTo>
                  <a:lnTo>
                    <a:pt x="2308" y="5717"/>
                  </a:lnTo>
                  <a:lnTo>
                    <a:pt x="3272" y="2985"/>
                  </a:lnTo>
                  <a:cubicBezTo>
                    <a:pt x="3597" y="2075"/>
                    <a:pt x="3921" y="1165"/>
                    <a:pt x="4273" y="263"/>
                  </a:cubicBezTo>
                  <a:cubicBezTo>
                    <a:pt x="4282" y="263"/>
                    <a:pt x="4282" y="254"/>
                    <a:pt x="4282" y="254"/>
                  </a:cubicBezTo>
                  <a:cubicBezTo>
                    <a:pt x="4318" y="155"/>
                    <a:pt x="4255" y="47"/>
                    <a:pt x="4156" y="11"/>
                  </a:cubicBezTo>
                  <a:cubicBezTo>
                    <a:pt x="4136" y="4"/>
                    <a:pt x="4117" y="1"/>
                    <a:pt x="409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63" name="Google Shape;2063;p70"/>
          <p:cNvGrpSpPr/>
          <p:nvPr/>
        </p:nvGrpSpPr>
        <p:grpSpPr>
          <a:xfrm flipH="1">
            <a:off x="719922" y="934457"/>
            <a:ext cx="3253287" cy="176025"/>
            <a:chOff x="4345425" y="2175475"/>
            <a:chExt cx="800750" cy="176025"/>
          </a:xfrm>
        </p:grpSpPr>
        <p:sp>
          <p:nvSpPr>
            <p:cNvPr id="2064" name="Google Shape;2064;p70"/>
            <p:cNvSpPr/>
            <p:nvPr/>
          </p:nvSpPr>
          <p:spPr>
            <a:xfrm>
              <a:off x="4351850" y="2175475"/>
              <a:ext cx="763000" cy="156275"/>
            </a:xfrm>
            <a:custGeom>
              <a:avLst/>
              <a:gdLst/>
              <a:ahLst/>
              <a:cxnLst/>
              <a:rect l="l" t="t" r="r" b="b"/>
              <a:pathLst>
                <a:path w="30520" h="6251" extrusionOk="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00FF00">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 name="Google Shape;2065;p70"/>
            <p:cNvSpPr/>
            <p:nvPr/>
          </p:nvSpPr>
          <p:spPr>
            <a:xfrm>
              <a:off x="4345425" y="2195925"/>
              <a:ext cx="800750" cy="155575"/>
            </a:xfrm>
            <a:custGeom>
              <a:avLst/>
              <a:gdLst/>
              <a:ahLst/>
              <a:cxnLst/>
              <a:rect l="l" t="t" r="r" b="b"/>
              <a:pathLst>
                <a:path w="32030" h="6223" extrusionOk="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00FF00">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66" name="Google Shape;2066;p70"/>
          <p:cNvGrpSpPr/>
          <p:nvPr/>
        </p:nvGrpSpPr>
        <p:grpSpPr>
          <a:xfrm flipH="1">
            <a:off x="719986" y="1396579"/>
            <a:ext cx="2997127" cy="176025"/>
            <a:chOff x="4345425" y="2175475"/>
            <a:chExt cx="800750" cy="176025"/>
          </a:xfrm>
        </p:grpSpPr>
        <p:sp>
          <p:nvSpPr>
            <p:cNvPr id="2067" name="Google Shape;2067;p70"/>
            <p:cNvSpPr/>
            <p:nvPr/>
          </p:nvSpPr>
          <p:spPr>
            <a:xfrm>
              <a:off x="4351850" y="2175475"/>
              <a:ext cx="763000" cy="156275"/>
            </a:xfrm>
            <a:custGeom>
              <a:avLst/>
              <a:gdLst/>
              <a:ahLst/>
              <a:cxnLst/>
              <a:rect l="l" t="t" r="r" b="b"/>
              <a:pathLst>
                <a:path w="30520" h="6251" extrusionOk="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00FF00">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 name="Google Shape;2068;p70"/>
            <p:cNvSpPr/>
            <p:nvPr/>
          </p:nvSpPr>
          <p:spPr>
            <a:xfrm>
              <a:off x="4345425" y="2195925"/>
              <a:ext cx="800750" cy="155575"/>
            </a:xfrm>
            <a:custGeom>
              <a:avLst/>
              <a:gdLst/>
              <a:ahLst/>
              <a:cxnLst/>
              <a:rect l="l" t="t" r="r" b="b"/>
              <a:pathLst>
                <a:path w="32030" h="6223" extrusionOk="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00FF00">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Shape 2072"/>
        <p:cNvGrpSpPr/>
        <p:nvPr/>
      </p:nvGrpSpPr>
      <p:grpSpPr>
        <a:xfrm>
          <a:off x="0" y="0"/>
          <a:ext cx="0" cy="0"/>
          <a:chOff x="0" y="0"/>
          <a:chExt cx="0" cy="0"/>
        </a:xfrm>
      </p:grpSpPr>
      <p:grpSp>
        <p:nvGrpSpPr>
          <p:cNvPr id="2073" name="Google Shape;2073;p71"/>
          <p:cNvGrpSpPr/>
          <p:nvPr/>
        </p:nvGrpSpPr>
        <p:grpSpPr>
          <a:xfrm rot="774136">
            <a:off x="1993794" y="3375426"/>
            <a:ext cx="1303213" cy="585343"/>
            <a:chOff x="4345425" y="2175475"/>
            <a:chExt cx="800750" cy="176025"/>
          </a:xfrm>
        </p:grpSpPr>
        <p:sp>
          <p:nvSpPr>
            <p:cNvPr id="2074" name="Google Shape;2074;p71"/>
            <p:cNvSpPr/>
            <p:nvPr/>
          </p:nvSpPr>
          <p:spPr>
            <a:xfrm>
              <a:off x="4351850" y="2175475"/>
              <a:ext cx="763000" cy="156275"/>
            </a:xfrm>
            <a:custGeom>
              <a:avLst/>
              <a:gdLst/>
              <a:ahLst/>
              <a:cxnLst/>
              <a:rect l="l" t="t" r="r" b="b"/>
              <a:pathLst>
                <a:path w="30520" h="6251" extrusionOk="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 name="Google Shape;2075;p71"/>
            <p:cNvSpPr/>
            <p:nvPr/>
          </p:nvSpPr>
          <p:spPr>
            <a:xfrm>
              <a:off x="4345425" y="2195925"/>
              <a:ext cx="800750" cy="155575"/>
            </a:xfrm>
            <a:custGeom>
              <a:avLst/>
              <a:gdLst/>
              <a:ahLst/>
              <a:cxnLst/>
              <a:rect l="l" t="t" r="r" b="b"/>
              <a:pathLst>
                <a:path w="32030" h="6223" extrusionOk="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76" name="Google Shape;2076;p71"/>
          <p:cNvGrpSpPr/>
          <p:nvPr/>
        </p:nvGrpSpPr>
        <p:grpSpPr>
          <a:xfrm rot="774136">
            <a:off x="5846994" y="3375426"/>
            <a:ext cx="1303213" cy="585343"/>
            <a:chOff x="4345425" y="2175475"/>
            <a:chExt cx="800750" cy="176025"/>
          </a:xfrm>
        </p:grpSpPr>
        <p:sp>
          <p:nvSpPr>
            <p:cNvPr id="2077" name="Google Shape;2077;p71"/>
            <p:cNvSpPr/>
            <p:nvPr/>
          </p:nvSpPr>
          <p:spPr>
            <a:xfrm>
              <a:off x="4351850" y="2175475"/>
              <a:ext cx="763000" cy="156275"/>
            </a:xfrm>
            <a:custGeom>
              <a:avLst/>
              <a:gdLst/>
              <a:ahLst/>
              <a:cxnLst/>
              <a:rect l="l" t="t" r="r" b="b"/>
              <a:pathLst>
                <a:path w="30520" h="6251" extrusionOk="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 name="Google Shape;2078;p71"/>
            <p:cNvSpPr/>
            <p:nvPr/>
          </p:nvSpPr>
          <p:spPr>
            <a:xfrm>
              <a:off x="4345425" y="2195925"/>
              <a:ext cx="800750" cy="155575"/>
            </a:xfrm>
            <a:custGeom>
              <a:avLst/>
              <a:gdLst/>
              <a:ahLst/>
              <a:cxnLst/>
              <a:rect l="l" t="t" r="r" b="b"/>
              <a:pathLst>
                <a:path w="32030" h="6223" extrusionOk="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79" name="Google Shape;2079;p71"/>
          <p:cNvGrpSpPr/>
          <p:nvPr/>
        </p:nvGrpSpPr>
        <p:grpSpPr>
          <a:xfrm rot="774136">
            <a:off x="1993794" y="1523507"/>
            <a:ext cx="1303213" cy="585343"/>
            <a:chOff x="4345425" y="2175475"/>
            <a:chExt cx="800750" cy="176025"/>
          </a:xfrm>
        </p:grpSpPr>
        <p:sp>
          <p:nvSpPr>
            <p:cNvPr id="2080" name="Google Shape;2080;p71"/>
            <p:cNvSpPr/>
            <p:nvPr/>
          </p:nvSpPr>
          <p:spPr>
            <a:xfrm>
              <a:off x="4351850" y="2175475"/>
              <a:ext cx="763000" cy="156275"/>
            </a:xfrm>
            <a:custGeom>
              <a:avLst/>
              <a:gdLst/>
              <a:ahLst/>
              <a:cxnLst/>
              <a:rect l="l" t="t" r="r" b="b"/>
              <a:pathLst>
                <a:path w="30520" h="6251" extrusionOk="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 name="Google Shape;2081;p71"/>
            <p:cNvSpPr/>
            <p:nvPr/>
          </p:nvSpPr>
          <p:spPr>
            <a:xfrm>
              <a:off x="4345425" y="2195925"/>
              <a:ext cx="800750" cy="155575"/>
            </a:xfrm>
            <a:custGeom>
              <a:avLst/>
              <a:gdLst/>
              <a:ahLst/>
              <a:cxnLst/>
              <a:rect l="l" t="t" r="r" b="b"/>
              <a:pathLst>
                <a:path w="32030" h="6223" extrusionOk="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82" name="Google Shape;2082;p71"/>
          <p:cNvGrpSpPr/>
          <p:nvPr/>
        </p:nvGrpSpPr>
        <p:grpSpPr>
          <a:xfrm rot="774136">
            <a:off x="5846994" y="1523507"/>
            <a:ext cx="1303213" cy="585343"/>
            <a:chOff x="4345425" y="2175475"/>
            <a:chExt cx="800750" cy="176025"/>
          </a:xfrm>
        </p:grpSpPr>
        <p:sp>
          <p:nvSpPr>
            <p:cNvPr id="2083" name="Google Shape;2083;p71"/>
            <p:cNvSpPr/>
            <p:nvPr/>
          </p:nvSpPr>
          <p:spPr>
            <a:xfrm>
              <a:off x="4351850" y="2175475"/>
              <a:ext cx="763000" cy="156275"/>
            </a:xfrm>
            <a:custGeom>
              <a:avLst/>
              <a:gdLst/>
              <a:ahLst/>
              <a:cxnLst/>
              <a:rect l="l" t="t" r="r" b="b"/>
              <a:pathLst>
                <a:path w="30520" h="6251" extrusionOk="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 name="Google Shape;2084;p71"/>
            <p:cNvSpPr/>
            <p:nvPr/>
          </p:nvSpPr>
          <p:spPr>
            <a:xfrm>
              <a:off x="4345425" y="2195925"/>
              <a:ext cx="800750" cy="155575"/>
            </a:xfrm>
            <a:custGeom>
              <a:avLst/>
              <a:gdLst/>
              <a:ahLst/>
              <a:cxnLst/>
              <a:rect l="l" t="t" r="r" b="b"/>
              <a:pathLst>
                <a:path w="32030" h="6223" extrusionOk="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085" name="Google Shape;2085;p71"/>
          <p:cNvSpPr txBox="1">
            <a:spLocks noGrp="1"/>
          </p:cNvSpPr>
          <p:nvPr>
            <p:ph type="ctrTitle" idx="3"/>
          </p:nvPr>
        </p:nvSpPr>
        <p:spPr>
          <a:xfrm>
            <a:off x="5272950" y="3485698"/>
            <a:ext cx="2451300" cy="364800"/>
          </a:xfrm>
          <a:prstGeom prst="rect">
            <a:avLst/>
          </a:prstGeom>
        </p:spPr>
        <p:txBody>
          <a:bodyPr spcFirstLastPara="1" wrap="square" lIns="0" tIns="0" rIns="0" bIns="0" anchor="t" anchorCtr="0">
            <a:noAutofit/>
          </a:bodyPr>
          <a:lstStyle/>
          <a:p>
            <a:pPr marL="0" lvl="0" indent="0" algn="ctr" rtl="0">
              <a:spcBef>
                <a:spcPts val="0"/>
              </a:spcBef>
              <a:spcAft>
                <a:spcPts val="0"/>
              </a:spcAft>
              <a:buNone/>
            </a:pPr>
            <a:r>
              <a:rPr lang="en"/>
              <a:t>Mars</a:t>
            </a:r>
            <a:endParaRPr/>
          </a:p>
        </p:txBody>
      </p:sp>
      <p:sp>
        <p:nvSpPr>
          <p:cNvPr id="2086" name="Google Shape;2086;p71"/>
          <p:cNvSpPr txBox="1">
            <a:spLocks noGrp="1"/>
          </p:cNvSpPr>
          <p:nvPr>
            <p:ph type="subTitle" idx="1"/>
          </p:nvPr>
        </p:nvSpPr>
        <p:spPr>
          <a:xfrm>
            <a:off x="5272950" y="1919436"/>
            <a:ext cx="2451300" cy="549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2"/>
              </a:buClr>
              <a:buSzPts val="1100"/>
              <a:buFont typeface="Arial"/>
              <a:buNone/>
            </a:pPr>
            <a:r>
              <a:rPr lang="en"/>
              <a:t>Saturn is the only planet with rings</a:t>
            </a:r>
            <a:endParaRPr/>
          </a:p>
        </p:txBody>
      </p:sp>
      <p:sp>
        <p:nvSpPr>
          <p:cNvPr id="2087" name="Google Shape;2087;p71"/>
          <p:cNvSpPr txBox="1">
            <a:spLocks noGrp="1"/>
          </p:cNvSpPr>
          <p:nvPr>
            <p:ph type="subTitle" idx="5"/>
          </p:nvPr>
        </p:nvSpPr>
        <p:spPr>
          <a:xfrm>
            <a:off x="1419750" y="1919436"/>
            <a:ext cx="2451300" cy="549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Mercury is the closest planet to the Sun</a:t>
            </a:r>
            <a:endParaRPr/>
          </a:p>
        </p:txBody>
      </p:sp>
      <p:sp>
        <p:nvSpPr>
          <p:cNvPr id="2088" name="Google Shape;2088;p71"/>
          <p:cNvSpPr txBox="1">
            <a:spLocks noGrp="1"/>
          </p:cNvSpPr>
          <p:nvPr>
            <p:ph type="ctrTitle"/>
          </p:nvPr>
        </p:nvSpPr>
        <p:spPr>
          <a:xfrm>
            <a:off x="5272950" y="1633778"/>
            <a:ext cx="2451300" cy="364800"/>
          </a:xfrm>
          <a:prstGeom prst="rect">
            <a:avLst/>
          </a:prstGeom>
        </p:spPr>
        <p:txBody>
          <a:bodyPr spcFirstLastPara="1" wrap="square" lIns="0" tIns="0" rIns="0" bIns="0" anchor="t" anchorCtr="0">
            <a:noAutofit/>
          </a:bodyPr>
          <a:lstStyle/>
          <a:p>
            <a:pPr marL="0" lvl="0" indent="0" algn="ctr" rtl="0">
              <a:spcBef>
                <a:spcPts val="0"/>
              </a:spcBef>
              <a:spcAft>
                <a:spcPts val="0"/>
              </a:spcAft>
              <a:buNone/>
            </a:pPr>
            <a:r>
              <a:rPr lang="en"/>
              <a:t>Saturn</a:t>
            </a:r>
            <a:endParaRPr/>
          </a:p>
        </p:txBody>
      </p:sp>
      <p:sp>
        <p:nvSpPr>
          <p:cNvPr id="2089" name="Google Shape;2089;p71"/>
          <p:cNvSpPr txBox="1">
            <a:spLocks noGrp="1"/>
          </p:cNvSpPr>
          <p:nvPr>
            <p:ph type="subTitle" idx="2"/>
          </p:nvPr>
        </p:nvSpPr>
        <p:spPr>
          <a:xfrm>
            <a:off x="5272950" y="3770738"/>
            <a:ext cx="2451300" cy="549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2"/>
              </a:buClr>
              <a:buSzPts val="1100"/>
              <a:buFont typeface="Arial"/>
              <a:buNone/>
            </a:pPr>
            <a:r>
              <a:rPr lang="en"/>
              <a:t>Despite being red, Mars is a cold place</a:t>
            </a:r>
            <a:endParaRPr/>
          </a:p>
        </p:txBody>
      </p:sp>
      <p:sp>
        <p:nvSpPr>
          <p:cNvPr id="2090" name="Google Shape;2090;p71"/>
          <p:cNvSpPr txBox="1">
            <a:spLocks noGrp="1"/>
          </p:cNvSpPr>
          <p:nvPr>
            <p:ph type="ctrTitle" idx="4"/>
          </p:nvPr>
        </p:nvSpPr>
        <p:spPr>
          <a:xfrm>
            <a:off x="1419750" y="1633778"/>
            <a:ext cx="2451300" cy="364800"/>
          </a:xfrm>
          <a:prstGeom prst="rect">
            <a:avLst/>
          </a:prstGeom>
        </p:spPr>
        <p:txBody>
          <a:bodyPr spcFirstLastPara="1" wrap="square" lIns="0" tIns="0" rIns="0" bIns="0" anchor="t" anchorCtr="0">
            <a:noAutofit/>
          </a:bodyPr>
          <a:lstStyle/>
          <a:p>
            <a:pPr marL="0" lvl="0" indent="0" algn="ctr" rtl="0">
              <a:spcBef>
                <a:spcPts val="0"/>
              </a:spcBef>
              <a:spcAft>
                <a:spcPts val="0"/>
              </a:spcAft>
              <a:buNone/>
            </a:pPr>
            <a:r>
              <a:rPr lang="en"/>
              <a:t>Mercury</a:t>
            </a:r>
            <a:endParaRPr/>
          </a:p>
        </p:txBody>
      </p:sp>
      <p:sp>
        <p:nvSpPr>
          <p:cNvPr id="2091" name="Google Shape;2091;p71"/>
          <p:cNvSpPr txBox="1">
            <a:spLocks noGrp="1"/>
          </p:cNvSpPr>
          <p:nvPr>
            <p:ph type="subTitle" idx="6"/>
          </p:nvPr>
        </p:nvSpPr>
        <p:spPr>
          <a:xfrm>
            <a:off x="1419750" y="3770738"/>
            <a:ext cx="2451300" cy="549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2"/>
              </a:buClr>
              <a:buSzPts val="1100"/>
              <a:buFont typeface="Arial"/>
              <a:buNone/>
            </a:pPr>
            <a:r>
              <a:rPr lang="en"/>
              <a:t>Venus has a beautiful name, but it’s hot</a:t>
            </a:r>
            <a:endParaRPr/>
          </a:p>
        </p:txBody>
      </p:sp>
      <p:sp>
        <p:nvSpPr>
          <p:cNvPr id="2092" name="Google Shape;2092;p71"/>
          <p:cNvSpPr txBox="1">
            <a:spLocks noGrp="1"/>
          </p:cNvSpPr>
          <p:nvPr>
            <p:ph type="ctrTitle" idx="7"/>
          </p:nvPr>
        </p:nvSpPr>
        <p:spPr>
          <a:xfrm>
            <a:off x="1419750" y="3485698"/>
            <a:ext cx="2451300" cy="364800"/>
          </a:xfrm>
          <a:prstGeom prst="rect">
            <a:avLst/>
          </a:prstGeom>
        </p:spPr>
        <p:txBody>
          <a:bodyPr spcFirstLastPara="1" wrap="square" lIns="0" tIns="0" rIns="0" bIns="0" anchor="t" anchorCtr="0">
            <a:noAutofit/>
          </a:bodyPr>
          <a:lstStyle/>
          <a:p>
            <a:pPr marL="0" lvl="0" indent="0" algn="ctr" rtl="0">
              <a:spcBef>
                <a:spcPts val="0"/>
              </a:spcBef>
              <a:spcAft>
                <a:spcPts val="0"/>
              </a:spcAft>
              <a:buNone/>
            </a:pPr>
            <a:r>
              <a:rPr lang="en"/>
              <a:t>Venus</a:t>
            </a:r>
            <a:endParaRPr/>
          </a:p>
        </p:txBody>
      </p:sp>
      <p:sp>
        <p:nvSpPr>
          <p:cNvPr id="2093" name="Google Shape;2093;p71"/>
          <p:cNvSpPr txBox="1">
            <a:spLocks noGrp="1"/>
          </p:cNvSpPr>
          <p:nvPr>
            <p:ph type="title" idx="8"/>
          </p:nvPr>
        </p:nvSpPr>
        <p:spPr>
          <a:xfrm>
            <a:off x="720000" y="540000"/>
            <a:ext cx="7704000" cy="360000"/>
          </a:xfrm>
          <a:prstGeom prst="rect">
            <a:avLst/>
          </a:prstGeom>
        </p:spPr>
        <p:txBody>
          <a:bodyPr spcFirstLastPara="1" wrap="square" lIns="0" tIns="0" rIns="0" bIns="0" anchor="t" anchorCtr="0">
            <a:noAutofit/>
          </a:bodyPr>
          <a:lstStyle/>
          <a:p>
            <a:pPr marL="0" lvl="0" indent="0" algn="ctr" rtl="0">
              <a:spcBef>
                <a:spcPts val="0"/>
              </a:spcBef>
              <a:spcAft>
                <a:spcPts val="0"/>
              </a:spcAft>
              <a:buNone/>
            </a:pPr>
            <a:r>
              <a:rPr lang="en"/>
              <a:t>Maybe you need to divide the content</a:t>
            </a:r>
            <a:endParaRPr/>
          </a:p>
        </p:txBody>
      </p:sp>
      <p:grpSp>
        <p:nvGrpSpPr>
          <p:cNvPr id="2094" name="Google Shape;2094;p71"/>
          <p:cNvGrpSpPr/>
          <p:nvPr/>
        </p:nvGrpSpPr>
        <p:grpSpPr>
          <a:xfrm>
            <a:off x="1761528" y="985125"/>
            <a:ext cx="5620945" cy="176025"/>
            <a:chOff x="4345425" y="2175475"/>
            <a:chExt cx="800750" cy="176025"/>
          </a:xfrm>
        </p:grpSpPr>
        <p:sp>
          <p:nvSpPr>
            <p:cNvPr id="2095" name="Google Shape;2095;p71"/>
            <p:cNvSpPr/>
            <p:nvPr/>
          </p:nvSpPr>
          <p:spPr>
            <a:xfrm>
              <a:off x="4351850" y="2175475"/>
              <a:ext cx="763000" cy="156275"/>
            </a:xfrm>
            <a:custGeom>
              <a:avLst/>
              <a:gdLst/>
              <a:ahLst/>
              <a:cxnLst/>
              <a:rect l="l" t="t" r="r" b="b"/>
              <a:pathLst>
                <a:path w="30520" h="6251" extrusionOk="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00FF00">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6" name="Google Shape;2096;p71"/>
            <p:cNvSpPr/>
            <p:nvPr/>
          </p:nvSpPr>
          <p:spPr>
            <a:xfrm>
              <a:off x="4345425" y="2195925"/>
              <a:ext cx="800750" cy="155575"/>
            </a:xfrm>
            <a:custGeom>
              <a:avLst/>
              <a:gdLst/>
              <a:ahLst/>
              <a:cxnLst/>
              <a:rect l="l" t="t" r="r" b="b"/>
              <a:pathLst>
                <a:path w="32030" h="6223" extrusionOk="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00FF00">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97" name="Google Shape;2097;p71"/>
          <p:cNvGrpSpPr/>
          <p:nvPr/>
        </p:nvGrpSpPr>
        <p:grpSpPr>
          <a:xfrm rot="7203477" flipH="1">
            <a:off x="496113" y="1076067"/>
            <a:ext cx="595080" cy="675869"/>
            <a:chOff x="5464100" y="4208075"/>
            <a:chExt cx="494625" cy="579650"/>
          </a:xfrm>
        </p:grpSpPr>
        <p:sp>
          <p:nvSpPr>
            <p:cNvPr id="2098" name="Google Shape;2098;p71"/>
            <p:cNvSpPr/>
            <p:nvPr/>
          </p:nvSpPr>
          <p:spPr>
            <a:xfrm>
              <a:off x="5594650" y="4504850"/>
              <a:ext cx="341250" cy="255800"/>
            </a:xfrm>
            <a:custGeom>
              <a:avLst/>
              <a:gdLst/>
              <a:ahLst/>
              <a:cxnLst/>
              <a:rect l="l" t="t" r="r" b="b"/>
              <a:pathLst>
                <a:path w="13650" h="10232" extrusionOk="0">
                  <a:moveTo>
                    <a:pt x="11619" y="0"/>
                  </a:moveTo>
                  <a:cubicBezTo>
                    <a:pt x="11538" y="0"/>
                    <a:pt x="11454" y="19"/>
                    <a:pt x="11367" y="60"/>
                  </a:cubicBezTo>
                  <a:cubicBezTo>
                    <a:pt x="10774" y="356"/>
                    <a:pt x="10157" y="653"/>
                    <a:pt x="9587" y="973"/>
                  </a:cubicBezTo>
                  <a:cubicBezTo>
                    <a:pt x="8423" y="1657"/>
                    <a:pt x="7327" y="2388"/>
                    <a:pt x="6254" y="3209"/>
                  </a:cubicBezTo>
                  <a:cubicBezTo>
                    <a:pt x="4177" y="4784"/>
                    <a:pt x="2100" y="6359"/>
                    <a:pt x="0" y="7934"/>
                  </a:cubicBezTo>
                  <a:cubicBezTo>
                    <a:pt x="584" y="8864"/>
                    <a:pt x="1080" y="10231"/>
                    <a:pt x="2001" y="10231"/>
                  </a:cubicBezTo>
                  <a:cubicBezTo>
                    <a:pt x="2232" y="10231"/>
                    <a:pt x="2491" y="10145"/>
                    <a:pt x="2785" y="9943"/>
                  </a:cubicBezTo>
                  <a:cubicBezTo>
                    <a:pt x="3972" y="9121"/>
                    <a:pt x="5159" y="8300"/>
                    <a:pt x="6323" y="7478"/>
                  </a:cubicBezTo>
                  <a:cubicBezTo>
                    <a:pt x="7281" y="6816"/>
                    <a:pt x="13650" y="2867"/>
                    <a:pt x="13011" y="1726"/>
                  </a:cubicBezTo>
                  <a:cubicBezTo>
                    <a:pt x="12806" y="1338"/>
                    <a:pt x="12310" y="0"/>
                    <a:pt x="11619" y="0"/>
                  </a:cubicBezTo>
                  <a:close/>
                </a:path>
              </a:pathLst>
            </a:custGeom>
            <a:solidFill>
              <a:srgbClr val="00FF00">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9" name="Google Shape;2099;p71"/>
            <p:cNvSpPr/>
            <p:nvPr/>
          </p:nvSpPr>
          <p:spPr>
            <a:xfrm>
              <a:off x="5518750" y="4363750"/>
              <a:ext cx="340700" cy="255675"/>
            </a:xfrm>
            <a:custGeom>
              <a:avLst/>
              <a:gdLst/>
              <a:ahLst/>
              <a:cxnLst/>
              <a:rect l="l" t="t" r="r" b="b"/>
              <a:pathLst>
                <a:path w="13628" h="10227" extrusionOk="0">
                  <a:moveTo>
                    <a:pt x="11606" y="0"/>
                  </a:moveTo>
                  <a:cubicBezTo>
                    <a:pt x="11522" y="0"/>
                    <a:pt x="11435" y="21"/>
                    <a:pt x="11345" y="66"/>
                  </a:cubicBezTo>
                  <a:cubicBezTo>
                    <a:pt x="10751" y="362"/>
                    <a:pt x="10158" y="659"/>
                    <a:pt x="9587" y="979"/>
                  </a:cubicBezTo>
                  <a:cubicBezTo>
                    <a:pt x="8423" y="1664"/>
                    <a:pt x="7304" y="2394"/>
                    <a:pt x="6232" y="3216"/>
                  </a:cubicBezTo>
                  <a:cubicBezTo>
                    <a:pt x="4155" y="4791"/>
                    <a:pt x="2077" y="6343"/>
                    <a:pt x="0" y="7940"/>
                  </a:cubicBezTo>
                  <a:cubicBezTo>
                    <a:pt x="563" y="8867"/>
                    <a:pt x="1054" y="10226"/>
                    <a:pt x="1967" y="10226"/>
                  </a:cubicBezTo>
                  <a:cubicBezTo>
                    <a:pt x="2201" y="10226"/>
                    <a:pt x="2464" y="10136"/>
                    <a:pt x="2762" y="9926"/>
                  </a:cubicBezTo>
                  <a:cubicBezTo>
                    <a:pt x="3949" y="9127"/>
                    <a:pt x="5136" y="8306"/>
                    <a:pt x="6323" y="7484"/>
                  </a:cubicBezTo>
                  <a:cubicBezTo>
                    <a:pt x="7282" y="6822"/>
                    <a:pt x="13627" y="2873"/>
                    <a:pt x="13011" y="1732"/>
                  </a:cubicBezTo>
                  <a:cubicBezTo>
                    <a:pt x="12787" y="1346"/>
                    <a:pt x="12292" y="0"/>
                    <a:pt x="11606" y="0"/>
                  </a:cubicBezTo>
                  <a:close/>
                </a:path>
              </a:pathLst>
            </a:custGeom>
            <a:solidFill>
              <a:srgbClr val="00FF00">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0" name="Google Shape;2100;p71"/>
            <p:cNvSpPr/>
            <p:nvPr/>
          </p:nvSpPr>
          <p:spPr>
            <a:xfrm>
              <a:off x="5475950" y="4235275"/>
              <a:ext cx="281925" cy="269375"/>
            </a:xfrm>
            <a:custGeom>
              <a:avLst/>
              <a:gdLst/>
              <a:ahLst/>
              <a:cxnLst/>
              <a:rect l="l" t="t" r="r" b="b"/>
              <a:pathLst>
                <a:path w="11277" h="10775" extrusionOk="0">
                  <a:moveTo>
                    <a:pt x="1210" y="1"/>
                  </a:moveTo>
                  <a:cubicBezTo>
                    <a:pt x="1233" y="23"/>
                    <a:pt x="1233" y="46"/>
                    <a:pt x="1233" y="92"/>
                  </a:cubicBezTo>
                  <a:cubicBezTo>
                    <a:pt x="1005" y="3653"/>
                    <a:pt x="503" y="7213"/>
                    <a:pt x="0" y="10774"/>
                  </a:cubicBezTo>
                  <a:cubicBezTo>
                    <a:pt x="3607" y="7989"/>
                    <a:pt x="7396" y="5456"/>
                    <a:pt x="11276" y="3082"/>
                  </a:cubicBezTo>
                  <a:cubicBezTo>
                    <a:pt x="7967" y="1918"/>
                    <a:pt x="4634" y="868"/>
                    <a:pt x="1210" y="1"/>
                  </a:cubicBezTo>
                  <a:close/>
                </a:path>
              </a:pathLst>
            </a:custGeom>
            <a:solidFill>
              <a:srgbClr val="00FF00">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 name="Google Shape;2101;p71"/>
            <p:cNvSpPr/>
            <p:nvPr/>
          </p:nvSpPr>
          <p:spPr>
            <a:xfrm>
              <a:off x="5717000" y="4421125"/>
              <a:ext cx="42000" cy="94525"/>
            </a:xfrm>
            <a:custGeom>
              <a:avLst/>
              <a:gdLst/>
              <a:ahLst/>
              <a:cxnLst/>
              <a:rect l="l" t="t" r="r" b="b"/>
              <a:pathLst>
                <a:path w="1680" h="3781" extrusionOk="0">
                  <a:moveTo>
                    <a:pt x="1497" y="0"/>
                  </a:moveTo>
                  <a:cubicBezTo>
                    <a:pt x="1449" y="0"/>
                    <a:pt x="1398" y="23"/>
                    <a:pt x="1360" y="76"/>
                  </a:cubicBezTo>
                  <a:cubicBezTo>
                    <a:pt x="676" y="1103"/>
                    <a:pt x="265" y="2404"/>
                    <a:pt x="14" y="3614"/>
                  </a:cubicBezTo>
                  <a:cubicBezTo>
                    <a:pt x="0" y="3720"/>
                    <a:pt x="80" y="3780"/>
                    <a:pt x="162" y="3780"/>
                  </a:cubicBezTo>
                  <a:cubicBezTo>
                    <a:pt x="221" y="3780"/>
                    <a:pt x="282" y="3749"/>
                    <a:pt x="310" y="3683"/>
                  </a:cubicBezTo>
                  <a:cubicBezTo>
                    <a:pt x="698" y="2496"/>
                    <a:pt x="1201" y="1377"/>
                    <a:pt x="1634" y="213"/>
                  </a:cubicBezTo>
                  <a:cubicBezTo>
                    <a:pt x="1680" y="91"/>
                    <a:pt x="1594" y="0"/>
                    <a:pt x="1497" y="0"/>
                  </a:cubicBezTo>
                  <a:close/>
                </a:path>
              </a:pathLst>
            </a:custGeom>
            <a:solidFill>
              <a:srgbClr val="212A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 name="Google Shape;2102;p71"/>
            <p:cNvSpPr/>
            <p:nvPr/>
          </p:nvSpPr>
          <p:spPr>
            <a:xfrm>
              <a:off x="5750000" y="4392700"/>
              <a:ext cx="46925" cy="98950"/>
            </a:xfrm>
            <a:custGeom>
              <a:avLst/>
              <a:gdLst/>
              <a:ahLst/>
              <a:cxnLst/>
              <a:rect l="l" t="t" r="r" b="b"/>
              <a:pathLst>
                <a:path w="1877" h="3958" extrusionOk="0">
                  <a:moveTo>
                    <a:pt x="1669" y="1"/>
                  </a:moveTo>
                  <a:cubicBezTo>
                    <a:pt x="1627" y="1"/>
                    <a:pt x="1584" y="22"/>
                    <a:pt x="1547" y="72"/>
                  </a:cubicBezTo>
                  <a:cubicBezTo>
                    <a:pt x="771" y="1122"/>
                    <a:pt x="360" y="2446"/>
                    <a:pt x="40" y="3701"/>
                  </a:cubicBezTo>
                  <a:cubicBezTo>
                    <a:pt x="0" y="3860"/>
                    <a:pt x="130" y="3958"/>
                    <a:pt x="259" y="3958"/>
                  </a:cubicBezTo>
                  <a:cubicBezTo>
                    <a:pt x="353" y="3958"/>
                    <a:pt x="445" y="3907"/>
                    <a:pt x="474" y="3792"/>
                  </a:cubicBezTo>
                  <a:cubicBezTo>
                    <a:pt x="816" y="2560"/>
                    <a:pt x="1410" y="1464"/>
                    <a:pt x="1843" y="277"/>
                  </a:cubicBezTo>
                  <a:cubicBezTo>
                    <a:pt x="1877" y="145"/>
                    <a:pt x="1778" y="1"/>
                    <a:pt x="1669" y="1"/>
                  </a:cubicBezTo>
                  <a:close/>
                </a:path>
              </a:pathLst>
            </a:custGeom>
            <a:solidFill>
              <a:srgbClr val="212A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 name="Google Shape;2103;p71"/>
            <p:cNvSpPr/>
            <p:nvPr/>
          </p:nvSpPr>
          <p:spPr>
            <a:xfrm>
              <a:off x="5795175" y="4403700"/>
              <a:ext cx="30450" cy="52625"/>
            </a:xfrm>
            <a:custGeom>
              <a:avLst/>
              <a:gdLst/>
              <a:ahLst/>
              <a:cxnLst/>
              <a:rect l="l" t="t" r="r" b="b"/>
              <a:pathLst>
                <a:path w="1218" h="2105" extrusionOk="0">
                  <a:moveTo>
                    <a:pt x="977" y="1"/>
                  </a:moveTo>
                  <a:cubicBezTo>
                    <a:pt x="935" y="1"/>
                    <a:pt x="893" y="14"/>
                    <a:pt x="858" y="43"/>
                  </a:cubicBezTo>
                  <a:cubicBezTo>
                    <a:pt x="356" y="522"/>
                    <a:pt x="105" y="1138"/>
                    <a:pt x="14" y="1800"/>
                  </a:cubicBezTo>
                  <a:cubicBezTo>
                    <a:pt x="0" y="1988"/>
                    <a:pt x="160" y="2104"/>
                    <a:pt x="303" y="2104"/>
                  </a:cubicBezTo>
                  <a:cubicBezTo>
                    <a:pt x="404" y="2104"/>
                    <a:pt x="497" y="2046"/>
                    <a:pt x="516" y="1914"/>
                  </a:cubicBezTo>
                  <a:cubicBezTo>
                    <a:pt x="607" y="1321"/>
                    <a:pt x="835" y="773"/>
                    <a:pt x="1132" y="248"/>
                  </a:cubicBezTo>
                  <a:cubicBezTo>
                    <a:pt x="1217" y="112"/>
                    <a:pt x="1099" y="1"/>
                    <a:pt x="977" y="1"/>
                  </a:cubicBezTo>
                  <a:close/>
                </a:path>
              </a:pathLst>
            </a:custGeom>
            <a:solidFill>
              <a:srgbClr val="212A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 name="Google Shape;2104;p71"/>
            <p:cNvSpPr/>
            <p:nvPr/>
          </p:nvSpPr>
          <p:spPr>
            <a:xfrm>
              <a:off x="5783525" y="4580275"/>
              <a:ext cx="38225" cy="81675"/>
            </a:xfrm>
            <a:custGeom>
              <a:avLst/>
              <a:gdLst/>
              <a:ahLst/>
              <a:cxnLst/>
              <a:rect l="l" t="t" r="r" b="b"/>
              <a:pathLst>
                <a:path w="1529" h="3267" extrusionOk="0">
                  <a:moveTo>
                    <a:pt x="1258" y="1"/>
                  </a:moveTo>
                  <a:cubicBezTo>
                    <a:pt x="1191" y="1"/>
                    <a:pt x="1127" y="31"/>
                    <a:pt x="1096" y="101"/>
                  </a:cubicBezTo>
                  <a:cubicBezTo>
                    <a:pt x="845" y="649"/>
                    <a:pt x="617" y="1197"/>
                    <a:pt x="411" y="1745"/>
                  </a:cubicBezTo>
                  <a:cubicBezTo>
                    <a:pt x="251" y="2201"/>
                    <a:pt x="0" y="2680"/>
                    <a:pt x="23" y="3160"/>
                  </a:cubicBezTo>
                  <a:cubicBezTo>
                    <a:pt x="23" y="3231"/>
                    <a:pt x="77" y="3267"/>
                    <a:pt x="133" y="3267"/>
                  </a:cubicBezTo>
                  <a:cubicBezTo>
                    <a:pt x="168" y="3267"/>
                    <a:pt x="203" y="3254"/>
                    <a:pt x="229" y="3228"/>
                  </a:cubicBezTo>
                  <a:cubicBezTo>
                    <a:pt x="594" y="2863"/>
                    <a:pt x="754" y="2270"/>
                    <a:pt x="936" y="1790"/>
                  </a:cubicBezTo>
                  <a:cubicBezTo>
                    <a:pt x="1142" y="1288"/>
                    <a:pt x="1324" y="763"/>
                    <a:pt x="1484" y="261"/>
                  </a:cubicBezTo>
                  <a:cubicBezTo>
                    <a:pt x="1529" y="111"/>
                    <a:pt x="1387" y="1"/>
                    <a:pt x="1258" y="1"/>
                  </a:cubicBezTo>
                  <a:close/>
                </a:path>
              </a:pathLst>
            </a:custGeom>
            <a:solidFill>
              <a:srgbClr val="212A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 name="Google Shape;2105;p71"/>
            <p:cNvSpPr/>
            <p:nvPr/>
          </p:nvSpPr>
          <p:spPr>
            <a:xfrm>
              <a:off x="5824600" y="4544075"/>
              <a:ext cx="49675" cy="96575"/>
            </a:xfrm>
            <a:custGeom>
              <a:avLst/>
              <a:gdLst/>
              <a:ahLst/>
              <a:cxnLst/>
              <a:rect l="l" t="t" r="r" b="b"/>
              <a:pathLst>
                <a:path w="1987" h="3863" extrusionOk="0">
                  <a:moveTo>
                    <a:pt x="1601" y="1"/>
                  </a:moveTo>
                  <a:cubicBezTo>
                    <a:pt x="1166" y="1"/>
                    <a:pt x="939" y="623"/>
                    <a:pt x="800" y="1001"/>
                  </a:cubicBezTo>
                  <a:cubicBezTo>
                    <a:pt x="457" y="1846"/>
                    <a:pt x="115" y="2759"/>
                    <a:pt x="1" y="3672"/>
                  </a:cubicBezTo>
                  <a:cubicBezTo>
                    <a:pt x="1" y="3777"/>
                    <a:pt x="100" y="3863"/>
                    <a:pt x="188" y="3863"/>
                  </a:cubicBezTo>
                  <a:cubicBezTo>
                    <a:pt x="233" y="3863"/>
                    <a:pt x="274" y="3840"/>
                    <a:pt x="297" y="3786"/>
                  </a:cubicBezTo>
                  <a:cubicBezTo>
                    <a:pt x="526" y="3215"/>
                    <a:pt x="708" y="2645"/>
                    <a:pt x="914" y="2074"/>
                  </a:cubicBezTo>
                  <a:cubicBezTo>
                    <a:pt x="1028" y="1823"/>
                    <a:pt x="1439" y="385"/>
                    <a:pt x="1735" y="362"/>
                  </a:cubicBezTo>
                  <a:cubicBezTo>
                    <a:pt x="1918" y="362"/>
                    <a:pt x="1987" y="111"/>
                    <a:pt x="1804" y="43"/>
                  </a:cubicBezTo>
                  <a:cubicBezTo>
                    <a:pt x="1731" y="14"/>
                    <a:pt x="1664" y="1"/>
                    <a:pt x="1601" y="1"/>
                  </a:cubicBezTo>
                  <a:close/>
                </a:path>
              </a:pathLst>
            </a:custGeom>
            <a:solidFill>
              <a:srgbClr val="212A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 name="Google Shape;2106;p71"/>
            <p:cNvSpPr/>
            <p:nvPr/>
          </p:nvSpPr>
          <p:spPr>
            <a:xfrm>
              <a:off x="5876375" y="4540750"/>
              <a:ext cx="23725" cy="54675"/>
            </a:xfrm>
            <a:custGeom>
              <a:avLst/>
              <a:gdLst/>
              <a:ahLst/>
              <a:cxnLst/>
              <a:rect l="l" t="t" r="r" b="b"/>
              <a:pathLst>
                <a:path w="949" h="2187" extrusionOk="0">
                  <a:moveTo>
                    <a:pt x="772" y="1"/>
                  </a:moveTo>
                  <a:cubicBezTo>
                    <a:pt x="721" y="1"/>
                    <a:pt x="671" y="26"/>
                    <a:pt x="646" y="84"/>
                  </a:cubicBezTo>
                  <a:cubicBezTo>
                    <a:pt x="372" y="701"/>
                    <a:pt x="167" y="1317"/>
                    <a:pt x="30" y="2002"/>
                  </a:cubicBezTo>
                  <a:cubicBezTo>
                    <a:pt x="1" y="2103"/>
                    <a:pt x="101" y="2187"/>
                    <a:pt x="195" y="2187"/>
                  </a:cubicBezTo>
                  <a:cubicBezTo>
                    <a:pt x="249" y="2187"/>
                    <a:pt x="302" y="2159"/>
                    <a:pt x="326" y="2093"/>
                  </a:cubicBezTo>
                  <a:cubicBezTo>
                    <a:pt x="577" y="1477"/>
                    <a:pt x="783" y="838"/>
                    <a:pt x="920" y="176"/>
                  </a:cubicBezTo>
                  <a:cubicBezTo>
                    <a:pt x="949" y="75"/>
                    <a:pt x="859" y="1"/>
                    <a:pt x="772" y="1"/>
                  </a:cubicBezTo>
                  <a:close/>
                </a:path>
              </a:pathLst>
            </a:custGeom>
            <a:solidFill>
              <a:srgbClr val="212A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7" name="Google Shape;2107;p71"/>
            <p:cNvSpPr/>
            <p:nvPr/>
          </p:nvSpPr>
          <p:spPr>
            <a:xfrm>
              <a:off x="5464100" y="4208075"/>
              <a:ext cx="334850" cy="317675"/>
            </a:xfrm>
            <a:custGeom>
              <a:avLst/>
              <a:gdLst/>
              <a:ahLst/>
              <a:cxnLst/>
              <a:rect l="l" t="t" r="r" b="b"/>
              <a:pathLst>
                <a:path w="13394" h="12707" extrusionOk="0">
                  <a:moveTo>
                    <a:pt x="2027" y="792"/>
                  </a:moveTo>
                  <a:cubicBezTo>
                    <a:pt x="5450" y="1682"/>
                    <a:pt x="8783" y="2732"/>
                    <a:pt x="12115" y="3896"/>
                  </a:cubicBezTo>
                  <a:cubicBezTo>
                    <a:pt x="8212" y="6270"/>
                    <a:pt x="4423" y="8804"/>
                    <a:pt x="817" y="11588"/>
                  </a:cubicBezTo>
                  <a:cubicBezTo>
                    <a:pt x="1319" y="8027"/>
                    <a:pt x="1821" y="4467"/>
                    <a:pt x="2049" y="906"/>
                  </a:cubicBezTo>
                  <a:cubicBezTo>
                    <a:pt x="2049" y="860"/>
                    <a:pt x="2049" y="838"/>
                    <a:pt x="2027" y="792"/>
                  </a:cubicBezTo>
                  <a:close/>
                  <a:moveTo>
                    <a:pt x="1919" y="0"/>
                  </a:moveTo>
                  <a:cubicBezTo>
                    <a:pt x="1586" y="0"/>
                    <a:pt x="1459" y="471"/>
                    <a:pt x="1707" y="678"/>
                  </a:cubicBezTo>
                  <a:cubicBezTo>
                    <a:pt x="1616" y="701"/>
                    <a:pt x="1547" y="769"/>
                    <a:pt x="1547" y="860"/>
                  </a:cubicBezTo>
                  <a:cubicBezTo>
                    <a:pt x="954" y="4649"/>
                    <a:pt x="566" y="8484"/>
                    <a:pt x="18" y="12273"/>
                  </a:cubicBezTo>
                  <a:cubicBezTo>
                    <a:pt x="0" y="12483"/>
                    <a:pt x="158" y="12707"/>
                    <a:pt x="355" y="12707"/>
                  </a:cubicBezTo>
                  <a:cubicBezTo>
                    <a:pt x="415" y="12707"/>
                    <a:pt x="479" y="12686"/>
                    <a:pt x="543" y="12638"/>
                  </a:cubicBezTo>
                  <a:cubicBezTo>
                    <a:pt x="4560" y="9534"/>
                    <a:pt x="8760" y="6658"/>
                    <a:pt x="13165" y="4124"/>
                  </a:cubicBezTo>
                  <a:cubicBezTo>
                    <a:pt x="13371" y="3987"/>
                    <a:pt x="13394" y="3577"/>
                    <a:pt x="13120" y="3485"/>
                  </a:cubicBezTo>
                  <a:cubicBezTo>
                    <a:pt x="9490" y="2139"/>
                    <a:pt x="5770" y="997"/>
                    <a:pt x="2027" y="16"/>
                  </a:cubicBezTo>
                  <a:cubicBezTo>
                    <a:pt x="1989" y="5"/>
                    <a:pt x="1953" y="0"/>
                    <a:pt x="1919" y="0"/>
                  </a:cubicBezTo>
                  <a:close/>
                </a:path>
              </a:pathLst>
            </a:custGeom>
            <a:solidFill>
              <a:srgbClr val="212A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8" name="Google Shape;2108;p71"/>
            <p:cNvSpPr/>
            <p:nvPr/>
          </p:nvSpPr>
          <p:spPr>
            <a:xfrm>
              <a:off x="5495775" y="4342975"/>
              <a:ext cx="376800" cy="309500"/>
            </a:xfrm>
            <a:custGeom>
              <a:avLst/>
              <a:gdLst/>
              <a:ahLst/>
              <a:cxnLst/>
              <a:rect l="l" t="t" r="r" b="b"/>
              <a:pathLst>
                <a:path w="15072" h="12380" extrusionOk="0">
                  <a:moveTo>
                    <a:pt x="12525" y="1060"/>
                  </a:moveTo>
                  <a:cubicBezTo>
                    <a:pt x="13211" y="1060"/>
                    <a:pt x="13706" y="2403"/>
                    <a:pt x="13930" y="2768"/>
                  </a:cubicBezTo>
                  <a:cubicBezTo>
                    <a:pt x="14546" y="3933"/>
                    <a:pt x="8201" y="7858"/>
                    <a:pt x="7242" y="8520"/>
                  </a:cubicBezTo>
                  <a:cubicBezTo>
                    <a:pt x="6055" y="9342"/>
                    <a:pt x="4868" y="10164"/>
                    <a:pt x="3681" y="10986"/>
                  </a:cubicBezTo>
                  <a:cubicBezTo>
                    <a:pt x="3388" y="11187"/>
                    <a:pt x="3129" y="11274"/>
                    <a:pt x="2897" y="11274"/>
                  </a:cubicBezTo>
                  <a:cubicBezTo>
                    <a:pt x="1977" y="11274"/>
                    <a:pt x="1485" y="9907"/>
                    <a:pt x="919" y="8977"/>
                  </a:cubicBezTo>
                  <a:cubicBezTo>
                    <a:pt x="2996" y="7402"/>
                    <a:pt x="5074" y="5827"/>
                    <a:pt x="7151" y="4252"/>
                  </a:cubicBezTo>
                  <a:cubicBezTo>
                    <a:pt x="8223" y="3453"/>
                    <a:pt x="9342" y="2700"/>
                    <a:pt x="10483" y="2038"/>
                  </a:cubicBezTo>
                  <a:cubicBezTo>
                    <a:pt x="11077" y="1696"/>
                    <a:pt x="11670" y="1399"/>
                    <a:pt x="12264" y="1125"/>
                  </a:cubicBezTo>
                  <a:cubicBezTo>
                    <a:pt x="12354" y="1080"/>
                    <a:pt x="12441" y="1060"/>
                    <a:pt x="12525" y="1060"/>
                  </a:cubicBezTo>
                  <a:close/>
                  <a:moveTo>
                    <a:pt x="12828" y="1"/>
                  </a:moveTo>
                  <a:cubicBezTo>
                    <a:pt x="11774" y="1"/>
                    <a:pt x="10261" y="1278"/>
                    <a:pt x="9525" y="1741"/>
                  </a:cubicBezTo>
                  <a:cubicBezTo>
                    <a:pt x="6215" y="3818"/>
                    <a:pt x="3248" y="6512"/>
                    <a:pt x="189" y="8908"/>
                  </a:cubicBezTo>
                  <a:cubicBezTo>
                    <a:pt x="1" y="9059"/>
                    <a:pt x="139" y="9365"/>
                    <a:pt x="334" y="9365"/>
                  </a:cubicBezTo>
                  <a:cubicBezTo>
                    <a:pt x="375" y="9365"/>
                    <a:pt x="419" y="9351"/>
                    <a:pt x="463" y="9319"/>
                  </a:cubicBezTo>
                  <a:cubicBezTo>
                    <a:pt x="486" y="9296"/>
                    <a:pt x="509" y="9274"/>
                    <a:pt x="531" y="9251"/>
                  </a:cubicBezTo>
                  <a:cubicBezTo>
                    <a:pt x="1125" y="10278"/>
                    <a:pt x="1741" y="11282"/>
                    <a:pt x="2426" y="12241"/>
                  </a:cubicBezTo>
                  <a:cubicBezTo>
                    <a:pt x="2485" y="12329"/>
                    <a:pt x="2582" y="12380"/>
                    <a:pt x="2680" y="12380"/>
                  </a:cubicBezTo>
                  <a:cubicBezTo>
                    <a:pt x="2734" y="12380"/>
                    <a:pt x="2788" y="12365"/>
                    <a:pt x="2837" y="12332"/>
                  </a:cubicBezTo>
                  <a:cubicBezTo>
                    <a:pt x="6991" y="9662"/>
                    <a:pt x="11396" y="6968"/>
                    <a:pt x="14934" y="3453"/>
                  </a:cubicBezTo>
                  <a:cubicBezTo>
                    <a:pt x="15071" y="3316"/>
                    <a:pt x="15048" y="3111"/>
                    <a:pt x="14957" y="2951"/>
                  </a:cubicBezTo>
                  <a:cubicBezTo>
                    <a:pt x="14592" y="2266"/>
                    <a:pt x="13930" y="212"/>
                    <a:pt x="13085" y="29"/>
                  </a:cubicBezTo>
                  <a:cubicBezTo>
                    <a:pt x="13003" y="10"/>
                    <a:pt x="12917" y="1"/>
                    <a:pt x="12828" y="1"/>
                  </a:cubicBezTo>
                  <a:close/>
                </a:path>
              </a:pathLst>
            </a:custGeom>
            <a:solidFill>
              <a:srgbClr val="212A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 name="Google Shape;2109;p71"/>
            <p:cNvSpPr/>
            <p:nvPr/>
          </p:nvSpPr>
          <p:spPr>
            <a:xfrm>
              <a:off x="5582050" y="4477650"/>
              <a:ext cx="376675" cy="310075"/>
            </a:xfrm>
            <a:custGeom>
              <a:avLst/>
              <a:gdLst/>
              <a:ahLst/>
              <a:cxnLst/>
              <a:rect l="l" t="t" r="r" b="b"/>
              <a:pathLst>
                <a:path w="15067" h="12403" extrusionOk="0">
                  <a:moveTo>
                    <a:pt x="12512" y="1065"/>
                  </a:moveTo>
                  <a:cubicBezTo>
                    <a:pt x="13207" y="1065"/>
                    <a:pt x="13721" y="2403"/>
                    <a:pt x="13925" y="2791"/>
                  </a:cubicBezTo>
                  <a:cubicBezTo>
                    <a:pt x="14542" y="3932"/>
                    <a:pt x="8196" y="7881"/>
                    <a:pt x="7238" y="8543"/>
                  </a:cubicBezTo>
                  <a:cubicBezTo>
                    <a:pt x="6051" y="9365"/>
                    <a:pt x="4864" y="10186"/>
                    <a:pt x="3677" y="11008"/>
                  </a:cubicBezTo>
                  <a:cubicBezTo>
                    <a:pt x="3383" y="11210"/>
                    <a:pt x="3124" y="11297"/>
                    <a:pt x="2893" y="11297"/>
                  </a:cubicBezTo>
                  <a:cubicBezTo>
                    <a:pt x="1973" y="11297"/>
                    <a:pt x="1480" y="9930"/>
                    <a:pt x="915" y="8999"/>
                  </a:cubicBezTo>
                  <a:cubicBezTo>
                    <a:pt x="2992" y="7425"/>
                    <a:pt x="5069" y="5850"/>
                    <a:pt x="7169" y="4275"/>
                  </a:cubicBezTo>
                  <a:cubicBezTo>
                    <a:pt x="8219" y="3453"/>
                    <a:pt x="9338" y="2723"/>
                    <a:pt x="10502" y="2038"/>
                  </a:cubicBezTo>
                  <a:cubicBezTo>
                    <a:pt x="11072" y="1718"/>
                    <a:pt x="11666" y="1422"/>
                    <a:pt x="12259" y="1125"/>
                  </a:cubicBezTo>
                  <a:cubicBezTo>
                    <a:pt x="12346" y="1084"/>
                    <a:pt x="12430" y="1065"/>
                    <a:pt x="12512" y="1065"/>
                  </a:cubicBezTo>
                  <a:close/>
                  <a:moveTo>
                    <a:pt x="12827" y="1"/>
                  </a:moveTo>
                  <a:cubicBezTo>
                    <a:pt x="11773" y="1"/>
                    <a:pt x="10258" y="1300"/>
                    <a:pt x="9520" y="1764"/>
                  </a:cubicBezTo>
                  <a:cubicBezTo>
                    <a:pt x="6233" y="3841"/>
                    <a:pt x="3266" y="6512"/>
                    <a:pt x="207" y="8931"/>
                  </a:cubicBezTo>
                  <a:cubicBezTo>
                    <a:pt x="0" y="9082"/>
                    <a:pt x="135" y="9388"/>
                    <a:pt x="329" y="9388"/>
                  </a:cubicBezTo>
                  <a:cubicBezTo>
                    <a:pt x="371" y="9388"/>
                    <a:pt x="415" y="9374"/>
                    <a:pt x="459" y="9342"/>
                  </a:cubicBezTo>
                  <a:cubicBezTo>
                    <a:pt x="481" y="9319"/>
                    <a:pt x="504" y="9296"/>
                    <a:pt x="550" y="9273"/>
                  </a:cubicBezTo>
                  <a:cubicBezTo>
                    <a:pt x="1120" y="10301"/>
                    <a:pt x="1737" y="11282"/>
                    <a:pt x="2421" y="12263"/>
                  </a:cubicBezTo>
                  <a:cubicBezTo>
                    <a:pt x="2480" y="12352"/>
                    <a:pt x="2577" y="12402"/>
                    <a:pt x="2676" y="12402"/>
                  </a:cubicBezTo>
                  <a:cubicBezTo>
                    <a:pt x="2730" y="12402"/>
                    <a:pt x="2784" y="12387"/>
                    <a:pt x="2832" y="12355"/>
                  </a:cubicBezTo>
                  <a:cubicBezTo>
                    <a:pt x="7009" y="9661"/>
                    <a:pt x="11392" y="6968"/>
                    <a:pt x="14930" y="3476"/>
                  </a:cubicBezTo>
                  <a:cubicBezTo>
                    <a:pt x="15067" y="3339"/>
                    <a:pt x="15067" y="3111"/>
                    <a:pt x="14975" y="2951"/>
                  </a:cubicBezTo>
                  <a:cubicBezTo>
                    <a:pt x="14587" y="2289"/>
                    <a:pt x="13925" y="235"/>
                    <a:pt x="13081" y="29"/>
                  </a:cubicBezTo>
                  <a:cubicBezTo>
                    <a:pt x="13000" y="10"/>
                    <a:pt x="12915" y="1"/>
                    <a:pt x="12827" y="1"/>
                  </a:cubicBezTo>
                  <a:close/>
                </a:path>
              </a:pathLst>
            </a:custGeom>
            <a:solidFill>
              <a:srgbClr val="212A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10" name="Google Shape;2110;p71"/>
          <p:cNvGrpSpPr/>
          <p:nvPr/>
        </p:nvGrpSpPr>
        <p:grpSpPr>
          <a:xfrm>
            <a:off x="3419001" y="2738182"/>
            <a:ext cx="2305989" cy="512912"/>
            <a:chOff x="7051300" y="3461525"/>
            <a:chExt cx="2305989" cy="512912"/>
          </a:xfrm>
        </p:grpSpPr>
        <p:sp>
          <p:nvSpPr>
            <p:cNvPr id="2111" name="Google Shape;2111;p71"/>
            <p:cNvSpPr/>
            <p:nvPr/>
          </p:nvSpPr>
          <p:spPr>
            <a:xfrm>
              <a:off x="7075817" y="3564700"/>
              <a:ext cx="2271819" cy="396457"/>
            </a:xfrm>
            <a:custGeom>
              <a:avLst/>
              <a:gdLst/>
              <a:ahLst/>
              <a:cxnLst/>
              <a:rect l="l" t="t" r="r" b="b"/>
              <a:pathLst>
                <a:path w="46702" h="8150" extrusionOk="0">
                  <a:moveTo>
                    <a:pt x="46666" y="1"/>
                  </a:moveTo>
                  <a:lnTo>
                    <a:pt x="41068" y="704"/>
                  </a:lnTo>
                  <a:lnTo>
                    <a:pt x="39932" y="848"/>
                  </a:lnTo>
                  <a:lnTo>
                    <a:pt x="40221" y="3156"/>
                  </a:lnTo>
                  <a:lnTo>
                    <a:pt x="41357" y="3011"/>
                  </a:lnTo>
                  <a:lnTo>
                    <a:pt x="41303" y="2606"/>
                  </a:lnTo>
                  <a:lnTo>
                    <a:pt x="46702" y="271"/>
                  </a:lnTo>
                  <a:lnTo>
                    <a:pt x="46666" y="1"/>
                  </a:lnTo>
                  <a:close/>
                  <a:moveTo>
                    <a:pt x="1560" y="5644"/>
                  </a:moveTo>
                  <a:lnTo>
                    <a:pt x="1" y="5842"/>
                  </a:lnTo>
                  <a:lnTo>
                    <a:pt x="298" y="8149"/>
                  </a:lnTo>
                  <a:lnTo>
                    <a:pt x="1858" y="7960"/>
                  </a:lnTo>
                  <a:lnTo>
                    <a:pt x="1560" y="5644"/>
                  </a:lnTo>
                  <a:close/>
                </a:path>
              </a:pathLst>
            </a:custGeom>
            <a:solidFill>
              <a:srgbClr val="EE87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 name="Google Shape;2112;p71"/>
            <p:cNvSpPr/>
            <p:nvPr/>
          </p:nvSpPr>
          <p:spPr>
            <a:xfrm>
              <a:off x="7056554" y="3473929"/>
              <a:ext cx="2293709" cy="379334"/>
            </a:xfrm>
            <a:custGeom>
              <a:avLst/>
              <a:gdLst/>
              <a:ahLst/>
              <a:cxnLst/>
              <a:rect l="l" t="t" r="r" b="b"/>
              <a:pathLst>
                <a:path w="47152" h="7798" extrusionOk="0">
                  <a:moveTo>
                    <a:pt x="43312" y="1515"/>
                  </a:moveTo>
                  <a:cubicBezTo>
                    <a:pt x="43664" y="1533"/>
                    <a:pt x="43682" y="1687"/>
                    <a:pt x="43691" y="1741"/>
                  </a:cubicBezTo>
                  <a:cubicBezTo>
                    <a:pt x="43700" y="1858"/>
                    <a:pt x="43682" y="1993"/>
                    <a:pt x="43393" y="2029"/>
                  </a:cubicBezTo>
                  <a:cubicBezTo>
                    <a:pt x="43361" y="2033"/>
                    <a:pt x="43331" y="2035"/>
                    <a:pt x="43305" y="2035"/>
                  </a:cubicBezTo>
                  <a:cubicBezTo>
                    <a:pt x="43091" y="2035"/>
                    <a:pt x="43041" y="1916"/>
                    <a:pt x="43033" y="1804"/>
                  </a:cubicBezTo>
                  <a:cubicBezTo>
                    <a:pt x="43006" y="1623"/>
                    <a:pt x="43069" y="1542"/>
                    <a:pt x="43231" y="1515"/>
                  </a:cubicBezTo>
                  <a:close/>
                  <a:moveTo>
                    <a:pt x="42113" y="1308"/>
                  </a:moveTo>
                  <a:cubicBezTo>
                    <a:pt x="42366" y="1335"/>
                    <a:pt x="42501" y="1479"/>
                    <a:pt x="42537" y="1750"/>
                  </a:cubicBezTo>
                  <a:cubicBezTo>
                    <a:pt x="42546" y="1858"/>
                    <a:pt x="42528" y="1966"/>
                    <a:pt x="42474" y="2065"/>
                  </a:cubicBezTo>
                  <a:cubicBezTo>
                    <a:pt x="42420" y="2164"/>
                    <a:pt x="42348" y="2218"/>
                    <a:pt x="42239" y="2236"/>
                  </a:cubicBezTo>
                  <a:cubicBezTo>
                    <a:pt x="42209" y="2239"/>
                    <a:pt x="42181" y="2241"/>
                    <a:pt x="42154" y="2241"/>
                  </a:cubicBezTo>
                  <a:cubicBezTo>
                    <a:pt x="42019" y="2241"/>
                    <a:pt x="41924" y="2203"/>
                    <a:pt x="41879" y="2128"/>
                  </a:cubicBezTo>
                  <a:cubicBezTo>
                    <a:pt x="41861" y="2092"/>
                    <a:pt x="41843" y="2029"/>
                    <a:pt x="41825" y="1858"/>
                  </a:cubicBezTo>
                  <a:cubicBezTo>
                    <a:pt x="41762" y="1353"/>
                    <a:pt x="41969" y="1326"/>
                    <a:pt x="42041" y="1317"/>
                  </a:cubicBezTo>
                  <a:cubicBezTo>
                    <a:pt x="42059" y="1308"/>
                    <a:pt x="42086" y="1308"/>
                    <a:pt x="42113" y="1308"/>
                  </a:cubicBezTo>
                  <a:close/>
                  <a:moveTo>
                    <a:pt x="41221" y="1"/>
                  </a:moveTo>
                  <a:lnTo>
                    <a:pt x="39932" y="163"/>
                  </a:lnTo>
                  <a:lnTo>
                    <a:pt x="40256" y="2795"/>
                  </a:lnTo>
                  <a:lnTo>
                    <a:pt x="47152" y="1930"/>
                  </a:lnTo>
                  <a:lnTo>
                    <a:pt x="47080" y="1335"/>
                  </a:lnTo>
                  <a:lnTo>
                    <a:pt x="41275" y="425"/>
                  </a:lnTo>
                  <a:lnTo>
                    <a:pt x="41221" y="1"/>
                  </a:lnTo>
                  <a:close/>
                  <a:moveTo>
                    <a:pt x="1713" y="4941"/>
                  </a:moveTo>
                  <a:lnTo>
                    <a:pt x="0" y="5157"/>
                  </a:lnTo>
                  <a:lnTo>
                    <a:pt x="334" y="7798"/>
                  </a:lnTo>
                  <a:lnTo>
                    <a:pt x="2046" y="7582"/>
                  </a:lnTo>
                  <a:lnTo>
                    <a:pt x="1713" y="4941"/>
                  </a:lnTo>
                  <a:close/>
                </a:path>
              </a:pathLst>
            </a:custGeom>
            <a:solidFill>
              <a:srgbClr val="EEAE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 name="Google Shape;2113;p71"/>
            <p:cNvSpPr/>
            <p:nvPr/>
          </p:nvSpPr>
          <p:spPr>
            <a:xfrm>
              <a:off x="9084585" y="3533956"/>
              <a:ext cx="102106" cy="52683"/>
            </a:xfrm>
            <a:custGeom>
              <a:avLst/>
              <a:gdLst/>
              <a:ahLst/>
              <a:cxnLst/>
              <a:rect l="l" t="t" r="r" b="b"/>
              <a:pathLst>
                <a:path w="2099" h="1083" extrusionOk="0">
                  <a:moveTo>
                    <a:pt x="1621" y="200"/>
                  </a:moveTo>
                  <a:cubicBezTo>
                    <a:pt x="1351" y="200"/>
                    <a:pt x="1233" y="326"/>
                    <a:pt x="1261" y="579"/>
                  </a:cubicBezTo>
                  <a:cubicBezTo>
                    <a:pt x="1284" y="782"/>
                    <a:pt x="1402" y="883"/>
                    <a:pt x="1609" y="883"/>
                  </a:cubicBezTo>
                  <a:cubicBezTo>
                    <a:pt x="1641" y="883"/>
                    <a:pt x="1675" y="881"/>
                    <a:pt x="1711" y="876"/>
                  </a:cubicBezTo>
                  <a:cubicBezTo>
                    <a:pt x="1982" y="840"/>
                    <a:pt x="2099" y="714"/>
                    <a:pt x="2072" y="498"/>
                  </a:cubicBezTo>
                  <a:cubicBezTo>
                    <a:pt x="2054" y="317"/>
                    <a:pt x="1900" y="218"/>
                    <a:pt x="1621" y="200"/>
                  </a:cubicBezTo>
                  <a:close/>
                  <a:moveTo>
                    <a:pt x="397" y="1"/>
                  </a:moveTo>
                  <a:cubicBezTo>
                    <a:pt x="115" y="1"/>
                    <a:pt x="1" y="217"/>
                    <a:pt x="53" y="633"/>
                  </a:cubicBezTo>
                  <a:cubicBezTo>
                    <a:pt x="71" y="777"/>
                    <a:pt x="89" y="867"/>
                    <a:pt x="116" y="921"/>
                  </a:cubicBezTo>
                  <a:cubicBezTo>
                    <a:pt x="182" y="1032"/>
                    <a:pt x="290" y="1082"/>
                    <a:pt x="446" y="1082"/>
                  </a:cubicBezTo>
                  <a:cubicBezTo>
                    <a:pt x="481" y="1082"/>
                    <a:pt x="518" y="1079"/>
                    <a:pt x="557" y="1075"/>
                  </a:cubicBezTo>
                  <a:cubicBezTo>
                    <a:pt x="693" y="1066"/>
                    <a:pt x="783" y="993"/>
                    <a:pt x="846" y="867"/>
                  </a:cubicBezTo>
                  <a:cubicBezTo>
                    <a:pt x="909" y="750"/>
                    <a:pt x="936" y="633"/>
                    <a:pt x="918" y="507"/>
                  </a:cubicBezTo>
                  <a:cubicBezTo>
                    <a:pt x="882" y="200"/>
                    <a:pt x="720" y="29"/>
                    <a:pt x="431" y="2"/>
                  </a:cubicBezTo>
                  <a:cubicBezTo>
                    <a:pt x="419" y="1"/>
                    <a:pt x="408" y="1"/>
                    <a:pt x="397" y="1"/>
                  </a:cubicBezTo>
                  <a:close/>
                </a:path>
              </a:pathLst>
            </a:custGeom>
            <a:solidFill>
              <a:srgbClr val="EECA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 name="Google Shape;2114;p71"/>
            <p:cNvSpPr/>
            <p:nvPr/>
          </p:nvSpPr>
          <p:spPr>
            <a:xfrm>
              <a:off x="7151702" y="3605512"/>
              <a:ext cx="1882416" cy="359584"/>
            </a:xfrm>
            <a:custGeom>
              <a:avLst/>
              <a:gdLst/>
              <a:ahLst/>
              <a:cxnLst/>
              <a:rect l="l" t="t" r="r" b="b"/>
              <a:pathLst>
                <a:path w="38697" h="7392" extrusionOk="0">
                  <a:moveTo>
                    <a:pt x="38372" y="0"/>
                  </a:moveTo>
                  <a:lnTo>
                    <a:pt x="25555" y="1614"/>
                  </a:lnTo>
                  <a:cubicBezTo>
                    <a:pt x="25645" y="2506"/>
                    <a:pt x="25104" y="3353"/>
                    <a:pt x="23932" y="4156"/>
                  </a:cubicBezTo>
                  <a:cubicBezTo>
                    <a:pt x="23752" y="4282"/>
                    <a:pt x="23563" y="4399"/>
                    <a:pt x="23373" y="4507"/>
                  </a:cubicBezTo>
                  <a:lnTo>
                    <a:pt x="38697" y="2587"/>
                  </a:lnTo>
                  <a:lnTo>
                    <a:pt x="38661" y="2317"/>
                  </a:lnTo>
                  <a:lnTo>
                    <a:pt x="38372" y="0"/>
                  </a:lnTo>
                  <a:close/>
                  <a:moveTo>
                    <a:pt x="12593" y="3236"/>
                  </a:moveTo>
                  <a:lnTo>
                    <a:pt x="0" y="4805"/>
                  </a:lnTo>
                  <a:lnTo>
                    <a:pt x="298" y="7121"/>
                  </a:lnTo>
                  <a:lnTo>
                    <a:pt x="325" y="7392"/>
                  </a:lnTo>
                  <a:lnTo>
                    <a:pt x="15423" y="5499"/>
                  </a:lnTo>
                  <a:cubicBezTo>
                    <a:pt x="15207" y="5445"/>
                    <a:pt x="14999" y="5381"/>
                    <a:pt x="14792" y="5300"/>
                  </a:cubicBezTo>
                  <a:cubicBezTo>
                    <a:pt x="13458" y="4814"/>
                    <a:pt x="12728" y="4129"/>
                    <a:pt x="12593" y="3236"/>
                  </a:cubicBezTo>
                  <a:close/>
                </a:path>
              </a:pathLst>
            </a:custGeom>
            <a:solidFill>
              <a:srgbClr val="D767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 name="Google Shape;2115;p71"/>
            <p:cNvSpPr/>
            <p:nvPr/>
          </p:nvSpPr>
          <p:spPr>
            <a:xfrm>
              <a:off x="7764232" y="3683976"/>
              <a:ext cx="634963" cy="189034"/>
            </a:xfrm>
            <a:custGeom>
              <a:avLst/>
              <a:gdLst/>
              <a:ahLst/>
              <a:cxnLst/>
              <a:rect l="l" t="t" r="r" b="b"/>
              <a:pathLst>
                <a:path w="13053" h="3886" extrusionOk="0">
                  <a:moveTo>
                    <a:pt x="12963" y="1"/>
                  </a:moveTo>
                  <a:lnTo>
                    <a:pt x="1" y="1623"/>
                  </a:lnTo>
                  <a:cubicBezTo>
                    <a:pt x="136" y="2516"/>
                    <a:pt x="866" y="3201"/>
                    <a:pt x="2200" y="3687"/>
                  </a:cubicBezTo>
                  <a:cubicBezTo>
                    <a:pt x="2407" y="3768"/>
                    <a:pt x="2615" y="3832"/>
                    <a:pt x="2831" y="3886"/>
                  </a:cubicBezTo>
                  <a:lnTo>
                    <a:pt x="10781" y="2894"/>
                  </a:lnTo>
                  <a:cubicBezTo>
                    <a:pt x="10971" y="2786"/>
                    <a:pt x="11160" y="2669"/>
                    <a:pt x="11340" y="2543"/>
                  </a:cubicBezTo>
                  <a:cubicBezTo>
                    <a:pt x="12512" y="1740"/>
                    <a:pt x="13053" y="893"/>
                    <a:pt x="12963" y="1"/>
                  </a:cubicBezTo>
                  <a:close/>
                </a:path>
              </a:pathLst>
            </a:custGeom>
            <a:solidFill>
              <a:srgbClr val="C2BC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 name="Google Shape;2116;p71"/>
            <p:cNvSpPr/>
            <p:nvPr/>
          </p:nvSpPr>
          <p:spPr>
            <a:xfrm>
              <a:off x="7758540" y="3565575"/>
              <a:ext cx="636277" cy="197401"/>
            </a:xfrm>
            <a:custGeom>
              <a:avLst/>
              <a:gdLst/>
              <a:ahLst/>
              <a:cxnLst/>
              <a:rect l="l" t="t" r="r" b="b"/>
              <a:pathLst>
                <a:path w="13080" h="4058" extrusionOk="0">
                  <a:moveTo>
                    <a:pt x="9997" y="1"/>
                  </a:moveTo>
                  <a:lnTo>
                    <a:pt x="2506" y="938"/>
                  </a:lnTo>
                  <a:cubicBezTo>
                    <a:pt x="2227" y="1092"/>
                    <a:pt x="1966" y="1245"/>
                    <a:pt x="1722" y="1407"/>
                  </a:cubicBezTo>
                  <a:cubicBezTo>
                    <a:pt x="532" y="2218"/>
                    <a:pt x="0" y="3093"/>
                    <a:pt x="118" y="4012"/>
                  </a:cubicBezTo>
                  <a:cubicBezTo>
                    <a:pt x="118" y="4030"/>
                    <a:pt x="118" y="4039"/>
                    <a:pt x="118" y="4057"/>
                  </a:cubicBezTo>
                  <a:lnTo>
                    <a:pt x="13080" y="2435"/>
                  </a:lnTo>
                  <a:cubicBezTo>
                    <a:pt x="13071" y="2417"/>
                    <a:pt x="13071" y="2408"/>
                    <a:pt x="13071" y="2390"/>
                  </a:cubicBezTo>
                  <a:cubicBezTo>
                    <a:pt x="12953" y="1470"/>
                    <a:pt x="12223" y="758"/>
                    <a:pt x="10871" y="262"/>
                  </a:cubicBezTo>
                  <a:cubicBezTo>
                    <a:pt x="10583" y="172"/>
                    <a:pt x="10294" y="82"/>
                    <a:pt x="999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 name="Google Shape;2117;p71"/>
            <p:cNvSpPr/>
            <p:nvPr/>
          </p:nvSpPr>
          <p:spPr>
            <a:xfrm>
              <a:off x="7130639" y="3466487"/>
              <a:ext cx="1892096" cy="377145"/>
            </a:xfrm>
            <a:custGeom>
              <a:avLst/>
              <a:gdLst/>
              <a:ahLst/>
              <a:cxnLst/>
              <a:rect l="l" t="t" r="r" b="b"/>
              <a:pathLst>
                <a:path w="38896" h="7753" extrusionOk="0">
                  <a:moveTo>
                    <a:pt x="38526" y="1"/>
                  </a:moveTo>
                  <a:lnTo>
                    <a:pt x="22896" y="1957"/>
                  </a:lnTo>
                  <a:lnTo>
                    <a:pt x="22878" y="2110"/>
                  </a:lnTo>
                  <a:cubicBezTo>
                    <a:pt x="23175" y="2191"/>
                    <a:pt x="23464" y="2281"/>
                    <a:pt x="23752" y="2371"/>
                  </a:cubicBezTo>
                  <a:cubicBezTo>
                    <a:pt x="25068" y="2858"/>
                    <a:pt x="25789" y="3552"/>
                    <a:pt x="25907" y="4481"/>
                  </a:cubicBezTo>
                  <a:lnTo>
                    <a:pt x="25916" y="4553"/>
                  </a:lnTo>
                  <a:lnTo>
                    <a:pt x="38896" y="2930"/>
                  </a:lnTo>
                  <a:lnTo>
                    <a:pt x="38526" y="1"/>
                  </a:lnTo>
                  <a:close/>
                  <a:moveTo>
                    <a:pt x="15405" y="2903"/>
                  </a:moveTo>
                  <a:lnTo>
                    <a:pt x="1" y="4823"/>
                  </a:lnTo>
                  <a:lnTo>
                    <a:pt x="370" y="7753"/>
                  </a:lnTo>
                  <a:lnTo>
                    <a:pt x="13035" y="6166"/>
                  </a:lnTo>
                  <a:lnTo>
                    <a:pt x="13107" y="6121"/>
                  </a:lnTo>
                  <a:lnTo>
                    <a:pt x="13098" y="6040"/>
                  </a:lnTo>
                  <a:cubicBezTo>
                    <a:pt x="12990" y="5157"/>
                    <a:pt x="13521" y="4300"/>
                    <a:pt x="14675" y="3507"/>
                  </a:cubicBezTo>
                  <a:cubicBezTo>
                    <a:pt x="14910" y="3354"/>
                    <a:pt x="15171" y="3192"/>
                    <a:pt x="15450" y="3047"/>
                  </a:cubicBezTo>
                  <a:lnTo>
                    <a:pt x="15405" y="2903"/>
                  </a:lnTo>
                  <a:close/>
                </a:path>
              </a:pathLst>
            </a:custGeom>
            <a:solidFill>
              <a:srgbClr val="EE87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 name="Google Shape;2118;p71"/>
            <p:cNvSpPr/>
            <p:nvPr/>
          </p:nvSpPr>
          <p:spPr>
            <a:xfrm>
              <a:off x="8992842" y="3474999"/>
              <a:ext cx="35997" cy="141362"/>
            </a:xfrm>
            <a:custGeom>
              <a:avLst/>
              <a:gdLst/>
              <a:ahLst/>
              <a:cxnLst/>
              <a:rect l="l" t="t" r="r" b="b"/>
              <a:pathLst>
                <a:path w="740" h="2906" extrusionOk="0">
                  <a:moveTo>
                    <a:pt x="218" y="0"/>
                  </a:moveTo>
                  <a:cubicBezTo>
                    <a:pt x="203" y="0"/>
                    <a:pt x="187" y="2"/>
                    <a:pt x="172" y="6"/>
                  </a:cubicBezTo>
                  <a:cubicBezTo>
                    <a:pt x="73" y="24"/>
                    <a:pt x="1" y="123"/>
                    <a:pt x="19" y="231"/>
                  </a:cubicBezTo>
                  <a:cubicBezTo>
                    <a:pt x="91" y="637"/>
                    <a:pt x="163" y="1052"/>
                    <a:pt x="217" y="1466"/>
                  </a:cubicBezTo>
                  <a:cubicBezTo>
                    <a:pt x="271" y="1881"/>
                    <a:pt x="334" y="2296"/>
                    <a:pt x="334" y="2710"/>
                  </a:cubicBezTo>
                  <a:cubicBezTo>
                    <a:pt x="334" y="2728"/>
                    <a:pt x="334" y="2746"/>
                    <a:pt x="334" y="2764"/>
                  </a:cubicBezTo>
                  <a:cubicBezTo>
                    <a:pt x="357" y="2848"/>
                    <a:pt x="437" y="2906"/>
                    <a:pt x="527" y="2906"/>
                  </a:cubicBezTo>
                  <a:cubicBezTo>
                    <a:pt x="543" y="2906"/>
                    <a:pt x="561" y="2904"/>
                    <a:pt x="578" y="2899"/>
                  </a:cubicBezTo>
                  <a:cubicBezTo>
                    <a:pt x="677" y="2872"/>
                    <a:pt x="740" y="2764"/>
                    <a:pt x="713" y="2665"/>
                  </a:cubicBezTo>
                  <a:cubicBezTo>
                    <a:pt x="614" y="2259"/>
                    <a:pt x="569" y="1845"/>
                    <a:pt x="523" y="1430"/>
                  </a:cubicBezTo>
                  <a:cubicBezTo>
                    <a:pt x="469" y="1016"/>
                    <a:pt x="433" y="601"/>
                    <a:pt x="406" y="177"/>
                  </a:cubicBezTo>
                  <a:cubicBezTo>
                    <a:pt x="406" y="168"/>
                    <a:pt x="406" y="168"/>
                    <a:pt x="397" y="159"/>
                  </a:cubicBezTo>
                  <a:cubicBezTo>
                    <a:pt x="382" y="67"/>
                    <a:pt x="307" y="0"/>
                    <a:pt x="21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 name="Google Shape;2119;p71"/>
            <p:cNvSpPr/>
            <p:nvPr/>
          </p:nvSpPr>
          <p:spPr>
            <a:xfrm>
              <a:off x="8234282" y="3461525"/>
              <a:ext cx="850704" cy="234469"/>
            </a:xfrm>
            <a:custGeom>
              <a:avLst/>
              <a:gdLst/>
              <a:ahLst/>
              <a:cxnLst/>
              <a:rect l="l" t="t" r="r" b="b"/>
              <a:pathLst>
                <a:path w="17488" h="4820" extrusionOk="0">
                  <a:moveTo>
                    <a:pt x="15781" y="1"/>
                  </a:moveTo>
                  <a:cubicBezTo>
                    <a:pt x="15770" y="1"/>
                    <a:pt x="15759" y="2"/>
                    <a:pt x="15748" y="4"/>
                  </a:cubicBezTo>
                  <a:lnTo>
                    <a:pt x="190" y="1951"/>
                  </a:lnTo>
                  <a:cubicBezTo>
                    <a:pt x="118" y="1960"/>
                    <a:pt x="55" y="2005"/>
                    <a:pt x="28" y="2086"/>
                  </a:cubicBezTo>
                  <a:cubicBezTo>
                    <a:pt x="1" y="2185"/>
                    <a:pt x="55" y="2293"/>
                    <a:pt x="163" y="2329"/>
                  </a:cubicBezTo>
                  <a:cubicBezTo>
                    <a:pt x="334" y="2356"/>
                    <a:pt x="505" y="2401"/>
                    <a:pt x="668" y="2437"/>
                  </a:cubicBezTo>
                  <a:cubicBezTo>
                    <a:pt x="839" y="2473"/>
                    <a:pt x="1010" y="2509"/>
                    <a:pt x="1172" y="2564"/>
                  </a:cubicBezTo>
                  <a:cubicBezTo>
                    <a:pt x="1488" y="2672"/>
                    <a:pt x="1812" y="2807"/>
                    <a:pt x="2101" y="2987"/>
                  </a:cubicBezTo>
                  <a:cubicBezTo>
                    <a:pt x="2245" y="3077"/>
                    <a:pt x="2380" y="3176"/>
                    <a:pt x="2506" y="3294"/>
                  </a:cubicBezTo>
                  <a:cubicBezTo>
                    <a:pt x="2642" y="3393"/>
                    <a:pt x="2750" y="3528"/>
                    <a:pt x="2849" y="3663"/>
                  </a:cubicBezTo>
                  <a:cubicBezTo>
                    <a:pt x="3038" y="3934"/>
                    <a:pt x="3137" y="4267"/>
                    <a:pt x="3101" y="4592"/>
                  </a:cubicBezTo>
                  <a:cubicBezTo>
                    <a:pt x="3101" y="4628"/>
                    <a:pt x="3101" y="4655"/>
                    <a:pt x="3110" y="4682"/>
                  </a:cubicBezTo>
                  <a:cubicBezTo>
                    <a:pt x="3139" y="4767"/>
                    <a:pt x="3218" y="4819"/>
                    <a:pt x="3304" y="4819"/>
                  </a:cubicBezTo>
                  <a:cubicBezTo>
                    <a:pt x="3326" y="4819"/>
                    <a:pt x="3349" y="4816"/>
                    <a:pt x="3372" y="4808"/>
                  </a:cubicBezTo>
                  <a:cubicBezTo>
                    <a:pt x="3471" y="4772"/>
                    <a:pt x="3525" y="4655"/>
                    <a:pt x="3489" y="4547"/>
                  </a:cubicBezTo>
                  <a:cubicBezTo>
                    <a:pt x="3426" y="4366"/>
                    <a:pt x="3372" y="4186"/>
                    <a:pt x="3282" y="4024"/>
                  </a:cubicBezTo>
                  <a:cubicBezTo>
                    <a:pt x="3201" y="3853"/>
                    <a:pt x="3101" y="3699"/>
                    <a:pt x="2984" y="3555"/>
                  </a:cubicBezTo>
                  <a:cubicBezTo>
                    <a:pt x="2768" y="3276"/>
                    <a:pt x="2497" y="3032"/>
                    <a:pt x="2200" y="2834"/>
                  </a:cubicBezTo>
                  <a:cubicBezTo>
                    <a:pt x="1903" y="2645"/>
                    <a:pt x="1578" y="2482"/>
                    <a:pt x="1254" y="2338"/>
                  </a:cubicBezTo>
                  <a:cubicBezTo>
                    <a:pt x="1170" y="2301"/>
                    <a:pt x="1086" y="2267"/>
                    <a:pt x="1002" y="2233"/>
                  </a:cubicBezTo>
                  <a:lnTo>
                    <a:pt x="1002" y="2233"/>
                  </a:lnTo>
                  <a:lnTo>
                    <a:pt x="15600" y="406"/>
                  </a:lnTo>
                  <a:lnTo>
                    <a:pt x="15600" y="406"/>
                  </a:lnTo>
                  <a:lnTo>
                    <a:pt x="15613" y="508"/>
                  </a:lnTo>
                  <a:lnTo>
                    <a:pt x="15667" y="617"/>
                  </a:lnTo>
                  <a:cubicBezTo>
                    <a:pt x="15686" y="660"/>
                    <a:pt x="15726" y="687"/>
                    <a:pt x="15770" y="687"/>
                  </a:cubicBezTo>
                  <a:cubicBezTo>
                    <a:pt x="15790" y="687"/>
                    <a:pt x="15810" y="682"/>
                    <a:pt x="15829" y="671"/>
                  </a:cubicBezTo>
                  <a:cubicBezTo>
                    <a:pt x="16009" y="589"/>
                    <a:pt x="16199" y="553"/>
                    <a:pt x="16388" y="526"/>
                  </a:cubicBezTo>
                  <a:cubicBezTo>
                    <a:pt x="16483" y="517"/>
                    <a:pt x="16577" y="511"/>
                    <a:pt x="16673" y="511"/>
                  </a:cubicBezTo>
                  <a:cubicBezTo>
                    <a:pt x="16710" y="511"/>
                    <a:pt x="16747" y="512"/>
                    <a:pt x="16784" y="514"/>
                  </a:cubicBezTo>
                  <a:lnTo>
                    <a:pt x="16784" y="514"/>
                  </a:lnTo>
                  <a:cubicBezTo>
                    <a:pt x="16865" y="872"/>
                    <a:pt x="16927" y="1235"/>
                    <a:pt x="16983" y="1599"/>
                  </a:cubicBezTo>
                  <a:cubicBezTo>
                    <a:pt x="17037" y="2005"/>
                    <a:pt x="17109" y="2419"/>
                    <a:pt x="17064" y="2843"/>
                  </a:cubicBezTo>
                  <a:cubicBezTo>
                    <a:pt x="17055" y="2879"/>
                    <a:pt x="17064" y="2906"/>
                    <a:pt x="17073" y="2933"/>
                  </a:cubicBezTo>
                  <a:cubicBezTo>
                    <a:pt x="17100" y="3015"/>
                    <a:pt x="17175" y="3066"/>
                    <a:pt x="17252" y="3066"/>
                  </a:cubicBezTo>
                  <a:cubicBezTo>
                    <a:pt x="17277" y="3066"/>
                    <a:pt x="17301" y="3061"/>
                    <a:pt x="17325" y="3050"/>
                  </a:cubicBezTo>
                  <a:cubicBezTo>
                    <a:pt x="17433" y="3014"/>
                    <a:pt x="17488" y="2897"/>
                    <a:pt x="17442" y="2798"/>
                  </a:cubicBezTo>
                  <a:cubicBezTo>
                    <a:pt x="17298" y="2392"/>
                    <a:pt x="17262" y="1978"/>
                    <a:pt x="17217" y="1563"/>
                  </a:cubicBezTo>
                  <a:cubicBezTo>
                    <a:pt x="17172" y="1148"/>
                    <a:pt x="17145" y="734"/>
                    <a:pt x="17136" y="319"/>
                  </a:cubicBezTo>
                  <a:cubicBezTo>
                    <a:pt x="17136" y="220"/>
                    <a:pt x="17055" y="148"/>
                    <a:pt x="16965" y="148"/>
                  </a:cubicBezTo>
                  <a:lnTo>
                    <a:pt x="16920" y="148"/>
                  </a:lnTo>
                  <a:cubicBezTo>
                    <a:pt x="16739" y="229"/>
                    <a:pt x="16550" y="265"/>
                    <a:pt x="16361" y="292"/>
                  </a:cubicBezTo>
                  <a:cubicBezTo>
                    <a:pt x="16260" y="307"/>
                    <a:pt x="16158" y="316"/>
                    <a:pt x="16056" y="316"/>
                  </a:cubicBezTo>
                  <a:cubicBezTo>
                    <a:pt x="16031" y="316"/>
                    <a:pt x="16007" y="315"/>
                    <a:pt x="15983" y="314"/>
                  </a:cubicBezTo>
                  <a:lnTo>
                    <a:pt x="15983" y="314"/>
                  </a:lnTo>
                  <a:lnTo>
                    <a:pt x="15964" y="166"/>
                  </a:lnTo>
                  <a:cubicBezTo>
                    <a:pt x="15948" y="69"/>
                    <a:pt x="15874" y="1"/>
                    <a:pt x="157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 name="Google Shape;2120;p71"/>
            <p:cNvSpPr/>
            <p:nvPr/>
          </p:nvSpPr>
          <p:spPr>
            <a:xfrm>
              <a:off x="9007776" y="3586979"/>
              <a:ext cx="90772" cy="141168"/>
            </a:xfrm>
            <a:custGeom>
              <a:avLst/>
              <a:gdLst/>
              <a:ahLst/>
              <a:cxnLst/>
              <a:rect l="l" t="t" r="r" b="b"/>
              <a:pathLst>
                <a:path w="1866" h="2902" extrusionOk="0">
                  <a:moveTo>
                    <a:pt x="1344" y="0"/>
                  </a:moveTo>
                  <a:cubicBezTo>
                    <a:pt x="1323" y="0"/>
                    <a:pt x="1301" y="4"/>
                    <a:pt x="1280" y="12"/>
                  </a:cubicBezTo>
                  <a:cubicBezTo>
                    <a:pt x="1172" y="48"/>
                    <a:pt x="1118" y="165"/>
                    <a:pt x="1163" y="264"/>
                  </a:cubicBezTo>
                  <a:cubicBezTo>
                    <a:pt x="1298" y="643"/>
                    <a:pt x="1334" y="1030"/>
                    <a:pt x="1379" y="1409"/>
                  </a:cubicBezTo>
                  <a:cubicBezTo>
                    <a:pt x="1397" y="1607"/>
                    <a:pt x="1415" y="1796"/>
                    <a:pt x="1424" y="1995"/>
                  </a:cubicBezTo>
                  <a:cubicBezTo>
                    <a:pt x="1438" y="2136"/>
                    <a:pt x="1446" y="2283"/>
                    <a:pt x="1450" y="2430"/>
                  </a:cubicBezTo>
                  <a:lnTo>
                    <a:pt x="1450" y="2430"/>
                  </a:lnTo>
                  <a:cubicBezTo>
                    <a:pt x="1414" y="2442"/>
                    <a:pt x="1379" y="2453"/>
                    <a:pt x="1343" y="2463"/>
                  </a:cubicBezTo>
                  <a:cubicBezTo>
                    <a:pt x="1244" y="2481"/>
                    <a:pt x="1154" y="2499"/>
                    <a:pt x="1055" y="2508"/>
                  </a:cubicBezTo>
                  <a:cubicBezTo>
                    <a:pt x="960" y="2517"/>
                    <a:pt x="865" y="2524"/>
                    <a:pt x="770" y="2524"/>
                  </a:cubicBezTo>
                  <a:cubicBezTo>
                    <a:pt x="738" y="2524"/>
                    <a:pt x="705" y="2523"/>
                    <a:pt x="673" y="2522"/>
                  </a:cubicBezTo>
                  <a:lnTo>
                    <a:pt x="673" y="2522"/>
                  </a:lnTo>
                  <a:cubicBezTo>
                    <a:pt x="626" y="2191"/>
                    <a:pt x="579" y="1854"/>
                    <a:pt x="532" y="1517"/>
                  </a:cubicBezTo>
                  <a:cubicBezTo>
                    <a:pt x="478" y="1138"/>
                    <a:pt x="433" y="751"/>
                    <a:pt x="406" y="363"/>
                  </a:cubicBezTo>
                  <a:cubicBezTo>
                    <a:pt x="406" y="354"/>
                    <a:pt x="406" y="345"/>
                    <a:pt x="406" y="345"/>
                  </a:cubicBezTo>
                  <a:cubicBezTo>
                    <a:pt x="390" y="248"/>
                    <a:pt x="308" y="180"/>
                    <a:pt x="214" y="180"/>
                  </a:cubicBezTo>
                  <a:cubicBezTo>
                    <a:pt x="203" y="180"/>
                    <a:pt x="192" y="181"/>
                    <a:pt x="180" y="183"/>
                  </a:cubicBezTo>
                  <a:cubicBezTo>
                    <a:pt x="72" y="201"/>
                    <a:pt x="0" y="300"/>
                    <a:pt x="27" y="408"/>
                  </a:cubicBezTo>
                  <a:cubicBezTo>
                    <a:pt x="90" y="796"/>
                    <a:pt x="144" y="1174"/>
                    <a:pt x="189" y="1562"/>
                  </a:cubicBezTo>
                  <a:cubicBezTo>
                    <a:pt x="234" y="1950"/>
                    <a:pt x="280" y="2337"/>
                    <a:pt x="316" y="2716"/>
                  </a:cubicBezTo>
                  <a:lnTo>
                    <a:pt x="316" y="2770"/>
                  </a:lnTo>
                  <a:cubicBezTo>
                    <a:pt x="316" y="2779"/>
                    <a:pt x="325" y="2797"/>
                    <a:pt x="334" y="2815"/>
                  </a:cubicBezTo>
                  <a:cubicBezTo>
                    <a:pt x="353" y="2868"/>
                    <a:pt x="407" y="2901"/>
                    <a:pt x="466" y="2901"/>
                  </a:cubicBezTo>
                  <a:cubicBezTo>
                    <a:pt x="488" y="2901"/>
                    <a:pt x="510" y="2897"/>
                    <a:pt x="532" y="2887"/>
                  </a:cubicBezTo>
                  <a:cubicBezTo>
                    <a:pt x="712" y="2806"/>
                    <a:pt x="902" y="2770"/>
                    <a:pt x="1091" y="2734"/>
                  </a:cubicBezTo>
                  <a:cubicBezTo>
                    <a:pt x="1181" y="2725"/>
                    <a:pt x="1280" y="2716"/>
                    <a:pt x="1370" y="2716"/>
                  </a:cubicBezTo>
                  <a:cubicBezTo>
                    <a:pt x="1469" y="2716"/>
                    <a:pt x="1569" y="2725"/>
                    <a:pt x="1668" y="2743"/>
                  </a:cubicBezTo>
                  <a:cubicBezTo>
                    <a:pt x="1677" y="2747"/>
                    <a:pt x="1688" y="2750"/>
                    <a:pt x="1700" y="2750"/>
                  </a:cubicBezTo>
                  <a:cubicBezTo>
                    <a:pt x="1713" y="2750"/>
                    <a:pt x="1726" y="2747"/>
                    <a:pt x="1740" y="2743"/>
                  </a:cubicBezTo>
                  <a:cubicBezTo>
                    <a:pt x="1812" y="2725"/>
                    <a:pt x="1866" y="2644"/>
                    <a:pt x="1839" y="2563"/>
                  </a:cubicBezTo>
                  <a:lnTo>
                    <a:pt x="1830" y="2526"/>
                  </a:lnTo>
                  <a:cubicBezTo>
                    <a:pt x="1785" y="2337"/>
                    <a:pt x="1749" y="2148"/>
                    <a:pt x="1713" y="1959"/>
                  </a:cubicBezTo>
                  <a:cubicBezTo>
                    <a:pt x="1677" y="1769"/>
                    <a:pt x="1641" y="1580"/>
                    <a:pt x="1614" y="1382"/>
                  </a:cubicBezTo>
                  <a:cubicBezTo>
                    <a:pt x="1560" y="1003"/>
                    <a:pt x="1505" y="616"/>
                    <a:pt x="1541" y="219"/>
                  </a:cubicBezTo>
                  <a:cubicBezTo>
                    <a:pt x="1551" y="192"/>
                    <a:pt x="1541" y="156"/>
                    <a:pt x="1532" y="129"/>
                  </a:cubicBezTo>
                  <a:cubicBezTo>
                    <a:pt x="1504" y="51"/>
                    <a:pt x="1425" y="0"/>
                    <a:pt x="134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 name="Google Shape;2121;p71"/>
            <p:cNvSpPr/>
            <p:nvPr/>
          </p:nvSpPr>
          <p:spPr>
            <a:xfrm>
              <a:off x="9050291" y="3487988"/>
              <a:ext cx="305685" cy="86102"/>
            </a:xfrm>
            <a:custGeom>
              <a:avLst/>
              <a:gdLst/>
              <a:ahLst/>
              <a:cxnLst/>
              <a:rect l="l" t="t" r="r" b="b"/>
              <a:pathLst>
                <a:path w="6284" h="1770" extrusionOk="0">
                  <a:moveTo>
                    <a:pt x="208" y="0"/>
                  </a:moveTo>
                  <a:cubicBezTo>
                    <a:pt x="100" y="0"/>
                    <a:pt x="9" y="82"/>
                    <a:pt x="0" y="190"/>
                  </a:cubicBezTo>
                  <a:cubicBezTo>
                    <a:pt x="0" y="298"/>
                    <a:pt x="82" y="388"/>
                    <a:pt x="190" y="388"/>
                  </a:cubicBezTo>
                  <a:cubicBezTo>
                    <a:pt x="1172" y="442"/>
                    <a:pt x="2137" y="613"/>
                    <a:pt x="3101" y="767"/>
                  </a:cubicBezTo>
                  <a:cubicBezTo>
                    <a:pt x="3588" y="848"/>
                    <a:pt x="4066" y="938"/>
                    <a:pt x="4552" y="1019"/>
                  </a:cubicBezTo>
                  <a:cubicBezTo>
                    <a:pt x="4982" y="1100"/>
                    <a:pt x="5412" y="1189"/>
                    <a:pt x="5849" y="1278"/>
                  </a:cubicBezTo>
                  <a:lnTo>
                    <a:pt x="5849" y="1278"/>
                  </a:lnTo>
                  <a:lnTo>
                    <a:pt x="5887" y="1605"/>
                  </a:lnTo>
                  <a:cubicBezTo>
                    <a:pt x="5903" y="1695"/>
                    <a:pt x="5978" y="1770"/>
                    <a:pt x="6073" y="1770"/>
                  </a:cubicBezTo>
                  <a:cubicBezTo>
                    <a:pt x="6083" y="1770"/>
                    <a:pt x="6093" y="1769"/>
                    <a:pt x="6103" y="1767"/>
                  </a:cubicBezTo>
                  <a:cubicBezTo>
                    <a:pt x="6211" y="1758"/>
                    <a:pt x="6283" y="1659"/>
                    <a:pt x="6274" y="1551"/>
                  </a:cubicBezTo>
                  <a:lnTo>
                    <a:pt x="6211" y="1091"/>
                  </a:lnTo>
                  <a:lnTo>
                    <a:pt x="6211" y="1082"/>
                  </a:lnTo>
                  <a:cubicBezTo>
                    <a:pt x="6202" y="1001"/>
                    <a:pt x="6139" y="929"/>
                    <a:pt x="6049" y="920"/>
                  </a:cubicBezTo>
                  <a:cubicBezTo>
                    <a:pt x="5562" y="875"/>
                    <a:pt x="5075" y="812"/>
                    <a:pt x="4589" y="749"/>
                  </a:cubicBezTo>
                  <a:cubicBezTo>
                    <a:pt x="4111" y="685"/>
                    <a:pt x="3624" y="622"/>
                    <a:pt x="3137" y="550"/>
                  </a:cubicBezTo>
                  <a:cubicBezTo>
                    <a:pt x="2173" y="397"/>
                    <a:pt x="1199" y="262"/>
                    <a:pt x="244" y="9"/>
                  </a:cubicBezTo>
                  <a:cubicBezTo>
                    <a:pt x="235" y="0"/>
                    <a:pt x="217" y="0"/>
                    <a:pt x="20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 name="Google Shape;2122;p71"/>
            <p:cNvSpPr/>
            <p:nvPr/>
          </p:nvSpPr>
          <p:spPr>
            <a:xfrm>
              <a:off x="9073980" y="3552587"/>
              <a:ext cx="283308" cy="148610"/>
            </a:xfrm>
            <a:custGeom>
              <a:avLst/>
              <a:gdLst/>
              <a:ahLst/>
              <a:cxnLst/>
              <a:rect l="l" t="t" r="r" b="b"/>
              <a:pathLst>
                <a:path w="5824" h="3055" extrusionOk="0">
                  <a:moveTo>
                    <a:pt x="5588" y="1"/>
                  </a:moveTo>
                  <a:cubicBezTo>
                    <a:pt x="5570" y="1"/>
                    <a:pt x="5553" y="3"/>
                    <a:pt x="5535" y="6"/>
                  </a:cubicBezTo>
                  <a:cubicBezTo>
                    <a:pt x="5418" y="34"/>
                    <a:pt x="5336" y="160"/>
                    <a:pt x="5373" y="277"/>
                  </a:cubicBezTo>
                  <a:lnTo>
                    <a:pt x="5406" y="415"/>
                  </a:lnTo>
                  <a:lnTo>
                    <a:pt x="5406" y="415"/>
                  </a:lnTo>
                  <a:cubicBezTo>
                    <a:pt x="5013" y="613"/>
                    <a:pt x="4620" y="805"/>
                    <a:pt x="4228" y="989"/>
                  </a:cubicBezTo>
                  <a:cubicBezTo>
                    <a:pt x="3786" y="1196"/>
                    <a:pt x="3335" y="1395"/>
                    <a:pt x="2885" y="1584"/>
                  </a:cubicBezTo>
                  <a:cubicBezTo>
                    <a:pt x="2434" y="1773"/>
                    <a:pt x="1983" y="1972"/>
                    <a:pt x="1524" y="2152"/>
                  </a:cubicBezTo>
                  <a:cubicBezTo>
                    <a:pt x="1073" y="2332"/>
                    <a:pt x="613" y="2512"/>
                    <a:pt x="153" y="2675"/>
                  </a:cubicBezTo>
                  <a:cubicBezTo>
                    <a:pt x="144" y="2684"/>
                    <a:pt x="135" y="2684"/>
                    <a:pt x="126" y="2684"/>
                  </a:cubicBezTo>
                  <a:cubicBezTo>
                    <a:pt x="36" y="2738"/>
                    <a:pt x="0" y="2855"/>
                    <a:pt x="45" y="2945"/>
                  </a:cubicBezTo>
                  <a:cubicBezTo>
                    <a:pt x="77" y="3016"/>
                    <a:pt x="146" y="3054"/>
                    <a:pt x="219" y="3054"/>
                  </a:cubicBezTo>
                  <a:cubicBezTo>
                    <a:pt x="248" y="3054"/>
                    <a:pt x="278" y="3048"/>
                    <a:pt x="307" y="3035"/>
                  </a:cubicBezTo>
                  <a:cubicBezTo>
                    <a:pt x="748" y="2810"/>
                    <a:pt x="1190" y="2602"/>
                    <a:pt x="1632" y="2395"/>
                  </a:cubicBezTo>
                  <a:cubicBezTo>
                    <a:pt x="2073" y="2188"/>
                    <a:pt x="2524" y="1990"/>
                    <a:pt x="2975" y="1791"/>
                  </a:cubicBezTo>
                  <a:cubicBezTo>
                    <a:pt x="3416" y="1593"/>
                    <a:pt x="3876" y="1404"/>
                    <a:pt x="4327" y="1214"/>
                  </a:cubicBezTo>
                  <a:cubicBezTo>
                    <a:pt x="4778" y="1034"/>
                    <a:pt x="5237" y="854"/>
                    <a:pt x="5706" y="701"/>
                  </a:cubicBezTo>
                  <a:cubicBezTo>
                    <a:pt x="5769" y="674"/>
                    <a:pt x="5823" y="610"/>
                    <a:pt x="5823" y="529"/>
                  </a:cubicBezTo>
                  <a:lnTo>
                    <a:pt x="5823" y="493"/>
                  </a:lnTo>
                  <a:lnTo>
                    <a:pt x="5814" y="223"/>
                  </a:lnTo>
                  <a:cubicBezTo>
                    <a:pt x="5814" y="205"/>
                    <a:pt x="5814" y="187"/>
                    <a:pt x="5805" y="169"/>
                  </a:cubicBezTo>
                  <a:cubicBezTo>
                    <a:pt x="5782" y="68"/>
                    <a:pt x="5692" y="1"/>
                    <a:pt x="558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 name="Google Shape;2123;p71"/>
            <p:cNvSpPr/>
            <p:nvPr/>
          </p:nvSpPr>
          <p:spPr>
            <a:xfrm>
              <a:off x="7051300" y="3556236"/>
              <a:ext cx="1992937" cy="418201"/>
            </a:xfrm>
            <a:custGeom>
              <a:avLst/>
              <a:gdLst/>
              <a:ahLst/>
              <a:cxnLst/>
              <a:rect l="l" t="t" r="r" b="b"/>
              <a:pathLst>
                <a:path w="40969" h="8597" extrusionOk="0">
                  <a:moveTo>
                    <a:pt x="24542" y="1"/>
                  </a:moveTo>
                  <a:cubicBezTo>
                    <a:pt x="24531" y="1"/>
                    <a:pt x="24520" y="2"/>
                    <a:pt x="24509" y="4"/>
                  </a:cubicBezTo>
                  <a:lnTo>
                    <a:pt x="18812" y="761"/>
                  </a:lnTo>
                  <a:lnTo>
                    <a:pt x="15964" y="1130"/>
                  </a:lnTo>
                  <a:lnTo>
                    <a:pt x="13115" y="1491"/>
                  </a:lnTo>
                  <a:cubicBezTo>
                    <a:pt x="11213" y="1734"/>
                    <a:pt x="9311" y="1978"/>
                    <a:pt x="7409" y="2203"/>
                  </a:cubicBezTo>
                  <a:cubicBezTo>
                    <a:pt x="5508" y="2437"/>
                    <a:pt x="3606" y="2654"/>
                    <a:pt x="1695" y="2861"/>
                  </a:cubicBezTo>
                  <a:cubicBezTo>
                    <a:pt x="1586" y="2870"/>
                    <a:pt x="1514" y="2969"/>
                    <a:pt x="1532" y="3068"/>
                  </a:cubicBezTo>
                  <a:lnTo>
                    <a:pt x="1532" y="3077"/>
                  </a:lnTo>
                  <a:lnTo>
                    <a:pt x="1544" y="3172"/>
                  </a:lnTo>
                  <a:lnTo>
                    <a:pt x="1544" y="3172"/>
                  </a:lnTo>
                  <a:lnTo>
                    <a:pt x="171" y="3339"/>
                  </a:lnTo>
                  <a:cubicBezTo>
                    <a:pt x="72" y="3357"/>
                    <a:pt x="0" y="3438"/>
                    <a:pt x="9" y="3537"/>
                  </a:cubicBezTo>
                  <a:lnTo>
                    <a:pt x="9" y="3555"/>
                  </a:lnTo>
                  <a:cubicBezTo>
                    <a:pt x="36" y="4366"/>
                    <a:pt x="117" y="5169"/>
                    <a:pt x="216" y="5962"/>
                  </a:cubicBezTo>
                  <a:cubicBezTo>
                    <a:pt x="316" y="6764"/>
                    <a:pt x="433" y="7557"/>
                    <a:pt x="604" y="8350"/>
                  </a:cubicBezTo>
                  <a:lnTo>
                    <a:pt x="613" y="8368"/>
                  </a:lnTo>
                  <a:cubicBezTo>
                    <a:pt x="630" y="8461"/>
                    <a:pt x="710" y="8523"/>
                    <a:pt x="802" y="8523"/>
                  </a:cubicBezTo>
                  <a:cubicBezTo>
                    <a:pt x="808" y="8523"/>
                    <a:pt x="814" y="8522"/>
                    <a:pt x="820" y="8522"/>
                  </a:cubicBezTo>
                  <a:lnTo>
                    <a:pt x="2189" y="8348"/>
                  </a:lnTo>
                  <a:lnTo>
                    <a:pt x="2189" y="8348"/>
                  </a:lnTo>
                  <a:lnTo>
                    <a:pt x="2199" y="8423"/>
                  </a:lnTo>
                  <a:lnTo>
                    <a:pt x="2199" y="8432"/>
                  </a:lnTo>
                  <a:lnTo>
                    <a:pt x="2199" y="8441"/>
                  </a:lnTo>
                  <a:cubicBezTo>
                    <a:pt x="2216" y="8529"/>
                    <a:pt x="2297" y="8597"/>
                    <a:pt x="2385" y="8597"/>
                  </a:cubicBezTo>
                  <a:cubicBezTo>
                    <a:pt x="2395" y="8597"/>
                    <a:pt x="2405" y="8596"/>
                    <a:pt x="2416" y="8594"/>
                  </a:cubicBezTo>
                  <a:cubicBezTo>
                    <a:pt x="5598" y="8089"/>
                    <a:pt x="8798" y="7701"/>
                    <a:pt x="11998" y="7305"/>
                  </a:cubicBezTo>
                  <a:lnTo>
                    <a:pt x="21588" y="6124"/>
                  </a:lnTo>
                  <a:lnTo>
                    <a:pt x="31188" y="4943"/>
                  </a:lnTo>
                  <a:lnTo>
                    <a:pt x="40779" y="3789"/>
                  </a:lnTo>
                  <a:lnTo>
                    <a:pt x="40788" y="3789"/>
                  </a:lnTo>
                  <a:cubicBezTo>
                    <a:pt x="40887" y="3780"/>
                    <a:pt x="40968" y="3681"/>
                    <a:pt x="40950" y="3573"/>
                  </a:cubicBezTo>
                  <a:lnTo>
                    <a:pt x="40914" y="3303"/>
                  </a:lnTo>
                  <a:cubicBezTo>
                    <a:pt x="40906" y="3201"/>
                    <a:pt x="40817" y="3131"/>
                    <a:pt x="40716" y="3131"/>
                  </a:cubicBezTo>
                  <a:cubicBezTo>
                    <a:pt x="40710" y="3131"/>
                    <a:pt x="40704" y="3131"/>
                    <a:pt x="40698" y="3131"/>
                  </a:cubicBezTo>
                  <a:cubicBezTo>
                    <a:pt x="40599" y="3149"/>
                    <a:pt x="40518" y="3249"/>
                    <a:pt x="40536" y="3348"/>
                  </a:cubicBezTo>
                  <a:lnTo>
                    <a:pt x="40544" y="3427"/>
                  </a:lnTo>
                  <a:lnTo>
                    <a:pt x="40544" y="3427"/>
                  </a:lnTo>
                  <a:lnTo>
                    <a:pt x="31152" y="4655"/>
                  </a:lnTo>
                  <a:lnTo>
                    <a:pt x="21561" y="5872"/>
                  </a:lnTo>
                  <a:lnTo>
                    <a:pt x="11971" y="7098"/>
                  </a:lnTo>
                  <a:cubicBezTo>
                    <a:pt x="8834" y="7495"/>
                    <a:pt x="5706" y="7893"/>
                    <a:pt x="2562" y="8188"/>
                  </a:cubicBezTo>
                  <a:lnTo>
                    <a:pt x="2562" y="8188"/>
                  </a:lnTo>
                  <a:lnTo>
                    <a:pt x="2551" y="8107"/>
                  </a:lnTo>
                  <a:cubicBezTo>
                    <a:pt x="2534" y="8005"/>
                    <a:pt x="2453" y="7935"/>
                    <a:pt x="2353" y="7935"/>
                  </a:cubicBezTo>
                  <a:cubicBezTo>
                    <a:pt x="2347" y="7935"/>
                    <a:pt x="2341" y="7935"/>
                    <a:pt x="2335" y="7936"/>
                  </a:cubicBezTo>
                  <a:lnTo>
                    <a:pt x="984" y="8108"/>
                  </a:lnTo>
                  <a:lnTo>
                    <a:pt x="984" y="8108"/>
                  </a:lnTo>
                  <a:cubicBezTo>
                    <a:pt x="950" y="7364"/>
                    <a:pt x="866" y="6627"/>
                    <a:pt x="775" y="5899"/>
                  </a:cubicBezTo>
                  <a:cubicBezTo>
                    <a:pt x="684" y="5161"/>
                    <a:pt x="578" y="4430"/>
                    <a:pt x="428" y="3701"/>
                  </a:cubicBezTo>
                  <a:lnTo>
                    <a:pt x="428" y="3701"/>
                  </a:lnTo>
                  <a:lnTo>
                    <a:pt x="1785" y="3528"/>
                  </a:lnTo>
                  <a:cubicBezTo>
                    <a:pt x="1884" y="3519"/>
                    <a:pt x="1965" y="3420"/>
                    <a:pt x="1947" y="3312"/>
                  </a:cubicBezTo>
                  <a:lnTo>
                    <a:pt x="1935" y="3213"/>
                  </a:lnTo>
                  <a:lnTo>
                    <a:pt x="1935" y="3213"/>
                  </a:lnTo>
                  <a:cubicBezTo>
                    <a:pt x="3766" y="2952"/>
                    <a:pt x="5606" y="2700"/>
                    <a:pt x="7437" y="2464"/>
                  </a:cubicBezTo>
                  <a:cubicBezTo>
                    <a:pt x="9338" y="2221"/>
                    <a:pt x="11240" y="1987"/>
                    <a:pt x="13142" y="1752"/>
                  </a:cubicBezTo>
                  <a:lnTo>
                    <a:pt x="16000" y="1401"/>
                  </a:lnTo>
                  <a:lnTo>
                    <a:pt x="18848" y="1058"/>
                  </a:lnTo>
                  <a:lnTo>
                    <a:pt x="24554" y="382"/>
                  </a:lnTo>
                  <a:lnTo>
                    <a:pt x="24563" y="382"/>
                  </a:lnTo>
                  <a:cubicBezTo>
                    <a:pt x="24671" y="373"/>
                    <a:pt x="24743" y="274"/>
                    <a:pt x="24725" y="166"/>
                  </a:cubicBezTo>
                  <a:cubicBezTo>
                    <a:pt x="24717" y="69"/>
                    <a:pt x="24637" y="1"/>
                    <a:pt x="245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 name="Google Shape;2124;p71"/>
            <p:cNvSpPr/>
            <p:nvPr/>
          </p:nvSpPr>
          <p:spPr>
            <a:xfrm>
              <a:off x="7753724" y="3601377"/>
              <a:ext cx="138152" cy="171960"/>
            </a:xfrm>
            <a:custGeom>
              <a:avLst/>
              <a:gdLst/>
              <a:ahLst/>
              <a:cxnLst/>
              <a:rect l="l" t="t" r="r" b="b"/>
              <a:pathLst>
                <a:path w="2840" h="3535" extrusionOk="0">
                  <a:moveTo>
                    <a:pt x="2624" y="1"/>
                  </a:moveTo>
                  <a:cubicBezTo>
                    <a:pt x="2587" y="1"/>
                    <a:pt x="2549" y="11"/>
                    <a:pt x="2515" y="31"/>
                  </a:cubicBezTo>
                  <a:lnTo>
                    <a:pt x="2065" y="329"/>
                  </a:lnTo>
                  <a:cubicBezTo>
                    <a:pt x="1920" y="428"/>
                    <a:pt x="1767" y="509"/>
                    <a:pt x="1623" y="626"/>
                  </a:cubicBezTo>
                  <a:cubicBezTo>
                    <a:pt x="1343" y="842"/>
                    <a:pt x="1064" y="1068"/>
                    <a:pt x="821" y="1338"/>
                  </a:cubicBezTo>
                  <a:cubicBezTo>
                    <a:pt x="577" y="1599"/>
                    <a:pt x="370" y="1897"/>
                    <a:pt x="217" y="2239"/>
                  </a:cubicBezTo>
                  <a:cubicBezTo>
                    <a:pt x="63" y="2582"/>
                    <a:pt x="0" y="2961"/>
                    <a:pt x="27" y="3339"/>
                  </a:cubicBezTo>
                  <a:lnTo>
                    <a:pt x="27" y="3348"/>
                  </a:lnTo>
                  <a:cubicBezTo>
                    <a:pt x="27" y="3357"/>
                    <a:pt x="27" y="3375"/>
                    <a:pt x="27" y="3384"/>
                  </a:cubicBezTo>
                  <a:cubicBezTo>
                    <a:pt x="51" y="3469"/>
                    <a:pt x="133" y="3534"/>
                    <a:pt x="224" y="3534"/>
                  </a:cubicBezTo>
                  <a:cubicBezTo>
                    <a:pt x="240" y="3534"/>
                    <a:pt x="255" y="3532"/>
                    <a:pt x="271" y="3528"/>
                  </a:cubicBezTo>
                  <a:cubicBezTo>
                    <a:pt x="370" y="3501"/>
                    <a:pt x="433" y="3393"/>
                    <a:pt x="415" y="3294"/>
                  </a:cubicBezTo>
                  <a:cubicBezTo>
                    <a:pt x="334" y="2979"/>
                    <a:pt x="361" y="2654"/>
                    <a:pt x="478" y="2348"/>
                  </a:cubicBezTo>
                  <a:cubicBezTo>
                    <a:pt x="595" y="2041"/>
                    <a:pt x="794" y="1762"/>
                    <a:pt x="1019" y="1518"/>
                  </a:cubicBezTo>
                  <a:cubicBezTo>
                    <a:pt x="1253" y="1275"/>
                    <a:pt x="1524" y="1059"/>
                    <a:pt x="1803" y="878"/>
                  </a:cubicBezTo>
                  <a:lnTo>
                    <a:pt x="1911" y="806"/>
                  </a:lnTo>
                  <a:lnTo>
                    <a:pt x="2019" y="743"/>
                  </a:lnTo>
                  <a:cubicBezTo>
                    <a:pt x="2092" y="698"/>
                    <a:pt x="2173" y="653"/>
                    <a:pt x="2245" y="617"/>
                  </a:cubicBezTo>
                  <a:cubicBezTo>
                    <a:pt x="2398" y="536"/>
                    <a:pt x="2542" y="455"/>
                    <a:pt x="2695" y="374"/>
                  </a:cubicBezTo>
                  <a:lnTo>
                    <a:pt x="2714" y="365"/>
                  </a:lnTo>
                  <a:cubicBezTo>
                    <a:pt x="2714" y="365"/>
                    <a:pt x="2723" y="365"/>
                    <a:pt x="2732" y="356"/>
                  </a:cubicBezTo>
                  <a:cubicBezTo>
                    <a:pt x="2822" y="301"/>
                    <a:pt x="2840" y="175"/>
                    <a:pt x="2786" y="85"/>
                  </a:cubicBezTo>
                  <a:cubicBezTo>
                    <a:pt x="2746" y="29"/>
                    <a:pt x="2686" y="1"/>
                    <a:pt x="262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 name="Google Shape;2125;p71"/>
            <p:cNvSpPr/>
            <p:nvPr/>
          </p:nvSpPr>
          <p:spPr>
            <a:xfrm>
              <a:off x="8276797" y="3673322"/>
              <a:ext cx="127207" cy="161161"/>
            </a:xfrm>
            <a:custGeom>
              <a:avLst/>
              <a:gdLst/>
              <a:ahLst/>
              <a:cxnLst/>
              <a:rect l="l" t="t" r="r" b="b"/>
              <a:pathLst>
                <a:path w="2615" h="3313" extrusionOk="0">
                  <a:moveTo>
                    <a:pt x="2417" y="0"/>
                  </a:moveTo>
                  <a:cubicBezTo>
                    <a:pt x="2405" y="0"/>
                    <a:pt x="2393" y="1"/>
                    <a:pt x="2381" y="3"/>
                  </a:cubicBezTo>
                  <a:cubicBezTo>
                    <a:pt x="2272" y="30"/>
                    <a:pt x="2209" y="129"/>
                    <a:pt x="2227" y="238"/>
                  </a:cubicBezTo>
                  <a:cubicBezTo>
                    <a:pt x="2254" y="382"/>
                    <a:pt x="2272" y="526"/>
                    <a:pt x="2254" y="670"/>
                  </a:cubicBezTo>
                  <a:cubicBezTo>
                    <a:pt x="2245" y="815"/>
                    <a:pt x="2218" y="968"/>
                    <a:pt x="2155" y="1103"/>
                  </a:cubicBezTo>
                  <a:cubicBezTo>
                    <a:pt x="2056" y="1382"/>
                    <a:pt x="1876" y="1644"/>
                    <a:pt x="1668" y="1869"/>
                  </a:cubicBezTo>
                  <a:cubicBezTo>
                    <a:pt x="1461" y="2104"/>
                    <a:pt x="1218" y="2302"/>
                    <a:pt x="965" y="2473"/>
                  </a:cubicBezTo>
                  <a:cubicBezTo>
                    <a:pt x="830" y="2563"/>
                    <a:pt x="704" y="2653"/>
                    <a:pt x="569" y="2735"/>
                  </a:cubicBezTo>
                  <a:cubicBezTo>
                    <a:pt x="434" y="2807"/>
                    <a:pt x="298" y="2879"/>
                    <a:pt x="154" y="2942"/>
                  </a:cubicBezTo>
                  <a:cubicBezTo>
                    <a:pt x="145" y="2942"/>
                    <a:pt x="136" y="2951"/>
                    <a:pt x="127" y="2951"/>
                  </a:cubicBezTo>
                  <a:cubicBezTo>
                    <a:pt x="28" y="3005"/>
                    <a:pt x="1" y="3131"/>
                    <a:pt x="64" y="3221"/>
                  </a:cubicBezTo>
                  <a:cubicBezTo>
                    <a:pt x="99" y="3280"/>
                    <a:pt x="162" y="3312"/>
                    <a:pt x="226" y="3312"/>
                  </a:cubicBezTo>
                  <a:cubicBezTo>
                    <a:pt x="260" y="3312"/>
                    <a:pt x="294" y="3303"/>
                    <a:pt x="325" y="3284"/>
                  </a:cubicBezTo>
                  <a:lnTo>
                    <a:pt x="334" y="3284"/>
                  </a:lnTo>
                  <a:cubicBezTo>
                    <a:pt x="614" y="3104"/>
                    <a:pt x="875" y="2906"/>
                    <a:pt x="1128" y="2707"/>
                  </a:cubicBezTo>
                  <a:cubicBezTo>
                    <a:pt x="1389" y="2500"/>
                    <a:pt x="1632" y="2284"/>
                    <a:pt x="1849" y="2031"/>
                  </a:cubicBezTo>
                  <a:cubicBezTo>
                    <a:pt x="2065" y="1788"/>
                    <a:pt x="2263" y="1518"/>
                    <a:pt x="2399" y="1202"/>
                  </a:cubicBezTo>
                  <a:cubicBezTo>
                    <a:pt x="2543" y="896"/>
                    <a:pt x="2615" y="553"/>
                    <a:pt x="2615" y="193"/>
                  </a:cubicBezTo>
                  <a:cubicBezTo>
                    <a:pt x="2615" y="184"/>
                    <a:pt x="2615" y="166"/>
                    <a:pt x="2615" y="157"/>
                  </a:cubicBezTo>
                  <a:cubicBezTo>
                    <a:pt x="2591" y="61"/>
                    <a:pt x="2510" y="0"/>
                    <a:pt x="241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 name="Google Shape;2126;p71"/>
            <p:cNvSpPr/>
            <p:nvPr/>
          </p:nvSpPr>
          <p:spPr>
            <a:xfrm>
              <a:off x="7126261" y="3708687"/>
              <a:ext cx="37311" cy="143746"/>
            </a:xfrm>
            <a:custGeom>
              <a:avLst/>
              <a:gdLst/>
              <a:ahLst/>
              <a:cxnLst/>
              <a:rect l="l" t="t" r="r" b="b"/>
              <a:pathLst>
                <a:path w="767" h="2955" extrusionOk="0">
                  <a:moveTo>
                    <a:pt x="226" y="1"/>
                  </a:moveTo>
                  <a:cubicBezTo>
                    <a:pt x="211" y="1"/>
                    <a:pt x="196" y="3"/>
                    <a:pt x="181" y="6"/>
                  </a:cubicBezTo>
                  <a:cubicBezTo>
                    <a:pt x="73" y="24"/>
                    <a:pt x="0" y="124"/>
                    <a:pt x="27" y="232"/>
                  </a:cubicBezTo>
                  <a:cubicBezTo>
                    <a:pt x="100" y="637"/>
                    <a:pt x="163" y="1052"/>
                    <a:pt x="217" y="1467"/>
                  </a:cubicBezTo>
                  <a:lnTo>
                    <a:pt x="307" y="2089"/>
                  </a:lnTo>
                  <a:cubicBezTo>
                    <a:pt x="325" y="2296"/>
                    <a:pt x="379" y="2494"/>
                    <a:pt x="334" y="2711"/>
                  </a:cubicBezTo>
                  <a:cubicBezTo>
                    <a:pt x="325" y="2756"/>
                    <a:pt x="334" y="2801"/>
                    <a:pt x="352" y="2837"/>
                  </a:cubicBezTo>
                  <a:cubicBezTo>
                    <a:pt x="384" y="2914"/>
                    <a:pt x="458" y="2955"/>
                    <a:pt x="534" y="2955"/>
                  </a:cubicBezTo>
                  <a:cubicBezTo>
                    <a:pt x="564" y="2955"/>
                    <a:pt x="594" y="2949"/>
                    <a:pt x="622" y="2936"/>
                  </a:cubicBezTo>
                  <a:cubicBezTo>
                    <a:pt x="722" y="2891"/>
                    <a:pt x="767" y="2765"/>
                    <a:pt x="722" y="2666"/>
                  </a:cubicBezTo>
                  <a:cubicBezTo>
                    <a:pt x="622" y="2467"/>
                    <a:pt x="622" y="2251"/>
                    <a:pt x="595" y="2053"/>
                  </a:cubicBezTo>
                  <a:lnTo>
                    <a:pt x="523" y="1431"/>
                  </a:lnTo>
                  <a:cubicBezTo>
                    <a:pt x="478" y="1016"/>
                    <a:pt x="433" y="601"/>
                    <a:pt x="406" y="178"/>
                  </a:cubicBezTo>
                  <a:cubicBezTo>
                    <a:pt x="406" y="178"/>
                    <a:pt x="406" y="169"/>
                    <a:pt x="406" y="160"/>
                  </a:cubicBezTo>
                  <a:cubicBezTo>
                    <a:pt x="391" y="67"/>
                    <a:pt x="316" y="1"/>
                    <a:pt x="2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 name="Google Shape;2127;p71"/>
            <p:cNvSpPr/>
            <p:nvPr/>
          </p:nvSpPr>
          <p:spPr>
            <a:xfrm>
              <a:off x="7753724" y="3752661"/>
              <a:ext cx="159215" cy="130125"/>
            </a:xfrm>
            <a:custGeom>
              <a:avLst/>
              <a:gdLst/>
              <a:ahLst/>
              <a:cxnLst/>
              <a:rect l="l" t="t" r="r" b="b"/>
              <a:pathLst>
                <a:path w="3273" h="2675" extrusionOk="0">
                  <a:moveTo>
                    <a:pt x="215" y="1"/>
                  </a:moveTo>
                  <a:cubicBezTo>
                    <a:pt x="203" y="1"/>
                    <a:pt x="192" y="2"/>
                    <a:pt x="181" y="4"/>
                  </a:cubicBezTo>
                  <a:cubicBezTo>
                    <a:pt x="72" y="31"/>
                    <a:pt x="0" y="130"/>
                    <a:pt x="27" y="238"/>
                  </a:cubicBezTo>
                  <a:cubicBezTo>
                    <a:pt x="99" y="581"/>
                    <a:pt x="253" y="905"/>
                    <a:pt x="460" y="1176"/>
                  </a:cubicBezTo>
                  <a:cubicBezTo>
                    <a:pt x="676" y="1446"/>
                    <a:pt x="938" y="1662"/>
                    <a:pt x="1208" y="1843"/>
                  </a:cubicBezTo>
                  <a:cubicBezTo>
                    <a:pt x="1488" y="2023"/>
                    <a:pt x="1776" y="2176"/>
                    <a:pt x="2083" y="2302"/>
                  </a:cubicBezTo>
                  <a:cubicBezTo>
                    <a:pt x="2371" y="2438"/>
                    <a:pt x="2677" y="2564"/>
                    <a:pt x="3002" y="2663"/>
                  </a:cubicBezTo>
                  <a:cubicBezTo>
                    <a:pt x="3011" y="2663"/>
                    <a:pt x="3020" y="2672"/>
                    <a:pt x="3029" y="2672"/>
                  </a:cubicBezTo>
                  <a:cubicBezTo>
                    <a:pt x="3039" y="2674"/>
                    <a:pt x="3049" y="2674"/>
                    <a:pt x="3059" y="2674"/>
                  </a:cubicBezTo>
                  <a:cubicBezTo>
                    <a:pt x="3155" y="2674"/>
                    <a:pt x="3238" y="2599"/>
                    <a:pt x="3254" y="2510"/>
                  </a:cubicBezTo>
                  <a:cubicBezTo>
                    <a:pt x="3272" y="2402"/>
                    <a:pt x="3191" y="2302"/>
                    <a:pt x="3092" y="2284"/>
                  </a:cubicBezTo>
                  <a:cubicBezTo>
                    <a:pt x="2939" y="2266"/>
                    <a:pt x="2786" y="2230"/>
                    <a:pt x="2641" y="2185"/>
                  </a:cubicBezTo>
                  <a:cubicBezTo>
                    <a:pt x="2488" y="2140"/>
                    <a:pt x="2335" y="2086"/>
                    <a:pt x="2191" y="2032"/>
                  </a:cubicBezTo>
                  <a:cubicBezTo>
                    <a:pt x="1902" y="1915"/>
                    <a:pt x="1623" y="1789"/>
                    <a:pt x="1361" y="1608"/>
                  </a:cubicBezTo>
                  <a:cubicBezTo>
                    <a:pt x="1118" y="1437"/>
                    <a:pt x="875" y="1239"/>
                    <a:pt x="712" y="986"/>
                  </a:cubicBezTo>
                  <a:cubicBezTo>
                    <a:pt x="622" y="869"/>
                    <a:pt x="559" y="734"/>
                    <a:pt x="505" y="599"/>
                  </a:cubicBezTo>
                  <a:cubicBezTo>
                    <a:pt x="451" y="464"/>
                    <a:pt x="424" y="319"/>
                    <a:pt x="415" y="175"/>
                  </a:cubicBezTo>
                  <a:lnTo>
                    <a:pt x="406" y="175"/>
                  </a:lnTo>
                  <a:cubicBezTo>
                    <a:pt x="406" y="166"/>
                    <a:pt x="406" y="166"/>
                    <a:pt x="406" y="157"/>
                  </a:cubicBezTo>
                  <a:cubicBezTo>
                    <a:pt x="390" y="61"/>
                    <a:pt x="303" y="1"/>
                    <a:pt x="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 name="Google Shape;2128;p71"/>
            <p:cNvSpPr/>
            <p:nvPr/>
          </p:nvSpPr>
          <p:spPr>
            <a:xfrm>
              <a:off x="7140708" y="3828157"/>
              <a:ext cx="36046" cy="134163"/>
            </a:xfrm>
            <a:custGeom>
              <a:avLst/>
              <a:gdLst/>
              <a:ahLst/>
              <a:cxnLst/>
              <a:rect l="l" t="t" r="r" b="b"/>
              <a:pathLst>
                <a:path w="741" h="2758" extrusionOk="0">
                  <a:moveTo>
                    <a:pt x="230" y="0"/>
                  </a:moveTo>
                  <a:cubicBezTo>
                    <a:pt x="208" y="0"/>
                    <a:pt x="186" y="4"/>
                    <a:pt x="163" y="11"/>
                  </a:cubicBezTo>
                  <a:cubicBezTo>
                    <a:pt x="64" y="38"/>
                    <a:pt x="1" y="155"/>
                    <a:pt x="37" y="255"/>
                  </a:cubicBezTo>
                  <a:cubicBezTo>
                    <a:pt x="163" y="633"/>
                    <a:pt x="208" y="1021"/>
                    <a:pt x="253" y="1399"/>
                  </a:cubicBezTo>
                  <a:cubicBezTo>
                    <a:pt x="289" y="1787"/>
                    <a:pt x="325" y="2175"/>
                    <a:pt x="325" y="2562"/>
                  </a:cubicBezTo>
                  <a:cubicBezTo>
                    <a:pt x="325" y="2580"/>
                    <a:pt x="325" y="2598"/>
                    <a:pt x="334" y="2607"/>
                  </a:cubicBezTo>
                  <a:cubicBezTo>
                    <a:pt x="357" y="2698"/>
                    <a:pt x="431" y="2758"/>
                    <a:pt x="519" y="2758"/>
                  </a:cubicBezTo>
                  <a:cubicBezTo>
                    <a:pt x="535" y="2758"/>
                    <a:pt x="552" y="2756"/>
                    <a:pt x="569" y="2751"/>
                  </a:cubicBezTo>
                  <a:cubicBezTo>
                    <a:pt x="677" y="2724"/>
                    <a:pt x="740" y="2625"/>
                    <a:pt x="713" y="2517"/>
                  </a:cubicBezTo>
                  <a:cubicBezTo>
                    <a:pt x="623" y="2138"/>
                    <a:pt x="551" y="1760"/>
                    <a:pt x="497" y="1372"/>
                  </a:cubicBezTo>
                  <a:cubicBezTo>
                    <a:pt x="443" y="985"/>
                    <a:pt x="397" y="606"/>
                    <a:pt x="425" y="210"/>
                  </a:cubicBezTo>
                  <a:cubicBezTo>
                    <a:pt x="425" y="182"/>
                    <a:pt x="425" y="155"/>
                    <a:pt x="416" y="137"/>
                  </a:cubicBezTo>
                  <a:cubicBezTo>
                    <a:pt x="387" y="52"/>
                    <a:pt x="313" y="0"/>
                    <a:pt x="23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29" name="Google Shape;2129;p71"/>
          <p:cNvGrpSpPr/>
          <p:nvPr/>
        </p:nvGrpSpPr>
        <p:grpSpPr>
          <a:xfrm rot="1514788">
            <a:off x="7776995" y="4051826"/>
            <a:ext cx="1376274" cy="908487"/>
            <a:chOff x="5248525" y="821375"/>
            <a:chExt cx="1082824" cy="694544"/>
          </a:xfrm>
        </p:grpSpPr>
        <p:sp>
          <p:nvSpPr>
            <p:cNvPr id="2130" name="Google Shape;2130;p71"/>
            <p:cNvSpPr/>
            <p:nvPr/>
          </p:nvSpPr>
          <p:spPr>
            <a:xfrm>
              <a:off x="5386964" y="1033865"/>
              <a:ext cx="843217" cy="475585"/>
            </a:xfrm>
            <a:custGeom>
              <a:avLst/>
              <a:gdLst/>
              <a:ahLst/>
              <a:cxnLst/>
              <a:rect l="l" t="t" r="r" b="b"/>
              <a:pathLst>
                <a:path w="24870" h="14027" extrusionOk="0">
                  <a:moveTo>
                    <a:pt x="2110" y="1"/>
                  </a:moveTo>
                  <a:lnTo>
                    <a:pt x="172" y="5463"/>
                  </a:lnTo>
                  <a:lnTo>
                    <a:pt x="0" y="5941"/>
                  </a:lnTo>
                  <a:lnTo>
                    <a:pt x="22760" y="14026"/>
                  </a:lnTo>
                  <a:lnTo>
                    <a:pt x="22995" y="13368"/>
                  </a:lnTo>
                  <a:lnTo>
                    <a:pt x="24870" y="8086"/>
                  </a:lnTo>
                  <a:lnTo>
                    <a:pt x="2110" y="1"/>
                  </a:lnTo>
                  <a:close/>
                </a:path>
              </a:pathLst>
            </a:custGeom>
            <a:solidFill>
              <a:srgbClr val="0285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 name="Google Shape;2131;p71"/>
            <p:cNvSpPr/>
            <p:nvPr/>
          </p:nvSpPr>
          <p:spPr>
            <a:xfrm>
              <a:off x="5455115" y="824528"/>
              <a:ext cx="851795" cy="486876"/>
            </a:xfrm>
            <a:custGeom>
              <a:avLst/>
              <a:gdLst/>
              <a:ahLst/>
              <a:cxnLst/>
              <a:rect l="l" t="t" r="r" b="b"/>
              <a:pathLst>
                <a:path w="25123" h="14360" extrusionOk="0">
                  <a:moveTo>
                    <a:pt x="2209" y="0"/>
                  </a:moveTo>
                  <a:lnTo>
                    <a:pt x="0" y="6220"/>
                  </a:lnTo>
                  <a:lnTo>
                    <a:pt x="22914" y="14359"/>
                  </a:lnTo>
                  <a:lnTo>
                    <a:pt x="25122" y="8140"/>
                  </a:lnTo>
                  <a:lnTo>
                    <a:pt x="2209" y="0"/>
                  </a:lnTo>
                  <a:close/>
                </a:path>
              </a:pathLst>
            </a:custGeom>
            <a:solidFill>
              <a:srgbClr val="00AF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 name="Google Shape;2132;p71"/>
            <p:cNvSpPr/>
            <p:nvPr/>
          </p:nvSpPr>
          <p:spPr>
            <a:xfrm>
              <a:off x="5343564" y="832157"/>
              <a:ext cx="980431" cy="665352"/>
            </a:xfrm>
            <a:custGeom>
              <a:avLst/>
              <a:gdLst/>
              <a:ahLst/>
              <a:cxnLst/>
              <a:rect l="l" t="t" r="r" b="b"/>
              <a:pathLst>
                <a:path w="28917" h="19624" extrusionOk="0">
                  <a:moveTo>
                    <a:pt x="3858" y="0"/>
                  </a:moveTo>
                  <a:lnTo>
                    <a:pt x="0" y="10853"/>
                  </a:lnTo>
                  <a:cubicBezTo>
                    <a:pt x="36" y="10889"/>
                    <a:pt x="72" y="10916"/>
                    <a:pt x="118" y="10934"/>
                  </a:cubicBezTo>
                  <a:lnTo>
                    <a:pt x="1452" y="11412"/>
                  </a:lnTo>
                  <a:lnTo>
                    <a:pt x="3390" y="5950"/>
                  </a:lnTo>
                  <a:lnTo>
                    <a:pt x="5328" y="496"/>
                  </a:lnTo>
                  <a:lnTo>
                    <a:pt x="3994" y="27"/>
                  </a:lnTo>
                  <a:cubicBezTo>
                    <a:pt x="3948" y="18"/>
                    <a:pt x="3903" y="9"/>
                    <a:pt x="3858" y="0"/>
                  </a:cubicBezTo>
                  <a:close/>
                  <a:moveTo>
                    <a:pt x="28061" y="8681"/>
                  </a:moveTo>
                  <a:lnTo>
                    <a:pt x="26150" y="14035"/>
                  </a:lnTo>
                  <a:lnTo>
                    <a:pt x="24275" y="19317"/>
                  </a:lnTo>
                  <a:lnTo>
                    <a:pt x="25140" y="19624"/>
                  </a:lnTo>
                  <a:lnTo>
                    <a:pt x="28917" y="8978"/>
                  </a:lnTo>
                  <a:lnTo>
                    <a:pt x="28061" y="8681"/>
                  </a:lnTo>
                  <a:close/>
                </a:path>
              </a:pathLst>
            </a:custGeom>
            <a:solidFill>
              <a:srgbClr val="AFA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 name="Google Shape;2133;p71"/>
            <p:cNvSpPr/>
            <p:nvPr/>
          </p:nvSpPr>
          <p:spPr>
            <a:xfrm>
              <a:off x="5248525" y="830292"/>
              <a:ext cx="225875" cy="369870"/>
            </a:xfrm>
            <a:custGeom>
              <a:avLst/>
              <a:gdLst/>
              <a:ahLst/>
              <a:cxnLst/>
              <a:rect l="l" t="t" r="r" b="b"/>
              <a:pathLst>
                <a:path w="6662" h="10909" extrusionOk="0">
                  <a:moveTo>
                    <a:pt x="5792" y="0"/>
                  </a:moveTo>
                  <a:cubicBezTo>
                    <a:pt x="3890" y="0"/>
                    <a:pt x="2470" y="856"/>
                    <a:pt x="1550" y="2561"/>
                  </a:cubicBezTo>
                  <a:cubicBezTo>
                    <a:pt x="1019" y="3553"/>
                    <a:pt x="640" y="4607"/>
                    <a:pt x="424" y="5743"/>
                  </a:cubicBezTo>
                  <a:cubicBezTo>
                    <a:pt x="0" y="7934"/>
                    <a:pt x="802" y="9655"/>
                    <a:pt x="2803" y="10908"/>
                  </a:cubicBezTo>
                  <a:lnTo>
                    <a:pt x="6661" y="55"/>
                  </a:lnTo>
                  <a:cubicBezTo>
                    <a:pt x="6361" y="18"/>
                    <a:pt x="6071" y="0"/>
                    <a:pt x="5792" y="0"/>
                  </a:cubicBez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 name="Google Shape;2134;p71"/>
            <p:cNvSpPr/>
            <p:nvPr/>
          </p:nvSpPr>
          <p:spPr>
            <a:xfrm>
              <a:off x="5250356" y="821375"/>
              <a:ext cx="1080993" cy="694544"/>
            </a:xfrm>
            <a:custGeom>
              <a:avLst/>
              <a:gdLst/>
              <a:ahLst/>
              <a:cxnLst/>
              <a:rect l="l" t="t" r="r" b="b"/>
              <a:pathLst>
                <a:path w="31883" h="20485" extrusionOk="0">
                  <a:moveTo>
                    <a:pt x="30903" y="9238"/>
                  </a:moveTo>
                  <a:lnTo>
                    <a:pt x="31425" y="9422"/>
                  </a:lnTo>
                  <a:lnTo>
                    <a:pt x="31425" y="9422"/>
                  </a:lnTo>
                  <a:cubicBezTo>
                    <a:pt x="31154" y="10260"/>
                    <a:pt x="30869" y="11089"/>
                    <a:pt x="30584" y="11910"/>
                  </a:cubicBezTo>
                  <a:cubicBezTo>
                    <a:pt x="30287" y="12803"/>
                    <a:pt x="29971" y="13686"/>
                    <a:pt x="29656" y="14578"/>
                  </a:cubicBezTo>
                  <a:lnTo>
                    <a:pt x="28700" y="17238"/>
                  </a:lnTo>
                  <a:cubicBezTo>
                    <a:pt x="28398" y="18060"/>
                    <a:pt x="28088" y="18875"/>
                    <a:pt x="27770" y="19697"/>
                  </a:cubicBezTo>
                  <a:lnTo>
                    <a:pt x="27770" y="19697"/>
                  </a:lnTo>
                  <a:lnTo>
                    <a:pt x="27262" y="19517"/>
                  </a:lnTo>
                  <a:lnTo>
                    <a:pt x="27262" y="19517"/>
                  </a:lnTo>
                  <a:cubicBezTo>
                    <a:pt x="27552" y="18623"/>
                    <a:pt x="27856" y="17736"/>
                    <a:pt x="28160" y="16841"/>
                  </a:cubicBezTo>
                  <a:cubicBezTo>
                    <a:pt x="28493" y="15894"/>
                    <a:pt x="28818" y="14948"/>
                    <a:pt x="29160" y="14002"/>
                  </a:cubicBezTo>
                  <a:cubicBezTo>
                    <a:pt x="29503" y="13055"/>
                    <a:pt x="29836" y="12109"/>
                    <a:pt x="30179" y="11171"/>
                  </a:cubicBezTo>
                  <a:cubicBezTo>
                    <a:pt x="30419" y="10523"/>
                    <a:pt x="30660" y="9880"/>
                    <a:pt x="30903" y="9238"/>
                  </a:cubicBezTo>
                  <a:close/>
                  <a:moveTo>
                    <a:pt x="5751" y="373"/>
                  </a:moveTo>
                  <a:cubicBezTo>
                    <a:pt x="6073" y="381"/>
                    <a:pt x="6404" y="417"/>
                    <a:pt x="6717" y="470"/>
                  </a:cubicBezTo>
                  <a:lnTo>
                    <a:pt x="6717" y="470"/>
                  </a:lnTo>
                  <a:cubicBezTo>
                    <a:pt x="6935" y="557"/>
                    <a:pt x="7145" y="636"/>
                    <a:pt x="7355" y="724"/>
                  </a:cubicBezTo>
                  <a:cubicBezTo>
                    <a:pt x="7581" y="814"/>
                    <a:pt x="7797" y="904"/>
                    <a:pt x="8013" y="994"/>
                  </a:cubicBezTo>
                  <a:cubicBezTo>
                    <a:pt x="8013" y="994"/>
                    <a:pt x="8013" y="1003"/>
                    <a:pt x="8013" y="1003"/>
                  </a:cubicBezTo>
                  <a:cubicBezTo>
                    <a:pt x="8033" y="1009"/>
                    <a:pt x="8052" y="1011"/>
                    <a:pt x="8071" y="1011"/>
                  </a:cubicBezTo>
                  <a:cubicBezTo>
                    <a:pt x="8152" y="1011"/>
                    <a:pt x="8228" y="966"/>
                    <a:pt x="8257" y="886"/>
                  </a:cubicBezTo>
                  <a:lnTo>
                    <a:pt x="8257" y="877"/>
                  </a:lnTo>
                  <a:lnTo>
                    <a:pt x="8414" y="444"/>
                  </a:lnTo>
                  <a:lnTo>
                    <a:pt x="8414" y="444"/>
                  </a:lnTo>
                  <a:cubicBezTo>
                    <a:pt x="10263" y="1072"/>
                    <a:pt x="12104" y="1701"/>
                    <a:pt x="13945" y="2347"/>
                  </a:cubicBezTo>
                  <a:cubicBezTo>
                    <a:pt x="15847" y="3005"/>
                    <a:pt x="17749" y="3672"/>
                    <a:pt x="19641" y="4339"/>
                  </a:cubicBezTo>
                  <a:lnTo>
                    <a:pt x="22490" y="5348"/>
                  </a:lnTo>
                  <a:lnTo>
                    <a:pt x="25329" y="6367"/>
                  </a:lnTo>
                  <a:cubicBezTo>
                    <a:pt x="27160" y="7029"/>
                    <a:pt x="28991" y="7701"/>
                    <a:pt x="30814" y="8396"/>
                  </a:cubicBezTo>
                  <a:lnTo>
                    <a:pt x="30814" y="8396"/>
                  </a:lnTo>
                  <a:cubicBezTo>
                    <a:pt x="30764" y="8551"/>
                    <a:pt x="30714" y="8705"/>
                    <a:pt x="30664" y="8859"/>
                  </a:cubicBezTo>
                  <a:lnTo>
                    <a:pt x="30664" y="8859"/>
                  </a:lnTo>
                  <a:cubicBezTo>
                    <a:pt x="30645" y="8878"/>
                    <a:pt x="30630" y="8901"/>
                    <a:pt x="30620" y="8927"/>
                  </a:cubicBezTo>
                  <a:cubicBezTo>
                    <a:pt x="30610" y="8958"/>
                    <a:pt x="30607" y="8990"/>
                    <a:pt x="30611" y="9019"/>
                  </a:cubicBezTo>
                  <a:lnTo>
                    <a:pt x="30611" y="9019"/>
                  </a:lnTo>
                  <a:cubicBezTo>
                    <a:pt x="30384" y="9706"/>
                    <a:pt x="30151" y="10391"/>
                    <a:pt x="29917" y="11072"/>
                  </a:cubicBezTo>
                  <a:cubicBezTo>
                    <a:pt x="29602" y="12027"/>
                    <a:pt x="29259" y="12974"/>
                    <a:pt x="28926" y="13920"/>
                  </a:cubicBezTo>
                  <a:cubicBezTo>
                    <a:pt x="28592" y="14867"/>
                    <a:pt x="28250" y="15804"/>
                    <a:pt x="27907" y="16751"/>
                  </a:cubicBezTo>
                  <a:cubicBezTo>
                    <a:pt x="27557" y="17694"/>
                    <a:pt x="27216" y="18628"/>
                    <a:pt x="26847" y="19562"/>
                  </a:cubicBezTo>
                  <a:lnTo>
                    <a:pt x="26847" y="19562"/>
                  </a:lnTo>
                  <a:cubicBezTo>
                    <a:pt x="26846" y="19565"/>
                    <a:pt x="26845" y="19569"/>
                    <a:pt x="26844" y="19572"/>
                  </a:cubicBezTo>
                  <a:lnTo>
                    <a:pt x="26841" y="19578"/>
                  </a:lnTo>
                  <a:lnTo>
                    <a:pt x="26841" y="19578"/>
                  </a:lnTo>
                  <a:cubicBezTo>
                    <a:pt x="26840" y="19580"/>
                    <a:pt x="26838" y="19581"/>
                    <a:pt x="26835" y="19581"/>
                  </a:cubicBezTo>
                  <a:cubicBezTo>
                    <a:pt x="26832" y="19592"/>
                    <a:pt x="26830" y="19603"/>
                    <a:pt x="26829" y="19614"/>
                  </a:cubicBezTo>
                  <a:lnTo>
                    <a:pt x="26829" y="19614"/>
                  </a:lnTo>
                  <a:lnTo>
                    <a:pt x="26673" y="20051"/>
                  </a:lnTo>
                  <a:lnTo>
                    <a:pt x="26673" y="20051"/>
                  </a:lnTo>
                  <a:cubicBezTo>
                    <a:pt x="24831" y="19414"/>
                    <a:pt x="22989" y="18785"/>
                    <a:pt x="21147" y="18148"/>
                  </a:cubicBezTo>
                  <a:lnTo>
                    <a:pt x="15450" y="16147"/>
                  </a:lnTo>
                  <a:lnTo>
                    <a:pt x="9753" y="14137"/>
                  </a:lnTo>
                  <a:cubicBezTo>
                    <a:pt x="7921" y="13474"/>
                    <a:pt x="6090" y="12811"/>
                    <a:pt x="4274" y="12091"/>
                  </a:cubicBezTo>
                  <a:lnTo>
                    <a:pt x="4274" y="12091"/>
                  </a:lnTo>
                  <a:lnTo>
                    <a:pt x="4381" y="11793"/>
                  </a:lnTo>
                  <a:cubicBezTo>
                    <a:pt x="4417" y="11694"/>
                    <a:pt x="4363" y="11586"/>
                    <a:pt x="4264" y="11550"/>
                  </a:cubicBezTo>
                  <a:cubicBezTo>
                    <a:pt x="3813" y="11397"/>
                    <a:pt x="3371" y="11252"/>
                    <a:pt x="2921" y="11099"/>
                  </a:cubicBezTo>
                  <a:lnTo>
                    <a:pt x="2921" y="11099"/>
                  </a:lnTo>
                  <a:lnTo>
                    <a:pt x="2957" y="11108"/>
                  </a:lnTo>
                  <a:cubicBezTo>
                    <a:pt x="2398" y="10784"/>
                    <a:pt x="1884" y="10378"/>
                    <a:pt x="1460" y="9891"/>
                  </a:cubicBezTo>
                  <a:cubicBezTo>
                    <a:pt x="1046" y="9404"/>
                    <a:pt x="739" y="8828"/>
                    <a:pt x="595" y="8215"/>
                  </a:cubicBezTo>
                  <a:cubicBezTo>
                    <a:pt x="442" y="7602"/>
                    <a:pt x="451" y="6962"/>
                    <a:pt x="550" y="6331"/>
                  </a:cubicBezTo>
                  <a:cubicBezTo>
                    <a:pt x="604" y="6015"/>
                    <a:pt x="685" y="5700"/>
                    <a:pt x="766" y="5393"/>
                  </a:cubicBezTo>
                  <a:cubicBezTo>
                    <a:pt x="856" y="5078"/>
                    <a:pt x="956" y="4771"/>
                    <a:pt x="1055" y="4465"/>
                  </a:cubicBezTo>
                  <a:cubicBezTo>
                    <a:pt x="1514" y="3266"/>
                    <a:pt x="2010" y="2022"/>
                    <a:pt x="3029" y="1211"/>
                  </a:cubicBezTo>
                  <a:cubicBezTo>
                    <a:pt x="3534" y="814"/>
                    <a:pt x="4147" y="562"/>
                    <a:pt x="4787" y="454"/>
                  </a:cubicBezTo>
                  <a:cubicBezTo>
                    <a:pt x="5102" y="391"/>
                    <a:pt x="5426" y="373"/>
                    <a:pt x="5751" y="373"/>
                  </a:cubicBezTo>
                  <a:close/>
                  <a:moveTo>
                    <a:pt x="8302" y="1"/>
                  </a:moveTo>
                  <a:cubicBezTo>
                    <a:pt x="8223" y="1"/>
                    <a:pt x="8150" y="51"/>
                    <a:pt x="8122" y="129"/>
                  </a:cubicBezTo>
                  <a:lnTo>
                    <a:pt x="8113" y="129"/>
                  </a:lnTo>
                  <a:lnTo>
                    <a:pt x="7956" y="581"/>
                  </a:lnTo>
                  <a:lnTo>
                    <a:pt x="7956" y="581"/>
                  </a:lnTo>
                  <a:cubicBezTo>
                    <a:pt x="7792" y="532"/>
                    <a:pt x="7628" y="479"/>
                    <a:pt x="7464" y="427"/>
                  </a:cubicBezTo>
                  <a:cubicBezTo>
                    <a:pt x="7238" y="363"/>
                    <a:pt x="7013" y="291"/>
                    <a:pt x="6788" y="219"/>
                  </a:cubicBezTo>
                  <a:lnTo>
                    <a:pt x="6779" y="219"/>
                  </a:lnTo>
                  <a:cubicBezTo>
                    <a:pt x="6779" y="210"/>
                    <a:pt x="6770" y="210"/>
                    <a:pt x="6761" y="210"/>
                  </a:cubicBezTo>
                  <a:cubicBezTo>
                    <a:pt x="6451" y="177"/>
                    <a:pt x="6140" y="157"/>
                    <a:pt x="5828" y="157"/>
                  </a:cubicBezTo>
                  <a:cubicBezTo>
                    <a:pt x="5468" y="157"/>
                    <a:pt x="5108" y="183"/>
                    <a:pt x="4750" y="246"/>
                  </a:cubicBezTo>
                  <a:cubicBezTo>
                    <a:pt x="4083" y="363"/>
                    <a:pt x="3434" y="616"/>
                    <a:pt x="2876" y="994"/>
                  </a:cubicBezTo>
                  <a:cubicBezTo>
                    <a:pt x="2299" y="1373"/>
                    <a:pt x="1821" y="1887"/>
                    <a:pt x="1442" y="2464"/>
                  </a:cubicBezTo>
                  <a:cubicBezTo>
                    <a:pt x="1253" y="2752"/>
                    <a:pt x="1100" y="3050"/>
                    <a:pt x="956" y="3347"/>
                  </a:cubicBezTo>
                  <a:cubicBezTo>
                    <a:pt x="802" y="3654"/>
                    <a:pt x="676" y="3969"/>
                    <a:pt x="568" y="4294"/>
                  </a:cubicBezTo>
                  <a:cubicBezTo>
                    <a:pt x="343" y="4934"/>
                    <a:pt x="171" y="5583"/>
                    <a:pt x="81" y="6268"/>
                  </a:cubicBezTo>
                  <a:cubicBezTo>
                    <a:pt x="0" y="6944"/>
                    <a:pt x="27" y="7647"/>
                    <a:pt x="225" y="8314"/>
                  </a:cubicBezTo>
                  <a:cubicBezTo>
                    <a:pt x="406" y="8981"/>
                    <a:pt x="766" y="9594"/>
                    <a:pt x="1208" y="10108"/>
                  </a:cubicBezTo>
                  <a:cubicBezTo>
                    <a:pt x="1659" y="10630"/>
                    <a:pt x="2209" y="11045"/>
                    <a:pt x="2776" y="11397"/>
                  </a:cubicBezTo>
                  <a:cubicBezTo>
                    <a:pt x="2785" y="11406"/>
                    <a:pt x="2794" y="11415"/>
                    <a:pt x="2803" y="11415"/>
                  </a:cubicBezTo>
                  <a:lnTo>
                    <a:pt x="2812" y="11415"/>
                  </a:lnTo>
                  <a:cubicBezTo>
                    <a:pt x="3194" y="11555"/>
                    <a:pt x="3575" y="11695"/>
                    <a:pt x="3957" y="11841"/>
                  </a:cubicBezTo>
                  <a:lnTo>
                    <a:pt x="3957" y="11841"/>
                  </a:lnTo>
                  <a:lnTo>
                    <a:pt x="3849" y="12136"/>
                  </a:lnTo>
                  <a:lnTo>
                    <a:pt x="3840" y="12154"/>
                  </a:lnTo>
                  <a:cubicBezTo>
                    <a:pt x="3813" y="12253"/>
                    <a:pt x="3867" y="12361"/>
                    <a:pt x="3966" y="12388"/>
                  </a:cubicBezTo>
                  <a:cubicBezTo>
                    <a:pt x="5886" y="12992"/>
                    <a:pt x="7788" y="13650"/>
                    <a:pt x="9690" y="14317"/>
                  </a:cubicBezTo>
                  <a:lnTo>
                    <a:pt x="15378" y="16345"/>
                  </a:lnTo>
                  <a:lnTo>
                    <a:pt x="21057" y="18400"/>
                  </a:lnTo>
                  <a:cubicBezTo>
                    <a:pt x="22950" y="19076"/>
                    <a:pt x="24833" y="19779"/>
                    <a:pt x="26726" y="20473"/>
                  </a:cubicBezTo>
                  <a:cubicBezTo>
                    <a:pt x="26747" y="20481"/>
                    <a:pt x="26769" y="20485"/>
                    <a:pt x="26791" y="20485"/>
                  </a:cubicBezTo>
                  <a:cubicBezTo>
                    <a:pt x="26871" y="20485"/>
                    <a:pt x="26950" y="20435"/>
                    <a:pt x="26979" y="20356"/>
                  </a:cubicBezTo>
                  <a:lnTo>
                    <a:pt x="27142" y="19880"/>
                  </a:lnTo>
                  <a:lnTo>
                    <a:pt x="27142" y="19880"/>
                  </a:lnTo>
                  <a:lnTo>
                    <a:pt x="27817" y="20122"/>
                  </a:lnTo>
                  <a:lnTo>
                    <a:pt x="27835" y="20131"/>
                  </a:lnTo>
                  <a:cubicBezTo>
                    <a:pt x="27852" y="20136"/>
                    <a:pt x="27869" y="20138"/>
                    <a:pt x="27886" y="20138"/>
                  </a:cubicBezTo>
                  <a:cubicBezTo>
                    <a:pt x="27967" y="20138"/>
                    <a:pt x="28040" y="20087"/>
                    <a:pt x="28069" y="20005"/>
                  </a:cubicBezTo>
                  <a:cubicBezTo>
                    <a:pt x="28358" y="19112"/>
                    <a:pt x="28655" y="18220"/>
                    <a:pt x="28962" y="17328"/>
                  </a:cubicBezTo>
                  <a:lnTo>
                    <a:pt x="29890" y="14660"/>
                  </a:lnTo>
                  <a:cubicBezTo>
                    <a:pt x="30215" y="13776"/>
                    <a:pt x="30530" y="12893"/>
                    <a:pt x="30855" y="12009"/>
                  </a:cubicBezTo>
                  <a:cubicBezTo>
                    <a:pt x="31179" y="11126"/>
                    <a:pt x="31504" y="10243"/>
                    <a:pt x="31846" y="9368"/>
                  </a:cubicBezTo>
                  <a:cubicBezTo>
                    <a:pt x="31846" y="9368"/>
                    <a:pt x="31846" y="9359"/>
                    <a:pt x="31846" y="9359"/>
                  </a:cubicBezTo>
                  <a:cubicBezTo>
                    <a:pt x="31882" y="9260"/>
                    <a:pt x="31837" y="9152"/>
                    <a:pt x="31738" y="9116"/>
                  </a:cubicBezTo>
                  <a:lnTo>
                    <a:pt x="31729" y="9116"/>
                  </a:lnTo>
                  <a:lnTo>
                    <a:pt x="31043" y="8870"/>
                  </a:lnTo>
                  <a:lnTo>
                    <a:pt x="31043" y="8870"/>
                  </a:lnTo>
                  <a:cubicBezTo>
                    <a:pt x="31109" y="8697"/>
                    <a:pt x="31176" y="8523"/>
                    <a:pt x="31242" y="8350"/>
                  </a:cubicBezTo>
                  <a:cubicBezTo>
                    <a:pt x="31242" y="8350"/>
                    <a:pt x="31242" y="8341"/>
                    <a:pt x="31242" y="8341"/>
                  </a:cubicBezTo>
                  <a:cubicBezTo>
                    <a:pt x="31278" y="8242"/>
                    <a:pt x="31224" y="8133"/>
                    <a:pt x="31125" y="8097"/>
                  </a:cubicBezTo>
                  <a:cubicBezTo>
                    <a:pt x="29214" y="7466"/>
                    <a:pt x="27303" y="6817"/>
                    <a:pt x="25410" y="6150"/>
                  </a:cubicBezTo>
                  <a:lnTo>
                    <a:pt x="22562" y="5150"/>
                  </a:lnTo>
                  <a:lnTo>
                    <a:pt x="19714" y="4131"/>
                  </a:lnTo>
                  <a:cubicBezTo>
                    <a:pt x="17821" y="3455"/>
                    <a:pt x="15928" y="2779"/>
                    <a:pt x="14035" y="2085"/>
                  </a:cubicBezTo>
                  <a:cubicBezTo>
                    <a:pt x="12142" y="1409"/>
                    <a:pt x="10258" y="706"/>
                    <a:pt x="8365" y="12"/>
                  </a:cubicBezTo>
                  <a:cubicBezTo>
                    <a:pt x="8344" y="4"/>
                    <a:pt x="8323" y="1"/>
                    <a:pt x="83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 name="Google Shape;2135;p71"/>
            <p:cNvSpPr/>
            <p:nvPr/>
          </p:nvSpPr>
          <p:spPr>
            <a:xfrm>
              <a:off x="5385438" y="842193"/>
              <a:ext cx="146402" cy="383398"/>
            </a:xfrm>
            <a:custGeom>
              <a:avLst/>
              <a:gdLst/>
              <a:ahLst/>
              <a:cxnLst/>
              <a:rect l="l" t="t" r="r" b="b"/>
              <a:pathLst>
                <a:path w="4318" h="11308" extrusionOk="0">
                  <a:moveTo>
                    <a:pt x="4098" y="1"/>
                  </a:moveTo>
                  <a:cubicBezTo>
                    <a:pt x="4017" y="1"/>
                    <a:pt x="3941" y="57"/>
                    <a:pt x="3912" y="137"/>
                  </a:cubicBezTo>
                  <a:cubicBezTo>
                    <a:pt x="3624" y="1057"/>
                    <a:pt x="3299" y="1967"/>
                    <a:pt x="2984" y="2877"/>
                  </a:cubicBezTo>
                  <a:lnTo>
                    <a:pt x="2001" y="5609"/>
                  </a:lnTo>
                  <a:lnTo>
                    <a:pt x="1028" y="8331"/>
                  </a:lnTo>
                  <a:cubicBezTo>
                    <a:pt x="703" y="9241"/>
                    <a:pt x="361" y="10143"/>
                    <a:pt x="36" y="11053"/>
                  </a:cubicBezTo>
                  <a:cubicBezTo>
                    <a:pt x="0" y="11152"/>
                    <a:pt x="54" y="11269"/>
                    <a:pt x="154" y="11296"/>
                  </a:cubicBezTo>
                  <a:cubicBezTo>
                    <a:pt x="174" y="11304"/>
                    <a:pt x="196" y="11308"/>
                    <a:pt x="217" y="11308"/>
                  </a:cubicBezTo>
                  <a:cubicBezTo>
                    <a:pt x="295" y="11308"/>
                    <a:pt x="368" y="11257"/>
                    <a:pt x="397" y="11179"/>
                  </a:cubicBezTo>
                  <a:cubicBezTo>
                    <a:pt x="712" y="10269"/>
                    <a:pt x="1028" y="9358"/>
                    <a:pt x="1343" y="8448"/>
                  </a:cubicBezTo>
                  <a:lnTo>
                    <a:pt x="2308" y="5717"/>
                  </a:lnTo>
                  <a:lnTo>
                    <a:pt x="3272" y="2985"/>
                  </a:lnTo>
                  <a:cubicBezTo>
                    <a:pt x="3597" y="2075"/>
                    <a:pt x="3921" y="1165"/>
                    <a:pt x="4273" y="263"/>
                  </a:cubicBezTo>
                  <a:cubicBezTo>
                    <a:pt x="4282" y="263"/>
                    <a:pt x="4282" y="254"/>
                    <a:pt x="4282" y="254"/>
                  </a:cubicBezTo>
                  <a:cubicBezTo>
                    <a:pt x="4318" y="155"/>
                    <a:pt x="4255" y="47"/>
                    <a:pt x="4156" y="11"/>
                  </a:cubicBezTo>
                  <a:cubicBezTo>
                    <a:pt x="4136" y="4"/>
                    <a:pt x="4117" y="1"/>
                    <a:pt x="409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nodeType="clickEffect">
                                  <p:stCondLst>
                                    <p:cond delay="0"/>
                                  </p:stCondLst>
                                  <p:childTnLst>
                                    <p:set>
                                      <p:cBhvr>
                                        <p:cTn id="6" dur="1" fill="hold">
                                          <p:stCondLst>
                                            <p:cond delay="0"/>
                                          </p:stCondLst>
                                        </p:cTn>
                                        <p:tgtEl>
                                          <p:spTgt spid="2093"/>
                                        </p:tgtEl>
                                        <p:attrNameLst>
                                          <p:attrName>style.visibility</p:attrName>
                                        </p:attrNameLst>
                                      </p:cBhvr>
                                      <p:to>
                                        <p:strVal val="visible"/>
                                      </p:to>
                                    </p:set>
                                    <p:anim calcmode="lin" valueType="num">
                                      <p:cBhvr additive="base">
                                        <p:cTn id="7" dur="1000"/>
                                        <p:tgtEl>
                                          <p:spTgt spid="2093"/>
                                        </p:tgtEl>
                                        <p:attrNameLst>
                                          <p:attrName>ppt_y</p:attrName>
                                        </p:attrNameLst>
                                      </p:cBhvr>
                                      <p:tavLst>
                                        <p:tav tm="0">
                                          <p:val>
                                            <p:strVal val="#ppt_y-1"/>
                                          </p:val>
                                        </p:tav>
                                        <p:tav tm="100000">
                                          <p:val>
                                            <p:strVal val="#ppt_y"/>
                                          </p:val>
                                        </p:tav>
                                      </p:tavLst>
                                    </p:anim>
                                  </p:childTnLst>
                                </p:cTn>
                              </p:par>
                              <p:par>
                                <p:cTn id="8" presetID="2" presetClass="entr" presetSubtype="1" fill="hold" nodeType="withEffect">
                                  <p:stCondLst>
                                    <p:cond delay="0"/>
                                  </p:stCondLst>
                                  <p:childTnLst>
                                    <p:set>
                                      <p:cBhvr>
                                        <p:cTn id="9" dur="1" fill="hold">
                                          <p:stCondLst>
                                            <p:cond delay="0"/>
                                          </p:stCondLst>
                                        </p:cTn>
                                        <p:tgtEl>
                                          <p:spTgt spid="2094"/>
                                        </p:tgtEl>
                                        <p:attrNameLst>
                                          <p:attrName>style.visibility</p:attrName>
                                        </p:attrNameLst>
                                      </p:cBhvr>
                                      <p:to>
                                        <p:strVal val="visible"/>
                                      </p:to>
                                    </p:set>
                                    <p:anim calcmode="lin" valueType="num">
                                      <p:cBhvr additive="base">
                                        <p:cTn id="10" dur="1000"/>
                                        <p:tgtEl>
                                          <p:spTgt spid="2094"/>
                                        </p:tgtEl>
                                        <p:attrNameLst>
                                          <p:attrName>ppt_y</p:attrName>
                                        </p:attrNameLst>
                                      </p:cBhvr>
                                      <p:tavLst>
                                        <p:tav tm="0">
                                          <p:val>
                                            <p:strVal val="#ppt_y-1"/>
                                          </p:val>
                                        </p:tav>
                                        <p:tav tm="100000">
                                          <p:val>
                                            <p:strVal val="#ppt_y"/>
                                          </p:val>
                                        </p:tav>
                                      </p:tavLst>
                                    </p:anim>
                                  </p:childTnLst>
                                </p:cTn>
                              </p:par>
                            </p:childTnLst>
                          </p:cTn>
                        </p:par>
                      </p:childTnLst>
                    </p:cTn>
                  </p:par>
                  <p:par>
                    <p:cTn id="11" fill="hold">
                      <p:stCondLst>
                        <p:cond delay="indefinite"/>
                      </p:stCondLst>
                      <p:childTnLst>
                        <p:par>
                          <p:cTn id="12" fill="hold">
                            <p:stCondLst>
                              <p:cond delay="0"/>
                            </p:stCondLst>
                            <p:childTnLst>
                              <p:par>
                                <p:cTn id="13" presetID="2" presetClass="entr" presetSubtype="8" fill="hold" nodeType="clickEffect">
                                  <p:stCondLst>
                                    <p:cond delay="0"/>
                                  </p:stCondLst>
                                  <p:childTnLst>
                                    <p:set>
                                      <p:cBhvr>
                                        <p:cTn id="14" dur="1" fill="hold">
                                          <p:stCondLst>
                                            <p:cond delay="0"/>
                                          </p:stCondLst>
                                        </p:cTn>
                                        <p:tgtEl>
                                          <p:spTgt spid="2079"/>
                                        </p:tgtEl>
                                        <p:attrNameLst>
                                          <p:attrName>style.visibility</p:attrName>
                                        </p:attrNameLst>
                                      </p:cBhvr>
                                      <p:to>
                                        <p:strVal val="visible"/>
                                      </p:to>
                                    </p:set>
                                    <p:anim calcmode="lin" valueType="num">
                                      <p:cBhvr additive="base">
                                        <p:cTn id="15" dur="1000"/>
                                        <p:tgtEl>
                                          <p:spTgt spid="2079"/>
                                        </p:tgtEl>
                                        <p:attrNameLst>
                                          <p:attrName>ppt_x</p:attrName>
                                        </p:attrNameLst>
                                      </p:cBhvr>
                                      <p:tavLst>
                                        <p:tav tm="0">
                                          <p:val>
                                            <p:strVal val="#ppt_x-1"/>
                                          </p:val>
                                        </p:tav>
                                        <p:tav tm="100000">
                                          <p:val>
                                            <p:strVal val="#ppt_x"/>
                                          </p:val>
                                        </p:tav>
                                      </p:tavLst>
                                    </p:anim>
                                  </p:childTnLst>
                                </p:cTn>
                              </p:par>
                              <p:par>
                                <p:cTn id="16" presetID="2" presetClass="entr" presetSubtype="8" fill="hold" nodeType="withEffect">
                                  <p:stCondLst>
                                    <p:cond delay="0"/>
                                  </p:stCondLst>
                                  <p:childTnLst>
                                    <p:set>
                                      <p:cBhvr>
                                        <p:cTn id="17" dur="1" fill="hold">
                                          <p:stCondLst>
                                            <p:cond delay="0"/>
                                          </p:stCondLst>
                                        </p:cTn>
                                        <p:tgtEl>
                                          <p:spTgt spid="2087"/>
                                        </p:tgtEl>
                                        <p:attrNameLst>
                                          <p:attrName>style.visibility</p:attrName>
                                        </p:attrNameLst>
                                      </p:cBhvr>
                                      <p:to>
                                        <p:strVal val="visible"/>
                                      </p:to>
                                    </p:set>
                                    <p:anim calcmode="lin" valueType="num">
                                      <p:cBhvr additive="base">
                                        <p:cTn id="18" dur="1000"/>
                                        <p:tgtEl>
                                          <p:spTgt spid="2087"/>
                                        </p:tgtEl>
                                        <p:attrNameLst>
                                          <p:attrName>ppt_x</p:attrName>
                                        </p:attrNameLst>
                                      </p:cBhvr>
                                      <p:tavLst>
                                        <p:tav tm="0">
                                          <p:val>
                                            <p:strVal val="#ppt_x-1"/>
                                          </p:val>
                                        </p:tav>
                                        <p:tav tm="100000">
                                          <p:val>
                                            <p:strVal val="#ppt_x"/>
                                          </p:val>
                                        </p:tav>
                                      </p:tavLst>
                                    </p:anim>
                                  </p:childTnLst>
                                </p:cTn>
                              </p:par>
                              <p:par>
                                <p:cTn id="19" presetID="2" presetClass="entr" presetSubtype="8" fill="hold" nodeType="withEffect">
                                  <p:stCondLst>
                                    <p:cond delay="0"/>
                                  </p:stCondLst>
                                  <p:childTnLst>
                                    <p:set>
                                      <p:cBhvr>
                                        <p:cTn id="20" dur="1" fill="hold">
                                          <p:stCondLst>
                                            <p:cond delay="0"/>
                                          </p:stCondLst>
                                        </p:cTn>
                                        <p:tgtEl>
                                          <p:spTgt spid="2090"/>
                                        </p:tgtEl>
                                        <p:attrNameLst>
                                          <p:attrName>style.visibility</p:attrName>
                                        </p:attrNameLst>
                                      </p:cBhvr>
                                      <p:to>
                                        <p:strVal val="visible"/>
                                      </p:to>
                                    </p:set>
                                    <p:anim calcmode="lin" valueType="num">
                                      <p:cBhvr additive="base">
                                        <p:cTn id="21" dur="1000"/>
                                        <p:tgtEl>
                                          <p:spTgt spid="2090"/>
                                        </p:tgtEl>
                                        <p:attrNameLst>
                                          <p:attrName>ppt_x</p:attrName>
                                        </p:attrNameLst>
                                      </p:cBhvr>
                                      <p:tavLst>
                                        <p:tav tm="0">
                                          <p:val>
                                            <p:strVal val="#ppt_x-1"/>
                                          </p:val>
                                        </p:tav>
                                        <p:tav tm="100000">
                                          <p:val>
                                            <p:strVal val="#ppt_x"/>
                                          </p:val>
                                        </p:tav>
                                      </p:tavLst>
                                    </p:anim>
                                  </p:childTnLst>
                                </p:cTn>
                              </p:par>
                            </p:childTnLst>
                          </p:cTn>
                        </p:par>
                      </p:childTnLst>
                    </p:cTn>
                  </p:par>
                  <p:par>
                    <p:cTn id="22" fill="hold">
                      <p:stCondLst>
                        <p:cond delay="indefinite"/>
                      </p:stCondLst>
                      <p:childTnLst>
                        <p:par>
                          <p:cTn id="23" fill="hold">
                            <p:stCondLst>
                              <p:cond delay="0"/>
                            </p:stCondLst>
                            <p:childTnLst>
                              <p:par>
                                <p:cTn id="24" presetID="2" presetClass="entr" presetSubtype="2" fill="hold" nodeType="clickEffect">
                                  <p:stCondLst>
                                    <p:cond delay="0"/>
                                  </p:stCondLst>
                                  <p:childTnLst>
                                    <p:set>
                                      <p:cBhvr>
                                        <p:cTn id="25" dur="1" fill="hold">
                                          <p:stCondLst>
                                            <p:cond delay="0"/>
                                          </p:stCondLst>
                                        </p:cTn>
                                        <p:tgtEl>
                                          <p:spTgt spid="2082"/>
                                        </p:tgtEl>
                                        <p:attrNameLst>
                                          <p:attrName>style.visibility</p:attrName>
                                        </p:attrNameLst>
                                      </p:cBhvr>
                                      <p:to>
                                        <p:strVal val="visible"/>
                                      </p:to>
                                    </p:set>
                                    <p:anim calcmode="lin" valueType="num">
                                      <p:cBhvr additive="base">
                                        <p:cTn id="26" dur="1000"/>
                                        <p:tgtEl>
                                          <p:spTgt spid="2082"/>
                                        </p:tgtEl>
                                        <p:attrNameLst>
                                          <p:attrName>ppt_x</p:attrName>
                                        </p:attrNameLst>
                                      </p:cBhvr>
                                      <p:tavLst>
                                        <p:tav tm="0">
                                          <p:val>
                                            <p:strVal val="#ppt_x+1"/>
                                          </p:val>
                                        </p:tav>
                                        <p:tav tm="100000">
                                          <p:val>
                                            <p:strVal val="#ppt_x"/>
                                          </p:val>
                                        </p:tav>
                                      </p:tavLst>
                                    </p:anim>
                                  </p:childTnLst>
                                </p:cTn>
                              </p:par>
                              <p:par>
                                <p:cTn id="27" presetID="2" presetClass="entr" presetSubtype="2" fill="hold" nodeType="withEffect">
                                  <p:stCondLst>
                                    <p:cond delay="0"/>
                                  </p:stCondLst>
                                  <p:childTnLst>
                                    <p:set>
                                      <p:cBhvr>
                                        <p:cTn id="28" dur="1" fill="hold">
                                          <p:stCondLst>
                                            <p:cond delay="0"/>
                                          </p:stCondLst>
                                        </p:cTn>
                                        <p:tgtEl>
                                          <p:spTgt spid="2086"/>
                                        </p:tgtEl>
                                        <p:attrNameLst>
                                          <p:attrName>style.visibility</p:attrName>
                                        </p:attrNameLst>
                                      </p:cBhvr>
                                      <p:to>
                                        <p:strVal val="visible"/>
                                      </p:to>
                                    </p:set>
                                    <p:anim calcmode="lin" valueType="num">
                                      <p:cBhvr additive="base">
                                        <p:cTn id="29" dur="1000"/>
                                        <p:tgtEl>
                                          <p:spTgt spid="2086"/>
                                        </p:tgtEl>
                                        <p:attrNameLst>
                                          <p:attrName>ppt_x</p:attrName>
                                        </p:attrNameLst>
                                      </p:cBhvr>
                                      <p:tavLst>
                                        <p:tav tm="0">
                                          <p:val>
                                            <p:strVal val="#ppt_x+1"/>
                                          </p:val>
                                        </p:tav>
                                        <p:tav tm="100000">
                                          <p:val>
                                            <p:strVal val="#ppt_x"/>
                                          </p:val>
                                        </p:tav>
                                      </p:tavLst>
                                    </p:anim>
                                  </p:childTnLst>
                                </p:cTn>
                              </p:par>
                              <p:par>
                                <p:cTn id="30" presetID="2" presetClass="entr" presetSubtype="2" fill="hold" nodeType="withEffect">
                                  <p:stCondLst>
                                    <p:cond delay="0"/>
                                  </p:stCondLst>
                                  <p:childTnLst>
                                    <p:set>
                                      <p:cBhvr>
                                        <p:cTn id="31" dur="1" fill="hold">
                                          <p:stCondLst>
                                            <p:cond delay="0"/>
                                          </p:stCondLst>
                                        </p:cTn>
                                        <p:tgtEl>
                                          <p:spTgt spid="2088"/>
                                        </p:tgtEl>
                                        <p:attrNameLst>
                                          <p:attrName>style.visibility</p:attrName>
                                        </p:attrNameLst>
                                      </p:cBhvr>
                                      <p:to>
                                        <p:strVal val="visible"/>
                                      </p:to>
                                    </p:set>
                                    <p:anim calcmode="lin" valueType="num">
                                      <p:cBhvr additive="base">
                                        <p:cTn id="32" dur="1000"/>
                                        <p:tgtEl>
                                          <p:spTgt spid="2088"/>
                                        </p:tgtEl>
                                        <p:attrNameLst>
                                          <p:attrName>ppt_x</p:attrName>
                                        </p:attrNameLst>
                                      </p:cBhvr>
                                      <p:tavLst>
                                        <p:tav tm="0">
                                          <p:val>
                                            <p:strVal val="#ppt_x+1"/>
                                          </p:val>
                                        </p:tav>
                                        <p:tav tm="100000">
                                          <p:val>
                                            <p:strVal val="#ppt_x"/>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8" fill="hold" nodeType="clickEffect">
                                  <p:stCondLst>
                                    <p:cond delay="0"/>
                                  </p:stCondLst>
                                  <p:childTnLst>
                                    <p:set>
                                      <p:cBhvr>
                                        <p:cTn id="36" dur="1" fill="hold">
                                          <p:stCondLst>
                                            <p:cond delay="0"/>
                                          </p:stCondLst>
                                        </p:cTn>
                                        <p:tgtEl>
                                          <p:spTgt spid="2073"/>
                                        </p:tgtEl>
                                        <p:attrNameLst>
                                          <p:attrName>style.visibility</p:attrName>
                                        </p:attrNameLst>
                                      </p:cBhvr>
                                      <p:to>
                                        <p:strVal val="visible"/>
                                      </p:to>
                                    </p:set>
                                    <p:anim calcmode="lin" valueType="num">
                                      <p:cBhvr additive="base">
                                        <p:cTn id="37" dur="1000"/>
                                        <p:tgtEl>
                                          <p:spTgt spid="2073"/>
                                        </p:tgtEl>
                                        <p:attrNameLst>
                                          <p:attrName>ppt_x</p:attrName>
                                        </p:attrNameLst>
                                      </p:cBhvr>
                                      <p:tavLst>
                                        <p:tav tm="0">
                                          <p:val>
                                            <p:strVal val="#ppt_x-1"/>
                                          </p:val>
                                        </p:tav>
                                        <p:tav tm="100000">
                                          <p:val>
                                            <p:strVal val="#ppt_x"/>
                                          </p:val>
                                        </p:tav>
                                      </p:tavLst>
                                    </p:anim>
                                  </p:childTnLst>
                                </p:cTn>
                              </p:par>
                              <p:par>
                                <p:cTn id="38" presetID="2" presetClass="entr" presetSubtype="8" fill="hold" nodeType="withEffect">
                                  <p:stCondLst>
                                    <p:cond delay="0"/>
                                  </p:stCondLst>
                                  <p:childTnLst>
                                    <p:set>
                                      <p:cBhvr>
                                        <p:cTn id="39" dur="1" fill="hold">
                                          <p:stCondLst>
                                            <p:cond delay="0"/>
                                          </p:stCondLst>
                                        </p:cTn>
                                        <p:tgtEl>
                                          <p:spTgt spid="2091"/>
                                        </p:tgtEl>
                                        <p:attrNameLst>
                                          <p:attrName>style.visibility</p:attrName>
                                        </p:attrNameLst>
                                      </p:cBhvr>
                                      <p:to>
                                        <p:strVal val="visible"/>
                                      </p:to>
                                    </p:set>
                                    <p:anim calcmode="lin" valueType="num">
                                      <p:cBhvr additive="base">
                                        <p:cTn id="40" dur="1000"/>
                                        <p:tgtEl>
                                          <p:spTgt spid="2091"/>
                                        </p:tgtEl>
                                        <p:attrNameLst>
                                          <p:attrName>ppt_x</p:attrName>
                                        </p:attrNameLst>
                                      </p:cBhvr>
                                      <p:tavLst>
                                        <p:tav tm="0">
                                          <p:val>
                                            <p:strVal val="#ppt_x-1"/>
                                          </p:val>
                                        </p:tav>
                                        <p:tav tm="100000">
                                          <p:val>
                                            <p:strVal val="#ppt_x"/>
                                          </p:val>
                                        </p:tav>
                                      </p:tavLst>
                                    </p:anim>
                                  </p:childTnLst>
                                </p:cTn>
                              </p:par>
                              <p:par>
                                <p:cTn id="41" presetID="2" presetClass="entr" presetSubtype="8" fill="hold" nodeType="withEffect">
                                  <p:stCondLst>
                                    <p:cond delay="0"/>
                                  </p:stCondLst>
                                  <p:childTnLst>
                                    <p:set>
                                      <p:cBhvr>
                                        <p:cTn id="42" dur="1" fill="hold">
                                          <p:stCondLst>
                                            <p:cond delay="0"/>
                                          </p:stCondLst>
                                        </p:cTn>
                                        <p:tgtEl>
                                          <p:spTgt spid="2092"/>
                                        </p:tgtEl>
                                        <p:attrNameLst>
                                          <p:attrName>style.visibility</p:attrName>
                                        </p:attrNameLst>
                                      </p:cBhvr>
                                      <p:to>
                                        <p:strVal val="visible"/>
                                      </p:to>
                                    </p:set>
                                    <p:anim calcmode="lin" valueType="num">
                                      <p:cBhvr additive="base">
                                        <p:cTn id="43" dur="1000"/>
                                        <p:tgtEl>
                                          <p:spTgt spid="2092"/>
                                        </p:tgtEl>
                                        <p:attrNameLst>
                                          <p:attrName>ppt_x</p:attrName>
                                        </p:attrNameLst>
                                      </p:cBhvr>
                                      <p:tavLst>
                                        <p:tav tm="0">
                                          <p:val>
                                            <p:strVal val="#ppt_x-1"/>
                                          </p:val>
                                        </p:tav>
                                        <p:tav tm="100000">
                                          <p:val>
                                            <p:strVal val="#ppt_x"/>
                                          </p:val>
                                        </p:tav>
                                      </p:tavLst>
                                    </p:anim>
                                  </p:childTnLst>
                                </p:cTn>
                              </p:par>
                            </p:childTnLst>
                          </p:cTn>
                        </p:par>
                      </p:childTnLst>
                    </p:cTn>
                  </p:par>
                  <p:par>
                    <p:cTn id="44" fill="hold">
                      <p:stCondLst>
                        <p:cond delay="indefinite"/>
                      </p:stCondLst>
                      <p:childTnLst>
                        <p:par>
                          <p:cTn id="45" fill="hold">
                            <p:stCondLst>
                              <p:cond delay="0"/>
                            </p:stCondLst>
                            <p:childTnLst>
                              <p:par>
                                <p:cTn id="46" presetID="2" presetClass="entr" presetSubtype="2" fill="hold" nodeType="clickEffect">
                                  <p:stCondLst>
                                    <p:cond delay="0"/>
                                  </p:stCondLst>
                                  <p:childTnLst>
                                    <p:set>
                                      <p:cBhvr>
                                        <p:cTn id="47" dur="1" fill="hold">
                                          <p:stCondLst>
                                            <p:cond delay="0"/>
                                          </p:stCondLst>
                                        </p:cTn>
                                        <p:tgtEl>
                                          <p:spTgt spid="2076"/>
                                        </p:tgtEl>
                                        <p:attrNameLst>
                                          <p:attrName>style.visibility</p:attrName>
                                        </p:attrNameLst>
                                      </p:cBhvr>
                                      <p:to>
                                        <p:strVal val="visible"/>
                                      </p:to>
                                    </p:set>
                                    <p:anim calcmode="lin" valueType="num">
                                      <p:cBhvr additive="base">
                                        <p:cTn id="48" dur="1000"/>
                                        <p:tgtEl>
                                          <p:spTgt spid="2076"/>
                                        </p:tgtEl>
                                        <p:attrNameLst>
                                          <p:attrName>ppt_x</p:attrName>
                                        </p:attrNameLst>
                                      </p:cBhvr>
                                      <p:tavLst>
                                        <p:tav tm="0">
                                          <p:val>
                                            <p:strVal val="#ppt_x+1"/>
                                          </p:val>
                                        </p:tav>
                                        <p:tav tm="100000">
                                          <p:val>
                                            <p:strVal val="#ppt_x"/>
                                          </p:val>
                                        </p:tav>
                                      </p:tavLst>
                                    </p:anim>
                                  </p:childTnLst>
                                </p:cTn>
                              </p:par>
                              <p:par>
                                <p:cTn id="49" presetID="2" presetClass="entr" presetSubtype="2" fill="hold" nodeType="withEffect">
                                  <p:stCondLst>
                                    <p:cond delay="0"/>
                                  </p:stCondLst>
                                  <p:childTnLst>
                                    <p:set>
                                      <p:cBhvr>
                                        <p:cTn id="50" dur="1" fill="hold">
                                          <p:stCondLst>
                                            <p:cond delay="0"/>
                                          </p:stCondLst>
                                        </p:cTn>
                                        <p:tgtEl>
                                          <p:spTgt spid="2085"/>
                                        </p:tgtEl>
                                        <p:attrNameLst>
                                          <p:attrName>style.visibility</p:attrName>
                                        </p:attrNameLst>
                                      </p:cBhvr>
                                      <p:to>
                                        <p:strVal val="visible"/>
                                      </p:to>
                                    </p:set>
                                    <p:anim calcmode="lin" valueType="num">
                                      <p:cBhvr additive="base">
                                        <p:cTn id="51" dur="1000"/>
                                        <p:tgtEl>
                                          <p:spTgt spid="2085"/>
                                        </p:tgtEl>
                                        <p:attrNameLst>
                                          <p:attrName>ppt_x</p:attrName>
                                        </p:attrNameLst>
                                      </p:cBhvr>
                                      <p:tavLst>
                                        <p:tav tm="0">
                                          <p:val>
                                            <p:strVal val="#ppt_x+1"/>
                                          </p:val>
                                        </p:tav>
                                        <p:tav tm="100000">
                                          <p:val>
                                            <p:strVal val="#ppt_x"/>
                                          </p:val>
                                        </p:tav>
                                      </p:tavLst>
                                    </p:anim>
                                  </p:childTnLst>
                                </p:cTn>
                              </p:par>
                              <p:par>
                                <p:cTn id="52" presetID="2" presetClass="entr" presetSubtype="2" fill="hold" nodeType="withEffect">
                                  <p:stCondLst>
                                    <p:cond delay="0"/>
                                  </p:stCondLst>
                                  <p:childTnLst>
                                    <p:set>
                                      <p:cBhvr>
                                        <p:cTn id="53" dur="1" fill="hold">
                                          <p:stCondLst>
                                            <p:cond delay="0"/>
                                          </p:stCondLst>
                                        </p:cTn>
                                        <p:tgtEl>
                                          <p:spTgt spid="2089"/>
                                        </p:tgtEl>
                                        <p:attrNameLst>
                                          <p:attrName>style.visibility</p:attrName>
                                        </p:attrNameLst>
                                      </p:cBhvr>
                                      <p:to>
                                        <p:strVal val="visible"/>
                                      </p:to>
                                    </p:set>
                                    <p:anim calcmode="lin" valueType="num">
                                      <p:cBhvr additive="base">
                                        <p:cTn id="54" dur="1000"/>
                                        <p:tgtEl>
                                          <p:spTgt spid="2089"/>
                                        </p:tgtEl>
                                        <p:attrNameLst>
                                          <p:attrName>ppt_x</p:attrName>
                                        </p:attrNameLst>
                                      </p:cBhvr>
                                      <p:tavLst>
                                        <p:tav tm="0">
                                          <p:val>
                                            <p:strVal val="#ppt_x+1"/>
                                          </p:val>
                                        </p:tav>
                                        <p:tav tm="100000">
                                          <p:val>
                                            <p:strVal val="#ppt_x"/>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Shape 2139"/>
        <p:cNvGrpSpPr/>
        <p:nvPr/>
      </p:nvGrpSpPr>
      <p:grpSpPr>
        <a:xfrm>
          <a:off x="0" y="0"/>
          <a:ext cx="0" cy="0"/>
          <a:chOff x="0" y="0"/>
          <a:chExt cx="0" cy="0"/>
        </a:xfrm>
      </p:grpSpPr>
      <p:grpSp>
        <p:nvGrpSpPr>
          <p:cNvPr id="2140" name="Google Shape;2140;p72"/>
          <p:cNvGrpSpPr/>
          <p:nvPr/>
        </p:nvGrpSpPr>
        <p:grpSpPr>
          <a:xfrm rot="1123295">
            <a:off x="5786869" y="860116"/>
            <a:ext cx="875669" cy="585337"/>
            <a:chOff x="4345425" y="2175475"/>
            <a:chExt cx="800750" cy="176025"/>
          </a:xfrm>
        </p:grpSpPr>
        <p:sp>
          <p:nvSpPr>
            <p:cNvPr id="2141" name="Google Shape;2141;p72"/>
            <p:cNvSpPr/>
            <p:nvPr/>
          </p:nvSpPr>
          <p:spPr>
            <a:xfrm>
              <a:off x="4351850" y="2175475"/>
              <a:ext cx="763000" cy="156275"/>
            </a:xfrm>
            <a:custGeom>
              <a:avLst/>
              <a:gdLst/>
              <a:ahLst/>
              <a:cxnLst/>
              <a:rect l="l" t="t" r="r" b="b"/>
              <a:pathLst>
                <a:path w="30520" h="6251" extrusionOk="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 name="Google Shape;2142;p72"/>
            <p:cNvSpPr/>
            <p:nvPr/>
          </p:nvSpPr>
          <p:spPr>
            <a:xfrm>
              <a:off x="4345425" y="2195925"/>
              <a:ext cx="800750" cy="155575"/>
            </a:xfrm>
            <a:custGeom>
              <a:avLst/>
              <a:gdLst/>
              <a:ahLst/>
              <a:cxnLst/>
              <a:rect l="l" t="t" r="r" b="b"/>
              <a:pathLst>
                <a:path w="32030" h="6223" extrusionOk="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43" name="Google Shape;2143;p72"/>
          <p:cNvGrpSpPr/>
          <p:nvPr/>
        </p:nvGrpSpPr>
        <p:grpSpPr>
          <a:xfrm rot="1123295">
            <a:off x="937732" y="2850885"/>
            <a:ext cx="875669" cy="585337"/>
            <a:chOff x="4345425" y="2175475"/>
            <a:chExt cx="800750" cy="176025"/>
          </a:xfrm>
        </p:grpSpPr>
        <p:sp>
          <p:nvSpPr>
            <p:cNvPr id="2144" name="Google Shape;2144;p72"/>
            <p:cNvSpPr/>
            <p:nvPr/>
          </p:nvSpPr>
          <p:spPr>
            <a:xfrm>
              <a:off x="4351850" y="2175475"/>
              <a:ext cx="763000" cy="156275"/>
            </a:xfrm>
            <a:custGeom>
              <a:avLst/>
              <a:gdLst/>
              <a:ahLst/>
              <a:cxnLst/>
              <a:rect l="l" t="t" r="r" b="b"/>
              <a:pathLst>
                <a:path w="30520" h="6251" extrusionOk="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 name="Google Shape;2145;p72"/>
            <p:cNvSpPr/>
            <p:nvPr/>
          </p:nvSpPr>
          <p:spPr>
            <a:xfrm>
              <a:off x="4345425" y="2195925"/>
              <a:ext cx="800750" cy="155575"/>
            </a:xfrm>
            <a:custGeom>
              <a:avLst/>
              <a:gdLst/>
              <a:ahLst/>
              <a:cxnLst/>
              <a:rect l="l" t="t" r="r" b="b"/>
              <a:pathLst>
                <a:path w="32030" h="6223" extrusionOk="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46" name="Google Shape;2146;p72"/>
          <p:cNvGrpSpPr/>
          <p:nvPr/>
        </p:nvGrpSpPr>
        <p:grpSpPr>
          <a:xfrm rot="1123295">
            <a:off x="5786869" y="2850885"/>
            <a:ext cx="875669" cy="585337"/>
            <a:chOff x="4345425" y="2175475"/>
            <a:chExt cx="800750" cy="176025"/>
          </a:xfrm>
        </p:grpSpPr>
        <p:sp>
          <p:nvSpPr>
            <p:cNvPr id="2147" name="Google Shape;2147;p72"/>
            <p:cNvSpPr/>
            <p:nvPr/>
          </p:nvSpPr>
          <p:spPr>
            <a:xfrm>
              <a:off x="4351850" y="2175475"/>
              <a:ext cx="763000" cy="156275"/>
            </a:xfrm>
            <a:custGeom>
              <a:avLst/>
              <a:gdLst/>
              <a:ahLst/>
              <a:cxnLst/>
              <a:rect l="l" t="t" r="r" b="b"/>
              <a:pathLst>
                <a:path w="30520" h="6251" extrusionOk="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 name="Google Shape;2148;p72"/>
            <p:cNvSpPr/>
            <p:nvPr/>
          </p:nvSpPr>
          <p:spPr>
            <a:xfrm>
              <a:off x="4345425" y="2195925"/>
              <a:ext cx="800750" cy="155575"/>
            </a:xfrm>
            <a:custGeom>
              <a:avLst/>
              <a:gdLst/>
              <a:ahLst/>
              <a:cxnLst/>
              <a:rect l="l" t="t" r="r" b="b"/>
              <a:pathLst>
                <a:path w="32030" h="6223" extrusionOk="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149" name="Google Shape;2149;p72"/>
          <p:cNvSpPr txBox="1">
            <a:spLocks noGrp="1"/>
          </p:cNvSpPr>
          <p:nvPr>
            <p:ph type="subTitle" idx="1"/>
          </p:nvPr>
        </p:nvSpPr>
        <p:spPr>
          <a:xfrm>
            <a:off x="5703898" y="867200"/>
            <a:ext cx="1041600" cy="406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Jupiter</a:t>
            </a:r>
            <a:endParaRPr/>
          </a:p>
        </p:txBody>
      </p:sp>
      <p:sp>
        <p:nvSpPr>
          <p:cNvPr id="2150" name="Google Shape;2150;p72"/>
          <p:cNvSpPr txBox="1">
            <a:spLocks noGrp="1"/>
          </p:cNvSpPr>
          <p:nvPr>
            <p:ph type="subTitle" idx="6"/>
          </p:nvPr>
        </p:nvSpPr>
        <p:spPr>
          <a:xfrm>
            <a:off x="5703900" y="1247983"/>
            <a:ext cx="2506200" cy="11343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chemeClr val="dk2"/>
              </a:buClr>
              <a:buSzPts val="1100"/>
              <a:buFont typeface="Arial"/>
              <a:buNone/>
            </a:pPr>
            <a:r>
              <a:rPr lang="en"/>
              <a:t>It’s the biggest planet in the Solar System and the fourth-brightest object in the sky</a:t>
            </a:r>
            <a:endParaRPr/>
          </a:p>
        </p:txBody>
      </p:sp>
      <p:sp>
        <p:nvSpPr>
          <p:cNvPr id="2151" name="Google Shape;2151;p72"/>
          <p:cNvSpPr txBox="1">
            <a:spLocks noGrp="1"/>
          </p:cNvSpPr>
          <p:nvPr>
            <p:ph type="title"/>
          </p:nvPr>
        </p:nvSpPr>
        <p:spPr>
          <a:xfrm>
            <a:off x="720000" y="540000"/>
            <a:ext cx="3087300" cy="1459200"/>
          </a:xfrm>
          <a:prstGeom prst="rect">
            <a:avLst/>
          </a:prstGeom>
        </p:spPr>
        <p:txBody>
          <a:bodyPr spcFirstLastPara="1" wrap="square" lIns="0" tIns="0" rIns="0" bIns="0" anchor="t" anchorCtr="0">
            <a:noAutofit/>
          </a:bodyPr>
          <a:lstStyle/>
          <a:p>
            <a:pPr marL="0" lvl="0" indent="0" algn="l" rtl="0">
              <a:spcBef>
                <a:spcPts val="0"/>
              </a:spcBef>
              <a:spcAft>
                <a:spcPts val="0"/>
              </a:spcAft>
              <a:buClr>
                <a:schemeClr val="dk2"/>
              </a:buClr>
              <a:buSzPts val="1100"/>
              <a:buFont typeface="Arial"/>
              <a:buNone/>
            </a:pPr>
            <a:r>
              <a:rPr lang="en"/>
              <a:t>You can use three columns, why not?</a:t>
            </a:r>
            <a:endParaRPr/>
          </a:p>
        </p:txBody>
      </p:sp>
      <p:sp>
        <p:nvSpPr>
          <p:cNvPr id="2152" name="Google Shape;2152;p72"/>
          <p:cNvSpPr txBox="1">
            <a:spLocks noGrp="1"/>
          </p:cNvSpPr>
          <p:nvPr>
            <p:ph type="subTitle" idx="4"/>
          </p:nvPr>
        </p:nvSpPr>
        <p:spPr>
          <a:xfrm>
            <a:off x="906900" y="3234171"/>
            <a:ext cx="2506200" cy="11343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chemeClr val="dk2"/>
              </a:buClr>
              <a:buSzPts val="1100"/>
              <a:buFont typeface="Arial"/>
              <a:buNone/>
            </a:pPr>
            <a:r>
              <a:rPr lang="en"/>
              <a:t>Mars is a cold place. It’s full of iron oxide dust, which gives the planet its reddish cast</a:t>
            </a:r>
            <a:endParaRPr/>
          </a:p>
        </p:txBody>
      </p:sp>
      <p:sp>
        <p:nvSpPr>
          <p:cNvPr id="2153" name="Google Shape;2153;p72"/>
          <p:cNvSpPr txBox="1">
            <a:spLocks noGrp="1"/>
          </p:cNvSpPr>
          <p:nvPr>
            <p:ph type="subTitle" idx="2"/>
          </p:nvPr>
        </p:nvSpPr>
        <p:spPr>
          <a:xfrm>
            <a:off x="5703898" y="2856550"/>
            <a:ext cx="1041600" cy="406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Saturn</a:t>
            </a:r>
            <a:endParaRPr/>
          </a:p>
        </p:txBody>
      </p:sp>
      <p:sp>
        <p:nvSpPr>
          <p:cNvPr id="2154" name="Google Shape;2154;p72"/>
          <p:cNvSpPr txBox="1">
            <a:spLocks noGrp="1"/>
          </p:cNvSpPr>
          <p:nvPr>
            <p:ph type="subTitle" idx="3"/>
          </p:nvPr>
        </p:nvSpPr>
        <p:spPr>
          <a:xfrm>
            <a:off x="906900" y="2856550"/>
            <a:ext cx="1041600" cy="406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chemeClr val="dk2"/>
              </a:buClr>
              <a:buSzPts val="1100"/>
              <a:buFont typeface="Arial"/>
              <a:buNone/>
            </a:pPr>
            <a:r>
              <a:rPr lang="en"/>
              <a:t>Mars</a:t>
            </a:r>
            <a:endParaRPr/>
          </a:p>
        </p:txBody>
      </p:sp>
      <p:sp>
        <p:nvSpPr>
          <p:cNvPr id="2155" name="Google Shape;2155;p72"/>
          <p:cNvSpPr txBox="1">
            <a:spLocks noGrp="1"/>
          </p:cNvSpPr>
          <p:nvPr>
            <p:ph type="subTitle" idx="5"/>
          </p:nvPr>
        </p:nvSpPr>
        <p:spPr>
          <a:xfrm>
            <a:off x="5703900" y="3234171"/>
            <a:ext cx="2506200" cy="11343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chemeClr val="dk2"/>
              </a:buClr>
              <a:buSzPts val="1100"/>
              <a:buFont typeface="Arial"/>
              <a:buNone/>
            </a:pPr>
            <a:r>
              <a:rPr lang="en"/>
              <a:t>Saturn is a gas giant and the only planet with rings. It’s composed of hydrogen and helium</a:t>
            </a:r>
            <a:endParaRPr/>
          </a:p>
        </p:txBody>
      </p:sp>
      <p:grpSp>
        <p:nvGrpSpPr>
          <p:cNvPr id="2156" name="Google Shape;2156;p72"/>
          <p:cNvGrpSpPr/>
          <p:nvPr/>
        </p:nvGrpSpPr>
        <p:grpSpPr>
          <a:xfrm flipH="1">
            <a:off x="720038" y="934475"/>
            <a:ext cx="2315769" cy="176025"/>
            <a:chOff x="4345425" y="2175475"/>
            <a:chExt cx="800750" cy="176025"/>
          </a:xfrm>
        </p:grpSpPr>
        <p:sp>
          <p:nvSpPr>
            <p:cNvPr id="2157" name="Google Shape;2157;p72"/>
            <p:cNvSpPr/>
            <p:nvPr/>
          </p:nvSpPr>
          <p:spPr>
            <a:xfrm>
              <a:off x="4351850" y="2175475"/>
              <a:ext cx="763000" cy="156275"/>
            </a:xfrm>
            <a:custGeom>
              <a:avLst/>
              <a:gdLst/>
              <a:ahLst/>
              <a:cxnLst/>
              <a:rect l="l" t="t" r="r" b="b"/>
              <a:pathLst>
                <a:path w="30520" h="6251" extrusionOk="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00FF00">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 name="Google Shape;2158;p72"/>
            <p:cNvSpPr/>
            <p:nvPr/>
          </p:nvSpPr>
          <p:spPr>
            <a:xfrm>
              <a:off x="4345425" y="2195925"/>
              <a:ext cx="800750" cy="155575"/>
            </a:xfrm>
            <a:custGeom>
              <a:avLst/>
              <a:gdLst/>
              <a:ahLst/>
              <a:cxnLst/>
              <a:rect l="l" t="t" r="r" b="b"/>
              <a:pathLst>
                <a:path w="32030" h="6223" extrusionOk="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00FF00">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59" name="Google Shape;2159;p72"/>
          <p:cNvGrpSpPr/>
          <p:nvPr/>
        </p:nvGrpSpPr>
        <p:grpSpPr>
          <a:xfrm flipH="1">
            <a:off x="769248" y="1396593"/>
            <a:ext cx="2435721" cy="176025"/>
            <a:chOff x="4345425" y="2175475"/>
            <a:chExt cx="800750" cy="176025"/>
          </a:xfrm>
        </p:grpSpPr>
        <p:sp>
          <p:nvSpPr>
            <p:cNvPr id="2160" name="Google Shape;2160;p72"/>
            <p:cNvSpPr/>
            <p:nvPr/>
          </p:nvSpPr>
          <p:spPr>
            <a:xfrm>
              <a:off x="4351850" y="2175475"/>
              <a:ext cx="763000" cy="156275"/>
            </a:xfrm>
            <a:custGeom>
              <a:avLst/>
              <a:gdLst/>
              <a:ahLst/>
              <a:cxnLst/>
              <a:rect l="l" t="t" r="r" b="b"/>
              <a:pathLst>
                <a:path w="30520" h="6251" extrusionOk="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00FF00">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1" name="Google Shape;2161;p72"/>
            <p:cNvSpPr/>
            <p:nvPr/>
          </p:nvSpPr>
          <p:spPr>
            <a:xfrm>
              <a:off x="4345425" y="2195925"/>
              <a:ext cx="800750" cy="155575"/>
            </a:xfrm>
            <a:custGeom>
              <a:avLst/>
              <a:gdLst/>
              <a:ahLst/>
              <a:cxnLst/>
              <a:rect l="l" t="t" r="r" b="b"/>
              <a:pathLst>
                <a:path w="32030" h="6223" extrusionOk="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00FF00">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62" name="Google Shape;2162;p72"/>
          <p:cNvGrpSpPr/>
          <p:nvPr/>
        </p:nvGrpSpPr>
        <p:grpSpPr>
          <a:xfrm flipH="1">
            <a:off x="768857" y="1858723"/>
            <a:ext cx="1450398" cy="176025"/>
            <a:chOff x="4345425" y="2175475"/>
            <a:chExt cx="800750" cy="176025"/>
          </a:xfrm>
        </p:grpSpPr>
        <p:sp>
          <p:nvSpPr>
            <p:cNvPr id="2163" name="Google Shape;2163;p72"/>
            <p:cNvSpPr/>
            <p:nvPr/>
          </p:nvSpPr>
          <p:spPr>
            <a:xfrm>
              <a:off x="4351850" y="2175475"/>
              <a:ext cx="763000" cy="156275"/>
            </a:xfrm>
            <a:custGeom>
              <a:avLst/>
              <a:gdLst/>
              <a:ahLst/>
              <a:cxnLst/>
              <a:rect l="l" t="t" r="r" b="b"/>
              <a:pathLst>
                <a:path w="30520" h="6251" extrusionOk="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00FF00">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 name="Google Shape;2164;p72"/>
            <p:cNvSpPr/>
            <p:nvPr/>
          </p:nvSpPr>
          <p:spPr>
            <a:xfrm>
              <a:off x="4345425" y="2195925"/>
              <a:ext cx="800750" cy="155575"/>
            </a:xfrm>
            <a:custGeom>
              <a:avLst/>
              <a:gdLst/>
              <a:ahLst/>
              <a:cxnLst/>
              <a:rect l="l" t="t" r="r" b="b"/>
              <a:pathLst>
                <a:path w="32030" h="6223" extrusionOk="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00FF00">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165" name="Google Shape;2165;p72"/>
          <p:cNvSpPr/>
          <p:nvPr/>
        </p:nvSpPr>
        <p:spPr>
          <a:xfrm rot="1531509">
            <a:off x="3015625" y="2368362"/>
            <a:ext cx="740151" cy="406785"/>
          </a:xfrm>
          <a:custGeom>
            <a:avLst/>
            <a:gdLst/>
            <a:ahLst/>
            <a:cxnLst/>
            <a:rect l="l" t="t" r="r" b="b"/>
            <a:pathLst>
              <a:path w="17773" h="9768" extrusionOk="0">
                <a:moveTo>
                  <a:pt x="3304" y="1"/>
                </a:moveTo>
                <a:cubicBezTo>
                  <a:pt x="3172" y="1"/>
                  <a:pt x="3045" y="62"/>
                  <a:pt x="2971" y="211"/>
                </a:cubicBezTo>
                <a:cubicBezTo>
                  <a:pt x="2857" y="439"/>
                  <a:pt x="2743" y="690"/>
                  <a:pt x="2629" y="918"/>
                </a:cubicBezTo>
                <a:cubicBezTo>
                  <a:pt x="2629" y="941"/>
                  <a:pt x="2606" y="964"/>
                  <a:pt x="2583" y="1009"/>
                </a:cubicBezTo>
                <a:cubicBezTo>
                  <a:pt x="2058" y="2105"/>
                  <a:pt x="1510" y="3201"/>
                  <a:pt x="985" y="4296"/>
                </a:cubicBezTo>
                <a:cubicBezTo>
                  <a:pt x="985" y="4319"/>
                  <a:pt x="985" y="4319"/>
                  <a:pt x="985" y="4319"/>
                </a:cubicBezTo>
                <a:cubicBezTo>
                  <a:pt x="825" y="4593"/>
                  <a:pt x="643" y="4844"/>
                  <a:pt x="483" y="5118"/>
                </a:cubicBezTo>
                <a:cubicBezTo>
                  <a:pt x="369" y="5209"/>
                  <a:pt x="255" y="5323"/>
                  <a:pt x="141" y="5438"/>
                </a:cubicBezTo>
                <a:cubicBezTo>
                  <a:pt x="49" y="5529"/>
                  <a:pt x="49" y="5643"/>
                  <a:pt x="95" y="5711"/>
                </a:cubicBezTo>
                <a:cubicBezTo>
                  <a:pt x="0" y="5996"/>
                  <a:pt x="173" y="6327"/>
                  <a:pt x="469" y="6327"/>
                </a:cubicBezTo>
                <a:cubicBezTo>
                  <a:pt x="530" y="6327"/>
                  <a:pt x="596" y="6313"/>
                  <a:pt x="666" y="6282"/>
                </a:cubicBezTo>
                <a:cubicBezTo>
                  <a:pt x="711" y="6259"/>
                  <a:pt x="757" y="6236"/>
                  <a:pt x="803" y="6214"/>
                </a:cubicBezTo>
                <a:lnTo>
                  <a:pt x="917" y="6214"/>
                </a:lnTo>
                <a:cubicBezTo>
                  <a:pt x="962" y="6282"/>
                  <a:pt x="1031" y="6328"/>
                  <a:pt x="1122" y="6328"/>
                </a:cubicBezTo>
                <a:lnTo>
                  <a:pt x="3336" y="6830"/>
                </a:lnTo>
                <a:lnTo>
                  <a:pt x="3519" y="6830"/>
                </a:lnTo>
                <a:cubicBezTo>
                  <a:pt x="3633" y="6853"/>
                  <a:pt x="3770" y="6898"/>
                  <a:pt x="3907" y="6944"/>
                </a:cubicBezTo>
                <a:cubicBezTo>
                  <a:pt x="3951" y="6957"/>
                  <a:pt x="3993" y="6962"/>
                  <a:pt x="4033" y="6962"/>
                </a:cubicBezTo>
                <a:cubicBezTo>
                  <a:pt x="4427" y="6962"/>
                  <a:pt x="4601" y="6396"/>
                  <a:pt x="4249" y="6168"/>
                </a:cubicBezTo>
                <a:cubicBezTo>
                  <a:pt x="4500" y="6145"/>
                  <a:pt x="4592" y="5757"/>
                  <a:pt x="4318" y="5666"/>
                </a:cubicBezTo>
                <a:cubicBezTo>
                  <a:pt x="3861" y="5529"/>
                  <a:pt x="3405" y="5438"/>
                  <a:pt x="2971" y="5346"/>
                </a:cubicBezTo>
                <a:cubicBezTo>
                  <a:pt x="4744" y="4737"/>
                  <a:pt x="6686" y="4321"/>
                  <a:pt x="8540" y="4321"/>
                </a:cubicBezTo>
                <a:cubicBezTo>
                  <a:pt x="9811" y="4321"/>
                  <a:pt x="11041" y="4517"/>
                  <a:pt x="12147" y="4981"/>
                </a:cubicBezTo>
                <a:cubicBezTo>
                  <a:pt x="13311" y="5780"/>
                  <a:pt x="14292" y="6830"/>
                  <a:pt x="15228" y="7971"/>
                </a:cubicBezTo>
                <a:cubicBezTo>
                  <a:pt x="14886" y="7925"/>
                  <a:pt x="14543" y="7857"/>
                  <a:pt x="14201" y="7789"/>
                </a:cubicBezTo>
                <a:cubicBezTo>
                  <a:pt x="13767" y="7674"/>
                  <a:pt x="13356" y="7560"/>
                  <a:pt x="12923" y="7446"/>
                </a:cubicBezTo>
                <a:cubicBezTo>
                  <a:pt x="12881" y="7434"/>
                  <a:pt x="12839" y="7428"/>
                  <a:pt x="12799" y="7428"/>
                </a:cubicBezTo>
                <a:cubicBezTo>
                  <a:pt x="12406" y="7428"/>
                  <a:pt x="12143" y="7994"/>
                  <a:pt x="12558" y="8222"/>
                </a:cubicBezTo>
                <a:cubicBezTo>
                  <a:pt x="13790" y="8930"/>
                  <a:pt x="15046" y="9432"/>
                  <a:pt x="16438" y="9751"/>
                </a:cubicBezTo>
                <a:cubicBezTo>
                  <a:pt x="16480" y="9762"/>
                  <a:pt x="16522" y="9767"/>
                  <a:pt x="16563" y="9767"/>
                </a:cubicBezTo>
                <a:cubicBezTo>
                  <a:pt x="16785" y="9767"/>
                  <a:pt x="16970" y="9614"/>
                  <a:pt x="17009" y="9363"/>
                </a:cubicBezTo>
                <a:cubicBezTo>
                  <a:pt x="17009" y="9227"/>
                  <a:pt x="17031" y="9090"/>
                  <a:pt x="17054" y="8953"/>
                </a:cubicBezTo>
                <a:cubicBezTo>
                  <a:pt x="17123" y="8907"/>
                  <a:pt x="17191" y="8838"/>
                  <a:pt x="17237" y="8770"/>
                </a:cubicBezTo>
                <a:cubicBezTo>
                  <a:pt x="17351" y="8724"/>
                  <a:pt x="17465" y="8587"/>
                  <a:pt x="17488" y="8405"/>
                </a:cubicBezTo>
                <a:cubicBezTo>
                  <a:pt x="17556" y="7903"/>
                  <a:pt x="17533" y="7469"/>
                  <a:pt x="17442" y="7035"/>
                </a:cubicBezTo>
                <a:cubicBezTo>
                  <a:pt x="17442" y="6077"/>
                  <a:pt x="17533" y="5141"/>
                  <a:pt x="17716" y="4205"/>
                </a:cubicBezTo>
                <a:cubicBezTo>
                  <a:pt x="17773" y="3866"/>
                  <a:pt x="17480" y="3632"/>
                  <a:pt x="17227" y="3632"/>
                </a:cubicBezTo>
                <a:cubicBezTo>
                  <a:pt x="17071" y="3632"/>
                  <a:pt x="16929" y="3722"/>
                  <a:pt x="16894" y="3931"/>
                </a:cubicBezTo>
                <a:cubicBezTo>
                  <a:pt x="16780" y="4502"/>
                  <a:pt x="16689" y="5095"/>
                  <a:pt x="16598" y="5666"/>
                </a:cubicBezTo>
                <a:cubicBezTo>
                  <a:pt x="16324" y="5711"/>
                  <a:pt x="16073" y="5963"/>
                  <a:pt x="16232" y="6282"/>
                </a:cubicBezTo>
                <a:cubicBezTo>
                  <a:pt x="16324" y="6442"/>
                  <a:pt x="16392" y="6579"/>
                  <a:pt x="16438" y="6716"/>
                </a:cubicBezTo>
                <a:cubicBezTo>
                  <a:pt x="16415" y="6853"/>
                  <a:pt x="16415" y="6990"/>
                  <a:pt x="16392" y="7127"/>
                </a:cubicBezTo>
                <a:cubicBezTo>
                  <a:pt x="15160" y="5506"/>
                  <a:pt x="13585" y="4410"/>
                  <a:pt x="11827" y="3794"/>
                </a:cubicBezTo>
                <a:cubicBezTo>
                  <a:pt x="10960" y="3292"/>
                  <a:pt x="9978" y="2927"/>
                  <a:pt x="8883" y="2721"/>
                </a:cubicBezTo>
                <a:cubicBezTo>
                  <a:pt x="8296" y="2610"/>
                  <a:pt x="7705" y="2556"/>
                  <a:pt x="7117" y="2556"/>
                </a:cubicBezTo>
                <a:cubicBezTo>
                  <a:pt x="5416" y="2556"/>
                  <a:pt x="3739" y="3009"/>
                  <a:pt x="2263" y="3840"/>
                </a:cubicBezTo>
                <a:cubicBezTo>
                  <a:pt x="2377" y="3634"/>
                  <a:pt x="2492" y="3429"/>
                  <a:pt x="2583" y="3201"/>
                </a:cubicBezTo>
                <a:cubicBezTo>
                  <a:pt x="2857" y="2813"/>
                  <a:pt x="3062" y="2356"/>
                  <a:pt x="3222" y="1900"/>
                </a:cubicBezTo>
                <a:cubicBezTo>
                  <a:pt x="3405" y="1466"/>
                  <a:pt x="3587" y="1032"/>
                  <a:pt x="3770" y="576"/>
                </a:cubicBezTo>
                <a:cubicBezTo>
                  <a:pt x="3878" y="267"/>
                  <a:pt x="3580" y="1"/>
                  <a:pt x="330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166" name="Google Shape;2166;p72"/>
          <p:cNvGrpSpPr/>
          <p:nvPr/>
        </p:nvGrpSpPr>
        <p:grpSpPr>
          <a:xfrm rot="2061578">
            <a:off x="7778245" y="309324"/>
            <a:ext cx="843208" cy="402216"/>
            <a:chOff x="-583650" y="3109250"/>
            <a:chExt cx="570275" cy="272025"/>
          </a:xfrm>
        </p:grpSpPr>
        <p:sp>
          <p:nvSpPr>
            <p:cNvPr id="2167" name="Google Shape;2167;p72"/>
            <p:cNvSpPr/>
            <p:nvPr/>
          </p:nvSpPr>
          <p:spPr>
            <a:xfrm>
              <a:off x="-583650" y="3186975"/>
              <a:ext cx="570275" cy="194300"/>
            </a:xfrm>
            <a:custGeom>
              <a:avLst/>
              <a:gdLst/>
              <a:ahLst/>
              <a:cxnLst/>
              <a:rect l="l" t="t" r="r" b="b"/>
              <a:pathLst>
                <a:path w="22811" h="7772" extrusionOk="0">
                  <a:moveTo>
                    <a:pt x="22543" y="6377"/>
                  </a:moveTo>
                  <a:lnTo>
                    <a:pt x="22543" y="6377"/>
                  </a:lnTo>
                  <a:cubicBezTo>
                    <a:pt x="22536" y="6381"/>
                    <a:pt x="22532" y="6384"/>
                    <a:pt x="22525" y="6384"/>
                  </a:cubicBezTo>
                  <a:cubicBezTo>
                    <a:pt x="22190" y="6488"/>
                    <a:pt x="21851" y="6580"/>
                    <a:pt x="21513" y="6669"/>
                  </a:cubicBezTo>
                  <a:cubicBezTo>
                    <a:pt x="21762" y="6905"/>
                    <a:pt x="22083" y="7030"/>
                    <a:pt x="22322" y="7030"/>
                  </a:cubicBezTo>
                  <a:cubicBezTo>
                    <a:pt x="22632" y="7030"/>
                    <a:pt x="22810" y="6822"/>
                    <a:pt x="22543" y="6377"/>
                  </a:cubicBezTo>
                  <a:close/>
                  <a:moveTo>
                    <a:pt x="12021" y="1"/>
                  </a:moveTo>
                  <a:cubicBezTo>
                    <a:pt x="9332" y="1"/>
                    <a:pt x="6501" y="875"/>
                    <a:pt x="4639" y="2230"/>
                  </a:cubicBezTo>
                  <a:cubicBezTo>
                    <a:pt x="4539" y="2301"/>
                    <a:pt x="4393" y="2333"/>
                    <a:pt x="4222" y="2333"/>
                  </a:cubicBezTo>
                  <a:cubicBezTo>
                    <a:pt x="3909" y="2333"/>
                    <a:pt x="3520" y="2226"/>
                    <a:pt x="3221" y="2087"/>
                  </a:cubicBezTo>
                  <a:cubicBezTo>
                    <a:pt x="1672" y="3100"/>
                    <a:pt x="860" y="4609"/>
                    <a:pt x="175" y="6448"/>
                  </a:cubicBezTo>
                  <a:cubicBezTo>
                    <a:pt x="0" y="6923"/>
                    <a:pt x="924" y="7771"/>
                    <a:pt x="1455" y="7771"/>
                  </a:cubicBezTo>
                  <a:cubicBezTo>
                    <a:pt x="1605" y="7771"/>
                    <a:pt x="1719" y="7707"/>
                    <a:pt x="1776" y="7553"/>
                  </a:cubicBezTo>
                  <a:cubicBezTo>
                    <a:pt x="2507" y="5593"/>
                    <a:pt x="3345" y="4002"/>
                    <a:pt x="5328" y="3100"/>
                  </a:cubicBezTo>
                  <a:cubicBezTo>
                    <a:pt x="6989" y="2348"/>
                    <a:pt x="8897" y="1905"/>
                    <a:pt x="10687" y="1599"/>
                  </a:cubicBezTo>
                  <a:cubicBezTo>
                    <a:pt x="11486" y="1463"/>
                    <a:pt x="12313" y="1374"/>
                    <a:pt x="13137" y="1374"/>
                  </a:cubicBezTo>
                  <a:cubicBezTo>
                    <a:pt x="14481" y="1374"/>
                    <a:pt x="15814" y="1610"/>
                    <a:pt x="17012" y="2255"/>
                  </a:cubicBezTo>
                  <a:cubicBezTo>
                    <a:pt x="17700" y="2626"/>
                    <a:pt x="18321" y="3100"/>
                    <a:pt x="18888" y="3638"/>
                  </a:cubicBezTo>
                  <a:cubicBezTo>
                    <a:pt x="17733" y="1042"/>
                    <a:pt x="14962" y="1"/>
                    <a:pt x="12021" y="1"/>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 name="Google Shape;2168;p72"/>
            <p:cNvSpPr/>
            <p:nvPr/>
          </p:nvSpPr>
          <p:spPr>
            <a:xfrm>
              <a:off x="-198800" y="3109250"/>
              <a:ext cx="181150" cy="265500"/>
            </a:xfrm>
            <a:custGeom>
              <a:avLst/>
              <a:gdLst/>
              <a:ahLst/>
              <a:cxnLst/>
              <a:rect l="l" t="t" r="r" b="b"/>
              <a:pathLst>
                <a:path w="7246" h="10620" extrusionOk="0">
                  <a:moveTo>
                    <a:pt x="3302" y="1"/>
                  </a:moveTo>
                  <a:cubicBezTo>
                    <a:pt x="3137" y="1"/>
                    <a:pt x="3098" y="190"/>
                    <a:pt x="3359" y="697"/>
                  </a:cubicBezTo>
                  <a:cubicBezTo>
                    <a:pt x="3552" y="1067"/>
                    <a:pt x="3733" y="1441"/>
                    <a:pt x="3908" y="1816"/>
                  </a:cubicBezTo>
                  <a:cubicBezTo>
                    <a:pt x="4129" y="1694"/>
                    <a:pt x="4375" y="1588"/>
                    <a:pt x="4585" y="1523"/>
                  </a:cubicBezTo>
                  <a:cubicBezTo>
                    <a:pt x="4467" y="1285"/>
                    <a:pt x="4347" y="1042"/>
                    <a:pt x="4225" y="804"/>
                  </a:cubicBezTo>
                  <a:cubicBezTo>
                    <a:pt x="4008" y="383"/>
                    <a:pt x="3530" y="1"/>
                    <a:pt x="3302" y="1"/>
                  </a:cubicBezTo>
                  <a:close/>
                  <a:moveTo>
                    <a:pt x="6906" y="7874"/>
                  </a:moveTo>
                  <a:cubicBezTo>
                    <a:pt x="6860" y="8145"/>
                    <a:pt x="6743" y="8406"/>
                    <a:pt x="6504" y="8648"/>
                  </a:cubicBezTo>
                  <a:cubicBezTo>
                    <a:pt x="6675" y="8858"/>
                    <a:pt x="6842" y="9069"/>
                    <a:pt x="7006" y="9283"/>
                  </a:cubicBezTo>
                  <a:cubicBezTo>
                    <a:pt x="7064" y="9357"/>
                    <a:pt x="7110" y="9421"/>
                    <a:pt x="7149" y="9486"/>
                  </a:cubicBezTo>
                  <a:cubicBezTo>
                    <a:pt x="7245" y="9429"/>
                    <a:pt x="7214" y="9169"/>
                    <a:pt x="7199" y="9112"/>
                  </a:cubicBezTo>
                  <a:cubicBezTo>
                    <a:pt x="7110" y="8698"/>
                    <a:pt x="7010" y="8284"/>
                    <a:pt x="6906" y="7874"/>
                  </a:cubicBezTo>
                  <a:close/>
                  <a:moveTo>
                    <a:pt x="3979" y="8327"/>
                  </a:moveTo>
                  <a:cubicBezTo>
                    <a:pt x="2742" y="8595"/>
                    <a:pt x="1490" y="8773"/>
                    <a:pt x="217" y="8862"/>
                  </a:cubicBezTo>
                  <a:cubicBezTo>
                    <a:pt x="0" y="8876"/>
                    <a:pt x="14" y="9194"/>
                    <a:pt x="142" y="9550"/>
                  </a:cubicBezTo>
                  <a:cubicBezTo>
                    <a:pt x="324" y="9490"/>
                    <a:pt x="509" y="9447"/>
                    <a:pt x="677" y="9433"/>
                  </a:cubicBezTo>
                  <a:cubicBezTo>
                    <a:pt x="1761" y="9336"/>
                    <a:pt x="2834" y="9194"/>
                    <a:pt x="3904" y="8983"/>
                  </a:cubicBezTo>
                  <a:cubicBezTo>
                    <a:pt x="4044" y="8958"/>
                    <a:pt x="4724" y="8904"/>
                    <a:pt x="5042" y="8798"/>
                  </a:cubicBezTo>
                  <a:cubicBezTo>
                    <a:pt x="4603" y="8748"/>
                    <a:pt x="4129" y="8570"/>
                    <a:pt x="3979" y="8327"/>
                  </a:cubicBezTo>
                  <a:close/>
                  <a:moveTo>
                    <a:pt x="5665" y="9222"/>
                  </a:moveTo>
                  <a:cubicBezTo>
                    <a:pt x="5017" y="9533"/>
                    <a:pt x="4261" y="9678"/>
                    <a:pt x="3605" y="9824"/>
                  </a:cubicBezTo>
                  <a:cubicBezTo>
                    <a:pt x="2606" y="10046"/>
                    <a:pt x="1600" y="10213"/>
                    <a:pt x="588" y="10334"/>
                  </a:cubicBezTo>
                  <a:cubicBezTo>
                    <a:pt x="731" y="10506"/>
                    <a:pt x="884" y="10619"/>
                    <a:pt x="1023" y="10619"/>
                  </a:cubicBezTo>
                  <a:cubicBezTo>
                    <a:pt x="1027" y="10619"/>
                    <a:pt x="1034" y="10619"/>
                    <a:pt x="1037" y="10616"/>
                  </a:cubicBezTo>
                  <a:cubicBezTo>
                    <a:pt x="2767" y="10495"/>
                    <a:pt x="4454" y="10217"/>
                    <a:pt x="6119" y="9778"/>
                  </a:cubicBezTo>
                  <a:cubicBezTo>
                    <a:pt x="6068" y="9732"/>
                    <a:pt x="6022" y="9682"/>
                    <a:pt x="5979" y="9625"/>
                  </a:cubicBezTo>
                  <a:cubicBezTo>
                    <a:pt x="5876" y="9493"/>
                    <a:pt x="5769" y="9357"/>
                    <a:pt x="5665" y="9222"/>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 name="Google Shape;2169;p72"/>
            <p:cNvSpPr/>
            <p:nvPr/>
          </p:nvSpPr>
          <p:spPr>
            <a:xfrm>
              <a:off x="-227425" y="3145900"/>
              <a:ext cx="203250" cy="225300"/>
            </a:xfrm>
            <a:custGeom>
              <a:avLst/>
              <a:gdLst/>
              <a:ahLst/>
              <a:cxnLst/>
              <a:rect l="l" t="t" r="r" b="b"/>
              <a:pathLst>
                <a:path w="8130" h="9012" extrusionOk="0">
                  <a:moveTo>
                    <a:pt x="5053" y="350"/>
                  </a:moveTo>
                  <a:cubicBezTo>
                    <a:pt x="4689" y="557"/>
                    <a:pt x="4397" y="814"/>
                    <a:pt x="4472" y="992"/>
                  </a:cubicBezTo>
                  <a:cubicBezTo>
                    <a:pt x="4850" y="1897"/>
                    <a:pt x="5199" y="2825"/>
                    <a:pt x="5502" y="3762"/>
                  </a:cubicBezTo>
                  <a:cubicBezTo>
                    <a:pt x="6101" y="4443"/>
                    <a:pt x="6568" y="5264"/>
                    <a:pt x="6846" y="6237"/>
                  </a:cubicBezTo>
                  <a:cubicBezTo>
                    <a:pt x="6889" y="6287"/>
                    <a:pt x="6935" y="6341"/>
                    <a:pt x="6978" y="6390"/>
                  </a:cubicBezTo>
                  <a:cubicBezTo>
                    <a:pt x="7024" y="6376"/>
                    <a:pt x="7067" y="6362"/>
                    <a:pt x="7110" y="6351"/>
                  </a:cubicBezTo>
                  <a:cubicBezTo>
                    <a:pt x="6632" y="4276"/>
                    <a:pt x="5951" y="2276"/>
                    <a:pt x="5053" y="350"/>
                  </a:cubicBezTo>
                  <a:close/>
                  <a:moveTo>
                    <a:pt x="6069" y="1"/>
                  </a:moveTo>
                  <a:cubicBezTo>
                    <a:pt x="5976" y="1"/>
                    <a:pt x="5859" y="22"/>
                    <a:pt x="5730" y="57"/>
                  </a:cubicBezTo>
                  <a:cubicBezTo>
                    <a:pt x="6718" y="2093"/>
                    <a:pt x="7488" y="4219"/>
                    <a:pt x="8051" y="6408"/>
                  </a:cubicBezTo>
                  <a:cubicBezTo>
                    <a:pt x="8130" y="5909"/>
                    <a:pt x="7966" y="5371"/>
                    <a:pt x="7830" y="4810"/>
                  </a:cubicBezTo>
                  <a:cubicBezTo>
                    <a:pt x="7431" y="3192"/>
                    <a:pt x="6893" y="1619"/>
                    <a:pt x="6251" y="79"/>
                  </a:cubicBezTo>
                  <a:cubicBezTo>
                    <a:pt x="6229" y="22"/>
                    <a:pt x="6162" y="1"/>
                    <a:pt x="6069" y="1"/>
                  </a:cubicBezTo>
                  <a:close/>
                  <a:moveTo>
                    <a:pt x="1287" y="8084"/>
                  </a:moveTo>
                  <a:cubicBezTo>
                    <a:pt x="1012" y="8180"/>
                    <a:pt x="745" y="8323"/>
                    <a:pt x="556" y="8501"/>
                  </a:cubicBezTo>
                  <a:cubicBezTo>
                    <a:pt x="467" y="8584"/>
                    <a:pt x="0" y="9011"/>
                    <a:pt x="364" y="9011"/>
                  </a:cubicBezTo>
                  <a:cubicBezTo>
                    <a:pt x="378" y="9011"/>
                    <a:pt x="396" y="9011"/>
                    <a:pt x="413" y="9008"/>
                  </a:cubicBezTo>
                  <a:cubicBezTo>
                    <a:pt x="856" y="8969"/>
                    <a:pt x="1295" y="8922"/>
                    <a:pt x="1733" y="8868"/>
                  </a:cubicBezTo>
                  <a:cubicBezTo>
                    <a:pt x="1555" y="8658"/>
                    <a:pt x="1387" y="8358"/>
                    <a:pt x="1287" y="8084"/>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 name="Google Shape;2170;p72"/>
            <p:cNvSpPr/>
            <p:nvPr/>
          </p:nvSpPr>
          <p:spPr>
            <a:xfrm>
              <a:off x="-56275" y="3301800"/>
              <a:ext cx="3325" cy="4475"/>
            </a:xfrm>
            <a:custGeom>
              <a:avLst/>
              <a:gdLst/>
              <a:ahLst/>
              <a:cxnLst/>
              <a:rect l="l" t="t" r="r" b="b"/>
              <a:pathLst>
                <a:path w="133" h="179" extrusionOk="0">
                  <a:moveTo>
                    <a:pt x="0" y="1"/>
                  </a:moveTo>
                  <a:lnTo>
                    <a:pt x="0" y="1"/>
                  </a:lnTo>
                  <a:cubicBezTo>
                    <a:pt x="18" y="62"/>
                    <a:pt x="33" y="119"/>
                    <a:pt x="47" y="179"/>
                  </a:cubicBezTo>
                  <a:cubicBezTo>
                    <a:pt x="76" y="169"/>
                    <a:pt x="104" y="162"/>
                    <a:pt x="132" y="154"/>
                  </a:cubicBezTo>
                  <a:cubicBezTo>
                    <a:pt x="89" y="105"/>
                    <a:pt x="43" y="51"/>
                    <a:pt x="0" y="1"/>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1" name="Google Shape;2171;p72"/>
            <p:cNvSpPr/>
            <p:nvPr/>
          </p:nvSpPr>
          <p:spPr>
            <a:xfrm>
              <a:off x="-195250" y="3147325"/>
              <a:ext cx="169125" cy="220300"/>
            </a:xfrm>
            <a:custGeom>
              <a:avLst/>
              <a:gdLst/>
              <a:ahLst/>
              <a:cxnLst/>
              <a:rect l="l" t="t" r="r" b="b"/>
              <a:pathLst>
                <a:path w="6765" h="8812" extrusionOk="0">
                  <a:moveTo>
                    <a:pt x="4443" y="0"/>
                  </a:moveTo>
                  <a:cubicBezTo>
                    <a:pt x="4233" y="65"/>
                    <a:pt x="3987" y="171"/>
                    <a:pt x="3766" y="293"/>
                  </a:cubicBezTo>
                  <a:cubicBezTo>
                    <a:pt x="4664" y="2219"/>
                    <a:pt x="5345" y="4219"/>
                    <a:pt x="5823" y="6294"/>
                  </a:cubicBezTo>
                  <a:cubicBezTo>
                    <a:pt x="5780" y="6305"/>
                    <a:pt x="5737" y="6319"/>
                    <a:pt x="5691" y="6333"/>
                  </a:cubicBezTo>
                  <a:cubicBezTo>
                    <a:pt x="5920" y="6590"/>
                    <a:pt x="6140" y="6858"/>
                    <a:pt x="6362" y="7125"/>
                  </a:cubicBezTo>
                  <a:cubicBezTo>
                    <a:pt x="6601" y="6883"/>
                    <a:pt x="6718" y="6622"/>
                    <a:pt x="6764" y="6351"/>
                  </a:cubicBezTo>
                  <a:cubicBezTo>
                    <a:pt x="6201" y="4162"/>
                    <a:pt x="5431" y="2036"/>
                    <a:pt x="4443" y="0"/>
                  </a:cubicBezTo>
                  <a:close/>
                  <a:moveTo>
                    <a:pt x="4900" y="7275"/>
                  </a:moveTo>
                  <a:cubicBezTo>
                    <a:pt x="4582" y="7381"/>
                    <a:pt x="3902" y="7435"/>
                    <a:pt x="3762" y="7460"/>
                  </a:cubicBezTo>
                  <a:cubicBezTo>
                    <a:pt x="2692" y="7671"/>
                    <a:pt x="1619" y="7813"/>
                    <a:pt x="535" y="7910"/>
                  </a:cubicBezTo>
                  <a:cubicBezTo>
                    <a:pt x="367" y="7924"/>
                    <a:pt x="182" y="7967"/>
                    <a:pt x="0" y="8027"/>
                  </a:cubicBezTo>
                  <a:cubicBezTo>
                    <a:pt x="100" y="8301"/>
                    <a:pt x="268" y="8601"/>
                    <a:pt x="446" y="8811"/>
                  </a:cubicBezTo>
                  <a:cubicBezTo>
                    <a:pt x="1458" y="8690"/>
                    <a:pt x="2464" y="8523"/>
                    <a:pt x="3463" y="8301"/>
                  </a:cubicBezTo>
                  <a:cubicBezTo>
                    <a:pt x="4119" y="8155"/>
                    <a:pt x="4875" y="8010"/>
                    <a:pt x="5523" y="7699"/>
                  </a:cubicBezTo>
                  <a:cubicBezTo>
                    <a:pt x="5416" y="7564"/>
                    <a:pt x="5306" y="7424"/>
                    <a:pt x="5196" y="7286"/>
                  </a:cubicBezTo>
                  <a:lnTo>
                    <a:pt x="5128" y="7286"/>
                  </a:lnTo>
                  <a:cubicBezTo>
                    <a:pt x="5053" y="7286"/>
                    <a:pt x="4978" y="7282"/>
                    <a:pt x="4900" y="7275"/>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 name="Google Shape;2172;p72"/>
            <p:cNvSpPr/>
            <p:nvPr/>
          </p:nvSpPr>
          <p:spPr>
            <a:xfrm>
              <a:off x="-65375" y="3305650"/>
              <a:ext cx="29200" cy="34150"/>
            </a:xfrm>
            <a:custGeom>
              <a:avLst/>
              <a:gdLst/>
              <a:ahLst/>
              <a:cxnLst/>
              <a:rect l="l" t="t" r="r" b="b"/>
              <a:pathLst>
                <a:path w="1168" h="1366" extrusionOk="0">
                  <a:moveTo>
                    <a:pt x="496" y="0"/>
                  </a:moveTo>
                  <a:cubicBezTo>
                    <a:pt x="468" y="8"/>
                    <a:pt x="440" y="15"/>
                    <a:pt x="411" y="25"/>
                  </a:cubicBezTo>
                  <a:cubicBezTo>
                    <a:pt x="457" y="204"/>
                    <a:pt x="500" y="389"/>
                    <a:pt x="532" y="578"/>
                  </a:cubicBezTo>
                  <a:cubicBezTo>
                    <a:pt x="578" y="828"/>
                    <a:pt x="333" y="938"/>
                    <a:pt x="1" y="953"/>
                  </a:cubicBezTo>
                  <a:cubicBezTo>
                    <a:pt x="111" y="1091"/>
                    <a:pt x="221" y="1231"/>
                    <a:pt x="328" y="1366"/>
                  </a:cubicBezTo>
                  <a:cubicBezTo>
                    <a:pt x="624" y="1227"/>
                    <a:pt x="899" y="1052"/>
                    <a:pt x="1131" y="828"/>
                  </a:cubicBezTo>
                  <a:cubicBezTo>
                    <a:pt x="1146" y="817"/>
                    <a:pt x="1156" y="806"/>
                    <a:pt x="1167" y="792"/>
                  </a:cubicBezTo>
                  <a:cubicBezTo>
                    <a:pt x="945" y="525"/>
                    <a:pt x="725" y="257"/>
                    <a:pt x="496" y="0"/>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 name="Google Shape;2173;p72"/>
            <p:cNvSpPr/>
            <p:nvPr/>
          </p:nvSpPr>
          <p:spPr>
            <a:xfrm>
              <a:off x="-517950" y="3165500"/>
              <a:ext cx="439050" cy="151925"/>
            </a:xfrm>
            <a:custGeom>
              <a:avLst/>
              <a:gdLst/>
              <a:ahLst/>
              <a:cxnLst/>
              <a:rect l="l" t="t" r="r" b="b"/>
              <a:pathLst>
                <a:path w="17562" h="6077" extrusionOk="0">
                  <a:moveTo>
                    <a:pt x="8412" y="1"/>
                  </a:moveTo>
                  <a:cubicBezTo>
                    <a:pt x="5492" y="1"/>
                    <a:pt x="2599" y="667"/>
                    <a:pt x="186" y="2422"/>
                  </a:cubicBezTo>
                  <a:cubicBezTo>
                    <a:pt x="0" y="2561"/>
                    <a:pt x="232" y="2775"/>
                    <a:pt x="593" y="2946"/>
                  </a:cubicBezTo>
                  <a:cubicBezTo>
                    <a:pt x="909" y="2732"/>
                    <a:pt x="1263" y="2543"/>
                    <a:pt x="1651" y="2379"/>
                  </a:cubicBezTo>
                  <a:cubicBezTo>
                    <a:pt x="3759" y="1474"/>
                    <a:pt x="6223" y="932"/>
                    <a:pt x="8497" y="750"/>
                  </a:cubicBezTo>
                  <a:cubicBezTo>
                    <a:pt x="8808" y="725"/>
                    <a:pt x="9108" y="714"/>
                    <a:pt x="9403" y="714"/>
                  </a:cubicBezTo>
                  <a:cubicBezTo>
                    <a:pt x="12752" y="714"/>
                    <a:pt x="15340" y="2265"/>
                    <a:pt x="17562" y="4494"/>
                  </a:cubicBezTo>
                  <a:cubicBezTo>
                    <a:pt x="17430" y="3984"/>
                    <a:pt x="17284" y="3478"/>
                    <a:pt x="17123" y="2978"/>
                  </a:cubicBezTo>
                  <a:cubicBezTo>
                    <a:pt x="15668" y="1327"/>
                    <a:pt x="13418" y="471"/>
                    <a:pt x="11065" y="172"/>
                  </a:cubicBezTo>
                  <a:cubicBezTo>
                    <a:pt x="10188" y="62"/>
                    <a:pt x="9300" y="1"/>
                    <a:pt x="8412" y="1"/>
                  </a:cubicBezTo>
                  <a:close/>
                  <a:moveTo>
                    <a:pt x="16260" y="4497"/>
                  </a:moveTo>
                  <a:lnTo>
                    <a:pt x="16260" y="4497"/>
                  </a:lnTo>
                  <a:cubicBezTo>
                    <a:pt x="16460" y="4939"/>
                    <a:pt x="16609" y="5432"/>
                    <a:pt x="16706" y="5966"/>
                  </a:cubicBezTo>
                  <a:cubicBezTo>
                    <a:pt x="16713" y="6006"/>
                    <a:pt x="16728" y="6042"/>
                    <a:pt x="16745" y="6077"/>
                  </a:cubicBezTo>
                  <a:cubicBezTo>
                    <a:pt x="17016" y="6016"/>
                    <a:pt x="17287" y="5952"/>
                    <a:pt x="17558" y="5888"/>
                  </a:cubicBezTo>
                  <a:cubicBezTo>
                    <a:pt x="17148" y="5400"/>
                    <a:pt x="16720" y="4929"/>
                    <a:pt x="16260" y="4497"/>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 name="Google Shape;2174;p72"/>
            <p:cNvSpPr/>
            <p:nvPr/>
          </p:nvSpPr>
          <p:spPr>
            <a:xfrm>
              <a:off x="-503150" y="3183350"/>
              <a:ext cx="432275" cy="129350"/>
            </a:xfrm>
            <a:custGeom>
              <a:avLst/>
              <a:gdLst/>
              <a:ahLst/>
              <a:cxnLst/>
              <a:rect l="l" t="t" r="r" b="b"/>
              <a:pathLst>
                <a:path w="17291" h="5174" extrusionOk="0">
                  <a:moveTo>
                    <a:pt x="8811" y="0"/>
                  </a:moveTo>
                  <a:cubicBezTo>
                    <a:pt x="8516" y="0"/>
                    <a:pt x="8216" y="11"/>
                    <a:pt x="7905" y="36"/>
                  </a:cubicBezTo>
                  <a:cubicBezTo>
                    <a:pt x="5631" y="218"/>
                    <a:pt x="3167" y="760"/>
                    <a:pt x="1059" y="1665"/>
                  </a:cubicBezTo>
                  <a:cubicBezTo>
                    <a:pt x="671" y="1829"/>
                    <a:pt x="317" y="2018"/>
                    <a:pt x="1" y="2232"/>
                  </a:cubicBezTo>
                  <a:cubicBezTo>
                    <a:pt x="300" y="2371"/>
                    <a:pt x="689" y="2478"/>
                    <a:pt x="1002" y="2478"/>
                  </a:cubicBezTo>
                  <a:cubicBezTo>
                    <a:pt x="1173" y="2478"/>
                    <a:pt x="1319" y="2446"/>
                    <a:pt x="1419" y="2375"/>
                  </a:cubicBezTo>
                  <a:cubicBezTo>
                    <a:pt x="3281" y="1020"/>
                    <a:pt x="6112" y="146"/>
                    <a:pt x="8801" y="146"/>
                  </a:cubicBezTo>
                  <a:cubicBezTo>
                    <a:pt x="11742" y="146"/>
                    <a:pt x="14513" y="1187"/>
                    <a:pt x="15668" y="3783"/>
                  </a:cubicBezTo>
                  <a:cubicBezTo>
                    <a:pt x="16128" y="4215"/>
                    <a:pt x="16556" y="4686"/>
                    <a:pt x="16966" y="5174"/>
                  </a:cubicBezTo>
                  <a:cubicBezTo>
                    <a:pt x="17073" y="5145"/>
                    <a:pt x="17184" y="5117"/>
                    <a:pt x="17291" y="5088"/>
                  </a:cubicBezTo>
                  <a:cubicBezTo>
                    <a:pt x="17251" y="4943"/>
                    <a:pt x="17216" y="4807"/>
                    <a:pt x="17202" y="4739"/>
                  </a:cubicBezTo>
                  <a:cubicBezTo>
                    <a:pt x="17130" y="4418"/>
                    <a:pt x="17055" y="4097"/>
                    <a:pt x="16970" y="3780"/>
                  </a:cubicBezTo>
                  <a:cubicBezTo>
                    <a:pt x="14748" y="1551"/>
                    <a:pt x="12160" y="0"/>
                    <a:pt x="8811" y="0"/>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 name="Google Shape;2175;p72"/>
            <p:cNvSpPr/>
            <p:nvPr/>
          </p:nvSpPr>
          <p:spPr>
            <a:xfrm>
              <a:off x="-99325" y="3312675"/>
              <a:ext cx="30775" cy="16525"/>
            </a:xfrm>
            <a:custGeom>
              <a:avLst/>
              <a:gdLst/>
              <a:ahLst/>
              <a:cxnLst/>
              <a:rect l="l" t="t" r="r" b="b"/>
              <a:pathLst>
                <a:path w="1231" h="661" extrusionOk="0">
                  <a:moveTo>
                    <a:pt x="813" y="1"/>
                  </a:moveTo>
                  <a:cubicBezTo>
                    <a:pt x="542" y="65"/>
                    <a:pt x="271" y="129"/>
                    <a:pt x="0" y="190"/>
                  </a:cubicBezTo>
                  <a:cubicBezTo>
                    <a:pt x="150" y="433"/>
                    <a:pt x="624" y="611"/>
                    <a:pt x="1063" y="661"/>
                  </a:cubicBezTo>
                  <a:cubicBezTo>
                    <a:pt x="1141" y="632"/>
                    <a:pt x="1199" y="600"/>
                    <a:pt x="1216" y="568"/>
                  </a:cubicBezTo>
                  <a:cubicBezTo>
                    <a:pt x="1223" y="554"/>
                    <a:pt x="1227" y="532"/>
                    <a:pt x="1230" y="511"/>
                  </a:cubicBezTo>
                  <a:cubicBezTo>
                    <a:pt x="1092" y="340"/>
                    <a:pt x="952" y="168"/>
                    <a:pt x="813" y="1"/>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 name="Google Shape;2176;p72"/>
            <p:cNvSpPr/>
            <p:nvPr/>
          </p:nvSpPr>
          <p:spPr>
            <a:xfrm>
              <a:off x="-79000" y="3310550"/>
              <a:ext cx="10800" cy="14900"/>
            </a:xfrm>
            <a:custGeom>
              <a:avLst/>
              <a:gdLst/>
              <a:ahLst/>
              <a:cxnLst/>
              <a:rect l="l" t="t" r="r" b="b"/>
              <a:pathLst>
                <a:path w="432" h="596" extrusionOk="0">
                  <a:moveTo>
                    <a:pt x="325" y="0"/>
                  </a:moveTo>
                  <a:cubicBezTo>
                    <a:pt x="218" y="29"/>
                    <a:pt x="107" y="57"/>
                    <a:pt x="0" y="86"/>
                  </a:cubicBezTo>
                  <a:cubicBezTo>
                    <a:pt x="139" y="253"/>
                    <a:pt x="279" y="425"/>
                    <a:pt x="417" y="596"/>
                  </a:cubicBezTo>
                  <a:cubicBezTo>
                    <a:pt x="432" y="464"/>
                    <a:pt x="378" y="218"/>
                    <a:pt x="325" y="0"/>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 name="Google Shape;2177;p72"/>
            <p:cNvSpPr/>
            <p:nvPr/>
          </p:nvSpPr>
          <p:spPr>
            <a:xfrm>
              <a:off x="-89900" y="3239950"/>
              <a:ext cx="33650" cy="61875"/>
            </a:xfrm>
            <a:custGeom>
              <a:avLst/>
              <a:gdLst/>
              <a:ahLst/>
              <a:cxnLst/>
              <a:rect l="l" t="t" r="r" b="b"/>
              <a:pathLst>
                <a:path w="1346" h="2475" extrusionOk="0">
                  <a:moveTo>
                    <a:pt x="1" y="0"/>
                  </a:moveTo>
                  <a:lnTo>
                    <a:pt x="1" y="0"/>
                  </a:lnTo>
                  <a:cubicBezTo>
                    <a:pt x="162" y="500"/>
                    <a:pt x="308" y="1006"/>
                    <a:pt x="440" y="1516"/>
                  </a:cubicBezTo>
                  <a:cubicBezTo>
                    <a:pt x="750" y="1823"/>
                    <a:pt x="1049" y="2144"/>
                    <a:pt x="1345" y="2475"/>
                  </a:cubicBezTo>
                  <a:cubicBezTo>
                    <a:pt x="1067" y="1502"/>
                    <a:pt x="600" y="681"/>
                    <a:pt x="1" y="0"/>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 name="Google Shape;2178;p72"/>
            <p:cNvSpPr/>
            <p:nvPr/>
          </p:nvSpPr>
          <p:spPr>
            <a:xfrm>
              <a:off x="-78925" y="3277825"/>
              <a:ext cx="23825" cy="32750"/>
            </a:xfrm>
            <a:custGeom>
              <a:avLst/>
              <a:gdLst/>
              <a:ahLst/>
              <a:cxnLst/>
              <a:rect l="l" t="t" r="r" b="b"/>
              <a:pathLst>
                <a:path w="953" h="1310" extrusionOk="0">
                  <a:moveTo>
                    <a:pt x="1" y="1"/>
                  </a:moveTo>
                  <a:lnTo>
                    <a:pt x="1" y="1"/>
                  </a:lnTo>
                  <a:cubicBezTo>
                    <a:pt x="86" y="318"/>
                    <a:pt x="161" y="639"/>
                    <a:pt x="233" y="960"/>
                  </a:cubicBezTo>
                  <a:cubicBezTo>
                    <a:pt x="247" y="1028"/>
                    <a:pt x="282" y="1164"/>
                    <a:pt x="322" y="1309"/>
                  </a:cubicBezTo>
                  <a:cubicBezTo>
                    <a:pt x="532" y="1256"/>
                    <a:pt x="742" y="1199"/>
                    <a:pt x="953" y="1138"/>
                  </a:cubicBezTo>
                  <a:cubicBezTo>
                    <a:pt x="939" y="1078"/>
                    <a:pt x="924" y="1021"/>
                    <a:pt x="906" y="960"/>
                  </a:cubicBezTo>
                  <a:cubicBezTo>
                    <a:pt x="610" y="629"/>
                    <a:pt x="311" y="308"/>
                    <a:pt x="1" y="1"/>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9" name="Google Shape;2179;p72"/>
            <p:cNvSpPr/>
            <p:nvPr/>
          </p:nvSpPr>
          <p:spPr>
            <a:xfrm>
              <a:off x="-70900" y="3306250"/>
              <a:ext cx="20000" cy="23225"/>
            </a:xfrm>
            <a:custGeom>
              <a:avLst/>
              <a:gdLst/>
              <a:ahLst/>
              <a:cxnLst/>
              <a:rect l="l" t="t" r="r" b="b"/>
              <a:pathLst>
                <a:path w="800" h="929" extrusionOk="0">
                  <a:moveTo>
                    <a:pt x="632" y="1"/>
                  </a:moveTo>
                  <a:cubicBezTo>
                    <a:pt x="421" y="62"/>
                    <a:pt x="211" y="119"/>
                    <a:pt x="1" y="172"/>
                  </a:cubicBezTo>
                  <a:cubicBezTo>
                    <a:pt x="54" y="390"/>
                    <a:pt x="108" y="636"/>
                    <a:pt x="93" y="768"/>
                  </a:cubicBezTo>
                  <a:lnTo>
                    <a:pt x="222" y="929"/>
                  </a:lnTo>
                  <a:cubicBezTo>
                    <a:pt x="554" y="914"/>
                    <a:pt x="799" y="804"/>
                    <a:pt x="753" y="554"/>
                  </a:cubicBezTo>
                  <a:cubicBezTo>
                    <a:pt x="721" y="365"/>
                    <a:pt x="678" y="180"/>
                    <a:pt x="632" y="1"/>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80" name="Google Shape;2180;p72"/>
          <p:cNvGrpSpPr/>
          <p:nvPr/>
        </p:nvGrpSpPr>
        <p:grpSpPr>
          <a:xfrm>
            <a:off x="7840615" y="4679711"/>
            <a:ext cx="1745583" cy="230173"/>
            <a:chOff x="1394800" y="3522000"/>
            <a:chExt cx="1048650" cy="138275"/>
          </a:xfrm>
        </p:grpSpPr>
        <p:sp>
          <p:nvSpPr>
            <p:cNvPr id="2181" name="Google Shape;2181;p72"/>
            <p:cNvSpPr/>
            <p:nvPr/>
          </p:nvSpPr>
          <p:spPr>
            <a:xfrm>
              <a:off x="1394800" y="3522000"/>
              <a:ext cx="1048650" cy="125000"/>
            </a:xfrm>
            <a:custGeom>
              <a:avLst/>
              <a:gdLst/>
              <a:ahLst/>
              <a:cxnLst/>
              <a:rect l="l" t="t" r="r" b="b"/>
              <a:pathLst>
                <a:path w="41946" h="5000" extrusionOk="0">
                  <a:moveTo>
                    <a:pt x="39862" y="375"/>
                  </a:moveTo>
                  <a:cubicBezTo>
                    <a:pt x="39752" y="375"/>
                    <a:pt x="39641" y="393"/>
                    <a:pt x="39545" y="429"/>
                  </a:cubicBezTo>
                  <a:cubicBezTo>
                    <a:pt x="38422" y="860"/>
                    <a:pt x="37231" y="1220"/>
                    <a:pt x="36143" y="1737"/>
                  </a:cubicBezTo>
                  <a:cubicBezTo>
                    <a:pt x="35848" y="1880"/>
                    <a:pt x="35723" y="1951"/>
                    <a:pt x="35630" y="1951"/>
                  </a:cubicBezTo>
                  <a:cubicBezTo>
                    <a:pt x="35516" y="1951"/>
                    <a:pt x="35452" y="1837"/>
                    <a:pt x="35173" y="1598"/>
                  </a:cubicBezTo>
                  <a:cubicBezTo>
                    <a:pt x="34984" y="1431"/>
                    <a:pt x="34785" y="1277"/>
                    <a:pt x="34571" y="1141"/>
                  </a:cubicBezTo>
                  <a:lnTo>
                    <a:pt x="34571" y="1141"/>
                  </a:lnTo>
                  <a:cubicBezTo>
                    <a:pt x="34760" y="1337"/>
                    <a:pt x="34920" y="1576"/>
                    <a:pt x="35020" y="1741"/>
                  </a:cubicBezTo>
                  <a:cubicBezTo>
                    <a:pt x="35131" y="1926"/>
                    <a:pt x="35491" y="2693"/>
                    <a:pt x="35038" y="2721"/>
                  </a:cubicBezTo>
                  <a:cubicBezTo>
                    <a:pt x="34856" y="2736"/>
                    <a:pt x="34678" y="2739"/>
                    <a:pt x="34500" y="2739"/>
                  </a:cubicBezTo>
                  <a:cubicBezTo>
                    <a:pt x="34336" y="2739"/>
                    <a:pt x="34171" y="2736"/>
                    <a:pt x="34008" y="2725"/>
                  </a:cubicBezTo>
                  <a:lnTo>
                    <a:pt x="34008" y="2725"/>
                  </a:lnTo>
                  <a:cubicBezTo>
                    <a:pt x="34282" y="3003"/>
                    <a:pt x="34556" y="3274"/>
                    <a:pt x="34974" y="3420"/>
                  </a:cubicBezTo>
                  <a:cubicBezTo>
                    <a:pt x="35244" y="3516"/>
                    <a:pt x="35509" y="3559"/>
                    <a:pt x="35766" y="3559"/>
                  </a:cubicBezTo>
                  <a:cubicBezTo>
                    <a:pt x="36322" y="3559"/>
                    <a:pt x="36853" y="3370"/>
                    <a:pt x="37410" y="3164"/>
                  </a:cubicBezTo>
                  <a:cubicBezTo>
                    <a:pt x="38547" y="2736"/>
                    <a:pt x="39677" y="2290"/>
                    <a:pt x="40811" y="1851"/>
                  </a:cubicBezTo>
                  <a:cubicBezTo>
                    <a:pt x="41945" y="1416"/>
                    <a:pt x="40747" y="375"/>
                    <a:pt x="39862" y="375"/>
                  </a:cubicBezTo>
                  <a:close/>
                  <a:moveTo>
                    <a:pt x="1498" y="1719"/>
                  </a:moveTo>
                  <a:cubicBezTo>
                    <a:pt x="1242" y="1894"/>
                    <a:pt x="996" y="2076"/>
                    <a:pt x="761" y="2265"/>
                  </a:cubicBezTo>
                  <a:cubicBezTo>
                    <a:pt x="1" y="2874"/>
                    <a:pt x="1103" y="3669"/>
                    <a:pt x="1926" y="3669"/>
                  </a:cubicBezTo>
                  <a:cubicBezTo>
                    <a:pt x="2130" y="3669"/>
                    <a:pt x="2311" y="3623"/>
                    <a:pt x="2451" y="3513"/>
                  </a:cubicBezTo>
                  <a:cubicBezTo>
                    <a:pt x="2618" y="3381"/>
                    <a:pt x="2793" y="3242"/>
                    <a:pt x="2975" y="3106"/>
                  </a:cubicBezTo>
                  <a:cubicBezTo>
                    <a:pt x="2436" y="3031"/>
                    <a:pt x="1502" y="2211"/>
                    <a:pt x="1498" y="1719"/>
                  </a:cubicBezTo>
                  <a:close/>
                  <a:moveTo>
                    <a:pt x="6376" y="1"/>
                  </a:moveTo>
                  <a:cubicBezTo>
                    <a:pt x="5271" y="1"/>
                    <a:pt x="4137" y="310"/>
                    <a:pt x="3064" y="814"/>
                  </a:cubicBezTo>
                  <a:cubicBezTo>
                    <a:pt x="3998" y="475"/>
                    <a:pt x="4989" y="264"/>
                    <a:pt x="5977" y="264"/>
                  </a:cubicBezTo>
                  <a:cubicBezTo>
                    <a:pt x="6366" y="264"/>
                    <a:pt x="6755" y="297"/>
                    <a:pt x="7136" y="368"/>
                  </a:cubicBezTo>
                  <a:cubicBezTo>
                    <a:pt x="7849" y="500"/>
                    <a:pt x="8519" y="789"/>
                    <a:pt x="9090" y="1242"/>
                  </a:cubicBezTo>
                  <a:cubicBezTo>
                    <a:pt x="9771" y="1780"/>
                    <a:pt x="10310" y="2889"/>
                    <a:pt x="11236" y="3003"/>
                  </a:cubicBezTo>
                  <a:cubicBezTo>
                    <a:pt x="11843" y="3082"/>
                    <a:pt x="13137" y="4686"/>
                    <a:pt x="12449" y="4686"/>
                  </a:cubicBezTo>
                  <a:cubicBezTo>
                    <a:pt x="12428" y="4686"/>
                    <a:pt x="12403" y="4686"/>
                    <a:pt x="12378" y="4683"/>
                  </a:cubicBezTo>
                  <a:cubicBezTo>
                    <a:pt x="10777" y="4479"/>
                    <a:pt x="10120" y="3574"/>
                    <a:pt x="9033" y="2557"/>
                  </a:cubicBezTo>
                  <a:cubicBezTo>
                    <a:pt x="8787" y="2329"/>
                    <a:pt x="8501" y="2168"/>
                    <a:pt x="8191" y="2061"/>
                  </a:cubicBezTo>
                  <a:lnTo>
                    <a:pt x="8191" y="2061"/>
                  </a:lnTo>
                  <a:cubicBezTo>
                    <a:pt x="8366" y="2204"/>
                    <a:pt x="8534" y="2372"/>
                    <a:pt x="8698" y="2571"/>
                  </a:cubicBezTo>
                  <a:cubicBezTo>
                    <a:pt x="9742" y="3855"/>
                    <a:pt x="10719" y="4903"/>
                    <a:pt x="12481" y="4903"/>
                  </a:cubicBezTo>
                  <a:cubicBezTo>
                    <a:pt x="12528" y="4903"/>
                    <a:pt x="12574" y="4903"/>
                    <a:pt x="12620" y="4900"/>
                  </a:cubicBezTo>
                  <a:cubicBezTo>
                    <a:pt x="14603" y="4843"/>
                    <a:pt x="15879" y="3509"/>
                    <a:pt x="17384" y="2415"/>
                  </a:cubicBezTo>
                  <a:cubicBezTo>
                    <a:pt x="17687" y="2193"/>
                    <a:pt x="17983" y="2001"/>
                    <a:pt x="18268" y="1862"/>
                  </a:cubicBezTo>
                  <a:lnTo>
                    <a:pt x="18268" y="1862"/>
                  </a:lnTo>
                  <a:cubicBezTo>
                    <a:pt x="18140" y="1880"/>
                    <a:pt x="17997" y="1923"/>
                    <a:pt x="17826" y="2001"/>
                  </a:cubicBezTo>
                  <a:cubicBezTo>
                    <a:pt x="17259" y="2261"/>
                    <a:pt x="16703" y="2860"/>
                    <a:pt x="16157" y="3188"/>
                  </a:cubicBezTo>
                  <a:cubicBezTo>
                    <a:pt x="15630" y="3502"/>
                    <a:pt x="15081" y="3763"/>
                    <a:pt x="14521" y="4008"/>
                  </a:cubicBezTo>
                  <a:cubicBezTo>
                    <a:pt x="14381" y="4069"/>
                    <a:pt x="14125" y="4158"/>
                    <a:pt x="13914" y="4158"/>
                  </a:cubicBezTo>
                  <a:cubicBezTo>
                    <a:pt x="13740" y="4158"/>
                    <a:pt x="13593" y="4097"/>
                    <a:pt x="13565" y="3908"/>
                  </a:cubicBezTo>
                  <a:cubicBezTo>
                    <a:pt x="13501" y="3506"/>
                    <a:pt x="14389" y="3103"/>
                    <a:pt x="14663" y="2985"/>
                  </a:cubicBezTo>
                  <a:cubicBezTo>
                    <a:pt x="16246" y="2293"/>
                    <a:pt x="17441" y="703"/>
                    <a:pt x="19241" y="493"/>
                  </a:cubicBezTo>
                  <a:cubicBezTo>
                    <a:pt x="19366" y="478"/>
                    <a:pt x="19495" y="468"/>
                    <a:pt x="19623" y="468"/>
                  </a:cubicBezTo>
                  <a:cubicBezTo>
                    <a:pt x="20097" y="468"/>
                    <a:pt x="20582" y="585"/>
                    <a:pt x="20936" y="921"/>
                  </a:cubicBezTo>
                  <a:cubicBezTo>
                    <a:pt x="21221" y="1195"/>
                    <a:pt x="21278" y="1566"/>
                    <a:pt x="21535" y="1859"/>
                  </a:cubicBezTo>
                  <a:cubicBezTo>
                    <a:pt x="21848" y="2211"/>
                    <a:pt x="22233" y="2346"/>
                    <a:pt x="22672" y="2504"/>
                  </a:cubicBezTo>
                  <a:cubicBezTo>
                    <a:pt x="23003" y="2621"/>
                    <a:pt x="22255" y="3313"/>
                    <a:pt x="21563" y="3620"/>
                  </a:cubicBezTo>
                  <a:cubicBezTo>
                    <a:pt x="21749" y="3773"/>
                    <a:pt x="21945" y="3919"/>
                    <a:pt x="22159" y="4055"/>
                  </a:cubicBezTo>
                  <a:cubicBezTo>
                    <a:pt x="23121" y="4661"/>
                    <a:pt x="24266" y="4986"/>
                    <a:pt x="25407" y="4999"/>
                  </a:cubicBezTo>
                  <a:cubicBezTo>
                    <a:pt x="24968" y="4464"/>
                    <a:pt x="24783" y="3694"/>
                    <a:pt x="25393" y="3541"/>
                  </a:cubicBezTo>
                  <a:cubicBezTo>
                    <a:pt x="26395" y="3288"/>
                    <a:pt x="27272" y="2835"/>
                    <a:pt x="28034" y="2137"/>
                  </a:cubicBezTo>
                  <a:cubicBezTo>
                    <a:pt x="28666" y="1555"/>
                    <a:pt x="29183" y="960"/>
                    <a:pt x="30024" y="689"/>
                  </a:cubicBezTo>
                  <a:cubicBezTo>
                    <a:pt x="30085" y="671"/>
                    <a:pt x="30146" y="664"/>
                    <a:pt x="30206" y="664"/>
                  </a:cubicBezTo>
                  <a:cubicBezTo>
                    <a:pt x="30723" y="664"/>
                    <a:pt x="31291" y="1302"/>
                    <a:pt x="31433" y="1865"/>
                  </a:cubicBezTo>
                  <a:cubicBezTo>
                    <a:pt x="31647" y="1812"/>
                    <a:pt x="31864" y="1787"/>
                    <a:pt x="32082" y="1787"/>
                  </a:cubicBezTo>
                  <a:lnTo>
                    <a:pt x="32193" y="1787"/>
                  </a:lnTo>
                  <a:cubicBezTo>
                    <a:pt x="32175" y="1762"/>
                    <a:pt x="32160" y="1737"/>
                    <a:pt x="32142" y="1712"/>
                  </a:cubicBezTo>
                  <a:cubicBezTo>
                    <a:pt x="32071" y="1591"/>
                    <a:pt x="31697" y="725"/>
                    <a:pt x="32078" y="725"/>
                  </a:cubicBezTo>
                  <a:cubicBezTo>
                    <a:pt x="32093" y="725"/>
                    <a:pt x="32111" y="725"/>
                    <a:pt x="32125" y="728"/>
                  </a:cubicBezTo>
                  <a:cubicBezTo>
                    <a:pt x="32545" y="792"/>
                    <a:pt x="32963" y="824"/>
                    <a:pt x="33380" y="824"/>
                  </a:cubicBezTo>
                  <a:cubicBezTo>
                    <a:pt x="33559" y="824"/>
                    <a:pt x="33740" y="817"/>
                    <a:pt x="33918" y="806"/>
                  </a:cubicBezTo>
                  <a:lnTo>
                    <a:pt x="33947" y="806"/>
                  </a:lnTo>
                  <a:cubicBezTo>
                    <a:pt x="33195" y="457"/>
                    <a:pt x="32356" y="271"/>
                    <a:pt x="31522" y="271"/>
                  </a:cubicBezTo>
                  <a:cubicBezTo>
                    <a:pt x="30919" y="271"/>
                    <a:pt x="30320" y="368"/>
                    <a:pt x="29754" y="575"/>
                  </a:cubicBezTo>
                  <a:cubicBezTo>
                    <a:pt x="27928" y="1242"/>
                    <a:pt x="27186" y="3406"/>
                    <a:pt x="25090" y="3491"/>
                  </a:cubicBezTo>
                  <a:cubicBezTo>
                    <a:pt x="25044" y="3495"/>
                    <a:pt x="24996" y="3495"/>
                    <a:pt x="24950" y="3495"/>
                  </a:cubicBezTo>
                  <a:cubicBezTo>
                    <a:pt x="22857" y="3495"/>
                    <a:pt x="22544" y="1462"/>
                    <a:pt x="20967" y="542"/>
                  </a:cubicBezTo>
                  <a:cubicBezTo>
                    <a:pt x="20340" y="175"/>
                    <a:pt x="19641" y="11"/>
                    <a:pt x="18938" y="11"/>
                  </a:cubicBezTo>
                  <a:cubicBezTo>
                    <a:pt x="18072" y="11"/>
                    <a:pt x="17202" y="257"/>
                    <a:pt x="16446" y="671"/>
                  </a:cubicBezTo>
                  <a:cubicBezTo>
                    <a:pt x="15515" y="1177"/>
                    <a:pt x="14781" y="1966"/>
                    <a:pt x="13918" y="2568"/>
                  </a:cubicBezTo>
                  <a:cubicBezTo>
                    <a:pt x="13369" y="2950"/>
                    <a:pt x="12941" y="3224"/>
                    <a:pt x="12352" y="3224"/>
                  </a:cubicBezTo>
                  <a:cubicBezTo>
                    <a:pt x="12210" y="3224"/>
                    <a:pt x="12057" y="3210"/>
                    <a:pt x="11889" y="3174"/>
                  </a:cubicBezTo>
                  <a:cubicBezTo>
                    <a:pt x="11090" y="3003"/>
                    <a:pt x="11012" y="2667"/>
                    <a:pt x="10534" y="2061"/>
                  </a:cubicBezTo>
                  <a:cubicBezTo>
                    <a:pt x="9365" y="589"/>
                    <a:pt x="7899" y="1"/>
                    <a:pt x="6376" y="1"/>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 name="Google Shape;2182;p72"/>
            <p:cNvSpPr/>
            <p:nvPr/>
          </p:nvSpPr>
          <p:spPr>
            <a:xfrm>
              <a:off x="1432150" y="3542325"/>
              <a:ext cx="167450" cy="57425"/>
            </a:xfrm>
            <a:custGeom>
              <a:avLst/>
              <a:gdLst/>
              <a:ahLst/>
              <a:cxnLst/>
              <a:rect l="l" t="t" r="r" b="b"/>
              <a:pathLst>
                <a:path w="6698" h="2297" extrusionOk="0">
                  <a:moveTo>
                    <a:pt x="1570" y="1"/>
                  </a:moveTo>
                  <a:lnTo>
                    <a:pt x="1570" y="1"/>
                  </a:lnTo>
                  <a:cubicBezTo>
                    <a:pt x="1278" y="108"/>
                    <a:pt x="989" y="228"/>
                    <a:pt x="707" y="361"/>
                  </a:cubicBezTo>
                  <a:cubicBezTo>
                    <a:pt x="682" y="368"/>
                    <a:pt x="657" y="378"/>
                    <a:pt x="636" y="393"/>
                  </a:cubicBezTo>
                  <a:cubicBezTo>
                    <a:pt x="482" y="468"/>
                    <a:pt x="329" y="542"/>
                    <a:pt x="176" y="625"/>
                  </a:cubicBezTo>
                  <a:cubicBezTo>
                    <a:pt x="54" y="689"/>
                    <a:pt x="1" y="789"/>
                    <a:pt x="4" y="906"/>
                  </a:cubicBezTo>
                  <a:cubicBezTo>
                    <a:pt x="500" y="564"/>
                    <a:pt x="1028" y="257"/>
                    <a:pt x="1570" y="1"/>
                  </a:cubicBezTo>
                  <a:close/>
                  <a:moveTo>
                    <a:pt x="5093" y="685"/>
                  </a:moveTo>
                  <a:cubicBezTo>
                    <a:pt x="3862" y="685"/>
                    <a:pt x="2557" y="1480"/>
                    <a:pt x="1481" y="2293"/>
                  </a:cubicBezTo>
                  <a:cubicBezTo>
                    <a:pt x="1505" y="2297"/>
                    <a:pt x="1530" y="2297"/>
                    <a:pt x="1556" y="2297"/>
                  </a:cubicBezTo>
                  <a:cubicBezTo>
                    <a:pt x="1588" y="2297"/>
                    <a:pt x="1616" y="2293"/>
                    <a:pt x="1645" y="2286"/>
                  </a:cubicBezTo>
                  <a:cubicBezTo>
                    <a:pt x="1984" y="2204"/>
                    <a:pt x="2009" y="2186"/>
                    <a:pt x="2254" y="1983"/>
                  </a:cubicBezTo>
                  <a:cubicBezTo>
                    <a:pt x="3232" y="1530"/>
                    <a:pt x="4497" y="1092"/>
                    <a:pt x="5631" y="1092"/>
                  </a:cubicBezTo>
                  <a:cubicBezTo>
                    <a:pt x="6006" y="1092"/>
                    <a:pt x="6365" y="1138"/>
                    <a:pt x="6697" y="1248"/>
                  </a:cubicBezTo>
                  <a:cubicBezTo>
                    <a:pt x="6199" y="849"/>
                    <a:pt x="5653" y="685"/>
                    <a:pt x="5093" y="685"/>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 name="Google Shape;2183;p72"/>
            <p:cNvSpPr/>
            <p:nvPr/>
          </p:nvSpPr>
          <p:spPr>
            <a:xfrm>
              <a:off x="1432250" y="3528600"/>
              <a:ext cx="291000" cy="110575"/>
            </a:xfrm>
            <a:custGeom>
              <a:avLst/>
              <a:gdLst/>
              <a:ahLst/>
              <a:cxnLst/>
              <a:rect l="l" t="t" r="r" b="b"/>
              <a:pathLst>
                <a:path w="11640" h="4423" extrusionOk="0">
                  <a:moveTo>
                    <a:pt x="4479" y="0"/>
                  </a:moveTo>
                  <a:cubicBezTo>
                    <a:pt x="3491" y="0"/>
                    <a:pt x="2500" y="211"/>
                    <a:pt x="1566" y="550"/>
                  </a:cubicBezTo>
                  <a:cubicBezTo>
                    <a:pt x="1024" y="806"/>
                    <a:pt x="496" y="1113"/>
                    <a:pt x="0" y="1455"/>
                  </a:cubicBezTo>
                  <a:cubicBezTo>
                    <a:pt x="4" y="1947"/>
                    <a:pt x="938" y="2767"/>
                    <a:pt x="1477" y="2842"/>
                  </a:cubicBezTo>
                  <a:cubicBezTo>
                    <a:pt x="2553" y="2029"/>
                    <a:pt x="3858" y="1234"/>
                    <a:pt x="5089" y="1234"/>
                  </a:cubicBezTo>
                  <a:cubicBezTo>
                    <a:pt x="5649" y="1234"/>
                    <a:pt x="6195" y="1398"/>
                    <a:pt x="6693" y="1797"/>
                  </a:cubicBezTo>
                  <a:cubicBezTo>
                    <a:pt x="7003" y="1904"/>
                    <a:pt x="7289" y="2065"/>
                    <a:pt x="7535" y="2293"/>
                  </a:cubicBezTo>
                  <a:cubicBezTo>
                    <a:pt x="8622" y="3310"/>
                    <a:pt x="9279" y="4215"/>
                    <a:pt x="10880" y="4419"/>
                  </a:cubicBezTo>
                  <a:cubicBezTo>
                    <a:pt x="10905" y="4422"/>
                    <a:pt x="10930" y="4422"/>
                    <a:pt x="10951" y="4422"/>
                  </a:cubicBezTo>
                  <a:cubicBezTo>
                    <a:pt x="11639" y="4422"/>
                    <a:pt x="10345" y="2818"/>
                    <a:pt x="9738" y="2739"/>
                  </a:cubicBezTo>
                  <a:cubicBezTo>
                    <a:pt x="8812" y="2625"/>
                    <a:pt x="8273" y="1516"/>
                    <a:pt x="7592" y="978"/>
                  </a:cubicBezTo>
                  <a:cubicBezTo>
                    <a:pt x="7021" y="525"/>
                    <a:pt x="6351" y="236"/>
                    <a:pt x="5638" y="104"/>
                  </a:cubicBezTo>
                  <a:cubicBezTo>
                    <a:pt x="5257" y="33"/>
                    <a:pt x="4868" y="0"/>
                    <a:pt x="4479" y="0"/>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4" name="Google Shape;2184;p72"/>
            <p:cNvSpPr/>
            <p:nvPr/>
          </p:nvSpPr>
          <p:spPr>
            <a:xfrm>
              <a:off x="1851500" y="3562750"/>
              <a:ext cx="82400" cy="53425"/>
            </a:xfrm>
            <a:custGeom>
              <a:avLst/>
              <a:gdLst/>
              <a:ahLst/>
              <a:cxnLst/>
              <a:rect l="l" t="t" r="r" b="b"/>
              <a:pathLst>
                <a:path w="3296" h="2137" extrusionOk="0">
                  <a:moveTo>
                    <a:pt x="881" y="0"/>
                  </a:moveTo>
                  <a:cubicBezTo>
                    <a:pt x="596" y="0"/>
                    <a:pt x="300" y="86"/>
                    <a:pt x="0" y="232"/>
                  </a:cubicBezTo>
                  <a:cubicBezTo>
                    <a:pt x="36" y="229"/>
                    <a:pt x="68" y="224"/>
                    <a:pt x="104" y="224"/>
                  </a:cubicBezTo>
                  <a:cubicBezTo>
                    <a:pt x="667" y="224"/>
                    <a:pt x="817" y="852"/>
                    <a:pt x="1259" y="1369"/>
                  </a:cubicBezTo>
                  <a:cubicBezTo>
                    <a:pt x="1594" y="1758"/>
                    <a:pt x="2097" y="1940"/>
                    <a:pt x="2564" y="2107"/>
                  </a:cubicBezTo>
                  <a:cubicBezTo>
                    <a:pt x="2614" y="2125"/>
                    <a:pt x="2671" y="2136"/>
                    <a:pt x="2735" y="2136"/>
                  </a:cubicBezTo>
                  <a:cubicBezTo>
                    <a:pt x="2899" y="2136"/>
                    <a:pt x="3096" y="2079"/>
                    <a:pt x="3295" y="1990"/>
                  </a:cubicBezTo>
                  <a:cubicBezTo>
                    <a:pt x="2920" y="1669"/>
                    <a:pt x="2599" y="1302"/>
                    <a:pt x="2293" y="881"/>
                  </a:cubicBezTo>
                  <a:cubicBezTo>
                    <a:pt x="1833" y="250"/>
                    <a:pt x="1366" y="0"/>
                    <a:pt x="881" y="0"/>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5" name="Google Shape;2185;p72"/>
            <p:cNvSpPr/>
            <p:nvPr/>
          </p:nvSpPr>
          <p:spPr>
            <a:xfrm>
              <a:off x="1732300" y="3533675"/>
              <a:ext cx="237600" cy="92300"/>
            </a:xfrm>
            <a:custGeom>
              <a:avLst/>
              <a:gdLst/>
              <a:ahLst/>
              <a:cxnLst/>
              <a:rect l="l" t="t" r="r" b="b"/>
              <a:pathLst>
                <a:path w="9504" h="3692" extrusionOk="0">
                  <a:moveTo>
                    <a:pt x="6123" y="1"/>
                  </a:moveTo>
                  <a:cubicBezTo>
                    <a:pt x="5995" y="1"/>
                    <a:pt x="5866" y="11"/>
                    <a:pt x="5741" y="26"/>
                  </a:cubicBezTo>
                  <a:cubicBezTo>
                    <a:pt x="3941" y="236"/>
                    <a:pt x="2746" y="1826"/>
                    <a:pt x="1163" y="2518"/>
                  </a:cubicBezTo>
                  <a:cubicBezTo>
                    <a:pt x="889" y="2636"/>
                    <a:pt x="1" y="3039"/>
                    <a:pt x="65" y="3441"/>
                  </a:cubicBezTo>
                  <a:cubicBezTo>
                    <a:pt x="93" y="3630"/>
                    <a:pt x="240" y="3691"/>
                    <a:pt x="414" y="3691"/>
                  </a:cubicBezTo>
                  <a:cubicBezTo>
                    <a:pt x="625" y="3691"/>
                    <a:pt x="881" y="3602"/>
                    <a:pt x="1021" y="3541"/>
                  </a:cubicBezTo>
                  <a:cubicBezTo>
                    <a:pt x="1581" y="3296"/>
                    <a:pt x="2130" y="3035"/>
                    <a:pt x="2657" y="2721"/>
                  </a:cubicBezTo>
                  <a:cubicBezTo>
                    <a:pt x="3203" y="2393"/>
                    <a:pt x="3759" y="1794"/>
                    <a:pt x="4326" y="1534"/>
                  </a:cubicBezTo>
                  <a:cubicBezTo>
                    <a:pt x="4497" y="1456"/>
                    <a:pt x="4640" y="1413"/>
                    <a:pt x="4768" y="1395"/>
                  </a:cubicBezTo>
                  <a:cubicBezTo>
                    <a:pt x="5068" y="1249"/>
                    <a:pt x="5364" y="1163"/>
                    <a:pt x="5649" y="1163"/>
                  </a:cubicBezTo>
                  <a:cubicBezTo>
                    <a:pt x="6134" y="1163"/>
                    <a:pt x="6601" y="1413"/>
                    <a:pt x="7061" y="2044"/>
                  </a:cubicBezTo>
                  <a:cubicBezTo>
                    <a:pt x="7367" y="2465"/>
                    <a:pt x="7688" y="2832"/>
                    <a:pt x="8063" y="3153"/>
                  </a:cubicBezTo>
                  <a:cubicBezTo>
                    <a:pt x="8755" y="2846"/>
                    <a:pt x="9503" y="2154"/>
                    <a:pt x="9172" y="2037"/>
                  </a:cubicBezTo>
                  <a:cubicBezTo>
                    <a:pt x="8733" y="1879"/>
                    <a:pt x="8348" y="1744"/>
                    <a:pt x="8035" y="1392"/>
                  </a:cubicBezTo>
                  <a:cubicBezTo>
                    <a:pt x="7778" y="1099"/>
                    <a:pt x="7721" y="728"/>
                    <a:pt x="7436" y="454"/>
                  </a:cubicBezTo>
                  <a:cubicBezTo>
                    <a:pt x="7082" y="118"/>
                    <a:pt x="6597" y="1"/>
                    <a:pt x="6123" y="1"/>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6" name="Google Shape;2186;p72"/>
            <p:cNvSpPr/>
            <p:nvPr/>
          </p:nvSpPr>
          <p:spPr>
            <a:xfrm>
              <a:off x="2029975" y="3568625"/>
              <a:ext cx="152875" cy="91650"/>
            </a:xfrm>
            <a:custGeom>
              <a:avLst/>
              <a:gdLst/>
              <a:ahLst/>
              <a:cxnLst/>
              <a:rect l="l" t="t" r="r" b="b"/>
              <a:pathLst>
                <a:path w="6115" h="3666" extrusionOk="0">
                  <a:moveTo>
                    <a:pt x="6026" y="0"/>
                  </a:moveTo>
                  <a:lnTo>
                    <a:pt x="6026" y="0"/>
                  </a:lnTo>
                  <a:cubicBezTo>
                    <a:pt x="5730" y="79"/>
                    <a:pt x="5441" y="203"/>
                    <a:pt x="5185" y="374"/>
                  </a:cubicBezTo>
                  <a:cubicBezTo>
                    <a:pt x="4329" y="942"/>
                    <a:pt x="3812" y="1880"/>
                    <a:pt x="2920" y="2415"/>
                  </a:cubicBezTo>
                  <a:cubicBezTo>
                    <a:pt x="2346" y="2757"/>
                    <a:pt x="1701" y="2956"/>
                    <a:pt x="1049" y="3060"/>
                  </a:cubicBezTo>
                  <a:cubicBezTo>
                    <a:pt x="731" y="3110"/>
                    <a:pt x="410" y="3134"/>
                    <a:pt x="89" y="3134"/>
                  </a:cubicBezTo>
                  <a:lnTo>
                    <a:pt x="0" y="3134"/>
                  </a:lnTo>
                  <a:cubicBezTo>
                    <a:pt x="249" y="3438"/>
                    <a:pt x="581" y="3666"/>
                    <a:pt x="895" y="3666"/>
                  </a:cubicBezTo>
                  <a:cubicBezTo>
                    <a:pt x="945" y="3666"/>
                    <a:pt x="995" y="3659"/>
                    <a:pt x="1041" y="3648"/>
                  </a:cubicBezTo>
                  <a:cubicBezTo>
                    <a:pt x="1954" y="3417"/>
                    <a:pt x="2835" y="3027"/>
                    <a:pt x="3583" y="2454"/>
                  </a:cubicBezTo>
                  <a:cubicBezTo>
                    <a:pt x="4283" y="1919"/>
                    <a:pt x="4814" y="1074"/>
                    <a:pt x="5677" y="795"/>
                  </a:cubicBezTo>
                  <a:cubicBezTo>
                    <a:pt x="6037" y="678"/>
                    <a:pt x="6115" y="357"/>
                    <a:pt x="6026" y="0"/>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7" name="Google Shape;2187;p72"/>
            <p:cNvSpPr/>
            <p:nvPr/>
          </p:nvSpPr>
          <p:spPr>
            <a:xfrm>
              <a:off x="2014350" y="3538575"/>
              <a:ext cx="166275" cy="108425"/>
            </a:xfrm>
            <a:custGeom>
              <a:avLst/>
              <a:gdLst/>
              <a:ahLst/>
              <a:cxnLst/>
              <a:rect l="l" t="t" r="r" b="b"/>
              <a:pathLst>
                <a:path w="6651" h="4337" extrusionOk="0">
                  <a:moveTo>
                    <a:pt x="5424" y="1"/>
                  </a:moveTo>
                  <a:cubicBezTo>
                    <a:pt x="5364" y="1"/>
                    <a:pt x="5303" y="8"/>
                    <a:pt x="5242" y="26"/>
                  </a:cubicBezTo>
                  <a:cubicBezTo>
                    <a:pt x="4401" y="297"/>
                    <a:pt x="3884" y="892"/>
                    <a:pt x="3252" y="1474"/>
                  </a:cubicBezTo>
                  <a:cubicBezTo>
                    <a:pt x="2490" y="2172"/>
                    <a:pt x="1613" y="2625"/>
                    <a:pt x="611" y="2878"/>
                  </a:cubicBezTo>
                  <a:cubicBezTo>
                    <a:pt x="1" y="3031"/>
                    <a:pt x="186" y="3801"/>
                    <a:pt x="625" y="4336"/>
                  </a:cubicBezTo>
                  <a:lnTo>
                    <a:pt x="714" y="4336"/>
                  </a:lnTo>
                  <a:cubicBezTo>
                    <a:pt x="1035" y="4336"/>
                    <a:pt x="1356" y="4312"/>
                    <a:pt x="1674" y="4262"/>
                  </a:cubicBezTo>
                  <a:cubicBezTo>
                    <a:pt x="2326" y="4158"/>
                    <a:pt x="2971" y="3959"/>
                    <a:pt x="3545" y="3617"/>
                  </a:cubicBezTo>
                  <a:cubicBezTo>
                    <a:pt x="4437" y="3082"/>
                    <a:pt x="4954" y="2144"/>
                    <a:pt x="5810" y="1576"/>
                  </a:cubicBezTo>
                  <a:cubicBezTo>
                    <a:pt x="6066" y="1405"/>
                    <a:pt x="6355" y="1281"/>
                    <a:pt x="6651" y="1202"/>
                  </a:cubicBezTo>
                  <a:cubicBezTo>
                    <a:pt x="6509" y="639"/>
                    <a:pt x="5941" y="1"/>
                    <a:pt x="5424" y="1"/>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8" name="Google Shape;2188;p72"/>
            <p:cNvSpPr/>
            <p:nvPr/>
          </p:nvSpPr>
          <p:spPr>
            <a:xfrm>
              <a:off x="2199600" y="3542125"/>
              <a:ext cx="59475" cy="48000"/>
            </a:xfrm>
            <a:custGeom>
              <a:avLst/>
              <a:gdLst/>
              <a:ahLst/>
              <a:cxnLst/>
              <a:rect l="l" t="t" r="r" b="b"/>
              <a:pathLst>
                <a:path w="2379" h="1920" extrusionOk="0">
                  <a:moveTo>
                    <a:pt x="1755" y="1"/>
                  </a:moveTo>
                  <a:cubicBezTo>
                    <a:pt x="1897" y="65"/>
                    <a:pt x="2033" y="137"/>
                    <a:pt x="2168" y="212"/>
                  </a:cubicBezTo>
                  <a:cubicBezTo>
                    <a:pt x="2239" y="251"/>
                    <a:pt x="2308" y="294"/>
                    <a:pt x="2379" y="336"/>
                  </a:cubicBezTo>
                  <a:cubicBezTo>
                    <a:pt x="2193" y="147"/>
                    <a:pt x="1979" y="1"/>
                    <a:pt x="1759" y="1"/>
                  </a:cubicBezTo>
                  <a:close/>
                  <a:moveTo>
                    <a:pt x="1" y="982"/>
                  </a:moveTo>
                  <a:cubicBezTo>
                    <a:pt x="243" y="1367"/>
                    <a:pt x="589" y="1770"/>
                    <a:pt x="1052" y="1838"/>
                  </a:cubicBezTo>
                  <a:cubicBezTo>
                    <a:pt x="1306" y="1877"/>
                    <a:pt x="1559" y="1905"/>
                    <a:pt x="1816" y="1920"/>
                  </a:cubicBezTo>
                  <a:cubicBezTo>
                    <a:pt x="1640" y="1745"/>
                    <a:pt x="1466" y="1567"/>
                    <a:pt x="1252" y="1413"/>
                  </a:cubicBezTo>
                  <a:cubicBezTo>
                    <a:pt x="878" y="1139"/>
                    <a:pt x="442" y="1003"/>
                    <a:pt x="1" y="982"/>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9" name="Google Shape;2189;p72"/>
            <p:cNvSpPr/>
            <p:nvPr/>
          </p:nvSpPr>
          <p:spPr>
            <a:xfrm>
              <a:off x="2187225" y="3540100"/>
              <a:ext cx="94850" cy="50400"/>
            </a:xfrm>
            <a:custGeom>
              <a:avLst/>
              <a:gdLst/>
              <a:ahLst/>
              <a:cxnLst/>
              <a:rect l="l" t="t" r="r" b="b"/>
              <a:pathLst>
                <a:path w="3794" h="2016" extrusionOk="0">
                  <a:moveTo>
                    <a:pt x="381" y="1"/>
                  </a:moveTo>
                  <a:cubicBezTo>
                    <a:pt x="0" y="1"/>
                    <a:pt x="374" y="867"/>
                    <a:pt x="445" y="988"/>
                  </a:cubicBezTo>
                  <a:cubicBezTo>
                    <a:pt x="463" y="1013"/>
                    <a:pt x="478" y="1038"/>
                    <a:pt x="496" y="1063"/>
                  </a:cubicBezTo>
                  <a:cubicBezTo>
                    <a:pt x="937" y="1084"/>
                    <a:pt x="1373" y="1220"/>
                    <a:pt x="1747" y="1494"/>
                  </a:cubicBezTo>
                  <a:cubicBezTo>
                    <a:pt x="1961" y="1648"/>
                    <a:pt x="2135" y="1826"/>
                    <a:pt x="2311" y="2001"/>
                  </a:cubicBezTo>
                  <a:cubicBezTo>
                    <a:pt x="2474" y="2012"/>
                    <a:pt x="2639" y="2015"/>
                    <a:pt x="2803" y="2015"/>
                  </a:cubicBezTo>
                  <a:cubicBezTo>
                    <a:pt x="2981" y="2015"/>
                    <a:pt x="3159" y="2012"/>
                    <a:pt x="3341" y="1997"/>
                  </a:cubicBezTo>
                  <a:cubicBezTo>
                    <a:pt x="3794" y="1969"/>
                    <a:pt x="3434" y="1202"/>
                    <a:pt x="3323" y="1017"/>
                  </a:cubicBezTo>
                  <a:cubicBezTo>
                    <a:pt x="3223" y="852"/>
                    <a:pt x="3063" y="613"/>
                    <a:pt x="2874" y="417"/>
                  </a:cubicBezTo>
                  <a:cubicBezTo>
                    <a:pt x="2803" y="375"/>
                    <a:pt x="2734" y="332"/>
                    <a:pt x="2663" y="293"/>
                  </a:cubicBezTo>
                  <a:cubicBezTo>
                    <a:pt x="2528" y="218"/>
                    <a:pt x="2392" y="146"/>
                    <a:pt x="2250" y="82"/>
                  </a:cubicBezTo>
                  <a:lnTo>
                    <a:pt x="2221" y="82"/>
                  </a:lnTo>
                  <a:cubicBezTo>
                    <a:pt x="2043" y="93"/>
                    <a:pt x="1862" y="100"/>
                    <a:pt x="1683" y="100"/>
                  </a:cubicBezTo>
                  <a:cubicBezTo>
                    <a:pt x="1266" y="100"/>
                    <a:pt x="848" y="68"/>
                    <a:pt x="428" y="4"/>
                  </a:cubicBezTo>
                  <a:cubicBezTo>
                    <a:pt x="414" y="1"/>
                    <a:pt x="396" y="1"/>
                    <a:pt x="381" y="1"/>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Shape 2193"/>
        <p:cNvGrpSpPr/>
        <p:nvPr/>
      </p:nvGrpSpPr>
      <p:grpSpPr>
        <a:xfrm>
          <a:off x="0" y="0"/>
          <a:ext cx="0" cy="0"/>
          <a:chOff x="0" y="0"/>
          <a:chExt cx="0" cy="0"/>
        </a:xfrm>
      </p:grpSpPr>
      <p:grpSp>
        <p:nvGrpSpPr>
          <p:cNvPr id="2194" name="Google Shape;2194;p73"/>
          <p:cNvGrpSpPr/>
          <p:nvPr/>
        </p:nvGrpSpPr>
        <p:grpSpPr>
          <a:xfrm rot="1123222">
            <a:off x="2712034" y="3282384"/>
            <a:ext cx="1087793" cy="585337"/>
            <a:chOff x="4345425" y="2175475"/>
            <a:chExt cx="800750" cy="176025"/>
          </a:xfrm>
        </p:grpSpPr>
        <p:sp>
          <p:nvSpPr>
            <p:cNvPr id="2195" name="Google Shape;2195;p73"/>
            <p:cNvSpPr/>
            <p:nvPr/>
          </p:nvSpPr>
          <p:spPr>
            <a:xfrm>
              <a:off x="4351850" y="2175475"/>
              <a:ext cx="763000" cy="156275"/>
            </a:xfrm>
            <a:custGeom>
              <a:avLst/>
              <a:gdLst/>
              <a:ahLst/>
              <a:cxnLst/>
              <a:rect l="l" t="t" r="r" b="b"/>
              <a:pathLst>
                <a:path w="30520" h="6251" extrusionOk="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6" name="Google Shape;2196;p73"/>
            <p:cNvSpPr/>
            <p:nvPr/>
          </p:nvSpPr>
          <p:spPr>
            <a:xfrm>
              <a:off x="4345425" y="2195925"/>
              <a:ext cx="800750" cy="155575"/>
            </a:xfrm>
            <a:custGeom>
              <a:avLst/>
              <a:gdLst/>
              <a:ahLst/>
              <a:cxnLst/>
              <a:rect l="l" t="t" r="r" b="b"/>
              <a:pathLst>
                <a:path w="32030" h="6223" extrusionOk="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97" name="Google Shape;2197;p73"/>
          <p:cNvGrpSpPr/>
          <p:nvPr/>
        </p:nvGrpSpPr>
        <p:grpSpPr>
          <a:xfrm rot="1123222">
            <a:off x="5344173" y="3282384"/>
            <a:ext cx="1087793" cy="585337"/>
            <a:chOff x="4345425" y="2175475"/>
            <a:chExt cx="800750" cy="176025"/>
          </a:xfrm>
        </p:grpSpPr>
        <p:sp>
          <p:nvSpPr>
            <p:cNvPr id="2198" name="Google Shape;2198;p73"/>
            <p:cNvSpPr/>
            <p:nvPr/>
          </p:nvSpPr>
          <p:spPr>
            <a:xfrm>
              <a:off x="4351850" y="2175475"/>
              <a:ext cx="763000" cy="156275"/>
            </a:xfrm>
            <a:custGeom>
              <a:avLst/>
              <a:gdLst/>
              <a:ahLst/>
              <a:cxnLst/>
              <a:rect l="l" t="t" r="r" b="b"/>
              <a:pathLst>
                <a:path w="30520" h="6251" extrusionOk="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 name="Google Shape;2199;p73"/>
            <p:cNvSpPr/>
            <p:nvPr/>
          </p:nvSpPr>
          <p:spPr>
            <a:xfrm>
              <a:off x="4345425" y="2195925"/>
              <a:ext cx="800750" cy="155575"/>
            </a:xfrm>
            <a:custGeom>
              <a:avLst/>
              <a:gdLst/>
              <a:ahLst/>
              <a:cxnLst/>
              <a:rect l="l" t="t" r="r" b="b"/>
              <a:pathLst>
                <a:path w="32030" h="6223" extrusionOk="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00" name="Google Shape;2200;p73"/>
          <p:cNvGrpSpPr/>
          <p:nvPr/>
        </p:nvGrpSpPr>
        <p:grpSpPr>
          <a:xfrm rot="1123222">
            <a:off x="1395953" y="1675909"/>
            <a:ext cx="1087793" cy="585337"/>
            <a:chOff x="4345425" y="2175475"/>
            <a:chExt cx="800750" cy="176025"/>
          </a:xfrm>
        </p:grpSpPr>
        <p:sp>
          <p:nvSpPr>
            <p:cNvPr id="2201" name="Google Shape;2201;p73"/>
            <p:cNvSpPr/>
            <p:nvPr/>
          </p:nvSpPr>
          <p:spPr>
            <a:xfrm>
              <a:off x="4351850" y="2175475"/>
              <a:ext cx="763000" cy="156275"/>
            </a:xfrm>
            <a:custGeom>
              <a:avLst/>
              <a:gdLst/>
              <a:ahLst/>
              <a:cxnLst/>
              <a:rect l="l" t="t" r="r" b="b"/>
              <a:pathLst>
                <a:path w="30520" h="6251" extrusionOk="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2" name="Google Shape;2202;p73"/>
            <p:cNvSpPr/>
            <p:nvPr/>
          </p:nvSpPr>
          <p:spPr>
            <a:xfrm>
              <a:off x="4345425" y="2195925"/>
              <a:ext cx="800750" cy="155575"/>
            </a:xfrm>
            <a:custGeom>
              <a:avLst/>
              <a:gdLst/>
              <a:ahLst/>
              <a:cxnLst/>
              <a:rect l="l" t="t" r="r" b="b"/>
              <a:pathLst>
                <a:path w="32030" h="6223" extrusionOk="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03" name="Google Shape;2203;p73"/>
          <p:cNvGrpSpPr/>
          <p:nvPr/>
        </p:nvGrpSpPr>
        <p:grpSpPr>
          <a:xfrm rot="1123222">
            <a:off x="4028103" y="1675909"/>
            <a:ext cx="1087793" cy="585337"/>
            <a:chOff x="4345425" y="2175475"/>
            <a:chExt cx="800750" cy="176025"/>
          </a:xfrm>
        </p:grpSpPr>
        <p:sp>
          <p:nvSpPr>
            <p:cNvPr id="2204" name="Google Shape;2204;p73"/>
            <p:cNvSpPr/>
            <p:nvPr/>
          </p:nvSpPr>
          <p:spPr>
            <a:xfrm>
              <a:off x="4351850" y="2175475"/>
              <a:ext cx="763000" cy="156275"/>
            </a:xfrm>
            <a:custGeom>
              <a:avLst/>
              <a:gdLst/>
              <a:ahLst/>
              <a:cxnLst/>
              <a:rect l="l" t="t" r="r" b="b"/>
              <a:pathLst>
                <a:path w="30520" h="6251" extrusionOk="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5" name="Google Shape;2205;p73"/>
            <p:cNvSpPr/>
            <p:nvPr/>
          </p:nvSpPr>
          <p:spPr>
            <a:xfrm>
              <a:off x="4345425" y="2195925"/>
              <a:ext cx="800750" cy="155575"/>
            </a:xfrm>
            <a:custGeom>
              <a:avLst/>
              <a:gdLst/>
              <a:ahLst/>
              <a:cxnLst/>
              <a:rect l="l" t="t" r="r" b="b"/>
              <a:pathLst>
                <a:path w="32030" h="6223" extrusionOk="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06" name="Google Shape;2206;p73"/>
          <p:cNvGrpSpPr/>
          <p:nvPr/>
        </p:nvGrpSpPr>
        <p:grpSpPr>
          <a:xfrm rot="1123222">
            <a:off x="6660253" y="1675909"/>
            <a:ext cx="1087793" cy="585337"/>
            <a:chOff x="4345425" y="2175475"/>
            <a:chExt cx="800750" cy="176025"/>
          </a:xfrm>
        </p:grpSpPr>
        <p:sp>
          <p:nvSpPr>
            <p:cNvPr id="2207" name="Google Shape;2207;p73"/>
            <p:cNvSpPr/>
            <p:nvPr/>
          </p:nvSpPr>
          <p:spPr>
            <a:xfrm>
              <a:off x="4351850" y="2175475"/>
              <a:ext cx="763000" cy="156275"/>
            </a:xfrm>
            <a:custGeom>
              <a:avLst/>
              <a:gdLst/>
              <a:ahLst/>
              <a:cxnLst/>
              <a:rect l="l" t="t" r="r" b="b"/>
              <a:pathLst>
                <a:path w="30520" h="6251" extrusionOk="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 name="Google Shape;2208;p73"/>
            <p:cNvSpPr/>
            <p:nvPr/>
          </p:nvSpPr>
          <p:spPr>
            <a:xfrm>
              <a:off x="4345425" y="2195925"/>
              <a:ext cx="800750" cy="155575"/>
            </a:xfrm>
            <a:custGeom>
              <a:avLst/>
              <a:gdLst/>
              <a:ahLst/>
              <a:cxnLst/>
              <a:rect l="l" t="t" r="r" b="b"/>
              <a:pathLst>
                <a:path w="32030" h="6223" extrusionOk="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209" name="Google Shape;2209;p73"/>
          <p:cNvSpPr txBox="1">
            <a:spLocks noGrp="1"/>
          </p:cNvSpPr>
          <p:nvPr>
            <p:ph type="ctrTitle" idx="3"/>
          </p:nvPr>
        </p:nvSpPr>
        <p:spPr>
          <a:xfrm>
            <a:off x="4759920" y="3409503"/>
            <a:ext cx="2256300" cy="364800"/>
          </a:xfrm>
          <a:prstGeom prst="rect">
            <a:avLst/>
          </a:prstGeom>
        </p:spPr>
        <p:txBody>
          <a:bodyPr spcFirstLastPara="1" wrap="square" lIns="0" tIns="0" rIns="0" bIns="0" anchor="t" anchorCtr="0">
            <a:noAutofit/>
          </a:bodyPr>
          <a:lstStyle/>
          <a:p>
            <a:pPr marL="0" lvl="0" indent="0" algn="ctr" rtl="0">
              <a:spcBef>
                <a:spcPts val="0"/>
              </a:spcBef>
              <a:spcAft>
                <a:spcPts val="0"/>
              </a:spcAft>
              <a:buNone/>
            </a:pPr>
            <a:r>
              <a:rPr lang="en"/>
              <a:t>Venus</a:t>
            </a:r>
            <a:endParaRPr/>
          </a:p>
        </p:txBody>
      </p:sp>
      <p:sp>
        <p:nvSpPr>
          <p:cNvPr id="2210" name="Google Shape;2210;p73"/>
          <p:cNvSpPr txBox="1">
            <a:spLocks noGrp="1"/>
          </p:cNvSpPr>
          <p:nvPr>
            <p:ph type="subTitle" idx="1"/>
          </p:nvPr>
        </p:nvSpPr>
        <p:spPr>
          <a:xfrm>
            <a:off x="3443850" y="2057896"/>
            <a:ext cx="2256300" cy="549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2"/>
              </a:buClr>
              <a:buSzPts val="1100"/>
              <a:buFont typeface="Arial"/>
              <a:buNone/>
            </a:pPr>
            <a:r>
              <a:rPr lang="en"/>
              <a:t>Saturn is the only planet with rings</a:t>
            </a:r>
            <a:endParaRPr/>
          </a:p>
        </p:txBody>
      </p:sp>
      <p:sp>
        <p:nvSpPr>
          <p:cNvPr id="2211" name="Google Shape;2211;p73"/>
          <p:cNvSpPr txBox="1">
            <a:spLocks noGrp="1"/>
          </p:cNvSpPr>
          <p:nvPr>
            <p:ph type="subTitle" idx="5"/>
          </p:nvPr>
        </p:nvSpPr>
        <p:spPr>
          <a:xfrm>
            <a:off x="811705" y="2057896"/>
            <a:ext cx="2256300" cy="549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2"/>
              </a:buClr>
              <a:buSzPts val="1100"/>
              <a:buFont typeface="Arial"/>
              <a:buNone/>
            </a:pPr>
            <a:r>
              <a:rPr lang="en"/>
              <a:t>Mercury is the closest planet to the Sun</a:t>
            </a:r>
            <a:endParaRPr/>
          </a:p>
        </p:txBody>
      </p:sp>
      <p:sp>
        <p:nvSpPr>
          <p:cNvPr id="2212" name="Google Shape;2212;p73"/>
          <p:cNvSpPr txBox="1">
            <a:spLocks noGrp="1"/>
          </p:cNvSpPr>
          <p:nvPr>
            <p:ph type="subTitle" idx="2"/>
          </p:nvPr>
        </p:nvSpPr>
        <p:spPr>
          <a:xfrm>
            <a:off x="4759922" y="3694544"/>
            <a:ext cx="2256300" cy="549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2"/>
              </a:buClr>
              <a:buSzPts val="1100"/>
              <a:buFont typeface="Arial"/>
              <a:buNone/>
            </a:pPr>
            <a:r>
              <a:rPr lang="en"/>
              <a:t>Venus has a beautiful name, but it’s hot</a:t>
            </a:r>
            <a:endParaRPr/>
          </a:p>
        </p:txBody>
      </p:sp>
      <p:sp>
        <p:nvSpPr>
          <p:cNvPr id="2213" name="Google Shape;2213;p73"/>
          <p:cNvSpPr txBox="1">
            <a:spLocks noGrp="1"/>
          </p:cNvSpPr>
          <p:nvPr>
            <p:ph type="ctrTitle"/>
          </p:nvPr>
        </p:nvSpPr>
        <p:spPr>
          <a:xfrm>
            <a:off x="3443850" y="1786175"/>
            <a:ext cx="2256300" cy="364800"/>
          </a:xfrm>
          <a:prstGeom prst="rect">
            <a:avLst/>
          </a:prstGeom>
        </p:spPr>
        <p:txBody>
          <a:bodyPr spcFirstLastPara="1" wrap="square" lIns="0" tIns="0" rIns="0" bIns="0" anchor="t" anchorCtr="0">
            <a:noAutofit/>
          </a:bodyPr>
          <a:lstStyle/>
          <a:p>
            <a:pPr marL="0" lvl="0" indent="0" algn="ctr" rtl="0">
              <a:spcBef>
                <a:spcPts val="0"/>
              </a:spcBef>
              <a:spcAft>
                <a:spcPts val="0"/>
              </a:spcAft>
              <a:buNone/>
            </a:pPr>
            <a:r>
              <a:rPr lang="en"/>
              <a:t>Saturn</a:t>
            </a:r>
            <a:endParaRPr/>
          </a:p>
        </p:txBody>
      </p:sp>
      <p:sp>
        <p:nvSpPr>
          <p:cNvPr id="2214" name="Google Shape;2214;p73"/>
          <p:cNvSpPr txBox="1">
            <a:spLocks noGrp="1"/>
          </p:cNvSpPr>
          <p:nvPr>
            <p:ph type="ctrTitle" idx="4"/>
          </p:nvPr>
        </p:nvSpPr>
        <p:spPr>
          <a:xfrm>
            <a:off x="811705" y="1786175"/>
            <a:ext cx="2256300" cy="364800"/>
          </a:xfrm>
          <a:prstGeom prst="rect">
            <a:avLst/>
          </a:prstGeom>
        </p:spPr>
        <p:txBody>
          <a:bodyPr spcFirstLastPara="1" wrap="square" lIns="0" tIns="0" rIns="0" bIns="0" anchor="t" anchorCtr="0">
            <a:noAutofit/>
          </a:bodyPr>
          <a:lstStyle/>
          <a:p>
            <a:pPr marL="0" lvl="0" indent="0" algn="ctr" rtl="0">
              <a:spcBef>
                <a:spcPts val="0"/>
              </a:spcBef>
              <a:spcAft>
                <a:spcPts val="0"/>
              </a:spcAft>
              <a:buNone/>
            </a:pPr>
            <a:r>
              <a:rPr lang="en"/>
              <a:t>Mercury</a:t>
            </a:r>
            <a:endParaRPr/>
          </a:p>
        </p:txBody>
      </p:sp>
      <p:sp>
        <p:nvSpPr>
          <p:cNvPr id="2215" name="Google Shape;2215;p73"/>
          <p:cNvSpPr txBox="1">
            <a:spLocks noGrp="1"/>
          </p:cNvSpPr>
          <p:nvPr>
            <p:ph type="subTitle" idx="6"/>
          </p:nvPr>
        </p:nvSpPr>
        <p:spPr>
          <a:xfrm>
            <a:off x="2127778" y="3694544"/>
            <a:ext cx="2256300" cy="549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2"/>
              </a:buClr>
              <a:buSzPts val="1100"/>
              <a:buFont typeface="Arial"/>
              <a:buNone/>
            </a:pPr>
            <a:r>
              <a:rPr lang="en"/>
              <a:t>Despite being red, Mars is a cold place</a:t>
            </a:r>
            <a:endParaRPr/>
          </a:p>
        </p:txBody>
      </p:sp>
      <p:sp>
        <p:nvSpPr>
          <p:cNvPr id="2216" name="Google Shape;2216;p73"/>
          <p:cNvSpPr txBox="1">
            <a:spLocks noGrp="1"/>
          </p:cNvSpPr>
          <p:nvPr>
            <p:ph type="ctrTitle" idx="7"/>
          </p:nvPr>
        </p:nvSpPr>
        <p:spPr>
          <a:xfrm>
            <a:off x="2127780" y="3409503"/>
            <a:ext cx="2256300" cy="364800"/>
          </a:xfrm>
          <a:prstGeom prst="rect">
            <a:avLst/>
          </a:prstGeom>
        </p:spPr>
        <p:txBody>
          <a:bodyPr spcFirstLastPara="1" wrap="square" lIns="0" tIns="0" rIns="0" bIns="0" anchor="t" anchorCtr="0">
            <a:noAutofit/>
          </a:bodyPr>
          <a:lstStyle/>
          <a:p>
            <a:pPr marL="0" lvl="0" indent="0" algn="ctr" rtl="0">
              <a:spcBef>
                <a:spcPts val="0"/>
              </a:spcBef>
              <a:spcAft>
                <a:spcPts val="0"/>
              </a:spcAft>
              <a:buNone/>
            </a:pPr>
            <a:r>
              <a:rPr lang="en"/>
              <a:t>Mars</a:t>
            </a:r>
            <a:endParaRPr/>
          </a:p>
        </p:txBody>
      </p:sp>
      <p:sp>
        <p:nvSpPr>
          <p:cNvPr id="2217" name="Google Shape;2217;p73"/>
          <p:cNvSpPr txBox="1">
            <a:spLocks noGrp="1"/>
          </p:cNvSpPr>
          <p:nvPr>
            <p:ph type="title" idx="8"/>
          </p:nvPr>
        </p:nvSpPr>
        <p:spPr>
          <a:xfrm>
            <a:off x="720000" y="540000"/>
            <a:ext cx="7704000" cy="360000"/>
          </a:xfrm>
          <a:prstGeom prst="rect">
            <a:avLst/>
          </a:prstGeom>
        </p:spPr>
        <p:txBody>
          <a:bodyPr spcFirstLastPara="1" wrap="square" lIns="0" tIns="0" rIns="0" bIns="0" anchor="t" anchorCtr="0">
            <a:noAutofit/>
          </a:bodyPr>
          <a:lstStyle/>
          <a:p>
            <a:pPr marL="0" lvl="0" indent="0" algn="ctr" rtl="0">
              <a:spcBef>
                <a:spcPts val="0"/>
              </a:spcBef>
              <a:spcAft>
                <a:spcPts val="0"/>
              </a:spcAft>
              <a:buNone/>
            </a:pPr>
            <a:r>
              <a:rPr lang="en"/>
              <a:t>You can use five columns, why not?</a:t>
            </a:r>
            <a:endParaRPr/>
          </a:p>
        </p:txBody>
      </p:sp>
      <p:sp>
        <p:nvSpPr>
          <p:cNvPr id="2218" name="Google Shape;2218;p73"/>
          <p:cNvSpPr txBox="1">
            <a:spLocks noGrp="1"/>
          </p:cNvSpPr>
          <p:nvPr>
            <p:ph type="ctrTitle" idx="9"/>
          </p:nvPr>
        </p:nvSpPr>
        <p:spPr>
          <a:xfrm>
            <a:off x="6075995" y="1786175"/>
            <a:ext cx="2256300" cy="364800"/>
          </a:xfrm>
          <a:prstGeom prst="rect">
            <a:avLst/>
          </a:prstGeom>
        </p:spPr>
        <p:txBody>
          <a:bodyPr spcFirstLastPara="1" wrap="square" lIns="0" tIns="0" rIns="0" bIns="0" anchor="t" anchorCtr="0">
            <a:noAutofit/>
          </a:bodyPr>
          <a:lstStyle/>
          <a:p>
            <a:pPr marL="0" lvl="0" indent="0" algn="ctr" rtl="0">
              <a:spcBef>
                <a:spcPts val="0"/>
              </a:spcBef>
              <a:spcAft>
                <a:spcPts val="0"/>
              </a:spcAft>
              <a:buNone/>
            </a:pPr>
            <a:r>
              <a:rPr lang="en"/>
              <a:t>Neptune</a:t>
            </a:r>
            <a:endParaRPr/>
          </a:p>
        </p:txBody>
      </p:sp>
      <p:sp>
        <p:nvSpPr>
          <p:cNvPr id="2219" name="Google Shape;2219;p73"/>
          <p:cNvSpPr txBox="1">
            <a:spLocks noGrp="1"/>
          </p:cNvSpPr>
          <p:nvPr>
            <p:ph type="subTitle" idx="13"/>
          </p:nvPr>
        </p:nvSpPr>
        <p:spPr>
          <a:xfrm>
            <a:off x="6075995" y="2057896"/>
            <a:ext cx="2256300" cy="549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2"/>
              </a:buClr>
              <a:buSzPts val="1100"/>
              <a:buFont typeface="Arial"/>
              <a:buNone/>
            </a:pPr>
            <a:r>
              <a:rPr lang="en"/>
              <a:t>Neptune is very far from the Sun</a:t>
            </a:r>
            <a:endParaRPr/>
          </a:p>
        </p:txBody>
      </p:sp>
      <p:grpSp>
        <p:nvGrpSpPr>
          <p:cNvPr id="2220" name="Google Shape;2220;p73"/>
          <p:cNvGrpSpPr/>
          <p:nvPr/>
        </p:nvGrpSpPr>
        <p:grpSpPr>
          <a:xfrm>
            <a:off x="1761528" y="947212"/>
            <a:ext cx="5620945" cy="176025"/>
            <a:chOff x="4345425" y="2175475"/>
            <a:chExt cx="800750" cy="176025"/>
          </a:xfrm>
        </p:grpSpPr>
        <p:sp>
          <p:nvSpPr>
            <p:cNvPr id="2221" name="Google Shape;2221;p73"/>
            <p:cNvSpPr/>
            <p:nvPr/>
          </p:nvSpPr>
          <p:spPr>
            <a:xfrm>
              <a:off x="4351850" y="2175475"/>
              <a:ext cx="763000" cy="156275"/>
            </a:xfrm>
            <a:custGeom>
              <a:avLst/>
              <a:gdLst/>
              <a:ahLst/>
              <a:cxnLst/>
              <a:rect l="l" t="t" r="r" b="b"/>
              <a:pathLst>
                <a:path w="30520" h="6251" extrusionOk="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00FF00">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2" name="Google Shape;2222;p73"/>
            <p:cNvSpPr/>
            <p:nvPr/>
          </p:nvSpPr>
          <p:spPr>
            <a:xfrm>
              <a:off x="4345425" y="2195925"/>
              <a:ext cx="800750" cy="155575"/>
            </a:xfrm>
            <a:custGeom>
              <a:avLst/>
              <a:gdLst/>
              <a:ahLst/>
              <a:cxnLst/>
              <a:rect l="l" t="t" r="r" b="b"/>
              <a:pathLst>
                <a:path w="32030" h="6223" extrusionOk="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00FF00">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223" name="Google Shape;2223;p73"/>
          <p:cNvSpPr/>
          <p:nvPr/>
        </p:nvSpPr>
        <p:spPr>
          <a:xfrm rot="-9268491">
            <a:off x="1109050" y="3549112"/>
            <a:ext cx="740151" cy="406785"/>
          </a:xfrm>
          <a:custGeom>
            <a:avLst/>
            <a:gdLst/>
            <a:ahLst/>
            <a:cxnLst/>
            <a:rect l="l" t="t" r="r" b="b"/>
            <a:pathLst>
              <a:path w="17773" h="9768" extrusionOk="0">
                <a:moveTo>
                  <a:pt x="3304" y="1"/>
                </a:moveTo>
                <a:cubicBezTo>
                  <a:pt x="3172" y="1"/>
                  <a:pt x="3045" y="62"/>
                  <a:pt x="2971" y="211"/>
                </a:cubicBezTo>
                <a:cubicBezTo>
                  <a:pt x="2857" y="439"/>
                  <a:pt x="2743" y="690"/>
                  <a:pt x="2629" y="918"/>
                </a:cubicBezTo>
                <a:cubicBezTo>
                  <a:pt x="2629" y="941"/>
                  <a:pt x="2606" y="964"/>
                  <a:pt x="2583" y="1009"/>
                </a:cubicBezTo>
                <a:cubicBezTo>
                  <a:pt x="2058" y="2105"/>
                  <a:pt x="1510" y="3201"/>
                  <a:pt x="985" y="4296"/>
                </a:cubicBezTo>
                <a:cubicBezTo>
                  <a:pt x="985" y="4319"/>
                  <a:pt x="985" y="4319"/>
                  <a:pt x="985" y="4319"/>
                </a:cubicBezTo>
                <a:cubicBezTo>
                  <a:pt x="825" y="4593"/>
                  <a:pt x="643" y="4844"/>
                  <a:pt x="483" y="5118"/>
                </a:cubicBezTo>
                <a:cubicBezTo>
                  <a:pt x="369" y="5209"/>
                  <a:pt x="255" y="5323"/>
                  <a:pt x="141" y="5438"/>
                </a:cubicBezTo>
                <a:cubicBezTo>
                  <a:pt x="49" y="5529"/>
                  <a:pt x="49" y="5643"/>
                  <a:pt x="95" y="5711"/>
                </a:cubicBezTo>
                <a:cubicBezTo>
                  <a:pt x="0" y="5996"/>
                  <a:pt x="173" y="6327"/>
                  <a:pt x="469" y="6327"/>
                </a:cubicBezTo>
                <a:cubicBezTo>
                  <a:pt x="530" y="6327"/>
                  <a:pt x="596" y="6313"/>
                  <a:pt x="666" y="6282"/>
                </a:cubicBezTo>
                <a:cubicBezTo>
                  <a:pt x="711" y="6259"/>
                  <a:pt x="757" y="6236"/>
                  <a:pt x="803" y="6214"/>
                </a:cubicBezTo>
                <a:lnTo>
                  <a:pt x="917" y="6214"/>
                </a:lnTo>
                <a:cubicBezTo>
                  <a:pt x="962" y="6282"/>
                  <a:pt x="1031" y="6328"/>
                  <a:pt x="1122" y="6328"/>
                </a:cubicBezTo>
                <a:lnTo>
                  <a:pt x="3336" y="6830"/>
                </a:lnTo>
                <a:lnTo>
                  <a:pt x="3519" y="6830"/>
                </a:lnTo>
                <a:cubicBezTo>
                  <a:pt x="3633" y="6853"/>
                  <a:pt x="3770" y="6898"/>
                  <a:pt x="3907" y="6944"/>
                </a:cubicBezTo>
                <a:cubicBezTo>
                  <a:pt x="3951" y="6957"/>
                  <a:pt x="3993" y="6962"/>
                  <a:pt x="4033" y="6962"/>
                </a:cubicBezTo>
                <a:cubicBezTo>
                  <a:pt x="4427" y="6962"/>
                  <a:pt x="4601" y="6396"/>
                  <a:pt x="4249" y="6168"/>
                </a:cubicBezTo>
                <a:cubicBezTo>
                  <a:pt x="4500" y="6145"/>
                  <a:pt x="4592" y="5757"/>
                  <a:pt x="4318" y="5666"/>
                </a:cubicBezTo>
                <a:cubicBezTo>
                  <a:pt x="3861" y="5529"/>
                  <a:pt x="3405" y="5438"/>
                  <a:pt x="2971" y="5346"/>
                </a:cubicBezTo>
                <a:cubicBezTo>
                  <a:pt x="4744" y="4737"/>
                  <a:pt x="6686" y="4321"/>
                  <a:pt x="8540" y="4321"/>
                </a:cubicBezTo>
                <a:cubicBezTo>
                  <a:pt x="9811" y="4321"/>
                  <a:pt x="11041" y="4517"/>
                  <a:pt x="12147" y="4981"/>
                </a:cubicBezTo>
                <a:cubicBezTo>
                  <a:pt x="13311" y="5780"/>
                  <a:pt x="14292" y="6830"/>
                  <a:pt x="15228" y="7971"/>
                </a:cubicBezTo>
                <a:cubicBezTo>
                  <a:pt x="14886" y="7925"/>
                  <a:pt x="14543" y="7857"/>
                  <a:pt x="14201" y="7789"/>
                </a:cubicBezTo>
                <a:cubicBezTo>
                  <a:pt x="13767" y="7674"/>
                  <a:pt x="13356" y="7560"/>
                  <a:pt x="12923" y="7446"/>
                </a:cubicBezTo>
                <a:cubicBezTo>
                  <a:pt x="12881" y="7434"/>
                  <a:pt x="12839" y="7428"/>
                  <a:pt x="12799" y="7428"/>
                </a:cubicBezTo>
                <a:cubicBezTo>
                  <a:pt x="12406" y="7428"/>
                  <a:pt x="12143" y="7994"/>
                  <a:pt x="12558" y="8222"/>
                </a:cubicBezTo>
                <a:cubicBezTo>
                  <a:pt x="13790" y="8930"/>
                  <a:pt x="15046" y="9432"/>
                  <a:pt x="16438" y="9751"/>
                </a:cubicBezTo>
                <a:cubicBezTo>
                  <a:pt x="16480" y="9762"/>
                  <a:pt x="16522" y="9767"/>
                  <a:pt x="16563" y="9767"/>
                </a:cubicBezTo>
                <a:cubicBezTo>
                  <a:pt x="16785" y="9767"/>
                  <a:pt x="16970" y="9614"/>
                  <a:pt x="17009" y="9363"/>
                </a:cubicBezTo>
                <a:cubicBezTo>
                  <a:pt x="17009" y="9227"/>
                  <a:pt x="17031" y="9090"/>
                  <a:pt x="17054" y="8953"/>
                </a:cubicBezTo>
                <a:cubicBezTo>
                  <a:pt x="17123" y="8907"/>
                  <a:pt x="17191" y="8838"/>
                  <a:pt x="17237" y="8770"/>
                </a:cubicBezTo>
                <a:cubicBezTo>
                  <a:pt x="17351" y="8724"/>
                  <a:pt x="17465" y="8587"/>
                  <a:pt x="17488" y="8405"/>
                </a:cubicBezTo>
                <a:cubicBezTo>
                  <a:pt x="17556" y="7903"/>
                  <a:pt x="17533" y="7469"/>
                  <a:pt x="17442" y="7035"/>
                </a:cubicBezTo>
                <a:cubicBezTo>
                  <a:pt x="17442" y="6077"/>
                  <a:pt x="17533" y="5141"/>
                  <a:pt x="17716" y="4205"/>
                </a:cubicBezTo>
                <a:cubicBezTo>
                  <a:pt x="17773" y="3866"/>
                  <a:pt x="17480" y="3632"/>
                  <a:pt x="17227" y="3632"/>
                </a:cubicBezTo>
                <a:cubicBezTo>
                  <a:pt x="17071" y="3632"/>
                  <a:pt x="16929" y="3722"/>
                  <a:pt x="16894" y="3931"/>
                </a:cubicBezTo>
                <a:cubicBezTo>
                  <a:pt x="16780" y="4502"/>
                  <a:pt x="16689" y="5095"/>
                  <a:pt x="16598" y="5666"/>
                </a:cubicBezTo>
                <a:cubicBezTo>
                  <a:pt x="16324" y="5711"/>
                  <a:pt x="16073" y="5963"/>
                  <a:pt x="16232" y="6282"/>
                </a:cubicBezTo>
                <a:cubicBezTo>
                  <a:pt x="16324" y="6442"/>
                  <a:pt x="16392" y="6579"/>
                  <a:pt x="16438" y="6716"/>
                </a:cubicBezTo>
                <a:cubicBezTo>
                  <a:pt x="16415" y="6853"/>
                  <a:pt x="16415" y="6990"/>
                  <a:pt x="16392" y="7127"/>
                </a:cubicBezTo>
                <a:cubicBezTo>
                  <a:pt x="15160" y="5506"/>
                  <a:pt x="13585" y="4410"/>
                  <a:pt x="11827" y="3794"/>
                </a:cubicBezTo>
                <a:cubicBezTo>
                  <a:pt x="10960" y="3292"/>
                  <a:pt x="9978" y="2927"/>
                  <a:pt x="8883" y="2721"/>
                </a:cubicBezTo>
                <a:cubicBezTo>
                  <a:pt x="8296" y="2610"/>
                  <a:pt x="7705" y="2556"/>
                  <a:pt x="7117" y="2556"/>
                </a:cubicBezTo>
                <a:cubicBezTo>
                  <a:pt x="5416" y="2556"/>
                  <a:pt x="3739" y="3009"/>
                  <a:pt x="2263" y="3840"/>
                </a:cubicBezTo>
                <a:cubicBezTo>
                  <a:pt x="2377" y="3634"/>
                  <a:pt x="2492" y="3429"/>
                  <a:pt x="2583" y="3201"/>
                </a:cubicBezTo>
                <a:cubicBezTo>
                  <a:pt x="2857" y="2813"/>
                  <a:pt x="3062" y="2356"/>
                  <a:pt x="3222" y="1900"/>
                </a:cubicBezTo>
                <a:cubicBezTo>
                  <a:pt x="3405" y="1466"/>
                  <a:pt x="3587" y="1032"/>
                  <a:pt x="3770" y="576"/>
                </a:cubicBezTo>
                <a:cubicBezTo>
                  <a:pt x="3878" y="267"/>
                  <a:pt x="3580" y="1"/>
                  <a:pt x="330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224" name="Google Shape;2224;p73"/>
          <p:cNvGrpSpPr/>
          <p:nvPr/>
        </p:nvGrpSpPr>
        <p:grpSpPr>
          <a:xfrm>
            <a:off x="7035175" y="2908900"/>
            <a:ext cx="1178302" cy="1479749"/>
            <a:chOff x="7035175" y="2908900"/>
            <a:chExt cx="1178302" cy="1479749"/>
          </a:xfrm>
        </p:grpSpPr>
        <p:sp>
          <p:nvSpPr>
            <p:cNvPr id="2225" name="Google Shape;2225;p73"/>
            <p:cNvSpPr/>
            <p:nvPr/>
          </p:nvSpPr>
          <p:spPr>
            <a:xfrm>
              <a:off x="7553669" y="3989932"/>
              <a:ext cx="210357" cy="327043"/>
            </a:xfrm>
            <a:custGeom>
              <a:avLst/>
              <a:gdLst/>
              <a:ahLst/>
              <a:cxnLst/>
              <a:rect l="l" t="t" r="r" b="b"/>
              <a:pathLst>
                <a:path w="4963" h="7716" extrusionOk="0">
                  <a:moveTo>
                    <a:pt x="3679" y="1"/>
                  </a:moveTo>
                  <a:lnTo>
                    <a:pt x="1" y="680"/>
                  </a:lnTo>
                  <a:lnTo>
                    <a:pt x="1284" y="7716"/>
                  </a:lnTo>
                  <a:lnTo>
                    <a:pt x="4963" y="7049"/>
                  </a:lnTo>
                  <a:lnTo>
                    <a:pt x="367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6" name="Google Shape;2226;p73"/>
            <p:cNvSpPr/>
            <p:nvPr/>
          </p:nvSpPr>
          <p:spPr>
            <a:xfrm>
              <a:off x="7548455" y="3984634"/>
              <a:ext cx="221334" cy="337046"/>
            </a:xfrm>
            <a:custGeom>
              <a:avLst/>
              <a:gdLst/>
              <a:ahLst/>
              <a:cxnLst/>
              <a:rect l="l" t="t" r="r" b="b"/>
              <a:pathLst>
                <a:path w="5222" h="7952" extrusionOk="0">
                  <a:moveTo>
                    <a:pt x="3728" y="249"/>
                  </a:moveTo>
                  <a:lnTo>
                    <a:pt x="4962" y="7063"/>
                  </a:lnTo>
                  <a:lnTo>
                    <a:pt x="1506" y="7693"/>
                  </a:lnTo>
                  <a:lnTo>
                    <a:pt x="259" y="879"/>
                  </a:lnTo>
                  <a:lnTo>
                    <a:pt x="3728" y="249"/>
                  </a:lnTo>
                  <a:close/>
                  <a:moveTo>
                    <a:pt x="3813" y="0"/>
                  </a:moveTo>
                  <a:cubicBezTo>
                    <a:pt x="3805" y="0"/>
                    <a:pt x="3798" y="1"/>
                    <a:pt x="3790" y="2"/>
                  </a:cubicBezTo>
                  <a:lnTo>
                    <a:pt x="99" y="669"/>
                  </a:lnTo>
                  <a:cubicBezTo>
                    <a:pt x="74" y="681"/>
                    <a:pt x="50" y="694"/>
                    <a:pt x="25" y="718"/>
                  </a:cubicBezTo>
                  <a:cubicBezTo>
                    <a:pt x="13" y="743"/>
                    <a:pt x="0" y="780"/>
                    <a:pt x="13" y="805"/>
                  </a:cubicBezTo>
                  <a:lnTo>
                    <a:pt x="1296" y="7853"/>
                  </a:lnTo>
                  <a:cubicBezTo>
                    <a:pt x="1309" y="7902"/>
                    <a:pt x="1358" y="7952"/>
                    <a:pt x="1407" y="7952"/>
                  </a:cubicBezTo>
                  <a:lnTo>
                    <a:pt x="1432" y="7952"/>
                  </a:lnTo>
                  <a:lnTo>
                    <a:pt x="5111" y="7273"/>
                  </a:lnTo>
                  <a:cubicBezTo>
                    <a:pt x="5172" y="7261"/>
                    <a:pt x="5222" y="7199"/>
                    <a:pt x="5209" y="7137"/>
                  </a:cubicBezTo>
                  <a:lnTo>
                    <a:pt x="3926" y="101"/>
                  </a:lnTo>
                  <a:cubicBezTo>
                    <a:pt x="3915" y="36"/>
                    <a:pt x="3866" y="0"/>
                    <a:pt x="38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7" name="Google Shape;2227;p73"/>
            <p:cNvSpPr/>
            <p:nvPr/>
          </p:nvSpPr>
          <p:spPr>
            <a:xfrm>
              <a:off x="7554177" y="4008794"/>
              <a:ext cx="101554" cy="307164"/>
            </a:xfrm>
            <a:custGeom>
              <a:avLst/>
              <a:gdLst/>
              <a:ahLst/>
              <a:cxnLst/>
              <a:rect l="l" t="t" r="r" b="b"/>
              <a:pathLst>
                <a:path w="2396" h="7247" extrusionOk="0">
                  <a:moveTo>
                    <a:pt x="1112" y="0"/>
                  </a:moveTo>
                  <a:lnTo>
                    <a:pt x="1" y="198"/>
                  </a:lnTo>
                  <a:lnTo>
                    <a:pt x="1285" y="7246"/>
                  </a:lnTo>
                  <a:lnTo>
                    <a:pt x="2396" y="7036"/>
                  </a:lnTo>
                  <a:lnTo>
                    <a:pt x="1112"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 name="Google Shape;2228;p73"/>
            <p:cNvSpPr/>
            <p:nvPr/>
          </p:nvSpPr>
          <p:spPr>
            <a:xfrm>
              <a:off x="7548455" y="4004386"/>
              <a:ext cx="111981" cy="317294"/>
            </a:xfrm>
            <a:custGeom>
              <a:avLst/>
              <a:gdLst/>
              <a:ahLst/>
              <a:cxnLst/>
              <a:rect l="l" t="t" r="r" b="b"/>
              <a:pathLst>
                <a:path w="2642" h="7486" extrusionOk="0">
                  <a:moveTo>
                    <a:pt x="1148" y="265"/>
                  </a:moveTo>
                  <a:lnTo>
                    <a:pt x="2383" y="7078"/>
                  </a:lnTo>
                  <a:lnTo>
                    <a:pt x="1506" y="7227"/>
                  </a:lnTo>
                  <a:lnTo>
                    <a:pt x="259" y="413"/>
                  </a:lnTo>
                  <a:lnTo>
                    <a:pt x="1148" y="265"/>
                  </a:lnTo>
                  <a:close/>
                  <a:moveTo>
                    <a:pt x="1247" y="0"/>
                  </a:moveTo>
                  <a:cubicBezTo>
                    <a:pt x="1238" y="0"/>
                    <a:pt x="1229" y="2"/>
                    <a:pt x="1222" y="5"/>
                  </a:cubicBezTo>
                  <a:lnTo>
                    <a:pt x="99" y="203"/>
                  </a:lnTo>
                  <a:cubicBezTo>
                    <a:pt x="37" y="215"/>
                    <a:pt x="0" y="277"/>
                    <a:pt x="13" y="339"/>
                  </a:cubicBezTo>
                  <a:lnTo>
                    <a:pt x="1296" y="7387"/>
                  </a:lnTo>
                  <a:cubicBezTo>
                    <a:pt x="1309" y="7436"/>
                    <a:pt x="1358" y="7486"/>
                    <a:pt x="1407" y="7486"/>
                  </a:cubicBezTo>
                  <a:lnTo>
                    <a:pt x="1432" y="7473"/>
                  </a:lnTo>
                  <a:lnTo>
                    <a:pt x="2543" y="7276"/>
                  </a:lnTo>
                  <a:cubicBezTo>
                    <a:pt x="2580" y="7276"/>
                    <a:pt x="2605" y="7251"/>
                    <a:pt x="2617" y="7227"/>
                  </a:cubicBezTo>
                  <a:cubicBezTo>
                    <a:pt x="2642" y="7202"/>
                    <a:pt x="2642" y="7177"/>
                    <a:pt x="2642" y="7140"/>
                  </a:cubicBezTo>
                  <a:lnTo>
                    <a:pt x="1358" y="92"/>
                  </a:lnTo>
                  <a:cubicBezTo>
                    <a:pt x="1346" y="67"/>
                    <a:pt x="1333" y="42"/>
                    <a:pt x="1309" y="18"/>
                  </a:cubicBezTo>
                  <a:cubicBezTo>
                    <a:pt x="1291" y="9"/>
                    <a:pt x="1268" y="0"/>
                    <a:pt x="12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9" name="Google Shape;2229;p73"/>
            <p:cNvSpPr/>
            <p:nvPr/>
          </p:nvSpPr>
          <p:spPr>
            <a:xfrm>
              <a:off x="7417105" y="4208894"/>
              <a:ext cx="547826" cy="174796"/>
            </a:xfrm>
            <a:custGeom>
              <a:avLst/>
              <a:gdLst/>
              <a:ahLst/>
              <a:cxnLst/>
              <a:rect l="l" t="t" r="r" b="b"/>
              <a:pathLst>
                <a:path w="12925" h="4124" extrusionOk="0">
                  <a:moveTo>
                    <a:pt x="11743" y="1"/>
                  </a:moveTo>
                  <a:cubicBezTo>
                    <a:pt x="11677" y="1"/>
                    <a:pt x="11610" y="7"/>
                    <a:pt x="11542" y="19"/>
                  </a:cubicBezTo>
                  <a:lnTo>
                    <a:pt x="1001" y="1945"/>
                  </a:lnTo>
                  <a:cubicBezTo>
                    <a:pt x="396" y="2044"/>
                    <a:pt x="1" y="2624"/>
                    <a:pt x="112" y="3216"/>
                  </a:cubicBezTo>
                  <a:cubicBezTo>
                    <a:pt x="210" y="3752"/>
                    <a:pt x="668" y="4124"/>
                    <a:pt x="1192" y="4124"/>
                  </a:cubicBezTo>
                  <a:cubicBezTo>
                    <a:pt x="1259" y="4124"/>
                    <a:pt x="1327" y="4118"/>
                    <a:pt x="1396" y="4105"/>
                  </a:cubicBezTo>
                  <a:lnTo>
                    <a:pt x="11937" y="2179"/>
                  </a:lnTo>
                  <a:cubicBezTo>
                    <a:pt x="12530" y="2068"/>
                    <a:pt x="12925" y="1501"/>
                    <a:pt x="12826" y="908"/>
                  </a:cubicBezTo>
                  <a:cubicBezTo>
                    <a:pt x="12728" y="372"/>
                    <a:pt x="12261" y="1"/>
                    <a:pt x="1174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0" name="Google Shape;2230;p73"/>
            <p:cNvSpPr/>
            <p:nvPr/>
          </p:nvSpPr>
          <p:spPr>
            <a:xfrm>
              <a:off x="7413968" y="4204104"/>
              <a:ext cx="556727" cy="184544"/>
            </a:xfrm>
            <a:custGeom>
              <a:avLst/>
              <a:gdLst/>
              <a:ahLst/>
              <a:cxnLst/>
              <a:rect l="l" t="t" r="r" b="b"/>
              <a:pathLst>
                <a:path w="13135" h="4354" extrusionOk="0">
                  <a:moveTo>
                    <a:pt x="11814" y="231"/>
                  </a:moveTo>
                  <a:cubicBezTo>
                    <a:pt x="12295" y="231"/>
                    <a:pt x="12703" y="577"/>
                    <a:pt x="12789" y="1046"/>
                  </a:cubicBezTo>
                  <a:cubicBezTo>
                    <a:pt x="12876" y="1576"/>
                    <a:pt x="12530" y="2083"/>
                    <a:pt x="11999" y="2181"/>
                  </a:cubicBezTo>
                  <a:lnTo>
                    <a:pt x="1445" y="4107"/>
                  </a:lnTo>
                  <a:cubicBezTo>
                    <a:pt x="1392" y="4116"/>
                    <a:pt x="1339" y="4120"/>
                    <a:pt x="1287" y="4120"/>
                  </a:cubicBezTo>
                  <a:cubicBezTo>
                    <a:pt x="819" y="4120"/>
                    <a:pt x="411" y="3783"/>
                    <a:pt x="322" y="3317"/>
                  </a:cubicBezTo>
                  <a:cubicBezTo>
                    <a:pt x="223" y="2786"/>
                    <a:pt x="569" y="2280"/>
                    <a:pt x="1099" y="2169"/>
                  </a:cubicBezTo>
                  <a:lnTo>
                    <a:pt x="11641" y="243"/>
                  </a:lnTo>
                  <a:cubicBezTo>
                    <a:pt x="11691" y="243"/>
                    <a:pt x="11752" y="231"/>
                    <a:pt x="11814" y="231"/>
                  </a:cubicBezTo>
                  <a:close/>
                  <a:moveTo>
                    <a:pt x="11815" y="1"/>
                  </a:moveTo>
                  <a:cubicBezTo>
                    <a:pt x="11742" y="1"/>
                    <a:pt x="11667" y="7"/>
                    <a:pt x="11592" y="21"/>
                  </a:cubicBezTo>
                  <a:lnTo>
                    <a:pt x="1050" y="1947"/>
                  </a:lnTo>
                  <a:cubicBezTo>
                    <a:pt x="433" y="2058"/>
                    <a:pt x="1" y="2626"/>
                    <a:pt x="63" y="3255"/>
                  </a:cubicBezTo>
                  <a:cubicBezTo>
                    <a:pt x="112" y="3872"/>
                    <a:pt x="643" y="4354"/>
                    <a:pt x="1272" y="4354"/>
                  </a:cubicBezTo>
                  <a:cubicBezTo>
                    <a:pt x="1346" y="4354"/>
                    <a:pt x="1420" y="4354"/>
                    <a:pt x="1482" y="4342"/>
                  </a:cubicBezTo>
                  <a:lnTo>
                    <a:pt x="12036" y="2416"/>
                  </a:lnTo>
                  <a:cubicBezTo>
                    <a:pt x="12690" y="2292"/>
                    <a:pt x="13135" y="1663"/>
                    <a:pt x="13011" y="996"/>
                  </a:cubicBezTo>
                  <a:cubicBezTo>
                    <a:pt x="12902" y="416"/>
                    <a:pt x="12394" y="1"/>
                    <a:pt x="118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1" name="Google Shape;2231;p73"/>
            <p:cNvSpPr/>
            <p:nvPr/>
          </p:nvSpPr>
          <p:spPr>
            <a:xfrm>
              <a:off x="7420792" y="4277685"/>
              <a:ext cx="127706" cy="105072"/>
            </a:xfrm>
            <a:custGeom>
              <a:avLst/>
              <a:gdLst/>
              <a:ahLst/>
              <a:cxnLst/>
              <a:rect l="l" t="t" r="r" b="b"/>
              <a:pathLst>
                <a:path w="3013" h="2479" extrusionOk="0">
                  <a:moveTo>
                    <a:pt x="3012" y="2161"/>
                  </a:moveTo>
                  <a:lnTo>
                    <a:pt x="3007" y="2162"/>
                  </a:lnTo>
                  <a:lnTo>
                    <a:pt x="3007" y="2162"/>
                  </a:lnTo>
                  <a:cubicBezTo>
                    <a:pt x="3009" y="2162"/>
                    <a:pt x="3010" y="2161"/>
                    <a:pt x="3012" y="2161"/>
                  </a:cubicBezTo>
                  <a:close/>
                  <a:moveTo>
                    <a:pt x="2617" y="1"/>
                  </a:moveTo>
                  <a:lnTo>
                    <a:pt x="914" y="310"/>
                  </a:lnTo>
                  <a:cubicBezTo>
                    <a:pt x="358" y="458"/>
                    <a:pt x="0" y="1013"/>
                    <a:pt x="99" y="1581"/>
                  </a:cubicBezTo>
                  <a:cubicBezTo>
                    <a:pt x="201" y="2103"/>
                    <a:pt x="658" y="2479"/>
                    <a:pt x="1172" y="2479"/>
                  </a:cubicBezTo>
                  <a:cubicBezTo>
                    <a:pt x="1217" y="2479"/>
                    <a:pt x="1263" y="2476"/>
                    <a:pt x="1309" y="2470"/>
                  </a:cubicBezTo>
                  <a:lnTo>
                    <a:pt x="3007" y="2162"/>
                  </a:lnTo>
                  <a:lnTo>
                    <a:pt x="3007" y="2162"/>
                  </a:lnTo>
                  <a:cubicBezTo>
                    <a:pt x="2940" y="2174"/>
                    <a:pt x="2873" y="2180"/>
                    <a:pt x="2808" y="2180"/>
                  </a:cubicBezTo>
                  <a:cubicBezTo>
                    <a:pt x="2284" y="2180"/>
                    <a:pt x="1827" y="1810"/>
                    <a:pt x="1728" y="1285"/>
                  </a:cubicBezTo>
                  <a:cubicBezTo>
                    <a:pt x="1617" y="692"/>
                    <a:pt x="2012" y="112"/>
                    <a:pt x="261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2" name="Google Shape;2232;p73"/>
            <p:cNvSpPr/>
            <p:nvPr/>
          </p:nvSpPr>
          <p:spPr>
            <a:xfrm>
              <a:off x="7413968" y="4273404"/>
              <a:ext cx="139235" cy="115245"/>
            </a:xfrm>
            <a:custGeom>
              <a:avLst/>
              <a:gdLst/>
              <a:ahLst/>
              <a:cxnLst/>
              <a:rect l="l" t="t" r="r" b="b"/>
              <a:pathLst>
                <a:path w="3285" h="2719" extrusionOk="0">
                  <a:moveTo>
                    <a:pt x="2099" y="349"/>
                  </a:moveTo>
                  <a:cubicBezTo>
                    <a:pt x="1828" y="633"/>
                    <a:pt x="1704" y="1028"/>
                    <a:pt x="1778" y="1410"/>
                  </a:cubicBezTo>
                  <a:cubicBezTo>
                    <a:pt x="1840" y="1731"/>
                    <a:pt x="2013" y="2015"/>
                    <a:pt x="2284" y="2188"/>
                  </a:cubicBezTo>
                  <a:cubicBezTo>
                    <a:pt x="2334" y="2225"/>
                    <a:pt x="2383" y="2262"/>
                    <a:pt x="2445" y="2287"/>
                  </a:cubicBezTo>
                  <a:lnTo>
                    <a:pt x="1445" y="2472"/>
                  </a:lnTo>
                  <a:cubicBezTo>
                    <a:pt x="1392" y="2481"/>
                    <a:pt x="1339" y="2485"/>
                    <a:pt x="1287" y="2485"/>
                  </a:cubicBezTo>
                  <a:cubicBezTo>
                    <a:pt x="819" y="2485"/>
                    <a:pt x="411" y="2148"/>
                    <a:pt x="322" y="1682"/>
                  </a:cubicBezTo>
                  <a:cubicBezTo>
                    <a:pt x="223" y="1151"/>
                    <a:pt x="569" y="645"/>
                    <a:pt x="1087" y="534"/>
                  </a:cubicBezTo>
                  <a:lnTo>
                    <a:pt x="2099" y="349"/>
                  </a:lnTo>
                  <a:close/>
                  <a:moveTo>
                    <a:pt x="2777" y="1"/>
                  </a:moveTo>
                  <a:cubicBezTo>
                    <a:pt x="2769" y="1"/>
                    <a:pt x="2761" y="2"/>
                    <a:pt x="2754" y="3"/>
                  </a:cubicBezTo>
                  <a:lnTo>
                    <a:pt x="1050" y="312"/>
                  </a:lnTo>
                  <a:cubicBezTo>
                    <a:pt x="433" y="423"/>
                    <a:pt x="1" y="991"/>
                    <a:pt x="63" y="1620"/>
                  </a:cubicBezTo>
                  <a:cubicBezTo>
                    <a:pt x="112" y="2237"/>
                    <a:pt x="643" y="2719"/>
                    <a:pt x="1272" y="2719"/>
                  </a:cubicBezTo>
                  <a:cubicBezTo>
                    <a:pt x="1346" y="2719"/>
                    <a:pt x="1420" y="2719"/>
                    <a:pt x="1482" y="2707"/>
                  </a:cubicBezTo>
                  <a:lnTo>
                    <a:pt x="3186" y="2398"/>
                  </a:lnTo>
                  <a:cubicBezTo>
                    <a:pt x="3247" y="2386"/>
                    <a:pt x="3284" y="2324"/>
                    <a:pt x="3272" y="2262"/>
                  </a:cubicBezTo>
                  <a:cubicBezTo>
                    <a:pt x="3261" y="2207"/>
                    <a:pt x="3220" y="2161"/>
                    <a:pt x="3167" y="2161"/>
                  </a:cubicBezTo>
                  <a:cubicBezTo>
                    <a:pt x="3161" y="2161"/>
                    <a:pt x="3155" y="2162"/>
                    <a:pt x="3149" y="2163"/>
                  </a:cubicBezTo>
                  <a:cubicBezTo>
                    <a:pt x="3088" y="2174"/>
                    <a:pt x="3027" y="2180"/>
                    <a:pt x="2968" y="2180"/>
                  </a:cubicBezTo>
                  <a:cubicBezTo>
                    <a:pt x="2497" y="2180"/>
                    <a:pt x="2088" y="1845"/>
                    <a:pt x="2001" y="1373"/>
                  </a:cubicBezTo>
                  <a:cubicBezTo>
                    <a:pt x="1902" y="843"/>
                    <a:pt x="2260" y="324"/>
                    <a:pt x="2791" y="225"/>
                  </a:cubicBezTo>
                  <a:cubicBezTo>
                    <a:pt x="2852" y="213"/>
                    <a:pt x="2889" y="151"/>
                    <a:pt x="2877" y="90"/>
                  </a:cubicBezTo>
                  <a:cubicBezTo>
                    <a:pt x="2866" y="36"/>
                    <a:pt x="2827" y="1"/>
                    <a:pt x="27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3" name="Google Shape;2233;p73"/>
            <p:cNvSpPr/>
            <p:nvPr/>
          </p:nvSpPr>
          <p:spPr>
            <a:xfrm>
              <a:off x="7035175" y="3005284"/>
              <a:ext cx="999354" cy="942854"/>
            </a:xfrm>
            <a:custGeom>
              <a:avLst/>
              <a:gdLst/>
              <a:ahLst/>
              <a:cxnLst/>
              <a:rect l="l" t="t" r="r" b="b"/>
              <a:pathLst>
                <a:path w="23578" h="22245" extrusionOk="0">
                  <a:moveTo>
                    <a:pt x="11847" y="1"/>
                  </a:moveTo>
                  <a:cubicBezTo>
                    <a:pt x="11181" y="1"/>
                    <a:pt x="10505" y="61"/>
                    <a:pt x="9827" y="186"/>
                  </a:cubicBezTo>
                  <a:cubicBezTo>
                    <a:pt x="5407" y="988"/>
                    <a:pt x="1902" y="4383"/>
                    <a:pt x="951" y="8777"/>
                  </a:cubicBezTo>
                  <a:cubicBezTo>
                    <a:pt x="1" y="13172"/>
                    <a:pt x="1803" y="17714"/>
                    <a:pt x="5494" y="20269"/>
                  </a:cubicBezTo>
                  <a:cubicBezTo>
                    <a:pt x="7398" y="21583"/>
                    <a:pt x="9612" y="22244"/>
                    <a:pt x="11828" y="22244"/>
                  </a:cubicBezTo>
                  <a:cubicBezTo>
                    <a:pt x="13921" y="22244"/>
                    <a:pt x="16015" y="21654"/>
                    <a:pt x="17850" y="20467"/>
                  </a:cubicBezTo>
                  <a:cubicBezTo>
                    <a:pt x="21640" y="18035"/>
                    <a:pt x="23578" y="13554"/>
                    <a:pt x="22775" y="9135"/>
                  </a:cubicBezTo>
                  <a:cubicBezTo>
                    <a:pt x="21789" y="3765"/>
                    <a:pt x="17116" y="1"/>
                    <a:pt x="1184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4" name="Google Shape;2234;p73"/>
            <p:cNvSpPr/>
            <p:nvPr/>
          </p:nvSpPr>
          <p:spPr>
            <a:xfrm>
              <a:off x="7354333" y="3005792"/>
              <a:ext cx="706897" cy="942558"/>
            </a:xfrm>
            <a:custGeom>
              <a:avLst/>
              <a:gdLst/>
              <a:ahLst/>
              <a:cxnLst/>
              <a:rect l="l" t="t" r="r" b="b"/>
              <a:pathLst>
                <a:path w="16678" h="22238" extrusionOk="0">
                  <a:moveTo>
                    <a:pt x="4876" y="1"/>
                  </a:moveTo>
                  <a:lnTo>
                    <a:pt x="4876" y="1"/>
                  </a:lnTo>
                  <a:cubicBezTo>
                    <a:pt x="9863" y="2099"/>
                    <a:pt x="12628" y="7469"/>
                    <a:pt x="11431" y="12740"/>
                  </a:cubicBezTo>
                  <a:cubicBezTo>
                    <a:pt x="10266" y="17818"/>
                    <a:pt x="5743" y="21384"/>
                    <a:pt x="590" y="21384"/>
                  </a:cubicBezTo>
                  <a:cubicBezTo>
                    <a:pt x="394" y="21384"/>
                    <a:pt x="198" y="21379"/>
                    <a:pt x="1" y="21368"/>
                  </a:cubicBezTo>
                  <a:lnTo>
                    <a:pt x="1" y="21368"/>
                  </a:lnTo>
                  <a:cubicBezTo>
                    <a:pt x="1414" y="21960"/>
                    <a:pt x="2870" y="22237"/>
                    <a:pt x="4297" y="22237"/>
                  </a:cubicBezTo>
                  <a:cubicBezTo>
                    <a:pt x="9300" y="22237"/>
                    <a:pt x="13946" y="18826"/>
                    <a:pt x="15147" y="13592"/>
                  </a:cubicBezTo>
                  <a:cubicBezTo>
                    <a:pt x="16677" y="6864"/>
                    <a:pt x="11777" y="371"/>
                    <a:pt x="48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5" name="Google Shape;2235;p73"/>
            <p:cNvSpPr/>
            <p:nvPr/>
          </p:nvSpPr>
          <p:spPr>
            <a:xfrm>
              <a:off x="7040431" y="2999053"/>
              <a:ext cx="1002999" cy="954298"/>
            </a:xfrm>
            <a:custGeom>
              <a:avLst/>
              <a:gdLst/>
              <a:ahLst/>
              <a:cxnLst/>
              <a:rect l="l" t="t" r="r" b="b"/>
              <a:pathLst>
                <a:path w="23664" h="22515" extrusionOk="0">
                  <a:moveTo>
                    <a:pt x="11727" y="259"/>
                  </a:moveTo>
                  <a:cubicBezTo>
                    <a:pt x="17035" y="283"/>
                    <a:pt x="21577" y="4073"/>
                    <a:pt x="22528" y="9294"/>
                  </a:cubicBezTo>
                  <a:cubicBezTo>
                    <a:pt x="23330" y="13677"/>
                    <a:pt x="21405" y="18108"/>
                    <a:pt x="17664" y="20515"/>
                  </a:cubicBezTo>
                  <a:cubicBezTo>
                    <a:pt x="15843" y="21693"/>
                    <a:pt x="13765" y="22280"/>
                    <a:pt x="11689" y="22280"/>
                  </a:cubicBezTo>
                  <a:cubicBezTo>
                    <a:pt x="9502" y="22280"/>
                    <a:pt x="7319" y="21628"/>
                    <a:pt x="5444" y="20330"/>
                  </a:cubicBezTo>
                  <a:cubicBezTo>
                    <a:pt x="1778" y="17799"/>
                    <a:pt x="0" y="13306"/>
                    <a:pt x="938" y="8949"/>
                  </a:cubicBezTo>
                  <a:cubicBezTo>
                    <a:pt x="1877" y="4604"/>
                    <a:pt x="5345" y="1246"/>
                    <a:pt x="9715" y="444"/>
                  </a:cubicBezTo>
                  <a:cubicBezTo>
                    <a:pt x="10381" y="320"/>
                    <a:pt x="11048" y="259"/>
                    <a:pt x="11727" y="259"/>
                  </a:cubicBezTo>
                  <a:close/>
                  <a:moveTo>
                    <a:pt x="11714" y="0"/>
                  </a:moveTo>
                  <a:cubicBezTo>
                    <a:pt x="11367" y="0"/>
                    <a:pt x="11017" y="16"/>
                    <a:pt x="10665" y="49"/>
                  </a:cubicBezTo>
                  <a:cubicBezTo>
                    <a:pt x="4666" y="592"/>
                    <a:pt x="161" y="5739"/>
                    <a:pt x="432" y="11763"/>
                  </a:cubicBezTo>
                  <a:cubicBezTo>
                    <a:pt x="704" y="17775"/>
                    <a:pt x="5654" y="22515"/>
                    <a:pt x="11678" y="22515"/>
                  </a:cubicBezTo>
                  <a:cubicBezTo>
                    <a:pt x="12369" y="22515"/>
                    <a:pt x="13048" y="22453"/>
                    <a:pt x="13714" y="22330"/>
                  </a:cubicBezTo>
                  <a:cubicBezTo>
                    <a:pt x="19639" y="21243"/>
                    <a:pt x="23664" y="15689"/>
                    <a:pt x="22849" y="9726"/>
                  </a:cubicBezTo>
                  <a:cubicBezTo>
                    <a:pt x="22082" y="4114"/>
                    <a:pt x="17279" y="0"/>
                    <a:pt x="117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6" name="Google Shape;2236;p73"/>
            <p:cNvSpPr/>
            <p:nvPr/>
          </p:nvSpPr>
          <p:spPr>
            <a:xfrm>
              <a:off x="7086969" y="3608551"/>
              <a:ext cx="230278" cy="267916"/>
            </a:xfrm>
            <a:custGeom>
              <a:avLst/>
              <a:gdLst/>
              <a:ahLst/>
              <a:cxnLst/>
              <a:rect l="l" t="t" r="r" b="b"/>
              <a:pathLst>
                <a:path w="5433" h="6321" extrusionOk="0">
                  <a:moveTo>
                    <a:pt x="766" y="0"/>
                  </a:moveTo>
                  <a:cubicBezTo>
                    <a:pt x="495" y="37"/>
                    <a:pt x="235" y="124"/>
                    <a:pt x="1" y="247"/>
                  </a:cubicBezTo>
                  <a:cubicBezTo>
                    <a:pt x="791" y="2765"/>
                    <a:pt x="2457" y="4925"/>
                    <a:pt x="4704" y="6320"/>
                  </a:cubicBezTo>
                  <a:cubicBezTo>
                    <a:pt x="4938" y="6073"/>
                    <a:pt x="5173" y="5789"/>
                    <a:pt x="5222" y="5530"/>
                  </a:cubicBezTo>
                  <a:cubicBezTo>
                    <a:pt x="5333" y="5049"/>
                    <a:pt x="4914" y="4666"/>
                    <a:pt x="4975" y="4197"/>
                  </a:cubicBezTo>
                  <a:cubicBezTo>
                    <a:pt x="5037" y="3691"/>
                    <a:pt x="5432" y="3247"/>
                    <a:pt x="5074" y="2753"/>
                  </a:cubicBezTo>
                  <a:cubicBezTo>
                    <a:pt x="4692" y="2210"/>
                    <a:pt x="4050" y="2592"/>
                    <a:pt x="3618" y="2247"/>
                  </a:cubicBezTo>
                  <a:cubicBezTo>
                    <a:pt x="3231" y="1938"/>
                    <a:pt x="3289" y="1628"/>
                    <a:pt x="2891" y="1628"/>
                  </a:cubicBezTo>
                  <a:cubicBezTo>
                    <a:pt x="2844" y="1628"/>
                    <a:pt x="2790" y="1633"/>
                    <a:pt x="2729" y="1642"/>
                  </a:cubicBezTo>
                  <a:cubicBezTo>
                    <a:pt x="2573" y="1662"/>
                    <a:pt x="2450" y="1674"/>
                    <a:pt x="2342" y="1674"/>
                  </a:cubicBezTo>
                  <a:cubicBezTo>
                    <a:pt x="2059" y="1674"/>
                    <a:pt x="1890" y="1591"/>
                    <a:pt x="1531" y="1358"/>
                  </a:cubicBezTo>
                  <a:cubicBezTo>
                    <a:pt x="1223" y="1148"/>
                    <a:pt x="951" y="1049"/>
                    <a:pt x="853" y="654"/>
                  </a:cubicBezTo>
                  <a:cubicBezTo>
                    <a:pt x="791" y="432"/>
                    <a:pt x="877" y="210"/>
                    <a:pt x="7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7" name="Google Shape;2237;p73"/>
            <p:cNvSpPr/>
            <p:nvPr/>
          </p:nvSpPr>
          <p:spPr>
            <a:xfrm>
              <a:off x="7081247" y="3603295"/>
              <a:ext cx="237017" cy="278385"/>
            </a:xfrm>
            <a:custGeom>
              <a:avLst/>
              <a:gdLst/>
              <a:ahLst/>
              <a:cxnLst/>
              <a:rect l="l" t="t" r="r" b="b"/>
              <a:pathLst>
                <a:path w="5592" h="6568" extrusionOk="0">
                  <a:moveTo>
                    <a:pt x="827" y="248"/>
                  </a:moveTo>
                  <a:cubicBezTo>
                    <a:pt x="852" y="322"/>
                    <a:pt x="852" y="408"/>
                    <a:pt x="852" y="494"/>
                  </a:cubicBezTo>
                  <a:cubicBezTo>
                    <a:pt x="839" y="593"/>
                    <a:pt x="852" y="692"/>
                    <a:pt x="876" y="803"/>
                  </a:cubicBezTo>
                  <a:cubicBezTo>
                    <a:pt x="975" y="1173"/>
                    <a:pt x="1197" y="1321"/>
                    <a:pt x="1457" y="1470"/>
                  </a:cubicBezTo>
                  <a:cubicBezTo>
                    <a:pt x="1506" y="1507"/>
                    <a:pt x="1555" y="1531"/>
                    <a:pt x="1617" y="1568"/>
                  </a:cubicBezTo>
                  <a:cubicBezTo>
                    <a:pt x="1994" y="1819"/>
                    <a:pt x="2162" y="1914"/>
                    <a:pt x="2467" y="1914"/>
                  </a:cubicBezTo>
                  <a:cubicBezTo>
                    <a:pt x="2582" y="1914"/>
                    <a:pt x="2716" y="1901"/>
                    <a:pt x="2889" y="1877"/>
                  </a:cubicBezTo>
                  <a:cubicBezTo>
                    <a:pt x="2943" y="1870"/>
                    <a:pt x="2990" y="1867"/>
                    <a:pt x="3030" y="1867"/>
                  </a:cubicBezTo>
                  <a:cubicBezTo>
                    <a:pt x="3205" y="1867"/>
                    <a:pt x="3255" y="1934"/>
                    <a:pt x="3345" y="2074"/>
                  </a:cubicBezTo>
                  <a:cubicBezTo>
                    <a:pt x="3444" y="2223"/>
                    <a:pt x="3555" y="2346"/>
                    <a:pt x="3679" y="2457"/>
                  </a:cubicBezTo>
                  <a:cubicBezTo>
                    <a:pt x="3873" y="2586"/>
                    <a:pt x="4085" y="2659"/>
                    <a:pt x="4309" y="2659"/>
                  </a:cubicBezTo>
                  <a:cubicBezTo>
                    <a:pt x="4341" y="2659"/>
                    <a:pt x="4374" y="2658"/>
                    <a:pt x="4407" y="2655"/>
                  </a:cubicBezTo>
                  <a:cubicBezTo>
                    <a:pt x="4691" y="2667"/>
                    <a:pt x="4938" y="2679"/>
                    <a:pt x="5123" y="2939"/>
                  </a:cubicBezTo>
                  <a:cubicBezTo>
                    <a:pt x="5333" y="3235"/>
                    <a:pt x="5234" y="3519"/>
                    <a:pt x="5123" y="3827"/>
                  </a:cubicBezTo>
                  <a:cubicBezTo>
                    <a:pt x="5061" y="3975"/>
                    <a:pt x="5024" y="4136"/>
                    <a:pt x="4987" y="4296"/>
                  </a:cubicBezTo>
                  <a:cubicBezTo>
                    <a:pt x="4975" y="4543"/>
                    <a:pt x="5024" y="4778"/>
                    <a:pt x="5135" y="4988"/>
                  </a:cubicBezTo>
                  <a:cubicBezTo>
                    <a:pt x="5234" y="5185"/>
                    <a:pt x="5271" y="5407"/>
                    <a:pt x="5246" y="5629"/>
                  </a:cubicBezTo>
                  <a:cubicBezTo>
                    <a:pt x="5160" y="5876"/>
                    <a:pt x="5012" y="6111"/>
                    <a:pt x="4827" y="6296"/>
                  </a:cubicBezTo>
                  <a:cubicBezTo>
                    <a:pt x="2679" y="4926"/>
                    <a:pt x="1062" y="2852"/>
                    <a:pt x="272" y="433"/>
                  </a:cubicBezTo>
                  <a:cubicBezTo>
                    <a:pt x="457" y="346"/>
                    <a:pt x="642" y="285"/>
                    <a:pt x="827" y="248"/>
                  </a:cubicBezTo>
                  <a:close/>
                  <a:moveTo>
                    <a:pt x="889" y="1"/>
                  </a:moveTo>
                  <a:cubicBezTo>
                    <a:pt x="642" y="38"/>
                    <a:pt x="383" y="112"/>
                    <a:pt x="161" y="235"/>
                  </a:cubicBezTo>
                  <a:lnTo>
                    <a:pt x="86" y="260"/>
                  </a:lnTo>
                  <a:cubicBezTo>
                    <a:pt x="37" y="285"/>
                    <a:pt x="0" y="346"/>
                    <a:pt x="25" y="396"/>
                  </a:cubicBezTo>
                  <a:cubicBezTo>
                    <a:pt x="827" y="2951"/>
                    <a:pt x="2518" y="5123"/>
                    <a:pt x="4777" y="6543"/>
                  </a:cubicBezTo>
                  <a:cubicBezTo>
                    <a:pt x="4802" y="6555"/>
                    <a:pt x="4827" y="6568"/>
                    <a:pt x="4839" y="6568"/>
                  </a:cubicBezTo>
                  <a:cubicBezTo>
                    <a:pt x="4876" y="6568"/>
                    <a:pt x="4901" y="6555"/>
                    <a:pt x="4925" y="6531"/>
                  </a:cubicBezTo>
                  <a:cubicBezTo>
                    <a:pt x="5160" y="6284"/>
                    <a:pt x="5407" y="5987"/>
                    <a:pt x="5468" y="5691"/>
                  </a:cubicBezTo>
                  <a:cubicBezTo>
                    <a:pt x="5505" y="5420"/>
                    <a:pt x="5468" y="5148"/>
                    <a:pt x="5345" y="4914"/>
                  </a:cubicBezTo>
                  <a:cubicBezTo>
                    <a:pt x="5246" y="4741"/>
                    <a:pt x="5209" y="4543"/>
                    <a:pt x="5222" y="4346"/>
                  </a:cubicBezTo>
                  <a:cubicBezTo>
                    <a:pt x="5246" y="4198"/>
                    <a:pt x="5283" y="4049"/>
                    <a:pt x="5333" y="3914"/>
                  </a:cubicBezTo>
                  <a:cubicBezTo>
                    <a:pt x="5456" y="3593"/>
                    <a:pt x="5592" y="3210"/>
                    <a:pt x="5308" y="2815"/>
                  </a:cubicBezTo>
                  <a:cubicBezTo>
                    <a:pt x="5049" y="2469"/>
                    <a:pt x="4715" y="2457"/>
                    <a:pt x="4407" y="2445"/>
                  </a:cubicBezTo>
                  <a:cubicBezTo>
                    <a:pt x="4390" y="2446"/>
                    <a:pt x="4373" y="2446"/>
                    <a:pt x="4357" y="2446"/>
                  </a:cubicBezTo>
                  <a:cubicBezTo>
                    <a:pt x="4174" y="2446"/>
                    <a:pt x="3985" y="2386"/>
                    <a:pt x="3827" y="2284"/>
                  </a:cubicBezTo>
                  <a:cubicBezTo>
                    <a:pt x="3703" y="2198"/>
                    <a:pt x="3617" y="2074"/>
                    <a:pt x="3530" y="1951"/>
                  </a:cubicBezTo>
                  <a:cubicBezTo>
                    <a:pt x="3424" y="1781"/>
                    <a:pt x="3327" y="1630"/>
                    <a:pt x="3020" y="1630"/>
                  </a:cubicBezTo>
                  <a:cubicBezTo>
                    <a:pt x="2970" y="1630"/>
                    <a:pt x="2914" y="1634"/>
                    <a:pt x="2852" y="1642"/>
                  </a:cubicBezTo>
                  <a:cubicBezTo>
                    <a:pt x="2683" y="1668"/>
                    <a:pt x="2557" y="1683"/>
                    <a:pt x="2450" y="1683"/>
                  </a:cubicBezTo>
                  <a:cubicBezTo>
                    <a:pt x="2199" y="1683"/>
                    <a:pt x="2058" y="1600"/>
                    <a:pt x="1728" y="1383"/>
                  </a:cubicBezTo>
                  <a:lnTo>
                    <a:pt x="1580" y="1284"/>
                  </a:lnTo>
                  <a:cubicBezTo>
                    <a:pt x="1333" y="1124"/>
                    <a:pt x="1173" y="1025"/>
                    <a:pt x="1099" y="754"/>
                  </a:cubicBezTo>
                  <a:cubicBezTo>
                    <a:pt x="1086" y="667"/>
                    <a:pt x="1074" y="581"/>
                    <a:pt x="1074" y="494"/>
                  </a:cubicBezTo>
                  <a:cubicBezTo>
                    <a:pt x="1086" y="346"/>
                    <a:pt x="1062" y="198"/>
                    <a:pt x="1012" y="62"/>
                  </a:cubicBezTo>
                  <a:cubicBezTo>
                    <a:pt x="988" y="25"/>
                    <a:pt x="938" y="1"/>
                    <a:pt x="8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8" name="Google Shape;2238;p73"/>
            <p:cNvSpPr/>
            <p:nvPr/>
          </p:nvSpPr>
          <p:spPr>
            <a:xfrm>
              <a:off x="7884864" y="3561928"/>
              <a:ext cx="115160" cy="225573"/>
            </a:xfrm>
            <a:custGeom>
              <a:avLst/>
              <a:gdLst/>
              <a:ahLst/>
              <a:cxnLst/>
              <a:rect l="l" t="t" r="r" b="b"/>
              <a:pathLst>
                <a:path w="2717" h="5322" extrusionOk="0">
                  <a:moveTo>
                    <a:pt x="2185" y="0"/>
                  </a:moveTo>
                  <a:cubicBezTo>
                    <a:pt x="1759" y="0"/>
                    <a:pt x="1428" y="202"/>
                    <a:pt x="1321" y="878"/>
                  </a:cubicBezTo>
                  <a:cubicBezTo>
                    <a:pt x="1259" y="1285"/>
                    <a:pt x="1654" y="1557"/>
                    <a:pt x="1568" y="1940"/>
                  </a:cubicBezTo>
                  <a:cubicBezTo>
                    <a:pt x="1506" y="2260"/>
                    <a:pt x="1087" y="2335"/>
                    <a:pt x="963" y="2594"/>
                  </a:cubicBezTo>
                  <a:cubicBezTo>
                    <a:pt x="827" y="2841"/>
                    <a:pt x="1000" y="3174"/>
                    <a:pt x="803" y="3421"/>
                  </a:cubicBezTo>
                  <a:cubicBezTo>
                    <a:pt x="618" y="3680"/>
                    <a:pt x="309" y="3692"/>
                    <a:pt x="148" y="3989"/>
                  </a:cubicBezTo>
                  <a:cubicBezTo>
                    <a:pt x="0" y="4235"/>
                    <a:pt x="13" y="4816"/>
                    <a:pt x="148" y="5322"/>
                  </a:cubicBezTo>
                  <a:cubicBezTo>
                    <a:pt x="1445" y="3840"/>
                    <a:pt x="2333" y="2026"/>
                    <a:pt x="2716" y="76"/>
                  </a:cubicBezTo>
                  <a:cubicBezTo>
                    <a:pt x="2530" y="31"/>
                    <a:pt x="2350" y="0"/>
                    <a:pt x="218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9" name="Google Shape;2239;p73"/>
            <p:cNvSpPr/>
            <p:nvPr/>
          </p:nvSpPr>
          <p:spPr>
            <a:xfrm>
              <a:off x="7879608" y="3557011"/>
              <a:ext cx="125121" cy="235745"/>
            </a:xfrm>
            <a:custGeom>
              <a:avLst/>
              <a:gdLst/>
              <a:ahLst/>
              <a:cxnLst/>
              <a:rect l="l" t="t" r="r" b="b"/>
              <a:pathLst>
                <a:path w="2952" h="5562" extrusionOk="0">
                  <a:moveTo>
                    <a:pt x="2253" y="239"/>
                  </a:moveTo>
                  <a:cubicBezTo>
                    <a:pt x="2272" y="239"/>
                    <a:pt x="2290" y="239"/>
                    <a:pt x="2309" y="241"/>
                  </a:cubicBezTo>
                  <a:cubicBezTo>
                    <a:pt x="2445" y="241"/>
                    <a:pt x="2568" y="253"/>
                    <a:pt x="2692" y="278"/>
                  </a:cubicBezTo>
                  <a:cubicBezTo>
                    <a:pt x="2334" y="2093"/>
                    <a:pt x="1519" y="3784"/>
                    <a:pt x="334" y="5191"/>
                  </a:cubicBezTo>
                  <a:cubicBezTo>
                    <a:pt x="248" y="4771"/>
                    <a:pt x="272" y="4351"/>
                    <a:pt x="371" y="4166"/>
                  </a:cubicBezTo>
                  <a:cubicBezTo>
                    <a:pt x="458" y="4043"/>
                    <a:pt x="569" y="3944"/>
                    <a:pt x="692" y="3882"/>
                  </a:cubicBezTo>
                  <a:cubicBezTo>
                    <a:pt x="828" y="3821"/>
                    <a:pt x="939" y="3722"/>
                    <a:pt x="1025" y="3611"/>
                  </a:cubicBezTo>
                  <a:cubicBezTo>
                    <a:pt x="1124" y="3463"/>
                    <a:pt x="1174" y="3278"/>
                    <a:pt x="1149" y="3092"/>
                  </a:cubicBezTo>
                  <a:cubicBezTo>
                    <a:pt x="1137" y="2981"/>
                    <a:pt x="1149" y="2870"/>
                    <a:pt x="1186" y="2771"/>
                  </a:cubicBezTo>
                  <a:cubicBezTo>
                    <a:pt x="1248" y="2673"/>
                    <a:pt x="1334" y="2599"/>
                    <a:pt x="1433" y="2537"/>
                  </a:cubicBezTo>
                  <a:cubicBezTo>
                    <a:pt x="1606" y="2438"/>
                    <a:pt x="1741" y="2278"/>
                    <a:pt x="1803" y="2080"/>
                  </a:cubicBezTo>
                  <a:cubicBezTo>
                    <a:pt x="1828" y="1870"/>
                    <a:pt x="1791" y="1661"/>
                    <a:pt x="1680" y="1488"/>
                  </a:cubicBezTo>
                  <a:cubicBezTo>
                    <a:pt x="1593" y="1340"/>
                    <a:pt x="1544" y="1179"/>
                    <a:pt x="1556" y="1019"/>
                  </a:cubicBezTo>
                  <a:cubicBezTo>
                    <a:pt x="1618" y="685"/>
                    <a:pt x="1729" y="463"/>
                    <a:pt x="1902" y="340"/>
                  </a:cubicBezTo>
                  <a:cubicBezTo>
                    <a:pt x="2010" y="275"/>
                    <a:pt x="2127" y="239"/>
                    <a:pt x="2253" y="239"/>
                  </a:cubicBezTo>
                  <a:close/>
                  <a:moveTo>
                    <a:pt x="2309" y="0"/>
                  </a:moveTo>
                  <a:cubicBezTo>
                    <a:pt x="2121" y="0"/>
                    <a:pt x="1933" y="37"/>
                    <a:pt x="1766" y="142"/>
                  </a:cubicBezTo>
                  <a:cubicBezTo>
                    <a:pt x="1544" y="303"/>
                    <a:pt x="1396" y="574"/>
                    <a:pt x="1322" y="982"/>
                  </a:cubicBezTo>
                  <a:cubicBezTo>
                    <a:pt x="1309" y="1191"/>
                    <a:pt x="1359" y="1401"/>
                    <a:pt x="1470" y="1586"/>
                  </a:cubicBezTo>
                  <a:cubicBezTo>
                    <a:pt x="1556" y="1710"/>
                    <a:pt x="1593" y="1870"/>
                    <a:pt x="1581" y="2031"/>
                  </a:cubicBezTo>
                  <a:cubicBezTo>
                    <a:pt x="1544" y="2167"/>
                    <a:pt x="1420" y="2253"/>
                    <a:pt x="1285" y="2352"/>
                  </a:cubicBezTo>
                  <a:cubicBezTo>
                    <a:pt x="1161" y="2426"/>
                    <a:pt x="1063" y="2537"/>
                    <a:pt x="976" y="2660"/>
                  </a:cubicBezTo>
                  <a:cubicBezTo>
                    <a:pt x="927" y="2796"/>
                    <a:pt x="902" y="2944"/>
                    <a:pt x="914" y="3105"/>
                  </a:cubicBezTo>
                  <a:cubicBezTo>
                    <a:pt x="927" y="3228"/>
                    <a:pt x="902" y="3364"/>
                    <a:pt x="840" y="3475"/>
                  </a:cubicBezTo>
                  <a:cubicBezTo>
                    <a:pt x="766" y="3561"/>
                    <a:pt x="680" y="3623"/>
                    <a:pt x="581" y="3685"/>
                  </a:cubicBezTo>
                  <a:cubicBezTo>
                    <a:pt x="408" y="3759"/>
                    <a:pt x="272" y="3882"/>
                    <a:pt x="174" y="4043"/>
                  </a:cubicBezTo>
                  <a:cubicBezTo>
                    <a:pt x="1" y="4364"/>
                    <a:pt x="38" y="5006"/>
                    <a:pt x="149" y="5475"/>
                  </a:cubicBezTo>
                  <a:cubicBezTo>
                    <a:pt x="161" y="5512"/>
                    <a:pt x="198" y="5549"/>
                    <a:pt x="235" y="5561"/>
                  </a:cubicBezTo>
                  <a:lnTo>
                    <a:pt x="272" y="5561"/>
                  </a:lnTo>
                  <a:cubicBezTo>
                    <a:pt x="297" y="5561"/>
                    <a:pt x="322" y="5536"/>
                    <a:pt x="347" y="5524"/>
                  </a:cubicBezTo>
                  <a:cubicBezTo>
                    <a:pt x="1667" y="4018"/>
                    <a:pt x="2556" y="2179"/>
                    <a:pt x="2939" y="216"/>
                  </a:cubicBezTo>
                  <a:cubicBezTo>
                    <a:pt x="2951" y="155"/>
                    <a:pt x="2914" y="93"/>
                    <a:pt x="2852" y="80"/>
                  </a:cubicBezTo>
                  <a:cubicBezTo>
                    <a:pt x="2686" y="37"/>
                    <a:pt x="2497" y="0"/>
                    <a:pt x="23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0" name="Google Shape;2240;p73"/>
            <p:cNvSpPr/>
            <p:nvPr/>
          </p:nvSpPr>
          <p:spPr>
            <a:xfrm>
              <a:off x="7070778" y="3119851"/>
              <a:ext cx="190478" cy="283089"/>
            </a:xfrm>
            <a:custGeom>
              <a:avLst/>
              <a:gdLst/>
              <a:ahLst/>
              <a:cxnLst/>
              <a:rect l="l" t="t" r="r" b="b"/>
              <a:pathLst>
                <a:path w="4494" h="6679" extrusionOk="0">
                  <a:moveTo>
                    <a:pt x="3703" y="1"/>
                  </a:moveTo>
                  <a:lnTo>
                    <a:pt x="3703" y="1"/>
                  </a:lnTo>
                  <a:cubicBezTo>
                    <a:pt x="1716" y="1729"/>
                    <a:pt x="408" y="4087"/>
                    <a:pt x="0" y="6679"/>
                  </a:cubicBezTo>
                  <a:cubicBezTo>
                    <a:pt x="173" y="6679"/>
                    <a:pt x="346" y="6630"/>
                    <a:pt x="506" y="6543"/>
                  </a:cubicBezTo>
                  <a:cubicBezTo>
                    <a:pt x="741" y="6358"/>
                    <a:pt x="593" y="6284"/>
                    <a:pt x="617" y="6000"/>
                  </a:cubicBezTo>
                  <a:cubicBezTo>
                    <a:pt x="667" y="5506"/>
                    <a:pt x="1111" y="5000"/>
                    <a:pt x="1420" y="4642"/>
                  </a:cubicBezTo>
                  <a:cubicBezTo>
                    <a:pt x="1753" y="4235"/>
                    <a:pt x="2531" y="4371"/>
                    <a:pt x="2778" y="3926"/>
                  </a:cubicBezTo>
                  <a:cubicBezTo>
                    <a:pt x="2876" y="3753"/>
                    <a:pt x="2778" y="3593"/>
                    <a:pt x="2876" y="3433"/>
                  </a:cubicBezTo>
                  <a:cubicBezTo>
                    <a:pt x="3000" y="3235"/>
                    <a:pt x="3407" y="3124"/>
                    <a:pt x="3605" y="3013"/>
                  </a:cubicBezTo>
                  <a:cubicBezTo>
                    <a:pt x="3814" y="2889"/>
                    <a:pt x="4358" y="2717"/>
                    <a:pt x="4432" y="2470"/>
                  </a:cubicBezTo>
                  <a:cubicBezTo>
                    <a:pt x="4493" y="2272"/>
                    <a:pt x="4419" y="2198"/>
                    <a:pt x="4284" y="2038"/>
                  </a:cubicBezTo>
                  <a:cubicBezTo>
                    <a:pt x="4049" y="1754"/>
                    <a:pt x="3901" y="1778"/>
                    <a:pt x="3777" y="1396"/>
                  </a:cubicBezTo>
                  <a:cubicBezTo>
                    <a:pt x="3666" y="1013"/>
                    <a:pt x="3765" y="458"/>
                    <a:pt x="370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1" name="Google Shape;2241;p73"/>
            <p:cNvSpPr/>
            <p:nvPr/>
          </p:nvSpPr>
          <p:spPr>
            <a:xfrm>
              <a:off x="7065523" y="3115570"/>
              <a:ext cx="201498" cy="293135"/>
            </a:xfrm>
            <a:custGeom>
              <a:avLst/>
              <a:gdLst/>
              <a:ahLst/>
              <a:cxnLst/>
              <a:rect l="l" t="t" r="r" b="b"/>
              <a:pathLst>
                <a:path w="4754" h="6916" extrusionOk="0">
                  <a:moveTo>
                    <a:pt x="3729" y="361"/>
                  </a:moveTo>
                  <a:cubicBezTo>
                    <a:pt x="3729" y="472"/>
                    <a:pt x="3729" y="608"/>
                    <a:pt x="3729" y="731"/>
                  </a:cubicBezTo>
                  <a:cubicBezTo>
                    <a:pt x="3716" y="1003"/>
                    <a:pt x="3729" y="1275"/>
                    <a:pt x="3803" y="1534"/>
                  </a:cubicBezTo>
                  <a:cubicBezTo>
                    <a:pt x="3840" y="1731"/>
                    <a:pt x="3963" y="1892"/>
                    <a:pt x="4111" y="2015"/>
                  </a:cubicBezTo>
                  <a:cubicBezTo>
                    <a:pt x="4198" y="2077"/>
                    <a:pt x="4259" y="2151"/>
                    <a:pt x="4321" y="2225"/>
                  </a:cubicBezTo>
                  <a:lnTo>
                    <a:pt x="4358" y="2262"/>
                  </a:lnTo>
                  <a:cubicBezTo>
                    <a:pt x="4469" y="2386"/>
                    <a:pt x="4494" y="2398"/>
                    <a:pt x="4445" y="2534"/>
                  </a:cubicBezTo>
                  <a:cubicBezTo>
                    <a:pt x="4408" y="2682"/>
                    <a:pt x="4074" y="2830"/>
                    <a:pt x="3864" y="2929"/>
                  </a:cubicBezTo>
                  <a:cubicBezTo>
                    <a:pt x="3790" y="2966"/>
                    <a:pt x="3729" y="2990"/>
                    <a:pt x="3679" y="3015"/>
                  </a:cubicBezTo>
                  <a:cubicBezTo>
                    <a:pt x="3630" y="3040"/>
                    <a:pt x="3556" y="3077"/>
                    <a:pt x="3482" y="3114"/>
                  </a:cubicBezTo>
                  <a:cubicBezTo>
                    <a:pt x="3260" y="3200"/>
                    <a:pt x="3013" y="3311"/>
                    <a:pt x="2902" y="3484"/>
                  </a:cubicBezTo>
                  <a:cubicBezTo>
                    <a:pt x="2840" y="3571"/>
                    <a:pt x="2815" y="3682"/>
                    <a:pt x="2828" y="3793"/>
                  </a:cubicBezTo>
                  <a:cubicBezTo>
                    <a:pt x="2840" y="3854"/>
                    <a:pt x="2828" y="3916"/>
                    <a:pt x="2803" y="3978"/>
                  </a:cubicBezTo>
                  <a:cubicBezTo>
                    <a:pt x="2692" y="4175"/>
                    <a:pt x="2457" y="4237"/>
                    <a:pt x="2186" y="4311"/>
                  </a:cubicBezTo>
                  <a:cubicBezTo>
                    <a:pt x="1914" y="4385"/>
                    <a:pt x="1630" y="4459"/>
                    <a:pt x="1457" y="4669"/>
                  </a:cubicBezTo>
                  <a:lnTo>
                    <a:pt x="1433" y="4694"/>
                  </a:lnTo>
                  <a:cubicBezTo>
                    <a:pt x="1112" y="5064"/>
                    <a:pt x="680" y="5583"/>
                    <a:pt x="630" y="6101"/>
                  </a:cubicBezTo>
                  <a:cubicBezTo>
                    <a:pt x="618" y="6187"/>
                    <a:pt x="618" y="6274"/>
                    <a:pt x="643" y="6360"/>
                  </a:cubicBezTo>
                  <a:cubicBezTo>
                    <a:pt x="655" y="6459"/>
                    <a:pt x="655" y="6471"/>
                    <a:pt x="556" y="6558"/>
                  </a:cubicBezTo>
                  <a:cubicBezTo>
                    <a:pt x="470" y="6607"/>
                    <a:pt x="371" y="6644"/>
                    <a:pt x="260" y="6657"/>
                  </a:cubicBezTo>
                  <a:cubicBezTo>
                    <a:pt x="680" y="4225"/>
                    <a:pt x="1902" y="2015"/>
                    <a:pt x="3729" y="361"/>
                  </a:cubicBezTo>
                  <a:close/>
                  <a:moveTo>
                    <a:pt x="3816" y="0"/>
                  </a:moveTo>
                  <a:cubicBezTo>
                    <a:pt x="3790" y="0"/>
                    <a:pt x="3764" y="9"/>
                    <a:pt x="3741" y="28"/>
                  </a:cubicBezTo>
                  <a:cubicBezTo>
                    <a:pt x="1741" y="1768"/>
                    <a:pt x="420" y="4163"/>
                    <a:pt x="1" y="6780"/>
                  </a:cubicBezTo>
                  <a:cubicBezTo>
                    <a:pt x="1" y="6817"/>
                    <a:pt x="13" y="6854"/>
                    <a:pt x="38" y="6879"/>
                  </a:cubicBezTo>
                  <a:cubicBezTo>
                    <a:pt x="62" y="6891"/>
                    <a:pt x="87" y="6916"/>
                    <a:pt x="124" y="6916"/>
                  </a:cubicBezTo>
                  <a:lnTo>
                    <a:pt x="137" y="6903"/>
                  </a:lnTo>
                  <a:cubicBezTo>
                    <a:pt x="334" y="6903"/>
                    <a:pt x="532" y="6842"/>
                    <a:pt x="704" y="6731"/>
                  </a:cubicBezTo>
                  <a:cubicBezTo>
                    <a:pt x="840" y="6644"/>
                    <a:pt x="914" y="6484"/>
                    <a:pt x="865" y="6323"/>
                  </a:cubicBezTo>
                  <a:cubicBezTo>
                    <a:pt x="852" y="6249"/>
                    <a:pt x="852" y="6187"/>
                    <a:pt x="852" y="6126"/>
                  </a:cubicBezTo>
                  <a:cubicBezTo>
                    <a:pt x="902" y="5669"/>
                    <a:pt x="1309" y="5188"/>
                    <a:pt x="1605" y="4842"/>
                  </a:cubicBezTo>
                  <a:lnTo>
                    <a:pt x="1630" y="4817"/>
                  </a:lnTo>
                  <a:cubicBezTo>
                    <a:pt x="1766" y="4657"/>
                    <a:pt x="2000" y="4595"/>
                    <a:pt x="2247" y="4533"/>
                  </a:cubicBezTo>
                  <a:cubicBezTo>
                    <a:pt x="2544" y="4447"/>
                    <a:pt x="2852" y="4373"/>
                    <a:pt x="3000" y="4089"/>
                  </a:cubicBezTo>
                  <a:cubicBezTo>
                    <a:pt x="3050" y="4003"/>
                    <a:pt x="3074" y="3892"/>
                    <a:pt x="3062" y="3780"/>
                  </a:cubicBezTo>
                  <a:cubicBezTo>
                    <a:pt x="3050" y="3719"/>
                    <a:pt x="3062" y="3657"/>
                    <a:pt x="3087" y="3608"/>
                  </a:cubicBezTo>
                  <a:cubicBezTo>
                    <a:pt x="3161" y="3497"/>
                    <a:pt x="3383" y="3398"/>
                    <a:pt x="3568" y="3324"/>
                  </a:cubicBezTo>
                  <a:cubicBezTo>
                    <a:pt x="3655" y="3287"/>
                    <a:pt x="3741" y="3237"/>
                    <a:pt x="3790" y="3213"/>
                  </a:cubicBezTo>
                  <a:cubicBezTo>
                    <a:pt x="3840" y="3188"/>
                    <a:pt x="3901" y="3163"/>
                    <a:pt x="3963" y="3139"/>
                  </a:cubicBezTo>
                  <a:cubicBezTo>
                    <a:pt x="4247" y="3003"/>
                    <a:pt x="4593" y="2855"/>
                    <a:pt x="4667" y="2608"/>
                  </a:cubicBezTo>
                  <a:cubicBezTo>
                    <a:pt x="4753" y="2361"/>
                    <a:pt x="4654" y="2250"/>
                    <a:pt x="4531" y="2102"/>
                  </a:cubicBezTo>
                  <a:lnTo>
                    <a:pt x="4506" y="2077"/>
                  </a:lnTo>
                  <a:cubicBezTo>
                    <a:pt x="4432" y="1991"/>
                    <a:pt x="4346" y="1916"/>
                    <a:pt x="4272" y="1842"/>
                  </a:cubicBezTo>
                  <a:cubicBezTo>
                    <a:pt x="4136" y="1744"/>
                    <a:pt x="4050" y="1620"/>
                    <a:pt x="4013" y="1472"/>
                  </a:cubicBezTo>
                  <a:cubicBezTo>
                    <a:pt x="3963" y="1225"/>
                    <a:pt x="3938" y="978"/>
                    <a:pt x="3963" y="731"/>
                  </a:cubicBezTo>
                  <a:cubicBezTo>
                    <a:pt x="3963" y="522"/>
                    <a:pt x="3963" y="312"/>
                    <a:pt x="3938" y="102"/>
                  </a:cubicBezTo>
                  <a:cubicBezTo>
                    <a:pt x="3930" y="42"/>
                    <a:pt x="3874" y="0"/>
                    <a:pt x="3816" y="0"/>
                  </a:cubicBezTo>
                  <a:close/>
                </a:path>
              </a:pathLst>
            </a:custGeom>
            <a:solidFill>
              <a:srgbClr val="272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2" name="Google Shape;2242;p73"/>
            <p:cNvSpPr/>
            <p:nvPr/>
          </p:nvSpPr>
          <p:spPr>
            <a:xfrm>
              <a:off x="7305166" y="3030418"/>
              <a:ext cx="703210" cy="839223"/>
            </a:xfrm>
            <a:custGeom>
              <a:avLst/>
              <a:gdLst/>
              <a:ahLst/>
              <a:cxnLst/>
              <a:rect l="l" t="t" r="r" b="b"/>
              <a:pathLst>
                <a:path w="16591" h="19800" extrusionOk="0">
                  <a:moveTo>
                    <a:pt x="9110" y="0"/>
                  </a:moveTo>
                  <a:lnTo>
                    <a:pt x="9098" y="12"/>
                  </a:lnTo>
                  <a:cubicBezTo>
                    <a:pt x="9085" y="222"/>
                    <a:pt x="9024" y="432"/>
                    <a:pt x="8913" y="605"/>
                  </a:cubicBezTo>
                  <a:cubicBezTo>
                    <a:pt x="8802" y="765"/>
                    <a:pt x="8481" y="864"/>
                    <a:pt x="8271" y="951"/>
                  </a:cubicBezTo>
                  <a:cubicBezTo>
                    <a:pt x="8082" y="1031"/>
                    <a:pt x="7560" y="1191"/>
                    <a:pt x="7195" y="1191"/>
                  </a:cubicBezTo>
                  <a:cubicBezTo>
                    <a:pt x="7058" y="1191"/>
                    <a:pt x="6943" y="1168"/>
                    <a:pt x="6876" y="1111"/>
                  </a:cubicBezTo>
                  <a:cubicBezTo>
                    <a:pt x="6654" y="938"/>
                    <a:pt x="6901" y="333"/>
                    <a:pt x="6715" y="148"/>
                  </a:cubicBezTo>
                  <a:cubicBezTo>
                    <a:pt x="6668" y="94"/>
                    <a:pt x="6597" y="73"/>
                    <a:pt x="6515" y="73"/>
                  </a:cubicBezTo>
                  <a:cubicBezTo>
                    <a:pt x="6299" y="73"/>
                    <a:pt x="6004" y="218"/>
                    <a:pt x="5851" y="272"/>
                  </a:cubicBezTo>
                  <a:cubicBezTo>
                    <a:pt x="5444" y="432"/>
                    <a:pt x="5037" y="543"/>
                    <a:pt x="4617" y="679"/>
                  </a:cubicBezTo>
                  <a:cubicBezTo>
                    <a:pt x="4308" y="778"/>
                    <a:pt x="4135" y="938"/>
                    <a:pt x="3852" y="1099"/>
                  </a:cubicBezTo>
                  <a:cubicBezTo>
                    <a:pt x="3074" y="1506"/>
                    <a:pt x="3629" y="1346"/>
                    <a:pt x="3926" y="1864"/>
                  </a:cubicBezTo>
                  <a:cubicBezTo>
                    <a:pt x="3197" y="2271"/>
                    <a:pt x="3247" y="3358"/>
                    <a:pt x="3308" y="4086"/>
                  </a:cubicBezTo>
                  <a:cubicBezTo>
                    <a:pt x="3765" y="4061"/>
                    <a:pt x="4160" y="3777"/>
                    <a:pt x="4210" y="3382"/>
                  </a:cubicBezTo>
                  <a:cubicBezTo>
                    <a:pt x="4284" y="2839"/>
                    <a:pt x="4098" y="2271"/>
                    <a:pt x="4827" y="2074"/>
                  </a:cubicBezTo>
                  <a:cubicBezTo>
                    <a:pt x="4963" y="2321"/>
                    <a:pt x="5456" y="2296"/>
                    <a:pt x="5555" y="2555"/>
                  </a:cubicBezTo>
                  <a:cubicBezTo>
                    <a:pt x="5666" y="2827"/>
                    <a:pt x="5283" y="3173"/>
                    <a:pt x="5111" y="3321"/>
                  </a:cubicBezTo>
                  <a:cubicBezTo>
                    <a:pt x="4740" y="3691"/>
                    <a:pt x="4345" y="3913"/>
                    <a:pt x="3901" y="4172"/>
                  </a:cubicBezTo>
                  <a:cubicBezTo>
                    <a:pt x="3716" y="4283"/>
                    <a:pt x="3444" y="4370"/>
                    <a:pt x="3284" y="4506"/>
                  </a:cubicBezTo>
                  <a:cubicBezTo>
                    <a:pt x="3173" y="4617"/>
                    <a:pt x="3173" y="4839"/>
                    <a:pt x="3012" y="4876"/>
                  </a:cubicBezTo>
                  <a:cubicBezTo>
                    <a:pt x="2995" y="4879"/>
                    <a:pt x="2979" y="4880"/>
                    <a:pt x="2963" y="4880"/>
                  </a:cubicBezTo>
                  <a:cubicBezTo>
                    <a:pt x="2607" y="4880"/>
                    <a:pt x="2484" y="4163"/>
                    <a:pt x="1981" y="4163"/>
                  </a:cubicBezTo>
                  <a:cubicBezTo>
                    <a:pt x="1948" y="4163"/>
                    <a:pt x="1913" y="4166"/>
                    <a:pt x="1877" y="4172"/>
                  </a:cubicBezTo>
                  <a:cubicBezTo>
                    <a:pt x="1765" y="4604"/>
                    <a:pt x="1148" y="4382"/>
                    <a:pt x="914" y="4728"/>
                  </a:cubicBezTo>
                  <a:cubicBezTo>
                    <a:pt x="740" y="4980"/>
                    <a:pt x="874" y="5062"/>
                    <a:pt x="1096" y="5062"/>
                  </a:cubicBezTo>
                  <a:cubicBezTo>
                    <a:pt x="1362" y="5062"/>
                    <a:pt x="1754" y="4944"/>
                    <a:pt x="1889" y="4864"/>
                  </a:cubicBezTo>
                  <a:cubicBezTo>
                    <a:pt x="2012" y="5049"/>
                    <a:pt x="2432" y="5073"/>
                    <a:pt x="2457" y="5308"/>
                  </a:cubicBezTo>
                  <a:cubicBezTo>
                    <a:pt x="2457" y="5407"/>
                    <a:pt x="1951" y="5851"/>
                    <a:pt x="1815" y="5925"/>
                  </a:cubicBezTo>
                  <a:cubicBezTo>
                    <a:pt x="1753" y="5955"/>
                    <a:pt x="1684" y="5966"/>
                    <a:pt x="1613" y="5966"/>
                  </a:cubicBezTo>
                  <a:cubicBezTo>
                    <a:pt x="1386" y="5966"/>
                    <a:pt x="1129" y="5851"/>
                    <a:pt x="960" y="5851"/>
                  </a:cubicBezTo>
                  <a:cubicBezTo>
                    <a:pt x="918" y="5851"/>
                    <a:pt x="881" y="5858"/>
                    <a:pt x="852" y="5876"/>
                  </a:cubicBezTo>
                  <a:cubicBezTo>
                    <a:pt x="531" y="6036"/>
                    <a:pt x="778" y="6357"/>
                    <a:pt x="815" y="6530"/>
                  </a:cubicBezTo>
                  <a:cubicBezTo>
                    <a:pt x="840" y="6703"/>
                    <a:pt x="753" y="7271"/>
                    <a:pt x="889" y="7394"/>
                  </a:cubicBezTo>
                  <a:cubicBezTo>
                    <a:pt x="956" y="7456"/>
                    <a:pt x="1013" y="7481"/>
                    <a:pt x="1062" y="7481"/>
                  </a:cubicBezTo>
                  <a:cubicBezTo>
                    <a:pt x="1237" y="7481"/>
                    <a:pt x="1311" y="7163"/>
                    <a:pt x="1407" y="7086"/>
                  </a:cubicBezTo>
                  <a:cubicBezTo>
                    <a:pt x="1593" y="6937"/>
                    <a:pt x="1938" y="7011"/>
                    <a:pt x="2074" y="6839"/>
                  </a:cubicBezTo>
                  <a:cubicBezTo>
                    <a:pt x="2210" y="6666"/>
                    <a:pt x="2111" y="6370"/>
                    <a:pt x="2272" y="6160"/>
                  </a:cubicBezTo>
                  <a:cubicBezTo>
                    <a:pt x="2531" y="5802"/>
                    <a:pt x="2889" y="5777"/>
                    <a:pt x="3012" y="5320"/>
                  </a:cubicBezTo>
                  <a:cubicBezTo>
                    <a:pt x="3469" y="5592"/>
                    <a:pt x="3531" y="5419"/>
                    <a:pt x="3654" y="5999"/>
                  </a:cubicBezTo>
                  <a:cubicBezTo>
                    <a:pt x="3815" y="5975"/>
                    <a:pt x="3987" y="5938"/>
                    <a:pt x="4148" y="5888"/>
                  </a:cubicBezTo>
                  <a:lnTo>
                    <a:pt x="4148" y="5888"/>
                  </a:lnTo>
                  <a:cubicBezTo>
                    <a:pt x="4104" y="6008"/>
                    <a:pt x="3775" y="6327"/>
                    <a:pt x="4006" y="6327"/>
                  </a:cubicBezTo>
                  <a:cubicBezTo>
                    <a:pt x="4038" y="6327"/>
                    <a:pt x="4080" y="6321"/>
                    <a:pt x="4135" y="6308"/>
                  </a:cubicBezTo>
                  <a:cubicBezTo>
                    <a:pt x="4365" y="6262"/>
                    <a:pt x="4467" y="5907"/>
                    <a:pt x="4758" y="5907"/>
                  </a:cubicBezTo>
                  <a:cubicBezTo>
                    <a:pt x="4779" y="5907"/>
                    <a:pt x="4803" y="5909"/>
                    <a:pt x="4827" y="5913"/>
                  </a:cubicBezTo>
                  <a:cubicBezTo>
                    <a:pt x="5074" y="5950"/>
                    <a:pt x="5049" y="6221"/>
                    <a:pt x="5259" y="6283"/>
                  </a:cubicBezTo>
                  <a:cubicBezTo>
                    <a:pt x="5298" y="6298"/>
                    <a:pt x="5338" y="6304"/>
                    <a:pt x="5378" y="6304"/>
                  </a:cubicBezTo>
                  <a:cubicBezTo>
                    <a:pt x="5612" y="6304"/>
                    <a:pt x="5850" y="6087"/>
                    <a:pt x="6061" y="6024"/>
                  </a:cubicBezTo>
                  <a:cubicBezTo>
                    <a:pt x="6132" y="6006"/>
                    <a:pt x="6196" y="5999"/>
                    <a:pt x="6257" y="5999"/>
                  </a:cubicBezTo>
                  <a:cubicBezTo>
                    <a:pt x="6533" y="5999"/>
                    <a:pt x="6722" y="6154"/>
                    <a:pt x="7036" y="6184"/>
                  </a:cubicBezTo>
                  <a:cubicBezTo>
                    <a:pt x="7057" y="6187"/>
                    <a:pt x="7078" y="6187"/>
                    <a:pt x="7098" y="6187"/>
                  </a:cubicBezTo>
                  <a:cubicBezTo>
                    <a:pt x="7440" y="6187"/>
                    <a:pt x="7722" y="5909"/>
                    <a:pt x="8049" y="5851"/>
                  </a:cubicBezTo>
                  <a:cubicBezTo>
                    <a:pt x="8084" y="5846"/>
                    <a:pt x="8117" y="5843"/>
                    <a:pt x="8148" y="5843"/>
                  </a:cubicBezTo>
                  <a:cubicBezTo>
                    <a:pt x="8701" y="5843"/>
                    <a:pt x="8579" y="6641"/>
                    <a:pt x="8567" y="7086"/>
                  </a:cubicBezTo>
                  <a:cubicBezTo>
                    <a:pt x="8555" y="7308"/>
                    <a:pt x="8493" y="7505"/>
                    <a:pt x="8407" y="7703"/>
                  </a:cubicBezTo>
                  <a:cubicBezTo>
                    <a:pt x="8098" y="7666"/>
                    <a:pt x="8234" y="7295"/>
                    <a:pt x="8024" y="7110"/>
                  </a:cubicBezTo>
                  <a:cubicBezTo>
                    <a:pt x="7802" y="6987"/>
                    <a:pt x="7567" y="6900"/>
                    <a:pt x="7320" y="6839"/>
                  </a:cubicBezTo>
                  <a:cubicBezTo>
                    <a:pt x="7279" y="6831"/>
                    <a:pt x="7239" y="6827"/>
                    <a:pt x="7199" y="6827"/>
                  </a:cubicBezTo>
                  <a:cubicBezTo>
                    <a:pt x="6660" y="6827"/>
                    <a:pt x="6171" y="7511"/>
                    <a:pt x="5630" y="7511"/>
                  </a:cubicBezTo>
                  <a:cubicBezTo>
                    <a:pt x="5601" y="7511"/>
                    <a:pt x="5572" y="7509"/>
                    <a:pt x="5543" y="7505"/>
                  </a:cubicBezTo>
                  <a:cubicBezTo>
                    <a:pt x="5123" y="7443"/>
                    <a:pt x="4642" y="6937"/>
                    <a:pt x="4247" y="6765"/>
                  </a:cubicBezTo>
                  <a:cubicBezTo>
                    <a:pt x="4140" y="6723"/>
                    <a:pt x="4032" y="6706"/>
                    <a:pt x="3923" y="6706"/>
                  </a:cubicBezTo>
                  <a:cubicBezTo>
                    <a:pt x="3512" y="6706"/>
                    <a:pt x="3081" y="6946"/>
                    <a:pt x="2642" y="7024"/>
                  </a:cubicBezTo>
                  <a:cubicBezTo>
                    <a:pt x="2494" y="7061"/>
                    <a:pt x="2333" y="7073"/>
                    <a:pt x="2185" y="7086"/>
                  </a:cubicBezTo>
                  <a:cubicBezTo>
                    <a:pt x="2049" y="7369"/>
                    <a:pt x="1617" y="7518"/>
                    <a:pt x="1321" y="7518"/>
                  </a:cubicBezTo>
                  <a:cubicBezTo>
                    <a:pt x="1321" y="7752"/>
                    <a:pt x="1111" y="7826"/>
                    <a:pt x="1012" y="8024"/>
                  </a:cubicBezTo>
                  <a:cubicBezTo>
                    <a:pt x="827" y="8332"/>
                    <a:pt x="877" y="8629"/>
                    <a:pt x="790" y="8949"/>
                  </a:cubicBezTo>
                  <a:cubicBezTo>
                    <a:pt x="729" y="9233"/>
                    <a:pt x="568" y="9381"/>
                    <a:pt x="445" y="9641"/>
                  </a:cubicBezTo>
                  <a:cubicBezTo>
                    <a:pt x="297" y="9974"/>
                    <a:pt x="358" y="10258"/>
                    <a:pt x="395" y="10604"/>
                  </a:cubicBezTo>
                  <a:cubicBezTo>
                    <a:pt x="445" y="11245"/>
                    <a:pt x="0" y="11900"/>
                    <a:pt x="346" y="12467"/>
                  </a:cubicBezTo>
                  <a:cubicBezTo>
                    <a:pt x="655" y="12937"/>
                    <a:pt x="1185" y="13233"/>
                    <a:pt x="1753" y="13233"/>
                  </a:cubicBezTo>
                  <a:cubicBezTo>
                    <a:pt x="1798" y="13236"/>
                    <a:pt x="1843" y="13237"/>
                    <a:pt x="1888" y="13237"/>
                  </a:cubicBezTo>
                  <a:cubicBezTo>
                    <a:pt x="2044" y="13237"/>
                    <a:pt x="2205" y="13219"/>
                    <a:pt x="2358" y="13171"/>
                  </a:cubicBezTo>
                  <a:cubicBezTo>
                    <a:pt x="2506" y="13109"/>
                    <a:pt x="2506" y="13023"/>
                    <a:pt x="2617" y="12961"/>
                  </a:cubicBezTo>
                  <a:cubicBezTo>
                    <a:pt x="3099" y="12714"/>
                    <a:pt x="3617" y="12554"/>
                    <a:pt x="4160" y="12504"/>
                  </a:cubicBezTo>
                  <a:cubicBezTo>
                    <a:pt x="4206" y="12500"/>
                    <a:pt x="4246" y="12497"/>
                    <a:pt x="4283" y="12497"/>
                  </a:cubicBezTo>
                  <a:cubicBezTo>
                    <a:pt x="4611" y="12497"/>
                    <a:pt x="4593" y="12698"/>
                    <a:pt x="4716" y="13109"/>
                  </a:cubicBezTo>
                  <a:cubicBezTo>
                    <a:pt x="4827" y="13443"/>
                    <a:pt x="4950" y="13776"/>
                    <a:pt x="5296" y="13961"/>
                  </a:cubicBezTo>
                  <a:cubicBezTo>
                    <a:pt x="5382" y="14010"/>
                    <a:pt x="5456" y="14017"/>
                    <a:pt x="5527" y="14017"/>
                  </a:cubicBezTo>
                  <a:cubicBezTo>
                    <a:pt x="5551" y="14017"/>
                    <a:pt x="5574" y="14016"/>
                    <a:pt x="5598" y="14016"/>
                  </a:cubicBezTo>
                  <a:cubicBezTo>
                    <a:pt x="5644" y="14016"/>
                    <a:pt x="5691" y="14019"/>
                    <a:pt x="5740" y="14035"/>
                  </a:cubicBezTo>
                  <a:cubicBezTo>
                    <a:pt x="5888" y="14122"/>
                    <a:pt x="6012" y="14220"/>
                    <a:pt x="6135" y="14319"/>
                  </a:cubicBezTo>
                  <a:cubicBezTo>
                    <a:pt x="6481" y="14554"/>
                    <a:pt x="6678" y="14554"/>
                    <a:pt x="6826" y="14973"/>
                  </a:cubicBezTo>
                  <a:cubicBezTo>
                    <a:pt x="7061" y="15603"/>
                    <a:pt x="6913" y="16467"/>
                    <a:pt x="6999" y="17096"/>
                  </a:cubicBezTo>
                  <a:cubicBezTo>
                    <a:pt x="7147" y="18109"/>
                    <a:pt x="8666" y="18689"/>
                    <a:pt x="8234" y="19800"/>
                  </a:cubicBezTo>
                  <a:cubicBezTo>
                    <a:pt x="8937" y="19479"/>
                    <a:pt x="10530" y="18652"/>
                    <a:pt x="10690" y="17788"/>
                  </a:cubicBezTo>
                  <a:cubicBezTo>
                    <a:pt x="10764" y="17417"/>
                    <a:pt x="10443" y="17109"/>
                    <a:pt x="10443" y="16763"/>
                  </a:cubicBezTo>
                  <a:cubicBezTo>
                    <a:pt x="10443" y="16553"/>
                    <a:pt x="10826" y="15911"/>
                    <a:pt x="11048" y="15874"/>
                  </a:cubicBezTo>
                  <a:cubicBezTo>
                    <a:pt x="11074" y="15868"/>
                    <a:pt x="11098" y="15866"/>
                    <a:pt x="11121" y="15866"/>
                  </a:cubicBezTo>
                  <a:cubicBezTo>
                    <a:pt x="11433" y="15866"/>
                    <a:pt x="11542" y="16372"/>
                    <a:pt x="11875" y="16430"/>
                  </a:cubicBezTo>
                  <a:cubicBezTo>
                    <a:pt x="11888" y="16432"/>
                    <a:pt x="11903" y="16433"/>
                    <a:pt x="11918" y="16433"/>
                  </a:cubicBezTo>
                  <a:cubicBezTo>
                    <a:pt x="12151" y="16433"/>
                    <a:pt x="12640" y="16184"/>
                    <a:pt x="12813" y="16010"/>
                  </a:cubicBezTo>
                  <a:cubicBezTo>
                    <a:pt x="13406" y="15393"/>
                    <a:pt x="12134" y="14862"/>
                    <a:pt x="11628" y="14689"/>
                  </a:cubicBezTo>
                  <a:cubicBezTo>
                    <a:pt x="11530" y="14665"/>
                    <a:pt x="11431" y="14652"/>
                    <a:pt x="11320" y="14652"/>
                  </a:cubicBezTo>
                  <a:cubicBezTo>
                    <a:pt x="11258" y="14368"/>
                    <a:pt x="11110" y="13973"/>
                    <a:pt x="11172" y="13690"/>
                  </a:cubicBezTo>
                  <a:cubicBezTo>
                    <a:pt x="11258" y="13171"/>
                    <a:pt x="11764" y="13035"/>
                    <a:pt x="12097" y="12727"/>
                  </a:cubicBezTo>
                  <a:cubicBezTo>
                    <a:pt x="12357" y="12492"/>
                    <a:pt x="13282" y="11110"/>
                    <a:pt x="12998" y="10739"/>
                  </a:cubicBezTo>
                  <a:cubicBezTo>
                    <a:pt x="12850" y="10542"/>
                    <a:pt x="11863" y="10492"/>
                    <a:pt x="11579" y="10406"/>
                  </a:cubicBezTo>
                  <a:cubicBezTo>
                    <a:pt x="11344" y="10332"/>
                    <a:pt x="10986" y="10332"/>
                    <a:pt x="10777" y="10184"/>
                  </a:cubicBezTo>
                  <a:cubicBezTo>
                    <a:pt x="10591" y="10073"/>
                    <a:pt x="10604" y="9962"/>
                    <a:pt x="10468" y="9838"/>
                  </a:cubicBezTo>
                  <a:cubicBezTo>
                    <a:pt x="10098" y="9505"/>
                    <a:pt x="9900" y="9443"/>
                    <a:pt x="9690" y="8962"/>
                  </a:cubicBezTo>
                  <a:cubicBezTo>
                    <a:pt x="9567" y="8641"/>
                    <a:pt x="9592" y="8320"/>
                    <a:pt x="9493" y="8024"/>
                  </a:cubicBezTo>
                  <a:cubicBezTo>
                    <a:pt x="9406" y="7801"/>
                    <a:pt x="8900" y="7320"/>
                    <a:pt x="9283" y="7073"/>
                  </a:cubicBezTo>
                  <a:cubicBezTo>
                    <a:pt x="9366" y="7019"/>
                    <a:pt x="9440" y="6995"/>
                    <a:pt x="9506" y="6995"/>
                  </a:cubicBezTo>
                  <a:cubicBezTo>
                    <a:pt x="9919" y="6995"/>
                    <a:pt x="10019" y="7932"/>
                    <a:pt x="10147" y="8135"/>
                  </a:cubicBezTo>
                  <a:cubicBezTo>
                    <a:pt x="10369" y="8480"/>
                    <a:pt x="11048" y="8925"/>
                    <a:pt x="11406" y="9147"/>
                  </a:cubicBezTo>
                  <a:cubicBezTo>
                    <a:pt x="11697" y="9310"/>
                    <a:pt x="12021" y="9392"/>
                    <a:pt x="12347" y="9392"/>
                  </a:cubicBezTo>
                  <a:cubicBezTo>
                    <a:pt x="12587" y="9392"/>
                    <a:pt x="12829" y="9347"/>
                    <a:pt x="13060" y="9258"/>
                  </a:cubicBezTo>
                  <a:cubicBezTo>
                    <a:pt x="12998" y="8826"/>
                    <a:pt x="12875" y="8468"/>
                    <a:pt x="13122" y="8085"/>
                  </a:cubicBezTo>
                  <a:cubicBezTo>
                    <a:pt x="13319" y="7789"/>
                    <a:pt x="13653" y="7616"/>
                    <a:pt x="13381" y="7246"/>
                  </a:cubicBezTo>
                  <a:cubicBezTo>
                    <a:pt x="13671" y="7175"/>
                    <a:pt x="13912" y="7126"/>
                    <a:pt x="14107" y="7126"/>
                  </a:cubicBezTo>
                  <a:cubicBezTo>
                    <a:pt x="14485" y="7126"/>
                    <a:pt x="14690" y="7309"/>
                    <a:pt x="14739" y="7863"/>
                  </a:cubicBezTo>
                  <a:cubicBezTo>
                    <a:pt x="14776" y="8332"/>
                    <a:pt x="14912" y="8271"/>
                    <a:pt x="15134" y="8567"/>
                  </a:cubicBezTo>
                  <a:cubicBezTo>
                    <a:pt x="15356" y="8851"/>
                    <a:pt x="15307" y="9159"/>
                    <a:pt x="15368" y="9530"/>
                  </a:cubicBezTo>
                  <a:cubicBezTo>
                    <a:pt x="15466" y="10112"/>
                    <a:pt x="15849" y="10456"/>
                    <a:pt x="16448" y="10456"/>
                  </a:cubicBezTo>
                  <a:cubicBezTo>
                    <a:pt x="16458" y="10456"/>
                    <a:pt x="16469" y="10456"/>
                    <a:pt x="16479" y="10455"/>
                  </a:cubicBezTo>
                  <a:lnTo>
                    <a:pt x="16591" y="10455"/>
                  </a:lnTo>
                  <a:cubicBezTo>
                    <a:pt x="16566" y="5740"/>
                    <a:pt x="13566" y="1543"/>
                    <a:pt x="91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3" name="Google Shape;2243;p73"/>
            <p:cNvSpPr/>
            <p:nvPr/>
          </p:nvSpPr>
          <p:spPr>
            <a:xfrm>
              <a:off x="7304615" y="3026392"/>
              <a:ext cx="707406" cy="848505"/>
            </a:xfrm>
            <a:custGeom>
              <a:avLst/>
              <a:gdLst/>
              <a:ahLst/>
              <a:cxnLst/>
              <a:rect l="l" t="t" r="r" b="b"/>
              <a:pathLst>
                <a:path w="16690" h="20019" extrusionOk="0">
                  <a:moveTo>
                    <a:pt x="3099" y="5601"/>
                  </a:moveTo>
                  <a:cubicBezTo>
                    <a:pt x="3173" y="5638"/>
                    <a:pt x="3235" y="5662"/>
                    <a:pt x="3284" y="5687"/>
                  </a:cubicBezTo>
                  <a:cubicBezTo>
                    <a:pt x="3457" y="5761"/>
                    <a:pt x="3482" y="5773"/>
                    <a:pt x="3568" y="6144"/>
                  </a:cubicBezTo>
                  <a:cubicBezTo>
                    <a:pt x="3581" y="6193"/>
                    <a:pt x="3630" y="6230"/>
                    <a:pt x="3692" y="6230"/>
                  </a:cubicBezTo>
                  <a:cubicBezTo>
                    <a:pt x="3766" y="6218"/>
                    <a:pt x="3840" y="6205"/>
                    <a:pt x="3914" y="6193"/>
                  </a:cubicBezTo>
                  <a:lnTo>
                    <a:pt x="3914" y="6193"/>
                  </a:lnTo>
                  <a:cubicBezTo>
                    <a:pt x="3840" y="6304"/>
                    <a:pt x="3803" y="6403"/>
                    <a:pt x="3865" y="6489"/>
                  </a:cubicBezTo>
                  <a:cubicBezTo>
                    <a:pt x="3903" y="6547"/>
                    <a:pt x="3969" y="6565"/>
                    <a:pt x="4034" y="6565"/>
                  </a:cubicBezTo>
                  <a:cubicBezTo>
                    <a:pt x="4092" y="6565"/>
                    <a:pt x="4150" y="6550"/>
                    <a:pt x="4186" y="6539"/>
                  </a:cubicBezTo>
                  <a:cubicBezTo>
                    <a:pt x="4309" y="6502"/>
                    <a:pt x="4408" y="6415"/>
                    <a:pt x="4494" y="6316"/>
                  </a:cubicBezTo>
                  <a:cubicBezTo>
                    <a:pt x="4591" y="6209"/>
                    <a:pt x="4669" y="6139"/>
                    <a:pt x="4769" y="6139"/>
                  </a:cubicBezTo>
                  <a:cubicBezTo>
                    <a:pt x="4784" y="6139"/>
                    <a:pt x="4799" y="6140"/>
                    <a:pt x="4815" y="6144"/>
                  </a:cubicBezTo>
                  <a:cubicBezTo>
                    <a:pt x="4901" y="6156"/>
                    <a:pt x="4926" y="6193"/>
                    <a:pt x="4988" y="6279"/>
                  </a:cubicBezTo>
                  <a:cubicBezTo>
                    <a:pt x="5037" y="6391"/>
                    <a:pt x="5124" y="6477"/>
                    <a:pt x="5235" y="6514"/>
                  </a:cubicBezTo>
                  <a:cubicBezTo>
                    <a:pt x="5285" y="6531"/>
                    <a:pt x="5335" y="6538"/>
                    <a:pt x="5385" y="6538"/>
                  </a:cubicBezTo>
                  <a:cubicBezTo>
                    <a:pt x="5555" y="6538"/>
                    <a:pt x="5721" y="6452"/>
                    <a:pt x="5864" y="6366"/>
                  </a:cubicBezTo>
                  <a:cubicBezTo>
                    <a:pt x="5938" y="6316"/>
                    <a:pt x="6025" y="6279"/>
                    <a:pt x="6111" y="6255"/>
                  </a:cubicBezTo>
                  <a:cubicBezTo>
                    <a:pt x="6172" y="6237"/>
                    <a:pt x="6235" y="6229"/>
                    <a:pt x="6298" y="6229"/>
                  </a:cubicBezTo>
                  <a:cubicBezTo>
                    <a:pt x="6412" y="6229"/>
                    <a:pt x="6526" y="6256"/>
                    <a:pt x="6630" y="6304"/>
                  </a:cubicBezTo>
                  <a:cubicBezTo>
                    <a:pt x="6765" y="6353"/>
                    <a:pt x="6901" y="6391"/>
                    <a:pt x="7037" y="6403"/>
                  </a:cubicBezTo>
                  <a:cubicBezTo>
                    <a:pt x="7272" y="6403"/>
                    <a:pt x="7506" y="6341"/>
                    <a:pt x="7704" y="6230"/>
                  </a:cubicBezTo>
                  <a:cubicBezTo>
                    <a:pt x="7827" y="6156"/>
                    <a:pt x="7950" y="6107"/>
                    <a:pt x="8086" y="6070"/>
                  </a:cubicBezTo>
                  <a:cubicBezTo>
                    <a:pt x="8109" y="6063"/>
                    <a:pt x="8133" y="6060"/>
                    <a:pt x="8158" y="6060"/>
                  </a:cubicBezTo>
                  <a:cubicBezTo>
                    <a:pt x="8224" y="6060"/>
                    <a:pt x="8291" y="6083"/>
                    <a:pt x="8345" y="6119"/>
                  </a:cubicBezTo>
                  <a:cubicBezTo>
                    <a:pt x="8506" y="6267"/>
                    <a:pt x="8494" y="6687"/>
                    <a:pt x="8469" y="6995"/>
                  </a:cubicBezTo>
                  <a:cubicBezTo>
                    <a:pt x="8469" y="7057"/>
                    <a:pt x="8469" y="7131"/>
                    <a:pt x="8469" y="7181"/>
                  </a:cubicBezTo>
                  <a:cubicBezTo>
                    <a:pt x="8457" y="7341"/>
                    <a:pt x="8420" y="7501"/>
                    <a:pt x="8358" y="7650"/>
                  </a:cubicBezTo>
                  <a:cubicBezTo>
                    <a:pt x="8308" y="7600"/>
                    <a:pt x="8284" y="7526"/>
                    <a:pt x="8284" y="7464"/>
                  </a:cubicBezTo>
                  <a:cubicBezTo>
                    <a:pt x="8271" y="7329"/>
                    <a:pt x="8210" y="7205"/>
                    <a:pt x="8111" y="7106"/>
                  </a:cubicBezTo>
                  <a:cubicBezTo>
                    <a:pt x="7987" y="6995"/>
                    <a:pt x="7457" y="6835"/>
                    <a:pt x="7346" y="6823"/>
                  </a:cubicBezTo>
                  <a:cubicBezTo>
                    <a:pt x="7296" y="6810"/>
                    <a:pt x="7247" y="6798"/>
                    <a:pt x="7185" y="6798"/>
                  </a:cubicBezTo>
                  <a:lnTo>
                    <a:pt x="7185" y="6810"/>
                  </a:lnTo>
                  <a:cubicBezTo>
                    <a:pt x="6889" y="6810"/>
                    <a:pt x="6630" y="7008"/>
                    <a:pt x="6358" y="7193"/>
                  </a:cubicBezTo>
                  <a:cubicBezTo>
                    <a:pt x="6105" y="7354"/>
                    <a:pt x="5874" y="7504"/>
                    <a:pt x="5634" y="7504"/>
                  </a:cubicBezTo>
                  <a:cubicBezTo>
                    <a:pt x="5616" y="7504"/>
                    <a:pt x="5598" y="7503"/>
                    <a:pt x="5580" y="7501"/>
                  </a:cubicBezTo>
                  <a:cubicBezTo>
                    <a:pt x="5358" y="7464"/>
                    <a:pt x="5099" y="7279"/>
                    <a:pt x="4852" y="7106"/>
                  </a:cubicBezTo>
                  <a:cubicBezTo>
                    <a:pt x="4692" y="6971"/>
                    <a:pt x="4506" y="6860"/>
                    <a:pt x="4309" y="6773"/>
                  </a:cubicBezTo>
                  <a:cubicBezTo>
                    <a:pt x="4184" y="6721"/>
                    <a:pt x="4058" y="6700"/>
                    <a:pt x="3932" y="6700"/>
                  </a:cubicBezTo>
                  <a:cubicBezTo>
                    <a:pt x="3671" y="6700"/>
                    <a:pt x="3410" y="6789"/>
                    <a:pt x="3161" y="6872"/>
                  </a:cubicBezTo>
                  <a:cubicBezTo>
                    <a:pt x="2988" y="6934"/>
                    <a:pt x="2815" y="6983"/>
                    <a:pt x="2643" y="7020"/>
                  </a:cubicBezTo>
                  <a:lnTo>
                    <a:pt x="2606" y="7020"/>
                  </a:lnTo>
                  <a:cubicBezTo>
                    <a:pt x="2470" y="7057"/>
                    <a:pt x="2334" y="7069"/>
                    <a:pt x="2198" y="7082"/>
                  </a:cubicBezTo>
                  <a:cubicBezTo>
                    <a:pt x="2192" y="7080"/>
                    <a:pt x="2185" y="7079"/>
                    <a:pt x="2179" y="7079"/>
                  </a:cubicBezTo>
                  <a:cubicBezTo>
                    <a:pt x="2139" y="7079"/>
                    <a:pt x="2108" y="7111"/>
                    <a:pt x="2087" y="7143"/>
                  </a:cubicBezTo>
                  <a:cubicBezTo>
                    <a:pt x="2001" y="7353"/>
                    <a:pt x="1667" y="7489"/>
                    <a:pt x="1383" y="7501"/>
                  </a:cubicBezTo>
                  <a:cubicBezTo>
                    <a:pt x="1396" y="7477"/>
                    <a:pt x="1420" y="7440"/>
                    <a:pt x="1433" y="7415"/>
                  </a:cubicBezTo>
                  <a:cubicBezTo>
                    <a:pt x="1445" y="7366"/>
                    <a:pt x="1470" y="7329"/>
                    <a:pt x="1507" y="7292"/>
                  </a:cubicBezTo>
                  <a:cubicBezTo>
                    <a:pt x="1581" y="7242"/>
                    <a:pt x="1680" y="7218"/>
                    <a:pt x="1778" y="7218"/>
                  </a:cubicBezTo>
                  <a:cubicBezTo>
                    <a:pt x="1927" y="7205"/>
                    <a:pt x="2075" y="7143"/>
                    <a:pt x="2186" y="7032"/>
                  </a:cubicBezTo>
                  <a:cubicBezTo>
                    <a:pt x="2260" y="6921"/>
                    <a:pt x="2309" y="6786"/>
                    <a:pt x="2309" y="6650"/>
                  </a:cubicBezTo>
                  <a:cubicBezTo>
                    <a:pt x="2297" y="6539"/>
                    <a:pt x="2334" y="6428"/>
                    <a:pt x="2383" y="6341"/>
                  </a:cubicBezTo>
                  <a:cubicBezTo>
                    <a:pt x="2470" y="6230"/>
                    <a:pt x="2581" y="6131"/>
                    <a:pt x="2692" y="6057"/>
                  </a:cubicBezTo>
                  <a:cubicBezTo>
                    <a:pt x="2865" y="5946"/>
                    <a:pt x="3013" y="5786"/>
                    <a:pt x="3099" y="5601"/>
                  </a:cubicBezTo>
                  <a:close/>
                  <a:moveTo>
                    <a:pt x="9197" y="293"/>
                  </a:moveTo>
                  <a:cubicBezTo>
                    <a:pt x="12888" y="1626"/>
                    <a:pt x="15579" y="4811"/>
                    <a:pt x="16295" y="8674"/>
                  </a:cubicBezTo>
                  <a:cubicBezTo>
                    <a:pt x="16406" y="9267"/>
                    <a:pt x="16455" y="9871"/>
                    <a:pt x="16468" y="10476"/>
                  </a:cubicBezTo>
                  <a:cubicBezTo>
                    <a:pt x="15925" y="10476"/>
                    <a:pt x="15567" y="10180"/>
                    <a:pt x="15480" y="9637"/>
                  </a:cubicBezTo>
                  <a:cubicBezTo>
                    <a:pt x="15468" y="9538"/>
                    <a:pt x="15456" y="9439"/>
                    <a:pt x="15456" y="9353"/>
                  </a:cubicBezTo>
                  <a:cubicBezTo>
                    <a:pt x="15456" y="9094"/>
                    <a:pt x="15381" y="8835"/>
                    <a:pt x="15221" y="8625"/>
                  </a:cubicBezTo>
                  <a:cubicBezTo>
                    <a:pt x="15172" y="8551"/>
                    <a:pt x="15110" y="8477"/>
                    <a:pt x="15036" y="8415"/>
                  </a:cubicBezTo>
                  <a:cubicBezTo>
                    <a:pt x="14925" y="8304"/>
                    <a:pt x="14875" y="8267"/>
                    <a:pt x="14851" y="7983"/>
                  </a:cubicBezTo>
                  <a:cubicBezTo>
                    <a:pt x="14826" y="7613"/>
                    <a:pt x="14727" y="7378"/>
                    <a:pt x="14542" y="7255"/>
                  </a:cubicBezTo>
                  <a:cubicBezTo>
                    <a:pt x="14422" y="7163"/>
                    <a:pt x="14280" y="7124"/>
                    <a:pt x="14104" y="7124"/>
                  </a:cubicBezTo>
                  <a:cubicBezTo>
                    <a:pt x="13902" y="7124"/>
                    <a:pt x="13655" y="7175"/>
                    <a:pt x="13345" y="7255"/>
                  </a:cubicBezTo>
                  <a:cubicBezTo>
                    <a:pt x="13308" y="7255"/>
                    <a:pt x="13283" y="7292"/>
                    <a:pt x="13271" y="7329"/>
                  </a:cubicBezTo>
                  <a:cubicBezTo>
                    <a:pt x="13258" y="7366"/>
                    <a:pt x="13258" y="7403"/>
                    <a:pt x="13283" y="7440"/>
                  </a:cubicBezTo>
                  <a:cubicBezTo>
                    <a:pt x="13431" y="7625"/>
                    <a:pt x="13369" y="7724"/>
                    <a:pt x="13184" y="7921"/>
                  </a:cubicBezTo>
                  <a:cubicBezTo>
                    <a:pt x="13135" y="7995"/>
                    <a:pt x="13073" y="8057"/>
                    <a:pt x="13024" y="8131"/>
                  </a:cubicBezTo>
                  <a:cubicBezTo>
                    <a:pt x="12789" y="8501"/>
                    <a:pt x="12851" y="8835"/>
                    <a:pt x="12913" y="9180"/>
                  </a:cubicBezTo>
                  <a:cubicBezTo>
                    <a:pt x="12913" y="9217"/>
                    <a:pt x="12925" y="9254"/>
                    <a:pt x="12925" y="9304"/>
                  </a:cubicBezTo>
                  <a:cubicBezTo>
                    <a:pt x="12739" y="9366"/>
                    <a:pt x="12545" y="9396"/>
                    <a:pt x="12352" y="9396"/>
                  </a:cubicBezTo>
                  <a:cubicBezTo>
                    <a:pt x="12046" y="9396"/>
                    <a:pt x="11741" y="9319"/>
                    <a:pt x="11468" y="9168"/>
                  </a:cubicBezTo>
                  <a:cubicBezTo>
                    <a:pt x="10641" y="8662"/>
                    <a:pt x="10345" y="8353"/>
                    <a:pt x="10246" y="8193"/>
                  </a:cubicBezTo>
                  <a:cubicBezTo>
                    <a:pt x="10197" y="8094"/>
                    <a:pt x="10160" y="7995"/>
                    <a:pt x="10135" y="7884"/>
                  </a:cubicBezTo>
                  <a:cubicBezTo>
                    <a:pt x="10037" y="7538"/>
                    <a:pt x="9913" y="7119"/>
                    <a:pt x="9629" y="7008"/>
                  </a:cubicBezTo>
                  <a:cubicBezTo>
                    <a:pt x="9588" y="6997"/>
                    <a:pt x="9546" y="6991"/>
                    <a:pt x="9502" y="6991"/>
                  </a:cubicBezTo>
                  <a:cubicBezTo>
                    <a:pt x="9402" y="6991"/>
                    <a:pt x="9300" y="7021"/>
                    <a:pt x="9222" y="7082"/>
                  </a:cubicBezTo>
                  <a:cubicBezTo>
                    <a:pt x="9123" y="7143"/>
                    <a:pt x="9061" y="7242"/>
                    <a:pt x="9037" y="7341"/>
                  </a:cubicBezTo>
                  <a:cubicBezTo>
                    <a:pt x="8987" y="7563"/>
                    <a:pt x="9148" y="7798"/>
                    <a:pt x="9271" y="7983"/>
                  </a:cubicBezTo>
                  <a:cubicBezTo>
                    <a:pt x="9308" y="8045"/>
                    <a:pt x="9345" y="8106"/>
                    <a:pt x="9370" y="8168"/>
                  </a:cubicBezTo>
                  <a:cubicBezTo>
                    <a:pt x="9419" y="8304"/>
                    <a:pt x="9444" y="8427"/>
                    <a:pt x="9456" y="8575"/>
                  </a:cubicBezTo>
                  <a:cubicBezTo>
                    <a:pt x="9481" y="8761"/>
                    <a:pt x="9518" y="8933"/>
                    <a:pt x="9580" y="9106"/>
                  </a:cubicBezTo>
                  <a:cubicBezTo>
                    <a:pt x="9703" y="9402"/>
                    <a:pt x="9901" y="9662"/>
                    <a:pt x="10160" y="9847"/>
                  </a:cubicBezTo>
                  <a:cubicBezTo>
                    <a:pt x="10222" y="9896"/>
                    <a:pt x="10296" y="9958"/>
                    <a:pt x="10382" y="10032"/>
                  </a:cubicBezTo>
                  <a:cubicBezTo>
                    <a:pt x="10419" y="10069"/>
                    <a:pt x="10456" y="10118"/>
                    <a:pt x="10481" y="10168"/>
                  </a:cubicBezTo>
                  <a:cubicBezTo>
                    <a:pt x="10530" y="10254"/>
                    <a:pt x="10604" y="10341"/>
                    <a:pt x="10691" y="10390"/>
                  </a:cubicBezTo>
                  <a:cubicBezTo>
                    <a:pt x="10876" y="10489"/>
                    <a:pt x="11061" y="10550"/>
                    <a:pt x="11259" y="10563"/>
                  </a:cubicBezTo>
                  <a:cubicBezTo>
                    <a:pt x="11357" y="10575"/>
                    <a:pt x="11444" y="10600"/>
                    <a:pt x="11543" y="10624"/>
                  </a:cubicBezTo>
                  <a:cubicBezTo>
                    <a:pt x="11703" y="10662"/>
                    <a:pt x="11863" y="10699"/>
                    <a:pt x="12024" y="10711"/>
                  </a:cubicBezTo>
                  <a:cubicBezTo>
                    <a:pt x="12283" y="10748"/>
                    <a:pt x="12826" y="10822"/>
                    <a:pt x="12900" y="10921"/>
                  </a:cubicBezTo>
                  <a:cubicBezTo>
                    <a:pt x="13098" y="11192"/>
                    <a:pt x="12320" y="12476"/>
                    <a:pt x="12012" y="12760"/>
                  </a:cubicBezTo>
                  <a:cubicBezTo>
                    <a:pt x="11900" y="12834"/>
                    <a:pt x="11802" y="12908"/>
                    <a:pt x="11691" y="12982"/>
                  </a:cubicBezTo>
                  <a:cubicBezTo>
                    <a:pt x="11419" y="13155"/>
                    <a:pt x="11110" y="13365"/>
                    <a:pt x="11036" y="13772"/>
                  </a:cubicBezTo>
                  <a:cubicBezTo>
                    <a:pt x="11024" y="14044"/>
                    <a:pt x="11061" y="14315"/>
                    <a:pt x="11148" y="14575"/>
                  </a:cubicBezTo>
                  <a:cubicBezTo>
                    <a:pt x="11172" y="14649"/>
                    <a:pt x="11185" y="14723"/>
                    <a:pt x="11197" y="14784"/>
                  </a:cubicBezTo>
                  <a:cubicBezTo>
                    <a:pt x="11209" y="14834"/>
                    <a:pt x="11259" y="14871"/>
                    <a:pt x="11320" y="14883"/>
                  </a:cubicBezTo>
                  <a:cubicBezTo>
                    <a:pt x="11343" y="14880"/>
                    <a:pt x="11368" y="14878"/>
                    <a:pt x="11392" y="14878"/>
                  </a:cubicBezTo>
                  <a:cubicBezTo>
                    <a:pt x="11459" y="14878"/>
                    <a:pt x="11529" y="14890"/>
                    <a:pt x="11592" y="14908"/>
                  </a:cubicBezTo>
                  <a:cubicBezTo>
                    <a:pt x="12123" y="15093"/>
                    <a:pt x="12765" y="15426"/>
                    <a:pt x="12839" y="15735"/>
                  </a:cubicBezTo>
                  <a:cubicBezTo>
                    <a:pt x="12851" y="15846"/>
                    <a:pt x="12814" y="15957"/>
                    <a:pt x="12728" y="16043"/>
                  </a:cubicBezTo>
                  <a:cubicBezTo>
                    <a:pt x="12563" y="16208"/>
                    <a:pt x="12086" y="16428"/>
                    <a:pt x="11913" y="16428"/>
                  </a:cubicBezTo>
                  <a:cubicBezTo>
                    <a:pt x="11904" y="16428"/>
                    <a:pt x="11895" y="16427"/>
                    <a:pt x="11888" y="16426"/>
                  </a:cubicBezTo>
                  <a:cubicBezTo>
                    <a:pt x="11765" y="16401"/>
                    <a:pt x="11678" y="16290"/>
                    <a:pt x="11580" y="16167"/>
                  </a:cubicBezTo>
                  <a:cubicBezTo>
                    <a:pt x="11460" y="16026"/>
                    <a:pt x="11332" y="15847"/>
                    <a:pt x="11110" y="15847"/>
                  </a:cubicBezTo>
                  <a:cubicBezTo>
                    <a:pt x="11079" y="15847"/>
                    <a:pt x="11047" y="15851"/>
                    <a:pt x="11012" y="15858"/>
                  </a:cubicBezTo>
                  <a:cubicBezTo>
                    <a:pt x="10740" y="15932"/>
                    <a:pt x="10333" y="16611"/>
                    <a:pt x="10320" y="16870"/>
                  </a:cubicBezTo>
                  <a:cubicBezTo>
                    <a:pt x="10333" y="17043"/>
                    <a:pt x="10382" y="17216"/>
                    <a:pt x="10456" y="17364"/>
                  </a:cubicBezTo>
                  <a:cubicBezTo>
                    <a:pt x="10543" y="17525"/>
                    <a:pt x="10592" y="17698"/>
                    <a:pt x="10567" y="17883"/>
                  </a:cubicBezTo>
                  <a:cubicBezTo>
                    <a:pt x="10432" y="18623"/>
                    <a:pt x="9086" y="19364"/>
                    <a:pt x="8407" y="19685"/>
                  </a:cubicBezTo>
                  <a:cubicBezTo>
                    <a:pt x="8506" y="19117"/>
                    <a:pt x="8123" y="18673"/>
                    <a:pt x="7753" y="18241"/>
                  </a:cubicBezTo>
                  <a:cubicBezTo>
                    <a:pt x="7469" y="17920"/>
                    <a:pt x="7173" y="17574"/>
                    <a:pt x="7111" y="17191"/>
                  </a:cubicBezTo>
                  <a:cubicBezTo>
                    <a:pt x="7086" y="16920"/>
                    <a:pt x="7074" y="16661"/>
                    <a:pt x="7086" y="16389"/>
                  </a:cubicBezTo>
                  <a:cubicBezTo>
                    <a:pt x="7086" y="15920"/>
                    <a:pt x="7086" y="15439"/>
                    <a:pt x="6926" y="15031"/>
                  </a:cubicBezTo>
                  <a:cubicBezTo>
                    <a:pt x="6852" y="14784"/>
                    <a:pt x="6667" y="14575"/>
                    <a:pt x="6432" y="14476"/>
                  </a:cubicBezTo>
                  <a:cubicBezTo>
                    <a:pt x="6346" y="14439"/>
                    <a:pt x="6284" y="14389"/>
                    <a:pt x="6198" y="14328"/>
                  </a:cubicBezTo>
                  <a:cubicBezTo>
                    <a:pt x="6148" y="14291"/>
                    <a:pt x="6086" y="14254"/>
                    <a:pt x="6037" y="14217"/>
                  </a:cubicBezTo>
                  <a:cubicBezTo>
                    <a:pt x="5963" y="14142"/>
                    <a:pt x="5877" y="14081"/>
                    <a:pt x="5778" y="14031"/>
                  </a:cubicBezTo>
                  <a:cubicBezTo>
                    <a:pt x="5704" y="14007"/>
                    <a:pt x="5642" y="13994"/>
                    <a:pt x="5568" y="13994"/>
                  </a:cubicBezTo>
                  <a:lnTo>
                    <a:pt x="5531" y="14031"/>
                  </a:lnTo>
                  <a:cubicBezTo>
                    <a:pt x="5517" y="14034"/>
                    <a:pt x="5504" y="14035"/>
                    <a:pt x="5490" y="14035"/>
                  </a:cubicBezTo>
                  <a:cubicBezTo>
                    <a:pt x="5430" y="14035"/>
                    <a:pt x="5372" y="14015"/>
                    <a:pt x="5321" y="13994"/>
                  </a:cubicBezTo>
                  <a:cubicBezTo>
                    <a:pt x="5025" y="13834"/>
                    <a:pt x="4914" y="13538"/>
                    <a:pt x="4803" y="13204"/>
                  </a:cubicBezTo>
                  <a:cubicBezTo>
                    <a:pt x="4778" y="13130"/>
                    <a:pt x="4766" y="13069"/>
                    <a:pt x="4741" y="13007"/>
                  </a:cubicBezTo>
                  <a:cubicBezTo>
                    <a:pt x="4672" y="12721"/>
                    <a:pt x="4614" y="12509"/>
                    <a:pt x="4223" y="12509"/>
                  </a:cubicBezTo>
                  <a:cubicBezTo>
                    <a:pt x="4192" y="12509"/>
                    <a:pt x="4159" y="12510"/>
                    <a:pt x="4124" y="12513"/>
                  </a:cubicBezTo>
                  <a:cubicBezTo>
                    <a:pt x="3581" y="12575"/>
                    <a:pt x="3038" y="12723"/>
                    <a:pt x="2544" y="12982"/>
                  </a:cubicBezTo>
                  <a:cubicBezTo>
                    <a:pt x="2494" y="13007"/>
                    <a:pt x="2445" y="13044"/>
                    <a:pt x="2408" y="13093"/>
                  </a:cubicBezTo>
                  <a:cubicBezTo>
                    <a:pt x="2371" y="13130"/>
                    <a:pt x="2334" y="13167"/>
                    <a:pt x="2285" y="13180"/>
                  </a:cubicBezTo>
                  <a:cubicBezTo>
                    <a:pt x="2162" y="13217"/>
                    <a:pt x="2032" y="13233"/>
                    <a:pt x="1901" y="13233"/>
                  </a:cubicBezTo>
                  <a:cubicBezTo>
                    <a:pt x="1860" y="13233"/>
                    <a:pt x="1819" y="13232"/>
                    <a:pt x="1778" y="13229"/>
                  </a:cubicBezTo>
                  <a:lnTo>
                    <a:pt x="1729" y="13229"/>
                  </a:lnTo>
                  <a:cubicBezTo>
                    <a:pt x="1211" y="13229"/>
                    <a:pt x="717" y="12970"/>
                    <a:pt x="421" y="12525"/>
                  </a:cubicBezTo>
                  <a:cubicBezTo>
                    <a:pt x="235" y="12217"/>
                    <a:pt x="310" y="11871"/>
                    <a:pt x="396" y="11501"/>
                  </a:cubicBezTo>
                  <a:cubicBezTo>
                    <a:pt x="458" y="11242"/>
                    <a:pt x="495" y="10982"/>
                    <a:pt x="482" y="10723"/>
                  </a:cubicBezTo>
                  <a:cubicBezTo>
                    <a:pt x="470" y="10662"/>
                    <a:pt x="470" y="10612"/>
                    <a:pt x="470" y="10563"/>
                  </a:cubicBezTo>
                  <a:cubicBezTo>
                    <a:pt x="421" y="10316"/>
                    <a:pt x="445" y="10044"/>
                    <a:pt x="532" y="9810"/>
                  </a:cubicBezTo>
                  <a:cubicBezTo>
                    <a:pt x="581" y="9723"/>
                    <a:pt x="630" y="9637"/>
                    <a:pt x="680" y="9551"/>
                  </a:cubicBezTo>
                  <a:cubicBezTo>
                    <a:pt x="779" y="9402"/>
                    <a:pt x="840" y="9254"/>
                    <a:pt x="890" y="9081"/>
                  </a:cubicBezTo>
                  <a:cubicBezTo>
                    <a:pt x="914" y="8970"/>
                    <a:pt x="927" y="8859"/>
                    <a:pt x="939" y="8748"/>
                  </a:cubicBezTo>
                  <a:cubicBezTo>
                    <a:pt x="951" y="8551"/>
                    <a:pt x="1001" y="8353"/>
                    <a:pt x="1100" y="8193"/>
                  </a:cubicBezTo>
                  <a:cubicBezTo>
                    <a:pt x="1124" y="8131"/>
                    <a:pt x="1174" y="8082"/>
                    <a:pt x="1223" y="8032"/>
                  </a:cubicBezTo>
                  <a:cubicBezTo>
                    <a:pt x="1309" y="7946"/>
                    <a:pt x="1383" y="7847"/>
                    <a:pt x="1408" y="7724"/>
                  </a:cubicBezTo>
                  <a:cubicBezTo>
                    <a:pt x="1729" y="7699"/>
                    <a:pt x="2087" y="7551"/>
                    <a:pt x="2248" y="7292"/>
                  </a:cubicBezTo>
                  <a:cubicBezTo>
                    <a:pt x="2371" y="7279"/>
                    <a:pt x="2507" y="7267"/>
                    <a:pt x="2630" y="7242"/>
                  </a:cubicBezTo>
                  <a:lnTo>
                    <a:pt x="2655" y="7242"/>
                  </a:lnTo>
                  <a:cubicBezTo>
                    <a:pt x="2852" y="7205"/>
                    <a:pt x="3025" y="7156"/>
                    <a:pt x="3210" y="7082"/>
                  </a:cubicBezTo>
                  <a:cubicBezTo>
                    <a:pt x="3457" y="7005"/>
                    <a:pt x="3686" y="6929"/>
                    <a:pt x="3905" y="6929"/>
                  </a:cubicBezTo>
                  <a:cubicBezTo>
                    <a:pt x="4004" y="6929"/>
                    <a:pt x="4102" y="6945"/>
                    <a:pt x="4198" y="6983"/>
                  </a:cubicBezTo>
                  <a:cubicBezTo>
                    <a:pt x="4383" y="7069"/>
                    <a:pt x="4544" y="7168"/>
                    <a:pt x="4704" y="7292"/>
                  </a:cubicBezTo>
                  <a:cubicBezTo>
                    <a:pt x="4976" y="7477"/>
                    <a:pt x="5247" y="7687"/>
                    <a:pt x="5519" y="7724"/>
                  </a:cubicBezTo>
                  <a:cubicBezTo>
                    <a:pt x="5546" y="7727"/>
                    <a:pt x="5573" y="7728"/>
                    <a:pt x="5599" y="7728"/>
                  </a:cubicBezTo>
                  <a:cubicBezTo>
                    <a:pt x="5914" y="7728"/>
                    <a:pt x="6208" y="7536"/>
                    <a:pt x="6469" y="7366"/>
                  </a:cubicBezTo>
                  <a:cubicBezTo>
                    <a:pt x="6720" y="7202"/>
                    <a:pt x="6951" y="7049"/>
                    <a:pt x="7188" y="7049"/>
                  </a:cubicBezTo>
                  <a:cubicBezTo>
                    <a:pt x="7220" y="7049"/>
                    <a:pt x="7252" y="7051"/>
                    <a:pt x="7284" y="7057"/>
                  </a:cubicBezTo>
                  <a:cubicBezTo>
                    <a:pt x="7518" y="7106"/>
                    <a:pt x="7741" y="7193"/>
                    <a:pt x="7950" y="7292"/>
                  </a:cubicBezTo>
                  <a:cubicBezTo>
                    <a:pt x="8000" y="7366"/>
                    <a:pt x="8037" y="7440"/>
                    <a:pt x="8049" y="7526"/>
                  </a:cubicBezTo>
                  <a:cubicBezTo>
                    <a:pt x="8086" y="7687"/>
                    <a:pt x="8123" y="7896"/>
                    <a:pt x="8395" y="7921"/>
                  </a:cubicBezTo>
                  <a:cubicBezTo>
                    <a:pt x="8401" y="7923"/>
                    <a:pt x="8408" y="7924"/>
                    <a:pt x="8414" y="7924"/>
                  </a:cubicBezTo>
                  <a:cubicBezTo>
                    <a:pt x="8457" y="7924"/>
                    <a:pt x="8497" y="7890"/>
                    <a:pt x="8518" y="7847"/>
                  </a:cubicBezTo>
                  <a:cubicBezTo>
                    <a:pt x="8605" y="7650"/>
                    <a:pt x="8666" y="7427"/>
                    <a:pt x="8679" y="7205"/>
                  </a:cubicBezTo>
                  <a:lnTo>
                    <a:pt x="8679" y="7008"/>
                  </a:lnTo>
                  <a:cubicBezTo>
                    <a:pt x="8703" y="6637"/>
                    <a:pt x="8728" y="6181"/>
                    <a:pt x="8481" y="5958"/>
                  </a:cubicBezTo>
                  <a:cubicBezTo>
                    <a:pt x="8389" y="5875"/>
                    <a:pt x="8268" y="5834"/>
                    <a:pt x="8146" y="5834"/>
                  </a:cubicBezTo>
                  <a:cubicBezTo>
                    <a:pt x="8106" y="5834"/>
                    <a:pt x="8065" y="5838"/>
                    <a:pt x="8024" y="5847"/>
                  </a:cubicBezTo>
                  <a:cubicBezTo>
                    <a:pt x="7876" y="5884"/>
                    <a:pt x="7716" y="5934"/>
                    <a:pt x="7580" y="6020"/>
                  </a:cubicBezTo>
                  <a:cubicBezTo>
                    <a:pt x="7420" y="6119"/>
                    <a:pt x="7234" y="6168"/>
                    <a:pt x="7037" y="6168"/>
                  </a:cubicBezTo>
                  <a:cubicBezTo>
                    <a:pt x="6914" y="6156"/>
                    <a:pt x="6802" y="6131"/>
                    <a:pt x="6691" y="6082"/>
                  </a:cubicBezTo>
                  <a:cubicBezTo>
                    <a:pt x="6561" y="6028"/>
                    <a:pt x="6421" y="5998"/>
                    <a:pt x="6280" y="5998"/>
                  </a:cubicBezTo>
                  <a:cubicBezTo>
                    <a:pt x="6194" y="5998"/>
                    <a:pt x="6109" y="6009"/>
                    <a:pt x="6025" y="6033"/>
                  </a:cubicBezTo>
                  <a:cubicBezTo>
                    <a:pt x="5926" y="6057"/>
                    <a:pt x="5827" y="6107"/>
                    <a:pt x="5729" y="6168"/>
                  </a:cubicBezTo>
                  <a:cubicBezTo>
                    <a:pt x="5601" y="6237"/>
                    <a:pt x="5480" y="6306"/>
                    <a:pt x="5368" y="6306"/>
                  </a:cubicBezTo>
                  <a:cubicBezTo>
                    <a:pt x="5340" y="6306"/>
                    <a:pt x="5312" y="6302"/>
                    <a:pt x="5284" y="6292"/>
                  </a:cubicBezTo>
                  <a:cubicBezTo>
                    <a:pt x="5235" y="6279"/>
                    <a:pt x="5210" y="6230"/>
                    <a:pt x="5161" y="6156"/>
                  </a:cubicBezTo>
                  <a:cubicBezTo>
                    <a:pt x="5099" y="6033"/>
                    <a:pt x="4976" y="5934"/>
                    <a:pt x="4840" y="5909"/>
                  </a:cubicBezTo>
                  <a:cubicBezTo>
                    <a:pt x="4814" y="5905"/>
                    <a:pt x="4789" y="5904"/>
                    <a:pt x="4765" y="5904"/>
                  </a:cubicBezTo>
                  <a:cubicBezTo>
                    <a:pt x="4549" y="5904"/>
                    <a:pt x="4409" y="6045"/>
                    <a:pt x="4309" y="6156"/>
                  </a:cubicBezTo>
                  <a:cubicBezTo>
                    <a:pt x="4247" y="6218"/>
                    <a:pt x="4186" y="6279"/>
                    <a:pt x="4099" y="6316"/>
                  </a:cubicBezTo>
                  <a:lnTo>
                    <a:pt x="4074" y="6316"/>
                  </a:lnTo>
                  <a:lnTo>
                    <a:pt x="4136" y="6218"/>
                  </a:lnTo>
                  <a:cubicBezTo>
                    <a:pt x="4186" y="6156"/>
                    <a:pt x="4223" y="6094"/>
                    <a:pt x="4247" y="6020"/>
                  </a:cubicBezTo>
                  <a:cubicBezTo>
                    <a:pt x="4260" y="5983"/>
                    <a:pt x="4247" y="5934"/>
                    <a:pt x="4223" y="5909"/>
                  </a:cubicBezTo>
                  <a:cubicBezTo>
                    <a:pt x="4207" y="5886"/>
                    <a:pt x="4181" y="5877"/>
                    <a:pt x="4155" y="5877"/>
                  </a:cubicBezTo>
                  <a:cubicBezTo>
                    <a:pt x="4140" y="5877"/>
                    <a:pt x="4125" y="5880"/>
                    <a:pt x="4111" y="5884"/>
                  </a:cubicBezTo>
                  <a:lnTo>
                    <a:pt x="4025" y="5897"/>
                  </a:lnTo>
                  <a:cubicBezTo>
                    <a:pt x="3939" y="5934"/>
                    <a:pt x="3840" y="5958"/>
                    <a:pt x="3741" y="5971"/>
                  </a:cubicBezTo>
                  <a:cubicBezTo>
                    <a:pt x="3655" y="5625"/>
                    <a:pt x="3568" y="5563"/>
                    <a:pt x="3346" y="5465"/>
                  </a:cubicBezTo>
                  <a:cubicBezTo>
                    <a:pt x="3247" y="5428"/>
                    <a:pt x="3149" y="5378"/>
                    <a:pt x="3062" y="5329"/>
                  </a:cubicBezTo>
                  <a:cubicBezTo>
                    <a:pt x="3044" y="5317"/>
                    <a:pt x="3025" y="5310"/>
                    <a:pt x="3008" y="5310"/>
                  </a:cubicBezTo>
                  <a:cubicBezTo>
                    <a:pt x="2991" y="5310"/>
                    <a:pt x="2976" y="5317"/>
                    <a:pt x="2963" y="5329"/>
                  </a:cubicBezTo>
                  <a:cubicBezTo>
                    <a:pt x="2926" y="5341"/>
                    <a:pt x="2902" y="5366"/>
                    <a:pt x="2889" y="5403"/>
                  </a:cubicBezTo>
                  <a:cubicBezTo>
                    <a:pt x="2840" y="5601"/>
                    <a:pt x="2704" y="5761"/>
                    <a:pt x="2531" y="5860"/>
                  </a:cubicBezTo>
                  <a:cubicBezTo>
                    <a:pt x="2396" y="5958"/>
                    <a:pt x="2272" y="6070"/>
                    <a:pt x="2173" y="6193"/>
                  </a:cubicBezTo>
                  <a:cubicBezTo>
                    <a:pt x="2087" y="6316"/>
                    <a:pt x="2050" y="6465"/>
                    <a:pt x="2050" y="6613"/>
                  </a:cubicBezTo>
                  <a:cubicBezTo>
                    <a:pt x="2050" y="6711"/>
                    <a:pt x="2025" y="6798"/>
                    <a:pt x="1976" y="6884"/>
                  </a:cubicBezTo>
                  <a:cubicBezTo>
                    <a:pt x="1902" y="6934"/>
                    <a:pt x="1803" y="6971"/>
                    <a:pt x="1704" y="6971"/>
                  </a:cubicBezTo>
                  <a:cubicBezTo>
                    <a:pt x="1581" y="6983"/>
                    <a:pt x="1445" y="7032"/>
                    <a:pt x="1334" y="7106"/>
                  </a:cubicBezTo>
                  <a:cubicBezTo>
                    <a:pt x="1272" y="7156"/>
                    <a:pt x="1235" y="7218"/>
                    <a:pt x="1198" y="7292"/>
                  </a:cubicBezTo>
                  <a:cubicBezTo>
                    <a:pt x="1161" y="7353"/>
                    <a:pt x="1112" y="7464"/>
                    <a:pt x="1063" y="7464"/>
                  </a:cubicBezTo>
                  <a:cubicBezTo>
                    <a:pt x="1060" y="7467"/>
                    <a:pt x="1055" y="7469"/>
                    <a:pt x="1050" y="7469"/>
                  </a:cubicBezTo>
                  <a:cubicBezTo>
                    <a:pt x="1032" y="7469"/>
                    <a:pt x="1001" y="7453"/>
                    <a:pt x="964" y="7415"/>
                  </a:cubicBezTo>
                  <a:cubicBezTo>
                    <a:pt x="914" y="7353"/>
                    <a:pt x="927" y="7045"/>
                    <a:pt x="927" y="6909"/>
                  </a:cubicBezTo>
                  <a:cubicBezTo>
                    <a:pt x="939" y="6810"/>
                    <a:pt x="939" y="6711"/>
                    <a:pt x="927" y="6613"/>
                  </a:cubicBezTo>
                  <a:cubicBezTo>
                    <a:pt x="914" y="6563"/>
                    <a:pt x="902" y="6502"/>
                    <a:pt x="877" y="6452"/>
                  </a:cubicBezTo>
                  <a:cubicBezTo>
                    <a:pt x="791" y="6230"/>
                    <a:pt x="779" y="6156"/>
                    <a:pt x="902" y="6082"/>
                  </a:cubicBezTo>
                  <a:cubicBezTo>
                    <a:pt x="928" y="6079"/>
                    <a:pt x="954" y="6077"/>
                    <a:pt x="979" y="6077"/>
                  </a:cubicBezTo>
                  <a:cubicBezTo>
                    <a:pt x="1060" y="6077"/>
                    <a:pt x="1135" y="6094"/>
                    <a:pt x="1211" y="6131"/>
                  </a:cubicBezTo>
                  <a:cubicBezTo>
                    <a:pt x="1329" y="6154"/>
                    <a:pt x="1470" y="6185"/>
                    <a:pt x="1609" y="6185"/>
                  </a:cubicBezTo>
                  <a:cubicBezTo>
                    <a:pt x="1701" y="6185"/>
                    <a:pt x="1793" y="6171"/>
                    <a:pt x="1877" y="6131"/>
                  </a:cubicBezTo>
                  <a:cubicBezTo>
                    <a:pt x="1939" y="6094"/>
                    <a:pt x="2593" y="5613"/>
                    <a:pt x="2581" y="5403"/>
                  </a:cubicBezTo>
                  <a:cubicBezTo>
                    <a:pt x="2568" y="5193"/>
                    <a:pt x="2371" y="5107"/>
                    <a:pt x="2210" y="5045"/>
                  </a:cubicBezTo>
                  <a:cubicBezTo>
                    <a:pt x="2136" y="5008"/>
                    <a:pt x="2050" y="4959"/>
                    <a:pt x="1988" y="4897"/>
                  </a:cubicBezTo>
                  <a:cubicBezTo>
                    <a:pt x="1966" y="4867"/>
                    <a:pt x="1934" y="4851"/>
                    <a:pt x="1902" y="4851"/>
                  </a:cubicBezTo>
                  <a:cubicBezTo>
                    <a:pt x="1881" y="4851"/>
                    <a:pt x="1860" y="4858"/>
                    <a:pt x="1840" y="4872"/>
                  </a:cubicBezTo>
                  <a:cubicBezTo>
                    <a:pt x="1680" y="4957"/>
                    <a:pt x="1295" y="5049"/>
                    <a:pt x="1090" y="5049"/>
                  </a:cubicBezTo>
                  <a:cubicBezTo>
                    <a:pt x="1027" y="5049"/>
                    <a:pt x="981" y="5041"/>
                    <a:pt x="964" y="5020"/>
                  </a:cubicBezTo>
                  <a:cubicBezTo>
                    <a:pt x="964" y="5020"/>
                    <a:pt x="951" y="4983"/>
                    <a:pt x="1025" y="4897"/>
                  </a:cubicBezTo>
                  <a:cubicBezTo>
                    <a:pt x="1100" y="4773"/>
                    <a:pt x="1260" y="4749"/>
                    <a:pt x="1433" y="4712"/>
                  </a:cubicBezTo>
                  <a:cubicBezTo>
                    <a:pt x="1630" y="4675"/>
                    <a:pt x="1877" y="4625"/>
                    <a:pt x="1976" y="4378"/>
                  </a:cubicBezTo>
                  <a:cubicBezTo>
                    <a:pt x="2173" y="4378"/>
                    <a:pt x="2309" y="4527"/>
                    <a:pt x="2482" y="4736"/>
                  </a:cubicBezTo>
                  <a:cubicBezTo>
                    <a:pt x="2601" y="4910"/>
                    <a:pt x="2749" y="5093"/>
                    <a:pt x="2959" y="5093"/>
                  </a:cubicBezTo>
                  <a:cubicBezTo>
                    <a:pt x="2988" y="5093"/>
                    <a:pt x="3018" y="5090"/>
                    <a:pt x="3050" y="5082"/>
                  </a:cubicBezTo>
                  <a:cubicBezTo>
                    <a:pt x="3173" y="5045"/>
                    <a:pt x="3272" y="4946"/>
                    <a:pt x="3309" y="4823"/>
                  </a:cubicBezTo>
                  <a:cubicBezTo>
                    <a:pt x="3321" y="4773"/>
                    <a:pt x="3346" y="4736"/>
                    <a:pt x="3371" y="4699"/>
                  </a:cubicBezTo>
                  <a:cubicBezTo>
                    <a:pt x="3482" y="4613"/>
                    <a:pt x="3593" y="4539"/>
                    <a:pt x="3729" y="4490"/>
                  </a:cubicBezTo>
                  <a:cubicBezTo>
                    <a:pt x="3803" y="4453"/>
                    <a:pt x="3889" y="4415"/>
                    <a:pt x="3963" y="4366"/>
                  </a:cubicBezTo>
                  <a:lnTo>
                    <a:pt x="4136" y="4267"/>
                  </a:lnTo>
                  <a:cubicBezTo>
                    <a:pt x="4519" y="4070"/>
                    <a:pt x="4877" y="3811"/>
                    <a:pt x="5198" y="3527"/>
                  </a:cubicBezTo>
                  <a:lnTo>
                    <a:pt x="5247" y="3477"/>
                  </a:lnTo>
                  <a:cubicBezTo>
                    <a:pt x="5445" y="3280"/>
                    <a:pt x="5790" y="2947"/>
                    <a:pt x="5667" y="2626"/>
                  </a:cubicBezTo>
                  <a:cubicBezTo>
                    <a:pt x="5593" y="2453"/>
                    <a:pt x="5408" y="2379"/>
                    <a:pt x="5235" y="2317"/>
                  </a:cubicBezTo>
                  <a:cubicBezTo>
                    <a:pt x="5111" y="2292"/>
                    <a:pt x="5000" y="2231"/>
                    <a:pt x="4926" y="2144"/>
                  </a:cubicBezTo>
                  <a:cubicBezTo>
                    <a:pt x="4906" y="2103"/>
                    <a:pt x="4860" y="2079"/>
                    <a:pt x="4817" y="2079"/>
                  </a:cubicBezTo>
                  <a:cubicBezTo>
                    <a:pt x="4808" y="2079"/>
                    <a:pt x="4799" y="2080"/>
                    <a:pt x="4790" y="2083"/>
                  </a:cubicBezTo>
                  <a:cubicBezTo>
                    <a:pt x="4148" y="2268"/>
                    <a:pt x="4124" y="2737"/>
                    <a:pt x="4111" y="3144"/>
                  </a:cubicBezTo>
                  <a:cubicBezTo>
                    <a:pt x="4111" y="3255"/>
                    <a:pt x="4111" y="3366"/>
                    <a:pt x="4099" y="3477"/>
                  </a:cubicBezTo>
                  <a:cubicBezTo>
                    <a:pt x="4050" y="3786"/>
                    <a:pt x="3778" y="4020"/>
                    <a:pt x="3408" y="4070"/>
                  </a:cubicBezTo>
                  <a:cubicBezTo>
                    <a:pt x="3358" y="3268"/>
                    <a:pt x="3396" y="2416"/>
                    <a:pt x="3988" y="2083"/>
                  </a:cubicBezTo>
                  <a:cubicBezTo>
                    <a:pt x="4013" y="2070"/>
                    <a:pt x="4037" y="2045"/>
                    <a:pt x="4037" y="2021"/>
                  </a:cubicBezTo>
                  <a:cubicBezTo>
                    <a:pt x="4050" y="1984"/>
                    <a:pt x="4050" y="1959"/>
                    <a:pt x="4025" y="1922"/>
                  </a:cubicBezTo>
                  <a:cubicBezTo>
                    <a:pt x="3939" y="1762"/>
                    <a:pt x="3803" y="1626"/>
                    <a:pt x="3642" y="1527"/>
                  </a:cubicBezTo>
                  <a:lnTo>
                    <a:pt x="3605" y="1502"/>
                  </a:lnTo>
                  <a:cubicBezTo>
                    <a:pt x="3704" y="1428"/>
                    <a:pt x="3803" y="1367"/>
                    <a:pt x="3914" y="1317"/>
                  </a:cubicBezTo>
                  <a:cubicBezTo>
                    <a:pt x="4013" y="1268"/>
                    <a:pt x="4099" y="1206"/>
                    <a:pt x="4186" y="1157"/>
                  </a:cubicBezTo>
                  <a:cubicBezTo>
                    <a:pt x="4334" y="1058"/>
                    <a:pt x="4494" y="972"/>
                    <a:pt x="4667" y="910"/>
                  </a:cubicBezTo>
                  <a:cubicBezTo>
                    <a:pt x="4827" y="860"/>
                    <a:pt x="4976" y="811"/>
                    <a:pt x="5136" y="762"/>
                  </a:cubicBezTo>
                  <a:cubicBezTo>
                    <a:pt x="5395" y="675"/>
                    <a:pt x="5654" y="601"/>
                    <a:pt x="5901" y="502"/>
                  </a:cubicBezTo>
                  <a:lnTo>
                    <a:pt x="6025" y="453"/>
                  </a:lnTo>
                  <a:cubicBezTo>
                    <a:pt x="6154" y="398"/>
                    <a:pt x="6388" y="307"/>
                    <a:pt x="6533" y="307"/>
                  </a:cubicBezTo>
                  <a:cubicBezTo>
                    <a:pt x="6582" y="307"/>
                    <a:pt x="6620" y="317"/>
                    <a:pt x="6642" y="342"/>
                  </a:cubicBezTo>
                  <a:cubicBezTo>
                    <a:pt x="6704" y="391"/>
                    <a:pt x="6691" y="577"/>
                    <a:pt x="6679" y="725"/>
                  </a:cubicBezTo>
                  <a:cubicBezTo>
                    <a:pt x="6667" y="959"/>
                    <a:pt x="6654" y="1194"/>
                    <a:pt x="6815" y="1330"/>
                  </a:cubicBezTo>
                  <a:cubicBezTo>
                    <a:pt x="6901" y="1398"/>
                    <a:pt x="7034" y="1424"/>
                    <a:pt x="7185" y="1424"/>
                  </a:cubicBezTo>
                  <a:cubicBezTo>
                    <a:pt x="7657" y="1424"/>
                    <a:pt x="8311" y="1169"/>
                    <a:pt x="8321" y="1169"/>
                  </a:cubicBezTo>
                  <a:lnTo>
                    <a:pt x="8407" y="1132"/>
                  </a:lnTo>
                  <a:cubicBezTo>
                    <a:pt x="8617" y="1046"/>
                    <a:pt x="8889" y="947"/>
                    <a:pt x="9012" y="786"/>
                  </a:cubicBezTo>
                  <a:cubicBezTo>
                    <a:pt x="9111" y="638"/>
                    <a:pt x="9172" y="465"/>
                    <a:pt x="9197" y="293"/>
                  </a:cubicBezTo>
                  <a:close/>
                  <a:moveTo>
                    <a:pt x="9087" y="1"/>
                  </a:moveTo>
                  <a:cubicBezTo>
                    <a:pt x="9068" y="1"/>
                    <a:pt x="9046" y="7"/>
                    <a:pt x="9024" y="21"/>
                  </a:cubicBezTo>
                  <a:cubicBezTo>
                    <a:pt x="9000" y="33"/>
                    <a:pt x="8975" y="70"/>
                    <a:pt x="8975" y="107"/>
                  </a:cubicBezTo>
                  <a:cubicBezTo>
                    <a:pt x="8963" y="293"/>
                    <a:pt x="8913" y="478"/>
                    <a:pt x="8815" y="638"/>
                  </a:cubicBezTo>
                  <a:cubicBezTo>
                    <a:pt x="8740" y="737"/>
                    <a:pt x="8481" y="836"/>
                    <a:pt x="8321" y="910"/>
                  </a:cubicBezTo>
                  <a:lnTo>
                    <a:pt x="8234" y="935"/>
                  </a:lnTo>
                  <a:cubicBezTo>
                    <a:pt x="7978" y="1044"/>
                    <a:pt x="7493" y="1174"/>
                    <a:pt x="7187" y="1174"/>
                  </a:cubicBezTo>
                  <a:cubicBezTo>
                    <a:pt x="7080" y="1174"/>
                    <a:pt x="6995" y="1158"/>
                    <a:pt x="6951" y="1120"/>
                  </a:cubicBezTo>
                  <a:cubicBezTo>
                    <a:pt x="6889" y="1070"/>
                    <a:pt x="6901" y="873"/>
                    <a:pt x="6901" y="712"/>
                  </a:cubicBezTo>
                  <a:cubicBezTo>
                    <a:pt x="6914" y="502"/>
                    <a:pt x="6938" y="280"/>
                    <a:pt x="6815" y="157"/>
                  </a:cubicBezTo>
                  <a:cubicBezTo>
                    <a:pt x="6740" y="82"/>
                    <a:pt x="6641" y="55"/>
                    <a:pt x="6532" y="55"/>
                  </a:cubicBezTo>
                  <a:cubicBezTo>
                    <a:pt x="6335" y="55"/>
                    <a:pt x="6106" y="147"/>
                    <a:pt x="5938" y="219"/>
                  </a:cubicBezTo>
                  <a:lnTo>
                    <a:pt x="5815" y="268"/>
                  </a:lnTo>
                  <a:cubicBezTo>
                    <a:pt x="5568" y="354"/>
                    <a:pt x="5309" y="441"/>
                    <a:pt x="5062" y="515"/>
                  </a:cubicBezTo>
                  <a:cubicBezTo>
                    <a:pt x="4901" y="564"/>
                    <a:pt x="4741" y="614"/>
                    <a:pt x="4593" y="663"/>
                  </a:cubicBezTo>
                  <a:cubicBezTo>
                    <a:pt x="4408" y="737"/>
                    <a:pt x="4223" y="823"/>
                    <a:pt x="4062" y="935"/>
                  </a:cubicBezTo>
                  <a:cubicBezTo>
                    <a:pt x="3976" y="984"/>
                    <a:pt x="3889" y="1046"/>
                    <a:pt x="3791" y="1095"/>
                  </a:cubicBezTo>
                  <a:cubicBezTo>
                    <a:pt x="3470" y="1268"/>
                    <a:pt x="3346" y="1367"/>
                    <a:pt x="3346" y="1478"/>
                  </a:cubicBezTo>
                  <a:cubicBezTo>
                    <a:pt x="3334" y="1576"/>
                    <a:pt x="3420" y="1638"/>
                    <a:pt x="3507" y="1700"/>
                  </a:cubicBezTo>
                  <a:cubicBezTo>
                    <a:pt x="3605" y="1762"/>
                    <a:pt x="3692" y="1836"/>
                    <a:pt x="3766" y="1934"/>
                  </a:cubicBezTo>
                  <a:cubicBezTo>
                    <a:pt x="3124" y="2379"/>
                    <a:pt x="3112" y="3317"/>
                    <a:pt x="3186" y="4193"/>
                  </a:cubicBezTo>
                  <a:cubicBezTo>
                    <a:pt x="3198" y="4255"/>
                    <a:pt x="3247" y="4304"/>
                    <a:pt x="3309" y="4304"/>
                  </a:cubicBezTo>
                  <a:cubicBezTo>
                    <a:pt x="3840" y="4280"/>
                    <a:pt x="4260" y="3934"/>
                    <a:pt x="4321" y="3490"/>
                  </a:cubicBezTo>
                  <a:cubicBezTo>
                    <a:pt x="4334" y="3379"/>
                    <a:pt x="4346" y="3255"/>
                    <a:pt x="4346" y="3144"/>
                  </a:cubicBezTo>
                  <a:cubicBezTo>
                    <a:pt x="4358" y="2749"/>
                    <a:pt x="4358" y="2453"/>
                    <a:pt x="4778" y="2317"/>
                  </a:cubicBezTo>
                  <a:cubicBezTo>
                    <a:pt x="4877" y="2403"/>
                    <a:pt x="5013" y="2478"/>
                    <a:pt x="5148" y="2515"/>
                  </a:cubicBezTo>
                  <a:cubicBezTo>
                    <a:pt x="5284" y="2564"/>
                    <a:pt x="5408" y="2613"/>
                    <a:pt x="5445" y="2700"/>
                  </a:cubicBezTo>
                  <a:cubicBezTo>
                    <a:pt x="5506" y="2873"/>
                    <a:pt x="5235" y="3144"/>
                    <a:pt x="5074" y="3292"/>
                  </a:cubicBezTo>
                  <a:lnTo>
                    <a:pt x="5025" y="3342"/>
                  </a:lnTo>
                  <a:cubicBezTo>
                    <a:pt x="4716" y="3625"/>
                    <a:pt x="4371" y="3872"/>
                    <a:pt x="4013" y="4070"/>
                  </a:cubicBezTo>
                  <a:lnTo>
                    <a:pt x="3828" y="4169"/>
                  </a:lnTo>
                  <a:cubicBezTo>
                    <a:pt x="3766" y="4218"/>
                    <a:pt x="3692" y="4255"/>
                    <a:pt x="3618" y="4292"/>
                  </a:cubicBezTo>
                  <a:cubicBezTo>
                    <a:pt x="3470" y="4341"/>
                    <a:pt x="3321" y="4428"/>
                    <a:pt x="3198" y="4527"/>
                  </a:cubicBezTo>
                  <a:cubicBezTo>
                    <a:pt x="3149" y="4588"/>
                    <a:pt x="3112" y="4662"/>
                    <a:pt x="3075" y="4736"/>
                  </a:cubicBezTo>
                  <a:cubicBezTo>
                    <a:pt x="3050" y="4811"/>
                    <a:pt x="3025" y="4860"/>
                    <a:pt x="2988" y="4860"/>
                  </a:cubicBezTo>
                  <a:cubicBezTo>
                    <a:pt x="2978" y="4862"/>
                    <a:pt x="2968" y="4863"/>
                    <a:pt x="2958" y="4863"/>
                  </a:cubicBezTo>
                  <a:cubicBezTo>
                    <a:pt x="2860" y="4863"/>
                    <a:pt x="2777" y="4757"/>
                    <a:pt x="2643" y="4601"/>
                  </a:cubicBezTo>
                  <a:cubicBezTo>
                    <a:pt x="2500" y="4403"/>
                    <a:pt x="2308" y="4157"/>
                    <a:pt x="1990" y="4157"/>
                  </a:cubicBezTo>
                  <a:cubicBezTo>
                    <a:pt x="1950" y="4157"/>
                    <a:pt x="1909" y="4160"/>
                    <a:pt x="1865" y="4169"/>
                  </a:cubicBezTo>
                  <a:cubicBezTo>
                    <a:pt x="1815" y="4169"/>
                    <a:pt x="1778" y="4206"/>
                    <a:pt x="1766" y="4255"/>
                  </a:cubicBezTo>
                  <a:cubicBezTo>
                    <a:pt x="1729" y="4403"/>
                    <a:pt x="1593" y="4440"/>
                    <a:pt x="1371" y="4490"/>
                  </a:cubicBezTo>
                  <a:cubicBezTo>
                    <a:pt x="1161" y="4502"/>
                    <a:pt x="951" y="4601"/>
                    <a:pt x="816" y="4761"/>
                  </a:cubicBezTo>
                  <a:cubicBezTo>
                    <a:pt x="668" y="4983"/>
                    <a:pt x="717" y="5107"/>
                    <a:pt x="779" y="5181"/>
                  </a:cubicBezTo>
                  <a:cubicBezTo>
                    <a:pt x="846" y="5248"/>
                    <a:pt x="963" y="5274"/>
                    <a:pt x="1099" y="5274"/>
                  </a:cubicBezTo>
                  <a:cubicBezTo>
                    <a:pt x="1359" y="5274"/>
                    <a:pt x="1686" y="5180"/>
                    <a:pt x="1865" y="5107"/>
                  </a:cubicBezTo>
                  <a:cubicBezTo>
                    <a:pt x="1939" y="5168"/>
                    <a:pt x="2013" y="5218"/>
                    <a:pt x="2099" y="5255"/>
                  </a:cubicBezTo>
                  <a:cubicBezTo>
                    <a:pt x="2210" y="5292"/>
                    <a:pt x="2309" y="5341"/>
                    <a:pt x="2334" y="5403"/>
                  </a:cubicBezTo>
                  <a:cubicBezTo>
                    <a:pt x="2161" y="5601"/>
                    <a:pt x="1964" y="5773"/>
                    <a:pt x="1754" y="5921"/>
                  </a:cubicBezTo>
                  <a:cubicBezTo>
                    <a:pt x="1712" y="5947"/>
                    <a:pt x="1661" y="5956"/>
                    <a:pt x="1605" y="5956"/>
                  </a:cubicBezTo>
                  <a:cubicBezTo>
                    <a:pt x="1498" y="5956"/>
                    <a:pt x="1374" y="5921"/>
                    <a:pt x="1260" y="5897"/>
                  </a:cubicBezTo>
                  <a:cubicBezTo>
                    <a:pt x="1174" y="5861"/>
                    <a:pt x="1083" y="5842"/>
                    <a:pt x="991" y="5842"/>
                  </a:cubicBezTo>
                  <a:cubicBezTo>
                    <a:pt x="925" y="5842"/>
                    <a:pt x="858" y="5851"/>
                    <a:pt x="791" y="5872"/>
                  </a:cubicBezTo>
                  <a:cubicBezTo>
                    <a:pt x="458" y="6045"/>
                    <a:pt x="581" y="6366"/>
                    <a:pt x="655" y="6539"/>
                  </a:cubicBezTo>
                  <a:cubicBezTo>
                    <a:pt x="668" y="6576"/>
                    <a:pt x="680" y="6613"/>
                    <a:pt x="692" y="6650"/>
                  </a:cubicBezTo>
                  <a:cubicBezTo>
                    <a:pt x="705" y="6736"/>
                    <a:pt x="705" y="6823"/>
                    <a:pt x="692" y="6897"/>
                  </a:cubicBezTo>
                  <a:cubicBezTo>
                    <a:pt x="692" y="7230"/>
                    <a:pt x="692" y="7464"/>
                    <a:pt x="803" y="7576"/>
                  </a:cubicBezTo>
                  <a:cubicBezTo>
                    <a:pt x="870" y="7653"/>
                    <a:pt x="976" y="7701"/>
                    <a:pt x="1078" y="7701"/>
                  </a:cubicBezTo>
                  <a:cubicBezTo>
                    <a:pt x="1089" y="7701"/>
                    <a:pt x="1101" y="7700"/>
                    <a:pt x="1112" y="7699"/>
                  </a:cubicBezTo>
                  <a:cubicBezTo>
                    <a:pt x="1137" y="7687"/>
                    <a:pt x="1161" y="7687"/>
                    <a:pt x="1186" y="7674"/>
                  </a:cubicBezTo>
                  <a:lnTo>
                    <a:pt x="1186" y="7674"/>
                  </a:lnTo>
                  <a:cubicBezTo>
                    <a:pt x="1161" y="7748"/>
                    <a:pt x="1112" y="7810"/>
                    <a:pt x="1050" y="7859"/>
                  </a:cubicBezTo>
                  <a:cubicBezTo>
                    <a:pt x="988" y="7921"/>
                    <a:pt x="939" y="7983"/>
                    <a:pt x="902" y="8057"/>
                  </a:cubicBezTo>
                  <a:cubicBezTo>
                    <a:pt x="791" y="8254"/>
                    <a:pt x="729" y="8477"/>
                    <a:pt x="717" y="8711"/>
                  </a:cubicBezTo>
                  <a:cubicBezTo>
                    <a:pt x="705" y="8810"/>
                    <a:pt x="692" y="8909"/>
                    <a:pt x="668" y="9020"/>
                  </a:cubicBezTo>
                  <a:cubicBezTo>
                    <a:pt x="630" y="9156"/>
                    <a:pt x="569" y="9279"/>
                    <a:pt x="495" y="9402"/>
                  </a:cubicBezTo>
                  <a:cubicBezTo>
                    <a:pt x="433" y="9489"/>
                    <a:pt x="384" y="9588"/>
                    <a:pt x="334" y="9686"/>
                  </a:cubicBezTo>
                  <a:cubicBezTo>
                    <a:pt x="235" y="9970"/>
                    <a:pt x="198" y="10266"/>
                    <a:pt x="248" y="10563"/>
                  </a:cubicBezTo>
                  <a:cubicBezTo>
                    <a:pt x="260" y="10612"/>
                    <a:pt x="272" y="10662"/>
                    <a:pt x="272" y="10711"/>
                  </a:cubicBezTo>
                  <a:cubicBezTo>
                    <a:pt x="272" y="10958"/>
                    <a:pt x="248" y="11192"/>
                    <a:pt x="186" y="11427"/>
                  </a:cubicBezTo>
                  <a:cubicBezTo>
                    <a:pt x="100" y="11834"/>
                    <a:pt x="1" y="12242"/>
                    <a:pt x="235" y="12624"/>
                  </a:cubicBezTo>
                  <a:cubicBezTo>
                    <a:pt x="569" y="13130"/>
                    <a:pt x="1137" y="13439"/>
                    <a:pt x="1741" y="13439"/>
                  </a:cubicBezTo>
                  <a:lnTo>
                    <a:pt x="1791" y="13439"/>
                  </a:lnTo>
                  <a:cubicBezTo>
                    <a:pt x="1842" y="13445"/>
                    <a:pt x="1894" y="13448"/>
                    <a:pt x="1946" y="13448"/>
                  </a:cubicBezTo>
                  <a:cubicBezTo>
                    <a:pt x="2096" y="13448"/>
                    <a:pt x="2249" y="13423"/>
                    <a:pt x="2396" y="13377"/>
                  </a:cubicBezTo>
                  <a:cubicBezTo>
                    <a:pt x="2470" y="13340"/>
                    <a:pt x="2544" y="13291"/>
                    <a:pt x="2593" y="13217"/>
                  </a:cubicBezTo>
                  <a:cubicBezTo>
                    <a:pt x="2618" y="13192"/>
                    <a:pt x="2643" y="13167"/>
                    <a:pt x="2667" y="13155"/>
                  </a:cubicBezTo>
                  <a:cubicBezTo>
                    <a:pt x="3136" y="12920"/>
                    <a:pt x="3642" y="12772"/>
                    <a:pt x="4161" y="12711"/>
                  </a:cubicBezTo>
                  <a:cubicBezTo>
                    <a:pt x="4206" y="12707"/>
                    <a:pt x="4244" y="12704"/>
                    <a:pt x="4276" y="12704"/>
                  </a:cubicBezTo>
                  <a:cubicBezTo>
                    <a:pt x="4450" y="12704"/>
                    <a:pt x="4471" y="12772"/>
                    <a:pt x="4544" y="13032"/>
                  </a:cubicBezTo>
                  <a:cubicBezTo>
                    <a:pt x="4556" y="13093"/>
                    <a:pt x="4581" y="13167"/>
                    <a:pt x="4605" y="13241"/>
                  </a:cubicBezTo>
                  <a:cubicBezTo>
                    <a:pt x="4716" y="13612"/>
                    <a:pt x="4852" y="13957"/>
                    <a:pt x="5235" y="14167"/>
                  </a:cubicBezTo>
                  <a:cubicBezTo>
                    <a:pt x="5317" y="14208"/>
                    <a:pt x="5407" y="14232"/>
                    <a:pt x="5492" y="14232"/>
                  </a:cubicBezTo>
                  <a:cubicBezTo>
                    <a:pt x="5509" y="14232"/>
                    <a:pt x="5526" y="14231"/>
                    <a:pt x="5543" y="14229"/>
                  </a:cubicBezTo>
                  <a:cubicBezTo>
                    <a:pt x="5593" y="14229"/>
                    <a:pt x="5642" y="14229"/>
                    <a:pt x="5691" y="14254"/>
                  </a:cubicBezTo>
                  <a:cubicBezTo>
                    <a:pt x="5766" y="14291"/>
                    <a:pt x="5840" y="14328"/>
                    <a:pt x="5901" y="14389"/>
                  </a:cubicBezTo>
                  <a:cubicBezTo>
                    <a:pt x="5951" y="14426"/>
                    <a:pt x="6000" y="14476"/>
                    <a:pt x="6062" y="14525"/>
                  </a:cubicBezTo>
                  <a:cubicBezTo>
                    <a:pt x="6161" y="14587"/>
                    <a:pt x="6235" y="14636"/>
                    <a:pt x="6309" y="14673"/>
                  </a:cubicBezTo>
                  <a:cubicBezTo>
                    <a:pt x="6506" y="14760"/>
                    <a:pt x="6642" y="14908"/>
                    <a:pt x="6704" y="15105"/>
                  </a:cubicBezTo>
                  <a:cubicBezTo>
                    <a:pt x="6852" y="15476"/>
                    <a:pt x="6852" y="15945"/>
                    <a:pt x="6852" y="16389"/>
                  </a:cubicBezTo>
                  <a:cubicBezTo>
                    <a:pt x="6839" y="16673"/>
                    <a:pt x="6852" y="16945"/>
                    <a:pt x="6877" y="17216"/>
                  </a:cubicBezTo>
                  <a:cubicBezTo>
                    <a:pt x="6951" y="17685"/>
                    <a:pt x="7259" y="18043"/>
                    <a:pt x="7568" y="18401"/>
                  </a:cubicBezTo>
                  <a:cubicBezTo>
                    <a:pt x="7987" y="18870"/>
                    <a:pt x="8345" y="19290"/>
                    <a:pt x="8123" y="19858"/>
                  </a:cubicBezTo>
                  <a:cubicBezTo>
                    <a:pt x="8099" y="19907"/>
                    <a:pt x="8111" y="19956"/>
                    <a:pt x="8148" y="19981"/>
                  </a:cubicBezTo>
                  <a:cubicBezTo>
                    <a:pt x="8173" y="20006"/>
                    <a:pt x="8197" y="20018"/>
                    <a:pt x="8234" y="20018"/>
                  </a:cubicBezTo>
                  <a:lnTo>
                    <a:pt x="8284" y="20018"/>
                  </a:lnTo>
                  <a:cubicBezTo>
                    <a:pt x="8975" y="19697"/>
                    <a:pt x="10617" y="18858"/>
                    <a:pt x="10802" y="17932"/>
                  </a:cubicBezTo>
                  <a:cubicBezTo>
                    <a:pt x="10827" y="17710"/>
                    <a:pt x="10777" y="17475"/>
                    <a:pt x="10666" y="17278"/>
                  </a:cubicBezTo>
                  <a:cubicBezTo>
                    <a:pt x="10604" y="17154"/>
                    <a:pt x="10567" y="17019"/>
                    <a:pt x="10555" y="16883"/>
                  </a:cubicBezTo>
                  <a:cubicBezTo>
                    <a:pt x="10567" y="16698"/>
                    <a:pt x="10925" y="16130"/>
                    <a:pt x="11061" y="16093"/>
                  </a:cubicBezTo>
                  <a:cubicBezTo>
                    <a:pt x="11077" y="16090"/>
                    <a:pt x="11091" y="16088"/>
                    <a:pt x="11105" y="16088"/>
                  </a:cubicBezTo>
                  <a:cubicBezTo>
                    <a:pt x="11204" y="16088"/>
                    <a:pt x="11276" y="16164"/>
                    <a:pt x="11394" y="16315"/>
                  </a:cubicBezTo>
                  <a:cubicBezTo>
                    <a:pt x="11505" y="16488"/>
                    <a:pt x="11666" y="16611"/>
                    <a:pt x="11851" y="16661"/>
                  </a:cubicBezTo>
                  <a:cubicBezTo>
                    <a:pt x="11861" y="16662"/>
                    <a:pt x="11872" y="16662"/>
                    <a:pt x="11883" y="16662"/>
                  </a:cubicBezTo>
                  <a:cubicBezTo>
                    <a:pt x="12156" y="16662"/>
                    <a:pt x="12698" y="16381"/>
                    <a:pt x="12888" y="16192"/>
                  </a:cubicBezTo>
                  <a:cubicBezTo>
                    <a:pt x="13036" y="16068"/>
                    <a:pt x="13098" y="15871"/>
                    <a:pt x="13061" y="15673"/>
                  </a:cubicBezTo>
                  <a:cubicBezTo>
                    <a:pt x="12950" y="15179"/>
                    <a:pt x="12049" y="14821"/>
                    <a:pt x="11666" y="14698"/>
                  </a:cubicBezTo>
                  <a:cubicBezTo>
                    <a:pt x="11592" y="14661"/>
                    <a:pt x="11505" y="14649"/>
                    <a:pt x="11407" y="14649"/>
                  </a:cubicBezTo>
                  <a:cubicBezTo>
                    <a:pt x="11407" y="14612"/>
                    <a:pt x="11394" y="14562"/>
                    <a:pt x="11382" y="14525"/>
                  </a:cubicBezTo>
                  <a:cubicBezTo>
                    <a:pt x="11296" y="14291"/>
                    <a:pt x="11259" y="14056"/>
                    <a:pt x="11271" y="13809"/>
                  </a:cubicBezTo>
                  <a:cubicBezTo>
                    <a:pt x="11320" y="13501"/>
                    <a:pt x="11555" y="13352"/>
                    <a:pt x="11826" y="13180"/>
                  </a:cubicBezTo>
                  <a:cubicBezTo>
                    <a:pt x="11950" y="13106"/>
                    <a:pt x="12061" y="13019"/>
                    <a:pt x="12172" y="12920"/>
                  </a:cubicBezTo>
                  <a:cubicBezTo>
                    <a:pt x="12431" y="12686"/>
                    <a:pt x="13443" y="11229"/>
                    <a:pt x="13086" y="10773"/>
                  </a:cubicBezTo>
                  <a:cubicBezTo>
                    <a:pt x="12974" y="10612"/>
                    <a:pt x="12604" y="10550"/>
                    <a:pt x="12073" y="10476"/>
                  </a:cubicBezTo>
                  <a:cubicBezTo>
                    <a:pt x="11913" y="10464"/>
                    <a:pt x="11765" y="10439"/>
                    <a:pt x="11617" y="10402"/>
                  </a:cubicBezTo>
                  <a:cubicBezTo>
                    <a:pt x="11518" y="10378"/>
                    <a:pt x="11419" y="10353"/>
                    <a:pt x="11308" y="10341"/>
                  </a:cubicBezTo>
                  <a:cubicBezTo>
                    <a:pt x="11148" y="10316"/>
                    <a:pt x="10987" y="10279"/>
                    <a:pt x="10839" y="10205"/>
                  </a:cubicBezTo>
                  <a:cubicBezTo>
                    <a:pt x="10777" y="10155"/>
                    <a:pt x="10715" y="10106"/>
                    <a:pt x="10678" y="10044"/>
                  </a:cubicBezTo>
                  <a:cubicBezTo>
                    <a:pt x="10641" y="9983"/>
                    <a:pt x="10592" y="9921"/>
                    <a:pt x="10543" y="9871"/>
                  </a:cubicBezTo>
                  <a:cubicBezTo>
                    <a:pt x="10456" y="9785"/>
                    <a:pt x="10382" y="9723"/>
                    <a:pt x="10308" y="9674"/>
                  </a:cubicBezTo>
                  <a:cubicBezTo>
                    <a:pt x="10061" y="9501"/>
                    <a:pt x="9876" y="9267"/>
                    <a:pt x="9777" y="8995"/>
                  </a:cubicBezTo>
                  <a:cubicBezTo>
                    <a:pt x="9716" y="8847"/>
                    <a:pt x="9679" y="8686"/>
                    <a:pt x="9666" y="8514"/>
                  </a:cubicBezTo>
                  <a:cubicBezTo>
                    <a:pt x="9654" y="8366"/>
                    <a:pt x="9617" y="8217"/>
                    <a:pt x="9567" y="8069"/>
                  </a:cubicBezTo>
                  <a:cubicBezTo>
                    <a:pt x="9543" y="7983"/>
                    <a:pt x="9493" y="7909"/>
                    <a:pt x="9444" y="7835"/>
                  </a:cubicBezTo>
                  <a:cubicBezTo>
                    <a:pt x="9345" y="7699"/>
                    <a:pt x="9210" y="7501"/>
                    <a:pt x="9234" y="7378"/>
                  </a:cubicBezTo>
                  <a:cubicBezTo>
                    <a:pt x="9247" y="7329"/>
                    <a:pt x="9284" y="7279"/>
                    <a:pt x="9333" y="7267"/>
                  </a:cubicBezTo>
                  <a:cubicBezTo>
                    <a:pt x="9404" y="7212"/>
                    <a:pt x="9459" y="7202"/>
                    <a:pt x="9494" y="7202"/>
                  </a:cubicBezTo>
                  <a:cubicBezTo>
                    <a:pt x="9513" y="7202"/>
                    <a:pt x="9526" y="7205"/>
                    <a:pt x="9530" y="7205"/>
                  </a:cubicBezTo>
                  <a:cubicBezTo>
                    <a:pt x="9703" y="7279"/>
                    <a:pt x="9814" y="7674"/>
                    <a:pt x="9901" y="7934"/>
                  </a:cubicBezTo>
                  <a:cubicBezTo>
                    <a:pt x="9925" y="8057"/>
                    <a:pt x="9975" y="8180"/>
                    <a:pt x="10024" y="8291"/>
                  </a:cubicBezTo>
                  <a:cubicBezTo>
                    <a:pt x="10197" y="8563"/>
                    <a:pt x="10617" y="8896"/>
                    <a:pt x="11320" y="9341"/>
                  </a:cubicBezTo>
                  <a:cubicBezTo>
                    <a:pt x="11633" y="9511"/>
                    <a:pt x="11978" y="9600"/>
                    <a:pt x="12325" y="9600"/>
                  </a:cubicBezTo>
                  <a:cubicBezTo>
                    <a:pt x="12581" y="9600"/>
                    <a:pt x="12839" y="9551"/>
                    <a:pt x="13086" y="9452"/>
                  </a:cubicBezTo>
                  <a:cubicBezTo>
                    <a:pt x="13135" y="9427"/>
                    <a:pt x="13160" y="9378"/>
                    <a:pt x="13147" y="9328"/>
                  </a:cubicBezTo>
                  <a:cubicBezTo>
                    <a:pt x="13135" y="9254"/>
                    <a:pt x="13123" y="9180"/>
                    <a:pt x="13110" y="9119"/>
                  </a:cubicBezTo>
                  <a:cubicBezTo>
                    <a:pt x="13061" y="8785"/>
                    <a:pt x="13011" y="8526"/>
                    <a:pt x="13197" y="8242"/>
                  </a:cubicBezTo>
                  <a:cubicBezTo>
                    <a:pt x="13246" y="8168"/>
                    <a:pt x="13295" y="8106"/>
                    <a:pt x="13345" y="8045"/>
                  </a:cubicBezTo>
                  <a:cubicBezTo>
                    <a:pt x="13493" y="7884"/>
                    <a:pt x="13666" y="7687"/>
                    <a:pt x="13542" y="7415"/>
                  </a:cubicBezTo>
                  <a:cubicBezTo>
                    <a:pt x="13765" y="7369"/>
                    <a:pt x="13946" y="7341"/>
                    <a:pt x="14091" y="7341"/>
                  </a:cubicBezTo>
                  <a:cubicBezTo>
                    <a:pt x="14219" y="7341"/>
                    <a:pt x="14319" y="7363"/>
                    <a:pt x="14394" y="7415"/>
                  </a:cubicBezTo>
                  <a:cubicBezTo>
                    <a:pt x="14517" y="7501"/>
                    <a:pt x="14579" y="7687"/>
                    <a:pt x="14604" y="7983"/>
                  </a:cubicBezTo>
                  <a:cubicBezTo>
                    <a:pt x="14641" y="8329"/>
                    <a:pt x="14727" y="8427"/>
                    <a:pt x="14863" y="8563"/>
                  </a:cubicBezTo>
                  <a:cubicBezTo>
                    <a:pt x="14925" y="8612"/>
                    <a:pt x="14974" y="8674"/>
                    <a:pt x="15024" y="8736"/>
                  </a:cubicBezTo>
                  <a:cubicBezTo>
                    <a:pt x="15147" y="8921"/>
                    <a:pt x="15209" y="9131"/>
                    <a:pt x="15209" y="9341"/>
                  </a:cubicBezTo>
                  <a:cubicBezTo>
                    <a:pt x="15221" y="9439"/>
                    <a:pt x="15221" y="9538"/>
                    <a:pt x="15246" y="9649"/>
                  </a:cubicBezTo>
                  <a:cubicBezTo>
                    <a:pt x="15357" y="10304"/>
                    <a:pt x="15789" y="10686"/>
                    <a:pt x="16431" y="10686"/>
                  </a:cubicBezTo>
                  <a:lnTo>
                    <a:pt x="16591" y="10686"/>
                  </a:lnTo>
                  <a:cubicBezTo>
                    <a:pt x="16653" y="10674"/>
                    <a:pt x="16690" y="10624"/>
                    <a:pt x="16690" y="10563"/>
                  </a:cubicBezTo>
                  <a:cubicBezTo>
                    <a:pt x="16690" y="9909"/>
                    <a:pt x="16628" y="9254"/>
                    <a:pt x="16505" y="8612"/>
                  </a:cubicBezTo>
                  <a:cubicBezTo>
                    <a:pt x="15776" y="4625"/>
                    <a:pt x="12962" y="1342"/>
                    <a:pt x="9123" y="9"/>
                  </a:cubicBezTo>
                  <a:cubicBezTo>
                    <a:pt x="9113" y="4"/>
                    <a:pt x="9101" y="1"/>
                    <a:pt x="908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4" name="Google Shape;2244;p73"/>
            <p:cNvSpPr/>
            <p:nvPr/>
          </p:nvSpPr>
          <p:spPr>
            <a:xfrm>
              <a:off x="7194245" y="2985914"/>
              <a:ext cx="1019232" cy="1088574"/>
            </a:xfrm>
            <a:custGeom>
              <a:avLst/>
              <a:gdLst/>
              <a:ahLst/>
              <a:cxnLst/>
              <a:rect l="l" t="t" r="r" b="b"/>
              <a:pathLst>
                <a:path w="24047" h="25683" extrusionOk="0">
                  <a:moveTo>
                    <a:pt x="15640" y="1"/>
                  </a:moveTo>
                  <a:lnTo>
                    <a:pt x="14825" y="1198"/>
                  </a:lnTo>
                  <a:cubicBezTo>
                    <a:pt x="20862" y="4951"/>
                    <a:pt x="22565" y="12962"/>
                    <a:pt x="18578" y="18825"/>
                  </a:cubicBezTo>
                  <a:cubicBezTo>
                    <a:pt x="16159" y="22402"/>
                    <a:pt x="12221" y="24318"/>
                    <a:pt x="8220" y="24318"/>
                  </a:cubicBezTo>
                  <a:cubicBezTo>
                    <a:pt x="5649" y="24318"/>
                    <a:pt x="3051" y="23526"/>
                    <a:pt x="815" y="21874"/>
                  </a:cubicBezTo>
                  <a:lnTo>
                    <a:pt x="0" y="23084"/>
                  </a:lnTo>
                  <a:cubicBezTo>
                    <a:pt x="2461" y="24840"/>
                    <a:pt x="5292" y="25682"/>
                    <a:pt x="8094" y="25682"/>
                  </a:cubicBezTo>
                  <a:cubicBezTo>
                    <a:pt x="12560" y="25682"/>
                    <a:pt x="16952" y="23543"/>
                    <a:pt x="19652" y="19554"/>
                  </a:cubicBezTo>
                  <a:cubicBezTo>
                    <a:pt x="24046" y="13073"/>
                    <a:pt x="22232" y="4235"/>
                    <a:pt x="1564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5" name="Google Shape;2245;p73"/>
            <p:cNvSpPr/>
            <p:nvPr/>
          </p:nvSpPr>
          <p:spPr>
            <a:xfrm>
              <a:off x="7188990" y="2981209"/>
              <a:ext cx="1014527" cy="1097729"/>
            </a:xfrm>
            <a:custGeom>
              <a:avLst/>
              <a:gdLst/>
              <a:ahLst/>
              <a:cxnLst/>
              <a:rect l="l" t="t" r="r" b="b"/>
              <a:pathLst>
                <a:path w="23936" h="25899" extrusionOk="0">
                  <a:moveTo>
                    <a:pt x="15801" y="272"/>
                  </a:moveTo>
                  <a:cubicBezTo>
                    <a:pt x="22220" y="4519"/>
                    <a:pt x="23936" y="13196"/>
                    <a:pt x="19615" y="19566"/>
                  </a:cubicBezTo>
                  <a:cubicBezTo>
                    <a:pt x="16946" y="23513"/>
                    <a:pt x="12588" y="25635"/>
                    <a:pt x="8155" y="25635"/>
                  </a:cubicBezTo>
                  <a:cubicBezTo>
                    <a:pt x="5436" y="25635"/>
                    <a:pt x="2688" y="24837"/>
                    <a:pt x="285" y="23170"/>
                  </a:cubicBezTo>
                  <a:lnTo>
                    <a:pt x="976" y="22158"/>
                  </a:lnTo>
                  <a:cubicBezTo>
                    <a:pt x="3107" y="23658"/>
                    <a:pt x="5637" y="24448"/>
                    <a:pt x="8211" y="24448"/>
                  </a:cubicBezTo>
                  <a:cubicBezTo>
                    <a:pt x="8963" y="24448"/>
                    <a:pt x="9718" y="24381"/>
                    <a:pt x="10469" y="24244"/>
                  </a:cubicBezTo>
                  <a:cubicBezTo>
                    <a:pt x="15542" y="23318"/>
                    <a:pt x="19541" y="19393"/>
                    <a:pt x="20566" y="14332"/>
                  </a:cubicBezTo>
                  <a:cubicBezTo>
                    <a:pt x="21590" y="9271"/>
                    <a:pt x="19430" y="4111"/>
                    <a:pt x="15110" y="1285"/>
                  </a:cubicBezTo>
                  <a:lnTo>
                    <a:pt x="15801" y="272"/>
                  </a:lnTo>
                  <a:close/>
                  <a:moveTo>
                    <a:pt x="15771" y="1"/>
                  </a:moveTo>
                  <a:cubicBezTo>
                    <a:pt x="15731" y="1"/>
                    <a:pt x="15690" y="17"/>
                    <a:pt x="15665" y="50"/>
                  </a:cubicBezTo>
                  <a:lnTo>
                    <a:pt x="14851" y="1248"/>
                  </a:lnTo>
                  <a:cubicBezTo>
                    <a:pt x="14838" y="1272"/>
                    <a:pt x="14826" y="1309"/>
                    <a:pt x="14838" y="1334"/>
                  </a:cubicBezTo>
                  <a:cubicBezTo>
                    <a:pt x="14838" y="1371"/>
                    <a:pt x="14863" y="1396"/>
                    <a:pt x="14888" y="1408"/>
                  </a:cubicBezTo>
                  <a:cubicBezTo>
                    <a:pt x="17776" y="3272"/>
                    <a:pt x="19764" y="6234"/>
                    <a:pt x="20381" y="9617"/>
                  </a:cubicBezTo>
                  <a:cubicBezTo>
                    <a:pt x="21282" y="14579"/>
                    <a:pt x="19085" y="19591"/>
                    <a:pt x="14826" y="22294"/>
                  </a:cubicBezTo>
                  <a:cubicBezTo>
                    <a:pt x="12799" y="23580"/>
                    <a:pt x="10499" y="24218"/>
                    <a:pt x="8202" y="24218"/>
                  </a:cubicBezTo>
                  <a:cubicBezTo>
                    <a:pt x="5673" y="24218"/>
                    <a:pt x="3149" y="23444"/>
                    <a:pt x="1001" y="21911"/>
                  </a:cubicBezTo>
                  <a:cubicBezTo>
                    <a:pt x="981" y="21897"/>
                    <a:pt x="958" y="21890"/>
                    <a:pt x="935" y="21890"/>
                  </a:cubicBezTo>
                  <a:cubicBezTo>
                    <a:pt x="899" y="21890"/>
                    <a:pt x="863" y="21906"/>
                    <a:pt x="840" y="21936"/>
                  </a:cubicBezTo>
                  <a:lnTo>
                    <a:pt x="26" y="23133"/>
                  </a:lnTo>
                  <a:cubicBezTo>
                    <a:pt x="1" y="23183"/>
                    <a:pt x="13" y="23257"/>
                    <a:pt x="63" y="23294"/>
                  </a:cubicBezTo>
                  <a:cubicBezTo>
                    <a:pt x="2420" y="24985"/>
                    <a:pt x="5259" y="25898"/>
                    <a:pt x="8173" y="25898"/>
                  </a:cubicBezTo>
                  <a:cubicBezTo>
                    <a:pt x="9024" y="25898"/>
                    <a:pt x="9876" y="25812"/>
                    <a:pt x="10728" y="25664"/>
                  </a:cubicBezTo>
                  <a:cubicBezTo>
                    <a:pt x="18356" y="24257"/>
                    <a:pt x="23417" y="16949"/>
                    <a:pt x="22035" y="9308"/>
                  </a:cubicBezTo>
                  <a:cubicBezTo>
                    <a:pt x="21356" y="5481"/>
                    <a:pt x="19097" y="2112"/>
                    <a:pt x="15826" y="13"/>
                  </a:cubicBezTo>
                  <a:cubicBezTo>
                    <a:pt x="15809" y="5"/>
                    <a:pt x="15790" y="1"/>
                    <a:pt x="157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6" name="Google Shape;2246;p73"/>
            <p:cNvSpPr/>
            <p:nvPr/>
          </p:nvSpPr>
          <p:spPr>
            <a:xfrm>
              <a:off x="7739950" y="2915554"/>
              <a:ext cx="173185" cy="193996"/>
            </a:xfrm>
            <a:custGeom>
              <a:avLst/>
              <a:gdLst/>
              <a:ahLst/>
              <a:cxnLst/>
              <a:rect l="l" t="t" r="r" b="b"/>
              <a:pathLst>
                <a:path w="4086" h="4577" extrusionOk="0">
                  <a:moveTo>
                    <a:pt x="2885" y="0"/>
                  </a:moveTo>
                  <a:cubicBezTo>
                    <a:pt x="2553" y="0"/>
                    <a:pt x="2229" y="156"/>
                    <a:pt x="2025" y="451"/>
                  </a:cubicBezTo>
                  <a:lnTo>
                    <a:pt x="333" y="2920"/>
                  </a:lnTo>
                  <a:cubicBezTo>
                    <a:pt x="0" y="3401"/>
                    <a:pt x="111" y="4056"/>
                    <a:pt x="593" y="4389"/>
                  </a:cubicBezTo>
                  <a:cubicBezTo>
                    <a:pt x="776" y="4516"/>
                    <a:pt x="984" y="4576"/>
                    <a:pt x="1190" y="4576"/>
                  </a:cubicBezTo>
                  <a:cubicBezTo>
                    <a:pt x="1525" y="4576"/>
                    <a:pt x="1855" y="4416"/>
                    <a:pt x="2062" y="4117"/>
                  </a:cubicBezTo>
                  <a:lnTo>
                    <a:pt x="3753" y="1649"/>
                  </a:lnTo>
                  <a:cubicBezTo>
                    <a:pt x="4086" y="1180"/>
                    <a:pt x="3975" y="513"/>
                    <a:pt x="3493" y="192"/>
                  </a:cubicBezTo>
                  <a:cubicBezTo>
                    <a:pt x="3307" y="63"/>
                    <a:pt x="3094" y="0"/>
                    <a:pt x="288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7" name="Google Shape;2247;p73"/>
            <p:cNvSpPr/>
            <p:nvPr/>
          </p:nvSpPr>
          <p:spPr>
            <a:xfrm>
              <a:off x="7726853" y="2908900"/>
              <a:ext cx="192597" cy="205271"/>
            </a:xfrm>
            <a:custGeom>
              <a:avLst/>
              <a:gdLst/>
              <a:ahLst/>
              <a:cxnLst/>
              <a:rect l="l" t="t" r="r" b="b"/>
              <a:pathLst>
                <a:path w="4544" h="4843" extrusionOk="0">
                  <a:moveTo>
                    <a:pt x="3198" y="275"/>
                  </a:moveTo>
                  <a:cubicBezTo>
                    <a:pt x="3395" y="275"/>
                    <a:pt x="3580" y="324"/>
                    <a:pt x="3741" y="435"/>
                  </a:cubicBezTo>
                  <a:cubicBezTo>
                    <a:pt x="4160" y="732"/>
                    <a:pt x="4272" y="1312"/>
                    <a:pt x="3975" y="1744"/>
                  </a:cubicBezTo>
                  <a:lnTo>
                    <a:pt x="2272" y="4213"/>
                  </a:lnTo>
                  <a:cubicBezTo>
                    <a:pt x="2068" y="4490"/>
                    <a:pt x="1802" y="4606"/>
                    <a:pt x="1541" y="4606"/>
                  </a:cubicBezTo>
                  <a:cubicBezTo>
                    <a:pt x="886" y="4606"/>
                    <a:pt x="261" y="3875"/>
                    <a:pt x="729" y="3151"/>
                  </a:cubicBezTo>
                  <a:lnTo>
                    <a:pt x="2432" y="682"/>
                  </a:lnTo>
                  <a:cubicBezTo>
                    <a:pt x="2568" y="472"/>
                    <a:pt x="2790" y="337"/>
                    <a:pt x="3037" y="287"/>
                  </a:cubicBezTo>
                  <a:cubicBezTo>
                    <a:pt x="3086" y="275"/>
                    <a:pt x="3148" y="275"/>
                    <a:pt x="3198" y="275"/>
                  </a:cubicBezTo>
                  <a:close/>
                  <a:moveTo>
                    <a:pt x="3212" y="1"/>
                  </a:moveTo>
                  <a:cubicBezTo>
                    <a:pt x="2831" y="1"/>
                    <a:pt x="2458" y="192"/>
                    <a:pt x="2235" y="546"/>
                  </a:cubicBezTo>
                  <a:lnTo>
                    <a:pt x="531" y="3015"/>
                  </a:lnTo>
                  <a:cubicBezTo>
                    <a:pt x="0" y="3781"/>
                    <a:pt x="556" y="4842"/>
                    <a:pt x="1494" y="4842"/>
                  </a:cubicBezTo>
                  <a:cubicBezTo>
                    <a:pt x="1877" y="4842"/>
                    <a:pt x="2235" y="4657"/>
                    <a:pt x="2457" y="4336"/>
                  </a:cubicBezTo>
                  <a:lnTo>
                    <a:pt x="4160" y="1867"/>
                  </a:lnTo>
                  <a:cubicBezTo>
                    <a:pt x="4543" y="1337"/>
                    <a:pt x="4420" y="584"/>
                    <a:pt x="3876" y="213"/>
                  </a:cubicBezTo>
                  <a:cubicBezTo>
                    <a:pt x="3673" y="70"/>
                    <a:pt x="3441" y="1"/>
                    <a:pt x="3212" y="1"/>
                  </a:cubicBezTo>
                  <a:close/>
                </a:path>
              </a:pathLst>
            </a:custGeom>
            <a:solidFill>
              <a:srgbClr val="272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8" name="Google Shape;2248;p73"/>
            <p:cNvSpPr/>
            <p:nvPr/>
          </p:nvSpPr>
          <p:spPr>
            <a:xfrm>
              <a:off x="7750377" y="2915554"/>
              <a:ext cx="163309" cy="130080"/>
            </a:xfrm>
            <a:custGeom>
              <a:avLst/>
              <a:gdLst/>
              <a:ahLst/>
              <a:cxnLst/>
              <a:rect l="l" t="t" r="r" b="b"/>
              <a:pathLst>
                <a:path w="3853" h="3069" extrusionOk="0">
                  <a:moveTo>
                    <a:pt x="2639" y="0"/>
                  </a:moveTo>
                  <a:cubicBezTo>
                    <a:pt x="2307" y="0"/>
                    <a:pt x="1983" y="156"/>
                    <a:pt x="1779" y="451"/>
                  </a:cubicBezTo>
                  <a:lnTo>
                    <a:pt x="87" y="2920"/>
                  </a:lnTo>
                  <a:cubicBezTo>
                    <a:pt x="50" y="2969"/>
                    <a:pt x="26" y="3019"/>
                    <a:pt x="1" y="3068"/>
                  </a:cubicBezTo>
                  <a:lnTo>
                    <a:pt x="1198" y="1352"/>
                  </a:lnTo>
                  <a:cubicBezTo>
                    <a:pt x="1421" y="1024"/>
                    <a:pt x="1729" y="886"/>
                    <a:pt x="2034" y="886"/>
                  </a:cubicBezTo>
                  <a:cubicBezTo>
                    <a:pt x="2724" y="886"/>
                    <a:pt x="3395" y="1596"/>
                    <a:pt x="3001" y="2402"/>
                  </a:cubicBezTo>
                  <a:lnTo>
                    <a:pt x="3519" y="1661"/>
                  </a:lnTo>
                  <a:cubicBezTo>
                    <a:pt x="3852" y="1180"/>
                    <a:pt x="3729" y="513"/>
                    <a:pt x="3247" y="192"/>
                  </a:cubicBezTo>
                  <a:cubicBezTo>
                    <a:pt x="3061" y="63"/>
                    <a:pt x="2848" y="0"/>
                    <a:pt x="263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9" name="Google Shape;2249;p73"/>
            <p:cNvSpPr/>
            <p:nvPr/>
          </p:nvSpPr>
          <p:spPr>
            <a:xfrm>
              <a:off x="7744655" y="2909281"/>
              <a:ext cx="174796" cy="141057"/>
            </a:xfrm>
            <a:custGeom>
              <a:avLst/>
              <a:gdLst/>
              <a:ahLst/>
              <a:cxnLst/>
              <a:rect l="l" t="t" r="r" b="b"/>
              <a:pathLst>
                <a:path w="4124" h="3328" extrusionOk="0">
                  <a:moveTo>
                    <a:pt x="2775" y="269"/>
                  </a:moveTo>
                  <a:cubicBezTo>
                    <a:pt x="2960" y="269"/>
                    <a:pt x="3146" y="324"/>
                    <a:pt x="3308" y="439"/>
                  </a:cubicBezTo>
                  <a:cubicBezTo>
                    <a:pt x="3740" y="723"/>
                    <a:pt x="3852" y="1315"/>
                    <a:pt x="3555" y="1735"/>
                  </a:cubicBezTo>
                  <a:lnTo>
                    <a:pt x="3358" y="2031"/>
                  </a:lnTo>
                  <a:cubicBezTo>
                    <a:pt x="3321" y="1414"/>
                    <a:pt x="2802" y="920"/>
                    <a:pt x="2185" y="920"/>
                  </a:cubicBezTo>
                  <a:cubicBezTo>
                    <a:pt x="2123" y="920"/>
                    <a:pt x="2049" y="932"/>
                    <a:pt x="1975" y="945"/>
                  </a:cubicBezTo>
                  <a:cubicBezTo>
                    <a:pt x="1914" y="957"/>
                    <a:pt x="1852" y="970"/>
                    <a:pt x="1790" y="994"/>
                  </a:cubicBezTo>
                  <a:lnTo>
                    <a:pt x="2012" y="673"/>
                  </a:lnTo>
                  <a:cubicBezTo>
                    <a:pt x="2194" y="408"/>
                    <a:pt x="2482" y="269"/>
                    <a:pt x="2775" y="269"/>
                  </a:cubicBezTo>
                  <a:close/>
                  <a:moveTo>
                    <a:pt x="2798" y="0"/>
                  </a:moveTo>
                  <a:cubicBezTo>
                    <a:pt x="2415" y="0"/>
                    <a:pt x="2040" y="189"/>
                    <a:pt x="1815" y="537"/>
                  </a:cubicBezTo>
                  <a:lnTo>
                    <a:pt x="111" y="3006"/>
                  </a:lnTo>
                  <a:cubicBezTo>
                    <a:pt x="87" y="3056"/>
                    <a:pt x="50" y="3105"/>
                    <a:pt x="25" y="3154"/>
                  </a:cubicBezTo>
                  <a:cubicBezTo>
                    <a:pt x="0" y="3216"/>
                    <a:pt x="25" y="3278"/>
                    <a:pt x="74" y="3315"/>
                  </a:cubicBezTo>
                  <a:cubicBezTo>
                    <a:pt x="87" y="3327"/>
                    <a:pt x="111" y="3327"/>
                    <a:pt x="136" y="3327"/>
                  </a:cubicBezTo>
                  <a:cubicBezTo>
                    <a:pt x="173" y="3327"/>
                    <a:pt x="198" y="3303"/>
                    <a:pt x="222" y="3278"/>
                  </a:cubicBezTo>
                  <a:lnTo>
                    <a:pt x="1407" y="1550"/>
                  </a:lnTo>
                  <a:cubicBezTo>
                    <a:pt x="1607" y="1256"/>
                    <a:pt x="1883" y="1132"/>
                    <a:pt x="2155" y="1132"/>
                  </a:cubicBezTo>
                  <a:cubicBezTo>
                    <a:pt x="2775" y="1132"/>
                    <a:pt x="3376" y="1771"/>
                    <a:pt x="3024" y="2500"/>
                  </a:cubicBezTo>
                  <a:cubicBezTo>
                    <a:pt x="2982" y="2586"/>
                    <a:pt x="3052" y="2660"/>
                    <a:pt x="3128" y="2660"/>
                  </a:cubicBezTo>
                  <a:cubicBezTo>
                    <a:pt x="3161" y="2660"/>
                    <a:pt x="3196" y="2645"/>
                    <a:pt x="3222" y="2611"/>
                  </a:cubicBezTo>
                  <a:lnTo>
                    <a:pt x="3740" y="1871"/>
                  </a:lnTo>
                  <a:cubicBezTo>
                    <a:pt x="4123" y="1328"/>
                    <a:pt x="4000" y="587"/>
                    <a:pt x="3456" y="204"/>
                  </a:cubicBezTo>
                  <a:cubicBezTo>
                    <a:pt x="3254" y="66"/>
                    <a:pt x="3025" y="0"/>
                    <a:pt x="27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0" name="Google Shape;2250;p73"/>
            <p:cNvSpPr/>
            <p:nvPr/>
          </p:nvSpPr>
          <p:spPr>
            <a:xfrm>
              <a:off x="7127786" y="3833235"/>
              <a:ext cx="173736" cy="193996"/>
            </a:xfrm>
            <a:custGeom>
              <a:avLst/>
              <a:gdLst/>
              <a:ahLst/>
              <a:cxnLst/>
              <a:rect l="l" t="t" r="r" b="b"/>
              <a:pathLst>
                <a:path w="4099" h="4577" extrusionOk="0">
                  <a:moveTo>
                    <a:pt x="2885" y="1"/>
                  </a:moveTo>
                  <a:cubicBezTo>
                    <a:pt x="2554" y="1"/>
                    <a:pt x="2229" y="157"/>
                    <a:pt x="2025" y="451"/>
                  </a:cubicBezTo>
                  <a:lnTo>
                    <a:pt x="334" y="2920"/>
                  </a:lnTo>
                  <a:cubicBezTo>
                    <a:pt x="1" y="3402"/>
                    <a:pt x="124" y="4056"/>
                    <a:pt x="606" y="4389"/>
                  </a:cubicBezTo>
                  <a:cubicBezTo>
                    <a:pt x="784" y="4516"/>
                    <a:pt x="991" y="4577"/>
                    <a:pt x="1197" y="4577"/>
                  </a:cubicBezTo>
                  <a:cubicBezTo>
                    <a:pt x="1532" y="4577"/>
                    <a:pt x="1863" y="4416"/>
                    <a:pt x="2062" y="4118"/>
                  </a:cubicBezTo>
                  <a:lnTo>
                    <a:pt x="3766" y="1649"/>
                  </a:lnTo>
                  <a:cubicBezTo>
                    <a:pt x="4099" y="1167"/>
                    <a:pt x="3975" y="513"/>
                    <a:pt x="3494" y="192"/>
                  </a:cubicBezTo>
                  <a:cubicBezTo>
                    <a:pt x="3307" y="63"/>
                    <a:pt x="3095" y="1"/>
                    <a:pt x="288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1" name="Google Shape;2251;p73"/>
            <p:cNvSpPr/>
            <p:nvPr/>
          </p:nvSpPr>
          <p:spPr>
            <a:xfrm>
              <a:off x="7115240" y="3826962"/>
              <a:ext cx="193106" cy="204889"/>
            </a:xfrm>
            <a:custGeom>
              <a:avLst/>
              <a:gdLst/>
              <a:ahLst/>
              <a:cxnLst/>
              <a:rect l="l" t="t" r="r" b="b"/>
              <a:pathLst>
                <a:path w="4556" h="4834" extrusionOk="0">
                  <a:moveTo>
                    <a:pt x="3210" y="266"/>
                  </a:moveTo>
                  <a:cubicBezTo>
                    <a:pt x="3963" y="266"/>
                    <a:pt x="4407" y="1118"/>
                    <a:pt x="3975" y="1735"/>
                  </a:cubicBezTo>
                  <a:lnTo>
                    <a:pt x="2284" y="4204"/>
                  </a:lnTo>
                  <a:cubicBezTo>
                    <a:pt x="2100" y="4472"/>
                    <a:pt x="1803" y="4611"/>
                    <a:pt x="1504" y="4611"/>
                  </a:cubicBezTo>
                  <a:cubicBezTo>
                    <a:pt x="1320" y="4611"/>
                    <a:pt x="1135" y="4559"/>
                    <a:pt x="976" y="4451"/>
                  </a:cubicBezTo>
                  <a:cubicBezTo>
                    <a:pt x="544" y="4154"/>
                    <a:pt x="445" y="3562"/>
                    <a:pt x="741" y="3142"/>
                  </a:cubicBezTo>
                  <a:lnTo>
                    <a:pt x="2432" y="673"/>
                  </a:lnTo>
                  <a:cubicBezTo>
                    <a:pt x="2605" y="414"/>
                    <a:pt x="2901" y="266"/>
                    <a:pt x="3210" y="266"/>
                  </a:cubicBezTo>
                  <a:close/>
                  <a:moveTo>
                    <a:pt x="3221" y="1"/>
                  </a:moveTo>
                  <a:cubicBezTo>
                    <a:pt x="2835" y="1"/>
                    <a:pt x="2459" y="189"/>
                    <a:pt x="2235" y="538"/>
                  </a:cubicBezTo>
                  <a:lnTo>
                    <a:pt x="531" y="3006"/>
                  </a:lnTo>
                  <a:cubicBezTo>
                    <a:pt x="0" y="3784"/>
                    <a:pt x="556" y="4833"/>
                    <a:pt x="1494" y="4833"/>
                  </a:cubicBezTo>
                  <a:cubicBezTo>
                    <a:pt x="1877" y="4833"/>
                    <a:pt x="2235" y="4648"/>
                    <a:pt x="2457" y="4340"/>
                  </a:cubicBezTo>
                  <a:lnTo>
                    <a:pt x="4160" y="1871"/>
                  </a:lnTo>
                  <a:cubicBezTo>
                    <a:pt x="4555" y="1340"/>
                    <a:pt x="4432" y="587"/>
                    <a:pt x="3889" y="204"/>
                  </a:cubicBezTo>
                  <a:cubicBezTo>
                    <a:pt x="3682" y="67"/>
                    <a:pt x="3450" y="1"/>
                    <a:pt x="32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2" name="Google Shape;2252;p73"/>
            <p:cNvSpPr/>
            <p:nvPr/>
          </p:nvSpPr>
          <p:spPr>
            <a:xfrm>
              <a:off x="7127786" y="3847095"/>
              <a:ext cx="109396" cy="179755"/>
            </a:xfrm>
            <a:custGeom>
              <a:avLst/>
              <a:gdLst/>
              <a:ahLst/>
              <a:cxnLst/>
              <a:rect l="l" t="t" r="r" b="b"/>
              <a:pathLst>
                <a:path w="2581" h="4241" extrusionOk="0">
                  <a:moveTo>
                    <a:pt x="2136" y="1"/>
                  </a:moveTo>
                  <a:lnTo>
                    <a:pt x="2136" y="1"/>
                  </a:lnTo>
                  <a:cubicBezTo>
                    <a:pt x="2099" y="38"/>
                    <a:pt x="2062" y="87"/>
                    <a:pt x="2037" y="124"/>
                  </a:cubicBezTo>
                  <a:lnTo>
                    <a:pt x="334" y="2593"/>
                  </a:lnTo>
                  <a:cubicBezTo>
                    <a:pt x="1" y="3075"/>
                    <a:pt x="124" y="3729"/>
                    <a:pt x="606" y="4062"/>
                  </a:cubicBezTo>
                  <a:cubicBezTo>
                    <a:pt x="787" y="4183"/>
                    <a:pt x="991" y="4241"/>
                    <a:pt x="1193" y="4241"/>
                  </a:cubicBezTo>
                  <a:cubicBezTo>
                    <a:pt x="1527" y="4241"/>
                    <a:pt x="1854" y="4083"/>
                    <a:pt x="2062" y="3791"/>
                  </a:cubicBezTo>
                  <a:lnTo>
                    <a:pt x="2581" y="3038"/>
                  </a:lnTo>
                  <a:lnTo>
                    <a:pt x="2581" y="3038"/>
                  </a:lnTo>
                  <a:cubicBezTo>
                    <a:pt x="2353" y="3281"/>
                    <a:pt x="2087" y="3383"/>
                    <a:pt x="1829" y="3383"/>
                  </a:cubicBezTo>
                  <a:cubicBezTo>
                    <a:pt x="1079" y="3383"/>
                    <a:pt x="400" y="2516"/>
                    <a:pt x="951" y="1717"/>
                  </a:cubicBezTo>
                  <a:lnTo>
                    <a:pt x="213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3" name="Google Shape;2253;p73"/>
            <p:cNvSpPr/>
            <p:nvPr/>
          </p:nvSpPr>
          <p:spPr>
            <a:xfrm>
              <a:off x="7115240" y="3842347"/>
              <a:ext cx="127960" cy="189503"/>
            </a:xfrm>
            <a:custGeom>
              <a:avLst/>
              <a:gdLst/>
              <a:ahLst/>
              <a:cxnLst/>
              <a:rect l="l" t="t" r="r" b="b"/>
              <a:pathLst>
                <a:path w="3019" h="4471" extrusionOk="0">
                  <a:moveTo>
                    <a:pt x="951" y="2458"/>
                  </a:moveTo>
                  <a:cubicBezTo>
                    <a:pt x="951" y="2520"/>
                    <a:pt x="951" y="2582"/>
                    <a:pt x="963" y="2643"/>
                  </a:cubicBezTo>
                  <a:cubicBezTo>
                    <a:pt x="1076" y="3216"/>
                    <a:pt x="1569" y="3610"/>
                    <a:pt x="2120" y="3610"/>
                  </a:cubicBezTo>
                  <a:cubicBezTo>
                    <a:pt x="2235" y="3610"/>
                    <a:pt x="2352" y="3593"/>
                    <a:pt x="2469" y="3557"/>
                  </a:cubicBezTo>
                  <a:lnTo>
                    <a:pt x="2469" y="3557"/>
                  </a:lnTo>
                  <a:lnTo>
                    <a:pt x="2272" y="3841"/>
                  </a:lnTo>
                  <a:cubicBezTo>
                    <a:pt x="2088" y="4100"/>
                    <a:pt x="1796" y="4242"/>
                    <a:pt x="1498" y="4242"/>
                  </a:cubicBezTo>
                  <a:cubicBezTo>
                    <a:pt x="1314" y="4242"/>
                    <a:pt x="1128" y="4188"/>
                    <a:pt x="963" y="4075"/>
                  </a:cubicBezTo>
                  <a:cubicBezTo>
                    <a:pt x="544" y="3779"/>
                    <a:pt x="432" y="3199"/>
                    <a:pt x="729" y="2779"/>
                  </a:cubicBezTo>
                  <a:lnTo>
                    <a:pt x="951" y="2458"/>
                  </a:lnTo>
                  <a:close/>
                  <a:moveTo>
                    <a:pt x="2428" y="0"/>
                  </a:moveTo>
                  <a:cubicBezTo>
                    <a:pt x="2396" y="0"/>
                    <a:pt x="2366" y="12"/>
                    <a:pt x="2346" y="39"/>
                  </a:cubicBezTo>
                  <a:cubicBezTo>
                    <a:pt x="2309" y="76"/>
                    <a:pt x="2272" y="125"/>
                    <a:pt x="2235" y="175"/>
                  </a:cubicBezTo>
                  <a:lnTo>
                    <a:pt x="531" y="2643"/>
                  </a:lnTo>
                  <a:cubicBezTo>
                    <a:pt x="0" y="3421"/>
                    <a:pt x="556" y="4470"/>
                    <a:pt x="1494" y="4470"/>
                  </a:cubicBezTo>
                  <a:cubicBezTo>
                    <a:pt x="1877" y="4470"/>
                    <a:pt x="2235" y="4285"/>
                    <a:pt x="2445" y="3964"/>
                  </a:cubicBezTo>
                  <a:lnTo>
                    <a:pt x="2963" y="3224"/>
                  </a:lnTo>
                  <a:cubicBezTo>
                    <a:pt x="3018" y="3132"/>
                    <a:pt x="2950" y="3040"/>
                    <a:pt x="2871" y="3040"/>
                  </a:cubicBezTo>
                  <a:cubicBezTo>
                    <a:pt x="2844" y="3040"/>
                    <a:pt x="2815" y="3050"/>
                    <a:pt x="2790" y="3075"/>
                  </a:cubicBezTo>
                  <a:cubicBezTo>
                    <a:pt x="2585" y="3294"/>
                    <a:pt x="2345" y="3385"/>
                    <a:pt x="2114" y="3385"/>
                  </a:cubicBezTo>
                  <a:cubicBezTo>
                    <a:pt x="1442" y="3385"/>
                    <a:pt x="838" y="2610"/>
                    <a:pt x="1334" y="1903"/>
                  </a:cubicBezTo>
                  <a:lnTo>
                    <a:pt x="2531" y="187"/>
                  </a:lnTo>
                  <a:cubicBezTo>
                    <a:pt x="2556" y="125"/>
                    <a:pt x="2543" y="64"/>
                    <a:pt x="2506" y="27"/>
                  </a:cubicBezTo>
                  <a:cubicBezTo>
                    <a:pt x="2483" y="9"/>
                    <a:pt x="2455" y="0"/>
                    <a:pt x="242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54" name="Google Shape;2254;p73"/>
          <p:cNvGrpSpPr/>
          <p:nvPr/>
        </p:nvGrpSpPr>
        <p:grpSpPr>
          <a:xfrm>
            <a:off x="442323" y="278500"/>
            <a:ext cx="615195" cy="485584"/>
            <a:chOff x="442323" y="278500"/>
            <a:chExt cx="615195" cy="485584"/>
          </a:xfrm>
        </p:grpSpPr>
        <p:sp>
          <p:nvSpPr>
            <p:cNvPr id="2255" name="Google Shape;2255;p73"/>
            <p:cNvSpPr/>
            <p:nvPr/>
          </p:nvSpPr>
          <p:spPr>
            <a:xfrm>
              <a:off x="443044" y="278500"/>
              <a:ext cx="597423" cy="485104"/>
            </a:xfrm>
            <a:custGeom>
              <a:avLst/>
              <a:gdLst/>
              <a:ahLst/>
              <a:cxnLst/>
              <a:rect l="l" t="t" r="r" b="b"/>
              <a:pathLst>
                <a:path w="9950" h="8079" extrusionOk="0">
                  <a:moveTo>
                    <a:pt x="7409" y="1"/>
                  </a:moveTo>
                  <a:cubicBezTo>
                    <a:pt x="7193" y="1"/>
                    <a:pt x="6952" y="72"/>
                    <a:pt x="6654" y="183"/>
                  </a:cubicBezTo>
                  <a:cubicBezTo>
                    <a:pt x="5876" y="454"/>
                    <a:pt x="5086" y="689"/>
                    <a:pt x="4333" y="1047"/>
                  </a:cubicBezTo>
                  <a:cubicBezTo>
                    <a:pt x="2852" y="1738"/>
                    <a:pt x="1506" y="2688"/>
                    <a:pt x="346" y="3849"/>
                  </a:cubicBezTo>
                  <a:cubicBezTo>
                    <a:pt x="210" y="3960"/>
                    <a:pt x="99" y="4120"/>
                    <a:pt x="50" y="4281"/>
                  </a:cubicBezTo>
                  <a:cubicBezTo>
                    <a:pt x="0" y="4503"/>
                    <a:pt x="99" y="4737"/>
                    <a:pt x="198" y="4947"/>
                  </a:cubicBezTo>
                  <a:cubicBezTo>
                    <a:pt x="223" y="4984"/>
                    <a:pt x="235" y="5021"/>
                    <a:pt x="260" y="5058"/>
                  </a:cubicBezTo>
                  <a:cubicBezTo>
                    <a:pt x="544" y="5663"/>
                    <a:pt x="865" y="6256"/>
                    <a:pt x="1210" y="6824"/>
                  </a:cubicBezTo>
                  <a:cubicBezTo>
                    <a:pt x="1519" y="7305"/>
                    <a:pt x="1889" y="7774"/>
                    <a:pt x="2432" y="7972"/>
                  </a:cubicBezTo>
                  <a:cubicBezTo>
                    <a:pt x="2629" y="8048"/>
                    <a:pt x="2834" y="8078"/>
                    <a:pt x="3041" y="8078"/>
                  </a:cubicBezTo>
                  <a:cubicBezTo>
                    <a:pt x="3405" y="8078"/>
                    <a:pt x="3777" y="7983"/>
                    <a:pt x="4123" y="7873"/>
                  </a:cubicBezTo>
                  <a:cubicBezTo>
                    <a:pt x="5901" y="7330"/>
                    <a:pt x="7530" y="6416"/>
                    <a:pt x="8913" y="5182"/>
                  </a:cubicBezTo>
                  <a:cubicBezTo>
                    <a:pt x="9419" y="4737"/>
                    <a:pt x="9913" y="4194"/>
                    <a:pt x="9937" y="3515"/>
                  </a:cubicBezTo>
                  <a:cubicBezTo>
                    <a:pt x="9950" y="2923"/>
                    <a:pt x="9604" y="2404"/>
                    <a:pt x="9258" y="1923"/>
                  </a:cubicBezTo>
                  <a:lnTo>
                    <a:pt x="8481" y="812"/>
                  </a:lnTo>
                  <a:cubicBezTo>
                    <a:pt x="8431" y="763"/>
                    <a:pt x="8394" y="713"/>
                    <a:pt x="8357" y="652"/>
                  </a:cubicBezTo>
                  <a:cubicBezTo>
                    <a:pt x="8025" y="177"/>
                    <a:pt x="7749" y="1"/>
                    <a:pt x="740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6" name="Google Shape;2256;p73"/>
            <p:cNvSpPr/>
            <p:nvPr/>
          </p:nvSpPr>
          <p:spPr>
            <a:xfrm>
              <a:off x="756521" y="495974"/>
              <a:ext cx="129211" cy="119550"/>
            </a:xfrm>
            <a:custGeom>
              <a:avLst/>
              <a:gdLst/>
              <a:ahLst/>
              <a:cxnLst/>
              <a:rect l="l" t="t" r="r" b="b"/>
              <a:pathLst>
                <a:path w="2152" h="1991" extrusionOk="0">
                  <a:moveTo>
                    <a:pt x="1104" y="0"/>
                  </a:moveTo>
                  <a:cubicBezTo>
                    <a:pt x="837" y="0"/>
                    <a:pt x="565" y="109"/>
                    <a:pt x="359" y="350"/>
                  </a:cubicBezTo>
                  <a:cubicBezTo>
                    <a:pt x="1" y="757"/>
                    <a:pt x="50" y="1387"/>
                    <a:pt x="458" y="1745"/>
                  </a:cubicBezTo>
                  <a:cubicBezTo>
                    <a:pt x="657" y="1915"/>
                    <a:pt x="886" y="1991"/>
                    <a:pt x="1110" y="1991"/>
                  </a:cubicBezTo>
                  <a:cubicBezTo>
                    <a:pt x="1649" y="1991"/>
                    <a:pt x="2152" y="1550"/>
                    <a:pt x="2099" y="930"/>
                  </a:cubicBezTo>
                  <a:cubicBezTo>
                    <a:pt x="2060" y="357"/>
                    <a:pt x="1589" y="0"/>
                    <a:pt x="110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7" name="Google Shape;2257;p73"/>
            <p:cNvSpPr/>
            <p:nvPr/>
          </p:nvSpPr>
          <p:spPr>
            <a:xfrm>
              <a:off x="748416" y="498256"/>
              <a:ext cx="129752" cy="75837"/>
            </a:xfrm>
            <a:custGeom>
              <a:avLst/>
              <a:gdLst/>
              <a:ahLst/>
              <a:cxnLst/>
              <a:rect l="l" t="t" r="r" b="b"/>
              <a:pathLst>
                <a:path w="2161" h="1263" extrusionOk="0">
                  <a:moveTo>
                    <a:pt x="1178" y="1"/>
                  </a:moveTo>
                  <a:cubicBezTo>
                    <a:pt x="582" y="1"/>
                    <a:pt x="0" y="538"/>
                    <a:pt x="198" y="1263"/>
                  </a:cubicBezTo>
                  <a:cubicBezTo>
                    <a:pt x="574" y="1012"/>
                    <a:pt x="990" y="905"/>
                    <a:pt x="1418" y="905"/>
                  </a:cubicBezTo>
                  <a:cubicBezTo>
                    <a:pt x="1663" y="905"/>
                    <a:pt x="1913" y="940"/>
                    <a:pt x="2160" y="1003"/>
                  </a:cubicBezTo>
                  <a:cubicBezTo>
                    <a:pt x="2160" y="806"/>
                    <a:pt x="2099" y="608"/>
                    <a:pt x="1988" y="448"/>
                  </a:cubicBezTo>
                  <a:cubicBezTo>
                    <a:pt x="1778" y="135"/>
                    <a:pt x="1476" y="1"/>
                    <a:pt x="11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8" name="Google Shape;2258;p73"/>
            <p:cNvSpPr/>
            <p:nvPr/>
          </p:nvSpPr>
          <p:spPr>
            <a:xfrm>
              <a:off x="560125" y="387237"/>
              <a:ext cx="228342" cy="114986"/>
            </a:xfrm>
            <a:custGeom>
              <a:avLst/>
              <a:gdLst/>
              <a:ahLst/>
              <a:cxnLst/>
              <a:rect l="l" t="t" r="r" b="b"/>
              <a:pathLst>
                <a:path w="3803" h="1915" extrusionOk="0">
                  <a:moveTo>
                    <a:pt x="1512" y="0"/>
                  </a:moveTo>
                  <a:cubicBezTo>
                    <a:pt x="979" y="0"/>
                    <a:pt x="428" y="435"/>
                    <a:pt x="1" y="705"/>
                  </a:cubicBezTo>
                  <a:lnTo>
                    <a:pt x="1791" y="1791"/>
                  </a:lnTo>
                  <a:cubicBezTo>
                    <a:pt x="1889" y="1853"/>
                    <a:pt x="1988" y="1890"/>
                    <a:pt x="2099" y="1914"/>
                  </a:cubicBezTo>
                  <a:cubicBezTo>
                    <a:pt x="2210" y="1914"/>
                    <a:pt x="2321" y="1877"/>
                    <a:pt x="2408" y="1840"/>
                  </a:cubicBezTo>
                  <a:cubicBezTo>
                    <a:pt x="2889" y="1630"/>
                    <a:pt x="3358" y="1396"/>
                    <a:pt x="3803" y="1149"/>
                  </a:cubicBezTo>
                  <a:lnTo>
                    <a:pt x="3803" y="1149"/>
                  </a:lnTo>
                  <a:cubicBezTo>
                    <a:pt x="3786" y="1157"/>
                    <a:pt x="3766" y="1162"/>
                    <a:pt x="3742" y="1162"/>
                  </a:cubicBezTo>
                  <a:cubicBezTo>
                    <a:pt x="3355" y="1162"/>
                    <a:pt x="2039" y="83"/>
                    <a:pt x="1667" y="13"/>
                  </a:cubicBezTo>
                  <a:cubicBezTo>
                    <a:pt x="1616" y="5"/>
                    <a:pt x="1564" y="0"/>
                    <a:pt x="15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9" name="Google Shape;2259;p73"/>
            <p:cNvSpPr/>
            <p:nvPr/>
          </p:nvSpPr>
          <p:spPr>
            <a:xfrm>
              <a:off x="634997" y="414857"/>
              <a:ext cx="54999" cy="50618"/>
            </a:xfrm>
            <a:custGeom>
              <a:avLst/>
              <a:gdLst/>
              <a:ahLst/>
              <a:cxnLst/>
              <a:rect l="l" t="t" r="r" b="b"/>
              <a:pathLst>
                <a:path w="916" h="843" extrusionOk="0">
                  <a:moveTo>
                    <a:pt x="472" y="1"/>
                  </a:moveTo>
                  <a:cubicBezTo>
                    <a:pt x="361" y="1"/>
                    <a:pt x="248" y="46"/>
                    <a:pt x="161" y="146"/>
                  </a:cubicBezTo>
                  <a:cubicBezTo>
                    <a:pt x="1" y="319"/>
                    <a:pt x="25" y="590"/>
                    <a:pt x="198" y="738"/>
                  </a:cubicBezTo>
                  <a:cubicBezTo>
                    <a:pt x="281" y="811"/>
                    <a:pt x="378" y="843"/>
                    <a:pt x="472" y="843"/>
                  </a:cubicBezTo>
                  <a:cubicBezTo>
                    <a:pt x="701" y="843"/>
                    <a:pt x="916" y="655"/>
                    <a:pt x="889" y="393"/>
                  </a:cubicBezTo>
                  <a:cubicBezTo>
                    <a:pt x="873" y="153"/>
                    <a:pt x="676" y="1"/>
                    <a:pt x="472" y="1"/>
                  </a:cubicBezTo>
                  <a:close/>
                </a:path>
              </a:pathLst>
            </a:custGeom>
            <a:solidFill>
              <a:srgbClr val="6060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0" name="Google Shape;2260;p73"/>
            <p:cNvSpPr/>
            <p:nvPr/>
          </p:nvSpPr>
          <p:spPr>
            <a:xfrm>
              <a:off x="644664" y="359077"/>
              <a:ext cx="167519" cy="96432"/>
            </a:xfrm>
            <a:custGeom>
              <a:avLst/>
              <a:gdLst/>
              <a:ahLst/>
              <a:cxnLst/>
              <a:rect l="l" t="t" r="r" b="b"/>
              <a:pathLst>
                <a:path w="2790" h="1606" extrusionOk="0">
                  <a:moveTo>
                    <a:pt x="494" y="1"/>
                  </a:moveTo>
                  <a:lnTo>
                    <a:pt x="0" y="297"/>
                  </a:lnTo>
                  <a:lnTo>
                    <a:pt x="2407" y="1606"/>
                  </a:lnTo>
                  <a:lnTo>
                    <a:pt x="2790" y="1272"/>
                  </a:lnTo>
                  <a:lnTo>
                    <a:pt x="49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1" name="Google Shape;2261;p73"/>
            <p:cNvSpPr/>
            <p:nvPr/>
          </p:nvSpPr>
          <p:spPr>
            <a:xfrm>
              <a:off x="442323" y="279160"/>
              <a:ext cx="615195" cy="484923"/>
            </a:xfrm>
            <a:custGeom>
              <a:avLst/>
              <a:gdLst/>
              <a:ahLst/>
              <a:cxnLst/>
              <a:rect l="l" t="t" r="r" b="b"/>
              <a:pathLst>
                <a:path w="10246" h="8076" extrusionOk="0">
                  <a:moveTo>
                    <a:pt x="7098" y="172"/>
                  </a:moveTo>
                  <a:cubicBezTo>
                    <a:pt x="7197" y="172"/>
                    <a:pt x="7271" y="172"/>
                    <a:pt x="7345" y="184"/>
                  </a:cubicBezTo>
                  <a:cubicBezTo>
                    <a:pt x="7363" y="187"/>
                    <a:pt x="7381" y="188"/>
                    <a:pt x="7398" y="188"/>
                  </a:cubicBezTo>
                  <a:cubicBezTo>
                    <a:pt x="7415" y="188"/>
                    <a:pt x="7432" y="187"/>
                    <a:pt x="7448" y="187"/>
                  </a:cubicBezTo>
                  <a:cubicBezTo>
                    <a:pt x="7481" y="187"/>
                    <a:pt x="7511" y="190"/>
                    <a:pt x="7542" y="209"/>
                  </a:cubicBezTo>
                  <a:cubicBezTo>
                    <a:pt x="7604" y="246"/>
                    <a:pt x="7690" y="209"/>
                    <a:pt x="7764" y="258"/>
                  </a:cubicBezTo>
                  <a:cubicBezTo>
                    <a:pt x="7839" y="295"/>
                    <a:pt x="7913" y="320"/>
                    <a:pt x="7987" y="344"/>
                  </a:cubicBezTo>
                  <a:lnTo>
                    <a:pt x="8011" y="406"/>
                  </a:lnTo>
                  <a:cubicBezTo>
                    <a:pt x="8110" y="406"/>
                    <a:pt x="8159" y="505"/>
                    <a:pt x="8234" y="542"/>
                  </a:cubicBezTo>
                  <a:cubicBezTo>
                    <a:pt x="8258" y="591"/>
                    <a:pt x="8283" y="641"/>
                    <a:pt x="8295" y="678"/>
                  </a:cubicBezTo>
                  <a:cubicBezTo>
                    <a:pt x="8295" y="764"/>
                    <a:pt x="8271" y="863"/>
                    <a:pt x="8234" y="937"/>
                  </a:cubicBezTo>
                  <a:cubicBezTo>
                    <a:pt x="8221" y="974"/>
                    <a:pt x="8184" y="986"/>
                    <a:pt x="8172" y="1011"/>
                  </a:cubicBezTo>
                  <a:cubicBezTo>
                    <a:pt x="8147" y="1048"/>
                    <a:pt x="8147" y="1110"/>
                    <a:pt x="8110" y="1134"/>
                  </a:cubicBezTo>
                  <a:cubicBezTo>
                    <a:pt x="8085" y="1171"/>
                    <a:pt x="8061" y="1184"/>
                    <a:pt x="8048" y="1208"/>
                  </a:cubicBezTo>
                  <a:cubicBezTo>
                    <a:pt x="7987" y="1270"/>
                    <a:pt x="7937" y="1332"/>
                    <a:pt x="7888" y="1394"/>
                  </a:cubicBezTo>
                  <a:cubicBezTo>
                    <a:pt x="7863" y="1443"/>
                    <a:pt x="7764" y="1431"/>
                    <a:pt x="7764" y="1517"/>
                  </a:cubicBezTo>
                  <a:cubicBezTo>
                    <a:pt x="7764" y="1517"/>
                    <a:pt x="7752" y="1529"/>
                    <a:pt x="7740" y="1529"/>
                  </a:cubicBezTo>
                  <a:lnTo>
                    <a:pt x="7616" y="1591"/>
                  </a:lnTo>
                  <a:cubicBezTo>
                    <a:pt x="7592" y="1616"/>
                    <a:pt x="7592" y="1628"/>
                    <a:pt x="7579" y="1665"/>
                  </a:cubicBezTo>
                  <a:lnTo>
                    <a:pt x="7382" y="1752"/>
                  </a:lnTo>
                  <a:lnTo>
                    <a:pt x="7357" y="1813"/>
                  </a:lnTo>
                  <a:lnTo>
                    <a:pt x="7061" y="1937"/>
                  </a:lnTo>
                  <a:lnTo>
                    <a:pt x="7024" y="2011"/>
                  </a:lnTo>
                  <a:lnTo>
                    <a:pt x="6839" y="2085"/>
                  </a:lnTo>
                  <a:cubicBezTo>
                    <a:pt x="6826" y="2110"/>
                    <a:pt x="6814" y="2134"/>
                    <a:pt x="6802" y="2159"/>
                  </a:cubicBezTo>
                  <a:lnTo>
                    <a:pt x="6654" y="2221"/>
                  </a:lnTo>
                  <a:cubicBezTo>
                    <a:pt x="6654" y="2245"/>
                    <a:pt x="6641" y="2258"/>
                    <a:pt x="6629" y="2295"/>
                  </a:cubicBezTo>
                  <a:cubicBezTo>
                    <a:pt x="6567" y="2319"/>
                    <a:pt x="6493" y="2344"/>
                    <a:pt x="6431" y="2369"/>
                  </a:cubicBezTo>
                  <a:cubicBezTo>
                    <a:pt x="6419" y="2393"/>
                    <a:pt x="6419" y="2418"/>
                    <a:pt x="6407" y="2443"/>
                  </a:cubicBezTo>
                  <a:lnTo>
                    <a:pt x="6234" y="2517"/>
                  </a:lnTo>
                  <a:cubicBezTo>
                    <a:pt x="6221" y="2492"/>
                    <a:pt x="6209" y="2468"/>
                    <a:pt x="6197" y="2455"/>
                  </a:cubicBezTo>
                  <a:cubicBezTo>
                    <a:pt x="6135" y="2431"/>
                    <a:pt x="6073" y="2393"/>
                    <a:pt x="6024" y="2356"/>
                  </a:cubicBezTo>
                  <a:cubicBezTo>
                    <a:pt x="5962" y="2307"/>
                    <a:pt x="5901" y="2282"/>
                    <a:pt x="5826" y="2270"/>
                  </a:cubicBezTo>
                  <a:cubicBezTo>
                    <a:pt x="5752" y="2245"/>
                    <a:pt x="5728" y="2171"/>
                    <a:pt x="5654" y="2147"/>
                  </a:cubicBezTo>
                  <a:cubicBezTo>
                    <a:pt x="5543" y="2122"/>
                    <a:pt x="5431" y="2073"/>
                    <a:pt x="5333" y="1986"/>
                  </a:cubicBezTo>
                  <a:cubicBezTo>
                    <a:pt x="5296" y="1949"/>
                    <a:pt x="5222" y="1937"/>
                    <a:pt x="5160" y="1912"/>
                  </a:cubicBezTo>
                  <a:cubicBezTo>
                    <a:pt x="5111" y="1887"/>
                    <a:pt x="5049" y="1887"/>
                    <a:pt x="5024" y="1850"/>
                  </a:cubicBezTo>
                  <a:cubicBezTo>
                    <a:pt x="4987" y="1801"/>
                    <a:pt x="4925" y="1764"/>
                    <a:pt x="4864" y="1752"/>
                  </a:cubicBezTo>
                  <a:cubicBezTo>
                    <a:pt x="4802" y="1739"/>
                    <a:pt x="4777" y="1678"/>
                    <a:pt x="4728" y="1653"/>
                  </a:cubicBezTo>
                  <a:cubicBezTo>
                    <a:pt x="4641" y="1616"/>
                    <a:pt x="4555" y="1591"/>
                    <a:pt x="4469" y="1554"/>
                  </a:cubicBezTo>
                  <a:cubicBezTo>
                    <a:pt x="4432" y="1443"/>
                    <a:pt x="4308" y="1468"/>
                    <a:pt x="4234" y="1418"/>
                  </a:cubicBezTo>
                  <a:cubicBezTo>
                    <a:pt x="4209" y="1406"/>
                    <a:pt x="4185" y="1394"/>
                    <a:pt x="4160" y="1381"/>
                  </a:cubicBezTo>
                  <a:cubicBezTo>
                    <a:pt x="4148" y="1369"/>
                    <a:pt x="4160" y="1344"/>
                    <a:pt x="4148" y="1307"/>
                  </a:cubicBezTo>
                  <a:cubicBezTo>
                    <a:pt x="4382" y="1208"/>
                    <a:pt x="4617" y="1110"/>
                    <a:pt x="4851" y="999"/>
                  </a:cubicBezTo>
                  <a:lnTo>
                    <a:pt x="4888" y="937"/>
                  </a:lnTo>
                  <a:lnTo>
                    <a:pt x="5580" y="641"/>
                  </a:lnTo>
                  <a:lnTo>
                    <a:pt x="5641" y="665"/>
                  </a:lnTo>
                  <a:lnTo>
                    <a:pt x="5851" y="579"/>
                  </a:lnTo>
                  <a:lnTo>
                    <a:pt x="5876" y="530"/>
                  </a:lnTo>
                  <a:lnTo>
                    <a:pt x="6221" y="369"/>
                  </a:lnTo>
                  <a:lnTo>
                    <a:pt x="6296" y="394"/>
                  </a:lnTo>
                  <a:lnTo>
                    <a:pt x="6542" y="295"/>
                  </a:lnTo>
                  <a:lnTo>
                    <a:pt x="6616" y="320"/>
                  </a:lnTo>
                  <a:lnTo>
                    <a:pt x="6863" y="221"/>
                  </a:lnTo>
                  <a:lnTo>
                    <a:pt x="6925" y="246"/>
                  </a:lnTo>
                  <a:lnTo>
                    <a:pt x="7098" y="172"/>
                  </a:lnTo>
                  <a:close/>
                  <a:moveTo>
                    <a:pt x="3765" y="1480"/>
                  </a:moveTo>
                  <a:lnTo>
                    <a:pt x="4629" y="1838"/>
                  </a:lnTo>
                  <a:cubicBezTo>
                    <a:pt x="4641" y="1850"/>
                    <a:pt x="4654" y="1875"/>
                    <a:pt x="4666" y="1875"/>
                  </a:cubicBezTo>
                  <a:cubicBezTo>
                    <a:pt x="4753" y="1924"/>
                    <a:pt x="4851" y="1961"/>
                    <a:pt x="4950" y="2011"/>
                  </a:cubicBezTo>
                  <a:cubicBezTo>
                    <a:pt x="4950" y="2023"/>
                    <a:pt x="4962" y="2036"/>
                    <a:pt x="4975" y="2060"/>
                  </a:cubicBezTo>
                  <a:lnTo>
                    <a:pt x="5246" y="2171"/>
                  </a:lnTo>
                  <a:cubicBezTo>
                    <a:pt x="5246" y="2184"/>
                    <a:pt x="5259" y="2196"/>
                    <a:pt x="5271" y="2221"/>
                  </a:cubicBezTo>
                  <a:cubicBezTo>
                    <a:pt x="5320" y="2245"/>
                    <a:pt x="5382" y="2270"/>
                    <a:pt x="5444" y="2282"/>
                  </a:cubicBezTo>
                  <a:cubicBezTo>
                    <a:pt x="5493" y="2307"/>
                    <a:pt x="5518" y="2369"/>
                    <a:pt x="5580" y="2393"/>
                  </a:cubicBezTo>
                  <a:cubicBezTo>
                    <a:pt x="5641" y="2393"/>
                    <a:pt x="5703" y="2431"/>
                    <a:pt x="5740" y="2480"/>
                  </a:cubicBezTo>
                  <a:cubicBezTo>
                    <a:pt x="5765" y="2529"/>
                    <a:pt x="5851" y="2517"/>
                    <a:pt x="5888" y="2566"/>
                  </a:cubicBezTo>
                  <a:cubicBezTo>
                    <a:pt x="5925" y="2628"/>
                    <a:pt x="5999" y="2616"/>
                    <a:pt x="6036" y="2665"/>
                  </a:cubicBezTo>
                  <a:cubicBezTo>
                    <a:pt x="6036" y="2665"/>
                    <a:pt x="6036" y="2677"/>
                    <a:pt x="6024" y="2690"/>
                  </a:cubicBezTo>
                  <a:lnTo>
                    <a:pt x="5826" y="2764"/>
                  </a:lnTo>
                  <a:lnTo>
                    <a:pt x="5789" y="2850"/>
                  </a:lnTo>
                  <a:lnTo>
                    <a:pt x="5728" y="2863"/>
                  </a:lnTo>
                  <a:lnTo>
                    <a:pt x="5703" y="2801"/>
                  </a:lnTo>
                  <a:cubicBezTo>
                    <a:pt x="5530" y="2739"/>
                    <a:pt x="5357" y="2653"/>
                    <a:pt x="5209" y="2566"/>
                  </a:cubicBezTo>
                  <a:cubicBezTo>
                    <a:pt x="5123" y="2492"/>
                    <a:pt x="4987" y="2492"/>
                    <a:pt x="4901" y="2418"/>
                  </a:cubicBezTo>
                  <a:cubicBezTo>
                    <a:pt x="4814" y="2344"/>
                    <a:pt x="4691" y="2332"/>
                    <a:pt x="4592" y="2258"/>
                  </a:cubicBezTo>
                  <a:cubicBezTo>
                    <a:pt x="4592" y="2258"/>
                    <a:pt x="4580" y="2233"/>
                    <a:pt x="4567" y="2221"/>
                  </a:cubicBezTo>
                  <a:lnTo>
                    <a:pt x="4296" y="2110"/>
                  </a:lnTo>
                  <a:cubicBezTo>
                    <a:pt x="4246" y="2011"/>
                    <a:pt x="4135" y="2023"/>
                    <a:pt x="4061" y="1961"/>
                  </a:cubicBezTo>
                  <a:lnTo>
                    <a:pt x="4037" y="1912"/>
                  </a:lnTo>
                  <a:lnTo>
                    <a:pt x="3666" y="1764"/>
                  </a:lnTo>
                  <a:cubicBezTo>
                    <a:pt x="3592" y="1715"/>
                    <a:pt x="3568" y="1690"/>
                    <a:pt x="3530" y="1665"/>
                  </a:cubicBezTo>
                  <a:cubicBezTo>
                    <a:pt x="3530" y="1665"/>
                    <a:pt x="3530" y="1653"/>
                    <a:pt x="3543" y="1640"/>
                  </a:cubicBezTo>
                  <a:lnTo>
                    <a:pt x="3716" y="1566"/>
                  </a:lnTo>
                  <a:cubicBezTo>
                    <a:pt x="3728" y="1554"/>
                    <a:pt x="3740" y="1542"/>
                    <a:pt x="3753" y="1529"/>
                  </a:cubicBezTo>
                  <a:lnTo>
                    <a:pt x="3765" y="1480"/>
                  </a:lnTo>
                  <a:close/>
                  <a:moveTo>
                    <a:pt x="3382" y="1764"/>
                  </a:moveTo>
                  <a:cubicBezTo>
                    <a:pt x="3469" y="1875"/>
                    <a:pt x="3605" y="1875"/>
                    <a:pt x="3703" y="1949"/>
                  </a:cubicBezTo>
                  <a:lnTo>
                    <a:pt x="3728" y="1986"/>
                  </a:lnTo>
                  <a:cubicBezTo>
                    <a:pt x="3790" y="2011"/>
                    <a:pt x="3864" y="2036"/>
                    <a:pt x="3925" y="2073"/>
                  </a:cubicBezTo>
                  <a:cubicBezTo>
                    <a:pt x="3975" y="2085"/>
                    <a:pt x="4037" y="2110"/>
                    <a:pt x="4074" y="2159"/>
                  </a:cubicBezTo>
                  <a:cubicBezTo>
                    <a:pt x="4135" y="2208"/>
                    <a:pt x="4197" y="2221"/>
                    <a:pt x="4259" y="2245"/>
                  </a:cubicBezTo>
                  <a:cubicBezTo>
                    <a:pt x="4320" y="2282"/>
                    <a:pt x="4345" y="2332"/>
                    <a:pt x="4407" y="2356"/>
                  </a:cubicBezTo>
                  <a:cubicBezTo>
                    <a:pt x="4469" y="2369"/>
                    <a:pt x="4543" y="2393"/>
                    <a:pt x="4604" y="2431"/>
                  </a:cubicBezTo>
                  <a:lnTo>
                    <a:pt x="4629" y="2468"/>
                  </a:lnTo>
                  <a:cubicBezTo>
                    <a:pt x="4728" y="2517"/>
                    <a:pt x="4827" y="2566"/>
                    <a:pt x="4938" y="2628"/>
                  </a:cubicBezTo>
                  <a:cubicBezTo>
                    <a:pt x="5024" y="2690"/>
                    <a:pt x="5123" y="2727"/>
                    <a:pt x="5222" y="2751"/>
                  </a:cubicBezTo>
                  <a:cubicBezTo>
                    <a:pt x="5333" y="2788"/>
                    <a:pt x="5394" y="2887"/>
                    <a:pt x="5518" y="2912"/>
                  </a:cubicBezTo>
                  <a:cubicBezTo>
                    <a:pt x="5493" y="2986"/>
                    <a:pt x="5382" y="2961"/>
                    <a:pt x="5382" y="3060"/>
                  </a:cubicBezTo>
                  <a:lnTo>
                    <a:pt x="5073" y="3196"/>
                  </a:lnTo>
                  <a:cubicBezTo>
                    <a:pt x="5061" y="3221"/>
                    <a:pt x="5049" y="3233"/>
                    <a:pt x="5049" y="3258"/>
                  </a:cubicBezTo>
                  <a:lnTo>
                    <a:pt x="4308" y="3566"/>
                  </a:lnTo>
                  <a:lnTo>
                    <a:pt x="4271" y="3640"/>
                  </a:lnTo>
                  <a:lnTo>
                    <a:pt x="4086" y="3727"/>
                  </a:lnTo>
                  <a:cubicBezTo>
                    <a:pt x="4000" y="3702"/>
                    <a:pt x="3925" y="3665"/>
                    <a:pt x="3864" y="3603"/>
                  </a:cubicBezTo>
                  <a:cubicBezTo>
                    <a:pt x="3790" y="3554"/>
                    <a:pt x="3679" y="3541"/>
                    <a:pt x="3629" y="3467"/>
                  </a:cubicBezTo>
                  <a:cubicBezTo>
                    <a:pt x="3530" y="3467"/>
                    <a:pt x="3493" y="3344"/>
                    <a:pt x="3407" y="3332"/>
                  </a:cubicBezTo>
                  <a:cubicBezTo>
                    <a:pt x="3308" y="3319"/>
                    <a:pt x="3271" y="3233"/>
                    <a:pt x="3185" y="3196"/>
                  </a:cubicBezTo>
                  <a:cubicBezTo>
                    <a:pt x="3098" y="3171"/>
                    <a:pt x="3074" y="3085"/>
                    <a:pt x="2987" y="3085"/>
                  </a:cubicBezTo>
                  <a:cubicBezTo>
                    <a:pt x="2901" y="3072"/>
                    <a:pt x="2876" y="3011"/>
                    <a:pt x="2827" y="2974"/>
                  </a:cubicBezTo>
                  <a:cubicBezTo>
                    <a:pt x="2765" y="2937"/>
                    <a:pt x="2765" y="2887"/>
                    <a:pt x="2703" y="2887"/>
                  </a:cubicBezTo>
                  <a:cubicBezTo>
                    <a:pt x="2642" y="2875"/>
                    <a:pt x="2629" y="2813"/>
                    <a:pt x="2580" y="2788"/>
                  </a:cubicBezTo>
                  <a:cubicBezTo>
                    <a:pt x="2543" y="2764"/>
                    <a:pt x="2432" y="2764"/>
                    <a:pt x="2382" y="2677"/>
                  </a:cubicBezTo>
                  <a:lnTo>
                    <a:pt x="2136" y="2566"/>
                  </a:lnTo>
                  <a:cubicBezTo>
                    <a:pt x="2123" y="2566"/>
                    <a:pt x="2123" y="2554"/>
                    <a:pt x="2111" y="2542"/>
                  </a:cubicBezTo>
                  <a:cubicBezTo>
                    <a:pt x="2148" y="2517"/>
                    <a:pt x="2185" y="2468"/>
                    <a:pt x="2210" y="2431"/>
                  </a:cubicBezTo>
                  <a:lnTo>
                    <a:pt x="2395" y="2344"/>
                  </a:lnTo>
                  <a:lnTo>
                    <a:pt x="2420" y="2282"/>
                  </a:lnTo>
                  <a:lnTo>
                    <a:pt x="2568" y="2221"/>
                  </a:lnTo>
                  <a:lnTo>
                    <a:pt x="2617" y="2134"/>
                  </a:lnTo>
                  <a:lnTo>
                    <a:pt x="2852" y="2036"/>
                  </a:lnTo>
                  <a:cubicBezTo>
                    <a:pt x="2864" y="2011"/>
                    <a:pt x="2864" y="1998"/>
                    <a:pt x="2876" y="1974"/>
                  </a:cubicBezTo>
                  <a:lnTo>
                    <a:pt x="3308" y="1789"/>
                  </a:lnTo>
                  <a:cubicBezTo>
                    <a:pt x="3333" y="1776"/>
                    <a:pt x="3345" y="1776"/>
                    <a:pt x="3370" y="1764"/>
                  </a:cubicBezTo>
                  <a:close/>
                  <a:moveTo>
                    <a:pt x="1950" y="2653"/>
                  </a:moveTo>
                  <a:cubicBezTo>
                    <a:pt x="1975" y="2677"/>
                    <a:pt x="2012" y="2714"/>
                    <a:pt x="2049" y="2727"/>
                  </a:cubicBezTo>
                  <a:cubicBezTo>
                    <a:pt x="2136" y="2751"/>
                    <a:pt x="2185" y="2850"/>
                    <a:pt x="2284" y="2863"/>
                  </a:cubicBezTo>
                  <a:cubicBezTo>
                    <a:pt x="2321" y="2924"/>
                    <a:pt x="2382" y="2937"/>
                    <a:pt x="2432" y="2974"/>
                  </a:cubicBezTo>
                  <a:cubicBezTo>
                    <a:pt x="2481" y="2998"/>
                    <a:pt x="2531" y="3060"/>
                    <a:pt x="2605" y="3072"/>
                  </a:cubicBezTo>
                  <a:cubicBezTo>
                    <a:pt x="2666" y="3085"/>
                    <a:pt x="2703" y="3146"/>
                    <a:pt x="2753" y="3171"/>
                  </a:cubicBezTo>
                  <a:cubicBezTo>
                    <a:pt x="2815" y="3208"/>
                    <a:pt x="2913" y="3233"/>
                    <a:pt x="2975" y="3307"/>
                  </a:cubicBezTo>
                  <a:cubicBezTo>
                    <a:pt x="3049" y="3381"/>
                    <a:pt x="3148" y="3332"/>
                    <a:pt x="3197" y="3430"/>
                  </a:cubicBezTo>
                  <a:lnTo>
                    <a:pt x="3370" y="3504"/>
                  </a:lnTo>
                  <a:cubicBezTo>
                    <a:pt x="3419" y="3529"/>
                    <a:pt x="3432" y="3578"/>
                    <a:pt x="3481" y="3603"/>
                  </a:cubicBezTo>
                  <a:cubicBezTo>
                    <a:pt x="3543" y="3616"/>
                    <a:pt x="3605" y="3628"/>
                    <a:pt x="3642" y="3677"/>
                  </a:cubicBezTo>
                  <a:cubicBezTo>
                    <a:pt x="3666" y="3739"/>
                    <a:pt x="3753" y="3727"/>
                    <a:pt x="3790" y="3776"/>
                  </a:cubicBezTo>
                  <a:cubicBezTo>
                    <a:pt x="3790" y="3801"/>
                    <a:pt x="3790" y="3813"/>
                    <a:pt x="3802" y="3850"/>
                  </a:cubicBezTo>
                  <a:lnTo>
                    <a:pt x="1864" y="4665"/>
                  </a:lnTo>
                  <a:lnTo>
                    <a:pt x="1790" y="4640"/>
                  </a:lnTo>
                  <a:lnTo>
                    <a:pt x="1691" y="4677"/>
                  </a:lnTo>
                  <a:lnTo>
                    <a:pt x="1617" y="4652"/>
                  </a:lnTo>
                  <a:lnTo>
                    <a:pt x="1370" y="4751"/>
                  </a:lnTo>
                  <a:lnTo>
                    <a:pt x="1296" y="4726"/>
                  </a:lnTo>
                  <a:cubicBezTo>
                    <a:pt x="1247" y="4776"/>
                    <a:pt x="1185" y="4776"/>
                    <a:pt x="1123" y="4776"/>
                  </a:cubicBezTo>
                  <a:cubicBezTo>
                    <a:pt x="1062" y="4776"/>
                    <a:pt x="1000" y="4776"/>
                    <a:pt x="951" y="4825"/>
                  </a:cubicBezTo>
                  <a:cubicBezTo>
                    <a:pt x="864" y="4788"/>
                    <a:pt x="778" y="4825"/>
                    <a:pt x="704" y="4776"/>
                  </a:cubicBezTo>
                  <a:cubicBezTo>
                    <a:pt x="630" y="4739"/>
                    <a:pt x="556" y="4714"/>
                    <a:pt x="482" y="4689"/>
                  </a:cubicBezTo>
                  <a:lnTo>
                    <a:pt x="259" y="4504"/>
                  </a:lnTo>
                  <a:cubicBezTo>
                    <a:pt x="259" y="4443"/>
                    <a:pt x="272" y="4393"/>
                    <a:pt x="272" y="4344"/>
                  </a:cubicBezTo>
                  <a:cubicBezTo>
                    <a:pt x="272" y="4294"/>
                    <a:pt x="346" y="4270"/>
                    <a:pt x="358" y="4220"/>
                  </a:cubicBezTo>
                  <a:cubicBezTo>
                    <a:pt x="370" y="4208"/>
                    <a:pt x="383" y="4196"/>
                    <a:pt x="383" y="4171"/>
                  </a:cubicBezTo>
                  <a:cubicBezTo>
                    <a:pt x="383" y="4122"/>
                    <a:pt x="457" y="4109"/>
                    <a:pt x="469" y="4060"/>
                  </a:cubicBezTo>
                  <a:cubicBezTo>
                    <a:pt x="494" y="3998"/>
                    <a:pt x="494" y="3949"/>
                    <a:pt x="556" y="3936"/>
                  </a:cubicBezTo>
                  <a:cubicBezTo>
                    <a:pt x="593" y="3862"/>
                    <a:pt x="654" y="3825"/>
                    <a:pt x="704" y="3764"/>
                  </a:cubicBezTo>
                  <a:cubicBezTo>
                    <a:pt x="753" y="3702"/>
                    <a:pt x="790" y="3640"/>
                    <a:pt x="840" y="3591"/>
                  </a:cubicBezTo>
                  <a:cubicBezTo>
                    <a:pt x="889" y="3529"/>
                    <a:pt x="951" y="3467"/>
                    <a:pt x="1012" y="3430"/>
                  </a:cubicBezTo>
                  <a:cubicBezTo>
                    <a:pt x="1012" y="3381"/>
                    <a:pt x="1086" y="3381"/>
                    <a:pt x="1086" y="3332"/>
                  </a:cubicBezTo>
                  <a:cubicBezTo>
                    <a:pt x="1099" y="3295"/>
                    <a:pt x="1197" y="3282"/>
                    <a:pt x="1210" y="3245"/>
                  </a:cubicBezTo>
                  <a:cubicBezTo>
                    <a:pt x="1235" y="3171"/>
                    <a:pt x="1309" y="3171"/>
                    <a:pt x="1333" y="3122"/>
                  </a:cubicBezTo>
                  <a:cubicBezTo>
                    <a:pt x="1358" y="3085"/>
                    <a:pt x="1407" y="3060"/>
                    <a:pt x="1444" y="3023"/>
                  </a:cubicBezTo>
                  <a:cubicBezTo>
                    <a:pt x="1481" y="2998"/>
                    <a:pt x="1518" y="2937"/>
                    <a:pt x="1580" y="2912"/>
                  </a:cubicBezTo>
                  <a:cubicBezTo>
                    <a:pt x="1592" y="2912"/>
                    <a:pt x="1605" y="2875"/>
                    <a:pt x="1617" y="2850"/>
                  </a:cubicBezTo>
                  <a:cubicBezTo>
                    <a:pt x="1667" y="2826"/>
                    <a:pt x="1716" y="2801"/>
                    <a:pt x="1765" y="2788"/>
                  </a:cubicBezTo>
                  <a:cubicBezTo>
                    <a:pt x="1778" y="2764"/>
                    <a:pt x="1778" y="2739"/>
                    <a:pt x="1790" y="2714"/>
                  </a:cubicBezTo>
                  <a:lnTo>
                    <a:pt x="1950" y="2653"/>
                  </a:lnTo>
                  <a:close/>
                  <a:moveTo>
                    <a:pt x="8542" y="912"/>
                  </a:moveTo>
                  <a:lnTo>
                    <a:pt x="8653" y="962"/>
                  </a:lnTo>
                  <a:cubicBezTo>
                    <a:pt x="8678" y="1023"/>
                    <a:pt x="8715" y="1097"/>
                    <a:pt x="8740" y="1159"/>
                  </a:cubicBezTo>
                  <a:lnTo>
                    <a:pt x="8801" y="1184"/>
                  </a:lnTo>
                  <a:cubicBezTo>
                    <a:pt x="8838" y="1270"/>
                    <a:pt x="8875" y="1357"/>
                    <a:pt x="8912" y="1431"/>
                  </a:cubicBezTo>
                  <a:lnTo>
                    <a:pt x="8974" y="1455"/>
                  </a:lnTo>
                  <a:lnTo>
                    <a:pt x="9085" y="1702"/>
                  </a:lnTo>
                  <a:lnTo>
                    <a:pt x="9159" y="1739"/>
                  </a:lnTo>
                  <a:lnTo>
                    <a:pt x="9221" y="1887"/>
                  </a:lnTo>
                  <a:lnTo>
                    <a:pt x="9283" y="1912"/>
                  </a:lnTo>
                  <a:cubicBezTo>
                    <a:pt x="9344" y="2048"/>
                    <a:pt x="9406" y="2208"/>
                    <a:pt x="9468" y="2356"/>
                  </a:cubicBezTo>
                  <a:lnTo>
                    <a:pt x="9542" y="2381"/>
                  </a:lnTo>
                  <a:lnTo>
                    <a:pt x="9838" y="3072"/>
                  </a:lnTo>
                  <a:lnTo>
                    <a:pt x="9912" y="3109"/>
                  </a:lnTo>
                  <a:lnTo>
                    <a:pt x="9962" y="3245"/>
                  </a:lnTo>
                  <a:cubicBezTo>
                    <a:pt x="9962" y="3282"/>
                    <a:pt x="9912" y="3319"/>
                    <a:pt x="9962" y="3369"/>
                  </a:cubicBezTo>
                  <a:cubicBezTo>
                    <a:pt x="9912" y="3455"/>
                    <a:pt x="9888" y="3566"/>
                    <a:pt x="9888" y="3665"/>
                  </a:cubicBezTo>
                  <a:cubicBezTo>
                    <a:pt x="9888" y="3739"/>
                    <a:pt x="9875" y="3801"/>
                    <a:pt x="9851" y="3862"/>
                  </a:cubicBezTo>
                  <a:cubicBezTo>
                    <a:pt x="9801" y="3949"/>
                    <a:pt x="9764" y="4048"/>
                    <a:pt x="9739" y="4134"/>
                  </a:cubicBezTo>
                  <a:cubicBezTo>
                    <a:pt x="9702" y="4220"/>
                    <a:pt x="9653" y="4307"/>
                    <a:pt x="9579" y="4368"/>
                  </a:cubicBezTo>
                  <a:cubicBezTo>
                    <a:pt x="9456" y="4529"/>
                    <a:pt x="9320" y="4677"/>
                    <a:pt x="9184" y="4838"/>
                  </a:cubicBezTo>
                  <a:cubicBezTo>
                    <a:pt x="9179" y="4837"/>
                    <a:pt x="9175" y="4837"/>
                    <a:pt x="9170" y="4837"/>
                  </a:cubicBezTo>
                  <a:cubicBezTo>
                    <a:pt x="9082" y="4837"/>
                    <a:pt x="9044" y="4950"/>
                    <a:pt x="8962" y="4986"/>
                  </a:cubicBezTo>
                  <a:cubicBezTo>
                    <a:pt x="8912" y="5010"/>
                    <a:pt x="8912" y="5084"/>
                    <a:pt x="8838" y="5097"/>
                  </a:cubicBezTo>
                  <a:cubicBezTo>
                    <a:pt x="8789" y="5121"/>
                    <a:pt x="8740" y="5171"/>
                    <a:pt x="8727" y="5220"/>
                  </a:cubicBezTo>
                  <a:cubicBezTo>
                    <a:pt x="8690" y="5282"/>
                    <a:pt x="8641" y="5282"/>
                    <a:pt x="8604" y="5319"/>
                  </a:cubicBezTo>
                  <a:cubicBezTo>
                    <a:pt x="8592" y="5344"/>
                    <a:pt x="8579" y="5356"/>
                    <a:pt x="8567" y="5381"/>
                  </a:cubicBezTo>
                  <a:lnTo>
                    <a:pt x="8419" y="5455"/>
                  </a:lnTo>
                  <a:cubicBezTo>
                    <a:pt x="8419" y="5554"/>
                    <a:pt x="8295" y="5529"/>
                    <a:pt x="8271" y="5603"/>
                  </a:cubicBezTo>
                  <a:cubicBezTo>
                    <a:pt x="8258" y="5677"/>
                    <a:pt x="8135" y="5652"/>
                    <a:pt x="8135" y="5751"/>
                  </a:cubicBezTo>
                  <a:lnTo>
                    <a:pt x="7937" y="5837"/>
                  </a:lnTo>
                  <a:cubicBezTo>
                    <a:pt x="7925" y="5874"/>
                    <a:pt x="7913" y="5887"/>
                    <a:pt x="7913" y="5899"/>
                  </a:cubicBezTo>
                  <a:lnTo>
                    <a:pt x="7715" y="5986"/>
                  </a:lnTo>
                  <a:cubicBezTo>
                    <a:pt x="7703" y="6010"/>
                    <a:pt x="7690" y="6035"/>
                    <a:pt x="7678" y="6060"/>
                  </a:cubicBezTo>
                  <a:lnTo>
                    <a:pt x="7481" y="6146"/>
                  </a:lnTo>
                  <a:lnTo>
                    <a:pt x="7456" y="6220"/>
                  </a:lnTo>
                  <a:lnTo>
                    <a:pt x="7258" y="6294"/>
                  </a:lnTo>
                  <a:cubicBezTo>
                    <a:pt x="7246" y="6319"/>
                    <a:pt x="7246" y="6331"/>
                    <a:pt x="7234" y="6368"/>
                  </a:cubicBezTo>
                  <a:lnTo>
                    <a:pt x="6789" y="6553"/>
                  </a:lnTo>
                  <a:lnTo>
                    <a:pt x="6740" y="6640"/>
                  </a:lnTo>
                  <a:lnTo>
                    <a:pt x="6456" y="6751"/>
                  </a:lnTo>
                  <a:cubicBezTo>
                    <a:pt x="6444" y="6776"/>
                    <a:pt x="6444" y="6800"/>
                    <a:pt x="6431" y="6813"/>
                  </a:cubicBezTo>
                  <a:cubicBezTo>
                    <a:pt x="6320" y="6874"/>
                    <a:pt x="6184" y="6911"/>
                    <a:pt x="6086" y="6961"/>
                  </a:cubicBezTo>
                  <a:lnTo>
                    <a:pt x="6061" y="7035"/>
                  </a:lnTo>
                  <a:lnTo>
                    <a:pt x="5073" y="7442"/>
                  </a:lnTo>
                  <a:lnTo>
                    <a:pt x="4999" y="7417"/>
                  </a:lnTo>
                  <a:lnTo>
                    <a:pt x="4555" y="7603"/>
                  </a:lnTo>
                  <a:lnTo>
                    <a:pt x="4481" y="7578"/>
                  </a:lnTo>
                  <a:lnTo>
                    <a:pt x="4234" y="7677"/>
                  </a:lnTo>
                  <a:lnTo>
                    <a:pt x="4172" y="7652"/>
                  </a:lnTo>
                  <a:lnTo>
                    <a:pt x="3876" y="7775"/>
                  </a:lnTo>
                  <a:lnTo>
                    <a:pt x="3802" y="7751"/>
                  </a:lnTo>
                  <a:lnTo>
                    <a:pt x="3654" y="7812"/>
                  </a:lnTo>
                  <a:lnTo>
                    <a:pt x="3592" y="7788"/>
                  </a:lnTo>
                  <a:lnTo>
                    <a:pt x="3481" y="7825"/>
                  </a:lnTo>
                  <a:lnTo>
                    <a:pt x="3419" y="7800"/>
                  </a:lnTo>
                  <a:lnTo>
                    <a:pt x="3321" y="7837"/>
                  </a:lnTo>
                  <a:lnTo>
                    <a:pt x="3247" y="7812"/>
                  </a:lnTo>
                  <a:lnTo>
                    <a:pt x="3173" y="7849"/>
                  </a:lnTo>
                  <a:lnTo>
                    <a:pt x="3049" y="7849"/>
                  </a:lnTo>
                  <a:cubicBezTo>
                    <a:pt x="2998" y="7835"/>
                    <a:pt x="2948" y="7829"/>
                    <a:pt x="2900" y="7829"/>
                  </a:cubicBezTo>
                  <a:cubicBezTo>
                    <a:pt x="2866" y="7829"/>
                    <a:pt x="2833" y="7832"/>
                    <a:pt x="2802" y="7837"/>
                  </a:cubicBezTo>
                  <a:cubicBezTo>
                    <a:pt x="2745" y="7837"/>
                    <a:pt x="2702" y="7785"/>
                    <a:pt x="2651" y="7785"/>
                  </a:cubicBezTo>
                  <a:cubicBezTo>
                    <a:pt x="2636" y="7785"/>
                    <a:pt x="2621" y="7789"/>
                    <a:pt x="2605" y="7800"/>
                  </a:cubicBezTo>
                  <a:cubicBezTo>
                    <a:pt x="2555" y="7775"/>
                    <a:pt x="2506" y="7751"/>
                    <a:pt x="2444" y="7738"/>
                  </a:cubicBezTo>
                  <a:cubicBezTo>
                    <a:pt x="2395" y="7726"/>
                    <a:pt x="2345" y="7726"/>
                    <a:pt x="2296" y="7714"/>
                  </a:cubicBezTo>
                  <a:cubicBezTo>
                    <a:pt x="2296" y="7701"/>
                    <a:pt x="2284" y="7689"/>
                    <a:pt x="2271" y="7664"/>
                  </a:cubicBezTo>
                  <a:lnTo>
                    <a:pt x="2074" y="7590"/>
                  </a:lnTo>
                  <a:cubicBezTo>
                    <a:pt x="2025" y="7541"/>
                    <a:pt x="1975" y="7491"/>
                    <a:pt x="1926" y="7454"/>
                  </a:cubicBezTo>
                  <a:cubicBezTo>
                    <a:pt x="1913" y="7442"/>
                    <a:pt x="1901" y="7430"/>
                    <a:pt x="1876" y="7430"/>
                  </a:cubicBezTo>
                  <a:cubicBezTo>
                    <a:pt x="1864" y="7380"/>
                    <a:pt x="1839" y="7331"/>
                    <a:pt x="1815" y="7269"/>
                  </a:cubicBezTo>
                  <a:lnTo>
                    <a:pt x="1741" y="7245"/>
                  </a:lnTo>
                  <a:lnTo>
                    <a:pt x="1642" y="6998"/>
                  </a:lnTo>
                  <a:lnTo>
                    <a:pt x="1568" y="6961"/>
                  </a:lnTo>
                  <a:lnTo>
                    <a:pt x="1444" y="6677"/>
                  </a:lnTo>
                  <a:lnTo>
                    <a:pt x="1383" y="6640"/>
                  </a:lnTo>
                  <a:cubicBezTo>
                    <a:pt x="1333" y="6529"/>
                    <a:pt x="1284" y="6405"/>
                    <a:pt x="1235" y="6306"/>
                  </a:cubicBezTo>
                  <a:lnTo>
                    <a:pt x="1148" y="6257"/>
                  </a:lnTo>
                  <a:cubicBezTo>
                    <a:pt x="1111" y="6171"/>
                    <a:pt x="1086" y="6097"/>
                    <a:pt x="1049" y="6023"/>
                  </a:cubicBezTo>
                  <a:lnTo>
                    <a:pt x="988" y="5998"/>
                  </a:lnTo>
                  <a:cubicBezTo>
                    <a:pt x="938" y="5899"/>
                    <a:pt x="914" y="5788"/>
                    <a:pt x="852" y="5689"/>
                  </a:cubicBezTo>
                  <a:lnTo>
                    <a:pt x="790" y="5665"/>
                  </a:lnTo>
                  <a:cubicBezTo>
                    <a:pt x="765" y="5603"/>
                    <a:pt x="741" y="5541"/>
                    <a:pt x="716" y="5492"/>
                  </a:cubicBezTo>
                  <a:cubicBezTo>
                    <a:pt x="716" y="5479"/>
                    <a:pt x="691" y="5467"/>
                    <a:pt x="691" y="5455"/>
                  </a:cubicBezTo>
                  <a:lnTo>
                    <a:pt x="630" y="5430"/>
                  </a:lnTo>
                  <a:lnTo>
                    <a:pt x="531" y="5183"/>
                  </a:lnTo>
                  <a:lnTo>
                    <a:pt x="457" y="5159"/>
                  </a:lnTo>
                  <a:cubicBezTo>
                    <a:pt x="457" y="5109"/>
                    <a:pt x="407" y="5072"/>
                    <a:pt x="444" y="5023"/>
                  </a:cubicBezTo>
                  <a:cubicBezTo>
                    <a:pt x="457" y="5010"/>
                    <a:pt x="482" y="5010"/>
                    <a:pt x="506" y="5010"/>
                  </a:cubicBezTo>
                  <a:cubicBezTo>
                    <a:pt x="593" y="5023"/>
                    <a:pt x="667" y="5023"/>
                    <a:pt x="753" y="5035"/>
                  </a:cubicBezTo>
                  <a:cubicBezTo>
                    <a:pt x="794" y="5040"/>
                    <a:pt x="833" y="5043"/>
                    <a:pt x="870" y="5043"/>
                  </a:cubicBezTo>
                  <a:cubicBezTo>
                    <a:pt x="923" y="5043"/>
                    <a:pt x="974" y="5037"/>
                    <a:pt x="1025" y="5023"/>
                  </a:cubicBezTo>
                  <a:cubicBezTo>
                    <a:pt x="1049" y="5023"/>
                    <a:pt x="1074" y="5035"/>
                    <a:pt x="1086" y="5035"/>
                  </a:cubicBezTo>
                  <a:cubicBezTo>
                    <a:pt x="1148" y="5023"/>
                    <a:pt x="1197" y="4986"/>
                    <a:pt x="1247" y="4986"/>
                  </a:cubicBezTo>
                  <a:lnTo>
                    <a:pt x="1296" y="5010"/>
                  </a:lnTo>
                  <a:cubicBezTo>
                    <a:pt x="1383" y="4973"/>
                    <a:pt x="1469" y="4936"/>
                    <a:pt x="1555" y="4912"/>
                  </a:cubicBezTo>
                  <a:lnTo>
                    <a:pt x="1617" y="4936"/>
                  </a:lnTo>
                  <a:lnTo>
                    <a:pt x="1864" y="4825"/>
                  </a:lnTo>
                  <a:lnTo>
                    <a:pt x="1938" y="4862"/>
                  </a:lnTo>
                  <a:lnTo>
                    <a:pt x="2284" y="4714"/>
                  </a:lnTo>
                  <a:lnTo>
                    <a:pt x="2345" y="4739"/>
                  </a:lnTo>
                  <a:lnTo>
                    <a:pt x="3938" y="4060"/>
                  </a:lnTo>
                  <a:cubicBezTo>
                    <a:pt x="3938" y="4048"/>
                    <a:pt x="3950" y="4035"/>
                    <a:pt x="3963" y="3998"/>
                  </a:cubicBezTo>
                  <a:lnTo>
                    <a:pt x="4654" y="3714"/>
                  </a:lnTo>
                  <a:cubicBezTo>
                    <a:pt x="4666" y="3677"/>
                    <a:pt x="4666" y="3665"/>
                    <a:pt x="4678" y="3653"/>
                  </a:cubicBezTo>
                  <a:cubicBezTo>
                    <a:pt x="4777" y="3591"/>
                    <a:pt x="4888" y="3566"/>
                    <a:pt x="4987" y="3504"/>
                  </a:cubicBezTo>
                  <a:lnTo>
                    <a:pt x="5012" y="3443"/>
                  </a:lnTo>
                  <a:lnTo>
                    <a:pt x="5456" y="3258"/>
                  </a:lnTo>
                  <a:cubicBezTo>
                    <a:pt x="5456" y="3258"/>
                    <a:pt x="5456" y="3245"/>
                    <a:pt x="5468" y="3233"/>
                  </a:cubicBezTo>
                  <a:lnTo>
                    <a:pt x="5481" y="3183"/>
                  </a:lnTo>
                  <a:lnTo>
                    <a:pt x="5876" y="3023"/>
                  </a:lnTo>
                  <a:lnTo>
                    <a:pt x="5913" y="2949"/>
                  </a:lnTo>
                  <a:lnTo>
                    <a:pt x="6258" y="2801"/>
                  </a:lnTo>
                  <a:cubicBezTo>
                    <a:pt x="6258" y="2788"/>
                    <a:pt x="6271" y="2764"/>
                    <a:pt x="6283" y="2739"/>
                  </a:cubicBezTo>
                  <a:lnTo>
                    <a:pt x="6629" y="2591"/>
                  </a:lnTo>
                  <a:lnTo>
                    <a:pt x="6654" y="2517"/>
                  </a:lnTo>
                  <a:lnTo>
                    <a:pt x="6900" y="2418"/>
                  </a:lnTo>
                  <a:lnTo>
                    <a:pt x="6937" y="2332"/>
                  </a:lnTo>
                  <a:lnTo>
                    <a:pt x="7135" y="2258"/>
                  </a:lnTo>
                  <a:lnTo>
                    <a:pt x="7160" y="2196"/>
                  </a:lnTo>
                  <a:lnTo>
                    <a:pt x="7357" y="2110"/>
                  </a:lnTo>
                  <a:cubicBezTo>
                    <a:pt x="7369" y="2085"/>
                    <a:pt x="7369" y="2060"/>
                    <a:pt x="7382" y="2036"/>
                  </a:cubicBezTo>
                  <a:lnTo>
                    <a:pt x="7481" y="1998"/>
                  </a:lnTo>
                  <a:lnTo>
                    <a:pt x="7518" y="1924"/>
                  </a:lnTo>
                  <a:lnTo>
                    <a:pt x="7666" y="1863"/>
                  </a:lnTo>
                  <a:cubicBezTo>
                    <a:pt x="7666" y="1838"/>
                    <a:pt x="7666" y="1813"/>
                    <a:pt x="7678" y="1813"/>
                  </a:cubicBezTo>
                  <a:cubicBezTo>
                    <a:pt x="7740" y="1764"/>
                    <a:pt x="7801" y="1752"/>
                    <a:pt x="7839" y="1678"/>
                  </a:cubicBezTo>
                  <a:cubicBezTo>
                    <a:pt x="7925" y="1678"/>
                    <a:pt x="7925" y="1554"/>
                    <a:pt x="8011" y="1542"/>
                  </a:cubicBezTo>
                  <a:cubicBezTo>
                    <a:pt x="8061" y="1542"/>
                    <a:pt x="8048" y="1480"/>
                    <a:pt x="8073" y="1455"/>
                  </a:cubicBezTo>
                  <a:cubicBezTo>
                    <a:pt x="8098" y="1431"/>
                    <a:pt x="8159" y="1443"/>
                    <a:pt x="8184" y="1394"/>
                  </a:cubicBezTo>
                  <a:cubicBezTo>
                    <a:pt x="8209" y="1344"/>
                    <a:pt x="8271" y="1295"/>
                    <a:pt x="8308" y="1233"/>
                  </a:cubicBezTo>
                  <a:cubicBezTo>
                    <a:pt x="8345" y="1184"/>
                    <a:pt x="8419" y="1147"/>
                    <a:pt x="8431" y="1085"/>
                  </a:cubicBezTo>
                  <a:cubicBezTo>
                    <a:pt x="8443" y="1023"/>
                    <a:pt x="8542" y="986"/>
                    <a:pt x="8542" y="912"/>
                  </a:cubicBezTo>
                  <a:close/>
                  <a:moveTo>
                    <a:pt x="7266" y="0"/>
                  </a:moveTo>
                  <a:cubicBezTo>
                    <a:pt x="7255" y="0"/>
                    <a:pt x="7244" y="3"/>
                    <a:pt x="7234" y="11"/>
                  </a:cubicBezTo>
                  <a:cubicBezTo>
                    <a:pt x="7217" y="19"/>
                    <a:pt x="7201" y="22"/>
                    <a:pt x="7184" y="22"/>
                  </a:cubicBezTo>
                  <a:cubicBezTo>
                    <a:pt x="7151" y="22"/>
                    <a:pt x="7118" y="11"/>
                    <a:pt x="7086" y="11"/>
                  </a:cubicBezTo>
                  <a:cubicBezTo>
                    <a:pt x="7044" y="11"/>
                    <a:pt x="7014" y="28"/>
                    <a:pt x="6980" y="28"/>
                  </a:cubicBezTo>
                  <a:cubicBezTo>
                    <a:pt x="6963" y="28"/>
                    <a:pt x="6946" y="23"/>
                    <a:pt x="6925" y="11"/>
                  </a:cubicBezTo>
                  <a:lnTo>
                    <a:pt x="6728" y="85"/>
                  </a:lnTo>
                  <a:lnTo>
                    <a:pt x="6654" y="60"/>
                  </a:lnTo>
                  <a:lnTo>
                    <a:pt x="6431" y="184"/>
                  </a:lnTo>
                  <a:lnTo>
                    <a:pt x="6382" y="159"/>
                  </a:lnTo>
                  <a:cubicBezTo>
                    <a:pt x="6374" y="159"/>
                    <a:pt x="6365" y="154"/>
                    <a:pt x="6361" y="154"/>
                  </a:cubicBezTo>
                  <a:cubicBezTo>
                    <a:pt x="6359" y="154"/>
                    <a:pt x="6357" y="155"/>
                    <a:pt x="6357" y="159"/>
                  </a:cubicBezTo>
                  <a:lnTo>
                    <a:pt x="6061" y="283"/>
                  </a:lnTo>
                  <a:lnTo>
                    <a:pt x="6012" y="258"/>
                  </a:lnTo>
                  <a:lnTo>
                    <a:pt x="5962" y="258"/>
                  </a:lnTo>
                  <a:cubicBezTo>
                    <a:pt x="5419" y="480"/>
                    <a:pt x="4888" y="715"/>
                    <a:pt x="4358" y="937"/>
                  </a:cubicBezTo>
                  <a:lnTo>
                    <a:pt x="4333" y="999"/>
                  </a:lnTo>
                  <a:lnTo>
                    <a:pt x="3740" y="1258"/>
                  </a:lnTo>
                  <a:cubicBezTo>
                    <a:pt x="3728" y="1283"/>
                    <a:pt x="3728" y="1307"/>
                    <a:pt x="3716" y="1332"/>
                  </a:cubicBezTo>
                  <a:lnTo>
                    <a:pt x="3407" y="1455"/>
                  </a:lnTo>
                  <a:cubicBezTo>
                    <a:pt x="3407" y="1492"/>
                    <a:pt x="3395" y="1505"/>
                    <a:pt x="3382" y="1529"/>
                  </a:cubicBezTo>
                  <a:lnTo>
                    <a:pt x="3037" y="1690"/>
                  </a:lnTo>
                  <a:lnTo>
                    <a:pt x="3012" y="1752"/>
                  </a:lnTo>
                  <a:lnTo>
                    <a:pt x="2716" y="1875"/>
                  </a:lnTo>
                  <a:lnTo>
                    <a:pt x="2679" y="1949"/>
                  </a:lnTo>
                  <a:lnTo>
                    <a:pt x="2432" y="2048"/>
                  </a:lnTo>
                  <a:lnTo>
                    <a:pt x="2407" y="2110"/>
                  </a:lnTo>
                  <a:lnTo>
                    <a:pt x="2210" y="2196"/>
                  </a:lnTo>
                  <a:lnTo>
                    <a:pt x="2185" y="2270"/>
                  </a:lnTo>
                  <a:lnTo>
                    <a:pt x="1987" y="2356"/>
                  </a:lnTo>
                  <a:cubicBezTo>
                    <a:pt x="1975" y="2381"/>
                    <a:pt x="1963" y="2393"/>
                    <a:pt x="1963" y="2431"/>
                  </a:cubicBezTo>
                  <a:lnTo>
                    <a:pt x="1765" y="2505"/>
                  </a:lnTo>
                  <a:lnTo>
                    <a:pt x="1728" y="2591"/>
                  </a:lnTo>
                  <a:lnTo>
                    <a:pt x="1481" y="2690"/>
                  </a:lnTo>
                  <a:lnTo>
                    <a:pt x="1457" y="2751"/>
                  </a:lnTo>
                  <a:lnTo>
                    <a:pt x="1259" y="2838"/>
                  </a:lnTo>
                  <a:cubicBezTo>
                    <a:pt x="1247" y="2887"/>
                    <a:pt x="1185" y="2912"/>
                    <a:pt x="1173" y="2961"/>
                  </a:cubicBezTo>
                  <a:cubicBezTo>
                    <a:pt x="1148" y="2998"/>
                    <a:pt x="1111" y="3011"/>
                    <a:pt x="1074" y="3035"/>
                  </a:cubicBezTo>
                  <a:cubicBezTo>
                    <a:pt x="1037" y="3060"/>
                    <a:pt x="1012" y="3122"/>
                    <a:pt x="938" y="3146"/>
                  </a:cubicBezTo>
                  <a:cubicBezTo>
                    <a:pt x="877" y="3183"/>
                    <a:pt x="877" y="3233"/>
                    <a:pt x="815" y="3270"/>
                  </a:cubicBezTo>
                  <a:cubicBezTo>
                    <a:pt x="765" y="3295"/>
                    <a:pt x="728" y="3344"/>
                    <a:pt x="704" y="3393"/>
                  </a:cubicBezTo>
                  <a:cubicBezTo>
                    <a:pt x="679" y="3443"/>
                    <a:pt x="630" y="3443"/>
                    <a:pt x="593" y="3467"/>
                  </a:cubicBezTo>
                  <a:cubicBezTo>
                    <a:pt x="556" y="3492"/>
                    <a:pt x="568" y="3578"/>
                    <a:pt x="531" y="3603"/>
                  </a:cubicBezTo>
                  <a:cubicBezTo>
                    <a:pt x="420" y="3690"/>
                    <a:pt x="358" y="3813"/>
                    <a:pt x="259" y="3912"/>
                  </a:cubicBezTo>
                  <a:lnTo>
                    <a:pt x="74" y="4381"/>
                  </a:lnTo>
                  <a:lnTo>
                    <a:pt x="74" y="4443"/>
                  </a:lnTo>
                  <a:lnTo>
                    <a:pt x="12" y="4467"/>
                  </a:lnTo>
                  <a:cubicBezTo>
                    <a:pt x="12" y="4554"/>
                    <a:pt x="0" y="4652"/>
                    <a:pt x="0" y="4763"/>
                  </a:cubicBezTo>
                  <a:lnTo>
                    <a:pt x="99" y="4986"/>
                  </a:lnTo>
                  <a:lnTo>
                    <a:pt x="161" y="5023"/>
                  </a:lnTo>
                  <a:lnTo>
                    <a:pt x="247" y="5220"/>
                  </a:lnTo>
                  <a:lnTo>
                    <a:pt x="321" y="5245"/>
                  </a:lnTo>
                  <a:lnTo>
                    <a:pt x="420" y="5492"/>
                  </a:lnTo>
                  <a:lnTo>
                    <a:pt x="469" y="5516"/>
                  </a:lnTo>
                  <a:cubicBezTo>
                    <a:pt x="469" y="5516"/>
                    <a:pt x="494" y="5516"/>
                    <a:pt x="494" y="5529"/>
                  </a:cubicBezTo>
                  <a:cubicBezTo>
                    <a:pt x="531" y="5615"/>
                    <a:pt x="556" y="5689"/>
                    <a:pt x="593" y="5763"/>
                  </a:cubicBezTo>
                  <a:lnTo>
                    <a:pt x="654" y="5800"/>
                  </a:lnTo>
                  <a:cubicBezTo>
                    <a:pt x="704" y="5899"/>
                    <a:pt x="753" y="6023"/>
                    <a:pt x="802" y="6134"/>
                  </a:cubicBezTo>
                  <a:lnTo>
                    <a:pt x="889" y="6183"/>
                  </a:lnTo>
                  <a:lnTo>
                    <a:pt x="1012" y="6467"/>
                  </a:lnTo>
                  <a:lnTo>
                    <a:pt x="1074" y="6492"/>
                  </a:lnTo>
                  <a:lnTo>
                    <a:pt x="1222" y="6837"/>
                  </a:lnTo>
                  <a:lnTo>
                    <a:pt x="1296" y="6874"/>
                  </a:lnTo>
                  <a:lnTo>
                    <a:pt x="1395" y="7121"/>
                  </a:lnTo>
                  <a:lnTo>
                    <a:pt x="1444" y="7134"/>
                  </a:lnTo>
                  <a:cubicBezTo>
                    <a:pt x="1457" y="7146"/>
                    <a:pt x="1469" y="7158"/>
                    <a:pt x="1481" y="7171"/>
                  </a:cubicBezTo>
                  <a:cubicBezTo>
                    <a:pt x="1506" y="7232"/>
                    <a:pt x="1531" y="7294"/>
                    <a:pt x="1555" y="7343"/>
                  </a:cubicBezTo>
                  <a:lnTo>
                    <a:pt x="1617" y="7368"/>
                  </a:lnTo>
                  <a:cubicBezTo>
                    <a:pt x="1667" y="7442"/>
                    <a:pt x="1679" y="7541"/>
                    <a:pt x="1728" y="7627"/>
                  </a:cubicBezTo>
                  <a:cubicBezTo>
                    <a:pt x="1802" y="7640"/>
                    <a:pt x="1827" y="7714"/>
                    <a:pt x="1901" y="7738"/>
                  </a:cubicBezTo>
                  <a:cubicBezTo>
                    <a:pt x="1975" y="7751"/>
                    <a:pt x="2000" y="7825"/>
                    <a:pt x="2074" y="7849"/>
                  </a:cubicBezTo>
                  <a:cubicBezTo>
                    <a:pt x="2136" y="7862"/>
                    <a:pt x="2210" y="7886"/>
                    <a:pt x="2271" y="7924"/>
                  </a:cubicBezTo>
                  <a:cubicBezTo>
                    <a:pt x="2296" y="7942"/>
                    <a:pt x="2324" y="7945"/>
                    <a:pt x="2353" y="7945"/>
                  </a:cubicBezTo>
                  <a:cubicBezTo>
                    <a:pt x="2368" y="7945"/>
                    <a:pt x="2383" y="7944"/>
                    <a:pt x="2398" y="7944"/>
                  </a:cubicBezTo>
                  <a:cubicBezTo>
                    <a:pt x="2413" y="7944"/>
                    <a:pt x="2429" y="7945"/>
                    <a:pt x="2444" y="7948"/>
                  </a:cubicBezTo>
                  <a:cubicBezTo>
                    <a:pt x="2489" y="7959"/>
                    <a:pt x="2565" y="8012"/>
                    <a:pt x="2624" y="8012"/>
                  </a:cubicBezTo>
                  <a:cubicBezTo>
                    <a:pt x="2630" y="8012"/>
                    <a:pt x="2636" y="8011"/>
                    <a:pt x="2642" y="8010"/>
                  </a:cubicBezTo>
                  <a:cubicBezTo>
                    <a:pt x="2698" y="8010"/>
                    <a:pt x="2754" y="8061"/>
                    <a:pt x="2801" y="8061"/>
                  </a:cubicBezTo>
                  <a:cubicBezTo>
                    <a:pt x="2805" y="8061"/>
                    <a:pt x="2810" y="8060"/>
                    <a:pt x="2815" y="8059"/>
                  </a:cubicBezTo>
                  <a:cubicBezTo>
                    <a:pt x="2825" y="8054"/>
                    <a:pt x="2835" y="8052"/>
                    <a:pt x="2846" y="8052"/>
                  </a:cubicBezTo>
                  <a:cubicBezTo>
                    <a:pt x="2874" y="8052"/>
                    <a:pt x="2903" y="8066"/>
                    <a:pt x="2931" y="8066"/>
                  </a:cubicBezTo>
                  <a:cubicBezTo>
                    <a:pt x="2942" y="8066"/>
                    <a:pt x="2952" y="8065"/>
                    <a:pt x="2963" y="8059"/>
                  </a:cubicBezTo>
                  <a:cubicBezTo>
                    <a:pt x="2974" y="8055"/>
                    <a:pt x="2984" y="8053"/>
                    <a:pt x="2993" y="8053"/>
                  </a:cubicBezTo>
                  <a:cubicBezTo>
                    <a:pt x="3025" y="8053"/>
                    <a:pt x="3051" y="8071"/>
                    <a:pt x="3082" y="8071"/>
                  </a:cubicBezTo>
                  <a:cubicBezTo>
                    <a:pt x="3095" y="8071"/>
                    <a:pt x="3108" y="8068"/>
                    <a:pt x="3123" y="8059"/>
                  </a:cubicBezTo>
                  <a:cubicBezTo>
                    <a:pt x="3140" y="8072"/>
                    <a:pt x="3156" y="8076"/>
                    <a:pt x="3173" y="8076"/>
                  </a:cubicBezTo>
                  <a:cubicBezTo>
                    <a:pt x="3205" y="8076"/>
                    <a:pt x="3238" y="8059"/>
                    <a:pt x="3271" y="8059"/>
                  </a:cubicBezTo>
                  <a:cubicBezTo>
                    <a:pt x="3288" y="8063"/>
                    <a:pt x="3304" y="8064"/>
                    <a:pt x="3321" y="8064"/>
                  </a:cubicBezTo>
                  <a:cubicBezTo>
                    <a:pt x="3365" y="8064"/>
                    <a:pt x="3408" y="8053"/>
                    <a:pt x="3444" y="8035"/>
                  </a:cubicBezTo>
                  <a:cubicBezTo>
                    <a:pt x="3469" y="8035"/>
                    <a:pt x="3493" y="8047"/>
                    <a:pt x="3530" y="8059"/>
                  </a:cubicBezTo>
                  <a:lnTo>
                    <a:pt x="3666" y="7998"/>
                  </a:lnTo>
                  <a:lnTo>
                    <a:pt x="3753" y="8035"/>
                  </a:lnTo>
                  <a:lnTo>
                    <a:pt x="3888" y="7973"/>
                  </a:lnTo>
                  <a:lnTo>
                    <a:pt x="3963" y="7998"/>
                  </a:lnTo>
                  <a:lnTo>
                    <a:pt x="4209" y="7886"/>
                  </a:lnTo>
                  <a:lnTo>
                    <a:pt x="4271" y="7911"/>
                  </a:lnTo>
                  <a:lnTo>
                    <a:pt x="4407" y="7862"/>
                  </a:lnTo>
                  <a:lnTo>
                    <a:pt x="4506" y="7886"/>
                  </a:lnTo>
                  <a:lnTo>
                    <a:pt x="4753" y="7775"/>
                  </a:lnTo>
                  <a:lnTo>
                    <a:pt x="4814" y="7812"/>
                  </a:lnTo>
                  <a:lnTo>
                    <a:pt x="6258" y="7195"/>
                  </a:lnTo>
                  <a:lnTo>
                    <a:pt x="6283" y="7134"/>
                  </a:lnTo>
                  <a:lnTo>
                    <a:pt x="6715" y="6948"/>
                  </a:lnTo>
                  <a:cubicBezTo>
                    <a:pt x="6728" y="6924"/>
                    <a:pt x="6740" y="6899"/>
                    <a:pt x="6752" y="6874"/>
                  </a:cubicBezTo>
                  <a:lnTo>
                    <a:pt x="6999" y="6763"/>
                  </a:lnTo>
                  <a:cubicBezTo>
                    <a:pt x="6999" y="6751"/>
                    <a:pt x="7011" y="6739"/>
                    <a:pt x="7024" y="6701"/>
                  </a:cubicBezTo>
                  <a:cubicBezTo>
                    <a:pt x="7073" y="6664"/>
                    <a:pt x="7160" y="6640"/>
                    <a:pt x="7221" y="6615"/>
                  </a:cubicBezTo>
                  <a:cubicBezTo>
                    <a:pt x="7221" y="6590"/>
                    <a:pt x="7234" y="6578"/>
                    <a:pt x="7246" y="6553"/>
                  </a:cubicBezTo>
                  <a:cubicBezTo>
                    <a:pt x="7320" y="6504"/>
                    <a:pt x="7419" y="6479"/>
                    <a:pt x="7505" y="6430"/>
                  </a:cubicBezTo>
                  <a:cubicBezTo>
                    <a:pt x="7505" y="6418"/>
                    <a:pt x="7518" y="6393"/>
                    <a:pt x="7530" y="6368"/>
                  </a:cubicBezTo>
                  <a:cubicBezTo>
                    <a:pt x="7604" y="6344"/>
                    <a:pt x="7678" y="6306"/>
                    <a:pt x="7764" y="6269"/>
                  </a:cubicBezTo>
                  <a:lnTo>
                    <a:pt x="7814" y="6183"/>
                  </a:lnTo>
                  <a:lnTo>
                    <a:pt x="7950" y="6134"/>
                  </a:lnTo>
                  <a:lnTo>
                    <a:pt x="7974" y="6060"/>
                  </a:lnTo>
                  <a:lnTo>
                    <a:pt x="8221" y="5961"/>
                  </a:lnTo>
                  <a:cubicBezTo>
                    <a:pt x="8234" y="5936"/>
                    <a:pt x="8246" y="5911"/>
                    <a:pt x="8258" y="5887"/>
                  </a:cubicBezTo>
                  <a:lnTo>
                    <a:pt x="8592" y="5739"/>
                  </a:lnTo>
                  <a:lnTo>
                    <a:pt x="8616" y="5665"/>
                  </a:lnTo>
                  <a:lnTo>
                    <a:pt x="8863" y="5554"/>
                  </a:lnTo>
                  <a:lnTo>
                    <a:pt x="8888" y="5504"/>
                  </a:lnTo>
                  <a:cubicBezTo>
                    <a:pt x="8925" y="5455"/>
                    <a:pt x="9024" y="5455"/>
                    <a:pt x="9036" y="5368"/>
                  </a:cubicBezTo>
                  <a:cubicBezTo>
                    <a:pt x="9122" y="5307"/>
                    <a:pt x="9147" y="5183"/>
                    <a:pt x="9270" y="5159"/>
                  </a:cubicBezTo>
                  <a:cubicBezTo>
                    <a:pt x="9320" y="5060"/>
                    <a:pt x="9419" y="4998"/>
                    <a:pt x="9468" y="4899"/>
                  </a:cubicBezTo>
                  <a:cubicBezTo>
                    <a:pt x="9554" y="4875"/>
                    <a:pt x="9530" y="4776"/>
                    <a:pt x="9579" y="4726"/>
                  </a:cubicBezTo>
                  <a:cubicBezTo>
                    <a:pt x="9628" y="4677"/>
                    <a:pt x="9665" y="4628"/>
                    <a:pt x="9715" y="4578"/>
                  </a:cubicBezTo>
                  <a:cubicBezTo>
                    <a:pt x="9752" y="4517"/>
                    <a:pt x="9814" y="4443"/>
                    <a:pt x="9875" y="4393"/>
                  </a:cubicBezTo>
                  <a:cubicBezTo>
                    <a:pt x="9937" y="4344"/>
                    <a:pt x="9974" y="4270"/>
                    <a:pt x="9986" y="4196"/>
                  </a:cubicBezTo>
                  <a:cubicBezTo>
                    <a:pt x="9986" y="4072"/>
                    <a:pt x="10023" y="3961"/>
                    <a:pt x="10085" y="3875"/>
                  </a:cubicBezTo>
                  <a:cubicBezTo>
                    <a:pt x="10172" y="3714"/>
                    <a:pt x="10159" y="3529"/>
                    <a:pt x="10246" y="3381"/>
                  </a:cubicBezTo>
                  <a:lnTo>
                    <a:pt x="10209" y="3282"/>
                  </a:lnTo>
                  <a:lnTo>
                    <a:pt x="10233" y="3196"/>
                  </a:lnTo>
                  <a:lnTo>
                    <a:pt x="10023" y="2714"/>
                  </a:lnTo>
                  <a:lnTo>
                    <a:pt x="9974" y="2690"/>
                  </a:lnTo>
                  <a:cubicBezTo>
                    <a:pt x="9974" y="2690"/>
                    <a:pt x="9962" y="2690"/>
                    <a:pt x="9949" y="2677"/>
                  </a:cubicBezTo>
                  <a:lnTo>
                    <a:pt x="9702" y="2085"/>
                  </a:lnTo>
                  <a:lnTo>
                    <a:pt x="9641" y="2060"/>
                  </a:lnTo>
                  <a:lnTo>
                    <a:pt x="9530" y="1813"/>
                  </a:lnTo>
                  <a:lnTo>
                    <a:pt x="9456" y="1789"/>
                  </a:lnTo>
                  <a:lnTo>
                    <a:pt x="9382" y="1591"/>
                  </a:lnTo>
                  <a:lnTo>
                    <a:pt x="9307" y="1554"/>
                  </a:lnTo>
                  <a:lnTo>
                    <a:pt x="9221" y="1357"/>
                  </a:lnTo>
                  <a:lnTo>
                    <a:pt x="9159" y="1332"/>
                  </a:lnTo>
                  <a:lnTo>
                    <a:pt x="9073" y="1134"/>
                  </a:lnTo>
                  <a:lnTo>
                    <a:pt x="8999" y="1097"/>
                  </a:lnTo>
                  <a:cubicBezTo>
                    <a:pt x="8974" y="1036"/>
                    <a:pt x="8949" y="974"/>
                    <a:pt x="8912" y="912"/>
                  </a:cubicBezTo>
                  <a:lnTo>
                    <a:pt x="8851" y="888"/>
                  </a:lnTo>
                  <a:lnTo>
                    <a:pt x="8789" y="727"/>
                  </a:lnTo>
                  <a:lnTo>
                    <a:pt x="8727" y="702"/>
                  </a:lnTo>
                  <a:cubicBezTo>
                    <a:pt x="8703" y="653"/>
                    <a:pt x="8666" y="591"/>
                    <a:pt x="8641" y="542"/>
                  </a:cubicBezTo>
                  <a:cubicBezTo>
                    <a:pt x="8567" y="542"/>
                    <a:pt x="8579" y="443"/>
                    <a:pt x="8530" y="418"/>
                  </a:cubicBezTo>
                  <a:cubicBezTo>
                    <a:pt x="8480" y="394"/>
                    <a:pt x="8468" y="357"/>
                    <a:pt x="8431" y="332"/>
                  </a:cubicBezTo>
                  <a:cubicBezTo>
                    <a:pt x="8394" y="320"/>
                    <a:pt x="8345" y="295"/>
                    <a:pt x="8308" y="283"/>
                  </a:cubicBezTo>
                  <a:lnTo>
                    <a:pt x="8283" y="233"/>
                  </a:lnTo>
                  <a:lnTo>
                    <a:pt x="8258" y="221"/>
                  </a:lnTo>
                  <a:lnTo>
                    <a:pt x="7863" y="73"/>
                  </a:lnTo>
                  <a:cubicBezTo>
                    <a:pt x="7850" y="63"/>
                    <a:pt x="7838" y="60"/>
                    <a:pt x="7825" y="60"/>
                  </a:cubicBezTo>
                  <a:cubicBezTo>
                    <a:pt x="7804" y="60"/>
                    <a:pt x="7783" y="68"/>
                    <a:pt x="7762" y="68"/>
                  </a:cubicBezTo>
                  <a:cubicBezTo>
                    <a:pt x="7746" y="68"/>
                    <a:pt x="7731" y="64"/>
                    <a:pt x="7715" y="48"/>
                  </a:cubicBezTo>
                  <a:cubicBezTo>
                    <a:pt x="7692" y="30"/>
                    <a:pt x="7671" y="25"/>
                    <a:pt x="7652" y="25"/>
                  </a:cubicBezTo>
                  <a:cubicBezTo>
                    <a:pt x="7630" y="25"/>
                    <a:pt x="7611" y="31"/>
                    <a:pt x="7594" y="31"/>
                  </a:cubicBezTo>
                  <a:cubicBezTo>
                    <a:pt x="7584" y="31"/>
                    <a:pt x="7575" y="29"/>
                    <a:pt x="7567" y="23"/>
                  </a:cubicBezTo>
                  <a:cubicBezTo>
                    <a:pt x="7559" y="22"/>
                    <a:pt x="7551" y="21"/>
                    <a:pt x="7542" y="21"/>
                  </a:cubicBezTo>
                  <a:cubicBezTo>
                    <a:pt x="7515" y="21"/>
                    <a:pt x="7484" y="28"/>
                    <a:pt x="7454" y="28"/>
                  </a:cubicBezTo>
                  <a:cubicBezTo>
                    <a:pt x="7432" y="28"/>
                    <a:pt x="7412" y="24"/>
                    <a:pt x="7394" y="11"/>
                  </a:cubicBezTo>
                  <a:cubicBezTo>
                    <a:pt x="7384" y="19"/>
                    <a:pt x="7373" y="22"/>
                    <a:pt x="7361" y="22"/>
                  </a:cubicBezTo>
                  <a:cubicBezTo>
                    <a:pt x="7331" y="22"/>
                    <a:pt x="7297" y="0"/>
                    <a:pt x="72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2" name="Google Shape;2262;p73"/>
            <p:cNvSpPr/>
            <p:nvPr/>
          </p:nvSpPr>
          <p:spPr>
            <a:xfrm>
              <a:off x="750637" y="493032"/>
              <a:ext cx="142361" cy="132940"/>
            </a:xfrm>
            <a:custGeom>
              <a:avLst/>
              <a:gdLst/>
              <a:ahLst/>
              <a:cxnLst/>
              <a:rect l="l" t="t" r="r" b="b"/>
              <a:pathLst>
                <a:path w="2371" h="2214" extrusionOk="0">
                  <a:moveTo>
                    <a:pt x="1235" y="189"/>
                  </a:moveTo>
                  <a:cubicBezTo>
                    <a:pt x="1309" y="251"/>
                    <a:pt x="1395" y="214"/>
                    <a:pt x="1481" y="251"/>
                  </a:cubicBezTo>
                  <a:cubicBezTo>
                    <a:pt x="1519" y="263"/>
                    <a:pt x="1556" y="263"/>
                    <a:pt x="1580" y="288"/>
                  </a:cubicBezTo>
                  <a:cubicBezTo>
                    <a:pt x="1617" y="350"/>
                    <a:pt x="1704" y="362"/>
                    <a:pt x="1741" y="411"/>
                  </a:cubicBezTo>
                  <a:cubicBezTo>
                    <a:pt x="1778" y="449"/>
                    <a:pt x="1852" y="461"/>
                    <a:pt x="1864" y="523"/>
                  </a:cubicBezTo>
                  <a:cubicBezTo>
                    <a:pt x="1864" y="547"/>
                    <a:pt x="1914" y="547"/>
                    <a:pt x="1938" y="560"/>
                  </a:cubicBezTo>
                  <a:lnTo>
                    <a:pt x="2062" y="856"/>
                  </a:lnTo>
                  <a:lnTo>
                    <a:pt x="2037" y="930"/>
                  </a:lnTo>
                  <a:lnTo>
                    <a:pt x="2074" y="1029"/>
                  </a:lnTo>
                  <a:cubicBezTo>
                    <a:pt x="2074" y="1041"/>
                    <a:pt x="2074" y="1041"/>
                    <a:pt x="2074" y="1053"/>
                  </a:cubicBezTo>
                  <a:cubicBezTo>
                    <a:pt x="2062" y="1115"/>
                    <a:pt x="2049" y="1164"/>
                    <a:pt x="2049" y="1226"/>
                  </a:cubicBezTo>
                  <a:cubicBezTo>
                    <a:pt x="2049" y="1239"/>
                    <a:pt x="2049" y="1263"/>
                    <a:pt x="2062" y="1276"/>
                  </a:cubicBezTo>
                  <a:cubicBezTo>
                    <a:pt x="2037" y="1350"/>
                    <a:pt x="2012" y="1411"/>
                    <a:pt x="1975" y="1473"/>
                  </a:cubicBezTo>
                  <a:cubicBezTo>
                    <a:pt x="1926" y="1535"/>
                    <a:pt x="1889" y="1597"/>
                    <a:pt x="1852" y="1671"/>
                  </a:cubicBezTo>
                  <a:lnTo>
                    <a:pt x="1259" y="1917"/>
                  </a:lnTo>
                  <a:lnTo>
                    <a:pt x="1198" y="1893"/>
                  </a:lnTo>
                  <a:lnTo>
                    <a:pt x="1099" y="1942"/>
                  </a:lnTo>
                  <a:cubicBezTo>
                    <a:pt x="1075" y="1927"/>
                    <a:pt x="1047" y="1911"/>
                    <a:pt x="1020" y="1911"/>
                  </a:cubicBezTo>
                  <a:cubicBezTo>
                    <a:pt x="1004" y="1911"/>
                    <a:pt x="989" y="1916"/>
                    <a:pt x="975" y="1930"/>
                  </a:cubicBezTo>
                  <a:lnTo>
                    <a:pt x="728" y="1831"/>
                  </a:lnTo>
                  <a:cubicBezTo>
                    <a:pt x="728" y="1769"/>
                    <a:pt x="667" y="1769"/>
                    <a:pt x="630" y="1745"/>
                  </a:cubicBezTo>
                  <a:cubicBezTo>
                    <a:pt x="593" y="1720"/>
                    <a:pt x="593" y="1646"/>
                    <a:pt x="568" y="1609"/>
                  </a:cubicBezTo>
                  <a:lnTo>
                    <a:pt x="506" y="1584"/>
                  </a:lnTo>
                  <a:cubicBezTo>
                    <a:pt x="420" y="1350"/>
                    <a:pt x="321" y="1115"/>
                    <a:pt x="210" y="868"/>
                  </a:cubicBezTo>
                  <a:cubicBezTo>
                    <a:pt x="259" y="831"/>
                    <a:pt x="247" y="745"/>
                    <a:pt x="309" y="695"/>
                  </a:cubicBezTo>
                  <a:cubicBezTo>
                    <a:pt x="371" y="646"/>
                    <a:pt x="383" y="560"/>
                    <a:pt x="420" y="486"/>
                  </a:cubicBezTo>
                  <a:cubicBezTo>
                    <a:pt x="420" y="486"/>
                    <a:pt x="432" y="473"/>
                    <a:pt x="432" y="473"/>
                  </a:cubicBezTo>
                  <a:cubicBezTo>
                    <a:pt x="482" y="461"/>
                    <a:pt x="531" y="424"/>
                    <a:pt x="543" y="374"/>
                  </a:cubicBezTo>
                  <a:lnTo>
                    <a:pt x="938" y="202"/>
                  </a:lnTo>
                  <a:lnTo>
                    <a:pt x="1012" y="226"/>
                  </a:lnTo>
                  <a:cubicBezTo>
                    <a:pt x="1049" y="214"/>
                    <a:pt x="1074" y="189"/>
                    <a:pt x="1111" y="189"/>
                  </a:cubicBezTo>
                  <a:cubicBezTo>
                    <a:pt x="1128" y="189"/>
                    <a:pt x="1155" y="206"/>
                    <a:pt x="1186" y="206"/>
                  </a:cubicBezTo>
                  <a:cubicBezTo>
                    <a:pt x="1202" y="206"/>
                    <a:pt x="1218" y="202"/>
                    <a:pt x="1235" y="189"/>
                  </a:cubicBezTo>
                  <a:close/>
                  <a:moveTo>
                    <a:pt x="1034" y="0"/>
                  </a:moveTo>
                  <a:cubicBezTo>
                    <a:pt x="1002" y="0"/>
                    <a:pt x="970" y="9"/>
                    <a:pt x="938" y="41"/>
                  </a:cubicBezTo>
                  <a:lnTo>
                    <a:pt x="864" y="16"/>
                  </a:lnTo>
                  <a:lnTo>
                    <a:pt x="469" y="177"/>
                  </a:lnTo>
                  <a:cubicBezTo>
                    <a:pt x="457" y="202"/>
                    <a:pt x="445" y="226"/>
                    <a:pt x="432" y="251"/>
                  </a:cubicBezTo>
                  <a:lnTo>
                    <a:pt x="346" y="288"/>
                  </a:lnTo>
                  <a:lnTo>
                    <a:pt x="309" y="362"/>
                  </a:lnTo>
                  <a:lnTo>
                    <a:pt x="235" y="399"/>
                  </a:lnTo>
                  <a:cubicBezTo>
                    <a:pt x="235" y="399"/>
                    <a:pt x="210" y="399"/>
                    <a:pt x="210" y="411"/>
                  </a:cubicBezTo>
                  <a:cubicBezTo>
                    <a:pt x="185" y="473"/>
                    <a:pt x="161" y="535"/>
                    <a:pt x="136" y="609"/>
                  </a:cubicBezTo>
                  <a:lnTo>
                    <a:pt x="87" y="634"/>
                  </a:lnTo>
                  <a:cubicBezTo>
                    <a:pt x="50" y="658"/>
                    <a:pt x="87" y="695"/>
                    <a:pt x="87" y="720"/>
                  </a:cubicBezTo>
                  <a:cubicBezTo>
                    <a:pt x="62" y="794"/>
                    <a:pt x="37" y="856"/>
                    <a:pt x="25" y="893"/>
                  </a:cubicBezTo>
                  <a:cubicBezTo>
                    <a:pt x="25" y="967"/>
                    <a:pt x="13" y="1004"/>
                    <a:pt x="0" y="1066"/>
                  </a:cubicBezTo>
                  <a:cubicBezTo>
                    <a:pt x="87" y="1276"/>
                    <a:pt x="185" y="1498"/>
                    <a:pt x="284" y="1732"/>
                  </a:cubicBezTo>
                  <a:lnTo>
                    <a:pt x="321" y="1745"/>
                  </a:lnTo>
                  <a:cubicBezTo>
                    <a:pt x="333" y="1745"/>
                    <a:pt x="346" y="1757"/>
                    <a:pt x="346" y="1769"/>
                  </a:cubicBezTo>
                  <a:cubicBezTo>
                    <a:pt x="383" y="1843"/>
                    <a:pt x="420" y="1930"/>
                    <a:pt x="457" y="2004"/>
                  </a:cubicBezTo>
                  <a:lnTo>
                    <a:pt x="901" y="2189"/>
                  </a:lnTo>
                  <a:cubicBezTo>
                    <a:pt x="918" y="2189"/>
                    <a:pt x="940" y="2184"/>
                    <a:pt x="956" y="2184"/>
                  </a:cubicBezTo>
                  <a:cubicBezTo>
                    <a:pt x="964" y="2184"/>
                    <a:pt x="971" y="2185"/>
                    <a:pt x="975" y="2189"/>
                  </a:cubicBezTo>
                  <a:cubicBezTo>
                    <a:pt x="995" y="2201"/>
                    <a:pt x="1014" y="2204"/>
                    <a:pt x="1033" y="2204"/>
                  </a:cubicBezTo>
                  <a:cubicBezTo>
                    <a:pt x="1055" y="2204"/>
                    <a:pt x="1078" y="2199"/>
                    <a:pt x="1099" y="2199"/>
                  </a:cubicBezTo>
                  <a:cubicBezTo>
                    <a:pt x="1116" y="2199"/>
                    <a:pt x="1133" y="2202"/>
                    <a:pt x="1148" y="2214"/>
                  </a:cubicBezTo>
                  <a:lnTo>
                    <a:pt x="1309" y="2152"/>
                  </a:lnTo>
                  <a:lnTo>
                    <a:pt x="1358" y="2177"/>
                  </a:lnTo>
                  <a:lnTo>
                    <a:pt x="1407" y="2177"/>
                  </a:lnTo>
                  <a:lnTo>
                    <a:pt x="1864" y="1979"/>
                  </a:lnTo>
                  <a:cubicBezTo>
                    <a:pt x="1864" y="1954"/>
                    <a:pt x="1889" y="1942"/>
                    <a:pt x="1901" y="1905"/>
                  </a:cubicBezTo>
                  <a:lnTo>
                    <a:pt x="2025" y="1856"/>
                  </a:lnTo>
                  <a:cubicBezTo>
                    <a:pt x="2025" y="1856"/>
                    <a:pt x="2049" y="1843"/>
                    <a:pt x="2049" y="1843"/>
                  </a:cubicBezTo>
                  <a:cubicBezTo>
                    <a:pt x="2049" y="1745"/>
                    <a:pt x="2160" y="1769"/>
                    <a:pt x="2185" y="1695"/>
                  </a:cubicBezTo>
                  <a:cubicBezTo>
                    <a:pt x="2185" y="1683"/>
                    <a:pt x="2222" y="1671"/>
                    <a:pt x="2247" y="1646"/>
                  </a:cubicBezTo>
                  <a:cubicBezTo>
                    <a:pt x="2247" y="1634"/>
                    <a:pt x="2259" y="1621"/>
                    <a:pt x="2271" y="1609"/>
                  </a:cubicBezTo>
                  <a:cubicBezTo>
                    <a:pt x="2271" y="1584"/>
                    <a:pt x="2284" y="1572"/>
                    <a:pt x="2284" y="1547"/>
                  </a:cubicBezTo>
                  <a:cubicBezTo>
                    <a:pt x="2296" y="1522"/>
                    <a:pt x="2321" y="1498"/>
                    <a:pt x="2309" y="1485"/>
                  </a:cubicBezTo>
                  <a:cubicBezTo>
                    <a:pt x="2271" y="1399"/>
                    <a:pt x="2370" y="1325"/>
                    <a:pt x="2346" y="1251"/>
                  </a:cubicBezTo>
                  <a:cubicBezTo>
                    <a:pt x="2333" y="1214"/>
                    <a:pt x="2358" y="1189"/>
                    <a:pt x="2358" y="1152"/>
                  </a:cubicBezTo>
                  <a:cubicBezTo>
                    <a:pt x="2358" y="1152"/>
                    <a:pt x="2358" y="1140"/>
                    <a:pt x="2358" y="1127"/>
                  </a:cubicBezTo>
                  <a:lnTo>
                    <a:pt x="2346" y="1103"/>
                  </a:lnTo>
                  <a:lnTo>
                    <a:pt x="2321" y="1066"/>
                  </a:lnTo>
                  <a:cubicBezTo>
                    <a:pt x="2333" y="1041"/>
                    <a:pt x="2346" y="1004"/>
                    <a:pt x="2346" y="992"/>
                  </a:cubicBezTo>
                  <a:cubicBezTo>
                    <a:pt x="2284" y="819"/>
                    <a:pt x="2210" y="658"/>
                    <a:pt x="2136" y="498"/>
                  </a:cubicBezTo>
                  <a:cubicBezTo>
                    <a:pt x="2037" y="498"/>
                    <a:pt x="2062" y="350"/>
                    <a:pt x="1975" y="337"/>
                  </a:cubicBezTo>
                  <a:cubicBezTo>
                    <a:pt x="1938" y="251"/>
                    <a:pt x="1839" y="263"/>
                    <a:pt x="1790" y="202"/>
                  </a:cubicBezTo>
                  <a:cubicBezTo>
                    <a:pt x="1741" y="140"/>
                    <a:pt x="1654" y="128"/>
                    <a:pt x="1580" y="103"/>
                  </a:cubicBezTo>
                  <a:cubicBezTo>
                    <a:pt x="1519" y="66"/>
                    <a:pt x="1457" y="41"/>
                    <a:pt x="1383" y="29"/>
                  </a:cubicBezTo>
                  <a:cubicBezTo>
                    <a:pt x="1309" y="16"/>
                    <a:pt x="1235" y="16"/>
                    <a:pt x="1161" y="16"/>
                  </a:cubicBezTo>
                  <a:cubicBezTo>
                    <a:pt x="1118" y="16"/>
                    <a:pt x="1076"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3" name="Google Shape;2263;p73"/>
            <p:cNvSpPr/>
            <p:nvPr/>
          </p:nvSpPr>
          <p:spPr>
            <a:xfrm>
              <a:off x="633496" y="410234"/>
              <a:ext cx="65326" cy="63047"/>
            </a:xfrm>
            <a:custGeom>
              <a:avLst/>
              <a:gdLst/>
              <a:ahLst/>
              <a:cxnLst/>
              <a:rect l="l" t="t" r="r" b="b"/>
              <a:pathLst>
                <a:path w="1088" h="1050" extrusionOk="0">
                  <a:moveTo>
                    <a:pt x="450" y="235"/>
                  </a:moveTo>
                  <a:cubicBezTo>
                    <a:pt x="490" y="235"/>
                    <a:pt x="524" y="249"/>
                    <a:pt x="546" y="249"/>
                  </a:cubicBezTo>
                  <a:cubicBezTo>
                    <a:pt x="550" y="249"/>
                    <a:pt x="553" y="249"/>
                    <a:pt x="556" y="248"/>
                  </a:cubicBezTo>
                  <a:lnTo>
                    <a:pt x="828" y="359"/>
                  </a:lnTo>
                  <a:lnTo>
                    <a:pt x="877" y="482"/>
                  </a:lnTo>
                  <a:cubicBezTo>
                    <a:pt x="868" y="510"/>
                    <a:pt x="845" y="524"/>
                    <a:pt x="818" y="524"/>
                  </a:cubicBezTo>
                  <a:cubicBezTo>
                    <a:pt x="809" y="524"/>
                    <a:pt x="800" y="522"/>
                    <a:pt x="791" y="519"/>
                  </a:cubicBezTo>
                  <a:lnTo>
                    <a:pt x="779" y="470"/>
                  </a:lnTo>
                  <a:lnTo>
                    <a:pt x="334" y="297"/>
                  </a:lnTo>
                  <a:cubicBezTo>
                    <a:pt x="373" y="247"/>
                    <a:pt x="414" y="235"/>
                    <a:pt x="450" y="235"/>
                  </a:cubicBezTo>
                  <a:close/>
                  <a:moveTo>
                    <a:pt x="198" y="470"/>
                  </a:moveTo>
                  <a:lnTo>
                    <a:pt x="692" y="667"/>
                  </a:lnTo>
                  <a:cubicBezTo>
                    <a:pt x="704" y="680"/>
                    <a:pt x="704" y="692"/>
                    <a:pt x="816" y="741"/>
                  </a:cubicBezTo>
                  <a:cubicBezTo>
                    <a:pt x="803" y="791"/>
                    <a:pt x="741" y="791"/>
                    <a:pt x="704" y="815"/>
                  </a:cubicBezTo>
                  <a:lnTo>
                    <a:pt x="630" y="778"/>
                  </a:lnTo>
                  <a:lnTo>
                    <a:pt x="544" y="828"/>
                  </a:lnTo>
                  <a:lnTo>
                    <a:pt x="297" y="729"/>
                  </a:lnTo>
                  <a:cubicBezTo>
                    <a:pt x="260" y="643"/>
                    <a:pt x="223" y="556"/>
                    <a:pt x="186" y="482"/>
                  </a:cubicBezTo>
                  <a:cubicBezTo>
                    <a:pt x="186" y="470"/>
                    <a:pt x="198" y="470"/>
                    <a:pt x="198" y="470"/>
                  </a:cubicBezTo>
                  <a:close/>
                  <a:moveTo>
                    <a:pt x="421" y="1"/>
                  </a:moveTo>
                  <a:lnTo>
                    <a:pt x="396" y="75"/>
                  </a:lnTo>
                  <a:cubicBezTo>
                    <a:pt x="379" y="87"/>
                    <a:pt x="364" y="91"/>
                    <a:pt x="350" y="91"/>
                  </a:cubicBezTo>
                  <a:cubicBezTo>
                    <a:pt x="320" y="91"/>
                    <a:pt x="293" y="75"/>
                    <a:pt x="260" y="75"/>
                  </a:cubicBezTo>
                  <a:cubicBezTo>
                    <a:pt x="248" y="75"/>
                    <a:pt x="223" y="87"/>
                    <a:pt x="223" y="99"/>
                  </a:cubicBezTo>
                  <a:cubicBezTo>
                    <a:pt x="211" y="161"/>
                    <a:pt x="161" y="173"/>
                    <a:pt x="112" y="198"/>
                  </a:cubicBezTo>
                  <a:cubicBezTo>
                    <a:pt x="75" y="272"/>
                    <a:pt x="50" y="359"/>
                    <a:pt x="1" y="507"/>
                  </a:cubicBezTo>
                  <a:lnTo>
                    <a:pt x="1" y="593"/>
                  </a:lnTo>
                  <a:lnTo>
                    <a:pt x="124" y="865"/>
                  </a:lnTo>
                  <a:cubicBezTo>
                    <a:pt x="137" y="877"/>
                    <a:pt x="161" y="877"/>
                    <a:pt x="186" y="902"/>
                  </a:cubicBezTo>
                  <a:cubicBezTo>
                    <a:pt x="198" y="902"/>
                    <a:pt x="198" y="926"/>
                    <a:pt x="211" y="951"/>
                  </a:cubicBezTo>
                  <a:lnTo>
                    <a:pt x="458" y="1038"/>
                  </a:lnTo>
                  <a:lnTo>
                    <a:pt x="507" y="1025"/>
                  </a:lnTo>
                  <a:lnTo>
                    <a:pt x="581" y="1050"/>
                  </a:lnTo>
                  <a:lnTo>
                    <a:pt x="717" y="988"/>
                  </a:lnTo>
                  <a:lnTo>
                    <a:pt x="791" y="1025"/>
                  </a:lnTo>
                  <a:lnTo>
                    <a:pt x="877" y="988"/>
                  </a:lnTo>
                  <a:cubicBezTo>
                    <a:pt x="927" y="877"/>
                    <a:pt x="1062" y="815"/>
                    <a:pt x="1087" y="692"/>
                  </a:cubicBezTo>
                  <a:cubicBezTo>
                    <a:pt x="1075" y="667"/>
                    <a:pt x="1062" y="643"/>
                    <a:pt x="1050" y="605"/>
                  </a:cubicBezTo>
                  <a:cubicBezTo>
                    <a:pt x="1050" y="544"/>
                    <a:pt x="1075" y="470"/>
                    <a:pt x="1075" y="383"/>
                  </a:cubicBezTo>
                  <a:lnTo>
                    <a:pt x="1025" y="272"/>
                  </a:lnTo>
                  <a:lnTo>
                    <a:pt x="902" y="161"/>
                  </a:lnTo>
                  <a:cubicBezTo>
                    <a:pt x="828" y="124"/>
                    <a:pt x="741" y="87"/>
                    <a:pt x="667" y="62"/>
                  </a:cubicBezTo>
                  <a:cubicBezTo>
                    <a:pt x="593" y="25"/>
                    <a:pt x="495" y="62"/>
                    <a:pt x="4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nodeType="clickEffect">
                                  <p:stCondLst>
                                    <p:cond delay="0"/>
                                  </p:stCondLst>
                                  <p:childTnLst>
                                    <p:set>
                                      <p:cBhvr>
                                        <p:cTn id="6" dur="1" fill="hold">
                                          <p:stCondLst>
                                            <p:cond delay="0"/>
                                          </p:stCondLst>
                                        </p:cTn>
                                        <p:tgtEl>
                                          <p:spTgt spid="2217"/>
                                        </p:tgtEl>
                                        <p:attrNameLst>
                                          <p:attrName>style.visibility</p:attrName>
                                        </p:attrNameLst>
                                      </p:cBhvr>
                                      <p:to>
                                        <p:strVal val="visible"/>
                                      </p:to>
                                    </p:set>
                                    <p:anim calcmode="lin" valueType="num">
                                      <p:cBhvr additive="base">
                                        <p:cTn id="7" dur="1000"/>
                                        <p:tgtEl>
                                          <p:spTgt spid="2217"/>
                                        </p:tgtEl>
                                        <p:attrNameLst>
                                          <p:attrName>ppt_y</p:attrName>
                                        </p:attrNameLst>
                                      </p:cBhvr>
                                      <p:tavLst>
                                        <p:tav tm="0">
                                          <p:val>
                                            <p:strVal val="#ppt_y-1"/>
                                          </p:val>
                                        </p:tav>
                                        <p:tav tm="100000">
                                          <p:val>
                                            <p:strVal val="#ppt_y"/>
                                          </p:val>
                                        </p:tav>
                                      </p:tavLst>
                                    </p:anim>
                                  </p:childTnLst>
                                </p:cTn>
                              </p:par>
                              <p:par>
                                <p:cTn id="8" presetID="2" presetClass="entr" presetSubtype="1" fill="hold" nodeType="withEffect">
                                  <p:stCondLst>
                                    <p:cond delay="0"/>
                                  </p:stCondLst>
                                  <p:childTnLst>
                                    <p:set>
                                      <p:cBhvr>
                                        <p:cTn id="9" dur="1" fill="hold">
                                          <p:stCondLst>
                                            <p:cond delay="0"/>
                                          </p:stCondLst>
                                        </p:cTn>
                                        <p:tgtEl>
                                          <p:spTgt spid="2220"/>
                                        </p:tgtEl>
                                        <p:attrNameLst>
                                          <p:attrName>style.visibility</p:attrName>
                                        </p:attrNameLst>
                                      </p:cBhvr>
                                      <p:to>
                                        <p:strVal val="visible"/>
                                      </p:to>
                                    </p:set>
                                    <p:anim calcmode="lin" valueType="num">
                                      <p:cBhvr additive="base">
                                        <p:cTn id="10" dur="1000"/>
                                        <p:tgtEl>
                                          <p:spTgt spid="2220"/>
                                        </p:tgtEl>
                                        <p:attrNameLst>
                                          <p:attrName>ppt_y</p:attrName>
                                        </p:attrNameLst>
                                      </p:cBhvr>
                                      <p:tavLst>
                                        <p:tav tm="0">
                                          <p:val>
                                            <p:strVal val="#ppt_y-1"/>
                                          </p:val>
                                        </p:tav>
                                        <p:tav tm="100000">
                                          <p:val>
                                            <p:strVal val="#ppt_y"/>
                                          </p:val>
                                        </p:tav>
                                      </p:tavLst>
                                    </p:anim>
                                  </p:childTnLst>
                                </p:cTn>
                              </p:par>
                            </p:childTnLst>
                          </p:cTn>
                        </p:par>
                      </p:childTnLst>
                    </p:cTn>
                  </p:par>
                  <p:par>
                    <p:cTn id="11" fill="hold">
                      <p:stCondLst>
                        <p:cond delay="indefinite"/>
                      </p:stCondLst>
                      <p:childTnLst>
                        <p:par>
                          <p:cTn id="12" fill="hold">
                            <p:stCondLst>
                              <p:cond delay="0"/>
                            </p:stCondLst>
                            <p:childTnLst>
                              <p:par>
                                <p:cTn id="13" presetID="2" presetClass="entr" presetSubtype="2" fill="hold" nodeType="clickEffect">
                                  <p:stCondLst>
                                    <p:cond delay="0"/>
                                  </p:stCondLst>
                                  <p:childTnLst>
                                    <p:set>
                                      <p:cBhvr>
                                        <p:cTn id="14" dur="1" fill="hold">
                                          <p:stCondLst>
                                            <p:cond delay="0"/>
                                          </p:stCondLst>
                                        </p:cTn>
                                        <p:tgtEl>
                                          <p:spTgt spid="2200"/>
                                        </p:tgtEl>
                                        <p:attrNameLst>
                                          <p:attrName>style.visibility</p:attrName>
                                        </p:attrNameLst>
                                      </p:cBhvr>
                                      <p:to>
                                        <p:strVal val="visible"/>
                                      </p:to>
                                    </p:set>
                                    <p:anim calcmode="lin" valueType="num">
                                      <p:cBhvr additive="base">
                                        <p:cTn id="15" dur="1000"/>
                                        <p:tgtEl>
                                          <p:spTgt spid="2200"/>
                                        </p:tgtEl>
                                        <p:attrNameLst>
                                          <p:attrName>ppt_x</p:attrName>
                                        </p:attrNameLst>
                                      </p:cBhvr>
                                      <p:tavLst>
                                        <p:tav tm="0">
                                          <p:val>
                                            <p:strVal val="#ppt_x+1"/>
                                          </p:val>
                                        </p:tav>
                                        <p:tav tm="100000">
                                          <p:val>
                                            <p:strVal val="#ppt_x"/>
                                          </p:val>
                                        </p:tav>
                                      </p:tavLst>
                                    </p:anim>
                                  </p:childTnLst>
                                </p:cTn>
                              </p:par>
                              <p:par>
                                <p:cTn id="16" presetID="2" presetClass="entr" presetSubtype="2" fill="hold" nodeType="withEffect">
                                  <p:stCondLst>
                                    <p:cond delay="0"/>
                                  </p:stCondLst>
                                  <p:childTnLst>
                                    <p:set>
                                      <p:cBhvr>
                                        <p:cTn id="17" dur="1" fill="hold">
                                          <p:stCondLst>
                                            <p:cond delay="0"/>
                                          </p:stCondLst>
                                        </p:cTn>
                                        <p:tgtEl>
                                          <p:spTgt spid="2211"/>
                                        </p:tgtEl>
                                        <p:attrNameLst>
                                          <p:attrName>style.visibility</p:attrName>
                                        </p:attrNameLst>
                                      </p:cBhvr>
                                      <p:to>
                                        <p:strVal val="visible"/>
                                      </p:to>
                                    </p:set>
                                    <p:anim calcmode="lin" valueType="num">
                                      <p:cBhvr additive="base">
                                        <p:cTn id="18" dur="1000"/>
                                        <p:tgtEl>
                                          <p:spTgt spid="2211"/>
                                        </p:tgtEl>
                                        <p:attrNameLst>
                                          <p:attrName>ppt_x</p:attrName>
                                        </p:attrNameLst>
                                      </p:cBhvr>
                                      <p:tavLst>
                                        <p:tav tm="0">
                                          <p:val>
                                            <p:strVal val="#ppt_x+1"/>
                                          </p:val>
                                        </p:tav>
                                        <p:tav tm="100000">
                                          <p:val>
                                            <p:strVal val="#ppt_x"/>
                                          </p:val>
                                        </p:tav>
                                      </p:tavLst>
                                    </p:anim>
                                  </p:childTnLst>
                                </p:cTn>
                              </p:par>
                              <p:par>
                                <p:cTn id="19" presetID="2" presetClass="entr" presetSubtype="2" fill="hold" nodeType="withEffect">
                                  <p:stCondLst>
                                    <p:cond delay="0"/>
                                  </p:stCondLst>
                                  <p:childTnLst>
                                    <p:set>
                                      <p:cBhvr>
                                        <p:cTn id="20" dur="1" fill="hold">
                                          <p:stCondLst>
                                            <p:cond delay="0"/>
                                          </p:stCondLst>
                                        </p:cTn>
                                        <p:tgtEl>
                                          <p:spTgt spid="2214"/>
                                        </p:tgtEl>
                                        <p:attrNameLst>
                                          <p:attrName>style.visibility</p:attrName>
                                        </p:attrNameLst>
                                      </p:cBhvr>
                                      <p:to>
                                        <p:strVal val="visible"/>
                                      </p:to>
                                    </p:set>
                                    <p:anim calcmode="lin" valueType="num">
                                      <p:cBhvr additive="base">
                                        <p:cTn id="21" dur="1000"/>
                                        <p:tgtEl>
                                          <p:spTgt spid="2214"/>
                                        </p:tgtEl>
                                        <p:attrNameLst>
                                          <p:attrName>ppt_x</p:attrName>
                                        </p:attrNameLst>
                                      </p:cBhvr>
                                      <p:tavLst>
                                        <p:tav tm="0">
                                          <p:val>
                                            <p:strVal val="#ppt_x+1"/>
                                          </p:val>
                                        </p:tav>
                                        <p:tav tm="100000">
                                          <p:val>
                                            <p:strVal val="#ppt_x"/>
                                          </p:val>
                                        </p:tav>
                                      </p:tavLst>
                                    </p:anim>
                                  </p:childTnLst>
                                </p:cTn>
                              </p:par>
                            </p:childTnLst>
                          </p:cTn>
                        </p:par>
                      </p:childTnLst>
                    </p:cTn>
                  </p:par>
                  <p:par>
                    <p:cTn id="22" fill="hold">
                      <p:stCondLst>
                        <p:cond delay="indefinite"/>
                      </p:stCondLst>
                      <p:childTnLst>
                        <p:par>
                          <p:cTn id="23" fill="hold">
                            <p:stCondLst>
                              <p:cond delay="0"/>
                            </p:stCondLst>
                            <p:childTnLst>
                              <p:par>
                                <p:cTn id="24" presetID="2" presetClass="entr" presetSubtype="2" fill="hold" nodeType="clickEffect">
                                  <p:stCondLst>
                                    <p:cond delay="0"/>
                                  </p:stCondLst>
                                  <p:childTnLst>
                                    <p:set>
                                      <p:cBhvr>
                                        <p:cTn id="25" dur="1" fill="hold">
                                          <p:stCondLst>
                                            <p:cond delay="0"/>
                                          </p:stCondLst>
                                        </p:cTn>
                                        <p:tgtEl>
                                          <p:spTgt spid="2203"/>
                                        </p:tgtEl>
                                        <p:attrNameLst>
                                          <p:attrName>style.visibility</p:attrName>
                                        </p:attrNameLst>
                                      </p:cBhvr>
                                      <p:to>
                                        <p:strVal val="visible"/>
                                      </p:to>
                                    </p:set>
                                    <p:anim calcmode="lin" valueType="num">
                                      <p:cBhvr additive="base">
                                        <p:cTn id="26" dur="1000"/>
                                        <p:tgtEl>
                                          <p:spTgt spid="2203"/>
                                        </p:tgtEl>
                                        <p:attrNameLst>
                                          <p:attrName>ppt_x</p:attrName>
                                        </p:attrNameLst>
                                      </p:cBhvr>
                                      <p:tavLst>
                                        <p:tav tm="0">
                                          <p:val>
                                            <p:strVal val="#ppt_x+1"/>
                                          </p:val>
                                        </p:tav>
                                        <p:tav tm="100000">
                                          <p:val>
                                            <p:strVal val="#ppt_x"/>
                                          </p:val>
                                        </p:tav>
                                      </p:tavLst>
                                    </p:anim>
                                  </p:childTnLst>
                                </p:cTn>
                              </p:par>
                              <p:par>
                                <p:cTn id="27" presetID="2" presetClass="entr" presetSubtype="2" fill="hold" nodeType="withEffect">
                                  <p:stCondLst>
                                    <p:cond delay="0"/>
                                  </p:stCondLst>
                                  <p:childTnLst>
                                    <p:set>
                                      <p:cBhvr>
                                        <p:cTn id="28" dur="1" fill="hold">
                                          <p:stCondLst>
                                            <p:cond delay="0"/>
                                          </p:stCondLst>
                                        </p:cTn>
                                        <p:tgtEl>
                                          <p:spTgt spid="2210"/>
                                        </p:tgtEl>
                                        <p:attrNameLst>
                                          <p:attrName>style.visibility</p:attrName>
                                        </p:attrNameLst>
                                      </p:cBhvr>
                                      <p:to>
                                        <p:strVal val="visible"/>
                                      </p:to>
                                    </p:set>
                                    <p:anim calcmode="lin" valueType="num">
                                      <p:cBhvr additive="base">
                                        <p:cTn id="29" dur="1000"/>
                                        <p:tgtEl>
                                          <p:spTgt spid="2210"/>
                                        </p:tgtEl>
                                        <p:attrNameLst>
                                          <p:attrName>ppt_x</p:attrName>
                                        </p:attrNameLst>
                                      </p:cBhvr>
                                      <p:tavLst>
                                        <p:tav tm="0">
                                          <p:val>
                                            <p:strVal val="#ppt_x+1"/>
                                          </p:val>
                                        </p:tav>
                                        <p:tav tm="100000">
                                          <p:val>
                                            <p:strVal val="#ppt_x"/>
                                          </p:val>
                                        </p:tav>
                                      </p:tavLst>
                                    </p:anim>
                                  </p:childTnLst>
                                </p:cTn>
                              </p:par>
                              <p:par>
                                <p:cTn id="30" presetID="2" presetClass="entr" presetSubtype="2" fill="hold" nodeType="withEffect">
                                  <p:stCondLst>
                                    <p:cond delay="0"/>
                                  </p:stCondLst>
                                  <p:childTnLst>
                                    <p:set>
                                      <p:cBhvr>
                                        <p:cTn id="31" dur="1" fill="hold">
                                          <p:stCondLst>
                                            <p:cond delay="0"/>
                                          </p:stCondLst>
                                        </p:cTn>
                                        <p:tgtEl>
                                          <p:spTgt spid="2213"/>
                                        </p:tgtEl>
                                        <p:attrNameLst>
                                          <p:attrName>style.visibility</p:attrName>
                                        </p:attrNameLst>
                                      </p:cBhvr>
                                      <p:to>
                                        <p:strVal val="visible"/>
                                      </p:to>
                                    </p:set>
                                    <p:anim calcmode="lin" valueType="num">
                                      <p:cBhvr additive="base">
                                        <p:cTn id="32" dur="1000"/>
                                        <p:tgtEl>
                                          <p:spTgt spid="2213"/>
                                        </p:tgtEl>
                                        <p:attrNameLst>
                                          <p:attrName>ppt_x</p:attrName>
                                        </p:attrNameLst>
                                      </p:cBhvr>
                                      <p:tavLst>
                                        <p:tav tm="0">
                                          <p:val>
                                            <p:strVal val="#ppt_x+1"/>
                                          </p:val>
                                        </p:tav>
                                        <p:tav tm="100000">
                                          <p:val>
                                            <p:strVal val="#ppt_x"/>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2" fill="hold" nodeType="clickEffect">
                                  <p:stCondLst>
                                    <p:cond delay="0"/>
                                  </p:stCondLst>
                                  <p:childTnLst>
                                    <p:set>
                                      <p:cBhvr>
                                        <p:cTn id="36" dur="1" fill="hold">
                                          <p:stCondLst>
                                            <p:cond delay="0"/>
                                          </p:stCondLst>
                                        </p:cTn>
                                        <p:tgtEl>
                                          <p:spTgt spid="2206"/>
                                        </p:tgtEl>
                                        <p:attrNameLst>
                                          <p:attrName>style.visibility</p:attrName>
                                        </p:attrNameLst>
                                      </p:cBhvr>
                                      <p:to>
                                        <p:strVal val="visible"/>
                                      </p:to>
                                    </p:set>
                                    <p:anim calcmode="lin" valueType="num">
                                      <p:cBhvr additive="base">
                                        <p:cTn id="37" dur="1000"/>
                                        <p:tgtEl>
                                          <p:spTgt spid="2206"/>
                                        </p:tgtEl>
                                        <p:attrNameLst>
                                          <p:attrName>ppt_x</p:attrName>
                                        </p:attrNameLst>
                                      </p:cBhvr>
                                      <p:tavLst>
                                        <p:tav tm="0">
                                          <p:val>
                                            <p:strVal val="#ppt_x+1"/>
                                          </p:val>
                                        </p:tav>
                                        <p:tav tm="100000">
                                          <p:val>
                                            <p:strVal val="#ppt_x"/>
                                          </p:val>
                                        </p:tav>
                                      </p:tavLst>
                                    </p:anim>
                                  </p:childTnLst>
                                </p:cTn>
                              </p:par>
                              <p:par>
                                <p:cTn id="38" presetID="2" presetClass="entr" presetSubtype="2" fill="hold" nodeType="withEffect">
                                  <p:stCondLst>
                                    <p:cond delay="0"/>
                                  </p:stCondLst>
                                  <p:childTnLst>
                                    <p:set>
                                      <p:cBhvr>
                                        <p:cTn id="39" dur="1" fill="hold">
                                          <p:stCondLst>
                                            <p:cond delay="0"/>
                                          </p:stCondLst>
                                        </p:cTn>
                                        <p:tgtEl>
                                          <p:spTgt spid="2218"/>
                                        </p:tgtEl>
                                        <p:attrNameLst>
                                          <p:attrName>style.visibility</p:attrName>
                                        </p:attrNameLst>
                                      </p:cBhvr>
                                      <p:to>
                                        <p:strVal val="visible"/>
                                      </p:to>
                                    </p:set>
                                    <p:anim calcmode="lin" valueType="num">
                                      <p:cBhvr additive="base">
                                        <p:cTn id="40" dur="1000"/>
                                        <p:tgtEl>
                                          <p:spTgt spid="2218"/>
                                        </p:tgtEl>
                                        <p:attrNameLst>
                                          <p:attrName>ppt_x</p:attrName>
                                        </p:attrNameLst>
                                      </p:cBhvr>
                                      <p:tavLst>
                                        <p:tav tm="0">
                                          <p:val>
                                            <p:strVal val="#ppt_x+1"/>
                                          </p:val>
                                        </p:tav>
                                        <p:tav tm="100000">
                                          <p:val>
                                            <p:strVal val="#ppt_x"/>
                                          </p:val>
                                        </p:tav>
                                      </p:tavLst>
                                    </p:anim>
                                  </p:childTnLst>
                                </p:cTn>
                              </p:par>
                              <p:par>
                                <p:cTn id="41" presetID="2" presetClass="entr" presetSubtype="2" fill="hold" nodeType="withEffect">
                                  <p:stCondLst>
                                    <p:cond delay="0"/>
                                  </p:stCondLst>
                                  <p:childTnLst>
                                    <p:set>
                                      <p:cBhvr>
                                        <p:cTn id="42" dur="1" fill="hold">
                                          <p:stCondLst>
                                            <p:cond delay="0"/>
                                          </p:stCondLst>
                                        </p:cTn>
                                        <p:tgtEl>
                                          <p:spTgt spid="2219"/>
                                        </p:tgtEl>
                                        <p:attrNameLst>
                                          <p:attrName>style.visibility</p:attrName>
                                        </p:attrNameLst>
                                      </p:cBhvr>
                                      <p:to>
                                        <p:strVal val="visible"/>
                                      </p:to>
                                    </p:set>
                                    <p:anim calcmode="lin" valueType="num">
                                      <p:cBhvr additive="base">
                                        <p:cTn id="43" dur="1000"/>
                                        <p:tgtEl>
                                          <p:spTgt spid="2219"/>
                                        </p:tgtEl>
                                        <p:attrNameLst>
                                          <p:attrName>ppt_x</p:attrName>
                                        </p:attrNameLst>
                                      </p:cBhvr>
                                      <p:tavLst>
                                        <p:tav tm="0">
                                          <p:val>
                                            <p:strVal val="#ppt_x+1"/>
                                          </p:val>
                                        </p:tav>
                                        <p:tav tm="100000">
                                          <p:val>
                                            <p:strVal val="#ppt_x"/>
                                          </p:val>
                                        </p:tav>
                                      </p:tavLst>
                                    </p:anim>
                                  </p:childTnLst>
                                </p:cTn>
                              </p:par>
                            </p:childTnLst>
                          </p:cTn>
                        </p:par>
                      </p:childTnLst>
                    </p:cTn>
                  </p:par>
                  <p:par>
                    <p:cTn id="44" fill="hold">
                      <p:stCondLst>
                        <p:cond delay="indefinite"/>
                      </p:stCondLst>
                      <p:childTnLst>
                        <p:par>
                          <p:cTn id="45" fill="hold">
                            <p:stCondLst>
                              <p:cond delay="0"/>
                            </p:stCondLst>
                            <p:childTnLst>
                              <p:par>
                                <p:cTn id="46" presetID="2" presetClass="entr" presetSubtype="4" fill="hold" nodeType="clickEffect">
                                  <p:stCondLst>
                                    <p:cond delay="0"/>
                                  </p:stCondLst>
                                  <p:childTnLst>
                                    <p:set>
                                      <p:cBhvr>
                                        <p:cTn id="47" dur="1" fill="hold">
                                          <p:stCondLst>
                                            <p:cond delay="0"/>
                                          </p:stCondLst>
                                        </p:cTn>
                                        <p:tgtEl>
                                          <p:spTgt spid="2194"/>
                                        </p:tgtEl>
                                        <p:attrNameLst>
                                          <p:attrName>style.visibility</p:attrName>
                                        </p:attrNameLst>
                                      </p:cBhvr>
                                      <p:to>
                                        <p:strVal val="visible"/>
                                      </p:to>
                                    </p:set>
                                    <p:anim calcmode="lin" valueType="num">
                                      <p:cBhvr additive="base">
                                        <p:cTn id="48" dur="1000"/>
                                        <p:tgtEl>
                                          <p:spTgt spid="2194"/>
                                        </p:tgtEl>
                                        <p:attrNameLst>
                                          <p:attrName>ppt_y</p:attrName>
                                        </p:attrNameLst>
                                      </p:cBhvr>
                                      <p:tavLst>
                                        <p:tav tm="0">
                                          <p:val>
                                            <p:strVal val="#ppt_y+1"/>
                                          </p:val>
                                        </p:tav>
                                        <p:tav tm="100000">
                                          <p:val>
                                            <p:strVal val="#ppt_y"/>
                                          </p:val>
                                        </p:tav>
                                      </p:tavLst>
                                    </p:anim>
                                  </p:childTnLst>
                                </p:cTn>
                              </p:par>
                              <p:par>
                                <p:cTn id="49" presetID="2" presetClass="entr" presetSubtype="4" fill="hold" nodeType="withEffect">
                                  <p:stCondLst>
                                    <p:cond delay="0"/>
                                  </p:stCondLst>
                                  <p:childTnLst>
                                    <p:set>
                                      <p:cBhvr>
                                        <p:cTn id="50" dur="1" fill="hold">
                                          <p:stCondLst>
                                            <p:cond delay="0"/>
                                          </p:stCondLst>
                                        </p:cTn>
                                        <p:tgtEl>
                                          <p:spTgt spid="2215"/>
                                        </p:tgtEl>
                                        <p:attrNameLst>
                                          <p:attrName>style.visibility</p:attrName>
                                        </p:attrNameLst>
                                      </p:cBhvr>
                                      <p:to>
                                        <p:strVal val="visible"/>
                                      </p:to>
                                    </p:set>
                                    <p:anim calcmode="lin" valueType="num">
                                      <p:cBhvr additive="base">
                                        <p:cTn id="51" dur="1000"/>
                                        <p:tgtEl>
                                          <p:spTgt spid="2215"/>
                                        </p:tgtEl>
                                        <p:attrNameLst>
                                          <p:attrName>ppt_y</p:attrName>
                                        </p:attrNameLst>
                                      </p:cBhvr>
                                      <p:tavLst>
                                        <p:tav tm="0">
                                          <p:val>
                                            <p:strVal val="#ppt_y+1"/>
                                          </p:val>
                                        </p:tav>
                                        <p:tav tm="100000">
                                          <p:val>
                                            <p:strVal val="#ppt_y"/>
                                          </p:val>
                                        </p:tav>
                                      </p:tavLst>
                                    </p:anim>
                                  </p:childTnLst>
                                </p:cTn>
                              </p:par>
                              <p:par>
                                <p:cTn id="52" presetID="2" presetClass="entr" presetSubtype="4" fill="hold" nodeType="withEffect">
                                  <p:stCondLst>
                                    <p:cond delay="0"/>
                                  </p:stCondLst>
                                  <p:childTnLst>
                                    <p:set>
                                      <p:cBhvr>
                                        <p:cTn id="53" dur="1" fill="hold">
                                          <p:stCondLst>
                                            <p:cond delay="0"/>
                                          </p:stCondLst>
                                        </p:cTn>
                                        <p:tgtEl>
                                          <p:spTgt spid="2216"/>
                                        </p:tgtEl>
                                        <p:attrNameLst>
                                          <p:attrName>style.visibility</p:attrName>
                                        </p:attrNameLst>
                                      </p:cBhvr>
                                      <p:to>
                                        <p:strVal val="visible"/>
                                      </p:to>
                                    </p:set>
                                    <p:anim calcmode="lin" valueType="num">
                                      <p:cBhvr additive="base">
                                        <p:cTn id="54" dur="1000"/>
                                        <p:tgtEl>
                                          <p:spTgt spid="2216"/>
                                        </p:tgtEl>
                                        <p:attrNameLst>
                                          <p:attrName>ppt_y</p:attrName>
                                        </p:attrNameLst>
                                      </p:cBhvr>
                                      <p:tavLst>
                                        <p:tav tm="0">
                                          <p:val>
                                            <p:strVal val="#ppt_y+1"/>
                                          </p:val>
                                        </p:tav>
                                        <p:tav tm="100000">
                                          <p:val>
                                            <p:strVal val="#ppt_y"/>
                                          </p:val>
                                        </p:tav>
                                      </p:tavLst>
                                    </p:anim>
                                  </p:childTnLst>
                                </p:cTn>
                              </p:par>
                            </p:childTnLst>
                          </p:cTn>
                        </p:par>
                      </p:childTnLst>
                    </p:cTn>
                  </p:par>
                  <p:par>
                    <p:cTn id="55" fill="hold">
                      <p:stCondLst>
                        <p:cond delay="indefinite"/>
                      </p:stCondLst>
                      <p:childTnLst>
                        <p:par>
                          <p:cTn id="56" fill="hold">
                            <p:stCondLst>
                              <p:cond delay="0"/>
                            </p:stCondLst>
                            <p:childTnLst>
                              <p:par>
                                <p:cTn id="57" presetID="2" presetClass="entr" presetSubtype="4" fill="hold" nodeType="clickEffect">
                                  <p:stCondLst>
                                    <p:cond delay="0"/>
                                  </p:stCondLst>
                                  <p:childTnLst>
                                    <p:set>
                                      <p:cBhvr>
                                        <p:cTn id="58" dur="1" fill="hold">
                                          <p:stCondLst>
                                            <p:cond delay="0"/>
                                          </p:stCondLst>
                                        </p:cTn>
                                        <p:tgtEl>
                                          <p:spTgt spid="2197"/>
                                        </p:tgtEl>
                                        <p:attrNameLst>
                                          <p:attrName>style.visibility</p:attrName>
                                        </p:attrNameLst>
                                      </p:cBhvr>
                                      <p:to>
                                        <p:strVal val="visible"/>
                                      </p:to>
                                    </p:set>
                                    <p:anim calcmode="lin" valueType="num">
                                      <p:cBhvr additive="base">
                                        <p:cTn id="59" dur="1000"/>
                                        <p:tgtEl>
                                          <p:spTgt spid="2197"/>
                                        </p:tgtEl>
                                        <p:attrNameLst>
                                          <p:attrName>ppt_y</p:attrName>
                                        </p:attrNameLst>
                                      </p:cBhvr>
                                      <p:tavLst>
                                        <p:tav tm="0">
                                          <p:val>
                                            <p:strVal val="#ppt_y+1"/>
                                          </p:val>
                                        </p:tav>
                                        <p:tav tm="100000">
                                          <p:val>
                                            <p:strVal val="#ppt_y"/>
                                          </p:val>
                                        </p:tav>
                                      </p:tavLst>
                                    </p:anim>
                                  </p:childTnLst>
                                </p:cTn>
                              </p:par>
                              <p:par>
                                <p:cTn id="60" presetID="2" presetClass="entr" presetSubtype="4" fill="hold" nodeType="withEffect">
                                  <p:stCondLst>
                                    <p:cond delay="0"/>
                                  </p:stCondLst>
                                  <p:childTnLst>
                                    <p:set>
                                      <p:cBhvr>
                                        <p:cTn id="61" dur="1" fill="hold">
                                          <p:stCondLst>
                                            <p:cond delay="0"/>
                                          </p:stCondLst>
                                        </p:cTn>
                                        <p:tgtEl>
                                          <p:spTgt spid="2209"/>
                                        </p:tgtEl>
                                        <p:attrNameLst>
                                          <p:attrName>style.visibility</p:attrName>
                                        </p:attrNameLst>
                                      </p:cBhvr>
                                      <p:to>
                                        <p:strVal val="visible"/>
                                      </p:to>
                                    </p:set>
                                    <p:anim calcmode="lin" valueType="num">
                                      <p:cBhvr additive="base">
                                        <p:cTn id="62" dur="1000"/>
                                        <p:tgtEl>
                                          <p:spTgt spid="2209"/>
                                        </p:tgtEl>
                                        <p:attrNameLst>
                                          <p:attrName>ppt_y</p:attrName>
                                        </p:attrNameLst>
                                      </p:cBhvr>
                                      <p:tavLst>
                                        <p:tav tm="0">
                                          <p:val>
                                            <p:strVal val="#ppt_y+1"/>
                                          </p:val>
                                        </p:tav>
                                        <p:tav tm="100000">
                                          <p:val>
                                            <p:strVal val="#ppt_y"/>
                                          </p:val>
                                        </p:tav>
                                      </p:tavLst>
                                    </p:anim>
                                  </p:childTnLst>
                                </p:cTn>
                              </p:par>
                              <p:par>
                                <p:cTn id="63" presetID="2" presetClass="entr" presetSubtype="4" fill="hold" nodeType="withEffect">
                                  <p:stCondLst>
                                    <p:cond delay="0"/>
                                  </p:stCondLst>
                                  <p:childTnLst>
                                    <p:set>
                                      <p:cBhvr>
                                        <p:cTn id="64" dur="1" fill="hold">
                                          <p:stCondLst>
                                            <p:cond delay="0"/>
                                          </p:stCondLst>
                                        </p:cTn>
                                        <p:tgtEl>
                                          <p:spTgt spid="2212"/>
                                        </p:tgtEl>
                                        <p:attrNameLst>
                                          <p:attrName>style.visibility</p:attrName>
                                        </p:attrNameLst>
                                      </p:cBhvr>
                                      <p:to>
                                        <p:strVal val="visible"/>
                                      </p:to>
                                    </p:set>
                                    <p:anim calcmode="lin" valueType="num">
                                      <p:cBhvr additive="base">
                                        <p:cTn id="65" dur="1000"/>
                                        <p:tgtEl>
                                          <p:spTgt spid="221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Shape 2267"/>
        <p:cNvGrpSpPr/>
        <p:nvPr/>
      </p:nvGrpSpPr>
      <p:grpSpPr>
        <a:xfrm>
          <a:off x="0" y="0"/>
          <a:ext cx="0" cy="0"/>
          <a:chOff x="0" y="0"/>
          <a:chExt cx="0" cy="0"/>
        </a:xfrm>
      </p:grpSpPr>
      <p:grpSp>
        <p:nvGrpSpPr>
          <p:cNvPr id="2268" name="Google Shape;2268;p74"/>
          <p:cNvGrpSpPr/>
          <p:nvPr/>
        </p:nvGrpSpPr>
        <p:grpSpPr>
          <a:xfrm rot="1123240">
            <a:off x="2468709" y="1193139"/>
            <a:ext cx="1051101" cy="585337"/>
            <a:chOff x="4345425" y="2175475"/>
            <a:chExt cx="800750" cy="176025"/>
          </a:xfrm>
        </p:grpSpPr>
        <p:sp>
          <p:nvSpPr>
            <p:cNvPr id="2269" name="Google Shape;2269;p74"/>
            <p:cNvSpPr/>
            <p:nvPr/>
          </p:nvSpPr>
          <p:spPr>
            <a:xfrm>
              <a:off x="4351850" y="2175475"/>
              <a:ext cx="763000" cy="156275"/>
            </a:xfrm>
            <a:custGeom>
              <a:avLst/>
              <a:gdLst/>
              <a:ahLst/>
              <a:cxnLst/>
              <a:rect l="l" t="t" r="r" b="b"/>
              <a:pathLst>
                <a:path w="30520" h="6251" extrusionOk="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0" name="Google Shape;2270;p74"/>
            <p:cNvSpPr/>
            <p:nvPr/>
          </p:nvSpPr>
          <p:spPr>
            <a:xfrm>
              <a:off x="4345425" y="2195925"/>
              <a:ext cx="800750" cy="155575"/>
            </a:xfrm>
            <a:custGeom>
              <a:avLst/>
              <a:gdLst/>
              <a:ahLst/>
              <a:cxnLst/>
              <a:rect l="l" t="t" r="r" b="b"/>
              <a:pathLst>
                <a:path w="32030" h="6223" extrusionOk="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71" name="Google Shape;2271;p74"/>
          <p:cNvGrpSpPr/>
          <p:nvPr/>
        </p:nvGrpSpPr>
        <p:grpSpPr>
          <a:xfrm rot="1123240">
            <a:off x="2468709" y="2193784"/>
            <a:ext cx="1051101" cy="585337"/>
            <a:chOff x="4345425" y="2175475"/>
            <a:chExt cx="800750" cy="176025"/>
          </a:xfrm>
        </p:grpSpPr>
        <p:sp>
          <p:nvSpPr>
            <p:cNvPr id="2272" name="Google Shape;2272;p74"/>
            <p:cNvSpPr/>
            <p:nvPr/>
          </p:nvSpPr>
          <p:spPr>
            <a:xfrm>
              <a:off x="4351850" y="2175475"/>
              <a:ext cx="763000" cy="156275"/>
            </a:xfrm>
            <a:custGeom>
              <a:avLst/>
              <a:gdLst/>
              <a:ahLst/>
              <a:cxnLst/>
              <a:rect l="l" t="t" r="r" b="b"/>
              <a:pathLst>
                <a:path w="30520" h="6251" extrusionOk="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3" name="Google Shape;2273;p74"/>
            <p:cNvSpPr/>
            <p:nvPr/>
          </p:nvSpPr>
          <p:spPr>
            <a:xfrm>
              <a:off x="4345425" y="2195925"/>
              <a:ext cx="800750" cy="155575"/>
            </a:xfrm>
            <a:custGeom>
              <a:avLst/>
              <a:gdLst/>
              <a:ahLst/>
              <a:cxnLst/>
              <a:rect l="l" t="t" r="r" b="b"/>
              <a:pathLst>
                <a:path w="32030" h="6223" extrusionOk="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74" name="Google Shape;2274;p74"/>
          <p:cNvGrpSpPr/>
          <p:nvPr/>
        </p:nvGrpSpPr>
        <p:grpSpPr>
          <a:xfrm rot="1123240">
            <a:off x="2468709" y="3194430"/>
            <a:ext cx="1051101" cy="585337"/>
            <a:chOff x="4345425" y="2175475"/>
            <a:chExt cx="800750" cy="176025"/>
          </a:xfrm>
        </p:grpSpPr>
        <p:sp>
          <p:nvSpPr>
            <p:cNvPr id="2275" name="Google Shape;2275;p74"/>
            <p:cNvSpPr/>
            <p:nvPr/>
          </p:nvSpPr>
          <p:spPr>
            <a:xfrm>
              <a:off x="4351850" y="2175475"/>
              <a:ext cx="763000" cy="156275"/>
            </a:xfrm>
            <a:custGeom>
              <a:avLst/>
              <a:gdLst/>
              <a:ahLst/>
              <a:cxnLst/>
              <a:rect l="l" t="t" r="r" b="b"/>
              <a:pathLst>
                <a:path w="30520" h="6251" extrusionOk="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6" name="Google Shape;2276;p74"/>
            <p:cNvSpPr/>
            <p:nvPr/>
          </p:nvSpPr>
          <p:spPr>
            <a:xfrm>
              <a:off x="4345425" y="2195925"/>
              <a:ext cx="800750" cy="155575"/>
            </a:xfrm>
            <a:custGeom>
              <a:avLst/>
              <a:gdLst/>
              <a:ahLst/>
              <a:cxnLst/>
              <a:rect l="l" t="t" r="r" b="b"/>
              <a:pathLst>
                <a:path w="32030" h="6223" extrusionOk="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277" name="Google Shape;2277;p74"/>
          <p:cNvSpPr txBox="1">
            <a:spLocks noGrp="1"/>
          </p:cNvSpPr>
          <p:nvPr>
            <p:ph type="title" idx="6"/>
          </p:nvPr>
        </p:nvSpPr>
        <p:spPr>
          <a:xfrm>
            <a:off x="720000" y="540000"/>
            <a:ext cx="7704000" cy="360000"/>
          </a:xfrm>
          <a:prstGeom prst="rect">
            <a:avLst/>
          </a:prstGeom>
        </p:spPr>
        <p:txBody>
          <a:bodyPr spcFirstLastPara="1" wrap="square" lIns="0" tIns="0" rIns="0" bIns="0" anchor="t" anchorCtr="0">
            <a:noAutofit/>
          </a:bodyPr>
          <a:lstStyle/>
          <a:p>
            <a:pPr marL="0" lvl="0" indent="0" algn="ctr" rtl="0">
              <a:spcBef>
                <a:spcPts val="0"/>
              </a:spcBef>
              <a:spcAft>
                <a:spcPts val="0"/>
              </a:spcAft>
              <a:buClr>
                <a:schemeClr val="dk2"/>
              </a:buClr>
              <a:buSzPts val="1100"/>
              <a:buFont typeface="Arial"/>
              <a:buNone/>
            </a:pPr>
            <a:r>
              <a:rPr lang="en"/>
              <a:t>You can use three columns, why not?</a:t>
            </a:r>
            <a:endParaRPr/>
          </a:p>
        </p:txBody>
      </p:sp>
      <p:sp>
        <p:nvSpPr>
          <p:cNvPr id="2278" name="Google Shape;2278;p74"/>
          <p:cNvSpPr txBox="1">
            <a:spLocks noGrp="1"/>
          </p:cNvSpPr>
          <p:nvPr>
            <p:ph type="ctrTitle"/>
          </p:nvPr>
        </p:nvSpPr>
        <p:spPr>
          <a:xfrm>
            <a:off x="988403" y="1297314"/>
            <a:ext cx="2451300" cy="3648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
              <a:t>Mars</a:t>
            </a:r>
            <a:endParaRPr/>
          </a:p>
        </p:txBody>
      </p:sp>
      <p:sp>
        <p:nvSpPr>
          <p:cNvPr id="2279" name="Google Shape;2279;p74"/>
          <p:cNvSpPr txBox="1">
            <a:spLocks noGrp="1"/>
          </p:cNvSpPr>
          <p:nvPr>
            <p:ph type="subTitle" idx="1"/>
          </p:nvPr>
        </p:nvSpPr>
        <p:spPr>
          <a:xfrm>
            <a:off x="988403" y="1579523"/>
            <a:ext cx="2451300" cy="5493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
              <a:t>Despite being red, Mars is a cold place</a:t>
            </a:r>
            <a:endParaRPr/>
          </a:p>
        </p:txBody>
      </p:sp>
      <p:sp>
        <p:nvSpPr>
          <p:cNvPr id="2280" name="Google Shape;2280;p74"/>
          <p:cNvSpPr txBox="1">
            <a:spLocks noGrp="1"/>
          </p:cNvSpPr>
          <p:nvPr>
            <p:ph type="subTitle" idx="2"/>
          </p:nvPr>
        </p:nvSpPr>
        <p:spPr>
          <a:xfrm>
            <a:off x="988403" y="3577425"/>
            <a:ext cx="2451300" cy="5778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
              <a:t>Mercury is the closest planet to the Sun</a:t>
            </a:r>
            <a:endParaRPr/>
          </a:p>
        </p:txBody>
      </p:sp>
      <p:sp>
        <p:nvSpPr>
          <p:cNvPr id="2281" name="Google Shape;2281;p74"/>
          <p:cNvSpPr txBox="1">
            <a:spLocks noGrp="1"/>
          </p:cNvSpPr>
          <p:nvPr>
            <p:ph type="subTitle" idx="3"/>
          </p:nvPr>
        </p:nvSpPr>
        <p:spPr>
          <a:xfrm>
            <a:off x="988403" y="2596068"/>
            <a:ext cx="2451300" cy="5493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
              <a:t>Saturn is the only planet with rings</a:t>
            </a:r>
            <a:endParaRPr/>
          </a:p>
        </p:txBody>
      </p:sp>
      <p:sp>
        <p:nvSpPr>
          <p:cNvPr id="2282" name="Google Shape;2282;p74"/>
          <p:cNvSpPr txBox="1">
            <a:spLocks noGrp="1"/>
          </p:cNvSpPr>
          <p:nvPr>
            <p:ph type="ctrTitle" idx="4"/>
          </p:nvPr>
        </p:nvSpPr>
        <p:spPr>
          <a:xfrm>
            <a:off x="988403" y="2304052"/>
            <a:ext cx="2451300" cy="3648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
              <a:t>Saturn</a:t>
            </a:r>
            <a:endParaRPr/>
          </a:p>
        </p:txBody>
      </p:sp>
      <p:sp>
        <p:nvSpPr>
          <p:cNvPr id="2283" name="Google Shape;2283;p74"/>
          <p:cNvSpPr txBox="1">
            <a:spLocks noGrp="1"/>
          </p:cNvSpPr>
          <p:nvPr>
            <p:ph type="ctrTitle" idx="5"/>
          </p:nvPr>
        </p:nvSpPr>
        <p:spPr>
          <a:xfrm>
            <a:off x="988403" y="3289882"/>
            <a:ext cx="2451300" cy="3648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
              <a:t>Mercury</a:t>
            </a:r>
            <a:endParaRPr/>
          </a:p>
        </p:txBody>
      </p:sp>
      <p:grpSp>
        <p:nvGrpSpPr>
          <p:cNvPr id="2284" name="Google Shape;2284;p74"/>
          <p:cNvGrpSpPr/>
          <p:nvPr/>
        </p:nvGrpSpPr>
        <p:grpSpPr>
          <a:xfrm>
            <a:off x="1761528" y="947212"/>
            <a:ext cx="5620945" cy="176025"/>
            <a:chOff x="4345425" y="2175475"/>
            <a:chExt cx="800750" cy="176025"/>
          </a:xfrm>
        </p:grpSpPr>
        <p:sp>
          <p:nvSpPr>
            <p:cNvPr id="2285" name="Google Shape;2285;p74"/>
            <p:cNvSpPr/>
            <p:nvPr/>
          </p:nvSpPr>
          <p:spPr>
            <a:xfrm>
              <a:off x="4351850" y="2175475"/>
              <a:ext cx="763000" cy="156275"/>
            </a:xfrm>
            <a:custGeom>
              <a:avLst/>
              <a:gdLst/>
              <a:ahLst/>
              <a:cxnLst/>
              <a:rect l="l" t="t" r="r" b="b"/>
              <a:pathLst>
                <a:path w="30520" h="6251" extrusionOk="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00FF00">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6" name="Google Shape;2286;p74"/>
            <p:cNvSpPr/>
            <p:nvPr/>
          </p:nvSpPr>
          <p:spPr>
            <a:xfrm>
              <a:off x="4345425" y="2195925"/>
              <a:ext cx="800750" cy="155575"/>
            </a:xfrm>
            <a:custGeom>
              <a:avLst/>
              <a:gdLst/>
              <a:ahLst/>
              <a:cxnLst/>
              <a:rect l="l" t="t" r="r" b="b"/>
              <a:pathLst>
                <a:path w="32030" h="6223" extrusionOk="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00FF00">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87" name="Google Shape;2287;p74"/>
          <p:cNvGrpSpPr/>
          <p:nvPr/>
        </p:nvGrpSpPr>
        <p:grpSpPr>
          <a:xfrm rot="807133">
            <a:off x="4698090" y="2226453"/>
            <a:ext cx="2237104" cy="2151433"/>
            <a:chOff x="1857000" y="3245400"/>
            <a:chExt cx="1233825" cy="1186575"/>
          </a:xfrm>
        </p:grpSpPr>
        <p:sp>
          <p:nvSpPr>
            <p:cNvPr id="2288" name="Google Shape;2288;p74"/>
            <p:cNvSpPr/>
            <p:nvPr/>
          </p:nvSpPr>
          <p:spPr>
            <a:xfrm>
              <a:off x="2513000" y="4148825"/>
              <a:ext cx="463125" cy="272250"/>
            </a:xfrm>
            <a:custGeom>
              <a:avLst/>
              <a:gdLst/>
              <a:ahLst/>
              <a:cxnLst/>
              <a:rect l="l" t="t" r="r" b="b"/>
              <a:pathLst>
                <a:path w="18525" h="10890" extrusionOk="0">
                  <a:moveTo>
                    <a:pt x="12728" y="1"/>
                  </a:moveTo>
                  <a:cubicBezTo>
                    <a:pt x="12377" y="28"/>
                    <a:pt x="11899" y="1641"/>
                    <a:pt x="11664" y="2065"/>
                  </a:cubicBezTo>
                  <a:cubicBezTo>
                    <a:pt x="10979" y="3318"/>
                    <a:pt x="10015" y="4435"/>
                    <a:pt x="9005" y="5418"/>
                  </a:cubicBezTo>
                  <a:cubicBezTo>
                    <a:pt x="6527" y="7843"/>
                    <a:pt x="3263" y="9754"/>
                    <a:pt x="0" y="10889"/>
                  </a:cubicBezTo>
                  <a:cubicBezTo>
                    <a:pt x="5192" y="10331"/>
                    <a:pt x="10556" y="9114"/>
                    <a:pt x="15144" y="6626"/>
                  </a:cubicBezTo>
                  <a:cubicBezTo>
                    <a:pt x="16685" y="5788"/>
                    <a:pt x="17578" y="5409"/>
                    <a:pt x="18524" y="4066"/>
                  </a:cubicBezTo>
                  <a:cubicBezTo>
                    <a:pt x="17623" y="3976"/>
                    <a:pt x="17064" y="3038"/>
                    <a:pt x="16189" y="2651"/>
                  </a:cubicBezTo>
                  <a:cubicBezTo>
                    <a:pt x="15928" y="2543"/>
                    <a:pt x="12728" y="1"/>
                    <a:pt x="1272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9" name="Google Shape;2289;p74"/>
            <p:cNvSpPr/>
            <p:nvPr/>
          </p:nvSpPr>
          <p:spPr>
            <a:xfrm>
              <a:off x="2508725" y="4143800"/>
              <a:ext cx="474150" cy="281125"/>
            </a:xfrm>
            <a:custGeom>
              <a:avLst/>
              <a:gdLst/>
              <a:ahLst/>
              <a:cxnLst/>
              <a:rect l="l" t="t" r="r" b="b"/>
              <a:pathLst>
                <a:path w="18966" h="11245" extrusionOk="0">
                  <a:moveTo>
                    <a:pt x="12884" y="443"/>
                  </a:moveTo>
                  <a:lnTo>
                    <a:pt x="14486" y="1707"/>
                  </a:lnTo>
                  <a:lnTo>
                    <a:pt x="15351" y="2383"/>
                  </a:lnTo>
                  <a:lnTo>
                    <a:pt x="15793" y="2716"/>
                  </a:lnTo>
                  <a:lnTo>
                    <a:pt x="16018" y="2879"/>
                  </a:lnTo>
                  <a:lnTo>
                    <a:pt x="16135" y="2960"/>
                  </a:lnTo>
                  <a:lnTo>
                    <a:pt x="16198" y="2996"/>
                  </a:lnTo>
                  <a:lnTo>
                    <a:pt x="16225" y="3023"/>
                  </a:lnTo>
                  <a:lnTo>
                    <a:pt x="16279" y="3050"/>
                  </a:lnTo>
                  <a:cubicBezTo>
                    <a:pt x="16469" y="3131"/>
                    <a:pt x="16649" y="3248"/>
                    <a:pt x="16820" y="3393"/>
                  </a:cubicBezTo>
                  <a:cubicBezTo>
                    <a:pt x="16991" y="3528"/>
                    <a:pt x="17163" y="3681"/>
                    <a:pt x="17334" y="3834"/>
                  </a:cubicBezTo>
                  <a:cubicBezTo>
                    <a:pt x="17514" y="3987"/>
                    <a:pt x="17703" y="4141"/>
                    <a:pt x="17920" y="4267"/>
                  </a:cubicBezTo>
                  <a:cubicBezTo>
                    <a:pt x="18030" y="4333"/>
                    <a:pt x="18147" y="4389"/>
                    <a:pt x="18270" y="4431"/>
                  </a:cubicBezTo>
                  <a:lnTo>
                    <a:pt x="18270" y="4431"/>
                  </a:lnTo>
                  <a:cubicBezTo>
                    <a:pt x="18099" y="4651"/>
                    <a:pt x="17917" y="4859"/>
                    <a:pt x="17713" y="5051"/>
                  </a:cubicBezTo>
                  <a:cubicBezTo>
                    <a:pt x="17424" y="5321"/>
                    <a:pt x="17100" y="5565"/>
                    <a:pt x="16757" y="5790"/>
                  </a:cubicBezTo>
                  <a:cubicBezTo>
                    <a:pt x="16415" y="6007"/>
                    <a:pt x="16045" y="6214"/>
                    <a:pt x="15684" y="6412"/>
                  </a:cubicBezTo>
                  <a:cubicBezTo>
                    <a:pt x="15315" y="6619"/>
                    <a:pt x="14945" y="6818"/>
                    <a:pt x="14585" y="7016"/>
                  </a:cubicBezTo>
                  <a:cubicBezTo>
                    <a:pt x="13106" y="7791"/>
                    <a:pt x="11547" y="8413"/>
                    <a:pt x="9961" y="8927"/>
                  </a:cubicBezTo>
                  <a:cubicBezTo>
                    <a:pt x="8374" y="9450"/>
                    <a:pt x="6752" y="9846"/>
                    <a:pt x="5111" y="10180"/>
                  </a:cubicBezTo>
                  <a:cubicBezTo>
                    <a:pt x="3896" y="10420"/>
                    <a:pt x="2671" y="10616"/>
                    <a:pt x="1444" y="10775"/>
                  </a:cubicBezTo>
                  <a:lnTo>
                    <a:pt x="1444" y="10775"/>
                  </a:lnTo>
                  <a:cubicBezTo>
                    <a:pt x="2382" y="10395"/>
                    <a:pt x="3302" y="9962"/>
                    <a:pt x="4192" y="9477"/>
                  </a:cubicBezTo>
                  <a:cubicBezTo>
                    <a:pt x="5463" y="8783"/>
                    <a:pt x="6670" y="7981"/>
                    <a:pt x="7806" y="7070"/>
                  </a:cubicBezTo>
                  <a:cubicBezTo>
                    <a:pt x="8933" y="6160"/>
                    <a:pt x="9979" y="5150"/>
                    <a:pt x="10898" y="4005"/>
                  </a:cubicBezTo>
                  <a:cubicBezTo>
                    <a:pt x="11123" y="3726"/>
                    <a:pt x="11340" y="3429"/>
                    <a:pt x="11538" y="3122"/>
                  </a:cubicBezTo>
                  <a:cubicBezTo>
                    <a:pt x="11646" y="2969"/>
                    <a:pt x="11736" y="2816"/>
                    <a:pt x="11835" y="2662"/>
                  </a:cubicBezTo>
                  <a:cubicBezTo>
                    <a:pt x="11881" y="2581"/>
                    <a:pt x="11926" y="2500"/>
                    <a:pt x="11971" y="2419"/>
                  </a:cubicBezTo>
                  <a:lnTo>
                    <a:pt x="12007" y="2356"/>
                  </a:lnTo>
                  <a:lnTo>
                    <a:pt x="12043" y="2293"/>
                  </a:lnTo>
                  <a:cubicBezTo>
                    <a:pt x="12061" y="2248"/>
                    <a:pt x="12079" y="2203"/>
                    <a:pt x="12097" y="2158"/>
                  </a:cubicBezTo>
                  <a:cubicBezTo>
                    <a:pt x="12241" y="1824"/>
                    <a:pt x="12367" y="1482"/>
                    <a:pt x="12502" y="1157"/>
                  </a:cubicBezTo>
                  <a:cubicBezTo>
                    <a:pt x="12575" y="995"/>
                    <a:pt x="12647" y="833"/>
                    <a:pt x="12728" y="688"/>
                  </a:cubicBezTo>
                  <a:cubicBezTo>
                    <a:pt x="12764" y="616"/>
                    <a:pt x="12809" y="544"/>
                    <a:pt x="12854" y="481"/>
                  </a:cubicBezTo>
                  <a:cubicBezTo>
                    <a:pt x="12863" y="468"/>
                    <a:pt x="12874" y="455"/>
                    <a:pt x="12884" y="443"/>
                  </a:cubicBezTo>
                  <a:close/>
                  <a:moveTo>
                    <a:pt x="12906" y="1"/>
                  </a:moveTo>
                  <a:cubicBezTo>
                    <a:pt x="12897" y="1"/>
                    <a:pt x="12889" y="2"/>
                    <a:pt x="12881" y="3"/>
                  </a:cubicBezTo>
                  <a:cubicBezTo>
                    <a:pt x="12755" y="21"/>
                    <a:pt x="12701" y="75"/>
                    <a:pt x="12647" y="120"/>
                  </a:cubicBezTo>
                  <a:cubicBezTo>
                    <a:pt x="12602" y="157"/>
                    <a:pt x="12566" y="202"/>
                    <a:pt x="12539" y="247"/>
                  </a:cubicBezTo>
                  <a:cubicBezTo>
                    <a:pt x="12475" y="337"/>
                    <a:pt x="12421" y="418"/>
                    <a:pt x="12376" y="499"/>
                  </a:cubicBezTo>
                  <a:cubicBezTo>
                    <a:pt x="12286" y="670"/>
                    <a:pt x="12214" y="842"/>
                    <a:pt x="12142" y="1004"/>
                  </a:cubicBezTo>
                  <a:cubicBezTo>
                    <a:pt x="12007" y="1346"/>
                    <a:pt x="11881" y="1689"/>
                    <a:pt x="11745" y="2013"/>
                  </a:cubicBezTo>
                  <a:lnTo>
                    <a:pt x="11691" y="2122"/>
                  </a:lnTo>
                  <a:lnTo>
                    <a:pt x="11673" y="2176"/>
                  </a:lnTo>
                  <a:lnTo>
                    <a:pt x="11637" y="2239"/>
                  </a:lnTo>
                  <a:cubicBezTo>
                    <a:pt x="11592" y="2311"/>
                    <a:pt x="11556" y="2392"/>
                    <a:pt x="11502" y="2464"/>
                  </a:cubicBezTo>
                  <a:cubicBezTo>
                    <a:pt x="11421" y="2617"/>
                    <a:pt x="11322" y="2771"/>
                    <a:pt x="11222" y="2915"/>
                  </a:cubicBezTo>
                  <a:cubicBezTo>
                    <a:pt x="11033" y="3212"/>
                    <a:pt x="10826" y="3501"/>
                    <a:pt x="10601" y="3780"/>
                  </a:cubicBezTo>
                  <a:cubicBezTo>
                    <a:pt x="9717" y="4889"/>
                    <a:pt x="8690" y="5898"/>
                    <a:pt x="7590" y="6800"/>
                  </a:cubicBezTo>
                  <a:cubicBezTo>
                    <a:pt x="6472" y="7701"/>
                    <a:pt x="5282" y="8503"/>
                    <a:pt x="4029" y="9188"/>
                  </a:cubicBezTo>
                  <a:cubicBezTo>
                    <a:pt x="2776" y="9883"/>
                    <a:pt x="1469" y="10459"/>
                    <a:pt x="117" y="10937"/>
                  </a:cubicBezTo>
                  <a:cubicBezTo>
                    <a:pt x="45" y="10964"/>
                    <a:pt x="0" y="11027"/>
                    <a:pt x="9" y="11108"/>
                  </a:cubicBezTo>
                  <a:cubicBezTo>
                    <a:pt x="18" y="11184"/>
                    <a:pt x="89" y="11244"/>
                    <a:pt x="172" y="11244"/>
                  </a:cubicBezTo>
                  <a:cubicBezTo>
                    <a:pt x="178" y="11244"/>
                    <a:pt x="184" y="11244"/>
                    <a:pt x="189" y="11244"/>
                  </a:cubicBezTo>
                  <a:cubicBezTo>
                    <a:pt x="1857" y="11063"/>
                    <a:pt x="3525" y="10820"/>
                    <a:pt x="5174" y="10486"/>
                  </a:cubicBezTo>
                  <a:cubicBezTo>
                    <a:pt x="6824" y="10153"/>
                    <a:pt x="8455" y="9747"/>
                    <a:pt x="10060" y="9225"/>
                  </a:cubicBezTo>
                  <a:cubicBezTo>
                    <a:pt x="10456" y="9089"/>
                    <a:pt x="10862" y="8963"/>
                    <a:pt x="11250" y="8810"/>
                  </a:cubicBezTo>
                  <a:lnTo>
                    <a:pt x="11844" y="8594"/>
                  </a:lnTo>
                  <a:lnTo>
                    <a:pt x="12430" y="8359"/>
                  </a:lnTo>
                  <a:cubicBezTo>
                    <a:pt x="12818" y="8206"/>
                    <a:pt x="13206" y="8026"/>
                    <a:pt x="13593" y="7863"/>
                  </a:cubicBezTo>
                  <a:lnTo>
                    <a:pt x="14170" y="7593"/>
                  </a:lnTo>
                  <a:cubicBezTo>
                    <a:pt x="14359" y="7503"/>
                    <a:pt x="14549" y="7422"/>
                    <a:pt x="14738" y="7323"/>
                  </a:cubicBezTo>
                  <a:cubicBezTo>
                    <a:pt x="15117" y="7133"/>
                    <a:pt x="15495" y="6944"/>
                    <a:pt x="15865" y="6755"/>
                  </a:cubicBezTo>
                  <a:cubicBezTo>
                    <a:pt x="16234" y="6556"/>
                    <a:pt x="16613" y="6367"/>
                    <a:pt x="16982" y="6151"/>
                  </a:cubicBezTo>
                  <a:cubicBezTo>
                    <a:pt x="17352" y="5934"/>
                    <a:pt x="17713" y="5691"/>
                    <a:pt x="18037" y="5394"/>
                  </a:cubicBezTo>
                  <a:cubicBezTo>
                    <a:pt x="18362" y="5096"/>
                    <a:pt x="18650" y="4763"/>
                    <a:pt x="18902" y="4420"/>
                  </a:cubicBezTo>
                  <a:cubicBezTo>
                    <a:pt x="18929" y="4384"/>
                    <a:pt x="18947" y="4339"/>
                    <a:pt x="18947" y="4303"/>
                  </a:cubicBezTo>
                  <a:cubicBezTo>
                    <a:pt x="18965" y="4159"/>
                    <a:pt x="18866" y="4042"/>
                    <a:pt x="18731" y="4023"/>
                  </a:cubicBezTo>
                  <a:lnTo>
                    <a:pt x="18722" y="4023"/>
                  </a:lnTo>
                  <a:cubicBezTo>
                    <a:pt x="18533" y="3996"/>
                    <a:pt x="18352" y="3924"/>
                    <a:pt x="18172" y="3825"/>
                  </a:cubicBezTo>
                  <a:cubicBezTo>
                    <a:pt x="18001" y="3726"/>
                    <a:pt x="17821" y="3600"/>
                    <a:pt x="17640" y="3456"/>
                  </a:cubicBezTo>
                  <a:cubicBezTo>
                    <a:pt x="17460" y="3320"/>
                    <a:pt x="17280" y="3176"/>
                    <a:pt x="17082" y="3032"/>
                  </a:cubicBezTo>
                  <a:cubicBezTo>
                    <a:pt x="16892" y="2897"/>
                    <a:pt x="16685" y="2762"/>
                    <a:pt x="16451" y="2662"/>
                  </a:cubicBezTo>
                  <a:lnTo>
                    <a:pt x="16415" y="2644"/>
                  </a:lnTo>
                  <a:lnTo>
                    <a:pt x="16360" y="2608"/>
                  </a:lnTo>
                  <a:lnTo>
                    <a:pt x="16261" y="2536"/>
                  </a:lnTo>
                  <a:lnTo>
                    <a:pt x="16036" y="2374"/>
                  </a:lnTo>
                  <a:lnTo>
                    <a:pt x="15603" y="2049"/>
                  </a:lnTo>
                  <a:lnTo>
                    <a:pt x="14738" y="1391"/>
                  </a:lnTo>
                  <a:lnTo>
                    <a:pt x="13025" y="48"/>
                  </a:lnTo>
                  <a:lnTo>
                    <a:pt x="13016" y="39"/>
                  </a:lnTo>
                  <a:cubicBezTo>
                    <a:pt x="12987" y="17"/>
                    <a:pt x="12945" y="1"/>
                    <a:pt x="129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0" name="Google Shape;2290;p74"/>
            <p:cNvSpPr/>
            <p:nvPr/>
          </p:nvSpPr>
          <p:spPr>
            <a:xfrm>
              <a:off x="1867600" y="3249925"/>
              <a:ext cx="1223225" cy="1178125"/>
            </a:xfrm>
            <a:custGeom>
              <a:avLst/>
              <a:gdLst/>
              <a:ahLst/>
              <a:cxnLst/>
              <a:rect l="l" t="t" r="r" b="b"/>
              <a:pathLst>
                <a:path w="48929" h="47125" extrusionOk="0">
                  <a:moveTo>
                    <a:pt x="2615" y="0"/>
                  </a:moveTo>
                  <a:cubicBezTo>
                    <a:pt x="1335" y="7617"/>
                    <a:pt x="541" y="15315"/>
                    <a:pt x="316" y="23049"/>
                  </a:cubicBezTo>
                  <a:cubicBezTo>
                    <a:pt x="82" y="30638"/>
                    <a:pt x="803" y="38291"/>
                    <a:pt x="100" y="45863"/>
                  </a:cubicBezTo>
                  <a:cubicBezTo>
                    <a:pt x="100" y="45944"/>
                    <a:pt x="55" y="45998"/>
                    <a:pt x="1" y="46025"/>
                  </a:cubicBezTo>
                  <a:cubicBezTo>
                    <a:pt x="5231" y="46886"/>
                    <a:pt x="10526" y="47124"/>
                    <a:pt x="15820" y="47124"/>
                  </a:cubicBezTo>
                  <a:cubicBezTo>
                    <a:pt x="17678" y="47124"/>
                    <a:pt x="19536" y="47095"/>
                    <a:pt x="21391" y="47053"/>
                  </a:cubicBezTo>
                  <a:cubicBezTo>
                    <a:pt x="22815" y="47017"/>
                    <a:pt x="24257" y="46963"/>
                    <a:pt x="25708" y="46863"/>
                  </a:cubicBezTo>
                  <a:cubicBezTo>
                    <a:pt x="31351" y="45601"/>
                    <a:pt x="37354" y="42402"/>
                    <a:pt x="38589" y="36633"/>
                  </a:cubicBezTo>
                  <a:cubicBezTo>
                    <a:pt x="38618" y="36502"/>
                    <a:pt x="38725" y="36441"/>
                    <a:pt x="38838" y="36441"/>
                  </a:cubicBezTo>
                  <a:cubicBezTo>
                    <a:pt x="38935" y="36441"/>
                    <a:pt x="39036" y="36486"/>
                    <a:pt x="39094" y="36570"/>
                  </a:cubicBezTo>
                  <a:cubicBezTo>
                    <a:pt x="40374" y="38517"/>
                    <a:pt x="42222" y="39634"/>
                    <a:pt x="44502" y="39941"/>
                  </a:cubicBezTo>
                  <a:cubicBezTo>
                    <a:pt x="47396" y="35452"/>
                    <a:pt x="47197" y="28520"/>
                    <a:pt x="47585" y="23599"/>
                  </a:cubicBezTo>
                  <a:cubicBezTo>
                    <a:pt x="48135" y="16631"/>
                    <a:pt x="48928" y="9645"/>
                    <a:pt x="48468" y="2668"/>
                  </a:cubicBezTo>
                  <a:cubicBezTo>
                    <a:pt x="33280" y="54"/>
                    <a:pt x="17929" y="1352"/>
                    <a:pt x="2642" y="9"/>
                  </a:cubicBezTo>
                  <a:cubicBezTo>
                    <a:pt x="2633" y="0"/>
                    <a:pt x="2624" y="0"/>
                    <a:pt x="26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1" name="Google Shape;2291;p74"/>
            <p:cNvSpPr/>
            <p:nvPr/>
          </p:nvSpPr>
          <p:spPr>
            <a:xfrm>
              <a:off x="1857000" y="3245400"/>
              <a:ext cx="1232000" cy="1186575"/>
            </a:xfrm>
            <a:custGeom>
              <a:avLst/>
              <a:gdLst/>
              <a:ahLst/>
              <a:cxnLst/>
              <a:rect l="l" t="t" r="r" b="b"/>
              <a:pathLst>
                <a:path w="49280" h="47463" extrusionOk="0">
                  <a:moveTo>
                    <a:pt x="3133" y="33"/>
                  </a:moveTo>
                  <a:lnTo>
                    <a:pt x="3147" y="37"/>
                  </a:lnTo>
                  <a:cubicBezTo>
                    <a:pt x="3142" y="37"/>
                    <a:pt x="3138" y="35"/>
                    <a:pt x="3133" y="33"/>
                  </a:cubicBezTo>
                  <a:close/>
                  <a:moveTo>
                    <a:pt x="3174" y="372"/>
                  </a:moveTo>
                  <a:cubicBezTo>
                    <a:pt x="10770" y="1029"/>
                    <a:pt x="18401" y="1047"/>
                    <a:pt x="26015" y="1227"/>
                  </a:cubicBezTo>
                  <a:cubicBezTo>
                    <a:pt x="29837" y="1317"/>
                    <a:pt x="33668" y="1443"/>
                    <a:pt x="37481" y="1714"/>
                  </a:cubicBezTo>
                  <a:lnTo>
                    <a:pt x="40338" y="1948"/>
                  </a:lnTo>
                  <a:lnTo>
                    <a:pt x="43187" y="2245"/>
                  </a:lnTo>
                  <a:lnTo>
                    <a:pt x="46026" y="2606"/>
                  </a:lnTo>
                  <a:cubicBezTo>
                    <a:pt x="46927" y="2750"/>
                    <a:pt x="47829" y="2867"/>
                    <a:pt x="48739" y="2985"/>
                  </a:cubicBezTo>
                  <a:cubicBezTo>
                    <a:pt x="48730" y="3354"/>
                    <a:pt x="48730" y="3697"/>
                    <a:pt x="48739" y="4048"/>
                  </a:cubicBezTo>
                  <a:lnTo>
                    <a:pt x="48766" y="5211"/>
                  </a:lnTo>
                  <a:cubicBezTo>
                    <a:pt x="48784" y="5995"/>
                    <a:pt x="48793" y="6779"/>
                    <a:pt x="48784" y="7564"/>
                  </a:cubicBezTo>
                  <a:cubicBezTo>
                    <a:pt x="48766" y="9132"/>
                    <a:pt x="48721" y="10700"/>
                    <a:pt x="48631" y="12269"/>
                  </a:cubicBezTo>
                  <a:cubicBezTo>
                    <a:pt x="48478" y="15415"/>
                    <a:pt x="48207" y="18542"/>
                    <a:pt x="47955" y="21688"/>
                  </a:cubicBezTo>
                  <a:cubicBezTo>
                    <a:pt x="47892" y="22473"/>
                    <a:pt x="47829" y="23257"/>
                    <a:pt x="47775" y="24041"/>
                  </a:cubicBezTo>
                  <a:cubicBezTo>
                    <a:pt x="47721" y="24834"/>
                    <a:pt x="47676" y="25618"/>
                    <a:pt x="47639" y="26403"/>
                  </a:cubicBezTo>
                  <a:cubicBezTo>
                    <a:pt x="47558" y="27980"/>
                    <a:pt x="47486" y="29548"/>
                    <a:pt x="47333" y="31108"/>
                  </a:cubicBezTo>
                  <a:cubicBezTo>
                    <a:pt x="47180" y="32667"/>
                    <a:pt x="46954" y="34218"/>
                    <a:pt x="46567" y="35732"/>
                  </a:cubicBezTo>
                  <a:cubicBezTo>
                    <a:pt x="46188" y="37213"/>
                    <a:pt x="45645" y="38651"/>
                    <a:pt x="44846" y="39944"/>
                  </a:cubicBezTo>
                  <a:lnTo>
                    <a:pt x="44846" y="39944"/>
                  </a:lnTo>
                  <a:cubicBezTo>
                    <a:pt x="43883" y="39803"/>
                    <a:pt x="42948" y="39509"/>
                    <a:pt x="42105" y="39022"/>
                  </a:cubicBezTo>
                  <a:cubicBezTo>
                    <a:pt x="41240" y="38526"/>
                    <a:pt x="40482" y="37832"/>
                    <a:pt x="39887" y="37021"/>
                  </a:cubicBezTo>
                  <a:lnTo>
                    <a:pt x="39671" y="36714"/>
                  </a:lnTo>
                  <a:lnTo>
                    <a:pt x="39644" y="36669"/>
                  </a:lnTo>
                  <a:cubicBezTo>
                    <a:pt x="39635" y="36660"/>
                    <a:pt x="39617" y="36633"/>
                    <a:pt x="39608" y="36615"/>
                  </a:cubicBezTo>
                  <a:cubicBezTo>
                    <a:pt x="39572" y="36579"/>
                    <a:pt x="39527" y="36552"/>
                    <a:pt x="39491" y="36525"/>
                  </a:cubicBezTo>
                  <a:cubicBezTo>
                    <a:pt x="39416" y="36488"/>
                    <a:pt x="39341" y="36469"/>
                    <a:pt x="39260" y="36469"/>
                  </a:cubicBezTo>
                  <a:cubicBezTo>
                    <a:pt x="39244" y="36469"/>
                    <a:pt x="39228" y="36470"/>
                    <a:pt x="39211" y="36471"/>
                  </a:cubicBezTo>
                  <a:cubicBezTo>
                    <a:pt x="39112" y="36480"/>
                    <a:pt x="39013" y="36534"/>
                    <a:pt x="38941" y="36615"/>
                  </a:cubicBezTo>
                  <a:cubicBezTo>
                    <a:pt x="38905" y="36660"/>
                    <a:pt x="38887" y="36705"/>
                    <a:pt x="38869" y="36760"/>
                  </a:cubicBezTo>
                  <a:cubicBezTo>
                    <a:pt x="38860" y="36787"/>
                    <a:pt x="38860" y="36796"/>
                    <a:pt x="38860" y="36814"/>
                  </a:cubicBezTo>
                  <a:lnTo>
                    <a:pt x="38842" y="36859"/>
                  </a:lnTo>
                  <a:lnTo>
                    <a:pt x="38761" y="37228"/>
                  </a:lnTo>
                  <a:cubicBezTo>
                    <a:pt x="38626" y="37715"/>
                    <a:pt x="38463" y="38193"/>
                    <a:pt x="38256" y="38652"/>
                  </a:cubicBezTo>
                  <a:cubicBezTo>
                    <a:pt x="38058" y="39112"/>
                    <a:pt x="37823" y="39563"/>
                    <a:pt x="37544" y="39987"/>
                  </a:cubicBezTo>
                  <a:cubicBezTo>
                    <a:pt x="37273" y="40410"/>
                    <a:pt x="36976" y="40825"/>
                    <a:pt x="36652" y="41203"/>
                  </a:cubicBezTo>
                  <a:cubicBezTo>
                    <a:pt x="35344" y="42754"/>
                    <a:pt x="33650" y="43953"/>
                    <a:pt x="31838" y="44872"/>
                  </a:cubicBezTo>
                  <a:cubicBezTo>
                    <a:pt x="30026" y="45782"/>
                    <a:pt x="28079" y="46449"/>
                    <a:pt x="26096" y="46891"/>
                  </a:cubicBezTo>
                  <a:lnTo>
                    <a:pt x="26123" y="46891"/>
                  </a:lnTo>
                  <a:cubicBezTo>
                    <a:pt x="23978" y="46972"/>
                    <a:pt x="21842" y="47098"/>
                    <a:pt x="19687" y="47117"/>
                  </a:cubicBezTo>
                  <a:cubicBezTo>
                    <a:pt x="18556" y="47136"/>
                    <a:pt x="17424" y="47147"/>
                    <a:pt x="16292" y="47147"/>
                  </a:cubicBezTo>
                  <a:cubicBezTo>
                    <a:pt x="15279" y="47147"/>
                    <a:pt x="14265" y="47138"/>
                    <a:pt x="13251" y="47117"/>
                  </a:cubicBezTo>
                  <a:cubicBezTo>
                    <a:pt x="11106" y="47071"/>
                    <a:pt x="8970" y="46981"/>
                    <a:pt x="6833" y="46810"/>
                  </a:cubicBezTo>
                  <a:cubicBezTo>
                    <a:pt x="4777" y="46645"/>
                    <a:pt x="2720" y="46413"/>
                    <a:pt x="687" y="46091"/>
                  </a:cubicBezTo>
                  <a:lnTo>
                    <a:pt x="687" y="46091"/>
                  </a:lnTo>
                  <a:cubicBezTo>
                    <a:pt x="694" y="46042"/>
                    <a:pt x="686" y="46024"/>
                    <a:pt x="695" y="45990"/>
                  </a:cubicBezTo>
                  <a:lnTo>
                    <a:pt x="704" y="45900"/>
                  </a:lnTo>
                  <a:lnTo>
                    <a:pt x="731" y="45539"/>
                  </a:lnTo>
                  <a:lnTo>
                    <a:pt x="785" y="44818"/>
                  </a:lnTo>
                  <a:cubicBezTo>
                    <a:pt x="830" y="44340"/>
                    <a:pt x="848" y="43853"/>
                    <a:pt x="884" y="43376"/>
                  </a:cubicBezTo>
                  <a:cubicBezTo>
                    <a:pt x="902" y="42898"/>
                    <a:pt x="920" y="42411"/>
                    <a:pt x="947" y="41934"/>
                  </a:cubicBezTo>
                  <a:lnTo>
                    <a:pt x="983" y="40482"/>
                  </a:lnTo>
                  <a:cubicBezTo>
                    <a:pt x="1020" y="38553"/>
                    <a:pt x="1001" y="36624"/>
                    <a:pt x="974" y="34704"/>
                  </a:cubicBezTo>
                  <a:cubicBezTo>
                    <a:pt x="911" y="30846"/>
                    <a:pt x="785" y="26998"/>
                    <a:pt x="902" y="23158"/>
                  </a:cubicBezTo>
                  <a:cubicBezTo>
                    <a:pt x="1135" y="15524"/>
                    <a:pt x="1919" y="7908"/>
                    <a:pt x="3174" y="372"/>
                  </a:cubicBezTo>
                  <a:close/>
                  <a:moveTo>
                    <a:pt x="2894" y="1"/>
                  </a:moveTo>
                  <a:lnTo>
                    <a:pt x="2867" y="145"/>
                  </a:lnTo>
                  <a:cubicBezTo>
                    <a:pt x="1587" y="7753"/>
                    <a:pt x="803" y="15442"/>
                    <a:pt x="569" y="23149"/>
                  </a:cubicBezTo>
                  <a:cubicBezTo>
                    <a:pt x="452" y="27007"/>
                    <a:pt x="578" y="30855"/>
                    <a:pt x="641" y="34704"/>
                  </a:cubicBezTo>
                  <a:cubicBezTo>
                    <a:pt x="677" y="36633"/>
                    <a:pt x="695" y="38553"/>
                    <a:pt x="659" y="40473"/>
                  </a:cubicBezTo>
                  <a:lnTo>
                    <a:pt x="614" y="41916"/>
                  </a:lnTo>
                  <a:cubicBezTo>
                    <a:pt x="596" y="42402"/>
                    <a:pt x="578" y="42880"/>
                    <a:pt x="551" y="43358"/>
                  </a:cubicBezTo>
                  <a:cubicBezTo>
                    <a:pt x="524" y="43835"/>
                    <a:pt x="506" y="44313"/>
                    <a:pt x="461" y="44800"/>
                  </a:cubicBezTo>
                  <a:lnTo>
                    <a:pt x="407" y="45512"/>
                  </a:lnTo>
                  <a:lnTo>
                    <a:pt x="380" y="45873"/>
                  </a:lnTo>
                  <a:lnTo>
                    <a:pt x="361" y="46035"/>
                  </a:lnTo>
                  <a:cubicBezTo>
                    <a:pt x="361" y="46053"/>
                    <a:pt x="361" y="46062"/>
                    <a:pt x="334" y="46071"/>
                  </a:cubicBezTo>
                  <a:lnTo>
                    <a:pt x="1" y="46305"/>
                  </a:lnTo>
                  <a:lnTo>
                    <a:pt x="398" y="46368"/>
                  </a:lnTo>
                  <a:cubicBezTo>
                    <a:pt x="2525" y="46711"/>
                    <a:pt x="4661" y="46963"/>
                    <a:pt x="6806" y="47135"/>
                  </a:cubicBezTo>
                  <a:cubicBezTo>
                    <a:pt x="8952" y="47306"/>
                    <a:pt x="11097" y="47387"/>
                    <a:pt x="13251" y="47432"/>
                  </a:cubicBezTo>
                  <a:cubicBezTo>
                    <a:pt x="14265" y="47453"/>
                    <a:pt x="15281" y="47463"/>
                    <a:pt x="16296" y="47463"/>
                  </a:cubicBezTo>
                  <a:cubicBezTo>
                    <a:pt x="17430" y="47463"/>
                    <a:pt x="18565" y="47451"/>
                    <a:pt x="19696" y="47432"/>
                  </a:cubicBezTo>
                  <a:cubicBezTo>
                    <a:pt x="21842" y="47414"/>
                    <a:pt x="23996" y="47288"/>
                    <a:pt x="26141" y="47207"/>
                  </a:cubicBezTo>
                  <a:lnTo>
                    <a:pt x="26150" y="47207"/>
                  </a:lnTo>
                  <a:lnTo>
                    <a:pt x="26168" y="47198"/>
                  </a:lnTo>
                  <a:cubicBezTo>
                    <a:pt x="28178" y="46747"/>
                    <a:pt x="30143" y="46080"/>
                    <a:pt x="31982" y="45151"/>
                  </a:cubicBezTo>
                  <a:cubicBezTo>
                    <a:pt x="33821" y="44214"/>
                    <a:pt x="35543" y="42997"/>
                    <a:pt x="36886" y="41411"/>
                  </a:cubicBezTo>
                  <a:cubicBezTo>
                    <a:pt x="37228" y="41014"/>
                    <a:pt x="37535" y="40590"/>
                    <a:pt x="37805" y="40149"/>
                  </a:cubicBezTo>
                  <a:cubicBezTo>
                    <a:pt x="38094" y="39716"/>
                    <a:pt x="38328" y="39247"/>
                    <a:pt x="38544" y="38779"/>
                  </a:cubicBezTo>
                  <a:cubicBezTo>
                    <a:pt x="38761" y="38301"/>
                    <a:pt x="38914" y="37805"/>
                    <a:pt x="39058" y="37300"/>
                  </a:cubicBezTo>
                  <a:lnTo>
                    <a:pt x="39148" y="36922"/>
                  </a:lnTo>
                  <a:lnTo>
                    <a:pt x="39157" y="36877"/>
                  </a:lnTo>
                  <a:cubicBezTo>
                    <a:pt x="39166" y="36868"/>
                    <a:pt x="39166" y="36841"/>
                    <a:pt x="39166" y="36841"/>
                  </a:cubicBezTo>
                  <a:cubicBezTo>
                    <a:pt x="39175" y="36832"/>
                    <a:pt x="39175" y="36814"/>
                    <a:pt x="39184" y="36814"/>
                  </a:cubicBezTo>
                  <a:cubicBezTo>
                    <a:pt x="39193" y="36796"/>
                    <a:pt x="39220" y="36787"/>
                    <a:pt x="39248" y="36778"/>
                  </a:cubicBezTo>
                  <a:cubicBezTo>
                    <a:pt x="39275" y="36778"/>
                    <a:pt x="39311" y="36787"/>
                    <a:pt x="39338" y="36796"/>
                  </a:cubicBezTo>
                  <a:cubicBezTo>
                    <a:pt x="39356" y="36805"/>
                    <a:pt x="39365" y="36814"/>
                    <a:pt x="39374" y="36823"/>
                  </a:cubicBezTo>
                  <a:lnTo>
                    <a:pt x="39392" y="36841"/>
                  </a:lnTo>
                  <a:lnTo>
                    <a:pt x="39419" y="36886"/>
                  </a:lnTo>
                  <a:lnTo>
                    <a:pt x="39644" y="37201"/>
                  </a:lnTo>
                  <a:cubicBezTo>
                    <a:pt x="40266" y="38040"/>
                    <a:pt x="41041" y="38770"/>
                    <a:pt x="41952" y="39292"/>
                  </a:cubicBezTo>
                  <a:cubicBezTo>
                    <a:pt x="42862" y="39824"/>
                    <a:pt x="43872" y="40140"/>
                    <a:pt x="44908" y="40284"/>
                  </a:cubicBezTo>
                  <a:lnTo>
                    <a:pt x="45007" y="40293"/>
                  </a:lnTo>
                  <a:lnTo>
                    <a:pt x="45061" y="40212"/>
                  </a:lnTo>
                  <a:cubicBezTo>
                    <a:pt x="45927" y="38860"/>
                    <a:pt x="46495" y="37354"/>
                    <a:pt x="46900" y="35822"/>
                  </a:cubicBezTo>
                  <a:cubicBezTo>
                    <a:pt x="47297" y="34281"/>
                    <a:pt x="47540" y="32712"/>
                    <a:pt x="47712" y="31144"/>
                  </a:cubicBezTo>
                  <a:cubicBezTo>
                    <a:pt x="47874" y="29575"/>
                    <a:pt x="47964" y="27998"/>
                    <a:pt x="48054" y="26430"/>
                  </a:cubicBezTo>
                  <a:cubicBezTo>
                    <a:pt x="48099" y="25636"/>
                    <a:pt x="48144" y="24852"/>
                    <a:pt x="48207" y="24077"/>
                  </a:cubicBezTo>
                  <a:cubicBezTo>
                    <a:pt x="48261" y="23293"/>
                    <a:pt x="48334" y="22509"/>
                    <a:pt x="48406" y="21724"/>
                  </a:cubicBezTo>
                  <a:cubicBezTo>
                    <a:pt x="48667" y="18588"/>
                    <a:pt x="48965" y="15451"/>
                    <a:pt x="49145" y="12296"/>
                  </a:cubicBezTo>
                  <a:cubicBezTo>
                    <a:pt x="49217" y="10727"/>
                    <a:pt x="49280" y="9141"/>
                    <a:pt x="49280" y="7564"/>
                  </a:cubicBezTo>
                  <a:cubicBezTo>
                    <a:pt x="49280" y="6779"/>
                    <a:pt x="49262" y="5986"/>
                    <a:pt x="49235" y="5193"/>
                  </a:cubicBezTo>
                  <a:lnTo>
                    <a:pt x="49208" y="4607"/>
                  </a:lnTo>
                  <a:lnTo>
                    <a:pt x="49199" y="4310"/>
                  </a:lnTo>
                  <a:lnTo>
                    <a:pt x="49190" y="4165"/>
                  </a:lnTo>
                  <a:lnTo>
                    <a:pt x="49181" y="4003"/>
                  </a:lnTo>
                  <a:cubicBezTo>
                    <a:pt x="49154" y="3561"/>
                    <a:pt x="49109" y="3120"/>
                    <a:pt x="49055" y="2705"/>
                  </a:cubicBezTo>
                  <a:cubicBezTo>
                    <a:pt x="48081" y="2525"/>
                    <a:pt x="47081" y="2345"/>
                    <a:pt x="46089" y="2200"/>
                  </a:cubicBezTo>
                  <a:lnTo>
                    <a:pt x="43232" y="1840"/>
                  </a:lnTo>
                  <a:lnTo>
                    <a:pt x="40374" y="1551"/>
                  </a:lnTo>
                  <a:lnTo>
                    <a:pt x="37508" y="1317"/>
                  </a:lnTo>
                  <a:cubicBezTo>
                    <a:pt x="33686" y="1056"/>
                    <a:pt x="29855" y="938"/>
                    <a:pt x="26024" y="857"/>
                  </a:cubicBezTo>
                  <a:cubicBezTo>
                    <a:pt x="22193" y="776"/>
                    <a:pt x="18362" y="731"/>
                    <a:pt x="14540" y="632"/>
                  </a:cubicBezTo>
                  <a:cubicBezTo>
                    <a:pt x="10726" y="524"/>
                    <a:pt x="6903" y="353"/>
                    <a:pt x="3107" y="21"/>
                  </a:cubicBezTo>
                  <a:lnTo>
                    <a:pt x="3107" y="21"/>
                  </a:lnTo>
                  <a:cubicBezTo>
                    <a:pt x="3091" y="15"/>
                    <a:pt x="3070" y="10"/>
                    <a:pt x="3039" y="10"/>
                  </a:cubicBezTo>
                  <a:lnTo>
                    <a:pt x="289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2" name="Google Shape;2292;p74"/>
            <p:cNvSpPr/>
            <p:nvPr/>
          </p:nvSpPr>
          <p:spPr>
            <a:xfrm>
              <a:off x="2004625" y="3411050"/>
              <a:ext cx="976675" cy="36075"/>
            </a:xfrm>
            <a:custGeom>
              <a:avLst/>
              <a:gdLst/>
              <a:ahLst/>
              <a:cxnLst/>
              <a:rect l="l" t="t" r="r" b="b"/>
              <a:pathLst>
                <a:path w="39067" h="1443" extrusionOk="0">
                  <a:moveTo>
                    <a:pt x="180" y="0"/>
                  </a:moveTo>
                  <a:cubicBezTo>
                    <a:pt x="0" y="0"/>
                    <a:pt x="9" y="262"/>
                    <a:pt x="180" y="271"/>
                  </a:cubicBezTo>
                  <a:cubicBezTo>
                    <a:pt x="13025" y="748"/>
                    <a:pt x="25897" y="1253"/>
                    <a:pt x="38751" y="1442"/>
                  </a:cubicBezTo>
                  <a:cubicBezTo>
                    <a:pt x="39066" y="1442"/>
                    <a:pt x="39066" y="965"/>
                    <a:pt x="38751" y="947"/>
                  </a:cubicBezTo>
                  <a:cubicBezTo>
                    <a:pt x="25906" y="424"/>
                    <a:pt x="13025" y="234"/>
                    <a:pt x="180" y="0"/>
                  </a:cubicBezTo>
                  <a:close/>
                </a:path>
              </a:pathLst>
            </a:custGeom>
            <a:solidFill>
              <a:srgbClr val="A67A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3" name="Google Shape;2293;p74"/>
            <p:cNvSpPr/>
            <p:nvPr/>
          </p:nvSpPr>
          <p:spPr>
            <a:xfrm>
              <a:off x="2004625" y="3411050"/>
              <a:ext cx="976675" cy="36075"/>
            </a:xfrm>
            <a:custGeom>
              <a:avLst/>
              <a:gdLst/>
              <a:ahLst/>
              <a:cxnLst/>
              <a:rect l="l" t="t" r="r" b="b"/>
              <a:pathLst>
                <a:path w="39067" h="1443" extrusionOk="0">
                  <a:moveTo>
                    <a:pt x="180" y="0"/>
                  </a:moveTo>
                  <a:cubicBezTo>
                    <a:pt x="0" y="0"/>
                    <a:pt x="9" y="262"/>
                    <a:pt x="180" y="271"/>
                  </a:cubicBezTo>
                  <a:cubicBezTo>
                    <a:pt x="13025" y="748"/>
                    <a:pt x="25897" y="1253"/>
                    <a:pt x="38751" y="1442"/>
                  </a:cubicBezTo>
                  <a:cubicBezTo>
                    <a:pt x="39066" y="1442"/>
                    <a:pt x="39066" y="965"/>
                    <a:pt x="38751" y="947"/>
                  </a:cubicBezTo>
                  <a:cubicBezTo>
                    <a:pt x="25906" y="424"/>
                    <a:pt x="13025" y="234"/>
                    <a:pt x="180" y="0"/>
                  </a:cubicBezTo>
                  <a:close/>
                </a:path>
              </a:pathLst>
            </a:custGeom>
            <a:solidFill>
              <a:srgbClr val="1C1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94" name="Google Shape;2294;p74"/>
          <p:cNvGrpSpPr/>
          <p:nvPr/>
        </p:nvGrpSpPr>
        <p:grpSpPr>
          <a:xfrm rot="2556023">
            <a:off x="5101405" y="2230794"/>
            <a:ext cx="1144723" cy="1961055"/>
            <a:chOff x="2946668" y="3613769"/>
            <a:chExt cx="640047" cy="1096481"/>
          </a:xfrm>
        </p:grpSpPr>
        <p:sp>
          <p:nvSpPr>
            <p:cNvPr id="2295" name="Google Shape;2295;p74"/>
            <p:cNvSpPr/>
            <p:nvPr/>
          </p:nvSpPr>
          <p:spPr>
            <a:xfrm rot="1150281">
              <a:off x="3079389" y="3651109"/>
              <a:ext cx="374604" cy="871569"/>
            </a:xfrm>
            <a:custGeom>
              <a:avLst/>
              <a:gdLst/>
              <a:ahLst/>
              <a:cxnLst/>
              <a:rect l="l" t="t" r="r" b="b"/>
              <a:pathLst>
                <a:path w="11600" h="26989" extrusionOk="0">
                  <a:moveTo>
                    <a:pt x="7894" y="394"/>
                  </a:moveTo>
                  <a:cubicBezTo>
                    <a:pt x="7952" y="394"/>
                    <a:pt x="8012" y="398"/>
                    <a:pt x="8072" y="405"/>
                  </a:cubicBezTo>
                  <a:cubicBezTo>
                    <a:pt x="8887" y="468"/>
                    <a:pt x="9608" y="875"/>
                    <a:pt x="10423" y="985"/>
                  </a:cubicBezTo>
                  <a:lnTo>
                    <a:pt x="10439" y="985"/>
                  </a:lnTo>
                  <a:cubicBezTo>
                    <a:pt x="10894" y="1189"/>
                    <a:pt x="11333" y="1518"/>
                    <a:pt x="11254" y="2333"/>
                  </a:cubicBezTo>
                  <a:cubicBezTo>
                    <a:pt x="11160" y="3164"/>
                    <a:pt x="10627" y="4214"/>
                    <a:pt x="10267" y="5044"/>
                  </a:cubicBezTo>
                  <a:cubicBezTo>
                    <a:pt x="10016" y="4684"/>
                    <a:pt x="9655" y="4386"/>
                    <a:pt x="9436" y="4276"/>
                  </a:cubicBezTo>
                  <a:cubicBezTo>
                    <a:pt x="8558" y="3822"/>
                    <a:pt x="7571" y="3571"/>
                    <a:pt x="6630" y="3273"/>
                  </a:cubicBezTo>
                  <a:cubicBezTo>
                    <a:pt x="6416" y="3209"/>
                    <a:pt x="6231" y="3159"/>
                    <a:pt x="6041" y="3159"/>
                  </a:cubicBezTo>
                  <a:cubicBezTo>
                    <a:pt x="5952" y="3159"/>
                    <a:pt x="5863" y="3170"/>
                    <a:pt x="5768" y="3195"/>
                  </a:cubicBezTo>
                  <a:cubicBezTo>
                    <a:pt x="6003" y="2693"/>
                    <a:pt x="6176" y="2176"/>
                    <a:pt x="6395" y="1674"/>
                  </a:cubicBezTo>
                  <a:cubicBezTo>
                    <a:pt x="6781" y="774"/>
                    <a:pt x="7285" y="394"/>
                    <a:pt x="7894" y="394"/>
                  </a:cubicBezTo>
                  <a:close/>
                  <a:moveTo>
                    <a:pt x="5959" y="3426"/>
                  </a:moveTo>
                  <a:cubicBezTo>
                    <a:pt x="6707" y="3426"/>
                    <a:pt x="7540" y="3948"/>
                    <a:pt x="8057" y="4135"/>
                  </a:cubicBezTo>
                  <a:cubicBezTo>
                    <a:pt x="8370" y="4245"/>
                    <a:pt x="11050" y="5154"/>
                    <a:pt x="10016" y="6345"/>
                  </a:cubicBezTo>
                  <a:cubicBezTo>
                    <a:pt x="9702" y="5703"/>
                    <a:pt x="8715" y="5436"/>
                    <a:pt x="8260" y="5264"/>
                  </a:cubicBezTo>
                  <a:cubicBezTo>
                    <a:pt x="7864" y="5132"/>
                    <a:pt x="6564" y="4520"/>
                    <a:pt x="5630" y="4520"/>
                  </a:cubicBezTo>
                  <a:cubicBezTo>
                    <a:pt x="5457" y="4520"/>
                    <a:pt x="5297" y="4541"/>
                    <a:pt x="5157" y="4590"/>
                  </a:cubicBezTo>
                  <a:cubicBezTo>
                    <a:pt x="5063" y="4590"/>
                    <a:pt x="4969" y="4637"/>
                    <a:pt x="4875" y="4684"/>
                  </a:cubicBezTo>
                  <a:cubicBezTo>
                    <a:pt x="4796" y="4480"/>
                    <a:pt x="4796" y="4198"/>
                    <a:pt x="4937" y="3932"/>
                  </a:cubicBezTo>
                  <a:cubicBezTo>
                    <a:pt x="5016" y="3791"/>
                    <a:pt x="5110" y="3696"/>
                    <a:pt x="5204" y="3634"/>
                  </a:cubicBezTo>
                  <a:cubicBezTo>
                    <a:pt x="5213" y="3643"/>
                    <a:pt x="5222" y="3652"/>
                    <a:pt x="5231" y="3652"/>
                  </a:cubicBezTo>
                  <a:cubicBezTo>
                    <a:pt x="5238" y="3652"/>
                    <a:pt x="5244" y="3647"/>
                    <a:pt x="5251" y="3634"/>
                  </a:cubicBezTo>
                  <a:cubicBezTo>
                    <a:pt x="5467" y="3484"/>
                    <a:pt x="5708" y="3426"/>
                    <a:pt x="5959" y="3426"/>
                  </a:cubicBezTo>
                  <a:close/>
                  <a:moveTo>
                    <a:pt x="5331" y="4825"/>
                  </a:moveTo>
                  <a:cubicBezTo>
                    <a:pt x="6116" y="4825"/>
                    <a:pt x="7484" y="5382"/>
                    <a:pt x="7727" y="5468"/>
                  </a:cubicBezTo>
                  <a:cubicBezTo>
                    <a:pt x="8088" y="5577"/>
                    <a:pt x="10361" y="6095"/>
                    <a:pt x="9671" y="7443"/>
                  </a:cubicBezTo>
                  <a:cubicBezTo>
                    <a:pt x="9138" y="6628"/>
                    <a:pt x="7837" y="6361"/>
                    <a:pt x="7148" y="6173"/>
                  </a:cubicBezTo>
                  <a:cubicBezTo>
                    <a:pt x="6773" y="6066"/>
                    <a:pt x="6128" y="5813"/>
                    <a:pt x="5486" y="5813"/>
                  </a:cubicBezTo>
                  <a:cubicBezTo>
                    <a:pt x="5189" y="5813"/>
                    <a:pt x="4892" y="5867"/>
                    <a:pt x="4624" y="6016"/>
                  </a:cubicBezTo>
                  <a:cubicBezTo>
                    <a:pt x="4624" y="5828"/>
                    <a:pt x="4624" y="5656"/>
                    <a:pt x="4718" y="5483"/>
                  </a:cubicBezTo>
                  <a:cubicBezTo>
                    <a:pt x="4796" y="5295"/>
                    <a:pt x="4922" y="5186"/>
                    <a:pt x="5063" y="5076"/>
                  </a:cubicBezTo>
                  <a:cubicBezTo>
                    <a:pt x="5076" y="5063"/>
                    <a:pt x="5078" y="5040"/>
                    <a:pt x="5070" y="5040"/>
                  </a:cubicBezTo>
                  <a:cubicBezTo>
                    <a:pt x="5068" y="5040"/>
                    <a:pt x="5066" y="5041"/>
                    <a:pt x="5063" y="5044"/>
                  </a:cubicBezTo>
                  <a:cubicBezTo>
                    <a:pt x="4718" y="5107"/>
                    <a:pt x="4405" y="5671"/>
                    <a:pt x="4577" y="6032"/>
                  </a:cubicBezTo>
                  <a:cubicBezTo>
                    <a:pt x="4452" y="6110"/>
                    <a:pt x="4342" y="6204"/>
                    <a:pt x="4232" y="6314"/>
                  </a:cubicBezTo>
                  <a:cubicBezTo>
                    <a:pt x="4279" y="5640"/>
                    <a:pt x="4655" y="5154"/>
                    <a:pt x="5126" y="4841"/>
                  </a:cubicBezTo>
                  <a:cubicBezTo>
                    <a:pt x="5188" y="4830"/>
                    <a:pt x="5257" y="4825"/>
                    <a:pt x="5331" y="4825"/>
                  </a:cubicBezTo>
                  <a:close/>
                  <a:moveTo>
                    <a:pt x="4373" y="7160"/>
                  </a:moveTo>
                  <a:cubicBezTo>
                    <a:pt x="4373" y="7223"/>
                    <a:pt x="4373" y="7270"/>
                    <a:pt x="4405" y="7302"/>
                  </a:cubicBezTo>
                  <a:cubicBezTo>
                    <a:pt x="4326" y="7474"/>
                    <a:pt x="4263" y="7646"/>
                    <a:pt x="4201" y="7819"/>
                  </a:cubicBezTo>
                  <a:cubicBezTo>
                    <a:pt x="4201" y="7772"/>
                    <a:pt x="4201" y="7740"/>
                    <a:pt x="4185" y="7709"/>
                  </a:cubicBezTo>
                  <a:cubicBezTo>
                    <a:pt x="4248" y="7505"/>
                    <a:pt x="4310" y="7333"/>
                    <a:pt x="4373" y="7160"/>
                  </a:cubicBezTo>
                  <a:close/>
                  <a:moveTo>
                    <a:pt x="5232" y="6227"/>
                  </a:moveTo>
                  <a:cubicBezTo>
                    <a:pt x="5264" y="6227"/>
                    <a:pt x="5297" y="6230"/>
                    <a:pt x="5329" y="6236"/>
                  </a:cubicBezTo>
                  <a:cubicBezTo>
                    <a:pt x="5517" y="6236"/>
                    <a:pt x="5690" y="6251"/>
                    <a:pt x="5862" y="6283"/>
                  </a:cubicBezTo>
                  <a:cubicBezTo>
                    <a:pt x="6395" y="6361"/>
                    <a:pt x="6897" y="6471"/>
                    <a:pt x="7383" y="6643"/>
                  </a:cubicBezTo>
                  <a:cubicBezTo>
                    <a:pt x="7759" y="6769"/>
                    <a:pt x="8119" y="6925"/>
                    <a:pt x="8480" y="7113"/>
                  </a:cubicBezTo>
                  <a:cubicBezTo>
                    <a:pt x="8762" y="7270"/>
                    <a:pt x="10361" y="8195"/>
                    <a:pt x="9170" y="9277"/>
                  </a:cubicBezTo>
                  <a:cubicBezTo>
                    <a:pt x="9217" y="9151"/>
                    <a:pt x="9248" y="9026"/>
                    <a:pt x="9295" y="8900"/>
                  </a:cubicBezTo>
                  <a:cubicBezTo>
                    <a:pt x="9326" y="8806"/>
                    <a:pt x="9295" y="8775"/>
                    <a:pt x="9248" y="8775"/>
                  </a:cubicBezTo>
                  <a:lnTo>
                    <a:pt x="9217" y="8681"/>
                  </a:lnTo>
                  <a:cubicBezTo>
                    <a:pt x="9232" y="8634"/>
                    <a:pt x="9232" y="8603"/>
                    <a:pt x="9201" y="8571"/>
                  </a:cubicBezTo>
                  <a:cubicBezTo>
                    <a:pt x="7978" y="7443"/>
                    <a:pt x="6160" y="7113"/>
                    <a:pt x="4530" y="6988"/>
                  </a:cubicBezTo>
                  <a:cubicBezTo>
                    <a:pt x="4522" y="6985"/>
                    <a:pt x="4514" y="6984"/>
                    <a:pt x="4506" y="6984"/>
                  </a:cubicBezTo>
                  <a:cubicBezTo>
                    <a:pt x="4472" y="6984"/>
                    <a:pt x="4446" y="7012"/>
                    <a:pt x="4420" y="7051"/>
                  </a:cubicBezTo>
                  <a:cubicBezTo>
                    <a:pt x="4661" y="6498"/>
                    <a:pt x="4928" y="6227"/>
                    <a:pt x="5232" y="6227"/>
                  </a:cubicBezTo>
                  <a:close/>
                  <a:moveTo>
                    <a:pt x="6270" y="7740"/>
                  </a:moveTo>
                  <a:cubicBezTo>
                    <a:pt x="6771" y="7913"/>
                    <a:pt x="7257" y="8101"/>
                    <a:pt x="7759" y="8289"/>
                  </a:cubicBezTo>
                  <a:cubicBezTo>
                    <a:pt x="7759" y="8352"/>
                    <a:pt x="7759" y="8414"/>
                    <a:pt x="7759" y="8461"/>
                  </a:cubicBezTo>
                  <a:cubicBezTo>
                    <a:pt x="6176" y="12082"/>
                    <a:pt x="4812" y="16001"/>
                    <a:pt x="3715" y="19763"/>
                  </a:cubicBezTo>
                  <a:cubicBezTo>
                    <a:pt x="3684" y="19308"/>
                    <a:pt x="3495" y="18963"/>
                    <a:pt x="3182" y="18838"/>
                  </a:cubicBezTo>
                  <a:cubicBezTo>
                    <a:pt x="3121" y="18819"/>
                    <a:pt x="3058" y="18809"/>
                    <a:pt x="2994" y="18809"/>
                  </a:cubicBezTo>
                  <a:cubicBezTo>
                    <a:pt x="2639" y="18809"/>
                    <a:pt x="2233" y="19088"/>
                    <a:pt x="1928" y="19512"/>
                  </a:cubicBezTo>
                  <a:cubicBezTo>
                    <a:pt x="2618" y="17662"/>
                    <a:pt x="3260" y="15797"/>
                    <a:pt x="3903" y="13932"/>
                  </a:cubicBezTo>
                  <a:cubicBezTo>
                    <a:pt x="4248" y="12960"/>
                    <a:pt x="4593" y="11973"/>
                    <a:pt x="4937" y="11001"/>
                  </a:cubicBezTo>
                  <a:cubicBezTo>
                    <a:pt x="5094" y="10562"/>
                    <a:pt x="5235" y="10123"/>
                    <a:pt x="5392" y="9684"/>
                  </a:cubicBezTo>
                  <a:cubicBezTo>
                    <a:pt x="5423" y="9621"/>
                    <a:pt x="5800" y="8430"/>
                    <a:pt x="5956" y="7866"/>
                  </a:cubicBezTo>
                  <a:cubicBezTo>
                    <a:pt x="6066" y="7819"/>
                    <a:pt x="6160" y="7772"/>
                    <a:pt x="6270" y="7740"/>
                  </a:cubicBezTo>
                  <a:close/>
                  <a:moveTo>
                    <a:pt x="8010" y="8399"/>
                  </a:moveTo>
                  <a:cubicBezTo>
                    <a:pt x="8213" y="8477"/>
                    <a:pt x="8433" y="8571"/>
                    <a:pt x="8637" y="8650"/>
                  </a:cubicBezTo>
                  <a:cubicBezTo>
                    <a:pt x="8762" y="8728"/>
                    <a:pt x="8856" y="8853"/>
                    <a:pt x="8919" y="9010"/>
                  </a:cubicBezTo>
                  <a:cubicBezTo>
                    <a:pt x="8934" y="9073"/>
                    <a:pt x="8950" y="9135"/>
                    <a:pt x="8966" y="9198"/>
                  </a:cubicBezTo>
                  <a:cubicBezTo>
                    <a:pt x="8981" y="9230"/>
                    <a:pt x="8981" y="9245"/>
                    <a:pt x="8997" y="9245"/>
                  </a:cubicBezTo>
                  <a:cubicBezTo>
                    <a:pt x="8401" y="10860"/>
                    <a:pt x="7790" y="12490"/>
                    <a:pt x="7195" y="14120"/>
                  </a:cubicBezTo>
                  <a:cubicBezTo>
                    <a:pt x="7492" y="13242"/>
                    <a:pt x="7759" y="12364"/>
                    <a:pt x="8057" y="11502"/>
                  </a:cubicBezTo>
                  <a:cubicBezTo>
                    <a:pt x="8307" y="10687"/>
                    <a:pt x="8715" y="9825"/>
                    <a:pt x="8574" y="8979"/>
                  </a:cubicBezTo>
                  <a:cubicBezTo>
                    <a:pt x="8574" y="8972"/>
                    <a:pt x="8569" y="8968"/>
                    <a:pt x="8562" y="8968"/>
                  </a:cubicBezTo>
                  <a:cubicBezTo>
                    <a:pt x="8553" y="8968"/>
                    <a:pt x="8543" y="8976"/>
                    <a:pt x="8543" y="8994"/>
                  </a:cubicBezTo>
                  <a:cubicBezTo>
                    <a:pt x="8574" y="9982"/>
                    <a:pt x="8213" y="10922"/>
                    <a:pt x="7900" y="11863"/>
                  </a:cubicBezTo>
                  <a:cubicBezTo>
                    <a:pt x="7586" y="12819"/>
                    <a:pt x="7257" y="13791"/>
                    <a:pt x="6944" y="14747"/>
                  </a:cubicBezTo>
                  <a:cubicBezTo>
                    <a:pt x="6850" y="15013"/>
                    <a:pt x="6771" y="15280"/>
                    <a:pt x="6677" y="15546"/>
                  </a:cubicBezTo>
                  <a:cubicBezTo>
                    <a:pt x="6113" y="17161"/>
                    <a:pt x="5549" y="18759"/>
                    <a:pt x="5016" y="20374"/>
                  </a:cubicBezTo>
                  <a:cubicBezTo>
                    <a:pt x="4922" y="20050"/>
                    <a:pt x="4699" y="19875"/>
                    <a:pt x="4429" y="19875"/>
                  </a:cubicBezTo>
                  <a:cubicBezTo>
                    <a:pt x="4203" y="19875"/>
                    <a:pt x="3943" y="19999"/>
                    <a:pt x="3699" y="20264"/>
                  </a:cubicBezTo>
                  <a:cubicBezTo>
                    <a:pt x="5110" y="16314"/>
                    <a:pt x="6568" y="12380"/>
                    <a:pt x="8010" y="8430"/>
                  </a:cubicBezTo>
                  <a:cubicBezTo>
                    <a:pt x="8010" y="8414"/>
                    <a:pt x="8010" y="8414"/>
                    <a:pt x="8010" y="8399"/>
                  </a:cubicBezTo>
                  <a:close/>
                  <a:moveTo>
                    <a:pt x="1630" y="23195"/>
                  </a:moveTo>
                  <a:cubicBezTo>
                    <a:pt x="1724" y="23211"/>
                    <a:pt x="1834" y="23242"/>
                    <a:pt x="1912" y="23305"/>
                  </a:cubicBezTo>
                  <a:cubicBezTo>
                    <a:pt x="1944" y="23321"/>
                    <a:pt x="1959" y="23336"/>
                    <a:pt x="1991" y="23352"/>
                  </a:cubicBezTo>
                  <a:cubicBezTo>
                    <a:pt x="1991" y="23352"/>
                    <a:pt x="2006" y="23368"/>
                    <a:pt x="2006" y="23383"/>
                  </a:cubicBezTo>
                  <a:cubicBezTo>
                    <a:pt x="1897" y="23321"/>
                    <a:pt x="1787" y="23274"/>
                    <a:pt x="1662" y="23242"/>
                  </a:cubicBezTo>
                  <a:cubicBezTo>
                    <a:pt x="1646" y="23227"/>
                    <a:pt x="1646" y="23211"/>
                    <a:pt x="1630" y="23195"/>
                  </a:cubicBezTo>
                  <a:close/>
                  <a:moveTo>
                    <a:pt x="1019" y="23477"/>
                  </a:moveTo>
                  <a:cubicBezTo>
                    <a:pt x="1035" y="23509"/>
                    <a:pt x="1050" y="23556"/>
                    <a:pt x="1066" y="23603"/>
                  </a:cubicBezTo>
                  <a:cubicBezTo>
                    <a:pt x="1050" y="23650"/>
                    <a:pt x="1035" y="23697"/>
                    <a:pt x="1019" y="23744"/>
                  </a:cubicBezTo>
                  <a:cubicBezTo>
                    <a:pt x="1003" y="23760"/>
                    <a:pt x="988" y="23775"/>
                    <a:pt x="972" y="23807"/>
                  </a:cubicBezTo>
                  <a:cubicBezTo>
                    <a:pt x="972" y="23760"/>
                    <a:pt x="972" y="23713"/>
                    <a:pt x="972" y="23666"/>
                  </a:cubicBezTo>
                  <a:cubicBezTo>
                    <a:pt x="988" y="23619"/>
                    <a:pt x="1003" y="23556"/>
                    <a:pt x="1019" y="23493"/>
                  </a:cubicBezTo>
                  <a:cubicBezTo>
                    <a:pt x="1019" y="23493"/>
                    <a:pt x="1019" y="23477"/>
                    <a:pt x="1019" y="23477"/>
                  </a:cubicBezTo>
                  <a:close/>
                  <a:moveTo>
                    <a:pt x="1072" y="18956"/>
                  </a:moveTo>
                  <a:cubicBezTo>
                    <a:pt x="1135" y="18956"/>
                    <a:pt x="1196" y="18969"/>
                    <a:pt x="1254" y="18995"/>
                  </a:cubicBezTo>
                  <a:cubicBezTo>
                    <a:pt x="1630" y="19167"/>
                    <a:pt x="1614" y="19669"/>
                    <a:pt x="1583" y="20202"/>
                  </a:cubicBezTo>
                  <a:cubicBezTo>
                    <a:pt x="1583" y="20263"/>
                    <a:pt x="1623" y="20305"/>
                    <a:pt x="1668" y="20305"/>
                  </a:cubicBezTo>
                  <a:cubicBezTo>
                    <a:pt x="1704" y="20305"/>
                    <a:pt x="1744" y="20279"/>
                    <a:pt x="1771" y="20217"/>
                  </a:cubicBezTo>
                  <a:cubicBezTo>
                    <a:pt x="1803" y="20123"/>
                    <a:pt x="1834" y="20013"/>
                    <a:pt x="1850" y="19919"/>
                  </a:cubicBezTo>
                  <a:cubicBezTo>
                    <a:pt x="2149" y="19427"/>
                    <a:pt x="2521" y="19199"/>
                    <a:pt x="2832" y="19199"/>
                  </a:cubicBezTo>
                  <a:cubicBezTo>
                    <a:pt x="3302" y="19199"/>
                    <a:pt x="3634" y="19719"/>
                    <a:pt x="3370" y="20625"/>
                  </a:cubicBezTo>
                  <a:cubicBezTo>
                    <a:pt x="3337" y="20748"/>
                    <a:pt x="3386" y="20811"/>
                    <a:pt x="3450" y="20811"/>
                  </a:cubicBezTo>
                  <a:cubicBezTo>
                    <a:pt x="3507" y="20811"/>
                    <a:pt x="3575" y="20760"/>
                    <a:pt x="3605" y="20656"/>
                  </a:cubicBezTo>
                  <a:cubicBezTo>
                    <a:pt x="3605" y="20640"/>
                    <a:pt x="3605" y="20640"/>
                    <a:pt x="3621" y="20625"/>
                  </a:cubicBezTo>
                  <a:cubicBezTo>
                    <a:pt x="3621" y="20625"/>
                    <a:pt x="3636" y="20625"/>
                    <a:pt x="3636" y="20609"/>
                  </a:cubicBezTo>
                  <a:cubicBezTo>
                    <a:pt x="3860" y="20314"/>
                    <a:pt x="4092" y="20183"/>
                    <a:pt x="4289" y="20183"/>
                  </a:cubicBezTo>
                  <a:cubicBezTo>
                    <a:pt x="4604" y="20183"/>
                    <a:pt x="4829" y="20517"/>
                    <a:pt x="4781" y="21048"/>
                  </a:cubicBezTo>
                  <a:cubicBezTo>
                    <a:pt x="4781" y="21064"/>
                    <a:pt x="4781" y="21064"/>
                    <a:pt x="4781" y="21079"/>
                  </a:cubicBezTo>
                  <a:cubicBezTo>
                    <a:pt x="4765" y="21079"/>
                    <a:pt x="4765" y="21095"/>
                    <a:pt x="4765" y="21111"/>
                  </a:cubicBezTo>
                  <a:cubicBezTo>
                    <a:pt x="4075" y="22035"/>
                    <a:pt x="3401" y="22976"/>
                    <a:pt x="2712" y="23901"/>
                  </a:cubicBezTo>
                  <a:cubicBezTo>
                    <a:pt x="2696" y="23932"/>
                    <a:pt x="2665" y="23963"/>
                    <a:pt x="2618" y="24010"/>
                  </a:cubicBezTo>
                  <a:cubicBezTo>
                    <a:pt x="2649" y="23979"/>
                    <a:pt x="2649" y="23948"/>
                    <a:pt x="2649" y="23916"/>
                  </a:cubicBezTo>
                  <a:cubicBezTo>
                    <a:pt x="2557" y="23255"/>
                    <a:pt x="2083" y="22825"/>
                    <a:pt x="1552" y="22825"/>
                  </a:cubicBezTo>
                  <a:cubicBezTo>
                    <a:pt x="1177" y="22825"/>
                    <a:pt x="773" y="23040"/>
                    <a:pt x="455" y="23540"/>
                  </a:cubicBezTo>
                  <a:cubicBezTo>
                    <a:pt x="455" y="23462"/>
                    <a:pt x="439" y="23383"/>
                    <a:pt x="439" y="23305"/>
                  </a:cubicBezTo>
                  <a:cubicBezTo>
                    <a:pt x="345" y="22161"/>
                    <a:pt x="266" y="21001"/>
                    <a:pt x="172" y="19857"/>
                  </a:cubicBezTo>
                  <a:cubicBezTo>
                    <a:pt x="157" y="19810"/>
                    <a:pt x="141" y="19778"/>
                    <a:pt x="110" y="19778"/>
                  </a:cubicBezTo>
                  <a:cubicBezTo>
                    <a:pt x="141" y="19731"/>
                    <a:pt x="172" y="19684"/>
                    <a:pt x="204" y="19622"/>
                  </a:cubicBezTo>
                  <a:cubicBezTo>
                    <a:pt x="235" y="19575"/>
                    <a:pt x="235" y="19543"/>
                    <a:pt x="235" y="19512"/>
                  </a:cubicBezTo>
                  <a:cubicBezTo>
                    <a:pt x="478" y="19192"/>
                    <a:pt x="794" y="18956"/>
                    <a:pt x="1072" y="18956"/>
                  </a:cubicBezTo>
                  <a:close/>
                  <a:moveTo>
                    <a:pt x="1567" y="23697"/>
                  </a:moveTo>
                  <a:lnTo>
                    <a:pt x="1646" y="23713"/>
                  </a:lnTo>
                  <a:cubicBezTo>
                    <a:pt x="1583" y="23885"/>
                    <a:pt x="1505" y="24042"/>
                    <a:pt x="1442" y="24214"/>
                  </a:cubicBezTo>
                  <a:cubicBezTo>
                    <a:pt x="1489" y="24042"/>
                    <a:pt x="1536" y="23869"/>
                    <a:pt x="1567" y="23697"/>
                  </a:cubicBezTo>
                  <a:close/>
                  <a:moveTo>
                    <a:pt x="2116" y="23791"/>
                  </a:moveTo>
                  <a:cubicBezTo>
                    <a:pt x="2100" y="23869"/>
                    <a:pt x="2069" y="23932"/>
                    <a:pt x="2038" y="23995"/>
                  </a:cubicBezTo>
                  <a:cubicBezTo>
                    <a:pt x="1991" y="24089"/>
                    <a:pt x="1928" y="24198"/>
                    <a:pt x="1865" y="24293"/>
                  </a:cubicBezTo>
                  <a:cubicBezTo>
                    <a:pt x="1944" y="24120"/>
                    <a:pt x="2022" y="23963"/>
                    <a:pt x="2100" y="23791"/>
                  </a:cubicBezTo>
                  <a:close/>
                  <a:moveTo>
                    <a:pt x="2336" y="23838"/>
                  </a:moveTo>
                  <a:cubicBezTo>
                    <a:pt x="2367" y="23901"/>
                    <a:pt x="2414" y="23963"/>
                    <a:pt x="2461" y="24010"/>
                  </a:cubicBezTo>
                  <a:cubicBezTo>
                    <a:pt x="2449" y="24005"/>
                    <a:pt x="2436" y="24001"/>
                    <a:pt x="2422" y="24001"/>
                  </a:cubicBezTo>
                  <a:cubicBezTo>
                    <a:pt x="2397" y="24001"/>
                    <a:pt x="2371" y="24012"/>
                    <a:pt x="2351" y="24042"/>
                  </a:cubicBezTo>
                  <a:cubicBezTo>
                    <a:pt x="2257" y="24136"/>
                    <a:pt x="2163" y="24246"/>
                    <a:pt x="2085" y="24340"/>
                  </a:cubicBezTo>
                  <a:cubicBezTo>
                    <a:pt x="2116" y="24277"/>
                    <a:pt x="2147" y="24214"/>
                    <a:pt x="2179" y="24136"/>
                  </a:cubicBezTo>
                  <a:cubicBezTo>
                    <a:pt x="2226" y="24057"/>
                    <a:pt x="2257" y="23995"/>
                    <a:pt x="2288" y="23932"/>
                  </a:cubicBezTo>
                  <a:cubicBezTo>
                    <a:pt x="2304" y="23901"/>
                    <a:pt x="2320" y="23869"/>
                    <a:pt x="2336" y="23838"/>
                  </a:cubicBezTo>
                  <a:close/>
                  <a:moveTo>
                    <a:pt x="1865" y="23744"/>
                  </a:moveTo>
                  <a:cubicBezTo>
                    <a:pt x="1881" y="23744"/>
                    <a:pt x="1897" y="23744"/>
                    <a:pt x="1928" y="23760"/>
                  </a:cubicBezTo>
                  <a:cubicBezTo>
                    <a:pt x="1787" y="24057"/>
                    <a:pt x="1630" y="24355"/>
                    <a:pt x="1489" y="24653"/>
                  </a:cubicBezTo>
                  <a:cubicBezTo>
                    <a:pt x="1599" y="24355"/>
                    <a:pt x="1709" y="24042"/>
                    <a:pt x="1818" y="23744"/>
                  </a:cubicBezTo>
                  <a:close/>
                  <a:moveTo>
                    <a:pt x="2602" y="24042"/>
                  </a:moveTo>
                  <a:lnTo>
                    <a:pt x="2602" y="24042"/>
                  </a:lnTo>
                  <a:cubicBezTo>
                    <a:pt x="2351" y="24402"/>
                    <a:pt x="1834" y="25170"/>
                    <a:pt x="1379" y="25703"/>
                  </a:cubicBezTo>
                  <a:cubicBezTo>
                    <a:pt x="1677" y="25139"/>
                    <a:pt x="2038" y="24637"/>
                    <a:pt x="2477" y="24183"/>
                  </a:cubicBezTo>
                  <a:cubicBezTo>
                    <a:pt x="2508" y="24151"/>
                    <a:pt x="2524" y="24104"/>
                    <a:pt x="2508" y="24073"/>
                  </a:cubicBezTo>
                  <a:lnTo>
                    <a:pt x="2508" y="24073"/>
                  </a:lnTo>
                  <a:cubicBezTo>
                    <a:pt x="2512" y="24077"/>
                    <a:pt x="2519" y="24079"/>
                    <a:pt x="2526" y="24079"/>
                  </a:cubicBezTo>
                  <a:cubicBezTo>
                    <a:pt x="2548" y="24079"/>
                    <a:pt x="2579" y="24065"/>
                    <a:pt x="2602" y="24042"/>
                  </a:cubicBezTo>
                  <a:close/>
                  <a:moveTo>
                    <a:pt x="815" y="23383"/>
                  </a:moveTo>
                  <a:cubicBezTo>
                    <a:pt x="815" y="23430"/>
                    <a:pt x="815" y="23477"/>
                    <a:pt x="815" y="23524"/>
                  </a:cubicBezTo>
                  <a:cubicBezTo>
                    <a:pt x="799" y="23572"/>
                    <a:pt x="784" y="23619"/>
                    <a:pt x="784" y="23681"/>
                  </a:cubicBezTo>
                  <a:cubicBezTo>
                    <a:pt x="784" y="23713"/>
                    <a:pt x="799" y="23744"/>
                    <a:pt x="815" y="23760"/>
                  </a:cubicBezTo>
                  <a:cubicBezTo>
                    <a:pt x="815" y="24026"/>
                    <a:pt x="799" y="24293"/>
                    <a:pt x="784" y="24559"/>
                  </a:cubicBezTo>
                  <a:cubicBezTo>
                    <a:pt x="784" y="24230"/>
                    <a:pt x="784" y="23901"/>
                    <a:pt x="768" y="23572"/>
                  </a:cubicBezTo>
                  <a:cubicBezTo>
                    <a:pt x="768" y="23542"/>
                    <a:pt x="747" y="23526"/>
                    <a:pt x="723" y="23526"/>
                  </a:cubicBezTo>
                  <a:cubicBezTo>
                    <a:pt x="697" y="23526"/>
                    <a:pt x="667" y="23546"/>
                    <a:pt x="658" y="23587"/>
                  </a:cubicBezTo>
                  <a:cubicBezTo>
                    <a:pt x="643" y="24418"/>
                    <a:pt x="658" y="25233"/>
                    <a:pt x="658" y="26064"/>
                  </a:cubicBezTo>
                  <a:cubicBezTo>
                    <a:pt x="611" y="25703"/>
                    <a:pt x="580" y="24888"/>
                    <a:pt x="564" y="24778"/>
                  </a:cubicBezTo>
                  <a:cubicBezTo>
                    <a:pt x="533" y="24434"/>
                    <a:pt x="502" y="24104"/>
                    <a:pt x="470" y="23760"/>
                  </a:cubicBezTo>
                  <a:cubicBezTo>
                    <a:pt x="580" y="23603"/>
                    <a:pt x="690" y="23477"/>
                    <a:pt x="815" y="23383"/>
                  </a:cubicBezTo>
                  <a:close/>
                  <a:moveTo>
                    <a:pt x="1176" y="25876"/>
                  </a:moveTo>
                  <a:cubicBezTo>
                    <a:pt x="1176" y="25876"/>
                    <a:pt x="1191" y="25891"/>
                    <a:pt x="1223" y="25891"/>
                  </a:cubicBezTo>
                  <a:cubicBezTo>
                    <a:pt x="1160" y="25954"/>
                    <a:pt x="1113" y="26017"/>
                    <a:pt x="1066" y="26064"/>
                  </a:cubicBezTo>
                  <a:cubicBezTo>
                    <a:pt x="1097" y="26001"/>
                    <a:pt x="1129" y="25938"/>
                    <a:pt x="1176" y="25876"/>
                  </a:cubicBezTo>
                  <a:close/>
                  <a:moveTo>
                    <a:pt x="7911" y="1"/>
                  </a:moveTo>
                  <a:cubicBezTo>
                    <a:pt x="7753" y="1"/>
                    <a:pt x="7588" y="25"/>
                    <a:pt x="7414" y="91"/>
                  </a:cubicBezTo>
                  <a:cubicBezTo>
                    <a:pt x="6395" y="468"/>
                    <a:pt x="5988" y="1988"/>
                    <a:pt x="5674" y="3179"/>
                  </a:cubicBezTo>
                  <a:cubicBezTo>
                    <a:pt x="5658" y="3195"/>
                    <a:pt x="5658" y="3211"/>
                    <a:pt x="5674" y="3226"/>
                  </a:cubicBezTo>
                  <a:cubicBezTo>
                    <a:pt x="5627" y="3242"/>
                    <a:pt x="5596" y="3258"/>
                    <a:pt x="5549" y="3273"/>
                  </a:cubicBezTo>
                  <a:cubicBezTo>
                    <a:pt x="5520" y="3264"/>
                    <a:pt x="5490" y="3260"/>
                    <a:pt x="5460" y="3260"/>
                  </a:cubicBezTo>
                  <a:cubicBezTo>
                    <a:pt x="5222" y="3260"/>
                    <a:pt x="4934" y="3518"/>
                    <a:pt x="4781" y="3838"/>
                  </a:cubicBezTo>
                  <a:cubicBezTo>
                    <a:pt x="4608" y="4182"/>
                    <a:pt x="4608" y="4559"/>
                    <a:pt x="4734" y="4794"/>
                  </a:cubicBezTo>
                  <a:cubicBezTo>
                    <a:pt x="4326" y="5170"/>
                    <a:pt x="4028" y="5922"/>
                    <a:pt x="4091" y="6424"/>
                  </a:cubicBezTo>
                  <a:cubicBezTo>
                    <a:pt x="4091" y="6439"/>
                    <a:pt x="4107" y="6455"/>
                    <a:pt x="4107" y="6455"/>
                  </a:cubicBezTo>
                  <a:cubicBezTo>
                    <a:pt x="3668" y="7082"/>
                    <a:pt x="3699" y="7646"/>
                    <a:pt x="4060" y="7929"/>
                  </a:cubicBezTo>
                  <a:cubicBezTo>
                    <a:pt x="4068" y="7937"/>
                    <a:pt x="4078" y="7941"/>
                    <a:pt x="4089" y="7941"/>
                  </a:cubicBezTo>
                  <a:cubicBezTo>
                    <a:pt x="4116" y="7941"/>
                    <a:pt x="4147" y="7915"/>
                    <a:pt x="4169" y="7882"/>
                  </a:cubicBezTo>
                  <a:lnTo>
                    <a:pt x="4169" y="7882"/>
                  </a:lnTo>
                  <a:cubicBezTo>
                    <a:pt x="2665" y="11581"/>
                    <a:pt x="1301" y="15390"/>
                    <a:pt x="63" y="19167"/>
                  </a:cubicBezTo>
                  <a:cubicBezTo>
                    <a:pt x="63" y="19261"/>
                    <a:pt x="78" y="19371"/>
                    <a:pt x="78" y="19465"/>
                  </a:cubicBezTo>
                  <a:cubicBezTo>
                    <a:pt x="549" y="18775"/>
                    <a:pt x="784" y="17709"/>
                    <a:pt x="1082" y="16879"/>
                  </a:cubicBezTo>
                  <a:cubicBezTo>
                    <a:pt x="1458" y="15781"/>
                    <a:pt x="1850" y="14684"/>
                    <a:pt x="2241" y="13587"/>
                  </a:cubicBezTo>
                  <a:cubicBezTo>
                    <a:pt x="2947" y="11643"/>
                    <a:pt x="3684" y="9700"/>
                    <a:pt x="4405" y="7756"/>
                  </a:cubicBezTo>
                  <a:cubicBezTo>
                    <a:pt x="4420" y="7756"/>
                    <a:pt x="4420" y="7740"/>
                    <a:pt x="4436" y="7740"/>
                  </a:cubicBezTo>
                  <a:cubicBezTo>
                    <a:pt x="4577" y="7552"/>
                    <a:pt x="4749" y="7443"/>
                    <a:pt x="4922" y="7380"/>
                  </a:cubicBezTo>
                  <a:cubicBezTo>
                    <a:pt x="5141" y="7427"/>
                    <a:pt x="5361" y="7474"/>
                    <a:pt x="5580" y="7537"/>
                  </a:cubicBezTo>
                  <a:cubicBezTo>
                    <a:pt x="5658" y="7599"/>
                    <a:pt x="5737" y="7709"/>
                    <a:pt x="5800" y="7819"/>
                  </a:cubicBezTo>
                  <a:cubicBezTo>
                    <a:pt x="5674" y="8070"/>
                    <a:pt x="5611" y="8367"/>
                    <a:pt x="5486" y="8681"/>
                  </a:cubicBezTo>
                  <a:cubicBezTo>
                    <a:pt x="5079" y="9872"/>
                    <a:pt x="4655" y="11079"/>
                    <a:pt x="4248" y="12270"/>
                  </a:cubicBezTo>
                  <a:cubicBezTo>
                    <a:pt x="3433" y="14637"/>
                    <a:pt x="2602" y="16988"/>
                    <a:pt x="1834" y="19339"/>
                  </a:cubicBezTo>
                  <a:cubicBezTo>
                    <a:pt x="1756" y="18995"/>
                    <a:pt x="1552" y="18728"/>
                    <a:pt x="1317" y="18665"/>
                  </a:cubicBezTo>
                  <a:cubicBezTo>
                    <a:pt x="1267" y="18652"/>
                    <a:pt x="1217" y="18646"/>
                    <a:pt x="1165" y="18646"/>
                  </a:cubicBezTo>
                  <a:cubicBezTo>
                    <a:pt x="794" y="18646"/>
                    <a:pt x="385" y="18981"/>
                    <a:pt x="110" y="19449"/>
                  </a:cubicBezTo>
                  <a:cubicBezTo>
                    <a:pt x="94" y="19465"/>
                    <a:pt x="78" y="19465"/>
                    <a:pt x="78" y="19481"/>
                  </a:cubicBezTo>
                  <a:cubicBezTo>
                    <a:pt x="78" y="19778"/>
                    <a:pt x="47" y="20076"/>
                    <a:pt x="0" y="20358"/>
                  </a:cubicBezTo>
                  <a:cubicBezTo>
                    <a:pt x="63" y="22600"/>
                    <a:pt x="266" y="24747"/>
                    <a:pt x="502" y="26879"/>
                  </a:cubicBezTo>
                  <a:cubicBezTo>
                    <a:pt x="510" y="26954"/>
                    <a:pt x="545" y="26989"/>
                    <a:pt x="587" y="26989"/>
                  </a:cubicBezTo>
                  <a:cubicBezTo>
                    <a:pt x="625" y="26989"/>
                    <a:pt x="669" y="26962"/>
                    <a:pt x="705" y="26910"/>
                  </a:cubicBezTo>
                  <a:cubicBezTo>
                    <a:pt x="2163" y="25061"/>
                    <a:pt x="3605" y="23180"/>
                    <a:pt x="4969" y="21220"/>
                  </a:cubicBezTo>
                  <a:cubicBezTo>
                    <a:pt x="5031" y="21142"/>
                    <a:pt x="5031" y="21079"/>
                    <a:pt x="5016" y="21032"/>
                  </a:cubicBezTo>
                  <a:cubicBezTo>
                    <a:pt x="5031" y="20970"/>
                    <a:pt x="5031" y="20923"/>
                    <a:pt x="5047" y="20876"/>
                  </a:cubicBezTo>
                  <a:cubicBezTo>
                    <a:pt x="6474" y="17176"/>
                    <a:pt x="7759" y="13383"/>
                    <a:pt x="9044" y="9637"/>
                  </a:cubicBezTo>
                  <a:cubicBezTo>
                    <a:pt x="9049" y="9642"/>
                    <a:pt x="9055" y="9644"/>
                    <a:pt x="9060" y="9644"/>
                  </a:cubicBezTo>
                  <a:cubicBezTo>
                    <a:pt x="9070" y="9644"/>
                    <a:pt x="9081" y="9637"/>
                    <a:pt x="9091" y="9637"/>
                  </a:cubicBezTo>
                  <a:cubicBezTo>
                    <a:pt x="9655" y="9324"/>
                    <a:pt x="10016" y="8587"/>
                    <a:pt x="9875" y="7897"/>
                  </a:cubicBezTo>
                  <a:cubicBezTo>
                    <a:pt x="9859" y="7819"/>
                    <a:pt x="9828" y="7756"/>
                    <a:pt x="9796" y="7678"/>
                  </a:cubicBezTo>
                  <a:cubicBezTo>
                    <a:pt x="10063" y="7239"/>
                    <a:pt x="10141" y="6894"/>
                    <a:pt x="10094" y="6596"/>
                  </a:cubicBezTo>
                  <a:cubicBezTo>
                    <a:pt x="10565" y="6173"/>
                    <a:pt x="10580" y="5718"/>
                    <a:pt x="10423" y="5311"/>
                  </a:cubicBezTo>
                  <a:cubicBezTo>
                    <a:pt x="10815" y="4339"/>
                    <a:pt x="11599" y="2913"/>
                    <a:pt x="11536" y="1910"/>
                  </a:cubicBezTo>
                  <a:cubicBezTo>
                    <a:pt x="11489" y="1157"/>
                    <a:pt x="11035" y="812"/>
                    <a:pt x="10533" y="687"/>
                  </a:cubicBezTo>
                  <a:cubicBezTo>
                    <a:pt x="9922" y="436"/>
                    <a:pt x="9264" y="279"/>
                    <a:pt x="8637" y="123"/>
                  </a:cubicBezTo>
                  <a:cubicBezTo>
                    <a:pt x="8404" y="65"/>
                    <a:pt x="8166" y="1"/>
                    <a:pt x="79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6" name="Google Shape;2296;p74"/>
            <p:cNvSpPr/>
            <p:nvPr/>
          </p:nvSpPr>
          <p:spPr>
            <a:xfrm>
              <a:off x="3380325" y="3719775"/>
              <a:ext cx="23925" cy="52975"/>
            </a:xfrm>
            <a:custGeom>
              <a:avLst/>
              <a:gdLst/>
              <a:ahLst/>
              <a:cxnLst/>
              <a:rect l="l" t="t" r="r" b="b"/>
              <a:pathLst>
                <a:path w="957" h="2119" extrusionOk="0">
                  <a:moveTo>
                    <a:pt x="956" y="0"/>
                  </a:moveTo>
                  <a:lnTo>
                    <a:pt x="956" y="0"/>
                  </a:lnTo>
                  <a:cubicBezTo>
                    <a:pt x="470" y="471"/>
                    <a:pt x="63" y="1348"/>
                    <a:pt x="0" y="2101"/>
                  </a:cubicBezTo>
                  <a:cubicBezTo>
                    <a:pt x="0" y="2110"/>
                    <a:pt x="5" y="2119"/>
                    <a:pt x="13" y="2119"/>
                  </a:cubicBezTo>
                  <a:cubicBezTo>
                    <a:pt x="18" y="2119"/>
                    <a:pt x="25" y="2114"/>
                    <a:pt x="31" y="2101"/>
                  </a:cubicBezTo>
                  <a:cubicBezTo>
                    <a:pt x="220" y="1254"/>
                    <a:pt x="486" y="674"/>
                    <a:pt x="9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7" name="Google Shape;2297;p74"/>
            <p:cNvSpPr/>
            <p:nvPr/>
          </p:nvSpPr>
          <p:spPr>
            <a:xfrm>
              <a:off x="3385800" y="3742450"/>
              <a:ext cx="10225" cy="27275"/>
            </a:xfrm>
            <a:custGeom>
              <a:avLst/>
              <a:gdLst/>
              <a:ahLst/>
              <a:cxnLst/>
              <a:rect l="l" t="t" r="r" b="b"/>
              <a:pathLst>
                <a:path w="409" h="1091" extrusionOk="0">
                  <a:moveTo>
                    <a:pt x="395" y="0"/>
                  </a:moveTo>
                  <a:cubicBezTo>
                    <a:pt x="390" y="0"/>
                    <a:pt x="383" y="5"/>
                    <a:pt x="377" y="18"/>
                  </a:cubicBezTo>
                  <a:cubicBezTo>
                    <a:pt x="251" y="363"/>
                    <a:pt x="126" y="708"/>
                    <a:pt x="1" y="1053"/>
                  </a:cubicBezTo>
                  <a:cubicBezTo>
                    <a:pt x="1" y="1079"/>
                    <a:pt x="10" y="1090"/>
                    <a:pt x="21" y="1090"/>
                  </a:cubicBezTo>
                  <a:cubicBezTo>
                    <a:pt x="30" y="1090"/>
                    <a:pt x="41" y="1082"/>
                    <a:pt x="48" y="1068"/>
                  </a:cubicBezTo>
                  <a:cubicBezTo>
                    <a:pt x="173" y="723"/>
                    <a:pt x="283" y="363"/>
                    <a:pt x="408" y="18"/>
                  </a:cubicBezTo>
                  <a:cubicBezTo>
                    <a:pt x="408" y="9"/>
                    <a:pt x="403" y="0"/>
                    <a:pt x="3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8" name="Google Shape;2298;p74"/>
            <p:cNvSpPr/>
            <p:nvPr/>
          </p:nvSpPr>
          <p:spPr>
            <a:xfrm>
              <a:off x="3397550" y="3877700"/>
              <a:ext cx="60275" cy="34650"/>
            </a:xfrm>
            <a:custGeom>
              <a:avLst/>
              <a:gdLst/>
              <a:ahLst/>
              <a:cxnLst/>
              <a:rect l="l" t="t" r="r" b="b"/>
              <a:pathLst>
                <a:path w="2411" h="1386" extrusionOk="0">
                  <a:moveTo>
                    <a:pt x="16" y="0"/>
                  </a:moveTo>
                  <a:cubicBezTo>
                    <a:pt x="1" y="0"/>
                    <a:pt x="1" y="16"/>
                    <a:pt x="16" y="16"/>
                  </a:cubicBezTo>
                  <a:cubicBezTo>
                    <a:pt x="487" y="125"/>
                    <a:pt x="1004" y="251"/>
                    <a:pt x="1443" y="470"/>
                  </a:cubicBezTo>
                  <a:cubicBezTo>
                    <a:pt x="1835" y="690"/>
                    <a:pt x="2085" y="1019"/>
                    <a:pt x="2368" y="1379"/>
                  </a:cubicBezTo>
                  <a:cubicBezTo>
                    <a:pt x="2372" y="1384"/>
                    <a:pt x="2378" y="1386"/>
                    <a:pt x="2384" y="1386"/>
                  </a:cubicBezTo>
                  <a:cubicBezTo>
                    <a:pt x="2398" y="1386"/>
                    <a:pt x="2410" y="1375"/>
                    <a:pt x="2399" y="1364"/>
                  </a:cubicBezTo>
                  <a:cubicBezTo>
                    <a:pt x="2132" y="314"/>
                    <a:pt x="832" y="141"/>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9" name="Google Shape;2299;p74"/>
            <p:cNvSpPr/>
            <p:nvPr/>
          </p:nvSpPr>
          <p:spPr>
            <a:xfrm>
              <a:off x="3423800" y="3854950"/>
              <a:ext cx="38375" cy="26000"/>
            </a:xfrm>
            <a:custGeom>
              <a:avLst/>
              <a:gdLst/>
              <a:ahLst/>
              <a:cxnLst/>
              <a:rect l="l" t="t" r="r" b="b"/>
              <a:pathLst>
                <a:path w="1535" h="1040" extrusionOk="0">
                  <a:moveTo>
                    <a:pt x="46" y="1"/>
                  </a:moveTo>
                  <a:cubicBezTo>
                    <a:pt x="36" y="1"/>
                    <a:pt x="26" y="1"/>
                    <a:pt x="17" y="1"/>
                  </a:cubicBezTo>
                  <a:cubicBezTo>
                    <a:pt x="1" y="1"/>
                    <a:pt x="1" y="17"/>
                    <a:pt x="1" y="17"/>
                  </a:cubicBezTo>
                  <a:cubicBezTo>
                    <a:pt x="314" y="126"/>
                    <a:pt x="612" y="220"/>
                    <a:pt x="879" y="409"/>
                  </a:cubicBezTo>
                  <a:cubicBezTo>
                    <a:pt x="1114" y="581"/>
                    <a:pt x="1271" y="847"/>
                    <a:pt x="1490" y="1035"/>
                  </a:cubicBezTo>
                  <a:cubicBezTo>
                    <a:pt x="1493" y="1038"/>
                    <a:pt x="1497" y="1040"/>
                    <a:pt x="1500" y="1040"/>
                  </a:cubicBezTo>
                  <a:cubicBezTo>
                    <a:pt x="1516" y="1040"/>
                    <a:pt x="1534" y="1017"/>
                    <a:pt x="1521" y="1004"/>
                  </a:cubicBezTo>
                  <a:cubicBezTo>
                    <a:pt x="1321" y="419"/>
                    <a:pt x="592" y="1"/>
                    <a:pt x="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0" name="Google Shape;2300;p74"/>
            <p:cNvSpPr/>
            <p:nvPr/>
          </p:nvSpPr>
          <p:spPr>
            <a:xfrm>
              <a:off x="3449275" y="3833800"/>
              <a:ext cx="18725" cy="17825"/>
            </a:xfrm>
            <a:custGeom>
              <a:avLst/>
              <a:gdLst/>
              <a:ahLst/>
              <a:cxnLst/>
              <a:rect l="l" t="t" r="r" b="b"/>
              <a:pathLst>
                <a:path w="749" h="713" extrusionOk="0">
                  <a:moveTo>
                    <a:pt x="16" y="1"/>
                  </a:moveTo>
                  <a:cubicBezTo>
                    <a:pt x="1" y="1"/>
                    <a:pt x="1" y="16"/>
                    <a:pt x="1" y="16"/>
                  </a:cubicBezTo>
                  <a:cubicBezTo>
                    <a:pt x="173" y="95"/>
                    <a:pt x="314" y="204"/>
                    <a:pt x="440" y="345"/>
                  </a:cubicBezTo>
                  <a:cubicBezTo>
                    <a:pt x="534" y="455"/>
                    <a:pt x="596" y="612"/>
                    <a:pt x="706" y="706"/>
                  </a:cubicBezTo>
                  <a:cubicBezTo>
                    <a:pt x="711" y="711"/>
                    <a:pt x="717" y="712"/>
                    <a:pt x="722" y="712"/>
                  </a:cubicBezTo>
                  <a:cubicBezTo>
                    <a:pt x="736" y="712"/>
                    <a:pt x="749" y="701"/>
                    <a:pt x="737" y="690"/>
                  </a:cubicBezTo>
                  <a:cubicBezTo>
                    <a:pt x="722" y="502"/>
                    <a:pt x="581" y="361"/>
                    <a:pt x="471" y="251"/>
                  </a:cubicBezTo>
                  <a:cubicBezTo>
                    <a:pt x="346" y="126"/>
                    <a:pt x="189" y="48"/>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1" name="Google Shape;2301;p74"/>
            <p:cNvSpPr/>
            <p:nvPr/>
          </p:nvSpPr>
          <p:spPr>
            <a:xfrm>
              <a:off x="3108375" y="4434875"/>
              <a:ext cx="173600" cy="275375"/>
            </a:xfrm>
            <a:custGeom>
              <a:avLst/>
              <a:gdLst/>
              <a:ahLst/>
              <a:cxnLst/>
              <a:rect l="l" t="t" r="r" b="b"/>
              <a:pathLst>
                <a:path w="6944" h="11015" extrusionOk="0">
                  <a:moveTo>
                    <a:pt x="4426" y="1"/>
                  </a:moveTo>
                  <a:cubicBezTo>
                    <a:pt x="3056" y="1"/>
                    <a:pt x="1514" y="1379"/>
                    <a:pt x="894" y="2369"/>
                  </a:cubicBezTo>
                  <a:cubicBezTo>
                    <a:pt x="486" y="3011"/>
                    <a:pt x="0" y="3999"/>
                    <a:pt x="392" y="4751"/>
                  </a:cubicBezTo>
                  <a:cubicBezTo>
                    <a:pt x="684" y="5301"/>
                    <a:pt x="1230" y="5371"/>
                    <a:pt x="1781" y="5371"/>
                  </a:cubicBezTo>
                  <a:cubicBezTo>
                    <a:pt x="1968" y="5371"/>
                    <a:pt x="2156" y="5363"/>
                    <a:pt x="2336" y="5363"/>
                  </a:cubicBezTo>
                  <a:cubicBezTo>
                    <a:pt x="2755" y="5363"/>
                    <a:pt x="3292" y="5274"/>
                    <a:pt x="3770" y="5274"/>
                  </a:cubicBezTo>
                  <a:cubicBezTo>
                    <a:pt x="3989" y="5274"/>
                    <a:pt x="4196" y="5293"/>
                    <a:pt x="4373" y="5347"/>
                  </a:cubicBezTo>
                  <a:lnTo>
                    <a:pt x="4828" y="5347"/>
                  </a:lnTo>
                  <a:cubicBezTo>
                    <a:pt x="5235" y="6115"/>
                    <a:pt x="5141" y="6570"/>
                    <a:pt x="4546" y="6679"/>
                  </a:cubicBezTo>
                  <a:cubicBezTo>
                    <a:pt x="4232" y="6867"/>
                    <a:pt x="3778" y="6977"/>
                    <a:pt x="3433" y="7118"/>
                  </a:cubicBezTo>
                  <a:cubicBezTo>
                    <a:pt x="2586" y="7447"/>
                    <a:pt x="1301" y="7839"/>
                    <a:pt x="690" y="8576"/>
                  </a:cubicBezTo>
                  <a:cubicBezTo>
                    <a:pt x="282" y="9062"/>
                    <a:pt x="220" y="9704"/>
                    <a:pt x="705" y="10175"/>
                  </a:cubicBezTo>
                  <a:cubicBezTo>
                    <a:pt x="1017" y="10465"/>
                    <a:pt x="1373" y="10531"/>
                    <a:pt x="1743" y="10531"/>
                  </a:cubicBezTo>
                  <a:cubicBezTo>
                    <a:pt x="2054" y="10531"/>
                    <a:pt x="2375" y="10484"/>
                    <a:pt x="2686" y="10484"/>
                  </a:cubicBezTo>
                  <a:cubicBezTo>
                    <a:pt x="2822" y="10484"/>
                    <a:pt x="2957" y="10493"/>
                    <a:pt x="3088" y="10519"/>
                  </a:cubicBezTo>
                  <a:cubicBezTo>
                    <a:pt x="3072" y="10566"/>
                    <a:pt x="3072" y="10614"/>
                    <a:pt x="3057" y="10661"/>
                  </a:cubicBezTo>
                  <a:cubicBezTo>
                    <a:pt x="3001" y="10873"/>
                    <a:pt x="3161" y="11014"/>
                    <a:pt x="3331" y="11014"/>
                  </a:cubicBezTo>
                  <a:cubicBezTo>
                    <a:pt x="3399" y="11014"/>
                    <a:pt x="3469" y="10992"/>
                    <a:pt x="3527" y="10943"/>
                  </a:cubicBezTo>
                  <a:cubicBezTo>
                    <a:pt x="3684" y="10802"/>
                    <a:pt x="3840" y="10676"/>
                    <a:pt x="3997" y="10551"/>
                  </a:cubicBezTo>
                  <a:cubicBezTo>
                    <a:pt x="4248" y="10347"/>
                    <a:pt x="4122" y="9940"/>
                    <a:pt x="3903" y="9798"/>
                  </a:cubicBezTo>
                  <a:cubicBezTo>
                    <a:pt x="3621" y="9626"/>
                    <a:pt x="3417" y="9548"/>
                    <a:pt x="3088" y="9516"/>
                  </a:cubicBezTo>
                  <a:cubicBezTo>
                    <a:pt x="3074" y="9514"/>
                    <a:pt x="3057" y="9513"/>
                    <a:pt x="3038" y="9513"/>
                  </a:cubicBezTo>
                  <a:cubicBezTo>
                    <a:pt x="2815" y="9513"/>
                    <a:pt x="2268" y="9640"/>
                    <a:pt x="1980" y="9640"/>
                  </a:cubicBezTo>
                  <a:cubicBezTo>
                    <a:pt x="1905" y="9640"/>
                    <a:pt x="1848" y="9631"/>
                    <a:pt x="1818" y="9610"/>
                  </a:cubicBezTo>
                  <a:cubicBezTo>
                    <a:pt x="737" y="8889"/>
                    <a:pt x="4264" y="7651"/>
                    <a:pt x="4452" y="7588"/>
                  </a:cubicBezTo>
                  <a:cubicBezTo>
                    <a:pt x="5345" y="7228"/>
                    <a:pt x="6944" y="6413"/>
                    <a:pt x="6191" y="5143"/>
                  </a:cubicBezTo>
                  <a:cubicBezTo>
                    <a:pt x="5877" y="4622"/>
                    <a:pt x="5324" y="4477"/>
                    <a:pt x="4692" y="4477"/>
                  </a:cubicBezTo>
                  <a:cubicBezTo>
                    <a:pt x="3899" y="4477"/>
                    <a:pt x="2983" y="4706"/>
                    <a:pt x="2264" y="4706"/>
                  </a:cubicBezTo>
                  <a:cubicBezTo>
                    <a:pt x="2041" y="4706"/>
                    <a:pt x="1837" y="4684"/>
                    <a:pt x="1662" y="4626"/>
                  </a:cubicBezTo>
                  <a:cubicBezTo>
                    <a:pt x="173" y="4124"/>
                    <a:pt x="1740" y="2275"/>
                    <a:pt x="2398" y="1695"/>
                  </a:cubicBezTo>
                  <a:cubicBezTo>
                    <a:pt x="3245" y="974"/>
                    <a:pt x="4311" y="942"/>
                    <a:pt x="5173" y="362"/>
                  </a:cubicBezTo>
                  <a:cubicBezTo>
                    <a:pt x="5235" y="315"/>
                    <a:pt x="5251" y="190"/>
                    <a:pt x="5173" y="159"/>
                  </a:cubicBezTo>
                  <a:cubicBezTo>
                    <a:pt x="4935" y="50"/>
                    <a:pt x="4683" y="1"/>
                    <a:pt x="44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02" name="Google Shape;2302;p74"/>
          <p:cNvGrpSpPr/>
          <p:nvPr/>
        </p:nvGrpSpPr>
        <p:grpSpPr>
          <a:xfrm>
            <a:off x="6268942" y="1442034"/>
            <a:ext cx="1491960" cy="454575"/>
            <a:chOff x="6157325" y="1245050"/>
            <a:chExt cx="554900" cy="169075"/>
          </a:xfrm>
        </p:grpSpPr>
        <p:sp>
          <p:nvSpPr>
            <p:cNvPr id="2303" name="Google Shape;2303;p74"/>
            <p:cNvSpPr/>
            <p:nvPr/>
          </p:nvSpPr>
          <p:spPr>
            <a:xfrm>
              <a:off x="6157325" y="1320350"/>
              <a:ext cx="47050" cy="41875"/>
            </a:xfrm>
            <a:custGeom>
              <a:avLst/>
              <a:gdLst/>
              <a:ahLst/>
              <a:cxnLst/>
              <a:rect l="l" t="t" r="r" b="b"/>
              <a:pathLst>
                <a:path w="1882" h="1675" extrusionOk="0">
                  <a:moveTo>
                    <a:pt x="1759" y="0"/>
                  </a:moveTo>
                  <a:cubicBezTo>
                    <a:pt x="1737" y="0"/>
                    <a:pt x="1714" y="11"/>
                    <a:pt x="1694" y="37"/>
                  </a:cubicBezTo>
                  <a:cubicBezTo>
                    <a:pt x="1494" y="263"/>
                    <a:pt x="1268" y="463"/>
                    <a:pt x="1042" y="689"/>
                  </a:cubicBezTo>
                  <a:cubicBezTo>
                    <a:pt x="842" y="463"/>
                    <a:pt x="641" y="263"/>
                    <a:pt x="416" y="62"/>
                  </a:cubicBezTo>
                  <a:cubicBezTo>
                    <a:pt x="387" y="26"/>
                    <a:pt x="349" y="10"/>
                    <a:pt x="313" y="10"/>
                  </a:cubicBezTo>
                  <a:cubicBezTo>
                    <a:pt x="226" y="10"/>
                    <a:pt x="152" y="99"/>
                    <a:pt x="240" y="188"/>
                  </a:cubicBezTo>
                  <a:cubicBezTo>
                    <a:pt x="441" y="413"/>
                    <a:pt x="641" y="639"/>
                    <a:pt x="842" y="839"/>
                  </a:cubicBezTo>
                  <a:cubicBezTo>
                    <a:pt x="591" y="1040"/>
                    <a:pt x="316" y="1190"/>
                    <a:pt x="90" y="1416"/>
                  </a:cubicBezTo>
                  <a:cubicBezTo>
                    <a:pt x="1" y="1505"/>
                    <a:pt x="91" y="1674"/>
                    <a:pt x="200" y="1674"/>
                  </a:cubicBezTo>
                  <a:cubicBezTo>
                    <a:pt x="213" y="1674"/>
                    <a:pt x="227" y="1672"/>
                    <a:pt x="240" y="1666"/>
                  </a:cubicBezTo>
                  <a:cubicBezTo>
                    <a:pt x="541" y="1541"/>
                    <a:pt x="817" y="1290"/>
                    <a:pt x="1068" y="1065"/>
                  </a:cubicBezTo>
                  <a:cubicBezTo>
                    <a:pt x="1193" y="1215"/>
                    <a:pt x="1343" y="1366"/>
                    <a:pt x="1494" y="1466"/>
                  </a:cubicBezTo>
                  <a:cubicBezTo>
                    <a:pt x="1525" y="1481"/>
                    <a:pt x="1556" y="1488"/>
                    <a:pt x="1584" y="1488"/>
                  </a:cubicBezTo>
                  <a:cubicBezTo>
                    <a:pt x="1694" y="1488"/>
                    <a:pt x="1769" y="1385"/>
                    <a:pt x="1669" y="1265"/>
                  </a:cubicBezTo>
                  <a:cubicBezTo>
                    <a:pt x="1569" y="1115"/>
                    <a:pt x="1418" y="990"/>
                    <a:pt x="1268" y="864"/>
                  </a:cubicBezTo>
                  <a:cubicBezTo>
                    <a:pt x="1469" y="639"/>
                    <a:pt x="1669" y="413"/>
                    <a:pt x="1844" y="163"/>
                  </a:cubicBezTo>
                  <a:cubicBezTo>
                    <a:pt x="1882" y="88"/>
                    <a:pt x="1823" y="0"/>
                    <a:pt x="17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4" name="Google Shape;2304;p74"/>
            <p:cNvSpPr/>
            <p:nvPr/>
          </p:nvSpPr>
          <p:spPr>
            <a:xfrm>
              <a:off x="6224725" y="1327375"/>
              <a:ext cx="46400" cy="9125"/>
            </a:xfrm>
            <a:custGeom>
              <a:avLst/>
              <a:gdLst/>
              <a:ahLst/>
              <a:cxnLst/>
              <a:rect l="l" t="t" r="r" b="b"/>
              <a:pathLst>
                <a:path w="1856" h="365" extrusionOk="0">
                  <a:moveTo>
                    <a:pt x="1282" y="1"/>
                  </a:moveTo>
                  <a:cubicBezTo>
                    <a:pt x="1160" y="1"/>
                    <a:pt x="1041" y="7"/>
                    <a:pt x="928" y="7"/>
                  </a:cubicBezTo>
                  <a:lnTo>
                    <a:pt x="151" y="7"/>
                  </a:lnTo>
                  <a:cubicBezTo>
                    <a:pt x="1" y="7"/>
                    <a:pt x="26" y="258"/>
                    <a:pt x="151" y="258"/>
                  </a:cubicBezTo>
                  <a:cubicBezTo>
                    <a:pt x="427" y="283"/>
                    <a:pt x="677" y="308"/>
                    <a:pt x="953" y="308"/>
                  </a:cubicBezTo>
                  <a:cubicBezTo>
                    <a:pt x="1135" y="328"/>
                    <a:pt x="1334" y="365"/>
                    <a:pt x="1536" y="365"/>
                  </a:cubicBezTo>
                  <a:cubicBezTo>
                    <a:pt x="1584" y="365"/>
                    <a:pt x="1632" y="363"/>
                    <a:pt x="1680" y="358"/>
                  </a:cubicBezTo>
                  <a:cubicBezTo>
                    <a:pt x="1855" y="308"/>
                    <a:pt x="1780" y="82"/>
                    <a:pt x="1655" y="32"/>
                  </a:cubicBezTo>
                  <a:cubicBezTo>
                    <a:pt x="1529" y="7"/>
                    <a:pt x="1404" y="1"/>
                    <a:pt x="12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5" name="Google Shape;2305;p74"/>
            <p:cNvSpPr/>
            <p:nvPr/>
          </p:nvSpPr>
          <p:spPr>
            <a:xfrm>
              <a:off x="6217875" y="1343050"/>
              <a:ext cx="49475" cy="9600"/>
            </a:xfrm>
            <a:custGeom>
              <a:avLst/>
              <a:gdLst/>
              <a:ahLst/>
              <a:cxnLst/>
              <a:rect l="l" t="t" r="r" b="b"/>
              <a:pathLst>
                <a:path w="1979" h="384" extrusionOk="0">
                  <a:moveTo>
                    <a:pt x="134" y="0"/>
                  </a:moveTo>
                  <a:cubicBezTo>
                    <a:pt x="0" y="0"/>
                    <a:pt x="13" y="236"/>
                    <a:pt x="174" y="282"/>
                  </a:cubicBezTo>
                  <a:cubicBezTo>
                    <a:pt x="475" y="357"/>
                    <a:pt x="801" y="382"/>
                    <a:pt x="1102" y="382"/>
                  </a:cubicBezTo>
                  <a:cubicBezTo>
                    <a:pt x="1157" y="382"/>
                    <a:pt x="1215" y="383"/>
                    <a:pt x="1274" y="383"/>
                  </a:cubicBezTo>
                  <a:cubicBezTo>
                    <a:pt x="1512" y="383"/>
                    <a:pt x="1768" y="367"/>
                    <a:pt x="1929" y="207"/>
                  </a:cubicBezTo>
                  <a:cubicBezTo>
                    <a:pt x="1979" y="157"/>
                    <a:pt x="1954" y="32"/>
                    <a:pt x="1854" y="32"/>
                  </a:cubicBezTo>
                  <a:cubicBezTo>
                    <a:pt x="1787" y="12"/>
                    <a:pt x="1721" y="4"/>
                    <a:pt x="1655" y="4"/>
                  </a:cubicBezTo>
                  <a:cubicBezTo>
                    <a:pt x="1471" y="4"/>
                    <a:pt x="1286" y="63"/>
                    <a:pt x="1102" y="82"/>
                  </a:cubicBezTo>
                  <a:cubicBezTo>
                    <a:pt x="801" y="82"/>
                    <a:pt x="500" y="57"/>
                    <a:pt x="174" y="7"/>
                  </a:cubicBezTo>
                  <a:cubicBezTo>
                    <a:pt x="160" y="2"/>
                    <a:pt x="147"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6" name="Google Shape;2306;p74"/>
            <p:cNvSpPr/>
            <p:nvPr/>
          </p:nvSpPr>
          <p:spPr>
            <a:xfrm>
              <a:off x="6284250" y="1264050"/>
              <a:ext cx="44700" cy="50275"/>
            </a:xfrm>
            <a:custGeom>
              <a:avLst/>
              <a:gdLst/>
              <a:ahLst/>
              <a:cxnLst/>
              <a:rect l="l" t="t" r="r" b="b"/>
              <a:pathLst>
                <a:path w="1788" h="2011" extrusionOk="0">
                  <a:moveTo>
                    <a:pt x="495" y="0"/>
                  </a:moveTo>
                  <a:cubicBezTo>
                    <a:pt x="458" y="0"/>
                    <a:pt x="427" y="25"/>
                    <a:pt x="427" y="84"/>
                  </a:cubicBezTo>
                  <a:cubicBezTo>
                    <a:pt x="402" y="510"/>
                    <a:pt x="402" y="911"/>
                    <a:pt x="376" y="1337"/>
                  </a:cubicBezTo>
                  <a:cubicBezTo>
                    <a:pt x="376" y="1411"/>
                    <a:pt x="445" y="1499"/>
                    <a:pt x="522" y="1499"/>
                  </a:cubicBezTo>
                  <a:cubicBezTo>
                    <a:pt x="548" y="1499"/>
                    <a:pt x="576" y="1488"/>
                    <a:pt x="602" y="1462"/>
                  </a:cubicBezTo>
                  <a:cubicBezTo>
                    <a:pt x="727" y="1387"/>
                    <a:pt x="878" y="1262"/>
                    <a:pt x="1028" y="1212"/>
                  </a:cubicBezTo>
                  <a:cubicBezTo>
                    <a:pt x="1080" y="1186"/>
                    <a:pt x="1128" y="1173"/>
                    <a:pt x="1173" y="1173"/>
                  </a:cubicBezTo>
                  <a:cubicBezTo>
                    <a:pt x="1300" y="1173"/>
                    <a:pt x="1392" y="1276"/>
                    <a:pt x="1429" y="1462"/>
                  </a:cubicBezTo>
                  <a:cubicBezTo>
                    <a:pt x="1354" y="1537"/>
                    <a:pt x="1279" y="1588"/>
                    <a:pt x="1204" y="1613"/>
                  </a:cubicBezTo>
                  <a:cubicBezTo>
                    <a:pt x="878" y="1713"/>
                    <a:pt x="502" y="1713"/>
                    <a:pt x="176" y="1713"/>
                  </a:cubicBezTo>
                  <a:cubicBezTo>
                    <a:pt x="1" y="1713"/>
                    <a:pt x="51" y="1963"/>
                    <a:pt x="176" y="1989"/>
                  </a:cubicBezTo>
                  <a:cubicBezTo>
                    <a:pt x="271" y="2000"/>
                    <a:pt x="413" y="2011"/>
                    <a:pt x="573" y="2011"/>
                  </a:cubicBezTo>
                  <a:cubicBezTo>
                    <a:pt x="1087" y="2011"/>
                    <a:pt x="1787" y="1903"/>
                    <a:pt x="1730" y="1387"/>
                  </a:cubicBezTo>
                  <a:cubicBezTo>
                    <a:pt x="1730" y="1136"/>
                    <a:pt x="1479" y="936"/>
                    <a:pt x="1254" y="911"/>
                  </a:cubicBezTo>
                  <a:cubicBezTo>
                    <a:pt x="1213" y="902"/>
                    <a:pt x="1173" y="898"/>
                    <a:pt x="1134" y="898"/>
                  </a:cubicBezTo>
                  <a:cubicBezTo>
                    <a:pt x="957" y="898"/>
                    <a:pt x="796" y="984"/>
                    <a:pt x="652" y="1086"/>
                  </a:cubicBezTo>
                  <a:cubicBezTo>
                    <a:pt x="652" y="760"/>
                    <a:pt x="627" y="460"/>
                    <a:pt x="627" y="134"/>
                  </a:cubicBezTo>
                  <a:cubicBezTo>
                    <a:pt x="627" y="58"/>
                    <a:pt x="553" y="0"/>
                    <a:pt x="4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7" name="Google Shape;2307;p74"/>
            <p:cNvSpPr/>
            <p:nvPr/>
          </p:nvSpPr>
          <p:spPr>
            <a:xfrm>
              <a:off x="6255000" y="1287300"/>
              <a:ext cx="30525" cy="9800"/>
            </a:xfrm>
            <a:custGeom>
              <a:avLst/>
              <a:gdLst/>
              <a:ahLst/>
              <a:cxnLst/>
              <a:rect l="l" t="t" r="r" b="b"/>
              <a:pathLst>
                <a:path w="1221" h="392" extrusionOk="0">
                  <a:moveTo>
                    <a:pt x="633" y="1"/>
                  </a:moveTo>
                  <a:cubicBezTo>
                    <a:pt x="472" y="1"/>
                    <a:pt x="310" y="20"/>
                    <a:pt x="193" y="31"/>
                  </a:cubicBezTo>
                  <a:cubicBezTo>
                    <a:pt x="1" y="55"/>
                    <a:pt x="62" y="333"/>
                    <a:pt x="245" y="333"/>
                  </a:cubicBezTo>
                  <a:cubicBezTo>
                    <a:pt x="252" y="333"/>
                    <a:pt x="260" y="333"/>
                    <a:pt x="268" y="332"/>
                  </a:cubicBezTo>
                  <a:cubicBezTo>
                    <a:pt x="444" y="332"/>
                    <a:pt x="619" y="332"/>
                    <a:pt x="820" y="357"/>
                  </a:cubicBezTo>
                  <a:cubicBezTo>
                    <a:pt x="888" y="371"/>
                    <a:pt x="949" y="392"/>
                    <a:pt x="1011" y="392"/>
                  </a:cubicBezTo>
                  <a:cubicBezTo>
                    <a:pt x="1062" y="392"/>
                    <a:pt x="1114" y="377"/>
                    <a:pt x="1171" y="332"/>
                  </a:cubicBezTo>
                  <a:cubicBezTo>
                    <a:pt x="1221" y="307"/>
                    <a:pt x="1196" y="231"/>
                    <a:pt x="1171" y="181"/>
                  </a:cubicBezTo>
                  <a:cubicBezTo>
                    <a:pt x="1069" y="37"/>
                    <a:pt x="852" y="1"/>
                    <a:pt x="6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8" name="Google Shape;2308;p74"/>
            <p:cNvSpPr/>
            <p:nvPr/>
          </p:nvSpPr>
          <p:spPr>
            <a:xfrm>
              <a:off x="6334375" y="1284100"/>
              <a:ext cx="37000" cy="37050"/>
            </a:xfrm>
            <a:custGeom>
              <a:avLst/>
              <a:gdLst/>
              <a:ahLst/>
              <a:cxnLst/>
              <a:rect l="l" t="t" r="r" b="b"/>
              <a:pathLst>
                <a:path w="1480" h="1482" extrusionOk="0">
                  <a:moveTo>
                    <a:pt x="916" y="0"/>
                  </a:moveTo>
                  <a:cubicBezTo>
                    <a:pt x="875" y="0"/>
                    <a:pt x="838" y="25"/>
                    <a:pt x="828" y="84"/>
                  </a:cubicBezTo>
                  <a:cubicBezTo>
                    <a:pt x="803" y="334"/>
                    <a:pt x="752" y="560"/>
                    <a:pt x="677" y="786"/>
                  </a:cubicBezTo>
                  <a:cubicBezTo>
                    <a:pt x="502" y="811"/>
                    <a:pt x="326" y="836"/>
                    <a:pt x="176" y="836"/>
                  </a:cubicBezTo>
                  <a:cubicBezTo>
                    <a:pt x="1" y="861"/>
                    <a:pt x="76" y="1111"/>
                    <a:pt x="201" y="1111"/>
                  </a:cubicBezTo>
                  <a:cubicBezTo>
                    <a:pt x="326" y="1086"/>
                    <a:pt x="452" y="1061"/>
                    <a:pt x="577" y="1061"/>
                  </a:cubicBezTo>
                  <a:cubicBezTo>
                    <a:pt x="527" y="1161"/>
                    <a:pt x="502" y="1262"/>
                    <a:pt x="527" y="1362"/>
                  </a:cubicBezTo>
                  <a:cubicBezTo>
                    <a:pt x="527" y="1435"/>
                    <a:pt x="581" y="1482"/>
                    <a:pt x="639" y="1482"/>
                  </a:cubicBezTo>
                  <a:cubicBezTo>
                    <a:pt x="660" y="1482"/>
                    <a:pt x="682" y="1476"/>
                    <a:pt x="702" y="1462"/>
                  </a:cubicBezTo>
                  <a:cubicBezTo>
                    <a:pt x="828" y="1362"/>
                    <a:pt x="903" y="1187"/>
                    <a:pt x="928" y="1011"/>
                  </a:cubicBezTo>
                  <a:cubicBezTo>
                    <a:pt x="1103" y="1011"/>
                    <a:pt x="1304" y="1011"/>
                    <a:pt x="1429" y="911"/>
                  </a:cubicBezTo>
                  <a:cubicBezTo>
                    <a:pt x="1479" y="861"/>
                    <a:pt x="1479" y="786"/>
                    <a:pt x="1429" y="760"/>
                  </a:cubicBezTo>
                  <a:cubicBezTo>
                    <a:pt x="1341" y="731"/>
                    <a:pt x="1253" y="719"/>
                    <a:pt x="1165" y="719"/>
                  </a:cubicBezTo>
                  <a:cubicBezTo>
                    <a:pt x="1103" y="719"/>
                    <a:pt x="1040" y="725"/>
                    <a:pt x="978" y="735"/>
                  </a:cubicBezTo>
                  <a:cubicBezTo>
                    <a:pt x="1028" y="535"/>
                    <a:pt x="1053" y="334"/>
                    <a:pt x="1053" y="134"/>
                  </a:cubicBezTo>
                  <a:cubicBezTo>
                    <a:pt x="1053" y="58"/>
                    <a:pt x="979" y="0"/>
                    <a:pt x="9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9" name="Google Shape;2309;p74"/>
            <p:cNvSpPr/>
            <p:nvPr/>
          </p:nvSpPr>
          <p:spPr>
            <a:xfrm>
              <a:off x="6379900" y="1245050"/>
              <a:ext cx="273425" cy="77750"/>
            </a:xfrm>
            <a:custGeom>
              <a:avLst/>
              <a:gdLst/>
              <a:ahLst/>
              <a:cxnLst/>
              <a:rect l="l" t="t" r="r" b="b"/>
              <a:pathLst>
                <a:path w="10937" h="3110" extrusionOk="0">
                  <a:moveTo>
                    <a:pt x="2086" y="1"/>
                  </a:moveTo>
                  <a:cubicBezTo>
                    <a:pt x="1680" y="1"/>
                    <a:pt x="1294" y="60"/>
                    <a:pt x="1087" y="292"/>
                  </a:cubicBezTo>
                  <a:cubicBezTo>
                    <a:pt x="886" y="518"/>
                    <a:pt x="886" y="944"/>
                    <a:pt x="861" y="1195"/>
                  </a:cubicBezTo>
                  <a:cubicBezTo>
                    <a:pt x="811" y="1671"/>
                    <a:pt x="761" y="2147"/>
                    <a:pt x="711" y="2623"/>
                  </a:cubicBezTo>
                  <a:cubicBezTo>
                    <a:pt x="535" y="2348"/>
                    <a:pt x="360" y="2047"/>
                    <a:pt x="185" y="1746"/>
                  </a:cubicBezTo>
                  <a:cubicBezTo>
                    <a:pt x="168" y="1721"/>
                    <a:pt x="140" y="1710"/>
                    <a:pt x="112" y="1710"/>
                  </a:cubicBezTo>
                  <a:cubicBezTo>
                    <a:pt x="57" y="1710"/>
                    <a:pt x="1" y="1754"/>
                    <a:pt x="34" y="1821"/>
                  </a:cubicBezTo>
                  <a:cubicBezTo>
                    <a:pt x="235" y="2222"/>
                    <a:pt x="460" y="2623"/>
                    <a:pt x="686" y="3024"/>
                  </a:cubicBezTo>
                  <a:cubicBezTo>
                    <a:pt x="712" y="3077"/>
                    <a:pt x="774" y="3109"/>
                    <a:pt x="826" y="3109"/>
                  </a:cubicBezTo>
                  <a:cubicBezTo>
                    <a:pt x="872" y="3109"/>
                    <a:pt x="911" y="3083"/>
                    <a:pt x="911" y="3024"/>
                  </a:cubicBezTo>
                  <a:cubicBezTo>
                    <a:pt x="1037" y="2072"/>
                    <a:pt x="836" y="718"/>
                    <a:pt x="1889" y="317"/>
                  </a:cubicBezTo>
                  <a:cubicBezTo>
                    <a:pt x="2002" y="272"/>
                    <a:pt x="2155" y="257"/>
                    <a:pt x="2325" y="257"/>
                  </a:cubicBezTo>
                  <a:cubicBezTo>
                    <a:pt x="2723" y="257"/>
                    <a:pt x="3212" y="343"/>
                    <a:pt x="3493" y="343"/>
                  </a:cubicBezTo>
                  <a:cubicBezTo>
                    <a:pt x="3969" y="343"/>
                    <a:pt x="4445" y="343"/>
                    <a:pt x="4921" y="368"/>
                  </a:cubicBezTo>
                  <a:cubicBezTo>
                    <a:pt x="6342" y="386"/>
                    <a:pt x="7775" y="445"/>
                    <a:pt x="9213" y="445"/>
                  </a:cubicBezTo>
                  <a:cubicBezTo>
                    <a:pt x="9728" y="445"/>
                    <a:pt x="10245" y="438"/>
                    <a:pt x="10761" y="418"/>
                  </a:cubicBezTo>
                  <a:cubicBezTo>
                    <a:pt x="10937" y="418"/>
                    <a:pt x="10886" y="117"/>
                    <a:pt x="10736" y="117"/>
                  </a:cubicBezTo>
                  <a:cubicBezTo>
                    <a:pt x="9580" y="47"/>
                    <a:pt x="8412" y="26"/>
                    <a:pt x="7244" y="26"/>
                  </a:cubicBezTo>
                  <a:cubicBezTo>
                    <a:pt x="5906" y="26"/>
                    <a:pt x="4567" y="53"/>
                    <a:pt x="3242" y="67"/>
                  </a:cubicBezTo>
                  <a:cubicBezTo>
                    <a:pt x="2960" y="67"/>
                    <a:pt x="2512" y="1"/>
                    <a:pt x="20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0" name="Google Shape;2310;p74"/>
            <p:cNvSpPr/>
            <p:nvPr/>
          </p:nvSpPr>
          <p:spPr>
            <a:xfrm>
              <a:off x="6441975" y="1278000"/>
              <a:ext cx="42800" cy="51575"/>
            </a:xfrm>
            <a:custGeom>
              <a:avLst/>
              <a:gdLst/>
              <a:ahLst/>
              <a:cxnLst/>
              <a:rect l="l" t="t" r="r" b="b"/>
              <a:pathLst>
                <a:path w="1712" h="2063" extrusionOk="0">
                  <a:moveTo>
                    <a:pt x="405" y="1"/>
                  </a:moveTo>
                  <a:cubicBezTo>
                    <a:pt x="367" y="1"/>
                    <a:pt x="333" y="22"/>
                    <a:pt x="333" y="77"/>
                  </a:cubicBezTo>
                  <a:cubicBezTo>
                    <a:pt x="333" y="528"/>
                    <a:pt x="283" y="979"/>
                    <a:pt x="283" y="1456"/>
                  </a:cubicBezTo>
                  <a:cubicBezTo>
                    <a:pt x="283" y="1525"/>
                    <a:pt x="368" y="1619"/>
                    <a:pt x="445" y="1619"/>
                  </a:cubicBezTo>
                  <a:cubicBezTo>
                    <a:pt x="479" y="1619"/>
                    <a:pt x="511" y="1602"/>
                    <a:pt x="534" y="1556"/>
                  </a:cubicBezTo>
                  <a:cubicBezTo>
                    <a:pt x="634" y="1405"/>
                    <a:pt x="709" y="1255"/>
                    <a:pt x="860" y="1155"/>
                  </a:cubicBezTo>
                  <a:cubicBezTo>
                    <a:pt x="933" y="1106"/>
                    <a:pt x="1002" y="1081"/>
                    <a:pt x="1063" y="1081"/>
                  </a:cubicBezTo>
                  <a:cubicBezTo>
                    <a:pt x="1189" y="1081"/>
                    <a:pt x="1285" y="1186"/>
                    <a:pt x="1336" y="1405"/>
                  </a:cubicBezTo>
                  <a:cubicBezTo>
                    <a:pt x="1311" y="1506"/>
                    <a:pt x="1235" y="1581"/>
                    <a:pt x="1160" y="1631"/>
                  </a:cubicBezTo>
                  <a:cubicBezTo>
                    <a:pt x="1042" y="1705"/>
                    <a:pt x="802" y="1770"/>
                    <a:pt x="589" y="1770"/>
                  </a:cubicBezTo>
                  <a:cubicBezTo>
                    <a:pt x="440" y="1770"/>
                    <a:pt x="305" y="1738"/>
                    <a:pt x="233" y="1656"/>
                  </a:cubicBezTo>
                  <a:cubicBezTo>
                    <a:pt x="209" y="1638"/>
                    <a:pt x="182" y="1630"/>
                    <a:pt x="156" y="1630"/>
                  </a:cubicBezTo>
                  <a:cubicBezTo>
                    <a:pt x="74" y="1630"/>
                    <a:pt x="0" y="1711"/>
                    <a:pt x="58" y="1806"/>
                  </a:cubicBezTo>
                  <a:cubicBezTo>
                    <a:pt x="158" y="2007"/>
                    <a:pt x="347" y="2063"/>
                    <a:pt x="559" y="2063"/>
                  </a:cubicBezTo>
                  <a:cubicBezTo>
                    <a:pt x="665" y="2063"/>
                    <a:pt x="776" y="2049"/>
                    <a:pt x="885" y="2032"/>
                  </a:cubicBezTo>
                  <a:cubicBezTo>
                    <a:pt x="1235" y="2007"/>
                    <a:pt x="1586" y="1806"/>
                    <a:pt x="1662" y="1431"/>
                  </a:cubicBezTo>
                  <a:cubicBezTo>
                    <a:pt x="1712" y="1105"/>
                    <a:pt x="1511" y="854"/>
                    <a:pt x="1210" y="804"/>
                  </a:cubicBezTo>
                  <a:cubicBezTo>
                    <a:pt x="1154" y="789"/>
                    <a:pt x="1101" y="782"/>
                    <a:pt x="1049" y="782"/>
                  </a:cubicBezTo>
                  <a:cubicBezTo>
                    <a:pt x="846" y="782"/>
                    <a:pt x="679" y="890"/>
                    <a:pt x="559" y="1030"/>
                  </a:cubicBezTo>
                  <a:cubicBezTo>
                    <a:pt x="534" y="704"/>
                    <a:pt x="534" y="403"/>
                    <a:pt x="509" y="77"/>
                  </a:cubicBezTo>
                  <a:cubicBezTo>
                    <a:pt x="509" y="35"/>
                    <a:pt x="454" y="1"/>
                    <a:pt x="4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1" name="Google Shape;2311;p74"/>
            <p:cNvSpPr/>
            <p:nvPr/>
          </p:nvSpPr>
          <p:spPr>
            <a:xfrm>
              <a:off x="6481950" y="1268900"/>
              <a:ext cx="35400" cy="27425"/>
            </a:xfrm>
            <a:custGeom>
              <a:avLst/>
              <a:gdLst/>
              <a:ahLst/>
              <a:cxnLst/>
              <a:rect l="l" t="t" r="r" b="b"/>
              <a:pathLst>
                <a:path w="1416" h="1097" extrusionOk="0">
                  <a:moveTo>
                    <a:pt x="256" y="0"/>
                  </a:moveTo>
                  <a:cubicBezTo>
                    <a:pt x="175" y="0"/>
                    <a:pt x="97" y="47"/>
                    <a:pt x="37" y="165"/>
                  </a:cubicBezTo>
                  <a:cubicBezTo>
                    <a:pt x="1" y="221"/>
                    <a:pt x="86" y="303"/>
                    <a:pt x="153" y="303"/>
                  </a:cubicBezTo>
                  <a:cubicBezTo>
                    <a:pt x="177" y="303"/>
                    <a:pt x="200" y="292"/>
                    <a:pt x="213" y="266"/>
                  </a:cubicBezTo>
                  <a:cubicBezTo>
                    <a:pt x="228" y="250"/>
                    <a:pt x="242" y="244"/>
                    <a:pt x="253" y="244"/>
                  </a:cubicBezTo>
                  <a:cubicBezTo>
                    <a:pt x="338" y="244"/>
                    <a:pt x="338" y="592"/>
                    <a:pt x="338" y="592"/>
                  </a:cubicBezTo>
                  <a:cubicBezTo>
                    <a:pt x="338" y="667"/>
                    <a:pt x="338" y="717"/>
                    <a:pt x="363" y="792"/>
                  </a:cubicBezTo>
                  <a:cubicBezTo>
                    <a:pt x="413" y="917"/>
                    <a:pt x="489" y="1018"/>
                    <a:pt x="614" y="1068"/>
                  </a:cubicBezTo>
                  <a:cubicBezTo>
                    <a:pt x="667" y="1089"/>
                    <a:pt x="720" y="1097"/>
                    <a:pt x="773" y="1097"/>
                  </a:cubicBezTo>
                  <a:cubicBezTo>
                    <a:pt x="845" y="1097"/>
                    <a:pt x="917" y="1082"/>
                    <a:pt x="990" y="1068"/>
                  </a:cubicBezTo>
                  <a:cubicBezTo>
                    <a:pt x="1115" y="1043"/>
                    <a:pt x="1291" y="1043"/>
                    <a:pt x="1391" y="917"/>
                  </a:cubicBezTo>
                  <a:cubicBezTo>
                    <a:pt x="1416" y="892"/>
                    <a:pt x="1391" y="842"/>
                    <a:pt x="1366" y="792"/>
                  </a:cubicBezTo>
                  <a:cubicBezTo>
                    <a:pt x="1306" y="718"/>
                    <a:pt x="1230" y="696"/>
                    <a:pt x="1146" y="696"/>
                  </a:cubicBezTo>
                  <a:cubicBezTo>
                    <a:pt x="1088" y="696"/>
                    <a:pt x="1026" y="707"/>
                    <a:pt x="965" y="717"/>
                  </a:cubicBezTo>
                  <a:cubicBezTo>
                    <a:pt x="898" y="730"/>
                    <a:pt x="824" y="758"/>
                    <a:pt x="762" y="758"/>
                  </a:cubicBezTo>
                  <a:cubicBezTo>
                    <a:pt x="707" y="758"/>
                    <a:pt x="662" y="737"/>
                    <a:pt x="639" y="667"/>
                  </a:cubicBezTo>
                  <a:cubicBezTo>
                    <a:pt x="614" y="566"/>
                    <a:pt x="639" y="441"/>
                    <a:pt x="614" y="366"/>
                  </a:cubicBezTo>
                  <a:cubicBezTo>
                    <a:pt x="581" y="183"/>
                    <a:pt x="415" y="0"/>
                    <a:pt x="2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2" name="Google Shape;2312;p74"/>
            <p:cNvSpPr/>
            <p:nvPr/>
          </p:nvSpPr>
          <p:spPr>
            <a:xfrm>
              <a:off x="6523800" y="1310425"/>
              <a:ext cx="53075" cy="12150"/>
            </a:xfrm>
            <a:custGeom>
              <a:avLst/>
              <a:gdLst/>
              <a:ahLst/>
              <a:cxnLst/>
              <a:rect l="l" t="t" r="r" b="b"/>
              <a:pathLst>
                <a:path w="2123" h="486" extrusionOk="0">
                  <a:moveTo>
                    <a:pt x="1513" y="0"/>
                  </a:moveTo>
                  <a:cubicBezTo>
                    <a:pt x="1075" y="0"/>
                    <a:pt x="597" y="107"/>
                    <a:pt x="193" y="184"/>
                  </a:cubicBezTo>
                  <a:cubicBezTo>
                    <a:pt x="1" y="208"/>
                    <a:pt x="85" y="486"/>
                    <a:pt x="248" y="486"/>
                  </a:cubicBezTo>
                  <a:cubicBezTo>
                    <a:pt x="254" y="486"/>
                    <a:pt x="261" y="485"/>
                    <a:pt x="268" y="484"/>
                  </a:cubicBezTo>
                  <a:cubicBezTo>
                    <a:pt x="544" y="434"/>
                    <a:pt x="820" y="409"/>
                    <a:pt x="1095" y="384"/>
                  </a:cubicBezTo>
                  <a:cubicBezTo>
                    <a:pt x="1164" y="378"/>
                    <a:pt x="1235" y="376"/>
                    <a:pt x="1306" y="376"/>
                  </a:cubicBezTo>
                  <a:cubicBezTo>
                    <a:pt x="1378" y="376"/>
                    <a:pt x="1451" y="378"/>
                    <a:pt x="1525" y="378"/>
                  </a:cubicBezTo>
                  <a:cubicBezTo>
                    <a:pt x="1672" y="378"/>
                    <a:pt x="1822" y="372"/>
                    <a:pt x="1973" y="334"/>
                  </a:cubicBezTo>
                  <a:cubicBezTo>
                    <a:pt x="2123" y="284"/>
                    <a:pt x="2023" y="58"/>
                    <a:pt x="1897" y="33"/>
                  </a:cubicBezTo>
                  <a:cubicBezTo>
                    <a:pt x="1775" y="10"/>
                    <a:pt x="1646" y="0"/>
                    <a:pt x="15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3" name="Google Shape;2313;p74"/>
            <p:cNvSpPr/>
            <p:nvPr/>
          </p:nvSpPr>
          <p:spPr>
            <a:xfrm>
              <a:off x="6581250" y="1283075"/>
              <a:ext cx="36800" cy="48550"/>
            </a:xfrm>
            <a:custGeom>
              <a:avLst/>
              <a:gdLst/>
              <a:ahLst/>
              <a:cxnLst/>
              <a:rect l="l" t="t" r="r" b="b"/>
              <a:pathLst>
                <a:path w="1472" h="1942" extrusionOk="0">
                  <a:moveTo>
                    <a:pt x="128" y="0"/>
                  </a:moveTo>
                  <a:cubicBezTo>
                    <a:pt x="94" y="0"/>
                    <a:pt x="61" y="22"/>
                    <a:pt x="50" y="75"/>
                  </a:cubicBezTo>
                  <a:cubicBezTo>
                    <a:pt x="0" y="375"/>
                    <a:pt x="151" y="726"/>
                    <a:pt x="451" y="877"/>
                  </a:cubicBezTo>
                  <a:cubicBezTo>
                    <a:pt x="534" y="918"/>
                    <a:pt x="647" y="937"/>
                    <a:pt x="766" y="937"/>
                  </a:cubicBezTo>
                  <a:cubicBezTo>
                    <a:pt x="863" y="937"/>
                    <a:pt x="963" y="924"/>
                    <a:pt x="1053" y="902"/>
                  </a:cubicBezTo>
                  <a:lnTo>
                    <a:pt x="1053" y="902"/>
                  </a:lnTo>
                  <a:cubicBezTo>
                    <a:pt x="1028" y="952"/>
                    <a:pt x="1003" y="1002"/>
                    <a:pt x="1003" y="1052"/>
                  </a:cubicBezTo>
                  <a:cubicBezTo>
                    <a:pt x="928" y="1303"/>
                    <a:pt x="827" y="1553"/>
                    <a:pt x="827" y="1804"/>
                  </a:cubicBezTo>
                  <a:cubicBezTo>
                    <a:pt x="827" y="1859"/>
                    <a:pt x="895" y="1942"/>
                    <a:pt x="961" y="1942"/>
                  </a:cubicBezTo>
                  <a:cubicBezTo>
                    <a:pt x="984" y="1942"/>
                    <a:pt x="1008" y="1931"/>
                    <a:pt x="1028" y="1904"/>
                  </a:cubicBezTo>
                  <a:cubicBezTo>
                    <a:pt x="1153" y="1679"/>
                    <a:pt x="1178" y="1428"/>
                    <a:pt x="1253" y="1177"/>
                  </a:cubicBezTo>
                  <a:cubicBezTo>
                    <a:pt x="1304" y="902"/>
                    <a:pt x="1379" y="626"/>
                    <a:pt x="1454" y="350"/>
                  </a:cubicBezTo>
                  <a:cubicBezTo>
                    <a:pt x="1472" y="262"/>
                    <a:pt x="1377" y="173"/>
                    <a:pt x="1302" y="173"/>
                  </a:cubicBezTo>
                  <a:cubicBezTo>
                    <a:pt x="1271" y="173"/>
                    <a:pt x="1243" y="188"/>
                    <a:pt x="1228" y="225"/>
                  </a:cubicBezTo>
                  <a:cubicBezTo>
                    <a:pt x="1203" y="325"/>
                    <a:pt x="1203" y="400"/>
                    <a:pt x="1178" y="476"/>
                  </a:cubicBezTo>
                  <a:lnTo>
                    <a:pt x="1153" y="476"/>
                  </a:lnTo>
                  <a:cubicBezTo>
                    <a:pt x="991" y="499"/>
                    <a:pt x="872" y="629"/>
                    <a:pt x="697" y="629"/>
                  </a:cubicBezTo>
                  <a:cubicBezTo>
                    <a:pt x="682" y="629"/>
                    <a:pt x="667" y="628"/>
                    <a:pt x="652" y="626"/>
                  </a:cubicBezTo>
                  <a:cubicBezTo>
                    <a:pt x="376" y="576"/>
                    <a:pt x="226" y="350"/>
                    <a:pt x="226" y="100"/>
                  </a:cubicBezTo>
                  <a:cubicBezTo>
                    <a:pt x="226" y="42"/>
                    <a:pt x="175" y="0"/>
                    <a:pt x="1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4" name="Google Shape;2314;p74"/>
            <p:cNvSpPr/>
            <p:nvPr/>
          </p:nvSpPr>
          <p:spPr>
            <a:xfrm>
              <a:off x="6626975" y="1299300"/>
              <a:ext cx="36375" cy="29225"/>
            </a:xfrm>
            <a:custGeom>
              <a:avLst/>
              <a:gdLst/>
              <a:ahLst/>
              <a:cxnLst/>
              <a:rect l="l" t="t" r="r" b="b"/>
              <a:pathLst>
                <a:path w="1455" h="1169" extrusionOk="0">
                  <a:moveTo>
                    <a:pt x="1032" y="0"/>
                  </a:moveTo>
                  <a:cubicBezTo>
                    <a:pt x="633" y="0"/>
                    <a:pt x="264" y="199"/>
                    <a:pt x="51" y="553"/>
                  </a:cubicBezTo>
                  <a:cubicBezTo>
                    <a:pt x="1" y="604"/>
                    <a:pt x="26" y="679"/>
                    <a:pt x="51" y="729"/>
                  </a:cubicBezTo>
                  <a:cubicBezTo>
                    <a:pt x="139" y="852"/>
                    <a:pt x="276" y="913"/>
                    <a:pt x="419" y="913"/>
                  </a:cubicBezTo>
                  <a:cubicBezTo>
                    <a:pt x="480" y="913"/>
                    <a:pt x="542" y="902"/>
                    <a:pt x="602" y="879"/>
                  </a:cubicBezTo>
                  <a:cubicBezTo>
                    <a:pt x="803" y="829"/>
                    <a:pt x="928" y="704"/>
                    <a:pt x="1079" y="579"/>
                  </a:cubicBezTo>
                  <a:cubicBezTo>
                    <a:pt x="1079" y="754"/>
                    <a:pt x="1079" y="954"/>
                    <a:pt x="1154" y="1080"/>
                  </a:cubicBezTo>
                  <a:cubicBezTo>
                    <a:pt x="1182" y="1136"/>
                    <a:pt x="1234" y="1169"/>
                    <a:pt x="1283" y="1169"/>
                  </a:cubicBezTo>
                  <a:cubicBezTo>
                    <a:pt x="1321" y="1169"/>
                    <a:pt x="1357" y="1149"/>
                    <a:pt x="1379" y="1105"/>
                  </a:cubicBezTo>
                  <a:cubicBezTo>
                    <a:pt x="1455" y="879"/>
                    <a:pt x="1379" y="579"/>
                    <a:pt x="1379" y="353"/>
                  </a:cubicBezTo>
                  <a:cubicBezTo>
                    <a:pt x="1357" y="263"/>
                    <a:pt x="1294" y="174"/>
                    <a:pt x="1192" y="174"/>
                  </a:cubicBezTo>
                  <a:cubicBezTo>
                    <a:pt x="1180" y="174"/>
                    <a:pt x="1167" y="175"/>
                    <a:pt x="1154" y="178"/>
                  </a:cubicBezTo>
                  <a:cubicBezTo>
                    <a:pt x="1003" y="228"/>
                    <a:pt x="878" y="353"/>
                    <a:pt x="728" y="453"/>
                  </a:cubicBezTo>
                  <a:cubicBezTo>
                    <a:pt x="659" y="522"/>
                    <a:pt x="507" y="632"/>
                    <a:pt x="386" y="632"/>
                  </a:cubicBezTo>
                  <a:cubicBezTo>
                    <a:pt x="374" y="632"/>
                    <a:pt x="363" y="631"/>
                    <a:pt x="352" y="629"/>
                  </a:cubicBezTo>
                  <a:cubicBezTo>
                    <a:pt x="527" y="353"/>
                    <a:pt x="803" y="203"/>
                    <a:pt x="1129" y="178"/>
                  </a:cubicBezTo>
                  <a:cubicBezTo>
                    <a:pt x="1229" y="152"/>
                    <a:pt x="1179" y="2"/>
                    <a:pt x="1104" y="2"/>
                  </a:cubicBezTo>
                  <a:cubicBezTo>
                    <a:pt x="1080" y="1"/>
                    <a:pt x="1056" y="0"/>
                    <a:pt x="10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5" name="Google Shape;2315;p74"/>
            <p:cNvSpPr/>
            <p:nvPr/>
          </p:nvSpPr>
          <p:spPr>
            <a:xfrm>
              <a:off x="6673350" y="1296825"/>
              <a:ext cx="38875" cy="34700"/>
            </a:xfrm>
            <a:custGeom>
              <a:avLst/>
              <a:gdLst/>
              <a:ahLst/>
              <a:cxnLst/>
              <a:rect l="l" t="t" r="r" b="b"/>
              <a:pathLst>
                <a:path w="1555" h="1388" extrusionOk="0">
                  <a:moveTo>
                    <a:pt x="1028" y="1"/>
                  </a:moveTo>
                  <a:cubicBezTo>
                    <a:pt x="552" y="1"/>
                    <a:pt x="1" y="402"/>
                    <a:pt x="101" y="953"/>
                  </a:cubicBezTo>
                  <a:cubicBezTo>
                    <a:pt x="151" y="1229"/>
                    <a:pt x="351" y="1354"/>
                    <a:pt x="602" y="1379"/>
                  </a:cubicBezTo>
                  <a:cubicBezTo>
                    <a:pt x="655" y="1384"/>
                    <a:pt x="715" y="1387"/>
                    <a:pt x="776" y="1387"/>
                  </a:cubicBezTo>
                  <a:cubicBezTo>
                    <a:pt x="1033" y="1387"/>
                    <a:pt x="1338" y="1336"/>
                    <a:pt x="1479" y="1154"/>
                  </a:cubicBezTo>
                  <a:cubicBezTo>
                    <a:pt x="1554" y="1079"/>
                    <a:pt x="1479" y="953"/>
                    <a:pt x="1404" y="953"/>
                  </a:cubicBezTo>
                  <a:cubicBezTo>
                    <a:pt x="1396" y="952"/>
                    <a:pt x="1387" y="952"/>
                    <a:pt x="1376" y="952"/>
                  </a:cubicBezTo>
                  <a:cubicBezTo>
                    <a:pt x="1232" y="952"/>
                    <a:pt x="901" y="1049"/>
                    <a:pt x="665" y="1049"/>
                  </a:cubicBezTo>
                  <a:cubicBezTo>
                    <a:pt x="514" y="1049"/>
                    <a:pt x="402" y="1009"/>
                    <a:pt x="402" y="878"/>
                  </a:cubicBezTo>
                  <a:cubicBezTo>
                    <a:pt x="402" y="552"/>
                    <a:pt x="777" y="277"/>
                    <a:pt x="1078" y="226"/>
                  </a:cubicBezTo>
                  <a:cubicBezTo>
                    <a:pt x="1204" y="201"/>
                    <a:pt x="1153" y="1"/>
                    <a:pt x="10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6" name="Google Shape;2316;p74"/>
            <p:cNvSpPr/>
            <p:nvPr/>
          </p:nvSpPr>
          <p:spPr>
            <a:xfrm>
              <a:off x="6295525" y="1342575"/>
              <a:ext cx="356550" cy="21250"/>
            </a:xfrm>
            <a:custGeom>
              <a:avLst/>
              <a:gdLst/>
              <a:ahLst/>
              <a:cxnLst/>
              <a:rect l="l" t="t" r="r" b="b"/>
              <a:pathLst>
                <a:path w="14262" h="850" extrusionOk="0">
                  <a:moveTo>
                    <a:pt x="126" y="0"/>
                  </a:moveTo>
                  <a:cubicBezTo>
                    <a:pt x="1" y="0"/>
                    <a:pt x="26" y="201"/>
                    <a:pt x="126" y="201"/>
                  </a:cubicBezTo>
                  <a:cubicBezTo>
                    <a:pt x="2507" y="477"/>
                    <a:pt x="4913" y="602"/>
                    <a:pt x="7319" y="702"/>
                  </a:cubicBezTo>
                  <a:cubicBezTo>
                    <a:pt x="8744" y="750"/>
                    <a:pt x="10221" y="849"/>
                    <a:pt x="11676" y="849"/>
                  </a:cubicBezTo>
                  <a:cubicBezTo>
                    <a:pt x="12499" y="849"/>
                    <a:pt x="13315" y="818"/>
                    <a:pt x="14111" y="727"/>
                  </a:cubicBezTo>
                  <a:cubicBezTo>
                    <a:pt x="14261" y="702"/>
                    <a:pt x="14236" y="502"/>
                    <a:pt x="14111" y="477"/>
                  </a:cubicBezTo>
                  <a:cubicBezTo>
                    <a:pt x="13055" y="385"/>
                    <a:pt x="11983" y="367"/>
                    <a:pt x="10909" y="367"/>
                  </a:cubicBezTo>
                  <a:cubicBezTo>
                    <a:pt x="10204" y="367"/>
                    <a:pt x="9497" y="374"/>
                    <a:pt x="8794" y="374"/>
                  </a:cubicBezTo>
                  <a:cubicBezTo>
                    <a:pt x="8233" y="374"/>
                    <a:pt x="7673" y="369"/>
                    <a:pt x="7119" y="351"/>
                  </a:cubicBezTo>
                  <a:cubicBezTo>
                    <a:pt x="4788" y="251"/>
                    <a:pt x="2457" y="101"/>
                    <a:pt x="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7" name="Google Shape;2317;p74"/>
            <p:cNvSpPr/>
            <p:nvPr/>
          </p:nvSpPr>
          <p:spPr>
            <a:xfrm>
              <a:off x="6402675" y="1373100"/>
              <a:ext cx="75050" cy="40425"/>
            </a:xfrm>
            <a:custGeom>
              <a:avLst/>
              <a:gdLst/>
              <a:ahLst/>
              <a:cxnLst/>
              <a:rect l="l" t="t" r="r" b="b"/>
              <a:pathLst>
                <a:path w="3002" h="1617" extrusionOk="0">
                  <a:moveTo>
                    <a:pt x="1148" y="1"/>
                  </a:moveTo>
                  <a:cubicBezTo>
                    <a:pt x="943" y="1"/>
                    <a:pt x="707" y="104"/>
                    <a:pt x="552" y="208"/>
                  </a:cubicBezTo>
                  <a:cubicBezTo>
                    <a:pt x="444" y="273"/>
                    <a:pt x="522" y="449"/>
                    <a:pt x="625" y="449"/>
                  </a:cubicBezTo>
                  <a:cubicBezTo>
                    <a:pt x="642" y="449"/>
                    <a:pt x="660" y="444"/>
                    <a:pt x="677" y="434"/>
                  </a:cubicBezTo>
                  <a:cubicBezTo>
                    <a:pt x="746" y="385"/>
                    <a:pt x="811" y="359"/>
                    <a:pt x="871" y="359"/>
                  </a:cubicBezTo>
                  <a:cubicBezTo>
                    <a:pt x="966" y="359"/>
                    <a:pt x="1052" y="422"/>
                    <a:pt x="1128" y="559"/>
                  </a:cubicBezTo>
                  <a:cubicBezTo>
                    <a:pt x="1028" y="634"/>
                    <a:pt x="903" y="709"/>
                    <a:pt x="777" y="784"/>
                  </a:cubicBezTo>
                  <a:cubicBezTo>
                    <a:pt x="577" y="885"/>
                    <a:pt x="376" y="960"/>
                    <a:pt x="176" y="1010"/>
                  </a:cubicBezTo>
                  <a:cubicBezTo>
                    <a:pt x="0" y="1060"/>
                    <a:pt x="126" y="1286"/>
                    <a:pt x="226" y="1311"/>
                  </a:cubicBezTo>
                  <a:cubicBezTo>
                    <a:pt x="752" y="1436"/>
                    <a:pt x="1304" y="1536"/>
                    <a:pt x="1830" y="1586"/>
                  </a:cubicBezTo>
                  <a:cubicBezTo>
                    <a:pt x="1989" y="1597"/>
                    <a:pt x="2144" y="1617"/>
                    <a:pt x="2293" y="1617"/>
                  </a:cubicBezTo>
                  <a:cubicBezTo>
                    <a:pt x="2494" y="1617"/>
                    <a:pt x="2684" y="1580"/>
                    <a:pt x="2858" y="1436"/>
                  </a:cubicBezTo>
                  <a:cubicBezTo>
                    <a:pt x="3002" y="1333"/>
                    <a:pt x="2858" y="1128"/>
                    <a:pt x="2719" y="1128"/>
                  </a:cubicBezTo>
                  <a:cubicBezTo>
                    <a:pt x="2689" y="1128"/>
                    <a:pt x="2659" y="1138"/>
                    <a:pt x="2632" y="1160"/>
                  </a:cubicBezTo>
                  <a:cubicBezTo>
                    <a:pt x="2483" y="1267"/>
                    <a:pt x="2292" y="1301"/>
                    <a:pt x="2092" y="1301"/>
                  </a:cubicBezTo>
                  <a:cubicBezTo>
                    <a:pt x="1822" y="1301"/>
                    <a:pt x="1534" y="1239"/>
                    <a:pt x="1304" y="1211"/>
                  </a:cubicBezTo>
                  <a:cubicBezTo>
                    <a:pt x="1153" y="1185"/>
                    <a:pt x="1003" y="1160"/>
                    <a:pt x="853" y="1135"/>
                  </a:cubicBezTo>
                  <a:cubicBezTo>
                    <a:pt x="1228" y="985"/>
                    <a:pt x="1655" y="709"/>
                    <a:pt x="1554" y="358"/>
                  </a:cubicBezTo>
                  <a:cubicBezTo>
                    <a:pt x="1506" y="92"/>
                    <a:pt x="1340" y="1"/>
                    <a:pt x="11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8" name="Google Shape;2318;p74"/>
            <p:cNvSpPr/>
            <p:nvPr/>
          </p:nvSpPr>
          <p:spPr>
            <a:xfrm>
              <a:off x="6485375" y="1381475"/>
              <a:ext cx="44375" cy="32650"/>
            </a:xfrm>
            <a:custGeom>
              <a:avLst/>
              <a:gdLst/>
              <a:ahLst/>
              <a:cxnLst/>
              <a:rect l="l" t="t" r="r" b="b"/>
              <a:pathLst>
                <a:path w="1775" h="1306" extrusionOk="0">
                  <a:moveTo>
                    <a:pt x="978" y="0"/>
                  </a:moveTo>
                  <a:cubicBezTo>
                    <a:pt x="822" y="0"/>
                    <a:pt x="663" y="65"/>
                    <a:pt x="527" y="174"/>
                  </a:cubicBezTo>
                  <a:cubicBezTo>
                    <a:pt x="301" y="349"/>
                    <a:pt x="1" y="650"/>
                    <a:pt x="201" y="926"/>
                  </a:cubicBezTo>
                  <a:cubicBezTo>
                    <a:pt x="288" y="1070"/>
                    <a:pt x="440" y="1123"/>
                    <a:pt x="602" y="1123"/>
                  </a:cubicBezTo>
                  <a:cubicBezTo>
                    <a:pt x="722" y="1123"/>
                    <a:pt x="846" y="1094"/>
                    <a:pt x="953" y="1051"/>
                  </a:cubicBezTo>
                  <a:cubicBezTo>
                    <a:pt x="1078" y="1001"/>
                    <a:pt x="1204" y="951"/>
                    <a:pt x="1304" y="850"/>
                  </a:cubicBezTo>
                  <a:cubicBezTo>
                    <a:pt x="1304" y="1051"/>
                    <a:pt x="1379" y="1201"/>
                    <a:pt x="1580" y="1302"/>
                  </a:cubicBezTo>
                  <a:cubicBezTo>
                    <a:pt x="1590" y="1304"/>
                    <a:pt x="1601" y="1305"/>
                    <a:pt x="1611" y="1305"/>
                  </a:cubicBezTo>
                  <a:cubicBezTo>
                    <a:pt x="1699" y="1305"/>
                    <a:pt x="1775" y="1216"/>
                    <a:pt x="1730" y="1126"/>
                  </a:cubicBezTo>
                  <a:cubicBezTo>
                    <a:pt x="1605" y="876"/>
                    <a:pt x="1580" y="675"/>
                    <a:pt x="1655" y="374"/>
                  </a:cubicBezTo>
                  <a:cubicBezTo>
                    <a:pt x="1672" y="272"/>
                    <a:pt x="1573" y="170"/>
                    <a:pt x="1493" y="170"/>
                  </a:cubicBezTo>
                  <a:cubicBezTo>
                    <a:pt x="1454" y="170"/>
                    <a:pt x="1420" y="193"/>
                    <a:pt x="1404" y="249"/>
                  </a:cubicBezTo>
                  <a:cubicBezTo>
                    <a:pt x="1304" y="575"/>
                    <a:pt x="953" y="825"/>
                    <a:pt x="602" y="825"/>
                  </a:cubicBezTo>
                  <a:cubicBezTo>
                    <a:pt x="502" y="825"/>
                    <a:pt x="402" y="825"/>
                    <a:pt x="477" y="675"/>
                  </a:cubicBezTo>
                  <a:cubicBezTo>
                    <a:pt x="502" y="600"/>
                    <a:pt x="602" y="525"/>
                    <a:pt x="652" y="475"/>
                  </a:cubicBezTo>
                  <a:cubicBezTo>
                    <a:pt x="759" y="350"/>
                    <a:pt x="905" y="237"/>
                    <a:pt x="1070" y="237"/>
                  </a:cubicBezTo>
                  <a:cubicBezTo>
                    <a:pt x="1137" y="237"/>
                    <a:pt x="1207" y="256"/>
                    <a:pt x="1279" y="299"/>
                  </a:cubicBezTo>
                  <a:cubicBezTo>
                    <a:pt x="1296" y="312"/>
                    <a:pt x="1312" y="318"/>
                    <a:pt x="1326" y="318"/>
                  </a:cubicBezTo>
                  <a:cubicBezTo>
                    <a:pt x="1393" y="318"/>
                    <a:pt x="1416" y="190"/>
                    <a:pt x="1354" y="149"/>
                  </a:cubicBezTo>
                  <a:cubicBezTo>
                    <a:pt x="1240" y="46"/>
                    <a:pt x="1110" y="0"/>
                    <a:pt x="9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19" name="Google Shape;2319;p74"/>
          <p:cNvGrpSpPr/>
          <p:nvPr/>
        </p:nvGrpSpPr>
        <p:grpSpPr>
          <a:xfrm rot="7027263">
            <a:off x="-508518" y="1107661"/>
            <a:ext cx="2306131" cy="512943"/>
            <a:chOff x="7051300" y="3461525"/>
            <a:chExt cx="2305989" cy="512912"/>
          </a:xfrm>
        </p:grpSpPr>
        <p:sp>
          <p:nvSpPr>
            <p:cNvPr id="2320" name="Google Shape;2320;p74"/>
            <p:cNvSpPr/>
            <p:nvPr/>
          </p:nvSpPr>
          <p:spPr>
            <a:xfrm>
              <a:off x="7075817" y="3564700"/>
              <a:ext cx="2271819" cy="396457"/>
            </a:xfrm>
            <a:custGeom>
              <a:avLst/>
              <a:gdLst/>
              <a:ahLst/>
              <a:cxnLst/>
              <a:rect l="l" t="t" r="r" b="b"/>
              <a:pathLst>
                <a:path w="46702" h="8150" extrusionOk="0">
                  <a:moveTo>
                    <a:pt x="46666" y="1"/>
                  </a:moveTo>
                  <a:lnTo>
                    <a:pt x="41068" y="704"/>
                  </a:lnTo>
                  <a:lnTo>
                    <a:pt x="39932" y="848"/>
                  </a:lnTo>
                  <a:lnTo>
                    <a:pt x="40221" y="3156"/>
                  </a:lnTo>
                  <a:lnTo>
                    <a:pt x="41357" y="3011"/>
                  </a:lnTo>
                  <a:lnTo>
                    <a:pt x="41303" y="2606"/>
                  </a:lnTo>
                  <a:lnTo>
                    <a:pt x="46702" y="271"/>
                  </a:lnTo>
                  <a:lnTo>
                    <a:pt x="46666" y="1"/>
                  </a:lnTo>
                  <a:close/>
                  <a:moveTo>
                    <a:pt x="1560" y="5644"/>
                  </a:moveTo>
                  <a:lnTo>
                    <a:pt x="1" y="5842"/>
                  </a:lnTo>
                  <a:lnTo>
                    <a:pt x="298" y="8149"/>
                  </a:lnTo>
                  <a:lnTo>
                    <a:pt x="1858" y="7960"/>
                  </a:lnTo>
                  <a:lnTo>
                    <a:pt x="1560" y="5644"/>
                  </a:lnTo>
                  <a:close/>
                </a:path>
              </a:pathLst>
            </a:custGeom>
            <a:solidFill>
              <a:srgbClr val="EE87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1" name="Google Shape;2321;p74"/>
            <p:cNvSpPr/>
            <p:nvPr/>
          </p:nvSpPr>
          <p:spPr>
            <a:xfrm>
              <a:off x="7056554" y="3473929"/>
              <a:ext cx="2293709" cy="379334"/>
            </a:xfrm>
            <a:custGeom>
              <a:avLst/>
              <a:gdLst/>
              <a:ahLst/>
              <a:cxnLst/>
              <a:rect l="l" t="t" r="r" b="b"/>
              <a:pathLst>
                <a:path w="47152" h="7798" extrusionOk="0">
                  <a:moveTo>
                    <a:pt x="43312" y="1515"/>
                  </a:moveTo>
                  <a:cubicBezTo>
                    <a:pt x="43664" y="1533"/>
                    <a:pt x="43682" y="1687"/>
                    <a:pt x="43691" y="1741"/>
                  </a:cubicBezTo>
                  <a:cubicBezTo>
                    <a:pt x="43700" y="1858"/>
                    <a:pt x="43682" y="1993"/>
                    <a:pt x="43393" y="2029"/>
                  </a:cubicBezTo>
                  <a:cubicBezTo>
                    <a:pt x="43361" y="2033"/>
                    <a:pt x="43331" y="2035"/>
                    <a:pt x="43305" y="2035"/>
                  </a:cubicBezTo>
                  <a:cubicBezTo>
                    <a:pt x="43091" y="2035"/>
                    <a:pt x="43041" y="1916"/>
                    <a:pt x="43033" y="1804"/>
                  </a:cubicBezTo>
                  <a:cubicBezTo>
                    <a:pt x="43006" y="1623"/>
                    <a:pt x="43069" y="1542"/>
                    <a:pt x="43231" y="1515"/>
                  </a:cubicBezTo>
                  <a:close/>
                  <a:moveTo>
                    <a:pt x="42113" y="1308"/>
                  </a:moveTo>
                  <a:cubicBezTo>
                    <a:pt x="42366" y="1335"/>
                    <a:pt x="42501" y="1479"/>
                    <a:pt x="42537" y="1750"/>
                  </a:cubicBezTo>
                  <a:cubicBezTo>
                    <a:pt x="42546" y="1858"/>
                    <a:pt x="42528" y="1966"/>
                    <a:pt x="42474" y="2065"/>
                  </a:cubicBezTo>
                  <a:cubicBezTo>
                    <a:pt x="42420" y="2164"/>
                    <a:pt x="42348" y="2218"/>
                    <a:pt x="42239" y="2236"/>
                  </a:cubicBezTo>
                  <a:cubicBezTo>
                    <a:pt x="42209" y="2239"/>
                    <a:pt x="42181" y="2241"/>
                    <a:pt x="42154" y="2241"/>
                  </a:cubicBezTo>
                  <a:cubicBezTo>
                    <a:pt x="42019" y="2241"/>
                    <a:pt x="41924" y="2203"/>
                    <a:pt x="41879" y="2128"/>
                  </a:cubicBezTo>
                  <a:cubicBezTo>
                    <a:pt x="41861" y="2092"/>
                    <a:pt x="41843" y="2029"/>
                    <a:pt x="41825" y="1858"/>
                  </a:cubicBezTo>
                  <a:cubicBezTo>
                    <a:pt x="41762" y="1353"/>
                    <a:pt x="41969" y="1326"/>
                    <a:pt x="42041" y="1317"/>
                  </a:cubicBezTo>
                  <a:cubicBezTo>
                    <a:pt x="42059" y="1308"/>
                    <a:pt x="42086" y="1308"/>
                    <a:pt x="42113" y="1308"/>
                  </a:cubicBezTo>
                  <a:close/>
                  <a:moveTo>
                    <a:pt x="41221" y="1"/>
                  </a:moveTo>
                  <a:lnTo>
                    <a:pt x="39932" y="163"/>
                  </a:lnTo>
                  <a:lnTo>
                    <a:pt x="40256" y="2795"/>
                  </a:lnTo>
                  <a:lnTo>
                    <a:pt x="47152" y="1930"/>
                  </a:lnTo>
                  <a:lnTo>
                    <a:pt x="47080" y="1335"/>
                  </a:lnTo>
                  <a:lnTo>
                    <a:pt x="41275" y="425"/>
                  </a:lnTo>
                  <a:lnTo>
                    <a:pt x="41221" y="1"/>
                  </a:lnTo>
                  <a:close/>
                  <a:moveTo>
                    <a:pt x="1713" y="4941"/>
                  </a:moveTo>
                  <a:lnTo>
                    <a:pt x="0" y="5157"/>
                  </a:lnTo>
                  <a:lnTo>
                    <a:pt x="334" y="7798"/>
                  </a:lnTo>
                  <a:lnTo>
                    <a:pt x="2046" y="7582"/>
                  </a:lnTo>
                  <a:lnTo>
                    <a:pt x="1713" y="4941"/>
                  </a:lnTo>
                  <a:close/>
                </a:path>
              </a:pathLst>
            </a:custGeom>
            <a:solidFill>
              <a:srgbClr val="EEAE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2" name="Google Shape;2322;p74"/>
            <p:cNvSpPr/>
            <p:nvPr/>
          </p:nvSpPr>
          <p:spPr>
            <a:xfrm>
              <a:off x="9084585" y="3533956"/>
              <a:ext cx="102106" cy="52683"/>
            </a:xfrm>
            <a:custGeom>
              <a:avLst/>
              <a:gdLst/>
              <a:ahLst/>
              <a:cxnLst/>
              <a:rect l="l" t="t" r="r" b="b"/>
              <a:pathLst>
                <a:path w="2099" h="1083" extrusionOk="0">
                  <a:moveTo>
                    <a:pt x="1621" y="200"/>
                  </a:moveTo>
                  <a:cubicBezTo>
                    <a:pt x="1351" y="200"/>
                    <a:pt x="1233" y="326"/>
                    <a:pt x="1261" y="579"/>
                  </a:cubicBezTo>
                  <a:cubicBezTo>
                    <a:pt x="1284" y="782"/>
                    <a:pt x="1402" y="883"/>
                    <a:pt x="1609" y="883"/>
                  </a:cubicBezTo>
                  <a:cubicBezTo>
                    <a:pt x="1641" y="883"/>
                    <a:pt x="1675" y="881"/>
                    <a:pt x="1711" y="876"/>
                  </a:cubicBezTo>
                  <a:cubicBezTo>
                    <a:pt x="1982" y="840"/>
                    <a:pt x="2099" y="714"/>
                    <a:pt x="2072" y="498"/>
                  </a:cubicBezTo>
                  <a:cubicBezTo>
                    <a:pt x="2054" y="317"/>
                    <a:pt x="1900" y="218"/>
                    <a:pt x="1621" y="200"/>
                  </a:cubicBezTo>
                  <a:close/>
                  <a:moveTo>
                    <a:pt x="397" y="1"/>
                  </a:moveTo>
                  <a:cubicBezTo>
                    <a:pt x="115" y="1"/>
                    <a:pt x="1" y="217"/>
                    <a:pt x="53" y="633"/>
                  </a:cubicBezTo>
                  <a:cubicBezTo>
                    <a:pt x="71" y="777"/>
                    <a:pt x="89" y="867"/>
                    <a:pt x="116" y="921"/>
                  </a:cubicBezTo>
                  <a:cubicBezTo>
                    <a:pt x="182" y="1032"/>
                    <a:pt x="290" y="1082"/>
                    <a:pt x="446" y="1082"/>
                  </a:cubicBezTo>
                  <a:cubicBezTo>
                    <a:pt x="481" y="1082"/>
                    <a:pt x="518" y="1079"/>
                    <a:pt x="557" y="1075"/>
                  </a:cubicBezTo>
                  <a:cubicBezTo>
                    <a:pt x="693" y="1066"/>
                    <a:pt x="783" y="993"/>
                    <a:pt x="846" y="867"/>
                  </a:cubicBezTo>
                  <a:cubicBezTo>
                    <a:pt x="909" y="750"/>
                    <a:pt x="936" y="633"/>
                    <a:pt x="918" y="507"/>
                  </a:cubicBezTo>
                  <a:cubicBezTo>
                    <a:pt x="882" y="200"/>
                    <a:pt x="720" y="29"/>
                    <a:pt x="431" y="2"/>
                  </a:cubicBezTo>
                  <a:cubicBezTo>
                    <a:pt x="419" y="1"/>
                    <a:pt x="408" y="1"/>
                    <a:pt x="397" y="1"/>
                  </a:cubicBezTo>
                  <a:close/>
                </a:path>
              </a:pathLst>
            </a:custGeom>
            <a:solidFill>
              <a:srgbClr val="EECA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3" name="Google Shape;2323;p74"/>
            <p:cNvSpPr/>
            <p:nvPr/>
          </p:nvSpPr>
          <p:spPr>
            <a:xfrm>
              <a:off x="7151702" y="3605512"/>
              <a:ext cx="1882416" cy="359584"/>
            </a:xfrm>
            <a:custGeom>
              <a:avLst/>
              <a:gdLst/>
              <a:ahLst/>
              <a:cxnLst/>
              <a:rect l="l" t="t" r="r" b="b"/>
              <a:pathLst>
                <a:path w="38697" h="7392" extrusionOk="0">
                  <a:moveTo>
                    <a:pt x="38372" y="0"/>
                  </a:moveTo>
                  <a:lnTo>
                    <a:pt x="25555" y="1614"/>
                  </a:lnTo>
                  <a:cubicBezTo>
                    <a:pt x="25645" y="2506"/>
                    <a:pt x="25104" y="3353"/>
                    <a:pt x="23932" y="4156"/>
                  </a:cubicBezTo>
                  <a:cubicBezTo>
                    <a:pt x="23752" y="4282"/>
                    <a:pt x="23563" y="4399"/>
                    <a:pt x="23373" y="4507"/>
                  </a:cubicBezTo>
                  <a:lnTo>
                    <a:pt x="38697" y="2587"/>
                  </a:lnTo>
                  <a:lnTo>
                    <a:pt x="38661" y="2317"/>
                  </a:lnTo>
                  <a:lnTo>
                    <a:pt x="38372" y="0"/>
                  </a:lnTo>
                  <a:close/>
                  <a:moveTo>
                    <a:pt x="12593" y="3236"/>
                  </a:moveTo>
                  <a:lnTo>
                    <a:pt x="0" y="4805"/>
                  </a:lnTo>
                  <a:lnTo>
                    <a:pt x="298" y="7121"/>
                  </a:lnTo>
                  <a:lnTo>
                    <a:pt x="325" y="7392"/>
                  </a:lnTo>
                  <a:lnTo>
                    <a:pt x="15423" y="5499"/>
                  </a:lnTo>
                  <a:cubicBezTo>
                    <a:pt x="15207" y="5445"/>
                    <a:pt x="14999" y="5381"/>
                    <a:pt x="14792" y="5300"/>
                  </a:cubicBezTo>
                  <a:cubicBezTo>
                    <a:pt x="13458" y="4814"/>
                    <a:pt x="12728" y="4129"/>
                    <a:pt x="12593" y="3236"/>
                  </a:cubicBezTo>
                  <a:close/>
                </a:path>
              </a:pathLst>
            </a:custGeom>
            <a:solidFill>
              <a:srgbClr val="D767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4" name="Google Shape;2324;p74"/>
            <p:cNvSpPr/>
            <p:nvPr/>
          </p:nvSpPr>
          <p:spPr>
            <a:xfrm>
              <a:off x="7764232" y="3683976"/>
              <a:ext cx="634963" cy="189034"/>
            </a:xfrm>
            <a:custGeom>
              <a:avLst/>
              <a:gdLst/>
              <a:ahLst/>
              <a:cxnLst/>
              <a:rect l="l" t="t" r="r" b="b"/>
              <a:pathLst>
                <a:path w="13053" h="3886" extrusionOk="0">
                  <a:moveTo>
                    <a:pt x="12963" y="1"/>
                  </a:moveTo>
                  <a:lnTo>
                    <a:pt x="1" y="1623"/>
                  </a:lnTo>
                  <a:cubicBezTo>
                    <a:pt x="136" y="2516"/>
                    <a:pt x="866" y="3201"/>
                    <a:pt x="2200" y="3687"/>
                  </a:cubicBezTo>
                  <a:cubicBezTo>
                    <a:pt x="2407" y="3768"/>
                    <a:pt x="2615" y="3832"/>
                    <a:pt x="2831" y="3886"/>
                  </a:cubicBezTo>
                  <a:lnTo>
                    <a:pt x="10781" y="2894"/>
                  </a:lnTo>
                  <a:cubicBezTo>
                    <a:pt x="10971" y="2786"/>
                    <a:pt x="11160" y="2669"/>
                    <a:pt x="11340" y="2543"/>
                  </a:cubicBezTo>
                  <a:cubicBezTo>
                    <a:pt x="12512" y="1740"/>
                    <a:pt x="13053" y="893"/>
                    <a:pt x="12963" y="1"/>
                  </a:cubicBezTo>
                  <a:close/>
                </a:path>
              </a:pathLst>
            </a:custGeom>
            <a:solidFill>
              <a:srgbClr val="C2BC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5" name="Google Shape;2325;p74"/>
            <p:cNvSpPr/>
            <p:nvPr/>
          </p:nvSpPr>
          <p:spPr>
            <a:xfrm>
              <a:off x="7758540" y="3565575"/>
              <a:ext cx="636277" cy="197401"/>
            </a:xfrm>
            <a:custGeom>
              <a:avLst/>
              <a:gdLst/>
              <a:ahLst/>
              <a:cxnLst/>
              <a:rect l="l" t="t" r="r" b="b"/>
              <a:pathLst>
                <a:path w="13080" h="4058" extrusionOk="0">
                  <a:moveTo>
                    <a:pt x="9997" y="1"/>
                  </a:moveTo>
                  <a:lnTo>
                    <a:pt x="2506" y="938"/>
                  </a:lnTo>
                  <a:cubicBezTo>
                    <a:pt x="2227" y="1092"/>
                    <a:pt x="1966" y="1245"/>
                    <a:pt x="1722" y="1407"/>
                  </a:cubicBezTo>
                  <a:cubicBezTo>
                    <a:pt x="532" y="2218"/>
                    <a:pt x="0" y="3093"/>
                    <a:pt x="118" y="4012"/>
                  </a:cubicBezTo>
                  <a:cubicBezTo>
                    <a:pt x="118" y="4030"/>
                    <a:pt x="118" y="4039"/>
                    <a:pt x="118" y="4057"/>
                  </a:cubicBezTo>
                  <a:lnTo>
                    <a:pt x="13080" y="2435"/>
                  </a:lnTo>
                  <a:cubicBezTo>
                    <a:pt x="13071" y="2417"/>
                    <a:pt x="13071" y="2408"/>
                    <a:pt x="13071" y="2390"/>
                  </a:cubicBezTo>
                  <a:cubicBezTo>
                    <a:pt x="12953" y="1470"/>
                    <a:pt x="12223" y="758"/>
                    <a:pt x="10871" y="262"/>
                  </a:cubicBezTo>
                  <a:cubicBezTo>
                    <a:pt x="10583" y="172"/>
                    <a:pt x="10294" y="82"/>
                    <a:pt x="999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6" name="Google Shape;2326;p74"/>
            <p:cNvSpPr/>
            <p:nvPr/>
          </p:nvSpPr>
          <p:spPr>
            <a:xfrm>
              <a:off x="7130639" y="3466487"/>
              <a:ext cx="1892096" cy="377145"/>
            </a:xfrm>
            <a:custGeom>
              <a:avLst/>
              <a:gdLst/>
              <a:ahLst/>
              <a:cxnLst/>
              <a:rect l="l" t="t" r="r" b="b"/>
              <a:pathLst>
                <a:path w="38896" h="7753" extrusionOk="0">
                  <a:moveTo>
                    <a:pt x="38526" y="1"/>
                  </a:moveTo>
                  <a:lnTo>
                    <a:pt x="22896" y="1957"/>
                  </a:lnTo>
                  <a:lnTo>
                    <a:pt x="22878" y="2110"/>
                  </a:lnTo>
                  <a:cubicBezTo>
                    <a:pt x="23175" y="2191"/>
                    <a:pt x="23464" y="2281"/>
                    <a:pt x="23752" y="2371"/>
                  </a:cubicBezTo>
                  <a:cubicBezTo>
                    <a:pt x="25068" y="2858"/>
                    <a:pt x="25789" y="3552"/>
                    <a:pt x="25907" y="4481"/>
                  </a:cubicBezTo>
                  <a:lnTo>
                    <a:pt x="25916" y="4553"/>
                  </a:lnTo>
                  <a:lnTo>
                    <a:pt x="38896" y="2930"/>
                  </a:lnTo>
                  <a:lnTo>
                    <a:pt x="38526" y="1"/>
                  </a:lnTo>
                  <a:close/>
                  <a:moveTo>
                    <a:pt x="15405" y="2903"/>
                  </a:moveTo>
                  <a:lnTo>
                    <a:pt x="1" y="4823"/>
                  </a:lnTo>
                  <a:lnTo>
                    <a:pt x="370" y="7753"/>
                  </a:lnTo>
                  <a:lnTo>
                    <a:pt x="13035" y="6166"/>
                  </a:lnTo>
                  <a:lnTo>
                    <a:pt x="13107" y="6121"/>
                  </a:lnTo>
                  <a:lnTo>
                    <a:pt x="13098" y="6040"/>
                  </a:lnTo>
                  <a:cubicBezTo>
                    <a:pt x="12990" y="5157"/>
                    <a:pt x="13521" y="4300"/>
                    <a:pt x="14675" y="3507"/>
                  </a:cubicBezTo>
                  <a:cubicBezTo>
                    <a:pt x="14910" y="3354"/>
                    <a:pt x="15171" y="3192"/>
                    <a:pt x="15450" y="3047"/>
                  </a:cubicBezTo>
                  <a:lnTo>
                    <a:pt x="15405" y="2903"/>
                  </a:lnTo>
                  <a:close/>
                </a:path>
              </a:pathLst>
            </a:custGeom>
            <a:solidFill>
              <a:srgbClr val="EE87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7" name="Google Shape;2327;p74"/>
            <p:cNvSpPr/>
            <p:nvPr/>
          </p:nvSpPr>
          <p:spPr>
            <a:xfrm>
              <a:off x="8992842" y="3474999"/>
              <a:ext cx="35997" cy="141362"/>
            </a:xfrm>
            <a:custGeom>
              <a:avLst/>
              <a:gdLst/>
              <a:ahLst/>
              <a:cxnLst/>
              <a:rect l="l" t="t" r="r" b="b"/>
              <a:pathLst>
                <a:path w="740" h="2906" extrusionOk="0">
                  <a:moveTo>
                    <a:pt x="218" y="0"/>
                  </a:moveTo>
                  <a:cubicBezTo>
                    <a:pt x="203" y="0"/>
                    <a:pt x="187" y="2"/>
                    <a:pt x="172" y="6"/>
                  </a:cubicBezTo>
                  <a:cubicBezTo>
                    <a:pt x="73" y="24"/>
                    <a:pt x="1" y="123"/>
                    <a:pt x="19" y="231"/>
                  </a:cubicBezTo>
                  <a:cubicBezTo>
                    <a:pt x="91" y="637"/>
                    <a:pt x="163" y="1052"/>
                    <a:pt x="217" y="1466"/>
                  </a:cubicBezTo>
                  <a:cubicBezTo>
                    <a:pt x="271" y="1881"/>
                    <a:pt x="334" y="2296"/>
                    <a:pt x="334" y="2710"/>
                  </a:cubicBezTo>
                  <a:cubicBezTo>
                    <a:pt x="334" y="2728"/>
                    <a:pt x="334" y="2746"/>
                    <a:pt x="334" y="2764"/>
                  </a:cubicBezTo>
                  <a:cubicBezTo>
                    <a:pt x="357" y="2848"/>
                    <a:pt x="437" y="2906"/>
                    <a:pt x="527" y="2906"/>
                  </a:cubicBezTo>
                  <a:cubicBezTo>
                    <a:pt x="543" y="2906"/>
                    <a:pt x="561" y="2904"/>
                    <a:pt x="578" y="2899"/>
                  </a:cubicBezTo>
                  <a:cubicBezTo>
                    <a:pt x="677" y="2872"/>
                    <a:pt x="740" y="2764"/>
                    <a:pt x="713" y="2665"/>
                  </a:cubicBezTo>
                  <a:cubicBezTo>
                    <a:pt x="614" y="2259"/>
                    <a:pt x="569" y="1845"/>
                    <a:pt x="523" y="1430"/>
                  </a:cubicBezTo>
                  <a:cubicBezTo>
                    <a:pt x="469" y="1016"/>
                    <a:pt x="433" y="601"/>
                    <a:pt x="406" y="177"/>
                  </a:cubicBezTo>
                  <a:cubicBezTo>
                    <a:pt x="406" y="168"/>
                    <a:pt x="406" y="168"/>
                    <a:pt x="397" y="159"/>
                  </a:cubicBezTo>
                  <a:cubicBezTo>
                    <a:pt x="382" y="67"/>
                    <a:pt x="307" y="0"/>
                    <a:pt x="21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8" name="Google Shape;2328;p74"/>
            <p:cNvSpPr/>
            <p:nvPr/>
          </p:nvSpPr>
          <p:spPr>
            <a:xfrm>
              <a:off x="8234282" y="3461525"/>
              <a:ext cx="850704" cy="234469"/>
            </a:xfrm>
            <a:custGeom>
              <a:avLst/>
              <a:gdLst/>
              <a:ahLst/>
              <a:cxnLst/>
              <a:rect l="l" t="t" r="r" b="b"/>
              <a:pathLst>
                <a:path w="17488" h="4820" extrusionOk="0">
                  <a:moveTo>
                    <a:pt x="15781" y="1"/>
                  </a:moveTo>
                  <a:cubicBezTo>
                    <a:pt x="15770" y="1"/>
                    <a:pt x="15759" y="2"/>
                    <a:pt x="15748" y="4"/>
                  </a:cubicBezTo>
                  <a:lnTo>
                    <a:pt x="190" y="1951"/>
                  </a:lnTo>
                  <a:cubicBezTo>
                    <a:pt x="118" y="1960"/>
                    <a:pt x="55" y="2005"/>
                    <a:pt x="28" y="2086"/>
                  </a:cubicBezTo>
                  <a:cubicBezTo>
                    <a:pt x="1" y="2185"/>
                    <a:pt x="55" y="2293"/>
                    <a:pt x="163" y="2329"/>
                  </a:cubicBezTo>
                  <a:cubicBezTo>
                    <a:pt x="334" y="2356"/>
                    <a:pt x="505" y="2401"/>
                    <a:pt x="668" y="2437"/>
                  </a:cubicBezTo>
                  <a:cubicBezTo>
                    <a:pt x="839" y="2473"/>
                    <a:pt x="1010" y="2509"/>
                    <a:pt x="1172" y="2564"/>
                  </a:cubicBezTo>
                  <a:cubicBezTo>
                    <a:pt x="1488" y="2672"/>
                    <a:pt x="1812" y="2807"/>
                    <a:pt x="2101" y="2987"/>
                  </a:cubicBezTo>
                  <a:cubicBezTo>
                    <a:pt x="2245" y="3077"/>
                    <a:pt x="2380" y="3176"/>
                    <a:pt x="2506" y="3294"/>
                  </a:cubicBezTo>
                  <a:cubicBezTo>
                    <a:pt x="2642" y="3393"/>
                    <a:pt x="2750" y="3528"/>
                    <a:pt x="2849" y="3663"/>
                  </a:cubicBezTo>
                  <a:cubicBezTo>
                    <a:pt x="3038" y="3934"/>
                    <a:pt x="3137" y="4267"/>
                    <a:pt x="3101" y="4592"/>
                  </a:cubicBezTo>
                  <a:cubicBezTo>
                    <a:pt x="3101" y="4628"/>
                    <a:pt x="3101" y="4655"/>
                    <a:pt x="3110" y="4682"/>
                  </a:cubicBezTo>
                  <a:cubicBezTo>
                    <a:pt x="3139" y="4767"/>
                    <a:pt x="3218" y="4819"/>
                    <a:pt x="3304" y="4819"/>
                  </a:cubicBezTo>
                  <a:cubicBezTo>
                    <a:pt x="3326" y="4819"/>
                    <a:pt x="3349" y="4816"/>
                    <a:pt x="3372" y="4808"/>
                  </a:cubicBezTo>
                  <a:cubicBezTo>
                    <a:pt x="3471" y="4772"/>
                    <a:pt x="3525" y="4655"/>
                    <a:pt x="3489" y="4547"/>
                  </a:cubicBezTo>
                  <a:cubicBezTo>
                    <a:pt x="3426" y="4366"/>
                    <a:pt x="3372" y="4186"/>
                    <a:pt x="3282" y="4024"/>
                  </a:cubicBezTo>
                  <a:cubicBezTo>
                    <a:pt x="3201" y="3853"/>
                    <a:pt x="3101" y="3699"/>
                    <a:pt x="2984" y="3555"/>
                  </a:cubicBezTo>
                  <a:cubicBezTo>
                    <a:pt x="2768" y="3276"/>
                    <a:pt x="2497" y="3032"/>
                    <a:pt x="2200" y="2834"/>
                  </a:cubicBezTo>
                  <a:cubicBezTo>
                    <a:pt x="1903" y="2645"/>
                    <a:pt x="1578" y="2482"/>
                    <a:pt x="1254" y="2338"/>
                  </a:cubicBezTo>
                  <a:cubicBezTo>
                    <a:pt x="1170" y="2301"/>
                    <a:pt x="1086" y="2267"/>
                    <a:pt x="1002" y="2233"/>
                  </a:cubicBezTo>
                  <a:lnTo>
                    <a:pt x="1002" y="2233"/>
                  </a:lnTo>
                  <a:lnTo>
                    <a:pt x="15600" y="406"/>
                  </a:lnTo>
                  <a:lnTo>
                    <a:pt x="15600" y="406"/>
                  </a:lnTo>
                  <a:lnTo>
                    <a:pt x="15613" y="508"/>
                  </a:lnTo>
                  <a:lnTo>
                    <a:pt x="15667" y="617"/>
                  </a:lnTo>
                  <a:cubicBezTo>
                    <a:pt x="15686" y="660"/>
                    <a:pt x="15726" y="687"/>
                    <a:pt x="15770" y="687"/>
                  </a:cubicBezTo>
                  <a:cubicBezTo>
                    <a:pt x="15790" y="687"/>
                    <a:pt x="15810" y="682"/>
                    <a:pt x="15829" y="671"/>
                  </a:cubicBezTo>
                  <a:cubicBezTo>
                    <a:pt x="16009" y="589"/>
                    <a:pt x="16199" y="553"/>
                    <a:pt x="16388" y="526"/>
                  </a:cubicBezTo>
                  <a:cubicBezTo>
                    <a:pt x="16483" y="517"/>
                    <a:pt x="16577" y="511"/>
                    <a:pt x="16673" y="511"/>
                  </a:cubicBezTo>
                  <a:cubicBezTo>
                    <a:pt x="16710" y="511"/>
                    <a:pt x="16747" y="512"/>
                    <a:pt x="16784" y="514"/>
                  </a:cubicBezTo>
                  <a:lnTo>
                    <a:pt x="16784" y="514"/>
                  </a:lnTo>
                  <a:cubicBezTo>
                    <a:pt x="16865" y="872"/>
                    <a:pt x="16927" y="1235"/>
                    <a:pt x="16983" y="1599"/>
                  </a:cubicBezTo>
                  <a:cubicBezTo>
                    <a:pt x="17037" y="2005"/>
                    <a:pt x="17109" y="2419"/>
                    <a:pt x="17064" y="2843"/>
                  </a:cubicBezTo>
                  <a:cubicBezTo>
                    <a:pt x="17055" y="2879"/>
                    <a:pt x="17064" y="2906"/>
                    <a:pt x="17073" y="2933"/>
                  </a:cubicBezTo>
                  <a:cubicBezTo>
                    <a:pt x="17100" y="3015"/>
                    <a:pt x="17175" y="3066"/>
                    <a:pt x="17252" y="3066"/>
                  </a:cubicBezTo>
                  <a:cubicBezTo>
                    <a:pt x="17277" y="3066"/>
                    <a:pt x="17301" y="3061"/>
                    <a:pt x="17325" y="3050"/>
                  </a:cubicBezTo>
                  <a:cubicBezTo>
                    <a:pt x="17433" y="3014"/>
                    <a:pt x="17488" y="2897"/>
                    <a:pt x="17442" y="2798"/>
                  </a:cubicBezTo>
                  <a:cubicBezTo>
                    <a:pt x="17298" y="2392"/>
                    <a:pt x="17262" y="1978"/>
                    <a:pt x="17217" y="1563"/>
                  </a:cubicBezTo>
                  <a:cubicBezTo>
                    <a:pt x="17172" y="1148"/>
                    <a:pt x="17145" y="734"/>
                    <a:pt x="17136" y="319"/>
                  </a:cubicBezTo>
                  <a:cubicBezTo>
                    <a:pt x="17136" y="220"/>
                    <a:pt x="17055" y="148"/>
                    <a:pt x="16965" y="148"/>
                  </a:cubicBezTo>
                  <a:lnTo>
                    <a:pt x="16920" y="148"/>
                  </a:lnTo>
                  <a:cubicBezTo>
                    <a:pt x="16739" y="229"/>
                    <a:pt x="16550" y="265"/>
                    <a:pt x="16361" y="292"/>
                  </a:cubicBezTo>
                  <a:cubicBezTo>
                    <a:pt x="16260" y="307"/>
                    <a:pt x="16158" y="316"/>
                    <a:pt x="16056" y="316"/>
                  </a:cubicBezTo>
                  <a:cubicBezTo>
                    <a:pt x="16031" y="316"/>
                    <a:pt x="16007" y="315"/>
                    <a:pt x="15983" y="314"/>
                  </a:cubicBezTo>
                  <a:lnTo>
                    <a:pt x="15983" y="314"/>
                  </a:lnTo>
                  <a:lnTo>
                    <a:pt x="15964" y="166"/>
                  </a:lnTo>
                  <a:cubicBezTo>
                    <a:pt x="15948" y="69"/>
                    <a:pt x="15874" y="1"/>
                    <a:pt x="157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9" name="Google Shape;2329;p74"/>
            <p:cNvSpPr/>
            <p:nvPr/>
          </p:nvSpPr>
          <p:spPr>
            <a:xfrm>
              <a:off x="9007776" y="3586979"/>
              <a:ext cx="90772" cy="141168"/>
            </a:xfrm>
            <a:custGeom>
              <a:avLst/>
              <a:gdLst/>
              <a:ahLst/>
              <a:cxnLst/>
              <a:rect l="l" t="t" r="r" b="b"/>
              <a:pathLst>
                <a:path w="1866" h="2902" extrusionOk="0">
                  <a:moveTo>
                    <a:pt x="1344" y="0"/>
                  </a:moveTo>
                  <a:cubicBezTo>
                    <a:pt x="1323" y="0"/>
                    <a:pt x="1301" y="4"/>
                    <a:pt x="1280" y="12"/>
                  </a:cubicBezTo>
                  <a:cubicBezTo>
                    <a:pt x="1172" y="48"/>
                    <a:pt x="1118" y="165"/>
                    <a:pt x="1163" y="264"/>
                  </a:cubicBezTo>
                  <a:cubicBezTo>
                    <a:pt x="1298" y="643"/>
                    <a:pt x="1334" y="1030"/>
                    <a:pt x="1379" y="1409"/>
                  </a:cubicBezTo>
                  <a:cubicBezTo>
                    <a:pt x="1397" y="1607"/>
                    <a:pt x="1415" y="1796"/>
                    <a:pt x="1424" y="1995"/>
                  </a:cubicBezTo>
                  <a:cubicBezTo>
                    <a:pt x="1438" y="2136"/>
                    <a:pt x="1446" y="2283"/>
                    <a:pt x="1450" y="2430"/>
                  </a:cubicBezTo>
                  <a:lnTo>
                    <a:pt x="1450" y="2430"/>
                  </a:lnTo>
                  <a:cubicBezTo>
                    <a:pt x="1414" y="2442"/>
                    <a:pt x="1379" y="2453"/>
                    <a:pt x="1343" y="2463"/>
                  </a:cubicBezTo>
                  <a:cubicBezTo>
                    <a:pt x="1244" y="2481"/>
                    <a:pt x="1154" y="2499"/>
                    <a:pt x="1055" y="2508"/>
                  </a:cubicBezTo>
                  <a:cubicBezTo>
                    <a:pt x="960" y="2517"/>
                    <a:pt x="865" y="2524"/>
                    <a:pt x="770" y="2524"/>
                  </a:cubicBezTo>
                  <a:cubicBezTo>
                    <a:pt x="738" y="2524"/>
                    <a:pt x="705" y="2523"/>
                    <a:pt x="673" y="2522"/>
                  </a:cubicBezTo>
                  <a:lnTo>
                    <a:pt x="673" y="2522"/>
                  </a:lnTo>
                  <a:cubicBezTo>
                    <a:pt x="626" y="2191"/>
                    <a:pt x="579" y="1854"/>
                    <a:pt x="532" y="1517"/>
                  </a:cubicBezTo>
                  <a:cubicBezTo>
                    <a:pt x="478" y="1138"/>
                    <a:pt x="433" y="751"/>
                    <a:pt x="406" y="363"/>
                  </a:cubicBezTo>
                  <a:cubicBezTo>
                    <a:pt x="406" y="354"/>
                    <a:pt x="406" y="345"/>
                    <a:pt x="406" y="345"/>
                  </a:cubicBezTo>
                  <a:cubicBezTo>
                    <a:pt x="390" y="248"/>
                    <a:pt x="308" y="180"/>
                    <a:pt x="214" y="180"/>
                  </a:cubicBezTo>
                  <a:cubicBezTo>
                    <a:pt x="203" y="180"/>
                    <a:pt x="192" y="181"/>
                    <a:pt x="180" y="183"/>
                  </a:cubicBezTo>
                  <a:cubicBezTo>
                    <a:pt x="72" y="201"/>
                    <a:pt x="0" y="300"/>
                    <a:pt x="27" y="408"/>
                  </a:cubicBezTo>
                  <a:cubicBezTo>
                    <a:pt x="90" y="796"/>
                    <a:pt x="144" y="1174"/>
                    <a:pt x="189" y="1562"/>
                  </a:cubicBezTo>
                  <a:cubicBezTo>
                    <a:pt x="234" y="1950"/>
                    <a:pt x="280" y="2337"/>
                    <a:pt x="316" y="2716"/>
                  </a:cubicBezTo>
                  <a:lnTo>
                    <a:pt x="316" y="2770"/>
                  </a:lnTo>
                  <a:cubicBezTo>
                    <a:pt x="316" y="2779"/>
                    <a:pt x="325" y="2797"/>
                    <a:pt x="334" y="2815"/>
                  </a:cubicBezTo>
                  <a:cubicBezTo>
                    <a:pt x="353" y="2868"/>
                    <a:pt x="407" y="2901"/>
                    <a:pt x="466" y="2901"/>
                  </a:cubicBezTo>
                  <a:cubicBezTo>
                    <a:pt x="488" y="2901"/>
                    <a:pt x="510" y="2897"/>
                    <a:pt x="532" y="2887"/>
                  </a:cubicBezTo>
                  <a:cubicBezTo>
                    <a:pt x="712" y="2806"/>
                    <a:pt x="902" y="2770"/>
                    <a:pt x="1091" y="2734"/>
                  </a:cubicBezTo>
                  <a:cubicBezTo>
                    <a:pt x="1181" y="2725"/>
                    <a:pt x="1280" y="2716"/>
                    <a:pt x="1370" y="2716"/>
                  </a:cubicBezTo>
                  <a:cubicBezTo>
                    <a:pt x="1469" y="2716"/>
                    <a:pt x="1569" y="2725"/>
                    <a:pt x="1668" y="2743"/>
                  </a:cubicBezTo>
                  <a:cubicBezTo>
                    <a:pt x="1677" y="2747"/>
                    <a:pt x="1688" y="2750"/>
                    <a:pt x="1700" y="2750"/>
                  </a:cubicBezTo>
                  <a:cubicBezTo>
                    <a:pt x="1713" y="2750"/>
                    <a:pt x="1726" y="2747"/>
                    <a:pt x="1740" y="2743"/>
                  </a:cubicBezTo>
                  <a:cubicBezTo>
                    <a:pt x="1812" y="2725"/>
                    <a:pt x="1866" y="2644"/>
                    <a:pt x="1839" y="2563"/>
                  </a:cubicBezTo>
                  <a:lnTo>
                    <a:pt x="1830" y="2526"/>
                  </a:lnTo>
                  <a:cubicBezTo>
                    <a:pt x="1785" y="2337"/>
                    <a:pt x="1749" y="2148"/>
                    <a:pt x="1713" y="1959"/>
                  </a:cubicBezTo>
                  <a:cubicBezTo>
                    <a:pt x="1677" y="1769"/>
                    <a:pt x="1641" y="1580"/>
                    <a:pt x="1614" y="1382"/>
                  </a:cubicBezTo>
                  <a:cubicBezTo>
                    <a:pt x="1560" y="1003"/>
                    <a:pt x="1505" y="616"/>
                    <a:pt x="1541" y="219"/>
                  </a:cubicBezTo>
                  <a:cubicBezTo>
                    <a:pt x="1551" y="192"/>
                    <a:pt x="1541" y="156"/>
                    <a:pt x="1532" y="129"/>
                  </a:cubicBezTo>
                  <a:cubicBezTo>
                    <a:pt x="1504" y="51"/>
                    <a:pt x="1425" y="0"/>
                    <a:pt x="134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0" name="Google Shape;2330;p74"/>
            <p:cNvSpPr/>
            <p:nvPr/>
          </p:nvSpPr>
          <p:spPr>
            <a:xfrm>
              <a:off x="9050291" y="3487988"/>
              <a:ext cx="305685" cy="86102"/>
            </a:xfrm>
            <a:custGeom>
              <a:avLst/>
              <a:gdLst/>
              <a:ahLst/>
              <a:cxnLst/>
              <a:rect l="l" t="t" r="r" b="b"/>
              <a:pathLst>
                <a:path w="6284" h="1770" extrusionOk="0">
                  <a:moveTo>
                    <a:pt x="208" y="0"/>
                  </a:moveTo>
                  <a:cubicBezTo>
                    <a:pt x="100" y="0"/>
                    <a:pt x="9" y="82"/>
                    <a:pt x="0" y="190"/>
                  </a:cubicBezTo>
                  <a:cubicBezTo>
                    <a:pt x="0" y="298"/>
                    <a:pt x="82" y="388"/>
                    <a:pt x="190" y="388"/>
                  </a:cubicBezTo>
                  <a:cubicBezTo>
                    <a:pt x="1172" y="442"/>
                    <a:pt x="2137" y="613"/>
                    <a:pt x="3101" y="767"/>
                  </a:cubicBezTo>
                  <a:cubicBezTo>
                    <a:pt x="3588" y="848"/>
                    <a:pt x="4066" y="938"/>
                    <a:pt x="4552" y="1019"/>
                  </a:cubicBezTo>
                  <a:cubicBezTo>
                    <a:pt x="4982" y="1100"/>
                    <a:pt x="5412" y="1189"/>
                    <a:pt x="5849" y="1278"/>
                  </a:cubicBezTo>
                  <a:lnTo>
                    <a:pt x="5849" y="1278"/>
                  </a:lnTo>
                  <a:lnTo>
                    <a:pt x="5887" y="1605"/>
                  </a:lnTo>
                  <a:cubicBezTo>
                    <a:pt x="5903" y="1695"/>
                    <a:pt x="5978" y="1770"/>
                    <a:pt x="6073" y="1770"/>
                  </a:cubicBezTo>
                  <a:cubicBezTo>
                    <a:pt x="6083" y="1770"/>
                    <a:pt x="6093" y="1769"/>
                    <a:pt x="6103" y="1767"/>
                  </a:cubicBezTo>
                  <a:cubicBezTo>
                    <a:pt x="6211" y="1758"/>
                    <a:pt x="6283" y="1659"/>
                    <a:pt x="6274" y="1551"/>
                  </a:cubicBezTo>
                  <a:lnTo>
                    <a:pt x="6211" y="1091"/>
                  </a:lnTo>
                  <a:lnTo>
                    <a:pt x="6211" y="1082"/>
                  </a:lnTo>
                  <a:cubicBezTo>
                    <a:pt x="6202" y="1001"/>
                    <a:pt x="6139" y="929"/>
                    <a:pt x="6049" y="920"/>
                  </a:cubicBezTo>
                  <a:cubicBezTo>
                    <a:pt x="5562" y="875"/>
                    <a:pt x="5075" y="812"/>
                    <a:pt x="4589" y="749"/>
                  </a:cubicBezTo>
                  <a:cubicBezTo>
                    <a:pt x="4111" y="685"/>
                    <a:pt x="3624" y="622"/>
                    <a:pt x="3137" y="550"/>
                  </a:cubicBezTo>
                  <a:cubicBezTo>
                    <a:pt x="2173" y="397"/>
                    <a:pt x="1199" y="262"/>
                    <a:pt x="244" y="9"/>
                  </a:cubicBezTo>
                  <a:cubicBezTo>
                    <a:pt x="235" y="0"/>
                    <a:pt x="217" y="0"/>
                    <a:pt x="20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1" name="Google Shape;2331;p74"/>
            <p:cNvSpPr/>
            <p:nvPr/>
          </p:nvSpPr>
          <p:spPr>
            <a:xfrm>
              <a:off x="9073980" y="3552587"/>
              <a:ext cx="283308" cy="148610"/>
            </a:xfrm>
            <a:custGeom>
              <a:avLst/>
              <a:gdLst/>
              <a:ahLst/>
              <a:cxnLst/>
              <a:rect l="l" t="t" r="r" b="b"/>
              <a:pathLst>
                <a:path w="5824" h="3055" extrusionOk="0">
                  <a:moveTo>
                    <a:pt x="5588" y="1"/>
                  </a:moveTo>
                  <a:cubicBezTo>
                    <a:pt x="5570" y="1"/>
                    <a:pt x="5553" y="3"/>
                    <a:pt x="5535" y="6"/>
                  </a:cubicBezTo>
                  <a:cubicBezTo>
                    <a:pt x="5418" y="34"/>
                    <a:pt x="5336" y="160"/>
                    <a:pt x="5373" y="277"/>
                  </a:cubicBezTo>
                  <a:lnTo>
                    <a:pt x="5406" y="415"/>
                  </a:lnTo>
                  <a:lnTo>
                    <a:pt x="5406" y="415"/>
                  </a:lnTo>
                  <a:cubicBezTo>
                    <a:pt x="5013" y="613"/>
                    <a:pt x="4620" y="805"/>
                    <a:pt x="4228" y="989"/>
                  </a:cubicBezTo>
                  <a:cubicBezTo>
                    <a:pt x="3786" y="1196"/>
                    <a:pt x="3335" y="1395"/>
                    <a:pt x="2885" y="1584"/>
                  </a:cubicBezTo>
                  <a:cubicBezTo>
                    <a:pt x="2434" y="1773"/>
                    <a:pt x="1983" y="1972"/>
                    <a:pt x="1524" y="2152"/>
                  </a:cubicBezTo>
                  <a:cubicBezTo>
                    <a:pt x="1073" y="2332"/>
                    <a:pt x="613" y="2512"/>
                    <a:pt x="153" y="2675"/>
                  </a:cubicBezTo>
                  <a:cubicBezTo>
                    <a:pt x="144" y="2684"/>
                    <a:pt x="135" y="2684"/>
                    <a:pt x="126" y="2684"/>
                  </a:cubicBezTo>
                  <a:cubicBezTo>
                    <a:pt x="36" y="2738"/>
                    <a:pt x="0" y="2855"/>
                    <a:pt x="45" y="2945"/>
                  </a:cubicBezTo>
                  <a:cubicBezTo>
                    <a:pt x="77" y="3016"/>
                    <a:pt x="146" y="3054"/>
                    <a:pt x="219" y="3054"/>
                  </a:cubicBezTo>
                  <a:cubicBezTo>
                    <a:pt x="248" y="3054"/>
                    <a:pt x="278" y="3048"/>
                    <a:pt x="307" y="3035"/>
                  </a:cubicBezTo>
                  <a:cubicBezTo>
                    <a:pt x="748" y="2810"/>
                    <a:pt x="1190" y="2602"/>
                    <a:pt x="1632" y="2395"/>
                  </a:cubicBezTo>
                  <a:cubicBezTo>
                    <a:pt x="2073" y="2188"/>
                    <a:pt x="2524" y="1990"/>
                    <a:pt x="2975" y="1791"/>
                  </a:cubicBezTo>
                  <a:cubicBezTo>
                    <a:pt x="3416" y="1593"/>
                    <a:pt x="3876" y="1404"/>
                    <a:pt x="4327" y="1214"/>
                  </a:cubicBezTo>
                  <a:cubicBezTo>
                    <a:pt x="4778" y="1034"/>
                    <a:pt x="5237" y="854"/>
                    <a:pt x="5706" y="701"/>
                  </a:cubicBezTo>
                  <a:cubicBezTo>
                    <a:pt x="5769" y="674"/>
                    <a:pt x="5823" y="610"/>
                    <a:pt x="5823" y="529"/>
                  </a:cubicBezTo>
                  <a:lnTo>
                    <a:pt x="5823" y="493"/>
                  </a:lnTo>
                  <a:lnTo>
                    <a:pt x="5814" y="223"/>
                  </a:lnTo>
                  <a:cubicBezTo>
                    <a:pt x="5814" y="205"/>
                    <a:pt x="5814" y="187"/>
                    <a:pt x="5805" y="169"/>
                  </a:cubicBezTo>
                  <a:cubicBezTo>
                    <a:pt x="5782" y="68"/>
                    <a:pt x="5692" y="1"/>
                    <a:pt x="558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2" name="Google Shape;2332;p74"/>
            <p:cNvSpPr/>
            <p:nvPr/>
          </p:nvSpPr>
          <p:spPr>
            <a:xfrm>
              <a:off x="7051300" y="3556236"/>
              <a:ext cx="1992937" cy="418201"/>
            </a:xfrm>
            <a:custGeom>
              <a:avLst/>
              <a:gdLst/>
              <a:ahLst/>
              <a:cxnLst/>
              <a:rect l="l" t="t" r="r" b="b"/>
              <a:pathLst>
                <a:path w="40969" h="8597" extrusionOk="0">
                  <a:moveTo>
                    <a:pt x="24542" y="1"/>
                  </a:moveTo>
                  <a:cubicBezTo>
                    <a:pt x="24531" y="1"/>
                    <a:pt x="24520" y="2"/>
                    <a:pt x="24509" y="4"/>
                  </a:cubicBezTo>
                  <a:lnTo>
                    <a:pt x="18812" y="761"/>
                  </a:lnTo>
                  <a:lnTo>
                    <a:pt x="15964" y="1130"/>
                  </a:lnTo>
                  <a:lnTo>
                    <a:pt x="13115" y="1491"/>
                  </a:lnTo>
                  <a:cubicBezTo>
                    <a:pt x="11213" y="1734"/>
                    <a:pt x="9311" y="1978"/>
                    <a:pt x="7409" y="2203"/>
                  </a:cubicBezTo>
                  <a:cubicBezTo>
                    <a:pt x="5508" y="2437"/>
                    <a:pt x="3606" y="2654"/>
                    <a:pt x="1695" y="2861"/>
                  </a:cubicBezTo>
                  <a:cubicBezTo>
                    <a:pt x="1586" y="2870"/>
                    <a:pt x="1514" y="2969"/>
                    <a:pt x="1532" y="3068"/>
                  </a:cubicBezTo>
                  <a:lnTo>
                    <a:pt x="1532" y="3077"/>
                  </a:lnTo>
                  <a:lnTo>
                    <a:pt x="1544" y="3172"/>
                  </a:lnTo>
                  <a:lnTo>
                    <a:pt x="1544" y="3172"/>
                  </a:lnTo>
                  <a:lnTo>
                    <a:pt x="171" y="3339"/>
                  </a:lnTo>
                  <a:cubicBezTo>
                    <a:pt x="72" y="3357"/>
                    <a:pt x="0" y="3438"/>
                    <a:pt x="9" y="3537"/>
                  </a:cubicBezTo>
                  <a:lnTo>
                    <a:pt x="9" y="3555"/>
                  </a:lnTo>
                  <a:cubicBezTo>
                    <a:pt x="36" y="4366"/>
                    <a:pt x="117" y="5169"/>
                    <a:pt x="216" y="5962"/>
                  </a:cubicBezTo>
                  <a:cubicBezTo>
                    <a:pt x="316" y="6764"/>
                    <a:pt x="433" y="7557"/>
                    <a:pt x="604" y="8350"/>
                  </a:cubicBezTo>
                  <a:lnTo>
                    <a:pt x="613" y="8368"/>
                  </a:lnTo>
                  <a:cubicBezTo>
                    <a:pt x="630" y="8461"/>
                    <a:pt x="710" y="8523"/>
                    <a:pt x="802" y="8523"/>
                  </a:cubicBezTo>
                  <a:cubicBezTo>
                    <a:pt x="808" y="8523"/>
                    <a:pt x="814" y="8522"/>
                    <a:pt x="820" y="8522"/>
                  </a:cubicBezTo>
                  <a:lnTo>
                    <a:pt x="2189" y="8348"/>
                  </a:lnTo>
                  <a:lnTo>
                    <a:pt x="2189" y="8348"/>
                  </a:lnTo>
                  <a:lnTo>
                    <a:pt x="2199" y="8423"/>
                  </a:lnTo>
                  <a:lnTo>
                    <a:pt x="2199" y="8432"/>
                  </a:lnTo>
                  <a:lnTo>
                    <a:pt x="2199" y="8441"/>
                  </a:lnTo>
                  <a:cubicBezTo>
                    <a:pt x="2216" y="8529"/>
                    <a:pt x="2297" y="8597"/>
                    <a:pt x="2385" y="8597"/>
                  </a:cubicBezTo>
                  <a:cubicBezTo>
                    <a:pt x="2395" y="8597"/>
                    <a:pt x="2405" y="8596"/>
                    <a:pt x="2416" y="8594"/>
                  </a:cubicBezTo>
                  <a:cubicBezTo>
                    <a:pt x="5598" y="8089"/>
                    <a:pt x="8798" y="7701"/>
                    <a:pt x="11998" y="7305"/>
                  </a:cubicBezTo>
                  <a:lnTo>
                    <a:pt x="21588" y="6124"/>
                  </a:lnTo>
                  <a:lnTo>
                    <a:pt x="31188" y="4943"/>
                  </a:lnTo>
                  <a:lnTo>
                    <a:pt x="40779" y="3789"/>
                  </a:lnTo>
                  <a:lnTo>
                    <a:pt x="40788" y="3789"/>
                  </a:lnTo>
                  <a:cubicBezTo>
                    <a:pt x="40887" y="3780"/>
                    <a:pt x="40968" y="3681"/>
                    <a:pt x="40950" y="3573"/>
                  </a:cubicBezTo>
                  <a:lnTo>
                    <a:pt x="40914" y="3303"/>
                  </a:lnTo>
                  <a:cubicBezTo>
                    <a:pt x="40906" y="3201"/>
                    <a:pt x="40817" y="3131"/>
                    <a:pt x="40716" y="3131"/>
                  </a:cubicBezTo>
                  <a:cubicBezTo>
                    <a:pt x="40710" y="3131"/>
                    <a:pt x="40704" y="3131"/>
                    <a:pt x="40698" y="3131"/>
                  </a:cubicBezTo>
                  <a:cubicBezTo>
                    <a:pt x="40599" y="3149"/>
                    <a:pt x="40518" y="3249"/>
                    <a:pt x="40536" y="3348"/>
                  </a:cubicBezTo>
                  <a:lnTo>
                    <a:pt x="40544" y="3427"/>
                  </a:lnTo>
                  <a:lnTo>
                    <a:pt x="40544" y="3427"/>
                  </a:lnTo>
                  <a:lnTo>
                    <a:pt x="31152" y="4655"/>
                  </a:lnTo>
                  <a:lnTo>
                    <a:pt x="21561" y="5872"/>
                  </a:lnTo>
                  <a:lnTo>
                    <a:pt x="11971" y="7098"/>
                  </a:lnTo>
                  <a:cubicBezTo>
                    <a:pt x="8834" y="7495"/>
                    <a:pt x="5706" y="7893"/>
                    <a:pt x="2562" y="8188"/>
                  </a:cubicBezTo>
                  <a:lnTo>
                    <a:pt x="2562" y="8188"/>
                  </a:lnTo>
                  <a:lnTo>
                    <a:pt x="2551" y="8107"/>
                  </a:lnTo>
                  <a:cubicBezTo>
                    <a:pt x="2534" y="8005"/>
                    <a:pt x="2453" y="7935"/>
                    <a:pt x="2353" y="7935"/>
                  </a:cubicBezTo>
                  <a:cubicBezTo>
                    <a:pt x="2347" y="7935"/>
                    <a:pt x="2341" y="7935"/>
                    <a:pt x="2335" y="7936"/>
                  </a:cubicBezTo>
                  <a:lnTo>
                    <a:pt x="984" y="8108"/>
                  </a:lnTo>
                  <a:lnTo>
                    <a:pt x="984" y="8108"/>
                  </a:lnTo>
                  <a:cubicBezTo>
                    <a:pt x="950" y="7364"/>
                    <a:pt x="866" y="6627"/>
                    <a:pt x="775" y="5899"/>
                  </a:cubicBezTo>
                  <a:cubicBezTo>
                    <a:pt x="684" y="5161"/>
                    <a:pt x="578" y="4430"/>
                    <a:pt x="428" y="3701"/>
                  </a:cubicBezTo>
                  <a:lnTo>
                    <a:pt x="428" y="3701"/>
                  </a:lnTo>
                  <a:lnTo>
                    <a:pt x="1785" y="3528"/>
                  </a:lnTo>
                  <a:cubicBezTo>
                    <a:pt x="1884" y="3519"/>
                    <a:pt x="1965" y="3420"/>
                    <a:pt x="1947" y="3312"/>
                  </a:cubicBezTo>
                  <a:lnTo>
                    <a:pt x="1935" y="3213"/>
                  </a:lnTo>
                  <a:lnTo>
                    <a:pt x="1935" y="3213"/>
                  </a:lnTo>
                  <a:cubicBezTo>
                    <a:pt x="3766" y="2952"/>
                    <a:pt x="5606" y="2700"/>
                    <a:pt x="7437" y="2464"/>
                  </a:cubicBezTo>
                  <a:cubicBezTo>
                    <a:pt x="9338" y="2221"/>
                    <a:pt x="11240" y="1987"/>
                    <a:pt x="13142" y="1752"/>
                  </a:cubicBezTo>
                  <a:lnTo>
                    <a:pt x="16000" y="1401"/>
                  </a:lnTo>
                  <a:lnTo>
                    <a:pt x="18848" y="1058"/>
                  </a:lnTo>
                  <a:lnTo>
                    <a:pt x="24554" y="382"/>
                  </a:lnTo>
                  <a:lnTo>
                    <a:pt x="24563" y="382"/>
                  </a:lnTo>
                  <a:cubicBezTo>
                    <a:pt x="24671" y="373"/>
                    <a:pt x="24743" y="274"/>
                    <a:pt x="24725" y="166"/>
                  </a:cubicBezTo>
                  <a:cubicBezTo>
                    <a:pt x="24717" y="69"/>
                    <a:pt x="24637" y="1"/>
                    <a:pt x="245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3" name="Google Shape;2333;p74"/>
            <p:cNvSpPr/>
            <p:nvPr/>
          </p:nvSpPr>
          <p:spPr>
            <a:xfrm>
              <a:off x="7753724" y="3601377"/>
              <a:ext cx="138152" cy="171960"/>
            </a:xfrm>
            <a:custGeom>
              <a:avLst/>
              <a:gdLst/>
              <a:ahLst/>
              <a:cxnLst/>
              <a:rect l="l" t="t" r="r" b="b"/>
              <a:pathLst>
                <a:path w="2840" h="3535" extrusionOk="0">
                  <a:moveTo>
                    <a:pt x="2624" y="1"/>
                  </a:moveTo>
                  <a:cubicBezTo>
                    <a:pt x="2587" y="1"/>
                    <a:pt x="2549" y="11"/>
                    <a:pt x="2515" y="31"/>
                  </a:cubicBezTo>
                  <a:lnTo>
                    <a:pt x="2065" y="329"/>
                  </a:lnTo>
                  <a:cubicBezTo>
                    <a:pt x="1920" y="428"/>
                    <a:pt x="1767" y="509"/>
                    <a:pt x="1623" y="626"/>
                  </a:cubicBezTo>
                  <a:cubicBezTo>
                    <a:pt x="1343" y="842"/>
                    <a:pt x="1064" y="1068"/>
                    <a:pt x="821" y="1338"/>
                  </a:cubicBezTo>
                  <a:cubicBezTo>
                    <a:pt x="577" y="1599"/>
                    <a:pt x="370" y="1897"/>
                    <a:pt x="217" y="2239"/>
                  </a:cubicBezTo>
                  <a:cubicBezTo>
                    <a:pt x="63" y="2582"/>
                    <a:pt x="0" y="2961"/>
                    <a:pt x="27" y="3339"/>
                  </a:cubicBezTo>
                  <a:lnTo>
                    <a:pt x="27" y="3348"/>
                  </a:lnTo>
                  <a:cubicBezTo>
                    <a:pt x="27" y="3357"/>
                    <a:pt x="27" y="3375"/>
                    <a:pt x="27" y="3384"/>
                  </a:cubicBezTo>
                  <a:cubicBezTo>
                    <a:pt x="51" y="3469"/>
                    <a:pt x="133" y="3534"/>
                    <a:pt x="224" y="3534"/>
                  </a:cubicBezTo>
                  <a:cubicBezTo>
                    <a:pt x="240" y="3534"/>
                    <a:pt x="255" y="3532"/>
                    <a:pt x="271" y="3528"/>
                  </a:cubicBezTo>
                  <a:cubicBezTo>
                    <a:pt x="370" y="3501"/>
                    <a:pt x="433" y="3393"/>
                    <a:pt x="415" y="3294"/>
                  </a:cubicBezTo>
                  <a:cubicBezTo>
                    <a:pt x="334" y="2979"/>
                    <a:pt x="361" y="2654"/>
                    <a:pt x="478" y="2348"/>
                  </a:cubicBezTo>
                  <a:cubicBezTo>
                    <a:pt x="595" y="2041"/>
                    <a:pt x="794" y="1762"/>
                    <a:pt x="1019" y="1518"/>
                  </a:cubicBezTo>
                  <a:cubicBezTo>
                    <a:pt x="1253" y="1275"/>
                    <a:pt x="1524" y="1059"/>
                    <a:pt x="1803" y="878"/>
                  </a:cubicBezTo>
                  <a:lnTo>
                    <a:pt x="1911" y="806"/>
                  </a:lnTo>
                  <a:lnTo>
                    <a:pt x="2019" y="743"/>
                  </a:lnTo>
                  <a:cubicBezTo>
                    <a:pt x="2092" y="698"/>
                    <a:pt x="2173" y="653"/>
                    <a:pt x="2245" y="617"/>
                  </a:cubicBezTo>
                  <a:cubicBezTo>
                    <a:pt x="2398" y="536"/>
                    <a:pt x="2542" y="455"/>
                    <a:pt x="2695" y="374"/>
                  </a:cubicBezTo>
                  <a:lnTo>
                    <a:pt x="2714" y="365"/>
                  </a:lnTo>
                  <a:cubicBezTo>
                    <a:pt x="2714" y="365"/>
                    <a:pt x="2723" y="365"/>
                    <a:pt x="2732" y="356"/>
                  </a:cubicBezTo>
                  <a:cubicBezTo>
                    <a:pt x="2822" y="301"/>
                    <a:pt x="2840" y="175"/>
                    <a:pt x="2786" y="85"/>
                  </a:cubicBezTo>
                  <a:cubicBezTo>
                    <a:pt x="2746" y="29"/>
                    <a:pt x="2686" y="1"/>
                    <a:pt x="262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4" name="Google Shape;2334;p74"/>
            <p:cNvSpPr/>
            <p:nvPr/>
          </p:nvSpPr>
          <p:spPr>
            <a:xfrm>
              <a:off x="8276797" y="3673322"/>
              <a:ext cx="127207" cy="161161"/>
            </a:xfrm>
            <a:custGeom>
              <a:avLst/>
              <a:gdLst/>
              <a:ahLst/>
              <a:cxnLst/>
              <a:rect l="l" t="t" r="r" b="b"/>
              <a:pathLst>
                <a:path w="2615" h="3313" extrusionOk="0">
                  <a:moveTo>
                    <a:pt x="2417" y="0"/>
                  </a:moveTo>
                  <a:cubicBezTo>
                    <a:pt x="2405" y="0"/>
                    <a:pt x="2393" y="1"/>
                    <a:pt x="2381" y="3"/>
                  </a:cubicBezTo>
                  <a:cubicBezTo>
                    <a:pt x="2272" y="30"/>
                    <a:pt x="2209" y="129"/>
                    <a:pt x="2227" y="238"/>
                  </a:cubicBezTo>
                  <a:cubicBezTo>
                    <a:pt x="2254" y="382"/>
                    <a:pt x="2272" y="526"/>
                    <a:pt x="2254" y="670"/>
                  </a:cubicBezTo>
                  <a:cubicBezTo>
                    <a:pt x="2245" y="815"/>
                    <a:pt x="2218" y="968"/>
                    <a:pt x="2155" y="1103"/>
                  </a:cubicBezTo>
                  <a:cubicBezTo>
                    <a:pt x="2056" y="1382"/>
                    <a:pt x="1876" y="1644"/>
                    <a:pt x="1668" y="1869"/>
                  </a:cubicBezTo>
                  <a:cubicBezTo>
                    <a:pt x="1461" y="2104"/>
                    <a:pt x="1218" y="2302"/>
                    <a:pt x="965" y="2473"/>
                  </a:cubicBezTo>
                  <a:cubicBezTo>
                    <a:pt x="830" y="2563"/>
                    <a:pt x="704" y="2653"/>
                    <a:pt x="569" y="2735"/>
                  </a:cubicBezTo>
                  <a:cubicBezTo>
                    <a:pt x="434" y="2807"/>
                    <a:pt x="298" y="2879"/>
                    <a:pt x="154" y="2942"/>
                  </a:cubicBezTo>
                  <a:cubicBezTo>
                    <a:pt x="145" y="2942"/>
                    <a:pt x="136" y="2951"/>
                    <a:pt x="127" y="2951"/>
                  </a:cubicBezTo>
                  <a:cubicBezTo>
                    <a:pt x="28" y="3005"/>
                    <a:pt x="1" y="3131"/>
                    <a:pt x="64" y="3221"/>
                  </a:cubicBezTo>
                  <a:cubicBezTo>
                    <a:pt x="99" y="3280"/>
                    <a:pt x="162" y="3312"/>
                    <a:pt x="226" y="3312"/>
                  </a:cubicBezTo>
                  <a:cubicBezTo>
                    <a:pt x="260" y="3312"/>
                    <a:pt x="294" y="3303"/>
                    <a:pt x="325" y="3284"/>
                  </a:cubicBezTo>
                  <a:lnTo>
                    <a:pt x="334" y="3284"/>
                  </a:lnTo>
                  <a:cubicBezTo>
                    <a:pt x="614" y="3104"/>
                    <a:pt x="875" y="2906"/>
                    <a:pt x="1128" y="2707"/>
                  </a:cubicBezTo>
                  <a:cubicBezTo>
                    <a:pt x="1389" y="2500"/>
                    <a:pt x="1632" y="2284"/>
                    <a:pt x="1849" y="2031"/>
                  </a:cubicBezTo>
                  <a:cubicBezTo>
                    <a:pt x="2065" y="1788"/>
                    <a:pt x="2263" y="1518"/>
                    <a:pt x="2399" y="1202"/>
                  </a:cubicBezTo>
                  <a:cubicBezTo>
                    <a:pt x="2543" y="896"/>
                    <a:pt x="2615" y="553"/>
                    <a:pt x="2615" y="193"/>
                  </a:cubicBezTo>
                  <a:cubicBezTo>
                    <a:pt x="2615" y="184"/>
                    <a:pt x="2615" y="166"/>
                    <a:pt x="2615" y="157"/>
                  </a:cubicBezTo>
                  <a:cubicBezTo>
                    <a:pt x="2591" y="61"/>
                    <a:pt x="2510" y="0"/>
                    <a:pt x="241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5" name="Google Shape;2335;p74"/>
            <p:cNvSpPr/>
            <p:nvPr/>
          </p:nvSpPr>
          <p:spPr>
            <a:xfrm>
              <a:off x="7126261" y="3708687"/>
              <a:ext cx="37311" cy="143746"/>
            </a:xfrm>
            <a:custGeom>
              <a:avLst/>
              <a:gdLst/>
              <a:ahLst/>
              <a:cxnLst/>
              <a:rect l="l" t="t" r="r" b="b"/>
              <a:pathLst>
                <a:path w="767" h="2955" extrusionOk="0">
                  <a:moveTo>
                    <a:pt x="226" y="1"/>
                  </a:moveTo>
                  <a:cubicBezTo>
                    <a:pt x="211" y="1"/>
                    <a:pt x="196" y="3"/>
                    <a:pt x="181" y="6"/>
                  </a:cubicBezTo>
                  <a:cubicBezTo>
                    <a:pt x="73" y="24"/>
                    <a:pt x="0" y="124"/>
                    <a:pt x="27" y="232"/>
                  </a:cubicBezTo>
                  <a:cubicBezTo>
                    <a:pt x="100" y="637"/>
                    <a:pt x="163" y="1052"/>
                    <a:pt x="217" y="1467"/>
                  </a:cubicBezTo>
                  <a:lnTo>
                    <a:pt x="307" y="2089"/>
                  </a:lnTo>
                  <a:cubicBezTo>
                    <a:pt x="325" y="2296"/>
                    <a:pt x="379" y="2494"/>
                    <a:pt x="334" y="2711"/>
                  </a:cubicBezTo>
                  <a:cubicBezTo>
                    <a:pt x="325" y="2756"/>
                    <a:pt x="334" y="2801"/>
                    <a:pt x="352" y="2837"/>
                  </a:cubicBezTo>
                  <a:cubicBezTo>
                    <a:pt x="384" y="2914"/>
                    <a:pt x="458" y="2955"/>
                    <a:pt x="534" y="2955"/>
                  </a:cubicBezTo>
                  <a:cubicBezTo>
                    <a:pt x="564" y="2955"/>
                    <a:pt x="594" y="2949"/>
                    <a:pt x="622" y="2936"/>
                  </a:cubicBezTo>
                  <a:cubicBezTo>
                    <a:pt x="722" y="2891"/>
                    <a:pt x="767" y="2765"/>
                    <a:pt x="722" y="2666"/>
                  </a:cubicBezTo>
                  <a:cubicBezTo>
                    <a:pt x="622" y="2467"/>
                    <a:pt x="622" y="2251"/>
                    <a:pt x="595" y="2053"/>
                  </a:cubicBezTo>
                  <a:lnTo>
                    <a:pt x="523" y="1431"/>
                  </a:lnTo>
                  <a:cubicBezTo>
                    <a:pt x="478" y="1016"/>
                    <a:pt x="433" y="601"/>
                    <a:pt x="406" y="178"/>
                  </a:cubicBezTo>
                  <a:cubicBezTo>
                    <a:pt x="406" y="178"/>
                    <a:pt x="406" y="169"/>
                    <a:pt x="406" y="160"/>
                  </a:cubicBezTo>
                  <a:cubicBezTo>
                    <a:pt x="391" y="67"/>
                    <a:pt x="316" y="1"/>
                    <a:pt x="2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6" name="Google Shape;2336;p74"/>
            <p:cNvSpPr/>
            <p:nvPr/>
          </p:nvSpPr>
          <p:spPr>
            <a:xfrm>
              <a:off x="7753724" y="3752661"/>
              <a:ext cx="159215" cy="130125"/>
            </a:xfrm>
            <a:custGeom>
              <a:avLst/>
              <a:gdLst/>
              <a:ahLst/>
              <a:cxnLst/>
              <a:rect l="l" t="t" r="r" b="b"/>
              <a:pathLst>
                <a:path w="3273" h="2675" extrusionOk="0">
                  <a:moveTo>
                    <a:pt x="215" y="1"/>
                  </a:moveTo>
                  <a:cubicBezTo>
                    <a:pt x="203" y="1"/>
                    <a:pt x="192" y="2"/>
                    <a:pt x="181" y="4"/>
                  </a:cubicBezTo>
                  <a:cubicBezTo>
                    <a:pt x="72" y="31"/>
                    <a:pt x="0" y="130"/>
                    <a:pt x="27" y="238"/>
                  </a:cubicBezTo>
                  <a:cubicBezTo>
                    <a:pt x="99" y="581"/>
                    <a:pt x="253" y="905"/>
                    <a:pt x="460" y="1176"/>
                  </a:cubicBezTo>
                  <a:cubicBezTo>
                    <a:pt x="676" y="1446"/>
                    <a:pt x="938" y="1662"/>
                    <a:pt x="1208" y="1843"/>
                  </a:cubicBezTo>
                  <a:cubicBezTo>
                    <a:pt x="1488" y="2023"/>
                    <a:pt x="1776" y="2176"/>
                    <a:pt x="2083" y="2302"/>
                  </a:cubicBezTo>
                  <a:cubicBezTo>
                    <a:pt x="2371" y="2438"/>
                    <a:pt x="2677" y="2564"/>
                    <a:pt x="3002" y="2663"/>
                  </a:cubicBezTo>
                  <a:cubicBezTo>
                    <a:pt x="3011" y="2663"/>
                    <a:pt x="3020" y="2672"/>
                    <a:pt x="3029" y="2672"/>
                  </a:cubicBezTo>
                  <a:cubicBezTo>
                    <a:pt x="3039" y="2674"/>
                    <a:pt x="3049" y="2674"/>
                    <a:pt x="3059" y="2674"/>
                  </a:cubicBezTo>
                  <a:cubicBezTo>
                    <a:pt x="3155" y="2674"/>
                    <a:pt x="3238" y="2599"/>
                    <a:pt x="3254" y="2510"/>
                  </a:cubicBezTo>
                  <a:cubicBezTo>
                    <a:pt x="3272" y="2402"/>
                    <a:pt x="3191" y="2302"/>
                    <a:pt x="3092" y="2284"/>
                  </a:cubicBezTo>
                  <a:cubicBezTo>
                    <a:pt x="2939" y="2266"/>
                    <a:pt x="2786" y="2230"/>
                    <a:pt x="2641" y="2185"/>
                  </a:cubicBezTo>
                  <a:cubicBezTo>
                    <a:pt x="2488" y="2140"/>
                    <a:pt x="2335" y="2086"/>
                    <a:pt x="2191" y="2032"/>
                  </a:cubicBezTo>
                  <a:cubicBezTo>
                    <a:pt x="1902" y="1915"/>
                    <a:pt x="1623" y="1789"/>
                    <a:pt x="1361" y="1608"/>
                  </a:cubicBezTo>
                  <a:cubicBezTo>
                    <a:pt x="1118" y="1437"/>
                    <a:pt x="875" y="1239"/>
                    <a:pt x="712" y="986"/>
                  </a:cubicBezTo>
                  <a:cubicBezTo>
                    <a:pt x="622" y="869"/>
                    <a:pt x="559" y="734"/>
                    <a:pt x="505" y="599"/>
                  </a:cubicBezTo>
                  <a:cubicBezTo>
                    <a:pt x="451" y="464"/>
                    <a:pt x="424" y="319"/>
                    <a:pt x="415" y="175"/>
                  </a:cubicBezTo>
                  <a:lnTo>
                    <a:pt x="406" y="175"/>
                  </a:lnTo>
                  <a:cubicBezTo>
                    <a:pt x="406" y="166"/>
                    <a:pt x="406" y="166"/>
                    <a:pt x="406" y="157"/>
                  </a:cubicBezTo>
                  <a:cubicBezTo>
                    <a:pt x="390" y="61"/>
                    <a:pt x="303" y="1"/>
                    <a:pt x="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7" name="Google Shape;2337;p74"/>
            <p:cNvSpPr/>
            <p:nvPr/>
          </p:nvSpPr>
          <p:spPr>
            <a:xfrm>
              <a:off x="7140708" y="3828157"/>
              <a:ext cx="36046" cy="134163"/>
            </a:xfrm>
            <a:custGeom>
              <a:avLst/>
              <a:gdLst/>
              <a:ahLst/>
              <a:cxnLst/>
              <a:rect l="l" t="t" r="r" b="b"/>
              <a:pathLst>
                <a:path w="741" h="2758" extrusionOk="0">
                  <a:moveTo>
                    <a:pt x="230" y="0"/>
                  </a:moveTo>
                  <a:cubicBezTo>
                    <a:pt x="208" y="0"/>
                    <a:pt x="186" y="4"/>
                    <a:pt x="163" y="11"/>
                  </a:cubicBezTo>
                  <a:cubicBezTo>
                    <a:pt x="64" y="38"/>
                    <a:pt x="1" y="155"/>
                    <a:pt x="37" y="255"/>
                  </a:cubicBezTo>
                  <a:cubicBezTo>
                    <a:pt x="163" y="633"/>
                    <a:pt x="208" y="1021"/>
                    <a:pt x="253" y="1399"/>
                  </a:cubicBezTo>
                  <a:cubicBezTo>
                    <a:pt x="289" y="1787"/>
                    <a:pt x="325" y="2175"/>
                    <a:pt x="325" y="2562"/>
                  </a:cubicBezTo>
                  <a:cubicBezTo>
                    <a:pt x="325" y="2580"/>
                    <a:pt x="325" y="2598"/>
                    <a:pt x="334" y="2607"/>
                  </a:cubicBezTo>
                  <a:cubicBezTo>
                    <a:pt x="357" y="2698"/>
                    <a:pt x="431" y="2758"/>
                    <a:pt x="519" y="2758"/>
                  </a:cubicBezTo>
                  <a:cubicBezTo>
                    <a:pt x="535" y="2758"/>
                    <a:pt x="552" y="2756"/>
                    <a:pt x="569" y="2751"/>
                  </a:cubicBezTo>
                  <a:cubicBezTo>
                    <a:pt x="677" y="2724"/>
                    <a:pt x="740" y="2625"/>
                    <a:pt x="713" y="2517"/>
                  </a:cubicBezTo>
                  <a:cubicBezTo>
                    <a:pt x="623" y="2138"/>
                    <a:pt x="551" y="1760"/>
                    <a:pt x="497" y="1372"/>
                  </a:cubicBezTo>
                  <a:cubicBezTo>
                    <a:pt x="443" y="985"/>
                    <a:pt x="397" y="606"/>
                    <a:pt x="425" y="210"/>
                  </a:cubicBezTo>
                  <a:cubicBezTo>
                    <a:pt x="425" y="182"/>
                    <a:pt x="425" y="155"/>
                    <a:pt x="416" y="137"/>
                  </a:cubicBezTo>
                  <a:cubicBezTo>
                    <a:pt x="387" y="52"/>
                    <a:pt x="313" y="0"/>
                    <a:pt x="23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nodeType="clickEffect">
                                  <p:stCondLst>
                                    <p:cond delay="0"/>
                                  </p:stCondLst>
                                  <p:childTnLst>
                                    <p:set>
                                      <p:cBhvr>
                                        <p:cTn id="6" dur="1" fill="hold">
                                          <p:stCondLst>
                                            <p:cond delay="0"/>
                                          </p:stCondLst>
                                        </p:cTn>
                                        <p:tgtEl>
                                          <p:spTgt spid="2277"/>
                                        </p:tgtEl>
                                        <p:attrNameLst>
                                          <p:attrName>style.visibility</p:attrName>
                                        </p:attrNameLst>
                                      </p:cBhvr>
                                      <p:to>
                                        <p:strVal val="visible"/>
                                      </p:to>
                                    </p:set>
                                    <p:anim calcmode="lin" valueType="num">
                                      <p:cBhvr additive="base">
                                        <p:cTn id="7" dur="1000"/>
                                        <p:tgtEl>
                                          <p:spTgt spid="2277"/>
                                        </p:tgtEl>
                                        <p:attrNameLst>
                                          <p:attrName>ppt_y</p:attrName>
                                        </p:attrNameLst>
                                      </p:cBhvr>
                                      <p:tavLst>
                                        <p:tav tm="0">
                                          <p:val>
                                            <p:strVal val="#ppt_y-1"/>
                                          </p:val>
                                        </p:tav>
                                        <p:tav tm="100000">
                                          <p:val>
                                            <p:strVal val="#ppt_y"/>
                                          </p:val>
                                        </p:tav>
                                      </p:tavLst>
                                    </p:anim>
                                  </p:childTnLst>
                                </p:cTn>
                              </p:par>
                              <p:par>
                                <p:cTn id="8" presetID="2" presetClass="entr" presetSubtype="1" fill="hold" nodeType="withEffect">
                                  <p:stCondLst>
                                    <p:cond delay="0"/>
                                  </p:stCondLst>
                                  <p:childTnLst>
                                    <p:set>
                                      <p:cBhvr>
                                        <p:cTn id="9" dur="1" fill="hold">
                                          <p:stCondLst>
                                            <p:cond delay="0"/>
                                          </p:stCondLst>
                                        </p:cTn>
                                        <p:tgtEl>
                                          <p:spTgt spid="2284"/>
                                        </p:tgtEl>
                                        <p:attrNameLst>
                                          <p:attrName>style.visibility</p:attrName>
                                        </p:attrNameLst>
                                      </p:cBhvr>
                                      <p:to>
                                        <p:strVal val="visible"/>
                                      </p:to>
                                    </p:set>
                                    <p:anim calcmode="lin" valueType="num">
                                      <p:cBhvr additive="base">
                                        <p:cTn id="10" dur="1000"/>
                                        <p:tgtEl>
                                          <p:spTgt spid="2284"/>
                                        </p:tgtEl>
                                        <p:attrNameLst>
                                          <p:attrName>ppt_y</p:attrName>
                                        </p:attrNameLst>
                                      </p:cBhvr>
                                      <p:tavLst>
                                        <p:tav tm="0">
                                          <p:val>
                                            <p:strVal val="#ppt_y-1"/>
                                          </p:val>
                                        </p:tav>
                                        <p:tav tm="100000">
                                          <p:val>
                                            <p:strVal val="#ppt_y"/>
                                          </p:val>
                                        </p:tav>
                                      </p:tavLst>
                                    </p:anim>
                                  </p:childTnLst>
                                </p:cTn>
                              </p:par>
                            </p:childTnLst>
                          </p:cTn>
                        </p:par>
                      </p:childTnLst>
                    </p:cTn>
                  </p:par>
                  <p:par>
                    <p:cTn id="11" fill="hold">
                      <p:stCondLst>
                        <p:cond delay="indefinite"/>
                      </p:stCondLst>
                      <p:childTnLst>
                        <p:par>
                          <p:cTn id="12" fill="hold">
                            <p:stCondLst>
                              <p:cond delay="0"/>
                            </p:stCondLst>
                            <p:childTnLst>
                              <p:par>
                                <p:cTn id="13" presetID="2" presetClass="entr" presetSubtype="2" fill="hold" nodeType="clickEffect">
                                  <p:stCondLst>
                                    <p:cond delay="0"/>
                                  </p:stCondLst>
                                  <p:childTnLst>
                                    <p:set>
                                      <p:cBhvr>
                                        <p:cTn id="14" dur="1" fill="hold">
                                          <p:stCondLst>
                                            <p:cond delay="0"/>
                                          </p:stCondLst>
                                        </p:cTn>
                                        <p:tgtEl>
                                          <p:spTgt spid="2287"/>
                                        </p:tgtEl>
                                        <p:attrNameLst>
                                          <p:attrName>style.visibility</p:attrName>
                                        </p:attrNameLst>
                                      </p:cBhvr>
                                      <p:to>
                                        <p:strVal val="visible"/>
                                      </p:to>
                                    </p:set>
                                    <p:anim calcmode="lin" valueType="num">
                                      <p:cBhvr additive="base">
                                        <p:cTn id="15" dur="1000"/>
                                        <p:tgtEl>
                                          <p:spTgt spid="2287"/>
                                        </p:tgtEl>
                                        <p:attrNameLst>
                                          <p:attrName>ppt_x</p:attrName>
                                        </p:attrNameLst>
                                      </p:cBhvr>
                                      <p:tavLst>
                                        <p:tav tm="0">
                                          <p:val>
                                            <p:strVal val="#ppt_x+1"/>
                                          </p:val>
                                        </p:tav>
                                        <p:tav tm="100000">
                                          <p:val>
                                            <p:strVal val="#ppt_x"/>
                                          </p:val>
                                        </p:tav>
                                      </p:tavLst>
                                    </p:anim>
                                  </p:childTnLst>
                                </p:cTn>
                              </p:par>
                              <p:par>
                                <p:cTn id="16" presetID="2" presetClass="entr" presetSubtype="2" fill="hold" nodeType="withEffect">
                                  <p:stCondLst>
                                    <p:cond delay="0"/>
                                  </p:stCondLst>
                                  <p:childTnLst>
                                    <p:set>
                                      <p:cBhvr>
                                        <p:cTn id="17" dur="1" fill="hold">
                                          <p:stCondLst>
                                            <p:cond delay="0"/>
                                          </p:stCondLst>
                                        </p:cTn>
                                        <p:tgtEl>
                                          <p:spTgt spid="2294"/>
                                        </p:tgtEl>
                                        <p:attrNameLst>
                                          <p:attrName>style.visibility</p:attrName>
                                        </p:attrNameLst>
                                      </p:cBhvr>
                                      <p:to>
                                        <p:strVal val="visible"/>
                                      </p:to>
                                    </p:set>
                                    <p:anim calcmode="lin" valueType="num">
                                      <p:cBhvr additive="base">
                                        <p:cTn id="18" dur="1000"/>
                                        <p:tgtEl>
                                          <p:spTgt spid="2294"/>
                                        </p:tgtEl>
                                        <p:attrNameLst>
                                          <p:attrName>ppt_x</p:attrName>
                                        </p:attrNameLst>
                                      </p:cBhvr>
                                      <p:tavLst>
                                        <p:tav tm="0">
                                          <p:val>
                                            <p:strVal val="#ppt_x+1"/>
                                          </p:val>
                                        </p:tav>
                                        <p:tav tm="100000">
                                          <p:val>
                                            <p:strVal val="#ppt_x"/>
                                          </p:val>
                                        </p:tav>
                                      </p:tavLst>
                                    </p:anim>
                                  </p:childTnLst>
                                </p:cTn>
                              </p:par>
                              <p:par>
                                <p:cTn id="19" presetID="2" presetClass="entr" presetSubtype="2" fill="hold" nodeType="withEffect">
                                  <p:stCondLst>
                                    <p:cond delay="0"/>
                                  </p:stCondLst>
                                  <p:childTnLst>
                                    <p:set>
                                      <p:cBhvr>
                                        <p:cTn id="20" dur="1" fill="hold">
                                          <p:stCondLst>
                                            <p:cond delay="0"/>
                                          </p:stCondLst>
                                        </p:cTn>
                                        <p:tgtEl>
                                          <p:spTgt spid="2302"/>
                                        </p:tgtEl>
                                        <p:attrNameLst>
                                          <p:attrName>style.visibility</p:attrName>
                                        </p:attrNameLst>
                                      </p:cBhvr>
                                      <p:to>
                                        <p:strVal val="visible"/>
                                      </p:to>
                                    </p:set>
                                    <p:anim calcmode="lin" valueType="num">
                                      <p:cBhvr additive="base">
                                        <p:cTn id="21" dur="1000"/>
                                        <p:tgtEl>
                                          <p:spTgt spid="2302"/>
                                        </p:tgtEl>
                                        <p:attrNameLst>
                                          <p:attrName>ppt_x</p:attrName>
                                        </p:attrNameLst>
                                      </p:cBhvr>
                                      <p:tavLst>
                                        <p:tav tm="0">
                                          <p:val>
                                            <p:strVal val="#ppt_x+1"/>
                                          </p:val>
                                        </p:tav>
                                        <p:tav tm="100000">
                                          <p:val>
                                            <p:strVal val="#ppt_x"/>
                                          </p:val>
                                        </p:tav>
                                      </p:tavLst>
                                    </p:anim>
                                  </p:childTnLst>
                                </p:cTn>
                              </p:par>
                            </p:childTnLst>
                          </p:cTn>
                        </p:par>
                      </p:childTnLst>
                    </p:cTn>
                  </p:par>
                  <p:par>
                    <p:cTn id="22" fill="hold">
                      <p:stCondLst>
                        <p:cond delay="indefinite"/>
                      </p:stCondLst>
                      <p:childTnLst>
                        <p:par>
                          <p:cTn id="23" fill="hold">
                            <p:stCondLst>
                              <p:cond delay="0"/>
                            </p:stCondLst>
                            <p:childTnLst>
                              <p:par>
                                <p:cTn id="24" presetID="2" presetClass="entr" presetSubtype="4" fill="hold" nodeType="clickEffect">
                                  <p:stCondLst>
                                    <p:cond delay="0"/>
                                  </p:stCondLst>
                                  <p:childTnLst>
                                    <p:set>
                                      <p:cBhvr>
                                        <p:cTn id="25" dur="1" fill="hold">
                                          <p:stCondLst>
                                            <p:cond delay="0"/>
                                          </p:stCondLst>
                                        </p:cTn>
                                        <p:tgtEl>
                                          <p:spTgt spid="2278"/>
                                        </p:tgtEl>
                                        <p:attrNameLst>
                                          <p:attrName>style.visibility</p:attrName>
                                        </p:attrNameLst>
                                      </p:cBhvr>
                                      <p:to>
                                        <p:strVal val="visible"/>
                                      </p:to>
                                    </p:set>
                                    <p:anim calcmode="lin" valueType="num">
                                      <p:cBhvr additive="base">
                                        <p:cTn id="26" dur="1000"/>
                                        <p:tgtEl>
                                          <p:spTgt spid="2278"/>
                                        </p:tgtEl>
                                        <p:attrNameLst>
                                          <p:attrName>ppt_y</p:attrName>
                                        </p:attrNameLst>
                                      </p:cBhvr>
                                      <p:tavLst>
                                        <p:tav tm="0">
                                          <p:val>
                                            <p:strVal val="#ppt_y+1"/>
                                          </p:val>
                                        </p:tav>
                                        <p:tav tm="100000">
                                          <p:val>
                                            <p:strVal val="#ppt_y"/>
                                          </p:val>
                                        </p:tav>
                                      </p:tavLst>
                                    </p:anim>
                                  </p:childTnLst>
                                </p:cTn>
                              </p:par>
                              <p:par>
                                <p:cTn id="27" presetID="2" presetClass="entr" presetSubtype="4" fill="hold" nodeType="withEffect">
                                  <p:stCondLst>
                                    <p:cond delay="0"/>
                                  </p:stCondLst>
                                  <p:childTnLst>
                                    <p:set>
                                      <p:cBhvr>
                                        <p:cTn id="28" dur="1" fill="hold">
                                          <p:stCondLst>
                                            <p:cond delay="0"/>
                                          </p:stCondLst>
                                        </p:cTn>
                                        <p:tgtEl>
                                          <p:spTgt spid="2279"/>
                                        </p:tgtEl>
                                        <p:attrNameLst>
                                          <p:attrName>style.visibility</p:attrName>
                                        </p:attrNameLst>
                                      </p:cBhvr>
                                      <p:to>
                                        <p:strVal val="visible"/>
                                      </p:to>
                                    </p:set>
                                    <p:anim calcmode="lin" valueType="num">
                                      <p:cBhvr additive="base">
                                        <p:cTn id="29" dur="1000"/>
                                        <p:tgtEl>
                                          <p:spTgt spid="2279"/>
                                        </p:tgtEl>
                                        <p:attrNameLst>
                                          <p:attrName>ppt_y</p:attrName>
                                        </p:attrNameLst>
                                      </p:cBhvr>
                                      <p:tavLst>
                                        <p:tav tm="0">
                                          <p:val>
                                            <p:strVal val="#ppt_y+1"/>
                                          </p:val>
                                        </p:tav>
                                        <p:tav tm="100000">
                                          <p:val>
                                            <p:strVal val="#ppt_y"/>
                                          </p:val>
                                        </p:tav>
                                      </p:tavLst>
                                    </p:anim>
                                  </p:childTnLst>
                                </p:cTn>
                              </p:par>
                              <p:par>
                                <p:cTn id="30" presetID="10" presetClass="entr" presetSubtype="0" fill="hold" nodeType="withEffect">
                                  <p:stCondLst>
                                    <p:cond delay="0"/>
                                  </p:stCondLst>
                                  <p:childTnLst>
                                    <p:set>
                                      <p:cBhvr>
                                        <p:cTn id="31" dur="1" fill="hold">
                                          <p:stCondLst>
                                            <p:cond delay="0"/>
                                          </p:stCondLst>
                                        </p:cTn>
                                        <p:tgtEl>
                                          <p:spTgt spid="2268"/>
                                        </p:tgtEl>
                                        <p:attrNameLst>
                                          <p:attrName>style.visibility</p:attrName>
                                        </p:attrNameLst>
                                      </p:cBhvr>
                                      <p:to>
                                        <p:strVal val="visible"/>
                                      </p:to>
                                    </p:set>
                                    <p:animEffect transition="in" filter="fade">
                                      <p:cBhvr>
                                        <p:cTn id="32" dur="1000"/>
                                        <p:tgtEl>
                                          <p:spTgt spid="2268"/>
                                        </p:tgtEl>
                                      </p:cBhvr>
                                    </p:animEffect>
                                  </p:childTnLst>
                                </p:cTn>
                              </p:par>
                            </p:childTnLst>
                          </p:cTn>
                        </p:par>
                      </p:childTnLst>
                    </p:cTn>
                  </p:par>
                  <p:par>
                    <p:cTn id="33" fill="hold">
                      <p:stCondLst>
                        <p:cond delay="indefinite"/>
                      </p:stCondLst>
                      <p:childTnLst>
                        <p:par>
                          <p:cTn id="34" fill="hold">
                            <p:stCondLst>
                              <p:cond delay="0"/>
                            </p:stCondLst>
                            <p:childTnLst>
                              <p:par>
                                <p:cTn id="35" presetID="2" presetClass="entr" presetSubtype="4" fill="hold" nodeType="clickEffect">
                                  <p:stCondLst>
                                    <p:cond delay="0"/>
                                  </p:stCondLst>
                                  <p:childTnLst>
                                    <p:set>
                                      <p:cBhvr>
                                        <p:cTn id="36" dur="1" fill="hold">
                                          <p:stCondLst>
                                            <p:cond delay="0"/>
                                          </p:stCondLst>
                                        </p:cTn>
                                        <p:tgtEl>
                                          <p:spTgt spid="2281"/>
                                        </p:tgtEl>
                                        <p:attrNameLst>
                                          <p:attrName>style.visibility</p:attrName>
                                        </p:attrNameLst>
                                      </p:cBhvr>
                                      <p:to>
                                        <p:strVal val="visible"/>
                                      </p:to>
                                    </p:set>
                                    <p:anim calcmode="lin" valueType="num">
                                      <p:cBhvr additive="base">
                                        <p:cTn id="37" dur="1000"/>
                                        <p:tgtEl>
                                          <p:spTgt spid="2281"/>
                                        </p:tgtEl>
                                        <p:attrNameLst>
                                          <p:attrName>ppt_y</p:attrName>
                                        </p:attrNameLst>
                                      </p:cBhvr>
                                      <p:tavLst>
                                        <p:tav tm="0">
                                          <p:val>
                                            <p:strVal val="#ppt_y+1"/>
                                          </p:val>
                                        </p:tav>
                                        <p:tav tm="100000">
                                          <p:val>
                                            <p:strVal val="#ppt_y"/>
                                          </p:val>
                                        </p:tav>
                                      </p:tavLst>
                                    </p:anim>
                                  </p:childTnLst>
                                </p:cTn>
                              </p:par>
                              <p:par>
                                <p:cTn id="38" presetID="2" presetClass="entr" presetSubtype="4" fill="hold" nodeType="withEffect">
                                  <p:stCondLst>
                                    <p:cond delay="0"/>
                                  </p:stCondLst>
                                  <p:childTnLst>
                                    <p:set>
                                      <p:cBhvr>
                                        <p:cTn id="39" dur="1" fill="hold">
                                          <p:stCondLst>
                                            <p:cond delay="0"/>
                                          </p:stCondLst>
                                        </p:cTn>
                                        <p:tgtEl>
                                          <p:spTgt spid="2282"/>
                                        </p:tgtEl>
                                        <p:attrNameLst>
                                          <p:attrName>style.visibility</p:attrName>
                                        </p:attrNameLst>
                                      </p:cBhvr>
                                      <p:to>
                                        <p:strVal val="visible"/>
                                      </p:to>
                                    </p:set>
                                    <p:anim calcmode="lin" valueType="num">
                                      <p:cBhvr additive="base">
                                        <p:cTn id="40" dur="1000"/>
                                        <p:tgtEl>
                                          <p:spTgt spid="2282"/>
                                        </p:tgtEl>
                                        <p:attrNameLst>
                                          <p:attrName>ppt_y</p:attrName>
                                        </p:attrNameLst>
                                      </p:cBhvr>
                                      <p:tavLst>
                                        <p:tav tm="0">
                                          <p:val>
                                            <p:strVal val="#ppt_y+1"/>
                                          </p:val>
                                        </p:tav>
                                        <p:tav tm="100000">
                                          <p:val>
                                            <p:strVal val="#ppt_y"/>
                                          </p:val>
                                        </p:tav>
                                      </p:tavLst>
                                    </p:anim>
                                  </p:childTnLst>
                                </p:cTn>
                              </p:par>
                              <p:par>
                                <p:cTn id="41" presetID="10" presetClass="entr" presetSubtype="0" fill="hold" nodeType="withEffect">
                                  <p:stCondLst>
                                    <p:cond delay="0"/>
                                  </p:stCondLst>
                                  <p:childTnLst>
                                    <p:set>
                                      <p:cBhvr>
                                        <p:cTn id="42" dur="1" fill="hold">
                                          <p:stCondLst>
                                            <p:cond delay="0"/>
                                          </p:stCondLst>
                                        </p:cTn>
                                        <p:tgtEl>
                                          <p:spTgt spid="2271"/>
                                        </p:tgtEl>
                                        <p:attrNameLst>
                                          <p:attrName>style.visibility</p:attrName>
                                        </p:attrNameLst>
                                      </p:cBhvr>
                                      <p:to>
                                        <p:strVal val="visible"/>
                                      </p:to>
                                    </p:set>
                                    <p:animEffect transition="in" filter="fade">
                                      <p:cBhvr>
                                        <p:cTn id="43" dur="1000"/>
                                        <p:tgtEl>
                                          <p:spTgt spid="2271"/>
                                        </p:tgtEl>
                                      </p:cBhvr>
                                    </p:animEffect>
                                  </p:childTnLst>
                                </p:cTn>
                              </p:par>
                            </p:childTnLst>
                          </p:cTn>
                        </p:par>
                      </p:childTnLst>
                    </p:cTn>
                  </p:par>
                  <p:par>
                    <p:cTn id="44" fill="hold">
                      <p:stCondLst>
                        <p:cond delay="indefinite"/>
                      </p:stCondLst>
                      <p:childTnLst>
                        <p:par>
                          <p:cTn id="45" fill="hold">
                            <p:stCondLst>
                              <p:cond delay="0"/>
                            </p:stCondLst>
                            <p:childTnLst>
                              <p:par>
                                <p:cTn id="46" presetID="2" presetClass="entr" presetSubtype="4" fill="hold" nodeType="clickEffect">
                                  <p:stCondLst>
                                    <p:cond delay="0"/>
                                  </p:stCondLst>
                                  <p:childTnLst>
                                    <p:set>
                                      <p:cBhvr>
                                        <p:cTn id="47" dur="1" fill="hold">
                                          <p:stCondLst>
                                            <p:cond delay="0"/>
                                          </p:stCondLst>
                                        </p:cTn>
                                        <p:tgtEl>
                                          <p:spTgt spid="2280"/>
                                        </p:tgtEl>
                                        <p:attrNameLst>
                                          <p:attrName>style.visibility</p:attrName>
                                        </p:attrNameLst>
                                      </p:cBhvr>
                                      <p:to>
                                        <p:strVal val="visible"/>
                                      </p:to>
                                    </p:set>
                                    <p:anim calcmode="lin" valueType="num">
                                      <p:cBhvr additive="base">
                                        <p:cTn id="48" dur="1000"/>
                                        <p:tgtEl>
                                          <p:spTgt spid="2280"/>
                                        </p:tgtEl>
                                        <p:attrNameLst>
                                          <p:attrName>ppt_y</p:attrName>
                                        </p:attrNameLst>
                                      </p:cBhvr>
                                      <p:tavLst>
                                        <p:tav tm="0">
                                          <p:val>
                                            <p:strVal val="#ppt_y+1"/>
                                          </p:val>
                                        </p:tav>
                                        <p:tav tm="100000">
                                          <p:val>
                                            <p:strVal val="#ppt_y"/>
                                          </p:val>
                                        </p:tav>
                                      </p:tavLst>
                                    </p:anim>
                                  </p:childTnLst>
                                </p:cTn>
                              </p:par>
                              <p:par>
                                <p:cTn id="49" presetID="2" presetClass="entr" presetSubtype="4" fill="hold" nodeType="withEffect">
                                  <p:stCondLst>
                                    <p:cond delay="0"/>
                                  </p:stCondLst>
                                  <p:childTnLst>
                                    <p:set>
                                      <p:cBhvr>
                                        <p:cTn id="50" dur="1" fill="hold">
                                          <p:stCondLst>
                                            <p:cond delay="0"/>
                                          </p:stCondLst>
                                        </p:cTn>
                                        <p:tgtEl>
                                          <p:spTgt spid="2283"/>
                                        </p:tgtEl>
                                        <p:attrNameLst>
                                          <p:attrName>style.visibility</p:attrName>
                                        </p:attrNameLst>
                                      </p:cBhvr>
                                      <p:to>
                                        <p:strVal val="visible"/>
                                      </p:to>
                                    </p:set>
                                    <p:anim calcmode="lin" valueType="num">
                                      <p:cBhvr additive="base">
                                        <p:cTn id="51" dur="1000"/>
                                        <p:tgtEl>
                                          <p:spTgt spid="2283"/>
                                        </p:tgtEl>
                                        <p:attrNameLst>
                                          <p:attrName>ppt_y</p:attrName>
                                        </p:attrNameLst>
                                      </p:cBhvr>
                                      <p:tavLst>
                                        <p:tav tm="0">
                                          <p:val>
                                            <p:strVal val="#ppt_y+1"/>
                                          </p:val>
                                        </p:tav>
                                        <p:tav tm="100000">
                                          <p:val>
                                            <p:strVal val="#ppt_y"/>
                                          </p:val>
                                        </p:tav>
                                      </p:tavLst>
                                    </p:anim>
                                  </p:childTnLst>
                                </p:cTn>
                              </p:par>
                              <p:par>
                                <p:cTn id="52" presetID="10" presetClass="entr" presetSubtype="0" fill="hold" nodeType="withEffect">
                                  <p:stCondLst>
                                    <p:cond delay="0"/>
                                  </p:stCondLst>
                                  <p:childTnLst>
                                    <p:set>
                                      <p:cBhvr>
                                        <p:cTn id="53" dur="1" fill="hold">
                                          <p:stCondLst>
                                            <p:cond delay="0"/>
                                          </p:stCondLst>
                                        </p:cTn>
                                        <p:tgtEl>
                                          <p:spTgt spid="2274"/>
                                        </p:tgtEl>
                                        <p:attrNameLst>
                                          <p:attrName>style.visibility</p:attrName>
                                        </p:attrNameLst>
                                      </p:cBhvr>
                                      <p:to>
                                        <p:strVal val="visible"/>
                                      </p:to>
                                    </p:set>
                                    <p:animEffect transition="in" filter="fade">
                                      <p:cBhvr>
                                        <p:cTn id="54" dur="1000"/>
                                        <p:tgtEl>
                                          <p:spTgt spid="227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Shape 2341"/>
        <p:cNvGrpSpPr/>
        <p:nvPr/>
      </p:nvGrpSpPr>
      <p:grpSpPr>
        <a:xfrm>
          <a:off x="0" y="0"/>
          <a:ext cx="0" cy="0"/>
          <a:chOff x="0" y="0"/>
          <a:chExt cx="0" cy="0"/>
        </a:xfrm>
      </p:grpSpPr>
      <p:sp>
        <p:nvSpPr>
          <p:cNvPr id="2342" name="Google Shape;2342;p75"/>
          <p:cNvSpPr txBox="1">
            <a:spLocks noGrp="1"/>
          </p:cNvSpPr>
          <p:nvPr>
            <p:ph type="subTitle" idx="1"/>
          </p:nvPr>
        </p:nvSpPr>
        <p:spPr>
          <a:xfrm>
            <a:off x="6241125" y="2611969"/>
            <a:ext cx="2182800" cy="14367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Clr>
                <a:schemeClr val="dk2"/>
              </a:buClr>
              <a:buSzPts val="1100"/>
              <a:buFont typeface="Arial"/>
              <a:buNone/>
            </a:pPr>
            <a:r>
              <a:rPr lang="en"/>
              <a:t>Images reveal large amounts of data, so remember: use an image instead of long texts</a:t>
            </a:r>
            <a:endParaRPr/>
          </a:p>
        </p:txBody>
      </p:sp>
      <p:grpSp>
        <p:nvGrpSpPr>
          <p:cNvPr id="2343" name="Google Shape;2343;p75"/>
          <p:cNvGrpSpPr/>
          <p:nvPr/>
        </p:nvGrpSpPr>
        <p:grpSpPr>
          <a:xfrm>
            <a:off x="5625545" y="1495170"/>
            <a:ext cx="2798301" cy="176025"/>
            <a:chOff x="4345425" y="2175475"/>
            <a:chExt cx="800750" cy="176025"/>
          </a:xfrm>
        </p:grpSpPr>
        <p:sp>
          <p:nvSpPr>
            <p:cNvPr id="2344" name="Google Shape;2344;p75"/>
            <p:cNvSpPr/>
            <p:nvPr/>
          </p:nvSpPr>
          <p:spPr>
            <a:xfrm>
              <a:off x="4351850" y="2175475"/>
              <a:ext cx="763000" cy="156275"/>
            </a:xfrm>
            <a:custGeom>
              <a:avLst/>
              <a:gdLst/>
              <a:ahLst/>
              <a:cxnLst/>
              <a:rect l="l" t="t" r="r" b="b"/>
              <a:pathLst>
                <a:path w="30520" h="6251" extrusionOk="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00FF00">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5" name="Google Shape;2345;p75"/>
            <p:cNvSpPr/>
            <p:nvPr/>
          </p:nvSpPr>
          <p:spPr>
            <a:xfrm>
              <a:off x="4345425" y="2195925"/>
              <a:ext cx="800750" cy="155575"/>
            </a:xfrm>
            <a:custGeom>
              <a:avLst/>
              <a:gdLst/>
              <a:ahLst/>
              <a:cxnLst/>
              <a:rect l="l" t="t" r="r" b="b"/>
              <a:pathLst>
                <a:path w="32030" h="6223" extrusionOk="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00FF00">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46" name="Google Shape;2346;p75"/>
          <p:cNvGrpSpPr/>
          <p:nvPr/>
        </p:nvGrpSpPr>
        <p:grpSpPr>
          <a:xfrm>
            <a:off x="6139907" y="1934313"/>
            <a:ext cx="2235214" cy="176025"/>
            <a:chOff x="4345425" y="2175475"/>
            <a:chExt cx="800750" cy="176025"/>
          </a:xfrm>
        </p:grpSpPr>
        <p:sp>
          <p:nvSpPr>
            <p:cNvPr id="2347" name="Google Shape;2347;p75"/>
            <p:cNvSpPr/>
            <p:nvPr/>
          </p:nvSpPr>
          <p:spPr>
            <a:xfrm>
              <a:off x="4351850" y="2175475"/>
              <a:ext cx="763000" cy="156275"/>
            </a:xfrm>
            <a:custGeom>
              <a:avLst/>
              <a:gdLst/>
              <a:ahLst/>
              <a:cxnLst/>
              <a:rect l="l" t="t" r="r" b="b"/>
              <a:pathLst>
                <a:path w="30520" h="6251" extrusionOk="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00FF00">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8" name="Google Shape;2348;p75"/>
            <p:cNvSpPr/>
            <p:nvPr/>
          </p:nvSpPr>
          <p:spPr>
            <a:xfrm>
              <a:off x="4345425" y="2195925"/>
              <a:ext cx="800750" cy="155575"/>
            </a:xfrm>
            <a:custGeom>
              <a:avLst/>
              <a:gdLst/>
              <a:ahLst/>
              <a:cxnLst/>
              <a:rect l="l" t="t" r="r" b="b"/>
              <a:pathLst>
                <a:path w="32030" h="6223" extrusionOk="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00FF00">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49" name="Google Shape;2349;p75"/>
          <p:cNvGrpSpPr/>
          <p:nvPr/>
        </p:nvGrpSpPr>
        <p:grpSpPr>
          <a:xfrm rot="137243">
            <a:off x="7127607" y="2383457"/>
            <a:ext cx="1247922" cy="176039"/>
            <a:chOff x="4345425" y="2175475"/>
            <a:chExt cx="800750" cy="176025"/>
          </a:xfrm>
        </p:grpSpPr>
        <p:sp>
          <p:nvSpPr>
            <p:cNvPr id="2350" name="Google Shape;2350;p75"/>
            <p:cNvSpPr/>
            <p:nvPr/>
          </p:nvSpPr>
          <p:spPr>
            <a:xfrm>
              <a:off x="4351850" y="2175475"/>
              <a:ext cx="763000" cy="156275"/>
            </a:xfrm>
            <a:custGeom>
              <a:avLst/>
              <a:gdLst/>
              <a:ahLst/>
              <a:cxnLst/>
              <a:rect l="l" t="t" r="r" b="b"/>
              <a:pathLst>
                <a:path w="30520" h="6251" extrusionOk="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00FF00">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1" name="Google Shape;2351;p75"/>
            <p:cNvSpPr/>
            <p:nvPr/>
          </p:nvSpPr>
          <p:spPr>
            <a:xfrm>
              <a:off x="4345425" y="2195925"/>
              <a:ext cx="800750" cy="155575"/>
            </a:xfrm>
            <a:custGeom>
              <a:avLst/>
              <a:gdLst/>
              <a:ahLst/>
              <a:cxnLst/>
              <a:rect l="l" t="t" r="r" b="b"/>
              <a:pathLst>
                <a:path w="32030" h="6223" extrusionOk="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00FF00">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352" name="Google Shape;2352;p75"/>
          <p:cNvSpPr txBox="1">
            <a:spLocks noGrp="1"/>
          </p:cNvSpPr>
          <p:nvPr>
            <p:ph type="title"/>
          </p:nvPr>
        </p:nvSpPr>
        <p:spPr>
          <a:xfrm>
            <a:off x="5314275" y="1089028"/>
            <a:ext cx="3109500" cy="1338600"/>
          </a:xfrm>
          <a:prstGeom prst="rect">
            <a:avLst/>
          </a:prstGeom>
        </p:spPr>
        <p:txBody>
          <a:bodyPr spcFirstLastPara="1" wrap="square" lIns="0" tIns="0" rIns="0" bIns="0" anchor="t" anchorCtr="0">
            <a:noAutofit/>
          </a:bodyPr>
          <a:lstStyle/>
          <a:p>
            <a:pPr marL="0" lvl="0" indent="0" algn="r" rtl="0">
              <a:spcBef>
                <a:spcPts val="0"/>
              </a:spcBef>
              <a:spcAft>
                <a:spcPts val="0"/>
              </a:spcAft>
              <a:buClr>
                <a:schemeClr val="dk2"/>
              </a:buClr>
              <a:buSzPts val="1100"/>
              <a:buFont typeface="Arial"/>
              <a:buNone/>
            </a:pPr>
            <a:r>
              <a:rPr lang="en"/>
              <a:t>A picture always reinforces</a:t>
            </a:r>
            <a:endParaRPr/>
          </a:p>
          <a:p>
            <a:pPr marL="0" lvl="0" indent="0" algn="r" rtl="0">
              <a:spcBef>
                <a:spcPts val="0"/>
              </a:spcBef>
              <a:spcAft>
                <a:spcPts val="0"/>
              </a:spcAft>
              <a:buClr>
                <a:schemeClr val="dk2"/>
              </a:buClr>
              <a:buSzPts val="1100"/>
              <a:buFont typeface="Arial"/>
              <a:buNone/>
            </a:pPr>
            <a:r>
              <a:rPr lang="en"/>
              <a:t>the concept</a:t>
            </a:r>
            <a:endParaRPr/>
          </a:p>
          <a:p>
            <a:pPr marL="0" lvl="0" indent="0" algn="r" rtl="0">
              <a:spcBef>
                <a:spcPts val="0"/>
              </a:spcBef>
              <a:spcAft>
                <a:spcPts val="0"/>
              </a:spcAft>
              <a:buNone/>
            </a:pPr>
            <a:endParaRPr/>
          </a:p>
        </p:txBody>
      </p:sp>
      <p:pic>
        <p:nvPicPr>
          <p:cNvPr id="2353" name="Google Shape;2353;p75"/>
          <p:cNvPicPr preferRelativeResize="0"/>
          <p:nvPr/>
        </p:nvPicPr>
        <p:blipFill rotWithShape="1">
          <a:blip r:embed="rId3">
            <a:alphaModFix/>
          </a:blip>
          <a:srcRect l="11427" r="12642"/>
          <a:stretch/>
        </p:blipFill>
        <p:spPr>
          <a:xfrm>
            <a:off x="1200143" y="1231061"/>
            <a:ext cx="3240600" cy="2845200"/>
          </a:xfrm>
          <a:prstGeom prst="foldedCorner">
            <a:avLst>
              <a:gd name="adj" fmla="val 16729"/>
            </a:avLst>
          </a:prstGeom>
          <a:noFill/>
          <a:ln>
            <a:noFill/>
          </a:ln>
        </p:spPr>
      </p:pic>
      <p:grpSp>
        <p:nvGrpSpPr>
          <p:cNvPr id="2354" name="Google Shape;2354;p75"/>
          <p:cNvGrpSpPr/>
          <p:nvPr/>
        </p:nvGrpSpPr>
        <p:grpSpPr>
          <a:xfrm>
            <a:off x="4268956" y="1361450"/>
            <a:ext cx="428976" cy="1173468"/>
            <a:chOff x="3443472" y="1907731"/>
            <a:chExt cx="454327" cy="1325503"/>
          </a:xfrm>
        </p:grpSpPr>
        <p:sp>
          <p:nvSpPr>
            <p:cNvPr id="2355" name="Google Shape;2355;p75"/>
            <p:cNvSpPr/>
            <p:nvPr/>
          </p:nvSpPr>
          <p:spPr>
            <a:xfrm>
              <a:off x="3456297" y="1920208"/>
              <a:ext cx="427196" cy="1302484"/>
            </a:xfrm>
            <a:custGeom>
              <a:avLst/>
              <a:gdLst/>
              <a:ahLst/>
              <a:cxnLst/>
              <a:rect l="l" t="t" r="r" b="b"/>
              <a:pathLst>
                <a:path w="7495" h="20879" extrusionOk="0">
                  <a:moveTo>
                    <a:pt x="1630" y="1"/>
                  </a:moveTo>
                  <a:cubicBezTo>
                    <a:pt x="1605" y="6768"/>
                    <a:pt x="828" y="13610"/>
                    <a:pt x="1" y="20352"/>
                  </a:cubicBezTo>
                  <a:cubicBezTo>
                    <a:pt x="1605" y="20427"/>
                    <a:pt x="3234" y="20628"/>
                    <a:pt x="4813" y="20878"/>
                  </a:cubicBezTo>
                  <a:cubicBezTo>
                    <a:pt x="5665" y="14187"/>
                    <a:pt x="6267" y="7470"/>
                    <a:pt x="7495" y="803"/>
                  </a:cubicBezTo>
                  <a:lnTo>
                    <a:pt x="7495" y="803"/>
                  </a:lnTo>
                  <a:cubicBezTo>
                    <a:pt x="7478" y="803"/>
                    <a:pt x="7461" y="814"/>
                    <a:pt x="7445" y="814"/>
                  </a:cubicBezTo>
                  <a:cubicBezTo>
                    <a:pt x="7436" y="814"/>
                    <a:pt x="7428" y="811"/>
                    <a:pt x="7419" y="803"/>
                  </a:cubicBezTo>
                  <a:cubicBezTo>
                    <a:pt x="6517" y="678"/>
                    <a:pt x="5665" y="402"/>
                    <a:pt x="4763" y="277"/>
                  </a:cubicBezTo>
                  <a:cubicBezTo>
                    <a:pt x="3735" y="126"/>
                    <a:pt x="2708" y="76"/>
                    <a:pt x="1680" y="1"/>
                  </a:cubicBezTo>
                  <a:close/>
                </a:path>
              </a:pathLst>
            </a:custGeom>
            <a:solidFill>
              <a:srgbClr val="E0E0E0">
                <a:alpha val="633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6" name="Google Shape;2356;p75"/>
            <p:cNvSpPr/>
            <p:nvPr/>
          </p:nvSpPr>
          <p:spPr>
            <a:xfrm>
              <a:off x="3443472" y="1907731"/>
              <a:ext cx="454327" cy="1325503"/>
            </a:xfrm>
            <a:custGeom>
              <a:avLst/>
              <a:gdLst/>
              <a:ahLst/>
              <a:cxnLst/>
              <a:rect l="l" t="t" r="r" b="b"/>
              <a:pathLst>
                <a:path w="7971" h="21248" extrusionOk="0">
                  <a:moveTo>
                    <a:pt x="2077" y="442"/>
                  </a:moveTo>
                  <a:lnTo>
                    <a:pt x="3334" y="527"/>
                  </a:lnTo>
                  <a:cubicBezTo>
                    <a:pt x="3810" y="552"/>
                    <a:pt x="4311" y="602"/>
                    <a:pt x="4787" y="677"/>
                  </a:cubicBezTo>
                  <a:cubicBezTo>
                    <a:pt x="5264" y="727"/>
                    <a:pt x="5740" y="828"/>
                    <a:pt x="6216" y="953"/>
                  </a:cubicBezTo>
                  <a:lnTo>
                    <a:pt x="6943" y="1103"/>
                  </a:lnTo>
                  <a:lnTo>
                    <a:pt x="7319" y="1178"/>
                  </a:lnTo>
                  <a:lnTo>
                    <a:pt x="7452" y="1212"/>
                  </a:lnTo>
                  <a:lnTo>
                    <a:pt x="7452" y="1212"/>
                  </a:lnTo>
                  <a:cubicBezTo>
                    <a:pt x="7167" y="2790"/>
                    <a:pt x="6906" y="4389"/>
                    <a:pt x="6667" y="5965"/>
                  </a:cubicBezTo>
                  <a:cubicBezTo>
                    <a:pt x="6416" y="7645"/>
                    <a:pt x="6191" y="9324"/>
                    <a:pt x="5990" y="11003"/>
                  </a:cubicBezTo>
                  <a:lnTo>
                    <a:pt x="5414" y="16016"/>
                  </a:lnTo>
                  <a:lnTo>
                    <a:pt x="5138" y="18547"/>
                  </a:lnTo>
                  <a:lnTo>
                    <a:pt x="4988" y="19800"/>
                  </a:lnTo>
                  <a:cubicBezTo>
                    <a:pt x="4938" y="20151"/>
                    <a:pt x="4938" y="20527"/>
                    <a:pt x="4913" y="20903"/>
                  </a:cubicBezTo>
                  <a:cubicBezTo>
                    <a:pt x="4862" y="20878"/>
                    <a:pt x="4812" y="20828"/>
                    <a:pt x="4762" y="20828"/>
                  </a:cubicBezTo>
                  <a:lnTo>
                    <a:pt x="4461" y="20778"/>
                  </a:lnTo>
                  <a:lnTo>
                    <a:pt x="3860" y="20702"/>
                  </a:lnTo>
                  <a:lnTo>
                    <a:pt x="2657" y="20527"/>
                  </a:lnTo>
                  <a:cubicBezTo>
                    <a:pt x="1930" y="20436"/>
                    <a:pt x="1203" y="20386"/>
                    <a:pt x="458" y="20341"/>
                  </a:cubicBezTo>
                  <a:lnTo>
                    <a:pt x="458" y="20341"/>
                  </a:lnTo>
                  <a:cubicBezTo>
                    <a:pt x="670" y="18717"/>
                    <a:pt x="861" y="17115"/>
                    <a:pt x="1028" y="15489"/>
                  </a:cubicBezTo>
                  <a:cubicBezTo>
                    <a:pt x="1128" y="14662"/>
                    <a:pt x="1228" y="13810"/>
                    <a:pt x="1279" y="12958"/>
                  </a:cubicBezTo>
                  <a:cubicBezTo>
                    <a:pt x="1304" y="12106"/>
                    <a:pt x="1379" y="11254"/>
                    <a:pt x="1479" y="10402"/>
                  </a:cubicBezTo>
                  <a:cubicBezTo>
                    <a:pt x="1629" y="8722"/>
                    <a:pt x="1780" y="7018"/>
                    <a:pt x="1905" y="5314"/>
                  </a:cubicBezTo>
                  <a:cubicBezTo>
                    <a:pt x="2001" y="3690"/>
                    <a:pt x="2051" y="2066"/>
                    <a:pt x="2077" y="442"/>
                  </a:cubicBezTo>
                  <a:close/>
                  <a:moveTo>
                    <a:pt x="1855" y="0"/>
                  </a:moveTo>
                  <a:cubicBezTo>
                    <a:pt x="1755" y="0"/>
                    <a:pt x="1654" y="76"/>
                    <a:pt x="1654" y="201"/>
                  </a:cubicBezTo>
                  <a:cubicBezTo>
                    <a:pt x="1654" y="1905"/>
                    <a:pt x="1579" y="3610"/>
                    <a:pt x="1504" y="5289"/>
                  </a:cubicBezTo>
                  <a:cubicBezTo>
                    <a:pt x="1429" y="6993"/>
                    <a:pt x="1354" y="8697"/>
                    <a:pt x="1203" y="10376"/>
                  </a:cubicBezTo>
                  <a:cubicBezTo>
                    <a:pt x="1128" y="11229"/>
                    <a:pt x="1053" y="12081"/>
                    <a:pt x="903" y="12908"/>
                  </a:cubicBezTo>
                  <a:cubicBezTo>
                    <a:pt x="777" y="13760"/>
                    <a:pt x="702" y="14612"/>
                    <a:pt x="602" y="15439"/>
                  </a:cubicBezTo>
                  <a:cubicBezTo>
                    <a:pt x="426" y="17143"/>
                    <a:pt x="226" y="18823"/>
                    <a:pt x="0" y="20502"/>
                  </a:cubicBezTo>
                  <a:lnTo>
                    <a:pt x="0" y="20527"/>
                  </a:lnTo>
                  <a:cubicBezTo>
                    <a:pt x="0" y="20652"/>
                    <a:pt x="101" y="20752"/>
                    <a:pt x="201" y="20752"/>
                  </a:cubicBezTo>
                  <a:cubicBezTo>
                    <a:pt x="1003" y="20803"/>
                    <a:pt x="1805" y="20878"/>
                    <a:pt x="2607" y="20953"/>
                  </a:cubicBezTo>
                  <a:lnTo>
                    <a:pt x="3810" y="21103"/>
                  </a:lnTo>
                  <a:lnTo>
                    <a:pt x="4411" y="21179"/>
                  </a:lnTo>
                  <a:lnTo>
                    <a:pt x="4712" y="21229"/>
                  </a:lnTo>
                  <a:cubicBezTo>
                    <a:pt x="4787" y="21241"/>
                    <a:pt x="4862" y="21247"/>
                    <a:pt x="4938" y="21247"/>
                  </a:cubicBezTo>
                  <a:cubicBezTo>
                    <a:pt x="5013" y="21247"/>
                    <a:pt x="5088" y="21241"/>
                    <a:pt x="5163" y="21229"/>
                  </a:cubicBezTo>
                  <a:cubicBezTo>
                    <a:pt x="5238" y="20778"/>
                    <a:pt x="5339" y="20301"/>
                    <a:pt x="5389" y="19850"/>
                  </a:cubicBezTo>
                  <a:lnTo>
                    <a:pt x="5564" y="18597"/>
                  </a:lnTo>
                  <a:lnTo>
                    <a:pt x="5865" y="16066"/>
                  </a:lnTo>
                  <a:lnTo>
                    <a:pt x="6492" y="11053"/>
                  </a:lnTo>
                  <a:cubicBezTo>
                    <a:pt x="6717" y="9374"/>
                    <a:pt x="6918" y="7720"/>
                    <a:pt x="7143" y="6041"/>
                  </a:cubicBezTo>
                  <a:cubicBezTo>
                    <a:pt x="7394" y="4386"/>
                    <a:pt x="7644" y="2707"/>
                    <a:pt x="7945" y="1053"/>
                  </a:cubicBezTo>
                  <a:cubicBezTo>
                    <a:pt x="7970" y="1028"/>
                    <a:pt x="7970" y="1028"/>
                    <a:pt x="7970" y="1003"/>
                  </a:cubicBezTo>
                  <a:cubicBezTo>
                    <a:pt x="7945" y="878"/>
                    <a:pt x="7845" y="777"/>
                    <a:pt x="7720" y="777"/>
                  </a:cubicBezTo>
                  <a:lnTo>
                    <a:pt x="7594" y="777"/>
                  </a:lnTo>
                  <a:lnTo>
                    <a:pt x="7394" y="752"/>
                  </a:lnTo>
                  <a:lnTo>
                    <a:pt x="7043" y="677"/>
                  </a:lnTo>
                  <a:lnTo>
                    <a:pt x="6316" y="502"/>
                  </a:lnTo>
                  <a:cubicBezTo>
                    <a:pt x="5840" y="401"/>
                    <a:pt x="5339" y="301"/>
                    <a:pt x="4837" y="226"/>
                  </a:cubicBezTo>
                  <a:cubicBezTo>
                    <a:pt x="4361" y="176"/>
                    <a:pt x="3860" y="126"/>
                    <a:pt x="3359" y="76"/>
                  </a:cubicBezTo>
                  <a:lnTo>
                    <a:pt x="1855" y="0"/>
                  </a:lnTo>
                  <a:close/>
                </a:path>
              </a:pathLst>
            </a:custGeom>
            <a:solidFill>
              <a:srgbClr val="1C1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57" name="Google Shape;2357;p75"/>
          <p:cNvGrpSpPr/>
          <p:nvPr/>
        </p:nvGrpSpPr>
        <p:grpSpPr>
          <a:xfrm rot="-108528">
            <a:off x="962425" y="2100675"/>
            <a:ext cx="391000" cy="1284182"/>
            <a:chOff x="1276425" y="1928068"/>
            <a:chExt cx="378577" cy="1391130"/>
          </a:xfrm>
        </p:grpSpPr>
        <p:sp>
          <p:nvSpPr>
            <p:cNvPr id="2358" name="Google Shape;2358;p75"/>
            <p:cNvSpPr/>
            <p:nvPr/>
          </p:nvSpPr>
          <p:spPr>
            <a:xfrm>
              <a:off x="1282125" y="1942105"/>
              <a:ext cx="360053" cy="1366551"/>
            </a:xfrm>
            <a:custGeom>
              <a:avLst/>
              <a:gdLst/>
              <a:ahLst/>
              <a:cxnLst/>
              <a:rect l="l" t="t" r="r" b="b"/>
              <a:pathLst>
                <a:path w="6317" h="21906" extrusionOk="0">
                  <a:moveTo>
                    <a:pt x="6015" y="1"/>
                  </a:moveTo>
                  <a:cubicBezTo>
                    <a:pt x="4303" y="188"/>
                    <a:pt x="2548" y="354"/>
                    <a:pt x="830" y="354"/>
                  </a:cubicBezTo>
                  <a:cubicBezTo>
                    <a:pt x="712" y="354"/>
                    <a:pt x="594" y="353"/>
                    <a:pt x="477" y="352"/>
                  </a:cubicBezTo>
                  <a:lnTo>
                    <a:pt x="477" y="352"/>
                  </a:lnTo>
                  <a:cubicBezTo>
                    <a:pt x="602" y="7394"/>
                    <a:pt x="0" y="14437"/>
                    <a:pt x="151" y="21505"/>
                  </a:cubicBezTo>
                  <a:cubicBezTo>
                    <a:pt x="1078" y="21505"/>
                    <a:pt x="2005" y="21580"/>
                    <a:pt x="2908" y="21655"/>
                  </a:cubicBezTo>
                  <a:cubicBezTo>
                    <a:pt x="3810" y="21730"/>
                    <a:pt x="4762" y="21730"/>
                    <a:pt x="5639" y="21906"/>
                  </a:cubicBezTo>
                  <a:cubicBezTo>
                    <a:pt x="5840" y="18297"/>
                    <a:pt x="6015" y="14713"/>
                    <a:pt x="6066" y="11104"/>
                  </a:cubicBezTo>
                  <a:cubicBezTo>
                    <a:pt x="6091" y="9174"/>
                    <a:pt x="6091" y="7269"/>
                    <a:pt x="6091" y="5364"/>
                  </a:cubicBezTo>
                  <a:cubicBezTo>
                    <a:pt x="6091" y="4663"/>
                    <a:pt x="6066" y="3961"/>
                    <a:pt x="6066" y="3259"/>
                  </a:cubicBezTo>
                  <a:cubicBezTo>
                    <a:pt x="6066" y="2983"/>
                    <a:pt x="6316" y="452"/>
                    <a:pt x="6316" y="1"/>
                  </a:cubicBezTo>
                  <a:lnTo>
                    <a:pt x="6316" y="1"/>
                  </a:lnTo>
                  <a:cubicBezTo>
                    <a:pt x="6296" y="42"/>
                    <a:pt x="6259" y="83"/>
                    <a:pt x="6218" y="83"/>
                  </a:cubicBezTo>
                  <a:cubicBezTo>
                    <a:pt x="6209" y="83"/>
                    <a:pt x="6200" y="81"/>
                    <a:pt x="6191" y="76"/>
                  </a:cubicBezTo>
                  <a:cubicBezTo>
                    <a:pt x="6141" y="76"/>
                    <a:pt x="6116" y="76"/>
                    <a:pt x="6066" y="51"/>
                  </a:cubicBezTo>
                  <a:cubicBezTo>
                    <a:pt x="6040" y="51"/>
                    <a:pt x="6015" y="26"/>
                    <a:pt x="6015" y="1"/>
                  </a:cubicBezTo>
                  <a:close/>
                </a:path>
              </a:pathLst>
            </a:custGeom>
            <a:solidFill>
              <a:srgbClr val="E0E0E0">
                <a:alpha val="633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9" name="Google Shape;2359;p75"/>
            <p:cNvSpPr/>
            <p:nvPr/>
          </p:nvSpPr>
          <p:spPr>
            <a:xfrm>
              <a:off x="1276425" y="1928068"/>
              <a:ext cx="378577" cy="1391130"/>
            </a:xfrm>
            <a:custGeom>
              <a:avLst/>
              <a:gdLst/>
              <a:ahLst/>
              <a:cxnLst/>
              <a:rect l="l" t="t" r="r" b="b"/>
              <a:pathLst>
                <a:path w="6642" h="22300" extrusionOk="0">
                  <a:moveTo>
                    <a:pt x="6248" y="58"/>
                  </a:moveTo>
                  <a:lnTo>
                    <a:pt x="6248" y="58"/>
                  </a:lnTo>
                  <a:cubicBezTo>
                    <a:pt x="6262" y="64"/>
                    <a:pt x="6270" y="73"/>
                    <a:pt x="6268" y="73"/>
                  </a:cubicBezTo>
                  <a:cubicBezTo>
                    <a:pt x="6266" y="73"/>
                    <a:pt x="6260" y="69"/>
                    <a:pt x="6248" y="58"/>
                  </a:cubicBezTo>
                  <a:close/>
                  <a:moveTo>
                    <a:pt x="6046" y="462"/>
                  </a:moveTo>
                  <a:cubicBezTo>
                    <a:pt x="6073" y="478"/>
                    <a:pt x="6105" y="493"/>
                    <a:pt x="6140" y="502"/>
                  </a:cubicBezTo>
                  <a:lnTo>
                    <a:pt x="6090" y="502"/>
                  </a:lnTo>
                  <a:lnTo>
                    <a:pt x="6173" y="518"/>
                  </a:lnTo>
                  <a:lnTo>
                    <a:pt x="6173" y="518"/>
                  </a:lnTo>
                  <a:cubicBezTo>
                    <a:pt x="6120" y="1295"/>
                    <a:pt x="6032" y="2124"/>
                    <a:pt x="5965" y="2933"/>
                  </a:cubicBezTo>
                  <a:lnTo>
                    <a:pt x="5940" y="3284"/>
                  </a:lnTo>
                  <a:lnTo>
                    <a:pt x="5940" y="3484"/>
                  </a:lnTo>
                  <a:lnTo>
                    <a:pt x="5940" y="3659"/>
                  </a:lnTo>
                  <a:lnTo>
                    <a:pt x="5940" y="4336"/>
                  </a:lnTo>
                  <a:lnTo>
                    <a:pt x="5940" y="5715"/>
                  </a:lnTo>
                  <a:cubicBezTo>
                    <a:pt x="5940" y="7519"/>
                    <a:pt x="5890" y="9349"/>
                    <a:pt x="5915" y="11178"/>
                  </a:cubicBezTo>
                  <a:lnTo>
                    <a:pt x="5739" y="16542"/>
                  </a:lnTo>
                  <a:lnTo>
                    <a:pt x="5614" y="21955"/>
                  </a:lnTo>
                  <a:cubicBezTo>
                    <a:pt x="5589" y="21930"/>
                    <a:pt x="5614" y="21905"/>
                    <a:pt x="5589" y="21905"/>
                  </a:cubicBezTo>
                  <a:lnTo>
                    <a:pt x="5439" y="21855"/>
                  </a:lnTo>
                  <a:lnTo>
                    <a:pt x="5088" y="21805"/>
                  </a:lnTo>
                  <a:cubicBezTo>
                    <a:pt x="4837" y="21780"/>
                    <a:pt x="4612" y="21755"/>
                    <a:pt x="4386" y="21755"/>
                  </a:cubicBezTo>
                  <a:lnTo>
                    <a:pt x="3008" y="21655"/>
                  </a:lnTo>
                  <a:lnTo>
                    <a:pt x="471" y="21516"/>
                  </a:lnTo>
                  <a:lnTo>
                    <a:pt x="471" y="21516"/>
                  </a:lnTo>
                  <a:cubicBezTo>
                    <a:pt x="428" y="19833"/>
                    <a:pt x="452" y="18149"/>
                    <a:pt x="476" y="16441"/>
                  </a:cubicBezTo>
                  <a:cubicBezTo>
                    <a:pt x="551" y="14687"/>
                    <a:pt x="426" y="12933"/>
                    <a:pt x="526" y="11153"/>
                  </a:cubicBezTo>
                  <a:lnTo>
                    <a:pt x="752" y="5865"/>
                  </a:lnTo>
                  <a:cubicBezTo>
                    <a:pt x="800" y="4185"/>
                    <a:pt x="825" y="2483"/>
                    <a:pt x="805" y="802"/>
                  </a:cubicBezTo>
                  <a:lnTo>
                    <a:pt x="805" y="802"/>
                  </a:lnTo>
                  <a:cubicBezTo>
                    <a:pt x="2552" y="790"/>
                    <a:pt x="4299" y="649"/>
                    <a:pt x="6046" y="462"/>
                  </a:cubicBezTo>
                  <a:close/>
                  <a:moveTo>
                    <a:pt x="6090" y="0"/>
                  </a:moveTo>
                  <a:cubicBezTo>
                    <a:pt x="4261" y="201"/>
                    <a:pt x="2406" y="376"/>
                    <a:pt x="577" y="376"/>
                  </a:cubicBezTo>
                  <a:cubicBezTo>
                    <a:pt x="451" y="376"/>
                    <a:pt x="376" y="451"/>
                    <a:pt x="376" y="577"/>
                  </a:cubicBezTo>
                  <a:cubicBezTo>
                    <a:pt x="401" y="2331"/>
                    <a:pt x="376" y="4111"/>
                    <a:pt x="351" y="5865"/>
                  </a:cubicBezTo>
                  <a:cubicBezTo>
                    <a:pt x="351" y="7619"/>
                    <a:pt x="301" y="9399"/>
                    <a:pt x="276" y="11153"/>
                  </a:cubicBezTo>
                  <a:cubicBezTo>
                    <a:pt x="251" y="12908"/>
                    <a:pt x="25" y="14662"/>
                    <a:pt x="50" y="16441"/>
                  </a:cubicBezTo>
                  <a:cubicBezTo>
                    <a:pt x="0" y="18196"/>
                    <a:pt x="0" y="19975"/>
                    <a:pt x="25" y="21730"/>
                  </a:cubicBezTo>
                  <a:cubicBezTo>
                    <a:pt x="25" y="21855"/>
                    <a:pt x="125" y="21955"/>
                    <a:pt x="251" y="21955"/>
                  </a:cubicBezTo>
                  <a:lnTo>
                    <a:pt x="2983" y="22106"/>
                  </a:lnTo>
                  <a:lnTo>
                    <a:pt x="4361" y="22181"/>
                  </a:lnTo>
                  <a:cubicBezTo>
                    <a:pt x="4587" y="22181"/>
                    <a:pt x="4812" y="22206"/>
                    <a:pt x="5038" y="22231"/>
                  </a:cubicBezTo>
                  <a:lnTo>
                    <a:pt x="5363" y="22256"/>
                  </a:lnTo>
                  <a:lnTo>
                    <a:pt x="5539" y="22281"/>
                  </a:lnTo>
                  <a:cubicBezTo>
                    <a:pt x="5589" y="22294"/>
                    <a:pt x="5645" y="22300"/>
                    <a:pt x="5702" y="22300"/>
                  </a:cubicBezTo>
                  <a:cubicBezTo>
                    <a:pt x="5758" y="22300"/>
                    <a:pt x="5815" y="22294"/>
                    <a:pt x="5865" y="22281"/>
                  </a:cubicBezTo>
                  <a:cubicBezTo>
                    <a:pt x="6065" y="18622"/>
                    <a:pt x="6266" y="14888"/>
                    <a:pt x="6416" y="11178"/>
                  </a:cubicBezTo>
                  <a:cubicBezTo>
                    <a:pt x="6441" y="9349"/>
                    <a:pt x="6416" y="7519"/>
                    <a:pt x="6441" y="5690"/>
                  </a:cubicBezTo>
                  <a:lnTo>
                    <a:pt x="6416" y="4336"/>
                  </a:lnTo>
                  <a:lnTo>
                    <a:pt x="6416" y="3634"/>
                  </a:lnTo>
                  <a:lnTo>
                    <a:pt x="6416" y="3484"/>
                  </a:lnTo>
                  <a:lnTo>
                    <a:pt x="6416" y="3334"/>
                  </a:lnTo>
                  <a:lnTo>
                    <a:pt x="6441" y="2983"/>
                  </a:lnTo>
                  <a:cubicBezTo>
                    <a:pt x="6514" y="2081"/>
                    <a:pt x="6611" y="1227"/>
                    <a:pt x="6639" y="306"/>
                  </a:cubicBezTo>
                  <a:lnTo>
                    <a:pt x="6639" y="306"/>
                  </a:lnTo>
                  <a:cubicBezTo>
                    <a:pt x="6640" y="304"/>
                    <a:pt x="6641" y="303"/>
                    <a:pt x="6642" y="301"/>
                  </a:cubicBezTo>
                  <a:lnTo>
                    <a:pt x="6640" y="301"/>
                  </a:lnTo>
                  <a:lnTo>
                    <a:pt x="6640" y="301"/>
                  </a:lnTo>
                  <a:cubicBezTo>
                    <a:pt x="6640" y="276"/>
                    <a:pt x="6641" y="251"/>
                    <a:pt x="6642" y="226"/>
                  </a:cubicBezTo>
                  <a:lnTo>
                    <a:pt x="6191" y="176"/>
                  </a:lnTo>
                  <a:cubicBezTo>
                    <a:pt x="6216" y="75"/>
                    <a:pt x="6266" y="75"/>
                    <a:pt x="6316" y="75"/>
                  </a:cubicBezTo>
                  <a:lnTo>
                    <a:pt x="6341" y="75"/>
                  </a:lnTo>
                  <a:lnTo>
                    <a:pt x="6241" y="50"/>
                  </a:lnTo>
                  <a:cubicBezTo>
                    <a:pt x="6216" y="25"/>
                    <a:pt x="6140" y="0"/>
                    <a:pt x="6090" y="0"/>
                  </a:cubicBezTo>
                  <a:close/>
                </a:path>
              </a:pathLst>
            </a:custGeom>
            <a:solidFill>
              <a:srgbClr val="1C1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360" name="Google Shape;2360;p75"/>
          <p:cNvSpPr/>
          <p:nvPr/>
        </p:nvSpPr>
        <p:spPr>
          <a:xfrm rot="-5897885" flipH="1">
            <a:off x="5018736" y="2203756"/>
            <a:ext cx="911111" cy="876871"/>
          </a:xfrm>
          <a:custGeom>
            <a:avLst/>
            <a:gdLst/>
            <a:ahLst/>
            <a:cxnLst/>
            <a:rect l="l" t="t" r="r" b="b"/>
            <a:pathLst>
              <a:path w="26142" h="30241" extrusionOk="0">
                <a:moveTo>
                  <a:pt x="20452" y="647"/>
                </a:moveTo>
                <a:lnTo>
                  <a:pt x="20452" y="647"/>
                </a:lnTo>
                <a:cubicBezTo>
                  <a:pt x="20499" y="678"/>
                  <a:pt x="20561" y="694"/>
                  <a:pt x="20608" y="725"/>
                </a:cubicBezTo>
                <a:cubicBezTo>
                  <a:pt x="20749" y="804"/>
                  <a:pt x="20890" y="867"/>
                  <a:pt x="21047" y="929"/>
                </a:cubicBezTo>
                <a:cubicBezTo>
                  <a:pt x="21173" y="992"/>
                  <a:pt x="21282" y="1070"/>
                  <a:pt x="21423" y="1102"/>
                </a:cubicBezTo>
                <a:cubicBezTo>
                  <a:pt x="21627" y="1478"/>
                  <a:pt x="21847" y="1854"/>
                  <a:pt x="22050" y="2230"/>
                </a:cubicBezTo>
                <a:cubicBezTo>
                  <a:pt x="21705" y="2026"/>
                  <a:pt x="21345" y="1838"/>
                  <a:pt x="20984" y="1635"/>
                </a:cubicBezTo>
                <a:cubicBezTo>
                  <a:pt x="20828" y="1290"/>
                  <a:pt x="20655" y="929"/>
                  <a:pt x="20452" y="647"/>
                </a:cubicBezTo>
                <a:close/>
                <a:moveTo>
                  <a:pt x="21047" y="1776"/>
                </a:moveTo>
                <a:lnTo>
                  <a:pt x="21047" y="1776"/>
                </a:lnTo>
                <a:cubicBezTo>
                  <a:pt x="21423" y="2011"/>
                  <a:pt x="21800" y="2246"/>
                  <a:pt x="22191" y="2465"/>
                </a:cubicBezTo>
                <a:cubicBezTo>
                  <a:pt x="22411" y="2857"/>
                  <a:pt x="22630" y="3233"/>
                  <a:pt x="22865" y="3625"/>
                </a:cubicBezTo>
                <a:cubicBezTo>
                  <a:pt x="22395" y="3343"/>
                  <a:pt x="21925" y="3077"/>
                  <a:pt x="21470" y="2794"/>
                </a:cubicBezTo>
                <a:cubicBezTo>
                  <a:pt x="21361" y="2591"/>
                  <a:pt x="21220" y="2199"/>
                  <a:pt x="21047" y="1776"/>
                </a:cubicBezTo>
                <a:close/>
                <a:moveTo>
                  <a:pt x="21564" y="3014"/>
                </a:moveTo>
                <a:cubicBezTo>
                  <a:pt x="22019" y="3327"/>
                  <a:pt x="22505" y="3625"/>
                  <a:pt x="23006" y="3892"/>
                </a:cubicBezTo>
                <a:cubicBezTo>
                  <a:pt x="23210" y="4237"/>
                  <a:pt x="23414" y="4581"/>
                  <a:pt x="23602" y="4942"/>
                </a:cubicBezTo>
                <a:cubicBezTo>
                  <a:pt x="23085" y="4660"/>
                  <a:pt x="22552" y="4378"/>
                  <a:pt x="22066" y="4048"/>
                </a:cubicBezTo>
                <a:cubicBezTo>
                  <a:pt x="21894" y="3704"/>
                  <a:pt x="21721" y="3359"/>
                  <a:pt x="21564" y="3014"/>
                </a:cubicBezTo>
                <a:close/>
                <a:moveTo>
                  <a:pt x="22160" y="4268"/>
                </a:moveTo>
                <a:lnTo>
                  <a:pt x="22160" y="4268"/>
                </a:lnTo>
                <a:cubicBezTo>
                  <a:pt x="22646" y="4613"/>
                  <a:pt x="23179" y="4958"/>
                  <a:pt x="23743" y="5193"/>
                </a:cubicBezTo>
                <a:cubicBezTo>
                  <a:pt x="23947" y="5600"/>
                  <a:pt x="24166" y="6008"/>
                  <a:pt x="24370" y="6415"/>
                </a:cubicBezTo>
                <a:cubicBezTo>
                  <a:pt x="23806" y="6055"/>
                  <a:pt x="23242" y="5726"/>
                  <a:pt x="22677" y="5365"/>
                </a:cubicBezTo>
                <a:cubicBezTo>
                  <a:pt x="22505" y="5005"/>
                  <a:pt x="22332" y="4628"/>
                  <a:pt x="22160" y="4268"/>
                </a:cubicBezTo>
                <a:close/>
                <a:moveTo>
                  <a:pt x="22803" y="5632"/>
                </a:moveTo>
                <a:lnTo>
                  <a:pt x="22803" y="5632"/>
                </a:lnTo>
                <a:cubicBezTo>
                  <a:pt x="23351" y="6023"/>
                  <a:pt x="23931" y="6415"/>
                  <a:pt x="24527" y="6729"/>
                </a:cubicBezTo>
                <a:cubicBezTo>
                  <a:pt x="24527" y="6744"/>
                  <a:pt x="24543" y="6760"/>
                  <a:pt x="24543" y="6776"/>
                </a:cubicBezTo>
                <a:cubicBezTo>
                  <a:pt x="24731" y="7136"/>
                  <a:pt x="24887" y="7512"/>
                  <a:pt x="25060" y="7889"/>
                </a:cubicBezTo>
                <a:cubicBezTo>
                  <a:pt x="24433" y="7450"/>
                  <a:pt x="23806" y="7011"/>
                  <a:pt x="23226" y="6525"/>
                </a:cubicBezTo>
                <a:cubicBezTo>
                  <a:pt x="23085" y="6227"/>
                  <a:pt x="22944" y="5929"/>
                  <a:pt x="22803" y="5632"/>
                </a:cubicBezTo>
                <a:close/>
                <a:moveTo>
                  <a:pt x="16674" y="7591"/>
                </a:moveTo>
                <a:cubicBezTo>
                  <a:pt x="16785" y="7602"/>
                  <a:pt x="16904" y="7613"/>
                  <a:pt x="17019" y="7613"/>
                </a:cubicBezTo>
                <a:cubicBezTo>
                  <a:pt x="17067" y="7613"/>
                  <a:pt x="17114" y="7611"/>
                  <a:pt x="17160" y="7607"/>
                </a:cubicBezTo>
                <a:lnTo>
                  <a:pt x="17160" y="7607"/>
                </a:lnTo>
                <a:cubicBezTo>
                  <a:pt x="17082" y="7748"/>
                  <a:pt x="17082" y="7920"/>
                  <a:pt x="17113" y="8077"/>
                </a:cubicBezTo>
                <a:cubicBezTo>
                  <a:pt x="17097" y="8092"/>
                  <a:pt x="17097" y="8108"/>
                  <a:pt x="17097" y="8124"/>
                </a:cubicBezTo>
                <a:cubicBezTo>
                  <a:pt x="16956" y="7951"/>
                  <a:pt x="16815" y="7763"/>
                  <a:pt x="16674" y="7591"/>
                </a:cubicBezTo>
                <a:close/>
                <a:moveTo>
                  <a:pt x="15859" y="7465"/>
                </a:moveTo>
                <a:cubicBezTo>
                  <a:pt x="16047" y="7497"/>
                  <a:pt x="16266" y="7544"/>
                  <a:pt x="16470" y="7575"/>
                </a:cubicBezTo>
                <a:cubicBezTo>
                  <a:pt x="16643" y="7842"/>
                  <a:pt x="16831" y="8092"/>
                  <a:pt x="17035" y="8343"/>
                </a:cubicBezTo>
                <a:cubicBezTo>
                  <a:pt x="16940" y="8328"/>
                  <a:pt x="16846" y="8328"/>
                  <a:pt x="16737" y="8312"/>
                </a:cubicBezTo>
                <a:cubicBezTo>
                  <a:pt x="16611" y="8186"/>
                  <a:pt x="16470" y="8061"/>
                  <a:pt x="16329" y="7936"/>
                </a:cubicBezTo>
                <a:cubicBezTo>
                  <a:pt x="16219" y="7810"/>
                  <a:pt x="16094" y="7701"/>
                  <a:pt x="15969" y="7575"/>
                </a:cubicBezTo>
                <a:cubicBezTo>
                  <a:pt x="15922" y="7544"/>
                  <a:pt x="15890" y="7497"/>
                  <a:pt x="15843" y="7465"/>
                </a:cubicBezTo>
                <a:close/>
                <a:moveTo>
                  <a:pt x="14824" y="7293"/>
                </a:moveTo>
                <a:cubicBezTo>
                  <a:pt x="15091" y="7356"/>
                  <a:pt x="15373" y="7387"/>
                  <a:pt x="15639" y="7434"/>
                </a:cubicBezTo>
                <a:cubicBezTo>
                  <a:pt x="15812" y="7654"/>
                  <a:pt x="16031" y="7842"/>
                  <a:pt x="16219" y="8045"/>
                </a:cubicBezTo>
                <a:cubicBezTo>
                  <a:pt x="16313" y="8139"/>
                  <a:pt x="16408" y="8233"/>
                  <a:pt x="16486" y="8312"/>
                </a:cubicBezTo>
                <a:lnTo>
                  <a:pt x="16455" y="8312"/>
                </a:lnTo>
                <a:cubicBezTo>
                  <a:pt x="16235" y="8312"/>
                  <a:pt x="16000" y="8328"/>
                  <a:pt x="15781" y="8359"/>
                </a:cubicBezTo>
                <a:cubicBezTo>
                  <a:pt x="15624" y="8061"/>
                  <a:pt x="15342" y="7810"/>
                  <a:pt x="15107" y="7575"/>
                </a:cubicBezTo>
                <a:cubicBezTo>
                  <a:pt x="15013" y="7481"/>
                  <a:pt x="14918" y="7387"/>
                  <a:pt x="14824" y="7293"/>
                </a:cubicBezTo>
                <a:close/>
                <a:moveTo>
                  <a:pt x="20279" y="7748"/>
                </a:moveTo>
                <a:cubicBezTo>
                  <a:pt x="20483" y="7795"/>
                  <a:pt x="20702" y="7810"/>
                  <a:pt x="20922" y="7842"/>
                </a:cubicBezTo>
                <a:cubicBezTo>
                  <a:pt x="21204" y="8171"/>
                  <a:pt x="21486" y="8516"/>
                  <a:pt x="21784" y="8829"/>
                </a:cubicBezTo>
                <a:lnTo>
                  <a:pt x="21204" y="8829"/>
                </a:lnTo>
                <a:cubicBezTo>
                  <a:pt x="21164" y="8769"/>
                  <a:pt x="21085" y="8741"/>
                  <a:pt x="21009" y="8741"/>
                </a:cubicBezTo>
                <a:cubicBezTo>
                  <a:pt x="20966" y="8741"/>
                  <a:pt x="20924" y="8750"/>
                  <a:pt x="20890" y="8766"/>
                </a:cubicBezTo>
                <a:cubicBezTo>
                  <a:pt x="20687" y="8531"/>
                  <a:pt x="20467" y="8281"/>
                  <a:pt x="20263" y="8045"/>
                </a:cubicBezTo>
                <a:cubicBezTo>
                  <a:pt x="20263" y="7951"/>
                  <a:pt x="20263" y="7857"/>
                  <a:pt x="20279" y="7748"/>
                </a:cubicBezTo>
                <a:close/>
                <a:moveTo>
                  <a:pt x="21110" y="7857"/>
                </a:moveTo>
                <a:lnTo>
                  <a:pt x="21110" y="7857"/>
                </a:lnTo>
                <a:cubicBezTo>
                  <a:pt x="21329" y="7873"/>
                  <a:pt x="21549" y="7873"/>
                  <a:pt x="21784" y="7889"/>
                </a:cubicBezTo>
                <a:cubicBezTo>
                  <a:pt x="21768" y="7904"/>
                  <a:pt x="21768" y="7920"/>
                  <a:pt x="21768" y="7936"/>
                </a:cubicBezTo>
                <a:cubicBezTo>
                  <a:pt x="22050" y="8233"/>
                  <a:pt x="22317" y="8547"/>
                  <a:pt x="22599" y="8845"/>
                </a:cubicBezTo>
                <a:cubicBezTo>
                  <a:pt x="22411" y="8845"/>
                  <a:pt x="22207" y="8829"/>
                  <a:pt x="22019" y="8829"/>
                </a:cubicBezTo>
                <a:cubicBezTo>
                  <a:pt x="21737" y="8500"/>
                  <a:pt x="21408" y="8171"/>
                  <a:pt x="21110" y="7857"/>
                </a:cubicBezTo>
                <a:close/>
                <a:moveTo>
                  <a:pt x="23304" y="6682"/>
                </a:moveTo>
                <a:lnTo>
                  <a:pt x="23304" y="6682"/>
                </a:lnTo>
                <a:cubicBezTo>
                  <a:pt x="23900" y="7215"/>
                  <a:pt x="24511" y="7716"/>
                  <a:pt x="25185" y="8155"/>
                </a:cubicBezTo>
                <a:lnTo>
                  <a:pt x="25185" y="8171"/>
                </a:lnTo>
                <a:cubicBezTo>
                  <a:pt x="25358" y="8547"/>
                  <a:pt x="25593" y="8719"/>
                  <a:pt x="25091" y="8845"/>
                </a:cubicBezTo>
                <a:cubicBezTo>
                  <a:pt x="24887" y="8704"/>
                  <a:pt x="24668" y="8563"/>
                  <a:pt x="24464" y="8422"/>
                </a:cubicBezTo>
                <a:cubicBezTo>
                  <a:pt x="24229" y="8249"/>
                  <a:pt x="23994" y="8061"/>
                  <a:pt x="23759" y="7873"/>
                </a:cubicBezTo>
                <a:cubicBezTo>
                  <a:pt x="23837" y="7779"/>
                  <a:pt x="23790" y="7607"/>
                  <a:pt x="23680" y="7528"/>
                </a:cubicBezTo>
                <a:cubicBezTo>
                  <a:pt x="23680" y="7497"/>
                  <a:pt x="23665" y="7465"/>
                  <a:pt x="23649" y="7418"/>
                </a:cubicBezTo>
                <a:cubicBezTo>
                  <a:pt x="23539" y="7183"/>
                  <a:pt x="23414" y="6933"/>
                  <a:pt x="23304" y="6682"/>
                </a:cubicBezTo>
                <a:close/>
                <a:moveTo>
                  <a:pt x="21831" y="7889"/>
                </a:moveTo>
                <a:cubicBezTo>
                  <a:pt x="21862" y="7889"/>
                  <a:pt x="21894" y="7889"/>
                  <a:pt x="21925" y="7904"/>
                </a:cubicBezTo>
                <a:cubicBezTo>
                  <a:pt x="22254" y="7920"/>
                  <a:pt x="22583" y="7951"/>
                  <a:pt x="22928" y="7967"/>
                </a:cubicBezTo>
                <a:cubicBezTo>
                  <a:pt x="23147" y="8281"/>
                  <a:pt x="23367" y="8578"/>
                  <a:pt x="23602" y="8860"/>
                </a:cubicBezTo>
                <a:cubicBezTo>
                  <a:pt x="23320" y="8860"/>
                  <a:pt x="23053" y="8860"/>
                  <a:pt x="22771" y="8845"/>
                </a:cubicBezTo>
                <a:cubicBezTo>
                  <a:pt x="22474" y="8516"/>
                  <a:pt x="22144" y="8202"/>
                  <a:pt x="21831" y="7889"/>
                </a:cubicBezTo>
                <a:close/>
                <a:moveTo>
                  <a:pt x="23665" y="7951"/>
                </a:moveTo>
                <a:cubicBezTo>
                  <a:pt x="24025" y="8281"/>
                  <a:pt x="24401" y="8610"/>
                  <a:pt x="24793" y="8892"/>
                </a:cubicBezTo>
                <a:cubicBezTo>
                  <a:pt x="24621" y="8892"/>
                  <a:pt x="24433" y="8876"/>
                  <a:pt x="24276" y="8876"/>
                </a:cubicBezTo>
                <a:lnTo>
                  <a:pt x="23806" y="8876"/>
                </a:lnTo>
                <a:cubicBezTo>
                  <a:pt x="23586" y="8563"/>
                  <a:pt x="23336" y="8265"/>
                  <a:pt x="23085" y="7983"/>
                </a:cubicBezTo>
                <a:cubicBezTo>
                  <a:pt x="23257" y="7983"/>
                  <a:pt x="23430" y="7983"/>
                  <a:pt x="23586" y="7967"/>
                </a:cubicBezTo>
                <a:cubicBezTo>
                  <a:pt x="23618" y="7967"/>
                  <a:pt x="23649" y="7967"/>
                  <a:pt x="23665" y="7951"/>
                </a:cubicBezTo>
                <a:close/>
                <a:moveTo>
                  <a:pt x="20248" y="8233"/>
                </a:moveTo>
                <a:cubicBezTo>
                  <a:pt x="20420" y="8453"/>
                  <a:pt x="20577" y="8688"/>
                  <a:pt x="20765" y="8892"/>
                </a:cubicBezTo>
                <a:cubicBezTo>
                  <a:pt x="20749" y="8923"/>
                  <a:pt x="20734" y="8970"/>
                  <a:pt x="20749" y="9017"/>
                </a:cubicBezTo>
                <a:cubicBezTo>
                  <a:pt x="20749" y="9205"/>
                  <a:pt x="20749" y="9378"/>
                  <a:pt x="20749" y="9550"/>
                </a:cubicBezTo>
                <a:cubicBezTo>
                  <a:pt x="20546" y="9440"/>
                  <a:pt x="20357" y="9299"/>
                  <a:pt x="20169" y="9158"/>
                </a:cubicBezTo>
                <a:cubicBezTo>
                  <a:pt x="20201" y="8845"/>
                  <a:pt x="20232" y="8547"/>
                  <a:pt x="20248" y="8233"/>
                </a:cubicBezTo>
                <a:close/>
                <a:moveTo>
                  <a:pt x="20154" y="9284"/>
                </a:moveTo>
                <a:cubicBezTo>
                  <a:pt x="20342" y="9440"/>
                  <a:pt x="20530" y="9581"/>
                  <a:pt x="20749" y="9707"/>
                </a:cubicBezTo>
                <a:cubicBezTo>
                  <a:pt x="20734" y="10005"/>
                  <a:pt x="20687" y="10302"/>
                  <a:pt x="20640" y="10600"/>
                </a:cubicBezTo>
                <a:cubicBezTo>
                  <a:pt x="20420" y="10522"/>
                  <a:pt x="20201" y="10444"/>
                  <a:pt x="19981" y="10381"/>
                </a:cubicBezTo>
                <a:cubicBezTo>
                  <a:pt x="20060" y="10020"/>
                  <a:pt x="20107" y="9660"/>
                  <a:pt x="20154" y="9284"/>
                </a:cubicBezTo>
                <a:close/>
                <a:moveTo>
                  <a:pt x="19966" y="10506"/>
                </a:moveTo>
                <a:cubicBezTo>
                  <a:pt x="20185" y="10585"/>
                  <a:pt x="20404" y="10679"/>
                  <a:pt x="20624" y="10741"/>
                </a:cubicBezTo>
                <a:cubicBezTo>
                  <a:pt x="20561" y="11055"/>
                  <a:pt x="20499" y="11353"/>
                  <a:pt x="20436" y="11650"/>
                </a:cubicBezTo>
                <a:cubicBezTo>
                  <a:pt x="20201" y="11588"/>
                  <a:pt x="19981" y="11541"/>
                  <a:pt x="19762" y="11462"/>
                </a:cubicBezTo>
                <a:cubicBezTo>
                  <a:pt x="19840" y="11149"/>
                  <a:pt x="19903" y="10835"/>
                  <a:pt x="19966" y="10506"/>
                </a:cubicBezTo>
                <a:close/>
                <a:moveTo>
                  <a:pt x="19746" y="11572"/>
                </a:moveTo>
                <a:cubicBezTo>
                  <a:pt x="19966" y="11650"/>
                  <a:pt x="20185" y="11713"/>
                  <a:pt x="20404" y="11760"/>
                </a:cubicBezTo>
                <a:cubicBezTo>
                  <a:pt x="20357" y="12011"/>
                  <a:pt x="20295" y="12262"/>
                  <a:pt x="20248" y="12513"/>
                </a:cubicBezTo>
                <a:lnTo>
                  <a:pt x="20216" y="12607"/>
                </a:lnTo>
                <a:cubicBezTo>
                  <a:pt x="19981" y="12560"/>
                  <a:pt x="19746" y="12513"/>
                  <a:pt x="19511" y="12481"/>
                </a:cubicBezTo>
                <a:cubicBezTo>
                  <a:pt x="19589" y="12183"/>
                  <a:pt x="19668" y="11870"/>
                  <a:pt x="19746" y="11572"/>
                </a:cubicBezTo>
                <a:close/>
                <a:moveTo>
                  <a:pt x="19464" y="12622"/>
                </a:moveTo>
                <a:cubicBezTo>
                  <a:pt x="19699" y="12669"/>
                  <a:pt x="19950" y="12701"/>
                  <a:pt x="20201" y="12748"/>
                </a:cubicBezTo>
                <a:cubicBezTo>
                  <a:pt x="20091" y="13218"/>
                  <a:pt x="19997" y="13688"/>
                  <a:pt x="19903" y="14158"/>
                </a:cubicBezTo>
                <a:cubicBezTo>
                  <a:pt x="19605" y="14111"/>
                  <a:pt x="19323" y="14033"/>
                  <a:pt x="19041" y="13908"/>
                </a:cubicBezTo>
                <a:cubicBezTo>
                  <a:pt x="19198" y="13484"/>
                  <a:pt x="19339" y="13061"/>
                  <a:pt x="19464" y="12622"/>
                </a:cubicBezTo>
                <a:close/>
                <a:moveTo>
                  <a:pt x="19009" y="14002"/>
                </a:moveTo>
                <a:cubicBezTo>
                  <a:pt x="19292" y="14127"/>
                  <a:pt x="19574" y="14237"/>
                  <a:pt x="19872" y="14284"/>
                </a:cubicBezTo>
                <a:cubicBezTo>
                  <a:pt x="19778" y="14691"/>
                  <a:pt x="19683" y="15099"/>
                  <a:pt x="19574" y="15506"/>
                </a:cubicBezTo>
                <a:cubicBezTo>
                  <a:pt x="19213" y="15475"/>
                  <a:pt x="18868" y="15397"/>
                  <a:pt x="18524" y="15287"/>
                </a:cubicBezTo>
                <a:lnTo>
                  <a:pt x="18508" y="15287"/>
                </a:lnTo>
                <a:cubicBezTo>
                  <a:pt x="18696" y="14864"/>
                  <a:pt x="18853" y="14441"/>
                  <a:pt x="19009" y="14002"/>
                </a:cubicBezTo>
                <a:close/>
                <a:moveTo>
                  <a:pt x="18477" y="15381"/>
                </a:moveTo>
                <a:cubicBezTo>
                  <a:pt x="18477" y="15381"/>
                  <a:pt x="18477" y="15397"/>
                  <a:pt x="18492" y="15397"/>
                </a:cubicBezTo>
                <a:cubicBezTo>
                  <a:pt x="18837" y="15522"/>
                  <a:pt x="19182" y="15600"/>
                  <a:pt x="19542" y="15632"/>
                </a:cubicBezTo>
                <a:cubicBezTo>
                  <a:pt x="19495" y="15773"/>
                  <a:pt x="19464" y="15914"/>
                  <a:pt x="19417" y="16055"/>
                </a:cubicBezTo>
                <a:cubicBezTo>
                  <a:pt x="19370" y="16196"/>
                  <a:pt x="19323" y="16321"/>
                  <a:pt x="19276" y="16463"/>
                </a:cubicBezTo>
                <a:cubicBezTo>
                  <a:pt x="18868" y="16384"/>
                  <a:pt x="18477" y="16321"/>
                  <a:pt x="18085" y="16227"/>
                </a:cubicBezTo>
                <a:cubicBezTo>
                  <a:pt x="18226" y="15945"/>
                  <a:pt x="18351" y="15663"/>
                  <a:pt x="18477" y="15381"/>
                </a:cubicBezTo>
                <a:close/>
                <a:moveTo>
                  <a:pt x="18053" y="16306"/>
                </a:moveTo>
                <a:cubicBezTo>
                  <a:pt x="18430" y="16415"/>
                  <a:pt x="18837" y="16510"/>
                  <a:pt x="19229" y="16557"/>
                </a:cubicBezTo>
                <a:cubicBezTo>
                  <a:pt x="19104" y="16917"/>
                  <a:pt x="18947" y="17293"/>
                  <a:pt x="18790" y="17638"/>
                </a:cubicBezTo>
                <a:cubicBezTo>
                  <a:pt x="18398" y="17481"/>
                  <a:pt x="17975" y="17356"/>
                  <a:pt x="17552" y="17278"/>
                </a:cubicBezTo>
                <a:cubicBezTo>
                  <a:pt x="17724" y="16964"/>
                  <a:pt x="17897" y="16635"/>
                  <a:pt x="18053" y="16306"/>
                </a:cubicBezTo>
                <a:close/>
                <a:moveTo>
                  <a:pt x="17505" y="17372"/>
                </a:moveTo>
                <a:cubicBezTo>
                  <a:pt x="17928" y="17466"/>
                  <a:pt x="18335" y="17607"/>
                  <a:pt x="18743" y="17748"/>
                </a:cubicBezTo>
                <a:cubicBezTo>
                  <a:pt x="18649" y="17967"/>
                  <a:pt x="18539" y="18171"/>
                  <a:pt x="18430" y="18375"/>
                </a:cubicBezTo>
                <a:cubicBezTo>
                  <a:pt x="17991" y="18281"/>
                  <a:pt x="17536" y="18187"/>
                  <a:pt x="17097" y="18108"/>
                </a:cubicBezTo>
                <a:cubicBezTo>
                  <a:pt x="17238" y="17873"/>
                  <a:pt x="17379" y="17622"/>
                  <a:pt x="17505" y="17372"/>
                </a:cubicBezTo>
                <a:close/>
                <a:moveTo>
                  <a:pt x="17050" y="18187"/>
                </a:moveTo>
                <a:cubicBezTo>
                  <a:pt x="17489" y="18296"/>
                  <a:pt x="17928" y="18390"/>
                  <a:pt x="18383" y="18484"/>
                </a:cubicBezTo>
                <a:cubicBezTo>
                  <a:pt x="18194" y="18829"/>
                  <a:pt x="17991" y="19174"/>
                  <a:pt x="17787" y="19519"/>
                </a:cubicBezTo>
                <a:cubicBezTo>
                  <a:pt x="17536" y="19456"/>
                  <a:pt x="17285" y="19378"/>
                  <a:pt x="17050" y="19315"/>
                </a:cubicBezTo>
                <a:cubicBezTo>
                  <a:pt x="16893" y="19268"/>
                  <a:pt x="16658" y="19174"/>
                  <a:pt x="16470" y="19143"/>
                </a:cubicBezTo>
                <a:cubicBezTo>
                  <a:pt x="16674" y="18829"/>
                  <a:pt x="16862" y="18516"/>
                  <a:pt x="17050" y="18187"/>
                </a:cubicBezTo>
                <a:close/>
                <a:moveTo>
                  <a:pt x="16408" y="19237"/>
                </a:moveTo>
                <a:cubicBezTo>
                  <a:pt x="16549" y="19268"/>
                  <a:pt x="16721" y="19347"/>
                  <a:pt x="16831" y="19378"/>
                </a:cubicBezTo>
                <a:cubicBezTo>
                  <a:pt x="16987" y="19425"/>
                  <a:pt x="17160" y="19472"/>
                  <a:pt x="17317" y="19519"/>
                </a:cubicBezTo>
                <a:cubicBezTo>
                  <a:pt x="17442" y="19566"/>
                  <a:pt x="17583" y="19613"/>
                  <a:pt x="17709" y="19644"/>
                </a:cubicBezTo>
                <a:cubicBezTo>
                  <a:pt x="17567" y="19880"/>
                  <a:pt x="17426" y="20099"/>
                  <a:pt x="17270" y="20334"/>
                </a:cubicBezTo>
                <a:cubicBezTo>
                  <a:pt x="16815" y="20209"/>
                  <a:pt x="16345" y="20115"/>
                  <a:pt x="15890" y="20005"/>
                </a:cubicBezTo>
                <a:cubicBezTo>
                  <a:pt x="16063" y="19754"/>
                  <a:pt x="16235" y="19503"/>
                  <a:pt x="16408" y="19237"/>
                </a:cubicBezTo>
                <a:close/>
                <a:moveTo>
                  <a:pt x="15828" y="20099"/>
                </a:moveTo>
                <a:cubicBezTo>
                  <a:pt x="16282" y="20224"/>
                  <a:pt x="16721" y="20350"/>
                  <a:pt x="17176" y="20459"/>
                </a:cubicBezTo>
                <a:cubicBezTo>
                  <a:pt x="17019" y="20695"/>
                  <a:pt x="16862" y="20914"/>
                  <a:pt x="16690" y="21149"/>
                </a:cubicBezTo>
                <a:cubicBezTo>
                  <a:pt x="16204" y="21086"/>
                  <a:pt x="15734" y="21008"/>
                  <a:pt x="15263" y="20867"/>
                </a:cubicBezTo>
                <a:cubicBezTo>
                  <a:pt x="15451" y="20616"/>
                  <a:pt x="15639" y="20365"/>
                  <a:pt x="15828" y="20099"/>
                </a:cubicBezTo>
                <a:close/>
                <a:moveTo>
                  <a:pt x="15169" y="20977"/>
                </a:moveTo>
                <a:cubicBezTo>
                  <a:pt x="15624" y="21133"/>
                  <a:pt x="16110" y="21259"/>
                  <a:pt x="16580" y="21290"/>
                </a:cubicBezTo>
                <a:cubicBezTo>
                  <a:pt x="16486" y="21416"/>
                  <a:pt x="16376" y="21557"/>
                  <a:pt x="16266" y="21682"/>
                </a:cubicBezTo>
                <a:cubicBezTo>
                  <a:pt x="16188" y="21792"/>
                  <a:pt x="16094" y="21901"/>
                  <a:pt x="16016" y="22011"/>
                </a:cubicBezTo>
                <a:cubicBezTo>
                  <a:pt x="15545" y="21886"/>
                  <a:pt x="15060" y="21776"/>
                  <a:pt x="14589" y="21698"/>
                </a:cubicBezTo>
                <a:cubicBezTo>
                  <a:pt x="14621" y="21651"/>
                  <a:pt x="14652" y="21619"/>
                  <a:pt x="14699" y="21572"/>
                </a:cubicBezTo>
                <a:cubicBezTo>
                  <a:pt x="14856" y="21384"/>
                  <a:pt x="15013" y="21180"/>
                  <a:pt x="15169" y="20977"/>
                </a:cubicBezTo>
                <a:close/>
                <a:moveTo>
                  <a:pt x="14558" y="21807"/>
                </a:moveTo>
                <a:cubicBezTo>
                  <a:pt x="14997" y="21933"/>
                  <a:pt x="15451" y="22043"/>
                  <a:pt x="15906" y="22137"/>
                </a:cubicBezTo>
                <a:cubicBezTo>
                  <a:pt x="15718" y="22356"/>
                  <a:pt x="15530" y="22591"/>
                  <a:pt x="15326" y="22811"/>
                </a:cubicBezTo>
                <a:cubicBezTo>
                  <a:pt x="14871" y="22670"/>
                  <a:pt x="14401" y="22560"/>
                  <a:pt x="13931" y="22450"/>
                </a:cubicBezTo>
                <a:cubicBezTo>
                  <a:pt x="14119" y="22246"/>
                  <a:pt x="14307" y="22027"/>
                  <a:pt x="14495" y="21807"/>
                </a:cubicBezTo>
                <a:lnTo>
                  <a:pt x="14511" y="21823"/>
                </a:lnTo>
                <a:cubicBezTo>
                  <a:pt x="14516" y="21828"/>
                  <a:pt x="14520" y="21830"/>
                  <a:pt x="14525" y="21830"/>
                </a:cubicBezTo>
                <a:cubicBezTo>
                  <a:pt x="14536" y="21830"/>
                  <a:pt x="14547" y="21819"/>
                  <a:pt x="14558" y="21807"/>
                </a:cubicBezTo>
                <a:close/>
                <a:moveTo>
                  <a:pt x="13868" y="22528"/>
                </a:moveTo>
                <a:cubicBezTo>
                  <a:pt x="14307" y="22670"/>
                  <a:pt x="14777" y="22811"/>
                  <a:pt x="15232" y="22920"/>
                </a:cubicBezTo>
                <a:cubicBezTo>
                  <a:pt x="14950" y="23234"/>
                  <a:pt x="14683" y="23532"/>
                  <a:pt x="14386" y="23829"/>
                </a:cubicBezTo>
                <a:cubicBezTo>
                  <a:pt x="13931" y="23673"/>
                  <a:pt x="13445" y="23547"/>
                  <a:pt x="12959" y="23453"/>
                </a:cubicBezTo>
                <a:cubicBezTo>
                  <a:pt x="13273" y="23155"/>
                  <a:pt x="13570" y="22842"/>
                  <a:pt x="13868" y="22528"/>
                </a:cubicBezTo>
                <a:close/>
                <a:moveTo>
                  <a:pt x="12834" y="23579"/>
                </a:moveTo>
                <a:cubicBezTo>
                  <a:pt x="13304" y="23704"/>
                  <a:pt x="13790" y="23845"/>
                  <a:pt x="14260" y="23971"/>
                </a:cubicBezTo>
                <a:cubicBezTo>
                  <a:pt x="14041" y="24206"/>
                  <a:pt x="13806" y="24425"/>
                  <a:pt x="13586" y="24644"/>
                </a:cubicBezTo>
                <a:cubicBezTo>
                  <a:pt x="13100" y="24472"/>
                  <a:pt x="12599" y="24347"/>
                  <a:pt x="12081" y="24284"/>
                </a:cubicBezTo>
                <a:cubicBezTo>
                  <a:pt x="12332" y="24065"/>
                  <a:pt x="12583" y="23829"/>
                  <a:pt x="12834" y="23579"/>
                </a:cubicBezTo>
                <a:close/>
                <a:moveTo>
                  <a:pt x="11925" y="24425"/>
                </a:moveTo>
                <a:cubicBezTo>
                  <a:pt x="12442" y="24503"/>
                  <a:pt x="12944" y="24629"/>
                  <a:pt x="13461" y="24770"/>
                </a:cubicBezTo>
                <a:cubicBezTo>
                  <a:pt x="13226" y="24989"/>
                  <a:pt x="12991" y="25209"/>
                  <a:pt x="12755" y="25428"/>
                </a:cubicBezTo>
                <a:cubicBezTo>
                  <a:pt x="12254" y="25271"/>
                  <a:pt x="11737" y="25130"/>
                  <a:pt x="11204" y="25021"/>
                </a:cubicBezTo>
                <a:cubicBezTo>
                  <a:pt x="11454" y="24833"/>
                  <a:pt x="11690" y="24629"/>
                  <a:pt x="11925" y="24425"/>
                </a:cubicBezTo>
                <a:close/>
                <a:moveTo>
                  <a:pt x="11047" y="25162"/>
                </a:moveTo>
                <a:cubicBezTo>
                  <a:pt x="11564" y="25318"/>
                  <a:pt x="12081" y="25460"/>
                  <a:pt x="12599" y="25569"/>
                </a:cubicBezTo>
                <a:cubicBezTo>
                  <a:pt x="12379" y="25773"/>
                  <a:pt x="12144" y="25961"/>
                  <a:pt x="11925" y="26165"/>
                </a:cubicBezTo>
                <a:cubicBezTo>
                  <a:pt x="11392" y="26024"/>
                  <a:pt x="10859" y="25883"/>
                  <a:pt x="10326" y="25710"/>
                </a:cubicBezTo>
                <a:cubicBezTo>
                  <a:pt x="10577" y="25538"/>
                  <a:pt x="10812" y="25350"/>
                  <a:pt x="11047" y="25162"/>
                </a:cubicBezTo>
                <a:close/>
                <a:moveTo>
                  <a:pt x="10185" y="25820"/>
                </a:moveTo>
                <a:cubicBezTo>
                  <a:pt x="10702" y="26008"/>
                  <a:pt x="11219" y="26181"/>
                  <a:pt x="11752" y="26290"/>
                </a:cubicBezTo>
                <a:cubicBezTo>
                  <a:pt x="11674" y="26369"/>
                  <a:pt x="11596" y="26431"/>
                  <a:pt x="11517" y="26494"/>
                </a:cubicBezTo>
                <a:cubicBezTo>
                  <a:pt x="11407" y="26588"/>
                  <a:pt x="11298" y="26666"/>
                  <a:pt x="11188" y="26745"/>
                </a:cubicBezTo>
                <a:cubicBezTo>
                  <a:pt x="10922" y="26666"/>
                  <a:pt x="10655" y="26588"/>
                  <a:pt x="10389" y="26510"/>
                </a:cubicBezTo>
                <a:cubicBezTo>
                  <a:pt x="10216" y="26463"/>
                  <a:pt x="10044" y="26416"/>
                  <a:pt x="9871" y="26369"/>
                </a:cubicBezTo>
                <a:cubicBezTo>
                  <a:pt x="9793" y="26353"/>
                  <a:pt x="9715" y="26322"/>
                  <a:pt x="9636" y="26306"/>
                </a:cubicBezTo>
                <a:cubicBezTo>
                  <a:pt x="9621" y="26306"/>
                  <a:pt x="9574" y="26290"/>
                  <a:pt x="9527" y="26290"/>
                </a:cubicBezTo>
                <a:cubicBezTo>
                  <a:pt x="9746" y="26134"/>
                  <a:pt x="9965" y="25977"/>
                  <a:pt x="10185" y="25820"/>
                </a:cubicBezTo>
                <a:close/>
                <a:moveTo>
                  <a:pt x="9417" y="26369"/>
                </a:moveTo>
                <a:cubicBezTo>
                  <a:pt x="9668" y="26447"/>
                  <a:pt x="9934" y="26525"/>
                  <a:pt x="10201" y="26604"/>
                </a:cubicBezTo>
                <a:cubicBezTo>
                  <a:pt x="10483" y="26682"/>
                  <a:pt x="10765" y="26776"/>
                  <a:pt x="11063" y="26855"/>
                </a:cubicBezTo>
                <a:cubicBezTo>
                  <a:pt x="10843" y="27011"/>
                  <a:pt x="10639" y="27152"/>
                  <a:pt x="10420" y="27309"/>
                </a:cubicBezTo>
                <a:cubicBezTo>
                  <a:pt x="9840" y="27168"/>
                  <a:pt x="9260" y="27011"/>
                  <a:pt x="8680" y="26839"/>
                </a:cubicBezTo>
                <a:cubicBezTo>
                  <a:pt x="8837" y="26745"/>
                  <a:pt x="9009" y="26635"/>
                  <a:pt x="9166" y="26541"/>
                </a:cubicBezTo>
                <a:cubicBezTo>
                  <a:pt x="9244" y="26478"/>
                  <a:pt x="9338" y="26416"/>
                  <a:pt x="9417" y="26369"/>
                </a:cubicBezTo>
                <a:close/>
                <a:moveTo>
                  <a:pt x="8523" y="26933"/>
                </a:moveTo>
                <a:cubicBezTo>
                  <a:pt x="9041" y="27168"/>
                  <a:pt x="9621" y="27340"/>
                  <a:pt x="10185" y="27466"/>
                </a:cubicBezTo>
                <a:cubicBezTo>
                  <a:pt x="9934" y="27623"/>
                  <a:pt x="9668" y="27795"/>
                  <a:pt x="9401" y="27952"/>
                </a:cubicBezTo>
                <a:cubicBezTo>
                  <a:pt x="8837" y="27764"/>
                  <a:pt x="8257" y="27607"/>
                  <a:pt x="7693" y="27435"/>
                </a:cubicBezTo>
                <a:cubicBezTo>
                  <a:pt x="7975" y="27278"/>
                  <a:pt x="8257" y="27105"/>
                  <a:pt x="8523" y="26933"/>
                </a:cubicBezTo>
                <a:close/>
                <a:moveTo>
                  <a:pt x="7520" y="27529"/>
                </a:moveTo>
                <a:cubicBezTo>
                  <a:pt x="8069" y="27732"/>
                  <a:pt x="8633" y="27952"/>
                  <a:pt x="9197" y="28077"/>
                </a:cubicBezTo>
                <a:cubicBezTo>
                  <a:pt x="8853" y="28265"/>
                  <a:pt x="8523" y="28453"/>
                  <a:pt x="8179" y="28626"/>
                </a:cubicBezTo>
                <a:cubicBezTo>
                  <a:pt x="7912" y="28547"/>
                  <a:pt x="7646" y="28485"/>
                  <a:pt x="7395" y="28391"/>
                </a:cubicBezTo>
                <a:cubicBezTo>
                  <a:pt x="7081" y="28297"/>
                  <a:pt x="6799" y="28187"/>
                  <a:pt x="6501" y="28077"/>
                </a:cubicBezTo>
                <a:cubicBezTo>
                  <a:pt x="6846" y="27905"/>
                  <a:pt x="7191" y="27717"/>
                  <a:pt x="7520" y="27529"/>
                </a:cubicBezTo>
                <a:close/>
                <a:moveTo>
                  <a:pt x="19639" y="650"/>
                </a:moveTo>
                <a:cubicBezTo>
                  <a:pt x="19675" y="650"/>
                  <a:pt x="19711" y="686"/>
                  <a:pt x="19746" y="757"/>
                </a:cubicBezTo>
                <a:cubicBezTo>
                  <a:pt x="19950" y="929"/>
                  <a:pt x="20091" y="1133"/>
                  <a:pt x="20185" y="1384"/>
                </a:cubicBezTo>
                <a:cubicBezTo>
                  <a:pt x="20326" y="1635"/>
                  <a:pt x="20436" y="1901"/>
                  <a:pt x="20561" y="2152"/>
                </a:cubicBezTo>
                <a:cubicBezTo>
                  <a:pt x="20843" y="2747"/>
                  <a:pt x="21126" y="3327"/>
                  <a:pt x="21392" y="3923"/>
                </a:cubicBezTo>
                <a:cubicBezTo>
                  <a:pt x="21941" y="5083"/>
                  <a:pt x="22489" y="6243"/>
                  <a:pt x="23038" y="7403"/>
                </a:cubicBezTo>
                <a:cubicBezTo>
                  <a:pt x="22630" y="7356"/>
                  <a:pt x="22191" y="7356"/>
                  <a:pt x="21784" y="7340"/>
                </a:cubicBezTo>
                <a:cubicBezTo>
                  <a:pt x="21467" y="7321"/>
                  <a:pt x="21138" y="7297"/>
                  <a:pt x="20815" y="7297"/>
                </a:cubicBezTo>
                <a:cubicBezTo>
                  <a:pt x="20596" y="7297"/>
                  <a:pt x="20379" y="7308"/>
                  <a:pt x="20169" y="7340"/>
                </a:cubicBezTo>
                <a:cubicBezTo>
                  <a:pt x="20140" y="7327"/>
                  <a:pt x="20107" y="7320"/>
                  <a:pt x="20073" y="7320"/>
                </a:cubicBezTo>
                <a:cubicBezTo>
                  <a:pt x="19984" y="7320"/>
                  <a:pt x="19894" y="7371"/>
                  <a:pt x="19872" y="7497"/>
                </a:cubicBezTo>
                <a:cubicBezTo>
                  <a:pt x="19872" y="7528"/>
                  <a:pt x="19872" y="7575"/>
                  <a:pt x="19856" y="7607"/>
                </a:cubicBezTo>
                <a:cubicBezTo>
                  <a:pt x="19840" y="7622"/>
                  <a:pt x="19825" y="7638"/>
                  <a:pt x="19840" y="7669"/>
                </a:cubicBezTo>
                <a:lnTo>
                  <a:pt x="19856" y="7669"/>
                </a:lnTo>
                <a:cubicBezTo>
                  <a:pt x="19527" y="10083"/>
                  <a:pt x="19104" y="12403"/>
                  <a:pt x="18210" y="14676"/>
                </a:cubicBezTo>
                <a:cubicBezTo>
                  <a:pt x="17317" y="16964"/>
                  <a:pt x="16063" y="19111"/>
                  <a:pt x="14527" y="21024"/>
                </a:cubicBezTo>
                <a:cubicBezTo>
                  <a:pt x="13868" y="21839"/>
                  <a:pt x="13163" y="22607"/>
                  <a:pt x="12395" y="23359"/>
                </a:cubicBezTo>
                <a:cubicBezTo>
                  <a:pt x="12364" y="23359"/>
                  <a:pt x="12348" y="23375"/>
                  <a:pt x="12348" y="23406"/>
                </a:cubicBezTo>
                <a:cubicBezTo>
                  <a:pt x="9542" y="26118"/>
                  <a:pt x="6031" y="28250"/>
                  <a:pt x="2254" y="28939"/>
                </a:cubicBezTo>
                <a:cubicBezTo>
                  <a:pt x="1956" y="27388"/>
                  <a:pt x="1282" y="25851"/>
                  <a:pt x="576" y="24425"/>
                </a:cubicBezTo>
                <a:lnTo>
                  <a:pt x="576" y="24425"/>
                </a:lnTo>
                <a:cubicBezTo>
                  <a:pt x="717" y="24438"/>
                  <a:pt x="858" y="24445"/>
                  <a:pt x="999" y="24445"/>
                </a:cubicBezTo>
                <a:cubicBezTo>
                  <a:pt x="2865" y="24445"/>
                  <a:pt x="4818" y="23344"/>
                  <a:pt x="6392" y="22528"/>
                </a:cubicBezTo>
                <a:cubicBezTo>
                  <a:pt x="8492" y="21431"/>
                  <a:pt x="10498" y="20146"/>
                  <a:pt x="12254" y="18532"/>
                </a:cubicBezTo>
                <a:cubicBezTo>
                  <a:pt x="15185" y="15836"/>
                  <a:pt x="17332" y="12246"/>
                  <a:pt x="17646" y="8218"/>
                </a:cubicBezTo>
                <a:cubicBezTo>
                  <a:pt x="17646" y="8171"/>
                  <a:pt x="17646" y="8124"/>
                  <a:pt x="17630" y="8092"/>
                </a:cubicBezTo>
                <a:cubicBezTo>
                  <a:pt x="17724" y="7889"/>
                  <a:pt x="17756" y="7638"/>
                  <a:pt x="17756" y="7434"/>
                </a:cubicBezTo>
                <a:cubicBezTo>
                  <a:pt x="17756" y="7286"/>
                  <a:pt x="17629" y="7215"/>
                  <a:pt x="17506" y="7215"/>
                </a:cubicBezTo>
                <a:cubicBezTo>
                  <a:pt x="17473" y="7215"/>
                  <a:pt x="17440" y="7220"/>
                  <a:pt x="17411" y="7230"/>
                </a:cubicBezTo>
                <a:cubicBezTo>
                  <a:pt x="16940" y="7058"/>
                  <a:pt x="16423" y="7027"/>
                  <a:pt x="15922" y="6948"/>
                </a:cubicBezTo>
                <a:cubicBezTo>
                  <a:pt x="15483" y="6885"/>
                  <a:pt x="15013" y="6744"/>
                  <a:pt x="14558" y="6729"/>
                </a:cubicBezTo>
                <a:cubicBezTo>
                  <a:pt x="15420" y="5820"/>
                  <a:pt x="16188" y="4864"/>
                  <a:pt x="16972" y="3907"/>
                </a:cubicBezTo>
                <a:cubicBezTo>
                  <a:pt x="17379" y="3421"/>
                  <a:pt x="17787" y="2920"/>
                  <a:pt x="18194" y="2434"/>
                </a:cubicBezTo>
                <a:cubicBezTo>
                  <a:pt x="18430" y="2136"/>
                  <a:pt x="18680" y="1838"/>
                  <a:pt x="18915" y="1541"/>
                </a:cubicBezTo>
                <a:cubicBezTo>
                  <a:pt x="19072" y="1352"/>
                  <a:pt x="19307" y="898"/>
                  <a:pt x="19511" y="804"/>
                </a:cubicBezTo>
                <a:cubicBezTo>
                  <a:pt x="19554" y="701"/>
                  <a:pt x="19597" y="650"/>
                  <a:pt x="19639" y="650"/>
                </a:cubicBezTo>
                <a:close/>
                <a:moveTo>
                  <a:pt x="6345" y="28140"/>
                </a:moveTo>
                <a:cubicBezTo>
                  <a:pt x="6846" y="28375"/>
                  <a:pt x="7379" y="28594"/>
                  <a:pt x="7928" y="28735"/>
                </a:cubicBezTo>
                <a:cubicBezTo>
                  <a:pt x="7677" y="28861"/>
                  <a:pt x="7426" y="28971"/>
                  <a:pt x="7175" y="29080"/>
                </a:cubicBezTo>
                <a:cubicBezTo>
                  <a:pt x="6940" y="29018"/>
                  <a:pt x="6689" y="28971"/>
                  <a:pt x="6470" y="28892"/>
                </a:cubicBezTo>
                <a:cubicBezTo>
                  <a:pt x="6141" y="28783"/>
                  <a:pt x="5827" y="28657"/>
                  <a:pt x="5514" y="28516"/>
                </a:cubicBezTo>
                <a:cubicBezTo>
                  <a:pt x="5796" y="28406"/>
                  <a:pt x="6078" y="28281"/>
                  <a:pt x="6345" y="28140"/>
                </a:cubicBezTo>
                <a:close/>
                <a:moveTo>
                  <a:pt x="5420" y="28547"/>
                </a:moveTo>
                <a:cubicBezTo>
                  <a:pt x="5890" y="28783"/>
                  <a:pt x="6407" y="29033"/>
                  <a:pt x="6940" y="29174"/>
                </a:cubicBezTo>
                <a:cubicBezTo>
                  <a:pt x="6689" y="29284"/>
                  <a:pt x="6439" y="29378"/>
                  <a:pt x="6188" y="29472"/>
                </a:cubicBezTo>
                <a:cubicBezTo>
                  <a:pt x="5671" y="29237"/>
                  <a:pt x="5122" y="29033"/>
                  <a:pt x="4589" y="28845"/>
                </a:cubicBezTo>
                <a:cubicBezTo>
                  <a:pt x="4871" y="28751"/>
                  <a:pt x="5138" y="28657"/>
                  <a:pt x="5420" y="28547"/>
                </a:cubicBezTo>
                <a:close/>
                <a:moveTo>
                  <a:pt x="4417" y="28892"/>
                </a:moveTo>
                <a:cubicBezTo>
                  <a:pt x="4934" y="29127"/>
                  <a:pt x="5467" y="29362"/>
                  <a:pt x="6015" y="29535"/>
                </a:cubicBezTo>
                <a:cubicBezTo>
                  <a:pt x="5718" y="29645"/>
                  <a:pt x="5404" y="29754"/>
                  <a:pt x="5106" y="29848"/>
                </a:cubicBezTo>
                <a:cubicBezTo>
                  <a:pt x="5075" y="29817"/>
                  <a:pt x="5044" y="29801"/>
                  <a:pt x="5012" y="29786"/>
                </a:cubicBezTo>
                <a:cubicBezTo>
                  <a:pt x="4417" y="29551"/>
                  <a:pt x="3743" y="29300"/>
                  <a:pt x="3069" y="29174"/>
                </a:cubicBezTo>
                <a:cubicBezTo>
                  <a:pt x="3523" y="29112"/>
                  <a:pt x="3978" y="29018"/>
                  <a:pt x="4417" y="28892"/>
                </a:cubicBezTo>
                <a:close/>
                <a:moveTo>
                  <a:pt x="19754" y="0"/>
                </a:moveTo>
                <a:cubicBezTo>
                  <a:pt x="19699" y="0"/>
                  <a:pt x="19665" y="28"/>
                  <a:pt x="19652" y="67"/>
                </a:cubicBezTo>
                <a:cubicBezTo>
                  <a:pt x="19339" y="83"/>
                  <a:pt x="19135" y="428"/>
                  <a:pt x="18962" y="616"/>
                </a:cubicBezTo>
                <a:cubicBezTo>
                  <a:pt x="18430" y="1258"/>
                  <a:pt x="17912" y="1901"/>
                  <a:pt x="17379" y="2544"/>
                </a:cubicBezTo>
                <a:cubicBezTo>
                  <a:pt x="16298" y="3860"/>
                  <a:pt x="15169" y="5177"/>
                  <a:pt x="14182" y="6572"/>
                </a:cubicBezTo>
                <a:cubicBezTo>
                  <a:pt x="14135" y="6650"/>
                  <a:pt x="14135" y="6729"/>
                  <a:pt x="14166" y="6776"/>
                </a:cubicBezTo>
                <a:cubicBezTo>
                  <a:pt x="14135" y="6823"/>
                  <a:pt x="14119" y="6885"/>
                  <a:pt x="14135" y="6948"/>
                </a:cubicBezTo>
                <a:cubicBezTo>
                  <a:pt x="14041" y="7215"/>
                  <a:pt x="14386" y="7465"/>
                  <a:pt x="14542" y="7654"/>
                </a:cubicBezTo>
                <a:cubicBezTo>
                  <a:pt x="14840" y="7983"/>
                  <a:pt x="15138" y="8406"/>
                  <a:pt x="15530" y="8625"/>
                </a:cubicBezTo>
                <a:cubicBezTo>
                  <a:pt x="15545" y="8657"/>
                  <a:pt x="15577" y="8672"/>
                  <a:pt x="15624" y="8688"/>
                </a:cubicBezTo>
                <a:cubicBezTo>
                  <a:pt x="15890" y="8751"/>
                  <a:pt x="16172" y="8751"/>
                  <a:pt x="16455" y="8766"/>
                </a:cubicBezTo>
                <a:cubicBezTo>
                  <a:pt x="16643" y="8766"/>
                  <a:pt x="16831" y="8798"/>
                  <a:pt x="17019" y="8813"/>
                </a:cubicBezTo>
                <a:cubicBezTo>
                  <a:pt x="16549" y="12481"/>
                  <a:pt x="14511" y="15741"/>
                  <a:pt x="11784" y="18218"/>
                </a:cubicBezTo>
                <a:cubicBezTo>
                  <a:pt x="10201" y="19660"/>
                  <a:pt x="8398" y="20851"/>
                  <a:pt x="6517" y="21854"/>
                </a:cubicBezTo>
                <a:cubicBezTo>
                  <a:pt x="5577" y="22372"/>
                  <a:pt x="4605" y="22858"/>
                  <a:pt x="3617" y="23249"/>
                </a:cubicBezTo>
                <a:cubicBezTo>
                  <a:pt x="2536" y="23688"/>
                  <a:pt x="1439" y="23876"/>
                  <a:pt x="310" y="24127"/>
                </a:cubicBezTo>
                <a:cubicBezTo>
                  <a:pt x="294" y="24127"/>
                  <a:pt x="294" y="24127"/>
                  <a:pt x="294" y="24143"/>
                </a:cubicBezTo>
                <a:cubicBezTo>
                  <a:pt x="285" y="24142"/>
                  <a:pt x="277" y="24142"/>
                  <a:pt x="268" y="24142"/>
                </a:cubicBezTo>
                <a:cubicBezTo>
                  <a:pt x="122" y="24142"/>
                  <a:pt x="1" y="24262"/>
                  <a:pt x="75" y="24425"/>
                </a:cubicBezTo>
                <a:cubicBezTo>
                  <a:pt x="780" y="25977"/>
                  <a:pt x="1313" y="27591"/>
                  <a:pt x="2003" y="29127"/>
                </a:cubicBezTo>
                <a:cubicBezTo>
                  <a:pt x="2034" y="29190"/>
                  <a:pt x="2081" y="29206"/>
                  <a:pt x="2128" y="29221"/>
                </a:cubicBezTo>
                <a:cubicBezTo>
                  <a:pt x="2144" y="29237"/>
                  <a:pt x="2160" y="29253"/>
                  <a:pt x="2175" y="29268"/>
                </a:cubicBezTo>
                <a:cubicBezTo>
                  <a:pt x="2598" y="29488"/>
                  <a:pt x="3053" y="29598"/>
                  <a:pt x="3492" y="29754"/>
                </a:cubicBezTo>
                <a:cubicBezTo>
                  <a:pt x="3931" y="29911"/>
                  <a:pt x="4370" y="30068"/>
                  <a:pt x="4824" y="30225"/>
                </a:cubicBezTo>
                <a:cubicBezTo>
                  <a:pt x="4852" y="30236"/>
                  <a:pt x="4882" y="30241"/>
                  <a:pt x="4911" y="30241"/>
                </a:cubicBezTo>
                <a:cubicBezTo>
                  <a:pt x="4963" y="30241"/>
                  <a:pt x="5013" y="30224"/>
                  <a:pt x="5044" y="30193"/>
                </a:cubicBezTo>
                <a:cubicBezTo>
                  <a:pt x="9809" y="29676"/>
                  <a:pt x="13994" y="25460"/>
                  <a:pt x="16752" y="21854"/>
                </a:cubicBezTo>
                <a:cubicBezTo>
                  <a:pt x="17082" y="21447"/>
                  <a:pt x="17395" y="21008"/>
                  <a:pt x="17693" y="20569"/>
                </a:cubicBezTo>
                <a:cubicBezTo>
                  <a:pt x="17740" y="20585"/>
                  <a:pt x="17787" y="20601"/>
                  <a:pt x="17834" y="20601"/>
                </a:cubicBezTo>
                <a:cubicBezTo>
                  <a:pt x="17839" y="20602"/>
                  <a:pt x="17843" y="20602"/>
                  <a:pt x="17848" y="20602"/>
                </a:cubicBezTo>
                <a:cubicBezTo>
                  <a:pt x="17901" y="20602"/>
                  <a:pt x="17923" y="20521"/>
                  <a:pt x="17865" y="20506"/>
                </a:cubicBezTo>
                <a:cubicBezTo>
                  <a:pt x="17834" y="20491"/>
                  <a:pt x="17787" y="20475"/>
                  <a:pt x="17756" y="20475"/>
                </a:cubicBezTo>
                <a:cubicBezTo>
                  <a:pt x="17912" y="20240"/>
                  <a:pt x="18069" y="19989"/>
                  <a:pt x="18210" y="19754"/>
                </a:cubicBezTo>
                <a:cubicBezTo>
                  <a:pt x="18241" y="19754"/>
                  <a:pt x="18273" y="19707"/>
                  <a:pt x="18257" y="19676"/>
                </a:cubicBezTo>
                <a:cubicBezTo>
                  <a:pt x="18962" y="18500"/>
                  <a:pt x="19558" y="17262"/>
                  <a:pt x="19966" y="15930"/>
                </a:cubicBezTo>
                <a:cubicBezTo>
                  <a:pt x="20310" y="14785"/>
                  <a:pt x="20530" y="13578"/>
                  <a:pt x="20781" y="12403"/>
                </a:cubicBezTo>
                <a:cubicBezTo>
                  <a:pt x="21000" y="11306"/>
                  <a:pt x="21314" y="10208"/>
                  <a:pt x="21251" y="9096"/>
                </a:cubicBezTo>
                <a:lnTo>
                  <a:pt x="21251" y="9096"/>
                </a:lnTo>
                <a:cubicBezTo>
                  <a:pt x="21580" y="9158"/>
                  <a:pt x="21909" y="9221"/>
                  <a:pt x="22238" y="9268"/>
                </a:cubicBezTo>
                <a:cubicBezTo>
                  <a:pt x="22254" y="9284"/>
                  <a:pt x="22254" y="9284"/>
                  <a:pt x="22270" y="9284"/>
                </a:cubicBezTo>
                <a:cubicBezTo>
                  <a:pt x="22925" y="9373"/>
                  <a:pt x="23596" y="9414"/>
                  <a:pt x="24260" y="9414"/>
                </a:cubicBezTo>
                <a:cubicBezTo>
                  <a:pt x="24534" y="9414"/>
                  <a:pt x="24806" y="9407"/>
                  <a:pt x="25075" y="9393"/>
                </a:cubicBezTo>
                <a:cubicBezTo>
                  <a:pt x="25891" y="9362"/>
                  <a:pt x="26141" y="9111"/>
                  <a:pt x="25843" y="8328"/>
                </a:cubicBezTo>
                <a:cubicBezTo>
                  <a:pt x="24825" y="5710"/>
                  <a:pt x="23351" y="2889"/>
                  <a:pt x="21658" y="647"/>
                </a:cubicBezTo>
                <a:cubicBezTo>
                  <a:pt x="21627" y="584"/>
                  <a:pt x="21549" y="569"/>
                  <a:pt x="21486" y="569"/>
                </a:cubicBezTo>
                <a:cubicBezTo>
                  <a:pt x="21282" y="428"/>
                  <a:pt x="21000" y="349"/>
                  <a:pt x="20796" y="271"/>
                </a:cubicBezTo>
                <a:cubicBezTo>
                  <a:pt x="20483" y="161"/>
                  <a:pt x="20122" y="36"/>
                  <a:pt x="19793" y="4"/>
                </a:cubicBezTo>
                <a:cubicBezTo>
                  <a:pt x="19779" y="2"/>
                  <a:pt x="19766" y="0"/>
                  <a:pt x="197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1" name="Google Shape;2361;p75"/>
          <p:cNvSpPr/>
          <p:nvPr/>
        </p:nvSpPr>
        <p:spPr>
          <a:xfrm rot="-1160172">
            <a:off x="860373" y="4300075"/>
            <a:ext cx="251710" cy="574784"/>
          </a:xfrm>
          <a:custGeom>
            <a:avLst/>
            <a:gdLst/>
            <a:ahLst/>
            <a:cxnLst/>
            <a:rect l="l" t="t" r="r" b="b"/>
            <a:pathLst>
              <a:path w="8183" h="18686" extrusionOk="0">
                <a:moveTo>
                  <a:pt x="5016" y="818"/>
                </a:moveTo>
                <a:cubicBezTo>
                  <a:pt x="4812" y="826"/>
                  <a:pt x="4609" y="830"/>
                  <a:pt x="4405" y="830"/>
                </a:cubicBezTo>
                <a:cubicBezTo>
                  <a:pt x="4201" y="830"/>
                  <a:pt x="3997" y="826"/>
                  <a:pt x="3793" y="818"/>
                </a:cubicBezTo>
                <a:close/>
                <a:moveTo>
                  <a:pt x="1395" y="818"/>
                </a:moveTo>
                <a:cubicBezTo>
                  <a:pt x="1489" y="834"/>
                  <a:pt x="1583" y="834"/>
                  <a:pt x="1677" y="834"/>
                </a:cubicBezTo>
                <a:cubicBezTo>
                  <a:pt x="1646" y="881"/>
                  <a:pt x="1630" y="928"/>
                  <a:pt x="1630" y="991"/>
                </a:cubicBezTo>
                <a:cubicBezTo>
                  <a:pt x="1646" y="1085"/>
                  <a:pt x="1646" y="1179"/>
                  <a:pt x="1646" y="1273"/>
                </a:cubicBezTo>
                <a:cubicBezTo>
                  <a:pt x="1630" y="1288"/>
                  <a:pt x="1615" y="1304"/>
                  <a:pt x="1599" y="1335"/>
                </a:cubicBezTo>
                <a:cubicBezTo>
                  <a:pt x="1552" y="1116"/>
                  <a:pt x="1489" y="944"/>
                  <a:pt x="1395" y="818"/>
                </a:cubicBezTo>
                <a:close/>
                <a:moveTo>
                  <a:pt x="2289" y="1273"/>
                </a:moveTo>
                <a:lnTo>
                  <a:pt x="2289" y="1273"/>
                </a:lnTo>
                <a:cubicBezTo>
                  <a:pt x="2602" y="1304"/>
                  <a:pt x="2916" y="1320"/>
                  <a:pt x="3245" y="1335"/>
                </a:cubicBezTo>
                <a:cubicBezTo>
                  <a:pt x="3182" y="1367"/>
                  <a:pt x="3151" y="1429"/>
                  <a:pt x="3151" y="1523"/>
                </a:cubicBezTo>
                <a:cubicBezTo>
                  <a:pt x="3214" y="2386"/>
                  <a:pt x="3245" y="3248"/>
                  <a:pt x="3261" y="4110"/>
                </a:cubicBezTo>
                <a:cubicBezTo>
                  <a:pt x="3151" y="3279"/>
                  <a:pt x="3025" y="2448"/>
                  <a:pt x="2916" y="1633"/>
                </a:cubicBezTo>
                <a:cubicBezTo>
                  <a:pt x="2901" y="1508"/>
                  <a:pt x="2806" y="1448"/>
                  <a:pt x="2712" y="1448"/>
                </a:cubicBezTo>
                <a:cubicBezTo>
                  <a:pt x="2606" y="1448"/>
                  <a:pt x="2500" y="1523"/>
                  <a:pt x="2508" y="1665"/>
                </a:cubicBezTo>
                <a:cubicBezTo>
                  <a:pt x="2555" y="2307"/>
                  <a:pt x="2634" y="2950"/>
                  <a:pt x="2696" y="3624"/>
                </a:cubicBezTo>
                <a:cubicBezTo>
                  <a:pt x="2571" y="2840"/>
                  <a:pt x="2445" y="2056"/>
                  <a:pt x="2289" y="1273"/>
                </a:cubicBezTo>
                <a:close/>
                <a:moveTo>
                  <a:pt x="3793" y="1335"/>
                </a:moveTo>
                <a:cubicBezTo>
                  <a:pt x="3825" y="2260"/>
                  <a:pt x="3872" y="3185"/>
                  <a:pt x="3888" y="4110"/>
                </a:cubicBezTo>
                <a:cubicBezTo>
                  <a:pt x="3793" y="3232"/>
                  <a:pt x="3699" y="2354"/>
                  <a:pt x="3605" y="1476"/>
                </a:cubicBezTo>
                <a:cubicBezTo>
                  <a:pt x="3605" y="1414"/>
                  <a:pt x="3574" y="1367"/>
                  <a:pt x="3543" y="1335"/>
                </a:cubicBezTo>
                <a:close/>
                <a:moveTo>
                  <a:pt x="4938" y="1288"/>
                </a:moveTo>
                <a:cubicBezTo>
                  <a:pt x="4938" y="1304"/>
                  <a:pt x="4922" y="1320"/>
                  <a:pt x="4922" y="1351"/>
                </a:cubicBezTo>
                <a:cubicBezTo>
                  <a:pt x="4969" y="2260"/>
                  <a:pt x="5047" y="3201"/>
                  <a:pt x="5094" y="4157"/>
                </a:cubicBezTo>
                <a:cubicBezTo>
                  <a:pt x="5000" y="3201"/>
                  <a:pt x="4906" y="2244"/>
                  <a:pt x="4812" y="1288"/>
                </a:cubicBezTo>
                <a:close/>
                <a:moveTo>
                  <a:pt x="4436" y="1320"/>
                </a:moveTo>
                <a:cubicBezTo>
                  <a:pt x="4483" y="2542"/>
                  <a:pt x="4593" y="3812"/>
                  <a:pt x="4577" y="5066"/>
                </a:cubicBezTo>
                <a:cubicBezTo>
                  <a:pt x="4436" y="3828"/>
                  <a:pt x="4295" y="2589"/>
                  <a:pt x="4138" y="1351"/>
                </a:cubicBezTo>
                <a:cubicBezTo>
                  <a:pt x="4232" y="1335"/>
                  <a:pt x="4326" y="1335"/>
                  <a:pt x="4436" y="1320"/>
                </a:cubicBezTo>
                <a:close/>
                <a:moveTo>
                  <a:pt x="2367" y="3922"/>
                </a:moveTo>
                <a:lnTo>
                  <a:pt x="2367" y="3922"/>
                </a:lnTo>
                <a:cubicBezTo>
                  <a:pt x="2414" y="4376"/>
                  <a:pt x="2477" y="4815"/>
                  <a:pt x="2524" y="5270"/>
                </a:cubicBezTo>
                <a:cubicBezTo>
                  <a:pt x="2555" y="5677"/>
                  <a:pt x="2555" y="6085"/>
                  <a:pt x="2555" y="6508"/>
                </a:cubicBezTo>
                <a:cubicBezTo>
                  <a:pt x="2524" y="6383"/>
                  <a:pt x="2508" y="6241"/>
                  <a:pt x="2493" y="6116"/>
                </a:cubicBezTo>
                <a:cubicBezTo>
                  <a:pt x="2445" y="5379"/>
                  <a:pt x="2398" y="4658"/>
                  <a:pt x="2367" y="3922"/>
                </a:cubicBezTo>
                <a:close/>
                <a:moveTo>
                  <a:pt x="6787" y="755"/>
                </a:moveTo>
                <a:lnTo>
                  <a:pt x="6787" y="755"/>
                </a:lnTo>
                <a:cubicBezTo>
                  <a:pt x="6364" y="1257"/>
                  <a:pt x="6333" y="1727"/>
                  <a:pt x="6333" y="2652"/>
                </a:cubicBezTo>
                <a:cubicBezTo>
                  <a:pt x="6317" y="4266"/>
                  <a:pt x="6301" y="5865"/>
                  <a:pt x="6286" y="7480"/>
                </a:cubicBezTo>
                <a:cubicBezTo>
                  <a:pt x="6270" y="7495"/>
                  <a:pt x="6270" y="7511"/>
                  <a:pt x="6270" y="7542"/>
                </a:cubicBezTo>
                <a:cubicBezTo>
                  <a:pt x="6270" y="7605"/>
                  <a:pt x="6270" y="7668"/>
                  <a:pt x="6270" y="7715"/>
                </a:cubicBezTo>
                <a:cubicBezTo>
                  <a:pt x="6239" y="7715"/>
                  <a:pt x="6207" y="7715"/>
                  <a:pt x="6160" y="7730"/>
                </a:cubicBezTo>
                <a:cubicBezTo>
                  <a:pt x="6004" y="7793"/>
                  <a:pt x="5831" y="7825"/>
                  <a:pt x="5643" y="7840"/>
                </a:cubicBezTo>
                <a:cubicBezTo>
                  <a:pt x="5612" y="7840"/>
                  <a:pt x="5565" y="7840"/>
                  <a:pt x="5518" y="7856"/>
                </a:cubicBezTo>
                <a:cubicBezTo>
                  <a:pt x="5392" y="7864"/>
                  <a:pt x="5263" y="7868"/>
                  <a:pt x="5134" y="7868"/>
                </a:cubicBezTo>
                <a:cubicBezTo>
                  <a:pt x="5004" y="7868"/>
                  <a:pt x="4875" y="7864"/>
                  <a:pt x="4750" y="7856"/>
                </a:cubicBezTo>
                <a:cubicBezTo>
                  <a:pt x="4700" y="7826"/>
                  <a:pt x="4644" y="7815"/>
                  <a:pt x="4590" y="7815"/>
                </a:cubicBezTo>
                <a:cubicBezTo>
                  <a:pt x="4558" y="7815"/>
                  <a:pt x="4528" y="7819"/>
                  <a:pt x="4499" y="7825"/>
                </a:cubicBezTo>
                <a:lnTo>
                  <a:pt x="4295" y="7825"/>
                </a:lnTo>
                <a:cubicBezTo>
                  <a:pt x="4295" y="7636"/>
                  <a:pt x="4311" y="7464"/>
                  <a:pt x="4326" y="7292"/>
                </a:cubicBezTo>
                <a:cubicBezTo>
                  <a:pt x="4326" y="7354"/>
                  <a:pt x="4326" y="7417"/>
                  <a:pt x="4342" y="7480"/>
                </a:cubicBezTo>
                <a:cubicBezTo>
                  <a:pt x="4350" y="7630"/>
                  <a:pt x="4479" y="7714"/>
                  <a:pt x="4605" y="7714"/>
                </a:cubicBezTo>
                <a:cubicBezTo>
                  <a:pt x="4715" y="7714"/>
                  <a:pt x="4822" y="7650"/>
                  <a:pt x="4844" y="7511"/>
                </a:cubicBezTo>
                <a:cubicBezTo>
                  <a:pt x="4844" y="7527"/>
                  <a:pt x="4844" y="7558"/>
                  <a:pt x="4859" y="7574"/>
                </a:cubicBezTo>
                <a:cubicBezTo>
                  <a:pt x="4868" y="7738"/>
                  <a:pt x="5001" y="7825"/>
                  <a:pt x="5135" y="7825"/>
                </a:cubicBezTo>
                <a:cubicBezTo>
                  <a:pt x="5256" y="7825"/>
                  <a:pt x="5378" y="7754"/>
                  <a:pt x="5408" y="7605"/>
                </a:cubicBezTo>
                <a:cubicBezTo>
                  <a:pt x="5408" y="7589"/>
                  <a:pt x="5408" y="7558"/>
                  <a:pt x="5408" y="7542"/>
                </a:cubicBezTo>
                <a:cubicBezTo>
                  <a:pt x="5424" y="7542"/>
                  <a:pt x="5424" y="7542"/>
                  <a:pt x="5424" y="7558"/>
                </a:cubicBezTo>
                <a:cubicBezTo>
                  <a:pt x="5436" y="7716"/>
                  <a:pt x="5561" y="7799"/>
                  <a:pt x="5682" y="7799"/>
                </a:cubicBezTo>
                <a:cubicBezTo>
                  <a:pt x="5717" y="7799"/>
                  <a:pt x="5752" y="7792"/>
                  <a:pt x="5784" y="7778"/>
                </a:cubicBezTo>
                <a:cubicBezTo>
                  <a:pt x="5813" y="7785"/>
                  <a:pt x="5843" y="7789"/>
                  <a:pt x="5873" y="7789"/>
                </a:cubicBezTo>
                <a:cubicBezTo>
                  <a:pt x="6024" y="7789"/>
                  <a:pt x="6176" y="7691"/>
                  <a:pt x="6176" y="7495"/>
                </a:cubicBezTo>
                <a:cubicBezTo>
                  <a:pt x="6145" y="5332"/>
                  <a:pt x="6098" y="3169"/>
                  <a:pt x="6113" y="1006"/>
                </a:cubicBezTo>
                <a:cubicBezTo>
                  <a:pt x="6113" y="912"/>
                  <a:pt x="6035" y="834"/>
                  <a:pt x="5957" y="802"/>
                </a:cubicBezTo>
                <a:cubicBezTo>
                  <a:pt x="6223" y="802"/>
                  <a:pt x="6505" y="787"/>
                  <a:pt x="6787" y="755"/>
                </a:cubicBezTo>
                <a:close/>
                <a:moveTo>
                  <a:pt x="3731" y="7558"/>
                </a:moveTo>
                <a:cubicBezTo>
                  <a:pt x="3746" y="7636"/>
                  <a:pt x="3746" y="7715"/>
                  <a:pt x="3762" y="7793"/>
                </a:cubicBezTo>
                <a:lnTo>
                  <a:pt x="3637" y="7793"/>
                </a:lnTo>
                <a:cubicBezTo>
                  <a:pt x="3608" y="7771"/>
                  <a:pt x="3568" y="7760"/>
                  <a:pt x="3528" y="7760"/>
                </a:cubicBezTo>
                <a:cubicBezTo>
                  <a:pt x="3482" y="7760"/>
                  <a:pt x="3435" y="7775"/>
                  <a:pt x="3402" y="7809"/>
                </a:cubicBezTo>
                <a:cubicBezTo>
                  <a:pt x="3292" y="7809"/>
                  <a:pt x="3167" y="7840"/>
                  <a:pt x="3041" y="7872"/>
                </a:cubicBezTo>
                <a:cubicBezTo>
                  <a:pt x="3029" y="7867"/>
                  <a:pt x="3015" y="7865"/>
                  <a:pt x="3001" y="7865"/>
                </a:cubicBezTo>
                <a:cubicBezTo>
                  <a:pt x="2962" y="7865"/>
                  <a:pt x="2919" y="7880"/>
                  <a:pt x="2884" y="7903"/>
                </a:cubicBezTo>
                <a:cubicBezTo>
                  <a:pt x="2869" y="7903"/>
                  <a:pt x="2853" y="7903"/>
                  <a:pt x="2822" y="7919"/>
                </a:cubicBezTo>
                <a:cubicBezTo>
                  <a:pt x="2837" y="7840"/>
                  <a:pt x="2837" y="7778"/>
                  <a:pt x="2853" y="7715"/>
                </a:cubicBezTo>
                <a:cubicBezTo>
                  <a:pt x="2897" y="7748"/>
                  <a:pt x="2953" y="7765"/>
                  <a:pt x="3008" y="7765"/>
                </a:cubicBezTo>
                <a:cubicBezTo>
                  <a:pt x="3110" y="7765"/>
                  <a:pt x="3209" y="7706"/>
                  <a:pt x="3229" y="7574"/>
                </a:cubicBezTo>
                <a:cubicBezTo>
                  <a:pt x="3274" y="7685"/>
                  <a:pt x="3371" y="7737"/>
                  <a:pt x="3470" y="7737"/>
                </a:cubicBezTo>
                <a:cubicBezTo>
                  <a:pt x="3579" y="7737"/>
                  <a:pt x="3690" y="7673"/>
                  <a:pt x="3731" y="7558"/>
                </a:cubicBezTo>
                <a:close/>
                <a:moveTo>
                  <a:pt x="5408" y="8420"/>
                </a:moveTo>
                <a:cubicBezTo>
                  <a:pt x="5424" y="8561"/>
                  <a:pt x="5455" y="8687"/>
                  <a:pt x="5486" y="8812"/>
                </a:cubicBezTo>
                <a:cubicBezTo>
                  <a:pt x="5377" y="8687"/>
                  <a:pt x="5283" y="8546"/>
                  <a:pt x="5173" y="8420"/>
                </a:cubicBezTo>
                <a:close/>
                <a:moveTo>
                  <a:pt x="4405" y="8357"/>
                </a:moveTo>
                <a:cubicBezTo>
                  <a:pt x="4436" y="8640"/>
                  <a:pt x="4452" y="8906"/>
                  <a:pt x="4452" y="9188"/>
                </a:cubicBezTo>
                <a:cubicBezTo>
                  <a:pt x="4389" y="8922"/>
                  <a:pt x="4373" y="8640"/>
                  <a:pt x="4358" y="8357"/>
                </a:cubicBezTo>
                <a:close/>
                <a:moveTo>
                  <a:pt x="3950" y="8342"/>
                </a:moveTo>
                <a:cubicBezTo>
                  <a:pt x="3935" y="8420"/>
                  <a:pt x="3935" y="8483"/>
                  <a:pt x="3935" y="8561"/>
                </a:cubicBezTo>
                <a:cubicBezTo>
                  <a:pt x="3919" y="8828"/>
                  <a:pt x="3872" y="9094"/>
                  <a:pt x="3825" y="9361"/>
                </a:cubicBezTo>
                <a:lnTo>
                  <a:pt x="3809" y="9361"/>
                </a:lnTo>
                <a:cubicBezTo>
                  <a:pt x="3762" y="9031"/>
                  <a:pt x="3731" y="8702"/>
                  <a:pt x="3715" y="8357"/>
                </a:cubicBezTo>
                <a:cubicBezTo>
                  <a:pt x="3793" y="8357"/>
                  <a:pt x="3872" y="8342"/>
                  <a:pt x="3950" y="8342"/>
                </a:cubicBezTo>
                <a:close/>
                <a:moveTo>
                  <a:pt x="4938" y="8969"/>
                </a:moveTo>
                <a:cubicBezTo>
                  <a:pt x="5063" y="9157"/>
                  <a:pt x="5204" y="9345"/>
                  <a:pt x="5345" y="9517"/>
                </a:cubicBezTo>
                <a:cubicBezTo>
                  <a:pt x="5204" y="9517"/>
                  <a:pt x="5079" y="9533"/>
                  <a:pt x="4938" y="9533"/>
                </a:cubicBezTo>
                <a:cubicBezTo>
                  <a:pt x="4938" y="9345"/>
                  <a:pt x="4938" y="9157"/>
                  <a:pt x="4938" y="8969"/>
                </a:cubicBezTo>
                <a:close/>
                <a:moveTo>
                  <a:pt x="6176" y="9267"/>
                </a:moveTo>
                <a:cubicBezTo>
                  <a:pt x="6270" y="9361"/>
                  <a:pt x="6364" y="9470"/>
                  <a:pt x="6458" y="9580"/>
                </a:cubicBezTo>
                <a:cubicBezTo>
                  <a:pt x="6395" y="9564"/>
                  <a:pt x="6333" y="9564"/>
                  <a:pt x="6270" y="9549"/>
                </a:cubicBezTo>
                <a:cubicBezTo>
                  <a:pt x="6239" y="9455"/>
                  <a:pt x="6207" y="9361"/>
                  <a:pt x="6176" y="9267"/>
                </a:cubicBezTo>
                <a:close/>
                <a:moveTo>
                  <a:pt x="2696" y="9643"/>
                </a:moveTo>
                <a:cubicBezTo>
                  <a:pt x="2696" y="9784"/>
                  <a:pt x="2712" y="9909"/>
                  <a:pt x="2712" y="10050"/>
                </a:cubicBezTo>
                <a:cubicBezTo>
                  <a:pt x="2681" y="10066"/>
                  <a:pt x="2665" y="10066"/>
                  <a:pt x="2634" y="10082"/>
                </a:cubicBezTo>
                <a:lnTo>
                  <a:pt x="2524" y="10082"/>
                </a:lnTo>
                <a:cubicBezTo>
                  <a:pt x="2587" y="9941"/>
                  <a:pt x="2649" y="9784"/>
                  <a:pt x="2696" y="9643"/>
                </a:cubicBezTo>
                <a:close/>
                <a:moveTo>
                  <a:pt x="6512" y="0"/>
                </a:moveTo>
                <a:cubicBezTo>
                  <a:pt x="5667" y="0"/>
                  <a:pt x="4808" y="74"/>
                  <a:pt x="3966" y="97"/>
                </a:cubicBezTo>
                <a:cubicBezTo>
                  <a:pt x="2712" y="128"/>
                  <a:pt x="1395" y="66"/>
                  <a:pt x="173" y="317"/>
                </a:cubicBezTo>
                <a:cubicBezTo>
                  <a:pt x="141" y="317"/>
                  <a:pt x="110" y="332"/>
                  <a:pt x="94" y="348"/>
                </a:cubicBezTo>
                <a:cubicBezTo>
                  <a:pt x="47" y="379"/>
                  <a:pt x="16" y="411"/>
                  <a:pt x="16" y="458"/>
                </a:cubicBezTo>
                <a:cubicBezTo>
                  <a:pt x="0" y="552"/>
                  <a:pt x="32" y="646"/>
                  <a:pt x="157" y="661"/>
                </a:cubicBezTo>
                <a:cubicBezTo>
                  <a:pt x="267" y="693"/>
                  <a:pt x="376" y="708"/>
                  <a:pt x="486" y="724"/>
                </a:cubicBezTo>
                <a:cubicBezTo>
                  <a:pt x="753" y="865"/>
                  <a:pt x="1050" y="1038"/>
                  <a:pt x="1160" y="1241"/>
                </a:cubicBezTo>
                <a:cubicBezTo>
                  <a:pt x="1254" y="1461"/>
                  <a:pt x="1207" y="1931"/>
                  <a:pt x="1223" y="2166"/>
                </a:cubicBezTo>
                <a:cubicBezTo>
                  <a:pt x="1270" y="2871"/>
                  <a:pt x="1333" y="3561"/>
                  <a:pt x="1380" y="4251"/>
                </a:cubicBezTo>
                <a:cubicBezTo>
                  <a:pt x="1442" y="5097"/>
                  <a:pt x="1301" y="6226"/>
                  <a:pt x="1568" y="7072"/>
                </a:cubicBezTo>
                <a:cubicBezTo>
                  <a:pt x="1536" y="7307"/>
                  <a:pt x="1536" y="7558"/>
                  <a:pt x="1583" y="7778"/>
                </a:cubicBezTo>
                <a:cubicBezTo>
                  <a:pt x="1568" y="7950"/>
                  <a:pt x="1552" y="8122"/>
                  <a:pt x="1521" y="8279"/>
                </a:cubicBezTo>
                <a:cubicBezTo>
                  <a:pt x="1333" y="8655"/>
                  <a:pt x="1145" y="9031"/>
                  <a:pt x="956" y="9392"/>
                </a:cubicBezTo>
                <a:cubicBezTo>
                  <a:pt x="815" y="9611"/>
                  <a:pt x="674" y="9831"/>
                  <a:pt x="549" y="10082"/>
                </a:cubicBezTo>
                <a:cubicBezTo>
                  <a:pt x="533" y="10129"/>
                  <a:pt x="533" y="10160"/>
                  <a:pt x="549" y="10207"/>
                </a:cubicBezTo>
                <a:cubicBezTo>
                  <a:pt x="486" y="10285"/>
                  <a:pt x="439" y="10379"/>
                  <a:pt x="392" y="10458"/>
                </a:cubicBezTo>
                <a:cubicBezTo>
                  <a:pt x="302" y="10593"/>
                  <a:pt x="443" y="10772"/>
                  <a:pt x="579" y="10772"/>
                </a:cubicBezTo>
                <a:cubicBezTo>
                  <a:pt x="585" y="10772"/>
                  <a:pt x="590" y="10772"/>
                  <a:pt x="596" y="10771"/>
                </a:cubicBezTo>
                <a:lnTo>
                  <a:pt x="627" y="10771"/>
                </a:lnTo>
                <a:cubicBezTo>
                  <a:pt x="690" y="10818"/>
                  <a:pt x="768" y="10865"/>
                  <a:pt x="878" y="10881"/>
                </a:cubicBezTo>
                <a:cubicBezTo>
                  <a:pt x="894" y="10889"/>
                  <a:pt x="913" y="10893"/>
                  <a:pt x="935" y="10893"/>
                </a:cubicBezTo>
                <a:cubicBezTo>
                  <a:pt x="956" y="10893"/>
                  <a:pt x="980" y="10889"/>
                  <a:pt x="1003" y="10881"/>
                </a:cubicBezTo>
                <a:cubicBezTo>
                  <a:pt x="1218" y="10939"/>
                  <a:pt x="1449" y="10961"/>
                  <a:pt x="1686" y="10961"/>
                </a:cubicBezTo>
                <a:cubicBezTo>
                  <a:pt x="2348" y="10961"/>
                  <a:pt x="3064" y="10790"/>
                  <a:pt x="3652" y="10756"/>
                </a:cubicBezTo>
                <a:cubicBezTo>
                  <a:pt x="3778" y="10740"/>
                  <a:pt x="3903" y="10740"/>
                  <a:pt x="4013" y="10724"/>
                </a:cubicBezTo>
                <a:cubicBezTo>
                  <a:pt x="4232" y="12981"/>
                  <a:pt x="4264" y="15380"/>
                  <a:pt x="4765" y="17605"/>
                </a:cubicBezTo>
                <a:cubicBezTo>
                  <a:pt x="4781" y="17887"/>
                  <a:pt x="4797" y="18185"/>
                  <a:pt x="4812" y="18467"/>
                </a:cubicBezTo>
                <a:cubicBezTo>
                  <a:pt x="4821" y="18614"/>
                  <a:pt x="4937" y="18685"/>
                  <a:pt x="5051" y="18685"/>
                </a:cubicBezTo>
                <a:cubicBezTo>
                  <a:pt x="5132" y="18685"/>
                  <a:pt x="5212" y="18649"/>
                  <a:pt x="5251" y="18577"/>
                </a:cubicBezTo>
                <a:cubicBezTo>
                  <a:pt x="5330" y="18546"/>
                  <a:pt x="5392" y="18467"/>
                  <a:pt x="5392" y="18373"/>
                </a:cubicBezTo>
                <a:cubicBezTo>
                  <a:pt x="5314" y="17668"/>
                  <a:pt x="5236" y="16978"/>
                  <a:pt x="5157" y="16289"/>
                </a:cubicBezTo>
                <a:cubicBezTo>
                  <a:pt x="5126" y="15583"/>
                  <a:pt x="5094" y="14862"/>
                  <a:pt x="5079" y="14157"/>
                </a:cubicBezTo>
                <a:cubicBezTo>
                  <a:pt x="5063" y="13091"/>
                  <a:pt x="5283" y="11727"/>
                  <a:pt x="5000" y="10662"/>
                </a:cubicBezTo>
                <a:cubicBezTo>
                  <a:pt x="5508" y="10627"/>
                  <a:pt x="6015" y="10602"/>
                  <a:pt x="6517" y="10602"/>
                </a:cubicBezTo>
                <a:cubicBezTo>
                  <a:pt x="6930" y="10602"/>
                  <a:pt x="7340" y="10619"/>
                  <a:pt x="7743" y="10662"/>
                </a:cubicBezTo>
                <a:cubicBezTo>
                  <a:pt x="7750" y="10662"/>
                  <a:pt x="7757" y="10662"/>
                  <a:pt x="7764" y="10662"/>
                </a:cubicBezTo>
                <a:cubicBezTo>
                  <a:pt x="7962" y="10662"/>
                  <a:pt x="8163" y="10451"/>
                  <a:pt x="8073" y="10270"/>
                </a:cubicBezTo>
                <a:cubicBezTo>
                  <a:pt x="8135" y="10223"/>
                  <a:pt x="8182" y="10144"/>
                  <a:pt x="8182" y="10035"/>
                </a:cubicBezTo>
                <a:cubicBezTo>
                  <a:pt x="8135" y="9533"/>
                  <a:pt x="7790" y="9078"/>
                  <a:pt x="7493" y="8718"/>
                </a:cubicBezTo>
                <a:cubicBezTo>
                  <a:pt x="7258" y="8420"/>
                  <a:pt x="7007" y="8122"/>
                  <a:pt x="6756" y="7840"/>
                </a:cubicBezTo>
                <a:lnTo>
                  <a:pt x="6787" y="4188"/>
                </a:lnTo>
                <a:cubicBezTo>
                  <a:pt x="6803" y="2950"/>
                  <a:pt x="6505" y="1461"/>
                  <a:pt x="7571" y="614"/>
                </a:cubicBezTo>
                <a:cubicBezTo>
                  <a:pt x="7618" y="567"/>
                  <a:pt x="7649" y="505"/>
                  <a:pt x="7649" y="442"/>
                </a:cubicBezTo>
                <a:cubicBezTo>
                  <a:pt x="7712" y="270"/>
                  <a:pt x="7665" y="66"/>
                  <a:pt x="7414" y="34"/>
                </a:cubicBezTo>
                <a:cubicBezTo>
                  <a:pt x="7116" y="10"/>
                  <a:pt x="6815" y="0"/>
                  <a:pt x="65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362" name="Google Shape;2362;p75"/>
          <p:cNvGrpSpPr/>
          <p:nvPr/>
        </p:nvGrpSpPr>
        <p:grpSpPr>
          <a:xfrm rot="514806">
            <a:off x="5067294" y="3754388"/>
            <a:ext cx="1118061" cy="876421"/>
            <a:chOff x="378575" y="1776375"/>
            <a:chExt cx="737425" cy="578050"/>
          </a:xfrm>
        </p:grpSpPr>
        <p:sp>
          <p:nvSpPr>
            <p:cNvPr id="2363" name="Google Shape;2363;p75"/>
            <p:cNvSpPr/>
            <p:nvPr/>
          </p:nvSpPr>
          <p:spPr>
            <a:xfrm>
              <a:off x="378575" y="1776375"/>
              <a:ext cx="737425" cy="60825"/>
            </a:xfrm>
            <a:custGeom>
              <a:avLst/>
              <a:gdLst/>
              <a:ahLst/>
              <a:cxnLst/>
              <a:rect l="l" t="t" r="r" b="b"/>
              <a:pathLst>
                <a:path w="29497" h="2433" extrusionOk="0">
                  <a:moveTo>
                    <a:pt x="19316" y="1"/>
                  </a:moveTo>
                  <a:cubicBezTo>
                    <a:pt x="13215" y="1"/>
                    <a:pt x="7118" y="143"/>
                    <a:pt x="1024" y="432"/>
                  </a:cubicBezTo>
                  <a:cubicBezTo>
                    <a:pt x="0" y="478"/>
                    <a:pt x="75" y="1520"/>
                    <a:pt x="649" y="2101"/>
                  </a:cubicBezTo>
                  <a:cubicBezTo>
                    <a:pt x="635" y="1847"/>
                    <a:pt x="621" y="1595"/>
                    <a:pt x="610" y="1342"/>
                  </a:cubicBezTo>
                  <a:cubicBezTo>
                    <a:pt x="596" y="1103"/>
                    <a:pt x="760" y="1006"/>
                    <a:pt x="999" y="1006"/>
                  </a:cubicBezTo>
                  <a:cubicBezTo>
                    <a:pt x="1587" y="1006"/>
                    <a:pt x="2646" y="1609"/>
                    <a:pt x="2674" y="2172"/>
                  </a:cubicBezTo>
                  <a:cubicBezTo>
                    <a:pt x="2678" y="2261"/>
                    <a:pt x="2681" y="2347"/>
                    <a:pt x="2689" y="2433"/>
                  </a:cubicBezTo>
                  <a:cubicBezTo>
                    <a:pt x="8398" y="2179"/>
                    <a:pt x="14114" y="2051"/>
                    <a:pt x="19826" y="2051"/>
                  </a:cubicBezTo>
                  <a:cubicBezTo>
                    <a:pt x="21669" y="2051"/>
                    <a:pt x="23509" y="2066"/>
                    <a:pt x="25349" y="2090"/>
                  </a:cubicBezTo>
                  <a:cubicBezTo>
                    <a:pt x="25321" y="1798"/>
                    <a:pt x="25285" y="1502"/>
                    <a:pt x="25246" y="1205"/>
                  </a:cubicBezTo>
                  <a:cubicBezTo>
                    <a:pt x="25150" y="547"/>
                    <a:pt x="25809" y="172"/>
                    <a:pt x="26444" y="172"/>
                  </a:cubicBezTo>
                  <a:cubicBezTo>
                    <a:pt x="26950" y="172"/>
                    <a:pt x="27439" y="410"/>
                    <a:pt x="27514" y="938"/>
                  </a:cubicBezTo>
                  <a:cubicBezTo>
                    <a:pt x="27571" y="1338"/>
                    <a:pt x="27617" y="1733"/>
                    <a:pt x="27649" y="2133"/>
                  </a:cubicBezTo>
                  <a:cubicBezTo>
                    <a:pt x="27774" y="2133"/>
                    <a:pt x="27899" y="2137"/>
                    <a:pt x="28024" y="2140"/>
                  </a:cubicBezTo>
                  <a:lnTo>
                    <a:pt x="28060" y="2140"/>
                  </a:lnTo>
                  <a:cubicBezTo>
                    <a:pt x="29496" y="2140"/>
                    <a:pt x="29343" y="125"/>
                    <a:pt x="28030" y="97"/>
                  </a:cubicBezTo>
                  <a:cubicBezTo>
                    <a:pt x="25124" y="33"/>
                    <a:pt x="22219" y="1"/>
                    <a:pt x="193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 name="Google Shape;2364;p75"/>
            <p:cNvSpPr/>
            <p:nvPr/>
          </p:nvSpPr>
          <p:spPr>
            <a:xfrm>
              <a:off x="1004275" y="1828625"/>
              <a:ext cx="74725" cy="327700"/>
            </a:xfrm>
            <a:custGeom>
              <a:avLst/>
              <a:gdLst/>
              <a:ahLst/>
              <a:cxnLst/>
              <a:rect l="l" t="t" r="r" b="b"/>
              <a:pathLst>
                <a:path w="2989" h="13108" extrusionOk="0">
                  <a:moveTo>
                    <a:pt x="321" y="0"/>
                  </a:moveTo>
                  <a:lnTo>
                    <a:pt x="321" y="0"/>
                  </a:lnTo>
                  <a:cubicBezTo>
                    <a:pt x="724" y="4054"/>
                    <a:pt x="0" y="8130"/>
                    <a:pt x="353" y="12184"/>
                  </a:cubicBezTo>
                  <a:cubicBezTo>
                    <a:pt x="585" y="12152"/>
                    <a:pt x="817" y="12131"/>
                    <a:pt x="1038" y="12131"/>
                  </a:cubicBezTo>
                  <a:cubicBezTo>
                    <a:pt x="1516" y="12131"/>
                    <a:pt x="1954" y="12230"/>
                    <a:pt x="2293" y="12508"/>
                  </a:cubicBezTo>
                  <a:cubicBezTo>
                    <a:pt x="2471" y="12658"/>
                    <a:pt x="2660" y="12869"/>
                    <a:pt x="2753" y="13108"/>
                  </a:cubicBezTo>
                  <a:cubicBezTo>
                    <a:pt x="2753" y="13065"/>
                    <a:pt x="2749" y="13026"/>
                    <a:pt x="2746" y="12983"/>
                  </a:cubicBezTo>
                  <a:cubicBezTo>
                    <a:pt x="2150" y="8679"/>
                    <a:pt x="2989" y="4350"/>
                    <a:pt x="2621" y="43"/>
                  </a:cubicBezTo>
                  <a:cubicBezTo>
                    <a:pt x="1855" y="25"/>
                    <a:pt x="1088" y="11"/>
                    <a:pt x="3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 name="Google Shape;2365;p75"/>
            <p:cNvSpPr/>
            <p:nvPr/>
          </p:nvSpPr>
          <p:spPr>
            <a:xfrm>
              <a:off x="1007300" y="1780650"/>
              <a:ext cx="62500" cy="49075"/>
            </a:xfrm>
            <a:custGeom>
              <a:avLst/>
              <a:gdLst/>
              <a:ahLst/>
              <a:cxnLst/>
              <a:rect l="l" t="t" r="r" b="b"/>
              <a:pathLst>
                <a:path w="2500" h="1963" extrusionOk="0">
                  <a:moveTo>
                    <a:pt x="1295" y="1"/>
                  </a:moveTo>
                  <a:cubicBezTo>
                    <a:pt x="660" y="1"/>
                    <a:pt x="1" y="376"/>
                    <a:pt x="97" y="1034"/>
                  </a:cubicBezTo>
                  <a:cubicBezTo>
                    <a:pt x="136" y="1331"/>
                    <a:pt x="172" y="1627"/>
                    <a:pt x="200" y="1919"/>
                  </a:cubicBezTo>
                  <a:cubicBezTo>
                    <a:pt x="967" y="1930"/>
                    <a:pt x="1734" y="1944"/>
                    <a:pt x="2500" y="1962"/>
                  </a:cubicBezTo>
                  <a:cubicBezTo>
                    <a:pt x="2468" y="1562"/>
                    <a:pt x="2422" y="1167"/>
                    <a:pt x="2365" y="767"/>
                  </a:cubicBezTo>
                  <a:cubicBezTo>
                    <a:pt x="2290" y="239"/>
                    <a:pt x="1801" y="1"/>
                    <a:pt x="129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 name="Google Shape;2366;p75"/>
            <p:cNvSpPr/>
            <p:nvPr/>
          </p:nvSpPr>
          <p:spPr>
            <a:xfrm>
              <a:off x="785225" y="2133225"/>
              <a:ext cx="290025" cy="69200"/>
            </a:xfrm>
            <a:custGeom>
              <a:avLst/>
              <a:gdLst/>
              <a:ahLst/>
              <a:cxnLst/>
              <a:rect l="l" t="t" r="r" b="b"/>
              <a:pathLst>
                <a:path w="11601" h="2768" extrusionOk="0">
                  <a:moveTo>
                    <a:pt x="9115" y="0"/>
                  </a:moveTo>
                  <a:cubicBezTo>
                    <a:pt x="8323" y="115"/>
                    <a:pt x="7503" y="378"/>
                    <a:pt x="6904" y="453"/>
                  </a:cubicBezTo>
                  <a:cubicBezTo>
                    <a:pt x="4990" y="692"/>
                    <a:pt x="3065" y="799"/>
                    <a:pt x="1135" y="799"/>
                  </a:cubicBezTo>
                  <a:cubicBezTo>
                    <a:pt x="1" y="803"/>
                    <a:pt x="126" y="1962"/>
                    <a:pt x="822" y="2507"/>
                  </a:cubicBezTo>
                  <a:cubicBezTo>
                    <a:pt x="832" y="2454"/>
                    <a:pt x="843" y="2396"/>
                    <a:pt x="857" y="2343"/>
                  </a:cubicBezTo>
                  <a:cubicBezTo>
                    <a:pt x="925" y="1993"/>
                    <a:pt x="1641" y="1861"/>
                    <a:pt x="2252" y="1861"/>
                  </a:cubicBezTo>
                  <a:cubicBezTo>
                    <a:pt x="2732" y="1861"/>
                    <a:pt x="3150" y="1947"/>
                    <a:pt x="3124" y="2069"/>
                  </a:cubicBezTo>
                  <a:cubicBezTo>
                    <a:pt x="3078" y="2304"/>
                    <a:pt x="3035" y="2536"/>
                    <a:pt x="2996" y="2768"/>
                  </a:cubicBezTo>
                  <a:cubicBezTo>
                    <a:pt x="4006" y="2742"/>
                    <a:pt x="5011" y="2686"/>
                    <a:pt x="6013" y="2589"/>
                  </a:cubicBezTo>
                  <a:cubicBezTo>
                    <a:pt x="6744" y="2521"/>
                    <a:pt x="7475" y="2432"/>
                    <a:pt x="8203" y="2329"/>
                  </a:cubicBezTo>
                  <a:cubicBezTo>
                    <a:pt x="8338" y="2307"/>
                    <a:pt x="9586" y="2154"/>
                    <a:pt x="9811" y="1972"/>
                  </a:cubicBezTo>
                  <a:cubicBezTo>
                    <a:pt x="10021" y="2079"/>
                    <a:pt x="10263" y="2143"/>
                    <a:pt x="10502" y="2143"/>
                  </a:cubicBezTo>
                  <a:cubicBezTo>
                    <a:pt x="10891" y="2143"/>
                    <a:pt x="11265" y="1980"/>
                    <a:pt x="11458" y="1591"/>
                  </a:cubicBezTo>
                  <a:cubicBezTo>
                    <a:pt x="11473" y="1562"/>
                    <a:pt x="11486" y="1534"/>
                    <a:pt x="11504" y="1505"/>
                  </a:cubicBezTo>
                  <a:cubicBezTo>
                    <a:pt x="11601" y="1309"/>
                    <a:pt x="11586" y="1109"/>
                    <a:pt x="11515" y="924"/>
                  </a:cubicBezTo>
                  <a:lnTo>
                    <a:pt x="11515" y="924"/>
                  </a:lnTo>
                  <a:cubicBezTo>
                    <a:pt x="11511" y="1505"/>
                    <a:pt x="10898" y="1833"/>
                    <a:pt x="10306" y="1833"/>
                  </a:cubicBezTo>
                  <a:cubicBezTo>
                    <a:pt x="9796" y="1833"/>
                    <a:pt x="9307" y="1594"/>
                    <a:pt x="9236" y="1066"/>
                  </a:cubicBezTo>
                  <a:cubicBezTo>
                    <a:pt x="9187" y="710"/>
                    <a:pt x="9147" y="357"/>
                    <a:pt x="91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 name="Google Shape;2367;p75"/>
            <p:cNvSpPr/>
            <p:nvPr/>
          </p:nvSpPr>
          <p:spPr>
            <a:xfrm>
              <a:off x="1013075" y="2131900"/>
              <a:ext cx="60050" cy="47175"/>
            </a:xfrm>
            <a:custGeom>
              <a:avLst/>
              <a:gdLst/>
              <a:ahLst/>
              <a:cxnLst/>
              <a:rect l="l" t="t" r="r" b="b"/>
              <a:pathLst>
                <a:path w="2402" h="1887" extrusionOk="0">
                  <a:moveTo>
                    <a:pt x="686" y="0"/>
                  </a:moveTo>
                  <a:cubicBezTo>
                    <a:pt x="465" y="0"/>
                    <a:pt x="233" y="21"/>
                    <a:pt x="1" y="53"/>
                  </a:cubicBezTo>
                  <a:cubicBezTo>
                    <a:pt x="33" y="410"/>
                    <a:pt x="73" y="763"/>
                    <a:pt x="122" y="1119"/>
                  </a:cubicBezTo>
                  <a:cubicBezTo>
                    <a:pt x="193" y="1647"/>
                    <a:pt x="682" y="1886"/>
                    <a:pt x="1192" y="1886"/>
                  </a:cubicBezTo>
                  <a:cubicBezTo>
                    <a:pt x="1784" y="1886"/>
                    <a:pt x="2397" y="1558"/>
                    <a:pt x="2401" y="977"/>
                  </a:cubicBezTo>
                  <a:cubicBezTo>
                    <a:pt x="2308" y="738"/>
                    <a:pt x="2119" y="527"/>
                    <a:pt x="1941" y="377"/>
                  </a:cubicBezTo>
                  <a:cubicBezTo>
                    <a:pt x="1602" y="99"/>
                    <a:pt x="1164" y="0"/>
                    <a:pt x="68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 name="Google Shape;2368;p75"/>
            <p:cNvSpPr/>
            <p:nvPr/>
          </p:nvSpPr>
          <p:spPr>
            <a:xfrm>
              <a:off x="798250" y="2195875"/>
              <a:ext cx="62525" cy="151150"/>
            </a:xfrm>
            <a:custGeom>
              <a:avLst/>
              <a:gdLst/>
              <a:ahLst/>
              <a:cxnLst/>
              <a:rect l="l" t="t" r="r" b="b"/>
              <a:pathLst>
                <a:path w="2501" h="6046" extrusionOk="0">
                  <a:moveTo>
                    <a:pt x="301" y="1"/>
                  </a:moveTo>
                  <a:cubicBezTo>
                    <a:pt x="129" y="886"/>
                    <a:pt x="29" y="1766"/>
                    <a:pt x="1" y="2647"/>
                  </a:cubicBezTo>
                  <a:cubicBezTo>
                    <a:pt x="464" y="3367"/>
                    <a:pt x="928" y="4084"/>
                    <a:pt x="1388" y="4801"/>
                  </a:cubicBezTo>
                  <a:cubicBezTo>
                    <a:pt x="1652" y="5207"/>
                    <a:pt x="1709" y="5724"/>
                    <a:pt x="1612" y="6045"/>
                  </a:cubicBezTo>
                  <a:cubicBezTo>
                    <a:pt x="2094" y="5956"/>
                    <a:pt x="2501" y="5785"/>
                    <a:pt x="2468" y="5581"/>
                  </a:cubicBezTo>
                  <a:cubicBezTo>
                    <a:pt x="2190" y="3799"/>
                    <a:pt x="2190" y="2033"/>
                    <a:pt x="2475" y="262"/>
                  </a:cubicBezTo>
                  <a:lnTo>
                    <a:pt x="2475" y="262"/>
                  </a:lnTo>
                  <a:cubicBezTo>
                    <a:pt x="2016" y="275"/>
                    <a:pt x="1552" y="279"/>
                    <a:pt x="1089" y="279"/>
                  </a:cubicBezTo>
                  <a:cubicBezTo>
                    <a:pt x="785" y="279"/>
                    <a:pt x="518" y="172"/>
                    <a:pt x="30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 name="Google Shape;2369;p75"/>
            <p:cNvSpPr/>
            <p:nvPr/>
          </p:nvSpPr>
          <p:spPr>
            <a:xfrm>
              <a:off x="805750" y="2179750"/>
              <a:ext cx="58250" cy="23100"/>
            </a:xfrm>
            <a:custGeom>
              <a:avLst/>
              <a:gdLst/>
              <a:ahLst/>
              <a:cxnLst/>
              <a:rect l="l" t="t" r="r" b="b"/>
              <a:pathLst>
                <a:path w="2330" h="924" extrusionOk="0">
                  <a:moveTo>
                    <a:pt x="1431" y="0"/>
                  </a:moveTo>
                  <a:cubicBezTo>
                    <a:pt x="820" y="0"/>
                    <a:pt x="104" y="132"/>
                    <a:pt x="36" y="482"/>
                  </a:cubicBezTo>
                  <a:cubicBezTo>
                    <a:pt x="22" y="535"/>
                    <a:pt x="11" y="593"/>
                    <a:pt x="1" y="646"/>
                  </a:cubicBezTo>
                  <a:cubicBezTo>
                    <a:pt x="218" y="817"/>
                    <a:pt x="485" y="924"/>
                    <a:pt x="789" y="924"/>
                  </a:cubicBezTo>
                  <a:cubicBezTo>
                    <a:pt x="1252" y="924"/>
                    <a:pt x="1716" y="920"/>
                    <a:pt x="2175" y="907"/>
                  </a:cubicBezTo>
                  <a:cubicBezTo>
                    <a:pt x="2214" y="675"/>
                    <a:pt x="2257" y="443"/>
                    <a:pt x="2303" y="208"/>
                  </a:cubicBezTo>
                  <a:cubicBezTo>
                    <a:pt x="2329" y="86"/>
                    <a:pt x="1911" y="0"/>
                    <a:pt x="143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 name="Google Shape;2370;p75"/>
            <p:cNvSpPr/>
            <p:nvPr/>
          </p:nvSpPr>
          <p:spPr>
            <a:xfrm>
              <a:off x="799950" y="2316150"/>
              <a:ext cx="21675" cy="32475"/>
            </a:xfrm>
            <a:custGeom>
              <a:avLst/>
              <a:gdLst/>
              <a:ahLst/>
              <a:cxnLst/>
              <a:rect l="l" t="t" r="r" b="b"/>
              <a:pathLst>
                <a:path w="867" h="1299" extrusionOk="0">
                  <a:moveTo>
                    <a:pt x="1" y="0"/>
                  </a:moveTo>
                  <a:lnTo>
                    <a:pt x="1" y="0"/>
                  </a:lnTo>
                  <a:cubicBezTo>
                    <a:pt x="32" y="350"/>
                    <a:pt x="79" y="696"/>
                    <a:pt x="132" y="1045"/>
                  </a:cubicBezTo>
                  <a:cubicBezTo>
                    <a:pt x="161" y="1223"/>
                    <a:pt x="475" y="1298"/>
                    <a:pt x="863" y="1298"/>
                  </a:cubicBezTo>
                  <a:lnTo>
                    <a:pt x="867" y="1298"/>
                  </a:lnTo>
                  <a:cubicBezTo>
                    <a:pt x="799" y="1223"/>
                    <a:pt x="728" y="1127"/>
                    <a:pt x="653" y="1013"/>
                  </a:cubicBezTo>
                  <a:cubicBezTo>
                    <a:pt x="435" y="674"/>
                    <a:pt x="218" y="339"/>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 name="Google Shape;2371;p75"/>
            <p:cNvSpPr/>
            <p:nvPr/>
          </p:nvSpPr>
          <p:spPr>
            <a:xfrm>
              <a:off x="475450" y="2160675"/>
              <a:ext cx="363125" cy="193750"/>
            </a:xfrm>
            <a:custGeom>
              <a:avLst/>
              <a:gdLst/>
              <a:ahLst/>
              <a:cxnLst/>
              <a:rect l="l" t="t" r="r" b="b"/>
              <a:pathLst>
                <a:path w="14525" h="7750" extrusionOk="0">
                  <a:moveTo>
                    <a:pt x="2935" y="1"/>
                  </a:moveTo>
                  <a:cubicBezTo>
                    <a:pt x="2012" y="1"/>
                    <a:pt x="1095" y="82"/>
                    <a:pt x="197" y="403"/>
                  </a:cubicBezTo>
                  <a:cubicBezTo>
                    <a:pt x="101" y="436"/>
                    <a:pt x="37" y="507"/>
                    <a:pt x="1" y="603"/>
                  </a:cubicBezTo>
                  <a:cubicBezTo>
                    <a:pt x="26" y="710"/>
                    <a:pt x="55" y="814"/>
                    <a:pt x="83" y="921"/>
                  </a:cubicBezTo>
                  <a:cubicBezTo>
                    <a:pt x="843" y="1199"/>
                    <a:pt x="1702" y="2108"/>
                    <a:pt x="911" y="2368"/>
                  </a:cubicBezTo>
                  <a:cubicBezTo>
                    <a:pt x="882" y="2379"/>
                    <a:pt x="853" y="2386"/>
                    <a:pt x="825" y="2393"/>
                  </a:cubicBezTo>
                  <a:cubicBezTo>
                    <a:pt x="914" y="2440"/>
                    <a:pt x="1000" y="2468"/>
                    <a:pt x="1089" y="2468"/>
                  </a:cubicBezTo>
                  <a:cubicBezTo>
                    <a:pt x="1135" y="2468"/>
                    <a:pt x="1181" y="2461"/>
                    <a:pt x="1228" y="2443"/>
                  </a:cubicBezTo>
                  <a:cubicBezTo>
                    <a:pt x="2048" y="2151"/>
                    <a:pt x="2914" y="2069"/>
                    <a:pt x="3791" y="2069"/>
                  </a:cubicBezTo>
                  <a:cubicBezTo>
                    <a:pt x="4775" y="2069"/>
                    <a:pt x="5771" y="2172"/>
                    <a:pt x="6722" y="2215"/>
                  </a:cubicBezTo>
                  <a:cubicBezTo>
                    <a:pt x="7571" y="2251"/>
                    <a:pt x="8417" y="2290"/>
                    <a:pt x="9265" y="2325"/>
                  </a:cubicBezTo>
                  <a:cubicBezTo>
                    <a:pt x="9525" y="2336"/>
                    <a:pt x="9989" y="2432"/>
                    <a:pt x="10399" y="2432"/>
                  </a:cubicBezTo>
                  <a:cubicBezTo>
                    <a:pt x="10445" y="2432"/>
                    <a:pt x="10492" y="2432"/>
                    <a:pt x="10535" y="2429"/>
                  </a:cubicBezTo>
                  <a:cubicBezTo>
                    <a:pt x="11351" y="3691"/>
                    <a:pt x="12164" y="4957"/>
                    <a:pt x="12981" y="6219"/>
                  </a:cubicBezTo>
                  <a:cubicBezTo>
                    <a:pt x="12910" y="5495"/>
                    <a:pt x="12888" y="4775"/>
                    <a:pt x="12913" y="4055"/>
                  </a:cubicBezTo>
                  <a:cubicBezTo>
                    <a:pt x="12342" y="3171"/>
                    <a:pt x="11768" y="2282"/>
                    <a:pt x="11198" y="1398"/>
                  </a:cubicBezTo>
                  <a:cubicBezTo>
                    <a:pt x="11126" y="1138"/>
                    <a:pt x="10991" y="892"/>
                    <a:pt x="10873" y="735"/>
                  </a:cubicBezTo>
                  <a:cubicBezTo>
                    <a:pt x="10851" y="710"/>
                    <a:pt x="10830" y="681"/>
                    <a:pt x="10809" y="653"/>
                  </a:cubicBezTo>
                  <a:cubicBezTo>
                    <a:pt x="10698" y="510"/>
                    <a:pt x="10377" y="100"/>
                    <a:pt x="10103" y="100"/>
                  </a:cubicBezTo>
                  <a:cubicBezTo>
                    <a:pt x="10053" y="100"/>
                    <a:pt x="10003" y="115"/>
                    <a:pt x="9957" y="146"/>
                  </a:cubicBezTo>
                  <a:cubicBezTo>
                    <a:pt x="9936" y="161"/>
                    <a:pt x="9918" y="176"/>
                    <a:pt x="9896" y="189"/>
                  </a:cubicBezTo>
                  <a:cubicBezTo>
                    <a:pt x="9839" y="229"/>
                    <a:pt x="9796" y="275"/>
                    <a:pt x="9765" y="329"/>
                  </a:cubicBezTo>
                  <a:cubicBezTo>
                    <a:pt x="9658" y="350"/>
                    <a:pt x="9533" y="357"/>
                    <a:pt x="9397" y="357"/>
                  </a:cubicBezTo>
                  <a:cubicBezTo>
                    <a:pt x="8798" y="357"/>
                    <a:pt x="7989" y="204"/>
                    <a:pt x="7682" y="189"/>
                  </a:cubicBezTo>
                  <a:cubicBezTo>
                    <a:pt x="6740" y="151"/>
                    <a:pt x="5799" y="108"/>
                    <a:pt x="4858" y="69"/>
                  </a:cubicBezTo>
                  <a:cubicBezTo>
                    <a:pt x="4212" y="39"/>
                    <a:pt x="3570" y="1"/>
                    <a:pt x="2935" y="1"/>
                  </a:cubicBezTo>
                  <a:close/>
                  <a:moveTo>
                    <a:pt x="14524" y="7453"/>
                  </a:moveTo>
                  <a:lnTo>
                    <a:pt x="14524" y="7453"/>
                  </a:lnTo>
                  <a:cubicBezTo>
                    <a:pt x="14304" y="7493"/>
                    <a:pt x="14065" y="7517"/>
                    <a:pt x="13847" y="7517"/>
                  </a:cubicBezTo>
                  <a:cubicBezTo>
                    <a:pt x="13996" y="7682"/>
                    <a:pt x="14125" y="7749"/>
                    <a:pt x="14232" y="7749"/>
                  </a:cubicBezTo>
                  <a:cubicBezTo>
                    <a:pt x="14371" y="7749"/>
                    <a:pt x="14475" y="7631"/>
                    <a:pt x="14524" y="7453"/>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 name="Google Shape;2372;p75"/>
            <p:cNvSpPr/>
            <p:nvPr/>
          </p:nvSpPr>
          <p:spPr>
            <a:xfrm>
              <a:off x="797650" y="2262025"/>
              <a:ext cx="43350" cy="86600"/>
            </a:xfrm>
            <a:custGeom>
              <a:avLst/>
              <a:gdLst/>
              <a:ahLst/>
              <a:cxnLst/>
              <a:rect l="l" t="t" r="r" b="b"/>
              <a:pathLst>
                <a:path w="1734" h="3464" extrusionOk="0">
                  <a:moveTo>
                    <a:pt x="25" y="1"/>
                  </a:moveTo>
                  <a:lnTo>
                    <a:pt x="25" y="1"/>
                  </a:lnTo>
                  <a:cubicBezTo>
                    <a:pt x="0" y="721"/>
                    <a:pt x="22" y="1441"/>
                    <a:pt x="93" y="2165"/>
                  </a:cubicBezTo>
                  <a:cubicBezTo>
                    <a:pt x="310" y="2504"/>
                    <a:pt x="527" y="2839"/>
                    <a:pt x="745" y="3178"/>
                  </a:cubicBezTo>
                  <a:cubicBezTo>
                    <a:pt x="820" y="3292"/>
                    <a:pt x="891" y="3388"/>
                    <a:pt x="959" y="3463"/>
                  </a:cubicBezTo>
                  <a:cubicBezTo>
                    <a:pt x="1177" y="3463"/>
                    <a:pt x="1416" y="3439"/>
                    <a:pt x="1636" y="3399"/>
                  </a:cubicBezTo>
                  <a:cubicBezTo>
                    <a:pt x="1733" y="3078"/>
                    <a:pt x="1676" y="2561"/>
                    <a:pt x="1412" y="2155"/>
                  </a:cubicBezTo>
                  <a:cubicBezTo>
                    <a:pt x="952" y="1438"/>
                    <a:pt x="488" y="721"/>
                    <a:pt x="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 name="Google Shape;2373;p75"/>
            <p:cNvSpPr/>
            <p:nvPr/>
          </p:nvSpPr>
          <p:spPr>
            <a:xfrm>
              <a:off x="394775" y="1828875"/>
              <a:ext cx="101325" cy="394500"/>
            </a:xfrm>
            <a:custGeom>
              <a:avLst/>
              <a:gdLst/>
              <a:ahLst/>
              <a:cxnLst/>
              <a:rect l="l" t="t" r="r" b="b"/>
              <a:pathLst>
                <a:path w="4053" h="15780" extrusionOk="0">
                  <a:moveTo>
                    <a:pt x="1" y="1"/>
                  </a:moveTo>
                  <a:cubicBezTo>
                    <a:pt x="190" y="3417"/>
                    <a:pt x="465" y="6825"/>
                    <a:pt x="839" y="10224"/>
                  </a:cubicBezTo>
                  <a:cubicBezTo>
                    <a:pt x="1017" y="11864"/>
                    <a:pt x="1078" y="15780"/>
                    <a:pt x="3338" y="15780"/>
                  </a:cubicBezTo>
                  <a:cubicBezTo>
                    <a:pt x="3557" y="15780"/>
                    <a:pt x="3792" y="15744"/>
                    <a:pt x="4052" y="15665"/>
                  </a:cubicBezTo>
                  <a:cubicBezTo>
                    <a:pt x="3524" y="15383"/>
                    <a:pt x="3057" y="14338"/>
                    <a:pt x="3228" y="13875"/>
                  </a:cubicBezTo>
                  <a:cubicBezTo>
                    <a:pt x="3017" y="12955"/>
                    <a:pt x="3000" y="11947"/>
                    <a:pt x="2904" y="11055"/>
                  </a:cubicBezTo>
                  <a:cubicBezTo>
                    <a:pt x="2775" y="9871"/>
                    <a:pt x="2654" y="8683"/>
                    <a:pt x="2547" y="7492"/>
                  </a:cubicBezTo>
                  <a:cubicBezTo>
                    <a:pt x="2333" y="5110"/>
                    <a:pt x="2166" y="2721"/>
                    <a:pt x="2041" y="333"/>
                  </a:cubicBezTo>
                  <a:cubicBezTo>
                    <a:pt x="1666" y="351"/>
                    <a:pt x="1296" y="368"/>
                    <a:pt x="925" y="386"/>
                  </a:cubicBezTo>
                  <a:lnTo>
                    <a:pt x="871" y="386"/>
                  </a:lnTo>
                  <a:cubicBezTo>
                    <a:pt x="529" y="386"/>
                    <a:pt x="226" y="229"/>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 name="Google Shape;2374;p75"/>
            <p:cNvSpPr/>
            <p:nvPr/>
          </p:nvSpPr>
          <p:spPr>
            <a:xfrm>
              <a:off x="471175" y="2175750"/>
              <a:ext cx="46850" cy="44750"/>
            </a:xfrm>
            <a:custGeom>
              <a:avLst/>
              <a:gdLst/>
              <a:ahLst/>
              <a:cxnLst/>
              <a:rect l="l" t="t" r="r" b="b"/>
              <a:pathLst>
                <a:path w="1874" h="1790" extrusionOk="0">
                  <a:moveTo>
                    <a:pt x="172" y="0"/>
                  </a:moveTo>
                  <a:lnTo>
                    <a:pt x="172" y="0"/>
                  </a:lnTo>
                  <a:cubicBezTo>
                    <a:pt x="1" y="463"/>
                    <a:pt x="468" y="1508"/>
                    <a:pt x="996" y="1790"/>
                  </a:cubicBezTo>
                  <a:cubicBezTo>
                    <a:pt x="1024" y="1783"/>
                    <a:pt x="1053" y="1776"/>
                    <a:pt x="1082" y="1765"/>
                  </a:cubicBezTo>
                  <a:cubicBezTo>
                    <a:pt x="1873" y="1505"/>
                    <a:pt x="1014" y="596"/>
                    <a:pt x="254" y="318"/>
                  </a:cubicBezTo>
                  <a:cubicBezTo>
                    <a:pt x="226" y="211"/>
                    <a:pt x="197" y="107"/>
                    <a:pt x="1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75" name="Google Shape;2375;p75"/>
          <p:cNvGrpSpPr/>
          <p:nvPr/>
        </p:nvGrpSpPr>
        <p:grpSpPr>
          <a:xfrm rot="-525446">
            <a:off x="637049" y="502313"/>
            <a:ext cx="1299940" cy="282304"/>
            <a:chOff x="256250" y="3704650"/>
            <a:chExt cx="960300" cy="231700"/>
          </a:xfrm>
        </p:grpSpPr>
        <p:sp>
          <p:nvSpPr>
            <p:cNvPr id="2376" name="Google Shape;2376;p75"/>
            <p:cNvSpPr/>
            <p:nvPr/>
          </p:nvSpPr>
          <p:spPr>
            <a:xfrm>
              <a:off x="256250" y="3704650"/>
              <a:ext cx="960300" cy="231700"/>
            </a:xfrm>
            <a:custGeom>
              <a:avLst/>
              <a:gdLst/>
              <a:ahLst/>
              <a:cxnLst/>
              <a:rect l="l" t="t" r="r" b="b"/>
              <a:pathLst>
                <a:path w="38412" h="9268" extrusionOk="0">
                  <a:moveTo>
                    <a:pt x="8751" y="5314"/>
                  </a:moveTo>
                  <a:cubicBezTo>
                    <a:pt x="8815" y="5460"/>
                    <a:pt x="8848" y="5620"/>
                    <a:pt x="8833" y="5802"/>
                  </a:cubicBezTo>
                  <a:cubicBezTo>
                    <a:pt x="8812" y="6170"/>
                    <a:pt x="8527" y="6320"/>
                    <a:pt x="8416" y="6615"/>
                  </a:cubicBezTo>
                  <a:cubicBezTo>
                    <a:pt x="8409" y="6619"/>
                    <a:pt x="8405" y="6626"/>
                    <a:pt x="8398" y="6633"/>
                  </a:cubicBezTo>
                  <a:cubicBezTo>
                    <a:pt x="8420" y="6177"/>
                    <a:pt x="8552" y="5734"/>
                    <a:pt x="8751" y="5314"/>
                  </a:cubicBezTo>
                  <a:close/>
                  <a:moveTo>
                    <a:pt x="6922" y="2504"/>
                  </a:moveTo>
                  <a:cubicBezTo>
                    <a:pt x="4544" y="2504"/>
                    <a:pt x="2258" y="3684"/>
                    <a:pt x="693" y="5431"/>
                  </a:cubicBezTo>
                  <a:cubicBezTo>
                    <a:pt x="1" y="6205"/>
                    <a:pt x="800" y="6908"/>
                    <a:pt x="1605" y="6908"/>
                  </a:cubicBezTo>
                  <a:cubicBezTo>
                    <a:pt x="1926" y="6908"/>
                    <a:pt x="2251" y="6797"/>
                    <a:pt x="2482" y="6537"/>
                  </a:cubicBezTo>
                  <a:cubicBezTo>
                    <a:pt x="3381" y="5535"/>
                    <a:pt x="4875" y="4533"/>
                    <a:pt x="6359" y="4383"/>
                  </a:cubicBezTo>
                  <a:cubicBezTo>
                    <a:pt x="6537" y="3716"/>
                    <a:pt x="6837" y="3081"/>
                    <a:pt x="7247" y="2515"/>
                  </a:cubicBezTo>
                  <a:cubicBezTo>
                    <a:pt x="7136" y="2507"/>
                    <a:pt x="7029" y="2504"/>
                    <a:pt x="6922" y="2504"/>
                  </a:cubicBezTo>
                  <a:close/>
                  <a:moveTo>
                    <a:pt x="32981" y="2700"/>
                  </a:moveTo>
                  <a:cubicBezTo>
                    <a:pt x="32446" y="2928"/>
                    <a:pt x="32000" y="3395"/>
                    <a:pt x="31576" y="3769"/>
                  </a:cubicBezTo>
                  <a:cubicBezTo>
                    <a:pt x="31447" y="3884"/>
                    <a:pt x="31319" y="3998"/>
                    <a:pt x="31190" y="4112"/>
                  </a:cubicBezTo>
                  <a:cubicBezTo>
                    <a:pt x="31220" y="4187"/>
                    <a:pt x="31244" y="4266"/>
                    <a:pt x="31262" y="4347"/>
                  </a:cubicBezTo>
                  <a:cubicBezTo>
                    <a:pt x="31362" y="4732"/>
                    <a:pt x="31455" y="6037"/>
                    <a:pt x="30930" y="6213"/>
                  </a:cubicBezTo>
                  <a:cubicBezTo>
                    <a:pt x="30848" y="6237"/>
                    <a:pt x="30777" y="6251"/>
                    <a:pt x="30713" y="6251"/>
                  </a:cubicBezTo>
                  <a:cubicBezTo>
                    <a:pt x="30135" y="6251"/>
                    <a:pt x="30274" y="5235"/>
                    <a:pt x="30417" y="4796"/>
                  </a:cubicBezTo>
                  <a:lnTo>
                    <a:pt x="30417" y="4796"/>
                  </a:lnTo>
                  <a:cubicBezTo>
                    <a:pt x="30206" y="4985"/>
                    <a:pt x="29992" y="5175"/>
                    <a:pt x="29778" y="5364"/>
                  </a:cubicBezTo>
                  <a:cubicBezTo>
                    <a:pt x="29604" y="5520"/>
                    <a:pt x="29401" y="5585"/>
                    <a:pt x="29190" y="5585"/>
                  </a:cubicBezTo>
                  <a:cubicBezTo>
                    <a:pt x="28759" y="5585"/>
                    <a:pt x="28310" y="5303"/>
                    <a:pt x="28067" y="4932"/>
                  </a:cubicBezTo>
                  <a:lnTo>
                    <a:pt x="28067" y="4932"/>
                  </a:lnTo>
                  <a:cubicBezTo>
                    <a:pt x="27849" y="5849"/>
                    <a:pt x="27989" y="6794"/>
                    <a:pt x="28769" y="7571"/>
                  </a:cubicBezTo>
                  <a:cubicBezTo>
                    <a:pt x="29273" y="8070"/>
                    <a:pt x="29897" y="8291"/>
                    <a:pt x="30524" y="8291"/>
                  </a:cubicBezTo>
                  <a:cubicBezTo>
                    <a:pt x="31526" y="8291"/>
                    <a:pt x="32538" y="7724"/>
                    <a:pt x="33088" y="6822"/>
                  </a:cubicBezTo>
                  <a:cubicBezTo>
                    <a:pt x="33879" y="5528"/>
                    <a:pt x="33730" y="3941"/>
                    <a:pt x="32981" y="2700"/>
                  </a:cubicBezTo>
                  <a:close/>
                  <a:moveTo>
                    <a:pt x="25671" y="2732"/>
                  </a:moveTo>
                  <a:lnTo>
                    <a:pt x="25671" y="2732"/>
                  </a:lnTo>
                  <a:cubicBezTo>
                    <a:pt x="24954" y="2989"/>
                    <a:pt x="24288" y="3356"/>
                    <a:pt x="23678" y="3812"/>
                  </a:cubicBezTo>
                  <a:cubicBezTo>
                    <a:pt x="23767" y="4176"/>
                    <a:pt x="23770" y="4576"/>
                    <a:pt x="23696" y="4972"/>
                  </a:cubicBezTo>
                  <a:cubicBezTo>
                    <a:pt x="23603" y="5456"/>
                    <a:pt x="23371" y="6095"/>
                    <a:pt x="22972" y="6419"/>
                  </a:cubicBezTo>
                  <a:cubicBezTo>
                    <a:pt x="22779" y="6572"/>
                    <a:pt x="22590" y="6641"/>
                    <a:pt x="22419" y="6641"/>
                  </a:cubicBezTo>
                  <a:cubicBezTo>
                    <a:pt x="22020" y="6641"/>
                    <a:pt x="21713" y="6273"/>
                    <a:pt x="21695" y="5777"/>
                  </a:cubicBezTo>
                  <a:cubicBezTo>
                    <a:pt x="21517" y="5930"/>
                    <a:pt x="21310" y="6045"/>
                    <a:pt x="21036" y="6077"/>
                  </a:cubicBezTo>
                  <a:cubicBezTo>
                    <a:pt x="20954" y="6088"/>
                    <a:pt x="20868" y="6095"/>
                    <a:pt x="20782" y="6095"/>
                  </a:cubicBezTo>
                  <a:cubicBezTo>
                    <a:pt x="20319" y="6095"/>
                    <a:pt x="19830" y="5948"/>
                    <a:pt x="19423" y="5742"/>
                  </a:cubicBezTo>
                  <a:lnTo>
                    <a:pt x="19423" y="5742"/>
                  </a:lnTo>
                  <a:cubicBezTo>
                    <a:pt x="19356" y="7039"/>
                    <a:pt x="20137" y="8259"/>
                    <a:pt x="21553" y="8548"/>
                  </a:cubicBezTo>
                  <a:cubicBezTo>
                    <a:pt x="21816" y="8601"/>
                    <a:pt x="22070" y="8630"/>
                    <a:pt x="22312" y="8630"/>
                  </a:cubicBezTo>
                  <a:cubicBezTo>
                    <a:pt x="25157" y="8630"/>
                    <a:pt x="26641" y="5143"/>
                    <a:pt x="25671" y="2732"/>
                  </a:cubicBezTo>
                  <a:close/>
                  <a:moveTo>
                    <a:pt x="34660" y="1"/>
                  </a:moveTo>
                  <a:cubicBezTo>
                    <a:pt x="33504" y="1"/>
                    <a:pt x="32306" y="432"/>
                    <a:pt x="31269" y="1057"/>
                  </a:cubicBezTo>
                  <a:cubicBezTo>
                    <a:pt x="30317" y="522"/>
                    <a:pt x="29244" y="297"/>
                    <a:pt x="28160" y="297"/>
                  </a:cubicBezTo>
                  <a:cubicBezTo>
                    <a:pt x="27222" y="297"/>
                    <a:pt x="26277" y="464"/>
                    <a:pt x="25393" y="749"/>
                  </a:cubicBezTo>
                  <a:cubicBezTo>
                    <a:pt x="25061" y="853"/>
                    <a:pt x="24708" y="978"/>
                    <a:pt x="24344" y="1116"/>
                  </a:cubicBezTo>
                  <a:cubicBezTo>
                    <a:pt x="24081" y="950"/>
                    <a:pt x="23785" y="810"/>
                    <a:pt x="23457" y="707"/>
                  </a:cubicBezTo>
                  <a:cubicBezTo>
                    <a:pt x="22922" y="539"/>
                    <a:pt x="22344" y="468"/>
                    <a:pt x="21752" y="468"/>
                  </a:cubicBezTo>
                  <a:cubicBezTo>
                    <a:pt x="20144" y="468"/>
                    <a:pt x="18418" y="999"/>
                    <a:pt x="17073" y="1595"/>
                  </a:cubicBezTo>
                  <a:cubicBezTo>
                    <a:pt x="17035" y="1613"/>
                    <a:pt x="16992" y="1630"/>
                    <a:pt x="16953" y="1651"/>
                  </a:cubicBezTo>
                  <a:cubicBezTo>
                    <a:pt x="15929" y="821"/>
                    <a:pt x="14596" y="422"/>
                    <a:pt x="13230" y="422"/>
                  </a:cubicBezTo>
                  <a:cubicBezTo>
                    <a:pt x="11928" y="422"/>
                    <a:pt x="10602" y="782"/>
                    <a:pt x="9475" y="1477"/>
                  </a:cubicBezTo>
                  <a:cubicBezTo>
                    <a:pt x="10092" y="1712"/>
                    <a:pt x="10591" y="2173"/>
                    <a:pt x="10210" y="2486"/>
                  </a:cubicBezTo>
                  <a:cubicBezTo>
                    <a:pt x="8841" y="3613"/>
                    <a:pt x="8202" y="5271"/>
                    <a:pt x="8420" y="6968"/>
                  </a:cubicBezTo>
                  <a:cubicBezTo>
                    <a:pt x="8833" y="7214"/>
                    <a:pt x="9080" y="7556"/>
                    <a:pt x="8787" y="7824"/>
                  </a:cubicBezTo>
                  <a:cubicBezTo>
                    <a:pt x="8687" y="7913"/>
                    <a:pt x="8588" y="8006"/>
                    <a:pt x="8491" y="8095"/>
                  </a:cubicBezTo>
                  <a:cubicBezTo>
                    <a:pt x="8331" y="8241"/>
                    <a:pt x="8117" y="8302"/>
                    <a:pt x="7882" y="8302"/>
                  </a:cubicBezTo>
                  <a:cubicBezTo>
                    <a:pt x="7271" y="8302"/>
                    <a:pt x="6544" y="7881"/>
                    <a:pt x="6402" y="7393"/>
                  </a:cubicBezTo>
                  <a:cubicBezTo>
                    <a:pt x="6241" y="6855"/>
                    <a:pt x="6170" y="6309"/>
                    <a:pt x="6173" y="5767"/>
                  </a:cubicBezTo>
                  <a:lnTo>
                    <a:pt x="6173" y="5767"/>
                  </a:lnTo>
                  <a:cubicBezTo>
                    <a:pt x="5995" y="6458"/>
                    <a:pt x="5999" y="7150"/>
                    <a:pt x="6305" y="7774"/>
                  </a:cubicBezTo>
                  <a:cubicBezTo>
                    <a:pt x="6680" y="8545"/>
                    <a:pt x="7264" y="8851"/>
                    <a:pt x="7899" y="8851"/>
                  </a:cubicBezTo>
                  <a:cubicBezTo>
                    <a:pt x="9144" y="8851"/>
                    <a:pt x="10574" y="7674"/>
                    <a:pt x="10951" y="6516"/>
                  </a:cubicBezTo>
                  <a:cubicBezTo>
                    <a:pt x="11369" y="5250"/>
                    <a:pt x="10908" y="4230"/>
                    <a:pt x="10071" y="3534"/>
                  </a:cubicBezTo>
                  <a:cubicBezTo>
                    <a:pt x="10916" y="2768"/>
                    <a:pt x="12014" y="2262"/>
                    <a:pt x="13123" y="2262"/>
                  </a:cubicBezTo>
                  <a:cubicBezTo>
                    <a:pt x="13729" y="2262"/>
                    <a:pt x="14339" y="2415"/>
                    <a:pt x="14913" y="2754"/>
                  </a:cubicBezTo>
                  <a:cubicBezTo>
                    <a:pt x="14952" y="2778"/>
                    <a:pt x="14995" y="2803"/>
                    <a:pt x="15034" y="2832"/>
                  </a:cubicBezTo>
                  <a:cubicBezTo>
                    <a:pt x="14047" y="3634"/>
                    <a:pt x="13270" y="4679"/>
                    <a:pt x="13051" y="5948"/>
                  </a:cubicBezTo>
                  <a:cubicBezTo>
                    <a:pt x="12759" y="7668"/>
                    <a:pt x="13971" y="9268"/>
                    <a:pt x="15630" y="9268"/>
                  </a:cubicBezTo>
                  <a:cubicBezTo>
                    <a:pt x="15880" y="9268"/>
                    <a:pt x="16136" y="9233"/>
                    <a:pt x="16400" y="9154"/>
                  </a:cubicBezTo>
                  <a:cubicBezTo>
                    <a:pt x="18372" y="8583"/>
                    <a:pt x="19106" y="6220"/>
                    <a:pt x="18657" y="4398"/>
                  </a:cubicBezTo>
                  <a:cubicBezTo>
                    <a:pt x="18628" y="4279"/>
                    <a:pt x="18597" y="4166"/>
                    <a:pt x="18561" y="4055"/>
                  </a:cubicBezTo>
                  <a:cubicBezTo>
                    <a:pt x="17773" y="4273"/>
                    <a:pt x="17056" y="4715"/>
                    <a:pt x="16507" y="5314"/>
                  </a:cubicBezTo>
                  <a:cubicBezTo>
                    <a:pt x="16535" y="5596"/>
                    <a:pt x="16525" y="5884"/>
                    <a:pt x="16471" y="6155"/>
                  </a:cubicBezTo>
                  <a:cubicBezTo>
                    <a:pt x="16425" y="6373"/>
                    <a:pt x="16354" y="6715"/>
                    <a:pt x="16189" y="6876"/>
                  </a:cubicBezTo>
                  <a:cubicBezTo>
                    <a:pt x="16036" y="7026"/>
                    <a:pt x="15872" y="7097"/>
                    <a:pt x="15726" y="7097"/>
                  </a:cubicBezTo>
                  <a:cubicBezTo>
                    <a:pt x="15666" y="7097"/>
                    <a:pt x="15605" y="7082"/>
                    <a:pt x="15548" y="7054"/>
                  </a:cubicBezTo>
                  <a:cubicBezTo>
                    <a:pt x="15537" y="7104"/>
                    <a:pt x="15523" y="7157"/>
                    <a:pt x="15512" y="7207"/>
                  </a:cubicBezTo>
                  <a:cubicBezTo>
                    <a:pt x="15473" y="7378"/>
                    <a:pt x="15337" y="7446"/>
                    <a:pt x="15148" y="7446"/>
                  </a:cubicBezTo>
                  <a:cubicBezTo>
                    <a:pt x="14542" y="7446"/>
                    <a:pt x="13412" y="6700"/>
                    <a:pt x="13515" y="6244"/>
                  </a:cubicBezTo>
                  <a:cubicBezTo>
                    <a:pt x="14007" y="4034"/>
                    <a:pt x="15947" y="2461"/>
                    <a:pt x="18207" y="2461"/>
                  </a:cubicBezTo>
                  <a:cubicBezTo>
                    <a:pt x="18276" y="2461"/>
                    <a:pt x="18343" y="2461"/>
                    <a:pt x="18411" y="2464"/>
                  </a:cubicBezTo>
                  <a:cubicBezTo>
                    <a:pt x="18750" y="2479"/>
                    <a:pt x="19099" y="2611"/>
                    <a:pt x="19402" y="2803"/>
                  </a:cubicBezTo>
                  <a:cubicBezTo>
                    <a:pt x="20083" y="2607"/>
                    <a:pt x="20924" y="2383"/>
                    <a:pt x="21681" y="2383"/>
                  </a:cubicBezTo>
                  <a:lnTo>
                    <a:pt x="21798" y="2383"/>
                  </a:lnTo>
                  <a:cubicBezTo>
                    <a:pt x="20900" y="2974"/>
                    <a:pt x="20133" y="3702"/>
                    <a:pt x="19720" y="4579"/>
                  </a:cubicBezTo>
                  <a:cubicBezTo>
                    <a:pt x="19627" y="4779"/>
                    <a:pt x="19555" y="4982"/>
                    <a:pt x="19506" y="5186"/>
                  </a:cubicBezTo>
                  <a:cubicBezTo>
                    <a:pt x="19538" y="5181"/>
                    <a:pt x="19573" y="5181"/>
                    <a:pt x="19609" y="5178"/>
                  </a:cubicBezTo>
                  <a:cubicBezTo>
                    <a:pt x="19998" y="4861"/>
                    <a:pt x="20390" y="4233"/>
                    <a:pt x="20693" y="3941"/>
                  </a:cubicBezTo>
                  <a:cubicBezTo>
                    <a:pt x="21074" y="3573"/>
                    <a:pt x="21481" y="3235"/>
                    <a:pt x="21920" y="2939"/>
                  </a:cubicBezTo>
                  <a:cubicBezTo>
                    <a:pt x="22833" y="2319"/>
                    <a:pt x="23849" y="1912"/>
                    <a:pt x="24933" y="1723"/>
                  </a:cubicBezTo>
                  <a:cubicBezTo>
                    <a:pt x="25072" y="1698"/>
                    <a:pt x="25218" y="1687"/>
                    <a:pt x="25364" y="1687"/>
                  </a:cubicBezTo>
                  <a:cubicBezTo>
                    <a:pt x="25749" y="1687"/>
                    <a:pt x="26156" y="1766"/>
                    <a:pt x="26491" y="1916"/>
                  </a:cubicBezTo>
                  <a:cubicBezTo>
                    <a:pt x="26580" y="1955"/>
                    <a:pt x="26947" y="2151"/>
                    <a:pt x="26983" y="2297"/>
                  </a:cubicBezTo>
                  <a:cubicBezTo>
                    <a:pt x="27336" y="2226"/>
                    <a:pt x="27685" y="2186"/>
                    <a:pt x="28035" y="2186"/>
                  </a:cubicBezTo>
                  <a:cubicBezTo>
                    <a:pt x="28534" y="2186"/>
                    <a:pt x="29026" y="2268"/>
                    <a:pt x="29497" y="2461"/>
                  </a:cubicBezTo>
                  <a:cubicBezTo>
                    <a:pt x="29365" y="2600"/>
                    <a:pt x="29233" y="2747"/>
                    <a:pt x="29108" y="2903"/>
                  </a:cubicBezTo>
                  <a:cubicBezTo>
                    <a:pt x="30153" y="1916"/>
                    <a:pt x="31258" y="910"/>
                    <a:pt x="32649" y="611"/>
                  </a:cubicBezTo>
                  <a:cubicBezTo>
                    <a:pt x="32721" y="596"/>
                    <a:pt x="32795" y="589"/>
                    <a:pt x="32863" y="589"/>
                  </a:cubicBezTo>
                  <a:cubicBezTo>
                    <a:pt x="33587" y="589"/>
                    <a:pt x="34136" y="1366"/>
                    <a:pt x="34018" y="1962"/>
                  </a:cubicBezTo>
                  <a:cubicBezTo>
                    <a:pt x="34161" y="1937"/>
                    <a:pt x="34300" y="1923"/>
                    <a:pt x="34436" y="1923"/>
                  </a:cubicBezTo>
                  <a:lnTo>
                    <a:pt x="34478" y="1923"/>
                  </a:lnTo>
                  <a:cubicBezTo>
                    <a:pt x="36229" y="1962"/>
                    <a:pt x="36147" y="4319"/>
                    <a:pt x="36147" y="5531"/>
                  </a:cubicBezTo>
                  <a:cubicBezTo>
                    <a:pt x="36147" y="6073"/>
                    <a:pt x="36582" y="6320"/>
                    <a:pt x="37071" y="6320"/>
                  </a:cubicBezTo>
                  <a:cubicBezTo>
                    <a:pt x="37698" y="6320"/>
                    <a:pt x="38412" y="5913"/>
                    <a:pt x="38412" y="5214"/>
                  </a:cubicBezTo>
                  <a:cubicBezTo>
                    <a:pt x="38412" y="3103"/>
                    <a:pt x="37916" y="539"/>
                    <a:pt x="35459" y="76"/>
                  </a:cubicBezTo>
                  <a:cubicBezTo>
                    <a:pt x="35199" y="25"/>
                    <a:pt x="34931" y="1"/>
                    <a:pt x="34660" y="1"/>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 name="Google Shape;2377;p75"/>
            <p:cNvSpPr/>
            <p:nvPr/>
          </p:nvSpPr>
          <p:spPr>
            <a:xfrm>
              <a:off x="410575" y="3737725"/>
              <a:ext cx="82550" cy="111100"/>
            </a:xfrm>
            <a:custGeom>
              <a:avLst/>
              <a:gdLst/>
              <a:ahLst/>
              <a:cxnLst/>
              <a:rect l="l" t="t" r="r" b="b"/>
              <a:pathLst>
                <a:path w="3302" h="4444" extrusionOk="0">
                  <a:moveTo>
                    <a:pt x="2561" y="1"/>
                  </a:moveTo>
                  <a:cubicBezTo>
                    <a:pt x="2357" y="1"/>
                    <a:pt x="2179" y="47"/>
                    <a:pt x="2051" y="150"/>
                  </a:cubicBezTo>
                  <a:cubicBezTo>
                    <a:pt x="1676" y="457"/>
                    <a:pt x="1352" y="810"/>
                    <a:pt x="1074" y="1192"/>
                  </a:cubicBezTo>
                  <a:cubicBezTo>
                    <a:pt x="1127" y="1192"/>
                    <a:pt x="1180" y="1195"/>
                    <a:pt x="1238" y="1199"/>
                  </a:cubicBezTo>
                  <a:cubicBezTo>
                    <a:pt x="1462" y="1217"/>
                    <a:pt x="1691" y="1245"/>
                    <a:pt x="1919" y="1295"/>
                  </a:cubicBezTo>
                  <a:cubicBezTo>
                    <a:pt x="2118" y="1085"/>
                    <a:pt x="2318" y="896"/>
                    <a:pt x="2507" y="735"/>
                  </a:cubicBezTo>
                  <a:cubicBezTo>
                    <a:pt x="2757" y="521"/>
                    <a:pt x="3024" y="328"/>
                    <a:pt x="3302" y="154"/>
                  </a:cubicBezTo>
                  <a:cubicBezTo>
                    <a:pt x="3060" y="61"/>
                    <a:pt x="2796" y="1"/>
                    <a:pt x="2561" y="1"/>
                  </a:cubicBezTo>
                  <a:close/>
                  <a:moveTo>
                    <a:pt x="560" y="3042"/>
                  </a:moveTo>
                  <a:cubicBezTo>
                    <a:pt x="435" y="3042"/>
                    <a:pt x="310" y="3050"/>
                    <a:pt x="186" y="3060"/>
                  </a:cubicBezTo>
                  <a:cubicBezTo>
                    <a:pt x="68" y="3509"/>
                    <a:pt x="4" y="3977"/>
                    <a:pt x="0" y="4444"/>
                  </a:cubicBezTo>
                  <a:cubicBezTo>
                    <a:pt x="122" y="3970"/>
                    <a:pt x="332" y="3495"/>
                    <a:pt x="593" y="3042"/>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8" name="Google Shape;2378;p75"/>
            <p:cNvSpPr/>
            <p:nvPr/>
          </p:nvSpPr>
          <p:spPr>
            <a:xfrm>
              <a:off x="410475" y="3741550"/>
              <a:ext cx="110550" cy="170650"/>
            </a:xfrm>
            <a:custGeom>
              <a:avLst/>
              <a:gdLst/>
              <a:ahLst/>
              <a:cxnLst/>
              <a:rect l="l" t="t" r="r" b="b"/>
              <a:pathLst>
                <a:path w="4422" h="6826" extrusionOk="0">
                  <a:moveTo>
                    <a:pt x="3306" y="1"/>
                  </a:moveTo>
                  <a:cubicBezTo>
                    <a:pt x="3028" y="175"/>
                    <a:pt x="2761" y="368"/>
                    <a:pt x="2511" y="582"/>
                  </a:cubicBezTo>
                  <a:cubicBezTo>
                    <a:pt x="2322" y="743"/>
                    <a:pt x="2122" y="932"/>
                    <a:pt x="1923" y="1142"/>
                  </a:cubicBezTo>
                  <a:cubicBezTo>
                    <a:pt x="1695" y="1092"/>
                    <a:pt x="1466" y="1064"/>
                    <a:pt x="1242" y="1046"/>
                  </a:cubicBezTo>
                  <a:cubicBezTo>
                    <a:pt x="1184" y="1042"/>
                    <a:pt x="1131" y="1039"/>
                    <a:pt x="1078" y="1039"/>
                  </a:cubicBezTo>
                  <a:cubicBezTo>
                    <a:pt x="668" y="1605"/>
                    <a:pt x="368" y="2240"/>
                    <a:pt x="190" y="2907"/>
                  </a:cubicBezTo>
                  <a:cubicBezTo>
                    <a:pt x="314" y="2897"/>
                    <a:pt x="439" y="2889"/>
                    <a:pt x="564" y="2889"/>
                  </a:cubicBezTo>
                  <a:lnTo>
                    <a:pt x="597" y="2889"/>
                  </a:lnTo>
                  <a:cubicBezTo>
                    <a:pt x="336" y="3342"/>
                    <a:pt x="126" y="3817"/>
                    <a:pt x="4" y="4291"/>
                  </a:cubicBezTo>
                  <a:cubicBezTo>
                    <a:pt x="1" y="4833"/>
                    <a:pt x="72" y="5379"/>
                    <a:pt x="233" y="5917"/>
                  </a:cubicBezTo>
                  <a:cubicBezTo>
                    <a:pt x="375" y="6405"/>
                    <a:pt x="1102" y="6826"/>
                    <a:pt x="1713" y="6826"/>
                  </a:cubicBezTo>
                  <a:cubicBezTo>
                    <a:pt x="1948" y="6826"/>
                    <a:pt x="2162" y="6765"/>
                    <a:pt x="2322" y="6619"/>
                  </a:cubicBezTo>
                  <a:cubicBezTo>
                    <a:pt x="2419" y="6530"/>
                    <a:pt x="2518" y="6437"/>
                    <a:pt x="2618" y="6348"/>
                  </a:cubicBezTo>
                  <a:cubicBezTo>
                    <a:pt x="2911" y="6080"/>
                    <a:pt x="2664" y="5738"/>
                    <a:pt x="2251" y="5492"/>
                  </a:cubicBezTo>
                  <a:cubicBezTo>
                    <a:pt x="2033" y="3795"/>
                    <a:pt x="2672" y="2137"/>
                    <a:pt x="4041" y="1010"/>
                  </a:cubicBezTo>
                  <a:cubicBezTo>
                    <a:pt x="4422" y="697"/>
                    <a:pt x="3923" y="236"/>
                    <a:pt x="3306" y="1"/>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9" name="Google Shape;2379;p75"/>
            <p:cNvSpPr/>
            <p:nvPr/>
          </p:nvSpPr>
          <p:spPr>
            <a:xfrm>
              <a:off x="637600" y="3774725"/>
              <a:ext cx="127450" cy="106275"/>
            </a:xfrm>
            <a:custGeom>
              <a:avLst/>
              <a:gdLst/>
              <a:ahLst/>
              <a:cxnLst/>
              <a:rect l="l" t="t" r="r" b="b"/>
              <a:pathLst>
                <a:path w="5098" h="4251" extrusionOk="0">
                  <a:moveTo>
                    <a:pt x="4148" y="0"/>
                  </a:moveTo>
                  <a:cubicBezTo>
                    <a:pt x="4120" y="8"/>
                    <a:pt x="4092" y="15"/>
                    <a:pt x="4066" y="22"/>
                  </a:cubicBezTo>
                  <a:cubicBezTo>
                    <a:pt x="3724" y="122"/>
                    <a:pt x="3346" y="250"/>
                    <a:pt x="2964" y="407"/>
                  </a:cubicBezTo>
                  <a:cubicBezTo>
                    <a:pt x="3100" y="671"/>
                    <a:pt x="3214" y="953"/>
                    <a:pt x="3307" y="1252"/>
                  </a:cubicBezTo>
                  <a:cubicBezTo>
                    <a:pt x="3664" y="1152"/>
                    <a:pt x="4034" y="1102"/>
                    <a:pt x="4412" y="1102"/>
                  </a:cubicBezTo>
                  <a:cubicBezTo>
                    <a:pt x="4469" y="1102"/>
                    <a:pt x="4526" y="1102"/>
                    <a:pt x="4584" y="1106"/>
                  </a:cubicBezTo>
                  <a:lnTo>
                    <a:pt x="4612" y="1106"/>
                  </a:lnTo>
                  <a:cubicBezTo>
                    <a:pt x="5097" y="1106"/>
                    <a:pt x="4729" y="521"/>
                    <a:pt x="4573" y="354"/>
                  </a:cubicBezTo>
                  <a:cubicBezTo>
                    <a:pt x="4451" y="222"/>
                    <a:pt x="4306" y="104"/>
                    <a:pt x="4148" y="0"/>
                  </a:cubicBezTo>
                  <a:close/>
                  <a:moveTo>
                    <a:pt x="1024" y="1577"/>
                  </a:moveTo>
                  <a:cubicBezTo>
                    <a:pt x="450" y="2100"/>
                    <a:pt x="48" y="2750"/>
                    <a:pt x="15" y="3538"/>
                  </a:cubicBezTo>
                  <a:cubicBezTo>
                    <a:pt x="1" y="3923"/>
                    <a:pt x="119" y="4162"/>
                    <a:pt x="294" y="4251"/>
                  </a:cubicBezTo>
                  <a:cubicBezTo>
                    <a:pt x="468" y="3591"/>
                    <a:pt x="807" y="2999"/>
                    <a:pt x="1253" y="2511"/>
                  </a:cubicBezTo>
                  <a:cubicBezTo>
                    <a:pt x="1238" y="2372"/>
                    <a:pt x="1217" y="2233"/>
                    <a:pt x="1189" y="2100"/>
                  </a:cubicBezTo>
                  <a:cubicBezTo>
                    <a:pt x="1149" y="1922"/>
                    <a:pt x="1096" y="1748"/>
                    <a:pt x="1024" y="1577"/>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0" name="Google Shape;2380;p75"/>
            <p:cNvSpPr/>
            <p:nvPr/>
          </p:nvSpPr>
          <p:spPr>
            <a:xfrm>
              <a:off x="591525" y="3766150"/>
              <a:ext cx="149800" cy="124650"/>
            </a:xfrm>
            <a:custGeom>
              <a:avLst/>
              <a:gdLst/>
              <a:ahLst/>
              <a:cxnLst/>
              <a:rect l="l" t="t" r="r" b="b"/>
              <a:pathLst>
                <a:path w="5992" h="4986" extrusionOk="0">
                  <a:moveTo>
                    <a:pt x="4796" y="1"/>
                  </a:moveTo>
                  <a:cubicBezTo>
                    <a:pt x="2536" y="1"/>
                    <a:pt x="596" y="1574"/>
                    <a:pt x="104" y="3784"/>
                  </a:cubicBezTo>
                  <a:cubicBezTo>
                    <a:pt x="1" y="4240"/>
                    <a:pt x="1131" y="4986"/>
                    <a:pt x="1737" y="4986"/>
                  </a:cubicBezTo>
                  <a:cubicBezTo>
                    <a:pt x="1926" y="4986"/>
                    <a:pt x="2062" y="4918"/>
                    <a:pt x="2101" y="4747"/>
                  </a:cubicBezTo>
                  <a:cubicBezTo>
                    <a:pt x="2112" y="4697"/>
                    <a:pt x="2126" y="4644"/>
                    <a:pt x="2137" y="4594"/>
                  </a:cubicBezTo>
                  <a:cubicBezTo>
                    <a:pt x="1962" y="4505"/>
                    <a:pt x="1844" y="4266"/>
                    <a:pt x="1858" y="3881"/>
                  </a:cubicBezTo>
                  <a:cubicBezTo>
                    <a:pt x="1891" y="3093"/>
                    <a:pt x="2293" y="2443"/>
                    <a:pt x="2867" y="1920"/>
                  </a:cubicBezTo>
                  <a:cubicBezTo>
                    <a:pt x="2939" y="2091"/>
                    <a:pt x="2992" y="2265"/>
                    <a:pt x="3032" y="2443"/>
                  </a:cubicBezTo>
                  <a:cubicBezTo>
                    <a:pt x="3060" y="2576"/>
                    <a:pt x="3081" y="2715"/>
                    <a:pt x="3096" y="2854"/>
                  </a:cubicBezTo>
                  <a:cubicBezTo>
                    <a:pt x="3645" y="2255"/>
                    <a:pt x="4362" y="1813"/>
                    <a:pt x="5150" y="1595"/>
                  </a:cubicBezTo>
                  <a:cubicBezTo>
                    <a:pt x="5057" y="1296"/>
                    <a:pt x="4943" y="1014"/>
                    <a:pt x="4807" y="750"/>
                  </a:cubicBezTo>
                  <a:cubicBezTo>
                    <a:pt x="5189" y="593"/>
                    <a:pt x="5567" y="465"/>
                    <a:pt x="5909" y="365"/>
                  </a:cubicBezTo>
                  <a:cubicBezTo>
                    <a:pt x="5935" y="358"/>
                    <a:pt x="5963" y="351"/>
                    <a:pt x="5991" y="343"/>
                  </a:cubicBezTo>
                  <a:cubicBezTo>
                    <a:pt x="5688" y="151"/>
                    <a:pt x="5339" y="19"/>
                    <a:pt x="5000" y="4"/>
                  </a:cubicBezTo>
                  <a:cubicBezTo>
                    <a:pt x="4932" y="1"/>
                    <a:pt x="4865" y="1"/>
                    <a:pt x="4796" y="1"/>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1" name="Google Shape;2381;p75"/>
            <p:cNvSpPr/>
            <p:nvPr/>
          </p:nvSpPr>
          <p:spPr>
            <a:xfrm>
              <a:off x="728000" y="3762075"/>
              <a:ext cx="203275" cy="87025"/>
            </a:xfrm>
            <a:custGeom>
              <a:avLst/>
              <a:gdLst/>
              <a:ahLst/>
              <a:cxnLst/>
              <a:rect l="l" t="t" r="r" b="b"/>
              <a:pathLst>
                <a:path w="8131" h="3481" extrusionOk="0">
                  <a:moveTo>
                    <a:pt x="8113" y="0"/>
                  </a:moveTo>
                  <a:lnTo>
                    <a:pt x="8113" y="0"/>
                  </a:lnTo>
                  <a:cubicBezTo>
                    <a:pt x="7668" y="86"/>
                    <a:pt x="7218" y="225"/>
                    <a:pt x="6783" y="389"/>
                  </a:cubicBezTo>
                  <a:cubicBezTo>
                    <a:pt x="6790" y="407"/>
                    <a:pt x="6797" y="421"/>
                    <a:pt x="6801" y="435"/>
                  </a:cubicBezTo>
                  <a:cubicBezTo>
                    <a:pt x="7164" y="307"/>
                    <a:pt x="7543" y="207"/>
                    <a:pt x="7935" y="139"/>
                  </a:cubicBezTo>
                  <a:cubicBezTo>
                    <a:pt x="8084" y="114"/>
                    <a:pt x="8131" y="60"/>
                    <a:pt x="8113" y="0"/>
                  </a:cubicBezTo>
                  <a:close/>
                  <a:moveTo>
                    <a:pt x="636" y="2889"/>
                  </a:moveTo>
                  <a:cubicBezTo>
                    <a:pt x="589" y="2896"/>
                    <a:pt x="547" y="2902"/>
                    <a:pt x="504" y="2914"/>
                  </a:cubicBezTo>
                  <a:cubicBezTo>
                    <a:pt x="133" y="3003"/>
                    <a:pt x="1" y="3131"/>
                    <a:pt x="415" y="3370"/>
                  </a:cubicBezTo>
                  <a:cubicBezTo>
                    <a:pt x="461" y="3394"/>
                    <a:pt x="507" y="3419"/>
                    <a:pt x="553" y="3445"/>
                  </a:cubicBezTo>
                  <a:cubicBezTo>
                    <a:pt x="565" y="3259"/>
                    <a:pt x="593" y="3074"/>
                    <a:pt x="636" y="2889"/>
                  </a:cubicBezTo>
                  <a:close/>
                  <a:moveTo>
                    <a:pt x="4765" y="1359"/>
                  </a:moveTo>
                  <a:lnTo>
                    <a:pt x="4758" y="1365"/>
                  </a:lnTo>
                  <a:cubicBezTo>
                    <a:pt x="4013" y="1783"/>
                    <a:pt x="2850" y="2418"/>
                    <a:pt x="2825" y="3409"/>
                  </a:cubicBezTo>
                  <a:lnTo>
                    <a:pt x="2825" y="3480"/>
                  </a:lnTo>
                  <a:cubicBezTo>
                    <a:pt x="3099" y="3245"/>
                    <a:pt x="3306" y="2917"/>
                    <a:pt x="3578" y="2628"/>
                  </a:cubicBezTo>
                  <a:cubicBezTo>
                    <a:pt x="3959" y="2218"/>
                    <a:pt x="4369" y="1844"/>
                    <a:pt x="4808" y="1515"/>
                  </a:cubicBezTo>
                  <a:cubicBezTo>
                    <a:pt x="4797" y="1462"/>
                    <a:pt x="4783" y="1412"/>
                    <a:pt x="4765" y="1359"/>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2" name="Google Shape;2382;p75"/>
            <p:cNvSpPr/>
            <p:nvPr/>
          </p:nvSpPr>
          <p:spPr>
            <a:xfrm>
              <a:off x="741825" y="3746825"/>
              <a:ext cx="189025" cy="110200"/>
            </a:xfrm>
            <a:custGeom>
              <a:avLst/>
              <a:gdLst/>
              <a:ahLst/>
              <a:cxnLst/>
              <a:rect l="l" t="t" r="r" b="b"/>
              <a:pathLst>
                <a:path w="7561" h="4408" extrusionOk="0">
                  <a:moveTo>
                    <a:pt x="5941" y="0"/>
                  </a:moveTo>
                  <a:cubicBezTo>
                    <a:pt x="5795" y="0"/>
                    <a:pt x="5649" y="11"/>
                    <a:pt x="5510" y="36"/>
                  </a:cubicBezTo>
                  <a:cubicBezTo>
                    <a:pt x="4426" y="225"/>
                    <a:pt x="3410" y="632"/>
                    <a:pt x="2497" y="1252"/>
                  </a:cubicBezTo>
                  <a:cubicBezTo>
                    <a:pt x="2058" y="1548"/>
                    <a:pt x="1651" y="1886"/>
                    <a:pt x="1270" y="2254"/>
                  </a:cubicBezTo>
                  <a:cubicBezTo>
                    <a:pt x="967" y="2546"/>
                    <a:pt x="575" y="3174"/>
                    <a:pt x="186" y="3491"/>
                  </a:cubicBezTo>
                  <a:cubicBezTo>
                    <a:pt x="150" y="3494"/>
                    <a:pt x="115" y="3494"/>
                    <a:pt x="83" y="3499"/>
                  </a:cubicBezTo>
                  <a:cubicBezTo>
                    <a:pt x="40" y="3684"/>
                    <a:pt x="12" y="3869"/>
                    <a:pt x="0" y="4055"/>
                  </a:cubicBezTo>
                  <a:cubicBezTo>
                    <a:pt x="407" y="4261"/>
                    <a:pt x="896" y="4408"/>
                    <a:pt x="1359" y="4408"/>
                  </a:cubicBezTo>
                  <a:cubicBezTo>
                    <a:pt x="1445" y="4408"/>
                    <a:pt x="1531" y="4401"/>
                    <a:pt x="1613" y="4390"/>
                  </a:cubicBezTo>
                  <a:cubicBezTo>
                    <a:pt x="1887" y="4358"/>
                    <a:pt x="2094" y="4243"/>
                    <a:pt x="2272" y="4090"/>
                  </a:cubicBezTo>
                  <a:lnTo>
                    <a:pt x="2272" y="4019"/>
                  </a:lnTo>
                  <a:cubicBezTo>
                    <a:pt x="2297" y="3028"/>
                    <a:pt x="3460" y="2393"/>
                    <a:pt x="4205" y="1975"/>
                  </a:cubicBezTo>
                  <a:lnTo>
                    <a:pt x="4212" y="1969"/>
                  </a:lnTo>
                  <a:cubicBezTo>
                    <a:pt x="4230" y="2022"/>
                    <a:pt x="4244" y="2072"/>
                    <a:pt x="4255" y="2125"/>
                  </a:cubicBezTo>
                  <a:cubicBezTo>
                    <a:pt x="4865" y="1669"/>
                    <a:pt x="5531" y="1302"/>
                    <a:pt x="6248" y="1045"/>
                  </a:cubicBezTo>
                  <a:cubicBezTo>
                    <a:pt x="6244" y="1031"/>
                    <a:pt x="6237" y="1017"/>
                    <a:pt x="6230" y="999"/>
                  </a:cubicBezTo>
                  <a:cubicBezTo>
                    <a:pt x="6665" y="835"/>
                    <a:pt x="7115" y="696"/>
                    <a:pt x="7560" y="610"/>
                  </a:cubicBezTo>
                  <a:cubicBezTo>
                    <a:pt x="7524" y="464"/>
                    <a:pt x="7157" y="268"/>
                    <a:pt x="7068" y="229"/>
                  </a:cubicBezTo>
                  <a:cubicBezTo>
                    <a:pt x="6733" y="79"/>
                    <a:pt x="6326" y="0"/>
                    <a:pt x="5941" y="0"/>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3" name="Google Shape;2383;p75"/>
            <p:cNvSpPr/>
            <p:nvPr/>
          </p:nvSpPr>
          <p:spPr>
            <a:xfrm>
              <a:off x="957900" y="3719375"/>
              <a:ext cx="151775" cy="124900"/>
            </a:xfrm>
            <a:custGeom>
              <a:avLst/>
              <a:gdLst/>
              <a:ahLst/>
              <a:cxnLst/>
              <a:rect l="l" t="t" r="r" b="b"/>
              <a:pathLst>
                <a:path w="6071" h="4996" extrusionOk="0">
                  <a:moveTo>
                    <a:pt x="4797" y="0"/>
                  </a:moveTo>
                  <a:cubicBezTo>
                    <a:pt x="4729" y="0"/>
                    <a:pt x="4655" y="7"/>
                    <a:pt x="4583" y="22"/>
                  </a:cubicBezTo>
                  <a:cubicBezTo>
                    <a:pt x="3192" y="321"/>
                    <a:pt x="2087" y="1327"/>
                    <a:pt x="1042" y="2314"/>
                  </a:cubicBezTo>
                  <a:cubicBezTo>
                    <a:pt x="568" y="2913"/>
                    <a:pt x="172" y="3619"/>
                    <a:pt x="1" y="4343"/>
                  </a:cubicBezTo>
                  <a:cubicBezTo>
                    <a:pt x="244" y="4714"/>
                    <a:pt x="693" y="4996"/>
                    <a:pt x="1124" y="4996"/>
                  </a:cubicBezTo>
                  <a:cubicBezTo>
                    <a:pt x="1335" y="4996"/>
                    <a:pt x="1538" y="4931"/>
                    <a:pt x="1712" y="4775"/>
                  </a:cubicBezTo>
                  <a:cubicBezTo>
                    <a:pt x="1926" y="4586"/>
                    <a:pt x="2140" y="4396"/>
                    <a:pt x="2351" y="4207"/>
                  </a:cubicBezTo>
                  <a:cubicBezTo>
                    <a:pt x="2365" y="4165"/>
                    <a:pt x="2383" y="4126"/>
                    <a:pt x="2397" y="4097"/>
                  </a:cubicBezTo>
                  <a:cubicBezTo>
                    <a:pt x="2540" y="3779"/>
                    <a:pt x="2754" y="3484"/>
                    <a:pt x="2989" y="3216"/>
                  </a:cubicBezTo>
                  <a:cubicBezTo>
                    <a:pt x="3042" y="3316"/>
                    <a:pt x="3085" y="3416"/>
                    <a:pt x="3124" y="3523"/>
                  </a:cubicBezTo>
                  <a:cubicBezTo>
                    <a:pt x="3253" y="3409"/>
                    <a:pt x="3381" y="3295"/>
                    <a:pt x="3510" y="3180"/>
                  </a:cubicBezTo>
                  <a:cubicBezTo>
                    <a:pt x="3934" y="2806"/>
                    <a:pt x="4380" y="2339"/>
                    <a:pt x="4915" y="2111"/>
                  </a:cubicBezTo>
                  <a:cubicBezTo>
                    <a:pt x="4857" y="2015"/>
                    <a:pt x="4797" y="1922"/>
                    <a:pt x="4732" y="1829"/>
                  </a:cubicBezTo>
                  <a:cubicBezTo>
                    <a:pt x="5129" y="1615"/>
                    <a:pt x="5545" y="1444"/>
                    <a:pt x="5952" y="1373"/>
                  </a:cubicBezTo>
                  <a:cubicBezTo>
                    <a:pt x="6070" y="777"/>
                    <a:pt x="5521" y="0"/>
                    <a:pt x="4797" y="0"/>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1568"/>
        <p:cNvGrpSpPr/>
        <p:nvPr/>
      </p:nvGrpSpPr>
      <p:grpSpPr>
        <a:xfrm>
          <a:off x="0" y="0"/>
          <a:ext cx="0" cy="0"/>
          <a:chOff x="0" y="0"/>
          <a:chExt cx="0" cy="0"/>
        </a:xfrm>
      </p:grpSpPr>
      <p:sp>
        <p:nvSpPr>
          <p:cNvPr id="1581" name="Google Shape;1581;p60"/>
          <p:cNvSpPr txBox="1">
            <a:spLocks noGrp="1"/>
          </p:cNvSpPr>
          <p:nvPr>
            <p:ph type="title"/>
          </p:nvPr>
        </p:nvSpPr>
        <p:spPr>
          <a:xfrm>
            <a:off x="165005" y="540000"/>
            <a:ext cx="3923695" cy="572700"/>
          </a:xfrm>
          <a:prstGeom prst="rect">
            <a:avLst/>
          </a:prstGeom>
        </p:spPr>
        <p:txBody>
          <a:bodyPr spcFirstLastPara="1" wrap="square" lIns="0" tIns="0" rIns="0" bIns="0" anchor="t" anchorCtr="0">
            <a:noAutofit/>
          </a:bodyPr>
          <a:lstStyle/>
          <a:p>
            <a:pPr marL="0" lvl="0" indent="0" algn="l" rtl="0">
              <a:spcBef>
                <a:spcPts val="0"/>
              </a:spcBef>
              <a:spcAft>
                <a:spcPts val="0"/>
              </a:spcAft>
              <a:buClr>
                <a:schemeClr val="dk2"/>
              </a:buClr>
              <a:buSzPts val="1100"/>
              <a:buFont typeface="Arial"/>
              <a:buNone/>
            </a:pPr>
            <a:r>
              <a:rPr lang="ru-RU" dirty="0" smtClean="0"/>
              <a:t>Вопросы совещания</a:t>
            </a:r>
            <a:endParaRPr/>
          </a:p>
        </p:txBody>
      </p:sp>
      <p:sp>
        <p:nvSpPr>
          <p:cNvPr id="1582" name="Google Shape;1582;p60"/>
          <p:cNvSpPr txBox="1">
            <a:spLocks noGrp="1"/>
          </p:cNvSpPr>
          <p:nvPr>
            <p:ph type="subTitle" idx="5"/>
          </p:nvPr>
        </p:nvSpPr>
        <p:spPr>
          <a:xfrm>
            <a:off x="543140" y="2048743"/>
            <a:ext cx="3286340" cy="572700"/>
          </a:xfrm>
          <a:prstGeom prst="rect">
            <a:avLst/>
          </a:prstGeom>
        </p:spPr>
        <p:txBody>
          <a:bodyPr spcFirstLastPara="1" wrap="square" lIns="0" tIns="0" rIns="0" bIns="0" anchor="t" anchorCtr="0">
            <a:noAutofit/>
          </a:bodyPr>
          <a:lstStyle/>
          <a:p>
            <a:pPr marL="0" lvl="0" indent="0" algn="just" rtl="0">
              <a:spcBef>
                <a:spcPts val="0"/>
              </a:spcBef>
              <a:spcAft>
                <a:spcPts val="0"/>
              </a:spcAft>
              <a:buNone/>
            </a:pPr>
            <a:r>
              <a:rPr lang="ru-RU" dirty="0" smtClean="0"/>
              <a:t>1)Что такое формирующее оценивание?</a:t>
            </a:r>
            <a:endParaRPr/>
          </a:p>
        </p:txBody>
      </p:sp>
      <p:sp>
        <p:nvSpPr>
          <p:cNvPr id="1587" name="Google Shape;1587;p60"/>
          <p:cNvSpPr txBox="1">
            <a:spLocks noGrp="1"/>
          </p:cNvSpPr>
          <p:nvPr>
            <p:ph type="subTitle" idx="6"/>
          </p:nvPr>
        </p:nvSpPr>
        <p:spPr>
          <a:xfrm>
            <a:off x="5080763" y="1161907"/>
            <a:ext cx="3836355" cy="646267"/>
          </a:xfrm>
          <a:prstGeom prst="rect">
            <a:avLst/>
          </a:prstGeom>
        </p:spPr>
        <p:txBody>
          <a:bodyPr spcFirstLastPara="1" wrap="square" lIns="0" tIns="0" rIns="0" bIns="0" anchor="t" anchorCtr="0">
            <a:noAutofit/>
          </a:bodyPr>
          <a:lstStyle/>
          <a:p>
            <a:pPr marL="0" lvl="0" indent="0" algn="ctr" rtl="0">
              <a:spcBef>
                <a:spcPts val="0"/>
              </a:spcBef>
              <a:spcAft>
                <a:spcPts val="0"/>
              </a:spcAft>
              <a:buNone/>
            </a:pPr>
            <a:r>
              <a:rPr lang="ru-RU" dirty="0" smtClean="0"/>
              <a:t>3) Когда было введено понятие формирующего оценивания?</a:t>
            </a:r>
            <a:endParaRPr/>
          </a:p>
        </p:txBody>
      </p:sp>
      <p:sp>
        <p:nvSpPr>
          <p:cNvPr id="1588" name="Google Shape;1588;p60"/>
          <p:cNvSpPr txBox="1">
            <a:spLocks noGrp="1"/>
          </p:cNvSpPr>
          <p:nvPr>
            <p:ph type="subTitle" idx="7"/>
          </p:nvPr>
        </p:nvSpPr>
        <p:spPr>
          <a:xfrm>
            <a:off x="563765" y="3107586"/>
            <a:ext cx="3623223" cy="983152"/>
          </a:xfrm>
          <a:prstGeom prst="rect">
            <a:avLst/>
          </a:prstGeom>
        </p:spPr>
        <p:txBody>
          <a:bodyPr spcFirstLastPara="1" wrap="square" lIns="0" tIns="0" rIns="0" bIns="0" anchor="t" anchorCtr="0">
            <a:noAutofit/>
          </a:bodyPr>
          <a:lstStyle/>
          <a:p>
            <a:pPr marL="0" lvl="0" indent="0" algn="ctr" rtl="0">
              <a:spcBef>
                <a:spcPts val="0"/>
              </a:spcBef>
              <a:spcAft>
                <a:spcPts val="0"/>
              </a:spcAft>
              <a:buNone/>
            </a:pPr>
            <a:r>
              <a:rPr lang="ru-RU" dirty="0" smtClean="0"/>
              <a:t>2) Кто ввел понятие формирующего оценивания?</a:t>
            </a:r>
            <a:endParaRPr/>
          </a:p>
        </p:txBody>
      </p:sp>
      <p:sp>
        <p:nvSpPr>
          <p:cNvPr id="1589" name="Google Shape;1589;p60"/>
          <p:cNvSpPr txBox="1">
            <a:spLocks noGrp="1"/>
          </p:cNvSpPr>
          <p:nvPr>
            <p:ph type="subTitle" idx="8"/>
          </p:nvPr>
        </p:nvSpPr>
        <p:spPr>
          <a:xfrm>
            <a:off x="5417648" y="1876926"/>
            <a:ext cx="3437594" cy="2450976"/>
          </a:xfrm>
          <a:prstGeom prst="rect">
            <a:avLst/>
          </a:prstGeom>
        </p:spPr>
        <p:txBody>
          <a:bodyPr spcFirstLastPara="1" wrap="square" lIns="0" tIns="0" rIns="0" bIns="0" anchor="t" anchorCtr="0">
            <a:noAutofit/>
          </a:bodyPr>
          <a:lstStyle/>
          <a:p>
            <a:pPr marL="0" lvl="0" indent="0" algn="ctr" rtl="0">
              <a:spcBef>
                <a:spcPts val="0"/>
              </a:spcBef>
              <a:spcAft>
                <a:spcPts val="0"/>
              </a:spcAft>
              <a:buNone/>
            </a:pPr>
            <a:r>
              <a:rPr lang="ru-RU" dirty="0" smtClean="0"/>
              <a:t>4) Чем формирующее оценивание отличается от традиционного (</a:t>
            </a:r>
            <a:r>
              <a:rPr lang="ru-RU" dirty="0" err="1" smtClean="0"/>
              <a:t>суммативного</a:t>
            </a:r>
            <a:r>
              <a:rPr lang="ru-RU" dirty="0" smtClean="0"/>
              <a:t>/итогового) оценивания?</a:t>
            </a:r>
          </a:p>
          <a:p>
            <a:pPr marL="0" lvl="0" indent="0" algn="ctr" rtl="0">
              <a:spcBef>
                <a:spcPts val="0"/>
              </a:spcBef>
              <a:spcAft>
                <a:spcPts val="0"/>
              </a:spcAft>
              <a:buNone/>
            </a:pPr>
            <a:endParaRPr lang="ru-RU" dirty="0" smtClean="0"/>
          </a:p>
          <a:p>
            <a:pPr marL="0" lvl="0" indent="0" algn="ctr" rtl="0">
              <a:spcBef>
                <a:spcPts val="0"/>
              </a:spcBef>
              <a:spcAft>
                <a:spcPts val="0"/>
              </a:spcAft>
              <a:buNone/>
            </a:pPr>
            <a:endParaRPr lang="ru-RU" dirty="0" smtClean="0"/>
          </a:p>
          <a:p>
            <a:pPr marL="0" lvl="0" indent="0" algn="ctr" rtl="0">
              <a:spcBef>
                <a:spcPts val="0"/>
              </a:spcBef>
              <a:spcAft>
                <a:spcPts val="0"/>
              </a:spcAft>
              <a:buNone/>
            </a:pPr>
            <a:r>
              <a:rPr lang="ru-RU" dirty="0" smtClean="0"/>
              <a:t>5) Какие инструменты формирующего оценивания существуют?</a:t>
            </a:r>
          </a:p>
          <a:p>
            <a:pPr marL="0" lvl="0" indent="0" algn="ctr" rtl="0">
              <a:spcBef>
                <a:spcPts val="0"/>
              </a:spcBef>
              <a:spcAft>
                <a:spcPts val="0"/>
              </a:spcAft>
              <a:buNone/>
            </a:pPr>
            <a:endParaRPr lang="ru-RU" dirty="0" smtClean="0"/>
          </a:p>
          <a:p>
            <a:pPr marL="0" lvl="0" indent="0" algn="ctr" rtl="0">
              <a:spcBef>
                <a:spcPts val="0"/>
              </a:spcBef>
              <a:spcAft>
                <a:spcPts val="0"/>
              </a:spcAft>
              <a:buNone/>
            </a:pPr>
            <a:endParaRPr/>
          </a:p>
        </p:txBody>
      </p:sp>
      <p:grpSp>
        <p:nvGrpSpPr>
          <p:cNvPr id="1590" name="Google Shape;1590;p60"/>
          <p:cNvGrpSpPr/>
          <p:nvPr/>
        </p:nvGrpSpPr>
        <p:grpSpPr>
          <a:xfrm>
            <a:off x="719990" y="925800"/>
            <a:ext cx="2960453" cy="176025"/>
            <a:chOff x="4345425" y="2175475"/>
            <a:chExt cx="800750" cy="176025"/>
          </a:xfrm>
        </p:grpSpPr>
        <p:sp>
          <p:nvSpPr>
            <p:cNvPr id="1591" name="Google Shape;1591;p60"/>
            <p:cNvSpPr/>
            <p:nvPr/>
          </p:nvSpPr>
          <p:spPr>
            <a:xfrm>
              <a:off x="4351850" y="2175475"/>
              <a:ext cx="763000" cy="156275"/>
            </a:xfrm>
            <a:custGeom>
              <a:avLst/>
              <a:gdLst/>
              <a:ahLst/>
              <a:cxnLst/>
              <a:rect l="l" t="t" r="r" b="b"/>
              <a:pathLst>
                <a:path w="30520" h="6251" extrusionOk="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00FF00">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 name="Google Shape;1592;p60"/>
            <p:cNvSpPr/>
            <p:nvPr/>
          </p:nvSpPr>
          <p:spPr>
            <a:xfrm>
              <a:off x="4345425" y="2195925"/>
              <a:ext cx="800750" cy="155575"/>
            </a:xfrm>
            <a:custGeom>
              <a:avLst/>
              <a:gdLst/>
              <a:ahLst/>
              <a:cxnLst/>
              <a:rect l="l" t="t" r="r" b="b"/>
              <a:pathLst>
                <a:path w="32030" h="6223" extrusionOk="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00FF00">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3" name="Google Shape;1593;p60"/>
          <p:cNvGrpSpPr/>
          <p:nvPr/>
        </p:nvGrpSpPr>
        <p:grpSpPr>
          <a:xfrm rot="-638440">
            <a:off x="6196103" y="527795"/>
            <a:ext cx="1600449" cy="495659"/>
            <a:chOff x="3647400" y="4354525"/>
            <a:chExt cx="365925" cy="73675"/>
          </a:xfrm>
        </p:grpSpPr>
        <p:sp>
          <p:nvSpPr>
            <p:cNvPr id="1594" name="Google Shape;1594;p60"/>
            <p:cNvSpPr/>
            <p:nvPr/>
          </p:nvSpPr>
          <p:spPr>
            <a:xfrm>
              <a:off x="3647400" y="4384125"/>
              <a:ext cx="42000" cy="38300"/>
            </a:xfrm>
            <a:custGeom>
              <a:avLst/>
              <a:gdLst/>
              <a:ahLst/>
              <a:cxnLst/>
              <a:rect l="l" t="t" r="r" b="b"/>
              <a:pathLst>
                <a:path w="1680" h="1532" extrusionOk="0">
                  <a:moveTo>
                    <a:pt x="923" y="251"/>
                  </a:moveTo>
                  <a:cubicBezTo>
                    <a:pt x="1017" y="251"/>
                    <a:pt x="1111" y="268"/>
                    <a:pt x="1203" y="301"/>
                  </a:cubicBezTo>
                  <a:cubicBezTo>
                    <a:pt x="1128" y="452"/>
                    <a:pt x="1003" y="552"/>
                    <a:pt x="827" y="627"/>
                  </a:cubicBezTo>
                  <a:cubicBezTo>
                    <a:pt x="727" y="677"/>
                    <a:pt x="627" y="677"/>
                    <a:pt x="527" y="677"/>
                  </a:cubicBezTo>
                  <a:cubicBezTo>
                    <a:pt x="376" y="677"/>
                    <a:pt x="251" y="577"/>
                    <a:pt x="401" y="452"/>
                  </a:cubicBezTo>
                  <a:cubicBezTo>
                    <a:pt x="552" y="318"/>
                    <a:pt x="735" y="251"/>
                    <a:pt x="923" y="251"/>
                  </a:cubicBezTo>
                  <a:close/>
                  <a:moveTo>
                    <a:pt x="861" y="0"/>
                  </a:moveTo>
                  <a:cubicBezTo>
                    <a:pt x="791" y="0"/>
                    <a:pt x="721" y="8"/>
                    <a:pt x="652" y="26"/>
                  </a:cubicBezTo>
                  <a:cubicBezTo>
                    <a:pt x="401" y="76"/>
                    <a:pt x="0" y="276"/>
                    <a:pt x="25" y="602"/>
                  </a:cubicBezTo>
                  <a:cubicBezTo>
                    <a:pt x="48" y="874"/>
                    <a:pt x="336" y="982"/>
                    <a:pt x="576" y="982"/>
                  </a:cubicBezTo>
                  <a:cubicBezTo>
                    <a:pt x="602" y="982"/>
                    <a:pt x="627" y="980"/>
                    <a:pt x="652" y="978"/>
                  </a:cubicBezTo>
                  <a:cubicBezTo>
                    <a:pt x="902" y="953"/>
                    <a:pt x="1103" y="853"/>
                    <a:pt x="1278" y="677"/>
                  </a:cubicBezTo>
                  <a:cubicBezTo>
                    <a:pt x="1303" y="903"/>
                    <a:pt x="1303" y="1103"/>
                    <a:pt x="1278" y="1329"/>
                  </a:cubicBezTo>
                  <a:cubicBezTo>
                    <a:pt x="1278" y="1440"/>
                    <a:pt x="1400" y="1532"/>
                    <a:pt x="1495" y="1532"/>
                  </a:cubicBezTo>
                  <a:cubicBezTo>
                    <a:pt x="1550" y="1532"/>
                    <a:pt x="1595" y="1502"/>
                    <a:pt x="1604" y="1429"/>
                  </a:cubicBezTo>
                  <a:cubicBezTo>
                    <a:pt x="1679" y="1078"/>
                    <a:pt x="1604" y="727"/>
                    <a:pt x="1504" y="376"/>
                  </a:cubicBezTo>
                  <a:cubicBezTo>
                    <a:pt x="1554" y="351"/>
                    <a:pt x="1579" y="276"/>
                    <a:pt x="1529" y="226"/>
                  </a:cubicBezTo>
                  <a:cubicBezTo>
                    <a:pt x="1336" y="91"/>
                    <a:pt x="1098" y="0"/>
                    <a:pt x="86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 name="Google Shape;1595;p60"/>
            <p:cNvSpPr/>
            <p:nvPr/>
          </p:nvSpPr>
          <p:spPr>
            <a:xfrm>
              <a:off x="3695650" y="4356075"/>
              <a:ext cx="49500" cy="27125"/>
            </a:xfrm>
            <a:custGeom>
              <a:avLst/>
              <a:gdLst/>
              <a:ahLst/>
              <a:cxnLst/>
              <a:rect l="l" t="t" r="r" b="b"/>
              <a:pathLst>
                <a:path w="1980" h="1085" extrusionOk="0">
                  <a:moveTo>
                    <a:pt x="244" y="0"/>
                  </a:moveTo>
                  <a:cubicBezTo>
                    <a:pt x="205" y="0"/>
                    <a:pt x="165" y="6"/>
                    <a:pt x="125" y="20"/>
                  </a:cubicBezTo>
                  <a:cubicBezTo>
                    <a:pt x="0" y="45"/>
                    <a:pt x="100" y="245"/>
                    <a:pt x="201" y="245"/>
                  </a:cubicBezTo>
                  <a:cubicBezTo>
                    <a:pt x="209" y="244"/>
                    <a:pt x="216" y="244"/>
                    <a:pt x="223" y="244"/>
                  </a:cubicBezTo>
                  <a:cubicBezTo>
                    <a:pt x="357" y="244"/>
                    <a:pt x="175" y="473"/>
                    <a:pt x="175" y="521"/>
                  </a:cubicBezTo>
                  <a:cubicBezTo>
                    <a:pt x="150" y="571"/>
                    <a:pt x="150" y="621"/>
                    <a:pt x="175" y="671"/>
                  </a:cubicBezTo>
                  <a:cubicBezTo>
                    <a:pt x="201" y="822"/>
                    <a:pt x="326" y="922"/>
                    <a:pt x="451" y="997"/>
                  </a:cubicBezTo>
                  <a:cubicBezTo>
                    <a:pt x="677" y="1072"/>
                    <a:pt x="927" y="1047"/>
                    <a:pt x="1153" y="1072"/>
                  </a:cubicBezTo>
                  <a:cubicBezTo>
                    <a:pt x="1266" y="1072"/>
                    <a:pt x="1385" y="1085"/>
                    <a:pt x="1504" y="1085"/>
                  </a:cubicBezTo>
                  <a:cubicBezTo>
                    <a:pt x="1623" y="1085"/>
                    <a:pt x="1742" y="1072"/>
                    <a:pt x="1855" y="1022"/>
                  </a:cubicBezTo>
                  <a:cubicBezTo>
                    <a:pt x="1980" y="972"/>
                    <a:pt x="1930" y="797"/>
                    <a:pt x="1830" y="747"/>
                  </a:cubicBezTo>
                  <a:cubicBezTo>
                    <a:pt x="1676" y="677"/>
                    <a:pt x="1500" y="661"/>
                    <a:pt x="1326" y="661"/>
                  </a:cubicBezTo>
                  <a:cubicBezTo>
                    <a:pt x="1187" y="661"/>
                    <a:pt x="1050" y="671"/>
                    <a:pt x="927" y="671"/>
                  </a:cubicBezTo>
                  <a:cubicBezTo>
                    <a:pt x="886" y="671"/>
                    <a:pt x="830" y="677"/>
                    <a:pt x="773" y="677"/>
                  </a:cubicBezTo>
                  <a:cubicBezTo>
                    <a:pt x="660" y="677"/>
                    <a:pt x="543" y="655"/>
                    <a:pt x="526" y="521"/>
                  </a:cubicBezTo>
                  <a:cubicBezTo>
                    <a:pt x="526" y="471"/>
                    <a:pt x="576" y="396"/>
                    <a:pt x="576" y="320"/>
                  </a:cubicBezTo>
                  <a:cubicBezTo>
                    <a:pt x="576" y="135"/>
                    <a:pt x="424" y="0"/>
                    <a:pt x="2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 name="Google Shape;1596;p60"/>
            <p:cNvSpPr/>
            <p:nvPr/>
          </p:nvSpPr>
          <p:spPr>
            <a:xfrm>
              <a:off x="3727800" y="4393475"/>
              <a:ext cx="40550" cy="26725"/>
            </a:xfrm>
            <a:custGeom>
              <a:avLst/>
              <a:gdLst/>
              <a:ahLst/>
              <a:cxnLst/>
              <a:rect l="l" t="t" r="r" b="b"/>
              <a:pathLst>
                <a:path w="1622" h="1069" extrusionOk="0">
                  <a:moveTo>
                    <a:pt x="506" y="1"/>
                  </a:moveTo>
                  <a:cubicBezTo>
                    <a:pt x="442" y="1"/>
                    <a:pt x="381" y="71"/>
                    <a:pt x="418" y="128"/>
                  </a:cubicBezTo>
                  <a:cubicBezTo>
                    <a:pt x="443" y="203"/>
                    <a:pt x="468" y="278"/>
                    <a:pt x="494" y="328"/>
                  </a:cubicBezTo>
                  <a:cubicBezTo>
                    <a:pt x="393" y="353"/>
                    <a:pt x="293" y="353"/>
                    <a:pt x="193" y="378"/>
                  </a:cubicBezTo>
                  <a:cubicBezTo>
                    <a:pt x="0" y="402"/>
                    <a:pt x="62" y="681"/>
                    <a:pt x="222" y="681"/>
                  </a:cubicBezTo>
                  <a:cubicBezTo>
                    <a:pt x="229" y="681"/>
                    <a:pt x="236" y="680"/>
                    <a:pt x="243" y="679"/>
                  </a:cubicBezTo>
                  <a:cubicBezTo>
                    <a:pt x="368" y="679"/>
                    <a:pt x="468" y="654"/>
                    <a:pt x="569" y="654"/>
                  </a:cubicBezTo>
                  <a:cubicBezTo>
                    <a:pt x="569" y="729"/>
                    <a:pt x="594" y="830"/>
                    <a:pt x="594" y="905"/>
                  </a:cubicBezTo>
                  <a:cubicBezTo>
                    <a:pt x="607" y="1011"/>
                    <a:pt x="691" y="1068"/>
                    <a:pt x="771" y="1068"/>
                  </a:cubicBezTo>
                  <a:cubicBezTo>
                    <a:pt x="841" y="1068"/>
                    <a:pt x="908" y="1024"/>
                    <a:pt x="920" y="930"/>
                  </a:cubicBezTo>
                  <a:cubicBezTo>
                    <a:pt x="945" y="830"/>
                    <a:pt x="920" y="729"/>
                    <a:pt x="895" y="629"/>
                  </a:cubicBezTo>
                  <a:lnTo>
                    <a:pt x="970" y="629"/>
                  </a:lnTo>
                  <a:cubicBezTo>
                    <a:pt x="1170" y="604"/>
                    <a:pt x="1371" y="604"/>
                    <a:pt x="1521" y="479"/>
                  </a:cubicBezTo>
                  <a:cubicBezTo>
                    <a:pt x="1621" y="429"/>
                    <a:pt x="1546" y="303"/>
                    <a:pt x="1471" y="278"/>
                  </a:cubicBezTo>
                  <a:cubicBezTo>
                    <a:pt x="1392" y="249"/>
                    <a:pt x="1317" y="238"/>
                    <a:pt x="1243" y="238"/>
                  </a:cubicBezTo>
                  <a:cubicBezTo>
                    <a:pt x="1129" y="238"/>
                    <a:pt x="1016" y="263"/>
                    <a:pt x="895" y="278"/>
                  </a:cubicBezTo>
                  <a:lnTo>
                    <a:pt x="769" y="303"/>
                  </a:lnTo>
                  <a:cubicBezTo>
                    <a:pt x="719" y="203"/>
                    <a:pt x="644" y="103"/>
                    <a:pt x="569" y="28"/>
                  </a:cubicBezTo>
                  <a:cubicBezTo>
                    <a:pt x="550" y="9"/>
                    <a:pt x="528" y="1"/>
                    <a:pt x="5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 name="Google Shape;1597;p60"/>
            <p:cNvSpPr/>
            <p:nvPr/>
          </p:nvSpPr>
          <p:spPr>
            <a:xfrm>
              <a:off x="3777725" y="4368075"/>
              <a:ext cx="49925" cy="55775"/>
            </a:xfrm>
            <a:custGeom>
              <a:avLst/>
              <a:gdLst/>
              <a:ahLst/>
              <a:cxnLst/>
              <a:rect l="l" t="t" r="r" b="b"/>
              <a:pathLst>
                <a:path w="1997" h="2231" extrusionOk="0">
                  <a:moveTo>
                    <a:pt x="1053" y="1369"/>
                  </a:moveTo>
                  <a:cubicBezTo>
                    <a:pt x="1379" y="1495"/>
                    <a:pt x="1429" y="1595"/>
                    <a:pt x="1203" y="1670"/>
                  </a:cubicBezTo>
                  <a:cubicBezTo>
                    <a:pt x="1028" y="1770"/>
                    <a:pt x="827" y="1795"/>
                    <a:pt x="627" y="1820"/>
                  </a:cubicBezTo>
                  <a:cubicBezTo>
                    <a:pt x="702" y="1695"/>
                    <a:pt x="777" y="1570"/>
                    <a:pt x="903" y="1495"/>
                  </a:cubicBezTo>
                  <a:cubicBezTo>
                    <a:pt x="953" y="1445"/>
                    <a:pt x="1003" y="1419"/>
                    <a:pt x="1053" y="1369"/>
                  </a:cubicBezTo>
                  <a:close/>
                  <a:moveTo>
                    <a:pt x="179" y="0"/>
                  </a:moveTo>
                  <a:cubicBezTo>
                    <a:pt x="110" y="0"/>
                    <a:pt x="46" y="54"/>
                    <a:pt x="75" y="141"/>
                  </a:cubicBezTo>
                  <a:cubicBezTo>
                    <a:pt x="226" y="668"/>
                    <a:pt x="276" y="1219"/>
                    <a:pt x="251" y="1770"/>
                  </a:cubicBezTo>
                  <a:cubicBezTo>
                    <a:pt x="251" y="1795"/>
                    <a:pt x="251" y="1846"/>
                    <a:pt x="276" y="1871"/>
                  </a:cubicBezTo>
                  <a:lnTo>
                    <a:pt x="201" y="1871"/>
                  </a:lnTo>
                  <a:cubicBezTo>
                    <a:pt x="0" y="1896"/>
                    <a:pt x="50" y="2221"/>
                    <a:pt x="251" y="2221"/>
                  </a:cubicBezTo>
                  <a:cubicBezTo>
                    <a:pt x="301" y="2227"/>
                    <a:pt x="363" y="2230"/>
                    <a:pt x="431" y="2230"/>
                  </a:cubicBezTo>
                  <a:cubicBezTo>
                    <a:pt x="979" y="2230"/>
                    <a:pt x="1997" y="2034"/>
                    <a:pt x="1730" y="1344"/>
                  </a:cubicBezTo>
                  <a:cubicBezTo>
                    <a:pt x="1642" y="1104"/>
                    <a:pt x="1402" y="959"/>
                    <a:pt x="1143" y="959"/>
                  </a:cubicBezTo>
                  <a:cubicBezTo>
                    <a:pt x="1105" y="959"/>
                    <a:pt x="1066" y="962"/>
                    <a:pt x="1028" y="968"/>
                  </a:cubicBezTo>
                  <a:cubicBezTo>
                    <a:pt x="827" y="1018"/>
                    <a:pt x="677" y="1119"/>
                    <a:pt x="552" y="1244"/>
                  </a:cubicBezTo>
                  <a:cubicBezTo>
                    <a:pt x="527" y="843"/>
                    <a:pt x="426" y="467"/>
                    <a:pt x="301" y="91"/>
                  </a:cubicBezTo>
                  <a:cubicBezTo>
                    <a:pt x="280" y="28"/>
                    <a:pt x="228" y="0"/>
                    <a:pt x="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 name="Google Shape;1598;p60"/>
            <p:cNvSpPr/>
            <p:nvPr/>
          </p:nvSpPr>
          <p:spPr>
            <a:xfrm>
              <a:off x="3811550" y="4354525"/>
              <a:ext cx="27600" cy="28050"/>
            </a:xfrm>
            <a:custGeom>
              <a:avLst/>
              <a:gdLst/>
              <a:ahLst/>
              <a:cxnLst/>
              <a:rect l="l" t="t" r="r" b="b"/>
              <a:pathLst>
                <a:path w="1104" h="1122" extrusionOk="0">
                  <a:moveTo>
                    <a:pt x="467" y="0"/>
                  </a:moveTo>
                  <a:cubicBezTo>
                    <a:pt x="338" y="0"/>
                    <a:pt x="200" y="83"/>
                    <a:pt x="101" y="182"/>
                  </a:cubicBezTo>
                  <a:cubicBezTo>
                    <a:pt x="18" y="244"/>
                    <a:pt x="73" y="376"/>
                    <a:pt x="165" y="376"/>
                  </a:cubicBezTo>
                  <a:cubicBezTo>
                    <a:pt x="184" y="376"/>
                    <a:pt x="205" y="370"/>
                    <a:pt x="226" y="357"/>
                  </a:cubicBezTo>
                  <a:cubicBezTo>
                    <a:pt x="246" y="337"/>
                    <a:pt x="364" y="268"/>
                    <a:pt x="422" y="268"/>
                  </a:cubicBezTo>
                  <a:cubicBezTo>
                    <a:pt x="436" y="268"/>
                    <a:pt x="447" y="272"/>
                    <a:pt x="452" y="282"/>
                  </a:cubicBezTo>
                  <a:cubicBezTo>
                    <a:pt x="452" y="307"/>
                    <a:pt x="326" y="433"/>
                    <a:pt x="326" y="458"/>
                  </a:cubicBezTo>
                  <a:cubicBezTo>
                    <a:pt x="226" y="583"/>
                    <a:pt x="151" y="708"/>
                    <a:pt x="76" y="809"/>
                  </a:cubicBezTo>
                  <a:cubicBezTo>
                    <a:pt x="1" y="909"/>
                    <a:pt x="76" y="1059"/>
                    <a:pt x="201" y="1084"/>
                  </a:cubicBezTo>
                  <a:cubicBezTo>
                    <a:pt x="326" y="1097"/>
                    <a:pt x="477" y="1122"/>
                    <a:pt x="624" y="1122"/>
                  </a:cubicBezTo>
                  <a:cubicBezTo>
                    <a:pt x="771" y="1122"/>
                    <a:pt x="915" y="1097"/>
                    <a:pt x="1028" y="1009"/>
                  </a:cubicBezTo>
                  <a:cubicBezTo>
                    <a:pt x="1103" y="934"/>
                    <a:pt x="1053" y="834"/>
                    <a:pt x="978" y="809"/>
                  </a:cubicBezTo>
                  <a:cubicBezTo>
                    <a:pt x="828" y="758"/>
                    <a:pt x="677" y="758"/>
                    <a:pt x="527" y="758"/>
                  </a:cubicBezTo>
                  <a:cubicBezTo>
                    <a:pt x="577" y="683"/>
                    <a:pt x="627" y="608"/>
                    <a:pt x="677" y="533"/>
                  </a:cubicBezTo>
                  <a:cubicBezTo>
                    <a:pt x="727" y="433"/>
                    <a:pt x="778" y="307"/>
                    <a:pt x="727" y="182"/>
                  </a:cubicBezTo>
                  <a:cubicBezTo>
                    <a:pt x="662" y="50"/>
                    <a:pt x="567" y="0"/>
                    <a:pt x="4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 name="Google Shape;1599;p60"/>
            <p:cNvSpPr/>
            <p:nvPr/>
          </p:nvSpPr>
          <p:spPr>
            <a:xfrm>
              <a:off x="3856050" y="4393900"/>
              <a:ext cx="47000" cy="10925"/>
            </a:xfrm>
            <a:custGeom>
              <a:avLst/>
              <a:gdLst/>
              <a:ahLst/>
              <a:cxnLst/>
              <a:rect l="l" t="t" r="r" b="b"/>
              <a:pathLst>
                <a:path w="1880" h="437" extrusionOk="0">
                  <a:moveTo>
                    <a:pt x="1425" y="1"/>
                  </a:moveTo>
                  <a:cubicBezTo>
                    <a:pt x="1294" y="1"/>
                    <a:pt x="1165" y="22"/>
                    <a:pt x="1028" y="36"/>
                  </a:cubicBezTo>
                  <a:cubicBezTo>
                    <a:pt x="752" y="61"/>
                    <a:pt x="476" y="86"/>
                    <a:pt x="201" y="111"/>
                  </a:cubicBezTo>
                  <a:cubicBezTo>
                    <a:pt x="0" y="136"/>
                    <a:pt x="75" y="437"/>
                    <a:pt x="276" y="437"/>
                  </a:cubicBezTo>
                  <a:cubicBezTo>
                    <a:pt x="526" y="437"/>
                    <a:pt x="802" y="412"/>
                    <a:pt x="1078" y="412"/>
                  </a:cubicBezTo>
                  <a:cubicBezTo>
                    <a:pt x="1142" y="412"/>
                    <a:pt x="1211" y="414"/>
                    <a:pt x="1281" y="414"/>
                  </a:cubicBezTo>
                  <a:cubicBezTo>
                    <a:pt x="1457" y="414"/>
                    <a:pt x="1644" y="401"/>
                    <a:pt x="1805" y="311"/>
                  </a:cubicBezTo>
                  <a:cubicBezTo>
                    <a:pt x="1880" y="236"/>
                    <a:pt x="1830" y="86"/>
                    <a:pt x="1755" y="61"/>
                  </a:cubicBezTo>
                  <a:cubicBezTo>
                    <a:pt x="1641" y="15"/>
                    <a:pt x="1533" y="1"/>
                    <a:pt x="14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 name="Google Shape;1600;p60"/>
            <p:cNvSpPr/>
            <p:nvPr/>
          </p:nvSpPr>
          <p:spPr>
            <a:xfrm>
              <a:off x="3861050" y="4406000"/>
              <a:ext cx="49525" cy="9750"/>
            </a:xfrm>
            <a:custGeom>
              <a:avLst/>
              <a:gdLst/>
              <a:ahLst/>
              <a:cxnLst/>
              <a:rect l="l" t="t" r="r" b="b"/>
              <a:pathLst>
                <a:path w="1981" h="390" extrusionOk="0">
                  <a:moveTo>
                    <a:pt x="1562" y="1"/>
                  </a:moveTo>
                  <a:cubicBezTo>
                    <a:pt x="1416" y="1"/>
                    <a:pt x="1269" y="28"/>
                    <a:pt x="1103" y="28"/>
                  </a:cubicBezTo>
                  <a:cubicBezTo>
                    <a:pt x="803" y="53"/>
                    <a:pt x="502" y="53"/>
                    <a:pt x="176" y="53"/>
                  </a:cubicBezTo>
                  <a:cubicBezTo>
                    <a:pt x="1" y="53"/>
                    <a:pt x="51" y="354"/>
                    <a:pt x="201" y="354"/>
                  </a:cubicBezTo>
                  <a:cubicBezTo>
                    <a:pt x="432" y="371"/>
                    <a:pt x="649" y="389"/>
                    <a:pt x="864" y="389"/>
                  </a:cubicBezTo>
                  <a:cubicBezTo>
                    <a:pt x="952" y="389"/>
                    <a:pt x="1040" y="386"/>
                    <a:pt x="1128" y="379"/>
                  </a:cubicBezTo>
                  <a:cubicBezTo>
                    <a:pt x="1229" y="379"/>
                    <a:pt x="1337" y="387"/>
                    <a:pt x="1445" y="387"/>
                  </a:cubicBezTo>
                  <a:cubicBezTo>
                    <a:pt x="1608" y="387"/>
                    <a:pt x="1770" y="369"/>
                    <a:pt x="1905" y="278"/>
                  </a:cubicBezTo>
                  <a:cubicBezTo>
                    <a:pt x="1981" y="228"/>
                    <a:pt x="1956" y="78"/>
                    <a:pt x="1855" y="53"/>
                  </a:cubicBezTo>
                  <a:cubicBezTo>
                    <a:pt x="1755" y="13"/>
                    <a:pt x="1659" y="1"/>
                    <a:pt x="15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 name="Google Shape;1601;p60"/>
            <p:cNvSpPr/>
            <p:nvPr/>
          </p:nvSpPr>
          <p:spPr>
            <a:xfrm>
              <a:off x="3924125" y="4391050"/>
              <a:ext cx="40975" cy="37150"/>
            </a:xfrm>
            <a:custGeom>
              <a:avLst/>
              <a:gdLst/>
              <a:ahLst/>
              <a:cxnLst/>
              <a:rect l="l" t="t" r="r" b="b"/>
              <a:pathLst>
                <a:path w="1639" h="1486" extrusionOk="0">
                  <a:moveTo>
                    <a:pt x="1067" y="0"/>
                  </a:moveTo>
                  <a:cubicBezTo>
                    <a:pt x="557" y="0"/>
                    <a:pt x="0" y="359"/>
                    <a:pt x="109" y="927"/>
                  </a:cubicBezTo>
                  <a:cubicBezTo>
                    <a:pt x="159" y="1227"/>
                    <a:pt x="435" y="1428"/>
                    <a:pt x="711" y="1478"/>
                  </a:cubicBezTo>
                  <a:cubicBezTo>
                    <a:pt x="759" y="1483"/>
                    <a:pt x="816" y="1486"/>
                    <a:pt x="878" y="1486"/>
                  </a:cubicBezTo>
                  <a:cubicBezTo>
                    <a:pt x="1134" y="1486"/>
                    <a:pt x="1467" y="1434"/>
                    <a:pt x="1588" y="1252"/>
                  </a:cubicBezTo>
                  <a:cubicBezTo>
                    <a:pt x="1613" y="1202"/>
                    <a:pt x="1638" y="1127"/>
                    <a:pt x="1588" y="1077"/>
                  </a:cubicBezTo>
                  <a:cubicBezTo>
                    <a:pt x="1534" y="996"/>
                    <a:pt x="1487" y="973"/>
                    <a:pt x="1432" y="973"/>
                  </a:cubicBezTo>
                  <a:cubicBezTo>
                    <a:pt x="1385" y="973"/>
                    <a:pt x="1332" y="990"/>
                    <a:pt x="1262" y="1002"/>
                  </a:cubicBezTo>
                  <a:cubicBezTo>
                    <a:pt x="1123" y="1037"/>
                    <a:pt x="971" y="1084"/>
                    <a:pt x="824" y="1084"/>
                  </a:cubicBezTo>
                  <a:cubicBezTo>
                    <a:pt x="760" y="1084"/>
                    <a:pt x="696" y="1075"/>
                    <a:pt x="636" y="1052"/>
                  </a:cubicBezTo>
                  <a:cubicBezTo>
                    <a:pt x="335" y="952"/>
                    <a:pt x="485" y="626"/>
                    <a:pt x="661" y="475"/>
                  </a:cubicBezTo>
                  <a:cubicBezTo>
                    <a:pt x="808" y="328"/>
                    <a:pt x="974" y="269"/>
                    <a:pt x="1157" y="269"/>
                  </a:cubicBezTo>
                  <a:cubicBezTo>
                    <a:pt x="1191" y="269"/>
                    <a:pt x="1226" y="271"/>
                    <a:pt x="1262" y="275"/>
                  </a:cubicBezTo>
                  <a:cubicBezTo>
                    <a:pt x="1271" y="276"/>
                    <a:pt x="1280" y="277"/>
                    <a:pt x="1288" y="277"/>
                  </a:cubicBezTo>
                  <a:cubicBezTo>
                    <a:pt x="1437" y="277"/>
                    <a:pt x="1430" y="72"/>
                    <a:pt x="1287" y="24"/>
                  </a:cubicBezTo>
                  <a:cubicBezTo>
                    <a:pt x="1216" y="8"/>
                    <a:pt x="1142" y="0"/>
                    <a:pt x="10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 name="Google Shape;1602;p60"/>
            <p:cNvSpPr/>
            <p:nvPr/>
          </p:nvSpPr>
          <p:spPr>
            <a:xfrm>
              <a:off x="3966475" y="4358650"/>
              <a:ext cx="46850" cy="33350"/>
            </a:xfrm>
            <a:custGeom>
              <a:avLst/>
              <a:gdLst/>
              <a:ahLst/>
              <a:cxnLst/>
              <a:rect l="l" t="t" r="r" b="b"/>
              <a:pathLst>
                <a:path w="1874" h="1334" extrusionOk="0">
                  <a:moveTo>
                    <a:pt x="282" y="0"/>
                  </a:moveTo>
                  <a:cubicBezTo>
                    <a:pt x="227" y="0"/>
                    <a:pt x="172" y="6"/>
                    <a:pt x="119" y="17"/>
                  </a:cubicBezTo>
                  <a:cubicBezTo>
                    <a:pt x="1" y="64"/>
                    <a:pt x="62" y="270"/>
                    <a:pt x="175" y="270"/>
                  </a:cubicBezTo>
                  <a:cubicBezTo>
                    <a:pt x="182" y="270"/>
                    <a:pt x="188" y="269"/>
                    <a:pt x="195" y="268"/>
                  </a:cubicBezTo>
                  <a:cubicBezTo>
                    <a:pt x="215" y="265"/>
                    <a:pt x="236" y="264"/>
                    <a:pt x="258" y="264"/>
                  </a:cubicBezTo>
                  <a:cubicBezTo>
                    <a:pt x="455" y="264"/>
                    <a:pt x="701" y="365"/>
                    <a:pt x="520" y="568"/>
                  </a:cubicBezTo>
                  <a:cubicBezTo>
                    <a:pt x="470" y="644"/>
                    <a:pt x="370" y="669"/>
                    <a:pt x="320" y="769"/>
                  </a:cubicBezTo>
                  <a:cubicBezTo>
                    <a:pt x="245" y="894"/>
                    <a:pt x="295" y="1045"/>
                    <a:pt x="395" y="1145"/>
                  </a:cubicBezTo>
                  <a:cubicBezTo>
                    <a:pt x="538" y="1276"/>
                    <a:pt x="783" y="1333"/>
                    <a:pt x="1030" y="1333"/>
                  </a:cubicBezTo>
                  <a:cubicBezTo>
                    <a:pt x="1303" y="1333"/>
                    <a:pt x="1579" y="1263"/>
                    <a:pt x="1724" y="1145"/>
                  </a:cubicBezTo>
                  <a:cubicBezTo>
                    <a:pt x="1874" y="1019"/>
                    <a:pt x="1698" y="819"/>
                    <a:pt x="1573" y="819"/>
                  </a:cubicBezTo>
                  <a:cubicBezTo>
                    <a:pt x="1448" y="819"/>
                    <a:pt x="1323" y="844"/>
                    <a:pt x="1197" y="869"/>
                  </a:cubicBezTo>
                  <a:cubicBezTo>
                    <a:pt x="1147" y="877"/>
                    <a:pt x="1097" y="880"/>
                    <a:pt x="1046" y="880"/>
                  </a:cubicBezTo>
                  <a:cubicBezTo>
                    <a:pt x="944" y="880"/>
                    <a:pt x="838" y="869"/>
                    <a:pt x="721" y="869"/>
                  </a:cubicBezTo>
                  <a:cubicBezTo>
                    <a:pt x="771" y="844"/>
                    <a:pt x="796" y="794"/>
                    <a:pt x="821" y="769"/>
                  </a:cubicBezTo>
                  <a:cubicBezTo>
                    <a:pt x="871" y="694"/>
                    <a:pt x="896" y="618"/>
                    <a:pt x="896" y="543"/>
                  </a:cubicBezTo>
                  <a:cubicBezTo>
                    <a:pt x="918" y="181"/>
                    <a:pt x="595" y="0"/>
                    <a:pt x="2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timing>
    <p:tnLst>
      <p:par>
        <p:cTn id="1" dur="indefinite" restart="never" nodeType="tmRoot"/>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Shape 2387"/>
        <p:cNvGrpSpPr/>
        <p:nvPr/>
      </p:nvGrpSpPr>
      <p:grpSpPr>
        <a:xfrm>
          <a:off x="0" y="0"/>
          <a:ext cx="0" cy="0"/>
          <a:chOff x="0" y="0"/>
          <a:chExt cx="0" cy="0"/>
        </a:xfrm>
      </p:grpSpPr>
      <p:grpSp>
        <p:nvGrpSpPr>
          <p:cNvPr id="2388" name="Google Shape;2388;p76"/>
          <p:cNvGrpSpPr/>
          <p:nvPr/>
        </p:nvGrpSpPr>
        <p:grpSpPr>
          <a:xfrm>
            <a:off x="1788999" y="1871508"/>
            <a:ext cx="2798301" cy="176025"/>
            <a:chOff x="4345425" y="2175475"/>
            <a:chExt cx="800750" cy="176025"/>
          </a:xfrm>
        </p:grpSpPr>
        <p:sp>
          <p:nvSpPr>
            <p:cNvPr id="2389" name="Google Shape;2389;p76"/>
            <p:cNvSpPr/>
            <p:nvPr/>
          </p:nvSpPr>
          <p:spPr>
            <a:xfrm>
              <a:off x="4351850" y="2175475"/>
              <a:ext cx="763000" cy="156275"/>
            </a:xfrm>
            <a:custGeom>
              <a:avLst/>
              <a:gdLst/>
              <a:ahLst/>
              <a:cxnLst/>
              <a:rect l="l" t="t" r="r" b="b"/>
              <a:pathLst>
                <a:path w="30520" h="6251" extrusionOk="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00FF00">
                <a:alpha val="20980"/>
              </a:srgbClr>
            </a:solidFill>
            <a:ln>
              <a:noFill/>
            </a:ln>
          </p:spPr>
          <p:txBody>
            <a:bodyPr spcFirstLastPara="1" wrap="square" lIns="91425" tIns="91425" rIns="91425" bIns="91425" anchor="ctr" anchorCtr="0">
              <a:noAutofit/>
            </a:bodyPr>
            <a:lstStyle/>
            <a:p>
              <a:pPr marL="0" lvl="0" indent="0" algn="r" rtl="0">
                <a:spcBef>
                  <a:spcPts val="0"/>
                </a:spcBef>
                <a:spcAft>
                  <a:spcPts val="0"/>
                </a:spcAft>
                <a:buNone/>
              </a:pPr>
              <a:endParaRPr/>
            </a:p>
          </p:txBody>
        </p:sp>
        <p:sp>
          <p:nvSpPr>
            <p:cNvPr id="2390" name="Google Shape;2390;p76"/>
            <p:cNvSpPr/>
            <p:nvPr/>
          </p:nvSpPr>
          <p:spPr>
            <a:xfrm>
              <a:off x="4345425" y="2195925"/>
              <a:ext cx="800750" cy="155575"/>
            </a:xfrm>
            <a:custGeom>
              <a:avLst/>
              <a:gdLst/>
              <a:ahLst/>
              <a:cxnLst/>
              <a:rect l="l" t="t" r="r" b="b"/>
              <a:pathLst>
                <a:path w="32030" h="6223" extrusionOk="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00FF00">
                <a:alpha val="20980"/>
              </a:srgbClr>
            </a:solidFill>
            <a:ln>
              <a:noFill/>
            </a:ln>
          </p:spPr>
          <p:txBody>
            <a:bodyPr spcFirstLastPara="1" wrap="square" lIns="91425" tIns="91425" rIns="91425" bIns="91425" anchor="ctr" anchorCtr="0">
              <a:noAutofit/>
            </a:bodyPr>
            <a:lstStyle/>
            <a:p>
              <a:pPr marL="0" lvl="0" indent="0" algn="r" rtl="0">
                <a:spcBef>
                  <a:spcPts val="0"/>
                </a:spcBef>
                <a:spcAft>
                  <a:spcPts val="0"/>
                </a:spcAft>
                <a:buNone/>
              </a:pPr>
              <a:endParaRPr/>
            </a:p>
          </p:txBody>
        </p:sp>
      </p:grpSp>
      <p:grpSp>
        <p:nvGrpSpPr>
          <p:cNvPr id="2391" name="Google Shape;2391;p76"/>
          <p:cNvGrpSpPr/>
          <p:nvPr/>
        </p:nvGrpSpPr>
        <p:grpSpPr>
          <a:xfrm>
            <a:off x="777091" y="2324600"/>
            <a:ext cx="3810209" cy="176025"/>
            <a:chOff x="4345425" y="2175475"/>
            <a:chExt cx="800750" cy="176025"/>
          </a:xfrm>
        </p:grpSpPr>
        <p:sp>
          <p:nvSpPr>
            <p:cNvPr id="2392" name="Google Shape;2392;p76"/>
            <p:cNvSpPr/>
            <p:nvPr/>
          </p:nvSpPr>
          <p:spPr>
            <a:xfrm>
              <a:off x="4351850" y="2175475"/>
              <a:ext cx="763000" cy="156275"/>
            </a:xfrm>
            <a:custGeom>
              <a:avLst/>
              <a:gdLst/>
              <a:ahLst/>
              <a:cxnLst/>
              <a:rect l="l" t="t" r="r" b="b"/>
              <a:pathLst>
                <a:path w="30520" h="6251" extrusionOk="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00FF00">
                <a:alpha val="20980"/>
              </a:srgbClr>
            </a:solidFill>
            <a:ln>
              <a:noFill/>
            </a:ln>
          </p:spPr>
          <p:txBody>
            <a:bodyPr spcFirstLastPara="1" wrap="square" lIns="91425" tIns="91425" rIns="91425" bIns="91425" anchor="ctr" anchorCtr="0">
              <a:noAutofit/>
            </a:bodyPr>
            <a:lstStyle/>
            <a:p>
              <a:pPr marL="0" lvl="0" indent="0" algn="r" rtl="0">
                <a:spcBef>
                  <a:spcPts val="0"/>
                </a:spcBef>
                <a:spcAft>
                  <a:spcPts val="0"/>
                </a:spcAft>
                <a:buNone/>
              </a:pPr>
              <a:endParaRPr/>
            </a:p>
          </p:txBody>
        </p:sp>
        <p:sp>
          <p:nvSpPr>
            <p:cNvPr id="2393" name="Google Shape;2393;p76"/>
            <p:cNvSpPr/>
            <p:nvPr/>
          </p:nvSpPr>
          <p:spPr>
            <a:xfrm>
              <a:off x="4345425" y="2195925"/>
              <a:ext cx="800750" cy="155575"/>
            </a:xfrm>
            <a:custGeom>
              <a:avLst/>
              <a:gdLst/>
              <a:ahLst/>
              <a:cxnLst/>
              <a:rect l="l" t="t" r="r" b="b"/>
              <a:pathLst>
                <a:path w="32030" h="6223" extrusionOk="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00FF00">
                <a:alpha val="20980"/>
              </a:srgbClr>
            </a:solidFill>
            <a:ln>
              <a:noFill/>
            </a:ln>
          </p:spPr>
          <p:txBody>
            <a:bodyPr spcFirstLastPara="1" wrap="square" lIns="91425" tIns="91425" rIns="91425" bIns="91425" anchor="ctr" anchorCtr="0">
              <a:noAutofit/>
            </a:bodyPr>
            <a:lstStyle/>
            <a:p>
              <a:pPr marL="0" lvl="0" indent="0" algn="r" rtl="0">
                <a:spcBef>
                  <a:spcPts val="0"/>
                </a:spcBef>
                <a:spcAft>
                  <a:spcPts val="0"/>
                </a:spcAft>
                <a:buNone/>
              </a:pPr>
              <a:endParaRPr/>
            </a:p>
          </p:txBody>
        </p:sp>
      </p:grpSp>
      <p:sp>
        <p:nvSpPr>
          <p:cNvPr id="2394" name="Google Shape;2394;p76"/>
          <p:cNvSpPr txBox="1">
            <a:spLocks noGrp="1"/>
          </p:cNvSpPr>
          <p:nvPr>
            <p:ph type="title"/>
          </p:nvPr>
        </p:nvSpPr>
        <p:spPr>
          <a:xfrm>
            <a:off x="717000" y="1491225"/>
            <a:ext cx="3870300" cy="936600"/>
          </a:xfrm>
          <a:prstGeom prst="rect">
            <a:avLst/>
          </a:prstGeom>
        </p:spPr>
        <p:txBody>
          <a:bodyPr spcFirstLastPara="1" wrap="square" lIns="0" tIns="0" rIns="0" bIns="0" anchor="t" anchorCtr="0">
            <a:noAutofit/>
          </a:bodyPr>
          <a:lstStyle/>
          <a:p>
            <a:pPr marL="0" lvl="0" indent="0" algn="r" rtl="0">
              <a:spcBef>
                <a:spcPts val="0"/>
              </a:spcBef>
              <a:spcAft>
                <a:spcPts val="0"/>
              </a:spcAft>
              <a:buClr>
                <a:schemeClr val="dk2"/>
              </a:buClr>
              <a:buSzPts val="1100"/>
              <a:buFont typeface="Arial"/>
              <a:buNone/>
            </a:pPr>
            <a:r>
              <a:rPr lang="en"/>
              <a:t>A picture always reinforces the concept</a:t>
            </a:r>
            <a:endParaRPr/>
          </a:p>
          <a:p>
            <a:pPr marL="0" lvl="0" indent="0" algn="r" rtl="0">
              <a:spcBef>
                <a:spcPts val="0"/>
              </a:spcBef>
              <a:spcAft>
                <a:spcPts val="0"/>
              </a:spcAft>
              <a:buNone/>
            </a:pPr>
            <a:endParaRPr/>
          </a:p>
        </p:txBody>
      </p:sp>
      <p:sp>
        <p:nvSpPr>
          <p:cNvPr id="2395" name="Google Shape;2395;p76"/>
          <p:cNvSpPr txBox="1">
            <a:spLocks noGrp="1"/>
          </p:cNvSpPr>
          <p:nvPr>
            <p:ph type="subTitle" idx="1"/>
          </p:nvPr>
        </p:nvSpPr>
        <p:spPr>
          <a:xfrm>
            <a:off x="1870200" y="2570158"/>
            <a:ext cx="2717100" cy="11736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Clr>
                <a:schemeClr val="dk2"/>
              </a:buClr>
              <a:buSzPts val="1100"/>
              <a:buFont typeface="Arial"/>
              <a:buNone/>
            </a:pPr>
            <a:r>
              <a:rPr lang="en"/>
              <a:t>Images reveal large amounts of data, so remember: use an image instead of long texts</a:t>
            </a:r>
            <a:endParaRPr/>
          </a:p>
        </p:txBody>
      </p:sp>
      <p:pic>
        <p:nvPicPr>
          <p:cNvPr id="2396" name="Google Shape;2396;p76"/>
          <p:cNvPicPr preferRelativeResize="0"/>
          <p:nvPr/>
        </p:nvPicPr>
        <p:blipFill rotWithShape="1">
          <a:blip r:embed="rId3">
            <a:alphaModFix/>
          </a:blip>
          <a:srcRect t="-528" b="797"/>
          <a:stretch/>
        </p:blipFill>
        <p:spPr>
          <a:xfrm>
            <a:off x="4995750" y="1560216"/>
            <a:ext cx="3173100" cy="2109300"/>
          </a:xfrm>
          <a:prstGeom prst="foldedCorner">
            <a:avLst>
              <a:gd name="adj" fmla="val 16729"/>
            </a:avLst>
          </a:prstGeom>
          <a:noFill/>
          <a:ln>
            <a:noFill/>
          </a:ln>
        </p:spPr>
      </p:pic>
      <p:grpSp>
        <p:nvGrpSpPr>
          <p:cNvPr id="2397" name="Google Shape;2397;p76"/>
          <p:cNvGrpSpPr/>
          <p:nvPr/>
        </p:nvGrpSpPr>
        <p:grpSpPr>
          <a:xfrm>
            <a:off x="8008793" y="1491303"/>
            <a:ext cx="400080" cy="1094468"/>
            <a:chOff x="3443472" y="1907731"/>
            <a:chExt cx="454327" cy="1325503"/>
          </a:xfrm>
        </p:grpSpPr>
        <p:sp>
          <p:nvSpPr>
            <p:cNvPr id="2398" name="Google Shape;2398;p76"/>
            <p:cNvSpPr/>
            <p:nvPr/>
          </p:nvSpPr>
          <p:spPr>
            <a:xfrm>
              <a:off x="3456297" y="1920208"/>
              <a:ext cx="427196" cy="1302484"/>
            </a:xfrm>
            <a:custGeom>
              <a:avLst/>
              <a:gdLst/>
              <a:ahLst/>
              <a:cxnLst/>
              <a:rect l="l" t="t" r="r" b="b"/>
              <a:pathLst>
                <a:path w="7495" h="20879" extrusionOk="0">
                  <a:moveTo>
                    <a:pt x="1630" y="1"/>
                  </a:moveTo>
                  <a:cubicBezTo>
                    <a:pt x="1605" y="6768"/>
                    <a:pt x="828" y="13610"/>
                    <a:pt x="1" y="20352"/>
                  </a:cubicBezTo>
                  <a:cubicBezTo>
                    <a:pt x="1605" y="20427"/>
                    <a:pt x="3234" y="20628"/>
                    <a:pt x="4813" y="20878"/>
                  </a:cubicBezTo>
                  <a:cubicBezTo>
                    <a:pt x="5665" y="14187"/>
                    <a:pt x="6267" y="7470"/>
                    <a:pt x="7495" y="803"/>
                  </a:cubicBezTo>
                  <a:lnTo>
                    <a:pt x="7495" y="803"/>
                  </a:lnTo>
                  <a:cubicBezTo>
                    <a:pt x="7478" y="803"/>
                    <a:pt x="7461" y="814"/>
                    <a:pt x="7445" y="814"/>
                  </a:cubicBezTo>
                  <a:cubicBezTo>
                    <a:pt x="7436" y="814"/>
                    <a:pt x="7428" y="811"/>
                    <a:pt x="7419" y="803"/>
                  </a:cubicBezTo>
                  <a:cubicBezTo>
                    <a:pt x="6517" y="678"/>
                    <a:pt x="5665" y="402"/>
                    <a:pt x="4763" y="277"/>
                  </a:cubicBezTo>
                  <a:cubicBezTo>
                    <a:pt x="3735" y="126"/>
                    <a:pt x="2708" y="76"/>
                    <a:pt x="1680" y="1"/>
                  </a:cubicBezTo>
                  <a:close/>
                </a:path>
              </a:pathLst>
            </a:custGeom>
            <a:solidFill>
              <a:srgbClr val="E0E0E0">
                <a:alpha val="633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9" name="Google Shape;2399;p76"/>
            <p:cNvSpPr/>
            <p:nvPr/>
          </p:nvSpPr>
          <p:spPr>
            <a:xfrm>
              <a:off x="3443472" y="1907731"/>
              <a:ext cx="454327" cy="1325503"/>
            </a:xfrm>
            <a:custGeom>
              <a:avLst/>
              <a:gdLst/>
              <a:ahLst/>
              <a:cxnLst/>
              <a:rect l="l" t="t" r="r" b="b"/>
              <a:pathLst>
                <a:path w="7971" h="21248" extrusionOk="0">
                  <a:moveTo>
                    <a:pt x="2077" y="442"/>
                  </a:moveTo>
                  <a:lnTo>
                    <a:pt x="3334" y="527"/>
                  </a:lnTo>
                  <a:cubicBezTo>
                    <a:pt x="3810" y="552"/>
                    <a:pt x="4311" y="602"/>
                    <a:pt x="4787" y="677"/>
                  </a:cubicBezTo>
                  <a:cubicBezTo>
                    <a:pt x="5264" y="727"/>
                    <a:pt x="5740" y="828"/>
                    <a:pt x="6216" y="953"/>
                  </a:cubicBezTo>
                  <a:lnTo>
                    <a:pt x="6943" y="1103"/>
                  </a:lnTo>
                  <a:lnTo>
                    <a:pt x="7319" y="1178"/>
                  </a:lnTo>
                  <a:lnTo>
                    <a:pt x="7452" y="1212"/>
                  </a:lnTo>
                  <a:lnTo>
                    <a:pt x="7452" y="1212"/>
                  </a:lnTo>
                  <a:cubicBezTo>
                    <a:pt x="7167" y="2790"/>
                    <a:pt x="6906" y="4389"/>
                    <a:pt x="6667" y="5965"/>
                  </a:cubicBezTo>
                  <a:cubicBezTo>
                    <a:pt x="6416" y="7645"/>
                    <a:pt x="6191" y="9324"/>
                    <a:pt x="5990" y="11003"/>
                  </a:cubicBezTo>
                  <a:lnTo>
                    <a:pt x="5414" y="16016"/>
                  </a:lnTo>
                  <a:lnTo>
                    <a:pt x="5138" y="18547"/>
                  </a:lnTo>
                  <a:lnTo>
                    <a:pt x="4988" y="19800"/>
                  </a:lnTo>
                  <a:cubicBezTo>
                    <a:pt x="4938" y="20151"/>
                    <a:pt x="4938" y="20527"/>
                    <a:pt x="4913" y="20903"/>
                  </a:cubicBezTo>
                  <a:cubicBezTo>
                    <a:pt x="4862" y="20878"/>
                    <a:pt x="4812" y="20828"/>
                    <a:pt x="4762" y="20828"/>
                  </a:cubicBezTo>
                  <a:lnTo>
                    <a:pt x="4461" y="20778"/>
                  </a:lnTo>
                  <a:lnTo>
                    <a:pt x="3860" y="20702"/>
                  </a:lnTo>
                  <a:lnTo>
                    <a:pt x="2657" y="20527"/>
                  </a:lnTo>
                  <a:cubicBezTo>
                    <a:pt x="1930" y="20436"/>
                    <a:pt x="1203" y="20386"/>
                    <a:pt x="458" y="20341"/>
                  </a:cubicBezTo>
                  <a:lnTo>
                    <a:pt x="458" y="20341"/>
                  </a:lnTo>
                  <a:cubicBezTo>
                    <a:pt x="670" y="18717"/>
                    <a:pt x="861" y="17115"/>
                    <a:pt x="1028" y="15489"/>
                  </a:cubicBezTo>
                  <a:cubicBezTo>
                    <a:pt x="1128" y="14662"/>
                    <a:pt x="1228" y="13810"/>
                    <a:pt x="1279" y="12958"/>
                  </a:cubicBezTo>
                  <a:cubicBezTo>
                    <a:pt x="1304" y="12106"/>
                    <a:pt x="1379" y="11254"/>
                    <a:pt x="1479" y="10402"/>
                  </a:cubicBezTo>
                  <a:cubicBezTo>
                    <a:pt x="1629" y="8722"/>
                    <a:pt x="1780" y="7018"/>
                    <a:pt x="1905" y="5314"/>
                  </a:cubicBezTo>
                  <a:cubicBezTo>
                    <a:pt x="2001" y="3690"/>
                    <a:pt x="2051" y="2066"/>
                    <a:pt x="2077" y="442"/>
                  </a:cubicBezTo>
                  <a:close/>
                  <a:moveTo>
                    <a:pt x="1855" y="0"/>
                  </a:moveTo>
                  <a:cubicBezTo>
                    <a:pt x="1755" y="0"/>
                    <a:pt x="1654" y="76"/>
                    <a:pt x="1654" y="201"/>
                  </a:cubicBezTo>
                  <a:cubicBezTo>
                    <a:pt x="1654" y="1905"/>
                    <a:pt x="1579" y="3610"/>
                    <a:pt x="1504" y="5289"/>
                  </a:cubicBezTo>
                  <a:cubicBezTo>
                    <a:pt x="1429" y="6993"/>
                    <a:pt x="1354" y="8697"/>
                    <a:pt x="1203" y="10376"/>
                  </a:cubicBezTo>
                  <a:cubicBezTo>
                    <a:pt x="1128" y="11229"/>
                    <a:pt x="1053" y="12081"/>
                    <a:pt x="903" y="12908"/>
                  </a:cubicBezTo>
                  <a:cubicBezTo>
                    <a:pt x="777" y="13760"/>
                    <a:pt x="702" y="14612"/>
                    <a:pt x="602" y="15439"/>
                  </a:cubicBezTo>
                  <a:cubicBezTo>
                    <a:pt x="426" y="17143"/>
                    <a:pt x="226" y="18823"/>
                    <a:pt x="0" y="20502"/>
                  </a:cubicBezTo>
                  <a:lnTo>
                    <a:pt x="0" y="20527"/>
                  </a:lnTo>
                  <a:cubicBezTo>
                    <a:pt x="0" y="20652"/>
                    <a:pt x="101" y="20752"/>
                    <a:pt x="201" y="20752"/>
                  </a:cubicBezTo>
                  <a:cubicBezTo>
                    <a:pt x="1003" y="20803"/>
                    <a:pt x="1805" y="20878"/>
                    <a:pt x="2607" y="20953"/>
                  </a:cubicBezTo>
                  <a:lnTo>
                    <a:pt x="3810" y="21103"/>
                  </a:lnTo>
                  <a:lnTo>
                    <a:pt x="4411" y="21179"/>
                  </a:lnTo>
                  <a:lnTo>
                    <a:pt x="4712" y="21229"/>
                  </a:lnTo>
                  <a:cubicBezTo>
                    <a:pt x="4787" y="21241"/>
                    <a:pt x="4862" y="21247"/>
                    <a:pt x="4938" y="21247"/>
                  </a:cubicBezTo>
                  <a:cubicBezTo>
                    <a:pt x="5013" y="21247"/>
                    <a:pt x="5088" y="21241"/>
                    <a:pt x="5163" y="21229"/>
                  </a:cubicBezTo>
                  <a:cubicBezTo>
                    <a:pt x="5238" y="20778"/>
                    <a:pt x="5339" y="20301"/>
                    <a:pt x="5389" y="19850"/>
                  </a:cubicBezTo>
                  <a:lnTo>
                    <a:pt x="5564" y="18597"/>
                  </a:lnTo>
                  <a:lnTo>
                    <a:pt x="5865" y="16066"/>
                  </a:lnTo>
                  <a:lnTo>
                    <a:pt x="6492" y="11053"/>
                  </a:lnTo>
                  <a:cubicBezTo>
                    <a:pt x="6717" y="9374"/>
                    <a:pt x="6918" y="7720"/>
                    <a:pt x="7143" y="6041"/>
                  </a:cubicBezTo>
                  <a:cubicBezTo>
                    <a:pt x="7394" y="4386"/>
                    <a:pt x="7644" y="2707"/>
                    <a:pt x="7945" y="1053"/>
                  </a:cubicBezTo>
                  <a:cubicBezTo>
                    <a:pt x="7970" y="1028"/>
                    <a:pt x="7970" y="1028"/>
                    <a:pt x="7970" y="1003"/>
                  </a:cubicBezTo>
                  <a:cubicBezTo>
                    <a:pt x="7945" y="878"/>
                    <a:pt x="7845" y="777"/>
                    <a:pt x="7720" y="777"/>
                  </a:cubicBezTo>
                  <a:lnTo>
                    <a:pt x="7594" y="777"/>
                  </a:lnTo>
                  <a:lnTo>
                    <a:pt x="7394" y="752"/>
                  </a:lnTo>
                  <a:lnTo>
                    <a:pt x="7043" y="677"/>
                  </a:lnTo>
                  <a:lnTo>
                    <a:pt x="6316" y="502"/>
                  </a:lnTo>
                  <a:cubicBezTo>
                    <a:pt x="5840" y="401"/>
                    <a:pt x="5339" y="301"/>
                    <a:pt x="4837" y="226"/>
                  </a:cubicBezTo>
                  <a:cubicBezTo>
                    <a:pt x="4361" y="176"/>
                    <a:pt x="3860" y="126"/>
                    <a:pt x="3359" y="76"/>
                  </a:cubicBezTo>
                  <a:lnTo>
                    <a:pt x="1855" y="0"/>
                  </a:lnTo>
                  <a:close/>
                </a:path>
              </a:pathLst>
            </a:custGeom>
            <a:solidFill>
              <a:srgbClr val="1C1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00" name="Google Shape;2400;p76"/>
          <p:cNvGrpSpPr/>
          <p:nvPr/>
        </p:nvGrpSpPr>
        <p:grpSpPr>
          <a:xfrm rot="-108528">
            <a:off x="4691276" y="2073100"/>
            <a:ext cx="391000" cy="1284182"/>
            <a:chOff x="1276425" y="1928068"/>
            <a:chExt cx="378577" cy="1391130"/>
          </a:xfrm>
        </p:grpSpPr>
        <p:sp>
          <p:nvSpPr>
            <p:cNvPr id="2401" name="Google Shape;2401;p76"/>
            <p:cNvSpPr/>
            <p:nvPr/>
          </p:nvSpPr>
          <p:spPr>
            <a:xfrm>
              <a:off x="1282125" y="1942105"/>
              <a:ext cx="360053" cy="1366551"/>
            </a:xfrm>
            <a:custGeom>
              <a:avLst/>
              <a:gdLst/>
              <a:ahLst/>
              <a:cxnLst/>
              <a:rect l="l" t="t" r="r" b="b"/>
              <a:pathLst>
                <a:path w="6317" h="21906" extrusionOk="0">
                  <a:moveTo>
                    <a:pt x="6015" y="1"/>
                  </a:moveTo>
                  <a:cubicBezTo>
                    <a:pt x="4303" y="188"/>
                    <a:pt x="2548" y="354"/>
                    <a:pt x="830" y="354"/>
                  </a:cubicBezTo>
                  <a:cubicBezTo>
                    <a:pt x="712" y="354"/>
                    <a:pt x="594" y="353"/>
                    <a:pt x="477" y="352"/>
                  </a:cubicBezTo>
                  <a:lnTo>
                    <a:pt x="477" y="352"/>
                  </a:lnTo>
                  <a:cubicBezTo>
                    <a:pt x="602" y="7394"/>
                    <a:pt x="0" y="14437"/>
                    <a:pt x="151" y="21505"/>
                  </a:cubicBezTo>
                  <a:cubicBezTo>
                    <a:pt x="1078" y="21505"/>
                    <a:pt x="2005" y="21580"/>
                    <a:pt x="2908" y="21655"/>
                  </a:cubicBezTo>
                  <a:cubicBezTo>
                    <a:pt x="3810" y="21730"/>
                    <a:pt x="4762" y="21730"/>
                    <a:pt x="5639" y="21906"/>
                  </a:cubicBezTo>
                  <a:cubicBezTo>
                    <a:pt x="5840" y="18297"/>
                    <a:pt x="6015" y="14713"/>
                    <a:pt x="6066" y="11104"/>
                  </a:cubicBezTo>
                  <a:cubicBezTo>
                    <a:pt x="6091" y="9174"/>
                    <a:pt x="6091" y="7269"/>
                    <a:pt x="6091" y="5364"/>
                  </a:cubicBezTo>
                  <a:cubicBezTo>
                    <a:pt x="6091" y="4663"/>
                    <a:pt x="6066" y="3961"/>
                    <a:pt x="6066" y="3259"/>
                  </a:cubicBezTo>
                  <a:cubicBezTo>
                    <a:pt x="6066" y="2983"/>
                    <a:pt x="6316" y="452"/>
                    <a:pt x="6316" y="1"/>
                  </a:cubicBezTo>
                  <a:lnTo>
                    <a:pt x="6316" y="1"/>
                  </a:lnTo>
                  <a:cubicBezTo>
                    <a:pt x="6296" y="42"/>
                    <a:pt x="6259" y="83"/>
                    <a:pt x="6218" y="83"/>
                  </a:cubicBezTo>
                  <a:cubicBezTo>
                    <a:pt x="6209" y="83"/>
                    <a:pt x="6200" y="81"/>
                    <a:pt x="6191" y="76"/>
                  </a:cubicBezTo>
                  <a:cubicBezTo>
                    <a:pt x="6141" y="76"/>
                    <a:pt x="6116" y="76"/>
                    <a:pt x="6066" y="51"/>
                  </a:cubicBezTo>
                  <a:cubicBezTo>
                    <a:pt x="6040" y="51"/>
                    <a:pt x="6015" y="26"/>
                    <a:pt x="6015" y="1"/>
                  </a:cubicBezTo>
                  <a:close/>
                </a:path>
              </a:pathLst>
            </a:custGeom>
            <a:solidFill>
              <a:srgbClr val="E0E0E0">
                <a:alpha val="633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2" name="Google Shape;2402;p76"/>
            <p:cNvSpPr/>
            <p:nvPr/>
          </p:nvSpPr>
          <p:spPr>
            <a:xfrm>
              <a:off x="1276425" y="1928068"/>
              <a:ext cx="378577" cy="1391130"/>
            </a:xfrm>
            <a:custGeom>
              <a:avLst/>
              <a:gdLst/>
              <a:ahLst/>
              <a:cxnLst/>
              <a:rect l="l" t="t" r="r" b="b"/>
              <a:pathLst>
                <a:path w="6642" h="22300" extrusionOk="0">
                  <a:moveTo>
                    <a:pt x="6248" y="58"/>
                  </a:moveTo>
                  <a:lnTo>
                    <a:pt x="6248" y="58"/>
                  </a:lnTo>
                  <a:cubicBezTo>
                    <a:pt x="6262" y="64"/>
                    <a:pt x="6270" y="73"/>
                    <a:pt x="6268" y="73"/>
                  </a:cubicBezTo>
                  <a:cubicBezTo>
                    <a:pt x="6266" y="73"/>
                    <a:pt x="6260" y="69"/>
                    <a:pt x="6248" y="58"/>
                  </a:cubicBezTo>
                  <a:close/>
                  <a:moveTo>
                    <a:pt x="6046" y="462"/>
                  </a:moveTo>
                  <a:cubicBezTo>
                    <a:pt x="6073" y="478"/>
                    <a:pt x="6105" y="493"/>
                    <a:pt x="6140" y="502"/>
                  </a:cubicBezTo>
                  <a:lnTo>
                    <a:pt x="6090" y="502"/>
                  </a:lnTo>
                  <a:lnTo>
                    <a:pt x="6173" y="518"/>
                  </a:lnTo>
                  <a:lnTo>
                    <a:pt x="6173" y="518"/>
                  </a:lnTo>
                  <a:cubicBezTo>
                    <a:pt x="6120" y="1295"/>
                    <a:pt x="6032" y="2124"/>
                    <a:pt x="5965" y="2933"/>
                  </a:cubicBezTo>
                  <a:lnTo>
                    <a:pt x="5940" y="3284"/>
                  </a:lnTo>
                  <a:lnTo>
                    <a:pt x="5940" y="3484"/>
                  </a:lnTo>
                  <a:lnTo>
                    <a:pt x="5940" y="3659"/>
                  </a:lnTo>
                  <a:lnTo>
                    <a:pt x="5940" y="4336"/>
                  </a:lnTo>
                  <a:lnTo>
                    <a:pt x="5940" y="5715"/>
                  </a:lnTo>
                  <a:cubicBezTo>
                    <a:pt x="5940" y="7519"/>
                    <a:pt x="5890" y="9349"/>
                    <a:pt x="5915" y="11178"/>
                  </a:cubicBezTo>
                  <a:lnTo>
                    <a:pt x="5739" y="16542"/>
                  </a:lnTo>
                  <a:lnTo>
                    <a:pt x="5614" y="21955"/>
                  </a:lnTo>
                  <a:cubicBezTo>
                    <a:pt x="5589" y="21930"/>
                    <a:pt x="5614" y="21905"/>
                    <a:pt x="5589" y="21905"/>
                  </a:cubicBezTo>
                  <a:lnTo>
                    <a:pt x="5439" y="21855"/>
                  </a:lnTo>
                  <a:lnTo>
                    <a:pt x="5088" y="21805"/>
                  </a:lnTo>
                  <a:cubicBezTo>
                    <a:pt x="4837" y="21780"/>
                    <a:pt x="4612" y="21755"/>
                    <a:pt x="4386" y="21755"/>
                  </a:cubicBezTo>
                  <a:lnTo>
                    <a:pt x="3008" y="21655"/>
                  </a:lnTo>
                  <a:lnTo>
                    <a:pt x="471" y="21516"/>
                  </a:lnTo>
                  <a:lnTo>
                    <a:pt x="471" y="21516"/>
                  </a:lnTo>
                  <a:cubicBezTo>
                    <a:pt x="428" y="19833"/>
                    <a:pt x="452" y="18149"/>
                    <a:pt x="476" y="16441"/>
                  </a:cubicBezTo>
                  <a:cubicBezTo>
                    <a:pt x="551" y="14687"/>
                    <a:pt x="426" y="12933"/>
                    <a:pt x="526" y="11153"/>
                  </a:cubicBezTo>
                  <a:lnTo>
                    <a:pt x="752" y="5865"/>
                  </a:lnTo>
                  <a:cubicBezTo>
                    <a:pt x="800" y="4185"/>
                    <a:pt x="825" y="2483"/>
                    <a:pt x="805" y="802"/>
                  </a:cubicBezTo>
                  <a:lnTo>
                    <a:pt x="805" y="802"/>
                  </a:lnTo>
                  <a:cubicBezTo>
                    <a:pt x="2552" y="790"/>
                    <a:pt x="4299" y="649"/>
                    <a:pt x="6046" y="462"/>
                  </a:cubicBezTo>
                  <a:close/>
                  <a:moveTo>
                    <a:pt x="6090" y="0"/>
                  </a:moveTo>
                  <a:cubicBezTo>
                    <a:pt x="4261" y="201"/>
                    <a:pt x="2406" y="376"/>
                    <a:pt x="577" y="376"/>
                  </a:cubicBezTo>
                  <a:cubicBezTo>
                    <a:pt x="451" y="376"/>
                    <a:pt x="376" y="451"/>
                    <a:pt x="376" y="577"/>
                  </a:cubicBezTo>
                  <a:cubicBezTo>
                    <a:pt x="401" y="2331"/>
                    <a:pt x="376" y="4111"/>
                    <a:pt x="351" y="5865"/>
                  </a:cubicBezTo>
                  <a:cubicBezTo>
                    <a:pt x="351" y="7619"/>
                    <a:pt x="301" y="9399"/>
                    <a:pt x="276" y="11153"/>
                  </a:cubicBezTo>
                  <a:cubicBezTo>
                    <a:pt x="251" y="12908"/>
                    <a:pt x="25" y="14662"/>
                    <a:pt x="50" y="16441"/>
                  </a:cubicBezTo>
                  <a:cubicBezTo>
                    <a:pt x="0" y="18196"/>
                    <a:pt x="0" y="19975"/>
                    <a:pt x="25" y="21730"/>
                  </a:cubicBezTo>
                  <a:cubicBezTo>
                    <a:pt x="25" y="21855"/>
                    <a:pt x="125" y="21955"/>
                    <a:pt x="251" y="21955"/>
                  </a:cubicBezTo>
                  <a:lnTo>
                    <a:pt x="2983" y="22106"/>
                  </a:lnTo>
                  <a:lnTo>
                    <a:pt x="4361" y="22181"/>
                  </a:lnTo>
                  <a:cubicBezTo>
                    <a:pt x="4587" y="22181"/>
                    <a:pt x="4812" y="22206"/>
                    <a:pt x="5038" y="22231"/>
                  </a:cubicBezTo>
                  <a:lnTo>
                    <a:pt x="5363" y="22256"/>
                  </a:lnTo>
                  <a:lnTo>
                    <a:pt x="5539" y="22281"/>
                  </a:lnTo>
                  <a:cubicBezTo>
                    <a:pt x="5589" y="22294"/>
                    <a:pt x="5645" y="22300"/>
                    <a:pt x="5702" y="22300"/>
                  </a:cubicBezTo>
                  <a:cubicBezTo>
                    <a:pt x="5758" y="22300"/>
                    <a:pt x="5815" y="22294"/>
                    <a:pt x="5865" y="22281"/>
                  </a:cubicBezTo>
                  <a:cubicBezTo>
                    <a:pt x="6065" y="18622"/>
                    <a:pt x="6266" y="14888"/>
                    <a:pt x="6416" y="11178"/>
                  </a:cubicBezTo>
                  <a:cubicBezTo>
                    <a:pt x="6441" y="9349"/>
                    <a:pt x="6416" y="7519"/>
                    <a:pt x="6441" y="5690"/>
                  </a:cubicBezTo>
                  <a:lnTo>
                    <a:pt x="6416" y="4336"/>
                  </a:lnTo>
                  <a:lnTo>
                    <a:pt x="6416" y="3634"/>
                  </a:lnTo>
                  <a:lnTo>
                    <a:pt x="6416" y="3484"/>
                  </a:lnTo>
                  <a:lnTo>
                    <a:pt x="6416" y="3334"/>
                  </a:lnTo>
                  <a:lnTo>
                    <a:pt x="6441" y="2983"/>
                  </a:lnTo>
                  <a:cubicBezTo>
                    <a:pt x="6514" y="2081"/>
                    <a:pt x="6611" y="1227"/>
                    <a:pt x="6639" y="306"/>
                  </a:cubicBezTo>
                  <a:lnTo>
                    <a:pt x="6639" y="306"/>
                  </a:lnTo>
                  <a:cubicBezTo>
                    <a:pt x="6640" y="304"/>
                    <a:pt x="6641" y="303"/>
                    <a:pt x="6642" y="301"/>
                  </a:cubicBezTo>
                  <a:lnTo>
                    <a:pt x="6640" y="301"/>
                  </a:lnTo>
                  <a:lnTo>
                    <a:pt x="6640" y="301"/>
                  </a:lnTo>
                  <a:cubicBezTo>
                    <a:pt x="6640" y="276"/>
                    <a:pt x="6641" y="251"/>
                    <a:pt x="6642" y="226"/>
                  </a:cubicBezTo>
                  <a:lnTo>
                    <a:pt x="6191" y="176"/>
                  </a:lnTo>
                  <a:cubicBezTo>
                    <a:pt x="6216" y="75"/>
                    <a:pt x="6266" y="75"/>
                    <a:pt x="6316" y="75"/>
                  </a:cubicBezTo>
                  <a:lnTo>
                    <a:pt x="6341" y="75"/>
                  </a:lnTo>
                  <a:lnTo>
                    <a:pt x="6241" y="50"/>
                  </a:lnTo>
                  <a:cubicBezTo>
                    <a:pt x="6216" y="25"/>
                    <a:pt x="6140" y="0"/>
                    <a:pt x="6090" y="0"/>
                  </a:cubicBezTo>
                  <a:close/>
                </a:path>
              </a:pathLst>
            </a:custGeom>
            <a:solidFill>
              <a:srgbClr val="1C1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403" name="Google Shape;2403;p76"/>
          <p:cNvSpPr/>
          <p:nvPr/>
        </p:nvSpPr>
        <p:spPr>
          <a:xfrm rot="10496032">
            <a:off x="4239068" y="3701402"/>
            <a:ext cx="740160" cy="406790"/>
          </a:xfrm>
          <a:custGeom>
            <a:avLst/>
            <a:gdLst/>
            <a:ahLst/>
            <a:cxnLst/>
            <a:rect l="l" t="t" r="r" b="b"/>
            <a:pathLst>
              <a:path w="17773" h="9768" extrusionOk="0">
                <a:moveTo>
                  <a:pt x="3304" y="1"/>
                </a:moveTo>
                <a:cubicBezTo>
                  <a:pt x="3172" y="1"/>
                  <a:pt x="3045" y="62"/>
                  <a:pt x="2971" y="211"/>
                </a:cubicBezTo>
                <a:cubicBezTo>
                  <a:pt x="2857" y="439"/>
                  <a:pt x="2743" y="690"/>
                  <a:pt x="2629" y="918"/>
                </a:cubicBezTo>
                <a:cubicBezTo>
                  <a:pt x="2629" y="941"/>
                  <a:pt x="2606" y="964"/>
                  <a:pt x="2583" y="1009"/>
                </a:cubicBezTo>
                <a:cubicBezTo>
                  <a:pt x="2058" y="2105"/>
                  <a:pt x="1510" y="3201"/>
                  <a:pt x="985" y="4296"/>
                </a:cubicBezTo>
                <a:cubicBezTo>
                  <a:pt x="985" y="4319"/>
                  <a:pt x="985" y="4319"/>
                  <a:pt x="985" y="4319"/>
                </a:cubicBezTo>
                <a:cubicBezTo>
                  <a:pt x="825" y="4593"/>
                  <a:pt x="643" y="4844"/>
                  <a:pt x="483" y="5118"/>
                </a:cubicBezTo>
                <a:cubicBezTo>
                  <a:pt x="369" y="5209"/>
                  <a:pt x="255" y="5323"/>
                  <a:pt x="141" y="5438"/>
                </a:cubicBezTo>
                <a:cubicBezTo>
                  <a:pt x="49" y="5529"/>
                  <a:pt x="49" y="5643"/>
                  <a:pt x="95" y="5711"/>
                </a:cubicBezTo>
                <a:cubicBezTo>
                  <a:pt x="0" y="5996"/>
                  <a:pt x="173" y="6327"/>
                  <a:pt x="469" y="6327"/>
                </a:cubicBezTo>
                <a:cubicBezTo>
                  <a:pt x="530" y="6327"/>
                  <a:pt x="596" y="6313"/>
                  <a:pt x="666" y="6282"/>
                </a:cubicBezTo>
                <a:cubicBezTo>
                  <a:pt x="711" y="6259"/>
                  <a:pt x="757" y="6236"/>
                  <a:pt x="803" y="6214"/>
                </a:cubicBezTo>
                <a:lnTo>
                  <a:pt x="917" y="6214"/>
                </a:lnTo>
                <a:cubicBezTo>
                  <a:pt x="962" y="6282"/>
                  <a:pt x="1031" y="6328"/>
                  <a:pt x="1122" y="6328"/>
                </a:cubicBezTo>
                <a:lnTo>
                  <a:pt x="3336" y="6830"/>
                </a:lnTo>
                <a:lnTo>
                  <a:pt x="3519" y="6830"/>
                </a:lnTo>
                <a:cubicBezTo>
                  <a:pt x="3633" y="6853"/>
                  <a:pt x="3770" y="6898"/>
                  <a:pt x="3907" y="6944"/>
                </a:cubicBezTo>
                <a:cubicBezTo>
                  <a:pt x="3951" y="6957"/>
                  <a:pt x="3993" y="6962"/>
                  <a:pt x="4033" y="6962"/>
                </a:cubicBezTo>
                <a:cubicBezTo>
                  <a:pt x="4427" y="6962"/>
                  <a:pt x="4601" y="6396"/>
                  <a:pt x="4249" y="6168"/>
                </a:cubicBezTo>
                <a:cubicBezTo>
                  <a:pt x="4500" y="6145"/>
                  <a:pt x="4592" y="5757"/>
                  <a:pt x="4318" y="5666"/>
                </a:cubicBezTo>
                <a:cubicBezTo>
                  <a:pt x="3861" y="5529"/>
                  <a:pt x="3405" y="5438"/>
                  <a:pt x="2971" y="5346"/>
                </a:cubicBezTo>
                <a:cubicBezTo>
                  <a:pt x="4744" y="4737"/>
                  <a:pt x="6686" y="4321"/>
                  <a:pt x="8540" y="4321"/>
                </a:cubicBezTo>
                <a:cubicBezTo>
                  <a:pt x="9811" y="4321"/>
                  <a:pt x="11041" y="4517"/>
                  <a:pt x="12147" y="4981"/>
                </a:cubicBezTo>
                <a:cubicBezTo>
                  <a:pt x="13311" y="5780"/>
                  <a:pt x="14292" y="6830"/>
                  <a:pt x="15228" y="7971"/>
                </a:cubicBezTo>
                <a:cubicBezTo>
                  <a:pt x="14886" y="7925"/>
                  <a:pt x="14543" y="7857"/>
                  <a:pt x="14201" y="7789"/>
                </a:cubicBezTo>
                <a:cubicBezTo>
                  <a:pt x="13767" y="7674"/>
                  <a:pt x="13356" y="7560"/>
                  <a:pt x="12923" y="7446"/>
                </a:cubicBezTo>
                <a:cubicBezTo>
                  <a:pt x="12881" y="7434"/>
                  <a:pt x="12839" y="7428"/>
                  <a:pt x="12799" y="7428"/>
                </a:cubicBezTo>
                <a:cubicBezTo>
                  <a:pt x="12406" y="7428"/>
                  <a:pt x="12143" y="7994"/>
                  <a:pt x="12558" y="8222"/>
                </a:cubicBezTo>
                <a:cubicBezTo>
                  <a:pt x="13790" y="8930"/>
                  <a:pt x="15046" y="9432"/>
                  <a:pt x="16438" y="9751"/>
                </a:cubicBezTo>
                <a:cubicBezTo>
                  <a:pt x="16480" y="9762"/>
                  <a:pt x="16522" y="9767"/>
                  <a:pt x="16563" y="9767"/>
                </a:cubicBezTo>
                <a:cubicBezTo>
                  <a:pt x="16785" y="9767"/>
                  <a:pt x="16970" y="9614"/>
                  <a:pt x="17009" y="9363"/>
                </a:cubicBezTo>
                <a:cubicBezTo>
                  <a:pt x="17009" y="9227"/>
                  <a:pt x="17031" y="9090"/>
                  <a:pt x="17054" y="8953"/>
                </a:cubicBezTo>
                <a:cubicBezTo>
                  <a:pt x="17123" y="8907"/>
                  <a:pt x="17191" y="8838"/>
                  <a:pt x="17237" y="8770"/>
                </a:cubicBezTo>
                <a:cubicBezTo>
                  <a:pt x="17351" y="8724"/>
                  <a:pt x="17465" y="8587"/>
                  <a:pt x="17488" y="8405"/>
                </a:cubicBezTo>
                <a:cubicBezTo>
                  <a:pt x="17556" y="7903"/>
                  <a:pt x="17533" y="7469"/>
                  <a:pt x="17442" y="7035"/>
                </a:cubicBezTo>
                <a:cubicBezTo>
                  <a:pt x="17442" y="6077"/>
                  <a:pt x="17533" y="5141"/>
                  <a:pt x="17716" y="4205"/>
                </a:cubicBezTo>
                <a:cubicBezTo>
                  <a:pt x="17773" y="3866"/>
                  <a:pt x="17480" y="3632"/>
                  <a:pt x="17227" y="3632"/>
                </a:cubicBezTo>
                <a:cubicBezTo>
                  <a:pt x="17071" y="3632"/>
                  <a:pt x="16929" y="3722"/>
                  <a:pt x="16894" y="3931"/>
                </a:cubicBezTo>
                <a:cubicBezTo>
                  <a:pt x="16780" y="4502"/>
                  <a:pt x="16689" y="5095"/>
                  <a:pt x="16598" y="5666"/>
                </a:cubicBezTo>
                <a:cubicBezTo>
                  <a:pt x="16324" y="5711"/>
                  <a:pt x="16073" y="5963"/>
                  <a:pt x="16232" y="6282"/>
                </a:cubicBezTo>
                <a:cubicBezTo>
                  <a:pt x="16324" y="6442"/>
                  <a:pt x="16392" y="6579"/>
                  <a:pt x="16438" y="6716"/>
                </a:cubicBezTo>
                <a:cubicBezTo>
                  <a:pt x="16415" y="6853"/>
                  <a:pt x="16415" y="6990"/>
                  <a:pt x="16392" y="7127"/>
                </a:cubicBezTo>
                <a:cubicBezTo>
                  <a:pt x="15160" y="5506"/>
                  <a:pt x="13585" y="4410"/>
                  <a:pt x="11827" y="3794"/>
                </a:cubicBezTo>
                <a:cubicBezTo>
                  <a:pt x="10960" y="3292"/>
                  <a:pt x="9978" y="2927"/>
                  <a:pt x="8883" y="2721"/>
                </a:cubicBezTo>
                <a:cubicBezTo>
                  <a:pt x="8296" y="2610"/>
                  <a:pt x="7705" y="2556"/>
                  <a:pt x="7117" y="2556"/>
                </a:cubicBezTo>
                <a:cubicBezTo>
                  <a:pt x="5416" y="2556"/>
                  <a:pt x="3739" y="3009"/>
                  <a:pt x="2263" y="3840"/>
                </a:cubicBezTo>
                <a:cubicBezTo>
                  <a:pt x="2377" y="3634"/>
                  <a:pt x="2492" y="3429"/>
                  <a:pt x="2583" y="3201"/>
                </a:cubicBezTo>
                <a:cubicBezTo>
                  <a:pt x="2857" y="2813"/>
                  <a:pt x="3062" y="2356"/>
                  <a:pt x="3222" y="1900"/>
                </a:cubicBezTo>
                <a:cubicBezTo>
                  <a:pt x="3405" y="1466"/>
                  <a:pt x="3587" y="1032"/>
                  <a:pt x="3770" y="576"/>
                </a:cubicBezTo>
                <a:cubicBezTo>
                  <a:pt x="3878" y="267"/>
                  <a:pt x="3580" y="1"/>
                  <a:pt x="330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404" name="Google Shape;2404;p76"/>
          <p:cNvGrpSpPr/>
          <p:nvPr/>
        </p:nvGrpSpPr>
        <p:grpSpPr>
          <a:xfrm rot="2061578">
            <a:off x="4465170" y="955149"/>
            <a:ext cx="843208" cy="402216"/>
            <a:chOff x="-583650" y="3109250"/>
            <a:chExt cx="570275" cy="272025"/>
          </a:xfrm>
        </p:grpSpPr>
        <p:sp>
          <p:nvSpPr>
            <p:cNvPr id="2405" name="Google Shape;2405;p76"/>
            <p:cNvSpPr/>
            <p:nvPr/>
          </p:nvSpPr>
          <p:spPr>
            <a:xfrm>
              <a:off x="-583650" y="3186975"/>
              <a:ext cx="570275" cy="194300"/>
            </a:xfrm>
            <a:custGeom>
              <a:avLst/>
              <a:gdLst/>
              <a:ahLst/>
              <a:cxnLst/>
              <a:rect l="l" t="t" r="r" b="b"/>
              <a:pathLst>
                <a:path w="22811" h="7772" extrusionOk="0">
                  <a:moveTo>
                    <a:pt x="22543" y="6377"/>
                  </a:moveTo>
                  <a:lnTo>
                    <a:pt x="22543" y="6377"/>
                  </a:lnTo>
                  <a:cubicBezTo>
                    <a:pt x="22536" y="6381"/>
                    <a:pt x="22532" y="6384"/>
                    <a:pt x="22525" y="6384"/>
                  </a:cubicBezTo>
                  <a:cubicBezTo>
                    <a:pt x="22190" y="6488"/>
                    <a:pt x="21851" y="6580"/>
                    <a:pt x="21513" y="6669"/>
                  </a:cubicBezTo>
                  <a:cubicBezTo>
                    <a:pt x="21762" y="6905"/>
                    <a:pt x="22083" y="7030"/>
                    <a:pt x="22322" y="7030"/>
                  </a:cubicBezTo>
                  <a:cubicBezTo>
                    <a:pt x="22632" y="7030"/>
                    <a:pt x="22810" y="6822"/>
                    <a:pt x="22543" y="6377"/>
                  </a:cubicBezTo>
                  <a:close/>
                  <a:moveTo>
                    <a:pt x="12021" y="1"/>
                  </a:moveTo>
                  <a:cubicBezTo>
                    <a:pt x="9332" y="1"/>
                    <a:pt x="6501" y="875"/>
                    <a:pt x="4639" y="2230"/>
                  </a:cubicBezTo>
                  <a:cubicBezTo>
                    <a:pt x="4539" y="2301"/>
                    <a:pt x="4393" y="2333"/>
                    <a:pt x="4222" y="2333"/>
                  </a:cubicBezTo>
                  <a:cubicBezTo>
                    <a:pt x="3909" y="2333"/>
                    <a:pt x="3520" y="2226"/>
                    <a:pt x="3221" y="2087"/>
                  </a:cubicBezTo>
                  <a:cubicBezTo>
                    <a:pt x="1672" y="3100"/>
                    <a:pt x="860" y="4609"/>
                    <a:pt x="175" y="6448"/>
                  </a:cubicBezTo>
                  <a:cubicBezTo>
                    <a:pt x="0" y="6923"/>
                    <a:pt x="924" y="7771"/>
                    <a:pt x="1455" y="7771"/>
                  </a:cubicBezTo>
                  <a:cubicBezTo>
                    <a:pt x="1605" y="7771"/>
                    <a:pt x="1719" y="7707"/>
                    <a:pt x="1776" y="7553"/>
                  </a:cubicBezTo>
                  <a:cubicBezTo>
                    <a:pt x="2507" y="5593"/>
                    <a:pt x="3345" y="4002"/>
                    <a:pt x="5328" y="3100"/>
                  </a:cubicBezTo>
                  <a:cubicBezTo>
                    <a:pt x="6989" y="2348"/>
                    <a:pt x="8897" y="1905"/>
                    <a:pt x="10687" y="1599"/>
                  </a:cubicBezTo>
                  <a:cubicBezTo>
                    <a:pt x="11486" y="1463"/>
                    <a:pt x="12313" y="1374"/>
                    <a:pt x="13137" y="1374"/>
                  </a:cubicBezTo>
                  <a:cubicBezTo>
                    <a:pt x="14481" y="1374"/>
                    <a:pt x="15814" y="1610"/>
                    <a:pt x="17012" y="2255"/>
                  </a:cubicBezTo>
                  <a:cubicBezTo>
                    <a:pt x="17700" y="2626"/>
                    <a:pt x="18321" y="3100"/>
                    <a:pt x="18888" y="3638"/>
                  </a:cubicBezTo>
                  <a:cubicBezTo>
                    <a:pt x="17733" y="1042"/>
                    <a:pt x="14962" y="1"/>
                    <a:pt x="12021" y="1"/>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6" name="Google Shape;2406;p76"/>
            <p:cNvSpPr/>
            <p:nvPr/>
          </p:nvSpPr>
          <p:spPr>
            <a:xfrm>
              <a:off x="-198800" y="3109250"/>
              <a:ext cx="181150" cy="265500"/>
            </a:xfrm>
            <a:custGeom>
              <a:avLst/>
              <a:gdLst/>
              <a:ahLst/>
              <a:cxnLst/>
              <a:rect l="l" t="t" r="r" b="b"/>
              <a:pathLst>
                <a:path w="7246" h="10620" extrusionOk="0">
                  <a:moveTo>
                    <a:pt x="3302" y="1"/>
                  </a:moveTo>
                  <a:cubicBezTo>
                    <a:pt x="3137" y="1"/>
                    <a:pt x="3098" y="190"/>
                    <a:pt x="3359" y="697"/>
                  </a:cubicBezTo>
                  <a:cubicBezTo>
                    <a:pt x="3552" y="1067"/>
                    <a:pt x="3733" y="1441"/>
                    <a:pt x="3908" y="1816"/>
                  </a:cubicBezTo>
                  <a:cubicBezTo>
                    <a:pt x="4129" y="1694"/>
                    <a:pt x="4375" y="1588"/>
                    <a:pt x="4585" y="1523"/>
                  </a:cubicBezTo>
                  <a:cubicBezTo>
                    <a:pt x="4467" y="1285"/>
                    <a:pt x="4347" y="1042"/>
                    <a:pt x="4225" y="804"/>
                  </a:cubicBezTo>
                  <a:cubicBezTo>
                    <a:pt x="4008" y="383"/>
                    <a:pt x="3530" y="1"/>
                    <a:pt x="3302" y="1"/>
                  </a:cubicBezTo>
                  <a:close/>
                  <a:moveTo>
                    <a:pt x="6906" y="7874"/>
                  </a:moveTo>
                  <a:cubicBezTo>
                    <a:pt x="6860" y="8145"/>
                    <a:pt x="6743" y="8406"/>
                    <a:pt x="6504" y="8648"/>
                  </a:cubicBezTo>
                  <a:cubicBezTo>
                    <a:pt x="6675" y="8858"/>
                    <a:pt x="6842" y="9069"/>
                    <a:pt x="7006" y="9283"/>
                  </a:cubicBezTo>
                  <a:cubicBezTo>
                    <a:pt x="7064" y="9357"/>
                    <a:pt x="7110" y="9421"/>
                    <a:pt x="7149" y="9486"/>
                  </a:cubicBezTo>
                  <a:cubicBezTo>
                    <a:pt x="7245" y="9429"/>
                    <a:pt x="7214" y="9169"/>
                    <a:pt x="7199" y="9112"/>
                  </a:cubicBezTo>
                  <a:cubicBezTo>
                    <a:pt x="7110" y="8698"/>
                    <a:pt x="7010" y="8284"/>
                    <a:pt x="6906" y="7874"/>
                  </a:cubicBezTo>
                  <a:close/>
                  <a:moveTo>
                    <a:pt x="3979" y="8327"/>
                  </a:moveTo>
                  <a:cubicBezTo>
                    <a:pt x="2742" y="8595"/>
                    <a:pt x="1490" y="8773"/>
                    <a:pt x="217" y="8862"/>
                  </a:cubicBezTo>
                  <a:cubicBezTo>
                    <a:pt x="0" y="8876"/>
                    <a:pt x="14" y="9194"/>
                    <a:pt x="142" y="9550"/>
                  </a:cubicBezTo>
                  <a:cubicBezTo>
                    <a:pt x="324" y="9490"/>
                    <a:pt x="509" y="9447"/>
                    <a:pt x="677" y="9433"/>
                  </a:cubicBezTo>
                  <a:cubicBezTo>
                    <a:pt x="1761" y="9336"/>
                    <a:pt x="2834" y="9194"/>
                    <a:pt x="3904" y="8983"/>
                  </a:cubicBezTo>
                  <a:cubicBezTo>
                    <a:pt x="4044" y="8958"/>
                    <a:pt x="4724" y="8904"/>
                    <a:pt x="5042" y="8798"/>
                  </a:cubicBezTo>
                  <a:cubicBezTo>
                    <a:pt x="4603" y="8748"/>
                    <a:pt x="4129" y="8570"/>
                    <a:pt x="3979" y="8327"/>
                  </a:cubicBezTo>
                  <a:close/>
                  <a:moveTo>
                    <a:pt x="5665" y="9222"/>
                  </a:moveTo>
                  <a:cubicBezTo>
                    <a:pt x="5017" y="9533"/>
                    <a:pt x="4261" y="9678"/>
                    <a:pt x="3605" y="9824"/>
                  </a:cubicBezTo>
                  <a:cubicBezTo>
                    <a:pt x="2606" y="10046"/>
                    <a:pt x="1600" y="10213"/>
                    <a:pt x="588" y="10334"/>
                  </a:cubicBezTo>
                  <a:cubicBezTo>
                    <a:pt x="731" y="10506"/>
                    <a:pt x="884" y="10619"/>
                    <a:pt x="1023" y="10619"/>
                  </a:cubicBezTo>
                  <a:cubicBezTo>
                    <a:pt x="1027" y="10619"/>
                    <a:pt x="1034" y="10619"/>
                    <a:pt x="1037" y="10616"/>
                  </a:cubicBezTo>
                  <a:cubicBezTo>
                    <a:pt x="2767" y="10495"/>
                    <a:pt x="4454" y="10217"/>
                    <a:pt x="6119" y="9778"/>
                  </a:cubicBezTo>
                  <a:cubicBezTo>
                    <a:pt x="6068" y="9732"/>
                    <a:pt x="6022" y="9682"/>
                    <a:pt x="5979" y="9625"/>
                  </a:cubicBezTo>
                  <a:cubicBezTo>
                    <a:pt x="5876" y="9493"/>
                    <a:pt x="5769" y="9357"/>
                    <a:pt x="5665" y="9222"/>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7" name="Google Shape;2407;p76"/>
            <p:cNvSpPr/>
            <p:nvPr/>
          </p:nvSpPr>
          <p:spPr>
            <a:xfrm>
              <a:off x="-227425" y="3145900"/>
              <a:ext cx="203250" cy="225300"/>
            </a:xfrm>
            <a:custGeom>
              <a:avLst/>
              <a:gdLst/>
              <a:ahLst/>
              <a:cxnLst/>
              <a:rect l="l" t="t" r="r" b="b"/>
              <a:pathLst>
                <a:path w="8130" h="9012" extrusionOk="0">
                  <a:moveTo>
                    <a:pt x="5053" y="350"/>
                  </a:moveTo>
                  <a:cubicBezTo>
                    <a:pt x="4689" y="557"/>
                    <a:pt x="4397" y="814"/>
                    <a:pt x="4472" y="992"/>
                  </a:cubicBezTo>
                  <a:cubicBezTo>
                    <a:pt x="4850" y="1897"/>
                    <a:pt x="5199" y="2825"/>
                    <a:pt x="5502" y="3762"/>
                  </a:cubicBezTo>
                  <a:cubicBezTo>
                    <a:pt x="6101" y="4443"/>
                    <a:pt x="6568" y="5264"/>
                    <a:pt x="6846" y="6237"/>
                  </a:cubicBezTo>
                  <a:cubicBezTo>
                    <a:pt x="6889" y="6287"/>
                    <a:pt x="6935" y="6341"/>
                    <a:pt x="6978" y="6390"/>
                  </a:cubicBezTo>
                  <a:cubicBezTo>
                    <a:pt x="7024" y="6376"/>
                    <a:pt x="7067" y="6362"/>
                    <a:pt x="7110" y="6351"/>
                  </a:cubicBezTo>
                  <a:cubicBezTo>
                    <a:pt x="6632" y="4276"/>
                    <a:pt x="5951" y="2276"/>
                    <a:pt x="5053" y="350"/>
                  </a:cubicBezTo>
                  <a:close/>
                  <a:moveTo>
                    <a:pt x="6069" y="1"/>
                  </a:moveTo>
                  <a:cubicBezTo>
                    <a:pt x="5976" y="1"/>
                    <a:pt x="5859" y="22"/>
                    <a:pt x="5730" y="57"/>
                  </a:cubicBezTo>
                  <a:cubicBezTo>
                    <a:pt x="6718" y="2093"/>
                    <a:pt x="7488" y="4219"/>
                    <a:pt x="8051" y="6408"/>
                  </a:cubicBezTo>
                  <a:cubicBezTo>
                    <a:pt x="8130" y="5909"/>
                    <a:pt x="7966" y="5371"/>
                    <a:pt x="7830" y="4810"/>
                  </a:cubicBezTo>
                  <a:cubicBezTo>
                    <a:pt x="7431" y="3192"/>
                    <a:pt x="6893" y="1619"/>
                    <a:pt x="6251" y="79"/>
                  </a:cubicBezTo>
                  <a:cubicBezTo>
                    <a:pt x="6229" y="22"/>
                    <a:pt x="6162" y="1"/>
                    <a:pt x="6069" y="1"/>
                  </a:cubicBezTo>
                  <a:close/>
                  <a:moveTo>
                    <a:pt x="1287" y="8084"/>
                  </a:moveTo>
                  <a:cubicBezTo>
                    <a:pt x="1012" y="8180"/>
                    <a:pt x="745" y="8323"/>
                    <a:pt x="556" y="8501"/>
                  </a:cubicBezTo>
                  <a:cubicBezTo>
                    <a:pt x="467" y="8584"/>
                    <a:pt x="0" y="9011"/>
                    <a:pt x="364" y="9011"/>
                  </a:cubicBezTo>
                  <a:cubicBezTo>
                    <a:pt x="378" y="9011"/>
                    <a:pt x="396" y="9011"/>
                    <a:pt x="413" y="9008"/>
                  </a:cubicBezTo>
                  <a:cubicBezTo>
                    <a:pt x="856" y="8969"/>
                    <a:pt x="1295" y="8922"/>
                    <a:pt x="1733" y="8868"/>
                  </a:cubicBezTo>
                  <a:cubicBezTo>
                    <a:pt x="1555" y="8658"/>
                    <a:pt x="1387" y="8358"/>
                    <a:pt x="1287" y="8084"/>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8" name="Google Shape;2408;p76"/>
            <p:cNvSpPr/>
            <p:nvPr/>
          </p:nvSpPr>
          <p:spPr>
            <a:xfrm>
              <a:off x="-56275" y="3301800"/>
              <a:ext cx="3325" cy="4475"/>
            </a:xfrm>
            <a:custGeom>
              <a:avLst/>
              <a:gdLst/>
              <a:ahLst/>
              <a:cxnLst/>
              <a:rect l="l" t="t" r="r" b="b"/>
              <a:pathLst>
                <a:path w="133" h="179" extrusionOk="0">
                  <a:moveTo>
                    <a:pt x="0" y="1"/>
                  </a:moveTo>
                  <a:lnTo>
                    <a:pt x="0" y="1"/>
                  </a:lnTo>
                  <a:cubicBezTo>
                    <a:pt x="18" y="62"/>
                    <a:pt x="33" y="119"/>
                    <a:pt x="47" y="179"/>
                  </a:cubicBezTo>
                  <a:cubicBezTo>
                    <a:pt x="76" y="169"/>
                    <a:pt x="104" y="162"/>
                    <a:pt x="132" y="154"/>
                  </a:cubicBezTo>
                  <a:cubicBezTo>
                    <a:pt x="89" y="105"/>
                    <a:pt x="43" y="51"/>
                    <a:pt x="0" y="1"/>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9" name="Google Shape;2409;p76"/>
            <p:cNvSpPr/>
            <p:nvPr/>
          </p:nvSpPr>
          <p:spPr>
            <a:xfrm>
              <a:off x="-195250" y="3147325"/>
              <a:ext cx="169125" cy="220300"/>
            </a:xfrm>
            <a:custGeom>
              <a:avLst/>
              <a:gdLst/>
              <a:ahLst/>
              <a:cxnLst/>
              <a:rect l="l" t="t" r="r" b="b"/>
              <a:pathLst>
                <a:path w="6765" h="8812" extrusionOk="0">
                  <a:moveTo>
                    <a:pt x="4443" y="0"/>
                  </a:moveTo>
                  <a:cubicBezTo>
                    <a:pt x="4233" y="65"/>
                    <a:pt x="3987" y="171"/>
                    <a:pt x="3766" y="293"/>
                  </a:cubicBezTo>
                  <a:cubicBezTo>
                    <a:pt x="4664" y="2219"/>
                    <a:pt x="5345" y="4219"/>
                    <a:pt x="5823" y="6294"/>
                  </a:cubicBezTo>
                  <a:cubicBezTo>
                    <a:pt x="5780" y="6305"/>
                    <a:pt x="5737" y="6319"/>
                    <a:pt x="5691" y="6333"/>
                  </a:cubicBezTo>
                  <a:cubicBezTo>
                    <a:pt x="5920" y="6590"/>
                    <a:pt x="6140" y="6858"/>
                    <a:pt x="6362" y="7125"/>
                  </a:cubicBezTo>
                  <a:cubicBezTo>
                    <a:pt x="6601" y="6883"/>
                    <a:pt x="6718" y="6622"/>
                    <a:pt x="6764" y="6351"/>
                  </a:cubicBezTo>
                  <a:cubicBezTo>
                    <a:pt x="6201" y="4162"/>
                    <a:pt x="5431" y="2036"/>
                    <a:pt x="4443" y="0"/>
                  </a:cubicBezTo>
                  <a:close/>
                  <a:moveTo>
                    <a:pt x="4900" y="7275"/>
                  </a:moveTo>
                  <a:cubicBezTo>
                    <a:pt x="4582" y="7381"/>
                    <a:pt x="3902" y="7435"/>
                    <a:pt x="3762" y="7460"/>
                  </a:cubicBezTo>
                  <a:cubicBezTo>
                    <a:pt x="2692" y="7671"/>
                    <a:pt x="1619" y="7813"/>
                    <a:pt x="535" y="7910"/>
                  </a:cubicBezTo>
                  <a:cubicBezTo>
                    <a:pt x="367" y="7924"/>
                    <a:pt x="182" y="7967"/>
                    <a:pt x="0" y="8027"/>
                  </a:cubicBezTo>
                  <a:cubicBezTo>
                    <a:pt x="100" y="8301"/>
                    <a:pt x="268" y="8601"/>
                    <a:pt x="446" y="8811"/>
                  </a:cubicBezTo>
                  <a:cubicBezTo>
                    <a:pt x="1458" y="8690"/>
                    <a:pt x="2464" y="8523"/>
                    <a:pt x="3463" y="8301"/>
                  </a:cubicBezTo>
                  <a:cubicBezTo>
                    <a:pt x="4119" y="8155"/>
                    <a:pt x="4875" y="8010"/>
                    <a:pt x="5523" y="7699"/>
                  </a:cubicBezTo>
                  <a:cubicBezTo>
                    <a:pt x="5416" y="7564"/>
                    <a:pt x="5306" y="7424"/>
                    <a:pt x="5196" y="7286"/>
                  </a:cubicBezTo>
                  <a:lnTo>
                    <a:pt x="5128" y="7286"/>
                  </a:lnTo>
                  <a:cubicBezTo>
                    <a:pt x="5053" y="7286"/>
                    <a:pt x="4978" y="7282"/>
                    <a:pt x="4900" y="7275"/>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0" name="Google Shape;2410;p76"/>
            <p:cNvSpPr/>
            <p:nvPr/>
          </p:nvSpPr>
          <p:spPr>
            <a:xfrm>
              <a:off x="-65375" y="3305650"/>
              <a:ext cx="29200" cy="34150"/>
            </a:xfrm>
            <a:custGeom>
              <a:avLst/>
              <a:gdLst/>
              <a:ahLst/>
              <a:cxnLst/>
              <a:rect l="l" t="t" r="r" b="b"/>
              <a:pathLst>
                <a:path w="1168" h="1366" extrusionOk="0">
                  <a:moveTo>
                    <a:pt x="496" y="0"/>
                  </a:moveTo>
                  <a:cubicBezTo>
                    <a:pt x="468" y="8"/>
                    <a:pt x="440" y="15"/>
                    <a:pt x="411" y="25"/>
                  </a:cubicBezTo>
                  <a:cubicBezTo>
                    <a:pt x="457" y="204"/>
                    <a:pt x="500" y="389"/>
                    <a:pt x="532" y="578"/>
                  </a:cubicBezTo>
                  <a:cubicBezTo>
                    <a:pt x="578" y="828"/>
                    <a:pt x="333" y="938"/>
                    <a:pt x="1" y="953"/>
                  </a:cubicBezTo>
                  <a:cubicBezTo>
                    <a:pt x="111" y="1091"/>
                    <a:pt x="221" y="1231"/>
                    <a:pt x="328" y="1366"/>
                  </a:cubicBezTo>
                  <a:cubicBezTo>
                    <a:pt x="624" y="1227"/>
                    <a:pt x="899" y="1052"/>
                    <a:pt x="1131" y="828"/>
                  </a:cubicBezTo>
                  <a:cubicBezTo>
                    <a:pt x="1146" y="817"/>
                    <a:pt x="1156" y="806"/>
                    <a:pt x="1167" y="792"/>
                  </a:cubicBezTo>
                  <a:cubicBezTo>
                    <a:pt x="945" y="525"/>
                    <a:pt x="725" y="257"/>
                    <a:pt x="496" y="0"/>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1" name="Google Shape;2411;p76"/>
            <p:cNvSpPr/>
            <p:nvPr/>
          </p:nvSpPr>
          <p:spPr>
            <a:xfrm>
              <a:off x="-517950" y="3165500"/>
              <a:ext cx="439050" cy="151925"/>
            </a:xfrm>
            <a:custGeom>
              <a:avLst/>
              <a:gdLst/>
              <a:ahLst/>
              <a:cxnLst/>
              <a:rect l="l" t="t" r="r" b="b"/>
              <a:pathLst>
                <a:path w="17562" h="6077" extrusionOk="0">
                  <a:moveTo>
                    <a:pt x="8412" y="1"/>
                  </a:moveTo>
                  <a:cubicBezTo>
                    <a:pt x="5492" y="1"/>
                    <a:pt x="2599" y="667"/>
                    <a:pt x="186" y="2422"/>
                  </a:cubicBezTo>
                  <a:cubicBezTo>
                    <a:pt x="0" y="2561"/>
                    <a:pt x="232" y="2775"/>
                    <a:pt x="593" y="2946"/>
                  </a:cubicBezTo>
                  <a:cubicBezTo>
                    <a:pt x="909" y="2732"/>
                    <a:pt x="1263" y="2543"/>
                    <a:pt x="1651" y="2379"/>
                  </a:cubicBezTo>
                  <a:cubicBezTo>
                    <a:pt x="3759" y="1474"/>
                    <a:pt x="6223" y="932"/>
                    <a:pt x="8497" y="750"/>
                  </a:cubicBezTo>
                  <a:cubicBezTo>
                    <a:pt x="8808" y="725"/>
                    <a:pt x="9108" y="714"/>
                    <a:pt x="9403" y="714"/>
                  </a:cubicBezTo>
                  <a:cubicBezTo>
                    <a:pt x="12752" y="714"/>
                    <a:pt x="15340" y="2265"/>
                    <a:pt x="17562" y="4494"/>
                  </a:cubicBezTo>
                  <a:cubicBezTo>
                    <a:pt x="17430" y="3984"/>
                    <a:pt x="17284" y="3478"/>
                    <a:pt x="17123" y="2978"/>
                  </a:cubicBezTo>
                  <a:cubicBezTo>
                    <a:pt x="15668" y="1327"/>
                    <a:pt x="13418" y="471"/>
                    <a:pt x="11065" y="172"/>
                  </a:cubicBezTo>
                  <a:cubicBezTo>
                    <a:pt x="10188" y="62"/>
                    <a:pt x="9300" y="1"/>
                    <a:pt x="8412" y="1"/>
                  </a:cubicBezTo>
                  <a:close/>
                  <a:moveTo>
                    <a:pt x="16260" y="4497"/>
                  </a:moveTo>
                  <a:lnTo>
                    <a:pt x="16260" y="4497"/>
                  </a:lnTo>
                  <a:cubicBezTo>
                    <a:pt x="16460" y="4939"/>
                    <a:pt x="16609" y="5432"/>
                    <a:pt x="16706" y="5966"/>
                  </a:cubicBezTo>
                  <a:cubicBezTo>
                    <a:pt x="16713" y="6006"/>
                    <a:pt x="16728" y="6042"/>
                    <a:pt x="16745" y="6077"/>
                  </a:cubicBezTo>
                  <a:cubicBezTo>
                    <a:pt x="17016" y="6016"/>
                    <a:pt x="17287" y="5952"/>
                    <a:pt x="17558" y="5888"/>
                  </a:cubicBezTo>
                  <a:cubicBezTo>
                    <a:pt x="17148" y="5400"/>
                    <a:pt x="16720" y="4929"/>
                    <a:pt x="16260" y="4497"/>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2" name="Google Shape;2412;p76"/>
            <p:cNvSpPr/>
            <p:nvPr/>
          </p:nvSpPr>
          <p:spPr>
            <a:xfrm>
              <a:off x="-503150" y="3183350"/>
              <a:ext cx="432275" cy="129350"/>
            </a:xfrm>
            <a:custGeom>
              <a:avLst/>
              <a:gdLst/>
              <a:ahLst/>
              <a:cxnLst/>
              <a:rect l="l" t="t" r="r" b="b"/>
              <a:pathLst>
                <a:path w="17291" h="5174" extrusionOk="0">
                  <a:moveTo>
                    <a:pt x="8811" y="0"/>
                  </a:moveTo>
                  <a:cubicBezTo>
                    <a:pt x="8516" y="0"/>
                    <a:pt x="8216" y="11"/>
                    <a:pt x="7905" y="36"/>
                  </a:cubicBezTo>
                  <a:cubicBezTo>
                    <a:pt x="5631" y="218"/>
                    <a:pt x="3167" y="760"/>
                    <a:pt x="1059" y="1665"/>
                  </a:cubicBezTo>
                  <a:cubicBezTo>
                    <a:pt x="671" y="1829"/>
                    <a:pt x="317" y="2018"/>
                    <a:pt x="1" y="2232"/>
                  </a:cubicBezTo>
                  <a:cubicBezTo>
                    <a:pt x="300" y="2371"/>
                    <a:pt x="689" y="2478"/>
                    <a:pt x="1002" y="2478"/>
                  </a:cubicBezTo>
                  <a:cubicBezTo>
                    <a:pt x="1173" y="2478"/>
                    <a:pt x="1319" y="2446"/>
                    <a:pt x="1419" y="2375"/>
                  </a:cubicBezTo>
                  <a:cubicBezTo>
                    <a:pt x="3281" y="1020"/>
                    <a:pt x="6112" y="146"/>
                    <a:pt x="8801" y="146"/>
                  </a:cubicBezTo>
                  <a:cubicBezTo>
                    <a:pt x="11742" y="146"/>
                    <a:pt x="14513" y="1187"/>
                    <a:pt x="15668" y="3783"/>
                  </a:cubicBezTo>
                  <a:cubicBezTo>
                    <a:pt x="16128" y="4215"/>
                    <a:pt x="16556" y="4686"/>
                    <a:pt x="16966" y="5174"/>
                  </a:cubicBezTo>
                  <a:cubicBezTo>
                    <a:pt x="17073" y="5145"/>
                    <a:pt x="17184" y="5117"/>
                    <a:pt x="17291" y="5088"/>
                  </a:cubicBezTo>
                  <a:cubicBezTo>
                    <a:pt x="17251" y="4943"/>
                    <a:pt x="17216" y="4807"/>
                    <a:pt x="17202" y="4739"/>
                  </a:cubicBezTo>
                  <a:cubicBezTo>
                    <a:pt x="17130" y="4418"/>
                    <a:pt x="17055" y="4097"/>
                    <a:pt x="16970" y="3780"/>
                  </a:cubicBezTo>
                  <a:cubicBezTo>
                    <a:pt x="14748" y="1551"/>
                    <a:pt x="12160" y="0"/>
                    <a:pt x="8811" y="0"/>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3" name="Google Shape;2413;p76"/>
            <p:cNvSpPr/>
            <p:nvPr/>
          </p:nvSpPr>
          <p:spPr>
            <a:xfrm>
              <a:off x="-99325" y="3312675"/>
              <a:ext cx="30775" cy="16525"/>
            </a:xfrm>
            <a:custGeom>
              <a:avLst/>
              <a:gdLst/>
              <a:ahLst/>
              <a:cxnLst/>
              <a:rect l="l" t="t" r="r" b="b"/>
              <a:pathLst>
                <a:path w="1231" h="661" extrusionOk="0">
                  <a:moveTo>
                    <a:pt x="813" y="1"/>
                  </a:moveTo>
                  <a:cubicBezTo>
                    <a:pt x="542" y="65"/>
                    <a:pt x="271" y="129"/>
                    <a:pt x="0" y="190"/>
                  </a:cubicBezTo>
                  <a:cubicBezTo>
                    <a:pt x="150" y="433"/>
                    <a:pt x="624" y="611"/>
                    <a:pt x="1063" y="661"/>
                  </a:cubicBezTo>
                  <a:cubicBezTo>
                    <a:pt x="1141" y="632"/>
                    <a:pt x="1199" y="600"/>
                    <a:pt x="1216" y="568"/>
                  </a:cubicBezTo>
                  <a:cubicBezTo>
                    <a:pt x="1223" y="554"/>
                    <a:pt x="1227" y="532"/>
                    <a:pt x="1230" y="511"/>
                  </a:cubicBezTo>
                  <a:cubicBezTo>
                    <a:pt x="1092" y="340"/>
                    <a:pt x="952" y="168"/>
                    <a:pt x="813" y="1"/>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4" name="Google Shape;2414;p76"/>
            <p:cNvSpPr/>
            <p:nvPr/>
          </p:nvSpPr>
          <p:spPr>
            <a:xfrm>
              <a:off x="-79000" y="3310550"/>
              <a:ext cx="10800" cy="14900"/>
            </a:xfrm>
            <a:custGeom>
              <a:avLst/>
              <a:gdLst/>
              <a:ahLst/>
              <a:cxnLst/>
              <a:rect l="l" t="t" r="r" b="b"/>
              <a:pathLst>
                <a:path w="432" h="596" extrusionOk="0">
                  <a:moveTo>
                    <a:pt x="325" y="0"/>
                  </a:moveTo>
                  <a:cubicBezTo>
                    <a:pt x="218" y="29"/>
                    <a:pt x="107" y="57"/>
                    <a:pt x="0" y="86"/>
                  </a:cubicBezTo>
                  <a:cubicBezTo>
                    <a:pt x="139" y="253"/>
                    <a:pt x="279" y="425"/>
                    <a:pt x="417" y="596"/>
                  </a:cubicBezTo>
                  <a:cubicBezTo>
                    <a:pt x="432" y="464"/>
                    <a:pt x="378" y="218"/>
                    <a:pt x="325" y="0"/>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5" name="Google Shape;2415;p76"/>
            <p:cNvSpPr/>
            <p:nvPr/>
          </p:nvSpPr>
          <p:spPr>
            <a:xfrm>
              <a:off x="-89900" y="3239950"/>
              <a:ext cx="33650" cy="61875"/>
            </a:xfrm>
            <a:custGeom>
              <a:avLst/>
              <a:gdLst/>
              <a:ahLst/>
              <a:cxnLst/>
              <a:rect l="l" t="t" r="r" b="b"/>
              <a:pathLst>
                <a:path w="1346" h="2475" extrusionOk="0">
                  <a:moveTo>
                    <a:pt x="1" y="0"/>
                  </a:moveTo>
                  <a:lnTo>
                    <a:pt x="1" y="0"/>
                  </a:lnTo>
                  <a:cubicBezTo>
                    <a:pt x="162" y="500"/>
                    <a:pt x="308" y="1006"/>
                    <a:pt x="440" y="1516"/>
                  </a:cubicBezTo>
                  <a:cubicBezTo>
                    <a:pt x="750" y="1823"/>
                    <a:pt x="1049" y="2144"/>
                    <a:pt x="1345" y="2475"/>
                  </a:cubicBezTo>
                  <a:cubicBezTo>
                    <a:pt x="1067" y="1502"/>
                    <a:pt x="600" y="681"/>
                    <a:pt x="1" y="0"/>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6" name="Google Shape;2416;p76"/>
            <p:cNvSpPr/>
            <p:nvPr/>
          </p:nvSpPr>
          <p:spPr>
            <a:xfrm>
              <a:off x="-78925" y="3277825"/>
              <a:ext cx="23825" cy="32750"/>
            </a:xfrm>
            <a:custGeom>
              <a:avLst/>
              <a:gdLst/>
              <a:ahLst/>
              <a:cxnLst/>
              <a:rect l="l" t="t" r="r" b="b"/>
              <a:pathLst>
                <a:path w="953" h="1310" extrusionOk="0">
                  <a:moveTo>
                    <a:pt x="1" y="1"/>
                  </a:moveTo>
                  <a:lnTo>
                    <a:pt x="1" y="1"/>
                  </a:lnTo>
                  <a:cubicBezTo>
                    <a:pt x="86" y="318"/>
                    <a:pt x="161" y="639"/>
                    <a:pt x="233" y="960"/>
                  </a:cubicBezTo>
                  <a:cubicBezTo>
                    <a:pt x="247" y="1028"/>
                    <a:pt x="282" y="1164"/>
                    <a:pt x="322" y="1309"/>
                  </a:cubicBezTo>
                  <a:cubicBezTo>
                    <a:pt x="532" y="1256"/>
                    <a:pt x="742" y="1199"/>
                    <a:pt x="953" y="1138"/>
                  </a:cubicBezTo>
                  <a:cubicBezTo>
                    <a:pt x="939" y="1078"/>
                    <a:pt x="924" y="1021"/>
                    <a:pt x="906" y="960"/>
                  </a:cubicBezTo>
                  <a:cubicBezTo>
                    <a:pt x="610" y="629"/>
                    <a:pt x="311" y="308"/>
                    <a:pt x="1" y="1"/>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7" name="Google Shape;2417;p76"/>
            <p:cNvSpPr/>
            <p:nvPr/>
          </p:nvSpPr>
          <p:spPr>
            <a:xfrm>
              <a:off x="-70900" y="3306250"/>
              <a:ext cx="20000" cy="23225"/>
            </a:xfrm>
            <a:custGeom>
              <a:avLst/>
              <a:gdLst/>
              <a:ahLst/>
              <a:cxnLst/>
              <a:rect l="l" t="t" r="r" b="b"/>
              <a:pathLst>
                <a:path w="800" h="929" extrusionOk="0">
                  <a:moveTo>
                    <a:pt x="632" y="1"/>
                  </a:moveTo>
                  <a:cubicBezTo>
                    <a:pt x="421" y="62"/>
                    <a:pt x="211" y="119"/>
                    <a:pt x="1" y="172"/>
                  </a:cubicBezTo>
                  <a:cubicBezTo>
                    <a:pt x="54" y="390"/>
                    <a:pt x="108" y="636"/>
                    <a:pt x="93" y="768"/>
                  </a:cubicBezTo>
                  <a:lnTo>
                    <a:pt x="222" y="929"/>
                  </a:lnTo>
                  <a:cubicBezTo>
                    <a:pt x="554" y="914"/>
                    <a:pt x="799" y="804"/>
                    <a:pt x="753" y="554"/>
                  </a:cubicBezTo>
                  <a:cubicBezTo>
                    <a:pt x="721" y="365"/>
                    <a:pt x="678" y="180"/>
                    <a:pt x="632" y="1"/>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18" name="Google Shape;2418;p76"/>
          <p:cNvGrpSpPr/>
          <p:nvPr/>
        </p:nvGrpSpPr>
        <p:grpSpPr>
          <a:xfrm>
            <a:off x="7840615" y="4679711"/>
            <a:ext cx="1745583" cy="230173"/>
            <a:chOff x="1394800" y="3522000"/>
            <a:chExt cx="1048650" cy="138275"/>
          </a:xfrm>
        </p:grpSpPr>
        <p:sp>
          <p:nvSpPr>
            <p:cNvPr id="2419" name="Google Shape;2419;p76"/>
            <p:cNvSpPr/>
            <p:nvPr/>
          </p:nvSpPr>
          <p:spPr>
            <a:xfrm>
              <a:off x="1394800" y="3522000"/>
              <a:ext cx="1048650" cy="125000"/>
            </a:xfrm>
            <a:custGeom>
              <a:avLst/>
              <a:gdLst/>
              <a:ahLst/>
              <a:cxnLst/>
              <a:rect l="l" t="t" r="r" b="b"/>
              <a:pathLst>
                <a:path w="41946" h="5000" extrusionOk="0">
                  <a:moveTo>
                    <a:pt x="39862" y="375"/>
                  </a:moveTo>
                  <a:cubicBezTo>
                    <a:pt x="39752" y="375"/>
                    <a:pt x="39641" y="393"/>
                    <a:pt x="39545" y="429"/>
                  </a:cubicBezTo>
                  <a:cubicBezTo>
                    <a:pt x="38422" y="860"/>
                    <a:pt x="37231" y="1220"/>
                    <a:pt x="36143" y="1737"/>
                  </a:cubicBezTo>
                  <a:cubicBezTo>
                    <a:pt x="35848" y="1880"/>
                    <a:pt x="35723" y="1951"/>
                    <a:pt x="35630" y="1951"/>
                  </a:cubicBezTo>
                  <a:cubicBezTo>
                    <a:pt x="35516" y="1951"/>
                    <a:pt x="35452" y="1837"/>
                    <a:pt x="35173" y="1598"/>
                  </a:cubicBezTo>
                  <a:cubicBezTo>
                    <a:pt x="34984" y="1431"/>
                    <a:pt x="34785" y="1277"/>
                    <a:pt x="34571" y="1141"/>
                  </a:cubicBezTo>
                  <a:lnTo>
                    <a:pt x="34571" y="1141"/>
                  </a:lnTo>
                  <a:cubicBezTo>
                    <a:pt x="34760" y="1337"/>
                    <a:pt x="34920" y="1576"/>
                    <a:pt x="35020" y="1741"/>
                  </a:cubicBezTo>
                  <a:cubicBezTo>
                    <a:pt x="35131" y="1926"/>
                    <a:pt x="35491" y="2693"/>
                    <a:pt x="35038" y="2721"/>
                  </a:cubicBezTo>
                  <a:cubicBezTo>
                    <a:pt x="34856" y="2736"/>
                    <a:pt x="34678" y="2739"/>
                    <a:pt x="34500" y="2739"/>
                  </a:cubicBezTo>
                  <a:cubicBezTo>
                    <a:pt x="34336" y="2739"/>
                    <a:pt x="34171" y="2736"/>
                    <a:pt x="34008" y="2725"/>
                  </a:cubicBezTo>
                  <a:lnTo>
                    <a:pt x="34008" y="2725"/>
                  </a:lnTo>
                  <a:cubicBezTo>
                    <a:pt x="34282" y="3003"/>
                    <a:pt x="34556" y="3274"/>
                    <a:pt x="34974" y="3420"/>
                  </a:cubicBezTo>
                  <a:cubicBezTo>
                    <a:pt x="35244" y="3516"/>
                    <a:pt x="35509" y="3559"/>
                    <a:pt x="35766" y="3559"/>
                  </a:cubicBezTo>
                  <a:cubicBezTo>
                    <a:pt x="36322" y="3559"/>
                    <a:pt x="36853" y="3370"/>
                    <a:pt x="37410" y="3164"/>
                  </a:cubicBezTo>
                  <a:cubicBezTo>
                    <a:pt x="38547" y="2736"/>
                    <a:pt x="39677" y="2290"/>
                    <a:pt x="40811" y="1851"/>
                  </a:cubicBezTo>
                  <a:cubicBezTo>
                    <a:pt x="41945" y="1416"/>
                    <a:pt x="40747" y="375"/>
                    <a:pt x="39862" y="375"/>
                  </a:cubicBezTo>
                  <a:close/>
                  <a:moveTo>
                    <a:pt x="1498" y="1719"/>
                  </a:moveTo>
                  <a:cubicBezTo>
                    <a:pt x="1242" y="1894"/>
                    <a:pt x="996" y="2076"/>
                    <a:pt x="761" y="2265"/>
                  </a:cubicBezTo>
                  <a:cubicBezTo>
                    <a:pt x="1" y="2874"/>
                    <a:pt x="1103" y="3669"/>
                    <a:pt x="1926" y="3669"/>
                  </a:cubicBezTo>
                  <a:cubicBezTo>
                    <a:pt x="2130" y="3669"/>
                    <a:pt x="2311" y="3623"/>
                    <a:pt x="2451" y="3513"/>
                  </a:cubicBezTo>
                  <a:cubicBezTo>
                    <a:pt x="2618" y="3381"/>
                    <a:pt x="2793" y="3242"/>
                    <a:pt x="2975" y="3106"/>
                  </a:cubicBezTo>
                  <a:cubicBezTo>
                    <a:pt x="2436" y="3031"/>
                    <a:pt x="1502" y="2211"/>
                    <a:pt x="1498" y="1719"/>
                  </a:cubicBezTo>
                  <a:close/>
                  <a:moveTo>
                    <a:pt x="6376" y="1"/>
                  </a:moveTo>
                  <a:cubicBezTo>
                    <a:pt x="5271" y="1"/>
                    <a:pt x="4137" y="310"/>
                    <a:pt x="3064" y="814"/>
                  </a:cubicBezTo>
                  <a:cubicBezTo>
                    <a:pt x="3998" y="475"/>
                    <a:pt x="4989" y="264"/>
                    <a:pt x="5977" y="264"/>
                  </a:cubicBezTo>
                  <a:cubicBezTo>
                    <a:pt x="6366" y="264"/>
                    <a:pt x="6755" y="297"/>
                    <a:pt x="7136" y="368"/>
                  </a:cubicBezTo>
                  <a:cubicBezTo>
                    <a:pt x="7849" y="500"/>
                    <a:pt x="8519" y="789"/>
                    <a:pt x="9090" y="1242"/>
                  </a:cubicBezTo>
                  <a:cubicBezTo>
                    <a:pt x="9771" y="1780"/>
                    <a:pt x="10310" y="2889"/>
                    <a:pt x="11236" y="3003"/>
                  </a:cubicBezTo>
                  <a:cubicBezTo>
                    <a:pt x="11843" y="3082"/>
                    <a:pt x="13137" y="4686"/>
                    <a:pt x="12449" y="4686"/>
                  </a:cubicBezTo>
                  <a:cubicBezTo>
                    <a:pt x="12428" y="4686"/>
                    <a:pt x="12403" y="4686"/>
                    <a:pt x="12378" y="4683"/>
                  </a:cubicBezTo>
                  <a:cubicBezTo>
                    <a:pt x="10777" y="4479"/>
                    <a:pt x="10120" y="3574"/>
                    <a:pt x="9033" y="2557"/>
                  </a:cubicBezTo>
                  <a:cubicBezTo>
                    <a:pt x="8787" y="2329"/>
                    <a:pt x="8501" y="2168"/>
                    <a:pt x="8191" y="2061"/>
                  </a:cubicBezTo>
                  <a:lnTo>
                    <a:pt x="8191" y="2061"/>
                  </a:lnTo>
                  <a:cubicBezTo>
                    <a:pt x="8366" y="2204"/>
                    <a:pt x="8534" y="2372"/>
                    <a:pt x="8698" y="2571"/>
                  </a:cubicBezTo>
                  <a:cubicBezTo>
                    <a:pt x="9742" y="3855"/>
                    <a:pt x="10719" y="4903"/>
                    <a:pt x="12481" y="4903"/>
                  </a:cubicBezTo>
                  <a:cubicBezTo>
                    <a:pt x="12528" y="4903"/>
                    <a:pt x="12574" y="4903"/>
                    <a:pt x="12620" y="4900"/>
                  </a:cubicBezTo>
                  <a:cubicBezTo>
                    <a:pt x="14603" y="4843"/>
                    <a:pt x="15879" y="3509"/>
                    <a:pt x="17384" y="2415"/>
                  </a:cubicBezTo>
                  <a:cubicBezTo>
                    <a:pt x="17687" y="2193"/>
                    <a:pt x="17983" y="2001"/>
                    <a:pt x="18268" y="1862"/>
                  </a:cubicBezTo>
                  <a:lnTo>
                    <a:pt x="18268" y="1862"/>
                  </a:lnTo>
                  <a:cubicBezTo>
                    <a:pt x="18140" y="1880"/>
                    <a:pt x="17997" y="1923"/>
                    <a:pt x="17826" y="2001"/>
                  </a:cubicBezTo>
                  <a:cubicBezTo>
                    <a:pt x="17259" y="2261"/>
                    <a:pt x="16703" y="2860"/>
                    <a:pt x="16157" y="3188"/>
                  </a:cubicBezTo>
                  <a:cubicBezTo>
                    <a:pt x="15630" y="3502"/>
                    <a:pt x="15081" y="3763"/>
                    <a:pt x="14521" y="4008"/>
                  </a:cubicBezTo>
                  <a:cubicBezTo>
                    <a:pt x="14381" y="4069"/>
                    <a:pt x="14125" y="4158"/>
                    <a:pt x="13914" y="4158"/>
                  </a:cubicBezTo>
                  <a:cubicBezTo>
                    <a:pt x="13740" y="4158"/>
                    <a:pt x="13593" y="4097"/>
                    <a:pt x="13565" y="3908"/>
                  </a:cubicBezTo>
                  <a:cubicBezTo>
                    <a:pt x="13501" y="3506"/>
                    <a:pt x="14389" y="3103"/>
                    <a:pt x="14663" y="2985"/>
                  </a:cubicBezTo>
                  <a:cubicBezTo>
                    <a:pt x="16246" y="2293"/>
                    <a:pt x="17441" y="703"/>
                    <a:pt x="19241" y="493"/>
                  </a:cubicBezTo>
                  <a:cubicBezTo>
                    <a:pt x="19366" y="478"/>
                    <a:pt x="19495" y="468"/>
                    <a:pt x="19623" y="468"/>
                  </a:cubicBezTo>
                  <a:cubicBezTo>
                    <a:pt x="20097" y="468"/>
                    <a:pt x="20582" y="585"/>
                    <a:pt x="20936" y="921"/>
                  </a:cubicBezTo>
                  <a:cubicBezTo>
                    <a:pt x="21221" y="1195"/>
                    <a:pt x="21278" y="1566"/>
                    <a:pt x="21535" y="1859"/>
                  </a:cubicBezTo>
                  <a:cubicBezTo>
                    <a:pt x="21848" y="2211"/>
                    <a:pt x="22233" y="2346"/>
                    <a:pt x="22672" y="2504"/>
                  </a:cubicBezTo>
                  <a:cubicBezTo>
                    <a:pt x="23003" y="2621"/>
                    <a:pt x="22255" y="3313"/>
                    <a:pt x="21563" y="3620"/>
                  </a:cubicBezTo>
                  <a:cubicBezTo>
                    <a:pt x="21749" y="3773"/>
                    <a:pt x="21945" y="3919"/>
                    <a:pt x="22159" y="4055"/>
                  </a:cubicBezTo>
                  <a:cubicBezTo>
                    <a:pt x="23121" y="4661"/>
                    <a:pt x="24266" y="4986"/>
                    <a:pt x="25407" y="4999"/>
                  </a:cubicBezTo>
                  <a:cubicBezTo>
                    <a:pt x="24968" y="4464"/>
                    <a:pt x="24783" y="3694"/>
                    <a:pt x="25393" y="3541"/>
                  </a:cubicBezTo>
                  <a:cubicBezTo>
                    <a:pt x="26395" y="3288"/>
                    <a:pt x="27272" y="2835"/>
                    <a:pt x="28034" y="2137"/>
                  </a:cubicBezTo>
                  <a:cubicBezTo>
                    <a:pt x="28666" y="1555"/>
                    <a:pt x="29183" y="960"/>
                    <a:pt x="30024" y="689"/>
                  </a:cubicBezTo>
                  <a:cubicBezTo>
                    <a:pt x="30085" y="671"/>
                    <a:pt x="30146" y="664"/>
                    <a:pt x="30206" y="664"/>
                  </a:cubicBezTo>
                  <a:cubicBezTo>
                    <a:pt x="30723" y="664"/>
                    <a:pt x="31291" y="1302"/>
                    <a:pt x="31433" y="1865"/>
                  </a:cubicBezTo>
                  <a:cubicBezTo>
                    <a:pt x="31647" y="1812"/>
                    <a:pt x="31864" y="1787"/>
                    <a:pt x="32082" y="1787"/>
                  </a:cubicBezTo>
                  <a:lnTo>
                    <a:pt x="32193" y="1787"/>
                  </a:lnTo>
                  <a:cubicBezTo>
                    <a:pt x="32175" y="1762"/>
                    <a:pt x="32160" y="1737"/>
                    <a:pt x="32142" y="1712"/>
                  </a:cubicBezTo>
                  <a:cubicBezTo>
                    <a:pt x="32071" y="1591"/>
                    <a:pt x="31697" y="725"/>
                    <a:pt x="32078" y="725"/>
                  </a:cubicBezTo>
                  <a:cubicBezTo>
                    <a:pt x="32093" y="725"/>
                    <a:pt x="32111" y="725"/>
                    <a:pt x="32125" y="728"/>
                  </a:cubicBezTo>
                  <a:cubicBezTo>
                    <a:pt x="32545" y="792"/>
                    <a:pt x="32963" y="824"/>
                    <a:pt x="33380" y="824"/>
                  </a:cubicBezTo>
                  <a:cubicBezTo>
                    <a:pt x="33559" y="824"/>
                    <a:pt x="33740" y="817"/>
                    <a:pt x="33918" y="806"/>
                  </a:cubicBezTo>
                  <a:lnTo>
                    <a:pt x="33947" y="806"/>
                  </a:lnTo>
                  <a:cubicBezTo>
                    <a:pt x="33195" y="457"/>
                    <a:pt x="32356" y="271"/>
                    <a:pt x="31522" y="271"/>
                  </a:cubicBezTo>
                  <a:cubicBezTo>
                    <a:pt x="30919" y="271"/>
                    <a:pt x="30320" y="368"/>
                    <a:pt x="29754" y="575"/>
                  </a:cubicBezTo>
                  <a:cubicBezTo>
                    <a:pt x="27928" y="1242"/>
                    <a:pt x="27186" y="3406"/>
                    <a:pt x="25090" y="3491"/>
                  </a:cubicBezTo>
                  <a:cubicBezTo>
                    <a:pt x="25044" y="3495"/>
                    <a:pt x="24996" y="3495"/>
                    <a:pt x="24950" y="3495"/>
                  </a:cubicBezTo>
                  <a:cubicBezTo>
                    <a:pt x="22857" y="3495"/>
                    <a:pt x="22544" y="1462"/>
                    <a:pt x="20967" y="542"/>
                  </a:cubicBezTo>
                  <a:cubicBezTo>
                    <a:pt x="20340" y="175"/>
                    <a:pt x="19641" y="11"/>
                    <a:pt x="18938" y="11"/>
                  </a:cubicBezTo>
                  <a:cubicBezTo>
                    <a:pt x="18072" y="11"/>
                    <a:pt x="17202" y="257"/>
                    <a:pt x="16446" y="671"/>
                  </a:cubicBezTo>
                  <a:cubicBezTo>
                    <a:pt x="15515" y="1177"/>
                    <a:pt x="14781" y="1966"/>
                    <a:pt x="13918" y="2568"/>
                  </a:cubicBezTo>
                  <a:cubicBezTo>
                    <a:pt x="13369" y="2950"/>
                    <a:pt x="12941" y="3224"/>
                    <a:pt x="12352" y="3224"/>
                  </a:cubicBezTo>
                  <a:cubicBezTo>
                    <a:pt x="12210" y="3224"/>
                    <a:pt x="12057" y="3210"/>
                    <a:pt x="11889" y="3174"/>
                  </a:cubicBezTo>
                  <a:cubicBezTo>
                    <a:pt x="11090" y="3003"/>
                    <a:pt x="11012" y="2667"/>
                    <a:pt x="10534" y="2061"/>
                  </a:cubicBezTo>
                  <a:cubicBezTo>
                    <a:pt x="9365" y="589"/>
                    <a:pt x="7899" y="1"/>
                    <a:pt x="6376" y="1"/>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0" name="Google Shape;2420;p76"/>
            <p:cNvSpPr/>
            <p:nvPr/>
          </p:nvSpPr>
          <p:spPr>
            <a:xfrm>
              <a:off x="1432150" y="3542325"/>
              <a:ext cx="167450" cy="57425"/>
            </a:xfrm>
            <a:custGeom>
              <a:avLst/>
              <a:gdLst/>
              <a:ahLst/>
              <a:cxnLst/>
              <a:rect l="l" t="t" r="r" b="b"/>
              <a:pathLst>
                <a:path w="6698" h="2297" extrusionOk="0">
                  <a:moveTo>
                    <a:pt x="1570" y="1"/>
                  </a:moveTo>
                  <a:lnTo>
                    <a:pt x="1570" y="1"/>
                  </a:lnTo>
                  <a:cubicBezTo>
                    <a:pt x="1278" y="108"/>
                    <a:pt x="989" y="228"/>
                    <a:pt x="707" y="361"/>
                  </a:cubicBezTo>
                  <a:cubicBezTo>
                    <a:pt x="682" y="368"/>
                    <a:pt x="657" y="378"/>
                    <a:pt x="636" y="393"/>
                  </a:cubicBezTo>
                  <a:cubicBezTo>
                    <a:pt x="482" y="468"/>
                    <a:pt x="329" y="542"/>
                    <a:pt x="176" y="625"/>
                  </a:cubicBezTo>
                  <a:cubicBezTo>
                    <a:pt x="54" y="689"/>
                    <a:pt x="1" y="789"/>
                    <a:pt x="4" y="906"/>
                  </a:cubicBezTo>
                  <a:cubicBezTo>
                    <a:pt x="500" y="564"/>
                    <a:pt x="1028" y="257"/>
                    <a:pt x="1570" y="1"/>
                  </a:cubicBezTo>
                  <a:close/>
                  <a:moveTo>
                    <a:pt x="5093" y="685"/>
                  </a:moveTo>
                  <a:cubicBezTo>
                    <a:pt x="3862" y="685"/>
                    <a:pt x="2557" y="1480"/>
                    <a:pt x="1481" y="2293"/>
                  </a:cubicBezTo>
                  <a:cubicBezTo>
                    <a:pt x="1505" y="2297"/>
                    <a:pt x="1530" y="2297"/>
                    <a:pt x="1556" y="2297"/>
                  </a:cubicBezTo>
                  <a:cubicBezTo>
                    <a:pt x="1588" y="2297"/>
                    <a:pt x="1616" y="2293"/>
                    <a:pt x="1645" y="2286"/>
                  </a:cubicBezTo>
                  <a:cubicBezTo>
                    <a:pt x="1984" y="2204"/>
                    <a:pt x="2009" y="2186"/>
                    <a:pt x="2254" y="1983"/>
                  </a:cubicBezTo>
                  <a:cubicBezTo>
                    <a:pt x="3232" y="1530"/>
                    <a:pt x="4497" y="1092"/>
                    <a:pt x="5631" y="1092"/>
                  </a:cubicBezTo>
                  <a:cubicBezTo>
                    <a:pt x="6006" y="1092"/>
                    <a:pt x="6365" y="1138"/>
                    <a:pt x="6697" y="1248"/>
                  </a:cubicBezTo>
                  <a:cubicBezTo>
                    <a:pt x="6199" y="849"/>
                    <a:pt x="5653" y="685"/>
                    <a:pt x="5093" y="685"/>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1" name="Google Shape;2421;p76"/>
            <p:cNvSpPr/>
            <p:nvPr/>
          </p:nvSpPr>
          <p:spPr>
            <a:xfrm>
              <a:off x="1432250" y="3528600"/>
              <a:ext cx="291000" cy="110575"/>
            </a:xfrm>
            <a:custGeom>
              <a:avLst/>
              <a:gdLst/>
              <a:ahLst/>
              <a:cxnLst/>
              <a:rect l="l" t="t" r="r" b="b"/>
              <a:pathLst>
                <a:path w="11640" h="4423" extrusionOk="0">
                  <a:moveTo>
                    <a:pt x="4479" y="0"/>
                  </a:moveTo>
                  <a:cubicBezTo>
                    <a:pt x="3491" y="0"/>
                    <a:pt x="2500" y="211"/>
                    <a:pt x="1566" y="550"/>
                  </a:cubicBezTo>
                  <a:cubicBezTo>
                    <a:pt x="1024" y="806"/>
                    <a:pt x="496" y="1113"/>
                    <a:pt x="0" y="1455"/>
                  </a:cubicBezTo>
                  <a:cubicBezTo>
                    <a:pt x="4" y="1947"/>
                    <a:pt x="938" y="2767"/>
                    <a:pt x="1477" y="2842"/>
                  </a:cubicBezTo>
                  <a:cubicBezTo>
                    <a:pt x="2553" y="2029"/>
                    <a:pt x="3858" y="1234"/>
                    <a:pt x="5089" y="1234"/>
                  </a:cubicBezTo>
                  <a:cubicBezTo>
                    <a:pt x="5649" y="1234"/>
                    <a:pt x="6195" y="1398"/>
                    <a:pt x="6693" y="1797"/>
                  </a:cubicBezTo>
                  <a:cubicBezTo>
                    <a:pt x="7003" y="1904"/>
                    <a:pt x="7289" y="2065"/>
                    <a:pt x="7535" y="2293"/>
                  </a:cubicBezTo>
                  <a:cubicBezTo>
                    <a:pt x="8622" y="3310"/>
                    <a:pt x="9279" y="4215"/>
                    <a:pt x="10880" y="4419"/>
                  </a:cubicBezTo>
                  <a:cubicBezTo>
                    <a:pt x="10905" y="4422"/>
                    <a:pt x="10930" y="4422"/>
                    <a:pt x="10951" y="4422"/>
                  </a:cubicBezTo>
                  <a:cubicBezTo>
                    <a:pt x="11639" y="4422"/>
                    <a:pt x="10345" y="2818"/>
                    <a:pt x="9738" y="2739"/>
                  </a:cubicBezTo>
                  <a:cubicBezTo>
                    <a:pt x="8812" y="2625"/>
                    <a:pt x="8273" y="1516"/>
                    <a:pt x="7592" y="978"/>
                  </a:cubicBezTo>
                  <a:cubicBezTo>
                    <a:pt x="7021" y="525"/>
                    <a:pt x="6351" y="236"/>
                    <a:pt x="5638" y="104"/>
                  </a:cubicBezTo>
                  <a:cubicBezTo>
                    <a:pt x="5257" y="33"/>
                    <a:pt x="4868" y="0"/>
                    <a:pt x="4479" y="0"/>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2" name="Google Shape;2422;p76"/>
            <p:cNvSpPr/>
            <p:nvPr/>
          </p:nvSpPr>
          <p:spPr>
            <a:xfrm>
              <a:off x="1851500" y="3562750"/>
              <a:ext cx="82400" cy="53425"/>
            </a:xfrm>
            <a:custGeom>
              <a:avLst/>
              <a:gdLst/>
              <a:ahLst/>
              <a:cxnLst/>
              <a:rect l="l" t="t" r="r" b="b"/>
              <a:pathLst>
                <a:path w="3296" h="2137" extrusionOk="0">
                  <a:moveTo>
                    <a:pt x="881" y="0"/>
                  </a:moveTo>
                  <a:cubicBezTo>
                    <a:pt x="596" y="0"/>
                    <a:pt x="300" y="86"/>
                    <a:pt x="0" y="232"/>
                  </a:cubicBezTo>
                  <a:cubicBezTo>
                    <a:pt x="36" y="229"/>
                    <a:pt x="68" y="224"/>
                    <a:pt x="104" y="224"/>
                  </a:cubicBezTo>
                  <a:cubicBezTo>
                    <a:pt x="667" y="224"/>
                    <a:pt x="817" y="852"/>
                    <a:pt x="1259" y="1369"/>
                  </a:cubicBezTo>
                  <a:cubicBezTo>
                    <a:pt x="1594" y="1758"/>
                    <a:pt x="2097" y="1940"/>
                    <a:pt x="2564" y="2107"/>
                  </a:cubicBezTo>
                  <a:cubicBezTo>
                    <a:pt x="2614" y="2125"/>
                    <a:pt x="2671" y="2136"/>
                    <a:pt x="2735" y="2136"/>
                  </a:cubicBezTo>
                  <a:cubicBezTo>
                    <a:pt x="2899" y="2136"/>
                    <a:pt x="3096" y="2079"/>
                    <a:pt x="3295" y="1990"/>
                  </a:cubicBezTo>
                  <a:cubicBezTo>
                    <a:pt x="2920" y="1669"/>
                    <a:pt x="2599" y="1302"/>
                    <a:pt x="2293" y="881"/>
                  </a:cubicBezTo>
                  <a:cubicBezTo>
                    <a:pt x="1833" y="250"/>
                    <a:pt x="1366" y="0"/>
                    <a:pt x="881" y="0"/>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3" name="Google Shape;2423;p76"/>
            <p:cNvSpPr/>
            <p:nvPr/>
          </p:nvSpPr>
          <p:spPr>
            <a:xfrm>
              <a:off x="1732300" y="3533675"/>
              <a:ext cx="237600" cy="92300"/>
            </a:xfrm>
            <a:custGeom>
              <a:avLst/>
              <a:gdLst/>
              <a:ahLst/>
              <a:cxnLst/>
              <a:rect l="l" t="t" r="r" b="b"/>
              <a:pathLst>
                <a:path w="9504" h="3692" extrusionOk="0">
                  <a:moveTo>
                    <a:pt x="6123" y="1"/>
                  </a:moveTo>
                  <a:cubicBezTo>
                    <a:pt x="5995" y="1"/>
                    <a:pt x="5866" y="11"/>
                    <a:pt x="5741" y="26"/>
                  </a:cubicBezTo>
                  <a:cubicBezTo>
                    <a:pt x="3941" y="236"/>
                    <a:pt x="2746" y="1826"/>
                    <a:pt x="1163" y="2518"/>
                  </a:cubicBezTo>
                  <a:cubicBezTo>
                    <a:pt x="889" y="2636"/>
                    <a:pt x="1" y="3039"/>
                    <a:pt x="65" y="3441"/>
                  </a:cubicBezTo>
                  <a:cubicBezTo>
                    <a:pt x="93" y="3630"/>
                    <a:pt x="240" y="3691"/>
                    <a:pt x="414" y="3691"/>
                  </a:cubicBezTo>
                  <a:cubicBezTo>
                    <a:pt x="625" y="3691"/>
                    <a:pt x="881" y="3602"/>
                    <a:pt x="1021" y="3541"/>
                  </a:cubicBezTo>
                  <a:cubicBezTo>
                    <a:pt x="1581" y="3296"/>
                    <a:pt x="2130" y="3035"/>
                    <a:pt x="2657" y="2721"/>
                  </a:cubicBezTo>
                  <a:cubicBezTo>
                    <a:pt x="3203" y="2393"/>
                    <a:pt x="3759" y="1794"/>
                    <a:pt x="4326" y="1534"/>
                  </a:cubicBezTo>
                  <a:cubicBezTo>
                    <a:pt x="4497" y="1456"/>
                    <a:pt x="4640" y="1413"/>
                    <a:pt x="4768" y="1395"/>
                  </a:cubicBezTo>
                  <a:cubicBezTo>
                    <a:pt x="5068" y="1249"/>
                    <a:pt x="5364" y="1163"/>
                    <a:pt x="5649" y="1163"/>
                  </a:cubicBezTo>
                  <a:cubicBezTo>
                    <a:pt x="6134" y="1163"/>
                    <a:pt x="6601" y="1413"/>
                    <a:pt x="7061" y="2044"/>
                  </a:cubicBezTo>
                  <a:cubicBezTo>
                    <a:pt x="7367" y="2465"/>
                    <a:pt x="7688" y="2832"/>
                    <a:pt x="8063" y="3153"/>
                  </a:cubicBezTo>
                  <a:cubicBezTo>
                    <a:pt x="8755" y="2846"/>
                    <a:pt x="9503" y="2154"/>
                    <a:pt x="9172" y="2037"/>
                  </a:cubicBezTo>
                  <a:cubicBezTo>
                    <a:pt x="8733" y="1879"/>
                    <a:pt x="8348" y="1744"/>
                    <a:pt x="8035" y="1392"/>
                  </a:cubicBezTo>
                  <a:cubicBezTo>
                    <a:pt x="7778" y="1099"/>
                    <a:pt x="7721" y="728"/>
                    <a:pt x="7436" y="454"/>
                  </a:cubicBezTo>
                  <a:cubicBezTo>
                    <a:pt x="7082" y="118"/>
                    <a:pt x="6597" y="1"/>
                    <a:pt x="6123" y="1"/>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4" name="Google Shape;2424;p76"/>
            <p:cNvSpPr/>
            <p:nvPr/>
          </p:nvSpPr>
          <p:spPr>
            <a:xfrm>
              <a:off x="2029975" y="3568625"/>
              <a:ext cx="152875" cy="91650"/>
            </a:xfrm>
            <a:custGeom>
              <a:avLst/>
              <a:gdLst/>
              <a:ahLst/>
              <a:cxnLst/>
              <a:rect l="l" t="t" r="r" b="b"/>
              <a:pathLst>
                <a:path w="6115" h="3666" extrusionOk="0">
                  <a:moveTo>
                    <a:pt x="6026" y="0"/>
                  </a:moveTo>
                  <a:lnTo>
                    <a:pt x="6026" y="0"/>
                  </a:lnTo>
                  <a:cubicBezTo>
                    <a:pt x="5730" y="79"/>
                    <a:pt x="5441" y="203"/>
                    <a:pt x="5185" y="374"/>
                  </a:cubicBezTo>
                  <a:cubicBezTo>
                    <a:pt x="4329" y="942"/>
                    <a:pt x="3812" y="1880"/>
                    <a:pt x="2920" y="2415"/>
                  </a:cubicBezTo>
                  <a:cubicBezTo>
                    <a:pt x="2346" y="2757"/>
                    <a:pt x="1701" y="2956"/>
                    <a:pt x="1049" y="3060"/>
                  </a:cubicBezTo>
                  <a:cubicBezTo>
                    <a:pt x="731" y="3110"/>
                    <a:pt x="410" y="3134"/>
                    <a:pt x="89" y="3134"/>
                  </a:cubicBezTo>
                  <a:lnTo>
                    <a:pt x="0" y="3134"/>
                  </a:lnTo>
                  <a:cubicBezTo>
                    <a:pt x="249" y="3438"/>
                    <a:pt x="581" y="3666"/>
                    <a:pt x="895" y="3666"/>
                  </a:cubicBezTo>
                  <a:cubicBezTo>
                    <a:pt x="945" y="3666"/>
                    <a:pt x="995" y="3659"/>
                    <a:pt x="1041" y="3648"/>
                  </a:cubicBezTo>
                  <a:cubicBezTo>
                    <a:pt x="1954" y="3417"/>
                    <a:pt x="2835" y="3027"/>
                    <a:pt x="3583" y="2454"/>
                  </a:cubicBezTo>
                  <a:cubicBezTo>
                    <a:pt x="4283" y="1919"/>
                    <a:pt x="4814" y="1074"/>
                    <a:pt x="5677" y="795"/>
                  </a:cubicBezTo>
                  <a:cubicBezTo>
                    <a:pt x="6037" y="678"/>
                    <a:pt x="6115" y="357"/>
                    <a:pt x="6026" y="0"/>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5" name="Google Shape;2425;p76"/>
            <p:cNvSpPr/>
            <p:nvPr/>
          </p:nvSpPr>
          <p:spPr>
            <a:xfrm>
              <a:off x="2014350" y="3538575"/>
              <a:ext cx="166275" cy="108425"/>
            </a:xfrm>
            <a:custGeom>
              <a:avLst/>
              <a:gdLst/>
              <a:ahLst/>
              <a:cxnLst/>
              <a:rect l="l" t="t" r="r" b="b"/>
              <a:pathLst>
                <a:path w="6651" h="4337" extrusionOk="0">
                  <a:moveTo>
                    <a:pt x="5424" y="1"/>
                  </a:moveTo>
                  <a:cubicBezTo>
                    <a:pt x="5364" y="1"/>
                    <a:pt x="5303" y="8"/>
                    <a:pt x="5242" y="26"/>
                  </a:cubicBezTo>
                  <a:cubicBezTo>
                    <a:pt x="4401" y="297"/>
                    <a:pt x="3884" y="892"/>
                    <a:pt x="3252" y="1474"/>
                  </a:cubicBezTo>
                  <a:cubicBezTo>
                    <a:pt x="2490" y="2172"/>
                    <a:pt x="1613" y="2625"/>
                    <a:pt x="611" y="2878"/>
                  </a:cubicBezTo>
                  <a:cubicBezTo>
                    <a:pt x="1" y="3031"/>
                    <a:pt x="186" y="3801"/>
                    <a:pt x="625" y="4336"/>
                  </a:cubicBezTo>
                  <a:lnTo>
                    <a:pt x="714" y="4336"/>
                  </a:lnTo>
                  <a:cubicBezTo>
                    <a:pt x="1035" y="4336"/>
                    <a:pt x="1356" y="4312"/>
                    <a:pt x="1674" y="4262"/>
                  </a:cubicBezTo>
                  <a:cubicBezTo>
                    <a:pt x="2326" y="4158"/>
                    <a:pt x="2971" y="3959"/>
                    <a:pt x="3545" y="3617"/>
                  </a:cubicBezTo>
                  <a:cubicBezTo>
                    <a:pt x="4437" y="3082"/>
                    <a:pt x="4954" y="2144"/>
                    <a:pt x="5810" y="1576"/>
                  </a:cubicBezTo>
                  <a:cubicBezTo>
                    <a:pt x="6066" y="1405"/>
                    <a:pt x="6355" y="1281"/>
                    <a:pt x="6651" y="1202"/>
                  </a:cubicBezTo>
                  <a:cubicBezTo>
                    <a:pt x="6509" y="639"/>
                    <a:pt x="5941" y="1"/>
                    <a:pt x="5424" y="1"/>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6" name="Google Shape;2426;p76"/>
            <p:cNvSpPr/>
            <p:nvPr/>
          </p:nvSpPr>
          <p:spPr>
            <a:xfrm>
              <a:off x="2199600" y="3542125"/>
              <a:ext cx="59475" cy="48000"/>
            </a:xfrm>
            <a:custGeom>
              <a:avLst/>
              <a:gdLst/>
              <a:ahLst/>
              <a:cxnLst/>
              <a:rect l="l" t="t" r="r" b="b"/>
              <a:pathLst>
                <a:path w="2379" h="1920" extrusionOk="0">
                  <a:moveTo>
                    <a:pt x="1755" y="1"/>
                  </a:moveTo>
                  <a:cubicBezTo>
                    <a:pt x="1897" y="65"/>
                    <a:pt x="2033" y="137"/>
                    <a:pt x="2168" y="212"/>
                  </a:cubicBezTo>
                  <a:cubicBezTo>
                    <a:pt x="2239" y="251"/>
                    <a:pt x="2308" y="294"/>
                    <a:pt x="2379" y="336"/>
                  </a:cubicBezTo>
                  <a:cubicBezTo>
                    <a:pt x="2193" y="147"/>
                    <a:pt x="1979" y="1"/>
                    <a:pt x="1759" y="1"/>
                  </a:cubicBezTo>
                  <a:close/>
                  <a:moveTo>
                    <a:pt x="1" y="982"/>
                  </a:moveTo>
                  <a:cubicBezTo>
                    <a:pt x="243" y="1367"/>
                    <a:pt x="589" y="1770"/>
                    <a:pt x="1052" y="1838"/>
                  </a:cubicBezTo>
                  <a:cubicBezTo>
                    <a:pt x="1306" y="1877"/>
                    <a:pt x="1559" y="1905"/>
                    <a:pt x="1816" y="1920"/>
                  </a:cubicBezTo>
                  <a:cubicBezTo>
                    <a:pt x="1640" y="1745"/>
                    <a:pt x="1466" y="1567"/>
                    <a:pt x="1252" y="1413"/>
                  </a:cubicBezTo>
                  <a:cubicBezTo>
                    <a:pt x="878" y="1139"/>
                    <a:pt x="442" y="1003"/>
                    <a:pt x="1" y="982"/>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7" name="Google Shape;2427;p76"/>
            <p:cNvSpPr/>
            <p:nvPr/>
          </p:nvSpPr>
          <p:spPr>
            <a:xfrm>
              <a:off x="2187225" y="3540100"/>
              <a:ext cx="94850" cy="50400"/>
            </a:xfrm>
            <a:custGeom>
              <a:avLst/>
              <a:gdLst/>
              <a:ahLst/>
              <a:cxnLst/>
              <a:rect l="l" t="t" r="r" b="b"/>
              <a:pathLst>
                <a:path w="3794" h="2016" extrusionOk="0">
                  <a:moveTo>
                    <a:pt x="381" y="1"/>
                  </a:moveTo>
                  <a:cubicBezTo>
                    <a:pt x="0" y="1"/>
                    <a:pt x="374" y="867"/>
                    <a:pt x="445" y="988"/>
                  </a:cubicBezTo>
                  <a:cubicBezTo>
                    <a:pt x="463" y="1013"/>
                    <a:pt x="478" y="1038"/>
                    <a:pt x="496" y="1063"/>
                  </a:cubicBezTo>
                  <a:cubicBezTo>
                    <a:pt x="937" y="1084"/>
                    <a:pt x="1373" y="1220"/>
                    <a:pt x="1747" y="1494"/>
                  </a:cubicBezTo>
                  <a:cubicBezTo>
                    <a:pt x="1961" y="1648"/>
                    <a:pt x="2135" y="1826"/>
                    <a:pt x="2311" y="2001"/>
                  </a:cubicBezTo>
                  <a:cubicBezTo>
                    <a:pt x="2474" y="2012"/>
                    <a:pt x="2639" y="2015"/>
                    <a:pt x="2803" y="2015"/>
                  </a:cubicBezTo>
                  <a:cubicBezTo>
                    <a:pt x="2981" y="2015"/>
                    <a:pt x="3159" y="2012"/>
                    <a:pt x="3341" y="1997"/>
                  </a:cubicBezTo>
                  <a:cubicBezTo>
                    <a:pt x="3794" y="1969"/>
                    <a:pt x="3434" y="1202"/>
                    <a:pt x="3323" y="1017"/>
                  </a:cubicBezTo>
                  <a:cubicBezTo>
                    <a:pt x="3223" y="852"/>
                    <a:pt x="3063" y="613"/>
                    <a:pt x="2874" y="417"/>
                  </a:cubicBezTo>
                  <a:cubicBezTo>
                    <a:pt x="2803" y="375"/>
                    <a:pt x="2734" y="332"/>
                    <a:pt x="2663" y="293"/>
                  </a:cubicBezTo>
                  <a:cubicBezTo>
                    <a:pt x="2528" y="218"/>
                    <a:pt x="2392" y="146"/>
                    <a:pt x="2250" y="82"/>
                  </a:cubicBezTo>
                  <a:lnTo>
                    <a:pt x="2221" y="82"/>
                  </a:lnTo>
                  <a:cubicBezTo>
                    <a:pt x="2043" y="93"/>
                    <a:pt x="1862" y="100"/>
                    <a:pt x="1683" y="100"/>
                  </a:cubicBezTo>
                  <a:cubicBezTo>
                    <a:pt x="1266" y="100"/>
                    <a:pt x="848" y="68"/>
                    <a:pt x="428" y="4"/>
                  </a:cubicBezTo>
                  <a:cubicBezTo>
                    <a:pt x="414" y="1"/>
                    <a:pt x="396" y="1"/>
                    <a:pt x="381" y="1"/>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nodeType="clickEffect">
                                  <p:stCondLst>
                                    <p:cond delay="0"/>
                                  </p:stCondLst>
                                  <p:childTnLst>
                                    <p:set>
                                      <p:cBhvr>
                                        <p:cTn id="6" dur="1" fill="hold">
                                          <p:stCondLst>
                                            <p:cond delay="0"/>
                                          </p:stCondLst>
                                        </p:cTn>
                                        <p:tgtEl>
                                          <p:spTgt spid="2388"/>
                                        </p:tgtEl>
                                        <p:attrNameLst>
                                          <p:attrName>style.visibility</p:attrName>
                                        </p:attrNameLst>
                                      </p:cBhvr>
                                      <p:to>
                                        <p:strVal val="visible"/>
                                      </p:to>
                                    </p:set>
                                    <p:anim calcmode="lin" valueType="num">
                                      <p:cBhvr additive="base">
                                        <p:cTn id="7" dur="1000"/>
                                        <p:tgtEl>
                                          <p:spTgt spid="2388"/>
                                        </p:tgtEl>
                                        <p:attrNameLst>
                                          <p:attrName>ppt_x</p:attrName>
                                        </p:attrNameLst>
                                      </p:cBhvr>
                                      <p:tavLst>
                                        <p:tav tm="0">
                                          <p:val>
                                            <p:strVal val="#ppt_x-1"/>
                                          </p:val>
                                        </p:tav>
                                        <p:tav tm="100000">
                                          <p:val>
                                            <p:strVal val="#ppt_x"/>
                                          </p:val>
                                        </p:tav>
                                      </p:tavLst>
                                    </p:anim>
                                  </p:childTnLst>
                                </p:cTn>
                              </p:par>
                              <p:par>
                                <p:cTn id="8" presetID="2" presetClass="entr" presetSubtype="8" fill="hold" nodeType="withEffect">
                                  <p:stCondLst>
                                    <p:cond delay="0"/>
                                  </p:stCondLst>
                                  <p:childTnLst>
                                    <p:set>
                                      <p:cBhvr>
                                        <p:cTn id="9" dur="1" fill="hold">
                                          <p:stCondLst>
                                            <p:cond delay="0"/>
                                          </p:stCondLst>
                                        </p:cTn>
                                        <p:tgtEl>
                                          <p:spTgt spid="2391"/>
                                        </p:tgtEl>
                                        <p:attrNameLst>
                                          <p:attrName>style.visibility</p:attrName>
                                        </p:attrNameLst>
                                      </p:cBhvr>
                                      <p:to>
                                        <p:strVal val="visible"/>
                                      </p:to>
                                    </p:set>
                                    <p:anim calcmode="lin" valueType="num">
                                      <p:cBhvr additive="base">
                                        <p:cTn id="10" dur="1000"/>
                                        <p:tgtEl>
                                          <p:spTgt spid="2391"/>
                                        </p:tgtEl>
                                        <p:attrNameLst>
                                          <p:attrName>ppt_x</p:attrName>
                                        </p:attrNameLst>
                                      </p:cBhvr>
                                      <p:tavLst>
                                        <p:tav tm="0">
                                          <p:val>
                                            <p:strVal val="#ppt_x-1"/>
                                          </p:val>
                                        </p:tav>
                                        <p:tav tm="100000">
                                          <p:val>
                                            <p:strVal val="#ppt_x"/>
                                          </p:val>
                                        </p:tav>
                                      </p:tavLst>
                                    </p:anim>
                                  </p:childTnLst>
                                </p:cTn>
                              </p:par>
                              <p:par>
                                <p:cTn id="11" presetID="2" presetClass="entr" presetSubtype="8" fill="hold" nodeType="withEffect">
                                  <p:stCondLst>
                                    <p:cond delay="0"/>
                                  </p:stCondLst>
                                  <p:childTnLst>
                                    <p:set>
                                      <p:cBhvr>
                                        <p:cTn id="12" dur="1" fill="hold">
                                          <p:stCondLst>
                                            <p:cond delay="0"/>
                                          </p:stCondLst>
                                        </p:cTn>
                                        <p:tgtEl>
                                          <p:spTgt spid="2394"/>
                                        </p:tgtEl>
                                        <p:attrNameLst>
                                          <p:attrName>style.visibility</p:attrName>
                                        </p:attrNameLst>
                                      </p:cBhvr>
                                      <p:to>
                                        <p:strVal val="visible"/>
                                      </p:to>
                                    </p:set>
                                    <p:anim calcmode="lin" valueType="num">
                                      <p:cBhvr additive="base">
                                        <p:cTn id="13" dur="1000"/>
                                        <p:tgtEl>
                                          <p:spTgt spid="2394"/>
                                        </p:tgtEl>
                                        <p:attrNameLst>
                                          <p:attrName>ppt_x</p:attrName>
                                        </p:attrNameLst>
                                      </p:cBhvr>
                                      <p:tavLst>
                                        <p:tav tm="0">
                                          <p:val>
                                            <p:strVal val="#ppt_x-1"/>
                                          </p:val>
                                        </p:tav>
                                        <p:tav tm="100000">
                                          <p:val>
                                            <p:strVal val="#ppt_x"/>
                                          </p:val>
                                        </p:tav>
                                      </p:tavLst>
                                    </p:anim>
                                  </p:childTnLst>
                                </p:cTn>
                              </p:par>
                              <p:par>
                                <p:cTn id="14" presetID="2" presetClass="entr" presetSubtype="8" fill="hold" nodeType="withEffect">
                                  <p:stCondLst>
                                    <p:cond delay="0"/>
                                  </p:stCondLst>
                                  <p:childTnLst>
                                    <p:set>
                                      <p:cBhvr>
                                        <p:cTn id="15" dur="1" fill="hold">
                                          <p:stCondLst>
                                            <p:cond delay="0"/>
                                          </p:stCondLst>
                                        </p:cTn>
                                        <p:tgtEl>
                                          <p:spTgt spid="2395"/>
                                        </p:tgtEl>
                                        <p:attrNameLst>
                                          <p:attrName>style.visibility</p:attrName>
                                        </p:attrNameLst>
                                      </p:cBhvr>
                                      <p:to>
                                        <p:strVal val="visible"/>
                                      </p:to>
                                    </p:set>
                                    <p:anim calcmode="lin" valueType="num">
                                      <p:cBhvr additive="base">
                                        <p:cTn id="16" dur="1000"/>
                                        <p:tgtEl>
                                          <p:spTgt spid="2395"/>
                                        </p:tgtEl>
                                        <p:attrNameLst>
                                          <p:attrName>ppt_x</p:attrName>
                                        </p:attrNameLst>
                                      </p:cBhvr>
                                      <p:tavLst>
                                        <p:tav tm="0">
                                          <p:val>
                                            <p:strVal val="#ppt_x-1"/>
                                          </p:val>
                                        </p:tav>
                                        <p:tav tm="100000">
                                          <p:val>
                                            <p:strVal val="#ppt_x"/>
                                          </p:val>
                                        </p:tav>
                                      </p:tavLst>
                                    </p:anim>
                                  </p:childTnLst>
                                </p:cTn>
                              </p:par>
                            </p:childTnLst>
                          </p:cTn>
                        </p:par>
                      </p:childTnLst>
                    </p:cTn>
                  </p:par>
                  <p:par>
                    <p:cTn id="17" fill="hold">
                      <p:stCondLst>
                        <p:cond delay="indefinite"/>
                      </p:stCondLst>
                      <p:childTnLst>
                        <p:par>
                          <p:cTn id="18" fill="hold">
                            <p:stCondLst>
                              <p:cond delay="0"/>
                            </p:stCondLst>
                            <p:childTnLst>
                              <p:par>
                                <p:cTn id="19" presetID="2" presetClass="entr" presetSubtype="2" fill="hold" nodeType="clickEffect">
                                  <p:stCondLst>
                                    <p:cond delay="0"/>
                                  </p:stCondLst>
                                  <p:childTnLst>
                                    <p:set>
                                      <p:cBhvr>
                                        <p:cTn id="20" dur="1" fill="hold">
                                          <p:stCondLst>
                                            <p:cond delay="0"/>
                                          </p:stCondLst>
                                        </p:cTn>
                                        <p:tgtEl>
                                          <p:spTgt spid="2396"/>
                                        </p:tgtEl>
                                        <p:attrNameLst>
                                          <p:attrName>style.visibility</p:attrName>
                                        </p:attrNameLst>
                                      </p:cBhvr>
                                      <p:to>
                                        <p:strVal val="visible"/>
                                      </p:to>
                                    </p:set>
                                    <p:anim calcmode="lin" valueType="num">
                                      <p:cBhvr additive="base">
                                        <p:cTn id="21" dur="1000"/>
                                        <p:tgtEl>
                                          <p:spTgt spid="2396"/>
                                        </p:tgtEl>
                                        <p:attrNameLst>
                                          <p:attrName>ppt_x</p:attrName>
                                        </p:attrNameLst>
                                      </p:cBhvr>
                                      <p:tavLst>
                                        <p:tav tm="0">
                                          <p:val>
                                            <p:strVal val="#ppt_x+1"/>
                                          </p:val>
                                        </p:tav>
                                        <p:tav tm="100000">
                                          <p:val>
                                            <p:strVal val="#ppt_x"/>
                                          </p:val>
                                        </p:tav>
                                      </p:tavLst>
                                    </p:anim>
                                  </p:childTnLst>
                                </p:cTn>
                              </p:par>
                              <p:par>
                                <p:cTn id="22" presetID="2" presetClass="entr" presetSubtype="2" fill="hold" nodeType="withEffect">
                                  <p:stCondLst>
                                    <p:cond delay="0"/>
                                  </p:stCondLst>
                                  <p:childTnLst>
                                    <p:set>
                                      <p:cBhvr>
                                        <p:cTn id="23" dur="1" fill="hold">
                                          <p:stCondLst>
                                            <p:cond delay="0"/>
                                          </p:stCondLst>
                                        </p:cTn>
                                        <p:tgtEl>
                                          <p:spTgt spid="2397"/>
                                        </p:tgtEl>
                                        <p:attrNameLst>
                                          <p:attrName>style.visibility</p:attrName>
                                        </p:attrNameLst>
                                      </p:cBhvr>
                                      <p:to>
                                        <p:strVal val="visible"/>
                                      </p:to>
                                    </p:set>
                                    <p:anim calcmode="lin" valueType="num">
                                      <p:cBhvr additive="base">
                                        <p:cTn id="24" dur="1000"/>
                                        <p:tgtEl>
                                          <p:spTgt spid="2397"/>
                                        </p:tgtEl>
                                        <p:attrNameLst>
                                          <p:attrName>ppt_x</p:attrName>
                                        </p:attrNameLst>
                                      </p:cBhvr>
                                      <p:tavLst>
                                        <p:tav tm="0">
                                          <p:val>
                                            <p:strVal val="#ppt_x+1"/>
                                          </p:val>
                                        </p:tav>
                                        <p:tav tm="100000">
                                          <p:val>
                                            <p:strVal val="#ppt_x"/>
                                          </p:val>
                                        </p:tav>
                                      </p:tavLst>
                                    </p:anim>
                                  </p:childTnLst>
                                </p:cTn>
                              </p:par>
                              <p:par>
                                <p:cTn id="25" presetID="2" presetClass="entr" presetSubtype="2" fill="hold" nodeType="withEffect">
                                  <p:stCondLst>
                                    <p:cond delay="0"/>
                                  </p:stCondLst>
                                  <p:childTnLst>
                                    <p:set>
                                      <p:cBhvr>
                                        <p:cTn id="26" dur="1" fill="hold">
                                          <p:stCondLst>
                                            <p:cond delay="0"/>
                                          </p:stCondLst>
                                        </p:cTn>
                                        <p:tgtEl>
                                          <p:spTgt spid="2400"/>
                                        </p:tgtEl>
                                        <p:attrNameLst>
                                          <p:attrName>style.visibility</p:attrName>
                                        </p:attrNameLst>
                                      </p:cBhvr>
                                      <p:to>
                                        <p:strVal val="visible"/>
                                      </p:to>
                                    </p:set>
                                    <p:anim calcmode="lin" valueType="num">
                                      <p:cBhvr additive="base">
                                        <p:cTn id="27" dur="1000"/>
                                        <p:tgtEl>
                                          <p:spTgt spid="2400"/>
                                        </p:tgtEl>
                                        <p:attrNameLst>
                                          <p:attrName>ppt_x</p:attrName>
                                        </p:attrNameLst>
                                      </p:cBhvr>
                                      <p:tavLst>
                                        <p:tav tm="0">
                                          <p:val>
                                            <p:strVal val="#ppt_x+1"/>
                                          </p:val>
                                        </p:tav>
                                        <p:tav tm="100000">
                                          <p:val>
                                            <p:strVal val="#ppt_x"/>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1.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2431"/>
        <p:cNvGrpSpPr/>
        <p:nvPr/>
      </p:nvGrpSpPr>
      <p:grpSpPr>
        <a:xfrm>
          <a:off x="0" y="0"/>
          <a:ext cx="0" cy="0"/>
          <a:chOff x="0" y="0"/>
          <a:chExt cx="0" cy="0"/>
        </a:xfrm>
      </p:grpSpPr>
      <p:sp>
        <p:nvSpPr>
          <p:cNvPr id="2432" name="Google Shape;2432;p77"/>
          <p:cNvSpPr txBox="1">
            <a:spLocks noGrp="1"/>
          </p:cNvSpPr>
          <p:nvPr>
            <p:ph type="title"/>
          </p:nvPr>
        </p:nvSpPr>
        <p:spPr>
          <a:xfrm>
            <a:off x="3223200" y="1570950"/>
            <a:ext cx="2697600" cy="2001600"/>
          </a:xfrm>
          <a:prstGeom prst="rect">
            <a:avLst/>
          </a:prstGeom>
        </p:spPr>
        <p:txBody>
          <a:bodyPr spcFirstLastPara="1" wrap="square" lIns="0" tIns="0" rIns="0" bIns="0" anchor="t" anchorCtr="0">
            <a:noAutofit/>
          </a:bodyPr>
          <a:lstStyle/>
          <a:p>
            <a:pPr marL="0" lvl="0" indent="0" algn="ctr" rtl="0">
              <a:spcBef>
                <a:spcPts val="0"/>
              </a:spcBef>
              <a:spcAft>
                <a:spcPts val="0"/>
              </a:spcAft>
              <a:buClr>
                <a:schemeClr val="dk2"/>
              </a:buClr>
              <a:buSzPts val="1100"/>
              <a:buFont typeface="Arial"/>
              <a:buNone/>
            </a:pPr>
            <a:r>
              <a:rPr lang="en"/>
              <a:t>A PICTURE IS WORTH A THOUSAND WORDS</a:t>
            </a:r>
            <a:endParaRPr/>
          </a:p>
        </p:txBody>
      </p:sp>
      <p:sp>
        <p:nvSpPr>
          <p:cNvPr id="2433" name="Google Shape;2433;p77"/>
          <p:cNvSpPr/>
          <p:nvPr/>
        </p:nvSpPr>
        <p:spPr>
          <a:xfrm>
            <a:off x="7335175" y="3492600"/>
            <a:ext cx="1030054" cy="1376819"/>
          </a:xfrm>
          <a:custGeom>
            <a:avLst/>
            <a:gdLst/>
            <a:ahLst/>
            <a:cxnLst/>
            <a:rect l="l" t="t" r="r" b="b"/>
            <a:pathLst>
              <a:path w="20211" h="27015" extrusionOk="0">
                <a:moveTo>
                  <a:pt x="13024" y="5921"/>
                </a:moveTo>
                <a:cubicBezTo>
                  <a:pt x="13039" y="5921"/>
                  <a:pt x="13053" y="5921"/>
                  <a:pt x="13068" y="5921"/>
                </a:cubicBezTo>
                <a:cubicBezTo>
                  <a:pt x="13228" y="5925"/>
                  <a:pt x="13275" y="5932"/>
                  <a:pt x="13449" y="5978"/>
                </a:cubicBezTo>
                <a:cubicBezTo>
                  <a:pt x="13621" y="6025"/>
                  <a:pt x="13692" y="6054"/>
                  <a:pt x="13820" y="6121"/>
                </a:cubicBezTo>
                <a:cubicBezTo>
                  <a:pt x="14120" y="6275"/>
                  <a:pt x="14305" y="6421"/>
                  <a:pt x="14533" y="6660"/>
                </a:cubicBezTo>
                <a:cubicBezTo>
                  <a:pt x="14934" y="7077"/>
                  <a:pt x="15239" y="7599"/>
                  <a:pt x="15440" y="8166"/>
                </a:cubicBezTo>
                <a:lnTo>
                  <a:pt x="15440" y="8166"/>
                </a:lnTo>
                <a:cubicBezTo>
                  <a:pt x="15083" y="8248"/>
                  <a:pt x="14722" y="8292"/>
                  <a:pt x="14368" y="8292"/>
                </a:cubicBezTo>
                <a:cubicBezTo>
                  <a:pt x="14140" y="8292"/>
                  <a:pt x="13915" y="8274"/>
                  <a:pt x="13695" y="8236"/>
                </a:cubicBezTo>
                <a:cubicBezTo>
                  <a:pt x="12724" y="8067"/>
                  <a:pt x="11922" y="7510"/>
                  <a:pt x="11491" y="6614"/>
                </a:cubicBezTo>
                <a:lnTo>
                  <a:pt x="11491" y="6614"/>
                </a:lnTo>
                <a:cubicBezTo>
                  <a:pt x="11716" y="6403"/>
                  <a:pt x="11958" y="6226"/>
                  <a:pt x="12244" y="6092"/>
                </a:cubicBezTo>
                <a:cubicBezTo>
                  <a:pt x="12481" y="5981"/>
                  <a:pt x="12754" y="5921"/>
                  <a:pt x="13024" y="5921"/>
                </a:cubicBezTo>
                <a:close/>
                <a:moveTo>
                  <a:pt x="8395" y="11475"/>
                </a:moveTo>
                <a:cubicBezTo>
                  <a:pt x="9299" y="11475"/>
                  <a:pt x="10220" y="12193"/>
                  <a:pt x="10793" y="12796"/>
                </a:cubicBezTo>
                <a:cubicBezTo>
                  <a:pt x="11173" y="13194"/>
                  <a:pt x="11637" y="13806"/>
                  <a:pt x="11795" y="14426"/>
                </a:cubicBezTo>
                <a:lnTo>
                  <a:pt x="11795" y="14426"/>
                </a:lnTo>
                <a:cubicBezTo>
                  <a:pt x="11609" y="14465"/>
                  <a:pt x="11433" y="14481"/>
                  <a:pt x="11241" y="14481"/>
                </a:cubicBezTo>
                <a:cubicBezTo>
                  <a:pt x="11116" y="14481"/>
                  <a:pt x="10985" y="14474"/>
                  <a:pt x="10839" y="14462"/>
                </a:cubicBezTo>
                <a:cubicBezTo>
                  <a:pt x="10369" y="14415"/>
                  <a:pt x="9901" y="14315"/>
                  <a:pt x="9445" y="14187"/>
                </a:cubicBezTo>
                <a:cubicBezTo>
                  <a:pt x="8654" y="13965"/>
                  <a:pt x="7622" y="13627"/>
                  <a:pt x="7109" y="12960"/>
                </a:cubicBezTo>
                <a:cubicBezTo>
                  <a:pt x="7017" y="12843"/>
                  <a:pt x="6964" y="12743"/>
                  <a:pt x="6942" y="12593"/>
                </a:cubicBezTo>
                <a:lnTo>
                  <a:pt x="6942" y="12593"/>
                </a:lnTo>
                <a:cubicBezTo>
                  <a:pt x="6943" y="12597"/>
                  <a:pt x="6943" y="12599"/>
                  <a:pt x="6944" y="12599"/>
                </a:cubicBezTo>
                <a:cubicBezTo>
                  <a:pt x="6949" y="12599"/>
                  <a:pt x="6951" y="12474"/>
                  <a:pt x="6947" y="12474"/>
                </a:cubicBezTo>
                <a:lnTo>
                  <a:pt x="6947" y="12474"/>
                </a:lnTo>
                <a:cubicBezTo>
                  <a:pt x="6947" y="12474"/>
                  <a:pt x="6946" y="12476"/>
                  <a:pt x="6946" y="12479"/>
                </a:cubicBezTo>
                <a:cubicBezTo>
                  <a:pt x="6964" y="12379"/>
                  <a:pt x="6974" y="12354"/>
                  <a:pt x="7013" y="12283"/>
                </a:cubicBezTo>
                <a:cubicBezTo>
                  <a:pt x="7216" y="11923"/>
                  <a:pt x="7634" y="11609"/>
                  <a:pt x="8033" y="11516"/>
                </a:cubicBezTo>
                <a:cubicBezTo>
                  <a:pt x="8153" y="11488"/>
                  <a:pt x="8274" y="11475"/>
                  <a:pt x="8395" y="11475"/>
                </a:cubicBezTo>
                <a:close/>
                <a:moveTo>
                  <a:pt x="3729" y="17061"/>
                </a:moveTo>
                <a:cubicBezTo>
                  <a:pt x="3729" y="17061"/>
                  <a:pt x="3729" y="17062"/>
                  <a:pt x="3729" y="17064"/>
                </a:cubicBezTo>
                <a:lnTo>
                  <a:pt x="3729" y="17064"/>
                </a:lnTo>
                <a:cubicBezTo>
                  <a:pt x="3729" y="17063"/>
                  <a:pt x="3729" y="17062"/>
                  <a:pt x="3729" y="17061"/>
                </a:cubicBezTo>
                <a:cubicBezTo>
                  <a:pt x="3729" y="17061"/>
                  <a:pt x="3729" y="17061"/>
                  <a:pt x="3729" y="17061"/>
                </a:cubicBezTo>
                <a:close/>
                <a:moveTo>
                  <a:pt x="4657" y="16619"/>
                </a:moveTo>
                <a:cubicBezTo>
                  <a:pt x="5017" y="16619"/>
                  <a:pt x="5390" y="16704"/>
                  <a:pt x="5726" y="16808"/>
                </a:cubicBezTo>
                <a:cubicBezTo>
                  <a:pt x="6315" y="16990"/>
                  <a:pt x="6980" y="17291"/>
                  <a:pt x="7494" y="17724"/>
                </a:cubicBezTo>
                <a:lnTo>
                  <a:pt x="7494" y="17724"/>
                </a:lnTo>
                <a:cubicBezTo>
                  <a:pt x="7022" y="17823"/>
                  <a:pt x="6544" y="17881"/>
                  <a:pt x="6061" y="17881"/>
                </a:cubicBezTo>
                <a:cubicBezTo>
                  <a:pt x="5926" y="17881"/>
                  <a:pt x="5790" y="17877"/>
                  <a:pt x="5654" y="17867"/>
                </a:cubicBezTo>
                <a:cubicBezTo>
                  <a:pt x="5119" y="17828"/>
                  <a:pt x="4535" y="17739"/>
                  <a:pt x="4071" y="17453"/>
                </a:cubicBezTo>
                <a:cubicBezTo>
                  <a:pt x="3943" y="17375"/>
                  <a:pt x="3840" y="17278"/>
                  <a:pt x="3779" y="17182"/>
                </a:cubicBezTo>
                <a:cubicBezTo>
                  <a:pt x="3731" y="17107"/>
                  <a:pt x="3742" y="17153"/>
                  <a:pt x="3731" y="17074"/>
                </a:cubicBezTo>
                <a:lnTo>
                  <a:pt x="3731" y="17074"/>
                </a:lnTo>
                <a:cubicBezTo>
                  <a:pt x="3731" y="17072"/>
                  <a:pt x="3730" y="17064"/>
                  <a:pt x="3729" y="17039"/>
                </a:cubicBezTo>
                <a:cubicBezTo>
                  <a:pt x="3728" y="17032"/>
                  <a:pt x="3728" y="17026"/>
                  <a:pt x="3728" y="17021"/>
                </a:cubicBezTo>
                <a:lnTo>
                  <a:pt x="3728" y="17021"/>
                </a:lnTo>
                <a:cubicBezTo>
                  <a:pt x="3729" y="17018"/>
                  <a:pt x="3731" y="17011"/>
                  <a:pt x="3733" y="17000"/>
                </a:cubicBezTo>
                <a:cubicBezTo>
                  <a:pt x="3743" y="16939"/>
                  <a:pt x="3807" y="16861"/>
                  <a:pt x="3850" y="16829"/>
                </a:cubicBezTo>
                <a:cubicBezTo>
                  <a:pt x="3990" y="16725"/>
                  <a:pt x="4086" y="16697"/>
                  <a:pt x="4264" y="16658"/>
                </a:cubicBezTo>
                <a:cubicBezTo>
                  <a:pt x="4391" y="16631"/>
                  <a:pt x="4523" y="16619"/>
                  <a:pt x="4657" y="16619"/>
                </a:cubicBezTo>
                <a:close/>
                <a:moveTo>
                  <a:pt x="17258" y="0"/>
                </a:moveTo>
                <a:cubicBezTo>
                  <a:pt x="17012" y="0"/>
                  <a:pt x="16846" y="399"/>
                  <a:pt x="17111" y="590"/>
                </a:cubicBezTo>
                <a:cubicBezTo>
                  <a:pt x="18099" y="1314"/>
                  <a:pt x="19051" y="2277"/>
                  <a:pt x="19315" y="3515"/>
                </a:cubicBezTo>
                <a:cubicBezTo>
                  <a:pt x="19508" y="4420"/>
                  <a:pt x="19229" y="5322"/>
                  <a:pt x="18691" y="6071"/>
                </a:cubicBezTo>
                <a:cubicBezTo>
                  <a:pt x="18072" y="6930"/>
                  <a:pt x="17093" y="7624"/>
                  <a:pt x="16029" y="7996"/>
                </a:cubicBezTo>
                <a:lnTo>
                  <a:pt x="16029" y="7996"/>
                </a:lnTo>
                <a:cubicBezTo>
                  <a:pt x="15927" y="7703"/>
                  <a:pt x="15800" y="7419"/>
                  <a:pt x="15650" y="7148"/>
                </a:cubicBezTo>
                <a:cubicBezTo>
                  <a:pt x="15289" y="6499"/>
                  <a:pt x="14761" y="5886"/>
                  <a:pt x="14080" y="5562"/>
                </a:cubicBezTo>
                <a:cubicBezTo>
                  <a:pt x="13734" y="5394"/>
                  <a:pt x="13371" y="5311"/>
                  <a:pt x="13008" y="5311"/>
                </a:cubicBezTo>
                <a:cubicBezTo>
                  <a:pt x="12645" y="5311"/>
                  <a:pt x="12281" y="5394"/>
                  <a:pt x="11934" y="5557"/>
                </a:cubicBezTo>
                <a:cubicBezTo>
                  <a:pt x="11545" y="5740"/>
                  <a:pt x="11203" y="6014"/>
                  <a:pt x="10904" y="6321"/>
                </a:cubicBezTo>
                <a:cubicBezTo>
                  <a:pt x="10832" y="6392"/>
                  <a:pt x="10782" y="6524"/>
                  <a:pt x="10825" y="6620"/>
                </a:cubicBezTo>
                <a:cubicBezTo>
                  <a:pt x="11249" y="7647"/>
                  <a:pt x="12037" y="8421"/>
                  <a:pt x="13111" y="8735"/>
                </a:cubicBezTo>
                <a:cubicBezTo>
                  <a:pt x="13505" y="8850"/>
                  <a:pt x="13914" y="8902"/>
                  <a:pt x="14326" y="8902"/>
                </a:cubicBezTo>
                <a:cubicBezTo>
                  <a:pt x="14756" y="8902"/>
                  <a:pt x="15188" y="8845"/>
                  <a:pt x="15608" y="8745"/>
                </a:cubicBezTo>
                <a:lnTo>
                  <a:pt x="15608" y="8745"/>
                </a:lnTo>
                <a:cubicBezTo>
                  <a:pt x="15753" y="9390"/>
                  <a:pt x="15773" y="10065"/>
                  <a:pt x="15660" y="10692"/>
                </a:cubicBezTo>
                <a:cubicBezTo>
                  <a:pt x="15517" y="11498"/>
                  <a:pt x="15164" y="12254"/>
                  <a:pt x="14612" y="12861"/>
                </a:cubicBezTo>
                <a:cubicBezTo>
                  <a:pt x="14005" y="13520"/>
                  <a:pt x="13218" y="13971"/>
                  <a:pt x="12374" y="14260"/>
                </a:cubicBezTo>
                <a:lnTo>
                  <a:pt x="12374" y="14260"/>
                </a:lnTo>
                <a:cubicBezTo>
                  <a:pt x="12336" y="14118"/>
                  <a:pt x="12287" y="13980"/>
                  <a:pt x="12233" y="13852"/>
                </a:cubicBezTo>
                <a:cubicBezTo>
                  <a:pt x="11745" y="12678"/>
                  <a:pt x="10708" y="11648"/>
                  <a:pt x="9541" y="11146"/>
                </a:cubicBezTo>
                <a:cubicBezTo>
                  <a:pt x="9164" y="10980"/>
                  <a:pt x="8752" y="10865"/>
                  <a:pt x="8340" y="10865"/>
                </a:cubicBezTo>
                <a:cubicBezTo>
                  <a:pt x="8175" y="10865"/>
                  <a:pt x="8010" y="10884"/>
                  <a:pt x="7848" y="10924"/>
                </a:cubicBezTo>
                <a:cubicBezTo>
                  <a:pt x="7331" y="11052"/>
                  <a:pt x="6814" y="11445"/>
                  <a:pt x="6524" y="11894"/>
                </a:cubicBezTo>
                <a:cubicBezTo>
                  <a:pt x="5968" y="12757"/>
                  <a:pt x="6696" y="13567"/>
                  <a:pt x="7416" y="14013"/>
                </a:cubicBezTo>
                <a:cubicBezTo>
                  <a:pt x="8340" y="14579"/>
                  <a:pt x="9452" y="14897"/>
                  <a:pt x="10518" y="15043"/>
                </a:cubicBezTo>
                <a:cubicBezTo>
                  <a:pt x="10774" y="15076"/>
                  <a:pt x="11035" y="15103"/>
                  <a:pt x="11295" y="15103"/>
                </a:cubicBezTo>
                <a:cubicBezTo>
                  <a:pt x="11476" y="15103"/>
                  <a:pt x="11657" y="15090"/>
                  <a:pt x="11834" y="15057"/>
                </a:cubicBezTo>
                <a:lnTo>
                  <a:pt x="11834" y="15057"/>
                </a:lnTo>
                <a:cubicBezTo>
                  <a:pt x="11812" y="15199"/>
                  <a:pt x="11764" y="15338"/>
                  <a:pt x="11687" y="15471"/>
                </a:cubicBezTo>
                <a:cubicBezTo>
                  <a:pt x="11427" y="15917"/>
                  <a:pt x="10999" y="16251"/>
                  <a:pt x="10568" y="16523"/>
                </a:cubicBezTo>
                <a:cubicBezTo>
                  <a:pt x="10044" y="16854"/>
                  <a:pt x="9477" y="17110"/>
                  <a:pt x="8896" y="17318"/>
                </a:cubicBezTo>
                <a:cubicBezTo>
                  <a:pt x="8666" y="17400"/>
                  <a:pt x="8433" y="17477"/>
                  <a:pt x="8198" y="17546"/>
                </a:cubicBezTo>
                <a:lnTo>
                  <a:pt x="8198" y="17546"/>
                </a:lnTo>
                <a:cubicBezTo>
                  <a:pt x="7839" y="17180"/>
                  <a:pt x="7389" y="16886"/>
                  <a:pt x="6956" y="16654"/>
                </a:cubicBezTo>
                <a:cubicBezTo>
                  <a:pt x="6329" y="16319"/>
                  <a:pt x="5633" y="16080"/>
                  <a:pt x="4920" y="16016"/>
                </a:cubicBezTo>
                <a:cubicBezTo>
                  <a:pt x="4830" y="16008"/>
                  <a:pt x="4737" y="16004"/>
                  <a:pt x="4643" y="16004"/>
                </a:cubicBezTo>
                <a:cubicBezTo>
                  <a:pt x="4271" y="16004"/>
                  <a:pt x="3883" y="16074"/>
                  <a:pt x="3572" y="16273"/>
                </a:cubicBezTo>
                <a:cubicBezTo>
                  <a:pt x="3255" y="16476"/>
                  <a:pt x="3052" y="16819"/>
                  <a:pt x="3130" y="17204"/>
                </a:cubicBezTo>
                <a:cubicBezTo>
                  <a:pt x="3208" y="17599"/>
                  <a:pt x="3558" y="17892"/>
                  <a:pt x="3900" y="18066"/>
                </a:cubicBezTo>
                <a:cubicBezTo>
                  <a:pt x="4530" y="18388"/>
                  <a:pt x="5253" y="18510"/>
                  <a:pt x="5977" y="18510"/>
                </a:cubicBezTo>
                <a:cubicBezTo>
                  <a:pt x="6498" y="18510"/>
                  <a:pt x="7020" y="18447"/>
                  <a:pt x="7509" y="18348"/>
                </a:cubicBezTo>
                <a:cubicBezTo>
                  <a:pt x="7666" y="18316"/>
                  <a:pt x="7823" y="18282"/>
                  <a:pt x="7982" y="18244"/>
                </a:cubicBezTo>
                <a:lnTo>
                  <a:pt x="7982" y="18244"/>
                </a:lnTo>
                <a:cubicBezTo>
                  <a:pt x="8050" y="18339"/>
                  <a:pt x="8110" y="18439"/>
                  <a:pt x="8162" y="18544"/>
                </a:cubicBezTo>
                <a:cubicBezTo>
                  <a:pt x="8450" y="19129"/>
                  <a:pt x="8272" y="19793"/>
                  <a:pt x="7915" y="20380"/>
                </a:cubicBezTo>
                <a:cubicBezTo>
                  <a:pt x="7441" y="21169"/>
                  <a:pt x="6732" y="21810"/>
                  <a:pt x="6029" y="22395"/>
                </a:cubicBezTo>
                <a:cubicBezTo>
                  <a:pt x="4471" y="23686"/>
                  <a:pt x="2720" y="24702"/>
                  <a:pt x="1069" y="25865"/>
                </a:cubicBezTo>
                <a:cubicBezTo>
                  <a:pt x="784" y="26065"/>
                  <a:pt x="506" y="26272"/>
                  <a:pt x="238" y="26499"/>
                </a:cubicBezTo>
                <a:cubicBezTo>
                  <a:pt x="0" y="26701"/>
                  <a:pt x="221" y="27014"/>
                  <a:pt x="473" y="27014"/>
                </a:cubicBezTo>
                <a:cubicBezTo>
                  <a:pt x="541" y="27014"/>
                  <a:pt x="612" y="26991"/>
                  <a:pt x="677" y="26935"/>
                </a:cubicBezTo>
                <a:cubicBezTo>
                  <a:pt x="1308" y="26392"/>
                  <a:pt x="2103" y="25908"/>
                  <a:pt x="2830" y="25426"/>
                </a:cubicBezTo>
                <a:cubicBezTo>
                  <a:pt x="3804" y="24784"/>
                  <a:pt x="4774" y="24142"/>
                  <a:pt x="5701" y="23440"/>
                </a:cubicBezTo>
                <a:cubicBezTo>
                  <a:pt x="6578" y="22770"/>
                  <a:pt x="7441" y="22053"/>
                  <a:pt x="8119" y="21175"/>
                </a:cubicBezTo>
                <a:cubicBezTo>
                  <a:pt x="8636" y="20499"/>
                  <a:pt x="9049" y="19671"/>
                  <a:pt x="8889" y="18797"/>
                </a:cubicBezTo>
                <a:cubicBezTo>
                  <a:pt x="8842" y="18535"/>
                  <a:pt x="8746" y="18294"/>
                  <a:pt x="8613" y="18074"/>
                </a:cubicBezTo>
                <a:lnTo>
                  <a:pt x="8613" y="18074"/>
                </a:lnTo>
                <a:cubicBezTo>
                  <a:pt x="9548" y="17794"/>
                  <a:pt x="10464" y="17389"/>
                  <a:pt x="11231" y="16819"/>
                </a:cubicBezTo>
                <a:cubicBezTo>
                  <a:pt x="11702" y="16469"/>
                  <a:pt x="12141" y="16045"/>
                  <a:pt x="12362" y="15489"/>
                </a:cubicBezTo>
                <a:cubicBezTo>
                  <a:pt x="12437" y="15300"/>
                  <a:pt x="12468" y="15097"/>
                  <a:pt x="12467" y="14892"/>
                </a:cubicBezTo>
                <a:lnTo>
                  <a:pt x="12467" y="14892"/>
                </a:lnTo>
                <a:cubicBezTo>
                  <a:pt x="12861" y="14763"/>
                  <a:pt x="13246" y="14591"/>
                  <a:pt x="13603" y="14401"/>
                </a:cubicBezTo>
                <a:cubicBezTo>
                  <a:pt x="14516" y="13916"/>
                  <a:pt x="15300" y="13182"/>
                  <a:pt x="15778" y="12262"/>
                </a:cubicBezTo>
                <a:cubicBezTo>
                  <a:pt x="16362" y="11134"/>
                  <a:pt x="16485" y="9804"/>
                  <a:pt x="16197" y="8573"/>
                </a:cubicBezTo>
                <a:lnTo>
                  <a:pt x="16197" y="8573"/>
                </a:lnTo>
                <a:cubicBezTo>
                  <a:pt x="16217" y="8566"/>
                  <a:pt x="16236" y="8560"/>
                  <a:pt x="16256" y="8553"/>
                </a:cubicBezTo>
                <a:cubicBezTo>
                  <a:pt x="18206" y="7851"/>
                  <a:pt x="20210" y="6049"/>
                  <a:pt x="19978" y="3789"/>
                </a:cubicBezTo>
                <a:cubicBezTo>
                  <a:pt x="19817" y="2192"/>
                  <a:pt x="18666" y="965"/>
                  <a:pt x="17421" y="59"/>
                </a:cubicBezTo>
                <a:cubicBezTo>
                  <a:pt x="17365" y="18"/>
                  <a:pt x="17310" y="0"/>
                  <a:pt x="17258" y="0"/>
                </a:cubicBezTo>
                <a:close/>
              </a:path>
            </a:pathLst>
          </a:custGeom>
          <a:solidFill>
            <a:srgbClr val="212B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4" name="Google Shape;2434;p77"/>
          <p:cNvSpPr/>
          <p:nvPr/>
        </p:nvSpPr>
        <p:spPr>
          <a:xfrm rot="9797852">
            <a:off x="544930" y="949988"/>
            <a:ext cx="1030058" cy="1376825"/>
          </a:xfrm>
          <a:custGeom>
            <a:avLst/>
            <a:gdLst/>
            <a:ahLst/>
            <a:cxnLst/>
            <a:rect l="l" t="t" r="r" b="b"/>
            <a:pathLst>
              <a:path w="20211" h="27015" extrusionOk="0">
                <a:moveTo>
                  <a:pt x="13024" y="5921"/>
                </a:moveTo>
                <a:cubicBezTo>
                  <a:pt x="13039" y="5921"/>
                  <a:pt x="13053" y="5921"/>
                  <a:pt x="13068" y="5921"/>
                </a:cubicBezTo>
                <a:cubicBezTo>
                  <a:pt x="13228" y="5925"/>
                  <a:pt x="13275" y="5932"/>
                  <a:pt x="13449" y="5978"/>
                </a:cubicBezTo>
                <a:cubicBezTo>
                  <a:pt x="13621" y="6025"/>
                  <a:pt x="13692" y="6054"/>
                  <a:pt x="13820" y="6121"/>
                </a:cubicBezTo>
                <a:cubicBezTo>
                  <a:pt x="14120" y="6275"/>
                  <a:pt x="14305" y="6421"/>
                  <a:pt x="14533" y="6660"/>
                </a:cubicBezTo>
                <a:cubicBezTo>
                  <a:pt x="14934" y="7077"/>
                  <a:pt x="15239" y="7599"/>
                  <a:pt x="15440" y="8166"/>
                </a:cubicBezTo>
                <a:lnTo>
                  <a:pt x="15440" y="8166"/>
                </a:lnTo>
                <a:cubicBezTo>
                  <a:pt x="15083" y="8248"/>
                  <a:pt x="14722" y="8292"/>
                  <a:pt x="14368" y="8292"/>
                </a:cubicBezTo>
                <a:cubicBezTo>
                  <a:pt x="14140" y="8292"/>
                  <a:pt x="13915" y="8274"/>
                  <a:pt x="13695" y="8236"/>
                </a:cubicBezTo>
                <a:cubicBezTo>
                  <a:pt x="12724" y="8067"/>
                  <a:pt x="11922" y="7510"/>
                  <a:pt x="11491" y="6614"/>
                </a:cubicBezTo>
                <a:lnTo>
                  <a:pt x="11491" y="6614"/>
                </a:lnTo>
                <a:cubicBezTo>
                  <a:pt x="11716" y="6403"/>
                  <a:pt x="11958" y="6226"/>
                  <a:pt x="12244" y="6092"/>
                </a:cubicBezTo>
                <a:cubicBezTo>
                  <a:pt x="12481" y="5981"/>
                  <a:pt x="12754" y="5921"/>
                  <a:pt x="13024" y="5921"/>
                </a:cubicBezTo>
                <a:close/>
                <a:moveTo>
                  <a:pt x="8395" y="11475"/>
                </a:moveTo>
                <a:cubicBezTo>
                  <a:pt x="9299" y="11475"/>
                  <a:pt x="10220" y="12193"/>
                  <a:pt x="10793" y="12796"/>
                </a:cubicBezTo>
                <a:cubicBezTo>
                  <a:pt x="11173" y="13194"/>
                  <a:pt x="11637" y="13806"/>
                  <a:pt x="11795" y="14426"/>
                </a:cubicBezTo>
                <a:lnTo>
                  <a:pt x="11795" y="14426"/>
                </a:lnTo>
                <a:cubicBezTo>
                  <a:pt x="11609" y="14465"/>
                  <a:pt x="11433" y="14481"/>
                  <a:pt x="11241" y="14481"/>
                </a:cubicBezTo>
                <a:cubicBezTo>
                  <a:pt x="11116" y="14481"/>
                  <a:pt x="10985" y="14474"/>
                  <a:pt x="10839" y="14462"/>
                </a:cubicBezTo>
                <a:cubicBezTo>
                  <a:pt x="10369" y="14415"/>
                  <a:pt x="9901" y="14315"/>
                  <a:pt x="9445" y="14187"/>
                </a:cubicBezTo>
                <a:cubicBezTo>
                  <a:pt x="8654" y="13965"/>
                  <a:pt x="7622" y="13627"/>
                  <a:pt x="7109" y="12960"/>
                </a:cubicBezTo>
                <a:cubicBezTo>
                  <a:pt x="7017" y="12843"/>
                  <a:pt x="6964" y="12743"/>
                  <a:pt x="6942" y="12593"/>
                </a:cubicBezTo>
                <a:lnTo>
                  <a:pt x="6942" y="12593"/>
                </a:lnTo>
                <a:cubicBezTo>
                  <a:pt x="6943" y="12597"/>
                  <a:pt x="6943" y="12599"/>
                  <a:pt x="6944" y="12599"/>
                </a:cubicBezTo>
                <a:cubicBezTo>
                  <a:pt x="6949" y="12599"/>
                  <a:pt x="6951" y="12474"/>
                  <a:pt x="6947" y="12474"/>
                </a:cubicBezTo>
                <a:lnTo>
                  <a:pt x="6947" y="12474"/>
                </a:lnTo>
                <a:cubicBezTo>
                  <a:pt x="6947" y="12474"/>
                  <a:pt x="6946" y="12476"/>
                  <a:pt x="6946" y="12479"/>
                </a:cubicBezTo>
                <a:cubicBezTo>
                  <a:pt x="6964" y="12379"/>
                  <a:pt x="6974" y="12354"/>
                  <a:pt x="7013" y="12283"/>
                </a:cubicBezTo>
                <a:cubicBezTo>
                  <a:pt x="7216" y="11923"/>
                  <a:pt x="7634" y="11609"/>
                  <a:pt x="8033" y="11516"/>
                </a:cubicBezTo>
                <a:cubicBezTo>
                  <a:pt x="8153" y="11488"/>
                  <a:pt x="8274" y="11475"/>
                  <a:pt x="8395" y="11475"/>
                </a:cubicBezTo>
                <a:close/>
                <a:moveTo>
                  <a:pt x="3729" y="17061"/>
                </a:moveTo>
                <a:cubicBezTo>
                  <a:pt x="3729" y="17061"/>
                  <a:pt x="3729" y="17062"/>
                  <a:pt x="3729" y="17064"/>
                </a:cubicBezTo>
                <a:lnTo>
                  <a:pt x="3729" y="17064"/>
                </a:lnTo>
                <a:cubicBezTo>
                  <a:pt x="3729" y="17063"/>
                  <a:pt x="3729" y="17062"/>
                  <a:pt x="3729" y="17061"/>
                </a:cubicBezTo>
                <a:cubicBezTo>
                  <a:pt x="3729" y="17061"/>
                  <a:pt x="3729" y="17061"/>
                  <a:pt x="3729" y="17061"/>
                </a:cubicBezTo>
                <a:close/>
                <a:moveTo>
                  <a:pt x="4657" y="16619"/>
                </a:moveTo>
                <a:cubicBezTo>
                  <a:pt x="5017" y="16619"/>
                  <a:pt x="5390" y="16704"/>
                  <a:pt x="5726" y="16808"/>
                </a:cubicBezTo>
                <a:cubicBezTo>
                  <a:pt x="6315" y="16990"/>
                  <a:pt x="6980" y="17291"/>
                  <a:pt x="7494" y="17724"/>
                </a:cubicBezTo>
                <a:lnTo>
                  <a:pt x="7494" y="17724"/>
                </a:lnTo>
                <a:cubicBezTo>
                  <a:pt x="7022" y="17823"/>
                  <a:pt x="6544" y="17881"/>
                  <a:pt x="6061" y="17881"/>
                </a:cubicBezTo>
                <a:cubicBezTo>
                  <a:pt x="5926" y="17881"/>
                  <a:pt x="5790" y="17877"/>
                  <a:pt x="5654" y="17867"/>
                </a:cubicBezTo>
                <a:cubicBezTo>
                  <a:pt x="5119" y="17828"/>
                  <a:pt x="4535" y="17739"/>
                  <a:pt x="4071" y="17453"/>
                </a:cubicBezTo>
                <a:cubicBezTo>
                  <a:pt x="3943" y="17375"/>
                  <a:pt x="3840" y="17278"/>
                  <a:pt x="3779" y="17182"/>
                </a:cubicBezTo>
                <a:cubicBezTo>
                  <a:pt x="3731" y="17107"/>
                  <a:pt x="3742" y="17153"/>
                  <a:pt x="3731" y="17074"/>
                </a:cubicBezTo>
                <a:lnTo>
                  <a:pt x="3731" y="17074"/>
                </a:lnTo>
                <a:cubicBezTo>
                  <a:pt x="3731" y="17072"/>
                  <a:pt x="3730" y="17064"/>
                  <a:pt x="3729" y="17039"/>
                </a:cubicBezTo>
                <a:cubicBezTo>
                  <a:pt x="3728" y="17032"/>
                  <a:pt x="3728" y="17026"/>
                  <a:pt x="3728" y="17021"/>
                </a:cubicBezTo>
                <a:lnTo>
                  <a:pt x="3728" y="17021"/>
                </a:lnTo>
                <a:cubicBezTo>
                  <a:pt x="3729" y="17018"/>
                  <a:pt x="3731" y="17011"/>
                  <a:pt x="3733" y="17000"/>
                </a:cubicBezTo>
                <a:cubicBezTo>
                  <a:pt x="3743" y="16939"/>
                  <a:pt x="3807" y="16861"/>
                  <a:pt x="3850" y="16829"/>
                </a:cubicBezTo>
                <a:cubicBezTo>
                  <a:pt x="3990" y="16725"/>
                  <a:pt x="4086" y="16697"/>
                  <a:pt x="4264" y="16658"/>
                </a:cubicBezTo>
                <a:cubicBezTo>
                  <a:pt x="4391" y="16631"/>
                  <a:pt x="4523" y="16619"/>
                  <a:pt x="4657" y="16619"/>
                </a:cubicBezTo>
                <a:close/>
                <a:moveTo>
                  <a:pt x="17258" y="0"/>
                </a:moveTo>
                <a:cubicBezTo>
                  <a:pt x="17012" y="0"/>
                  <a:pt x="16846" y="399"/>
                  <a:pt x="17111" y="590"/>
                </a:cubicBezTo>
                <a:cubicBezTo>
                  <a:pt x="18099" y="1314"/>
                  <a:pt x="19051" y="2277"/>
                  <a:pt x="19315" y="3515"/>
                </a:cubicBezTo>
                <a:cubicBezTo>
                  <a:pt x="19508" y="4420"/>
                  <a:pt x="19229" y="5322"/>
                  <a:pt x="18691" y="6071"/>
                </a:cubicBezTo>
                <a:cubicBezTo>
                  <a:pt x="18072" y="6930"/>
                  <a:pt x="17093" y="7624"/>
                  <a:pt x="16029" y="7996"/>
                </a:cubicBezTo>
                <a:lnTo>
                  <a:pt x="16029" y="7996"/>
                </a:lnTo>
                <a:cubicBezTo>
                  <a:pt x="15927" y="7703"/>
                  <a:pt x="15800" y="7419"/>
                  <a:pt x="15650" y="7148"/>
                </a:cubicBezTo>
                <a:cubicBezTo>
                  <a:pt x="15289" y="6499"/>
                  <a:pt x="14761" y="5886"/>
                  <a:pt x="14080" y="5562"/>
                </a:cubicBezTo>
                <a:cubicBezTo>
                  <a:pt x="13734" y="5394"/>
                  <a:pt x="13371" y="5311"/>
                  <a:pt x="13008" y="5311"/>
                </a:cubicBezTo>
                <a:cubicBezTo>
                  <a:pt x="12645" y="5311"/>
                  <a:pt x="12281" y="5394"/>
                  <a:pt x="11934" y="5557"/>
                </a:cubicBezTo>
                <a:cubicBezTo>
                  <a:pt x="11545" y="5740"/>
                  <a:pt x="11203" y="6014"/>
                  <a:pt x="10904" y="6321"/>
                </a:cubicBezTo>
                <a:cubicBezTo>
                  <a:pt x="10832" y="6392"/>
                  <a:pt x="10782" y="6524"/>
                  <a:pt x="10825" y="6620"/>
                </a:cubicBezTo>
                <a:cubicBezTo>
                  <a:pt x="11249" y="7647"/>
                  <a:pt x="12037" y="8421"/>
                  <a:pt x="13111" y="8735"/>
                </a:cubicBezTo>
                <a:cubicBezTo>
                  <a:pt x="13505" y="8850"/>
                  <a:pt x="13914" y="8902"/>
                  <a:pt x="14326" y="8902"/>
                </a:cubicBezTo>
                <a:cubicBezTo>
                  <a:pt x="14756" y="8902"/>
                  <a:pt x="15188" y="8845"/>
                  <a:pt x="15608" y="8745"/>
                </a:cubicBezTo>
                <a:lnTo>
                  <a:pt x="15608" y="8745"/>
                </a:lnTo>
                <a:cubicBezTo>
                  <a:pt x="15753" y="9390"/>
                  <a:pt x="15773" y="10065"/>
                  <a:pt x="15660" y="10692"/>
                </a:cubicBezTo>
                <a:cubicBezTo>
                  <a:pt x="15517" y="11498"/>
                  <a:pt x="15164" y="12254"/>
                  <a:pt x="14612" y="12861"/>
                </a:cubicBezTo>
                <a:cubicBezTo>
                  <a:pt x="14005" y="13520"/>
                  <a:pt x="13218" y="13971"/>
                  <a:pt x="12374" y="14260"/>
                </a:cubicBezTo>
                <a:lnTo>
                  <a:pt x="12374" y="14260"/>
                </a:lnTo>
                <a:cubicBezTo>
                  <a:pt x="12336" y="14118"/>
                  <a:pt x="12287" y="13980"/>
                  <a:pt x="12233" y="13852"/>
                </a:cubicBezTo>
                <a:cubicBezTo>
                  <a:pt x="11745" y="12678"/>
                  <a:pt x="10708" y="11648"/>
                  <a:pt x="9541" y="11146"/>
                </a:cubicBezTo>
                <a:cubicBezTo>
                  <a:pt x="9164" y="10980"/>
                  <a:pt x="8752" y="10865"/>
                  <a:pt x="8340" y="10865"/>
                </a:cubicBezTo>
                <a:cubicBezTo>
                  <a:pt x="8175" y="10865"/>
                  <a:pt x="8010" y="10884"/>
                  <a:pt x="7848" y="10924"/>
                </a:cubicBezTo>
                <a:cubicBezTo>
                  <a:pt x="7331" y="11052"/>
                  <a:pt x="6814" y="11445"/>
                  <a:pt x="6524" y="11894"/>
                </a:cubicBezTo>
                <a:cubicBezTo>
                  <a:pt x="5968" y="12757"/>
                  <a:pt x="6696" y="13567"/>
                  <a:pt x="7416" y="14013"/>
                </a:cubicBezTo>
                <a:cubicBezTo>
                  <a:pt x="8340" y="14579"/>
                  <a:pt x="9452" y="14897"/>
                  <a:pt x="10518" y="15043"/>
                </a:cubicBezTo>
                <a:cubicBezTo>
                  <a:pt x="10774" y="15076"/>
                  <a:pt x="11035" y="15103"/>
                  <a:pt x="11295" y="15103"/>
                </a:cubicBezTo>
                <a:cubicBezTo>
                  <a:pt x="11476" y="15103"/>
                  <a:pt x="11657" y="15090"/>
                  <a:pt x="11834" y="15057"/>
                </a:cubicBezTo>
                <a:lnTo>
                  <a:pt x="11834" y="15057"/>
                </a:lnTo>
                <a:cubicBezTo>
                  <a:pt x="11812" y="15199"/>
                  <a:pt x="11764" y="15338"/>
                  <a:pt x="11687" y="15471"/>
                </a:cubicBezTo>
                <a:cubicBezTo>
                  <a:pt x="11427" y="15917"/>
                  <a:pt x="10999" y="16251"/>
                  <a:pt x="10568" y="16523"/>
                </a:cubicBezTo>
                <a:cubicBezTo>
                  <a:pt x="10044" y="16854"/>
                  <a:pt x="9477" y="17110"/>
                  <a:pt x="8896" y="17318"/>
                </a:cubicBezTo>
                <a:cubicBezTo>
                  <a:pt x="8666" y="17400"/>
                  <a:pt x="8433" y="17477"/>
                  <a:pt x="8198" y="17546"/>
                </a:cubicBezTo>
                <a:lnTo>
                  <a:pt x="8198" y="17546"/>
                </a:lnTo>
                <a:cubicBezTo>
                  <a:pt x="7839" y="17180"/>
                  <a:pt x="7389" y="16886"/>
                  <a:pt x="6956" y="16654"/>
                </a:cubicBezTo>
                <a:cubicBezTo>
                  <a:pt x="6329" y="16319"/>
                  <a:pt x="5633" y="16080"/>
                  <a:pt x="4920" y="16016"/>
                </a:cubicBezTo>
                <a:cubicBezTo>
                  <a:pt x="4830" y="16008"/>
                  <a:pt x="4737" y="16004"/>
                  <a:pt x="4643" y="16004"/>
                </a:cubicBezTo>
                <a:cubicBezTo>
                  <a:pt x="4271" y="16004"/>
                  <a:pt x="3883" y="16074"/>
                  <a:pt x="3572" y="16273"/>
                </a:cubicBezTo>
                <a:cubicBezTo>
                  <a:pt x="3255" y="16476"/>
                  <a:pt x="3052" y="16819"/>
                  <a:pt x="3130" y="17204"/>
                </a:cubicBezTo>
                <a:cubicBezTo>
                  <a:pt x="3208" y="17599"/>
                  <a:pt x="3558" y="17892"/>
                  <a:pt x="3900" y="18066"/>
                </a:cubicBezTo>
                <a:cubicBezTo>
                  <a:pt x="4530" y="18388"/>
                  <a:pt x="5253" y="18510"/>
                  <a:pt x="5977" y="18510"/>
                </a:cubicBezTo>
                <a:cubicBezTo>
                  <a:pt x="6498" y="18510"/>
                  <a:pt x="7020" y="18447"/>
                  <a:pt x="7509" y="18348"/>
                </a:cubicBezTo>
                <a:cubicBezTo>
                  <a:pt x="7666" y="18316"/>
                  <a:pt x="7823" y="18282"/>
                  <a:pt x="7982" y="18244"/>
                </a:cubicBezTo>
                <a:lnTo>
                  <a:pt x="7982" y="18244"/>
                </a:lnTo>
                <a:cubicBezTo>
                  <a:pt x="8050" y="18339"/>
                  <a:pt x="8110" y="18439"/>
                  <a:pt x="8162" y="18544"/>
                </a:cubicBezTo>
                <a:cubicBezTo>
                  <a:pt x="8450" y="19129"/>
                  <a:pt x="8272" y="19793"/>
                  <a:pt x="7915" y="20380"/>
                </a:cubicBezTo>
                <a:cubicBezTo>
                  <a:pt x="7441" y="21169"/>
                  <a:pt x="6732" y="21810"/>
                  <a:pt x="6029" y="22395"/>
                </a:cubicBezTo>
                <a:cubicBezTo>
                  <a:pt x="4471" y="23686"/>
                  <a:pt x="2720" y="24702"/>
                  <a:pt x="1069" y="25865"/>
                </a:cubicBezTo>
                <a:cubicBezTo>
                  <a:pt x="784" y="26065"/>
                  <a:pt x="506" y="26272"/>
                  <a:pt x="238" y="26499"/>
                </a:cubicBezTo>
                <a:cubicBezTo>
                  <a:pt x="0" y="26701"/>
                  <a:pt x="221" y="27014"/>
                  <a:pt x="473" y="27014"/>
                </a:cubicBezTo>
                <a:cubicBezTo>
                  <a:pt x="541" y="27014"/>
                  <a:pt x="612" y="26991"/>
                  <a:pt x="677" y="26935"/>
                </a:cubicBezTo>
                <a:cubicBezTo>
                  <a:pt x="1308" y="26392"/>
                  <a:pt x="2103" y="25908"/>
                  <a:pt x="2830" y="25426"/>
                </a:cubicBezTo>
                <a:cubicBezTo>
                  <a:pt x="3804" y="24784"/>
                  <a:pt x="4774" y="24142"/>
                  <a:pt x="5701" y="23440"/>
                </a:cubicBezTo>
                <a:cubicBezTo>
                  <a:pt x="6578" y="22770"/>
                  <a:pt x="7441" y="22053"/>
                  <a:pt x="8119" y="21175"/>
                </a:cubicBezTo>
                <a:cubicBezTo>
                  <a:pt x="8636" y="20499"/>
                  <a:pt x="9049" y="19671"/>
                  <a:pt x="8889" y="18797"/>
                </a:cubicBezTo>
                <a:cubicBezTo>
                  <a:pt x="8842" y="18535"/>
                  <a:pt x="8746" y="18294"/>
                  <a:pt x="8613" y="18074"/>
                </a:cubicBezTo>
                <a:lnTo>
                  <a:pt x="8613" y="18074"/>
                </a:lnTo>
                <a:cubicBezTo>
                  <a:pt x="9548" y="17794"/>
                  <a:pt x="10464" y="17389"/>
                  <a:pt x="11231" y="16819"/>
                </a:cubicBezTo>
                <a:cubicBezTo>
                  <a:pt x="11702" y="16469"/>
                  <a:pt x="12141" y="16045"/>
                  <a:pt x="12362" y="15489"/>
                </a:cubicBezTo>
                <a:cubicBezTo>
                  <a:pt x="12437" y="15300"/>
                  <a:pt x="12468" y="15097"/>
                  <a:pt x="12467" y="14892"/>
                </a:cubicBezTo>
                <a:lnTo>
                  <a:pt x="12467" y="14892"/>
                </a:lnTo>
                <a:cubicBezTo>
                  <a:pt x="12861" y="14763"/>
                  <a:pt x="13246" y="14591"/>
                  <a:pt x="13603" y="14401"/>
                </a:cubicBezTo>
                <a:cubicBezTo>
                  <a:pt x="14516" y="13916"/>
                  <a:pt x="15300" y="13182"/>
                  <a:pt x="15778" y="12262"/>
                </a:cubicBezTo>
                <a:cubicBezTo>
                  <a:pt x="16362" y="11134"/>
                  <a:pt x="16485" y="9804"/>
                  <a:pt x="16197" y="8573"/>
                </a:cubicBezTo>
                <a:lnTo>
                  <a:pt x="16197" y="8573"/>
                </a:lnTo>
                <a:cubicBezTo>
                  <a:pt x="16217" y="8566"/>
                  <a:pt x="16236" y="8560"/>
                  <a:pt x="16256" y="8553"/>
                </a:cubicBezTo>
                <a:cubicBezTo>
                  <a:pt x="18206" y="7851"/>
                  <a:pt x="20210" y="6049"/>
                  <a:pt x="19978" y="3789"/>
                </a:cubicBezTo>
                <a:cubicBezTo>
                  <a:pt x="19817" y="2192"/>
                  <a:pt x="18666" y="965"/>
                  <a:pt x="17421" y="59"/>
                </a:cubicBezTo>
                <a:cubicBezTo>
                  <a:pt x="17365" y="18"/>
                  <a:pt x="17310" y="0"/>
                  <a:pt x="17258" y="0"/>
                </a:cubicBezTo>
                <a:close/>
              </a:path>
            </a:pathLst>
          </a:custGeom>
          <a:solidFill>
            <a:srgbClr val="212B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2438"/>
        <p:cNvGrpSpPr/>
        <p:nvPr/>
      </p:nvGrpSpPr>
      <p:grpSpPr>
        <a:xfrm>
          <a:off x="0" y="0"/>
          <a:ext cx="0" cy="0"/>
          <a:chOff x="0" y="0"/>
          <a:chExt cx="0" cy="0"/>
        </a:xfrm>
      </p:grpSpPr>
      <p:sp>
        <p:nvSpPr>
          <p:cNvPr id="2439" name="Google Shape;2439;p78"/>
          <p:cNvSpPr txBox="1">
            <a:spLocks noGrp="1"/>
          </p:cNvSpPr>
          <p:nvPr>
            <p:ph type="title"/>
          </p:nvPr>
        </p:nvSpPr>
        <p:spPr>
          <a:xfrm>
            <a:off x="5059850" y="3019625"/>
            <a:ext cx="3364200" cy="1431300"/>
          </a:xfrm>
          <a:prstGeom prst="rect">
            <a:avLst/>
          </a:prstGeom>
        </p:spPr>
        <p:txBody>
          <a:bodyPr spcFirstLastPara="1" wrap="square" lIns="0" tIns="0" rIns="0" bIns="0" anchor="t" anchorCtr="0">
            <a:noAutofit/>
          </a:bodyPr>
          <a:lstStyle/>
          <a:p>
            <a:pPr marL="0" lvl="0" indent="0" algn="ctr" rtl="0">
              <a:spcBef>
                <a:spcPts val="0"/>
              </a:spcBef>
              <a:spcAft>
                <a:spcPts val="0"/>
              </a:spcAft>
              <a:buClr>
                <a:schemeClr val="dk2"/>
              </a:buClr>
              <a:buSzPts val="1100"/>
              <a:buFont typeface="Arial"/>
              <a:buNone/>
            </a:pPr>
            <a:r>
              <a:rPr lang="en"/>
              <a:t>A PICTURE IS WORTH A THOUSAND WORDS</a:t>
            </a:r>
            <a:endParaRPr/>
          </a:p>
          <a:p>
            <a:pPr marL="0" lvl="0" indent="0" algn="r" rtl="0">
              <a:spcBef>
                <a:spcPts val="0"/>
              </a:spcBef>
              <a:spcAft>
                <a:spcPts val="0"/>
              </a:spcAft>
              <a:buNone/>
            </a:pPr>
            <a:endParaRPr/>
          </a:p>
        </p:txBody>
      </p:sp>
      <p:sp>
        <p:nvSpPr>
          <p:cNvPr id="2440" name="Google Shape;2440;p78"/>
          <p:cNvSpPr/>
          <p:nvPr/>
        </p:nvSpPr>
        <p:spPr>
          <a:xfrm rot="8100000" flipH="1">
            <a:off x="6286383" y="2394076"/>
            <a:ext cx="911135" cy="876835"/>
          </a:xfrm>
          <a:custGeom>
            <a:avLst/>
            <a:gdLst/>
            <a:ahLst/>
            <a:cxnLst/>
            <a:rect l="l" t="t" r="r" b="b"/>
            <a:pathLst>
              <a:path w="26142" h="30241" extrusionOk="0">
                <a:moveTo>
                  <a:pt x="20452" y="647"/>
                </a:moveTo>
                <a:lnTo>
                  <a:pt x="20452" y="647"/>
                </a:lnTo>
                <a:cubicBezTo>
                  <a:pt x="20499" y="678"/>
                  <a:pt x="20561" y="694"/>
                  <a:pt x="20608" y="725"/>
                </a:cubicBezTo>
                <a:cubicBezTo>
                  <a:pt x="20749" y="804"/>
                  <a:pt x="20890" y="867"/>
                  <a:pt x="21047" y="929"/>
                </a:cubicBezTo>
                <a:cubicBezTo>
                  <a:pt x="21173" y="992"/>
                  <a:pt x="21282" y="1070"/>
                  <a:pt x="21423" y="1102"/>
                </a:cubicBezTo>
                <a:cubicBezTo>
                  <a:pt x="21627" y="1478"/>
                  <a:pt x="21847" y="1854"/>
                  <a:pt x="22050" y="2230"/>
                </a:cubicBezTo>
                <a:cubicBezTo>
                  <a:pt x="21705" y="2026"/>
                  <a:pt x="21345" y="1838"/>
                  <a:pt x="20984" y="1635"/>
                </a:cubicBezTo>
                <a:cubicBezTo>
                  <a:pt x="20828" y="1290"/>
                  <a:pt x="20655" y="929"/>
                  <a:pt x="20452" y="647"/>
                </a:cubicBezTo>
                <a:close/>
                <a:moveTo>
                  <a:pt x="21047" y="1776"/>
                </a:moveTo>
                <a:lnTo>
                  <a:pt x="21047" y="1776"/>
                </a:lnTo>
                <a:cubicBezTo>
                  <a:pt x="21423" y="2011"/>
                  <a:pt x="21800" y="2246"/>
                  <a:pt x="22191" y="2465"/>
                </a:cubicBezTo>
                <a:cubicBezTo>
                  <a:pt x="22411" y="2857"/>
                  <a:pt x="22630" y="3233"/>
                  <a:pt x="22865" y="3625"/>
                </a:cubicBezTo>
                <a:cubicBezTo>
                  <a:pt x="22395" y="3343"/>
                  <a:pt x="21925" y="3077"/>
                  <a:pt x="21470" y="2794"/>
                </a:cubicBezTo>
                <a:cubicBezTo>
                  <a:pt x="21361" y="2591"/>
                  <a:pt x="21220" y="2199"/>
                  <a:pt x="21047" y="1776"/>
                </a:cubicBezTo>
                <a:close/>
                <a:moveTo>
                  <a:pt x="21564" y="3014"/>
                </a:moveTo>
                <a:cubicBezTo>
                  <a:pt x="22019" y="3327"/>
                  <a:pt x="22505" y="3625"/>
                  <a:pt x="23006" y="3892"/>
                </a:cubicBezTo>
                <a:cubicBezTo>
                  <a:pt x="23210" y="4237"/>
                  <a:pt x="23414" y="4581"/>
                  <a:pt x="23602" y="4942"/>
                </a:cubicBezTo>
                <a:cubicBezTo>
                  <a:pt x="23085" y="4660"/>
                  <a:pt x="22552" y="4378"/>
                  <a:pt x="22066" y="4048"/>
                </a:cubicBezTo>
                <a:cubicBezTo>
                  <a:pt x="21894" y="3704"/>
                  <a:pt x="21721" y="3359"/>
                  <a:pt x="21564" y="3014"/>
                </a:cubicBezTo>
                <a:close/>
                <a:moveTo>
                  <a:pt x="22160" y="4268"/>
                </a:moveTo>
                <a:lnTo>
                  <a:pt x="22160" y="4268"/>
                </a:lnTo>
                <a:cubicBezTo>
                  <a:pt x="22646" y="4613"/>
                  <a:pt x="23179" y="4958"/>
                  <a:pt x="23743" y="5193"/>
                </a:cubicBezTo>
                <a:cubicBezTo>
                  <a:pt x="23947" y="5600"/>
                  <a:pt x="24166" y="6008"/>
                  <a:pt x="24370" y="6415"/>
                </a:cubicBezTo>
                <a:cubicBezTo>
                  <a:pt x="23806" y="6055"/>
                  <a:pt x="23242" y="5726"/>
                  <a:pt x="22677" y="5365"/>
                </a:cubicBezTo>
                <a:cubicBezTo>
                  <a:pt x="22505" y="5005"/>
                  <a:pt x="22332" y="4628"/>
                  <a:pt x="22160" y="4268"/>
                </a:cubicBezTo>
                <a:close/>
                <a:moveTo>
                  <a:pt x="22803" y="5632"/>
                </a:moveTo>
                <a:lnTo>
                  <a:pt x="22803" y="5632"/>
                </a:lnTo>
                <a:cubicBezTo>
                  <a:pt x="23351" y="6023"/>
                  <a:pt x="23931" y="6415"/>
                  <a:pt x="24527" y="6729"/>
                </a:cubicBezTo>
                <a:cubicBezTo>
                  <a:pt x="24527" y="6744"/>
                  <a:pt x="24543" y="6760"/>
                  <a:pt x="24543" y="6776"/>
                </a:cubicBezTo>
                <a:cubicBezTo>
                  <a:pt x="24731" y="7136"/>
                  <a:pt x="24887" y="7512"/>
                  <a:pt x="25060" y="7889"/>
                </a:cubicBezTo>
                <a:cubicBezTo>
                  <a:pt x="24433" y="7450"/>
                  <a:pt x="23806" y="7011"/>
                  <a:pt x="23226" y="6525"/>
                </a:cubicBezTo>
                <a:cubicBezTo>
                  <a:pt x="23085" y="6227"/>
                  <a:pt x="22944" y="5929"/>
                  <a:pt x="22803" y="5632"/>
                </a:cubicBezTo>
                <a:close/>
                <a:moveTo>
                  <a:pt x="16674" y="7591"/>
                </a:moveTo>
                <a:cubicBezTo>
                  <a:pt x="16785" y="7602"/>
                  <a:pt x="16904" y="7613"/>
                  <a:pt x="17019" y="7613"/>
                </a:cubicBezTo>
                <a:cubicBezTo>
                  <a:pt x="17067" y="7613"/>
                  <a:pt x="17114" y="7611"/>
                  <a:pt x="17160" y="7607"/>
                </a:cubicBezTo>
                <a:lnTo>
                  <a:pt x="17160" y="7607"/>
                </a:lnTo>
                <a:cubicBezTo>
                  <a:pt x="17082" y="7748"/>
                  <a:pt x="17082" y="7920"/>
                  <a:pt x="17113" y="8077"/>
                </a:cubicBezTo>
                <a:cubicBezTo>
                  <a:pt x="17097" y="8092"/>
                  <a:pt x="17097" y="8108"/>
                  <a:pt x="17097" y="8124"/>
                </a:cubicBezTo>
                <a:cubicBezTo>
                  <a:pt x="16956" y="7951"/>
                  <a:pt x="16815" y="7763"/>
                  <a:pt x="16674" y="7591"/>
                </a:cubicBezTo>
                <a:close/>
                <a:moveTo>
                  <a:pt x="15859" y="7465"/>
                </a:moveTo>
                <a:cubicBezTo>
                  <a:pt x="16047" y="7497"/>
                  <a:pt x="16266" y="7544"/>
                  <a:pt x="16470" y="7575"/>
                </a:cubicBezTo>
                <a:cubicBezTo>
                  <a:pt x="16643" y="7842"/>
                  <a:pt x="16831" y="8092"/>
                  <a:pt x="17035" y="8343"/>
                </a:cubicBezTo>
                <a:cubicBezTo>
                  <a:pt x="16940" y="8328"/>
                  <a:pt x="16846" y="8328"/>
                  <a:pt x="16737" y="8312"/>
                </a:cubicBezTo>
                <a:cubicBezTo>
                  <a:pt x="16611" y="8186"/>
                  <a:pt x="16470" y="8061"/>
                  <a:pt x="16329" y="7936"/>
                </a:cubicBezTo>
                <a:cubicBezTo>
                  <a:pt x="16219" y="7810"/>
                  <a:pt x="16094" y="7701"/>
                  <a:pt x="15969" y="7575"/>
                </a:cubicBezTo>
                <a:cubicBezTo>
                  <a:pt x="15922" y="7544"/>
                  <a:pt x="15890" y="7497"/>
                  <a:pt x="15843" y="7465"/>
                </a:cubicBezTo>
                <a:close/>
                <a:moveTo>
                  <a:pt x="14824" y="7293"/>
                </a:moveTo>
                <a:cubicBezTo>
                  <a:pt x="15091" y="7356"/>
                  <a:pt x="15373" y="7387"/>
                  <a:pt x="15639" y="7434"/>
                </a:cubicBezTo>
                <a:cubicBezTo>
                  <a:pt x="15812" y="7654"/>
                  <a:pt x="16031" y="7842"/>
                  <a:pt x="16219" y="8045"/>
                </a:cubicBezTo>
                <a:cubicBezTo>
                  <a:pt x="16313" y="8139"/>
                  <a:pt x="16408" y="8233"/>
                  <a:pt x="16486" y="8312"/>
                </a:cubicBezTo>
                <a:lnTo>
                  <a:pt x="16455" y="8312"/>
                </a:lnTo>
                <a:cubicBezTo>
                  <a:pt x="16235" y="8312"/>
                  <a:pt x="16000" y="8328"/>
                  <a:pt x="15781" y="8359"/>
                </a:cubicBezTo>
                <a:cubicBezTo>
                  <a:pt x="15624" y="8061"/>
                  <a:pt x="15342" y="7810"/>
                  <a:pt x="15107" y="7575"/>
                </a:cubicBezTo>
                <a:cubicBezTo>
                  <a:pt x="15013" y="7481"/>
                  <a:pt x="14918" y="7387"/>
                  <a:pt x="14824" y="7293"/>
                </a:cubicBezTo>
                <a:close/>
                <a:moveTo>
                  <a:pt x="20279" y="7748"/>
                </a:moveTo>
                <a:cubicBezTo>
                  <a:pt x="20483" y="7795"/>
                  <a:pt x="20702" y="7810"/>
                  <a:pt x="20922" y="7842"/>
                </a:cubicBezTo>
                <a:cubicBezTo>
                  <a:pt x="21204" y="8171"/>
                  <a:pt x="21486" y="8516"/>
                  <a:pt x="21784" y="8829"/>
                </a:cubicBezTo>
                <a:lnTo>
                  <a:pt x="21204" y="8829"/>
                </a:lnTo>
                <a:cubicBezTo>
                  <a:pt x="21164" y="8769"/>
                  <a:pt x="21085" y="8741"/>
                  <a:pt x="21009" y="8741"/>
                </a:cubicBezTo>
                <a:cubicBezTo>
                  <a:pt x="20966" y="8741"/>
                  <a:pt x="20924" y="8750"/>
                  <a:pt x="20890" y="8766"/>
                </a:cubicBezTo>
                <a:cubicBezTo>
                  <a:pt x="20687" y="8531"/>
                  <a:pt x="20467" y="8281"/>
                  <a:pt x="20263" y="8045"/>
                </a:cubicBezTo>
                <a:cubicBezTo>
                  <a:pt x="20263" y="7951"/>
                  <a:pt x="20263" y="7857"/>
                  <a:pt x="20279" y="7748"/>
                </a:cubicBezTo>
                <a:close/>
                <a:moveTo>
                  <a:pt x="21110" y="7857"/>
                </a:moveTo>
                <a:lnTo>
                  <a:pt x="21110" y="7857"/>
                </a:lnTo>
                <a:cubicBezTo>
                  <a:pt x="21329" y="7873"/>
                  <a:pt x="21549" y="7873"/>
                  <a:pt x="21784" y="7889"/>
                </a:cubicBezTo>
                <a:cubicBezTo>
                  <a:pt x="21768" y="7904"/>
                  <a:pt x="21768" y="7920"/>
                  <a:pt x="21768" y="7936"/>
                </a:cubicBezTo>
                <a:cubicBezTo>
                  <a:pt x="22050" y="8233"/>
                  <a:pt x="22317" y="8547"/>
                  <a:pt x="22599" y="8845"/>
                </a:cubicBezTo>
                <a:cubicBezTo>
                  <a:pt x="22411" y="8845"/>
                  <a:pt x="22207" y="8829"/>
                  <a:pt x="22019" y="8829"/>
                </a:cubicBezTo>
                <a:cubicBezTo>
                  <a:pt x="21737" y="8500"/>
                  <a:pt x="21408" y="8171"/>
                  <a:pt x="21110" y="7857"/>
                </a:cubicBezTo>
                <a:close/>
                <a:moveTo>
                  <a:pt x="23304" y="6682"/>
                </a:moveTo>
                <a:lnTo>
                  <a:pt x="23304" y="6682"/>
                </a:lnTo>
                <a:cubicBezTo>
                  <a:pt x="23900" y="7215"/>
                  <a:pt x="24511" y="7716"/>
                  <a:pt x="25185" y="8155"/>
                </a:cubicBezTo>
                <a:lnTo>
                  <a:pt x="25185" y="8171"/>
                </a:lnTo>
                <a:cubicBezTo>
                  <a:pt x="25358" y="8547"/>
                  <a:pt x="25593" y="8719"/>
                  <a:pt x="25091" y="8845"/>
                </a:cubicBezTo>
                <a:cubicBezTo>
                  <a:pt x="24887" y="8704"/>
                  <a:pt x="24668" y="8563"/>
                  <a:pt x="24464" y="8422"/>
                </a:cubicBezTo>
                <a:cubicBezTo>
                  <a:pt x="24229" y="8249"/>
                  <a:pt x="23994" y="8061"/>
                  <a:pt x="23759" y="7873"/>
                </a:cubicBezTo>
                <a:cubicBezTo>
                  <a:pt x="23837" y="7779"/>
                  <a:pt x="23790" y="7607"/>
                  <a:pt x="23680" y="7528"/>
                </a:cubicBezTo>
                <a:cubicBezTo>
                  <a:pt x="23680" y="7497"/>
                  <a:pt x="23665" y="7465"/>
                  <a:pt x="23649" y="7418"/>
                </a:cubicBezTo>
                <a:cubicBezTo>
                  <a:pt x="23539" y="7183"/>
                  <a:pt x="23414" y="6933"/>
                  <a:pt x="23304" y="6682"/>
                </a:cubicBezTo>
                <a:close/>
                <a:moveTo>
                  <a:pt x="21831" y="7889"/>
                </a:moveTo>
                <a:cubicBezTo>
                  <a:pt x="21862" y="7889"/>
                  <a:pt x="21894" y="7889"/>
                  <a:pt x="21925" y="7904"/>
                </a:cubicBezTo>
                <a:cubicBezTo>
                  <a:pt x="22254" y="7920"/>
                  <a:pt x="22583" y="7951"/>
                  <a:pt x="22928" y="7967"/>
                </a:cubicBezTo>
                <a:cubicBezTo>
                  <a:pt x="23147" y="8281"/>
                  <a:pt x="23367" y="8578"/>
                  <a:pt x="23602" y="8860"/>
                </a:cubicBezTo>
                <a:cubicBezTo>
                  <a:pt x="23320" y="8860"/>
                  <a:pt x="23053" y="8860"/>
                  <a:pt x="22771" y="8845"/>
                </a:cubicBezTo>
                <a:cubicBezTo>
                  <a:pt x="22474" y="8516"/>
                  <a:pt x="22144" y="8202"/>
                  <a:pt x="21831" y="7889"/>
                </a:cubicBezTo>
                <a:close/>
                <a:moveTo>
                  <a:pt x="23665" y="7951"/>
                </a:moveTo>
                <a:cubicBezTo>
                  <a:pt x="24025" y="8281"/>
                  <a:pt x="24401" y="8610"/>
                  <a:pt x="24793" y="8892"/>
                </a:cubicBezTo>
                <a:cubicBezTo>
                  <a:pt x="24621" y="8892"/>
                  <a:pt x="24433" y="8876"/>
                  <a:pt x="24276" y="8876"/>
                </a:cubicBezTo>
                <a:lnTo>
                  <a:pt x="23806" y="8876"/>
                </a:lnTo>
                <a:cubicBezTo>
                  <a:pt x="23586" y="8563"/>
                  <a:pt x="23336" y="8265"/>
                  <a:pt x="23085" y="7983"/>
                </a:cubicBezTo>
                <a:cubicBezTo>
                  <a:pt x="23257" y="7983"/>
                  <a:pt x="23430" y="7983"/>
                  <a:pt x="23586" y="7967"/>
                </a:cubicBezTo>
                <a:cubicBezTo>
                  <a:pt x="23618" y="7967"/>
                  <a:pt x="23649" y="7967"/>
                  <a:pt x="23665" y="7951"/>
                </a:cubicBezTo>
                <a:close/>
                <a:moveTo>
                  <a:pt x="20248" y="8233"/>
                </a:moveTo>
                <a:cubicBezTo>
                  <a:pt x="20420" y="8453"/>
                  <a:pt x="20577" y="8688"/>
                  <a:pt x="20765" y="8892"/>
                </a:cubicBezTo>
                <a:cubicBezTo>
                  <a:pt x="20749" y="8923"/>
                  <a:pt x="20734" y="8970"/>
                  <a:pt x="20749" y="9017"/>
                </a:cubicBezTo>
                <a:cubicBezTo>
                  <a:pt x="20749" y="9205"/>
                  <a:pt x="20749" y="9378"/>
                  <a:pt x="20749" y="9550"/>
                </a:cubicBezTo>
                <a:cubicBezTo>
                  <a:pt x="20546" y="9440"/>
                  <a:pt x="20357" y="9299"/>
                  <a:pt x="20169" y="9158"/>
                </a:cubicBezTo>
                <a:cubicBezTo>
                  <a:pt x="20201" y="8845"/>
                  <a:pt x="20232" y="8547"/>
                  <a:pt x="20248" y="8233"/>
                </a:cubicBezTo>
                <a:close/>
                <a:moveTo>
                  <a:pt x="20154" y="9284"/>
                </a:moveTo>
                <a:cubicBezTo>
                  <a:pt x="20342" y="9440"/>
                  <a:pt x="20530" y="9581"/>
                  <a:pt x="20749" y="9707"/>
                </a:cubicBezTo>
                <a:cubicBezTo>
                  <a:pt x="20734" y="10005"/>
                  <a:pt x="20687" y="10302"/>
                  <a:pt x="20640" y="10600"/>
                </a:cubicBezTo>
                <a:cubicBezTo>
                  <a:pt x="20420" y="10522"/>
                  <a:pt x="20201" y="10444"/>
                  <a:pt x="19981" y="10381"/>
                </a:cubicBezTo>
                <a:cubicBezTo>
                  <a:pt x="20060" y="10020"/>
                  <a:pt x="20107" y="9660"/>
                  <a:pt x="20154" y="9284"/>
                </a:cubicBezTo>
                <a:close/>
                <a:moveTo>
                  <a:pt x="19966" y="10506"/>
                </a:moveTo>
                <a:cubicBezTo>
                  <a:pt x="20185" y="10585"/>
                  <a:pt x="20404" y="10679"/>
                  <a:pt x="20624" y="10741"/>
                </a:cubicBezTo>
                <a:cubicBezTo>
                  <a:pt x="20561" y="11055"/>
                  <a:pt x="20499" y="11353"/>
                  <a:pt x="20436" y="11650"/>
                </a:cubicBezTo>
                <a:cubicBezTo>
                  <a:pt x="20201" y="11588"/>
                  <a:pt x="19981" y="11541"/>
                  <a:pt x="19762" y="11462"/>
                </a:cubicBezTo>
                <a:cubicBezTo>
                  <a:pt x="19840" y="11149"/>
                  <a:pt x="19903" y="10835"/>
                  <a:pt x="19966" y="10506"/>
                </a:cubicBezTo>
                <a:close/>
                <a:moveTo>
                  <a:pt x="19746" y="11572"/>
                </a:moveTo>
                <a:cubicBezTo>
                  <a:pt x="19966" y="11650"/>
                  <a:pt x="20185" y="11713"/>
                  <a:pt x="20404" y="11760"/>
                </a:cubicBezTo>
                <a:cubicBezTo>
                  <a:pt x="20357" y="12011"/>
                  <a:pt x="20295" y="12262"/>
                  <a:pt x="20248" y="12513"/>
                </a:cubicBezTo>
                <a:lnTo>
                  <a:pt x="20216" y="12607"/>
                </a:lnTo>
                <a:cubicBezTo>
                  <a:pt x="19981" y="12560"/>
                  <a:pt x="19746" y="12513"/>
                  <a:pt x="19511" y="12481"/>
                </a:cubicBezTo>
                <a:cubicBezTo>
                  <a:pt x="19589" y="12183"/>
                  <a:pt x="19668" y="11870"/>
                  <a:pt x="19746" y="11572"/>
                </a:cubicBezTo>
                <a:close/>
                <a:moveTo>
                  <a:pt x="19464" y="12622"/>
                </a:moveTo>
                <a:cubicBezTo>
                  <a:pt x="19699" y="12669"/>
                  <a:pt x="19950" y="12701"/>
                  <a:pt x="20201" y="12748"/>
                </a:cubicBezTo>
                <a:cubicBezTo>
                  <a:pt x="20091" y="13218"/>
                  <a:pt x="19997" y="13688"/>
                  <a:pt x="19903" y="14158"/>
                </a:cubicBezTo>
                <a:cubicBezTo>
                  <a:pt x="19605" y="14111"/>
                  <a:pt x="19323" y="14033"/>
                  <a:pt x="19041" y="13908"/>
                </a:cubicBezTo>
                <a:cubicBezTo>
                  <a:pt x="19198" y="13484"/>
                  <a:pt x="19339" y="13061"/>
                  <a:pt x="19464" y="12622"/>
                </a:cubicBezTo>
                <a:close/>
                <a:moveTo>
                  <a:pt x="19009" y="14002"/>
                </a:moveTo>
                <a:cubicBezTo>
                  <a:pt x="19292" y="14127"/>
                  <a:pt x="19574" y="14237"/>
                  <a:pt x="19872" y="14284"/>
                </a:cubicBezTo>
                <a:cubicBezTo>
                  <a:pt x="19778" y="14691"/>
                  <a:pt x="19683" y="15099"/>
                  <a:pt x="19574" y="15506"/>
                </a:cubicBezTo>
                <a:cubicBezTo>
                  <a:pt x="19213" y="15475"/>
                  <a:pt x="18868" y="15397"/>
                  <a:pt x="18524" y="15287"/>
                </a:cubicBezTo>
                <a:lnTo>
                  <a:pt x="18508" y="15287"/>
                </a:lnTo>
                <a:cubicBezTo>
                  <a:pt x="18696" y="14864"/>
                  <a:pt x="18853" y="14441"/>
                  <a:pt x="19009" y="14002"/>
                </a:cubicBezTo>
                <a:close/>
                <a:moveTo>
                  <a:pt x="18477" y="15381"/>
                </a:moveTo>
                <a:cubicBezTo>
                  <a:pt x="18477" y="15381"/>
                  <a:pt x="18477" y="15397"/>
                  <a:pt x="18492" y="15397"/>
                </a:cubicBezTo>
                <a:cubicBezTo>
                  <a:pt x="18837" y="15522"/>
                  <a:pt x="19182" y="15600"/>
                  <a:pt x="19542" y="15632"/>
                </a:cubicBezTo>
                <a:cubicBezTo>
                  <a:pt x="19495" y="15773"/>
                  <a:pt x="19464" y="15914"/>
                  <a:pt x="19417" y="16055"/>
                </a:cubicBezTo>
                <a:cubicBezTo>
                  <a:pt x="19370" y="16196"/>
                  <a:pt x="19323" y="16321"/>
                  <a:pt x="19276" y="16463"/>
                </a:cubicBezTo>
                <a:cubicBezTo>
                  <a:pt x="18868" y="16384"/>
                  <a:pt x="18477" y="16321"/>
                  <a:pt x="18085" y="16227"/>
                </a:cubicBezTo>
                <a:cubicBezTo>
                  <a:pt x="18226" y="15945"/>
                  <a:pt x="18351" y="15663"/>
                  <a:pt x="18477" y="15381"/>
                </a:cubicBezTo>
                <a:close/>
                <a:moveTo>
                  <a:pt x="18053" y="16306"/>
                </a:moveTo>
                <a:cubicBezTo>
                  <a:pt x="18430" y="16415"/>
                  <a:pt x="18837" y="16510"/>
                  <a:pt x="19229" y="16557"/>
                </a:cubicBezTo>
                <a:cubicBezTo>
                  <a:pt x="19104" y="16917"/>
                  <a:pt x="18947" y="17293"/>
                  <a:pt x="18790" y="17638"/>
                </a:cubicBezTo>
                <a:cubicBezTo>
                  <a:pt x="18398" y="17481"/>
                  <a:pt x="17975" y="17356"/>
                  <a:pt x="17552" y="17278"/>
                </a:cubicBezTo>
                <a:cubicBezTo>
                  <a:pt x="17724" y="16964"/>
                  <a:pt x="17897" y="16635"/>
                  <a:pt x="18053" y="16306"/>
                </a:cubicBezTo>
                <a:close/>
                <a:moveTo>
                  <a:pt x="17505" y="17372"/>
                </a:moveTo>
                <a:cubicBezTo>
                  <a:pt x="17928" y="17466"/>
                  <a:pt x="18335" y="17607"/>
                  <a:pt x="18743" y="17748"/>
                </a:cubicBezTo>
                <a:cubicBezTo>
                  <a:pt x="18649" y="17967"/>
                  <a:pt x="18539" y="18171"/>
                  <a:pt x="18430" y="18375"/>
                </a:cubicBezTo>
                <a:cubicBezTo>
                  <a:pt x="17991" y="18281"/>
                  <a:pt x="17536" y="18187"/>
                  <a:pt x="17097" y="18108"/>
                </a:cubicBezTo>
                <a:cubicBezTo>
                  <a:pt x="17238" y="17873"/>
                  <a:pt x="17379" y="17622"/>
                  <a:pt x="17505" y="17372"/>
                </a:cubicBezTo>
                <a:close/>
                <a:moveTo>
                  <a:pt x="17050" y="18187"/>
                </a:moveTo>
                <a:cubicBezTo>
                  <a:pt x="17489" y="18296"/>
                  <a:pt x="17928" y="18390"/>
                  <a:pt x="18383" y="18484"/>
                </a:cubicBezTo>
                <a:cubicBezTo>
                  <a:pt x="18194" y="18829"/>
                  <a:pt x="17991" y="19174"/>
                  <a:pt x="17787" y="19519"/>
                </a:cubicBezTo>
                <a:cubicBezTo>
                  <a:pt x="17536" y="19456"/>
                  <a:pt x="17285" y="19378"/>
                  <a:pt x="17050" y="19315"/>
                </a:cubicBezTo>
                <a:cubicBezTo>
                  <a:pt x="16893" y="19268"/>
                  <a:pt x="16658" y="19174"/>
                  <a:pt x="16470" y="19143"/>
                </a:cubicBezTo>
                <a:cubicBezTo>
                  <a:pt x="16674" y="18829"/>
                  <a:pt x="16862" y="18516"/>
                  <a:pt x="17050" y="18187"/>
                </a:cubicBezTo>
                <a:close/>
                <a:moveTo>
                  <a:pt x="16408" y="19237"/>
                </a:moveTo>
                <a:cubicBezTo>
                  <a:pt x="16549" y="19268"/>
                  <a:pt x="16721" y="19347"/>
                  <a:pt x="16831" y="19378"/>
                </a:cubicBezTo>
                <a:cubicBezTo>
                  <a:pt x="16987" y="19425"/>
                  <a:pt x="17160" y="19472"/>
                  <a:pt x="17317" y="19519"/>
                </a:cubicBezTo>
                <a:cubicBezTo>
                  <a:pt x="17442" y="19566"/>
                  <a:pt x="17583" y="19613"/>
                  <a:pt x="17709" y="19644"/>
                </a:cubicBezTo>
                <a:cubicBezTo>
                  <a:pt x="17567" y="19880"/>
                  <a:pt x="17426" y="20099"/>
                  <a:pt x="17270" y="20334"/>
                </a:cubicBezTo>
                <a:cubicBezTo>
                  <a:pt x="16815" y="20209"/>
                  <a:pt x="16345" y="20115"/>
                  <a:pt x="15890" y="20005"/>
                </a:cubicBezTo>
                <a:cubicBezTo>
                  <a:pt x="16063" y="19754"/>
                  <a:pt x="16235" y="19503"/>
                  <a:pt x="16408" y="19237"/>
                </a:cubicBezTo>
                <a:close/>
                <a:moveTo>
                  <a:pt x="15828" y="20099"/>
                </a:moveTo>
                <a:cubicBezTo>
                  <a:pt x="16282" y="20224"/>
                  <a:pt x="16721" y="20350"/>
                  <a:pt x="17176" y="20459"/>
                </a:cubicBezTo>
                <a:cubicBezTo>
                  <a:pt x="17019" y="20695"/>
                  <a:pt x="16862" y="20914"/>
                  <a:pt x="16690" y="21149"/>
                </a:cubicBezTo>
                <a:cubicBezTo>
                  <a:pt x="16204" y="21086"/>
                  <a:pt x="15734" y="21008"/>
                  <a:pt x="15263" y="20867"/>
                </a:cubicBezTo>
                <a:cubicBezTo>
                  <a:pt x="15451" y="20616"/>
                  <a:pt x="15639" y="20365"/>
                  <a:pt x="15828" y="20099"/>
                </a:cubicBezTo>
                <a:close/>
                <a:moveTo>
                  <a:pt x="15169" y="20977"/>
                </a:moveTo>
                <a:cubicBezTo>
                  <a:pt x="15624" y="21133"/>
                  <a:pt x="16110" y="21259"/>
                  <a:pt x="16580" y="21290"/>
                </a:cubicBezTo>
                <a:cubicBezTo>
                  <a:pt x="16486" y="21416"/>
                  <a:pt x="16376" y="21557"/>
                  <a:pt x="16266" y="21682"/>
                </a:cubicBezTo>
                <a:cubicBezTo>
                  <a:pt x="16188" y="21792"/>
                  <a:pt x="16094" y="21901"/>
                  <a:pt x="16016" y="22011"/>
                </a:cubicBezTo>
                <a:cubicBezTo>
                  <a:pt x="15545" y="21886"/>
                  <a:pt x="15060" y="21776"/>
                  <a:pt x="14589" y="21698"/>
                </a:cubicBezTo>
                <a:cubicBezTo>
                  <a:pt x="14621" y="21651"/>
                  <a:pt x="14652" y="21619"/>
                  <a:pt x="14699" y="21572"/>
                </a:cubicBezTo>
                <a:cubicBezTo>
                  <a:pt x="14856" y="21384"/>
                  <a:pt x="15013" y="21180"/>
                  <a:pt x="15169" y="20977"/>
                </a:cubicBezTo>
                <a:close/>
                <a:moveTo>
                  <a:pt x="14558" y="21807"/>
                </a:moveTo>
                <a:cubicBezTo>
                  <a:pt x="14997" y="21933"/>
                  <a:pt x="15451" y="22043"/>
                  <a:pt x="15906" y="22137"/>
                </a:cubicBezTo>
                <a:cubicBezTo>
                  <a:pt x="15718" y="22356"/>
                  <a:pt x="15530" y="22591"/>
                  <a:pt x="15326" y="22811"/>
                </a:cubicBezTo>
                <a:cubicBezTo>
                  <a:pt x="14871" y="22670"/>
                  <a:pt x="14401" y="22560"/>
                  <a:pt x="13931" y="22450"/>
                </a:cubicBezTo>
                <a:cubicBezTo>
                  <a:pt x="14119" y="22246"/>
                  <a:pt x="14307" y="22027"/>
                  <a:pt x="14495" y="21807"/>
                </a:cubicBezTo>
                <a:lnTo>
                  <a:pt x="14511" y="21823"/>
                </a:lnTo>
                <a:cubicBezTo>
                  <a:pt x="14516" y="21828"/>
                  <a:pt x="14520" y="21830"/>
                  <a:pt x="14525" y="21830"/>
                </a:cubicBezTo>
                <a:cubicBezTo>
                  <a:pt x="14536" y="21830"/>
                  <a:pt x="14547" y="21819"/>
                  <a:pt x="14558" y="21807"/>
                </a:cubicBezTo>
                <a:close/>
                <a:moveTo>
                  <a:pt x="13868" y="22528"/>
                </a:moveTo>
                <a:cubicBezTo>
                  <a:pt x="14307" y="22670"/>
                  <a:pt x="14777" y="22811"/>
                  <a:pt x="15232" y="22920"/>
                </a:cubicBezTo>
                <a:cubicBezTo>
                  <a:pt x="14950" y="23234"/>
                  <a:pt x="14683" y="23532"/>
                  <a:pt x="14386" y="23829"/>
                </a:cubicBezTo>
                <a:cubicBezTo>
                  <a:pt x="13931" y="23673"/>
                  <a:pt x="13445" y="23547"/>
                  <a:pt x="12959" y="23453"/>
                </a:cubicBezTo>
                <a:cubicBezTo>
                  <a:pt x="13273" y="23155"/>
                  <a:pt x="13570" y="22842"/>
                  <a:pt x="13868" y="22528"/>
                </a:cubicBezTo>
                <a:close/>
                <a:moveTo>
                  <a:pt x="12834" y="23579"/>
                </a:moveTo>
                <a:cubicBezTo>
                  <a:pt x="13304" y="23704"/>
                  <a:pt x="13790" y="23845"/>
                  <a:pt x="14260" y="23971"/>
                </a:cubicBezTo>
                <a:cubicBezTo>
                  <a:pt x="14041" y="24206"/>
                  <a:pt x="13806" y="24425"/>
                  <a:pt x="13586" y="24644"/>
                </a:cubicBezTo>
                <a:cubicBezTo>
                  <a:pt x="13100" y="24472"/>
                  <a:pt x="12599" y="24347"/>
                  <a:pt x="12081" y="24284"/>
                </a:cubicBezTo>
                <a:cubicBezTo>
                  <a:pt x="12332" y="24065"/>
                  <a:pt x="12583" y="23829"/>
                  <a:pt x="12834" y="23579"/>
                </a:cubicBezTo>
                <a:close/>
                <a:moveTo>
                  <a:pt x="11925" y="24425"/>
                </a:moveTo>
                <a:cubicBezTo>
                  <a:pt x="12442" y="24503"/>
                  <a:pt x="12944" y="24629"/>
                  <a:pt x="13461" y="24770"/>
                </a:cubicBezTo>
                <a:cubicBezTo>
                  <a:pt x="13226" y="24989"/>
                  <a:pt x="12991" y="25209"/>
                  <a:pt x="12755" y="25428"/>
                </a:cubicBezTo>
                <a:cubicBezTo>
                  <a:pt x="12254" y="25271"/>
                  <a:pt x="11737" y="25130"/>
                  <a:pt x="11204" y="25021"/>
                </a:cubicBezTo>
                <a:cubicBezTo>
                  <a:pt x="11454" y="24833"/>
                  <a:pt x="11690" y="24629"/>
                  <a:pt x="11925" y="24425"/>
                </a:cubicBezTo>
                <a:close/>
                <a:moveTo>
                  <a:pt x="11047" y="25162"/>
                </a:moveTo>
                <a:cubicBezTo>
                  <a:pt x="11564" y="25318"/>
                  <a:pt x="12081" y="25460"/>
                  <a:pt x="12599" y="25569"/>
                </a:cubicBezTo>
                <a:cubicBezTo>
                  <a:pt x="12379" y="25773"/>
                  <a:pt x="12144" y="25961"/>
                  <a:pt x="11925" y="26165"/>
                </a:cubicBezTo>
                <a:cubicBezTo>
                  <a:pt x="11392" y="26024"/>
                  <a:pt x="10859" y="25883"/>
                  <a:pt x="10326" y="25710"/>
                </a:cubicBezTo>
                <a:cubicBezTo>
                  <a:pt x="10577" y="25538"/>
                  <a:pt x="10812" y="25350"/>
                  <a:pt x="11047" y="25162"/>
                </a:cubicBezTo>
                <a:close/>
                <a:moveTo>
                  <a:pt x="10185" y="25820"/>
                </a:moveTo>
                <a:cubicBezTo>
                  <a:pt x="10702" y="26008"/>
                  <a:pt x="11219" y="26181"/>
                  <a:pt x="11752" y="26290"/>
                </a:cubicBezTo>
                <a:cubicBezTo>
                  <a:pt x="11674" y="26369"/>
                  <a:pt x="11596" y="26431"/>
                  <a:pt x="11517" y="26494"/>
                </a:cubicBezTo>
                <a:cubicBezTo>
                  <a:pt x="11407" y="26588"/>
                  <a:pt x="11298" y="26666"/>
                  <a:pt x="11188" y="26745"/>
                </a:cubicBezTo>
                <a:cubicBezTo>
                  <a:pt x="10922" y="26666"/>
                  <a:pt x="10655" y="26588"/>
                  <a:pt x="10389" y="26510"/>
                </a:cubicBezTo>
                <a:cubicBezTo>
                  <a:pt x="10216" y="26463"/>
                  <a:pt x="10044" y="26416"/>
                  <a:pt x="9871" y="26369"/>
                </a:cubicBezTo>
                <a:cubicBezTo>
                  <a:pt x="9793" y="26353"/>
                  <a:pt x="9715" y="26322"/>
                  <a:pt x="9636" y="26306"/>
                </a:cubicBezTo>
                <a:cubicBezTo>
                  <a:pt x="9621" y="26306"/>
                  <a:pt x="9574" y="26290"/>
                  <a:pt x="9527" y="26290"/>
                </a:cubicBezTo>
                <a:cubicBezTo>
                  <a:pt x="9746" y="26134"/>
                  <a:pt x="9965" y="25977"/>
                  <a:pt x="10185" y="25820"/>
                </a:cubicBezTo>
                <a:close/>
                <a:moveTo>
                  <a:pt x="9417" y="26369"/>
                </a:moveTo>
                <a:cubicBezTo>
                  <a:pt x="9668" y="26447"/>
                  <a:pt x="9934" y="26525"/>
                  <a:pt x="10201" y="26604"/>
                </a:cubicBezTo>
                <a:cubicBezTo>
                  <a:pt x="10483" y="26682"/>
                  <a:pt x="10765" y="26776"/>
                  <a:pt x="11063" y="26855"/>
                </a:cubicBezTo>
                <a:cubicBezTo>
                  <a:pt x="10843" y="27011"/>
                  <a:pt x="10639" y="27152"/>
                  <a:pt x="10420" y="27309"/>
                </a:cubicBezTo>
                <a:cubicBezTo>
                  <a:pt x="9840" y="27168"/>
                  <a:pt x="9260" y="27011"/>
                  <a:pt x="8680" y="26839"/>
                </a:cubicBezTo>
                <a:cubicBezTo>
                  <a:pt x="8837" y="26745"/>
                  <a:pt x="9009" y="26635"/>
                  <a:pt x="9166" y="26541"/>
                </a:cubicBezTo>
                <a:cubicBezTo>
                  <a:pt x="9244" y="26478"/>
                  <a:pt x="9338" y="26416"/>
                  <a:pt x="9417" y="26369"/>
                </a:cubicBezTo>
                <a:close/>
                <a:moveTo>
                  <a:pt x="8523" y="26933"/>
                </a:moveTo>
                <a:cubicBezTo>
                  <a:pt x="9041" y="27168"/>
                  <a:pt x="9621" y="27340"/>
                  <a:pt x="10185" y="27466"/>
                </a:cubicBezTo>
                <a:cubicBezTo>
                  <a:pt x="9934" y="27623"/>
                  <a:pt x="9668" y="27795"/>
                  <a:pt x="9401" y="27952"/>
                </a:cubicBezTo>
                <a:cubicBezTo>
                  <a:pt x="8837" y="27764"/>
                  <a:pt x="8257" y="27607"/>
                  <a:pt x="7693" y="27435"/>
                </a:cubicBezTo>
                <a:cubicBezTo>
                  <a:pt x="7975" y="27278"/>
                  <a:pt x="8257" y="27105"/>
                  <a:pt x="8523" y="26933"/>
                </a:cubicBezTo>
                <a:close/>
                <a:moveTo>
                  <a:pt x="7520" y="27529"/>
                </a:moveTo>
                <a:cubicBezTo>
                  <a:pt x="8069" y="27732"/>
                  <a:pt x="8633" y="27952"/>
                  <a:pt x="9197" y="28077"/>
                </a:cubicBezTo>
                <a:cubicBezTo>
                  <a:pt x="8853" y="28265"/>
                  <a:pt x="8523" y="28453"/>
                  <a:pt x="8179" y="28626"/>
                </a:cubicBezTo>
                <a:cubicBezTo>
                  <a:pt x="7912" y="28547"/>
                  <a:pt x="7646" y="28485"/>
                  <a:pt x="7395" y="28391"/>
                </a:cubicBezTo>
                <a:cubicBezTo>
                  <a:pt x="7081" y="28297"/>
                  <a:pt x="6799" y="28187"/>
                  <a:pt x="6501" y="28077"/>
                </a:cubicBezTo>
                <a:cubicBezTo>
                  <a:pt x="6846" y="27905"/>
                  <a:pt x="7191" y="27717"/>
                  <a:pt x="7520" y="27529"/>
                </a:cubicBezTo>
                <a:close/>
                <a:moveTo>
                  <a:pt x="19639" y="650"/>
                </a:moveTo>
                <a:cubicBezTo>
                  <a:pt x="19675" y="650"/>
                  <a:pt x="19711" y="686"/>
                  <a:pt x="19746" y="757"/>
                </a:cubicBezTo>
                <a:cubicBezTo>
                  <a:pt x="19950" y="929"/>
                  <a:pt x="20091" y="1133"/>
                  <a:pt x="20185" y="1384"/>
                </a:cubicBezTo>
                <a:cubicBezTo>
                  <a:pt x="20326" y="1635"/>
                  <a:pt x="20436" y="1901"/>
                  <a:pt x="20561" y="2152"/>
                </a:cubicBezTo>
                <a:cubicBezTo>
                  <a:pt x="20843" y="2747"/>
                  <a:pt x="21126" y="3327"/>
                  <a:pt x="21392" y="3923"/>
                </a:cubicBezTo>
                <a:cubicBezTo>
                  <a:pt x="21941" y="5083"/>
                  <a:pt x="22489" y="6243"/>
                  <a:pt x="23038" y="7403"/>
                </a:cubicBezTo>
                <a:cubicBezTo>
                  <a:pt x="22630" y="7356"/>
                  <a:pt x="22191" y="7356"/>
                  <a:pt x="21784" y="7340"/>
                </a:cubicBezTo>
                <a:cubicBezTo>
                  <a:pt x="21467" y="7321"/>
                  <a:pt x="21138" y="7297"/>
                  <a:pt x="20815" y="7297"/>
                </a:cubicBezTo>
                <a:cubicBezTo>
                  <a:pt x="20596" y="7297"/>
                  <a:pt x="20379" y="7308"/>
                  <a:pt x="20169" y="7340"/>
                </a:cubicBezTo>
                <a:cubicBezTo>
                  <a:pt x="20140" y="7327"/>
                  <a:pt x="20107" y="7320"/>
                  <a:pt x="20073" y="7320"/>
                </a:cubicBezTo>
                <a:cubicBezTo>
                  <a:pt x="19984" y="7320"/>
                  <a:pt x="19894" y="7371"/>
                  <a:pt x="19872" y="7497"/>
                </a:cubicBezTo>
                <a:cubicBezTo>
                  <a:pt x="19872" y="7528"/>
                  <a:pt x="19872" y="7575"/>
                  <a:pt x="19856" y="7607"/>
                </a:cubicBezTo>
                <a:cubicBezTo>
                  <a:pt x="19840" y="7622"/>
                  <a:pt x="19825" y="7638"/>
                  <a:pt x="19840" y="7669"/>
                </a:cubicBezTo>
                <a:lnTo>
                  <a:pt x="19856" y="7669"/>
                </a:lnTo>
                <a:cubicBezTo>
                  <a:pt x="19527" y="10083"/>
                  <a:pt x="19104" y="12403"/>
                  <a:pt x="18210" y="14676"/>
                </a:cubicBezTo>
                <a:cubicBezTo>
                  <a:pt x="17317" y="16964"/>
                  <a:pt x="16063" y="19111"/>
                  <a:pt x="14527" y="21024"/>
                </a:cubicBezTo>
                <a:cubicBezTo>
                  <a:pt x="13868" y="21839"/>
                  <a:pt x="13163" y="22607"/>
                  <a:pt x="12395" y="23359"/>
                </a:cubicBezTo>
                <a:cubicBezTo>
                  <a:pt x="12364" y="23359"/>
                  <a:pt x="12348" y="23375"/>
                  <a:pt x="12348" y="23406"/>
                </a:cubicBezTo>
                <a:cubicBezTo>
                  <a:pt x="9542" y="26118"/>
                  <a:pt x="6031" y="28250"/>
                  <a:pt x="2254" y="28939"/>
                </a:cubicBezTo>
                <a:cubicBezTo>
                  <a:pt x="1956" y="27388"/>
                  <a:pt x="1282" y="25851"/>
                  <a:pt x="576" y="24425"/>
                </a:cubicBezTo>
                <a:lnTo>
                  <a:pt x="576" y="24425"/>
                </a:lnTo>
                <a:cubicBezTo>
                  <a:pt x="717" y="24438"/>
                  <a:pt x="858" y="24445"/>
                  <a:pt x="999" y="24445"/>
                </a:cubicBezTo>
                <a:cubicBezTo>
                  <a:pt x="2865" y="24445"/>
                  <a:pt x="4818" y="23344"/>
                  <a:pt x="6392" y="22528"/>
                </a:cubicBezTo>
                <a:cubicBezTo>
                  <a:pt x="8492" y="21431"/>
                  <a:pt x="10498" y="20146"/>
                  <a:pt x="12254" y="18532"/>
                </a:cubicBezTo>
                <a:cubicBezTo>
                  <a:pt x="15185" y="15836"/>
                  <a:pt x="17332" y="12246"/>
                  <a:pt x="17646" y="8218"/>
                </a:cubicBezTo>
                <a:cubicBezTo>
                  <a:pt x="17646" y="8171"/>
                  <a:pt x="17646" y="8124"/>
                  <a:pt x="17630" y="8092"/>
                </a:cubicBezTo>
                <a:cubicBezTo>
                  <a:pt x="17724" y="7889"/>
                  <a:pt x="17756" y="7638"/>
                  <a:pt x="17756" y="7434"/>
                </a:cubicBezTo>
                <a:cubicBezTo>
                  <a:pt x="17756" y="7286"/>
                  <a:pt x="17629" y="7215"/>
                  <a:pt x="17506" y="7215"/>
                </a:cubicBezTo>
                <a:cubicBezTo>
                  <a:pt x="17473" y="7215"/>
                  <a:pt x="17440" y="7220"/>
                  <a:pt x="17411" y="7230"/>
                </a:cubicBezTo>
                <a:cubicBezTo>
                  <a:pt x="16940" y="7058"/>
                  <a:pt x="16423" y="7027"/>
                  <a:pt x="15922" y="6948"/>
                </a:cubicBezTo>
                <a:cubicBezTo>
                  <a:pt x="15483" y="6885"/>
                  <a:pt x="15013" y="6744"/>
                  <a:pt x="14558" y="6729"/>
                </a:cubicBezTo>
                <a:cubicBezTo>
                  <a:pt x="15420" y="5820"/>
                  <a:pt x="16188" y="4864"/>
                  <a:pt x="16972" y="3907"/>
                </a:cubicBezTo>
                <a:cubicBezTo>
                  <a:pt x="17379" y="3421"/>
                  <a:pt x="17787" y="2920"/>
                  <a:pt x="18194" y="2434"/>
                </a:cubicBezTo>
                <a:cubicBezTo>
                  <a:pt x="18430" y="2136"/>
                  <a:pt x="18680" y="1838"/>
                  <a:pt x="18915" y="1541"/>
                </a:cubicBezTo>
                <a:cubicBezTo>
                  <a:pt x="19072" y="1352"/>
                  <a:pt x="19307" y="898"/>
                  <a:pt x="19511" y="804"/>
                </a:cubicBezTo>
                <a:cubicBezTo>
                  <a:pt x="19554" y="701"/>
                  <a:pt x="19597" y="650"/>
                  <a:pt x="19639" y="650"/>
                </a:cubicBezTo>
                <a:close/>
                <a:moveTo>
                  <a:pt x="6345" y="28140"/>
                </a:moveTo>
                <a:cubicBezTo>
                  <a:pt x="6846" y="28375"/>
                  <a:pt x="7379" y="28594"/>
                  <a:pt x="7928" y="28735"/>
                </a:cubicBezTo>
                <a:cubicBezTo>
                  <a:pt x="7677" y="28861"/>
                  <a:pt x="7426" y="28971"/>
                  <a:pt x="7175" y="29080"/>
                </a:cubicBezTo>
                <a:cubicBezTo>
                  <a:pt x="6940" y="29018"/>
                  <a:pt x="6689" y="28971"/>
                  <a:pt x="6470" y="28892"/>
                </a:cubicBezTo>
                <a:cubicBezTo>
                  <a:pt x="6141" y="28783"/>
                  <a:pt x="5827" y="28657"/>
                  <a:pt x="5514" y="28516"/>
                </a:cubicBezTo>
                <a:cubicBezTo>
                  <a:pt x="5796" y="28406"/>
                  <a:pt x="6078" y="28281"/>
                  <a:pt x="6345" y="28140"/>
                </a:cubicBezTo>
                <a:close/>
                <a:moveTo>
                  <a:pt x="5420" y="28547"/>
                </a:moveTo>
                <a:cubicBezTo>
                  <a:pt x="5890" y="28783"/>
                  <a:pt x="6407" y="29033"/>
                  <a:pt x="6940" y="29174"/>
                </a:cubicBezTo>
                <a:cubicBezTo>
                  <a:pt x="6689" y="29284"/>
                  <a:pt x="6439" y="29378"/>
                  <a:pt x="6188" y="29472"/>
                </a:cubicBezTo>
                <a:cubicBezTo>
                  <a:pt x="5671" y="29237"/>
                  <a:pt x="5122" y="29033"/>
                  <a:pt x="4589" y="28845"/>
                </a:cubicBezTo>
                <a:cubicBezTo>
                  <a:pt x="4871" y="28751"/>
                  <a:pt x="5138" y="28657"/>
                  <a:pt x="5420" y="28547"/>
                </a:cubicBezTo>
                <a:close/>
                <a:moveTo>
                  <a:pt x="4417" y="28892"/>
                </a:moveTo>
                <a:cubicBezTo>
                  <a:pt x="4934" y="29127"/>
                  <a:pt x="5467" y="29362"/>
                  <a:pt x="6015" y="29535"/>
                </a:cubicBezTo>
                <a:cubicBezTo>
                  <a:pt x="5718" y="29645"/>
                  <a:pt x="5404" y="29754"/>
                  <a:pt x="5106" y="29848"/>
                </a:cubicBezTo>
                <a:cubicBezTo>
                  <a:pt x="5075" y="29817"/>
                  <a:pt x="5044" y="29801"/>
                  <a:pt x="5012" y="29786"/>
                </a:cubicBezTo>
                <a:cubicBezTo>
                  <a:pt x="4417" y="29551"/>
                  <a:pt x="3743" y="29300"/>
                  <a:pt x="3069" y="29174"/>
                </a:cubicBezTo>
                <a:cubicBezTo>
                  <a:pt x="3523" y="29112"/>
                  <a:pt x="3978" y="29018"/>
                  <a:pt x="4417" y="28892"/>
                </a:cubicBezTo>
                <a:close/>
                <a:moveTo>
                  <a:pt x="19754" y="0"/>
                </a:moveTo>
                <a:cubicBezTo>
                  <a:pt x="19699" y="0"/>
                  <a:pt x="19665" y="28"/>
                  <a:pt x="19652" y="67"/>
                </a:cubicBezTo>
                <a:cubicBezTo>
                  <a:pt x="19339" y="83"/>
                  <a:pt x="19135" y="428"/>
                  <a:pt x="18962" y="616"/>
                </a:cubicBezTo>
                <a:cubicBezTo>
                  <a:pt x="18430" y="1258"/>
                  <a:pt x="17912" y="1901"/>
                  <a:pt x="17379" y="2544"/>
                </a:cubicBezTo>
                <a:cubicBezTo>
                  <a:pt x="16298" y="3860"/>
                  <a:pt x="15169" y="5177"/>
                  <a:pt x="14182" y="6572"/>
                </a:cubicBezTo>
                <a:cubicBezTo>
                  <a:pt x="14135" y="6650"/>
                  <a:pt x="14135" y="6729"/>
                  <a:pt x="14166" y="6776"/>
                </a:cubicBezTo>
                <a:cubicBezTo>
                  <a:pt x="14135" y="6823"/>
                  <a:pt x="14119" y="6885"/>
                  <a:pt x="14135" y="6948"/>
                </a:cubicBezTo>
                <a:cubicBezTo>
                  <a:pt x="14041" y="7215"/>
                  <a:pt x="14386" y="7465"/>
                  <a:pt x="14542" y="7654"/>
                </a:cubicBezTo>
                <a:cubicBezTo>
                  <a:pt x="14840" y="7983"/>
                  <a:pt x="15138" y="8406"/>
                  <a:pt x="15530" y="8625"/>
                </a:cubicBezTo>
                <a:cubicBezTo>
                  <a:pt x="15545" y="8657"/>
                  <a:pt x="15577" y="8672"/>
                  <a:pt x="15624" y="8688"/>
                </a:cubicBezTo>
                <a:cubicBezTo>
                  <a:pt x="15890" y="8751"/>
                  <a:pt x="16172" y="8751"/>
                  <a:pt x="16455" y="8766"/>
                </a:cubicBezTo>
                <a:cubicBezTo>
                  <a:pt x="16643" y="8766"/>
                  <a:pt x="16831" y="8798"/>
                  <a:pt x="17019" y="8813"/>
                </a:cubicBezTo>
                <a:cubicBezTo>
                  <a:pt x="16549" y="12481"/>
                  <a:pt x="14511" y="15741"/>
                  <a:pt x="11784" y="18218"/>
                </a:cubicBezTo>
                <a:cubicBezTo>
                  <a:pt x="10201" y="19660"/>
                  <a:pt x="8398" y="20851"/>
                  <a:pt x="6517" y="21854"/>
                </a:cubicBezTo>
                <a:cubicBezTo>
                  <a:pt x="5577" y="22372"/>
                  <a:pt x="4605" y="22858"/>
                  <a:pt x="3617" y="23249"/>
                </a:cubicBezTo>
                <a:cubicBezTo>
                  <a:pt x="2536" y="23688"/>
                  <a:pt x="1439" y="23876"/>
                  <a:pt x="310" y="24127"/>
                </a:cubicBezTo>
                <a:cubicBezTo>
                  <a:pt x="294" y="24127"/>
                  <a:pt x="294" y="24127"/>
                  <a:pt x="294" y="24143"/>
                </a:cubicBezTo>
                <a:cubicBezTo>
                  <a:pt x="285" y="24142"/>
                  <a:pt x="277" y="24142"/>
                  <a:pt x="268" y="24142"/>
                </a:cubicBezTo>
                <a:cubicBezTo>
                  <a:pt x="122" y="24142"/>
                  <a:pt x="1" y="24262"/>
                  <a:pt x="75" y="24425"/>
                </a:cubicBezTo>
                <a:cubicBezTo>
                  <a:pt x="780" y="25977"/>
                  <a:pt x="1313" y="27591"/>
                  <a:pt x="2003" y="29127"/>
                </a:cubicBezTo>
                <a:cubicBezTo>
                  <a:pt x="2034" y="29190"/>
                  <a:pt x="2081" y="29206"/>
                  <a:pt x="2128" y="29221"/>
                </a:cubicBezTo>
                <a:cubicBezTo>
                  <a:pt x="2144" y="29237"/>
                  <a:pt x="2160" y="29253"/>
                  <a:pt x="2175" y="29268"/>
                </a:cubicBezTo>
                <a:cubicBezTo>
                  <a:pt x="2598" y="29488"/>
                  <a:pt x="3053" y="29598"/>
                  <a:pt x="3492" y="29754"/>
                </a:cubicBezTo>
                <a:cubicBezTo>
                  <a:pt x="3931" y="29911"/>
                  <a:pt x="4370" y="30068"/>
                  <a:pt x="4824" y="30225"/>
                </a:cubicBezTo>
                <a:cubicBezTo>
                  <a:pt x="4852" y="30236"/>
                  <a:pt x="4882" y="30241"/>
                  <a:pt x="4911" y="30241"/>
                </a:cubicBezTo>
                <a:cubicBezTo>
                  <a:pt x="4963" y="30241"/>
                  <a:pt x="5013" y="30224"/>
                  <a:pt x="5044" y="30193"/>
                </a:cubicBezTo>
                <a:cubicBezTo>
                  <a:pt x="9809" y="29676"/>
                  <a:pt x="13994" y="25460"/>
                  <a:pt x="16752" y="21854"/>
                </a:cubicBezTo>
                <a:cubicBezTo>
                  <a:pt x="17082" y="21447"/>
                  <a:pt x="17395" y="21008"/>
                  <a:pt x="17693" y="20569"/>
                </a:cubicBezTo>
                <a:cubicBezTo>
                  <a:pt x="17740" y="20585"/>
                  <a:pt x="17787" y="20601"/>
                  <a:pt x="17834" y="20601"/>
                </a:cubicBezTo>
                <a:cubicBezTo>
                  <a:pt x="17839" y="20602"/>
                  <a:pt x="17843" y="20602"/>
                  <a:pt x="17848" y="20602"/>
                </a:cubicBezTo>
                <a:cubicBezTo>
                  <a:pt x="17901" y="20602"/>
                  <a:pt x="17923" y="20521"/>
                  <a:pt x="17865" y="20506"/>
                </a:cubicBezTo>
                <a:cubicBezTo>
                  <a:pt x="17834" y="20491"/>
                  <a:pt x="17787" y="20475"/>
                  <a:pt x="17756" y="20475"/>
                </a:cubicBezTo>
                <a:cubicBezTo>
                  <a:pt x="17912" y="20240"/>
                  <a:pt x="18069" y="19989"/>
                  <a:pt x="18210" y="19754"/>
                </a:cubicBezTo>
                <a:cubicBezTo>
                  <a:pt x="18241" y="19754"/>
                  <a:pt x="18273" y="19707"/>
                  <a:pt x="18257" y="19676"/>
                </a:cubicBezTo>
                <a:cubicBezTo>
                  <a:pt x="18962" y="18500"/>
                  <a:pt x="19558" y="17262"/>
                  <a:pt x="19966" y="15930"/>
                </a:cubicBezTo>
                <a:cubicBezTo>
                  <a:pt x="20310" y="14785"/>
                  <a:pt x="20530" y="13578"/>
                  <a:pt x="20781" y="12403"/>
                </a:cubicBezTo>
                <a:cubicBezTo>
                  <a:pt x="21000" y="11306"/>
                  <a:pt x="21314" y="10208"/>
                  <a:pt x="21251" y="9096"/>
                </a:cubicBezTo>
                <a:lnTo>
                  <a:pt x="21251" y="9096"/>
                </a:lnTo>
                <a:cubicBezTo>
                  <a:pt x="21580" y="9158"/>
                  <a:pt x="21909" y="9221"/>
                  <a:pt x="22238" y="9268"/>
                </a:cubicBezTo>
                <a:cubicBezTo>
                  <a:pt x="22254" y="9284"/>
                  <a:pt x="22254" y="9284"/>
                  <a:pt x="22270" y="9284"/>
                </a:cubicBezTo>
                <a:cubicBezTo>
                  <a:pt x="22925" y="9373"/>
                  <a:pt x="23596" y="9414"/>
                  <a:pt x="24260" y="9414"/>
                </a:cubicBezTo>
                <a:cubicBezTo>
                  <a:pt x="24534" y="9414"/>
                  <a:pt x="24806" y="9407"/>
                  <a:pt x="25075" y="9393"/>
                </a:cubicBezTo>
                <a:cubicBezTo>
                  <a:pt x="25891" y="9362"/>
                  <a:pt x="26141" y="9111"/>
                  <a:pt x="25843" y="8328"/>
                </a:cubicBezTo>
                <a:cubicBezTo>
                  <a:pt x="24825" y="5710"/>
                  <a:pt x="23351" y="2889"/>
                  <a:pt x="21658" y="647"/>
                </a:cubicBezTo>
                <a:cubicBezTo>
                  <a:pt x="21627" y="584"/>
                  <a:pt x="21549" y="569"/>
                  <a:pt x="21486" y="569"/>
                </a:cubicBezTo>
                <a:cubicBezTo>
                  <a:pt x="21282" y="428"/>
                  <a:pt x="21000" y="349"/>
                  <a:pt x="20796" y="271"/>
                </a:cubicBezTo>
                <a:cubicBezTo>
                  <a:pt x="20483" y="161"/>
                  <a:pt x="20122" y="36"/>
                  <a:pt x="19793" y="4"/>
                </a:cubicBezTo>
                <a:cubicBezTo>
                  <a:pt x="19779" y="2"/>
                  <a:pt x="19766" y="0"/>
                  <a:pt x="197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1" name="Google Shape;2441;p78"/>
          <p:cNvSpPr/>
          <p:nvPr/>
        </p:nvSpPr>
        <p:spPr>
          <a:xfrm rot="-1160172">
            <a:off x="4088898" y="3908300"/>
            <a:ext cx="251710" cy="574784"/>
          </a:xfrm>
          <a:custGeom>
            <a:avLst/>
            <a:gdLst/>
            <a:ahLst/>
            <a:cxnLst/>
            <a:rect l="l" t="t" r="r" b="b"/>
            <a:pathLst>
              <a:path w="8183" h="18686" extrusionOk="0">
                <a:moveTo>
                  <a:pt x="5016" y="818"/>
                </a:moveTo>
                <a:cubicBezTo>
                  <a:pt x="4812" y="826"/>
                  <a:pt x="4609" y="830"/>
                  <a:pt x="4405" y="830"/>
                </a:cubicBezTo>
                <a:cubicBezTo>
                  <a:pt x="4201" y="830"/>
                  <a:pt x="3997" y="826"/>
                  <a:pt x="3793" y="818"/>
                </a:cubicBezTo>
                <a:close/>
                <a:moveTo>
                  <a:pt x="1395" y="818"/>
                </a:moveTo>
                <a:cubicBezTo>
                  <a:pt x="1489" y="834"/>
                  <a:pt x="1583" y="834"/>
                  <a:pt x="1677" y="834"/>
                </a:cubicBezTo>
                <a:cubicBezTo>
                  <a:pt x="1646" y="881"/>
                  <a:pt x="1630" y="928"/>
                  <a:pt x="1630" y="991"/>
                </a:cubicBezTo>
                <a:cubicBezTo>
                  <a:pt x="1646" y="1085"/>
                  <a:pt x="1646" y="1179"/>
                  <a:pt x="1646" y="1273"/>
                </a:cubicBezTo>
                <a:cubicBezTo>
                  <a:pt x="1630" y="1288"/>
                  <a:pt x="1615" y="1304"/>
                  <a:pt x="1599" y="1335"/>
                </a:cubicBezTo>
                <a:cubicBezTo>
                  <a:pt x="1552" y="1116"/>
                  <a:pt x="1489" y="944"/>
                  <a:pt x="1395" y="818"/>
                </a:cubicBezTo>
                <a:close/>
                <a:moveTo>
                  <a:pt x="2289" y="1273"/>
                </a:moveTo>
                <a:lnTo>
                  <a:pt x="2289" y="1273"/>
                </a:lnTo>
                <a:cubicBezTo>
                  <a:pt x="2602" y="1304"/>
                  <a:pt x="2916" y="1320"/>
                  <a:pt x="3245" y="1335"/>
                </a:cubicBezTo>
                <a:cubicBezTo>
                  <a:pt x="3182" y="1367"/>
                  <a:pt x="3151" y="1429"/>
                  <a:pt x="3151" y="1523"/>
                </a:cubicBezTo>
                <a:cubicBezTo>
                  <a:pt x="3214" y="2386"/>
                  <a:pt x="3245" y="3248"/>
                  <a:pt x="3261" y="4110"/>
                </a:cubicBezTo>
                <a:cubicBezTo>
                  <a:pt x="3151" y="3279"/>
                  <a:pt x="3025" y="2448"/>
                  <a:pt x="2916" y="1633"/>
                </a:cubicBezTo>
                <a:cubicBezTo>
                  <a:pt x="2901" y="1508"/>
                  <a:pt x="2806" y="1448"/>
                  <a:pt x="2712" y="1448"/>
                </a:cubicBezTo>
                <a:cubicBezTo>
                  <a:pt x="2606" y="1448"/>
                  <a:pt x="2500" y="1523"/>
                  <a:pt x="2508" y="1665"/>
                </a:cubicBezTo>
                <a:cubicBezTo>
                  <a:pt x="2555" y="2307"/>
                  <a:pt x="2634" y="2950"/>
                  <a:pt x="2696" y="3624"/>
                </a:cubicBezTo>
                <a:cubicBezTo>
                  <a:pt x="2571" y="2840"/>
                  <a:pt x="2445" y="2056"/>
                  <a:pt x="2289" y="1273"/>
                </a:cubicBezTo>
                <a:close/>
                <a:moveTo>
                  <a:pt x="3793" y="1335"/>
                </a:moveTo>
                <a:cubicBezTo>
                  <a:pt x="3825" y="2260"/>
                  <a:pt x="3872" y="3185"/>
                  <a:pt x="3888" y="4110"/>
                </a:cubicBezTo>
                <a:cubicBezTo>
                  <a:pt x="3793" y="3232"/>
                  <a:pt x="3699" y="2354"/>
                  <a:pt x="3605" y="1476"/>
                </a:cubicBezTo>
                <a:cubicBezTo>
                  <a:pt x="3605" y="1414"/>
                  <a:pt x="3574" y="1367"/>
                  <a:pt x="3543" y="1335"/>
                </a:cubicBezTo>
                <a:close/>
                <a:moveTo>
                  <a:pt x="4938" y="1288"/>
                </a:moveTo>
                <a:cubicBezTo>
                  <a:pt x="4938" y="1304"/>
                  <a:pt x="4922" y="1320"/>
                  <a:pt x="4922" y="1351"/>
                </a:cubicBezTo>
                <a:cubicBezTo>
                  <a:pt x="4969" y="2260"/>
                  <a:pt x="5047" y="3201"/>
                  <a:pt x="5094" y="4157"/>
                </a:cubicBezTo>
                <a:cubicBezTo>
                  <a:pt x="5000" y="3201"/>
                  <a:pt x="4906" y="2244"/>
                  <a:pt x="4812" y="1288"/>
                </a:cubicBezTo>
                <a:close/>
                <a:moveTo>
                  <a:pt x="4436" y="1320"/>
                </a:moveTo>
                <a:cubicBezTo>
                  <a:pt x="4483" y="2542"/>
                  <a:pt x="4593" y="3812"/>
                  <a:pt x="4577" y="5066"/>
                </a:cubicBezTo>
                <a:cubicBezTo>
                  <a:pt x="4436" y="3828"/>
                  <a:pt x="4295" y="2589"/>
                  <a:pt x="4138" y="1351"/>
                </a:cubicBezTo>
                <a:cubicBezTo>
                  <a:pt x="4232" y="1335"/>
                  <a:pt x="4326" y="1335"/>
                  <a:pt x="4436" y="1320"/>
                </a:cubicBezTo>
                <a:close/>
                <a:moveTo>
                  <a:pt x="2367" y="3922"/>
                </a:moveTo>
                <a:lnTo>
                  <a:pt x="2367" y="3922"/>
                </a:lnTo>
                <a:cubicBezTo>
                  <a:pt x="2414" y="4376"/>
                  <a:pt x="2477" y="4815"/>
                  <a:pt x="2524" y="5270"/>
                </a:cubicBezTo>
                <a:cubicBezTo>
                  <a:pt x="2555" y="5677"/>
                  <a:pt x="2555" y="6085"/>
                  <a:pt x="2555" y="6508"/>
                </a:cubicBezTo>
                <a:cubicBezTo>
                  <a:pt x="2524" y="6383"/>
                  <a:pt x="2508" y="6241"/>
                  <a:pt x="2493" y="6116"/>
                </a:cubicBezTo>
                <a:cubicBezTo>
                  <a:pt x="2445" y="5379"/>
                  <a:pt x="2398" y="4658"/>
                  <a:pt x="2367" y="3922"/>
                </a:cubicBezTo>
                <a:close/>
                <a:moveTo>
                  <a:pt x="6787" y="755"/>
                </a:moveTo>
                <a:lnTo>
                  <a:pt x="6787" y="755"/>
                </a:lnTo>
                <a:cubicBezTo>
                  <a:pt x="6364" y="1257"/>
                  <a:pt x="6333" y="1727"/>
                  <a:pt x="6333" y="2652"/>
                </a:cubicBezTo>
                <a:cubicBezTo>
                  <a:pt x="6317" y="4266"/>
                  <a:pt x="6301" y="5865"/>
                  <a:pt x="6286" y="7480"/>
                </a:cubicBezTo>
                <a:cubicBezTo>
                  <a:pt x="6270" y="7495"/>
                  <a:pt x="6270" y="7511"/>
                  <a:pt x="6270" y="7542"/>
                </a:cubicBezTo>
                <a:cubicBezTo>
                  <a:pt x="6270" y="7605"/>
                  <a:pt x="6270" y="7668"/>
                  <a:pt x="6270" y="7715"/>
                </a:cubicBezTo>
                <a:cubicBezTo>
                  <a:pt x="6239" y="7715"/>
                  <a:pt x="6207" y="7715"/>
                  <a:pt x="6160" y="7730"/>
                </a:cubicBezTo>
                <a:cubicBezTo>
                  <a:pt x="6004" y="7793"/>
                  <a:pt x="5831" y="7825"/>
                  <a:pt x="5643" y="7840"/>
                </a:cubicBezTo>
                <a:cubicBezTo>
                  <a:pt x="5612" y="7840"/>
                  <a:pt x="5565" y="7840"/>
                  <a:pt x="5518" y="7856"/>
                </a:cubicBezTo>
                <a:cubicBezTo>
                  <a:pt x="5392" y="7864"/>
                  <a:pt x="5263" y="7868"/>
                  <a:pt x="5134" y="7868"/>
                </a:cubicBezTo>
                <a:cubicBezTo>
                  <a:pt x="5004" y="7868"/>
                  <a:pt x="4875" y="7864"/>
                  <a:pt x="4750" y="7856"/>
                </a:cubicBezTo>
                <a:cubicBezTo>
                  <a:pt x="4700" y="7826"/>
                  <a:pt x="4644" y="7815"/>
                  <a:pt x="4590" y="7815"/>
                </a:cubicBezTo>
                <a:cubicBezTo>
                  <a:pt x="4558" y="7815"/>
                  <a:pt x="4528" y="7819"/>
                  <a:pt x="4499" y="7825"/>
                </a:cubicBezTo>
                <a:lnTo>
                  <a:pt x="4295" y="7825"/>
                </a:lnTo>
                <a:cubicBezTo>
                  <a:pt x="4295" y="7636"/>
                  <a:pt x="4311" y="7464"/>
                  <a:pt x="4326" y="7292"/>
                </a:cubicBezTo>
                <a:cubicBezTo>
                  <a:pt x="4326" y="7354"/>
                  <a:pt x="4326" y="7417"/>
                  <a:pt x="4342" y="7480"/>
                </a:cubicBezTo>
                <a:cubicBezTo>
                  <a:pt x="4350" y="7630"/>
                  <a:pt x="4479" y="7714"/>
                  <a:pt x="4605" y="7714"/>
                </a:cubicBezTo>
                <a:cubicBezTo>
                  <a:pt x="4715" y="7714"/>
                  <a:pt x="4822" y="7650"/>
                  <a:pt x="4844" y="7511"/>
                </a:cubicBezTo>
                <a:cubicBezTo>
                  <a:pt x="4844" y="7527"/>
                  <a:pt x="4844" y="7558"/>
                  <a:pt x="4859" y="7574"/>
                </a:cubicBezTo>
                <a:cubicBezTo>
                  <a:pt x="4868" y="7738"/>
                  <a:pt x="5001" y="7825"/>
                  <a:pt x="5135" y="7825"/>
                </a:cubicBezTo>
                <a:cubicBezTo>
                  <a:pt x="5256" y="7825"/>
                  <a:pt x="5378" y="7754"/>
                  <a:pt x="5408" y="7605"/>
                </a:cubicBezTo>
                <a:cubicBezTo>
                  <a:pt x="5408" y="7589"/>
                  <a:pt x="5408" y="7558"/>
                  <a:pt x="5408" y="7542"/>
                </a:cubicBezTo>
                <a:cubicBezTo>
                  <a:pt x="5424" y="7542"/>
                  <a:pt x="5424" y="7542"/>
                  <a:pt x="5424" y="7558"/>
                </a:cubicBezTo>
                <a:cubicBezTo>
                  <a:pt x="5436" y="7716"/>
                  <a:pt x="5561" y="7799"/>
                  <a:pt x="5682" y="7799"/>
                </a:cubicBezTo>
                <a:cubicBezTo>
                  <a:pt x="5717" y="7799"/>
                  <a:pt x="5752" y="7792"/>
                  <a:pt x="5784" y="7778"/>
                </a:cubicBezTo>
                <a:cubicBezTo>
                  <a:pt x="5813" y="7785"/>
                  <a:pt x="5843" y="7789"/>
                  <a:pt x="5873" y="7789"/>
                </a:cubicBezTo>
                <a:cubicBezTo>
                  <a:pt x="6024" y="7789"/>
                  <a:pt x="6176" y="7691"/>
                  <a:pt x="6176" y="7495"/>
                </a:cubicBezTo>
                <a:cubicBezTo>
                  <a:pt x="6145" y="5332"/>
                  <a:pt x="6098" y="3169"/>
                  <a:pt x="6113" y="1006"/>
                </a:cubicBezTo>
                <a:cubicBezTo>
                  <a:pt x="6113" y="912"/>
                  <a:pt x="6035" y="834"/>
                  <a:pt x="5957" y="802"/>
                </a:cubicBezTo>
                <a:cubicBezTo>
                  <a:pt x="6223" y="802"/>
                  <a:pt x="6505" y="787"/>
                  <a:pt x="6787" y="755"/>
                </a:cubicBezTo>
                <a:close/>
                <a:moveTo>
                  <a:pt x="3731" y="7558"/>
                </a:moveTo>
                <a:cubicBezTo>
                  <a:pt x="3746" y="7636"/>
                  <a:pt x="3746" y="7715"/>
                  <a:pt x="3762" y="7793"/>
                </a:cubicBezTo>
                <a:lnTo>
                  <a:pt x="3637" y="7793"/>
                </a:lnTo>
                <a:cubicBezTo>
                  <a:pt x="3608" y="7771"/>
                  <a:pt x="3568" y="7760"/>
                  <a:pt x="3528" y="7760"/>
                </a:cubicBezTo>
                <a:cubicBezTo>
                  <a:pt x="3482" y="7760"/>
                  <a:pt x="3435" y="7775"/>
                  <a:pt x="3402" y="7809"/>
                </a:cubicBezTo>
                <a:cubicBezTo>
                  <a:pt x="3292" y="7809"/>
                  <a:pt x="3167" y="7840"/>
                  <a:pt x="3041" y="7872"/>
                </a:cubicBezTo>
                <a:cubicBezTo>
                  <a:pt x="3029" y="7867"/>
                  <a:pt x="3015" y="7865"/>
                  <a:pt x="3001" y="7865"/>
                </a:cubicBezTo>
                <a:cubicBezTo>
                  <a:pt x="2962" y="7865"/>
                  <a:pt x="2919" y="7880"/>
                  <a:pt x="2884" y="7903"/>
                </a:cubicBezTo>
                <a:cubicBezTo>
                  <a:pt x="2869" y="7903"/>
                  <a:pt x="2853" y="7903"/>
                  <a:pt x="2822" y="7919"/>
                </a:cubicBezTo>
                <a:cubicBezTo>
                  <a:pt x="2837" y="7840"/>
                  <a:pt x="2837" y="7778"/>
                  <a:pt x="2853" y="7715"/>
                </a:cubicBezTo>
                <a:cubicBezTo>
                  <a:pt x="2897" y="7748"/>
                  <a:pt x="2953" y="7765"/>
                  <a:pt x="3008" y="7765"/>
                </a:cubicBezTo>
                <a:cubicBezTo>
                  <a:pt x="3110" y="7765"/>
                  <a:pt x="3209" y="7706"/>
                  <a:pt x="3229" y="7574"/>
                </a:cubicBezTo>
                <a:cubicBezTo>
                  <a:pt x="3274" y="7685"/>
                  <a:pt x="3371" y="7737"/>
                  <a:pt x="3470" y="7737"/>
                </a:cubicBezTo>
                <a:cubicBezTo>
                  <a:pt x="3579" y="7737"/>
                  <a:pt x="3690" y="7673"/>
                  <a:pt x="3731" y="7558"/>
                </a:cubicBezTo>
                <a:close/>
                <a:moveTo>
                  <a:pt x="5408" y="8420"/>
                </a:moveTo>
                <a:cubicBezTo>
                  <a:pt x="5424" y="8561"/>
                  <a:pt x="5455" y="8687"/>
                  <a:pt x="5486" y="8812"/>
                </a:cubicBezTo>
                <a:cubicBezTo>
                  <a:pt x="5377" y="8687"/>
                  <a:pt x="5283" y="8546"/>
                  <a:pt x="5173" y="8420"/>
                </a:cubicBezTo>
                <a:close/>
                <a:moveTo>
                  <a:pt x="4405" y="8357"/>
                </a:moveTo>
                <a:cubicBezTo>
                  <a:pt x="4436" y="8640"/>
                  <a:pt x="4452" y="8906"/>
                  <a:pt x="4452" y="9188"/>
                </a:cubicBezTo>
                <a:cubicBezTo>
                  <a:pt x="4389" y="8922"/>
                  <a:pt x="4373" y="8640"/>
                  <a:pt x="4358" y="8357"/>
                </a:cubicBezTo>
                <a:close/>
                <a:moveTo>
                  <a:pt x="3950" y="8342"/>
                </a:moveTo>
                <a:cubicBezTo>
                  <a:pt x="3935" y="8420"/>
                  <a:pt x="3935" y="8483"/>
                  <a:pt x="3935" y="8561"/>
                </a:cubicBezTo>
                <a:cubicBezTo>
                  <a:pt x="3919" y="8828"/>
                  <a:pt x="3872" y="9094"/>
                  <a:pt x="3825" y="9361"/>
                </a:cubicBezTo>
                <a:lnTo>
                  <a:pt x="3809" y="9361"/>
                </a:lnTo>
                <a:cubicBezTo>
                  <a:pt x="3762" y="9031"/>
                  <a:pt x="3731" y="8702"/>
                  <a:pt x="3715" y="8357"/>
                </a:cubicBezTo>
                <a:cubicBezTo>
                  <a:pt x="3793" y="8357"/>
                  <a:pt x="3872" y="8342"/>
                  <a:pt x="3950" y="8342"/>
                </a:cubicBezTo>
                <a:close/>
                <a:moveTo>
                  <a:pt x="4938" y="8969"/>
                </a:moveTo>
                <a:cubicBezTo>
                  <a:pt x="5063" y="9157"/>
                  <a:pt x="5204" y="9345"/>
                  <a:pt x="5345" y="9517"/>
                </a:cubicBezTo>
                <a:cubicBezTo>
                  <a:pt x="5204" y="9517"/>
                  <a:pt x="5079" y="9533"/>
                  <a:pt x="4938" y="9533"/>
                </a:cubicBezTo>
                <a:cubicBezTo>
                  <a:pt x="4938" y="9345"/>
                  <a:pt x="4938" y="9157"/>
                  <a:pt x="4938" y="8969"/>
                </a:cubicBezTo>
                <a:close/>
                <a:moveTo>
                  <a:pt x="6176" y="9267"/>
                </a:moveTo>
                <a:cubicBezTo>
                  <a:pt x="6270" y="9361"/>
                  <a:pt x="6364" y="9470"/>
                  <a:pt x="6458" y="9580"/>
                </a:cubicBezTo>
                <a:cubicBezTo>
                  <a:pt x="6395" y="9564"/>
                  <a:pt x="6333" y="9564"/>
                  <a:pt x="6270" y="9549"/>
                </a:cubicBezTo>
                <a:cubicBezTo>
                  <a:pt x="6239" y="9455"/>
                  <a:pt x="6207" y="9361"/>
                  <a:pt x="6176" y="9267"/>
                </a:cubicBezTo>
                <a:close/>
                <a:moveTo>
                  <a:pt x="2696" y="9643"/>
                </a:moveTo>
                <a:cubicBezTo>
                  <a:pt x="2696" y="9784"/>
                  <a:pt x="2712" y="9909"/>
                  <a:pt x="2712" y="10050"/>
                </a:cubicBezTo>
                <a:cubicBezTo>
                  <a:pt x="2681" y="10066"/>
                  <a:pt x="2665" y="10066"/>
                  <a:pt x="2634" y="10082"/>
                </a:cubicBezTo>
                <a:lnTo>
                  <a:pt x="2524" y="10082"/>
                </a:lnTo>
                <a:cubicBezTo>
                  <a:pt x="2587" y="9941"/>
                  <a:pt x="2649" y="9784"/>
                  <a:pt x="2696" y="9643"/>
                </a:cubicBezTo>
                <a:close/>
                <a:moveTo>
                  <a:pt x="6512" y="0"/>
                </a:moveTo>
                <a:cubicBezTo>
                  <a:pt x="5667" y="0"/>
                  <a:pt x="4808" y="74"/>
                  <a:pt x="3966" y="97"/>
                </a:cubicBezTo>
                <a:cubicBezTo>
                  <a:pt x="2712" y="128"/>
                  <a:pt x="1395" y="66"/>
                  <a:pt x="173" y="317"/>
                </a:cubicBezTo>
                <a:cubicBezTo>
                  <a:pt x="141" y="317"/>
                  <a:pt x="110" y="332"/>
                  <a:pt x="94" y="348"/>
                </a:cubicBezTo>
                <a:cubicBezTo>
                  <a:pt x="47" y="379"/>
                  <a:pt x="16" y="411"/>
                  <a:pt x="16" y="458"/>
                </a:cubicBezTo>
                <a:cubicBezTo>
                  <a:pt x="0" y="552"/>
                  <a:pt x="32" y="646"/>
                  <a:pt x="157" y="661"/>
                </a:cubicBezTo>
                <a:cubicBezTo>
                  <a:pt x="267" y="693"/>
                  <a:pt x="376" y="708"/>
                  <a:pt x="486" y="724"/>
                </a:cubicBezTo>
                <a:cubicBezTo>
                  <a:pt x="753" y="865"/>
                  <a:pt x="1050" y="1038"/>
                  <a:pt x="1160" y="1241"/>
                </a:cubicBezTo>
                <a:cubicBezTo>
                  <a:pt x="1254" y="1461"/>
                  <a:pt x="1207" y="1931"/>
                  <a:pt x="1223" y="2166"/>
                </a:cubicBezTo>
                <a:cubicBezTo>
                  <a:pt x="1270" y="2871"/>
                  <a:pt x="1333" y="3561"/>
                  <a:pt x="1380" y="4251"/>
                </a:cubicBezTo>
                <a:cubicBezTo>
                  <a:pt x="1442" y="5097"/>
                  <a:pt x="1301" y="6226"/>
                  <a:pt x="1568" y="7072"/>
                </a:cubicBezTo>
                <a:cubicBezTo>
                  <a:pt x="1536" y="7307"/>
                  <a:pt x="1536" y="7558"/>
                  <a:pt x="1583" y="7778"/>
                </a:cubicBezTo>
                <a:cubicBezTo>
                  <a:pt x="1568" y="7950"/>
                  <a:pt x="1552" y="8122"/>
                  <a:pt x="1521" y="8279"/>
                </a:cubicBezTo>
                <a:cubicBezTo>
                  <a:pt x="1333" y="8655"/>
                  <a:pt x="1145" y="9031"/>
                  <a:pt x="956" y="9392"/>
                </a:cubicBezTo>
                <a:cubicBezTo>
                  <a:pt x="815" y="9611"/>
                  <a:pt x="674" y="9831"/>
                  <a:pt x="549" y="10082"/>
                </a:cubicBezTo>
                <a:cubicBezTo>
                  <a:pt x="533" y="10129"/>
                  <a:pt x="533" y="10160"/>
                  <a:pt x="549" y="10207"/>
                </a:cubicBezTo>
                <a:cubicBezTo>
                  <a:pt x="486" y="10285"/>
                  <a:pt x="439" y="10379"/>
                  <a:pt x="392" y="10458"/>
                </a:cubicBezTo>
                <a:cubicBezTo>
                  <a:pt x="302" y="10593"/>
                  <a:pt x="443" y="10772"/>
                  <a:pt x="579" y="10772"/>
                </a:cubicBezTo>
                <a:cubicBezTo>
                  <a:pt x="585" y="10772"/>
                  <a:pt x="590" y="10772"/>
                  <a:pt x="596" y="10771"/>
                </a:cubicBezTo>
                <a:lnTo>
                  <a:pt x="627" y="10771"/>
                </a:lnTo>
                <a:cubicBezTo>
                  <a:pt x="690" y="10818"/>
                  <a:pt x="768" y="10865"/>
                  <a:pt x="878" y="10881"/>
                </a:cubicBezTo>
                <a:cubicBezTo>
                  <a:pt x="894" y="10889"/>
                  <a:pt x="913" y="10893"/>
                  <a:pt x="935" y="10893"/>
                </a:cubicBezTo>
                <a:cubicBezTo>
                  <a:pt x="956" y="10893"/>
                  <a:pt x="980" y="10889"/>
                  <a:pt x="1003" y="10881"/>
                </a:cubicBezTo>
                <a:cubicBezTo>
                  <a:pt x="1218" y="10939"/>
                  <a:pt x="1449" y="10961"/>
                  <a:pt x="1686" y="10961"/>
                </a:cubicBezTo>
                <a:cubicBezTo>
                  <a:pt x="2348" y="10961"/>
                  <a:pt x="3064" y="10790"/>
                  <a:pt x="3652" y="10756"/>
                </a:cubicBezTo>
                <a:cubicBezTo>
                  <a:pt x="3778" y="10740"/>
                  <a:pt x="3903" y="10740"/>
                  <a:pt x="4013" y="10724"/>
                </a:cubicBezTo>
                <a:cubicBezTo>
                  <a:pt x="4232" y="12981"/>
                  <a:pt x="4264" y="15380"/>
                  <a:pt x="4765" y="17605"/>
                </a:cubicBezTo>
                <a:cubicBezTo>
                  <a:pt x="4781" y="17887"/>
                  <a:pt x="4797" y="18185"/>
                  <a:pt x="4812" y="18467"/>
                </a:cubicBezTo>
                <a:cubicBezTo>
                  <a:pt x="4821" y="18614"/>
                  <a:pt x="4937" y="18685"/>
                  <a:pt x="5051" y="18685"/>
                </a:cubicBezTo>
                <a:cubicBezTo>
                  <a:pt x="5132" y="18685"/>
                  <a:pt x="5212" y="18649"/>
                  <a:pt x="5251" y="18577"/>
                </a:cubicBezTo>
                <a:cubicBezTo>
                  <a:pt x="5330" y="18546"/>
                  <a:pt x="5392" y="18467"/>
                  <a:pt x="5392" y="18373"/>
                </a:cubicBezTo>
                <a:cubicBezTo>
                  <a:pt x="5314" y="17668"/>
                  <a:pt x="5236" y="16978"/>
                  <a:pt x="5157" y="16289"/>
                </a:cubicBezTo>
                <a:cubicBezTo>
                  <a:pt x="5126" y="15583"/>
                  <a:pt x="5094" y="14862"/>
                  <a:pt x="5079" y="14157"/>
                </a:cubicBezTo>
                <a:cubicBezTo>
                  <a:pt x="5063" y="13091"/>
                  <a:pt x="5283" y="11727"/>
                  <a:pt x="5000" y="10662"/>
                </a:cubicBezTo>
                <a:cubicBezTo>
                  <a:pt x="5508" y="10627"/>
                  <a:pt x="6015" y="10602"/>
                  <a:pt x="6517" y="10602"/>
                </a:cubicBezTo>
                <a:cubicBezTo>
                  <a:pt x="6930" y="10602"/>
                  <a:pt x="7340" y="10619"/>
                  <a:pt x="7743" y="10662"/>
                </a:cubicBezTo>
                <a:cubicBezTo>
                  <a:pt x="7750" y="10662"/>
                  <a:pt x="7757" y="10662"/>
                  <a:pt x="7764" y="10662"/>
                </a:cubicBezTo>
                <a:cubicBezTo>
                  <a:pt x="7962" y="10662"/>
                  <a:pt x="8163" y="10451"/>
                  <a:pt x="8073" y="10270"/>
                </a:cubicBezTo>
                <a:cubicBezTo>
                  <a:pt x="8135" y="10223"/>
                  <a:pt x="8182" y="10144"/>
                  <a:pt x="8182" y="10035"/>
                </a:cubicBezTo>
                <a:cubicBezTo>
                  <a:pt x="8135" y="9533"/>
                  <a:pt x="7790" y="9078"/>
                  <a:pt x="7493" y="8718"/>
                </a:cubicBezTo>
                <a:cubicBezTo>
                  <a:pt x="7258" y="8420"/>
                  <a:pt x="7007" y="8122"/>
                  <a:pt x="6756" y="7840"/>
                </a:cubicBezTo>
                <a:lnTo>
                  <a:pt x="6787" y="4188"/>
                </a:lnTo>
                <a:cubicBezTo>
                  <a:pt x="6803" y="2950"/>
                  <a:pt x="6505" y="1461"/>
                  <a:pt x="7571" y="614"/>
                </a:cubicBezTo>
                <a:cubicBezTo>
                  <a:pt x="7618" y="567"/>
                  <a:pt x="7649" y="505"/>
                  <a:pt x="7649" y="442"/>
                </a:cubicBezTo>
                <a:cubicBezTo>
                  <a:pt x="7712" y="270"/>
                  <a:pt x="7665" y="66"/>
                  <a:pt x="7414" y="34"/>
                </a:cubicBezTo>
                <a:cubicBezTo>
                  <a:pt x="7116" y="10"/>
                  <a:pt x="6815" y="0"/>
                  <a:pt x="65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442" name="Google Shape;2442;p78"/>
          <p:cNvGrpSpPr/>
          <p:nvPr/>
        </p:nvGrpSpPr>
        <p:grpSpPr>
          <a:xfrm>
            <a:off x="5483531" y="3427700"/>
            <a:ext cx="2516837" cy="176025"/>
            <a:chOff x="4345425" y="2175475"/>
            <a:chExt cx="800750" cy="176025"/>
          </a:xfrm>
        </p:grpSpPr>
        <p:sp>
          <p:nvSpPr>
            <p:cNvPr id="2443" name="Google Shape;2443;p78"/>
            <p:cNvSpPr/>
            <p:nvPr/>
          </p:nvSpPr>
          <p:spPr>
            <a:xfrm>
              <a:off x="4351850" y="2175475"/>
              <a:ext cx="763000" cy="156275"/>
            </a:xfrm>
            <a:custGeom>
              <a:avLst/>
              <a:gdLst/>
              <a:ahLst/>
              <a:cxnLst/>
              <a:rect l="l" t="t" r="r" b="b"/>
              <a:pathLst>
                <a:path w="30520" h="6251" extrusionOk="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00FF00">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4" name="Google Shape;2444;p78"/>
            <p:cNvSpPr/>
            <p:nvPr/>
          </p:nvSpPr>
          <p:spPr>
            <a:xfrm>
              <a:off x="4345425" y="2195925"/>
              <a:ext cx="800750" cy="155575"/>
            </a:xfrm>
            <a:custGeom>
              <a:avLst/>
              <a:gdLst/>
              <a:ahLst/>
              <a:cxnLst/>
              <a:rect l="l" t="t" r="r" b="b"/>
              <a:pathLst>
                <a:path w="32030" h="6223" extrusionOk="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00FF00">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45" name="Google Shape;2445;p78"/>
          <p:cNvGrpSpPr/>
          <p:nvPr/>
        </p:nvGrpSpPr>
        <p:grpSpPr>
          <a:xfrm>
            <a:off x="5824891" y="3894925"/>
            <a:ext cx="1834118" cy="176025"/>
            <a:chOff x="4345425" y="2175475"/>
            <a:chExt cx="800750" cy="176025"/>
          </a:xfrm>
        </p:grpSpPr>
        <p:sp>
          <p:nvSpPr>
            <p:cNvPr id="2446" name="Google Shape;2446;p78"/>
            <p:cNvSpPr/>
            <p:nvPr/>
          </p:nvSpPr>
          <p:spPr>
            <a:xfrm>
              <a:off x="4351850" y="2175475"/>
              <a:ext cx="763000" cy="156275"/>
            </a:xfrm>
            <a:custGeom>
              <a:avLst/>
              <a:gdLst/>
              <a:ahLst/>
              <a:cxnLst/>
              <a:rect l="l" t="t" r="r" b="b"/>
              <a:pathLst>
                <a:path w="30520" h="6251" extrusionOk="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00FF00">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7" name="Google Shape;2447;p78"/>
            <p:cNvSpPr/>
            <p:nvPr/>
          </p:nvSpPr>
          <p:spPr>
            <a:xfrm>
              <a:off x="4345425" y="2195925"/>
              <a:ext cx="800750" cy="155575"/>
            </a:xfrm>
            <a:custGeom>
              <a:avLst/>
              <a:gdLst/>
              <a:ahLst/>
              <a:cxnLst/>
              <a:rect l="l" t="t" r="r" b="b"/>
              <a:pathLst>
                <a:path w="32030" h="6223" extrusionOk="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00FF00">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48" name="Google Shape;2448;p78"/>
          <p:cNvGrpSpPr/>
          <p:nvPr/>
        </p:nvGrpSpPr>
        <p:grpSpPr>
          <a:xfrm rot="140948">
            <a:off x="4934600" y="4349761"/>
            <a:ext cx="3487154" cy="176031"/>
            <a:chOff x="4345425" y="2175475"/>
            <a:chExt cx="800750" cy="176025"/>
          </a:xfrm>
        </p:grpSpPr>
        <p:sp>
          <p:nvSpPr>
            <p:cNvPr id="2449" name="Google Shape;2449;p78"/>
            <p:cNvSpPr/>
            <p:nvPr/>
          </p:nvSpPr>
          <p:spPr>
            <a:xfrm>
              <a:off x="4351850" y="2175475"/>
              <a:ext cx="763000" cy="156275"/>
            </a:xfrm>
            <a:custGeom>
              <a:avLst/>
              <a:gdLst/>
              <a:ahLst/>
              <a:cxnLst/>
              <a:rect l="l" t="t" r="r" b="b"/>
              <a:pathLst>
                <a:path w="30520" h="6251" extrusionOk="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00FF00">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0" name="Google Shape;2450;p78"/>
            <p:cNvSpPr/>
            <p:nvPr/>
          </p:nvSpPr>
          <p:spPr>
            <a:xfrm>
              <a:off x="4345425" y="2195925"/>
              <a:ext cx="800750" cy="155575"/>
            </a:xfrm>
            <a:custGeom>
              <a:avLst/>
              <a:gdLst/>
              <a:ahLst/>
              <a:cxnLst/>
              <a:rect l="l" t="t" r="r" b="b"/>
              <a:pathLst>
                <a:path w="32030" h="6223" extrusionOk="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00FF00">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2439"/>
                                        </p:tgtEl>
                                        <p:attrNameLst>
                                          <p:attrName>style.visibility</p:attrName>
                                        </p:attrNameLst>
                                      </p:cBhvr>
                                      <p:to>
                                        <p:strVal val="visible"/>
                                      </p:to>
                                    </p:set>
                                    <p:animEffect transition="in" filter="fade">
                                      <p:cBhvr>
                                        <p:cTn id="7" dur="1000"/>
                                        <p:tgtEl>
                                          <p:spTgt spid="2439"/>
                                        </p:tgtEl>
                                      </p:cBhvr>
                                    </p:animEffect>
                                  </p:childTnLst>
                                </p:cTn>
                              </p:par>
                              <p:par>
                                <p:cTn id="8" presetID="10" presetClass="entr" presetSubtype="0" fill="hold" nodeType="withEffect">
                                  <p:stCondLst>
                                    <p:cond delay="0"/>
                                  </p:stCondLst>
                                  <p:childTnLst>
                                    <p:set>
                                      <p:cBhvr>
                                        <p:cTn id="9" dur="1" fill="hold">
                                          <p:stCondLst>
                                            <p:cond delay="0"/>
                                          </p:stCondLst>
                                        </p:cTn>
                                        <p:tgtEl>
                                          <p:spTgt spid="2440"/>
                                        </p:tgtEl>
                                        <p:attrNameLst>
                                          <p:attrName>style.visibility</p:attrName>
                                        </p:attrNameLst>
                                      </p:cBhvr>
                                      <p:to>
                                        <p:strVal val="visible"/>
                                      </p:to>
                                    </p:set>
                                    <p:animEffect transition="in" filter="fade">
                                      <p:cBhvr>
                                        <p:cTn id="10" dur="1000"/>
                                        <p:tgtEl>
                                          <p:spTgt spid="2440"/>
                                        </p:tgtEl>
                                      </p:cBhvr>
                                    </p:animEffect>
                                  </p:childTnLst>
                                </p:cTn>
                              </p:par>
                              <p:par>
                                <p:cTn id="11" presetID="10" presetClass="entr" presetSubtype="0" fill="hold" nodeType="withEffect">
                                  <p:stCondLst>
                                    <p:cond delay="0"/>
                                  </p:stCondLst>
                                  <p:childTnLst>
                                    <p:set>
                                      <p:cBhvr>
                                        <p:cTn id="12" dur="1" fill="hold">
                                          <p:stCondLst>
                                            <p:cond delay="0"/>
                                          </p:stCondLst>
                                        </p:cTn>
                                        <p:tgtEl>
                                          <p:spTgt spid="2442"/>
                                        </p:tgtEl>
                                        <p:attrNameLst>
                                          <p:attrName>style.visibility</p:attrName>
                                        </p:attrNameLst>
                                      </p:cBhvr>
                                      <p:to>
                                        <p:strVal val="visible"/>
                                      </p:to>
                                    </p:set>
                                    <p:animEffect transition="in" filter="fade">
                                      <p:cBhvr>
                                        <p:cTn id="13" dur="1000"/>
                                        <p:tgtEl>
                                          <p:spTgt spid="2442"/>
                                        </p:tgtEl>
                                      </p:cBhvr>
                                    </p:animEffect>
                                  </p:childTnLst>
                                </p:cTn>
                              </p:par>
                              <p:par>
                                <p:cTn id="14" presetID="10" presetClass="entr" presetSubtype="0" fill="hold" nodeType="withEffect">
                                  <p:stCondLst>
                                    <p:cond delay="0"/>
                                  </p:stCondLst>
                                  <p:childTnLst>
                                    <p:set>
                                      <p:cBhvr>
                                        <p:cTn id="15" dur="1" fill="hold">
                                          <p:stCondLst>
                                            <p:cond delay="0"/>
                                          </p:stCondLst>
                                        </p:cTn>
                                        <p:tgtEl>
                                          <p:spTgt spid="2445"/>
                                        </p:tgtEl>
                                        <p:attrNameLst>
                                          <p:attrName>style.visibility</p:attrName>
                                        </p:attrNameLst>
                                      </p:cBhvr>
                                      <p:to>
                                        <p:strVal val="visible"/>
                                      </p:to>
                                    </p:set>
                                    <p:animEffect transition="in" filter="fade">
                                      <p:cBhvr>
                                        <p:cTn id="16" dur="1000"/>
                                        <p:tgtEl>
                                          <p:spTgt spid="2445"/>
                                        </p:tgtEl>
                                      </p:cBhvr>
                                    </p:animEffect>
                                  </p:childTnLst>
                                </p:cTn>
                              </p:par>
                              <p:par>
                                <p:cTn id="17" presetID="10" presetClass="entr" presetSubtype="0" fill="hold" nodeType="withEffect">
                                  <p:stCondLst>
                                    <p:cond delay="0"/>
                                  </p:stCondLst>
                                  <p:childTnLst>
                                    <p:set>
                                      <p:cBhvr>
                                        <p:cTn id="18" dur="1" fill="hold">
                                          <p:stCondLst>
                                            <p:cond delay="0"/>
                                          </p:stCondLst>
                                        </p:cTn>
                                        <p:tgtEl>
                                          <p:spTgt spid="2448"/>
                                        </p:tgtEl>
                                        <p:attrNameLst>
                                          <p:attrName>style.visibility</p:attrName>
                                        </p:attrNameLst>
                                      </p:cBhvr>
                                      <p:to>
                                        <p:strVal val="visible"/>
                                      </p:to>
                                    </p:set>
                                    <p:animEffect transition="in" filter="fade">
                                      <p:cBhvr>
                                        <p:cTn id="19" dur="1000"/>
                                        <p:tgtEl>
                                          <p:spTgt spid="24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3.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2454"/>
        <p:cNvGrpSpPr/>
        <p:nvPr/>
      </p:nvGrpSpPr>
      <p:grpSpPr>
        <a:xfrm>
          <a:off x="0" y="0"/>
          <a:ext cx="0" cy="0"/>
          <a:chOff x="0" y="0"/>
          <a:chExt cx="0" cy="0"/>
        </a:xfrm>
      </p:grpSpPr>
      <p:grpSp>
        <p:nvGrpSpPr>
          <p:cNvPr id="2455" name="Google Shape;2455;p79"/>
          <p:cNvGrpSpPr/>
          <p:nvPr/>
        </p:nvGrpSpPr>
        <p:grpSpPr>
          <a:xfrm>
            <a:off x="937411" y="437321"/>
            <a:ext cx="4360091" cy="2505453"/>
            <a:chOff x="1857000" y="3245400"/>
            <a:chExt cx="1233825" cy="1186575"/>
          </a:xfrm>
        </p:grpSpPr>
        <p:sp>
          <p:nvSpPr>
            <p:cNvPr id="2456" name="Google Shape;2456;p79"/>
            <p:cNvSpPr/>
            <p:nvPr/>
          </p:nvSpPr>
          <p:spPr>
            <a:xfrm>
              <a:off x="2513000" y="4148825"/>
              <a:ext cx="463125" cy="272250"/>
            </a:xfrm>
            <a:custGeom>
              <a:avLst/>
              <a:gdLst/>
              <a:ahLst/>
              <a:cxnLst/>
              <a:rect l="l" t="t" r="r" b="b"/>
              <a:pathLst>
                <a:path w="18525" h="10890" extrusionOk="0">
                  <a:moveTo>
                    <a:pt x="12728" y="1"/>
                  </a:moveTo>
                  <a:cubicBezTo>
                    <a:pt x="12377" y="28"/>
                    <a:pt x="11899" y="1641"/>
                    <a:pt x="11664" y="2065"/>
                  </a:cubicBezTo>
                  <a:cubicBezTo>
                    <a:pt x="10979" y="3318"/>
                    <a:pt x="10015" y="4435"/>
                    <a:pt x="9005" y="5418"/>
                  </a:cubicBezTo>
                  <a:cubicBezTo>
                    <a:pt x="6527" y="7843"/>
                    <a:pt x="3263" y="9754"/>
                    <a:pt x="0" y="10889"/>
                  </a:cubicBezTo>
                  <a:cubicBezTo>
                    <a:pt x="5192" y="10331"/>
                    <a:pt x="10556" y="9114"/>
                    <a:pt x="15144" y="6626"/>
                  </a:cubicBezTo>
                  <a:cubicBezTo>
                    <a:pt x="16685" y="5788"/>
                    <a:pt x="17578" y="5409"/>
                    <a:pt x="18524" y="4066"/>
                  </a:cubicBezTo>
                  <a:cubicBezTo>
                    <a:pt x="17623" y="3976"/>
                    <a:pt x="17064" y="3038"/>
                    <a:pt x="16189" y="2651"/>
                  </a:cubicBezTo>
                  <a:cubicBezTo>
                    <a:pt x="15928" y="2543"/>
                    <a:pt x="12728" y="1"/>
                    <a:pt x="1272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7" name="Google Shape;2457;p79"/>
            <p:cNvSpPr/>
            <p:nvPr/>
          </p:nvSpPr>
          <p:spPr>
            <a:xfrm>
              <a:off x="2508725" y="4143800"/>
              <a:ext cx="474150" cy="281125"/>
            </a:xfrm>
            <a:custGeom>
              <a:avLst/>
              <a:gdLst/>
              <a:ahLst/>
              <a:cxnLst/>
              <a:rect l="l" t="t" r="r" b="b"/>
              <a:pathLst>
                <a:path w="18966" h="11245" extrusionOk="0">
                  <a:moveTo>
                    <a:pt x="12884" y="443"/>
                  </a:moveTo>
                  <a:lnTo>
                    <a:pt x="14486" y="1707"/>
                  </a:lnTo>
                  <a:lnTo>
                    <a:pt x="15351" y="2383"/>
                  </a:lnTo>
                  <a:lnTo>
                    <a:pt x="15793" y="2716"/>
                  </a:lnTo>
                  <a:lnTo>
                    <a:pt x="16018" y="2879"/>
                  </a:lnTo>
                  <a:lnTo>
                    <a:pt x="16135" y="2960"/>
                  </a:lnTo>
                  <a:lnTo>
                    <a:pt x="16198" y="2996"/>
                  </a:lnTo>
                  <a:lnTo>
                    <a:pt x="16225" y="3023"/>
                  </a:lnTo>
                  <a:lnTo>
                    <a:pt x="16279" y="3050"/>
                  </a:lnTo>
                  <a:cubicBezTo>
                    <a:pt x="16469" y="3131"/>
                    <a:pt x="16649" y="3248"/>
                    <a:pt x="16820" y="3393"/>
                  </a:cubicBezTo>
                  <a:cubicBezTo>
                    <a:pt x="16991" y="3528"/>
                    <a:pt x="17163" y="3681"/>
                    <a:pt x="17334" y="3834"/>
                  </a:cubicBezTo>
                  <a:cubicBezTo>
                    <a:pt x="17514" y="3987"/>
                    <a:pt x="17703" y="4141"/>
                    <a:pt x="17920" y="4267"/>
                  </a:cubicBezTo>
                  <a:cubicBezTo>
                    <a:pt x="18030" y="4333"/>
                    <a:pt x="18147" y="4389"/>
                    <a:pt x="18270" y="4431"/>
                  </a:cubicBezTo>
                  <a:lnTo>
                    <a:pt x="18270" y="4431"/>
                  </a:lnTo>
                  <a:cubicBezTo>
                    <a:pt x="18099" y="4651"/>
                    <a:pt x="17917" y="4859"/>
                    <a:pt x="17713" y="5051"/>
                  </a:cubicBezTo>
                  <a:cubicBezTo>
                    <a:pt x="17424" y="5321"/>
                    <a:pt x="17100" y="5565"/>
                    <a:pt x="16757" y="5790"/>
                  </a:cubicBezTo>
                  <a:cubicBezTo>
                    <a:pt x="16415" y="6007"/>
                    <a:pt x="16045" y="6214"/>
                    <a:pt x="15684" y="6412"/>
                  </a:cubicBezTo>
                  <a:cubicBezTo>
                    <a:pt x="15315" y="6619"/>
                    <a:pt x="14945" y="6818"/>
                    <a:pt x="14585" y="7016"/>
                  </a:cubicBezTo>
                  <a:cubicBezTo>
                    <a:pt x="13106" y="7791"/>
                    <a:pt x="11547" y="8413"/>
                    <a:pt x="9961" y="8927"/>
                  </a:cubicBezTo>
                  <a:cubicBezTo>
                    <a:pt x="8374" y="9450"/>
                    <a:pt x="6752" y="9846"/>
                    <a:pt x="5111" y="10180"/>
                  </a:cubicBezTo>
                  <a:cubicBezTo>
                    <a:pt x="3896" y="10420"/>
                    <a:pt x="2671" y="10616"/>
                    <a:pt x="1444" y="10775"/>
                  </a:cubicBezTo>
                  <a:lnTo>
                    <a:pt x="1444" y="10775"/>
                  </a:lnTo>
                  <a:cubicBezTo>
                    <a:pt x="2382" y="10395"/>
                    <a:pt x="3302" y="9962"/>
                    <a:pt x="4192" y="9477"/>
                  </a:cubicBezTo>
                  <a:cubicBezTo>
                    <a:pt x="5463" y="8783"/>
                    <a:pt x="6670" y="7981"/>
                    <a:pt x="7806" y="7070"/>
                  </a:cubicBezTo>
                  <a:cubicBezTo>
                    <a:pt x="8933" y="6160"/>
                    <a:pt x="9979" y="5150"/>
                    <a:pt x="10898" y="4005"/>
                  </a:cubicBezTo>
                  <a:cubicBezTo>
                    <a:pt x="11123" y="3726"/>
                    <a:pt x="11340" y="3429"/>
                    <a:pt x="11538" y="3122"/>
                  </a:cubicBezTo>
                  <a:cubicBezTo>
                    <a:pt x="11646" y="2969"/>
                    <a:pt x="11736" y="2816"/>
                    <a:pt x="11835" y="2662"/>
                  </a:cubicBezTo>
                  <a:cubicBezTo>
                    <a:pt x="11881" y="2581"/>
                    <a:pt x="11926" y="2500"/>
                    <a:pt x="11971" y="2419"/>
                  </a:cubicBezTo>
                  <a:lnTo>
                    <a:pt x="12007" y="2356"/>
                  </a:lnTo>
                  <a:lnTo>
                    <a:pt x="12043" y="2293"/>
                  </a:lnTo>
                  <a:cubicBezTo>
                    <a:pt x="12061" y="2248"/>
                    <a:pt x="12079" y="2203"/>
                    <a:pt x="12097" y="2158"/>
                  </a:cubicBezTo>
                  <a:cubicBezTo>
                    <a:pt x="12241" y="1824"/>
                    <a:pt x="12367" y="1482"/>
                    <a:pt x="12502" y="1157"/>
                  </a:cubicBezTo>
                  <a:cubicBezTo>
                    <a:pt x="12575" y="995"/>
                    <a:pt x="12647" y="833"/>
                    <a:pt x="12728" y="688"/>
                  </a:cubicBezTo>
                  <a:cubicBezTo>
                    <a:pt x="12764" y="616"/>
                    <a:pt x="12809" y="544"/>
                    <a:pt x="12854" y="481"/>
                  </a:cubicBezTo>
                  <a:cubicBezTo>
                    <a:pt x="12863" y="468"/>
                    <a:pt x="12874" y="455"/>
                    <a:pt x="12884" y="443"/>
                  </a:cubicBezTo>
                  <a:close/>
                  <a:moveTo>
                    <a:pt x="12906" y="1"/>
                  </a:moveTo>
                  <a:cubicBezTo>
                    <a:pt x="12897" y="1"/>
                    <a:pt x="12889" y="2"/>
                    <a:pt x="12881" y="3"/>
                  </a:cubicBezTo>
                  <a:cubicBezTo>
                    <a:pt x="12755" y="21"/>
                    <a:pt x="12701" y="75"/>
                    <a:pt x="12647" y="120"/>
                  </a:cubicBezTo>
                  <a:cubicBezTo>
                    <a:pt x="12602" y="157"/>
                    <a:pt x="12566" y="202"/>
                    <a:pt x="12539" y="247"/>
                  </a:cubicBezTo>
                  <a:cubicBezTo>
                    <a:pt x="12475" y="337"/>
                    <a:pt x="12421" y="418"/>
                    <a:pt x="12376" y="499"/>
                  </a:cubicBezTo>
                  <a:cubicBezTo>
                    <a:pt x="12286" y="670"/>
                    <a:pt x="12214" y="842"/>
                    <a:pt x="12142" y="1004"/>
                  </a:cubicBezTo>
                  <a:cubicBezTo>
                    <a:pt x="12007" y="1346"/>
                    <a:pt x="11881" y="1689"/>
                    <a:pt x="11745" y="2013"/>
                  </a:cubicBezTo>
                  <a:lnTo>
                    <a:pt x="11691" y="2122"/>
                  </a:lnTo>
                  <a:lnTo>
                    <a:pt x="11673" y="2176"/>
                  </a:lnTo>
                  <a:lnTo>
                    <a:pt x="11637" y="2239"/>
                  </a:lnTo>
                  <a:cubicBezTo>
                    <a:pt x="11592" y="2311"/>
                    <a:pt x="11556" y="2392"/>
                    <a:pt x="11502" y="2464"/>
                  </a:cubicBezTo>
                  <a:cubicBezTo>
                    <a:pt x="11421" y="2617"/>
                    <a:pt x="11322" y="2771"/>
                    <a:pt x="11222" y="2915"/>
                  </a:cubicBezTo>
                  <a:cubicBezTo>
                    <a:pt x="11033" y="3212"/>
                    <a:pt x="10826" y="3501"/>
                    <a:pt x="10601" y="3780"/>
                  </a:cubicBezTo>
                  <a:cubicBezTo>
                    <a:pt x="9717" y="4889"/>
                    <a:pt x="8690" y="5898"/>
                    <a:pt x="7590" y="6800"/>
                  </a:cubicBezTo>
                  <a:cubicBezTo>
                    <a:pt x="6472" y="7701"/>
                    <a:pt x="5282" y="8503"/>
                    <a:pt x="4029" y="9188"/>
                  </a:cubicBezTo>
                  <a:cubicBezTo>
                    <a:pt x="2776" y="9883"/>
                    <a:pt x="1469" y="10459"/>
                    <a:pt x="117" y="10937"/>
                  </a:cubicBezTo>
                  <a:cubicBezTo>
                    <a:pt x="45" y="10964"/>
                    <a:pt x="0" y="11027"/>
                    <a:pt x="9" y="11108"/>
                  </a:cubicBezTo>
                  <a:cubicBezTo>
                    <a:pt x="18" y="11184"/>
                    <a:pt x="89" y="11244"/>
                    <a:pt x="172" y="11244"/>
                  </a:cubicBezTo>
                  <a:cubicBezTo>
                    <a:pt x="178" y="11244"/>
                    <a:pt x="184" y="11244"/>
                    <a:pt x="189" y="11244"/>
                  </a:cubicBezTo>
                  <a:cubicBezTo>
                    <a:pt x="1857" y="11063"/>
                    <a:pt x="3525" y="10820"/>
                    <a:pt x="5174" y="10486"/>
                  </a:cubicBezTo>
                  <a:cubicBezTo>
                    <a:pt x="6824" y="10153"/>
                    <a:pt x="8455" y="9747"/>
                    <a:pt x="10060" y="9225"/>
                  </a:cubicBezTo>
                  <a:cubicBezTo>
                    <a:pt x="10456" y="9089"/>
                    <a:pt x="10862" y="8963"/>
                    <a:pt x="11250" y="8810"/>
                  </a:cubicBezTo>
                  <a:lnTo>
                    <a:pt x="11844" y="8594"/>
                  </a:lnTo>
                  <a:lnTo>
                    <a:pt x="12430" y="8359"/>
                  </a:lnTo>
                  <a:cubicBezTo>
                    <a:pt x="12818" y="8206"/>
                    <a:pt x="13206" y="8026"/>
                    <a:pt x="13593" y="7863"/>
                  </a:cubicBezTo>
                  <a:lnTo>
                    <a:pt x="14170" y="7593"/>
                  </a:lnTo>
                  <a:cubicBezTo>
                    <a:pt x="14359" y="7503"/>
                    <a:pt x="14549" y="7422"/>
                    <a:pt x="14738" y="7323"/>
                  </a:cubicBezTo>
                  <a:cubicBezTo>
                    <a:pt x="15117" y="7133"/>
                    <a:pt x="15495" y="6944"/>
                    <a:pt x="15865" y="6755"/>
                  </a:cubicBezTo>
                  <a:cubicBezTo>
                    <a:pt x="16234" y="6556"/>
                    <a:pt x="16613" y="6367"/>
                    <a:pt x="16982" y="6151"/>
                  </a:cubicBezTo>
                  <a:cubicBezTo>
                    <a:pt x="17352" y="5934"/>
                    <a:pt x="17713" y="5691"/>
                    <a:pt x="18037" y="5394"/>
                  </a:cubicBezTo>
                  <a:cubicBezTo>
                    <a:pt x="18362" y="5096"/>
                    <a:pt x="18650" y="4763"/>
                    <a:pt x="18902" y="4420"/>
                  </a:cubicBezTo>
                  <a:cubicBezTo>
                    <a:pt x="18929" y="4384"/>
                    <a:pt x="18947" y="4339"/>
                    <a:pt x="18947" y="4303"/>
                  </a:cubicBezTo>
                  <a:cubicBezTo>
                    <a:pt x="18965" y="4159"/>
                    <a:pt x="18866" y="4042"/>
                    <a:pt x="18731" y="4023"/>
                  </a:cubicBezTo>
                  <a:lnTo>
                    <a:pt x="18722" y="4023"/>
                  </a:lnTo>
                  <a:cubicBezTo>
                    <a:pt x="18533" y="3996"/>
                    <a:pt x="18352" y="3924"/>
                    <a:pt x="18172" y="3825"/>
                  </a:cubicBezTo>
                  <a:cubicBezTo>
                    <a:pt x="18001" y="3726"/>
                    <a:pt x="17821" y="3600"/>
                    <a:pt x="17640" y="3456"/>
                  </a:cubicBezTo>
                  <a:cubicBezTo>
                    <a:pt x="17460" y="3320"/>
                    <a:pt x="17280" y="3176"/>
                    <a:pt x="17082" y="3032"/>
                  </a:cubicBezTo>
                  <a:cubicBezTo>
                    <a:pt x="16892" y="2897"/>
                    <a:pt x="16685" y="2762"/>
                    <a:pt x="16451" y="2662"/>
                  </a:cubicBezTo>
                  <a:lnTo>
                    <a:pt x="16415" y="2644"/>
                  </a:lnTo>
                  <a:lnTo>
                    <a:pt x="16360" y="2608"/>
                  </a:lnTo>
                  <a:lnTo>
                    <a:pt x="16261" y="2536"/>
                  </a:lnTo>
                  <a:lnTo>
                    <a:pt x="16036" y="2374"/>
                  </a:lnTo>
                  <a:lnTo>
                    <a:pt x="15603" y="2049"/>
                  </a:lnTo>
                  <a:lnTo>
                    <a:pt x="14738" y="1391"/>
                  </a:lnTo>
                  <a:lnTo>
                    <a:pt x="13025" y="48"/>
                  </a:lnTo>
                  <a:lnTo>
                    <a:pt x="13016" y="39"/>
                  </a:lnTo>
                  <a:cubicBezTo>
                    <a:pt x="12987" y="17"/>
                    <a:pt x="12945" y="1"/>
                    <a:pt x="129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8" name="Google Shape;2458;p79"/>
            <p:cNvSpPr/>
            <p:nvPr/>
          </p:nvSpPr>
          <p:spPr>
            <a:xfrm>
              <a:off x="1867600" y="3249925"/>
              <a:ext cx="1223225" cy="1178125"/>
            </a:xfrm>
            <a:custGeom>
              <a:avLst/>
              <a:gdLst/>
              <a:ahLst/>
              <a:cxnLst/>
              <a:rect l="l" t="t" r="r" b="b"/>
              <a:pathLst>
                <a:path w="48929" h="47125" extrusionOk="0">
                  <a:moveTo>
                    <a:pt x="2615" y="0"/>
                  </a:moveTo>
                  <a:cubicBezTo>
                    <a:pt x="1335" y="7617"/>
                    <a:pt x="541" y="15315"/>
                    <a:pt x="316" y="23049"/>
                  </a:cubicBezTo>
                  <a:cubicBezTo>
                    <a:pt x="82" y="30638"/>
                    <a:pt x="803" y="38291"/>
                    <a:pt x="100" y="45863"/>
                  </a:cubicBezTo>
                  <a:cubicBezTo>
                    <a:pt x="100" y="45944"/>
                    <a:pt x="55" y="45998"/>
                    <a:pt x="1" y="46025"/>
                  </a:cubicBezTo>
                  <a:cubicBezTo>
                    <a:pt x="5231" y="46886"/>
                    <a:pt x="10526" y="47124"/>
                    <a:pt x="15820" y="47124"/>
                  </a:cubicBezTo>
                  <a:cubicBezTo>
                    <a:pt x="17678" y="47124"/>
                    <a:pt x="19536" y="47095"/>
                    <a:pt x="21391" y="47053"/>
                  </a:cubicBezTo>
                  <a:cubicBezTo>
                    <a:pt x="22815" y="47017"/>
                    <a:pt x="24257" y="46963"/>
                    <a:pt x="25708" y="46863"/>
                  </a:cubicBezTo>
                  <a:cubicBezTo>
                    <a:pt x="31351" y="45601"/>
                    <a:pt x="37354" y="42402"/>
                    <a:pt x="38589" y="36633"/>
                  </a:cubicBezTo>
                  <a:cubicBezTo>
                    <a:pt x="38618" y="36502"/>
                    <a:pt x="38725" y="36441"/>
                    <a:pt x="38838" y="36441"/>
                  </a:cubicBezTo>
                  <a:cubicBezTo>
                    <a:pt x="38935" y="36441"/>
                    <a:pt x="39036" y="36486"/>
                    <a:pt x="39094" y="36570"/>
                  </a:cubicBezTo>
                  <a:cubicBezTo>
                    <a:pt x="40374" y="38517"/>
                    <a:pt x="42222" y="39634"/>
                    <a:pt x="44502" y="39941"/>
                  </a:cubicBezTo>
                  <a:cubicBezTo>
                    <a:pt x="47396" y="35452"/>
                    <a:pt x="47197" y="28520"/>
                    <a:pt x="47585" y="23599"/>
                  </a:cubicBezTo>
                  <a:cubicBezTo>
                    <a:pt x="48135" y="16631"/>
                    <a:pt x="48928" y="9645"/>
                    <a:pt x="48468" y="2668"/>
                  </a:cubicBezTo>
                  <a:cubicBezTo>
                    <a:pt x="33280" y="54"/>
                    <a:pt x="17929" y="1352"/>
                    <a:pt x="2642" y="9"/>
                  </a:cubicBezTo>
                  <a:cubicBezTo>
                    <a:pt x="2633" y="0"/>
                    <a:pt x="2624" y="0"/>
                    <a:pt x="26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9" name="Google Shape;2459;p79"/>
            <p:cNvSpPr/>
            <p:nvPr/>
          </p:nvSpPr>
          <p:spPr>
            <a:xfrm>
              <a:off x="1857000" y="3245400"/>
              <a:ext cx="1232000" cy="1186575"/>
            </a:xfrm>
            <a:custGeom>
              <a:avLst/>
              <a:gdLst/>
              <a:ahLst/>
              <a:cxnLst/>
              <a:rect l="l" t="t" r="r" b="b"/>
              <a:pathLst>
                <a:path w="49280" h="47463" extrusionOk="0">
                  <a:moveTo>
                    <a:pt x="3133" y="33"/>
                  </a:moveTo>
                  <a:lnTo>
                    <a:pt x="3147" y="37"/>
                  </a:lnTo>
                  <a:cubicBezTo>
                    <a:pt x="3142" y="37"/>
                    <a:pt x="3138" y="35"/>
                    <a:pt x="3133" y="33"/>
                  </a:cubicBezTo>
                  <a:close/>
                  <a:moveTo>
                    <a:pt x="3174" y="372"/>
                  </a:moveTo>
                  <a:cubicBezTo>
                    <a:pt x="10770" y="1029"/>
                    <a:pt x="18401" y="1047"/>
                    <a:pt x="26015" y="1227"/>
                  </a:cubicBezTo>
                  <a:cubicBezTo>
                    <a:pt x="29837" y="1317"/>
                    <a:pt x="33668" y="1443"/>
                    <a:pt x="37481" y="1714"/>
                  </a:cubicBezTo>
                  <a:lnTo>
                    <a:pt x="40338" y="1948"/>
                  </a:lnTo>
                  <a:lnTo>
                    <a:pt x="43187" y="2245"/>
                  </a:lnTo>
                  <a:lnTo>
                    <a:pt x="46026" y="2606"/>
                  </a:lnTo>
                  <a:cubicBezTo>
                    <a:pt x="46927" y="2750"/>
                    <a:pt x="47829" y="2867"/>
                    <a:pt x="48739" y="2985"/>
                  </a:cubicBezTo>
                  <a:cubicBezTo>
                    <a:pt x="48730" y="3354"/>
                    <a:pt x="48730" y="3697"/>
                    <a:pt x="48739" y="4048"/>
                  </a:cubicBezTo>
                  <a:lnTo>
                    <a:pt x="48766" y="5211"/>
                  </a:lnTo>
                  <a:cubicBezTo>
                    <a:pt x="48784" y="5995"/>
                    <a:pt x="48793" y="6779"/>
                    <a:pt x="48784" y="7564"/>
                  </a:cubicBezTo>
                  <a:cubicBezTo>
                    <a:pt x="48766" y="9132"/>
                    <a:pt x="48721" y="10700"/>
                    <a:pt x="48631" y="12269"/>
                  </a:cubicBezTo>
                  <a:cubicBezTo>
                    <a:pt x="48478" y="15415"/>
                    <a:pt x="48207" y="18542"/>
                    <a:pt x="47955" y="21688"/>
                  </a:cubicBezTo>
                  <a:cubicBezTo>
                    <a:pt x="47892" y="22473"/>
                    <a:pt x="47829" y="23257"/>
                    <a:pt x="47775" y="24041"/>
                  </a:cubicBezTo>
                  <a:cubicBezTo>
                    <a:pt x="47721" y="24834"/>
                    <a:pt x="47676" y="25618"/>
                    <a:pt x="47639" y="26403"/>
                  </a:cubicBezTo>
                  <a:cubicBezTo>
                    <a:pt x="47558" y="27980"/>
                    <a:pt x="47486" y="29548"/>
                    <a:pt x="47333" y="31108"/>
                  </a:cubicBezTo>
                  <a:cubicBezTo>
                    <a:pt x="47180" y="32667"/>
                    <a:pt x="46954" y="34218"/>
                    <a:pt x="46567" y="35732"/>
                  </a:cubicBezTo>
                  <a:cubicBezTo>
                    <a:pt x="46188" y="37213"/>
                    <a:pt x="45645" y="38651"/>
                    <a:pt x="44846" y="39944"/>
                  </a:cubicBezTo>
                  <a:lnTo>
                    <a:pt x="44846" y="39944"/>
                  </a:lnTo>
                  <a:cubicBezTo>
                    <a:pt x="43883" y="39803"/>
                    <a:pt x="42948" y="39509"/>
                    <a:pt x="42105" y="39022"/>
                  </a:cubicBezTo>
                  <a:cubicBezTo>
                    <a:pt x="41240" y="38526"/>
                    <a:pt x="40482" y="37832"/>
                    <a:pt x="39887" y="37021"/>
                  </a:cubicBezTo>
                  <a:lnTo>
                    <a:pt x="39671" y="36714"/>
                  </a:lnTo>
                  <a:lnTo>
                    <a:pt x="39644" y="36669"/>
                  </a:lnTo>
                  <a:cubicBezTo>
                    <a:pt x="39635" y="36660"/>
                    <a:pt x="39617" y="36633"/>
                    <a:pt x="39608" y="36615"/>
                  </a:cubicBezTo>
                  <a:cubicBezTo>
                    <a:pt x="39572" y="36579"/>
                    <a:pt x="39527" y="36552"/>
                    <a:pt x="39491" y="36525"/>
                  </a:cubicBezTo>
                  <a:cubicBezTo>
                    <a:pt x="39416" y="36488"/>
                    <a:pt x="39341" y="36469"/>
                    <a:pt x="39260" y="36469"/>
                  </a:cubicBezTo>
                  <a:cubicBezTo>
                    <a:pt x="39244" y="36469"/>
                    <a:pt x="39228" y="36470"/>
                    <a:pt x="39211" y="36471"/>
                  </a:cubicBezTo>
                  <a:cubicBezTo>
                    <a:pt x="39112" y="36480"/>
                    <a:pt x="39013" y="36534"/>
                    <a:pt x="38941" y="36615"/>
                  </a:cubicBezTo>
                  <a:cubicBezTo>
                    <a:pt x="38905" y="36660"/>
                    <a:pt x="38887" y="36705"/>
                    <a:pt x="38869" y="36760"/>
                  </a:cubicBezTo>
                  <a:cubicBezTo>
                    <a:pt x="38860" y="36787"/>
                    <a:pt x="38860" y="36796"/>
                    <a:pt x="38860" y="36814"/>
                  </a:cubicBezTo>
                  <a:lnTo>
                    <a:pt x="38842" y="36859"/>
                  </a:lnTo>
                  <a:lnTo>
                    <a:pt x="38761" y="37228"/>
                  </a:lnTo>
                  <a:cubicBezTo>
                    <a:pt x="38626" y="37715"/>
                    <a:pt x="38463" y="38193"/>
                    <a:pt x="38256" y="38652"/>
                  </a:cubicBezTo>
                  <a:cubicBezTo>
                    <a:pt x="38058" y="39112"/>
                    <a:pt x="37823" y="39563"/>
                    <a:pt x="37544" y="39987"/>
                  </a:cubicBezTo>
                  <a:cubicBezTo>
                    <a:pt x="37273" y="40410"/>
                    <a:pt x="36976" y="40825"/>
                    <a:pt x="36652" y="41203"/>
                  </a:cubicBezTo>
                  <a:cubicBezTo>
                    <a:pt x="35344" y="42754"/>
                    <a:pt x="33650" y="43953"/>
                    <a:pt x="31838" y="44872"/>
                  </a:cubicBezTo>
                  <a:cubicBezTo>
                    <a:pt x="30026" y="45782"/>
                    <a:pt x="28079" y="46449"/>
                    <a:pt x="26096" y="46891"/>
                  </a:cubicBezTo>
                  <a:lnTo>
                    <a:pt x="26123" y="46891"/>
                  </a:lnTo>
                  <a:cubicBezTo>
                    <a:pt x="23978" y="46972"/>
                    <a:pt x="21842" y="47098"/>
                    <a:pt x="19687" y="47117"/>
                  </a:cubicBezTo>
                  <a:cubicBezTo>
                    <a:pt x="18556" y="47136"/>
                    <a:pt x="17424" y="47147"/>
                    <a:pt x="16292" y="47147"/>
                  </a:cubicBezTo>
                  <a:cubicBezTo>
                    <a:pt x="15279" y="47147"/>
                    <a:pt x="14265" y="47138"/>
                    <a:pt x="13251" y="47117"/>
                  </a:cubicBezTo>
                  <a:cubicBezTo>
                    <a:pt x="11106" y="47071"/>
                    <a:pt x="8970" y="46981"/>
                    <a:pt x="6833" y="46810"/>
                  </a:cubicBezTo>
                  <a:cubicBezTo>
                    <a:pt x="4777" y="46645"/>
                    <a:pt x="2720" y="46413"/>
                    <a:pt x="687" y="46091"/>
                  </a:cubicBezTo>
                  <a:lnTo>
                    <a:pt x="687" y="46091"/>
                  </a:lnTo>
                  <a:cubicBezTo>
                    <a:pt x="694" y="46042"/>
                    <a:pt x="686" y="46024"/>
                    <a:pt x="695" y="45990"/>
                  </a:cubicBezTo>
                  <a:lnTo>
                    <a:pt x="704" y="45900"/>
                  </a:lnTo>
                  <a:lnTo>
                    <a:pt x="731" y="45539"/>
                  </a:lnTo>
                  <a:lnTo>
                    <a:pt x="785" y="44818"/>
                  </a:lnTo>
                  <a:cubicBezTo>
                    <a:pt x="830" y="44340"/>
                    <a:pt x="848" y="43853"/>
                    <a:pt x="884" y="43376"/>
                  </a:cubicBezTo>
                  <a:cubicBezTo>
                    <a:pt x="902" y="42898"/>
                    <a:pt x="920" y="42411"/>
                    <a:pt x="947" y="41934"/>
                  </a:cubicBezTo>
                  <a:lnTo>
                    <a:pt x="983" y="40482"/>
                  </a:lnTo>
                  <a:cubicBezTo>
                    <a:pt x="1020" y="38553"/>
                    <a:pt x="1001" y="36624"/>
                    <a:pt x="974" y="34704"/>
                  </a:cubicBezTo>
                  <a:cubicBezTo>
                    <a:pt x="911" y="30846"/>
                    <a:pt x="785" y="26998"/>
                    <a:pt x="902" y="23158"/>
                  </a:cubicBezTo>
                  <a:cubicBezTo>
                    <a:pt x="1135" y="15524"/>
                    <a:pt x="1919" y="7908"/>
                    <a:pt x="3174" y="372"/>
                  </a:cubicBezTo>
                  <a:close/>
                  <a:moveTo>
                    <a:pt x="2894" y="1"/>
                  </a:moveTo>
                  <a:lnTo>
                    <a:pt x="2867" y="145"/>
                  </a:lnTo>
                  <a:cubicBezTo>
                    <a:pt x="1587" y="7753"/>
                    <a:pt x="803" y="15442"/>
                    <a:pt x="569" y="23149"/>
                  </a:cubicBezTo>
                  <a:cubicBezTo>
                    <a:pt x="452" y="27007"/>
                    <a:pt x="578" y="30855"/>
                    <a:pt x="641" y="34704"/>
                  </a:cubicBezTo>
                  <a:cubicBezTo>
                    <a:pt x="677" y="36633"/>
                    <a:pt x="695" y="38553"/>
                    <a:pt x="659" y="40473"/>
                  </a:cubicBezTo>
                  <a:lnTo>
                    <a:pt x="614" y="41916"/>
                  </a:lnTo>
                  <a:cubicBezTo>
                    <a:pt x="596" y="42402"/>
                    <a:pt x="578" y="42880"/>
                    <a:pt x="551" y="43358"/>
                  </a:cubicBezTo>
                  <a:cubicBezTo>
                    <a:pt x="524" y="43835"/>
                    <a:pt x="506" y="44313"/>
                    <a:pt x="461" y="44800"/>
                  </a:cubicBezTo>
                  <a:lnTo>
                    <a:pt x="407" y="45512"/>
                  </a:lnTo>
                  <a:lnTo>
                    <a:pt x="380" y="45873"/>
                  </a:lnTo>
                  <a:lnTo>
                    <a:pt x="361" y="46035"/>
                  </a:lnTo>
                  <a:cubicBezTo>
                    <a:pt x="361" y="46053"/>
                    <a:pt x="361" y="46062"/>
                    <a:pt x="334" y="46071"/>
                  </a:cubicBezTo>
                  <a:lnTo>
                    <a:pt x="1" y="46305"/>
                  </a:lnTo>
                  <a:lnTo>
                    <a:pt x="398" y="46368"/>
                  </a:lnTo>
                  <a:cubicBezTo>
                    <a:pt x="2525" y="46711"/>
                    <a:pt x="4661" y="46963"/>
                    <a:pt x="6806" y="47135"/>
                  </a:cubicBezTo>
                  <a:cubicBezTo>
                    <a:pt x="8952" y="47306"/>
                    <a:pt x="11097" y="47387"/>
                    <a:pt x="13251" y="47432"/>
                  </a:cubicBezTo>
                  <a:cubicBezTo>
                    <a:pt x="14265" y="47453"/>
                    <a:pt x="15281" y="47463"/>
                    <a:pt x="16296" y="47463"/>
                  </a:cubicBezTo>
                  <a:cubicBezTo>
                    <a:pt x="17430" y="47463"/>
                    <a:pt x="18565" y="47451"/>
                    <a:pt x="19696" y="47432"/>
                  </a:cubicBezTo>
                  <a:cubicBezTo>
                    <a:pt x="21842" y="47414"/>
                    <a:pt x="23996" y="47288"/>
                    <a:pt x="26141" y="47207"/>
                  </a:cubicBezTo>
                  <a:lnTo>
                    <a:pt x="26150" y="47207"/>
                  </a:lnTo>
                  <a:lnTo>
                    <a:pt x="26168" y="47198"/>
                  </a:lnTo>
                  <a:cubicBezTo>
                    <a:pt x="28178" y="46747"/>
                    <a:pt x="30143" y="46080"/>
                    <a:pt x="31982" y="45151"/>
                  </a:cubicBezTo>
                  <a:cubicBezTo>
                    <a:pt x="33821" y="44214"/>
                    <a:pt x="35543" y="42997"/>
                    <a:pt x="36886" y="41411"/>
                  </a:cubicBezTo>
                  <a:cubicBezTo>
                    <a:pt x="37228" y="41014"/>
                    <a:pt x="37535" y="40590"/>
                    <a:pt x="37805" y="40149"/>
                  </a:cubicBezTo>
                  <a:cubicBezTo>
                    <a:pt x="38094" y="39716"/>
                    <a:pt x="38328" y="39247"/>
                    <a:pt x="38544" y="38779"/>
                  </a:cubicBezTo>
                  <a:cubicBezTo>
                    <a:pt x="38761" y="38301"/>
                    <a:pt x="38914" y="37805"/>
                    <a:pt x="39058" y="37300"/>
                  </a:cubicBezTo>
                  <a:lnTo>
                    <a:pt x="39148" y="36922"/>
                  </a:lnTo>
                  <a:lnTo>
                    <a:pt x="39157" y="36877"/>
                  </a:lnTo>
                  <a:cubicBezTo>
                    <a:pt x="39166" y="36868"/>
                    <a:pt x="39166" y="36841"/>
                    <a:pt x="39166" y="36841"/>
                  </a:cubicBezTo>
                  <a:cubicBezTo>
                    <a:pt x="39175" y="36832"/>
                    <a:pt x="39175" y="36814"/>
                    <a:pt x="39184" y="36814"/>
                  </a:cubicBezTo>
                  <a:cubicBezTo>
                    <a:pt x="39193" y="36796"/>
                    <a:pt x="39220" y="36787"/>
                    <a:pt x="39248" y="36778"/>
                  </a:cubicBezTo>
                  <a:cubicBezTo>
                    <a:pt x="39275" y="36778"/>
                    <a:pt x="39311" y="36787"/>
                    <a:pt x="39338" y="36796"/>
                  </a:cubicBezTo>
                  <a:cubicBezTo>
                    <a:pt x="39356" y="36805"/>
                    <a:pt x="39365" y="36814"/>
                    <a:pt x="39374" y="36823"/>
                  </a:cubicBezTo>
                  <a:lnTo>
                    <a:pt x="39392" y="36841"/>
                  </a:lnTo>
                  <a:lnTo>
                    <a:pt x="39419" y="36886"/>
                  </a:lnTo>
                  <a:lnTo>
                    <a:pt x="39644" y="37201"/>
                  </a:lnTo>
                  <a:cubicBezTo>
                    <a:pt x="40266" y="38040"/>
                    <a:pt x="41041" y="38770"/>
                    <a:pt x="41952" y="39292"/>
                  </a:cubicBezTo>
                  <a:cubicBezTo>
                    <a:pt x="42862" y="39824"/>
                    <a:pt x="43872" y="40140"/>
                    <a:pt x="44908" y="40284"/>
                  </a:cubicBezTo>
                  <a:lnTo>
                    <a:pt x="45007" y="40293"/>
                  </a:lnTo>
                  <a:lnTo>
                    <a:pt x="45061" y="40212"/>
                  </a:lnTo>
                  <a:cubicBezTo>
                    <a:pt x="45927" y="38860"/>
                    <a:pt x="46495" y="37354"/>
                    <a:pt x="46900" y="35822"/>
                  </a:cubicBezTo>
                  <a:cubicBezTo>
                    <a:pt x="47297" y="34281"/>
                    <a:pt x="47540" y="32712"/>
                    <a:pt x="47712" y="31144"/>
                  </a:cubicBezTo>
                  <a:cubicBezTo>
                    <a:pt x="47874" y="29575"/>
                    <a:pt x="47964" y="27998"/>
                    <a:pt x="48054" y="26430"/>
                  </a:cubicBezTo>
                  <a:cubicBezTo>
                    <a:pt x="48099" y="25636"/>
                    <a:pt x="48144" y="24852"/>
                    <a:pt x="48207" y="24077"/>
                  </a:cubicBezTo>
                  <a:cubicBezTo>
                    <a:pt x="48261" y="23293"/>
                    <a:pt x="48334" y="22509"/>
                    <a:pt x="48406" y="21724"/>
                  </a:cubicBezTo>
                  <a:cubicBezTo>
                    <a:pt x="48667" y="18588"/>
                    <a:pt x="48965" y="15451"/>
                    <a:pt x="49145" y="12296"/>
                  </a:cubicBezTo>
                  <a:cubicBezTo>
                    <a:pt x="49217" y="10727"/>
                    <a:pt x="49280" y="9141"/>
                    <a:pt x="49280" y="7564"/>
                  </a:cubicBezTo>
                  <a:cubicBezTo>
                    <a:pt x="49280" y="6779"/>
                    <a:pt x="49262" y="5986"/>
                    <a:pt x="49235" y="5193"/>
                  </a:cubicBezTo>
                  <a:lnTo>
                    <a:pt x="49208" y="4607"/>
                  </a:lnTo>
                  <a:lnTo>
                    <a:pt x="49199" y="4310"/>
                  </a:lnTo>
                  <a:lnTo>
                    <a:pt x="49190" y="4165"/>
                  </a:lnTo>
                  <a:lnTo>
                    <a:pt x="49181" y="4003"/>
                  </a:lnTo>
                  <a:cubicBezTo>
                    <a:pt x="49154" y="3561"/>
                    <a:pt x="49109" y="3120"/>
                    <a:pt x="49055" y="2705"/>
                  </a:cubicBezTo>
                  <a:cubicBezTo>
                    <a:pt x="48081" y="2525"/>
                    <a:pt x="47081" y="2345"/>
                    <a:pt x="46089" y="2200"/>
                  </a:cubicBezTo>
                  <a:lnTo>
                    <a:pt x="43232" y="1840"/>
                  </a:lnTo>
                  <a:lnTo>
                    <a:pt x="40374" y="1551"/>
                  </a:lnTo>
                  <a:lnTo>
                    <a:pt x="37508" y="1317"/>
                  </a:lnTo>
                  <a:cubicBezTo>
                    <a:pt x="33686" y="1056"/>
                    <a:pt x="29855" y="938"/>
                    <a:pt x="26024" y="857"/>
                  </a:cubicBezTo>
                  <a:cubicBezTo>
                    <a:pt x="22193" y="776"/>
                    <a:pt x="18362" y="731"/>
                    <a:pt x="14540" y="632"/>
                  </a:cubicBezTo>
                  <a:cubicBezTo>
                    <a:pt x="10726" y="524"/>
                    <a:pt x="6903" y="353"/>
                    <a:pt x="3107" y="21"/>
                  </a:cubicBezTo>
                  <a:lnTo>
                    <a:pt x="3107" y="21"/>
                  </a:lnTo>
                  <a:cubicBezTo>
                    <a:pt x="3091" y="15"/>
                    <a:pt x="3070" y="10"/>
                    <a:pt x="3039" y="10"/>
                  </a:cubicBezTo>
                  <a:lnTo>
                    <a:pt x="289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0" name="Google Shape;2460;p79"/>
            <p:cNvSpPr/>
            <p:nvPr/>
          </p:nvSpPr>
          <p:spPr>
            <a:xfrm>
              <a:off x="2004625" y="3411050"/>
              <a:ext cx="976675" cy="36075"/>
            </a:xfrm>
            <a:custGeom>
              <a:avLst/>
              <a:gdLst/>
              <a:ahLst/>
              <a:cxnLst/>
              <a:rect l="l" t="t" r="r" b="b"/>
              <a:pathLst>
                <a:path w="39067" h="1443" extrusionOk="0">
                  <a:moveTo>
                    <a:pt x="180" y="0"/>
                  </a:moveTo>
                  <a:cubicBezTo>
                    <a:pt x="0" y="0"/>
                    <a:pt x="9" y="262"/>
                    <a:pt x="180" y="271"/>
                  </a:cubicBezTo>
                  <a:cubicBezTo>
                    <a:pt x="13025" y="748"/>
                    <a:pt x="25897" y="1253"/>
                    <a:pt x="38751" y="1442"/>
                  </a:cubicBezTo>
                  <a:cubicBezTo>
                    <a:pt x="39066" y="1442"/>
                    <a:pt x="39066" y="965"/>
                    <a:pt x="38751" y="947"/>
                  </a:cubicBezTo>
                  <a:cubicBezTo>
                    <a:pt x="25906" y="424"/>
                    <a:pt x="13025" y="234"/>
                    <a:pt x="180" y="0"/>
                  </a:cubicBezTo>
                  <a:close/>
                </a:path>
              </a:pathLst>
            </a:custGeom>
            <a:solidFill>
              <a:srgbClr val="A67A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1" name="Google Shape;2461;p79"/>
            <p:cNvSpPr/>
            <p:nvPr/>
          </p:nvSpPr>
          <p:spPr>
            <a:xfrm>
              <a:off x="2004625" y="3411050"/>
              <a:ext cx="976675" cy="36075"/>
            </a:xfrm>
            <a:custGeom>
              <a:avLst/>
              <a:gdLst/>
              <a:ahLst/>
              <a:cxnLst/>
              <a:rect l="l" t="t" r="r" b="b"/>
              <a:pathLst>
                <a:path w="39067" h="1443" extrusionOk="0">
                  <a:moveTo>
                    <a:pt x="180" y="0"/>
                  </a:moveTo>
                  <a:cubicBezTo>
                    <a:pt x="0" y="0"/>
                    <a:pt x="9" y="262"/>
                    <a:pt x="180" y="271"/>
                  </a:cubicBezTo>
                  <a:cubicBezTo>
                    <a:pt x="13025" y="748"/>
                    <a:pt x="25897" y="1253"/>
                    <a:pt x="38751" y="1442"/>
                  </a:cubicBezTo>
                  <a:cubicBezTo>
                    <a:pt x="39066" y="1442"/>
                    <a:pt x="39066" y="965"/>
                    <a:pt x="38751" y="947"/>
                  </a:cubicBezTo>
                  <a:cubicBezTo>
                    <a:pt x="25906" y="424"/>
                    <a:pt x="13025" y="234"/>
                    <a:pt x="180" y="0"/>
                  </a:cubicBezTo>
                  <a:close/>
                </a:path>
              </a:pathLst>
            </a:custGeom>
            <a:solidFill>
              <a:srgbClr val="1C1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462" name="Google Shape;2462;p79"/>
          <p:cNvSpPr txBox="1">
            <a:spLocks noGrp="1"/>
          </p:cNvSpPr>
          <p:nvPr>
            <p:ph type="title"/>
          </p:nvPr>
        </p:nvSpPr>
        <p:spPr>
          <a:xfrm>
            <a:off x="1249850" y="873387"/>
            <a:ext cx="3364200" cy="1431300"/>
          </a:xfrm>
          <a:prstGeom prst="rect">
            <a:avLst/>
          </a:prstGeom>
        </p:spPr>
        <p:txBody>
          <a:bodyPr spcFirstLastPara="1" wrap="square" lIns="0" tIns="0" rIns="0" bIns="0" anchor="t" anchorCtr="0">
            <a:noAutofit/>
          </a:bodyPr>
          <a:lstStyle/>
          <a:p>
            <a:pPr marL="0" lvl="0" indent="0" algn="r" rtl="0">
              <a:spcBef>
                <a:spcPts val="0"/>
              </a:spcBef>
              <a:spcAft>
                <a:spcPts val="0"/>
              </a:spcAft>
              <a:buClr>
                <a:schemeClr val="dk2"/>
              </a:buClr>
              <a:buSzPts val="1100"/>
              <a:buFont typeface="Arial"/>
              <a:buNone/>
            </a:pPr>
            <a:r>
              <a:rPr lang="en"/>
              <a:t>A PICTURE IS WORTH A THOUSAND WORDS</a:t>
            </a:r>
            <a:endParaRPr/>
          </a:p>
        </p:txBody>
      </p:sp>
      <p:grpSp>
        <p:nvGrpSpPr>
          <p:cNvPr id="2463" name="Google Shape;2463;p79"/>
          <p:cNvGrpSpPr/>
          <p:nvPr/>
        </p:nvGrpSpPr>
        <p:grpSpPr>
          <a:xfrm>
            <a:off x="2173242" y="1256187"/>
            <a:ext cx="2516837" cy="176025"/>
            <a:chOff x="4345425" y="2175475"/>
            <a:chExt cx="800750" cy="176025"/>
          </a:xfrm>
        </p:grpSpPr>
        <p:sp>
          <p:nvSpPr>
            <p:cNvPr id="2464" name="Google Shape;2464;p79"/>
            <p:cNvSpPr/>
            <p:nvPr/>
          </p:nvSpPr>
          <p:spPr>
            <a:xfrm>
              <a:off x="4351850" y="2175475"/>
              <a:ext cx="763000" cy="156275"/>
            </a:xfrm>
            <a:custGeom>
              <a:avLst/>
              <a:gdLst/>
              <a:ahLst/>
              <a:cxnLst/>
              <a:rect l="l" t="t" r="r" b="b"/>
              <a:pathLst>
                <a:path w="30520" h="6251" extrusionOk="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00FF00">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5" name="Google Shape;2465;p79"/>
            <p:cNvSpPr/>
            <p:nvPr/>
          </p:nvSpPr>
          <p:spPr>
            <a:xfrm>
              <a:off x="4345425" y="2195925"/>
              <a:ext cx="800750" cy="155575"/>
            </a:xfrm>
            <a:custGeom>
              <a:avLst/>
              <a:gdLst/>
              <a:ahLst/>
              <a:cxnLst/>
              <a:rect l="l" t="t" r="r" b="b"/>
              <a:pathLst>
                <a:path w="32030" h="6223" extrusionOk="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00FF00">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66" name="Google Shape;2466;p79"/>
          <p:cNvGrpSpPr/>
          <p:nvPr/>
        </p:nvGrpSpPr>
        <p:grpSpPr>
          <a:xfrm>
            <a:off x="2855961" y="1723412"/>
            <a:ext cx="1834118" cy="176025"/>
            <a:chOff x="4345425" y="2175475"/>
            <a:chExt cx="800750" cy="176025"/>
          </a:xfrm>
        </p:grpSpPr>
        <p:sp>
          <p:nvSpPr>
            <p:cNvPr id="2467" name="Google Shape;2467;p79"/>
            <p:cNvSpPr/>
            <p:nvPr/>
          </p:nvSpPr>
          <p:spPr>
            <a:xfrm>
              <a:off x="4351850" y="2175475"/>
              <a:ext cx="763000" cy="156275"/>
            </a:xfrm>
            <a:custGeom>
              <a:avLst/>
              <a:gdLst/>
              <a:ahLst/>
              <a:cxnLst/>
              <a:rect l="l" t="t" r="r" b="b"/>
              <a:pathLst>
                <a:path w="30520" h="6251" extrusionOk="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00FF00">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8" name="Google Shape;2468;p79"/>
            <p:cNvSpPr/>
            <p:nvPr/>
          </p:nvSpPr>
          <p:spPr>
            <a:xfrm>
              <a:off x="4345425" y="2195925"/>
              <a:ext cx="800750" cy="155575"/>
            </a:xfrm>
            <a:custGeom>
              <a:avLst/>
              <a:gdLst/>
              <a:ahLst/>
              <a:cxnLst/>
              <a:rect l="l" t="t" r="r" b="b"/>
              <a:pathLst>
                <a:path w="32030" h="6223" extrusionOk="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00FF00">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69" name="Google Shape;2469;p79"/>
          <p:cNvGrpSpPr/>
          <p:nvPr/>
        </p:nvGrpSpPr>
        <p:grpSpPr>
          <a:xfrm rot="-140948" flipH="1">
            <a:off x="1200800" y="2178248"/>
            <a:ext cx="3487154" cy="176031"/>
            <a:chOff x="4345425" y="2175475"/>
            <a:chExt cx="800750" cy="176025"/>
          </a:xfrm>
        </p:grpSpPr>
        <p:sp>
          <p:nvSpPr>
            <p:cNvPr id="2470" name="Google Shape;2470;p79"/>
            <p:cNvSpPr/>
            <p:nvPr/>
          </p:nvSpPr>
          <p:spPr>
            <a:xfrm>
              <a:off x="4351850" y="2175475"/>
              <a:ext cx="763000" cy="156275"/>
            </a:xfrm>
            <a:custGeom>
              <a:avLst/>
              <a:gdLst/>
              <a:ahLst/>
              <a:cxnLst/>
              <a:rect l="l" t="t" r="r" b="b"/>
              <a:pathLst>
                <a:path w="30520" h="6251" extrusionOk="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00FF00">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1" name="Google Shape;2471;p79"/>
            <p:cNvSpPr/>
            <p:nvPr/>
          </p:nvSpPr>
          <p:spPr>
            <a:xfrm>
              <a:off x="4345425" y="2195925"/>
              <a:ext cx="800750" cy="155575"/>
            </a:xfrm>
            <a:custGeom>
              <a:avLst/>
              <a:gdLst/>
              <a:ahLst/>
              <a:cxnLst/>
              <a:rect l="l" t="t" r="r" b="b"/>
              <a:pathLst>
                <a:path w="32030" h="6223" extrusionOk="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00FF00">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nodeType="clickEffect">
                                  <p:stCondLst>
                                    <p:cond delay="0"/>
                                  </p:stCondLst>
                                  <p:childTnLst>
                                    <p:set>
                                      <p:cBhvr>
                                        <p:cTn id="6" dur="1" fill="hold">
                                          <p:stCondLst>
                                            <p:cond delay="0"/>
                                          </p:stCondLst>
                                        </p:cTn>
                                        <p:tgtEl>
                                          <p:spTgt spid="2455"/>
                                        </p:tgtEl>
                                        <p:attrNameLst>
                                          <p:attrName>style.visibility</p:attrName>
                                        </p:attrNameLst>
                                      </p:cBhvr>
                                      <p:to>
                                        <p:strVal val="visible"/>
                                      </p:to>
                                    </p:set>
                                    <p:anim calcmode="lin" valueType="num">
                                      <p:cBhvr additive="base">
                                        <p:cTn id="7" dur="1000"/>
                                        <p:tgtEl>
                                          <p:spTgt spid="2455"/>
                                        </p:tgtEl>
                                        <p:attrNameLst>
                                          <p:attrName>ppt_x</p:attrName>
                                        </p:attrNameLst>
                                      </p:cBhvr>
                                      <p:tavLst>
                                        <p:tav tm="0">
                                          <p:val>
                                            <p:strVal val="#ppt_x-1"/>
                                          </p:val>
                                        </p:tav>
                                        <p:tav tm="100000">
                                          <p:val>
                                            <p:strVal val="#ppt_x"/>
                                          </p:val>
                                        </p:tav>
                                      </p:tavLst>
                                    </p:anim>
                                  </p:childTnLst>
                                </p:cTn>
                              </p:par>
                              <p:par>
                                <p:cTn id="8" presetID="2" presetClass="entr" presetSubtype="8" fill="hold" nodeType="withEffect">
                                  <p:stCondLst>
                                    <p:cond delay="0"/>
                                  </p:stCondLst>
                                  <p:childTnLst>
                                    <p:set>
                                      <p:cBhvr>
                                        <p:cTn id="9" dur="1" fill="hold">
                                          <p:stCondLst>
                                            <p:cond delay="0"/>
                                          </p:stCondLst>
                                        </p:cTn>
                                        <p:tgtEl>
                                          <p:spTgt spid="2462"/>
                                        </p:tgtEl>
                                        <p:attrNameLst>
                                          <p:attrName>style.visibility</p:attrName>
                                        </p:attrNameLst>
                                      </p:cBhvr>
                                      <p:to>
                                        <p:strVal val="visible"/>
                                      </p:to>
                                    </p:set>
                                    <p:anim calcmode="lin" valueType="num">
                                      <p:cBhvr additive="base">
                                        <p:cTn id="10" dur="1000"/>
                                        <p:tgtEl>
                                          <p:spTgt spid="2462"/>
                                        </p:tgtEl>
                                        <p:attrNameLst>
                                          <p:attrName>ppt_x</p:attrName>
                                        </p:attrNameLst>
                                      </p:cBhvr>
                                      <p:tavLst>
                                        <p:tav tm="0">
                                          <p:val>
                                            <p:strVal val="#ppt_x-1"/>
                                          </p:val>
                                        </p:tav>
                                        <p:tav tm="100000">
                                          <p:val>
                                            <p:strVal val="#ppt_x"/>
                                          </p:val>
                                        </p:tav>
                                      </p:tavLst>
                                    </p:anim>
                                  </p:childTnLst>
                                </p:cTn>
                              </p:par>
                              <p:par>
                                <p:cTn id="11" presetID="10" presetClass="entr" presetSubtype="0" fill="hold" nodeType="withEffect">
                                  <p:stCondLst>
                                    <p:cond delay="0"/>
                                  </p:stCondLst>
                                  <p:childTnLst>
                                    <p:set>
                                      <p:cBhvr>
                                        <p:cTn id="12" dur="1" fill="hold">
                                          <p:stCondLst>
                                            <p:cond delay="0"/>
                                          </p:stCondLst>
                                        </p:cTn>
                                        <p:tgtEl>
                                          <p:spTgt spid="2463"/>
                                        </p:tgtEl>
                                        <p:attrNameLst>
                                          <p:attrName>style.visibility</p:attrName>
                                        </p:attrNameLst>
                                      </p:cBhvr>
                                      <p:to>
                                        <p:strVal val="visible"/>
                                      </p:to>
                                    </p:set>
                                    <p:animEffect transition="in" filter="fade">
                                      <p:cBhvr>
                                        <p:cTn id="13" dur="1000"/>
                                        <p:tgtEl>
                                          <p:spTgt spid="2463"/>
                                        </p:tgtEl>
                                      </p:cBhvr>
                                    </p:animEffect>
                                  </p:childTnLst>
                                </p:cTn>
                              </p:par>
                              <p:par>
                                <p:cTn id="14" presetID="10" presetClass="entr" presetSubtype="0" fill="hold" nodeType="withEffect">
                                  <p:stCondLst>
                                    <p:cond delay="0"/>
                                  </p:stCondLst>
                                  <p:childTnLst>
                                    <p:set>
                                      <p:cBhvr>
                                        <p:cTn id="15" dur="1" fill="hold">
                                          <p:stCondLst>
                                            <p:cond delay="0"/>
                                          </p:stCondLst>
                                        </p:cTn>
                                        <p:tgtEl>
                                          <p:spTgt spid="2466"/>
                                        </p:tgtEl>
                                        <p:attrNameLst>
                                          <p:attrName>style.visibility</p:attrName>
                                        </p:attrNameLst>
                                      </p:cBhvr>
                                      <p:to>
                                        <p:strVal val="visible"/>
                                      </p:to>
                                    </p:set>
                                    <p:animEffect transition="in" filter="fade">
                                      <p:cBhvr>
                                        <p:cTn id="16" dur="1000"/>
                                        <p:tgtEl>
                                          <p:spTgt spid="2466"/>
                                        </p:tgtEl>
                                      </p:cBhvr>
                                    </p:animEffect>
                                  </p:childTnLst>
                                </p:cTn>
                              </p:par>
                              <p:par>
                                <p:cTn id="17" presetID="10" presetClass="entr" presetSubtype="0" fill="hold" nodeType="withEffect">
                                  <p:stCondLst>
                                    <p:cond delay="0"/>
                                  </p:stCondLst>
                                  <p:childTnLst>
                                    <p:set>
                                      <p:cBhvr>
                                        <p:cTn id="18" dur="1" fill="hold">
                                          <p:stCondLst>
                                            <p:cond delay="0"/>
                                          </p:stCondLst>
                                        </p:cTn>
                                        <p:tgtEl>
                                          <p:spTgt spid="2469"/>
                                        </p:tgtEl>
                                        <p:attrNameLst>
                                          <p:attrName>style.visibility</p:attrName>
                                        </p:attrNameLst>
                                      </p:cBhvr>
                                      <p:to>
                                        <p:strVal val="visible"/>
                                      </p:to>
                                    </p:set>
                                    <p:animEffect transition="in" filter="fade">
                                      <p:cBhvr>
                                        <p:cTn id="19" dur="1000"/>
                                        <p:tgtEl>
                                          <p:spTgt spid="246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Shape 2475"/>
        <p:cNvGrpSpPr/>
        <p:nvPr/>
      </p:nvGrpSpPr>
      <p:grpSpPr>
        <a:xfrm>
          <a:off x="0" y="0"/>
          <a:ext cx="0" cy="0"/>
          <a:chOff x="0" y="0"/>
          <a:chExt cx="0" cy="0"/>
        </a:xfrm>
      </p:grpSpPr>
      <p:grpSp>
        <p:nvGrpSpPr>
          <p:cNvPr id="2476" name="Google Shape;2476;p80"/>
          <p:cNvGrpSpPr/>
          <p:nvPr/>
        </p:nvGrpSpPr>
        <p:grpSpPr>
          <a:xfrm rot="683906">
            <a:off x="5637233" y="1449451"/>
            <a:ext cx="2334292" cy="2244899"/>
            <a:chOff x="1857000" y="3245400"/>
            <a:chExt cx="1233825" cy="1186575"/>
          </a:xfrm>
        </p:grpSpPr>
        <p:sp>
          <p:nvSpPr>
            <p:cNvPr id="2477" name="Google Shape;2477;p80"/>
            <p:cNvSpPr/>
            <p:nvPr/>
          </p:nvSpPr>
          <p:spPr>
            <a:xfrm>
              <a:off x="2513000" y="4148825"/>
              <a:ext cx="463125" cy="272250"/>
            </a:xfrm>
            <a:custGeom>
              <a:avLst/>
              <a:gdLst/>
              <a:ahLst/>
              <a:cxnLst/>
              <a:rect l="l" t="t" r="r" b="b"/>
              <a:pathLst>
                <a:path w="18525" h="10890" extrusionOk="0">
                  <a:moveTo>
                    <a:pt x="12728" y="1"/>
                  </a:moveTo>
                  <a:cubicBezTo>
                    <a:pt x="12377" y="28"/>
                    <a:pt x="11899" y="1641"/>
                    <a:pt x="11664" y="2065"/>
                  </a:cubicBezTo>
                  <a:cubicBezTo>
                    <a:pt x="10979" y="3318"/>
                    <a:pt x="10015" y="4435"/>
                    <a:pt x="9005" y="5418"/>
                  </a:cubicBezTo>
                  <a:cubicBezTo>
                    <a:pt x="6527" y="7843"/>
                    <a:pt x="3263" y="9754"/>
                    <a:pt x="0" y="10889"/>
                  </a:cubicBezTo>
                  <a:cubicBezTo>
                    <a:pt x="5192" y="10331"/>
                    <a:pt x="10556" y="9114"/>
                    <a:pt x="15144" y="6626"/>
                  </a:cubicBezTo>
                  <a:cubicBezTo>
                    <a:pt x="16685" y="5788"/>
                    <a:pt x="17578" y="5409"/>
                    <a:pt x="18524" y="4066"/>
                  </a:cubicBezTo>
                  <a:cubicBezTo>
                    <a:pt x="17623" y="3976"/>
                    <a:pt x="17064" y="3038"/>
                    <a:pt x="16189" y="2651"/>
                  </a:cubicBezTo>
                  <a:cubicBezTo>
                    <a:pt x="15928" y="2543"/>
                    <a:pt x="12728" y="1"/>
                    <a:pt x="1272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8" name="Google Shape;2478;p80"/>
            <p:cNvSpPr/>
            <p:nvPr/>
          </p:nvSpPr>
          <p:spPr>
            <a:xfrm>
              <a:off x="2508725" y="4143800"/>
              <a:ext cx="474150" cy="281125"/>
            </a:xfrm>
            <a:custGeom>
              <a:avLst/>
              <a:gdLst/>
              <a:ahLst/>
              <a:cxnLst/>
              <a:rect l="l" t="t" r="r" b="b"/>
              <a:pathLst>
                <a:path w="18966" h="11245" extrusionOk="0">
                  <a:moveTo>
                    <a:pt x="12884" y="443"/>
                  </a:moveTo>
                  <a:lnTo>
                    <a:pt x="14486" y="1707"/>
                  </a:lnTo>
                  <a:lnTo>
                    <a:pt x="15351" y="2383"/>
                  </a:lnTo>
                  <a:lnTo>
                    <a:pt x="15793" y="2716"/>
                  </a:lnTo>
                  <a:lnTo>
                    <a:pt x="16018" y="2879"/>
                  </a:lnTo>
                  <a:lnTo>
                    <a:pt x="16135" y="2960"/>
                  </a:lnTo>
                  <a:lnTo>
                    <a:pt x="16198" y="2996"/>
                  </a:lnTo>
                  <a:lnTo>
                    <a:pt x="16225" y="3023"/>
                  </a:lnTo>
                  <a:lnTo>
                    <a:pt x="16279" y="3050"/>
                  </a:lnTo>
                  <a:cubicBezTo>
                    <a:pt x="16469" y="3131"/>
                    <a:pt x="16649" y="3248"/>
                    <a:pt x="16820" y="3393"/>
                  </a:cubicBezTo>
                  <a:cubicBezTo>
                    <a:pt x="16991" y="3528"/>
                    <a:pt x="17163" y="3681"/>
                    <a:pt x="17334" y="3834"/>
                  </a:cubicBezTo>
                  <a:cubicBezTo>
                    <a:pt x="17514" y="3987"/>
                    <a:pt x="17703" y="4141"/>
                    <a:pt x="17920" y="4267"/>
                  </a:cubicBezTo>
                  <a:cubicBezTo>
                    <a:pt x="18030" y="4333"/>
                    <a:pt x="18147" y="4389"/>
                    <a:pt x="18270" y="4431"/>
                  </a:cubicBezTo>
                  <a:lnTo>
                    <a:pt x="18270" y="4431"/>
                  </a:lnTo>
                  <a:cubicBezTo>
                    <a:pt x="18099" y="4651"/>
                    <a:pt x="17917" y="4859"/>
                    <a:pt x="17713" y="5051"/>
                  </a:cubicBezTo>
                  <a:cubicBezTo>
                    <a:pt x="17424" y="5321"/>
                    <a:pt x="17100" y="5565"/>
                    <a:pt x="16757" y="5790"/>
                  </a:cubicBezTo>
                  <a:cubicBezTo>
                    <a:pt x="16415" y="6007"/>
                    <a:pt x="16045" y="6214"/>
                    <a:pt x="15684" y="6412"/>
                  </a:cubicBezTo>
                  <a:cubicBezTo>
                    <a:pt x="15315" y="6619"/>
                    <a:pt x="14945" y="6818"/>
                    <a:pt x="14585" y="7016"/>
                  </a:cubicBezTo>
                  <a:cubicBezTo>
                    <a:pt x="13106" y="7791"/>
                    <a:pt x="11547" y="8413"/>
                    <a:pt x="9961" y="8927"/>
                  </a:cubicBezTo>
                  <a:cubicBezTo>
                    <a:pt x="8374" y="9450"/>
                    <a:pt x="6752" y="9846"/>
                    <a:pt x="5111" y="10180"/>
                  </a:cubicBezTo>
                  <a:cubicBezTo>
                    <a:pt x="3896" y="10420"/>
                    <a:pt x="2671" y="10616"/>
                    <a:pt x="1444" y="10775"/>
                  </a:cubicBezTo>
                  <a:lnTo>
                    <a:pt x="1444" y="10775"/>
                  </a:lnTo>
                  <a:cubicBezTo>
                    <a:pt x="2382" y="10395"/>
                    <a:pt x="3302" y="9962"/>
                    <a:pt x="4192" y="9477"/>
                  </a:cubicBezTo>
                  <a:cubicBezTo>
                    <a:pt x="5463" y="8783"/>
                    <a:pt x="6670" y="7981"/>
                    <a:pt x="7806" y="7070"/>
                  </a:cubicBezTo>
                  <a:cubicBezTo>
                    <a:pt x="8933" y="6160"/>
                    <a:pt x="9979" y="5150"/>
                    <a:pt x="10898" y="4005"/>
                  </a:cubicBezTo>
                  <a:cubicBezTo>
                    <a:pt x="11123" y="3726"/>
                    <a:pt x="11340" y="3429"/>
                    <a:pt x="11538" y="3122"/>
                  </a:cubicBezTo>
                  <a:cubicBezTo>
                    <a:pt x="11646" y="2969"/>
                    <a:pt x="11736" y="2816"/>
                    <a:pt x="11835" y="2662"/>
                  </a:cubicBezTo>
                  <a:cubicBezTo>
                    <a:pt x="11881" y="2581"/>
                    <a:pt x="11926" y="2500"/>
                    <a:pt x="11971" y="2419"/>
                  </a:cubicBezTo>
                  <a:lnTo>
                    <a:pt x="12007" y="2356"/>
                  </a:lnTo>
                  <a:lnTo>
                    <a:pt x="12043" y="2293"/>
                  </a:lnTo>
                  <a:cubicBezTo>
                    <a:pt x="12061" y="2248"/>
                    <a:pt x="12079" y="2203"/>
                    <a:pt x="12097" y="2158"/>
                  </a:cubicBezTo>
                  <a:cubicBezTo>
                    <a:pt x="12241" y="1824"/>
                    <a:pt x="12367" y="1482"/>
                    <a:pt x="12502" y="1157"/>
                  </a:cubicBezTo>
                  <a:cubicBezTo>
                    <a:pt x="12575" y="995"/>
                    <a:pt x="12647" y="833"/>
                    <a:pt x="12728" y="688"/>
                  </a:cubicBezTo>
                  <a:cubicBezTo>
                    <a:pt x="12764" y="616"/>
                    <a:pt x="12809" y="544"/>
                    <a:pt x="12854" y="481"/>
                  </a:cubicBezTo>
                  <a:cubicBezTo>
                    <a:pt x="12863" y="468"/>
                    <a:pt x="12874" y="455"/>
                    <a:pt x="12884" y="443"/>
                  </a:cubicBezTo>
                  <a:close/>
                  <a:moveTo>
                    <a:pt x="12906" y="1"/>
                  </a:moveTo>
                  <a:cubicBezTo>
                    <a:pt x="12897" y="1"/>
                    <a:pt x="12889" y="2"/>
                    <a:pt x="12881" y="3"/>
                  </a:cubicBezTo>
                  <a:cubicBezTo>
                    <a:pt x="12755" y="21"/>
                    <a:pt x="12701" y="75"/>
                    <a:pt x="12647" y="120"/>
                  </a:cubicBezTo>
                  <a:cubicBezTo>
                    <a:pt x="12602" y="157"/>
                    <a:pt x="12566" y="202"/>
                    <a:pt x="12539" y="247"/>
                  </a:cubicBezTo>
                  <a:cubicBezTo>
                    <a:pt x="12475" y="337"/>
                    <a:pt x="12421" y="418"/>
                    <a:pt x="12376" y="499"/>
                  </a:cubicBezTo>
                  <a:cubicBezTo>
                    <a:pt x="12286" y="670"/>
                    <a:pt x="12214" y="842"/>
                    <a:pt x="12142" y="1004"/>
                  </a:cubicBezTo>
                  <a:cubicBezTo>
                    <a:pt x="12007" y="1346"/>
                    <a:pt x="11881" y="1689"/>
                    <a:pt x="11745" y="2013"/>
                  </a:cubicBezTo>
                  <a:lnTo>
                    <a:pt x="11691" y="2122"/>
                  </a:lnTo>
                  <a:lnTo>
                    <a:pt x="11673" y="2176"/>
                  </a:lnTo>
                  <a:lnTo>
                    <a:pt x="11637" y="2239"/>
                  </a:lnTo>
                  <a:cubicBezTo>
                    <a:pt x="11592" y="2311"/>
                    <a:pt x="11556" y="2392"/>
                    <a:pt x="11502" y="2464"/>
                  </a:cubicBezTo>
                  <a:cubicBezTo>
                    <a:pt x="11421" y="2617"/>
                    <a:pt x="11322" y="2771"/>
                    <a:pt x="11222" y="2915"/>
                  </a:cubicBezTo>
                  <a:cubicBezTo>
                    <a:pt x="11033" y="3212"/>
                    <a:pt x="10826" y="3501"/>
                    <a:pt x="10601" y="3780"/>
                  </a:cubicBezTo>
                  <a:cubicBezTo>
                    <a:pt x="9717" y="4889"/>
                    <a:pt x="8690" y="5898"/>
                    <a:pt x="7590" y="6800"/>
                  </a:cubicBezTo>
                  <a:cubicBezTo>
                    <a:pt x="6472" y="7701"/>
                    <a:pt x="5282" y="8503"/>
                    <a:pt x="4029" y="9188"/>
                  </a:cubicBezTo>
                  <a:cubicBezTo>
                    <a:pt x="2776" y="9883"/>
                    <a:pt x="1469" y="10459"/>
                    <a:pt x="117" y="10937"/>
                  </a:cubicBezTo>
                  <a:cubicBezTo>
                    <a:pt x="45" y="10964"/>
                    <a:pt x="0" y="11027"/>
                    <a:pt x="9" y="11108"/>
                  </a:cubicBezTo>
                  <a:cubicBezTo>
                    <a:pt x="18" y="11184"/>
                    <a:pt x="89" y="11244"/>
                    <a:pt x="172" y="11244"/>
                  </a:cubicBezTo>
                  <a:cubicBezTo>
                    <a:pt x="178" y="11244"/>
                    <a:pt x="184" y="11244"/>
                    <a:pt x="189" y="11244"/>
                  </a:cubicBezTo>
                  <a:cubicBezTo>
                    <a:pt x="1857" y="11063"/>
                    <a:pt x="3525" y="10820"/>
                    <a:pt x="5174" y="10486"/>
                  </a:cubicBezTo>
                  <a:cubicBezTo>
                    <a:pt x="6824" y="10153"/>
                    <a:pt x="8455" y="9747"/>
                    <a:pt x="10060" y="9225"/>
                  </a:cubicBezTo>
                  <a:cubicBezTo>
                    <a:pt x="10456" y="9089"/>
                    <a:pt x="10862" y="8963"/>
                    <a:pt x="11250" y="8810"/>
                  </a:cubicBezTo>
                  <a:lnTo>
                    <a:pt x="11844" y="8594"/>
                  </a:lnTo>
                  <a:lnTo>
                    <a:pt x="12430" y="8359"/>
                  </a:lnTo>
                  <a:cubicBezTo>
                    <a:pt x="12818" y="8206"/>
                    <a:pt x="13206" y="8026"/>
                    <a:pt x="13593" y="7863"/>
                  </a:cubicBezTo>
                  <a:lnTo>
                    <a:pt x="14170" y="7593"/>
                  </a:lnTo>
                  <a:cubicBezTo>
                    <a:pt x="14359" y="7503"/>
                    <a:pt x="14549" y="7422"/>
                    <a:pt x="14738" y="7323"/>
                  </a:cubicBezTo>
                  <a:cubicBezTo>
                    <a:pt x="15117" y="7133"/>
                    <a:pt x="15495" y="6944"/>
                    <a:pt x="15865" y="6755"/>
                  </a:cubicBezTo>
                  <a:cubicBezTo>
                    <a:pt x="16234" y="6556"/>
                    <a:pt x="16613" y="6367"/>
                    <a:pt x="16982" y="6151"/>
                  </a:cubicBezTo>
                  <a:cubicBezTo>
                    <a:pt x="17352" y="5934"/>
                    <a:pt x="17713" y="5691"/>
                    <a:pt x="18037" y="5394"/>
                  </a:cubicBezTo>
                  <a:cubicBezTo>
                    <a:pt x="18362" y="5096"/>
                    <a:pt x="18650" y="4763"/>
                    <a:pt x="18902" y="4420"/>
                  </a:cubicBezTo>
                  <a:cubicBezTo>
                    <a:pt x="18929" y="4384"/>
                    <a:pt x="18947" y="4339"/>
                    <a:pt x="18947" y="4303"/>
                  </a:cubicBezTo>
                  <a:cubicBezTo>
                    <a:pt x="18965" y="4159"/>
                    <a:pt x="18866" y="4042"/>
                    <a:pt x="18731" y="4023"/>
                  </a:cubicBezTo>
                  <a:lnTo>
                    <a:pt x="18722" y="4023"/>
                  </a:lnTo>
                  <a:cubicBezTo>
                    <a:pt x="18533" y="3996"/>
                    <a:pt x="18352" y="3924"/>
                    <a:pt x="18172" y="3825"/>
                  </a:cubicBezTo>
                  <a:cubicBezTo>
                    <a:pt x="18001" y="3726"/>
                    <a:pt x="17821" y="3600"/>
                    <a:pt x="17640" y="3456"/>
                  </a:cubicBezTo>
                  <a:cubicBezTo>
                    <a:pt x="17460" y="3320"/>
                    <a:pt x="17280" y="3176"/>
                    <a:pt x="17082" y="3032"/>
                  </a:cubicBezTo>
                  <a:cubicBezTo>
                    <a:pt x="16892" y="2897"/>
                    <a:pt x="16685" y="2762"/>
                    <a:pt x="16451" y="2662"/>
                  </a:cubicBezTo>
                  <a:lnTo>
                    <a:pt x="16415" y="2644"/>
                  </a:lnTo>
                  <a:lnTo>
                    <a:pt x="16360" y="2608"/>
                  </a:lnTo>
                  <a:lnTo>
                    <a:pt x="16261" y="2536"/>
                  </a:lnTo>
                  <a:lnTo>
                    <a:pt x="16036" y="2374"/>
                  </a:lnTo>
                  <a:lnTo>
                    <a:pt x="15603" y="2049"/>
                  </a:lnTo>
                  <a:lnTo>
                    <a:pt x="14738" y="1391"/>
                  </a:lnTo>
                  <a:lnTo>
                    <a:pt x="13025" y="48"/>
                  </a:lnTo>
                  <a:lnTo>
                    <a:pt x="13016" y="39"/>
                  </a:lnTo>
                  <a:cubicBezTo>
                    <a:pt x="12987" y="17"/>
                    <a:pt x="12945" y="1"/>
                    <a:pt x="129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9" name="Google Shape;2479;p80"/>
            <p:cNvSpPr/>
            <p:nvPr/>
          </p:nvSpPr>
          <p:spPr>
            <a:xfrm>
              <a:off x="1867600" y="3249925"/>
              <a:ext cx="1223225" cy="1178125"/>
            </a:xfrm>
            <a:custGeom>
              <a:avLst/>
              <a:gdLst/>
              <a:ahLst/>
              <a:cxnLst/>
              <a:rect l="l" t="t" r="r" b="b"/>
              <a:pathLst>
                <a:path w="48929" h="47125" extrusionOk="0">
                  <a:moveTo>
                    <a:pt x="2615" y="0"/>
                  </a:moveTo>
                  <a:cubicBezTo>
                    <a:pt x="1335" y="7617"/>
                    <a:pt x="541" y="15315"/>
                    <a:pt x="316" y="23049"/>
                  </a:cubicBezTo>
                  <a:cubicBezTo>
                    <a:pt x="82" y="30638"/>
                    <a:pt x="803" y="38291"/>
                    <a:pt x="100" y="45863"/>
                  </a:cubicBezTo>
                  <a:cubicBezTo>
                    <a:pt x="100" y="45944"/>
                    <a:pt x="55" y="45998"/>
                    <a:pt x="1" y="46025"/>
                  </a:cubicBezTo>
                  <a:cubicBezTo>
                    <a:pt x="5231" y="46886"/>
                    <a:pt x="10526" y="47124"/>
                    <a:pt x="15820" y="47124"/>
                  </a:cubicBezTo>
                  <a:cubicBezTo>
                    <a:pt x="17678" y="47124"/>
                    <a:pt x="19536" y="47095"/>
                    <a:pt x="21391" y="47053"/>
                  </a:cubicBezTo>
                  <a:cubicBezTo>
                    <a:pt x="22815" y="47017"/>
                    <a:pt x="24257" y="46963"/>
                    <a:pt x="25708" y="46863"/>
                  </a:cubicBezTo>
                  <a:cubicBezTo>
                    <a:pt x="31351" y="45601"/>
                    <a:pt x="37354" y="42402"/>
                    <a:pt x="38589" y="36633"/>
                  </a:cubicBezTo>
                  <a:cubicBezTo>
                    <a:pt x="38618" y="36502"/>
                    <a:pt x="38725" y="36441"/>
                    <a:pt x="38838" y="36441"/>
                  </a:cubicBezTo>
                  <a:cubicBezTo>
                    <a:pt x="38935" y="36441"/>
                    <a:pt x="39036" y="36486"/>
                    <a:pt x="39094" y="36570"/>
                  </a:cubicBezTo>
                  <a:cubicBezTo>
                    <a:pt x="40374" y="38517"/>
                    <a:pt x="42222" y="39634"/>
                    <a:pt x="44502" y="39941"/>
                  </a:cubicBezTo>
                  <a:cubicBezTo>
                    <a:pt x="47396" y="35452"/>
                    <a:pt x="47197" y="28520"/>
                    <a:pt x="47585" y="23599"/>
                  </a:cubicBezTo>
                  <a:cubicBezTo>
                    <a:pt x="48135" y="16631"/>
                    <a:pt x="48928" y="9645"/>
                    <a:pt x="48468" y="2668"/>
                  </a:cubicBezTo>
                  <a:cubicBezTo>
                    <a:pt x="33280" y="54"/>
                    <a:pt x="17929" y="1352"/>
                    <a:pt x="2642" y="9"/>
                  </a:cubicBezTo>
                  <a:cubicBezTo>
                    <a:pt x="2633" y="0"/>
                    <a:pt x="2624" y="0"/>
                    <a:pt x="26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0" name="Google Shape;2480;p80"/>
            <p:cNvSpPr/>
            <p:nvPr/>
          </p:nvSpPr>
          <p:spPr>
            <a:xfrm>
              <a:off x="1857000" y="3245400"/>
              <a:ext cx="1232000" cy="1186575"/>
            </a:xfrm>
            <a:custGeom>
              <a:avLst/>
              <a:gdLst/>
              <a:ahLst/>
              <a:cxnLst/>
              <a:rect l="l" t="t" r="r" b="b"/>
              <a:pathLst>
                <a:path w="49280" h="47463" extrusionOk="0">
                  <a:moveTo>
                    <a:pt x="3133" y="33"/>
                  </a:moveTo>
                  <a:lnTo>
                    <a:pt x="3147" y="37"/>
                  </a:lnTo>
                  <a:cubicBezTo>
                    <a:pt x="3142" y="37"/>
                    <a:pt x="3138" y="35"/>
                    <a:pt x="3133" y="33"/>
                  </a:cubicBezTo>
                  <a:close/>
                  <a:moveTo>
                    <a:pt x="3174" y="372"/>
                  </a:moveTo>
                  <a:cubicBezTo>
                    <a:pt x="10770" y="1029"/>
                    <a:pt x="18401" y="1047"/>
                    <a:pt x="26015" y="1227"/>
                  </a:cubicBezTo>
                  <a:cubicBezTo>
                    <a:pt x="29837" y="1317"/>
                    <a:pt x="33668" y="1443"/>
                    <a:pt x="37481" y="1714"/>
                  </a:cubicBezTo>
                  <a:lnTo>
                    <a:pt x="40338" y="1948"/>
                  </a:lnTo>
                  <a:lnTo>
                    <a:pt x="43187" y="2245"/>
                  </a:lnTo>
                  <a:lnTo>
                    <a:pt x="46026" y="2606"/>
                  </a:lnTo>
                  <a:cubicBezTo>
                    <a:pt x="46927" y="2750"/>
                    <a:pt x="47829" y="2867"/>
                    <a:pt x="48739" y="2985"/>
                  </a:cubicBezTo>
                  <a:cubicBezTo>
                    <a:pt x="48730" y="3354"/>
                    <a:pt x="48730" y="3697"/>
                    <a:pt x="48739" y="4048"/>
                  </a:cubicBezTo>
                  <a:lnTo>
                    <a:pt x="48766" y="5211"/>
                  </a:lnTo>
                  <a:cubicBezTo>
                    <a:pt x="48784" y="5995"/>
                    <a:pt x="48793" y="6779"/>
                    <a:pt x="48784" y="7564"/>
                  </a:cubicBezTo>
                  <a:cubicBezTo>
                    <a:pt x="48766" y="9132"/>
                    <a:pt x="48721" y="10700"/>
                    <a:pt x="48631" y="12269"/>
                  </a:cubicBezTo>
                  <a:cubicBezTo>
                    <a:pt x="48478" y="15415"/>
                    <a:pt x="48207" y="18542"/>
                    <a:pt x="47955" y="21688"/>
                  </a:cubicBezTo>
                  <a:cubicBezTo>
                    <a:pt x="47892" y="22473"/>
                    <a:pt x="47829" y="23257"/>
                    <a:pt x="47775" y="24041"/>
                  </a:cubicBezTo>
                  <a:cubicBezTo>
                    <a:pt x="47721" y="24834"/>
                    <a:pt x="47676" y="25618"/>
                    <a:pt x="47639" y="26403"/>
                  </a:cubicBezTo>
                  <a:cubicBezTo>
                    <a:pt x="47558" y="27980"/>
                    <a:pt x="47486" y="29548"/>
                    <a:pt x="47333" y="31108"/>
                  </a:cubicBezTo>
                  <a:cubicBezTo>
                    <a:pt x="47180" y="32667"/>
                    <a:pt x="46954" y="34218"/>
                    <a:pt x="46567" y="35732"/>
                  </a:cubicBezTo>
                  <a:cubicBezTo>
                    <a:pt x="46188" y="37213"/>
                    <a:pt x="45645" y="38651"/>
                    <a:pt x="44846" y="39944"/>
                  </a:cubicBezTo>
                  <a:lnTo>
                    <a:pt x="44846" y="39944"/>
                  </a:lnTo>
                  <a:cubicBezTo>
                    <a:pt x="43883" y="39803"/>
                    <a:pt x="42948" y="39509"/>
                    <a:pt x="42105" y="39022"/>
                  </a:cubicBezTo>
                  <a:cubicBezTo>
                    <a:pt x="41240" y="38526"/>
                    <a:pt x="40482" y="37832"/>
                    <a:pt x="39887" y="37021"/>
                  </a:cubicBezTo>
                  <a:lnTo>
                    <a:pt x="39671" y="36714"/>
                  </a:lnTo>
                  <a:lnTo>
                    <a:pt x="39644" y="36669"/>
                  </a:lnTo>
                  <a:cubicBezTo>
                    <a:pt x="39635" y="36660"/>
                    <a:pt x="39617" y="36633"/>
                    <a:pt x="39608" y="36615"/>
                  </a:cubicBezTo>
                  <a:cubicBezTo>
                    <a:pt x="39572" y="36579"/>
                    <a:pt x="39527" y="36552"/>
                    <a:pt x="39491" y="36525"/>
                  </a:cubicBezTo>
                  <a:cubicBezTo>
                    <a:pt x="39416" y="36488"/>
                    <a:pt x="39341" y="36469"/>
                    <a:pt x="39260" y="36469"/>
                  </a:cubicBezTo>
                  <a:cubicBezTo>
                    <a:pt x="39244" y="36469"/>
                    <a:pt x="39228" y="36470"/>
                    <a:pt x="39211" y="36471"/>
                  </a:cubicBezTo>
                  <a:cubicBezTo>
                    <a:pt x="39112" y="36480"/>
                    <a:pt x="39013" y="36534"/>
                    <a:pt x="38941" y="36615"/>
                  </a:cubicBezTo>
                  <a:cubicBezTo>
                    <a:pt x="38905" y="36660"/>
                    <a:pt x="38887" y="36705"/>
                    <a:pt x="38869" y="36760"/>
                  </a:cubicBezTo>
                  <a:cubicBezTo>
                    <a:pt x="38860" y="36787"/>
                    <a:pt x="38860" y="36796"/>
                    <a:pt x="38860" y="36814"/>
                  </a:cubicBezTo>
                  <a:lnTo>
                    <a:pt x="38842" y="36859"/>
                  </a:lnTo>
                  <a:lnTo>
                    <a:pt x="38761" y="37228"/>
                  </a:lnTo>
                  <a:cubicBezTo>
                    <a:pt x="38626" y="37715"/>
                    <a:pt x="38463" y="38193"/>
                    <a:pt x="38256" y="38652"/>
                  </a:cubicBezTo>
                  <a:cubicBezTo>
                    <a:pt x="38058" y="39112"/>
                    <a:pt x="37823" y="39563"/>
                    <a:pt x="37544" y="39987"/>
                  </a:cubicBezTo>
                  <a:cubicBezTo>
                    <a:pt x="37273" y="40410"/>
                    <a:pt x="36976" y="40825"/>
                    <a:pt x="36652" y="41203"/>
                  </a:cubicBezTo>
                  <a:cubicBezTo>
                    <a:pt x="35344" y="42754"/>
                    <a:pt x="33650" y="43953"/>
                    <a:pt x="31838" y="44872"/>
                  </a:cubicBezTo>
                  <a:cubicBezTo>
                    <a:pt x="30026" y="45782"/>
                    <a:pt x="28079" y="46449"/>
                    <a:pt x="26096" y="46891"/>
                  </a:cubicBezTo>
                  <a:lnTo>
                    <a:pt x="26123" y="46891"/>
                  </a:lnTo>
                  <a:cubicBezTo>
                    <a:pt x="23978" y="46972"/>
                    <a:pt x="21842" y="47098"/>
                    <a:pt x="19687" y="47117"/>
                  </a:cubicBezTo>
                  <a:cubicBezTo>
                    <a:pt x="18556" y="47136"/>
                    <a:pt x="17424" y="47147"/>
                    <a:pt x="16292" y="47147"/>
                  </a:cubicBezTo>
                  <a:cubicBezTo>
                    <a:pt x="15279" y="47147"/>
                    <a:pt x="14265" y="47138"/>
                    <a:pt x="13251" y="47117"/>
                  </a:cubicBezTo>
                  <a:cubicBezTo>
                    <a:pt x="11106" y="47071"/>
                    <a:pt x="8970" y="46981"/>
                    <a:pt x="6833" y="46810"/>
                  </a:cubicBezTo>
                  <a:cubicBezTo>
                    <a:pt x="4777" y="46645"/>
                    <a:pt x="2720" y="46413"/>
                    <a:pt x="687" y="46091"/>
                  </a:cubicBezTo>
                  <a:lnTo>
                    <a:pt x="687" y="46091"/>
                  </a:lnTo>
                  <a:cubicBezTo>
                    <a:pt x="694" y="46042"/>
                    <a:pt x="686" y="46024"/>
                    <a:pt x="695" y="45990"/>
                  </a:cubicBezTo>
                  <a:lnTo>
                    <a:pt x="704" y="45900"/>
                  </a:lnTo>
                  <a:lnTo>
                    <a:pt x="731" y="45539"/>
                  </a:lnTo>
                  <a:lnTo>
                    <a:pt x="785" y="44818"/>
                  </a:lnTo>
                  <a:cubicBezTo>
                    <a:pt x="830" y="44340"/>
                    <a:pt x="848" y="43853"/>
                    <a:pt x="884" y="43376"/>
                  </a:cubicBezTo>
                  <a:cubicBezTo>
                    <a:pt x="902" y="42898"/>
                    <a:pt x="920" y="42411"/>
                    <a:pt x="947" y="41934"/>
                  </a:cubicBezTo>
                  <a:lnTo>
                    <a:pt x="983" y="40482"/>
                  </a:lnTo>
                  <a:cubicBezTo>
                    <a:pt x="1020" y="38553"/>
                    <a:pt x="1001" y="36624"/>
                    <a:pt x="974" y="34704"/>
                  </a:cubicBezTo>
                  <a:cubicBezTo>
                    <a:pt x="911" y="30846"/>
                    <a:pt x="785" y="26998"/>
                    <a:pt x="902" y="23158"/>
                  </a:cubicBezTo>
                  <a:cubicBezTo>
                    <a:pt x="1135" y="15524"/>
                    <a:pt x="1919" y="7908"/>
                    <a:pt x="3174" y="372"/>
                  </a:cubicBezTo>
                  <a:close/>
                  <a:moveTo>
                    <a:pt x="2894" y="1"/>
                  </a:moveTo>
                  <a:lnTo>
                    <a:pt x="2867" y="145"/>
                  </a:lnTo>
                  <a:cubicBezTo>
                    <a:pt x="1587" y="7753"/>
                    <a:pt x="803" y="15442"/>
                    <a:pt x="569" y="23149"/>
                  </a:cubicBezTo>
                  <a:cubicBezTo>
                    <a:pt x="452" y="27007"/>
                    <a:pt x="578" y="30855"/>
                    <a:pt x="641" y="34704"/>
                  </a:cubicBezTo>
                  <a:cubicBezTo>
                    <a:pt x="677" y="36633"/>
                    <a:pt x="695" y="38553"/>
                    <a:pt x="659" y="40473"/>
                  </a:cubicBezTo>
                  <a:lnTo>
                    <a:pt x="614" y="41916"/>
                  </a:lnTo>
                  <a:cubicBezTo>
                    <a:pt x="596" y="42402"/>
                    <a:pt x="578" y="42880"/>
                    <a:pt x="551" y="43358"/>
                  </a:cubicBezTo>
                  <a:cubicBezTo>
                    <a:pt x="524" y="43835"/>
                    <a:pt x="506" y="44313"/>
                    <a:pt x="461" y="44800"/>
                  </a:cubicBezTo>
                  <a:lnTo>
                    <a:pt x="407" y="45512"/>
                  </a:lnTo>
                  <a:lnTo>
                    <a:pt x="380" y="45873"/>
                  </a:lnTo>
                  <a:lnTo>
                    <a:pt x="361" y="46035"/>
                  </a:lnTo>
                  <a:cubicBezTo>
                    <a:pt x="361" y="46053"/>
                    <a:pt x="361" y="46062"/>
                    <a:pt x="334" y="46071"/>
                  </a:cubicBezTo>
                  <a:lnTo>
                    <a:pt x="1" y="46305"/>
                  </a:lnTo>
                  <a:lnTo>
                    <a:pt x="398" y="46368"/>
                  </a:lnTo>
                  <a:cubicBezTo>
                    <a:pt x="2525" y="46711"/>
                    <a:pt x="4661" y="46963"/>
                    <a:pt x="6806" y="47135"/>
                  </a:cubicBezTo>
                  <a:cubicBezTo>
                    <a:pt x="8952" y="47306"/>
                    <a:pt x="11097" y="47387"/>
                    <a:pt x="13251" y="47432"/>
                  </a:cubicBezTo>
                  <a:cubicBezTo>
                    <a:pt x="14265" y="47453"/>
                    <a:pt x="15281" y="47463"/>
                    <a:pt x="16296" y="47463"/>
                  </a:cubicBezTo>
                  <a:cubicBezTo>
                    <a:pt x="17430" y="47463"/>
                    <a:pt x="18565" y="47451"/>
                    <a:pt x="19696" y="47432"/>
                  </a:cubicBezTo>
                  <a:cubicBezTo>
                    <a:pt x="21842" y="47414"/>
                    <a:pt x="23996" y="47288"/>
                    <a:pt x="26141" y="47207"/>
                  </a:cubicBezTo>
                  <a:lnTo>
                    <a:pt x="26150" y="47207"/>
                  </a:lnTo>
                  <a:lnTo>
                    <a:pt x="26168" y="47198"/>
                  </a:lnTo>
                  <a:cubicBezTo>
                    <a:pt x="28178" y="46747"/>
                    <a:pt x="30143" y="46080"/>
                    <a:pt x="31982" y="45151"/>
                  </a:cubicBezTo>
                  <a:cubicBezTo>
                    <a:pt x="33821" y="44214"/>
                    <a:pt x="35543" y="42997"/>
                    <a:pt x="36886" y="41411"/>
                  </a:cubicBezTo>
                  <a:cubicBezTo>
                    <a:pt x="37228" y="41014"/>
                    <a:pt x="37535" y="40590"/>
                    <a:pt x="37805" y="40149"/>
                  </a:cubicBezTo>
                  <a:cubicBezTo>
                    <a:pt x="38094" y="39716"/>
                    <a:pt x="38328" y="39247"/>
                    <a:pt x="38544" y="38779"/>
                  </a:cubicBezTo>
                  <a:cubicBezTo>
                    <a:pt x="38761" y="38301"/>
                    <a:pt x="38914" y="37805"/>
                    <a:pt x="39058" y="37300"/>
                  </a:cubicBezTo>
                  <a:lnTo>
                    <a:pt x="39148" y="36922"/>
                  </a:lnTo>
                  <a:lnTo>
                    <a:pt x="39157" y="36877"/>
                  </a:lnTo>
                  <a:cubicBezTo>
                    <a:pt x="39166" y="36868"/>
                    <a:pt x="39166" y="36841"/>
                    <a:pt x="39166" y="36841"/>
                  </a:cubicBezTo>
                  <a:cubicBezTo>
                    <a:pt x="39175" y="36832"/>
                    <a:pt x="39175" y="36814"/>
                    <a:pt x="39184" y="36814"/>
                  </a:cubicBezTo>
                  <a:cubicBezTo>
                    <a:pt x="39193" y="36796"/>
                    <a:pt x="39220" y="36787"/>
                    <a:pt x="39248" y="36778"/>
                  </a:cubicBezTo>
                  <a:cubicBezTo>
                    <a:pt x="39275" y="36778"/>
                    <a:pt x="39311" y="36787"/>
                    <a:pt x="39338" y="36796"/>
                  </a:cubicBezTo>
                  <a:cubicBezTo>
                    <a:pt x="39356" y="36805"/>
                    <a:pt x="39365" y="36814"/>
                    <a:pt x="39374" y="36823"/>
                  </a:cubicBezTo>
                  <a:lnTo>
                    <a:pt x="39392" y="36841"/>
                  </a:lnTo>
                  <a:lnTo>
                    <a:pt x="39419" y="36886"/>
                  </a:lnTo>
                  <a:lnTo>
                    <a:pt x="39644" y="37201"/>
                  </a:lnTo>
                  <a:cubicBezTo>
                    <a:pt x="40266" y="38040"/>
                    <a:pt x="41041" y="38770"/>
                    <a:pt x="41952" y="39292"/>
                  </a:cubicBezTo>
                  <a:cubicBezTo>
                    <a:pt x="42862" y="39824"/>
                    <a:pt x="43872" y="40140"/>
                    <a:pt x="44908" y="40284"/>
                  </a:cubicBezTo>
                  <a:lnTo>
                    <a:pt x="45007" y="40293"/>
                  </a:lnTo>
                  <a:lnTo>
                    <a:pt x="45061" y="40212"/>
                  </a:lnTo>
                  <a:cubicBezTo>
                    <a:pt x="45927" y="38860"/>
                    <a:pt x="46495" y="37354"/>
                    <a:pt x="46900" y="35822"/>
                  </a:cubicBezTo>
                  <a:cubicBezTo>
                    <a:pt x="47297" y="34281"/>
                    <a:pt x="47540" y="32712"/>
                    <a:pt x="47712" y="31144"/>
                  </a:cubicBezTo>
                  <a:cubicBezTo>
                    <a:pt x="47874" y="29575"/>
                    <a:pt x="47964" y="27998"/>
                    <a:pt x="48054" y="26430"/>
                  </a:cubicBezTo>
                  <a:cubicBezTo>
                    <a:pt x="48099" y="25636"/>
                    <a:pt x="48144" y="24852"/>
                    <a:pt x="48207" y="24077"/>
                  </a:cubicBezTo>
                  <a:cubicBezTo>
                    <a:pt x="48261" y="23293"/>
                    <a:pt x="48334" y="22509"/>
                    <a:pt x="48406" y="21724"/>
                  </a:cubicBezTo>
                  <a:cubicBezTo>
                    <a:pt x="48667" y="18588"/>
                    <a:pt x="48965" y="15451"/>
                    <a:pt x="49145" y="12296"/>
                  </a:cubicBezTo>
                  <a:cubicBezTo>
                    <a:pt x="49217" y="10727"/>
                    <a:pt x="49280" y="9141"/>
                    <a:pt x="49280" y="7564"/>
                  </a:cubicBezTo>
                  <a:cubicBezTo>
                    <a:pt x="49280" y="6779"/>
                    <a:pt x="49262" y="5986"/>
                    <a:pt x="49235" y="5193"/>
                  </a:cubicBezTo>
                  <a:lnTo>
                    <a:pt x="49208" y="4607"/>
                  </a:lnTo>
                  <a:lnTo>
                    <a:pt x="49199" y="4310"/>
                  </a:lnTo>
                  <a:lnTo>
                    <a:pt x="49190" y="4165"/>
                  </a:lnTo>
                  <a:lnTo>
                    <a:pt x="49181" y="4003"/>
                  </a:lnTo>
                  <a:cubicBezTo>
                    <a:pt x="49154" y="3561"/>
                    <a:pt x="49109" y="3120"/>
                    <a:pt x="49055" y="2705"/>
                  </a:cubicBezTo>
                  <a:cubicBezTo>
                    <a:pt x="48081" y="2525"/>
                    <a:pt x="47081" y="2345"/>
                    <a:pt x="46089" y="2200"/>
                  </a:cubicBezTo>
                  <a:lnTo>
                    <a:pt x="43232" y="1840"/>
                  </a:lnTo>
                  <a:lnTo>
                    <a:pt x="40374" y="1551"/>
                  </a:lnTo>
                  <a:lnTo>
                    <a:pt x="37508" y="1317"/>
                  </a:lnTo>
                  <a:cubicBezTo>
                    <a:pt x="33686" y="1056"/>
                    <a:pt x="29855" y="938"/>
                    <a:pt x="26024" y="857"/>
                  </a:cubicBezTo>
                  <a:cubicBezTo>
                    <a:pt x="22193" y="776"/>
                    <a:pt x="18362" y="731"/>
                    <a:pt x="14540" y="632"/>
                  </a:cubicBezTo>
                  <a:cubicBezTo>
                    <a:pt x="10726" y="524"/>
                    <a:pt x="6903" y="353"/>
                    <a:pt x="3107" y="21"/>
                  </a:cubicBezTo>
                  <a:lnTo>
                    <a:pt x="3107" y="21"/>
                  </a:lnTo>
                  <a:cubicBezTo>
                    <a:pt x="3091" y="15"/>
                    <a:pt x="3070" y="10"/>
                    <a:pt x="3039" y="10"/>
                  </a:cubicBezTo>
                  <a:lnTo>
                    <a:pt x="289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1" name="Google Shape;2481;p80"/>
            <p:cNvSpPr/>
            <p:nvPr/>
          </p:nvSpPr>
          <p:spPr>
            <a:xfrm>
              <a:off x="2004625" y="3411050"/>
              <a:ext cx="976675" cy="36075"/>
            </a:xfrm>
            <a:custGeom>
              <a:avLst/>
              <a:gdLst/>
              <a:ahLst/>
              <a:cxnLst/>
              <a:rect l="l" t="t" r="r" b="b"/>
              <a:pathLst>
                <a:path w="39067" h="1443" extrusionOk="0">
                  <a:moveTo>
                    <a:pt x="180" y="0"/>
                  </a:moveTo>
                  <a:cubicBezTo>
                    <a:pt x="0" y="0"/>
                    <a:pt x="9" y="262"/>
                    <a:pt x="180" y="271"/>
                  </a:cubicBezTo>
                  <a:cubicBezTo>
                    <a:pt x="13025" y="748"/>
                    <a:pt x="25897" y="1253"/>
                    <a:pt x="38751" y="1442"/>
                  </a:cubicBezTo>
                  <a:cubicBezTo>
                    <a:pt x="39066" y="1442"/>
                    <a:pt x="39066" y="965"/>
                    <a:pt x="38751" y="947"/>
                  </a:cubicBezTo>
                  <a:cubicBezTo>
                    <a:pt x="25906" y="424"/>
                    <a:pt x="13025" y="234"/>
                    <a:pt x="180" y="0"/>
                  </a:cubicBezTo>
                  <a:close/>
                </a:path>
              </a:pathLst>
            </a:custGeom>
            <a:solidFill>
              <a:srgbClr val="A67A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2" name="Google Shape;2482;p80"/>
            <p:cNvSpPr/>
            <p:nvPr/>
          </p:nvSpPr>
          <p:spPr>
            <a:xfrm>
              <a:off x="2004625" y="3411050"/>
              <a:ext cx="976675" cy="36075"/>
            </a:xfrm>
            <a:custGeom>
              <a:avLst/>
              <a:gdLst/>
              <a:ahLst/>
              <a:cxnLst/>
              <a:rect l="l" t="t" r="r" b="b"/>
              <a:pathLst>
                <a:path w="39067" h="1443" extrusionOk="0">
                  <a:moveTo>
                    <a:pt x="180" y="0"/>
                  </a:moveTo>
                  <a:cubicBezTo>
                    <a:pt x="0" y="0"/>
                    <a:pt x="9" y="262"/>
                    <a:pt x="180" y="271"/>
                  </a:cubicBezTo>
                  <a:cubicBezTo>
                    <a:pt x="13025" y="748"/>
                    <a:pt x="25897" y="1253"/>
                    <a:pt x="38751" y="1442"/>
                  </a:cubicBezTo>
                  <a:cubicBezTo>
                    <a:pt x="39066" y="1442"/>
                    <a:pt x="39066" y="965"/>
                    <a:pt x="38751" y="947"/>
                  </a:cubicBezTo>
                  <a:cubicBezTo>
                    <a:pt x="25906" y="424"/>
                    <a:pt x="13025" y="234"/>
                    <a:pt x="180" y="0"/>
                  </a:cubicBezTo>
                  <a:close/>
                </a:path>
              </a:pathLst>
            </a:custGeom>
            <a:solidFill>
              <a:srgbClr val="1C1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83" name="Google Shape;2483;p80"/>
          <p:cNvGrpSpPr/>
          <p:nvPr/>
        </p:nvGrpSpPr>
        <p:grpSpPr>
          <a:xfrm>
            <a:off x="695700" y="2242825"/>
            <a:ext cx="3214691" cy="176025"/>
            <a:chOff x="4345425" y="2175475"/>
            <a:chExt cx="800750" cy="176025"/>
          </a:xfrm>
        </p:grpSpPr>
        <p:sp>
          <p:nvSpPr>
            <p:cNvPr id="2484" name="Google Shape;2484;p80"/>
            <p:cNvSpPr/>
            <p:nvPr/>
          </p:nvSpPr>
          <p:spPr>
            <a:xfrm>
              <a:off x="4351850" y="2175475"/>
              <a:ext cx="763000" cy="156275"/>
            </a:xfrm>
            <a:custGeom>
              <a:avLst/>
              <a:gdLst/>
              <a:ahLst/>
              <a:cxnLst/>
              <a:rect l="l" t="t" r="r" b="b"/>
              <a:pathLst>
                <a:path w="30520" h="6251" extrusionOk="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00FF00">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5" name="Google Shape;2485;p80"/>
            <p:cNvSpPr/>
            <p:nvPr/>
          </p:nvSpPr>
          <p:spPr>
            <a:xfrm>
              <a:off x="4345425" y="2195925"/>
              <a:ext cx="800750" cy="155575"/>
            </a:xfrm>
            <a:custGeom>
              <a:avLst/>
              <a:gdLst/>
              <a:ahLst/>
              <a:cxnLst/>
              <a:rect l="l" t="t" r="r" b="b"/>
              <a:pathLst>
                <a:path w="32030" h="6223" extrusionOk="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00FF00">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86" name="Google Shape;2486;p80"/>
          <p:cNvGrpSpPr/>
          <p:nvPr/>
        </p:nvGrpSpPr>
        <p:grpSpPr>
          <a:xfrm>
            <a:off x="695702" y="3096725"/>
            <a:ext cx="2300475" cy="176025"/>
            <a:chOff x="4345425" y="2175475"/>
            <a:chExt cx="800750" cy="176025"/>
          </a:xfrm>
        </p:grpSpPr>
        <p:sp>
          <p:nvSpPr>
            <p:cNvPr id="2487" name="Google Shape;2487;p80"/>
            <p:cNvSpPr/>
            <p:nvPr/>
          </p:nvSpPr>
          <p:spPr>
            <a:xfrm>
              <a:off x="4351850" y="2175475"/>
              <a:ext cx="763000" cy="156275"/>
            </a:xfrm>
            <a:custGeom>
              <a:avLst/>
              <a:gdLst/>
              <a:ahLst/>
              <a:cxnLst/>
              <a:rect l="l" t="t" r="r" b="b"/>
              <a:pathLst>
                <a:path w="30520" h="6251" extrusionOk="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00FF00">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 name="Google Shape;2488;p80"/>
            <p:cNvSpPr/>
            <p:nvPr/>
          </p:nvSpPr>
          <p:spPr>
            <a:xfrm>
              <a:off x="4345425" y="2195925"/>
              <a:ext cx="800750" cy="155575"/>
            </a:xfrm>
            <a:custGeom>
              <a:avLst/>
              <a:gdLst/>
              <a:ahLst/>
              <a:cxnLst/>
              <a:rect l="l" t="t" r="r" b="b"/>
              <a:pathLst>
                <a:path w="32030" h="6223" extrusionOk="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00FF00">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89" name="Google Shape;2489;p80"/>
          <p:cNvGrpSpPr/>
          <p:nvPr/>
        </p:nvGrpSpPr>
        <p:grpSpPr>
          <a:xfrm>
            <a:off x="7551203" y="4187411"/>
            <a:ext cx="1745583" cy="230173"/>
            <a:chOff x="1394800" y="3522000"/>
            <a:chExt cx="1048650" cy="138275"/>
          </a:xfrm>
        </p:grpSpPr>
        <p:sp>
          <p:nvSpPr>
            <p:cNvPr id="2490" name="Google Shape;2490;p80"/>
            <p:cNvSpPr/>
            <p:nvPr/>
          </p:nvSpPr>
          <p:spPr>
            <a:xfrm>
              <a:off x="1394800" y="3522000"/>
              <a:ext cx="1048650" cy="125000"/>
            </a:xfrm>
            <a:custGeom>
              <a:avLst/>
              <a:gdLst/>
              <a:ahLst/>
              <a:cxnLst/>
              <a:rect l="l" t="t" r="r" b="b"/>
              <a:pathLst>
                <a:path w="41946" h="5000" extrusionOk="0">
                  <a:moveTo>
                    <a:pt x="39862" y="375"/>
                  </a:moveTo>
                  <a:cubicBezTo>
                    <a:pt x="39752" y="375"/>
                    <a:pt x="39641" y="393"/>
                    <a:pt x="39545" y="429"/>
                  </a:cubicBezTo>
                  <a:cubicBezTo>
                    <a:pt x="38422" y="860"/>
                    <a:pt x="37231" y="1220"/>
                    <a:pt x="36143" y="1737"/>
                  </a:cubicBezTo>
                  <a:cubicBezTo>
                    <a:pt x="35848" y="1880"/>
                    <a:pt x="35723" y="1951"/>
                    <a:pt x="35630" y="1951"/>
                  </a:cubicBezTo>
                  <a:cubicBezTo>
                    <a:pt x="35516" y="1951"/>
                    <a:pt x="35452" y="1837"/>
                    <a:pt x="35173" y="1598"/>
                  </a:cubicBezTo>
                  <a:cubicBezTo>
                    <a:pt x="34984" y="1431"/>
                    <a:pt x="34785" y="1277"/>
                    <a:pt x="34571" y="1141"/>
                  </a:cubicBezTo>
                  <a:lnTo>
                    <a:pt x="34571" y="1141"/>
                  </a:lnTo>
                  <a:cubicBezTo>
                    <a:pt x="34760" y="1337"/>
                    <a:pt x="34920" y="1576"/>
                    <a:pt x="35020" y="1741"/>
                  </a:cubicBezTo>
                  <a:cubicBezTo>
                    <a:pt x="35131" y="1926"/>
                    <a:pt x="35491" y="2693"/>
                    <a:pt x="35038" y="2721"/>
                  </a:cubicBezTo>
                  <a:cubicBezTo>
                    <a:pt x="34856" y="2736"/>
                    <a:pt x="34678" y="2739"/>
                    <a:pt x="34500" y="2739"/>
                  </a:cubicBezTo>
                  <a:cubicBezTo>
                    <a:pt x="34336" y="2739"/>
                    <a:pt x="34171" y="2736"/>
                    <a:pt x="34008" y="2725"/>
                  </a:cubicBezTo>
                  <a:lnTo>
                    <a:pt x="34008" y="2725"/>
                  </a:lnTo>
                  <a:cubicBezTo>
                    <a:pt x="34282" y="3003"/>
                    <a:pt x="34556" y="3274"/>
                    <a:pt x="34974" y="3420"/>
                  </a:cubicBezTo>
                  <a:cubicBezTo>
                    <a:pt x="35244" y="3516"/>
                    <a:pt x="35509" y="3559"/>
                    <a:pt x="35766" y="3559"/>
                  </a:cubicBezTo>
                  <a:cubicBezTo>
                    <a:pt x="36322" y="3559"/>
                    <a:pt x="36853" y="3370"/>
                    <a:pt x="37410" y="3164"/>
                  </a:cubicBezTo>
                  <a:cubicBezTo>
                    <a:pt x="38547" y="2736"/>
                    <a:pt x="39677" y="2290"/>
                    <a:pt x="40811" y="1851"/>
                  </a:cubicBezTo>
                  <a:cubicBezTo>
                    <a:pt x="41945" y="1416"/>
                    <a:pt x="40747" y="375"/>
                    <a:pt x="39862" y="375"/>
                  </a:cubicBezTo>
                  <a:close/>
                  <a:moveTo>
                    <a:pt x="1498" y="1719"/>
                  </a:moveTo>
                  <a:cubicBezTo>
                    <a:pt x="1242" y="1894"/>
                    <a:pt x="996" y="2076"/>
                    <a:pt x="761" y="2265"/>
                  </a:cubicBezTo>
                  <a:cubicBezTo>
                    <a:pt x="1" y="2874"/>
                    <a:pt x="1103" y="3669"/>
                    <a:pt x="1926" y="3669"/>
                  </a:cubicBezTo>
                  <a:cubicBezTo>
                    <a:pt x="2130" y="3669"/>
                    <a:pt x="2311" y="3623"/>
                    <a:pt x="2451" y="3513"/>
                  </a:cubicBezTo>
                  <a:cubicBezTo>
                    <a:pt x="2618" y="3381"/>
                    <a:pt x="2793" y="3242"/>
                    <a:pt x="2975" y="3106"/>
                  </a:cubicBezTo>
                  <a:cubicBezTo>
                    <a:pt x="2436" y="3031"/>
                    <a:pt x="1502" y="2211"/>
                    <a:pt x="1498" y="1719"/>
                  </a:cubicBezTo>
                  <a:close/>
                  <a:moveTo>
                    <a:pt x="6376" y="1"/>
                  </a:moveTo>
                  <a:cubicBezTo>
                    <a:pt x="5271" y="1"/>
                    <a:pt x="4137" y="310"/>
                    <a:pt x="3064" y="814"/>
                  </a:cubicBezTo>
                  <a:cubicBezTo>
                    <a:pt x="3998" y="475"/>
                    <a:pt x="4989" y="264"/>
                    <a:pt x="5977" y="264"/>
                  </a:cubicBezTo>
                  <a:cubicBezTo>
                    <a:pt x="6366" y="264"/>
                    <a:pt x="6755" y="297"/>
                    <a:pt x="7136" y="368"/>
                  </a:cubicBezTo>
                  <a:cubicBezTo>
                    <a:pt x="7849" y="500"/>
                    <a:pt x="8519" y="789"/>
                    <a:pt x="9090" y="1242"/>
                  </a:cubicBezTo>
                  <a:cubicBezTo>
                    <a:pt x="9771" y="1780"/>
                    <a:pt x="10310" y="2889"/>
                    <a:pt x="11236" y="3003"/>
                  </a:cubicBezTo>
                  <a:cubicBezTo>
                    <a:pt x="11843" y="3082"/>
                    <a:pt x="13137" y="4686"/>
                    <a:pt x="12449" y="4686"/>
                  </a:cubicBezTo>
                  <a:cubicBezTo>
                    <a:pt x="12428" y="4686"/>
                    <a:pt x="12403" y="4686"/>
                    <a:pt x="12378" y="4683"/>
                  </a:cubicBezTo>
                  <a:cubicBezTo>
                    <a:pt x="10777" y="4479"/>
                    <a:pt x="10120" y="3574"/>
                    <a:pt x="9033" y="2557"/>
                  </a:cubicBezTo>
                  <a:cubicBezTo>
                    <a:pt x="8787" y="2329"/>
                    <a:pt x="8501" y="2168"/>
                    <a:pt x="8191" y="2061"/>
                  </a:cubicBezTo>
                  <a:lnTo>
                    <a:pt x="8191" y="2061"/>
                  </a:lnTo>
                  <a:cubicBezTo>
                    <a:pt x="8366" y="2204"/>
                    <a:pt x="8534" y="2372"/>
                    <a:pt x="8698" y="2571"/>
                  </a:cubicBezTo>
                  <a:cubicBezTo>
                    <a:pt x="9742" y="3855"/>
                    <a:pt x="10719" y="4903"/>
                    <a:pt x="12481" y="4903"/>
                  </a:cubicBezTo>
                  <a:cubicBezTo>
                    <a:pt x="12528" y="4903"/>
                    <a:pt x="12574" y="4903"/>
                    <a:pt x="12620" y="4900"/>
                  </a:cubicBezTo>
                  <a:cubicBezTo>
                    <a:pt x="14603" y="4843"/>
                    <a:pt x="15879" y="3509"/>
                    <a:pt x="17384" y="2415"/>
                  </a:cubicBezTo>
                  <a:cubicBezTo>
                    <a:pt x="17687" y="2193"/>
                    <a:pt x="17983" y="2001"/>
                    <a:pt x="18268" y="1862"/>
                  </a:cubicBezTo>
                  <a:lnTo>
                    <a:pt x="18268" y="1862"/>
                  </a:lnTo>
                  <a:cubicBezTo>
                    <a:pt x="18140" y="1880"/>
                    <a:pt x="17997" y="1923"/>
                    <a:pt x="17826" y="2001"/>
                  </a:cubicBezTo>
                  <a:cubicBezTo>
                    <a:pt x="17259" y="2261"/>
                    <a:pt x="16703" y="2860"/>
                    <a:pt x="16157" y="3188"/>
                  </a:cubicBezTo>
                  <a:cubicBezTo>
                    <a:pt x="15630" y="3502"/>
                    <a:pt x="15081" y="3763"/>
                    <a:pt x="14521" y="4008"/>
                  </a:cubicBezTo>
                  <a:cubicBezTo>
                    <a:pt x="14381" y="4069"/>
                    <a:pt x="14125" y="4158"/>
                    <a:pt x="13914" y="4158"/>
                  </a:cubicBezTo>
                  <a:cubicBezTo>
                    <a:pt x="13740" y="4158"/>
                    <a:pt x="13593" y="4097"/>
                    <a:pt x="13565" y="3908"/>
                  </a:cubicBezTo>
                  <a:cubicBezTo>
                    <a:pt x="13501" y="3506"/>
                    <a:pt x="14389" y="3103"/>
                    <a:pt x="14663" y="2985"/>
                  </a:cubicBezTo>
                  <a:cubicBezTo>
                    <a:pt x="16246" y="2293"/>
                    <a:pt x="17441" y="703"/>
                    <a:pt x="19241" y="493"/>
                  </a:cubicBezTo>
                  <a:cubicBezTo>
                    <a:pt x="19366" y="478"/>
                    <a:pt x="19495" y="468"/>
                    <a:pt x="19623" y="468"/>
                  </a:cubicBezTo>
                  <a:cubicBezTo>
                    <a:pt x="20097" y="468"/>
                    <a:pt x="20582" y="585"/>
                    <a:pt x="20936" y="921"/>
                  </a:cubicBezTo>
                  <a:cubicBezTo>
                    <a:pt x="21221" y="1195"/>
                    <a:pt x="21278" y="1566"/>
                    <a:pt x="21535" y="1859"/>
                  </a:cubicBezTo>
                  <a:cubicBezTo>
                    <a:pt x="21848" y="2211"/>
                    <a:pt x="22233" y="2346"/>
                    <a:pt x="22672" y="2504"/>
                  </a:cubicBezTo>
                  <a:cubicBezTo>
                    <a:pt x="23003" y="2621"/>
                    <a:pt x="22255" y="3313"/>
                    <a:pt x="21563" y="3620"/>
                  </a:cubicBezTo>
                  <a:cubicBezTo>
                    <a:pt x="21749" y="3773"/>
                    <a:pt x="21945" y="3919"/>
                    <a:pt x="22159" y="4055"/>
                  </a:cubicBezTo>
                  <a:cubicBezTo>
                    <a:pt x="23121" y="4661"/>
                    <a:pt x="24266" y="4986"/>
                    <a:pt x="25407" y="4999"/>
                  </a:cubicBezTo>
                  <a:cubicBezTo>
                    <a:pt x="24968" y="4464"/>
                    <a:pt x="24783" y="3694"/>
                    <a:pt x="25393" y="3541"/>
                  </a:cubicBezTo>
                  <a:cubicBezTo>
                    <a:pt x="26395" y="3288"/>
                    <a:pt x="27272" y="2835"/>
                    <a:pt x="28034" y="2137"/>
                  </a:cubicBezTo>
                  <a:cubicBezTo>
                    <a:pt x="28666" y="1555"/>
                    <a:pt x="29183" y="960"/>
                    <a:pt x="30024" y="689"/>
                  </a:cubicBezTo>
                  <a:cubicBezTo>
                    <a:pt x="30085" y="671"/>
                    <a:pt x="30146" y="664"/>
                    <a:pt x="30206" y="664"/>
                  </a:cubicBezTo>
                  <a:cubicBezTo>
                    <a:pt x="30723" y="664"/>
                    <a:pt x="31291" y="1302"/>
                    <a:pt x="31433" y="1865"/>
                  </a:cubicBezTo>
                  <a:cubicBezTo>
                    <a:pt x="31647" y="1812"/>
                    <a:pt x="31864" y="1787"/>
                    <a:pt x="32082" y="1787"/>
                  </a:cubicBezTo>
                  <a:lnTo>
                    <a:pt x="32193" y="1787"/>
                  </a:lnTo>
                  <a:cubicBezTo>
                    <a:pt x="32175" y="1762"/>
                    <a:pt x="32160" y="1737"/>
                    <a:pt x="32142" y="1712"/>
                  </a:cubicBezTo>
                  <a:cubicBezTo>
                    <a:pt x="32071" y="1591"/>
                    <a:pt x="31697" y="725"/>
                    <a:pt x="32078" y="725"/>
                  </a:cubicBezTo>
                  <a:cubicBezTo>
                    <a:pt x="32093" y="725"/>
                    <a:pt x="32111" y="725"/>
                    <a:pt x="32125" y="728"/>
                  </a:cubicBezTo>
                  <a:cubicBezTo>
                    <a:pt x="32545" y="792"/>
                    <a:pt x="32963" y="824"/>
                    <a:pt x="33380" y="824"/>
                  </a:cubicBezTo>
                  <a:cubicBezTo>
                    <a:pt x="33559" y="824"/>
                    <a:pt x="33740" y="817"/>
                    <a:pt x="33918" y="806"/>
                  </a:cubicBezTo>
                  <a:lnTo>
                    <a:pt x="33947" y="806"/>
                  </a:lnTo>
                  <a:cubicBezTo>
                    <a:pt x="33195" y="457"/>
                    <a:pt x="32356" y="271"/>
                    <a:pt x="31522" y="271"/>
                  </a:cubicBezTo>
                  <a:cubicBezTo>
                    <a:pt x="30919" y="271"/>
                    <a:pt x="30320" y="368"/>
                    <a:pt x="29754" y="575"/>
                  </a:cubicBezTo>
                  <a:cubicBezTo>
                    <a:pt x="27928" y="1242"/>
                    <a:pt x="27186" y="3406"/>
                    <a:pt x="25090" y="3491"/>
                  </a:cubicBezTo>
                  <a:cubicBezTo>
                    <a:pt x="25044" y="3495"/>
                    <a:pt x="24996" y="3495"/>
                    <a:pt x="24950" y="3495"/>
                  </a:cubicBezTo>
                  <a:cubicBezTo>
                    <a:pt x="22857" y="3495"/>
                    <a:pt x="22544" y="1462"/>
                    <a:pt x="20967" y="542"/>
                  </a:cubicBezTo>
                  <a:cubicBezTo>
                    <a:pt x="20340" y="175"/>
                    <a:pt x="19641" y="11"/>
                    <a:pt x="18938" y="11"/>
                  </a:cubicBezTo>
                  <a:cubicBezTo>
                    <a:pt x="18072" y="11"/>
                    <a:pt x="17202" y="257"/>
                    <a:pt x="16446" y="671"/>
                  </a:cubicBezTo>
                  <a:cubicBezTo>
                    <a:pt x="15515" y="1177"/>
                    <a:pt x="14781" y="1966"/>
                    <a:pt x="13918" y="2568"/>
                  </a:cubicBezTo>
                  <a:cubicBezTo>
                    <a:pt x="13369" y="2950"/>
                    <a:pt x="12941" y="3224"/>
                    <a:pt x="12352" y="3224"/>
                  </a:cubicBezTo>
                  <a:cubicBezTo>
                    <a:pt x="12210" y="3224"/>
                    <a:pt x="12057" y="3210"/>
                    <a:pt x="11889" y="3174"/>
                  </a:cubicBezTo>
                  <a:cubicBezTo>
                    <a:pt x="11090" y="3003"/>
                    <a:pt x="11012" y="2667"/>
                    <a:pt x="10534" y="2061"/>
                  </a:cubicBezTo>
                  <a:cubicBezTo>
                    <a:pt x="9365" y="589"/>
                    <a:pt x="7899" y="1"/>
                    <a:pt x="6376" y="1"/>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1" name="Google Shape;2491;p80"/>
            <p:cNvSpPr/>
            <p:nvPr/>
          </p:nvSpPr>
          <p:spPr>
            <a:xfrm>
              <a:off x="1432150" y="3542325"/>
              <a:ext cx="167450" cy="57425"/>
            </a:xfrm>
            <a:custGeom>
              <a:avLst/>
              <a:gdLst/>
              <a:ahLst/>
              <a:cxnLst/>
              <a:rect l="l" t="t" r="r" b="b"/>
              <a:pathLst>
                <a:path w="6698" h="2297" extrusionOk="0">
                  <a:moveTo>
                    <a:pt x="1570" y="1"/>
                  </a:moveTo>
                  <a:lnTo>
                    <a:pt x="1570" y="1"/>
                  </a:lnTo>
                  <a:cubicBezTo>
                    <a:pt x="1278" y="108"/>
                    <a:pt x="989" y="228"/>
                    <a:pt x="707" y="361"/>
                  </a:cubicBezTo>
                  <a:cubicBezTo>
                    <a:pt x="682" y="368"/>
                    <a:pt x="657" y="378"/>
                    <a:pt x="636" y="393"/>
                  </a:cubicBezTo>
                  <a:cubicBezTo>
                    <a:pt x="482" y="468"/>
                    <a:pt x="329" y="542"/>
                    <a:pt x="176" y="625"/>
                  </a:cubicBezTo>
                  <a:cubicBezTo>
                    <a:pt x="54" y="689"/>
                    <a:pt x="1" y="789"/>
                    <a:pt x="4" y="906"/>
                  </a:cubicBezTo>
                  <a:cubicBezTo>
                    <a:pt x="500" y="564"/>
                    <a:pt x="1028" y="257"/>
                    <a:pt x="1570" y="1"/>
                  </a:cubicBezTo>
                  <a:close/>
                  <a:moveTo>
                    <a:pt x="5093" y="685"/>
                  </a:moveTo>
                  <a:cubicBezTo>
                    <a:pt x="3862" y="685"/>
                    <a:pt x="2557" y="1480"/>
                    <a:pt x="1481" y="2293"/>
                  </a:cubicBezTo>
                  <a:cubicBezTo>
                    <a:pt x="1505" y="2297"/>
                    <a:pt x="1530" y="2297"/>
                    <a:pt x="1556" y="2297"/>
                  </a:cubicBezTo>
                  <a:cubicBezTo>
                    <a:pt x="1588" y="2297"/>
                    <a:pt x="1616" y="2293"/>
                    <a:pt x="1645" y="2286"/>
                  </a:cubicBezTo>
                  <a:cubicBezTo>
                    <a:pt x="1984" y="2204"/>
                    <a:pt x="2009" y="2186"/>
                    <a:pt x="2254" y="1983"/>
                  </a:cubicBezTo>
                  <a:cubicBezTo>
                    <a:pt x="3232" y="1530"/>
                    <a:pt x="4497" y="1092"/>
                    <a:pt x="5631" y="1092"/>
                  </a:cubicBezTo>
                  <a:cubicBezTo>
                    <a:pt x="6006" y="1092"/>
                    <a:pt x="6365" y="1138"/>
                    <a:pt x="6697" y="1248"/>
                  </a:cubicBezTo>
                  <a:cubicBezTo>
                    <a:pt x="6199" y="849"/>
                    <a:pt x="5653" y="685"/>
                    <a:pt x="5093" y="685"/>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 name="Google Shape;2492;p80"/>
            <p:cNvSpPr/>
            <p:nvPr/>
          </p:nvSpPr>
          <p:spPr>
            <a:xfrm>
              <a:off x="1432250" y="3528600"/>
              <a:ext cx="291000" cy="110575"/>
            </a:xfrm>
            <a:custGeom>
              <a:avLst/>
              <a:gdLst/>
              <a:ahLst/>
              <a:cxnLst/>
              <a:rect l="l" t="t" r="r" b="b"/>
              <a:pathLst>
                <a:path w="11640" h="4423" extrusionOk="0">
                  <a:moveTo>
                    <a:pt x="4479" y="0"/>
                  </a:moveTo>
                  <a:cubicBezTo>
                    <a:pt x="3491" y="0"/>
                    <a:pt x="2500" y="211"/>
                    <a:pt x="1566" y="550"/>
                  </a:cubicBezTo>
                  <a:cubicBezTo>
                    <a:pt x="1024" y="806"/>
                    <a:pt x="496" y="1113"/>
                    <a:pt x="0" y="1455"/>
                  </a:cubicBezTo>
                  <a:cubicBezTo>
                    <a:pt x="4" y="1947"/>
                    <a:pt x="938" y="2767"/>
                    <a:pt x="1477" y="2842"/>
                  </a:cubicBezTo>
                  <a:cubicBezTo>
                    <a:pt x="2553" y="2029"/>
                    <a:pt x="3858" y="1234"/>
                    <a:pt x="5089" y="1234"/>
                  </a:cubicBezTo>
                  <a:cubicBezTo>
                    <a:pt x="5649" y="1234"/>
                    <a:pt x="6195" y="1398"/>
                    <a:pt x="6693" y="1797"/>
                  </a:cubicBezTo>
                  <a:cubicBezTo>
                    <a:pt x="7003" y="1904"/>
                    <a:pt x="7289" y="2065"/>
                    <a:pt x="7535" y="2293"/>
                  </a:cubicBezTo>
                  <a:cubicBezTo>
                    <a:pt x="8622" y="3310"/>
                    <a:pt x="9279" y="4215"/>
                    <a:pt x="10880" y="4419"/>
                  </a:cubicBezTo>
                  <a:cubicBezTo>
                    <a:pt x="10905" y="4422"/>
                    <a:pt x="10930" y="4422"/>
                    <a:pt x="10951" y="4422"/>
                  </a:cubicBezTo>
                  <a:cubicBezTo>
                    <a:pt x="11639" y="4422"/>
                    <a:pt x="10345" y="2818"/>
                    <a:pt x="9738" y="2739"/>
                  </a:cubicBezTo>
                  <a:cubicBezTo>
                    <a:pt x="8812" y="2625"/>
                    <a:pt x="8273" y="1516"/>
                    <a:pt x="7592" y="978"/>
                  </a:cubicBezTo>
                  <a:cubicBezTo>
                    <a:pt x="7021" y="525"/>
                    <a:pt x="6351" y="236"/>
                    <a:pt x="5638" y="104"/>
                  </a:cubicBezTo>
                  <a:cubicBezTo>
                    <a:pt x="5257" y="33"/>
                    <a:pt x="4868" y="0"/>
                    <a:pt x="4479" y="0"/>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3" name="Google Shape;2493;p80"/>
            <p:cNvSpPr/>
            <p:nvPr/>
          </p:nvSpPr>
          <p:spPr>
            <a:xfrm>
              <a:off x="1851500" y="3562750"/>
              <a:ext cx="82400" cy="53425"/>
            </a:xfrm>
            <a:custGeom>
              <a:avLst/>
              <a:gdLst/>
              <a:ahLst/>
              <a:cxnLst/>
              <a:rect l="l" t="t" r="r" b="b"/>
              <a:pathLst>
                <a:path w="3296" h="2137" extrusionOk="0">
                  <a:moveTo>
                    <a:pt x="881" y="0"/>
                  </a:moveTo>
                  <a:cubicBezTo>
                    <a:pt x="596" y="0"/>
                    <a:pt x="300" y="86"/>
                    <a:pt x="0" y="232"/>
                  </a:cubicBezTo>
                  <a:cubicBezTo>
                    <a:pt x="36" y="229"/>
                    <a:pt x="68" y="224"/>
                    <a:pt x="104" y="224"/>
                  </a:cubicBezTo>
                  <a:cubicBezTo>
                    <a:pt x="667" y="224"/>
                    <a:pt x="817" y="852"/>
                    <a:pt x="1259" y="1369"/>
                  </a:cubicBezTo>
                  <a:cubicBezTo>
                    <a:pt x="1594" y="1758"/>
                    <a:pt x="2097" y="1940"/>
                    <a:pt x="2564" y="2107"/>
                  </a:cubicBezTo>
                  <a:cubicBezTo>
                    <a:pt x="2614" y="2125"/>
                    <a:pt x="2671" y="2136"/>
                    <a:pt x="2735" y="2136"/>
                  </a:cubicBezTo>
                  <a:cubicBezTo>
                    <a:pt x="2899" y="2136"/>
                    <a:pt x="3096" y="2079"/>
                    <a:pt x="3295" y="1990"/>
                  </a:cubicBezTo>
                  <a:cubicBezTo>
                    <a:pt x="2920" y="1669"/>
                    <a:pt x="2599" y="1302"/>
                    <a:pt x="2293" y="881"/>
                  </a:cubicBezTo>
                  <a:cubicBezTo>
                    <a:pt x="1833" y="250"/>
                    <a:pt x="1366" y="0"/>
                    <a:pt x="881" y="0"/>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4" name="Google Shape;2494;p80"/>
            <p:cNvSpPr/>
            <p:nvPr/>
          </p:nvSpPr>
          <p:spPr>
            <a:xfrm>
              <a:off x="1732300" y="3533675"/>
              <a:ext cx="237600" cy="92300"/>
            </a:xfrm>
            <a:custGeom>
              <a:avLst/>
              <a:gdLst/>
              <a:ahLst/>
              <a:cxnLst/>
              <a:rect l="l" t="t" r="r" b="b"/>
              <a:pathLst>
                <a:path w="9504" h="3692" extrusionOk="0">
                  <a:moveTo>
                    <a:pt x="6123" y="1"/>
                  </a:moveTo>
                  <a:cubicBezTo>
                    <a:pt x="5995" y="1"/>
                    <a:pt x="5866" y="11"/>
                    <a:pt x="5741" y="26"/>
                  </a:cubicBezTo>
                  <a:cubicBezTo>
                    <a:pt x="3941" y="236"/>
                    <a:pt x="2746" y="1826"/>
                    <a:pt x="1163" y="2518"/>
                  </a:cubicBezTo>
                  <a:cubicBezTo>
                    <a:pt x="889" y="2636"/>
                    <a:pt x="1" y="3039"/>
                    <a:pt x="65" y="3441"/>
                  </a:cubicBezTo>
                  <a:cubicBezTo>
                    <a:pt x="93" y="3630"/>
                    <a:pt x="240" y="3691"/>
                    <a:pt x="414" y="3691"/>
                  </a:cubicBezTo>
                  <a:cubicBezTo>
                    <a:pt x="625" y="3691"/>
                    <a:pt x="881" y="3602"/>
                    <a:pt x="1021" y="3541"/>
                  </a:cubicBezTo>
                  <a:cubicBezTo>
                    <a:pt x="1581" y="3296"/>
                    <a:pt x="2130" y="3035"/>
                    <a:pt x="2657" y="2721"/>
                  </a:cubicBezTo>
                  <a:cubicBezTo>
                    <a:pt x="3203" y="2393"/>
                    <a:pt x="3759" y="1794"/>
                    <a:pt x="4326" y="1534"/>
                  </a:cubicBezTo>
                  <a:cubicBezTo>
                    <a:pt x="4497" y="1456"/>
                    <a:pt x="4640" y="1413"/>
                    <a:pt x="4768" y="1395"/>
                  </a:cubicBezTo>
                  <a:cubicBezTo>
                    <a:pt x="5068" y="1249"/>
                    <a:pt x="5364" y="1163"/>
                    <a:pt x="5649" y="1163"/>
                  </a:cubicBezTo>
                  <a:cubicBezTo>
                    <a:pt x="6134" y="1163"/>
                    <a:pt x="6601" y="1413"/>
                    <a:pt x="7061" y="2044"/>
                  </a:cubicBezTo>
                  <a:cubicBezTo>
                    <a:pt x="7367" y="2465"/>
                    <a:pt x="7688" y="2832"/>
                    <a:pt x="8063" y="3153"/>
                  </a:cubicBezTo>
                  <a:cubicBezTo>
                    <a:pt x="8755" y="2846"/>
                    <a:pt x="9503" y="2154"/>
                    <a:pt x="9172" y="2037"/>
                  </a:cubicBezTo>
                  <a:cubicBezTo>
                    <a:pt x="8733" y="1879"/>
                    <a:pt x="8348" y="1744"/>
                    <a:pt x="8035" y="1392"/>
                  </a:cubicBezTo>
                  <a:cubicBezTo>
                    <a:pt x="7778" y="1099"/>
                    <a:pt x="7721" y="728"/>
                    <a:pt x="7436" y="454"/>
                  </a:cubicBezTo>
                  <a:cubicBezTo>
                    <a:pt x="7082" y="118"/>
                    <a:pt x="6597" y="1"/>
                    <a:pt x="6123" y="1"/>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5" name="Google Shape;2495;p80"/>
            <p:cNvSpPr/>
            <p:nvPr/>
          </p:nvSpPr>
          <p:spPr>
            <a:xfrm>
              <a:off x="2029975" y="3568625"/>
              <a:ext cx="152875" cy="91650"/>
            </a:xfrm>
            <a:custGeom>
              <a:avLst/>
              <a:gdLst/>
              <a:ahLst/>
              <a:cxnLst/>
              <a:rect l="l" t="t" r="r" b="b"/>
              <a:pathLst>
                <a:path w="6115" h="3666" extrusionOk="0">
                  <a:moveTo>
                    <a:pt x="6026" y="0"/>
                  </a:moveTo>
                  <a:lnTo>
                    <a:pt x="6026" y="0"/>
                  </a:lnTo>
                  <a:cubicBezTo>
                    <a:pt x="5730" y="79"/>
                    <a:pt x="5441" y="203"/>
                    <a:pt x="5185" y="374"/>
                  </a:cubicBezTo>
                  <a:cubicBezTo>
                    <a:pt x="4329" y="942"/>
                    <a:pt x="3812" y="1880"/>
                    <a:pt x="2920" y="2415"/>
                  </a:cubicBezTo>
                  <a:cubicBezTo>
                    <a:pt x="2346" y="2757"/>
                    <a:pt x="1701" y="2956"/>
                    <a:pt x="1049" y="3060"/>
                  </a:cubicBezTo>
                  <a:cubicBezTo>
                    <a:pt x="731" y="3110"/>
                    <a:pt x="410" y="3134"/>
                    <a:pt x="89" y="3134"/>
                  </a:cubicBezTo>
                  <a:lnTo>
                    <a:pt x="0" y="3134"/>
                  </a:lnTo>
                  <a:cubicBezTo>
                    <a:pt x="249" y="3438"/>
                    <a:pt x="581" y="3666"/>
                    <a:pt x="895" y="3666"/>
                  </a:cubicBezTo>
                  <a:cubicBezTo>
                    <a:pt x="945" y="3666"/>
                    <a:pt x="995" y="3659"/>
                    <a:pt x="1041" y="3648"/>
                  </a:cubicBezTo>
                  <a:cubicBezTo>
                    <a:pt x="1954" y="3417"/>
                    <a:pt x="2835" y="3027"/>
                    <a:pt x="3583" y="2454"/>
                  </a:cubicBezTo>
                  <a:cubicBezTo>
                    <a:pt x="4283" y="1919"/>
                    <a:pt x="4814" y="1074"/>
                    <a:pt x="5677" y="795"/>
                  </a:cubicBezTo>
                  <a:cubicBezTo>
                    <a:pt x="6037" y="678"/>
                    <a:pt x="6115" y="357"/>
                    <a:pt x="6026" y="0"/>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6" name="Google Shape;2496;p80"/>
            <p:cNvSpPr/>
            <p:nvPr/>
          </p:nvSpPr>
          <p:spPr>
            <a:xfrm>
              <a:off x="2014350" y="3538575"/>
              <a:ext cx="166275" cy="108425"/>
            </a:xfrm>
            <a:custGeom>
              <a:avLst/>
              <a:gdLst/>
              <a:ahLst/>
              <a:cxnLst/>
              <a:rect l="l" t="t" r="r" b="b"/>
              <a:pathLst>
                <a:path w="6651" h="4337" extrusionOk="0">
                  <a:moveTo>
                    <a:pt x="5424" y="1"/>
                  </a:moveTo>
                  <a:cubicBezTo>
                    <a:pt x="5364" y="1"/>
                    <a:pt x="5303" y="8"/>
                    <a:pt x="5242" y="26"/>
                  </a:cubicBezTo>
                  <a:cubicBezTo>
                    <a:pt x="4401" y="297"/>
                    <a:pt x="3884" y="892"/>
                    <a:pt x="3252" y="1474"/>
                  </a:cubicBezTo>
                  <a:cubicBezTo>
                    <a:pt x="2490" y="2172"/>
                    <a:pt x="1613" y="2625"/>
                    <a:pt x="611" y="2878"/>
                  </a:cubicBezTo>
                  <a:cubicBezTo>
                    <a:pt x="1" y="3031"/>
                    <a:pt x="186" y="3801"/>
                    <a:pt x="625" y="4336"/>
                  </a:cubicBezTo>
                  <a:lnTo>
                    <a:pt x="714" y="4336"/>
                  </a:lnTo>
                  <a:cubicBezTo>
                    <a:pt x="1035" y="4336"/>
                    <a:pt x="1356" y="4312"/>
                    <a:pt x="1674" y="4262"/>
                  </a:cubicBezTo>
                  <a:cubicBezTo>
                    <a:pt x="2326" y="4158"/>
                    <a:pt x="2971" y="3959"/>
                    <a:pt x="3545" y="3617"/>
                  </a:cubicBezTo>
                  <a:cubicBezTo>
                    <a:pt x="4437" y="3082"/>
                    <a:pt x="4954" y="2144"/>
                    <a:pt x="5810" y="1576"/>
                  </a:cubicBezTo>
                  <a:cubicBezTo>
                    <a:pt x="6066" y="1405"/>
                    <a:pt x="6355" y="1281"/>
                    <a:pt x="6651" y="1202"/>
                  </a:cubicBezTo>
                  <a:cubicBezTo>
                    <a:pt x="6509" y="639"/>
                    <a:pt x="5941" y="1"/>
                    <a:pt x="5424" y="1"/>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7" name="Google Shape;2497;p80"/>
            <p:cNvSpPr/>
            <p:nvPr/>
          </p:nvSpPr>
          <p:spPr>
            <a:xfrm>
              <a:off x="2199600" y="3542125"/>
              <a:ext cx="59475" cy="48000"/>
            </a:xfrm>
            <a:custGeom>
              <a:avLst/>
              <a:gdLst/>
              <a:ahLst/>
              <a:cxnLst/>
              <a:rect l="l" t="t" r="r" b="b"/>
              <a:pathLst>
                <a:path w="2379" h="1920" extrusionOk="0">
                  <a:moveTo>
                    <a:pt x="1755" y="1"/>
                  </a:moveTo>
                  <a:cubicBezTo>
                    <a:pt x="1897" y="65"/>
                    <a:pt x="2033" y="137"/>
                    <a:pt x="2168" y="212"/>
                  </a:cubicBezTo>
                  <a:cubicBezTo>
                    <a:pt x="2239" y="251"/>
                    <a:pt x="2308" y="294"/>
                    <a:pt x="2379" y="336"/>
                  </a:cubicBezTo>
                  <a:cubicBezTo>
                    <a:pt x="2193" y="147"/>
                    <a:pt x="1979" y="1"/>
                    <a:pt x="1759" y="1"/>
                  </a:cubicBezTo>
                  <a:close/>
                  <a:moveTo>
                    <a:pt x="1" y="982"/>
                  </a:moveTo>
                  <a:cubicBezTo>
                    <a:pt x="243" y="1367"/>
                    <a:pt x="589" y="1770"/>
                    <a:pt x="1052" y="1838"/>
                  </a:cubicBezTo>
                  <a:cubicBezTo>
                    <a:pt x="1306" y="1877"/>
                    <a:pt x="1559" y="1905"/>
                    <a:pt x="1816" y="1920"/>
                  </a:cubicBezTo>
                  <a:cubicBezTo>
                    <a:pt x="1640" y="1745"/>
                    <a:pt x="1466" y="1567"/>
                    <a:pt x="1252" y="1413"/>
                  </a:cubicBezTo>
                  <a:cubicBezTo>
                    <a:pt x="878" y="1139"/>
                    <a:pt x="442" y="1003"/>
                    <a:pt x="1" y="982"/>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8" name="Google Shape;2498;p80"/>
            <p:cNvSpPr/>
            <p:nvPr/>
          </p:nvSpPr>
          <p:spPr>
            <a:xfrm>
              <a:off x="2187225" y="3540100"/>
              <a:ext cx="94850" cy="50400"/>
            </a:xfrm>
            <a:custGeom>
              <a:avLst/>
              <a:gdLst/>
              <a:ahLst/>
              <a:cxnLst/>
              <a:rect l="l" t="t" r="r" b="b"/>
              <a:pathLst>
                <a:path w="3794" h="2016" extrusionOk="0">
                  <a:moveTo>
                    <a:pt x="381" y="1"/>
                  </a:moveTo>
                  <a:cubicBezTo>
                    <a:pt x="0" y="1"/>
                    <a:pt x="374" y="867"/>
                    <a:pt x="445" y="988"/>
                  </a:cubicBezTo>
                  <a:cubicBezTo>
                    <a:pt x="463" y="1013"/>
                    <a:pt x="478" y="1038"/>
                    <a:pt x="496" y="1063"/>
                  </a:cubicBezTo>
                  <a:cubicBezTo>
                    <a:pt x="937" y="1084"/>
                    <a:pt x="1373" y="1220"/>
                    <a:pt x="1747" y="1494"/>
                  </a:cubicBezTo>
                  <a:cubicBezTo>
                    <a:pt x="1961" y="1648"/>
                    <a:pt x="2135" y="1826"/>
                    <a:pt x="2311" y="2001"/>
                  </a:cubicBezTo>
                  <a:cubicBezTo>
                    <a:pt x="2474" y="2012"/>
                    <a:pt x="2639" y="2015"/>
                    <a:pt x="2803" y="2015"/>
                  </a:cubicBezTo>
                  <a:cubicBezTo>
                    <a:pt x="2981" y="2015"/>
                    <a:pt x="3159" y="2012"/>
                    <a:pt x="3341" y="1997"/>
                  </a:cubicBezTo>
                  <a:cubicBezTo>
                    <a:pt x="3794" y="1969"/>
                    <a:pt x="3434" y="1202"/>
                    <a:pt x="3323" y="1017"/>
                  </a:cubicBezTo>
                  <a:cubicBezTo>
                    <a:pt x="3223" y="852"/>
                    <a:pt x="3063" y="613"/>
                    <a:pt x="2874" y="417"/>
                  </a:cubicBezTo>
                  <a:cubicBezTo>
                    <a:pt x="2803" y="375"/>
                    <a:pt x="2734" y="332"/>
                    <a:pt x="2663" y="293"/>
                  </a:cubicBezTo>
                  <a:cubicBezTo>
                    <a:pt x="2528" y="218"/>
                    <a:pt x="2392" y="146"/>
                    <a:pt x="2250" y="82"/>
                  </a:cubicBezTo>
                  <a:lnTo>
                    <a:pt x="2221" y="82"/>
                  </a:lnTo>
                  <a:cubicBezTo>
                    <a:pt x="2043" y="93"/>
                    <a:pt x="1862" y="100"/>
                    <a:pt x="1683" y="100"/>
                  </a:cubicBezTo>
                  <a:cubicBezTo>
                    <a:pt x="1266" y="100"/>
                    <a:pt x="848" y="68"/>
                    <a:pt x="428" y="4"/>
                  </a:cubicBezTo>
                  <a:cubicBezTo>
                    <a:pt x="414" y="1"/>
                    <a:pt x="396" y="1"/>
                    <a:pt x="381" y="1"/>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99" name="Google Shape;2499;p80"/>
          <p:cNvGrpSpPr/>
          <p:nvPr/>
        </p:nvGrpSpPr>
        <p:grpSpPr>
          <a:xfrm>
            <a:off x="884103" y="529587"/>
            <a:ext cx="806657" cy="421744"/>
            <a:chOff x="1822875" y="1377000"/>
            <a:chExt cx="548075" cy="286550"/>
          </a:xfrm>
        </p:grpSpPr>
        <p:sp>
          <p:nvSpPr>
            <p:cNvPr id="2500" name="Google Shape;2500;p80"/>
            <p:cNvSpPr/>
            <p:nvPr/>
          </p:nvSpPr>
          <p:spPr>
            <a:xfrm>
              <a:off x="1822875" y="1402500"/>
              <a:ext cx="163425" cy="251950"/>
            </a:xfrm>
            <a:custGeom>
              <a:avLst/>
              <a:gdLst/>
              <a:ahLst/>
              <a:cxnLst/>
              <a:rect l="l" t="t" r="r" b="b"/>
              <a:pathLst>
                <a:path w="6537" h="10078" extrusionOk="0">
                  <a:moveTo>
                    <a:pt x="849" y="1"/>
                  </a:moveTo>
                  <a:cubicBezTo>
                    <a:pt x="528" y="1"/>
                    <a:pt x="193" y="83"/>
                    <a:pt x="100" y="361"/>
                  </a:cubicBezTo>
                  <a:cubicBezTo>
                    <a:pt x="86" y="404"/>
                    <a:pt x="72" y="443"/>
                    <a:pt x="58" y="486"/>
                  </a:cubicBezTo>
                  <a:cubicBezTo>
                    <a:pt x="0" y="657"/>
                    <a:pt x="189" y="853"/>
                    <a:pt x="300" y="945"/>
                  </a:cubicBezTo>
                  <a:lnTo>
                    <a:pt x="300" y="949"/>
                  </a:lnTo>
                  <a:cubicBezTo>
                    <a:pt x="553" y="628"/>
                    <a:pt x="1445" y="589"/>
                    <a:pt x="1784" y="585"/>
                  </a:cubicBezTo>
                  <a:lnTo>
                    <a:pt x="1819" y="585"/>
                  </a:lnTo>
                  <a:cubicBezTo>
                    <a:pt x="2019" y="585"/>
                    <a:pt x="2215" y="593"/>
                    <a:pt x="2408" y="611"/>
                  </a:cubicBezTo>
                  <a:cubicBezTo>
                    <a:pt x="2247" y="322"/>
                    <a:pt x="1705" y="165"/>
                    <a:pt x="1466" y="97"/>
                  </a:cubicBezTo>
                  <a:cubicBezTo>
                    <a:pt x="1423" y="86"/>
                    <a:pt x="1381" y="76"/>
                    <a:pt x="1338" y="61"/>
                  </a:cubicBezTo>
                  <a:cubicBezTo>
                    <a:pt x="1213" y="29"/>
                    <a:pt x="1035" y="1"/>
                    <a:pt x="849" y="1"/>
                  </a:cubicBezTo>
                  <a:close/>
                  <a:moveTo>
                    <a:pt x="1160" y="1456"/>
                  </a:moveTo>
                  <a:cubicBezTo>
                    <a:pt x="1310" y="1538"/>
                    <a:pt x="1455" y="1612"/>
                    <a:pt x="1562" y="1684"/>
                  </a:cubicBezTo>
                  <a:cubicBezTo>
                    <a:pt x="2358" y="2190"/>
                    <a:pt x="3556" y="2668"/>
                    <a:pt x="4187" y="3360"/>
                  </a:cubicBezTo>
                  <a:cubicBezTo>
                    <a:pt x="4804" y="4037"/>
                    <a:pt x="4308" y="4405"/>
                    <a:pt x="3862" y="4989"/>
                  </a:cubicBezTo>
                  <a:cubicBezTo>
                    <a:pt x="3517" y="5446"/>
                    <a:pt x="3171" y="5899"/>
                    <a:pt x="2824" y="6351"/>
                  </a:cubicBezTo>
                  <a:cubicBezTo>
                    <a:pt x="2133" y="7260"/>
                    <a:pt x="1441" y="8170"/>
                    <a:pt x="749" y="9075"/>
                  </a:cubicBezTo>
                  <a:cubicBezTo>
                    <a:pt x="375" y="9571"/>
                    <a:pt x="1423" y="10078"/>
                    <a:pt x="2190" y="10078"/>
                  </a:cubicBezTo>
                  <a:cubicBezTo>
                    <a:pt x="2472" y="10078"/>
                    <a:pt x="2714" y="10010"/>
                    <a:pt x="2835" y="9849"/>
                  </a:cubicBezTo>
                  <a:cubicBezTo>
                    <a:pt x="3759" y="8641"/>
                    <a:pt x="4679" y="7428"/>
                    <a:pt x="5602" y="6220"/>
                  </a:cubicBezTo>
                  <a:cubicBezTo>
                    <a:pt x="5838" y="5909"/>
                    <a:pt x="6237" y="5520"/>
                    <a:pt x="6537" y="5107"/>
                  </a:cubicBezTo>
                  <a:lnTo>
                    <a:pt x="6537" y="5107"/>
                  </a:lnTo>
                  <a:cubicBezTo>
                    <a:pt x="6351" y="5278"/>
                    <a:pt x="6166" y="5435"/>
                    <a:pt x="6012" y="5585"/>
                  </a:cubicBezTo>
                  <a:cubicBezTo>
                    <a:pt x="4939" y="6636"/>
                    <a:pt x="4044" y="7828"/>
                    <a:pt x="3263" y="9111"/>
                  </a:cubicBezTo>
                  <a:cubicBezTo>
                    <a:pt x="3078" y="9414"/>
                    <a:pt x="2365" y="9546"/>
                    <a:pt x="1797" y="9546"/>
                  </a:cubicBezTo>
                  <a:cubicBezTo>
                    <a:pt x="1334" y="9546"/>
                    <a:pt x="967" y="9461"/>
                    <a:pt x="1060" y="9307"/>
                  </a:cubicBezTo>
                  <a:cubicBezTo>
                    <a:pt x="2040" y="7692"/>
                    <a:pt x="3217" y="6391"/>
                    <a:pt x="4536" y="5061"/>
                  </a:cubicBezTo>
                  <a:cubicBezTo>
                    <a:pt x="5546" y="4037"/>
                    <a:pt x="4832" y="3460"/>
                    <a:pt x="3912" y="2764"/>
                  </a:cubicBezTo>
                  <a:cubicBezTo>
                    <a:pt x="3081" y="2133"/>
                    <a:pt x="2197" y="1569"/>
                    <a:pt x="1160" y="1456"/>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 name="Google Shape;2501;p80"/>
            <p:cNvSpPr/>
            <p:nvPr/>
          </p:nvSpPr>
          <p:spPr>
            <a:xfrm>
              <a:off x="1824750" y="1417750"/>
              <a:ext cx="188550" cy="112450"/>
            </a:xfrm>
            <a:custGeom>
              <a:avLst/>
              <a:gdLst/>
              <a:ahLst/>
              <a:cxnLst/>
              <a:rect l="l" t="t" r="r" b="b"/>
              <a:pathLst>
                <a:path w="7542" h="4498" extrusionOk="0">
                  <a:moveTo>
                    <a:pt x="225" y="339"/>
                  </a:moveTo>
                  <a:cubicBezTo>
                    <a:pt x="215" y="353"/>
                    <a:pt x="203" y="371"/>
                    <a:pt x="193" y="389"/>
                  </a:cubicBezTo>
                  <a:cubicBezTo>
                    <a:pt x="1" y="750"/>
                    <a:pt x="286" y="824"/>
                    <a:pt x="674" y="824"/>
                  </a:cubicBezTo>
                  <a:lnTo>
                    <a:pt x="707" y="824"/>
                  </a:lnTo>
                  <a:cubicBezTo>
                    <a:pt x="835" y="824"/>
                    <a:pt x="960" y="831"/>
                    <a:pt x="1085" y="846"/>
                  </a:cubicBezTo>
                  <a:cubicBezTo>
                    <a:pt x="945" y="767"/>
                    <a:pt x="796" y="685"/>
                    <a:pt x="660" y="592"/>
                  </a:cubicBezTo>
                  <a:cubicBezTo>
                    <a:pt x="521" y="546"/>
                    <a:pt x="404" y="489"/>
                    <a:pt x="321" y="421"/>
                  </a:cubicBezTo>
                  <a:cubicBezTo>
                    <a:pt x="289" y="393"/>
                    <a:pt x="257" y="365"/>
                    <a:pt x="225" y="339"/>
                  </a:cubicBezTo>
                  <a:close/>
                  <a:moveTo>
                    <a:pt x="2333" y="1"/>
                  </a:moveTo>
                  <a:lnTo>
                    <a:pt x="2333" y="1"/>
                  </a:lnTo>
                  <a:cubicBezTo>
                    <a:pt x="2347" y="26"/>
                    <a:pt x="2357" y="54"/>
                    <a:pt x="2364" y="82"/>
                  </a:cubicBezTo>
                  <a:cubicBezTo>
                    <a:pt x="3395" y="739"/>
                    <a:pt x="4426" y="1395"/>
                    <a:pt x="5449" y="2055"/>
                  </a:cubicBezTo>
                  <a:cubicBezTo>
                    <a:pt x="5937" y="2368"/>
                    <a:pt x="6814" y="2786"/>
                    <a:pt x="6865" y="3467"/>
                  </a:cubicBezTo>
                  <a:cubicBezTo>
                    <a:pt x="6886" y="3805"/>
                    <a:pt x="6707" y="4158"/>
                    <a:pt x="6462" y="4497"/>
                  </a:cubicBezTo>
                  <a:cubicBezTo>
                    <a:pt x="7003" y="3997"/>
                    <a:pt x="7542" y="3403"/>
                    <a:pt x="7189" y="2685"/>
                  </a:cubicBezTo>
                  <a:cubicBezTo>
                    <a:pt x="6797" y="1894"/>
                    <a:pt x="5556" y="1209"/>
                    <a:pt x="4821" y="788"/>
                  </a:cubicBezTo>
                  <a:cubicBezTo>
                    <a:pt x="4023" y="329"/>
                    <a:pt x="3210" y="75"/>
                    <a:pt x="23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 name="Google Shape;2502;p80"/>
            <p:cNvSpPr/>
            <p:nvPr/>
          </p:nvSpPr>
          <p:spPr>
            <a:xfrm>
              <a:off x="1830350" y="1417125"/>
              <a:ext cx="166575" cy="224050"/>
            </a:xfrm>
            <a:custGeom>
              <a:avLst/>
              <a:gdLst/>
              <a:ahLst/>
              <a:cxnLst/>
              <a:rect l="l" t="t" r="r" b="b"/>
              <a:pathLst>
                <a:path w="6663" h="8962" extrusionOk="0">
                  <a:moveTo>
                    <a:pt x="1485" y="0"/>
                  </a:moveTo>
                  <a:cubicBezTo>
                    <a:pt x="1146" y="4"/>
                    <a:pt x="254" y="43"/>
                    <a:pt x="1" y="364"/>
                  </a:cubicBezTo>
                  <a:cubicBezTo>
                    <a:pt x="33" y="390"/>
                    <a:pt x="65" y="418"/>
                    <a:pt x="97" y="446"/>
                  </a:cubicBezTo>
                  <a:cubicBezTo>
                    <a:pt x="180" y="514"/>
                    <a:pt x="297" y="571"/>
                    <a:pt x="436" y="617"/>
                  </a:cubicBezTo>
                  <a:cubicBezTo>
                    <a:pt x="572" y="710"/>
                    <a:pt x="721" y="792"/>
                    <a:pt x="861" y="871"/>
                  </a:cubicBezTo>
                  <a:cubicBezTo>
                    <a:pt x="1898" y="984"/>
                    <a:pt x="2782" y="1548"/>
                    <a:pt x="3613" y="2179"/>
                  </a:cubicBezTo>
                  <a:cubicBezTo>
                    <a:pt x="4533" y="2875"/>
                    <a:pt x="5247" y="3452"/>
                    <a:pt x="4237" y="4476"/>
                  </a:cubicBezTo>
                  <a:cubicBezTo>
                    <a:pt x="2918" y="5806"/>
                    <a:pt x="1741" y="7107"/>
                    <a:pt x="761" y="8722"/>
                  </a:cubicBezTo>
                  <a:cubicBezTo>
                    <a:pt x="668" y="8876"/>
                    <a:pt x="1035" y="8961"/>
                    <a:pt x="1498" y="8961"/>
                  </a:cubicBezTo>
                  <a:cubicBezTo>
                    <a:pt x="2066" y="8961"/>
                    <a:pt x="2779" y="8829"/>
                    <a:pt x="2964" y="8526"/>
                  </a:cubicBezTo>
                  <a:cubicBezTo>
                    <a:pt x="3745" y="7243"/>
                    <a:pt x="4640" y="6051"/>
                    <a:pt x="5713" y="5000"/>
                  </a:cubicBezTo>
                  <a:cubicBezTo>
                    <a:pt x="5867" y="4850"/>
                    <a:pt x="6052" y="4693"/>
                    <a:pt x="6238" y="4522"/>
                  </a:cubicBezTo>
                  <a:cubicBezTo>
                    <a:pt x="6483" y="4183"/>
                    <a:pt x="6662" y="3830"/>
                    <a:pt x="6641" y="3492"/>
                  </a:cubicBezTo>
                  <a:cubicBezTo>
                    <a:pt x="6590" y="2811"/>
                    <a:pt x="5713" y="2393"/>
                    <a:pt x="5225" y="2080"/>
                  </a:cubicBezTo>
                  <a:cubicBezTo>
                    <a:pt x="4202" y="1420"/>
                    <a:pt x="3171" y="764"/>
                    <a:pt x="2140" y="107"/>
                  </a:cubicBezTo>
                  <a:cubicBezTo>
                    <a:pt x="2133" y="79"/>
                    <a:pt x="2123" y="51"/>
                    <a:pt x="2109" y="26"/>
                  </a:cubicBezTo>
                  <a:cubicBezTo>
                    <a:pt x="1916" y="8"/>
                    <a:pt x="1720" y="0"/>
                    <a:pt x="15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 name="Google Shape;2503;p80"/>
            <p:cNvSpPr/>
            <p:nvPr/>
          </p:nvSpPr>
          <p:spPr>
            <a:xfrm>
              <a:off x="1983600" y="1387975"/>
              <a:ext cx="118150" cy="230725"/>
            </a:xfrm>
            <a:custGeom>
              <a:avLst/>
              <a:gdLst/>
              <a:ahLst/>
              <a:cxnLst/>
              <a:rect l="l" t="t" r="r" b="b"/>
              <a:pathLst>
                <a:path w="4726" h="9229" extrusionOk="0">
                  <a:moveTo>
                    <a:pt x="425" y="1"/>
                  </a:moveTo>
                  <a:cubicBezTo>
                    <a:pt x="236" y="1"/>
                    <a:pt x="315" y="336"/>
                    <a:pt x="489" y="700"/>
                  </a:cubicBezTo>
                  <a:cubicBezTo>
                    <a:pt x="521" y="478"/>
                    <a:pt x="610" y="282"/>
                    <a:pt x="738" y="144"/>
                  </a:cubicBezTo>
                  <a:cubicBezTo>
                    <a:pt x="596" y="43"/>
                    <a:pt x="493" y="1"/>
                    <a:pt x="425" y="1"/>
                  </a:cubicBezTo>
                  <a:close/>
                  <a:moveTo>
                    <a:pt x="3781" y="4408"/>
                  </a:moveTo>
                  <a:cubicBezTo>
                    <a:pt x="3246" y="4961"/>
                    <a:pt x="2433" y="5588"/>
                    <a:pt x="2236" y="5787"/>
                  </a:cubicBezTo>
                  <a:cubicBezTo>
                    <a:pt x="1534" y="6505"/>
                    <a:pt x="863" y="7247"/>
                    <a:pt x="211" y="8006"/>
                  </a:cubicBezTo>
                  <a:cubicBezTo>
                    <a:pt x="1" y="8248"/>
                    <a:pt x="304" y="8797"/>
                    <a:pt x="685" y="9229"/>
                  </a:cubicBezTo>
                  <a:cubicBezTo>
                    <a:pt x="721" y="9172"/>
                    <a:pt x="764" y="9118"/>
                    <a:pt x="814" y="9065"/>
                  </a:cubicBezTo>
                  <a:cubicBezTo>
                    <a:pt x="1556" y="8316"/>
                    <a:pt x="2297" y="7567"/>
                    <a:pt x="3042" y="6814"/>
                  </a:cubicBezTo>
                  <a:cubicBezTo>
                    <a:pt x="3438" y="6416"/>
                    <a:pt x="4329" y="5792"/>
                    <a:pt x="4726" y="5231"/>
                  </a:cubicBezTo>
                  <a:cubicBezTo>
                    <a:pt x="4469" y="4946"/>
                    <a:pt x="4115" y="4668"/>
                    <a:pt x="3781" y="4408"/>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 name="Google Shape;2504;p80"/>
            <p:cNvSpPr/>
            <p:nvPr/>
          </p:nvSpPr>
          <p:spPr>
            <a:xfrm>
              <a:off x="1989850" y="1386450"/>
              <a:ext cx="169475" cy="277100"/>
            </a:xfrm>
            <a:custGeom>
              <a:avLst/>
              <a:gdLst/>
              <a:ahLst/>
              <a:cxnLst/>
              <a:rect l="l" t="t" r="r" b="b"/>
              <a:pathLst>
                <a:path w="6779" h="11084" extrusionOk="0">
                  <a:moveTo>
                    <a:pt x="239" y="761"/>
                  </a:moveTo>
                  <a:lnTo>
                    <a:pt x="239" y="761"/>
                  </a:lnTo>
                  <a:cubicBezTo>
                    <a:pt x="186" y="1142"/>
                    <a:pt x="300" y="1591"/>
                    <a:pt x="660" y="1923"/>
                  </a:cubicBezTo>
                  <a:cubicBezTo>
                    <a:pt x="1377" y="2575"/>
                    <a:pt x="2090" y="3231"/>
                    <a:pt x="2803" y="3884"/>
                  </a:cubicBezTo>
                  <a:cubicBezTo>
                    <a:pt x="2992" y="4059"/>
                    <a:pt x="3256" y="4255"/>
                    <a:pt x="3531" y="4469"/>
                  </a:cubicBezTo>
                  <a:cubicBezTo>
                    <a:pt x="3698" y="4301"/>
                    <a:pt x="3837" y="4137"/>
                    <a:pt x="3926" y="3998"/>
                  </a:cubicBezTo>
                  <a:cubicBezTo>
                    <a:pt x="2927" y="3171"/>
                    <a:pt x="1854" y="2415"/>
                    <a:pt x="842" y="1620"/>
                  </a:cubicBezTo>
                  <a:cubicBezTo>
                    <a:pt x="653" y="1470"/>
                    <a:pt x="403" y="1103"/>
                    <a:pt x="239" y="761"/>
                  </a:cubicBezTo>
                  <a:close/>
                  <a:moveTo>
                    <a:pt x="945" y="1"/>
                  </a:moveTo>
                  <a:cubicBezTo>
                    <a:pt x="767" y="1"/>
                    <a:pt x="610" y="76"/>
                    <a:pt x="488" y="205"/>
                  </a:cubicBezTo>
                  <a:cubicBezTo>
                    <a:pt x="536" y="233"/>
                    <a:pt x="582" y="269"/>
                    <a:pt x="635" y="311"/>
                  </a:cubicBezTo>
                  <a:cubicBezTo>
                    <a:pt x="1737" y="1174"/>
                    <a:pt x="2860" y="2023"/>
                    <a:pt x="3944" y="2907"/>
                  </a:cubicBezTo>
                  <a:cubicBezTo>
                    <a:pt x="4568" y="3417"/>
                    <a:pt x="5413" y="4056"/>
                    <a:pt x="5570" y="4915"/>
                  </a:cubicBezTo>
                  <a:cubicBezTo>
                    <a:pt x="5738" y="5817"/>
                    <a:pt x="4700" y="6373"/>
                    <a:pt x="4126" y="6929"/>
                  </a:cubicBezTo>
                  <a:cubicBezTo>
                    <a:pt x="3167" y="7860"/>
                    <a:pt x="2261" y="8837"/>
                    <a:pt x="1391" y="9849"/>
                  </a:cubicBezTo>
                  <a:cubicBezTo>
                    <a:pt x="1362" y="9882"/>
                    <a:pt x="1327" y="9896"/>
                    <a:pt x="1280" y="9896"/>
                  </a:cubicBezTo>
                  <a:cubicBezTo>
                    <a:pt x="1081" y="9896"/>
                    <a:pt x="735" y="9628"/>
                    <a:pt x="435" y="9290"/>
                  </a:cubicBezTo>
                  <a:lnTo>
                    <a:pt x="435" y="9290"/>
                  </a:lnTo>
                  <a:cubicBezTo>
                    <a:pt x="1" y="10007"/>
                    <a:pt x="792" y="11083"/>
                    <a:pt x="1530" y="11083"/>
                  </a:cubicBezTo>
                  <a:cubicBezTo>
                    <a:pt x="1719" y="11083"/>
                    <a:pt x="1905" y="11016"/>
                    <a:pt x="2065" y="10851"/>
                  </a:cubicBezTo>
                  <a:cubicBezTo>
                    <a:pt x="3056" y="9853"/>
                    <a:pt x="4044" y="8851"/>
                    <a:pt x="5035" y="7853"/>
                  </a:cubicBezTo>
                  <a:cubicBezTo>
                    <a:pt x="5670" y="7207"/>
                    <a:pt x="6778" y="6465"/>
                    <a:pt x="6643" y="5432"/>
                  </a:cubicBezTo>
                  <a:cubicBezTo>
                    <a:pt x="6522" y="4533"/>
                    <a:pt x="5509" y="3891"/>
                    <a:pt x="4903" y="3335"/>
                  </a:cubicBezTo>
                  <a:cubicBezTo>
                    <a:pt x="3801" y="2326"/>
                    <a:pt x="2696" y="1317"/>
                    <a:pt x="1594" y="304"/>
                  </a:cubicBezTo>
                  <a:cubicBezTo>
                    <a:pt x="1359" y="90"/>
                    <a:pt x="1138" y="1"/>
                    <a:pt x="9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5" name="Google Shape;2505;p80"/>
            <p:cNvSpPr/>
            <p:nvPr/>
          </p:nvSpPr>
          <p:spPr>
            <a:xfrm>
              <a:off x="1995825" y="1391550"/>
              <a:ext cx="137475" cy="242325"/>
            </a:xfrm>
            <a:custGeom>
              <a:avLst/>
              <a:gdLst/>
              <a:ahLst/>
              <a:cxnLst/>
              <a:rect l="l" t="t" r="r" b="b"/>
              <a:pathLst>
                <a:path w="5499" h="9693" extrusionOk="0">
                  <a:moveTo>
                    <a:pt x="249" y="1"/>
                  </a:moveTo>
                  <a:cubicBezTo>
                    <a:pt x="121" y="139"/>
                    <a:pt x="32" y="335"/>
                    <a:pt x="0" y="557"/>
                  </a:cubicBezTo>
                  <a:cubicBezTo>
                    <a:pt x="164" y="899"/>
                    <a:pt x="414" y="1266"/>
                    <a:pt x="603" y="1416"/>
                  </a:cubicBezTo>
                  <a:cubicBezTo>
                    <a:pt x="1615" y="2211"/>
                    <a:pt x="2688" y="2967"/>
                    <a:pt x="3687" y="3794"/>
                  </a:cubicBezTo>
                  <a:cubicBezTo>
                    <a:pt x="3598" y="3933"/>
                    <a:pt x="3459" y="4097"/>
                    <a:pt x="3292" y="4265"/>
                  </a:cubicBezTo>
                  <a:cubicBezTo>
                    <a:pt x="3626" y="4525"/>
                    <a:pt x="3980" y="4803"/>
                    <a:pt x="4237" y="5088"/>
                  </a:cubicBezTo>
                  <a:cubicBezTo>
                    <a:pt x="3840" y="5649"/>
                    <a:pt x="2949" y="6273"/>
                    <a:pt x="2553" y="6671"/>
                  </a:cubicBezTo>
                  <a:cubicBezTo>
                    <a:pt x="1808" y="7424"/>
                    <a:pt x="1067" y="8173"/>
                    <a:pt x="325" y="8922"/>
                  </a:cubicBezTo>
                  <a:cubicBezTo>
                    <a:pt x="275" y="8975"/>
                    <a:pt x="232" y="9029"/>
                    <a:pt x="196" y="9086"/>
                  </a:cubicBezTo>
                  <a:cubicBezTo>
                    <a:pt x="496" y="9424"/>
                    <a:pt x="842" y="9692"/>
                    <a:pt x="1041" y="9692"/>
                  </a:cubicBezTo>
                  <a:cubicBezTo>
                    <a:pt x="1088" y="9692"/>
                    <a:pt x="1123" y="9678"/>
                    <a:pt x="1152" y="9645"/>
                  </a:cubicBezTo>
                  <a:cubicBezTo>
                    <a:pt x="2022" y="8633"/>
                    <a:pt x="2928" y="7656"/>
                    <a:pt x="3887" y="6725"/>
                  </a:cubicBezTo>
                  <a:cubicBezTo>
                    <a:pt x="4461" y="6169"/>
                    <a:pt x="5499" y="5613"/>
                    <a:pt x="5331" y="4711"/>
                  </a:cubicBezTo>
                  <a:cubicBezTo>
                    <a:pt x="5174" y="3852"/>
                    <a:pt x="4329" y="3213"/>
                    <a:pt x="3705" y="2703"/>
                  </a:cubicBezTo>
                  <a:cubicBezTo>
                    <a:pt x="2621" y="1819"/>
                    <a:pt x="1498" y="970"/>
                    <a:pt x="396" y="107"/>
                  </a:cubicBezTo>
                  <a:cubicBezTo>
                    <a:pt x="343" y="65"/>
                    <a:pt x="297" y="29"/>
                    <a:pt x="2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6" name="Google Shape;2506;p80"/>
            <p:cNvSpPr/>
            <p:nvPr/>
          </p:nvSpPr>
          <p:spPr>
            <a:xfrm>
              <a:off x="2127325" y="1397150"/>
              <a:ext cx="167675" cy="219250"/>
            </a:xfrm>
            <a:custGeom>
              <a:avLst/>
              <a:gdLst/>
              <a:ahLst/>
              <a:cxnLst/>
              <a:rect l="l" t="t" r="r" b="b"/>
              <a:pathLst>
                <a:path w="6707" h="8770" extrusionOk="0">
                  <a:moveTo>
                    <a:pt x="374" y="1"/>
                  </a:moveTo>
                  <a:cubicBezTo>
                    <a:pt x="292" y="12"/>
                    <a:pt x="214" y="26"/>
                    <a:pt x="132" y="47"/>
                  </a:cubicBezTo>
                  <a:cubicBezTo>
                    <a:pt x="107" y="68"/>
                    <a:pt x="86" y="90"/>
                    <a:pt x="60" y="111"/>
                  </a:cubicBezTo>
                  <a:cubicBezTo>
                    <a:pt x="0" y="389"/>
                    <a:pt x="50" y="435"/>
                    <a:pt x="217" y="661"/>
                  </a:cubicBezTo>
                  <a:cubicBezTo>
                    <a:pt x="520" y="1070"/>
                    <a:pt x="1337" y="1409"/>
                    <a:pt x="1921" y="1409"/>
                  </a:cubicBezTo>
                  <a:cubicBezTo>
                    <a:pt x="2015" y="1409"/>
                    <a:pt x="2100" y="1403"/>
                    <a:pt x="2178" y="1385"/>
                  </a:cubicBezTo>
                  <a:cubicBezTo>
                    <a:pt x="2225" y="1373"/>
                    <a:pt x="2275" y="1363"/>
                    <a:pt x="2321" y="1352"/>
                  </a:cubicBezTo>
                  <a:cubicBezTo>
                    <a:pt x="2456" y="1320"/>
                    <a:pt x="2424" y="1231"/>
                    <a:pt x="2328" y="1124"/>
                  </a:cubicBezTo>
                  <a:lnTo>
                    <a:pt x="2328" y="1124"/>
                  </a:lnTo>
                  <a:cubicBezTo>
                    <a:pt x="3676" y="1598"/>
                    <a:pt x="5006" y="2251"/>
                    <a:pt x="6318" y="2857"/>
                  </a:cubicBezTo>
                  <a:cubicBezTo>
                    <a:pt x="4863" y="3666"/>
                    <a:pt x="3583" y="4686"/>
                    <a:pt x="2489" y="5906"/>
                  </a:cubicBezTo>
                  <a:cubicBezTo>
                    <a:pt x="3843" y="4768"/>
                    <a:pt x="5245" y="3702"/>
                    <a:pt x="6707" y="2708"/>
                  </a:cubicBezTo>
                  <a:cubicBezTo>
                    <a:pt x="4892" y="1873"/>
                    <a:pt x="3027" y="1153"/>
                    <a:pt x="1123" y="529"/>
                  </a:cubicBezTo>
                  <a:cubicBezTo>
                    <a:pt x="802" y="425"/>
                    <a:pt x="538" y="218"/>
                    <a:pt x="374" y="1"/>
                  </a:cubicBezTo>
                  <a:close/>
                  <a:moveTo>
                    <a:pt x="1761" y="6786"/>
                  </a:moveTo>
                  <a:cubicBezTo>
                    <a:pt x="1519" y="7104"/>
                    <a:pt x="1284" y="7436"/>
                    <a:pt x="1062" y="7774"/>
                  </a:cubicBezTo>
                  <a:cubicBezTo>
                    <a:pt x="905" y="8024"/>
                    <a:pt x="2214" y="8769"/>
                    <a:pt x="2867" y="8769"/>
                  </a:cubicBezTo>
                  <a:cubicBezTo>
                    <a:pt x="3009" y="8769"/>
                    <a:pt x="3124" y="8733"/>
                    <a:pt x="3177" y="8644"/>
                  </a:cubicBezTo>
                  <a:cubicBezTo>
                    <a:pt x="3455" y="8216"/>
                    <a:pt x="3751" y="7806"/>
                    <a:pt x="4068" y="7414"/>
                  </a:cubicBezTo>
                  <a:lnTo>
                    <a:pt x="4068" y="7414"/>
                  </a:lnTo>
                  <a:cubicBezTo>
                    <a:pt x="3932" y="7528"/>
                    <a:pt x="3801" y="7642"/>
                    <a:pt x="3669" y="7757"/>
                  </a:cubicBezTo>
                  <a:cubicBezTo>
                    <a:pt x="3583" y="7831"/>
                    <a:pt x="3462" y="7864"/>
                    <a:pt x="3326" y="7864"/>
                  </a:cubicBezTo>
                  <a:cubicBezTo>
                    <a:pt x="2749" y="7864"/>
                    <a:pt x="1857" y="7275"/>
                    <a:pt x="1761" y="6786"/>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 name="Google Shape;2507;p80"/>
            <p:cNvSpPr/>
            <p:nvPr/>
          </p:nvSpPr>
          <p:spPr>
            <a:xfrm>
              <a:off x="2129450" y="1377000"/>
              <a:ext cx="241500" cy="205525"/>
            </a:xfrm>
            <a:custGeom>
              <a:avLst/>
              <a:gdLst/>
              <a:ahLst/>
              <a:cxnLst/>
              <a:rect l="l" t="t" r="r" b="b"/>
              <a:pathLst>
                <a:path w="9660" h="8221" extrusionOk="0">
                  <a:moveTo>
                    <a:pt x="2404" y="6712"/>
                  </a:moveTo>
                  <a:lnTo>
                    <a:pt x="2404" y="6712"/>
                  </a:lnTo>
                  <a:cubicBezTo>
                    <a:pt x="2204" y="6883"/>
                    <a:pt x="2004" y="7051"/>
                    <a:pt x="1808" y="7225"/>
                  </a:cubicBezTo>
                  <a:cubicBezTo>
                    <a:pt x="1687" y="7329"/>
                    <a:pt x="1651" y="7457"/>
                    <a:pt x="1676" y="7592"/>
                  </a:cubicBezTo>
                  <a:cubicBezTo>
                    <a:pt x="1908" y="7289"/>
                    <a:pt x="2150" y="6993"/>
                    <a:pt x="2404" y="6712"/>
                  </a:cubicBezTo>
                  <a:close/>
                  <a:moveTo>
                    <a:pt x="518" y="1"/>
                  </a:moveTo>
                  <a:cubicBezTo>
                    <a:pt x="7" y="1"/>
                    <a:pt x="1" y="422"/>
                    <a:pt x="289" y="807"/>
                  </a:cubicBezTo>
                  <a:cubicBezTo>
                    <a:pt x="381" y="792"/>
                    <a:pt x="475" y="789"/>
                    <a:pt x="567" y="789"/>
                  </a:cubicBezTo>
                  <a:cubicBezTo>
                    <a:pt x="1416" y="789"/>
                    <a:pt x="2243" y="1274"/>
                    <a:pt x="3017" y="1605"/>
                  </a:cubicBezTo>
                  <a:cubicBezTo>
                    <a:pt x="4600" y="2280"/>
                    <a:pt x="6184" y="2957"/>
                    <a:pt x="7767" y="3634"/>
                  </a:cubicBezTo>
                  <a:cubicBezTo>
                    <a:pt x="7827" y="3663"/>
                    <a:pt x="9015" y="4237"/>
                    <a:pt x="8626" y="4437"/>
                  </a:cubicBezTo>
                  <a:cubicBezTo>
                    <a:pt x="6800" y="5378"/>
                    <a:pt x="5246" y="6644"/>
                    <a:pt x="3983" y="8220"/>
                  </a:cubicBezTo>
                  <a:cubicBezTo>
                    <a:pt x="5623" y="6822"/>
                    <a:pt x="7346" y="5535"/>
                    <a:pt x="9150" y="4351"/>
                  </a:cubicBezTo>
                  <a:cubicBezTo>
                    <a:pt x="9660" y="4016"/>
                    <a:pt x="8786" y="3321"/>
                    <a:pt x="8533" y="3196"/>
                  </a:cubicBezTo>
                  <a:cubicBezTo>
                    <a:pt x="6105" y="1983"/>
                    <a:pt x="3616" y="942"/>
                    <a:pt x="1038" y="97"/>
                  </a:cubicBezTo>
                  <a:cubicBezTo>
                    <a:pt x="824" y="30"/>
                    <a:pt x="653" y="1"/>
                    <a:pt x="51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 name="Google Shape;2508;p80"/>
            <p:cNvSpPr/>
            <p:nvPr/>
          </p:nvSpPr>
          <p:spPr>
            <a:xfrm>
              <a:off x="2136675" y="1396700"/>
              <a:ext cx="218150" cy="197050"/>
            </a:xfrm>
            <a:custGeom>
              <a:avLst/>
              <a:gdLst/>
              <a:ahLst/>
              <a:cxnLst/>
              <a:rect l="l" t="t" r="r" b="b"/>
              <a:pathLst>
                <a:path w="8726" h="7882" extrusionOk="0">
                  <a:moveTo>
                    <a:pt x="278" y="1"/>
                  </a:moveTo>
                  <a:cubicBezTo>
                    <a:pt x="186" y="1"/>
                    <a:pt x="92" y="4"/>
                    <a:pt x="0" y="19"/>
                  </a:cubicBezTo>
                  <a:cubicBezTo>
                    <a:pt x="164" y="236"/>
                    <a:pt x="428" y="443"/>
                    <a:pt x="749" y="547"/>
                  </a:cubicBezTo>
                  <a:cubicBezTo>
                    <a:pt x="2653" y="1171"/>
                    <a:pt x="4518" y="1891"/>
                    <a:pt x="6333" y="2726"/>
                  </a:cubicBezTo>
                  <a:cubicBezTo>
                    <a:pt x="4871" y="3720"/>
                    <a:pt x="3469" y="4786"/>
                    <a:pt x="2115" y="5924"/>
                  </a:cubicBezTo>
                  <a:cubicBezTo>
                    <a:pt x="1861" y="6205"/>
                    <a:pt x="1619" y="6501"/>
                    <a:pt x="1387" y="6804"/>
                  </a:cubicBezTo>
                  <a:cubicBezTo>
                    <a:pt x="1483" y="7293"/>
                    <a:pt x="2375" y="7882"/>
                    <a:pt x="2952" y="7882"/>
                  </a:cubicBezTo>
                  <a:cubicBezTo>
                    <a:pt x="3088" y="7882"/>
                    <a:pt x="3209" y="7849"/>
                    <a:pt x="3295" y="7775"/>
                  </a:cubicBezTo>
                  <a:cubicBezTo>
                    <a:pt x="3427" y="7660"/>
                    <a:pt x="3558" y="7546"/>
                    <a:pt x="3694" y="7432"/>
                  </a:cubicBezTo>
                  <a:cubicBezTo>
                    <a:pt x="4957" y="5856"/>
                    <a:pt x="6511" y="4590"/>
                    <a:pt x="8337" y="3649"/>
                  </a:cubicBezTo>
                  <a:cubicBezTo>
                    <a:pt x="8726" y="3449"/>
                    <a:pt x="7538" y="2875"/>
                    <a:pt x="7478" y="2846"/>
                  </a:cubicBezTo>
                  <a:cubicBezTo>
                    <a:pt x="5895" y="2169"/>
                    <a:pt x="4311" y="1492"/>
                    <a:pt x="2728" y="817"/>
                  </a:cubicBezTo>
                  <a:cubicBezTo>
                    <a:pt x="1954" y="486"/>
                    <a:pt x="1127" y="1"/>
                    <a:pt x="2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509" name="Google Shape;2509;p80"/>
          <p:cNvSpPr txBox="1">
            <a:spLocks noGrp="1"/>
          </p:cNvSpPr>
          <p:nvPr>
            <p:ph type="title"/>
          </p:nvPr>
        </p:nvSpPr>
        <p:spPr>
          <a:xfrm>
            <a:off x="720000" y="1560650"/>
            <a:ext cx="3519300" cy="1679700"/>
          </a:xfrm>
          <a:prstGeom prst="rect">
            <a:avLst/>
          </a:prstGeom>
        </p:spPr>
        <p:txBody>
          <a:bodyPr spcFirstLastPara="1" wrap="square" lIns="0" tIns="0" rIns="0" bIns="0" anchor="t" anchorCtr="0">
            <a:noAutofit/>
          </a:bodyPr>
          <a:lstStyle/>
          <a:p>
            <a:pPr marL="0" lvl="0" indent="0" algn="l" rtl="0">
              <a:spcBef>
                <a:spcPts val="0"/>
              </a:spcBef>
              <a:spcAft>
                <a:spcPts val="0"/>
              </a:spcAft>
              <a:buClr>
                <a:schemeClr val="dk2"/>
              </a:buClr>
              <a:buSzPts val="1100"/>
              <a:buFont typeface="Arial"/>
              <a:buNone/>
            </a:pPr>
            <a:r>
              <a:rPr lang="en"/>
              <a:t>AWESOME WORDS</a:t>
            </a:r>
            <a:endParaRPr/>
          </a:p>
        </p:txBody>
      </p:sp>
      <p:grpSp>
        <p:nvGrpSpPr>
          <p:cNvPr id="2510" name="Google Shape;2510;p80"/>
          <p:cNvGrpSpPr/>
          <p:nvPr/>
        </p:nvGrpSpPr>
        <p:grpSpPr>
          <a:xfrm rot="1726169">
            <a:off x="2740098" y="4299073"/>
            <a:ext cx="2316665" cy="1136630"/>
            <a:chOff x="4697000" y="3525875"/>
            <a:chExt cx="1131500" cy="555150"/>
          </a:xfrm>
        </p:grpSpPr>
        <p:sp>
          <p:nvSpPr>
            <p:cNvPr id="2511" name="Google Shape;2511;p80"/>
            <p:cNvSpPr/>
            <p:nvPr/>
          </p:nvSpPr>
          <p:spPr>
            <a:xfrm>
              <a:off x="4780825" y="3534300"/>
              <a:ext cx="393725" cy="234375"/>
            </a:xfrm>
            <a:custGeom>
              <a:avLst/>
              <a:gdLst/>
              <a:ahLst/>
              <a:cxnLst/>
              <a:rect l="l" t="t" r="r" b="b"/>
              <a:pathLst>
                <a:path w="15749" h="9375" extrusionOk="0">
                  <a:moveTo>
                    <a:pt x="9397" y="3441"/>
                  </a:moveTo>
                  <a:cubicBezTo>
                    <a:pt x="9426" y="3441"/>
                    <a:pt x="9456" y="3446"/>
                    <a:pt x="9484" y="3453"/>
                  </a:cubicBezTo>
                  <a:cubicBezTo>
                    <a:pt x="9511" y="3453"/>
                    <a:pt x="9538" y="3462"/>
                    <a:pt x="9565" y="3471"/>
                  </a:cubicBezTo>
                  <a:cubicBezTo>
                    <a:pt x="9781" y="3561"/>
                    <a:pt x="9862" y="3705"/>
                    <a:pt x="9808" y="3930"/>
                  </a:cubicBezTo>
                  <a:cubicBezTo>
                    <a:pt x="9765" y="4109"/>
                    <a:pt x="9683" y="4191"/>
                    <a:pt x="9539" y="4191"/>
                  </a:cubicBezTo>
                  <a:cubicBezTo>
                    <a:pt x="9501" y="4191"/>
                    <a:pt x="9459" y="4185"/>
                    <a:pt x="9412" y="4174"/>
                  </a:cubicBezTo>
                  <a:cubicBezTo>
                    <a:pt x="9267" y="4147"/>
                    <a:pt x="9186" y="4066"/>
                    <a:pt x="9168" y="3939"/>
                  </a:cubicBezTo>
                  <a:cubicBezTo>
                    <a:pt x="9159" y="3795"/>
                    <a:pt x="9159" y="3714"/>
                    <a:pt x="9159" y="3705"/>
                  </a:cubicBezTo>
                  <a:cubicBezTo>
                    <a:pt x="9207" y="3492"/>
                    <a:pt x="9303" y="3441"/>
                    <a:pt x="9397" y="3441"/>
                  </a:cubicBezTo>
                  <a:close/>
                  <a:moveTo>
                    <a:pt x="8451" y="3776"/>
                  </a:moveTo>
                  <a:cubicBezTo>
                    <a:pt x="8510" y="3776"/>
                    <a:pt x="8562" y="3781"/>
                    <a:pt x="8609" y="3786"/>
                  </a:cubicBezTo>
                  <a:cubicBezTo>
                    <a:pt x="8717" y="3813"/>
                    <a:pt x="8844" y="3885"/>
                    <a:pt x="8781" y="4147"/>
                  </a:cubicBezTo>
                  <a:cubicBezTo>
                    <a:pt x="8763" y="4183"/>
                    <a:pt x="8582" y="4336"/>
                    <a:pt x="7095" y="4733"/>
                  </a:cubicBezTo>
                  <a:cubicBezTo>
                    <a:pt x="6230" y="4952"/>
                    <a:pt x="5579" y="5062"/>
                    <a:pt x="5151" y="5062"/>
                  </a:cubicBezTo>
                  <a:cubicBezTo>
                    <a:pt x="5017" y="5062"/>
                    <a:pt x="4905" y="5052"/>
                    <a:pt x="4814" y="5030"/>
                  </a:cubicBezTo>
                  <a:cubicBezTo>
                    <a:pt x="4445" y="4949"/>
                    <a:pt x="4436" y="4769"/>
                    <a:pt x="4472" y="4616"/>
                  </a:cubicBezTo>
                  <a:cubicBezTo>
                    <a:pt x="4517" y="4435"/>
                    <a:pt x="4697" y="4336"/>
                    <a:pt x="5031" y="4300"/>
                  </a:cubicBezTo>
                  <a:cubicBezTo>
                    <a:pt x="5851" y="4237"/>
                    <a:pt x="6500" y="4156"/>
                    <a:pt x="6942" y="4066"/>
                  </a:cubicBezTo>
                  <a:cubicBezTo>
                    <a:pt x="7257" y="4003"/>
                    <a:pt x="7726" y="3903"/>
                    <a:pt x="8312" y="3786"/>
                  </a:cubicBezTo>
                  <a:cubicBezTo>
                    <a:pt x="8361" y="3779"/>
                    <a:pt x="8408" y="3776"/>
                    <a:pt x="8451" y="3776"/>
                  </a:cubicBezTo>
                  <a:close/>
                  <a:moveTo>
                    <a:pt x="587" y="3687"/>
                  </a:moveTo>
                  <a:lnTo>
                    <a:pt x="1" y="6238"/>
                  </a:lnTo>
                  <a:lnTo>
                    <a:pt x="1416" y="6563"/>
                  </a:lnTo>
                  <a:lnTo>
                    <a:pt x="2002" y="4012"/>
                  </a:lnTo>
                  <a:lnTo>
                    <a:pt x="587" y="3687"/>
                  </a:lnTo>
                  <a:close/>
                  <a:moveTo>
                    <a:pt x="13116" y="1235"/>
                  </a:moveTo>
                  <a:lnTo>
                    <a:pt x="12972" y="1289"/>
                  </a:lnTo>
                  <a:cubicBezTo>
                    <a:pt x="12008" y="1668"/>
                    <a:pt x="10556" y="2110"/>
                    <a:pt x="8654" y="2623"/>
                  </a:cubicBezTo>
                  <a:cubicBezTo>
                    <a:pt x="5806" y="3399"/>
                    <a:pt x="3922" y="3795"/>
                    <a:pt x="3075" y="3795"/>
                  </a:cubicBezTo>
                  <a:lnTo>
                    <a:pt x="3012" y="3795"/>
                  </a:lnTo>
                  <a:lnTo>
                    <a:pt x="2327" y="6770"/>
                  </a:lnTo>
                  <a:lnTo>
                    <a:pt x="11368" y="8843"/>
                  </a:lnTo>
                  <a:lnTo>
                    <a:pt x="13116" y="1235"/>
                  </a:lnTo>
                  <a:close/>
                  <a:moveTo>
                    <a:pt x="14288" y="0"/>
                  </a:moveTo>
                  <a:lnTo>
                    <a:pt x="12215" y="9041"/>
                  </a:lnTo>
                  <a:lnTo>
                    <a:pt x="13675" y="9375"/>
                  </a:lnTo>
                  <a:lnTo>
                    <a:pt x="15748" y="334"/>
                  </a:lnTo>
                  <a:lnTo>
                    <a:pt x="14288" y="0"/>
                  </a:lnTo>
                  <a:close/>
                </a:path>
              </a:pathLst>
            </a:custGeom>
            <a:solidFill>
              <a:srgbClr val="3C3E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2" name="Google Shape;2512;p80"/>
            <p:cNvSpPr/>
            <p:nvPr/>
          </p:nvSpPr>
          <p:spPr>
            <a:xfrm>
              <a:off x="4772275" y="3553675"/>
              <a:ext cx="363275" cy="417375"/>
            </a:xfrm>
            <a:custGeom>
              <a:avLst/>
              <a:gdLst/>
              <a:ahLst/>
              <a:cxnLst/>
              <a:rect l="l" t="t" r="r" b="b"/>
              <a:pathLst>
                <a:path w="14531" h="16695" extrusionOk="0">
                  <a:moveTo>
                    <a:pt x="14531" y="1"/>
                  </a:moveTo>
                  <a:cubicBezTo>
                    <a:pt x="14279" y="172"/>
                    <a:pt x="13891" y="370"/>
                    <a:pt x="13350" y="587"/>
                  </a:cubicBezTo>
                  <a:lnTo>
                    <a:pt x="11646" y="7978"/>
                  </a:lnTo>
                  <a:lnTo>
                    <a:pt x="2759" y="5941"/>
                  </a:lnTo>
                  <a:lnTo>
                    <a:pt x="3318" y="3534"/>
                  </a:lnTo>
                  <a:lnTo>
                    <a:pt x="2254" y="3291"/>
                  </a:lnTo>
                  <a:lnTo>
                    <a:pt x="1704" y="5697"/>
                  </a:lnTo>
                  <a:lnTo>
                    <a:pt x="433" y="5400"/>
                  </a:lnTo>
                  <a:lnTo>
                    <a:pt x="109" y="6842"/>
                  </a:lnTo>
                  <a:lnTo>
                    <a:pt x="0" y="7311"/>
                  </a:lnTo>
                  <a:lnTo>
                    <a:pt x="2326" y="7852"/>
                  </a:lnTo>
                  <a:lnTo>
                    <a:pt x="2236" y="8248"/>
                  </a:lnTo>
                  <a:cubicBezTo>
                    <a:pt x="2984" y="8501"/>
                    <a:pt x="4507" y="9645"/>
                    <a:pt x="6797" y="11683"/>
                  </a:cubicBezTo>
                  <a:cubicBezTo>
                    <a:pt x="9014" y="13648"/>
                    <a:pt x="10384" y="15027"/>
                    <a:pt x="10907" y="15811"/>
                  </a:cubicBezTo>
                  <a:lnTo>
                    <a:pt x="10772" y="16397"/>
                  </a:lnTo>
                  <a:lnTo>
                    <a:pt x="12079" y="16694"/>
                  </a:lnTo>
                  <a:lnTo>
                    <a:pt x="13954" y="8510"/>
                  </a:lnTo>
                  <a:lnTo>
                    <a:pt x="12656" y="8203"/>
                  </a:lnTo>
                  <a:lnTo>
                    <a:pt x="14531" y="1"/>
                  </a:lnTo>
                  <a:close/>
                </a:path>
              </a:pathLst>
            </a:custGeom>
            <a:solidFill>
              <a:srgbClr val="3033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 name="Google Shape;2513;p80"/>
            <p:cNvSpPr/>
            <p:nvPr/>
          </p:nvSpPr>
          <p:spPr>
            <a:xfrm>
              <a:off x="4702650" y="3626025"/>
              <a:ext cx="70775" cy="58375"/>
            </a:xfrm>
            <a:custGeom>
              <a:avLst/>
              <a:gdLst/>
              <a:ahLst/>
              <a:cxnLst/>
              <a:rect l="l" t="t" r="r" b="b"/>
              <a:pathLst>
                <a:path w="2831" h="2335" extrusionOk="0">
                  <a:moveTo>
                    <a:pt x="0" y="0"/>
                  </a:moveTo>
                  <a:lnTo>
                    <a:pt x="198" y="1118"/>
                  </a:lnTo>
                  <a:lnTo>
                    <a:pt x="325" y="1848"/>
                  </a:lnTo>
                  <a:lnTo>
                    <a:pt x="2443" y="2335"/>
                  </a:lnTo>
                  <a:lnTo>
                    <a:pt x="2831" y="649"/>
                  </a:lnTo>
                  <a:lnTo>
                    <a:pt x="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 name="Google Shape;2514;p80"/>
            <p:cNvSpPr/>
            <p:nvPr/>
          </p:nvSpPr>
          <p:spPr>
            <a:xfrm>
              <a:off x="4710750" y="3642250"/>
              <a:ext cx="82050" cy="82500"/>
            </a:xfrm>
            <a:custGeom>
              <a:avLst/>
              <a:gdLst/>
              <a:ahLst/>
              <a:cxnLst/>
              <a:rect l="l" t="t" r="r" b="b"/>
              <a:pathLst>
                <a:path w="3282" h="3300" extrusionOk="0">
                  <a:moveTo>
                    <a:pt x="2507" y="0"/>
                  </a:moveTo>
                  <a:lnTo>
                    <a:pt x="2119" y="1686"/>
                  </a:lnTo>
                  <a:lnTo>
                    <a:pt x="1" y="1199"/>
                  </a:lnTo>
                  <a:lnTo>
                    <a:pt x="298" y="2776"/>
                  </a:lnTo>
                  <a:lnTo>
                    <a:pt x="2570" y="3299"/>
                  </a:lnTo>
                  <a:lnTo>
                    <a:pt x="2894" y="1857"/>
                  </a:lnTo>
                  <a:lnTo>
                    <a:pt x="3282" y="180"/>
                  </a:lnTo>
                  <a:lnTo>
                    <a:pt x="2507" y="0"/>
                  </a:lnTo>
                  <a:close/>
                </a:path>
              </a:pathLst>
            </a:custGeom>
            <a:solidFill>
              <a:srgbClr val="FFD9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5" name="Google Shape;2515;p80"/>
            <p:cNvSpPr/>
            <p:nvPr/>
          </p:nvSpPr>
          <p:spPr>
            <a:xfrm>
              <a:off x="4889225" y="3618300"/>
              <a:ext cx="140200" cy="44575"/>
            </a:xfrm>
            <a:custGeom>
              <a:avLst/>
              <a:gdLst/>
              <a:ahLst/>
              <a:cxnLst/>
              <a:rect l="l" t="t" r="r" b="b"/>
              <a:pathLst>
                <a:path w="5608" h="1783" extrusionOk="0">
                  <a:moveTo>
                    <a:pt x="5066" y="0"/>
                  </a:moveTo>
                  <a:cubicBezTo>
                    <a:pt x="4904" y="0"/>
                    <a:pt x="4798" y="107"/>
                    <a:pt x="4751" y="327"/>
                  </a:cubicBezTo>
                  <a:cubicBezTo>
                    <a:pt x="4751" y="336"/>
                    <a:pt x="4751" y="426"/>
                    <a:pt x="4751" y="579"/>
                  </a:cubicBezTo>
                  <a:cubicBezTo>
                    <a:pt x="4778" y="751"/>
                    <a:pt x="4886" y="850"/>
                    <a:pt x="5057" y="895"/>
                  </a:cubicBezTo>
                  <a:cubicBezTo>
                    <a:pt x="5106" y="907"/>
                    <a:pt x="5152" y="913"/>
                    <a:pt x="5194" y="913"/>
                  </a:cubicBezTo>
                  <a:cubicBezTo>
                    <a:pt x="5379" y="913"/>
                    <a:pt x="5500" y="801"/>
                    <a:pt x="5544" y="588"/>
                  </a:cubicBezTo>
                  <a:cubicBezTo>
                    <a:pt x="5607" y="318"/>
                    <a:pt x="5508" y="138"/>
                    <a:pt x="5256" y="39"/>
                  </a:cubicBezTo>
                  <a:cubicBezTo>
                    <a:pt x="5186" y="13"/>
                    <a:pt x="5123" y="0"/>
                    <a:pt x="5066" y="0"/>
                  </a:cubicBezTo>
                  <a:close/>
                  <a:moveTo>
                    <a:pt x="4110" y="337"/>
                  </a:moveTo>
                  <a:cubicBezTo>
                    <a:pt x="4066" y="337"/>
                    <a:pt x="4018" y="340"/>
                    <a:pt x="3967" y="345"/>
                  </a:cubicBezTo>
                  <a:cubicBezTo>
                    <a:pt x="3372" y="471"/>
                    <a:pt x="2912" y="561"/>
                    <a:pt x="2588" y="625"/>
                  </a:cubicBezTo>
                  <a:cubicBezTo>
                    <a:pt x="2146" y="724"/>
                    <a:pt x="1506" y="805"/>
                    <a:pt x="686" y="868"/>
                  </a:cubicBezTo>
                  <a:cubicBezTo>
                    <a:pt x="316" y="904"/>
                    <a:pt x="109" y="1021"/>
                    <a:pt x="64" y="1237"/>
                  </a:cubicBezTo>
                  <a:cubicBezTo>
                    <a:pt x="1" y="1508"/>
                    <a:pt x="136" y="1670"/>
                    <a:pt x="460" y="1751"/>
                  </a:cubicBezTo>
                  <a:cubicBezTo>
                    <a:pt x="551" y="1772"/>
                    <a:pt x="662" y="1782"/>
                    <a:pt x="792" y="1782"/>
                  </a:cubicBezTo>
                  <a:cubicBezTo>
                    <a:pt x="1230" y="1782"/>
                    <a:pt x="1890" y="1667"/>
                    <a:pt x="2786" y="1445"/>
                  </a:cubicBezTo>
                  <a:cubicBezTo>
                    <a:pt x="3913" y="1147"/>
                    <a:pt x="4490" y="931"/>
                    <a:pt x="4517" y="805"/>
                  </a:cubicBezTo>
                  <a:cubicBezTo>
                    <a:pt x="4589" y="493"/>
                    <a:pt x="4455" y="337"/>
                    <a:pt x="4110" y="337"/>
                  </a:cubicBezTo>
                  <a:close/>
                </a:path>
              </a:pathLst>
            </a:custGeom>
            <a:solidFill>
              <a:srgbClr val="4547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6" name="Google Shape;2516;p80"/>
            <p:cNvSpPr/>
            <p:nvPr/>
          </p:nvSpPr>
          <p:spPr>
            <a:xfrm>
              <a:off x="5118850" y="3528450"/>
              <a:ext cx="709650" cy="395050"/>
            </a:xfrm>
            <a:custGeom>
              <a:avLst/>
              <a:gdLst/>
              <a:ahLst/>
              <a:cxnLst/>
              <a:rect l="l" t="t" r="r" b="b"/>
              <a:pathLst>
                <a:path w="28386" h="15802" extrusionOk="0">
                  <a:moveTo>
                    <a:pt x="4413" y="2577"/>
                  </a:moveTo>
                  <a:cubicBezTo>
                    <a:pt x="4514" y="2577"/>
                    <a:pt x="4667" y="2596"/>
                    <a:pt x="4895" y="2650"/>
                  </a:cubicBezTo>
                  <a:cubicBezTo>
                    <a:pt x="4986" y="2668"/>
                    <a:pt x="5085" y="2695"/>
                    <a:pt x="5193" y="2722"/>
                  </a:cubicBezTo>
                  <a:cubicBezTo>
                    <a:pt x="5833" y="2912"/>
                    <a:pt x="7771" y="3497"/>
                    <a:pt x="10944" y="4462"/>
                  </a:cubicBezTo>
                  <a:cubicBezTo>
                    <a:pt x="13432" y="5219"/>
                    <a:pt x="15865" y="5922"/>
                    <a:pt x="18164" y="6553"/>
                  </a:cubicBezTo>
                  <a:cubicBezTo>
                    <a:pt x="19137" y="6878"/>
                    <a:pt x="19579" y="7283"/>
                    <a:pt x="19471" y="7752"/>
                  </a:cubicBezTo>
                  <a:cubicBezTo>
                    <a:pt x="19426" y="7923"/>
                    <a:pt x="19327" y="8067"/>
                    <a:pt x="19155" y="8185"/>
                  </a:cubicBezTo>
                  <a:cubicBezTo>
                    <a:pt x="19012" y="8280"/>
                    <a:pt x="18869" y="8324"/>
                    <a:pt x="18725" y="8324"/>
                  </a:cubicBezTo>
                  <a:cubicBezTo>
                    <a:pt x="18679" y="8324"/>
                    <a:pt x="18633" y="8320"/>
                    <a:pt x="18588" y="8311"/>
                  </a:cubicBezTo>
                  <a:cubicBezTo>
                    <a:pt x="13179" y="6652"/>
                    <a:pt x="10241" y="5769"/>
                    <a:pt x="9862" y="5670"/>
                  </a:cubicBezTo>
                  <a:cubicBezTo>
                    <a:pt x="6752" y="4777"/>
                    <a:pt x="4922" y="4219"/>
                    <a:pt x="4436" y="4002"/>
                  </a:cubicBezTo>
                  <a:cubicBezTo>
                    <a:pt x="4030" y="3822"/>
                    <a:pt x="3868" y="3552"/>
                    <a:pt x="3958" y="3173"/>
                  </a:cubicBezTo>
                  <a:cubicBezTo>
                    <a:pt x="4030" y="2848"/>
                    <a:pt x="4138" y="2659"/>
                    <a:pt x="4273" y="2596"/>
                  </a:cubicBezTo>
                  <a:cubicBezTo>
                    <a:pt x="4302" y="2585"/>
                    <a:pt x="4346" y="2577"/>
                    <a:pt x="4413" y="2577"/>
                  </a:cubicBezTo>
                  <a:close/>
                  <a:moveTo>
                    <a:pt x="2200" y="0"/>
                  </a:moveTo>
                  <a:lnTo>
                    <a:pt x="1" y="9573"/>
                  </a:lnTo>
                  <a:lnTo>
                    <a:pt x="27133" y="15801"/>
                  </a:lnTo>
                  <a:lnTo>
                    <a:pt x="27151" y="15729"/>
                  </a:lnTo>
                  <a:cubicBezTo>
                    <a:pt x="27619" y="13755"/>
                    <a:pt x="27971" y="11718"/>
                    <a:pt x="28196" y="9699"/>
                  </a:cubicBezTo>
                  <a:cubicBezTo>
                    <a:pt x="28386" y="8825"/>
                    <a:pt x="27926" y="8248"/>
                    <a:pt x="26853" y="7977"/>
                  </a:cubicBezTo>
                  <a:cubicBezTo>
                    <a:pt x="18768" y="5048"/>
                    <a:pt x="10493" y="2371"/>
                    <a:pt x="2272" y="27"/>
                  </a:cubicBezTo>
                  <a:lnTo>
                    <a:pt x="2200" y="0"/>
                  </a:lnTo>
                  <a:close/>
                </a:path>
              </a:pathLst>
            </a:custGeom>
            <a:solidFill>
              <a:srgbClr val="FFD9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7" name="Google Shape;2517;p80"/>
            <p:cNvSpPr/>
            <p:nvPr/>
          </p:nvSpPr>
          <p:spPr>
            <a:xfrm>
              <a:off x="5213500" y="3590975"/>
              <a:ext cx="396875" cy="147475"/>
            </a:xfrm>
            <a:custGeom>
              <a:avLst/>
              <a:gdLst/>
              <a:ahLst/>
              <a:cxnLst/>
              <a:rect l="l" t="t" r="r" b="b"/>
              <a:pathLst>
                <a:path w="15875" h="5899" extrusionOk="0">
                  <a:moveTo>
                    <a:pt x="630" y="1"/>
                  </a:moveTo>
                  <a:cubicBezTo>
                    <a:pt x="562" y="1"/>
                    <a:pt x="505" y="8"/>
                    <a:pt x="460" y="23"/>
                  </a:cubicBezTo>
                  <a:cubicBezTo>
                    <a:pt x="298" y="95"/>
                    <a:pt x="181" y="302"/>
                    <a:pt x="100" y="663"/>
                  </a:cubicBezTo>
                  <a:cubicBezTo>
                    <a:pt x="1" y="1078"/>
                    <a:pt x="172" y="1384"/>
                    <a:pt x="623" y="1573"/>
                  </a:cubicBezTo>
                  <a:cubicBezTo>
                    <a:pt x="1118" y="1799"/>
                    <a:pt x="2921" y="2349"/>
                    <a:pt x="6049" y="3241"/>
                  </a:cubicBezTo>
                  <a:cubicBezTo>
                    <a:pt x="6437" y="3340"/>
                    <a:pt x="9348" y="4223"/>
                    <a:pt x="14784" y="5882"/>
                  </a:cubicBezTo>
                  <a:cubicBezTo>
                    <a:pt x="14838" y="5893"/>
                    <a:pt x="14891" y="5899"/>
                    <a:pt x="14944" y="5899"/>
                  </a:cubicBezTo>
                  <a:cubicBezTo>
                    <a:pt x="15103" y="5899"/>
                    <a:pt x="15257" y="5848"/>
                    <a:pt x="15405" y="5747"/>
                  </a:cubicBezTo>
                  <a:cubicBezTo>
                    <a:pt x="15595" y="5621"/>
                    <a:pt x="15712" y="5458"/>
                    <a:pt x="15757" y="5269"/>
                  </a:cubicBezTo>
                  <a:cubicBezTo>
                    <a:pt x="15874" y="4755"/>
                    <a:pt x="15424" y="4323"/>
                    <a:pt x="14405" y="3980"/>
                  </a:cubicBezTo>
                  <a:cubicBezTo>
                    <a:pt x="12088" y="3349"/>
                    <a:pt x="9682" y="2646"/>
                    <a:pt x="7176" y="1889"/>
                  </a:cubicBezTo>
                  <a:cubicBezTo>
                    <a:pt x="3976" y="915"/>
                    <a:pt x="2065" y="329"/>
                    <a:pt x="1425" y="149"/>
                  </a:cubicBezTo>
                  <a:cubicBezTo>
                    <a:pt x="1073" y="51"/>
                    <a:pt x="810" y="1"/>
                    <a:pt x="6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 name="Google Shape;2518;p80"/>
            <p:cNvSpPr/>
            <p:nvPr/>
          </p:nvSpPr>
          <p:spPr>
            <a:xfrm>
              <a:off x="5070850" y="3766400"/>
              <a:ext cx="724975" cy="311175"/>
            </a:xfrm>
            <a:custGeom>
              <a:avLst/>
              <a:gdLst/>
              <a:ahLst/>
              <a:cxnLst/>
              <a:rect l="l" t="t" r="r" b="b"/>
              <a:pathLst>
                <a:path w="28999" h="12447" extrusionOk="0">
                  <a:moveTo>
                    <a:pt x="2011" y="1"/>
                  </a:moveTo>
                  <a:lnTo>
                    <a:pt x="136" y="8185"/>
                  </a:lnTo>
                  <a:lnTo>
                    <a:pt x="1" y="8753"/>
                  </a:lnTo>
                  <a:cubicBezTo>
                    <a:pt x="8672" y="10592"/>
                    <a:pt x="17172" y="11818"/>
                    <a:pt x="25501" y="12413"/>
                  </a:cubicBezTo>
                  <a:cubicBezTo>
                    <a:pt x="25660" y="12435"/>
                    <a:pt x="25809" y="12446"/>
                    <a:pt x="25949" y="12446"/>
                  </a:cubicBezTo>
                  <a:cubicBezTo>
                    <a:pt x="26720" y="12446"/>
                    <a:pt x="27220" y="12112"/>
                    <a:pt x="27448" y="11448"/>
                  </a:cubicBezTo>
                  <a:cubicBezTo>
                    <a:pt x="28061" y="9718"/>
                    <a:pt x="28575" y="7969"/>
                    <a:pt x="28999" y="6193"/>
                  </a:cubicBezTo>
                  <a:lnTo>
                    <a:pt x="2011" y="1"/>
                  </a:lnTo>
                  <a:close/>
                </a:path>
              </a:pathLst>
            </a:custGeom>
            <a:solidFill>
              <a:srgbClr val="F1C2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 name="Google Shape;2519;p80"/>
            <p:cNvSpPr/>
            <p:nvPr/>
          </p:nvSpPr>
          <p:spPr>
            <a:xfrm>
              <a:off x="4697000" y="3525875"/>
              <a:ext cx="1131500" cy="555150"/>
            </a:xfrm>
            <a:custGeom>
              <a:avLst/>
              <a:gdLst/>
              <a:ahLst/>
              <a:cxnLst/>
              <a:rect l="l" t="t" r="r" b="b"/>
              <a:pathLst>
                <a:path w="45260" h="22206" extrusionOk="0">
                  <a:moveTo>
                    <a:pt x="19277" y="430"/>
                  </a:moveTo>
                  <a:cubicBezTo>
                    <a:pt x="20268" y="625"/>
                    <a:pt x="21223" y="951"/>
                    <a:pt x="22193" y="1230"/>
                  </a:cubicBezTo>
                  <a:cubicBezTo>
                    <a:pt x="23221" y="1545"/>
                    <a:pt x="24248" y="1852"/>
                    <a:pt x="25276" y="2185"/>
                  </a:cubicBezTo>
                  <a:cubicBezTo>
                    <a:pt x="27331" y="2834"/>
                    <a:pt x="29377" y="3501"/>
                    <a:pt x="31414" y="4177"/>
                  </a:cubicBezTo>
                  <a:cubicBezTo>
                    <a:pt x="33460" y="4844"/>
                    <a:pt x="35489" y="5565"/>
                    <a:pt x="37544" y="6205"/>
                  </a:cubicBezTo>
                  <a:cubicBezTo>
                    <a:pt x="39599" y="6836"/>
                    <a:pt x="41627" y="7567"/>
                    <a:pt x="43637" y="8315"/>
                  </a:cubicBezTo>
                  <a:lnTo>
                    <a:pt x="43655" y="8324"/>
                  </a:lnTo>
                  <a:cubicBezTo>
                    <a:pt x="44016" y="8423"/>
                    <a:pt x="44367" y="8567"/>
                    <a:pt x="44602" y="8810"/>
                  </a:cubicBezTo>
                  <a:cubicBezTo>
                    <a:pt x="44710" y="8937"/>
                    <a:pt x="44782" y="9081"/>
                    <a:pt x="44818" y="9234"/>
                  </a:cubicBezTo>
                  <a:cubicBezTo>
                    <a:pt x="44845" y="9396"/>
                    <a:pt x="44836" y="9568"/>
                    <a:pt x="44800" y="9739"/>
                  </a:cubicBezTo>
                  <a:cubicBezTo>
                    <a:pt x="44791" y="9748"/>
                    <a:pt x="44791" y="9748"/>
                    <a:pt x="44791" y="9757"/>
                  </a:cubicBezTo>
                  <a:cubicBezTo>
                    <a:pt x="44728" y="10262"/>
                    <a:pt x="44665" y="10766"/>
                    <a:pt x="44593" y="11271"/>
                  </a:cubicBezTo>
                  <a:lnTo>
                    <a:pt x="44358" y="12777"/>
                  </a:lnTo>
                  <a:cubicBezTo>
                    <a:pt x="44268" y="13281"/>
                    <a:pt x="44196" y="13777"/>
                    <a:pt x="44097" y="14282"/>
                  </a:cubicBezTo>
                  <a:cubicBezTo>
                    <a:pt x="44016" y="14778"/>
                    <a:pt x="43908" y="15282"/>
                    <a:pt x="43799" y="15778"/>
                  </a:cubicBezTo>
                  <a:cubicBezTo>
                    <a:pt x="43637" y="16454"/>
                    <a:pt x="43457" y="17130"/>
                    <a:pt x="43259" y="17797"/>
                  </a:cubicBezTo>
                  <a:cubicBezTo>
                    <a:pt x="43051" y="18473"/>
                    <a:pt x="42853" y="19140"/>
                    <a:pt x="42646" y="19807"/>
                  </a:cubicBezTo>
                  <a:cubicBezTo>
                    <a:pt x="42546" y="20141"/>
                    <a:pt x="42438" y="20474"/>
                    <a:pt x="42321" y="20808"/>
                  </a:cubicBezTo>
                  <a:cubicBezTo>
                    <a:pt x="42294" y="20889"/>
                    <a:pt x="42267" y="20970"/>
                    <a:pt x="42240" y="21051"/>
                  </a:cubicBezTo>
                  <a:cubicBezTo>
                    <a:pt x="42213" y="21123"/>
                    <a:pt x="42177" y="21196"/>
                    <a:pt x="42141" y="21268"/>
                  </a:cubicBezTo>
                  <a:cubicBezTo>
                    <a:pt x="42069" y="21412"/>
                    <a:pt x="41970" y="21529"/>
                    <a:pt x="41852" y="21628"/>
                  </a:cubicBezTo>
                  <a:cubicBezTo>
                    <a:pt x="41618" y="21827"/>
                    <a:pt x="41294" y="21917"/>
                    <a:pt x="40969" y="21935"/>
                  </a:cubicBezTo>
                  <a:cubicBezTo>
                    <a:pt x="40798" y="21935"/>
                    <a:pt x="40636" y="21926"/>
                    <a:pt x="40455" y="21908"/>
                  </a:cubicBezTo>
                  <a:lnTo>
                    <a:pt x="39932" y="21872"/>
                  </a:lnTo>
                  <a:cubicBezTo>
                    <a:pt x="38526" y="21799"/>
                    <a:pt x="37138" y="21673"/>
                    <a:pt x="35741" y="21538"/>
                  </a:cubicBezTo>
                  <a:cubicBezTo>
                    <a:pt x="34344" y="21385"/>
                    <a:pt x="32947" y="21241"/>
                    <a:pt x="31559" y="21051"/>
                  </a:cubicBezTo>
                  <a:cubicBezTo>
                    <a:pt x="30864" y="20961"/>
                    <a:pt x="30170" y="20853"/>
                    <a:pt x="29485" y="20754"/>
                  </a:cubicBezTo>
                  <a:cubicBezTo>
                    <a:pt x="28791" y="20646"/>
                    <a:pt x="28097" y="20547"/>
                    <a:pt x="27403" y="20438"/>
                  </a:cubicBezTo>
                  <a:cubicBezTo>
                    <a:pt x="26015" y="20222"/>
                    <a:pt x="24636" y="19988"/>
                    <a:pt x="23257" y="19753"/>
                  </a:cubicBezTo>
                  <a:cubicBezTo>
                    <a:pt x="20562" y="19287"/>
                    <a:pt x="17868" y="18768"/>
                    <a:pt x="15191" y="18224"/>
                  </a:cubicBezTo>
                  <a:lnTo>
                    <a:pt x="15191" y="18224"/>
                  </a:lnTo>
                  <a:lnTo>
                    <a:pt x="15279" y="17851"/>
                  </a:lnTo>
                  <a:cubicBezTo>
                    <a:pt x="15297" y="17743"/>
                    <a:pt x="15234" y="17644"/>
                    <a:pt x="15135" y="17617"/>
                  </a:cubicBezTo>
                  <a:lnTo>
                    <a:pt x="14017" y="17362"/>
                  </a:lnTo>
                  <a:lnTo>
                    <a:pt x="14017" y="17362"/>
                  </a:lnTo>
                  <a:lnTo>
                    <a:pt x="14108" y="16968"/>
                  </a:lnTo>
                  <a:lnTo>
                    <a:pt x="14108" y="16959"/>
                  </a:lnTo>
                  <a:cubicBezTo>
                    <a:pt x="14117" y="16905"/>
                    <a:pt x="14108" y="16860"/>
                    <a:pt x="14081" y="16815"/>
                  </a:cubicBezTo>
                  <a:cubicBezTo>
                    <a:pt x="13774" y="16409"/>
                    <a:pt x="13441" y="16058"/>
                    <a:pt x="13098" y="15706"/>
                  </a:cubicBezTo>
                  <a:cubicBezTo>
                    <a:pt x="12756" y="15364"/>
                    <a:pt x="12413" y="15030"/>
                    <a:pt x="12061" y="14697"/>
                  </a:cubicBezTo>
                  <a:cubicBezTo>
                    <a:pt x="11349" y="14039"/>
                    <a:pt x="10628" y="13399"/>
                    <a:pt x="9907" y="12759"/>
                  </a:cubicBezTo>
                  <a:cubicBezTo>
                    <a:pt x="9177" y="12119"/>
                    <a:pt x="8447" y="11497"/>
                    <a:pt x="7708" y="10866"/>
                  </a:cubicBezTo>
                  <a:cubicBezTo>
                    <a:pt x="7338" y="10559"/>
                    <a:pt x="6969" y="10244"/>
                    <a:pt x="6581" y="9946"/>
                  </a:cubicBezTo>
                  <a:cubicBezTo>
                    <a:pt x="6392" y="9802"/>
                    <a:pt x="6184" y="9658"/>
                    <a:pt x="5977" y="9532"/>
                  </a:cubicBezTo>
                  <a:cubicBezTo>
                    <a:pt x="5818" y="9428"/>
                    <a:pt x="5653" y="9329"/>
                    <a:pt x="5471" y="9244"/>
                  </a:cubicBezTo>
                  <a:lnTo>
                    <a:pt x="5471" y="9244"/>
                  </a:lnTo>
                  <a:cubicBezTo>
                    <a:pt x="5490" y="9164"/>
                    <a:pt x="5510" y="9082"/>
                    <a:pt x="5526" y="9000"/>
                  </a:cubicBezTo>
                  <a:lnTo>
                    <a:pt x="5535" y="8955"/>
                  </a:lnTo>
                  <a:cubicBezTo>
                    <a:pt x="5535" y="8946"/>
                    <a:pt x="5535" y="8937"/>
                    <a:pt x="5535" y="8928"/>
                  </a:cubicBezTo>
                  <a:cubicBezTo>
                    <a:pt x="5535" y="8838"/>
                    <a:pt x="5463" y="8774"/>
                    <a:pt x="5382" y="8774"/>
                  </a:cubicBezTo>
                  <a:cubicBezTo>
                    <a:pt x="5175" y="8774"/>
                    <a:pt x="4976" y="8747"/>
                    <a:pt x="4778" y="8720"/>
                  </a:cubicBezTo>
                  <a:cubicBezTo>
                    <a:pt x="4580" y="8693"/>
                    <a:pt x="4382" y="8657"/>
                    <a:pt x="4192" y="8612"/>
                  </a:cubicBezTo>
                  <a:cubicBezTo>
                    <a:pt x="3994" y="8567"/>
                    <a:pt x="3805" y="8513"/>
                    <a:pt x="3615" y="8450"/>
                  </a:cubicBezTo>
                  <a:cubicBezTo>
                    <a:pt x="3488" y="8413"/>
                    <a:pt x="3360" y="8369"/>
                    <a:pt x="3236" y="8316"/>
                  </a:cubicBezTo>
                  <a:lnTo>
                    <a:pt x="3236" y="8316"/>
                  </a:lnTo>
                  <a:lnTo>
                    <a:pt x="3309" y="7999"/>
                  </a:lnTo>
                  <a:lnTo>
                    <a:pt x="3318" y="7963"/>
                  </a:lnTo>
                  <a:cubicBezTo>
                    <a:pt x="3318" y="7954"/>
                    <a:pt x="3318" y="7945"/>
                    <a:pt x="3318" y="7936"/>
                  </a:cubicBezTo>
                  <a:cubicBezTo>
                    <a:pt x="3318" y="7846"/>
                    <a:pt x="3255" y="7765"/>
                    <a:pt x="3165" y="7765"/>
                  </a:cubicBezTo>
                  <a:cubicBezTo>
                    <a:pt x="2966" y="7756"/>
                    <a:pt x="2768" y="7729"/>
                    <a:pt x="2579" y="7702"/>
                  </a:cubicBezTo>
                  <a:cubicBezTo>
                    <a:pt x="2390" y="7666"/>
                    <a:pt x="2200" y="7630"/>
                    <a:pt x="2011" y="7585"/>
                  </a:cubicBezTo>
                  <a:cubicBezTo>
                    <a:pt x="1680" y="7506"/>
                    <a:pt x="1350" y="7420"/>
                    <a:pt x="1031" y="7298"/>
                  </a:cubicBezTo>
                  <a:lnTo>
                    <a:pt x="1031" y="7298"/>
                  </a:lnTo>
                  <a:cubicBezTo>
                    <a:pt x="992" y="6753"/>
                    <a:pt x="915" y="6209"/>
                    <a:pt x="821" y="5665"/>
                  </a:cubicBezTo>
                  <a:cubicBezTo>
                    <a:pt x="746" y="5190"/>
                    <a:pt x="677" y="4708"/>
                    <a:pt x="519" y="4242"/>
                  </a:cubicBezTo>
                  <a:lnTo>
                    <a:pt x="519" y="4242"/>
                  </a:lnTo>
                  <a:cubicBezTo>
                    <a:pt x="712" y="4272"/>
                    <a:pt x="903" y="4309"/>
                    <a:pt x="1092" y="4349"/>
                  </a:cubicBezTo>
                  <a:cubicBezTo>
                    <a:pt x="1398" y="4403"/>
                    <a:pt x="1695" y="4475"/>
                    <a:pt x="1993" y="4547"/>
                  </a:cubicBezTo>
                  <a:cubicBezTo>
                    <a:pt x="2597" y="4691"/>
                    <a:pt x="3201" y="4844"/>
                    <a:pt x="3787" y="5025"/>
                  </a:cubicBezTo>
                  <a:lnTo>
                    <a:pt x="3805" y="5025"/>
                  </a:lnTo>
                  <a:cubicBezTo>
                    <a:pt x="3820" y="5029"/>
                    <a:pt x="3836" y="5031"/>
                    <a:pt x="3851" y="5031"/>
                  </a:cubicBezTo>
                  <a:cubicBezTo>
                    <a:pt x="3931" y="5031"/>
                    <a:pt x="3998" y="4973"/>
                    <a:pt x="4021" y="4889"/>
                  </a:cubicBezTo>
                  <a:lnTo>
                    <a:pt x="4021" y="4880"/>
                  </a:lnTo>
                  <a:lnTo>
                    <a:pt x="4148" y="4317"/>
                  </a:lnTo>
                  <a:lnTo>
                    <a:pt x="4148" y="4317"/>
                  </a:lnTo>
                  <a:cubicBezTo>
                    <a:pt x="4481" y="4347"/>
                    <a:pt x="4813" y="4416"/>
                    <a:pt x="5139" y="4484"/>
                  </a:cubicBezTo>
                  <a:cubicBezTo>
                    <a:pt x="5526" y="4583"/>
                    <a:pt x="5905" y="4682"/>
                    <a:pt x="6284" y="4835"/>
                  </a:cubicBezTo>
                  <a:cubicBezTo>
                    <a:pt x="6293" y="4844"/>
                    <a:pt x="6302" y="4844"/>
                    <a:pt x="6311" y="4844"/>
                  </a:cubicBezTo>
                  <a:cubicBezTo>
                    <a:pt x="6322" y="4847"/>
                    <a:pt x="6334" y="4848"/>
                    <a:pt x="6345" y="4848"/>
                  </a:cubicBezTo>
                  <a:cubicBezTo>
                    <a:pt x="6421" y="4848"/>
                    <a:pt x="6485" y="4797"/>
                    <a:pt x="6509" y="4718"/>
                  </a:cubicBezTo>
                  <a:lnTo>
                    <a:pt x="6509" y="4691"/>
                  </a:lnTo>
                  <a:lnTo>
                    <a:pt x="6584" y="4392"/>
                  </a:lnTo>
                  <a:lnTo>
                    <a:pt x="6584" y="4392"/>
                  </a:lnTo>
                  <a:cubicBezTo>
                    <a:pt x="7031" y="4355"/>
                    <a:pt x="7460" y="4267"/>
                    <a:pt x="7888" y="4186"/>
                  </a:cubicBezTo>
                  <a:cubicBezTo>
                    <a:pt x="8366" y="4087"/>
                    <a:pt x="8834" y="3970"/>
                    <a:pt x="9303" y="3862"/>
                  </a:cubicBezTo>
                  <a:cubicBezTo>
                    <a:pt x="9781" y="3745"/>
                    <a:pt x="10250" y="3627"/>
                    <a:pt x="10718" y="3501"/>
                  </a:cubicBezTo>
                  <a:lnTo>
                    <a:pt x="12116" y="3132"/>
                  </a:lnTo>
                  <a:cubicBezTo>
                    <a:pt x="13053" y="2888"/>
                    <a:pt x="13981" y="2627"/>
                    <a:pt x="14919" y="2348"/>
                  </a:cubicBezTo>
                  <a:cubicBezTo>
                    <a:pt x="15379" y="2203"/>
                    <a:pt x="15838" y="2050"/>
                    <a:pt x="16298" y="1888"/>
                  </a:cubicBezTo>
                  <a:cubicBezTo>
                    <a:pt x="16758" y="1717"/>
                    <a:pt x="17217" y="1545"/>
                    <a:pt x="17659" y="1275"/>
                  </a:cubicBezTo>
                  <a:cubicBezTo>
                    <a:pt x="17695" y="1248"/>
                    <a:pt x="17722" y="1212"/>
                    <a:pt x="17731" y="1167"/>
                  </a:cubicBezTo>
                  <a:lnTo>
                    <a:pt x="17731" y="1158"/>
                  </a:lnTo>
                  <a:lnTo>
                    <a:pt x="17858" y="621"/>
                  </a:lnTo>
                  <a:lnTo>
                    <a:pt x="17858" y="621"/>
                  </a:lnTo>
                  <a:cubicBezTo>
                    <a:pt x="18019" y="634"/>
                    <a:pt x="18172" y="666"/>
                    <a:pt x="18326" y="698"/>
                  </a:cubicBezTo>
                  <a:cubicBezTo>
                    <a:pt x="18542" y="761"/>
                    <a:pt x="18759" y="824"/>
                    <a:pt x="18966" y="923"/>
                  </a:cubicBezTo>
                  <a:cubicBezTo>
                    <a:pt x="18975" y="923"/>
                    <a:pt x="18984" y="932"/>
                    <a:pt x="19002" y="932"/>
                  </a:cubicBezTo>
                  <a:cubicBezTo>
                    <a:pt x="19013" y="935"/>
                    <a:pt x="19023" y="936"/>
                    <a:pt x="19034" y="936"/>
                  </a:cubicBezTo>
                  <a:cubicBezTo>
                    <a:pt x="19103" y="936"/>
                    <a:pt x="19168" y="886"/>
                    <a:pt x="19191" y="815"/>
                  </a:cubicBezTo>
                  <a:lnTo>
                    <a:pt x="19200" y="779"/>
                  </a:lnTo>
                  <a:lnTo>
                    <a:pt x="19277" y="430"/>
                  </a:lnTo>
                  <a:close/>
                  <a:moveTo>
                    <a:pt x="19118" y="0"/>
                  </a:moveTo>
                  <a:cubicBezTo>
                    <a:pt x="19034" y="0"/>
                    <a:pt x="18964" y="53"/>
                    <a:pt x="18948" y="139"/>
                  </a:cubicBezTo>
                  <a:lnTo>
                    <a:pt x="18939" y="157"/>
                  </a:lnTo>
                  <a:lnTo>
                    <a:pt x="18855" y="537"/>
                  </a:lnTo>
                  <a:lnTo>
                    <a:pt x="18855" y="537"/>
                  </a:lnTo>
                  <a:cubicBezTo>
                    <a:pt x="18695" y="524"/>
                    <a:pt x="18535" y="496"/>
                    <a:pt x="18380" y="464"/>
                  </a:cubicBezTo>
                  <a:cubicBezTo>
                    <a:pt x="18164" y="410"/>
                    <a:pt x="17948" y="355"/>
                    <a:pt x="17749" y="238"/>
                  </a:cubicBezTo>
                  <a:cubicBezTo>
                    <a:pt x="17731" y="238"/>
                    <a:pt x="17722" y="229"/>
                    <a:pt x="17704" y="229"/>
                  </a:cubicBezTo>
                  <a:cubicBezTo>
                    <a:pt x="17692" y="227"/>
                    <a:pt x="17680" y="225"/>
                    <a:pt x="17669" y="225"/>
                  </a:cubicBezTo>
                  <a:cubicBezTo>
                    <a:pt x="17601" y="225"/>
                    <a:pt x="17539" y="269"/>
                    <a:pt x="17524" y="346"/>
                  </a:cubicBezTo>
                  <a:lnTo>
                    <a:pt x="17515" y="391"/>
                  </a:lnTo>
                  <a:lnTo>
                    <a:pt x="17379" y="989"/>
                  </a:lnTo>
                  <a:lnTo>
                    <a:pt x="17379" y="989"/>
                  </a:lnTo>
                  <a:cubicBezTo>
                    <a:pt x="17029" y="1231"/>
                    <a:pt x="16601" y="1419"/>
                    <a:pt x="16181" y="1590"/>
                  </a:cubicBezTo>
                  <a:cubicBezTo>
                    <a:pt x="15739" y="1771"/>
                    <a:pt x="15288" y="1924"/>
                    <a:pt x="14829" y="2077"/>
                  </a:cubicBezTo>
                  <a:cubicBezTo>
                    <a:pt x="13918" y="2384"/>
                    <a:pt x="12990" y="2645"/>
                    <a:pt x="12052" y="2897"/>
                  </a:cubicBezTo>
                  <a:cubicBezTo>
                    <a:pt x="11593" y="3024"/>
                    <a:pt x="11124" y="3159"/>
                    <a:pt x="10655" y="3276"/>
                  </a:cubicBezTo>
                  <a:cubicBezTo>
                    <a:pt x="10187" y="3393"/>
                    <a:pt x="9718" y="3510"/>
                    <a:pt x="9249" y="3618"/>
                  </a:cubicBezTo>
                  <a:cubicBezTo>
                    <a:pt x="8780" y="3727"/>
                    <a:pt x="8303" y="3808"/>
                    <a:pt x="7834" y="3889"/>
                  </a:cubicBezTo>
                  <a:cubicBezTo>
                    <a:pt x="7600" y="3934"/>
                    <a:pt x="7356" y="3961"/>
                    <a:pt x="7122" y="3988"/>
                  </a:cubicBezTo>
                  <a:cubicBezTo>
                    <a:pt x="6953" y="4008"/>
                    <a:pt x="6784" y="4022"/>
                    <a:pt x="6618" y="4022"/>
                  </a:cubicBezTo>
                  <a:cubicBezTo>
                    <a:pt x="6554" y="4022"/>
                    <a:pt x="6491" y="4020"/>
                    <a:pt x="6428" y="4015"/>
                  </a:cubicBezTo>
                  <a:cubicBezTo>
                    <a:pt x="6338" y="4015"/>
                    <a:pt x="6256" y="4069"/>
                    <a:pt x="6238" y="4159"/>
                  </a:cubicBezTo>
                  <a:lnTo>
                    <a:pt x="6238" y="4168"/>
                  </a:lnTo>
                  <a:lnTo>
                    <a:pt x="6176" y="4441"/>
                  </a:lnTo>
                  <a:lnTo>
                    <a:pt x="6176" y="4441"/>
                  </a:lnTo>
                  <a:cubicBezTo>
                    <a:pt x="5842" y="4407"/>
                    <a:pt x="5510" y="4345"/>
                    <a:pt x="5184" y="4276"/>
                  </a:cubicBezTo>
                  <a:cubicBezTo>
                    <a:pt x="4796" y="4186"/>
                    <a:pt x="4418" y="4078"/>
                    <a:pt x="4039" y="3925"/>
                  </a:cubicBezTo>
                  <a:cubicBezTo>
                    <a:pt x="4030" y="3925"/>
                    <a:pt x="4021" y="3916"/>
                    <a:pt x="4012" y="3916"/>
                  </a:cubicBezTo>
                  <a:cubicBezTo>
                    <a:pt x="4000" y="3914"/>
                    <a:pt x="3989" y="3912"/>
                    <a:pt x="3978" y="3912"/>
                  </a:cubicBezTo>
                  <a:cubicBezTo>
                    <a:pt x="3902" y="3912"/>
                    <a:pt x="3837" y="3964"/>
                    <a:pt x="3814" y="4042"/>
                  </a:cubicBezTo>
                  <a:lnTo>
                    <a:pt x="3805" y="4069"/>
                  </a:lnTo>
                  <a:lnTo>
                    <a:pt x="3683" y="4611"/>
                  </a:lnTo>
                  <a:lnTo>
                    <a:pt x="3683" y="4611"/>
                  </a:lnTo>
                  <a:cubicBezTo>
                    <a:pt x="3136" y="4513"/>
                    <a:pt x="2596" y="4406"/>
                    <a:pt x="2056" y="4285"/>
                  </a:cubicBezTo>
                  <a:cubicBezTo>
                    <a:pt x="1759" y="4222"/>
                    <a:pt x="1452" y="4159"/>
                    <a:pt x="1155" y="4078"/>
                  </a:cubicBezTo>
                  <a:cubicBezTo>
                    <a:pt x="857" y="3997"/>
                    <a:pt x="560" y="3916"/>
                    <a:pt x="262" y="3817"/>
                  </a:cubicBezTo>
                  <a:cubicBezTo>
                    <a:pt x="253" y="3808"/>
                    <a:pt x="235" y="3808"/>
                    <a:pt x="217" y="3808"/>
                  </a:cubicBezTo>
                  <a:cubicBezTo>
                    <a:pt x="212" y="3807"/>
                    <a:pt x="206" y="3807"/>
                    <a:pt x="200" y="3807"/>
                  </a:cubicBezTo>
                  <a:cubicBezTo>
                    <a:pt x="109" y="3807"/>
                    <a:pt x="37" y="3876"/>
                    <a:pt x="37" y="3970"/>
                  </a:cubicBezTo>
                  <a:lnTo>
                    <a:pt x="28" y="4042"/>
                  </a:lnTo>
                  <a:cubicBezTo>
                    <a:pt x="1" y="4637"/>
                    <a:pt x="127" y="5205"/>
                    <a:pt x="235" y="5773"/>
                  </a:cubicBezTo>
                  <a:cubicBezTo>
                    <a:pt x="352" y="6341"/>
                    <a:pt x="488" y="6909"/>
                    <a:pt x="659" y="7467"/>
                  </a:cubicBezTo>
                  <a:lnTo>
                    <a:pt x="677" y="7521"/>
                  </a:lnTo>
                  <a:cubicBezTo>
                    <a:pt x="686" y="7576"/>
                    <a:pt x="740" y="7621"/>
                    <a:pt x="803" y="7621"/>
                  </a:cubicBezTo>
                  <a:cubicBezTo>
                    <a:pt x="1200" y="7648"/>
                    <a:pt x="1578" y="7720"/>
                    <a:pt x="1957" y="7801"/>
                  </a:cubicBezTo>
                  <a:cubicBezTo>
                    <a:pt x="2146" y="7846"/>
                    <a:pt x="2335" y="7891"/>
                    <a:pt x="2525" y="7945"/>
                  </a:cubicBezTo>
                  <a:cubicBezTo>
                    <a:pt x="2646" y="7981"/>
                    <a:pt x="2771" y="8022"/>
                    <a:pt x="2894" y="8069"/>
                  </a:cubicBezTo>
                  <a:lnTo>
                    <a:pt x="2894" y="8069"/>
                  </a:lnTo>
                  <a:lnTo>
                    <a:pt x="2822" y="8387"/>
                  </a:lnTo>
                  <a:lnTo>
                    <a:pt x="2813" y="8423"/>
                  </a:lnTo>
                  <a:cubicBezTo>
                    <a:pt x="2804" y="8432"/>
                    <a:pt x="2804" y="8441"/>
                    <a:pt x="2804" y="8450"/>
                  </a:cubicBezTo>
                  <a:cubicBezTo>
                    <a:pt x="2804" y="8540"/>
                    <a:pt x="2876" y="8612"/>
                    <a:pt x="2966" y="8612"/>
                  </a:cubicBezTo>
                  <a:cubicBezTo>
                    <a:pt x="3174" y="8612"/>
                    <a:pt x="3372" y="8639"/>
                    <a:pt x="3570" y="8666"/>
                  </a:cubicBezTo>
                  <a:cubicBezTo>
                    <a:pt x="3760" y="8693"/>
                    <a:pt x="3958" y="8729"/>
                    <a:pt x="4156" y="8774"/>
                  </a:cubicBezTo>
                  <a:cubicBezTo>
                    <a:pt x="4346" y="8819"/>
                    <a:pt x="4535" y="8874"/>
                    <a:pt x="4733" y="8928"/>
                  </a:cubicBezTo>
                  <a:cubicBezTo>
                    <a:pt x="4859" y="8970"/>
                    <a:pt x="4986" y="9016"/>
                    <a:pt x="5109" y="9069"/>
                  </a:cubicBezTo>
                  <a:lnTo>
                    <a:pt x="5109" y="9069"/>
                  </a:lnTo>
                  <a:cubicBezTo>
                    <a:pt x="5091" y="9149"/>
                    <a:pt x="5074" y="9232"/>
                    <a:pt x="5058" y="9315"/>
                  </a:cubicBezTo>
                  <a:cubicBezTo>
                    <a:pt x="5031" y="9414"/>
                    <a:pt x="5085" y="9514"/>
                    <a:pt x="5184" y="9541"/>
                  </a:cubicBezTo>
                  <a:cubicBezTo>
                    <a:pt x="5382" y="9604"/>
                    <a:pt x="5598" y="9712"/>
                    <a:pt x="5797" y="9829"/>
                  </a:cubicBezTo>
                  <a:cubicBezTo>
                    <a:pt x="6004" y="9937"/>
                    <a:pt x="6211" y="10063"/>
                    <a:pt x="6410" y="10199"/>
                  </a:cubicBezTo>
                  <a:cubicBezTo>
                    <a:pt x="6806" y="10460"/>
                    <a:pt x="7194" y="10739"/>
                    <a:pt x="7582" y="11028"/>
                  </a:cubicBezTo>
                  <a:cubicBezTo>
                    <a:pt x="8348" y="11614"/>
                    <a:pt x="9069" y="12254"/>
                    <a:pt x="9790" y="12894"/>
                  </a:cubicBezTo>
                  <a:cubicBezTo>
                    <a:pt x="10502" y="13534"/>
                    <a:pt x="11214" y="14192"/>
                    <a:pt x="11890" y="14868"/>
                  </a:cubicBezTo>
                  <a:cubicBezTo>
                    <a:pt x="12233" y="15210"/>
                    <a:pt x="12566" y="15553"/>
                    <a:pt x="12882" y="15913"/>
                  </a:cubicBezTo>
                  <a:cubicBezTo>
                    <a:pt x="13178" y="16252"/>
                    <a:pt x="13474" y="16590"/>
                    <a:pt x="13710" y="16958"/>
                  </a:cubicBezTo>
                  <a:lnTo>
                    <a:pt x="13710" y="16958"/>
                  </a:lnTo>
                  <a:lnTo>
                    <a:pt x="13594" y="17464"/>
                  </a:lnTo>
                  <a:cubicBezTo>
                    <a:pt x="13567" y="17572"/>
                    <a:pt x="13639" y="17671"/>
                    <a:pt x="13738" y="17698"/>
                  </a:cubicBezTo>
                  <a:lnTo>
                    <a:pt x="14855" y="17952"/>
                  </a:lnTo>
                  <a:lnTo>
                    <a:pt x="14855" y="17952"/>
                  </a:lnTo>
                  <a:lnTo>
                    <a:pt x="14766" y="18329"/>
                  </a:lnTo>
                  <a:lnTo>
                    <a:pt x="14766" y="18338"/>
                  </a:lnTo>
                  <a:cubicBezTo>
                    <a:pt x="14748" y="18437"/>
                    <a:pt x="14811" y="18545"/>
                    <a:pt x="14919" y="18563"/>
                  </a:cubicBezTo>
                  <a:cubicBezTo>
                    <a:pt x="17659" y="19167"/>
                    <a:pt x="20417" y="19690"/>
                    <a:pt x="23194" y="20150"/>
                  </a:cubicBezTo>
                  <a:cubicBezTo>
                    <a:pt x="23879" y="20258"/>
                    <a:pt x="24573" y="20375"/>
                    <a:pt x="25267" y="20474"/>
                  </a:cubicBezTo>
                  <a:cubicBezTo>
                    <a:pt x="25961" y="20583"/>
                    <a:pt x="26655" y="20682"/>
                    <a:pt x="27358" y="20772"/>
                  </a:cubicBezTo>
                  <a:cubicBezTo>
                    <a:pt x="28746" y="20961"/>
                    <a:pt x="30143" y="21132"/>
                    <a:pt x="31531" y="21286"/>
                  </a:cubicBezTo>
                  <a:cubicBezTo>
                    <a:pt x="34326" y="21601"/>
                    <a:pt x="37120" y="21863"/>
                    <a:pt x="39905" y="22115"/>
                  </a:cubicBezTo>
                  <a:lnTo>
                    <a:pt x="40428" y="22160"/>
                  </a:lnTo>
                  <a:cubicBezTo>
                    <a:pt x="40608" y="22187"/>
                    <a:pt x="40789" y="22205"/>
                    <a:pt x="40969" y="22205"/>
                  </a:cubicBezTo>
                  <a:cubicBezTo>
                    <a:pt x="41339" y="22196"/>
                    <a:pt x="41735" y="22115"/>
                    <a:pt x="42051" y="21872"/>
                  </a:cubicBezTo>
                  <a:cubicBezTo>
                    <a:pt x="42204" y="21745"/>
                    <a:pt x="42330" y="21592"/>
                    <a:pt x="42429" y="21421"/>
                  </a:cubicBezTo>
                  <a:cubicBezTo>
                    <a:pt x="42474" y="21340"/>
                    <a:pt x="42510" y="21250"/>
                    <a:pt x="42546" y="21159"/>
                  </a:cubicBezTo>
                  <a:cubicBezTo>
                    <a:pt x="42583" y="21078"/>
                    <a:pt x="42610" y="20997"/>
                    <a:pt x="42637" y="20916"/>
                  </a:cubicBezTo>
                  <a:cubicBezTo>
                    <a:pt x="42754" y="20583"/>
                    <a:pt x="42871" y="20249"/>
                    <a:pt x="42988" y="19916"/>
                  </a:cubicBezTo>
                  <a:cubicBezTo>
                    <a:pt x="43214" y="19249"/>
                    <a:pt x="43421" y="18582"/>
                    <a:pt x="43601" y="17896"/>
                  </a:cubicBezTo>
                  <a:cubicBezTo>
                    <a:pt x="43772" y="17220"/>
                    <a:pt x="43944" y="16535"/>
                    <a:pt x="44106" y="15850"/>
                  </a:cubicBezTo>
                  <a:cubicBezTo>
                    <a:pt x="44232" y="15355"/>
                    <a:pt x="44340" y="14850"/>
                    <a:pt x="44457" y="14354"/>
                  </a:cubicBezTo>
                  <a:cubicBezTo>
                    <a:pt x="44575" y="13858"/>
                    <a:pt x="44683" y="13353"/>
                    <a:pt x="44773" y="12849"/>
                  </a:cubicBezTo>
                  <a:cubicBezTo>
                    <a:pt x="44872" y="12344"/>
                    <a:pt x="44944" y="11839"/>
                    <a:pt x="45016" y="11334"/>
                  </a:cubicBezTo>
                  <a:cubicBezTo>
                    <a:pt x="45088" y="10821"/>
                    <a:pt x="45152" y="10316"/>
                    <a:pt x="45206" y="9802"/>
                  </a:cubicBezTo>
                  <a:lnTo>
                    <a:pt x="45206" y="9802"/>
                  </a:lnTo>
                  <a:lnTo>
                    <a:pt x="45197" y="9829"/>
                  </a:lnTo>
                  <a:cubicBezTo>
                    <a:pt x="45242" y="9613"/>
                    <a:pt x="45260" y="9387"/>
                    <a:pt x="45206" y="9153"/>
                  </a:cubicBezTo>
                  <a:cubicBezTo>
                    <a:pt x="45161" y="8928"/>
                    <a:pt x="45034" y="8711"/>
                    <a:pt x="44881" y="8549"/>
                  </a:cubicBezTo>
                  <a:cubicBezTo>
                    <a:pt x="44719" y="8387"/>
                    <a:pt x="44530" y="8270"/>
                    <a:pt x="44331" y="8179"/>
                  </a:cubicBezTo>
                  <a:cubicBezTo>
                    <a:pt x="44142" y="8089"/>
                    <a:pt x="43944" y="8026"/>
                    <a:pt x="43745" y="7981"/>
                  </a:cubicBezTo>
                  <a:lnTo>
                    <a:pt x="43763" y="7981"/>
                  </a:lnTo>
                  <a:cubicBezTo>
                    <a:pt x="41726" y="7278"/>
                    <a:pt x="39689" y="6566"/>
                    <a:pt x="37679" y="5809"/>
                  </a:cubicBezTo>
                  <a:cubicBezTo>
                    <a:pt x="35660" y="5052"/>
                    <a:pt x="33605" y="4412"/>
                    <a:pt x="31550" y="3754"/>
                  </a:cubicBezTo>
                  <a:cubicBezTo>
                    <a:pt x="29494" y="3105"/>
                    <a:pt x="27439" y="2483"/>
                    <a:pt x="25366" y="1879"/>
                  </a:cubicBezTo>
                  <a:lnTo>
                    <a:pt x="22265" y="977"/>
                  </a:lnTo>
                  <a:lnTo>
                    <a:pt x="20715" y="527"/>
                  </a:lnTo>
                  <a:cubicBezTo>
                    <a:pt x="20201" y="382"/>
                    <a:pt x="19687" y="220"/>
                    <a:pt x="19182" y="13"/>
                  </a:cubicBezTo>
                  <a:cubicBezTo>
                    <a:pt x="19173" y="13"/>
                    <a:pt x="19164" y="13"/>
                    <a:pt x="19155" y="4"/>
                  </a:cubicBezTo>
                  <a:cubicBezTo>
                    <a:pt x="19143" y="2"/>
                    <a:pt x="19130" y="0"/>
                    <a:pt x="1911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 name="Google Shape;2520;p80"/>
            <p:cNvSpPr/>
            <p:nvPr/>
          </p:nvSpPr>
          <p:spPr>
            <a:xfrm>
              <a:off x="5068825" y="3761150"/>
              <a:ext cx="57725" cy="214775"/>
            </a:xfrm>
            <a:custGeom>
              <a:avLst/>
              <a:gdLst/>
              <a:ahLst/>
              <a:cxnLst/>
              <a:rect l="l" t="t" r="r" b="b"/>
              <a:pathLst>
                <a:path w="2309" h="8591" extrusionOk="0">
                  <a:moveTo>
                    <a:pt x="2095" y="1"/>
                  </a:moveTo>
                  <a:cubicBezTo>
                    <a:pt x="2000" y="1"/>
                    <a:pt x="1919" y="69"/>
                    <a:pt x="1903" y="166"/>
                  </a:cubicBezTo>
                  <a:cubicBezTo>
                    <a:pt x="1795" y="860"/>
                    <a:pt x="1623" y="1536"/>
                    <a:pt x="1470" y="2221"/>
                  </a:cubicBezTo>
                  <a:lnTo>
                    <a:pt x="992" y="4267"/>
                  </a:lnTo>
                  <a:cubicBezTo>
                    <a:pt x="677" y="5628"/>
                    <a:pt x="352" y="6989"/>
                    <a:pt x="28" y="8350"/>
                  </a:cubicBezTo>
                  <a:cubicBezTo>
                    <a:pt x="28" y="8350"/>
                    <a:pt x="28" y="8359"/>
                    <a:pt x="28" y="8359"/>
                  </a:cubicBezTo>
                  <a:cubicBezTo>
                    <a:pt x="1" y="8458"/>
                    <a:pt x="73" y="8567"/>
                    <a:pt x="172" y="8585"/>
                  </a:cubicBezTo>
                  <a:cubicBezTo>
                    <a:pt x="189" y="8589"/>
                    <a:pt x="206" y="8591"/>
                    <a:pt x="222" y="8591"/>
                  </a:cubicBezTo>
                  <a:cubicBezTo>
                    <a:pt x="309" y="8591"/>
                    <a:pt x="384" y="8532"/>
                    <a:pt x="406" y="8440"/>
                  </a:cubicBezTo>
                  <a:cubicBezTo>
                    <a:pt x="704" y="7070"/>
                    <a:pt x="1010" y="5709"/>
                    <a:pt x="1317" y="4339"/>
                  </a:cubicBezTo>
                  <a:lnTo>
                    <a:pt x="1786" y="2293"/>
                  </a:lnTo>
                  <a:cubicBezTo>
                    <a:pt x="1939" y="1608"/>
                    <a:pt x="2083" y="923"/>
                    <a:pt x="2281" y="247"/>
                  </a:cubicBezTo>
                  <a:cubicBezTo>
                    <a:pt x="2290" y="247"/>
                    <a:pt x="2290" y="238"/>
                    <a:pt x="2290" y="229"/>
                  </a:cubicBezTo>
                  <a:cubicBezTo>
                    <a:pt x="2308" y="121"/>
                    <a:pt x="2236" y="21"/>
                    <a:pt x="2128" y="3"/>
                  </a:cubicBezTo>
                  <a:cubicBezTo>
                    <a:pt x="2117" y="2"/>
                    <a:pt x="2106" y="1"/>
                    <a:pt x="20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 name="Google Shape;2521;p80"/>
            <p:cNvSpPr/>
            <p:nvPr/>
          </p:nvSpPr>
          <p:spPr>
            <a:xfrm>
              <a:off x="4825225" y="3697850"/>
              <a:ext cx="21000" cy="56475"/>
            </a:xfrm>
            <a:custGeom>
              <a:avLst/>
              <a:gdLst/>
              <a:ahLst/>
              <a:cxnLst/>
              <a:rect l="l" t="t" r="r" b="b"/>
              <a:pathLst>
                <a:path w="840" h="2259" extrusionOk="0">
                  <a:moveTo>
                    <a:pt x="640" y="0"/>
                  </a:moveTo>
                  <a:cubicBezTo>
                    <a:pt x="562" y="0"/>
                    <a:pt x="487" y="50"/>
                    <a:pt x="451" y="129"/>
                  </a:cubicBezTo>
                  <a:cubicBezTo>
                    <a:pt x="334" y="435"/>
                    <a:pt x="262" y="751"/>
                    <a:pt x="190" y="1075"/>
                  </a:cubicBezTo>
                  <a:cubicBezTo>
                    <a:pt x="118" y="1391"/>
                    <a:pt x="55" y="1715"/>
                    <a:pt x="19" y="2040"/>
                  </a:cubicBezTo>
                  <a:cubicBezTo>
                    <a:pt x="1" y="2130"/>
                    <a:pt x="55" y="2220"/>
                    <a:pt x="145" y="2247"/>
                  </a:cubicBezTo>
                  <a:cubicBezTo>
                    <a:pt x="168" y="2254"/>
                    <a:pt x="190" y="2258"/>
                    <a:pt x="212" y="2258"/>
                  </a:cubicBezTo>
                  <a:cubicBezTo>
                    <a:pt x="295" y="2258"/>
                    <a:pt x="369" y="2206"/>
                    <a:pt x="397" y="2121"/>
                  </a:cubicBezTo>
                  <a:cubicBezTo>
                    <a:pt x="497" y="1814"/>
                    <a:pt x="587" y="1499"/>
                    <a:pt x="659" y="1183"/>
                  </a:cubicBezTo>
                  <a:cubicBezTo>
                    <a:pt x="740" y="859"/>
                    <a:pt x="803" y="543"/>
                    <a:pt x="830" y="210"/>
                  </a:cubicBezTo>
                  <a:cubicBezTo>
                    <a:pt x="839" y="129"/>
                    <a:pt x="794" y="48"/>
                    <a:pt x="704" y="12"/>
                  </a:cubicBezTo>
                  <a:cubicBezTo>
                    <a:pt x="683" y="4"/>
                    <a:pt x="662" y="0"/>
                    <a:pt x="6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 name="Google Shape;2522;p80"/>
            <p:cNvSpPr/>
            <p:nvPr/>
          </p:nvSpPr>
          <p:spPr>
            <a:xfrm>
              <a:off x="5115925" y="3539325"/>
              <a:ext cx="61550" cy="232125"/>
            </a:xfrm>
            <a:custGeom>
              <a:avLst/>
              <a:gdLst/>
              <a:ahLst/>
              <a:cxnLst/>
              <a:rect l="l" t="t" r="r" b="b"/>
              <a:pathLst>
                <a:path w="2462" h="9285" extrusionOk="0">
                  <a:moveTo>
                    <a:pt x="2244" y="0"/>
                  </a:moveTo>
                  <a:cubicBezTo>
                    <a:pt x="2159" y="0"/>
                    <a:pt x="2080" y="60"/>
                    <a:pt x="2065" y="151"/>
                  </a:cubicBezTo>
                  <a:lnTo>
                    <a:pt x="1046" y="4595"/>
                  </a:lnTo>
                  <a:lnTo>
                    <a:pt x="542" y="6821"/>
                  </a:lnTo>
                  <a:lnTo>
                    <a:pt x="289" y="7930"/>
                  </a:lnTo>
                  <a:cubicBezTo>
                    <a:pt x="199" y="8300"/>
                    <a:pt x="127" y="8669"/>
                    <a:pt x="19" y="9039"/>
                  </a:cubicBezTo>
                  <a:cubicBezTo>
                    <a:pt x="19" y="9048"/>
                    <a:pt x="19" y="9048"/>
                    <a:pt x="19" y="9057"/>
                  </a:cubicBezTo>
                  <a:cubicBezTo>
                    <a:pt x="1" y="9165"/>
                    <a:pt x="73" y="9264"/>
                    <a:pt x="172" y="9282"/>
                  </a:cubicBezTo>
                  <a:cubicBezTo>
                    <a:pt x="183" y="9284"/>
                    <a:pt x="194" y="9285"/>
                    <a:pt x="205" y="9285"/>
                  </a:cubicBezTo>
                  <a:cubicBezTo>
                    <a:pt x="300" y="9285"/>
                    <a:pt x="381" y="9217"/>
                    <a:pt x="397" y="9120"/>
                  </a:cubicBezTo>
                  <a:cubicBezTo>
                    <a:pt x="469" y="8750"/>
                    <a:pt x="560" y="8381"/>
                    <a:pt x="641" y="8011"/>
                  </a:cubicBezTo>
                  <a:lnTo>
                    <a:pt x="902" y="6902"/>
                  </a:lnTo>
                  <a:lnTo>
                    <a:pt x="1416" y="4676"/>
                  </a:lnTo>
                  <a:lnTo>
                    <a:pt x="2443" y="241"/>
                  </a:lnTo>
                  <a:lnTo>
                    <a:pt x="2443" y="232"/>
                  </a:lnTo>
                  <a:cubicBezTo>
                    <a:pt x="2461" y="133"/>
                    <a:pt x="2398" y="25"/>
                    <a:pt x="2290" y="7"/>
                  </a:cubicBezTo>
                  <a:cubicBezTo>
                    <a:pt x="2275" y="3"/>
                    <a:pt x="2259" y="0"/>
                    <a:pt x="224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 name="Google Shape;2523;p80"/>
            <p:cNvSpPr/>
            <p:nvPr/>
          </p:nvSpPr>
          <p:spPr>
            <a:xfrm>
              <a:off x="5039525" y="3548650"/>
              <a:ext cx="101450" cy="405350"/>
            </a:xfrm>
            <a:custGeom>
              <a:avLst/>
              <a:gdLst/>
              <a:ahLst/>
              <a:cxnLst/>
              <a:rect l="l" t="t" r="r" b="b"/>
              <a:pathLst>
                <a:path w="4058" h="16214" extrusionOk="0">
                  <a:moveTo>
                    <a:pt x="3853" y="1"/>
                  </a:moveTo>
                  <a:cubicBezTo>
                    <a:pt x="3758" y="1"/>
                    <a:pt x="3676" y="68"/>
                    <a:pt x="3652" y="157"/>
                  </a:cubicBezTo>
                  <a:cubicBezTo>
                    <a:pt x="3390" y="1482"/>
                    <a:pt x="3111" y="2807"/>
                    <a:pt x="2822" y="4132"/>
                  </a:cubicBezTo>
                  <a:cubicBezTo>
                    <a:pt x="2543" y="5448"/>
                    <a:pt x="2236" y="6764"/>
                    <a:pt x="1948" y="8089"/>
                  </a:cubicBezTo>
                  <a:cubicBezTo>
                    <a:pt x="1641" y="9405"/>
                    <a:pt x="1335" y="10721"/>
                    <a:pt x="1020" y="12037"/>
                  </a:cubicBezTo>
                  <a:lnTo>
                    <a:pt x="533" y="14002"/>
                  </a:lnTo>
                  <a:cubicBezTo>
                    <a:pt x="371" y="14660"/>
                    <a:pt x="199" y="15318"/>
                    <a:pt x="28" y="15967"/>
                  </a:cubicBezTo>
                  <a:cubicBezTo>
                    <a:pt x="28" y="15976"/>
                    <a:pt x="28" y="15976"/>
                    <a:pt x="28" y="15985"/>
                  </a:cubicBezTo>
                  <a:cubicBezTo>
                    <a:pt x="1" y="16084"/>
                    <a:pt x="73" y="16192"/>
                    <a:pt x="181" y="16210"/>
                  </a:cubicBezTo>
                  <a:cubicBezTo>
                    <a:pt x="192" y="16212"/>
                    <a:pt x="202" y="16213"/>
                    <a:pt x="212" y="16213"/>
                  </a:cubicBezTo>
                  <a:cubicBezTo>
                    <a:pt x="302" y="16213"/>
                    <a:pt x="390" y="16146"/>
                    <a:pt x="407" y="16057"/>
                  </a:cubicBezTo>
                  <a:cubicBezTo>
                    <a:pt x="533" y="15390"/>
                    <a:pt x="668" y="14732"/>
                    <a:pt x="803" y="14065"/>
                  </a:cubicBezTo>
                  <a:lnTo>
                    <a:pt x="1227" y="12082"/>
                  </a:lnTo>
                  <a:cubicBezTo>
                    <a:pt x="1524" y="10766"/>
                    <a:pt x="1813" y="9441"/>
                    <a:pt x="2119" y="8125"/>
                  </a:cubicBezTo>
                  <a:cubicBezTo>
                    <a:pt x="2426" y="6809"/>
                    <a:pt x="2723" y="5493"/>
                    <a:pt x="3048" y="4177"/>
                  </a:cubicBezTo>
                  <a:cubicBezTo>
                    <a:pt x="3372" y="2870"/>
                    <a:pt x="3688" y="1554"/>
                    <a:pt x="4030" y="247"/>
                  </a:cubicBezTo>
                  <a:cubicBezTo>
                    <a:pt x="4039" y="238"/>
                    <a:pt x="4039" y="238"/>
                    <a:pt x="4039" y="238"/>
                  </a:cubicBezTo>
                  <a:cubicBezTo>
                    <a:pt x="4057" y="129"/>
                    <a:pt x="3985" y="30"/>
                    <a:pt x="3886" y="3"/>
                  </a:cubicBezTo>
                  <a:cubicBezTo>
                    <a:pt x="3875" y="1"/>
                    <a:pt x="3864" y="1"/>
                    <a:pt x="38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 name="Google Shape;2524;p80"/>
            <p:cNvSpPr/>
            <p:nvPr/>
          </p:nvSpPr>
          <p:spPr>
            <a:xfrm>
              <a:off x="4836050" y="3636975"/>
              <a:ext cx="24350" cy="70875"/>
            </a:xfrm>
            <a:custGeom>
              <a:avLst/>
              <a:gdLst/>
              <a:ahLst/>
              <a:cxnLst/>
              <a:rect l="l" t="t" r="r" b="b"/>
              <a:pathLst>
                <a:path w="974" h="2835" extrusionOk="0">
                  <a:moveTo>
                    <a:pt x="763" y="1"/>
                  </a:moveTo>
                  <a:cubicBezTo>
                    <a:pt x="675" y="1"/>
                    <a:pt x="593" y="68"/>
                    <a:pt x="577" y="157"/>
                  </a:cubicBezTo>
                  <a:cubicBezTo>
                    <a:pt x="541" y="364"/>
                    <a:pt x="505" y="563"/>
                    <a:pt x="460" y="770"/>
                  </a:cubicBezTo>
                  <a:cubicBezTo>
                    <a:pt x="424" y="968"/>
                    <a:pt x="379" y="1167"/>
                    <a:pt x="334" y="1374"/>
                  </a:cubicBezTo>
                  <a:cubicBezTo>
                    <a:pt x="244" y="1770"/>
                    <a:pt x="181" y="2176"/>
                    <a:pt x="18" y="2564"/>
                  </a:cubicBezTo>
                  <a:cubicBezTo>
                    <a:pt x="9" y="2582"/>
                    <a:pt x="9" y="2600"/>
                    <a:pt x="9" y="2627"/>
                  </a:cubicBezTo>
                  <a:cubicBezTo>
                    <a:pt x="0" y="2735"/>
                    <a:pt x="82" y="2825"/>
                    <a:pt x="190" y="2834"/>
                  </a:cubicBezTo>
                  <a:cubicBezTo>
                    <a:pt x="195" y="2835"/>
                    <a:pt x="200" y="2835"/>
                    <a:pt x="205" y="2835"/>
                  </a:cubicBezTo>
                  <a:cubicBezTo>
                    <a:pt x="307" y="2835"/>
                    <a:pt x="397" y="2748"/>
                    <a:pt x="397" y="2645"/>
                  </a:cubicBezTo>
                  <a:cubicBezTo>
                    <a:pt x="424" y="2230"/>
                    <a:pt x="541" y="1843"/>
                    <a:pt x="631" y="1437"/>
                  </a:cubicBezTo>
                  <a:cubicBezTo>
                    <a:pt x="685" y="1239"/>
                    <a:pt x="740" y="1040"/>
                    <a:pt x="785" y="842"/>
                  </a:cubicBezTo>
                  <a:cubicBezTo>
                    <a:pt x="839" y="644"/>
                    <a:pt x="893" y="445"/>
                    <a:pt x="947" y="247"/>
                  </a:cubicBezTo>
                  <a:cubicBezTo>
                    <a:pt x="956" y="238"/>
                    <a:pt x="956" y="229"/>
                    <a:pt x="956" y="229"/>
                  </a:cubicBezTo>
                  <a:cubicBezTo>
                    <a:pt x="974" y="121"/>
                    <a:pt x="902" y="22"/>
                    <a:pt x="794" y="4"/>
                  </a:cubicBezTo>
                  <a:cubicBezTo>
                    <a:pt x="783" y="2"/>
                    <a:pt x="773" y="1"/>
                    <a:pt x="7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5" name="Google Shape;2525;p80"/>
            <p:cNvSpPr/>
            <p:nvPr/>
          </p:nvSpPr>
          <p:spPr>
            <a:xfrm>
              <a:off x="4769575" y="3641500"/>
              <a:ext cx="28650" cy="88500"/>
            </a:xfrm>
            <a:custGeom>
              <a:avLst/>
              <a:gdLst/>
              <a:ahLst/>
              <a:cxnLst/>
              <a:rect l="l" t="t" r="r" b="b"/>
              <a:pathLst>
                <a:path w="1146" h="3540" extrusionOk="0">
                  <a:moveTo>
                    <a:pt x="932" y="0"/>
                  </a:moveTo>
                  <a:cubicBezTo>
                    <a:pt x="837" y="0"/>
                    <a:pt x="756" y="68"/>
                    <a:pt x="739" y="165"/>
                  </a:cubicBezTo>
                  <a:cubicBezTo>
                    <a:pt x="703" y="427"/>
                    <a:pt x="649" y="688"/>
                    <a:pt x="604" y="949"/>
                  </a:cubicBezTo>
                  <a:cubicBezTo>
                    <a:pt x="550" y="1211"/>
                    <a:pt x="487" y="1472"/>
                    <a:pt x="433" y="1734"/>
                  </a:cubicBezTo>
                  <a:cubicBezTo>
                    <a:pt x="370" y="1995"/>
                    <a:pt x="307" y="2256"/>
                    <a:pt x="244" y="2518"/>
                  </a:cubicBezTo>
                  <a:cubicBezTo>
                    <a:pt x="172" y="2770"/>
                    <a:pt x="108" y="3032"/>
                    <a:pt x="27" y="3284"/>
                  </a:cubicBezTo>
                  <a:cubicBezTo>
                    <a:pt x="18" y="3293"/>
                    <a:pt x="18" y="3302"/>
                    <a:pt x="18" y="3311"/>
                  </a:cubicBezTo>
                  <a:cubicBezTo>
                    <a:pt x="0" y="3419"/>
                    <a:pt x="72" y="3518"/>
                    <a:pt x="181" y="3536"/>
                  </a:cubicBezTo>
                  <a:cubicBezTo>
                    <a:pt x="192" y="3538"/>
                    <a:pt x="203" y="3539"/>
                    <a:pt x="214" y="3539"/>
                  </a:cubicBezTo>
                  <a:cubicBezTo>
                    <a:pt x="308" y="3539"/>
                    <a:pt x="390" y="3471"/>
                    <a:pt x="406" y="3374"/>
                  </a:cubicBezTo>
                  <a:cubicBezTo>
                    <a:pt x="442" y="3104"/>
                    <a:pt x="496" y="2842"/>
                    <a:pt x="541" y="2581"/>
                  </a:cubicBezTo>
                  <a:cubicBezTo>
                    <a:pt x="595" y="2320"/>
                    <a:pt x="658" y="2058"/>
                    <a:pt x="712" y="1797"/>
                  </a:cubicBezTo>
                  <a:cubicBezTo>
                    <a:pt x="775" y="1544"/>
                    <a:pt x="839" y="1283"/>
                    <a:pt x="902" y="1022"/>
                  </a:cubicBezTo>
                  <a:cubicBezTo>
                    <a:pt x="974" y="769"/>
                    <a:pt x="1037" y="508"/>
                    <a:pt x="1118" y="255"/>
                  </a:cubicBezTo>
                  <a:cubicBezTo>
                    <a:pt x="1118" y="246"/>
                    <a:pt x="1127" y="228"/>
                    <a:pt x="1127" y="219"/>
                  </a:cubicBezTo>
                  <a:cubicBezTo>
                    <a:pt x="1145" y="111"/>
                    <a:pt x="1073" y="12"/>
                    <a:pt x="965" y="3"/>
                  </a:cubicBezTo>
                  <a:cubicBezTo>
                    <a:pt x="954" y="1"/>
                    <a:pt x="943" y="0"/>
                    <a:pt x="93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526" name="Google Shape;2526;p80"/>
          <p:cNvSpPr txBox="1">
            <a:spLocks noGrp="1"/>
          </p:cNvSpPr>
          <p:nvPr>
            <p:ph type="subTitle" idx="1"/>
          </p:nvPr>
        </p:nvSpPr>
        <p:spPr>
          <a:xfrm rot="684086">
            <a:off x="5771626" y="1941489"/>
            <a:ext cx="1878775" cy="1549123"/>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Because key words are great for catching your audience’s attention</a:t>
            </a:r>
            <a:endParaRPr/>
          </a:p>
        </p:txBody>
      </p:sp>
    </p:spTree>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Shape 2530"/>
        <p:cNvGrpSpPr/>
        <p:nvPr/>
      </p:nvGrpSpPr>
      <p:grpSpPr>
        <a:xfrm>
          <a:off x="0" y="0"/>
          <a:ext cx="0" cy="0"/>
          <a:chOff x="0" y="0"/>
          <a:chExt cx="0" cy="0"/>
        </a:xfrm>
      </p:grpSpPr>
      <p:sp>
        <p:nvSpPr>
          <p:cNvPr id="2531" name="Google Shape;2531;p81"/>
          <p:cNvSpPr txBox="1">
            <a:spLocks noGrp="1"/>
          </p:cNvSpPr>
          <p:nvPr>
            <p:ph type="title"/>
          </p:nvPr>
        </p:nvSpPr>
        <p:spPr>
          <a:xfrm>
            <a:off x="1232825" y="1765317"/>
            <a:ext cx="6678300" cy="755700"/>
          </a:xfrm>
          <a:prstGeom prst="rect">
            <a:avLst/>
          </a:prstGeom>
        </p:spPr>
        <p:txBody>
          <a:bodyPr spcFirstLastPara="1" wrap="square" lIns="0" tIns="0" rIns="0" bIns="0" anchor="t" anchorCtr="0">
            <a:noAutofit/>
          </a:bodyPr>
          <a:lstStyle/>
          <a:p>
            <a:pPr marL="0" lvl="0" indent="0" algn="ctr" rtl="0">
              <a:spcBef>
                <a:spcPts val="0"/>
              </a:spcBef>
              <a:spcAft>
                <a:spcPts val="0"/>
              </a:spcAft>
              <a:buClr>
                <a:schemeClr val="dk2"/>
              </a:buClr>
              <a:buSzPts val="1100"/>
              <a:buFont typeface="Arial"/>
              <a:buNone/>
            </a:pPr>
            <a:r>
              <a:rPr lang="en"/>
              <a:t>AWESOME WORDS</a:t>
            </a:r>
            <a:endParaRPr/>
          </a:p>
        </p:txBody>
      </p:sp>
      <p:sp>
        <p:nvSpPr>
          <p:cNvPr id="2532" name="Google Shape;2532;p81"/>
          <p:cNvSpPr txBox="1">
            <a:spLocks noGrp="1"/>
          </p:cNvSpPr>
          <p:nvPr>
            <p:ph type="body" idx="1"/>
          </p:nvPr>
        </p:nvSpPr>
        <p:spPr>
          <a:xfrm>
            <a:off x="2155325" y="2698083"/>
            <a:ext cx="4833300" cy="680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2"/>
              </a:buClr>
              <a:buSzPts val="1100"/>
              <a:buFont typeface="Arial"/>
              <a:buNone/>
            </a:pPr>
            <a:r>
              <a:rPr lang="en"/>
              <a:t>Key words are great for catching your</a:t>
            </a:r>
            <a:endParaRPr/>
          </a:p>
          <a:p>
            <a:pPr marL="0" lvl="0" indent="0" algn="ctr" rtl="0">
              <a:spcBef>
                <a:spcPts val="0"/>
              </a:spcBef>
              <a:spcAft>
                <a:spcPts val="0"/>
              </a:spcAft>
              <a:buClr>
                <a:schemeClr val="dk2"/>
              </a:buClr>
              <a:buSzPts val="1100"/>
              <a:buFont typeface="Arial"/>
              <a:buNone/>
            </a:pPr>
            <a:r>
              <a:rPr lang="en"/>
              <a:t>audience’s attention</a:t>
            </a:r>
            <a:endParaRPr/>
          </a:p>
        </p:txBody>
      </p:sp>
      <p:grpSp>
        <p:nvGrpSpPr>
          <p:cNvPr id="2533" name="Google Shape;2533;p81"/>
          <p:cNvGrpSpPr/>
          <p:nvPr/>
        </p:nvGrpSpPr>
        <p:grpSpPr>
          <a:xfrm>
            <a:off x="1565679" y="2508598"/>
            <a:ext cx="6012592" cy="176025"/>
            <a:chOff x="4345425" y="2175475"/>
            <a:chExt cx="800750" cy="176025"/>
          </a:xfrm>
        </p:grpSpPr>
        <p:sp>
          <p:nvSpPr>
            <p:cNvPr id="2534" name="Google Shape;2534;p81"/>
            <p:cNvSpPr/>
            <p:nvPr/>
          </p:nvSpPr>
          <p:spPr>
            <a:xfrm>
              <a:off x="4351850" y="2175475"/>
              <a:ext cx="763000" cy="156275"/>
            </a:xfrm>
            <a:custGeom>
              <a:avLst/>
              <a:gdLst/>
              <a:ahLst/>
              <a:cxnLst/>
              <a:rect l="l" t="t" r="r" b="b"/>
              <a:pathLst>
                <a:path w="30520" h="6251" extrusionOk="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00FF00">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 name="Google Shape;2535;p81"/>
            <p:cNvSpPr/>
            <p:nvPr/>
          </p:nvSpPr>
          <p:spPr>
            <a:xfrm>
              <a:off x="4345425" y="2195925"/>
              <a:ext cx="800750" cy="155575"/>
            </a:xfrm>
            <a:custGeom>
              <a:avLst/>
              <a:gdLst/>
              <a:ahLst/>
              <a:cxnLst/>
              <a:rect l="l" t="t" r="r" b="b"/>
              <a:pathLst>
                <a:path w="32030" h="6223" extrusionOk="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00FF00">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36" name="Google Shape;2536;p81"/>
          <p:cNvGrpSpPr/>
          <p:nvPr/>
        </p:nvGrpSpPr>
        <p:grpSpPr>
          <a:xfrm>
            <a:off x="365925" y="252625"/>
            <a:ext cx="1199746" cy="1130279"/>
            <a:chOff x="365925" y="252625"/>
            <a:chExt cx="1199746" cy="1130279"/>
          </a:xfrm>
        </p:grpSpPr>
        <p:sp>
          <p:nvSpPr>
            <p:cNvPr id="2537" name="Google Shape;2537;p81"/>
            <p:cNvSpPr/>
            <p:nvPr/>
          </p:nvSpPr>
          <p:spPr>
            <a:xfrm>
              <a:off x="1114864" y="885316"/>
              <a:ext cx="167704" cy="158851"/>
            </a:xfrm>
            <a:custGeom>
              <a:avLst/>
              <a:gdLst/>
              <a:ahLst/>
              <a:cxnLst/>
              <a:rect l="l" t="t" r="r" b="b"/>
              <a:pathLst>
                <a:path w="2728" h="2584" extrusionOk="0">
                  <a:moveTo>
                    <a:pt x="1500" y="1"/>
                  </a:moveTo>
                  <a:cubicBezTo>
                    <a:pt x="1446" y="1"/>
                    <a:pt x="1391" y="3"/>
                    <a:pt x="1334" y="8"/>
                  </a:cubicBezTo>
                  <a:cubicBezTo>
                    <a:pt x="828" y="45"/>
                    <a:pt x="149" y="539"/>
                    <a:pt x="75" y="1218"/>
                  </a:cubicBezTo>
                  <a:cubicBezTo>
                    <a:pt x="1" y="1650"/>
                    <a:pt x="482" y="2428"/>
                    <a:pt x="1124" y="2539"/>
                  </a:cubicBezTo>
                  <a:cubicBezTo>
                    <a:pt x="1212" y="2568"/>
                    <a:pt x="1306" y="2584"/>
                    <a:pt x="1402" y="2584"/>
                  </a:cubicBezTo>
                  <a:cubicBezTo>
                    <a:pt x="1507" y="2584"/>
                    <a:pt x="1613" y="2565"/>
                    <a:pt x="1716" y="2526"/>
                  </a:cubicBezTo>
                  <a:lnTo>
                    <a:pt x="1704" y="2526"/>
                  </a:lnTo>
                  <a:cubicBezTo>
                    <a:pt x="1902" y="2465"/>
                    <a:pt x="2099" y="2366"/>
                    <a:pt x="2272" y="2230"/>
                  </a:cubicBezTo>
                  <a:lnTo>
                    <a:pt x="2272" y="2230"/>
                  </a:lnTo>
                  <a:cubicBezTo>
                    <a:pt x="2262" y="2240"/>
                    <a:pt x="2258" y="2244"/>
                    <a:pt x="2260" y="2244"/>
                  </a:cubicBezTo>
                  <a:cubicBezTo>
                    <a:pt x="2266" y="2244"/>
                    <a:pt x="2351" y="2176"/>
                    <a:pt x="2420" y="2107"/>
                  </a:cubicBezTo>
                  <a:cubicBezTo>
                    <a:pt x="2445" y="2057"/>
                    <a:pt x="2482" y="2020"/>
                    <a:pt x="2494" y="1971"/>
                  </a:cubicBezTo>
                  <a:cubicBezTo>
                    <a:pt x="2630" y="1749"/>
                    <a:pt x="2704" y="1489"/>
                    <a:pt x="2716" y="1230"/>
                  </a:cubicBezTo>
                  <a:cubicBezTo>
                    <a:pt x="2728" y="491"/>
                    <a:pt x="2275" y="1"/>
                    <a:pt x="150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 name="Google Shape;2538;p81"/>
            <p:cNvSpPr/>
            <p:nvPr/>
          </p:nvSpPr>
          <p:spPr>
            <a:xfrm>
              <a:off x="597375" y="406433"/>
              <a:ext cx="151044" cy="131126"/>
            </a:xfrm>
            <a:custGeom>
              <a:avLst/>
              <a:gdLst/>
              <a:ahLst/>
              <a:cxnLst/>
              <a:rect l="l" t="t" r="r" b="b"/>
              <a:pathLst>
                <a:path w="2457" h="2133" extrusionOk="0">
                  <a:moveTo>
                    <a:pt x="1620" y="1"/>
                  </a:moveTo>
                  <a:cubicBezTo>
                    <a:pt x="1569" y="1"/>
                    <a:pt x="1519" y="3"/>
                    <a:pt x="1469" y="9"/>
                  </a:cubicBezTo>
                  <a:lnTo>
                    <a:pt x="1420" y="9"/>
                  </a:lnTo>
                  <a:cubicBezTo>
                    <a:pt x="1395" y="9"/>
                    <a:pt x="1383" y="9"/>
                    <a:pt x="1358" y="22"/>
                  </a:cubicBezTo>
                  <a:lnTo>
                    <a:pt x="1383" y="9"/>
                  </a:lnTo>
                  <a:lnTo>
                    <a:pt x="1383" y="9"/>
                  </a:lnTo>
                  <a:cubicBezTo>
                    <a:pt x="1358" y="22"/>
                    <a:pt x="1308" y="34"/>
                    <a:pt x="1284" y="46"/>
                  </a:cubicBezTo>
                  <a:lnTo>
                    <a:pt x="1271" y="46"/>
                  </a:lnTo>
                  <a:cubicBezTo>
                    <a:pt x="593" y="281"/>
                    <a:pt x="0" y="1145"/>
                    <a:pt x="185" y="1614"/>
                  </a:cubicBezTo>
                  <a:cubicBezTo>
                    <a:pt x="370" y="2071"/>
                    <a:pt x="593" y="2120"/>
                    <a:pt x="1062" y="2132"/>
                  </a:cubicBezTo>
                  <a:cubicBezTo>
                    <a:pt x="1068" y="2132"/>
                    <a:pt x="1074" y="2133"/>
                    <a:pt x="1081" y="2133"/>
                  </a:cubicBezTo>
                  <a:cubicBezTo>
                    <a:pt x="1606" y="2133"/>
                    <a:pt x="2175" y="1633"/>
                    <a:pt x="2345" y="1132"/>
                  </a:cubicBezTo>
                  <a:cubicBezTo>
                    <a:pt x="2456" y="824"/>
                    <a:pt x="2419" y="491"/>
                    <a:pt x="2247" y="219"/>
                  </a:cubicBezTo>
                  <a:cubicBezTo>
                    <a:pt x="2163" y="83"/>
                    <a:pt x="1895" y="1"/>
                    <a:pt x="16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 name="Google Shape;2539;p81"/>
            <p:cNvSpPr/>
            <p:nvPr/>
          </p:nvSpPr>
          <p:spPr>
            <a:xfrm>
              <a:off x="1089045" y="567372"/>
              <a:ext cx="157929" cy="130266"/>
            </a:xfrm>
            <a:custGeom>
              <a:avLst/>
              <a:gdLst/>
              <a:ahLst/>
              <a:cxnLst/>
              <a:rect l="l" t="t" r="r" b="b"/>
              <a:pathLst>
                <a:path w="2569" h="2119" extrusionOk="0">
                  <a:moveTo>
                    <a:pt x="1249" y="0"/>
                  </a:moveTo>
                  <a:cubicBezTo>
                    <a:pt x="1113" y="0"/>
                    <a:pt x="976" y="19"/>
                    <a:pt x="840" y="57"/>
                  </a:cubicBezTo>
                  <a:cubicBezTo>
                    <a:pt x="507" y="193"/>
                    <a:pt x="223" y="465"/>
                    <a:pt x="75" y="798"/>
                  </a:cubicBezTo>
                  <a:cubicBezTo>
                    <a:pt x="13" y="971"/>
                    <a:pt x="1" y="1156"/>
                    <a:pt x="38" y="1341"/>
                  </a:cubicBezTo>
                  <a:cubicBezTo>
                    <a:pt x="50" y="1477"/>
                    <a:pt x="112" y="1600"/>
                    <a:pt x="198" y="1712"/>
                  </a:cubicBezTo>
                  <a:lnTo>
                    <a:pt x="211" y="1724"/>
                  </a:lnTo>
                  <a:cubicBezTo>
                    <a:pt x="248" y="1761"/>
                    <a:pt x="285" y="1798"/>
                    <a:pt x="334" y="1835"/>
                  </a:cubicBezTo>
                  <a:cubicBezTo>
                    <a:pt x="408" y="1897"/>
                    <a:pt x="495" y="1946"/>
                    <a:pt x="581" y="1995"/>
                  </a:cubicBezTo>
                  <a:cubicBezTo>
                    <a:pt x="692" y="2057"/>
                    <a:pt x="828" y="2094"/>
                    <a:pt x="951" y="2119"/>
                  </a:cubicBezTo>
                  <a:cubicBezTo>
                    <a:pt x="976" y="2115"/>
                    <a:pt x="1004" y="2113"/>
                    <a:pt x="1031" y="2113"/>
                  </a:cubicBezTo>
                  <a:cubicBezTo>
                    <a:pt x="1087" y="2113"/>
                    <a:pt x="1145" y="2119"/>
                    <a:pt x="1186" y="2119"/>
                  </a:cubicBezTo>
                  <a:cubicBezTo>
                    <a:pt x="1359" y="2119"/>
                    <a:pt x="1532" y="2094"/>
                    <a:pt x="1704" y="2045"/>
                  </a:cubicBezTo>
                  <a:cubicBezTo>
                    <a:pt x="1964" y="1934"/>
                    <a:pt x="2420" y="1687"/>
                    <a:pt x="2531" y="1440"/>
                  </a:cubicBezTo>
                  <a:cubicBezTo>
                    <a:pt x="2531" y="1441"/>
                    <a:pt x="2532" y="1442"/>
                    <a:pt x="2532" y="1442"/>
                  </a:cubicBezTo>
                  <a:cubicBezTo>
                    <a:pt x="2536" y="1442"/>
                    <a:pt x="2556" y="1387"/>
                    <a:pt x="2556" y="1354"/>
                  </a:cubicBezTo>
                  <a:cubicBezTo>
                    <a:pt x="2568" y="1218"/>
                    <a:pt x="2568" y="1082"/>
                    <a:pt x="2556" y="946"/>
                  </a:cubicBezTo>
                  <a:cubicBezTo>
                    <a:pt x="2531" y="798"/>
                    <a:pt x="2470" y="650"/>
                    <a:pt x="2383" y="527"/>
                  </a:cubicBezTo>
                  <a:cubicBezTo>
                    <a:pt x="2092" y="188"/>
                    <a:pt x="1680" y="0"/>
                    <a:pt x="12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 name="Google Shape;2540;p81"/>
            <p:cNvSpPr/>
            <p:nvPr/>
          </p:nvSpPr>
          <p:spPr>
            <a:xfrm>
              <a:off x="566208" y="672001"/>
              <a:ext cx="109364" cy="95901"/>
            </a:xfrm>
            <a:custGeom>
              <a:avLst/>
              <a:gdLst/>
              <a:ahLst/>
              <a:cxnLst/>
              <a:rect l="l" t="t" r="r" b="b"/>
              <a:pathLst>
                <a:path w="1779" h="1560" extrusionOk="0">
                  <a:moveTo>
                    <a:pt x="840" y="0"/>
                  </a:moveTo>
                  <a:cubicBezTo>
                    <a:pt x="770" y="0"/>
                    <a:pt x="700" y="7"/>
                    <a:pt x="630" y="22"/>
                  </a:cubicBezTo>
                  <a:cubicBezTo>
                    <a:pt x="495" y="59"/>
                    <a:pt x="371" y="121"/>
                    <a:pt x="273" y="207"/>
                  </a:cubicBezTo>
                  <a:cubicBezTo>
                    <a:pt x="137" y="343"/>
                    <a:pt x="38" y="516"/>
                    <a:pt x="1" y="701"/>
                  </a:cubicBezTo>
                  <a:lnTo>
                    <a:pt x="1" y="824"/>
                  </a:lnTo>
                  <a:cubicBezTo>
                    <a:pt x="1" y="842"/>
                    <a:pt x="7" y="938"/>
                    <a:pt x="6" y="955"/>
                  </a:cubicBezTo>
                  <a:lnTo>
                    <a:pt x="6" y="955"/>
                  </a:lnTo>
                  <a:cubicBezTo>
                    <a:pt x="5" y="945"/>
                    <a:pt x="3" y="934"/>
                    <a:pt x="1" y="923"/>
                  </a:cubicBezTo>
                  <a:lnTo>
                    <a:pt x="1" y="923"/>
                  </a:lnTo>
                  <a:cubicBezTo>
                    <a:pt x="4" y="948"/>
                    <a:pt x="5" y="958"/>
                    <a:pt x="6" y="958"/>
                  </a:cubicBezTo>
                  <a:cubicBezTo>
                    <a:pt x="6" y="958"/>
                    <a:pt x="6" y="957"/>
                    <a:pt x="6" y="955"/>
                  </a:cubicBezTo>
                  <a:lnTo>
                    <a:pt x="6" y="955"/>
                  </a:lnTo>
                  <a:cubicBezTo>
                    <a:pt x="17" y="1019"/>
                    <a:pt x="29" y="1082"/>
                    <a:pt x="50" y="1145"/>
                  </a:cubicBezTo>
                  <a:lnTo>
                    <a:pt x="50" y="1158"/>
                  </a:lnTo>
                  <a:cubicBezTo>
                    <a:pt x="87" y="1232"/>
                    <a:pt x="124" y="1293"/>
                    <a:pt x="186" y="1343"/>
                  </a:cubicBezTo>
                  <a:cubicBezTo>
                    <a:pt x="341" y="1494"/>
                    <a:pt x="545" y="1559"/>
                    <a:pt x="754" y="1559"/>
                  </a:cubicBezTo>
                  <a:cubicBezTo>
                    <a:pt x="1230" y="1559"/>
                    <a:pt x="1733" y="1221"/>
                    <a:pt x="1741" y="775"/>
                  </a:cubicBezTo>
                  <a:cubicBezTo>
                    <a:pt x="1778" y="590"/>
                    <a:pt x="1569" y="269"/>
                    <a:pt x="1482" y="207"/>
                  </a:cubicBezTo>
                  <a:cubicBezTo>
                    <a:pt x="1293" y="75"/>
                    <a:pt x="1068" y="0"/>
                    <a:pt x="8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 name="Google Shape;2541;p81"/>
            <p:cNvSpPr/>
            <p:nvPr/>
          </p:nvSpPr>
          <p:spPr>
            <a:xfrm>
              <a:off x="392482" y="277461"/>
              <a:ext cx="1123886" cy="1079132"/>
            </a:xfrm>
            <a:custGeom>
              <a:avLst/>
              <a:gdLst/>
              <a:ahLst/>
              <a:cxnLst/>
              <a:rect l="l" t="t" r="r" b="b"/>
              <a:pathLst>
                <a:path w="18282" h="17554" extrusionOk="0">
                  <a:moveTo>
                    <a:pt x="8888" y="1187"/>
                  </a:moveTo>
                  <a:cubicBezTo>
                    <a:pt x="8966" y="1187"/>
                    <a:pt x="9044" y="1194"/>
                    <a:pt x="9122" y="1206"/>
                  </a:cubicBezTo>
                  <a:cubicBezTo>
                    <a:pt x="9468" y="1231"/>
                    <a:pt x="9789" y="1354"/>
                    <a:pt x="10048" y="1564"/>
                  </a:cubicBezTo>
                  <a:cubicBezTo>
                    <a:pt x="10369" y="1836"/>
                    <a:pt x="10579" y="2231"/>
                    <a:pt x="10628" y="2638"/>
                  </a:cubicBezTo>
                  <a:cubicBezTo>
                    <a:pt x="10653" y="3008"/>
                    <a:pt x="10554" y="3379"/>
                    <a:pt x="10344" y="3687"/>
                  </a:cubicBezTo>
                  <a:cubicBezTo>
                    <a:pt x="10073" y="4033"/>
                    <a:pt x="9703" y="4292"/>
                    <a:pt x="9295" y="4453"/>
                  </a:cubicBezTo>
                  <a:cubicBezTo>
                    <a:pt x="9067" y="4549"/>
                    <a:pt x="8812" y="4598"/>
                    <a:pt x="8556" y="4598"/>
                  </a:cubicBezTo>
                  <a:cubicBezTo>
                    <a:pt x="7897" y="4598"/>
                    <a:pt x="7234" y="4278"/>
                    <a:pt x="7012" y="3638"/>
                  </a:cubicBezTo>
                  <a:cubicBezTo>
                    <a:pt x="6876" y="3230"/>
                    <a:pt x="6888" y="2798"/>
                    <a:pt x="7061" y="2416"/>
                  </a:cubicBezTo>
                  <a:cubicBezTo>
                    <a:pt x="7271" y="2033"/>
                    <a:pt x="7579" y="1700"/>
                    <a:pt x="7950" y="1478"/>
                  </a:cubicBezTo>
                  <a:cubicBezTo>
                    <a:pt x="8036" y="1428"/>
                    <a:pt x="8135" y="1379"/>
                    <a:pt x="8221" y="1342"/>
                  </a:cubicBezTo>
                  <a:cubicBezTo>
                    <a:pt x="8433" y="1241"/>
                    <a:pt x="8659" y="1187"/>
                    <a:pt x="8888" y="1187"/>
                  </a:cubicBezTo>
                  <a:close/>
                  <a:moveTo>
                    <a:pt x="5098" y="1712"/>
                  </a:moveTo>
                  <a:cubicBezTo>
                    <a:pt x="5432" y="1712"/>
                    <a:pt x="5740" y="1873"/>
                    <a:pt x="5938" y="2144"/>
                  </a:cubicBezTo>
                  <a:cubicBezTo>
                    <a:pt x="6123" y="2477"/>
                    <a:pt x="6184" y="2873"/>
                    <a:pt x="6086" y="3243"/>
                  </a:cubicBezTo>
                  <a:cubicBezTo>
                    <a:pt x="5913" y="3811"/>
                    <a:pt x="5518" y="4280"/>
                    <a:pt x="4975" y="4514"/>
                  </a:cubicBezTo>
                  <a:cubicBezTo>
                    <a:pt x="4771" y="4594"/>
                    <a:pt x="4555" y="4635"/>
                    <a:pt x="4339" y="4635"/>
                  </a:cubicBezTo>
                  <a:cubicBezTo>
                    <a:pt x="4123" y="4635"/>
                    <a:pt x="3907" y="4594"/>
                    <a:pt x="3703" y="4514"/>
                  </a:cubicBezTo>
                  <a:cubicBezTo>
                    <a:pt x="3271" y="4329"/>
                    <a:pt x="3037" y="3700"/>
                    <a:pt x="3099" y="3477"/>
                  </a:cubicBezTo>
                  <a:cubicBezTo>
                    <a:pt x="3160" y="2687"/>
                    <a:pt x="3839" y="1984"/>
                    <a:pt x="4580" y="1762"/>
                  </a:cubicBezTo>
                  <a:cubicBezTo>
                    <a:pt x="4629" y="1749"/>
                    <a:pt x="4666" y="1749"/>
                    <a:pt x="4716" y="1749"/>
                  </a:cubicBezTo>
                  <a:cubicBezTo>
                    <a:pt x="4839" y="1712"/>
                    <a:pt x="4962" y="1712"/>
                    <a:pt x="5098" y="1712"/>
                  </a:cubicBezTo>
                  <a:close/>
                  <a:moveTo>
                    <a:pt x="12534" y="4309"/>
                  </a:moveTo>
                  <a:cubicBezTo>
                    <a:pt x="13285" y="4309"/>
                    <a:pt x="14109" y="4768"/>
                    <a:pt x="14270" y="5526"/>
                  </a:cubicBezTo>
                  <a:cubicBezTo>
                    <a:pt x="14381" y="6193"/>
                    <a:pt x="14233" y="6526"/>
                    <a:pt x="13665" y="6872"/>
                  </a:cubicBezTo>
                  <a:cubicBezTo>
                    <a:pt x="13591" y="6934"/>
                    <a:pt x="13492" y="6995"/>
                    <a:pt x="13393" y="7032"/>
                  </a:cubicBezTo>
                  <a:cubicBezTo>
                    <a:pt x="13261" y="7154"/>
                    <a:pt x="12860" y="7246"/>
                    <a:pt x="12485" y="7246"/>
                  </a:cubicBezTo>
                  <a:cubicBezTo>
                    <a:pt x="12442" y="7246"/>
                    <a:pt x="12399" y="7245"/>
                    <a:pt x="12356" y="7242"/>
                  </a:cubicBezTo>
                  <a:cubicBezTo>
                    <a:pt x="11998" y="7205"/>
                    <a:pt x="11665" y="7057"/>
                    <a:pt x="11394" y="6847"/>
                  </a:cubicBezTo>
                  <a:cubicBezTo>
                    <a:pt x="10999" y="6526"/>
                    <a:pt x="10826" y="5872"/>
                    <a:pt x="11073" y="5292"/>
                  </a:cubicBezTo>
                  <a:cubicBezTo>
                    <a:pt x="11320" y="4798"/>
                    <a:pt x="11801" y="4378"/>
                    <a:pt x="12369" y="4317"/>
                  </a:cubicBezTo>
                  <a:cubicBezTo>
                    <a:pt x="12423" y="4312"/>
                    <a:pt x="12479" y="4309"/>
                    <a:pt x="12534" y="4309"/>
                  </a:cubicBezTo>
                  <a:close/>
                  <a:moveTo>
                    <a:pt x="3779" y="6038"/>
                  </a:moveTo>
                  <a:cubicBezTo>
                    <a:pt x="4367" y="6038"/>
                    <a:pt x="4888" y="6473"/>
                    <a:pt x="4962" y="7094"/>
                  </a:cubicBezTo>
                  <a:cubicBezTo>
                    <a:pt x="4975" y="7551"/>
                    <a:pt x="4728" y="7971"/>
                    <a:pt x="4321" y="8180"/>
                  </a:cubicBezTo>
                  <a:cubicBezTo>
                    <a:pt x="4077" y="8315"/>
                    <a:pt x="3829" y="8372"/>
                    <a:pt x="3598" y="8372"/>
                  </a:cubicBezTo>
                  <a:cubicBezTo>
                    <a:pt x="3149" y="8372"/>
                    <a:pt x="2763" y="8157"/>
                    <a:pt x="2592" y="7872"/>
                  </a:cubicBezTo>
                  <a:cubicBezTo>
                    <a:pt x="2555" y="7773"/>
                    <a:pt x="2518" y="7761"/>
                    <a:pt x="2518" y="7674"/>
                  </a:cubicBezTo>
                  <a:cubicBezTo>
                    <a:pt x="2517" y="7675"/>
                    <a:pt x="2516" y="7676"/>
                    <a:pt x="2515" y="7676"/>
                  </a:cubicBezTo>
                  <a:cubicBezTo>
                    <a:pt x="2490" y="7676"/>
                    <a:pt x="2457" y="7461"/>
                    <a:pt x="2457" y="7390"/>
                  </a:cubicBezTo>
                  <a:cubicBezTo>
                    <a:pt x="2444" y="7008"/>
                    <a:pt x="2605" y="6637"/>
                    <a:pt x="2901" y="6403"/>
                  </a:cubicBezTo>
                  <a:cubicBezTo>
                    <a:pt x="3061" y="6230"/>
                    <a:pt x="3271" y="6119"/>
                    <a:pt x="3506" y="6070"/>
                  </a:cubicBezTo>
                  <a:cubicBezTo>
                    <a:pt x="3598" y="6048"/>
                    <a:pt x="3689" y="6038"/>
                    <a:pt x="3779" y="6038"/>
                  </a:cubicBezTo>
                  <a:close/>
                  <a:moveTo>
                    <a:pt x="13248" y="9489"/>
                  </a:moveTo>
                  <a:cubicBezTo>
                    <a:pt x="13803" y="9489"/>
                    <a:pt x="14330" y="9708"/>
                    <a:pt x="14640" y="10205"/>
                  </a:cubicBezTo>
                  <a:cubicBezTo>
                    <a:pt x="14776" y="10452"/>
                    <a:pt x="14850" y="10736"/>
                    <a:pt x="14862" y="11019"/>
                  </a:cubicBezTo>
                  <a:cubicBezTo>
                    <a:pt x="14875" y="11254"/>
                    <a:pt x="14825" y="11489"/>
                    <a:pt x="14727" y="11698"/>
                  </a:cubicBezTo>
                  <a:lnTo>
                    <a:pt x="14714" y="11723"/>
                  </a:lnTo>
                  <a:cubicBezTo>
                    <a:pt x="14702" y="11760"/>
                    <a:pt x="14689" y="11809"/>
                    <a:pt x="14665" y="11847"/>
                  </a:cubicBezTo>
                  <a:cubicBezTo>
                    <a:pt x="14665" y="11884"/>
                    <a:pt x="14652" y="11921"/>
                    <a:pt x="14628" y="11958"/>
                  </a:cubicBezTo>
                  <a:cubicBezTo>
                    <a:pt x="14628" y="11982"/>
                    <a:pt x="14615" y="12007"/>
                    <a:pt x="14591" y="12032"/>
                  </a:cubicBezTo>
                  <a:cubicBezTo>
                    <a:pt x="14504" y="12204"/>
                    <a:pt x="14369" y="12340"/>
                    <a:pt x="14220" y="12451"/>
                  </a:cubicBezTo>
                  <a:cubicBezTo>
                    <a:pt x="14023" y="12612"/>
                    <a:pt x="13788" y="12723"/>
                    <a:pt x="13554" y="12797"/>
                  </a:cubicBezTo>
                  <a:lnTo>
                    <a:pt x="13591" y="12772"/>
                  </a:lnTo>
                  <a:lnTo>
                    <a:pt x="13591" y="12772"/>
                  </a:lnTo>
                  <a:cubicBezTo>
                    <a:pt x="13457" y="12837"/>
                    <a:pt x="13309" y="12863"/>
                    <a:pt x="13159" y="12863"/>
                  </a:cubicBezTo>
                  <a:cubicBezTo>
                    <a:pt x="12934" y="12863"/>
                    <a:pt x="12704" y="12804"/>
                    <a:pt x="12505" y="12723"/>
                  </a:cubicBezTo>
                  <a:cubicBezTo>
                    <a:pt x="11813" y="12464"/>
                    <a:pt x="11110" y="11439"/>
                    <a:pt x="11579" y="10550"/>
                  </a:cubicBezTo>
                  <a:cubicBezTo>
                    <a:pt x="11850" y="10020"/>
                    <a:pt x="12344" y="9637"/>
                    <a:pt x="12924" y="9514"/>
                  </a:cubicBezTo>
                  <a:cubicBezTo>
                    <a:pt x="13032" y="9497"/>
                    <a:pt x="13141" y="9489"/>
                    <a:pt x="13248" y="9489"/>
                  </a:cubicBezTo>
                  <a:close/>
                  <a:moveTo>
                    <a:pt x="8578" y="1"/>
                  </a:moveTo>
                  <a:cubicBezTo>
                    <a:pt x="7363" y="1"/>
                    <a:pt x="6118" y="202"/>
                    <a:pt x="4901" y="601"/>
                  </a:cubicBezTo>
                  <a:cubicBezTo>
                    <a:pt x="3728" y="984"/>
                    <a:pt x="1815" y="1984"/>
                    <a:pt x="778" y="4539"/>
                  </a:cubicBezTo>
                  <a:cubicBezTo>
                    <a:pt x="568" y="5057"/>
                    <a:pt x="408" y="5600"/>
                    <a:pt x="296" y="6156"/>
                  </a:cubicBezTo>
                  <a:cubicBezTo>
                    <a:pt x="111" y="7094"/>
                    <a:pt x="0" y="8489"/>
                    <a:pt x="605" y="9723"/>
                  </a:cubicBezTo>
                  <a:cubicBezTo>
                    <a:pt x="1377" y="11314"/>
                    <a:pt x="3248" y="12356"/>
                    <a:pt x="5272" y="12356"/>
                  </a:cubicBezTo>
                  <a:cubicBezTo>
                    <a:pt x="5415" y="12356"/>
                    <a:pt x="5559" y="12351"/>
                    <a:pt x="5703" y="12340"/>
                  </a:cubicBezTo>
                  <a:cubicBezTo>
                    <a:pt x="5851" y="12328"/>
                    <a:pt x="5987" y="12316"/>
                    <a:pt x="6123" y="12303"/>
                  </a:cubicBezTo>
                  <a:cubicBezTo>
                    <a:pt x="6259" y="12291"/>
                    <a:pt x="6431" y="12279"/>
                    <a:pt x="6592" y="12266"/>
                  </a:cubicBezTo>
                  <a:lnTo>
                    <a:pt x="6654" y="12266"/>
                  </a:lnTo>
                  <a:cubicBezTo>
                    <a:pt x="6592" y="12254"/>
                    <a:pt x="6518" y="12242"/>
                    <a:pt x="6456" y="12229"/>
                  </a:cubicBezTo>
                  <a:cubicBezTo>
                    <a:pt x="5592" y="12118"/>
                    <a:pt x="4506" y="12192"/>
                    <a:pt x="3592" y="11908"/>
                  </a:cubicBezTo>
                  <a:cubicBezTo>
                    <a:pt x="2308" y="11501"/>
                    <a:pt x="1284" y="10538"/>
                    <a:pt x="790" y="9291"/>
                  </a:cubicBezTo>
                  <a:cubicBezTo>
                    <a:pt x="691" y="9007"/>
                    <a:pt x="617" y="8723"/>
                    <a:pt x="580" y="8440"/>
                  </a:cubicBezTo>
                  <a:cubicBezTo>
                    <a:pt x="469" y="7971"/>
                    <a:pt x="420" y="7501"/>
                    <a:pt x="420" y="7032"/>
                  </a:cubicBezTo>
                  <a:cubicBezTo>
                    <a:pt x="432" y="6551"/>
                    <a:pt x="494" y="6082"/>
                    <a:pt x="580" y="5625"/>
                  </a:cubicBezTo>
                  <a:cubicBezTo>
                    <a:pt x="617" y="5551"/>
                    <a:pt x="630" y="5366"/>
                    <a:pt x="667" y="5255"/>
                  </a:cubicBezTo>
                  <a:cubicBezTo>
                    <a:pt x="695" y="5198"/>
                    <a:pt x="731" y="5156"/>
                    <a:pt x="779" y="5156"/>
                  </a:cubicBezTo>
                  <a:cubicBezTo>
                    <a:pt x="794" y="5156"/>
                    <a:pt x="810" y="5160"/>
                    <a:pt x="827" y="5168"/>
                  </a:cubicBezTo>
                  <a:cubicBezTo>
                    <a:pt x="852" y="5181"/>
                    <a:pt x="877" y="5218"/>
                    <a:pt x="877" y="5255"/>
                  </a:cubicBezTo>
                  <a:cubicBezTo>
                    <a:pt x="840" y="5477"/>
                    <a:pt x="815" y="5699"/>
                    <a:pt x="803" y="5934"/>
                  </a:cubicBezTo>
                  <a:cubicBezTo>
                    <a:pt x="716" y="6588"/>
                    <a:pt x="704" y="7255"/>
                    <a:pt x="741" y="7921"/>
                  </a:cubicBezTo>
                  <a:cubicBezTo>
                    <a:pt x="778" y="8291"/>
                    <a:pt x="840" y="8662"/>
                    <a:pt x="938" y="9020"/>
                  </a:cubicBezTo>
                  <a:cubicBezTo>
                    <a:pt x="1284" y="9933"/>
                    <a:pt x="1938" y="10699"/>
                    <a:pt x="2790" y="11192"/>
                  </a:cubicBezTo>
                  <a:cubicBezTo>
                    <a:pt x="3284" y="11526"/>
                    <a:pt x="3827" y="11760"/>
                    <a:pt x="4419" y="11871"/>
                  </a:cubicBezTo>
                  <a:cubicBezTo>
                    <a:pt x="4780" y="11927"/>
                    <a:pt x="5148" y="11955"/>
                    <a:pt x="5513" y="11955"/>
                  </a:cubicBezTo>
                  <a:cubicBezTo>
                    <a:pt x="5634" y="11955"/>
                    <a:pt x="5756" y="11951"/>
                    <a:pt x="5876" y="11945"/>
                  </a:cubicBezTo>
                  <a:cubicBezTo>
                    <a:pt x="6089" y="11917"/>
                    <a:pt x="6302" y="11904"/>
                    <a:pt x="6515" y="11904"/>
                  </a:cubicBezTo>
                  <a:cubicBezTo>
                    <a:pt x="6586" y="11904"/>
                    <a:pt x="6657" y="11905"/>
                    <a:pt x="6728" y="11908"/>
                  </a:cubicBezTo>
                  <a:cubicBezTo>
                    <a:pt x="7061" y="11933"/>
                    <a:pt x="7394" y="12019"/>
                    <a:pt x="7703" y="12155"/>
                  </a:cubicBezTo>
                  <a:cubicBezTo>
                    <a:pt x="7925" y="12279"/>
                    <a:pt x="8135" y="12427"/>
                    <a:pt x="8320" y="12599"/>
                  </a:cubicBezTo>
                  <a:cubicBezTo>
                    <a:pt x="8406" y="12674"/>
                    <a:pt x="8480" y="12760"/>
                    <a:pt x="8555" y="12834"/>
                  </a:cubicBezTo>
                  <a:cubicBezTo>
                    <a:pt x="9011" y="13291"/>
                    <a:pt x="9320" y="13883"/>
                    <a:pt x="9431" y="14525"/>
                  </a:cubicBezTo>
                  <a:cubicBezTo>
                    <a:pt x="9678" y="15846"/>
                    <a:pt x="10604" y="16994"/>
                    <a:pt x="11715" y="17377"/>
                  </a:cubicBezTo>
                  <a:cubicBezTo>
                    <a:pt x="12062" y="17495"/>
                    <a:pt x="12437" y="17553"/>
                    <a:pt x="12821" y="17553"/>
                  </a:cubicBezTo>
                  <a:cubicBezTo>
                    <a:pt x="13678" y="17553"/>
                    <a:pt x="14581" y="17264"/>
                    <a:pt x="15331" y="16710"/>
                  </a:cubicBezTo>
                  <a:cubicBezTo>
                    <a:pt x="16282" y="16006"/>
                    <a:pt x="17047" y="14871"/>
                    <a:pt x="17455" y="13525"/>
                  </a:cubicBezTo>
                  <a:cubicBezTo>
                    <a:pt x="18158" y="11266"/>
                    <a:pt x="18282" y="7921"/>
                    <a:pt x="16985" y="5107"/>
                  </a:cubicBezTo>
                  <a:lnTo>
                    <a:pt x="16985" y="5107"/>
                  </a:lnTo>
                  <a:cubicBezTo>
                    <a:pt x="17541" y="6391"/>
                    <a:pt x="17689" y="7798"/>
                    <a:pt x="17812" y="9180"/>
                  </a:cubicBezTo>
                  <a:cubicBezTo>
                    <a:pt x="17837" y="9649"/>
                    <a:pt x="17837" y="10118"/>
                    <a:pt x="17800" y="10575"/>
                  </a:cubicBezTo>
                  <a:cubicBezTo>
                    <a:pt x="17775" y="10736"/>
                    <a:pt x="17763" y="10896"/>
                    <a:pt x="17738" y="11056"/>
                  </a:cubicBezTo>
                  <a:cubicBezTo>
                    <a:pt x="17701" y="11328"/>
                    <a:pt x="17664" y="11587"/>
                    <a:pt x="17615" y="11859"/>
                  </a:cubicBezTo>
                  <a:cubicBezTo>
                    <a:pt x="17455" y="12785"/>
                    <a:pt x="17146" y="13698"/>
                    <a:pt x="16702" y="14537"/>
                  </a:cubicBezTo>
                  <a:cubicBezTo>
                    <a:pt x="16467" y="15007"/>
                    <a:pt x="16146" y="15439"/>
                    <a:pt x="15776" y="15821"/>
                  </a:cubicBezTo>
                  <a:cubicBezTo>
                    <a:pt x="15492" y="16117"/>
                    <a:pt x="15196" y="16389"/>
                    <a:pt x="14875" y="16636"/>
                  </a:cubicBezTo>
                  <a:cubicBezTo>
                    <a:pt x="14381" y="16932"/>
                    <a:pt x="13838" y="17105"/>
                    <a:pt x="13270" y="17167"/>
                  </a:cubicBezTo>
                  <a:cubicBezTo>
                    <a:pt x="13175" y="17175"/>
                    <a:pt x="13079" y="17180"/>
                    <a:pt x="12983" y="17180"/>
                  </a:cubicBezTo>
                  <a:cubicBezTo>
                    <a:pt x="12399" y="17180"/>
                    <a:pt x="11816" y="17019"/>
                    <a:pt x="11307" y="16722"/>
                  </a:cubicBezTo>
                  <a:cubicBezTo>
                    <a:pt x="11110" y="16574"/>
                    <a:pt x="10937" y="16401"/>
                    <a:pt x="10813" y="16192"/>
                  </a:cubicBezTo>
                  <a:cubicBezTo>
                    <a:pt x="10468" y="15710"/>
                    <a:pt x="10184" y="15179"/>
                    <a:pt x="9986" y="14612"/>
                  </a:cubicBezTo>
                  <a:cubicBezTo>
                    <a:pt x="9929" y="14497"/>
                    <a:pt x="9957" y="14350"/>
                    <a:pt x="10081" y="14350"/>
                  </a:cubicBezTo>
                  <a:cubicBezTo>
                    <a:pt x="10090" y="14350"/>
                    <a:pt x="10100" y="14351"/>
                    <a:pt x="10110" y="14352"/>
                  </a:cubicBezTo>
                  <a:lnTo>
                    <a:pt x="10122" y="14352"/>
                  </a:lnTo>
                  <a:cubicBezTo>
                    <a:pt x="10159" y="14377"/>
                    <a:pt x="10196" y="14402"/>
                    <a:pt x="10209" y="14451"/>
                  </a:cubicBezTo>
                  <a:cubicBezTo>
                    <a:pt x="10332" y="14698"/>
                    <a:pt x="10431" y="14957"/>
                    <a:pt x="10517" y="15216"/>
                  </a:cubicBezTo>
                  <a:cubicBezTo>
                    <a:pt x="10690" y="15599"/>
                    <a:pt x="10925" y="15945"/>
                    <a:pt x="11208" y="16253"/>
                  </a:cubicBezTo>
                  <a:cubicBezTo>
                    <a:pt x="11590" y="16616"/>
                    <a:pt x="12302" y="16769"/>
                    <a:pt x="12910" y="16769"/>
                  </a:cubicBezTo>
                  <a:cubicBezTo>
                    <a:pt x="13108" y="16769"/>
                    <a:pt x="13294" y="16753"/>
                    <a:pt x="13455" y="16722"/>
                  </a:cubicBezTo>
                  <a:cubicBezTo>
                    <a:pt x="14307" y="16562"/>
                    <a:pt x="14702" y="16340"/>
                    <a:pt x="15270" y="15747"/>
                  </a:cubicBezTo>
                  <a:cubicBezTo>
                    <a:pt x="15677" y="15327"/>
                    <a:pt x="15986" y="15044"/>
                    <a:pt x="16245" y="14599"/>
                  </a:cubicBezTo>
                  <a:cubicBezTo>
                    <a:pt x="16702" y="13784"/>
                    <a:pt x="17035" y="12920"/>
                    <a:pt x="17232" y="12007"/>
                  </a:cubicBezTo>
                  <a:cubicBezTo>
                    <a:pt x="17763" y="9736"/>
                    <a:pt x="17578" y="7341"/>
                    <a:pt x="16689" y="5181"/>
                  </a:cubicBezTo>
                  <a:cubicBezTo>
                    <a:pt x="16627" y="5020"/>
                    <a:pt x="16553" y="4860"/>
                    <a:pt x="16479" y="4699"/>
                  </a:cubicBezTo>
                  <a:cubicBezTo>
                    <a:pt x="16158" y="4020"/>
                    <a:pt x="15837" y="3305"/>
                    <a:pt x="15393" y="2737"/>
                  </a:cubicBezTo>
                  <a:cubicBezTo>
                    <a:pt x="14467" y="1786"/>
                    <a:pt x="13344" y="1058"/>
                    <a:pt x="12097" y="614"/>
                  </a:cubicBezTo>
                  <a:cubicBezTo>
                    <a:pt x="10994" y="205"/>
                    <a:pt x="9801" y="1"/>
                    <a:pt x="857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2" name="Google Shape;2542;p81"/>
            <p:cNvSpPr/>
            <p:nvPr/>
          </p:nvSpPr>
          <p:spPr>
            <a:xfrm>
              <a:off x="836386" y="375881"/>
              <a:ext cx="189036" cy="160019"/>
            </a:xfrm>
            <a:custGeom>
              <a:avLst/>
              <a:gdLst/>
              <a:ahLst/>
              <a:cxnLst/>
              <a:rect l="l" t="t" r="r" b="b"/>
              <a:pathLst>
                <a:path w="3075" h="2603" extrusionOk="0">
                  <a:moveTo>
                    <a:pt x="1617" y="0"/>
                  </a:moveTo>
                  <a:cubicBezTo>
                    <a:pt x="1037" y="49"/>
                    <a:pt x="457" y="494"/>
                    <a:pt x="210" y="951"/>
                  </a:cubicBezTo>
                  <a:cubicBezTo>
                    <a:pt x="0" y="1370"/>
                    <a:pt x="62" y="1876"/>
                    <a:pt x="371" y="2234"/>
                  </a:cubicBezTo>
                  <a:cubicBezTo>
                    <a:pt x="625" y="2482"/>
                    <a:pt x="966" y="2603"/>
                    <a:pt x="1322" y="2603"/>
                  </a:cubicBezTo>
                  <a:cubicBezTo>
                    <a:pt x="1639" y="2603"/>
                    <a:pt x="1968" y="2507"/>
                    <a:pt x="2259" y="2321"/>
                  </a:cubicBezTo>
                  <a:cubicBezTo>
                    <a:pt x="2716" y="2037"/>
                    <a:pt x="2877" y="1876"/>
                    <a:pt x="3012" y="1333"/>
                  </a:cubicBezTo>
                  <a:cubicBezTo>
                    <a:pt x="3074" y="1012"/>
                    <a:pt x="2926" y="580"/>
                    <a:pt x="2593" y="272"/>
                  </a:cubicBezTo>
                  <a:cubicBezTo>
                    <a:pt x="2543" y="235"/>
                    <a:pt x="2494" y="198"/>
                    <a:pt x="2432" y="173"/>
                  </a:cubicBezTo>
                  <a:lnTo>
                    <a:pt x="2383" y="173"/>
                  </a:lnTo>
                  <a:cubicBezTo>
                    <a:pt x="2235" y="111"/>
                    <a:pt x="2087" y="49"/>
                    <a:pt x="1938" y="12"/>
                  </a:cubicBezTo>
                  <a:cubicBezTo>
                    <a:pt x="1914" y="0"/>
                    <a:pt x="1877" y="0"/>
                    <a:pt x="185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 name="Google Shape;2543;p81"/>
            <p:cNvSpPr/>
            <p:nvPr/>
          </p:nvSpPr>
          <p:spPr>
            <a:xfrm>
              <a:off x="542724" y="648641"/>
              <a:ext cx="156392" cy="143237"/>
            </a:xfrm>
            <a:custGeom>
              <a:avLst/>
              <a:gdLst/>
              <a:ahLst/>
              <a:cxnLst/>
              <a:rect l="l" t="t" r="r" b="b"/>
              <a:pathLst>
                <a:path w="2544" h="2330" extrusionOk="0">
                  <a:moveTo>
                    <a:pt x="1229" y="380"/>
                  </a:moveTo>
                  <a:cubicBezTo>
                    <a:pt x="1462" y="380"/>
                    <a:pt x="1685" y="455"/>
                    <a:pt x="1864" y="587"/>
                  </a:cubicBezTo>
                  <a:cubicBezTo>
                    <a:pt x="1951" y="649"/>
                    <a:pt x="2160" y="970"/>
                    <a:pt x="2123" y="1155"/>
                  </a:cubicBezTo>
                  <a:cubicBezTo>
                    <a:pt x="2115" y="1601"/>
                    <a:pt x="1612" y="1939"/>
                    <a:pt x="1136" y="1939"/>
                  </a:cubicBezTo>
                  <a:cubicBezTo>
                    <a:pt x="927" y="1939"/>
                    <a:pt x="723" y="1874"/>
                    <a:pt x="568" y="1723"/>
                  </a:cubicBezTo>
                  <a:cubicBezTo>
                    <a:pt x="506" y="1673"/>
                    <a:pt x="469" y="1612"/>
                    <a:pt x="432" y="1538"/>
                  </a:cubicBezTo>
                  <a:lnTo>
                    <a:pt x="432" y="1525"/>
                  </a:lnTo>
                  <a:cubicBezTo>
                    <a:pt x="422" y="1461"/>
                    <a:pt x="402" y="1397"/>
                    <a:pt x="388" y="1332"/>
                  </a:cubicBezTo>
                  <a:lnTo>
                    <a:pt x="388" y="1332"/>
                  </a:lnTo>
                  <a:cubicBezTo>
                    <a:pt x="388" y="1307"/>
                    <a:pt x="383" y="1228"/>
                    <a:pt x="383" y="1204"/>
                  </a:cubicBezTo>
                  <a:lnTo>
                    <a:pt x="383" y="1081"/>
                  </a:lnTo>
                  <a:cubicBezTo>
                    <a:pt x="420" y="896"/>
                    <a:pt x="519" y="723"/>
                    <a:pt x="655" y="587"/>
                  </a:cubicBezTo>
                  <a:cubicBezTo>
                    <a:pt x="766" y="501"/>
                    <a:pt x="889" y="439"/>
                    <a:pt x="1012" y="402"/>
                  </a:cubicBezTo>
                  <a:cubicBezTo>
                    <a:pt x="1085" y="387"/>
                    <a:pt x="1157" y="380"/>
                    <a:pt x="1229" y="380"/>
                  </a:cubicBezTo>
                  <a:close/>
                  <a:moveTo>
                    <a:pt x="1336" y="0"/>
                  </a:moveTo>
                  <a:cubicBezTo>
                    <a:pt x="1246" y="0"/>
                    <a:pt x="1154" y="10"/>
                    <a:pt x="1062" y="32"/>
                  </a:cubicBezTo>
                  <a:cubicBezTo>
                    <a:pt x="827" y="81"/>
                    <a:pt x="617" y="192"/>
                    <a:pt x="457" y="365"/>
                  </a:cubicBezTo>
                  <a:cubicBezTo>
                    <a:pt x="161" y="599"/>
                    <a:pt x="0" y="970"/>
                    <a:pt x="13" y="1352"/>
                  </a:cubicBezTo>
                  <a:cubicBezTo>
                    <a:pt x="13" y="1423"/>
                    <a:pt x="57" y="1638"/>
                    <a:pt x="72" y="1638"/>
                  </a:cubicBezTo>
                  <a:cubicBezTo>
                    <a:pt x="73" y="1638"/>
                    <a:pt x="74" y="1637"/>
                    <a:pt x="74" y="1636"/>
                  </a:cubicBezTo>
                  <a:cubicBezTo>
                    <a:pt x="74" y="1723"/>
                    <a:pt x="111" y="1735"/>
                    <a:pt x="148" y="1821"/>
                  </a:cubicBezTo>
                  <a:cubicBezTo>
                    <a:pt x="318" y="2113"/>
                    <a:pt x="701" y="2330"/>
                    <a:pt x="1146" y="2330"/>
                  </a:cubicBezTo>
                  <a:cubicBezTo>
                    <a:pt x="1379" y="2330"/>
                    <a:pt x="1630" y="2270"/>
                    <a:pt x="1877" y="2130"/>
                  </a:cubicBezTo>
                  <a:cubicBezTo>
                    <a:pt x="2284" y="1933"/>
                    <a:pt x="2543" y="1500"/>
                    <a:pt x="2518" y="1044"/>
                  </a:cubicBezTo>
                  <a:cubicBezTo>
                    <a:pt x="2444" y="434"/>
                    <a:pt x="1923" y="0"/>
                    <a:pt x="13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 name="Google Shape;2544;p81"/>
            <p:cNvSpPr/>
            <p:nvPr/>
          </p:nvSpPr>
          <p:spPr>
            <a:xfrm>
              <a:off x="365925" y="252625"/>
              <a:ext cx="1199746" cy="1130279"/>
            </a:xfrm>
            <a:custGeom>
              <a:avLst/>
              <a:gdLst/>
              <a:ahLst/>
              <a:cxnLst/>
              <a:rect l="l" t="t" r="r" b="b"/>
              <a:pathLst>
                <a:path w="19516" h="18386" extrusionOk="0">
                  <a:moveTo>
                    <a:pt x="8983" y="423"/>
                  </a:moveTo>
                  <a:cubicBezTo>
                    <a:pt x="10218" y="423"/>
                    <a:pt x="11424" y="630"/>
                    <a:pt x="12542" y="1042"/>
                  </a:cubicBezTo>
                  <a:cubicBezTo>
                    <a:pt x="13776" y="1487"/>
                    <a:pt x="14912" y="2215"/>
                    <a:pt x="15825" y="3165"/>
                  </a:cubicBezTo>
                  <a:cubicBezTo>
                    <a:pt x="16269" y="3733"/>
                    <a:pt x="16603" y="4437"/>
                    <a:pt x="16911" y="5128"/>
                  </a:cubicBezTo>
                  <a:cubicBezTo>
                    <a:pt x="17973" y="7412"/>
                    <a:pt x="18232" y="9979"/>
                    <a:pt x="17652" y="12436"/>
                  </a:cubicBezTo>
                  <a:cubicBezTo>
                    <a:pt x="17467" y="13337"/>
                    <a:pt x="17134" y="14213"/>
                    <a:pt x="16677" y="15016"/>
                  </a:cubicBezTo>
                  <a:cubicBezTo>
                    <a:pt x="16418" y="15472"/>
                    <a:pt x="16109" y="15744"/>
                    <a:pt x="15702" y="16176"/>
                  </a:cubicBezTo>
                  <a:cubicBezTo>
                    <a:pt x="15134" y="16768"/>
                    <a:pt x="14739" y="16978"/>
                    <a:pt x="13887" y="17151"/>
                  </a:cubicBezTo>
                  <a:cubicBezTo>
                    <a:pt x="13726" y="17181"/>
                    <a:pt x="13540" y="17198"/>
                    <a:pt x="13341" y="17198"/>
                  </a:cubicBezTo>
                  <a:cubicBezTo>
                    <a:pt x="12733" y="17198"/>
                    <a:pt x="12019" y="17045"/>
                    <a:pt x="11628" y="16682"/>
                  </a:cubicBezTo>
                  <a:cubicBezTo>
                    <a:pt x="11357" y="16373"/>
                    <a:pt x="11122" y="16015"/>
                    <a:pt x="10949" y="15645"/>
                  </a:cubicBezTo>
                  <a:cubicBezTo>
                    <a:pt x="10863" y="15374"/>
                    <a:pt x="10764" y="15114"/>
                    <a:pt x="10641" y="14867"/>
                  </a:cubicBezTo>
                  <a:cubicBezTo>
                    <a:pt x="10628" y="14818"/>
                    <a:pt x="10591" y="14781"/>
                    <a:pt x="10542" y="14769"/>
                  </a:cubicBezTo>
                  <a:cubicBezTo>
                    <a:pt x="10526" y="14765"/>
                    <a:pt x="10511" y="14763"/>
                    <a:pt x="10498" y="14763"/>
                  </a:cubicBezTo>
                  <a:cubicBezTo>
                    <a:pt x="10375" y="14763"/>
                    <a:pt x="10351" y="14904"/>
                    <a:pt x="10406" y="15016"/>
                  </a:cubicBezTo>
                  <a:lnTo>
                    <a:pt x="10406" y="15028"/>
                  </a:lnTo>
                  <a:cubicBezTo>
                    <a:pt x="10604" y="15583"/>
                    <a:pt x="10887" y="16114"/>
                    <a:pt x="11233" y="16608"/>
                  </a:cubicBezTo>
                  <a:cubicBezTo>
                    <a:pt x="11369" y="16805"/>
                    <a:pt x="11529" y="16991"/>
                    <a:pt x="11739" y="17126"/>
                  </a:cubicBezTo>
                  <a:cubicBezTo>
                    <a:pt x="12234" y="17432"/>
                    <a:pt x="12810" y="17584"/>
                    <a:pt x="13390" y="17584"/>
                  </a:cubicBezTo>
                  <a:cubicBezTo>
                    <a:pt x="13490" y="17584"/>
                    <a:pt x="13590" y="17580"/>
                    <a:pt x="13690" y="17571"/>
                  </a:cubicBezTo>
                  <a:cubicBezTo>
                    <a:pt x="14257" y="17521"/>
                    <a:pt x="14813" y="17336"/>
                    <a:pt x="15294" y="17052"/>
                  </a:cubicBezTo>
                  <a:cubicBezTo>
                    <a:pt x="15615" y="16805"/>
                    <a:pt x="15924" y="16534"/>
                    <a:pt x="16195" y="16225"/>
                  </a:cubicBezTo>
                  <a:cubicBezTo>
                    <a:pt x="16578" y="15855"/>
                    <a:pt x="16887" y="15423"/>
                    <a:pt x="17121" y="14941"/>
                  </a:cubicBezTo>
                  <a:cubicBezTo>
                    <a:pt x="17566" y="14102"/>
                    <a:pt x="17874" y="13201"/>
                    <a:pt x="18035" y="12263"/>
                  </a:cubicBezTo>
                  <a:cubicBezTo>
                    <a:pt x="18220" y="11386"/>
                    <a:pt x="18282" y="10485"/>
                    <a:pt x="18244" y="9597"/>
                  </a:cubicBezTo>
                  <a:cubicBezTo>
                    <a:pt x="18121" y="8202"/>
                    <a:pt x="17973" y="6807"/>
                    <a:pt x="17417" y="5523"/>
                  </a:cubicBezTo>
                  <a:lnTo>
                    <a:pt x="17417" y="5523"/>
                  </a:lnTo>
                  <a:cubicBezTo>
                    <a:pt x="18714" y="8337"/>
                    <a:pt x="18590" y="11683"/>
                    <a:pt x="17899" y="13942"/>
                  </a:cubicBezTo>
                  <a:cubicBezTo>
                    <a:pt x="17479" y="15287"/>
                    <a:pt x="16726" y="16423"/>
                    <a:pt x="15763" y="17126"/>
                  </a:cubicBezTo>
                  <a:cubicBezTo>
                    <a:pt x="15022" y="17680"/>
                    <a:pt x="14129" y="17975"/>
                    <a:pt x="13273" y="17975"/>
                  </a:cubicBezTo>
                  <a:cubicBezTo>
                    <a:pt x="12888" y="17975"/>
                    <a:pt x="12511" y="17915"/>
                    <a:pt x="12159" y="17793"/>
                  </a:cubicBezTo>
                  <a:cubicBezTo>
                    <a:pt x="11023" y="17410"/>
                    <a:pt x="10110" y="16262"/>
                    <a:pt x="9863" y="14941"/>
                  </a:cubicBezTo>
                  <a:cubicBezTo>
                    <a:pt x="9752" y="14300"/>
                    <a:pt x="9443" y="13707"/>
                    <a:pt x="8987" y="13250"/>
                  </a:cubicBezTo>
                  <a:cubicBezTo>
                    <a:pt x="8740" y="12979"/>
                    <a:pt x="8456" y="12757"/>
                    <a:pt x="8147" y="12571"/>
                  </a:cubicBezTo>
                  <a:cubicBezTo>
                    <a:pt x="7839" y="12436"/>
                    <a:pt x="7505" y="12362"/>
                    <a:pt x="7172" y="12325"/>
                  </a:cubicBezTo>
                  <a:cubicBezTo>
                    <a:pt x="7101" y="12321"/>
                    <a:pt x="7030" y="12320"/>
                    <a:pt x="6959" y="12320"/>
                  </a:cubicBezTo>
                  <a:cubicBezTo>
                    <a:pt x="6746" y="12320"/>
                    <a:pt x="6533" y="12334"/>
                    <a:pt x="6320" y="12362"/>
                  </a:cubicBezTo>
                  <a:cubicBezTo>
                    <a:pt x="6197" y="12368"/>
                    <a:pt x="6074" y="12371"/>
                    <a:pt x="5952" y="12371"/>
                  </a:cubicBezTo>
                  <a:cubicBezTo>
                    <a:pt x="5585" y="12371"/>
                    <a:pt x="5222" y="12343"/>
                    <a:pt x="4851" y="12288"/>
                  </a:cubicBezTo>
                  <a:cubicBezTo>
                    <a:pt x="4271" y="12176"/>
                    <a:pt x="3716" y="11942"/>
                    <a:pt x="3234" y="11596"/>
                  </a:cubicBezTo>
                  <a:cubicBezTo>
                    <a:pt x="2740" y="11300"/>
                    <a:pt x="2308" y="10917"/>
                    <a:pt x="1950" y="10461"/>
                  </a:cubicBezTo>
                  <a:cubicBezTo>
                    <a:pt x="1716" y="10140"/>
                    <a:pt x="1518" y="9794"/>
                    <a:pt x="1370" y="9424"/>
                  </a:cubicBezTo>
                  <a:cubicBezTo>
                    <a:pt x="1284" y="9066"/>
                    <a:pt x="1222" y="8695"/>
                    <a:pt x="1185" y="8325"/>
                  </a:cubicBezTo>
                  <a:cubicBezTo>
                    <a:pt x="1148" y="7671"/>
                    <a:pt x="1160" y="7004"/>
                    <a:pt x="1235" y="6338"/>
                  </a:cubicBezTo>
                  <a:cubicBezTo>
                    <a:pt x="1259" y="6116"/>
                    <a:pt x="1284" y="5893"/>
                    <a:pt x="1321" y="5671"/>
                  </a:cubicBezTo>
                  <a:cubicBezTo>
                    <a:pt x="1321" y="5634"/>
                    <a:pt x="1296" y="5597"/>
                    <a:pt x="1272" y="5585"/>
                  </a:cubicBezTo>
                  <a:cubicBezTo>
                    <a:pt x="1250" y="5575"/>
                    <a:pt x="1231" y="5570"/>
                    <a:pt x="1214" y="5570"/>
                  </a:cubicBezTo>
                  <a:cubicBezTo>
                    <a:pt x="1064" y="5570"/>
                    <a:pt x="1069" y="5931"/>
                    <a:pt x="1025" y="6042"/>
                  </a:cubicBezTo>
                  <a:cubicBezTo>
                    <a:pt x="926" y="6498"/>
                    <a:pt x="877" y="6967"/>
                    <a:pt x="864" y="7449"/>
                  </a:cubicBezTo>
                  <a:cubicBezTo>
                    <a:pt x="864" y="7918"/>
                    <a:pt x="914" y="8387"/>
                    <a:pt x="1012" y="8856"/>
                  </a:cubicBezTo>
                  <a:cubicBezTo>
                    <a:pt x="1062" y="9140"/>
                    <a:pt x="1136" y="9424"/>
                    <a:pt x="1235" y="9708"/>
                  </a:cubicBezTo>
                  <a:cubicBezTo>
                    <a:pt x="1728" y="10954"/>
                    <a:pt x="2753" y="11917"/>
                    <a:pt x="4024" y="12312"/>
                  </a:cubicBezTo>
                  <a:cubicBezTo>
                    <a:pt x="5012" y="12633"/>
                    <a:pt x="6209" y="12522"/>
                    <a:pt x="7098" y="12683"/>
                  </a:cubicBezTo>
                  <a:cubicBezTo>
                    <a:pt x="6913" y="12695"/>
                    <a:pt x="6740" y="12707"/>
                    <a:pt x="6555" y="12720"/>
                  </a:cubicBezTo>
                  <a:cubicBezTo>
                    <a:pt x="6419" y="12732"/>
                    <a:pt x="6283" y="12744"/>
                    <a:pt x="6147" y="12757"/>
                  </a:cubicBezTo>
                  <a:cubicBezTo>
                    <a:pt x="6003" y="12767"/>
                    <a:pt x="5859" y="12772"/>
                    <a:pt x="5716" y="12772"/>
                  </a:cubicBezTo>
                  <a:cubicBezTo>
                    <a:pt x="3691" y="12772"/>
                    <a:pt x="1809" y="11731"/>
                    <a:pt x="1037" y="10152"/>
                  </a:cubicBezTo>
                  <a:cubicBezTo>
                    <a:pt x="432" y="8905"/>
                    <a:pt x="543" y="7523"/>
                    <a:pt x="728" y="6572"/>
                  </a:cubicBezTo>
                  <a:cubicBezTo>
                    <a:pt x="1506" y="2807"/>
                    <a:pt x="3950" y="1474"/>
                    <a:pt x="5333" y="1018"/>
                  </a:cubicBezTo>
                  <a:cubicBezTo>
                    <a:pt x="6541" y="621"/>
                    <a:pt x="7776" y="423"/>
                    <a:pt x="8983" y="423"/>
                  </a:cubicBezTo>
                  <a:close/>
                  <a:moveTo>
                    <a:pt x="8983" y="1"/>
                  </a:moveTo>
                  <a:cubicBezTo>
                    <a:pt x="7730" y="1"/>
                    <a:pt x="6448" y="207"/>
                    <a:pt x="5197" y="623"/>
                  </a:cubicBezTo>
                  <a:cubicBezTo>
                    <a:pt x="3716" y="1104"/>
                    <a:pt x="1123" y="2511"/>
                    <a:pt x="309" y="6498"/>
                  </a:cubicBezTo>
                  <a:cubicBezTo>
                    <a:pt x="111" y="7498"/>
                    <a:pt x="0" y="8992"/>
                    <a:pt x="654" y="10337"/>
                  </a:cubicBezTo>
                  <a:cubicBezTo>
                    <a:pt x="1485" y="12068"/>
                    <a:pt x="3524" y="13205"/>
                    <a:pt x="5712" y="13205"/>
                  </a:cubicBezTo>
                  <a:cubicBezTo>
                    <a:pt x="5865" y="13205"/>
                    <a:pt x="6018" y="13200"/>
                    <a:pt x="6172" y="13189"/>
                  </a:cubicBezTo>
                  <a:cubicBezTo>
                    <a:pt x="6308" y="13176"/>
                    <a:pt x="6456" y="13164"/>
                    <a:pt x="6592" y="13152"/>
                  </a:cubicBezTo>
                  <a:cubicBezTo>
                    <a:pt x="6860" y="13124"/>
                    <a:pt x="7120" y="13098"/>
                    <a:pt x="7371" y="13098"/>
                  </a:cubicBezTo>
                  <a:cubicBezTo>
                    <a:pt x="7674" y="13098"/>
                    <a:pt x="7963" y="13135"/>
                    <a:pt x="8234" y="13250"/>
                  </a:cubicBezTo>
                  <a:cubicBezTo>
                    <a:pt x="8826" y="13510"/>
                    <a:pt x="9283" y="14176"/>
                    <a:pt x="9443" y="15028"/>
                  </a:cubicBezTo>
                  <a:cubicBezTo>
                    <a:pt x="9727" y="16497"/>
                    <a:pt x="10764" y="17768"/>
                    <a:pt x="12023" y="18200"/>
                  </a:cubicBezTo>
                  <a:cubicBezTo>
                    <a:pt x="12418" y="18324"/>
                    <a:pt x="12838" y="18385"/>
                    <a:pt x="13270" y="18385"/>
                  </a:cubicBezTo>
                  <a:cubicBezTo>
                    <a:pt x="14257" y="18373"/>
                    <a:pt x="15220" y="18052"/>
                    <a:pt x="16010" y="17460"/>
                  </a:cubicBezTo>
                  <a:cubicBezTo>
                    <a:pt x="17047" y="16694"/>
                    <a:pt x="17862" y="15485"/>
                    <a:pt x="18306" y="14053"/>
                  </a:cubicBezTo>
                  <a:cubicBezTo>
                    <a:pt x="19516" y="10115"/>
                    <a:pt x="19047" y="2993"/>
                    <a:pt x="12677" y="647"/>
                  </a:cubicBezTo>
                  <a:cubicBezTo>
                    <a:pt x="11517" y="217"/>
                    <a:pt x="10265" y="1"/>
                    <a:pt x="898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5" name="Google Shape;2545;p81"/>
            <p:cNvSpPr/>
            <p:nvPr/>
          </p:nvSpPr>
          <p:spPr>
            <a:xfrm>
              <a:off x="815116" y="350861"/>
              <a:ext cx="233052" cy="209261"/>
            </a:xfrm>
            <a:custGeom>
              <a:avLst/>
              <a:gdLst/>
              <a:ahLst/>
              <a:cxnLst/>
              <a:rect l="l" t="t" r="r" b="b"/>
              <a:pathLst>
                <a:path w="3791" h="3404" extrusionOk="0">
                  <a:moveTo>
                    <a:pt x="2198" y="395"/>
                  </a:moveTo>
                  <a:cubicBezTo>
                    <a:pt x="2235" y="407"/>
                    <a:pt x="2260" y="407"/>
                    <a:pt x="2297" y="407"/>
                  </a:cubicBezTo>
                  <a:cubicBezTo>
                    <a:pt x="2445" y="456"/>
                    <a:pt x="2593" y="506"/>
                    <a:pt x="2741" y="568"/>
                  </a:cubicBezTo>
                  <a:cubicBezTo>
                    <a:pt x="2747" y="574"/>
                    <a:pt x="2753" y="577"/>
                    <a:pt x="2761" y="577"/>
                  </a:cubicBezTo>
                  <a:cubicBezTo>
                    <a:pt x="2769" y="577"/>
                    <a:pt x="2778" y="574"/>
                    <a:pt x="2790" y="568"/>
                  </a:cubicBezTo>
                  <a:cubicBezTo>
                    <a:pt x="2840" y="605"/>
                    <a:pt x="2889" y="642"/>
                    <a:pt x="2939" y="679"/>
                  </a:cubicBezTo>
                  <a:cubicBezTo>
                    <a:pt x="3272" y="987"/>
                    <a:pt x="3420" y="1419"/>
                    <a:pt x="3371" y="1728"/>
                  </a:cubicBezTo>
                  <a:cubicBezTo>
                    <a:pt x="3223" y="2283"/>
                    <a:pt x="3074" y="2444"/>
                    <a:pt x="2605" y="2728"/>
                  </a:cubicBezTo>
                  <a:lnTo>
                    <a:pt x="2618" y="2728"/>
                  </a:lnTo>
                  <a:cubicBezTo>
                    <a:pt x="2325" y="2909"/>
                    <a:pt x="1990" y="3005"/>
                    <a:pt x="1668" y="3005"/>
                  </a:cubicBezTo>
                  <a:cubicBezTo>
                    <a:pt x="1311" y="3005"/>
                    <a:pt x="970" y="2888"/>
                    <a:pt x="717" y="2641"/>
                  </a:cubicBezTo>
                  <a:cubicBezTo>
                    <a:pt x="420" y="2283"/>
                    <a:pt x="359" y="1777"/>
                    <a:pt x="569" y="1345"/>
                  </a:cubicBezTo>
                  <a:cubicBezTo>
                    <a:pt x="815" y="901"/>
                    <a:pt x="1383" y="444"/>
                    <a:pt x="1976" y="395"/>
                  </a:cubicBezTo>
                  <a:close/>
                  <a:moveTo>
                    <a:pt x="2060" y="0"/>
                  </a:moveTo>
                  <a:cubicBezTo>
                    <a:pt x="1816" y="0"/>
                    <a:pt x="1572" y="54"/>
                    <a:pt x="1359" y="160"/>
                  </a:cubicBezTo>
                  <a:cubicBezTo>
                    <a:pt x="1260" y="185"/>
                    <a:pt x="1173" y="234"/>
                    <a:pt x="1087" y="284"/>
                  </a:cubicBezTo>
                  <a:cubicBezTo>
                    <a:pt x="717" y="506"/>
                    <a:pt x="408" y="839"/>
                    <a:pt x="198" y="1222"/>
                  </a:cubicBezTo>
                  <a:cubicBezTo>
                    <a:pt x="25" y="1604"/>
                    <a:pt x="1" y="2049"/>
                    <a:pt x="149" y="2444"/>
                  </a:cubicBezTo>
                  <a:cubicBezTo>
                    <a:pt x="371" y="3084"/>
                    <a:pt x="1035" y="3404"/>
                    <a:pt x="1689" y="3404"/>
                  </a:cubicBezTo>
                  <a:cubicBezTo>
                    <a:pt x="1943" y="3404"/>
                    <a:pt x="2196" y="3355"/>
                    <a:pt x="2420" y="3259"/>
                  </a:cubicBezTo>
                  <a:cubicBezTo>
                    <a:pt x="2840" y="3110"/>
                    <a:pt x="3198" y="2839"/>
                    <a:pt x="3482" y="2493"/>
                  </a:cubicBezTo>
                  <a:cubicBezTo>
                    <a:pt x="3679" y="2185"/>
                    <a:pt x="3790" y="1827"/>
                    <a:pt x="3766" y="1456"/>
                  </a:cubicBezTo>
                  <a:cubicBezTo>
                    <a:pt x="3704" y="1037"/>
                    <a:pt x="3506" y="654"/>
                    <a:pt x="3185" y="370"/>
                  </a:cubicBezTo>
                  <a:cubicBezTo>
                    <a:pt x="2914" y="173"/>
                    <a:pt x="2593" y="49"/>
                    <a:pt x="2260" y="12"/>
                  </a:cubicBezTo>
                  <a:cubicBezTo>
                    <a:pt x="2194" y="4"/>
                    <a:pt x="2127" y="0"/>
                    <a:pt x="206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6" name="Google Shape;2546;p81"/>
            <p:cNvSpPr/>
            <p:nvPr/>
          </p:nvSpPr>
          <p:spPr>
            <a:xfrm>
              <a:off x="1076197" y="860788"/>
              <a:ext cx="230716" cy="207478"/>
            </a:xfrm>
            <a:custGeom>
              <a:avLst/>
              <a:gdLst/>
              <a:ahLst/>
              <a:cxnLst/>
              <a:rect l="l" t="t" r="r" b="b"/>
              <a:pathLst>
                <a:path w="3753" h="3375" extrusionOk="0">
                  <a:moveTo>
                    <a:pt x="2129" y="400"/>
                  </a:moveTo>
                  <a:cubicBezTo>
                    <a:pt x="2904" y="400"/>
                    <a:pt x="3357" y="890"/>
                    <a:pt x="3345" y="1629"/>
                  </a:cubicBezTo>
                  <a:cubicBezTo>
                    <a:pt x="3333" y="1888"/>
                    <a:pt x="3259" y="2148"/>
                    <a:pt x="3123" y="2382"/>
                  </a:cubicBezTo>
                  <a:cubicBezTo>
                    <a:pt x="3111" y="2419"/>
                    <a:pt x="3074" y="2456"/>
                    <a:pt x="3049" y="2506"/>
                  </a:cubicBezTo>
                  <a:cubicBezTo>
                    <a:pt x="2980" y="2575"/>
                    <a:pt x="2895" y="2643"/>
                    <a:pt x="2889" y="2643"/>
                  </a:cubicBezTo>
                  <a:cubicBezTo>
                    <a:pt x="2887" y="2643"/>
                    <a:pt x="2891" y="2639"/>
                    <a:pt x="2901" y="2629"/>
                  </a:cubicBezTo>
                  <a:lnTo>
                    <a:pt x="2901" y="2629"/>
                  </a:lnTo>
                  <a:cubicBezTo>
                    <a:pt x="2728" y="2765"/>
                    <a:pt x="2531" y="2864"/>
                    <a:pt x="2333" y="2938"/>
                  </a:cubicBezTo>
                  <a:lnTo>
                    <a:pt x="2345" y="2938"/>
                  </a:lnTo>
                  <a:cubicBezTo>
                    <a:pt x="2247" y="2969"/>
                    <a:pt x="2145" y="2984"/>
                    <a:pt x="2045" y="2984"/>
                  </a:cubicBezTo>
                  <a:cubicBezTo>
                    <a:pt x="1944" y="2984"/>
                    <a:pt x="1845" y="2969"/>
                    <a:pt x="1753" y="2938"/>
                  </a:cubicBezTo>
                  <a:cubicBezTo>
                    <a:pt x="1111" y="2827"/>
                    <a:pt x="630" y="2049"/>
                    <a:pt x="704" y="1617"/>
                  </a:cubicBezTo>
                  <a:cubicBezTo>
                    <a:pt x="778" y="938"/>
                    <a:pt x="1457" y="444"/>
                    <a:pt x="1963" y="407"/>
                  </a:cubicBezTo>
                  <a:cubicBezTo>
                    <a:pt x="2020" y="402"/>
                    <a:pt x="2075" y="400"/>
                    <a:pt x="2129" y="400"/>
                  </a:cubicBezTo>
                  <a:close/>
                  <a:moveTo>
                    <a:pt x="2134" y="0"/>
                  </a:moveTo>
                  <a:cubicBezTo>
                    <a:pt x="2028" y="0"/>
                    <a:pt x="1921" y="8"/>
                    <a:pt x="1815" y="25"/>
                  </a:cubicBezTo>
                  <a:cubicBezTo>
                    <a:pt x="1222" y="148"/>
                    <a:pt x="728" y="531"/>
                    <a:pt x="457" y="1061"/>
                  </a:cubicBezTo>
                  <a:cubicBezTo>
                    <a:pt x="0" y="1962"/>
                    <a:pt x="691" y="2975"/>
                    <a:pt x="1383" y="3234"/>
                  </a:cubicBezTo>
                  <a:cubicBezTo>
                    <a:pt x="1582" y="3315"/>
                    <a:pt x="1812" y="3374"/>
                    <a:pt x="2039" y="3374"/>
                  </a:cubicBezTo>
                  <a:cubicBezTo>
                    <a:pt x="2192" y="3374"/>
                    <a:pt x="2342" y="3348"/>
                    <a:pt x="2481" y="3283"/>
                  </a:cubicBezTo>
                  <a:lnTo>
                    <a:pt x="2481" y="3283"/>
                  </a:lnTo>
                  <a:lnTo>
                    <a:pt x="2432" y="3308"/>
                  </a:lnTo>
                  <a:cubicBezTo>
                    <a:pt x="2679" y="3234"/>
                    <a:pt x="2901" y="3123"/>
                    <a:pt x="3098" y="2962"/>
                  </a:cubicBezTo>
                  <a:cubicBezTo>
                    <a:pt x="3247" y="2851"/>
                    <a:pt x="3382" y="2715"/>
                    <a:pt x="3481" y="2543"/>
                  </a:cubicBezTo>
                  <a:cubicBezTo>
                    <a:pt x="3493" y="2518"/>
                    <a:pt x="3506" y="2493"/>
                    <a:pt x="3518" y="2469"/>
                  </a:cubicBezTo>
                  <a:cubicBezTo>
                    <a:pt x="3530" y="2432"/>
                    <a:pt x="3543" y="2395"/>
                    <a:pt x="3555" y="2358"/>
                  </a:cubicBezTo>
                  <a:cubicBezTo>
                    <a:pt x="3567" y="2320"/>
                    <a:pt x="3592" y="2271"/>
                    <a:pt x="3592" y="2234"/>
                  </a:cubicBezTo>
                  <a:lnTo>
                    <a:pt x="3605" y="2209"/>
                  </a:lnTo>
                  <a:cubicBezTo>
                    <a:pt x="3716" y="2000"/>
                    <a:pt x="3753" y="1765"/>
                    <a:pt x="3740" y="1530"/>
                  </a:cubicBezTo>
                  <a:cubicBezTo>
                    <a:pt x="3728" y="1247"/>
                    <a:pt x="3654" y="963"/>
                    <a:pt x="3518" y="716"/>
                  </a:cubicBezTo>
                  <a:cubicBezTo>
                    <a:pt x="3208" y="219"/>
                    <a:pt x="2681" y="0"/>
                    <a:pt x="21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7" name="Google Shape;2547;p81"/>
            <p:cNvSpPr/>
            <p:nvPr/>
          </p:nvSpPr>
          <p:spPr>
            <a:xfrm>
              <a:off x="579117" y="382397"/>
              <a:ext cx="193585" cy="179814"/>
            </a:xfrm>
            <a:custGeom>
              <a:avLst/>
              <a:gdLst/>
              <a:ahLst/>
              <a:cxnLst/>
              <a:rect l="l" t="t" r="r" b="b"/>
              <a:pathLst>
                <a:path w="3149" h="2925" extrusionOk="0">
                  <a:moveTo>
                    <a:pt x="1876" y="396"/>
                  </a:moveTo>
                  <a:cubicBezTo>
                    <a:pt x="2162" y="396"/>
                    <a:pt x="2445" y="480"/>
                    <a:pt x="2544" y="622"/>
                  </a:cubicBezTo>
                  <a:cubicBezTo>
                    <a:pt x="2704" y="894"/>
                    <a:pt x="2741" y="1227"/>
                    <a:pt x="2642" y="1523"/>
                  </a:cubicBezTo>
                  <a:cubicBezTo>
                    <a:pt x="2474" y="2030"/>
                    <a:pt x="1916" y="2524"/>
                    <a:pt x="1396" y="2524"/>
                  </a:cubicBezTo>
                  <a:cubicBezTo>
                    <a:pt x="1384" y="2524"/>
                    <a:pt x="1371" y="2524"/>
                    <a:pt x="1359" y="2523"/>
                  </a:cubicBezTo>
                  <a:cubicBezTo>
                    <a:pt x="890" y="2511"/>
                    <a:pt x="692" y="2474"/>
                    <a:pt x="482" y="2005"/>
                  </a:cubicBezTo>
                  <a:cubicBezTo>
                    <a:pt x="272" y="1548"/>
                    <a:pt x="890" y="672"/>
                    <a:pt x="1568" y="450"/>
                  </a:cubicBezTo>
                  <a:lnTo>
                    <a:pt x="1581" y="450"/>
                  </a:lnTo>
                  <a:cubicBezTo>
                    <a:pt x="1605" y="450"/>
                    <a:pt x="1655" y="413"/>
                    <a:pt x="1680" y="413"/>
                  </a:cubicBezTo>
                  <a:lnTo>
                    <a:pt x="1655" y="425"/>
                  </a:lnTo>
                  <a:cubicBezTo>
                    <a:pt x="1680" y="413"/>
                    <a:pt x="1692" y="413"/>
                    <a:pt x="1717" y="400"/>
                  </a:cubicBezTo>
                  <a:lnTo>
                    <a:pt x="1766" y="400"/>
                  </a:lnTo>
                  <a:cubicBezTo>
                    <a:pt x="1802" y="397"/>
                    <a:pt x="1839" y="396"/>
                    <a:pt x="1876" y="396"/>
                  </a:cubicBezTo>
                  <a:close/>
                  <a:moveTo>
                    <a:pt x="1955" y="0"/>
                  </a:moveTo>
                  <a:cubicBezTo>
                    <a:pt x="1860" y="0"/>
                    <a:pt x="1770" y="12"/>
                    <a:pt x="1680" y="30"/>
                  </a:cubicBezTo>
                  <a:cubicBezTo>
                    <a:pt x="1630" y="30"/>
                    <a:pt x="1593" y="42"/>
                    <a:pt x="1544" y="55"/>
                  </a:cubicBezTo>
                  <a:cubicBezTo>
                    <a:pt x="803" y="264"/>
                    <a:pt x="124" y="968"/>
                    <a:pt x="63" y="1758"/>
                  </a:cubicBezTo>
                  <a:cubicBezTo>
                    <a:pt x="1" y="1980"/>
                    <a:pt x="235" y="2610"/>
                    <a:pt x="655" y="2795"/>
                  </a:cubicBezTo>
                  <a:cubicBezTo>
                    <a:pt x="865" y="2881"/>
                    <a:pt x="1084" y="2925"/>
                    <a:pt x="1302" y="2925"/>
                  </a:cubicBezTo>
                  <a:cubicBezTo>
                    <a:pt x="1519" y="2925"/>
                    <a:pt x="1735" y="2881"/>
                    <a:pt x="1939" y="2795"/>
                  </a:cubicBezTo>
                  <a:cubicBezTo>
                    <a:pt x="2482" y="2560"/>
                    <a:pt x="2877" y="2104"/>
                    <a:pt x="3050" y="1536"/>
                  </a:cubicBezTo>
                  <a:cubicBezTo>
                    <a:pt x="3148" y="1166"/>
                    <a:pt x="3099" y="770"/>
                    <a:pt x="2902" y="425"/>
                  </a:cubicBezTo>
                  <a:cubicBezTo>
                    <a:pt x="2704" y="166"/>
                    <a:pt x="2396" y="5"/>
                    <a:pt x="2062" y="5"/>
                  </a:cubicBezTo>
                  <a:cubicBezTo>
                    <a:pt x="2026" y="2"/>
                    <a:pt x="1990" y="0"/>
                    <a:pt x="19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8" name="Google Shape;2548;p81"/>
            <p:cNvSpPr/>
            <p:nvPr/>
          </p:nvSpPr>
          <p:spPr>
            <a:xfrm>
              <a:off x="1057939" y="542352"/>
              <a:ext cx="218605" cy="180614"/>
            </a:xfrm>
            <a:custGeom>
              <a:avLst/>
              <a:gdLst/>
              <a:ahLst/>
              <a:cxnLst/>
              <a:rect l="l" t="t" r="r" b="b"/>
              <a:pathLst>
                <a:path w="3556" h="2938" extrusionOk="0">
                  <a:moveTo>
                    <a:pt x="1736" y="402"/>
                  </a:moveTo>
                  <a:cubicBezTo>
                    <a:pt x="2173" y="402"/>
                    <a:pt x="2594" y="590"/>
                    <a:pt x="2889" y="934"/>
                  </a:cubicBezTo>
                  <a:cubicBezTo>
                    <a:pt x="2988" y="1057"/>
                    <a:pt x="3050" y="1193"/>
                    <a:pt x="3062" y="1353"/>
                  </a:cubicBezTo>
                  <a:cubicBezTo>
                    <a:pt x="3087" y="1489"/>
                    <a:pt x="3087" y="1625"/>
                    <a:pt x="3062" y="1761"/>
                  </a:cubicBezTo>
                  <a:cubicBezTo>
                    <a:pt x="3062" y="1783"/>
                    <a:pt x="3041" y="1848"/>
                    <a:pt x="3038" y="1848"/>
                  </a:cubicBezTo>
                  <a:cubicBezTo>
                    <a:pt x="3038" y="1848"/>
                    <a:pt x="3037" y="1848"/>
                    <a:pt x="3037" y="1847"/>
                  </a:cubicBezTo>
                  <a:cubicBezTo>
                    <a:pt x="2926" y="2094"/>
                    <a:pt x="2482" y="2328"/>
                    <a:pt x="2210" y="2439"/>
                  </a:cubicBezTo>
                  <a:cubicBezTo>
                    <a:pt x="2066" y="2491"/>
                    <a:pt x="1922" y="2517"/>
                    <a:pt x="1778" y="2517"/>
                  </a:cubicBezTo>
                  <a:cubicBezTo>
                    <a:pt x="1750" y="2517"/>
                    <a:pt x="1721" y="2516"/>
                    <a:pt x="1692" y="2514"/>
                  </a:cubicBezTo>
                  <a:cubicBezTo>
                    <a:pt x="1630" y="2514"/>
                    <a:pt x="1531" y="2514"/>
                    <a:pt x="1470" y="2526"/>
                  </a:cubicBezTo>
                  <a:cubicBezTo>
                    <a:pt x="1334" y="2501"/>
                    <a:pt x="1198" y="2452"/>
                    <a:pt x="1087" y="2390"/>
                  </a:cubicBezTo>
                  <a:cubicBezTo>
                    <a:pt x="1001" y="2353"/>
                    <a:pt x="914" y="2304"/>
                    <a:pt x="840" y="2242"/>
                  </a:cubicBezTo>
                  <a:cubicBezTo>
                    <a:pt x="791" y="2205"/>
                    <a:pt x="754" y="2168"/>
                    <a:pt x="717" y="2119"/>
                  </a:cubicBezTo>
                  <a:lnTo>
                    <a:pt x="717" y="2106"/>
                  </a:lnTo>
                  <a:cubicBezTo>
                    <a:pt x="618" y="2007"/>
                    <a:pt x="569" y="1872"/>
                    <a:pt x="556" y="1736"/>
                  </a:cubicBezTo>
                  <a:cubicBezTo>
                    <a:pt x="519" y="1563"/>
                    <a:pt x="532" y="1378"/>
                    <a:pt x="581" y="1205"/>
                  </a:cubicBezTo>
                  <a:cubicBezTo>
                    <a:pt x="729" y="859"/>
                    <a:pt x="1013" y="600"/>
                    <a:pt x="1346" y="452"/>
                  </a:cubicBezTo>
                  <a:cubicBezTo>
                    <a:pt x="1476" y="418"/>
                    <a:pt x="1607" y="402"/>
                    <a:pt x="1736" y="402"/>
                  </a:cubicBezTo>
                  <a:close/>
                  <a:moveTo>
                    <a:pt x="1709" y="0"/>
                  </a:moveTo>
                  <a:cubicBezTo>
                    <a:pt x="1654" y="0"/>
                    <a:pt x="1598" y="3"/>
                    <a:pt x="1544" y="8"/>
                  </a:cubicBezTo>
                  <a:cubicBezTo>
                    <a:pt x="976" y="94"/>
                    <a:pt x="495" y="464"/>
                    <a:pt x="248" y="983"/>
                  </a:cubicBezTo>
                  <a:cubicBezTo>
                    <a:pt x="1" y="1563"/>
                    <a:pt x="174" y="2217"/>
                    <a:pt x="569" y="2538"/>
                  </a:cubicBezTo>
                  <a:cubicBezTo>
                    <a:pt x="840" y="2760"/>
                    <a:pt x="1173" y="2896"/>
                    <a:pt x="1531" y="2933"/>
                  </a:cubicBezTo>
                  <a:cubicBezTo>
                    <a:pt x="1575" y="2936"/>
                    <a:pt x="1619" y="2937"/>
                    <a:pt x="1663" y="2937"/>
                  </a:cubicBezTo>
                  <a:cubicBezTo>
                    <a:pt x="2045" y="2937"/>
                    <a:pt x="2436" y="2845"/>
                    <a:pt x="2568" y="2723"/>
                  </a:cubicBezTo>
                  <a:cubicBezTo>
                    <a:pt x="2570" y="2724"/>
                    <a:pt x="2572" y="2724"/>
                    <a:pt x="2574" y="2724"/>
                  </a:cubicBezTo>
                  <a:cubicBezTo>
                    <a:pt x="2610" y="2724"/>
                    <a:pt x="2747" y="2633"/>
                    <a:pt x="2840" y="2563"/>
                  </a:cubicBezTo>
                  <a:cubicBezTo>
                    <a:pt x="3408" y="2217"/>
                    <a:pt x="3556" y="1884"/>
                    <a:pt x="3445" y="1217"/>
                  </a:cubicBezTo>
                  <a:cubicBezTo>
                    <a:pt x="3284" y="459"/>
                    <a:pt x="2460" y="0"/>
                    <a:pt x="17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 name="Google Shape;2549;p81"/>
            <p:cNvSpPr/>
            <p:nvPr/>
          </p:nvSpPr>
          <p:spPr>
            <a:xfrm>
              <a:off x="393219" y="557967"/>
              <a:ext cx="404506" cy="479751"/>
            </a:xfrm>
            <a:custGeom>
              <a:avLst/>
              <a:gdLst/>
              <a:ahLst/>
              <a:cxnLst/>
              <a:rect l="l" t="t" r="r" b="b"/>
              <a:pathLst>
                <a:path w="6580" h="7804" extrusionOk="0">
                  <a:moveTo>
                    <a:pt x="766" y="1"/>
                  </a:moveTo>
                  <a:cubicBezTo>
                    <a:pt x="556" y="519"/>
                    <a:pt x="396" y="1050"/>
                    <a:pt x="284" y="1605"/>
                  </a:cubicBezTo>
                  <a:cubicBezTo>
                    <a:pt x="99" y="2556"/>
                    <a:pt x="1" y="3938"/>
                    <a:pt x="593" y="5173"/>
                  </a:cubicBezTo>
                  <a:cubicBezTo>
                    <a:pt x="1369" y="6760"/>
                    <a:pt x="3265" y="7803"/>
                    <a:pt x="5301" y="7803"/>
                  </a:cubicBezTo>
                  <a:cubicBezTo>
                    <a:pt x="5435" y="7803"/>
                    <a:pt x="5569" y="7799"/>
                    <a:pt x="5703" y="7790"/>
                  </a:cubicBezTo>
                  <a:cubicBezTo>
                    <a:pt x="5839" y="7777"/>
                    <a:pt x="5963" y="7765"/>
                    <a:pt x="6111" y="7753"/>
                  </a:cubicBezTo>
                  <a:cubicBezTo>
                    <a:pt x="6271" y="7740"/>
                    <a:pt x="6419" y="7716"/>
                    <a:pt x="6580" y="7716"/>
                  </a:cubicBezTo>
                  <a:lnTo>
                    <a:pt x="6444" y="7679"/>
                  </a:lnTo>
                  <a:cubicBezTo>
                    <a:pt x="5592" y="7567"/>
                    <a:pt x="4506" y="7641"/>
                    <a:pt x="3580" y="7345"/>
                  </a:cubicBezTo>
                  <a:cubicBezTo>
                    <a:pt x="2309" y="6950"/>
                    <a:pt x="1284" y="5987"/>
                    <a:pt x="791" y="4741"/>
                  </a:cubicBezTo>
                  <a:cubicBezTo>
                    <a:pt x="692" y="4457"/>
                    <a:pt x="618" y="4173"/>
                    <a:pt x="568" y="3889"/>
                  </a:cubicBezTo>
                  <a:cubicBezTo>
                    <a:pt x="470" y="3420"/>
                    <a:pt x="408" y="2951"/>
                    <a:pt x="420" y="2482"/>
                  </a:cubicBezTo>
                  <a:cubicBezTo>
                    <a:pt x="433" y="2000"/>
                    <a:pt x="482" y="1531"/>
                    <a:pt x="581" y="1075"/>
                  </a:cubicBezTo>
                  <a:cubicBezTo>
                    <a:pt x="618" y="1013"/>
                    <a:pt x="618" y="815"/>
                    <a:pt x="667" y="704"/>
                  </a:cubicBezTo>
                  <a:cubicBezTo>
                    <a:pt x="692" y="457"/>
                    <a:pt x="729" y="235"/>
                    <a:pt x="76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0" name="Google Shape;2550;p81"/>
            <p:cNvSpPr/>
            <p:nvPr/>
          </p:nvSpPr>
          <p:spPr>
            <a:xfrm>
              <a:off x="904684" y="591347"/>
              <a:ext cx="611676" cy="765548"/>
            </a:xfrm>
            <a:custGeom>
              <a:avLst/>
              <a:gdLst/>
              <a:ahLst/>
              <a:cxnLst/>
              <a:rect l="l" t="t" r="r" b="b"/>
              <a:pathLst>
                <a:path w="9950" h="12453" extrusionOk="0">
                  <a:moveTo>
                    <a:pt x="8641" y="1"/>
                  </a:moveTo>
                  <a:lnTo>
                    <a:pt x="8641" y="1"/>
                  </a:lnTo>
                  <a:cubicBezTo>
                    <a:pt x="9197" y="1285"/>
                    <a:pt x="9357" y="2679"/>
                    <a:pt x="9468" y="4074"/>
                  </a:cubicBezTo>
                  <a:cubicBezTo>
                    <a:pt x="9505" y="4543"/>
                    <a:pt x="9493" y="5012"/>
                    <a:pt x="9456" y="5469"/>
                  </a:cubicBezTo>
                  <a:cubicBezTo>
                    <a:pt x="9443" y="5630"/>
                    <a:pt x="9419" y="5790"/>
                    <a:pt x="9406" y="5950"/>
                  </a:cubicBezTo>
                  <a:cubicBezTo>
                    <a:pt x="9369" y="6222"/>
                    <a:pt x="9320" y="6481"/>
                    <a:pt x="9271" y="6753"/>
                  </a:cubicBezTo>
                  <a:cubicBezTo>
                    <a:pt x="9110" y="7691"/>
                    <a:pt x="8802" y="8592"/>
                    <a:pt x="8357" y="9431"/>
                  </a:cubicBezTo>
                  <a:cubicBezTo>
                    <a:pt x="8123" y="9913"/>
                    <a:pt x="7814" y="10345"/>
                    <a:pt x="7431" y="10715"/>
                  </a:cubicBezTo>
                  <a:cubicBezTo>
                    <a:pt x="7160" y="11024"/>
                    <a:pt x="6851" y="11295"/>
                    <a:pt x="6530" y="11542"/>
                  </a:cubicBezTo>
                  <a:cubicBezTo>
                    <a:pt x="6049" y="11839"/>
                    <a:pt x="5493" y="12011"/>
                    <a:pt x="4926" y="12073"/>
                  </a:cubicBezTo>
                  <a:cubicBezTo>
                    <a:pt x="4831" y="12082"/>
                    <a:pt x="4735" y="12086"/>
                    <a:pt x="4640" y="12086"/>
                  </a:cubicBezTo>
                  <a:cubicBezTo>
                    <a:pt x="4055" y="12086"/>
                    <a:pt x="3474" y="11924"/>
                    <a:pt x="2975" y="11616"/>
                  </a:cubicBezTo>
                  <a:cubicBezTo>
                    <a:pt x="2765" y="11481"/>
                    <a:pt x="2605" y="11295"/>
                    <a:pt x="2469" y="11098"/>
                  </a:cubicBezTo>
                  <a:cubicBezTo>
                    <a:pt x="2123" y="10604"/>
                    <a:pt x="1840" y="10073"/>
                    <a:pt x="1642" y="9518"/>
                  </a:cubicBezTo>
                  <a:cubicBezTo>
                    <a:pt x="1585" y="9403"/>
                    <a:pt x="1613" y="9256"/>
                    <a:pt x="1746" y="9256"/>
                  </a:cubicBezTo>
                  <a:cubicBezTo>
                    <a:pt x="1756" y="9256"/>
                    <a:pt x="1767" y="9257"/>
                    <a:pt x="1778" y="9259"/>
                  </a:cubicBezTo>
                  <a:lnTo>
                    <a:pt x="1790" y="9259"/>
                  </a:lnTo>
                  <a:cubicBezTo>
                    <a:pt x="1716" y="9073"/>
                    <a:pt x="1617" y="8888"/>
                    <a:pt x="1519" y="8703"/>
                  </a:cubicBezTo>
                  <a:cubicBezTo>
                    <a:pt x="1185" y="8123"/>
                    <a:pt x="642" y="7691"/>
                    <a:pt x="0" y="7493"/>
                  </a:cubicBezTo>
                  <a:lnTo>
                    <a:pt x="0" y="7493"/>
                  </a:lnTo>
                  <a:cubicBezTo>
                    <a:pt x="62" y="7580"/>
                    <a:pt x="148" y="7654"/>
                    <a:pt x="223" y="7728"/>
                  </a:cubicBezTo>
                  <a:cubicBezTo>
                    <a:pt x="679" y="8185"/>
                    <a:pt x="988" y="8777"/>
                    <a:pt x="1099" y="9431"/>
                  </a:cubicBezTo>
                  <a:cubicBezTo>
                    <a:pt x="1346" y="10752"/>
                    <a:pt x="2259" y="11888"/>
                    <a:pt x="3395" y="12271"/>
                  </a:cubicBezTo>
                  <a:cubicBezTo>
                    <a:pt x="3748" y="12393"/>
                    <a:pt x="4126" y="12453"/>
                    <a:pt x="4512" y="12453"/>
                  </a:cubicBezTo>
                  <a:cubicBezTo>
                    <a:pt x="5367" y="12453"/>
                    <a:pt x="6259" y="12161"/>
                    <a:pt x="6999" y="11616"/>
                  </a:cubicBezTo>
                  <a:cubicBezTo>
                    <a:pt x="7962" y="10900"/>
                    <a:pt x="8715" y="9777"/>
                    <a:pt x="9135" y="8419"/>
                  </a:cubicBezTo>
                  <a:cubicBezTo>
                    <a:pt x="9826" y="6160"/>
                    <a:pt x="9950" y="2815"/>
                    <a:pt x="864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51" name="Google Shape;2551;p81"/>
          <p:cNvGrpSpPr/>
          <p:nvPr/>
        </p:nvGrpSpPr>
        <p:grpSpPr>
          <a:xfrm>
            <a:off x="6562292" y="3785209"/>
            <a:ext cx="1875030" cy="1511226"/>
            <a:chOff x="6562292" y="3785209"/>
            <a:chExt cx="1875030" cy="1511226"/>
          </a:xfrm>
        </p:grpSpPr>
        <p:grpSp>
          <p:nvGrpSpPr>
            <p:cNvPr id="2552" name="Google Shape;2552;p81"/>
            <p:cNvGrpSpPr/>
            <p:nvPr/>
          </p:nvGrpSpPr>
          <p:grpSpPr>
            <a:xfrm>
              <a:off x="7717466" y="3785209"/>
              <a:ext cx="719856" cy="680112"/>
              <a:chOff x="7717200" y="3905550"/>
              <a:chExt cx="592377" cy="559671"/>
            </a:xfrm>
          </p:grpSpPr>
          <p:sp>
            <p:nvSpPr>
              <p:cNvPr id="2553" name="Google Shape;2553;p81"/>
              <p:cNvSpPr/>
              <p:nvPr/>
            </p:nvSpPr>
            <p:spPr>
              <a:xfrm>
                <a:off x="7724869" y="3917054"/>
                <a:ext cx="581268" cy="532152"/>
              </a:xfrm>
              <a:custGeom>
                <a:avLst/>
                <a:gdLst/>
                <a:ahLst/>
                <a:cxnLst/>
                <a:rect l="l" t="t" r="r" b="b"/>
                <a:pathLst>
                  <a:path w="10308" h="9437" extrusionOk="0">
                    <a:moveTo>
                      <a:pt x="10129" y="1"/>
                    </a:moveTo>
                    <a:cubicBezTo>
                      <a:pt x="9518" y="1"/>
                      <a:pt x="4203" y="2425"/>
                      <a:pt x="3814" y="2672"/>
                    </a:cubicBezTo>
                    <a:cubicBezTo>
                      <a:pt x="3407" y="2932"/>
                      <a:pt x="0" y="4549"/>
                      <a:pt x="0" y="4684"/>
                    </a:cubicBezTo>
                    <a:cubicBezTo>
                      <a:pt x="0" y="4808"/>
                      <a:pt x="2382" y="5425"/>
                      <a:pt x="2382" y="5425"/>
                    </a:cubicBezTo>
                    <a:cubicBezTo>
                      <a:pt x="2382" y="5425"/>
                      <a:pt x="2456" y="6129"/>
                      <a:pt x="2580" y="6771"/>
                    </a:cubicBezTo>
                    <a:cubicBezTo>
                      <a:pt x="2703" y="7400"/>
                      <a:pt x="2963" y="8511"/>
                      <a:pt x="2963" y="8511"/>
                    </a:cubicBezTo>
                    <a:cubicBezTo>
                      <a:pt x="3308" y="8474"/>
                      <a:pt x="4901" y="7104"/>
                      <a:pt x="4901" y="7104"/>
                    </a:cubicBezTo>
                    <a:cubicBezTo>
                      <a:pt x="4901" y="7104"/>
                      <a:pt x="6308" y="9424"/>
                      <a:pt x="6542" y="9437"/>
                    </a:cubicBezTo>
                    <a:cubicBezTo>
                      <a:pt x="6543" y="9437"/>
                      <a:pt x="6543" y="9437"/>
                      <a:pt x="6543" y="9437"/>
                    </a:cubicBezTo>
                    <a:cubicBezTo>
                      <a:pt x="6786" y="9437"/>
                      <a:pt x="10307" y="265"/>
                      <a:pt x="10184" y="18"/>
                    </a:cubicBezTo>
                    <a:cubicBezTo>
                      <a:pt x="10177" y="6"/>
                      <a:pt x="10159" y="1"/>
                      <a:pt x="1012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4" name="Google Shape;2554;p81"/>
              <p:cNvSpPr/>
              <p:nvPr/>
            </p:nvSpPr>
            <p:spPr>
              <a:xfrm>
                <a:off x="7717200" y="3905550"/>
                <a:ext cx="592377" cy="559671"/>
              </a:xfrm>
              <a:custGeom>
                <a:avLst/>
                <a:gdLst/>
                <a:ahLst/>
                <a:cxnLst/>
                <a:rect l="l" t="t" r="r" b="b"/>
                <a:pathLst>
                  <a:path w="10505" h="9925" extrusionOk="0">
                    <a:moveTo>
                      <a:pt x="9764" y="420"/>
                    </a:moveTo>
                    <a:cubicBezTo>
                      <a:pt x="9147" y="827"/>
                      <a:pt x="8518" y="1247"/>
                      <a:pt x="7913" y="1654"/>
                    </a:cubicBezTo>
                    <a:cubicBezTo>
                      <a:pt x="7715" y="1802"/>
                      <a:pt x="7505" y="1938"/>
                      <a:pt x="7283" y="2086"/>
                    </a:cubicBezTo>
                    <a:cubicBezTo>
                      <a:pt x="6111" y="2889"/>
                      <a:pt x="4728" y="3839"/>
                      <a:pt x="3382" y="4851"/>
                    </a:cubicBezTo>
                    <a:cubicBezTo>
                      <a:pt x="3148" y="5037"/>
                      <a:pt x="2926" y="5209"/>
                      <a:pt x="2728" y="5382"/>
                    </a:cubicBezTo>
                    <a:lnTo>
                      <a:pt x="2679" y="5419"/>
                    </a:lnTo>
                    <a:lnTo>
                      <a:pt x="2605" y="5493"/>
                    </a:lnTo>
                    <a:cubicBezTo>
                      <a:pt x="2506" y="5432"/>
                      <a:pt x="2407" y="5382"/>
                      <a:pt x="2296" y="5370"/>
                    </a:cubicBezTo>
                    <a:lnTo>
                      <a:pt x="2197" y="5345"/>
                    </a:lnTo>
                    <a:cubicBezTo>
                      <a:pt x="1963" y="5259"/>
                      <a:pt x="1728" y="5197"/>
                      <a:pt x="1482" y="5123"/>
                    </a:cubicBezTo>
                    <a:cubicBezTo>
                      <a:pt x="1087" y="5000"/>
                      <a:pt x="716" y="4913"/>
                      <a:pt x="358" y="4839"/>
                    </a:cubicBezTo>
                    <a:lnTo>
                      <a:pt x="371" y="4839"/>
                    </a:lnTo>
                    <a:lnTo>
                      <a:pt x="420" y="4802"/>
                    </a:lnTo>
                    <a:cubicBezTo>
                      <a:pt x="506" y="4740"/>
                      <a:pt x="605" y="4679"/>
                      <a:pt x="704" y="4629"/>
                    </a:cubicBezTo>
                    <a:cubicBezTo>
                      <a:pt x="815" y="4568"/>
                      <a:pt x="938" y="4518"/>
                      <a:pt x="1062" y="4456"/>
                    </a:cubicBezTo>
                    <a:lnTo>
                      <a:pt x="1210" y="4382"/>
                    </a:lnTo>
                    <a:cubicBezTo>
                      <a:pt x="1802" y="4098"/>
                      <a:pt x="2407" y="3790"/>
                      <a:pt x="3062" y="3457"/>
                    </a:cubicBezTo>
                    <a:cubicBezTo>
                      <a:pt x="3432" y="3259"/>
                      <a:pt x="3827" y="3062"/>
                      <a:pt x="4296" y="2827"/>
                    </a:cubicBezTo>
                    <a:cubicBezTo>
                      <a:pt x="5975" y="1988"/>
                      <a:pt x="7382" y="1309"/>
                      <a:pt x="8876" y="729"/>
                    </a:cubicBezTo>
                    <a:cubicBezTo>
                      <a:pt x="9159" y="605"/>
                      <a:pt x="9468" y="506"/>
                      <a:pt x="9764" y="420"/>
                    </a:cubicBezTo>
                    <a:close/>
                    <a:moveTo>
                      <a:pt x="9949" y="494"/>
                    </a:moveTo>
                    <a:lnTo>
                      <a:pt x="9949" y="494"/>
                    </a:lnTo>
                    <a:cubicBezTo>
                      <a:pt x="9814" y="630"/>
                      <a:pt x="9678" y="790"/>
                      <a:pt x="9542" y="938"/>
                    </a:cubicBezTo>
                    <a:cubicBezTo>
                      <a:pt x="9468" y="1037"/>
                      <a:pt x="9394" y="1124"/>
                      <a:pt x="9320" y="1198"/>
                    </a:cubicBezTo>
                    <a:cubicBezTo>
                      <a:pt x="8900" y="1654"/>
                      <a:pt x="8468" y="2111"/>
                      <a:pt x="8049" y="2568"/>
                    </a:cubicBezTo>
                    <a:cubicBezTo>
                      <a:pt x="7296" y="3358"/>
                      <a:pt x="6543" y="4148"/>
                      <a:pt x="5790" y="4938"/>
                    </a:cubicBezTo>
                    <a:lnTo>
                      <a:pt x="5283" y="5469"/>
                    </a:lnTo>
                    <a:lnTo>
                      <a:pt x="4913" y="5864"/>
                    </a:lnTo>
                    <a:cubicBezTo>
                      <a:pt x="4777" y="6012"/>
                      <a:pt x="4642" y="6160"/>
                      <a:pt x="4493" y="6308"/>
                    </a:cubicBezTo>
                    <a:lnTo>
                      <a:pt x="4469" y="6308"/>
                    </a:lnTo>
                    <a:cubicBezTo>
                      <a:pt x="4358" y="6370"/>
                      <a:pt x="4259" y="6456"/>
                      <a:pt x="4197" y="6567"/>
                    </a:cubicBezTo>
                    <a:cubicBezTo>
                      <a:pt x="4173" y="6580"/>
                      <a:pt x="4160" y="6604"/>
                      <a:pt x="4148" y="6617"/>
                    </a:cubicBezTo>
                    <a:cubicBezTo>
                      <a:pt x="4061" y="6740"/>
                      <a:pt x="3987" y="6863"/>
                      <a:pt x="3913" y="6987"/>
                    </a:cubicBezTo>
                    <a:lnTo>
                      <a:pt x="3864" y="7086"/>
                    </a:lnTo>
                    <a:cubicBezTo>
                      <a:pt x="3790" y="7209"/>
                      <a:pt x="3716" y="7320"/>
                      <a:pt x="3642" y="7431"/>
                    </a:cubicBezTo>
                    <a:cubicBezTo>
                      <a:pt x="3580" y="7555"/>
                      <a:pt x="3518" y="7641"/>
                      <a:pt x="3444" y="7752"/>
                    </a:cubicBezTo>
                    <a:lnTo>
                      <a:pt x="3173" y="8221"/>
                    </a:lnTo>
                    <a:lnTo>
                      <a:pt x="3123" y="8295"/>
                    </a:lnTo>
                    <a:cubicBezTo>
                      <a:pt x="3025" y="7876"/>
                      <a:pt x="2950" y="7444"/>
                      <a:pt x="2889" y="7024"/>
                    </a:cubicBezTo>
                    <a:cubicBezTo>
                      <a:pt x="2827" y="6592"/>
                      <a:pt x="2765" y="6148"/>
                      <a:pt x="2654" y="5728"/>
                    </a:cubicBezTo>
                    <a:cubicBezTo>
                      <a:pt x="2679" y="5678"/>
                      <a:pt x="2691" y="5629"/>
                      <a:pt x="2679" y="5580"/>
                    </a:cubicBezTo>
                    <a:cubicBezTo>
                      <a:pt x="2827" y="5456"/>
                      <a:pt x="2975" y="5333"/>
                      <a:pt x="3136" y="5222"/>
                    </a:cubicBezTo>
                    <a:cubicBezTo>
                      <a:pt x="3210" y="5172"/>
                      <a:pt x="3284" y="5123"/>
                      <a:pt x="3358" y="5074"/>
                    </a:cubicBezTo>
                    <a:cubicBezTo>
                      <a:pt x="3950" y="4629"/>
                      <a:pt x="4568" y="4197"/>
                      <a:pt x="5098" y="3815"/>
                    </a:cubicBezTo>
                    <a:cubicBezTo>
                      <a:pt x="6333" y="2950"/>
                      <a:pt x="7666" y="2025"/>
                      <a:pt x="9024" y="1111"/>
                    </a:cubicBezTo>
                    <a:lnTo>
                      <a:pt x="9196" y="988"/>
                    </a:lnTo>
                    <a:cubicBezTo>
                      <a:pt x="9443" y="827"/>
                      <a:pt x="9703" y="654"/>
                      <a:pt x="9949" y="494"/>
                    </a:cubicBezTo>
                    <a:close/>
                    <a:moveTo>
                      <a:pt x="4530" y="6530"/>
                    </a:moveTo>
                    <a:cubicBezTo>
                      <a:pt x="4555" y="6555"/>
                      <a:pt x="4580" y="6580"/>
                      <a:pt x="4592" y="6617"/>
                    </a:cubicBezTo>
                    <a:lnTo>
                      <a:pt x="4617" y="6641"/>
                    </a:lnTo>
                    <a:cubicBezTo>
                      <a:pt x="4679" y="6777"/>
                      <a:pt x="4753" y="6901"/>
                      <a:pt x="4802" y="7036"/>
                    </a:cubicBezTo>
                    <a:lnTo>
                      <a:pt x="4839" y="7110"/>
                    </a:lnTo>
                    <a:cubicBezTo>
                      <a:pt x="4864" y="7160"/>
                      <a:pt x="4888" y="7221"/>
                      <a:pt x="4925" y="7283"/>
                    </a:cubicBezTo>
                    <a:cubicBezTo>
                      <a:pt x="4802" y="7345"/>
                      <a:pt x="4691" y="7419"/>
                      <a:pt x="4580" y="7505"/>
                    </a:cubicBezTo>
                    <a:cubicBezTo>
                      <a:pt x="4555" y="7530"/>
                      <a:pt x="4530" y="7542"/>
                      <a:pt x="4493" y="7567"/>
                    </a:cubicBezTo>
                    <a:cubicBezTo>
                      <a:pt x="4333" y="7691"/>
                      <a:pt x="4160" y="7826"/>
                      <a:pt x="4000" y="7950"/>
                    </a:cubicBezTo>
                    <a:cubicBezTo>
                      <a:pt x="3901" y="8024"/>
                      <a:pt x="3815" y="8098"/>
                      <a:pt x="3728" y="8172"/>
                    </a:cubicBezTo>
                    <a:lnTo>
                      <a:pt x="3580" y="8308"/>
                    </a:lnTo>
                    <a:lnTo>
                      <a:pt x="3518" y="8357"/>
                    </a:lnTo>
                    <a:cubicBezTo>
                      <a:pt x="3457" y="8406"/>
                      <a:pt x="3395" y="8456"/>
                      <a:pt x="3321" y="8505"/>
                    </a:cubicBezTo>
                    <a:cubicBezTo>
                      <a:pt x="3407" y="8382"/>
                      <a:pt x="3481" y="8258"/>
                      <a:pt x="3555" y="8135"/>
                    </a:cubicBezTo>
                    <a:cubicBezTo>
                      <a:pt x="3703" y="7876"/>
                      <a:pt x="3864" y="7629"/>
                      <a:pt x="4000" y="7370"/>
                    </a:cubicBezTo>
                    <a:cubicBezTo>
                      <a:pt x="4049" y="7296"/>
                      <a:pt x="4086" y="7209"/>
                      <a:pt x="4135" y="7123"/>
                    </a:cubicBezTo>
                    <a:cubicBezTo>
                      <a:pt x="4222" y="6925"/>
                      <a:pt x="4333" y="6752"/>
                      <a:pt x="4469" y="6592"/>
                    </a:cubicBezTo>
                    <a:cubicBezTo>
                      <a:pt x="4493" y="6567"/>
                      <a:pt x="4506" y="6543"/>
                      <a:pt x="4530" y="6530"/>
                    </a:cubicBezTo>
                    <a:close/>
                    <a:moveTo>
                      <a:pt x="9912" y="877"/>
                    </a:moveTo>
                    <a:lnTo>
                      <a:pt x="9912" y="877"/>
                    </a:lnTo>
                    <a:cubicBezTo>
                      <a:pt x="9826" y="1087"/>
                      <a:pt x="9752" y="1296"/>
                      <a:pt x="9690" y="1469"/>
                    </a:cubicBezTo>
                    <a:cubicBezTo>
                      <a:pt x="9431" y="2222"/>
                      <a:pt x="9147" y="2963"/>
                      <a:pt x="8876" y="3654"/>
                    </a:cubicBezTo>
                    <a:cubicBezTo>
                      <a:pt x="8567" y="4444"/>
                      <a:pt x="8258" y="5246"/>
                      <a:pt x="7950" y="6049"/>
                    </a:cubicBezTo>
                    <a:cubicBezTo>
                      <a:pt x="7654" y="6802"/>
                      <a:pt x="7357" y="7567"/>
                      <a:pt x="7073" y="8320"/>
                    </a:cubicBezTo>
                    <a:cubicBezTo>
                      <a:pt x="7012" y="8456"/>
                      <a:pt x="6962" y="8604"/>
                      <a:pt x="6913" y="8740"/>
                    </a:cubicBezTo>
                    <a:cubicBezTo>
                      <a:pt x="6839" y="8962"/>
                      <a:pt x="6752" y="9196"/>
                      <a:pt x="6666" y="9406"/>
                    </a:cubicBezTo>
                    <a:cubicBezTo>
                      <a:pt x="6580" y="9258"/>
                      <a:pt x="6506" y="9110"/>
                      <a:pt x="6407" y="8974"/>
                    </a:cubicBezTo>
                    <a:lnTo>
                      <a:pt x="6333" y="8863"/>
                    </a:lnTo>
                    <a:lnTo>
                      <a:pt x="6197" y="8666"/>
                    </a:lnTo>
                    <a:cubicBezTo>
                      <a:pt x="6073" y="8468"/>
                      <a:pt x="5938" y="8258"/>
                      <a:pt x="5814" y="8061"/>
                    </a:cubicBezTo>
                    <a:cubicBezTo>
                      <a:pt x="5580" y="7715"/>
                      <a:pt x="5345" y="7345"/>
                      <a:pt x="5086" y="6851"/>
                    </a:cubicBezTo>
                    <a:lnTo>
                      <a:pt x="5061" y="6814"/>
                    </a:lnTo>
                    <a:cubicBezTo>
                      <a:pt x="4975" y="6666"/>
                      <a:pt x="4839" y="6407"/>
                      <a:pt x="4654" y="6333"/>
                    </a:cubicBezTo>
                    <a:cubicBezTo>
                      <a:pt x="5197" y="5839"/>
                      <a:pt x="5703" y="5308"/>
                      <a:pt x="6197" y="4790"/>
                    </a:cubicBezTo>
                    <a:cubicBezTo>
                      <a:pt x="6320" y="4654"/>
                      <a:pt x="6444" y="4530"/>
                      <a:pt x="6567" y="4395"/>
                    </a:cubicBezTo>
                    <a:cubicBezTo>
                      <a:pt x="7394" y="3531"/>
                      <a:pt x="8382" y="2494"/>
                      <a:pt x="9345" y="1469"/>
                    </a:cubicBezTo>
                    <a:cubicBezTo>
                      <a:pt x="9419" y="1383"/>
                      <a:pt x="9493" y="1309"/>
                      <a:pt x="9579" y="1222"/>
                    </a:cubicBezTo>
                    <a:cubicBezTo>
                      <a:pt x="9690" y="1111"/>
                      <a:pt x="9801" y="1000"/>
                      <a:pt x="9912" y="877"/>
                    </a:cubicBezTo>
                    <a:close/>
                    <a:moveTo>
                      <a:pt x="10172" y="0"/>
                    </a:moveTo>
                    <a:cubicBezTo>
                      <a:pt x="10085" y="0"/>
                      <a:pt x="10011" y="13"/>
                      <a:pt x="9937" y="25"/>
                    </a:cubicBezTo>
                    <a:cubicBezTo>
                      <a:pt x="9653" y="99"/>
                      <a:pt x="9369" y="185"/>
                      <a:pt x="9098" y="297"/>
                    </a:cubicBezTo>
                    <a:cubicBezTo>
                      <a:pt x="8258" y="605"/>
                      <a:pt x="7444" y="988"/>
                      <a:pt x="6691" y="1346"/>
                    </a:cubicBezTo>
                    <a:cubicBezTo>
                      <a:pt x="5506" y="1914"/>
                      <a:pt x="4271" y="2543"/>
                      <a:pt x="2913" y="3247"/>
                    </a:cubicBezTo>
                    <a:cubicBezTo>
                      <a:pt x="2407" y="3518"/>
                      <a:pt x="1889" y="3777"/>
                      <a:pt x="1370" y="4024"/>
                    </a:cubicBezTo>
                    <a:lnTo>
                      <a:pt x="667" y="4382"/>
                    </a:lnTo>
                    <a:cubicBezTo>
                      <a:pt x="482" y="4469"/>
                      <a:pt x="309" y="4568"/>
                      <a:pt x="161" y="4703"/>
                    </a:cubicBezTo>
                    <a:cubicBezTo>
                      <a:pt x="136" y="4728"/>
                      <a:pt x="111" y="4765"/>
                      <a:pt x="99" y="4802"/>
                    </a:cubicBezTo>
                    <a:cubicBezTo>
                      <a:pt x="50" y="4814"/>
                      <a:pt x="25" y="4851"/>
                      <a:pt x="13" y="4888"/>
                    </a:cubicBezTo>
                    <a:cubicBezTo>
                      <a:pt x="0" y="4938"/>
                      <a:pt x="25" y="4975"/>
                      <a:pt x="62" y="5000"/>
                    </a:cubicBezTo>
                    <a:cubicBezTo>
                      <a:pt x="482" y="5172"/>
                      <a:pt x="914" y="5333"/>
                      <a:pt x="1346" y="5456"/>
                    </a:cubicBezTo>
                    <a:cubicBezTo>
                      <a:pt x="1593" y="5530"/>
                      <a:pt x="1827" y="5617"/>
                      <a:pt x="2074" y="5691"/>
                    </a:cubicBezTo>
                    <a:cubicBezTo>
                      <a:pt x="2160" y="5715"/>
                      <a:pt x="2235" y="5740"/>
                      <a:pt x="2321" y="5765"/>
                    </a:cubicBezTo>
                    <a:lnTo>
                      <a:pt x="2395" y="5790"/>
                    </a:lnTo>
                    <a:lnTo>
                      <a:pt x="2407" y="5802"/>
                    </a:lnTo>
                    <a:cubicBezTo>
                      <a:pt x="2432" y="5814"/>
                      <a:pt x="2444" y="5827"/>
                      <a:pt x="2469" y="5827"/>
                    </a:cubicBezTo>
                    <a:cubicBezTo>
                      <a:pt x="2494" y="6061"/>
                      <a:pt x="2518" y="6283"/>
                      <a:pt x="2543" y="6518"/>
                    </a:cubicBezTo>
                    <a:cubicBezTo>
                      <a:pt x="2617" y="7246"/>
                      <a:pt x="2691" y="7999"/>
                      <a:pt x="2950" y="8690"/>
                    </a:cubicBezTo>
                    <a:lnTo>
                      <a:pt x="2950" y="8703"/>
                    </a:lnTo>
                    <a:cubicBezTo>
                      <a:pt x="2950" y="8740"/>
                      <a:pt x="2963" y="8764"/>
                      <a:pt x="2987" y="8789"/>
                    </a:cubicBezTo>
                    <a:cubicBezTo>
                      <a:pt x="3012" y="8838"/>
                      <a:pt x="3062" y="8876"/>
                      <a:pt x="3111" y="8876"/>
                    </a:cubicBezTo>
                    <a:lnTo>
                      <a:pt x="3148" y="8876"/>
                    </a:lnTo>
                    <a:cubicBezTo>
                      <a:pt x="3457" y="8764"/>
                      <a:pt x="3728" y="8604"/>
                      <a:pt x="3975" y="8382"/>
                    </a:cubicBezTo>
                    <a:cubicBezTo>
                      <a:pt x="4012" y="8345"/>
                      <a:pt x="4061" y="8308"/>
                      <a:pt x="4111" y="8271"/>
                    </a:cubicBezTo>
                    <a:cubicBezTo>
                      <a:pt x="4222" y="8184"/>
                      <a:pt x="4333" y="8098"/>
                      <a:pt x="4444" y="8024"/>
                    </a:cubicBezTo>
                    <a:lnTo>
                      <a:pt x="4617" y="7900"/>
                    </a:lnTo>
                    <a:lnTo>
                      <a:pt x="4765" y="7789"/>
                    </a:lnTo>
                    <a:cubicBezTo>
                      <a:pt x="4864" y="7728"/>
                      <a:pt x="4963" y="7653"/>
                      <a:pt x="5049" y="7579"/>
                    </a:cubicBezTo>
                    <a:cubicBezTo>
                      <a:pt x="5160" y="7777"/>
                      <a:pt x="5296" y="7999"/>
                      <a:pt x="5444" y="8258"/>
                    </a:cubicBezTo>
                    <a:cubicBezTo>
                      <a:pt x="5617" y="8530"/>
                      <a:pt x="5790" y="8814"/>
                      <a:pt x="5950" y="9061"/>
                    </a:cubicBezTo>
                    <a:cubicBezTo>
                      <a:pt x="6012" y="9147"/>
                      <a:pt x="6061" y="9246"/>
                      <a:pt x="6123" y="9345"/>
                    </a:cubicBezTo>
                    <a:cubicBezTo>
                      <a:pt x="6222" y="9530"/>
                      <a:pt x="6345" y="9703"/>
                      <a:pt x="6468" y="9875"/>
                    </a:cubicBezTo>
                    <a:cubicBezTo>
                      <a:pt x="6493" y="9900"/>
                      <a:pt x="6543" y="9925"/>
                      <a:pt x="6580" y="9925"/>
                    </a:cubicBezTo>
                    <a:cubicBezTo>
                      <a:pt x="6629" y="9925"/>
                      <a:pt x="6666" y="9900"/>
                      <a:pt x="6703" y="9875"/>
                    </a:cubicBezTo>
                    <a:cubicBezTo>
                      <a:pt x="6728" y="9838"/>
                      <a:pt x="6752" y="9789"/>
                      <a:pt x="6752" y="9740"/>
                    </a:cubicBezTo>
                    <a:cubicBezTo>
                      <a:pt x="6925" y="9431"/>
                      <a:pt x="7073" y="9110"/>
                      <a:pt x="7209" y="8801"/>
                    </a:cubicBezTo>
                    <a:lnTo>
                      <a:pt x="7258" y="8703"/>
                    </a:lnTo>
                    <a:cubicBezTo>
                      <a:pt x="7555" y="8024"/>
                      <a:pt x="7851" y="7333"/>
                      <a:pt x="8123" y="6666"/>
                    </a:cubicBezTo>
                    <a:lnTo>
                      <a:pt x="8147" y="6592"/>
                    </a:lnTo>
                    <a:cubicBezTo>
                      <a:pt x="8740" y="5185"/>
                      <a:pt x="9406" y="3518"/>
                      <a:pt x="10024" y="1827"/>
                    </a:cubicBezTo>
                    <a:cubicBezTo>
                      <a:pt x="10135" y="1519"/>
                      <a:pt x="10258" y="1210"/>
                      <a:pt x="10357" y="877"/>
                    </a:cubicBezTo>
                    <a:lnTo>
                      <a:pt x="10369" y="827"/>
                    </a:lnTo>
                    <a:cubicBezTo>
                      <a:pt x="10443" y="654"/>
                      <a:pt x="10480" y="469"/>
                      <a:pt x="10468" y="284"/>
                    </a:cubicBezTo>
                    <a:cubicBezTo>
                      <a:pt x="10505" y="222"/>
                      <a:pt x="10493" y="148"/>
                      <a:pt x="10443" y="111"/>
                    </a:cubicBezTo>
                    <a:cubicBezTo>
                      <a:pt x="10369" y="37"/>
                      <a:pt x="10270" y="0"/>
                      <a:pt x="101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555" name="Google Shape;2555;p81"/>
            <p:cNvSpPr/>
            <p:nvPr/>
          </p:nvSpPr>
          <p:spPr>
            <a:xfrm>
              <a:off x="6562292" y="4354432"/>
              <a:ext cx="1368335" cy="942004"/>
            </a:xfrm>
            <a:custGeom>
              <a:avLst/>
              <a:gdLst/>
              <a:ahLst/>
              <a:cxnLst/>
              <a:rect l="l" t="t" r="r" b="b"/>
              <a:pathLst>
                <a:path w="16999" h="11703" extrusionOk="0">
                  <a:moveTo>
                    <a:pt x="16961" y="211"/>
                  </a:moveTo>
                  <a:cubicBezTo>
                    <a:pt x="16998" y="87"/>
                    <a:pt x="16850" y="1"/>
                    <a:pt x="16764" y="100"/>
                  </a:cubicBezTo>
                  <a:cubicBezTo>
                    <a:pt x="16752" y="112"/>
                    <a:pt x="16752" y="124"/>
                    <a:pt x="16739" y="137"/>
                  </a:cubicBezTo>
                  <a:lnTo>
                    <a:pt x="16727" y="186"/>
                  </a:lnTo>
                  <a:lnTo>
                    <a:pt x="16715" y="235"/>
                  </a:lnTo>
                  <a:lnTo>
                    <a:pt x="16690" y="285"/>
                  </a:lnTo>
                  <a:lnTo>
                    <a:pt x="16665" y="346"/>
                  </a:lnTo>
                  <a:cubicBezTo>
                    <a:pt x="16616" y="495"/>
                    <a:pt x="16826" y="569"/>
                    <a:pt x="16887" y="433"/>
                  </a:cubicBezTo>
                  <a:lnTo>
                    <a:pt x="16912" y="359"/>
                  </a:lnTo>
                  <a:lnTo>
                    <a:pt x="16924" y="309"/>
                  </a:lnTo>
                  <a:lnTo>
                    <a:pt x="16949" y="260"/>
                  </a:lnTo>
                  <a:close/>
                  <a:moveTo>
                    <a:pt x="260" y="10197"/>
                  </a:moveTo>
                  <a:cubicBezTo>
                    <a:pt x="137" y="10110"/>
                    <a:pt x="1" y="10283"/>
                    <a:pt x="112" y="10382"/>
                  </a:cubicBezTo>
                  <a:lnTo>
                    <a:pt x="186" y="10444"/>
                  </a:lnTo>
                  <a:lnTo>
                    <a:pt x="248" y="10481"/>
                  </a:lnTo>
                  <a:lnTo>
                    <a:pt x="309" y="10530"/>
                  </a:lnTo>
                  <a:cubicBezTo>
                    <a:pt x="433" y="10617"/>
                    <a:pt x="569" y="10431"/>
                    <a:pt x="445" y="10345"/>
                  </a:cubicBezTo>
                  <a:lnTo>
                    <a:pt x="384" y="10296"/>
                  </a:lnTo>
                  <a:lnTo>
                    <a:pt x="334" y="10259"/>
                  </a:lnTo>
                  <a:close/>
                  <a:moveTo>
                    <a:pt x="1013" y="10728"/>
                  </a:moveTo>
                  <a:cubicBezTo>
                    <a:pt x="890" y="10617"/>
                    <a:pt x="741" y="10789"/>
                    <a:pt x="853" y="10900"/>
                  </a:cubicBezTo>
                  <a:cubicBezTo>
                    <a:pt x="865" y="10900"/>
                    <a:pt x="877" y="10913"/>
                    <a:pt x="890" y="10925"/>
                  </a:cubicBezTo>
                  <a:lnTo>
                    <a:pt x="951" y="10962"/>
                  </a:lnTo>
                  <a:lnTo>
                    <a:pt x="1013" y="10999"/>
                  </a:lnTo>
                  <a:lnTo>
                    <a:pt x="1087" y="11036"/>
                  </a:lnTo>
                  <a:cubicBezTo>
                    <a:pt x="1211" y="11135"/>
                    <a:pt x="1359" y="10962"/>
                    <a:pt x="1248" y="10863"/>
                  </a:cubicBezTo>
                  <a:cubicBezTo>
                    <a:pt x="1235" y="10851"/>
                    <a:pt x="1223" y="10839"/>
                    <a:pt x="1211" y="10839"/>
                  </a:cubicBezTo>
                  <a:lnTo>
                    <a:pt x="1136" y="10802"/>
                  </a:lnTo>
                  <a:lnTo>
                    <a:pt x="1075" y="10765"/>
                  </a:lnTo>
                  <a:close/>
                  <a:moveTo>
                    <a:pt x="1828" y="11123"/>
                  </a:moveTo>
                  <a:cubicBezTo>
                    <a:pt x="1680" y="11073"/>
                    <a:pt x="1593" y="11283"/>
                    <a:pt x="1741" y="11345"/>
                  </a:cubicBezTo>
                  <a:lnTo>
                    <a:pt x="1791" y="11370"/>
                  </a:lnTo>
                  <a:lnTo>
                    <a:pt x="1852" y="11382"/>
                  </a:lnTo>
                  <a:lnTo>
                    <a:pt x="1914" y="11407"/>
                  </a:lnTo>
                  <a:lnTo>
                    <a:pt x="1964" y="11431"/>
                  </a:lnTo>
                  <a:cubicBezTo>
                    <a:pt x="2001" y="11444"/>
                    <a:pt x="2050" y="11431"/>
                    <a:pt x="2075" y="11394"/>
                  </a:cubicBezTo>
                  <a:cubicBezTo>
                    <a:pt x="2136" y="11345"/>
                    <a:pt x="2124" y="11234"/>
                    <a:pt x="2038" y="11209"/>
                  </a:cubicBezTo>
                  <a:lnTo>
                    <a:pt x="1988" y="11184"/>
                  </a:lnTo>
                  <a:lnTo>
                    <a:pt x="1927" y="11172"/>
                  </a:lnTo>
                  <a:lnTo>
                    <a:pt x="1877" y="11147"/>
                  </a:lnTo>
                  <a:close/>
                  <a:moveTo>
                    <a:pt x="2692" y="11382"/>
                  </a:moveTo>
                  <a:cubicBezTo>
                    <a:pt x="2568" y="11370"/>
                    <a:pt x="2507" y="11518"/>
                    <a:pt x="2605" y="11592"/>
                  </a:cubicBezTo>
                  <a:cubicBezTo>
                    <a:pt x="2618" y="11604"/>
                    <a:pt x="2630" y="11616"/>
                    <a:pt x="2642" y="11616"/>
                  </a:cubicBezTo>
                  <a:lnTo>
                    <a:pt x="2717" y="11629"/>
                  </a:lnTo>
                  <a:lnTo>
                    <a:pt x="2778" y="11641"/>
                  </a:lnTo>
                  <a:lnTo>
                    <a:pt x="2840" y="11653"/>
                  </a:lnTo>
                  <a:lnTo>
                    <a:pt x="2877" y="11653"/>
                  </a:lnTo>
                  <a:cubicBezTo>
                    <a:pt x="3013" y="11666"/>
                    <a:pt x="3062" y="11481"/>
                    <a:pt x="2939" y="11431"/>
                  </a:cubicBezTo>
                  <a:lnTo>
                    <a:pt x="2914" y="11431"/>
                  </a:lnTo>
                  <a:lnTo>
                    <a:pt x="2865" y="11431"/>
                  </a:lnTo>
                  <a:lnTo>
                    <a:pt x="2815" y="11419"/>
                  </a:lnTo>
                  <a:lnTo>
                    <a:pt x="2766" y="11407"/>
                  </a:lnTo>
                  <a:lnTo>
                    <a:pt x="2692" y="11394"/>
                  </a:lnTo>
                  <a:close/>
                  <a:moveTo>
                    <a:pt x="3593" y="11468"/>
                  </a:moveTo>
                  <a:cubicBezTo>
                    <a:pt x="3457" y="11481"/>
                    <a:pt x="3432" y="11653"/>
                    <a:pt x="3556" y="11690"/>
                  </a:cubicBezTo>
                  <a:cubicBezTo>
                    <a:pt x="3568" y="11703"/>
                    <a:pt x="3581" y="11703"/>
                    <a:pt x="3593" y="11690"/>
                  </a:cubicBezTo>
                  <a:lnTo>
                    <a:pt x="3679" y="11690"/>
                  </a:lnTo>
                  <a:lnTo>
                    <a:pt x="3741" y="11690"/>
                  </a:lnTo>
                  <a:lnTo>
                    <a:pt x="3790" y="11690"/>
                  </a:lnTo>
                  <a:lnTo>
                    <a:pt x="3827" y="11690"/>
                  </a:lnTo>
                  <a:cubicBezTo>
                    <a:pt x="3963" y="11690"/>
                    <a:pt x="3988" y="11518"/>
                    <a:pt x="3865" y="11468"/>
                  </a:cubicBezTo>
                  <a:cubicBezTo>
                    <a:pt x="3852" y="11468"/>
                    <a:pt x="3840" y="11468"/>
                    <a:pt x="3815" y="11468"/>
                  </a:cubicBezTo>
                  <a:lnTo>
                    <a:pt x="3778" y="11468"/>
                  </a:lnTo>
                  <a:lnTo>
                    <a:pt x="3729" y="11468"/>
                  </a:lnTo>
                  <a:lnTo>
                    <a:pt x="3593" y="11468"/>
                  </a:lnTo>
                  <a:close/>
                  <a:moveTo>
                    <a:pt x="4482" y="11357"/>
                  </a:moveTo>
                  <a:cubicBezTo>
                    <a:pt x="4371" y="11394"/>
                    <a:pt x="4371" y="11567"/>
                    <a:pt x="4482" y="11592"/>
                  </a:cubicBezTo>
                  <a:cubicBezTo>
                    <a:pt x="4506" y="11592"/>
                    <a:pt x="4519" y="11592"/>
                    <a:pt x="4531" y="11592"/>
                  </a:cubicBezTo>
                  <a:lnTo>
                    <a:pt x="4593" y="11579"/>
                  </a:lnTo>
                  <a:lnTo>
                    <a:pt x="4642" y="11567"/>
                  </a:lnTo>
                  <a:lnTo>
                    <a:pt x="4704" y="11555"/>
                  </a:lnTo>
                  <a:lnTo>
                    <a:pt x="4766" y="11530"/>
                  </a:lnTo>
                  <a:cubicBezTo>
                    <a:pt x="4864" y="11505"/>
                    <a:pt x="4877" y="11370"/>
                    <a:pt x="4790" y="11320"/>
                  </a:cubicBezTo>
                  <a:cubicBezTo>
                    <a:pt x="4766" y="11308"/>
                    <a:pt x="4729" y="11295"/>
                    <a:pt x="4704" y="11308"/>
                  </a:cubicBezTo>
                  <a:lnTo>
                    <a:pt x="4642" y="11320"/>
                  </a:lnTo>
                  <a:lnTo>
                    <a:pt x="4593" y="11333"/>
                  </a:lnTo>
                  <a:lnTo>
                    <a:pt x="4543" y="11345"/>
                  </a:lnTo>
                  <a:lnTo>
                    <a:pt x="4482" y="11370"/>
                  </a:lnTo>
                  <a:close/>
                  <a:moveTo>
                    <a:pt x="5346" y="11073"/>
                  </a:moveTo>
                  <a:cubicBezTo>
                    <a:pt x="5222" y="11123"/>
                    <a:pt x="5272" y="11308"/>
                    <a:pt x="5395" y="11295"/>
                  </a:cubicBezTo>
                  <a:cubicBezTo>
                    <a:pt x="5408" y="11295"/>
                    <a:pt x="5432" y="11295"/>
                    <a:pt x="5445" y="11283"/>
                  </a:cubicBezTo>
                  <a:lnTo>
                    <a:pt x="5469" y="11271"/>
                  </a:lnTo>
                  <a:lnTo>
                    <a:pt x="5519" y="11258"/>
                  </a:lnTo>
                  <a:lnTo>
                    <a:pt x="5568" y="11234"/>
                  </a:lnTo>
                  <a:lnTo>
                    <a:pt x="5617" y="11209"/>
                  </a:lnTo>
                  <a:lnTo>
                    <a:pt x="5654" y="11184"/>
                  </a:lnTo>
                  <a:cubicBezTo>
                    <a:pt x="5741" y="11147"/>
                    <a:pt x="5741" y="11012"/>
                    <a:pt x="5642" y="10975"/>
                  </a:cubicBezTo>
                  <a:cubicBezTo>
                    <a:pt x="5617" y="10962"/>
                    <a:pt x="5580" y="10962"/>
                    <a:pt x="5556" y="10975"/>
                  </a:cubicBezTo>
                  <a:lnTo>
                    <a:pt x="5469" y="11012"/>
                  </a:lnTo>
                  <a:lnTo>
                    <a:pt x="5420" y="11036"/>
                  </a:lnTo>
                  <a:lnTo>
                    <a:pt x="5346" y="11073"/>
                  </a:lnTo>
                  <a:close/>
                  <a:moveTo>
                    <a:pt x="6136" y="10641"/>
                  </a:moveTo>
                  <a:cubicBezTo>
                    <a:pt x="6099" y="10666"/>
                    <a:pt x="6086" y="10703"/>
                    <a:pt x="6086" y="10752"/>
                  </a:cubicBezTo>
                  <a:cubicBezTo>
                    <a:pt x="6111" y="10839"/>
                    <a:pt x="6198" y="10876"/>
                    <a:pt x="6272" y="10839"/>
                  </a:cubicBezTo>
                  <a:lnTo>
                    <a:pt x="6333" y="10789"/>
                  </a:lnTo>
                  <a:lnTo>
                    <a:pt x="6370" y="10765"/>
                  </a:lnTo>
                  <a:lnTo>
                    <a:pt x="6420" y="10728"/>
                  </a:lnTo>
                  <a:lnTo>
                    <a:pt x="6469" y="10703"/>
                  </a:lnTo>
                  <a:cubicBezTo>
                    <a:pt x="6580" y="10617"/>
                    <a:pt x="6481" y="10444"/>
                    <a:pt x="6358" y="10493"/>
                  </a:cubicBezTo>
                  <a:lnTo>
                    <a:pt x="6333" y="10505"/>
                  </a:lnTo>
                  <a:lnTo>
                    <a:pt x="6247" y="10567"/>
                  </a:lnTo>
                  <a:cubicBezTo>
                    <a:pt x="6210" y="10592"/>
                    <a:pt x="6173" y="10617"/>
                    <a:pt x="6136" y="10641"/>
                  </a:cubicBezTo>
                  <a:close/>
                  <a:moveTo>
                    <a:pt x="6864" y="10086"/>
                  </a:moveTo>
                  <a:cubicBezTo>
                    <a:pt x="6753" y="10160"/>
                    <a:pt x="6864" y="10333"/>
                    <a:pt x="6988" y="10271"/>
                  </a:cubicBezTo>
                  <a:cubicBezTo>
                    <a:pt x="7000" y="10271"/>
                    <a:pt x="7000" y="10259"/>
                    <a:pt x="7012" y="10259"/>
                  </a:cubicBezTo>
                  <a:lnTo>
                    <a:pt x="7185" y="10098"/>
                  </a:lnTo>
                  <a:cubicBezTo>
                    <a:pt x="7222" y="10061"/>
                    <a:pt x="7234" y="10012"/>
                    <a:pt x="7210" y="9962"/>
                  </a:cubicBezTo>
                  <a:cubicBezTo>
                    <a:pt x="7173" y="9888"/>
                    <a:pt x="7086" y="9876"/>
                    <a:pt x="7025" y="9925"/>
                  </a:cubicBezTo>
                  <a:cubicBezTo>
                    <a:pt x="6975" y="9987"/>
                    <a:pt x="6913" y="10036"/>
                    <a:pt x="6864" y="10086"/>
                  </a:cubicBezTo>
                  <a:close/>
                  <a:moveTo>
                    <a:pt x="7494" y="9432"/>
                  </a:moveTo>
                  <a:cubicBezTo>
                    <a:pt x="7395" y="9543"/>
                    <a:pt x="7568" y="9703"/>
                    <a:pt x="7679" y="9580"/>
                  </a:cubicBezTo>
                  <a:lnTo>
                    <a:pt x="7827" y="9407"/>
                  </a:lnTo>
                  <a:cubicBezTo>
                    <a:pt x="7926" y="9296"/>
                    <a:pt x="7790" y="9148"/>
                    <a:pt x="7679" y="9222"/>
                  </a:cubicBezTo>
                  <a:cubicBezTo>
                    <a:pt x="7666" y="9234"/>
                    <a:pt x="7654" y="9246"/>
                    <a:pt x="7642" y="9259"/>
                  </a:cubicBezTo>
                  <a:cubicBezTo>
                    <a:pt x="7592" y="9320"/>
                    <a:pt x="7543" y="9370"/>
                    <a:pt x="7494" y="9432"/>
                  </a:cubicBezTo>
                  <a:close/>
                  <a:moveTo>
                    <a:pt x="8049" y="8703"/>
                  </a:moveTo>
                  <a:cubicBezTo>
                    <a:pt x="7963" y="8827"/>
                    <a:pt x="8160" y="8975"/>
                    <a:pt x="8247" y="8827"/>
                  </a:cubicBezTo>
                  <a:cubicBezTo>
                    <a:pt x="8296" y="8765"/>
                    <a:pt x="8333" y="8703"/>
                    <a:pt x="8382" y="8629"/>
                  </a:cubicBezTo>
                  <a:cubicBezTo>
                    <a:pt x="8456" y="8518"/>
                    <a:pt x="8308" y="8382"/>
                    <a:pt x="8210" y="8481"/>
                  </a:cubicBezTo>
                  <a:cubicBezTo>
                    <a:pt x="8197" y="8493"/>
                    <a:pt x="8185" y="8493"/>
                    <a:pt x="8185" y="8506"/>
                  </a:cubicBezTo>
                  <a:cubicBezTo>
                    <a:pt x="8136" y="8567"/>
                    <a:pt x="8098" y="8642"/>
                    <a:pt x="8061" y="8703"/>
                  </a:cubicBezTo>
                  <a:close/>
                  <a:moveTo>
                    <a:pt x="8518" y="7913"/>
                  </a:moveTo>
                  <a:cubicBezTo>
                    <a:pt x="8493" y="7963"/>
                    <a:pt x="8506" y="8024"/>
                    <a:pt x="8543" y="8061"/>
                  </a:cubicBezTo>
                  <a:cubicBezTo>
                    <a:pt x="8605" y="8111"/>
                    <a:pt x="8691" y="8086"/>
                    <a:pt x="8728" y="8024"/>
                  </a:cubicBezTo>
                  <a:cubicBezTo>
                    <a:pt x="8765" y="7950"/>
                    <a:pt x="8802" y="7889"/>
                    <a:pt x="8827" y="7814"/>
                  </a:cubicBezTo>
                  <a:cubicBezTo>
                    <a:pt x="8888" y="7703"/>
                    <a:pt x="8740" y="7592"/>
                    <a:pt x="8654" y="7679"/>
                  </a:cubicBezTo>
                  <a:cubicBezTo>
                    <a:pt x="8642" y="7691"/>
                    <a:pt x="8629" y="7703"/>
                    <a:pt x="8629" y="7716"/>
                  </a:cubicBezTo>
                  <a:cubicBezTo>
                    <a:pt x="8592" y="7777"/>
                    <a:pt x="8555" y="7852"/>
                    <a:pt x="8518" y="7913"/>
                  </a:cubicBezTo>
                  <a:close/>
                  <a:moveTo>
                    <a:pt x="8901" y="7086"/>
                  </a:moveTo>
                  <a:cubicBezTo>
                    <a:pt x="8851" y="7197"/>
                    <a:pt x="9000" y="7296"/>
                    <a:pt x="9098" y="7210"/>
                  </a:cubicBezTo>
                  <a:cubicBezTo>
                    <a:pt x="9111" y="7197"/>
                    <a:pt x="9111" y="7185"/>
                    <a:pt x="9123" y="7173"/>
                  </a:cubicBezTo>
                  <a:cubicBezTo>
                    <a:pt x="9148" y="7099"/>
                    <a:pt x="9172" y="7024"/>
                    <a:pt x="9197" y="6950"/>
                  </a:cubicBezTo>
                  <a:cubicBezTo>
                    <a:pt x="9246" y="6827"/>
                    <a:pt x="9086" y="6728"/>
                    <a:pt x="9012" y="6839"/>
                  </a:cubicBezTo>
                  <a:cubicBezTo>
                    <a:pt x="9000" y="6839"/>
                    <a:pt x="8987" y="6852"/>
                    <a:pt x="8987" y="6876"/>
                  </a:cubicBezTo>
                  <a:cubicBezTo>
                    <a:pt x="8963" y="6938"/>
                    <a:pt x="8926" y="7012"/>
                    <a:pt x="8901" y="7086"/>
                  </a:cubicBezTo>
                  <a:close/>
                  <a:moveTo>
                    <a:pt x="9197" y="6222"/>
                  </a:moveTo>
                  <a:cubicBezTo>
                    <a:pt x="9160" y="6370"/>
                    <a:pt x="9382" y="6432"/>
                    <a:pt x="9419" y="6284"/>
                  </a:cubicBezTo>
                  <a:cubicBezTo>
                    <a:pt x="9444" y="6197"/>
                    <a:pt x="9456" y="6123"/>
                    <a:pt x="9481" y="6049"/>
                  </a:cubicBezTo>
                  <a:cubicBezTo>
                    <a:pt x="9506" y="5951"/>
                    <a:pt x="9395" y="5864"/>
                    <a:pt x="9308" y="5926"/>
                  </a:cubicBezTo>
                  <a:cubicBezTo>
                    <a:pt x="9284" y="5938"/>
                    <a:pt x="9259" y="5963"/>
                    <a:pt x="9246" y="6000"/>
                  </a:cubicBezTo>
                  <a:cubicBezTo>
                    <a:pt x="9234" y="6074"/>
                    <a:pt x="9209" y="6148"/>
                    <a:pt x="9197" y="6222"/>
                  </a:cubicBezTo>
                  <a:close/>
                  <a:moveTo>
                    <a:pt x="9382" y="5321"/>
                  </a:moveTo>
                  <a:cubicBezTo>
                    <a:pt x="9358" y="5444"/>
                    <a:pt x="9530" y="5506"/>
                    <a:pt x="9592" y="5407"/>
                  </a:cubicBezTo>
                  <a:cubicBezTo>
                    <a:pt x="9604" y="5395"/>
                    <a:pt x="9617" y="5370"/>
                    <a:pt x="9617" y="5358"/>
                  </a:cubicBezTo>
                  <a:cubicBezTo>
                    <a:pt x="9629" y="5284"/>
                    <a:pt x="9629" y="5198"/>
                    <a:pt x="9641" y="5124"/>
                  </a:cubicBezTo>
                  <a:cubicBezTo>
                    <a:pt x="9641" y="5099"/>
                    <a:pt x="9641" y="5087"/>
                    <a:pt x="9641" y="5062"/>
                  </a:cubicBezTo>
                  <a:cubicBezTo>
                    <a:pt x="9666" y="5000"/>
                    <a:pt x="9629" y="4938"/>
                    <a:pt x="9567" y="4926"/>
                  </a:cubicBezTo>
                  <a:cubicBezTo>
                    <a:pt x="9555" y="4914"/>
                    <a:pt x="9543" y="4914"/>
                    <a:pt x="9530" y="4926"/>
                  </a:cubicBezTo>
                  <a:cubicBezTo>
                    <a:pt x="9456" y="4926"/>
                    <a:pt x="9370" y="4926"/>
                    <a:pt x="9296" y="4926"/>
                  </a:cubicBezTo>
                  <a:cubicBezTo>
                    <a:pt x="9172" y="4926"/>
                    <a:pt x="9135" y="5111"/>
                    <a:pt x="9259" y="5148"/>
                  </a:cubicBezTo>
                  <a:cubicBezTo>
                    <a:pt x="9271" y="5161"/>
                    <a:pt x="9284" y="5161"/>
                    <a:pt x="9308" y="5161"/>
                  </a:cubicBezTo>
                  <a:lnTo>
                    <a:pt x="9419" y="5161"/>
                  </a:lnTo>
                  <a:cubicBezTo>
                    <a:pt x="9419" y="5222"/>
                    <a:pt x="9395" y="5272"/>
                    <a:pt x="9395" y="5333"/>
                  </a:cubicBezTo>
                  <a:close/>
                  <a:moveTo>
                    <a:pt x="9456" y="4420"/>
                  </a:moveTo>
                  <a:cubicBezTo>
                    <a:pt x="9469" y="4556"/>
                    <a:pt x="9666" y="4556"/>
                    <a:pt x="9679" y="4420"/>
                  </a:cubicBezTo>
                  <a:lnTo>
                    <a:pt x="9679" y="4358"/>
                  </a:lnTo>
                  <a:lnTo>
                    <a:pt x="9679" y="4173"/>
                  </a:lnTo>
                  <a:cubicBezTo>
                    <a:pt x="9679" y="4050"/>
                    <a:pt x="9506" y="4025"/>
                    <a:pt x="9456" y="4136"/>
                  </a:cubicBezTo>
                  <a:cubicBezTo>
                    <a:pt x="9456" y="4161"/>
                    <a:pt x="9456" y="4173"/>
                    <a:pt x="9456" y="4185"/>
                  </a:cubicBezTo>
                  <a:lnTo>
                    <a:pt x="9456" y="4420"/>
                  </a:lnTo>
                  <a:close/>
                  <a:moveTo>
                    <a:pt x="9395" y="3506"/>
                  </a:moveTo>
                  <a:cubicBezTo>
                    <a:pt x="9407" y="3642"/>
                    <a:pt x="9604" y="3642"/>
                    <a:pt x="9617" y="3506"/>
                  </a:cubicBezTo>
                  <a:lnTo>
                    <a:pt x="9617" y="3482"/>
                  </a:lnTo>
                  <a:cubicBezTo>
                    <a:pt x="9604" y="3395"/>
                    <a:pt x="9592" y="3321"/>
                    <a:pt x="9580" y="3235"/>
                  </a:cubicBezTo>
                  <a:cubicBezTo>
                    <a:pt x="9555" y="3111"/>
                    <a:pt x="9370" y="3111"/>
                    <a:pt x="9358" y="3235"/>
                  </a:cubicBezTo>
                  <a:cubicBezTo>
                    <a:pt x="9345" y="3260"/>
                    <a:pt x="9345" y="3272"/>
                    <a:pt x="9358" y="3284"/>
                  </a:cubicBezTo>
                  <a:cubicBezTo>
                    <a:pt x="9370" y="3358"/>
                    <a:pt x="9382" y="3432"/>
                    <a:pt x="9395" y="3506"/>
                  </a:cubicBezTo>
                  <a:close/>
                  <a:moveTo>
                    <a:pt x="9111" y="2692"/>
                  </a:moveTo>
                  <a:cubicBezTo>
                    <a:pt x="9197" y="2791"/>
                    <a:pt x="9358" y="2716"/>
                    <a:pt x="9321" y="2593"/>
                  </a:cubicBezTo>
                  <a:cubicBezTo>
                    <a:pt x="9308" y="2568"/>
                    <a:pt x="9308" y="2556"/>
                    <a:pt x="9296" y="2544"/>
                  </a:cubicBezTo>
                  <a:cubicBezTo>
                    <a:pt x="9234" y="2482"/>
                    <a:pt x="9172" y="2420"/>
                    <a:pt x="9098" y="2371"/>
                  </a:cubicBezTo>
                  <a:cubicBezTo>
                    <a:pt x="8987" y="2297"/>
                    <a:pt x="8851" y="2433"/>
                    <a:pt x="8938" y="2544"/>
                  </a:cubicBezTo>
                  <a:cubicBezTo>
                    <a:pt x="8950" y="2544"/>
                    <a:pt x="8963" y="2556"/>
                    <a:pt x="8975" y="2568"/>
                  </a:cubicBezTo>
                  <a:cubicBezTo>
                    <a:pt x="9024" y="2593"/>
                    <a:pt x="9074" y="2642"/>
                    <a:pt x="9111" y="2692"/>
                  </a:cubicBezTo>
                  <a:close/>
                  <a:moveTo>
                    <a:pt x="8395" y="2544"/>
                  </a:moveTo>
                  <a:cubicBezTo>
                    <a:pt x="8531" y="2507"/>
                    <a:pt x="8493" y="2309"/>
                    <a:pt x="8358" y="2321"/>
                  </a:cubicBezTo>
                  <a:cubicBezTo>
                    <a:pt x="8345" y="2321"/>
                    <a:pt x="8333" y="2321"/>
                    <a:pt x="8321" y="2321"/>
                  </a:cubicBezTo>
                  <a:cubicBezTo>
                    <a:pt x="8247" y="2346"/>
                    <a:pt x="8173" y="2383"/>
                    <a:pt x="8098" y="2420"/>
                  </a:cubicBezTo>
                  <a:cubicBezTo>
                    <a:pt x="8074" y="2433"/>
                    <a:pt x="8049" y="2445"/>
                    <a:pt x="8037" y="2470"/>
                  </a:cubicBezTo>
                  <a:cubicBezTo>
                    <a:pt x="8000" y="2568"/>
                    <a:pt x="8098" y="2679"/>
                    <a:pt x="8197" y="2630"/>
                  </a:cubicBezTo>
                  <a:cubicBezTo>
                    <a:pt x="8259" y="2593"/>
                    <a:pt x="8333" y="2568"/>
                    <a:pt x="8395" y="2544"/>
                  </a:cubicBezTo>
                  <a:close/>
                  <a:moveTo>
                    <a:pt x="7642" y="3000"/>
                  </a:moveTo>
                  <a:cubicBezTo>
                    <a:pt x="7666" y="2976"/>
                    <a:pt x="7679" y="2951"/>
                    <a:pt x="7679" y="2926"/>
                  </a:cubicBezTo>
                  <a:cubicBezTo>
                    <a:pt x="7691" y="2815"/>
                    <a:pt x="7568" y="2754"/>
                    <a:pt x="7494" y="2815"/>
                  </a:cubicBezTo>
                  <a:cubicBezTo>
                    <a:pt x="7420" y="2877"/>
                    <a:pt x="7370" y="2926"/>
                    <a:pt x="7308" y="3000"/>
                  </a:cubicBezTo>
                  <a:cubicBezTo>
                    <a:pt x="7284" y="3037"/>
                    <a:pt x="7271" y="3087"/>
                    <a:pt x="7296" y="3136"/>
                  </a:cubicBezTo>
                  <a:cubicBezTo>
                    <a:pt x="7346" y="3198"/>
                    <a:pt x="7432" y="3210"/>
                    <a:pt x="7481" y="3149"/>
                  </a:cubicBezTo>
                  <a:cubicBezTo>
                    <a:pt x="7531" y="3087"/>
                    <a:pt x="7580" y="3037"/>
                    <a:pt x="7642" y="2988"/>
                  </a:cubicBezTo>
                  <a:close/>
                  <a:moveTo>
                    <a:pt x="7259" y="3692"/>
                  </a:moveTo>
                  <a:cubicBezTo>
                    <a:pt x="7259" y="3655"/>
                    <a:pt x="7234" y="3605"/>
                    <a:pt x="7185" y="3593"/>
                  </a:cubicBezTo>
                  <a:cubicBezTo>
                    <a:pt x="7111" y="3568"/>
                    <a:pt x="7025" y="3630"/>
                    <a:pt x="7037" y="3704"/>
                  </a:cubicBezTo>
                  <a:cubicBezTo>
                    <a:pt x="7037" y="3790"/>
                    <a:pt x="7049" y="3877"/>
                    <a:pt x="7086" y="3963"/>
                  </a:cubicBezTo>
                  <a:cubicBezTo>
                    <a:pt x="7123" y="4099"/>
                    <a:pt x="7321" y="4050"/>
                    <a:pt x="7308" y="3914"/>
                  </a:cubicBezTo>
                  <a:cubicBezTo>
                    <a:pt x="7308" y="3914"/>
                    <a:pt x="7308" y="3901"/>
                    <a:pt x="7308" y="3889"/>
                  </a:cubicBezTo>
                  <a:cubicBezTo>
                    <a:pt x="7284" y="3827"/>
                    <a:pt x="7271" y="3766"/>
                    <a:pt x="7271" y="3692"/>
                  </a:cubicBezTo>
                  <a:close/>
                  <a:moveTo>
                    <a:pt x="7666" y="4408"/>
                  </a:moveTo>
                  <a:cubicBezTo>
                    <a:pt x="7568" y="4321"/>
                    <a:pt x="7420" y="4432"/>
                    <a:pt x="7481" y="4556"/>
                  </a:cubicBezTo>
                  <a:cubicBezTo>
                    <a:pt x="7481" y="4556"/>
                    <a:pt x="7494" y="4568"/>
                    <a:pt x="7506" y="4580"/>
                  </a:cubicBezTo>
                  <a:cubicBezTo>
                    <a:pt x="7555" y="4642"/>
                    <a:pt x="7617" y="4691"/>
                    <a:pt x="7679" y="4741"/>
                  </a:cubicBezTo>
                  <a:cubicBezTo>
                    <a:pt x="7802" y="4840"/>
                    <a:pt x="7950" y="4667"/>
                    <a:pt x="7839" y="4568"/>
                  </a:cubicBezTo>
                  <a:cubicBezTo>
                    <a:pt x="7778" y="4519"/>
                    <a:pt x="7728" y="4469"/>
                    <a:pt x="7666" y="4408"/>
                  </a:cubicBezTo>
                  <a:close/>
                  <a:moveTo>
                    <a:pt x="8395" y="4852"/>
                  </a:moveTo>
                  <a:cubicBezTo>
                    <a:pt x="8271" y="4815"/>
                    <a:pt x="8197" y="4988"/>
                    <a:pt x="8308" y="5062"/>
                  </a:cubicBezTo>
                  <a:cubicBezTo>
                    <a:pt x="8321" y="5062"/>
                    <a:pt x="8333" y="5074"/>
                    <a:pt x="8345" y="5074"/>
                  </a:cubicBezTo>
                  <a:cubicBezTo>
                    <a:pt x="8419" y="5099"/>
                    <a:pt x="8493" y="5111"/>
                    <a:pt x="8580" y="5124"/>
                  </a:cubicBezTo>
                  <a:cubicBezTo>
                    <a:pt x="8703" y="5136"/>
                    <a:pt x="8765" y="4963"/>
                    <a:pt x="8654" y="4901"/>
                  </a:cubicBezTo>
                  <a:cubicBezTo>
                    <a:pt x="8642" y="4901"/>
                    <a:pt x="8629" y="4889"/>
                    <a:pt x="8617" y="4889"/>
                  </a:cubicBezTo>
                  <a:cubicBezTo>
                    <a:pt x="8543" y="4877"/>
                    <a:pt x="8469" y="4864"/>
                    <a:pt x="8395" y="4852"/>
                  </a:cubicBezTo>
                  <a:close/>
                  <a:moveTo>
                    <a:pt x="10197" y="4852"/>
                  </a:moveTo>
                  <a:cubicBezTo>
                    <a:pt x="10074" y="4864"/>
                    <a:pt x="10074" y="5049"/>
                    <a:pt x="10197" y="5074"/>
                  </a:cubicBezTo>
                  <a:cubicBezTo>
                    <a:pt x="10209" y="5074"/>
                    <a:pt x="10222" y="5074"/>
                    <a:pt x="10234" y="5074"/>
                  </a:cubicBezTo>
                  <a:lnTo>
                    <a:pt x="10469" y="5037"/>
                  </a:lnTo>
                  <a:cubicBezTo>
                    <a:pt x="10592" y="5012"/>
                    <a:pt x="10592" y="4827"/>
                    <a:pt x="10469" y="4815"/>
                  </a:cubicBezTo>
                  <a:cubicBezTo>
                    <a:pt x="10456" y="4803"/>
                    <a:pt x="10431" y="4803"/>
                    <a:pt x="10419" y="4815"/>
                  </a:cubicBezTo>
                  <a:cubicBezTo>
                    <a:pt x="10345" y="4827"/>
                    <a:pt x="10271" y="4840"/>
                    <a:pt x="10197" y="4852"/>
                  </a:cubicBezTo>
                  <a:close/>
                  <a:moveTo>
                    <a:pt x="11098" y="4667"/>
                  </a:moveTo>
                  <a:cubicBezTo>
                    <a:pt x="11012" y="4691"/>
                    <a:pt x="10975" y="4803"/>
                    <a:pt x="11049" y="4864"/>
                  </a:cubicBezTo>
                  <a:cubicBezTo>
                    <a:pt x="11073" y="4889"/>
                    <a:pt x="11123" y="4901"/>
                    <a:pt x="11160" y="4901"/>
                  </a:cubicBezTo>
                  <a:lnTo>
                    <a:pt x="11382" y="4840"/>
                  </a:lnTo>
                  <a:cubicBezTo>
                    <a:pt x="11518" y="4803"/>
                    <a:pt x="11493" y="4593"/>
                    <a:pt x="11345" y="4605"/>
                  </a:cubicBezTo>
                  <a:lnTo>
                    <a:pt x="11320" y="4605"/>
                  </a:lnTo>
                  <a:lnTo>
                    <a:pt x="11098" y="4667"/>
                  </a:lnTo>
                  <a:close/>
                  <a:moveTo>
                    <a:pt x="11987" y="4408"/>
                  </a:moveTo>
                  <a:cubicBezTo>
                    <a:pt x="11851" y="4457"/>
                    <a:pt x="11888" y="4642"/>
                    <a:pt x="12024" y="4642"/>
                  </a:cubicBezTo>
                  <a:cubicBezTo>
                    <a:pt x="12036" y="4642"/>
                    <a:pt x="12049" y="4642"/>
                    <a:pt x="12061" y="4642"/>
                  </a:cubicBezTo>
                  <a:lnTo>
                    <a:pt x="12283" y="4556"/>
                  </a:lnTo>
                  <a:cubicBezTo>
                    <a:pt x="12394" y="4519"/>
                    <a:pt x="12369" y="4334"/>
                    <a:pt x="12246" y="4334"/>
                  </a:cubicBezTo>
                  <a:cubicBezTo>
                    <a:pt x="12221" y="4334"/>
                    <a:pt x="12209" y="4334"/>
                    <a:pt x="12197" y="4346"/>
                  </a:cubicBezTo>
                  <a:lnTo>
                    <a:pt x="11987" y="4420"/>
                  </a:lnTo>
                  <a:close/>
                  <a:moveTo>
                    <a:pt x="12839" y="4074"/>
                  </a:moveTo>
                  <a:cubicBezTo>
                    <a:pt x="12727" y="4124"/>
                    <a:pt x="12764" y="4296"/>
                    <a:pt x="12888" y="4296"/>
                  </a:cubicBezTo>
                  <a:cubicBezTo>
                    <a:pt x="12900" y="4296"/>
                    <a:pt x="12913" y="4296"/>
                    <a:pt x="12925" y="4284"/>
                  </a:cubicBezTo>
                  <a:lnTo>
                    <a:pt x="13147" y="4185"/>
                  </a:lnTo>
                  <a:cubicBezTo>
                    <a:pt x="13258" y="4136"/>
                    <a:pt x="13209" y="3951"/>
                    <a:pt x="13085" y="3963"/>
                  </a:cubicBezTo>
                  <a:cubicBezTo>
                    <a:pt x="13073" y="3963"/>
                    <a:pt x="13061" y="3976"/>
                    <a:pt x="13048" y="3976"/>
                  </a:cubicBezTo>
                  <a:close/>
                  <a:moveTo>
                    <a:pt x="13653" y="3655"/>
                  </a:moveTo>
                  <a:cubicBezTo>
                    <a:pt x="13542" y="3729"/>
                    <a:pt x="13604" y="3889"/>
                    <a:pt x="13727" y="3877"/>
                  </a:cubicBezTo>
                  <a:cubicBezTo>
                    <a:pt x="13740" y="3877"/>
                    <a:pt x="13752" y="3864"/>
                    <a:pt x="13764" y="3864"/>
                  </a:cubicBezTo>
                  <a:cubicBezTo>
                    <a:pt x="13838" y="3827"/>
                    <a:pt x="13900" y="3778"/>
                    <a:pt x="13974" y="3741"/>
                  </a:cubicBezTo>
                  <a:cubicBezTo>
                    <a:pt x="14098" y="3655"/>
                    <a:pt x="13987" y="3457"/>
                    <a:pt x="13851" y="3544"/>
                  </a:cubicBezTo>
                  <a:close/>
                  <a:moveTo>
                    <a:pt x="14419" y="3161"/>
                  </a:moveTo>
                  <a:cubicBezTo>
                    <a:pt x="14320" y="3235"/>
                    <a:pt x="14394" y="3395"/>
                    <a:pt x="14517" y="3371"/>
                  </a:cubicBezTo>
                  <a:cubicBezTo>
                    <a:pt x="14530" y="3371"/>
                    <a:pt x="14554" y="3358"/>
                    <a:pt x="14567" y="3358"/>
                  </a:cubicBezTo>
                  <a:cubicBezTo>
                    <a:pt x="14628" y="3309"/>
                    <a:pt x="14690" y="3260"/>
                    <a:pt x="14752" y="3210"/>
                  </a:cubicBezTo>
                  <a:cubicBezTo>
                    <a:pt x="14826" y="3149"/>
                    <a:pt x="14801" y="3013"/>
                    <a:pt x="14690" y="3000"/>
                  </a:cubicBezTo>
                  <a:cubicBezTo>
                    <a:pt x="14665" y="3000"/>
                    <a:pt x="14628" y="3013"/>
                    <a:pt x="14604" y="3025"/>
                  </a:cubicBezTo>
                  <a:close/>
                  <a:moveTo>
                    <a:pt x="15135" y="2581"/>
                  </a:moveTo>
                  <a:cubicBezTo>
                    <a:pt x="15097" y="2605"/>
                    <a:pt x="15085" y="2655"/>
                    <a:pt x="15097" y="2692"/>
                  </a:cubicBezTo>
                  <a:cubicBezTo>
                    <a:pt x="15110" y="2778"/>
                    <a:pt x="15221" y="2815"/>
                    <a:pt x="15295" y="2754"/>
                  </a:cubicBezTo>
                  <a:cubicBezTo>
                    <a:pt x="15344" y="2704"/>
                    <a:pt x="15406" y="2642"/>
                    <a:pt x="15455" y="2593"/>
                  </a:cubicBezTo>
                  <a:cubicBezTo>
                    <a:pt x="15579" y="2482"/>
                    <a:pt x="15418" y="2309"/>
                    <a:pt x="15307" y="2420"/>
                  </a:cubicBezTo>
                  <a:cubicBezTo>
                    <a:pt x="15246" y="2470"/>
                    <a:pt x="15196" y="2531"/>
                    <a:pt x="15135" y="2581"/>
                  </a:cubicBezTo>
                  <a:close/>
                  <a:moveTo>
                    <a:pt x="15752" y="1926"/>
                  </a:moveTo>
                  <a:cubicBezTo>
                    <a:pt x="15715" y="1951"/>
                    <a:pt x="15715" y="2001"/>
                    <a:pt x="15739" y="2050"/>
                  </a:cubicBezTo>
                  <a:cubicBezTo>
                    <a:pt x="15776" y="2124"/>
                    <a:pt x="15875" y="2124"/>
                    <a:pt x="15925" y="2062"/>
                  </a:cubicBezTo>
                  <a:cubicBezTo>
                    <a:pt x="15974" y="2001"/>
                    <a:pt x="16023" y="1939"/>
                    <a:pt x="16073" y="1877"/>
                  </a:cubicBezTo>
                  <a:cubicBezTo>
                    <a:pt x="16134" y="1778"/>
                    <a:pt x="16023" y="1655"/>
                    <a:pt x="15925" y="1717"/>
                  </a:cubicBezTo>
                  <a:cubicBezTo>
                    <a:pt x="15912" y="1717"/>
                    <a:pt x="15900" y="1729"/>
                    <a:pt x="15900" y="1741"/>
                  </a:cubicBezTo>
                  <a:cubicBezTo>
                    <a:pt x="15850" y="1803"/>
                    <a:pt x="15801" y="1865"/>
                    <a:pt x="15752" y="1926"/>
                  </a:cubicBezTo>
                  <a:close/>
                  <a:moveTo>
                    <a:pt x="16270" y="1173"/>
                  </a:moveTo>
                  <a:cubicBezTo>
                    <a:pt x="16159" y="1285"/>
                    <a:pt x="16332" y="1445"/>
                    <a:pt x="16443" y="1322"/>
                  </a:cubicBezTo>
                  <a:cubicBezTo>
                    <a:pt x="16455" y="1322"/>
                    <a:pt x="16455" y="1309"/>
                    <a:pt x="16468" y="1297"/>
                  </a:cubicBezTo>
                  <a:lnTo>
                    <a:pt x="16492" y="1248"/>
                  </a:lnTo>
                  <a:lnTo>
                    <a:pt x="16542" y="1149"/>
                  </a:lnTo>
                  <a:lnTo>
                    <a:pt x="16579" y="1087"/>
                  </a:lnTo>
                  <a:cubicBezTo>
                    <a:pt x="16653" y="964"/>
                    <a:pt x="16480" y="853"/>
                    <a:pt x="16394" y="951"/>
                  </a:cubicBezTo>
                  <a:cubicBezTo>
                    <a:pt x="16381" y="964"/>
                    <a:pt x="16381" y="976"/>
                    <a:pt x="16381" y="976"/>
                  </a:cubicBezTo>
                  <a:lnTo>
                    <a:pt x="16344" y="1038"/>
                  </a:lnTo>
                  <a:lnTo>
                    <a:pt x="16295" y="1136"/>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56" name="Google Shape;2556;p81"/>
          <p:cNvGrpSpPr/>
          <p:nvPr/>
        </p:nvGrpSpPr>
        <p:grpSpPr>
          <a:xfrm rot="1514788">
            <a:off x="277670" y="3730426"/>
            <a:ext cx="1376274" cy="908487"/>
            <a:chOff x="5248525" y="821375"/>
            <a:chExt cx="1082824" cy="694544"/>
          </a:xfrm>
        </p:grpSpPr>
        <p:sp>
          <p:nvSpPr>
            <p:cNvPr id="2557" name="Google Shape;2557;p81"/>
            <p:cNvSpPr/>
            <p:nvPr/>
          </p:nvSpPr>
          <p:spPr>
            <a:xfrm>
              <a:off x="5386964" y="1033865"/>
              <a:ext cx="843217" cy="475585"/>
            </a:xfrm>
            <a:custGeom>
              <a:avLst/>
              <a:gdLst/>
              <a:ahLst/>
              <a:cxnLst/>
              <a:rect l="l" t="t" r="r" b="b"/>
              <a:pathLst>
                <a:path w="24870" h="14027" extrusionOk="0">
                  <a:moveTo>
                    <a:pt x="2110" y="1"/>
                  </a:moveTo>
                  <a:lnTo>
                    <a:pt x="172" y="5463"/>
                  </a:lnTo>
                  <a:lnTo>
                    <a:pt x="0" y="5941"/>
                  </a:lnTo>
                  <a:lnTo>
                    <a:pt x="22760" y="14026"/>
                  </a:lnTo>
                  <a:lnTo>
                    <a:pt x="22995" y="13368"/>
                  </a:lnTo>
                  <a:lnTo>
                    <a:pt x="24870" y="8086"/>
                  </a:lnTo>
                  <a:lnTo>
                    <a:pt x="2110" y="1"/>
                  </a:lnTo>
                  <a:close/>
                </a:path>
              </a:pathLst>
            </a:custGeom>
            <a:solidFill>
              <a:srgbClr val="0285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8" name="Google Shape;2558;p81"/>
            <p:cNvSpPr/>
            <p:nvPr/>
          </p:nvSpPr>
          <p:spPr>
            <a:xfrm>
              <a:off x="5455115" y="824528"/>
              <a:ext cx="851795" cy="486876"/>
            </a:xfrm>
            <a:custGeom>
              <a:avLst/>
              <a:gdLst/>
              <a:ahLst/>
              <a:cxnLst/>
              <a:rect l="l" t="t" r="r" b="b"/>
              <a:pathLst>
                <a:path w="25123" h="14360" extrusionOk="0">
                  <a:moveTo>
                    <a:pt x="2209" y="0"/>
                  </a:moveTo>
                  <a:lnTo>
                    <a:pt x="0" y="6220"/>
                  </a:lnTo>
                  <a:lnTo>
                    <a:pt x="22914" y="14359"/>
                  </a:lnTo>
                  <a:lnTo>
                    <a:pt x="25122" y="8140"/>
                  </a:lnTo>
                  <a:lnTo>
                    <a:pt x="2209" y="0"/>
                  </a:lnTo>
                  <a:close/>
                </a:path>
              </a:pathLst>
            </a:custGeom>
            <a:solidFill>
              <a:srgbClr val="00AF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9" name="Google Shape;2559;p81"/>
            <p:cNvSpPr/>
            <p:nvPr/>
          </p:nvSpPr>
          <p:spPr>
            <a:xfrm>
              <a:off x="5343564" y="832157"/>
              <a:ext cx="980431" cy="665352"/>
            </a:xfrm>
            <a:custGeom>
              <a:avLst/>
              <a:gdLst/>
              <a:ahLst/>
              <a:cxnLst/>
              <a:rect l="l" t="t" r="r" b="b"/>
              <a:pathLst>
                <a:path w="28917" h="19624" extrusionOk="0">
                  <a:moveTo>
                    <a:pt x="3858" y="0"/>
                  </a:moveTo>
                  <a:lnTo>
                    <a:pt x="0" y="10853"/>
                  </a:lnTo>
                  <a:cubicBezTo>
                    <a:pt x="36" y="10889"/>
                    <a:pt x="72" y="10916"/>
                    <a:pt x="118" y="10934"/>
                  </a:cubicBezTo>
                  <a:lnTo>
                    <a:pt x="1452" y="11412"/>
                  </a:lnTo>
                  <a:lnTo>
                    <a:pt x="3390" y="5950"/>
                  </a:lnTo>
                  <a:lnTo>
                    <a:pt x="5328" y="496"/>
                  </a:lnTo>
                  <a:lnTo>
                    <a:pt x="3994" y="27"/>
                  </a:lnTo>
                  <a:cubicBezTo>
                    <a:pt x="3948" y="18"/>
                    <a:pt x="3903" y="9"/>
                    <a:pt x="3858" y="0"/>
                  </a:cubicBezTo>
                  <a:close/>
                  <a:moveTo>
                    <a:pt x="28061" y="8681"/>
                  </a:moveTo>
                  <a:lnTo>
                    <a:pt x="26150" y="14035"/>
                  </a:lnTo>
                  <a:lnTo>
                    <a:pt x="24275" y="19317"/>
                  </a:lnTo>
                  <a:lnTo>
                    <a:pt x="25140" y="19624"/>
                  </a:lnTo>
                  <a:lnTo>
                    <a:pt x="28917" y="8978"/>
                  </a:lnTo>
                  <a:lnTo>
                    <a:pt x="28061" y="8681"/>
                  </a:lnTo>
                  <a:close/>
                </a:path>
              </a:pathLst>
            </a:custGeom>
            <a:solidFill>
              <a:srgbClr val="AFA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0" name="Google Shape;2560;p81"/>
            <p:cNvSpPr/>
            <p:nvPr/>
          </p:nvSpPr>
          <p:spPr>
            <a:xfrm>
              <a:off x="5248525" y="830292"/>
              <a:ext cx="225875" cy="369870"/>
            </a:xfrm>
            <a:custGeom>
              <a:avLst/>
              <a:gdLst/>
              <a:ahLst/>
              <a:cxnLst/>
              <a:rect l="l" t="t" r="r" b="b"/>
              <a:pathLst>
                <a:path w="6662" h="10909" extrusionOk="0">
                  <a:moveTo>
                    <a:pt x="5792" y="0"/>
                  </a:moveTo>
                  <a:cubicBezTo>
                    <a:pt x="3890" y="0"/>
                    <a:pt x="2470" y="856"/>
                    <a:pt x="1550" y="2561"/>
                  </a:cubicBezTo>
                  <a:cubicBezTo>
                    <a:pt x="1019" y="3553"/>
                    <a:pt x="640" y="4607"/>
                    <a:pt x="424" y="5743"/>
                  </a:cubicBezTo>
                  <a:cubicBezTo>
                    <a:pt x="0" y="7934"/>
                    <a:pt x="802" y="9655"/>
                    <a:pt x="2803" y="10908"/>
                  </a:cubicBezTo>
                  <a:lnTo>
                    <a:pt x="6661" y="55"/>
                  </a:lnTo>
                  <a:cubicBezTo>
                    <a:pt x="6361" y="18"/>
                    <a:pt x="6071" y="0"/>
                    <a:pt x="5792" y="0"/>
                  </a:cubicBez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1" name="Google Shape;2561;p81"/>
            <p:cNvSpPr/>
            <p:nvPr/>
          </p:nvSpPr>
          <p:spPr>
            <a:xfrm>
              <a:off x="5250356" y="821375"/>
              <a:ext cx="1080993" cy="694544"/>
            </a:xfrm>
            <a:custGeom>
              <a:avLst/>
              <a:gdLst/>
              <a:ahLst/>
              <a:cxnLst/>
              <a:rect l="l" t="t" r="r" b="b"/>
              <a:pathLst>
                <a:path w="31883" h="20485" extrusionOk="0">
                  <a:moveTo>
                    <a:pt x="30903" y="9238"/>
                  </a:moveTo>
                  <a:lnTo>
                    <a:pt x="31425" y="9422"/>
                  </a:lnTo>
                  <a:lnTo>
                    <a:pt x="31425" y="9422"/>
                  </a:lnTo>
                  <a:cubicBezTo>
                    <a:pt x="31154" y="10260"/>
                    <a:pt x="30869" y="11089"/>
                    <a:pt x="30584" y="11910"/>
                  </a:cubicBezTo>
                  <a:cubicBezTo>
                    <a:pt x="30287" y="12803"/>
                    <a:pt x="29971" y="13686"/>
                    <a:pt x="29656" y="14578"/>
                  </a:cubicBezTo>
                  <a:lnTo>
                    <a:pt x="28700" y="17238"/>
                  </a:lnTo>
                  <a:cubicBezTo>
                    <a:pt x="28398" y="18060"/>
                    <a:pt x="28088" y="18875"/>
                    <a:pt x="27770" y="19697"/>
                  </a:cubicBezTo>
                  <a:lnTo>
                    <a:pt x="27770" y="19697"/>
                  </a:lnTo>
                  <a:lnTo>
                    <a:pt x="27262" y="19517"/>
                  </a:lnTo>
                  <a:lnTo>
                    <a:pt x="27262" y="19517"/>
                  </a:lnTo>
                  <a:cubicBezTo>
                    <a:pt x="27552" y="18623"/>
                    <a:pt x="27856" y="17736"/>
                    <a:pt x="28160" y="16841"/>
                  </a:cubicBezTo>
                  <a:cubicBezTo>
                    <a:pt x="28493" y="15894"/>
                    <a:pt x="28818" y="14948"/>
                    <a:pt x="29160" y="14002"/>
                  </a:cubicBezTo>
                  <a:cubicBezTo>
                    <a:pt x="29503" y="13055"/>
                    <a:pt x="29836" y="12109"/>
                    <a:pt x="30179" y="11171"/>
                  </a:cubicBezTo>
                  <a:cubicBezTo>
                    <a:pt x="30419" y="10523"/>
                    <a:pt x="30660" y="9880"/>
                    <a:pt x="30903" y="9238"/>
                  </a:cubicBezTo>
                  <a:close/>
                  <a:moveTo>
                    <a:pt x="5751" y="373"/>
                  </a:moveTo>
                  <a:cubicBezTo>
                    <a:pt x="6073" y="381"/>
                    <a:pt x="6404" y="417"/>
                    <a:pt x="6717" y="470"/>
                  </a:cubicBezTo>
                  <a:lnTo>
                    <a:pt x="6717" y="470"/>
                  </a:lnTo>
                  <a:cubicBezTo>
                    <a:pt x="6935" y="557"/>
                    <a:pt x="7145" y="636"/>
                    <a:pt x="7355" y="724"/>
                  </a:cubicBezTo>
                  <a:cubicBezTo>
                    <a:pt x="7581" y="814"/>
                    <a:pt x="7797" y="904"/>
                    <a:pt x="8013" y="994"/>
                  </a:cubicBezTo>
                  <a:cubicBezTo>
                    <a:pt x="8013" y="994"/>
                    <a:pt x="8013" y="1003"/>
                    <a:pt x="8013" y="1003"/>
                  </a:cubicBezTo>
                  <a:cubicBezTo>
                    <a:pt x="8033" y="1009"/>
                    <a:pt x="8052" y="1011"/>
                    <a:pt x="8071" y="1011"/>
                  </a:cubicBezTo>
                  <a:cubicBezTo>
                    <a:pt x="8152" y="1011"/>
                    <a:pt x="8228" y="966"/>
                    <a:pt x="8257" y="886"/>
                  </a:cubicBezTo>
                  <a:lnTo>
                    <a:pt x="8257" y="877"/>
                  </a:lnTo>
                  <a:lnTo>
                    <a:pt x="8414" y="444"/>
                  </a:lnTo>
                  <a:lnTo>
                    <a:pt x="8414" y="444"/>
                  </a:lnTo>
                  <a:cubicBezTo>
                    <a:pt x="10263" y="1072"/>
                    <a:pt x="12104" y="1701"/>
                    <a:pt x="13945" y="2347"/>
                  </a:cubicBezTo>
                  <a:cubicBezTo>
                    <a:pt x="15847" y="3005"/>
                    <a:pt x="17749" y="3672"/>
                    <a:pt x="19641" y="4339"/>
                  </a:cubicBezTo>
                  <a:lnTo>
                    <a:pt x="22490" y="5348"/>
                  </a:lnTo>
                  <a:lnTo>
                    <a:pt x="25329" y="6367"/>
                  </a:lnTo>
                  <a:cubicBezTo>
                    <a:pt x="27160" y="7029"/>
                    <a:pt x="28991" y="7701"/>
                    <a:pt x="30814" y="8396"/>
                  </a:cubicBezTo>
                  <a:lnTo>
                    <a:pt x="30814" y="8396"/>
                  </a:lnTo>
                  <a:cubicBezTo>
                    <a:pt x="30764" y="8551"/>
                    <a:pt x="30714" y="8705"/>
                    <a:pt x="30664" y="8859"/>
                  </a:cubicBezTo>
                  <a:lnTo>
                    <a:pt x="30664" y="8859"/>
                  </a:lnTo>
                  <a:cubicBezTo>
                    <a:pt x="30645" y="8878"/>
                    <a:pt x="30630" y="8901"/>
                    <a:pt x="30620" y="8927"/>
                  </a:cubicBezTo>
                  <a:cubicBezTo>
                    <a:pt x="30610" y="8958"/>
                    <a:pt x="30607" y="8990"/>
                    <a:pt x="30611" y="9019"/>
                  </a:cubicBezTo>
                  <a:lnTo>
                    <a:pt x="30611" y="9019"/>
                  </a:lnTo>
                  <a:cubicBezTo>
                    <a:pt x="30384" y="9706"/>
                    <a:pt x="30151" y="10391"/>
                    <a:pt x="29917" y="11072"/>
                  </a:cubicBezTo>
                  <a:cubicBezTo>
                    <a:pt x="29602" y="12027"/>
                    <a:pt x="29259" y="12974"/>
                    <a:pt x="28926" y="13920"/>
                  </a:cubicBezTo>
                  <a:cubicBezTo>
                    <a:pt x="28592" y="14867"/>
                    <a:pt x="28250" y="15804"/>
                    <a:pt x="27907" y="16751"/>
                  </a:cubicBezTo>
                  <a:cubicBezTo>
                    <a:pt x="27557" y="17694"/>
                    <a:pt x="27216" y="18628"/>
                    <a:pt x="26847" y="19562"/>
                  </a:cubicBezTo>
                  <a:lnTo>
                    <a:pt x="26847" y="19562"/>
                  </a:lnTo>
                  <a:cubicBezTo>
                    <a:pt x="26846" y="19565"/>
                    <a:pt x="26845" y="19569"/>
                    <a:pt x="26844" y="19572"/>
                  </a:cubicBezTo>
                  <a:lnTo>
                    <a:pt x="26841" y="19578"/>
                  </a:lnTo>
                  <a:lnTo>
                    <a:pt x="26841" y="19578"/>
                  </a:lnTo>
                  <a:cubicBezTo>
                    <a:pt x="26840" y="19580"/>
                    <a:pt x="26838" y="19581"/>
                    <a:pt x="26835" y="19581"/>
                  </a:cubicBezTo>
                  <a:cubicBezTo>
                    <a:pt x="26832" y="19592"/>
                    <a:pt x="26830" y="19603"/>
                    <a:pt x="26829" y="19614"/>
                  </a:cubicBezTo>
                  <a:lnTo>
                    <a:pt x="26829" y="19614"/>
                  </a:lnTo>
                  <a:lnTo>
                    <a:pt x="26673" y="20051"/>
                  </a:lnTo>
                  <a:lnTo>
                    <a:pt x="26673" y="20051"/>
                  </a:lnTo>
                  <a:cubicBezTo>
                    <a:pt x="24831" y="19414"/>
                    <a:pt x="22989" y="18785"/>
                    <a:pt x="21147" y="18148"/>
                  </a:cubicBezTo>
                  <a:lnTo>
                    <a:pt x="15450" y="16147"/>
                  </a:lnTo>
                  <a:lnTo>
                    <a:pt x="9753" y="14137"/>
                  </a:lnTo>
                  <a:cubicBezTo>
                    <a:pt x="7921" y="13474"/>
                    <a:pt x="6090" y="12811"/>
                    <a:pt x="4274" y="12091"/>
                  </a:cubicBezTo>
                  <a:lnTo>
                    <a:pt x="4274" y="12091"/>
                  </a:lnTo>
                  <a:lnTo>
                    <a:pt x="4381" y="11793"/>
                  </a:lnTo>
                  <a:cubicBezTo>
                    <a:pt x="4417" y="11694"/>
                    <a:pt x="4363" y="11586"/>
                    <a:pt x="4264" y="11550"/>
                  </a:cubicBezTo>
                  <a:cubicBezTo>
                    <a:pt x="3813" y="11397"/>
                    <a:pt x="3371" y="11252"/>
                    <a:pt x="2921" y="11099"/>
                  </a:cubicBezTo>
                  <a:lnTo>
                    <a:pt x="2921" y="11099"/>
                  </a:lnTo>
                  <a:lnTo>
                    <a:pt x="2957" y="11108"/>
                  </a:lnTo>
                  <a:cubicBezTo>
                    <a:pt x="2398" y="10784"/>
                    <a:pt x="1884" y="10378"/>
                    <a:pt x="1460" y="9891"/>
                  </a:cubicBezTo>
                  <a:cubicBezTo>
                    <a:pt x="1046" y="9404"/>
                    <a:pt x="739" y="8828"/>
                    <a:pt x="595" y="8215"/>
                  </a:cubicBezTo>
                  <a:cubicBezTo>
                    <a:pt x="442" y="7602"/>
                    <a:pt x="451" y="6962"/>
                    <a:pt x="550" y="6331"/>
                  </a:cubicBezTo>
                  <a:cubicBezTo>
                    <a:pt x="604" y="6015"/>
                    <a:pt x="685" y="5700"/>
                    <a:pt x="766" y="5393"/>
                  </a:cubicBezTo>
                  <a:cubicBezTo>
                    <a:pt x="856" y="5078"/>
                    <a:pt x="956" y="4771"/>
                    <a:pt x="1055" y="4465"/>
                  </a:cubicBezTo>
                  <a:cubicBezTo>
                    <a:pt x="1514" y="3266"/>
                    <a:pt x="2010" y="2022"/>
                    <a:pt x="3029" y="1211"/>
                  </a:cubicBezTo>
                  <a:cubicBezTo>
                    <a:pt x="3534" y="814"/>
                    <a:pt x="4147" y="562"/>
                    <a:pt x="4787" y="454"/>
                  </a:cubicBezTo>
                  <a:cubicBezTo>
                    <a:pt x="5102" y="391"/>
                    <a:pt x="5426" y="373"/>
                    <a:pt x="5751" y="373"/>
                  </a:cubicBezTo>
                  <a:close/>
                  <a:moveTo>
                    <a:pt x="8302" y="1"/>
                  </a:moveTo>
                  <a:cubicBezTo>
                    <a:pt x="8223" y="1"/>
                    <a:pt x="8150" y="51"/>
                    <a:pt x="8122" y="129"/>
                  </a:cubicBezTo>
                  <a:lnTo>
                    <a:pt x="8113" y="129"/>
                  </a:lnTo>
                  <a:lnTo>
                    <a:pt x="7956" y="581"/>
                  </a:lnTo>
                  <a:lnTo>
                    <a:pt x="7956" y="581"/>
                  </a:lnTo>
                  <a:cubicBezTo>
                    <a:pt x="7792" y="532"/>
                    <a:pt x="7628" y="479"/>
                    <a:pt x="7464" y="427"/>
                  </a:cubicBezTo>
                  <a:cubicBezTo>
                    <a:pt x="7238" y="363"/>
                    <a:pt x="7013" y="291"/>
                    <a:pt x="6788" y="219"/>
                  </a:cubicBezTo>
                  <a:lnTo>
                    <a:pt x="6779" y="219"/>
                  </a:lnTo>
                  <a:cubicBezTo>
                    <a:pt x="6779" y="210"/>
                    <a:pt x="6770" y="210"/>
                    <a:pt x="6761" y="210"/>
                  </a:cubicBezTo>
                  <a:cubicBezTo>
                    <a:pt x="6451" y="177"/>
                    <a:pt x="6140" y="157"/>
                    <a:pt x="5828" y="157"/>
                  </a:cubicBezTo>
                  <a:cubicBezTo>
                    <a:pt x="5468" y="157"/>
                    <a:pt x="5108" y="183"/>
                    <a:pt x="4750" y="246"/>
                  </a:cubicBezTo>
                  <a:cubicBezTo>
                    <a:pt x="4083" y="363"/>
                    <a:pt x="3434" y="616"/>
                    <a:pt x="2876" y="994"/>
                  </a:cubicBezTo>
                  <a:cubicBezTo>
                    <a:pt x="2299" y="1373"/>
                    <a:pt x="1821" y="1887"/>
                    <a:pt x="1442" y="2464"/>
                  </a:cubicBezTo>
                  <a:cubicBezTo>
                    <a:pt x="1253" y="2752"/>
                    <a:pt x="1100" y="3050"/>
                    <a:pt x="956" y="3347"/>
                  </a:cubicBezTo>
                  <a:cubicBezTo>
                    <a:pt x="802" y="3654"/>
                    <a:pt x="676" y="3969"/>
                    <a:pt x="568" y="4294"/>
                  </a:cubicBezTo>
                  <a:cubicBezTo>
                    <a:pt x="343" y="4934"/>
                    <a:pt x="171" y="5583"/>
                    <a:pt x="81" y="6268"/>
                  </a:cubicBezTo>
                  <a:cubicBezTo>
                    <a:pt x="0" y="6944"/>
                    <a:pt x="27" y="7647"/>
                    <a:pt x="225" y="8314"/>
                  </a:cubicBezTo>
                  <a:cubicBezTo>
                    <a:pt x="406" y="8981"/>
                    <a:pt x="766" y="9594"/>
                    <a:pt x="1208" y="10108"/>
                  </a:cubicBezTo>
                  <a:cubicBezTo>
                    <a:pt x="1659" y="10630"/>
                    <a:pt x="2209" y="11045"/>
                    <a:pt x="2776" y="11397"/>
                  </a:cubicBezTo>
                  <a:cubicBezTo>
                    <a:pt x="2785" y="11406"/>
                    <a:pt x="2794" y="11415"/>
                    <a:pt x="2803" y="11415"/>
                  </a:cubicBezTo>
                  <a:lnTo>
                    <a:pt x="2812" y="11415"/>
                  </a:lnTo>
                  <a:cubicBezTo>
                    <a:pt x="3194" y="11555"/>
                    <a:pt x="3575" y="11695"/>
                    <a:pt x="3957" y="11841"/>
                  </a:cubicBezTo>
                  <a:lnTo>
                    <a:pt x="3957" y="11841"/>
                  </a:lnTo>
                  <a:lnTo>
                    <a:pt x="3849" y="12136"/>
                  </a:lnTo>
                  <a:lnTo>
                    <a:pt x="3840" y="12154"/>
                  </a:lnTo>
                  <a:cubicBezTo>
                    <a:pt x="3813" y="12253"/>
                    <a:pt x="3867" y="12361"/>
                    <a:pt x="3966" y="12388"/>
                  </a:cubicBezTo>
                  <a:cubicBezTo>
                    <a:pt x="5886" y="12992"/>
                    <a:pt x="7788" y="13650"/>
                    <a:pt x="9690" y="14317"/>
                  </a:cubicBezTo>
                  <a:lnTo>
                    <a:pt x="15378" y="16345"/>
                  </a:lnTo>
                  <a:lnTo>
                    <a:pt x="21057" y="18400"/>
                  </a:lnTo>
                  <a:cubicBezTo>
                    <a:pt x="22950" y="19076"/>
                    <a:pt x="24833" y="19779"/>
                    <a:pt x="26726" y="20473"/>
                  </a:cubicBezTo>
                  <a:cubicBezTo>
                    <a:pt x="26747" y="20481"/>
                    <a:pt x="26769" y="20485"/>
                    <a:pt x="26791" y="20485"/>
                  </a:cubicBezTo>
                  <a:cubicBezTo>
                    <a:pt x="26871" y="20485"/>
                    <a:pt x="26950" y="20435"/>
                    <a:pt x="26979" y="20356"/>
                  </a:cubicBezTo>
                  <a:lnTo>
                    <a:pt x="27142" y="19880"/>
                  </a:lnTo>
                  <a:lnTo>
                    <a:pt x="27142" y="19880"/>
                  </a:lnTo>
                  <a:lnTo>
                    <a:pt x="27817" y="20122"/>
                  </a:lnTo>
                  <a:lnTo>
                    <a:pt x="27835" y="20131"/>
                  </a:lnTo>
                  <a:cubicBezTo>
                    <a:pt x="27852" y="20136"/>
                    <a:pt x="27869" y="20138"/>
                    <a:pt x="27886" y="20138"/>
                  </a:cubicBezTo>
                  <a:cubicBezTo>
                    <a:pt x="27967" y="20138"/>
                    <a:pt x="28040" y="20087"/>
                    <a:pt x="28069" y="20005"/>
                  </a:cubicBezTo>
                  <a:cubicBezTo>
                    <a:pt x="28358" y="19112"/>
                    <a:pt x="28655" y="18220"/>
                    <a:pt x="28962" y="17328"/>
                  </a:cubicBezTo>
                  <a:lnTo>
                    <a:pt x="29890" y="14660"/>
                  </a:lnTo>
                  <a:cubicBezTo>
                    <a:pt x="30215" y="13776"/>
                    <a:pt x="30530" y="12893"/>
                    <a:pt x="30855" y="12009"/>
                  </a:cubicBezTo>
                  <a:cubicBezTo>
                    <a:pt x="31179" y="11126"/>
                    <a:pt x="31504" y="10243"/>
                    <a:pt x="31846" y="9368"/>
                  </a:cubicBezTo>
                  <a:cubicBezTo>
                    <a:pt x="31846" y="9368"/>
                    <a:pt x="31846" y="9359"/>
                    <a:pt x="31846" y="9359"/>
                  </a:cubicBezTo>
                  <a:cubicBezTo>
                    <a:pt x="31882" y="9260"/>
                    <a:pt x="31837" y="9152"/>
                    <a:pt x="31738" y="9116"/>
                  </a:cubicBezTo>
                  <a:lnTo>
                    <a:pt x="31729" y="9116"/>
                  </a:lnTo>
                  <a:lnTo>
                    <a:pt x="31043" y="8870"/>
                  </a:lnTo>
                  <a:lnTo>
                    <a:pt x="31043" y="8870"/>
                  </a:lnTo>
                  <a:cubicBezTo>
                    <a:pt x="31109" y="8697"/>
                    <a:pt x="31176" y="8523"/>
                    <a:pt x="31242" y="8350"/>
                  </a:cubicBezTo>
                  <a:cubicBezTo>
                    <a:pt x="31242" y="8350"/>
                    <a:pt x="31242" y="8341"/>
                    <a:pt x="31242" y="8341"/>
                  </a:cubicBezTo>
                  <a:cubicBezTo>
                    <a:pt x="31278" y="8242"/>
                    <a:pt x="31224" y="8133"/>
                    <a:pt x="31125" y="8097"/>
                  </a:cubicBezTo>
                  <a:cubicBezTo>
                    <a:pt x="29214" y="7466"/>
                    <a:pt x="27303" y="6817"/>
                    <a:pt x="25410" y="6150"/>
                  </a:cubicBezTo>
                  <a:lnTo>
                    <a:pt x="22562" y="5150"/>
                  </a:lnTo>
                  <a:lnTo>
                    <a:pt x="19714" y="4131"/>
                  </a:lnTo>
                  <a:cubicBezTo>
                    <a:pt x="17821" y="3455"/>
                    <a:pt x="15928" y="2779"/>
                    <a:pt x="14035" y="2085"/>
                  </a:cubicBezTo>
                  <a:cubicBezTo>
                    <a:pt x="12142" y="1409"/>
                    <a:pt x="10258" y="706"/>
                    <a:pt x="8365" y="12"/>
                  </a:cubicBezTo>
                  <a:cubicBezTo>
                    <a:pt x="8344" y="4"/>
                    <a:pt x="8323" y="1"/>
                    <a:pt x="83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2" name="Google Shape;2562;p81"/>
            <p:cNvSpPr/>
            <p:nvPr/>
          </p:nvSpPr>
          <p:spPr>
            <a:xfrm>
              <a:off x="5385438" y="842193"/>
              <a:ext cx="146402" cy="383398"/>
            </a:xfrm>
            <a:custGeom>
              <a:avLst/>
              <a:gdLst/>
              <a:ahLst/>
              <a:cxnLst/>
              <a:rect l="l" t="t" r="r" b="b"/>
              <a:pathLst>
                <a:path w="4318" h="11308" extrusionOk="0">
                  <a:moveTo>
                    <a:pt x="4098" y="1"/>
                  </a:moveTo>
                  <a:cubicBezTo>
                    <a:pt x="4017" y="1"/>
                    <a:pt x="3941" y="57"/>
                    <a:pt x="3912" y="137"/>
                  </a:cubicBezTo>
                  <a:cubicBezTo>
                    <a:pt x="3624" y="1057"/>
                    <a:pt x="3299" y="1967"/>
                    <a:pt x="2984" y="2877"/>
                  </a:cubicBezTo>
                  <a:lnTo>
                    <a:pt x="2001" y="5609"/>
                  </a:lnTo>
                  <a:lnTo>
                    <a:pt x="1028" y="8331"/>
                  </a:lnTo>
                  <a:cubicBezTo>
                    <a:pt x="703" y="9241"/>
                    <a:pt x="361" y="10143"/>
                    <a:pt x="36" y="11053"/>
                  </a:cubicBezTo>
                  <a:cubicBezTo>
                    <a:pt x="0" y="11152"/>
                    <a:pt x="54" y="11269"/>
                    <a:pt x="154" y="11296"/>
                  </a:cubicBezTo>
                  <a:cubicBezTo>
                    <a:pt x="174" y="11304"/>
                    <a:pt x="196" y="11308"/>
                    <a:pt x="217" y="11308"/>
                  </a:cubicBezTo>
                  <a:cubicBezTo>
                    <a:pt x="295" y="11308"/>
                    <a:pt x="368" y="11257"/>
                    <a:pt x="397" y="11179"/>
                  </a:cubicBezTo>
                  <a:cubicBezTo>
                    <a:pt x="712" y="10269"/>
                    <a:pt x="1028" y="9358"/>
                    <a:pt x="1343" y="8448"/>
                  </a:cubicBezTo>
                  <a:lnTo>
                    <a:pt x="2308" y="5717"/>
                  </a:lnTo>
                  <a:lnTo>
                    <a:pt x="3272" y="2985"/>
                  </a:lnTo>
                  <a:cubicBezTo>
                    <a:pt x="3597" y="2075"/>
                    <a:pt x="3921" y="1165"/>
                    <a:pt x="4273" y="263"/>
                  </a:cubicBezTo>
                  <a:cubicBezTo>
                    <a:pt x="4282" y="263"/>
                    <a:pt x="4282" y="254"/>
                    <a:pt x="4282" y="254"/>
                  </a:cubicBezTo>
                  <a:cubicBezTo>
                    <a:pt x="4318" y="155"/>
                    <a:pt x="4255" y="47"/>
                    <a:pt x="4156" y="11"/>
                  </a:cubicBezTo>
                  <a:cubicBezTo>
                    <a:pt x="4136" y="4"/>
                    <a:pt x="4117" y="1"/>
                    <a:pt x="409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63" name="Google Shape;2563;p81"/>
          <p:cNvGrpSpPr/>
          <p:nvPr/>
        </p:nvGrpSpPr>
        <p:grpSpPr>
          <a:xfrm rot="-8421085">
            <a:off x="6965427" y="746606"/>
            <a:ext cx="1749488" cy="557970"/>
            <a:chOff x="3697288" y="914400"/>
            <a:chExt cx="1749426" cy="557950"/>
          </a:xfrm>
        </p:grpSpPr>
        <p:sp>
          <p:nvSpPr>
            <p:cNvPr id="2564" name="Google Shape;2564;p81"/>
            <p:cNvSpPr/>
            <p:nvPr/>
          </p:nvSpPr>
          <p:spPr>
            <a:xfrm>
              <a:off x="4940265" y="918872"/>
              <a:ext cx="506448" cy="506746"/>
            </a:xfrm>
            <a:custGeom>
              <a:avLst/>
              <a:gdLst/>
              <a:ahLst/>
              <a:cxnLst/>
              <a:rect l="l" t="t" r="r" b="b"/>
              <a:pathLst>
                <a:path w="6795" h="6799" extrusionOk="0">
                  <a:moveTo>
                    <a:pt x="294" y="0"/>
                  </a:moveTo>
                  <a:cubicBezTo>
                    <a:pt x="127" y="0"/>
                    <a:pt x="1" y="243"/>
                    <a:pt x="186" y="336"/>
                  </a:cubicBezTo>
                  <a:lnTo>
                    <a:pt x="5716" y="2994"/>
                  </a:lnTo>
                  <a:lnTo>
                    <a:pt x="6214" y="3234"/>
                  </a:lnTo>
                  <a:lnTo>
                    <a:pt x="1204" y="6048"/>
                  </a:lnTo>
                  <a:lnTo>
                    <a:pt x="444" y="6473"/>
                  </a:lnTo>
                  <a:cubicBezTo>
                    <a:pt x="320" y="6611"/>
                    <a:pt x="421" y="6799"/>
                    <a:pt x="577" y="6799"/>
                  </a:cubicBezTo>
                  <a:cubicBezTo>
                    <a:pt x="593" y="6799"/>
                    <a:pt x="610" y="6797"/>
                    <a:pt x="627" y="6792"/>
                  </a:cubicBezTo>
                  <a:lnTo>
                    <a:pt x="5928" y="3800"/>
                  </a:lnTo>
                  <a:lnTo>
                    <a:pt x="6688" y="3359"/>
                  </a:lnTo>
                  <a:cubicBezTo>
                    <a:pt x="6794" y="3298"/>
                    <a:pt x="6794" y="3131"/>
                    <a:pt x="6688" y="3055"/>
                  </a:cubicBezTo>
                  <a:lnTo>
                    <a:pt x="1158" y="397"/>
                  </a:lnTo>
                  <a:lnTo>
                    <a:pt x="368" y="17"/>
                  </a:lnTo>
                  <a:cubicBezTo>
                    <a:pt x="343" y="5"/>
                    <a:pt x="318" y="0"/>
                    <a:pt x="2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5" name="Google Shape;2565;p81"/>
            <p:cNvSpPr/>
            <p:nvPr/>
          </p:nvSpPr>
          <p:spPr>
            <a:xfrm>
              <a:off x="5271114" y="1084259"/>
              <a:ext cx="160841" cy="155177"/>
            </a:xfrm>
            <a:custGeom>
              <a:avLst/>
              <a:gdLst/>
              <a:ahLst/>
              <a:cxnLst/>
              <a:rect l="l" t="t" r="r" b="b"/>
              <a:pathLst>
                <a:path w="2158" h="2082" extrusionOk="0">
                  <a:moveTo>
                    <a:pt x="92" y="1"/>
                  </a:moveTo>
                  <a:lnTo>
                    <a:pt x="92" y="1"/>
                  </a:lnTo>
                  <a:cubicBezTo>
                    <a:pt x="1" y="700"/>
                    <a:pt x="46" y="1398"/>
                    <a:pt x="229" y="2082"/>
                  </a:cubicBezTo>
                  <a:lnTo>
                    <a:pt x="2158" y="988"/>
                  </a:lnTo>
                  <a:lnTo>
                    <a:pt x="9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6" name="Google Shape;2566;p81"/>
            <p:cNvSpPr/>
            <p:nvPr/>
          </p:nvSpPr>
          <p:spPr>
            <a:xfrm>
              <a:off x="5257549" y="1070695"/>
              <a:ext cx="189163" cy="181859"/>
            </a:xfrm>
            <a:custGeom>
              <a:avLst/>
              <a:gdLst/>
              <a:ahLst/>
              <a:cxnLst/>
              <a:rect l="l" t="t" r="r" b="b"/>
              <a:pathLst>
                <a:path w="2538" h="2440" extrusionOk="0">
                  <a:moveTo>
                    <a:pt x="426" y="466"/>
                  </a:moveTo>
                  <a:lnTo>
                    <a:pt x="1942" y="1192"/>
                  </a:lnTo>
                  <a:lnTo>
                    <a:pt x="1942" y="1192"/>
                  </a:lnTo>
                  <a:lnTo>
                    <a:pt x="562" y="1975"/>
                  </a:lnTo>
                  <a:lnTo>
                    <a:pt x="536" y="1990"/>
                  </a:lnTo>
                  <a:lnTo>
                    <a:pt x="536" y="1990"/>
                  </a:lnTo>
                  <a:cubicBezTo>
                    <a:pt x="423" y="1488"/>
                    <a:pt x="386" y="978"/>
                    <a:pt x="426" y="466"/>
                  </a:cubicBezTo>
                  <a:close/>
                  <a:moveTo>
                    <a:pt x="274" y="0"/>
                  </a:moveTo>
                  <a:cubicBezTo>
                    <a:pt x="254" y="4"/>
                    <a:pt x="236" y="10"/>
                    <a:pt x="218" y="18"/>
                  </a:cubicBezTo>
                  <a:lnTo>
                    <a:pt x="218" y="18"/>
                  </a:lnTo>
                  <a:cubicBezTo>
                    <a:pt x="178" y="30"/>
                    <a:pt x="143" y="56"/>
                    <a:pt x="122" y="92"/>
                  </a:cubicBezTo>
                  <a:cubicBezTo>
                    <a:pt x="115" y="105"/>
                    <a:pt x="110" y="118"/>
                    <a:pt x="107" y="132"/>
                  </a:cubicBezTo>
                  <a:lnTo>
                    <a:pt x="107" y="132"/>
                  </a:lnTo>
                  <a:cubicBezTo>
                    <a:pt x="100" y="148"/>
                    <a:pt x="94" y="165"/>
                    <a:pt x="92" y="183"/>
                  </a:cubicBezTo>
                  <a:cubicBezTo>
                    <a:pt x="0" y="897"/>
                    <a:pt x="46" y="1611"/>
                    <a:pt x="243" y="2310"/>
                  </a:cubicBezTo>
                  <a:cubicBezTo>
                    <a:pt x="266" y="2387"/>
                    <a:pt x="336" y="2440"/>
                    <a:pt x="413" y="2440"/>
                  </a:cubicBezTo>
                  <a:cubicBezTo>
                    <a:pt x="442" y="2440"/>
                    <a:pt x="473" y="2432"/>
                    <a:pt x="502" y="2416"/>
                  </a:cubicBezTo>
                  <a:lnTo>
                    <a:pt x="2188" y="1474"/>
                  </a:lnTo>
                  <a:lnTo>
                    <a:pt x="2431" y="1337"/>
                  </a:lnTo>
                  <a:cubicBezTo>
                    <a:pt x="2537" y="1261"/>
                    <a:pt x="2537" y="1094"/>
                    <a:pt x="2431" y="1018"/>
                  </a:cubicBezTo>
                  <a:lnTo>
                    <a:pt x="623" y="152"/>
                  </a:lnTo>
                  <a:lnTo>
                    <a:pt x="365" y="31"/>
                  </a:lnTo>
                  <a:cubicBezTo>
                    <a:pt x="361" y="29"/>
                    <a:pt x="356" y="27"/>
                    <a:pt x="352" y="25"/>
                  </a:cubicBezTo>
                  <a:lnTo>
                    <a:pt x="352" y="25"/>
                  </a:lnTo>
                  <a:cubicBezTo>
                    <a:pt x="328" y="13"/>
                    <a:pt x="302" y="4"/>
                    <a:pt x="2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7" name="Google Shape;2567;p81"/>
            <p:cNvSpPr/>
            <p:nvPr/>
          </p:nvSpPr>
          <p:spPr>
            <a:xfrm>
              <a:off x="3710852" y="927294"/>
              <a:ext cx="1299921" cy="531938"/>
            </a:xfrm>
            <a:custGeom>
              <a:avLst/>
              <a:gdLst/>
              <a:ahLst/>
              <a:cxnLst/>
              <a:rect l="l" t="t" r="r" b="b"/>
              <a:pathLst>
                <a:path w="17441" h="7137" extrusionOk="0">
                  <a:moveTo>
                    <a:pt x="12789" y="0"/>
                  </a:moveTo>
                  <a:cubicBezTo>
                    <a:pt x="8515" y="0"/>
                    <a:pt x="4000" y="193"/>
                    <a:pt x="1" y="193"/>
                  </a:cubicBezTo>
                  <a:lnTo>
                    <a:pt x="1" y="208"/>
                  </a:lnTo>
                  <a:cubicBezTo>
                    <a:pt x="1" y="1514"/>
                    <a:pt x="138" y="4492"/>
                    <a:pt x="183" y="5859"/>
                  </a:cubicBezTo>
                  <a:cubicBezTo>
                    <a:pt x="219" y="7061"/>
                    <a:pt x="516" y="7107"/>
                    <a:pt x="1600" y="7107"/>
                  </a:cubicBezTo>
                  <a:cubicBezTo>
                    <a:pt x="1689" y="7107"/>
                    <a:pt x="1784" y="7107"/>
                    <a:pt x="1884" y="7107"/>
                  </a:cubicBezTo>
                  <a:cubicBezTo>
                    <a:pt x="2120" y="7107"/>
                    <a:pt x="2387" y="7108"/>
                    <a:pt x="2690" y="7120"/>
                  </a:cubicBezTo>
                  <a:cubicBezTo>
                    <a:pt x="3042" y="7131"/>
                    <a:pt x="3375" y="7136"/>
                    <a:pt x="3693" y="7136"/>
                  </a:cubicBezTo>
                  <a:cubicBezTo>
                    <a:pt x="5473" y="7136"/>
                    <a:pt x="6781" y="6983"/>
                    <a:pt x="8341" y="6983"/>
                  </a:cubicBezTo>
                  <a:cubicBezTo>
                    <a:pt x="8586" y="6958"/>
                    <a:pt x="9008" y="6950"/>
                    <a:pt x="9539" y="6950"/>
                  </a:cubicBezTo>
                  <a:cubicBezTo>
                    <a:pt x="10332" y="6950"/>
                    <a:pt x="11366" y="6967"/>
                    <a:pt x="12415" y="6967"/>
                  </a:cubicBezTo>
                  <a:cubicBezTo>
                    <a:pt x="14454" y="6967"/>
                    <a:pt x="16548" y="6903"/>
                    <a:pt x="17031" y="6527"/>
                  </a:cubicBezTo>
                  <a:cubicBezTo>
                    <a:pt x="17441" y="6208"/>
                    <a:pt x="17031" y="1256"/>
                    <a:pt x="16772" y="71"/>
                  </a:cubicBezTo>
                  <a:cubicBezTo>
                    <a:pt x="15485" y="20"/>
                    <a:pt x="14149" y="0"/>
                    <a:pt x="127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8" name="Google Shape;2568;p81"/>
            <p:cNvSpPr/>
            <p:nvPr/>
          </p:nvSpPr>
          <p:spPr>
            <a:xfrm>
              <a:off x="3697288" y="914400"/>
              <a:ext cx="1314604" cy="557950"/>
            </a:xfrm>
            <a:custGeom>
              <a:avLst/>
              <a:gdLst/>
              <a:ahLst/>
              <a:cxnLst/>
              <a:rect l="l" t="t" r="r" b="b"/>
              <a:pathLst>
                <a:path w="17638" h="7486" extrusionOk="0">
                  <a:moveTo>
                    <a:pt x="12885" y="365"/>
                  </a:moveTo>
                  <a:cubicBezTo>
                    <a:pt x="13036" y="365"/>
                    <a:pt x="13187" y="365"/>
                    <a:pt x="13339" y="366"/>
                  </a:cubicBezTo>
                  <a:cubicBezTo>
                    <a:pt x="14485" y="366"/>
                    <a:pt x="15646" y="393"/>
                    <a:pt x="16793" y="422"/>
                  </a:cubicBezTo>
                  <a:lnTo>
                    <a:pt x="16793" y="422"/>
                  </a:lnTo>
                  <a:cubicBezTo>
                    <a:pt x="16934" y="1203"/>
                    <a:pt x="17032" y="1985"/>
                    <a:pt x="17076" y="2766"/>
                  </a:cubicBezTo>
                  <a:cubicBezTo>
                    <a:pt x="17167" y="3753"/>
                    <a:pt x="17213" y="4756"/>
                    <a:pt x="17197" y="5743"/>
                  </a:cubicBezTo>
                  <a:cubicBezTo>
                    <a:pt x="17197" y="6017"/>
                    <a:pt x="17167" y="6290"/>
                    <a:pt x="17106" y="6564"/>
                  </a:cubicBezTo>
                  <a:cubicBezTo>
                    <a:pt x="17061" y="6594"/>
                    <a:pt x="17015" y="6624"/>
                    <a:pt x="16969" y="6640"/>
                  </a:cubicBezTo>
                  <a:cubicBezTo>
                    <a:pt x="16848" y="6685"/>
                    <a:pt x="16726" y="6716"/>
                    <a:pt x="16620" y="6746"/>
                  </a:cubicBezTo>
                  <a:cubicBezTo>
                    <a:pt x="15785" y="6928"/>
                    <a:pt x="14903" y="6928"/>
                    <a:pt x="14053" y="6959"/>
                  </a:cubicBezTo>
                  <a:cubicBezTo>
                    <a:pt x="13610" y="6972"/>
                    <a:pt x="13167" y="6976"/>
                    <a:pt x="12724" y="6976"/>
                  </a:cubicBezTo>
                  <a:cubicBezTo>
                    <a:pt x="12118" y="6976"/>
                    <a:pt x="11513" y="6967"/>
                    <a:pt x="10908" y="6959"/>
                  </a:cubicBezTo>
                  <a:cubicBezTo>
                    <a:pt x="10452" y="6959"/>
                    <a:pt x="9991" y="6942"/>
                    <a:pt x="9531" y="6942"/>
                  </a:cubicBezTo>
                  <a:cubicBezTo>
                    <a:pt x="9224" y="6942"/>
                    <a:pt x="8918" y="6950"/>
                    <a:pt x="8614" y="6974"/>
                  </a:cubicBezTo>
                  <a:cubicBezTo>
                    <a:pt x="8022" y="7019"/>
                    <a:pt x="7414" y="7004"/>
                    <a:pt x="6822" y="7035"/>
                  </a:cubicBezTo>
                  <a:cubicBezTo>
                    <a:pt x="6123" y="7065"/>
                    <a:pt x="5424" y="7111"/>
                    <a:pt x="4725" y="7126"/>
                  </a:cubicBezTo>
                  <a:cubicBezTo>
                    <a:pt x="4567" y="7129"/>
                    <a:pt x="4409" y="7130"/>
                    <a:pt x="4250" y="7130"/>
                  </a:cubicBezTo>
                  <a:cubicBezTo>
                    <a:pt x="3614" y="7130"/>
                    <a:pt x="2972" y="7111"/>
                    <a:pt x="2340" y="7111"/>
                  </a:cubicBezTo>
                  <a:cubicBezTo>
                    <a:pt x="2113" y="7111"/>
                    <a:pt x="1869" y="7128"/>
                    <a:pt x="1628" y="7128"/>
                  </a:cubicBezTo>
                  <a:cubicBezTo>
                    <a:pt x="1418" y="7128"/>
                    <a:pt x="1210" y="7115"/>
                    <a:pt x="1019" y="7065"/>
                  </a:cubicBezTo>
                  <a:cubicBezTo>
                    <a:pt x="699" y="6989"/>
                    <a:pt x="608" y="6746"/>
                    <a:pt x="578" y="6457"/>
                  </a:cubicBezTo>
                  <a:cubicBezTo>
                    <a:pt x="502" y="5956"/>
                    <a:pt x="517" y="5424"/>
                    <a:pt x="502" y="4923"/>
                  </a:cubicBezTo>
                  <a:cubicBezTo>
                    <a:pt x="456" y="3647"/>
                    <a:pt x="396" y="2371"/>
                    <a:pt x="380" y="1095"/>
                  </a:cubicBezTo>
                  <a:cubicBezTo>
                    <a:pt x="380" y="924"/>
                    <a:pt x="372" y="745"/>
                    <a:pt x="368" y="563"/>
                  </a:cubicBezTo>
                  <a:lnTo>
                    <a:pt x="368" y="563"/>
                  </a:lnTo>
                  <a:cubicBezTo>
                    <a:pt x="4545" y="557"/>
                    <a:pt x="8708" y="365"/>
                    <a:pt x="12885" y="365"/>
                  </a:cubicBezTo>
                  <a:close/>
                  <a:moveTo>
                    <a:pt x="13086" y="0"/>
                  </a:moveTo>
                  <a:cubicBezTo>
                    <a:pt x="9980" y="0"/>
                    <a:pt x="6870" y="99"/>
                    <a:pt x="3768" y="153"/>
                  </a:cubicBezTo>
                  <a:cubicBezTo>
                    <a:pt x="2568" y="183"/>
                    <a:pt x="1383" y="199"/>
                    <a:pt x="183" y="199"/>
                  </a:cubicBezTo>
                  <a:cubicBezTo>
                    <a:pt x="137" y="215"/>
                    <a:pt x="104" y="245"/>
                    <a:pt x="84" y="281"/>
                  </a:cubicBezTo>
                  <a:lnTo>
                    <a:pt x="84" y="281"/>
                  </a:lnTo>
                  <a:cubicBezTo>
                    <a:pt x="47" y="302"/>
                    <a:pt x="17" y="335"/>
                    <a:pt x="1" y="381"/>
                  </a:cubicBezTo>
                  <a:cubicBezTo>
                    <a:pt x="1" y="1626"/>
                    <a:pt x="61" y="2887"/>
                    <a:pt x="107" y="4133"/>
                  </a:cubicBezTo>
                  <a:cubicBezTo>
                    <a:pt x="137" y="4726"/>
                    <a:pt x="153" y="5333"/>
                    <a:pt x="183" y="5926"/>
                  </a:cubicBezTo>
                  <a:cubicBezTo>
                    <a:pt x="198" y="6305"/>
                    <a:pt x="183" y="6776"/>
                    <a:pt x="426" y="7111"/>
                  </a:cubicBezTo>
                  <a:cubicBezTo>
                    <a:pt x="639" y="7384"/>
                    <a:pt x="988" y="7445"/>
                    <a:pt x="1307" y="7460"/>
                  </a:cubicBezTo>
                  <a:cubicBezTo>
                    <a:pt x="1532" y="7471"/>
                    <a:pt x="1758" y="7474"/>
                    <a:pt x="1985" y="7474"/>
                  </a:cubicBezTo>
                  <a:cubicBezTo>
                    <a:pt x="2234" y="7474"/>
                    <a:pt x="2483" y="7471"/>
                    <a:pt x="2730" y="7471"/>
                  </a:cubicBezTo>
                  <a:cubicBezTo>
                    <a:pt x="2869" y="7471"/>
                    <a:pt x="3008" y="7472"/>
                    <a:pt x="3145" y="7475"/>
                  </a:cubicBezTo>
                  <a:cubicBezTo>
                    <a:pt x="3381" y="7482"/>
                    <a:pt x="3616" y="7485"/>
                    <a:pt x="3851" y="7485"/>
                  </a:cubicBezTo>
                  <a:cubicBezTo>
                    <a:pt x="5146" y="7485"/>
                    <a:pt x="6434" y="7392"/>
                    <a:pt x="7733" y="7354"/>
                  </a:cubicBezTo>
                  <a:cubicBezTo>
                    <a:pt x="8440" y="7331"/>
                    <a:pt x="9147" y="7325"/>
                    <a:pt x="9854" y="7325"/>
                  </a:cubicBezTo>
                  <a:cubicBezTo>
                    <a:pt x="10626" y="7325"/>
                    <a:pt x="11398" y="7332"/>
                    <a:pt x="12168" y="7332"/>
                  </a:cubicBezTo>
                  <a:cubicBezTo>
                    <a:pt x="12599" y="7332"/>
                    <a:pt x="13030" y="7330"/>
                    <a:pt x="13460" y="7323"/>
                  </a:cubicBezTo>
                  <a:cubicBezTo>
                    <a:pt x="14432" y="7323"/>
                    <a:pt x="15405" y="7262"/>
                    <a:pt x="16377" y="7141"/>
                  </a:cubicBezTo>
                  <a:cubicBezTo>
                    <a:pt x="16666" y="7111"/>
                    <a:pt x="16954" y="7035"/>
                    <a:pt x="17228" y="6913"/>
                  </a:cubicBezTo>
                  <a:cubicBezTo>
                    <a:pt x="17410" y="6792"/>
                    <a:pt x="17516" y="6579"/>
                    <a:pt x="17516" y="6366"/>
                  </a:cubicBezTo>
                  <a:cubicBezTo>
                    <a:pt x="17638" y="5470"/>
                    <a:pt x="17562" y="4513"/>
                    <a:pt x="17501" y="3601"/>
                  </a:cubicBezTo>
                  <a:cubicBezTo>
                    <a:pt x="17440" y="2614"/>
                    <a:pt x="17349" y="1626"/>
                    <a:pt x="17197" y="639"/>
                  </a:cubicBezTo>
                  <a:cubicBezTo>
                    <a:pt x="17182" y="487"/>
                    <a:pt x="17152" y="350"/>
                    <a:pt x="17121" y="199"/>
                  </a:cubicBezTo>
                  <a:cubicBezTo>
                    <a:pt x="17106" y="123"/>
                    <a:pt x="17030" y="77"/>
                    <a:pt x="16954" y="62"/>
                  </a:cubicBezTo>
                  <a:cubicBezTo>
                    <a:pt x="15666" y="17"/>
                    <a:pt x="14376" y="0"/>
                    <a:pt x="1308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9" name="Google Shape;2569;p81"/>
            <p:cNvSpPr/>
            <p:nvPr/>
          </p:nvSpPr>
          <p:spPr>
            <a:xfrm>
              <a:off x="3718827" y="1182791"/>
              <a:ext cx="1273835" cy="13639"/>
            </a:xfrm>
            <a:custGeom>
              <a:avLst/>
              <a:gdLst/>
              <a:ahLst/>
              <a:cxnLst/>
              <a:rect l="l" t="t" r="r" b="b"/>
              <a:pathLst>
                <a:path w="17091" h="183" fill="none" extrusionOk="0">
                  <a:moveTo>
                    <a:pt x="0" y="107"/>
                  </a:moveTo>
                  <a:cubicBezTo>
                    <a:pt x="6487" y="183"/>
                    <a:pt x="11531" y="0"/>
                    <a:pt x="17091" y="0"/>
                  </a:cubicBezTo>
                </a:path>
              </a:pathLst>
            </a:custGeom>
            <a:solidFill>
              <a:schemeClr val="dk2"/>
            </a:solidFill>
            <a:ln w="61900" cap="flat" cmpd="sng">
              <a:solidFill>
                <a:schemeClr val="dk2"/>
              </a:solidFill>
              <a:prstDash val="solid"/>
              <a:miter lim="1519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nodeType="clickEffect">
                                  <p:stCondLst>
                                    <p:cond delay="0"/>
                                  </p:stCondLst>
                                  <p:childTnLst>
                                    <p:set>
                                      <p:cBhvr>
                                        <p:cTn id="6" dur="1" fill="hold">
                                          <p:stCondLst>
                                            <p:cond delay="0"/>
                                          </p:stCondLst>
                                        </p:cTn>
                                        <p:tgtEl>
                                          <p:spTgt spid="2531"/>
                                        </p:tgtEl>
                                        <p:attrNameLst>
                                          <p:attrName>style.visibility</p:attrName>
                                        </p:attrNameLst>
                                      </p:cBhvr>
                                      <p:to>
                                        <p:strVal val="visible"/>
                                      </p:to>
                                    </p:set>
                                    <p:anim calcmode="lin" valueType="num">
                                      <p:cBhvr additive="base">
                                        <p:cTn id="7" dur="1000"/>
                                        <p:tgtEl>
                                          <p:spTgt spid="2531"/>
                                        </p:tgtEl>
                                        <p:attrNameLst>
                                          <p:attrName>ppt_y</p:attrName>
                                        </p:attrNameLst>
                                      </p:cBhvr>
                                      <p:tavLst>
                                        <p:tav tm="0">
                                          <p:val>
                                            <p:strVal val="#ppt_y-1"/>
                                          </p:val>
                                        </p:tav>
                                        <p:tav tm="100000">
                                          <p:val>
                                            <p:strVal val="#ppt_y"/>
                                          </p:val>
                                        </p:tav>
                                      </p:tavLst>
                                    </p:anim>
                                  </p:childTnLst>
                                </p:cTn>
                              </p:par>
                              <p:par>
                                <p:cTn id="8" presetID="2" presetClass="entr" presetSubtype="1" fill="hold" nodeType="withEffect">
                                  <p:stCondLst>
                                    <p:cond delay="0"/>
                                  </p:stCondLst>
                                  <p:childTnLst>
                                    <p:set>
                                      <p:cBhvr>
                                        <p:cTn id="9" dur="1" fill="hold">
                                          <p:stCondLst>
                                            <p:cond delay="0"/>
                                          </p:stCondLst>
                                        </p:cTn>
                                        <p:tgtEl>
                                          <p:spTgt spid="2532"/>
                                        </p:tgtEl>
                                        <p:attrNameLst>
                                          <p:attrName>style.visibility</p:attrName>
                                        </p:attrNameLst>
                                      </p:cBhvr>
                                      <p:to>
                                        <p:strVal val="visible"/>
                                      </p:to>
                                    </p:set>
                                    <p:anim calcmode="lin" valueType="num">
                                      <p:cBhvr additive="base">
                                        <p:cTn id="10" dur="1000"/>
                                        <p:tgtEl>
                                          <p:spTgt spid="2532"/>
                                        </p:tgtEl>
                                        <p:attrNameLst>
                                          <p:attrName>ppt_y</p:attrName>
                                        </p:attrNameLst>
                                      </p:cBhvr>
                                      <p:tavLst>
                                        <p:tav tm="0">
                                          <p:val>
                                            <p:strVal val="#ppt_y-1"/>
                                          </p:val>
                                        </p:tav>
                                        <p:tav tm="100000">
                                          <p:val>
                                            <p:strVal val="#ppt_y"/>
                                          </p:val>
                                        </p:tav>
                                      </p:tavLst>
                                    </p:anim>
                                  </p:childTnLst>
                                </p:cTn>
                              </p:par>
                              <p:par>
                                <p:cTn id="11" presetID="2" presetClass="entr" presetSubtype="1" fill="hold" nodeType="withEffect">
                                  <p:stCondLst>
                                    <p:cond delay="0"/>
                                  </p:stCondLst>
                                  <p:childTnLst>
                                    <p:set>
                                      <p:cBhvr>
                                        <p:cTn id="12" dur="1" fill="hold">
                                          <p:stCondLst>
                                            <p:cond delay="0"/>
                                          </p:stCondLst>
                                        </p:cTn>
                                        <p:tgtEl>
                                          <p:spTgt spid="2533"/>
                                        </p:tgtEl>
                                        <p:attrNameLst>
                                          <p:attrName>style.visibility</p:attrName>
                                        </p:attrNameLst>
                                      </p:cBhvr>
                                      <p:to>
                                        <p:strVal val="visible"/>
                                      </p:to>
                                    </p:set>
                                    <p:anim calcmode="lin" valueType="num">
                                      <p:cBhvr additive="base">
                                        <p:cTn id="13" dur="1000"/>
                                        <p:tgtEl>
                                          <p:spTgt spid="253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Shape 2573"/>
        <p:cNvGrpSpPr/>
        <p:nvPr/>
      </p:nvGrpSpPr>
      <p:grpSpPr>
        <a:xfrm>
          <a:off x="0" y="0"/>
          <a:ext cx="0" cy="0"/>
          <a:chOff x="0" y="0"/>
          <a:chExt cx="0" cy="0"/>
        </a:xfrm>
      </p:grpSpPr>
      <p:sp>
        <p:nvSpPr>
          <p:cNvPr id="2574" name="Google Shape;2574;p82"/>
          <p:cNvSpPr txBox="1">
            <a:spLocks noGrp="1"/>
          </p:cNvSpPr>
          <p:nvPr>
            <p:ph type="title"/>
          </p:nvPr>
        </p:nvSpPr>
        <p:spPr>
          <a:xfrm>
            <a:off x="3800500" y="1351938"/>
            <a:ext cx="3933000" cy="1582500"/>
          </a:xfrm>
          <a:prstGeom prst="rect">
            <a:avLst/>
          </a:prstGeom>
        </p:spPr>
        <p:txBody>
          <a:bodyPr spcFirstLastPara="1" wrap="square" lIns="0" tIns="0" rIns="0" bIns="0" anchor="t" anchorCtr="0">
            <a:noAutofit/>
          </a:bodyPr>
          <a:lstStyle/>
          <a:p>
            <a:pPr marL="0" lvl="0" indent="0" algn="r" rtl="0">
              <a:spcBef>
                <a:spcPts val="0"/>
              </a:spcBef>
              <a:spcAft>
                <a:spcPts val="0"/>
              </a:spcAft>
              <a:buClr>
                <a:schemeClr val="dk2"/>
              </a:buClr>
              <a:buSzPts val="1100"/>
              <a:buFont typeface="Arial"/>
              <a:buNone/>
            </a:pPr>
            <a:r>
              <a:rPr lang="en"/>
              <a:t>AWESOME WORDS</a:t>
            </a:r>
            <a:endParaRPr/>
          </a:p>
        </p:txBody>
      </p:sp>
      <p:sp>
        <p:nvSpPr>
          <p:cNvPr id="2575" name="Google Shape;2575;p82"/>
          <p:cNvSpPr txBox="1">
            <a:spLocks noGrp="1"/>
          </p:cNvSpPr>
          <p:nvPr>
            <p:ph type="body" idx="1"/>
          </p:nvPr>
        </p:nvSpPr>
        <p:spPr>
          <a:xfrm>
            <a:off x="3800550" y="3111463"/>
            <a:ext cx="3933000" cy="6801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Clr>
                <a:schemeClr val="dk2"/>
              </a:buClr>
              <a:buSzPts val="1100"/>
              <a:buFont typeface="Arial"/>
              <a:buNone/>
            </a:pPr>
            <a:r>
              <a:rPr lang="en"/>
              <a:t>Key words are great for catching your audience’s attention</a:t>
            </a:r>
            <a:endParaRPr/>
          </a:p>
        </p:txBody>
      </p:sp>
      <p:grpSp>
        <p:nvGrpSpPr>
          <p:cNvPr id="2576" name="Google Shape;2576;p82"/>
          <p:cNvGrpSpPr/>
          <p:nvPr/>
        </p:nvGrpSpPr>
        <p:grpSpPr>
          <a:xfrm>
            <a:off x="4495712" y="2052500"/>
            <a:ext cx="3235190" cy="176025"/>
            <a:chOff x="4345425" y="2175475"/>
            <a:chExt cx="800750" cy="176025"/>
          </a:xfrm>
        </p:grpSpPr>
        <p:sp>
          <p:nvSpPr>
            <p:cNvPr id="2577" name="Google Shape;2577;p82"/>
            <p:cNvSpPr/>
            <p:nvPr/>
          </p:nvSpPr>
          <p:spPr>
            <a:xfrm>
              <a:off x="4351850" y="2175475"/>
              <a:ext cx="763000" cy="156275"/>
            </a:xfrm>
            <a:custGeom>
              <a:avLst/>
              <a:gdLst/>
              <a:ahLst/>
              <a:cxnLst/>
              <a:rect l="l" t="t" r="r" b="b"/>
              <a:pathLst>
                <a:path w="30520" h="6251" extrusionOk="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00FF00">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8" name="Google Shape;2578;p82"/>
            <p:cNvSpPr/>
            <p:nvPr/>
          </p:nvSpPr>
          <p:spPr>
            <a:xfrm>
              <a:off x="4345425" y="2195925"/>
              <a:ext cx="800750" cy="155575"/>
            </a:xfrm>
            <a:custGeom>
              <a:avLst/>
              <a:gdLst/>
              <a:ahLst/>
              <a:cxnLst/>
              <a:rect l="l" t="t" r="r" b="b"/>
              <a:pathLst>
                <a:path w="32030" h="6223" extrusionOk="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00FF00">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79" name="Google Shape;2579;p82"/>
          <p:cNvGrpSpPr/>
          <p:nvPr/>
        </p:nvGrpSpPr>
        <p:grpSpPr>
          <a:xfrm>
            <a:off x="5430428" y="2921812"/>
            <a:ext cx="2300475" cy="176025"/>
            <a:chOff x="4345425" y="2175475"/>
            <a:chExt cx="800750" cy="176025"/>
          </a:xfrm>
        </p:grpSpPr>
        <p:sp>
          <p:nvSpPr>
            <p:cNvPr id="2580" name="Google Shape;2580;p82"/>
            <p:cNvSpPr/>
            <p:nvPr/>
          </p:nvSpPr>
          <p:spPr>
            <a:xfrm>
              <a:off x="4351850" y="2175475"/>
              <a:ext cx="763000" cy="156275"/>
            </a:xfrm>
            <a:custGeom>
              <a:avLst/>
              <a:gdLst/>
              <a:ahLst/>
              <a:cxnLst/>
              <a:rect l="l" t="t" r="r" b="b"/>
              <a:pathLst>
                <a:path w="30520" h="6251" extrusionOk="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00FF00">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1" name="Google Shape;2581;p82"/>
            <p:cNvSpPr/>
            <p:nvPr/>
          </p:nvSpPr>
          <p:spPr>
            <a:xfrm>
              <a:off x="4345425" y="2195925"/>
              <a:ext cx="800750" cy="155575"/>
            </a:xfrm>
            <a:custGeom>
              <a:avLst/>
              <a:gdLst/>
              <a:ahLst/>
              <a:cxnLst/>
              <a:rect l="l" t="t" r="r" b="b"/>
              <a:pathLst>
                <a:path w="32030" h="6223" extrusionOk="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00FF00">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82" name="Google Shape;2582;p82"/>
          <p:cNvGrpSpPr/>
          <p:nvPr/>
        </p:nvGrpSpPr>
        <p:grpSpPr>
          <a:xfrm>
            <a:off x="262" y="2729663"/>
            <a:ext cx="2995174" cy="2414033"/>
            <a:chOff x="6562292" y="3785209"/>
            <a:chExt cx="1875030" cy="1511226"/>
          </a:xfrm>
        </p:grpSpPr>
        <p:grpSp>
          <p:nvGrpSpPr>
            <p:cNvPr id="2583" name="Google Shape;2583;p82"/>
            <p:cNvGrpSpPr/>
            <p:nvPr/>
          </p:nvGrpSpPr>
          <p:grpSpPr>
            <a:xfrm>
              <a:off x="7717466" y="3785209"/>
              <a:ext cx="719856" cy="680112"/>
              <a:chOff x="7717200" y="3905550"/>
              <a:chExt cx="592377" cy="559671"/>
            </a:xfrm>
          </p:grpSpPr>
          <p:sp>
            <p:nvSpPr>
              <p:cNvPr id="2584" name="Google Shape;2584;p82"/>
              <p:cNvSpPr/>
              <p:nvPr/>
            </p:nvSpPr>
            <p:spPr>
              <a:xfrm>
                <a:off x="7724869" y="3917054"/>
                <a:ext cx="581268" cy="532152"/>
              </a:xfrm>
              <a:custGeom>
                <a:avLst/>
                <a:gdLst/>
                <a:ahLst/>
                <a:cxnLst/>
                <a:rect l="l" t="t" r="r" b="b"/>
                <a:pathLst>
                  <a:path w="10308" h="9437" extrusionOk="0">
                    <a:moveTo>
                      <a:pt x="10129" y="1"/>
                    </a:moveTo>
                    <a:cubicBezTo>
                      <a:pt x="9518" y="1"/>
                      <a:pt x="4203" y="2425"/>
                      <a:pt x="3814" y="2672"/>
                    </a:cubicBezTo>
                    <a:cubicBezTo>
                      <a:pt x="3407" y="2932"/>
                      <a:pt x="0" y="4549"/>
                      <a:pt x="0" y="4684"/>
                    </a:cubicBezTo>
                    <a:cubicBezTo>
                      <a:pt x="0" y="4808"/>
                      <a:pt x="2382" y="5425"/>
                      <a:pt x="2382" y="5425"/>
                    </a:cubicBezTo>
                    <a:cubicBezTo>
                      <a:pt x="2382" y="5425"/>
                      <a:pt x="2456" y="6129"/>
                      <a:pt x="2580" y="6771"/>
                    </a:cubicBezTo>
                    <a:cubicBezTo>
                      <a:pt x="2703" y="7400"/>
                      <a:pt x="2963" y="8511"/>
                      <a:pt x="2963" y="8511"/>
                    </a:cubicBezTo>
                    <a:cubicBezTo>
                      <a:pt x="3308" y="8474"/>
                      <a:pt x="4901" y="7104"/>
                      <a:pt x="4901" y="7104"/>
                    </a:cubicBezTo>
                    <a:cubicBezTo>
                      <a:pt x="4901" y="7104"/>
                      <a:pt x="6308" y="9424"/>
                      <a:pt x="6542" y="9437"/>
                    </a:cubicBezTo>
                    <a:cubicBezTo>
                      <a:pt x="6543" y="9437"/>
                      <a:pt x="6543" y="9437"/>
                      <a:pt x="6543" y="9437"/>
                    </a:cubicBezTo>
                    <a:cubicBezTo>
                      <a:pt x="6786" y="9437"/>
                      <a:pt x="10307" y="265"/>
                      <a:pt x="10184" y="18"/>
                    </a:cubicBezTo>
                    <a:cubicBezTo>
                      <a:pt x="10177" y="6"/>
                      <a:pt x="10159" y="1"/>
                      <a:pt x="1012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5" name="Google Shape;2585;p82"/>
              <p:cNvSpPr/>
              <p:nvPr/>
            </p:nvSpPr>
            <p:spPr>
              <a:xfrm>
                <a:off x="7717200" y="3905550"/>
                <a:ext cx="592377" cy="559671"/>
              </a:xfrm>
              <a:custGeom>
                <a:avLst/>
                <a:gdLst/>
                <a:ahLst/>
                <a:cxnLst/>
                <a:rect l="l" t="t" r="r" b="b"/>
                <a:pathLst>
                  <a:path w="10505" h="9925" extrusionOk="0">
                    <a:moveTo>
                      <a:pt x="9764" y="420"/>
                    </a:moveTo>
                    <a:cubicBezTo>
                      <a:pt x="9147" y="827"/>
                      <a:pt x="8518" y="1247"/>
                      <a:pt x="7913" y="1654"/>
                    </a:cubicBezTo>
                    <a:cubicBezTo>
                      <a:pt x="7715" y="1802"/>
                      <a:pt x="7505" y="1938"/>
                      <a:pt x="7283" y="2086"/>
                    </a:cubicBezTo>
                    <a:cubicBezTo>
                      <a:pt x="6111" y="2889"/>
                      <a:pt x="4728" y="3839"/>
                      <a:pt x="3382" y="4851"/>
                    </a:cubicBezTo>
                    <a:cubicBezTo>
                      <a:pt x="3148" y="5037"/>
                      <a:pt x="2926" y="5209"/>
                      <a:pt x="2728" y="5382"/>
                    </a:cubicBezTo>
                    <a:lnTo>
                      <a:pt x="2679" y="5419"/>
                    </a:lnTo>
                    <a:lnTo>
                      <a:pt x="2605" y="5493"/>
                    </a:lnTo>
                    <a:cubicBezTo>
                      <a:pt x="2506" y="5432"/>
                      <a:pt x="2407" y="5382"/>
                      <a:pt x="2296" y="5370"/>
                    </a:cubicBezTo>
                    <a:lnTo>
                      <a:pt x="2197" y="5345"/>
                    </a:lnTo>
                    <a:cubicBezTo>
                      <a:pt x="1963" y="5259"/>
                      <a:pt x="1728" y="5197"/>
                      <a:pt x="1482" y="5123"/>
                    </a:cubicBezTo>
                    <a:cubicBezTo>
                      <a:pt x="1087" y="5000"/>
                      <a:pt x="716" y="4913"/>
                      <a:pt x="358" y="4839"/>
                    </a:cubicBezTo>
                    <a:lnTo>
                      <a:pt x="371" y="4839"/>
                    </a:lnTo>
                    <a:lnTo>
                      <a:pt x="420" y="4802"/>
                    </a:lnTo>
                    <a:cubicBezTo>
                      <a:pt x="506" y="4740"/>
                      <a:pt x="605" y="4679"/>
                      <a:pt x="704" y="4629"/>
                    </a:cubicBezTo>
                    <a:cubicBezTo>
                      <a:pt x="815" y="4568"/>
                      <a:pt x="938" y="4518"/>
                      <a:pt x="1062" y="4456"/>
                    </a:cubicBezTo>
                    <a:lnTo>
                      <a:pt x="1210" y="4382"/>
                    </a:lnTo>
                    <a:cubicBezTo>
                      <a:pt x="1802" y="4098"/>
                      <a:pt x="2407" y="3790"/>
                      <a:pt x="3062" y="3457"/>
                    </a:cubicBezTo>
                    <a:cubicBezTo>
                      <a:pt x="3432" y="3259"/>
                      <a:pt x="3827" y="3062"/>
                      <a:pt x="4296" y="2827"/>
                    </a:cubicBezTo>
                    <a:cubicBezTo>
                      <a:pt x="5975" y="1988"/>
                      <a:pt x="7382" y="1309"/>
                      <a:pt x="8876" y="729"/>
                    </a:cubicBezTo>
                    <a:cubicBezTo>
                      <a:pt x="9159" y="605"/>
                      <a:pt x="9468" y="506"/>
                      <a:pt x="9764" y="420"/>
                    </a:cubicBezTo>
                    <a:close/>
                    <a:moveTo>
                      <a:pt x="9949" y="494"/>
                    </a:moveTo>
                    <a:lnTo>
                      <a:pt x="9949" y="494"/>
                    </a:lnTo>
                    <a:cubicBezTo>
                      <a:pt x="9814" y="630"/>
                      <a:pt x="9678" y="790"/>
                      <a:pt x="9542" y="938"/>
                    </a:cubicBezTo>
                    <a:cubicBezTo>
                      <a:pt x="9468" y="1037"/>
                      <a:pt x="9394" y="1124"/>
                      <a:pt x="9320" y="1198"/>
                    </a:cubicBezTo>
                    <a:cubicBezTo>
                      <a:pt x="8900" y="1654"/>
                      <a:pt x="8468" y="2111"/>
                      <a:pt x="8049" y="2568"/>
                    </a:cubicBezTo>
                    <a:cubicBezTo>
                      <a:pt x="7296" y="3358"/>
                      <a:pt x="6543" y="4148"/>
                      <a:pt x="5790" y="4938"/>
                    </a:cubicBezTo>
                    <a:lnTo>
                      <a:pt x="5283" y="5469"/>
                    </a:lnTo>
                    <a:lnTo>
                      <a:pt x="4913" y="5864"/>
                    </a:lnTo>
                    <a:cubicBezTo>
                      <a:pt x="4777" y="6012"/>
                      <a:pt x="4642" y="6160"/>
                      <a:pt x="4493" y="6308"/>
                    </a:cubicBezTo>
                    <a:lnTo>
                      <a:pt x="4469" y="6308"/>
                    </a:lnTo>
                    <a:cubicBezTo>
                      <a:pt x="4358" y="6370"/>
                      <a:pt x="4259" y="6456"/>
                      <a:pt x="4197" y="6567"/>
                    </a:cubicBezTo>
                    <a:cubicBezTo>
                      <a:pt x="4173" y="6580"/>
                      <a:pt x="4160" y="6604"/>
                      <a:pt x="4148" y="6617"/>
                    </a:cubicBezTo>
                    <a:cubicBezTo>
                      <a:pt x="4061" y="6740"/>
                      <a:pt x="3987" y="6863"/>
                      <a:pt x="3913" y="6987"/>
                    </a:cubicBezTo>
                    <a:lnTo>
                      <a:pt x="3864" y="7086"/>
                    </a:lnTo>
                    <a:cubicBezTo>
                      <a:pt x="3790" y="7209"/>
                      <a:pt x="3716" y="7320"/>
                      <a:pt x="3642" y="7431"/>
                    </a:cubicBezTo>
                    <a:cubicBezTo>
                      <a:pt x="3580" y="7555"/>
                      <a:pt x="3518" y="7641"/>
                      <a:pt x="3444" y="7752"/>
                    </a:cubicBezTo>
                    <a:lnTo>
                      <a:pt x="3173" y="8221"/>
                    </a:lnTo>
                    <a:lnTo>
                      <a:pt x="3123" y="8295"/>
                    </a:lnTo>
                    <a:cubicBezTo>
                      <a:pt x="3025" y="7876"/>
                      <a:pt x="2950" y="7444"/>
                      <a:pt x="2889" y="7024"/>
                    </a:cubicBezTo>
                    <a:cubicBezTo>
                      <a:pt x="2827" y="6592"/>
                      <a:pt x="2765" y="6148"/>
                      <a:pt x="2654" y="5728"/>
                    </a:cubicBezTo>
                    <a:cubicBezTo>
                      <a:pt x="2679" y="5678"/>
                      <a:pt x="2691" y="5629"/>
                      <a:pt x="2679" y="5580"/>
                    </a:cubicBezTo>
                    <a:cubicBezTo>
                      <a:pt x="2827" y="5456"/>
                      <a:pt x="2975" y="5333"/>
                      <a:pt x="3136" y="5222"/>
                    </a:cubicBezTo>
                    <a:cubicBezTo>
                      <a:pt x="3210" y="5172"/>
                      <a:pt x="3284" y="5123"/>
                      <a:pt x="3358" y="5074"/>
                    </a:cubicBezTo>
                    <a:cubicBezTo>
                      <a:pt x="3950" y="4629"/>
                      <a:pt x="4568" y="4197"/>
                      <a:pt x="5098" y="3815"/>
                    </a:cubicBezTo>
                    <a:cubicBezTo>
                      <a:pt x="6333" y="2950"/>
                      <a:pt x="7666" y="2025"/>
                      <a:pt x="9024" y="1111"/>
                    </a:cubicBezTo>
                    <a:lnTo>
                      <a:pt x="9196" y="988"/>
                    </a:lnTo>
                    <a:cubicBezTo>
                      <a:pt x="9443" y="827"/>
                      <a:pt x="9703" y="654"/>
                      <a:pt x="9949" y="494"/>
                    </a:cubicBezTo>
                    <a:close/>
                    <a:moveTo>
                      <a:pt x="4530" y="6530"/>
                    </a:moveTo>
                    <a:cubicBezTo>
                      <a:pt x="4555" y="6555"/>
                      <a:pt x="4580" y="6580"/>
                      <a:pt x="4592" y="6617"/>
                    </a:cubicBezTo>
                    <a:lnTo>
                      <a:pt x="4617" y="6641"/>
                    </a:lnTo>
                    <a:cubicBezTo>
                      <a:pt x="4679" y="6777"/>
                      <a:pt x="4753" y="6901"/>
                      <a:pt x="4802" y="7036"/>
                    </a:cubicBezTo>
                    <a:lnTo>
                      <a:pt x="4839" y="7110"/>
                    </a:lnTo>
                    <a:cubicBezTo>
                      <a:pt x="4864" y="7160"/>
                      <a:pt x="4888" y="7221"/>
                      <a:pt x="4925" y="7283"/>
                    </a:cubicBezTo>
                    <a:cubicBezTo>
                      <a:pt x="4802" y="7345"/>
                      <a:pt x="4691" y="7419"/>
                      <a:pt x="4580" y="7505"/>
                    </a:cubicBezTo>
                    <a:cubicBezTo>
                      <a:pt x="4555" y="7530"/>
                      <a:pt x="4530" y="7542"/>
                      <a:pt x="4493" y="7567"/>
                    </a:cubicBezTo>
                    <a:cubicBezTo>
                      <a:pt x="4333" y="7691"/>
                      <a:pt x="4160" y="7826"/>
                      <a:pt x="4000" y="7950"/>
                    </a:cubicBezTo>
                    <a:cubicBezTo>
                      <a:pt x="3901" y="8024"/>
                      <a:pt x="3815" y="8098"/>
                      <a:pt x="3728" y="8172"/>
                    </a:cubicBezTo>
                    <a:lnTo>
                      <a:pt x="3580" y="8308"/>
                    </a:lnTo>
                    <a:lnTo>
                      <a:pt x="3518" y="8357"/>
                    </a:lnTo>
                    <a:cubicBezTo>
                      <a:pt x="3457" y="8406"/>
                      <a:pt x="3395" y="8456"/>
                      <a:pt x="3321" y="8505"/>
                    </a:cubicBezTo>
                    <a:cubicBezTo>
                      <a:pt x="3407" y="8382"/>
                      <a:pt x="3481" y="8258"/>
                      <a:pt x="3555" y="8135"/>
                    </a:cubicBezTo>
                    <a:cubicBezTo>
                      <a:pt x="3703" y="7876"/>
                      <a:pt x="3864" y="7629"/>
                      <a:pt x="4000" y="7370"/>
                    </a:cubicBezTo>
                    <a:cubicBezTo>
                      <a:pt x="4049" y="7296"/>
                      <a:pt x="4086" y="7209"/>
                      <a:pt x="4135" y="7123"/>
                    </a:cubicBezTo>
                    <a:cubicBezTo>
                      <a:pt x="4222" y="6925"/>
                      <a:pt x="4333" y="6752"/>
                      <a:pt x="4469" y="6592"/>
                    </a:cubicBezTo>
                    <a:cubicBezTo>
                      <a:pt x="4493" y="6567"/>
                      <a:pt x="4506" y="6543"/>
                      <a:pt x="4530" y="6530"/>
                    </a:cubicBezTo>
                    <a:close/>
                    <a:moveTo>
                      <a:pt x="9912" y="877"/>
                    </a:moveTo>
                    <a:lnTo>
                      <a:pt x="9912" y="877"/>
                    </a:lnTo>
                    <a:cubicBezTo>
                      <a:pt x="9826" y="1087"/>
                      <a:pt x="9752" y="1296"/>
                      <a:pt x="9690" y="1469"/>
                    </a:cubicBezTo>
                    <a:cubicBezTo>
                      <a:pt x="9431" y="2222"/>
                      <a:pt x="9147" y="2963"/>
                      <a:pt x="8876" y="3654"/>
                    </a:cubicBezTo>
                    <a:cubicBezTo>
                      <a:pt x="8567" y="4444"/>
                      <a:pt x="8258" y="5246"/>
                      <a:pt x="7950" y="6049"/>
                    </a:cubicBezTo>
                    <a:cubicBezTo>
                      <a:pt x="7654" y="6802"/>
                      <a:pt x="7357" y="7567"/>
                      <a:pt x="7073" y="8320"/>
                    </a:cubicBezTo>
                    <a:cubicBezTo>
                      <a:pt x="7012" y="8456"/>
                      <a:pt x="6962" y="8604"/>
                      <a:pt x="6913" y="8740"/>
                    </a:cubicBezTo>
                    <a:cubicBezTo>
                      <a:pt x="6839" y="8962"/>
                      <a:pt x="6752" y="9196"/>
                      <a:pt x="6666" y="9406"/>
                    </a:cubicBezTo>
                    <a:cubicBezTo>
                      <a:pt x="6580" y="9258"/>
                      <a:pt x="6506" y="9110"/>
                      <a:pt x="6407" y="8974"/>
                    </a:cubicBezTo>
                    <a:lnTo>
                      <a:pt x="6333" y="8863"/>
                    </a:lnTo>
                    <a:lnTo>
                      <a:pt x="6197" y="8666"/>
                    </a:lnTo>
                    <a:cubicBezTo>
                      <a:pt x="6073" y="8468"/>
                      <a:pt x="5938" y="8258"/>
                      <a:pt x="5814" y="8061"/>
                    </a:cubicBezTo>
                    <a:cubicBezTo>
                      <a:pt x="5580" y="7715"/>
                      <a:pt x="5345" y="7345"/>
                      <a:pt x="5086" y="6851"/>
                    </a:cubicBezTo>
                    <a:lnTo>
                      <a:pt x="5061" y="6814"/>
                    </a:lnTo>
                    <a:cubicBezTo>
                      <a:pt x="4975" y="6666"/>
                      <a:pt x="4839" y="6407"/>
                      <a:pt x="4654" y="6333"/>
                    </a:cubicBezTo>
                    <a:cubicBezTo>
                      <a:pt x="5197" y="5839"/>
                      <a:pt x="5703" y="5308"/>
                      <a:pt x="6197" y="4790"/>
                    </a:cubicBezTo>
                    <a:cubicBezTo>
                      <a:pt x="6320" y="4654"/>
                      <a:pt x="6444" y="4530"/>
                      <a:pt x="6567" y="4395"/>
                    </a:cubicBezTo>
                    <a:cubicBezTo>
                      <a:pt x="7394" y="3531"/>
                      <a:pt x="8382" y="2494"/>
                      <a:pt x="9345" y="1469"/>
                    </a:cubicBezTo>
                    <a:cubicBezTo>
                      <a:pt x="9419" y="1383"/>
                      <a:pt x="9493" y="1309"/>
                      <a:pt x="9579" y="1222"/>
                    </a:cubicBezTo>
                    <a:cubicBezTo>
                      <a:pt x="9690" y="1111"/>
                      <a:pt x="9801" y="1000"/>
                      <a:pt x="9912" y="877"/>
                    </a:cubicBezTo>
                    <a:close/>
                    <a:moveTo>
                      <a:pt x="10172" y="0"/>
                    </a:moveTo>
                    <a:cubicBezTo>
                      <a:pt x="10085" y="0"/>
                      <a:pt x="10011" y="13"/>
                      <a:pt x="9937" y="25"/>
                    </a:cubicBezTo>
                    <a:cubicBezTo>
                      <a:pt x="9653" y="99"/>
                      <a:pt x="9369" y="185"/>
                      <a:pt x="9098" y="297"/>
                    </a:cubicBezTo>
                    <a:cubicBezTo>
                      <a:pt x="8258" y="605"/>
                      <a:pt x="7444" y="988"/>
                      <a:pt x="6691" y="1346"/>
                    </a:cubicBezTo>
                    <a:cubicBezTo>
                      <a:pt x="5506" y="1914"/>
                      <a:pt x="4271" y="2543"/>
                      <a:pt x="2913" y="3247"/>
                    </a:cubicBezTo>
                    <a:cubicBezTo>
                      <a:pt x="2407" y="3518"/>
                      <a:pt x="1889" y="3777"/>
                      <a:pt x="1370" y="4024"/>
                    </a:cubicBezTo>
                    <a:lnTo>
                      <a:pt x="667" y="4382"/>
                    </a:lnTo>
                    <a:cubicBezTo>
                      <a:pt x="482" y="4469"/>
                      <a:pt x="309" y="4568"/>
                      <a:pt x="161" y="4703"/>
                    </a:cubicBezTo>
                    <a:cubicBezTo>
                      <a:pt x="136" y="4728"/>
                      <a:pt x="111" y="4765"/>
                      <a:pt x="99" y="4802"/>
                    </a:cubicBezTo>
                    <a:cubicBezTo>
                      <a:pt x="50" y="4814"/>
                      <a:pt x="25" y="4851"/>
                      <a:pt x="13" y="4888"/>
                    </a:cubicBezTo>
                    <a:cubicBezTo>
                      <a:pt x="0" y="4938"/>
                      <a:pt x="25" y="4975"/>
                      <a:pt x="62" y="5000"/>
                    </a:cubicBezTo>
                    <a:cubicBezTo>
                      <a:pt x="482" y="5172"/>
                      <a:pt x="914" y="5333"/>
                      <a:pt x="1346" y="5456"/>
                    </a:cubicBezTo>
                    <a:cubicBezTo>
                      <a:pt x="1593" y="5530"/>
                      <a:pt x="1827" y="5617"/>
                      <a:pt x="2074" y="5691"/>
                    </a:cubicBezTo>
                    <a:cubicBezTo>
                      <a:pt x="2160" y="5715"/>
                      <a:pt x="2235" y="5740"/>
                      <a:pt x="2321" y="5765"/>
                    </a:cubicBezTo>
                    <a:lnTo>
                      <a:pt x="2395" y="5790"/>
                    </a:lnTo>
                    <a:lnTo>
                      <a:pt x="2407" y="5802"/>
                    </a:lnTo>
                    <a:cubicBezTo>
                      <a:pt x="2432" y="5814"/>
                      <a:pt x="2444" y="5827"/>
                      <a:pt x="2469" y="5827"/>
                    </a:cubicBezTo>
                    <a:cubicBezTo>
                      <a:pt x="2494" y="6061"/>
                      <a:pt x="2518" y="6283"/>
                      <a:pt x="2543" y="6518"/>
                    </a:cubicBezTo>
                    <a:cubicBezTo>
                      <a:pt x="2617" y="7246"/>
                      <a:pt x="2691" y="7999"/>
                      <a:pt x="2950" y="8690"/>
                    </a:cubicBezTo>
                    <a:lnTo>
                      <a:pt x="2950" y="8703"/>
                    </a:lnTo>
                    <a:cubicBezTo>
                      <a:pt x="2950" y="8740"/>
                      <a:pt x="2963" y="8764"/>
                      <a:pt x="2987" y="8789"/>
                    </a:cubicBezTo>
                    <a:cubicBezTo>
                      <a:pt x="3012" y="8838"/>
                      <a:pt x="3062" y="8876"/>
                      <a:pt x="3111" y="8876"/>
                    </a:cubicBezTo>
                    <a:lnTo>
                      <a:pt x="3148" y="8876"/>
                    </a:lnTo>
                    <a:cubicBezTo>
                      <a:pt x="3457" y="8764"/>
                      <a:pt x="3728" y="8604"/>
                      <a:pt x="3975" y="8382"/>
                    </a:cubicBezTo>
                    <a:cubicBezTo>
                      <a:pt x="4012" y="8345"/>
                      <a:pt x="4061" y="8308"/>
                      <a:pt x="4111" y="8271"/>
                    </a:cubicBezTo>
                    <a:cubicBezTo>
                      <a:pt x="4222" y="8184"/>
                      <a:pt x="4333" y="8098"/>
                      <a:pt x="4444" y="8024"/>
                    </a:cubicBezTo>
                    <a:lnTo>
                      <a:pt x="4617" y="7900"/>
                    </a:lnTo>
                    <a:lnTo>
                      <a:pt x="4765" y="7789"/>
                    </a:lnTo>
                    <a:cubicBezTo>
                      <a:pt x="4864" y="7728"/>
                      <a:pt x="4963" y="7653"/>
                      <a:pt x="5049" y="7579"/>
                    </a:cubicBezTo>
                    <a:cubicBezTo>
                      <a:pt x="5160" y="7777"/>
                      <a:pt x="5296" y="7999"/>
                      <a:pt x="5444" y="8258"/>
                    </a:cubicBezTo>
                    <a:cubicBezTo>
                      <a:pt x="5617" y="8530"/>
                      <a:pt x="5790" y="8814"/>
                      <a:pt x="5950" y="9061"/>
                    </a:cubicBezTo>
                    <a:cubicBezTo>
                      <a:pt x="6012" y="9147"/>
                      <a:pt x="6061" y="9246"/>
                      <a:pt x="6123" y="9345"/>
                    </a:cubicBezTo>
                    <a:cubicBezTo>
                      <a:pt x="6222" y="9530"/>
                      <a:pt x="6345" y="9703"/>
                      <a:pt x="6468" y="9875"/>
                    </a:cubicBezTo>
                    <a:cubicBezTo>
                      <a:pt x="6493" y="9900"/>
                      <a:pt x="6543" y="9925"/>
                      <a:pt x="6580" y="9925"/>
                    </a:cubicBezTo>
                    <a:cubicBezTo>
                      <a:pt x="6629" y="9925"/>
                      <a:pt x="6666" y="9900"/>
                      <a:pt x="6703" y="9875"/>
                    </a:cubicBezTo>
                    <a:cubicBezTo>
                      <a:pt x="6728" y="9838"/>
                      <a:pt x="6752" y="9789"/>
                      <a:pt x="6752" y="9740"/>
                    </a:cubicBezTo>
                    <a:cubicBezTo>
                      <a:pt x="6925" y="9431"/>
                      <a:pt x="7073" y="9110"/>
                      <a:pt x="7209" y="8801"/>
                    </a:cubicBezTo>
                    <a:lnTo>
                      <a:pt x="7258" y="8703"/>
                    </a:lnTo>
                    <a:cubicBezTo>
                      <a:pt x="7555" y="8024"/>
                      <a:pt x="7851" y="7333"/>
                      <a:pt x="8123" y="6666"/>
                    </a:cubicBezTo>
                    <a:lnTo>
                      <a:pt x="8147" y="6592"/>
                    </a:lnTo>
                    <a:cubicBezTo>
                      <a:pt x="8740" y="5185"/>
                      <a:pt x="9406" y="3518"/>
                      <a:pt x="10024" y="1827"/>
                    </a:cubicBezTo>
                    <a:cubicBezTo>
                      <a:pt x="10135" y="1519"/>
                      <a:pt x="10258" y="1210"/>
                      <a:pt x="10357" y="877"/>
                    </a:cubicBezTo>
                    <a:lnTo>
                      <a:pt x="10369" y="827"/>
                    </a:lnTo>
                    <a:cubicBezTo>
                      <a:pt x="10443" y="654"/>
                      <a:pt x="10480" y="469"/>
                      <a:pt x="10468" y="284"/>
                    </a:cubicBezTo>
                    <a:cubicBezTo>
                      <a:pt x="10505" y="222"/>
                      <a:pt x="10493" y="148"/>
                      <a:pt x="10443" y="111"/>
                    </a:cubicBezTo>
                    <a:cubicBezTo>
                      <a:pt x="10369" y="37"/>
                      <a:pt x="10270" y="0"/>
                      <a:pt x="101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586" name="Google Shape;2586;p82"/>
            <p:cNvSpPr/>
            <p:nvPr/>
          </p:nvSpPr>
          <p:spPr>
            <a:xfrm>
              <a:off x="6562292" y="4354432"/>
              <a:ext cx="1368335" cy="942004"/>
            </a:xfrm>
            <a:custGeom>
              <a:avLst/>
              <a:gdLst/>
              <a:ahLst/>
              <a:cxnLst/>
              <a:rect l="l" t="t" r="r" b="b"/>
              <a:pathLst>
                <a:path w="16999" h="11703" extrusionOk="0">
                  <a:moveTo>
                    <a:pt x="16961" y="211"/>
                  </a:moveTo>
                  <a:cubicBezTo>
                    <a:pt x="16998" y="87"/>
                    <a:pt x="16850" y="1"/>
                    <a:pt x="16764" y="100"/>
                  </a:cubicBezTo>
                  <a:cubicBezTo>
                    <a:pt x="16752" y="112"/>
                    <a:pt x="16752" y="124"/>
                    <a:pt x="16739" y="137"/>
                  </a:cubicBezTo>
                  <a:lnTo>
                    <a:pt x="16727" y="186"/>
                  </a:lnTo>
                  <a:lnTo>
                    <a:pt x="16715" y="235"/>
                  </a:lnTo>
                  <a:lnTo>
                    <a:pt x="16690" y="285"/>
                  </a:lnTo>
                  <a:lnTo>
                    <a:pt x="16665" y="346"/>
                  </a:lnTo>
                  <a:cubicBezTo>
                    <a:pt x="16616" y="495"/>
                    <a:pt x="16826" y="569"/>
                    <a:pt x="16887" y="433"/>
                  </a:cubicBezTo>
                  <a:lnTo>
                    <a:pt x="16912" y="359"/>
                  </a:lnTo>
                  <a:lnTo>
                    <a:pt x="16924" y="309"/>
                  </a:lnTo>
                  <a:lnTo>
                    <a:pt x="16949" y="260"/>
                  </a:lnTo>
                  <a:close/>
                  <a:moveTo>
                    <a:pt x="260" y="10197"/>
                  </a:moveTo>
                  <a:cubicBezTo>
                    <a:pt x="137" y="10110"/>
                    <a:pt x="1" y="10283"/>
                    <a:pt x="112" y="10382"/>
                  </a:cubicBezTo>
                  <a:lnTo>
                    <a:pt x="186" y="10444"/>
                  </a:lnTo>
                  <a:lnTo>
                    <a:pt x="248" y="10481"/>
                  </a:lnTo>
                  <a:lnTo>
                    <a:pt x="309" y="10530"/>
                  </a:lnTo>
                  <a:cubicBezTo>
                    <a:pt x="433" y="10617"/>
                    <a:pt x="569" y="10431"/>
                    <a:pt x="445" y="10345"/>
                  </a:cubicBezTo>
                  <a:lnTo>
                    <a:pt x="384" y="10296"/>
                  </a:lnTo>
                  <a:lnTo>
                    <a:pt x="334" y="10259"/>
                  </a:lnTo>
                  <a:close/>
                  <a:moveTo>
                    <a:pt x="1013" y="10728"/>
                  </a:moveTo>
                  <a:cubicBezTo>
                    <a:pt x="890" y="10617"/>
                    <a:pt x="741" y="10789"/>
                    <a:pt x="853" y="10900"/>
                  </a:cubicBezTo>
                  <a:cubicBezTo>
                    <a:pt x="865" y="10900"/>
                    <a:pt x="877" y="10913"/>
                    <a:pt x="890" y="10925"/>
                  </a:cubicBezTo>
                  <a:lnTo>
                    <a:pt x="951" y="10962"/>
                  </a:lnTo>
                  <a:lnTo>
                    <a:pt x="1013" y="10999"/>
                  </a:lnTo>
                  <a:lnTo>
                    <a:pt x="1087" y="11036"/>
                  </a:lnTo>
                  <a:cubicBezTo>
                    <a:pt x="1211" y="11135"/>
                    <a:pt x="1359" y="10962"/>
                    <a:pt x="1248" y="10863"/>
                  </a:cubicBezTo>
                  <a:cubicBezTo>
                    <a:pt x="1235" y="10851"/>
                    <a:pt x="1223" y="10839"/>
                    <a:pt x="1211" y="10839"/>
                  </a:cubicBezTo>
                  <a:lnTo>
                    <a:pt x="1136" y="10802"/>
                  </a:lnTo>
                  <a:lnTo>
                    <a:pt x="1075" y="10765"/>
                  </a:lnTo>
                  <a:close/>
                  <a:moveTo>
                    <a:pt x="1828" y="11123"/>
                  </a:moveTo>
                  <a:cubicBezTo>
                    <a:pt x="1680" y="11073"/>
                    <a:pt x="1593" y="11283"/>
                    <a:pt x="1741" y="11345"/>
                  </a:cubicBezTo>
                  <a:lnTo>
                    <a:pt x="1791" y="11370"/>
                  </a:lnTo>
                  <a:lnTo>
                    <a:pt x="1852" y="11382"/>
                  </a:lnTo>
                  <a:lnTo>
                    <a:pt x="1914" y="11407"/>
                  </a:lnTo>
                  <a:lnTo>
                    <a:pt x="1964" y="11431"/>
                  </a:lnTo>
                  <a:cubicBezTo>
                    <a:pt x="2001" y="11444"/>
                    <a:pt x="2050" y="11431"/>
                    <a:pt x="2075" y="11394"/>
                  </a:cubicBezTo>
                  <a:cubicBezTo>
                    <a:pt x="2136" y="11345"/>
                    <a:pt x="2124" y="11234"/>
                    <a:pt x="2038" y="11209"/>
                  </a:cubicBezTo>
                  <a:lnTo>
                    <a:pt x="1988" y="11184"/>
                  </a:lnTo>
                  <a:lnTo>
                    <a:pt x="1927" y="11172"/>
                  </a:lnTo>
                  <a:lnTo>
                    <a:pt x="1877" y="11147"/>
                  </a:lnTo>
                  <a:close/>
                  <a:moveTo>
                    <a:pt x="2692" y="11382"/>
                  </a:moveTo>
                  <a:cubicBezTo>
                    <a:pt x="2568" y="11370"/>
                    <a:pt x="2507" y="11518"/>
                    <a:pt x="2605" y="11592"/>
                  </a:cubicBezTo>
                  <a:cubicBezTo>
                    <a:pt x="2618" y="11604"/>
                    <a:pt x="2630" y="11616"/>
                    <a:pt x="2642" y="11616"/>
                  </a:cubicBezTo>
                  <a:lnTo>
                    <a:pt x="2717" y="11629"/>
                  </a:lnTo>
                  <a:lnTo>
                    <a:pt x="2778" y="11641"/>
                  </a:lnTo>
                  <a:lnTo>
                    <a:pt x="2840" y="11653"/>
                  </a:lnTo>
                  <a:lnTo>
                    <a:pt x="2877" y="11653"/>
                  </a:lnTo>
                  <a:cubicBezTo>
                    <a:pt x="3013" y="11666"/>
                    <a:pt x="3062" y="11481"/>
                    <a:pt x="2939" y="11431"/>
                  </a:cubicBezTo>
                  <a:lnTo>
                    <a:pt x="2914" y="11431"/>
                  </a:lnTo>
                  <a:lnTo>
                    <a:pt x="2865" y="11431"/>
                  </a:lnTo>
                  <a:lnTo>
                    <a:pt x="2815" y="11419"/>
                  </a:lnTo>
                  <a:lnTo>
                    <a:pt x="2766" y="11407"/>
                  </a:lnTo>
                  <a:lnTo>
                    <a:pt x="2692" y="11394"/>
                  </a:lnTo>
                  <a:close/>
                  <a:moveTo>
                    <a:pt x="3593" y="11468"/>
                  </a:moveTo>
                  <a:cubicBezTo>
                    <a:pt x="3457" y="11481"/>
                    <a:pt x="3432" y="11653"/>
                    <a:pt x="3556" y="11690"/>
                  </a:cubicBezTo>
                  <a:cubicBezTo>
                    <a:pt x="3568" y="11703"/>
                    <a:pt x="3581" y="11703"/>
                    <a:pt x="3593" y="11690"/>
                  </a:cubicBezTo>
                  <a:lnTo>
                    <a:pt x="3679" y="11690"/>
                  </a:lnTo>
                  <a:lnTo>
                    <a:pt x="3741" y="11690"/>
                  </a:lnTo>
                  <a:lnTo>
                    <a:pt x="3790" y="11690"/>
                  </a:lnTo>
                  <a:lnTo>
                    <a:pt x="3827" y="11690"/>
                  </a:lnTo>
                  <a:cubicBezTo>
                    <a:pt x="3963" y="11690"/>
                    <a:pt x="3988" y="11518"/>
                    <a:pt x="3865" y="11468"/>
                  </a:cubicBezTo>
                  <a:cubicBezTo>
                    <a:pt x="3852" y="11468"/>
                    <a:pt x="3840" y="11468"/>
                    <a:pt x="3815" y="11468"/>
                  </a:cubicBezTo>
                  <a:lnTo>
                    <a:pt x="3778" y="11468"/>
                  </a:lnTo>
                  <a:lnTo>
                    <a:pt x="3729" y="11468"/>
                  </a:lnTo>
                  <a:lnTo>
                    <a:pt x="3593" y="11468"/>
                  </a:lnTo>
                  <a:close/>
                  <a:moveTo>
                    <a:pt x="4482" y="11357"/>
                  </a:moveTo>
                  <a:cubicBezTo>
                    <a:pt x="4371" y="11394"/>
                    <a:pt x="4371" y="11567"/>
                    <a:pt x="4482" y="11592"/>
                  </a:cubicBezTo>
                  <a:cubicBezTo>
                    <a:pt x="4506" y="11592"/>
                    <a:pt x="4519" y="11592"/>
                    <a:pt x="4531" y="11592"/>
                  </a:cubicBezTo>
                  <a:lnTo>
                    <a:pt x="4593" y="11579"/>
                  </a:lnTo>
                  <a:lnTo>
                    <a:pt x="4642" y="11567"/>
                  </a:lnTo>
                  <a:lnTo>
                    <a:pt x="4704" y="11555"/>
                  </a:lnTo>
                  <a:lnTo>
                    <a:pt x="4766" y="11530"/>
                  </a:lnTo>
                  <a:cubicBezTo>
                    <a:pt x="4864" y="11505"/>
                    <a:pt x="4877" y="11370"/>
                    <a:pt x="4790" y="11320"/>
                  </a:cubicBezTo>
                  <a:cubicBezTo>
                    <a:pt x="4766" y="11308"/>
                    <a:pt x="4729" y="11295"/>
                    <a:pt x="4704" y="11308"/>
                  </a:cubicBezTo>
                  <a:lnTo>
                    <a:pt x="4642" y="11320"/>
                  </a:lnTo>
                  <a:lnTo>
                    <a:pt x="4593" y="11333"/>
                  </a:lnTo>
                  <a:lnTo>
                    <a:pt x="4543" y="11345"/>
                  </a:lnTo>
                  <a:lnTo>
                    <a:pt x="4482" y="11370"/>
                  </a:lnTo>
                  <a:close/>
                  <a:moveTo>
                    <a:pt x="5346" y="11073"/>
                  </a:moveTo>
                  <a:cubicBezTo>
                    <a:pt x="5222" y="11123"/>
                    <a:pt x="5272" y="11308"/>
                    <a:pt x="5395" y="11295"/>
                  </a:cubicBezTo>
                  <a:cubicBezTo>
                    <a:pt x="5408" y="11295"/>
                    <a:pt x="5432" y="11295"/>
                    <a:pt x="5445" y="11283"/>
                  </a:cubicBezTo>
                  <a:lnTo>
                    <a:pt x="5469" y="11271"/>
                  </a:lnTo>
                  <a:lnTo>
                    <a:pt x="5519" y="11258"/>
                  </a:lnTo>
                  <a:lnTo>
                    <a:pt x="5568" y="11234"/>
                  </a:lnTo>
                  <a:lnTo>
                    <a:pt x="5617" y="11209"/>
                  </a:lnTo>
                  <a:lnTo>
                    <a:pt x="5654" y="11184"/>
                  </a:lnTo>
                  <a:cubicBezTo>
                    <a:pt x="5741" y="11147"/>
                    <a:pt x="5741" y="11012"/>
                    <a:pt x="5642" y="10975"/>
                  </a:cubicBezTo>
                  <a:cubicBezTo>
                    <a:pt x="5617" y="10962"/>
                    <a:pt x="5580" y="10962"/>
                    <a:pt x="5556" y="10975"/>
                  </a:cubicBezTo>
                  <a:lnTo>
                    <a:pt x="5469" y="11012"/>
                  </a:lnTo>
                  <a:lnTo>
                    <a:pt x="5420" y="11036"/>
                  </a:lnTo>
                  <a:lnTo>
                    <a:pt x="5346" y="11073"/>
                  </a:lnTo>
                  <a:close/>
                  <a:moveTo>
                    <a:pt x="6136" y="10641"/>
                  </a:moveTo>
                  <a:cubicBezTo>
                    <a:pt x="6099" y="10666"/>
                    <a:pt x="6086" y="10703"/>
                    <a:pt x="6086" y="10752"/>
                  </a:cubicBezTo>
                  <a:cubicBezTo>
                    <a:pt x="6111" y="10839"/>
                    <a:pt x="6198" y="10876"/>
                    <a:pt x="6272" y="10839"/>
                  </a:cubicBezTo>
                  <a:lnTo>
                    <a:pt x="6333" y="10789"/>
                  </a:lnTo>
                  <a:lnTo>
                    <a:pt x="6370" y="10765"/>
                  </a:lnTo>
                  <a:lnTo>
                    <a:pt x="6420" y="10728"/>
                  </a:lnTo>
                  <a:lnTo>
                    <a:pt x="6469" y="10703"/>
                  </a:lnTo>
                  <a:cubicBezTo>
                    <a:pt x="6580" y="10617"/>
                    <a:pt x="6481" y="10444"/>
                    <a:pt x="6358" y="10493"/>
                  </a:cubicBezTo>
                  <a:lnTo>
                    <a:pt x="6333" y="10505"/>
                  </a:lnTo>
                  <a:lnTo>
                    <a:pt x="6247" y="10567"/>
                  </a:lnTo>
                  <a:cubicBezTo>
                    <a:pt x="6210" y="10592"/>
                    <a:pt x="6173" y="10617"/>
                    <a:pt x="6136" y="10641"/>
                  </a:cubicBezTo>
                  <a:close/>
                  <a:moveTo>
                    <a:pt x="6864" y="10086"/>
                  </a:moveTo>
                  <a:cubicBezTo>
                    <a:pt x="6753" y="10160"/>
                    <a:pt x="6864" y="10333"/>
                    <a:pt x="6988" y="10271"/>
                  </a:cubicBezTo>
                  <a:cubicBezTo>
                    <a:pt x="7000" y="10271"/>
                    <a:pt x="7000" y="10259"/>
                    <a:pt x="7012" y="10259"/>
                  </a:cubicBezTo>
                  <a:lnTo>
                    <a:pt x="7185" y="10098"/>
                  </a:lnTo>
                  <a:cubicBezTo>
                    <a:pt x="7222" y="10061"/>
                    <a:pt x="7234" y="10012"/>
                    <a:pt x="7210" y="9962"/>
                  </a:cubicBezTo>
                  <a:cubicBezTo>
                    <a:pt x="7173" y="9888"/>
                    <a:pt x="7086" y="9876"/>
                    <a:pt x="7025" y="9925"/>
                  </a:cubicBezTo>
                  <a:cubicBezTo>
                    <a:pt x="6975" y="9987"/>
                    <a:pt x="6913" y="10036"/>
                    <a:pt x="6864" y="10086"/>
                  </a:cubicBezTo>
                  <a:close/>
                  <a:moveTo>
                    <a:pt x="7494" y="9432"/>
                  </a:moveTo>
                  <a:cubicBezTo>
                    <a:pt x="7395" y="9543"/>
                    <a:pt x="7568" y="9703"/>
                    <a:pt x="7679" y="9580"/>
                  </a:cubicBezTo>
                  <a:lnTo>
                    <a:pt x="7827" y="9407"/>
                  </a:lnTo>
                  <a:cubicBezTo>
                    <a:pt x="7926" y="9296"/>
                    <a:pt x="7790" y="9148"/>
                    <a:pt x="7679" y="9222"/>
                  </a:cubicBezTo>
                  <a:cubicBezTo>
                    <a:pt x="7666" y="9234"/>
                    <a:pt x="7654" y="9246"/>
                    <a:pt x="7642" y="9259"/>
                  </a:cubicBezTo>
                  <a:cubicBezTo>
                    <a:pt x="7592" y="9320"/>
                    <a:pt x="7543" y="9370"/>
                    <a:pt x="7494" y="9432"/>
                  </a:cubicBezTo>
                  <a:close/>
                  <a:moveTo>
                    <a:pt x="8049" y="8703"/>
                  </a:moveTo>
                  <a:cubicBezTo>
                    <a:pt x="7963" y="8827"/>
                    <a:pt x="8160" y="8975"/>
                    <a:pt x="8247" y="8827"/>
                  </a:cubicBezTo>
                  <a:cubicBezTo>
                    <a:pt x="8296" y="8765"/>
                    <a:pt x="8333" y="8703"/>
                    <a:pt x="8382" y="8629"/>
                  </a:cubicBezTo>
                  <a:cubicBezTo>
                    <a:pt x="8456" y="8518"/>
                    <a:pt x="8308" y="8382"/>
                    <a:pt x="8210" y="8481"/>
                  </a:cubicBezTo>
                  <a:cubicBezTo>
                    <a:pt x="8197" y="8493"/>
                    <a:pt x="8185" y="8493"/>
                    <a:pt x="8185" y="8506"/>
                  </a:cubicBezTo>
                  <a:cubicBezTo>
                    <a:pt x="8136" y="8567"/>
                    <a:pt x="8098" y="8642"/>
                    <a:pt x="8061" y="8703"/>
                  </a:cubicBezTo>
                  <a:close/>
                  <a:moveTo>
                    <a:pt x="8518" y="7913"/>
                  </a:moveTo>
                  <a:cubicBezTo>
                    <a:pt x="8493" y="7963"/>
                    <a:pt x="8506" y="8024"/>
                    <a:pt x="8543" y="8061"/>
                  </a:cubicBezTo>
                  <a:cubicBezTo>
                    <a:pt x="8605" y="8111"/>
                    <a:pt x="8691" y="8086"/>
                    <a:pt x="8728" y="8024"/>
                  </a:cubicBezTo>
                  <a:cubicBezTo>
                    <a:pt x="8765" y="7950"/>
                    <a:pt x="8802" y="7889"/>
                    <a:pt x="8827" y="7814"/>
                  </a:cubicBezTo>
                  <a:cubicBezTo>
                    <a:pt x="8888" y="7703"/>
                    <a:pt x="8740" y="7592"/>
                    <a:pt x="8654" y="7679"/>
                  </a:cubicBezTo>
                  <a:cubicBezTo>
                    <a:pt x="8642" y="7691"/>
                    <a:pt x="8629" y="7703"/>
                    <a:pt x="8629" y="7716"/>
                  </a:cubicBezTo>
                  <a:cubicBezTo>
                    <a:pt x="8592" y="7777"/>
                    <a:pt x="8555" y="7852"/>
                    <a:pt x="8518" y="7913"/>
                  </a:cubicBezTo>
                  <a:close/>
                  <a:moveTo>
                    <a:pt x="8901" y="7086"/>
                  </a:moveTo>
                  <a:cubicBezTo>
                    <a:pt x="8851" y="7197"/>
                    <a:pt x="9000" y="7296"/>
                    <a:pt x="9098" y="7210"/>
                  </a:cubicBezTo>
                  <a:cubicBezTo>
                    <a:pt x="9111" y="7197"/>
                    <a:pt x="9111" y="7185"/>
                    <a:pt x="9123" y="7173"/>
                  </a:cubicBezTo>
                  <a:cubicBezTo>
                    <a:pt x="9148" y="7099"/>
                    <a:pt x="9172" y="7024"/>
                    <a:pt x="9197" y="6950"/>
                  </a:cubicBezTo>
                  <a:cubicBezTo>
                    <a:pt x="9246" y="6827"/>
                    <a:pt x="9086" y="6728"/>
                    <a:pt x="9012" y="6839"/>
                  </a:cubicBezTo>
                  <a:cubicBezTo>
                    <a:pt x="9000" y="6839"/>
                    <a:pt x="8987" y="6852"/>
                    <a:pt x="8987" y="6876"/>
                  </a:cubicBezTo>
                  <a:cubicBezTo>
                    <a:pt x="8963" y="6938"/>
                    <a:pt x="8926" y="7012"/>
                    <a:pt x="8901" y="7086"/>
                  </a:cubicBezTo>
                  <a:close/>
                  <a:moveTo>
                    <a:pt x="9197" y="6222"/>
                  </a:moveTo>
                  <a:cubicBezTo>
                    <a:pt x="9160" y="6370"/>
                    <a:pt x="9382" y="6432"/>
                    <a:pt x="9419" y="6284"/>
                  </a:cubicBezTo>
                  <a:cubicBezTo>
                    <a:pt x="9444" y="6197"/>
                    <a:pt x="9456" y="6123"/>
                    <a:pt x="9481" y="6049"/>
                  </a:cubicBezTo>
                  <a:cubicBezTo>
                    <a:pt x="9506" y="5951"/>
                    <a:pt x="9395" y="5864"/>
                    <a:pt x="9308" y="5926"/>
                  </a:cubicBezTo>
                  <a:cubicBezTo>
                    <a:pt x="9284" y="5938"/>
                    <a:pt x="9259" y="5963"/>
                    <a:pt x="9246" y="6000"/>
                  </a:cubicBezTo>
                  <a:cubicBezTo>
                    <a:pt x="9234" y="6074"/>
                    <a:pt x="9209" y="6148"/>
                    <a:pt x="9197" y="6222"/>
                  </a:cubicBezTo>
                  <a:close/>
                  <a:moveTo>
                    <a:pt x="9382" y="5321"/>
                  </a:moveTo>
                  <a:cubicBezTo>
                    <a:pt x="9358" y="5444"/>
                    <a:pt x="9530" y="5506"/>
                    <a:pt x="9592" y="5407"/>
                  </a:cubicBezTo>
                  <a:cubicBezTo>
                    <a:pt x="9604" y="5395"/>
                    <a:pt x="9617" y="5370"/>
                    <a:pt x="9617" y="5358"/>
                  </a:cubicBezTo>
                  <a:cubicBezTo>
                    <a:pt x="9629" y="5284"/>
                    <a:pt x="9629" y="5198"/>
                    <a:pt x="9641" y="5124"/>
                  </a:cubicBezTo>
                  <a:cubicBezTo>
                    <a:pt x="9641" y="5099"/>
                    <a:pt x="9641" y="5087"/>
                    <a:pt x="9641" y="5062"/>
                  </a:cubicBezTo>
                  <a:cubicBezTo>
                    <a:pt x="9666" y="5000"/>
                    <a:pt x="9629" y="4938"/>
                    <a:pt x="9567" y="4926"/>
                  </a:cubicBezTo>
                  <a:cubicBezTo>
                    <a:pt x="9555" y="4914"/>
                    <a:pt x="9543" y="4914"/>
                    <a:pt x="9530" y="4926"/>
                  </a:cubicBezTo>
                  <a:cubicBezTo>
                    <a:pt x="9456" y="4926"/>
                    <a:pt x="9370" y="4926"/>
                    <a:pt x="9296" y="4926"/>
                  </a:cubicBezTo>
                  <a:cubicBezTo>
                    <a:pt x="9172" y="4926"/>
                    <a:pt x="9135" y="5111"/>
                    <a:pt x="9259" y="5148"/>
                  </a:cubicBezTo>
                  <a:cubicBezTo>
                    <a:pt x="9271" y="5161"/>
                    <a:pt x="9284" y="5161"/>
                    <a:pt x="9308" y="5161"/>
                  </a:cubicBezTo>
                  <a:lnTo>
                    <a:pt x="9419" y="5161"/>
                  </a:lnTo>
                  <a:cubicBezTo>
                    <a:pt x="9419" y="5222"/>
                    <a:pt x="9395" y="5272"/>
                    <a:pt x="9395" y="5333"/>
                  </a:cubicBezTo>
                  <a:close/>
                  <a:moveTo>
                    <a:pt x="9456" y="4420"/>
                  </a:moveTo>
                  <a:cubicBezTo>
                    <a:pt x="9469" y="4556"/>
                    <a:pt x="9666" y="4556"/>
                    <a:pt x="9679" y="4420"/>
                  </a:cubicBezTo>
                  <a:lnTo>
                    <a:pt x="9679" y="4358"/>
                  </a:lnTo>
                  <a:lnTo>
                    <a:pt x="9679" y="4173"/>
                  </a:lnTo>
                  <a:cubicBezTo>
                    <a:pt x="9679" y="4050"/>
                    <a:pt x="9506" y="4025"/>
                    <a:pt x="9456" y="4136"/>
                  </a:cubicBezTo>
                  <a:cubicBezTo>
                    <a:pt x="9456" y="4161"/>
                    <a:pt x="9456" y="4173"/>
                    <a:pt x="9456" y="4185"/>
                  </a:cubicBezTo>
                  <a:lnTo>
                    <a:pt x="9456" y="4420"/>
                  </a:lnTo>
                  <a:close/>
                  <a:moveTo>
                    <a:pt x="9395" y="3506"/>
                  </a:moveTo>
                  <a:cubicBezTo>
                    <a:pt x="9407" y="3642"/>
                    <a:pt x="9604" y="3642"/>
                    <a:pt x="9617" y="3506"/>
                  </a:cubicBezTo>
                  <a:lnTo>
                    <a:pt x="9617" y="3482"/>
                  </a:lnTo>
                  <a:cubicBezTo>
                    <a:pt x="9604" y="3395"/>
                    <a:pt x="9592" y="3321"/>
                    <a:pt x="9580" y="3235"/>
                  </a:cubicBezTo>
                  <a:cubicBezTo>
                    <a:pt x="9555" y="3111"/>
                    <a:pt x="9370" y="3111"/>
                    <a:pt x="9358" y="3235"/>
                  </a:cubicBezTo>
                  <a:cubicBezTo>
                    <a:pt x="9345" y="3260"/>
                    <a:pt x="9345" y="3272"/>
                    <a:pt x="9358" y="3284"/>
                  </a:cubicBezTo>
                  <a:cubicBezTo>
                    <a:pt x="9370" y="3358"/>
                    <a:pt x="9382" y="3432"/>
                    <a:pt x="9395" y="3506"/>
                  </a:cubicBezTo>
                  <a:close/>
                  <a:moveTo>
                    <a:pt x="9111" y="2692"/>
                  </a:moveTo>
                  <a:cubicBezTo>
                    <a:pt x="9197" y="2791"/>
                    <a:pt x="9358" y="2716"/>
                    <a:pt x="9321" y="2593"/>
                  </a:cubicBezTo>
                  <a:cubicBezTo>
                    <a:pt x="9308" y="2568"/>
                    <a:pt x="9308" y="2556"/>
                    <a:pt x="9296" y="2544"/>
                  </a:cubicBezTo>
                  <a:cubicBezTo>
                    <a:pt x="9234" y="2482"/>
                    <a:pt x="9172" y="2420"/>
                    <a:pt x="9098" y="2371"/>
                  </a:cubicBezTo>
                  <a:cubicBezTo>
                    <a:pt x="8987" y="2297"/>
                    <a:pt x="8851" y="2433"/>
                    <a:pt x="8938" y="2544"/>
                  </a:cubicBezTo>
                  <a:cubicBezTo>
                    <a:pt x="8950" y="2544"/>
                    <a:pt x="8963" y="2556"/>
                    <a:pt x="8975" y="2568"/>
                  </a:cubicBezTo>
                  <a:cubicBezTo>
                    <a:pt x="9024" y="2593"/>
                    <a:pt x="9074" y="2642"/>
                    <a:pt x="9111" y="2692"/>
                  </a:cubicBezTo>
                  <a:close/>
                  <a:moveTo>
                    <a:pt x="8395" y="2544"/>
                  </a:moveTo>
                  <a:cubicBezTo>
                    <a:pt x="8531" y="2507"/>
                    <a:pt x="8493" y="2309"/>
                    <a:pt x="8358" y="2321"/>
                  </a:cubicBezTo>
                  <a:cubicBezTo>
                    <a:pt x="8345" y="2321"/>
                    <a:pt x="8333" y="2321"/>
                    <a:pt x="8321" y="2321"/>
                  </a:cubicBezTo>
                  <a:cubicBezTo>
                    <a:pt x="8247" y="2346"/>
                    <a:pt x="8173" y="2383"/>
                    <a:pt x="8098" y="2420"/>
                  </a:cubicBezTo>
                  <a:cubicBezTo>
                    <a:pt x="8074" y="2433"/>
                    <a:pt x="8049" y="2445"/>
                    <a:pt x="8037" y="2470"/>
                  </a:cubicBezTo>
                  <a:cubicBezTo>
                    <a:pt x="8000" y="2568"/>
                    <a:pt x="8098" y="2679"/>
                    <a:pt x="8197" y="2630"/>
                  </a:cubicBezTo>
                  <a:cubicBezTo>
                    <a:pt x="8259" y="2593"/>
                    <a:pt x="8333" y="2568"/>
                    <a:pt x="8395" y="2544"/>
                  </a:cubicBezTo>
                  <a:close/>
                  <a:moveTo>
                    <a:pt x="7642" y="3000"/>
                  </a:moveTo>
                  <a:cubicBezTo>
                    <a:pt x="7666" y="2976"/>
                    <a:pt x="7679" y="2951"/>
                    <a:pt x="7679" y="2926"/>
                  </a:cubicBezTo>
                  <a:cubicBezTo>
                    <a:pt x="7691" y="2815"/>
                    <a:pt x="7568" y="2754"/>
                    <a:pt x="7494" y="2815"/>
                  </a:cubicBezTo>
                  <a:cubicBezTo>
                    <a:pt x="7420" y="2877"/>
                    <a:pt x="7370" y="2926"/>
                    <a:pt x="7308" y="3000"/>
                  </a:cubicBezTo>
                  <a:cubicBezTo>
                    <a:pt x="7284" y="3037"/>
                    <a:pt x="7271" y="3087"/>
                    <a:pt x="7296" y="3136"/>
                  </a:cubicBezTo>
                  <a:cubicBezTo>
                    <a:pt x="7346" y="3198"/>
                    <a:pt x="7432" y="3210"/>
                    <a:pt x="7481" y="3149"/>
                  </a:cubicBezTo>
                  <a:cubicBezTo>
                    <a:pt x="7531" y="3087"/>
                    <a:pt x="7580" y="3037"/>
                    <a:pt x="7642" y="2988"/>
                  </a:cubicBezTo>
                  <a:close/>
                  <a:moveTo>
                    <a:pt x="7259" y="3692"/>
                  </a:moveTo>
                  <a:cubicBezTo>
                    <a:pt x="7259" y="3655"/>
                    <a:pt x="7234" y="3605"/>
                    <a:pt x="7185" y="3593"/>
                  </a:cubicBezTo>
                  <a:cubicBezTo>
                    <a:pt x="7111" y="3568"/>
                    <a:pt x="7025" y="3630"/>
                    <a:pt x="7037" y="3704"/>
                  </a:cubicBezTo>
                  <a:cubicBezTo>
                    <a:pt x="7037" y="3790"/>
                    <a:pt x="7049" y="3877"/>
                    <a:pt x="7086" y="3963"/>
                  </a:cubicBezTo>
                  <a:cubicBezTo>
                    <a:pt x="7123" y="4099"/>
                    <a:pt x="7321" y="4050"/>
                    <a:pt x="7308" y="3914"/>
                  </a:cubicBezTo>
                  <a:cubicBezTo>
                    <a:pt x="7308" y="3914"/>
                    <a:pt x="7308" y="3901"/>
                    <a:pt x="7308" y="3889"/>
                  </a:cubicBezTo>
                  <a:cubicBezTo>
                    <a:pt x="7284" y="3827"/>
                    <a:pt x="7271" y="3766"/>
                    <a:pt x="7271" y="3692"/>
                  </a:cubicBezTo>
                  <a:close/>
                  <a:moveTo>
                    <a:pt x="7666" y="4408"/>
                  </a:moveTo>
                  <a:cubicBezTo>
                    <a:pt x="7568" y="4321"/>
                    <a:pt x="7420" y="4432"/>
                    <a:pt x="7481" y="4556"/>
                  </a:cubicBezTo>
                  <a:cubicBezTo>
                    <a:pt x="7481" y="4556"/>
                    <a:pt x="7494" y="4568"/>
                    <a:pt x="7506" y="4580"/>
                  </a:cubicBezTo>
                  <a:cubicBezTo>
                    <a:pt x="7555" y="4642"/>
                    <a:pt x="7617" y="4691"/>
                    <a:pt x="7679" y="4741"/>
                  </a:cubicBezTo>
                  <a:cubicBezTo>
                    <a:pt x="7802" y="4840"/>
                    <a:pt x="7950" y="4667"/>
                    <a:pt x="7839" y="4568"/>
                  </a:cubicBezTo>
                  <a:cubicBezTo>
                    <a:pt x="7778" y="4519"/>
                    <a:pt x="7728" y="4469"/>
                    <a:pt x="7666" y="4408"/>
                  </a:cubicBezTo>
                  <a:close/>
                  <a:moveTo>
                    <a:pt x="8395" y="4852"/>
                  </a:moveTo>
                  <a:cubicBezTo>
                    <a:pt x="8271" y="4815"/>
                    <a:pt x="8197" y="4988"/>
                    <a:pt x="8308" y="5062"/>
                  </a:cubicBezTo>
                  <a:cubicBezTo>
                    <a:pt x="8321" y="5062"/>
                    <a:pt x="8333" y="5074"/>
                    <a:pt x="8345" y="5074"/>
                  </a:cubicBezTo>
                  <a:cubicBezTo>
                    <a:pt x="8419" y="5099"/>
                    <a:pt x="8493" y="5111"/>
                    <a:pt x="8580" y="5124"/>
                  </a:cubicBezTo>
                  <a:cubicBezTo>
                    <a:pt x="8703" y="5136"/>
                    <a:pt x="8765" y="4963"/>
                    <a:pt x="8654" y="4901"/>
                  </a:cubicBezTo>
                  <a:cubicBezTo>
                    <a:pt x="8642" y="4901"/>
                    <a:pt x="8629" y="4889"/>
                    <a:pt x="8617" y="4889"/>
                  </a:cubicBezTo>
                  <a:cubicBezTo>
                    <a:pt x="8543" y="4877"/>
                    <a:pt x="8469" y="4864"/>
                    <a:pt x="8395" y="4852"/>
                  </a:cubicBezTo>
                  <a:close/>
                  <a:moveTo>
                    <a:pt x="10197" y="4852"/>
                  </a:moveTo>
                  <a:cubicBezTo>
                    <a:pt x="10074" y="4864"/>
                    <a:pt x="10074" y="5049"/>
                    <a:pt x="10197" y="5074"/>
                  </a:cubicBezTo>
                  <a:cubicBezTo>
                    <a:pt x="10209" y="5074"/>
                    <a:pt x="10222" y="5074"/>
                    <a:pt x="10234" y="5074"/>
                  </a:cubicBezTo>
                  <a:lnTo>
                    <a:pt x="10469" y="5037"/>
                  </a:lnTo>
                  <a:cubicBezTo>
                    <a:pt x="10592" y="5012"/>
                    <a:pt x="10592" y="4827"/>
                    <a:pt x="10469" y="4815"/>
                  </a:cubicBezTo>
                  <a:cubicBezTo>
                    <a:pt x="10456" y="4803"/>
                    <a:pt x="10431" y="4803"/>
                    <a:pt x="10419" y="4815"/>
                  </a:cubicBezTo>
                  <a:cubicBezTo>
                    <a:pt x="10345" y="4827"/>
                    <a:pt x="10271" y="4840"/>
                    <a:pt x="10197" y="4852"/>
                  </a:cubicBezTo>
                  <a:close/>
                  <a:moveTo>
                    <a:pt x="11098" y="4667"/>
                  </a:moveTo>
                  <a:cubicBezTo>
                    <a:pt x="11012" y="4691"/>
                    <a:pt x="10975" y="4803"/>
                    <a:pt x="11049" y="4864"/>
                  </a:cubicBezTo>
                  <a:cubicBezTo>
                    <a:pt x="11073" y="4889"/>
                    <a:pt x="11123" y="4901"/>
                    <a:pt x="11160" y="4901"/>
                  </a:cubicBezTo>
                  <a:lnTo>
                    <a:pt x="11382" y="4840"/>
                  </a:lnTo>
                  <a:cubicBezTo>
                    <a:pt x="11518" y="4803"/>
                    <a:pt x="11493" y="4593"/>
                    <a:pt x="11345" y="4605"/>
                  </a:cubicBezTo>
                  <a:lnTo>
                    <a:pt x="11320" y="4605"/>
                  </a:lnTo>
                  <a:lnTo>
                    <a:pt x="11098" y="4667"/>
                  </a:lnTo>
                  <a:close/>
                  <a:moveTo>
                    <a:pt x="11987" y="4408"/>
                  </a:moveTo>
                  <a:cubicBezTo>
                    <a:pt x="11851" y="4457"/>
                    <a:pt x="11888" y="4642"/>
                    <a:pt x="12024" y="4642"/>
                  </a:cubicBezTo>
                  <a:cubicBezTo>
                    <a:pt x="12036" y="4642"/>
                    <a:pt x="12049" y="4642"/>
                    <a:pt x="12061" y="4642"/>
                  </a:cubicBezTo>
                  <a:lnTo>
                    <a:pt x="12283" y="4556"/>
                  </a:lnTo>
                  <a:cubicBezTo>
                    <a:pt x="12394" y="4519"/>
                    <a:pt x="12369" y="4334"/>
                    <a:pt x="12246" y="4334"/>
                  </a:cubicBezTo>
                  <a:cubicBezTo>
                    <a:pt x="12221" y="4334"/>
                    <a:pt x="12209" y="4334"/>
                    <a:pt x="12197" y="4346"/>
                  </a:cubicBezTo>
                  <a:lnTo>
                    <a:pt x="11987" y="4420"/>
                  </a:lnTo>
                  <a:close/>
                  <a:moveTo>
                    <a:pt x="12839" y="4074"/>
                  </a:moveTo>
                  <a:cubicBezTo>
                    <a:pt x="12727" y="4124"/>
                    <a:pt x="12764" y="4296"/>
                    <a:pt x="12888" y="4296"/>
                  </a:cubicBezTo>
                  <a:cubicBezTo>
                    <a:pt x="12900" y="4296"/>
                    <a:pt x="12913" y="4296"/>
                    <a:pt x="12925" y="4284"/>
                  </a:cubicBezTo>
                  <a:lnTo>
                    <a:pt x="13147" y="4185"/>
                  </a:lnTo>
                  <a:cubicBezTo>
                    <a:pt x="13258" y="4136"/>
                    <a:pt x="13209" y="3951"/>
                    <a:pt x="13085" y="3963"/>
                  </a:cubicBezTo>
                  <a:cubicBezTo>
                    <a:pt x="13073" y="3963"/>
                    <a:pt x="13061" y="3976"/>
                    <a:pt x="13048" y="3976"/>
                  </a:cubicBezTo>
                  <a:close/>
                  <a:moveTo>
                    <a:pt x="13653" y="3655"/>
                  </a:moveTo>
                  <a:cubicBezTo>
                    <a:pt x="13542" y="3729"/>
                    <a:pt x="13604" y="3889"/>
                    <a:pt x="13727" y="3877"/>
                  </a:cubicBezTo>
                  <a:cubicBezTo>
                    <a:pt x="13740" y="3877"/>
                    <a:pt x="13752" y="3864"/>
                    <a:pt x="13764" y="3864"/>
                  </a:cubicBezTo>
                  <a:cubicBezTo>
                    <a:pt x="13838" y="3827"/>
                    <a:pt x="13900" y="3778"/>
                    <a:pt x="13974" y="3741"/>
                  </a:cubicBezTo>
                  <a:cubicBezTo>
                    <a:pt x="14098" y="3655"/>
                    <a:pt x="13987" y="3457"/>
                    <a:pt x="13851" y="3544"/>
                  </a:cubicBezTo>
                  <a:close/>
                  <a:moveTo>
                    <a:pt x="14419" y="3161"/>
                  </a:moveTo>
                  <a:cubicBezTo>
                    <a:pt x="14320" y="3235"/>
                    <a:pt x="14394" y="3395"/>
                    <a:pt x="14517" y="3371"/>
                  </a:cubicBezTo>
                  <a:cubicBezTo>
                    <a:pt x="14530" y="3371"/>
                    <a:pt x="14554" y="3358"/>
                    <a:pt x="14567" y="3358"/>
                  </a:cubicBezTo>
                  <a:cubicBezTo>
                    <a:pt x="14628" y="3309"/>
                    <a:pt x="14690" y="3260"/>
                    <a:pt x="14752" y="3210"/>
                  </a:cubicBezTo>
                  <a:cubicBezTo>
                    <a:pt x="14826" y="3149"/>
                    <a:pt x="14801" y="3013"/>
                    <a:pt x="14690" y="3000"/>
                  </a:cubicBezTo>
                  <a:cubicBezTo>
                    <a:pt x="14665" y="3000"/>
                    <a:pt x="14628" y="3013"/>
                    <a:pt x="14604" y="3025"/>
                  </a:cubicBezTo>
                  <a:close/>
                  <a:moveTo>
                    <a:pt x="15135" y="2581"/>
                  </a:moveTo>
                  <a:cubicBezTo>
                    <a:pt x="15097" y="2605"/>
                    <a:pt x="15085" y="2655"/>
                    <a:pt x="15097" y="2692"/>
                  </a:cubicBezTo>
                  <a:cubicBezTo>
                    <a:pt x="15110" y="2778"/>
                    <a:pt x="15221" y="2815"/>
                    <a:pt x="15295" y="2754"/>
                  </a:cubicBezTo>
                  <a:cubicBezTo>
                    <a:pt x="15344" y="2704"/>
                    <a:pt x="15406" y="2642"/>
                    <a:pt x="15455" y="2593"/>
                  </a:cubicBezTo>
                  <a:cubicBezTo>
                    <a:pt x="15579" y="2482"/>
                    <a:pt x="15418" y="2309"/>
                    <a:pt x="15307" y="2420"/>
                  </a:cubicBezTo>
                  <a:cubicBezTo>
                    <a:pt x="15246" y="2470"/>
                    <a:pt x="15196" y="2531"/>
                    <a:pt x="15135" y="2581"/>
                  </a:cubicBezTo>
                  <a:close/>
                  <a:moveTo>
                    <a:pt x="15752" y="1926"/>
                  </a:moveTo>
                  <a:cubicBezTo>
                    <a:pt x="15715" y="1951"/>
                    <a:pt x="15715" y="2001"/>
                    <a:pt x="15739" y="2050"/>
                  </a:cubicBezTo>
                  <a:cubicBezTo>
                    <a:pt x="15776" y="2124"/>
                    <a:pt x="15875" y="2124"/>
                    <a:pt x="15925" y="2062"/>
                  </a:cubicBezTo>
                  <a:cubicBezTo>
                    <a:pt x="15974" y="2001"/>
                    <a:pt x="16023" y="1939"/>
                    <a:pt x="16073" y="1877"/>
                  </a:cubicBezTo>
                  <a:cubicBezTo>
                    <a:pt x="16134" y="1778"/>
                    <a:pt x="16023" y="1655"/>
                    <a:pt x="15925" y="1717"/>
                  </a:cubicBezTo>
                  <a:cubicBezTo>
                    <a:pt x="15912" y="1717"/>
                    <a:pt x="15900" y="1729"/>
                    <a:pt x="15900" y="1741"/>
                  </a:cubicBezTo>
                  <a:cubicBezTo>
                    <a:pt x="15850" y="1803"/>
                    <a:pt x="15801" y="1865"/>
                    <a:pt x="15752" y="1926"/>
                  </a:cubicBezTo>
                  <a:close/>
                  <a:moveTo>
                    <a:pt x="16270" y="1173"/>
                  </a:moveTo>
                  <a:cubicBezTo>
                    <a:pt x="16159" y="1285"/>
                    <a:pt x="16332" y="1445"/>
                    <a:pt x="16443" y="1322"/>
                  </a:cubicBezTo>
                  <a:cubicBezTo>
                    <a:pt x="16455" y="1322"/>
                    <a:pt x="16455" y="1309"/>
                    <a:pt x="16468" y="1297"/>
                  </a:cubicBezTo>
                  <a:lnTo>
                    <a:pt x="16492" y="1248"/>
                  </a:lnTo>
                  <a:lnTo>
                    <a:pt x="16542" y="1149"/>
                  </a:lnTo>
                  <a:lnTo>
                    <a:pt x="16579" y="1087"/>
                  </a:lnTo>
                  <a:cubicBezTo>
                    <a:pt x="16653" y="964"/>
                    <a:pt x="16480" y="853"/>
                    <a:pt x="16394" y="951"/>
                  </a:cubicBezTo>
                  <a:cubicBezTo>
                    <a:pt x="16381" y="964"/>
                    <a:pt x="16381" y="976"/>
                    <a:pt x="16381" y="976"/>
                  </a:cubicBezTo>
                  <a:lnTo>
                    <a:pt x="16344" y="1038"/>
                  </a:lnTo>
                  <a:lnTo>
                    <a:pt x="16295" y="1136"/>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87" name="Google Shape;2587;p82"/>
          <p:cNvGrpSpPr/>
          <p:nvPr/>
        </p:nvGrpSpPr>
        <p:grpSpPr>
          <a:xfrm rot="473125" flipH="1">
            <a:off x="3327410" y="-91388"/>
            <a:ext cx="976430" cy="1313224"/>
            <a:chOff x="5941025" y="1169275"/>
            <a:chExt cx="976375" cy="1313150"/>
          </a:xfrm>
        </p:grpSpPr>
        <p:sp>
          <p:nvSpPr>
            <p:cNvPr id="2588" name="Google Shape;2588;p82"/>
            <p:cNvSpPr/>
            <p:nvPr/>
          </p:nvSpPr>
          <p:spPr>
            <a:xfrm>
              <a:off x="5957175" y="1169275"/>
              <a:ext cx="960225" cy="1294975"/>
            </a:xfrm>
            <a:custGeom>
              <a:avLst/>
              <a:gdLst/>
              <a:ahLst/>
              <a:cxnLst/>
              <a:rect l="l" t="t" r="r" b="b"/>
              <a:pathLst>
                <a:path w="38409" h="51799" extrusionOk="0">
                  <a:moveTo>
                    <a:pt x="24906" y="11400"/>
                  </a:moveTo>
                  <a:cubicBezTo>
                    <a:pt x="26915" y="11400"/>
                    <a:pt x="28559" y="13330"/>
                    <a:pt x="29437" y="15627"/>
                  </a:cubicBezTo>
                  <a:lnTo>
                    <a:pt x="29437" y="15627"/>
                  </a:lnTo>
                  <a:cubicBezTo>
                    <a:pt x="28804" y="15759"/>
                    <a:pt x="28165" y="15830"/>
                    <a:pt x="27538" y="15830"/>
                  </a:cubicBezTo>
                  <a:cubicBezTo>
                    <a:pt x="25304" y="15830"/>
                    <a:pt x="23217" y="14928"/>
                    <a:pt x="22048" y="12679"/>
                  </a:cubicBezTo>
                  <a:lnTo>
                    <a:pt x="22048" y="12679"/>
                  </a:lnTo>
                  <a:cubicBezTo>
                    <a:pt x="23050" y="11780"/>
                    <a:pt x="24014" y="11400"/>
                    <a:pt x="24906" y="11400"/>
                  </a:cubicBezTo>
                  <a:close/>
                  <a:moveTo>
                    <a:pt x="16098" y="22002"/>
                  </a:moveTo>
                  <a:cubicBezTo>
                    <a:pt x="17912" y="22002"/>
                    <a:pt x="19841" y="23543"/>
                    <a:pt x="20924" y="24766"/>
                  </a:cubicBezTo>
                  <a:cubicBezTo>
                    <a:pt x="21653" y="25600"/>
                    <a:pt x="22307" y="26598"/>
                    <a:pt x="22544" y="27617"/>
                  </a:cubicBezTo>
                  <a:lnTo>
                    <a:pt x="22544" y="27617"/>
                  </a:lnTo>
                  <a:cubicBezTo>
                    <a:pt x="22079" y="27689"/>
                    <a:pt x="21602" y="27724"/>
                    <a:pt x="21120" y="27724"/>
                  </a:cubicBezTo>
                  <a:cubicBezTo>
                    <a:pt x="18809" y="27724"/>
                    <a:pt x="16382" y="26930"/>
                    <a:pt x="14579" y="25702"/>
                  </a:cubicBezTo>
                  <a:cubicBezTo>
                    <a:pt x="14054" y="25314"/>
                    <a:pt x="13323" y="24789"/>
                    <a:pt x="13323" y="24081"/>
                  </a:cubicBezTo>
                  <a:cubicBezTo>
                    <a:pt x="13323" y="23145"/>
                    <a:pt x="14556" y="22301"/>
                    <a:pt x="15355" y="22095"/>
                  </a:cubicBezTo>
                  <a:cubicBezTo>
                    <a:pt x="15599" y="22032"/>
                    <a:pt x="15847" y="22002"/>
                    <a:pt x="16098" y="22002"/>
                  </a:cubicBezTo>
                  <a:close/>
                  <a:moveTo>
                    <a:pt x="9232" y="31775"/>
                  </a:moveTo>
                  <a:cubicBezTo>
                    <a:pt x="10916" y="31775"/>
                    <a:pt x="13002" y="32678"/>
                    <a:pt x="14389" y="33975"/>
                  </a:cubicBezTo>
                  <a:lnTo>
                    <a:pt x="14389" y="33975"/>
                  </a:lnTo>
                  <a:cubicBezTo>
                    <a:pt x="13462" y="34171"/>
                    <a:pt x="12527" y="34290"/>
                    <a:pt x="11580" y="34290"/>
                  </a:cubicBezTo>
                  <a:cubicBezTo>
                    <a:pt x="11227" y="34290"/>
                    <a:pt x="10872" y="34274"/>
                    <a:pt x="10516" y="34238"/>
                  </a:cubicBezTo>
                  <a:cubicBezTo>
                    <a:pt x="9785" y="34170"/>
                    <a:pt x="5585" y="33051"/>
                    <a:pt x="7822" y="32047"/>
                  </a:cubicBezTo>
                  <a:cubicBezTo>
                    <a:pt x="8233" y="31861"/>
                    <a:pt x="8713" y="31775"/>
                    <a:pt x="9232" y="31775"/>
                  </a:cubicBezTo>
                  <a:close/>
                  <a:moveTo>
                    <a:pt x="33094" y="0"/>
                  </a:moveTo>
                  <a:cubicBezTo>
                    <a:pt x="32622" y="0"/>
                    <a:pt x="32308" y="765"/>
                    <a:pt x="32816" y="1142"/>
                  </a:cubicBezTo>
                  <a:cubicBezTo>
                    <a:pt x="35076" y="2831"/>
                    <a:pt x="37381" y="5273"/>
                    <a:pt x="37130" y="8355"/>
                  </a:cubicBezTo>
                  <a:cubicBezTo>
                    <a:pt x="36947" y="10660"/>
                    <a:pt x="35327" y="12646"/>
                    <a:pt x="33455" y="13901"/>
                  </a:cubicBezTo>
                  <a:cubicBezTo>
                    <a:pt x="32631" y="14469"/>
                    <a:pt x="31697" y="14940"/>
                    <a:pt x="30720" y="15274"/>
                  </a:cubicBezTo>
                  <a:lnTo>
                    <a:pt x="30720" y="15274"/>
                  </a:lnTo>
                  <a:cubicBezTo>
                    <a:pt x="30421" y="14430"/>
                    <a:pt x="30015" y="13627"/>
                    <a:pt x="29506" y="12897"/>
                  </a:cubicBezTo>
                  <a:cubicBezTo>
                    <a:pt x="28280" y="11170"/>
                    <a:pt x="26642" y="10280"/>
                    <a:pt x="24956" y="10280"/>
                  </a:cubicBezTo>
                  <a:cubicBezTo>
                    <a:pt x="23568" y="10280"/>
                    <a:pt x="22149" y="10884"/>
                    <a:pt x="20901" y="12121"/>
                  </a:cubicBezTo>
                  <a:cubicBezTo>
                    <a:pt x="20696" y="12326"/>
                    <a:pt x="20696" y="12600"/>
                    <a:pt x="20810" y="12851"/>
                  </a:cubicBezTo>
                  <a:cubicBezTo>
                    <a:pt x="22100" y="15817"/>
                    <a:pt x="24703" y="17013"/>
                    <a:pt x="27487" y="17013"/>
                  </a:cubicBezTo>
                  <a:cubicBezTo>
                    <a:pt x="28251" y="17013"/>
                    <a:pt x="29030" y="16923"/>
                    <a:pt x="29799" y="16754"/>
                  </a:cubicBezTo>
                  <a:lnTo>
                    <a:pt x="29799" y="16754"/>
                  </a:lnTo>
                  <a:cubicBezTo>
                    <a:pt x="30098" y="17897"/>
                    <a:pt x="30206" y="19066"/>
                    <a:pt x="30077" y="20087"/>
                  </a:cubicBezTo>
                  <a:cubicBezTo>
                    <a:pt x="29643" y="23556"/>
                    <a:pt x="27178" y="26090"/>
                    <a:pt x="23983" y="27254"/>
                  </a:cubicBezTo>
                  <a:cubicBezTo>
                    <a:pt x="23891" y="27287"/>
                    <a:pt x="23798" y="27318"/>
                    <a:pt x="23704" y="27348"/>
                  </a:cubicBezTo>
                  <a:lnTo>
                    <a:pt x="23704" y="27348"/>
                  </a:lnTo>
                  <a:cubicBezTo>
                    <a:pt x="23640" y="27081"/>
                    <a:pt x="23551" y="26806"/>
                    <a:pt x="23435" y="26523"/>
                  </a:cubicBezTo>
                  <a:cubicBezTo>
                    <a:pt x="22361" y="23931"/>
                    <a:pt x="19065" y="20836"/>
                    <a:pt x="16037" y="20836"/>
                  </a:cubicBezTo>
                  <a:cubicBezTo>
                    <a:pt x="14879" y="20836"/>
                    <a:pt x="13761" y="21288"/>
                    <a:pt x="12821" y="22392"/>
                  </a:cubicBezTo>
                  <a:cubicBezTo>
                    <a:pt x="9785" y="25953"/>
                    <a:pt x="16884" y="28235"/>
                    <a:pt x="19235" y="28692"/>
                  </a:cubicBezTo>
                  <a:cubicBezTo>
                    <a:pt x="19868" y="28814"/>
                    <a:pt x="20509" y="28873"/>
                    <a:pt x="21148" y="28873"/>
                  </a:cubicBezTo>
                  <a:cubicBezTo>
                    <a:pt x="21640" y="28873"/>
                    <a:pt x="22131" y="28838"/>
                    <a:pt x="22617" y="28769"/>
                  </a:cubicBezTo>
                  <a:lnTo>
                    <a:pt x="22617" y="28769"/>
                  </a:lnTo>
                  <a:cubicBezTo>
                    <a:pt x="22543" y="29373"/>
                    <a:pt x="22277" y="29966"/>
                    <a:pt x="21746" y="30518"/>
                  </a:cubicBezTo>
                  <a:cubicBezTo>
                    <a:pt x="20239" y="32070"/>
                    <a:pt x="18002" y="32960"/>
                    <a:pt x="15948" y="33576"/>
                  </a:cubicBezTo>
                  <a:cubicBezTo>
                    <a:pt x="15872" y="33599"/>
                    <a:pt x="15796" y="33621"/>
                    <a:pt x="15720" y="33642"/>
                  </a:cubicBezTo>
                  <a:lnTo>
                    <a:pt x="15720" y="33642"/>
                  </a:lnTo>
                  <a:cubicBezTo>
                    <a:pt x="14484" y="32339"/>
                    <a:pt x="12654" y="31465"/>
                    <a:pt x="11018" y="31020"/>
                  </a:cubicBezTo>
                  <a:cubicBezTo>
                    <a:pt x="10410" y="30851"/>
                    <a:pt x="9597" y="30690"/>
                    <a:pt x="8797" y="30690"/>
                  </a:cubicBezTo>
                  <a:cubicBezTo>
                    <a:pt x="7764" y="30690"/>
                    <a:pt x="6752" y="30957"/>
                    <a:pt x="6225" y="31819"/>
                  </a:cubicBezTo>
                  <a:cubicBezTo>
                    <a:pt x="5426" y="33074"/>
                    <a:pt x="6590" y="34238"/>
                    <a:pt x="7685" y="34741"/>
                  </a:cubicBezTo>
                  <a:cubicBezTo>
                    <a:pt x="8836" y="35291"/>
                    <a:pt x="10132" y="35499"/>
                    <a:pt x="11432" y="35499"/>
                  </a:cubicBezTo>
                  <a:cubicBezTo>
                    <a:pt x="12503" y="35499"/>
                    <a:pt x="13578" y="35358"/>
                    <a:pt x="14579" y="35151"/>
                  </a:cubicBezTo>
                  <a:cubicBezTo>
                    <a:pt x="14799" y="35105"/>
                    <a:pt x="15030" y="35052"/>
                    <a:pt x="15268" y="34994"/>
                  </a:cubicBezTo>
                  <a:lnTo>
                    <a:pt x="15268" y="34994"/>
                  </a:lnTo>
                  <a:cubicBezTo>
                    <a:pt x="15743" y="35703"/>
                    <a:pt x="15988" y="36474"/>
                    <a:pt x="15880" y="37251"/>
                  </a:cubicBezTo>
                  <a:cubicBezTo>
                    <a:pt x="15423" y="40629"/>
                    <a:pt x="11223" y="43323"/>
                    <a:pt x="8712" y="45103"/>
                  </a:cubicBezTo>
                  <a:cubicBezTo>
                    <a:pt x="5996" y="47043"/>
                    <a:pt x="3006" y="48664"/>
                    <a:pt x="450" y="50810"/>
                  </a:cubicBezTo>
                  <a:cubicBezTo>
                    <a:pt x="0" y="51205"/>
                    <a:pt x="415" y="51799"/>
                    <a:pt x="901" y="51799"/>
                  </a:cubicBezTo>
                  <a:cubicBezTo>
                    <a:pt x="1032" y="51799"/>
                    <a:pt x="1168" y="51756"/>
                    <a:pt x="1294" y="51654"/>
                  </a:cubicBezTo>
                  <a:cubicBezTo>
                    <a:pt x="4764" y="48732"/>
                    <a:pt x="8895" y="46678"/>
                    <a:pt x="12410" y="43779"/>
                  </a:cubicBezTo>
                  <a:cubicBezTo>
                    <a:pt x="14807" y="41771"/>
                    <a:pt x="18482" y="38301"/>
                    <a:pt x="16610" y="34855"/>
                  </a:cubicBezTo>
                  <a:cubicBezTo>
                    <a:pt x="16574" y="34789"/>
                    <a:pt x="16537" y="34724"/>
                    <a:pt x="16499" y="34659"/>
                  </a:cubicBezTo>
                  <a:lnTo>
                    <a:pt x="16499" y="34659"/>
                  </a:lnTo>
                  <a:cubicBezTo>
                    <a:pt x="19757" y="33680"/>
                    <a:pt x="23709" y="31734"/>
                    <a:pt x="23827" y="28524"/>
                  </a:cubicBezTo>
                  <a:lnTo>
                    <a:pt x="23827" y="28524"/>
                  </a:lnTo>
                  <a:cubicBezTo>
                    <a:pt x="26264" y="27880"/>
                    <a:pt x="28468" y="26370"/>
                    <a:pt x="29872" y="24172"/>
                  </a:cubicBezTo>
                  <a:cubicBezTo>
                    <a:pt x="31306" y="21905"/>
                    <a:pt x="31667" y="19032"/>
                    <a:pt x="31053" y="16408"/>
                  </a:cubicBezTo>
                  <a:lnTo>
                    <a:pt x="31053" y="16408"/>
                  </a:lnTo>
                  <a:cubicBezTo>
                    <a:pt x="32330" y="15981"/>
                    <a:pt x="33542" y="15346"/>
                    <a:pt x="34574" y="14563"/>
                  </a:cubicBezTo>
                  <a:cubicBezTo>
                    <a:pt x="36628" y="13011"/>
                    <a:pt x="38271" y="10706"/>
                    <a:pt x="38340" y="8058"/>
                  </a:cubicBezTo>
                  <a:cubicBezTo>
                    <a:pt x="38408" y="4657"/>
                    <a:pt x="35966" y="2009"/>
                    <a:pt x="33409" y="115"/>
                  </a:cubicBezTo>
                  <a:cubicBezTo>
                    <a:pt x="33302" y="35"/>
                    <a:pt x="33194" y="0"/>
                    <a:pt x="330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 name="Google Shape;2589;p82"/>
            <p:cNvSpPr/>
            <p:nvPr/>
          </p:nvSpPr>
          <p:spPr>
            <a:xfrm>
              <a:off x="5941025" y="2320575"/>
              <a:ext cx="182525" cy="161850"/>
            </a:xfrm>
            <a:custGeom>
              <a:avLst/>
              <a:gdLst/>
              <a:ahLst/>
              <a:cxnLst/>
              <a:rect l="l" t="t" r="r" b="b"/>
              <a:pathLst>
                <a:path w="7301" h="6474" extrusionOk="0">
                  <a:moveTo>
                    <a:pt x="2509" y="1"/>
                  </a:moveTo>
                  <a:cubicBezTo>
                    <a:pt x="2274" y="1"/>
                    <a:pt x="2039" y="120"/>
                    <a:pt x="1940" y="398"/>
                  </a:cubicBezTo>
                  <a:cubicBezTo>
                    <a:pt x="1347" y="2133"/>
                    <a:pt x="662" y="3844"/>
                    <a:pt x="91" y="5602"/>
                  </a:cubicBezTo>
                  <a:cubicBezTo>
                    <a:pt x="0" y="5876"/>
                    <a:pt x="206" y="6287"/>
                    <a:pt x="502" y="6332"/>
                  </a:cubicBezTo>
                  <a:cubicBezTo>
                    <a:pt x="1173" y="6430"/>
                    <a:pt x="1849" y="6474"/>
                    <a:pt x="2524" y="6474"/>
                  </a:cubicBezTo>
                  <a:cubicBezTo>
                    <a:pt x="3895" y="6474"/>
                    <a:pt x="5266" y="6296"/>
                    <a:pt x="6597" y="6036"/>
                  </a:cubicBezTo>
                  <a:cubicBezTo>
                    <a:pt x="7301" y="5886"/>
                    <a:pt x="7067" y="4879"/>
                    <a:pt x="6437" y="4879"/>
                  </a:cubicBezTo>
                  <a:cubicBezTo>
                    <a:pt x="6393" y="4879"/>
                    <a:pt x="6347" y="4884"/>
                    <a:pt x="6300" y="4894"/>
                  </a:cubicBezTo>
                  <a:cubicBezTo>
                    <a:pt x="5084" y="5131"/>
                    <a:pt x="3792" y="5303"/>
                    <a:pt x="2514" y="5303"/>
                  </a:cubicBezTo>
                  <a:cubicBezTo>
                    <a:pt x="2157" y="5303"/>
                    <a:pt x="1801" y="5289"/>
                    <a:pt x="1448" y="5260"/>
                  </a:cubicBezTo>
                  <a:lnTo>
                    <a:pt x="1448" y="5260"/>
                  </a:lnTo>
                  <a:cubicBezTo>
                    <a:pt x="1970" y="3743"/>
                    <a:pt x="2561" y="2239"/>
                    <a:pt x="3082" y="717"/>
                  </a:cubicBezTo>
                  <a:cubicBezTo>
                    <a:pt x="3234" y="287"/>
                    <a:pt x="2873" y="1"/>
                    <a:pt x="25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90" name="Google Shape;2590;p82"/>
          <p:cNvGrpSpPr/>
          <p:nvPr/>
        </p:nvGrpSpPr>
        <p:grpSpPr>
          <a:xfrm>
            <a:off x="720000" y="457200"/>
            <a:ext cx="1896676" cy="1849272"/>
            <a:chOff x="720000" y="457200"/>
            <a:chExt cx="1896676" cy="1849272"/>
          </a:xfrm>
        </p:grpSpPr>
        <p:sp>
          <p:nvSpPr>
            <p:cNvPr id="2591" name="Google Shape;2591;p82"/>
            <p:cNvSpPr/>
            <p:nvPr/>
          </p:nvSpPr>
          <p:spPr>
            <a:xfrm>
              <a:off x="1960327" y="1945716"/>
              <a:ext cx="101772" cy="84174"/>
            </a:xfrm>
            <a:custGeom>
              <a:avLst/>
              <a:gdLst/>
              <a:ahLst/>
              <a:cxnLst/>
              <a:rect l="l" t="t" r="r" b="b"/>
              <a:pathLst>
                <a:path w="1359" h="1124" extrusionOk="0">
                  <a:moveTo>
                    <a:pt x="1062" y="0"/>
                  </a:moveTo>
                  <a:cubicBezTo>
                    <a:pt x="840" y="222"/>
                    <a:pt x="569" y="408"/>
                    <a:pt x="272" y="531"/>
                  </a:cubicBezTo>
                  <a:cubicBezTo>
                    <a:pt x="260" y="543"/>
                    <a:pt x="235" y="543"/>
                    <a:pt x="223" y="543"/>
                  </a:cubicBezTo>
                  <a:cubicBezTo>
                    <a:pt x="211" y="605"/>
                    <a:pt x="186" y="667"/>
                    <a:pt x="161" y="728"/>
                  </a:cubicBezTo>
                  <a:cubicBezTo>
                    <a:pt x="99" y="852"/>
                    <a:pt x="50" y="988"/>
                    <a:pt x="1" y="1123"/>
                  </a:cubicBezTo>
                  <a:cubicBezTo>
                    <a:pt x="99" y="1086"/>
                    <a:pt x="186" y="1062"/>
                    <a:pt x="272" y="1025"/>
                  </a:cubicBezTo>
                  <a:cubicBezTo>
                    <a:pt x="593" y="914"/>
                    <a:pt x="889" y="728"/>
                    <a:pt x="1149" y="506"/>
                  </a:cubicBezTo>
                  <a:cubicBezTo>
                    <a:pt x="1272" y="395"/>
                    <a:pt x="1198" y="420"/>
                    <a:pt x="1346" y="296"/>
                  </a:cubicBezTo>
                  <a:lnTo>
                    <a:pt x="1359" y="296"/>
                  </a:lnTo>
                  <a:cubicBezTo>
                    <a:pt x="1334" y="272"/>
                    <a:pt x="1309" y="247"/>
                    <a:pt x="1284" y="222"/>
                  </a:cubicBezTo>
                  <a:cubicBezTo>
                    <a:pt x="1223" y="136"/>
                    <a:pt x="1149" y="62"/>
                    <a:pt x="1062" y="0"/>
                  </a:cubicBezTo>
                  <a:close/>
                </a:path>
              </a:pathLst>
            </a:custGeom>
            <a:solidFill>
              <a:srgbClr val="C3E0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 name="Google Shape;2592;p82"/>
            <p:cNvSpPr/>
            <p:nvPr/>
          </p:nvSpPr>
          <p:spPr>
            <a:xfrm>
              <a:off x="786278" y="932528"/>
              <a:ext cx="1190711" cy="1184196"/>
            </a:xfrm>
            <a:custGeom>
              <a:avLst/>
              <a:gdLst/>
              <a:ahLst/>
              <a:cxnLst/>
              <a:rect l="l" t="t" r="r" b="b"/>
              <a:pathLst>
                <a:path w="15900" h="15813" extrusionOk="0">
                  <a:moveTo>
                    <a:pt x="7395" y="1494"/>
                  </a:moveTo>
                  <a:cubicBezTo>
                    <a:pt x="7518" y="1506"/>
                    <a:pt x="7580" y="1642"/>
                    <a:pt x="7494" y="1728"/>
                  </a:cubicBezTo>
                  <a:cubicBezTo>
                    <a:pt x="7431" y="1777"/>
                    <a:pt x="7353" y="1783"/>
                    <a:pt x="7272" y="1783"/>
                  </a:cubicBezTo>
                  <a:cubicBezTo>
                    <a:pt x="7248" y="1783"/>
                    <a:pt x="7224" y="1782"/>
                    <a:pt x="7200" y="1782"/>
                  </a:cubicBezTo>
                  <a:cubicBezTo>
                    <a:pt x="7161" y="1782"/>
                    <a:pt x="7123" y="1783"/>
                    <a:pt x="7086" y="1790"/>
                  </a:cubicBezTo>
                  <a:cubicBezTo>
                    <a:pt x="6691" y="1840"/>
                    <a:pt x="6296" y="1938"/>
                    <a:pt x="5938" y="2099"/>
                  </a:cubicBezTo>
                  <a:cubicBezTo>
                    <a:pt x="5210" y="2420"/>
                    <a:pt x="4531" y="2827"/>
                    <a:pt x="3902" y="3321"/>
                  </a:cubicBezTo>
                  <a:cubicBezTo>
                    <a:pt x="3321" y="3827"/>
                    <a:pt x="2815" y="4395"/>
                    <a:pt x="2383" y="5037"/>
                  </a:cubicBezTo>
                  <a:cubicBezTo>
                    <a:pt x="2309" y="5135"/>
                    <a:pt x="2285" y="5283"/>
                    <a:pt x="2161" y="5333"/>
                  </a:cubicBezTo>
                  <a:cubicBezTo>
                    <a:pt x="2148" y="5337"/>
                    <a:pt x="2135" y="5338"/>
                    <a:pt x="2122" y="5338"/>
                  </a:cubicBezTo>
                  <a:cubicBezTo>
                    <a:pt x="2050" y="5338"/>
                    <a:pt x="1986" y="5283"/>
                    <a:pt x="1976" y="5209"/>
                  </a:cubicBezTo>
                  <a:cubicBezTo>
                    <a:pt x="1976" y="5123"/>
                    <a:pt x="2038" y="5049"/>
                    <a:pt x="2062" y="4963"/>
                  </a:cubicBezTo>
                  <a:lnTo>
                    <a:pt x="2062" y="4975"/>
                  </a:lnTo>
                  <a:cubicBezTo>
                    <a:pt x="2285" y="4518"/>
                    <a:pt x="2581" y="4111"/>
                    <a:pt x="2939" y="3740"/>
                  </a:cubicBezTo>
                  <a:cubicBezTo>
                    <a:pt x="3395" y="3210"/>
                    <a:pt x="3951" y="2753"/>
                    <a:pt x="4568" y="2407"/>
                  </a:cubicBezTo>
                  <a:cubicBezTo>
                    <a:pt x="5432" y="1889"/>
                    <a:pt x="6383" y="1494"/>
                    <a:pt x="7395" y="1494"/>
                  </a:cubicBezTo>
                  <a:close/>
                  <a:moveTo>
                    <a:pt x="8377" y="4293"/>
                  </a:moveTo>
                  <a:cubicBezTo>
                    <a:pt x="8571" y="4293"/>
                    <a:pt x="8766" y="4306"/>
                    <a:pt x="8963" y="4333"/>
                  </a:cubicBezTo>
                  <a:lnTo>
                    <a:pt x="8963" y="4345"/>
                  </a:lnTo>
                  <a:cubicBezTo>
                    <a:pt x="9098" y="4382"/>
                    <a:pt x="9086" y="4580"/>
                    <a:pt x="8938" y="4592"/>
                  </a:cubicBezTo>
                  <a:cubicBezTo>
                    <a:pt x="8782" y="4572"/>
                    <a:pt x="8622" y="4563"/>
                    <a:pt x="8460" y="4563"/>
                  </a:cubicBezTo>
                  <a:cubicBezTo>
                    <a:pt x="8328" y="4563"/>
                    <a:pt x="8195" y="4569"/>
                    <a:pt x="8061" y="4580"/>
                  </a:cubicBezTo>
                  <a:cubicBezTo>
                    <a:pt x="6420" y="4814"/>
                    <a:pt x="4840" y="6012"/>
                    <a:pt x="3704" y="7456"/>
                  </a:cubicBezTo>
                  <a:cubicBezTo>
                    <a:pt x="3618" y="7542"/>
                    <a:pt x="3556" y="7691"/>
                    <a:pt x="3408" y="7703"/>
                  </a:cubicBezTo>
                  <a:cubicBezTo>
                    <a:pt x="3321" y="7703"/>
                    <a:pt x="3247" y="7616"/>
                    <a:pt x="3260" y="7530"/>
                  </a:cubicBezTo>
                  <a:cubicBezTo>
                    <a:pt x="3260" y="7456"/>
                    <a:pt x="3334" y="7394"/>
                    <a:pt x="3371" y="7333"/>
                  </a:cubicBezTo>
                  <a:cubicBezTo>
                    <a:pt x="4521" y="5720"/>
                    <a:pt x="6340" y="4293"/>
                    <a:pt x="8377" y="4293"/>
                  </a:cubicBezTo>
                  <a:close/>
                  <a:moveTo>
                    <a:pt x="10333" y="6320"/>
                  </a:moveTo>
                  <a:cubicBezTo>
                    <a:pt x="10444" y="6320"/>
                    <a:pt x="10493" y="6444"/>
                    <a:pt x="10419" y="6530"/>
                  </a:cubicBezTo>
                  <a:cubicBezTo>
                    <a:pt x="10308" y="6604"/>
                    <a:pt x="10148" y="6567"/>
                    <a:pt x="10012" y="6592"/>
                  </a:cubicBezTo>
                  <a:cubicBezTo>
                    <a:pt x="9604" y="6629"/>
                    <a:pt x="9197" y="6715"/>
                    <a:pt x="8814" y="6851"/>
                  </a:cubicBezTo>
                  <a:cubicBezTo>
                    <a:pt x="7407" y="7394"/>
                    <a:pt x="6161" y="8382"/>
                    <a:pt x="5074" y="9554"/>
                  </a:cubicBezTo>
                  <a:cubicBezTo>
                    <a:pt x="4988" y="9616"/>
                    <a:pt x="4938" y="9752"/>
                    <a:pt x="4815" y="9752"/>
                  </a:cubicBezTo>
                  <a:cubicBezTo>
                    <a:pt x="4605" y="9727"/>
                    <a:pt x="4605" y="9517"/>
                    <a:pt x="4741" y="9406"/>
                  </a:cubicBezTo>
                  <a:cubicBezTo>
                    <a:pt x="5494" y="8493"/>
                    <a:pt x="6420" y="7728"/>
                    <a:pt x="7457" y="7160"/>
                  </a:cubicBezTo>
                  <a:cubicBezTo>
                    <a:pt x="8333" y="6641"/>
                    <a:pt x="9321" y="6357"/>
                    <a:pt x="10333" y="6320"/>
                  </a:cubicBezTo>
                  <a:close/>
                  <a:moveTo>
                    <a:pt x="11721" y="8534"/>
                  </a:moveTo>
                  <a:cubicBezTo>
                    <a:pt x="11889" y="8534"/>
                    <a:pt x="11944" y="8784"/>
                    <a:pt x="11765" y="8851"/>
                  </a:cubicBezTo>
                  <a:cubicBezTo>
                    <a:pt x="11197" y="8925"/>
                    <a:pt x="10641" y="9073"/>
                    <a:pt x="10098" y="9271"/>
                  </a:cubicBezTo>
                  <a:cubicBezTo>
                    <a:pt x="8703" y="9777"/>
                    <a:pt x="7506" y="10715"/>
                    <a:pt x="6432" y="11875"/>
                  </a:cubicBezTo>
                  <a:cubicBezTo>
                    <a:pt x="6333" y="11961"/>
                    <a:pt x="6272" y="12110"/>
                    <a:pt x="6123" y="12122"/>
                  </a:cubicBezTo>
                  <a:cubicBezTo>
                    <a:pt x="5988" y="12122"/>
                    <a:pt x="5901" y="11986"/>
                    <a:pt x="5975" y="11863"/>
                  </a:cubicBezTo>
                  <a:cubicBezTo>
                    <a:pt x="6617" y="11011"/>
                    <a:pt x="7432" y="10283"/>
                    <a:pt x="8345" y="9727"/>
                  </a:cubicBezTo>
                  <a:cubicBezTo>
                    <a:pt x="9333" y="9061"/>
                    <a:pt x="10506" y="8703"/>
                    <a:pt x="11666" y="8542"/>
                  </a:cubicBezTo>
                  <a:cubicBezTo>
                    <a:pt x="11685" y="8536"/>
                    <a:pt x="11704" y="8534"/>
                    <a:pt x="11721" y="8534"/>
                  </a:cubicBezTo>
                  <a:close/>
                  <a:moveTo>
                    <a:pt x="13468" y="10814"/>
                  </a:moveTo>
                  <a:cubicBezTo>
                    <a:pt x="13530" y="10814"/>
                    <a:pt x="13579" y="10851"/>
                    <a:pt x="13604" y="10900"/>
                  </a:cubicBezTo>
                  <a:cubicBezTo>
                    <a:pt x="13739" y="11012"/>
                    <a:pt x="13659" y="11227"/>
                    <a:pt x="13494" y="11227"/>
                  </a:cubicBezTo>
                  <a:cubicBezTo>
                    <a:pt x="13478" y="11227"/>
                    <a:pt x="13461" y="11225"/>
                    <a:pt x="13443" y="11221"/>
                  </a:cubicBezTo>
                  <a:lnTo>
                    <a:pt x="13443" y="11233"/>
                  </a:lnTo>
                  <a:cubicBezTo>
                    <a:pt x="13343" y="11224"/>
                    <a:pt x="13242" y="11219"/>
                    <a:pt x="13141" y="11219"/>
                  </a:cubicBezTo>
                  <a:cubicBezTo>
                    <a:pt x="12847" y="11219"/>
                    <a:pt x="12556" y="11258"/>
                    <a:pt x="12271" y="11332"/>
                  </a:cubicBezTo>
                  <a:cubicBezTo>
                    <a:pt x="10580" y="11727"/>
                    <a:pt x="9012" y="12554"/>
                    <a:pt x="7728" y="13727"/>
                  </a:cubicBezTo>
                  <a:cubicBezTo>
                    <a:pt x="7629" y="13788"/>
                    <a:pt x="7555" y="13912"/>
                    <a:pt x="7432" y="13912"/>
                  </a:cubicBezTo>
                  <a:cubicBezTo>
                    <a:pt x="7346" y="13912"/>
                    <a:pt x="7271" y="13838"/>
                    <a:pt x="7271" y="13751"/>
                  </a:cubicBezTo>
                  <a:cubicBezTo>
                    <a:pt x="7271" y="13653"/>
                    <a:pt x="7346" y="13591"/>
                    <a:pt x="7407" y="13529"/>
                  </a:cubicBezTo>
                  <a:cubicBezTo>
                    <a:pt x="8469" y="12431"/>
                    <a:pt x="9864" y="11665"/>
                    <a:pt x="11308" y="11196"/>
                  </a:cubicBezTo>
                  <a:cubicBezTo>
                    <a:pt x="11879" y="11013"/>
                    <a:pt x="12488" y="10839"/>
                    <a:pt x="13102" y="10839"/>
                  </a:cubicBezTo>
                  <a:cubicBezTo>
                    <a:pt x="13191" y="10839"/>
                    <a:pt x="13280" y="10843"/>
                    <a:pt x="13369" y="10851"/>
                  </a:cubicBezTo>
                  <a:cubicBezTo>
                    <a:pt x="13394" y="10826"/>
                    <a:pt x="13431" y="10814"/>
                    <a:pt x="13468" y="10814"/>
                  </a:cubicBezTo>
                  <a:close/>
                  <a:moveTo>
                    <a:pt x="7234" y="0"/>
                  </a:moveTo>
                  <a:cubicBezTo>
                    <a:pt x="5445" y="50"/>
                    <a:pt x="3914" y="469"/>
                    <a:pt x="2680" y="1259"/>
                  </a:cubicBezTo>
                  <a:cubicBezTo>
                    <a:pt x="2025" y="1679"/>
                    <a:pt x="1445" y="2197"/>
                    <a:pt x="988" y="2827"/>
                  </a:cubicBezTo>
                  <a:cubicBezTo>
                    <a:pt x="507" y="3444"/>
                    <a:pt x="174" y="4173"/>
                    <a:pt x="1" y="4938"/>
                  </a:cubicBezTo>
                  <a:cubicBezTo>
                    <a:pt x="2161" y="8567"/>
                    <a:pt x="4420" y="12418"/>
                    <a:pt x="6407" y="15813"/>
                  </a:cubicBezTo>
                  <a:cubicBezTo>
                    <a:pt x="6815" y="15344"/>
                    <a:pt x="7284" y="14949"/>
                    <a:pt x="7827" y="14640"/>
                  </a:cubicBezTo>
                  <a:cubicBezTo>
                    <a:pt x="8370" y="14307"/>
                    <a:pt x="8950" y="14035"/>
                    <a:pt x="9543" y="13813"/>
                  </a:cubicBezTo>
                  <a:cubicBezTo>
                    <a:pt x="10271" y="13517"/>
                    <a:pt x="11036" y="13307"/>
                    <a:pt x="11814" y="13184"/>
                  </a:cubicBezTo>
                  <a:cubicBezTo>
                    <a:pt x="12199" y="13139"/>
                    <a:pt x="12584" y="13117"/>
                    <a:pt x="12969" y="13117"/>
                  </a:cubicBezTo>
                  <a:cubicBezTo>
                    <a:pt x="13226" y="13117"/>
                    <a:pt x="13483" y="13127"/>
                    <a:pt x="13740" y="13147"/>
                  </a:cubicBezTo>
                  <a:cubicBezTo>
                    <a:pt x="14456" y="13184"/>
                    <a:pt x="15196" y="13258"/>
                    <a:pt x="15801" y="13653"/>
                  </a:cubicBezTo>
                  <a:cubicBezTo>
                    <a:pt x="15838" y="13640"/>
                    <a:pt x="15875" y="13628"/>
                    <a:pt x="15900" y="13603"/>
                  </a:cubicBezTo>
                  <a:cubicBezTo>
                    <a:pt x="15036" y="12307"/>
                    <a:pt x="14270" y="10937"/>
                    <a:pt x="13431" y="9604"/>
                  </a:cubicBezTo>
                  <a:cubicBezTo>
                    <a:pt x="12382" y="7863"/>
                    <a:pt x="11271" y="6148"/>
                    <a:pt x="10197" y="4419"/>
                  </a:cubicBezTo>
                  <a:cubicBezTo>
                    <a:pt x="9518" y="3395"/>
                    <a:pt x="8901" y="2321"/>
                    <a:pt x="8210" y="1309"/>
                  </a:cubicBezTo>
                  <a:cubicBezTo>
                    <a:pt x="7938" y="840"/>
                    <a:pt x="7605" y="395"/>
                    <a:pt x="72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 name="Google Shape;2593;p82"/>
            <p:cNvSpPr/>
            <p:nvPr/>
          </p:nvSpPr>
          <p:spPr>
            <a:xfrm>
              <a:off x="2046301" y="1303234"/>
              <a:ext cx="466924" cy="643433"/>
            </a:xfrm>
            <a:custGeom>
              <a:avLst/>
              <a:gdLst/>
              <a:ahLst/>
              <a:cxnLst/>
              <a:rect l="l" t="t" r="r" b="b"/>
              <a:pathLst>
                <a:path w="6235" h="8592" extrusionOk="0">
                  <a:moveTo>
                    <a:pt x="6111" y="0"/>
                  </a:moveTo>
                  <a:cubicBezTo>
                    <a:pt x="6099" y="13"/>
                    <a:pt x="6074" y="25"/>
                    <a:pt x="6049" y="37"/>
                  </a:cubicBezTo>
                  <a:cubicBezTo>
                    <a:pt x="5284" y="346"/>
                    <a:pt x="4556" y="765"/>
                    <a:pt x="3889" y="1259"/>
                  </a:cubicBezTo>
                  <a:cubicBezTo>
                    <a:pt x="3136" y="1876"/>
                    <a:pt x="2531" y="2691"/>
                    <a:pt x="2025" y="3419"/>
                  </a:cubicBezTo>
                  <a:cubicBezTo>
                    <a:pt x="1482" y="4172"/>
                    <a:pt x="1013" y="4962"/>
                    <a:pt x="606" y="5802"/>
                  </a:cubicBezTo>
                  <a:cubicBezTo>
                    <a:pt x="235" y="6592"/>
                    <a:pt x="25" y="7456"/>
                    <a:pt x="13" y="8332"/>
                  </a:cubicBezTo>
                  <a:cubicBezTo>
                    <a:pt x="13" y="8357"/>
                    <a:pt x="13" y="8382"/>
                    <a:pt x="1" y="8419"/>
                  </a:cubicBezTo>
                  <a:cubicBezTo>
                    <a:pt x="75" y="8468"/>
                    <a:pt x="149" y="8517"/>
                    <a:pt x="211" y="8592"/>
                  </a:cubicBezTo>
                  <a:cubicBezTo>
                    <a:pt x="198" y="8382"/>
                    <a:pt x="211" y="8159"/>
                    <a:pt x="223" y="7950"/>
                  </a:cubicBezTo>
                  <a:cubicBezTo>
                    <a:pt x="396" y="6678"/>
                    <a:pt x="1025" y="5567"/>
                    <a:pt x="1766" y="4592"/>
                  </a:cubicBezTo>
                  <a:cubicBezTo>
                    <a:pt x="2605" y="3358"/>
                    <a:pt x="3704" y="2333"/>
                    <a:pt x="4988" y="1593"/>
                  </a:cubicBezTo>
                  <a:cubicBezTo>
                    <a:pt x="5296" y="1395"/>
                    <a:pt x="5642" y="1247"/>
                    <a:pt x="5975" y="1074"/>
                  </a:cubicBezTo>
                  <a:cubicBezTo>
                    <a:pt x="6062" y="1037"/>
                    <a:pt x="6148" y="988"/>
                    <a:pt x="6234" y="938"/>
                  </a:cubicBezTo>
                  <a:cubicBezTo>
                    <a:pt x="6210" y="901"/>
                    <a:pt x="6197" y="852"/>
                    <a:pt x="6197" y="803"/>
                  </a:cubicBezTo>
                  <a:cubicBezTo>
                    <a:pt x="6185" y="741"/>
                    <a:pt x="6185" y="691"/>
                    <a:pt x="6173" y="642"/>
                  </a:cubicBezTo>
                  <a:cubicBezTo>
                    <a:pt x="6025" y="716"/>
                    <a:pt x="5827" y="753"/>
                    <a:pt x="5728" y="803"/>
                  </a:cubicBezTo>
                  <a:cubicBezTo>
                    <a:pt x="5420" y="901"/>
                    <a:pt x="5123" y="1037"/>
                    <a:pt x="4840" y="1210"/>
                  </a:cubicBezTo>
                  <a:cubicBezTo>
                    <a:pt x="4198" y="1568"/>
                    <a:pt x="3617" y="2025"/>
                    <a:pt x="3111" y="2555"/>
                  </a:cubicBezTo>
                  <a:cubicBezTo>
                    <a:pt x="3094" y="2580"/>
                    <a:pt x="3069" y="2591"/>
                    <a:pt x="3044" y="2591"/>
                  </a:cubicBezTo>
                  <a:cubicBezTo>
                    <a:pt x="2982" y="2591"/>
                    <a:pt x="2919" y="2524"/>
                    <a:pt x="2963" y="2444"/>
                  </a:cubicBezTo>
                  <a:cubicBezTo>
                    <a:pt x="3383" y="1975"/>
                    <a:pt x="3864" y="1568"/>
                    <a:pt x="4383" y="1210"/>
                  </a:cubicBezTo>
                  <a:cubicBezTo>
                    <a:pt x="4790" y="926"/>
                    <a:pt x="5210" y="679"/>
                    <a:pt x="5667" y="482"/>
                  </a:cubicBezTo>
                  <a:cubicBezTo>
                    <a:pt x="5790" y="420"/>
                    <a:pt x="5913" y="358"/>
                    <a:pt x="6049" y="309"/>
                  </a:cubicBezTo>
                  <a:cubicBezTo>
                    <a:pt x="6074" y="296"/>
                    <a:pt x="6099" y="296"/>
                    <a:pt x="6136" y="296"/>
                  </a:cubicBezTo>
                  <a:cubicBezTo>
                    <a:pt x="6136" y="198"/>
                    <a:pt x="6123" y="99"/>
                    <a:pt x="6111" y="0"/>
                  </a:cubicBezTo>
                  <a:close/>
                </a:path>
              </a:pathLst>
            </a:custGeom>
            <a:solidFill>
              <a:srgbClr val="C3E0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 name="Google Shape;2594;p82"/>
            <p:cNvSpPr/>
            <p:nvPr/>
          </p:nvSpPr>
          <p:spPr>
            <a:xfrm>
              <a:off x="2011178" y="499887"/>
              <a:ext cx="505715" cy="768271"/>
            </a:xfrm>
            <a:custGeom>
              <a:avLst/>
              <a:gdLst/>
              <a:ahLst/>
              <a:cxnLst/>
              <a:rect l="l" t="t" r="r" b="b"/>
              <a:pathLst>
                <a:path w="6753" h="10259" extrusionOk="0">
                  <a:moveTo>
                    <a:pt x="50" y="0"/>
                  </a:moveTo>
                  <a:lnTo>
                    <a:pt x="1" y="25"/>
                  </a:lnTo>
                  <a:cubicBezTo>
                    <a:pt x="1309" y="2012"/>
                    <a:pt x="5987" y="9073"/>
                    <a:pt x="6691" y="10209"/>
                  </a:cubicBezTo>
                  <a:lnTo>
                    <a:pt x="6691" y="10221"/>
                  </a:lnTo>
                  <a:cubicBezTo>
                    <a:pt x="6716" y="10233"/>
                    <a:pt x="6740" y="10246"/>
                    <a:pt x="6753" y="10258"/>
                  </a:cubicBezTo>
                  <a:cubicBezTo>
                    <a:pt x="6271" y="9493"/>
                    <a:pt x="5790" y="8715"/>
                    <a:pt x="5284" y="7950"/>
                  </a:cubicBezTo>
                  <a:cubicBezTo>
                    <a:pt x="4469" y="6604"/>
                    <a:pt x="3642" y="5259"/>
                    <a:pt x="2753" y="3975"/>
                  </a:cubicBezTo>
                  <a:cubicBezTo>
                    <a:pt x="1828" y="2667"/>
                    <a:pt x="951" y="1161"/>
                    <a:pt x="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 name="Google Shape;2595;p82"/>
            <p:cNvSpPr/>
            <p:nvPr/>
          </p:nvSpPr>
          <p:spPr>
            <a:xfrm>
              <a:off x="1353943" y="488729"/>
              <a:ext cx="1127806" cy="1446827"/>
            </a:xfrm>
            <a:custGeom>
              <a:avLst/>
              <a:gdLst/>
              <a:ahLst/>
              <a:cxnLst/>
              <a:rect l="l" t="t" r="r" b="b"/>
              <a:pathLst>
                <a:path w="15060" h="19320" extrusionOk="0">
                  <a:moveTo>
                    <a:pt x="7845" y="1627"/>
                  </a:moveTo>
                  <a:cubicBezTo>
                    <a:pt x="7938" y="1627"/>
                    <a:pt x="7994" y="1726"/>
                    <a:pt x="7950" y="1816"/>
                  </a:cubicBezTo>
                  <a:cubicBezTo>
                    <a:pt x="7937" y="1840"/>
                    <a:pt x="7913" y="1853"/>
                    <a:pt x="7876" y="1865"/>
                  </a:cubicBezTo>
                  <a:cubicBezTo>
                    <a:pt x="7703" y="1902"/>
                    <a:pt x="7518" y="1927"/>
                    <a:pt x="7345" y="1976"/>
                  </a:cubicBezTo>
                  <a:cubicBezTo>
                    <a:pt x="6913" y="2100"/>
                    <a:pt x="6505" y="2272"/>
                    <a:pt x="6110" y="2495"/>
                  </a:cubicBezTo>
                  <a:cubicBezTo>
                    <a:pt x="4617" y="3383"/>
                    <a:pt x="3407" y="4717"/>
                    <a:pt x="2444" y="6111"/>
                  </a:cubicBezTo>
                  <a:cubicBezTo>
                    <a:pt x="2358" y="6198"/>
                    <a:pt x="2308" y="6334"/>
                    <a:pt x="2197" y="6383"/>
                  </a:cubicBezTo>
                  <a:cubicBezTo>
                    <a:pt x="2184" y="6386"/>
                    <a:pt x="2172" y="6387"/>
                    <a:pt x="2159" y="6387"/>
                  </a:cubicBezTo>
                  <a:cubicBezTo>
                    <a:pt x="2052" y="6387"/>
                    <a:pt x="1965" y="6297"/>
                    <a:pt x="1987" y="6198"/>
                  </a:cubicBezTo>
                  <a:lnTo>
                    <a:pt x="1975" y="6198"/>
                  </a:lnTo>
                  <a:cubicBezTo>
                    <a:pt x="2000" y="6124"/>
                    <a:pt x="2037" y="6050"/>
                    <a:pt x="2086" y="5988"/>
                  </a:cubicBezTo>
                  <a:cubicBezTo>
                    <a:pt x="2790" y="4828"/>
                    <a:pt x="3703" y="3815"/>
                    <a:pt x="4765" y="2976"/>
                  </a:cubicBezTo>
                  <a:cubicBezTo>
                    <a:pt x="5641" y="2248"/>
                    <a:pt x="6690" y="1791"/>
                    <a:pt x="7814" y="1631"/>
                  </a:cubicBezTo>
                  <a:cubicBezTo>
                    <a:pt x="7824" y="1628"/>
                    <a:pt x="7835" y="1627"/>
                    <a:pt x="7845" y="1627"/>
                  </a:cubicBezTo>
                  <a:close/>
                  <a:moveTo>
                    <a:pt x="8903" y="3960"/>
                  </a:moveTo>
                  <a:cubicBezTo>
                    <a:pt x="8979" y="3960"/>
                    <a:pt x="9043" y="4047"/>
                    <a:pt x="8999" y="4124"/>
                  </a:cubicBezTo>
                  <a:cubicBezTo>
                    <a:pt x="8986" y="4149"/>
                    <a:pt x="8962" y="4173"/>
                    <a:pt x="8925" y="4186"/>
                  </a:cubicBezTo>
                  <a:cubicBezTo>
                    <a:pt x="8764" y="4248"/>
                    <a:pt x="8591" y="4309"/>
                    <a:pt x="8431" y="4371"/>
                  </a:cubicBezTo>
                  <a:cubicBezTo>
                    <a:pt x="8061" y="4531"/>
                    <a:pt x="7703" y="4717"/>
                    <a:pt x="7357" y="4951"/>
                  </a:cubicBezTo>
                  <a:cubicBezTo>
                    <a:pt x="5950" y="5889"/>
                    <a:pt x="4814" y="7198"/>
                    <a:pt x="3901" y="8654"/>
                  </a:cubicBezTo>
                  <a:cubicBezTo>
                    <a:pt x="3839" y="8728"/>
                    <a:pt x="3802" y="8827"/>
                    <a:pt x="3703" y="8864"/>
                  </a:cubicBezTo>
                  <a:cubicBezTo>
                    <a:pt x="3690" y="8867"/>
                    <a:pt x="3676" y="8868"/>
                    <a:pt x="3663" y="8868"/>
                  </a:cubicBezTo>
                  <a:cubicBezTo>
                    <a:pt x="3514" y="8868"/>
                    <a:pt x="3428" y="8682"/>
                    <a:pt x="3530" y="8568"/>
                  </a:cubicBezTo>
                  <a:cubicBezTo>
                    <a:pt x="4703" y="6469"/>
                    <a:pt x="6579" y="4729"/>
                    <a:pt x="8875" y="3964"/>
                  </a:cubicBezTo>
                  <a:cubicBezTo>
                    <a:pt x="8885" y="3961"/>
                    <a:pt x="8894" y="3960"/>
                    <a:pt x="8903" y="3960"/>
                  </a:cubicBezTo>
                  <a:close/>
                  <a:moveTo>
                    <a:pt x="10226" y="6518"/>
                  </a:moveTo>
                  <a:cubicBezTo>
                    <a:pt x="10306" y="6518"/>
                    <a:pt x="10377" y="6601"/>
                    <a:pt x="10357" y="6692"/>
                  </a:cubicBezTo>
                  <a:cubicBezTo>
                    <a:pt x="10344" y="6753"/>
                    <a:pt x="10270" y="6778"/>
                    <a:pt x="10209" y="6803"/>
                  </a:cubicBezTo>
                  <a:cubicBezTo>
                    <a:pt x="9653" y="7062"/>
                    <a:pt x="9110" y="7346"/>
                    <a:pt x="8591" y="7667"/>
                  </a:cubicBezTo>
                  <a:cubicBezTo>
                    <a:pt x="7345" y="8432"/>
                    <a:pt x="6394" y="9543"/>
                    <a:pt x="5580" y="10753"/>
                  </a:cubicBezTo>
                  <a:cubicBezTo>
                    <a:pt x="5493" y="10864"/>
                    <a:pt x="5419" y="11012"/>
                    <a:pt x="5296" y="11061"/>
                  </a:cubicBezTo>
                  <a:cubicBezTo>
                    <a:pt x="5279" y="11066"/>
                    <a:pt x="5263" y="11069"/>
                    <a:pt x="5247" y="11069"/>
                  </a:cubicBezTo>
                  <a:cubicBezTo>
                    <a:pt x="5142" y="11069"/>
                    <a:pt x="5052" y="10971"/>
                    <a:pt x="5073" y="10864"/>
                  </a:cubicBezTo>
                  <a:cubicBezTo>
                    <a:pt x="5691" y="9778"/>
                    <a:pt x="6505" y="8815"/>
                    <a:pt x="7481" y="8025"/>
                  </a:cubicBezTo>
                  <a:cubicBezTo>
                    <a:pt x="8283" y="7371"/>
                    <a:pt x="9246" y="6963"/>
                    <a:pt x="10171" y="6531"/>
                  </a:cubicBezTo>
                  <a:cubicBezTo>
                    <a:pt x="10189" y="6522"/>
                    <a:pt x="10208" y="6518"/>
                    <a:pt x="10226" y="6518"/>
                  </a:cubicBezTo>
                  <a:close/>
                  <a:moveTo>
                    <a:pt x="11417" y="8597"/>
                  </a:moveTo>
                  <a:cubicBezTo>
                    <a:pt x="11550" y="8597"/>
                    <a:pt x="11626" y="8776"/>
                    <a:pt x="11505" y="8864"/>
                  </a:cubicBezTo>
                  <a:cubicBezTo>
                    <a:pt x="11097" y="9025"/>
                    <a:pt x="10702" y="9234"/>
                    <a:pt x="10332" y="9457"/>
                  </a:cubicBezTo>
                  <a:cubicBezTo>
                    <a:pt x="8949" y="10382"/>
                    <a:pt x="7752" y="11543"/>
                    <a:pt x="6789" y="12901"/>
                  </a:cubicBezTo>
                  <a:cubicBezTo>
                    <a:pt x="6715" y="12999"/>
                    <a:pt x="6666" y="13135"/>
                    <a:pt x="6542" y="13184"/>
                  </a:cubicBezTo>
                  <a:cubicBezTo>
                    <a:pt x="6530" y="13187"/>
                    <a:pt x="6517" y="13188"/>
                    <a:pt x="6504" y="13188"/>
                  </a:cubicBezTo>
                  <a:cubicBezTo>
                    <a:pt x="6395" y="13188"/>
                    <a:pt x="6297" y="13096"/>
                    <a:pt x="6308" y="12975"/>
                  </a:cubicBezTo>
                  <a:cubicBezTo>
                    <a:pt x="6653" y="12259"/>
                    <a:pt x="7283" y="11629"/>
                    <a:pt x="7826" y="11049"/>
                  </a:cubicBezTo>
                  <a:cubicBezTo>
                    <a:pt x="8838" y="10024"/>
                    <a:pt x="10036" y="9136"/>
                    <a:pt x="11369" y="8605"/>
                  </a:cubicBezTo>
                  <a:cubicBezTo>
                    <a:pt x="11385" y="8600"/>
                    <a:pt x="11401" y="8597"/>
                    <a:pt x="11417" y="8597"/>
                  </a:cubicBezTo>
                  <a:close/>
                  <a:moveTo>
                    <a:pt x="12508" y="10555"/>
                  </a:moveTo>
                  <a:cubicBezTo>
                    <a:pt x="12606" y="10555"/>
                    <a:pt x="12673" y="10693"/>
                    <a:pt x="12579" y="10777"/>
                  </a:cubicBezTo>
                  <a:cubicBezTo>
                    <a:pt x="12122" y="11037"/>
                    <a:pt x="11677" y="11321"/>
                    <a:pt x="11258" y="11654"/>
                  </a:cubicBezTo>
                  <a:cubicBezTo>
                    <a:pt x="10011" y="12666"/>
                    <a:pt x="9147" y="13802"/>
                    <a:pt x="8295" y="15098"/>
                  </a:cubicBezTo>
                  <a:cubicBezTo>
                    <a:pt x="8233" y="15172"/>
                    <a:pt x="8196" y="15283"/>
                    <a:pt x="8098" y="15320"/>
                  </a:cubicBezTo>
                  <a:cubicBezTo>
                    <a:pt x="8084" y="15323"/>
                    <a:pt x="8070" y="15324"/>
                    <a:pt x="8056" y="15324"/>
                  </a:cubicBezTo>
                  <a:cubicBezTo>
                    <a:pt x="7940" y="15324"/>
                    <a:pt x="7852" y="15232"/>
                    <a:pt x="7863" y="15110"/>
                  </a:cubicBezTo>
                  <a:cubicBezTo>
                    <a:pt x="8135" y="14530"/>
                    <a:pt x="8579" y="14012"/>
                    <a:pt x="8974" y="13493"/>
                  </a:cubicBezTo>
                  <a:cubicBezTo>
                    <a:pt x="9937" y="12308"/>
                    <a:pt x="11122" y="11321"/>
                    <a:pt x="12455" y="10568"/>
                  </a:cubicBezTo>
                  <a:cubicBezTo>
                    <a:pt x="12473" y="10559"/>
                    <a:pt x="12491" y="10555"/>
                    <a:pt x="12508" y="10555"/>
                  </a:cubicBezTo>
                  <a:close/>
                  <a:moveTo>
                    <a:pt x="8066" y="0"/>
                  </a:moveTo>
                  <a:cubicBezTo>
                    <a:pt x="6661" y="0"/>
                    <a:pt x="5157" y="545"/>
                    <a:pt x="3370" y="1705"/>
                  </a:cubicBezTo>
                  <a:cubicBezTo>
                    <a:pt x="2679" y="2124"/>
                    <a:pt x="2037" y="2643"/>
                    <a:pt x="1481" y="3248"/>
                  </a:cubicBezTo>
                  <a:cubicBezTo>
                    <a:pt x="1309" y="3445"/>
                    <a:pt x="1148" y="3655"/>
                    <a:pt x="1000" y="3890"/>
                  </a:cubicBezTo>
                  <a:cubicBezTo>
                    <a:pt x="642" y="4470"/>
                    <a:pt x="321" y="5075"/>
                    <a:pt x="49" y="5716"/>
                  </a:cubicBezTo>
                  <a:cubicBezTo>
                    <a:pt x="37" y="5729"/>
                    <a:pt x="25" y="5753"/>
                    <a:pt x="0" y="5766"/>
                  </a:cubicBezTo>
                  <a:cubicBezTo>
                    <a:pt x="86" y="5852"/>
                    <a:pt x="161" y="5926"/>
                    <a:pt x="235" y="6013"/>
                  </a:cubicBezTo>
                  <a:cubicBezTo>
                    <a:pt x="1025" y="7000"/>
                    <a:pt x="1654" y="8099"/>
                    <a:pt x="2333" y="9173"/>
                  </a:cubicBezTo>
                  <a:cubicBezTo>
                    <a:pt x="3567" y="11135"/>
                    <a:pt x="4827" y="13086"/>
                    <a:pt x="6036" y="15073"/>
                  </a:cubicBezTo>
                  <a:cubicBezTo>
                    <a:pt x="6876" y="16406"/>
                    <a:pt x="7641" y="17789"/>
                    <a:pt x="8505" y="19097"/>
                  </a:cubicBezTo>
                  <a:cubicBezTo>
                    <a:pt x="8542" y="19171"/>
                    <a:pt x="8604" y="19245"/>
                    <a:pt x="8653" y="19319"/>
                  </a:cubicBezTo>
                  <a:cubicBezTo>
                    <a:pt x="8715" y="19270"/>
                    <a:pt x="8777" y="19221"/>
                    <a:pt x="8838" y="19159"/>
                  </a:cubicBezTo>
                  <a:cubicBezTo>
                    <a:pt x="8838" y="18431"/>
                    <a:pt x="8986" y="17715"/>
                    <a:pt x="9246" y="17036"/>
                  </a:cubicBezTo>
                  <a:cubicBezTo>
                    <a:pt x="9307" y="16851"/>
                    <a:pt x="9381" y="16665"/>
                    <a:pt x="9468" y="16480"/>
                  </a:cubicBezTo>
                  <a:cubicBezTo>
                    <a:pt x="9875" y="15616"/>
                    <a:pt x="10369" y="14802"/>
                    <a:pt x="10924" y="14036"/>
                  </a:cubicBezTo>
                  <a:cubicBezTo>
                    <a:pt x="11455" y="13283"/>
                    <a:pt x="12072" y="12444"/>
                    <a:pt x="12875" y="11790"/>
                  </a:cubicBezTo>
                  <a:cubicBezTo>
                    <a:pt x="13541" y="11284"/>
                    <a:pt x="14282" y="10864"/>
                    <a:pt x="15060" y="10543"/>
                  </a:cubicBezTo>
                  <a:cubicBezTo>
                    <a:pt x="14183" y="9136"/>
                    <a:pt x="8851" y="1050"/>
                    <a:pt x="8159" y="1"/>
                  </a:cubicBezTo>
                  <a:cubicBezTo>
                    <a:pt x="8128" y="1"/>
                    <a:pt x="8097" y="0"/>
                    <a:pt x="806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 name="Google Shape;2596;p82"/>
            <p:cNvSpPr/>
            <p:nvPr/>
          </p:nvSpPr>
          <p:spPr>
            <a:xfrm>
              <a:off x="1275309" y="1947139"/>
              <a:ext cx="685071" cy="251023"/>
            </a:xfrm>
            <a:custGeom>
              <a:avLst/>
              <a:gdLst/>
              <a:ahLst/>
              <a:cxnLst/>
              <a:rect l="l" t="t" r="r" b="b"/>
              <a:pathLst>
                <a:path w="9148" h="3352" extrusionOk="0">
                  <a:moveTo>
                    <a:pt x="6424" y="0"/>
                  </a:moveTo>
                  <a:cubicBezTo>
                    <a:pt x="6065" y="0"/>
                    <a:pt x="5705" y="19"/>
                    <a:pt x="5346" y="55"/>
                  </a:cubicBezTo>
                  <a:cubicBezTo>
                    <a:pt x="4605" y="179"/>
                    <a:pt x="3877" y="376"/>
                    <a:pt x="3173" y="672"/>
                  </a:cubicBezTo>
                  <a:cubicBezTo>
                    <a:pt x="2149" y="1067"/>
                    <a:pt x="976" y="1611"/>
                    <a:pt x="161" y="2610"/>
                  </a:cubicBezTo>
                  <a:cubicBezTo>
                    <a:pt x="124" y="2660"/>
                    <a:pt x="63" y="2697"/>
                    <a:pt x="13" y="2722"/>
                  </a:cubicBezTo>
                  <a:lnTo>
                    <a:pt x="13" y="2783"/>
                  </a:lnTo>
                  <a:cubicBezTo>
                    <a:pt x="495" y="2327"/>
                    <a:pt x="1124" y="2018"/>
                    <a:pt x="1717" y="1722"/>
                  </a:cubicBezTo>
                  <a:cubicBezTo>
                    <a:pt x="2112" y="1536"/>
                    <a:pt x="2482" y="1290"/>
                    <a:pt x="2889" y="1129"/>
                  </a:cubicBezTo>
                  <a:cubicBezTo>
                    <a:pt x="2897" y="1127"/>
                    <a:pt x="2905" y="1126"/>
                    <a:pt x="2913" y="1126"/>
                  </a:cubicBezTo>
                  <a:cubicBezTo>
                    <a:pt x="2999" y="1126"/>
                    <a:pt x="3055" y="1246"/>
                    <a:pt x="2976" y="1314"/>
                  </a:cubicBezTo>
                  <a:cubicBezTo>
                    <a:pt x="2766" y="1401"/>
                    <a:pt x="2457" y="1536"/>
                    <a:pt x="2186" y="1685"/>
                  </a:cubicBezTo>
                  <a:cubicBezTo>
                    <a:pt x="1482" y="2043"/>
                    <a:pt x="754" y="2413"/>
                    <a:pt x="223" y="2907"/>
                  </a:cubicBezTo>
                  <a:cubicBezTo>
                    <a:pt x="137" y="2956"/>
                    <a:pt x="87" y="3055"/>
                    <a:pt x="1" y="3092"/>
                  </a:cubicBezTo>
                  <a:lnTo>
                    <a:pt x="1" y="3351"/>
                  </a:lnTo>
                  <a:cubicBezTo>
                    <a:pt x="112" y="3215"/>
                    <a:pt x="235" y="3079"/>
                    <a:pt x="359" y="2956"/>
                  </a:cubicBezTo>
                  <a:cubicBezTo>
                    <a:pt x="964" y="2302"/>
                    <a:pt x="1803" y="1981"/>
                    <a:pt x="2618" y="1672"/>
                  </a:cubicBezTo>
                  <a:cubicBezTo>
                    <a:pt x="3891" y="1153"/>
                    <a:pt x="5250" y="891"/>
                    <a:pt x="6620" y="891"/>
                  </a:cubicBezTo>
                  <a:cubicBezTo>
                    <a:pt x="6977" y="891"/>
                    <a:pt x="7334" y="908"/>
                    <a:pt x="7691" y="944"/>
                  </a:cubicBezTo>
                  <a:cubicBezTo>
                    <a:pt x="8098" y="993"/>
                    <a:pt x="8506" y="1055"/>
                    <a:pt x="8913" y="1154"/>
                  </a:cubicBezTo>
                  <a:lnTo>
                    <a:pt x="8913" y="1141"/>
                  </a:lnTo>
                  <a:cubicBezTo>
                    <a:pt x="8938" y="1067"/>
                    <a:pt x="8963" y="981"/>
                    <a:pt x="8987" y="919"/>
                  </a:cubicBezTo>
                  <a:cubicBezTo>
                    <a:pt x="8666" y="845"/>
                    <a:pt x="8333" y="759"/>
                    <a:pt x="8012" y="709"/>
                  </a:cubicBezTo>
                  <a:cubicBezTo>
                    <a:pt x="7604" y="634"/>
                    <a:pt x="7179" y="600"/>
                    <a:pt x="6747" y="600"/>
                  </a:cubicBezTo>
                  <a:cubicBezTo>
                    <a:pt x="5976" y="600"/>
                    <a:pt x="5184" y="708"/>
                    <a:pt x="4432" y="882"/>
                  </a:cubicBezTo>
                  <a:cubicBezTo>
                    <a:pt x="4358" y="907"/>
                    <a:pt x="4272" y="919"/>
                    <a:pt x="4198" y="919"/>
                  </a:cubicBezTo>
                  <a:cubicBezTo>
                    <a:pt x="4087" y="895"/>
                    <a:pt x="4050" y="759"/>
                    <a:pt x="4148" y="697"/>
                  </a:cubicBezTo>
                  <a:cubicBezTo>
                    <a:pt x="4506" y="574"/>
                    <a:pt x="4889" y="574"/>
                    <a:pt x="5259" y="512"/>
                  </a:cubicBezTo>
                  <a:cubicBezTo>
                    <a:pt x="5801" y="437"/>
                    <a:pt x="6343" y="401"/>
                    <a:pt x="6885" y="401"/>
                  </a:cubicBezTo>
                  <a:cubicBezTo>
                    <a:pt x="7146" y="401"/>
                    <a:pt x="7406" y="410"/>
                    <a:pt x="7666" y="426"/>
                  </a:cubicBezTo>
                  <a:cubicBezTo>
                    <a:pt x="8148" y="487"/>
                    <a:pt x="8629" y="475"/>
                    <a:pt x="9086" y="648"/>
                  </a:cubicBezTo>
                  <a:cubicBezTo>
                    <a:pt x="9111" y="598"/>
                    <a:pt x="9123" y="561"/>
                    <a:pt x="9148" y="512"/>
                  </a:cubicBezTo>
                  <a:cubicBezTo>
                    <a:pt x="9111" y="512"/>
                    <a:pt x="9086" y="487"/>
                    <a:pt x="9061" y="475"/>
                  </a:cubicBezTo>
                  <a:cubicBezTo>
                    <a:pt x="8543" y="129"/>
                    <a:pt x="7852" y="68"/>
                    <a:pt x="7197" y="31"/>
                  </a:cubicBezTo>
                  <a:cubicBezTo>
                    <a:pt x="6940" y="10"/>
                    <a:pt x="6682" y="0"/>
                    <a:pt x="642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 name="Google Shape;2597;p82"/>
            <p:cNvSpPr/>
            <p:nvPr/>
          </p:nvSpPr>
          <p:spPr>
            <a:xfrm>
              <a:off x="760441" y="1269908"/>
              <a:ext cx="1827629" cy="1012329"/>
            </a:xfrm>
            <a:custGeom>
              <a:avLst/>
              <a:gdLst/>
              <a:ahLst/>
              <a:cxnLst/>
              <a:rect l="l" t="t" r="r" b="b"/>
              <a:pathLst>
                <a:path w="24405" h="13518" extrusionOk="0">
                  <a:moveTo>
                    <a:pt x="23466" y="1"/>
                  </a:moveTo>
                  <a:cubicBezTo>
                    <a:pt x="23602" y="433"/>
                    <a:pt x="23701" y="865"/>
                    <a:pt x="23775" y="1309"/>
                  </a:cubicBezTo>
                  <a:cubicBezTo>
                    <a:pt x="23775" y="1359"/>
                    <a:pt x="23762" y="1408"/>
                    <a:pt x="23725" y="1433"/>
                  </a:cubicBezTo>
                  <a:cubicBezTo>
                    <a:pt x="23750" y="1482"/>
                    <a:pt x="23762" y="1544"/>
                    <a:pt x="23750" y="1593"/>
                  </a:cubicBezTo>
                  <a:cubicBezTo>
                    <a:pt x="23725" y="1667"/>
                    <a:pt x="23664" y="1717"/>
                    <a:pt x="23590" y="1741"/>
                  </a:cubicBezTo>
                  <a:cubicBezTo>
                    <a:pt x="23269" y="1914"/>
                    <a:pt x="22923" y="2062"/>
                    <a:pt x="22602" y="2247"/>
                  </a:cubicBezTo>
                  <a:cubicBezTo>
                    <a:pt x="21874" y="2642"/>
                    <a:pt x="21207" y="3124"/>
                    <a:pt x="20602" y="3692"/>
                  </a:cubicBezTo>
                  <a:cubicBezTo>
                    <a:pt x="19812" y="4408"/>
                    <a:pt x="19393" y="5086"/>
                    <a:pt x="18788" y="5938"/>
                  </a:cubicBezTo>
                  <a:cubicBezTo>
                    <a:pt x="18380" y="6531"/>
                    <a:pt x="18084" y="7185"/>
                    <a:pt x="17887" y="7876"/>
                  </a:cubicBezTo>
                  <a:cubicBezTo>
                    <a:pt x="17739" y="8432"/>
                    <a:pt x="17640" y="8802"/>
                    <a:pt x="17701" y="9357"/>
                  </a:cubicBezTo>
                  <a:cubicBezTo>
                    <a:pt x="17701" y="9394"/>
                    <a:pt x="17689" y="9419"/>
                    <a:pt x="17664" y="9444"/>
                  </a:cubicBezTo>
                  <a:cubicBezTo>
                    <a:pt x="17677" y="9506"/>
                    <a:pt x="17664" y="9555"/>
                    <a:pt x="17640" y="9604"/>
                  </a:cubicBezTo>
                  <a:cubicBezTo>
                    <a:pt x="17541" y="9728"/>
                    <a:pt x="17442" y="9851"/>
                    <a:pt x="17306" y="9938"/>
                  </a:cubicBezTo>
                  <a:cubicBezTo>
                    <a:pt x="16911" y="10259"/>
                    <a:pt x="16430" y="10481"/>
                    <a:pt x="15924" y="10579"/>
                  </a:cubicBezTo>
                  <a:cubicBezTo>
                    <a:pt x="15893" y="10597"/>
                    <a:pt x="15861" y="10603"/>
                    <a:pt x="15830" y="10603"/>
                  </a:cubicBezTo>
                  <a:cubicBezTo>
                    <a:pt x="15750" y="10603"/>
                    <a:pt x="15671" y="10560"/>
                    <a:pt x="15591" y="10542"/>
                  </a:cubicBezTo>
                  <a:cubicBezTo>
                    <a:pt x="15270" y="10481"/>
                    <a:pt x="14961" y="10431"/>
                    <a:pt x="14640" y="10394"/>
                  </a:cubicBezTo>
                  <a:cubicBezTo>
                    <a:pt x="14247" y="10348"/>
                    <a:pt x="13850" y="10326"/>
                    <a:pt x="13455" y="10326"/>
                  </a:cubicBezTo>
                  <a:cubicBezTo>
                    <a:pt x="13008" y="10326"/>
                    <a:pt x="12561" y="10354"/>
                    <a:pt x="12122" y="10407"/>
                  </a:cubicBezTo>
                  <a:cubicBezTo>
                    <a:pt x="11085" y="10579"/>
                    <a:pt x="10073" y="10876"/>
                    <a:pt x="9110" y="11283"/>
                  </a:cubicBezTo>
                  <a:cubicBezTo>
                    <a:pt x="8666" y="11456"/>
                    <a:pt x="8234" y="11690"/>
                    <a:pt x="7851" y="11962"/>
                  </a:cubicBezTo>
                  <a:cubicBezTo>
                    <a:pt x="7505" y="12258"/>
                    <a:pt x="7197" y="12592"/>
                    <a:pt x="6925" y="12950"/>
                  </a:cubicBezTo>
                  <a:cubicBezTo>
                    <a:pt x="6888" y="13011"/>
                    <a:pt x="6826" y="13048"/>
                    <a:pt x="6765" y="13048"/>
                  </a:cubicBezTo>
                  <a:cubicBezTo>
                    <a:pt x="6725" y="13083"/>
                    <a:pt x="6676" y="13100"/>
                    <a:pt x="6629" y="13100"/>
                  </a:cubicBezTo>
                  <a:cubicBezTo>
                    <a:pt x="6560" y="13100"/>
                    <a:pt x="6493" y="13065"/>
                    <a:pt x="6456" y="12999"/>
                  </a:cubicBezTo>
                  <a:cubicBezTo>
                    <a:pt x="5950" y="12147"/>
                    <a:pt x="5419" y="11332"/>
                    <a:pt x="4925" y="10481"/>
                  </a:cubicBezTo>
                  <a:cubicBezTo>
                    <a:pt x="4395" y="9493"/>
                    <a:pt x="3765" y="8567"/>
                    <a:pt x="3197" y="7617"/>
                  </a:cubicBezTo>
                  <a:cubicBezTo>
                    <a:pt x="2185" y="5876"/>
                    <a:pt x="1185" y="4124"/>
                    <a:pt x="136" y="2408"/>
                  </a:cubicBezTo>
                  <a:cubicBezTo>
                    <a:pt x="87" y="2457"/>
                    <a:pt x="50" y="2494"/>
                    <a:pt x="0" y="2531"/>
                  </a:cubicBezTo>
                  <a:cubicBezTo>
                    <a:pt x="74" y="2642"/>
                    <a:pt x="148" y="2766"/>
                    <a:pt x="235" y="2877"/>
                  </a:cubicBezTo>
                  <a:cubicBezTo>
                    <a:pt x="642" y="3469"/>
                    <a:pt x="951" y="4111"/>
                    <a:pt x="1333" y="4728"/>
                  </a:cubicBezTo>
                  <a:cubicBezTo>
                    <a:pt x="1778" y="5481"/>
                    <a:pt x="2247" y="6234"/>
                    <a:pt x="2691" y="7000"/>
                  </a:cubicBezTo>
                  <a:cubicBezTo>
                    <a:pt x="3210" y="7938"/>
                    <a:pt x="3691" y="8888"/>
                    <a:pt x="4234" y="9827"/>
                  </a:cubicBezTo>
                  <a:cubicBezTo>
                    <a:pt x="4938" y="11012"/>
                    <a:pt x="5740" y="12147"/>
                    <a:pt x="6493" y="13320"/>
                  </a:cubicBezTo>
                  <a:cubicBezTo>
                    <a:pt x="6530" y="13394"/>
                    <a:pt x="6567" y="13456"/>
                    <a:pt x="6617" y="13517"/>
                  </a:cubicBezTo>
                  <a:cubicBezTo>
                    <a:pt x="6654" y="13493"/>
                    <a:pt x="6678" y="13468"/>
                    <a:pt x="6715" y="13456"/>
                  </a:cubicBezTo>
                  <a:cubicBezTo>
                    <a:pt x="6814" y="13394"/>
                    <a:pt x="6913" y="13307"/>
                    <a:pt x="6999" y="13221"/>
                  </a:cubicBezTo>
                  <a:cubicBezTo>
                    <a:pt x="8184" y="12011"/>
                    <a:pt x="9740" y="11209"/>
                    <a:pt x="11357" y="10752"/>
                  </a:cubicBezTo>
                  <a:cubicBezTo>
                    <a:pt x="12125" y="10614"/>
                    <a:pt x="12904" y="10546"/>
                    <a:pt x="13682" y="10546"/>
                  </a:cubicBezTo>
                  <a:cubicBezTo>
                    <a:pt x="14367" y="10546"/>
                    <a:pt x="15051" y="10599"/>
                    <a:pt x="15726" y="10703"/>
                  </a:cubicBezTo>
                  <a:cubicBezTo>
                    <a:pt x="15899" y="10703"/>
                    <a:pt x="16060" y="10678"/>
                    <a:pt x="16220" y="10629"/>
                  </a:cubicBezTo>
                  <a:cubicBezTo>
                    <a:pt x="16825" y="10468"/>
                    <a:pt x="17566" y="10012"/>
                    <a:pt x="17850" y="9629"/>
                  </a:cubicBezTo>
                  <a:cubicBezTo>
                    <a:pt x="17899" y="9580"/>
                    <a:pt x="17924" y="9506"/>
                    <a:pt x="17973" y="9456"/>
                  </a:cubicBezTo>
                  <a:cubicBezTo>
                    <a:pt x="17936" y="8962"/>
                    <a:pt x="17998" y="8481"/>
                    <a:pt x="18158" y="8024"/>
                  </a:cubicBezTo>
                  <a:cubicBezTo>
                    <a:pt x="19022" y="5346"/>
                    <a:pt x="20627" y="3741"/>
                    <a:pt x="22997" y="2334"/>
                  </a:cubicBezTo>
                  <a:cubicBezTo>
                    <a:pt x="23306" y="2161"/>
                    <a:pt x="23602" y="1926"/>
                    <a:pt x="23960" y="1852"/>
                  </a:cubicBezTo>
                  <a:lnTo>
                    <a:pt x="24022" y="1828"/>
                  </a:lnTo>
                  <a:lnTo>
                    <a:pt x="24034" y="1828"/>
                  </a:lnTo>
                  <a:cubicBezTo>
                    <a:pt x="24145" y="1766"/>
                    <a:pt x="24268" y="1704"/>
                    <a:pt x="24392" y="1630"/>
                  </a:cubicBezTo>
                  <a:lnTo>
                    <a:pt x="24404" y="1605"/>
                  </a:lnTo>
                  <a:lnTo>
                    <a:pt x="24404" y="1593"/>
                  </a:lnTo>
                  <a:cubicBezTo>
                    <a:pt x="24096" y="1050"/>
                    <a:pt x="23787" y="532"/>
                    <a:pt x="2346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 name="Google Shape;2598;p82"/>
            <p:cNvSpPr/>
            <p:nvPr/>
          </p:nvSpPr>
          <p:spPr>
            <a:xfrm>
              <a:off x="774295" y="1349441"/>
              <a:ext cx="485346" cy="860682"/>
            </a:xfrm>
            <a:custGeom>
              <a:avLst/>
              <a:gdLst/>
              <a:ahLst/>
              <a:cxnLst/>
              <a:rect l="l" t="t" r="r" b="b"/>
              <a:pathLst>
                <a:path w="6481" h="11493" extrusionOk="0">
                  <a:moveTo>
                    <a:pt x="50" y="0"/>
                  </a:moveTo>
                  <a:lnTo>
                    <a:pt x="50" y="62"/>
                  </a:lnTo>
                  <a:cubicBezTo>
                    <a:pt x="50" y="124"/>
                    <a:pt x="37" y="173"/>
                    <a:pt x="37" y="223"/>
                  </a:cubicBezTo>
                  <a:cubicBezTo>
                    <a:pt x="50" y="223"/>
                    <a:pt x="50" y="235"/>
                    <a:pt x="62" y="235"/>
                  </a:cubicBezTo>
                  <a:cubicBezTo>
                    <a:pt x="297" y="556"/>
                    <a:pt x="457" y="939"/>
                    <a:pt x="679" y="1272"/>
                  </a:cubicBezTo>
                  <a:cubicBezTo>
                    <a:pt x="926" y="1679"/>
                    <a:pt x="1198" y="2062"/>
                    <a:pt x="1432" y="2469"/>
                  </a:cubicBezTo>
                  <a:cubicBezTo>
                    <a:pt x="3033" y="5341"/>
                    <a:pt x="3578" y="6323"/>
                    <a:pt x="3563" y="6323"/>
                  </a:cubicBezTo>
                  <a:cubicBezTo>
                    <a:pt x="3539" y="6323"/>
                    <a:pt x="2241" y="4093"/>
                    <a:pt x="1358" y="2728"/>
                  </a:cubicBezTo>
                  <a:cubicBezTo>
                    <a:pt x="889" y="2012"/>
                    <a:pt x="408" y="1309"/>
                    <a:pt x="13" y="568"/>
                  </a:cubicBezTo>
                  <a:cubicBezTo>
                    <a:pt x="13" y="605"/>
                    <a:pt x="13" y="642"/>
                    <a:pt x="0" y="692"/>
                  </a:cubicBezTo>
                  <a:cubicBezTo>
                    <a:pt x="62" y="778"/>
                    <a:pt x="124" y="877"/>
                    <a:pt x="186" y="988"/>
                  </a:cubicBezTo>
                  <a:cubicBezTo>
                    <a:pt x="692" y="1852"/>
                    <a:pt x="1247" y="2691"/>
                    <a:pt x="1741" y="3568"/>
                  </a:cubicBezTo>
                  <a:cubicBezTo>
                    <a:pt x="2593" y="5037"/>
                    <a:pt x="3420" y="6530"/>
                    <a:pt x="4345" y="7962"/>
                  </a:cubicBezTo>
                  <a:cubicBezTo>
                    <a:pt x="4679" y="8505"/>
                    <a:pt x="4975" y="9048"/>
                    <a:pt x="5296" y="9604"/>
                  </a:cubicBezTo>
                  <a:cubicBezTo>
                    <a:pt x="5691" y="10221"/>
                    <a:pt x="6074" y="10838"/>
                    <a:pt x="6444" y="11480"/>
                  </a:cubicBezTo>
                  <a:cubicBezTo>
                    <a:pt x="6456" y="11480"/>
                    <a:pt x="6456" y="11493"/>
                    <a:pt x="6456" y="11493"/>
                  </a:cubicBezTo>
                  <a:cubicBezTo>
                    <a:pt x="6456" y="11283"/>
                    <a:pt x="6469" y="11073"/>
                    <a:pt x="6481" y="10851"/>
                  </a:cubicBezTo>
                  <a:cubicBezTo>
                    <a:pt x="6481" y="10801"/>
                    <a:pt x="6481" y="10752"/>
                    <a:pt x="6481" y="10703"/>
                  </a:cubicBezTo>
                  <a:cubicBezTo>
                    <a:pt x="6382" y="10678"/>
                    <a:pt x="6296" y="10616"/>
                    <a:pt x="6246" y="10530"/>
                  </a:cubicBezTo>
                  <a:cubicBezTo>
                    <a:pt x="4321" y="7246"/>
                    <a:pt x="2148" y="3543"/>
                    <a:pt x="5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 name="Google Shape;2599;p82"/>
            <p:cNvSpPr/>
            <p:nvPr/>
          </p:nvSpPr>
          <p:spPr>
            <a:xfrm>
              <a:off x="720000" y="457200"/>
              <a:ext cx="1896676" cy="1849272"/>
            </a:xfrm>
            <a:custGeom>
              <a:avLst/>
              <a:gdLst/>
              <a:ahLst/>
              <a:cxnLst/>
              <a:rect l="l" t="t" r="r" b="b"/>
              <a:pathLst>
                <a:path w="25327" h="24694" extrusionOk="0">
                  <a:moveTo>
                    <a:pt x="17291" y="570"/>
                  </a:moveTo>
                  <a:cubicBezTo>
                    <a:pt x="18192" y="1731"/>
                    <a:pt x="19056" y="3237"/>
                    <a:pt x="19994" y="4545"/>
                  </a:cubicBezTo>
                  <a:cubicBezTo>
                    <a:pt x="20883" y="5841"/>
                    <a:pt x="21710" y="7174"/>
                    <a:pt x="22525" y="8520"/>
                  </a:cubicBezTo>
                  <a:cubicBezTo>
                    <a:pt x="23029" y="9283"/>
                    <a:pt x="23510" y="10046"/>
                    <a:pt x="23990" y="10834"/>
                  </a:cubicBezTo>
                  <a:lnTo>
                    <a:pt x="23990" y="10834"/>
                  </a:lnTo>
                  <a:cubicBezTo>
                    <a:pt x="23976" y="10816"/>
                    <a:pt x="23954" y="10814"/>
                    <a:pt x="23932" y="10803"/>
                  </a:cubicBezTo>
                  <a:cubicBezTo>
                    <a:pt x="23228" y="9668"/>
                    <a:pt x="18562" y="2607"/>
                    <a:pt x="17242" y="607"/>
                  </a:cubicBezTo>
                  <a:lnTo>
                    <a:pt x="17291" y="570"/>
                  </a:lnTo>
                  <a:close/>
                  <a:moveTo>
                    <a:pt x="16531" y="421"/>
                  </a:moveTo>
                  <a:cubicBezTo>
                    <a:pt x="16562" y="421"/>
                    <a:pt x="16593" y="422"/>
                    <a:pt x="16624" y="422"/>
                  </a:cubicBezTo>
                  <a:cubicBezTo>
                    <a:pt x="17328" y="1471"/>
                    <a:pt x="22661" y="9557"/>
                    <a:pt x="23549" y="10964"/>
                  </a:cubicBezTo>
                  <a:cubicBezTo>
                    <a:pt x="22772" y="11285"/>
                    <a:pt x="22031" y="11705"/>
                    <a:pt x="21364" y="12223"/>
                  </a:cubicBezTo>
                  <a:cubicBezTo>
                    <a:pt x="20562" y="12865"/>
                    <a:pt x="19933" y="13717"/>
                    <a:pt x="19414" y="14457"/>
                  </a:cubicBezTo>
                  <a:cubicBezTo>
                    <a:pt x="18859" y="15223"/>
                    <a:pt x="18365" y="16050"/>
                    <a:pt x="17958" y="16901"/>
                  </a:cubicBezTo>
                  <a:cubicBezTo>
                    <a:pt x="17563" y="17741"/>
                    <a:pt x="17340" y="18654"/>
                    <a:pt x="17316" y="19592"/>
                  </a:cubicBezTo>
                  <a:cubicBezTo>
                    <a:pt x="17266" y="19642"/>
                    <a:pt x="17205" y="19691"/>
                    <a:pt x="17143" y="19740"/>
                  </a:cubicBezTo>
                  <a:cubicBezTo>
                    <a:pt x="17093" y="19666"/>
                    <a:pt x="17032" y="19592"/>
                    <a:pt x="16995" y="19518"/>
                  </a:cubicBezTo>
                  <a:cubicBezTo>
                    <a:pt x="16118" y="18210"/>
                    <a:pt x="15353" y="16827"/>
                    <a:pt x="14526" y="15494"/>
                  </a:cubicBezTo>
                  <a:cubicBezTo>
                    <a:pt x="13316" y="13519"/>
                    <a:pt x="12057" y="11556"/>
                    <a:pt x="10823" y="9594"/>
                  </a:cubicBezTo>
                  <a:cubicBezTo>
                    <a:pt x="10144" y="8532"/>
                    <a:pt x="9514" y="7421"/>
                    <a:pt x="8724" y="6434"/>
                  </a:cubicBezTo>
                  <a:cubicBezTo>
                    <a:pt x="8650" y="6360"/>
                    <a:pt x="8576" y="6286"/>
                    <a:pt x="8490" y="6199"/>
                  </a:cubicBezTo>
                  <a:cubicBezTo>
                    <a:pt x="8502" y="6174"/>
                    <a:pt x="8502" y="6162"/>
                    <a:pt x="8514" y="6137"/>
                  </a:cubicBezTo>
                  <a:cubicBezTo>
                    <a:pt x="8971" y="5162"/>
                    <a:pt x="9366" y="4360"/>
                    <a:pt x="9959" y="3669"/>
                  </a:cubicBezTo>
                  <a:cubicBezTo>
                    <a:pt x="10514" y="3064"/>
                    <a:pt x="11144" y="2545"/>
                    <a:pt x="11847" y="2126"/>
                  </a:cubicBezTo>
                  <a:cubicBezTo>
                    <a:pt x="13635" y="966"/>
                    <a:pt x="15126" y="421"/>
                    <a:pt x="16531" y="421"/>
                  </a:cubicBezTo>
                  <a:close/>
                  <a:moveTo>
                    <a:pt x="23833" y="11285"/>
                  </a:moveTo>
                  <a:cubicBezTo>
                    <a:pt x="23846" y="11371"/>
                    <a:pt x="23846" y="11470"/>
                    <a:pt x="23858" y="11569"/>
                  </a:cubicBezTo>
                  <a:cubicBezTo>
                    <a:pt x="23821" y="11569"/>
                    <a:pt x="23796" y="11569"/>
                    <a:pt x="23772" y="11581"/>
                  </a:cubicBezTo>
                  <a:cubicBezTo>
                    <a:pt x="23636" y="11630"/>
                    <a:pt x="23512" y="11692"/>
                    <a:pt x="23389" y="11754"/>
                  </a:cubicBezTo>
                  <a:cubicBezTo>
                    <a:pt x="22932" y="11951"/>
                    <a:pt x="22512" y="12198"/>
                    <a:pt x="22105" y="12495"/>
                  </a:cubicBezTo>
                  <a:cubicBezTo>
                    <a:pt x="21587" y="12840"/>
                    <a:pt x="21105" y="13260"/>
                    <a:pt x="20686" y="13729"/>
                  </a:cubicBezTo>
                  <a:cubicBezTo>
                    <a:pt x="20642" y="13799"/>
                    <a:pt x="20703" y="13869"/>
                    <a:pt x="20765" y="13869"/>
                  </a:cubicBezTo>
                  <a:cubicBezTo>
                    <a:pt x="20790" y="13869"/>
                    <a:pt x="20816" y="13857"/>
                    <a:pt x="20834" y="13828"/>
                  </a:cubicBezTo>
                  <a:cubicBezTo>
                    <a:pt x="21340" y="13297"/>
                    <a:pt x="21920" y="12853"/>
                    <a:pt x="22562" y="12482"/>
                  </a:cubicBezTo>
                  <a:cubicBezTo>
                    <a:pt x="22846" y="12322"/>
                    <a:pt x="23142" y="12186"/>
                    <a:pt x="23451" y="12075"/>
                  </a:cubicBezTo>
                  <a:cubicBezTo>
                    <a:pt x="23549" y="12025"/>
                    <a:pt x="23759" y="11988"/>
                    <a:pt x="23895" y="11927"/>
                  </a:cubicBezTo>
                  <a:cubicBezTo>
                    <a:pt x="23895" y="11976"/>
                    <a:pt x="23907" y="12025"/>
                    <a:pt x="23920" y="12075"/>
                  </a:cubicBezTo>
                  <a:cubicBezTo>
                    <a:pt x="23920" y="12124"/>
                    <a:pt x="23932" y="12174"/>
                    <a:pt x="23957" y="12223"/>
                  </a:cubicBezTo>
                  <a:cubicBezTo>
                    <a:pt x="23870" y="12260"/>
                    <a:pt x="23784" y="12322"/>
                    <a:pt x="23698" y="12346"/>
                  </a:cubicBezTo>
                  <a:cubicBezTo>
                    <a:pt x="23364" y="12519"/>
                    <a:pt x="23031" y="12680"/>
                    <a:pt x="22710" y="12865"/>
                  </a:cubicBezTo>
                  <a:cubicBezTo>
                    <a:pt x="21426" y="13618"/>
                    <a:pt x="20328" y="14630"/>
                    <a:pt x="19488" y="15864"/>
                  </a:cubicBezTo>
                  <a:cubicBezTo>
                    <a:pt x="18748" y="16852"/>
                    <a:pt x="18118" y="17963"/>
                    <a:pt x="17970" y="19197"/>
                  </a:cubicBezTo>
                  <a:cubicBezTo>
                    <a:pt x="17933" y="19419"/>
                    <a:pt x="17921" y="19654"/>
                    <a:pt x="17933" y="19876"/>
                  </a:cubicBezTo>
                  <a:cubicBezTo>
                    <a:pt x="17871" y="19802"/>
                    <a:pt x="17797" y="19740"/>
                    <a:pt x="17723" y="19691"/>
                  </a:cubicBezTo>
                  <a:cubicBezTo>
                    <a:pt x="17735" y="19666"/>
                    <a:pt x="17735" y="19629"/>
                    <a:pt x="17735" y="19605"/>
                  </a:cubicBezTo>
                  <a:cubicBezTo>
                    <a:pt x="17748" y="18728"/>
                    <a:pt x="17958" y="17864"/>
                    <a:pt x="18328" y="17074"/>
                  </a:cubicBezTo>
                  <a:cubicBezTo>
                    <a:pt x="18735" y="16235"/>
                    <a:pt x="19204" y="15445"/>
                    <a:pt x="19747" y="14704"/>
                  </a:cubicBezTo>
                  <a:cubicBezTo>
                    <a:pt x="20254" y="13976"/>
                    <a:pt x="20858" y="13161"/>
                    <a:pt x="21611" y="12544"/>
                  </a:cubicBezTo>
                  <a:cubicBezTo>
                    <a:pt x="22278" y="12038"/>
                    <a:pt x="23006" y="11630"/>
                    <a:pt x="23772" y="11322"/>
                  </a:cubicBezTo>
                  <a:cubicBezTo>
                    <a:pt x="23796" y="11310"/>
                    <a:pt x="23821" y="11297"/>
                    <a:pt x="23833" y="11285"/>
                  </a:cubicBezTo>
                  <a:close/>
                  <a:moveTo>
                    <a:pt x="17637" y="19864"/>
                  </a:moveTo>
                  <a:cubicBezTo>
                    <a:pt x="17723" y="19926"/>
                    <a:pt x="17797" y="20000"/>
                    <a:pt x="17871" y="20086"/>
                  </a:cubicBezTo>
                  <a:cubicBezTo>
                    <a:pt x="17884" y="20111"/>
                    <a:pt x="17908" y="20135"/>
                    <a:pt x="17921" y="20160"/>
                  </a:cubicBezTo>
                  <a:cubicBezTo>
                    <a:pt x="17772" y="20284"/>
                    <a:pt x="17846" y="20271"/>
                    <a:pt x="17723" y="20370"/>
                  </a:cubicBezTo>
                  <a:cubicBezTo>
                    <a:pt x="17464" y="20604"/>
                    <a:pt x="17168" y="20777"/>
                    <a:pt x="16847" y="20901"/>
                  </a:cubicBezTo>
                  <a:cubicBezTo>
                    <a:pt x="16760" y="20925"/>
                    <a:pt x="16674" y="20962"/>
                    <a:pt x="16575" y="20987"/>
                  </a:cubicBezTo>
                  <a:cubicBezTo>
                    <a:pt x="16624" y="20851"/>
                    <a:pt x="16674" y="20716"/>
                    <a:pt x="16736" y="20592"/>
                  </a:cubicBezTo>
                  <a:cubicBezTo>
                    <a:pt x="16760" y="20543"/>
                    <a:pt x="16785" y="20481"/>
                    <a:pt x="16797" y="20419"/>
                  </a:cubicBezTo>
                  <a:cubicBezTo>
                    <a:pt x="16810" y="20419"/>
                    <a:pt x="16822" y="20407"/>
                    <a:pt x="16847" y="20407"/>
                  </a:cubicBezTo>
                  <a:cubicBezTo>
                    <a:pt x="17143" y="20284"/>
                    <a:pt x="17414" y="20098"/>
                    <a:pt x="17637" y="19864"/>
                  </a:cubicBezTo>
                  <a:close/>
                  <a:moveTo>
                    <a:pt x="8132" y="6347"/>
                  </a:moveTo>
                  <a:cubicBezTo>
                    <a:pt x="8465" y="6656"/>
                    <a:pt x="8786" y="7174"/>
                    <a:pt x="9095" y="7643"/>
                  </a:cubicBezTo>
                  <a:cubicBezTo>
                    <a:pt x="9798" y="8668"/>
                    <a:pt x="10415" y="9742"/>
                    <a:pt x="11082" y="10766"/>
                  </a:cubicBezTo>
                  <a:cubicBezTo>
                    <a:pt x="12168" y="12495"/>
                    <a:pt x="13279" y="14210"/>
                    <a:pt x="14328" y="15951"/>
                  </a:cubicBezTo>
                  <a:cubicBezTo>
                    <a:pt x="15168" y="17284"/>
                    <a:pt x="15921" y="18654"/>
                    <a:pt x="16797" y="19963"/>
                  </a:cubicBezTo>
                  <a:lnTo>
                    <a:pt x="16698" y="20012"/>
                  </a:lnTo>
                  <a:cubicBezTo>
                    <a:pt x="16081" y="19617"/>
                    <a:pt x="15341" y="19543"/>
                    <a:pt x="14637" y="19506"/>
                  </a:cubicBezTo>
                  <a:cubicBezTo>
                    <a:pt x="14369" y="19485"/>
                    <a:pt x="14099" y="19475"/>
                    <a:pt x="13829" y="19475"/>
                  </a:cubicBezTo>
                  <a:cubicBezTo>
                    <a:pt x="13453" y="19475"/>
                    <a:pt x="13078" y="19495"/>
                    <a:pt x="12711" y="19531"/>
                  </a:cubicBezTo>
                  <a:cubicBezTo>
                    <a:pt x="11934" y="19654"/>
                    <a:pt x="11168" y="19864"/>
                    <a:pt x="10440" y="20172"/>
                  </a:cubicBezTo>
                  <a:cubicBezTo>
                    <a:pt x="9379" y="20580"/>
                    <a:pt x="8181" y="21135"/>
                    <a:pt x="7305" y="22172"/>
                  </a:cubicBezTo>
                  <a:cubicBezTo>
                    <a:pt x="5305" y="18778"/>
                    <a:pt x="3058" y="14926"/>
                    <a:pt x="898" y="11297"/>
                  </a:cubicBezTo>
                  <a:cubicBezTo>
                    <a:pt x="1219" y="9828"/>
                    <a:pt x="2182" y="8495"/>
                    <a:pt x="3565" y="7606"/>
                  </a:cubicBezTo>
                  <a:lnTo>
                    <a:pt x="3577" y="7606"/>
                  </a:lnTo>
                  <a:cubicBezTo>
                    <a:pt x="4811" y="6816"/>
                    <a:pt x="6330" y="6397"/>
                    <a:pt x="8132" y="6347"/>
                  </a:cubicBezTo>
                  <a:close/>
                  <a:moveTo>
                    <a:pt x="13839" y="19883"/>
                  </a:moveTo>
                  <a:cubicBezTo>
                    <a:pt x="14097" y="19883"/>
                    <a:pt x="14355" y="19893"/>
                    <a:pt x="14612" y="19913"/>
                  </a:cubicBezTo>
                  <a:cubicBezTo>
                    <a:pt x="15267" y="19950"/>
                    <a:pt x="15958" y="20012"/>
                    <a:pt x="16476" y="20370"/>
                  </a:cubicBezTo>
                  <a:cubicBezTo>
                    <a:pt x="16501" y="20382"/>
                    <a:pt x="16538" y="20395"/>
                    <a:pt x="16563" y="20407"/>
                  </a:cubicBezTo>
                  <a:cubicBezTo>
                    <a:pt x="16538" y="20444"/>
                    <a:pt x="16526" y="20493"/>
                    <a:pt x="16501" y="20530"/>
                  </a:cubicBezTo>
                  <a:cubicBezTo>
                    <a:pt x="16044" y="20358"/>
                    <a:pt x="15563" y="20370"/>
                    <a:pt x="15081" y="20321"/>
                  </a:cubicBezTo>
                  <a:cubicBezTo>
                    <a:pt x="14814" y="20300"/>
                    <a:pt x="14547" y="20290"/>
                    <a:pt x="14279" y="20290"/>
                  </a:cubicBezTo>
                  <a:cubicBezTo>
                    <a:pt x="13744" y="20290"/>
                    <a:pt x="13209" y="20329"/>
                    <a:pt x="12674" y="20395"/>
                  </a:cubicBezTo>
                  <a:cubicBezTo>
                    <a:pt x="12316" y="20469"/>
                    <a:pt x="11909" y="20469"/>
                    <a:pt x="11563" y="20580"/>
                  </a:cubicBezTo>
                  <a:cubicBezTo>
                    <a:pt x="11465" y="20641"/>
                    <a:pt x="11489" y="20777"/>
                    <a:pt x="11600" y="20802"/>
                  </a:cubicBezTo>
                  <a:lnTo>
                    <a:pt x="11613" y="20802"/>
                  </a:lnTo>
                  <a:cubicBezTo>
                    <a:pt x="11687" y="20802"/>
                    <a:pt x="11773" y="20790"/>
                    <a:pt x="11847" y="20765"/>
                  </a:cubicBezTo>
                  <a:cubicBezTo>
                    <a:pt x="12599" y="20591"/>
                    <a:pt x="13391" y="20483"/>
                    <a:pt x="14162" y="20483"/>
                  </a:cubicBezTo>
                  <a:cubicBezTo>
                    <a:pt x="14594" y="20483"/>
                    <a:pt x="15019" y="20517"/>
                    <a:pt x="15427" y="20592"/>
                  </a:cubicBezTo>
                  <a:cubicBezTo>
                    <a:pt x="15748" y="20641"/>
                    <a:pt x="16081" y="20728"/>
                    <a:pt x="16402" y="20802"/>
                  </a:cubicBezTo>
                  <a:cubicBezTo>
                    <a:pt x="16378" y="20876"/>
                    <a:pt x="16353" y="20962"/>
                    <a:pt x="16328" y="21024"/>
                  </a:cubicBezTo>
                  <a:lnTo>
                    <a:pt x="16328" y="21036"/>
                  </a:lnTo>
                  <a:cubicBezTo>
                    <a:pt x="15933" y="20938"/>
                    <a:pt x="15513" y="20876"/>
                    <a:pt x="15106" y="20839"/>
                  </a:cubicBezTo>
                  <a:cubicBezTo>
                    <a:pt x="14734" y="20799"/>
                    <a:pt x="14360" y="20779"/>
                    <a:pt x="13988" y="20779"/>
                  </a:cubicBezTo>
                  <a:cubicBezTo>
                    <a:pt x="12634" y="20779"/>
                    <a:pt x="11291" y="21042"/>
                    <a:pt x="10033" y="21555"/>
                  </a:cubicBezTo>
                  <a:cubicBezTo>
                    <a:pt x="9230" y="21864"/>
                    <a:pt x="8379" y="22197"/>
                    <a:pt x="7774" y="22839"/>
                  </a:cubicBezTo>
                  <a:cubicBezTo>
                    <a:pt x="7650" y="22962"/>
                    <a:pt x="7527" y="23098"/>
                    <a:pt x="7416" y="23234"/>
                  </a:cubicBezTo>
                  <a:lnTo>
                    <a:pt x="7416" y="22974"/>
                  </a:lnTo>
                  <a:cubicBezTo>
                    <a:pt x="7502" y="22937"/>
                    <a:pt x="7552" y="22839"/>
                    <a:pt x="7638" y="22789"/>
                  </a:cubicBezTo>
                  <a:cubicBezTo>
                    <a:pt x="8169" y="22308"/>
                    <a:pt x="8897" y="21938"/>
                    <a:pt x="9601" y="21567"/>
                  </a:cubicBezTo>
                  <a:cubicBezTo>
                    <a:pt x="9872" y="21431"/>
                    <a:pt x="10181" y="21296"/>
                    <a:pt x="10391" y="21197"/>
                  </a:cubicBezTo>
                  <a:cubicBezTo>
                    <a:pt x="10467" y="21132"/>
                    <a:pt x="10418" y="21018"/>
                    <a:pt x="10338" y="21018"/>
                  </a:cubicBezTo>
                  <a:cubicBezTo>
                    <a:pt x="10327" y="21018"/>
                    <a:pt x="10316" y="21020"/>
                    <a:pt x="10304" y="21024"/>
                  </a:cubicBezTo>
                  <a:cubicBezTo>
                    <a:pt x="9897" y="21172"/>
                    <a:pt x="9527" y="21419"/>
                    <a:pt x="9132" y="21604"/>
                  </a:cubicBezTo>
                  <a:cubicBezTo>
                    <a:pt x="8539" y="21901"/>
                    <a:pt x="7910" y="22209"/>
                    <a:pt x="7428" y="22666"/>
                  </a:cubicBezTo>
                  <a:lnTo>
                    <a:pt x="7428" y="22617"/>
                  </a:lnTo>
                  <a:lnTo>
                    <a:pt x="7428" y="22604"/>
                  </a:lnTo>
                  <a:cubicBezTo>
                    <a:pt x="7478" y="22579"/>
                    <a:pt x="7539" y="22542"/>
                    <a:pt x="7576" y="22493"/>
                  </a:cubicBezTo>
                  <a:cubicBezTo>
                    <a:pt x="8391" y="21493"/>
                    <a:pt x="9564" y="20950"/>
                    <a:pt x="10588" y="20555"/>
                  </a:cubicBezTo>
                  <a:cubicBezTo>
                    <a:pt x="11292" y="20271"/>
                    <a:pt x="12020" y="20061"/>
                    <a:pt x="12761" y="19938"/>
                  </a:cubicBezTo>
                  <a:cubicBezTo>
                    <a:pt x="13120" y="19902"/>
                    <a:pt x="13480" y="19883"/>
                    <a:pt x="13839" y="19883"/>
                  </a:cubicBezTo>
                  <a:close/>
                  <a:moveTo>
                    <a:pt x="775" y="11902"/>
                  </a:moveTo>
                  <a:cubicBezTo>
                    <a:pt x="2873" y="15445"/>
                    <a:pt x="5046" y="19148"/>
                    <a:pt x="6971" y="22431"/>
                  </a:cubicBezTo>
                  <a:cubicBezTo>
                    <a:pt x="7021" y="22518"/>
                    <a:pt x="7107" y="22579"/>
                    <a:pt x="7206" y="22604"/>
                  </a:cubicBezTo>
                  <a:cubicBezTo>
                    <a:pt x="7206" y="22654"/>
                    <a:pt x="7206" y="22703"/>
                    <a:pt x="7206" y="22765"/>
                  </a:cubicBezTo>
                  <a:cubicBezTo>
                    <a:pt x="7206" y="22974"/>
                    <a:pt x="7181" y="23184"/>
                    <a:pt x="7194" y="23407"/>
                  </a:cubicBezTo>
                  <a:cubicBezTo>
                    <a:pt x="7181" y="23394"/>
                    <a:pt x="7181" y="23394"/>
                    <a:pt x="7181" y="23382"/>
                  </a:cubicBezTo>
                  <a:cubicBezTo>
                    <a:pt x="6799" y="22752"/>
                    <a:pt x="6416" y="22123"/>
                    <a:pt x="6021" y="21506"/>
                  </a:cubicBezTo>
                  <a:cubicBezTo>
                    <a:pt x="5712" y="20962"/>
                    <a:pt x="5404" y="20407"/>
                    <a:pt x="5070" y="19876"/>
                  </a:cubicBezTo>
                  <a:cubicBezTo>
                    <a:pt x="4145" y="18444"/>
                    <a:pt x="3318" y="16938"/>
                    <a:pt x="2466" y="15469"/>
                  </a:cubicBezTo>
                  <a:cubicBezTo>
                    <a:pt x="1972" y="14593"/>
                    <a:pt x="1417" y="13754"/>
                    <a:pt x="911" y="12890"/>
                  </a:cubicBezTo>
                  <a:cubicBezTo>
                    <a:pt x="849" y="12778"/>
                    <a:pt x="787" y="12680"/>
                    <a:pt x="725" y="12593"/>
                  </a:cubicBezTo>
                  <a:cubicBezTo>
                    <a:pt x="725" y="12556"/>
                    <a:pt x="725" y="12519"/>
                    <a:pt x="725" y="12482"/>
                  </a:cubicBezTo>
                  <a:lnTo>
                    <a:pt x="738" y="12470"/>
                  </a:lnTo>
                  <a:cubicBezTo>
                    <a:pt x="1133" y="13223"/>
                    <a:pt x="1627" y="13926"/>
                    <a:pt x="2083" y="14630"/>
                  </a:cubicBezTo>
                  <a:cubicBezTo>
                    <a:pt x="2967" y="15996"/>
                    <a:pt x="4270" y="18228"/>
                    <a:pt x="4293" y="18228"/>
                  </a:cubicBezTo>
                  <a:cubicBezTo>
                    <a:pt x="4308" y="18228"/>
                    <a:pt x="3761" y="17247"/>
                    <a:pt x="2157" y="14383"/>
                  </a:cubicBezTo>
                  <a:cubicBezTo>
                    <a:pt x="1935" y="13963"/>
                    <a:pt x="1651" y="13581"/>
                    <a:pt x="1404" y="13173"/>
                  </a:cubicBezTo>
                  <a:cubicBezTo>
                    <a:pt x="1182" y="12840"/>
                    <a:pt x="1022" y="12470"/>
                    <a:pt x="787" y="12137"/>
                  </a:cubicBezTo>
                  <a:cubicBezTo>
                    <a:pt x="787" y="12137"/>
                    <a:pt x="775" y="12124"/>
                    <a:pt x="762" y="12124"/>
                  </a:cubicBezTo>
                  <a:cubicBezTo>
                    <a:pt x="762" y="12075"/>
                    <a:pt x="775" y="12025"/>
                    <a:pt x="775" y="11976"/>
                  </a:cubicBezTo>
                  <a:lnTo>
                    <a:pt x="775" y="11902"/>
                  </a:lnTo>
                  <a:close/>
                  <a:moveTo>
                    <a:pt x="24006" y="10840"/>
                  </a:moveTo>
                  <a:lnTo>
                    <a:pt x="24006" y="10840"/>
                  </a:lnTo>
                  <a:cubicBezTo>
                    <a:pt x="24315" y="11371"/>
                    <a:pt x="24636" y="11890"/>
                    <a:pt x="24932" y="12420"/>
                  </a:cubicBezTo>
                  <a:lnTo>
                    <a:pt x="24932" y="12433"/>
                  </a:lnTo>
                  <a:lnTo>
                    <a:pt x="24932" y="12470"/>
                  </a:lnTo>
                  <a:cubicBezTo>
                    <a:pt x="24808" y="12544"/>
                    <a:pt x="24685" y="12606"/>
                    <a:pt x="24574" y="12667"/>
                  </a:cubicBezTo>
                  <a:lnTo>
                    <a:pt x="24562" y="12667"/>
                  </a:lnTo>
                  <a:lnTo>
                    <a:pt x="24500" y="12692"/>
                  </a:lnTo>
                  <a:cubicBezTo>
                    <a:pt x="24142" y="12766"/>
                    <a:pt x="23846" y="13001"/>
                    <a:pt x="23537" y="13173"/>
                  </a:cubicBezTo>
                  <a:cubicBezTo>
                    <a:pt x="21167" y="14593"/>
                    <a:pt x="19562" y="16185"/>
                    <a:pt x="18698" y="18864"/>
                  </a:cubicBezTo>
                  <a:cubicBezTo>
                    <a:pt x="18538" y="19321"/>
                    <a:pt x="18476" y="19814"/>
                    <a:pt x="18513" y="20296"/>
                  </a:cubicBezTo>
                  <a:cubicBezTo>
                    <a:pt x="18464" y="20345"/>
                    <a:pt x="18439" y="20419"/>
                    <a:pt x="18390" y="20469"/>
                  </a:cubicBezTo>
                  <a:cubicBezTo>
                    <a:pt x="18106" y="20851"/>
                    <a:pt x="17365" y="21320"/>
                    <a:pt x="16760" y="21469"/>
                  </a:cubicBezTo>
                  <a:cubicBezTo>
                    <a:pt x="16600" y="21518"/>
                    <a:pt x="16439" y="21543"/>
                    <a:pt x="16266" y="21555"/>
                  </a:cubicBezTo>
                  <a:cubicBezTo>
                    <a:pt x="15588" y="21445"/>
                    <a:pt x="14902" y="21389"/>
                    <a:pt x="14215" y="21389"/>
                  </a:cubicBezTo>
                  <a:cubicBezTo>
                    <a:pt x="13439" y="21389"/>
                    <a:pt x="12663" y="21460"/>
                    <a:pt x="11897" y="21604"/>
                  </a:cubicBezTo>
                  <a:cubicBezTo>
                    <a:pt x="10280" y="22049"/>
                    <a:pt x="8724" y="22851"/>
                    <a:pt x="7539" y="24061"/>
                  </a:cubicBezTo>
                  <a:cubicBezTo>
                    <a:pt x="7453" y="24147"/>
                    <a:pt x="7354" y="24234"/>
                    <a:pt x="7255" y="24295"/>
                  </a:cubicBezTo>
                  <a:cubicBezTo>
                    <a:pt x="7218" y="24320"/>
                    <a:pt x="7194" y="24332"/>
                    <a:pt x="7157" y="24357"/>
                  </a:cubicBezTo>
                  <a:cubicBezTo>
                    <a:pt x="7107" y="24295"/>
                    <a:pt x="7070" y="24234"/>
                    <a:pt x="7033" y="24172"/>
                  </a:cubicBezTo>
                  <a:cubicBezTo>
                    <a:pt x="6280" y="22987"/>
                    <a:pt x="5490" y="21851"/>
                    <a:pt x="4762" y="20666"/>
                  </a:cubicBezTo>
                  <a:cubicBezTo>
                    <a:pt x="4231" y="19740"/>
                    <a:pt x="3750" y="18778"/>
                    <a:pt x="3219" y="17839"/>
                  </a:cubicBezTo>
                  <a:cubicBezTo>
                    <a:pt x="2787" y="17062"/>
                    <a:pt x="2318" y="16333"/>
                    <a:pt x="1873" y="15568"/>
                  </a:cubicBezTo>
                  <a:cubicBezTo>
                    <a:pt x="1491" y="14951"/>
                    <a:pt x="1182" y="14309"/>
                    <a:pt x="775" y="13717"/>
                  </a:cubicBezTo>
                  <a:cubicBezTo>
                    <a:pt x="688" y="13605"/>
                    <a:pt x="614" y="13482"/>
                    <a:pt x="528" y="13371"/>
                  </a:cubicBezTo>
                  <a:cubicBezTo>
                    <a:pt x="590" y="13346"/>
                    <a:pt x="627" y="13309"/>
                    <a:pt x="664" y="13260"/>
                  </a:cubicBezTo>
                  <a:cubicBezTo>
                    <a:pt x="1725" y="14963"/>
                    <a:pt x="2725" y="16716"/>
                    <a:pt x="3725" y="18457"/>
                  </a:cubicBezTo>
                  <a:cubicBezTo>
                    <a:pt x="4305" y="19407"/>
                    <a:pt x="4922" y="20333"/>
                    <a:pt x="5465" y="21320"/>
                  </a:cubicBezTo>
                  <a:cubicBezTo>
                    <a:pt x="5947" y="22172"/>
                    <a:pt x="6490" y="22987"/>
                    <a:pt x="6996" y="23839"/>
                  </a:cubicBezTo>
                  <a:cubicBezTo>
                    <a:pt x="7033" y="23904"/>
                    <a:pt x="7100" y="23940"/>
                    <a:pt x="7169" y="23940"/>
                  </a:cubicBezTo>
                  <a:cubicBezTo>
                    <a:pt x="7216" y="23940"/>
                    <a:pt x="7265" y="23923"/>
                    <a:pt x="7305" y="23888"/>
                  </a:cubicBezTo>
                  <a:cubicBezTo>
                    <a:pt x="7366" y="23888"/>
                    <a:pt x="7428" y="23851"/>
                    <a:pt x="7453" y="23789"/>
                  </a:cubicBezTo>
                  <a:cubicBezTo>
                    <a:pt x="7724" y="23431"/>
                    <a:pt x="8033" y="23098"/>
                    <a:pt x="8379" y="22802"/>
                  </a:cubicBezTo>
                  <a:cubicBezTo>
                    <a:pt x="8774" y="22530"/>
                    <a:pt x="9193" y="22296"/>
                    <a:pt x="9650" y="22123"/>
                  </a:cubicBezTo>
                  <a:cubicBezTo>
                    <a:pt x="10613" y="21715"/>
                    <a:pt x="11613" y="21419"/>
                    <a:pt x="12650" y="21246"/>
                  </a:cubicBezTo>
                  <a:cubicBezTo>
                    <a:pt x="13095" y="21194"/>
                    <a:pt x="13541" y="21166"/>
                    <a:pt x="13987" y="21166"/>
                  </a:cubicBezTo>
                  <a:cubicBezTo>
                    <a:pt x="14381" y="21166"/>
                    <a:pt x="14774" y="21188"/>
                    <a:pt x="15168" y="21234"/>
                  </a:cubicBezTo>
                  <a:cubicBezTo>
                    <a:pt x="15489" y="21271"/>
                    <a:pt x="15810" y="21320"/>
                    <a:pt x="16118" y="21382"/>
                  </a:cubicBezTo>
                  <a:cubicBezTo>
                    <a:pt x="16198" y="21400"/>
                    <a:pt x="16284" y="21443"/>
                    <a:pt x="16363" y="21443"/>
                  </a:cubicBezTo>
                  <a:cubicBezTo>
                    <a:pt x="16394" y="21443"/>
                    <a:pt x="16424" y="21437"/>
                    <a:pt x="16452" y="21419"/>
                  </a:cubicBezTo>
                  <a:cubicBezTo>
                    <a:pt x="16958" y="21320"/>
                    <a:pt x="17439" y="21098"/>
                    <a:pt x="17846" y="20777"/>
                  </a:cubicBezTo>
                  <a:cubicBezTo>
                    <a:pt x="17970" y="20691"/>
                    <a:pt x="18081" y="20567"/>
                    <a:pt x="18167" y="20444"/>
                  </a:cubicBezTo>
                  <a:cubicBezTo>
                    <a:pt x="18192" y="20395"/>
                    <a:pt x="18204" y="20345"/>
                    <a:pt x="18204" y="20284"/>
                  </a:cubicBezTo>
                  <a:cubicBezTo>
                    <a:pt x="18229" y="20259"/>
                    <a:pt x="18241" y="20234"/>
                    <a:pt x="18241" y="20197"/>
                  </a:cubicBezTo>
                  <a:cubicBezTo>
                    <a:pt x="18167" y="19629"/>
                    <a:pt x="18266" y="19271"/>
                    <a:pt x="18427" y="18716"/>
                  </a:cubicBezTo>
                  <a:cubicBezTo>
                    <a:pt x="18612" y="18025"/>
                    <a:pt x="18920" y="17370"/>
                    <a:pt x="19328" y="16778"/>
                  </a:cubicBezTo>
                  <a:cubicBezTo>
                    <a:pt x="19920" y="15914"/>
                    <a:pt x="20352" y="15235"/>
                    <a:pt x="21130" y="14531"/>
                  </a:cubicBezTo>
                  <a:cubicBezTo>
                    <a:pt x="21735" y="13963"/>
                    <a:pt x="22414" y="13482"/>
                    <a:pt x="23142" y="13087"/>
                  </a:cubicBezTo>
                  <a:cubicBezTo>
                    <a:pt x="23463" y="12902"/>
                    <a:pt x="23796" y="12754"/>
                    <a:pt x="24130" y="12581"/>
                  </a:cubicBezTo>
                  <a:cubicBezTo>
                    <a:pt x="24204" y="12556"/>
                    <a:pt x="24253" y="12507"/>
                    <a:pt x="24278" y="12433"/>
                  </a:cubicBezTo>
                  <a:cubicBezTo>
                    <a:pt x="24290" y="12383"/>
                    <a:pt x="24290" y="12322"/>
                    <a:pt x="24253" y="12272"/>
                  </a:cubicBezTo>
                  <a:cubicBezTo>
                    <a:pt x="24290" y="12248"/>
                    <a:pt x="24315" y="12198"/>
                    <a:pt x="24315" y="12149"/>
                  </a:cubicBezTo>
                  <a:cubicBezTo>
                    <a:pt x="24241" y="11705"/>
                    <a:pt x="24130" y="11272"/>
                    <a:pt x="24006" y="10840"/>
                  </a:cubicBezTo>
                  <a:close/>
                  <a:moveTo>
                    <a:pt x="16506" y="1"/>
                  </a:moveTo>
                  <a:cubicBezTo>
                    <a:pt x="15018" y="1"/>
                    <a:pt x="13454" y="560"/>
                    <a:pt x="11600" y="1768"/>
                  </a:cubicBezTo>
                  <a:cubicBezTo>
                    <a:pt x="10872" y="2212"/>
                    <a:pt x="10206" y="2755"/>
                    <a:pt x="9625" y="3385"/>
                  </a:cubicBezTo>
                  <a:cubicBezTo>
                    <a:pt x="8959" y="4162"/>
                    <a:pt x="8502" y="5138"/>
                    <a:pt x="8132" y="5928"/>
                  </a:cubicBezTo>
                  <a:lnTo>
                    <a:pt x="8107" y="5928"/>
                  </a:lnTo>
                  <a:lnTo>
                    <a:pt x="8070" y="5903"/>
                  </a:lnTo>
                  <a:cubicBezTo>
                    <a:pt x="8057" y="5900"/>
                    <a:pt x="8044" y="5898"/>
                    <a:pt x="8033" y="5898"/>
                  </a:cubicBezTo>
                  <a:cubicBezTo>
                    <a:pt x="8001" y="5898"/>
                    <a:pt x="7974" y="5910"/>
                    <a:pt x="7947" y="5928"/>
                  </a:cubicBezTo>
                  <a:cubicBezTo>
                    <a:pt x="6144" y="6002"/>
                    <a:pt x="4589" y="6446"/>
                    <a:pt x="3330" y="7248"/>
                  </a:cubicBezTo>
                  <a:cubicBezTo>
                    <a:pt x="1849" y="8199"/>
                    <a:pt x="812" y="9643"/>
                    <a:pt x="466" y="11211"/>
                  </a:cubicBezTo>
                  <a:cubicBezTo>
                    <a:pt x="466" y="11260"/>
                    <a:pt x="466" y="11310"/>
                    <a:pt x="466" y="11359"/>
                  </a:cubicBezTo>
                  <a:cubicBezTo>
                    <a:pt x="404" y="11729"/>
                    <a:pt x="343" y="12223"/>
                    <a:pt x="318" y="12606"/>
                  </a:cubicBezTo>
                  <a:lnTo>
                    <a:pt x="318" y="12630"/>
                  </a:lnTo>
                  <a:cubicBezTo>
                    <a:pt x="281" y="12741"/>
                    <a:pt x="343" y="12865"/>
                    <a:pt x="442" y="12914"/>
                  </a:cubicBezTo>
                  <a:lnTo>
                    <a:pt x="516" y="13013"/>
                  </a:lnTo>
                  <a:cubicBezTo>
                    <a:pt x="491" y="13013"/>
                    <a:pt x="479" y="13025"/>
                    <a:pt x="466" y="13025"/>
                  </a:cubicBezTo>
                  <a:cubicBezTo>
                    <a:pt x="367" y="13099"/>
                    <a:pt x="318" y="13124"/>
                    <a:pt x="281" y="13161"/>
                  </a:cubicBezTo>
                  <a:cubicBezTo>
                    <a:pt x="276" y="13161"/>
                    <a:pt x="271" y="13161"/>
                    <a:pt x="266" y="13161"/>
                  </a:cubicBezTo>
                  <a:cubicBezTo>
                    <a:pt x="90" y="13161"/>
                    <a:pt x="1" y="13362"/>
                    <a:pt x="121" y="13482"/>
                  </a:cubicBezTo>
                  <a:cubicBezTo>
                    <a:pt x="491" y="13914"/>
                    <a:pt x="972" y="14753"/>
                    <a:pt x="1392" y="15358"/>
                  </a:cubicBezTo>
                  <a:cubicBezTo>
                    <a:pt x="2256" y="16654"/>
                    <a:pt x="2972" y="18062"/>
                    <a:pt x="3688" y="19444"/>
                  </a:cubicBezTo>
                  <a:cubicBezTo>
                    <a:pt x="4268" y="20555"/>
                    <a:pt x="4898" y="21629"/>
                    <a:pt x="5577" y="22666"/>
                  </a:cubicBezTo>
                  <a:cubicBezTo>
                    <a:pt x="5984" y="23283"/>
                    <a:pt x="6367" y="23937"/>
                    <a:pt x="6811" y="24517"/>
                  </a:cubicBezTo>
                  <a:cubicBezTo>
                    <a:pt x="6873" y="24579"/>
                    <a:pt x="6934" y="24653"/>
                    <a:pt x="7021" y="24653"/>
                  </a:cubicBezTo>
                  <a:cubicBezTo>
                    <a:pt x="7046" y="24653"/>
                    <a:pt x="7070" y="24653"/>
                    <a:pt x="7095" y="24641"/>
                  </a:cubicBezTo>
                  <a:cubicBezTo>
                    <a:pt x="7120" y="24666"/>
                    <a:pt x="7144" y="24678"/>
                    <a:pt x="7169" y="24690"/>
                  </a:cubicBezTo>
                  <a:cubicBezTo>
                    <a:pt x="7186" y="24692"/>
                    <a:pt x="7202" y="24693"/>
                    <a:pt x="7218" y="24693"/>
                  </a:cubicBezTo>
                  <a:cubicBezTo>
                    <a:pt x="7522" y="24693"/>
                    <a:pt x="7711" y="24372"/>
                    <a:pt x="7922" y="24197"/>
                  </a:cubicBezTo>
                  <a:cubicBezTo>
                    <a:pt x="8761" y="23382"/>
                    <a:pt x="9761" y="22752"/>
                    <a:pt x="10872" y="22345"/>
                  </a:cubicBezTo>
                  <a:cubicBezTo>
                    <a:pt x="11675" y="22012"/>
                    <a:pt x="12539" y="21827"/>
                    <a:pt x="13415" y="21814"/>
                  </a:cubicBezTo>
                  <a:cubicBezTo>
                    <a:pt x="14230" y="21789"/>
                    <a:pt x="15032" y="21752"/>
                    <a:pt x="15834" y="21752"/>
                  </a:cubicBezTo>
                  <a:cubicBezTo>
                    <a:pt x="15983" y="21752"/>
                    <a:pt x="16131" y="21777"/>
                    <a:pt x="16266" y="21789"/>
                  </a:cubicBezTo>
                  <a:lnTo>
                    <a:pt x="16303" y="21789"/>
                  </a:lnTo>
                  <a:cubicBezTo>
                    <a:pt x="16319" y="21790"/>
                    <a:pt x="16334" y="21790"/>
                    <a:pt x="16349" y="21790"/>
                  </a:cubicBezTo>
                  <a:cubicBezTo>
                    <a:pt x="17123" y="21790"/>
                    <a:pt x="17882" y="21483"/>
                    <a:pt x="18451" y="20950"/>
                  </a:cubicBezTo>
                  <a:cubicBezTo>
                    <a:pt x="18550" y="20839"/>
                    <a:pt x="18649" y="20728"/>
                    <a:pt x="18723" y="20604"/>
                  </a:cubicBezTo>
                  <a:cubicBezTo>
                    <a:pt x="18760" y="20567"/>
                    <a:pt x="18785" y="20530"/>
                    <a:pt x="18809" y="20481"/>
                  </a:cubicBezTo>
                  <a:cubicBezTo>
                    <a:pt x="18871" y="20444"/>
                    <a:pt x="18908" y="20382"/>
                    <a:pt x="18908" y="20321"/>
                  </a:cubicBezTo>
                  <a:cubicBezTo>
                    <a:pt x="18834" y="19605"/>
                    <a:pt x="19056" y="19012"/>
                    <a:pt x="19340" y="18271"/>
                  </a:cubicBezTo>
                  <a:cubicBezTo>
                    <a:pt x="20031" y="16420"/>
                    <a:pt x="21710" y="14667"/>
                    <a:pt x="23488" y="13556"/>
                  </a:cubicBezTo>
                  <a:cubicBezTo>
                    <a:pt x="23809" y="13359"/>
                    <a:pt x="24154" y="13186"/>
                    <a:pt x="24512" y="13050"/>
                  </a:cubicBezTo>
                  <a:cubicBezTo>
                    <a:pt x="24549" y="13038"/>
                    <a:pt x="24574" y="13013"/>
                    <a:pt x="24599" y="13001"/>
                  </a:cubicBezTo>
                  <a:lnTo>
                    <a:pt x="24623" y="13001"/>
                  </a:lnTo>
                  <a:cubicBezTo>
                    <a:pt x="24697" y="13001"/>
                    <a:pt x="24759" y="12951"/>
                    <a:pt x="24796" y="12890"/>
                  </a:cubicBezTo>
                  <a:cubicBezTo>
                    <a:pt x="24870" y="12865"/>
                    <a:pt x="24932" y="12840"/>
                    <a:pt x="24994" y="12803"/>
                  </a:cubicBezTo>
                  <a:cubicBezTo>
                    <a:pt x="25068" y="12754"/>
                    <a:pt x="25142" y="12692"/>
                    <a:pt x="25191" y="12618"/>
                  </a:cubicBezTo>
                  <a:cubicBezTo>
                    <a:pt x="25240" y="12618"/>
                    <a:pt x="25278" y="12581"/>
                    <a:pt x="25290" y="12544"/>
                  </a:cubicBezTo>
                  <a:cubicBezTo>
                    <a:pt x="25327" y="12420"/>
                    <a:pt x="25253" y="12309"/>
                    <a:pt x="25216" y="12198"/>
                  </a:cubicBezTo>
                  <a:cubicBezTo>
                    <a:pt x="24438" y="10803"/>
                    <a:pt x="23562" y="9470"/>
                    <a:pt x="22710" y="8125"/>
                  </a:cubicBezTo>
                  <a:cubicBezTo>
                    <a:pt x="21710" y="6483"/>
                    <a:pt x="20636" y="4891"/>
                    <a:pt x="19562" y="3298"/>
                  </a:cubicBezTo>
                  <a:cubicBezTo>
                    <a:pt x="18945" y="2348"/>
                    <a:pt x="18340" y="1373"/>
                    <a:pt x="17674" y="447"/>
                  </a:cubicBezTo>
                  <a:cubicBezTo>
                    <a:pt x="17612" y="360"/>
                    <a:pt x="17563" y="237"/>
                    <a:pt x="17451" y="212"/>
                  </a:cubicBezTo>
                  <a:cubicBezTo>
                    <a:pt x="17433" y="206"/>
                    <a:pt x="17414" y="203"/>
                    <a:pt x="17396" y="203"/>
                  </a:cubicBezTo>
                  <a:cubicBezTo>
                    <a:pt x="17342" y="203"/>
                    <a:pt x="17291" y="231"/>
                    <a:pt x="17254" y="286"/>
                  </a:cubicBezTo>
                  <a:cubicBezTo>
                    <a:pt x="17192" y="286"/>
                    <a:pt x="17131" y="299"/>
                    <a:pt x="17069" y="336"/>
                  </a:cubicBezTo>
                  <a:lnTo>
                    <a:pt x="16958" y="163"/>
                  </a:lnTo>
                  <a:cubicBezTo>
                    <a:pt x="16884" y="64"/>
                    <a:pt x="16773" y="3"/>
                    <a:pt x="16649" y="3"/>
                  </a:cubicBezTo>
                  <a:cubicBezTo>
                    <a:pt x="16601" y="1"/>
                    <a:pt x="16554" y="1"/>
                    <a:pt x="16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0" name="Google Shape;2600;p82"/>
            <p:cNvSpPr/>
            <p:nvPr/>
          </p:nvSpPr>
          <p:spPr>
            <a:xfrm>
              <a:off x="1501027" y="610575"/>
              <a:ext cx="451647" cy="356464"/>
            </a:xfrm>
            <a:custGeom>
              <a:avLst/>
              <a:gdLst/>
              <a:ahLst/>
              <a:cxnLst/>
              <a:rect l="l" t="t" r="r" b="b"/>
              <a:pathLst>
                <a:path w="6031" h="4760" extrusionOk="0">
                  <a:moveTo>
                    <a:pt x="5881" y="0"/>
                  </a:moveTo>
                  <a:cubicBezTo>
                    <a:pt x="5871" y="0"/>
                    <a:pt x="5861" y="1"/>
                    <a:pt x="5850" y="4"/>
                  </a:cubicBezTo>
                  <a:cubicBezTo>
                    <a:pt x="4726" y="152"/>
                    <a:pt x="3677" y="621"/>
                    <a:pt x="2801" y="1337"/>
                  </a:cubicBezTo>
                  <a:cubicBezTo>
                    <a:pt x="1739" y="2176"/>
                    <a:pt x="826" y="3201"/>
                    <a:pt x="122" y="4361"/>
                  </a:cubicBezTo>
                  <a:cubicBezTo>
                    <a:pt x="73" y="4423"/>
                    <a:pt x="36" y="4484"/>
                    <a:pt x="11" y="4558"/>
                  </a:cubicBezTo>
                  <a:cubicBezTo>
                    <a:pt x="0" y="4669"/>
                    <a:pt x="88" y="4760"/>
                    <a:pt x="195" y="4760"/>
                  </a:cubicBezTo>
                  <a:cubicBezTo>
                    <a:pt x="208" y="4760"/>
                    <a:pt x="220" y="4759"/>
                    <a:pt x="233" y="4756"/>
                  </a:cubicBezTo>
                  <a:cubicBezTo>
                    <a:pt x="344" y="4707"/>
                    <a:pt x="394" y="4571"/>
                    <a:pt x="480" y="4472"/>
                  </a:cubicBezTo>
                  <a:cubicBezTo>
                    <a:pt x="1455" y="3090"/>
                    <a:pt x="2653" y="1744"/>
                    <a:pt x="4146" y="868"/>
                  </a:cubicBezTo>
                  <a:cubicBezTo>
                    <a:pt x="4541" y="645"/>
                    <a:pt x="4949" y="473"/>
                    <a:pt x="5381" y="349"/>
                  </a:cubicBezTo>
                  <a:cubicBezTo>
                    <a:pt x="5554" y="300"/>
                    <a:pt x="5739" y="263"/>
                    <a:pt x="5912" y="238"/>
                  </a:cubicBezTo>
                  <a:cubicBezTo>
                    <a:pt x="5949" y="226"/>
                    <a:pt x="5973" y="213"/>
                    <a:pt x="5986" y="176"/>
                  </a:cubicBezTo>
                  <a:cubicBezTo>
                    <a:pt x="6030" y="98"/>
                    <a:pt x="5974" y="0"/>
                    <a:pt x="58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 name="Google Shape;2601;p82"/>
            <p:cNvSpPr/>
            <p:nvPr/>
          </p:nvSpPr>
          <p:spPr>
            <a:xfrm>
              <a:off x="1610741" y="785219"/>
              <a:ext cx="420418" cy="367698"/>
            </a:xfrm>
            <a:custGeom>
              <a:avLst/>
              <a:gdLst/>
              <a:ahLst/>
              <a:cxnLst/>
              <a:rect l="l" t="t" r="r" b="b"/>
              <a:pathLst>
                <a:path w="5614" h="4910" extrusionOk="0">
                  <a:moveTo>
                    <a:pt x="5477" y="1"/>
                  </a:moveTo>
                  <a:cubicBezTo>
                    <a:pt x="5467" y="1"/>
                    <a:pt x="5457" y="2"/>
                    <a:pt x="5446" y="5"/>
                  </a:cubicBezTo>
                  <a:cubicBezTo>
                    <a:pt x="3150" y="770"/>
                    <a:pt x="1274" y="2510"/>
                    <a:pt x="114" y="4609"/>
                  </a:cubicBezTo>
                  <a:cubicBezTo>
                    <a:pt x="0" y="4723"/>
                    <a:pt x="96" y="4909"/>
                    <a:pt x="247" y="4909"/>
                  </a:cubicBezTo>
                  <a:cubicBezTo>
                    <a:pt x="260" y="4909"/>
                    <a:pt x="273" y="4908"/>
                    <a:pt x="287" y="4905"/>
                  </a:cubicBezTo>
                  <a:cubicBezTo>
                    <a:pt x="385" y="4868"/>
                    <a:pt x="422" y="4769"/>
                    <a:pt x="484" y="4695"/>
                  </a:cubicBezTo>
                  <a:cubicBezTo>
                    <a:pt x="1398" y="3239"/>
                    <a:pt x="2533" y="1930"/>
                    <a:pt x="3940" y="992"/>
                  </a:cubicBezTo>
                  <a:cubicBezTo>
                    <a:pt x="4274" y="758"/>
                    <a:pt x="4632" y="572"/>
                    <a:pt x="5014" y="412"/>
                  </a:cubicBezTo>
                  <a:cubicBezTo>
                    <a:pt x="5175" y="350"/>
                    <a:pt x="5335" y="289"/>
                    <a:pt x="5508" y="227"/>
                  </a:cubicBezTo>
                  <a:cubicBezTo>
                    <a:pt x="5533" y="214"/>
                    <a:pt x="5557" y="190"/>
                    <a:pt x="5570" y="165"/>
                  </a:cubicBezTo>
                  <a:cubicBezTo>
                    <a:pt x="5614" y="88"/>
                    <a:pt x="5559" y="1"/>
                    <a:pt x="54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 name="Google Shape;2602;p82"/>
            <p:cNvSpPr/>
            <p:nvPr/>
          </p:nvSpPr>
          <p:spPr>
            <a:xfrm>
              <a:off x="1733036" y="976413"/>
              <a:ext cx="398701" cy="341262"/>
            </a:xfrm>
            <a:custGeom>
              <a:avLst/>
              <a:gdLst/>
              <a:ahLst/>
              <a:cxnLst/>
              <a:rect l="l" t="t" r="r" b="b"/>
              <a:pathLst>
                <a:path w="5324" h="4557" extrusionOk="0">
                  <a:moveTo>
                    <a:pt x="5168" y="0"/>
                  </a:moveTo>
                  <a:cubicBezTo>
                    <a:pt x="5145" y="0"/>
                    <a:pt x="5121" y="6"/>
                    <a:pt x="5097" y="19"/>
                  </a:cubicBezTo>
                  <a:cubicBezTo>
                    <a:pt x="4171" y="451"/>
                    <a:pt x="3221" y="859"/>
                    <a:pt x="2406" y="1513"/>
                  </a:cubicBezTo>
                  <a:cubicBezTo>
                    <a:pt x="1443" y="2303"/>
                    <a:pt x="629" y="3266"/>
                    <a:pt x="11" y="4352"/>
                  </a:cubicBezTo>
                  <a:cubicBezTo>
                    <a:pt x="1" y="4459"/>
                    <a:pt x="92" y="4557"/>
                    <a:pt x="197" y="4557"/>
                  </a:cubicBezTo>
                  <a:cubicBezTo>
                    <a:pt x="213" y="4557"/>
                    <a:pt x="230" y="4554"/>
                    <a:pt x="246" y="4549"/>
                  </a:cubicBezTo>
                  <a:cubicBezTo>
                    <a:pt x="382" y="4500"/>
                    <a:pt x="431" y="4352"/>
                    <a:pt x="530" y="4241"/>
                  </a:cubicBezTo>
                  <a:cubicBezTo>
                    <a:pt x="1345" y="3031"/>
                    <a:pt x="2295" y="1920"/>
                    <a:pt x="3542" y="1155"/>
                  </a:cubicBezTo>
                  <a:cubicBezTo>
                    <a:pt x="4060" y="834"/>
                    <a:pt x="4591" y="538"/>
                    <a:pt x="5159" y="291"/>
                  </a:cubicBezTo>
                  <a:cubicBezTo>
                    <a:pt x="5208" y="266"/>
                    <a:pt x="5282" y="241"/>
                    <a:pt x="5295" y="180"/>
                  </a:cubicBezTo>
                  <a:cubicBezTo>
                    <a:pt x="5324" y="82"/>
                    <a:pt x="5253" y="0"/>
                    <a:pt x="516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 name="Google Shape;2603;p82"/>
            <p:cNvSpPr/>
            <p:nvPr/>
          </p:nvSpPr>
          <p:spPr>
            <a:xfrm>
              <a:off x="1824702" y="1133683"/>
              <a:ext cx="399300" cy="342985"/>
            </a:xfrm>
            <a:custGeom>
              <a:avLst/>
              <a:gdLst/>
              <a:ahLst/>
              <a:cxnLst/>
              <a:rect l="l" t="t" r="r" b="b"/>
              <a:pathLst>
                <a:path w="5332" h="4580" extrusionOk="0">
                  <a:moveTo>
                    <a:pt x="5133" y="0"/>
                  </a:moveTo>
                  <a:cubicBezTo>
                    <a:pt x="5121" y="0"/>
                    <a:pt x="5108" y="2"/>
                    <a:pt x="5095" y="5"/>
                  </a:cubicBezTo>
                  <a:cubicBezTo>
                    <a:pt x="3750" y="524"/>
                    <a:pt x="2552" y="1412"/>
                    <a:pt x="1540" y="2437"/>
                  </a:cubicBezTo>
                  <a:cubicBezTo>
                    <a:pt x="997" y="3017"/>
                    <a:pt x="367" y="3647"/>
                    <a:pt x="22" y="4363"/>
                  </a:cubicBezTo>
                  <a:cubicBezTo>
                    <a:pt x="0" y="4480"/>
                    <a:pt x="91" y="4580"/>
                    <a:pt x="203" y="4580"/>
                  </a:cubicBezTo>
                  <a:cubicBezTo>
                    <a:pt x="221" y="4580"/>
                    <a:pt x="238" y="4577"/>
                    <a:pt x="256" y="4572"/>
                  </a:cubicBezTo>
                  <a:cubicBezTo>
                    <a:pt x="380" y="4523"/>
                    <a:pt x="429" y="4375"/>
                    <a:pt x="503" y="4289"/>
                  </a:cubicBezTo>
                  <a:cubicBezTo>
                    <a:pt x="1466" y="2931"/>
                    <a:pt x="2663" y="1770"/>
                    <a:pt x="4046" y="857"/>
                  </a:cubicBezTo>
                  <a:cubicBezTo>
                    <a:pt x="4416" y="622"/>
                    <a:pt x="4811" y="425"/>
                    <a:pt x="5219" y="252"/>
                  </a:cubicBezTo>
                  <a:cubicBezTo>
                    <a:pt x="5331" y="162"/>
                    <a:pt x="5259" y="0"/>
                    <a:pt x="51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 name="Google Shape;2604;p82"/>
            <p:cNvSpPr/>
            <p:nvPr/>
          </p:nvSpPr>
          <p:spPr>
            <a:xfrm>
              <a:off x="1942129" y="1277696"/>
              <a:ext cx="363204" cy="358037"/>
            </a:xfrm>
            <a:custGeom>
              <a:avLst/>
              <a:gdLst/>
              <a:ahLst/>
              <a:cxnLst/>
              <a:rect l="l" t="t" r="r" b="b"/>
              <a:pathLst>
                <a:path w="4850" h="4781" extrusionOk="0">
                  <a:moveTo>
                    <a:pt x="4669" y="1"/>
                  </a:moveTo>
                  <a:cubicBezTo>
                    <a:pt x="4647" y="1"/>
                    <a:pt x="4625" y="7"/>
                    <a:pt x="4601" y="20"/>
                  </a:cubicBezTo>
                  <a:cubicBezTo>
                    <a:pt x="3268" y="773"/>
                    <a:pt x="2095" y="1773"/>
                    <a:pt x="1120" y="2958"/>
                  </a:cubicBezTo>
                  <a:cubicBezTo>
                    <a:pt x="725" y="3477"/>
                    <a:pt x="293" y="3983"/>
                    <a:pt x="22" y="4575"/>
                  </a:cubicBezTo>
                  <a:cubicBezTo>
                    <a:pt x="0" y="4691"/>
                    <a:pt x="88" y="4780"/>
                    <a:pt x="191" y="4780"/>
                  </a:cubicBezTo>
                  <a:cubicBezTo>
                    <a:pt x="208" y="4780"/>
                    <a:pt x="226" y="4778"/>
                    <a:pt x="244" y="4773"/>
                  </a:cubicBezTo>
                  <a:cubicBezTo>
                    <a:pt x="342" y="4748"/>
                    <a:pt x="392" y="4637"/>
                    <a:pt x="454" y="4550"/>
                  </a:cubicBezTo>
                  <a:cubicBezTo>
                    <a:pt x="1293" y="3267"/>
                    <a:pt x="2157" y="2131"/>
                    <a:pt x="3416" y="1119"/>
                  </a:cubicBezTo>
                  <a:cubicBezTo>
                    <a:pt x="3823" y="786"/>
                    <a:pt x="4268" y="502"/>
                    <a:pt x="4725" y="230"/>
                  </a:cubicBezTo>
                  <a:cubicBezTo>
                    <a:pt x="4849" y="168"/>
                    <a:pt x="4782" y="1"/>
                    <a:pt x="466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 name="Google Shape;2605;p82"/>
            <p:cNvSpPr/>
            <p:nvPr/>
          </p:nvSpPr>
          <p:spPr>
            <a:xfrm>
              <a:off x="934185" y="1044339"/>
              <a:ext cx="419819" cy="287044"/>
            </a:xfrm>
            <a:custGeom>
              <a:avLst/>
              <a:gdLst/>
              <a:ahLst/>
              <a:cxnLst/>
              <a:rect l="l" t="t" r="r" b="b"/>
              <a:pathLst>
                <a:path w="5606" h="3833" extrusionOk="0">
                  <a:moveTo>
                    <a:pt x="5432" y="1"/>
                  </a:moveTo>
                  <a:cubicBezTo>
                    <a:pt x="4420" y="1"/>
                    <a:pt x="3457" y="396"/>
                    <a:pt x="2605" y="902"/>
                  </a:cubicBezTo>
                  <a:cubicBezTo>
                    <a:pt x="1976" y="1248"/>
                    <a:pt x="1420" y="1692"/>
                    <a:pt x="964" y="2235"/>
                  </a:cubicBezTo>
                  <a:cubicBezTo>
                    <a:pt x="606" y="2593"/>
                    <a:pt x="310" y="3013"/>
                    <a:pt x="87" y="3470"/>
                  </a:cubicBezTo>
                  <a:cubicBezTo>
                    <a:pt x="63" y="3544"/>
                    <a:pt x="1" y="3618"/>
                    <a:pt x="13" y="3704"/>
                  </a:cubicBezTo>
                  <a:cubicBezTo>
                    <a:pt x="24" y="3777"/>
                    <a:pt x="88" y="3833"/>
                    <a:pt x="160" y="3833"/>
                  </a:cubicBezTo>
                  <a:cubicBezTo>
                    <a:pt x="172" y="3833"/>
                    <a:pt x="185" y="3831"/>
                    <a:pt x="198" y="3827"/>
                  </a:cubicBezTo>
                  <a:cubicBezTo>
                    <a:pt x="322" y="3790"/>
                    <a:pt x="347" y="3630"/>
                    <a:pt x="421" y="3531"/>
                  </a:cubicBezTo>
                  <a:cubicBezTo>
                    <a:pt x="853" y="2902"/>
                    <a:pt x="1359" y="2322"/>
                    <a:pt x="1939" y="1815"/>
                  </a:cubicBezTo>
                  <a:cubicBezTo>
                    <a:pt x="2556" y="1334"/>
                    <a:pt x="3247" y="927"/>
                    <a:pt x="3963" y="606"/>
                  </a:cubicBezTo>
                  <a:cubicBezTo>
                    <a:pt x="4334" y="445"/>
                    <a:pt x="4729" y="334"/>
                    <a:pt x="5124" y="297"/>
                  </a:cubicBezTo>
                  <a:cubicBezTo>
                    <a:pt x="5247" y="272"/>
                    <a:pt x="5408" y="309"/>
                    <a:pt x="5519" y="235"/>
                  </a:cubicBezTo>
                  <a:cubicBezTo>
                    <a:pt x="5605" y="149"/>
                    <a:pt x="5543" y="1"/>
                    <a:pt x="54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 name="Google Shape;2606;p82"/>
            <p:cNvSpPr/>
            <p:nvPr/>
          </p:nvSpPr>
          <p:spPr>
            <a:xfrm>
              <a:off x="1029445" y="1254031"/>
              <a:ext cx="438242" cy="255366"/>
            </a:xfrm>
            <a:custGeom>
              <a:avLst/>
              <a:gdLst/>
              <a:ahLst/>
              <a:cxnLst/>
              <a:rect l="l" t="t" r="r" b="b"/>
              <a:pathLst>
                <a:path w="5852" h="3410" extrusionOk="0">
                  <a:moveTo>
                    <a:pt x="5130" y="0"/>
                  </a:moveTo>
                  <a:cubicBezTo>
                    <a:pt x="3091" y="0"/>
                    <a:pt x="1263" y="1427"/>
                    <a:pt x="124" y="3040"/>
                  </a:cubicBezTo>
                  <a:cubicBezTo>
                    <a:pt x="87" y="3101"/>
                    <a:pt x="25" y="3151"/>
                    <a:pt x="13" y="3225"/>
                  </a:cubicBezTo>
                  <a:cubicBezTo>
                    <a:pt x="0" y="3323"/>
                    <a:pt x="74" y="3410"/>
                    <a:pt x="161" y="3410"/>
                  </a:cubicBezTo>
                  <a:cubicBezTo>
                    <a:pt x="309" y="3398"/>
                    <a:pt x="371" y="3237"/>
                    <a:pt x="457" y="3151"/>
                  </a:cubicBezTo>
                  <a:cubicBezTo>
                    <a:pt x="1593" y="1706"/>
                    <a:pt x="3173" y="521"/>
                    <a:pt x="4814" y="287"/>
                  </a:cubicBezTo>
                  <a:cubicBezTo>
                    <a:pt x="4939" y="271"/>
                    <a:pt x="5063" y="264"/>
                    <a:pt x="5186" y="264"/>
                  </a:cubicBezTo>
                  <a:cubicBezTo>
                    <a:pt x="5357" y="264"/>
                    <a:pt x="5526" y="278"/>
                    <a:pt x="5691" y="299"/>
                  </a:cubicBezTo>
                  <a:cubicBezTo>
                    <a:pt x="5839" y="275"/>
                    <a:pt x="5851" y="77"/>
                    <a:pt x="5716" y="40"/>
                  </a:cubicBezTo>
                  <a:cubicBezTo>
                    <a:pt x="5519" y="13"/>
                    <a:pt x="5324" y="0"/>
                    <a:pt x="513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 name="Google Shape;2607;p82"/>
            <p:cNvSpPr/>
            <p:nvPr/>
          </p:nvSpPr>
          <p:spPr>
            <a:xfrm>
              <a:off x="1131146" y="1404935"/>
              <a:ext cx="441012" cy="257014"/>
            </a:xfrm>
            <a:custGeom>
              <a:avLst/>
              <a:gdLst/>
              <a:ahLst/>
              <a:cxnLst/>
              <a:rect l="l" t="t" r="r" b="b"/>
              <a:pathLst>
                <a:path w="5889" h="3432" extrusionOk="0">
                  <a:moveTo>
                    <a:pt x="5728" y="0"/>
                  </a:moveTo>
                  <a:cubicBezTo>
                    <a:pt x="4716" y="49"/>
                    <a:pt x="3728" y="333"/>
                    <a:pt x="2852" y="839"/>
                  </a:cubicBezTo>
                  <a:cubicBezTo>
                    <a:pt x="1815" y="1420"/>
                    <a:pt x="889" y="2173"/>
                    <a:pt x="136" y="3098"/>
                  </a:cubicBezTo>
                  <a:cubicBezTo>
                    <a:pt x="0" y="3209"/>
                    <a:pt x="0" y="3419"/>
                    <a:pt x="210" y="3432"/>
                  </a:cubicBezTo>
                  <a:cubicBezTo>
                    <a:pt x="321" y="3432"/>
                    <a:pt x="383" y="3308"/>
                    <a:pt x="469" y="3234"/>
                  </a:cubicBezTo>
                  <a:cubicBezTo>
                    <a:pt x="1556" y="2061"/>
                    <a:pt x="2802" y="1074"/>
                    <a:pt x="4209" y="531"/>
                  </a:cubicBezTo>
                  <a:cubicBezTo>
                    <a:pt x="4592" y="395"/>
                    <a:pt x="4999" y="309"/>
                    <a:pt x="5407" y="284"/>
                  </a:cubicBezTo>
                  <a:cubicBezTo>
                    <a:pt x="5543" y="247"/>
                    <a:pt x="5703" y="284"/>
                    <a:pt x="5814" y="210"/>
                  </a:cubicBezTo>
                  <a:cubicBezTo>
                    <a:pt x="5888" y="136"/>
                    <a:pt x="5839" y="0"/>
                    <a:pt x="572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 name="Google Shape;2608;p82"/>
            <p:cNvSpPr/>
            <p:nvPr/>
          </p:nvSpPr>
          <p:spPr>
            <a:xfrm>
              <a:off x="1229327" y="1571640"/>
              <a:ext cx="452321" cy="268771"/>
            </a:xfrm>
            <a:custGeom>
              <a:avLst/>
              <a:gdLst/>
              <a:ahLst/>
              <a:cxnLst/>
              <a:rect l="l" t="t" r="r" b="b"/>
              <a:pathLst>
                <a:path w="6040" h="3589" extrusionOk="0">
                  <a:moveTo>
                    <a:pt x="5825" y="0"/>
                  </a:moveTo>
                  <a:cubicBezTo>
                    <a:pt x="5809" y="0"/>
                    <a:pt x="5792" y="3"/>
                    <a:pt x="5775" y="8"/>
                  </a:cubicBezTo>
                  <a:cubicBezTo>
                    <a:pt x="4590" y="156"/>
                    <a:pt x="3429" y="514"/>
                    <a:pt x="2442" y="1181"/>
                  </a:cubicBezTo>
                  <a:cubicBezTo>
                    <a:pt x="1516" y="1749"/>
                    <a:pt x="714" y="2477"/>
                    <a:pt x="72" y="3341"/>
                  </a:cubicBezTo>
                  <a:cubicBezTo>
                    <a:pt x="1" y="3448"/>
                    <a:pt x="77" y="3589"/>
                    <a:pt x="204" y="3589"/>
                  </a:cubicBezTo>
                  <a:cubicBezTo>
                    <a:pt x="209" y="3589"/>
                    <a:pt x="214" y="3588"/>
                    <a:pt x="220" y="3588"/>
                  </a:cubicBezTo>
                  <a:cubicBezTo>
                    <a:pt x="356" y="3588"/>
                    <a:pt x="430" y="3440"/>
                    <a:pt x="528" y="3341"/>
                  </a:cubicBezTo>
                  <a:cubicBezTo>
                    <a:pt x="1590" y="2181"/>
                    <a:pt x="2800" y="1243"/>
                    <a:pt x="4182" y="737"/>
                  </a:cubicBezTo>
                  <a:cubicBezTo>
                    <a:pt x="4725" y="539"/>
                    <a:pt x="5281" y="391"/>
                    <a:pt x="5849" y="317"/>
                  </a:cubicBezTo>
                  <a:cubicBezTo>
                    <a:pt x="6040" y="261"/>
                    <a:pt x="5985" y="0"/>
                    <a:pt x="582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9" name="Google Shape;2609;p82"/>
            <p:cNvSpPr/>
            <p:nvPr/>
          </p:nvSpPr>
          <p:spPr>
            <a:xfrm>
              <a:off x="1330802" y="1742989"/>
              <a:ext cx="483698" cy="232376"/>
            </a:xfrm>
            <a:custGeom>
              <a:avLst/>
              <a:gdLst/>
              <a:ahLst/>
              <a:cxnLst/>
              <a:rect l="l" t="t" r="r" b="b"/>
              <a:pathLst>
                <a:path w="6459" h="3103" extrusionOk="0">
                  <a:moveTo>
                    <a:pt x="6177" y="1"/>
                  </a:moveTo>
                  <a:cubicBezTo>
                    <a:pt x="6147" y="1"/>
                    <a:pt x="6119" y="21"/>
                    <a:pt x="6098" y="41"/>
                  </a:cubicBezTo>
                  <a:cubicBezTo>
                    <a:pt x="6009" y="33"/>
                    <a:pt x="5920" y="29"/>
                    <a:pt x="5832" y="29"/>
                  </a:cubicBezTo>
                  <a:cubicBezTo>
                    <a:pt x="5220" y="29"/>
                    <a:pt x="4619" y="203"/>
                    <a:pt x="4037" y="387"/>
                  </a:cubicBezTo>
                  <a:cubicBezTo>
                    <a:pt x="2593" y="856"/>
                    <a:pt x="1198" y="1609"/>
                    <a:pt x="136" y="2707"/>
                  </a:cubicBezTo>
                  <a:cubicBezTo>
                    <a:pt x="75" y="2781"/>
                    <a:pt x="0" y="2831"/>
                    <a:pt x="0" y="2929"/>
                  </a:cubicBezTo>
                  <a:cubicBezTo>
                    <a:pt x="0" y="3016"/>
                    <a:pt x="75" y="3090"/>
                    <a:pt x="161" y="3102"/>
                  </a:cubicBezTo>
                  <a:cubicBezTo>
                    <a:pt x="284" y="3102"/>
                    <a:pt x="358" y="2966"/>
                    <a:pt x="457" y="2905"/>
                  </a:cubicBezTo>
                  <a:cubicBezTo>
                    <a:pt x="1741" y="1732"/>
                    <a:pt x="3309" y="905"/>
                    <a:pt x="5000" y="498"/>
                  </a:cubicBezTo>
                  <a:cubicBezTo>
                    <a:pt x="5285" y="424"/>
                    <a:pt x="5576" y="385"/>
                    <a:pt x="5870" y="385"/>
                  </a:cubicBezTo>
                  <a:cubicBezTo>
                    <a:pt x="5971" y="385"/>
                    <a:pt x="6072" y="389"/>
                    <a:pt x="6172" y="399"/>
                  </a:cubicBezTo>
                  <a:cubicBezTo>
                    <a:pt x="6186" y="402"/>
                    <a:pt x="6200" y="403"/>
                    <a:pt x="6213" y="403"/>
                  </a:cubicBezTo>
                  <a:cubicBezTo>
                    <a:pt x="6373" y="403"/>
                    <a:pt x="6458" y="204"/>
                    <a:pt x="6333" y="90"/>
                  </a:cubicBezTo>
                  <a:cubicBezTo>
                    <a:pt x="6311" y="37"/>
                    <a:pt x="6271" y="1"/>
                    <a:pt x="6220" y="1"/>
                  </a:cubicBezTo>
                  <a:cubicBezTo>
                    <a:pt x="6213" y="1"/>
                    <a:pt x="6205" y="2"/>
                    <a:pt x="6197" y="4"/>
                  </a:cubicBezTo>
                  <a:cubicBezTo>
                    <a:pt x="6190" y="2"/>
                    <a:pt x="6184" y="1"/>
                    <a:pt x="61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0" name="Google Shape;2610;p82"/>
            <p:cNvSpPr/>
            <p:nvPr/>
          </p:nvSpPr>
          <p:spPr>
            <a:xfrm>
              <a:off x="787251" y="1144242"/>
              <a:ext cx="585171" cy="972489"/>
            </a:xfrm>
            <a:custGeom>
              <a:avLst/>
              <a:gdLst/>
              <a:ahLst/>
              <a:cxnLst/>
              <a:rect l="l" t="t" r="r" b="b"/>
              <a:pathLst>
                <a:path w="7814" h="12986" extrusionOk="0">
                  <a:moveTo>
                    <a:pt x="975" y="0"/>
                  </a:moveTo>
                  <a:cubicBezTo>
                    <a:pt x="506" y="617"/>
                    <a:pt x="173" y="1346"/>
                    <a:pt x="0" y="2111"/>
                  </a:cubicBezTo>
                  <a:cubicBezTo>
                    <a:pt x="2160" y="5740"/>
                    <a:pt x="4419" y="9591"/>
                    <a:pt x="6407" y="12986"/>
                  </a:cubicBezTo>
                  <a:cubicBezTo>
                    <a:pt x="6802" y="12517"/>
                    <a:pt x="7283" y="12122"/>
                    <a:pt x="7814" y="11813"/>
                  </a:cubicBezTo>
                  <a:cubicBezTo>
                    <a:pt x="7234" y="11332"/>
                    <a:pt x="6691" y="10801"/>
                    <a:pt x="6209" y="10221"/>
                  </a:cubicBezTo>
                  <a:cubicBezTo>
                    <a:pt x="4876" y="8641"/>
                    <a:pt x="3901" y="6789"/>
                    <a:pt x="2987" y="4938"/>
                  </a:cubicBezTo>
                  <a:cubicBezTo>
                    <a:pt x="2210" y="3345"/>
                    <a:pt x="1457" y="1691"/>
                    <a:pt x="975" y="0"/>
                  </a:cubicBezTo>
                  <a:close/>
                </a:path>
              </a:pathLst>
            </a:custGeom>
            <a:solidFill>
              <a:srgbClr val="FFFFFF">
                <a:alpha val="446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1" name="Google Shape;2611;p82"/>
            <p:cNvSpPr/>
            <p:nvPr/>
          </p:nvSpPr>
          <p:spPr>
            <a:xfrm>
              <a:off x="1354842" y="779976"/>
              <a:ext cx="692485" cy="1155589"/>
            </a:xfrm>
            <a:custGeom>
              <a:avLst/>
              <a:gdLst/>
              <a:ahLst/>
              <a:cxnLst/>
              <a:rect l="l" t="t" r="r" b="b"/>
              <a:pathLst>
                <a:path w="9247" h="15431" extrusionOk="0">
                  <a:moveTo>
                    <a:pt x="1000" y="1"/>
                  </a:moveTo>
                  <a:cubicBezTo>
                    <a:pt x="642" y="581"/>
                    <a:pt x="321" y="1198"/>
                    <a:pt x="37" y="1827"/>
                  </a:cubicBezTo>
                  <a:cubicBezTo>
                    <a:pt x="37" y="1840"/>
                    <a:pt x="13" y="1864"/>
                    <a:pt x="0" y="1889"/>
                  </a:cubicBezTo>
                  <a:cubicBezTo>
                    <a:pt x="87" y="1963"/>
                    <a:pt x="161" y="2050"/>
                    <a:pt x="235" y="2124"/>
                  </a:cubicBezTo>
                  <a:cubicBezTo>
                    <a:pt x="1025" y="3111"/>
                    <a:pt x="1655" y="4222"/>
                    <a:pt x="2333" y="5284"/>
                  </a:cubicBezTo>
                  <a:cubicBezTo>
                    <a:pt x="3568" y="7246"/>
                    <a:pt x="4827" y="9197"/>
                    <a:pt x="6037" y="11184"/>
                  </a:cubicBezTo>
                  <a:cubicBezTo>
                    <a:pt x="6864" y="12517"/>
                    <a:pt x="7629" y="13900"/>
                    <a:pt x="8505" y="15208"/>
                  </a:cubicBezTo>
                  <a:cubicBezTo>
                    <a:pt x="8542" y="15270"/>
                    <a:pt x="8604" y="15356"/>
                    <a:pt x="8654" y="15430"/>
                  </a:cubicBezTo>
                  <a:cubicBezTo>
                    <a:pt x="8715" y="15381"/>
                    <a:pt x="8777" y="15332"/>
                    <a:pt x="8826" y="15270"/>
                  </a:cubicBezTo>
                  <a:cubicBezTo>
                    <a:pt x="8839" y="14542"/>
                    <a:pt x="8974" y="13826"/>
                    <a:pt x="9246" y="13147"/>
                  </a:cubicBezTo>
                  <a:lnTo>
                    <a:pt x="9024" y="12974"/>
                  </a:lnTo>
                  <a:cubicBezTo>
                    <a:pt x="4987" y="9666"/>
                    <a:pt x="2161" y="5099"/>
                    <a:pt x="1000" y="1"/>
                  </a:cubicBezTo>
                  <a:close/>
                </a:path>
              </a:pathLst>
            </a:custGeom>
            <a:solidFill>
              <a:srgbClr val="FFFFFF">
                <a:alpha val="446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2" fill="hold" nodeType="clickEffect">
                                  <p:stCondLst>
                                    <p:cond delay="0"/>
                                  </p:stCondLst>
                                  <p:childTnLst>
                                    <p:set>
                                      <p:cBhvr>
                                        <p:cTn id="6" dur="1" fill="hold">
                                          <p:stCondLst>
                                            <p:cond delay="0"/>
                                          </p:stCondLst>
                                        </p:cTn>
                                        <p:tgtEl>
                                          <p:spTgt spid="2574"/>
                                        </p:tgtEl>
                                        <p:attrNameLst>
                                          <p:attrName>style.visibility</p:attrName>
                                        </p:attrNameLst>
                                      </p:cBhvr>
                                      <p:to>
                                        <p:strVal val="visible"/>
                                      </p:to>
                                    </p:set>
                                    <p:anim calcmode="lin" valueType="num">
                                      <p:cBhvr additive="base">
                                        <p:cTn id="7" dur="1000"/>
                                        <p:tgtEl>
                                          <p:spTgt spid="2574"/>
                                        </p:tgtEl>
                                        <p:attrNameLst>
                                          <p:attrName>ppt_x</p:attrName>
                                        </p:attrNameLst>
                                      </p:cBhvr>
                                      <p:tavLst>
                                        <p:tav tm="0">
                                          <p:val>
                                            <p:strVal val="#ppt_x+1"/>
                                          </p:val>
                                        </p:tav>
                                        <p:tav tm="100000">
                                          <p:val>
                                            <p:strVal val="#ppt_x"/>
                                          </p:val>
                                        </p:tav>
                                      </p:tavLst>
                                    </p:anim>
                                  </p:childTnLst>
                                </p:cTn>
                              </p:par>
                              <p:par>
                                <p:cTn id="8" presetID="2" presetClass="entr" presetSubtype="2" fill="hold" nodeType="withEffect">
                                  <p:stCondLst>
                                    <p:cond delay="0"/>
                                  </p:stCondLst>
                                  <p:childTnLst>
                                    <p:set>
                                      <p:cBhvr>
                                        <p:cTn id="9" dur="1" fill="hold">
                                          <p:stCondLst>
                                            <p:cond delay="0"/>
                                          </p:stCondLst>
                                        </p:cTn>
                                        <p:tgtEl>
                                          <p:spTgt spid="2575"/>
                                        </p:tgtEl>
                                        <p:attrNameLst>
                                          <p:attrName>style.visibility</p:attrName>
                                        </p:attrNameLst>
                                      </p:cBhvr>
                                      <p:to>
                                        <p:strVal val="visible"/>
                                      </p:to>
                                    </p:set>
                                    <p:anim calcmode="lin" valueType="num">
                                      <p:cBhvr additive="base">
                                        <p:cTn id="10" dur="1000"/>
                                        <p:tgtEl>
                                          <p:spTgt spid="2575"/>
                                        </p:tgtEl>
                                        <p:attrNameLst>
                                          <p:attrName>ppt_x</p:attrName>
                                        </p:attrNameLst>
                                      </p:cBhvr>
                                      <p:tavLst>
                                        <p:tav tm="0">
                                          <p:val>
                                            <p:strVal val="#ppt_x+1"/>
                                          </p:val>
                                        </p:tav>
                                        <p:tav tm="100000">
                                          <p:val>
                                            <p:strVal val="#ppt_x"/>
                                          </p:val>
                                        </p:tav>
                                      </p:tavLst>
                                    </p:anim>
                                  </p:childTnLst>
                                </p:cTn>
                              </p:par>
                              <p:par>
                                <p:cTn id="11" presetID="2" presetClass="entr" presetSubtype="2" fill="hold" nodeType="withEffect">
                                  <p:stCondLst>
                                    <p:cond delay="0"/>
                                  </p:stCondLst>
                                  <p:childTnLst>
                                    <p:set>
                                      <p:cBhvr>
                                        <p:cTn id="12" dur="1" fill="hold">
                                          <p:stCondLst>
                                            <p:cond delay="0"/>
                                          </p:stCondLst>
                                        </p:cTn>
                                        <p:tgtEl>
                                          <p:spTgt spid="2576"/>
                                        </p:tgtEl>
                                        <p:attrNameLst>
                                          <p:attrName>style.visibility</p:attrName>
                                        </p:attrNameLst>
                                      </p:cBhvr>
                                      <p:to>
                                        <p:strVal val="visible"/>
                                      </p:to>
                                    </p:set>
                                    <p:anim calcmode="lin" valueType="num">
                                      <p:cBhvr additive="base">
                                        <p:cTn id="13" dur="1000"/>
                                        <p:tgtEl>
                                          <p:spTgt spid="2576"/>
                                        </p:tgtEl>
                                        <p:attrNameLst>
                                          <p:attrName>ppt_x</p:attrName>
                                        </p:attrNameLst>
                                      </p:cBhvr>
                                      <p:tavLst>
                                        <p:tav tm="0">
                                          <p:val>
                                            <p:strVal val="#ppt_x+1"/>
                                          </p:val>
                                        </p:tav>
                                        <p:tav tm="100000">
                                          <p:val>
                                            <p:strVal val="#ppt_x"/>
                                          </p:val>
                                        </p:tav>
                                      </p:tavLst>
                                    </p:anim>
                                  </p:childTnLst>
                                </p:cTn>
                              </p:par>
                              <p:par>
                                <p:cTn id="14" presetID="2" presetClass="entr" presetSubtype="2" fill="hold" nodeType="withEffect">
                                  <p:stCondLst>
                                    <p:cond delay="0"/>
                                  </p:stCondLst>
                                  <p:childTnLst>
                                    <p:set>
                                      <p:cBhvr>
                                        <p:cTn id="15" dur="1" fill="hold">
                                          <p:stCondLst>
                                            <p:cond delay="0"/>
                                          </p:stCondLst>
                                        </p:cTn>
                                        <p:tgtEl>
                                          <p:spTgt spid="2579"/>
                                        </p:tgtEl>
                                        <p:attrNameLst>
                                          <p:attrName>style.visibility</p:attrName>
                                        </p:attrNameLst>
                                      </p:cBhvr>
                                      <p:to>
                                        <p:strVal val="visible"/>
                                      </p:to>
                                    </p:set>
                                    <p:anim calcmode="lin" valueType="num">
                                      <p:cBhvr additive="base">
                                        <p:cTn id="16" dur="1000"/>
                                        <p:tgtEl>
                                          <p:spTgt spid="2579"/>
                                        </p:tgtEl>
                                        <p:attrNameLst>
                                          <p:attrName>ppt_x</p:attrName>
                                        </p:attrNameLst>
                                      </p:cBhvr>
                                      <p:tavLst>
                                        <p:tav tm="0">
                                          <p:val>
                                            <p:strVal val="#ppt_x+1"/>
                                          </p:val>
                                        </p:tav>
                                        <p:tav tm="100000">
                                          <p:val>
                                            <p:strVal val="#ppt_x"/>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Заголовок 1"/>
          <p:cNvSpPr>
            <a:spLocks noGrp="1"/>
          </p:cNvSpPr>
          <p:nvPr>
            <p:ph type="ctrTitle"/>
          </p:nvPr>
        </p:nvSpPr>
        <p:spPr/>
        <p:txBody>
          <a:bodyPr/>
          <a:lstStyle/>
          <a:p>
            <a:endParaRPr lang="ru-RU"/>
          </a:p>
        </p:txBody>
      </p:sp>
      <p:sp>
        <p:nvSpPr>
          <p:cNvPr id="3" name="Подзаголовок 2"/>
          <p:cNvSpPr>
            <a:spLocks noGrp="1"/>
          </p:cNvSpPr>
          <p:nvPr>
            <p:ph type="subTitle" idx="1"/>
          </p:nvPr>
        </p:nvSpPr>
        <p:spPr/>
        <p:txBody>
          <a:bodyPr/>
          <a:lstStyle/>
          <a:p>
            <a:endParaRPr lang="ru-RU"/>
          </a:p>
        </p:txBody>
      </p:sp>
    </p:spTree>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Заголовок 1"/>
          <p:cNvSpPr>
            <a:spLocks noGrp="1"/>
          </p:cNvSpPr>
          <p:nvPr>
            <p:ph type="ctrTitle"/>
          </p:nvPr>
        </p:nvSpPr>
        <p:spPr/>
        <p:txBody>
          <a:bodyPr/>
          <a:lstStyle/>
          <a:p>
            <a:endParaRPr lang="ru-RU"/>
          </a:p>
        </p:txBody>
      </p:sp>
      <p:sp>
        <p:nvSpPr>
          <p:cNvPr id="3" name="Подзаголовок 2"/>
          <p:cNvSpPr>
            <a:spLocks noGrp="1"/>
          </p:cNvSpPr>
          <p:nvPr>
            <p:ph type="subTitle" idx="1"/>
          </p:nvPr>
        </p:nvSpPr>
        <p:spPr/>
        <p:txBody>
          <a:bodyPr/>
          <a:lstStyle/>
          <a:p>
            <a:endParaRPr lang="ru-RU"/>
          </a:p>
        </p:txBody>
      </p:sp>
    </p:spTree>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Shape 2719"/>
        <p:cNvGrpSpPr/>
        <p:nvPr/>
      </p:nvGrpSpPr>
      <p:grpSpPr>
        <a:xfrm>
          <a:off x="0" y="0"/>
          <a:ext cx="0" cy="0"/>
          <a:chOff x="0" y="0"/>
          <a:chExt cx="0" cy="0"/>
        </a:xfrm>
      </p:grpSpPr>
      <p:grpSp>
        <p:nvGrpSpPr>
          <p:cNvPr id="2720" name="Google Shape;2720;p85"/>
          <p:cNvGrpSpPr/>
          <p:nvPr/>
        </p:nvGrpSpPr>
        <p:grpSpPr>
          <a:xfrm rot="474658">
            <a:off x="1381266" y="2057518"/>
            <a:ext cx="1557467" cy="585348"/>
            <a:chOff x="4345425" y="2175475"/>
            <a:chExt cx="800750" cy="176025"/>
          </a:xfrm>
        </p:grpSpPr>
        <p:sp>
          <p:nvSpPr>
            <p:cNvPr id="2721" name="Google Shape;2721;p85"/>
            <p:cNvSpPr/>
            <p:nvPr/>
          </p:nvSpPr>
          <p:spPr>
            <a:xfrm>
              <a:off x="4351850" y="2175475"/>
              <a:ext cx="763000" cy="156275"/>
            </a:xfrm>
            <a:custGeom>
              <a:avLst/>
              <a:gdLst/>
              <a:ahLst/>
              <a:cxnLst/>
              <a:rect l="l" t="t" r="r" b="b"/>
              <a:pathLst>
                <a:path w="30520" h="6251" extrusionOk="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2" name="Google Shape;2722;p85"/>
            <p:cNvSpPr/>
            <p:nvPr/>
          </p:nvSpPr>
          <p:spPr>
            <a:xfrm>
              <a:off x="4345425" y="2195925"/>
              <a:ext cx="800750" cy="155575"/>
            </a:xfrm>
            <a:custGeom>
              <a:avLst/>
              <a:gdLst/>
              <a:ahLst/>
              <a:cxnLst/>
              <a:rect l="l" t="t" r="r" b="b"/>
              <a:pathLst>
                <a:path w="32030" h="6223" extrusionOk="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23" name="Google Shape;2723;p85"/>
          <p:cNvGrpSpPr/>
          <p:nvPr/>
        </p:nvGrpSpPr>
        <p:grpSpPr>
          <a:xfrm rot="474658">
            <a:off x="6040054" y="2057518"/>
            <a:ext cx="1557467" cy="585348"/>
            <a:chOff x="4345425" y="2175475"/>
            <a:chExt cx="800750" cy="176025"/>
          </a:xfrm>
        </p:grpSpPr>
        <p:sp>
          <p:nvSpPr>
            <p:cNvPr id="2724" name="Google Shape;2724;p85"/>
            <p:cNvSpPr/>
            <p:nvPr/>
          </p:nvSpPr>
          <p:spPr>
            <a:xfrm>
              <a:off x="4351850" y="2175475"/>
              <a:ext cx="763000" cy="156275"/>
            </a:xfrm>
            <a:custGeom>
              <a:avLst/>
              <a:gdLst/>
              <a:ahLst/>
              <a:cxnLst/>
              <a:rect l="l" t="t" r="r" b="b"/>
              <a:pathLst>
                <a:path w="30520" h="6251" extrusionOk="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5" name="Google Shape;2725;p85"/>
            <p:cNvSpPr/>
            <p:nvPr/>
          </p:nvSpPr>
          <p:spPr>
            <a:xfrm>
              <a:off x="4345425" y="2195925"/>
              <a:ext cx="800750" cy="155575"/>
            </a:xfrm>
            <a:custGeom>
              <a:avLst/>
              <a:gdLst/>
              <a:ahLst/>
              <a:cxnLst/>
              <a:rect l="l" t="t" r="r" b="b"/>
              <a:pathLst>
                <a:path w="32030" h="6223" extrusionOk="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26" name="Google Shape;2726;p85"/>
          <p:cNvGrpSpPr/>
          <p:nvPr/>
        </p:nvGrpSpPr>
        <p:grpSpPr>
          <a:xfrm rot="367883">
            <a:off x="1375059" y="3622395"/>
            <a:ext cx="1569882" cy="507904"/>
            <a:chOff x="4345425" y="2175475"/>
            <a:chExt cx="800750" cy="176025"/>
          </a:xfrm>
        </p:grpSpPr>
        <p:sp>
          <p:nvSpPr>
            <p:cNvPr id="2727" name="Google Shape;2727;p85"/>
            <p:cNvSpPr/>
            <p:nvPr/>
          </p:nvSpPr>
          <p:spPr>
            <a:xfrm>
              <a:off x="4351850" y="2175475"/>
              <a:ext cx="763000" cy="156275"/>
            </a:xfrm>
            <a:custGeom>
              <a:avLst/>
              <a:gdLst/>
              <a:ahLst/>
              <a:cxnLst/>
              <a:rect l="l" t="t" r="r" b="b"/>
              <a:pathLst>
                <a:path w="30520" h="6251" extrusionOk="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8" name="Google Shape;2728;p85"/>
            <p:cNvSpPr/>
            <p:nvPr/>
          </p:nvSpPr>
          <p:spPr>
            <a:xfrm>
              <a:off x="4345425" y="2195925"/>
              <a:ext cx="800750" cy="155575"/>
            </a:xfrm>
            <a:custGeom>
              <a:avLst/>
              <a:gdLst/>
              <a:ahLst/>
              <a:cxnLst/>
              <a:rect l="l" t="t" r="r" b="b"/>
              <a:pathLst>
                <a:path w="32030" h="6223" extrusionOk="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29" name="Google Shape;2729;p85"/>
          <p:cNvGrpSpPr/>
          <p:nvPr/>
        </p:nvGrpSpPr>
        <p:grpSpPr>
          <a:xfrm rot="367883">
            <a:off x="6033846" y="3622395"/>
            <a:ext cx="1569882" cy="507904"/>
            <a:chOff x="4345425" y="2175475"/>
            <a:chExt cx="800750" cy="176025"/>
          </a:xfrm>
        </p:grpSpPr>
        <p:sp>
          <p:nvSpPr>
            <p:cNvPr id="2730" name="Google Shape;2730;p85"/>
            <p:cNvSpPr/>
            <p:nvPr/>
          </p:nvSpPr>
          <p:spPr>
            <a:xfrm>
              <a:off x="4351850" y="2175475"/>
              <a:ext cx="763000" cy="156275"/>
            </a:xfrm>
            <a:custGeom>
              <a:avLst/>
              <a:gdLst/>
              <a:ahLst/>
              <a:cxnLst/>
              <a:rect l="l" t="t" r="r" b="b"/>
              <a:pathLst>
                <a:path w="30520" h="6251" extrusionOk="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1" name="Google Shape;2731;p85"/>
            <p:cNvSpPr/>
            <p:nvPr/>
          </p:nvSpPr>
          <p:spPr>
            <a:xfrm>
              <a:off x="4345425" y="2195925"/>
              <a:ext cx="800750" cy="155575"/>
            </a:xfrm>
            <a:custGeom>
              <a:avLst/>
              <a:gdLst/>
              <a:ahLst/>
              <a:cxnLst/>
              <a:rect l="l" t="t" r="r" b="b"/>
              <a:pathLst>
                <a:path w="32030" h="6223" extrusionOk="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732" name="Google Shape;2732;p85"/>
          <p:cNvSpPr txBox="1">
            <a:spLocks noGrp="1"/>
          </p:cNvSpPr>
          <p:nvPr>
            <p:ph type="subTitle" idx="1"/>
          </p:nvPr>
        </p:nvSpPr>
        <p:spPr>
          <a:xfrm>
            <a:off x="906900" y="3615868"/>
            <a:ext cx="2506200" cy="406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2"/>
              </a:buClr>
              <a:buSzPts val="1100"/>
              <a:buFont typeface="Arial"/>
              <a:buNone/>
            </a:pPr>
            <a:r>
              <a:rPr lang="en"/>
              <a:t>Mars</a:t>
            </a:r>
            <a:endParaRPr/>
          </a:p>
        </p:txBody>
      </p:sp>
      <p:sp>
        <p:nvSpPr>
          <p:cNvPr id="2733" name="Google Shape;2733;p85"/>
          <p:cNvSpPr txBox="1">
            <a:spLocks noGrp="1"/>
          </p:cNvSpPr>
          <p:nvPr>
            <p:ph type="subTitle" idx="2"/>
          </p:nvPr>
        </p:nvSpPr>
        <p:spPr>
          <a:xfrm>
            <a:off x="5565696" y="3615868"/>
            <a:ext cx="2506200" cy="406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2"/>
              </a:buClr>
              <a:buSzPts val="1100"/>
              <a:buFont typeface="Arial"/>
              <a:buNone/>
            </a:pPr>
            <a:r>
              <a:rPr lang="en"/>
              <a:t>Saturn</a:t>
            </a:r>
            <a:endParaRPr/>
          </a:p>
        </p:txBody>
      </p:sp>
      <p:sp>
        <p:nvSpPr>
          <p:cNvPr id="2734" name="Google Shape;2734;p85"/>
          <p:cNvSpPr txBox="1">
            <a:spLocks noGrp="1"/>
          </p:cNvSpPr>
          <p:nvPr>
            <p:ph type="subTitle" idx="3"/>
          </p:nvPr>
        </p:nvSpPr>
        <p:spPr>
          <a:xfrm>
            <a:off x="906900" y="2084031"/>
            <a:ext cx="2506200" cy="406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2"/>
              </a:buClr>
              <a:buSzPts val="1100"/>
              <a:buFont typeface="Arial"/>
              <a:buNone/>
            </a:pPr>
            <a:r>
              <a:rPr lang="en"/>
              <a:t>Mercury</a:t>
            </a:r>
            <a:endParaRPr/>
          </a:p>
        </p:txBody>
      </p:sp>
      <p:sp>
        <p:nvSpPr>
          <p:cNvPr id="2735" name="Google Shape;2735;p85"/>
          <p:cNvSpPr txBox="1">
            <a:spLocks noGrp="1"/>
          </p:cNvSpPr>
          <p:nvPr>
            <p:ph type="subTitle" idx="4"/>
          </p:nvPr>
        </p:nvSpPr>
        <p:spPr>
          <a:xfrm>
            <a:off x="5565688" y="2094806"/>
            <a:ext cx="2506200" cy="406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2"/>
              </a:buClr>
              <a:buSzPts val="1100"/>
              <a:buFont typeface="Arial"/>
              <a:buNone/>
            </a:pPr>
            <a:r>
              <a:rPr lang="en"/>
              <a:t>Venus</a:t>
            </a:r>
            <a:endParaRPr/>
          </a:p>
        </p:txBody>
      </p:sp>
      <p:sp>
        <p:nvSpPr>
          <p:cNvPr id="2736" name="Google Shape;2736;p85"/>
          <p:cNvSpPr txBox="1">
            <a:spLocks noGrp="1"/>
          </p:cNvSpPr>
          <p:nvPr>
            <p:ph type="subTitle" idx="5"/>
          </p:nvPr>
        </p:nvSpPr>
        <p:spPr>
          <a:xfrm>
            <a:off x="906900" y="2469400"/>
            <a:ext cx="25062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2"/>
              </a:buClr>
              <a:buSzPts val="1100"/>
              <a:buFont typeface="Arial"/>
              <a:buNone/>
            </a:pPr>
            <a:r>
              <a:rPr lang="en"/>
              <a:t>Mercury is the closest planet to the Sun</a:t>
            </a:r>
            <a:endParaRPr/>
          </a:p>
        </p:txBody>
      </p:sp>
      <p:sp>
        <p:nvSpPr>
          <p:cNvPr id="2737" name="Google Shape;2737;p85"/>
          <p:cNvSpPr txBox="1">
            <a:spLocks noGrp="1"/>
          </p:cNvSpPr>
          <p:nvPr>
            <p:ph type="subTitle" idx="6"/>
          </p:nvPr>
        </p:nvSpPr>
        <p:spPr>
          <a:xfrm>
            <a:off x="5565688" y="2469400"/>
            <a:ext cx="25062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2"/>
              </a:buClr>
              <a:buSzPts val="1100"/>
              <a:buFont typeface="Arial"/>
              <a:buNone/>
            </a:pPr>
            <a:r>
              <a:rPr lang="en"/>
              <a:t>Venus has a beautiful name, but it’s hot</a:t>
            </a:r>
            <a:endParaRPr/>
          </a:p>
        </p:txBody>
      </p:sp>
      <p:sp>
        <p:nvSpPr>
          <p:cNvPr id="2738" name="Google Shape;2738;p85"/>
          <p:cNvSpPr txBox="1">
            <a:spLocks noGrp="1"/>
          </p:cNvSpPr>
          <p:nvPr>
            <p:ph type="subTitle" idx="7"/>
          </p:nvPr>
        </p:nvSpPr>
        <p:spPr>
          <a:xfrm>
            <a:off x="906900" y="3991211"/>
            <a:ext cx="25062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2"/>
              </a:buClr>
              <a:buSzPts val="1100"/>
              <a:buFont typeface="Arial"/>
              <a:buNone/>
            </a:pPr>
            <a:r>
              <a:rPr lang="en"/>
              <a:t>Despite being red, Mars is a cold place</a:t>
            </a:r>
            <a:endParaRPr/>
          </a:p>
        </p:txBody>
      </p:sp>
      <p:sp>
        <p:nvSpPr>
          <p:cNvPr id="2739" name="Google Shape;2739;p85"/>
          <p:cNvSpPr txBox="1">
            <a:spLocks noGrp="1"/>
          </p:cNvSpPr>
          <p:nvPr>
            <p:ph type="subTitle" idx="8"/>
          </p:nvPr>
        </p:nvSpPr>
        <p:spPr>
          <a:xfrm>
            <a:off x="5565688" y="3991211"/>
            <a:ext cx="25062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2"/>
              </a:buClr>
              <a:buSzPts val="1100"/>
              <a:buFont typeface="Arial"/>
              <a:buNone/>
            </a:pPr>
            <a:r>
              <a:rPr lang="en"/>
              <a:t>Saturn is the only planet with rings</a:t>
            </a:r>
            <a:endParaRPr/>
          </a:p>
        </p:txBody>
      </p:sp>
      <p:sp>
        <p:nvSpPr>
          <p:cNvPr id="2740" name="Google Shape;2740;p85"/>
          <p:cNvSpPr txBox="1">
            <a:spLocks noGrp="1"/>
          </p:cNvSpPr>
          <p:nvPr>
            <p:ph type="title"/>
          </p:nvPr>
        </p:nvSpPr>
        <p:spPr>
          <a:xfrm>
            <a:off x="720000" y="540000"/>
            <a:ext cx="3330000" cy="996900"/>
          </a:xfrm>
          <a:prstGeom prst="rect">
            <a:avLst/>
          </a:prstGeom>
        </p:spPr>
        <p:txBody>
          <a:bodyPr spcFirstLastPara="1" wrap="square" lIns="0" tIns="0" rIns="0" bIns="0" anchor="t" anchorCtr="0">
            <a:noAutofit/>
          </a:bodyPr>
          <a:lstStyle/>
          <a:p>
            <a:pPr marL="0" lvl="0" indent="0" algn="l" rtl="0">
              <a:spcBef>
                <a:spcPts val="0"/>
              </a:spcBef>
              <a:spcAft>
                <a:spcPts val="0"/>
              </a:spcAft>
              <a:buClr>
                <a:schemeClr val="dk2"/>
              </a:buClr>
              <a:buSzPts val="1100"/>
              <a:buFont typeface="Arial"/>
              <a:buNone/>
            </a:pPr>
            <a:r>
              <a:rPr lang="en"/>
              <a:t>Here you have</a:t>
            </a:r>
            <a:endParaRPr/>
          </a:p>
          <a:p>
            <a:pPr marL="0" lvl="0" indent="0" algn="l" rtl="0">
              <a:spcBef>
                <a:spcPts val="0"/>
              </a:spcBef>
              <a:spcAft>
                <a:spcPts val="0"/>
              </a:spcAft>
              <a:buClr>
                <a:schemeClr val="dk2"/>
              </a:buClr>
              <a:buSzPts val="1100"/>
              <a:buFont typeface="Arial"/>
              <a:buNone/>
            </a:pPr>
            <a:r>
              <a:rPr lang="en"/>
              <a:t>four ideas</a:t>
            </a:r>
            <a:endParaRPr/>
          </a:p>
        </p:txBody>
      </p:sp>
      <p:grpSp>
        <p:nvGrpSpPr>
          <p:cNvPr id="2741" name="Google Shape;2741;p85"/>
          <p:cNvGrpSpPr/>
          <p:nvPr/>
        </p:nvGrpSpPr>
        <p:grpSpPr>
          <a:xfrm flipH="1">
            <a:off x="707931" y="947138"/>
            <a:ext cx="2961974" cy="176025"/>
            <a:chOff x="4345425" y="2175475"/>
            <a:chExt cx="800750" cy="176025"/>
          </a:xfrm>
        </p:grpSpPr>
        <p:sp>
          <p:nvSpPr>
            <p:cNvPr id="2742" name="Google Shape;2742;p85"/>
            <p:cNvSpPr/>
            <p:nvPr/>
          </p:nvSpPr>
          <p:spPr>
            <a:xfrm>
              <a:off x="4351850" y="2175475"/>
              <a:ext cx="763000" cy="156275"/>
            </a:xfrm>
            <a:custGeom>
              <a:avLst/>
              <a:gdLst/>
              <a:ahLst/>
              <a:cxnLst/>
              <a:rect l="l" t="t" r="r" b="b"/>
              <a:pathLst>
                <a:path w="30520" h="6251" extrusionOk="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00FF00">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3" name="Google Shape;2743;p85"/>
            <p:cNvSpPr/>
            <p:nvPr/>
          </p:nvSpPr>
          <p:spPr>
            <a:xfrm>
              <a:off x="4345425" y="2195925"/>
              <a:ext cx="800750" cy="155575"/>
            </a:xfrm>
            <a:custGeom>
              <a:avLst/>
              <a:gdLst/>
              <a:ahLst/>
              <a:cxnLst/>
              <a:rect l="l" t="t" r="r" b="b"/>
              <a:pathLst>
                <a:path w="32030" h="6223" extrusionOk="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00FF00">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44" name="Google Shape;2744;p85"/>
          <p:cNvGrpSpPr/>
          <p:nvPr/>
        </p:nvGrpSpPr>
        <p:grpSpPr>
          <a:xfrm flipH="1">
            <a:off x="769639" y="1409250"/>
            <a:ext cx="1324120" cy="176025"/>
            <a:chOff x="4345425" y="2175475"/>
            <a:chExt cx="800750" cy="176025"/>
          </a:xfrm>
        </p:grpSpPr>
        <p:sp>
          <p:nvSpPr>
            <p:cNvPr id="2745" name="Google Shape;2745;p85"/>
            <p:cNvSpPr/>
            <p:nvPr/>
          </p:nvSpPr>
          <p:spPr>
            <a:xfrm>
              <a:off x="4351850" y="2175475"/>
              <a:ext cx="763000" cy="156275"/>
            </a:xfrm>
            <a:custGeom>
              <a:avLst/>
              <a:gdLst/>
              <a:ahLst/>
              <a:cxnLst/>
              <a:rect l="l" t="t" r="r" b="b"/>
              <a:pathLst>
                <a:path w="30520" h="6251" extrusionOk="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00FF00">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6" name="Google Shape;2746;p85"/>
            <p:cNvSpPr/>
            <p:nvPr/>
          </p:nvSpPr>
          <p:spPr>
            <a:xfrm>
              <a:off x="4345425" y="2195925"/>
              <a:ext cx="800750" cy="155575"/>
            </a:xfrm>
            <a:custGeom>
              <a:avLst/>
              <a:gdLst/>
              <a:ahLst/>
              <a:cxnLst/>
              <a:rect l="l" t="t" r="r" b="b"/>
              <a:pathLst>
                <a:path w="32030" h="6223" extrusionOk="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00FF00">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47" name="Google Shape;2747;p85"/>
          <p:cNvGrpSpPr/>
          <p:nvPr/>
        </p:nvGrpSpPr>
        <p:grpSpPr>
          <a:xfrm rot="2210750">
            <a:off x="5587690" y="679440"/>
            <a:ext cx="976434" cy="1313229"/>
            <a:chOff x="5941025" y="1169275"/>
            <a:chExt cx="976375" cy="1313150"/>
          </a:xfrm>
        </p:grpSpPr>
        <p:sp>
          <p:nvSpPr>
            <p:cNvPr id="2748" name="Google Shape;2748;p85"/>
            <p:cNvSpPr/>
            <p:nvPr/>
          </p:nvSpPr>
          <p:spPr>
            <a:xfrm>
              <a:off x="5957175" y="1169275"/>
              <a:ext cx="960225" cy="1294975"/>
            </a:xfrm>
            <a:custGeom>
              <a:avLst/>
              <a:gdLst/>
              <a:ahLst/>
              <a:cxnLst/>
              <a:rect l="l" t="t" r="r" b="b"/>
              <a:pathLst>
                <a:path w="38409" h="51799" extrusionOk="0">
                  <a:moveTo>
                    <a:pt x="24906" y="11400"/>
                  </a:moveTo>
                  <a:cubicBezTo>
                    <a:pt x="26915" y="11400"/>
                    <a:pt x="28559" y="13330"/>
                    <a:pt x="29437" y="15627"/>
                  </a:cubicBezTo>
                  <a:lnTo>
                    <a:pt x="29437" y="15627"/>
                  </a:lnTo>
                  <a:cubicBezTo>
                    <a:pt x="28804" y="15759"/>
                    <a:pt x="28165" y="15830"/>
                    <a:pt x="27538" y="15830"/>
                  </a:cubicBezTo>
                  <a:cubicBezTo>
                    <a:pt x="25304" y="15830"/>
                    <a:pt x="23217" y="14928"/>
                    <a:pt x="22048" y="12679"/>
                  </a:cubicBezTo>
                  <a:lnTo>
                    <a:pt x="22048" y="12679"/>
                  </a:lnTo>
                  <a:cubicBezTo>
                    <a:pt x="23050" y="11780"/>
                    <a:pt x="24014" y="11400"/>
                    <a:pt x="24906" y="11400"/>
                  </a:cubicBezTo>
                  <a:close/>
                  <a:moveTo>
                    <a:pt x="16098" y="22002"/>
                  </a:moveTo>
                  <a:cubicBezTo>
                    <a:pt x="17912" y="22002"/>
                    <a:pt x="19841" y="23543"/>
                    <a:pt x="20924" y="24766"/>
                  </a:cubicBezTo>
                  <a:cubicBezTo>
                    <a:pt x="21653" y="25600"/>
                    <a:pt x="22307" y="26598"/>
                    <a:pt x="22544" y="27617"/>
                  </a:cubicBezTo>
                  <a:lnTo>
                    <a:pt x="22544" y="27617"/>
                  </a:lnTo>
                  <a:cubicBezTo>
                    <a:pt x="22079" y="27689"/>
                    <a:pt x="21602" y="27724"/>
                    <a:pt x="21120" y="27724"/>
                  </a:cubicBezTo>
                  <a:cubicBezTo>
                    <a:pt x="18809" y="27724"/>
                    <a:pt x="16382" y="26930"/>
                    <a:pt x="14579" y="25702"/>
                  </a:cubicBezTo>
                  <a:cubicBezTo>
                    <a:pt x="14054" y="25314"/>
                    <a:pt x="13323" y="24789"/>
                    <a:pt x="13323" y="24081"/>
                  </a:cubicBezTo>
                  <a:cubicBezTo>
                    <a:pt x="13323" y="23145"/>
                    <a:pt x="14556" y="22301"/>
                    <a:pt x="15355" y="22095"/>
                  </a:cubicBezTo>
                  <a:cubicBezTo>
                    <a:pt x="15599" y="22032"/>
                    <a:pt x="15847" y="22002"/>
                    <a:pt x="16098" y="22002"/>
                  </a:cubicBezTo>
                  <a:close/>
                  <a:moveTo>
                    <a:pt x="9232" y="31775"/>
                  </a:moveTo>
                  <a:cubicBezTo>
                    <a:pt x="10916" y="31775"/>
                    <a:pt x="13002" y="32678"/>
                    <a:pt x="14389" y="33975"/>
                  </a:cubicBezTo>
                  <a:lnTo>
                    <a:pt x="14389" y="33975"/>
                  </a:lnTo>
                  <a:cubicBezTo>
                    <a:pt x="13462" y="34171"/>
                    <a:pt x="12527" y="34290"/>
                    <a:pt x="11580" y="34290"/>
                  </a:cubicBezTo>
                  <a:cubicBezTo>
                    <a:pt x="11227" y="34290"/>
                    <a:pt x="10872" y="34274"/>
                    <a:pt x="10516" y="34238"/>
                  </a:cubicBezTo>
                  <a:cubicBezTo>
                    <a:pt x="9785" y="34170"/>
                    <a:pt x="5585" y="33051"/>
                    <a:pt x="7822" y="32047"/>
                  </a:cubicBezTo>
                  <a:cubicBezTo>
                    <a:pt x="8233" y="31861"/>
                    <a:pt x="8713" y="31775"/>
                    <a:pt x="9232" y="31775"/>
                  </a:cubicBezTo>
                  <a:close/>
                  <a:moveTo>
                    <a:pt x="33094" y="0"/>
                  </a:moveTo>
                  <a:cubicBezTo>
                    <a:pt x="32622" y="0"/>
                    <a:pt x="32308" y="765"/>
                    <a:pt x="32816" y="1142"/>
                  </a:cubicBezTo>
                  <a:cubicBezTo>
                    <a:pt x="35076" y="2831"/>
                    <a:pt x="37381" y="5273"/>
                    <a:pt x="37130" y="8355"/>
                  </a:cubicBezTo>
                  <a:cubicBezTo>
                    <a:pt x="36947" y="10660"/>
                    <a:pt x="35327" y="12646"/>
                    <a:pt x="33455" y="13901"/>
                  </a:cubicBezTo>
                  <a:cubicBezTo>
                    <a:pt x="32631" y="14469"/>
                    <a:pt x="31697" y="14940"/>
                    <a:pt x="30720" y="15274"/>
                  </a:cubicBezTo>
                  <a:lnTo>
                    <a:pt x="30720" y="15274"/>
                  </a:lnTo>
                  <a:cubicBezTo>
                    <a:pt x="30421" y="14430"/>
                    <a:pt x="30015" y="13627"/>
                    <a:pt x="29506" y="12897"/>
                  </a:cubicBezTo>
                  <a:cubicBezTo>
                    <a:pt x="28280" y="11170"/>
                    <a:pt x="26642" y="10280"/>
                    <a:pt x="24956" y="10280"/>
                  </a:cubicBezTo>
                  <a:cubicBezTo>
                    <a:pt x="23568" y="10280"/>
                    <a:pt x="22149" y="10884"/>
                    <a:pt x="20901" y="12121"/>
                  </a:cubicBezTo>
                  <a:cubicBezTo>
                    <a:pt x="20696" y="12326"/>
                    <a:pt x="20696" y="12600"/>
                    <a:pt x="20810" y="12851"/>
                  </a:cubicBezTo>
                  <a:cubicBezTo>
                    <a:pt x="22100" y="15817"/>
                    <a:pt x="24703" y="17013"/>
                    <a:pt x="27487" y="17013"/>
                  </a:cubicBezTo>
                  <a:cubicBezTo>
                    <a:pt x="28251" y="17013"/>
                    <a:pt x="29030" y="16923"/>
                    <a:pt x="29799" y="16754"/>
                  </a:cubicBezTo>
                  <a:lnTo>
                    <a:pt x="29799" y="16754"/>
                  </a:lnTo>
                  <a:cubicBezTo>
                    <a:pt x="30098" y="17897"/>
                    <a:pt x="30206" y="19066"/>
                    <a:pt x="30077" y="20087"/>
                  </a:cubicBezTo>
                  <a:cubicBezTo>
                    <a:pt x="29643" y="23556"/>
                    <a:pt x="27178" y="26090"/>
                    <a:pt x="23983" y="27254"/>
                  </a:cubicBezTo>
                  <a:cubicBezTo>
                    <a:pt x="23891" y="27287"/>
                    <a:pt x="23798" y="27318"/>
                    <a:pt x="23704" y="27348"/>
                  </a:cubicBezTo>
                  <a:lnTo>
                    <a:pt x="23704" y="27348"/>
                  </a:lnTo>
                  <a:cubicBezTo>
                    <a:pt x="23640" y="27081"/>
                    <a:pt x="23551" y="26806"/>
                    <a:pt x="23435" y="26523"/>
                  </a:cubicBezTo>
                  <a:cubicBezTo>
                    <a:pt x="22361" y="23931"/>
                    <a:pt x="19065" y="20836"/>
                    <a:pt x="16037" y="20836"/>
                  </a:cubicBezTo>
                  <a:cubicBezTo>
                    <a:pt x="14879" y="20836"/>
                    <a:pt x="13761" y="21288"/>
                    <a:pt x="12821" y="22392"/>
                  </a:cubicBezTo>
                  <a:cubicBezTo>
                    <a:pt x="9785" y="25953"/>
                    <a:pt x="16884" y="28235"/>
                    <a:pt x="19235" y="28692"/>
                  </a:cubicBezTo>
                  <a:cubicBezTo>
                    <a:pt x="19868" y="28814"/>
                    <a:pt x="20509" y="28873"/>
                    <a:pt x="21148" y="28873"/>
                  </a:cubicBezTo>
                  <a:cubicBezTo>
                    <a:pt x="21640" y="28873"/>
                    <a:pt x="22131" y="28838"/>
                    <a:pt x="22617" y="28769"/>
                  </a:cubicBezTo>
                  <a:lnTo>
                    <a:pt x="22617" y="28769"/>
                  </a:lnTo>
                  <a:cubicBezTo>
                    <a:pt x="22543" y="29373"/>
                    <a:pt x="22277" y="29966"/>
                    <a:pt x="21746" y="30518"/>
                  </a:cubicBezTo>
                  <a:cubicBezTo>
                    <a:pt x="20239" y="32070"/>
                    <a:pt x="18002" y="32960"/>
                    <a:pt x="15948" y="33576"/>
                  </a:cubicBezTo>
                  <a:cubicBezTo>
                    <a:pt x="15872" y="33599"/>
                    <a:pt x="15796" y="33621"/>
                    <a:pt x="15720" y="33642"/>
                  </a:cubicBezTo>
                  <a:lnTo>
                    <a:pt x="15720" y="33642"/>
                  </a:lnTo>
                  <a:cubicBezTo>
                    <a:pt x="14484" y="32339"/>
                    <a:pt x="12654" y="31465"/>
                    <a:pt x="11018" y="31020"/>
                  </a:cubicBezTo>
                  <a:cubicBezTo>
                    <a:pt x="10410" y="30851"/>
                    <a:pt x="9597" y="30690"/>
                    <a:pt x="8797" y="30690"/>
                  </a:cubicBezTo>
                  <a:cubicBezTo>
                    <a:pt x="7764" y="30690"/>
                    <a:pt x="6752" y="30957"/>
                    <a:pt x="6225" y="31819"/>
                  </a:cubicBezTo>
                  <a:cubicBezTo>
                    <a:pt x="5426" y="33074"/>
                    <a:pt x="6590" y="34238"/>
                    <a:pt x="7685" y="34741"/>
                  </a:cubicBezTo>
                  <a:cubicBezTo>
                    <a:pt x="8836" y="35291"/>
                    <a:pt x="10132" y="35499"/>
                    <a:pt x="11432" y="35499"/>
                  </a:cubicBezTo>
                  <a:cubicBezTo>
                    <a:pt x="12503" y="35499"/>
                    <a:pt x="13578" y="35358"/>
                    <a:pt x="14579" y="35151"/>
                  </a:cubicBezTo>
                  <a:cubicBezTo>
                    <a:pt x="14799" y="35105"/>
                    <a:pt x="15030" y="35052"/>
                    <a:pt x="15268" y="34994"/>
                  </a:cubicBezTo>
                  <a:lnTo>
                    <a:pt x="15268" y="34994"/>
                  </a:lnTo>
                  <a:cubicBezTo>
                    <a:pt x="15743" y="35703"/>
                    <a:pt x="15988" y="36474"/>
                    <a:pt x="15880" y="37251"/>
                  </a:cubicBezTo>
                  <a:cubicBezTo>
                    <a:pt x="15423" y="40629"/>
                    <a:pt x="11223" y="43323"/>
                    <a:pt x="8712" y="45103"/>
                  </a:cubicBezTo>
                  <a:cubicBezTo>
                    <a:pt x="5996" y="47043"/>
                    <a:pt x="3006" y="48664"/>
                    <a:pt x="450" y="50810"/>
                  </a:cubicBezTo>
                  <a:cubicBezTo>
                    <a:pt x="0" y="51205"/>
                    <a:pt x="415" y="51799"/>
                    <a:pt x="901" y="51799"/>
                  </a:cubicBezTo>
                  <a:cubicBezTo>
                    <a:pt x="1032" y="51799"/>
                    <a:pt x="1168" y="51756"/>
                    <a:pt x="1294" y="51654"/>
                  </a:cubicBezTo>
                  <a:cubicBezTo>
                    <a:pt x="4764" y="48732"/>
                    <a:pt x="8895" y="46678"/>
                    <a:pt x="12410" y="43779"/>
                  </a:cubicBezTo>
                  <a:cubicBezTo>
                    <a:pt x="14807" y="41771"/>
                    <a:pt x="18482" y="38301"/>
                    <a:pt x="16610" y="34855"/>
                  </a:cubicBezTo>
                  <a:cubicBezTo>
                    <a:pt x="16574" y="34789"/>
                    <a:pt x="16537" y="34724"/>
                    <a:pt x="16499" y="34659"/>
                  </a:cubicBezTo>
                  <a:lnTo>
                    <a:pt x="16499" y="34659"/>
                  </a:lnTo>
                  <a:cubicBezTo>
                    <a:pt x="19757" y="33680"/>
                    <a:pt x="23709" y="31734"/>
                    <a:pt x="23827" y="28524"/>
                  </a:cubicBezTo>
                  <a:lnTo>
                    <a:pt x="23827" y="28524"/>
                  </a:lnTo>
                  <a:cubicBezTo>
                    <a:pt x="26264" y="27880"/>
                    <a:pt x="28468" y="26370"/>
                    <a:pt x="29872" y="24172"/>
                  </a:cubicBezTo>
                  <a:cubicBezTo>
                    <a:pt x="31306" y="21905"/>
                    <a:pt x="31667" y="19032"/>
                    <a:pt x="31053" y="16408"/>
                  </a:cubicBezTo>
                  <a:lnTo>
                    <a:pt x="31053" y="16408"/>
                  </a:lnTo>
                  <a:cubicBezTo>
                    <a:pt x="32330" y="15981"/>
                    <a:pt x="33542" y="15346"/>
                    <a:pt x="34574" y="14563"/>
                  </a:cubicBezTo>
                  <a:cubicBezTo>
                    <a:pt x="36628" y="13011"/>
                    <a:pt x="38271" y="10706"/>
                    <a:pt x="38340" y="8058"/>
                  </a:cubicBezTo>
                  <a:cubicBezTo>
                    <a:pt x="38408" y="4657"/>
                    <a:pt x="35966" y="2009"/>
                    <a:pt x="33409" y="115"/>
                  </a:cubicBezTo>
                  <a:cubicBezTo>
                    <a:pt x="33302" y="35"/>
                    <a:pt x="33194" y="0"/>
                    <a:pt x="330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9" name="Google Shape;2749;p85"/>
            <p:cNvSpPr/>
            <p:nvPr/>
          </p:nvSpPr>
          <p:spPr>
            <a:xfrm>
              <a:off x="5941025" y="2320575"/>
              <a:ext cx="182525" cy="161850"/>
            </a:xfrm>
            <a:custGeom>
              <a:avLst/>
              <a:gdLst/>
              <a:ahLst/>
              <a:cxnLst/>
              <a:rect l="l" t="t" r="r" b="b"/>
              <a:pathLst>
                <a:path w="7301" h="6474" extrusionOk="0">
                  <a:moveTo>
                    <a:pt x="2509" y="1"/>
                  </a:moveTo>
                  <a:cubicBezTo>
                    <a:pt x="2274" y="1"/>
                    <a:pt x="2039" y="120"/>
                    <a:pt x="1940" y="398"/>
                  </a:cubicBezTo>
                  <a:cubicBezTo>
                    <a:pt x="1347" y="2133"/>
                    <a:pt x="662" y="3844"/>
                    <a:pt x="91" y="5602"/>
                  </a:cubicBezTo>
                  <a:cubicBezTo>
                    <a:pt x="0" y="5876"/>
                    <a:pt x="206" y="6287"/>
                    <a:pt x="502" y="6332"/>
                  </a:cubicBezTo>
                  <a:cubicBezTo>
                    <a:pt x="1173" y="6430"/>
                    <a:pt x="1849" y="6474"/>
                    <a:pt x="2524" y="6474"/>
                  </a:cubicBezTo>
                  <a:cubicBezTo>
                    <a:pt x="3895" y="6474"/>
                    <a:pt x="5266" y="6296"/>
                    <a:pt x="6597" y="6036"/>
                  </a:cubicBezTo>
                  <a:cubicBezTo>
                    <a:pt x="7301" y="5886"/>
                    <a:pt x="7067" y="4879"/>
                    <a:pt x="6437" y="4879"/>
                  </a:cubicBezTo>
                  <a:cubicBezTo>
                    <a:pt x="6393" y="4879"/>
                    <a:pt x="6347" y="4884"/>
                    <a:pt x="6300" y="4894"/>
                  </a:cubicBezTo>
                  <a:cubicBezTo>
                    <a:pt x="5084" y="5131"/>
                    <a:pt x="3792" y="5303"/>
                    <a:pt x="2514" y="5303"/>
                  </a:cubicBezTo>
                  <a:cubicBezTo>
                    <a:pt x="2157" y="5303"/>
                    <a:pt x="1801" y="5289"/>
                    <a:pt x="1448" y="5260"/>
                  </a:cubicBezTo>
                  <a:lnTo>
                    <a:pt x="1448" y="5260"/>
                  </a:lnTo>
                  <a:cubicBezTo>
                    <a:pt x="1970" y="3743"/>
                    <a:pt x="2561" y="2239"/>
                    <a:pt x="3082" y="717"/>
                  </a:cubicBezTo>
                  <a:cubicBezTo>
                    <a:pt x="3234" y="287"/>
                    <a:pt x="2873" y="1"/>
                    <a:pt x="25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50" name="Google Shape;2750;p85"/>
          <p:cNvGrpSpPr/>
          <p:nvPr/>
        </p:nvGrpSpPr>
        <p:grpSpPr>
          <a:xfrm rot="1866236">
            <a:off x="6333437" y="809389"/>
            <a:ext cx="2928624" cy="358006"/>
            <a:chOff x="2142525" y="3876725"/>
            <a:chExt cx="2414850" cy="295200"/>
          </a:xfrm>
        </p:grpSpPr>
        <p:sp>
          <p:nvSpPr>
            <p:cNvPr id="2751" name="Google Shape;2751;p85"/>
            <p:cNvSpPr/>
            <p:nvPr/>
          </p:nvSpPr>
          <p:spPr>
            <a:xfrm>
              <a:off x="2147925" y="3884850"/>
              <a:ext cx="91075" cy="132625"/>
            </a:xfrm>
            <a:custGeom>
              <a:avLst/>
              <a:gdLst/>
              <a:ahLst/>
              <a:cxnLst/>
              <a:rect l="l" t="t" r="r" b="b"/>
              <a:pathLst>
                <a:path w="3643" h="5305" extrusionOk="0">
                  <a:moveTo>
                    <a:pt x="2786" y="1"/>
                  </a:moveTo>
                  <a:cubicBezTo>
                    <a:pt x="2678" y="1"/>
                    <a:pt x="2570" y="2"/>
                    <a:pt x="2462" y="4"/>
                  </a:cubicBezTo>
                  <a:cubicBezTo>
                    <a:pt x="992" y="94"/>
                    <a:pt x="208" y="897"/>
                    <a:pt x="118" y="2420"/>
                  </a:cubicBezTo>
                  <a:cubicBezTo>
                    <a:pt x="1" y="3961"/>
                    <a:pt x="659" y="4872"/>
                    <a:pt x="2101" y="5169"/>
                  </a:cubicBezTo>
                  <a:cubicBezTo>
                    <a:pt x="2498" y="5223"/>
                    <a:pt x="2894" y="5268"/>
                    <a:pt x="3282" y="5305"/>
                  </a:cubicBezTo>
                  <a:cubicBezTo>
                    <a:pt x="3174" y="3601"/>
                    <a:pt x="3291" y="1843"/>
                    <a:pt x="3643" y="22"/>
                  </a:cubicBezTo>
                  <a:cubicBezTo>
                    <a:pt x="3365" y="9"/>
                    <a:pt x="3079" y="1"/>
                    <a:pt x="2786" y="1"/>
                  </a:cubicBezTo>
                  <a:close/>
                </a:path>
              </a:pathLst>
            </a:custGeom>
            <a:solidFill>
              <a:srgbClr val="F7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2" name="Google Shape;2752;p85"/>
            <p:cNvSpPr/>
            <p:nvPr/>
          </p:nvSpPr>
          <p:spPr>
            <a:xfrm>
              <a:off x="2227250" y="3885400"/>
              <a:ext cx="45775" cy="135000"/>
            </a:xfrm>
            <a:custGeom>
              <a:avLst/>
              <a:gdLst/>
              <a:ahLst/>
              <a:cxnLst/>
              <a:rect l="l" t="t" r="r" b="b"/>
              <a:pathLst>
                <a:path w="1831" h="5400" extrusionOk="0">
                  <a:moveTo>
                    <a:pt x="470" y="0"/>
                  </a:moveTo>
                  <a:cubicBezTo>
                    <a:pt x="118" y="1821"/>
                    <a:pt x="1" y="3579"/>
                    <a:pt x="109" y="5283"/>
                  </a:cubicBezTo>
                  <a:cubicBezTo>
                    <a:pt x="560" y="5337"/>
                    <a:pt x="1010" y="5373"/>
                    <a:pt x="1461" y="5400"/>
                  </a:cubicBezTo>
                  <a:cubicBezTo>
                    <a:pt x="1416" y="3669"/>
                    <a:pt x="1533" y="1902"/>
                    <a:pt x="1831" y="100"/>
                  </a:cubicBezTo>
                  <a:cubicBezTo>
                    <a:pt x="1389" y="54"/>
                    <a:pt x="938" y="18"/>
                    <a:pt x="470" y="0"/>
                  </a:cubicBezTo>
                  <a:close/>
                </a:path>
              </a:pathLst>
            </a:custGeom>
            <a:solidFill>
              <a:srgbClr val="D73B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3" name="Google Shape;2753;p85"/>
            <p:cNvSpPr/>
            <p:nvPr/>
          </p:nvSpPr>
          <p:spPr>
            <a:xfrm>
              <a:off x="2262625" y="3878875"/>
              <a:ext cx="121050" cy="159625"/>
            </a:xfrm>
            <a:custGeom>
              <a:avLst/>
              <a:gdLst/>
              <a:ahLst/>
              <a:cxnLst/>
              <a:rect l="l" t="t" r="r" b="b"/>
              <a:pathLst>
                <a:path w="4842" h="6385" extrusionOk="0">
                  <a:moveTo>
                    <a:pt x="3846" y="1837"/>
                  </a:moveTo>
                  <a:cubicBezTo>
                    <a:pt x="3853" y="1837"/>
                    <a:pt x="3860" y="1838"/>
                    <a:pt x="3868" y="1839"/>
                  </a:cubicBezTo>
                  <a:cubicBezTo>
                    <a:pt x="4075" y="1857"/>
                    <a:pt x="4156" y="2208"/>
                    <a:pt x="4111" y="2911"/>
                  </a:cubicBezTo>
                  <a:cubicBezTo>
                    <a:pt x="4129" y="3552"/>
                    <a:pt x="4010" y="3877"/>
                    <a:pt x="3754" y="3877"/>
                  </a:cubicBezTo>
                  <a:cubicBezTo>
                    <a:pt x="3747" y="3877"/>
                    <a:pt x="3740" y="3876"/>
                    <a:pt x="3733" y="3876"/>
                  </a:cubicBezTo>
                  <a:cubicBezTo>
                    <a:pt x="3561" y="3858"/>
                    <a:pt x="3471" y="3696"/>
                    <a:pt x="3453" y="3371"/>
                  </a:cubicBezTo>
                  <a:cubicBezTo>
                    <a:pt x="3471" y="3047"/>
                    <a:pt x="3489" y="2875"/>
                    <a:pt x="3489" y="2866"/>
                  </a:cubicBezTo>
                  <a:cubicBezTo>
                    <a:pt x="3533" y="2180"/>
                    <a:pt x="3652" y="1837"/>
                    <a:pt x="3846" y="1837"/>
                  </a:cubicBezTo>
                  <a:close/>
                  <a:moveTo>
                    <a:pt x="2439" y="1490"/>
                  </a:moveTo>
                  <a:cubicBezTo>
                    <a:pt x="2468" y="1490"/>
                    <a:pt x="2500" y="1504"/>
                    <a:pt x="2534" y="1532"/>
                  </a:cubicBezTo>
                  <a:cubicBezTo>
                    <a:pt x="2551" y="1524"/>
                    <a:pt x="2567" y="1520"/>
                    <a:pt x="2582" y="1520"/>
                  </a:cubicBezTo>
                  <a:cubicBezTo>
                    <a:pt x="2752" y="1520"/>
                    <a:pt x="2807" y="2039"/>
                    <a:pt x="2732" y="3083"/>
                  </a:cubicBezTo>
                  <a:cubicBezTo>
                    <a:pt x="2723" y="4084"/>
                    <a:pt x="2586" y="4589"/>
                    <a:pt x="2321" y="4589"/>
                  </a:cubicBezTo>
                  <a:cubicBezTo>
                    <a:pt x="2314" y="4589"/>
                    <a:pt x="2307" y="4589"/>
                    <a:pt x="2300" y="4588"/>
                  </a:cubicBezTo>
                  <a:cubicBezTo>
                    <a:pt x="2119" y="4579"/>
                    <a:pt x="2029" y="4318"/>
                    <a:pt x="2038" y="3813"/>
                  </a:cubicBezTo>
                  <a:cubicBezTo>
                    <a:pt x="2074" y="3308"/>
                    <a:pt x="2092" y="3056"/>
                    <a:pt x="2092" y="3038"/>
                  </a:cubicBezTo>
                  <a:cubicBezTo>
                    <a:pt x="2110" y="2695"/>
                    <a:pt x="2137" y="2380"/>
                    <a:pt x="2182" y="2109"/>
                  </a:cubicBezTo>
                  <a:cubicBezTo>
                    <a:pt x="2239" y="1695"/>
                    <a:pt x="2325" y="1490"/>
                    <a:pt x="2439" y="1490"/>
                  </a:cubicBezTo>
                  <a:close/>
                  <a:moveTo>
                    <a:pt x="961" y="1020"/>
                  </a:moveTo>
                  <a:cubicBezTo>
                    <a:pt x="977" y="1020"/>
                    <a:pt x="994" y="1026"/>
                    <a:pt x="1011" y="1037"/>
                  </a:cubicBezTo>
                  <a:cubicBezTo>
                    <a:pt x="1013" y="1036"/>
                    <a:pt x="1016" y="1036"/>
                    <a:pt x="1019" y="1036"/>
                  </a:cubicBezTo>
                  <a:cubicBezTo>
                    <a:pt x="1220" y="1036"/>
                    <a:pt x="1280" y="1659"/>
                    <a:pt x="1191" y="2920"/>
                  </a:cubicBezTo>
                  <a:cubicBezTo>
                    <a:pt x="1164" y="4156"/>
                    <a:pt x="1024" y="4778"/>
                    <a:pt x="760" y="4778"/>
                  </a:cubicBezTo>
                  <a:cubicBezTo>
                    <a:pt x="757" y="4778"/>
                    <a:pt x="753" y="4778"/>
                    <a:pt x="749" y="4777"/>
                  </a:cubicBezTo>
                  <a:cubicBezTo>
                    <a:pt x="578" y="4768"/>
                    <a:pt x="497" y="4444"/>
                    <a:pt x="506" y="3822"/>
                  </a:cubicBezTo>
                  <a:cubicBezTo>
                    <a:pt x="551" y="3209"/>
                    <a:pt x="569" y="2893"/>
                    <a:pt x="569" y="2875"/>
                  </a:cubicBezTo>
                  <a:cubicBezTo>
                    <a:pt x="651" y="1639"/>
                    <a:pt x="787" y="1020"/>
                    <a:pt x="961" y="1020"/>
                  </a:cubicBezTo>
                  <a:close/>
                  <a:moveTo>
                    <a:pt x="3609" y="4159"/>
                  </a:moveTo>
                  <a:cubicBezTo>
                    <a:pt x="3633" y="4159"/>
                    <a:pt x="3660" y="4161"/>
                    <a:pt x="3688" y="4164"/>
                  </a:cubicBezTo>
                  <a:cubicBezTo>
                    <a:pt x="3904" y="4191"/>
                    <a:pt x="4012" y="4309"/>
                    <a:pt x="3994" y="4516"/>
                  </a:cubicBezTo>
                  <a:cubicBezTo>
                    <a:pt x="3986" y="4714"/>
                    <a:pt x="3878" y="4805"/>
                    <a:pt x="3688" y="4805"/>
                  </a:cubicBezTo>
                  <a:cubicBezTo>
                    <a:pt x="3679" y="4805"/>
                    <a:pt x="3670" y="4805"/>
                    <a:pt x="3661" y="4804"/>
                  </a:cubicBezTo>
                  <a:cubicBezTo>
                    <a:pt x="3534" y="4795"/>
                    <a:pt x="3444" y="4732"/>
                    <a:pt x="3381" y="4624"/>
                  </a:cubicBezTo>
                  <a:cubicBezTo>
                    <a:pt x="3336" y="4543"/>
                    <a:pt x="3318" y="4480"/>
                    <a:pt x="3318" y="4426"/>
                  </a:cubicBezTo>
                  <a:cubicBezTo>
                    <a:pt x="3334" y="4244"/>
                    <a:pt x="3433" y="4159"/>
                    <a:pt x="3609" y="4159"/>
                  </a:cubicBezTo>
                  <a:close/>
                  <a:moveTo>
                    <a:pt x="1193" y="0"/>
                  </a:moveTo>
                  <a:cubicBezTo>
                    <a:pt x="966" y="0"/>
                    <a:pt x="719" y="42"/>
                    <a:pt x="452" y="126"/>
                  </a:cubicBezTo>
                  <a:cubicBezTo>
                    <a:pt x="434" y="207"/>
                    <a:pt x="416" y="279"/>
                    <a:pt x="416" y="361"/>
                  </a:cubicBezTo>
                  <a:cubicBezTo>
                    <a:pt x="118" y="2163"/>
                    <a:pt x="1" y="3930"/>
                    <a:pt x="46" y="5661"/>
                  </a:cubicBezTo>
                  <a:cubicBezTo>
                    <a:pt x="37" y="5751"/>
                    <a:pt x="37" y="5841"/>
                    <a:pt x="46" y="5931"/>
                  </a:cubicBezTo>
                  <a:cubicBezTo>
                    <a:pt x="376" y="6070"/>
                    <a:pt x="691" y="6139"/>
                    <a:pt x="991" y="6139"/>
                  </a:cubicBezTo>
                  <a:cubicBezTo>
                    <a:pt x="1200" y="6139"/>
                    <a:pt x="1401" y="6106"/>
                    <a:pt x="1596" y="6039"/>
                  </a:cubicBezTo>
                  <a:cubicBezTo>
                    <a:pt x="1886" y="6173"/>
                    <a:pt x="2179" y="6240"/>
                    <a:pt x="2475" y="6240"/>
                  </a:cubicBezTo>
                  <a:cubicBezTo>
                    <a:pt x="2677" y="6240"/>
                    <a:pt x="2879" y="6209"/>
                    <a:pt x="3084" y="6147"/>
                  </a:cubicBezTo>
                  <a:cubicBezTo>
                    <a:pt x="3292" y="6305"/>
                    <a:pt x="3525" y="6385"/>
                    <a:pt x="3784" y="6385"/>
                  </a:cubicBezTo>
                  <a:cubicBezTo>
                    <a:pt x="3986" y="6385"/>
                    <a:pt x="4203" y="6336"/>
                    <a:pt x="4436" y="6238"/>
                  </a:cubicBezTo>
                  <a:cubicBezTo>
                    <a:pt x="4418" y="5769"/>
                    <a:pt x="4418" y="5309"/>
                    <a:pt x="4418" y="4858"/>
                  </a:cubicBezTo>
                  <a:cubicBezTo>
                    <a:pt x="4427" y="3975"/>
                    <a:pt x="4481" y="3101"/>
                    <a:pt x="4580" y="2244"/>
                  </a:cubicBezTo>
                  <a:cubicBezTo>
                    <a:pt x="4652" y="1640"/>
                    <a:pt x="4733" y="1037"/>
                    <a:pt x="4841" y="433"/>
                  </a:cubicBezTo>
                  <a:cubicBezTo>
                    <a:pt x="4604" y="322"/>
                    <a:pt x="4342" y="266"/>
                    <a:pt x="4057" y="266"/>
                  </a:cubicBezTo>
                  <a:cubicBezTo>
                    <a:pt x="3877" y="266"/>
                    <a:pt x="3688" y="288"/>
                    <a:pt x="3489" y="333"/>
                  </a:cubicBezTo>
                  <a:cubicBezTo>
                    <a:pt x="3200" y="184"/>
                    <a:pt x="2913" y="108"/>
                    <a:pt x="2630" y="108"/>
                  </a:cubicBezTo>
                  <a:cubicBezTo>
                    <a:pt x="2419" y="108"/>
                    <a:pt x="2210" y="150"/>
                    <a:pt x="2002" y="234"/>
                  </a:cubicBezTo>
                  <a:cubicBezTo>
                    <a:pt x="1773" y="78"/>
                    <a:pt x="1502" y="0"/>
                    <a:pt x="1193" y="0"/>
                  </a:cubicBezTo>
                  <a:close/>
                </a:path>
              </a:pathLst>
            </a:custGeom>
            <a:solidFill>
              <a:srgbClr val="FCAD1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4" name="Google Shape;2754;p85"/>
            <p:cNvSpPr/>
            <p:nvPr/>
          </p:nvSpPr>
          <p:spPr>
            <a:xfrm>
              <a:off x="2275025" y="3904375"/>
              <a:ext cx="91525" cy="94625"/>
            </a:xfrm>
            <a:custGeom>
              <a:avLst/>
              <a:gdLst/>
              <a:ahLst/>
              <a:cxnLst/>
              <a:rect l="l" t="t" r="r" b="b"/>
              <a:pathLst>
                <a:path w="3661" h="3785" extrusionOk="0">
                  <a:moveTo>
                    <a:pt x="3350" y="817"/>
                  </a:moveTo>
                  <a:cubicBezTo>
                    <a:pt x="3156" y="817"/>
                    <a:pt x="3037" y="1160"/>
                    <a:pt x="2993" y="1846"/>
                  </a:cubicBezTo>
                  <a:cubicBezTo>
                    <a:pt x="2993" y="1855"/>
                    <a:pt x="2975" y="2027"/>
                    <a:pt x="2957" y="2351"/>
                  </a:cubicBezTo>
                  <a:cubicBezTo>
                    <a:pt x="2975" y="2676"/>
                    <a:pt x="3065" y="2847"/>
                    <a:pt x="3237" y="2856"/>
                  </a:cubicBezTo>
                  <a:cubicBezTo>
                    <a:pt x="3244" y="2856"/>
                    <a:pt x="3251" y="2857"/>
                    <a:pt x="3258" y="2857"/>
                  </a:cubicBezTo>
                  <a:cubicBezTo>
                    <a:pt x="3514" y="2857"/>
                    <a:pt x="3633" y="2532"/>
                    <a:pt x="3615" y="1891"/>
                  </a:cubicBezTo>
                  <a:cubicBezTo>
                    <a:pt x="3660" y="1188"/>
                    <a:pt x="3579" y="837"/>
                    <a:pt x="3372" y="819"/>
                  </a:cubicBezTo>
                  <a:cubicBezTo>
                    <a:pt x="3364" y="818"/>
                    <a:pt x="3357" y="817"/>
                    <a:pt x="3350" y="817"/>
                  </a:cubicBezTo>
                  <a:close/>
                  <a:moveTo>
                    <a:pt x="1943" y="470"/>
                  </a:moveTo>
                  <a:cubicBezTo>
                    <a:pt x="1829" y="470"/>
                    <a:pt x="1743" y="675"/>
                    <a:pt x="1686" y="1089"/>
                  </a:cubicBezTo>
                  <a:cubicBezTo>
                    <a:pt x="1641" y="1360"/>
                    <a:pt x="1614" y="1675"/>
                    <a:pt x="1596" y="2018"/>
                  </a:cubicBezTo>
                  <a:cubicBezTo>
                    <a:pt x="1596" y="2036"/>
                    <a:pt x="1578" y="2288"/>
                    <a:pt x="1542" y="2793"/>
                  </a:cubicBezTo>
                  <a:cubicBezTo>
                    <a:pt x="1533" y="3298"/>
                    <a:pt x="1623" y="3559"/>
                    <a:pt x="1804" y="3568"/>
                  </a:cubicBezTo>
                  <a:cubicBezTo>
                    <a:pt x="1811" y="3569"/>
                    <a:pt x="1818" y="3569"/>
                    <a:pt x="1825" y="3569"/>
                  </a:cubicBezTo>
                  <a:cubicBezTo>
                    <a:pt x="2090" y="3569"/>
                    <a:pt x="2227" y="3064"/>
                    <a:pt x="2236" y="2063"/>
                  </a:cubicBezTo>
                  <a:cubicBezTo>
                    <a:pt x="2311" y="1019"/>
                    <a:pt x="2256" y="500"/>
                    <a:pt x="2086" y="500"/>
                  </a:cubicBezTo>
                  <a:cubicBezTo>
                    <a:pt x="2071" y="500"/>
                    <a:pt x="2055" y="504"/>
                    <a:pt x="2038" y="512"/>
                  </a:cubicBezTo>
                  <a:cubicBezTo>
                    <a:pt x="2004" y="484"/>
                    <a:pt x="1972" y="470"/>
                    <a:pt x="1943" y="470"/>
                  </a:cubicBezTo>
                  <a:close/>
                  <a:moveTo>
                    <a:pt x="465" y="0"/>
                  </a:moveTo>
                  <a:cubicBezTo>
                    <a:pt x="291" y="0"/>
                    <a:pt x="155" y="619"/>
                    <a:pt x="73" y="1855"/>
                  </a:cubicBezTo>
                  <a:cubicBezTo>
                    <a:pt x="73" y="1873"/>
                    <a:pt x="55" y="2189"/>
                    <a:pt x="10" y="2802"/>
                  </a:cubicBezTo>
                  <a:cubicBezTo>
                    <a:pt x="1" y="3424"/>
                    <a:pt x="82" y="3748"/>
                    <a:pt x="253" y="3757"/>
                  </a:cubicBezTo>
                  <a:cubicBezTo>
                    <a:pt x="257" y="3758"/>
                    <a:pt x="261" y="3758"/>
                    <a:pt x="264" y="3758"/>
                  </a:cubicBezTo>
                  <a:cubicBezTo>
                    <a:pt x="528" y="3758"/>
                    <a:pt x="668" y="3136"/>
                    <a:pt x="695" y="1900"/>
                  </a:cubicBezTo>
                  <a:cubicBezTo>
                    <a:pt x="784" y="639"/>
                    <a:pt x="724" y="16"/>
                    <a:pt x="523" y="16"/>
                  </a:cubicBezTo>
                  <a:cubicBezTo>
                    <a:pt x="520" y="16"/>
                    <a:pt x="517" y="16"/>
                    <a:pt x="515" y="17"/>
                  </a:cubicBezTo>
                  <a:cubicBezTo>
                    <a:pt x="498" y="6"/>
                    <a:pt x="481" y="0"/>
                    <a:pt x="465" y="0"/>
                  </a:cubicBezTo>
                  <a:close/>
                  <a:moveTo>
                    <a:pt x="3113" y="3139"/>
                  </a:moveTo>
                  <a:cubicBezTo>
                    <a:pt x="2937" y="3139"/>
                    <a:pt x="2838" y="3224"/>
                    <a:pt x="2822" y="3406"/>
                  </a:cubicBezTo>
                  <a:cubicBezTo>
                    <a:pt x="2822" y="3460"/>
                    <a:pt x="2840" y="3523"/>
                    <a:pt x="2885" y="3604"/>
                  </a:cubicBezTo>
                  <a:cubicBezTo>
                    <a:pt x="2948" y="3712"/>
                    <a:pt x="3038" y="3775"/>
                    <a:pt x="3165" y="3784"/>
                  </a:cubicBezTo>
                  <a:cubicBezTo>
                    <a:pt x="3174" y="3785"/>
                    <a:pt x="3183" y="3785"/>
                    <a:pt x="3192" y="3785"/>
                  </a:cubicBezTo>
                  <a:cubicBezTo>
                    <a:pt x="3382" y="3785"/>
                    <a:pt x="3490" y="3694"/>
                    <a:pt x="3498" y="3496"/>
                  </a:cubicBezTo>
                  <a:cubicBezTo>
                    <a:pt x="3516" y="3289"/>
                    <a:pt x="3408" y="3171"/>
                    <a:pt x="3192" y="3144"/>
                  </a:cubicBezTo>
                  <a:cubicBezTo>
                    <a:pt x="3164" y="3141"/>
                    <a:pt x="3137" y="3139"/>
                    <a:pt x="3113" y="3139"/>
                  </a:cubicBezTo>
                  <a:close/>
                </a:path>
              </a:pathLst>
            </a:custGeom>
            <a:solidFill>
              <a:srgbClr val="FFD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5" name="Google Shape;2755;p85"/>
            <p:cNvSpPr/>
            <p:nvPr/>
          </p:nvSpPr>
          <p:spPr>
            <a:xfrm>
              <a:off x="4200850" y="4019700"/>
              <a:ext cx="243175" cy="145150"/>
            </a:xfrm>
            <a:custGeom>
              <a:avLst/>
              <a:gdLst/>
              <a:ahLst/>
              <a:cxnLst/>
              <a:rect l="l" t="t" r="r" b="b"/>
              <a:pathLst>
                <a:path w="9727" h="5806" extrusionOk="0">
                  <a:moveTo>
                    <a:pt x="2290" y="1"/>
                  </a:moveTo>
                  <a:cubicBezTo>
                    <a:pt x="1821" y="289"/>
                    <a:pt x="1299" y="632"/>
                    <a:pt x="731" y="1019"/>
                  </a:cubicBezTo>
                  <a:cubicBezTo>
                    <a:pt x="334" y="1290"/>
                    <a:pt x="91" y="1506"/>
                    <a:pt x="1" y="1668"/>
                  </a:cubicBezTo>
                  <a:cubicBezTo>
                    <a:pt x="73" y="1767"/>
                    <a:pt x="325" y="1885"/>
                    <a:pt x="758" y="2029"/>
                  </a:cubicBezTo>
                  <a:cubicBezTo>
                    <a:pt x="1181" y="2164"/>
                    <a:pt x="1803" y="2371"/>
                    <a:pt x="2597" y="2669"/>
                  </a:cubicBezTo>
                  <a:cubicBezTo>
                    <a:pt x="3390" y="2939"/>
                    <a:pt x="4075" y="3128"/>
                    <a:pt x="4634" y="3237"/>
                  </a:cubicBezTo>
                  <a:cubicBezTo>
                    <a:pt x="3516" y="3489"/>
                    <a:pt x="2579" y="3696"/>
                    <a:pt x="1812" y="3832"/>
                  </a:cubicBezTo>
                  <a:cubicBezTo>
                    <a:pt x="1037" y="3967"/>
                    <a:pt x="559" y="4129"/>
                    <a:pt x="379" y="4318"/>
                  </a:cubicBezTo>
                  <a:cubicBezTo>
                    <a:pt x="343" y="4354"/>
                    <a:pt x="541" y="4598"/>
                    <a:pt x="992" y="5039"/>
                  </a:cubicBezTo>
                  <a:cubicBezTo>
                    <a:pt x="1443" y="5499"/>
                    <a:pt x="1740" y="5752"/>
                    <a:pt x="1894" y="5806"/>
                  </a:cubicBezTo>
                  <a:lnTo>
                    <a:pt x="9591" y="4399"/>
                  </a:lnTo>
                  <a:cubicBezTo>
                    <a:pt x="9195" y="3777"/>
                    <a:pt x="9240" y="3011"/>
                    <a:pt x="9727" y="2110"/>
                  </a:cubicBezTo>
                  <a:lnTo>
                    <a:pt x="2290" y="1"/>
                  </a:lnTo>
                  <a:close/>
                </a:path>
              </a:pathLst>
            </a:custGeom>
            <a:solidFill>
              <a:srgbClr val="DEA0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6" name="Google Shape;2756;p85"/>
            <p:cNvSpPr/>
            <p:nvPr/>
          </p:nvSpPr>
          <p:spPr>
            <a:xfrm>
              <a:off x="4430700" y="4072425"/>
              <a:ext cx="121050" cy="57275"/>
            </a:xfrm>
            <a:custGeom>
              <a:avLst/>
              <a:gdLst/>
              <a:ahLst/>
              <a:cxnLst/>
              <a:rect l="l" t="t" r="r" b="b"/>
              <a:pathLst>
                <a:path w="4842" h="2291" extrusionOk="0">
                  <a:moveTo>
                    <a:pt x="533" y="1"/>
                  </a:moveTo>
                  <a:cubicBezTo>
                    <a:pt x="46" y="902"/>
                    <a:pt x="1" y="1668"/>
                    <a:pt x="397" y="2290"/>
                  </a:cubicBezTo>
                  <a:lnTo>
                    <a:pt x="4841" y="1164"/>
                  </a:lnTo>
                  <a:lnTo>
                    <a:pt x="53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7" name="Google Shape;2757;p85"/>
            <p:cNvSpPr/>
            <p:nvPr/>
          </p:nvSpPr>
          <p:spPr>
            <a:xfrm>
              <a:off x="2373050" y="3934975"/>
              <a:ext cx="1943650" cy="192700"/>
            </a:xfrm>
            <a:custGeom>
              <a:avLst/>
              <a:gdLst/>
              <a:ahLst/>
              <a:cxnLst/>
              <a:rect l="l" t="t" r="r" b="b"/>
              <a:pathLst>
                <a:path w="77746" h="7708" extrusionOk="0">
                  <a:moveTo>
                    <a:pt x="1228" y="844"/>
                  </a:moveTo>
                  <a:cubicBezTo>
                    <a:pt x="1302" y="844"/>
                    <a:pt x="1386" y="857"/>
                    <a:pt x="1479" y="884"/>
                  </a:cubicBezTo>
                  <a:lnTo>
                    <a:pt x="17298" y="2020"/>
                  </a:lnTo>
                  <a:cubicBezTo>
                    <a:pt x="17605" y="2065"/>
                    <a:pt x="17749" y="2227"/>
                    <a:pt x="17731" y="2497"/>
                  </a:cubicBezTo>
                  <a:cubicBezTo>
                    <a:pt x="17722" y="2605"/>
                    <a:pt x="17686" y="2705"/>
                    <a:pt x="17632" y="2804"/>
                  </a:cubicBezTo>
                  <a:cubicBezTo>
                    <a:pt x="17551" y="2907"/>
                    <a:pt x="17447" y="2956"/>
                    <a:pt x="17318" y="2956"/>
                  </a:cubicBezTo>
                  <a:cubicBezTo>
                    <a:pt x="17289" y="2956"/>
                    <a:pt x="17258" y="2953"/>
                    <a:pt x="17226" y="2948"/>
                  </a:cubicBezTo>
                  <a:lnTo>
                    <a:pt x="1245" y="1839"/>
                  </a:lnTo>
                  <a:cubicBezTo>
                    <a:pt x="938" y="1785"/>
                    <a:pt x="794" y="1605"/>
                    <a:pt x="812" y="1307"/>
                  </a:cubicBezTo>
                  <a:cubicBezTo>
                    <a:pt x="833" y="1000"/>
                    <a:pt x="973" y="844"/>
                    <a:pt x="1228" y="844"/>
                  </a:cubicBezTo>
                  <a:close/>
                  <a:moveTo>
                    <a:pt x="18849" y="2164"/>
                  </a:moveTo>
                  <a:cubicBezTo>
                    <a:pt x="18912" y="2164"/>
                    <a:pt x="18981" y="2170"/>
                    <a:pt x="19056" y="2182"/>
                  </a:cubicBezTo>
                  <a:cubicBezTo>
                    <a:pt x="19489" y="2254"/>
                    <a:pt x="19696" y="2443"/>
                    <a:pt x="19669" y="2768"/>
                  </a:cubicBezTo>
                  <a:cubicBezTo>
                    <a:pt x="19653" y="3057"/>
                    <a:pt x="19469" y="3195"/>
                    <a:pt x="19119" y="3195"/>
                  </a:cubicBezTo>
                  <a:cubicBezTo>
                    <a:pt x="19088" y="3195"/>
                    <a:pt x="19055" y="3194"/>
                    <a:pt x="19020" y="3191"/>
                  </a:cubicBezTo>
                  <a:cubicBezTo>
                    <a:pt x="18741" y="3173"/>
                    <a:pt x="18533" y="3083"/>
                    <a:pt x="18416" y="2912"/>
                  </a:cubicBezTo>
                  <a:cubicBezTo>
                    <a:pt x="18362" y="2822"/>
                    <a:pt x="18335" y="2723"/>
                    <a:pt x="18344" y="2623"/>
                  </a:cubicBezTo>
                  <a:cubicBezTo>
                    <a:pt x="18359" y="2315"/>
                    <a:pt x="18531" y="2164"/>
                    <a:pt x="18849" y="2164"/>
                  </a:cubicBezTo>
                  <a:close/>
                  <a:moveTo>
                    <a:pt x="163" y="0"/>
                  </a:moveTo>
                  <a:cubicBezTo>
                    <a:pt x="64" y="857"/>
                    <a:pt x="10" y="1731"/>
                    <a:pt x="1" y="2614"/>
                  </a:cubicBezTo>
                  <a:lnTo>
                    <a:pt x="73491" y="7707"/>
                  </a:lnTo>
                  <a:cubicBezTo>
                    <a:pt x="73671" y="7509"/>
                    <a:pt x="74149" y="7356"/>
                    <a:pt x="74924" y="7221"/>
                  </a:cubicBezTo>
                  <a:cubicBezTo>
                    <a:pt x="75691" y="7085"/>
                    <a:pt x="76628" y="6878"/>
                    <a:pt x="77746" y="6626"/>
                  </a:cubicBezTo>
                  <a:cubicBezTo>
                    <a:pt x="77187" y="6517"/>
                    <a:pt x="76502" y="6328"/>
                    <a:pt x="75709" y="6058"/>
                  </a:cubicBezTo>
                  <a:cubicBezTo>
                    <a:pt x="74915" y="5760"/>
                    <a:pt x="74293" y="5553"/>
                    <a:pt x="73870" y="5418"/>
                  </a:cubicBezTo>
                  <a:cubicBezTo>
                    <a:pt x="73437" y="5274"/>
                    <a:pt x="73185" y="5156"/>
                    <a:pt x="73113" y="5057"/>
                  </a:cubicBezTo>
                  <a:lnTo>
                    <a:pt x="163" y="0"/>
                  </a:lnTo>
                  <a:close/>
                </a:path>
              </a:pathLst>
            </a:custGeom>
            <a:solidFill>
              <a:srgbClr val="EC81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8" name="Google Shape;2758;p85"/>
            <p:cNvSpPr/>
            <p:nvPr/>
          </p:nvSpPr>
          <p:spPr>
            <a:xfrm>
              <a:off x="2392900" y="3956075"/>
              <a:ext cx="472575" cy="58775"/>
            </a:xfrm>
            <a:custGeom>
              <a:avLst/>
              <a:gdLst/>
              <a:ahLst/>
              <a:cxnLst/>
              <a:rect l="l" t="t" r="r" b="b"/>
              <a:pathLst>
                <a:path w="18903" h="2351" extrusionOk="0">
                  <a:moveTo>
                    <a:pt x="434" y="0"/>
                  </a:moveTo>
                  <a:cubicBezTo>
                    <a:pt x="179" y="0"/>
                    <a:pt x="39" y="156"/>
                    <a:pt x="18" y="463"/>
                  </a:cubicBezTo>
                  <a:cubicBezTo>
                    <a:pt x="0" y="761"/>
                    <a:pt x="144" y="941"/>
                    <a:pt x="451" y="995"/>
                  </a:cubicBezTo>
                  <a:lnTo>
                    <a:pt x="16432" y="2104"/>
                  </a:lnTo>
                  <a:cubicBezTo>
                    <a:pt x="16464" y="2109"/>
                    <a:pt x="16495" y="2112"/>
                    <a:pt x="16524" y="2112"/>
                  </a:cubicBezTo>
                  <a:cubicBezTo>
                    <a:pt x="16653" y="2112"/>
                    <a:pt x="16757" y="2063"/>
                    <a:pt x="16838" y="1960"/>
                  </a:cubicBezTo>
                  <a:cubicBezTo>
                    <a:pt x="16892" y="1861"/>
                    <a:pt x="16928" y="1761"/>
                    <a:pt x="16937" y="1653"/>
                  </a:cubicBezTo>
                  <a:cubicBezTo>
                    <a:pt x="16955" y="1383"/>
                    <a:pt x="16811" y="1221"/>
                    <a:pt x="16495" y="1176"/>
                  </a:cubicBezTo>
                  <a:lnTo>
                    <a:pt x="685" y="40"/>
                  </a:lnTo>
                  <a:cubicBezTo>
                    <a:pt x="592" y="13"/>
                    <a:pt x="508" y="0"/>
                    <a:pt x="434" y="0"/>
                  </a:cubicBezTo>
                  <a:close/>
                  <a:moveTo>
                    <a:pt x="18055" y="1320"/>
                  </a:moveTo>
                  <a:cubicBezTo>
                    <a:pt x="17737" y="1320"/>
                    <a:pt x="17565" y="1471"/>
                    <a:pt x="17550" y="1779"/>
                  </a:cubicBezTo>
                  <a:cubicBezTo>
                    <a:pt x="17541" y="1879"/>
                    <a:pt x="17568" y="1978"/>
                    <a:pt x="17622" y="2068"/>
                  </a:cubicBezTo>
                  <a:cubicBezTo>
                    <a:pt x="17739" y="2239"/>
                    <a:pt x="17947" y="2329"/>
                    <a:pt x="18226" y="2347"/>
                  </a:cubicBezTo>
                  <a:cubicBezTo>
                    <a:pt x="18261" y="2350"/>
                    <a:pt x="18294" y="2351"/>
                    <a:pt x="18325" y="2351"/>
                  </a:cubicBezTo>
                  <a:cubicBezTo>
                    <a:pt x="18675" y="2351"/>
                    <a:pt x="18859" y="2213"/>
                    <a:pt x="18875" y="1924"/>
                  </a:cubicBezTo>
                  <a:cubicBezTo>
                    <a:pt x="18902" y="1599"/>
                    <a:pt x="18695" y="1410"/>
                    <a:pt x="18262" y="1338"/>
                  </a:cubicBezTo>
                  <a:cubicBezTo>
                    <a:pt x="18187" y="1326"/>
                    <a:pt x="18118" y="1320"/>
                    <a:pt x="18055" y="1320"/>
                  </a:cubicBezTo>
                  <a:close/>
                </a:path>
              </a:pathLst>
            </a:custGeom>
            <a:solidFill>
              <a:srgbClr val="FFB2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9" name="Google Shape;2759;p85"/>
            <p:cNvSpPr/>
            <p:nvPr/>
          </p:nvSpPr>
          <p:spPr>
            <a:xfrm>
              <a:off x="2373050" y="3889675"/>
              <a:ext cx="1885075" cy="275175"/>
            </a:xfrm>
            <a:custGeom>
              <a:avLst/>
              <a:gdLst/>
              <a:ahLst/>
              <a:cxnLst/>
              <a:rect l="l" t="t" r="r" b="b"/>
              <a:pathLst>
                <a:path w="75403" h="11007" extrusionOk="0">
                  <a:moveTo>
                    <a:pt x="424" y="1"/>
                  </a:moveTo>
                  <a:cubicBezTo>
                    <a:pt x="316" y="605"/>
                    <a:pt x="235" y="1208"/>
                    <a:pt x="163" y="1812"/>
                  </a:cubicBezTo>
                  <a:lnTo>
                    <a:pt x="73113" y="6869"/>
                  </a:lnTo>
                  <a:cubicBezTo>
                    <a:pt x="73203" y="6707"/>
                    <a:pt x="73446" y="6491"/>
                    <a:pt x="73843" y="6220"/>
                  </a:cubicBezTo>
                  <a:cubicBezTo>
                    <a:pt x="74411" y="5833"/>
                    <a:pt x="74933" y="5490"/>
                    <a:pt x="75402" y="5202"/>
                  </a:cubicBezTo>
                  <a:lnTo>
                    <a:pt x="424" y="1"/>
                  </a:lnTo>
                  <a:close/>
                  <a:moveTo>
                    <a:pt x="1" y="4426"/>
                  </a:moveTo>
                  <a:cubicBezTo>
                    <a:pt x="1" y="4877"/>
                    <a:pt x="1" y="5337"/>
                    <a:pt x="19" y="5806"/>
                  </a:cubicBezTo>
                  <a:lnTo>
                    <a:pt x="75006" y="11007"/>
                  </a:lnTo>
                  <a:cubicBezTo>
                    <a:pt x="74852" y="10953"/>
                    <a:pt x="74555" y="10700"/>
                    <a:pt x="74104" y="10240"/>
                  </a:cubicBezTo>
                  <a:cubicBezTo>
                    <a:pt x="73653" y="9799"/>
                    <a:pt x="73455" y="9555"/>
                    <a:pt x="73491" y="9519"/>
                  </a:cubicBezTo>
                  <a:lnTo>
                    <a:pt x="1" y="4426"/>
                  </a:lnTo>
                  <a:close/>
                </a:path>
              </a:pathLst>
            </a:custGeom>
            <a:solidFill>
              <a:srgbClr val="C45A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0" name="Google Shape;2760;p85"/>
            <p:cNvSpPr/>
            <p:nvPr/>
          </p:nvSpPr>
          <p:spPr>
            <a:xfrm>
              <a:off x="2142525" y="3876725"/>
              <a:ext cx="2414850" cy="291950"/>
            </a:xfrm>
            <a:custGeom>
              <a:avLst/>
              <a:gdLst/>
              <a:ahLst/>
              <a:cxnLst/>
              <a:rect l="l" t="t" r="r" b="b"/>
              <a:pathLst>
                <a:path w="96594" h="11678" extrusionOk="0">
                  <a:moveTo>
                    <a:pt x="3079" y="479"/>
                  </a:moveTo>
                  <a:cubicBezTo>
                    <a:pt x="3263" y="479"/>
                    <a:pt x="3448" y="485"/>
                    <a:pt x="3633" y="492"/>
                  </a:cubicBezTo>
                  <a:cubicBezTo>
                    <a:pt x="4094" y="507"/>
                    <a:pt x="4554" y="537"/>
                    <a:pt x="5014" y="606"/>
                  </a:cubicBezTo>
                  <a:lnTo>
                    <a:pt x="5014" y="606"/>
                  </a:lnTo>
                  <a:cubicBezTo>
                    <a:pt x="4945" y="1432"/>
                    <a:pt x="4863" y="2251"/>
                    <a:pt x="4805" y="3079"/>
                  </a:cubicBezTo>
                  <a:cubicBezTo>
                    <a:pt x="4738" y="3903"/>
                    <a:pt x="4703" y="4719"/>
                    <a:pt x="4669" y="5549"/>
                  </a:cubicBezTo>
                  <a:lnTo>
                    <a:pt x="4669" y="5549"/>
                  </a:lnTo>
                  <a:lnTo>
                    <a:pt x="4075" y="5521"/>
                  </a:lnTo>
                  <a:cubicBezTo>
                    <a:pt x="3813" y="5512"/>
                    <a:pt x="3552" y="5503"/>
                    <a:pt x="3291" y="5467"/>
                  </a:cubicBezTo>
                  <a:cubicBezTo>
                    <a:pt x="3029" y="5440"/>
                    <a:pt x="2777" y="5413"/>
                    <a:pt x="2515" y="5368"/>
                  </a:cubicBezTo>
                  <a:cubicBezTo>
                    <a:pt x="2452" y="5359"/>
                    <a:pt x="2380" y="5350"/>
                    <a:pt x="2326" y="5341"/>
                  </a:cubicBezTo>
                  <a:cubicBezTo>
                    <a:pt x="2263" y="5323"/>
                    <a:pt x="2200" y="5314"/>
                    <a:pt x="2146" y="5296"/>
                  </a:cubicBezTo>
                  <a:cubicBezTo>
                    <a:pt x="2020" y="5260"/>
                    <a:pt x="1903" y="5215"/>
                    <a:pt x="1794" y="5161"/>
                  </a:cubicBezTo>
                  <a:cubicBezTo>
                    <a:pt x="1335" y="4962"/>
                    <a:pt x="965" y="4620"/>
                    <a:pt x="794" y="4196"/>
                  </a:cubicBezTo>
                  <a:cubicBezTo>
                    <a:pt x="604" y="3764"/>
                    <a:pt x="577" y="3277"/>
                    <a:pt x="623" y="2781"/>
                  </a:cubicBezTo>
                  <a:cubicBezTo>
                    <a:pt x="650" y="2276"/>
                    <a:pt x="749" y="1799"/>
                    <a:pt x="992" y="1402"/>
                  </a:cubicBezTo>
                  <a:cubicBezTo>
                    <a:pt x="1226" y="1005"/>
                    <a:pt x="1632" y="726"/>
                    <a:pt x="2110" y="591"/>
                  </a:cubicBezTo>
                  <a:cubicBezTo>
                    <a:pt x="2227" y="555"/>
                    <a:pt x="2353" y="537"/>
                    <a:pt x="2479" y="510"/>
                  </a:cubicBezTo>
                  <a:cubicBezTo>
                    <a:pt x="2606" y="492"/>
                    <a:pt x="2714" y="483"/>
                    <a:pt x="2849" y="483"/>
                  </a:cubicBezTo>
                  <a:cubicBezTo>
                    <a:pt x="2926" y="480"/>
                    <a:pt x="3002" y="479"/>
                    <a:pt x="3079" y="479"/>
                  </a:cubicBezTo>
                  <a:close/>
                  <a:moveTo>
                    <a:pt x="6040" y="167"/>
                  </a:moveTo>
                  <a:cubicBezTo>
                    <a:pt x="6292" y="167"/>
                    <a:pt x="6554" y="266"/>
                    <a:pt x="6689" y="483"/>
                  </a:cubicBezTo>
                  <a:lnTo>
                    <a:pt x="6797" y="510"/>
                  </a:lnTo>
                  <a:cubicBezTo>
                    <a:pt x="6808" y="513"/>
                    <a:pt x="6819" y="516"/>
                    <a:pt x="6831" y="516"/>
                  </a:cubicBezTo>
                  <a:cubicBezTo>
                    <a:pt x="6847" y="516"/>
                    <a:pt x="6862" y="511"/>
                    <a:pt x="6878" y="501"/>
                  </a:cubicBezTo>
                  <a:cubicBezTo>
                    <a:pt x="7042" y="368"/>
                    <a:pt x="7246" y="317"/>
                    <a:pt x="7449" y="317"/>
                  </a:cubicBezTo>
                  <a:cubicBezTo>
                    <a:pt x="7481" y="317"/>
                    <a:pt x="7513" y="318"/>
                    <a:pt x="7545" y="320"/>
                  </a:cubicBezTo>
                  <a:cubicBezTo>
                    <a:pt x="7789" y="347"/>
                    <a:pt x="8014" y="438"/>
                    <a:pt x="8203" y="591"/>
                  </a:cubicBezTo>
                  <a:lnTo>
                    <a:pt x="8293" y="618"/>
                  </a:lnTo>
                  <a:cubicBezTo>
                    <a:pt x="8302" y="618"/>
                    <a:pt x="8320" y="618"/>
                    <a:pt x="8338" y="609"/>
                  </a:cubicBezTo>
                  <a:cubicBezTo>
                    <a:pt x="8520" y="518"/>
                    <a:pt x="8717" y="472"/>
                    <a:pt x="8915" y="472"/>
                  </a:cubicBezTo>
                  <a:cubicBezTo>
                    <a:pt x="8933" y="472"/>
                    <a:pt x="8951" y="473"/>
                    <a:pt x="8969" y="474"/>
                  </a:cubicBezTo>
                  <a:cubicBezTo>
                    <a:pt x="9186" y="483"/>
                    <a:pt x="9402" y="546"/>
                    <a:pt x="9564" y="690"/>
                  </a:cubicBezTo>
                  <a:lnTo>
                    <a:pt x="9582" y="699"/>
                  </a:lnTo>
                  <a:cubicBezTo>
                    <a:pt x="9600" y="708"/>
                    <a:pt x="9618" y="708"/>
                    <a:pt x="9636" y="708"/>
                  </a:cubicBezTo>
                  <a:cubicBezTo>
                    <a:pt x="12764" y="789"/>
                    <a:pt x="15883" y="1068"/>
                    <a:pt x="19011" y="1276"/>
                  </a:cubicBezTo>
                  <a:lnTo>
                    <a:pt x="28385" y="1934"/>
                  </a:lnTo>
                  <a:lnTo>
                    <a:pt x="47125" y="3241"/>
                  </a:lnTo>
                  <a:lnTo>
                    <a:pt x="84614" y="5873"/>
                  </a:lnTo>
                  <a:lnTo>
                    <a:pt x="84587" y="5873"/>
                  </a:lnTo>
                  <a:lnTo>
                    <a:pt x="87517" y="6702"/>
                  </a:lnTo>
                  <a:cubicBezTo>
                    <a:pt x="88003" y="6846"/>
                    <a:pt x="88490" y="6982"/>
                    <a:pt x="88986" y="7117"/>
                  </a:cubicBezTo>
                  <a:cubicBezTo>
                    <a:pt x="89473" y="7252"/>
                    <a:pt x="89959" y="7387"/>
                    <a:pt x="90455" y="7522"/>
                  </a:cubicBezTo>
                  <a:lnTo>
                    <a:pt x="91924" y="7919"/>
                  </a:lnTo>
                  <a:lnTo>
                    <a:pt x="93403" y="8307"/>
                  </a:lnTo>
                  <a:cubicBezTo>
                    <a:pt x="94178" y="8513"/>
                    <a:pt x="94948" y="8725"/>
                    <a:pt x="95712" y="8973"/>
                  </a:cubicBezTo>
                  <a:lnTo>
                    <a:pt x="95712" y="8973"/>
                  </a:lnTo>
                  <a:cubicBezTo>
                    <a:pt x="94921" y="9193"/>
                    <a:pt x="94126" y="9408"/>
                    <a:pt x="93331" y="9623"/>
                  </a:cubicBezTo>
                  <a:cubicBezTo>
                    <a:pt x="92835" y="9758"/>
                    <a:pt x="92330" y="9893"/>
                    <a:pt x="91834" y="10010"/>
                  </a:cubicBezTo>
                  <a:cubicBezTo>
                    <a:pt x="91321" y="10109"/>
                    <a:pt x="90816" y="10209"/>
                    <a:pt x="90311" y="10299"/>
                  </a:cubicBezTo>
                  <a:cubicBezTo>
                    <a:pt x="89292" y="10488"/>
                    <a:pt x="88265" y="10641"/>
                    <a:pt x="87246" y="10822"/>
                  </a:cubicBezTo>
                  <a:cubicBezTo>
                    <a:pt x="86231" y="10992"/>
                    <a:pt x="85224" y="11181"/>
                    <a:pt x="84209" y="11370"/>
                  </a:cubicBezTo>
                  <a:lnTo>
                    <a:pt x="84209" y="11370"/>
                  </a:lnTo>
                  <a:lnTo>
                    <a:pt x="46747" y="8811"/>
                  </a:lnTo>
                  <a:lnTo>
                    <a:pt x="27998" y="7522"/>
                  </a:lnTo>
                  <a:cubicBezTo>
                    <a:pt x="21751" y="7090"/>
                    <a:pt x="15495" y="6684"/>
                    <a:pt x="9258" y="6134"/>
                  </a:cubicBezTo>
                  <a:cubicBezTo>
                    <a:pt x="9250" y="6132"/>
                    <a:pt x="9242" y="6131"/>
                    <a:pt x="9234" y="6131"/>
                  </a:cubicBezTo>
                  <a:cubicBezTo>
                    <a:pt x="9216" y="6131"/>
                    <a:pt x="9198" y="6137"/>
                    <a:pt x="9186" y="6143"/>
                  </a:cubicBezTo>
                  <a:lnTo>
                    <a:pt x="9168" y="6143"/>
                  </a:lnTo>
                  <a:cubicBezTo>
                    <a:pt x="8978" y="6260"/>
                    <a:pt x="8762" y="6324"/>
                    <a:pt x="8555" y="6324"/>
                  </a:cubicBezTo>
                  <a:cubicBezTo>
                    <a:pt x="8347" y="6315"/>
                    <a:pt x="8140" y="6233"/>
                    <a:pt x="8005" y="6080"/>
                  </a:cubicBezTo>
                  <a:cubicBezTo>
                    <a:pt x="7987" y="6053"/>
                    <a:pt x="7951" y="6035"/>
                    <a:pt x="7906" y="6035"/>
                  </a:cubicBezTo>
                  <a:lnTo>
                    <a:pt x="7834" y="6044"/>
                  </a:lnTo>
                  <a:cubicBezTo>
                    <a:pt x="7655" y="6153"/>
                    <a:pt x="7450" y="6201"/>
                    <a:pt x="7242" y="6201"/>
                  </a:cubicBezTo>
                  <a:cubicBezTo>
                    <a:pt x="7208" y="6201"/>
                    <a:pt x="7174" y="6200"/>
                    <a:pt x="7140" y="6197"/>
                  </a:cubicBezTo>
                  <a:cubicBezTo>
                    <a:pt x="7022" y="6188"/>
                    <a:pt x="6905" y="6161"/>
                    <a:pt x="6797" y="6116"/>
                  </a:cubicBezTo>
                  <a:cubicBezTo>
                    <a:pt x="6680" y="6080"/>
                    <a:pt x="6581" y="6026"/>
                    <a:pt x="6482" y="5954"/>
                  </a:cubicBezTo>
                  <a:lnTo>
                    <a:pt x="6464" y="5945"/>
                  </a:lnTo>
                  <a:cubicBezTo>
                    <a:pt x="6446" y="5927"/>
                    <a:pt x="6423" y="5918"/>
                    <a:pt x="6400" y="5918"/>
                  </a:cubicBezTo>
                  <a:cubicBezTo>
                    <a:pt x="6378" y="5918"/>
                    <a:pt x="6355" y="5927"/>
                    <a:pt x="6337" y="5945"/>
                  </a:cubicBezTo>
                  <a:cubicBezTo>
                    <a:pt x="6172" y="6073"/>
                    <a:pt x="5962" y="6132"/>
                    <a:pt x="5750" y="6132"/>
                  </a:cubicBezTo>
                  <a:cubicBezTo>
                    <a:pt x="5708" y="6132"/>
                    <a:pt x="5667" y="6130"/>
                    <a:pt x="5625" y="6125"/>
                  </a:cubicBezTo>
                  <a:cubicBezTo>
                    <a:pt x="5499" y="6116"/>
                    <a:pt x="5373" y="6080"/>
                    <a:pt x="5256" y="6035"/>
                  </a:cubicBezTo>
                  <a:cubicBezTo>
                    <a:pt x="5183" y="6007"/>
                    <a:pt x="5110" y="5972"/>
                    <a:pt x="5042" y="5928"/>
                  </a:cubicBezTo>
                  <a:lnTo>
                    <a:pt x="5042" y="5928"/>
                  </a:lnTo>
                  <a:cubicBezTo>
                    <a:pt x="5040" y="5891"/>
                    <a:pt x="5040" y="5853"/>
                    <a:pt x="5039" y="5815"/>
                  </a:cubicBezTo>
                  <a:lnTo>
                    <a:pt x="5039" y="5815"/>
                  </a:lnTo>
                  <a:cubicBezTo>
                    <a:pt x="5047" y="5791"/>
                    <a:pt x="5051" y="5764"/>
                    <a:pt x="5048" y="5738"/>
                  </a:cubicBezTo>
                  <a:cubicBezTo>
                    <a:pt x="5048" y="5736"/>
                    <a:pt x="5048" y="5735"/>
                    <a:pt x="5048" y="5733"/>
                  </a:cubicBezTo>
                  <a:lnTo>
                    <a:pt x="5048" y="5733"/>
                  </a:lnTo>
                  <a:cubicBezTo>
                    <a:pt x="5048" y="5729"/>
                    <a:pt x="5047" y="5724"/>
                    <a:pt x="5046" y="5719"/>
                  </a:cubicBezTo>
                  <a:lnTo>
                    <a:pt x="5046" y="5719"/>
                  </a:lnTo>
                  <a:cubicBezTo>
                    <a:pt x="4949" y="4851"/>
                    <a:pt x="4959" y="3974"/>
                    <a:pt x="5012" y="3097"/>
                  </a:cubicBezTo>
                  <a:cubicBezTo>
                    <a:pt x="5075" y="2213"/>
                    <a:pt x="5193" y="1330"/>
                    <a:pt x="5409" y="474"/>
                  </a:cubicBezTo>
                  <a:cubicBezTo>
                    <a:pt x="5409" y="465"/>
                    <a:pt x="5418" y="447"/>
                    <a:pt x="5418" y="438"/>
                  </a:cubicBezTo>
                  <a:cubicBezTo>
                    <a:pt x="5418" y="428"/>
                    <a:pt x="5417" y="418"/>
                    <a:pt x="5416" y="408"/>
                  </a:cubicBezTo>
                  <a:lnTo>
                    <a:pt x="5416" y="408"/>
                  </a:lnTo>
                  <a:cubicBezTo>
                    <a:pt x="5420" y="381"/>
                    <a:pt x="5424" y="352"/>
                    <a:pt x="5429" y="324"/>
                  </a:cubicBezTo>
                  <a:lnTo>
                    <a:pt x="5429" y="324"/>
                  </a:lnTo>
                  <a:cubicBezTo>
                    <a:pt x="5503" y="283"/>
                    <a:pt x="5580" y="250"/>
                    <a:pt x="5661" y="221"/>
                  </a:cubicBezTo>
                  <a:cubicBezTo>
                    <a:pt x="5787" y="185"/>
                    <a:pt x="5914" y="167"/>
                    <a:pt x="6040" y="167"/>
                  </a:cubicBezTo>
                  <a:close/>
                  <a:moveTo>
                    <a:pt x="5907" y="1"/>
                  </a:moveTo>
                  <a:cubicBezTo>
                    <a:pt x="5814" y="1"/>
                    <a:pt x="5721" y="5"/>
                    <a:pt x="5625" y="5"/>
                  </a:cubicBezTo>
                  <a:cubicBezTo>
                    <a:pt x="5509" y="12"/>
                    <a:pt x="5398" y="25"/>
                    <a:pt x="5279" y="25"/>
                  </a:cubicBezTo>
                  <a:cubicBezTo>
                    <a:pt x="5250" y="25"/>
                    <a:pt x="5222" y="25"/>
                    <a:pt x="5193" y="23"/>
                  </a:cubicBezTo>
                  <a:cubicBezTo>
                    <a:pt x="5166" y="23"/>
                    <a:pt x="5129" y="41"/>
                    <a:pt x="5111" y="77"/>
                  </a:cubicBezTo>
                  <a:lnTo>
                    <a:pt x="5066" y="167"/>
                  </a:lnTo>
                  <a:cubicBezTo>
                    <a:pt x="5061" y="193"/>
                    <a:pt x="5056" y="217"/>
                    <a:pt x="5051" y="242"/>
                  </a:cubicBezTo>
                  <a:lnTo>
                    <a:pt x="5051" y="242"/>
                  </a:lnTo>
                  <a:lnTo>
                    <a:pt x="3642" y="194"/>
                  </a:lnTo>
                  <a:lnTo>
                    <a:pt x="2849" y="167"/>
                  </a:lnTo>
                  <a:cubicBezTo>
                    <a:pt x="2812" y="164"/>
                    <a:pt x="2773" y="163"/>
                    <a:pt x="2732" y="163"/>
                  </a:cubicBezTo>
                  <a:cubicBezTo>
                    <a:pt x="2635" y="163"/>
                    <a:pt x="2530" y="170"/>
                    <a:pt x="2434" y="176"/>
                  </a:cubicBezTo>
                  <a:cubicBezTo>
                    <a:pt x="2299" y="194"/>
                    <a:pt x="2164" y="212"/>
                    <a:pt x="2020" y="239"/>
                  </a:cubicBezTo>
                  <a:cubicBezTo>
                    <a:pt x="1749" y="293"/>
                    <a:pt x="1479" y="383"/>
                    <a:pt x="1217" y="528"/>
                  </a:cubicBezTo>
                  <a:cubicBezTo>
                    <a:pt x="965" y="681"/>
                    <a:pt x="740" y="879"/>
                    <a:pt x="568" y="1114"/>
                  </a:cubicBezTo>
                  <a:cubicBezTo>
                    <a:pt x="208" y="1600"/>
                    <a:pt x="82" y="2195"/>
                    <a:pt x="46" y="2736"/>
                  </a:cubicBezTo>
                  <a:cubicBezTo>
                    <a:pt x="1" y="3286"/>
                    <a:pt x="64" y="3890"/>
                    <a:pt x="343" y="4413"/>
                  </a:cubicBezTo>
                  <a:cubicBezTo>
                    <a:pt x="487" y="4674"/>
                    <a:pt x="686" y="4899"/>
                    <a:pt x="920" y="5080"/>
                  </a:cubicBezTo>
                  <a:cubicBezTo>
                    <a:pt x="1145" y="5260"/>
                    <a:pt x="1407" y="5386"/>
                    <a:pt x="1668" y="5476"/>
                  </a:cubicBezTo>
                  <a:cubicBezTo>
                    <a:pt x="1794" y="5521"/>
                    <a:pt x="1930" y="5557"/>
                    <a:pt x="2065" y="5593"/>
                  </a:cubicBezTo>
                  <a:cubicBezTo>
                    <a:pt x="2128" y="5611"/>
                    <a:pt x="2200" y="5620"/>
                    <a:pt x="2272" y="5639"/>
                  </a:cubicBezTo>
                  <a:cubicBezTo>
                    <a:pt x="2335" y="5648"/>
                    <a:pt x="2398" y="5648"/>
                    <a:pt x="2470" y="5657"/>
                  </a:cubicBezTo>
                  <a:cubicBezTo>
                    <a:pt x="2732" y="5684"/>
                    <a:pt x="2993" y="5720"/>
                    <a:pt x="3255" y="5756"/>
                  </a:cubicBezTo>
                  <a:cubicBezTo>
                    <a:pt x="3723" y="5827"/>
                    <a:pt x="4184" y="5885"/>
                    <a:pt x="4651" y="5928"/>
                  </a:cubicBezTo>
                  <a:lnTo>
                    <a:pt x="4651" y="5928"/>
                  </a:lnTo>
                  <a:cubicBezTo>
                    <a:pt x="4651" y="5964"/>
                    <a:pt x="4654" y="6000"/>
                    <a:pt x="4661" y="6035"/>
                  </a:cubicBezTo>
                  <a:lnTo>
                    <a:pt x="4661" y="6080"/>
                  </a:lnTo>
                  <a:cubicBezTo>
                    <a:pt x="4670" y="6143"/>
                    <a:pt x="4715" y="6188"/>
                    <a:pt x="4778" y="6197"/>
                  </a:cubicBezTo>
                  <a:cubicBezTo>
                    <a:pt x="4922" y="6215"/>
                    <a:pt x="5057" y="6242"/>
                    <a:pt x="5193" y="6260"/>
                  </a:cubicBezTo>
                  <a:cubicBezTo>
                    <a:pt x="5337" y="6279"/>
                    <a:pt x="5472" y="6297"/>
                    <a:pt x="5607" y="6306"/>
                  </a:cubicBezTo>
                  <a:cubicBezTo>
                    <a:pt x="5742" y="6315"/>
                    <a:pt x="5887" y="6324"/>
                    <a:pt x="6022" y="6324"/>
                  </a:cubicBezTo>
                  <a:cubicBezTo>
                    <a:pt x="6133" y="6324"/>
                    <a:pt x="6243" y="6318"/>
                    <a:pt x="6358" y="6316"/>
                  </a:cubicBezTo>
                  <a:lnTo>
                    <a:pt x="6358" y="6316"/>
                  </a:lnTo>
                  <a:cubicBezTo>
                    <a:pt x="6479" y="6347"/>
                    <a:pt x="6594" y="6371"/>
                    <a:pt x="6716" y="6396"/>
                  </a:cubicBezTo>
                  <a:cubicBezTo>
                    <a:pt x="6851" y="6423"/>
                    <a:pt x="6986" y="6441"/>
                    <a:pt x="7122" y="6450"/>
                  </a:cubicBezTo>
                  <a:cubicBezTo>
                    <a:pt x="7185" y="6454"/>
                    <a:pt x="7247" y="6456"/>
                    <a:pt x="7308" y="6456"/>
                  </a:cubicBezTo>
                  <a:cubicBezTo>
                    <a:pt x="7485" y="6456"/>
                    <a:pt x="7658" y="6441"/>
                    <a:pt x="7841" y="6424"/>
                  </a:cubicBezTo>
                  <a:lnTo>
                    <a:pt x="7841" y="6424"/>
                  </a:lnTo>
                  <a:cubicBezTo>
                    <a:pt x="8064" y="6538"/>
                    <a:pt x="8301" y="6612"/>
                    <a:pt x="8546" y="6612"/>
                  </a:cubicBezTo>
                  <a:cubicBezTo>
                    <a:pt x="8578" y="6614"/>
                    <a:pt x="8609" y="6615"/>
                    <a:pt x="8641" y="6615"/>
                  </a:cubicBezTo>
                  <a:cubicBezTo>
                    <a:pt x="8860" y="6615"/>
                    <a:pt x="9068" y="6567"/>
                    <a:pt x="9276" y="6515"/>
                  </a:cubicBezTo>
                  <a:lnTo>
                    <a:pt x="9276" y="6515"/>
                  </a:lnTo>
                  <a:cubicBezTo>
                    <a:pt x="15516" y="6831"/>
                    <a:pt x="21748" y="7298"/>
                    <a:pt x="27980" y="7730"/>
                  </a:cubicBezTo>
                  <a:lnTo>
                    <a:pt x="46729" y="9037"/>
                  </a:lnTo>
                  <a:lnTo>
                    <a:pt x="84218" y="11678"/>
                  </a:lnTo>
                  <a:lnTo>
                    <a:pt x="84254" y="11678"/>
                  </a:lnTo>
                  <a:cubicBezTo>
                    <a:pt x="85272" y="11489"/>
                    <a:pt x="86291" y="11308"/>
                    <a:pt x="87309" y="11110"/>
                  </a:cubicBezTo>
                  <a:cubicBezTo>
                    <a:pt x="88328" y="10921"/>
                    <a:pt x="89337" y="10704"/>
                    <a:pt x="90356" y="10515"/>
                  </a:cubicBezTo>
                  <a:cubicBezTo>
                    <a:pt x="90861" y="10416"/>
                    <a:pt x="91375" y="10335"/>
                    <a:pt x="91879" y="10245"/>
                  </a:cubicBezTo>
                  <a:cubicBezTo>
                    <a:pt x="92384" y="10127"/>
                    <a:pt x="92889" y="10001"/>
                    <a:pt x="93394" y="9875"/>
                  </a:cubicBezTo>
                  <a:cubicBezTo>
                    <a:pt x="94403" y="9641"/>
                    <a:pt x="95404" y="9397"/>
                    <a:pt x="96422" y="9181"/>
                  </a:cubicBezTo>
                  <a:lnTo>
                    <a:pt x="96431" y="9172"/>
                  </a:lnTo>
                  <a:cubicBezTo>
                    <a:pt x="96504" y="9163"/>
                    <a:pt x="96558" y="9100"/>
                    <a:pt x="96576" y="9028"/>
                  </a:cubicBezTo>
                  <a:cubicBezTo>
                    <a:pt x="96594" y="8920"/>
                    <a:pt x="96522" y="8820"/>
                    <a:pt x="96422" y="8802"/>
                  </a:cubicBezTo>
                  <a:cubicBezTo>
                    <a:pt x="95422" y="8613"/>
                    <a:pt x="94439" y="8361"/>
                    <a:pt x="93457" y="8090"/>
                  </a:cubicBezTo>
                  <a:cubicBezTo>
                    <a:pt x="92970" y="7955"/>
                    <a:pt x="92474" y="7829"/>
                    <a:pt x="91988" y="7685"/>
                  </a:cubicBezTo>
                  <a:lnTo>
                    <a:pt x="90527" y="7252"/>
                  </a:lnTo>
                  <a:cubicBezTo>
                    <a:pt x="90041" y="7099"/>
                    <a:pt x="89554" y="6955"/>
                    <a:pt x="89067" y="6819"/>
                  </a:cubicBezTo>
                  <a:cubicBezTo>
                    <a:pt x="88580" y="6675"/>
                    <a:pt x="88094" y="6531"/>
                    <a:pt x="87607" y="6396"/>
                  </a:cubicBezTo>
                  <a:lnTo>
                    <a:pt x="84668" y="5566"/>
                  </a:lnTo>
                  <a:cubicBezTo>
                    <a:pt x="84659" y="5557"/>
                    <a:pt x="84650" y="5557"/>
                    <a:pt x="84641" y="5557"/>
                  </a:cubicBezTo>
                  <a:lnTo>
                    <a:pt x="47143" y="2988"/>
                  </a:lnTo>
                  <a:lnTo>
                    <a:pt x="28403" y="1708"/>
                  </a:lnTo>
                  <a:lnTo>
                    <a:pt x="19029" y="1059"/>
                  </a:lnTo>
                  <a:cubicBezTo>
                    <a:pt x="15901" y="834"/>
                    <a:pt x="12773" y="672"/>
                    <a:pt x="9663" y="320"/>
                  </a:cubicBezTo>
                  <a:lnTo>
                    <a:pt x="9663" y="320"/>
                  </a:lnTo>
                  <a:lnTo>
                    <a:pt x="9727" y="338"/>
                  </a:lnTo>
                  <a:cubicBezTo>
                    <a:pt x="9474" y="293"/>
                    <a:pt x="9231" y="248"/>
                    <a:pt x="8987" y="239"/>
                  </a:cubicBezTo>
                  <a:cubicBezTo>
                    <a:pt x="8898" y="233"/>
                    <a:pt x="8808" y="231"/>
                    <a:pt x="8717" y="231"/>
                  </a:cubicBezTo>
                  <a:cubicBezTo>
                    <a:pt x="8618" y="231"/>
                    <a:pt x="8519" y="233"/>
                    <a:pt x="8419" y="233"/>
                  </a:cubicBezTo>
                  <a:cubicBezTo>
                    <a:pt x="8391" y="233"/>
                    <a:pt x="8363" y="233"/>
                    <a:pt x="8335" y="232"/>
                  </a:cubicBezTo>
                  <a:lnTo>
                    <a:pt x="8335" y="232"/>
                  </a:lnTo>
                  <a:cubicBezTo>
                    <a:pt x="8081" y="150"/>
                    <a:pt x="7827" y="85"/>
                    <a:pt x="7572" y="68"/>
                  </a:cubicBezTo>
                  <a:cubicBezTo>
                    <a:pt x="7534" y="66"/>
                    <a:pt x="7496" y="64"/>
                    <a:pt x="7458" y="64"/>
                  </a:cubicBezTo>
                  <a:cubicBezTo>
                    <a:pt x="7355" y="64"/>
                    <a:pt x="7254" y="73"/>
                    <a:pt x="7149" y="86"/>
                  </a:cubicBezTo>
                  <a:cubicBezTo>
                    <a:pt x="7039" y="93"/>
                    <a:pt x="6930" y="112"/>
                    <a:pt x="6811" y="129"/>
                  </a:cubicBezTo>
                  <a:lnTo>
                    <a:pt x="6811" y="129"/>
                  </a:lnTo>
                  <a:cubicBezTo>
                    <a:pt x="6696" y="97"/>
                    <a:pt x="6584" y="71"/>
                    <a:pt x="6473" y="50"/>
                  </a:cubicBezTo>
                  <a:cubicBezTo>
                    <a:pt x="6328" y="23"/>
                    <a:pt x="6184" y="5"/>
                    <a:pt x="6049" y="5"/>
                  </a:cubicBezTo>
                  <a:cubicBezTo>
                    <a:pt x="6001" y="2"/>
                    <a:pt x="5954" y="1"/>
                    <a:pt x="590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1" name="Google Shape;2761;p85"/>
            <p:cNvSpPr/>
            <p:nvPr/>
          </p:nvSpPr>
          <p:spPr>
            <a:xfrm>
              <a:off x="2297125" y="3977050"/>
              <a:ext cx="10375" cy="58250"/>
            </a:xfrm>
            <a:custGeom>
              <a:avLst/>
              <a:gdLst/>
              <a:ahLst/>
              <a:cxnLst/>
              <a:rect l="l" t="t" r="r" b="b"/>
              <a:pathLst>
                <a:path w="415" h="2330" extrusionOk="0">
                  <a:moveTo>
                    <a:pt x="214" y="0"/>
                  </a:moveTo>
                  <a:cubicBezTo>
                    <a:pt x="203" y="0"/>
                    <a:pt x="192" y="1"/>
                    <a:pt x="180" y="3"/>
                  </a:cubicBezTo>
                  <a:cubicBezTo>
                    <a:pt x="72" y="12"/>
                    <a:pt x="0" y="111"/>
                    <a:pt x="18" y="219"/>
                  </a:cubicBezTo>
                  <a:cubicBezTo>
                    <a:pt x="63" y="535"/>
                    <a:pt x="63" y="850"/>
                    <a:pt x="63" y="1175"/>
                  </a:cubicBezTo>
                  <a:cubicBezTo>
                    <a:pt x="54" y="1490"/>
                    <a:pt x="45" y="1806"/>
                    <a:pt x="18" y="2121"/>
                  </a:cubicBezTo>
                  <a:cubicBezTo>
                    <a:pt x="18" y="2130"/>
                    <a:pt x="18" y="2139"/>
                    <a:pt x="18" y="2157"/>
                  </a:cubicBezTo>
                  <a:cubicBezTo>
                    <a:pt x="27" y="2251"/>
                    <a:pt x="116" y="2329"/>
                    <a:pt x="218" y="2329"/>
                  </a:cubicBezTo>
                  <a:cubicBezTo>
                    <a:pt x="223" y="2329"/>
                    <a:pt x="229" y="2329"/>
                    <a:pt x="234" y="2329"/>
                  </a:cubicBezTo>
                  <a:cubicBezTo>
                    <a:pt x="343" y="2320"/>
                    <a:pt x="415" y="2229"/>
                    <a:pt x="406" y="2121"/>
                  </a:cubicBezTo>
                  <a:lnTo>
                    <a:pt x="406" y="2103"/>
                  </a:lnTo>
                  <a:cubicBezTo>
                    <a:pt x="379" y="1797"/>
                    <a:pt x="370" y="1481"/>
                    <a:pt x="361" y="1166"/>
                  </a:cubicBezTo>
                  <a:cubicBezTo>
                    <a:pt x="361" y="859"/>
                    <a:pt x="361" y="544"/>
                    <a:pt x="406" y="228"/>
                  </a:cubicBezTo>
                  <a:lnTo>
                    <a:pt x="406" y="219"/>
                  </a:lnTo>
                  <a:cubicBezTo>
                    <a:pt x="406" y="201"/>
                    <a:pt x="406" y="183"/>
                    <a:pt x="406" y="165"/>
                  </a:cubicBezTo>
                  <a:cubicBezTo>
                    <a:pt x="390" y="68"/>
                    <a:pt x="308" y="0"/>
                    <a:pt x="2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2" name="Google Shape;2762;p85"/>
            <p:cNvSpPr/>
            <p:nvPr/>
          </p:nvSpPr>
          <p:spPr>
            <a:xfrm>
              <a:off x="2334525" y="3993050"/>
              <a:ext cx="10850" cy="45625"/>
            </a:xfrm>
            <a:custGeom>
              <a:avLst/>
              <a:gdLst/>
              <a:ahLst/>
              <a:cxnLst/>
              <a:rect l="l" t="t" r="r" b="b"/>
              <a:pathLst>
                <a:path w="434" h="1825" extrusionOk="0">
                  <a:moveTo>
                    <a:pt x="211" y="0"/>
                  </a:moveTo>
                  <a:cubicBezTo>
                    <a:pt x="201" y="0"/>
                    <a:pt x="191" y="1"/>
                    <a:pt x="181" y="3"/>
                  </a:cubicBezTo>
                  <a:cubicBezTo>
                    <a:pt x="73" y="21"/>
                    <a:pt x="0" y="120"/>
                    <a:pt x="9" y="228"/>
                  </a:cubicBezTo>
                  <a:cubicBezTo>
                    <a:pt x="45" y="454"/>
                    <a:pt x="55" y="679"/>
                    <a:pt x="55" y="904"/>
                  </a:cubicBezTo>
                  <a:cubicBezTo>
                    <a:pt x="64" y="1130"/>
                    <a:pt x="64" y="1355"/>
                    <a:pt x="18" y="1589"/>
                  </a:cubicBezTo>
                  <a:cubicBezTo>
                    <a:pt x="9" y="1616"/>
                    <a:pt x="9" y="1653"/>
                    <a:pt x="18" y="1680"/>
                  </a:cubicBezTo>
                  <a:cubicBezTo>
                    <a:pt x="48" y="1767"/>
                    <a:pt x="124" y="1825"/>
                    <a:pt x="209" y="1825"/>
                  </a:cubicBezTo>
                  <a:cubicBezTo>
                    <a:pt x="229" y="1825"/>
                    <a:pt x="250" y="1822"/>
                    <a:pt x="271" y="1815"/>
                  </a:cubicBezTo>
                  <a:cubicBezTo>
                    <a:pt x="370" y="1788"/>
                    <a:pt x="433" y="1671"/>
                    <a:pt x="406" y="1571"/>
                  </a:cubicBezTo>
                  <a:cubicBezTo>
                    <a:pt x="343" y="1346"/>
                    <a:pt x="325" y="1130"/>
                    <a:pt x="325" y="904"/>
                  </a:cubicBezTo>
                  <a:cubicBezTo>
                    <a:pt x="334" y="679"/>
                    <a:pt x="352" y="463"/>
                    <a:pt x="397" y="246"/>
                  </a:cubicBezTo>
                  <a:cubicBezTo>
                    <a:pt x="406" y="219"/>
                    <a:pt x="406" y="192"/>
                    <a:pt x="406" y="174"/>
                  </a:cubicBezTo>
                  <a:cubicBezTo>
                    <a:pt x="390" y="76"/>
                    <a:pt x="307" y="0"/>
                    <a:pt x="211" y="0"/>
                  </a:cubicBezTo>
                  <a:close/>
                </a:path>
              </a:pathLst>
            </a:custGeom>
            <a:solidFill>
              <a:srgbClr val="42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3" name="Google Shape;2763;p85"/>
            <p:cNvSpPr/>
            <p:nvPr/>
          </p:nvSpPr>
          <p:spPr>
            <a:xfrm>
              <a:off x="2368775" y="3930000"/>
              <a:ext cx="1895650" cy="136475"/>
            </a:xfrm>
            <a:custGeom>
              <a:avLst/>
              <a:gdLst/>
              <a:ahLst/>
              <a:cxnLst/>
              <a:rect l="l" t="t" r="r" b="b"/>
              <a:pathLst>
                <a:path w="75826" h="5459" extrusionOk="0">
                  <a:moveTo>
                    <a:pt x="334" y="0"/>
                  </a:moveTo>
                  <a:cubicBezTo>
                    <a:pt x="234" y="0"/>
                    <a:pt x="153" y="70"/>
                    <a:pt x="145" y="163"/>
                  </a:cubicBezTo>
                  <a:lnTo>
                    <a:pt x="145" y="172"/>
                  </a:lnTo>
                  <a:cubicBezTo>
                    <a:pt x="154" y="848"/>
                    <a:pt x="91" y="1515"/>
                    <a:pt x="64" y="2191"/>
                  </a:cubicBezTo>
                  <a:cubicBezTo>
                    <a:pt x="46" y="2525"/>
                    <a:pt x="37" y="2859"/>
                    <a:pt x="28" y="3192"/>
                  </a:cubicBezTo>
                  <a:lnTo>
                    <a:pt x="1" y="4202"/>
                  </a:lnTo>
                  <a:cubicBezTo>
                    <a:pt x="1" y="4211"/>
                    <a:pt x="1" y="4220"/>
                    <a:pt x="1" y="4229"/>
                  </a:cubicBezTo>
                  <a:cubicBezTo>
                    <a:pt x="9" y="4331"/>
                    <a:pt x="98" y="4401"/>
                    <a:pt x="199" y="4401"/>
                  </a:cubicBezTo>
                  <a:cubicBezTo>
                    <a:pt x="205" y="4401"/>
                    <a:pt x="211" y="4400"/>
                    <a:pt x="217" y="4400"/>
                  </a:cubicBezTo>
                  <a:cubicBezTo>
                    <a:pt x="325" y="4391"/>
                    <a:pt x="397" y="4292"/>
                    <a:pt x="388" y="4184"/>
                  </a:cubicBezTo>
                  <a:cubicBezTo>
                    <a:pt x="352" y="3850"/>
                    <a:pt x="325" y="3526"/>
                    <a:pt x="316" y="3192"/>
                  </a:cubicBezTo>
                  <a:cubicBezTo>
                    <a:pt x="307" y="2859"/>
                    <a:pt x="307" y="2525"/>
                    <a:pt x="316" y="2191"/>
                  </a:cubicBezTo>
                  <a:cubicBezTo>
                    <a:pt x="332" y="1593"/>
                    <a:pt x="356" y="988"/>
                    <a:pt x="482" y="395"/>
                  </a:cubicBezTo>
                  <a:lnTo>
                    <a:pt x="482" y="395"/>
                  </a:lnTo>
                  <a:cubicBezTo>
                    <a:pt x="3476" y="513"/>
                    <a:pt x="6462" y="726"/>
                    <a:pt x="9447" y="930"/>
                  </a:cubicBezTo>
                  <a:lnTo>
                    <a:pt x="18569" y="1552"/>
                  </a:lnTo>
                  <a:lnTo>
                    <a:pt x="36804" y="2804"/>
                  </a:lnTo>
                  <a:lnTo>
                    <a:pt x="55039" y="4075"/>
                  </a:lnTo>
                  <a:lnTo>
                    <a:pt x="64162" y="4715"/>
                  </a:lnTo>
                  <a:lnTo>
                    <a:pt x="68714" y="5031"/>
                  </a:lnTo>
                  <a:lnTo>
                    <a:pt x="70994" y="5193"/>
                  </a:lnTo>
                  <a:cubicBezTo>
                    <a:pt x="71760" y="5256"/>
                    <a:pt x="72517" y="5265"/>
                    <a:pt x="73275" y="5446"/>
                  </a:cubicBezTo>
                  <a:lnTo>
                    <a:pt x="73284" y="5455"/>
                  </a:lnTo>
                  <a:cubicBezTo>
                    <a:pt x="73296" y="5457"/>
                    <a:pt x="73307" y="5458"/>
                    <a:pt x="73319" y="5458"/>
                  </a:cubicBezTo>
                  <a:cubicBezTo>
                    <a:pt x="73385" y="5458"/>
                    <a:pt x="73440" y="5416"/>
                    <a:pt x="73455" y="5346"/>
                  </a:cubicBezTo>
                  <a:cubicBezTo>
                    <a:pt x="73473" y="5274"/>
                    <a:pt x="73545" y="5175"/>
                    <a:pt x="73617" y="5094"/>
                  </a:cubicBezTo>
                  <a:cubicBezTo>
                    <a:pt x="73689" y="5013"/>
                    <a:pt x="73770" y="4932"/>
                    <a:pt x="73861" y="4851"/>
                  </a:cubicBezTo>
                  <a:cubicBezTo>
                    <a:pt x="74041" y="4706"/>
                    <a:pt x="74239" y="4571"/>
                    <a:pt x="74428" y="4436"/>
                  </a:cubicBezTo>
                  <a:cubicBezTo>
                    <a:pt x="74627" y="4301"/>
                    <a:pt x="74825" y="4175"/>
                    <a:pt x="75032" y="4057"/>
                  </a:cubicBezTo>
                  <a:cubicBezTo>
                    <a:pt x="75240" y="3949"/>
                    <a:pt x="75456" y="3841"/>
                    <a:pt x="75681" y="3751"/>
                  </a:cubicBezTo>
                  <a:cubicBezTo>
                    <a:pt x="75699" y="3742"/>
                    <a:pt x="75717" y="3733"/>
                    <a:pt x="75735" y="3715"/>
                  </a:cubicBezTo>
                  <a:cubicBezTo>
                    <a:pt x="75817" y="3643"/>
                    <a:pt x="75826" y="3517"/>
                    <a:pt x="75753" y="3435"/>
                  </a:cubicBezTo>
                  <a:cubicBezTo>
                    <a:pt x="75714" y="3391"/>
                    <a:pt x="75659" y="3368"/>
                    <a:pt x="75604" y="3368"/>
                  </a:cubicBezTo>
                  <a:cubicBezTo>
                    <a:pt x="75557" y="3368"/>
                    <a:pt x="75511" y="3384"/>
                    <a:pt x="75474" y="3417"/>
                  </a:cubicBezTo>
                  <a:cubicBezTo>
                    <a:pt x="75294" y="3580"/>
                    <a:pt x="75104" y="3733"/>
                    <a:pt x="74915" y="3868"/>
                  </a:cubicBezTo>
                  <a:cubicBezTo>
                    <a:pt x="74726" y="4012"/>
                    <a:pt x="74528" y="4148"/>
                    <a:pt x="74329" y="4283"/>
                  </a:cubicBezTo>
                  <a:lnTo>
                    <a:pt x="73725" y="4670"/>
                  </a:lnTo>
                  <a:cubicBezTo>
                    <a:pt x="73617" y="4733"/>
                    <a:pt x="73518" y="4806"/>
                    <a:pt x="73419" y="4878"/>
                  </a:cubicBezTo>
                  <a:cubicBezTo>
                    <a:pt x="73347" y="4937"/>
                    <a:pt x="73270" y="4991"/>
                    <a:pt x="73195" y="5068"/>
                  </a:cubicBezTo>
                  <a:lnTo>
                    <a:pt x="73195" y="5068"/>
                  </a:lnTo>
                  <a:cubicBezTo>
                    <a:pt x="73017" y="5083"/>
                    <a:pt x="72839" y="5089"/>
                    <a:pt x="72662" y="5089"/>
                  </a:cubicBezTo>
                  <a:cubicBezTo>
                    <a:pt x="72107" y="5089"/>
                    <a:pt x="71560" y="5030"/>
                    <a:pt x="71012" y="5004"/>
                  </a:cubicBezTo>
                  <a:lnTo>
                    <a:pt x="68732" y="4842"/>
                  </a:lnTo>
                  <a:lnTo>
                    <a:pt x="64171" y="4535"/>
                  </a:lnTo>
                  <a:lnTo>
                    <a:pt x="55048" y="3904"/>
                  </a:lnTo>
                  <a:lnTo>
                    <a:pt x="36813" y="2651"/>
                  </a:lnTo>
                  <a:lnTo>
                    <a:pt x="18578" y="1371"/>
                  </a:lnTo>
                  <a:lnTo>
                    <a:pt x="9456" y="731"/>
                  </a:lnTo>
                  <a:cubicBezTo>
                    <a:pt x="6418" y="515"/>
                    <a:pt x="3381" y="308"/>
                    <a:pt x="352" y="1"/>
                  </a:cubicBezTo>
                  <a:cubicBezTo>
                    <a:pt x="346" y="1"/>
                    <a:pt x="340" y="0"/>
                    <a:pt x="3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4" name="Google Shape;2764;p85"/>
            <p:cNvSpPr/>
            <p:nvPr/>
          </p:nvSpPr>
          <p:spPr>
            <a:xfrm>
              <a:off x="4430700" y="4072425"/>
              <a:ext cx="13325" cy="57275"/>
            </a:xfrm>
            <a:custGeom>
              <a:avLst/>
              <a:gdLst/>
              <a:ahLst/>
              <a:cxnLst/>
              <a:rect l="l" t="t" r="r" b="b"/>
              <a:pathLst>
                <a:path w="533" h="2291" fill="none" extrusionOk="0">
                  <a:moveTo>
                    <a:pt x="533" y="1"/>
                  </a:moveTo>
                  <a:cubicBezTo>
                    <a:pt x="46" y="902"/>
                    <a:pt x="1" y="1668"/>
                    <a:pt x="397" y="2290"/>
                  </a:cubicBezTo>
                </a:path>
              </a:pathLst>
            </a:custGeom>
            <a:noFill/>
            <a:ln w="9700"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5" name="Google Shape;2765;p85"/>
            <p:cNvSpPr/>
            <p:nvPr/>
          </p:nvSpPr>
          <p:spPr>
            <a:xfrm>
              <a:off x="4195450" y="4056625"/>
              <a:ext cx="126900" cy="115300"/>
            </a:xfrm>
            <a:custGeom>
              <a:avLst/>
              <a:gdLst/>
              <a:ahLst/>
              <a:cxnLst/>
              <a:rect l="l" t="t" r="r" b="b"/>
              <a:pathLst>
                <a:path w="5076" h="4612" extrusionOk="0">
                  <a:moveTo>
                    <a:pt x="660" y="2885"/>
                  </a:moveTo>
                  <a:cubicBezTo>
                    <a:pt x="657" y="2892"/>
                    <a:pt x="655" y="2895"/>
                    <a:pt x="649" y="2895"/>
                  </a:cubicBezTo>
                  <a:cubicBezTo>
                    <a:pt x="653" y="2892"/>
                    <a:pt x="656" y="2888"/>
                    <a:pt x="660" y="2885"/>
                  </a:cubicBezTo>
                  <a:close/>
                  <a:moveTo>
                    <a:pt x="218" y="0"/>
                  </a:moveTo>
                  <a:cubicBezTo>
                    <a:pt x="177" y="0"/>
                    <a:pt x="136" y="12"/>
                    <a:pt x="99" y="38"/>
                  </a:cubicBezTo>
                  <a:cubicBezTo>
                    <a:pt x="18" y="101"/>
                    <a:pt x="0" y="218"/>
                    <a:pt x="63" y="308"/>
                  </a:cubicBezTo>
                  <a:cubicBezTo>
                    <a:pt x="126" y="381"/>
                    <a:pt x="190" y="408"/>
                    <a:pt x="244" y="444"/>
                  </a:cubicBezTo>
                  <a:cubicBezTo>
                    <a:pt x="298" y="471"/>
                    <a:pt x="343" y="489"/>
                    <a:pt x="397" y="516"/>
                  </a:cubicBezTo>
                  <a:cubicBezTo>
                    <a:pt x="496" y="552"/>
                    <a:pt x="604" y="588"/>
                    <a:pt x="703" y="624"/>
                  </a:cubicBezTo>
                  <a:lnTo>
                    <a:pt x="1289" y="804"/>
                  </a:lnTo>
                  <a:cubicBezTo>
                    <a:pt x="1686" y="921"/>
                    <a:pt x="2074" y="1048"/>
                    <a:pt x="2461" y="1183"/>
                  </a:cubicBezTo>
                  <a:cubicBezTo>
                    <a:pt x="2840" y="1318"/>
                    <a:pt x="3236" y="1453"/>
                    <a:pt x="3624" y="1588"/>
                  </a:cubicBezTo>
                  <a:cubicBezTo>
                    <a:pt x="3795" y="1643"/>
                    <a:pt x="3964" y="1697"/>
                    <a:pt x="4135" y="1750"/>
                  </a:cubicBezTo>
                  <a:lnTo>
                    <a:pt x="4135" y="1750"/>
                  </a:lnTo>
                  <a:cubicBezTo>
                    <a:pt x="4004" y="1784"/>
                    <a:pt x="3873" y="1817"/>
                    <a:pt x="3741" y="1850"/>
                  </a:cubicBezTo>
                  <a:lnTo>
                    <a:pt x="2668" y="2111"/>
                  </a:lnTo>
                  <a:lnTo>
                    <a:pt x="2137" y="2237"/>
                  </a:lnTo>
                  <a:cubicBezTo>
                    <a:pt x="1956" y="2282"/>
                    <a:pt x="1776" y="2309"/>
                    <a:pt x="1596" y="2355"/>
                  </a:cubicBezTo>
                  <a:cubicBezTo>
                    <a:pt x="1406" y="2391"/>
                    <a:pt x="1226" y="2445"/>
                    <a:pt x="1055" y="2508"/>
                  </a:cubicBezTo>
                  <a:cubicBezTo>
                    <a:pt x="875" y="2571"/>
                    <a:pt x="694" y="2643"/>
                    <a:pt x="541" y="2787"/>
                  </a:cubicBezTo>
                  <a:lnTo>
                    <a:pt x="550" y="2787"/>
                  </a:lnTo>
                  <a:cubicBezTo>
                    <a:pt x="541" y="2796"/>
                    <a:pt x="523" y="2814"/>
                    <a:pt x="523" y="2823"/>
                  </a:cubicBezTo>
                  <a:cubicBezTo>
                    <a:pt x="514" y="2850"/>
                    <a:pt x="523" y="2850"/>
                    <a:pt x="514" y="2859"/>
                  </a:cubicBezTo>
                  <a:cubicBezTo>
                    <a:pt x="514" y="2877"/>
                    <a:pt x="523" y="2886"/>
                    <a:pt x="523" y="2895"/>
                  </a:cubicBezTo>
                  <a:cubicBezTo>
                    <a:pt x="532" y="2913"/>
                    <a:pt x="541" y="2931"/>
                    <a:pt x="541" y="2940"/>
                  </a:cubicBezTo>
                  <a:cubicBezTo>
                    <a:pt x="559" y="2967"/>
                    <a:pt x="577" y="2986"/>
                    <a:pt x="586" y="3004"/>
                  </a:cubicBezTo>
                  <a:cubicBezTo>
                    <a:pt x="613" y="3040"/>
                    <a:pt x="649" y="3076"/>
                    <a:pt x="676" y="3112"/>
                  </a:cubicBezTo>
                  <a:cubicBezTo>
                    <a:pt x="739" y="3184"/>
                    <a:pt x="794" y="3247"/>
                    <a:pt x="857" y="3319"/>
                  </a:cubicBezTo>
                  <a:cubicBezTo>
                    <a:pt x="983" y="3445"/>
                    <a:pt x="1109" y="3571"/>
                    <a:pt x="1226" y="3707"/>
                  </a:cubicBezTo>
                  <a:cubicBezTo>
                    <a:pt x="1352" y="3833"/>
                    <a:pt x="1488" y="3959"/>
                    <a:pt x="1605" y="4094"/>
                  </a:cubicBezTo>
                  <a:lnTo>
                    <a:pt x="1794" y="4293"/>
                  </a:lnTo>
                  <a:cubicBezTo>
                    <a:pt x="1830" y="4329"/>
                    <a:pt x="1866" y="4365"/>
                    <a:pt x="1902" y="4401"/>
                  </a:cubicBezTo>
                  <a:cubicBezTo>
                    <a:pt x="1947" y="4437"/>
                    <a:pt x="1983" y="4473"/>
                    <a:pt x="2046" y="4509"/>
                  </a:cubicBezTo>
                  <a:lnTo>
                    <a:pt x="2173" y="4581"/>
                  </a:lnTo>
                  <a:cubicBezTo>
                    <a:pt x="2211" y="4600"/>
                    <a:pt x="2254" y="4611"/>
                    <a:pt x="2298" y="4611"/>
                  </a:cubicBezTo>
                  <a:cubicBezTo>
                    <a:pt x="2337" y="4611"/>
                    <a:pt x="2378" y="4602"/>
                    <a:pt x="2416" y="4581"/>
                  </a:cubicBezTo>
                  <a:cubicBezTo>
                    <a:pt x="2533" y="4509"/>
                    <a:pt x="2578" y="4356"/>
                    <a:pt x="2506" y="4238"/>
                  </a:cubicBezTo>
                  <a:cubicBezTo>
                    <a:pt x="2462" y="4157"/>
                    <a:pt x="2376" y="4111"/>
                    <a:pt x="2284" y="4111"/>
                  </a:cubicBezTo>
                  <a:cubicBezTo>
                    <a:pt x="2244" y="4111"/>
                    <a:pt x="2202" y="4120"/>
                    <a:pt x="2164" y="4139"/>
                  </a:cubicBezTo>
                  <a:cubicBezTo>
                    <a:pt x="2160" y="4146"/>
                    <a:pt x="2151" y="4149"/>
                    <a:pt x="2140" y="4149"/>
                  </a:cubicBezTo>
                  <a:cubicBezTo>
                    <a:pt x="2122" y="4149"/>
                    <a:pt x="2096" y="4141"/>
                    <a:pt x="2074" y="4130"/>
                  </a:cubicBezTo>
                  <a:cubicBezTo>
                    <a:pt x="2037" y="4121"/>
                    <a:pt x="2001" y="4103"/>
                    <a:pt x="1956" y="4085"/>
                  </a:cubicBezTo>
                  <a:cubicBezTo>
                    <a:pt x="1884" y="4049"/>
                    <a:pt x="1812" y="3995"/>
                    <a:pt x="1740" y="3941"/>
                  </a:cubicBezTo>
                  <a:cubicBezTo>
                    <a:pt x="1596" y="3842"/>
                    <a:pt x="1470" y="3716"/>
                    <a:pt x="1343" y="3589"/>
                  </a:cubicBezTo>
                  <a:cubicBezTo>
                    <a:pt x="1217" y="3463"/>
                    <a:pt x="1091" y="3337"/>
                    <a:pt x="965" y="3211"/>
                  </a:cubicBezTo>
                  <a:cubicBezTo>
                    <a:pt x="902" y="3148"/>
                    <a:pt x="848" y="3085"/>
                    <a:pt x="785" y="3013"/>
                  </a:cubicBezTo>
                  <a:cubicBezTo>
                    <a:pt x="757" y="2986"/>
                    <a:pt x="730" y="2949"/>
                    <a:pt x="703" y="2913"/>
                  </a:cubicBezTo>
                  <a:cubicBezTo>
                    <a:pt x="695" y="2896"/>
                    <a:pt x="686" y="2887"/>
                    <a:pt x="677" y="2870"/>
                  </a:cubicBezTo>
                  <a:lnTo>
                    <a:pt x="677" y="2870"/>
                  </a:lnTo>
                  <a:cubicBezTo>
                    <a:pt x="792" y="2769"/>
                    <a:pt x="950" y="2710"/>
                    <a:pt x="1100" y="2652"/>
                  </a:cubicBezTo>
                  <a:cubicBezTo>
                    <a:pt x="1271" y="2598"/>
                    <a:pt x="1452" y="2562"/>
                    <a:pt x="1632" y="2526"/>
                  </a:cubicBezTo>
                  <a:cubicBezTo>
                    <a:pt x="1803" y="2490"/>
                    <a:pt x="1992" y="2472"/>
                    <a:pt x="2173" y="2427"/>
                  </a:cubicBezTo>
                  <a:lnTo>
                    <a:pt x="2713" y="2328"/>
                  </a:lnTo>
                  <a:lnTo>
                    <a:pt x="3804" y="2120"/>
                  </a:lnTo>
                  <a:cubicBezTo>
                    <a:pt x="4165" y="2057"/>
                    <a:pt x="4534" y="1994"/>
                    <a:pt x="4895" y="1949"/>
                  </a:cubicBezTo>
                  <a:cubicBezTo>
                    <a:pt x="4985" y="1931"/>
                    <a:pt x="5048" y="1868"/>
                    <a:pt x="5057" y="1778"/>
                  </a:cubicBezTo>
                  <a:cubicBezTo>
                    <a:pt x="5075" y="1669"/>
                    <a:pt x="4994" y="1579"/>
                    <a:pt x="4895" y="1570"/>
                  </a:cubicBezTo>
                  <a:lnTo>
                    <a:pt x="4886" y="1570"/>
                  </a:lnTo>
                  <a:lnTo>
                    <a:pt x="4886" y="1561"/>
                  </a:lnTo>
                  <a:cubicBezTo>
                    <a:pt x="4489" y="1525"/>
                    <a:pt x="4093" y="1444"/>
                    <a:pt x="3696" y="1336"/>
                  </a:cubicBezTo>
                  <a:cubicBezTo>
                    <a:pt x="3299" y="1237"/>
                    <a:pt x="2921" y="1111"/>
                    <a:pt x="2533" y="975"/>
                  </a:cubicBezTo>
                  <a:cubicBezTo>
                    <a:pt x="2146" y="840"/>
                    <a:pt x="1758" y="705"/>
                    <a:pt x="1370" y="561"/>
                  </a:cubicBezTo>
                  <a:cubicBezTo>
                    <a:pt x="1181" y="489"/>
                    <a:pt x="992" y="417"/>
                    <a:pt x="812" y="335"/>
                  </a:cubicBezTo>
                  <a:cubicBezTo>
                    <a:pt x="712" y="290"/>
                    <a:pt x="631" y="254"/>
                    <a:pt x="541" y="200"/>
                  </a:cubicBezTo>
                  <a:cubicBezTo>
                    <a:pt x="505" y="182"/>
                    <a:pt x="460" y="155"/>
                    <a:pt x="433" y="128"/>
                  </a:cubicBezTo>
                  <a:cubicBezTo>
                    <a:pt x="397" y="110"/>
                    <a:pt x="370" y="74"/>
                    <a:pt x="370" y="74"/>
                  </a:cubicBezTo>
                  <a:cubicBezTo>
                    <a:pt x="332" y="26"/>
                    <a:pt x="276" y="0"/>
                    <a:pt x="21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6" name="Google Shape;2766;p85"/>
            <p:cNvSpPr/>
            <p:nvPr/>
          </p:nvSpPr>
          <p:spPr>
            <a:xfrm>
              <a:off x="2368100" y="3995375"/>
              <a:ext cx="1847425" cy="137250"/>
            </a:xfrm>
            <a:custGeom>
              <a:avLst/>
              <a:gdLst/>
              <a:ahLst/>
              <a:cxnLst/>
              <a:rect l="l" t="t" r="r" b="b"/>
              <a:pathLst>
                <a:path w="73897" h="5490" extrusionOk="0">
                  <a:moveTo>
                    <a:pt x="208" y="0"/>
                  </a:moveTo>
                  <a:cubicBezTo>
                    <a:pt x="100" y="0"/>
                    <a:pt x="10" y="81"/>
                    <a:pt x="0" y="189"/>
                  </a:cubicBezTo>
                  <a:cubicBezTo>
                    <a:pt x="0" y="289"/>
                    <a:pt x="82" y="388"/>
                    <a:pt x="190" y="388"/>
                  </a:cubicBezTo>
                  <a:cubicBezTo>
                    <a:pt x="6319" y="694"/>
                    <a:pt x="12440" y="1136"/>
                    <a:pt x="18569" y="1560"/>
                  </a:cubicBezTo>
                  <a:lnTo>
                    <a:pt x="36940" y="2840"/>
                  </a:lnTo>
                  <a:lnTo>
                    <a:pt x="55310" y="4138"/>
                  </a:lnTo>
                  <a:lnTo>
                    <a:pt x="64495" y="4787"/>
                  </a:lnTo>
                  <a:lnTo>
                    <a:pt x="69092" y="5111"/>
                  </a:lnTo>
                  <a:lnTo>
                    <a:pt x="71382" y="5273"/>
                  </a:lnTo>
                  <a:cubicBezTo>
                    <a:pt x="72148" y="5327"/>
                    <a:pt x="72914" y="5381"/>
                    <a:pt x="73680" y="5490"/>
                  </a:cubicBezTo>
                  <a:lnTo>
                    <a:pt x="73698" y="5490"/>
                  </a:lnTo>
                  <a:cubicBezTo>
                    <a:pt x="73806" y="5490"/>
                    <a:pt x="73897" y="5399"/>
                    <a:pt x="73897" y="5291"/>
                  </a:cubicBezTo>
                  <a:cubicBezTo>
                    <a:pt x="73897" y="5183"/>
                    <a:pt x="73815" y="5102"/>
                    <a:pt x="73707" y="5102"/>
                  </a:cubicBezTo>
                  <a:cubicBezTo>
                    <a:pt x="72932" y="5093"/>
                    <a:pt x="72166" y="5048"/>
                    <a:pt x="71409" y="4994"/>
                  </a:cubicBezTo>
                  <a:lnTo>
                    <a:pt x="69110" y="4832"/>
                  </a:lnTo>
                  <a:lnTo>
                    <a:pt x="64513" y="4525"/>
                  </a:lnTo>
                  <a:lnTo>
                    <a:pt x="55328" y="3903"/>
                  </a:lnTo>
                  <a:lnTo>
                    <a:pt x="36949" y="2650"/>
                  </a:lnTo>
                  <a:lnTo>
                    <a:pt x="18578" y="1379"/>
                  </a:lnTo>
                  <a:cubicBezTo>
                    <a:pt x="12458" y="956"/>
                    <a:pt x="6328" y="550"/>
                    <a:pt x="21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1568"/>
        <p:cNvGrpSpPr/>
        <p:nvPr/>
      </p:nvGrpSpPr>
      <p:grpSpPr>
        <a:xfrm>
          <a:off x="0" y="0"/>
          <a:ext cx="0" cy="0"/>
          <a:chOff x="0" y="0"/>
          <a:chExt cx="0" cy="0"/>
        </a:xfrm>
      </p:grpSpPr>
      <p:sp>
        <p:nvSpPr>
          <p:cNvPr id="1581" name="Google Shape;1581;p60"/>
          <p:cNvSpPr txBox="1">
            <a:spLocks noGrp="1"/>
          </p:cNvSpPr>
          <p:nvPr>
            <p:ph type="title"/>
          </p:nvPr>
        </p:nvSpPr>
        <p:spPr>
          <a:xfrm>
            <a:off x="165005" y="540000"/>
            <a:ext cx="3923695" cy="572700"/>
          </a:xfrm>
          <a:prstGeom prst="rect">
            <a:avLst/>
          </a:prstGeom>
        </p:spPr>
        <p:txBody>
          <a:bodyPr spcFirstLastPara="1" wrap="square" lIns="0" tIns="0" rIns="0" bIns="0" anchor="t" anchorCtr="0">
            <a:noAutofit/>
          </a:bodyPr>
          <a:lstStyle/>
          <a:p>
            <a:pPr marL="0" lvl="0" indent="0" algn="l" rtl="0">
              <a:spcBef>
                <a:spcPts val="0"/>
              </a:spcBef>
              <a:spcAft>
                <a:spcPts val="0"/>
              </a:spcAft>
              <a:buClr>
                <a:schemeClr val="dk2"/>
              </a:buClr>
              <a:buSzPts val="1100"/>
              <a:buFont typeface="Arial"/>
              <a:buNone/>
            </a:pPr>
            <a:r>
              <a:rPr lang="ru-RU" dirty="0" smtClean="0"/>
              <a:t>Вопросы совещания</a:t>
            </a:r>
            <a:endParaRPr/>
          </a:p>
        </p:txBody>
      </p:sp>
      <p:sp>
        <p:nvSpPr>
          <p:cNvPr id="1582" name="Google Shape;1582;p60"/>
          <p:cNvSpPr txBox="1">
            <a:spLocks noGrp="1"/>
          </p:cNvSpPr>
          <p:nvPr>
            <p:ph type="subTitle" idx="5"/>
          </p:nvPr>
        </p:nvSpPr>
        <p:spPr>
          <a:xfrm>
            <a:off x="543140" y="2048743"/>
            <a:ext cx="3286340" cy="572700"/>
          </a:xfrm>
          <a:prstGeom prst="rect">
            <a:avLst/>
          </a:prstGeom>
        </p:spPr>
        <p:txBody>
          <a:bodyPr spcFirstLastPara="1" wrap="square" lIns="0" tIns="0" rIns="0" bIns="0" anchor="t" anchorCtr="0">
            <a:noAutofit/>
          </a:bodyPr>
          <a:lstStyle/>
          <a:p>
            <a:pPr marL="0" lvl="0" indent="0" algn="just" rtl="0">
              <a:spcBef>
                <a:spcPts val="0"/>
              </a:spcBef>
              <a:spcAft>
                <a:spcPts val="0"/>
              </a:spcAft>
              <a:buNone/>
            </a:pPr>
            <a:r>
              <a:rPr lang="ru-RU" b="1" dirty="0" smtClean="0"/>
              <a:t>1)Что такое формирующее оценивание?</a:t>
            </a:r>
            <a:endParaRPr b="1"/>
          </a:p>
        </p:txBody>
      </p:sp>
      <p:sp>
        <p:nvSpPr>
          <p:cNvPr id="1587" name="Google Shape;1587;p60"/>
          <p:cNvSpPr txBox="1">
            <a:spLocks noGrp="1"/>
          </p:cNvSpPr>
          <p:nvPr>
            <p:ph type="subTitle" idx="6"/>
          </p:nvPr>
        </p:nvSpPr>
        <p:spPr>
          <a:xfrm>
            <a:off x="5080763" y="1161907"/>
            <a:ext cx="3836355" cy="646267"/>
          </a:xfrm>
          <a:prstGeom prst="rect">
            <a:avLst/>
          </a:prstGeom>
        </p:spPr>
        <p:txBody>
          <a:bodyPr spcFirstLastPara="1" wrap="square" lIns="0" tIns="0" rIns="0" bIns="0" anchor="t" anchorCtr="0">
            <a:noAutofit/>
          </a:bodyPr>
          <a:lstStyle/>
          <a:p>
            <a:pPr marL="0" lvl="0" indent="0" algn="ctr" rtl="0">
              <a:spcBef>
                <a:spcPts val="0"/>
              </a:spcBef>
              <a:spcAft>
                <a:spcPts val="0"/>
              </a:spcAft>
              <a:buNone/>
            </a:pPr>
            <a:r>
              <a:rPr lang="ru-RU" dirty="0" smtClean="0"/>
              <a:t>3) Когда было введено понятие формирующего оценивания?</a:t>
            </a:r>
            <a:endParaRPr/>
          </a:p>
        </p:txBody>
      </p:sp>
      <p:sp>
        <p:nvSpPr>
          <p:cNvPr id="1588" name="Google Shape;1588;p60"/>
          <p:cNvSpPr txBox="1">
            <a:spLocks noGrp="1"/>
          </p:cNvSpPr>
          <p:nvPr>
            <p:ph type="subTitle" idx="7"/>
          </p:nvPr>
        </p:nvSpPr>
        <p:spPr>
          <a:xfrm>
            <a:off x="563765" y="3107586"/>
            <a:ext cx="3623223" cy="983152"/>
          </a:xfrm>
          <a:prstGeom prst="rect">
            <a:avLst/>
          </a:prstGeom>
        </p:spPr>
        <p:txBody>
          <a:bodyPr spcFirstLastPara="1" wrap="square" lIns="0" tIns="0" rIns="0" bIns="0" anchor="t" anchorCtr="0">
            <a:noAutofit/>
          </a:bodyPr>
          <a:lstStyle/>
          <a:p>
            <a:pPr marL="0" lvl="0" indent="0" algn="ctr" rtl="0">
              <a:spcBef>
                <a:spcPts val="0"/>
              </a:spcBef>
              <a:spcAft>
                <a:spcPts val="0"/>
              </a:spcAft>
              <a:buNone/>
            </a:pPr>
            <a:r>
              <a:rPr lang="ru-RU" dirty="0" smtClean="0"/>
              <a:t>2) Кто ввел понятие формирующего оценивания?</a:t>
            </a:r>
            <a:endParaRPr/>
          </a:p>
        </p:txBody>
      </p:sp>
      <p:sp>
        <p:nvSpPr>
          <p:cNvPr id="1589" name="Google Shape;1589;p60"/>
          <p:cNvSpPr txBox="1">
            <a:spLocks noGrp="1"/>
          </p:cNvSpPr>
          <p:nvPr>
            <p:ph type="subTitle" idx="8"/>
          </p:nvPr>
        </p:nvSpPr>
        <p:spPr>
          <a:xfrm>
            <a:off x="5417648" y="1876926"/>
            <a:ext cx="3437594" cy="2450976"/>
          </a:xfrm>
          <a:prstGeom prst="rect">
            <a:avLst/>
          </a:prstGeom>
        </p:spPr>
        <p:txBody>
          <a:bodyPr spcFirstLastPara="1" wrap="square" lIns="0" tIns="0" rIns="0" bIns="0" anchor="t" anchorCtr="0">
            <a:noAutofit/>
          </a:bodyPr>
          <a:lstStyle/>
          <a:p>
            <a:pPr marL="0" lvl="0" indent="0" algn="ctr" rtl="0">
              <a:spcBef>
                <a:spcPts val="0"/>
              </a:spcBef>
              <a:spcAft>
                <a:spcPts val="0"/>
              </a:spcAft>
              <a:buNone/>
            </a:pPr>
            <a:r>
              <a:rPr lang="ru-RU" b="1" dirty="0" smtClean="0"/>
              <a:t>4) Чем формирующее оценивание отличается от традиционного (</a:t>
            </a:r>
            <a:r>
              <a:rPr lang="ru-RU" b="1" dirty="0" err="1" smtClean="0"/>
              <a:t>суммативного</a:t>
            </a:r>
            <a:r>
              <a:rPr lang="ru-RU" b="1" dirty="0" smtClean="0"/>
              <a:t>/итогового) оценивания?</a:t>
            </a:r>
          </a:p>
          <a:p>
            <a:pPr marL="0" lvl="0" indent="0" algn="ctr" rtl="0">
              <a:spcBef>
                <a:spcPts val="0"/>
              </a:spcBef>
              <a:spcAft>
                <a:spcPts val="0"/>
              </a:spcAft>
              <a:buNone/>
            </a:pPr>
            <a:endParaRPr lang="ru-RU" b="1" dirty="0" smtClean="0"/>
          </a:p>
          <a:p>
            <a:pPr marL="0" lvl="0" indent="0" algn="ctr" rtl="0">
              <a:spcBef>
                <a:spcPts val="0"/>
              </a:spcBef>
              <a:spcAft>
                <a:spcPts val="0"/>
              </a:spcAft>
              <a:buNone/>
            </a:pPr>
            <a:endParaRPr lang="ru-RU" b="1" dirty="0" smtClean="0"/>
          </a:p>
          <a:p>
            <a:pPr marL="0" lvl="0" indent="0" algn="ctr" rtl="0">
              <a:spcBef>
                <a:spcPts val="0"/>
              </a:spcBef>
              <a:spcAft>
                <a:spcPts val="0"/>
              </a:spcAft>
              <a:buNone/>
            </a:pPr>
            <a:r>
              <a:rPr lang="ru-RU" b="1" dirty="0" smtClean="0"/>
              <a:t>5) Какие инструменты формирующего оценивания существуют?</a:t>
            </a:r>
          </a:p>
          <a:p>
            <a:pPr marL="0" lvl="0" indent="0" algn="ctr" rtl="0">
              <a:spcBef>
                <a:spcPts val="0"/>
              </a:spcBef>
              <a:spcAft>
                <a:spcPts val="0"/>
              </a:spcAft>
              <a:buNone/>
            </a:pPr>
            <a:endParaRPr lang="ru-RU" dirty="0" smtClean="0"/>
          </a:p>
          <a:p>
            <a:pPr marL="0" lvl="0" indent="0" algn="ctr" rtl="0">
              <a:spcBef>
                <a:spcPts val="0"/>
              </a:spcBef>
              <a:spcAft>
                <a:spcPts val="0"/>
              </a:spcAft>
              <a:buNone/>
            </a:pPr>
            <a:endParaRPr/>
          </a:p>
        </p:txBody>
      </p:sp>
      <p:grpSp>
        <p:nvGrpSpPr>
          <p:cNvPr id="2" name="Google Shape;1590;p60"/>
          <p:cNvGrpSpPr/>
          <p:nvPr/>
        </p:nvGrpSpPr>
        <p:grpSpPr>
          <a:xfrm>
            <a:off x="719990" y="925800"/>
            <a:ext cx="2960453" cy="176025"/>
            <a:chOff x="4345425" y="2175475"/>
            <a:chExt cx="800750" cy="176025"/>
          </a:xfrm>
        </p:grpSpPr>
        <p:sp>
          <p:nvSpPr>
            <p:cNvPr id="1591" name="Google Shape;1591;p60"/>
            <p:cNvSpPr/>
            <p:nvPr/>
          </p:nvSpPr>
          <p:spPr>
            <a:xfrm>
              <a:off x="4351850" y="2175475"/>
              <a:ext cx="763000" cy="156275"/>
            </a:xfrm>
            <a:custGeom>
              <a:avLst/>
              <a:gdLst/>
              <a:ahLst/>
              <a:cxnLst/>
              <a:rect l="l" t="t" r="r" b="b"/>
              <a:pathLst>
                <a:path w="30520" h="6251" extrusionOk="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00FF00">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 name="Google Shape;1592;p60"/>
            <p:cNvSpPr/>
            <p:nvPr/>
          </p:nvSpPr>
          <p:spPr>
            <a:xfrm>
              <a:off x="4345425" y="2195925"/>
              <a:ext cx="800750" cy="155575"/>
            </a:xfrm>
            <a:custGeom>
              <a:avLst/>
              <a:gdLst/>
              <a:ahLst/>
              <a:cxnLst/>
              <a:rect l="l" t="t" r="r" b="b"/>
              <a:pathLst>
                <a:path w="32030" h="6223" extrusionOk="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00FF00">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 name="Google Shape;1593;p60"/>
          <p:cNvGrpSpPr/>
          <p:nvPr/>
        </p:nvGrpSpPr>
        <p:grpSpPr>
          <a:xfrm rot="-638440">
            <a:off x="6196103" y="527795"/>
            <a:ext cx="1600449" cy="495659"/>
            <a:chOff x="3647400" y="4354525"/>
            <a:chExt cx="365925" cy="73675"/>
          </a:xfrm>
        </p:grpSpPr>
        <p:sp>
          <p:nvSpPr>
            <p:cNvPr id="1594" name="Google Shape;1594;p60"/>
            <p:cNvSpPr/>
            <p:nvPr/>
          </p:nvSpPr>
          <p:spPr>
            <a:xfrm>
              <a:off x="3647400" y="4384125"/>
              <a:ext cx="42000" cy="38300"/>
            </a:xfrm>
            <a:custGeom>
              <a:avLst/>
              <a:gdLst/>
              <a:ahLst/>
              <a:cxnLst/>
              <a:rect l="l" t="t" r="r" b="b"/>
              <a:pathLst>
                <a:path w="1680" h="1532" extrusionOk="0">
                  <a:moveTo>
                    <a:pt x="923" y="251"/>
                  </a:moveTo>
                  <a:cubicBezTo>
                    <a:pt x="1017" y="251"/>
                    <a:pt x="1111" y="268"/>
                    <a:pt x="1203" y="301"/>
                  </a:cubicBezTo>
                  <a:cubicBezTo>
                    <a:pt x="1128" y="452"/>
                    <a:pt x="1003" y="552"/>
                    <a:pt x="827" y="627"/>
                  </a:cubicBezTo>
                  <a:cubicBezTo>
                    <a:pt x="727" y="677"/>
                    <a:pt x="627" y="677"/>
                    <a:pt x="527" y="677"/>
                  </a:cubicBezTo>
                  <a:cubicBezTo>
                    <a:pt x="376" y="677"/>
                    <a:pt x="251" y="577"/>
                    <a:pt x="401" y="452"/>
                  </a:cubicBezTo>
                  <a:cubicBezTo>
                    <a:pt x="552" y="318"/>
                    <a:pt x="735" y="251"/>
                    <a:pt x="923" y="251"/>
                  </a:cubicBezTo>
                  <a:close/>
                  <a:moveTo>
                    <a:pt x="861" y="0"/>
                  </a:moveTo>
                  <a:cubicBezTo>
                    <a:pt x="791" y="0"/>
                    <a:pt x="721" y="8"/>
                    <a:pt x="652" y="26"/>
                  </a:cubicBezTo>
                  <a:cubicBezTo>
                    <a:pt x="401" y="76"/>
                    <a:pt x="0" y="276"/>
                    <a:pt x="25" y="602"/>
                  </a:cubicBezTo>
                  <a:cubicBezTo>
                    <a:pt x="48" y="874"/>
                    <a:pt x="336" y="982"/>
                    <a:pt x="576" y="982"/>
                  </a:cubicBezTo>
                  <a:cubicBezTo>
                    <a:pt x="602" y="982"/>
                    <a:pt x="627" y="980"/>
                    <a:pt x="652" y="978"/>
                  </a:cubicBezTo>
                  <a:cubicBezTo>
                    <a:pt x="902" y="953"/>
                    <a:pt x="1103" y="853"/>
                    <a:pt x="1278" y="677"/>
                  </a:cubicBezTo>
                  <a:cubicBezTo>
                    <a:pt x="1303" y="903"/>
                    <a:pt x="1303" y="1103"/>
                    <a:pt x="1278" y="1329"/>
                  </a:cubicBezTo>
                  <a:cubicBezTo>
                    <a:pt x="1278" y="1440"/>
                    <a:pt x="1400" y="1532"/>
                    <a:pt x="1495" y="1532"/>
                  </a:cubicBezTo>
                  <a:cubicBezTo>
                    <a:pt x="1550" y="1532"/>
                    <a:pt x="1595" y="1502"/>
                    <a:pt x="1604" y="1429"/>
                  </a:cubicBezTo>
                  <a:cubicBezTo>
                    <a:pt x="1679" y="1078"/>
                    <a:pt x="1604" y="727"/>
                    <a:pt x="1504" y="376"/>
                  </a:cubicBezTo>
                  <a:cubicBezTo>
                    <a:pt x="1554" y="351"/>
                    <a:pt x="1579" y="276"/>
                    <a:pt x="1529" y="226"/>
                  </a:cubicBezTo>
                  <a:cubicBezTo>
                    <a:pt x="1336" y="91"/>
                    <a:pt x="1098" y="0"/>
                    <a:pt x="86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 name="Google Shape;1595;p60"/>
            <p:cNvSpPr/>
            <p:nvPr/>
          </p:nvSpPr>
          <p:spPr>
            <a:xfrm>
              <a:off x="3695650" y="4356075"/>
              <a:ext cx="49500" cy="27125"/>
            </a:xfrm>
            <a:custGeom>
              <a:avLst/>
              <a:gdLst/>
              <a:ahLst/>
              <a:cxnLst/>
              <a:rect l="l" t="t" r="r" b="b"/>
              <a:pathLst>
                <a:path w="1980" h="1085" extrusionOk="0">
                  <a:moveTo>
                    <a:pt x="244" y="0"/>
                  </a:moveTo>
                  <a:cubicBezTo>
                    <a:pt x="205" y="0"/>
                    <a:pt x="165" y="6"/>
                    <a:pt x="125" y="20"/>
                  </a:cubicBezTo>
                  <a:cubicBezTo>
                    <a:pt x="0" y="45"/>
                    <a:pt x="100" y="245"/>
                    <a:pt x="201" y="245"/>
                  </a:cubicBezTo>
                  <a:cubicBezTo>
                    <a:pt x="209" y="244"/>
                    <a:pt x="216" y="244"/>
                    <a:pt x="223" y="244"/>
                  </a:cubicBezTo>
                  <a:cubicBezTo>
                    <a:pt x="357" y="244"/>
                    <a:pt x="175" y="473"/>
                    <a:pt x="175" y="521"/>
                  </a:cubicBezTo>
                  <a:cubicBezTo>
                    <a:pt x="150" y="571"/>
                    <a:pt x="150" y="621"/>
                    <a:pt x="175" y="671"/>
                  </a:cubicBezTo>
                  <a:cubicBezTo>
                    <a:pt x="201" y="822"/>
                    <a:pt x="326" y="922"/>
                    <a:pt x="451" y="997"/>
                  </a:cubicBezTo>
                  <a:cubicBezTo>
                    <a:pt x="677" y="1072"/>
                    <a:pt x="927" y="1047"/>
                    <a:pt x="1153" y="1072"/>
                  </a:cubicBezTo>
                  <a:cubicBezTo>
                    <a:pt x="1266" y="1072"/>
                    <a:pt x="1385" y="1085"/>
                    <a:pt x="1504" y="1085"/>
                  </a:cubicBezTo>
                  <a:cubicBezTo>
                    <a:pt x="1623" y="1085"/>
                    <a:pt x="1742" y="1072"/>
                    <a:pt x="1855" y="1022"/>
                  </a:cubicBezTo>
                  <a:cubicBezTo>
                    <a:pt x="1980" y="972"/>
                    <a:pt x="1930" y="797"/>
                    <a:pt x="1830" y="747"/>
                  </a:cubicBezTo>
                  <a:cubicBezTo>
                    <a:pt x="1676" y="677"/>
                    <a:pt x="1500" y="661"/>
                    <a:pt x="1326" y="661"/>
                  </a:cubicBezTo>
                  <a:cubicBezTo>
                    <a:pt x="1187" y="661"/>
                    <a:pt x="1050" y="671"/>
                    <a:pt x="927" y="671"/>
                  </a:cubicBezTo>
                  <a:cubicBezTo>
                    <a:pt x="886" y="671"/>
                    <a:pt x="830" y="677"/>
                    <a:pt x="773" y="677"/>
                  </a:cubicBezTo>
                  <a:cubicBezTo>
                    <a:pt x="660" y="677"/>
                    <a:pt x="543" y="655"/>
                    <a:pt x="526" y="521"/>
                  </a:cubicBezTo>
                  <a:cubicBezTo>
                    <a:pt x="526" y="471"/>
                    <a:pt x="576" y="396"/>
                    <a:pt x="576" y="320"/>
                  </a:cubicBezTo>
                  <a:cubicBezTo>
                    <a:pt x="576" y="135"/>
                    <a:pt x="424" y="0"/>
                    <a:pt x="2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 name="Google Shape;1596;p60"/>
            <p:cNvSpPr/>
            <p:nvPr/>
          </p:nvSpPr>
          <p:spPr>
            <a:xfrm>
              <a:off x="3727800" y="4393475"/>
              <a:ext cx="40550" cy="26725"/>
            </a:xfrm>
            <a:custGeom>
              <a:avLst/>
              <a:gdLst/>
              <a:ahLst/>
              <a:cxnLst/>
              <a:rect l="l" t="t" r="r" b="b"/>
              <a:pathLst>
                <a:path w="1622" h="1069" extrusionOk="0">
                  <a:moveTo>
                    <a:pt x="506" y="1"/>
                  </a:moveTo>
                  <a:cubicBezTo>
                    <a:pt x="442" y="1"/>
                    <a:pt x="381" y="71"/>
                    <a:pt x="418" y="128"/>
                  </a:cubicBezTo>
                  <a:cubicBezTo>
                    <a:pt x="443" y="203"/>
                    <a:pt x="468" y="278"/>
                    <a:pt x="494" y="328"/>
                  </a:cubicBezTo>
                  <a:cubicBezTo>
                    <a:pt x="393" y="353"/>
                    <a:pt x="293" y="353"/>
                    <a:pt x="193" y="378"/>
                  </a:cubicBezTo>
                  <a:cubicBezTo>
                    <a:pt x="0" y="402"/>
                    <a:pt x="62" y="681"/>
                    <a:pt x="222" y="681"/>
                  </a:cubicBezTo>
                  <a:cubicBezTo>
                    <a:pt x="229" y="681"/>
                    <a:pt x="236" y="680"/>
                    <a:pt x="243" y="679"/>
                  </a:cubicBezTo>
                  <a:cubicBezTo>
                    <a:pt x="368" y="679"/>
                    <a:pt x="468" y="654"/>
                    <a:pt x="569" y="654"/>
                  </a:cubicBezTo>
                  <a:cubicBezTo>
                    <a:pt x="569" y="729"/>
                    <a:pt x="594" y="830"/>
                    <a:pt x="594" y="905"/>
                  </a:cubicBezTo>
                  <a:cubicBezTo>
                    <a:pt x="607" y="1011"/>
                    <a:pt x="691" y="1068"/>
                    <a:pt x="771" y="1068"/>
                  </a:cubicBezTo>
                  <a:cubicBezTo>
                    <a:pt x="841" y="1068"/>
                    <a:pt x="908" y="1024"/>
                    <a:pt x="920" y="930"/>
                  </a:cubicBezTo>
                  <a:cubicBezTo>
                    <a:pt x="945" y="830"/>
                    <a:pt x="920" y="729"/>
                    <a:pt x="895" y="629"/>
                  </a:cubicBezTo>
                  <a:lnTo>
                    <a:pt x="970" y="629"/>
                  </a:lnTo>
                  <a:cubicBezTo>
                    <a:pt x="1170" y="604"/>
                    <a:pt x="1371" y="604"/>
                    <a:pt x="1521" y="479"/>
                  </a:cubicBezTo>
                  <a:cubicBezTo>
                    <a:pt x="1621" y="429"/>
                    <a:pt x="1546" y="303"/>
                    <a:pt x="1471" y="278"/>
                  </a:cubicBezTo>
                  <a:cubicBezTo>
                    <a:pt x="1392" y="249"/>
                    <a:pt x="1317" y="238"/>
                    <a:pt x="1243" y="238"/>
                  </a:cubicBezTo>
                  <a:cubicBezTo>
                    <a:pt x="1129" y="238"/>
                    <a:pt x="1016" y="263"/>
                    <a:pt x="895" y="278"/>
                  </a:cubicBezTo>
                  <a:lnTo>
                    <a:pt x="769" y="303"/>
                  </a:lnTo>
                  <a:cubicBezTo>
                    <a:pt x="719" y="203"/>
                    <a:pt x="644" y="103"/>
                    <a:pt x="569" y="28"/>
                  </a:cubicBezTo>
                  <a:cubicBezTo>
                    <a:pt x="550" y="9"/>
                    <a:pt x="528" y="1"/>
                    <a:pt x="5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 name="Google Shape;1597;p60"/>
            <p:cNvSpPr/>
            <p:nvPr/>
          </p:nvSpPr>
          <p:spPr>
            <a:xfrm>
              <a:off x="3777725" y="4368075"/>
              <a:ext cx="49925" cy="55775"/>
            </a:xfrm>
            <a:custGeom>
              <a:avLst/>
              <a:gdLst/>
              <a:ahLst/>
              <a:cxnLst/>
              <a:rect l="l" t="t" r="r" b="b"/>
              <a:pathLst>
                <a:path w="1997" h="2231" extrusionOk="0">
                  <a:moveTo>
                    <a:pt x="1053" y="1369"/>
                  </a:moveTo>
                  <a:cubicBezTo>
                    <a:pt x="1379" y="1495"/>
                    <a:pt x="1429" y="1595"/>
                    <a:pt x="1203" y="1670"/>
                  </a:cubicBezTo>
                  <a:cubicBezTo>
                    <a:pt x="1028" y="1770"/>
                    <a:pt x="827" y="1795"/>
                    <a:pt x="627" y="1820"/>
                  </a:cubicBezTo>
                  <a:cubicBezTo>
                    <a:pt x="702" y="1695"/>
                    <a:pt x="777" y="1570"/>
                    <a:pt x="903" y="1495"/>
                  </a:cubicBezTo>
                  <a:cubicBezTo>
                    <a:pt x="953" y="1445"/>
                    <a:pt x="1003" y="1419"/>
                    <a:pt x="1053" y="1369"/>
                  </a:cubicBezTo>
                  <a:close/>
                  <a:moveTo>
                    <a:pt x="179" y="0"/>
                  </a:moveTo>
                  <a:cubicBezTo>
                    <a:pt x="110" y="0"/>
                    <a:pt x="46" y="54"/>
                    <a:pt x="75" y="141"/>
                  </a:cubicBezTo>
                  <a:cubicBezTo>
                    <a:pt x="226" y="668"/>
                    <a:pt x="276" y="1219"/>
                    <a:pt x="251" y="1770"/>
                  </a:cubicBezTo>
                  <a:cubicBezTo>
                    <a:pt x="251" y="1795"/>
                    <a:pt x="251" y="1846"/>
                    <a:pt x="276" y="1871"/>
                  </a:cubicBezTo>
                  <a:lnTo>
                    <a:pt x="201" y="1871"/>
                  </a:lnTo>
                  <a:cubicBezTo>
                    <a:pt x="0" y="1896"/>
                    <a:pt x="50" y="2221"/>
                    <a:pt x="251" y="2221"/>
                  </a:cubicBezTo>
                  <a:cubicBezTo>
                    <a:pt x="301" y="2227"/>
                    <a:pt x="363" y="2230"/>
                    <a:pt x="431" y="2230"/>
                  </a:cubicBezTo>
                  <a:cubicBezTo>
                    <a:pt x="979" y="2230"/>
                    <a:pt x="1997" y="2034"/>
                    <a:pt x="1730" y="1344"/>
                  </a:cubicBezTo>
                  <a:cubicBezTo>
                    <a:pt x="1642" y="1104"/>
                    <a:pt x="1402" y="959"/>
                    <a:pt x="1143" y="959"/>
                  </a:cubicBezTo>
                  <a:cubicBezTo>
                    <a:pt x="1105" y="959"/>
                    <a:pt x="1066" y="962"/>
                    <a:pt x="1028" y="968"/>
                  </a:cubicBezTo>
                  <a:cubicBezTo>
                    <a:pt x="827" y="1018"/>
                    <a:pt x="677" y="1119"/>
                    <a:pt x="552" y="1244"/>
                  </a:cubicBezTo>
                  <a:cubicBezTo>
                    <a:pt x="527" y="843"/>
                    <a:pt x="426" y="467"/>
                    <a:pt x="301" y="91"/>
                  </a:cubicBezTo>
                  <a:cubicBezTo>
                    <a:pt x="280" y="28"/>
                    <a:pt x="228" y="0"/>
                    <a:pt x="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 name="Google Shape;1598;p60"/>
            <p:cNvSpPr/>
            <p:nvPr/>
          </p:nvSpPr>
          <p:spPr>
            <a:xfrm>
              <a:off x="3811550" y="4354525"/>
              <a:ext cx="27600" cy="28050"/>
            </a:xfrm>
            <a:custGeom>
              <a:avLst/>
              <a:gdLst/>
              <a:ahLst/>
              <a:cxnLst/>
              <a:rect l="l" t="t" r="r" b="b"/>
              <a:pathLst>
                <a:path w="1104" h="1122" extrusionOk="0">
                  <a:moveTo>
                    <a:pt x="467" y="0"/>
                  </a:moveTo>
                  <a:cubicBezTo>
                    <a:pt x="338" y="0"/>
                    <a:pt x="200" y="83"/>
                    <a:pt x="101" y="182"/>
                  </a:cubicBezTo>
                  <a:cubicBezTo>
                    <a:pt x="18" y="244"/>
                    <a:pt x="73" y="376"/>
                    <a:pt x="165" y="376"/>
                  </a:cubicBezTo>
                  <a:cubicBezTo>
                    <a:pt x="184" y="376"/>
                    <a:pt x="205" y="370"/>
                    <a:pt x="226" y="357"/>
                  </a:cubicBezTo>
                  <a:cubicBezTo>
                    <a:pt x="246" y="337"/>
                    <a:pt x="364" y="268"/>
                    <a:pt x="422" y="268"/>
                  </a:cubicBezTo>
                  <a:cubicBezTo>
                    <a:pt x="436" y="268"/>
                    <a:pt x="447" y="272"/>
                    <a:pt x="452" y="282"/>
                  </a:cubicBezTo>
                  <a:cubicBezTo>
                    <a:pt x="452" y="307"/>
                    <a:pt x="326" y="433"/>
                    <a:pt x="326" y="458"/>
                  </a:cubicBezTo>
                  <a:cubicBezTo>
                    <a:pt x="226" y="583"/>
                    <a:pt x="151" y="708"/>
                    <a:pt x="76" y="809"/>
                  </a:cubicBezTo>
                  <a:cubicBezTo>
                    <a:pt x="1" y="909"/>
                    <a:pt x="76" y="1059"/>
                    <a:pt x="201" y="1084"/>
                  </a:cubicBezTo>
                  <a:cubicBezTo>
                    <a:pt x="326" y="1097"/>
                    <a:pt x="477" y="1122"/>
                    <a:pt x="624" y="1122"/>
                  </a:cubicBezTo>
                  <a:cubicBezTo>
                    <a:pt x="771" y="1122"/>
                    <a:pt x="915" y="1097"/>
                    <a:pt x="1028" y="1009"/>
                  </a:cubicBezTo>
                  <a:cubicBezTo>
                    <a:pt x="1103" y="934"/>
                    <a:pt x="1053" y="834"/>
                    <a:pt x="978" y="809"/>
                  </a:cubicBezTo>
                  <a:cubicBezTo>
                    <a:pt x="828" y="758"/>
                    <a:pt x="677" y="758"/>
                    <a:pt x="527" y="758"/>
                  </a:cubicBezTo>
                  <a:cubicBezTo>
                    <a:pt x="577" y="683"/>
                    <a:pt x="627" y="608"/>
                    <a:pt x="677" y="533"/>
                  </a:cubicBezTo>
                  <a:cubicBezTo>
                    <a:pt x="727" y="433"/>
                    <a:pt x="778" y="307"/>
                    <a:pt x="727" y="182"/>
                  </a:cubicBezTo>
                  <a:cubicBezTo>
                    <a:pt x="662" y="50"/>
                    <a:pt x="567" y="0"/>
                    <a:pt x="4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 name="Google Shape;1599;p60"/>
            <p:cNvSpPr/>
            <p:nvPr/>
          </p:nvSpPr>
          <p:spPr>
            <a:xfrm>
              <a:off x="3856050" y="4393900"/>
              <a:ext cx="47000" cy="10925"/>
            </a:xfrm>
            <a:custGeom>
              <a:avLst/>
              <a:gdLst/>
              <a:ahLst/>
              <a:cxnLst/>
              <a:rect l="l" t="t" r="r" b="b"/>
              <a:pathLst>
                <a:path w="1880" h="437" extrusionOk="0">
                  <a:moveTo>
                    <a:pt x="1425" y="1"/>
                  </a:moveTo>
                  <a:cubicBezTo>
                    <a:pt x="1294" y="1"/>
                    <a:pt x="1165" y="22"/>
                    <a:pt x="1028" y="36"/>
                  </a:cubicBezTo>
                  <a:cubicBezTo>
                    <a:pt x="752" y="61"/>
                    <a:pt x="476" y="86"/>
                    <a:pt x="201" y="111"/>
                  </a:cubicBezTo>
                  <a:cubicBezTo>
                    <a:pt x="0" y="136"/>
                    <a:pt x="75" y="437"/>
                    <a:pt x="276" y="437"/>
                  </a:cubicBezTo>
                  <a:cubicBezTo>
                    <a:pt x="526" y="437"/>
                    <a:pt x="802" y="412"/>
                    <a:pt x="1078" y="412"/>
                  </a:cubicBezTo>
                  <a:cubicBezTo>
                    <a:pt x="1142" y="412"/>
                    <a:pt x="1211" y="414"/>
                    <a:pt x="1281" y="414"/>
                  </a:cubicBezTo>
                  <a:cubicBezTo>
                    <a:pt x="1457" y="414"/>
                    <a:pt x="1644" y="401"/>
                    <a:pt x="1805" y="311"/>
                  </a:cubicBezTo>
                  <a:cubicBezTo>
                    <a:pt x="1880" y="236"/>
                    <a:pt x="1830" y="86"/>
                    <a:pt x="1755" y="61"/>
                  </a:cubicBezTo>
                  <a:cubicBezTo>
                    <a:pt x="1641" y="15"/>
                    <a:pt x="1533" y="1"/>
                    <a:pt x="14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 name="Google Shape;1600;p60"/>
            <p:cNvSpPr/>
            <p:nvPr/>
          </p:nvSpPr>
          <p:spPr>
            <a:xfrm>
              <a:off x="3861050" y="4406000"/>
              <a:ext cx="49525" cy="9750"/>
            </a:xfrm>
            <a:custGeom>
              <a:avLst/>
              <a:gdLst/>
              <a:ahLst/>
              <a:cxnLst/>
              <a:rect l="l" t="t" r="r" b="b"/>
              <a:pathLst>
                <a:path w="1981" h="390" extrusionOk="0">
                  <a:moveTo>
                    <a:pt x="1562" y="1"/>
                  </a:moveTo>
                  <a:cubicBezTo>
                    <a:pt x="1416" y="1"/>
                    <a:pt x="1269" y="28"/>
                    <a:pt x="1103" y="28"/>
                  </a:cubicBezTo>
                  <a:cubicBezTo>
                    <a:pt x="803" y="53"/>
                    <a:pt x="502" y="53"/>
                    <a:pt x="176" y="53"/>
                  </a:cubicBezTo>
                  <a:cubicBezTo>
                    <a:pt x="1" y="53"/>
                    <a:pt x="51" y="354"/>
                    <a:pt x="201" y="354"/>
                  </a:cubicBezTo>
                  <a:cubicBezTo>
                    <a:pt x="432" y="371"/>
                    <a:pt x="649" y="389"/>
                    <a:pt x="864" y="389"/>
                  </a:cubicBezTo>
                  <a:cubicBezTo>
                    <a:pt x="952" y="389"/>
                    <a:pt x="1040" y="386"/>
                    <a:pt x="1128" y="379"/>
                  </a:cubicBezTo>
                  <a:cubicBezTo>
                    <a:pt x="1229" y="379"/>
                    <a:pt x="1337" y="387"/>
                    <a:pt x="1445" y="387"/>
                  </a:cubicBezTo>
                  <a:cubicBezTo>
                    <a:pt x="1608" y="387"/>
                    <a:pt x="1770" y="369"/>
                    <a:pt x="1905" y="278"/>
                  </a:cubicBezTo>
                  <a:cubicBezTo>
                    <a:pt x="1981" y="228"/>
                    <a:pt x="1956" y="78"/>
                    <a:pt x="1855" y="53"/>
                  </a:cubicBezTo>
                  <a:cubicBezTo>
                    <a:pt x="1755" y="13"/>
                    <a:pt x="1659" y="1"/>
                    <a:pt x="15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 name="Google Shape;1601;p60"/>
            <p:cNvSpPr/>
            <p:nvPr/>
          </p:nvSpPr>
          <p:spPr>
            <a:xfrm>
              <a:off x="3924125" y="4391050"/>
              <a:ext cx="40975" cy="37150"/>
            </a:xfrm>
            <a:custGeom>
              <a:avLst/>
              <a:gdLst/>
              <a:ahLst/>
              <a:cxnLst/>
              <a:rect l="l" t="t" r="r" b="b"/>
              <a:pathLst>
                <a:path w="1639" h="1486" extrusionOk="0">
                  <a:moveTo>
                    <a:pt x="1067" y="0"/>
                  </a:moveTo>
                  <a:cubicBezTo>
                    <a:pt x="557" y="0"/>
                    <a:pt x="0" y="359"/>
                    <a:pt x="109" y="927"/>
                  </a:cubicBezTo>
                  <a:cubicBezTo>
                    <a:pt x="159" y="1227"/>
                    <a:pt x="435" y="1428"/>
                    <a:pt x="711" y="1478"/>
                  </a:cubicBezTo>
                  <a:cubicBezTo>
                    <a:pt x="759" y="1483"/>
                    <a:pt x="816" y="1486"/>
                    <a:pt x="878" y="1486"/>
                  </a:cubicBezTo>
                  <a:cubicBezTo>
                    <a:pt x="1134" y="1486"/>
                    <a:pt x="1467" y="1434"/>
                    <a:pt x="1588" y="1252"/>
                  </a:cubicBezTo>
                  <a:cubicBezTo>
                    <a:pt x="1613" y="1202"/>
                    <a:pt x="1638" y="1127"/>
                    <a:pt x="1588" y="1077"/>
                  </a:cubicBezTo>
                  <a:cubicBezTo>
                    <a:pt x="1534" y="996"/>
                    <a:pt x="1487" y="973"/>
                    <a:pt x="1432" y="973"/>
                  </a:cubicBezTo>
                  <a:cubicBezTo>
                    <a:pt x="1385" y="973"/>
                    <a:pt x="1332" y="990"/>
                    <a:pt x="1262" y="1002"/>
                  </a:cubicBezTo>
                  <a:cubicBezTo>
                    <a:pt x="1123" y="1037"/>
                    <a:pt x="971" y="1084"/>
                    <a:pt x="824" y="1084"/>
                  </a:cubicBezTo>
                  <a:cubicBezTo>
                    <a:pt x="760" y="1084"/>
                    <a:pt x="696" y="1075"/>
                    <a:pt x="636" y="1052"/>
                  </a:cubicBezTo>
                  <a:cubicBezTo>
                    <a:pt x="335" y="952"/>
                    <a:pt x="485" y="626"/>
                    <a:pt x="661" y="475"/>
                  </a:cubicBezTo>
                  <a:cubicBezTo>
                    <a:pt x="808" y="328"/>
                    <a:pt x="974" y="269"/>
                    <a:pt x="1157" y="269"/>
                  </a:cubicBezTo>
                  <a:cubicBezTo>
                    <a:pt x="1191" y="269"/>
                    <a:pt x="1226" y="271"/>
                    <a:pt x="1262" y="275"/>
                  </a:cubicBezTo>
                  <a:cubicBezTo>
                    <a:pt x="1271" y="276"/>
                    <a:pt x="1280" y="277"/>
                    <a:pt x="1288" y="277"/>
                  </a:cubicBezTo>
                  <a:cubicBezTo>
                    <a:pt x="1437" y="277"/>
                    <a:pt x="1430" y="72"/>
                    <a:pt x="1287" y="24"/>
                  </a:cubicBezTo>
                  <a:cubicBezTo>
                    <a:pt x="1216" y="8"/>
                    <a:pt x="1142" y="0"/>
                    <a:pt x="10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 name="Google Shape;1602;p60"/>
            <p:cNvSpPr/>
            <p:nvPr/>
          </p:nvSpPr>
          <p:spPr>
            <a:xfrm>
              <a:off x="3966475" y="4358650"/>
              <a:ext cx="46850" cy="33350"/>
            </a:xfrm>
            <a:custGeom>
              <a:avLst/>
              <a:gdLst/>
              <a:ahLst/>
              <a:cxnLst/>
              <a:rect l="l" t="t" r="r" b="b"/>
              <a:pathLst>
                <a:path w="1874" h="1334" extrusionOk="0">
                  <a:moveTo>
                    <a:pt x="282" y="0"/>
                  </a:moveTo>
                  <a:cubicBezTo>
                    <a:pt x="227" y="0"/>
                    <a:pt x="172" y="6"/>
                    <a:pt x="119" y="17"/>
                  </a:cubicBezTo>
                  <a:cubicBezTo>
                    <a:pt x="1" y="64"/>
                    <a:pt x="62" y="270"/>
                    <a:pt x="175" y="270"/>
                  </a:cubicBezTo>
                  <a:cubicBezTo>
                    <a:pt x="182" y="270"/>
                    <a:pt x="188" y="269"/>
                    <a:pt x="195" y="268"/>
                  </a:cubicBezTo>
                  <a:cubicBezTo>
                    <a:pt x="215" y="265"/>
                    <a:pt x="236" y="264"/>
                    <a:pt x="258" y="264"/>
                  </a:cubicBezTo>
                  <a:cubicBezTo>
                    <a:pt x="455" y="264"/>
                    <a:pt x="701" y="365"/>
                    <a:pt x="520" y="568"/>
                  </a:cubicBezTo>
                  <a:cubicBezTo>
                    <a:pt x="470" y="644"/>
                    <a:pt x="370" y="669"/>
                    <a:pt x="320" y="769"/>
                  </a:cubicBezTo>
                  <a:cubicBezTo>
                    <a:pt x="245" y="894"/>
                    <a:pt x="295" y="1045"/>
                    <a:pt x="395" y="1145"/>
                  </a:cubicBezTo>
                  <a:cubicBezTo>
                    <a:pt x="538" y="1276"/>
                    <a:pt x="783" y="1333"/>
                    <a:pt x="1030" y="1333"/>
                  </a:cubicBezTo>
                  <a:cubicBezTo>
                    <a:pt x="1303" y="1333"/>
                    <a:pt x="1579" y="1263"/>
                    <a:pt x="1724" y="1145"/>
                  </a:cubicBezTo>
                  <a:cubicBezTo>
                    <a:pt x="1874" y="1019"/>
                    <a:pt x="1698" y="819"/>
                    <a:pt x="1573" y="819"/>
                  </a:cubicBezTo>
                  <a:cubicBezTo>
                    <a:pt x="1448" y="819"/>
                    <a:pt x="1323" y="844"/>
                    <a:pt x="1197" y="869"/>
                  </a:cubicBezTo>
                  <a:cubicBezTo>
                    <a:pt x="1147" y="877"/>
                    <a:pt x="1097" y="880"/>
                    <a:pt x="1046" y="880"/>
                  </a:cubicBezTo>
                  <a:cubicBezTo>
                    <a:pt x="944" y="880"/>
                    <a:pt x="838" y="869"/>
                    <a:pt x="721" y="869"/>
                  </a:cubicBezTo>
                  <a:cubicBezTo>
                    <a:pt x="771" y="844"/>
                    <a:pt x="796" y="794"/>
                    <a:pt x="821" y="769"/>
                  </a:cubicBezTo>
                  <a:cubicBezTo>
                    <a:pt x="871" y="694"/>
                    <a:pt x="896" y="618"/>
                    <a:pt x="896" y="543"/>
                  </a:cubicBezTo>
                  <a:cubicBezTo>
                    <a:pt x="918" y="181"/>
                    <a:pt x="595" y="0"/>
                    <a:pt x="2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timing>
    <p:tnLst>
      <p:par>
        <p:cTn id="1" dur="indefinite" restart="never" nodeType="tmRoot"/>
      </p:par>
    </p:tn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Shape 2770"/>
        <p:cNvGrpSpPr/>
        <p:nvPr/>
      </p:nvGrpSpPr>
      <p:grpSpPr>
        <a:xfrm>
          <a:off x="0" y="0"/>
          <a:ext cx="0" cy="0"/>
          <a:chOff x="0" y="0"/>
          <a:chExt cx="0" cy="0"/>
        </a:xfrm>
      </p:grpSpPr>
      <p:grpSp>
        <p:nvGrpSpPr>
          <p:cNvPr id="2771" name="Google Shape;2771;p86"/>
          <p:cNvGrpSpPr/>
          <p:nvPr/>
        </p:nvGrpSpPr>
        <p:grpSpPr>
          <a:xfrm rot="1171993">
            <a:off x="5195874" y="2913502"/>
            <a:ext cx="972338" cy="585346"/>
            <a:chOff x="4345425" y="2175475"/>
            <a:chExt cx="800750" cy="176025"/>
          </a:xfrm>
        </p:grpSpPr>
        <p:sp>
          <p:nvSpPr>
            <p:cNvPr id="2772" name="Google Shape;2772;p86"/>
            <p:cNvSpPr/>
            <p:nvPr/>
          </p:nvSpPr>
          <p:spPr>
            <a:xfrm>
              <a:off x="4351850" y="2175475"/>
              <a:ext cx="763000" cy="156275"/>
            </a:xfrm>
            <a:custGeom>
              <a:avLst/>
              <a:gdLst/>
              <a:ahLst/>
              <a:cxnLst/>
              <a:rect l="l" t="t" r="r" b="b"/>
              <a:pathLst>
                <a:path w="30520" h="6251" extrusionOk="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 name="Google Shape;2773;p86"/>
            <p:cNvSpPr/>
            <p:nvPr/>
          </p:nvSpPr>
          <p:spPr>
            <a:xfrm>
              <a:off x="4345425" y="2195925"/>
              <a:ext cx="800750" cy="155575"/>
            </a:xfrm>
            <a:custGeom>
              <a:avLst/>
              <a:gdLst/>
              <a:ahLst/>
              <a:cxnLst/>
              <a:rect l="l" t="t" r="r" b="b"/>
              <a:pathLst>
                <a:path w="32030" h="6223" extrusionOk="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74" name="Google Shape;2774;p86"/>
          <p:cNvGrpSpPr/>
          <p:nvPr/>
        </p:nvGrpSpPr>
        <p:grpSpPr>
          <a:xfrm rot="1171993">
            <a:off x="5195874" y="1384989"/>
            <a:ext cx="972338" cy="585346"/>
            <a:chOff x="4345425" y="2175475"/>
            <a:chExt cx="800750" cy="176025"/>
          </a:xfrm>
        </p:grpSpPr>
        <p:sp>
          <p:nvSpPr>
            <p:cNvPr id="2775" name="Google Shape;2775;p86"/>
            <p:cNvSpPr/>
            <p:nvPr/>
          </p:nvSpPr>
          <p:spPr>
            <a:xfrm>
              <a:off x="4351850" y="2175475"/>
              <a:ext cx="763000" cy="156275"/>
            </a:xfrm>
            <a:custGeom>
              <a:avLst/>
              <a:gdLst/>
              <a:ahLst/>
              <a:cxnLst/>
              <a:rect l="l" t="t" r="r" b="b"/>
              <a:pathLst>
                <a:path w="30520" h="6251" extrusionOk="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 name="Google Shape;2776;p86"/>
            <p:cNvSpPr/>
            <p:nvPr/>
          </p:nvSpPr>
          <p:spPr>
            <a:xfrm>
              <a:off x="4345425" y="2195925"/>
              <a:ext cx="800750" cy="155575"/>
            </a:xfrm>
            <a:custGeom>
              <a:avLst/>
              <a:gdLst/>
              <a:ahLst/>
              <a:cxnLst/>
              <a:rect l="l" t="t" r="r" b="b"/>
              <a:pathLst>
                <a:path w="32030" h="6223" extrusionOk="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777" name="Google Shape;2777;p86"/>
          <p:cNvSpPr txBox="1">
            <a:spLocks noGrp="1"/>
          </p:cNvSpPr>
          <p:nvPr>
            <p:ph type="subTitle" idx="1"/>
          </p:nvPr>
        </p:nvSpPr>
        <p:spPr>
          <a:xfrm>
            <a:off x="5295149" y="1731948"/>
            <a:ext cx="3097500" cy="8766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chemeClr val="dk2"/>
              </a:buClr>
              <a:buSzPts val="1100"/>
              <a:buFont typeface="Arial"/>
              <a:buNone/>
            </a:pPr>
            <a:r>
              <a:rPr lang="en"/>
              <a:t>Mars is a cold place. It’s full of iron oxide dust, which gives the planet its reddish cast</a:t>
            </a:r>
            <a:endParaRPr/>
          </a:p>
        </p:txBody>
      </p:sp>
      <p:sp>
        <p:nvSpPr>
          <p:cNvPr id="2778" name="Google Shape;2778;p86"/>
          <p:cNvSpPr txBox="1">
            <a:spLocks noGrp="1"/>
          </p:cNvSpPr>
          <p:nvPr>
            <p:ph type="title" idx="4"/>
          </p:nvPr>
        </p:nvSpPr>
        <p:spPr>
          <a:xfrm>
            <a:off x="720000" y="540000"/>
            <a:ext cx="7704000" cy="360000"/>
          </a:xfrm>
          <a:prstGeom prst="rect">
            <a:avLst/>
          </a:prstGeom>
        </p:spPr>
        <p:txBody>
          <a:bodyPr spcFirstLastPara="1" wrap="square" lIns="0" tIns="0" rIns="0" bIns="0" anchor="t" anchorCtr="0">
            <a:noAutofit/>
          </a:bodyPr>
          <a:lstStyle/>
          <a:p>
            <a:pPr marL="0" lvl="0" indent="0" algn="ctr" rtl="0">
              <a:spcBef>
                <a:spcPts val="0"/>
              </a:spcBef>
              <a:spcAft>
                <a:spcPts val="0"/>
              </a:spcAft>
              <a:buNone/>
            </a:pPr>
            <a:r>
              <a:rPr lang="en"/>
              <a:t>You can use two columns</a:t>
            </a:r>
            <a:endParaRPr/>
          </a:p>
        </p:txBody>
      </p:sp>
      <p:sp>
        <p:nvSpPr>
          <p:cNvPr id="2779" name="Google Shape;2779;p86"/>
          <p:cNvSpPr txBox="1">
            <a:spLocks noGrp="1"/>
          </p:cNvSpPr>
          <p:nvPr>
            <p:ph type="ctrTitle"/>
          </p:nvPr>
        </p:nvSpPr>
        <p:spPr>
          <a:xfrm>
            <a:off x="5295149" y="1449725"/>
            <a:ext cx="3097500" cy="364800"/>
          </a:xfrm>
          <a:prstGeom prst="rect">
            <a:avLst/>
          </a:prstGeom>
        </p:spPr>
        <p:txBody>
          <a:bodyPr spcFirstLastPara="1" wrap="square" lIns="0" tIns="0" rIns="0" bIns="0" anchor="t" anchorCtr="0">
            <a:noAutofit/>
          </a:bodyPr>
          <a:lstStyle/>
          <a:p>
            <a:pPr marL="0" lvl="0" indent="0" algn="l" rtl="0">
              <a:spcBef>
                <a:spcPts val="0"/>
              </a:spcBef>
              <a:spcAft>
                <a:spcPts val="0"/>
              </a:spcAft>
              <a:buNone/>
            </a:pPr>
            <a:r>
              <a:rPr lang="en"/>
              <a:t>Mars</a:t>
            </a:r>
            <a:endParaRPr/>
          </a:p>
        </p:txBody>
      </p:sp>
      <p:sp>
        <p:nvSpPr>
          <p:cNvPr id="2780" name="Google Shape;2780;p86"/>
          <p:cNvSpPr txBox="1">
            <a:spLocks noGrp="1"/>
          </p:cNvSpPr>
          <p:nvPr>
            <p:ph type="subTitle" idx="2"/>
          </p:nvPr>
        </p:nvSpPr>
        <p:spPr>
          <a:xfrm>
            <a:off x="5295149" y="3281876"/>
            <a:ext cx="3097500" cy="8766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chemeClr val="dk2"/>
              </a:buClr>
              <a:buSzPts val="1100"/>
              <a:buFont typeface="Arial"/>
              <a:buNone/>
            </a:pPr>
            <a:r>
              <a:rPr lang="en"/>
              <a:t>It’s the biggest planet in the Solar System and the fourth-brightest object</a:t>
            </a:r>
            <a:endParaRPr/>
          </a:p>
        </p:txBody>
      </p:sp>
      <p:sp>
        <p:nvSpPr>
          <p:cNvPr id="2781" name="Google Shape;2781;p86"/>
          <p:cNvSpPr txBox="1">
            <a:spLocks noGrp="1"/>
          </p:cNvSpPr>
          <p:nvPr>
            <p:ph type="ctrTitle" idx="3"/>
          </p:nvPr>
        </p:nvSpPr>
        <p:spPr>
          <a:xfrm>
            <a:off x="5295153" y="2989856"/>
            <a:ext cx="3097500" cy="364800"/>
          </a:xfrm>
          <a:prstGeom prst="rect">
            <a:avLst/>
          </a:prstGeom>
        </p:spPr>
        <p:txBody>
          <a:bodyPr spcFirstLastPara="1" wrap="square" lIns="0" tIns="0" rIns="0" bIns="0" anchor="t" anchorCtr="0">
            <a:noAutofit/>
          </a:bodyPr>
          <a:lstStyle/>
          <a:p>
            <a:pPr marL="0" lvl="0" indent="0" algn="l" rtl="0">
              <a:spcBef>
                <a:spcPts val="0"/>
              </a:spcBef>
              <a:spcAft>
                <a:spcPts val="0"/>
              </a:spcAft>
              <a:buNone/>
            </a:pPr>
            <a:r>
              <a:rPr lang="en"/>
              <a:t>Jupiter</a:t>
            </a:r>
            <a:endParaRPr/>
          </a:p>
        </p:txBody>
      </p:sp>
      <p:pic>
        <p:nvPicPr>
          <p:cNvPr id="2782" name="Google Shape;2782;p86"/>
          <p:cNvPicPr preferRelativeResize="0"/>
          <p:nvPr/>
        </p:nvPicPr>
        <p:blipFill>
          <a:blip r:embed="rId3">
            <a:alphaModFix/>
          </a:blip>
          <a:stretch>
            <a:fillRect/>
          </a:stretch>
        </p:blipFill>
        <p:spPr>
          <a:xfrm>
            <a:off x="720000" y="1463676"/>
            <a:ext cx="4040700" cy="2689200"/>
          </a:xfrm>
          <a:prstGeom prst="snip1Rect">
            <a:avLst>
              <a:gd name="adj" fmla="val 16667"/>
            </a:avLst>
          </a:prstGeom>
          <a:noFill/>
          <a:ln>
            <a:noFill/>
          </a:ln>
        </p:spPr>
      </p:pic>
      <p:grpSp>
        <p:nvGrpSpPr>
          <p:cNvPr id="2783" name="Google Shape;2783;p86"/>
          <p:cNvGrpSpPr/>
          <p:nvPr/>
        </p:nvGrpSpPr>
        <p:grpSpPr>
          <a:xfrm>
            <a:off x="2198703" y="947200"/>
            <a:ext cx="4688712" cy="176025"/>
            <a:chOff x="4345425" y="2175475"/>
            <a:chExt cx="800750" cy="176025"/>
          </a:xfrm>
        </p:grpSpPr>
        <p:sp>
          <p:nvSpPr>
            <p:cNvPr id="2784" name="Google Shape;2784;p86"/>
            <p:cNvSpPr/>
            <p:nvPr/>
          </p:nvSpPr>
          <p:spPr>
            <a:xfrm>
              <a:off x="4351850" y="2175475"/>
              <a:ext cx="763000" cy="156275"/>
            </a:xfrm>
            <a:custGeom>
              <a:avLst/>
              <a:gdLst/>
              <a:ahLst/>
              <a:cxnLst/>
              <a:rect l="l" t="t" r="r" b="b"/>
              <a:pathLst>
                <a:path w="30520" h="6251" extrusionOk="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00FF00">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5" name="Google Shape;2785;p86"/>
            <p:cNvSpPr/>
            <p:nvPr/>
          </p:nvSpPr>
          <p:spPr>
            <a:xfrm>
              <a:off x="4345425" y="2195925"/>
              <a:ext cx="800750" cy="155575"/>
            </a:xfrm>
            <a:custGeom>
              <a:avLst/>
              <a:gdLst/>
              <a:ahLst/>
              <a:cxnLst/>
              <a:rect l="l" t="t" r="r" b="b"/>
              <a:pathLst>
                <a:path w="32030" h="6223" extrusionOk="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00FF00">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86" name="Google Shape;2786;p86"/>
          <p:cNvGrpSpPr/>
          <p:nvPr/>
        </p:nvGrpSpPr>
        <p:grpSpPr>
          <a:xfrm>
            <a:off x="-675780" y="504110"/>
            <a:ext cx="2433812" cy="320922"/>
            <a:chOff x="1394800" y="3522000"/>
            <a:chExt cx="1048650" cy="138275"/>
          </a:xfrm>
        </p:grpSpPr>
        <p:sp>
          <p:nvSpPr>
            <p:cNvPr id="2787" name="Google Shape;2787;p86"/>
            <p:cNvSpPr/>
            <p:nvPr/>
          </p:nvSpPr>
          <p:spPr>
            <a:xfrm>
              <a:off x="1394800" y="3522000"/>
              <a:ext cx="1048650" cy="125000"/>
            </a:xfrm>
            <a:custGeom>
              <a:avLst/>
              <a:gdLst/>
              <a:ahLst/>
              <a:cxnLst/>
              <a:rect l="l" t="t" r="r" b="b"/>
              <a:pathLst>
                <a:path w="41946" h="5000" extrusionOk="0">
                  <a:moveTo>
                    <a:pt x="39862" y="375"/>
                  </a:moveTo>
                  <a:cubicBezTo>
                    <a:pt x="39752" y="375"/>
                    <a:pt x="39641" y="393"/>
                    <a:pt x="39545" y="429"/>
                  </a:cubicBezTo>
                  <a:cubicBezTo>
                    <a:pt x="38422" y="860"/>
                    <a:pt x="37231" y="1220"/>
                    <a:pt x="36143" y="1737"/>
                  </a:cubicBezTo>
                  <a:cubicBezTo>
                    <a:pt x="35848" y="1880"/>
                    <a:pt x="35723" y="1951"/>
                    <a:pt x="35630" y="1951"/>
                  </a:cubicBezTo>
                  <a:cubicBezTo>
                    <a:pt x="35516" y="1951"/>
                    <a:pt x="35452" y="1837"/>
                    <a:pt x="35173" y="1598"/>
                  </a:cubicBezTo>
                  <a:cubicBezTo>
                    <a:pt x="34984" y="1431"/>
                    <a:pt x="34785" y="1277"/>
                    <a:pt x="34571" y="1141"/>
                  </a:cubicBezTo>
                  <a:lnTo>
                    <a:pt x="34571" y="1141"/>
                  </a:lnTo>
                  <a:cubicBezTo>
                    <a:pt x="34760" y="1337"/>
                    <a:pt x="34920" y="1576"/>
                    <a:pt x="35020" y="1741"/>
                  </a:cubicBezTo>
                  <a:cubicBezTo>
                    <a:pt x="35131" y="1926"/>
                    <a:pt x="35491" y="2693"/>
                    <a:pt x="35038" y="2721"/>
                  </a:cubicBezTo>
                  <a:cubicBezTo>
                    <a:pt x="34856" y="2736"/>
                    <a:pt x="34678" y="2739"/>
                    <a:pt x="34500" y="2739"/>
                  </a:cubicBezTo>
                  <a:cubicBezTo>
                    <a:pt x="34336" y="2739"/>
                    <a:pt x="34171" y="2736"/>
                    <a:pt x="34008" y="2725"/>
                  </a:cubicBezTo>
                  <a:lnTo>
                    <a:pt x="34008" y="2725"/>
                  </a:lnTo>
                  <a:cubicBezTo>
                    <a:pt x="34282" y="3003"/>
                    <a:pt x="34556" y="3274"/>
                    <a:pt x="34974" y="3420"/>
                  </a:cubicBezTo>
                  <a:cubicBezTo>
                    <a:pt x="35244" y="3516"/>
                    <a:pt x="35509" y="3559"/>
                    <a:pt x="35766" y="3559"/>
                  </a:cubicBezTo>
                  <a:cubicBezTo>
                    <a:pt x="36322" y="3559"/>
                    <a:pt x="36853" y="3370"/>
                    <a:pt x="37410" y="3164"/>
                  </a:cubicBezTo>
                  <a:cubicBezTo>
                    <a:pt x="38547" y="2736"/>
                    <a:pt x="39677" y="2290"/>
                    <a:pt x="40811" y="1851"/>
                  </a:cubicBezTo>
                  <a:cubicBezTo>
                    <a:pt x="41945" y="1416"/>
                    <a:pt x="40747" y="375"/>
                    <a:pt x="39862" y="375"/>
                  </a:cubicBezTo>
                  <a:close/>
                  <a:moveTo>
                    <a:pt x="1498" y="1719"/>
                  </a:moveTo>
                  <a:cubicBezTo>
                    <a:pt x="1242" y="1894"/>
                    <a:pt x="996" y="2076"/>
                    <a:pt x="761" y="2265"/>
                  </a:cubicBezTo>
                  <a:cubicBezTo>
                    <a:pt x="1" y="2874"/>
                    <a:pt x="1103" y="3669"/>
                    <a:pt x="1926" y="3669"/>
                  </a:cubicBezTo>
                  <a:cubicBezTo>
                    <a:pt x="2130" y="3669"/>
                    <a:pt x="2311" y="3623"/>
                    <a:pt x="2451" y="3513"/>
                  </a:cubicBezTo>
                  <a:cubicBezTo>
                    <a:pt x="2618" y="3381"/>
                    <a:pt x="2793" y="3242"/>
                    <a:pt x="2975" y="3106"/>
                  </a:cubicBezTo>
                  <a:cubicBezTo>
                    <a:pt x="2436" y="3031"/>
                    <a:pt x="1502" y="2211"/>
                    <a:pt x="1498" y="1719"/>
                  </a:cubicBezTo>
                  <a:close/>
                  <a:moveTo>
                    <a:pt x="6376" y="1"/>
                  </a:moveTo>
                  <a:cubicBezTo>
                    <a:pt x="5271" y="1"/>
                    <a:pt x="4137" y="310"/>
                    <a:pt x="3064" y="814"/>
                  </a:cubicBezTo>
                  <a:cubicBezTo>
                    <a:pt x="3998" y="475"/>
                    <a:pt x="4989" y="264"/>
                    <a:pt x="5977" y="264"/>
                  </a:cubicBezTo>
                  <a:cubicBezTo>
                    <a:pt x="6366" y="264"/>
                    <a:pt x="6755" y="297"/>
                    <a:pt x="7136" y="368"/>
                  </a:cubicBezTo>
                  <a:cubicBezTo>
                    <a:pt x="7849" y="500"/>
                    <a:pt x="8519" y="789"/>
                    <a:pt x="9090" y="1242"/>
                  </a:cubicBezTo>
                  <a:cubicBezTo>
                    <a:pt x="9771" y="1780"/>
                    <a:pt x="10310" y="2889"/>
                    <a:pt x="11236" y="3003"/>
                  </a:cubicBezTo>
                  <a:cubicBezTo>
                    <a:pt x="11843" y="3082"/>
                    <a:pt x="13137" y="4686"/>
                    <a:pt x="12449" y="4686"/>
                  </a:cubicBezTo>
                  <a:cubicBezTo>
                    <a:pt x="12428" y="4686"/>
                    <a:pt x="12403" y="4686"/>
                    <a:pt x="12378" y="4683"/>
                  </a:cubicBezTo>
                  <a:cubicBezTo>
                    <a:pt x="10777" y="4479"/>
                    <a:pt x="10120" y="3574"/>
                    <a:pt x="9033" y="2557"/>
                  </a:cubicBezTo>
                  <a:cubicBezTo>
                    <a:pt x="8787" y="2329"/>
                    <a:pt x="8501" y="2168"/>
                    <a:pt x="8191" y="2061"/>
                  </a:cubicBezTo>
                  <a:lnTo>
                    <a:pt x="8191" y="2061"/>
                  </a:lnTo>
                  <a:cubicBezTo>
                    <a:pt x="8366" y="2204"/>
                    <a:pt x="8534" y="2372"/>
                    <a:pt x="8698" y="2571"/>
                  </a:cubicBezTo>
                  <a:cubicBezTo>
                    <a:pt x="9742" y="3855"/>
                    <a:pt x="10719" y="4903"/>
                    <a:pt x="12481" y="4903"/>
                  </a:cubicBezTo>
                  <a:cubicBezTo>
                    <a:pt x="12528" y="4903"/>
                    <a:pt x="12574" y="4903"/>
                    <a:pt x="12620" y="4900"/>
                  </a:cubicBezTo>
                  <a:cubicBezTo>
                    <a:pt x="14603" y="4843"/>
                    <a:pt x="15879" y="3509"/>
                    <a:pt x="17384" y="2415"/>
                  </a:cubicBezTo>
                  <a:cubicBezTo>
                    <a:pt x="17687" y="2193"/>
                    <a:pt x="17983" y="2001"/>
                    <a:pt x="18268" y="1862"/>
                  </a:cubicBezTo>
                  <a:lnTo>
                    <a:pt x="18268" y="1862"/>
                  </a:lnTo>
                  <a:cubicBezTo>
                    <a:pt x="18140" y="1880"/>
                    <a:pt x="17997" y="1923"/>
                    <a:pt x="17826" y="2001"/>
                  </a:cubicBezTo>
                  <a:cubicBezTo>
                    <a:pt x="17259" y="2261"/>
                    <a:pt x="16703" y="2860"/>
                    <a:pt x="16157" y="3188"/>
                  </a:cubicBezTo>
                  <a:cubicBezTo>
                    <a:pt x="15630" y="3502"/>
                    <a:pt x="15081" y="3763"/>
                    <a:pt x="14521" y="4008"/>
                  </a:cubicBezTo>
                  <a:cubicBezTo>
                    <a:pt x="14381" y="4069"/>
                    <a:pt x="14125" y="4158"/>
                    <a:pt x="13914" y="4158"/>
                  </a:cubicBezTo>
                  <a:cubicBezTo>
                    <a:pt x="13740" y="4158"/>
                    <a:pt x="13593" y="4097"/>
                    <a:pt x="13565" y="3908"/>
                  </a:cubicBezTo>
                  <a:cubicBezTo>
                    <a:pt x="13501" y="3506"/>
                    <a:pt x="14389" y="3103"/>
                    <a:pt x="14663" y="2985"/>
                  </a:cubicBezTo>
                  <a:cubicBezTo>
                    <a:pt x="16246" y="2293"/>
                    <a:pt x="17441" y="703"/>
                    <a:pt x="19241" y="493"/>
                  </a:cubicBezTo>
                  <a:cubicBezTo>
                    <a:pt x="19366" y="478"/>
                    <a:pt x="19495" y="468"/>
                    <a:pt x="19623" y="468"/>
                  </a:cubicBezTo>
                  <a:cubicBezTo>
                    <a:pt x="20097" y="468"/>
                    <a:pt x="20582" y="585"/>
                    <a:pt x="20936" y="921"/>
                  </a:cubicBezTo>
                  <a:cubicBezTo>
                    <a:pt x="21221" y="1195"/>
                    <a:pt x="21278" y="1566"/>
                    <a:pt x="21535" y="1859"/>
                  </a:cubicBezTo>
                  <a:cubicBezTo>
                    <a:pt x="21848" y="2211"/>
                    <a:pt x="22233" y="2346"/>
                    <a:pt x="22672" y="2504"/>
                  </a:cubicBezTo>
                  <a:cubicBezTo>
                    <a:pt x="23003" y="2621"/>
                    <a:pt x="22255" y="3313"/>
                    <a:pt x="21563" y="3620"/>
                  </a:cubicBezTo>
                  <a:cubicBezTo>
                    <a:pt x="21749" y="3773"/>
                    <a:pt x="21945" y="3919"/>
                    <a:pt x="22159" y="4055"/>
                  </a:cubicBezTo>
                  <a:cubicBezTo>
                    <a:pt x="23121" y="4661"/>
                    <a:pt x="24266" y="4986"/>
                    <a:pt x="25407" y="4999"/>
                  </a:cubicBezTo>
                  <a:cubicBezTo>
                    <a:pt x="24968" y="4464"/>
                    <a:pt x="24783" y="3694"/>
                    <a:pt x="25393" y="3541"/>
                  </a:cubicBezTo>
                  <a:cubicBezTo>
                    <a:pt x="26395" y="3288"/>
                    <a:pt x="27272" y="2835"/>
                    <a:pt x="28034" y="2137"/>
                  </a:cubicBezTo>
                  <a:cubicBezTo>
                    <a:pt x="28666" y="1555"/>
                    <a:pt x="29183" y="960"/>
                    <a:pt x="30024" y="689"/>
                  </a:cubicBezTo>
                  <a:cubicBezTo>
                    <a:pt x="30085" y="671"/>
                    <a:pt x="30146" y="664"/>
                    <a:pt x="30206" y="664"/>
                  </a:cubicBezTo>
                  <a:cubicBezTo>
                    <a:pt x="30723" y="664"/>
                    <a:pt x="31291" y="1302"/>
                    <a:pt x="31433" y="1865"/>
                  </a:cubicBezTo>
                  <a:cubicBezTo>
                    <a:pt x="31647" y="1812"/>
                    <a:pt x="31864" y="1787"/>
                    <a:pt x="32082" y="1787"/>
                  </a:cubicBezTo>
                  <a:lnTo>
                    <a:pt x="32193" y="1787"/>
                  </a:lnTo>
                  <a:cubicBezTo>
                    <a:pt x="32175" y="1762"/>
                    <a:pt x="32160" y="1737"/>
                    <a:pt x="32142" y="1712"/>
                  </a:cubicBezTo>
                  <a:cubicBezTo>
                    <a:pt x="32071" y="1591"/>
                    <a:pt x="31697" y="725"/>
                    <a:pt x="32078" y="725"/>
                  </a:cubicBezTo>
                  <a:cubicBezTo>
                    <a:pt x="32093" y="725"/>
                    <a:pt x="32111" y="725"/>
                    <a:pt x="32125" y="728"/>
                  </a:cubicBezTo>
                  <a:cubicBezTo>
                    <a:pt x="32545" y="792"/>
                    <a:pt x="32963" y="824"/>
                    <a:pt x="33380" y="824"/>
                  </a:cubicBezTo>
                  <a:cubicBezTo>
                    <a:pt x="33559" y="824"/>
                    <a:pt x="33740" y="817"/>
                    <a:pt x="33918" y="806"/>
                  </a:cubicBezTo>
                  <a:lnTo>
                    <a:pt x="33947" y="806"/>
                  </a:lnTo>
                  <a:cubicBezTo>
                    <a:pt x="33195" y="457"/>
                    <a:pt x="32356" y="271"/>
                    <a:pt x="31522" y="271"/>
                  </a:cubicBezTo>
                  <a:cubicBezTo>
                    <a:pt x="30919" y="271"/>
                    <a:pt x="30320" y="368"/>
                    <a:pt x="29754" y="575"/>
                  </a:cubicBezTo>
                  <a:cubicBezTo>
                    <a:pt x="27928" y="1242"/>
                    <a:pt x="27186" y="3406"/>
                    <a:pt x="25090" y="3491"/>
                  </a:cubicBezTo>
                  <a:cubicBezTo>
                    <a:pt x="25044" y="3495"/>
                    <a:pt x="24996" y="3495"/>
                    <a:pt x="24950" y="3495"/>
                  </a:cubicBezTo>
                  <a:cubicBezTo>
                    <a:pt x="22857" y="3495"/>
                    <a:pt x="22544" y="1462"/>
                    <a:pt x="20967" y="542"/>
                  </a:cubicBezTo>
                  <a:cubicBezTo>
                    <a:pt x="20340" y="175"/>
                    <a:pt x="19641" y="11"/>
                    <a:pt x="18938" y="11"/>
                  </a:cubicBezTo>
                  <a:cubicBezTo>
                    <a:pt x="18072" y="11"/>
                    <a:pt x="17202" y="257"/>
                    <a:pt x="16446" y="671"/>
                  </a:cubicBezTo>
                  <a:cubicBezTo>
                    <a:pt x="15515" y="1177"/>
                    <a:pt x="14781" y="1966"/>
                    <a:pt x="13918" y="2568"/>
                  </a:cubicBezTo>
                  <a:cubicBezTo>
                    <a:pt x="13369" y="2950"/>
                    <a:pt x="12941" y="3224"/>
                    <a:pt x="12352" y="3224"/>
                  </a:cubicBezTo>
                  <a:cubicBezTo>
                    <a:pt x="12210" y="3224"/>
                    <a:pt x="12057" y="3210"/>
                    <a:pt x="11889" y="3174"/>
                  </a:cubicBezTo>
                  <a:cubicBezTo>
                    <a:pt x="11090" y="3003"/>
                    <a:pt x="11012" y="2667"/>
                    <a:pt x="10534" y="2061"/>
                  </a:cubicBezTo>
                  <a:cubicBezTo>
                    <a:pt x="9365" y="589"/>
                    <a:pt x="7899" y="1"/>
                    <a:pt x="6376" y="1"/>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8" name="Google Shape;2788;p86"/>
            <p:cNvSpPr/>
            <p:nvPr/>
          </p:nvSpPr>
          <p:spPr>
            <a:xfrm>
              <a:off x="1432150" y="3542325"/>
              <a:ext cx="167450" cy="57425"/>
            </a:xfrm>
            <a:custGeom>
              <a:avLst/>
              <a:gdLst/>
              <a:ahLst/>
              <a:cxnLst/>
              <a:rect l="l" t="t" r="r" b="b"/>
              <a:pathLst>
                <a:path w="6698" h="2297" extrusionOk="0">
                  <a:moveTo>
                    <a:pt x="1570" y="1"/>
                  </a:moveTo>
                  <a:lnTo>
                    <a:pt x="1570" y="1"/>
                  </a:lnTo>
                  <a:cubicBezTo>
                    <a:pt x="1278" y="108"/>
                    <a:pt x="989" y="228"/>
                    <a:pt x="707" y="361"/>
                  </a:cubicBezTo>
                  <a:cubicBezTo>
                    <a:pt x="682" y="368"/>
                    <a:pt x="657" y="378"/>
                    <a:pt x="636" y="393"/>
                  </a:cubicBezTo>
                  <a:cubicBezTo>
                    <a:pt x="482" y="468"/>
                    <a:pt x="329" y="542"/>
                    <a:pt x="176" y="625"/>
                  </a:cubicBezTo>
                  <a:cubicBezTo>
                    <a:pt x="54" y="689"/>
                    <a:pt x="1" y="789"/>
                    <a:pt x="4" y="906"/>
                  </a:cubicBezTo>
                  <a:cubicBezTo>
                    <a:pt x="500" y="564"/>
                    <a:pt x="1028" y="257"/>
                    <a:pt x="1570" y="1"/>
                  </a:cubicBezTo>
                  <a:close/>
                  <a:moveTo>
                    <a:pt x="5093" y="685"/>
                  </a:moveTo>
                  <a:cubicBezTo>
                    <a:pt x="3862" y="685"/>
                    <a:pt x="2557" y="1480"/>
                    <a:pt x="1481" y="2293"/>
                  </a:cubicBezTo>
                  <a:cubicBezTo>
                    <a:pt x="1505" y="2297"/>
                    <a:pt x="1530" y="2297"/>
                    <a:pt x="1556" y="2297"/>
                  </a:cubicBezTo>
                  <a:cubicBezTo>
                    <a:pt x="1588" y="2297"/>
                    <a:pt x="1616" y="2293"/>
                    <a:pt x="1645" y="2286"/>
                  </a:cubicBezTo>
                  <a:cubicBezTo>
                    <a:pt x="1984" y="2204"/>
                    <a:pt x="2009" y="2186"/>
                    <a:pt x="2254" y="1983"/>
                  </a:cubicBezTo>
                  <a:cubicBezTo>
                    <a:pt x="3232" y="1530"/>
                    <a:pt x="4497" y="1092"/>
                    <a:pt x="5631" y="1092"/>
                  </a:cubicBezTo>
                  <a:cubicBezTo>
                    <a:pt x="6006" y="1092"/>
                    <a:pt x="6365" y="1138"/>
                    <a:pt x="6697" y="1248"/>
                  </a:cubicBezTo>
                  <a:cubicBezTo>
                    <a:pt x="6199" y="849"/>
                    <a:pt x="5653" y="685"/>
                    <a:pt x="5093" y="685"/>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 name="Google Shape;2789;p86"/>
            <p:cNvSpPr/>
            <p:nvPr/>
          </p:nvSpPr>
          <p:spPr>
            <a:xfrm>
              <a:off x="1432250" y="3528600"/>
              <a:ext cx="291000" cy="110575"/>
            </a:xfrm>
            <a:custGeom>
              <a:avLst/>
              <a:gdLst/>
              <a:ahLst/>
              <a:cxnLst/>
              <a:rect l="l" t="t" r="r" b="b"/>
              <a:pathLst>
                <a:path w="11640" h="4423" extrusionOk="0">
                  <a:moveTo>
                    <a:pt x="4479" y="0"/>
                  </a:moveTo>
                  <a:cubicBezTo>
                    <a:pt x="3491" y="0"/>
                    <a:pt x="2500" y="211"/>
                    <a:pt x="1566" y="550"/>
                  </a:cubicBezTo>
                  <a:cubicBezTo>
                    <a:pt x="1024" y="806"/>
                    <a:pt x="496" y="1113"/>
                    <a:pt x="0" y="1455"/>
                  </a:cubicBezTo>
                  <a:cubicBezTo>
                    <a:pt x="4" y="1947"/>
                    <a:pt x="938" y="2767"/>
                    <a:pt x="1477" y="2842"/>
                  </a:cubicBezTo>
                  <a:cubicBezTo>
                    <a:pt x="2553" y="2029"/>
                    <a:pt x="3858" y="1234"/>
                    <a:pt x="5089" y="1234"/>
                  </a:cubicBezTo>
                  <a:cubicBezTo>
                    <a:pt x="5649" y="1234"/>
                    <a:pt x="6195" y="1398"/>
                    <a:pt x="6693" y="1797"/>
                  </a:cubicBezTo>
                  <a:cubicBezTo>
                    <a:pt x="7003" y="1904"/>
                    <a:pt x="7289" y="2065"/>
                    <a:pt x="7535" y="2293"/>
                  </a:cubicBezTo>
                  <a:cubicBezTo>
                    <a:pt x="8622" y="3310"/>
                    <a:pt x="9279" y="4215"/>
                    <a:pt x="10880" y="4419"/>
                  </a:cubicBezTo>
                  <a:cubicBezTo>
                    <a:pt x="10905" y="4422"/>
                    <a:pt x="10930" y="4422"/>
                    <a:pt x="10951" y="4422"/>
                  </a:cubicBezTo>
                  <a:cubicBezTo>
                    <a:pt x="11639" y="4422"/>
                    <a:pt x="10345" y="2818"/>
                    <a:pt x="9738" y="2739"/>
                  </a:cubicBezTo>
                  <a:cubicBezTo>
                    <a:pt x="8812" y="2625"/>
                    <a:pt x="8273" y="1516"/>
                    <a:pt x="7592" y="978"/>
                  </a:cubicBezTo>
                  <a:cubicBezTo>
                    <a:pt x="7021" y="525"/>
                    <a:pt x="6351" y="236"/>
                    <a:pt x="5638" y="104"/>
                  </a:cubicBezTo>
                  <a:cubicBezTo>
                    <a:pt x="5257" y="33"/>
                    <a:pt x="4868" y="0"/>
                    <a:pt x="4479" y="0"/>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 name="Google Shape;2790;p86"/>
            <p:cNvSpPr/>
            <p:nvPr/>
          </p:nvSpPr>
          <p:spPr>
            <a:xfrm>
              <a:off x="1851500" y="3562750"/>
              <a:ext cx="82400" cy="53425"/>
            </a:xfrm>
            <a:custGeom>
              <a:avLst/>
              <a:gdLst/>
              <a:ahLst/>
              <a:cxnLst/>
              <a:rect l="l" t="t" r="r" b="b"/>
              <a:pathLst>
                <a:path w="3296" h="2137" extrusionOk="0">
                  <a:moveTo>
                    <a:pt x="881" y="0"/>
                  </a:moveTo>
                  <a:cubicBezTo>
                    <a:pt x="596" y="0"/>
                    <a:pt x="300" y="86"/>
                    <a:pt x="0" y="232"/>
                  </a:cubicBezTo>
                  <a:cubicBezTo>
                    <a:pt x="36" y="229"/>
                    <a:pt x="68" y="224"/>
                    <a:pt x="104" y="224"/>
                  </a:cubicBezTo>
                  <a:cubicBezTo>
                    <a:pt x="667" y="224"/>
                    <a:pt x="817" y="852"/>
                    <a:pt x="1259" y="1369"/>
                  </a:cubicBezTo>
                  <a:cubicBezTo>
                    <a:pt x="1594" y="1758"/>
                    <a:pt x="2097" y="1940"/>
                    <a:pt x="2564" y="2107"/>
                  </a:cubicBezTo>
                  <a:cubicBezTo>
                    <a:pt x="2614" y="2125"/>
                    <a:pt x="2671" y="2136"/>
                    <a:pt x="2735" y="2136"/>
                  </a:cubicBezTo>
                  <a:cubicBezTo>
                    <a:pt x="2899" y="2136"/>
                    <a:pt x="3096" y="2079"/>
                    <a:pt x="3295" y="1990"/>
                  </a:cubicBezTo>
                  <a:cubicBezTo>
                    <a:pt x="2920" y="1669"/>
                    <a:pt x="2599" y="1302"/>
                    <a:pt x="2293" y="881"/>
                  </a:cubicBezTo>
                  <a:cubicBezTo>
                    <a:pt x="1833" y="250"/>
                    <a:pt x="1366" y="0"/>
                    <a:pt x="881" y="0"/>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 name="Google Shape;2791;p86"/>
            <p:cNvSpPr/>
            <p:nvPr/>
          </p:nvSpPr>
          <p:spPr>
            <a:xfrm>
              <a:off x="1732300" y="3533675"/>
              <a:ext cx="237600" cy="92300"/>
            </a:xfrm>
            <a:custGeom>
              <a:avLst/>
              <a:gdLst/>
              <a:ahLst/>
              <a:cxnLst/>
              <a:rect l="l" t="t" r="r" b="b"/>
              <a:pathLst>
                <a:path w="9504" h="3692" extrusionOk="0">
                  <a:moveTo>
                    <a:pt x="6123" y="1"/>
                  </a:moveTo>
                  <a:cubicBezTo>
                    <a:pt x="5995" y="1"/>
                    <a:pt x="5866" y="11"/>
                    <a:pt x="5741" y="26"/>
                  </a:cubicBezTo>
                  <a:cubicBezTo>
                    <a:pt x="3941" y="236"/>
                    <a:pt x="2746" y="1826"/>
                    <a:pt x="1163" y="2518"/>
                  </a:cubicBezTo>
                  <a:cubicBezTo>
                    <a:pt x="889" y="2636"/>
                    <a:pt x="1" y="3039"/>
                    <a:pt x="65" y="3441"/>
                  </a:cubicBezTo>
                  <a:cubicBezTo>
                    <a:pt x="93" y="3630"/>
                    <a:pt x="240" y="3691"/>
                    <a:pt x="414" y="3691"/>
                  </a:cubicBezTo>
                  <a:cubicBezTo>
                    <a:pt x="625" y="3691"/>
                    <a:pt x="881" y="3602"/>
                    <a:pt x="1021" y="3541"/>
                  </a:cubicBezTo>
                  <a:cubicBezTo>
                    <a:pt x="1581" y="3296"/>
                    <a:pt x="2130" y="3035"/>
                    <a:pt x="2657" y="2721"/>
                  </a:cubicBezTo>
                  <a:cubicBezTo>
                    <a:pt x="3203" y="2393"/>
                    <a:pt x="3759" y="1794"/>
                    <a:pt x="4326" y="1534"/>
                  </a:cubicBezTo>
                  <a:cubicBezTo>
                    <a:pt x="4497" y="1456"/>
                    <a:pt x="4640" y="1413"/>
                    <a:pt x="4768" y="1395"/>
                  </a:cubicBezTo>
                  <a:cubicBezTo>
                    <a:pt x="5068" y="1249"/>
                    <a:pt x="5364" y="1163"/>
                    <a:pt x="5649" y="1163"/>
                  </a:cubicBezTo>
                  <a:cubicBezTo>
                    <a:pt x="6134" y="1163"/>
                    <a:pt x="6601" y="1413"/>
                    <a:pt x="7061" y="2044"/>
                  </a:cubicBezTo>
                  <a:cubicBezTo>
                    <a:pt x="7367" y="2465"/>
                    <a:pt x="7688" y="2832"/>
                    <a:pt x="8063" y="3153"/>
                  </a:cubicBezTo>
                  <a:cubicBezTo>
                    <a:pt x="8755" y="2846"/>
                    <a:pt x="9503" y="2154"/>
                    <a:pt x="9172" y="2037"/>
                  </a:cubicBezTo>
                  <a:cubicBezTo>
                    <a:pt x="8733" y="1879"/>
                    <a:pt x="8348" y="1744"/>
                    <a:pt x="8035" y="1392"/>
                  </a:cubicBezTo>
                  <a:cubicBezTo>
                    <a:pt x="7778" y="1099"/>
                    <a:pt x="7721" y="728"/>
                    <a:pt x="7436" y="454"/>
                  </a:cubicBezTo>
                  <a:cubicBezTo>
                    <a:pt x="7082" y="118"/>
                    <a:pt x="6597" y="1"/>
                    <a:pt x="6123" y="1"/>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 name="Google Shape;2792;p86"/>
            <p:cNvSpPr/>
            <p:nvPr/>
          </p:nvSpPr>
          <p:spPr>
            <a:xfrm>
              <a:off x="2029975" y="3568625"/>
              <a:ext cx="152875" cy="91650"/>
            </a:xfrm>
            <a:custGeom>
              <a:avLst/>
              <a:gdLst/>
              <a:ahLst/>
              <a:cxnLst/>
              <a:rect l="l" t="t" r="r" b="b"/>
              <a:pathLst>
                <a:path w="6115" h="3666" extrusionOk="0">
                  <a:moveTo>
                    <a:pt x="6026" y="0"/>
                  </a:moveTo>
                  <a:lnTo>
                    <a:pt x="6026" y="0"/>
                  </a:lnTo>
                  <a:cubicBezTo>
                    <a:pt x="5730" y="79"/>
                    <a:pt x="5441" y="203"/>
                    <a:pt x="5185" y="374"/>
                  </a:cubicBezTo>
                  <a:cubicBezTo>
                    <a:pt x="4329" y="942"/>
                    <a:pt x="3812" y="1880"/>
                    <a:pt x="2920" y="2415"/>
                  </a:cubicBezTo>
                  <a:cubicBezTo>
                    <a:pt x="2346" y="2757"/>
                    <a:pt x="1701" y="2956"/>
                    <a:pt x="1049" y="3060"/>
                  </a:cubicBezTo>
                  <a:cubicBezTo>
                    <a:pt x="731" y="3110"/>
                    <a:pt x="410" y="3134"/>
                    <a:pt x="89" y="3134"/>
                  </a:cubicBezTo>
                  <a:lnTo>
                    <a:pt x="0" y="3134"/>
                  </a:lnTo>
                  <a:cubicBezTo>
                    <a:pt x="249" y="3438"/>
                    <a:pt x="581" y="3666"/>
                    <a:pt x="895" y="3666"/>
                  </a:cubicBezTo>
                  <a:cubicBezTo>
                    <a:pt x="945" y="3666"/>
                    <a:pt x="995" y="3659"/>
                    <a:pt x="1041" y="3648"/>
                  </a:cubicBezTo>
                  <a:cubicBezTo>
                    <a:pt x="1954" y="3417"/>
                    <a:pt x="2835" y="3027"/>
                    <a:pt x="3583" y="2454"/>
                  </a:cubicBezTo>
                  <a:cubicBezTo>
                    <a:pt x="4283" y="1919"/>
                    <a:pt x="4814" y="1074"/>
                    <a:pt x="5677" y="795"/>
                  </a:cubicBezTo>
                  <a:cubicBezTo>
                    <a:pt x="6037" y="678"/>
                    <a:pt x="6115" y="357"/>
                    <a:pt x="6026" y="0"/>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 name="Google Shape;2793;p86"/>
            <p:cNvSpPr/>
            <p:nvPr/>
          </p:nvSpPr>
          <p:spPr>
            <a:xfrm>
              <a:off x="2014350" y="3538575"/>
              <a:ext cx="166275" cy="108425"/>
            </a:xfrm>
            <a:custGeom>
              <a:avLst/>
              <a:gdLst/>
              <a:ahLst/>
              <a:cxnLst/>
              <a:rect l="l" t="t" r="r" b="b"/>
              <a:pathLst>
                <a:path w="6651" h="4337" extrusionOk="0">
                  <a:moveTo>
                    <a:pt x="5424" y="1"/>
                  </a:moveTo>
                  <a:cubicBezTo>
                    <a:pt x="5364" y="1"/>
                    <a:pt x="5303" y="8"/>
                    <a:pt x="5242" y="26"/>
                  </a:cubicBezTo>
                  <a:cubicBezTo>
                    <a:pt x="4401" y="297"/>
                    <a:pt x="3884" y="892"/>
                    <a:pt x="3252" y="1474"/>
                  </a:cubicBezTo>
                  <a:cubicBezTo>
                    <a:pt x="2490" y="2172"/>
                    <a:pt x="1613" y="2625"/>
                    <a:pt x="611" y="2878"/>
                  </a:cubicBezTo>
                  <a:cubicBezTo>
                    <a:pt x="1" y="3031"/>
                    <a:pt x="186" y="3801"/>
                    <a:pt x="625" y="4336"/>
                  </a:cubicBezTo>
                  <a:lnTo>
                    <a:pt x="714" y="4336"/>
                  </a:lnTo>
                  <a:cubicBezTo>
                    <a:pt x="1035" y="4336"/>
                    <a:pt x="1356" y="4312"/>
                    <a:pt x="1674" y="4262"/>
                  </a:cubicBezTo>
                  <a:cubicBezTo>
                    <a:pt x="2326" y="4158"/>
                    <a:pt x="2971" y="3959"/>
                    <a:pt x="3545" y="3617"/>
                  </a:cubicBezTo>
                  <a:cubicBezTo>
                    <a:pt x="4437" y="3082"/>
                    <a:pt x="4954" y="2144"/>
                    <a:pt x="5810" y="1576"/>
                  </a:cubicBezTo>
                  <a:cubicBezTo>
                    <a:pt x="6066" y="1405"/>
                    <a:pt x="6355" y="1281"/>
                    <a:pt x="6651" y="1202"/>
                  </a:cubicBezTo>
                  <a:cubicBezTo>
                    <a:pt x="6509" y="639"/>
                    <a:pt x="5941" y="1"/>
                    <a:pt x="5424" y="1"/>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4" name="Google Shape;2794;p86"/>
            <p:cNvSpPr/>
            <p:nvPr/>
          </p:nvSpPr>
          <p:spPr>
            <a:xfrm>
              <a:off x="2199600" y="3542125"/>
              <a:ext cx="59475" cy="48000"/>
            </a:xfrm>
            <a:custGeom>
              <a:avLst/>
              <a:gdLst/>
              <a:ahLst/>
              <a:cxnLst/>
              <a:rect l="l" t="t" r="r" b="b"/>
              <a:pathLst>
                <a:path w="2379" h="1920" extrusionOk="0">
                  <a:moveTo>
                    <a:pt x="1755" y="1"/>
                  </a:moveTo>
                  <a:cubicBezTo>
                    <a:pt x="1897" y="65"/>
                    <a:pt x="2033" y="137"/>
                    <a:pt x="2168" y="212"/>
                  </a:cubicBezTo>
                  <a:cubicBezTo>
                    <a:pt x="2239" y="251"/>
                    <a:pt x="2308" y="294"/>
                    <a:pt x="2379" y="336"/>
                  </a:cubicBezTo>
                  <a:cubicBezTo>
                    <a:pt x="2193" y="147"/>
                    <a:pt x="1979" y="1"/>
                    <a:pt x="1759" y="1"/>
                  </a:cubicBezTo>
                  <a:close/>
                  <a:moveTo>
                    <a:pt x="1" y="982"/>
                  </a:moveTo>
                  <a:cubicBezTo>
                    <a:pt x="243" y="1367"/>
                    <a:pt x="589" y="1770"/>
                    <a:pt x="1052" y="1838"/>
                  </a:cubicBezTo>
                  <a:cubicBezTo>
                    <a:pt x="1306" y="1877"/>
                    <a:pt x="1559" y="1905"/>
                    <a:pt x="1816" y="1920"/>
                  </a:cubicBezTo>
                  <a:cubicBezTo>
                    <a:pt x="1640" y="1745"/>
                    <a:pt x="1466" y="1567"/>
                    <a:pt x="1252" y="1413"/>
                  </a:cubicBezTo>
                  <a:cubicBezTo>
                    <a:pt x="878" y="1139"/>
                    <a:pt x="442" y="1003"/>
                    <a:pt x="1" y="982"/>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 name="Google Shape;2795;p86"/>
            <p:cNvSpPr/>
            <p:nvPr/>
          </p:nvSpPr>
          <p:spPr>
            <a:xfrm>
              <a:off x="2187225" y="3540100"/>
              <a:ext cx="94850" cy="50400"/>
            </a:xfrm>
            <a:custGeom>
              <a:avLst/>
              <a:gdLst/>
              <a:ahLst/>
              <a:cxnLst/>
              <a:rect l="l" t="t" r="r" b="b"/>
              <a:pathLst>
                <a:path w="3794" h="2016" extrusionOk="0">
                  <a:moveTo>
                    <a:pt x="381" y="1"/>
                  </a:moveTo>
                  <a:cubicBezTo>
                    <a:pt x="0" y="1"/>
                    <a:pt x="374" y="867"/>
                    <a:pt x="445" y="988"/>
                  </a:cubicBezTo>
                  <a:cubicBezTo>
                    <a:pt x="463" y="1013"/>
                    <a:pt x="478" y="1038"/>
                    <a:pt x="496" y="1063"/>
                  </a:cubicBezTo>
                  <a:cubicBezTo>
                    <a:pt x="937" y="1084"/>
                    <a:pt x="1373" y="1220"/>
                    <a:pt x="1747" y="1494"/>
                  </a:cubicBezTo>
                  <a:cubicBezTo>
                    <a:pt x="1961" y="1648"/>
                    <a:pt x="2135" y="1826"/>
                    <a:pt x="2311" y="2001"/>
                  </a:cubicBezTo>
                  <a:cubicBezTo>
                    <a:pt x="2474" y="2012"/>
                    <a:pt x="2639" y="2015"/>
                    <a:pt x="2803" y="2015"/>
                  </a:cubicBezTo>
                  <a:cubicBezTo>
                    <a:pt x="2981" y="2015"/>
                    <a:pt x="3159" y="2012"/>
                    <a:pt x="3341" y="1997"/>
                  </a:cubicBezTo>
                  <a:cubicBezTo>
                    <a:pt x="3794" y="1969"/>
                    <a:pt x="3434" y="1202"/>
                    <a:pt x="3323" y="1017"/>
                  </a:cubicBezTo>
                  <a:cubicBezTo>
                    <a:pt x="3223" y="852"/>
                    <a:pt x="3063" y="613"/>
                    <a:pt x="2874" y="417"/>
                  </a:cubicBezTo>
                  <a:cubicBezTo>
                    <a:pt x="2803" y="375"/>
                    <a:pt x="2734" y="332"/>
                    <a:pt x="2663" y="293"/>
                  </a:cubicBezTo>
                  <a:cubicBezTo>
                    <a:pt x="2528" y="218"/>
                    <a:pt x="2392" y="146"/>
                    <a:pt x="2250" y="82"/>
                  </a:cubicBezTo>
                  <a:lnTo>
                    <a:pt x="2221" y="82"/>
                  </a:lnTo>
                  <a:cubicBezTo>
                    <a:pt x="2043" y="93"/>
                    <a:pt x="1862" y="100"/>
                    <a:pt x="1683" y="100"/>
                  </a:cubicBezTo>
                  <a:cubicBezTo>
                    <a:pt x="1266" y="100"/>
                    <a:pt x="848" y="68"/>
                    <a:pt x="428" y="4"/>
                  </a:cubicBezTo>
                  <a:cubicBezTo>
                    <a:pt x="414" y="1"/>
                    <a:pt x="396" y="1"/>
                    <a:pt x="381" y="1"/>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96" name="Google Shape;2796;p86"/>
          <p:cNvGrpSpPr/>
          <p:nvPr/>
        </p:nvGrpSpPr>
        <p:grpSpPr>
          <a:xfrm rot="-2482112">
            <a:off x="7947212" y="4481609"/>
            <a:ext cx="953582" cy="396167"/>
            <a:chOff x="-605225" y="2384875"/>
            <a:chExt cx="787975" cy="303650"/>
          </a:xfrm>
        </p:grpSpPr>
        <p:sp>
          <p:nvSpPr>
            <p:cNvPr id="2797" name="Google Shape;2797;p86"/>
            <p:cNvSpPr/>
            <p:nvPr/>
          </p:nvSpPr>
          <p:spPr>
            <a:xfrm>
              <a:off x="-590425" y="2487650"/>
              <a:ext cx="686525" cy="159875"/>
            </a:xfrm>
            <a:custGeom>
              <a:avLst/>
              <a:gdLst/>
              <a:ahLst/>
              <a:cxnLst/>
              <a:rect l="l" t="t" r="r" b="b"/>
              <a:pathLst>
                <a:path w="27461" h="6395" extrusionOk="0">
                  <a:moveTo>
                    <a:pt x="17473" y="1"/>
                  </a:moveTo>
                  <a:cubicBezTo>
                    <a:pt x="16136" y="1"/>
                    <a:pt x="14809" y="732"/>
                    <a:pt x="14267" y="2030"/>
                  </a:cubicBezTo>
                  <a:cubicBezTo>
                    <a:pt x="13686" y="3421"/>
                    <a:pt x="13393" y="4779"/>
                    <a:pt x="11543" y="4779"/>
                  </a:cubicBezTo>
                  <a:lnTo>
                    <a:pt x="11525" y="4779"/>
                  </a:lnTo>
                  <a:cubicBezTo>
                    <a:pt x="9849" y="4772"/>
                    <a:pt x="8548" y="3531"/>
                    <a:pt x="7374" y="2493"/>
                  </a:cubicBezTo>
                  <a:cubicBezTo>
                    <a:pt x="6479" y="1698"/>
                    <a:pt x="5474" y="914"/>
                    <a:pt x="4236" y="781"/>
                  </a:cubicBezTo>
                  <a:cubicBezTo>
                    <a:pt x="4108" y="768"/>
                    <a:pt x="3984" y="760"/>
                    <a:pt x="3859" y="760"/>
                  </a:cubicBezTo>
                  <a:cubicBezTo>
                    <a:pt x="2607" y="760"/>
                    <a:pt x="1527" y="1420"/>
                    <a:pt x="454" y="2033"/>
                  </a:cubicBezTo>
                  <a:cubicBezTo>
                    <a:pt x="235" y="2155"/>
                    <a:pt x="104" y="2305"/>
                    <a:pt x="33" y="2461"/>
                  </a:cubicBezTo>
                  <a:cubicBezTo>
                    <a:pt x="1070" y="1973"/>
                    <a:pt x="2233" y="1744"/>
                    <a:pt x="3395" y="1744"/>
                  </a:cubicBezTo>
                  <a:cubicBezTo>
                    <a:pt x="4201" y="1744"/>
                    <a:pt x="5011" y="1855"/>
                    <a:pt x="5773" y="2065"/>
                  </a:cubicBezTo>
                  <a:cubicBezTo>
                    <a:pt x="6864" y="2365"/>
                    <a:pt x="7788" y="2985"/>
                    <a:pt x="8683" y="3656"/>
                  </a:cubicBezTo>
                  <a:cubicBezTo>
                    <a:pt x="9606" y="4347"/>
                    <a:pt x="10916" y="5588"/>
                    <a:pt x="12174" y="5588"/>
                  </a:cubicBezTo>
                  <a:cubicBezTo>
                    <a:pt x="12484" y="5588"/>
                    <a:pt x="12794" y="5510"/>
                    <a:pt x="13098" y="5328"/>
                  </a:cubicBezTo>
                  <a:cubicBezTo>
                    <a:pt x="14156" y="4683"/>
                    <a:pt x="14484" y="3232"/>
                    <a:pt x="15333" y="2376"/>
                  </a:cubicBezTo>
                  <a:cubicBezTo>
                    <a:pt x="15989" y="1712"/>
                    <a:pt x="16773" y="1463"/>
                    <a:pt x="17686" y="1445"/>
                  </a:cubicBezTo>
                  <a:lnTo>
                    <a:pt x="17826" y="1445"/>
                  </a:lnTo>
                  <a:cubicBezTo>
                    <a:pt x="18692" y="1445"/>
                    <a:pt x="19419" y="1588"/>
                    <a:pt x="20107" y="2162"/>
                  </a:cubicBezTo>
                  <a:cubicBezTo>
                    <a:pt x="21352" y="3199"/>
                    <a:pt x="22490" y="4002"/>
                    <a:pt x="24162" y="4205"/>
                  </a:cubicBezTo>
                  <a:cubicBezTo>
                    <a:pt x="25250" y="4337"/>
                    <a:pt x="23909" y="4494"/>
                    <a:pt x="23324" y="4494"/>
                  </a:cubicBezTo>
                  <a:cubicBezTo>
                    <a:pt x="23249" y="4494"/>
                    <a:pt x="23188" y="4494"/>
                    <a:pt x="23146" y="4487"/>
                  </a:cubicBezTo>
                  <a:cubicBezTo>
                    <a:pt x="22143" y="4365"/>
                    <a:pt x="21177" y="4140"/>
                    <a:pt x="20265" y="3699"/>
                  </a:cubicBezTo>
                  <a:cubicBezTo>
                    <a:pt x="20008" y="3574"/>
                    <a:pt x="19755" y="3434"/>
                    <a:pt x="19512" y="3281"/>
                  </a:cubicBezTo>
                  <a:lnTo>
                    <a:pt x="19512" y="3281"/>
                  </a:lnTo>
                  <a:cubicBezTo>
                    <a:pt x="20107" y="3902"/>
                    <a:pt x="20731" y="4440"/>
                    <a:pt x="21641" y="4782"/>
                  </a:cubicBezTo>
                  <a:cubicBezTo>
                    <a:pt x="22333" y="5047"/>
                    <a:pt x="23050" y="5172"/>
                    <a:pt x="23756" y="5172"/>
                  </a:cubicBezTo>
                  <a:cubicBezTo>
                    <a:pt x="24857" y="5172"/>
                    <a:pt x="25938" y="4861"/>
                    <a:pt x="26876" y="4287"/>
                  </a:cubicBezTo>
                  <a:cubicBezTo>
                    <a:pt x="26904" y="4237"/>
                    <a:pt x="26932" y="4183"/>
                    <a:pt x="26957" y="4134"/>
                  </a:cubicBezTo>
                  <a:cubicBezTo>
                    <a:pt x="27115" y="3824"/>
                    <a:pt x="27278" y="3503"/>
                    <a:pt x="27339" y="3185"/>
                  </a:cubicBezTo>
                  <a:cubicBezTo>
                    <a:pt x="27460" y="2568"/>
                    <a:pt x="27296" y="2330"/>
                    <a:pt x="26972" y="1823"/>
                  </a:cubicBezTo>
                  <a:cubicBezTo>
                    <a:pt x="26957" y="1805"/>
                    <a:pt x="26947" y="1787"/>
                    <a:pt x="26932" y="1766"/>
                  </a:cubicBezTo>
                  <a:cubicBezTo>
                    <a:pt x="26152" y="2832"/>
                    <a:pt x="25000" y="3534"/>
                    <a:pt x="23727" y="3534"/>
                  </a:cubicBezTo>
                  <a:cubicBezTo>
                    <a:pt x="23377" y="3534"/>
                    <a:pt x="23021" y="3481"/>
                    <a:pt x="22661" y="3370"/>
                  </a:cubicBezTo>
                  <a:cubicBezTo>
                    <a:pt x="21070" y="2882"/>
                    <a:pt x="20629" y="1370"/>
                    <a:pt x="19341" y="539"/>
                  </a:cubicBezTo>
                  <a:cubicBezTo>
                    <a:pt x="18774" y="172"/>
                    <a:pt x="18121" y="1"/>
                    <a:pt x="17473" y="1"/>
                  </a:cubicBezTo>
                  <a:close/>
                  <a:moveTo>
                    <a:pt x="3498" y="2262"/>
                  </a:moveTo>
                  <a:cubicBezTo>
                    <a:pt x="2850" y="2262"/>
                    <a:pt x="2182" y="2454"/>
                    <a:pt x="1469" y="2868"/>
                  </a:cubicBezTo>
                  <a:cubicBezTo>
                    <a:pt x="1298" y="2968"/>
                    <a:pt x="1056" y="2996"/>
                    <a:pt x="813" y="2996"/>
                  </a:cubicBezTo>
                  <a:cubicBezTo>
                    <a:pt x="607" y="2996"/>
                    <a:pt x="396" y="2975"/>
                    <a:pt x="235" y="2957"/>
                  </a:cubicBezTo>
                  <a:cubicBezTo>
                    <a:pt x="225" y="2957"/>
                    <a:pt x="125" y="2942"/>
                    <a:pt x="0" y="2921"/>
                  </a:cubicBezTo>
                  <a:lnTo>
                    <a:pt x="0" y="2921"/>
                  </a:lnTo>
                  <a:cubicBezTo>
                    <a:pt x="97" y="3299"/>
                    <a:pt x="485" y="3623"/>
                    <a:pt x="928" y="3623"/>
                  </a:cubicBezTo>
                  <a:cubicBezTo>
                    <a:pt x="1081" y="3623"/>
                    <a:pt x="1241" y="3584"/>
                    <a:pt x="1402" y="3495"/>
                  </a:cubicBezTo>
                  <a:cubicBezTo>
                    <a:pt x="2050" y="3125"/>
                    <a:pt x="2810" y="2540"/>
                    <a:pt x="3566" y="2429"/>
                  </a:cubicBezTo>
                  <a:cubicBezTo>
                    <a:pt x="3645" y="2419"/>
                    <a:pt x="3723" y="2412"/>
                    <a:pt x="3801" y="2412"/>
                  </a:cubicBezTo>
                  <a:cubicBezTo>
                    <a:pt x="4707" y="2412"/>
                    <a:pt x="5442" y="3171"/>
                    <a:pt x="6069" y="3738"/>
                  </a:cubicBezTo>
                  <a:cubicBezTo>
                    <a:pt x="7118" y="4680"/>
                    <a:pt x="8209" y="5574"/>
                    <a:pt x="9553" y="6052"/>
                  </a:cubicBezTo>
                  <a:cubicBezTo>
                    <a:pt x="10180" y="6276"/>
                    <a:pt x="10868" y="6394"/>
                    <a:pt x="11553" y="6394"/>
                  </a:cubicBezTo>
                  <a:cubicBezTo>
                    <a:pt x="12245" y="6394"/>
                    <a:pt x="12933" y="6273"/>
                    <a:pt x="13561" y="6020"/>
                  </a:cubicBezTo>
                  <a:lnTo>
                    <a:pt x="13561" y="6020"/>
                  </a:lnTo>
                  <a:cubicBezTo>
                    <a:pt x="13194" y="6084"/>
                    <a:pt x="12815" y="6116"/>
                    <a:pt x="12438" y="6116"/>
                  </a:cubicBezTo>
                  <a:cubicBezTo>
                    <a:pt x="11215" y="6116"/>
                    <a:pt x="9956" y="5795"/>
                    <a:pt x="8926" y="5231"/>
                  </a:cubicBezTo>
                  <a:cubicBezTo>
                    <a:pt x="7888" y="4665"/>
                    <a:pt x="7014" y="3841"/>
                    <a:pt x="6041" y="3178"/>
                  </a:cubicBezTo>
                  <a:cubicBezTo>
                    <a:pt x="5171" y="2590"/>
                    <a:pt x="4347" y="2262"/>
                    <a:pt x="3498" y="2262"/>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 name="Google Shape;2798;p86"/>
            <p:cNvSpPr/>
            <p:nvPr/>
          </p:nvSpPr>
          <p:spPr>
            <a:xfrm>
              <a:off x="-605225" y="2529200"/>
              <a:ext cx="502600" cy="108950"/>
            </a:xfrm>
            <a:custGeom>
              <a:avLst/>
              <a:gdLst/>
              <a:ahLst/>
              <a:cxnLst/>
              <a:rect l="l" t="t" r="r" b="b"/>
              <a:pathLst>
                <a:path w="20104" h="4358" extrusionOk="0">
                  <a:moveTo>
                    <a:pt x="625" y="799"/>
                  </a:moveTo>
                  <a:lnTo>
                    <a:pt x="625" y="799"/>
                  </a:lnTo>
                  <a:cubicBezTo>
                    <a:pt x="460" y="881"/>
                    <a:pt x="297" y="967"/>
                    <a:pt x="136" y="1059"/>
                  </a:cubicBezTo>
                  <a:cubicBezTo>
                    <a:pt x="1" y="1135"/>
                    <a:pt x="343" y="1216"/>
                    <a:pt x="592" y="1259"/>
                  </a:cubicBezTo>
                  <a:cubicBezTo>
                    <a:pt x="554" y="1109"/>
                    <a:pt x="560" y="952"/>
                    <a:pt x="625" y="799"/>
                  </a:cubicBezTo>
                  <a:close/>
                  <a:moveTo>
                    <a:pt x="17986" y="1"/>
                  </a:moveTo>
                  <a:cubicBezTo>
                    <a:pt x="17669" y="1"/>
                    <a:pt x="17355" y="129"/>
                    <a:pt x="17062" y="432"/>
                  </a:cubicBezTo>
                  <a:cubicBezTo>
                    <a:pt x="16557" y="959"/>
                    <a:pt x="16552" y="1812"/>
                    <a:pt x="16239" y="2457"/>
                  </a:cubicBezTo>
                  <a:cubicBezTo>
                    <a:pt x="15786" y="3381"/>
                    <a:pt x="15033" y="4002"/>
                    <a:pt x="14153" y="4358"/>
                  </a:cubicBezTo>
                  <a:cubicBezTo>
                    <a:pt x="14281" y="4336"/>
                    <a:pt x="14409" y="4308"/>
                    <a:pt x="14538" y="4276"/>
                  </a:cubicBezTo>
                  <a:cubicBezTo>
                    <a:pt x="15430" y="4055"/>
                    <a:pt x="16050" y="3516"/>
                    <a:pt x="16560" y="2774"/>
                  </a:cubicBezTo>
                  <a:cubicBezTo>
                    <a:pt x="16967" y="2187"/>
                    <a:pt x="17943" y="275"/>
                    <a:pt x="18528" y="275"/>
                  </a:cubicBezTo>
                  <a:cubicBezTo>
                    <a:pt x="18539" y="275"/>
                    <a:pt x="18553" y="275"/>
                    <a:pt x="18568" y="279"/>
                  </a:cubicBezTo>
                  <a:cubicBezTo>
                    <a:pt x="18568" y="279"/>
                    <a:pt x="19327" y="1059"/>
                    <a:pt x="19534" y="1220"/>
                  </a:cubicBezTo>
                  <a:cubicBezTo>
                    <a:pt x="19719" y="1362"/>
                    <a:pt x="19908" y="1498"/>
                    <a:pt x="20104" y="1619"/>
                  </a:cubicBezTo>
                  <a:cubicBezTo>
                    <a:pt x="19791" y="1295"/>
                    <a:pt x="19488" y="946"/>
                    <a:pt x="19152" y="589"/>
                  </a:cubicBezTo>
                  <a:cubicBezTo>
                    <a:pt x="18813" y="229"/>
                    <a:pt x="18400" y="1"/>
                    <a:pt x="17986" y="1"/>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 name="Google Shape;2799;p86"/>
            <p:cNvSpPr/>
            <p:nvPr/>
          </p:nvSpPr>
          <p:spPr>
            <a:xfrm>
              <a:off x="-591400" y="2523750"/>
              <a:ext cx="632225" cy="116825"/>
            </a:xfrm>
            <a:custGeom>
              <a:avLst/>
              <a:gdLst/>
              <a:ahLst/>
              <a:cxnLst/>
              <a:rect l="l" t="t" r="r" b="b"/>
              <a:pathLst>
                <a:path w="25289" h="4673" extrusionOk="0">
                  <a:moveTo>
                    <a:pt x="17725" y="1"/>
                  </a:moveTo>
                  <a:cubicBezTo>
                    <a:pt x="16812" y="19"/>
                    <a:pt x="16028" y="268"/>
                    <a:pt x="15372" y="932"/>
                  </a:cubicBezTo>
                  <a:cubicBezTo>
                    <a:pt x="14523" y="1788"/>
                    <a:pt x="14195" y="3239"/>
                    <a:pt x="13137" y="3884"/>
                  </a:cubicBezTo>
                  <a:cubicBezTo>
                    <a:pt x="12833" y="4066"/>
                    <a:pt x="12523" y="4144"/>
                    <a:pt x="12213" y="4144"/>
                  </a:cubicBezTo>
                  <a:cubicBezTo>
                    <a:pt x="10955" y="4144"/>
                    <a:pt x="9645" y="2903"/>
                    <a:pt x="8722" y="2212"/>
                  </a:cubicBezTo>
                  <a:cubicBezTo>
                    <a:pt x="7827" y="1541"/>
                    <a:pt x="6903" y="921"/>
                    <a:pt x="5812" y="621"/>
                  </a:cubicBezTo>
                  <a:cubicBezTo>
                    <a:pt x="5050" y="411"/>
                    <a:pt x="4240" y="300"/>
                    <a:pt x="3434" y="300"/>
                  </a:cubicBezTo>
                  <a:cubicBezTo>
                    <a:pt x="2272" y="300"/>
                    <a:pt x="1109" y="529"/>
                    <a:pt x="72" y="1017"/>
                  </a:cubicBezTo>
                  <a:cubicBezTo>
                    <a:pt x="7" y="1170"/>
                    <a:pt x="1" y="1327"/>
                    <a:pt x="39" y="1477"/>
                  </a:cubicBezTo>
                  <a:cubicBezTo>
                    <a:pt x="164" y="1498"/>
                    <a:pt x="264" y="1513"/>
                    <a:pt x="274" y="1513"/>
                  </a:cubicBezTo>
                  <a:cubicBezTo>
                    <a:pt x="435" y="1531"/>
                    <a:pt x="646" y="1552"/>
                    <a:pt x="852" y="1552"/>
                  </a:cubicBezTo>
                  <a:cubicBezTo>
                    <a:pt x="1095" y="1552"/>
                    <a:pt x="1337" y="1524"/>
                    <a:pt x="1508" y="1424"/>
                  </a:cubicBezTo>
                  <a:cubicBezTo>
                    <a:pt x="2221" y="1010"/>
                    <a:pt x="2889" y="818"/>
                    <a:pt x="3537" y="818"/>
                  </a:cubicBezTo>
                  <a:cubicBezTo>
                    <a:pt x="4386" y="818"/>
                    <a:pt x="5210" y="1146"/>
                    <a:pt x="6080" y="1734"/>
                  </a:cubicBezTo>
                  <a:cubicBezTo>
                    <a:pt x="7053" y="2397"/>
                    <a:pt x="7927" y="3221"/>
                    <a:pt x="8965" y="3787"/>
                  </a:cubicBezTo>
                  <a:cubicBezTo>
                    <a:pt x="9995" y="4351"/>
                    <a:pt x="11254" y="4672"/>
                    <a:pt x="12477" y="4672"/>
                  </a:cubicBezTo>
                  <a:cubicBezTo>
                    <a:pt x="12854" y="4672"/>
                    <a:pt x="13233" y="4640"/>
                    <a:pt x="13600" y="4576"/>
                  </a:cubicBezTo>
                  <a:cubicBezTo>
                    <a:pt x="14480" y="4220"/>
                    <a:pt x="15233" y="3599"/>
                    <a:pt x="15686" y="2675"/>
                  </a:cubicBezTo>
                  <a:cubicBezTo>
                    <a:pt x="15999" y="2030"/>
                    <a:pt x="16004" y="1177"/>
                    <a:pt x="16509" y="650"/>
                  </a:cubicBezTo>
                  <a:cubicBezTo>
                    <a:pt x="16802" y="347"/>
                    <a:pt x="17116" y="219"/>
                    <a:pt x="17433" y="219"/>
                  </a:cubicBezTo>
                  <a:cubicBezTo>
                    <a:pt x="17847" y="219"/>
                    <a:pt x="18260" y="447"/>
                    <a:pt x="18599" y="807"/>
                  </a:cubicBezTo>
                  <a:cubicBezTo>
                    <a:pt x="18935" y="1164"/>
                    <a:pt x="19238" y="1513"/>
                    <a:pt x="19551" y="1837"/>
                  </a:cubicBezTo>
                  <a:cubicBezTo>
                    <a:pt x="19794" y="1990"/>
                    <a:pt x="20047" y="2130"/>
                    <a:pt x="20304" y="2255"/>
                  </a:cubicBezTo>
                  <a:cubicBezTo>
                    <a:pt x="21216" y="2696"/>
                    <a:pt x="22182" y="2921"/>
                    <a:pt x="23185" y="3043"/>
                  </a:cubicBezTo>
                  <a:cubicBezTo>
                    <a:pt x="23227" y="3050"/>
                    <a:pt x="23288" y="3050"/>
                    <a:pt x="23363" y="3050"/>
                  </a:cubicBezTo>
                  <a:cubicBezTo>
                    <a:pt x="23948" y="3050"/>
                    <a:pt x="25289" y="2893"/>
                    <a:pt x="24201" y="2761"/>
                  </a:cubicBezTo>
                  <a:cubicBezTo>
                    <a:pt x="22529" y="2558"/>
                    <a:pt x="21391" y="1755"/>
                    <a:pt x="20146" y="718"/>
                  </a:cubicBezTo>
                  <a:cubicBezTo>
                    <a:pt x="19458" y="144"/>
                    <a:pt x="18731" y="1"/>
                    <a:pt x="17865" y="1"/>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0" name="Google Shape;2800;p86"/>
            <p:cNvSpPr/>
            <p:nvPr/>
          </p:nvSpPr>
          <p:spPr>
            <a:xfrm>
              <a:off x="7200" y="2384875"/>
              <a:ext cx="175550" cy="303650"/>
            </a:xfrm>
            <a:custGeom>
              <a:avLst/>
              <a:gdLst/>
              <a:ahLst/>
              <a:cxnLst/>
              <a:rect l="l" t="t" r="r" b="b"/>
              <a:pathLst>
                <a:path w="7022" h="12146" extrusionOk="0">
                  <a:moveTo>
                    <a:pt x="1559" y="1"/>
                  </a:moveTo>
                  <a:cubicBezTo>
                    <a:pt x="909" y="1"/>
                    <a:pt x="0" y="489"/>
                    <a:pt x="307" y="1010"/>
                  </a:cubicBezTo>
                  <a:cubicBezTo>
                    <a:pt x="164" y="1145"/>
                    <a:pt x="104" y="1298"/>
                    <a:pt x="185" y="1444"/>
                  </a:cubicBezTo>
                  <a:cubicBezTo>
                    <a:pt x="1045" y="2993"/>
                    <a:pt x="2072" y="4397"/>
                    <a:pt x="3027" y="5877"/>
                  </a:cubicBezTo>
                  <a:cubicBezTo>
                    <a:pt x="3052" y="5848"/>
                    <a:pt x="3074" y="5817"/>
                    <a:pt x="3095" y="5784"/>
                  </a:cubicBezTo>
                  <a:cubicBezTo>
                    <a:pt x="3206" y="5631"/>
                    <a:pt x="3352" y="5527"/>
                    <a:pt x="3519" y="5470"/>
                  </a:cubicBezTo>
                  <a:cubicBezTo>
                    <a:pt x="2749" y="4632"/>
                    <a:pt x="1979" y="3794"/>
                    <a:pt x="1209" y="2960"/>
                  </a:cubicBezTo>
                  <a:cubicBezTo>
                    <a:pt x="588" y="2282"/>
                    <a:pt x="1169" y="1737"/>
                    <a:pt x="1811" y="1737"/>
                  </a:cubicBezTo>
                  <a:cubicBezTo>
                    <a:pt x="2083" y="1737"/>
                    <a:pt x="2368" y="1837"/>
                    <a:pt x="2575" y="2065"/>
                  </a:cubicBezTo>
                  <a:cubicBezTo>
                    <a:pt x="3819" y="3416"/>
                    <a:pt x="5063" y="4768"/>
                    <a:pt x="6304" y="6120"/>
                  </a:cubicBezTo>
                  <a:cubicBezTo>
                    <a:pt x="6330" y="6148"/>
                    <a:pt x="6355" y="6173"/>
                    <a:pt x="6376" y="6202"/>
                  </a:cubicBezTo>
                  <a:cubicBezTo>
                    <a:pt x="6501" y="6073"/>
                    <a:pt x="6633" y="5948"/>
                    <a:pt x="6771" y="5830"/>
                  </a:cubicBezTo>
                  <a:cubicBezTo>
                    <a:pt x="7021" y="5610"/>
                    <a:pt x="7000" y="5342"/>
                    <a:pt x="6743" y="5164"/>
                  </a:cubicBezTo>
                  <a:cubicBezTo>
                    <a:pt x="4818" y="3859"/>
                    <a:pt x="3309" y="2190"/>
                    <a:pt x="2086" y="218"/>
                  </a:cubicBezTo>
                  <a:cubicBezTo>
                    <a:pt x="1994" y="65"/>
                    <a:pt x="1794" y="1"/>
                    <a:pt x="1559" y="1"/>
                  </a:cubicBezTo>
                  <a:close/>
                  <a:moveTo>
                    <a:pt x="4721" y="6779"/>
                  </a:moveTo>
                  <a:cubicBezTo>
                    <a:pt x="4237" y="7443"/>
                    <a:pt x="3641" y="7988"/>
                    <a:pt x="2971" y="8398"/>
                  </a:cubicBezTo>
                  <a:cubicBezTo>
                    <a:pt x="2403" y="9457"/>
                    <a:pt x="1965" y="10594"/>
                    <a:pt x="1544" y="11739"/>
                  </a:cubicBezTo>
                  <a:cubicBezTo>
                    <a:pt x="1437" y="12028"/>
                    <a:pt x="1726" y="12145"/>
                    <a:pt x="2107" y="12145"/>
                  </a:cubicBezTo>
                  <a:cubicBezTo>
                    <a:pt x="2611" y="12145"/>
                    <a:pt x="3281" y="11936"/>
                    <a:pt x="3412" y="11628"/>
                  </a:cubicBezTo>
                  <a:cubicBezTo>
                    <a:pt x="3873" y="10555"/>
                    <a:pt x="4332" y="9485"/>
                    <a:pt x="4793" y="8412"/>
                  </a:cubicBezTo>
                  <a:cubicBezTo>
                    <a:pt x="4803" y="8384"/>
                    <a:pt x="4818" y="8351"/>
                    <a:pt x="4832" y="8320"/>
                  </a:cubicBezTo>
                  <a:cubicBezTo>
                    <a:pt x="5020" y="7973"/>
                    <a:pt x="5228" y="7635"/>
                    <a:pt x="5453" y="7310"/>
                  </a:cubicBezTo>
                  <a:cubicBezTo>
                    <a:pt x="5264" y="7267"/>
                    <a:pt x="5085" y="7171"/>
                    <a:pt x="4939" y="7015"/>
                  </a:cubicBezTo>
                  <a:cubicBezTo>
                    <a:pt x="4864" y="6936"/>
                    <a:pt x="4793" y="6857"/>
                    <a:pt x="4721" y="6779"/>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 name="Google Shape;2801;p86"/>
            <p:cNvSpPr/>
            <p:nvPr/>
          </p:nvSpPr>
          <p:spPr>
            <a:xfrm>
              <a:off x="81450" y="2521625"/>
              <a:ext cx="43775" cy="73200"/>
            </a:xfrm>
            <a:custGeom>
              <a:avLst/>
              <a:gdLst/>
              <a:ahLst/>
              <a:cxnLst/>
              <a:rect l="l" t="t" r="r" b="b"/>
              <a:pathLst>
                <a:path w="1751" h="2928" extrusionOk="0">
                  <a:moveTo>
                    <a:pt x="549" y="0"/>
                  </a:moveTo>
                  <a:cubicBezTo>
                    <a:pt x="382" y="57"/>
                    <a:pt x="236" y="161"/>
                    <a:pt x="125" y="314"/>
                  </a:cubicBezTo>
                  <a:cubicBezTo>
                    <a:pt x="104" y="347"/>
                    <a:pt x="82" y="378"/>
                    <a:pt x="57" y="407"/>
                  </a:cubicBezTo>
                  <a:cubicBezTo>
                    <a:pt x="72" y="428"/>
                    <a:pt x="82" y="446"/>
                    <a:pt x="97" y="464"/>
                  </a:cubicBezTo>
                  <a:cubicBezTo>
                    <a:pt x="421" y="971"/>
                    <a:pt x="585" y="1209"/>
                    <a:pt x="464" y="1826"/>
                  </a:cubicBezTo>
                  <a:cubicBezTo>
                    <a:pt x="403" y="2144"/>
                    <a:pt x="240" y="2465"/>
                    <a:pt x="82" y="2775"/>
                  </a:cubicBezTo>
                  <a:cubicBezTo>
                    <a:pt x="57" y="2824"/>
                    <a:pt x="29" y="2878"/>
                    <a:pt x="1" y="2928"/>
                  </a:cubicBezTo>
                  <a:cubicBezTo>
                    <a:pt x="671" y="2518"/>
                    <a:pt x="1267" y="1973"/>
                    <a:pt x="1751" y="1309"/>
                  </a:cubicBezTo>
                  <a:cubicBezTo>
                    <a:pt x="1352" y="874"/>
                    <a:pt x="949" y="436"/>
                    <a:pt x="549" y="0"/>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 name="Google Shape;2802;p86"/>
            <p:cNvSpPr/>
            <p:nvPr/>
          </p:nvSpPr>
          <p:spPr>
            <a:xfrm>
              <a:off x="143500" y="2539900"/>
              <a:ext cx="35675" cy="28475"/>
            </a:xfrm>
            <a:custGeom>
              <a:avLst/>
              <a:gdLst/>
              <a:ahLst/>
              <a:cxnLst/>
              <a:rect l="l" t="t" r="r" b="b"/>
              <a:pathLst>
                <a:path w="1427" h="1139" extrusionOk="0">
                  <a:moveTo>
                    <a:pt x="924" y="1"/>
                  </a:moveTo>
                  <a:lnTo>
                    <a:pt x="924" y="1"/>
                  </a:lnTo>
                  <a:cubicBezTo>
                    <a:pt x="578" y="346"/>
                    <a:pt x="274" y="720"/>
                    <a:pt x="1" y="1109"/>
                  </a:cubicBezTo>
                  <a:cubicBezTo>
                    <a:pt x="82" y="1130"/>
                    <a:pt x="168" y="1138"/>
                    <a:pt x="250" y="1138"/>
                  </a:cubicBezTo>
                  <a:cubicBezTo>
                    <a:pt x="867" y="1138"/>
                    <a:pt x="1426" y="635"/>
                    <a:pt x="924" y="1"/>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 name="Google Shape;2803;p86"/>
            <p:cNvSpPr/>
            <p:nvPr/>
          </p:nvSpPr>
          <p:spPr>
            <a:xfrm>
              <a:off x="21900" y="2428300"/>
              <a:ext cx="144725" cy="139325"/>
            </a:xfrm>
            <a:custGeom>
              <a:avLst/>
              <a:gdLst/>
              <a:ahLst/>
              <a:cxnLst/>
              <a:rect l="l" t="t" r="r" b="b"/>
              <a:pathLst>
                <a:path w="5789" h="5573" extrusionOk="0">
                  <a:moveTo>
                    <a:pt x="1223" y="0"/>
                  </a:moveTo>
                  <a:cubicBezTo>
                    <a:pt x="581" y="0"/>
                    <a:pt x="0" y="545"/>
                    <a:pt x="621" y="1223"/>
                  </a:cubicBezTo>
                  <a:cubicBezTo>
                    <a:pt x="1391" y="2057"/>
                    <a:pt x="2161" y="2895"/>
                    <a:pt x="2931" y="3733"/>
                  </a:cubicBezTo>
                  <a:cubicBezTo>
                    <a:pt x="3038" y="3698"/>
                    <a:pt x="3156" y="3680"/>
                    <a:pt x="3274" y="3680"/>
                  </a:cubicBezTo>
                  <a:cubicBezTo>
                    <a:pt x="3958" y="3680"/>
                    <a:pt x="4679" y="4265"/>
                    <a:pt x="4197" y="4953"/>
                  </a:cubicBezTo>
                  <a:cubicBezTo>
                    <a:pt x="4176" y="4982"/>
                    <a:pt x="4154" y="5013"/>
                    <a:pt x="4133" y="5042"/>
                  </a:cubicBezTo>
                  <a:cubicBezTo>
                    <a:pt x="4205" y="5120"/>
                    <a:pt x="4276" y="5199"/>
                    <a:pt x="4351" y="5278"/>
                  </a:cubicBezTo>
                  <a:cubicBezTo>
                    <a:pt x="4497" y="5434"/>
                    <a:pt x="4676" y="5530"/>
                    <a:pt x="4865" y="5573"/>
                  </a:cubicBezTo>
                  <a:cubicBezTo>
                    <a:pt x="5138" y="5184"/>
                    <a:pt x="5442" y="4810"/>
                    <a:pt x="5788" y="4465"/>
                  </a:cubicBezTo>
                  <a:cubicBezTo>
                    <a:pt x="5767" y="4436"/>
                    <a:pt x="5742" y="4411"/>
                    <a:pt x="5716" y="4383"/>
                  </a:cubicBezTo>
                  <a:cubicBezTo>
                    <a:pt x="4475" y="3031"/>
                    <a:pt x="3231" y="1679"/>
                    <a:pt x="1987" y="328"/>
                  </a:cubicBezTo>
                  <a:cubicBezTo>
                    <a:pt x="1780" y="100"/>
                    <a:pt x="1495" y="0"/>
                    <a:pt x="1223" y="0"/>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 name="Google Shape;2804;p86"/>
            <p:cNvSpPr/>
            <p:nvPr/>
          </p:nvSpPr>
          <p:spPr>
            <a:xfrm>
              <a:off x="95175" y="2520275"/>
              <a:ext cx="43700" cy="34100"/>
            </a:xfrm>
            <a:custGeom>
              <a:avLst/>
              <a:gdLst/>
              <a:ahLst/>
              <a:cxnLst/>
              <a:rect l="l" t="t" r="r" b="b"/>
              <a:pathLst>
                <a:path w="1748" h="1364" extrusionOk="0">
                  <a:moveTo>
                    <a:pt x="343" y="1"/>
                  </a:moveTo>
                  <a:cubicBezTo>
                    <a:pt x="225" y="1"/>
                    <a:pt x="107" y="19"/>
                    <a:pt x="0" y="54"/>
                  </a:cubicBezTo>
                  <a:cubicBezTo>
                    <a:pt x="400" y="490"/>
                    <a:pt x="803" y="928"/>
                    <a:pt x="1202" y="1363"/>
                  </a:cubicBezTo>
                  <a:cubicBezTo>
                    <a:pt x="1223" y="1334"/>
                    <a:pt x="1245" y="1303"/>
                    <a:pt x="1266" y="1274"/>
                  </a:cubicBezTo>
                  <a:cubicBezTo>
                    <a:pt x="1748" y="586"/>
                    <a:pt x="1027" y="1"/>
                    <a:pt x="343" y="1"/>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05" name="Google Shape;2805;p86"/>
          <p:cNvGrpSpPr/>
          <p:nvPr/>
        </p:nvGrpSpPr>
        <p:grpSpPr>
          <a:xfrm rot="1514788">
            <a:off x="277670" y="3730426"/>
            <a:ext cx="1376274" cy="908487"/>
            <a:chOff x="5248525" y="821375"/>
            <a:chExt cx="1082824" cy="694544"/>
          </a:xfrm>
        </p:grpSpPr>
        <p:sp>
          <p:nvSpPr>
            <p:cNvPr id="2806" name="Google Shape;2806;p86"/>
            <p:cNvSpPr/>
            <p:nvPr/>
          </p:nvSpPr>
          <p:spPr>
            <a:xfrm>
              <a:off x="5386964" y="1033865"/>
              <a:ext cx="843217" cy="475585"/>
            </a:xfrm>
            <a:custGeom>
              <a:avLst/>
              <a:gdLst/>
              <a:ahLst/>
              <a:cxnLst/>
              <a:rect l="l" t="t" r="r" b="b"/>
              <a:pathLst>
                <a:path w="24870" h="14027" extrusionOk="0">
                  <a:moveTo>
                    <a:pt x="2110" y="1"/>
                  </a:moveTo>
                  <a:lnTo>
                    <a:pt x="172" y="5463"/>
                  </a:lnTo>
                  <a:lnTo>
                    <a:pt x="0" y="5941"/>
                  </a:lnTo>
                  <a:lnTo>
                    <a:pt x="22760" y="14026"/>
                  </a:lnTo>
                  <a:lnTo>
                    <a:pt x="22995" y="13368"/>
                  </a:lnTo>
                  <a:lnTo>
                    <a:pt x="24870" y="8086"/>
                  </a:lnTo>
                  <a:lnTo>
                    <a:pt x="2110" y="1"/>
                  </a:lnTo>
                  <a:close/>
                </a:path>
              </a:pathLst>
            </a:custGeom>
            <a:solidFill>
              <a:srgbClr val="0285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 name="Google Shape;2807;p86"/>
            <p:cNvSpPr/>
            <p:nvPr/>
          </p:nvSpPr>
          <p:spPr>
            <a:xfrm>
              <a:off x="5455115" y="824528"/>
              <a:ext cx="851795" cy="486876"/>
            </a:xfrm>
            <a:custGeom>
              <a:avLst/>
              <a:gdLst/>
              <a:ahLst/>
              <a:cxnLst/>
              <a:rect l="l" t="t" r="r" b="b"/>
              <a:pathLst>
                <a:path w="25123" h="14360" extrusionOk="0">
                  <a:moveTo>
                    <a:pt x="2209" y="0"/>
                  </a:moveTo>
                  <a:lnTo>
                    <a:pt x="0" y="6220"/>
                  </a:lnTo>
                  <a:lnTo>
                    <a:pt x="22914" y="14359"/>
                  </a:lnTo>
                  <a:lnTo>
                    <a:pt x="25122" y="8140"/>
                  </a:lnTo>
                  <a:lnTo>
                    <a:pt x="2209" y="0"/>
                  </a:lnTo>
                  <a:close/>
                </a:path>
              </a:pathLst>
            </a:custGeom>
            <a:solidFill>
              <a:srgbClr val="00AF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 name="Google Shape;2808;p86"/>
            <p:cNvSpPr/>
            <p:nvPr/>
          </p:nvSpPr>
          <p:spPr>
            <a:xfrm>
              <a:off x="5343564" y="832157"/>
              <a:ext cx="980431" cy="665352"/>
            </a:xfrm>
            <a:custGeom>
              <a:avLst/>
              <a:gdLst/>
              <a:ahLst/>
              <a:cxnLst/>
              <a:rect l="l" t="t" r="r" b="b"/>
              <a:pathLst>
                <a:path w="28917" h="19624" extrusionOk="0">
                  <a:moveTo>
                    <a:pt x="3858" y="0"/>
                  </a:moveTo>
                  <a:lnTo>
                    <a:pt x="0" y="10853"/>
                  </a:lnTo>
                  <a:cubicBezTo>
                    <a:pt x="36" y="10889"/>
                    <a:pt x="72" y="10916"/>
                    <a:pt x="118" y="10934"/>
                  </a:cubicBezTo>
                  <a:lnTo>
                    <a:pt x="1452" y="11412"/>
                  </a:lnTo>
                  <a:lnTo>
                    <a:pt x="3390" y="5950"/>
                  </a:lnTo>
                  <a:lnTo>
                    <a:pt x="5328" y="496"/>
                  </a:lnTo>
                  <a:lnTo>
                    <a:pt x="3994" y="27"/>
                  </a:lnTo>
                  <a:cubicBezTo>
                    <a:pt x="3948" y="18"/>
                    <a:pt x="3903" y="9"/>
                    <a:pt x="3858" y="0"/>
                  </a:cubicBezTo>
                  <a:close/>
                  <a:moveTo>
                    <a:pt x="28061" y="8681"/>
                  </a:moveTo>
                  <a:lnTo>
                    <a:pt x="26150" y="14035"/>
                  </a:lnTo>
                  <a:lnTo>
                    <a:pt x="24275" y="19317"/>
                  </a:lnTo>
                  <a:lnTo>
                    <a:pt x="25140" y="19624"/>
                  </a:lnTo>
                  <a:lnTo>
                    <a:pt x="28917" y="8978"/>
                  </a:lnTo>
                  <a:lnTo>
                    <a:pt x="28061" y="8681"/>
                  </a:lnTo>
                  <a:close/>
                </a:path>
              </a:pathLst>
            </a:custGeom>
            <a:solidFill>
              <a:srgbClr val="AFA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 name="Google Shape;2809;p86"/>
            <p:cNvSpPr/>
            <p:nvPr/>
          </p:nvSpPr>
          <p:spPr>
            <a:xfrm>
              <a:off x="5248525" y="830292"/>
              <a:ext cx="225875" cy="369870"/>
            </a:xfrm>
            <a:custGeom>
              <a:avLst/>
              <a:gdLst/>
              <a:ahLst/>
              <a:cxnLst/>
              <a:rect l="l" t="t" r="r" b="b"/>
              <a:pathLst>
                <a:path w="6662" h="10909" extrusionOk="0">
                  <a:moveTo>
                    <a:pt x="5792" y="0"/>
                  </a:moveTo>
                  <a:cubicBezTo>
                    <a:pt x="3890" y="0"/>
                    <a:pt x="2470" y="856"/>
                    <a:pt x="1550" y="2561"/>
                  </a:cubicBezTo>
                  <a:cubicBezTo>
                    <a:pt x="1019" y="3553"/>
                    <a:pt x="640" y="4607"/>
                    <a:pt x="424" y="5743"/>
                  </a:cubicBezTo>
                  <a:cubicBezTo>
                    <a:pt x="0" y="7934"/>
                    <a:pt x="802" y="9655"/>
                    <a:pt x="2803" y="10908"/>
                  </a:cubicBezTo>
                  <a:lnTo>
                    <a:pt x="6661" y="55"/>
                  </a:lnTo>
                  <a:cubicBezTo>
                    <a:pt x="6361" y="18"/>
                    <a:pt x="6071" y="0"/>
                    <a:pt x="5792" y="0"/>
                  </a:cubicBez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0" name="Google Shape;2810;p86"/>
            <p:cNvSpPr/>
            <p:nvPr/>
          </p:nvSpPr>
          <p:spPr>
            <a:xfrm>
              <a:off x="5250356" y="821375"/>
              <a:ext cx="1080993" cy="694544"/>
            </a:xfrm>
            <a:custGeom>
              <a:avLst/>
              <a:gdLst/>
              <a:ahLst/>
              <a:cxnLst/>
              <a:rect l="l" t="t" r="r" b="b"/>
              <a:pathLst>
                <a:path w="31883" h="20485" extrusionOk="0">
                  <a:moveTo>
                    <a:pt x="30903" y="9238"/>
                  </a:moveTo>
                  <a:lnTo>
                    <a:pt x="31425" y="9422"/>
                  </a:lnTo>
                  <a:lnTo>
                    <a:pt x="31425" y="9422"/>
                  </a:lnTo>
                  <a:cubicBezTo>
                    <a:pt x="31154" y="10260"/>
                    <a:pt x="30869" y="11089"/>
                    <a:pt x="30584" y="11910"/>
                  </a:cubicBezTo>
                  <a:cubicBezTo>
                    <a:pt x="30287" y="12803"/>
                    <a:pt x="29971" y="13686"/>
                    <a:pt x="29656" y="14578"/>
                  </a:cubicBezTo>
                  <a:lnTo>
                    <a:pt x="28700" y="17238"/>
                  </a:lnTo>
                  <a:cubicBezTo>
                    <a:pt x="28398" y="18060"/>
                    <a:pt x="28088" y="18875"/>
                    <a:pt x="27770" y="19697"/>
                  </a:cubicBezTo>
                  <a:lnTo>
                    <a:pt x="27770" y="19697"/>
                  </a:lnTo>
                  <a:lnTo>
                    <a:pt x="27262" y="19517"/>
                  </a:lnTo>
                  <a:lnTo>
                    <a:pt x="27262" y="19517"/>
                  </a:lnTo>
                  <a:cubicBezTo>
                    <a:pt x="27552" y="18623"/>
                    <a:pt x="27856" y="17736"/>
                    <a:pt x="28160" y="16841"/>
                  </a:cubicBezTo>
                  <a:cubicBezTo>
                    <a:pt x="28493" y="15894"/>
                    <a:pt x="28818" y="14948"/>
                    <a:pt x="29160" y="14002"/>
                  </a:cubicBezTo>
                  <a:cubicBezTo>
                    <a:pt x="29503" y="13055"/>
                    <a:pt x="29836" y="12109"/>
                    <a:pt x="30179" y="11171"/>
                  </a:cubicBezTo>
                  <a:cubicBezTo>
                    <a:pt x="30419" y="10523"/>
                    <a:pt x="30660" y="9880"/>
                    <a:pt x="30903" y="9238"/>
                  </a:cubicBezTo>
                  <a:close/>
                  <a:moveTo>
                    <a:pt x="5751" y="373"/>
                  </a:moveTo>
                  <a:cubicBezTo>
                    <a:pt x="6073" y="381"/>
                    <a:pt x="6404" y="417"/>
                    <a:pt x="6717" y="470"/>
                  </a:cubicBezTo>
                  <a:lnTo>
                    <a:pt x="6717" y="470"/>
                  </a:lnTo>
                  <a:cubicBezTo>
                    <a:pt x="6935" y="557"/>
                    <a:pt x="7145" y="636"/>
                    <a:pt x="7355" y="724"/>
                  </a:cubicBezTo>
                  <a:cubicBezTo>
                    <a:pt x="7581" y="814"/>
                    <a:pt x="7797" y="904"/>
                    <a:pt x="8013" y="994"/>
                  </a:cubicBezTo>
                  <a:cubicBezTo>
                    <a:pt x="8013" y="994"/>
                    <a:pt x="8013" y="1003"/>
                    <a:pt x="8013" y="1003"/>
                  </a:cubicBezTo>
                  <a:cubicBezTo>
                    <a:pt x="8033" y="1009"/>
                    <a:pt x="8052" y="1011"/>
                    <a:pt x="8071" y="1011"/>
                  </a:cubicBezTo>
                  <a:cubicBezTo>
                    <a:pt x="8152" y="1011"/>
                    <a:pt x="8228" y="966"/>
                    <a:pt x="8257" y="886"/>
                  </a:cubicBezTo>
                  <a:lnTo>
                    <a:pt x="8257" y="877"/>
                  </a:lnTo>
                  <a:lnTo>
                    <a:pt x="8414" y="444"/>
                  </a:lnTo>
                  <a:lnTo>
                    <a:pt x="8414" y="444"/>
                  </a:lnTo>
                  <a:cubicBezTo>
                    <a:pt x="10263" y="1072"/>
                    <a:pt x="12104" y="1701"/>
                    <a:pt x="13945" y="2347"/>
                  </a:cubicBezTo>
                  <a:cubicBezTo>
                    <a:pt x="15847" y="3005"/>
                    <a:pt x="17749" y="3672"/>
                    <a:pt x="19641" y="4339"/>
                  </a:cubicBezTo>
                  <a:lnTo>
                    <a:pt x="22490" y="5348"/>
                  </a:lnTo>
                  <a:lnTo>
                    <a:pt x="25329" y="6367"/>
                  </a:lnTo>
                  <a:cubicBezTo>
                    <a:pt x="27160" y="7029"/>
                    <a:pt x="28991" y="7701"/>
                    <a:pt x="30814" y="8396"/>
                  </a:cubicBezTo>
                  <a:lnTo>
                    <a:pt x="30814" y="8396"/>
                  </a:lnTo>
                  <a:cubicBezTo>
                    <a:pt x="30764" y="8551"/>
                    <a:pt x="30714" y="8705"/>
                    <a:pt x="30664" y="8859"/>
                  </a:cubicBezTo>
                  <a:lnTo>
                    <a:pt x="30664" y="8859"/>
                  </a:lnTo>
                  <a:cubicBezTo>
                    <a:pt x="30645" y="8878"/>
                    <a:pt x="30630" y="8901"/>
                    <a:pt x="30620" y="8927"/>
                  </a:cubicBezTo>
                  <a:cubicBezTo>
                    <a:pt x="30610" y="8958"/>
                    <a:pt x="30607" y="8990"/>
                    <a:pt x="30611" y="9019"/>
                  </a:cubicBezTo>
                  <a:lnTo>
                    <a:pt x="30611" y="9019"/>
                  </a:lnTo>
                  <a:cubicBezTo>
                    <a:pt x="30384" y="9706"/>
                    <a:pt x="30151" y="10391"/>
                    <a:pt x="29917" y="11072"/>
                  </a:cubicBezTo>
                  <a:cubicBezTo>
                    <a:pt x="29602" y="12027"/>
                    <a:pt x="29259" y="12974"/>
                    <a:pt x="28926" y="13920"/>
                  </a:cubicBezTo>
                  <a:cubicBezTo>
                    <a:pt x="28592" y="14867"/>
                    <a:pt x="28250" y="15804"/>
                    <a:pt x="27907" y="16751"/>
                  </a:cubicBezTo>
                  <a:cubicBezTo>
                    <a:pt x="27557" y="17694"/>
                    <a:pt x="27216" y="18628"/>
                    <a:pt x="26847" y="19562"/>
                  </a:cubicBezTo>
                  <a:lnTo>
                    <a:pt x="26847" y="19562"/>
                  </a:lnTo>
                  <a:cubicBezTo>
                    <a:pt x="26846" y="19565"/>
                    <a:pt x="26845" y="19569"/>
                    <a:pt x="26844" y="19572"/>
                  </a:cubicBezTo>
                  <a:lnTo>
                    <a:pt x="26841" y="19578"/>
                  </a:lnTo>
                  <a:lnTo>
                    <a:pt x="26841" y="19578"/>
                  </a:lnTo>
                  <a:cubicBezTo>
                    <a:pt x="26840" y="19580"/>
                    <a:pt x="26838" y="19581"/>
                    <a:pt x="26835" y="19581"/>
                  </a:cubicBezTo>
                  <a:cubicBezTo>
                    <a:pt x="26832" y="19592"/>
                    <a:pt x="26830" y="19603"/>
                    <a:pt x="26829" y="19614"/>
                  </a:cubicBezTo>
                  <a:lnTo>
                    <a:pt x="26829" y="19614"/>
                  </a:lnTo>
                  <a:lnTo>
                    <a:pt x="26673" y="20051"/>
                  </a:lnTo>
                  <a:lnTo>
                    <a:pt x="26673" y="20051"/>
                  </a:lnTo>
                  <a:cubicBezTo>
                    <a:pt x="24831" y="19414"/>
                    <a:pt x="22989" y="18785"/>
                    <a:pt x="21147" y="18148"/>
                  </a:cubicBezTo>
                  <a:lnTo>
                    <a:pt x="15450" y="16147"/>
                  </a:lnTo>
                  <a:lnTo>
                    <a:pt x="9753" y="14137"/>
                  </a:lnTo>
                  <a:cubicBezTo>
                    <a:pt x="7921" y="13474"/>
                    <a:pt x="6090" y="12811"/>
                    <a:pt x="4274" y="12091"/>
                  </a:cubicBezTo>
                  <a:lnTo>
                    <a:pt x="4274" y="12091"/>
                  </a:lnTo>
                  <a:lnTo>
                    <a:pt x="4381" y="11793"/>
                  </a:lnTo>
                  <a:cubicBezTo>
                    <a:pt x="4417" y="11694"/>
                    <a:pt x="4363" y="11586"/>
                    <a:pt x="4264" y="11550"/>
                  </a:cubicBezTo>
                  <a:cubicBezTo>
                    <a:pt x="3813" y="11397"/>
                    <a:pt x="3371" y="11252"/>
                    <a:pt x="2921" y="11099"/>
                  </a:cubicBezTo>
                  <a:lnTo>
                    <a:pt x="2921" y="11099"/>
                  </a:lnTo>
                  <a:lnTo>
                    <a:pt x="2957" y="11108"/>
                  </a:lnTo>
                  <a:cubicBezTo>
                    <a:pt x="2398" y="10784"/>
                    <a:pt x="1884" y="10378"/>
                    <a:pt x="1460" y="9891"/>
                  </a:cubicBezTo>
                  <a:cubicBezTo>
                    <a:pt x="1046" y="9404"/>
                    <a:pt x="739" y="8828"/>
                    <a:pt x="595" y="8215"/>
                  </a:cubicBezTo>
                  <a:cubicBezTo>
                    <a:pt x="442" y="7602"/>
                    <a:pt x="451" y="6962"/>
                    <a:pt x="550" y="6331"/>
                  </a:cubicBezTo>
                  <a:cubicBezTo>
                    <a:pt x="604" y="6015"/>
                    <a:pt x="685" y="5700"/>
                    <a:pt x="766" y="5393"/>
                  </a:cubicBezTo>
                  <a:cubicBezTo>
                    <a:pt x="856" y="5078"/>
                    <a:pt x="956" y="4771"/>
                    <a:pt x="1055" y="4465"/>
                  </a:cubicBezTo>
                  <a:cubicBezTo>
                    <a:pt x="1514" y="3266"/>
                    <a:pt x="2010" y="2022"/>
                    <a:pt x="3029" y="1211"/>
                  </a:cubicBezTo>
                  <a:cubicBezTo>
                    <a:pt x="3534" y="814"/>
                    <a:pt x="4147" y="562"/>
                    <a:pt x="4787" y="454"/>
                  </a:cubicBezTo>
                  <a:cubicBezTo>
                    <a:pt x="5102" y="391"/>
                    <a:pt x="5426" y="373"/>
                    <a:pt x="5751" y="373"/>
                  </a:cubicBezTo>
                  <a:close/>
                  <a:moveTo>
                    <a:pt x="8302" y="1"/>
                  </a:moveTo>
                  <a:cubicBezTo>
                    <a:pt x="8223" y="1"/>
                    <a:pt x="8150" y="51"/>
                    <a:pt x="8122" y="129"/>
                  </a:cubicBezTo>
                  <a:lnTo>
                    <a:pt x="8113" y="129"/>
                  </a:lnTo>
                  <a:lnTo>
                    <a:pt x="7956" y="581"/>
                  </a:lnTo>
                  <a:lnTo>
                    <a:pt x="7956" y="581"/>
                  </a:lnTo>
                  <a:cubicBezTo>
                    <a:pt x="7792" y="532"/>
                    <a:pt x="7628" y="479"/>
                    <a:pt x="7464" y="427"/>
                  </a:cubicBezTo>
                  <a:cubicBezTo>
                    <a:pt x="7238" y="363"/>
                    <a:pt x="7013" y="291"/>
                    <a:pt x="6788" y="219"/>
                  </a:cubicBezTo>
                  <a:lnTo>
                    <a:pt x="6779" y="219"/>
                  </a:lnTo>
                  <a:cubicBezTo>
                    <a:pt x="6779" y="210"/>
                    <a:pt x="6770" y="210"/>
                    <a:pt x="6761" y="210"/>
                  </a:cubicBezTo>
                  <a:cubicBezTo>
                    <a:pt x="6451" y="177"/>
                    <a:pt x="6140" y="157"/>
                    <a:pt x="5828" y="157"/>
                  </a:cubicBezTo>
                  <a:cubicBezTo>
                    <a:pt x="5468" y="157"/>
                    <a:pt x="5108" y="183"/>
                    <a:pt x="4750" y="246"/>
                  </a:cubicBezTo>
                  <a:cubicBezTo>
                    <a:pt x="4083" y="363"/>
                    <a:pt x="3434" y="616"/>
                    <a:pt x="2876" y="994"/>
                  </a:cubicBezTo>
                  <a:cubicBezTo>
                    <a:pt x="2299" y="1373"/>
                    <a:pt x="1821" y="1887"/>
                    <a:pt x="1442" y="2464"/>
                  </a:cubicBezTo>
                  <a:cubicBezTo>
                    <a:pt x="1253" y="2752"/>
                    <a:pt x="1100" y="3050"/>
                    <a:pt x="956" y="3347"/>
                  </a:cubicBezTo>
                  <a:cubicBezTo>
                    <a:pt x="802" y="3654"/>
                    <a:pt x="676" y="3969"/>
                    <a:pt x="568" y="4294"/>
                  </a:cubicBezTo>
                  <a:cubicBezTo>
                    <a:pt x="343" y="4934"/>
                    <a:pt x="171" y="5583"/>
                    <a:pt x="81" y="6268"/>
                  </a:cubicBezTo>
                  <a:cubicBezTo>
                    <a:pt x="0" y="6944"/>
                    <a:pt x="27" y="7647"/>
                    <a:pt x="225" y="8314"/>
                  </a:cubicBezTo>
                  <a:cubicBezTo>
                    <a:pt x="406" y="8981"/>
                    <a:pt x="766" y="9594"/>
                    <a:pt x="1208" y="10108"/>
                  </a:cubicBezTo>
                  <a:cubicBezTo>
                    <a:pt x="1659" y="10630"/>
                    <a:pt x="2209" y="11045"/>
                    <a:pt x="2776" y="11397"/>
                  </a:cubicBezTo>
                  <a:cubicBezTo>
                    <a:pt x="2785" y="11406"/>
                    <a:pt x="2794" y="11415"/>
                    <a:pt x="2803" y="11415"/>
                  </a:cubicBezTo>
                  <a:lnTo>
                    <a:pt x="2812" y="11415"/>
                  </a:lnTo>
                  <a:cubicBezTo>
                    <a:pt x="3194" y="11555"/>
                    <a:pt x="3575" y="11695"/>
                    <a:pt x="3957" y="11841"/>
                  </a:cubicBezTo>
                  <a:lnTo>
                    <a:pt x="3957" y="11841"/>
                  </a:lnTo>
                  <a:lnTo>
                    <a:pt x="3849" y="12136"/>
                  </a:lnTo>
                  <a:lnTo>
                    <a:pt x="3840" y="12154"/>
                  </a:lnTo>
                  <a:cubicBezTo>
                    <a:pt x="3813" y="12253"/>
                    <a:pt x="3867" y="12361"/>
                    <a:pt x="3966" y="12388"/>
                  </a:cubicBezTo>
                  <a:cubicBezTo>
                    <a:pt x="5886" y="12992"/>
                    <a:pt x="7788" y="13650"/>
                    <a:pt x="9690" y="14317"/>
                  </a:cubicBezTo>
                  <a:lnTo>
                    <a:pt x="15378" y="16345"/>
                  </a:lnTo>
                  <a:lnTo>
                    <a:pt x="21057" y="18400"/>
                  </a:lnTo>
                  <a:cubicBezTo>
                    <a:pt x="22950" y="19076"/>
                    <a:pt x="24833" y="19779"/>
                    <a:pt x="26726" y="20473"/>
                  </a:cubicBezTo>
                  <a:cubicBezTo>
                    <a:pt x="26747" y="20481"/>
                    <a:pt x="26769" y="20485"/>
                    <a:pt x="26791" y="20485"/>
                  </a:cubicBezTo>
                  <a:cubicBezTo>
                    <a:pt x="26871" y="20485"/>
                    <a:pt x="26950" y="20435"/>
                    <a:pt x="26979" y="20356"/>
                  </a:cubicBezTo>
                  <a:lnTo>
                    <a:pt x="27142" y="19880"/>
                  </a:lnTo>
                  <a:lnTo>
                    <a:pt x="27142" y="19880"/>
                  </a:lnTo>
                  <a:lnTo>
                    <a:pt x="27817" y="20122"/>
                  </a:lnTo>
                  <a:lnTo>
                    <a:pt x="27835" y="20131"/>
                  </a:lnTo>
                  <a:cubicBezTo>
                    <a:pt x="27852" y="20136"/>
                    <a:pt x="27869" y="20138"/>
                    <a:pt x="27886" y="20138"/>
                  </a:cubicBezTo>
                  <a:cubicBezTo>
                    <a:pt x="27967" y="20138"/>
                    <a:pt x="28040" y="20087"/>
                    <a:pt x="28069" y="20005"/>
                  </a:cubicBezTo>
                  <a:cubicBezTo>
                    <a:pt x="28358" y="19112"/>
                    <a:pt x="28655" y="18220"/>
                    <a:pt x="28962" y="17328"/>
                  </a:cubicBezTo>
                  <a:lnTo>
                    <a:pt x="29890" y="14660"/>
                  </a:lnTo>
                  <a:cubicBezTo>
                    <a:pt x="30215" y="13776"/>
                    <a:pt x="30530" y="12893"/>
                    <a:pt x="30855" y="12009"/>
                  </a:cubicBezTo>
                  <a:cubicBezTo>
                    <a:pt x="31179" y="11126"/>
                    <a:pt x="31504" y="10243"/>
                    <a:pt x="31846" y="9368"/>
                  </a:cubicBezTo>
                  <a:cubicBezTo>
                    <a:pt x="31846" y="9368"/>
                    <a:pt x="31846" y="9359"/>
                    <a:pt x="31846" y="9359"/>
                  </a:cubicBezTo>
                  <a:cubicBezTo>
                    <a:pt x="31882" y="9260"/>
                    <a:pt x="31837" y="9152"/>
                    <a:pt x="31738" y="9116"/>
                  </a:cubicBezTo>
                  <a:lnTo>
                    <a:pt x="31729" y="9116"/>
                  </a:lnTo>
                  <a:lnTo>
                    <a:pt x="31043" y="8870"/>
                  </a:lnTo>
                  <a:lnTo>
                    <a:pt x="31043" y="8870"/>
                  </a:lnTo>
                  <a:cubicBezTo>
                    <a:pt x="31109" y="8697"/>
                    <a:pt x="31176" y="8523"/>
                    <a:pt x="31242" y="8350"/>
                  </a:cubicBezTo>
                  <a:cubicBezTo>
                    <a:pt x="31242" y="8350"/>
                    <a:pt x="31242" y="8341"/>
                    <a:pt x="31242" y="8341"/>
                  </a:cubicBezTo>
                  <a:cubicBezTo>
                    <a:pt x="31278" y="8242"/>
                    <a:pt x="31224" y="8133"/>
                    <a:pt x="31125" y="8097"/>
                  </a:cubicBezTo>
                  <a:cubicBezTo>
                    <a:pt x="29214" y="7466"/>
                    <a:pt x="27303" y="6817"/>
                    <a:pt x="25410" y="6150"/>
                  </a:cubicBezTo>
                  <a:lnTo>
                    <a:pt x="22562" y="5150"/>
                  </a:lnTo>
                  <a:lnTo>
                    <a:pt x="19714" y="4131"/>
                  </a:lnTo>
                  <a:cubicBezTo>
                    <a:pt x="17821" y="3455"/>
                    <a:pt x="15928" y="2779"/>
                    <a:pt x="14035" y="2085"/>
                  </a:cubicBezTo>
                  <a:cubicBezTo>
                    <a:pt x="12142" y="1409"/>
                    <a:pt x="10258" y="706"/>
                    <a:pt x="8365" y="12"/>
                  </a:cubicBezTo>
                  <a:cubicBezTo>
                    <a:pt x="8344" y="4"/>
                    <a:pt x="8323" y="1"/>
                    <a:pt x="83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1" name="Google Shape;2811;p86"/>
            <p:cNvSpPr/>
            <p:nvPr/>
          </p:nvSpPr>
          <p:spPr>
            <a:xfrm>
              <a:off x="5385438" y="842193"/>
              <a:ext cx="146402" cy="383398"/>
            </a:xfrm>
            <a:custGeom>
              <a:avLst/>
              <a:gdLst/>
              <a:ahLst/>
              <a:cxnLst/>
              <a:rect l="l" t="t" r="r" b="b"/>
              <a:pathLst>
                <a:path w="4318" h="11308" extrusionOk="0">
                  <a:moveTo>
                    <a:pt x="4098" y="1"/>
                  </a:moveTo>
                  <a:cubicBezTo>
                    <a:pt x="4017" y="1"/>
                    <a:pt x="3941" y="57"/>
                    <a:pt x="3912" y="137"/>
                  </a:cubicBezTo>
                  <a:cubicBezTo>
                    <a:pt x="3624" y="1057"/>
                    <a:pt x="3299" y="1967"/>
                    <a:pt x="2984" y="2877"/>
                  </a:cubicBezTo>
                  <a:lnTo>
                    <a:pt x="2001" y="5609"/>
                  </a:lnTo>
                  <a:lnTo>
                    <a:pt x="1028" y="8331"/>
                  </a:lnTo>
                  <a:cubicBezTo>
                    <a:pt x="703" y="9241"/>
                    <a:pt x="361" y="10143"/>
                    <a:pt x="36" y="11053"/>
                  </a:cubicBezTo>
                  <a:cubicBezTo>
                    <a:pt x="0" y="11152"/>
                    <a:pt x="54" y="11269"/>
                    <a:pt x="154" y="11296"/>
                  </a:cubicBezTo>
                  <a:cubicBezTo>
                    <a:pt x="174" y="11304"/>
                    <a:pt x="196" y="11308"/>
                    <a:pt x="217" y="11308"/>
                  </a:cubicBezTo>
                  <a:cubicBezTo>
                    <a:pt x="295" y="11308"/>
                    <a:pt x="368" y="11257"/>
                    <a:pt x="397" y="11179"/>
                  </a:cubicBezTo>
                  <a:cubicBezTo>
                    <a:pt x="712" y="10269"/>
                    <a:pt x="1028" y="9358"/>
                    <a:pt x="1343" y="8448"/>
                  </a:cubicBezTo>
                  <a:lnTo>
                    <a:pt x="2308" y="5717"/>
                  </a:lnTo>
                  <a:lnTo>
                    <a:pt x="3272" y="2985"/>
                  </a:lnTo>
                  <a:cubicBezTo>
                    <a:pt x="3597" y="2075"/>
                    <a:pt x="3921" y="1165"/>
                    <a:pt x="4273" y="263"/>
                  </a:cubicBezTo>
                  <a:cubicBezTo>
                    <a:pt x="4282" y="263"/>
                    <a:pt x="4282" y="254"/>
                    <a:pt x="4282" y="254"/>
                  </a:cubicBezTo>
                  <a:cubicBezTo>
                    <a:pt x="4318" y="155"/>
                    <a:pt x="4255" y="47"/>
                    <a:pt x="4156" y="11"/>
                  </a:cubicBezTo>
                  <a:cubicBezTo>
                    <a:pt x="4136" y="4"/>
                    <a:pt x="4117" y="1"/>
                    <a:pt x="409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12" name="Google Shape;2812;p86"/>
          <p:cNvGrpSpPr/>
          <p:nvPr/>
        </p:nvGrpSpPr>
        <p:grpSpPr>
          <a:xfrm>
            <a:off x="4440418" y="2261041"/>
            <a:ext cx="400080" cy="1094468"/>
            <a:chOff x="3443472" y="1907731"/>
            <a:chExt cx="454327" cy="1325503"/>
          </a:xfrm>
        </p:grpSpPr>
        <p:sp>
          <p:nvSpPr>
            <p:cNvPr id="2813" name="Google Shape;2813;p86"/>
            <p:cNvSpPr/>
            <p:nvPr/>
          </p:nvSpPr>
          <p:spPr>
            <a:xfrm>
              <a:off x="3456297" y="1920208"/>
              <a:ext cx="427196" cy="1302484"/>
            </a:xfrm>
            <a:custGeom>
              <a:avLst/>
              <a:gdLst/>
              <a:ahLst/>
              <a:cxnLst/>
              <a:rect l="l" t="t" r="r" b="b"/>
              <a:pathLst>
                <a:path w="7495" h="20879" extrusionOk="0">
                  <a:moveTo>
                    <a:pt x="1630" y="1"/>
                  </a:moveTo>
                  <a:cubicBezTo>
                    <a:pt x="1605" y="6768"/>
                    <a:pt x="828" y="13610"/>
                    <a:pt x="1" y="20352"/>
                  </a:cubicBezTo>
                  <a:cubicBezTo>
                    <a:pt x="1605" y="20427"/>
                    <a:pt x="3234" y="20628"/>
                    <a:pt x="4813" y="20878"/>
                  </a:cubicBezTo>
                  <a:cubicBezTo>
                    <a:pt x="5665" y="14187"/>
                    <a:pt x="6267" y="7470"/>
                    <a:pt x="7495" y="803"/>
                  </a:cubicBezTo>
                  <a:lnTo>
                    <a:pt x="7495" y="803"/>
                  </a:lnTo>
                  <a:cubicBezTo>
                    <a:pt x="7478" y="803"/>
                    <a:pt x="7461" y="814"/>
                    <a:pt x="7445" y="814"/>
                  </a:cubicBezTo>
                  <a:cubicBezTo>
                    <a:pt x="7436" y="814"/>
                    <a:pt x="7428" y="811"/>
                    <a:pt x="7419" y="803"/>
                  </a:cubicBezTo>
                  <a:cubicBezTo>
                    <a:pt x="6517" y="678"/>
                    <a:pt x="5665" y="402"/>
                    <a:pt x="4763" y="277"/>
                  </a:cubicBezTo>
                  <a:cubicBezTo>
                    <a:pt x="3735" y="126"/>
                    <a:pt x="2708" y="76"/>
                    <a:pt x="1680" y="1"/>
                  </a:cubicBezTo>
                  <a:close/>
                </a:path>
              </a:pathLst>
            </a:custGeom>
            <a:solidFill>
              <a:srgbClr val="E0E0E0">
                <a:alpha val="633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4" name="Google Shape;2814;p86"/>
            <p:cNvSpPr/>
            <p:nvPr/>
          </p:nvSpPr>
          <p:spPr>
            <a:xfrm>
              <a:off x="3443472" y="1907731"/>
              <a:ext cx="454327" cy="1325503"/>
            </a:xfrm>
            <a:custGeom>
              <a:avLst/>
              <a:gdLst/>
              <a:ahLst/>
              <a:cxnLst/>
              <a:rect l="l" t="t" r="r" b="b"/>
              <a:pathLst>
                <a:path w="7971" h="21248" extrusionOk="0">
                  <a:moveTo>
                    <a:pt x="2077" y="442"/>
                  </a:moveTo>
                  <a:lnTo>
                    <a:pt x="3334" y="527"/>
                  </a:lnTo>
                  <a:cubicBezTo>
                    <a:pt x="3810" y="552"/>
                    <a:pt x="4311" y="602"/>
                    <a:pt x="4787" y="677"/>
                  </a:cubicBezTo>
                  <a:cubicBezTo>
                    <a:pt x="5264" y="727"/>
                    <a:pt x="5740" y="828"/>
                    <a:pt x="6216" y="953"/>
                  </a:cubicBezTo>
                  <a:lnTo>
                    <a:pt x="6943" y="1103"/>
                  </a:lnTo>
                  <a:lnTo>
                    <a:pt x="7319" y="1178"/>
                  </a:lnTo>
                  <a:lnTo>
                    <a:pt x="7452" y="1212"/>
                  </a:lnTo>
                  <a:lnTo>
                    <a:pt x="7452" y="1212"/>
                  </a:lnTo>
                  <a:cubicBezTo>
                    <a:pt x="7167" y="2790"/>
                    <a:pt x="6906" y="4389"/>
                    <a:pt x="6667" y="5965"/>
                  </a:cubicBezTo>
                  <a:cubicBezTo>
                    <a:pt x="6416" y="7645"/>
                    <a:pt x="6191" y="9324"/>
                    <a:pt x="5990" y="11003"/>
                  </a:cubicBezTo>
                  <a:lnTo>
                    <a:pt x="5414" y="16016"/>
                  </a:lnTo>
                  <a:lnTo>
                    <a:pt x="5138" y="18547"/>
                  </a:lnTo>
                  <a:lnTo>
                    <a:pt x="4988" y="19800"/>
                  </a:lnTo>
                  <a:cubicBezTo>
                    <a:pt x="4938" y="20151"/>
                    <a:pt x="4938" y="20527"/>
                    <a:pt x="4913" y="20903"/>
                  </a:cubicBezTo>
                  <a:cubicBezTo>
                    <a:pt x="4862" y="20878"/>
                    <a:pt x="4812" y="20828"/>
                    <a:pt x="4762" y="20828"/>
                  </a:cubicBezTo>
                  <a:lnTo>
                    <a:pt x="4461" y="20778"/>
                  </a:lnTo>
                  <a:lnTo>
                    <a:pt x="3860" y="20702"/>
                  </a:lnTo>
                  <a:lnTo>
                    <a:pt x="2657" y="20527"/>
                  </a:lnTo>
                  <a:cubicBezTo>
                    <a:pt x="1930" y="20436"/>
                    <a:pt x="1203" y="20386"/>
                    <a:pt x="458" y="20341"/>
                  </a:cubicBezTo>
                  <a:lnTo>
                    <a:pt x="458" y="20341"/>
                  </a:lnTo>
                  <a:cubicBezTo>
                    <a:pt x="670" y="18717"/>
                    <a:pt x="861" y="17115"/>
                    <a:pt x="1028" y="15489"/>
                  </a:cubicBezTo>
                  <a:cubicBezTo>
                    <a:pt x="1128" y="14662"/>
                    <a:pt x="1228" y="13810"/>
                    <a:pt x="1279" y="12958"/>
                  </a:cubicBezTo>
                  <a:cubicBezTo>
                    <a:pt x="1304" y="12106"/>
                    <a:pt x="1379" y="11254"/>
                    <a:pt x="1479" y="10402"/>
                  </a:cubicBezTo>
                  <a:cubicBezTo>
                    <a:pt x="1629" y="8722"/>
                    <a:pt x="1780" y="7018"/>
                    <a:pt x="1905" y="5314"/>
                  </a:cubicBezTo>
                  <a:cubicBezTo>
                    <a:pt x="2001" y="3690"/>
                    <a:pt x="2051" y="2066"/>
                    <a:pt x="2077" y="442"/>
                  </a:cubicBezTo>
                  <a:close/>
                  <a:moveTo>
                    <a:pt x="1855" y="0"/>
                  </a:moveTo>
                  <a:cubicBezTo>
                    <a:pt x="1755" y="0"/>
                    <a:pt x="1654" y="76"/>
                    <a:pt x="1654" y="201"/>
                  </a:cubicBezTo>
                  <a:cubicBezTo>
                    <a:pt x="1654" y="1905"/>
                    <a:pt x="1579" y="3610"/>
                    <a:pt x="1504" y="5289"/>
                  </a:cubicBezTo>
                  <a:cubicBezTo>
                    <a:pt x="1429" y="6993"/>
                    <a:pt x="1354" y="8697"/>
                    <a:pt x="1203" y="10376"/>
                  </a:cubicBezTo>
                  <a:cubicBezTo>
                    <a:pt x="1128" y="11229"/>
                    <a:pt x="1053" y="12081"/>
                    <a:pt x="903" y="12908"/>
                  </a:cubicBezTo>
                  <a:cubicBezTo>
                    <a:pt x="777" y="13760"/>
                    <a:pt x="702" y="14612"/>
                    <a:pt x="602" y="15439"/>
                  </a:cubicBezTo>
                  <a:cubicBezTo>
                    <a:pt x="426" y="17143"/>
                    <a:pt x="226" y="18823"/>
                    <a:pt x="0" y="20502"/>
                  </a:cubicBezTo>
                  <a:lnTo>
                    <a:pt x="0" y="20527"/>
                  </a:lnTo>
                  <a:cubicBezTo>
                    <a:pt x="0" y="20652"/>
                    <a:pt x="101" y="20752"/>
                    <a:pt x="201" y="20752"/>
                  </a:cubicBezTo>
                  <a:cubicBezTo>
                    <a:pt x="1003" y="20803"/>
                    <a:pt x="1805" y="20878"/>
                    <a:pt x="2607" y="20953"/>
                  </a:cubicBezTo>
                  <a:lnTo>
                    <a:pt x="3810" y="21103"/>
                  </a:lnTo>
                  <a:lnTo>
                    <a:pt x="4411" y="21179"/>
                  </a:lnTo>
                  <a:lnTo>
                    <a:pt x="4712" y="21229"/>
                  </a:lnTo>
                  <a:cubicBezTo>
                    <a:pt x="4787" y="21241"/>
                    <a:pt x="4862" y="21247"/>
                    <a:pt x="4938" y="21247"/>
                  </a:cubicBezTo>
                  <a:cubicBezTo>
                    <a:pt x="5013" y="21247"/>
                    <a:pt x="5088" y="21241"/>
                    <a:pt x="5163" y="21229"/>
                  </a:cubicBezTo>
                  <a:cubicBezTo>
                    <a:pt x="5238" y="20778"/>
                    <a:pt x="5339" y="20301"/>
                    <a:pt x="5389" y="19850"/>
                  </a:cubicBezTo>
                  <a:lnTo>
                    <a:pt x="5564" y="18597"/>
                  </a:lnTo>
                  <a:lnTo>
                    <a:pt x="5865" y="16066"/>
                  </a:lnTo>
                  <a:lnTo>
                    <a:pt x="6492" y="11053"/>
                  </a:lnTo>
                  <a:cubicBezTo>
                    <a:pt x="6717" y="9374"/>
                    <a:pt x="6918" y="7720"/>
                    <a:pt x="7143" y="6041"/>
                  </a:cubicBezTo>
                  <a:cubicBezTo>
                    <a:pt x="7394" y="4386"/>
                    <a:pt x="7644" y="2707"/>
                    <a:pt x="7945" y="1053"/>
                  </a:cubicBezTo>
                  <a:cubicBezTo>
                    <a:pt x="7970" y="1028"/>
                    <a:pt x="7970" y="1028"/>
                    <a:pt x="7970" y="1003"/>
                  </a:cubicBezTo>
                  <a:cubicBezTo>
                    <a:pt x="7945" y="878"/>
                    <a:pt x="7845" y="777"/>
                    <a:pt x="7720" y="777"/>
                  </a:cubicBezTo>
                  <a:lnTo>
                    <a:pt x="7594" y="777"/>
                  </a:lnTo>
                  <a:lnTo>
                    <a:pt x="7394" y="752"/>
                  </a:lnTo>
                  <a:lnTo>
                    <a:pt x="7043" y="677"/>
                  </a:lnTo>
                  <a:lnTo>
                    <a:pt x="6316" y="502"/>
                  </a:lnTo>
                  <a:cubicBezTo>
                    <a:pt x="5840" y="401"/>
                    <a:pt x="5339" y="301"/>
                    <a:pt x="4837" y="226"/>
                  </a:cubicBezTo>
                  <a:cubicBezTo>
                    <a:pt x="4361" y="176"/>
                    <a:pt x="3860" y="126"/>
                    <a:pt x="3359" y="76"/>
                  </a:cubicBezTo>
                  <a:lnTo>
                    <a:pt x="1855" y="0"/>
                  </a:lnTo>
                  <a:close/>
                </a:path>
              </a:pathLst>
            </a:custGeom>
            <a:solidFill>
              <a:srgbClr val="1C1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15" name="Google Shape;2815;p86"/>
          <p:cNvGrpSpPr/>
          <p:nvPr/>
        </p:nvGrpSpPr>
        <p:grpSpPr>
          <a:xfrm rot="5427294">
            <a:off x="2767842" y="723842"/>
            <a:ext cx="391007" cy="1284152"/>
            <a:chOff x="1276425" y="1928068"/>
            <a:chExt cx="378577" cy="1391130"/>
          </a:xfrm>
        </p:grpSpPr>
        <p:sp>
          <p:nvSpPr>
            <p:cNvPr id="2816" name="Google Shape;2816;p86"/>
            <p:cNvSpPr/>
            <p:nvPr/>
          </p:nvSpPr>
          <p:spPr>
            <a:xfrm>
              <a:off x="1282125" y="1942105"/>
              <a:ext cx="360053" cy="1366551"/>
            </a:xfrm>
            <a:custGeom>
              <a:avLst/>
              <a:gdLst/>
              <a:ahLst/>
              <a:cxnLst/>
              <a:rect l="l" t="t" r="r" b="b"/>
              <a:pathLst>
                <a:path w="6317" h="21906" extrusionOk="0">
                  <a:moveTo>
                    <a:pt x="6015" y="1"/>
                  </a:moveTo>
                  <a:cubicBezTo>
                    <a:pt x="4303" y="188"/>
                    <a:pt x="2548" y="354"/>
                    <a:pt x="830" y="354"/>
                  </a:cubicBezTo>
                  <a:cubicBezTo>
                    <a:pt x="712" y="354"/>
                    <a:pt x="594" y="353"/>
                    <a:pt x="477" y="352"/>
                  </a:cubicBezTo>
                  <a:lnTo>
                    <a:pt x="477" y="352"/>
                  </a:lnTo>
                  <a:cubicBezTo>
                    <a:pt x="602" y="7394"/>
                    <a:pt x="0" y="14437"/>
                    <a:pt x="151" y="21505"/>
                  </a:cubicBezTo>
                  <a:cubicBezTo>
                    <a:pt x="1078" y="21505"/>
                    <a:pt x="2005" y="21580"/>
                    <a:pt x="2908" y="21655"/>
                  </a:cubicBezTo>
                  <a:cubicBezTo>
                    <a:pt x="3810" y="21730"/>
                    <a:pt x="4762" y="21730"/>
                    <a:pt x="5639" y="21906"/>
                  </a:cubicBezTo>
                  <a:cubicBezTo>
                    <a:pt x="5840" y="18297"/>
                    <a:pt x="6015" y="14713"/>
                    <a:pt x="6066" y="11104"/>
                  </a:cubicBezTo>
                  <a:cubicBezTo>
                    <a:pt x="6091" y="9174"/>
                    <a:pt x="6091" y="7269"/>
                    <a:pt x="6091" y="5364"/>
                  </a:cubicBezTo>
                  <a:cubicBezTo>
                    <a:pt x="6091" y="4663"/>
                    <a:pt x="6066" y="3961"/>
                    <a:pt x="6066" y="3259"/>
                  </a:cubicBezTo>
                  <a:cubicBezTo>
                    <a:pt x="6066" y="2983"/>
                    <a:pt x="6316" y="452"/>
                    <a:pt x="6316" y="1"/>
                  </a:cubicBezTo>
                  <a:lnTo>
                    <a:pt x="6316" y="1"/>
                  </a:lnTo>
                  <a:cubicBezTo>
                    <a:pt x="6296" y="42"/>
                    <a:pt x="6259" y="83"/>
                    <a:pt x="6218" y="83"/>
                  </a:cubicBezTo>
                  <a:cubicBezTo>
                    <a:pt x="6209" y="83"/>
                    <a:pt x="6200" y="81"/>
                    <a:pt x="6191" y="76"/>
                  </a:cubicBezTo>
                  <a:cubicBezTo>
                    <a:pt x="6141" y="76"/>
                    <a:pt x="6116" y="76"/>
                    <a:pt x="6066" y="51"/>
                  </a:cubicBezTo>
                  <a:cubicBezTo>
                    <a:pt x="6040" y="51"/>
                    <a:pt x="6015" y="26"/>
                    <a:pt x="6015" y="1"/>
                  </a:cubicBezTo>
                  <a:close/>
                </a:path>
              </a:pathLst>
            </a:custGeom>
            <a:solidFill>
              <a:srgbClr val="E0E0E0">
                <a:alpha val="633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7" name="Google Shape;2817;p86"/>
            <p:cNvSpPr/>
            <p:nvPr/>
          </p:nvSpPr>
          <p:spPr>
            <a:xfrm>
              <a:off x="1276425" y="1928068"/>
              <a:ext cx="378577" cy="1391130"/>
            </a:xfrm>
            <a:custGeom>
              <a:avLst/>
              <a:gdLst/>
              <a:ahLst/>
              <a:cxnLst/>
              <a:rect l="l" t="t" r="r" b="b"/>
              <a:pathLst>
                <a:path w="6642" h="22300" extrusionOk="0">
                  <a:moveTo>
                    <a:pt x="6248" y="58"/>
                  </a:moveTo>
                  <a:lnTo>
                    <a:pt x="6248" y="58"/>
                  </a:lnTo>
                  <a:cubicBezTo>
                    <a:pt x="6262" y="64"/>
                    <a:pt x="6270" y="73"/>
                    <a:pt x="6268" y="73"/>
                  </a:cubicBezTo>
                  <a:cubicBezTo>
                    <a:pt x="6266" y="73"/>
                    <a:pt x="6260" y="69"/>
                    <a:pt x="6248" y="58"/>
                  </a:cubicBezTo>
                  <a:close/>
                  <a:moveTo>
                    <a:pt x="6046" y="462"/>
                  </a:moveTo>
                  <a:cubicBezTo>
                    <a:pt x="6073" y="478"/>
                    <a:pt x="6105" y="493"/>
                    <a:pt x="6140" y="502"/>
                  </a:cubicBezTo>
                  <a:lnTo>
                    <a:pt x="6090" y="502"/>
                  </a:lnTo>
                  <a:lnTo>
                    <a:pt x="6173" y="518"/>
                  </a:lnTo>
                  <a:lnTo>
                    <a:pt x="6173" y="518"/>
                  </a:lnTo>
                  <a:cubicBezTo>
                    <a:pt x="6120" y="1295"/>
                    <a:pt x="6032" y="2124"/>
                    <a:pt x="5965" y="2933"/>
                  </a:cubicBezTo>
                  <a:lnTo>
                    <a:pt x="5940" y="3284"/>
                  </a:lnTo>
                  <a:lnTo>
                    <a:pt x="5940" y="3484"/>
                  </a:lnTo>
                  <a:lnTo>
                    <a:pt x="5940" y="3659"/>
                  </a:lnTo>
                  <a:lnTo>
                    <a:pt x="5940" y="4336"/>
                  </a:lnTo>
                  <a:lnTo>
                    <a:pt x="5940" y="5715"/>
                  </a:lnTo>
                  <a:cubicBezTo>
                    <a:pt x="5940" y="7519"/>
                    <a:pt x="5890" y="9349"/>
                    <a:pt x="5915" y="11178"/>
                  </a:cubicBezTo>
                  <a:lnTo>
                    <a:pt x="5739" y="16542"/>
                  </a:lnTo>
                  <a:lnTo>
                    <a:pt x="5614" y="21955"/>
                  </a:lnTo>
                  <a:cubicBezTo>
                    <a:pt x="5589" y="21930"/>
                    <a:pt x="5614" y="21905"/>
                    <a:pt x="5589" y="21905"/>
                  </a:cubicBezTo>
                  <a:lnTo>
                    <a:pt x="5439" y="21855"/>
                  </a:lnTo>
                  <a:lnTo>
                    <a:pt x="5088" y="21805"/>
                  </a:lnTo>
                  <a:cubicBezTo>
                    <a:pt x="4837" y="21780"/>
                    <a:pt x="4612" y="21755"/>
                    <a:pt x="4386" y="21755"/>
                  </a:cubicBezTo>
                  <a:lnTo>
                    <a:pt x="3008" y="21655"/>
                  </a:lnTo>
                  <a:lnTo>
                    <a:pt x="471" y="21516"/>
                  </a:lnTo>
                  <a:lnTo>
                    <a:pt x="471" y="21516"/>
                  </a:lnTo>
                  <a:cubicBezTo>
                    <a:pt x="428" y="19833"/>
                    <a:pt x="452" y="18149"/>
                    <a:pt x="476" y="16441"/>
                  </a:cubicBezTo>
                  <a:cubicBezTo>
                    <a:pt x="551" y="14687"/>
                    <a:pt x="426" y="12933"/>
                    <a:pt x="526" y="11153"/>
                  </a:cubicBezTo>
                  <a:lnTo>
                    <a:pt x="752" y="5865"/>
                  </a:lnTo>
                  <a:cubicBezTo>
                    <a:pt x="800" y="4185"/>
                    <a:pt x="825" y="2483"/>
                    <a:pt x="805" y="802"/>
                  </a:cubicBezTo>
                  <a:lnTo>
                    <a:pt x="805" y="802"/>
                  </a:lnTo>
                  <a:cubicBezTo>
                    <a:pt x="2552" y="790"/>
                    <a:pt x="4299" y="649"/>
                    <a:pt x="6046" y="462"/>
                  </a:cubicBezTo>
                  <a:close/>
                  <a:moveTo>
                    <a:pt x="6090" y="0"/>
                  </a:moveTo>
                  <a:cubicBezTo>
                    <a:pt x="4261" y="201"/>
                    <a:pt x="2406" y="376"/>
                    <a:pt x="577" y="376"/>
                  </a:cubicBezTo>
                  <a:cubicBezTo>
                    <a:pt x="451" y="376"/>
                    <a:pt x="376" y="451"/>
                    <a:pt x="376" y="577"/>
                  </a:cubicBezTo>
                  <a:cubicBezTo>
                    <a:pt x="401" y="2331"/>
                    <a:pt x="376" y="4111"/>
                    <a:pt x="351" y="5865"/>
                  </a:cubicBezTo>
                  <a:cubicBezTo>
                    <a:pt x="351" y="7619"/>
                    <a:pt x="301" y="9399"/>
                    <a:pt x="276" y="11153"/>
                  </a:cubicBezTo>
                  <a:cubicBezTo>
                    <a:pt x="251" y="12908"/>
                    <a:pt x="25" y="14662"/>
                    <a:pt x="50" y="16441"/>
                  </a:cubicBezTo>
                  <a:cubicBezTo>
                    <a:pt x="0" y="18196"/>
                    <a:pt x="0" y="19975"/>
                    <a:pt x="25" y="21730"/>
                  </a:cubicBezTo>
                  <a:cubicBezTo>
                    <a:pt x="25" y="21855"/>
                    <a:pt x="125" y="21955"/>
                    <a:pt x="251" y="21955"/>
                  </a:cubicBezTo>
                  <a:lnTo>
                    <a:pt x="2983" y="22106"/>
                  </a:lnTo>
                  <a:lnTo>
                    <a:pt x="4361" y="22181"/>
                  </a:lnTo>
                  <a:cubicBezTo>
                    <a:pt x="4587" y="22181"/>
                    <a:pt x="4812" y="22206"/>
                    <a:pt x="5038" y="22231"/>
                  </a:cubicBezTo>
                  <a:lnTo>
                    <a:pt x="5363" y="22256"/>
                  </a:lnTo>
                  <a:lnTo>
                    <a:pt x="5539" y="22281"/>
                  </a:lnTo>
                  <a:cubicBezTo>
                    <a:pt x="5589" y="22294"/>
                    <a:pt x="5645" y="22300"/>
                    <a:pt x="5702" y="22300"/>
                  </a:cubicBezTo>
                  <a:cubicBezTo>
                    <a:pt x="5758" y="22300"/>
                    <a:pt x="5815" y="22294"/>
                    <a:pt x="5865" y="22281"/>
                  </a:cubicBezTo>
                  <a:cubicBezTo>
                    <a:pt x="6065" y="18622"/>
                    <a:pt x="6266" y="14888"/>
                    <a:pt x="6416" y="11178"/>
                  </a:cubicBezTo>
                  <a:cubicBezTo>
                    <a:pt x="6441" y="9349"/>
                    <a:pt x="6416" y="7519"/>
                    <a:pt x="6441" y="5690"/>
                  </a:cubicBezTo>
                  <a:lnTo>
                    <a:pt x="6416" y="4336"/>
                  </a:lnTo>
                  <a:lnTo>
                    <a:pt x="6416" y="3634"/>
                  </a:lnTo>
                  <a:lnTo>
                    <a:pt x="6416" y="3484"/>
                  </a:lnTo>
                  <a:lnTo>
                    <a:pt x="6416" y="3334"/>
                  </a:lnTo>
                  <a:lnTo>
                    <a:pt x="6441" y="2983"/>
                  </a:lnTo>
                  <a:cubicBezTo>
                    <a:pt x="6514" y="2081"/>
                    <a:pt x="6611" y="1227"/>
                    <a:pt x="6639" y="306"/>
                  </a:cubicBezTo>
                  <a:lnTo>
                    <a:pt x="6639" y="306"/>
                  </a:lnTo>
                  <a:cubicBezTo>
                    <a:pt x="6640" y="304"/>
                    <a:pt x="6641" y="303"/>
                    <a:pt x="6642" y="301"/>
                  </a:cubicBezTo>
                  <a:lnTo>
                    <a:pt x="6640" y="301"/>
                  </a:lnTo>
                  <a:lnTo>
                    <a:pt x="6640" y="301"/>
                  </a:lnTo>
                  <a:cubicBezTo>
                    <a:pt x="6640" y="276"/>
                    <a:pt x="6641" y="251"/>
                    <a:pt x="6642" y="226"/>
                  </a:cubicBezTo>
                  <a:lnTo>
                    <a:pt x="6191" y="176"/>
                  </a:lnTo>
                  <a:cubicBezTo>
                    <a:pt x="6216" y="75"/>
                    <a:pt x="6266" y="75"/>
                    <a:pt x="6316" y="75"/>
                  </a:cubicBezTo>
                  <a:lnTo>
                    <a:pt x="6341" y="75"/>
                  </a:lnTo>
                  <a:lnTo>
                    <a:pt x="6241" y="50"/>
                  </a:lnTo>
                  <a:cubicBezTo>
                    <a:pt x="6216" y="25"/>
                    <a:pt x="6140" y="0"/>
                    <a:pt x="6090" y="0"/>
                  </a:cubicBezTo>
                  <a:close/>
                </a:path>
              </a:pathLst>
            </a:custGeom>
            <a:solidFill>
              <a:srgbClr val="1C1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nodeType="clickEffect">
                                  <p:stCondLst>
                                    <p:cond delay="0"/>
                                  </p:stCondLst>
                                  <p:childTnLst>
                                    <p:set>
                                      <p:cBhvr>
                                        <p:cTn id="6" dur="1" fill="hold">
                                          <p:stCondLst>
                                            <p:cond delay="0"/>
                                          </p:stCondLst>
                                        </p:cTn>
                                        <p:tgtEl>
                                          <p:spTgt spid="2778"/>
                                        </p:tgtEl>
                                        <p:attrNameLst>
                                          <p:attrName>style.visibility</p:attrName>
                                        </p:attrNameLst>
                                      </p:cBhvr>
                                      <p:to>
                                        <p:strVal val="visible"/>
                                      </p:to>
                                    </p:set>
                                    <p:anim calcmode="lin" valueType="num">
                                      <p:cBhvr additive="base">
                                        <p:cTn id="7" dur="1000"/>
                                        <p:tgtEl>
                                          <p:spTgt spid="2778"/>
                                        </p:tgtEl>
                                        <p:attrNameLst>
                                          <p:attrName>ppt_y</p:attrName>
                                        </p:attrNameLst>
                                      </p:cBhvr>
                                      <p:tavLst>
                                        <p:tav tm="0">
                                          <p:val>
                                            <p:strVal val="#ppt_y-1"/>
                                          </p:val>
                                        </p:tav>
                                        <p:tav tm="100000">
                                          <p:val>
                                            <p:strVal val="#ppt_y"/>
                                          </p:val>
                                        </p:tav>
                                      </p:tavLst>
                                    </p:anim>
                                  </p:childTnLst>
                                </p:cTn>
                              </p:par>
                              <p:par>
                                <p:cTn id="8" presetID="2" presetClass="entr" presetSubtype="1" fill="hold" nodeType="withEffect">
                                  <p:stCondLst>
                                    <p:cond delay="0"/>
                                  </p:stCondLst>
                                  <p:childTnLst>
                                    <p:set>
                                      <p:cBhvr>
                                        <p:cTn id="9" dur="1" fill="hold">
                                          <p:stCondLst>
                                            <p:cond delay="0"/>
                                          </p:stCondLst>
                                        </p:cTn>
                                        <p:tgtEl>
                                          <p:spTgt spid="2783"/>
                                        </p:tgtEl>
                                        <p:attrNameLst>
                                          <p:attrName>style.visibility</p:attrName>
                                        </p:attrNameLst>
                                      </p:cBhvr>
                                      <p:to>
                                        <p:strVal val="visible"/>
                                      </p:to>
                                    </p:set>
                                    <p:anim calcmode="lin" valueType="num">
                                      <p:cBhvr additive="base">
                                        <p:cTn id="10" dur="1000"/>
                                        <p:tgtEl>
                                          <p:spTgt spid="2783"/>
                                        </p:tgtEl>
                                        <p:attrNameLst>
                                          <p:attrName>ppt_y</p:attrName>
                                        </p:attrNameLst>
                                      </p:cBhvr>
                                      <p:tavLst>
                                        <p:tav tm="0">
                                          <p:val>
                                            <p:strVal val="#ppt_y-1"/>
                                          </p:val>
                                        </p:tav>
                                        <p:tav tm="100000">
                                          <p:val>
                                            <p:strVal val="#ppt_y"/>
                                          </p:val>
                                        </p:tav>
                                      </p:tavLst>
                                    </p:anim>
                                  </p:childTnLst>
                                </p:cTn>
                              </p:par>
                            </p:childTnLst>
                          </p:cTn>
                        </p:par>
                      </p:childTnLst>
                    </p:cTn>
                  </p:par>
                  <p:par>
                    <p:cTn id="11" fill="hold">
                      <p:stCondLst>
                        <p:cond delay="indefinite"/>
                      </p:stCondLst>
                      <p:childTnLst>
                        <p:par>
                          <p:cTn id="12" fill="hold">
                            <p:stCondLst>
                              <p:cond delay="0"/>
                            </p:stCondLst>
                            <p:childTnLst>
                              <p:par>
                                <p:cTn id="13" presetID="2" presetClass="entr" presetSubtype="2" fill="hold" nodeType="clickEffect">
                                  <p:stCondLst>
                                    <p:cond delay="0"/>
                                  </p:stCondLst>
                                  <p:childTnLst>
                                    <p:set>
                                      <p:cBhvr>
                                        <p:cTn id="14" dur="1" fill="hold">
                                          <p:stCondLst>
                                            <p:cond delay="0"/>
                                          </p:stCondLst>
                                        </p:cTn>
                                        <p:tgtEl>
                                          <p:spTgt spid="2774"/>
                                        </p:tgtEl>
                                        <p:attrNameLst>
                                          <p:attrName>style.visibility</p:attrName>
                                        </p:attrNameLst>
                                      </p:cBhvr>
                                      <p:to>
                                        <p:strVal val="visible"/>
                                      </p:to>
                                    </p:set>
                                    <p:anim calcmode="lin" valueType="num">
                                      <p:cBhvr additive="base">
                                        <p:cTn id="15" dur="1000"/>
                                        <p:tgtEl>
                                          <p:spTgt spid="2774"/>
                                        </p:tgtEl>
                                        <p:attrNameLst>
                                          <p:attrName>ppt_x</p:attrName>
                                        </p:attrNameLst>
                                      </p:cBhvr>
                                      <p:tavLst>
                                        <p:tav tm="0">
                                          <p:val>
                                            <p:strVal val="#ppt_x+1"/>
                                          </p:val>
                                        </p:tav>
                                        <p:tav tm="100000">
                                          <p:val>
                                            <p:strVal val="#ppt_x"/>
                                          </p:val>
                                        </p:tav>
                                      </p:tavLst>
                                    </p:anim>
                                  </p:childTnLst>
                                </p:cTn>
                              </p:par>
                              <p:par>
                                <p:cTn id="16" presetID="2" presetClass="entr" presetSubtype="2" fill="hold" nodeType="withEffect">
                                  <p:stCondLst>
                                    <p:cond delay="0"/>
                                  </p:stCondLst>
                                  <p:childTnLst>
                                    <p:set>
                                      <p:cBhvr>
                                        <p:cTn id="17" dur="1" fill="hold">
                                          <p:stCondLst>
                                            <p:cond delay="0"/>
                                          </p:stCondLst>
                                        </p:cTn>
                                        <p:tgtEl>
                                          <p:spTgt spid="2777"/>
                                        </p:tgtEl>
                                        <p:attrNameLst>
                                          <p:attrName>style.visibility</p:attrName>
                                        </p:attrNameLst>
                                      </p:cBhvr>
                                      <p:to>
                                        <p:strVal val="visible"/>
                                      </p:to>
                                    </p:set>
                                    <p:anim calcmode="lin" valueType="num">
                                      <p:cBhvr additive="base">
                                        <p:cTn id="18" dur="1000"/>
                                        <p:tgtEl>
                                          <p:spTgt spid="2777"/>
                                        </p:tgtEl>
                                        <p:attrNameLst>
                                          <p:attrName>ppt_x</p:attrName>
                                        </p:attrNameLst>
                                      </p:cBhvr>
                                      <p:tavLst>
                                        <p:tav tm="0">
                                          <p:val>
                                            <p:strVal val="#ppt_x+1"/>
                                          </p:val>
                                        </p:tav>
                                        <p:tav tm="100000">
                                          <p:val>
                                            <p:strVal val="#ppt_x"/>
                                          </p:val>
                                        </p:tav>
                                      </p:tavLst>
                                    </p:anim>
                                  </p:childTnLst>
                                </p:cTn>
                              </p:par>
                              <p:par>
                                <p:cTn id="19" presetID="2" presetClass="entr" presetSubtype="2" fill="hold" nodeType="withEffect">
                                  <p:stCondLst>
                                    <p:cond delay="0"/>
                                  </p:stCondLst>
                                  <p:childTnLst>
                                    <p:set>
                                      <p:cBhvr>
                                        <p:cTn id="20" dur="1" fill="hold">
                                          <p:stCondLst>
                                            <p:cond delay="0"/>
                                          </p:stCondLst>
                                        </p:cTn>
                                        <p:tgtEl>
                                          <p:spTgt spid="2779"/>
                                        </p:tgtEl>
                                        <p:attrNameLst>
                                          <p:attrName>style.visibility</p:attrName>
                                        </p:attrNameLst>
                                      </p:cBhvr>
                                      <p:to>
                                        <p:strVal val="visible"/>
                                      </p:to>
                                    </p:set>
                                    <p:anim calcmode="lin" valueType="num">
                                      <p:cBhvr additive="base">
                                        <p:cTn id="21" dur="1000"/>
                                        <p:tgtEl>
                                          <p:spTgt spid="2779"/>
                                        </p:tgtEl>
                                        <p:attrNameLst>
                                          <p:attrName>ppt_x</p:attrName>
                                        </p:attrNameLst>
                                      </p:cBhvr>
                                      <p:tavLst>
                                        <p:tav tm="0">
                                          <p:val>
                                            <p:strVal val="#ppt_x+1"/>
                                          </p:val>
                                        </p:tav>
                                        <p:tav tm="100000">
                                          <p:val>
                                            <p:strVal val="#ppt_x"/>
                                          </p:val>
                                        </p:tav>
                                      </p:tavLst>
                                    </p:anim>
                                  </p:childTnLst>
                                </p:cTn>
                              </p:par>
                            </p:childTnLst>
                          </p:cTn>
                        </p:par>
                      </p:childTnLst>
                    </p:cTn>
                  </p:par>
                  <p:par>
                    <p:cTn id="22" fill="hold">
                      <p:stCondLst>
                        <p:cond delay="indefinite"/>
                      </p:stCondLst>
                      <p:childTnLst>
                        <p:par>
                          <p:cTn id="23" fill="hold">
                            <p:stCondLst>
                              <p:cond delay="0"/>
                            </p:stCondLst>
                            <p:childTnLst>
                              <p:par>
                                <p:cTn id="24" presetID="2" presetClass="entr" presetSubtype="2" fill="hold" nodeType="clickEffect">
                                  <p:stCondLst>
                                    <p:cond delay="0"/>
                                  </p:stCondLst>
                                  <p:childTnLst>
                                    <p:set>
                                      <p:cBhvr>
                                        <p:cTn id="25" dur="1" fill="hold">
                                          <p:stCondLst>
                                            <p:cond delay="0"/>
                                          </p:stCondLst>
                                        </p:cTn>
                                        <p:tgtEl>
                                          <p:spTgt spid="2771"/>
                                        </p:tgtEl>
                                        <p:attrNameLst>
                                          <p:attrName>style.visibility</p:attrName>
                                        </p:attrNameLst>
                                      </p:cBhvr>
                                      <p:to>
                                        <p:strVal val="visible"/>
                                      </p:to>
                                    </p:set>
                                    <p:anim calcmode="lin" valueType="num">
                                      <p:cBhvr additive="base">
                                        <p:cTn id="26" dur="1000"/>
                                        <p:tgtEl>
                                          <p:spTgt spid="2771"/>
                                        </p:tgtEl>
                                        <p:attrNameLst>
                                          <p:attrName>ppt_x</p:attrName>
                                        </p:attrNameLst>
                                      </p:cBhvr>
                                      <p:tavLst>
                                        <p:tav tm="0">
                                          <p:val>
                                            <p:strVal val="#ppt_x+1"/>
                                          </p:val>
                                        </p:tav>
                                        <p:tav tm="100000">
                                          <p:val>
                                            <p:strVal val="#ppt_x"/>
                                          </p:val>
                                        </p:tav>
                                      </p:tavLst>
                                    </p:anim>
                                  </p:childTnLst>
                                </p:cTn>
                              </p:par>
                              <p:par>
                                <p:cTn id="27" presetID="2" presetClass="entr" presetSubtype="2" fill="hold" nodeType="withEffect">
                                  <p:stCondLst>
                                    <p:cond delay="0"/>
                                  </p:stCondLst>
                                  <p:childTnLst>
                                    <p:set>
                                      <p:cBhvr>
                                        <p:cTn id="28" dur="1" fill="hold">
                                          <p:stCondLst>
                                            <p:cond delay="0"/>
                                          </p:stCondLst>
                                        </p:cTn>
                                        <p:tgtEl>
                                          <p:spTgt spid="2780"/>
                                        </p:tgtEl>
                                        <p:attrNameLst>
                                          <p:attrName>style.visibility</p:attrName>
                                        </p:attrNameLst>
                                      </p:cBhvr>
                                      <p:to>
                                        <p:strVal val="visible"/>
                                      </p:to>
                                    </p:set>
                                    <p:anim calcmode="lin" valueType="num">
                                      <p:cBhvr additive="base">
                                        <p:cTn id="29" dur="1000"/>
                                        <p:tgtEl>
                                          <p:spTgt spid="2780"/>
                                        </p:tgtEl>
                                        <p:attrNameLst>
                                          <p:attrName>ppt_x</p:attrName>
                                        </p:attrNameLst>
                                      </p:cBhvr>
                                      <p:tavLst>
                                        <p:tav tm="0">
                                          <p:val>
                                            <p:strVal val="#ppt_x+1"/>
                                          </p:val>
                                        </p:tav>
                                        <p:tav tm="100000">
                                          <p:val>
                                            <p:strVal val="#ppt_x"/>
                                          </p:val>
                                        </p:tav>
                                      </p:tavLst>
                                    </p:anim>
                                  </p:childTnLst>
                                </p:cTn>
                              </p:par>
                              <p:par>
                                <p:cTn id="30" presetID="2" presetClass="entr" presetSubtype="2" fill="hold" nodeType="withEffect">
                                  <p:stCondLst>
                                    <p:cond delay="0"/>
                                  </p:stCondLst>
                                  <p:childTnLst>
                                    <p:set>
                                      <p:cBhvr>
                                        <p:cTn id="31" dur="1" fill="hold">
                                          <p:stCondLst>
                                            <p:cond delay="0"/>
                                          </p:stCondLst>
                                        </p:cTn>
                                        <p:tgtEl>
                                          <p:spTgt spid="2781"/>
                                        </p:tgtEl>
                                        <p:attrNameLst>
                                          <p:attrName>style.visibility</p:attrName>
                                        </p:attrNameLst>
                                      </p:cBhvr>
                                      <p:to>
                                        <p:strVal val="visible"/>
                                      </p:to>
                                    </p:set>
                                    <p:anim calcmode="lin" valueType="num">
                                      <p:cBhvr additive="base">
                                        <p:cTn id="32" dur="1000"/>
                                        <p:tgtEl>
                                          <p:spTgt spid="2781"/>
                                        </p:tgtEl>
                                        <p:attrNameLst>
                                          <p:attrName>ppt_x</p:attrName>
                                        </p:attrNameLst>
                                      </p:cBhvr>
                                      <p:tavLst>
                                        <p:tav tm="0">
                                          <p:val>
                                            <p:strVal val="#ppt_x+1"/>
                                          </p:val>
                                        </p:tav>
                                        <p:tav tm="100000">
                                          <p:val>
                                            <p:strVal val="#ppt_x"/>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8" fill="hold" nodeType="clickEffect">
                                  <p:stCondLst>
                                    <p:cond delay="0"/>
                                  </p:stCondLst>
                                  <p:childTnLst>
                                    <p:set>
                                      <p:cBhvr>
                                        <p:cTn id="36" dur="1" fill="hold">
                                          <p:stCondLst>
                                            <p:cond delay="0"/>
                                          </p:stCondLst>
                                        </p:cTn>
                                        <p:tgtEl>
                                          <p:spTgt spid="2782"/>
                                        </p:tgtEl>
                                        <p:attrNameLst>
                                          <p:attrName>style.visibility</p:attrName>
                                        </p:attrNameLst>
                                      </p:cBhvr>
                                      <p:to>
                                        <p:strVal val="visible"/>
                                      </p:to>
                                    </p:set>
                                    <p:anim calcmode="lin" valueType="num">
                                      <p:cBhvr additive="base">
                                        <p:cTn id="37" dur="1000"/>
                                        <p:tgtEl>
                                          <p:spTgt spid="2782"/>
                                        </p:tgtEl>
                                        <p:attrNameLst>
                                          <p:attrName>ppt_x</p:attrName>
                                        </p:attrNameLst>
                                      </p:cBhvr>
                                      <p:tavLst>
                                        <p:tav tm="0">
                                          <p:val>
                                            <p:strVal val="#ppt_x-1"/>
                                          </p:val>
                                        </p:tav>
                                        <p:tav tm="100000">
                                          <p:val>
                                            <p:strVal val="#ppt_x"/>
                                          </p:val>
                                        </p:tav>
                                      </p:tavLst>
                                    </p:anim>
                                  </p:childTnLst>
                                </p:cTn>
                              </p:par>
                              <p:par>
                                <p:cTn id="38" presetID="2" presetClass="entr" presetSubtype="8" fill="hold" nodeType="withEffect">
                                  <p:stCondLst>
                                    <p:cond delay="0"/>
                                  </p:stCondLst>
                                  <p:childTnLst>
                                    <p:set>
                                      <p:cBhvr>
                                        <p:cTn id="39" dur="1" fill="hold">
                                          <p:stCondLst>
                                            <p:cond delay="0"/>
                                          </p:stCondLst>
                                        </p:cTn>
                                        <p:tgtEl>
                                          <p:spTgt spid="2815"/>
                                        </p:tgtEl>
                                        <p:attrNameLst>
                                          <p:attrName>style.visibility</p:attrName>
                                        </p:attrNameLst>
                                      </p:cBhvr>
                                      <p:to>
                                        <p:strVal val="visible"/>
                                      </p:to>
                                    </p:set>
                                    <p:anim calcmode="lin" valueType="num">
                                      <p:cBhvr additive="base">
                                        <p:cTn id="40" dur="1000"/>
                                        <p:tgtEl>
                                          <p:spTgt spid="2815"/>
                                        </p:tgtEl>
                                        <p:attrNameLst>
                                          <p:attrName>ppt_x</p:attrName>
                                        </p:attrNameLst>
                                      </p:cBhvr>
                                      <p:tavLst>
                                        <p:tav tm="0">
                                          <p:val>
                                            <p:strVal val="#ppt_x-1"/>
                                          </p:val>
                                        </p:tav>
                                        <p:tav tm="100000">
                                          <p:val>
                                            <p:strVal val="#ppt_x"/>
                                          </p:val>
                                        </p:tav>
                                      </p:tavLst>
                                    </p:anim>
                                  </p:childTnLst>
                                </p:cTn>
                              </p:par>
                              <p:par>
                                <p:cTn id="41" presetID="2" presetClass="entr" presetSubtype="8" fill="hold" nodeType="withEffect">
                                  <p:stCondLst>
                                    <p:cond delay="0"/>
                                  </p:stCondLst>
                                  <p:childTnLst>
                                    <p:set>
                                      <p:cBhvr>
                                        <p:cTn id="42" dur="1" fill="hold">
                                          <p:stCondLst>
                                            <p:cond delay="0"/>
                                          </p:stCondLst>
                                        </p:cTn>
                                        <p:tgtEl>
                                          <p:spTgt spid="2812"/>
                                        </p:tgtEl>
                                        <p:attrNameLst>
                                          <p:attrName>style.visibility</p:attrName>
                                        </p:attrNameLst>
                                      </p:cBhvr>
                                      <p:to>
                                        <p:strVal val="visible"/>
                                      </p:to>
                                    </p:set>
                                    <p:anim calcmode="lin" valueType="num">
                                      <p:cBhvr additive="base">
                                        <p:cTn id="43" dur="1000"/>
                                        <p:tgtEl>
                                          <p:spTgt spid="2812"/>
                                        </p:tgtEl>
                                        <p:attrNameLst>
                                          <p:attrName>ppt_x</p:attrName>
                                        </p:attrNameLst>
                                      </p:cBhvr>
                                      <p:tavLst>
                                        <p:tav tm="0">
                                          <p:val>
                                            <p:strVal val="#ppt_x-1"/>
                                          </p:val>
                                        </p:tav>
                                        <p:tav tm="100000">
                                          <p:val>
                                            <p:strVal val="#ppt_x"/>
                                          </p:val>
                                        </p:tav>
                                      </p:tavLst>
                                    </p:anim>
                                  </p:childTnLst>
                                </p:cTn>
                              </p:par>
                            </p:childTnLst>
                          </p:cTn>
                        </p:par>
                      </p:childTnLst>
                    </p:cTn>
                  </p:par>
                  <p:par>
                    <p:cTn id="44" fill="hold">
                      <p:stCondLst>
                        <p:cond delay="indefinite"/>
                      </p:stCondLst>
                      <p:childTnLst>
                        <p:par>
                          <p:cTn id="45" fill="hold">
                            <p:stCondLst>
                              <p:cond delay="0"/>
                            </p:stCondLst>
                            <p:childTnLst>
                              <p:par>
                                <p:cTn id="46" presetID="10" presetClass="entr" presetSubtype="0" fill="hold" nodeType="clickEffect">
                                  <p:stCondLst>
                                    <p:cond delay="0"/>
                                  </p:stCondLst>
                                  <p:childTnLst>
                                    <p:set>
                                      <p:cBhvr>
                                        <p:cTn id="47" dur="1" fill="hold">
                                          <p:stCondLst>
                                            <p:cond delay="0"/>
                                          </p:stCondLst>
                                        </p:cTn>
                                        <p:tgtEl>
                                          <p:spTgt spid="2805"/>
                                        </p:tgtEl>
                                        <p:attrNameLst>
                                          <p:attrName>style.visibility</p:attrName>
                                        </p:attrNameLst>
                                      </p:cBhvr>
                                      <p:to>
                                        <p:strVal val="visible"/>
                                      </p:to>
                                    </p:set>
                                    <p:animEffect transition="in" filter="fade">
                                      <p:cBhvr>
                                        <p:cTn id="48" dur="1000"/>
                                        <p:tgtEl>
                                          <p:spTgt spid="280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Shape 2821"/>
        <p:cNvGrpSpPr/>
        <p:nvPr/>
      </p:nvGrpSpPr>
      <p:grpSpPr>
        <a:xfrm>
          <a:off x="0" y="0"/>
          <a:ext cx="0" cy="0"/>
          <a:chOff x="0" y="0"/>
          <a:chExt cx="0" cy="0"/>
        </a:xfrm>
      </p:grpSpPr>
      <p:sp>
        <p:nvSpPr>
          <p:cNvPr id="2822" name="Google Shape;2822;p87"/>
          <p:cNvSpPr txBox="1">
            <a:spLocks noGrp="1"/>
          </p:cNvSpPr>
          <p:nvPr>
            <p:ph type="title"/>
          </p:nvPr>
        </p:nvSpPr>
        <p:spPr>
          <a:xfrm>
            <a:off x="720000" y="540000"/>
            <a:ext cx="5510700" cy="546900"/>
          </a:xfrm>
          <a:prstGeom prst="rect">
            <a:avLst/>
          </a:prstGeom>
        </p:spPr>
        <p:txBody>
          <a:bodyPr spcFirstLastPara="1" wrap="square" lIns="0" tIns="0" rIns="0" bIns="0" anchor="t" anchorCtr="0">
            <a:noAutofit/>
          </a:bodyPr>
          <a:lstStyle/>
          <a:p>
            <a:pPr marL="0" lvl="0" indent="0" algn="l" rtl="0">
              <a:spcBef>
                <a:spcPts val="0"/>
              </a:spcBef>
              <a:spcAft>
                <a:spcPts val="0"/>
              </a:spcAft>
              <a:buClr>
                <a:schemeClr val="dk2"/>
              </a:buClr>
              <a:buSzPts val="1100"/>
              <a:buFont typeface="Arial"/>
              <a:buNone/>
            </a:pPr>
            <a:r>
              <a:rPr lang="en"/>
              <a:t>How about the percentages?</a:t>
            </a:r>
            <a:endParaRPr/>
          </a:p>
        </p:txBody>
      </p:sp>
      <p:grpSp>
        <p:nvGrpSpPr>
          <p:cNvPr id="2823" name="Google Shape;2823;p87"/>
          <p:cNvGrpSpPr/>
          <p:nvPr/>
        </p:nvGrpSpPr>
        <p:grpSpPr>
          <a:xfrm flipH="1">
            <a:off x="720170" y="947150"/>
            <a:ext cx="4658924" cy="176025"/>
            <a:chOff x="4345425" y="2175475"/>
            <a:chExt cx="800750" cy="176025"/>
          </a:xfrm>
        </p:grpSpPr>
        <p:sp>
          <p:nvSpPr>
            <p:cNvPr id="2824" name="Google Shape;2824;p87"/>
            <p:cNvSpPr/>
            <p:nvPr/>
          </p:nvSpPr>
          <p:spPr>
            <a:xfrm>
              <a:off x="4351850" y="2175475"/>
              <a:ext cx="763000" cy="156275"/>
            </a:xfrm>
            <a:custGeom>
              <a:avLst/>
              <a:gdLst/>
              <a:ahLst/>
              <a:cxnLst/>
              <a:rect l="l" t="t" r="r" b="b"/>
              <a:pathLst>
                <a:path w="30520" h="6251" extrusionOk="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00FF00">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5" name="Google Shape;2825;p87"/>
            <p:cNvSpPr/>
            <p:nvPr/>
          </p:nvSpPr>
          <p:spPr>
            <a:xfrm>
              <a:off x="4345425" y="2195925"/>
              <a:ext cx="800750" cy="155575"/>
            </a:xfrm>
            <a:custGeom>
              <a:avLst/>
              <a:gdLst/>
              <a:ahLst/>
              <a:cxnLst/>
              <a:rect l="l" t="t" r="r" b="b"/>
              <a:pathLst>
                <a:path w="32030" h="6223" extrusionOk="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00FF00">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26" name="Google Shape;2826;p87"/>
          <p:cNvGrpSpPr/>
          <p:nvPr/>
        </p:nvGrpSpPr>
        <p:grpSpPr>
          <a:xfrm rot="4691603">
            <a:off x="3614307" y="2023002"/>
            <a:ext cx="1912265" cy="1978212"/>
            <a:chOff x="2801825" y="1784650"/>
            <a:chExt cx="1912350" cy="1978300"/>
          </a:xfrm>
        </p:grpSpPr>
        <p:sp>
          <p:nvSpPr>
            <p:cNvPr id="2827" name="Google Shape;2827;p87"/>
            <p:cNvSpPr/>
            <p:nvPr/>
          </p:nvSpPr>
          <p:spPr>
            <a:xfrm>
              <a:off x="2948050" y="2068550"/>
              <a:ext cx="1328450" cy="1346175"/>
            </a:xfrm>
            <a:custGeom>
              <a:avLst/>
              <a:gdLst/>
              <a:ahLst/>
              <a:cxnLst/>
              <a:rect l="l" t="t" r="r" b="b"/>
              <a:pathLst>
                <a:path w="53138" h="53847" extrusionOk="0">
                  <a:moveTo>
                    <a:pt x="31395" y="1"/>
                  </a:moveTo>
                  <a:cubicBezTo>
                    <a:pt x="30756" y="1"/>
                    <a:pt x="30099" y="16"/>
                    <a:pt x="29422" y="48"/>
                  </a:cubicBezTo>
                  <a:cubicBezTo>
                    <a:pt x="17097" y="618"/>
                    <a:pt x="0" y="13195"/>
                    <a:pt x="0" y="25521"/>
                  </a:cubicBezTo>
                  <a:cubicBezTo>
                    <a:pt x="0" y="37869"/>
                    <a:pt x="13810" y="53847"/>
                    <a:pt x="26158" y="53847"/>
                  </a:cubicBezTo>
                  <a:cubicBezTo>
                    <a:pt x="38484" y="53847"/>
                    <a:pt x="53138" y="39650"/>
                    <a:pt x="53138" y="27324"/>
                  </a:cubicBezTo>
                  <a:cubicBezTo>
                    <a:pt x="53138" y="15356"/>
                    <a:pt x="51487" y="1"/>
                    <a:pt x="3139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 name="Google Shape;2828;p87"/>
            <p:cNvSpPr/>
            <p:nvPr/>
          </p:nvSpPr>
          <p:spPr>
            <a:xfrm>
              <a:off x="2801825" y="1784650"/>
              <a:ext cx="1912350" cy="1978300"/>
            </a:xfrm>
            <a:custGeom>
              <a:avLst/>
              <a:gdLst/>
              <a:ahLst/>
              <a:cxnLst/>
              <a:rect l="l" t="t" r="r" b="b"/>
              <a:pathLst>
                <a:path w="76494" h="79132" extrusionOk="0">
                  <a:moveTo>
                    <a:pt x="69669" y="6473"/>
                  </a:moveTo>
                  <a:cubicBezTo>
                    <a:pt x="69852" y="6610"/>
                    <a:pt x="70011" y="6770"/>
                    <a:pt x="70171" y="6907"/>
                  </a:cubicBezTo>
                  <a:cubicBezTo>
                    <a:pt x="70171" y="6930"/>
                    <a:pt x="70171" y="6930"/>
                    <a:pt x="70171" y="6930"/>
                  </a:cubicBezTo>
                  <a:cubicBezTo>
                    <a:pt x="69988" y="6793"/>
                    <a:pt x="69829" y="6633"/>
                    <a:pt x="69669" y="6473"/>
                  </a:cubicBezTo>
                  <a:close/>
                  <a:moveTo>
                    <a:pt x="71563" y="7638"/>
                  </a:moveTo>
                  <a:lnTo>
                    <a:pt x="71563" y="7683"/>
                  </a:lnTo>
                  <a:lnTo>
                    <a:pt x="71518" y="7683"/>
                  </a:lnTo>
                  <a:cubicBezTo>
                    <a:pt x="71518" y="7660"/>
                    <a:pt x="71541" y="7660"/>
                    <a:pt x="71563" y="7638"/>
                  </a:cubicBezTo>
                  <a:close/>
                  <a:moveTo>
                    <a:pt x="36337" y="12206"/>
                  </a:moveTo>
                  <a:cubicBezTo>
                    <a:pt x="37400" y="12206"/>
                    <a:pt x="38479" y="12257"/>
                    <a:pt x="39585" y="12362"/>
                  </a:cubicBezTo>
                  <a:cubicBezTo>
                    <a:pt x="43077" y="12705"/>
                    <a:pt x="46410" y="13161"/>
                    <a:pt x="49560" y="14805"/>
                  </a:cubicBezTo>
                  <a:cubicBezTo>
                    <a:pt x="54513" y="17361"/>
                    <a:pt x="57617" y="22223"/>
                    <a:pt x="58873" y="27564"/>
                  </a:cubicBezTo>
                  <a:cubicBezTo>
                    <a:pt x="61383" y="38360"/>
                    <a:pt x="56750" y="51097"/>
                    <a:pt x="47802" y="57648"/>
                  </a:cubicBezTo>
                  <a:cubicBezTo>
                    <a:pt x="44279" y="60220"/>
                    <a:pt x="39995" y="61575"/>
                    <a:pt x="35658" y="61575"/>
                  </a:cubicBezTo>
                  <a:cubicBezTo>
                    <a:pt x="34685" y="61575"/>
                    <a:pt x="33709" y="61506"/>
                    <a:pt x="32738" y="61368"/>
                  </a:cubicBezTo>
                  <a:cubicBezTo>
                    <a:pt x="25137" y="60295"/>
                    <a:pt x="19042" y="54224"/>
                    <a:pt x="15368" y="47856"/>
                  </a:cubicBezTo>
                  <a:cubicBezTo>
                    <a:pt x="11875" y="41853"/>
                    <a:pt x="9935" y="34389"/>
                    <a:pt x="11624" y="27541"/>
                  </a:cubicBezTo>
                  <a:cubicBezTo>
                    <a:pt x="13427" y="20191"/>
                    <a:pt x="19590" y="14782"/>
                    <a:pt x="26963" y="13572"/>
                  </a:cubicBezTo>
                  <a:cubicBezTo>
                    <a:pt x="27123" y="13549"/>
                    <a:pt x="27191" y="13504"/>
                    <a:pt x="27214" y="13435"/>
                  </a:cubicBezTo>
                  <a:cubicBezTo>
                    <a:pt x="30303" y="12637"/>
                    <a:pt x="33253" y="12206"/>
                    <a:pt x="36337" y="12206"/>
                  </a:cubicBezTo>
                  <a:close/>
                  <a:moveTo>
                    <a:pt x="5256" y="66458"/>
                  </a:moveTo>
                  <a:cubicBezTo>
                    <a:pt x="5302" y="66550"/>
                    <a:pt x="5370" y="66641"/>
                    <a:pt x="5416" y="66709"/>
                  </a:cubicBezTo>
                  <a:cubicBezTo>
                    <a:pt x="5324" y="66687"/>
                    <a:pt x="5256" y="66641"/>
                    <a:pt x="5187" y="66641"/>
                  </a:cubicBezTo>
                  <a:cubicBezTo>
                    <a:pt x="5210" y="66572"/>
                    <a:pt x="5233" y="66527"/>
                    <a:pt x="5256" y="66458"/>
                  </a:cubicBezTo>
                  <a:close/>
                  <a:moveTo>
                    <a:pt x="838" y="0"/>
                  </a:moveTo>
                  <a:cubicBezTo>
                    <a:pt x="360" y="0"/>
                    <a:pt x="0" y="488"/>
                    <a:pt x="440" y="927"/>
                  </a:cubicBezTo>
                  <a:cubicBezTo>
                    <a:pt x="1353" y="1840"/>
                    <a:pt x="1901" y="2936"/>
                    <a:pt x="2471" y="4077"/>
                  </a:cubicBezTo>
                  <a:cubicBezTo>
                    <a:pt x="3179" y="5446"/>
                    <a:pt x="3932" y="6793"/>
                    <a:pt x="4594" y="8185"/>
                  </a:cubicBezTo>
                  <a:cubicBezTo>
                    <a:pt x="4717" y="8485"/>
                    <a:pt x="5018" y="8635"/>
                    <a:pt x="5296" y="8635"/>
                  </a:cubicBezTo>
                  <a:cubicBezTo>
                    <a:pt x="5377" y="8635"/>
                    <a:pt x="5457" y="8622"/>
                    <a:pt x="5530" y="8596"/>
                  </a:cubicBezTo>
                  <a:cubicBezTo>
                    <a:pt x="5575" y="8596"/>
                    <a:pt x="5621" y="8596"/>
                    <a:pt x="5690" y="8573"/>
                  </a:cubicBezTo>
                  <a:cubicBezTo>
                    <a:pt x="6237" y="8299"/>
                    <a:pt x="6762" y="7843"/>
                    <a:pt x="7219" y="7295"/>
                  </a:cubicBezTo>
                  <a:cubicBezTo>
                    <a:pt x="10437" y="10468"/>
                    <a:pt x="13542" y="13869"/>
                    <a:pt x="15116" y="18069"/>
                  </a:cubicBezTo>
                  <a:cubicBezTo>
                    <a:pt x="15139" y="18137"/>
                    <a:pt x="15231" y="18228"/>
                    <a:pt x="15322" y="18320"/>
                  </a:cubicBezTo>
                  <a:cubicBezTo>
                    <a:pt x="12583" y="21036"/>
                    <a:pt x="10643" y="24620"/>
                    <a:pt x="9867" y="28682"/>
                  </a:cubicBezTo>
                  <a:cubicBezTo>
                    <a:pt x="8315" y="36648"/>
                    <a:pt x="11807" y="45368"/>
                    <a:pt x="16554" y="51645"/>
                  </a:cubicBezTo>
                  <a:cubicBezTo>
                    <a:pt x="17331" y="52695"/>
                    <a:pt x="18175" y="53653"/>
                    <a:pt x="19088" y="54589"/>
                  </a:cubicBezTo>
                  <a:cubicBezTo>
                    <a:pt x="19042" y="54589"/>
                    <a:pt x="18997" y="54612"/>
                    <a:pt x="18974" y="54635"/>
                  </a:cubicBezTo>
                  <a:cubicBezTo>
                    <a:pt x="14660" y="58264"/>
                    <a:pt x="10757" y="62304"/>
                    <a:pt x="6808" y="66298"/>
                  </a:cubicBezTo>
                  <a:cubicBezTo>
                    <a:pt x="6511" y="65956"/>
                    <a:pt x="6192" y="65659"/>
                    <a:pt x="5849" y="65431"/>
                  </a:cubicBezTo>
                  <a:cubicBezTo>
                    <a:pt x="5827" y="65385"/>
                    <a:pt x="5804" y="65317"/>
                    <a:pt x="5804" y="65271"/>
                  </a:cubicBezTo>
                  <a:cubicBezTo>
                    <a:pt x="5729" y="65085"/>
                    <a:pt x="5044" y="64486"/>
                    <a:pt x="4697" y="64486"/>
                  </a:cubicBezTo>
                  <a:cubicBezTo>
                    <a:pt x="4619" y="64486"/>
                    <a:pt x="4559" y="64516"/>
                    <a:pt x="4526" y="64587"/>
                  </a:cubicBezTo>
                  <a:cubicBezTo>
                    <a:pt x="3156" y="67234"/>
                    <a:pt x="2540" y="70293"/>
                    <a:pt x="2038" y="73215"/>
                  </a:cubicBezTo>
                  <a:cubicBezTo>
                    <a:pt x="1978" y="73493"/>
                    <a:pt x="2750" y="73979"/>
                    <a:pt x="3116" y="73979"/>
                  </a:cubicBezTo>
                  <a:cubicBezTo>
                    <a:pt x="3170" y="73979"/>
                    <a:pt x="3215" y="73968"/>
                    <a:pt x="3247" y="73945"/>
                  </a:cubicBezTo>
                  <a:cubicBezTo>
                    <a:pt x="5324" y="72575"/>
                    <a:pt x="6991" y="70795"/>
                    <a:pt x="8634" y="68946"/>
                  </a:cubicBezTo>
                  <a:cubicBezTo>
                    <a:pt x="8703" y="68878"/>
                    <a:pt x="8588" y="68741"/>
                    <a:pt x="8543" y="68695"/>
                  </a:cubicBezTo>
                  <a:cubicBezTo>
                    <a:pt x="8223" y="68284"/>
                    <a:pt x="7904" y="67782"/>
                    <a:pt x="7561" y="67303"/>
                  </a:cubicBezTo>
                  <a:cubicBezTo>
                    <a:pt x="11601" y="63240"/>
                    <a:pt x="15550" y="59109"/>
                    <a:pt x="19910" y="55388"/>
                  </a:cubicBezTo>
                  <a:cubicBezTo>
                    <a:pt x="24338" y="59542"/>
                    <a:pt x="29999" y="62213"/>
                    <a:pt x="36184" y="62304"/>
                  </a:cubicBezTo>
                  <a:cubicBezTo>
                    <a:pt x="36261" y="62305"/>
                    <a:pt x="36338" y="62305"/>
                    <a:pt x="36414" y="62305"/>
                  </a:cubicBezTo>
                  <a:cubicBezTo>
                    <a:pt x="40462" y="62305"/>
                    <a:pt x="44329" y="61123"/>
                    <a:pt x="47734" y="59040"/>
                  </a:cubicBezTo>
                  <a:cubicBezTo>
                    <a:pt x="48715" y="63765"/>
                    <a:pt x="50861" y="68102"/>
                    <a:pt x="52573" y="72598"/>
                  </a:cubicBezTo>
                  <a:cubicBezTo>
                    <a:pt x="52116" y="72827"/>
                    <a:pt x="51683" y="73078"/>
                    <a:pt x="51249" y="73374"/>
                  </a:cubicBezTo>
                  <a:cubicBezTo>
                    <a:pt x="51135" y="73443"/>
                    <a:pt x="50815" y="73694"/>
                    <a:pt x="50907" y="73876"/>
                  </a:cubicBezTo>
                  <a:cubicBezTo>
                    <a:pt x="50975" y="74013"/>
                    <a:pt x="51066" y="74128"/>
                    <a:pt x="51135" y="74242"/>
                  </a:cubicBezTo>
                  <a:cubicBezTo>
                    <a:pt x="51066" y="74356"/>
                    <a:pt x="51066" y="74447"/>
                    <a:pt x="51158" y="74516"/>
                  </a:cubicBezTo>
                  <a:cubicBezTo>
                    <a:pt x="51295" y="74584"/>
                    <a:pt x="51432" y="74675"/>
                    <a:pt x="51546" y="74767"/>
                  </a:cubicBezTo>
                  <a:cubicBezTo>
                    <a:pt x="51979" y="75246"/>
                    <a:pt x="52459" y="75680"/>
                    <a:pt x="52984" y="76091"/>
                  </a:cubicBezTo>
                  <a:cubicBezTo>
                    <a:pt x="53897" y="77095"/>
                    <a:pt x="54696" y="78213"/>
                    <a:pt x="55723" y="79081"/>
                  </a:cubicBezTo>
                  <a:cubicBezTo>
                    <a:pt x="55769" y="79116"/>
                    <a:pt x="55830" y="79132"/>
                    <a:pt x="55900" y="79132"/>
                  </a:cubicBezTo>
                  <a:cubicBezTo>
                    <a:pt x="56287" y="79132"/>
                    <a:pt x="56959" y="78663"/>
                    <a:pt x="56978" y="78373"/>
                  </a:cubicBezTo>
                  <a:cubicBezTo>
                    <a:pt x="57092" y="76068"/>
                    <a:pt x="56088" y="73991"/>
                    <a:pt x="55837" y="71731"/>
                  </a:cubicBezTo>
                  <a:cubicBezTo>
                    <a:pt x="55819" y="71604"/>
                    <a:pt x="55729" y="71564"/>
                    <a:pt x="55624" y="71564"/>
                  </a:cubicBezTo>
                  <a:cubicBezTo>
                    <a:pt x="55597" y="71564"/>
                    <a:pt x="55568" y="71566"/>
                    <a:pt x="55540" y="71571"/>
                  </a:cubicBezTo>
                  <a:cubicBezTo>
                    <a:pt x="54969" y="71662"/>
                    <a:pt x="54444" y="71799"/>
                    <a:pt x="53919" y="72005"/>
                  </a:cubicBezTo>
                  <a:cubicBezTo>
                    <a:pt x="52185" y="67440"/>
                    <a:pt x="49994" y="63012"/>
                    <a:pt x="49035" y="58196"/>
                  </a:cubicBezTo>
                  <a:cubicBezTo>
                    <a:pt x="49788" y="57671"/>
                    <a:pt x="50496" y="57100"/>
                    <a:pt x="51203" y="56484"/>
                  </a:cubicBezTo>
                  <a:cubicBezTo>
                    <a:pt x="59238" y="49316"/>
                    <a:pt x="62844" y="36854"/>
                    <a:pt x="59968" y="26491"/>
                  </a:cubicBezTo>
                  <a:cubicBezTo>
                    <a:pt x="59352" y="24209"/>
                    <a:pt x="58325" y="22086"/>
                    <a:pt x="56978" y="20214"/>
                  </a:cubicBezTo>
                  <a:cubicBezTo>
                    <a:pt x="60767" y="15398"/>
                    <a:pt x="65926" y="11997"/>
                    <a:pt x="70742" y="8277"/>
                  </a:cubicBezTo>
                  <a:cubicBezTo>
                    <a:pt x="71257" y="8728"/>
                    <a:pt x="71842" y="9054"/>
                    <a:pt x="72470" y="9054"/>
                  </a:cubicBezTo>
                  <a:cubicBezTo>
                    <a:pt x="72731" y="9054"/>
                    <a:pt x="73000" y="8998"/>
                    <a:pt x="73275" y="8870"/>
                  </a:cubicBezTo>
                  <a:cubicBezTo>
                    <a:pt x="75010" y="8117"/>
                    <a:pt x="75809" y="5195"/>
                    <a:pt x="76425" y="3620"/>
                  </a:cubicBezTo>
                  <a:cubicBezTo>
                    <a:pt x="76493" y="3462"/>
                    <a:pt x="75956" y="2296"/>
                    <a:pt x="75791" y="2296"/>
                  </a:cubicBezTo>
                  <a:cubicBezTo>
                    <a:pt x="75789" y="2296"/>
                    <a:pt x="75788" y="2296"/>
                    <a:pt x="75786" y="2296"/>
                  </a:cubicBezTo>
                  <a:cubicBezTo>
                    <a:pt x="73070" y="2411"/>
                    <a:pt x="70696" y="3917"/>
                    <a:pt x="68162" y="4762"/>
                  </a:cubicBezTo>
                  <a:cubicBezTo>
                    <a:pt x="68118" y="4784"/>
                    <a:pt x="68617" y="6088"/>
                    <a:pt x="68789" y="6088"/>
                  </a:cubicBezTo>
                  <a:cubicBezTo>
                    <a:pt x="68794" y="6088"/>
                    <a:pt x="68798" y="6087"/>
                    <a:pt x="68802" y="6085"/>
                  </a:cubicBezTo>
                  <a:cubicBezTo>
                    <a:pt x="68847" y="6085"/>
                    <a:pt x="68870" y="6063"/>
                    <a:pt x="68916" y="6063"/>
                  </a:cubicBezTo>
                  <a:cubicBezTo>
                    <a:pt x="68961" y="6177"/>
                    <a:pt x="69030" y="6291"/>
                    <a:pt x="69121" y="6405"/>
                  </a:cubicBezTo>
                  <a:cubicBezTo>
                    <a:pt x="69304" y="6656"/>
                    <a:pt x="69509" y="6953"/>
                    <a:pt x="69760" y="7250"/>
                  </a:cubicBezTo>
                  <a:cubicBezTo>
                    <a:pt x="64990" y="10947"/>
                    <a:pt x="59877" y="14303"/>
                    <a:pt x="56042" y="19005"/>
                  </a:cubicBezTo>
                  <a:cubicBezTo>
                    <a:pt x="54627" y="17338"/>
                    <a:pt x="52938" y="15900"/>
                    <a:pt x="50998" y="14759"/>
                  </a:cubicBezTo>
                  <a:cubicBezTo>
                    <a:pt x="48533" y="13321"/>
                    <a:pt x="45771" y="12522"/>
                    <a:pt x="42963" y="12066"/>
                  </a:cubicBezTo>
                  <a:cubicBezTo>
                    <a:pt x="40501" y="11666"/>
                    <a:pt x="37918" y="11401"/>
                    <a:pt x="35373" y="11401"/>
                  </a:cubicBezTo>
                  <a:cubicBezTo>
                    <a:pt x="34426" y="11401"/>
                    <a:pt x="33484" y="11437"/>
                    <a:pt x="32555" y="11518"/>
                  </a:cubicBezTo>
                  <a:cubicBezTo>
                    <a:pt x="30272" y="11723"/>
                    <a:pt x="28013" y="12294"/>
                    <a:pt x="25799" y="12887"/>
                  </a:cubicBezTo>
                  <a:cubicBezTo>
                    <a:pt x="25730" y="12910"/>
                    <a:pt x="25662" y="12933"/>
                    <a:pt x="25639" y="12956"/>
                  </a:cubicBezTo>
                  <a:cubicBezTo>
                    <a:pt x="21918" y="13641"/>
                    <a:pt x="18632" y="15307"/>
                    <a:pt x="16007" y="17681"/>
                  </a:cubicBezTo>
                  <a:cubicBezTo>
                    <a:pt x="14181" y="13458"/>
                    <a:pt x="10917" y="10011"/>
                    <a:pt x="7630" y="6793"/>
                  </a:cubicBezTo>
                  <a:cubicBezTo>
                    <a:pt x="8018" y="6291"/>
                    <a:pt x="8360" y="5789"/>
                    <a:pt x="8680" y="5355"/>
                  </a:cubicBezTo>
                  <a:cubicBezTo>
                    <a:pt x="8862" y="5241"/>
                    <a:pt x="8954" y="5035"/>
                    <a:pt x="8931" y="4784"/>
                  </a:cubicBezTo>
                  <a:cubicBezTo>
                    <a:pt x="8976" y="4716"/>
                    <a:pt x="8931" y="4647"/>
                    <a:pt x="8862" y="4579"/>
                  </a:cubicBezTo>
                  <a:cubicBezTo>
                    <a:pt x="8817" y="4488"/>
                    <a:pt x="8771" y="4396"/>
                    <a:pt x="8680" y="4305"/>
                  </a:cubicBezTo>
                  <a:cubicBezTo>
                    <a:pt x="6648" y="2388"/>
                    <a:pt x="3658" y="1110"/>
                    <a:pt x="1125" y="60"/>
                  </a:cubicBezTo>
                  <a:cubicBezTo>
                    <a:pt x="1028" y="19"/>
                    <a:pt x="930" y="0"/>
                    <a:pt x="8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9" name="Google Shape;2829;p87"/>
            <p:cNvSpPr/>
            <p:nvPr/>
          </p:nvSpPr>
          <p:spPr>
            <a:xfrm>
              <a:off x="3896075" y="2041650"/>
              <a:ext cx="256475" cy="106975"/>
            </a:xfrm>
            <a:custGeom>
              <a:avLst/>
              <a:gdLst/>
              <a:ahLst/>
              <a:cxnLst/>
              <a:rect l="l" t="t" r="r" b="b"/>
              <a:pathLst>
                <a:path w="10259" h="4279" extrusionOk="0">
                  <a:moveTo>
                    <a:pt x="1011" y="0"/>
                  </a:moveTo>
                  <a:cubicBezTo>
                    <a:pt x="884" y="0"/>
                    <a:pt x="758" y="2"/>
                    <a:pt x="631" y="5"/>
                  </a:cubicBezTo>
                  <a:cubicBezTo>
                    <a:pt x="1" y="28"/>
                    <a:pt x="103" y="827"/>
                    <a:pt x="676" y="827"/>
                  </a:cubicBezTo>
                  <a:cubicBezTo>
                    <a:pt x="684" y="827"/>
                    <a:pt x="692" y="827"/>
                    <a:pt x="700" y="827"/>
                  </a:cubicBezTo>
                  <a:cubicBezTo>
                    <a:pt x="754" y="826"/>
                    <a:pt x="808" y="826"/>
                    <a:pt x="862" y="826"/>
                  </a:cubicBezTo>
                  <a:cubicBezTo>
                    <a:pt x="2426" y="826"/>
                    <a:pt x="3946" y="1144"/>
                    <a:pt x="5402" y="1740"/>
                  </a:cubicBezTo>
                  <a:cubicBezTo>
                    <a:pt x="6931" y="2333"/>
                    <a:pt x="8141" y="3338"/>
                    <a:pt x="9510" y="4205"/>
                  </a:cubicBezTo>
                  <a:cubicBezTo>
                    <a:pt x="9592" y="4256"/>
                    <a:pt x="9677" y="4279"/>
                    <a:pt x="9757" y="4279"/>
                  </a:cubicBezTo>
                  <a:cubicBezTo>
                    <a:pt x="10036" y="4279"/>
                    <a:pt x="10258" y="4005"/>
                    <a:pt x="10081" y="3703"/>
                  </a:cubicBezTo>
                  <a:cubicBezTo>
                    <a:pt x="9670" y="2973"/>
                    <a:pt x="8940" y="2493"/>
                    <a:pt x="8255" y="2060"/>
                  </a:cubicBezTo>
                  <a:cubicBezTo>
                    <a:pt x="7525" y="1603"/>
                    <a:pt x="6726" y="1192"/>
                    <a:pt x="5927" y="895"/>
                  </a:cubicBezTo>
                  <a:cubicBezTo>
                    <a:pt x="4357" y="280"/>
                    <a:pt x="2670" y="0"/>
                    <a:pt x="10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0" name="Google Shape;2830;p87"/>
            <p:cNvSpPr/>
            <p:nvPr/>
          </p:nvSpPr>
          <p:spPr>
            <a:xfrm>
              <a:off x="3375050" y="3302875"/>
              <a:ext cx="379900" cy="127475"/>
            </a:xfrm>
            <a:custGeom>
              <a:avLst/>
              <a:gdLst/>
              <a:ahLst/>
              <a:cxnLst/>
              <a:rect l="l" t="t" r="r" b="b"/>
              <a:pathLst>
                <a:path w="15196" h="5099" extrusionOk="0">
                  <a:moveTo>
                    <a:pt x="654" y="0"/>
                  </a:moveTo>
                  <a:cubicBezTo>
                    <a:pt x="318" y="0"/>
                    <a:pt x="0" y="270"/>
                    <a:pt x="268" y="616"/>
                  </a:cubicBezTo>
                  <a:cubicBezTo>
                    <a:pt x="1751" y="2557"/>
                    <a:pt x="4148" y="3378"/>
                    <a:pt x="6408" y="3995"/>
                  </a:cubicBezTo>
                  <a:cubicBezTo>
                    <a:pt x="7663" y="4337"/>
                    <a:pt x="8964" y="4588"/>
                    <a:pt x="10242" y="4793"/>
                  </a:cubicBezTo>
                  <a:cubicBezTo>
                    <a:pt x="10904" y="4885"/>
                    <a:pt x="11566" y="4953"/>
                    <a:pt x="12251" y="4999"/>
                  </a:cubicBezTo>
                  <a:cubicBezTo>
                    <a:pt x="12686" y="5044"/>
                    <a:pt x="13160" y="5099"/>
                    <a:pt x="13622" y="5099"/>
                  </a:cubicBezTo>
                  <a:cubicBezTo>
                    <a:pt x="13863" y="5099"/>
                    <a:pt x="14101" y="5084"/>
                    <a:pt x="14328" y="5045"/>
                  </a:cubicBezTo>
                  <a:cubicBezTo>
                    <a:pt x="14716" y="4976"/>
                    <a:pt x="15195" y="4223"/>
                    <a:pt x="14602" y="4086"/>
                  </a:cubicBezTo>
                  <a:cubicBezTo>
                    <a:pt x="13917" y="3903"/>
                    <a:pt x="13141" y="3949"/>
                    <a:pt x="12434" y="3880"/>
                  </a:cubicBezTo>
                  <a:cubicBezTo>
                    <a:pt x="11772" y="3835"/>
                    <a:pt x="11110" y="3766"/>
                    <a:pt x="10448" y="3675"/>
                  </a:cubicBezTo>
                  <a:cubicBezTo>
                    <a:pt x="9169" y="3492"/>
                    <a:pt x="7868" y="3241"/>
                    <a:pt x="6613" y="2899"/>
                  </a:cubicBezTo>
                  <a:cubicBezTo>
                    <a:pt x="4650" y="2374"/>
                    <a:pt x="2436" y="1780"/>
                    <a:pt x="1067" y="183"/>
                  </a:cubicBezTo>
                  <a:cubicBezTo>
                    <a:pt x="960" y="55"/>
                    <a:pt x="805" y="0"/>
                    <a:pt x="6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831" name="Google Shape;2831;p87"/>
          <p:cNvSpPr txBox="1"/>
          <p:nvPr/>
        </p:nvSpPr>
        <p:spPr>
          <a:xfrm>
            <a:off x="6205425" y="1879154"/>
            <a:ext cx="1815600" cy="8766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1600">
                <a:solidFill>
                  <a:schemeClr val="dk2"/>
                </a:solidFill>
                <a:latin typeface="Muli"/>
                <a:ea typeface="Muli"/>
                <a:cs typeface="Muli"/>
                <a:sym typeface="Muli"/>
              </a:rPr>
              <a:t>Despite being red, Mars is a cold place</a:t>
            </a:r>
            <a:endParaRPr sz="1600">
              <a:solidFill>
                <a:schemeClr val="dk2"/>
              </a:solidFill>
              <a:latin typeface="Muli"/>
              <a:ea typeface="Muli"/>
              <a:cs typeface="Muli"/>
              <a:sym typeface="Muli"/>
            </a:endParaRPr>
          </a:p>
        </p:txBody>
      </p:sp>
      <p:grpSp>
        <p:nvGrpSpPr>
          <p:cNvPr id="2832" name="Google Shape;2832;p87"/>
          <p:cNvGrpSpPr/>
          <p:nvPr/>
        </p:nvGrpSpPr>
        <p:grpSpPr>
          <a:xfrm rot="-977123" flipH="1">
            <a:off x="6224280" y="1483142"/>
            <a:ext cx="750716" cy="585366"/>
            <a:chOff x="4345425" y="2175475"/>
            <a:chExt cx="800750" cy="176025"/>
          </a:xfrm>
        </p:grpSpPr>
        <p:sp>
          <p:nvSpPr>
            <p:cNvPr id="2833" name="Google Shape;2833;p87"/>
            <p:cNvSpPr/>
            <p:nvPr/>
          </p:nvSpPr>
          <p:spPr>
            <a:xfrm>
              <a:off x="4351850" y="2175475"/>
              <a:ext cx="763000" cy="156275"/>
            </a:xfrm>
            <a:custGeom>
              <a:avLst/>
              <a:gdLst/>
              <a:ahLst/>
              <a:cxnLst/>
              <a:rect l="l" t="t" r="r" b="b"/>
              <a:pathLst>
                <a:path w="30520" h="6251" extrusionOk="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4" name="Google Shape;2834;p87"/>
            <p:cNvSpPr/>
            <p:nvPr/>
          </p:nvSpPr>
          <p:spPr>
            <a:xfrm>
              <a:off x="4345425" y="2195925"/>
              <a:ext cx="800750" cy="155575"/>
            </a:xfrm>
            <a:custGeom>
              <a:avLst/>
              <a:gdLst/>
              <a:ahLst/>
              <a:cxnLst/>
              <a:rect l="l" t="t" r="r" b="b"/>
              <a:pathLst>
                <a:path w="32030" h="6223" extrusionOk="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835" name="Google Shape;2835;p87"/>
          <p:cNvSpPr txBox="1"/>
          <p:nvPr/>
        </p:nvSpPr>
        <p:spPr>
          <a:xfrm>
            <a:off x="6205421" y="1509668"/>
            <a:ext cx="654000" cy="4068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2000" b="1">
                <a:solidFill>
                  <a:schemeClr val="dk1"/>
                </a:solidFill>
                <a:latin typeface="Itim"/>
                <a:ea typeface="Itim"/>
                <a:cs typeface="Itim"/>
                <a:sym typeface="Itim"/>
              </a:rPr>
              <a:t>15%</a:t>
            </a:r>
            <a:endParaRPr sz="2000" b="1">
              <a:solidFill>
                <a:schemeClr val="dk1"/>
              </a:solidFill>
              <a:latin typeface="Itim"/>
              <a:ea typeface="Itim"/>
              <a:cs typeface="Itim"/>
              <a:sym typeface="Itim"/>
            </a:endParaRPr>
          </a:p>
        </p:txBody>
      </p:sp>
      <p:sp>
        <p:nvSpPr>
          <p:cNvPr id="2836" name="Google Shape;2836;p87"/>
          <p:cNvSpPr txBox="1"/>
          <p:nvPr/>
        </p:nvSpPr>
        <p:spPr>
          <a:xfrm>
            <a:off x="6205425" y="3529024"/>
            <a:ext cx="1815600" cy="8766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1600">
                <a:solidFill>
                  <a:schemeClr val="dk2"/>
                </a:solidFill>
                <a:latin typeface="Muli"/>
                <a:ea typeface="Muli"/>
                <a:cs typeface="Muli"/>
                <a:sym typeface="Muli"/>
              </a:rPr>
              <a:t>Venus has a beautiful name, but it’s hot</a:t>
            </a:r>
            <a:endParaRPr sz="1600">
              <a:solidFill>
                <a:schemeClr val="dk2"/>
              </a:solidFill>
              <a:latin typeface="Muli"/>
              <a:ea typeface="Muli"/>
              <a:cs typeface="Muli"/>
              <a:sym typeface="Muli"/>
            </a:endParaRPr>
          </a:p>
        </p:txBody>
      </p:sp>
      <p:grpSp>
        <p:nvGrpSpPr>
          <p:cNvPr id="2837" name="Google Shape;2837;p87"/>
          <p:cNvGrpSpPr/>
          <p:nvPr/>
        </p:nvGrpSpPr>
        <p:grpSpPr>
          <a:xfrm rot="-977123" flipH="1">
            <a:off x="6224280" y="3139517"/>
            <a:ext cx="750716" cy="585366"/>
            <a:chOff x="4345425" y="2175475"/>
            <a:chExt cx="800750" cy="176025"/>
          </a:xfrm>
        </p:grpSpPr>
        <p:sp>
          <p:nvSpPr>
            <p:cNvPr id="2838" name="Google Shape;2838;p87"/>
            <p:cNvSpPr/>
            <p:nvPr/>
          </p:nvSpPr>
          <p:spPr>
            <a:xfrm>
              <a:off x="4351850" y="2175475"/>
              <a:ext cx="763000" cy="156275"/>
            </a:xfrm>
            <a:custGeom>
              <a:avLst/>
              <a:gdLst/>
              <a:ahLst/>
              <a:cxnLst/>
              <a:rect l="l" t="t" r="r" b="b"/>
              <a:pathLst>
                <a:path w="30520" h="6251" extrusionOk="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9" name="Google Shape;2839;p87"/>
            <p:cNvSpPr/>
            <p:nvPr/>
          </p:nvSpPr>
          <p:spPr>
            <a:xfrm>
              <a:off x="4345425" y="2195925"/>
              <a:ext cx="800750" cy="155575"/>
            </a:xfrm>
            <a:custGeom>
              <a:avLst/>
              <a:gdLst/>
              <a:ahLst/>
              <a:cxnLst/>
              <a:rect l="l" t="t" r="r" b="b"/>
              <a:pathLst>
                <a:path w="32030" h="6223" extrusionOk="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840" name="Google Shape;2840;p87"/>
          <p:cNvSpPr txBox="1"/>
          <p:nvPr/>
        </p:nvSpPr>
        <p:spPr>
          <a:xfrm>
            <a:off x="6205426" y="3152104"/>
            <a:ext cx="788400" cy="4068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2000" b="1">
                <a:solidFill>
                  <a:schemeClr val="dk1"/>
                </a:solidFill>
                <a:latin typeface="Itim"/>
                <a:ea typeface="Itim"/>
                <a:cs typeface="Itim"/>
                <a:sym typeface="Itim"/>
              </a:rPr>
              <a:t>45%</a:t>
            </a:r>
            <a:endParaRPr sz="2000" b="1">
              <a:solidFill>
                <a:schemeClr val="dk1"/>
              </a:solidFill>
              <a:latin typeface="Itim"/>
              <a:ea typeface="Itim"/>
              <a:cs typeface="Itim"/>
              <a:sym typeface="Itim"/>
            </a:endParaRPr>
          </a:p>
        </p:txBody>
      </p:sp>
      <p:sp>
        <p:nvSpPr>
          <p:cNvPr id="2841" name="Google Shape;2841;p87"/>
          <p:cNvSpPr txBox="1"/>
          <p:nvPr/>
        </p:nvSpPr>
        <p:spPr>
          <a:xfrm>
            <a:off x="1122950" y="1879154"/>
            <a:ext cx="1815600" cy="8766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r>
              <a:rPr lang="en" sz="1600">
                <a:solidFill>
                  <a:schemeClr val="dk2"/>
                </a:solidFill>
                <a:latin typeface="Muli"/>
                <a:ea typeface="Muli"/>
                <a:cs typeface="Muli"/>
                <a:sym typeface="Muli"/>
              </a:rPr>
              <a:t>Mercury is the closest planet to the Sun</a:t>
            </a:r>
            <a:endParaRPr sz="1600">
              <a:solidFill>
                <a:schemeClr val="dk2"/>
              </a:solidFill>
              <a:latin typeface="Muli"/>
              <a:ea typeface="Muli"/>
              <a:cs typeface="Muli"/>
              <a:sym typeface="Muli"/>
            </a:endParaRPr>
          </a:p>
        </p:txBody>
      </p:sp>
      <p:grpSp>
        <p:nvGrpSpPr>
          <p:cNvPr id="2842" name="Google Shape;2842;p87"/>
          <p:cNvGrpSpPr/>
          <p:nvPr/>
        </p:nvGrpSpPr>
        <p:grpSpPr>
          <a:xfrm rot="977123">
            <a:off x="2168968" y="1483142"/>
            <a:ext cx="750716" cy="585366"/>
            <a:chOff x="4345425" y="2175475"/>
            <a:chExt cx="800750" cy="176025"/>
          </a:xfrm>
        </p:grpSpPr>
        <p:sp>
          <p:nvSpPr>
            <p:cNvPr id="2843" name="Google Shape;2843;p87"/>
            <p:cNvSpPr/>
            <p:nvPr/>
          </p:nvSpPr>
          <p:spPr>
            <a:xfrm>
              <a:off x="4351850" y="2175475"/>
              <a:ext cx="763000" cy="156275"/>
            </a:xfrm>
            <a:custGeom>
              <a:avLst/>
              <a:gdLst/>
              <a:ahLst/>
              <a:cxnLst/>
              <a:rect l="l" t="t" r="r" b="b"/>
              <a:pathLst>
                <a:path w="30520" h="6251" extrusionOk="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r" rtl="0">
                <a:spcBef>
                  <a:spcPts val="0"/>
                </a:spcBef>
                <a:spcAft>
                  <a:spcPts val="0"/>
                </a:spcAft>
                <a:buNone/>
              </a:pPr>
              <a:endParaRPr/>
            </a:p>
          </p:txBody>
        </p:sp>
        <p:sp>
          <p:nvSpPr>
            <p:cNvPr id="2844" name="Google Shape;2844;p87"/>
            <p:cNvSpPr/>
            <p:nvPr/>
          </p:nvSpPr>
          <p:spPr>
            <a:xfrm>
              <a:off x="4345425" y="2195925"/>
              <a:ext cx="800750" cy="155575"/>
            </a:xfrm>
            <a:custGeom>
              <a:avLst/>
              <a:gdLst/>
              <a:ahLst/>
              <a:cxnLst/>
              <a:rect l="l" t="t" r="r" b="b"/>
              <a:pathLst>
                <a:path w="32030" h="6223" extrusionOk="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r" rtl="0">
                <a:spcBef>
                  <a:spcPts val="0"/>
                </a:spcBef>
                <a:spcAft>
                  <a:spcPts val="0"/>
                </a:spcAft>
                <a:buNone/>
              </a:pPr>
              <a:endParaRPr/>
            </a:p>
          </p:txBody>
        </p:sp>
      </p:grpSp>
      <p:sp>
        <p:nvSpPr>
          <p:cNvPr id="2845" name="Google Shape;2845;p87"/>
          <p:cNvSpPr txBox="1"/>
          <p:nvPr/>
        </p:nvSpPr>
        <p:spPr>
          <a:xfrm>
            <a:off x="2150138" y="1509668"/>
            <a:ext cx="788400" cy="4068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r>
              <a:rPr lang="en" sz="2000" b="1">
                <a:solidFill>
                  <a:schemeClr val="dk1"/>
                </a:solidFill>
                <a:latin typeface="Itim"/>
                <a:ea typeface="Itim"/>
                <a:cs typeface="Itim"/>
                <a:sym typeface="Itim"/>
              </a:rPr>
              <a:t>30%</a:t>
            </a:r>
            <a:endParaRPr sz="2000" b="1">
              <a:solidFill>
                <a:schemeClr val="dk1"/>
              </a:solidFill>
              <a:latin typeface="Itim"/>
              <a:ea typeface="Itim"/>
              <a:cs typeface="Itim"/>
              <a:sym typeface="Itim"/>
            </a:endParaRPr>
          </a:p>
        </p:txBody>
      </p:sp>
      <p:sp>
        <p:nvSpPr>
          <p:cNvPr id="2846" name="Google Shape;2846;p87"/>
          <p:cNvSpPr txBox="1"/>
          <p:nvPr/>
        </p:nvSpPr>
        <p:spPr>
          <a:xfrm>
            <a:off x="1122950" y="3529024"/>
            <a:ext cx="1815600" cy="8766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r>
              <a:rPr lang="en" sz="1600">
                <a:solidFill>
                  <a:schemeClr val="dk2"/>
                </a:solidFill>
                <a:latin typeface="Muli"/>
                <a:ea typeface="Muli"/>
                <a:cs typeface="Muli"/>
                <a:sym typeface="Muli"/>
              </a:rPr>
              <a:t>Saturn is a gas giant and the planet with rings</a:t>
            </a:r>
            <a:endParaRPr sz="1600">
              <a:solidFill>
                <a:schemeClr val="dk2"/>
              </a:solidFill>
              <a:latin typeface="Muli"/>
              <a:ea typeface="Muli"/>
              <a:cs typeface="Muli"/>
              <a:sym typeface="Muli"/>
            </a:endParaRPr>
          </a:p>
        </p:txBody>
      </p:sp>
      <p:grpSp>
        <p:nvGrpSpPr>
          <p:cNvPr id="2847" name="Google Shape;2847;p87"/>
          <p:cNvGrpSpPr/>
          <p:nvPr/>
        </p:nvGrpSpPr>
        <p:grpSpPr>
          <a:xfrm rot="977123">
            <a:off x="2101768" y="3139517"/>
            <a:ext cx="750716" cy="585366"/>
            <a:chOff x="4345425" y="2175475"/>
            <a:chExt cx="800750" cy="176025"/>
          </a:xfrm>
        </p:grpSpPr>
        <p:sp>
          <p:nvSpPr>
            <p:cNvPr id="2848" name="Google Shape;2848;p87"/>
            <p:cNvSpPr/>
            <p:nvPr/>
          </p:nvSpPr>
          <p:spPr>
            <a:xfrm>
              <a:off x="4351850" y="2175475"/>
              <a:ext cx="763000" cy="156275"/>
            </a:xfrm>
            <a:custGeom>
              <a:avLst/>
              <a:gdLst/>
              <a:ahLst/>
              <a:cxnLst/>
              <a:rect l="l" t="t" r="r" b="b"/>
              <a:pathLst>
                <a:path w="30520" h="6251" extrusionOk="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r" rtl="0">
                <a:spcBef>
                  <a:spcPts val="0"/>
                </a:spcBef>
                <a:spcAft>
                  <a:spcPts val="0"/>
                </a:spcAft>
                <a:buNone/>
              </a:pPr>
              <a:endParaRPr/>
            </a:p>
          </p:txBody>
        </p:sp>
        <p:sp>
          <p:nvSpPr>
            <p:cNvPr id="2849" name="Google Shape;2849;p87"/>
            <p:cNvSpPr/>
            <p:nvPr/>
          </p:nvSpPr>
          <p:spPr>
            <a:xfrm>
              <a:off x="4345425" y="2195925"/>
              <a:ext cx="800750" cy="155575"/>
            </a:xfrm>
            <a:custGeom>
              <a:avLst/>
              <a:gdLst/>
              <a:ahLst/>
              <a:cxnLst/>
              <a:rect l="l" t="t" r="r" b="b"/>
              <a:pathLst>
                <a:path w="32030" h="6223" extrusionOk="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r" rtl="0">
                <a:spcBef>
                  <a:spcPts val="0"/>
                </a:spcBef>
                <a:spcAft>
                  <a:spcPts val="0"/>
                </a:spcAft>
                <a:buNone/>
              </a:pPr>
              <a:endParaRPr/>
            </a:p>
          </p:txBody>
        </p:sp>
      </p:grpSp>
      <p:sp>
        <p:nvSpPr>
          <p:cNvPr id="2850" name="Google Shape;2850;p87"/>
          <p:cNvSpPr txBox="1"/>
          <p:nvPr/>
        </p:nvSpPr>
        <p:spPr>
          <a:xfrm>
            <a:off x="2150126" y="3152104"/>
            <a:ext cx="788400" cy="4068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r>
              <a:rPr lang="en" sz="2000" b="1">
                <a:solidFill>
                  <a:schemeClr val="dk1"/>
                </a:solidFill>
                <a:latin typeface="Itim"/>
                <a:ea typeface="Itim"/>
                <a:cs typeface="Itim"/>
                <a:sym typeface="Itim"/>
              </a:rPr>
              <a:t>22%</a:t>
            </a:r>
            <a:endParaRPr sz="2000" b="1">
              <a:solidFill>
                <a:schemeClr val="dk1"/>
              </a:solidFill>
              <a:latin typeface="Itim"/>
              <a:ea typeface="Itim"/>
              <a:cs typeface="Itim"/>
              <a:sym typeface="Itim"/>
            </a:endParaRPr>
          </a:p>
        </p:txBody>
      </p:sp>
      <p:grpSp>
        <p:nvGrpSpPr>
          <p:cNvPr id="2851" name="Google Shape;2851;p87"/>
          <p:cNvGrpSpPr/>
          <p:nvPr/>
        </p:nvGrpSpPr>
        <p:grpSpPr>
          <a:xfrm>
            <a:off x="4322314" y="2430596"/>
            <a:ext cx="713225" cy="997825"/>
            <a:chOff x="4720775" y="1878300"/>
            <a:chExt cx="713225" cy="997825"/>
          </a:xfrm>
        </p:grpSpPr>
        <p:sp>
          <p:nvSpPr>
            <p:cNvPr id="2852" name="Google Shape;2852;p87"/>
            <p:cNvSpPr/>
            <p:nvPr/>
          </p:nvSpPr>
          <p:spPr>
            <a:xfrm>
              <a:off x="4843900" y="2242050"/>
              <a:ext cx="177475" cy="296000"/>
            </a:xfrm>
            <a:custGeom>
              <a:avLst/>
              <a:gdLst/>
              <a:ahLst/>
              <a:cxnLst/>
              <a:rect l="l" t="t" r="r" b="b"/>
              <a:pathLst>
                <a:path w="7099" h="11840" extrusionOk="0">
                  <a:moveTo>
                    <a:pt x="2175" y="0"/>
                  </a:moveTo>
                  <a:cubicBezTo>
                    <a:pt x="2165" y="0"/>
                    <a:pt x="2154" y="5"/>
                    <a:pt x="2148" y="17"/>
                  </a:cubicBezTo>
                  <a:cubicBezTo>
                    <a:pt x="1" y="4061"/>
                    <a:pt x="2321" y="10817"/>
                    <a:pt x="7070" y="11836"/>
                  </a:cubicBezTo>
                  <a:cubicBezTo>
                    <a:pt x="7073" y="11839"/>
                    <a:pt x="7076" y="11840"/>
                    <a:pt x="7079" y="11840"/>
                  </a:cubicBezTo>
                  <a:cubicBezTo>
                    <a:pt x="7090" y="11840"/>
                    <a:pt x="7098" y="11817"/>
                    <a:pt x="7085" y="11804"/>
                  </a:cubicBezTo>
                  <a:cubicBezTo>
                    <a:pt x="5001" y="10926"/>
                    <a:pt x="3418" y="9688"/>
                    <a:pt x="2383" y="7635"/>
                  </a:cubicBezTo>
                  <a:cubicBezTo>
                    <a:pt x="1270" y="5378"/>
                    <a:pt x="1004" y="2306"/>
                    <a:pt x="2195" y="33"/>
                  </a:cubicBezTo>
                  <a:cubicBezTo>
                    <a:pt x="2205" y="13"/>
                    <a:pt x="2191" y="0"/>
                    <a:pt x="21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3" name="Google Shape;2853;p87"/>
            <p:cNvSpPr/>
            <p:nvPr/>
          </p:nvSpPr>
          <p:spPr>
            <a:xfrm>
              <a:off x="4899150" y="2459775"/>
              <a:ext cx="98400" cy="90325"/>
            </a:xfrm>
            <a:custGeom>
              <a:avLst/>
              <a:gdLst/>
              <a:ahLst/>
              <a:cxnLst/>
              <a:rect l="l" t="t" r="r" b="b"/>
              <a:pathLst>
                <a:path w="3936" h="3613" extrusionOk="0">
                  <a:moveTo>
                    <a:pt x="12" y="0"/>
                  </a:moveTo>
                  <a:cubicBezTo>
                    <a:pt x="8" y="0"/>
                    <a:pt x="1" y="7"/>
                    <a:pt x="1" y="7"/>
                  </a:cubicBezTo>
                  <a:cubicBezTo>
                    <a:pt x="753" y="1716"/>
                    <a:pt x="2195" y="2970"/>
                    <a:pt x="3935" y="3612"/>
                  </a:cubicBezTo>
                  <a:cubicBezTo>
                    <a:pt x="2211" y="2923"/>
                    <a:pt x="879" y="1638"/>
                    <a:pt x="16" y="7"/>
                  </a:cubicBezTo>
                  <a:cubicBezTo>
                    <a:pt x="16" y="2"/>
                    <a:pt x="15" y="0"/>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4" name="Google Shape;2854;p87"/>
            <p:cNvSpPr/>
            <p:nvPr/>
          </p:nvSpPr>
          <p:spPr>
            <a:xfrm>
              <a:off x="5086075" y="2127500"/>
              <a:ext cx="29025" cy="1025"/>
            </a:xfrm>
            <a:custGeom>
              <a:avLst/>
              <a:gdLst/>
              <a:ahLst/>
              <a:cxnLst/>
              <a:rect l="l" t="t" r="r" b="b"/>
              <a:pathLst>
                <a:path w="1161" h="41" extrusionOk="0">
                  <a:moveTo>
                    <a:pt x="819" y="0"/>
                  </a:moveTo>
                  <a:cubicBezTo>
                    <a:pt x="547" y="0"/>
                    <a:pt x="278" y="11"/>
                    <a:pt x="0" y="22"/>
                  </a:cubicBezTo>
                  <a:cubicBezTo>
                    <a:pt x="227" y="31"/>
                    <a:pt x="448" y="40"/>
                    <a:pt x="670" y="40"/>
                  </a:cubicBezTo>
                  <a:cubicBezTo>
                    <a:pt x="832" y="40"/>
                    <a:pt x="995" y="36"/>
                    <a:pt x="1160" y="22"/>
                  </a:cubicBezTo>
                  <a:cubicBezTo>
                    <a:pt x="1160" y="22"/>
                    <a:pt x="1160" y="7"/>
                    <a:pt x="1160" y="7"/>
                  </a:cubicBezTo>
                  <a:cubicBezTo>
                    <a:pt x="1046" y="2"/>
                    <a:pt x="932" y="0"/>
                    <a:pt x="8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5" name="Google Shape;2855;p87"/>
            <p:cNvSpPr/>
            <p:nvPr/>
          </p:nvSpPr>
          <p:spPr>
            <a:xfrm>
              <a:off x="5150775" y="2135325"/>
              <a:ext cx="164950" cy="228925"/>
            </a:xfrm>
            <a:custGeom>
              <a:avLst/>
              <a:gdLst/>
              <a:ahLst/>
              <a:cxnLst/>
              <a:rect l="l" t="t" r="r" b="b"/>
              <a:pathLst>
                <a:path w="6598" h="9157" extrusionOk="0">
                  <a:moveTo>
                    <a:pt x="4" y="0"/>
                  </a:moveTo>
                  <a:cubicBezTo>
                    <a:pt x="0" y="0"/>
                    <a:pt x="4" y="7"/>
                    <a:pt x="14" y="7"/>
                  </a:cubicBezTo>
                  <a:cubicBezTo>
                    <a:pt x="9" y="2"/>
                    <a:pt x="6" y="0"/>
                    <a:pt x="4" y="0"/>
                  </a:cubicBezTo>
                  <a:close/>
                  <a:moveTo>
                    <a:pt x="14" y="7"/>
                  </a:moveTo>
                  <a:lnTo>
                    <a:pt x="14" y="7"/>
                  </a:lnTo>
                  <a:cubicBezTo>
                    <a:pt x="2068" y="274"/>
                    <a:pt x="3917" y="2076"/>
                    <a:pt x="4952" y="3785"/>
                  </a:cubicBezTo>
                  <a:cubicBezTo>
                    <a:pt x="5908" y="5383"/>
                    <a:pt x="6300" y="7296"/>
                    <a:pt x="6300" y="9145"/>
                  </a:cubicBezTo>
                  <a:cubicBezTo>
                    <a:pt x="6300" y="9153"/>
                    <a:pt x="6304" y="9157"/>
                    <a:pt x="6308" y="9157"/>
                  </a:cubicBezTo>
                  <a:cubicBezTo>
                    <a:pt x="6312" y="9157"/>
                    <a:pt x="6315" y="9153"/>
                    <a:pt x="6315" y="9145"/>
                  </a:cubicBezTo>
                  <a:cubicBezTo>
                    <a:pt x="6598" y="7029"/>
                    <a:pt x="5908" y="5007"/>
                    <a:pt x="4701" y="3267"/>
                  </a:cubicBezTo>
                  <a:cubicBezTo>
                    <a:pt x="3651" y="1763"/>
                    <a:pt x="1927" y="164"/>
                    <a:pt x="14" y="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6" name="Google Shape;2856;p87"/>
            <p:cNvSpPr/>
            <p:nvPr/>
          </p:nvSpPr>
          <p:spPr>
            <a:xfrm>
              <a:off x="5303550" y="2380425"/>
              <a:ext cx="3550" cy="16075"/>
            </a:xfrm>
            <a:custGeom>
              <a:avLst/>
              <a:gdLst/>
              <a:ahLst/>
              <a:cxnLst/>
              <a:rect l="l" t="t" r="r" b="b"/>
              <a:pathLst>
                <a:path w="142" h="643" extrusionOk="0">
                  <a:moveTo>
                    <a:pt x="142" y="0"/>
                  </a:moveTo>
                  <a:lnTo>
                    <a:pt x="142" y="0"/>
                  </a:lnTo>
                  <a:cubicBezTo>
                    <a:pt x="95" y="220"/>
                    <a:pt x="48" y="423"/>
                    <a:pt x="1" y="642"/>
                  </a:cubicBezTo>
                  <a:cubicBezTo>
                    <a:pt x="48" y="439"/>
                    <a:pt x="95" y="220"/>
                    <a:pt x="1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7" name="Google Shape;2857;p87"/>
            <p:cNvSpPr/>
            <p:nvPr/>
          </p:nvSpPr>
          <p:spPr>
            <a:xfrm>
              <a:off x="5175850" y="2455075"/>
              <a:ext cx="103050" cy="84225"/>
            </a:xfrm>
            <a:custGeom>
              <a:avLst/>
              <a:gdLst/>
              <a:ahLst/>
              <a:cxnLst/>
              <a:rect l="l" t="t" r="r" b="b"/>
              <a:pathLst>
                <a:path w="4122" h="3369" extrusionOk="0">
                  <a:moveTo>
                    <a:pt x="4110" y="0"/>
                  </a:moveTo>
                  <a:cubicBezTo>
                    <a:pt x="4107" y="0"/>
                    <a:pt x="4106" y="2"/>
                    <a:pt x="4106" y="7"/>
                  </a:cubicBezTo>
                  <a:cubicBezTo>
                    <a:pt x="3573" y="822"/>
                    <a:pt x="3071" y="1747"/>
                    <a:pt x="2225" y="2264"/>
                  </a:cubicBezTo>
                  <a:cubicBezTo>
                    <a:pt x="1535" y="2703"/>
                    <a:pt x="751" y="3017"/>
                    <a:pt x="15" y="3346"/>
                  </a:cubicBezTo>
                  <a:cubicBezTo>
                    <a:pt x="3" y="3357"/>
                    <a:pt x="0" y="3368"/>
                    <a:pt x="5" y="3368"/>
                  </a:cubicBezTo>
                  <a:cubicBezTo>
                    <a:pt x="7" y="3368"/>
                    <a:pt x="10" y="3366"/>
                    <a:pt x="15" y="3362"/>
                  </a:cubicBezTo>
                  <a:cubicBezTo>
                    <a:pt x="892" y="3079"/>
                    <a:pt x="1848" y="2703"/>
                    <a:pt x="2601" y="2139"/>
                  </a:cubicBezTo>
                  <a:cubicBezTo>
                    <a:pt x="3275" y="1622"/>
                    <a:pt x="3667" y="713"/>
                    <a:pt x="4121" y="7"/>
                  </a:cubicBezTo>
                  <a:cubicBezTo>
                    <a:pt x="4121" y="7"/>
                    <a:pt x="4114" y="0"/>
                    <a:pt x="41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8" name="Google Shape;2858;p87"/>
            <p:cNvSpPr/>
            <p:nvPr/>
          </p:nvSpPr>
          <p:spPr>
            <a:xfrm>
              <a:off x="4973600" y="2592800"/>
              <a:ext cx="5925" cy="62325"/>
            </a:xfrm>
            <a:custGeom>
              <a:avLst/>
              <a:gdLst/>
              <a:ahLst/>
              <a:cxnLst/>
              <a:rect l="l" t="t" r="r" b="b"/>
              <a:pathLst>
                <a:path w="237" h="2493" extrusionOk="0">
                  <a:moveTo>
                    <a:pt x="1" y="0"/>
                  </a:moveTo>
                  <a:lnTo>
                    <a:pt x="1" y="0"/>
                  </a:lnTo>
                  <a:cubicBezTo>
                    <a:pt x="126" y="831"/>
                    <a:pt x="189" y="1661"/>
                    <a:pt x="205" y="2492"/>
                  </a:cubicBezTo>
                  <a:cubicBezTo>
                    <a:pt x="236" y="1646"/>
                    <a:pt x="173" y="831"/>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9" name="Google Shape;2859;p87"/>
            <p:cNvSpPr/>
            <p:nvPr/>
          </p:nvSpPr>
          <p:spPr>
            <a:xfrm>
              <a:off x="4985750" y="2626475"/>
              <a:ext cx="7475" cy="45975"/>
            </a:xfrm>
            <a:custGeom>
              <a:avLst/>
              <a:gdLst/>
              <a:ahLst/>
              <a:cxnLst/>
              <a:rect l="l" t="t" r="r" b="b"/>
              <a:pathLst>
                <a:path w="299" h="1839" extrusionOk="0">
                  <a:moveTo>
                    <a:pt x="1" y="1"/>
                  </a:moveTo>
                  <a:lnTo>
                    <a:pt x="1" y="1"/>
                  </a:lnTo>
                  <a:cubicBezTo>
                    <a:pt x="32" y="597"/>
                    <a:pt x="1" y="1239"/>
                    <a:pt x="189" y="1804"/>
                  </a:cubicBezTo>
                  <a:cubicBezTo>
                    <a:pt x="197" y="1827"/>
                    <a:pt x="216" y="1839"/>
                    <a:pt x="234" y="1839"/>
                  </a:cubicBezTo>
                  <a:cubicBezTo>
                    <a:pt x="252" y="1839"/>
                    <a:pt x="267" y="1827"/>
                    <a:pt x="267" y="1804"/>
                  </a:cubicBezTo>
                  <a:cubicBezTo>
                    <a:pt x="299" y="1208"/>
                    <a:pt x="111" y="58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0" name="Google Shape;2860;p87"/>
            <p:cNvSpPr/>
            <p:nvPr/>
          </p:nvSpPr>
          <p:spPr>
            <a:xfrm>
              <a:off x="5159350" y="2568050"/>
              <a:ext cx="28275" cy="98725"/>
            </a:xfrm>
            <a:custGeom>
              <a:avLst/>
              <a:gdLst/>
              <a:ahLst/>
              <a:cxnLst/>
              <a:rect l="l" t="t" r="r" b="b"/>
              <a:pathLst>
                <a:path w="1131" h="3949" extrusionOk="0">
                  <a:moveTo>
                    <a:pt x="1029" y="1"/>
                  </a:moveTo>
                  <a:cubicBezTo>
                    <a:pt x="1008" y="1"/>
                    <a:pt x="986" y="10"/>
                    <a:pt x="972" y="34"/>
                  </a:cubicBezTo>
                  <a:cubicBezTo>
                    <a:pt x="330" y="1272"/>
                    <a:pt x="16" y="2542"/>
                    <a:pt x="1" y="3937"/>
                  </a:cubicBezTo>
                  <a:cubicBezTo>
                    <a:pt x="1" y="3945"/>
                    <a:pt x="4" y="3949"/>
                    <a:pt x="8" y="3949"/>
                  </a:cubicBezTo>
                  <a:cubicBezTo>
                    <a:pt x="12" y="3949"/>
                    <a:pt x="16" y="3945"/>
                    <a:pt x="16" y="3937"/>
                  </a:cubicBezTo>
                  <a:cubicBezTo>
                    <a:pt x="79" y="2589"/>
                    <a:pt x="471" y="1288"/>
                    <a:pt x="1098" y="97"/>
                  </a:cubicBezTo>
                  <a:cubicBezTo>
                    <a:pt x="1131" y="53"/>
                    <a:pt x="1079" y="1"/>
                    <a:pt x="10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1" name="Google Shape;2861;p87"/>
            <p:cNvSpPr/>
            <p:nvPr/>
          </p:nvSpPr>
          <p:spPr>
            <a:xfrm>
              <a:off x="5167975" y="2618750"/>
              <a:ext cx="7475" cy="54300"/>
            </a:xfrm>
            <a:custGeom>
              <a:avLst/>
              <a:gdLst/>
              <a:ahLst/>
              <a:cxnLst/>
              <a:rect l="l" t="t" r="r" b="b"/>
              <a:pathLst>
                <a:path w="299" h="2172" extrusionOk="0">
                  <a:moveTo>
                    <a:pt x="290" y="0"/>
                  </a:moveTo>
                  <a:cubicBezTo>
                    <a:pt x="286" y="0"/>
                    <a:pt x="283" y="4"/>
                    <a:pt x="283" y="12"/>
                  </a:cubicBezTo>
                  <a:cubicBezTo>
                    <a:pt x="141" y="702"/>
                    <a:pt x="0" y="1454"/>
                    <a:pt x="79" y="2160"/>
                  </a:cubicBezTo>
                  <a:cubicBezTo>
                    <a:pt x="79" y="2167"/>
                    <a:pt x="83" y="2171"/>
                    <a:pt x="87" y="2171"/>
                  </a:cubicBezTo>
                  <a:cubicBezTo>
                    <a:pt x="90" y="2171"/>
                    <a:pt x="94" y="2167"/>
                    <a:pt x="94" y="2160"/>
                  </a:cubicBezTo>
                  <a:cubicBezTo>
                    <a:pt x="220" y="1454"/>
                    <a:pt x="204" y="718"/>
                    <a:pt x="298" y="12"/>
                  </a:cubicBezTo>
                  <a:cubicBezTo>
                    <a:pt x="298" y="4"/>
                    <a:pt x="294" y="0"/>
                    <a:pt x="2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2" name="Google Shape;2862;p87"/>
            <p:cNvSpPr/>
            <p:nvPr/>
          </p:nvSpPr>
          <p:spPr>
            <a:xfrm>
              <a:off x="5146425" y="2618400"/>
              <a:ext cx="7075" cy="47200"/>
            </a:xfrm>
            <a:custGeom>
              <a:avLst/>
              <a:gdLst/>
              <a:ahLst/>
              <a:cxnLst/>
              <a:rect l="l" t="t" r="r" b="b"/>
              <a:pathLst>
                <a:path w="283" h="1888" extrusionOk="0">
                  <a:moveTo>
                    <a:pt x="260" y="0"/>
                  </a:moveTo>
                  <a:cubicBezTo>
                    <a:pt x="251" y="0"/>
                    <a:pt x="242" y="4"/>
                    <a:pt x="235" y="11"/>
                  </a:cubicBezTo>
                  <a:cubicBezTo>
                    <a:pt x="141" y="622"/>
                    <a:pt x="0" y="1249"/>
                    <a:pt x="0" y="1876"/>
                  </a:cubicBezTo>
                  <a:cubicBezTo>
                    <a:pt x="0" y="1884"/>
                    <a:pt x="8" y="1888"/>
                    <a:pt x="18" y="1888"/>
                  </a:cubicBezTo>
                  <a:cubicBezTo>
                    <a:pt x="28" y="1888"/>
                    <a:pt x="39" y="1884"/>
                    <a:pt x="47" y="1876"/>
                  </a:cubicBezTo>
                  <a:cubicBezTo>
                    <a:pt x="188" y="1280"/>
                    <a:pt x="220" y="637"/>
                    <a:pt x="282" y="26"/>
                  </a:cubicBezTo>
                  <a:cubicBezTo>
                    <a:pt x="282" y="8"/>
                    <a:pt x="272" y="0"/>
                    <a:pt x="2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3" name="Google Shape;2863;p87"/>
            <p:cNvSpPr/>
            <p:nvPr/>
          </p:nvSpPr>
          <p:spPr>
            <a:xfrm>
              <a:off x="4923850" y="2168800"/>
              <a:ext cx="42350" cy="38200"/>
            </a:xfrm>
            <a:custGeom>
              <a:avLst/>
              <a:gdLst/>
              <a:ahLst/>
              <a:cxnLst/>
              <a:rect l="l" t="t" r="r" b="b"/>
              <a:pathLst>
                <a:path w="1694" h="1528" extrusionOk="0">
                  <a:moveTo>
                    <a:pt x="1693" y="0"/>
                  </a:moveTo>
                  <a:cubicBezTo>
                    <a:pt x="1050" y="439"/>
                    <a:pt x="486" y="925"/>
                    <a:pt x="0" y="1521"/>
                  </a:cubicBezTo>
                  <a:cubicBezTo>
                    <a:pt x="0" y="1521"/>
                    <a:pt x="0" y="1528"/>
                    <a:pt x="5" y="1528"/>
                  </a:cubicBezTo>
                  <a:cubicBezTo>
                    <a:pt x="7" y="1528"/>
                    <a:pt x="11" y="1526"/>
                    <a:pt x="16" y="1521"/>
                  </a:cubicBezTo>
                  <a:cubicBezTo>
                    <a:pt x="518" y="972"/>
                    <a:pt x="1082" y="455"/>
                    <a:pt x="1693" y="16"/>
                  </a:cubicBezTo>
                  <a:cubicBezTo>
                    <a:pt x="1693" y="16"/>
                    <a:pt x="1693" y="0"/>
                    <a:pt x="16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4" name="Google Shape;2864;p87"/>
            <p:cNvSpPr/>
            <p:nvPr/>
          </p:nvSpPr>
          <p:spPr>
            <a:xfrm>
              <a:off x="5024150" y="2138625"/>
              <a:ext cx="15325" cy="3950"/>
            </a:xfrm>
            <a:custGeom>
              <a:avLst/>
              <a:gdLst/>
              <a:ahLst/>
              <a:cxnLst/>
              <a:rect l="l" t="t" r="r" b="b"/>
              <a:pathLst>
                <a:path w="613" h="158" extrusionOk="0">
                  <a:moveTo>
                    <a:pt x="581" y="0"/>
                  </a:moveTo>
                  <a:cubicBezTo>
                    <a:pt x="393" y="32"/>
                    <a:pt x="205" y="79"/>
                    <a:pt x="32" y="110"/>
                  </a:cubicBezTo>
                  <a:cubicBezTo>
                    <a:pt x="1" y="126"/>
                    <a:pt x="17" y="157"/>
                    <a:pt x="32" y="157"/>
                  </a:cubicBezTo>
                  <a:cubicBezTo>
                    <a:pt x="220" y="110"/>
                    <a:pt x="408" y="79"/>
                    <a:pt x="581" y="47"/>
                  </a:cubicBezTo>
                  <a:cubicBezTo>
                    <a:pt x="612" y="32"/>
                    <a:pt x="597" y="0"/>
                    <a:pt x="5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5" name="Google Shape;2865;p87"/>
            <p:cNvSpPr/>
            <p:nvPr/>
          </p:nvSpPr>
          <p:spPr>
            <a:xfrm>
              <a:off x="5243200" y="2206425"/>
              <a:ext cx="63900" cy="242975"/>
            </a:xfrm>
            <a:custGeom>
              <a:avLst/>
              <a:gdLst/>
              <a:ahLst/>
              <a:cxnLst/>
              <a:rect l="l" t="t" r="r" b="b"/>
              <a:pathLst>
                <a:path w="2556" h="9719" extrusionOk="0">
                  <a:moveTo>
                    <a:pt x="17" y="0"/>
                  </a:moveTo>
                  <a:cubicBezTo>
                    <a:pt x="17" y="0"/>
                    <a:pt x="1" y="0"/>
                    <a:pt x="17" y="16"/>
                  </a:cubicBezTo>
                  <a:cubicBezTo>
                    <a:pt x="1960" y="3025"/>
                    <a:pt x="2336" y="6333"/>
                    <a:pt x="1051" y="9703"/>
                  </a:cubicBezTo>
                  <a:cubicBezTo>
                    <a:pt x="1051" y="9718"/>
                    <a:pt x="1067" y="9718"/>
                    <a:pt x="1082" y="9718"/>
                  </a:cubicBezTo>
                  <a:cubicBezTo>
                    <a:pt x="2556" y="6709"/>
                    <a:pt x="2117" y="2633"/>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6" name="Google Shape;2866;p87"/>
            <p:cNvSpPr/>
            <p:nvPr/>
          </p:nvSpPr>
          <p:spPr>
            <a:xfrm>
              <a:off x="5048075" y="2541450"/>
              <a:ext cx="92875" cy="6700"/>
            </a:xfrm>
            <a:custGeom>
              <a:avLst/>
              <a:gdLst/>
              <a:ahLst/>
              <a:cxnLst/>
              <a:rect l="l" t="t" r="r" b="b"/>
              <a:pathLst>
                <a:path w="3715" h="268" extrusionOk="0">
                  <a:moveTo>
                    <a:pt x="3683" y="1"/>
                  </a:moveTo>
                  <a:cubicBezTo>
                    <a:pt x="2938" y="95"/>
                    <a:pt x="2215" y="144"/>
                    <a:pt x="1483" y="144"/>
                  </a:cubicBezTo>
                  <a:cubicBezTo>
                    <a:pt x="1001" y="144"/>
                    <a:pt x="514" y="123"/>
                    <a:pt x="16" y="79"/>
                  </a:cubicBezTo>
                  <a:cubicBezTo>
                    <a:pt x="0" y="79"/>
                    <a:pt x="0" y="95"/>
                    <a:pt x="16" y="95"/>
                  </a:cubicBezTo>
                  <a:cubicBezTo>
                    <a:pt x="692" y="166"/>
                    <a:pt x="1408" y="267"/>
                    <a:pt x="2116" y="267"/>
                  </a:cubicBezTo>
                  <a:cubicBezTo>
                    <a:pt x="2656" y="267"/>
                    <a:pt x="3191" y="208"/>
                    <a:pt x="3699" y="32"/>
                  </a:cubicBezTo>
                  <a:cubicBezTo>
                    <a:pt x="3715" y="32"/>
                    <a:pt x="3715" y="1"/>
                    <a:pt x="36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7" name="Google Shape;2867;p87"/>
            <p:cNvSpPr/>
            <p:nvPr/>
          </p:nvSpPr>
          <p:spPr>
            <a:xfrm>
              <a:off x="5021800" y="2552025"/>
              <a:ext cx="83900" cy="10450"/>
            </a:xfrm>
            <a:custGeom>
              <a:avLst/>
              <a:gdLst/>
              <a:ahLst/>
              <a:cxnLst/>
              <a:rect l="l" t="t" r="r" b="b"/>
              <a:pathLst>
                <a:path w="3356" h="418" extrusionOk="0">
                  <a:moveTo>
                    <a:pt x="32" y="1"/>
                  </a:moveTo>
                  <a:cubicBezTo>
                    <a:pt x="17" y="1"/>
                    <a:pt x="1" y="32"/>
                    <a:pt x="32" y="32"/>
                  </a:cubicBezTo>
                  <a:cubicBezTo>
                    <a:pt x="833" y="256"/>
                    <a:pt x="1670" y="418"/>
                    <a:pt x="2502" y="418"/>
                  </a:cubicBezTo>
                  <a:cubicBezTo>
                    <a:pt x="2777" y="418"/>
                    <a:pt x="3051" y="400"/>
                    <a:pt x="3324" y="361"/>
                  </a:cubicBezTo>
                  <a:cubicBezTo>
                    <a:pt x="3355" y="361"/>
                    <a:pt x="3355" y="314"/>
                    <a:pt x="3324" y="314"/>
                  </a:cubicBezTo>
                  <a:cubicBezTo>
                    <a:pt x="2211" y="252"/>
                    <a:pt x="1129" y="236"/>
                    <a:pt x="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8" name="Google Shape;2868;p87"/>
            <p:cNvSpPr/>
            <p:nvPr/>
          </p:nvSpPr>
          <p:spPr>
            <a:xfrm>
              <a:off x="4916000" y="2195750"/>
              <a:ext cx="29750" cy="36325"/>
            </a:xfrm>
            <a:custGeom>
              <a:avLst/>
              <a:gdLst/>
              <a:ahLst/>
              <a:cxnLst/>
              <a:rect l="l" t="t" r="r" b="b"/>
              <a:pathLst>
                <a:path w="1190" h="1453" extrusionOk="0">
                  <a:moveTo>
                    <a:pt x="1152" y="1"/>
                  </a:moveTo>
                  <a:cubicBezTo>
                    <a:pt x="1150" y="1"/>
                    <a:pt x="1147" y="2"/>
                    <a:pt x="1145" y="4"/>
                  </a:cubicBezTo>
                  <a:cubicBezTo>
                    <a:pt x="628" y="380"/>
                    <a:pt x="252" y="850"/>
                    <a:pt x="1" y="1430"/>
                  </a:cubicBezTo>
                  <a:cubicBezTo>
                    <a:pt x="1" y="1441"/>
                    <a:pt x="9" y="1452"/>
                    <a:pt x="13" y="1452"/>
                  </a:cubicBezTo>
                  <a:cubicBezTo>
                    <a:pt x="15" y="1452"/>
                    <a:pt x="16" y="1451"/>
                    <a:pt x="16" y="1446"/>
                  </a:cubicBezTo>
                  <a:cubicBezTo>
                    <a:pt x="330" y="913"/>
                    <a:pt x="722" y="443"/>
                    <a:pt x="1176" y="51"/>
                  </a:cubicBezTo>
                  <a:cubicBezTo>
                    <a:pt x="1190" y="37"/>
                    <a:pt x="1169" y="1"/>
                    <a:pt x="11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9" name="Google Shape;2869;p87"/>
            <p:cNvSpPr/>
            <p:nvPr/>
          </p:nvSpPr>
          <p:spPr>
            <a:xfrm>
              <a:off x="4885450" y="2272975"/>
              <a:ext cx="14900" cy="120375"/>
            </a:xfrm>
            <a:custGeom>
              <a:avLst/>
              <a:gdLst/>
              <a:ahLst/>
              <a:cxnLst/>
              <a:rect l="l" t="t" r="r" b="b"/>
              <a:pathLst>
                <a:path w="596" h="4815" extrusionOk="0">
                  <a:moveTo>
                    <a:pt x="519" y="0"/>
                  </a:moveTo>
                  <a:cubicBezTo>
                    <a:pt x="510" y="0"/>
                    <a:pt x="502" y="5"/>
                    <a:pt x="502" y="18"/>
                  </a:cubicBezTo>
                  <a:cubicBezTo>
                    <a:pt x="298" y="1680"/>
                    <a:pt x="0" y="3185"/>
                    <a:pt x="564" y="4815"/>
                  </a:cubicBezTo>
                  <a:cubicBezTo>
                    <a:pt x="580" y="4815"/>
                    <a:pt x="596" y="4815"/>
                    <a:pt x="596" y="4799"/>
                  </a:cubicBezTo>
                  <a:cubicBezTo>
                    <a:pt x="110" y="3294"/>
                    <a:pt x="251" y="1570"/>
                    <a:pt x="533" y="18"/>
                  </a:cubicBezTo>
                  <a:cubicBezTo>
                    <a:pt x="542" y="9"/>
                    <a:pt x="530" y="0"/>
                    <a:pt x="5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0" name="Google Shape;2870;p87"/>
            <p:cNvSpPr/>
            <p:nvPr/>
          </p:nvSpPr>
          <p:spPr>
            <a:xfrm>
              <a:off x="4863500" y="2326425"/>
              <a:ext cx="23925" cy="105675"/>
            </a:xfrm>
            <a:custGeom>
              <a:avLst/>
              <a:gdLst/>
              <a:ahLst/>
              <a:cxnLst/>
              <a:rect l="l" t="t" r="r" b="b"/>
              <a:pathLst>
                <a:path w="957" h="4227" extrusionOk="0">
                  <a:moveTo>
                    <a:pt x="196" y="0"/>
                  </a:moveTo>
                  <a:cubicBezTo>
                    <a:pt x="192" y="0"/>
                    <a:pt x="189" y="4"/>
                    <a:pt x="189" y="12"/>
                  </a:cubicBezTo>
                  <a:cubicBezTo>
                    <a:pt x="0" y="1391"/>
                    <a:pt x="173" y="2990"/>
                    <a:pt x="910" y="4213"/>
                  </a:cubicBezTo>
                  <a:cubicBezTo>
                    <a:pt x="914" y="4223"/>
                    <a:pt x="921" y="4226"/>
                    <a:pt x="927" y="4226"/>
                  </a:cubicBezTo>
                  <a:cubicBezTo>
                    <a:pt x="942" y="4226"/>
                    <a:pt x="957" y="4208"/>
                    <a:pt x="957" y="4197"/>
                  </a:cubicBezTo>
                  <a:cubicBezTo>
                    <a:pt x="439" y="2786"/>
                    <a:pt x="110" y="1533"/>
                    <a:pt x="204" y="12"/>
                  </a:cubicBezTo>
                  <a:cubicBezTo>
                    <a:pt x="204" y="4"/>
                    <a:pt x="200" y="0"/>
                    <a:pt x="1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1" name="Google Shape;2871;p87"/>
            <p:cNvSpPr/>
            <p:nvPr/>
          </p:nvSpPr>
          <p:spPr>
            <a:xfrm>
              <a:off x="5285125" y="2412625"/>
              <a:ext cx="15700" cy="38100"/>
            </a:xfrm>
            <a:custGeom>
              <a:avLst/>
              <a:gdLst/>
              <a:ahLst/>
              <a:cxnLst/>
              <a:rect l="l" t="t" r="r" b="b"/>
              <a:pathLst>
                <a:path w="628" h="1524" extrusionOk="0">
                  <a:moveTo>
                    <a:pt x="618" y="1"/>
                  </a:moveTo>
                  <a:cubicBezTo>
                    <a:pt x="612" y="1"/>
                    <a:pt x="604" y="5"/>
                    <a:pt x="597" y="12"/>
                  </a:cubicBezTo>
                  <a:cubicBezTo>
                    <a:pt x="409" y="514"/>
                    <a:pt x="189" y="1000"/>
                    <a:pt x="1" y="1502"/>
                  </a:cubicBezTo>
                  <a:cubicBezTo>
                    <a:pt x="1" y="1513"/>
                    <a:pt x="17" y="1524"/>
                    <a:pt x="31" y="1524"/>
                  </a:cubicBezTo>
                  <a:cubicBezTo>
                    <a:pt x="37" y="1524"/>
                    <a:pt x="43" y="1522"/>
                    <a:pt x="48" y="1517"/>
                  </a:cubicBezTo>
                  <a:cubicBezTo>
                    <a:pt x="330" y="1063"/>
                    <a:pt x="518" y="545"/>
                    <a:pt x="628" y="12"/>
                  </a:cubicBezTo>
                  <a:cubicBezTo>
                    <a:pt x="628" y="5"/>
                    <a:pt x="624" y="1"/>
                    <a:pt x="6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2" name="Google Shape;2872;p87"/>
            <p:cNvSpPr/>
            <p:nvPr/>
          </p:nvSpPr>
          <p:spPr>
            <a:xfrm>
              <a:off x="4978450" y="2716825"/>
              <a:ext cx="175825" cy="25875"/>
            </a:xfrm>
            <a:custGeom>
              <a:avLst/>
              <a:gdLst/>
              <a:ahLst/>
              <a:cxnLst/>
              <a:rect l="l" t="t" r="r" b="b"/>
              <a:pathLst>
                <a:path w="7033" h="1035" extrusionOk="0">
                  <a:moveTo>
                    <a:pt x="7" y="1"/>
                  </a:moveTo>
                  <a:lnTo>
                    <a:pt x="7" y="1"/>
                  </a:lnTo>
                  <a:cubicBezTo>
                    <a:pt x="4" y="1"/>
                    <a:pt x="0" y="8"/>
                    <a:pt x="11" y="8"/>
                  </a:cubicBezTo>
                  <a:cubicBezTo>
                    <a:pt x="11" y="3"/>
                    <a:pt x="9" y="1"/>
                    <a:pt x="7" y="1"/>
                  </a:cubicBezTo>
                  <a:close/>
                  <a:moveTo>
                    <a:pt x="11" y="8"/>
                  </a:moveTo>
                  <a:cubicBezTo>
                    <a:pt x="324" y="337"/>
                    <a:pt x="700" y="650"/>
                    <a:pt x="1139" y="791"/>
                  </a:cubicBezTo>
                  <a:cubicBezTo>
                    <a:pt x="873" y="744"/>
                    <a:pt x="606" y="697"/>
                    <a:pt x="356" y="619"/>
                  </a:cubicBezTo>
                  <a:cubicBezTo>
                    <a:pt x="350" y="617"/>
                    <a:pt x="346" y="617"/>
                    <a:pt x="341" y="617"/>
                  </a:cubicBezTo>
                  <a:cubicBezTo>
                    <a:pt x="306" y="617"/>
                    <a:pt x="296" y="668"/>
                    <a:pt x="324" y="682"/>
                  </a:cubicBezTo>
                  <a:cubicBezTo>
                    <a:pt x="874" y="987"/>
                    <a:pt x="1584" y="1035"/>
                    <a:pt x="2271" y="1035"/>
                  </a:cubicBezTo>
                  <a:cubicBezTo>
                    <a:pt x="2579" y="1035"/>
                    <a:pt x="2883" y="1025"/>
                    <a:pt x="3166" y="1025"/>
                  </a:cubicBezTo>
                  <a:cubicBezTo>
                    <a:pt x="3223" y="1025"/>
                    <a:pt x="3279" y="1026"/>
                    <a:pt x="3334" y="1027"/>
                  </a:cubicBezTo>
                  <a:cubicBezTo>
                    <a:pt x="3456" y="1028"/>
                    <a:pt x="3578" y="1029"/>
                    <a:pt x="3701" y="1029"/>
                  </a:cubicBezTo>
                  <a:cubicBezTo>
                    <a:pt x="4832" y="1029"/>
                    <a:pt x="5956" y="949"/>
                    <a:pt x="7017" y="525"/>
                  </a:cubicBezTo>
                  <a:cubicBezTo>
                    <a:pt x="7033" y="525"/>
                    <a:pt x="7033" y="509"/>
                    <a:pt x="7017" y="509"/>
                  </a:cubicBezTo>
                  <a:cubicBezTo>
                    <a:pt x="5857" y="697"/>
                    <a:pt x="4697" y="854"/>
                    <a:pt x="3522" y="870"/>
                  </a:cubicBezTo>
                  <a:cubicBezTo>
                    <a:pt x="3283" y="870"/>
                    <a:pt x="3043" y="872"/>
                    <a:pt x="2800" y="872"/>
                  </a:cubicBezTo>
                  <a:cubicBezTo>
                    <a:pt x="2437" y="872"/>
                    <a:pt x="2070" y="867"/>
                    <a:pt x="1703" y="838"/>
                  </a:cubicBezTo>
                  <a:cubicBezTo>
                    <a:pt x="1703" y="838"/>
                    <a:pt x="1703" y="823"/>
                    <a:pt x="1688" y="823"/>
                  </a:cubicBezTo>
                  <a:cubicBezTo>
                    <a:pt x="1092" y="619"/>
                    <a:pt x="481" y="462"/>
                    <a:pt x="11" y="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3" name="Google Shape;2873;p87"/>
            <p:cNvSpPr/>
            <p:nvPr/>
          </p:nvSpPr>
          <p:spPr>
            <a:xfrm>
              <a:off x="4992425" y="2800075"/>
              <a:ext cx="176750" cy="13525"/>
            </a:xfrm>
            <a:custGeom>
              <a:avLst/>
              <a:gdLst/>
              <a:ahLst/>
              <a:cxnLst/>
              <a:rect l="l" t="t" r="r" b="b"/>
              <a:pathLst>
                <a:path w="7070" h="541" extrusionOk="0">
                  <a:moveTo>
                    <a:pt x="7022" y="1"/>
                  </a:moveTo>
                  <a:cubicBezTo>
                    <a:pt x="5862" y="126"/>
                    <a:pt x="4750" y="361"/>
                    <a:pt x="3590" y="361"/>
                  </a:cubicBezTo>
                  <a:cubicBezTo>
                    <a:pt x="2521" y="347"/>
                    <a:pt x="1465" y="151"/>
                    <a:pt x="410" y="151"/>
                  </a:cubicBezTo>
                  <a:cubicBezTo>
                    <a:pt x="305" y="151"/>
                    <a:pt x="199" y="153"/>
                    <a:pt x="94" y="157"/>
                  </a:cubicBezTo>
                  <a:cubicBezTo>
                    <a:pt x="16" y="173"/>
                    <a:pt x="0" y="267"/>
                    <a:pt x="79" y="283"/>
                  </a:cubicBezTo>
                  <a:cubicBezTo>
                    <a:pt x="985" y="500"/>
                    <a:pt x="1965" y="541"/>
                    <a:pt x="2919" y="541"/>
                  </a:cubicBezTo>
                  <a:cubicBezTo>
                    <a:pt x="3203" y="541"/>
                    <a:pt x="3485" y="537"/>
                    <a:pt x="3762" y="534"/>
                  </a:cubicBezTo>
                  <a:cubicBezTo>
                    <a:pt x="4828" y="518"/>
                    <a:pt x="6051" y="487"/>
                    <a:pt x="7038" y="63"/>
                  </a:cubicBezTo>
                  <a:cubicBezTo>
                    <a:pt x="7069" y="48"/>
                    <a:pt x="7054" y="1"/>
                    <a:pt x="70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4" name="Google Shape;2874;p87"/>
            <p:cNvSpPr/>
            <p:nvPr/>
          </p:nvSpPr>
          <p:spPr>
            <a:xfrm>
              <a:off x="4986625" y="2764425"/>
              <a:ext cx="182425" cy="16175"/>
            </a:xfrm>
            <a:custGeom>
              <a:avLst/>
              <a:gdLst/>
              <a:ahLst/>
              <a:cxnLst/>
              <a:rect l="l" t="t" r="r" b="b"/>
              <a:pathLst>
                <a:path w="7297" h="647" extrusionOk="0">
                  <a:moveTo>
                    <a:pt x="7129" y="0"/>
                  </a:moveTo>
                  <a:cubicBezTo>
                    <a:pt x="5969" y="0"/>
                    <a:pt x="4809" y="251"/>
                    <a:pt x="3634" y="282"/>
                  </a:cubicBezTo>
                  <a:cubicBezTo>
                    <a:pt x="3414" y="290"/>
                    <a:pt x="3195" y="293"/>
                    <a:pt x="2975" y="293"/>
                  </a:cubicBezTo>
                  <a:cubicBezTo>
                    <a:pt x="2317" y="293"/>
                    <a:pt x="1659" y="267"/>
                    <a:pt x="1000" y="267"/>
                  </a:cubicBezTo>
                  <a:cubicBezTo>
                    <a:pt x="671" y="220"/>
                    <a:pt x="342" y="173"/>
                    <a:pt x="29" y="94"/>
                  </a:cubicBezTo>
                  <a:cubicBezTo>
                    <a:pt x="25" y="91"/>
                    <a:pt x="22" y="90"/>
                    <a:pt x="19" y="90"/>
                  </a:cubicBezTo>
                  <a:cubicBezTo>
                    <a:pt x="8" y="90"/>
                    <a:pt x="0" y="110"/>
                    <a:pt x="13" y="110"/>
                  </a:cubicBezTo>
                  <a:cubicBezTo>
                    <a:pt x="107" y="173"/>
                    <a:pt x="217" y="235"/>
                    <a:pt x="326" y="282"/>
                  </a:cubicBezTo>
                  <a:lnTo>
                    <a:pt x="138" y="282"/>
                  </a:lnTo>
                  <a:cubicBezTo>
                    <a:pt x="107" y="282"/>
                    <a:pt x="91" y="314"/>
                    <a:pt x="123" y="330"/>
                  </a:cubicBezTo>
                  <a:cubicBezTo>
                    <a:pt x="1120" y="589"/>
                    <a:pt x="2153" y="646"/>
                    <a:pt x="3181" y="646"/>
                  </a:cubicBezTo>
                  <a:cubicBezTo>
                    <a:pt x="3332" y="646"/>
                    <a:pt x="3483" y="645"/>
                    <a:pt x="3634" y="643"/>
                  </a:cubicBezTo>
                  <a:cubicBezTo>
                    <a:pt x="4778" y="627"/>
                    <a:pt x="6079" y="627"/>
                    <a:pt x="7176" y="251"/>
                  </a:cubicBezTo>
                  <a:cubicBezTo>
                    <a:pt x="7239" y="235"/>
                    <a:pt x="7254" y="173"/>
                    <a:pt x="7254" y="126"/>
                  </a:cubicBezTo>
                  <a:cubicBezTo>
                    <a:pt x="7296" y="98"/>
                    <a:pt x="7288" y="45"/>
                    <a:pt x="7242" y="45"/>
                  </a:cubicBezTo>
                  <a:cubicBezTo>
                    <a:pt x="7236" y="45"/>
                    <a:pt x="7230" y="46"/>
                    <a:pt x="7223" y="47"/>
                  </a:cubicBezTo>
                  <a:cubicBezTo>
                    <a:pt x="7207" y="16"/>
                    <a:pt x="7176" y="0"/>
                    <a:pt x="71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5" name="Google Shape;2875;p87"/>
            <p:cNvSpPr/>
            <p:nvPr/>
          </p:nvSpPr>
          <p:spPr>
            <a:xfrm>
              <a:off x="5169925" y="2733950"/>
              <a:ext cx="16100" cy="23825"/>
            </a:xfrm>
            <a:custGeom>
              <a:avLst/>
              <a:gdLst/>
              <a:ahLst/>
              <a:cxnLst/>
              <a:rect l="l" t="t" r="r" b="b"/>
              <a:pathLst>
                <a:path w="644" h="953" extrusionOk="0">
                  <a:moveTo>
                    <a:pt x="542" y="1"/>
                  </a:moveTo>
                  <a:cubicBezTo>
                    <a:pt x="534" y="1"/>
                    <a:pt x="526" y="5"/>
                    <a:pt x="518" y="12"/>
                  </a:cubicBezTo>
                  <a:cubicBezTo>
                    <a:pt x="424" y="153"/>
                    <a:pt x="408" y="342"/>
                    <a:pt x="330" y="483"/>
                  </a:cubicBezTo>
                  <a:cubicBezTo>
                    <a:pt x="236" y="655"/>
                    <a:pt x="142" y="827"/>
                    <a:pt x="1" y="953"/>
                  </a:cubicBezTo>
                  <a:cubicBezTo>
                    <a:pt x="252" y="749"/>
                    <a:pt x="643" y="389"/>
                    <a:pt x="565" y="12"/>
                  </a:cubicBezTo>
                  <a:cubicBezTo>
                    <a:pt x="557" y="5"/>
                    <a:pt x="549" y="1"/>
                    <a:pt x="5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6" name="Google Shape;2876;p87"/>
            <p:cNvSpPr/>
            <p:nvPr/>
          </p:nvSpPr>
          <p:spPr>
            <a:xfrm>
              <a:off x="4834900" y="2108800"/>
              <a:ext cx="512950" cy="767325"/>
            </a:xfrm>
            <a:custGeom>
              <a:avLst/>
              <a:gdLst/>
              <a:ahLst/>
              <a:cxnLst/>
              <a:rect l="l" t="t" r="r" b="b"/>
              <a:pathLst>
                <a:path w="20518" h="30693" extrusionOk="0">
                  <a:moveTo>
                    <a:pt x="17681" y="3670"/>
                  </a:moveTo>
                  <a:lnTo>
                    <a:pt x="17681" y="3670"/>
                  </a:lnTo>
                  <a:cubicBezTo>
                    <a:pt x="18527" y="4673"/>
                    <a:pt x="19154" y="5911"/>
                    <a:pt x="19483" y="7353"/>
                  </a:cubicBezTo>
                  <a:cubicBezTo>
                    <a:pt x="19671" y="8216"/>
                    <a:pt x="19734" y="9031"/>
                    <a:pt x="19703" y="9814"/>
                  </a:cubicBezTo>
                  <a:cubicBezTo>
                    <a:pt x="19703" y="9391"/>
                    <a:pt x="19671" y="8952"/>
                    <a:pt x="19609" y="8529"/>
                  </a:cubicBezTo>
                  <a:cubicBezTo>
                    <a:pt x="19389" y="6805"/>
                    <a:pt x="18715" y="5096"/>
                    <a:pt x="17681" y="3670"/>
                  </a:cubicBezTo>
                  <a:close/>
                  <a:moveTo>
                    <a:pt x="13527" y="23216"/>
                  </a:moveTo>
                  <a:lnTo>
                    <a:pt x="13527" y="23216"/>
                  </a:lnTo>
                  <a:cubicBezTo>
                    <a:pt x="13214" y="23425"/>
                    <a:pt x="12722" y="23474"/>
                    <a:pt x="12242" y="23474"/>
                  </a:cubicBezTo>
                  <a:cubicBezTo>
                    <a:pt x="11857" y="23474"/>
                    <a:pt x="11479" y="23442"/>
                    <a:pt x="11207" y="23435"/>
                  </a:cubicBezTo>
                  <a:cubicBezTo>
                    <a:pt x="11975" y="23404"/>
                    <a:pt x="12759" y="23326"/>
                    <a:pt x="13527" y="23216"/>
                  </a:cubicBezTo>
                  <a:close/>
                  <a:moveTo>
                    <a:pt x="5471" y="23247"/>
                  </a:moveTo>
                  <a:cubicBezTo>
                    <a:pt x="5891" y="23847"/>
                    <a:pt x="7280" y="23931"/>
                    <a:pt x="8370" y="23931"/>
                  </a:cubicBezTo>
                  <a:cubicBezTo>
                    <a:pt x="8795" y="23931"/>
                    <a:pt x="9175" y="23918"/>
                    <a:pt x="9435" y="23918"/>
                  </a:cubicBezTo>
                  <a:cubicBezTo>
                    <a:pt x="9501" y="23918"/>
                    <a:pt x="9559" y="23919"/>
                    <a:pt x="9609" y="23921"/>
                  </a:cubicBezTo>
                  <a:cubicBezTo>
                    <a:pt x="10382" y="23942"/>
                    <a:pt x="11220" y="24028"/>
                    <a:pt x="12031" y="24028"/>
                  </a:cubicBezTo>
                  <a:cubicBezTo>
                    <a:pt x="12419" y="24028"/>
                    <a:pt x="12801" y="24008"/>
                    <a:pt x="13167" y="23953"/>
                  </a:cubicBezTo>
                  <a:cubicBezTo>
                    <a:pt x="13370" y="23921"/>
                    <a:pt x="13558" y="23874"/>
                    <a:pt x="13700" y="23780"/>
                  </a:cubicBezTo>
                  <a:lnTo>
                    <a:pt x="13700" y="23780"/>
                  </a:lnTo>
                  <a:cubicBezTo>
                    <a:pt x="13480" y="24172"/>
                    <a:pt x="13308" y="24470"/>
                    <a:pt x="12822" y="24611"/>
                  </a:cubicBezTo>
                  <a:cubicBezTo>
                    <a:pt x="12446" y="24721"/>
                    <a:pt x="12069" y="24736"/>
                    <a:pt x="11693" y="24815"/>
                  </a:cubicBezTo>
                  <a:cubicBezTo>
                    <a:pt x="12336" y="24768"/>
                    <a:pt x="13841" y="24674"/>
                    <a:pt x="13778" y="23733"/>
                  </a:cubicBezTo>
                  <a:cubicBezTo>
                    <a:pt x="13841" y="23686"/>
                    <a:pt x="13888" y="23639"/>
                    <a:pt x="13919" y="23576"/>
                  </a:cubicBezTo>
                  <a:lnTo>
                    <a:pt x="13919" y="23576"/>
                  </a:lnTo>
                  <a:cubicBezTo>
                    <a:pt x="13982" y="23843"/>
                    <a:pt x="13997" y="24109"/>
                    <a:pt x="13856" y="24376"/>
                  </a:cubicBezTo>
                  <a:cubicBezTo>
                    <a:pt x="13809" y="24438"/>
                    <a:pt x="13778" y="24486"/>
                    <a:pt x="13731" y="24548"/>
                  </a:cubicBezTo>
                  <a:cubicBezTo>
                    <a:pt x="13715" y="24548"/>
                    <a:pt x="13715" y="24564"/>
                    <a:pt x="13715" y="24564"/>
                  </a:cubicBezTo>
                  <a:cubicBezTo>
                    <a:pt x="13653" y="24627"/>
                    <a:pt x="13606" y="24674"/>
                    <a:pt x="13543" y="24705"/>
                  </a:cubicBezTo>
                  <a:cubicBezTo>
                    <a:pt x="13433" y="24768"/>
                    <a:pt x="13355" y="24752"/>
                    <a:pt x="13308" y="24862"/>
                  </a:cubicBezTo>
                  <a:cubicBezTo>
                    <a:pt x="13292" y="24877"/>
                    <a:pt x="13292" y="24893"/>
                    <a:pt x="13308" y="24893"/>
                  </a:cubicBezTo>
                  <a:cubicBezTo>
                    <a:pt x="13355" y="24953"/>
                    <a:pt x="13412" y="24978"/>
                    <a:pt x="13473" y="24978"/>
                  </a:cubicBezTo>
                  <a:cubicBezTo>
                    <a:pt x="13634" y="24978"/>
                    <a:pt x="13825" y="24806"/>
                    <a:pt x="13950" y="24658"/>
                  </a:cubicBezTo>
                  <a:cubicBezTo>
                    <a:pt x="13966" y="24815"/>
                    <a:pt x="14029" y="24971"/>
                    <a:pt x="14029" y="25128"/>
                  </a:cubicBezTo>
                  <a:cubicBezTo>
                    <a:pt x="14029" y="25395"/>
                    <a:pt x="13966" y="25630"/>
                    <a:pt x="13856" y="25865"/>
                  </a:cubicBezTo>
                  <a:cubicBezTo>
                    <a:pt x="13762" y="25990"/>
                    <a:pt x="13653" y="26100"/>
                    <a:pt x="13558" y="26241"/>
                  </a:cubicBezTo>
                  <a:cubicBezTo>
                    <a:pt x="13543" y="26272"/>
                    <a:pt x="13574" y="26304"/>
                    <a:pt x="13606" y="26304"/>
                  </a:cubicBezTo>
                  <a:cubicBezTo>
                    <a:pt x="13653" y="26288"/>
                    <a:pt x="13700" y="26272"/>
                    <a:pt x="13747" y="26257"/>
                  </a:cubicBezTo>
                  <a:cubicBezTo>
                    <a:pt x="13764" y="26274"/>
                    <a:pt x="13790" y="26286"/>
                    <a:pt x="13816" y="26286"/>
                  </a:cubicBezTo>
                  <a:cubicBezTo>
                    <a:pt x="13837" y="26286"/>
                    <a:pt x="13858" y="26278"/>
                    <a:pt x="13872" y="26257"/>
                  </a:cubicBezTo>
                  <a:cubicBezTo>
                    <a:pt x="13903" y="26225"/>
                    <a:pt x="13935" y="26178"/>
                    <a:pt x="13966" y="26131"/>
                  </a:cubicBezTo>
                  <a:cubicBezTo>
                    <a:pt x="13966" y="26194"/>
                    <a:pt x="13966" y="26241"/>
                    <a:pt x="13966" y="26288"/>
                  </a:cubicBezTo>
                  <a:cubicBezTo>
                    <a:pt x="13386" y="27542"/>
                    <a:pt x="11975" y="27464"/>
                    <a:pt x="10768" y="27573"/>
                  </a:cubicBezTo>
                  <a:cubicBezTo>
                    <a:pt x="10737" y="27573"/>
                    <a:pt x="10737" y="27636"/>
                    <a:pt x="10768" y="27636"/>
                  </a:cubicBezTo>
                  <a:cubicBezTo>
                    <a:pt x="10861" y="27637"/>
                    <a:pt x="10958" y="27638"/>
                    <a:pt x="11057" y="27638"/>
                  </a:cubicBezTo>
                  <a:cubicBezTo>
                    <a:pt x="12095" y="27638"/>
                    <a:pt x="13421" y="27528"/>
                    <a:pt x="13950" y="26555"/>
                  </a:cubicBezTo>
                  <a:lnTo>
                    <a:pt x="13950" y="26555"/>
                  </a:lnTo>
                  <a:cubicBezTo>
                    <a:pt x="13856" y="26915"/>
                    <a:pt x="13653" y="27181"/>
                    <a:pt x="13464" y="27495"/>
                  </a:cubicBezTo>
                  <a:cubicBezTo>
                    <a:pt x="13412" y="27574"/>
                    <a:pt x="13491" y="27663"/>
                    <a:pt x="13573" y="27663"/>
                  </a:cubicBezTo>
                  <a:cubicBezTo>
                    <a:pt x="13589" y="27663"/>
                    <a:pt x="13606" y="27659"/>
                    <a:pt x="13621" y="27652"/>
                  </a:cubicBezTo>
                  <a:cubicBezTo>
                    <a:pt x="13653" y="27636"/>
                    <a:pt x="13668" y="27605"/>
                    <a:pt x="13700" y="27589"/>
                  </a:cubicBezTo>
                  <a:cubicBezTo>
                    <a:pt x="13903" y="27526"/>
                    <a:pt x="14060" y="27385"/>
                    <a:pt x="14185" y="27197"/>
                  </a:cubicBezTo>
                  <a:lnTo>
                    <a:pt x="14185" y="27197"/>
                  </a:lnTo>
                  <a:cubicBezTo>
                    <a:pt x="14232" y="27495"/>
                    <a:pt x="14232" y="27808"/>
                    <a:pt x="14091" y="28091"/>
                  </a:cubicBezTo>
                  <a:cubicBezTo>
                    <a:pt x="13903" y="28467"/>
                    <a:pt x="13496" y="28639"/>
                    <a:pt x="13167" y="28874"/>
                  </a:cubicBezTo>
                  <a:cubicBezTo>
                    <a:pt x="13125" y="28902"/>
                    <a:pt x="13145" y="28955"/>
                    <a:pt x="13183" y="28955"/>
                  </a:cubicBezTo>
                  <a:cubicBezTo>
                    <a:pt x="13188" y="28955"/>
                    <a:pt x="13193" y="28954"/>
                    <a:pt x="13198" y="28953"/>
                  </a:cubicBezTo>
                  <a:cubicBezTo>
                    <a:pt x="13402" y="28921"/>
                    <a:pt x="13606" y="28859"/>
                    <a:pt x="13778" y="28765"/>
                  </a:cubicBezTo>
                  <a:lnTo>
                    <a:pt x="13778" y="28765"/>
                  </a:lnTo>
                  <a:cubicBezTo>
                    <a:pt x="13198" y="29188"/>
                    <a:pt x="12132" y="29141"/>
                    <a:pt x="11552" y="29188"/>
                  </a:cubicBezTo>
                  <a:cubicBezTo>
                    <a:pt x="10878" y="29250"/>
                    <a:pt x="10204" y="29282"/>
                    <a:pt x="9530" y="29282"/>
                  </a:cubicBezTo>
                  <a:cubicBezTo>
                    <a:pt x="9439" y="29283"/>
                    <a:pt x="9349" y="29284"/>
                    <a:pt x="9259" y="29284"/>
                  </a:cubicBezTo>
                  <a:cubicBezTo>
                    <a:pt x="8264" y="29284"/>
                    <a:pt x="7329" y="29204"/>
                    <a:pt x="6380" y="29031"/>
                  </a:cubicBezTo>
                  <a:cubicBezTo>
                    <a:pt x="6317" y="29000"/>
                    <a:pt x="6254" y="28984"/>
                    <a:pt x="6192" y="28953"/>
                  </a:cubicBezTo>
                  <a:cubicBezTo>
                    <a:pt x="6082" y="28890"/>
                    <a:pt x="5972" y="28827"/>
                    <a:pt x="5862" y="28765"/>
                  </a:cubicBezTo>
                  <a:cubicBezTo>
                    <a:pt x="5800" y="28702"/>
                    <a:pt x="5518" y="28561"/>
                    <a:pt x="5502" y="28451"/>
                  </a:cubicBezTo>
                  <a:cubicBezTo>
                    <a:pt x="5489" y="28426"/>
                    <a:pt x="5466" y="28400"/>
                    <a:pt x="5432" y="28400"/>
                  </a:cubicBezTo>
                  <a:cubicBezTo>
                    <a:pt x="5425" y="28400"/>
                    <a:pt x="5416" y="28401"/>
                    <a:pt x="5408" y="28404"/>
                  </a:cubicBezTo>
                  <a:cubicBezTo>
                    <a:pt x="5408" y="28373"/>
                    <a:pt x="5392" y="28357"/>
                    <a:pt x="5376" y="28326"/>
                  </a:cubicBezTo>
                  <a:cubicBezTo>
                    <a:pt x="5267" y="27981"/>
                    <a:pt x="5345" y="27652"/>
                    <a:pt x="5329" y="27307"/>
                  </a:cubicBezTo>
                  <a:lnTo>
                    <a:pt x="5329" y="27307"/>
                  </a:lnTo>
                  <a:cubicBezTo>
                    <a:pt x="5504" y="27510"/>
                    <a:pt x="5745" y="27686"/>
                    <a:pt x="5992" y="27686"/>
                  </a:cubicBezTo>
                  <a:cubicBezTo>
                    <a:pt x="6011" y="27686"/>
                    <a:pt x="6031" y="27685"/>
                    <a:pt x="6050" y="27683"/>
                  </a:cubicBezTo>
                  <a:cubicBezTo>
                    <a:pt x="6050" y="27683"/>
                    <a:pt x="6050" y="27667"/>
                    <a:pt x="6066" y="27667"/>
                  </a:cubicBezTo>
                  <a:lnTo>
                    <a:pt x="6160" y="27667"/>
                  </a:lnTo>
                  <a:cubicBezTo>
                    <a:pt x="6192" y="27667"/>
                    <a:pt x="6223" y="27636"/>
                    <a:pt x="6207" y="27589"/>
                  </a:cubicBezTo>
                  <a:cubicBezTo>
                    <a:pt x="6035" y="27276"/>
                    <a:pt x="5612" y="27213"/>
                    <a:pt x="5424" y="26884"/>
                  </a:cubicBezTo>
                  <a:cubicBezTo>
                    <a:pt x="5267" y="26586"/>
                    <a:pt x="5345" y="26304"/>
                    <a:pt x="5345" y="26006"/>
                  </a:cubicBezTo>
                  <a:lnTo>
                    <a:pt x="5345" y="26006"/>
                  </a:lnTo>
                  <a:cubicBezTo>
                    <a:pt x="5439" y="26116"/>
                    <a:pt x="5549" y="26210"/>
                    <a:pt x="5674" y="26257"/>
                  </a:cubicBezTo>
                  <a:cubicBezTo>
                    <a:pt x="5690" y="26257"/>
                    <a:pt x="5706" y="26241"/>
                    <a:pt x="5721" y="26225"/>
                  </a:cubicBezTo>
                  <a:cubicBezTo>
                    <a:pt x="5737" y="26241"/>
                    <a:pt x="5753" y="26257"/>
                    <a:pt x="5784" y="26257"/>
                  </a:cubicBezTo>
                  <a:cubicBezTo>
                    <a:pt x="5800" y="26257"/>
                    <a:pt x="5831" y="26241"/>
                    <a:pt x="5815" y="26210"/>
                  </a:cubicBezTo>
                  <a:cubicBezTo>
                    <a:pt x="5753" y="25896"/>
                    <a:pt x="5424" y="25692"/>
                    <a:pt x="5298" y="25363"/>
                  </a:cubicBezTo>
                  <a:cubicBezTo>
                    <a:pt x="5204" y="25112"/>
                    <a:pt x="5204" y="24893"/>
                    <a:pt x="5235" y="24674"/>
                  </a:cubicBezTo>
                  <a:lnTo>
                    <a:pt x="5235" y="24674"/>
                  </a:lnTo>
                  <a:cubicBezTo>
                    <a:pt x="5345" y="25003"/>
                    <a:pt x="5518" y="25442"/>
                    <a:pt x="5862" y="25473"/>
                  </a:cubicBezTo>
                  <a:cubicBezTo>
                    <a:pt x="5894" y="25473"/>
                    <a:pt x="5941" y="25442"/>
                    <a:pt x="5941" y="25410"/>
                  </a:cubicBezTo>
                  <a:cubicBezTo>
                    <a:pt x="5972" y="25222"/>
                    <a:pt x="5878" y="25034"/>
                    <a:pt x="5753" y="24846"/>
                  </a:cubicBezTo>
                  <a:cubicBezTo>
                    <a:pt x="5721" y="24611"/>
                    <a:pt x="5612" y="24391"/>
                    <a:pt x="5486" y="24188"/>
                  </a:cubicBezTo>
                  <a:cubicBezTo>
                    <a:pt x="5424" y="23874"/>
                    <a:pt x="5424" y="23576"/>
                    <a:pt x="5439" y="23263"/>
                  </a:cubicBezTo>
                  <a:cubicBezTo>
                    <a:pt x="5455" y="23263"/>
                    <a:pt x="5455" y="23247"/>
                    <a:pt x="5455" y="23247"/>
                  </a:cubicBezTo>
                  <a:close/>
                  <a:moveTo>
                    <a:pt x="6756" y="29595"/>
                  </a:moveTo>
                  <a:lnTo>
                    <a:pt x="6756" y="29595"/>
                  </a:lnTo>
                  <a:cubicBezTo>
                    <a:pt x="7445" y="30003"/>
                    <a:pt x="8527" y="29956"/>
                    <a:pt x="9295" y="29972"/>
                  </a:cubicBezTo>
                  <a:cubicBezTo>
                    <a:pt x="9453" y="29976"/>
                    <a:pt x="9610" y="29978"/>
                    <a:pt x="9767" y="29978"/>
                  </a:cubicBezTo>
                  <a:cubicBezTo>
                    <a:pt x="10781" y="29978"/>
                    <a:pt x="11786" y="29896"/>
                    <a:pt x="12790" y="29815"/>
                  </a:cubicBezTo>
                  <a:cubicBezTo>
                    <a:pt x="12822" y="29815"/>
                    <a:pt x="12853" y="29799"/>
                    <a:pt x="12869" y="29799"/>
                  </a:cubicBezTo>
                  <a:cubicBezTo>
                    <a:pt x="12391" y="30254"/>
                    <a:pt x="11457" y="30340"/>
                    <a:pt x="10697" y="30340"/>
                  </a:cubicBezTo>
                  <a:cubicBezTo>
                    <a:pt x="10384" y="30340"/>
                    <a:pt x="10101" y="30325"/>
                    <a:pt x="9891" y="30316"/>
                  </a:cubicBezTo>
                  <a:cubicBezTo>
                    <a:pt x="9232" y="30301"/>
                    <a:pt x="7195" y="30379"/>
                    <a:pt x="6756" y="29595"/>
                  </a:cubicBezTo>
                  <a:close/>
                  <a:moveTo>
                    <a:pt x="10058" y="0"/>
                  </a:moveTo>
                  <a:cubicBezTo>
                    <a:pt x="9708" y="0"/>
                    <a:pt x="9359" y="17"/>
                    <a:pt x="9013" y="49"/>
                  </a:cubicBezTo>
                  <a:cubicBezTo>
                    <a:pt x="8888" y="65"/>
                    <a:pt x="8825" y="269"/>
                    <a:pt x="8982" y="300"/>
                  </a:cubicBezTo>
                  <a:cubicBezTo>
                    <a:pt x="10141" y="519"/>
                    <a:pt x="11333" y="472"/>
                    <a:pt x="12493" y="739"/>
                  </a:cubicBezTo>
                  <a:cubicBezTo>
                    <a:pt x="13715" y="1021"/>
                    <a:pt x="14844" y="1570"/>
                    <a:pt x="15784" y="2385"/>
                  </a:cubicBezTo>
                  <a:cubicBezTo>
                    <a:pt x="17477" y="3842"/>
                    <a:pt x="18590" y="5943"/>
                    <a:pt x="18966" y="8137"/>
                  </a:cubicBezTo>
                  <a:cubicBezTo>
                    <a:pt x="19389" y="10551"/>
                    <a:pt x="18950" y="13122"/>
                    <a:pt x="17414" y="15065"/>
                  </a:cubicBezTo>
                  <a:cubicBezTo>
                    <a:pt x="17273" y="15253"/>
                    <a:pt x="17132" y="15410"/>
                    <a:pt x="16975" y="15582"/>
                  </a:cubicBezTo>
                  <a:cubicBezTo>
                    <a:pt x="16192" y="16319"/>
                    <a:pt x="15267" y="16946"/>
                    <a:pt x="14232" y="17448"/>
                  </a:cubicBezTo>
                  <a:cubicBezTo>
                    <a:pt x="13606" y="17651"/>
                    <a:pt x="12979" y="17761"/>
                    <a:pt x="12367" y="18028"/>
                  </a:cubicBezTo>
                  <a:cubicBezTo>
                    <a:pt x="12210" y="18106"/>
                    <a:pt x="12242" y="18373"/>
                    <a:pt x="12414" y="18404"/>
                  </a:cubicBezTo>
                  <a:cubicBezTo>
                    <a:pt x="12574" y="18431"/>
                    <a:pt x="12737" y="18443"/>
                    <a:pt x="12901" y="18443"/>
                  </a:cubicBezTo>
                  <a:cubicBezTo>
                    <a:pt x="13316" y="18443"/>
                    <a:pt x="13743" y="18362"/>
                    <a:pt x="14170" y="18216"/>
                  </a:cubicBezTo>
                  <a:cubicBezTo>
                    <a:pt x="14201" y="18263"/>
                    <a:pt x="14232" y="18325"/>
                    <a:pt x="14264" y="18388"/>
                  </a:cubicBezTo>
                  <a:cubicBezTo>
                    <a:pt x="14311" y="18529"/>
                    <a:pt x="14311" y="18702"/>
                    <a:pt x="14311" y="18874"/>
                  </a:cubicBezTo>
                  <a:cubicBezTo>
                    <a:pt x="14295" y="18999"/>
                    <a:pt x="14280" y="19125"/>
                    <a:pt x="14295" y="19235"/>
                  </a:cubicBezTo>
                  <a:cubicBezTo>
                    <a:pt x="14060" y="20175"/>
                    <a:pt x="13997" y="21178"/>
                    <a:pt x="13982" y="22119"/>
                  </a:cubicBezTo>
                  <a:cubicBezTo>
                    <a:pt x="13888" y="22401"/>
                    <a:pt x="13825" y="22699"/>
                    <a:pt x="13527" y="22887"/>
                  </a:cubicBezTo>
                  <a:cubicBezTo>
                    <a:pt x="13511" y="22887"/>
                    <a:pt x="13496" y="22902"/>
                    <a:pt x="13480" y="22902"/>
                  </a:cubicBezTo>
                  <a:cubicBezTo>
                    <a:pt x="12148" y="23090"/>
                    <a:pt x="10815" y="23232"/>
                    <a:pt x="9467" y="23247"/>
                  </a:cubicBezTo>
                  <a:cubicBezTo>
                    <a:pt x="9418" y="23248"/>
                    <a:pt x="9368" y="23248"/>
                    <a:pt x="9319" y="23248"/>
                  </a:cubicBezTo>
                  <a:cubicBezTo>
                    <a:pt x="8224" y="23248"/>
                    <a:pt x="7129" y="23090"/>
                    <a:pt x="6035" y="23075"/>
                  </a:cubicBezTo>
                  <a:cubicBezTo>
                    <a:pt x="5894" y="23028"/>
                    <a:pt x="5737" y="22996"/>
                    <a:pt x="5580" y="22949"/>
                  </a:cubicBezTo>
                  <a:cubicBezTo>
                    <a:pt x="5565" y="22934"/>
                    <a:pt x="5549" y="22918"/>
                    <a:pt x="5533" y="22887"/>
                  </a:cubicBezTo>
                  <a:cubicBezTo>
                    <a:pt x="5518" y="22871"/>
                    <a:pt x="5518" y="22824"/>
                    <a:pt x="5502" y="22793"/>
                  </a:cubicBezTo>
                  <a:cubicBezTo>
                    <a:pt x="5627" y="21868"/>
                    <a:pt x="5455" y="20786"/>
                    <a:pt x="5345" y="19877"/>
                  </a:cubicBezTo>
                  <a:cubicBezTo>
                    <a:pt x="5251" y="19203"/>
                    <a:pt x="5157" y="18482"/>
                    <a:pt x="4875" y="17855"/>
                  </a:cubicBezTo>
                  <a:lnTo>
                    <a:pt x="4875" y="17855"/>
                  </a:lnTo>
                  <a:cubicBezTo>
                    <a:pt x="5063" y="17949"/>
                    <a:pt x="5251" y="18028"/>
                    <a:pt x="5439" y="18059"/>
                  </a:cubicBezTo>
                  <a:cubicBezTo>
                    <a:pt x="5460" y="18065"/>
                    <a:pt x="5480" y="18067"/>
                    <a:pt x="5499" y="18067"/>
                  </a:cubicBezTo>
                  <a:cubicBezTo>
                    <a:pt x="5694" y="18067"/>
                    <a:pt x="5781" y="17797"/>
                    <a:pt x="5596" y="17683"/>
                  </a:cubicBezTo>
                  <a:cubicBezTo>
                    <a:pt x="4154" y="16727"/>
                    <a:pt x="2900" y="15347"/>
                    <a:pt x="2007" y="13780"/>
                  </a:cubicBezTo>
                  <a:cubicBezTo>
                    <a:pt x="1176" y="12103"/>
                    <a:pt x="768" y="10253"/>
                    <a:pt x="1035" y="8216"/>
                  </a:cubicBezTo>
                  <a:cubicBezTo>
                    <a:pt x="1474" y="4955"/>
                    <a:pt x="4185" y="1789"/>
                    <a:pt x="7398" y="708"/>
                  </a:cubicBezTo>
                  <a:cubicBezTo>
                    <a:pt x="7696" y="629"/>
                    <a:pt x="7994" y="551"/>
                    <a:pt x="8292" y="504"/>
                  </a:cubicBezTo>
                  <a:cubicBezTo>
                    <a:pt x="8323" y="488"/>
                    <a:pt x="8355" y="472"/>
                    <a:pt x="8370" y="457"/>
                  </a:cubicBezTo>
                  <a:cubicBezTo>
                    <a:pt x="8417" y="441"/>
                    <a:pt x="8464" y="425"/>
                    <a:pt x="8511" y="425"/>
                  </a:cubicBezTo>
                  <a:cubicBezTo>
                    <a:pt x="8652" y="394"/>
                    <a:pt x="8621" y="175"/>
                    <a:pt x="8480" y="175"/>
                  </a:cubicBezTo>
                  <a:cubicBezTo>
                    <a:pt x="8446" y="173"/>
                    <a:pt x="8411" y="173"/>
                    <a:pt x="8377" y="173"/>
                  </a:cubicBezTo>
                  <a:cubicBezTo>
                    <a:pt x="7941" y="173"/>
                    <a:pt x="7506" y="263"/>
                    <a:pt x="7085" y="394"/>
                  </a:cubicBezTo>
                  <a:cubicBezTo>
                    <a:pt x="3621" y="1162"/>
                    <a:pt x="831" y="4250"/>
                    <a:pt x="298" y="7745"/>
                  </a:cubicBezTo>
                  <a:cubicBezTo>
                    <a:pt x="0" y="9752"/>
                    <a:pt x="376" y="11805"/>
                    <a:pt x="1364" y="13576"/>
                  </a:cubicBezTo>
                  <a:cubicBezTo>
                    <a:pt x="2007" y="14736"/>
                    <a:pt x="3010" y="16539"/>
                    <a:pt x="4279" y="17495"/>
                  </a:cubicBezTo>
                  <a:cubicBezTo>
                    <a:pt x="4342" y="17604"/>
                    <a:pt x="4389" y="17730"/>
                    <a:pt x="4452" y="17855"/>
                  </a:cubicBezTo>
                  <a:cubicBezTo>
                    <a:pt x="4593" y="18639"/>
                    <a:pt x="4812" y="19423"/>
                    <a:pt x="4875" y="20253"/>
                  </a:cubicBezTo>
                  <a:cubicBezTo>
                    <a:pt x="4953" y="21100"/>
                    <a:pt x="4875" y="22040"/>
                    <a:pt x="5094" y="22871"/>
                  </a:cubicBezTo>
                  <a:cubicBezTo>
                    <a:pt x="5000" y="23106"/>
                    <a:pt x="4953" y="23341"/>
                    <a:pt x="4985" y="23592"/>
                  </a:cubicBezTo>
                  <a:cubicBezTo>
                    <a:pt x="5000" y="23796"/>
                    <a:pt x="5032" y="23984"/>
                    <a:pt x="5094" y="24172"/>
                  </a:cubicBezTo>
                  <a:cubicBezTo>
                    <a:pt x="4875" y="24438"/>
                    <a:pt x="4891" y="24924"/>
                    <a:pt x="4953" y="25222"/>
                  </a:cubicBezTo>
                  <a:cubicBezTo>
                    <a:pt x="5000" y="25410"/>
                    <a:pt x="5063" y="25598"/>
                    <a:pt x="5157" y="25786"/>
                  </a:cubicBezTo>
                  <a:cubicBezTo>
                    <a:pt x="4859" y="25990"/>
                    <a:pt x="4969" y="26649"/>
                    <a:pt x="5094" y="26931"/>
                  </a:cubicBezTo>
                  <a:cubicBezTo>
                    <a:pt x="5126" y="26993"/>
                    <a:pt x="5157" y="27056"/>
                    <a:pt x="5204" y="27119"/>
                  </a:cubicBezTo>
                  <a:cubicBezTo>
                    <a:pt x="4985" y="27558"/>
                    <a:pt x="5000" y="28232"/>
                    <a:pt x="5251" y="28655"/>
                  </a:cubicBezTo>
                  <a:cubicBezTo>
                    <a:pt x="5376" y="28859"/>
                    <a:pt x="5627" y="29094"/>
                    <a:pt x="5894" y="29141"/>
                  </a:cubicBezTo>
                  <a:cubicBezTo>
                    <a:pt x="6066" y="29282"/>
                    <a:pt x="6270" y="29360"/>
                    <a:pt x="6474" y="29423"/>
                  </a:cubicBezTo>
                  <a:cubicBezTo>
                    <a:pt x="6646" y="30693"/>
                    <a:pt x="8997" y="30551"/>
                    <a:pt x="9891" y="30598"/>
                  </a:cubicBezTo>
                  <a:cubicBezTo>
                    <a:pt x="10062" y="30605"/>
                    <a:pt x="10305" y="30614"/>
                    <a:pt x="10584" y="30614"/>
                  </a:cubicBezTo>
                  <a:cubicBezTo>
                    <a:pt x="11679" y="30614"/>
                    <a:pt x="13323" y="30466"/>
                    <a:pt x="13323" y="29392"/>
                  </a:cubicBezTo>
                  <a:cubicBezTo>
                    <a:pt x="13919" y="29219"/>
                    <a:pt x="14358" y="28890"/>
                    <a:pt x="14295" y="28247"/>
                  </a:cubicBezTo>
                  <a:cubicBezTo>
                    <a:pt x="14311" y="28200"/>
                    <a:pt x="14342" y="28169"/>
                    <a:pt x="14358" y="28138"/>
                  </a:cubicBezTo>
                  <a:cubicBezTo>
                    <a:pt x="14499" y="27777"/>
                    <a:pt x="14515" y="27354"/>
                    <a:pt x="14280" y="27040"/>
                  </a:cubicBezTo>
                  <a:cubicBezTo>
                    <a:pt x="14530" y="26586"/>
                    <a:pt x="14562" y="25990"/>
                    <a:pt x="14311" y="25598"/>
                  </a:cubicBezTo>
                  <a:cubicBezTo>
                    <a:pt x="14483" y="25144"/>
                    <a:pt x="14468" y="24595"/>
                    <a:pt x="14217" y="24266"/>
                  </a:cubicBezTo>
                  <a:cubicBezTo>
                    <a:pt x="14264" y="24203"/>
                    <a:pt x="14311" y="24125"/>
                    <a:pt x="14327" y="24031"/>
                  </a:cubicBezTo>
                  <a:cubicBezTo>
                    <a:pt x="14358" y="23921"/>
                    <a:pt x="14358" y="23796"/>
                    <a:pt x="14342" y="23686"/>
                  </a:cubicBezTo>
                  <a:cubicBezTo>
                    <a:pt x="14358" y="23529"/>
                    <a:pt x="14358" y="23373"/>
                    <a:pt x="14342" y="23247"/>
                  </a:cubicBezTo>
                  <a:cubicBezTo>
                    <a:pt x="14342" y="23216"/>
                    <a:pt x="14327" y="23169"/>
                    <a:pt x="14311" y="23138"/>
                  </a:cubicBezTo>
                  <a:cubicBezTo>
                    <a:pt x="14311" y="23122"/>
                    <a:pt x="14327" y="23090"/>
                    <a:pt x="14327" y="23059"/>
                  </a:cubicBezTo>
                  <a:cubicBezTo>
                    <a:pt x="14295" y="22009"/>
                    <a:pt x="14327" y="20959"/>
                    <a:pt x="14515" y="19924"/>
                  </a:cubicBezTo>
                  <a:cubicBezTo>
                    <a:pt x="14656" y="19125"/>
                    <a:pt x="14938" y="18420"/>
                    <a:pt x="15267" y="17699"/>
                  </a:cubicBezTo>
                  <a:cubicBezTo>
                    <a:pt x="16301" y="17103"/>
                    <a:pt x="17242" y="16225"/>
                    <a:pt x="17822" y="15488"/>
                  </a:cubicBezTo>
                  <a:cubicBezTo>
                    <a:pt x="17947" y="15332"/>
                    <a:pt x="18057" y="15191"/>
                    <a:pt x="18167" y="15034"/>
                  </a:cubicBezTo>
                  <a:cubicBezTo>
                    <a:pt x="19781" y="12965"/>
                    <a:pt x="20518" y="10143"/>
                    <a:pt x="19969" y="7557"/>
                  </a:cubicBezTo>
                  <a:cubicBezTo>
                    <a:pt x="19107" y="3482"/>
                    <a:pt x="15549" y="504"/>
                    <a:pt x="11536" y="96"/>
                  </a:cubicBezTo>
                  <a:cubicBezTo>
                    <a:pt x="11043" y="32"/>
                    <a:pt x="10549" y="0"/>
                    <a:pt x="100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7" name="Google Shape;2877;p87"/>
            <p:cNvSpPr/>
            <p:nvPr/>
          </p:nvSpPr>
          <p:spPr>
            <a:xfrm>
              <a:off x="4972425" y="2805175"/>
              <a:ext cx="21900" cy="28350"/>
            </a:xfrm>
            <a:custGeom>
              <a:avLst/>
              <a:gdLst/>
              <a:ahLst/>
              <a:cxnLst/>
              <a:rect l="l" t="t" r="r" b="b"/>
              <a:pathLst>
                <a:path w="876" h="1134" extrusionOk="0">
                  <a:moveTo>
                    <a:pt x="1" y="0"/>
                  </a:moveTo>
                  <a:cubicBezTo>
                    <a:pt x="32" y="220"/>
                    <a:pt x="126" y="424"/>
                    <a:pt x="236" y="612"/>
                  </a:cubicBezTo>
                  <a:cubicBezTo>
                    <a:pt x="189" y="549"/>
                    <a:pt x="126" y="502"/>
                    <a:pt x="48" y="439"/>
                  </a:cubicBezTo>
                  <a:cubicBezTo>
                    <a:pt x="48" y="439"/>
                    <a:pt x="48" y="439"/>
                    <a:pt x="48" y="455"/>
                  </a:cubicBezTo>
                  <a:cubicBezTo>
                    <a:pt x="142" y="580"/>
                    <a:pt x="252" y="674"/>
                    <a:pt x="361" y="784"/>
                  </a:cubicBezTo>
                  <a:cubicBezTo>
                    <a:pt x="502" y="925"/>
                    <a:pt x="644" y="1051"/>
                    <a:pt x="832" y="1129"/>
                  </a:cubicBezTo>
                  <a:cubicBezTo>
                    <a:pt x="835" y="1132"/>
                    <a:pt x="838" y="1133"/>
                    <a:pt x="842" y="1133"/>
                  </a:cubicBezTo>
                  <a:cubicBezTo>
                    <a:pt x="858" y="1133"/>
                    <a:pt x="876" y="1110"/>
                    <a:pt x="863" y="1098"/>
                  </a:cubicBezTo>
                  <a:cubicBezTo>
                    <a:pt x="487" y="800"/>
                    <a:pt x="189" y="455"/>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8" name="Google Shape;2878;p87"/>
            <p:cNvSpPr/>
            <p:nvPr/>
          </p:nvSpPr>
          <p:spPr>
            <a:xfrm>
              <a:off x="5017100" y="2836125"/>
              <a:ext cx="14525" cy="2100"/>
            </a:xfrm>
            <a:custGeom>
              <a:avLst/>
              <a:gdLst/>
              <a:ahLst/>
              <a:cxnLst/>
              <a:rect l="l" t="t" r="r" b="b"/>
              <a:pathLst>
                <a:path w="581" h="84" extrusionOk="0">
                  <a:moveTo>
                    <a:pt x="16" y="1"/>
                  </a:moveTo>
                  <a:cubicBezTo>
                    <a:pt x="1" y="1"/>
                    <a:pt x="1" y="32"/>
                    <a:pt x="16" y="32"/>
                  </a:cubicBezTo>
                  <a:cubicBezTo>
                    <a:pt x="157" y="58"/>
                    <a:pt x="308" y="83"/>
                    <a:pt x="462" y="83"/>
                  </a:cubicBezTo>
                  <a:cubicBezTo>
                    <a:pt x="496" y="83"/>
                    <a:pt x="531" y="82"/>
                    <a:pt x="565" y="79"/>
                  </a:cubicBezTo>
                  <a:cubicBezTo>
                    <a:pt x="581" y="79"/>
                    <a:pt x="581" y="63"/>
                    <a:pt x="565" y="63"/>
                  </a:cubicBezTo>
                  <a:cubicBezTo>
                    <a:pt x="393" y="16"/>
                    <a:pt x="205" y="16"/>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9" name="Google Shape;2879;p87"/>
            <p:cNvSpPr/>
            <p:nvPr/>
          </p:nvSpPr>
          <p:spPr>
            <a:xfrm>
              <a:off x="4977525" y="2778750"/>
              <a:ext cx="48225" cy="19000"/>
            </a:xfrm>
            <a:custGeom>
              <a:avLst/>
              <a:gdLst/>
              <a:ahLst/>
              <a:cxnLst/>
              <a:rect l="l" t="t" r="r" b="b"/>
              <a:pathLst>
                <a:path w="1929" h="760" extrusionOk="0">
                  <a:moveTo>
                    <a:pt x="13" y="1"/>
                  </a:moveTo>
                  <a:cubicBezTo>
                    <a:pt x="8" y="1"/>
                    <a:pt x="1" y="12"/>
                    <a:pt x="1" y="23"/>
                  </a:cubicBezTo>
                  <a:cubicBezTo>
                    <a:pt x="502" y="493"/>
                    <a:pt x="1239" y="728"/>
                    <a:pt x="1929" y="760"/>
                  </a:cubicBezTo>
                  <a:cubicBezTo>
                    <a:pt x="1929" y="760"/>
                    <a:pt x="1929" y="744"/>
                    <a:pt x="1929" y="744"/>
                  </a:cubicBezTo>
                  <a:cubicBezTo>
                    <a:pt x="1239" y="572"/>
                    <a:pt x="596" y="478"/>
                    <a:pt x="16" y="7"/>
                  </a:cubicBezTo>
                  <a:cubicBezTo>
                    <a:pt x="16" y="3"/>
                    <a:pt x="15"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0" name="Google Shape;2880;p87"/>
            <p:cNvSpPr/>
            <p:nvPr/>
          </p:nvSpPr>
          <p:spPr>
            <a:xfrm>
              <a:off x="4981450" y="2755025"/>
              <a:ext cx="12950" cy="6675"/>
            </a:xfrm>
            <a:custGeom>
              <a:avLst/>
              <a:gdLst/>
              <a:ahLst/>
              <a:cxnLst/>
              <a:rect l="l" t="t" r="r" b="b"/>
              <a:pathLst>
                <a:path w="518" h="267" extrusionOk="0">
                  <a:moveTo>
                    <a:pt x="16" y="0"/>
                  </a:moveTo>
                  <a:cubicBezTo>
                    <a:pt x="16" y="0"/>
                    <a:pt x="0" y="16"/>
                    <a:pt x="16" y="16"/>
                  </a:cubicBezTo>
                  <a:cubicBezTo>
                    <a:pt x="173" y="94"/>
                    <a:pt x="345" y="188"/>
                    <a:pt x="502" y="267"/>
                  </a:cubicBezTo>
                  <a:cubicBezTo>
                    <a:pt x="518" y="267"/>
                    <a:pt x="518" y="267"/>
                    <a:pt x="518" y="251"/>
                  </a:cubicBezTo>
                  <a:cubicBezTo>
                    <a:pt x="345" y="173"/>
                    <a:pt x="188" y="94"/>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1" name="Google Shape;2881;p87"/>
            <p:cNvSpPr/>
            <p:nvPr/>
          </p:nvSpPr>
          <p:spPr>
            <a:xfrm>
              <a:off x="4766825" y="2058075"/>
              <a:ext cx="74600" cy="90550"/>
            </a:xfrm>
            <a:custGeom>
              <a:avLst/>
              <a:gdLst/>
              <a:ahLst/>
              <a:cxnLst/>
              <a:rect l="l" t="t" r="r" b="b"/>
              <a:pathLst>
                <a:path w="2984" h="3622" extrusionOk="0">
                  <a:moveTo>
                    <a:pt x="143" y="0"/>
                  </a:moveTo>
                  <a:cubicBezTo>
                    <a:pt x="61" y="0"/>
                    <a:pt x="1" y="93"/>
                    <a:pt x="74" y="166"/>
                  </a:cubicBezTo>
                  <a:cubicBezTo>
                    <a:pt x="529" y="699"/>
                    <a:pt x="1062" y="1169"/>
                    <a:pt x="1532" y="1702"/>
                  </a:cubicBezTo>
                  <a:cubicBezTo>
                    <a:pt x="2034" y="2282"/>
                    <a:pt x="2347" y="2925"/>
                    <a:pt x="2755" y="3567"/>
                  </a:cubicBezTo>
                  <a:cubicBezTo>
                    <a:pt x="2779" y="3604"/>
                    <a:pt x="2821" y="3622"/>
                    <a:pt x="2862" y="3622"/>
                  </a:cubicBezTo>
                  <a:cubicBezTo>
                    <a:pt x="2924" y="3622"/>
                    <a:pt x="2983" y="3581"/>
                    <a:pt x="2974" y="3505"/>
                  </a:cubicBezTo>
                  <a:cubicBezTo>
                    <a:pt x="2849" y="2078"/>
                    <a:pt x="1265" y="824"/>
                    <a:pt x="215" y="25"/>
                  </a:cubicBezTo>
                  <a:cubicBezTo>
                    <a:pt x="191" y="8"/>
                    <a:pt x="166" y="0"/>
                    <a:pt x="1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2" name="Google Shape;2882;p87"/>
            <p:cNvSpPr/>
            <p:nvPr/>
          </p:nvSpPr>
          <p:spPr>
            <a:xfrm>
              <a:off x="4848925" y="1991575"/>
              <a:ext cx="63675" cy="92250"/>
            </a:xfrm>
            <a:custGeom>
              <a:avLst/>
              <a:gdLst/>
              <a:ahLst/>
              <a:cxnLst/>
              <a:rect l="l" t="t" r="r" b="b"/>
              <a:pathLst>
                <a:path w="2547" h="3690" extrusionOk="0">
                  <a:moveTo>
                    <a:pt x="123" y="0"/>
                  </a:moveTo>
                  <a:cubicBezTo>
                    <a:pt x="59" y="0"/>
                    <a:pt x="0" y="81"/>
                    <a:pt x="35" y="161"/>
                  </a:cubicBezTo>
                  <a:cubicBezTo>
                    <a:pt x="599" y="1368"/>
                    <a:pt x="1414" y="2685"/>
                    <a:pt x="2339" y="3657"/>
                  </a:cubicBezTo>
                  <a:cubicBezTo>
                    <a:pt x="2362" y="3680"/>
                    <a:pt x="2387" y="3690"/>
                    <a:pt x="2411" y="3690"/>
                  </a:cubicBezTo>
                  <a:cubicBezTo>
                    <a:pt x="2484" y="3690"/>
                    <a:pt x="2547" y="3598"/>
                    <a:pt x="2511" y="3516"/>
                  </a:cubicBezTo>
                  <a:cubicBezTo>
                    <a:pt x="1978" y="2293"/>
                    <a:pt x="1085" y="1039"/>
                    <a:pt x="192" y="36"/>
                  </a:cubicBezTo>
                  <a:cubicBezTo>
                    <a:pt x="171" y="11"/>
                    <a:pt x="147" y="0"/>
                    <a:pt x="1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3" name="Google Shape;2883;p87"/>
            <p:cNvSpPr/>
            <p:nvPr/>
          </p:nvSpPr>
          <p:spPr>
            <a:xfrm>
              <a:off x="4962250" y="1903075"/>
              <a:ext cx="33175" cy="149550"/>
            </a:xfrm>
            <a:custGeom>
              <a:avLst/>
              <a:gdLst/>
              <a:ahLst/>
              <a:cxnLst/>
              <a:rect l="l" t="t" r="r" b="b"/>
              <a:pathLst>
                <a:path w="1327" h="5982" extrusionOk="0">
                  <a:moveTo>
                    <a:pt x="55" y="0"/>
                  </a:moveTo>
                  <a:cubicBezTo>
                    <a:pt x="27" y="0"/>
                    <a:pt x="0" y="16"/>
                    <a:pt x="0" y="49"/>
                  </a:cubicBezTo>
                  <a:cubicBezTo>
                    <a:pt x="0" y="1068"/>
                    <a:pt x="204" y="2087"/>
                    <a:pt x="361" y="3090"/>
                  </a:cubicBezTo>
                  <a:cubicBezTo>
                    <a:pt x="502" y="4030"/>
                    <a:pt x="580" y="5096"/>
                    <a:pt x="1082" y="5927"/>
                  </a:cubicBezTo>
                  <a:cubicBezTo>
                    <a:pt x="1107" y="5964"/>
                    <a:pt x="1151" y="5982"/>
                    <a:pt x="1194" y="5982"/>
                  </a:cubicBezTo>
                  <a:cubicBezTo>
                    <a:pt x="1261" y="5982"/>
                    <a:pt x="1326" y="5940"/>
                    <a:pt x="1317" y="5864"/>
                  </a:cubicBezTo>
                  <a:cubicBezTo>
                    <a:pt x="1192" y="4955"/>
                    <a:pt x="941" y="4062"/>
                    <a:pt x="784" y="3168"/>
                  </a:cubicBezTo>
                  <a:cubicBezTo>
                    <a:pt x="596" y="2118"/>
                    <a:pt x="455" y="1037"/>
                    <a:pt x="110" y="34"/>
                  </a:cubicBezTo>
                  <a:cubicBezTo>
                    <a:pt x="103" y="12"/>
                    <a:pt x="79" y="0"/>
                    <a:pt x="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4" name="Google Shape;2884;p87"/>
            <p:cNvSpPr/>
            <p:nvPr/>
          </p:nvSpPr>
          <p:spPr>
            <a:xfrm>
              <a:off x="5065300" y="1878300"/>
              <a:ext cx="18850" cy="149650"/>
            </a:xfrm>
            <a:custGeom>
              <a:avLst/>
              <a:gdLst/>
              <a:ahLst/>
              <a:cxnLst/>
              <a:rect l="l" t="t" r="r" b="b"/>
              <a:pathLst>
                <a:path w="754" h="5986" extrusionOk="0">
                  <a:moveTo>
                    <a:pt x="155" y="0"/>
                  </a:moveTo>
                  <a:cubicBezTo>
                    <a:pt x="104" y="0"/>
                    <a:pt x="48" y="37"/>
                    <a:pt x="48" y="100"/>
                  </a:cubicBezTo>
                  <a:cubicBezTo>
                    <a:pt x="1" y="1119"/>
                    <a:pt x="126" y="2153"/>
                    <a:pt x="157" y="3188"/>
                  </a:cubicBezTo>
                  <a:cubicBezTo>
                    <a:pt x="189" y="4081"/>
                    <a:pt x="79" y="5037"/>
                    <a:pt x="283" y="5915"/>
                  </a:cubicBezTo>
                  <a:cubicBezTo>
                    <a:pt x="291" y="5962"/>
                    <a:pt x="334" y="5985"/>
                    <a:pt x="377" y="5985"/>
                  </a:cubicBezTo>
                  <a:cubicBezTo>
                    <a:pt x="420" y="5985"/>
                    <a:pt x="463" y="5962"/>
                    <a:pt x="471" y="5915"/>
                  </a:cubicBezTo>
                  <a:cubicBezTo>
                    <a:pt x="753" y="4990"/>
                    <a:pt x="643" y="3940"/>
                    <a:pt x="596" y="2984"/>
                  </a:cubicBezTo>
                  <a:cubicBezTo>
                    <a:pt x="549" y="2012"/>
                    <a:pt x="502" y="1009"/>
                    <a:pt x="236" y="68"/>
                  </a:cubicBezTo>
                  <a:cubicBezTo>
                    <a:pt x="229" y="21"/>
                    <a:pt x="193" y="0"/>
                    <a:pt x="1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5" name="Google Shape;2885;p87"/>
            <p:cNvSpPr/>
            <p:nvPr/>
          </p:nvSpPr>
          <p:spPr>
            <a:xfrm>
              <a:off x="5155175" y="1913600"/>
              <a:ext cx="84125" cy="157875"/>
            </a:xfrm>
            <a:custGeom>
              <a:avLst/>
              <a:gdLst/>
              <a:ahLst/>
              <a:cxnLst/>
              <a:rect l="l" t="t" r="r" b="b"/>
              <a:pathLst>
                <a:path w="3365" h="6315" extrusionOk="0">
                  <a:moveTo>
                    <a:pt x="3226" y="0"/>
                  </a:moveTo>
                  <a:cubicBezTo>
                    <a:pt x="3199" y="0"/>
                    <a:pt x="3171" y="11"/>
                    <a:pt x="3146" y="36"/>
                  </a:cubicBezTo>
                  <a:cubicBezTo>
                    <a:pt x="1563" y="1525"/>
                    <a:pt x="434" y="4111"/>
                    <a:pt x="11" y="6227"/>
                  </a:cubicBezTo>
                  <a:cubicBezTo>
                    <a:pt x="1" y="6277"/>
                    <a:pt x="42" y="6314"/>
                    <a:pt x="81" y="6314"/>
                  </a:cubicBezTo>
                  <a:cubicBezTo>
                    <a:pt x="103" y="6314"/>
                    <a:pt x="125" y="6302"/>
                    <a:pt x="136" y="6274"/>
                  </a:cubicBezTo>
                  <a:cubicBezTo>
                    <a:pt x="606" y="5224"/>
                    <a:pt x="1014" y="4158"/>
                    <a:pt x="1547" y="3139"/>
                  </a:cubicBezTo>
                  <a:cubicBezTo>
                    <a:pt x="2095" y="2120"/>
                    <a:pt x="2801" y="1196"/>
                    <a:pt x="3318" y="161"/>
                  </a:cubicBezTo>
                  <a:cubicBezTo>
                    <a:pt x="3364" y="81"/>
                    <a:pt x="3300" y="0"/>
                    <a:pt x="32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6" name="Google Shape;2886;p87"/>
            <p:cNvSpPr/>
            <p:nvPr/>
          </p:nvSpPr>
          <p:spPr>
            <a:xfrm>
              <a:off x="5236425" y="1971400"/>
              <a:ext cx="62525" cy="96850"/>
            </a:xfrm>
            <a:custGeom>
              <a:avLst/>
              <a:gdLst/>
              <a:ahLst/>
              <a:cxnLst/>
              <a:rect l="l" t="t" r="r" b="b"/>
              <a:pathLst>
                <a:path w="2501" h="3874" extrusionOk="0">
                  <a:moveTo>
                    <a:pt x="2322" y="1"/>
                  </a:moveTo>
                  <a:cubicBezTo>
                    <a:pt x="2298" y="1"/>
                    <a:pt x="2272" y="9"/>
                    <a:pt x="2247" y="28"/>
                  </a:cubicBezTo>
                  <a:cubicBezTo>
                    <a:pt x="1698" y="420"/>
                    <a:pt x="1306" y="1078"/>
                    <a:pt x="962" y="1658"/>
                  </a:cubicBezTo>
                  <a:cubicBezTo>
                    <a:pt x="570" y="2316"/>
                    <a:pt x="225" y="3006"/>
                    <a:pt x="21" y="3743"/>
                  </a:cubicBezTo>
                  <a:cubicBezTo>
                    <a:pt x="0" y="3815"/>
                    <a:pt x="75" y="3874"/>
                    <a:pt x="142" y="3874"/>
                  </a:cubicBezTo>
                  <a:cubicBezTo>
                    <a:pt x="177" y="3874"/>
                    <a:pt x="209" y="3858"/>
                    <a:pt x="225" y="3821"/>
                  </a:cubicBezTo>
                  <a:cubicBezTo>
                    <a:pt x="570" y="3194"/>
                    <a:pt x="883" y="2567"/>
                    <a:pt x="1259" y="1971"/>
                  </a:cubicBezTo>
                  <a:cubicBezTo>
                    <a:pt x="1636" y="1376"/>
                    <a:pt x="2153" y="859"/>
                    <a:pt x="2451" y="232"/>
                  </a:cubicBezTo>
                  <a:cubicBezTo>
                    <a:pt x="2501" y="131"/>
                    <a:pt x="2420" y="1"/>
                    <a:pt x="23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7" name="Google Shape;2887;p87"/>
            <p:cNvSpPr/>
            <p:nvPr/>
          </p:nvSpPr>
          <p:spPr>
            <a:xfrm>
              <a:off x="5305225" y="2065125"/>
              <a:ext cx="96200" cy="83400"/>
            </a:xfrm>
            <a:custGeom>
              <a:avLst/>
              <a:gdLst/>
              <a:ahLst/>
              <a:cxnLst/>
              <a:rect l="l" t="t" r="r" b="b"/>
              <a:pathLst>
                <a:path w="3848" h="3336" extrusionOk="0">
                  <a:moveTo>
                    <a:pt x="3722" y="0"/>
                  </a:moveTo>
                  <a:cubicBezTo>
                    <a:pt x="3709" y="0"/>
                    <a:pt x="3695" y="3"/>
                    <a:pt x="3680" y="9"/>
                  </a:cubicBezTo>
                  <a:cubicBezTo>
                    <a:pt x="3006" y="276"/>
                    <a:pt x="2473" y="934"/>
                    <a:pt x="1940" y="1420"/>
                  </a:cubicBezTo>
                  <a:cubicBezTo>
                    <a:pt x="1282" y="2016"/>
                    <a:pt x="592" y="2580"/>
                    <a:pt x="28" y="3270"/>
                  </a:cubicBezTo>
                  <a:cubicBezTo>
                    <a:pt x="1" y="3297"/>
                    <a:pt x="20" y="3335"/>
                    <a:pt x="56" y="3335"/>
                  </a:cubicBezTo>
                  <a:cubicBezTo>
                    <a:pt x="62" y="3335"/>
                    <a:pt x="68" y="3334"/>
                    <a:pt x="75" y="3332"/>
                  </a:cubicBezTo>
                  <a:cubicBezTo>
                    <a:pt x="796" y="2940"/>
                    <a:pt x="1423" y="2423"/>
                    <a:pt x="2065" y="1890"/>
                  </a:cubicBezTo>
                  <a:cubicBezTo>
                    <a:pt x="2645" y="1420"/>
                    <a:pt x="3476" y="887"/>
                    <a:pt x="3821" y="197"/>
                  </a:cubicBezTo>
                  <a:cubicBezTo>
                    <a:pt x="3848" y="116"/>
                    <a:pt x="3805" y="0"/>
                    <a:pt x="37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8" name="Google Shape;2888;p87"/>
            <p:cNvSpPr/>
            <p:nvPr/>
          </p:nvSpPr>
          <p:spPr>
            <a:xfrm>
              <a:off x="5372850" y="2186400"/>
              <a:ext cx="61150" cy="48225"/>
            </a:xfrm>
            <a:custGeom>
              <a:avLst/>
              <a:gdLst/>
              <a:ahLst/>
              <a:cxnLst/>
              <a:rect l="l" t="t" r="r" b="b"/>
              <a:pathLst>
                <a:path w="2446" h="1929" extrusionOk="0">
                  <a:moveTo>
                    <a:pt x="2250" y="0"/>
                  </a:moveTo>
                  <a:cubicBezTo>
                    <a:pt x="2243" y="0"/>
                    <a:pt x="2236" y="1"/>
                    <a:pt x="2229" y="2"/>
                  </a:cubicBezTo>
                  <a:cubicBezTo>
                    <a:pt x="1806" y="80"/>
                    <a:pt x="1414" y="503"/>
                    <a:pt x="1100" y="770"/>
                  </a:cubicBezTo>
                  <a:cubicBezTo>
                    <a:pt x="724" y="1083"/>
                    <a:pt x="332" y="1397"/>
                    <a:pt x="50" y="1789"/>
                  </a:cubicBezTo>
                  <a:cubicBezTo>
                    <a:pt x="0" y="1863"/>
                    <a:pt x="69" y="1928"/>
                    <a:pt x="139" y="1928"/>
                  </a:cubicBezTo>
                  <a:cubicBezTo>
                    <a:pt x="157" y="1928"/>
                    <a:pt x="175" y="1924"/>
                    <a:pt x="191" y="1914"/>
                  </a:cubicBezTo>
                  <a:cubicBezTo>
                    <a:pt x="646" y="1726"/>
                    <a:pt x="1053" y="1397"/>
                    <a:pt x="1461" y="1099"/>
                  </a:cubicBezTo>
                  <a:cubicBezTo>
                    <a:pt x="1774" y="848"/>
                    <a:pt x="2229" y="597"/>
                    <a:pt x="2401" y="221"/>
                  </a:cubicBezTo>
                  <a:cubicBezTo>
                    <a:pt x="2446" y="118"/>
                    <a:pt x="2365" y="0"/>
                    <a:pt x="22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9" name="Google Shape;2889;p87"/>
            <p:cNvSpPr/>
            <p:nvPr/>
          </p:nvSpPr>
          <p:spPr>
            <a:xfrm>
              <a:off x="4720775" y="2174425"/>
              <a:ext cx="107400" cy="73600"/>
            </a:xfrm>
            <a:custGeom>
              <a:avLst/>
              <a:gdLst/>
              <a:ahLst/>
              <a:cxnLst/>
              <a:rect l="l" t="t" r="r" b="b"/>
              <a:pathLst>
                <a:path w="4296" h="2944" extrusionOk="0">
                  <a:moveTo>
                    <a:pt x="149" y="0"/>
                  </a:moveTo>
                  <a:cubicBezTo>
                    <a:pt x="69" y="0"/>
                    <a:pt x="0" y="98"/>
                    <a:pt x="67" y="152"/>
                  </a:cubicBezTo>
                  <a:cubicBezTo>
                    <a:pt x="694" y="700"/>
                    <a:pt x="1383" y="1155"/>
                    <a:pt x="2057" y="1641"/>
                  </a:cubicBezTo>
                  <a:cubicBezTo>
                    <a:pt x="2700" y="2095"/>
                    <a:pt x="3374" y="2722"/>
                    <a:pt x="4142" y="2942"/>
                  </a:cubicBezTo>
                  <a:cubicBezTo>
                    <a:pt x="4148" y="2943"/>
                    <a:pt x="4154" y="2943"/>
                    <a:pt x="4160" y="2943"/>
                  </a:cubicBezTo>
                  <a:cubicBezTo>
                    <a:pt x="4231" y="2943"/>
                    <a:pt x="4295" y="2859"/>
                    <a:pt x="4252" y="2801"/>
                  </a:cubicBezTo>
                  <a:cubicBezTo>
                    <a:pt x="3813" y="2221"/>
                    <a:pt x="3107" y="1860"/>
                    <a:pt x="2496" y="1468"/>
                  </a:cubicBezTo>
                  <a:cubicBezTo>
                    <a:pt x="1744" y="967"/>
                    <a:pt x="991" y="434"/>
                    <a:pt x="192" y="10"/>
                  </a:cubicBezTo>
                  <a:cubicBezTo>
                    <a:pt x="178" y="3"/>
                    <a:pt x="163" y="0"/>
                    <a:pt x="1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90" name="Google Shape;2890;p87"/>
          <p:cNvGrpSpPr/>
          <p:nvPr/>
        </p:nvGrpSpPr>
        <p:grpSpPr>
          <a:xfrm rot="8301331">
            <a:off x="7722573" y="4402216"/>
            <a:ext cx="843261" cy="402241"/>
            <a:chOff x="-583650" y="3109250"/>
            <a:chExt cx="570275" cy="272025"/>
          </a:xfrm>
        </p:grpSpPr>
        <p:sp>
          <p:nvSpPr>
            <p:cNvPr id="2891" name="Google Shape;2891;p87"/>
            <p:cNvSpPr/>
            <p:nvPr/>
          </p:nvSpPr>
          <p:spPr>
            <a:xfrm>
              <a:off x="-583650" y="3186975"/>
              <a:ext cx="570275" cy="194300"/>
            </a:xfrm>
            <a:custGeom>
              <a:avLst/>
              <a:gdLst/>
              <a:ahLst/>
              <a:cxnLst/>
              <a:rect l="l" t="t" r="r" b="b"/>
              <a:pathLst>
                <a:path w="22811" h="7772" extrusionOk="0">
                  <a:moveTo>
                    <a:pt x="22543" y="6377"/>
                  </a:moveTo>
                  <a:lnTo>
                    <a:pt x="22543" y="6377"/>
                  </a:lnTo>
                  <a:cubicBezTo>
                    <a:pt x="22536" y="6381"/>
                    <a:pt x="22532" y="6384"/>
                    <a:pt x="22525" y="6384"/>
                  </a:cubicBezTo>
                  <a:cubicBezTo>
                    <a:pt x="22190" y="6488"/>
                    <a:pt x="21851" y="6580"/>
                    <a:pt x="21513" y="6669"/>
                  </a:cubicBezTo>
                  <a:cubicBezTo>
                    <a:pt x="21762" y="6905"/>
                    <a:pt x="22083" y="7030"/>
                    <a:pt x="22322" y="7030"/>
                  </a:cubicBezTo>
                  <a:cubicBezTo>
                    <a:pt x="22632" y="7030"/>
                    <a:pt x="22810" y="6822"/>
                    <a:pt x="22543" y="6377"/>
                  </a:cubicBezTo>
                  <a:close/>
                  <a:moveTo>
                    <a:pt x="12021" y="1"/>
                  </a:moveTo>
                  <a:cubicBezTo>
                    <a:pt x="9332" y="1"/>
                    <a:pt x="6501" y="875"/>
                    <a:pt x="4639" y="2230"/>
                  </a:cubicBezTo>
                  <a:cubicBezTo>
                    <a:pt x="4539" y="2301"/>
                    <a:pt x="4393" y="2333"/>
                    <a:pt x="4222" y="2333"/>
                  </a:cubicBezTo>
                  <a:cubicBezTo>
                    <a:pt x="3909" y="2333"/>
                    <a:pt x="3520" y="2226"/>
                    <a:pt x="3221" y="2087"/>
                  </a:cubicBezTo>
                  <a:cubicBezTo>
                    <a:pt x="1672" y="3100"/>
                    <a:pt x="860" y="4609"/>
                    <a:pt x="175" y="6448"/>
                  </a:cubicBezTo>
                  <a:cubicBezTo>
                    <a:pt x="0" y="6923"/>
                    <a:pt x="924" y="7771"/>
                    <a:pt x="1455" y="7771"/>
                  </a:cubicBezTo>
                  <a:cubicBezTo>
                    <a:pt x="1605" y="7771"/>
                    <a:pt x="1719" y="7707"/>
                    <a:pt x="1776" y="7553"/>
                  </a:cubicBezTo>
                  <a:cubicBezTo>
                    <a:pt x="2507" y="5593"/>
                    <a:pt x="3345" y="4002"/>
                    <a:pt x="5328" y="3100"/>
                  </a:cubicBezTo>
                  <a:cubicBezTo>
                    <a:pt x="6989" y="2348"/>
                    <a:pt x="8897" y="1905"/>
                    <a:pt x="10687" y="1599"/>
                  </a:cubicBezTo>
                  <a:cubicBezTo>
                    <a:pt x="11486" y="1463"/>
                    <a:pt x="12313" y="1374"/>
                    <a:pt x="13137" y="1374"/>
                  </a:cubicBezTo>
                  <a:cubicBezTo>
                    <a:pt x="14481" y="1374"/>
                    <a:pt x="15814" y="1610"/>
                    <a:pt x="17012" y="2255"/>
                  </a:cubicBezTo>
                  <a:cubicBezTo>
                    <a:pt x="17700" y="2626"/>
                    <a:pt x="18321" y="3100"/>
                    <a:pt x="18888" y="3638"/>
                  </a:cubicBezTo>
                  <a:cubicBezTo>
                    <a:pt x="17733" y="1042"/>
                    <a:pt x="14962" y="1"/>
                    <a:pt x="12021" y="1"/>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2" name="Google Shape;2892;p87"/>
            <p:cNvSpPr/>
            <p:nvPr/>
          </p:nvSpPr>
          <p:spPr>
            <a:xfrm>
              <a:off x="-198800" y="3109250"/>
              <a:ext cx="181150" cy="265500"/>
            </a:xfrm>
            <a:custGeom>
              <a:avLst/>
              <a:gdLst/>
              <a:ahLst/>
              <a:cxnLst/>
              <a:rect l="l" t="t" r="r" b="b"/>
              <a:pathLst>
                <a:path w="7246" h="10620" extrusionOk="0">
                  <a:moveTo>
                    <a:pt x="3302" y="1"/>
                  </a:moveTo>
                  <a:cubicBezTo>
                    <a:pt x="3137" y="1"/>
                    <a:pt x="3098" y="190"/>
                    <a:pt x="3359" y="697"/>
                  </a:cubicBezTo>
                  <a:cubicBezTo>
                    <a:pt x="3552" y="1067"/>
                    <a:pt x="3733" y="1441"/>
                    <a:pt x="3908" y="1816"/>
                  </a:cubicBezTo>
                  <a:cubicBezTo>
                    <a:pt x="4129" y="1694"/>
                    <a:pt x="4375" y="1588"/>
                    <a:pt x="4585" y="1523"/>
                  </a:cubicBezTo>
                  <a:cubicBezTo>
                    <a:pt x="4467" y="1285"/>
                    <a:pt x="4347" y="1042"/>
                    <a:pt x="4225" y="804"/>
                  </a:cubicBezTo>
                  <a:cubicBezTo>
                    <a:pt x="4008" y="383"/>
                    <a:pt x="3530" y="1"/>
                    <a:pt x="3302" y="1"/>
                  </a:cubicBezTo>
                  <a:close/>
                  <a:moveTo>
                    <a:pt x="6906" y="7874"/>
                  </a:moveTo>
                  <a:cubicBezTo>
                    <a:pt x="6860" y="8145"/>
                    <a:pt x="6743" y="8406"/>
                    <a:pt x="6504" y="8648"/>
                  </a:cubicBezTo>
                  <a:cubicBezTo>
                    <a:pt x="6675" y="8858"/>
                    <a:pt x="6842" y="9069"/>
                    <a:pt x="7006" y="9283"/>
                  </a:cubicBezTo>
                  <a:cubicBezTo>
                    <a:pt x="7064" y="9357"/>
                    <a:pt x="7110" y="9421"/>
                    <a:pt x="7149" y="9486"/>
                  </a:cubicBezTo>
                  <a:cubicBezTo>
                    <a:pt x="7245" y="9429"/>
                    <a:pt x="7214" y="9169"/>
                    <a:pt x="7199" y="9112"/>
                  </a:cubicBezTo>
                  <a:cubicBezTo>
                    <a:pt x="7110" y="8698"/>
                    <a:pt x="7010" y="8284"/>
                    <a:pt x="6906" y="7874"/>
                  </a:cubicBezTo>
                  <a:close/>
                  <a:moveTo>
                    <a:pt x="3979" y="8327"/>
                  </a:moveTo>
                  <a:cubicBezTo>
                    <a:pt x="2742" y="8595"/>
                    <a:pt x="1490" y="8773"/>
                    <a:pt x="217" y="8862"/>
                  </a:cubicBezTo>
                  <a:cubicBezTo>
                    <a:pt x="0" y="8876"/>
                    <a:pt x="14" y="9194"/>
                    <a:pt x="142" y="9550"/>
                  </a:cubicBezTo>
                  <a:cubicBezTo>
                    <a:pt x="324" y="9490"/>
                    <a:pt x="509" y="9447"/>
                    <a:pt x="677" y="9433"/>
                  </a:cubicBezTo>
                  <a:cubicBezTo>
                    <a:pt x="1761" y="9336"/>
                    <a:pt x="2834" y="9194"/>
                    <a:pt x="3904" y="8983"/>
                  </a:cubicBezTo>
                  <a:cubicBezTo>
                    <a:pt x="4044" y="8958"/>
                    <a:pt x="4724" y="8904"/>
                    <a:pt x="5042" y="8798"/>
                  </a:cubicBezTo>
                  <a:cubicBezTo>
                    <a:pt x="4603" y="8748"/>
                    <a:pt x="4129" y="8570"/>
                    <a:pt x="3979" y="8327"/>
                  </a:cubicBezTo>
                  <a:close/>
                  <a:moveTo>
                    <a:pt x="5665" y="9222"/>
                  </a:moveTo>
                  <a:cubicBezTo>
                    <a:pt x="5017" y="9533"/>
                    <a:pt x="4261" y="9678"/>
                    <a:pt x="3605" y="9824"/>
                  </a:cubicBezTo>
                  <a:cubicBezTo>
                    <a:pt x="2606" y="10046"/>
                    <a:pt x="1600" y="10213"/>
                    <a:pt x="588" y="10334"/>
                  </a:cubicBezTo>
                  <a:cubicBezTo>
                    <a:pt x="731" y="10506"/>
                    <a:pt x="884" y="10619"/>
                    <a:pt x="1023" y="10619"/>
                  </a:cubicBezTo>
                  <a:cubicBezTo>
                    <a:pt x="1027" y="10619"/>
                    <a:pt x="1034" y="10619"/>
                    <a:pt x="1037" y="10616"/>
                  </a:cubicBezTo>
                  <a:cubicBezTo>
                    <a:pt x="2767" y="10495"/>
                    <a:pt x="4454" y="10217"/>
                    <a:pt x="6119" y="9778"/>
                  </a:cubicBezTo>
                  <a:cubicBezTo>
                    <a:pt x="6068" y="9732"/>
                    <a:pt x="6022" y="9682"/>
                    <a:pt x="5979" y="9625"/>
                  </a:cubicBezTo>
                  <a:cubicBezTo>
                    <a:pt x="5876" y="9493"/>
                    <a:pt x="5769" y="9357"/>
                    <a:pt x="5665" y="9222"/>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3" name="Google Shape;2893;p87"/>
            <p:cNvSpPr/>
            <p:nvPr/>
          </p:nvSpPr>
          <p:spPr>
            <a:xfrm>
              <a:off x="-227425" y="3145900"/>
              <a:ext cx="203250" cy="225300"/>
            </a:xfrm>
            <a:custGeom>
              <a:avLst/>
              <a:gdLst/>
              <a:ahLst/>
              <a:cxnLst/>
              <a:rect l="l" t="t" r="r" b="b"/>
              <a:pathLst>
                <a:path w="8130" h="9012" extrusionOk="0">
                  <a:moveTo>
                    <a:pt x="5053" y="350"/>
                  </a:moveTo>
                  <a:cubicBezTo>
                    <a:pt x="4689" y="557"/>
                    <a:pt x="4397" y="814"/>
                    <a:pt x="4472" y="992"/>
                  </a:cubicBezTo>
                  <a:cubicBezTo>
                    <a:pt x="4850" y="1897"/>
                    <a:pt x="5199" y="2825"/>
                    <a:pt x="5502" y="3762"/>
                  </a:cubicBezTo>
                  <a:cubicBezTo>
                    <a:pt x="6101" y="4443"/>
                    <a:pt x="6568" y="5264"/>
                    <a:pt x="6846" y="6237"/>
                  </a:cubicBezTo>
                  <a:cubicBezTo>
                    <a:pt x="6889" y="6287"/>
                    <a:pt x="6935" y="6341"/>
                    <a:pt x="6978" y="6390"/>
                  </a:cubicBezTo>
                  <a:cubicBezTo>
                    <a:pt x="7024" y="6376"/>
                    <a:pt x="7067" y="6362"/>
                    <a:pt x="7110" y="6351"/>
                  </a:cubicBezTo>
                  <a:cubicBezTo>
                    <a:pt x="6632" y="4276"/>
                    <a:pt x="5951" y="2276"/>
                    <a:pt x="5053" y="350"/>
                  </a:cubicBezTo>
                  <a:close/>
                  <a:moveTo>
                    <a:pt x="6069" y="1"/>
                  </a:moveTo>
                  <a:cubicBezTo>
                    <a:pt x="5976" y="1"/>
                    <a:pt x="5859" y="22"/>
                    <a:pt x="5730" y="57"/>
                  </a:cubicBezTo>
                  <a:cubicBezTo>
                    <a:pt x="6718" y="2093"/>
                    <a:pt x="7488" y="4219"/>
                    <a:pt x="8051" y="6408"/>
                  </a:cubicBezTo>
                  <a:cubicBezTo>
                    <a:pt x="8130" y="5909"/>
                    <a:pt x="7966" y="5371"/>
                    <a:pt x="7830" y="4810"/>
                  </a:cubicBezTo>
                  <a:cubicBezTo>
                    <a:pt x="7431" y="3192"/>
                    <a:pt x="6893" y="1619"/>
                    <a:pt x="6251" y="79"/>
                  </a:cubicBezTo>
                  <a:cubicBezTo>
                    <a:pt x="6229" y="22"/>
                    <a:pt x="6162" y="1"/>
                    <a:pt x="6069" y="1"/>
                  </a:cubicBezTo>
                  <a:close/>
                  <a:moveTo>
                    <a:pt x="1287" y="8084"/>
                  </a:moveTo>
                  <a:cubicBezTo>
                    <a:pt x="1012" y="8180"/>
                    <a:pt x="745" y="8323"/>
                    <a:pt x="556" y="8501"/>
                  </a:cubicBezTo>
                  <a:cubicBezTo>
                    <a:pt x="467" y="8584"/>
                    <a:pt x="0" y="9011"/>
                    <a:pt x="364" y="9011"/>
                  </a:cubicBezTo>
                  <a:cubicBezTo>
                    <a:pt x="378" y="9011"/>
                    <a:pt x="396" y="9011"/>
                    <a:pt x="413" y="9008"/>
                  </a:cubicBezTo>
                  <a:cubicBezTo>
                    <a:pt x="856" y="8969"/>
                    <a:pt x="1295" y="8922"/>
                    <a:pt x="1733" y="8868"/>
                  </a:cubicBezTo>
                  <a:cubicBezTo>
                    <a:pt x="1555" y="8658"/>
                    <a:pt x="1387" y="8358"/>
                    <a:pt x="1287" y="8084"/>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4" name="Google Shape;2894;p87"/>
            <p:cNvSpPr/>
            <p:nvPr/>
          </p:nvSpPr>
          <p:spPr>
            <a:xfrm>
              <a:off x="-56275" y="3301800"/>
              <a:ext cx="3325" cy="4475"/>
            </a:xfrm>
            <a:custGeom>
              <a:avLst/>
              <a:gdLst/>
              <a:ahLst/>
              <a:cxnLst/>
              <a:rect l="l" t="t" r="r" b="b"/>
              <a:pathLst>
                <a:path w="133" h="179" extrusionOk="0">
                  <a:moveTo>
                    <a:pt x="0" y="1"/>
                  </a:moveTo>
                  <a:lnTo>
                    <a:pt x="0" y="1"/>
                  </a:lnTo>
                  <a:cubicBezTo>
                    <a:pt x="18" y="62"/>
                    <a:pt x="33" y="119"/>
                    <a:pt x="47" y="179"/>
                  </a:cubicBezTo>
                  <a:cubicBezTo>
                    <a:pt x="76" y="169"/>
                    <a:pt x="104" y="162"/>
                    <a:pt x="132" y="154"/>
                  </a:cubicBezTo>
                  <a:cubicBezTo>
                    <a:pt x="89" y="105"/>
                    <a:pt x="43" y="51"/>
                    <a:pt x="0" y="1"/>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5" name="Google Shape;2895;p87"/>
            <p:cNvSpPr/>
            <p:nvPr/>
          </p:nvSpPr>
          <p:spPr>
            <a:xfrm>
              <a:off x="-195250" y="3147325"/>
              <a:ext cx="169125" cy="220300"/>
            </a:xfrm>
            <a:custGeom>
              <a:avLst/>
              <a:gdLst/>
              <a:ahLst/>
              <a:cxnLst/>
              <a:rect l="l" t="t" r="r" b="b"/>
              <a:pathLst>
                <a:path w="6765" h="8812" extrusionOk="0">
                  <a:moveTo>
                    <a:pt x="4443" y="0"/>
                  </a:moveTo>
                  <a:cubicBezTo>
                    <a:pt x="4233" y="65"/>
                    <a:pt x="3987" y="171"/>
                    <a:pt x="3766" y="293"/>
                  </a:cubicBezTo>
                  <a:cubicBezTo>
                    <a:pt x="4664" y="2219"/>
                    <a:pt x="5345" y="4219"/>
                    <a:pt x="5823" y="6294"/>
                  </a:cubicBezTo>
                  <a:cubicBezTo>
                    <a:pt x="5780" y="6305"/>
                    <a:pt x="5737" y="6319"/>
                    <a:pt x="5691" y="6333"/>
                  </a:cubicBezTo>
                  <a:cubicBezTo>
                    <a:pt x="5920" y="6590"/>
                    <a:pt x="6140" y="6858"/>
                    <a:pt x="6362" y="7125"/>
                  </a:cubicBezTo>
                  <a:cubicBezTo>
                    <a:pt x="6601" y="6883"/>
                    <a:pt x="6718" y="6622"/>
                    <a:pt x="6764" y="6351"/>
                  </a:cubicBezTo>
                  <a:cubicBezTo>
                    <a:pt x="6201" y="4162"/>
                    <a:pt x="5431" y="2036"/>
                    <a:pt x="4443" y="0"/>
                  </a:cubicBezTo>
                  <a:close/>
                  <a:moveTo>
                    <a:pt x="4900" y="7275"/>
                  </a:moveTo>
                  <a:cubicBezTo>
                    <a:pt x="4582" y="7381"/>
                    <a:pt x="3902" y="7435"/>
                    <a:pt x="3762" y="7460"/>
                  </a:cubicBezTo>
                  <a:cubicBezTo>
                    <a:pt x="2692" y="7671"/>
                    <a:pt x="1619" y="7813"/>
                    <a:pt x="535" y="7910"/>
                  </a:cubicBezTo>
                  <a:cubicBezTo>
                    <a:pt x="367" y="7924"/>
                    <a:pt x="182" y="7967"/>
                    <a:pt x="0" y="8027"/>
                  </a:cubicBezTo>
                  <a:cubicBezTo>
                    <a:pt x="100" y="8301"/>
                    <a:pt x="268" y="8601"/>
                    <a:pt x="446" y="8811"/>
                  </a:cubicBezTo>
                  <a:cubicBezTo>
                    <a:pt x="1458" y="8690"/>
                    <a:pt x="2464" y="8523"/>
                    <a:pt x="3463" y="8301"/>
                  </a:cubicBezTo>
                  <a:cubicBezTo>
                    <a:pt x="4119" y="8155"/>
                    <a:pt x="4875" y="8010"/>
                    <a:pt x="5523" y="7699"/>
                  </a:cubicBezTo>
                  <a:cubicBezTo>
                    <a:pt x="5416" y="7564"/>
                    <a:pt x="5306" y="7424"/>
                    <a:pt x="5196" y="7286"/>
                  </a:cubicBezTo>
                  <a:lnTo>
                    <a:pt x="5128" y="7286"/>
                  </a:lnTo>
                  <a:cubicBezTo>
                    <a:pt x="5053" y="7286"/>
                    <a:pt x="4978" y="7282"/>
                    <a:pt x="4900" y="7275"/>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6" name="Google Shape;2896;p87"/>
            <p:cNvSpPr/>
            <p:nvPr/>
          </p:nvSpPr>
          <p:spPr>
            <a:xfrm>
              <a:off x="-65375" y="3305650"/>
              <a:ext cx="29200" cy="34150"/>
            </a:xfrm>
            <a:custGeom>
              <a:avLst/>
              <a:gdLst/>
              <a:ahLst/>
              <a:cxnLst/>
              <a:rect l="l" t="t" r="r" b="b"/>
              <a:pathLst>
                <a:path w="1168" h="1366" extrusionOk="0">
                  <a:moveTo>
                    <a:pt x="496" y="0"/>
                  </a:moveTo>
                  <a:cubicBezTo>
                    <a:pt x="468" y="8"/>
                    <a:pt x="440" y="15"/>
                    <a:pt x="411" y="25"/>
                  </a:cubicBezTo>
                  <a:cubicBezTo>
                    <a:pt x="457" y="204"/>
                    <a:pt x="500" y="389"/>
                    <a:pt x="532" y="578"/>
                  </a:cubicBezTo>
                  <a:cubicBezTo>
                    <a:pt x="578" y="828"/>
                    <a:pt x="333" y="938"/>
                    <a:pt x="1" y="953"/>
                  </a:cubicBezTo>
                  <a:cubicBezTo>
                    <a:pt x="111" y="1091"/>
                    <a:pt x="221" y="1231"/>
                    <a:pt x="328" y="1366"/>
                  </a:cubicBezTo>
                  <a:cubicBezTo>
                    <a:pt x="624" y="1227"/>
                    <a:pt x="899" y="1052"/>
                    <a:pt x="1131" y="828"/>
                  </a:cubicBezTo>
                  <a:cubicBezTo>
                    <a:pt x="1146" y="817"/>
                    <a:pt x="1156" y="806"/>
                    <a:pt x="1167" y="792"/>
                  </a:cubicBezTo>
                  <a:cubicBezTo>
                    <a:pt x="945" y="525"/>
                    <a:pt x="725" y="257"/>
                    <a:pt x="496" y="0"/>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7" name="Google Shape;2897;p87"/>
            <p:cNvSpPr/>
            <p:nvPr/>
          </p:nvSpPr>
          <p:spPr>
            <a:xfrm>
              <a:off x="-517950" y="3165500"/>
              <a:ext cx="439050" cy="151925"/>
            </a:xfrm>
            <a:custGeom>
              <a:avLst/>
              <a:gdLst/>
              <a:ahLst/>
              <a:cxnLst/>
              <a:rect l="l" t="t" r="r" b="b"/>
              <a:pathLst>
                <a:path w="17562" h="6077" extrusionOk="0">
                  <a:moveTo>
                    <a:pt x="8412" y="1"/>
                  </a:moveTo>
                  <a:cubicBezTo>
                    <a:pt x="5492" y="1"/>
                    <a:pt x="2599" y="667"/>
                    <a:pt x="186" y="2422"/>
                  </a:cubicBezTo>
                  <a:cubicBezTo>
                    <a:pt x="0" y="2561"/>
                    <a:pt x="232" y="2775"/>
                    <a:pt x="593" y="2946"/>
                  </a:cubicBezTo>
                  <a:cubicBezTo>
                    <a:pt x="909" y="2732"/>
                    <a:pt x="1263" y="2543"/>
                    <a:pt x="1651" y="2379"/>
                  </a:cubicBezTo>
                  <a:cubicBezTo>
                    <a:pt x="3759" y="1474"/>
                    <a:pt x="6223" y="932"/>
                    <a:pt x="8497" y="750"/>
                  </a:cubicBezTo>
                  <a:cubicBezTo>
                    <a:pt x="8808" y="725"/>
                    <a:pt x="9108" y="714"/>
                    <a:pt x="9403" y="714"/>
                  </a:cubicBezTo>
                  <a:cubicBezTo>
                    <a:pt x="12752" y="714"/>
                    <a:pt x="15340" y="2265"/>
                    <a:pt x="17562" y="4494"/>
                  </a:cubicBezTo>
                  <a:cubicBezTo>
                    <a:pt x="17430" y="3984"/>
                    <a:pt x="17284" y="3478"/>
                    <a:pt x="17123" y="2978"/>
                  </a:cubicBezTo>
                  <a:cubicBezTo>
                    <a:pt x="15668" y="1327"/>
                    <a:pt x="13418" y="471"/>
                    <a:pt x="11065" y="172"/>
                  </a:cubicBezTo>
                  <a:cubicBezTo>
                    <a:pt x="10188" y="62"/>
                    <a:pt x="9300" y="1"/>
                    <a:pt x="8412" y="1"/>
                  </a:cubicBezTo>
                  <a:close/>
                  <a:moveTo>
                    <a:pt x="16260" y="4497"/>
                  </a:moveTo>
                  <a:lnTo>
                    <a:pt x="16260" y="4497"/>
                  </a:lnTo>
                  <a:cubicBezTo>
                    <a:pt x="16460" y="4939"/>
                    <a:pt x="16609" y="5432"/>
                    <a:pt x="16706" y="5966"/>
                  </a:cubicBezTo>
                  <a:cubicBezTo>
                    <a:pt x="16713" y="6006"/>
                    <a:pt x="16728" y="6042"/>
                    <a:pt x="16745" y="6077"/>
                  </a:cubicBezTo>
                  <a:cubicBezTo>
                    <a:pt x="17016" y="6016"/>
                    <a:pt x="17287" y="5952"/>
                    <a:pt x="17558" y="5888"/>
                  </a:cubicBezTo>
                  <a:cubicBezTo>
                    <a:pt x="17148" y="5400"/>
                    <a:pt x="16720" y="4929"/>
                    <a:pt x="16260" y="4497"/>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8" name="Google Shape;2898;p87"/>
            <p:cNvSpPr/>
            <p:nvPr/>
          </p:nvSpPr>
          <p:spPr>
            <a:xfrm>
              <a:off x="-503150" y="3183350"/>
              <a:ext cx="432275" cy="129350"/>
            </a:xfrm>
            <a:custGeom>
              <a:avLst/>
              <a:gdLst/>
              <a:ahLst/>
              <a:cxnLst/>
              <a:rect l="l" t="t" r="r" b="b"/>
              <a:pathLst>
                <a:path w="17291" h="5174" extrusionOk="0">
                  <a:moveTo>
                    <a:pt x="8811" y="0"/>
                  </a:moveTo>
                  <a:cubicBezTo>
                    <a:pt x="8516" y="0"/>
                    <a:pt x="8216" y="11"/>
                    <a:pt x="7905" y="36"/>
                  </a:cubicBezTo>
                  <a:cubicBezTo>
                    <a:pt x="5631" y="218"/>
                    <a:pt x="3167" y="760"/>
                    <a:pt x="1059" y="1665"/>
                  </a:cubicBezTo>
                  <a:cubicBezTo>
                    <a:pt x="671" y="1829"/>
                    <a:pt x="317" y="2018"/>
                    <a:pt x="1" y="2232"/>
                  </a:cubicBezTo>
                  <a:cubicBezTo>
                    <a:pt x="300" y="2371"/>
                    <a:pt x="689" y="2478"/>
                    <a:pt x="1002" y="2478"/>
                  </a:cubicBezTo>
                  <a:cubicBezTo>
                    <a:pt x="1173" y="2478"/>
                    <a:pt x="1319" y="2446"/>
                    <a:pt x="1419" y="2375"/>
                  </a:cubicBezTo>
                  <a:cubicBezTo>
                    <a:pt x="3281" y="1020"/>
                    <a:pt x="6112" y="146"/>
                    <a:pt x="8801" y="146"/>
                  </a:cubicBezTo>
                  <a:cubicBezTo>
                    <a:pt x="11742" y="146"/>
                    <a:pt x="14513" y="1187"/>
                    <a:pt x="15668" y="3783"/>
                  </a:cubicBezTo>
                  <a:cubicBezTo>
                    <a:pt x="16128" y="4215"/>
                    <a:pt x="16556" y="4686"/>
                    <a:pt x="16966" y="5174"/>
                  </a:cubicBezTo>
                  <a:cubicBezTo>
                    <a:pt x="17073" y="5145"/>
                    <a:pt x="17184" y="5117"/>
                    <a:pt x="17291" y="5088"/>
                  </a:cubicBezTo>
                  <a:cubicBezTo>
                    <a:pt x="17251" y="4943"/>
                    <a:pt x="17216" y="4807"/>
                    <a:pt x="17202" y="4739"/>
                  </a:cubicBezTo>
                  <a:cubicBezTo>
                    <a:pt x="17130" y="4418"/>
                    <a:pt x="17055" y="4097"/>
                    <a:pt x="16970" y="3780"/>
                  </a:cubicBezTo>
                  <a:cubicBezTo>
                    <a:pt x="14748" y="1551"/>
                    <a:pt x="12160" y="0"/>
                    <a:pt x="8811" y="0"/>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9" name="Google Shape;2899;p87"/>
            <p:cNvSpPr/>
            <p:nvPr/>
          </p:nvSpPr>
          <p:spPr>
            <a:xfrm>
              <a:off x="-99325" y="3312675"/>
              <a:ext cx="30775" cy="16525"/>
            </a:xfrm>
            <a:custGeom>
              <a:avLst/>
              <a:gdLst/>
              <a:ahLst/>
              <a:cxnLst/>
              <a:rect l="l" t="t" r="r" b="b"/>
              <a:pathLst>
                <a:path w="1231" h="661" extrusionOk="0">
                  <a:moveTo>
                    <a:pt x="813" y="1"/>
                  </a:moveTo>
                  <a:cubicBezTo>
                    <a:pt x="542" y="65"/>
                    <a:pt x="271" y="129"/>
                    <a:pt x="0" y="190"/>
                  </a:cubicBezTo>
                  <a:cubicBezTo>
                    <a:pt x="150" y="433"/>
                    <a:pt x="624" y="611"/>
                    <a:pt x="1063" y="661"/>
                  </a:cubicBezTo>
                  <a:cubicBezTo>
                    <a:pt x="1141" y="632"/>
                    <a:pt x="1199" y="600"/>
                    <a:pt x="1216" y="568"/>
                  </a:cubicBezTo>
                  <a:cubicBezTo>
                    <a:pt x="1223" y="554"/>
                    <a:pt x="1227" y="532"/>
                    <a:pt x="1230" y="511"/>
                  </a:cubicBezTo>
                  <a:cubicBezTo>
                    <a:pt x="1092" y="340"/>
                    <a:pt x="952" y="168"/>
                    <a:pt x="813" y="1"/>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0" name="Google Shape;2900;p87"/>
            <p:cNvSpPr/>
            <p:nvPr/>
          </p:nvSpPr>
          <p:spPr>
            <a:xfrm>
              <a:off x="-79000" y="3310550"/>
              <a:ext cx="10800" cy="14900"/>
            </a:xfrm>
            <a:custGeom>
              <a:avLst/>
              <a:gdLst/>
              <a:ahLst/>
              <a:cxnLst/>
              <a:rect l="l" t="t" r="r" b="b"/>
              <a:pathLst>
                <a:path w="432" h="596" extrusionOk="0">
                  <a:moveTo>
                    <a:pt x="325" y="0"/>
                  </a:moveTo>
                  <a:cubicBezTo>
                    <a:pt x="218" y="29"/>
                    <a:pt x="107" y="57"/>
                    <a:pt x="0" y="86"/>
                  </a:cubicBezTo>
                  <a:cubicBezTo>
                    <a:pt x="139" y="253"/>
                    <a:pt x="279" y="425"/>
                    <a:pt x="417" y="596"/>
                  </a:cubicBezTo>
                  <a:cubicBezTo>
                    <a:pt x="432" y="464"/>
                    <a:pt x="378" y="218"/>
                    <a:pt x="325" y="0"/>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1" name="Google Shape;2901;p87"/>
            <p:cNvSpPr/>
            <p:nvPr/>
          </p:nvSpPr>
          <p:spPr>
            <a:xfrm>
              <a:off x="-89900" y="3239950"/>
              <a:ext cx="33650" cy="61875"/>
            </a:xfrm>
            <a:custGeom>
              <a:avLst/>
              <a:gdLst/>
              <a:ahLst/>
              <a:cxnLst/>
              <a:rect l="l" t="t" r="r" b="b"/>
              <a:pathLst>
                <a:path w="1346" h="2475" extrusionOk="0">
                  <a:moveTo>
                    <a:pt x="1" y="0"/>
                  </a:moveTo>
                  <a:lnTo>
                    <a:pt x="1" y="0"/>
                  </a:lnTo>
                  <a:cubicBezTo>
                    <a:pt x="162" y="500"/>
                    <a:pt x="308" y="1006"/>
                    <a:pt x="440" y="1516"/>
                  </a:cubicBezTo>
                  <a:cubicBezTo>
                    <a:pt x="750" y="1823"/>
                    <a:pt x="1049" y="2144"/>
                    <a:pt x="1345" y="2475"/>
                  </a:cubicBezTo>
                  <a:cubicBezTo>
                    <a:pt x="1067" y="1502"/>
                    <a:pt x="600" y="681"/>
                    <a:pt x="1" y="0"/>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2" name="Google Shape;2902;p87"/>
            <p:cNvSpPr/>
            <p:nvPr/>
          </p:nvSpPr>
          <p:spPr>
            <a:xfrm>
              <a:off x="-78925" y="3277825"/>
              <a:ext cx="23825" cy="32750"/>
            </a:xfrm>
            <a:custGeom>
              <a:avLst/>
              <a:gdLst/>
              <a:ahLst/>
              <a:cxnLst/>
              <a:rect l="l" t="t" r="r" b="b"/>
              <a:pathLst>
                <a:path w="953" h="1310" extrusionOk="0">
                  <a:moveTo>
                    <a:pt x="1" y="1"/>
                  </a:moveTo>
                  <a:lnTo>
                    <a:pt x="1" y="1"/>
                  </a:lnTo>
                  <a:cubicBezTo>
                    <a:pt x="86" y="318"/>
                    <a:pt x="161" y="639"/>
                    <a:pt x="233" y="960"/>
                  </a:cubicBezTo>
                  <a:cubicBezTo>
                    <a:pt x="247" y="1028"/>
                    <a:pt x="282" y="1164"/>
                    <a:pt x="322" y="1309"/>
                  </a:cubicBezTo>
                  <a:cubicBezTo>
                    <a:pt x="532" y="1256"/>
                    <a:pt x="742" y="1199"/>
                    <a:pt x="953" y="1138"/>
                  </a:cubicBezTo>
                  <a:cubicBezTo>
                    <a:pt x="939" y="1078"/>
                    <a:pt x="924" y="1021"/>
                    <a:pt x="906" y="960"/>
                  </a:cubicBezTo>
                  <a:cubicBezTo>
                    <a:pt x="610" y="629"/>
                    <a:pt x="311" y="308"/>
                    <a:pt x="1" y="1"/>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3" name="Google Shape;2903;p87"/>
            <p:cNvSpPr/>
            <p:nvPr/>
          </p:nvSpPr>
          <p:spPr>
            <a:xfrm>
              <a:off x="-70900" y="3306250"/>
              <a:ext cx="20000" cy="23225"/>
            </a:xfrm>
            <a:custGeom>
              <a:avLst/>
              <a:gdLst/>
              <a:ahLst/>
              <a:cxnLst/>
              <a:rect l="l" t="t" r="r" b="b"/>
              <a:pathLst>
                <a:path w="800" h="929" extrusionOk="0">
                  <a:moveTo>
                    <a:pt x="632" y="1"/>
                  </a:moveTo>
                  <a:cubicBezTo>
                    <a:pt x="421" y="62"/>
                    <a:pt x="211" y="119"/>
                    <a:pt x="1" y="172"/>
                  </a:cubicBezTo>
                  <a:cubicBezTo>
                    <a:pt x="54" y="390"/>
                    <a:pt x="108" y="636"/>
                    <a:pt x="93" y="768"/>
                  </a:cubicBezTo>
                  <a:lnTo>
                    <a:pt x="222" y="929"/>
                  </a:lnTo>
                  <a:cubicBezTo>
                    <a:pt x="554" y="914"/>
                    <a:pt x="799" y="804"/>
                    <a:pt x="753" y="554"/>
                  </a:cubicBezTo>
                  <a:cubicBezTo>
                    <a:pt x="721" y="365"/>
                    <a:pt x="678" y="180"/>
                    <a:pt x="632" y="1"/>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04" name="Google Shape;2904;p87"/>
          <p:cNvGrpSpPr/>
          <p:nvPr/>
        </p:nvGrpSpPr>
        <p:grpSpPr>
          <a:xfrm rot="350572">
            <a:off x="7712287" y="-253348"/>
            <a:ext cx="711705" cy="793257"/>
            <a:chOff x="6554696" y="509501"/>
            <a:chExt cx="711709" cy="793261"/>
          </a:xfrm>
        </p:grpSpPr>
        <p:sp>
          <p:nvSpPr>
            <p:cNvPr id="2905" name="Google Shape;2905;p87"/>
            <p:cNvSpPr/>
            <p:nvPr/>
          </p:nvSpPr>
          <p:spPr>
            <a:xfrm>
              <a:off x="6560695" y="516700"/>
              <a:ext cx="696978" cy="779230"/>
            </a:xfrm>
            <a:custGeom>
              <a:avLst/>
              <a:gdLst/>
              <a:ahLst/>
              <a:cxnLst/>
              <a:rect l="l" t="t" r="r" b="b"/>
              <a:pathLst>
                <a:path w="20913" h="23381" extrusionOk="0">
                  <a:moveTo>
                    <a:pt x="4201" y="1"/>
                  </a:moveTo>
                  <a:cubicBezTo>
                    <a:pt x="1903" y="1"/>
                    <a:pt x="28" y="1866"/>
                    <a:pt x="28" y="4165"/>
                  </a:cubicBezTo>
                  <a:lnTo>
                    <a:pt x="1" y="17073"/>
                  </a:lnTo>
                  <a:cubicBezTo>
                    <a:pt x="1" y="18903"/>
                    <a:pt x="1190" y="20516"/>
                    <a:pt x="2930" y="21057"/>
                  </a:cubicBezTo>
                  <a:lnTo>
                    <a:pt x="9736" y="23193"/>
                  </a:lnTo>
                  <a:cubicBezTo>
                    <a:pt x="10143" y="23318"/>
                    <a:pt x="10563" y="23381"/>
                    <a:pt x="10982" y="23381"/>
                  </a:cubicBezTo>
                  <a:cubicBezTo>
                    <a:pt x="11444" y="23381"/>
                    <a:pt x="11906" y="23304"/>
                    <a:pt x="12350" y="23148"/>
                  </a:cubicBezTo>
                  <a:lnTo>
                    <a:pt x="18092" y="21147"/>
                  </a:lnTo>
                  <a:cubicBezTo>
                    <a:pt x="19759" y="20570"/>
                    <a:pt x="20886" y="18993"/>
                    <a:pt x="20886" y="17217"/>
                  </a:cubicBezTo>
                  <a:lnTo>
                    <a:pt x="20913" y="4201"/>
                  </a:lnTo>
                  <a:cubicBezTo>
                    <a:pt x="20913" y="1903"/>
                    <a:pt x="19047" y="28"/>
                    <a:pt x="16748" y="28"/>
                  </a:cubicBezTo>
                  <a:lnTo>
                    <a:pt x="420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6" name="Google Shape;2906;p87"/>
            <p:cNvSpPr/>
            <p:nvPr/>
          </p:nvSpPr>
          <p:spPr>
            <a:xfrm>
              <a:off x="6554696" y="509501"/>
              <a:ext cx="711709" cy="793261"/>
            </a:xfrm>
            <a:custGeom>
              <a:avLst/>
              <a:gdLst/>
              <a:ahLst/>
              <a:cxnLst/>
              <a:rect l="l" t="t" r="r" b="b"/>
              <a:pathLst>
                <a:path w="21355" h="23802" extrusionOk="0">
                  <a:moveTo>
                    <a:pt x="5138" y="442"/>
                  </a:moveTo>
                  <a:lnTo>
                    <a:pt x="7572" y="451"/>
                  </a:lnTo>
                  <a:lnTo>
                    <a:pt x="12440" y="469"/>
                  </a:lnTo>
                  <a:lnTo>
                    <a:pt x="14873" y="469"/>
                  </a:lnTo>
                  <a:lnTo>
                    <a:pt x="16090" y="478"/>
                  </a:lnTo>
                  <a:cubicBezTo>
                    <a:pt x="16249" y="478"/>
                    <a:pt x="16412" y="477"/>
                    <a:pt x="16574" y="477"/>
                  </a:cubicBezTo>
                  <a:cubicBezTo>
                    <a:pt x="16817" y="477"/>
                    <a:pt x="17058" y="480"/>
                    <a:pt x="17280" y="496"/>
                  </a:cubicBezTo>
                  <a:cubicBezTo>
                    <a:pt x="17659" y="541"/>
                    <a:pt x="18037" y="622"/>
                    <a:pt x="18389" y="766"/>
                  </a:cubicBezTo>
                  <a:cubicBezTo>
                    <a:pt x="18740" y="920"/>
                    <a:pt x="19083" y="1109"/>
                    <a:pt x="19380" y="1352"/>
                  </a:cubicBezTo>
                  <a:cubicBezTo>
                    <a:pt x="19669" y="1596"/>
                    <a:pt x="19939" y="1866"/>
                    <a:pt x="20155" y="2191"/>
                  </a:cubicBezTo>
                  <a:cubicBezTo>
                    <a:pt x="20363" y="2506"/>
                    <a:pt x="20534" y="2849"/>
                    <a:pt x="20651" y="3209"/>
                  </a:cubicBezTo>
                  <a:cubicBezTo>
                    <a:pt x="20759" y="3579"/>
                    <a:pt x="20832" y="3948"/>
                    <a:pt x="20832" y="4336"/>
                  </a:cubicBezTo>
                  <a:cubicBezTo>
                    <a:pt x="20841" y="4733"/>
                    <a:pt x="20832" y="5147"/>
                    <a:pt x="20832" y="5544"/>
                  </a:cubicBezTo>
                  <a:lnTo>
                    <a:pt x="20841" y="7978"/>
                  </a:lnTo>
                  <a:lnTo>
                    <a:pt x="20850" y="12845"/>
                  </a:lnTo>
                  <a:lnTo>
                    <a:pt x="20850" y="15279"/>
                  </a:lnTo>
                  <a:lnTo>
                    <a:pt x="20850" y="16496"/>
                  </a:lnTo>
                  <a:lnTo>
                    <a:pt x="20850" y="17109"/>
                  </a:lnTo>
                  <a:lnTo>
                    <a:pt x="20859" y="17406"/>
                  </a:lnTo>
                  <a:lnTo>
                    <a:pt x="20841" y="17704"/>
                  </a:lnTo>
                  <a:cubicBezTo>
                    <a:pt x="20795" y="18470"/>
                    <a:pt x="20516" y="19218"/>
                    <a:pt x="20047" y="19831"/>
                  </a:cubicBezTo>
                  <a:cubicBezTo>
                    <a:pt x="19579" y="20453"/>
                    <a:pt x="18930" y="20921"/>
                    <a:pt x="18208" y="21183"/>
                  </a:cubicBezTo>
                  <a:lnTo>
                    <a:pt x="13602" y="22769"/>
                  </a:lnTo>
                  <a:lnTo>
                    <a:pt x="12458" y="23175"/>
                  </a:lnTo>
                  <a:cubicBezTo>
                    <a:pt x="12088" y="23292"/>
                    <a:pt x="11709" y="23364"/>
                    <a:pt x="11322" y="23382"/>
                  </a:cubicBezTo>
                  <a:cubicBezTo>
                    <a:pt x="11267" y="23385"/>
                    <a:pt x="11211" y="23386"/>
                    <a:pt x="11156" y="23386"/>
                  </a:cubicBezTo>
                  <a:cubicBezTo>
                    <a:pt x="10830" y="23386"/>
                    <a:pt x="10500" y="23342"/>
                    <a:pt x="10177" y="23265"/>
                  </a:cubicBezTo>
                  <a:cubicBezTo>
                    <a:pt x="9997" y="23211"/>
                    <a:pt x="9798" y="23148"/>
                    <a:pt x="9609" y="23085"/>
                  </a:cubicBezTo>
                  <a:lnTo>
                    <a:pt x="9023" y="22905"/>
                  </a:lnTo>
                  <a:lnTo>
                    <a:pt x="4381" y="21453"/>
                  </a:lnTo>
                  <a:lnTo>
                    <a:pt x="3218" y="21093"/>
                  </a:lnTo>
                  <a:cubicBezTo>
                    <a:pt x="2849" y="20976"/>
                    <a:pt x="2497" y="20813"/>
                    <a:pt x="2173" y="20597"/>
                  </a:cubicBezTo>
                  <a:cubicBezTo>
                    <a:pt x="1542" y="20173"/>
                    <a:pt x="1001" y="19578"/>
                    <a:pt x="676" y="18866"/>
                  </a:cubicBezTo>
                  <a:cubicBezTo>
                    <a:pt x="505" y="18515"/>
                    <a:pt x="397" y="18136"/>
                    <a:pt x="343" y="17749"/>
                  </a:cubicBezTo>
                  <a:cubicBezTo>
                    <a:pt x="298" y="17361"/>
                    <a:pt x="316" y="16955"/>
                    <a:pt x="316" y="16550"/>
                  </a:cubicBezTo>
                  <a:lnTo>
                    <a:pt x="334" y="14116"/>
                  </a:lnTo>
                  <a:lnTo>
                    <a:pt x="388" y="9248"/>
                  </a:lnTo>
                  <a:cubicBezTo>
                    <a:pt x="397" y="7626"/>
                    <a:pt x="406" y="6003"/>
                    <a:pt x="415" y="4381"/>
                  </a:cubicBezTo>
                  <a:cubicBezTo>
                    <a:pt x="424" y="3993"/>
                    <a:pt x="478" y="3606"/>
                    <a:pt x="586" y="3245"/>
                  </a:cubicBezTo>
                  <a:cubicBezTo>
                    <a:pt x="703" y="2876"/>
                    <a:pt x="866" y="2524"/>
                    <a:pt x="1082" y="2200"/>
                  </a:cubicBezTo>
                  <a:cubicBezTo>
                    <a:pt x="1298" y="1884"/>
                    <a:pt x="1551" y="1596"/>
                    <a:pt x="1848" y="1343"/>
                  </a:cubicBezTo>
                  <a:cubicBezTo>
                    <a:pt x="2155" y="1109"/>
                    <a:pt x="2479" y="902"/>
                    <a:pt x="2831" y="748"/>
                  </a:cubicBezTo>
                  <a:cubicBezTo>
                    <a:pt x="3191" y="604"/>
                    <a:pt x="3561" y="505"/>
                    <a:pt x="3948" y="460"/>
                  </a:cubicBezTo>
                  <a:cubicBezTo>
                    <a:pt x="4039" y="451"/>
                    <a:pt x="4138" y="451"/>
                    <a:pt x="4237" y="442"/>
                  </a:cubicBezTo>
                  <a:close/>
                  <a:moveTo>
                    <a:pt x="4381" y="0"/>
                  </a:moveTo>
                  <a:lnTo>
                    <a:pt x="4219" y="9"/>
                  </a:lnTo>
                  <a:cubicBezTo>
                    <a:pt x="4111" y="18"/>
                    <a:pt x="4003" y="18"/>
                    <a:pt x="3894" y="27"/>
                  </a:cubicBezTo>
                  <a:cubicBezTo>
                    <a:pt x="3471" y="81"/>
                    <a:pt x="3056" y="190"/>
                    <a:pt x="2668" y="352"/>
                  </a:cubicBezTo>
                  <a:cubicBezTo>
                    <a:pt x="2272" y="523"/>
                    <a:pt x="1911" y="748"/>
                    <a:pt x="1578" y="1019"/>
                  </a:cubicBezTo>
                  <a:cubicBezTo>
                    <a:pt x="1253" y="1289"/>
                    <a:pt x="965" y="1614"/>
                    <a:pt x="731" y="1965"/>
                  </a:cubicBezTo>
                  <a:cubicBezTo>
                    <a:pt x="496" y="2326"/>
                    <a:pt x="316" y="2713"/>
                    <a:pt x="190" y="3119"/>
                  </a:cubicBezTo>
                  <a:cubicBezTo>
                    <a:pt x="63" y="3534"/>
                    <a:pt x="9" y="3957"/>
                    <a:pt x="0" y="4381"/>
                  </a:cubicBezTo>
                  <a:cubicBezTo>
                    <a:pt x="0" y="6003"/>
                    <a:pt x="0" y="7626"/>
                    <a:pt x="9" y="9248"/>
                  </a:cubicBezTo>
                  <a:lnTo>
                    <a:pt x="54" y="14116"/>
                  </a:lnTo>
                  <a:lnTo>
                    <a:pt x="54" y="16550"/>
                  </a:lnTo>
                  <a:lnTo>
                    <a:pt x="54" y="17154"/>
                  </a:lnTo>
                  <a:cubicBezTo>
                    <a:pt x="54" y="17253"/>
                    <a:pt x="54" y="17361"/>
                    <a:pt x="63" y="17469"/>
                  </a:cubicBezTo>
                  <a:cubicBezTo>
                    <a:pt x="63" y="17568"/>
                    <a:pt x="72" y="17676"/>
                    <a:pt x="81" y="17776"/>
                  </a:cubicBezTo>
                  <a:cubicBezTo>
                    <a:pt x="127" y="18190"/>
                    <a:pt x="217" y="18605"/>
                    <a:pt x="370" y="19002"/>
                  </a:cubicBezTo>
                  <a:cubicBezTo>
                    <a:pt x="676" y="19786"/>
                    <a:pt x="1226" y="20489"/>
                    <a:pt x="1947" y="20949"/>
                  </a:cubicBezTo>
                  <a:cubicBezTo>
                    <a:pt x="2299" y="21183"/>
                    <a:pt x="2696" y="21363"/>
                    <a:pt x="3092" y="21489"/>
                  </a:cubicBezTo>
                  <a:lnTo>
                    <a:pt x="4255" y="21859"/>
                  </a:lnTo>
                  <a:lnTo>
                    <a:pt x="8897" y="23310"/>
                  </a:lnTo>
                  <a:lnTo>
                    <a:pt x="9483" y="23490"/>
                  </a:lnTo>
                  <a:cubicBezTo>
                    <a:pt x="9672" y="23554"/>
                    <a:pt x="9862" y="23617"/>
                    <a:pt x="10078" y="23671"/>
                  </a:cubicBezTo>
                  <a:cubicBezTo>
                    <a:pt x="10418" y="23761"/>
                    <a:pt x="10777" y="23801"/>
                    <a:pt x="11133" y="23801"/>
                  </a:cubicBezTo>
                  <a:cubicBezTo>
                    <a:pt x="11202" y="23801"/>
                    <a:pt x="11271" y="23800"/>
                    <a:pt x="11340" y="23797"/>
                  </a:cubicBezTo>
                  <a:cubicBezTo>
                    <a:pt x="11764" y="23779"/>
                    <a:pt x="12187" y="23698"/>
                    <a:pt x="12593" y="23563"/>
                  </a:cubicBezTo>
                  <a:lnTo>
                    <a:pt x="13738" y="23157"/>
                  </a:lnTo>
                  <a:lnTo>
                    <a:pt x="18335" y="21552"/>
                  </a:lnTo>
                  <a:cubicBezTo>
                    <a:pt x="19137" y="21273"/>
                    <a:pt x="19858" y="20759"/>
                    <a:pt x="20372" y="20083"/>
                  </a:cubicBezTo>
                  <a:cubicBezTo>
                    <a:pt x="20895" y="19407"/>
                    <a:pt x="21210" y="18578"/>
                    <a:pt x="21273" y="17731"/>
                  </a:cubicBezTo>
                  <a:lnTo>
                    <a:pt x="21282" y="17406"/>
                  </a:lnTo>
                  <a:lnTo>
                    <a:pt x="21282" y="17109"/>
                  </a:lnTo>
                  <a:lnTo>
                    <a:pt x="21291" y="16496"/>
                  </a:lnTo>
                  <a:lnTo>
                    <a:pt x="21291" y="15279"/>
                  </a:lnTo>
                  <a:lnTo>
                    <a:pt x="21309" y="12845"/>
                  </a:lnTo>
                  <a:lnTo>
                    <a:pt x="21327" y="7978"/>
                  </a:lnTo>
                  <a:lnTo>
                    <a:pt x="21345" y="5544"/>
                  </a:lnTo>
                  <a:cubicBezTo>
                    <a:pt x="21345" y="5138"/>
                    <a:pt x="21354" y="4742"/>
                    <a:pt x="21345" y="4327"/>
                  </a:cubicBezTo>
                  <a:cubicBezTo>
                    <a:pt x="21336" y="3894"/>
                    <a:pt x="21255" y="3471"/>
                    <a:pt x="21129" y="3056"/>
                  </a:cubicBezTo>
                  <a:cubicBezTo>
                    <a:pt x="20994" y="2650"/>
                    <a:pt x="20795" y="2263"/>
                    <a:pt x="20561" y="1911"/>
                  </a:cubicBezTo>
                  <a:cubicBezTo>
                    <a:pt x="20309" y="1551"/>
                    <a:pt x="20011" y="1244"/>
                    <a:pt x="19678" y="974"/>
                  </a:cubicBezTo>
                  <a:cubicBezTo>
                    <a:pt x="19344" y="694"/>
                    <a:pt x="18966" y="487"/>
                    <a:pt x="18569" y="325"/>
                  </a:cubicBezTo>
                  <a:cubicBezTo>
                    <a:pt x="18172" y="153"/>
                    <a:pt x="17749" y="72"/>
                    <a:pt x="17325" y="18"/>
                  </a:cubicBezTo>
                  <a:cubicBezTo>
                    <a:pt x="17109" y="5"/>
                    <a:pt x="16901" y="2"/>
                    <a:pt x="16698" y="2"/>
                  </a:cubicBezTo>
                  <a:cubicBezTo>
                    <a:pt x="16596" y="2"/>
                    <a:pt x="16494" y="3"/>
                    <a:pt x="16393" y="3"/>
                  </a:cubicBezTo>
                  <a:cubicBezTo>
                    <a:pt x="16292" y="3"/>
                    <a:pt x="16192" y="2"/>
                    <a:pt x="1609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Shape 2910"/>
        <p:cNvGrpSpPr/>
        <p:nvPr/>
      </p:nvGrpSpPr>
      <p:grpSpPr>
        <a:xfrm>
          <a:off x="0" y="0"/>
          <a:ext cx="0" cy="0"/>
          <a:chOff x="0" y="0"/>
          <a:chExt cx="0" cy="0"/>
        </a:xfrm>
      </p:grpSpPr>
      <p:sp>
        <p:nvSpPr>
          <p:cNvPr id="2911" name="Google Shape;2911;p88"/>
          <p:cNvSpPr txBox="1">
            <a:spLocks noGrp="1"/>
          </p:cNvSpPr>
          <p:nvPr>
            <p:ph type="title"/>
          </p:nvPr>
        </p:nvSpPr>
        <p:spPr>
          <a:xfrm>
            <a:off x="720000" y="540000"/>
            <a:ext cx="7704000" cy="360000"/>
          </a:xfrm>
          <a:prstGeom prst="rect">
            <a:avLst/>
          </a:prstGeom>
        </p:spPr>
        <p:txBody>
          <a:bodyPr spcFirstLastPara="1" wrap="square" lIns="0" tIns="0" rIns="0" bIns="0" anchor="t" anchorCtr="0">
            <a:noAutofit/>
          </a:bodyPr>
          <a:lstStyle/>
          <a:p>
            <a:pPr marL="0" lvl="0" indent="0" algn="ctr" rtl="0">
              <a:spcBef>
                <a:spcPts val="0"/>
              </a:spcBef>
              <a:spcAft>
                <a:spcPts val="0"/>
              </a:spcAft>
              <a:buNone/>
            </a:pPr>
            <a:r>
              <a:rPr lang="en"/>
              <a:t>How about the percentages?</a:t>
            </a:r>
            <a:endParaRPr/>
          </a:p>
        </p:txBody>
      </p:sp>
      <p:grpSp>
        <p:nvGrpSpPr>
          <p:cNvPr id="2912" name="Google Shape;2912;p88"/>
          <p:cNvGrpSpPr/>
          <p:nvPr/>
        </p:nvGrpSpPr>
        <p:grpSpPr>
          <a:xfrm>
            <a:off x="2198703" y="947200"/>
            <a:ext cx="4688712" cy="176025"/>
            <a:chOff x="4345425" y="2175475"/>
            <a:chExt cx="800750" cy="176025"/>
          </a:xfrm>
        </p:grpSpPr>
        <p:sp>
          <p:nvSpPr>
            <p:cNvPr id="2913" name="Google Shape;2913;p88"/>
            <p:cNvSpPr/>
            <p:nvPr/>
          </p:nvSpPr>
          <p:spPr>
            <a:xfrm>
              <a:off x="4351850" y="2175475"/>
              <a:ext cx="763000" cy="156275"/>
            </a:xfrm>
            <a:custGeom>
              <a:avLst/>
              <a:gdLst/>
              <a:ahLst/>
              <a:cxnLst/>
              <a:rect l="l" t="t" r="r" b="b"/>
              <a:pathLst>
                <a:path w="30520" h="6251" extrusionOk="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00FF00">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4" name="Google Shape;2914;p88"/>
            <p:cNvSpPr/>
            <p:nvPr/>
          </p:nvSpPr>
          <p:spPr>
            <a:xfrm>
              <a:off x="4345425" y="2195925"/>
              <a:ext cx="800750" cy="155575"/>
            </a:xfrm>
            <a:custGeom>
              <a:avLst/>
              <a:gdLst/>
              <a:ahLst/>
              <a:cxnLst/>
              <a:rect l="l" t="t" r="r" b="b"/>
              <a:pathLst>
                <a:path w="32030" h="6223" extrusionOk="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00FF00">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15" name="Google Shape;2915;p88"/>
          <p:cNvGrpSpPr/>
          <p:nvPr/>
        </p:nvGrpSpPr>
        <p:grpSpPr>
          <a:xfrm>
            <a:off x="3469921" y="1790448"/>
            <a:ext cx="2204058" cy="2042725"/>
            <a:chOff x="1256913" y="1751975"/>
            <a:chExt cx="1802615" cy="1639558"/>
          </a:xfrm>
        </p:grpSpPr>
        <p:sp>
          <p:nvSpPr>
            <p:cNvPr id="2916" name="Google Shape;2916;p88"/>
            <p:cNvSpPr/>
            <p:nvPr/>
          </p:nvSpPr>
          <p:spPr>
            <a:xfrm>
              <a:off x="2147118" y="1869638"/>
              <a:ext cx="15470" cy="18361"/>
            </a:xfrm>
            <a:custGeom>
              <a:avLst/>
              <a:gdLst/>
              <a:ahLst/>
              <a:cxnLst/>
              <a:rect l="l" t="t" r="r" b="b"/>
              <a:pathLst>
                <a:path w="198" h="235" extrusionOk="0">
                  <a:moveTo>
                    <a:pt x="198" y="0"/>
                  </a:moveTo>
                  <a:cubicBezTo>
                    <a:pt x="148" y="0"/>
                    <a:pt x="87" y="12"/>
                    <a:pt x="50" y="37"/>
                  </a:cubicBezTo>
                  <a:cubicBezTo>
                    <a:pt x="25" y="62"/>
                    <a:pt x="0" y="74"/>
                    <a:pt x="0" y="99"/>
                  </a:cubicBezTo>
                  <a:cubicBezTo>
                    <a:pt x="0" y="136"/>
                    <a:pt x="25" y="173"/>
                    <a:pt x="50" y="210"/>
                  </a:cubicBezTo>
                  <a:lnTo>
                    <a:pt x="74" y="235"/>
                  </a:lnTo>
                  <a:cubicBezTo>
                    <a:pt x="111" y="148"/>
                    <a:pt x="148" y="74"/>
                    <a:pt x="198" y="0"/>
                  </a:cubicBezTo>
                  <a:close/>
                </a:path>
              </a:pathLst>
            </a:custGeom>
            <a:solidFill>
              <a:srgbClr val="FF6E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7" name="Google Shape;2917;p88"/>
            <p:cNvSpPr/>
            <p:nvPr/>
          </p:nvSpPr>
          <p:spPr>
            <a:xfrm>
              <a:off x="2225247" y="1900499"/>
              <a:ext cx="30939" cy="17423"/>
            </a:xfrm>
            <a:custGeom>
              <a:avLst/>
              <a:gdLst/>
              <a:ahLst/>
              <a:cxnLst/>
              <a:rect l="l" t="t" r="r" b="b"/>
              <a:pathLst>
                <a:path w="396" h="223" extrusionOk="0">
                  <a:moveTo>
                    <a:pt x="124" y="0"/>
                  </a:moveTo>
                  <a:cubicBezTo>
                    <a:pt x="87" y="74"/>
                    <a:pt x="49" y="148"/>
                    <a:pt x="0" y="210"/>
                  </a:cubicBezTo>
                  <a:cubicBezTo>
                    <a:pt x="49" y="222"/>
                    <a:pt x="99" y="222"/>
                    <a:pt x="148" y="222"/>
                  </a:cubicBezTo>
                  <a:cubicBezTo>
                    <a:pt x="210" y="222"/>
                    <a:pt x="309" y="222"/>
                    <a:pt x="346" y="173"/>
                  </a:cubicBezTo>
                  <a:cubicBezTo>
                    <a:pt x="395" y="111"/>
                    <a:pt x="346" y="74"/>
                    <a:pt x="309" y="49"/>
                  </a:cubicBezTo>
                  <a:cubicBezTo>
                    <a:pt x="247" y="25"/>
                    <a:pt x="185" y="12"/>
                    <a:pt x="124" y="0"/>
                  </a:cubicBezTo>
                  <a:close/>
                </a:path>
              </a:pathLst>
            </a:custGeom>
            <a:solidFill>
              <a:srgbClr val="FF6E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8" name="Google Shape;2918;p88"/>
            <p:cNvSpPr/>
            <p:nvPr/>
          </p:nvSpPr>
          <p:spPr>
            <a:xfrm>
              <a:off x="1941638" y="1820651"/>
              <a:ext cx="799661" cy="969125"/>
            </a:xfrm>
            <a:custGeom>
              <a:avLst/>
              <a:gdLst/>
              <a:ahLst/>
              <a:cxnLst/>
              <a:rect l="l" t="t" r="r" b="b"/>
              <a:pathLst>
                <a:path w="10235" h="12404" extrusionOk="0">
                  <a:moveTo>
                    <a:pt x="2654" y="1"/>
                  </a:moveTo>
                  <a:cubicBezTo>
                    <a:pt x="2523" y="1"/>
                    <a:pt x="2391" y="8"/>
                    <a:pt x="2260" y="22"/>
                  </a:cubicBezTo>
                  <a:cubicBezTo>
                    <a:pt x="1902" y="35"/>
                    <a:pt x="1556" y="109"/>
                    <a:pt x="1235" y="257"/>
                  </a:cubicBezTo>
                  <a:cubicBezTo>
                    <a:pt x="791" y="491"/>
                    <a:pt x="396" y="788"/>
                    <a:pt x="63" y="1158"/>
                  </a:cubicBezTo>
                  <a:lnTo>
                    <a:pt x="1" y="1232"/>
                  </a:lnTo>
                  <a:cubicBezTo>
                    <a:pt x="294" y="1121"/>
                    <a:pt x="607" y="1076"/>
                    <a:pt x="925" y="1076"/>
                  </a:cubicBezTo>
                  <a:cubicBezTo>
                    <a:pt x="1383" y="1076"/>
                    <a:pt x="1849" y="1170"/>
                    <a:pt x="2272" y="1294"/>
                  </a:cubicBezTo>
                  <a:cubicBezTo>
                    <a:pt x="3284" y="1602"/>
                    <a:pt x="4235" y="2133"/>
                    <a:pt x="5124" y="2701"/>
                  </a:cubicBezTo>
                  <a:cubicBezTo>
                    <a:pt x="6012" y="3269"/>
                    <a:pt x="6975" y="4071"/>
                    <a:pt x="7247" y="5157"/>
                  </a:cubicBezTo>
                  <a:cubicBezTo>
                    <a:pt x="7370" y="5737"/>
                    <a:pt x="7407" y="6342"/>
                    <a:pt x="7346" y="6935"/>
                  </a:cubicBezTo>
                  <a:cubicBezTo>
                    <a:pt x="7296" y="7527"/>
                    <a:pt x="7197" y="8120"/>
                    <a:pt x="7037" y="8688"/>
                  </a:cubicBezTo>
                  <a:cubicBezTo>
                    <a:pt x="6864" y="9280"/>
                    <a:pt x="6654" y="9860"/>
                    <a:pt x="6420" y="10440"/>
                  </a:cubicBezTo>
                  <a:cubicBezTo>
                    <a:pt x="6309" y="10737"/>
                    <a:pt x="6198" y="11033"/>
                    <a:pt x="6087" y="11329"/>
                  </a:cubicBezTo>
                  <a:cubicBezTo>
                    <a:pt x="6012" y="11588"/>
                    <a:pt x="5914" y="11848"/>
                    <a:pt x="5803" y="12095"/>
                  </a:cubicBezTo>
                  <a:cubicBezTo>
                    <a:pt x="5790" y="12193"/>
                    <a:pt x="5766" y="12292"/>
                    <a:pt x="5753" y="12403"/>
                  </a:cubicBezTo>
                  <a:cubicBezTo>
                    <a:pt x="5889" y="12243"/>
                    <a:pt x="6050" y="12095"/>
                    <a:pt x="6222" y="11983"/>
                  </a:cubicBezTo>
                  <a:cubicBezTo>
                    <a:pt x="6716" y="11662"/>
                    <a:pt x="7296" y="11490"/>
                    <a:pt x="7901" y="11465"/>
                  </a:cubicBezTo>
                  <a:cubicBezTo>
                    <a:pt x="8027" y="11437"/>
                    <a:pt x="8155" y="11424"/>
                    <a:pt x="8283" y="11424"/>
                  </a:cubicBezTo>
                  <a:cubicBezTo>
                    <a:pt x="8558" y="11424"/>
                    <a:pt x="8834" y="11487"/>
                    <a:pt x="9086" y="11613"/>
                  </a:cubicBezTo>
                  <a:cubicBezTo>
                    <a:pt x="9173" y="11008"/>
                    <a:pt x="9321" y="10403"/>
                    <a:pt x="9432" y="9811"/>
                  </a:cubicBezTo>
                  <a:cubicBezTo>
                    <a:pt x="9605" y="8873"/>
                    <a:pt x="9765" y="7935"/>
                    <a:pt x="9913" y="6996"/>
                  </a:cubicBezTo>
                  <a:cubicBezTo>
                    <a:pt x="10086" y="6009"/>
                    <a:pt x="10234" y="4923"/>
                    <a:pt x="9802" y="3972"/>
                  </a:cubicBezTo>
                  <a:cubicBezTo>
                    <a:pt x="9543" y="3404"/>
                    <a:pt x="9061" y="2972"/>
                    <a:pt x="8568" y="2614"/>
                  </a:cubicBezTo>
                  <a:cubicBezTo>
                    <a:pt x="8345" y="2466"/>
                    <a:pt x="8123" y="2318"/>
                    <a:pt x="7889" y="2182"/>
                  </a:cubicBezTo>
                  <a:cubicBezTo>
                    <a:pt x="7839" y="2479"/>
                    <a:pt x="7753" y="2763"/>
                    <a:pt x="7630" y="3022"/>
                  </a:cubicBezTo>
                  <a:cubicBezTo>
                    <a:pt x="7778" y="3059"/>
                    <a:pt x="7913" y="3219"/>
                    <a:pt x="7839" y="3355"/>
                  </a:cubicBezTo>
                  <a:cubicBezTo>
                    <a:pt x="7780" y="3452"/>
                    <a:pt x="7671" y="3481"/>
                    <a:pt x="7559" y="3481"/>
                  </a:cubicBezTo>
                  <a:cubicBezTo>
                    <a:pt x="7485" y="3481"/>
                    <a:pt x="7409" y="3468"/>
                    <a:pt x="7346" y="3454"/>
                  </a:cubicBezTo>
                  <a:cubicBezTo>
                    <a:pt x="7321" y="3454"/>
                    <a:pt x="7284" y="3441"/>
                    <a:pt x="7272" y="3429"/>
                  </a:cubicBezTo>
                  <a:cubicBezTo>
                    <a:pt x="7074" y="3355"/>
                    <a:pt x="6901" y="3269"/>
                    <a:pt x="6728" y="3158"/>
                  </a:cubicBezTo>
                  <a:cubicBezTo>
                    <a:pt x="6679" y="3133"/>
                    <a:pt x="6617" y="3108"/>
                    <a:pt x="6568" y="3071"/>
                  </a:cubicBezTo>
                  <a:cubicBezTo>
                    <a:pt x="6556" y="3071"/>
                    <a:pt x="6543" y="3059"/>
                    <a:pt x="6531" y="3046"/>
                  </a:cubicBezTo>
                  <a:cubicBezTo>
                    <a:pt x="6420" y="2985"/>
                    <a:pt x="6346" y="2874"/>
                    <a:pt x="6333" y="2750"/>
                  </a:cubicBezTo>
                  <a:cubicBezTo>
                    <a:pt x="6333" y="2603"/>
                    <a:pt x="6451" y="2541"/>
                    <a:pt x="6574" y="2541"/>
                  </a:cubicBezTo>
                  <a:cubicBezTo>
                    <a:pt x="6605" y="2541"/>
                    <a:pt x="6637" y="2545"/>
                    <a:pt x="6667" y="2553"/>
                  </a:cubicBezTo>
                  <a:lnTo>
                    <a:pt x="6667" y="2516"/>
                  </a:lnTo>
                  <a:cubicBezTo>
                    <a:pt x="6679" y="2380"/>
                    <a:pt x="6704" y="2256"/>
                    <a:pt x="6716" y="2121"/>
                  </a:cubicBezTo>
                  <a:cubicBezTo>
                    <a:pt x="6728" y="1948"/>
                    <a:pt x="6741" y="1763"/>
                    <a:pt x="6741" y="1578"/>
                  </a:cubicBezTo>
                  <a:cubicBezTo>
                    <a:pt x="6222" y="1294"/>
                    <a:pt x="5729" y="985"/>
                    <a:pt x="5198" y="738"/>
                  </a:cubicBezTo>
                  <a:cubicBezTo>
                    <a:pt x="4902" y="602"/>
                    <a:pt x="4593" y="467"/>
                    <a:pt x="4284" y="355"/>
                  </a:cubicBezTo>
                  <a:cubicBezTo>
                    <a:pt x="4112" y="467"/>
                    <a:pt x="3963" y="627"/>
                    <a:pt x="3852" y="800"/>
                  </a:cubicBezTo>
                  <a:cubicBezTo>
                    <a:pt x="3840" y="837"/>
                    <a:pt x="3815" y="862"/>
                    <a:pt x="3803" y="899"/>
                  </a:cubicBezTo>
                  <a:cubicBezTo>
                    <a:pt x="3963" y="899"/>
                    <a:pt x="4161" y="1071"/>
                    <a:pt x="4074" y="1220"/>
                  </a:cubicBezTo>
                  <a:cubicBezTo>
                    <a:pt x="4015" y="1339"/>
                    <a:pt x="3888" y="1372"/>
                    <a:pt x="3759" y="1372"/>
                  </a:cubicBezTo>
                  <a:cubicBezTo>
                    <a:pt x="3674" y="1372"/>
                    <a:pt x="3588" y="1358"/>
                    <a:pt x="3519" y="1343"/>
                  </a:cubicBezTo>
                  <a:cubicBezTo>
                    <a:pt x="3321" y="1281"/>
                    <a:pt x="3136" y="1207"/>
                    <a:pt x="2951" y="1121"/>
                  </a:cubicBezTo>
                  <a:cubicBezTo>
                    <a:pt x="2791" y="1047"/>
                    <a:pt x="2556" y="936"/>
                    <a:pt x="2531" y="738"/>
                  </a:cubicBezTo>
                  <a:cubicBezTo>
                    <a:pt x="2511" y="571"/>
                    <a:pt x="2657" y="510"/>
                    <a:pt x="2800" y="510"/>
                  </a:cubicBezTo>
                  <a:cubicBezTo>
                    <a:pt x="2826" y="510"/>
                    <a:pt x="2852" y="512"/>
                    <a:pt x="2877" y="516"/>
                  </a:cubicBezTo>
                  <a:cubicBezTo>
                    <a:pt x="2988" y="355"/>
                    <a:pt x="3112" y="195"/>
                    <a:pt x="3247" y="47"/>
                  </a:cubicBezTo>
                  <a:cubicBezTo>
                    <a:pt x="3053" y="17"/>
                    <a:pt x="2854" y="1"/>
                    <a:pt x="2654" y="1"/>
                  </a:cubicBezTo>
                  <a:close/>
                </a:path>
              </a:pathLst>
            </a:custGeom>
            <a:solidFill>
              <a:srgbClr val="FFA1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9" name="Google Shape;2919;p88"/>
            <p:cNvSpPr/>
            <p:nvPr/>
          </p:nvSpPr>
          <p:spPr>
            <a:xfrm>
              <a:off x="2524170" y="2066369"/>
              <a:ext cx="26095" cy="16564"/>
            </a:xfrm>
            <a:custGeom>
              <a:avLst/>
              <a:gdLst/>
              <a:ahLst/>
              <a:cxnLst/>
              <a:rect l="l" t="t" r="r" b="b"/>
              <a:pathLst>
                <a:path w="334" h="212" extrusionOk="0">
                  <a:moveTo>
                    <a:pt x="124" y="0"/>
                  </a:moveTo>
                  <a:cubicBezTo>
                    <a:pt x="87" y="74"/>
                    <a:pt x="38" y="136"/>
                    <a:pt x="1" y="198"/>
                  </a:cubicBezTo>
                  <a:cubicBezTo>
                    <a:pt x="25" y="210"/>
                    <a:pt x="50" y="210"/>
                    <a:pt x="75" y="210"/>
                  </a:cubicBezTo>
                  <a:cubicBezTo>
                    <a:pt x="95" y="210"/>
                    <a:pt x="121" y="211"/>
                    <a:pt x="148" y="211"/>
                  </a:cubicBezTo>
                  <a:cubicBezTo>
                    <a:pt x="202" y="211"/>
                    <a:pt x="260" y="206"/>
                    <a:pt x="285" y="173"/>
                  </a:cubicBezTo>
                  <a:cubicBezTo>
                    <a:pt x="334" y="124"/>
                    <a:pt x="285" y="87"/>
                    <a:pt x="248" y="62"/>
                  </a:cubicBezTo>
                  <a:cubicBezTo>
                    <a:pt x="211" y="25"/>
                    <a:pt x="161" y="13"/>
                    <a:pt x="124" y="0"/>
                  </a:cubicBezTo>
                  <a:close/>
                </a:path>
              </a:pathLst>
            </a:custGeom>
            <a:solidFill>
              <a:srgbClr val="FF6E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0" name="Google Shape;2920;p88"/>
            <p:cNvSpPr/>
            <p:nvPr/>
          </p:nvSpPr>
          <p:spPr>
            <a:xfrm>
              <a:off x="2328378" y="1826198"/>
              <a:ext cx="117742" cy="63754"/>
            </a:xfrm>
            <a:custGeom>
              <a:avLst/>
              <a:gdLst/>
              <a:ahLst/>
              <a:cxnLst/>
              <a:rect l="l" t="t" r="r" b="b"/>
              <a:pathLst>
                <a:path w="1507" h="816" extrusionOk="0">
                  <a:moveTo>
                    <a:pt x="470" y="1"/>
                  </a:moveTo>
                  <a:cubicBezTo>
                    <a:pt x="309" y="87"/>
                    <a:pt x="149" y="173"/>
                    <a:pt x="1" y="260"/>
                  </a:cubicBezTo>
                  <a:cubicBezTo>
                    <a:pt x="408" y="433"/>
                    <a:pt x="791" y="618"/>
                    <a:pt x="1186" y="815"/>
                  </a:cubicBezTo>
                  <a:cubicBezTo>
                    <a:pt x="1285" y="766"/>
                    <a:pt x="1396" y="704"/>
                    <a:pt x="1507" y="667"/>
                  </a:cubicBezTo>
                  <a:cubicBezTo>
                    <a:pt x="1346" y="445"/>
                    <a:pt x="1124" y="260"/>
                    <a:pt x="890" y="136"/>
                  </a:cubicBezTo>
                  <a:cubicBezTo>
                    <a:pt x="754" y="62"/>
                    <a:pt x="618" y="25"/>
                    <a:pt x="4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1" name="Google Shape;2921;p88"/>
            <p:cNvSpPr/>
            <p:nvPr/>
          </p:nvSpPr>
          <p:spPr>
            <a:xfrm>
              <a:off x="2159619" y="1764476"/>
              <a:ext cx="380102" cy="313536"/>
            </a:xfrm>
            <a:custGeom>
              <a:avLst/>
              <a:gdLst/>
              <a:ahLst/>
              <a:cxnLst/>
              <a:rect l="l" t="t" r="r" b="b"/>
              <a:pathLst>
                <a:path w="4865" h="4013" extrusionOk="0">
                  <a:moveTo>
                    <a:pt x="2576" y="1"/>
                  </a:moveTo>
                  <a:cubicBezTo>
                    <a:pt x="1478" y="1"/>
                    <a:pt x="469" y="637"/>
                    <a:pt x="1" y="1655"/>
                  </a:cubicBezTo>
                  <a:cubicBezTo>
                    <a:pt x="87" y="1716"/>
                    <a:pt x="198" y="1766"/>
                    <a:pt x="297" y="1803"/>
                  </a:cubicBezTo>
                  <a:cubicBezTo>
                    <a:pt x="445" y="1840"/>
                    <a:pt x="581" y="1889"/>
                    <a:pt x="729" y="1926"/>
                  </a:cubicBezTo>
                  <a:cubicBezTo>
                    <a:pt x="877" y="1544"/>
                    <a:pt x="1124" y="1210"/>
                    <a:pt x="1445" y="963"/>
                  </a:cubicBezTo>
                  <a:cubicBezTo>
                    <a:pt x="1752" y="724"/>
                    <a:pt x="2133" y="590"/>
                    <a:pt x="2530" y="590"/>
                  </a:cubicBezTo>
                  <a:cubicBezTo>
                    <a:pt x="2563" y="590"/>
                    <a:pt x="2596" y="591"/>
                    <a:pt x="2630" y="593"/>
                  </a:cubicBezTo>
                  <a:cubicBezTo>
                    <a:pt x="3062" y="605"/>
                    <a:pt x="3457" y="803"/>
                    <a:pt x="3741" y="1136"/>
                  </a:cubicBezTo>
                  <a:cubicBezTo>
                    <a:pt x="4037" y="1457"/>
                    <a:pt x="4198" y="1877"/>
                    <a:pt x="4198" y="2309"/>
                  </a:cubicBezTo>
                  <a:cubicBezTo>
                    <a:pt x="4198" y="2556"/>
                    <a:pt x="4161" y="2803"/>
                    <a:pt x="4087" y="3037"/>
                  </a:cubicBezTo>
                  <a:cubicBezTo>
                    <a:pt x="4062" y="3136"/>
                    <a:pt x="4025" y="3247"/>
                    <a:pt x="3963" y="3346"/>
                  </a:cubicBezTo>
                  <a:cubicBezTo>
                    <a:pt x="3914" y="3469"/>
                    <a:pt x="3877" y="3593"/>
                    <a:pt x="3852" y="3741"/>
                  </a:cubicBezTo>
                  <a:cubicBezTo>
                    <a:pt x="3914" y="3778"/>
                    <a:pt x="3988" y="3815"/>
                    <a:pt x="4062" y="3852"/>
                  </a:cubicBezTo>
                  <a:cubicBezTo>
                    <a:pt x="4198" y="3901"/>
                    <a:pt x="4333" y="3963"/>
                    <a:pt x="4469" y="4012"/>
                  </a:cubicBezTo>
                  <a:cubicBezTo>
                    <a:pt x="4605" y="3728"/>
                    <a:pt x="4704" y="3432"/>
                    <a:pt x="4765" y="3124"/>
                  </a:cubicBezTo>
                  <a:cubicBezTo>
                    <a:pt x="4827" y="2864"/>
                    <a:pt x="4864" y="2605"/>
                    <a:pt x="4852" y="2346"/>
                  </a:cubicBezTo>
                  <a:cubicBezTo>
                    <a:pt x="4840" y="1778"/>
                    <a:pt x="4630" y="1247"/>
                    <a:pt x="4259" y="828"/>
                  </a:cubicBezTo>
                  <a:cubicBezTo>
                    <a:pt x="3901" y="433"/>
                    <a:pt x="3371" y="75"/>
                    <a:pt x="2840" y="13"/>
                  </a:cubicBezTo>
                  <a:cubicBezTo>
                    <a:pt x="2752" y="5"/>
                    <a:pt x="2664" y="1"/>
                    <a:pt x="25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2" name="Google Shape;2922;p88"/>
            <p:cNvSpPr/>
            <p:nvPr/>
          </p:nvSpPr>
          <p:spPr>
            <a:xfrm>
              <a:off x="2467292" y="1779555"/>
              <a:ext cx="267205" cy="219389"/>
            </a:xfrm>
            <a:custGeom>
              <a:avLst/>
              <a:gdLst/>
              <a:ahLst/>
              <a:cxnLst/>
              <a:rect l="l" t="t" r="r" b="b"/>
              <a:pathLst>
                <a:path w="3420" h="2808" extrusionOk="0">
                  <a:moveTo>
                    <a:pt x="806" y="1"/>
                  </a:moveTo>
                  <a:cubicBezTo>
                    <a:pt x="533" y="1"/>
                    <a:pt x="261" y="35"/>
                    <a:pt x="0" y="104"/>
                  </a:cubicBezTo>
                  <a:cubicBezTo>
                    <a:pt x="235" y="264"/>
                    <a:pt x="445" y="449"/>
                    <a:pt x="618" y="672"/>
                  </a:cubicBezTo>
                  <a:cubicBezTo>
                    <a:pt x="729" y="820"/>
                    <a:pt x="840" y="968"/>
                    <a:pt x="926" y="1141"/>
                  </a:cubicBezTo>
                  <a:cubicBezTo>
                    <a:pt x="1358" y="1202"/>
                    <a:pt x="1753" y="1400"/>
                    <a:pt x="2062" y="1709"/>
                  </a:cubicBezTo>
                  <a:cubicBezTo>
                    <a:pt x="2346" y="2005"/>
                    <a:pt x="2531" y="2400"/>
                    <a:pt x="2568" y="2807"/>
                  </a:cubicBezTo>
                  <a:cubicBezTo>
                    <a:pt x="2840" y="2696"/>
                    <a:pt x="3123" y="2610"/>
                    <a:pt x="3420" y="2536"/>
                  </a:cubicBezTo>
                  <a:cubicBezTo>
                    <a:pt x="3148" y="1462"/>
                    <a:pt x="2593" y="338"/>
                    <a:pt x="1457" y="67"/>
                  </a:cubicBezTo>
                  <a:cubicBezTo>
                    <a:pt x="1243" y="23"/>
                    <a:pt x="1024" y="1"/>
                    <a:pt x="80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3" name="Google Shape;2923;p88"/>
            <p:cNvSpPr/>
            <p:nvPr/>
          </p:nvSpPr>
          <p:spPr>
            <a:xfrm>
              <a:off x="2444166" y="2028710"/>
              <a:ext cx="18361" cy="22267"/>
            </a:xfrm>
            <a:custGeom>
              <a:avLst/>
              <a:gdLst/>
              <a:ahLst/>
              <a:cxnLst/>
              <a:rect l="l" t="t" r="r" b="b"/>
              <a:pathLst>
                <a:path w="235" h="285" extrusionOk="0">
                  <a:moveTo>
                    <a:pt x="235" y="1"/>
                  </a:moveTo>
                  <a:cubicBezTo>
                    <a:pt x="173" y="1"/>
                    <a:pt x="111" y="1"/>
                    <a:pt x="62" y="25"/>
                  </a:cubicBezTo>
                  <a:cubicBezTo>
                    <a:pt x="25" y="38"/>
                    <a:pt x="0" y="50"/>
                    <a:pt x="0" y="63"/>
                  </a:cubicBezTo>
                  <a:cubicBezTo>
                    <a:pt x="0" y="100"/>
                    <a:pt x="13" y="149"/>
                    <a:pt x="37" y="186"/>
                  </a:cubicBezTo>
                  <a:cubicBezTo>
                    <a:pt x="50" y="223"/>
                    <a:pt x="87" y="260"/>
                    <a:pt x="124" y="285"/>
                  </a:cubicBezTo>
                  <a:cubicBezTo>
                    <a:pt x="161" y="211"/>
                    <a:pt x="185" y="137"/>
                    <a:pt x="210" y="63"/>
                  </a:cubicBezTo>
                  <a:cubicBezTo>
                    <a:pt x="222" y="38"/>
                    <a:pt x="222" y="25"/>
                    <a:pt x="235" y="1"/>
                  </a:cubicBezTo>
                  <a:close/>
                </a:path>
              </a:pathLst>
            </a:custGeom>
            <a:solidFill>
              <a:srgbClr val="FF6E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4" name="Google Shape;2924;p88"/>
            <p:cNvSpPr/>
            <p:nvPr/>
          </p:nvSpPr>
          <p:spPr>
            <a:xfrm>
              <a:off x="2458620" y="3001814"/>
              <a:ext cx="34768" cy="125633"/>
            </a:xfrm>
            <a:custGeom>
              <a:avLst/>
              <a:gdLst/>
              <a:ahLst/>
              <a:cxnLst/>
              <a:rect l="l" t="t" r="r" b="b"/>
              <a:pathLst>
                <a:path w="445" h="1608" extrusionOk="0">
                  <a:moveTo>
                    <a:pt x="161" y="1"/>
                  </a:moveTo>
                  <a:cubicBezTo>
                    <a:pt x="37" y="396"/>
                    <a:pt x="0" y="815"/>
                    <a:pt x="74" y="1223"/>
                  </a:cubicBezTo>
                  <a:cubicBezTo>
                    <a:pt x="87" y="1334"/>
                    <a:pt x="124" y="1445"/>
                    <a:pt x="185" y="1556"/>
                  </a:cubicBezTo>
                  <a:cubicBezTo>
                    <a:pt x="196" y="1577"/>
                    <a:pt x="216" y="1608"/>
                    <a:pt x="237" y="1608"/>
                  </a:cubicBezTo>
                  <a:cubicBezTo>
                    <a:pt x="240" y="1608"/>
                    <a:pt x="244" y="1607"/>
                    <a:pt x="247" y="1605"/>
                  </a:cubicBezTo>
                  <a:cubicBezTo>
                    <a:pt x="260" y="1605"/>
                    <a:pt x="321" y="1519"/>
                    <a:pt x="346" y="1494"/>
                  </a:cubicBezTo>
                  <a:cubicBezTo>
                    <a:pt x="358" y="1457"/>
                    <a:pt x="371" y="1433"/>
                    <a:pt x="383" y="1396"/>
                  </a:cubicBezTo>
                  <a:cubicBezTo>
                    <a:pt x="383" y="1359"/>
                    <a:pt x="395" y="1334"/>
                    <a:pt x="395" y="1297"/>
                  </a:cubicBezTo>
                  <a:cubicBezTo>
                    <a:pt x="420" y="1198"/>
                    <a:pt x="420" y="1099"/>
                    <a:pt x="420" y="1001"/>
                  </a:cubicBezTo>
                  <a:cubicBezTo>
                    <a:pt x="445" y="766"/>
                    <a:pt x="432" y="532"/>
                    <a:pt x="408" y="297"/>
                  </a:cubicBezTo>
                  <a:cubicBezTo>
                    <a:pt x="395" y="211"/>
                    <a:pt x="371" y="137"/>
                    <a:pt x="334" y="62"/>
                  </a:cubicBezTo>
                  <a:lnTo>
                    <a:pt x="321" y="38"/>
                  </a:lnTo>
                  <a:lnTo>
                    <a:pt x="321" y="25"/>
                  </a:lnTo>
                  <a:cubicBezTo>
                    <a:pt x="309" y="13"/>
                    <a:pt x="309" y="13"/>
                    <a:pt x="309" y="13"/>
                  </a:cubicBezTo>
                  <a:lnTo>
                    <a:pt x="297" y="1"/>
                  </a:lnTo>
                  <a:close/>
                </a:path>
              </a:pathLst>
            </a:custGeom>
            <a:solidFill>
              <a:srgbClr val="7E64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5" name="Google Shape;2925;p88"/>
            <p:cNvSpPr/>
            <p:nvPr/>
          </p:nvSpPr>
          <p:spPr>
            <a:xfrm>
              <a:off x="2224232" y="2808912"/>
              <a:ext cx="190090" cy="550816"/>
            </a:xfrm>
            <a:custGeom>
              <a:avLst/>
              <a:gdLst/>
              <a:ahLst/>
              <a:cxnLst/>
              <a:rect l="l" t="t" r="r" b="b"/>
              <a:pathLst>
                <a:path w="2433" h="7050" extrusionOk="0">
                  <a:moveTo>
                    <a:pt x="2161" y="1"/>
                  </a:moveTo>
                  <a:cubicBezTo>
                    <a:pt x="1741" y="606"/>
                    <a:pt x="1494" y="1359"/>
                    <a:pt x="1210" y="2013"/>
                  </a:cubicBezTo>
                  <a:cubicBezTo>
                    <a:pt x="852" y="2840"/>
                    <a:pt x="556" y="3679"/>
                    <a:pt x="248" y="4531"/>
                  </a:cubicBezTo>
                  <a:cubicBezTo>
                    <a:pt x="124" y="4864"/>
                    <a:pt x="1" y="5210"/>
                    <a:pt x="87" y="5568"/>
                  </a:cubicBezTo>
                  <a:cubicBezTo>
                    <a:pt x="161" y="5926"/>
                    <a:pt x="445" y="6148"/>
                    <a:pt x="704" y="6383"/>
                  </a:cubicBezTo>
                  <a:cubicBezTo>
                    <a:pt x="976" y="6642"/>
                    <a:pt x="1285" y="6852"/>
                    <a:pt x="1630" y="7025"/>
                  </a:cubicBezTo>
                  <a:lnTo>
                    <a:pt x="1717" y="7049"/>
                  </a:lnTo>
                  <a:cubicBezTo>
                    <a:pt x="1729" y="6938"/>
                    <a:pt x="1741" y="6827"/>
                    <a:pt x="1766" y="6716"/>
                  </a:cubicBezTo>
                  <a:cubicBezTo>
                    <a:pt x="1791" y="6519"/>
                    <a:pt x="1828" y="6321"/>
                    <a:pt x="1852" y="6111"/>
                  </a:cubicBezTo>
                  <a:cubicBezTo>
                    <a:pt x="1889" y="5729"/>
                    <a:pt x="1951" y="5358"/>
                    <a:pt x="2000" y="4976"/>
                  </a:cubicBezTo>
                  <a:cubicBezTo>
                    <a:pt x="2124" y="4173"/>
                    <a:pt x="2247" y="3371"/>
                    <a:pt x="2297" y="2569"/>
                  </a:cubicBezTo>
                  <a:cubicBezTo>
                    <a:pt x="2297" y="2482"/>
                    <a:pt x="2433" y="186"/>
                    <a:pt x="21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6" name="Google Shape;2926;p88"/>
            <p:cNvSpPr/>
            <p:nvPr/>
          </p:nvSpPr>
          <p:spPr>
            <a:xfrm>
              <a:off x="1473956" y="2335291"/>
              <a:ext cx="832319" cy="951389"/>
            </a:xfrm>
            <a:custGeom>
              <a:avLst/>
              <a:gdLst/>
              <a:ahLst/>
              <a:cxnLst/>
              <a:rect l="l" t="t" r="r" b="b"/>
              <a:pathLst>
                <a:path w="10653" h="12177" extrusionOk="0">
                  <a:moveTo>
                    <a:pt x="2331" y="0"/>
                  </a:moveTo>
                  <a:cubicBezTo>
                    <a:pt x="1845" y="0"/>
                    <a:pt x="1362" y="83"/>
                    <a:pt x="938" y="298"/>
                  </a:cubicBezTo>
                  <a:cubicBezTo>
                    <a:pt x="593" y="484"/>
                    <a:pt x="272" y="718"/>
                    <a:pt x="0" y="990"/>
                  </a:cubicBezTo>
                  <a:cubicBezTo>
                    <a:pt x="62" y="977"/>
                    <a:pt x="124" y="953"/>
                    <a:pt x="185" y="940"/>
                  </a:cubicBezTo>
                  <a:cubicBezTo>
                    <a:pt x="478" y="885"/>
                    <a:pt x="769" y="860"/>
                    <a:pt x="1059" y="860"/>
                  </a:cubicBezTo>
                  <a:cubicBezTo>
                    <a:pt x="1736" y="860"/>
                    <a:pt x="2405" y="993"/>
                    <a:pt x="3061" y="1175"/>
                  </a:cubicBezTo>
                  <a:cubicBezTo>
                    <a:pt x="4160" y="1471"/>
                    <a:pt x="5222" y="1915"/>
                    <a:pt x="6197" y="2496"/>
                  </a:cubicBezTo>
                  <a:cubicBezTo>
                    <a:pt x="7110" y="3026"/>
                    <a:pt x="7950" y="3705"/>
                    <a:pt x="8517" y="4606"/>
                  </a:cubicBezTo>
                  <a:cubicBezTo>
                    <a:pt x="8826" y="5100"/>
                    <a:pt x="9011" y="5643"/>
                    <a:pt x="9085" y="6223"/>
                  </a:cubicBezTo>
                  <a:cubicBezTo>
                    <a:pt x="9122" y="6816"/>
                    <a:pt x="9048" y="7421"/>
                    <a:pt x="8863" y="7989"/>
                  </a:cubicBezTo>
                  <a:cubicBezTo>
                    <a:pt x="8555" y="9063"/>
                    <a:pt x="8061" y="10186"/>
                    <a:pt x="7271" y="11001"/>
                  </a:cubicBezTo>
                  <a:cubicBezTo>
                    <a:pt x="6913" y="11359"/>
                    <a:pt x="6481" y="11655"/>
                    <a:pt x="5950" y="11655"/>
                  </a:cubicBezTo>
                  <a:cubicBezTo>
                    <a:pt x="5678" y="11642"/>
                    <a:pt x="5394" y="11605"/>
                    <a:pt x="5123" y="11544"/>
                  </a:cubicBezTo>
                  <a:lnTo>
                    <a:pt x="5123" y="11544"/>
                  </a:lnTo>
                  <a:cubicBezTo>
                    <a:pt x="5407" y="11667"/>
                    <a:pt x="5703" y="11778"/>
                    <a:pt x="5999" y="11852"/>
                  </a:cubicBezTo>
                  <a:cubicBezTo>
                    <a:pt x="6530" y="12013"/>
                    <a:pt x="7061" y="12111"/>
                    <a:pt x="7604" y="12161"/>
                  </a:cubicBezTo>
                  <a:cubicBezTo>
                    <a:pt x="7721" y="12171"/>
                    <a:pt x="7839" y="12177"/>
                    <a:pt x="7957" y="12177"/>
                  </a:cubicBezTo>
                  <a:cubicBezTo>
                    <a:pt x="8289" y="12177"/>
                    <a:pt x="8618" y="12127"/>
                    <a:pt x="8900" y="11963"/>
                  </a:cubicBezTo>
                  <a:cubicBezTo>
                    <a:pt x="9122" y="11716"/>
                    <a:pt x="9307" y="11445"/>
                    <a:pt x="9468" y="11161"/>
                  </a:cubicBezTo>
                  <a:cubicBezTo>
                    <a:pt x="9517" y="10840"/>
                    <a:pt x="9604" y="10531"/>
                    <a:pt x="9715" y="10223"/>
                  </a:cubicBezTo>
                  <a:cubicBezTo>
                    <a:pt x="9851" y="9816"/>
                    <a:pt x="9986" y="9408"/>
                    <a:pt x="10147" y="9001"/>
                  </a:cubicBezTo>
                  <a:cubicBezTo>
                    <a:pt x="10233" y="8556"/>
                    <a:pt x="10307" y="8100"/>
                    <a:pt x="10381" y="7643"/>
                  </a:cubicBezTo>
                  <a:cubicBezTo>
                    <a:pt x="10493" y="6878"/>
                    <a:pt x="10653" y="6075"/>
                    <a:pt x="10554" y="5285"/>
                  </a:cubicBezTo>
                  <a:cubicBezTo>
                    <a:pt x="10455" y="4446"/>
                    <a:pt x="9962" y="3804"/>
                    <a:pt x="9345" y="3261"/>
                  </a:cubicBezTo>
                  <a:cubicBezTo>
                    <a:pt x="8234" y="2310"/>
                    <a:pt x="6999" y="1520"/>
                    <a:pt x="5666" y="903"/>
                  </a:cubicBezTo>
                  <a:cubicBezTo>
                    <a:pt x="4962" y="558"/>
                    <a:pt x="4209" y="298"/>
                    <a:pt x="3444" y="126"/>
                  </a:cubicBezTo>
                  <a:cubicBezTo>
                    <a:pt x="3088" y="50"/>
                    <a:pt x="2709" y="0"/>
                    <a:pt x="2331" y="0"/>
                  </a:cubicBezTo>
                  <a:close/>
                </a:path>
              </a:pathLst>
            </a:custGeom>
            <a:solidFill>
              <a:srgbClr val="FFA1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7" name="Google Shape;2927;p88"/>
            <p:cNvSpPr/>
            <p:nvPr/>
          </p:nvSpPr>
          <p:spPr>
            <a:xfrm>
              <a:off x="1278164" y="2422874"/>
              <a:ext cx="897948" cy="804114"/>
            </a:xfrm>
            <a:custGeom>
              <a:avLst/>
              <a:gdLst/>
              <a:ahLst/>
              <a:cxnLst/>
              <a:rect l="l" t="t" r="r" b="b"/>
              <a:pathLst>
                <a:path w="11493" h="10292" extrusionOk="0">
                  <a:moveTo>
                    <a:pt x="2288" y="1039"/>
                  </a:moveTo>
                  <a:cubicBezTo>
                    <a:pt x="2439" y="1039"/>
                    <a:pt x="2596" y="1117"/>
                    <a:pt x="2716" y="1177"/>
                  </a:cubicBezTo>
                  <a:cubicBezTo>
                    <a:pt x="3025" y="1313"/>
                    <a:pt x="3333" y="1424"/>
                    <a:pt x="3654" y="1560"/>
                  </a:cubicBezTo>
                  <a:cubicBezTo>
                    <a:pt x="4308" y="1819"/>
                    <a:pt x="4950" y="2128"/>
                    <a:pt x="5592" y="2436"/>
                  </a:cubicBezTo>
                  <a:cubicBezTo>
                    <a:pt x="6222" y="2745"/>
                    <a:pt x="6876" y="3053"/>
                    <a:pt x="7505" y="3399"/>
                  </a:cubicBezTo>
                  <a:cubicBezTo>
                    <a:pt x="8123" y="3708"/>
                    <a:pt x="8728" y="4066"/>
                    <a:pt x="9308" y="4448"/>
                  </a:cubicBezTo>
                  <a:cubicBezTo>
                    <a:pt x="9555" y="4633"/>
                    <a:pt x="9826" y="4794"/>
                    <a:pt x="10073" y="4967"/>
                  </a:cubicBezTo>
                  <a:cubicBezTo>
                    <a:pt x="10332" y="5115"/>
                    <a:pt x="10554" y="5300"/>
                    <a:pt x="10740" y="5534"/>
                  </a:cubicBezTo>
                  <a:cubicBezTo>
                    <a:pt x="10770" y="5595"/>
                    <a:pt x="10718" y="5671"/>
                    <a:pt x="10658" y="5671"/>
                  </a:cubicBezTo>
                  <a:cubicBezTo>
                    <a:pt x="10644" y="5671"/>
                    <a:pt x="10630" y="5667"/>
                    <a:pt x="10616" y="5658"/>
                  </a:cubicBezTo>
                  <a:cubicBezTo>
                    <a:pt x="10542" y="5609"/>
                    <a:pt x="10468" y="5534"/>
                    <a:pt x="10394" y="5473"/>
                  </a:cubicBezTo>
                  <a:cubicBezTo>
                    <a:pt x="10394" y="5572"/>
                    <a:pt x="10394" y="5658"/>
                    <a:pt x="10369" y="5744"/>
                  </a:cubicBezTo>
                  <a:cubicBezTo>
                    <a:pt x="10332" y="6028"/>
                    <a:pt x="10246" y="6324"/>
                    <a:pt x="10135" y="6596"/>
                  </a:cubicBezTo>
                  <a:cubicBezTo>
                    <a:pt x="10098" y="6695"/>
                    <a:pt x="10061" y="6781"/>
                    <a:pt x="9999" y="6868"/>
                  </a:cubicBezTo>
                  <a:cubicBezTo>
                    <a:pt x="9937" y="6991"/>
                    <a:pt x="9826" y="7065"/>
                    <a:pt x="9690" y="7090"/>
                  </a:cubicBezTo>
                  <a:cubicBezTo>
                    <a:pt x="9687" y="7090"/>
                    <a:pt x="9683" y="7090"/>
                    <a:pt x="9680" y="7090"/>
                  </a:cubicBezTo>
                  <a:cubicBezTo>
                    <a:pt x="9432" y="7090"/>
                    <a:pt x="9468" y="6643"/>
                    <a:pt x="9493" y="6473"/>
                  </a:cubicBezTo>
                  <a:cubicBezTo>
                    <a:pt x="9542" y="6004"/>
                    <a:pt x="9727" y="5559"/>
                    <a:pt x="10024" y="5189"/>
                  </a:cubicBezTo>
                  <a:cubicBezTo>
                    <a:pt x="9950" y="5139"/>
                    <a:pt x="9875" y="5090"/>
                    <a:pt x="9801" y="5041"/>
                  </a:cubicBezTo>
                  <a:cubicBezTo>
                    <a:pt x="9518" y="4856"/>
                    <a:pt x="9246" y="4658"/>
                    <a:pt x="8962" y="4473"/>
                  </a:cubicBezTo>
                  <a:cubicBezTo>
                    <a:pt x="8394" y="4127"/>
                    <a:pt x="7814" y="3806"/>
                    <a:pt x="7222" y="3522"/>
                  </a:cubicBezTo>
                  <a:lnTo>
                    <a:pt x="7209" y="3522"/>
                  </a:lnTo>
                  <a:lnTo>
                    <a:pt x="5358" y="2597"/>
                  </a:lnTo>
                  <a:cubicBezTo>
                    <a:pt x="4740" y="2288"/>
                    <a:pt x="4123" y="1992"/>
                    <a:pt x="3494" y="1733"/>
                  </a:cubicBezTo>
                  <a:cubicBezTo>
                    <a:pt x="3247" y="1621"/>
                    <a:pt x="2988" y="1535"/>
                    <a:pt x="2741" y="1424"/>
                  </a:cubicBezTo>
                  <a:cubicBezTo>
                    <a:pt x="2580" y="1332"/>
                    <a:pt x="2366" y="1187"/>
                    <a:pt x="2168" y="1187"/>
                  </a:cubicBezTo>
                  <a:cubicBezTo>
                    <a:pt x="2153" y="1187"/>
                    <a:pt x="2138" y="1188"/>
                    <a:pt x="2123" y="1189"/>
                  </a:cubicBezTo>
                  <a:cubicBezTo>
                    <a:pt x="2074" y="1189"/>
                    <a:pt x="2062" y="1115"/>
                    <a:pt x="2099" y="1091"/>
                  </a:cubicBezTo>
                  <a:cubicBezTo>
                    <a:pt x="2159" y="1053"/>
                    <a:pt x="2223" y="1039"/>
                    <a:pt x="2288" y="1039"/>
                  </a:cubicBezTo>
                  <a:close/>
                  <a:moveTo>
                    <a:pt x="3587" y="0"/>
                  </a:moveTo>
                  <a:cubicBezTo>
                    <a:pt x="3094" y="0"/>
                    <a:pt x="2602" y="72"/>
                    <a:pt x="2161" y="251"/>
                  </a:cubicBezTo>
                  <a:lnTo>
                    <a:pt x="2136" y="251"/>
                  </a:lnTo>
                  <a:cubicBezTo>
                    <a:pt x="1914" y="498"/>
                    <a:pt x="1704" y="770"/>
                    <a:pt x="1519" y="1054"/>
                  </a:cubicBezTo>
                  <a:cubicBezTo>
                    <a:pt x="1025" y="1745"/>
                    <a:pt x="655" y="2510"/>
                    <a:pt x="395" y="3325"/>
                  </a:cubicBezTo>
                  <a:cubicBezTo>
                    <a:pt x="383" y="3337"/>
                    <a:pt x="383" y="3350"/>
                    <a:pt x="371" y="3362"/>
                  </a:cubicBezTo>
                  <a:cubicBezTo>
                    <a:pt x="223" y="3819"/>
                    <a:pt x="111" y="4288"/>
                    <a:pt x="62" y="4757"/>
                  </a:cubicBezTo>
                  <a:cubicBezTo>
                    <a:pt x="0" y="5238"/>
                    <a:pt x="74" y="5720"/>
                    <a:pt x="284" y="6152"/>
                  </a:cubicBezTo>
                  <a:cubicBezTo>
                    <a:pt x="531" y="6596"/>
                    <a:pt x="877" y="6979"/>
                    <a:pt x="1309" y="7275"/>
                  </a:cubicBezTo>
                  <a:cubicBezTo>
                    <a:pt x="2235" y="7942"/>
                    <a:pt x="3197" y="8596"/>
                    <a:pt x="4271" y="8991"/>
                  </a:cubicBezTo>
                  <a:cubicBezTo>
                    <a:pt x="4814" y="9201"/>
                    <a:pt x="5333" y="9435"/>
                    <a:pt x="5864" y="9657"/>
                  </a:cubicBezTo>
                  <a:cubicBezTo>
                    <a:pt x="6382" y="9867"/>
                    <a:pt x="6901" y="10028"/>
                    <a:pt x="7444" y="10139"/>
                  </a:cubicBezTo>
                  <a:cubicBezTo>
                    <a:pt x="7755" y="10211"/>
                    <a:pt x="8082" y="10292"/>
                    <a:pt x="8402" y="10292"/>
                  </a:cubicBezTo>
                  <a:cubicBezTo>
                    <a:pt x="8629" y="10292"/>
                    <a:pt x="8851" y="10251"/>
                    <a:pt x="9061" y="10139"/>
                  </a:cubicBezTo>
                  <a:cubicBezTo>
                    <a:pt x="9493" y="9880"/>
                    <a:pt x="9851" y="9509"/>
                    <a:pt x="10110" y="9065"/>
                  </a:cubicBezTo>
                  <a:cubicBezTo>
                    <a:pt x="10406" y="8583"/>
                    <a:pt x="10653" y="8065"/>
                    <a:pt x="10851" y="7534"/>
                  </a:cubicBezTo>
                  <a:cubicBezTo>
                    <a:pt x="11061" y="6991"/>
                    <a:pt x="11307" y="6423"/>
                    <a:pt x="11369" y="5843"/>
                  </a:cubicBezTo>
                  <a:cubicBezTo>
                    <a:pt x="11493" y="4707"/>
                    <a:pt x="11036" y="3683"/>
                    <a:pt x="10246" y="2881"/>
                  </a:cubicBezTo>
                  <a:cubicBezTo>
                    <a:pt x="9518" y="2177"/>
                    <a:pt x="8616" y="1634"/>
                    <a:pt x="7728" y="1177"/>
                  </a:cubicBezTo>
                  <a:cubicBezTo>
                    <a:pt x="6777" y="696"/>
                    <a:pt x="5765" y="338"/>
                    <a:pt x="4728" y="116"/>
                  </a:cubicBezTo>
                  <a:cubicBezTo>
                    <a:pt x="4364" y="45"/>
                    <a:pt x="3975" y="0"/>
                    <a:pt x="358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8" name="Google Shape;2928;p88"/>
            <p:cNvSpPr/>
            <p:nvPr/>
          </p:nvSpPr>
          <p:spPr>
            <a:xfrm>
              <a:off x="2646677" y="1981520"/>
              <a:ext cx="394556" cy="1221953"/>
            </a:xfrm>
            <a:custGeom>
              <a:avLst/>
              <a:gdLst/>
              <a:ahLst/>
              <a:cxnLst/>
              <a:rect l="l" t="t" r="r" b="b"/>
              <a:pathLst>
                <a:path w="5050" h="15640" extrusionOk="0">
                  <a:moveTo>
                    <a:pt x="2147" y="1"/>
                  </a:moveTo>
                  <a:cubicBezTo>
                    <a:pt x="1422" y="1"/>
                    <a:pt x="670" y="256"/>
                    <a:pt x="0" y="481"/>
                  </a:cubicBezTo>
                  <a:cubicBezTo>
                    <a:pt x="235" y="654"/>
                    <a:pt x="445" y="864"/>
                    <a:pt x="642" y="1086"/>
                  </a:cubicBezTo>
                  <a:cubicBezTo>
                    <a:pt x="741" y="1197"/>
                    <a:pt x="827" y="1321"/>
                    <a:pt x="902" y="1457"/>
                  </a:cubicBezTo>
                  <a:cubicBezTo>
                    <a:pt x="1229" y="1278"/>
                    <a:pt x="1586" y="1192"/>
                    <a:pt x="1941" y="1192"/>
                  </a:cubicBezTo>
                  <a:cubicBezTo>
                    <a:pt x="2497" y="1192"/>
                    <a:pt x="3047" y="1403"/>
                    <a:pt x="3469" y="1802"/>
                  </a:cubicBezTo>
                  <a:cubicBezTo>
                    <a:pt x="4234" y="2555"/>
                    <a:pt x="4037" y="3851"/>
                    <a:pt x="3716" y="4765"/>
                  </a:cubicBezTo>
                  <a:cubicBezTo>
                    <a:pt x="3259" y="6036"/>
                    <a:pt x="2457" y="7184"/>
                    <a:pt x="2247" y="8542"/>
                  </a:cubicBezTo>
                  <a:cubicBezTo>
                    <a:pt x="2037" y="9900"/>
                    <a:pt x="2654" y="11307"/>
                    <a:pt x="2049" y="12615"/>
                  </a:cubicBezTo>
                  <a:cubicBezTo>
                    <a:pt x="1766" y="13220"/>
                    <a:pt x="1321" y="13726"/>
                    <a:pt x="778" y="14109"/>
                  </a:cubicBezTo>
                  <a:cubicBezTo>
                    <a:pt x="679" y="14627"/>
                    <a:pt x="544" y="15134"/>
                    <a:pt x="395" y="15640"/>
                  </a:cubicBezTo>
                  <a:cubicBezTo>
                    <a:pt x="642" y="15479"/>
                    <a:pt x="902" y="15343"/>
                    <a:pt x="1148" y="15171"/>
                  </a:cubicBezTo>
                  <a:cubicBezTo>
                    <a:pt x="1494" y="14961"/>
                    <a:pt x="1803" y="14701"/>
                    <a:pt x="2074" y="14418"/>
                  </a:cubicBezTo>
                  <a:cubicBezTo>
                    <a:pt x="2370" y="14109"/>
                    <a:pt x="2543" y="13714"/>
                    <a:pt x="2568" y="13282"/>
                  </a:cubicBezTo>
                  <a:cubicBezTo>
                    <a:pt x="2568" y="12875"/>
                    <a:pt x="2531" y="12455"/>
                    <a:pt x="2556" y="12048"/>
                  </a:cubicBezTo>
                  <a:cubicBezTo>
                    <a:pt x="2580" y="11319"/>
                    <a:pt x="2728" y="10591"/>
                    <a:pt x="3000" y="9912"/>
                  </a:cubicBezTo>
                  <a:cubicBezTo>
                    <a:pt x="3284" y="9221"/>
                    <a:pt x="3617" y="8554"/>
                    <a:pt x="3938" y="7875"/>
                  </a:cubicBezTo>
                  <a:cubicBezTo>
                    <a:pt x="4284" y="7209"/>
                    <a:pt x="4568" y="6517"/>
                    <a:pt x="4790" y="5802"/>
                  </a:cubicBezTo>
                  <a:cubicBezTo>
                    <a:pt x="4975" y="5123"/>
                    <a:pt x="5049" y="4431"/>
                    <a:pt x="5000" y="3740"/>
                  </a:cubicBezTo>
                  <a:cubicBezTo>
                    <a:pt x="4901" y="2518"/>
                    <a:pt x="4494" y="1000"/>
                    <a:pt x="3370" y="321"/>
                  </a:cubicBezTo>
                  <a:cubicBezTo>
                    <a:pt x="2987" y="88"/>
                    <a:pt x="2572" y="1"/>
                    <a:pt x="214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9" name="Google Shape;2929;p88"/>
            <p:cNvSpPr/>
            <p:nvPr/>
          </p:nvSpPr>
          <p:spPr>
            <a:xfrm>
              <a:off x="2374709" y="2957437"/>
              <a:ext cx="326036" cy="409089"/>
            </a:xfrm>
            <a:custGeom>
              <a:avLst/>
              <a:gdLst/>
              <a:ahLst/>
              <a:cxnLst/>
              <a:rect l="l" t="t" r="r" b="b"/>
              <a:pathLst>
                <a:path w="4173" h="5236" extrusionOk="0">
                  <a:moveTo>
                    <a:pt x="4173" y="1"/>
                  </a:moveTo>
                  <a:lnTo>
                    <a:pt x="4173" y="1"/>
                  </a:lnTo>
                  <a:cubicBezTo>
                    <a:pt x="3963" y="124"/>
                    <a:pt x="3728" y="198"/>
                    <a:pt x="3481" y="235"/>
                  </a:cubicBezTo>
                  <a:cubicBezTo>
                    <a:pt x="3185" y="285"/>
                    <a:pt x="2901" y="334"/>
                    <a:pt x="2605" y="384"/>
                  </a:cubicBezTo>
                  <a:cubicBezTo>
                    <a:pt x="2284" y="445"/>
                    <a:pt x="1963" y="507"/>
                    <a:pt x="1630" y="556"/>
                  </a:cubicBezTo>
                  <a:lnTo>
                    <a:pt x="1580" y="556"/>
                  </a:lnTo>
                  <a:cubicBezTo>
                    <a:pt x="1617" y="643"/>
                    <a:pt x="1642" y="729"/>
                    <a:pt x="1654" y="828"/>
                  </a:cubicBezTo>
                  <a:cubicBezTo>
                    <a:pt x="1679" y="1112"/>
                    <a:pt x="1679" y="1396"/>
                    <a:pt x="1654" y="1680"/>
                  </a:cubicBezTo>
                  <a:cubicBezTo>
                    <a:pt x="1630" y="1877"/>
                    <a:pt x="1605" y="2161"/>
                    <a:pt x="1408" y="2285"/>
                  </a:cubicBezTo>
                  <a:cubicBezTo>
                    <a:pt x="1372" y="2306"/>
                    <a:pt x="1339" y="2316"/>
                    <a:pt x="1309" y="2316"/>
                  </a:cubicBezTo>
                  <a:cubicBezTo>
                    <a:pt x="1120" y="2316"/>
                    <a:pt x="1034" y="1929"/>
                    <a:pt x="1013" y="1791"/>
                  </a:cubicBezTo>
                  <a:cubicBezTo>
                    <a:pt x="951" y="1383"/>
                    <a:pt x="988" y="951"/>
                    <a:pt x="1136" y="569"/>
                  </a:cubicBezTo>
                  <a:cubicBezTo>
                    <a:pt x="963" y="556"/>
                    <a:pt x="790" y="532"/>
                    <a:pt x="630" y="507"/>
                  </a:cubicBezTo>
                  <a:cubicBezTo>
                    <a:pt x="618" y="779"/>
                    <a:pt x="605" y="1063"/>
                    <a:pt x="568" y="1334"/>
                  </a:cubicBezTo>
                  <a:cubicBezTo>
                    <a:pt x="507" y="2013"/>
                    <a:pt x="420" y="2692"/>
                    <a:pt x="309" y="3371"/>
                  </a:cubicBezTo>
                  <a:cubicBezTo>
                    <a:pt x="260" y="3716"/>
                    <a:pt x="210" y="4062"/>
                    <a:pt x="149" y="4395"/>
                  </a:cubicBezTo>
                  <a:cubicBezTo>
                    <a:pt x="124" y="4568"/>
                    <a:pt x="87" y="4741"/>
                    <a:pt x="50" y="4914"/>
                  </a:cubicBezTo>
                  <a:cubicBezTo>
                    <a:pt x="25" y="5013"/>
                    <a:pt x="25" y="5111"/>
                    <a:pt x="0" y="5210"/>
                  </a:cubicBezTo>
                  <a:cubicBezTo>
                    <a:pt x="135" y="5226"/>
                    <a:pt x="272" y="5235"/>
                    <a:pt x="410" y="5235"/>
                  </a:cubicBezTo>
                  <a:cubicBezTo>
                    <a:pt x="587" y="5235"/>
                    <a:pt x="765" y="5220"/>
                    <a:pt x="939" y="5185"/>
                  </a:cubicBezTo>
                  <a:cubicBezTo>
                    <a:pt x="1358" y="5099"/>
                    <a:pt x="1766" y="5000"/>
                    <a:pt x="2173" y="4877"/>
                  </a:cubicBezTo>
                  <a:cubicBezTo>
                    <a:pt x="2506" y="4778"/>
                    <a:pt x="2790" y="4729"/>
                    <a:pt x="3025" y="4457"/>
                  </a:cubicBezTo>
                  <a:cubicBezTo>
                    <a:pt x="3432" y="3988"/>
                    <a:pt x="3555" y="3309"/>
                    <a:pt x="3716" y="2729"/>
                  </a:cubicBezTo>
                  <a:cubicBezTo>
                    <a:pt x="3938" y="1902"/>
                    <a:pt x="4086" y="1050"/>
                    <a:pt x="4160" y="198"/>
                  </a:cubicBezTo>
                  <a:cubicBezTo>
                    <a:pt x="4160" y="149"/>
                    <a:pt x="4160" y="75"/>
                    <a:pt x="4173" y="1"/>
                  </a:cubicBezTo>
                  <a:close/>
                </a:path>
              </a:pathLst>
            </a:custGeom>
            <a:solidFill>
              <a:srgbClr val="FFA1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0" name="Google Shape;2930;p88"/>
            <p:cNvSpPr/>
            <p:nvPr/>
          </p:nvSpPr>
          <p:spPr>
            <a:xfrm>
              <a:off x="2029455" y="2833055"/>
              <a:ext cx="47347" cy="131493"/>
            </a:xfrm>
            <a:custGeom>
              <a:avLst/>
              <a:gdLst/>
              <a:ahLst/>
              <a:cxnLst/>
              <a:rect l="l" t="t" r="r" b="b"/>
              <a:pathLst>
                <a:path w="606" h="1683" extrusionOk="0">
                  <a:moveTo>
                    <a:pt x="482" y="1"/>
                  </a:moveTo>
                  <a:cubicBezTo>
                    <a:pt x="222" y="371"/>
                    <a:pt x="62" y="803"/>
                    <a:pt x="13" y="1260"/>
                  </a:cubicBezTo>
                  <a:cubicBezTo>
                    <a:pt x="0" y="1358"/>
                    <a:pt x="0" y="1469"/>
                    <a:pt x="25" y="1581"/>
                  </a:cubicBezTo>
                  <a:cubicBezTo>
                    <a:pt x="42" y="1640"/>
                    <a:pt x="53" y="1682"/>
                    <a:pt x="87" y="1682"/>
                  </a:cubicBezTo>
                  <a:cubicBezTo>
                    <a:pt x="102" y="1682"/>
                    <a:pt x="122" y="1674"/>
                    <a:pt x="148" y="1655"/>
                  </a:cubicBezTo>
                  <a:cubicBezTo>
                    <a:pt x="173" y="1630"/>
                    <a:pt x="210" y="1605"/>
                    <a:pt x="235" y="1581"/>
                  </a:cubicBezTo>
                  <a:cubicBezTo>
                    <a:pt x="253" y="1562"/>
                    <a:pt x="253" y="1562"/>
                    <a:pt x="252" y="1562"/>
                  </a:cubicBezTo>
                  <a:cubicBezTo>
                    <a:pt x="250" y="1562"/>
                    <a:pt x="247" y="1562"/>
                    <a:pt x="259" y="1544"/>
                  </a:cubicBezTo>
                  <a:cubicBezTo>
                    <a:pt x="272" y="1519"/>
                    <a:pt x="284" y="1494"/>
                    <a:pt x="309" y="1457"/>
                  </a:cubicBezTo>
                  <a:cubicBezTo>
                    <a:pt x="346" y="1371"/>
                    <a:pt x="383" y="1272"/>
                    <a:pt x="408" y="1186"/>
                  </a:cubicBezTo>
                  <a:cubicBezTo>
                    <a:pt x="494" y="939"/>
                    <a:pt x="556" y="692"/>
                    <a:pt x="593" y="445"/>
                  </a:cubicBezTo>
                  <a:cubicBezTo>
                    <a:pt x="605" y="359"/>
                    <a:pt x="605" y="272"/>
                    <a:pt x="593" y="186"/>
                  </a:cubicBezTo>
                  <a:cubicBezTo>
                    <a:pt x="580" y="161"/>
                    <a:pt x="568" y="136"/>
                    <a:pt x="556" y="112"/>
                  </a:cubicBezTo>
                  <a:lnTo>
                    <a:pt x="519" y="87"/>
                  </a:lnTo>
                  <a:cubicBezTo>
                    <a:pt x="506" y="62"/>
                    <a:pt x="506" y="50"/>
                    <a:pt x="519" y="25"/>
                  </a:cubicBezTo>
                  <a:lnTo>
                    <a:pt x="482" y="1"/>
                  </a:lnTo>
                  <a:close/>
                </a:path>
              </a:pathLst>
            </a:custGeom>
            <a:solidFill>
              <a:srgbClr val="7E64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1" name="Google Shape;2931;p88"/>
            <p:cNvSpPr/>
            <p:nvPr/>
          </p:nvSpPr>
          <p:spPr>
            <a:xfrm>
              <a:off x="2723791" y="2097230"/>
              <a:ext cx="25158" cy="67582"/>
            </a:xfrm>
            <a:custGeom>
              <a:avLst/>
              <a:gdLst/>
              <a:ahLst/>
              <a:cxnLst/>
              <a:rect l="l" t="t" r="r" b="b"/>
              <a:pathLst>
                <a:path w="322" h="865" extrusionOk="0">
                  <a:moveTo>
                    <a:pt x="322" y="0"/>
                  </a:moveTo>
                  <a:cubicBezTo>
                    <a:pt x="211" y="37"/>
                    <a:pt x="100" y="74"/>
                    <a:pt x="1" y="124"/>
                  </a:cubicBezTo>
                  <a:cubicBezTo>
                    <a:pt x="112" y="358"/>
                    <a:pt x="211" y="605"/>
                    <a:pt x="260" y="864"/>
                  </a:cubicBezTo>
                  <a:cubicBezTo>
                    <a:pt x="310" y="580"/>
                    <a:pt x="322" y="296"/>
                    <a:pt x="3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2" name="Google Shape;2932;p88"/>
            <p:cNvSpPr/>
            <p:nvPr/>
          </p:nvSpPr>
          <p:spPr>
            <a:xfrm>
              <a:off x="2329394" y="2316149"/>
              <a:ext cx="62738" cy="122273"/>
            </a:xfrm>
            <a:custGeom>
              <a:avLst/>
              <a:gdLst/>
              <a:ahLst/>
              <a:cxnLst/>
              <a:rect l="l" t="t" r="r" b="b"/>
              <a:pathLst>
                <a:path w="803" h="1565" extrusionOk="0">
                  <a:moveTo>
                    <a:pt x="704" y="0"/>
                  </a:moveTo>
                  <a:cubicBezTo>
                    <a:pt x="395" y="321"/>
                    <a:pt x="173" y="692"/>
                    <a:pt x="50" y="1111"/>
                  </a:cubicBezTo>
                  <a:cubicBezTo>
                    <a:pt x="25" y="1210"/>
                    <a:pt x="0" y="1333"/>
                    <a:pt x="0" y="1444"/>
                  </a:cubicBezTo>
                  <a:cubicBezTo>
                    <a:pt x="0" y="1482"/>
                    <a:pt x="0" y="1519"/>
                    <a:pt x="25" y="1556"/>
                  </a:cubicBezTo>
                  <a:cubicBezTo>
                    <a:pt x="31" y="1562"/>
                    <a:pt x="37" y="1565"/>
                    <a:pt x="45" y="1565"/>
                  </a:cubicBezTo>
                  <a:cubicBezTo>
                    <a:pt x="53" y="1565"/>
                    <a:pt x="62" y="1562"/>
                    <a:pt x="74" y="1556"/>
                  </a:cubicBezTo>
                  <a:cubicBezTo>
                    <a:pt x="259" y="1494"/>
                    <a:pt x="358" y="1284"/>
                    <a:pt x="445" y="1136"/>
                  </a:cubicBezTo>
                  <a:cubicBezTo>
                    <a:pt x="568" y="914"/>
                    <a:pt x="667" y="679"/>
                    <a:pt x="753" y="432"/>
                  </a:cubicBezTo>
                  <a:cubicBezTo>
                    <a:pt x="790" y="346"/>
                    <a:pt x="803" y="259"/>
                    <a:pt x="803" y="161"/>
                  </a:cubicBezTo>
                  <a:lnTo>
                    <a:pt x="803" y="124"/>
                  </a:lnTo>
                  <a:cubicBezTo>
                    <a:pt x="766" y="124"/>
                    <a:pt x="729" y="99"/>
                    <a:pt x="716" y="50"/>
                  </a:cubicBezTo>
                  <a:cubicBezTo>
                    <a:pt x="716" y="37"/>
                    <a:pt x="704" y="25"/>
                    <a:pt x="704" y="0"/>
                  </a:cubicBezTo>
                  <a:close/>
                </a:path>
              </a:pathLst>
            </a:custGeom>
            <a:solidFill>
              <a:srgbClr val="7E64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3" name="Google Shape;2933;p88"/>
            <p:cNvSpPr/>
            <p:nvPr/>
          </p:nvSpPr>
          <p:spPr>
            <a:xfrm>
              <a:off x="1645606" y="1917454"/>
              <a:ext cx="852633" cy="1012096"/>
            </a:xfrm>
            <a:custGeom>
              <a:avLst/>
              <a:gdLst/>
              <a:ahLst/>
              <a:cxnLst/>
              <a:rect l="l" t="t" r="r" b="b"/>
              <a:pathLst>
                <a:path w="10913" h="12954" extrusionOk="0">
                  <a:moveTo>
                    <a:pt x="4106" y="1542"/>
                  </a:moveTo>
                  <a:cubicBezTo>
                    <a:pt x="4199" y="1542"/>
                    <a:pt x="4291" y="1544"/>
                    <a:pt x="4382" y="1548"/>
                  </a:cubicBezTo>
                  <a:cubicBezTo>
                    <a:pt x="5617" y="1585"/>
                    <a:pt x="6814" y="1980"/>
                    <a:pt x="7826" y="2696"/>
                  </a:cubicBezTo>
                  <a:cubicBezTo>
                    <a:pt x="8271" y="3005"/>
                    <a:pt x="8678" y="3363"/>
                    <a:pt x="9048" y="3770"/>
                  </a:cubicBezTo>
                  <a:cubicBezTo>
                    <a:pt x="9357" y="4128"/>
                    <a:pt x="9703" y="4610"/>
                    <a:pt x="9666" y="5103"/>
                  </a:cubicBezTo>
                  <a:cubicBezTo>
                    <a:pt x="9703" y="5140"/>
                    <a:pt x="9727" y="5190"/>
                    <a:pt x="9740" y="5239"/>
                  </a:cubicBezTo>
                  <a:cubicBezTo>
                    <a:pt x="9740" y="5362"/>
                    <a:pt x="9715" y="5498"/>
                    <a:pt x="9666" y="5609"/>
                  </a:cubicBezTo>
                  <a:cubicBezTo>
                    <a:pt x="9567" y="5893"/>
                    <a:pt x="9431" y="6165"/>
                    <a:pt x="9271" y="6412"/>
                  </a:cubicBezTo>
                  <a:cubicBezTo>
                    <a:pt x="9221" y="6510"/>
                    <a:pt x="9160" y="6585"/>
                    <a:pt x="9086" y="6659"/>
                  </a:cubicBezTo>
                  <a:cubicBezTo>
                    <a:pt x="8999" y="6757"/>
                    <a:pt x="8876" y="6807"/>
                    <a:pt x="8740" y="6807"/>
                  </a:cubicBezTo>
                  <a:cubicBezTo>
                    <a:pt x="8505" y="6733"/>
                    <a:pt x="8629" y="6313"/>
                    <a:pt x="8678" y="6152"/>
                  </a:cubicBezTo>
                  <a:cubicBezTo>
                    <a:pt x="8814" y="5708"/>
                    <a:pt x="9073" y="5325"/>
                    <a:pt x="9406" y="5017"/>
                  </a:cubicBezTo>
                  <a:cubicBezTo>
                    <a:pt x="9234" y="4535"/>
                    <a:pt x="8950" y="4091"/>
                    <a:pt x="8579" y="3733"/>
                  </a:cubicBezTo>
                  <a:cubicBezTo>
                    <a:pt x="7826" y="2931"/>
                    <a:pt x="6876" y="2351"/>
                    <a:pt x="5827" y="2017"/>
                  </a:cubicBezTo>
                  <a:cubicBezTo>
                    <a:pt x="5308" y="1857"/>
                    <a:pt x="4777" y="1783"/>
                    <a:pt x="4247" y="1758"/>
                  </a:cubicBezTo>
                  <a:cubicBezTo>
                    <a:pt x="4155" y="1756"/>
                    <a:pt x="4059" y="1754"/>
                    <a:pt x="3962" y="1754"/>
                  </a:cubicBezTo>
                  <a:cubicBezTo>
                    <a:pt x="3537" y="1754"/>
                    <a:pt x="3078" y="1789"/>
                    <a:pt x="2716" y="1980"/>
                  </a:cubicBezTo>
                  <a:cubicBezTo>
                    <a:pt x="2706" y="1987"/>
                    <a:pt x="2695" y="1989"/>
                    <a:pt x="2686" y="1989"/>
                  </a:cubicBezTo>
                  <a:cubicBezTo>
                    <a:pt x="2641" y="1989"/>
                    <a:pt x="2615" y="1925"/>
                    <a:pt x="2667" y="1894"/>
                  </a:cubicBezTo>
                  <a:cubicBezTo>
                    <a:pt x="3095" y="1612"/>
                    <a:pt x="3602" y="1542"/>
                    <a:pt x="4106" y="1542"/>
                  </a:cubicBezTo>
                  <a:close/>
                  <a:moveTo>
                    <a:pt x="4727" y="0"/>
                  </a:moveTo>
                  <a:cubicBezTo>
                    <a:pt x="4325" y="0"/>
                    <a:pt x="3931" y="73"/>
                    <a:pt x="3568" y="252"/>
                  </a:cubicBezTo>
                  <a:cubicBezTo>
                    <a:pt x="3309" y="561"/>
                    <a:pt x="3074" y="906"/>
                    <a:pt x="2827" y="1227"/>
                  </a:cubicBezTo>
                  <a:cubicBezTo>
                    <a:pt x="2346" y="1857"/>
                    <a:pt x="1889" y="2499"/>
                    <a:pt x="1420" y="3128"/>
                  </a:cubicBezTo>
                  <a:cubicBezTo>
                    <a:pt x="988" y="3721"/>
                    <a:pt x="568" y="4301"/>
                    <a:pt x="136" y="4881"/>
                  </a:cubicBezTo>
                  <a:cubicBezTo>
                    <a:pt x="87" y="4943"/>
                    <a:pt x="50" y="5017"/>
                    <a:pt x="0" y="5079"/>
                  </a:cubicBezTo>
                  <a:cubicBezTo>
                    <a:pt x="95" y="5074"/>
                    <a:pt x="190" y="5072"/>
                    <a:pt x="285" y="5072"/>
                  </a:cubicBezTo>
                  <a:cubicBezTo>
                    <a:pt x="761" y="5072"/>
                    <a:pt x="1241" y="5124"/>
                    <a:pt x="1704" y="5227"/>
                  </a:cubicBezTo>
                  <a:cubicBezTo>
                    <a:pt x="2469" y="5400"/>
                    <a:pt x="3210" y="5659"/>
                    <a:pt x="3901" y="6004"/>
                  </a:cubicBezTo>
                  <a:cubicBezTo>
                    <a:pt x="4580" y="6338"/>
                    <a:pt x="5234" y="6720"/>
                    <a:pt x="5864" y="7140"/>
                  </a:cubicBezTo>
                  <a:cubicBezTo>
                    <a:pt x="6592" y="7597"/>
                    <a:pt x="7259" y="8152"/>
                    <a:pt x="7851" y="8782"/>
                  </a:cubicBezTo>
                  <a:cubicBezTo>
                    <a:pt x="8876" y="9905"/>
                    <a:pt x="8728" y="11534"/>
                    <a:pt x="8518" y="12954"/>
                  </a:cubicBezTo>
                  <a:lnTo>
                    <a:pt x="8567" y="12855"/>
                  </a:lnTo>
                  <a:cubicBezTo>
                    <a:pt x="8740" y="12448"/>
                    <a:pt x="8937" y="12053"/>
                    <a:pt x="9160" y="11670"/>
                  </a:cubicBezTo>
                  <a:cubicBezTo>
                    <a:pt x="9209" y="11510"/>
                    <a:pt x="9271" y="11349"/>
                    <a:pt x="9308" y="11176"/>
                  </a:cubicBezTo>
                  <a:cubicBezTo>
                    <a:pt x="9332" y="11078"/>
                    <a:pt x="9357" y="10979"/>
                    <a:pt x="9394" y="10893"/>
                  </a:cubicBezTo>
                  <a:cubicBezTo>
                    <a:pt x="9382" y="10868"/>
                    <a:pt x="9382" y="10856"/>
                    <a:pt x="9394" y="10843"/>
                  </a:cubicBezTo>
                  <a:cubicBezTo>
                    <a:pt x="9456" y="10510"/>
                    <a:pt x="9555" y="10189"/>
                    <a:pt x="9666" y="9868"/>
                  </a:cubicBezTo>
                  <a:cubicBezTo>
                    <a:pt x="9752" y="9559"/>
                    <a:pt x="9863" y="9263"/>
                    <a:pt x="9974" y="8967"/>
                  </a:cubicBezTo>
                  <a:cubicBezTo>
                    <a:pt x="10196" y="8350"/>
                    <a:pt x="10419" y="7745"/>
                    <a:pt x="10591" y="7115"/>
                  </a:cubicBezTo>
                  <a:cubicBezTo>
                    <a:pt x="10740" y="6585"/>
                    <a:pt x="10826" y="6029"/>
                    <a:pt x="10863" y="5474"/>
                  </a:cubicBezTo>
                  <a:cubicBezTo>
                    <a:pt x="10900" y="4918"/>
                    <a:pt x="10912" y="4313"/>
                    <a:pt x="10727" y="3782"/>
                  </a:cubicBezTo>
                  <a:cubicBezTo>
                    <a:pt x="10369" y="2746"/>
                    <a:pt x="9406" y="1968"/>
                    <a:pt x="8518" y="1412"/>
                  </a:cubicBezTo>
                  <a:cubicBezTo>
                    <a:pt x="7703" y="869"/>
                    <a:pt x="6802" y="450"/>
                    <a:pt x="5864" y="166"/>
                  </a:cubicBezTo>
                  <a:cubicBezTo>
                    <a:pt x="5488" y="64"/>
                    <a:pt x="5104" y="0"/>
                    <a:pt x="47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4" name="Google Shape;2934;p88"/>
            <p:cNvSpPr/>
            <p:nvPr/>
          </p:nvSpPr>
          <p:spPr>
            <a:xfrm>
              <a:off x="2400726" y="2731799"/>
              <a:ext cx="309707" cy="258532"/>
            </a:xfrm>
            <a:custGeom>
              <a:avLst/>
              <a:gdLst/>
              <a:ahLst/>
              <a:cxnLst/>
              <a:rect l="l" t="t" r="r" b="b"/>
              <a:pathLst>
                <a:path w="3964" h="3309" extrusionOk="0">
                  <a:moveTo>
                    <a:pt x="2112" y="0"/>
                  </a:moveTo>
                  <a:cubicBezTo>
                    <a:pt x="1803" y="13"/>
                    <a:pt x="1494" y="62"/>
                    <a:pt x="1186" y="136"/>
                  </a:cubicBezTo>
                  <a:cubicBezTo>
                    <a:pt x="828" y="223"/>
                    <a:pt x="470" y="334"/>
                    <a:pt x="198" y="605"/>
                  </a:cubicBezTo>
                  <a:cubicBezTo>
                    <a:pt x="136" y="692"/>
                    <a:pt x="62" y="766"/>
                    <a:pt x="1" y="852"/>
                  </a:cubicBezTo>
                  <a:cubicBezTo>
                    <a:pt x="161" y="914"/>
                    <a:pt x="223" y="1198"/>
                    <a:pt x="248" y="1346"/>
                  </a:cubicBezTo>
                  <a:cubicBezTo>
                    <a:pt x="297" y="1642"/>
                    <a:pt x="309" y="1938"/>
                    <a:pt x="309" y="2235"/>
                  </a:cubicBezTo>
                  <a:cubicBezTo>
                    <a:pt x="309" y="2593"/>
                    <a:pt x="297" y="2938"/>
                    <a:pt x="297" y="3296"/>
                  </a:cubicBezTo>
                  <a:cubicBezTo>
                    <a:pt x="386" y="3305"/>
                    <a:pt x="476" y="3309"/>
                    <a:pt x="566" y="3309"/>
                  </a:cubicBezTo>
                  <a:cubicBezTo>
                    <a:pt x="1133" y="3309"/>
                    <a:pt x="1704" y="3156"/>
                    <a:pt x="2247" y="3049"/>
                  </a:cubicBezTo>
                  <a:cubicBezTo>
                    <a:pt x="2531" y="2988"/>
                    <a:pt x="2803" y="2951"/>
                    <a:pt x="3087" y="2889"/>
                  </a:cubicBezTo>
                  <a:cubicBezTo>
                    <a:pt x="3346" y="2840"/>
                    <a:pt x="3593" y="2753"/>
                    <a:pt x="3864" y="2716"/>
                  </a:cubicBezTo>
                  <a:cubicBezTo>
                    <a:pt x="3926" y="2050"/>
                    <a:pt x="3963" y="1309"/>
                    <a:pt x="3655" y="729"/>
                  </a:cubicBezTo>
                  <a:cubicBezTo>
                    <a:pt x="3358" y="198"/>
                    <a:pt x="2692" y="13"/>
                    <a:pt x="211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5" name="Google Shape;2935;p88"/>
            <p:cNvSpPr/>
            <p:nvPr/>
          </p:nvSpPr>
          <p:spPr>
            <a:xfrm>
              <a:off x="1846164" y="2034492"/>
              <a:ext cx="562380" cy="416745"/>
            </a:xfrm>
            <a:custGeom>
              <a:avLst/>
              <a:gdLst/>
              <a:ahLst/>
              <a:cxnLst/>
              <a:rect l="l" t="t" r="r" b="b"/>
              <a:pathLst>
                <a:path w="7198" h="5334" extrusionOk="0">
                  <a:moveTo>
                    <a:pt x="6864" y="3667"/>
                  </a:moveTo>
                  <a:cubicBezTo>
                    <a:pt x="6877" y="3716"/>
                    <a:pt x="6914" y="3753"/>
                    <a:pt x="6963" y="3766"/>
                  </a:cubicBezTo>
                  <a:lnTo>
                    <a:pt x="6963" y="3778"/>
                  </a:lnTo>
                  <a:cubicBezTo>
                    <a:pt x="6951" y="3864"/>
                    <a:pt x="6938" y="3951"/>
                    <a:pt x="6901" y="4025"/>
                  </a:cubicBezTo>
                  <a:cubicBezTo>
                    <a:pt x="6827" y="4272"/>
                    <a:pt x="6716" y="4506"/>
                    <a:pt x="6593" y="4729"/>
                  </a:cubicBezTo>
                  <a:lnTo>
                    <a:pt x="6568" y="4778"/>
                  </a:lnTo>
                  <a:cubicBezTo>
                    <a:pt x="6494" y="4914"/>
                    <a:pt x="6407" y="5087"/>
                    <a:pt x="6247" y="5124"/>
                  </a:cubicBezTo>
                  <a:cubicBezTo>
                    <a:pt x="6235" y="5124"/>
                    <a:pt x="6222" y="5124"/>
                    <a:pt x="6222" y="5136"/>
                  </a:cubicBezTo>
                  <a:cubicBezTo>
                    <a:pt x="6210" y="5111"/>
                    <a:pt x="6210" y="5074"/>
                    <a:pt x="6210" y="5049"/>
                  </a:cubicBezTo>
                  <a:cubicBezTo>
                    <a:pt x="6210" y="4938"/>
                    <a:pt x="6222" y="4827"/>
                    <a:pt x="6259" y="4716"/>
                  </a:cubicBezTo>
                  <a:cubicBezTo>
                    <a:pt x="6370" y="4334"/>
                    <a:pt x="6580" y="3963"/>
                    <a:pt x="6864" y="3667"/>
                  </a:cubicBezTo>
                  <a:close/>
                  <a:moveTo>
                    <a:pt x="1544" y="1"/>
                  </a:moveTo>
                  <a:cubicBezTo>
                    <a:pt x="902" y="1"/>
                    <a:pt x="458" y="112"/>
                    <a:pt x="75" y="359"/>
                  </a:cubicBezTo>
                  <a:cubicBezTo>
                    <a:pt x="1" y="408"/>
                    <a:pt x="38" y="507"/>
                    <a:pt x="112" y="507"/>
                  </a:cubicBezTo>
                  <a:lnTo>
                    <a:pt x="124" y="519"/>
                  </a:lnTo>
                  <a:cubicBezTo>
                    <a:pt x="137" y="519"/>
                    <a:pt x="149" y="519"/>
                    <a:pt x="161" y="507"/>
                  </a:cubicBezTo>
                  <a:cubicBezTo>
                    <a:pt x="445" y="359"/>
                    <a:pt x="816" y="285"/>
                    <a:pt x="1322" y="285"/>
                  </a:cubicBezTo>
                  <a:cubicBezTo>
                    <a:pt x="1445" y="285"/>
                    <a:pt x="1556" y="285"/>
                    <a:pt x="1680" y="297"/>
                  </a:cubicBezTo>
                  <a:cubicBezTo>
                    <a:pt x="2210" y="309"/>
                    <a:pt x="2741" y="396"/>
                    <a:pt x="3260" y="544"/>
                  </a:cubicBezTo>
                  <a:cubicBezTo>
                    <a:pt x="4297" y="877"/>
                    <a:pt x="5235" y="1457"/>
                    <a:pt x="5988" y="2247"/>
                  </a:cubicBezTo>
                  <a:cubicBezTo>
                    <a:pt x="6358" y="2593"/>
                    <a:pt x="6630" y="3025"/>
                    <a:pt x="6815" y="3507"/>
                  </a:cubicBezTo>
                  <a:cubicBezTo>
                    <a:pt x="6469" y="3815"/>
                    <a:pt x="6222" y="4198"/>
                    <a:pt x="6086" y="4642"/>
                  </a:cubicBezTo>
                  <a:cubicBezTo>
                    <a:pt x="6037" y="4766"/>
                    <a:pt x="5951" y="5062"/>
                    <a:pt x="6049" y="5222"/>
                  </a:cubicBezTo>
                  <a:cubicBezTo>
                    <a:pt x="6074" y="5272"/>
                    <a:pt x="6111" y="5309"/>
                    <a:pt x="6173" y="5321"/>
                  </a:cubicBezTo>
                  <a:cubicBezTo>
                    <a:pt x="6185" y="5333"/>
                    <a:pt x="6210" y="5333"/>
                    <a:pt x="6222" y="5333"/>
                  </a:cubicBezTo>
                  <a:cubicBezTo>
                    <a:pt x="6346" y="5321"/>
                    <a:pt x="6457" y="5272"/>
                    <a:pt x="6543" y="5185"/>
                  </a:cubicBezTo>
                  <a:cubicBezTo>
                    <a:pt x="6617" y="5111"/>
                    <a:pt x="6667" y="5025"/>
                    <a:pt x="6716" y="4951"/>
                  </a:cubicBezTo>
                  <a:lnTo>
                    <a:pt x="6728" y="4926"/>
                  </a:lnTo>
                  <a:cubicBezTo>
                    <a:pt x="6901" y="4679"/>
                    <a:pt x="7025" y="4408"/>
                    <a:pt x="7136" y="4111"/>
                  </a:cubicBezTo>
                  <a:cubicBezTo>
                    <a:pt x="7185" y="3988"/>
                    <a:pt x="7197" y="3864"/>
                    <a:pt x="7197" y="3729"/>
                  </a:cubicBezTo>
                  <a:cubicBezTo>
                    <a:pt x="7185" y="3679"/>
                    <a:pt x="7173" y="3630"/>
                    <a:pt x="7136" y="3593"/>
                  </a:cubicBezTo>
                  <a:cubicBezTo>
                    <a:pt x="7148" y="3198"/>
                    <a:pt x="6938" y="2754"/>
                    <a:pt x="6494" y="2247"/>
                  </a:cubicBezTo>
                  <a:cubicBezTo>
                    <a:pt x="6136" y="1828"/>
                    <a:pt x="5716" y="1470"/>
                    <a:pt x="5259" y="1161"/>
                  </a:cubicBezTo>
                  <a:cubicBezTo>
                    <a:pt x="4260" y="445"/>
                    <a:pt x="3050" y="38"/>
                    <a:pt x="18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6" name="Google Shape;2936;p88"/>
            <p:cNvSpPr/>
            <p:nvPr/>
          </p:nvSpPr>
          <p:spPr>
            <a:xfrm>
              <a:off x="1438251" y="2500300"/>
              <a:ext cx="682856" cy="478468"/>
            </a:xfrm>
            <a:custGeom>
              <a:avLst/>
              <a:gdLst/>
              <a:ahLst/>
              <a:cxnLst/>
              <a:rect l="l" t="t" r="r" b="b"/>
              <a:pathLst>
                <a:path w="8740" h="6124" extrusionOk="0">
                  <a:moveTo>
                    <a:pt x="8061" y="4309"/>
                  </a:moveTo>
                  <a:cubicBezTo>
                    <a:pt x="8061" y="4334"/>
                    <a:pt x="8073" y="4346"/>
                    <a:pt x="8086" y="4358"/>
                  </a:cubicBezTo>
                  <a:cubicBezTo>
                    <a:pt x="8098" y="4371"/>
                    <a:pt x="8098" y="4383"/>
                    <a:pt x="8098" y="4395"/>
                  </a:cubicBezTo>
                  <a:lnTo>
                    <a:pt x="8110" y="4408"/>
                  </a:lnTo>
                  <a:cubicBezTo>
                    <a:pt x="8123" y="4420"/>
                    <a:pt x="8123" y="4432"/>
                    <a:pt x="8135" y="4457"/>
                  </a:cubicBezTo>
                  <a:cubicBezTo>
                    <a:pt x="8147" y="4531"/>
                    <a:pt x="8147" y="4618"/>
                    <a:pt x="8135" y="4704"/>
                  </a:cubicBezTo>
                  <a:cubicBezTo>
                    <a:pt x="8098" y="4951"/>
                    <a:pt x="8036" y="5198"/>
                    <a:pt x="7950" y="5432"/>
                  </a:cubicBezTo>
                  <a:cubicBezTo>
                    <a:pt x="7925" y="5519"/>
                    <a:pt x="7888" y="5617"/>
                    <a:pt x="7851" y="5704"/>
                  </a:cubicBezTo>
                  <a:cubicBezTo>
                    <a:pt x="7839" y="5741"/>
                    <a:pt x="7826" y="5766"/>
                    <a:pt x="7802" y="5790"/>
                  </a:cubicBezTo>
                  <a:lnTo>
                    <a:pt x="7802" y="5803"/>
                  </a:lnTo>
                  <a:lnTo>
                    <a:pt x="7777" y="5827"/>
                  </a:lnTo>
                  <a:cubicBezTo>
                    <a:pt x="7765" y="5852"/>
                    <a:pt x="7740" y="5877"/>
                    <a:pt x="7703" y="5889"/>
                  </a:cubicBezTo>
                  <a:cubicBezTo>
                    <a:pt x="7691" y="5901"/>
                    <a:pt x="7678" y="5914"/>
                    <a:pt x="7666" y="5914"/>
                  </a:cubicBezTo>
                  <a:cubicBezTo>
                    <a:pt x="7654" y="5914"/>
                    <a:pt x="7641" y="5889"/>
                    <a:pt x="7629" y="5840"/>
                  </a:cubicBezTo>
                  <a:cubicBezTo>
                    <a:pt x="7617" y="5728"/>
                    <a:pt x="7617" y="5617"/>
                    <a:pt x="7629" y="5506"/>
                  </a:cubicBezTo>
                  <a:cubicBezTo>
                    <a:pt x="7678" y="5074"/>
                    <a:pt x="7826" y="4667"/>
                    <a:pt x="8061" y="4309"/>
                  </a:cubicBezTo>
                  <a:close/>
                  <a:moveTo>
                    <a:pt x="260" y="1"/>
                  </a:moveTo>
                  <a:cubicBezTo>
                    <a:pt x="186" y="1"/>
                    <a:pt x="112" y="26"/>
                    <a:pt x="50" y="75"/>
                  </a:cubicBezTo>
                  <a:cubicBezTo>
                    <a:pt x="25" y="87"/>
                    <a:pt x="0" y="124"/>
                    <a:pt x="13" y="161"/>
                  </a:cubicBezTo>
                  <a:cubicBezTo>
                    <a:pt x="25" y="198"/>
                    <a:pt x="50" y="223"/>
                    <a:pt x="87" y="223"/>
                  </a:cubicBezTo>
                  <a:lnTo>
                    <a:pt x="112" y="223"/>
                  </a:lnTo>
                  <a:cubicBezTo>
                    <a:pt x="284" y="235"/>
                    <a:pt x="432" y="297"/>
                    <a:pt x="581" y="396"/>
                  </a:cubicBezTo>
                  <a:lnTo>
                    <a:pt x="692" y="458"/>
                  </a:lnTo>
                  <a:cubicBezTo>
                    <a:pt x="840" y="532"/>
                    <a:pt x="1000" y="593"/>
                    <a:pt x="1173" y="655"/>
                  </a:cubicBezTo>
                  <a:lnTo>
                    <a:pt x="1432" y="766"/>
                  </a:lnTo>
                  <a:cubicBezTo>
                    <a:pt x="2136" y="1050"/>
                    <a:pt x="2803" y="1383"/>
                    <a:pt x="3296" y="1630"/>
                  </a:cubicBezTo>
                  <a:lnTo>
                    <a:pt x="3815" y="1890"/>
                  </a:lnTo>
                  <a:cubicBezTo>
                    <a:pt x="4259" y="2112"/>
                    <a:pt x="4703" y="2334"/>
                    <a:pt x="5148" y="2568"/>
                  </a:cubicBezTo>
                  <a:lnTo>
                    <a:pt x="5506" y="2741"/>
                  </a:lnTo>
                  <a:cubicBezTo>
                    <a:pt x="5987" y="2976"/>
                    <a:pt x="6456" y="3223"/>
                    <a:pt x="6901" y="3507"/>
                  </a:cubicBezTo>
                  <a:cubicBezTo>
                    <a:pt x="7036" y="3593"/>
                    <a:pt x="7172" y="3692"/>
                    <a:pt x="7308" y="3778"/>
                  </a:cubicBezTo>
                  <a:cubicBezTo>
                    <a:pt x="7431" y="3865"/>
                    <a:pt x="7592" y="3976"/>
                    <a:pt x="7740" y="4074"/>
                  </a:cubicBezTo>
                  <a:cubicBezTo>
                    <a:pt x="7814" y="4111"/>
                    <a:pt x="7876" y="4161"/>
                    <a:pt x="7938" y="4210"/>
                  </a:cubicBezTo>
                  <a:cubicBezTo>
                    <a:pt x="7654" y="4581"/>
                    <a:pt x="7469" y="5013"/>
                    <a:pt x="7419" y="5482"/>
                  </a:cubicBezTo>
                  <a:cubicBezTo>
                    <a:pt x="7394" y="5667"/>
                    <a:pt x="7382" y="5938"/>
                    <a:pt x="7493" y="6062"/>
                  </a:cubicBezTo>
                  <a:cubicBezTo>
                    <a:pt x="7530" y="6099"/>
                    <a:pt x="7592" y="6124"/>
                    <a:pt x="7654" y="6124"/>
                  </a:cubicBezTo>
                  <a:lnTo>
                    <a:pt x="7666" y="6124"/>
                  </a:lnTo>
                  <a:cubicBezTo>
                    <a:pt x="7802" y="6099"/>
                    <a:pt x="7913" y="6012"/>
                    <a:pt x="7987" y="5889"/>
                  </a:cubicBezTo>
                  <a:cubicBezTo>
                    <a:pt x="8036" y="5815"/>
                    <a:pt x="8086" y="5716"/>
                    <a:pt x="8110" y="5630"/>
                  </a:cubicBezTo>
                  <a:lnTo>
                    <a:pt x="8110" y="5605"/>
                  </a:lnTo>
                  <a:cubicBezTo>
                    <a:pt x="8234" y="5333"/>
                    <a:pt x="8308" y="5037"/>
                    <a:pt x="8357" y="4741"/>
                  </a:cubicBezTo>
                  <a:cubicBezTo>
                    <a:pt x="8357" y="4679"/>
                    <a:pt x="8370" y="4618"/>
                    <a:pt x="8370" y="4556"/>
                  </a:cubicBezTo>
                  <a:cubicBezTo>
                    <a:pt x="8431" y="4593"/>
                    <a:pt x="8493" y="4642"/>
                    <a:pt x="8555" y="4692"/>
                  </a:cubicBezTo>
                  <a:cubicBezTo>
                    <a:pt x="8567" y="4704"/>
                    <a:pt x="8592" y="4704"/>
                    <a:pt x="8617" y="4704"/>
                  </a:cubicBezTo>
                  <a:cubicBezTo>
                    <a:pt x="8654" y="4704"/>
                    <a:pt x="8691" y="4679"/>
                    <a:pt x="8715" y="4642"/>
                  </a:cubicBezTo>
                  <a:cubicBezTo>
                    <a:pt x="8740" y="4605"/>
                    <a:pt x="8740" y="4568"/>
                    <a:pt x="8715" y="4531"/>
                  </a:cubicBezTo>
                  <a:cubicBezTo>
                    <a:pt x="8542" y="4309"/>
                    <a:pt x="8333" y="4111"/>
                    <a:pt x="8098" y="3976"/>
                  </a:cubicBezTo>
                  <a:lnTo>
                    <a:pt x="8049" y="3939"/>
                  </a:lnTo>
                  <a:cubicBezTo>
                    <a:pt x="7950" y="3877"/>
                    <a:pt x="7839" y="3803"/>
                    <a:pt x="7740" y="3729"/>
                  </a:cubicBezTo>
                  <a:cubicBezTo>
                    <a:pt x="7592" y="3630"/>
                    <a:pt x="7431" y="3531"/>
                    <a:pt x="7283" y="3420"/>
                  </a:cubicBezTo>
                  <a:cubicBezTo>
                    <a:pt x="6802" y="3099"/>
                    <a:pt x="6308" y="2803"/>
                    <a:pt x="5790" y="2531"/>
                  </a:cubicBezTo>
                  <a:lnTo>
                    <a:pt x="5481" y="2371"/>
                  </a:lnTo>
                  <a:cubicBezTo>
                    <a:pt x="4975" y="2099"/>
                    <a:pt x="4457" y="1840"/>
                    <a:pt x="3950" y="1593"/>
                  </a:cubicBezTo>
                  <a:lnTo>
                    <a:pt x="3555" y="1408"/>
                  </a:lnTo>
                  <a:cubicBezTo>
                    <a:pt x="2790" y="1038"/>
                    <a:pt x="2198" y="766"/>
                    <a:pt x="1630" y="532"/>
                  </a:cubicBezTo>
                  <a:lnTo>
                    <a:pt x="1321" y="408"/>
                  </a:lnTo>
                  <a:cubicBezTo>
                    <a:pt x="1111" y="322"/>
                    <a:pt x="902" y="248"/>
                    <a:pt x="704" y="149"/>
                  </a:cubicBezTo>
                  <a:lnTo>
                    <a:pt x="667" y="137"/>
                  </a:lnTo>
                  <a:cubicBezTo>
                    <a:pt x="544" y="63"/>
                    <a:pt x="408" y="26"/>
                    <a:pt x="2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7" name="Google Shape;2937;p88"/>
            <p:cNvSpPr/>
            <p:nvPr/>
          </p:nvSpPr>
          <p:spPr>
            <a:xfrm>
              <a:off x="1256913" y="1751975"/>
              <a:ext cx="1802615" cy="1639558"/>
            </a:xfrm>
            <a:custGeom>
              <a:avLst/>
              <a:gdLst/>
              <a:ahLst/>
              <a:cxnLst/>
              <a:rect l="l" t="t" r="r" b="b"/>
              <a:pathLst>
                <a:path w="23072" h="20985" extrusionOk="0">
                  <a:moveTo>
                    <a:pt x="13762" y="977"/>
                  </a:moveTo>
                  <a:cubicBezTo>
                    <a:pt x="13676" y="1026"/>
                    <a:pt x="13603" y="1074"/>
                    <a:pt x="13542" y="1111"/>
                  </a:cubicBezTo>
                  <a:lnTo>
                    <a:pt x="13406" y="1062"/>
                  </a:lnTo>
                  <a:cubicBezTo>
                    <a:pt x="13525" y="1014"/>
                    <a:pt x="13633" y="989"/>
                    <a:pt x="13762" y="977"/>
                  </a:cubicBezTo>
                  <a:close/>
                  <a:moveTo>
                    <a:pt x="11530" y="1543"/>
                  </a:moveTo>
                  <a:cubicBezTo>
                    <a:pt x="11505" y="1592"/>
                    <a:pt x="11481" y="1642"/>
                    <a:pt x="11456" y="1691"/>
                  </a:cubicBezTo>
                  <a:cubicBezTo>
                    <a:pt x="11431" y="1667"/>
                    <a:pt x="11419" y="1629"/>
                    <a:pt x="11419" y="1605"/>
                  </a:cubicBezTo>
                  <a:cubicBezTo>
                    <a:pt x="11419" y="1592"/>
                    <a:pt x="11419" y="1592"/>
                    <a:pt x="11444" y="1580"/>
                  </a:cubicBezTo>
                  <a:cubicBezTo>
                    <a:pt x="11468" y="1568"/>
                    <a:pt x="11505" y="1555"/>
                    <a:pt x="11530" y="1543"/>
                  </a:cubicBezTo>
                  <a:close/>
                  <a:moveTo>
                    <a:pt x="14172" y="988"/>
                  </a:moveTo>
                  <a:cubicBezTo>
                    <a:pt x="14307" y="1000"/>
                    <a:pt x="14443" y="1049"/>
                    <a:pt x="14567" y="1111"/>
                  </a:cubicBezTo>
                  <a:cubicBezTo>
                    <a:pt x="14801" y="1222"/>
                    <a:pt x="15011" y="1395"/>
                    <a:pt x="15171" y="1605"/>
                  </a:cubicBezTo>
                  <a:lnTo>
                    <a:pt x="15147" y="1605"/>
                  </a:lnTo>
                  <a:cubicBezTo>
                    <a:pt x="15060" y="1642"/>
                    <a:pt x="14962" y="1679"/>
                    <a:pt x="14875" y="1741"/>
                  </a:cubicBezTo>
                  <a:cubicBezTo>
                    <a:pt x="14505" y="1531"/>
                    <a:pt x="14135" y="1358"/>
                    <a:pt x="13764" y="1210"/>
                  </a:cubicBezTo>
                  <a:cubicBezTo>
                    <a:pt x="13900" y="1136"/>
                    <a:pt x="14036" y="1049"/>
                    <a:pt x="14172" y="988"/>
                  </a:cubicBezTo>
                  <a:close/>
                  <a:moveTo>
                    <a:pt x="15283" y="1802"/>
                  </a:moveTo>
                  <a:cubicBezTo>
                    <a:pt x="15320" y="1864"/>
                    <a:pt x="15369" y="1938"/>
                    <a:pt x="15394" y="2000"/>
                  </a:cubicBezTo>
                  <a:lnTo>
                    <a:pt x="15381" y="2000"/>
                  </a:lnTo>
                  <a:cubicBezTo>
                    <a:pt x="15320" y="1975"/>
                    <a:pt x="15246" y="1938"/>
                    <a:pt x="15184" y="1901"/>
                  </a:cubicBezTo>
                  <a:lnTo>
                    <a:pt x="15134" y="1864"/>
                  </a:lnTo>
                  <a:cubicBezTo>
                    <a:pt x="15184" y="1852"/>
                    <a:pt x="15233" y="1827"/>
                    <a:pt x="15283" y="1802"/>
                  </a:cubicBezTo>
                  <a:close/>
                  <a:moveTo>
                    <a:pt x="12528" y="1942"/>
                  </a:moveTo>
                  <a:lnTo>
                    <a:pt x="12555" y="1950"/>
                  </a:lnTo>
                  <a:cubicBezTo>
                    <a:pt x="12604" y="1950"/>
                    <a:pt x="12641" y="1963"/>
                    <a:pt x="12666" y="1987"/>
                  </a:cubicBezTo>
                  <a:cubicBezTo>
                    <a:pt x="12690" y="1987"/>
                    <a:pt x="12703" y="2012"/>
                    <a:pt x="12715" y="2037"/>
                  </a:cubicBezTo>
                  <a:cubicBezTo>
                    <a:pt x="12715" y="2037"/>
                    <a:pt x="12715" y="2049"/>
                    <a:pt x="12715" y="2049"/>
                  </a:cubicBezTo>
                  <a:cubicBezTo>
                    <a:pt x="12690" y="2086"/>
                    <a:pt x="12629" y="2099"/>
                    <a:pt x="12530" y="2099"/>
                  </a:cubicBezTo>
                  <a:lnTo>
                    <a:pt x="12431" y="2099"/>
                  </a:lnTo>
                  <a:cubicBezTo>
                    <a:pt x="12467" y="2050"/>
                    <a:pt x="12504" y="2002"/>
                    <a:pt x="12528" y="1942"/>
                  </a:cubicBezTo>
                  <a:close/>
                  <a:moveTo>
                    <a:pt x="16295" y="395"/>
                  </a:moveTo>
                  <a:cubicBezTo>
                    <a:pt x="16505" y="395"/>
                    <a:pt x="16714" y="407"/>
                    <a:pt x="16912" y="457"/>
                  </a:cubicBezTo>
                  <a:cubicBezTo>
                    <a:pt x="18072" y="728"/>
                    <a:pt x="18615" y="1913"/>
                    <a:pt x="18838" y="2864"/>
                  </a:cubicBezTo>
                  <a:cubicBezTo>
                    <a:pt x="18578" y="2938"/>
                    <a:pt x="18332" y="3024"/>
                    <a:pt x="18085" y="3123"/>
                  </a:cubicBezTo>
                  <a:lnTo>
                    <a:pt x="18072" y="3123"/>
                  </a:lnTo>
                  <a:cubicBezTo>
                    <a:pt x="18023" y="2716"/>
                    <a:pt x="17850" y="2333"/>
                    <a:pt x="17554" y="2049"/>
                  </a:cubicBezTo>
                  <a:cubicBezTo>
                    <a:pt x="17245" y="1741"/>
                    <a:pt x="16850" y="1543"/>
                    <a:pt x="16418" y="1469"/>
                  </a:cubicBezTo>
                  <a:cubicBezTo>
                    <a:pt x="16332" y="1296"/>
                    <a:pt x="16233" y="1148"/>
                    <a:pt x="16110" y="1000"/>
                  </a:cubicBezTo>
                  <a:cubicBezTo>
                    <a:pt x="15949" y="802"/>
                    <a:pt x="15752" y="630"/>
                    <a:pt x="15542" y="469"/>
                  </a:cubicBezTo>
                  <a:cubicBezTo>
                    <a:pt x="15789" y="420"/>
                    <a:pt x="16048" y="395"/>
                    <a:pt x="16295" y="395"/>
                  </a:cubicBezTo>
                  <a:close/>
                  <a:moveTo>
                    <a:pt x="16566" y="1765"/>
                  </a:moveTo>
                  <a:lnTo>
                    <a:pt x="16566" y="1765"/>
                  </a:lnTo>
                  <a:cubicBezTo>
                    <a:pt x="16838" y="1852"/>
                    <a:pt x="17097" y="1987"/>
                    <a:pt x="17319" y="2185"/>
                  </a:cubicBezTo>
                  <a:cubicBezTo>
                    <a:pt x="17603" y="2457"/>
                    <a:pt x="17776" y="2839"/>
                    <a:pt x="17788" y="3234"/>
                  </a:cubicBezTo>
                  <a:lnTo>
                    <a:pt x="17665" y="3296"/>
                  </a:lnTo>
                  <a:cubicBezTo>
                    <a:pt x="17443" y="3123"/>
                    <a:pt x="17208" y="2963"/>
                    <a:pt x="16974" y="2827"/>
                  </a:cubicBezTo>
                  <a:lnTo>
                    <a:pt x="16949" y="2827"/>
                  </a:lnTo>
                  <a:cubicBezTo>
                    <a:pt x="16887" y="2777"/>
                    <a:pt x="16813" y="2740"/>
                    <a:pt x="16739" y="2703"/>
                  </a:cubicBezTo>
                  <a:lnTo>
                    <a:pt x="16714" y="2691"/>
                  </a:lnTo>
                  <a:lnTo>
                    <a:pt x="16714" y="2679"/>
                  </a:lnTo>
                  <a:cubicBezTo>
                    <a:pt x="16727" y="2370"/>
                    <a:pt x="16677" y="2062"/>
                    <a:pt x="16566" y="1765"/>
                  </a:cubicBezTo>
                  <a:close/>
                  <a:moveTo>
                    <a:pt x="15381" y="3568"/>
                  </a:moveTo>
                  <a:lnTo>
                    <a:pt x="15381" y="3592"/>
                  </a:lnTo>
                  <a:cubicBezTo>
                    <a:pt x="15357" y="3654"/>
                    <a:pt x="15332" y="3716"/>
                    <a:pt x="15307" y="3777"/>
                  </a:cubicBezTo>
                  <a:cubicBezTo>
                    <a:pt x="15283" y="3753"/>
                    <a:pt x="15270" y="3728"/>
                    <a:pt x="15258" y="3703"/>
                  </a:cubicBezTo>
                  <a:cubicBezTo>
                    <a:pt x="15233" y="3679"/>
                    <a:pt x="15221" y="3654"/>
                    <a:pt x="15221" y="3617"/>
                  </a:cubicBezTo>
                  <a:cubicBezTo>
                    <a:pt x="15233" y="3605"/>
                    <a:pt x="15246" y="3605"/>
                    <a:pt x="15270" y="3592"/>
                  </a:cubicBezTo>
                  <a:cubicBezTo>
                    <a:pt x="15304" y="3581"/>
                    <a:pt x="15338" y="3570"/>
                    <a:pt x="15381" y="3568"/>
                  </a:cubicBezTo>
                  <a:close/>
                  <a:moveTo>
                    <a:pt x="14135" y="198"/>
                  </a:moveTo>
                  <a:cubicBezTo>
                    <a:pt x="14221" y="198"/>
                    <a:pt x="14307" y="198"/>
                    <a:pt x="14394" y="210"/>
                  </a:cubicBezTo>
                  <a:cubicBezTo>
                    <a:pt x="14937" y="272"/>
                    <a:pt x="15468" y="667"/>
                    <a:pt x="15789" y="1012"/>
                  </a:cubicBezTo>
                  <a:cubicBezTo>
                    <a:pt x="16159" y="1420"/>
                    <a:pt x="16369" y="1950"/>
                    <a:pt x="16381" y="2506"/>
                  </a:cubicBezTo>
                  <a:lnTo>
                    <a:pt x="16369" y="2506"/>
                  </a:lnTo>
                  <a:cubicBezTo>
                    <a:pt x="16369" y="2765"/>
                    <a:pt x="16344" y="3024"/>
                    <a:pt x="16282" y="3284"/>
                  </a:cubicBezTo>
                  <a:cubicBezTo>
                    <a:pt x="16221" y="3580"/>
                    <a:pt x="16134" y="3864"/>
                    <a:pt x="15999" y="4135"/>
                  </a:cubicBezTo>
                  <a:cubicBezTo>
                    <a:pt x="15875" y="4098"/>
                    <a:pt x="15752" y="4037"/>
                    <a:pt x="15616" y="3987"/>
                  </a:cubicBezTo>
                  <a:cubicBezTo>
                    <a:pt x="15554" y="3962"/>
                    <a:pt x="15492" y="3925"/>
                    <a:pt x="15431" y="3888"/>
                  </a:cubicBezTo>
                  <a:cubicBezTo>
                    <a:pt x="15431" y="3864"/>
                    <a:pt x="15443" y="3839"/>
                    <a:pt x="15443" y="3827"/>
                  </a:cubicBezTo>
                  <a:cubicBezTo>
                    <a:pt x="15468" y="3716"/>
                    <a:pt x="15492" y="3617"/>
                    <a:pt x="15542" y="3518"/>
                  </a:cubicBezTo>
                  <a:cubicBezTo>
                    <a:pt x="15591" y="3419"/>
                    <a:pt x="15641" y="3308"/>
                    <a:pt x="15665" y="3209"/>
                  </a:cubicBezTo>
                  <a:cubicBezTo>
                    <a:pt x="15739" y="2963"/>
                    <a:pt x="15776" y="2716"/>
                    <a:pt x="15776" y="2481"/>
                  </a:cubicBezTo>
                  <a:cubicBezTo>
                    <a:pt x="15776" y="2024"/>
                    <a:pt x="15604" y="1605"/>
                    <a:pt x="15295" y="1284"/>
                  </a:cubicBezTo>
                  <a:cubicBezTo>
                    <a:pt x="15011" y="938"/>
                    <a:pt x="14604" y="741"/>
                    <a:pt x="14172" y="728"/>
                  </a:cubicBezTo>
                  <a:lnTo>
                    <a:pt x="14098" y="728"/>
                  </a:lnTo>
                  <a:cubicBezTo>
                    <a:pt x="14081" y="728"/>
                    <a:pt x="14064" y="728"/>
                    <a:pt x="14047" y="728"/>
                  </a:cubicBezTo>
                  <a:cubicBezTo>
                    <a:pt x="13657" y="728"/>
                    <a:pt x="13281" y="863"/>
                    <a:pt x="12962" y="1111"/>
                  </a:cubicBezTo>
                  <a:cubicBezTo>
                    <a:pt x="12653" y="1358"/>
                    <a:pt x="12406" y="1679"/>
                    <a:pt x="12246" y="2062"/>
                  </a:cubicBezTo>
                  <a:cubicBezTo>
                    <a:pt x="12160" y="2037"/>
                    <a:pt x="12061" y="2000"/>
                    <a:pt x="11962" y="1963"/>
                  </a:cubicBezTo>
                  <a:lnTo>
                    <a:pt x="11851" y="1938"/>
                  </a:lnTo>
                  <a:cubicBezTo>
                    <a:pt x="11752" y="1901"/>
                    <a:pt x="11666" y="1864"/>
                    <a:pt x="11579" y="1815"/>
                  </a:cubicBezTo>
                  <a:cubicBezTo>
                    <a:pt x="11826" y="1321"/>
                    <a:pt x="12197" y="901"/>
                    <a:pt x="12666" y="617"/>
                  </a:cubicBezTo>
                  <a:cubicBezTo>
                    <a:pt x="13110" y="346"/>
                    <a:pt x="13616" y="198"/>
                    <a:pt x="14135" y="198"/>
                  </a:cubicBezTo>
                  <a:close/>
                  <a:moveTo>
                    <a:pt x="16344" y="4061"/>
                  </a:moveTo>
                  <a:cubicBezTo>
                    <a:pt x="16381" y="4074"/>
                    <a:pt x="16418" y="4086"/>
                    <a:pt x="16443" y="4111"/>
                  </a:cubicBezTo>
                  <a:cubicBezTo>
                    <a:pt x="16443" y="4111"/>
                    <a:pt x="16492" y="4148"/>
                    <a:pt x="16480" y="4172"/>
                  </a:cubicBezTo>
                  <a:cubicBezTo>
                    <a:pt x="16452" y="4200"/>
                    <a:pt x="16417" y="4214"/>
                    <a:pt x="16381" y="4214"/>
                  </a:cubicBezTo>
                  <a:cubicBezTo>
                    <a:pt x="16369" y="4214"/>
                    <a:pt x="16357" y="4212"/>
                    <a:pt x="16344" y="4209"/>
                  </a:cubicBezTo>
                  <a:lnTo>
                    <a:pt x="16258" y="4209"/>
                  </a:lnTo>
                  <a:cubicBezTo>
                    <a:pt x="16295" y="4160"/>
                    <a:pt x="16319" y="4111"/>
                    <a:pt x="16344" y="4061"/>
                  </a:cubicBezTo>
                  <a:close/>
                  <a:moveTo>
                    <a:pt x="19060" y="4469"/>
                  </a:moveTo>
                  <a:cubicBezTo>
                    <a:pt x="19060" y="4678"/>
                    <a:pt x="19047" y="4901"/>
                    <a:pt x="19023" y="5123"/>
                  </a:cubicBezTo>
                  <a:cubicBezTo>
                    <a:pt x="18973" y="4925"/>
                    <a:pt x="18899" y="4740"/>
                    <a:pt x="18825" y="4555"/>
                  </a:cubicBezTo>
                  <a:lnTo>
                    <a:pt x="18813" y="4555"/>
                  </a:lnTo>
                  <a:cubicBezTo>
                    <a:pt x="18887" y="4518"/>
                    <a:pt x="18973" y="4493"/>
                    <a:pt x="19060" y="4469"/>
                  </a:cubicBezTo>
                  <a:close/>
                  <a:moveTo>
                    <a:pt x="11444" y="914"/>
                  </a:moveTo>
                  <a:cubicBezTo>
                    <a:pt x="11604" y="914"/>
                    <a:pt x="11777" y="926"/>
                    <a:pt x="11937" y="951"/>
                  </a:cubicBezTo>
                  <a:cubicBezTo>
                    <a:pt x="11826" y="1074"/>
                    <a:pt x="11728" y="1222"/>
                    <a:pt x="11641" y="1370"/>
                  </a:cubicBezTo>
                  <a:lnTo>
                    <a:pt x="11629" y="1370"/>
                  </a:lnTo>
                  <a:cubicBezTo>
                    <a:pt x="11616" y="1364"/>
                    <a:pt x="11604" y="1361"/>
                    <a:pt x="11590" y="1361"/>
                  </a:cubicBezTo>
                  <a:cubicBezTo>
                    <a:pt x="11576" y="1361"/>
                    <a:pt x="11561" y="1364"/>
                    <a:pt x="11542" y="1370"/>
                  </a:cubicBezTo>
                  <a:cubicBezTo>
                    <a:pt x="11531" y="1369"/>
                    <a:pt x="11520" y="1368"/>
                    <a:pt x="11509" y="1368"/>
                  </a:cubicBezTo>
                  <a:cubicBezTo>
                    <a:pt x="11434" y="1368"/>
                    <a:pt x="11362" y="1403"/>
                    <a:pt x="11308" y="1457"/>
                  </a:cubicBezTo>
                  <a:cubicBezTo>
                    <a:pt x="11271" y="1494"/>
                    <a:pt x="11246" y="1555"/>
                    <a:pt x="11258" y="1629"/>
                  </a:cubicBezTo>
                  <a:cubicBezTo>
                    <a:pt x="11283" y="1839"/>
                    <a:pt x="11542" y="1963"/>
                    <a:pt x="11703" y="2024"/>
                  </a:cubicBezTo>
                  <a:lnTo>
                    <a:pt x="11728" y="2049"/>
                  </a:lnTo>
                  <a:cubicBezTo>
                    <a:pt x="11900" y="2136"/>
                    <a:pt x="12085" y="2197"/>
                    <a:pt x="12283" y="2259"/>
                  </a:cubicBezTo>
                  <a:cubicBezTo>
                    <a:pt x="12357" y="2271"/>
                    <a:pt x="12443" y="2284"/>
                    <a:pt x="12530" y="2284"/>
                  </a:cubicBezTo>
                  <a:cubicBezTo>
                    <a:pt x="12541" y="2285"/>
                    <a:pt x="12553" y="2285"/>
                    <a:pt x="12564" y="2285"/>
                  </a:cubicBezTo>
                  <a:cubicBezTo>
                    <a:pt x="12686" y="2285"/>
                    <a:pt x="12795" y="2225"/>
                    <a:pt x="12863" y="2123"/>
                  </a:cubicBezTo>
                  <a:cubicBezTo>
                    <a:pt x="12900" y="2062"/>
                    <a:pt x="12888" y="1975"/>
                    <a:pt x="12851" y="1913"/>
                  </a:cubicBezTo>
                  <a:cubicBezTo>
                    <a:pt x="12801" y="1827"/>
                    <a:pt x="12715" y="1778"/>
                    <a:pt x="12616" y="1753"/>
                  </a:cubicBezTo>
                  <a:cubicBezTo>
                    <a:pt x="12629" y="1741"/>
                    <a:pt x="12629" y="1716"/>
                    <a:pt x="12641" y="1704"/>
                  </a:cubicBezTo>
                  <a:cubicBezTo>
                    <a:pt x="12752" y="1531"/>
                    <a:pt x="12888" y="1383"/>
                    <a:pt x="13048" y="1272"/>
                  </a:cubicBezTo>
                  <a:cubicBezTo>
                    <a:pt x="13320" y="1370"/>
                    <a:pt x="13616" y="1494"/>
                    <a:pt x="13949" y="1642"/>
                  </a:cubicBezTo>
                  <a:cubicBezTo>
                    <a:pt x="14283" y="1802"/>
                    <a:pt x="14641" y="2000"/>
                    <a:pt x="14962" y="2197"/>
                  </a:cubicBezTo>
                  <a:cubicBezTo>
                    <a:pt x="15134" y="2296"/>
                    <a:pt x="15295" y="2382"/>
                    <a:pt x="15468" y="2481"/>
                  </a:cubicBezTo>
                  <a:cubicBezTo>
                    <a:pt x="15468" y="2617"/>
                    <a:pt x="15468" y="2753"/>
                    <a:pt x="15455" y="2876"/>
                  </a:cubicBezTo>
                  <a:lnTo>
                    <a:pt x="15455" y="3000"/>
                  </a:lnTo>
                  <a:cubicBezTo>
                    <a:pt x="15455" y="3111"/>
                    <a:pt x="15431" y="3209"/>
                    <a:pt x="15418" y="3308"/>
                  </a:cubicBezTo>
                  <a:cubicBezTo>
                    <a:pt x="15418" y="3308"/>
                    <a:pt x="15406" y="3382"/>
                    <a:pt x="15406" y="3395"/>
                  </a:cubicBezTo>
                  <a:lnTo>
                    <a:pt x="15344" y="3395"/>
                  </a:lnTo>
                  <a:cubicBezTo>
                    <a:pt x="15333" y="3393"/>
                    <a:pt x="15322" y="3392"/>
                    <a:pt x="15311" y="3392"/>
                  </a:cubicBezTo>
                  <a:cubicBezTo>
                    <a:pt x="15239" y="3392"/>
                    <a:pt x="15177" y="3426"/>
                    <a:pt x="15134" y="3469"/>
                  </a:cubicBezTo>
                  <a:cubicBezTo>
                    <a:pt x="15085" y="3506"/>
                    <a:pt x="15073" y="3567"/>
                    <a:pt x="15073" y="3629"/>
                  </a:cubicBezTo>
                  <a:cubicBezTo>
                    <a:pt x="15085" y="3753"/>
                    <a:pt x="15159" y="3876"/>
                    <a:pt x="15270" y="3938"/>
                  </a:cubicBezTo>
                  <a:cubicBezTo>
                    <a:pt x="15283" y="3950"/>
                    <a:pt x="15295" y="3962"/>
                    <a:pt x="15320" y="3975"/>
                  </a:cubicBezTo>
                  <a:cubicBezTo>
                    <a:pt x="15369" y="4012"/>
                    <a:pt x="15431" y="4037"/>
                    <a:pt x="15468" y="4074"/>
                  </a:cubicBezTo>
                  <a:cubicBezTo>
                    <a:pt x="15641" y="4172"/>
                    <a:pt x="15826" y="4259"/>
                    <a:pt x="16011" y="4333"/>
                  </a:cubicBezTo>
                  <a:cubicBezTo>
                    <a:pt x="16036" y="4345"/>
                    <a:pt x="16060" y="4357"/>
                    <a:pt x="16085" y="4357"/>
                  </a:cubicBezTo>
                  <a:lnTo>
                    <a:pt x="16097" y="4357"/>
                  </a:lnTo>
                  <a:cubicBezTo>
                    <a:pt x="16171" y="4382"/>
                    <a:pt x="16245" y="4395"/>
                    <a:pt x="16332" y="4395"/>
                  </a:cubicBezTo>
                  <a:cubicBezTo>
                    <a:pt x="16341" y="4396"/>
                    <a:pt x="16351" y="4396"/>
                    <a:pt x="16360" y="4396"/>
                  </a:cubicBezTo>
                  <a:cubicBezTo>
                    <a:pt x="16462" y="4396"/>
                    <a:pt x="16560" y="4337"/>
                    <a:pt x="16628" y="4246"/>
                  </a:cubicBezTo>
                  <a:cubicBezTo>
                    <a:pt x="16653" y="4197"/>
                    <a:pt x="16665" y="4123"/>
                    <a:pt x="16640" y="4074"/>
                  </a:cubicBezTo>
                  <a:cubicBezTo>
                    <a:pt x="16591" y="3987"/>
                    <a:pt x="16529" y="3913"/>
                    <a:pt x="16443" y="3888"/>
                  </a:cubicBezTo>
                  <a:cubicBezTo>
                    <a:pt x="16554" y="3642"/>
                    <a:pt x="16628" y="3382"/>
                    <a:pt x="16677" y="3111"/>
                  </a:cubicBezTo>
                  <a:cubicBezTo>
                    <a:pt x="16887" y="3234"/>
                    <a:pt x="17109" y="3370"/>
                    <a:pt x="17307" y="3518"/>
                  </a:cubicBezTo>
                  <a:cubicBezTo>
                    <a:pt x="17739" y="3827"/>
                    <a:pt x="18257" y="4259"/>
                    <a:pt x="18529" y="4864"/>
                  </a:cubicBezTo>
                  <a:cubicBezTo>
                    <a:pt x="18973" y="5839"/>
                    <a:pt x="18788" y="7011"/>
                    <a:pt x="18640" y="7875"/>
                  </a:cubicBezTo>
                  <a:cubicBezTo>
                    <a:pt x="18492" y="8764"/>
                    <a:pt x="18332" y="9690"/>
                    <a:pt x="18159" y="10678"/>
                  </a:cubicBezTo>
                  <a:cubicBezTo>
                    <a:pt x="18109" y="10912"/>
                    <a:pt x="18060" y="11147"/>
                    <a:pt x="18011" y="11381"/>
                  </a:cubicBezTo>
                  <a:cubicBezTo>
                    <a:pt x="17937" y="11727"/>
                    <a:pt x="17862" y="12085"/>
                    <a:pt x="17813" y="12443"/>
                  </a:cubicBezTo>
                  <a:cubicBezTo>
                    <a:pt x="17566" y="12319"/>
                    <a:pt x="17307" y="12270"/>
                    <a:pt x="17035" y="12270"/>
                  </a:cubicBezTo>
                  <a:cubicBezTo>
                    <a:pt x="16900" y="12270"/>
                    <a:pt x="16776" y="12282"/>
                    <a:pt x="16640" y="12319"/>
                  </a:cubicBezTo>
                  <a:cubicBezTo>
                    <a:pt x="16048" y="12332"/>
                    <a:pt x="15455" y="12504"/>
                    <a:pt x="14949" y="12825"/>
                  </a:cubicBezTo>
                  <a:cubicBezTo>
                    <a:pt x="14801" y="12936"/>
                    <a:pt x="14665" y="13048"/>
                    <a:pt x="14542" y="13183"/>
                  </a:cubicBezTo>
                  <a:lnTo>
                    <a:pt x="14554" y="13085"/>
                  </a:lnTo>
                  <a:lnTo>
                    <a:pt x="14579" y="12986"/>
                  </a:lnTo>
                  <a:cubicBezTo>
                    <a:pt x="14665" y="12801"/>
                    <a:pt x="14739" y="12616"/>
                    <a:pt x="14789" y="12430"/>
                  </a:cubicBezTo>
                  <a:cubicBezTo>
                    <a:pt x="14814" y="12356"/>
                    <a:pt x="14838" y="12282"/>
                    <a:pt x="14863" y="12221"/>
                  </a:cubicBezTo>
                  <a:cubicBezTo>
                    <a:pt x="14962" y="11949"/>
                    <a:pt x="15060" y="11677"/>
                    <a:pt x="15196" y="11332"/>
                  </a:cubicBezTo>
                  <a:lnTo>
                    <a:pt x="15233" y="11233"/>
                  </a:lnTo>
                  <a:cubicBezTo>
                    <a:pt x="15443" y="10702"/>
                    <a:pt x="15653" y="10147"/>
                    <a:pt x="15813" y="9579"/>
                  </a:cubicBezTo>
                  <a:cubicBezTo>
                    <a:pt x="15974" y="8999"/>
                    <a:pt x="16073" y="8406"/>
                    <a:pt x="16122" y="7814"/>
                  </a:cubicBezTo>
                  <a:cubicBezTo>
                    <a:pt x="16171" y="7221"/>
                    <a:pt x="16147" y="6616"/>
                    <a:pt x="16023" y="6024"/>
                  </a:cubicBezTo>
                  <a:cubicBezTo>
                    <a:pt x="15789" y="5135"/>
                    <a:pt x="15097" y="4320"/>
                    <a:pt x="13888" y="3555"/>
                  </a:cubicBezTo>
                  <a:cubicBezTo>
                    <a:pt x="13073" y="3049"/>
                    <a:pt x="12110" y="2481"/>
                    <a:pt x="11024" y="2148"/>
                  </a:cubicBezTo>
                  <a:cubicBezTo>
                    <a:pt x="10592" y="2012"/>
                    <a:pt x="10135" y="1938"/>
                    <a:pt x="9678" y="1926"/>
                  </a:cubicBezTo>
                  <a:cubicBezTo>
                    <a:pt x="9395" y="1926"/>
                    <a:pt x="9123" y="1963"/>
                    <a:pt x="8851" y="2049"/>
                  </a:cubicBezTo>
                  <a:cubicBezTo>
                    <a:pt x="9185" y="1691"/>
                    <a:pt x="9567" y="1395"/>
                    <a:pt x="9999" y="1173"/>
                  </a:cubicBezTo>
                  <a:cubicBezTo>
                    <a:pt x="10320" y="1025"/>
                    <a:pt x="10666" y="938"/>
                    <a:pt x="11012" y="938"/>
                  </a:cubicBezTo>
                  <a:cubicBezTo>
                    <a:pt x="11184" y="926"/>
                    <a:pt x="11320" y="914"/>
                    <a:pt x="11444" y="914"/>
                  </a:cubicBezTo>
                  <a:close/>
                  <a:moveTo>
                    <a:pt x="9715" y="2148"/>
                  </a:moveTo>
                  <a:cubicBezTo>
                    <a:pt x="10086" y="2148"/>
                    <a:pt x="10468" y="2210"/>
                    <a:pt x="10826" y="2308"/>
                  </a:cubicBezTo>
                  <a:cubicBezTo>
                    <a:pt x="11629" y="2531"/>
                    <a:pt x="12456" y="2913"/>
                    <a:pt x="13480" y="3555"/>
                  </a:cubicBezTo>
                  <a:cubicBezTo>
                    <a:pt x="14665" y="4308"/>
                    <a:pt x="15381" y="5073"/>
                    <a:pt x="15665" y="5900"/>
                  </a:cubicBezTo>
                  <a:cubicBezTo>
                    <a:pt x="15850" y="6431"/>
                    <a:pt x="15838" y="7024"/>
                    <a:pt x="15801" y="7604"/>
                  </a:cubicBezTo>
                  <a:cubicBezTo>
                    <a:pt x="15764" y="8159"/>
                    <a:pt x="15678" y="8703"/>
                    <a:pt x="15529" y="9233"/>
                  </a:cubicBezTo>
                  <a:cubicBezTo>
                    <a:pt x="15381" y="9826"/>
                    <a:pt x="15171" y="10394"/>
                    <a:pt x="14962" y="10949"/>
                  </a:cubicBezTo>
                  <a:lnTo>
                    <a:pt x="14912" y="11085"/>
                  </a:lnTo>
                  <a:cubicBezTo>
                    <a:pt x="14814" y="11356"/>
                    <a:pt x="14702" y="11677"/>
                    <a:pt x="14604" y="11986"/>
                  </a:cubicBezTo>
                  <a:cubicBezTo>
                    <a:pt x="14579" y="12085"/>
                    <a:pt x="14554" y="12171"/>
                    <a:pt x="14517" y="12270"/>
                  </a:cubicBezTo>
                  <a:cubicBezTo>
                    <a:pt x="14443" y="12492"/>
                    <a:pt x="14381" y="12727"/>
                    <a:pt x="14332" y="12961"/>
                  </a:cubicBezTo>
                  <a:cubicBezTo>
                    <a:pt x="14332" y="12986"/>
                    <a:pt x="14332" y="12998"/>
                    <a:pt x="14332" y="13011"/>
                  </a:cubicBezTo>
                  <a:cubicBezTo>
                    <a:pt x="14307" y="13109"/>
                    <a:pt x="14283" y="13196"/>
                    <a:pt x="14258" y="13294"/>
                  </a:cubicBezTo>
                  <a:cubicBezTo>
                    <a:pt x="14209" y="13443"/>
                    <a:pt x="14159" y="13603"/>
                    <a:pt x="14098" y="13788"/>
                  </a:cubicBezTo>
                  <a:cubicBezTo>
                    <a:pt x="13900" y="14134"/>
                    <a:pt x="13715" y="14492"/>
                    <a:pt x="13554" y="14862"/>
                  </a:cubicBezTo>
                  <a:cubicBezTo>
                    <a:pt x="13740" y="13480"/>
                    <a:pt x="13826" y="11949"/>
                    <a:pt x="12851" y="10887"/>
                  </a:cubicBezTo>
                  <a:cubicBezTo>
                    <a:pt x="12258" y="10258"/>
                    <a:pt x="11579" y="9702"/>
                    <a:pt x="10851" y="9233"/>
                  </a:cubicBezTo>
                  <a:cubicBezTo>
                    <a:pt x="10222" y="8814"/>
                    <a:pt x="9567" y="8431"/>
                    <a:pt x="8888" y="8098"/>
                  </a:cubicBezTo>
                  <a:cubicBezTo>
                    <a:pt x="8185" y="7752"/>
                    <a:pt x="7444" y="7493"/>
                    <a:pt x="6679" y="7320"/>
                  </a:cubicBezTo>
                  <a:cubicBezTo>
                    <a:pt x="6234" y="7221"/>
                    <a:pt x="5790" y="7172"/>
                    <a:pt x="5333" y="7172"/>
                  </a:cubicBezTo>
                  <a:lnTo>
                    <a:pt x="5025" y="7172"/>
                  </a:lnTo>
                  <a:cubicBezTo>
                    <a:pt x="5062" y="7123"/>
                    <a:pt x="5099" y="7073"/>
                    <a:pt x="5136" y="7024"/>
                  </a:cubicBezTo>
                  <a:cubicBezTo>
                    <a:pt x="5420" y="6641"/>
                    <a:pt x="5704" y="6258"/>
                    <a:pt x="5975" y="5876"/>
                  </a:cubicBezTo>
                  <a:lnTo>
                    <a:pt x="6420" y="5271"/>
                  </a:lnTo>
                  <a:cubicBezTo>
                    <a:pt x="6876" y="4654"/>
                    <a:pt x="7345" y="4000"/>
                    <a:pt x="7814" y="3370"/>
                  </a:cubicBezTo>
                  <a:lnTo>
                    <a:pt x="7975" y="3160"/>
                  </a:lnTo>
                  <a:cubicBezTo>
                    <a:pt x="8160" y="2913"/>
                    <a:pt x="8358" y="2642"/>
                    <a:pt x="8555" y="2407"/>
                  </a:cubicBezTo>
                  <a:cubicBezTo>
                    <a:pt x="8913" y="2234"/>
                    <a:pt x="9320" y="2148"/>
                    <a:pt x="9715" y="2148"/>
                  </a:cubicBezTo>
                  <a:close/>
                  <a:moveTo>
                    <a:pt x="16752" y="12579"/>
                  </a:moveTo>
                  <a:cubicBezTo>
                    <a:pt x="17455" y="12591"/>
                    <a:pt x="18023" y="12862"/>
                    <a:pt x="18257" y="13294"/>
                  </a:cubicBezTo>
                  <a:cubicBezTo>
                    <a:pt x="18566" y="13850"/>
                    <a:pt x="18529" y="14554"/>
                    <a:pt x="18455" y="15245"/>
                  </a:cubicBezTo>
                  <a:cubicBezTo>
                    <a:pt x="18319" y="15269"/>
                    <a:pt x="18171" y="15294"/>
                    <a:pt x="18035" y="15344"/>
                  </a:cubicBezTo>
                  <a:cubicBezTo>
                    <a:pt x="17924" y="15368"/>
                    <a:pt x="17825" y="15393"/>
                    <a:pt x="17727" y="15418"/>
                  </a:cubicBezTo>
                  <a:cubicBezTo>
                    <a:pt x="17591" y="15430"/>
                    <a:pt x="17455" y="15455"/>
                    <a:pt x="17319" y="15479"/>
                  </a:cubicBezTo>
                  <a:cubicBezTo>
                    <a:pt x="17159" y="15504"/>
                    <a:pt x="17023" y="15529"/>
                    <a:pt x="16875" y="15553"/>
                  </a:cubicBezTo>
                  <a:lnTo>
                    <a:pt x="16566" y="15627"/>
                  </a:lnTo>
                  <a:cubicBezTo>
                    <a:pt x="16110" y="15739"/>
                    <a:pt x="15641" y="15800"/>
                    <a:pt x="15171" y="15825"/>
                  </a:cubicBezTo>
                  <a:lnTo>
                    <a:pt x="14962" y="15825"/>
                  </a:lnTo>
                  <a:cubicBezTo>
                    <a:pt x="14974" y="15504"/>
                    <a:pt x="14974" y="15158"/>
                    <a:pt x="14974" y="14776"/>
                  </a:cubicBezTo>
                  <a:cubicBezTo>
                    <a:pt x="14974" y="14479"/>
                    <a:pt x="14962" y="14183"/>
                    <a:pt x="14925" y="13887"/>
                  </a:cubicBezTo>
                  <a:cubicBezTo>
                    <a:pt x="14900" y="13739"/>
                    <a:pt x="14838" y="13480"/>
                    <a:pt x="14690" y="13393"/>
                  </a:cubicBezTo>
                  <a:cubicBezTo>
                    <a:pt x="14739" y="13319"/>
                    <a:pt x="14801" y="13245"/>
                    <a:pt x="14863" y="13183"/>
                  </a:cubicBezTo>
                  <a:cubicBezTo>
                    <a:pt x="15110" y="12912"/>
                    <a:pt x="15455" y="12813"/>
                    <a:pt x="15838" y="12714"/>
                  </a:cubicBezTo>
                  <a:cubicBezTo>
                    <a:pt x="16134" y="12640"/>
                    <a:pt x="16443" y="12591"/>
                    <a:pt x="16752" y="12579"/>
                  </a:cubicBezTo>
                  <a:close/>
                  <a:moveTo>
                    <a:pt x="19759" y="4369"/>
                  </a:moveTo>
                  <a:cubicBezTo>
                    <a:pt x="20225" y="4369"/>
                    <a:pt x="20676" y="4553"/>
                    <a:pt x="21023" y="4864"/>
                  </a:cubicBezTo>
                  <a:cubicBezTo>
                    <a:pt x="21615" y="5394"/>
                    <a:pt x="21664" y="6345"/>
                    <a:pt x="21171" y="7690"/>
                  </a:cubicBezTo>
                  <a:cubicBezTo>
                    <a:pt x="21010" y="8110"/>
                    <a:pt x="20825" y="8530"/>
                    <a:pt x="20628" y="8925"/>
                  </a:cubicBezTo>
                  <a:cubicBezTo>
                    <a:pt x="20319" y="9628"/>
                    <a:pt x="19986" y="10344"/>
                    <a:pt x="19813" y="11122"/>
                  </a:cubicBezTo>
                  <a:cubicBezTo>
                    <a:pt x="19702" y="11751"/>
                    <a:pt x="19689" y="12393"/>
                    <a:pt x="19763" y="13035"/>
                  </a:cubicBezTo>
                  <a:lnTo>
                    <a:pt x="19788" y="13233"/>
                  </a:lnTo>
                  <a:cubicBezTo>
                    <a:pt x="19850" y="13813"/>
                    <a:pt x="19912" y="14418"/>
                    <a:pt x="19763" y="14998"/>
                  </a:cubicBezTo>
                  <a:cubicBezTo>
                    <a:pt x="19603" y="15627"/>
                    <a:pt x="19220" y="16183"/>
                    <a:pt x="18690" y="16566"/>
                  </a:cubicBezTo>
                  <a:cubicBezTo>
                    <a:pt x="18714" y="16417"/>
                    <a:pt x="18727" y="16282"/>
                    <a:pt x="18739" y="16146"/>
                  </a:cubicBezTo>
                  <a:lnTo>
                    <a:pt x="18776" y="15911"/>
                  </a:lnTo>
                  <a:cubicBezTo>
                    <a:pt x="18887" y="14998"/>
                    <a:pt x="19010" y="13973"/>
                    <a:pt x="18578" y="13159"/>
                  </a:cubicBezTo>
                  <a:cubicBezTo>
                    <a:pt x="18480" y="12949"/>
                    <a:pt x="18319" y="12776"/>
                    <a:pt x="18134" y="12628"/>
                  </a:cubicBezTo>
                  <a:cubicBezTo>
                    <a:pt x="18159" y="12566"/>
                    <a:pt x="18171" y="12504"/>
                    <a:pt x="18183" y="12430"/>
                  </a:cubicBezTo>
                  <a:cubicBezTo>
                    <a:pt x="18257" y="12097"/>
                    <a:pt x="18332" y="11764"/>
                    <a:pt x="18393" y="11431"/>
                  </a:cubicBezTo>
                  <a:cubicBezTo>
                    <a:pt x="18554" y="10579"/>
                    <a:pt x="18739" y="9579"/>
                    <a:pt x="18887" y="8567"/>
                  </a:cubicBezTo>
                  <a:cubicBezTo>
                    <a:pt x="18949" y="8196"/>
                    <a:pt x="18998" y="7814"/>
                    <a:pt x="19047" y="7443"/>
                  </a:cubicBezTo>
                  <a:lnTo>
                    <a:pt x="19072" y="7209"/>
                  </a:lnTo>
                  <a:cubicBezTo>
                    <a:pt x="19134" y="6789"/>
                    <a:pt x="19171" y="6370"/>
                    <a:pt x="19159" y="5950"/>
                  </a:cubicBezTo>
                  <a:lnTo>
                    <a:pt x="19208" y="5789"/>
                  </a:lnTo>
                  <a:cubicBezTo>
                    <a:pt x="19307" y="5333"/>
                    <a:pt x="19356" y="4864"/>
                    <a:pt x="19344" y="4395"/>
                  </a:cubicBezTo>
                  <a:cubicBezTo>
                    <a:pt x="19467" y="4382"/>
                    <a:pt x="19591" y="4370"/>
                    <a:pt x="19714" y="4370"/>
                  </a:cubicBezTo>
                  <a:cubicBezTo>
                    <a:pt x="19729" y="4369"/>
                    <a:pt x="19744" y="4369"/>
                    <a:pt x="19759" y="4369"/>
                  </a:cubicBezTo>
                  <a:close/>
                  <a:moveTo>
                    <a:pt x="15665" y="16035"/>
                  </a:moveTo>
                  <a:lnTo>
                    <a:pt x="15678" y="16059"/>
                  </a:lnTo>
                  <a:lnTo>
                    <a:pt x="15690" y="16072"/>
                  </a:lnTo>
                  <a:cubicBezTo>
                    <a:pt x="15727" y="16146"/>
                    <a:pt x="15739" y="16220"/>
                    <a:pt x="15752" y="16294"/>
                  </a:cubicBezTo>
                  <a:cubicBezTo>
                    <a:pt x="15776" y="16529"/>
                    <a:pt x="15789" y="16763"/>
                    <a:pt x="15776" y="16985"/>
                  </a:cubicBezTo>
                  <a:cubicBezTo>
                    <a:pt x="15776" y="17084"/>
                    <a:pt x="15764" y="17183"/>
                    <a:pt x="15752" y="17282"/>
                  </a:cubicBezTo>
                  <a:cubicBezTo>
                    <a:pt x="15752" y="17319"/>
                    <a:pt x="15739" y="17356"/>
                    <a:pt x="15727" y="17393"/>
                  </a:cubicBezTo>
                  <a:cubicBezTo>
                    <a:pt x="15727" y="17405"/>
                    <a:pt x="15715" y="17430"/>
                    <a:pt x="15702" y="17454"/>
                  </a:cubicBezTo>
                  <a:lnTo>
                    <a:pt x="15690" y="17479"/>
                  </a:lnTo>
                  <a:cubicBezTo>
                    <a:pt x="15678" y="17504"/>
                    <a:pt x="15641" y="17565"/>
                    <a:pt x="15616" y="17578"/>
                  </a:cubicBezTo>
                  <a:cubicBezTo>
                    <a:pt x="15604" y="17565"/>
                    <a:pt x="15591" y="17553"/>
                    <a:pt x="15591" y="17528"/>
                  </a:cubicBezTo>
                  <a:cubicBezTo>
                    <a:pt x="15529" y="17430"/>
                    <a:pt x="15492" y="17319"/>
                    <a:pt x="15480" y="17207"/>
                  </a:cubicBezTo>
                  <a:cubicBezTo>
                    <a:pt x="15418" y="16812"/>
                    <a:pt x="15443" y="16417"/>
                    <a:pt x="15566" y="16035"/>
                  </a:cubicBezTo>
                  <a:close/>
                  <a:moveTo>
                    <a:pt x="19989" y="2974"/>
                  </a:moveTo>
                  <a:cubicBezTo>
                    <a:pt x="20398" y="2974"/>
                    <a:pt x="20794" y="3084"/>
                    <a:pt x="21134" y="3284"/>
                  </a:cubicBezTo>
                  <a:cubicBezTo>
                    <a:pt x="22417" y="4074"/>
                    <a:pt x="22677" y="5913"/>
                    <a:pt x="22738" y="6678"/>
                  </a:cubicBezTo>
                  <a:cubicBezTo>
                    <a:pt x="22800" y="7369"/>
                    <a:pt x="22726" y="8061"/>
                    <a:pt x="22541" y="8727"/>
                  </a:cubicBezTo>
                  <a:cubicBezTo>
                    <a:pt x="22319" y="9443"/>
                    <a:pt x="22035" y="10147"/>
                    <a:pt x="21689" y="10813"/>
                  </a:cubicBezTo>
                  <a:cubicBezTo>
                    <a:pt x="21627" y="10937"/>
                    <a:pt x="21566" y="11073"/>
                    <a:pt x="21504" y="11208"/>
                  </a:cubicBezTo>
                  <a:cubicBezTo>
                    <a:pt x="21245" y="11739"/>
                    <a:pt x="20973" y="12282"/>
                    <a:pt x="20751" y="12838"/>
                  </a:cubicBezTo>
                  <a:cubicBezTo>
                    <a:pt x="20479" y="13529"/>
                    <a:pt x="20319" y="14257"/>
                    <a:pt x="20294" y="14998"/>
                  </a:cubicBezTo>
                  <a:cubicBezTo>
                    <a:pt x="20294" y="15208"/>
                    <a:pt x="20307" y="15430"/>
                    <a:pt x="20307" y="15652"/>
                  </a:cubicBezTo>
                  <a:cubicBezTo>
                    <a:pt x="20307" y="15837"/>
                    <a:pt x="20319" y="16035"/>
                    <a:pt x="20307" y="16232"/>
                  </a:cubicBezTo>
                  <a:cubicBezTo>
                    <a:pt x="20294" y="16640"/>
                    <a:pt x="20121" y="17035"/>
                    <a:pt x="19837" y="17343"/>
                  </a:cubicBezTo>
                  <a:cubicBezTo>
                    <a:pt x="19554" y="17627"/>
                    <a:pt x="19245" y="17874"/>
                    <a:pt x="18912" y="18096"/>
                  </a:cubicBezTo>
                  <a:cubicBezTo>
                    <a:pt x="18739" y="18207"/>
                    <a:pt x="18554" y="18318"/>
                    <a:pt x="18381" y="18417"/>
                  </a:cubicBezTo>
                  <a:lnTo>
                    <a:pt x="18220" y="18516"/>
                  </a:lnTo>
                  <a:cubicBezTo>
                    <a:pt x="18381" y="17985"/>
                    <a:pt x="18504" y="17516"/>
                    <a:pt x="18591" y="17072"/>
                  </a:cubicBezTo>
                  <a:cubicBezTo>
                    <a:pt x="19134" y="16689"/>
                    <a:pt x="19578" y="16183"/>
                    <a:pt x="19862" y="15578"/>
                  </a:cubicBezTo>
                  <a:cubicBezTo>
                    <a:pt x="20220" y="14788"/>
                    <a:pt x="20146" y="13961"/>
                    <a:pt x="20072" y="13159"/>
                  </a:cubicBezTo>
                  <a:cubicBezTo>
                    <a:pt x="19998" y="12603"/>
                    <a:pt x="19998" y="12048"/>
                    <a:pt x="20060" y="11492"/>
                  </a:cubicBezTo>
                  <a:cubicBezTo>
                    <a:pt x="20195" y="10653"/>
                    <a:pt x="20566" y="9875"/>
                    <a:pt x="20924" y="9122"/>
                  </a:cubicBezTo>
                  <a:cubicBezTo>
                    <a:pt x="21146" y="8665"/>
                    <a:pt x="21343" y="8196"/>
                    <a:pt x="21529" y="7727"/>
                  </a:cubicBezTo>
                  <a:cubicBezTo>
                    <a:pt x="21738" y="7110"/>
                    <a:pt x="22146" y="5592"/>
                    <a:pt x="21269" y="4728"/>
                  </a:cubicBezTo>
                  <a:cubicBezTo>
                    <a:pt x="20862" y="4333"/>
                    <a:pt x="20307" y="4111"/>
                    <a:pt x="19739" y="4111"/>
                  </a:cubicBezTo>
                  <a:cubicBezTo>
                    <a:pt x="19381" y="4111"/>
                    <a:pt x="19023" y="4197"/>
                    <a:pt x="18702" y="4357"/>
                  </a:cubicBezTo>
                  <a:cubicBezTo>
                    <a:pt x="18615" y="4234"/>
                    <a:pt x="18529" y="4111"/>
                    <a:pt x="18443" y="4000"/>
                  </a:cubicBezTo>
                  <a:cubicBezTo>
                    <a:pt x="18257" y="3790"/>
                    <a:pt x="18060" y="3605"/>
                    <a:pt x="17838" y="3432"/>
                  </a:cubicBezTo>
                  <a:cubicBezTo>
                    <a:pt x="18455" y="3222"/>
                    <a:pt x="19208" y="2975"/>
                    <a:pt x="19924" y="2975"/>
                  </a:cubicBezTo>
                  <a:cubicBezTo>
                    <a:pt x="19946" y="2974"/>
                    <a:pt x="19967" y="2974"/>
                    <a:pt x="19989" y="2974"/>
                  </a:cubicBezTo>
                  <a:close/>
                  <a:moveTo>
                    <a:pt x="3751" y="8627"/>
                  </a:moveTo>
                  <a:cubicBezTo>
                    <a:pt x="3781" y="8627"/>
                    <a:pt x="3810" y="8628"/>
                    <a:pt x="3840" y="8628"/>
                  </a:cubicBezTo>
                  <a:cubicBezTo>
                    <a:pt x="4235" y="8628"/>
                    <a:pt x="4617" y="8665"/>
                    <a:pt x="4988" y="8740"/>
                  </a:cubicBezTo>
                  <a:cubicBezTo>
                    <a:pt x="6025" y="8962"/>
                    <a:pt x="7037" y="9320"/>
                    <a:pt x="7975" y="9801"/>
                  </a:cubicBezTo>
                  <a:cubicBezTo>
                    <a:pt x="8740" y="10184"/>
                    <a:pt x="9715" y="10727"/>
                    <a:pt x="10481" y="11492"/>
                  </a:cubicBezTo>
                  <a:cubicBezTo>
                    <a:pt x="11320" y="12332"/>
                    <a:pt x="11715" y="13369"/>
                    <a:pt x="11604" y="14430"/>
                  </a:cubicBezTo>
                  <a:cubicBezTo>
                    <a:pt x="11518" y="14949"/>
                    <a:pt x="11370" y="15467"/>
                    <a:pt x="11147" y="15948"/>
                  </a:cubicBezTo>
                  <a:lnTo>
                    <a:pt x="11086" y="16109"/>
                  </a:lnTo>
                  <a:cubicBezTo>
                    <a:pt x="10900" y="16640"/>
                    <a:pt x="10641" y="17158"/>
                    <a:pt x="10345" y="17639"/>
                  </a:cubicBezTo>
                  <a:cubicBezTo>
                    <a:pt x="10098" y="18072"/>
                    <a:pt x="9752" y="18442"/>
                    <a:pt x="9320" y="18701"/>
                  </a:cubicBezTo>
                  <a:cubicBezTo>
                    <a:pt x="9123" y="18800"/>
                    <a:pt x="8901" y="18849"/>
                    <a:pt x="8679" y="18849"/>
                  </a:cubicBezTo>
                  <a:cubicBezTo>
                    <a:pt x="8382" y="18837"/>
                    <a:pt x="8098" y="18800"/>
                    <a:pt x="7814" y="18726"/>
                  </a:cubicBezTo>
                  <a:lnTo>
                    <a:pt x="7716" y="18701"/>
                  </a:lnTo>
                  <a:cubicBezTo>
                    <a:pt x="7185" y="18590"/>
                    <a:pt x="6667" y="18429"/>
                    <a:pt x="6160" y="18232"/>
                  </a:cubicBezTo>
                  <a:cubicBezTo>
                    <a:pt x="5963" y="18146"/>
                    <a:pt x="5765" y="18059"/>
                    <a:pt x="5556" y="17973"/>
                  </a:cubicBezTo>
                  <a:cubicBezTo>
                    <a:pt x="5235" y="17837"/>
                    <a:pt x="4901" y="17689"/>
                    <a:pt x="4568" y="17565"/>
                  </a:cubicBezTo>
                  <a:cubicBezTo>
                    <a:pt x="3445" y="17146"/>
                    <a:pt x="2445" y="16454"/>
                    <a:pt x="1605" y="15850"/>
                  </a:cubicBezTo>
                  <a:cubicBezTo>
                    <a:pt x="1186" y="15566"/>
                    <a:pt x="840" y="15183"/>
                    <a:pt x="593" y="14739"/>
                  </a:cubicBezTo>
                  <a:cubicBezTo>
                    <a:pt x="383" y="14307"/>
                    <a:pt x="309" y="13838"/>
                    <a:pt x="371" y="13369"/>
                  </a:cubicBezTo>
                  <a:cubicBezTo>
                    <a:pt x="420" y="12887"/>
                    <a:pt x="532" y="12430"/>
                    <a:pt x="667" y="11974"/>
                  </a:cubicBezTo>
                  <a:cubicBezTo>
                    <a:pt x="680" y="11961"/>
                    <a:pt x="692" y="11949"/>
                    <a:pt x="704" y="11937"/>
                  </a:cubicBezTo>
                  <a:cubicBezTo>
                    <a:pt x="951" y="11122"/>
                    <a:pt x="1334" y="10357"/>
                    <a:pt x="1815" y="9665"/>
                  </a:cubicBezTo>
                  <a:cubicBezTo>
                    <a:pt x="2000" y="9394"/>
                    <a:pt x="2198" y="9122"/>
                    <a:pt x="2420" y="8875"/>
                  </a:cubicBezTo>
                  <a:lnTo>
                    <a:pt x="2445" y="8875"/>
                  </a:lnTo>
                  <a:cubicBezTo>
                    <a:pt x="2861" y="8713"/>
                    <a:pt x="3310" y="8627"/>
                    <a:pt x="3751" y="8627"/>
                  </a:cubicBezTo>
                  <a:close/>
                  <a:moveTo>
                    <a:pt x="5008" y="7504"/>
                  </a:moveTo>
                  <a:cubicBezTo>
                    <a:pt x="5034" y="7504"/>
                    <a:pt x="5060" y="7504"/>
                    <a:pt x="5086" y="7505"/>
                  </a:cubicBezTo>
                  <a:cubicBezTo>
                    <a:pt x="5469" y="7505"/>
                    <a:pt x="5839" y="7555"/>
                    <a:pt x="6210" y="7629"/>
                  </a:cubicBezTo>
                  <a:cubicBezTo>
                    <a:pt x="6975" y="7801"/>
                    <a:pt x="7716" y="8061"/>
                    <a:pt x="8432" y="8406"/>
                  </a:cubicBezTo>
                  <a:cubicBezTo>
                    <a:pt x="9752" y="9011"/>
                    <a:pt x="10987" y="9813"/>
                    <a:pt x="12098" y="10764"/>
                  </a:cubicBezTo>
                  <a:cubicBezTo>
                    <a:pt x="12814" y="11381"/>
                    <a:pt x="13209" y="12035"/>
                    <a:pt x="13295" y="12764"/>
                  </a:cubicBezTo>
                  <a:cubicBezTo>
                    <a:pt x="13382" y="13455"/>
                    <a:pt x="13271" y="14171"/>
                    <a:pt x="13159" y="14874"/>
                  </a:cubicBezTo>
                  <a:lnTo>
                    <a:pt x="13122" y="15109"/>
                  </a:lnTo>
                  <a:cubicBezTo>
                    <a:pt x="13036" y="15664"/>
                    <a:pt x="12962" y="16084"/>
                    <a:pt x="12888" y="16467"/>
                  </a:cubicBezTo>
                  <a:cubicBezTo>
                    <a:pt x="12727" y="16874"/>
                    <a:pt x="12592" y="17282"/>
                    <a:pt x="12456" y="17689"/>
                  </a:cubicBezTo>
                  <a:lnTo>
                    <a:pt x="12431" y="17763"/>
                  </a:lnTo>
                  <a:cubicBezTo>
                    <a:pt x="12332" y="18034"/>
                    <a:pt x="12258" y="18331"/>
                    <a:pt x="12197" y="18615"/>
                  </a:cubicBezTo>
                  <a:cubicBezTo>
                    <a:pt x="12048" y="18899"/>
                    <a:pt x="11863" y="19170"/>
                    <a:pt x="11653" y="19405"/>
                  </a:cubicBezTo>
                  <a:cubicBezTo>
                    <a:pt x="11395" y="19545"/>
                    <a:pt x="11117" y="19619"/>
                    <a:pt x="10828" y="19619"/>
                  </a:cubicBezTo>
                  <a:cubicBezTo>
                    <a:pt x="10787" y="19619"/>
                    <a:pt x="10745" y="19618"/>
                    <a:pt x="10703" y="19615"/>
                  </a:cubicBezTo>
                  <a:cubicBezTo>
                    <a:pt x="10617" y="19615"/>
                    <a:pt x="10505" y="19615"/>
                    <a:pt x="10382" y="19602"/>
                  </a:cubicBezTo>
                  <a:cubicBezTo>
                    <a:pt x="9839" y="19553"/>
                    <a:pt x="9308" y="19454"/>
                    <a:pt x="8790" y="19306"/>
                  </a:cubicBezTo>
                  <a:cubicBezTo>
                    <a:pt x="8580" y="19244"/>
                    <a:pt x="8382" y="19182"/>
                    <a:pt x="8185" y="19096"/>
                  </a:cubicBezTo>
                  <a:lnTo>
                    <a:pt x="8185" y="19096"/>
                  </a:lnTo>
                  <a:cubicBezTo>
                    <a:pt x="8358" y="19133"/>
                    <a:pt x="8543" y="19145"/>
                    <a:pt x="8728" y="19158"/>
                  </a:cubicBezTo>
                  <a:cubicBezTo>
                    <a:pt x="9197" y="19158"/>
                    <a:pt x="9641" y="18923"/>
                    <a:pt x="10073" y="18491"/>
                  </a:cubicBezTo>
                  <a:cubicBezTo>
                    <a:pt x="10740" y="17800"/>
                    <a:pt x="11283" y="16788"/>
                    <a:pt x="11666" y="15467"/>
                  </a:cubicBezTo>
                  <a:cubicBezTo>
                    <a:pt x="11851" y="14899"/>
                    <a:pt x="11925" y="14282"/>
                    <a:pt x="11888" y="13689"/>
                  </a:cubicBezTo>
                  <a:cubicBezTo>
                    <a:pt x="11814" y="13109"/>
                    <a:pt x="11629" y="12554"/>
                    <a:pt x="11320" y="12060"/>
                  </a:cubicBezTo>
                  <a:cubicBezTo>
                    <a:pt x="10826" y="11258"/>
                    <a:pt x="10061" y="10566"/>
                    <a:pt x="8987" y="9937"/>
                  </a:cubicBezTo>
                  <a:cubicBezTo>
                    <a:pt x="8012" y="9357"/>
                    <a:pt x="6950" y="8912"/>
                    <a:pt x="5852" y="8616"/>
                  </a:cubicBezTo>
                  <a:cubicBezTo>
                    <a:pt x="5198" y="8419"/>
                    <a:pt x="4519" y="8320"/>
                    <a:pt x="3840" y="8308"/>
                  </a:cubicBezTo>
                  <a:cubicBezTo>
                    <a:pt x="3543" y="8308"/>
                    <a:pt x="3247" y="8332"/>
                    <a:pt x="2951" y="8382"/>
                  </a:cubicBezTo>
                  <a:lnTo>
                    <a:pt x="2877" y="8406"/>
                  </a:lnTo>
                  <a:cubicBezTo>
                    <a:pt x="3136" y="8172"/>
                    <a:pt x="3420" y="7962"/>
                    <a:pt x="3729" y="7801"/>
                  </a:cubicBezTo>
                  <a:cubicBezTo>
                    <a:pt x="4125" y="7603"/>
                    <a:pt x="4565" y="7504"/>
                    <a:pt x="5008" y="7504"/>
                  </a:cubicBezTo>
                  <a:close/>
                  <a:moveTo>
                    <a:pt x="14554" y="13578"/>
                  </a:moveTo>
                  <a:cubicBezTo>
                    <a:pt x="14727" y="13813"/>
                    <a:pt x="14690" y="15344"/>
                    <a:pt x="14641" y="16084"/>
                  </a:cubicBezTo>
                  <a:cubicBezTo>
                    <a:pt x="14591" y="16800"/>
                    <a:pt x="14480" y="17516"/>
                    <a:pt x="14394" y="18207"/>
                  </a:cubicBezTo>
                  <a:lnTo>
                    <a:pt x="14344" y="18504"/>
                  </a:lnTo>
                  <a:cubicBezTo>
                    <a:pt x="14295" y="18899"/>
                    <a:pt x="14233" y="19269"/>
                    <a:pt x="14196" y="19652"/>
                  </a:cubicBezTo>
                  <a:cubicBezTo>
                    <a:pt x="14172" y="19763"/>
                    <a:pt x="14159" y="19861"/>
                    <a:pt x="14147" y="19972"/>
                  </a:cubicBezTo>
                  <a:lnTo>
                    <a:pt x="14110" y="20244"/>
                  </a:lnTo>
                  <a:cubicBezTo>
                    <a:pt x="14110" y="20281"/>
                    <a:pt x="14098" y="20318"/>
                    <a:pt x="14098" y="20355"/>
                  </a:cubicBezTo>
                  <a:cubicBezTo>
                    <a:pt x="14085" y="20392"/>
                    <a:pt x="14073" y="20479"/>
                    <a:pt x="14073" y="20540"/>
                  </a:cubicBezTo>
                  <a:lnTo>
                    <a:pt x="14011" y="20528"/>
                  </a:lnTo>
                  <a:cubicBezTo>
                    <a:pt x="13678" y="20355"/>
                    <a:pt x="13369" y="20145"/>
                    <a:pt x="13110" y="19886"/>
                  </a:cubicBezTo>
                  <a:lnTo>
                    <a:pt x="13073" y="19861"/>
                  </a:lnTo>
                  <a:cubicBezTo>
                    <a:pt x="12826" y="19652"/>
                    <a:pt x="12567" y="19429"/>
                    <a:pt x="12493" y="19096"/>
                  </a:cubicBezTo>
                  <a:cubicBezTo>
                    <a:pt x="12419" y="18750"/>
                    <a:pt x="12542" y="18405"/>
                    <a:pt x="12653" y="18072"/>
                  </a:cubicBezTo>
                  <a:lnTo>
                    <a:pt x="12740" y="17837"/>
                  </a:lnTo>
                  <a:cubicBezTo>
                    <a:pt x="13011" y="17084"/>
                    <a:pt x="13295" y="16306"/>
                    <a:pt x="13616" y="15553"/>
                  </a:cubicBezTo>
                  <a:cubicBezTo>
                    <a:pt x="13678" y="15405"/>
                    <a:pt x="13752" y="15232"/>
                    <a:pt x="13814" y="15072"/>
                  </a:cubicBezTo>
                  <a:cubicBezTo>
                    <a:pt x="14011" y="14554"/>
                    <a:pt x="14258" y="14047"/>
                    <a:pt x="14554" y="13578"/>
                  </a:cubicBezTo>
                  <a:close/>
                  <a:moveTo>
                    <a:pt x="18430" y="15492"/>
                  </a:moveTo>
                  <a:lnTo>
                    <a:pt x="18406" y="15640"/>
                  </a:lnTo>
                  <a:cubicBezTo>
                    <a:pt x="18332" y="16492"/>
                    <a:pt x="18183" y="17331"/>
                    <a:pt x="17961" y="18158"/>
                  </a:cubicBezTo>
                  <a:cubicBezTo>
                    <a:pt x="17937" y="18244"/>
                    <a:pt x="17912" y="18331"/>
                    <a:pt x="17899" y="18417"/>
                  </a:cubicBezTo>
                  <a:cubicBezTo>
                    <a:pt x="17764" y="18936"/>
                    <a:pt x="17616" y="19479"/>
                    <a:pt x="17282" y="19874"/>
                  </a:cubicBezTo>
                  <a:cubicBezTo>
                    <a:pt x="17072" y="20121"/>
                    <a:pt x="16813" y="20182"/>
                    <a:pt x="16529" y="20269"/>
                  </a:cubicBezTo>
                  <a:lnTo>
                    <a:pt x="16258" y="20343"/>
                  </a:lnTo>
                  <a:cubicBezTo>
                    <a:pt x="15912" y="20442"/>
                    <a:pt x="15566" y="20528"/>
                    <a:pt x="15209" y="20590"/>
                  </a:cubicBezTo>
                  <a:cubicBezTo>
                    <a:pt x="15023" y="20627"/>
                    <a:pt x="14826" y="20639"/>
                    <a:pt x="14628" y="20651"/>
                  </a:cubicBezTo>
                  <a:cubicBezTo>
                    <a:pt x="14530" y="20651"/>
                    <a:pt x="14431" y="20639"/>
                    <a:pt x="14320" y="20627"/>
                  </a:cubicBezTo>
                  <a:cubicBezTo>
                    <a:pt x="14344" y="20577"/>
                    <a:pt x="14357" y="20528"/>
                    <a:pt x="14357" y="20479"/>
                  </a:cubicBezTo>
                  <a:lnTo>
                    <a:pt x="14344" y="20479"/>
                  </a:lnTo>
                  <a:cubicBezTo>
                    <a:pt x="14344" y="20442"/>
                    <a:pt x="14357" y="20392"/>
                    <a:pt x="14369" y="20355"/>
                  </a:cubicBezTo>
                  <a:cubicBezTo>
                    <a:pt x="14381" y="20281"/>
                    <a:pt x="14394" y="20207"/>
                    <a:pt x="14419" y="20133"/>
                  </a:cubicBezTo>
                  <a:cubicBezTo>
                    <a:pt x="14431" y="20034"/>
                    <a:pt x="14456" y="19935"/>
                    <a:pt x="14468" y="19837"/>
                  </a:cubicBezTo>
                  <a:cubicBezTo>
                    <a:pt x="14517" y="19590"/>
                    <a:pt x="14554" y="19331"/>
                    <a:pt x="14591" y="19084"/>
                  </a:cubicBezTo>
                  <a:lnTo>
                    <a:pt x="14628" y="18812"/>
                  </a:lnTo>
                  <a:cubicBezTo>
                    <a:pt x="14739" y="18158"/>
                    <a:pt x="14838" y="17467"/>
                    <a:pt x="14900" y="16775"/>
                  </a:cubicBezTo>
                  <a:cubicBezTo>
                    <a:pt x="14925" y="16541"/>
                    <a:pt x="14937" y="16282"/>
                    <a:pt x="14949" y="15973"/>
                  </a:cubicBezTo>
                  <a:cubicBezTo>
                    <a:pt x="15097" y="15998"/>
                    <a:pt x="15246" y="16022"/>
                    <a:pt x="15394" y="16022"/>
                  </a:cubicBezTo>
                  <a:cubicBezTo>
                    <a:pt x="15258" y="16417"/>
                    <a:pt x="15221" y="16825"/>
                    <a:pt x="15270" y="17232"/>
                  </a:cubicBezTo>
                  <a:cubicBezTo>
                    <a:pt x="15307" y="17442"/>
                    <a:pt x="15394" y="17788"/>
                    <a:pt x="15604" y="17788"/>
                  </a:cubicBezTo>
                  <a:cubicBezTo>
                    <a:pt x="15641" y="17775"/>
                    <a:pt x="15690" y="17763"/>
                    <a:pt x="15715" y="17738"/>
                  </a:cubicBezTo>
                  <a:cubicBezTo>
                    <a:pt x="15924" y="17615"/>
                    <a:pt x="15949" y="17343"/>
                    <a:pt x="15974" y="17121"/>
                  </a:cubicBezTo>
                  <a:lnTo>
                    <a:pt x="15974" y="17109"/>
                  </a:lnTo>
                  <a:cubicBezTo>
                    <a:pt x="16011" y="16825"/>
                    <a:pt x="16011" y="16541"/>
                    <a:pt x="15974" y="16257"/>
                  </a:cubicBezTo>
                  <a:cubicBezTo>
                    <a:pt x="15961" y="16171"/>
                    <a:pt x="15949" y="16084"/>
                    <a:pt x="15912" y="16010"/>
                  </a:cubicBezTo>
                  <a:lnTo>
                    <a:pt x="15924" y="16010"/>
                  </a:lnTo>
                  <a:cubicBezTo>
                    <a:pt x="16258" y="15973"/>
                    <a:pt x="16579" y="15911"/>
                    <a:pt x="16900" y="15850"/>
                  </a:cubicBezTo>
                  <a:cubicBezTo>
                    <a:pt x="17060" y="15813"/>
                    <a:pt x="17208" y="15788"/>
                    <a:pt x="17369" y="15763"/>
                  </a:cubicBezTo>
                  <a:cubicBezTo>
                    <a:pt x="17517" y="15739"/>
                    <a:pt x="17640" y="15714"/>
                    <a:pt x="17788" y="15689"/>
                  </a:cubicBezTo>
                  <a:cubicBezTo>
                    <a:pt x="18011" y="15652"/>
                    <a:pt x="18233" y="15590"/>
                    <a:pt x="18430" y="15492"/>
                  </a:cubicBezTo>
                  <a:close/>
                  <a:moveTo>
                    <a:pt x="14147" y="0"/>
                  </a:moveTo>
                  <a:cubicBezTo>
                    <a:pt x="13690" y="0"/>
                    <a:pt x="13233" y="111"/>
                    <a:pt x="12826" y="309"/>
                  </a:cubicBezTo>
                  <a:cubicBezTo>
                    <a:pt x="12604" y="407"/>
                    <a:pt x="12394" y="543"/>
                    <a:pt x="12209" y="704"/>
                  </a:cubicBezTo>
                  <a:cubicBezTo>
                    <a:pt x="11987" y="654"/>
                    <a:pt x="11765" y="630"/>
                    <a:pt x="11530" y="630"/>
                  </a:cubicBezTo>
                  <a:lnTo>
                    <a:pt x="11333" y="630"/>
                  </a:lnTo>
                  <a:cubicBezTo>
                    <a:pt x="10715" y="667"/>
                    <a:pt x="10086" y="765"/>
                    <a:pt x="9506" y="1185"/>
                  </a:cubicBezTo>
                  <a:cubicBezTo>
                    <a:pt x="8975" y="1592"/>
                    <a:pt x="8506" y="2062"/>
                    <a:pt x="8111" y="2592"/>
                  </a:cubicBezTo>
                  <a:cubicBezTo>
                    <a:pt x="7691" y="3123"/>
                    <a:pt x="7247" y="3703"/>
                    <a:pt x="6728" y="4407"/>
                  </a:cubicBezTo>
                  <a:cubicBezTo>
                    <a:pt x="6074" y="5296"/>
                    <a:pt x="5383" y="6234"/>
                    <a:pt x="4716" y="7184"/>
                  </a:cubicBezTo>
                  <a:cubicBezTo>
                    <a:pt x="4494" y="7221"/>
                    <a:pt x="4284" y="7271"/>
                    <a:pt x="4074" y="7345"/>
                  </a:cubicBezTo>
                  <a:cubicBezTo>
                    <a:pt x="3235" y="7653"/>
                    <a:pt x="2482" y="8270"/>
                    <a:pt x="1778" y="9246"/>
                  </a:cubicBezTo>
                  <a:cubicBezTo>
                    <a:pt x="1482" y="9653"/>
                    <a:pt x="1210" y="10085"/>
                    <a:pt x="988" y="10542"/>
                  </a:cubicBezTo>
                  <a:cubicBezTo>
                    <a:pt x="927" y="10653"/>
                    <a:pt x="877" y="10764"/>
                    <a:pt x="828" y="10887"/>
                  </a:cubicBezTo>
                  <a:cubicBezTo>
                    <a:pt x="692" y="11110"/>
                    <a:pt x="581" y="11344"/>
                    <a:pt x="495" y="11591"/>
                  </a:cubicBezTo>
                  <a:lnTo>
                    <a:pt x="470" y="11653"/>
                  </a:lnTo>
                  <a:cubicBezTo>
                    <a:pt x="309" y="12060"/>
                    <a:pt x="186" y="12480"/>
                    <a:pt x="112" y="12912"/>
                  </a:cubicBezTo>
                  <a:cubicBezTo>
                    <a:pt x="13" y="13381"/>
                    <a:pt x="1" y="13887"/>
                    <a:pt x="100" y="14368"/>
                  </a:cubicBezTo>
                  <a:cubicBezTo>
                    <a:pt x="211" y="14788"/>
                    <a:pt x="408" y="15195"/>
                    <a:pt x="704" y="15529"/>
                  </a:cubicBezTo>
                  <a:cubicBezTo>
                    <a:pt x="1050" y="15887"/>
                    <a:pt x="1433" y="16208"/>
                    <a:pt x="1852" y="16479"/>
                  </a:cubicBezTo>
                  <a:lnTo>
                    <a:pt x="1976" y="16566"/>
                  </a:lnTo>
                  <a:cubicBezTo>
                    <a:pt x="2482" y="16924"/>
                    <a:pt x="3013" y="17257"/>
                    <a:pt x="3556" y="17553"/>
                  </a:cubicBezTo>
                  <a:cubicBezTo>
                    <a:pt x="3976" y="17751"/>
                    <a:pt x="4395" y="17936"/>
                    <a:pt x="4840" y="18096"/>
                  </a:cubicBezTo>
                  <a:lnTo>
                    <a:pt x="5259" y="18244"/>
                  </a:lnTo>
                  <a:lnTo>
                    <a:pt x="5284" y="18257"/>
                  </a:lnTo>
                  <a:lnTo>
                    <a:pt x="5296" y="18257"/>
                  </a:lnTo>
                  <a:cubicBezTo>
                    <a:pt x="5556" y="18429"/>
                    <a:pt x="5827" y="18565"/>
                    <a:pt x="6111" y="18652"/>
                  </a:cubicBezTo>
                  <a:lnTo>
                    <a:pt x="6247" y="18713"/>
                  </a:lnTo>
                  <a:cubicBezTo>
                    <a:pt x="6457" y="18787"/>
                    <a:pt x="6679" y="18874"/>
                    <a:pt x="6889" y="18948"/>
                  </a:cubicBezTo>
                  <a:lnTo>
                    <a:pt x="7345" y="19121"/>
                  </a:lnTo>
                  <a:cubicBezTo>
                    <a:pt x="7457" y="19170"/>
                    <a:pt x="7580" y="19220"/>
                    <a:pt x="7691" y="19257"/>
                  </a:cubicBezTo>
                  <a:cubicBezTo>
                    <a:pt x="7950" y="19380"/>
                    <a:pt x="8222" y="19479"/>
                    <a:pt x="8506" y="19553"/>
                  </a:cubicBezTo>
                  <a:cubicBezTo>
                    <a:pt x="9000" y="19676"/>
                    <a:pt x="9518" y="19775"/>
                    <a:pt x="10024" y="19837"/>
                  </a:cubicBezTo>
                  <a:cubicBezTo>
                    <a:pt x="10209" y="19849"/>
                    <a:pt x="10456" y="19874"/>
                    <a:pt x="10703" y="19874"/>
                  </a:cubicBezTo>
                  <a:cubicBezTo>
                    <a:pt x="10987" y="19874"/>
                    <a:pt x="11283" y="19837"/>
                    <a:pt x="11555" y="19750"/>
                  </a:cubicBezTo>
                  <a:cubicBezTo>
                    <a:pt x="11814" y="19664"/>
                    <a:pt x="12048" y="19503"/>
                    <a:pt x="12234" y="19294"/>
                  </a:cubicBezTo>
                  <a:cubicBezTo>
                    <a:pt x="12283" y="19479"/>
                    <a:pt x="12369" y="19652"/>
                    <a:pt x="12493" y="19787"/>
                  </a:cubicBezTo>
                  <a:cubicBezTo>
                    <a:pt x="12764" y="20108"/>
                    <a:pt x="13085" y="20392"/>
                    <a:pt x="13431" y="20614"/>
                  </a:cubicBezTo>
                  <a:cubicBezTo>
                    <a:pt x="13777" y="20849"/>
                    <a:pt x="14172" y="20985"/>
                    <a:pt x="14579" y="20985"/>
                  </a:cubicBezTo>
                  <a:cubicBezTo>
                    <a:pt x="15060" y="20985"/>
                    <a:pt x="15529" y="20898"/>
                    <a:pt x="15986" y="20762"/>
                  </a:cubicBezTo>
                  <a:cubicBezTo>
                    <a:pt x="16147" y="20713"/>
                    <a:pt x="16319" y="20651"/>
                    <a:pt x="16480" y="20602"/>
                  </a:cubicBezTo>
                  <a:lnTo>
                    <a:pt x="16640" y="20553"/>
                  </a:lnTo>
                  <a:lnTo>
                    <a:pt x="16752" y="20516"/>
                  </a:lnTo>
                  <a:cubicBezTo>
                    <a:pt x="16900" y="20479"/>
                    <a:pt x="17048" y="20417"/>
                    <a:pt x="17184" y="20343"/>
                  </a:cubicBezTo>
                  <a:cubicBezTo>
                    <a:pt x="17702" y="20034"/>
                    <a:pt x="17937" y="19417"/>
                    <a:pt x="18109" y="18849"/>
                  </a:cubicBezTo>
                  <a:cubicBezTo>
                    <a:pt x="18406" y="18726"/>
                    <a:pt x="18690" y="18565"/>
                    <a:pt x="18949" y="18380"/>
                  </a:cubicBezTo>
                  <a:cubicBezTo>
                    <a:pt x="19257" y="18183"/>
                    <a:pt x="19541" y="17960"/>
                    <a:pt x="19813" y="17726"/>
                  </a:cubicBezTo>
                  <a:cubicBezTo>
                    <a:pt x="20084" y="17504"/>
                    <a:pt x="20294" y="17220"/>
                    <a:pt x="20442" y="16899"/>
                  </a:cubicBezTo>
                  <a:cubicBezTo>
                    <a:pt x="20590" y="16553"/>
                    <a:pt x="20590" y="16208"/>
                    <a:pt x="20578" y="15800"/>
                  </a:cubicBezTo>
                  <a:cubicBezTo>
                    <a:pt x="20516" y="14998"/>
                    <a:pt x="20603" y="14196"/>
                    <a:pt x="20825" y="13418"/>
                  </a:cubicBezTo>
                  <a:cubicBezTo>
                    <a:pt x="21060" y="12751"/>
                    <a:pt x="21343" y="12097"/>
                    <a:pt x="21664" y="11468"/>
                  </a:cubicBezTo>
                  <a:lnTo>
                    <a:pt x="21837" y="11110"/>
                  </a:lnTo>
                  <a:cubicBezTo>
                    <a:pt x="22183" y="10431"/>
                    <a:pt x="22491" y="9727"/>
                    <a:pt x="22738" y="8999"/>
                  </a:cubicBezTo>
                  <a:cubicBezTo>
                    <a:pt x="22961" y="8308"/>
                    <a:pt x="23072" y="7579"/>
                    <a:pt x="23047" y="6851"/>
                  </a:cubicBezTo>
                  <a:cubicBezTo>
                    <a:pt x="23010" y="5913"/>
                    <a:pt x="22751" y="4185"/>
                    <a:pt x="21578" y="3234"/>
                  </a:cubicBezTo>
                  <a:cubicBezTo>
                    <a:pt x="21136" y="2887"/>
                    <a:pt x="20600" y="2703"/>
                    <a:pt x="20040" y="2703"/>
                  </a:cubicBezTo>
                  <a:cubicBezTo>
                    <a:pt x="20022" y="2703"/>
                    <a:pt x="20004" y="2703"/>
                    <a:pt x="19986" y="2703"/>
                  </a:cubicBezTo>
                  <a:cubicBezTo>
                    <a:pt x="19702" y="2703"/>
                    <a:pt x="19418" y="2740"/>
                    <a:pt x="19146" y="2802"/>
                  </a:cubicBezTo>
                  <a:cubicBezTo>
                    <a:pt x="18924" y="1889"/>
                    <a:pt x="18443" y="728"/>
                    <a:pt x="17381" y="296"/>
                  </a:cubicBezTo>
                  <a:cubicBezTo>
                    <a:pt x="17060" y="161"/>
                    <a:pt x="16714" y="99"/>
                    <a:pt x="16357" y="99"/>
                  </a:cubicBezTo>
                  <a:cubicBezTo>
                    <a:pt x="15974" y="111"/>
                    <a:pt x="15604" y="161"/>
                    <a:pt x="15233" y="284"/>
                  </a:cubicBezTo>
                  <a:cubicBezTo>
                    <a:pt x="15060" y="185"/>
                    <a:pt x="14875" y="111"/>
                    <a:pt x="14690" y="62"/>
                  </a:cubicBezTo>
                  <a:cubicBezTo>
                    <a:pt x="14505" y="12"/>
                    <a:pt x="14332" y="0"/>
                    <a:pt x="141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938" name="Google Shape;2938;p88"/>
          <p:cNvSpPr txBox="1"/>
          <p:nvPr/>
        </p:nvSpPr>
        <p:spPr>
          <a:xfrm>
            <a:off x="6228547" y="3011652"/>
            <a:ext cx="2125500" cy="6726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600">
                <a:solidFill>
                  <a:schemeClr val="dk2"/>
                </a:solidFill>
                <a:latin typeface="Muli"/>
                <a:ea typeface="Muli"/>
                <a:cs typeface="Muli"/>
                <a:sym typeface="Muli"/>
              </a:rPr>
              <a:t>Despite being red, Mars is a cold place</a:t>
            </a:r>
            <a:endParaRPr sz="1600">
              <a:solidFill>
                <a:schemeClr val="dk2"/>
              </a:solidFill>
              <a:latin typeface="Muli"/>
              <a:ea typeface="Muli"/>
              <a:cs typeface="Muli"/>
              <a:sym typeface="Muli"/>
            </a:endParaRPr>
          </a:p>
        </p:txBody>
      </p:sp>
      <p:grpSp>
        <p:nvGrpSpPr>
          <p:cNvPr id="2939" name="Google Shape;2939;p88"/>
          <p:cNvGrpSpPr/>
          <p:nvPr/>
        </p:nvGrpSpPr>
        <p:grpSpPr>
          <a:xfrm rot="-840782" flipH="1">
            <a:off x="6404377" y="1971915"/>
            <a:ext cx="1773840" cy="1220371"/>
            <a:chOff x="4345425" y="2175475"/>
            <a:chExt cx="800750" cy="176025"/>
          </a:xfrm>
        </p:grpSpPr>
        <p:sp>
          <p:nvSpPr>
            <p:cNvPr id="2940" name="Google Shape;2940;p88"/>
            <p:cNvSpPr/>
            <p:nvPr/>
          </p:nvSpPr>
          <p:spPr>
            <a:xfrm>
              <a:off x="4351850" y="2175475"/>
              <a:ext cx="763000" cy="156275"/>
            </a:xfrm>
            <a:custGeom>
              <a:avLst/>
              <a:gdLst/>
              <a:ahLst/>
              <a:cxnLst/>
              <a:rect l="l" t="t" r="r" b="b"/>
              <a:pathLst>
                <a:path w="30520" h="6251" extrusionOk="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chemeClr val="accent4">
                <a:alpha val="52940"/>
              </a:scheme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2941" name="Google Shape;2941;p88"/>
            <p:cNvSpPr/>
            <p:nvPr/>
          </p:nvSpPr>
          <p:spPr>
            <a:xfrm>
              <a:off x="4345425" y="2195925"/>
              <a:ext cx="800750" cy="155575"/>
            </a:xfrm>
            <a:custGeom>
              <a:avLst/>
              <a:gdLst/>
              <a:ahLst/>
              <a:cxnLst/>
              <a:rect l="l" t="t" r="r" b="b"/>
              <a:pathLst>
                <a:path w="32030" h="6223" extrusionOk="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chemeClr val="accent4">
                <a:alpha val="52940"/>
              </a:scheme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grpSp>
      <p:sp>
        <p:nvSpPr>
          <p:cNvPr id="2942" name="Google Shape;2942;p88"/>
          <p:cNvSpPr txBox="1"/>
          <p:nvPr/>
        </p:nvSpPr>
        <p:spPr>
          <a:xfrm>
            <a:off x="6249097" y="1932064"/>
            <a:ext cx="2084400" cy="11073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6000" b="1">
                <a:solidFill>
                  <a:schemeClr val="dk1"/>
                </a:solidFill>
                <a:latin typeface="Itim"/>
                <a:ea typeface="Itim"/>
                <a:cs typeface="Itim"/>
                <a:sym typeface="Itim"/>
              </a:rPr>
              <a:t>70%</a:t>
            </a:r>
            <a:endParaRPr sz="6000" b="1">
              <a:solidFill>
                <a:schemeClr val="dk1"/>
              </a:solidFill>
              <a:latin typeface="Itim"/>
              <a:ea typeface="Itim"/>
              <a:cs typeface="Itim"/>
              <a:sym typeface="Itim"/>
            </a:endParaRPr>
          </a:p>
        </p:txBody>
      </p:sp>
      <p:sp>
        <p:nvSpPr>
          <p:cNvPr id="2943" name="Google Shape;2943;p88"/>
          <p:cNvSpPr txBox="1"/>
          <p:nvPr/>
        </p:nvSpPr>
        <p:spPr>
          <a:xfrm>
            <a:off x="791514" y="3011652"/>
            <a:ext cx="2204100" cy="6726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600">
                <a:solidFill>
                  <a:schemeClr val="dk2"/>
                </a:solidFill>
                <a:latin typeface="Muli"/>
                <a:ea typeface="Muli"/>
                <a:cs typeface="Muli"/>
                <a:sym typeface="Muli"/>
              </a:rPr>
              <a:t>Mercury is the closest planet to the Sun</a:t>
            </a:r>
            <a:endParaRPr sz="1600">
              <a:solidFill>
                <a:schemeClr val="dk2"/>
              </a:solidFill>
              <a:latin typeface="Muli"/>
              <a:ea typeface="Muli"/>
              <a:cs typeface="Muli"/>
              <a:sym typeface="Muli"/>
            </a:endParaRPr>
          </a:p>
        </p:txBody>
      </p:sp>
      <p:grpSp>
        <p:nvGrpSpPr>
          <p:cNvPr id="2944" name="Google Shape;2944;p88"/>
          <p:cNvGrpSpPr/>
          <p:nvPr/>
        </p:nvGrpSpPr>
        <p:grpSpPr>
          <a:xfrm rot="811844">
            <a:off x="975651" y="1938418"/>
            <a:ext cx="1835826" cy="1227566"/>
            <a:chOff x="4345425" y="2175475"/>
            <a:chExt cx="800750" cy="176025"/>
          </a:xfrm>
        </p:grpSpPr>
        <p:sp>
          <p:nvSpPr>
            <p:cNvPr id="2945" name="Google Shape;2945;p88"/>
            <p:cNvSpPr/>
            <p:nvPr/>
          </p:nvSpPr>
          <p:spPr>
            <a:xfrm>
              <a:off x="4351850" y="2175475"/>
              <a:ext cx="763000" cy="156275"/>
            </a:xfrm>
            <a:custGeom>
              <a:avLst/>
              <a:gdLst/>
              <a:ahLst/>
              <a:cxnLst/>
              <a:rect l="l" t="t" r="r" b="b"/>
              <a:pathLst>
                <a:path w="30520" h="6251" extrusionOk="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r" rtl="0">
                <a:spcBef>
                  <a:spcPts val="0"/>
                </a:spcBef>
                <a:spcAft>
                  <a:spcPts val="0"/>
                </a:spcAft>
                <a:buNone/>
              </a:pPr>
              <a:endParaRPr/>
            </a:p>
          </p:txBody>
        </p:sp>
        <p:sp>
          <p:nvSpPr>
            <p:cNvPr id="2946" name="Google Shape;2946;p88"/>
            <p:cNvSpPr/>
            <p:nvPr/>
          </p:nvSpPr>
          <p:spPr>
            <a:xfrm>
              <a:off x="4345425" y="2195925"/>
              <a:ext cx="800750" cy="155575"/>
            </a:xfrm>
            <a:custGeom>
              <a:avLst/>
              <a:gdLst/>
              <a:ahLst/>
              <a:cxnLst/>
              <a:rect l="l" t="t" r="r" b="b"/>
              <a:pathLst>
                <a:path w="32030" h="6223" extrusionOk="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r" rtl="0">
                <a:spcBef>
                  <a:spcPts val="0"/>
                </a:spcBef>
                <a:spcAft>
                  <a:spcPts val="0"/>
                </a:spcAft>
                <a:buNone/>
              </a:pPr>
              <a:endParaRPr/>
            </a:p>
          </p:txBody>
        </p:sp>
      </p:grpSp>
      <p:sp>
        <p:nvSpPr>
          <p:cNvPr id="2947" name="Google Shape;2947;p88"/>
          <p:cNvSpPr txBox="1"/>
          <p:nvPr/>
        </p:nvSpPr>
        <p:spPr>
          <a:xfrm>
            <a:off x="917364" y="1932047"/>
            <a:ext cx="1952400" cy="8298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6000" b="1">
                <a:solidFill>
                  <a:schemeClr val="dk1"/>
                </a:solidFill>
                <a:latin typeface="Itim"/>
                <a:ea typeface="Itim"/>
                <a:cs typeface="Itim"/>
                <a:sym typeface="Itim"/>
              </a:rPr>
              <a:t>30%</a:t>
            </a:r>
            <a:endParaRPr sz="6000" b="1">
              <a:solidFill>
                <a:schemeClr val="dk1"/>
              </a:solidFill>
              <a:latin typeface="Itim"/>
              <a:ea typeface="Itim"/>
              <a:cs typeface="Itim"/>
              <a:sym typeface="Itim"/>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nodeType="clickEffect">
                                  <p:stCondLst>
                                    <p:cond delay="0"/>
                                  </p:stCondLst>
                                  <p:childTnLst>
                                    <p:set>
                                      <p:cBhvr>
                                        <p:cTn id="6" dur="1" fill="hold">
                                          <p:stCondLst>
                                            <p:cond delay="0"/>
                                          </p:stCondLst>
                                        </p:cTn>
                                        <p:tgtEl>
                                          <p:spTgt spid="2911"/>
                                        </p:tgtEl>
                                        <p:attrNameLst>
                                          <p:attrName>style.visibility</p:attrName>
                                        </p:attrNameLst>
                                      </p:cBhvr>
                                      <p:to>
                                        <p:strVal val="visible"/>
                                      </p:to>
                                    </p:set>
                                    <p:anim calcmode="lin" valueType="num">
                                      <p:cBhvr additive="base">
                                        <p:cTn id="7" dur="1000"/>
                                        <p:tgtEl>
                                          <p:spTgt spid="2911"/>
                                        </p:tgtEl>
                                        <p:attrNameLst>
                                          <p:attrName>ppt_y</p:attrName>
                                        </p:attrNameLst>
                                      </p:cBhvr>
                                      <p:tavLst>
                                        <p:tav tm="0">
                                          <p:val>
                                            <p:strVal val="#ppt_y-1"/>
                                          </p:val>
                                        </p:tav>
                                        <p:tav tm="100000">
                                          <p:val>
                                            <p:strVal val="#ppt_y"/>
                                          </p:val>
                                        </p:tav>
                                      </p:tavLst>
                                    </p:anim>
                                  </p:childTnLst>
                                </p:cTn>
                              </p:par>
                              <p:par>
                                <p:cTn id="8" presetID="2" presetClass="entr" presetSubtype="1" fill="hold" nodeType="withEffect">
                                  <p:stCondLst>
                                    <p:cond delay="0"/>
                                  </p:stCondLst>
                                  <p:childTnLst>
                                    <p:set>
                                      <p:cBhvr>
                                        <p:cTn id="9" dur="1" fill="hold">
                                          <p:stCondLst>
                                            <p:cond delay="0"/>
                                          </p:stCondLst>
                                        </p:cTn>
                                        <p:tgtEl>
                                          <p:spTgt spid="2912"/>
                                        </p:tgtEl>
                                        <p:attrNameLst>
                                          <p:attrName>style.visibility</p:attrName>
                                        </p:attrNameLst>
                                      </p:cBhvr>
                                      <p:to>
                                        <p:strVal val="visible"/>
                                      </p:to>
                                    </p:set>
                                    <p:anim calcmode="lin" valueType="num">
                                      <p:cBhvr additive="base">
                                        <p:cTn id="10" dur="1000"/>
                                        <p:tgtEl>
                                          <p:spTgt spid="2912"/>
                                        </p:tgtEl>
                                        <p:attrNameLst>
                                          <p:attrName>ppt_y</p:attrName>
                                        </p:attrNameLst>
                                      </p:cBhvr>
                                      <p:tavLst>
                                        <p:tav tm="0">
                                          <p:val>
                                            <p:strVal val="#ppt_y-1"/>
                                          </p:val>
                                        </p:tav>
                                        <p:tav tm="100000">
                                          <p:val>
                                            <p:strVal val="#ppt_y"/>
                                          </p:val>
                                        </p:tav>
                                      </p:tavLst>
                                    </p:anim>
                                  </p:childTnLst>
                                </p:cTn>
                              </p:par>
                            </p:childTnLst>
                          </p:cTn>
                        </p:par>
                      </p:childTnLst>
                    </p:cTn>
                  </p:par>
                  <p:par>
                    <p:cTn id="11" fill="hold">
                      <p:stCondLst>
                        <p:cond delay="indefinite"/>
                      </p:stCondLst>
                      <p:childTnLst>
                        <p:par>
                          <p:cTn id="12" fill="hold">
                            <p:stCondLst>
                              <p:cond delay="0"/>
                            </p:stCondLst>
                            <p:childTnLst>
                              <p:par>
                                <p:cTn id="13" presetID="2" presetClass="entr" presetSubtype="4" fill="hold" nodeType="clickEffect">
                                  <p:stCondLst>
                                    <p:cond delay="0"/>
                                  </p:stCondLst>
                                  <p:childTnLst>
                                    <p:set>
                                      <p:cBhvr>
                                        <p:cTn id="14" dur="1" fill="hold">
                                          <p:stCondLst>
                                            <p:cond delay="0"/>
                                          </p:stCondLst>
                                        </p:cTn>
                                        <p:tgtEl>
                                          <p:spTgt spid="2915"/>
                                        </p:tgtEl>
                                        <p:attrNameLst>
                                          <p:attrName>style.visibility</p:attrName>
                                        </p:attrNameLst>
                                      </p:cBhvr>
                                      <p:to>
                                        <p:strVal val="visible"/>
                                      </p:to>
                                    </p:set>
                                    <p:anim calcmode="lin" valueType="num">
                                      <p:cBhvr additive="base">
                                        <p:cTn id="15" dur="1000"/>
                                        <p:tgtEl>
                                          <p:spTgt spid="2915"/>
                                        </p:tgtEl>
                                        <p:attrNameLst>
                                          <p:attrName>ppt_y</p:attrName>
                                        </p:attrNameLst>
                                      </p:cBhvr>
                                      <p:tavLst>
                                        <p:tav tm="0">
                                          <p:val>
                                            <p:strVal val="#ppt_y+1"/>
                                          </p:val>
                                        </p:tav>
                                        <p:tav tm="100000">
                                          <p:val>
                                            <p:strVal val="#ppt_y"/>
                                          </p:val>
                                        </p:tav>
                                      </p:tavLst>
                                    </p:anim>
                                  </p:childTnLst>
                                </p:cTn>
                              </p:par>
                            </p:childTnLst>
                          </p:cTn>
                        </p:par>
                      </p:childTnLst>
                    </p:cTn>
                  </p:par>
                  <p:par>
                    <p:cTn id="16" fill="hold">
                      <p:stCondLst>
                        <p:cond delay="indefinite"/>
                      </p:stCondLst>
                      <p:childTnLst>
                        <p:par>
                          <p:cTn id="17" fill="hold">
                            <p:stCondLst>
                              <p:cond delay="0"/>
                            </p:stCondLst>
                            <p:childTnLst>
                              <p:par>
                                <p:cTn id="18" presetID="2" presetClass="entr" presetSubtype="8" fill="hold" nodeType="clickEffect">
                                  <p:stCondLst>
                                    <p:cond delay="0"/>
                                  </p:stCondLst>
                                  <p:childTnLst>
                                    <p:set>
                                      <p:cBhvr>
                                        <p:cTn id="19" dur="1" fill="hold">
                                          <p:stCondLst>
                                            <p:cond delay="0"/>
                                          </p:stCondLst>
                                        </p:cTn>
                                        <p:tgtEl>
                                          <p:spTgt spid="2943"/>
                                        </p:tgtEl>
                                        <p:attrNameLst>
                                          <p:attrName>style.visibility</p:attrName>
                                        </p:attrNameLst>
                                      </p:cBhvr>
                                      <p:to>
                                        <p:strVal val="visible"/>
                                      </p:to>
                                    </p:set>
                                    <p:anim calcmode="lin" valueType="num">
                                      <p:cBhvr additive="base">
                                        <p:cTn id="20" dur="1000"/>
                                        <p:tgtEl>
                                          <p:spTgt spid="2943"/>
                                        </p:tgtEl>
                                        <p:attrNameLst>
                                          <p:attrName>ppt_x</p:attrName>
                                        </p:attrNameLst>
                                      </p:cBhvr>
                                      <p:tavLst>
                                        <p:tav tm="0">
                                          <p:val>
                                            <p:strVal val="#ppt_x-1"/>
                                          </p:val>
                                        </p:tav>
                                        <p:tav tm="100000">
                                          <p:val>
                                            <p:strVal val="#ppt_x"/>
                                          </p:val>
                                        </p:tav>
                                      </p:tavLst>
                                    </p:anim>
                                  </p:childTnLst>
                                </p:cTn>
                              </p:par>
                              <p:par>
                                <p:cTn id="21" presetID="2" presetClass="entr" presetSubtype="8" fill="hold" nodeType="withEffect">
                                  <p:stCondLst>
                                    <p:cond delay="0"/>
                                  </p:stCondLst>
                                  <p:childTnLst>
                                    <p:set>
                                      <p:cBhvr>
                                        <p:cTn id="22" dur="1" fill="hold">
                                          <p:stCondLst>
                                            <p:cond delay="0"/>
                                          </p:stCondLst>
                                        </p:cTn>
                                        <p:tgtEl>
                                          <p:spTgt spid="2944"/>
                                        </p:tgtEl>
                                        <p:attrNameLst>
                                          <p:attrName>style.visibility</p:attrName>
                                        </p:attrNameLst>
                                      </p:cBhvr>
                                      <p:to>
                                        <p:strVal val="visible"/>
                                      </p:to>
                                    </p:set>
                                    <p:anim calcmode="lin" valueType="num">
                                      <p:cBhvr additive="base">
                                        <p:cTn id="23" dur="1000"/>
                                        <p:tgtEl>
                                          <p:spTgt spid="2944"/>
                                        </p:tgtEl>
                                        <p:attrNameLst>
                                          <p:attrName>ppt_x</p:attrName>
                                        </p:attrNameLst>
                                      </p:cBhvr>
                                      <p:tavLst>
                                        <p:tav tm="0">
                                          <p:val>
                                            <p:strVal val="#ppt_x-1"/>
                                          </p:val>
                                        </p:tav>
                                        <p:tav tm="100000">
                                          <p:val>
                                            <p:strVal val="#ppt_x"/>
                                          </p:val>
                                        </p:tav>
                                      </p:tavLst>
                                    </p:anim>
                                  </p:childTnLst>
                                </p:cTn>
                              </p:par>
                              <p:par>
                                <p:cTn id="24" presetID="2" presetClass="entr" presetSubtype="8" fill="hold" nodeType="withEffect">
                                  <p:stCondLst>
                                    <p:cond delay="0"/>
                                  </p:stCondLst>
                                  <p:childTnLst>
                                    <p:set>
                                      <p:cBhvr>
                                        <p:cTn id="25" dur="1" fill="hold">
                                          <p:stCondLst>
                                            <p:cond delay="0"/>
                                          </p:stCondLst>
                                        </p:cTn>
                                        <p:tgtEl>
                                          <p:spTgt spid="2947"/>
                                        </p:tgtEl>
                                        <p:attrNameLst>
                                          <p:attrName>style.visibility</p:attrName>
                                        </p:attrNameLst>
                                      </p:cBhvr>
                                      <p:to>
                                        <p:strVal val="visible"/>
                                      </p:to>
                                    </p:set>
                                    <p:anim calcmode="lin" valueType="num">
                                      <p:cBhvr additive="base">
                                        <p:cTn id="26" dur="1000"/>
                                        <p:tgtEl>
                                          <p:spTgt spid="2947"/>
                                        </p:tgtEl>
                                        <p:attrNameLst>
                                          <p:attrName>ppt_x</p:attrName>
                                        </p:attrNameLst>
                                      </p:cBhvr>
                                      <p:tavLst>
                                        <p:tav tm="0">
                                          <p:val>
                                            <p:strVal val="#ppt_x-1"/>
                                          </p:val>
                                        </p:tav>
                                        <p:tav tm="100000">
                                          <p:val>
                                            <p:strVal val="#ppt_x"/>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2" fill="hold" nodeType="clickEffect">
                                  <p:stCondLst>
                                    <p:cond delay="0"/>
                                  </p:stCondLst>
                                  <p:childTnLst>
                                    <p:set>
                                      <p:cBhvr>
                                        <p:cTn id="30" dur="1" fill="hold">
                                          <p:stCondLst>
                                            <p:cond delay="0"/>
                                          </p:stCondLst>
                                        </p:cTn>
                                        <p:tgtEl>
                                          <p:spTgt spid="2938"/>
                                        </p:tgtEl>
                                        <p:attrNameLst>
                                          <p:attrName>style.visibility</p:attrName>
                                        </p:attrNameLst>
                                      </p:cBhvr>
                                      <p:to>
                                        <p:strVal val="visible"/>
                                      </p:to>
                                    </p:set>
                                    <p:anim calcmode="lin" valueType="num">
                                      <p:cBhvr additive="base">
                                        <p:cTn id="31" dur="1000"/>
                                        <p:tgtEl>
                                          <p:spTgt spid="2938"/>
                                        </p:tgtEl>
                                        <p:attrNameLst>
                                          <p:attrName>ppt_x</p:attrName>
                                        </p:attrNameLst>
                                      </p:cBhvr>
                                      <p:tavLst>
                                        <p:tav tm="0">
                                          <p:val>
                                            <p:strVal val="#ppt_x+1"/>
                                          </p:val>
                                        </p:tav>
                                        <p:tav tm="100000">
                                          <p:val>
                                            <p:strVal val="#ppt_x"/>
                                          </p:val>
                                        </p:tav>
                                      </p:tavLst>
                                    </p:anim>
                                  </p:childTnLst>
                                </p:cTn>
                              </p:par>
                              <p:par>
                                <p:cTn id="32" presetID="2" presetClass="entr" presetSubtype="2" fill="hold" nodeType="withEffect">
                                  <p:stCondLst>
                                    <p:cond delay="0"/>
                                  </p:stCondLst>
                                  <p:childTnLst>
                                    <p:set>
                                      <p:cBhvr>
                                        <p:cTn id="33" dur="1" fill="hold">
                                          <p:stCondLst>
                                            <p:cond delay="0"/>
                                          </p:stCondLst>
                                        </p:cTn>
                                        <p:tgtEl>
                                          <p:spTgt spid="2939"/>
                                        </p:tgtEl>
                                        <p:attrNameLst>
                                          <p:attrName>style.visibility</p:attrName>
                                        </p:attrNameLst>
                                      </p:cBhvr>
                                      <p:to>
                                        <p:strVal val="visible"/>
                                      </p:to>
                                    </p:set>
                                    <p:anim calcmode="lin" valueType="num">
                                      <p:cBhvr additive="base">
                                        <p:cTn id="34" dur="1000"/>
                                        <p:tgtEl>
                                          <p:spTgt spid="2939"/>
                                        </p:tgtEl>
                                        <p:attrNameLst>
                                          <p:attrName>ppt_x</p:attrName>
                                        </p:attrNameLst>
                                      </p:cBhvr>
                                      <p:tavLst>
                                        <p:tav tm="0">
                                          <p:val>
                                            <p:strVal val="#ppt_x+1"/>
                                          </p:val>
                                        </p:tav>
                                        <p:tav tm="100000">
                                          <p:val>
                                            <p:strVal val="#ppt_x"/>
                                          </p:val>
                                        </p:tav>
                                      </p:tavLst>
                                    </p:anim>
                                  </p:childTnLst>
                                </p:cTn>
                              </p:par>
                              <p:par>
                                <p:cTn id="35" presetID="2" presetClass="entr" presetSubtype="2" fill="hold" nodeType="withEffect">
                                  <p:stCondLst>
                                    <p:cond delay="0"/>
                                  </p:stCondLst>
                                  <p:childTnLst>
                                    <p:set>
                                      <p:cBhvr>
                                        <p:cTn id="36" dur="1" fill="hold">
                                          <p:stCondLst>
                                            <p:cond delay="0"/>
                                          </p:stCondLst>
                                        </p:cTn>
                                        <p:tgtEl>
                                          <p:spTgt spid="2942"/>
                                        </p:tgtEl>
                                        <p:attrNameLst>
                                          <p:attrName>style.visibility</p:attrName>
                                        </p:attrNameLst>
                                      </p:cBhvr>
                                      <p:to>
                                        <p:strVal val="visible"/>
                                      </p:to>
                                    </p:set>
                                    <p:anim calcmode="lin" valueType="num">
                                      <p:cBhvr additive="base">
                                        <p:cTn id="37" dur="1000"/>
                                        <p:tgtEl>
                                          <p:spTgt spid="2942"/>
                                        </p:tgtEl>
                                        <p:attrNameLst>
                                          <p:attrName>ppt_x</p:attrName>
                                        </p:attrNameLst>
                                      </p:cBhvr>
                                      <p:tavLst>
                                        <p:tav tm="0">
                                          <p:val>
                                            <p:strVal val="#ppt_x+1"/>
                                          </p:val>
                                        </p:tav>
                                        <p:tav tm="100000">
                                          <p:val>
                                            <p:strVal val="#ppt_x"/>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Заголовок 1"/>
          <p:cNvSpPr>
            <a:spLocks noGrp="1"/>
          </p:cNvSpPr>
          <p:nvPr>
            <p:ph type="ctrTitle"/>
          </p:nvPr>
        </p:nvSpPr>
        <p:spPr/>
        <p:txBody>
          <a:bodyPr/>
          <a:lstStyle/>
          <a:p>
            <a:endParaRPr lang="ru-RU"/>
          </a:p>
        </p:txBody>
      </p:sp>
      <p:sp>
        <p:nvSpPr>
          <p:cNvPr id="3" name="Подзаголовок 2"/>
          <p:cNvSpPr>
            <a:spLocks noGrp="1"/>
          </p:cNvSpPr>
          <p:nvPr>
            <p:ph type="subTitle" idx="1"/>
          </p:nvPr>
        </p:nvSpPr>
        <p:spPr/>
        <p:txBody>
          <a:bodyPr/>
          <a:lstStyle/>
          <a:p>
            <a:endParaRPr lang="ru-RU"/>
          </a:p>
        </p:txBody>
      </p:sp>
    </p:spTree>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Заголовок 1"/>
          <p:cNvSpPr>
            <a:spLocks noGrp="1"/>
          </p:cNvSpPr>
          <p:nvPr>
            <p:ph type="ctrTitle"/>
          </p:nvPr>
        </p:nvSpPr>
        <p:spPr/>
        <p:txBody>
          <a:bodyPr/>
          <a:lstStyle/>
          <a:p>
            <a:endParaRPr lang="ru-RU"/>
          </a:p>
        </p:txBody>
      </p:sp>
      <p:sp>
        <p:nvSpPr>
          <p:cNvPr id="3" name="Подзаголовок 2"/>
          <p:cNvSpPr>
            <a:spLocks noGrp="1"/>
          </p:cNvSpPr>
          <p:nvPr>
            <p:ph type="subTitle" idx="1"/>
          </p:nvPr>
        </p:nvSpPr>
        <p:spPr/>
        <p:txBody>
          <a:bodyPr/>
          <a:lstStyle/>
          <a:p>
            <a:endParaRPr lang="ru-RU"/>
          </a:p>
        </p:txBody>
      </p:sp>
    </p:spTree>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Shape 3057"/>
        <p:cNvGrpSpPr/>
        <p:nvPr/>
      </p:nvGrpSpPr>
      <p:grpSpPr>
        <a:xfrm>
          <a:off x="0" y="0"/>
          <a:ext cx="0" cy="0"/>
          <a:chOff x="0" y="0"/>
          <a:chExt cx="0" cy="0"/>
        </a:xfrm>
      </p:grpSpPr>
      <p:grpSp>
        <p:nvGrpSpPr>
          <p:cNvPr id="3058" name="Google Shape;3058;p91"/>
          <p:cNvGrpSpPr/>
          <p:nvPr/>
        </p:nvGrpSpPr>
        <p:grpSpPr>
          <a:xfrm rot="774224">
            <a:off x="6477530" y="1539326"/>
            <a:ext cx="1218442" cy="585343"/>
            <a:chOff x="4345425" y="2175475"/>
            <a:chExt cx="800750" cy="176025"/>
          </a:xfrm>
        </p:grpSpPr>
        <p:sp>
          <p:nvSpPr>
            <p:cNvPr id="3059" name="Google Shape;3059;p91"/>
            <p:cNvSpPr/>
            <p:nvPr/>
          </p:nvSpPr>
          <p:spPr>
            <a:xfrm>
              <a:off x="4351850" y="2175475"/>
              <a:ext cx="763000" cy="156275"/>
            </a:xfrm>
            <a:custGeom>
              <a:avLst/>
              <a:gdLst/>
              <a:ahLst/>
              <a:cxnLst/>
              <a:rect l="l" t="t" r="r" b="b"/>
              <a:pathLst>
                <a:path w="30520" h="6251" extrusionOk="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0" name="Google Shape;3060;p91"/>
            <p:cNvSpPr/>
            <p:nvPr/>
          </p:nvSpPr>
          <p:spPr>
            <a:xfrm>
              <a:off x="4345425" y="2195925"/>
              <a:ext cx="800750" cy="155575"/>
            </a:xfrm>
            <a:custGeom>
              <a:avLst/>
              <a:gdLst/>
              <a:ahLst/>
              <a:cxnLst/>
              <a:rect l="l" t="t" r="r" b="b"/>
              <a:pathLst>
                <a:path w="32030" h="6223" extrusionOk="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61" name="Google Shape;3061;p91"/>
          <p:cNvGrpSpPr/>
          <p:nvPr/>
        </p:nvGrpSpPr>
        <p:grpSpPr>
          <a:xfrm rot="774224">
            <a:off x="3962780" y="1539326"/>
            <a:ext cx="1218442" cy="585343"/>
            <a:chOff x="4345425" y="2175475"/>
            <a:chExt cx="800750" cy="176025"/>
          </a:xfrm>
        </p:grpSpPr>
        <p:sp>
          <p:nvSpPr>
            <p:cNvPr id="3062" name="Google Shape;3062;p91"/>
            <p:cNvSpPr/>
            <p:nvPr/>
          </p:nvSpPr>
          <p:spPr>
            <a:xfrm>
              <a:off x="4351850" y="2175475"/>
              <a:ext cx="763000" cy="156275"/>
            </a:xfrm>
            <a:custGeom>
              <a:avLst/>
              <a:gdLst/>
              <a:ahLst/>
              <a:cxnLst/>
              <a:rect l="l" t="t" r="r" b="b"/>
              <a:pathLst>
                <a:path w="30520" h="6251" extrusionOk="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3" name="Google Shape;3063;p91"/>
            <p:cNvSpPr/>
            <p:nvPr/>
          </p:nvSpPr>
          <p:spPr>
            <a:xfrm>
              <a:off x="4345425" y="2195925"/>
              <a:ext cx="800750" cy="155575"/>
            </a:xfrm>
            <a:custGeom>
              <a:avLst/>
              <a:gdLst/>
              <a:ahLst/>
              <a:cxnLst/>
              <a:rect l="l" t="t" r="r" b="b"/>
              <a:pathLst>
                <a:path w="32030" h="6223" extrusionOk="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64" name="Google Shape;3064;p91"/>
          <p:cNvGrpSpPr/>
          <p:nvPr/>
        </p:nvGrpSpPr>
        <p:grpSpPr>
          <a:xfrm rot="774224">
            <a:off x="1448030" y="1539326"/>
            <a:ext cx="1218442" cy="585343"/>
            <a:chOff x="4345425" y="2175475"/>
            <a:chExt cx="800750" cy="176025"/>
          </a:xfrm>
        </p:grpSpPr>
        <p:sp>
          <p:nvSpPr>
            <p:cNvPr id="3065" name="Google Shape;3065;p91"/>
            <p:cNvSpPr/>
            <p:nvPr/>
          </p:nvSpPr>
          <p:spPr>
            <a:xfrm>
              <a:off x="4351850" y="2175475"/>
              <a:ext cx="763000" cy="156275"/>
            </a:xfrm>
            <a:custGeom>
              <a:avLst/>
              <a:gdLst/>
              <a:ahLst/>
              <a:cxnLst/>
              <a:rect l="l" t="t" r="r" b="b"/>
              <a:pathLst>
                <a:path w="30520" h="6251" extrusionOk="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6" name="Google Shape;3066;p91"/>
            <p:cNvSpPr/>
            <p:nvPr/>
          </p:nvSpPr>
          <p:spPr>
            <a:xfrm>
              <a:off x="4345425" y="2195925"/>
              <a:ext cx="800750" cy="155575"/>
            </a:xfrm>
            <a:custGeom>
              <a:avLst/>
              <a:gdLst/>
              <a:ahLst/>
              <a:cxnLst/>
              <a:rect l="l" t="t" r="r" b="b"/>
              <a:pathLst>
                <a:path w="32030" h="6223" extrusionOk="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67" name="Google Shape;3067;p91"/>
          <p:cNvGrpSpPr/>
          <p:nvPr/>
        </p:nvGrpSpPr>
        <p:grpSpPr>
          <a:xfrm rot="774224">
            <a:off x="6477529" y="3087363"/>
            <a:ext cx="1218442" cy="585343"/>
            <a:chOff x="4345425" y="2175475"/>
            <a:chExt cx="800750" cy="176025"/>
          </a:xfrm>
        </p:grpSpPr>
        <p:sp>
          <p:nvSpPr>
            <p:cNvPr id="3068" name="Google Shape;3068;p91"/>
            <p:cNvSpPr/>
            <p:nvPr/>
          </p:nvSpPr>
          <p:spPr>
            <a:xfrm>
              <a:off x="4351850" y="2175475"/>
              <a:ext cx="763000" cy="156275"/>
            </a:xfrm>
            <a:custGeom>
              <a:avLst/>
              <a:gdLst/>
              <a:ahLst/>
              <a:cxnLst/>
              <a:rect l="l" t="t" r="r" b="b"/>
              <a:pathLst>
                <a:path w="30520" h="6251" extrusionOk="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9" name="Google Shape;3069;p91"/>
            <p:cNvSpPr/>
            <p:nvPr/>
          </p:nvSpPr>
          <p:spPr>
            <a:xfrm>
              <a:off x="4345425" y="2195925"/>
              <a:ext cx="800750" cy="155575"/>
            </a:xfrm>
            <a:custGeom>
              <a:avLst/>
              <a:gdLst/>
              <a:ahLst/>
              <a:cxnLst/>
              <a:rect l="l" t="t" r="r" b="b"/>
              <a:pathLst>
                <a:path w="32030" h="6223" extrusionOk="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70" name="Google Shape;3070;p91"/>
          <p:cNvGrpSpPr/>
          <p:nvPr/>
        </p:nvGrpSpPr>
        <p:grpSpPr>
          <a:xfrm rot="774224">
            <a:off x="3962779" y="3087363"/>
            <a:ext cx="1218442" cy="585343"/>
            <a:chOff x="4345425" y="2175475"/>
            <a:chExt cx="800750" cy="176025"/>
          </a:xfrm>
        </p:grpSpPr>
        <p:sp>
          <p:nvSpPr>
            <p:cNvPr id="3071" name="Google Shape;3071;p91"/>
            <p:cNvSpPr/>
            <p:nvPr/>
          </p:nvSpPr>
          <p:spPr>
            <a:xfrm>
              <a:off x="4351850" y="2175475"/>
              <a:ext cx="763000" cy="156275"/>
            </a:xfrm>
            <a:custGeom>
              <a:avLst/>
              <a:gdLst/>
              <a:ahLst/>
              <a:cxnLst/>
              <a:rect l="l" t="t" r="r" b="b"/>
              <a:pathLst>
                <a:path w="30520" h="6251" extrusionOk="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2" name="Google Shape;3072;p91"/>
            <p:cNvSpPr/>
            <p:nvPr/>
          </p:nvSpPr>
          <p:spPr>
            <a:xfrm>
              <a:off x="4345425" y="2195925"/>
              <a:ext cx="800750" cy="155575"/>
            </a:xfrm>
            <a:custGeom>
              <a:avLst/>
              <a:gdLst/>
              <a:ahLst/>
              <a:cxnLst/>
              <a:rect l="l" t="t" r="r" b="b"/>
              <a:pathLst>
                <a:path w="32030" h="6223" extrusionOk="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73" name="Google Shape;3073;p91"/>
          <p:cNvGrpSpPr/>
          <p:nvPr/>
        </p:nvGrpSpPr>
        <p:grpSpPr>
          <a:xfrm rot="774224">
            <a:off x="1448029" y="3087363"/>
            <a:ext cx="1218442" cy="585343"/>
            <a:chOff x="4345425" y="2175475"/>
            <a:chExt cx="800750" cy="176025"/>
          </a:xfrm>
        </p:grpSpPr>
        <p:sp>
          <p:nvSpPr>
            <p:cNvPr id="3074" name="Google Shape;3074;p91"/>
            <p:cNvSpPr/>
            <p:nvPr/>
          </p:nvSpPr>
          <p:spPr>
            <a:xfrm>
              <a:off x="4351850" y="2175475"/>
              <a:ext cx="763000" cy="156275"/>
            </a:xfrm>
            <a:custGeom>
              <a:avLst/>
              <a:gdLst/>
              <a:ahLst/>
              <a:cxnLst/>
              <a:rect l="l" t="t" r="r" b="b"/>
              <a:pathLst>
                <a:path w="30520" h="6251" extrusionOk="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5" name="Google Shape;3075;p91"/>
            <p:cNvSpPr/>
            <p:nvPr/>
          </p:nvSpPr>
          <p:spPr>
            <a:xfrm>
              <a:off x="4345425" y="2195925"/>
              <a:ext cx="800750" cy="155575"/>
            </a:xfrm>
            <a:custGeom>
              <a:avLst/>
              <a:gdLst/>
              <a:ahLst/>
              <a:cxnLst/>
              <a:rect l="l" t="t" r="r" b="b"/>
              <a:pathLst>
                <a:path w="32030" h="6223" extrusionOk="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76" name="Google Shape;3076;p91"/>
          <p:cNvGrpSpPr/>
          <p:nvPr/>
        </p:nvGrpSpPr>
        <p:grpSpPr>
          <a:xfrm flipH="1">
            <a:off x="825191" y="964287"/>
            <a:ext cx="7472679" cy="176025"/>
            <a:chOff x="4345425" y="2175475"/>
            <a:chExt cx="800750" cy="176025"/>
          </a:xfrm>
        </p:grpSpPr>
        <p:sp>
          <p:nvSpPr>
            <p:cNvPr id="3077" name="Google Shape;3077;p91"/>
            <p:cNvSpPr/>
            <p:nvPr/>
          </p:nvSpPr>
          <p:spPr>
            <a:xfrm>
              <a:off x="4351850" y="2175475"/>
              <a:ext cx="763000" cy="156275"/>
            </a:xfrm>
            <a:custGeom>
              <a:avLst/>
              <a:gdLst/>
              <a:ahLst/>
              <a:cxnLst/>
              <a:rect l="l" t="t" r="r" b="b"/>
              <a:pathLst>
                <a:path w="30520" h="6251" extrusionOk="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00FF00">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8" name="Google Shape;3078;p91"/>
            <p:cNvSpPr/>
            <p:nvPr/>
          </p:nvSpPr>
          <p:spPr>
            <a:xfrm>
              <a:off x="4345425" y="2195925"/>
              <a:ext cx="800750" cy="155575"/>
            </a:xfrm>
            <a:custGeom>
              <a:avLst/>
              <a:gdLst/>
              <a:ahLst/>
              <a:cxnLst/>
              <a:rect l="l" t="t" r="r" b="b"/>
              <a:pathLst>
                <a:path w="32030" h="6223" extrusionOk="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00FF00">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079" name="Google Shape;3079;p91"/>
          <p:cNvSpPr txBox="1">
            <a:spLocks noGrp="1"/>
          </p:cNvSpPr>
          <p:nvPr>
            <p:ph type="subTitle" idx="1"/>
          </p:nvPr>
        </p:nvSpPr>
        <p:spPr>
          <a:xfrm>
            <a:off x="804150" y="3069865"/>
            <a:ext cx="2506200" cy="340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Neptune</a:t>
            </a:r>
            <a:endParaRPr/>
          </a:p>
        </p:txBody>
      </p:sp>
      <p:sp>
        <p:nvSpPr>
          <p:cNvPr id="3080" name="Google Shape;3080;p91"/>
          <p:cNvSpPr txBox="1">
            <a:spLocks noGrp="1"/>
          </p:cNvSpPr>
          <p:nvPr>
            <p:ph type="subTitle" idx="2"/>
          </p:nvPr>
        </p:nvSpPr>
        <p:spPr>
          <a:xfrm>
            <a:off x="5833650" y="3069865"/>
            <a:ext cx="2506200" cy="340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Earth</a:t>
            </a:r>
            <a:endParaRPr/>
          </a:p>
        </p:txBody>
      </p:sp>
      <p:sp>
        <p:nvSpPr>
          <p:cNvPr id="3081" name="Google Shape;3081;p91"/>
          <p:cNvSpPr txBox="1">
            <a:spLocks noGrp="1"/>
          </p:cNvSpPr>
          <p:nvPr>
            <p:ph type="subTitle" idx="3"/>
          </p:nvPr>
        </p:nvSpPr>
        <p:spPr>
          <a:xfrm>
            <a:off x="804150" y="1530415"/>
            <a:ext cx="2506200" cy="406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Mercury</a:t>
            </a:r>
            <a:endParaRPr/>
          </a:p>
        </p:txBody>
      </p:sp>
      <p:sp>
        <p:nvSpPr>
          <p:cNvPr id="3082" name="Google Shape;3082;p91"/>
          <p:cNvSpPr txBox="1">
            <a:spLocks noGrp="1"/>
          </p:cNvSpPr>
          <p:nvPr>
            <p:ph type="subTitle" idx="4"/>
          </p:nvPr>
        </p:nvSpPr>
        <p:spPr>
          <a:xfrm>
            <a:off x="5833650" y="1530415"/>
            <a:ext cx="2506200" cy="406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Mars</a:t>
            </a:r>
            <a:endParaRPr/>
          </a:p>
        </p:txBody>
      </p:sp>
      <p:sp>
        <p:nvSpPr>
          <p:cNvPr id="3083" name="Google Shape;3083;p91"/>
          <p:cNvSpPr txBox="1">
            <a:spLocks noGrp="1"/>
          </p:cNvSpPr>
          <p:nvPr>
            <p:ph type="subTitle" idx="5"/>
          </p:nvPr>
        </p:nvSpPr>
        <p:spPr>
          <a:xfrm>
            <a:off x="3318900" y="3069865"/>
            <a:ext cx="2506200" cy="340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Saturn</a:t>
            </a:r>
            <a:endParaRPr/>
          </a:p>
        </p:txBody>
      </p:sp>
      <p:sp>
        <p:nvSpPr>
          <p:cNvPr id="3084" name="Google Shape;3084;p91"/>
          <p:cNvSpPr txBox="1">
            <a:spLocks noGrp="1"/>
          </p:cNvSpPr>
          <p:nvPr>
            <p:ph type="subTitle" idx="6"/>
          </p:nvPr>
        </p:nvSpPr>
        <p:spPr>
          <a:xfrm>
            <a:off x="3318900" y="1530415"/>
            <a:ext cx="2506200" cy="406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Venus</a:t>
            </a:r>
            <a:endParaRPr/>
          </a:p>
        </p:txBody>
      </p:sp>
      <p:sp>
        <p:nvSpPr>
          <p:cNvPr id="3085" name="Google Shape;3085;p91"/>
          <p:cNvSpPr txBox="1">
            <a:spLocks noGrp="1"/>
          </p:cNvSpPr>
          <p:nvPr>
            <p:ph type="title"/>
          </p:nvPr>
        </p:nvSpPr>
        <p:spPr>
          <a:xfrm>
            <a:off x="720000" y="540000"/>
            <a:ext cx="7704000" cy="496200"/>
          </a:xfrm>
          <a:prstGeom prst="rect">
            <a:avLst/>
          </a:prstGeom>
        </p:spPr>
        <p:txBody>
          <a:bodyPr spcFirstLastPara="1" wrap="square" lIns="0" tIns="0" rIns="0" bIns="0" anchor="t" anchorCtr="0">
            <a:noAutofit/>
          </a:bodyPr>
          <a:lstStyle/>
          <a:p>
            <a:pPr marL="0" lvl="0" indent="0" algn="ctr" rtl="0">
              <a:spcBef>
                <a:spcPts val="0"/>
              </a:spcBef>
              <a:spcAft>
                <a:spcPts val="0"/>
              </a:spcAft>
              <a:buClr>
                <a:schemeClr val="dk2"/>
              </a:buClr>
              <a:buSzPts val="1100"/>
              <a:buFont typeface="Arial"/>
              <a:buNone/>
            </a:pPr>
            <a:r>
              <a:rPr lang="en"/>
              <a:t>Reviewing concepts is usually a good idea</a:t>
            </a:r>
            <a:endParaRPr/>
          </a:p>
        </p:txBody>
      </p:sp>
      <p:sp>
        <p:nvSpPr>
          <p:cNvPr id="3086" name="Google Shape;3086;p91"/>
          <p:cNvSpPr txBox="1">
            <a:spLocks noGrp="1"/>
          </p:cNvSpPr>
          <p:nvPr>
            <p:ph type="subTitle" idx="7"/>
          </p:nvPr>
        </p:nvSpPr>
        <p:spPr>
          <a:xfrm>
            <a:off x="804150" y="1904448"/>
            <a:ext cx="25062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2"/>
              </a:buClr>
              <a:buSzPts val="1100"/>
              <a:buFont typeface="Arial"/>
              <a:buNone/>
            </a:pPr>
            <a:r>
              <a:rPr lang="en"/>
              <a:t>Mercury is the closest planet to the Sun</a:t>
            </a:r>
            <a:endParaRPr/>
          </a:p>
        </p:txBody>
      </p:sp>
      <p:sp>
        <p:nvSpPr>
          <p:cNvPr id="3087" name="Google Shape;3087;p91"/>
          <p:cNvSpPr txBox="1">
            <a:spLocks noGrp="1"/>
          </p:cNvSpPr>
          <p:nvPr>
            <p:ph type="subTitle" idx="8"/>
          </p:nvPr>
        </p:nvSpPr>
        <p:spPr>
          <a:xfrm>
            <a:off x="5833650" y="1904448"/>
            <a:ext cx="25062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2"/>
              </a:buClr>
              <a:buSzPts val="1100"/>
              <a:buFont typeface="Arial"/>
              <a:buNone/>
            </a:pPr>
            <a:r>
              <a:rPr lang="en"/>
              <a:t>Despite being red, Mars is a cold place</a:t>
            </a:r>
            <a:endParaRPr/>
          </a:p>
        </p:txBody>
      </p:sp>
      <p:sp>
        <p:nvSpPr>
          <p:cNvPr id="3088" name="Google Shape;3088;p91"/>
          <p:cNvSpPr txBox="1">
            <a:spLocks noGrp="1"/>
          </p:cNvSpPr>
          <p:nvPr>
            <p:ph type="subTitle" idx="9"/>
          </p:nvPr>
        </p:nvSpPr>
        <p:spPr>
          <a:xfrm>
            <a:off x="804150" y="3456740"/>
            <a:ext cx="25062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2"/>
              </a:buClr>
              <a:buSzPts val="1100"/>
              <a:buFont typeface="Arial"/>
              <a:buNone/>
            </a:pPr>
            <a:r>
              <a:rPr lang="en"/>
              <a:t>Neptune is the farthest planet from the Sun</a:t>
            </a:r>
            <a:endParaRPr/>
          </a:p>
        </p:txBody>
      </p:sp>
      <p:sp>
        <p:nvSpPr>
          <p:cNvPr id="3089" name="Google Shape;3089;p91"/>
          <p:cNvSpPr txBox="1">
            <a:spLocks noGrp="1"/>
          </p:cNvSpPr>
          <p:nvPr>
            <p:ph type="subTitle" idx="13"/>
          </p:nvPr>
        </p:nvSpPr>
        <p:spPr>
          <a:xfrm>
            <a:off x="5833650" y="3456740"/>
            <a:ext cx="25062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2"/>
              </a:buClr>
              <a:buSzPts val="1100"/>
              <a:buFont typeface="Arial"/>
              <a:buNone/>
            </a:pPr>
            <a:r>
              <a:rPr lang="en"/>
              <a:t>The Earth it's the third planet from the Sun</a:t>
            </a:r>
            <a:endParaRPr/>
          </a:p>
        </p:txBody>
      </p:sp>
      <p:sp>
        <p:nvSpPr>
          <p:cNvPr id="3090" name="Google Shape;3090;p91"/>
          <p:cNvSpPr txBox="1">
            <a:spLocks noGrp="1"/>
          </p:cNvSpPr>
          <p:nvPr>
            <p:ph type="subTitle" idx="14"/>
          </p:nvPr>
        </p:nvSpPr>
        <p:spPr>
          <a:xfrm>
            <a:off x="3318900" y="1904448"/>
            <a:ext cx="25062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2"/>
              </a:buClr>
              <a:buSzPts val="1100"/>
              <a:buFont typeface="Arial"/>
              <a:buNone/>
            </a:pPr>
            <a:r>
              <a:rPr lang="en"/>
              <a:t>Venus has a beautiful name, but it’s hot</a:t>
            </a:r>
            <a:endParaRPr/>
          </a:p>
        </p:txBody>
      </p:sp>
      <p:sp>
        <p:nvSpPr>
          <p:cNvPr id="3091" name="Google Shape;3091;p91"/>
          <p:cNvSpPr txBox="1">
            <a:spLocks noGrp="1"/>
          </p:cNvSpPr>
          <p:nvPr>
            <p:ph type="subTitle" idx="15"/>
          </p:nvPr>
        </p:nvSpPr>
        <p:spPr>
          <a:xfrm>
            <a:off x="3318900" y="3456740"/>
            <a:ext cx="25062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2"/>
              </a:buClr>
              <a:buSzPts val="1100"/>
              <a:buFont typeface="Arial"/>
              <a:buNone/>
            </a:pPr>
            <a:r>
              <a:rPr lang="en"/>
              <a:t>Saturn is the only planet with rings</a:t>
            </a:r>
            <a:endParaRPr/>
          </a:p>
        </p:txBody>
      </p:sp>
      <p:grpSp>
        <p:nvGrpSpPr>
          <p:cNvPr id="3092" name="Google Shape;3092;p91"/>
          <p:cNvGrpSpPr/>
          <p:nvPr/>
        </p:nvGrpSpPr>
        <p:grpSpPr>
          <a:xfrm>
            <a:off x="3699215" y="4620928"/>
            <a:ext cx="1745583" cy="230173"/>
            <a:chOff x="1394800" y="3522000"/>
            <a:chExt cx="1048650" cy="138275"/>
          </a:xfrm>
        </p:grpSpPr>
        <p:sp>
          <p:nvSpPr>
            <p:cNvPr id="3093" name="Google Shape;3093;p91"/>
            <p:cNvSpPr/>
            <p:nvPr/>
          </p:nvSpPr>
          <p:spPr>
            <a:xfrm>
              <a:off x="1394800" y="3522000"/>
              <a:ext cx="1048650" cy="125000"/>
            </a:xfrm>
            <a:custGeom>
              <a:avLst/>
              <a:gdLst/>
              <a:ahLst/>
              <a:cxnLst/>
              <a:rect l="l" t="t" r="r" b="b"/>
              <a:pathLst>
                <a:path w="41946" h="5000" extrusionOk="0">
                  <a:moveTo>
                    <a:pt x="39862" y="375"/>
                  </a:moveTo>
                  <a:cubicBezTo>
                    <a:pt x="39752" y="375"/>
                    <a:pt x="39641" y="393"/>
                    <a:pt x="39545" y="429"/>
                  </a:cubicBezTo>
                  <a:cubicBezTo>
                    <a:pt x="38422" y="860"/>
                    <a:pt x="37231" y="1220"/>
                    <a:pt x="36143" y="1737"/>
                  </a:cubicBezTo>
                  <a:cubicBezTo>
                    <a:pt x="35848" y="1880"/>
                    <a:pt x="35723" y="1951"/>
                    <a:pt x="35630" y="1951"/>
                  </a:cubicBezTo>
                  <a:cubicBezTo>
                    <a:pt x="35516" y="1951"/>
                    <a:pt x="35452" y="1837"/>
                    <a:pt x="35173" y="1598"/>
                  </a:cubicBezTo>
                  <a:cubicBezTo>
                    <a:pt x="34984" y="1431"/>
                    <a:pt x="34785" y="1277"/>
                    <a:pt x="34571" y="1141"/>
                  </a:cubicBezTo>
                  <a:lnTo>
                    <a:pt x="34571" y="1141"/>
                  </a:lnTo>
                  <a:cubicBezTo>
                    <a:pt x="34760" y="1337"/>
                    <a:pt x="34920" y="1576"/>
                    <a:pt x="35020" y="1741"/>
                  </a:cubicBezTo>
                  <a:cubicBezTo>
                    <a:pt x="35131" y="1926"/>
                    <a:pt x="35491" y="2693"/>
                    <a:pt x="35038" y="2721"/>
                  </a:cubicBezTo>
                  <a:cubicBezTo>
                    <a:pt x="34856" y="2736"/>
                    <a:pt x="34678" y="2739"/>
                    <a:pt x="34500" y="2739"/>
                  </a:cubicBezTo>
                  <a:cubicBezTo>
                    <a:pt x="34336" y="2739"/>
                    <a:pt x="34171" y="2736"/>
                    <a:pt x="34008" y="2725"/>
                  </a:cubicBezTo>
                  <a:lnTo>
                    <a:pt x="34008" y="2725"/>
                  </a:lnTo>
                  <a:cubicBezTo>
                    <a:pt x="34282" y="3003"/>
                    <a:pt x="34556" y="3274"/>
                    <a:pt x="34974" y="3420"/>
                  </a:cubicBezTo>
                  <a:cubicBezTo>
                    <a:pt x="35244" y="3516"/>
                    <a:pt x="35509" y="3559"/>
                    <a:pt x="35766" y="3559"/>
                  </a:cubicBezTo>
                  <a:cubicBezTo>
                    <a:pt x="36322" y="3559"/>
                    <a:pt x="36853" y="3370"/>
                    <a:pt x="37410" y="3164"/>
                  </a:cubicBezTo>
                  <a:cubicBezTo>
                    <a:pt x="38547" y="2736"/>
                    <a:pt x="39677" y="2290"/>
                    <a:pt x="40811" y="1851"/>
                  </a:cubicBezTo>
                  <a:cubicBezTo>
                    <a:pt x="41945" y="1416"/>
                    <a:pt x="40747" y="375"/>
                    <a:pt x="39862" y="375"/>
                  </a:cubicBezTo>
                  <a:close/>
                  <a:moveTo>
                    <a:pt x="1498" y="1719"/>
                  </a:moveTo>
                  <a:cubicBezTo>
                    <a:pt x="1242" y="1894"/>
                    <a:pt x="996" y="2076"/>
                    <a:pt x="761" y="2265"/>
                  </a:cubicBezTo>
                  <a:cubicBezTo>
                    <a:pt x="1" y="2874"/>
                    <a:pt x="1103" y="3669"/>
                    <a:pt x="1926" y="3669"/>
                  </a:cubicBezTo>
                  <a:cubicBezTo>
                    <a:pt x="2130" y="3669"/>
                    <a:pt x="2311" y="3623"/>
                    <a:pt x="2451" y="3513"/>
                  </a:cubicBezTo>
                  <a:cubicBezTo>
                    <a:pt x="2618" y="3381"/>
                    <a:pt x="2793" y="3242"/>
                    <a:pt x="2975" y="3106"/>
                  </a:cubicBezTo>
                  <a:cubicBezTo>
                    <a:pt x="2436" y="3031"/>
                    <a:pt x="1502" y="2211"/>
                    <a:pt x="1498" y="1719"/>
                  </a:cubicBezTo>
                  <a:close/>
                  <a:moveTo>
                    <a:pt x="6376" y="1"/>
                  </a:moveTo>
                  <a:cubicBezTo>
                    <a:pt x="5271" y="1"/>
                    <a:pt x="4137" y="310"/>
                    <a:pt x="3064" y="814"/>
                  </a:cubicBezTo>
                  <a:cubicBezTo>
                    <a:pt x="3998" y="475"/>
                    <a:pt x="4989" y="264"/>
                    <a:pt x="5977" y="264"/>
                  </a:cubicBezTo>
                  <a:cubicBezTo>
                    <a:pt x="6366" y="264"/>
                    <a:pt x="6755" y="297"/>
                    <a:pt x="7136" y="368"/>
                  </a:cubicBezTo>
                  <a:cubicBezTo>
                    <a:pt x="7849" y="500"/>
                    <a:pt x="8519" y="789"/>
                    <a:pt x="9090" y="1242"/>
                  </a:cubicBezTo>
                  <a:cubicBezTo>
                    <a:pt x="9771" y="1780"/>
                    <a:pt x="10310" y="2889"/>
                    <a:pt x="11236" y="3003"/>
                  </a:cubicBezTo>
                  <a:cubicBezTo>
                    <a:pt x="11843" y="3082"/>
                    <a:pt x="13137" y="4686"/>
                    <a:pt x="12449" y="4686"/>
                  </a:cubicBezTo>
                  <a:cubicBezTo>
                    <a:pt x="12428" y="4686"/>
                    <a:pt x="12403" y="4686"/>
                    <a:pt x="12378" y="4683"/>
                  </a:cubicBezTo>
                  <a:cubicBezTo>
                    <a:pt x="10777" y="4479"/>
                    <a:pt x="10120" y="3574"/>
                    <a:pt x="9033" y="2557"/>
                  </a:cubicBezTo>
                  <a:cubicBezTo>
                    <a:pt x="8787" y="2329"/>
                    <a:pt x="8501" y="2168"/>
                    <a:pt x="8191" y="2061"/>
                  </a:cubicBezTo>
                  <a:lnTo>
                    <a:pt x="8191" y="2061"/>
                  </a:lnTo>
                  <a:cubicBezTo>
                    <a:pt x="8366" y="2204"/>
                    <a:pt x="8534" y="2372"/>
                    <a:pt x="8698" y="2571"/>
                  </a:cubicBezTo>
                  <a:cubicBezTo>
                    <a:pt x="9742" y="3855"/>
                    <a:pt x="10719" y="4903"/>
                    <a:pt x="12481" y="4903"/>
                  </a:cubicBezTo>
                  <a:cubicBezTo>
                    <a:pt x="12528" y="4903"/>
                    <a:pt x="12574" y="4903"/>
                    <a:pt x="12620" y="4900"/>
                  </a:cubicBezTo>
                  <a:cubicBezTo>
                    <a:pt x="14603" y="4843"/>
                    <a:pt x="15879" y="3509"/>
                    <a:pt x="17384" y="2415"/>
                  </a:cubicBezTo>
                  <a:cubicBezTo>
                    <a:pt x="17687" y="2193"/>
                    <a:pt x="17983" y="2001"/>
                    <a:pt x="18268" y="1862"/>
                  </a:cubicBezTo>
                  <a:lnTo>
                    <a:pt x="18268" y="1862"/>
                  </a:lnTo>
                  <a:cubicBezTo>
                    <a:pt x="18140" y="1880"/>
                    <a:pt x="17997" y="1923"/>
                    <a:pt x="17826" y="2001"/>
                  </a:cubicBezTo>
                  <a:cubicBezTo>
                    <a:pt x="17259" y="2261"/>
                    <a:pt x="16703" y="2860"/>
                    <a:pt x="16157" y="3188"/>
                  </a:cubicBezTo>
                  <a:cubicBezTo>
                    <a:pt x="15630" y="3502"/>
                    <a:pt x="15081" y="3763"/>
                    <a:pt x="14521" y="4008"/>
                  </a:cubicBezTo>
                  <a:cubicBezTo>
                    <a:pt x="14381" y="4069"/>
                    <a:pt x="14125" y="4158"/>
                    <a:pt x="13914" y="4158"/>
                  </a:cubicBezTo>
                  <a:cubicBezTo>
                    <a:pt x="13740" y="4158"/>
                    <a:pt x="13593" y="4097"/>
                    <a:pt x="13565" y="3908"/>
                  </a:cubicBezTo>
                  <a:cubicBezTo>
                    <a:pt x="13501" y="3506"/>
                    <a:pt x="14389" y="3103"/>
                    <a:pt x="14663" y="2985"/>
                  </a:cubicBezTo>
                  <a:cubicBezTo>
                    <a:pt x="16246" y="2293"/>
                    <a:pt x="17441" y="703"/>
                    <a:pt x="19241" y="493"/>
                  </a:cubicBezTo>
                  <a:cubicBezTo>
                    <a:pt x="19366" y="478"/>
                    <a:pt x="19495" y="468"/>
                    <a:pt x="19623" y="468"/>
                  </a:cubicBezTo>
                  <a:cubicBezTo>
                    <a:pt x="20097" y="468"/>
                    <a:pt x="20582" y="585"/>
                    <a:pt x="20936" y="921"/>
                  </a:cubicBezTo>
                  <a:cubicBezTo>
                    <a:pt x="21221" y="1195"/>
                    <a:pt x="21278" y="1566"/>
                    <a:pt x="21535" y="1859"/>
                  </a:cubicBezTo>
                  <a:cubicBezTo>
                    <a:pt x="21848" y="2211"/>
                    <a:pt x="22233" y="2346"/>
                    <a:pt x="22672" y="2504"/>
                  </a:cubicBezTo>
                  <a:cubicBezTo>
                    <a:pt x="23003" y="2621"/>
                    <a:pt x="22255" y="3313"/>
                    <a:pt x="21563" y="3620"/>
                  </a:cubicBezTo>
                  <a:cubicBezTo>
                    <a:pt x="21749" y="3773"/>
                    <a:pt x="21945" y="3919"/>
                    <a:pt x="22159" y="4055"/>
                  </a:cubicBezTo>
                  <a:cubicBezTo>
                    <a:pt x="23121" y="4661"/>
                    <a:pt x="24266" y="4986"/>
                    <a:pt x="25407" y="4999"/>
                  </a:cubicBezTo>
                  <a:cubicBezTo>
                    <a:pt x="24968" y="4464"/>
                    <a:pt x="24783" y="3694"/>
                    <a:pt x="25393" y="3541"/>
                  </a:cubicBezTo>
                  <a:cubicBezTo>
                    <a:pt x="26395" y="3288"/>
                    <a:pt x="27272" y="2835"/>
                    <a:pt x="28034" y="2137"/>
                  </a:cubicBezTo>
                  <a:cubicBezTo>
                    <a:pt x="28666" y="1555"/>
                    <a:pt x="29183" y="960"/>
                    <a:pt x="30024" y="689"/>
                  </a:cubicBezTo>
                  <a:cubicBezTo>
                    <a:pt x="30085" y="671"/>
                    <a:pt x="30146" y="664"/>
                    <a:pt x="30206" y="664"/>
                  </a:cubicBezTo>
                  <a:cubicBezTo>
                    <a:pt x="30723" y="664"/>
                    <a:pt x="31291" y="1302"/>
                    <a:pt x="31433" y="1865"/>
                  </a:cubicBezTo>
                  <a:cubicBezTo>
                    <a:pt x="31647" y="1812"/>
                    <a:pt x="31864" y="1787"/>
                    <a:pt x="32082" y="1787"/>
                  </a:cubicBezTo>
                  <a:lnTo>
                    <a:pt x="32193" y="1787"/>
                  </a:lnTo>
                  <a:cubicBezTo>
                    <a:pt x="32175" y="1762"/>
                    <a:pt x="32160" y="1737"/>
                    <a:pt x="32142" y="1712"/>
                  </a:cubicBezTo>
                  <a:cubicBezTo>
                    <a:pt x="32071" y="1591"/>
                    <a:pt x="31697" y="725"/>
                    <a:pt x="32078" y="725"/>
                  </a:cubicBezTo>
                  <a:cubicBezTo>
                    <a:pt x="32093" y="725"/>
                    <a:pt x="32111" y="725"/>
                    <a:pt x="32125" y="728"/>
                  </a:cubicBezTo>
                  <a:cubicBezTo>
                    <a:pt x="32545" y="792"/>
                    <a:pt x="32963" y="824"/>
                    <a:pt x="33380" y="824"/>
                  </a:cubicBezTo>
                  <a:cubicBezTo>
                    <a:pt x="33559" y="824"/>
                    <a:pt x="33740" y="817"/>
                    <a:pt x="33918" y="806"/>
                  </a:cubicBezTo>
                  <a:lnTo>
                    <a:pt x="33947" y="806"/>
                  </a:lnTo>
                  <a:cubicBezTo>
                    <a:pt x="33195" y="457"/>
                    <a:pt x="32356" y="271"/>
                    <a:pt x="31522" y="271"/>
                  </a:cubicBezTo>
                  <a:cubicBezTo>
                    <a:pt x="30919" y="271"/>
                    <a:pt x="30320" y="368"/>
                    <a:pt x="29754" y="575"/>
                  </a:cubicBezTo>
                  <a:cubicBezTo>
                    <a:pt x="27928" y="1242"/>
                    <a:pt x="27186" y="3406"/>
                    <a:pt x="25090" y="3491"/>
                  </a:cubicBezTo>
                  <a:cubicBezTo>
                    <a:pt x="25044" y="3495"/>
                    <a:pt x="24996" y="3495"/>
                    <a:pt x="24950" y="3495"/>
                  </a:cubicBezTo>
                  <a:cubicBezTo>
                    <a:pt x="22857" y="3495"/>
                    <a:pt x="22544" y="1462"/>
                    <a:pt x="20967" y="542"/>
                  </a:cubicBezTo>
                  <a:cubicBezTo>
                    <a:pt x="20340" y="175"/>
                    <a:pt x="19641" y="11"/>
                    <a:pt x="18938" y="11"/>
                  </a:cubicBezTo>
                  <a:cubicBezTo>
                    <a:pt x="18072" y="11"/>
                    <a:pt x="17202" y="257"/>
                    <a:pt x="16446" y="671"/>
                  </a:cubicBezTo>
                  <a:cubicBezTo>
                    <a:pt x="15515" y="1177"/>
                    <a:pt x="14781" y="1966"/>
                    <a:pt x="13918" y="2568"/>
                  </a:cubicBezTo>
                  <a:cubicBezTo>
                    <a:pt x="13369" y="2950"/>
                    <a:pt x="12941" y="3224"/>
                    <a:pt x="12352" y="3224"/>
                  </a:cubicBezTo>
                  <a:cubicBezTo>
                    <a:pt x="12210" y="3224"/>
                    <a:pt x="12057" y="3210"/>
                    <a:pt x="11889" y="3174"/>
                  </a:cubicBezTo>
                  <a:cubicBezTo>
                    <a:pt x="11090" y="3003"/>
                    <a:pt x="11012" y="2667"/>
                    <a:pt x="10534" y="2061"/>
                  </a:cubicBezTo>
                  <a:cubicBezTo>
                    <a:pt x="9365" y="589"/>
                    <a:pt x="7899" y="1"/>
                    <a:pt x="637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4" name="Google Shape;3094;p91"/>
            <p:cNvSpPr/>
            <p:nvPr/>
          </p:nvSpPr>
          <p:spPr>
            <a:xfrm>
              <a:off x="1432150" y="3542325"/>
              <a:ext cx="167450" cy="57425"/>
            </a:xfrm>
            <a:custGeom>
              <a:avLst/>
              <a:gdLst/>
              <a:ahLst/>
              <a:cxnLst/>
              <a:rect l="l" t="t" r="r" b="b"/>
              <a:pathLst>
                <a:path w="6698" h="2297" extrusionOk="0">
                  <a:moveTo>
                    <a:pt x="1570" y="1"/>
                  </a:moveTo>
                  <a:lnTo>
                    <a:pt x="1570" y="1"/>
                  </a:lnTo>
                  <a:cubicBezTo>
                    <a:pt x="1278" y="108"/>
                    <a:pt x="989" y="228"/>
                    <a:pt x="707" y="361"/>
                  </a:cubicBezTo>
                  <a:cubicBezTo>
                    <a:pt x="682" y="368"/>
                    <a:pt x="657" y="378"/>
                    <a:pt x="636" y="393"/>
                  </a:cubicBezTo>
                  <a:cubicBezTo>
                    <a:pt x="482" y="468"/>
                    <a:pt x="329" y="542"/>
                    <a:pt x="176" y="625"/>
                  </a:cubicBezTo>
                  <a:cubicBezTo>
                    <a:pt x="54" y="689"/>
                    <a:pt x="1" y="789"/>
                    <a:pt x="4" y="906"/>
                  </a:cubicBezTo>
                  <a:cubicBezTo>
                    <a:pt x="500" y="564"/>
                    <a:pt x="1028" y="257"/>
                    <a:pt x="1570" y="1"/>
                  </a:cubicBezTo>
                  <a:close/>
                  <a:moveTo>
                    <a:pt x="5093" y="685"/>
                  </a:moveTo>
                  <a:cubicBezTo>
                    <a:pt x="3862" y="685"/>
                    <a:pt x="2557" y="1480"/>
                    <a:pt x="1481" y="2293"/>
                  </a:cubicBezTo>
                  <a:cubicBezTo>
                    <a:pt x="1505" y="2297"/>
                    <a:pt x="1530" y="2297"/>
                    <a:pt x="1556" y="2297"/>
                  </a:cubicBezTo>
                  <a:cubicBezTo>
                    <a:pt x="1588" y="2297"/>
                    <a:pt x="1616" y="2293"/>
                    <a:pt x="1645" y="2286"/>
                  </a:cubicBezTo>
                  <a:cubicBezTo>
                    <a:pt x="1984" y="2204"/>
                    <a:pt x="2009" y="2186"/>
                    <a:pt x="2254" y="1983"/>
                  </a:cubicBezTo>
                  <a:cubicBezTo>
                    <a:pt x="3232" y="1530"/>
                    <a:pt x="4497" y="1092"/>
                    <a:pt x="5631" y="1092"/>
                  </a:cubicBezTo>
                  <a:cubicBezTo>
                    <a:pt x="6006" y="1092"/>
                    <a:pt x="6365" y="1138"/>
                    <a:pt x="6697" y="1248"/>
                  </a:cubicBezTo>
                  <a:cubicBezTo>
                    <a:pt x="6199" y="849"/>
                    <a:pt x="5653" y="685"/>
                    <a:pt x="5093" y="68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5" name="Google Shape;3095;p91"/>
            <p:cNvSpPr/>
            <p:nvPr/>
          </p:nvSpPr>
          <p:spPr>
            <a:xfrm>
              <a:off x="1432250" y="3528600"/>
              <a:ext cx="291000" cy="110575"/>
            </a:xfrm>
            <a:custGeom>
              <a:avLst/>
              <a:gdLst/>
              <a:ahLst/>
              <a:cxnLst/>
              <a:rect l="l" t="t" r="r" b="b"/>
              <a:pathLst>
                <a:path w="11640" h="4423" extrusionOk="0">
                  <a:moveTo>
                    <a:pt x="4479" y="0"/>
                  </a:moveTo>
                  <a:cubicBezTo>
                    <a:pt x="3491" y="0"/>
                    <a:pt x="2500" y="211"/>
                    <a:pt x="1566" y="550"/>
                  </a:cubicBezTo>
                  <a:cubicBezTo>
                    <a:pt x="1024" y="806"/>
                    <a:pt x="496" y="1113"/>
                    <a:pt x="0" y="1455"/>
                  </a:cubicBezTo>
                  <a:cubicBezTo>
                    <a:pt x="4" y="1947"/>
                    <a:pt x="938" y="2767"/>
                    <a:pt x="1477" y="2842"/>
                  </a:cubicBezTo>
                  <a:cubicBezTo>
                    <a:pt x="2553" y="2029"/>
                    <a:pt x="3858" y="1234"/>
                    <a:pt x="5089" y="1234"/>
                  </a:cubicBezTo>
                  <a:cubicBezTo>
                    <a:pt x="5649" y="1234"/>
                    <a:pt x="6195" y="1398"/>
                    <a:pt x="6693" y="1797"/>
                  </a:cubicBezTo>
                  <a:cubicBezTo>
                    <a:pt x="7003" y="1904"/>
                    <a:pt x="7289" y="2065"/>
                    <a:pt x="7535" y="2293"/>
                  </a:cubicBezTo>
                  <a:cubicBezTo>
                    <a:pt x="8622" y="3310"/>
                    <a:pt x="9279" y="4215"/>
                    <a:pt x="10880" y="4419"/>
                  </a:cubicBezTo>
                  <a:cubicBezTo>
                    <a:pt x="10905" y="4422"/>
                    <a:pt x="10930" y="4422"/>
                    <a:pt x="10951" y="4422"/>
                  </a:cubicBezTo>
                  <a:cubicBezTo>
                    <a:pt x="11639" y="4422"/>
                    <a:pt x="10345" y="2818"/>
                    <a:pt x="9738" y="2739"/>
                  </a:cubicBezTo>
                  <a:cubicBezTo>
                    <a:pt x="8812" y="2625"/>
                    <a:pt x="8273" y="1516"/>
                    <a:pt x="7592" y="978"/>
                  </a:cubicBezTo>
                  <a:cubicBezTo>
                    <a:pt x="7021" y="525"/>
                    <a:pt x="6351" y="236"/>
                    <a:pt x="5638" y="104"/>
                  </a:cubicBezTo>
                  <a:cubicBezTo>
                    <a:pt x="5257" y="33"/>
                    <a:pt x="4868" y="0"/>
                    <a:pt x="447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6" name="Google Shape;3096;p91"/>
            <p:cNvSpPr/>
            <p:nvPr/>
          </p:nvSpPr>
          <p:spPr>
            <a:xfrm>
              <a:off x="1851500" y="3562750"/>
              <a:ext cx="82400" cy="53425"/>
            </a:xfrm>
            <a:custGeom>
              <a:avLst/>
              <a:gdLst/>
              <a:ahLst/>
              <a:cxnLst/>
              <a:rect l="l" t="t" r="r" b="b"/>
              <a:pathLst>
                <a:path w="3296" h="2137" extrusionOk="0">
                  <a:moveTo>
                    <a:pt x="881" y="0"/>
                  </a:moveTo>
                  <a:cubicBezTo>
                    <a:pt x="596" y="0"/>
                    <a:pt x="300" y="86"/>
                    <a:pt x="0" y="232"/>
                  </a:cubicBezTo>
                  <a:cubicBezTo>
                    <a:pt x="36" y="229"/>
                    <a:pt x="68" y="224"/>
                    <a:pt x="104" y="224"/>
                  </a:cubicBezTo>
                  <a:cubicBezTo>
                    <a:pt x="667" y="224"/>
                    <a:pt x="817" y="852"/>
                    <a:pt x="1259" y="1369"/>
                  </a:cubicBezTo>
                  <a:cubicBezTo>
                    <a:pt x="1594" y="1758"/>
                    <a:pt x="2097" y="1940"/>
                    <a:pt x="2564" y="2107"/>
                  </a:cubicBezTo>
                  <a:cubicBezTo>
                    <a:pt x="2614" y="2125"/>
                    <a:pt x="2671" y="2136"/>
                    <a:pt x="2735" y="2136"/>
                  </a:cubicBezTo>
                  <a:cubicBezTo>
                    <a:pt x="2899" y="2136"/>
                    <a:pt x="3096" y="2079"/>
                    <a:pt x="3295" y="1990"/>
                  </a:cubicBezTo>
                  <a:cubicBezTo>
                    <a:pt x="2920" y="1669"/>
                    <a:pt x="2599" y="1302"/>
                    <a:pt x="2293" y="881"/>
                  </a:cubicBezTo>
                  <a:cubicBezTo>
                    <a:pt x="1833" y="250"/>
                    <a:pt x="1366" y="0"/>
                    <a:pt x="8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7" name="Google Shape;3097;p91"/>
            <p:cNvSpPr/>
            <p:nvPr/>
          </p:nvSpPr>
          <p:spPr>
            <a:xfrm>
              <a:off x="1732300" y="3533675"/>
              <a:ext cx="237600" cy="92300"/>
            </a:xfrm>
            <a:custGeom>
              <a:avLst/>
              <a:gdLst/>
              <a:ahLst/>
              <a:cxnLst/>
              <a:rect l="l" t="t" r="r" b="b"/>
              <a:pathLst>
                <a:path w="9504" h="3692" extrusionOk="0">
                  <a:moveTo>
                    <a:pt x="6123" y="1"/>
                  </a:moveTo>
                  <a:cubicBezTo>
                    <a:pt x="5995" y="1"/>
                    <a:pt x="5866" y="11"/>
                    <a:pt x="5741" y="26"/>
                  </a:cubicBezTo>
                  <a:cubicBezTo>
                    <a:pt x="3941" y="236"/>
                    <a:pt x="2746" y="1826"/>
                    <a:pt x="1163" y="2518"/>
                  </a:cubicBezTo>
                  <a:cubicBezTo>
                    <a:pt x="889" y="2636"/>
                    <a:pt x="1" y="3039"/>
                    <a:pt x="65" y="3441"/>
                  </a:cubicBezTo>
                  <a:cubicBezTo>
                    <a:pt x="93" y="3630"/>
                    <a:pt x="240" y="3691"/>
                    <a:pt x="414" y="3691"/>
                  </a:cubicBezTo>
                  <a:cubicBezTo>
                    <a:pt x="625" y="3691"/>
                    <a:pt x="881" y="3602"/>
                    <a:pt x="1021" y="3541"/>
                  </a:cubicBezTo>
                  <a:cubicBezTo>
                    <a:pt x="1581" y="3296"/>
                    <a:pt x="2130" y="3035"/>
                    <a:pt x="2657" y="2721"/>
                  </a:cubicBezTo>
                  <a:cubicBezTo>
                    <a:pt x="3203" y="2393"/>
                    <a:pt x="3759" y="1794"/>
                    <a:pt x="4326" y="1534"/>
                  </a:cubicBezTo>
                  <a:cubicBezTo>
                    <a:pt x="4497" y="1456"/>
                    <a:pt x="4640" y="1413"/>
                    <a:pt x="4768" y="1395"/>
                  </a:cubicBezTo>
                  <a:cubicBezTo>
                    <a:pt x="5068" y="1249"/>
                    <a:pt x="5364" y="1163"/>
                    <a:pt x="5649" y="1163"/>
                  </a:cubicBezTo>
                  <a:cubicBezTo>
                    <a:pt x="6134" y="1163"/>
                    <a:pt x="6601" y="1413"/>
                    <a:pt x="7061" y="2044"/>
                  </a:cubicBezTo>
                  <a:cubicBezTo>
                    <a:pt x="7367" y="2465"/>
                    <a:pt x="7688" y="2832"/>
                    <a:pt x="8063" y="3153"/>
                  </a:cubicBezTo>
                  <a:cubicBezTo>
                    <a:pt x="8755" y="2846"/>
                    <a:pt x="9503" y="2154"/>
                    <a:pt x="9172" y="2037"/>
                  </a:cubicBezTo>
                  <a:cubicBezTo>
                    <a:pt x="8733" y="1879"/>
                    <a:pt x="8348" y="1744"/>
                    <a:pt x="8035" y="1392"/>
                  </a:cubicBezTo>
                  <a:cubicBezTo>
                    <a:pt x="7778" y="1099"/>
                    <a:pt x="7721" y="728"/>
                    <a:pt x="7436" y="454"/>
                  </a:cubicBezTo>
                  <a:cubicBezTo>
                    <a:pt x="7082" y="118"/>
                    <a:pt x="6597" y="1"/>
                    <a:pt x="61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8" name="Google Shape;3098;p91"/>
            <p:cNvSpPr/>
            <p:nvPr/>
          </p:nvSpPr>
          <p:spPr>
            <a:xfrm>
              <a:off x="2029975" y="3568625"/>
              <a:ext cx="152875" cy="91650"/>
            </a:xfrm>
            <a:custGeom>
              <a:avLst/>
              <a:gdLst/>
              <a:ahLst/>
              <a:cxnLst/>
              <a:rect l="l" t="t" r="r" b="b"/>
              <a:pathLst>
                <a:path w="6115" h="3666" extrusionOk="0">
                  <a:moveTo>
                    <a:pt x="6026" y="0"/>
                  </a:moveTo>
                  <a:lnTo>
                    <a:pt x="6026" y="0"/>
                  </a:lnTo>
                  <a:cubicBezTo>
                    <a:pt x="5730" y="79"/>
                    <a:pt x="5441" y="203"/>
                    <a:pt x="5185" y="374"/>
                  </a:cubicBezTo>
                  <a:cubicBezTo>
                    <a:pt x="4329" y="942"/>
                    <a:pt x="3812" y="1880"/>
                    <a:pt x="2920" y="2415"/>
                  </a:cubicBezTo>
                  <a:cubicBezTo>
                    <a:pt x="2346" y="2757"/>
                    <a:pt x="1701" y="2956"/>
                    <a:pt x="1049" y="3060"/>
                  </a:cubicBezTo>
                  <a:cubicBezTo>
                    <a:pt x="731" y="3110"/>
                    <a:pt x="410" y="3134"/>
                    <a:pt x="89" y="3134"/>
                  </a:cubicBezTo>
                  <a:lnTo>
                    <a:pt x="0" y="3134"/>
                  </a:lnTo>
                  <a:cubicBezTo>
                    <a:pt x="249" y="3438"/>
                    <a:pt x="581" y="3666"/>
                    <a:pt x="895" y="3666"/>
                  </a:cubicBezTo>
                  <a:cubicBezTo>
                    <a:pt x="945" y="3666"/>
                    <a:pt x="995" y="3659"/>
                    <a:pt x="1041" y="3648"/>
                  </a:cubicBezTo>
                  <a:cubicBezTo>
                    <a:pt x="1954" y="3417"/>
                    <a:pt x="2835" y="3027"/>
                    <a:pt x="3583" y="2454"/>
                  </a:cubicBezTo>
                  <a:cubicBezTo>
                    <a:pt x="4283" y="1919"/>
                    <a:pt x="4814" y="1074"/>
                    <a:pt x="5677" y="795"/>
                  </a:cubicBezTo>
                  <a:cubicBezTo>
                    <a:pt x="6037" y="678"/>
                    <a:pt x="6115" y="357"/>
                    <a:pt x="602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9" name="Google Shape;3099;p91"/>
            <p:cNvSpPr/>
            <p:nvPr/>
          </p:nvSpPr>
          <p:spPr>
            <a:xfrm>
              <a:off x="2014350" y="3538575"/>
              <a:ext cx="166275" cy="108425"/>
            </a:xfrm>
            <a:custGeom>
              <a:avLst/>
              <a:gdLst/>
              <a:ahLst/>
              <a:cxnLst/>
              <a:rect l="l" t="t" r="r" b="b"/>
              <a:pathLst>
                <a:path w="6651" h="4337" extrusionOk="0">
                  <a:moveTo>
                    <a:pt x="5424" y="1"/>
                  </a:moveTo>
                  <a:cubicBezTo>
                    <a:pt x="5364" y="1"/>
                    <a:pt x="5303" y="8"/>
                    <a:pt x="5242" y="26"/>
                  </a:cubicBezTo>
                  <a:cubicBezTo>
                    <a:pt x="4401" y="297"/>
                    <a:pt x="3884" y="892"/>
                    <a:pt x="3252" y="1474"/>
                  </a:cubicBezTo>
                  <a:cubicBezTo>
                    <a:pt x="2490" y="2172"/>
                    <a:pt x="1613" y="2625"/>
                    <a:pt x="611" y="2878"/>
                  </a:cubicBezTo>
                  <a:cubicBezTo>
                    <a:pt x="1" y="3031"/>
                    <a:pt x="186" y="3801"/>
                    <a:pt x="625" y="4336"/>
                  </a:cubicBezTo>
                  <a:lnTo>
                    <a:pt x="714" y="4336"/>
                  </a:lnTo>
                  <a:cubicBezTo>
                    <a:pt x="1035" y="4336"/>
                    <a:pt x="1356" y="4312"/>
                    <a:pt x="1674" y="4262"/>
                  </a:cubicBezTo>
                  <a:cubicBezTo>
                    <a:pt x="2326" y="4158"/>
                    <a:pt x="2971" y="3959"/>
                    <a:pt x="3545" y="3617"/>
                  </a:cubicBezTo>
                  <a:cubicBezTo>
                    <a:pt x="4437" y="3082"/>
                    <a:pt x="4954" y="2144"/>
                    <a:pt x="5810" y="1576"/>
                  </a:cubicBezTo>
                  <a:cubicBezTo>
                    <a:pt x="6066" y="1405"/>
                    <a:pt x="6355" y="1281"/>
                    <a:pt x="6651" y="1202"/>
                  </a:cubicBezTo>
                  <a:cubicBezTo>
                    <a:pt x="6509" y="639"/>
                    <a:pt x="5941" y="1"/>
                    <a:pt x="542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0" name="Google Shape;3100;p91"/>
            <p:cNvSpPr/>
            <p:nvPr/>
          </p:nvSpPr>
          <p:spPr>
            <a:xfrm>
              <a:off x="2199600" y="3542125"/>
              <a:ext cx="59475" cy="48000"/>
            </a:xfrm>
            <a:custGeom>
              <a:avLst/>
              <a:gdLst/>
              <a:ahLst/>
              <a:cxnLst/>
              <a:rect l="l" t="t" r="r" b="b"/>
              <a:pathLst>
                <a:path w="2379" h="1920" extrusionOk="0">
                  <a:moveTo>
                    <a:pt x="1755" y="1"/>
                  </a:moveTo>
                  <a:cubicBezTo>
                    <a:pt x="1897" y="65"/>
                    <a:pt x="2033" y="137"/>
                    <a:pt x="2168" y="212"/>
                  </a:cubicBezTo>
                  <a:cubicBezTo>
                    <a:pt x="2239" y="251"/>
                    <a:pt x="2308" y="294"/>
                    <a:pt x="2379" y="336"/>
                  </a:cubicBezTo>
                  <a:cubicBezTo>
                    <a:pt x="2193" y="147"/>
                    <a:pt x="1979" y="1"/>
                    <a:pt x="1759" y="1"/>
                  </a:cubicBezTo>
                  <a:close/>
                  <a:moveTo>
                    <a:pt x="1" y="982"/>
                  </a:moveTo>
                  <a:cubicBezTo>
                    <a:pt x="243" y="1367"/>
                    <a:pt x="589" y="1770"/>
                    <a:pt x="1052" y="1838"/>
                  </a:cubicBezTo>
                  <a:cubicBezTo>
                    <a:pt x="1306" y="1877"/>
                    <a:pt x="1559" y="1905"/>
                    <a:pt x="1816" y="1920"/>
                  </a:cubicBezTo>
                  <a:cubicBezTo>
                    <a:pt x="1640" y="1745"/>
                    <a:pt x="1466" y="1567"/>
                    <a:pt x="1252" y="1413"/>
                  </a:cubicBezTo>
                  <a:cubicBezTo>
                    <a:pt x="878" y="1139"/>
                    <a:pt x="442" y="1003"/>
                    <a:pt x="1" y="98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1" name="Google Shape;3101;p91"/>
            <p:cNvSpPr/>
            <p:nvPr/>
          </p:nvSpPr>
          <p:spPr>
            <a:xfrm>
              <a:off x="2187225" y="3540100"/>
              <a:ext cx="94850" cy="50400"/>
            </a:xfrm>
            <a:custGeom>
              <a:avLst/>
              <a:gdLst/>
              <a:ahLst/>
              <a:cxnLst/>
              <a:rect l="l" t="t" r="r" b="b"/>
              <a:pathLst>
                <a:path w="3794" h="2016" extrusionOk="0">
                  <a:moveTo>
                    <a:pt x="381" y="1"/>
                  </a:moveTo>
                  <a:cubicBezTo>
                    <a:pt x="0" y="1"/>
                    <a:pt x="374" y="867"/>
                    <a:pt x="445" y="988"/>
                  </a:cubicBezTo>
                  <a:cubicBezTo>
                    <a:pt x="463" y="1013"/>
                    <a:pt x="478" y="1038"/>
                    <a:pt x="496" y="1063"/>
                  </a:cubicBezTo>
                  <a:cubicBezTo>
                    <a:pt x="937" y="1084"/>
                    <a:pt x="1373" y="1220"/>
                    <a:pt x="1747" y="1494"/>
                  </a:cubicBezTo>
                  <a:cubicBezTo>
                    <a:pt x="1961" y="1648"/>
                    <a:pt x="2135" y="1826"/>
                    <a:pt x="2311" y="2001"/>
                  </a:cubicBezTo>
                  <a:cubicBezTo>
                    <a:pt x="2474" y="2012"/>
                    <a:pt x="2639" y="2015"/>
                    <a:pt x="2803" y="2015"/>
                  </a:cubicBezTo>
                  <a:cubicBezTo>
                    <a:pt x="2981" y="2015"/>
                    <a:pt x="3159" y="2012"/>
                    <a:pt x="3341" y="1997"/>
                  </a:cubicBezTo>
                  <a:cubicBezTo>
                    <a:pt x="3794" y="1969"/>
                    <a:pt x="3434" y="1202"/>
                    <a:pt x="3323" y="1017"/>
                  </a:cubicBezTo>
                  <a:cubicBezTo>
                    <a:pt x="3223" y="852"/>
                    <a:pt x="3063" y="613"/>
                    <a:pt x="2874" y="417"/>
                  </a:cubicBezTo>
                  <a:cubicBezTo>
                    <a:pt x="2803" y="375"/>
                    <a:pt x="2734" y="332"/>
                    <a:pt x="2663" y="293"/>
                  </a:cubicBezTo>
                  <a:cubicBezTo>
                    <a:pt x="2528" y="218"/>
                    <a:pt x="2392" y="146"/>
                    <a:pt x="2250" y="82"/>
                  </a:cubicBezTo>
                  <a:lnTo>
                    <a:pt x="2221" y="82"/>
                  </a:lnTo>
                  <a:cubicBezTo>
                    <a:pt x="2043" y="93"/>
                    <a:pt x="1862" y="100"/>
                    <a:pt x="1683" y="100"/>
                  </a:cubicBezTo>
                  <a:cubicBezTo>
                    <a:pt x="1266" y="100"/>
                    <a:pt x="848" y="68"/>
                    <a:pt x="428" y="4"/>
                  </a:cubicBezTo>
                  <a:cubicBezTo>
                    <a:pt x="414" y="1"/>
                    <a:pt x="396" y="1"/>
                    <a:pt x="3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Shape 3105"/>
        <p:cNvGrpSpPr/>
        <p:nvPr/>
      </p:nvGrpSpPr>
      <p:grpSpPr>
        <a:xfrm>
          <a:off x="0" y="0"/>
          <a:ext cx="0" cy="0"/>
          <a:chOff x="0" y="0"/>
          <a:chExt cx="0" cy="0"/>
        </a:xfrm>
      </p:grpSpPr>
      <p:grpSp>
        <p:nvGrpSpPr>
          <p:cNvPr id="3106" name="Google Shape;3106;p92"/>
          <p:cNvGrpSpPr/>
          <p:nvPr/>
        </p:nvGrpSpPr>
        <p:grpSpPr>
          <a:xfrm rot="774224">
            <a:off x="2646709" y="1498304"/>
            <a:ext cx="1218442" cy="585343"/>
            <a:chOff x="4345425" y="2175475"/>
            <a:chExt cx="800750" cy="176025"/>
          </a:xfrm>
        </p:grpSpPr>
        <p:sp>
          <p:nvSpPr>
            <p:cNvPr id="3107" name="Google Shape;3107;p92"/>
            <p:cNvSpPr/>
            <p:nvPr/>
          </p:nvSpPr>
          <p:spPr>
            <a:xfrm>
              <a:off x="4351850" y="2175475"/>
              <a:ext cx="763000" cy="156275"/>
            </a:xfrm>
            <a:custGeom>
              <a:avLst/>
              <a:gdLst/>
              <a:ahLst/>
              <a:cxnLst/>
              <a:rect l="l" t="t" r="r" b="b"/>
              <a:pathLst>
                <a:path w="30520" h="6251" extrusionOk="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8" name="Google Shape;3108;p92"/>
            <p:cNvSpPr/>
            <p:nvPr/>
          </p:nvSpPr>
          <p:spPr>
            <a:xfrm>
              <a:off x="4345425" y="2195925"/>
              <a:ext cx="800750" cy="155575"/>
            </a:xfrm>
            <a:custGeom>
              <a:avLst/>
              <a:gdLst/>
              <a:ahLst/>
              <a:cxnLst/>
              <a:rect l="l" t="t" r="r" b="b"/>
              <a:pathLst>
                <a:path w="32030" h="6223" extrusionOk="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09" name="Google Shape;3109;p92"/>
          <p:cNvGrpSpPr/>
          <p:nvPr/>
        </p:nvGrpSpPr>
        <p:grpSpPr>
          <a:xfrm rot="774224">
            <a:off x="5278849" y="1498304"/>
            <a:ext cx="1218442" cy="585343"/>
            <a:chOff x="4345425" y="2175475"/>
            <a:chExt cx="800750" cy="176025"/>
          </a:xfrm>
        </p:grpSpPr>
        <p:sp>
          <p:nvSpPr>
            <p:cNvPr id="3110" name="Google Shape;3110;p92"/>
            <p:cNvSpPr/>
            <p:nvPr/>
          </p:nvSpPr>
          <p:spPr>
            <a:xfrm>
              <a:off x="4351850" y="2175475"/>
              <a:ext cx="763000" cy="156275"/>
            </a:xfrm>
            <a:custGeom>
              <a:avLst/>
              <a:gdLst/>
              <a:ahLst/>
              <a:cxnLst/>
              <a:rect l="l" t="t" r="r" b="b"/>
              <a:pathLst>
                <a:path w="30520" h="6251" extrusionOk="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1" name="Google Shape;3111;p92"/>
            <p:cNvSpPr/>
            <p:nvPr/>
          </p:nvSpPr>
          <p:spPr>
            <a:xfrm>
              <a:off x="4345425" y="2195925"/>
              <a:ext cx="800750" cy="155575"/>
            </a:xfrm>
            <a:custGeom>
              <a:avLst/>
              <a:gdLst/>
              <a:ahLst/>
              <a:cxnLst/>
              <a:rect l="l" t="t" r="r" b="b"/>
              <a:pathLst>
                <a:path w="32030" h="6223" extrusionOk="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12" name="Google Shape;3112;p92"/>
          <p:cNvGrpSpPr/>
          <p:nvPr/>
        </p:nvGrpSpPr>
        <p:grpSpPr>
          <a:xfrm rot="774224">
            <a:off x="1330634" y="2987126"/>
            <a:ext cx="1218442" cy="585343"/>
            <a:chOff x="4345425" y="2175475"/>
            <a:chExt cx="800750" cy="176025"/>
          </a:xfrm>
        </p:grpSpPr>
        <p:sp>
          <p:nvSpPr>
            <p:cNvPr id="3113" name="Google Shape;3113;p92"/>
            <p:cNvSpPr/>
            <p:nvPr/>
          </p:nvSpPr>
          <p:spPr>
            <a:xfrm>
              <a:off x="4351850" y="2175475"/>
              <a:ext cx="763000" cy="156275"/>
            </a:xfrm>
            <a:custGeom>
              <a:avLst/>
              <a:gdLst/>
              <a:ahLst/>
              <a:cxnLst/>
              <a:rect l="l" t="t" r="r" b="b"/>
              <a:pathLst>
                <a:path w="30520" h="6251" extrusionOk="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4" name="Google Shape;3114;p92"/>
            <p:cNvSpPr/>
            <p:nvPr/>
          </p:nvSpPr>
          <p:spPr>
            <a:xfrm>
              <a:off x="4345425" y="2195925"/>
              <a:ext cx="800750" cy="155575"/>
            </a:xfrm>
            <a:custGeom>
              <a:avLst/>
              <a:gdLst/>
              <a:ahLst/>
              <a:cxnLst/>
              <a:rect l="l" t="t" r="r" b="b"/>
              <a:pathLst>
                <a:path w="32030" h="6223" extrusionOk="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15" name="Google Shape;3115;p92"/>
          <p:cNvGrpSpPr/>
          <p:nvPr/>
        </p:nvGrpSpPr>
        <p:grpSpPr>
          <a:xfrm rot="774224">
            <a:off x="3962776" y="2987126"/>
            <a:ext cx="1218442" cy="585343"/>
            <a:chOff x="4345425" y="2175475"/>
            <a:chExt cx="800750" cy="176025"/>
          </a:xfrm>
        </p:grpSpPr>
        <p:sp>
          <p:nvSpPr>
            <p:cNvPr id="3116" name="Google Shape;3116;p92"/>
            <p:cNvSpPr/>
            <p:nvPr/>
          </p:nvSpPr>
          <p:spPr>
            <a:xfrm>
              <a:off x="4351850" y="2175475"/>
              <a:ext cx="763000" cy="156275"/>
            </a:xfrm>
            <a:custGeom>
              <a:avLst/>
              <a:gdLst/>
              <a:ahLst/>
              <a:cxnLst/>
              <a:rect l="l" t="t" r="r" b="b"/>
              <a:pathLst>
                <a:path w="30520" h="6251" extrusionOk="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7" name="Google Shape;3117;p92"/>
            <p:cNvSpPr/>
            <p:nvPr/>
          </p:nvSpPr>
          <p:spPr>
            <a:xfrm>
              <a:off x="4345425" y="2195925"/>
              <a:ext cx="800750" cy="155575"/>
            </a:xfrm>
            <a:custGeom>
              <a:avLst/>
              <a:gdLst/>
              <a:ahLst/>
              <a:cxnLst/>
              <a:rect l="l" t="t" r="r" b="b"/>
              <a:pathLst>
                <a:path w="32030" h="6223" extrusionOk="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18" name="Google Shape;3118;p92"/>
          <p:cNvGrpSpPr/>
          <p:nvPr/>
        </p:nvGrpSpPr>
        <p:grpSpPr>
          <a:xfrm rot="774224">
            <a:off x="6594924" y="2987126"/>
            <a:ext cx="1218442" cy="585343"/>
            <a:chOff x="4345425" y="2175475"/>
            <a:chExt cx="800750" cy="176025"/>
          </a:xfrm>
        </p:grpSpPr>
        <p:sp>
          <p:nvSpPr>
            <p:cNvPr id="3119" name="Google Shape;3119;p92"/>
            <p:cNvSpPr/>
            <p:nvPr/>
          </p:nvSpPr>
          <p:spPr>
            <a:xfrm>
              <a:off x="4351850" y="2175475"/>
              <a:ext cx="763000" cy="156275"/>
            </a:xfrm>
            <a:custGeom>
              <a:avLst/>
              <a:gdLst/>
              <a:ahLst/>
              <a:cxnLst/>
              <a:rect l="l" t="t" r="r" b="b"/>
              <a:pathLst>
                <a:path w="30520" h="6251" extrusionOk="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0" name="Google Shape;3120;p92"/>
            <p:cNvSpPr/>
            <p:nvPr/>
          </p:nvSpPr>
          <p:spPr>
            <a:xfrm>
              <a:off x="4345425" y="2195925"/>
              <a:ext cx="800750" cy="155575"/>
            </a:xfrm>
            <a:custGeom>
              <a:avLst/>
              <a:gdLst/>
              <a:ahLst/>
              <a:cxnLst/>
              <a:rect l="l" t="t" r="r" b="b"/>
              <a:pathLst>
                <a:path w="32030" h="6223" extrusionOk="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121" name="Google Shape;3121;p92"/>
          <p:cNvSpPr txBox="1">
            <a:spLocks noGrp="1"/>
          </p:cNvSpPr>
          <p:nvPr>
            <p:ph type="subTitle" idx="2"/>
          </p:nvPr>
        </p:nvSpPr>
        <p:spPr>
          <a:xfrm>
            <a:off x="4759922" y="1879683"/>
            <a:ext cx="2256300" cy="549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2"/>
              </a:buClr>
              <a:buSzPts val="1100"/>
              <a:buFont typeface="Arial"/>
              <a:buNone/>
            </a:pPr>
            <a:r>
              <a:rPr lang="en"/>
              <a:t>Saturn is the only planet with rings</a:t>
            </a:r>
            <a:endParaRPr/>
          </a:p>
        </p:txBody>
      </p:sp>
      <p:sp>
        <p:nvSpPr>
          <p:cNvPr id="3122" name="Google Shape;3122;p92"/>
          <p:cNvSpPr txBox="1">
            <a:spLocks noGrp="1"/>
          </p:cNvSpPr>
          <p:nvPr>
            <p:ph type="subTitle" idx="1"/>
          </p:nvPr>
        </p:nvSpPr>
        <p:spPr>
          <a:xfrm>
            <a:off x="3443850" y="3367235"/>
            <a:ext cx="2256300" cy="549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2"/>
              </a:buClr>
              <a:buSzPts val="1100"/>
              <a:buFont typeface="Arial"/>
              <a:buNone/>
            </a:pPr>
            <a:r>
              <a:rPr lang="en"/>
              <a:t>Venus has a beautiful name, but it’s hot</a:t>
            </a:r>
            <a:endParaRPr/>
          </a:p>
        </p:txBody>
      </p:sp>
      <p:sp>
        <p:nvSpPr>
          <p:cNvPr id="3123" name="Google Shape;3123;p92"/>
          <p:cNvSpPr txBox="1">
            <a:spLocks noGrp="1"/>
          </p:cNvSpPr>
          <p:nvPr>
            <p:ph type="ctrTitle" idx="3"/>
          </p:nvPr>
        </p:nvSpPr>
        <p:spPr>
          <a:xfrm>
            <a:off x="4759920" y="1580703"/>
            <a:ext cx="2256300" cy="364800"/>
          </a:xfrm>
          <a:prstGeom prst="rect">
            <a:avLst/>
          </a:prstGeom>
        </p:spPr>
        <p:txBody>
          <a:bodyPr spcFirstLastPara="1" wrap="square" lIns="0" tIns="0" rIns="0" bIns="0" anchor="t" anchorCtr="0">
            <a:noAutofit/>
          </a:bodyPr>
          <a:lstStyle/>
          <a:p>
            <a:pPr marL="0" lvl="0" indent="0" algn="ctr" rtl="0">
              <a:spcBef>
                <a:spcPts val="0"/>
              </a:spcBef>
              <a:spcAft>
                <a:spcPts val="0"/>
              </a:spcAft>
              <a:buNone/>
            </a:pPr>
            <a:r>
              <a:rPr lang="en"/>
              <a:t>Saturn</a:t>
            </a:r>
            <a:endParaRPr/>
          </a:p>
        </p:txBody>
      </p:sp>
      <p:sp>
        <p:nvSpPr>
          <p:cNvPr id="3124" name="Google Shape;3124;p92"/>
          <p:cNvSpPr txBox="1">
            <a:spLocks noGrp="1"/>
          </p:cNvSpPr>
          <p:nvPr>
            <p:ph type="subTitle" idx="5"/>
          </p:nvPr>
        </p:nvSpPr>
        <p:spPr>
          <a:xfrm>
            <a:off x="811705" y="3367235"/>
            <a:ext cx="2256300" cy="549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2"/>
              </a:buClr>
              <a:buSzPts val="1100"/>
              <a:buFont typeface="Arial"/>
              <a:buNone/>
            </a:pPr>
            <a:r>
              <a:rPr lang="en"/>
              <a:t>Neptune is very far from the Sun</a:t>
            </a:r>
            <a:endParaRPr/>
          </a:p>
        </p:txBody>
      </p:sp>
      <p:sp>
        <p:nvSpPr>
          <p:cNvPr id="3125" name="Google Shape;3125;p92"/>
          <p:cNvSpPr txBox="1">
            <a:spLocks noGrp="1"/>
          </p:cNvSpPr>
          <p:nvPr>
            <p:ph type="subTitle" idx="13"/>
          </p:nvPr>
        </p:nvSpPr>
        <p:spPr>
          <a:xfrm>
            <a:off x="6075995" y="3367235"/>
            <a:ext cx="2256300" cy="549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2"/>
              </a:buClr>
              <a:buSzPts val="1100"/>
              <a:buFont typeface="Arial"/>
              <a:buNone/>
            </a:pPr>
            <a:r>
              <a:rPr lang="en"/>
              <a:t>Despite being red, Mars is a cold place</a:t>
            </a:r>
            <a:endParaRPr/>
          </a:p>
        </p:txBody>
      </p:sp>
      <p:sp>
        <p:nvSpPr>
          <p:cNvPr id="3126" name="Google Shape;3126;p92"/>
          <p:cNvSpPr txBox="1">
            <a:spLocks noGrp="1"/>
          </p:cNvSpPr>
          <p:nvPr>
            <p:ph type="subTitle" idx="6"/>
          </p:nvPr>
        </p:nvSpPr>
        <p:spPr>
          <a:xfrm>
            <a:off x="2127778" y="1879683"/>
            <a:ext cx="2256300" cy="549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2"/>
              </a:buClr>
              <a:buSzPts val="1100"/>
              <a:buFont typeface="Arial"/>
              <a:buNone/>
            </a:pPr>
            <a:r>
              <a:rPr lang="en"/>
              <a:t>Mercury is the closest planet to the Sun</a:t>
            </a:r>
            <a:endParaRPr/>
          </a:p>
        </p:txBody>
      </p:sp>
      <p:sp>
        <p:nvSpPr>
          <p:cNvPr id="3127" name="Google Shape;3127;p92"/>
          <p:cNvSpPr txBox="1">
            <a:spLocks noGrp="1"/>
          </p:cNvSpPr>
          <p:nvPr>
            <p:ph type="ctrTitle"/>
          </p:nvPr>
        </p:nvSpPr>
        <p:spPr>
          <a:xfrm>
            <a:off x="3443847" y="3081575"/>
            <a:ext cx="2256300" cy="364800"/>
          </a:xfrm>
          <a:prstGeom prst="rect">
            <a:avLst/>
          </a:prstGeom>
        </p:spPr>
        <p:txBody>
          <a:bodyPr spcFirstLastPara="1" wrap="square" lIns="0" tIns="0" rIns="0" bIns="0" anchor="t" anchorCtr="0">
            <a:noAutofit/>
          </a:bodyPr>
          <a:lstStyle/>
          <a:p>
            <a:pPr marL="0" lvl="0" indent="0" algn="ctr" rtl="0">
              <a:spcBef>
                <a:spcPts val="0"/>
              </a:spcBef>
              <a:spcAft>
                <a:spcPts val="0"/>
              </a:spcAft>
              <a:buNone/>
            </a:pPr>
            <a:r>
              <a:rPr lang="en"/>
              <a:t>Venus</a:t>
            </a:r>
            <a:endParaRPr/>
          </a:p>
        </p:txBody>
      </p:sp>
      <p:sp>
        <p:nvSpPr>
          <p:cNvPr id="3128" name="Google Shape;3128;p92"/>
          <p:cNvSpPr txBox="1">
            <a:spLocks noGrp="1"/>
          </p:cNvSpPr>
          <p:nvPr>
            <p:ph type="ctrTitle" idx="4"/>
          </p:nvPr>
        </p:nvSpPr>
        <p:spPr>
          <a:xfrm>
            <a:off x="811705" y="3081575"/>
            <a:ext cx="2256300" cy="364800"/>
          </a:xfrm>
          <a:prstGeom prst="rect">
            <a:avLst/>
          </a:prstGeom>
        </p:spPr>
        <p:txBody>
          <a:bodyPr spcFirstLastPara="1" wrap="square" lIns="0" tIns="0" rIns="0" bIns="0" anchor="t" anchorCtr="0">
            <a:noAutofit/>
          </a:bodyPr>
          <a:lstStyle/>
          <a:p>
            <a:pPr marL="0" lvl="0" indent="0" algn="ctr" rtl="0">
              <a:spcBef>
                <a:spcPts val="0"/>
              </a:spcBef>
              <a:spcAft>
                <a:spcPts val="0"/>
              </a:spcAft>
              <a:buNone/>
            </a:pPr>
            <a:r>
              <a:rPr lang="en"/>
              <a:t>Neptune</a:t>
            </a:r>
            <a:endParaRPr/>
          </a:p>
        </p:txBody>
      </p:sp>
      <p:sp>
        <p:nvSpPr>
          <p:cNvPr id="3129" name="Google Shape;3129;p92"/>
          <p:cNvSpPr txBox="1">
            <a:spLocks noGrp="1"/>
          </p:cNvSpPr>
          <p:nvPr>
            <p:ph type="ctrTitle" idx="7"/>
          </p:nvPr>
        </p:nvSpPr>
        <p:spPr>
          <a:xfrm>
            <a:off x="2127780" y="1580703"/>
            <a:ext cx="2256300" cy="364800"/>
          </a:xfrm>
          <a:prstGeom prst="rect">
            <a:avLst/>
          </a:prstGeom>
        </p:spPr>
        <p:txBody>
          <a:bodyPr spcFirstLastPara="1" wrap="square" lIns="0" tIns="0" rIns="0" bIns="0" anchor="t" anchorCtr="0">
            <a:noAutofit/>
          </a:bodyPr>
          <a:lstStyle/>
          <a:p>
            <a:pPr marL="0" lvl="0" indent="0" algn="ctr" rtl="0">
              <a:spcBef>
                <a:spcPts val="0"/>
              </a:spcBef>
              <a:spcAft>
                <a:spcPts val="0"/>
              </a:spcAft>
              <a:buNone/>
            </a:pPr>
            <a:r>
              <a:rPr lang="en"/>
              <a:t>Mercury</a:t>
            </a:r>
            <a:endParaRPr/>
          </a:p>
        </p:txBody>
      </p:sp>
      <p:sp>
        <p:nvSpPr>
          <p:cNvPr id="3130" name="Google Shape;3130;p92"/>
          <p:cNvSpPr txBox="1">
            <a:spLocks noGrp="1"/>
          </p:cNvSpPr>
          <p:nvPr>
            <p:ph type="title" idx="8"/>
          </p:nvPr>
        </p:nvSpPr>
        <p:spPr>
          <a:xfrm>
            <a:off x="720000" y="540000"/>
            <a:ext cx="7704000" cy="360000"/>
          </a:xfrm>
          <a:prstGeom prst="rect">
            <a:avLst/>
          </a:prstGeom>
        </p:spPr>
        <p:txBody>
          <a:bodyPr spcFirstLastPara="1" wrap="square" lIns="0" tIns="0" rIns="0" bIns="0" anchor="t" anchorCtr="0">
            <a:noAutofit/>
          </a:bodyPr>
          <a:lstStyle/>
          <a:p>
            <a:pPr marL="0" lvl="0" indent="0" algn="ctr" rtl="0">
              <a:spcBef>
                <a:spcPts val="0"/>
              </a:spcBef>
              <a:spcAft>
                <a:spcPts val="0"/>
              </a:spcAft>
              <a:buClr>
                <a:schemeClr val="dk2"/>
              </a:buClr>
              <a:buSzPts val="1100"/>
              <a:buFont typeface="Arial"/>
              <a:buNone/>
            </a:pPr>
            <a:r>
              <a:rPr lang="en"/>
              <a:t>Reviewing concepts is usually a good idea</a:t>
            </a:r>
            <a:endParaRPr/>
          </a:p>
        </p:txBody>
      </p:sp>
      <p:sp>
        <p:nvSpPr>
          <p:cNvPr id="3131" name="Google Shape;3131;p92"/>
          <p:cNvSpPr txBox="1">
            <a:spLocks noGrp="1"/>
          </p:cNvSpPr>
          <p:nvPr>
            <p:ph type="ctrTitle" idx="9"/>
          </p:nvPr>
        </p:nvSpPr>
        <p:spPr>
          <a:xfrm>
            <a:off x="6075995" y="3081575"/>
            <a:ext cx="2256300" cy="364800"/>
          </a:xfrm>
          <a:prstGeom prst="rect">
            <a:avLst/>
          </a:prstGeom>
        </p:spPr>
        <p:txBody>
          <a:bodyPr spcFirstLastPara="1" wrap="square" lIns="0" tIns="0" rIns="0" bIns="0" anchor="t" anchorCtr="0">
            <a:noAutofit/>
          </a:bodyPr>
          <a:lstStyle/>
          <a:p>
            <a:pPr marL="0" lvl="0" indent="0" algn="ctr" rtl="0">
              <a:spcBef>
                <a:spcPts val="0"/>
              </a:spcBef>
              <a:spcAft>
                <a:spcPts val="0"/>
              </a:spcAft>
              <a:buNone/>
            </a:pPr>
            <a:r>
              <a:rPr lang="en"/>
              <a:t>Mars</a:t>
            </a:r>
            <a:endParaRPr/>
          </a:p>
        </p:txBody>
      </p:sp>
      <p:grpSp>
        <p:nvGrpSpPr>
          <p:cNvPr id="3132" name="Google Shape;3132;p92"/>
          <p:cNvGrpSpPr/>
          <p:nvPr/>
        </p:nvGrpSpPr>
        <p:grpSpPr>
          <a:xfrm flipH="1">
            <a:off x="825191" y="938638"/>
            <a:ext cx="7472679" cy="176025"/>
            <a:chOff x="4345425" y="2175475"/>
            <a:chExt cx="800750" cy="176025"/>
          </a:xfrm>
        </p:grpSpPr>
        <p:sp>
          <p:nvSpPr>
            <p:cNvPr id="3133" name="Google Shape;3133;p92"/>
            <p:cNvSpPr/>
            <p:nvPr/>
          </p:nvSpPr>
          <p:spPr>
            <a:xfrm>
              <a:off x="4351850" y="2175475"/>
              <a:ext cx="763000" cy="156275"/>
            </a:xfrm>
            <a:custGeom>
              <a:avLst/>
              <a:gdLst/>
              <a:ahLst/>
              <a:cxnLst/>
              <a:rect l="l" t="t" r="r" b="b"/>
              <a:pathLst>
                <a:path w="30520" h="6251" extrusionOk="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00FF00">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4" name="Google Shape;3134;p92"/>
            <p:cNvSpPr/>
            <p:nvPr/>
          </p:nvSpPr>
          <p:spPr>
            <a:xfrm>
              <a:off x="4345425" y="2195925"/>
              <a:ext cx="800750" cy="155575"/>
            </a:xfrm>
            <a:custGeom>
              <a:avLst/>
              <a:gdLst/>
              <a:ahLst/>
              <a:cxnLst/>
              <a:rect l="l" t="t" r="r" b="b"/>
              <a:pathLst>
                <a:path w="32030" h="6223" extrusionOk="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00FF00">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35" name="Google Shape;3135;p92"/>
          <p:cNvGrpSpPr/>
          <p:nvPr/>
        </p:nvGrpSpPr>
        <p:grpSpPr>
          <a:xfrm rot="10800000">
            <a:off x="7256991" y="1779910"/>
            <a:ext cx="806657" cy="421744"/>
            <a:chOff x="1822875" y="1377000"/>
            <a:chExt cx="548075" cy="286550"/>
          </a:xfrm>
        </p:grpSpPr>
        <p:sp>
          <p:nvSpPr>
            <p:cNvPr id="3136" name="Google Shape;3136;p92"/>
            <p:cNvSpPr/>
            <p:nvPr/>
          </p:nvSpPr>
          <p:spPr>
            <a:xfrm>
              <a:off x="1822875" y="1402500"/>
              <a:ext cx="163425" cy="251950"/>
            </a:xfrm>
            <a:custGeom>
              <a:avLst/>
              <a:gdLst/>
              <a:ahLst/>
              <a:cxnLst/>
              <a:rect l="l" t="t" r="r" b="b"/>
              <a:pathLst>
                <a:path w="6537" h="10078" extrusionOk="0">
                  <a:moveTo>
                    <a:pt x="849" y="1"/>
                  </a:moveTo>
                  <a:cubicBezTo>
                    <a:pt x="528" y="1"/>
                    <a:pt x="193" y="83"/>
                    <a:pt x="100" y="361"/>
                  </a:cubicBezTo>
                  <a:cubicBezTo>
                    <a:pt x="86" y="404"/>
                    <a:pt x="72" y="443"/>
                    <a:pt x="58" y="486"/>
                  </a:cubicBezTo>
                  <a:cubicBezTo>
                    <a:pt x="0" y="657"/>
                    <a:pt x="189" y="853"/>
                    <a:pt x="300" y="945"/>
                  </a:cubicBezTo>
                  <a:lnTo>
                    <a:pt x="300" y="949"/>
                  </a:lnTo>
                  <a:cubicBezTo>
                    <a:pt x="553" y="628"/>
                    <a:pt x="1445" y="589"/>
                    <a:pt x="1784" y="585"/>
                  </a:cubicBezTo>
                  <a:lnTo>
                    <a:pt x="1819" y="585"/>
                  </a:lnTo>
                  <a:cubicBezTo>
                    <a:pt x="2019" y="585"/>
                    <a:pt x="2215" y="593"/>
                    <a:pt x="2408" y="611"/>
                  </a:cubicBezTo>
                  <a:cubicBezTo>
                    <a:pt x="2247" y="322"/>
                    <a:pt x="1705" y="165"/>
                    <a:pt x="1466" y="97"/>
                  </a:cubicBezTo>
                  <a:cubicBezTo>
                    <a:pt x="1423" y="86"/>
                    <a:pt x="1381" y="76"/>
                    <a:pt x="1338" y="61"/>
                  </a:cubicBezTo>
                  <a:cubicBezTo>
                    <a:pt x="1213" y="29"/>
                    <a:pt x="1035" y="1"/>
                    <a:pt x="849" y="1"/>
                  </a:cubicBezTo>
                  <a:close/>
                  <a:moveTo>
                    <a:pt x="1160" y="1456"/>
                  </a:moveTo>
                  <a:cubicBezTo>
                    <a:pt x="1310" y="1538"/>
                    <a:pt x="1455" y="1612"/>
                    <a:pt x="1562" y="1684"/>
                  </a:cubicBezTo>
                  <a:cubicBezTo>
                    <a:pt x="2358" y="2190"/>
                    <a:pt x="3556" y="2668"/>
                    <a:pt x="4187" y="3360"/>
                  </a:cubicBezTo>
                  <a:cubicBezTo>
                    <a:pt x="4804" y="4037"/>
                    <a:pt x="4308" y="4405"/>
                    <a:pt x="3862" y="4989"/>
                  </a:cubicBezTo>
                  <a:cubicBezTo>
                    <a:pt x="3517" y="5446"/>
                    <a:pt x="3171" y="5899"/>
                    <a:pt x="2824" y="6351"/>
                  </a:cubicBezTo>
                  <a:cubicBezTo>
                    <a:pt x="2133" y="7260"/>
                    <a:pt x="1441" y="8170"/>
                    <a:pt x="749" y="9075"/>
                  </a:cubicBezTo>
                  <a:cubicBezTo>
                    <a:pt x="375" y="9571"/>
                    <a:pt x="1423" y="10078"/>
                    <a:pt x="2190" y="10078"/>
                  </a:cubicBezTo>
                  <a:cubicBezTo>
                    <a:pt x="2472" y="10078"/>
                    <a:pt x="2714" y="10010"/>
                    <a:pt x="2835" y="9849"/>
                  </a:cubicBezTo>
                  <a:cubicBezTo>
                    <a:pt x="3759" y="8641"/>
                    <a:pt x="4679" y="7428"/>
                    <a:pt x="5602" y="6220"/>
                  </a:cubicBezTo>
                  <a:cubicBezTo>
                    <a:pt x="5838" y="5909"/>
                    <a:pt x="6237" y="5520"/>
                    <a:pt x="6537" y="5107"/>
                  </a:cubicBezTo>
                  <a:lnTo>
                    <a:pt x="6537" y="5107"/>
                  </a:lnTo>
                  <a:cubicBezTo>
                    <a:pt x="6351" y="5278"/>
                    <a:pt x="6166" y="5435"/>
                    <a:pt x="6012" y="5585"/>
                  </a:cubicBezTo>
                  <a:cubicBezTo>
                    <a:pt x="4939" y="6636"/>
                    <a:pt x="4044" y="7828"/>
                    <a:pt x="3263" y="9111"/>
                  </a:cubicBezTo>
                  <a:cubicBezTo>
                    <a:pt x="3078" y="9414"/>
                    <a:pt x="2365" y="9546"/>
                    <a:pt x="1797" y="9546"/>
                  </a:cubicBezTo>
                  <a:cubicBezTo>
                    <a:pt x="1334" y="9546"/>
                    <a:pt x="967" y="9461"/>
                    <a:pt x="1060" y="9307"/>
                  </a:cubicBezTo>
                  <a:cubicBezTo>
                    <a:pt x="2040" y="7692"/>
                    <a:pt x="3217" y="6391"/>
                    <a:pt x="4536" y="5061"/>
                  </a:cubicBezTo>
                  <a:cubicBezTo>
                    <a:pt x="5546" y="4037"/>
                    <a:pt x="4832" y="3460"/>
                    <a:pt x="3912" y="2764"/>
                  </a:cubicBezTo>
                  <a:cubicBezTo>
                    <a:pt x="3081" y="2133"/>
                    <a:pt x="2197" y="1569"/>
                    <a:pt x="1160" y="1456"/>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7" name="Google Shape;3137;p92"/>
            <p:cNvSpPr/>
            <p:nvPr/>
          </p:nvSpPr>
          <p:spPr>
            <a:xfrm>
              <a:off x="1824750" y="1417750"/>
              <a:ext cx="188550" cy="112450"/>
            </a:xfrm>
            <a:custGeom>
              <a:avLst/>
              <a:gdLst/>
              <a:ahLst/>
              <a:cxnLst/>
              <a:rect l="l" t="t" r="r" b="b"/>
              <a:pathLst>
                <a:path w="7542" h="4498" extrusionOk="0">
                  <a:moveTo>
                    <a:pt x="225" y="339"/>
                  </a:moveTo>
                  <a:cubicBezTo>
                    <a:pt x="215" y="353"/>
                    <a:pt x="203" y="371"/>
                    <a:pt x="193" y="389"/>
                  </a:cubicBezTo>
                  <a:cubicBezTo>
                    <a:pt x="1" y="750"/>
                    <a:pt x="286" y="824"/>
                    <a:pt x="674" y="824"/>
                  </a:cubicBezTo>
                  <a:lnTo>
                    <a:pt x="707" y="824"/>
                  </a:lnTo>
                  <a:cubicBezTo>
                    <a:pt x="835" y="824"/>
                    <a:pt x="960" y="831"/>
                    <a:pt x="1085" y="846"/>
                  </a:cubicBezTo>
                  <a:cubicBezTo>
                    <a:pt x="945" y="767"/>
                    <a:pt x="796" y="685"/>
                    <a:pt x="660" y="592"/>
                  </a:cubicBezTo>
                  <a:cubicBezTo>
                    <a:pt x="521" y="546"/>
                    <a:pt x="404" y="489"/>
                    <a:pt x="321" y="421"/>
                  </a:cubicBezTo>
                  <a:cubicBezTo>
                    <a:pt x="289" y="393"/>
                    <a:pt x="257" y="365"/>
                    <a:pt x="225" y="339"/>
                  </a:cubicBezTo>
                  <a:close/>
                  <a:moveTo>
                    <a:pt x="2333" y="1"/>
                  </a:moveTo>
                  <a:lnTo>
                    <a:pt x="2333" y="1"/>
                  </a:lnTo>
                  <a:cubicBezTo>
                    <a:pt x="2347" y="26"/>
                    <a:pt x="2357" y="54"/>
                    <a:pt x="2364" y="82"/>
                  </a:cubicBezTo>
                  <a:cubicBezTo>
                    <a:pt x="3395" y="739"/>
                    <a:pt x="4426" y="1395"/>
                    <a:pt x="5449" y="2055"/>
                  </a:cubicBezTo>
                  <a:cubicBezTo>
                    <a:pt x="5937" y="2368"/>
                    <a:pt x="6814" y="2786"/>
                    <a:pt x="6865" y="3467"/>
                  </a:cubicBezTo>
                  <a:cubicBezTo>
                    <a:pt x="6886" y="3805"/>
                    <a:pt x="6707" y="4158"/>
                    <a:pt x="6462" y="4497"/>
                  </a:cubicBezTo>
                  <a:cubicBezTo>
                    <a:pt x="7003" y="3997"/>
                    <a:pt x="7542" y="3403"/>
                    <a:pt x="7189" y="2685"/>
                  </a:cubicBezTo>
                  <a:cubicBezTo>
                    <a:pt x="6797" y="1894"/>
                    <a:pt x="5556" y="1209"/>
                    <a:pt x="4821" y="788"/>
                  </a:cubicBezTo>
                  <a:cubicBezTo>
                    <a:pt x="4023" y="329"/>
                    <a:pt x="3210" y="75"/>
                    <a:pt x="23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8" name="Google Shape;3138;p92"/>
            <p:cNvSpPr/>
            <p:nvPr/>
          </p:nvSpPr>
          <p:spPr>
            <a:xfrm>
              <a:off x="1830350" y="1417125"/>
              <a:ext cx="166575" cy="224050"/>
            </a:xfrm>
            <a:custGeom>
              <a:avLst/>
              <a:gdLst/>
              <a:ahLst/>
              <a:cxnLst/>
              <a:rect l="l" t="t" r="r" b="b"/>
              <a:pathLst>
                <a:path w="6663" h="8962" extrusionOk="0">
                  <a:moveTo>
                    <a:pt x="1485" y="0"/>
                  </a:moveTo>
                  <a:cubicBezTo>
                    <a:pt x="1146" y="4"/>
                    <a:pt x="254" y="43"/>
                    <a:pt x="1" y="364"/>
                  </a:cubicBezTo>
                  <a:cubicBezTo>
                    <a:pt x="33" y="390"/>
                    <a:pt x="65" y="418"/>
                    <a:pt x="97" y="446"/>
                  </a:cubicBezTo>
                  <a:cubicBezTo>
                    <a:pt x="180" y="514"/>
                    <a:pt x="297" y="571"/>
                    <a:pt x="436" y="617"/>
                  </a:cubicBezTo>
                  <a:cubicBezTo>
                    <a:pt x="572" y="710"/>
                    <a:pt x="721" y="792"/>
                    <a:pt x="861" y="871"/>
                  </a:cubicBezTo>
                  <a:cubicBezTo>
                    <a:pt x="1898" y="984"/>
                    <a:pt x="2782" y="1548"/>
                    <a:pt x="3613" y="2179"/>
                  </a:cubicBezTo>
                  <a:cubicBezTo>
                    <a:pt x="4533" y="2875"/>
                    <a:pt x="5247" y="3452"/>
                    <a:pt x="4237" y="4476"/>
                  </a:cubicBezTo>
                  <a:cubicBezTo>
                    <a:pt x="2918" y="5806"/>
                    <a:pt x="1741" y="7107"/>
                    <a:pt x="761" y="8722"/>
                  </a:cubicBezTo>
                  <a:cubicBezTo>
                    <a:pt x="668" y="8876"/>
                    <a:pt x="1035" y="8961"/>
                    <a:pt x="1498" y="8961"/>
                  </a:cubicBezTo>
                  <a:cubicBezTo>
                    <a:pt x="2066" y="8961"/>
                    <a:pt x="2779" y="8829"/>
                    <a:pt x="2964" y="8526"/>
                  </a:cubicBezTo>
                  <a:cubicBezTo>
                    <a:pt x="3745" y="7243"/>
                    <a:pt x="4640" y="6051"/>
                    <a:pt x="5713" y="5000"/>
                  </a:cubicBezTo>
                  <a:cubicBezTo>
                    <a:pt x="5867" y="4850"/>
                    <a:pt x="6052" y="4693"/>
                    <a:pt x="6238" y="4522"/>
                  </a:cubicBezTo>
                  <a:cubicBezTo>
                    <a:pt x="6483" y="4183"/>
                    <a:pt x="6662" y="3830"/>
                    <a:pt x="6641" y="3492"/>
                  </a:cubicBezTo>
                  <a:cubicBezTo>
                    <a:pt x="6590" y="2811"/>
                    <a:pt x="5713" y="2393"/>
                    <a:pt x="5225" y="2080"/>
                  </a:cubicBezTo>
                  <a:cubicBezTo>
                    <a:pt x="4202" y="1420"/>
                    <a:pt x="3171" y="764"/>
                    <a:pt x="2140" y="107"/>
                  </a:cubicBezTo>
                  <a:cubicBezTo>
                    <a:pt x="2133" y="79"/>
                    <a:pt x="2123" y="51"/>
                    <a:pt x="2109" y="26"/>
                  </a:cubicBezTo>
                  <a:cubicBezTo>
                    <a:pt x="1916" y="8"/>
                    <a:pt x="1720" y="0"/>
                    <a:pt x="15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9" name="Google Shape;3139;p92"/>
            <p:cNvSpPr/>
            <p:nvPr/>
          </p:nvSpPr>
          <p:spPr>
            <a:xfrm>
              <a:off x="1983600" y="1387975"/>
              <a:ext cx="118150" cy="230725"/>
            </a:xfrm>
            <a:custGeom>
              <a:avLst/>
              <a:gdLst/>
              <a:ahLst/>
              <a:cxnLst/>
              <a:rect l="l" t="t" r="r" b="b"/>
              <a:pathLst>
                <a:path w="4726" h="9229" extrusionOk="0">
                  <a:moveTo>
                    <a:pt x="425" y="1"/>
                  </a:moveTo>
                  <a:cubicBezTo>
                    <a:pt x="236" y="1"/>
                    <a:pt x="315" y="336"/>
                    <a:pt x="489" y="700"/>
                  </a:cubicBezTo>
                  <a:cubicBezTo>
                    <a:pt x="521" y="478"/>
                    <a:pt x="610" y="282"/>
                    <a:pt x="738" y="144"/>
                  </a:cubicBezTo>
                  <a:cubicBezTo>
                    <a:pt x="596" y="43"/>
                    <a:pt x="493" y="1"/>
                    <a:pt x="425" y="1"/>
                  </a:cubicBezTo>
                  <a:close/>
                  <a:moveTo>
                    <a:pt x="3781" y="4408"/>
                  </a:moveTo>
                  <a:cubicBezTo>
                    <a:pt x="3246" y="4961"/>
                    <a:pt x="2433" y="5588"/>
                    <a:pt x="2236" y="5787"/>
                  </a:cubicBezTo>
                  <a:cubicBezTo>
                    <a:pt x="1534" y="6505"/>
                    <a:pt x="863" y="7247"/>
                    <a:pt x="211" y="8006"/>
                  </a:cubicBezTo>
                  <a:cubicBezTo>
                    <a:pt x="1" y="8248"/>
                    <a:pt x="304" y="8797"/>
                    <a:pt x="685" y="9229"/>
                  </a:cubicBezTo>
                  <a:cubicBezTo>
                    <a:pt x="721" y="9172"/>
                    <a:pt x="764" y="9118"/>
                    <a:pt x="814" y="9065"/>
                  </a:cubicBezTo>
                  <a:cubicBezTo>
                    <a:pt x="1556" y="8316"/>
                    <a:pt x="2297" y="7567"/>
                    <a:pt x="3042" y="6814"/>
                  </a:cubicBezTo>
                  <a:cubicBezTo>
                    <a:pt x="3438" y="6416"/>
                    <a:pt x="4329" y="5792"/>
                    <a:pt x="4726" y="5231"/>
                  </a:cubicBezTo>
                  <a:cubicBezTo>
                    <a:pt x="4469" y="4946"/>
                    <a:pt x="4115" y="4668"/>
                    <a:pt x="3781" y="4408"/>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0" name="Google Shape;3140;p92"/>
            <p:cNvSpPr/>
            <p:nvPr/>
          </p:nvSpPr>
          <p:spPr>
            <a:xfrm>
              <a:off x="1989850" y="1386450"/>
              <a:ext cx="169475" cy="277100"/>
            </a:xfrm>
            <a:custGeom>
              <a:avLst/>
              <a:gdLst/>
              <a:ahLst/>
              <a:cxnLst/>
              <a:rect l="l" t="t" r="r" b="b"/>
              <a:pathLst>
                <a:path w="6779" h="11084" extrusionOk="0">
                  <a:moveTo>
                    <a:pt x="239" y="761"/>
                  </a:moveTo>
                  <a:lnTo>
                    <a:pt x="239" y="761"/>
                  </a:lnTo>
                  <a:cubicBezTo>
                    <a:pt x="186" y="1142"/>
                    <a:pt x="300" y="1591"/>
                    <a:pt x="660" y="1923"/>
                  </a:cubicBezTo>
                  <a:cubicBezTo>
                    <a:pt x="1377" y="2575"/>
                    <a:pt x="2090" y="3231"/>
                    <a:pt x="2803" y="3884"/>
                  </a:cubicBezTo>
                  <a:cubicBezTo>
                    <a:pt x="2992" y="4059"/>
                    <a:pt x="3256" y="4255"/>
                    <a:pt x="3531" y="4469"/>
                  </a:cubicBezTo>
                  <a:cubicBezTo>
                    <a:pt x="3698" y="4301"/>
                    <a:pt x="3837" y="4137"/>
                    <a:pt x="3926" y="3998"/>
                  </a:cubicBezTo>
                  <a:cubicBezTo>
                    <a:pt x="2927" y="3171"/>
                    <a:pt x="1854" y="2415"/>
                    <a:pt x="842" y="1620"/>
                  </a:cubicBezTo>
                  <a:cubicBezTo>
                    <a:pt x="653" y="1470"/>
                    <a:pt x="403" y="1103"/>
                    <a:pt x="239" y="761"/>
                  </a:cubicBezTo>
                  <a:close/>
                  <a:moveTo>
                    <a:pt x="945" y="1"/>
                  </a:moveTo>
                  <a:cubicBezTo>
                    <a:pt x="767" y="1"/>
                    <a:pt x="610" y="76"/>
                    <a:pt x="488" y="205"/>
                  </a:cubicBezTo>
                  <a:cubicBezTo>
                    <a:pt x="536" y="233"/>
                    <a:pt x="582" y="269"/>
                    <a:pt x="635" y="311"/>
                  </a:cubicBezTo>
                  <a:cubicBezTo>
                    <a:pt x="1737" y="1174"/>
                    <a:pt x="2860" y="2023"/>
                    <a:pt x="3944" y="2907"/>
                  </a:cubicBezTo>
                  <a:cubicBezTo>
                    <a:pt x="4568" y="3417"/>
                    <a:pt x="5413" y="4056"/>
                    <a:pt x="5570" y="4915"/>
                  </a:cubicBezTo>
                  <a:cubicBezTo>
                    <a:pt x="5738" y="5817"/>
                    <a:pt x="4700" y="6373"/>
                    <a:pt x="4126" y="6929"/>
                  </a:cubicBezTo>
                  <a:cubicBezTo>
                    <a:pt x="3167" y="7860"/>
                    <a:pt x="2261" y="8837"/>
                    <a:pt x="1391" y="9849"/>
                  </a:cubicBezTo>
                  <a:cubicBezTo>
                    <a:pt x="1362" y="9882"/>
                    <a:pt x="1327" y="9896"/>
                    <a:pt x="1280" y="9896"/>
                  </a:cubicBezTo>
                  <a:cubicBezTo>
                    <a:pt x="1081" y="9896"/>
                    <a:pt x="735" y="9628"/>
                    <a:pt x="435" y="9290"/>
                  </a:cubicBezTo>
                  <a:lnTo>
                    <a:pt x="435" y="9290"/>
                  </a:lnTo>
                  <a:cubicBezTo>
                    <a:pt x="1" y="10007"/>
                    <a:pt x="792" y="11083"/>
                    <a:pt x="1530" y="11083"/>
                  </a:cubicBezTo>
                  <a:cubicBezTo>
                    <a:pt x="1719" y="11083"/>
                    <a:pt x="1905" y="11016"/>
                    <a:pt x="2065" y="10851"/>
                  </a:cubicBezTo>
                  <a:cubicBezTo>
                    <a:pt x="3056" y="9853"/>
                    <a:pt x="4044" y="8851"/>
                    <a:pt x="5035" y="7853"/>
                  </a:cubicBezTo>
                  <a:cubicBezTo>
                    <a:pt x="5670" y="7207"/>
                    <a:pt x="6778" y="6465"/>
                    <a:pt x="6643" y="5432"/>
                  </a:cubicBezTo>
                  <a:cubicBezTo>
                    <a:pt x="6522" y="4533"/>
                    <a:pt x="5509" y="3891"/>
                    <a:pt x="4903" y="3335"/>
                  </a:cubicBezTo>
                  <a:cubicBezTo>
                    <a:pt x="3801" y="2326"/>
                    <a:pt x="2696" y="1317"/>
                    <a:pt x="1594" y="304"/>
                  </a:cubicBezTo>
                  <a:cubicBezTo>
                    <a:pt x="1359" y="90"/>
                    <a:pt x="1138" y="1"/>
                    <a:pt x="9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1" name="Google Shape;3141;p92"/>
            <p:cNvSpPr/>
            <p:nvPr/>
          </p:nvSpPr>
          <p:spPr>
            <a:xfrm>
              <a:off x="1995825" y="1391550"/>
              <a:ext cx="137475" cy="242325"/>
            </a:xfrm>
            <a:custGeom>
              <a:avLst/>
              <a:gdLst/>
              <a:ahLst/>
              <a:cxnLst/>
              <a:rect l="l" t="t" r="r" b="b"/>
              <a:pathLst>
                <a:path w="5499" h="9693" extrusionOk="0">
                  <a:moveTo>
                    <a:pt x="249" y="1"/>
                  </a:moveTo>
                  <a:cubicBezTo>
                    <a:pt x="121" y="139"/>
                    <a:pt x="32" y="335"/>
                    <a:pt x="0" y="557"/>
                  </a:cubicBezTo>
                  <a:cubicBezTo>
                    <a:pt x="164" y="899"/>
                    <a:pt x="414" y="1266"/>
                    <a:pt x="603" y="1416"/>
                  </a:cubicBezTo>
                  <a:cubicBezTo>
                    <a:pt x="1615" y="2211"/>
                    <a:pt x="2688" y="2967"/>
                    <a:pt x="3687" y="3794"/>
                  </a:cubicBezTo>
                  <a:cubicBezTo>
                    <a:pt x="3598" y="3933"/>
                    <a:pt x="3459" y="4097"/>
                    <a:pt x="3292" y="4265"/>
                  </a:cubicBezTo>
                  <a:cubicBezTo>
                    <a:pt x="3626" y="4525"/>
                    <a:pt x="3980" y="4803"/>
                    <a:pt x="4237" y="5088"/>
                  </a:cubicBezTo>
                  <a:cubicBezTo>
                    <a:pt x="3840" y="5649"/>
                    <a:pt x="2949" y="6273"/>
                    <a:pt x="2553" y="6671"/>
                  </a:cubicBezTo>
                  <a:cubicBezTo>
                    <a:pt x="1808" y="7424"/>
                    <a:pt x="1067" y="8173"/>
                    <a:pt x="325" y="8922"/>
                  </a:cubicBezTo>
                  <a:cubicBezTo>
                    <a:pt x="275" y="8975"/>
                    <a:pt x="232" y="9029"/>
                    <a:pt x="196" y="9086"/>
                  </a:cubicBezTo>
                  <a:cubicBezTo>
                    <a:pt x="496" y="9424"/>
                    <a:pt x="842" y="9692"/>
                    <a:pt x="1041" y="9692"/>
                  </a:cubicBezTo>
                  <a:cubicBezTo>
                    <a:pt x="1088" y="9692"/>
                    <a:pt x="1123" y="9678"/>
                    <a:pt x="1152" y="9645"/>
                  </a:cubicBezTo>
                  <a:cubicBezTo>
                    <a:pt x="2022" y="8633"/>
                    <a:pt x="2928" y="7656"/>
                    <a:pt x="3887" y="6725"/>
                  </a:cubicBezTo>
                  <a:cubicBezTo>
                    <a:pt x="4461" y="6169"/>
                    <a:pt x="5499" y="5613"/>
                    <a:pt x="5331" y="4711"/>
                  </a:cubicBezTo>
                  <a:cubicBezTo>
                    <a:pt x="5174" y="3852"/>
                    <a:pt x="4329" y="3213"/>
                    <a:pt x="3705" y="2703"/>
                  </a:cubicBezTo>
                  <a:cubicBezTo>
                    <a:pt x="2621" y="1819"/>
                    <a:pt x="1498" y="970"/>
                    <a:pt x="396" y="107"/>
                  </a:cubicBezTo>
                  <a:cubicBezTo>
                    <a:pt x="343" y="65"/>
                    <a:pt x="297" y="29"/>
                    <a:pt x="2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2" name="Google Shape;3142;p92"/>
            <p:cNvSpPr/>
            <p:nvPr/>
          </p:nvSpPr>
          <p:spPr>
            <a:xfrm>
              <a:off x="2127325" y="1397150"/>
              <a:ext cx="167675" cy="219250"/>
            </a:xfrm>
            <a:custGeom>
              <a:avLst/>
              <a:gdLst/>
              <a:ahLst/>
              <a:cxnLst/>
              <a:rect l="l" t="t" r="r" b="b"/>
              <a:pathLst>
                <a:path w="6707" h="8770" extrusionOk="0">
                  <a:moveTo>
                    <a:pt x="374" y="1"/>
                  </a:moveTo>
                  <a:cubicBezTo>
                    <a:pt x="292" y="12"/>
                    <a:pt x="214" y="26"/>
                    <a:pt x="132" y="47"/>
                  </a:cubicBezTo>
                  <a:cubicBezTo>
                    <a:pt x="107" y="68"/>
                    <a:pt x="86" y="90"/>
                    <a:pt x="60" y="111"/>
                  </a:cubicBezTo>
                  <a:cubicBezTo>
                    <a:pt x="0" y="389"/>
                    <a:pt x="50" y="435"/>
                    <a:pt x="217" y="661"/>
                  </a:cubicBezTo>
                  <a:cubicBezTo>
                    <a:pt x="520" y="1070"/>
                    <a:pt x="1337" y="1409"/>
                    <a:pt x="1921" y="1409"/>
                  </a:cubicBezTo>
                  <a:cubicBezTo>
                    <a:pt x="2015" y="1409"/>
                    <a:pt x="2100" y="1403"/>
                    <a:pt x="2178" y="1385"/>
                  </a:cubicBezTo>
                  <a:cubicBezTo>
                    <a:pt x="2225" y="1373"/>
                    <a:pt x="2275" y="1363"/>
                    <a:pt x="2321" y="1352"/>
                  </a:cubicBezTo>
                  <a:cubicBezTo>
                    <a:pt x="2456" y="1320"/>
                    <a:pt x="2424" y="1231"/>
                    <a:pt x="2328" y="1124"/>
                  </a:cubicBezTo>
                  <a:lnTo>
                    <a:pt x="2328" y="1124"/>
                  </a:lnTo>
                  <a:cubicBezTo>
                    <a:pt x="3676" y="1598"/>
                    <a:pt x="5006" y="2251"/>
                    <a:pt x="6318" y="2857"/>
                  </a:cubicBezTo>
                  <a:cubicBezTo>
                    <a:pt x="4863" y="3666"/>
                    <a:pt x="3583" y="4686"/>
                    <a:pt x="2489" y="5906"/>
                  </a:cubicBezTo>
                  <a:cubicBezTo>
                    <a:pt x="3843" y="4768"/>
                    <a:pt x="5245" y="3702"/>
                    <a:pt x="6707" y="2708"/>
                  </a:cubicBezTo>
                  <a:cubicBezTo>
                    <a:pt x="4892" y="1873"/>
                    <a:pt x="3027" y="1153"/>
                    <a:pt x="1123" y="529"/>
                  </a:cubicBezTo>
                  <a:cubicBezTo>
                    <a:pt x="802" y="425"/>
                    <a:pt x="538" y="218"/>
                    <a:pt x="374" y="1"/>
                  </a:cubicBezTo>
                  <a:close/>
                  <a:moveTo>
                    <a:pt x="1761" y="6786"/>
                  </a:moveTo>
                  <a:cubicBezTo>
                    <a:pt x="1519" y="7104"/>
                    <a:pt x="1284" y="7436"/>
                    <a:pt x="1062" y="7774"/>
                  </a:cubicBezTo>
                  <a:cubicBezTo>
                    <a:pt x="905" y="8024"/>
                    <a:pt x="2214" y="8769"/>
                    <a:pt x="2867" y="8769"/>
                  </a:cubicBezTo>
                  <a:cubicBezTo>
                    <a:pt x="3009" y="8769"/>
                    <a:pt x="3124" y="8733"/>
                    <a:pt x="3177" y="8644"/>
                  </a:cubicBezTo>
                  <a:cubicBezTo>
                    <a:pt x="3455" y="8216"/>
                    <a:pt x="3751" y="7806"/>
                    <a:pt x="4068" y="7414"/>
                  </a:cubicBezTo>
                  <a:lnTo>
                    <a:pt x="4068" y="7414"/>
                  </a:lnTo>
                  <a:cubicBezTo>
                    <a:pt x="3932" y="7528"/>
                    <a:pt x="3801" y="7642"/>
                    <a:pt x="3669" y="7757"/>
                  </a:cubicBezTo>
                  <a:cubicBezTo>
                    <a:pt x="3583" y="7831"/>
                    <a:pt x="3462" y="7864"/>
                    <a:pt x="3326" y="7864"/>
                  </a:cubicBezTo>
                  <a:cubicBezTo>
                    <a:pt x="2749" y="7864"/>
                    <a:pt x="1857" y="7275"/>
                    <a:pt x="1761" y="6786"/>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3" name="Google Shape;3143;p92"/>
            <p:cNvSpPr/>
            <p:nvPr/>
          </p:nvSpPr>
          <p:spPr>
            <a:xfrm>
              <a:off x="2129450" y="1377000"/>
              <a:ext cx="241500" cy="205525"/>
            </a:xfrm>
            <a:custGeom>
              <a:avLst/>
              <a:gdLst/>
              <a:ahLst/>
              <a:cxnLst/>
              <a:rect l="l" t="t" r="r" b="b"/>
              <a:pathLst>
                <a:path w="9660" h="8221" extrusionOk="0">
                  <a:moveTo>
                    <a:pt x="2404" y="6712"/>
                  </a:moveTo>
                  <a:lnTo>
                    <a:pt x="2404" y="6712"/>
                  </a:lnTo>
                  <a:cubicBezTo>
                    <a:pt x="2204" y="6883"/>
                    <a:pt x="2004" y="7051"/>
                    <a:pt x="1808" y="7225"/>
                  </a:cubicBezTo>
                  <a:cubicBezTo>
                    <a:pt x="1687" y="7329"/>
                    <a:pt x="1651" y="7457"/>
                    <a:pt x="1676" y="7592"/>
                  </a:cubicBezTo>
                  <a:cubicBezTo>
                    <a:pt x="1908" y="7289"/>
                    <a:pt x="2150" y="6993"/>
                    <a:pt x="2404" y="6712"/>
                  </a:cubicBezTo>
                  <a:close/>
                  <a:moveTo>
                    <a:pt x="518" y="1"/>
                  </a:moveTo>
                  <a:cubicBezTo>
                    <a:pt x="7" y="1"/>
                    <a:pt x="1" y="422"/>
                    <a:pt x="289" y="807"/>
                  </a:cubicBezTo>
                  <a:cubicBezTo>
                    <a:pt x="381" y="792"/>
                    <a:pt x="475" y="789"/>
                    <a:pt x="567" y="789"/>
                  </a:cubicBezTo>
                  <a:cubicBezTo>
                    <a:pt x="1416" y="789"/>
                    <a:pt x="2243" y="1274"/>
                    <a:pt x="3017" y="1605"/>
                  </a:cubicBezTo>
                  <a:cubicBezTo>
                    <a:pt x="4600" y="2280"/>
                    <a:pt x="6184" y="2957"/>
                    <a:pt x="7767" y="3634"/>
                  </a:cubicBezTo>
                  <a:cubicBezTo>
                    <a:pt x="7827" y="3663"/>
                    <a:pt x="9015" y="4237"/>
                    <a:pt x="8626" y="4437"/>
                  </a:cubicBezTo>
                  <a:cubicBezTo>
                    <a:pt x="6800" y="5378"/>
                    <a:pt x="5246" y="6644"/>
                    <a:pt x="3983" y="8220"/>
                  </a:cubicBezTo>
                  <a:cubicBezTo>
                    <a:pt x="5623" y="6822"/>
                    <a:pt x="7346" y="5535"/>
                    <a:pt x="9150" y="4351"/>
                  </a:cubicBezTo>
                  <a:cubicBezTo>
                    <a:pt x="9660" y="4016"/>
                    <a:pt x="8786" y="3321"/>
                    <a:pt x="8533" y="3196"/>
                  </a:cubicBezTo>
                  <a:cubicBezTo>
                    <a:pt x="6105" y="1983"/>
                    <a:pt x="3616" y="942"/>
                    <a:pt x="1038" y="97"/>
                  </a:cubicBezTo>
                  <a:cubicBezTo>
                    <a:pt x="824" y="30"/>
                    <a:pt x="653" y="1"/>
                    <a:pt x="51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4" name="Google Shape;3144;p92"/>
            <p:cNvSpPr/>
            <p:nvPr/>
          </p:nvSpPr>
          <p:spPr>
            <a:xfrm>
              <a:off x="2136675" y="1396700"/>
              <a:ext cx="218150" cy="197050"/>
            </a:xfrm>
            <a:custGeom>
              <a:avLst/>
              <a:gdLst/>
              <a:ahLst/>
              <a:cxnLst/>
              <a:rect l="l" t="t" r="r" b="b"/>
              <a:pathLst>
                <a:path w="8726" h="7882" extrusionOk="0">
                  <a:moveTo>
                    <a:pt x="278" y="1"/>
                  </a:moveTo>
                  <a:cubicBezTo>
                    <a:pt x="186" y="1"/>
                    <a:pt x="92" y="4"/>
                    <a:pt x="0" y="19"/>
                  </a:cubicBezTo>
                  <a:cubicBezTo>
                    <a:pt x="164" y="236"/>
                    <a:pt x="428" y="443"/>
                    <a:pt x="749" y="547"/>
                  </a:cubicBezTo>
                  <a:cubicBezTo>
                    <a:pt x="2653" y="1171"/>
                    <a:pt x="4518" y="1891"/>
                    <a:pt x="6333" y="2726"/>
                  </a:cubicBezTo>
                  <a:cubicBezTo>
                    <a:pt x="4871" y="3720"/>
                    <a:pt x="3469" y="4786"/>
                    <a:pt x="2115" y="5924"/>
                  </a:cubicBezTo>
                  <a:cubicBezTo>
                    <a:pt x="1861" y="6205"/>
                    <a:pt x="1619" y="6501"/>
                    <a:pt x="1387" y="6804"/>
                  </a:cubicBezTo>
                  <a:cubicBezTo>
                    <a:pt x="1483" y="7293"/>
                    <a:pt x="2375" y="7882"/>
                    <a:pt x="2952" y="7882"/>
                  </a:cubicBezTo>
                  <a:cubicBezTo>
                    <a:pt x="3088" y="7882"/>
                    <a:pt x="3209" y="7849"/>
                    <a:pt x="3295" y="7775"/>
                  </a:cubicBezTo>
                  <a:cubicBezTo>
                    <a:pt x="3427" y="7660"/>
                    <a:pt x="3558" y="7546"/>
                    <a:pt x="3694" y="7432"/>
                  </a:cubicBezTo>
                  <a:cubicBezTo>
                    <a:pt x="4957" y="5856"/>
                    <a:pt x="6511" y="4590"/>
                    <a:pt x="8337" y="3649"/>
                  </a:cubicBezTo>
                  <a:cubicBezTo>
                    <a:pt x="8726" y="3449"/>
                    <a:pt x="7538" y="2875"/>
                    <a:pt x="7478" y="2846"/>
                  </a:cubicBezTo>
                  <a:cubicBezTo>
                    <a:pt x="5895" y="2169"/>
                    <a:pt x="4311" y="1492"/>
                    <a:pt x="2728" y="817"/>
                  </a:cubicBezTo>
                  <a:cubicBezTo>
                    <a:pt x="1954" y="486"/>
                    <a:pt x="1127" y="1"/>
                    <a:pt x="2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45" name="Google Shape;3145;p92"/>
          <p:cNvGrpSpPr/>
          <p:nvPr/>
        </p:nvGrpSpPr>
        <p:grpSpPr>
          <a:xfrm>
            <a:off x="867474" y="1614296"/>
            <a:ext cx="884449" cy="967667"/>
            <a:chOff x="867474" y="1614296"/>
            <a:chExt cx="884449" cy="967667"/>
          </a:xfrm>
        </p:grpSpPr>
        <p:sp>
          <p:nvSpPr>
            <p:cNvPr id="3146" name="Google Shape;3146;p92"/>
            <p:cNvSpPr/>
            <p:nvPr/>
          </p:nvSpPr>
          <p:spPr>
            <a:xfrm rot="-8099855">
              <a:off x="977246" y="1677219"/>
              <a:ext cx="230875" cy="135022"/>
            </a:xfrm>
            <a:custGeom>
              <a:avLst/>
              <a:gdLst/>
              <a:ahLst/>
              <a:cxnLst/>
              <a:rect l="l" t="t" r="r" b="b"/>
              <a:pathLst>
                <a:path w="5523" h="3230" extrusionOk="0">
                  <a:moveTo>
                    <a:pt x="1252" y="1"/>
                  </a:moveTo>
                  <a:cubicBezTo>
                    <a:pt x="790" y="1"/>
                    <a:pt x="270" y="541"/>
                    <a:pt x="137" y="961"/>
                  </a:cubicBezTo>
                  <a:cubicBezTo>
                    <a:pt x="1" y="1418"/>
                    <a:pt x="174" y="2282"/>
                    <a:pt x="667" y="2443"/>
                  </a:cubicBezTo>
                  <a:lnTo>
                    <a:pt x="4543" y="3220"/>
                  </a:lnTo>
                  <a:cubicBezTo>
                    <a:pt x="4564" y="3227"/>
                    <a:pt x="4585" y="3230"/>
                    <a:pt x="4606" y="3230"/>
                  </a:cubicBezTo>
                  <a:cubicBezTo>
                    <a:pt x="5078" y="3230"/>
                    <a:pt x="5522" y="1684"/>
                    <a:pt x="5050" y="1542"/>
                  </a:cubicBezTo>
                  <a:lnTo>
                    <a:pt x="1408" y="23"/>
                  </a:lnTo>
                  <a:cubicBezTo>
                    <a:pt x="1357" y="8"/>
                    <a:pt x="1305" y="1"/>
                    <a:pt x="1252" y="1"/>
                  </a:cubicBezTo>
                  <a:close/>
                </a:path>
              </a:pathLst>
            </a:custGeom>
            <a:solidFill>
              <a:srgbClr val="DAF2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7" name="Google Shape;3147;p92"/>
            <p:cNvSpPr/>
            <p:nvPr/>
          </p:nvSpPr>
          <p:spPr>
            <a:xfrm rot="-8099855">
              <a:off x="978975" y="1675940"/>
              <a:ext cx="234302" cy="144762"/>
            </a:xfrm>
            <a:custGeom>
              <a:avLst/>
              <a:gdLst/>
              <a:ahLst/>
              <a:cxnLst/>
              <a:rect l="l" t="t" r="r" b="b"/>
              <a:pathLst>
                <a:path w="5605" h="3463" extrusionOk="0">
                  <a:moveTo>
                    <a:pt x="1416" y="227"/>
                  </a:moveTo>
                  <a:cubicBezTo>
                    <a:pt x="1452" y="227"/>
                    <a:pt x="1486" y="232"/>
                    <a:pt x="1519" y="241"/>
                  </a:cubicBezTo>
                  <a:lnTo>
                    <a:pt x="5173" y="1772"/>
                  </a:lnTo>
                  <a:cubicBezTo>
                    <a:pt x="5222" y="1784"/>
                    <a:pt x="5259" y="1833"/>
                    <a:pt x="5284" y="1920"/>
                  </a:cubicBezTo>
                  <a:cubicBezTo>
                    <a:pt x="5358" y="2265"/>
                    <a:pt x="5160" y="2920"/>
                    <a:pt x="4901" y="3154"/>
                  </a:cubicBezTo>
                  <a:cubicBezTo>
                    <a:pt x="4870" y="3206"/>
                    <a:pt x="4814" y="3231"/>
                    <a:pt x="4760" y="3231"/>
                  </a:cubicBezTo>
                  <a:cubicBezTo>
                    <a:pt x="4749" y="3231"/>
                    <a:pt x="4738" y="3230"/>
                    <a:pt x="4728" y="3228"/>
                  </a:cubicBezTo>
                  <a:lnTo>
                    <a:pt x="852" y="2451"/>
                  </a:lnTo>
                  <a:cubicBezTo>
                    <a:pt x="679" y="2389"/>
                    <a:pt x="519" y="2191"/>
                    <a:pt x="432" y="1908"/>
                  </a:cubicBezTo>
                  <a:cubicBezTo>
                    <a:pt x="247" y="1377"/>
                    <a:pt x="420" y="797"/>
                    <a:pt x="877" y="463"/>
                  </a:cubicBezTo>
                  <a:cubicBezTo>
                    <a:pt x="1068" y="313"/>
                    <a:pt x="1258" y="227"/>
                    <a:pt x="1416" y="227"/>
                  </a:cubicBezTo>
                  <a:close/>
                  <a:moveTo>
                    <a:pt x="1411" y="1"/>
                  </a:moveTo>
                  <a:cubicBezTo>
                    <a:pt x="1198" y="1"/>
                    <a:pt x="964" y="103"/>
                    <a:pt x="729" y="290"/>
                  </a:cubicBezTo>
                  <a:cubicBezTo>
                    <a:pt x="210" y="673"/>
                    <a:pt x="0" y="1352"/>
                    <a:pt x="223" y="1969"/>
                  </a:cubicBezTo>
                  <a:cubicBezTo>
                    <a:pt x="334" y="2340"/>
                    <a:pt x="531" y="2586"/>
                    <a:pt x="803" y="2673"/>
                  </a:cubicBezTo>
                  <a:lnTo>
                    <a:pt x="815" y="2673"/>
                  </a:lnTo>
                  <a:lnTo>
                    <a:pt x="4666" y="3438"/>
                  </a:lnTo>
                  <a:cubicBezTo>
                    <a:pt x="4703" y="3451"/>
                    <a:pt x="4728" y="3463"/>
                    <a:pt x="4765" y="3463"/>
                  </a:cubicBezTo>
                  <a:cubicBezTo>
                    <a:pt x="4876" y="3451"/>
                    <a:pt x="4987" y="3401"/>
                    <a:pt x="5061" y="3315"/>
                  </a:cubicBezTo>
                  <a:cubicBezTo>
                    <a:pt x="5382" y="3031"/>
                    <a:pt x="5605" y="2278"/>
                    <a:pt x="5506" y="1858"/>
                  </a:cubicBezTo>
                  <a:cubicBezTo>
                    <a:pt x="5493" y="1722"/>
                    <a:pt x="5395" y="1599"/>
                    <a:pt x="5259" y="1550"/>
                  </a:cubicBezTo>
                  <a:lnTo>
                    <a:pt x="1605" y="31"/>
                  </a:lnTo>
                  <a:cubicBezTo>
                    <a:pt x="1543" y="11"/>
                    <a:pt x="1478" y="1"/>
                    <a:pt x="141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8" name="Google Shape;3148;p92"/>
            <p:cNvSpPr/>
            <p:nvPr/>
          </p:nvSpPr>
          <p:spPr>
            <a:xfrm rot="-8099855">
              <a:off x="1063847" y="1704608"/>
              <a:ext cx="157428" cy="243373"/>
            </a:xfrm>
            <a:custGeom>
              <a:avLst/>
              <a:gdLst/>
              <a:ahLst/>
              <a:cxnLst/>
              <a:rect l="l" t="t" r="r" b="b"/>
              <a:pathLst>
                <a:path w="3766" h="5822" extrusionOk="0">
                  <a:moveTo>
                    <a:pt x="2208" y="0"/>
                  </a:moveTo>
                  <a:cubicBezTo>
                    <a:pt x="1809" y="0"/>
                    <a:pt x="1442" y="255"/>
                    <a:pt x="1321" y="658"/>
                  </a:cubicBezTo>
                  <a:lnTo>
                    <a:pt x="161" y="4460"/>
                  </a:lnTo>
                  <a:cubicBezTo>
                    <a:pt x="0" y="4954"/>
                    <a:pt x="284" y="5472"/>
                    <a:pt x="778" y="5620"/>
                  </a:cubicBezTo>
                  <a:lnTo>
                    <a:pt x="1297" y="5781"/>
                  </a:lnTo>
                  <a:cubicBezTo>
                    <a:pt x="1388" y="5808"/>
                    <a:pt x="1480" y="5821"/>
                    <a:pt x="1570" y="5821"/>
                  </a:cubicBezTo>
                  <a:cubicBezTo>
                    <a:pt x="1969" y="5821"/>
                    <a:pt x="2336" y="5566"/>
                    <a:pt x="2457" y="5164"/>
                  </a:cubicBezTo>
                  <a:lnTo>
                    <a:pt x="3617" y="1349"/>
                  </a:lnTo>
                  <a:cubicBezTo>
                    <a:pt x="3765" y="868"/>
                    <a:pt x="3481" y="349"/>
                    <a:pt x="3000" y="201"/>
                  </a:cubicBezTo>
                  <a:lnTo>
                    <a:pt x="2482" y="41"/>
                  </a:lnTo>
                  <a:cubicBezTo>
                    <a:pt x="2390" y="13"/>
                    <a:pt x="2299" y="0"/>
                    <a:pt x="2208" y="0"/>
                  </a:cubicBezTo>
                  <a:close/>
                </a:path>
              </a:pathLst>
            </a:custGeom>
            <a:solidFill>
              <a:srgbClr val="70B1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9" name="Google Shape;3149;p92"/>
            <p:cNvSpPr/>
            <p:nvPr/>
          </p:nvSpPr>
          <p:spPr>
            <a:xfrm rot="-8099855">
              <a:off x="1058906" y="1699692"/>
              <a:ext cx="167753" cy="252821"/>
            </a:xfrm>
            <a:custGeom>
              <a:avLst/>
              <a:gdLst/>
              <a:ahLst/>
              <a:cxnLst/>
              <a:rect l="l" t="t" r="r" b="b"/>
              <a:pathLst>
                <a:path w="4013" h="6048" extrusionOk="0">
                  <a:moveTo>
                    <a:pt x="2334" y="221"/>
                  </a:moveTo>
                  <a:cubicBezTo>
                    <a:pt x="2408" y="221"/>
                    <a:pt x="2494" y="233"/>
                    <a:pt x="2568" y="258"/>
                  </a:cubicBezTo>
                  <a:lnTo>
                    <a:pt x="3087" y="418"/>
                  </a:lnTo>
                  <a:cubicBezTo>
                    <a:pt x="3519" y="542"/>
                    <a:pt x="3766" y="999"/>
                    <a:pt x="3630" y="1431"/>
                  </a:cubicBezTo>
                  <a:lnTo>
                    <a:pt x="2470" y="5232"/>
                  </a:lnTo>
                  <a:cubicBezTo>
                    <a:pt x="2368" y="5587"/>
                    <a:pt x="2043" y="5808"/>
                    <a:pt x="1691" y="5808"/>
                  </a:cubicBezTo>
                  <a:cubicBezTo>
                    <a:pt x="1614" y="5808"/>
                    <a:pt x="1535" y="5798"/>
                    <a:pt x="1458" y="5776"/>
                  </a:cubicBezTo>
                  <a:lnTo>
                    <a:pt x="939" y="5615"/>
                  </a:lnTo>
                  <a:cubicBezTo>
                    <a:pt x="507" y="5492"/>
                    <a:pt x="273" y="5035"/>
                    <a:pt x="396" y="4603"/>
                  </a:cubicBezTo>
                  <a:lnTo>
                    <a:pt x="1556" y="801"/>
                  </a:lnTo>
                  <a:cubicBezTo>
                    <a:pt x="1667" y="455"/>
                    <a:pt x="1976" y="221"/>
                    <a:pt x="2334" y="221"/>
                  </a:cubicBezTo>
                  <a:close/>
                  <a:moveTo>
                    <a:pt x="2317" y="0"/>
                  </a:moveTo>
                  <a:cubicBezTo>
                    <a:pt x="1871" y="0"/>
                    <a:pt x="1464" y="288"/>
                    <a:pt x="1334" y="739"/>
                  </a:cubicBezTo>
                  <a:lnTo>
                    <a:pt x="174" y="4541"/>
                  </a:lnTo>
                  <a:cubicBezTo>
                    <a:pt x="1" y="5097"/>
                    <a:pt x="310" y="5677"/>
                    <a:pt x="865" y="5850"/>
                  </a:cubicBezTo>
                  <a:lnTo>
                    <a:pt x="1383" y="5998"/>
                  </a:lnTo>
                  <a:cubicBezTo>
                    <a:pt x="1482" y="6022"/>
                    <a:pt x="1581" y="6047"/>
                    <a:pt x="1692" y="6047"/>
                  </a:cubicBezTo>
                  <a:cubicBezTo>
                    <a:pt x="2149" y="6047"/>
                    <a:pt x="2556" y="5739"/>
                    <a:pt x="2680" y="5307"/>
                  </a:cubicBezTo>
                  <a:lnTo>
                    <a:pt x="3840" y="1505"/>
                  </a:lnTo>
                  <a:cubicBezTo>
                    <a:pt x="4013" y="949"/>
                    <a:pt x="3704" y="369"/>
                    <a:pt x="3149" y="196"/>
                  </a:cubicBezTo>
                  <a:lnTo>
                    <a:pt x="2630" y="48"/>
                  </a:lnTo>
                  <a:cubicBezTo>
                    <a:pt x="2526" y="16"/>
                    <a:pt x="2420" y="0"/>
                    <a:pt x="2317" y="0"/>
                  </a:cubicBezTo>
                  <a:close/>
                </a:path>
              </a:pathLst>
            </a:custGeom>
            <a:solidFill>
              <a:srgbClr val="272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0" name="Google Shape;3150;p92"/>
            <p:cNvSpPr/>
            <p:nvPr/>
          </p:nvSpPr>
          <p:spPr>
            <a:xfrm rot="-8099855">
              <a:off x="1019030" y="1861616"/>
              <a:ext cx="68681" cy="23159"/>
            </a:xfrm>
            <a:custGeom>
              <a:avLst/>
              <a:gdLst/>
              <a:ahLst/>
              <a:cxnLst/>
              <a:rect l="l" t="t" r="r" b="b"/>
              <a:pathLst>
                <a:path w="1643" h="554" extrusionOk="0">
                  <a:moveTo>
                    <a:pt x="43" y="0"/>
                  </a:moveTo>
                  <a:cubicBezTo>
                    <a:pt x="26" y="0"/>
                    <a:pt x="10" y="12"/>
                    <a:pt x="1" y="30"/>
                  </a:cubicBezTo>
                  <a:cubicBezTo>
                    <a:pt x="1" y="54"/>
                    <a:pt x="13" y="91"/>
                    <a:pt x="38" y="91"/>
                  </a:cubicBezTo>
                  <a:lnTo>
                    <a:pt x="1581" y="548"/>
                  </a:lnTo>
                  <a:cubicBezTo>
                    <a:pt x="1588" y="551"/>
                    <a:pt x="1594" y="553"/>
                    <a:pt x="1601" y="553"/>
                  </a:cubicBezTo>
                  <a:cubicBezTo>
                    <a:pt x="1618" y="553"/>
                    <a:pt x="1634" y="542"/>
                    <a:pt x="1643" y="523"/>
                  </a:cubicBezTo>
                  <a:cubicBezTo>
                    <a:pt x="1643" y="499"/>
                    <a:pt x="1630" y="474"/>
                    <a:pt x="1606" y="462"/>
                  </a:cubicBezTo>
                  <a:lnTo>
                    <a:pt x="63" y="5"/>
                  </a:lnTo>
                  <a:cubicBezTo>
                    <a:pt x="56" y="2"/>
                    <a:pt x="49" y="0"/>
                    <a:pt x="43" y="0"/>
                  </a:cubicBezTo>
                  <a:close/>
                </a:path>
              </a:pathLst>
            </a:custGeom>
            <a:solidFill>
              <a:srgbClr val="DAF2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1" name="Google Shape;3151;p92"/>
            <p:cNvSpPr/>
            <p:nvPr/>
          </p:nvSpPr>
          <p:spPr>
            <a:xfrm rot="-8099855">
              <a:off x="1038135" y="1850814"/>
              <a:ext cx="69517" cy="23451"/>
            </a:xfrm>
            <a:custGeom>
              <a:avLst/>
              <a:gdLst/>
              <a:ahLst/>
              <a:cxnLst/>
              <a:rect l="l" t="t" r="r" b="b"/>
              <a:pathLst>
                <a:path w="1663" h="561" extrusionOk="0">
                  <a:moveTo>
                    <a:pt x="49" y="1"/>
                  </a:moveTo>
                  <a:cubicBezTo>
                    <a:pt x="29" y="1"/>
                    <a:pt x="13" y="21"/>
                    <a:pt x="13" y="41"/>
                  </a:cubicBezTo>
                  <a:cubicBezTo>
                    <a:pt x="0" y="66"/>
                    <a:pt x="25" y="91"/>
                    <a:pt x="50" y="91"/>
                  </a:cubicBezTo>
                  <a:lnTo>
                    <a:pt x="1580" y="560"/>
                  </a:lnTo>
                  <a:cubicBezTo>
                    <a:pt x="1585" y="560"/>
                    <a:pt x="1589" y="561"/>
                    <a:pt x="1592" y="561"/>
                  </a:cubicBezTo>
                  <a:cubicBezTo>
                    <a:pt x="1645" y="561"/>
                    <a:pt x="1663" y="485"/>
                    <a:pt x="1605" y="473"/>
                  </a:cubicBezTo>
                  <a:lnTo>
                    <a:pt x="62" y="4"/>
                  </a:lnTo>
                  <a:cubicBezTo>
                    <a:pt x="58" y="2"/>
                    <a:pt x="53" y="1"/>
                    <a:pt x="49" y="1"/>
                  </a:cubicBezTo>
                  <a:close/>
                </a:path>
              </a:pathLst>
            </a:custGeom>
            <a:solidFill>
              <a:srgbClr val="DAF2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2" name="Google Shape;3152;p92"/>
            <p:cNvSpPr/>
            <p:nvPr/>
          </p:nvSpPr>
          <p:spPr>
            <a:xfrm rot="-8099855">
              <a:off x="1057700" y="1840429"/>
              <a:ext cx="69935" cy="23117"/>
            </a:xfrm>
            <a:custGeom>
              <a:avLst/>
              <a:gdLst/>
              <a:ahLst/>
              <a:cxnLst/>
              <a:rect l="l" t="t" r="r" b="b"/>
              <a:pathLst>
                <a:path w="1673" h="553" extrusionOk="0">
                  <a:moveTo>
                    <a:pt x="55" y="1"/>
                  </a:moveTo>
                  <a:cubicBezTo>
                    <a:pt x="38" y="1"/>
                    <a:pt x="22" y="12"/>
                    <a:pt x="13" y="30"/>
                  </a:cubicBezTo>
                  <a:cubicBezTo>
                    <a:pt x="1" y="55"/>
                    <a:pt x="26" y="80"/>
                    <a:pt x="50" y="92"/>
                  </a:cubicBezTo>
                  <a:lnTo>
                    <a:pt x="1581" y="549"/>
                  </a:lnTo>
                  <a:cubicBezTo>
                    <a:pt x="1589" y="551"/>
                    <a:pt x="1597" y="553"/>
                    <a:pt x="1604" y="553"/>
                  </a:cubicBezTo>
                  <a:cubicBezTo>
                    <a:pt x="1659" y="553"/>
                    <a:pt x="1673" y="473"/>
                    <a:pt x="1618" y="462"/>
                  </a:cubicBezTo>
                  <a:lnTo>
                    <a:pt x="75" y="6"/>
                  </a:lnTo>
                  <a:cubicBezTo>
                    <a:pt x="68" y="2"/>
                    <a:pt x="62" y="1"/>
                    <a:pt x="55" y="1"/>
                  </a:cubicBezTo>
                  <a:close/>
                </a:path>
              </a:pathLst>
            </a:custGeom>
            <a:solidFill>
              <a:srgbClr val="DAF2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3" name="Google Shape;3153;p92"/>
            <p:cNvSpPr/>
            <p:nvPr/>
          </p:nvSpPr>
          <p:spPr>
            <a:xfrm rot="-8099855">
              <a:off x="1078264" y="1829982"/>
              <a:ext cx="68681" cy="23409"/>
            </a:xfrm>
            <a:custGeom>
              <a:avLst/>
              <a:gdLst/>
              <a:ahLst/>
              <a:cxnLst/>
              <a:rect l="l" t="t" r="r" b="b"/>
              <a:pathLst>
                <a:path w="1643" h="560" extrusionOk="0">
                  <a:moveTo>
                    <a:pt x="49" y="0"/>
                  </a:moveTo>
                  <a:cubicBezTo>
                    <a:pt x="29" y="0"/>
                    <a:pt x="11" y="21"/>
                    <a:pt x="1" y="41"/>
                  </a:cubicBezTo>
                  <a:cubicBezTo>
                    <a:pt x="1" y="65"/>
                    <a:pt x="13" y="90"/>
                    <a:pt x="50" y="90"/>
                  </a:cubicBezTo>
                  <a:lnTo>
                    <a:pt x="1581" y="559"/>
                  </a:lnTo>
                  <a:cubicBezTo>
                    <a:pt x="1606" y="559"/>
                    <a:pt x="1630" y="547"/>
                    <a:pt x="1643" y="522"/>
                  </a:cubicBezTo>
                  <a:cubicBezTo>
                    <a:pt x="1643" y="497"/>
                    <a:pt x="1630" y="473"/>
                    <a:pt x="1606" y="473"/>
                  </a:cubicBezTo>
                  <a:lnTo>
                    <a:pt x="63" y="4"/>
                  </a:lnTo>
                  <a:cubicBezTo>
                    <a:pt x="58" y="1"/>
                    <a:pt x="54" y="0"/>
                    <a:pt x="49" y="0"/>
                  </a:cubicBezTo>
                  <a:close/>
                </a:path>
              </a:pathLst>
            </a:custGeom>
            <a:solidFill>
              <a:srgbClr val="DAF2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4" name="Google Shape;3154;p92"/>
            <p:cNvSpPr/>
            <p:nvPr/>
          </p:nvSpPr>
          <p:spPr>
            <a:xfrm rot="-8099855">
              <a:off x="937997" y="1896656"/>
              <a:ext cx="743581" cy="486622"/>
            </a:xfrm>
            <a:custGeom>
              <a:avLst/>
              <a:gdLst/>
              <a:ahLst/>
              <a:cxnLst/>
              <a:rect l="l" t="t" r="r" b="b"/>
              <a:pathLst>
                <a:path w="17788" h="11641" extrusionOk="0">
                  <a:moveTo>
                    <a:pt x="2706" y="1"/>
                  </a:moveTo>
                  <a:cubicBezTo>
                    <a:pt x="2310" y="1"/>
                    <a:pt x="1947" y="263"/>
                    <a:pt x="1827" y="663"/>
                  </a:cubicBezTo>
                  <a:lnTo>
                    <a:pt x="149" y="6156"/>
                  </a:lnTo>
                  <a:cubicBezTo>
                    <a:pt x="0" y="6650"/>
                    <a:pt x="272" y="7168"/>
                    <a:pt x="766" y="7316"/>
                  </a:cubicBezTo>
                  <a:lnTo>
                    <a:pt x="14813" y="11600"/>
                  </a:lnTo>
                  <a:cubicBezTo>
                    <a:pt x="14902" y="11627"/>
                    <a:pt x="14992" y="11640"/>
                    <a:pt x="15081" y="11640"/>
                  </a:cubicBezTo>
                  <a:cubicBezTo>
                    <a:pt x="15473" y="11640"/>
                    <a:pt x="15840" y="11385"/>
                    <a:pt x="15961" y="10983"/>
                  </a:cubicBezTo>
                  <a:lnTo>
                    <a:pt x="17640" y="5477"/>
                  </a:lnTo>
                  <a:cubicBezTo>
                    <a:pt x="17788" y="4996"/>
                    <a:pt x="17516" y="4477"/>
                    <a:pt x="17023" y="4329"/>
                  </a:cubicBezTo>
                  <a:lnTo>
                    <a:pt x="2988" y="46"/>
                  </a:lnTo>
                  <a:cubicBezTo>
                    <a:pt x="2894" y="15"/>
                    <a:pt x="2799" y="1"/>
                    <a:pt x="270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5" name="Google Shape;3155;p92"/>
            <p:cNvSpPr/>
            <p:nvPr/>
          </p:nvSpPr>
          <p:spPr>
            <a:xfrm rot="-8099855">
              <a:off x="997868" y="1921457"/>
              <a:ext cx="673436" cy="486622"/>
            </a:xfrm>
            <a:custGeom>
              <a:avLst/>
              <a:gdLst/>
              <a:ahLst/>
              <a:cxnLst/>
              <a:rect l="l" t="t" r="r" b="b"/>
              <a:pathLst>
                <a:path w="16110" h="11641" extrusionOk="0">
                  <a:moveTo>
                    <a:pt x="2712" y="1"/>
                  </a:moveTo>
                  <a:cubicBezTo>
                    <a:pt x="2322" y="1"/>
                    <a:pt x="1957" y="263"/>
                    <a:pt x="1827" y="663"/>
                  </a:cubicBezTo>
                  <a:lnTo>
                    <a:pt x="149" y="6156"/>
                  </a:lnTo>
                  <a:cubicBezTo>
                    <a:pt x="0" y="6650"/>
                    <a:pt x="272" y="7168"/>
                    <a:pt x="766" y="7316"/>
                  </a:cubicBezTo>
                  <a:lnTo>
                    <a:pt x="14813" y="11600"/>
                  </a:lnTo>
                  <a:cubicBezTo>
                    <a:pt x="14902" y="11627"/>
                    <a:pt x="14992" y="11640"/>
                    <a:pt x="15082" y="11640"/>
                  </a:cubicBezTo>
                  <a:cubicBezTo>
                    <a:pt x="15477" y="11640"/>
                    <a:pt x="15853" y="11385"/>
                    <a:pt x="15973" y="10983"/>
                  </a:cubicBezTo>
                  <a:lnTo>
                    <a:pt x="16109" y="10551"/>
                  </a:lnTo>
                  <a:lnTo>
                    <a:pt x="2222" y="6317"/>
                  </a:lnTo>
                  <a:cubicBezTo>
                    <a:pt x="1729" y="6168"/>
                    <a:pt x="1457" y="5638"/>
                    <a:pt x="1605" y="5156"/>
                  </a:cubicBezTo>
                  <a:lnTo>
                    <a:pt x="3148" y="83"/>
                  </a:lnTo>
                  <a:lnTo>
                    <a:pt x="2988" y="46"/>
                  </a:lnTo>
                  <a:cubicBezTo>
                    <a:pt x="2896" y="15"/>
                    <a:pt x="2803" y="1"/>
                    <a:pt x="2712" y="1"/>
                  </a:cubicBezTo>
                  <a:close/>
                </a:path>
              </a:pathLst>
            </a:custGeom>
            <a:solidFill>
              <a:srgbClr val="70B1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6" name="Google Shape;3156;p92"/>
            <p:cNvSpPr/>
            <p:nvPr/>
          </p:nvSpPr>
          <p:spPr>
            <a:xfrm rot="-8099855">
              <a:off x="932474" y="1891499"/>
              <a:ext cx="754449" cy="496403"/>
            </a:xfrm>
            <a:custGeom>
              <a:avLst/>
              <a:gdLst/>
              <a:ahLst/>
              <a:cxnLst/>
              <a:rect l="l" t="t" r="r" b="b"/>
              <a:pathLst>
                <a:path w="18048" h="11875" extrusionOk="0">
                  <a:moveTo>
                    <a:pt x="2840" y="234"/>
                  </a:moveTo>
                  <a:cubicBezTo>
                    <a:pt x="2926" y="234"/>
                    <a:pt x="3001" y="246"/>
                    <a:pt x="3087" y="271"/>
                  </a:cubicBezTo>
                  <a:lnTo>
                    <a:pt x="17122" y="4554"/>
                  </a:lnTo>
                  <a:cubicBezTo>
                    <a:pt x="17554" y="4678"/>
                    <a:pt x="17789" y="5134"/>
                    <a:pt x="17665" y="5566"/>
                  </a:cubicBezTo>
                  <a:lnTo>
                    <a:pt x="15986" y="11060"/>
                  </a:lnTo>
                  <a:cubicBezTo>
                    <a:pt x="15876" y="11411"/>
                    <a:pt x="15561" y="11640"/>
                    <a:pt x="15215" y="11640"/>
                  </a:cubicBezTo>
                  <a:cubicBezTo>
                    <a:pt x="15136" y="11640"/>
                    <a:pt x="15055" y="11628"/>
                    <a:pt x="14974" y="11603"/>
                  </a:cubicBezTo>
                  <a:lnTo>
                    <a:pt x="939" y="7319"/>
                  </a:lnTo>
                  <a:cubicBezTo>
                    <a:pt x="507" y="7196"/>
                    <a:pt x="260" y="6739"/>
                    <a:pt x="396" y="6307"/>
                  </a:cubicBezTo>
                  <a:lnTo>
                    <a:pt x="2075" y="802"/>
                  </a:lnTo>
                  <a:cubicBezTo>
                    <a:pt x="2173" y="468"/>
                    <a:pt x="2482" y="234"/>
                    <a:pt x="2840" y="234"/>
                  </a:cubicBezTo>
                  <a:close/>
                  <a:moveTo>
                    <a:pt x="2835" y="1"/>
                  </a:moveTo>
                  <a:cubicBezTo>
                    <a:pt x="2389" y="1"/>
                    <a:pt x="1980" y="289"/>
                    <a:pt x="1840" y="740"/>
                  </a:cubicBezTo>
                  <a:lnTo>
                    <a:pt x="161" y="6245"/>
                  </a:lnTo>
                  <a:cubicBezTo>
                    <a:pt x="1" y="6789"/>
                    <a:pt x="310" y="7381"/>
                    <a:pt x="865" y="7542"/>
                  </a:cubicBezTo>
                  <a:lnTo>
                    <a:pt x="14900" y="11825"/>
                  </a:lnTo>
                  <a:cubicBezTo>
                    <a:pt x="14999" y="11850"/>
                    <a:pt x="15110" y="11874"/>
                    <a:pt x="15209" y="11874"/>
                  </a:cubicBezTo>
                  <a:cubicBezTo>
                    <a:pt x="15665" y="11862"/>
                    <a:pt x="16073" y="11566"/>
                    <a:pt x="16196" y="11134"/>
                  </a:cubicBezTo>
                  <a:lnTo>
                    <a:pt x="17875" y="5628"/>
                  </a:lnTo>
                  <a:cubicBezTo>
                    <a:pt x="18048" y="5073"/>
                    <a:pt x="17739" y="4493"/>
                    <a:pt x="17184" y="4332"/>
                  </a:cubicBezTo>
                  <a:lnTo>
                    <a:pt x="3149" y="49"/>
                  </a:lnTo>
                  <a:cubicBezTo>
                    <a:pt x="3044" y="16"/>
                    <a:pt x="2939" y="1"/>
                    <a:pt x="283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7" name="Google Shape;3157;p92"/>
            <p:cNvSpPr/>
            <p:nvPr/>
          </p:nvSpPr>
          <p:spPr>
            <a:xfrm rot="-8099855">
              <a:off x="1152752" y="1946193"/>
              <a:ext cx="303987" cy="368446"/>
            </a:xfrm>
            <a:custGeom>
              <a:avLst/>
              <a:gdLst/>
              <a:ahLst/>
              <a:cxnLst/>
              <a:rect l="l" t="t" r="r" b="b"/>
              <a:pathLst>
                <a:path w="7272" h="8814" extrusionOk="0">
                  <a:moveTo>
                    <a:pt x="2223" y="0"/>
                  </a:moveTo>
                  <a:lnTo>
                    <a:pt x="1" y="7271"/>
                  </a:lnTo>
                  <a:lnTo>
                    <a:pt x="5062" y="8814"/>
                  </a:lnTo>
                  <a:lnTo>
                    <a:pt x="7271" y="1543"/>
                  </a:lnTo>
                  <a:lnTo>
                    <a:pt x="2223"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8" name="Google Shape;3158;p92"/>
            <p:cNvSpPr/>
            <p:nvPr/>
          </p:nvSpPr>
          <p:spPr>
            <a:xfrm rot="-8099855">
              <a:off x="1147811" y="1941860"/>
              <a:ext cx="314312" cy="378144"/>
            </a:xfrm>
            <a:custGeom>
              <a:avLst/>
              <a:gdLst/>
              <a:ahLst/>
              <a:cxnLst/>
              <a:rect l="l" t="t" r="r" b="b"/>
              <a:pathLst>
                <a:path w="7519" h="9046" extrusionOk="0">
                  <a:moveTo>
                    <a:pt x="2420" y="257"/>
                  </a:moveTo>
                  <a:lnTo>
                    <a:pt x="7247" y="1726"/>
                  </a:lnTo>
                  <a:lnTo>
                    <a:pt x="5099" y="8787"/>
                  </a:lnTo>
                  <a:lnTo>
                    <a:pt x="260" y="7305"/>
                  </a:lnTo>
                  <a:lnTo>
                    <a:pt x="2420" y="257"/>
                  </a:lnTo>
                  <a:close/>
                  <a:moveTo>
                    <a:pt x="2336" y="1"/>
                  </a:moveTo>
                  <a:cubicBezTo>
                    <a:pt x="2322" y="1"/>
                    <a:pt x="2309" y="4"/>
                    <a:pt x="2297" y="10"/>
                  </a:cubicBezTo>
                  <a:cubicBezTo>
                    <a:pt x="2260" y="22"/>
                    <a:pt x="2248" y="47"/>
                    <a:pt x="2235" y="84"/>
                  </a:cubicBezTo>
                  <a:lnTo>
                    <a:pt x="13" y="7355"/>
                  </a:lnTo>
                  <a:cubicBezTo>
                    <a:pt x="1" y="7379"/>
                    <a:pt x="1" y="7416"/>
                    <a:pt x="13" y="7441"/>
                  </a:cubicBezTo>
                  <a:cubicBezTo>
                    <a:pt x="38" y="7466"/>
                    <a:pt x="63" y="7490"/>
                    <a:pt x="87" y="7503"/>
                  </a:cubicBezTo>
                  <a:lnTo>
                    <a:pt x="5148" y="9046"/>
                  </a:lnTo>
                  <a:lnTo>
                    <a:pt x="5173" y="9046"/>
                  </a:lnTo>
                  <a:cubicBezTo>
                    <a:pt x="5222" y="9046"/>
                    <a:pt x="5272" y="9009"/>
                    <a:pt x="5297" y="8972"/>
                  </a:cubicBezTo>
                  <a:lnTo>
                    <a:pt x="7506" y="1689"/>
                  </a:lnTo>
                  <a:cubicBezTo>
                    <a:pt x="7518" y="1664"/>
                    <a:pt x="7518" y="1627"/>
                    <a:pt x="7506" y="1602"/>
                  </a:cubicBezTo>
                  <a:cubicBezTo>
                    <a:pt x="7481" y="1578"/>
                    <a:pt x="7457" y="1553"/>
                    <a:pt x="7432" y="1553"/>
                  </a:cubicBezTo>
                  <a:lnTo>
                    <a:pt x="2383" y="10"/>
                  </a:lnTo>
                  <a:cubicBezTo>
                    <a:pt x="2365" y="4"/>
                    <a:pt x="2349" y="1"/>
                    <a:pt x="23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nodeType="clickEffect">
                                  <p:stCondLst>
                                    <p:cond delay="0"/>
                                  </p:stCondLst>
                                  <p:childTnLst>
                                    <p:set>
                                      <p:cBhvr>
                                        <p:cTn id="6" dur="1" fill="hold">
                                          <p:stCondLst>
                                            <p:cond delay="0"/>
                                          </p:stCondLst>
                                        </p:cTn>
                                        <p:tgtEl>
                                          <p:spTgt spid="3130"/>
                                        </p:tgtEl>
                                        <p:attrNameLst>
                                          <p:attrName>style.visibility</p:attrName>
                                        </p:attrNameLst>
                                      </p:cBhvr>
                                      <p:to>
                                        <p:strVal val="visible"/>
                                      </p:to>
                                    </p:set>
                                    <p:anim calcmode="lin" valueType="num">
                                      <p:cBhvr additive="base">
                                        <p:cTn id="7" dur="1000"/>
                                        <p:tgtEl>
                                          <p:spTgt spid="3130"/>
                                        </p:tgtEl>
                                        <p:attrNameLst>
                                          <p:attrName>ppt_y</p:attrName>
                                        </p:attrNameLst>
                                      </p:cBhvr>
                                      <p:tavLst>
                                        <p:tav tm="0">
                                          <p:val>
                                            <p:strVal val="#ppt_y-1"/>
                                          </p:val>
                                        </p:tav>
                                        <p:tav tm="100000">
                                          <p:val>
                                            <p:strVal val="#ppt_y"/>
                                          </p:val>
                                        </p:tav>
                                      </p:tavLst>
                                    </p:anim>
                                  </p:childTnLst>
                                </p:cTn>
                              </p:par>
                              <p:par>
                                <p:cTn id="8" presetID="2" presetClass="entr" presetSubtype="1" fill="hold" nodeType="withEffect">
                                  <p:stCondLst>
                                    <p:cond delay="0"/>
                                  </p:stCondLst>
                                  <p:childTnLst>
                                    <p:set>
                                      <p:cBhvr>
                                        <p:cTn id="9" dur="1" fill="hold">
                                          <p:stCondLst>
                                            <p:cond delay="0"/>
                                          </p:stCondLst>
                                        </p:cTn>
                                        <p:tgtEl>
                                          <p:spTgt spid="3132"/>
                                        </p:tgtEl>
                                        <p:attrNameLst>
                                          <p:attrName>style.visibility</p:attrName>
                                        </p:attrNameLst>
                                      </p:cBhvr>
                                      <p:to>
                                        <p:strVal val="visible"/>
                                      </p:to>
                                    </p:set>
                                    <p:anim calcmode="lin" valueType="num">
                                      <p:cBhvr additive="base">
                                        <p:cTn id="10" dur="1000"/>
                                        <p:tgtEl>
                                          <p:spTgt spid="3132"/>
                                        </p:tgtEl>
                                        <p:attrNameLst>
                                          <p:attrName>ppt_y</p:attrName>
                                        </p:attrNameLst>
                                      </p:cBhvr>
                                      <p:tavLst>
                                        <p:tav tm="0">
                                          <p:val>
                                            <p:strVal val="#ppt_y-1"/>
                                          </p:val>
                                        </p:tav>
                                        <p:tav tm="100000">
                                          <p:val>
                                            <p:strVal val="#ppt_y"/>
                                          </p:val>
                                        </p:tav>
                                      </p:tavLst>
                                    </p:anim>
                                  </p:childTnLst>
                                </p:cTn>
                              </p:par>
                            </p:childTnLst>
                          </p:cTn>
                        </p:par>
                      </p:childTnLst>
                    </p:cTn>
                  </p:par>
                  <p:par>
                    <p:cTn id="11" fill="hold">
                      <p:stCondLst>
                        <p:cond delay="indefinite"/>
                      </p:stCondLst>
                      <p:childTnLst>
                        <p:par>
                          <p:cTn id="12" fill="hold">
                            <p:stCondLst>
                              <p:cond delay="0"/>
                            </p:stCondLst>
                            <p:childTnLst>
                              <p:par>
                                <p:cTn id="13" presetID="2" presetClass="entr" presetSubtype="4" fill="hold" nodeType="clickEffect">
                                  <p:stCondLst>
                                    <p:cond delay="0"/>
                                  </p:stCondLst>
                                  <p:childTnLst>
                                    <p:set>
                                      <p:cBhvr>
                                        <p:cTn id="14" dur="1" fill="hold">
                                          <p:stCondLst>
                                            <p:cond delay="0"/>
                                          </p:stCondLst>
                                        </p:cTn>
                                        <p:tgtEl>
                                          <p:spTgt spid="3106"/>
                                        </p:tgtEl>
                                        <p:attrNameLst>
                                          <p:attrName>style.visibility</p:attrName>
                                        </p:attrNameLst>
                                      </p:cBhvr>
                                      <p:to>
                                        <p:strVal val="visible"/>
                                      </p:to>
                                    </p:set>
                                    <p:anim calcmode="lin" valueType="num">
                                      <p:cBhvr additive="base">
                                        <p:cTn id="15" dur="1000"/>
                                        <p:tgtEl>
                                          <p:spTgt spid="3106"/>
                                        </p:tgtEl>
                                        <p:attrNameLst>
                                          <p:attrName>ppt_y</p:attrName>
                                        </p:attrNameLst>
                                      </p:cBhvr>
                                      <p:tavLst>
                                        <p:tav tm="0">
                                          <p:val>
                                            <p:strVal val="#ppt_y+1"/>
                                          </p:val>
                                        </p:tav>
                                        <p:tav tm="100000">
                                          <p:val>
                                            <p:strVal val="#ppt_y"/>
                                          </p:val>
                                        </p:tav>
                                      </p:tavLst>
                                    </p:anim>
                                  </p:childTnLst>
                                </p:cTn>
                              </p:par>
                              <p:par>
                                <p:cTn id="16" presetID="2" presetClass="entr" presetSubtype="4" fill="hold" nodeType="withEffect">
                                  <p:stCondLst>
                                    <p:cond delay="0"/>
                                  </p:stCondLst>
                                  <p:childTnLst>
                                    <p:set>
                                      <p:cBhvr>
                                        <p:cTn id="17" dur="1" fill="hold">
                                          <p:stCondLst>
                                            <p:cond delay="0"/>
                                          </p:stCondLst>
                                        </p:cTn>
                                        <p:tgtEl>
                                          <p:spTgt spid="3126"/>
                                        </p:tgtEl>
                                        <p:attrNameLst>
                                          <p:attrName>style.visibility</p:attrName>
                                        </p:attrNameLst>
                                      </p:cBhvr>
                                      <p:to>
                                        <p:strVal val="visible"/>
                                      </p:to>
                                    </p:set>
                                    <p:anim calcmode="lin" valueType="num">
                                      <p:cBhvr additive="base">
                                        <p:cTn id="18" dur="1000"/>
                                        <p:tgtEl>
                                          <p:spTgt spid="3126"/>
                                        </p:tgtEl>
                                        <p:attrNameLst>
                                          <p:attrName>ppt_y</p:attrName>
                                        </p:attrNameLst>
                                      </p:cBhvr>
                                      <p:tavLst>
                                        <p:tav tm="0">
                                          <p:val>
                                            <p:strVal val="#ppt_y+1"/>
                                          </p:val>
                                        </p:tav>
                                        <p:tav tm="100000">
                                          <p:val>
                                            <p:strVal val="#ppt_y"/>
                                          </p:val>
                                        </p:tav>
                                      </p:tavLst>
                                    </p:anim>
                                  </p:childTnLst>
                                </p:cTn>
                              </p:par>
                              <p:par>
                                <p:cTn id="19" presetID="2" presetClass="entr" presetSubtype="4" fill="hold" nodeType="withEffect">
                                  <p:stCondLst>
                                    <p:cond delay="0"/>
                                  </p:stCondLst>
                                  <p:childTnLst>
                                    <p:set>
                                      <p:cBhvr>
                                        <p:cTn id="20" dur="1" fill="hold">
                                          <p:stCondLst>
                                            <p:cond delay="0"/>
                                          </p:stCondLst>
                                        </p:cTn>
                                        <p:tgtEl>
                                          <p:spTgt spid="3129"/>
                                        </p:tgtEl>
                                        <p:attrNameLst>
                                          <p:attrName>style.visibility</p:attrName>
                                        </p:attrNameLst>
                                      </p:cBhvr>
                                      <p:to>
                                        <p:strVal val="visible"/>
                                      </p:to>
                                    </p:set>
                                    <p:anim calcmode="lin" valueType="num">
                                      <p:cBhvr additive="base">
                                        <p:cTn id="21" dur="1000"/>
                                        <p:tgtEl>
                                          <p:spTgt spid="3129"/>
                                        </p:tgtEl>
                                        <p:attrNameLst>
                                          <p:attrName>ppt_y</p:attrName>
                                        </p:attrNameLst>
                                      </p:cBhvr>
                                      <p:tavLst>
                                        <p:tav tm="0">
                                          <p:val>
                                            <p:strVal val="#ppt_y+1"/>
                                          </p:val>
                                        </p:tav>
                                        <p:tav tm="100000">
                                          <p:val>
                                            <p:strVal val="#ppt_y"/>
                                          </p:val>
                                        </p:tav>
                                      </p:tavLst>
                                    </p:anim>
                                  </p:childTnLst>
                                </p:cTn>
                              </p:par>
                            </p:childTnLst>
                          </p:cTn>
                        </p:par>
                      </p:childTnLst>
                    </p:cTn>
                  </p:par>
                  <p:par>
                    <p:cTn id="22" fill="hold">
                      <p:stCondLst>
                        <p:cond delay="indefinite"/>
                      </p:stCondLst>
                      <p:childTnLst>
                        <p:par>
                          <p:cTn id="23" fill="hold">
                            <p:stCondLst>
                              <p:cond delay="0"/>
                            </p:stCondLst>
                            <p:childTnLst>
                              <p:par>
                                <p:cTn id="24" presetID="2" presetClass="entr" presetSubtype="4" fill="hold" nodeType="clickEffect">
                                  <p:stCondLst>
                                    <p:cond delay="0"/>
                                  </p:stCondLst>
                                  <p:childTnLst>
                                    <p:set>
                                      <p:cBhvr>
                                        <p:cTn id="25" dur="1" fill="hold">
                                          <p:stCondLst>
                                            <p:cond delay="0"/>
                                          </p:stCondLst>
                                        </p:cTn>
                                        <p:tgtEl>
                                          <p:spTgt spid="3109"/>
                                        </p:tgtEl>
                                        <p:attrNameLst>
                                          <p:attrName>style.visibility</p:attrName>
                                        </p:attrNameLst>
                                      </p:cBhvr>
                                      <p:to>
                                        <p:strVal val="visible"/>
                                      </p:to>
                                    </p:set>
                                    <p:anim calcmode="lin" valueType="num">
                                      <p:cBhvr additive="base">
                                        <p:cTn id="26" dur="1000"/>
                                        <p:tgtEl>
                                          <p:spTgt spid="3109"/>
                                        </p:tgtEl>
                                        <p:attrNameLst>
                                          <p:attrName>ppt_y</p:attrName>
                                        </p:attrNameLst>
                                      </p:cBhvr>
                                      <p:tavLst>
                                        <p:tav tm="0">
                                          <p:val>
                                            <p:strVal val="#ppt_y+1"/>
                                          </p:val>
                                        </p:tav>
                                        <p:tav tm="100000">
                                          <p:val>
                                            <p:strVal val="#ppt_y"/>
                                          </p:val>
                                        </p:tav>
                                      </p:tavLst>
                                    </p:anim>
                                  </p:childTnLst>
                                </p:cTn>
                              </p:par>
                              <p:par>
                                <p:cTn id="27" presetID="2" presetClass="entr" presetSubtype="4" fill="hold" nodeType="withEffect">
                                  <p:stCondLst>
                                    <p:cond delay="0"/>
                                  </p:stCondLst>
                                  <p:childTnLst>
                                    <p:set>
                                      <p:cBhvr>
                                        <p:cTn id="28" dur="1" fill="hold">
                                          <p:stCondLst>
                                            <p:cond delay="0"/>
                                          </p:stCondLst>
                                        </p:cTn>
                                        <p:tgtEl>
                                          <p:spTgt spid="3121"/>
                                        </p:tgtEl>
                                        <p:attrNameLst>
                                          <p:attrName>style.visibility</p:attrName>
                                        </p:attrNameLst>
                                      </p:cBhvr>
                                      <p:to>
                                        <p:strVal val="visible"/>
                                      </p:to>
                                    </p:set>
                                    <p:anim calcmode="lin" valueType="num">
                                      <p:cBhvr additive="base">
                                        <p:cTn id="29" dur="1000"/>
                                        <p:tgtEl>
                                          <p:spTgt spid="3121"/>
                                        </p:tgtEl>
                                        <p:attrNameLst>
                                          <p:attrName>ppt_y</p:attrName>
                                        </p:attrNameLst>
                                      </p:cBhvr>
                                      <p:tavLst>
                                        <p:tav tm="0">
                                          <p:val>
                                            <p:strVal val="#ppt_y+1"/>
                                          </p:val>
                                        </p:tav>
                                        <p:tav tm="100000">
                                          <p:val>
                                            <p:strVal val="#ppt_y"/>
                                          </p:val>
                                        </p:tav>
                                      </p:tavLst>
                                    </p:anim>
                                  </p:childTnLst>
                                </p:cTn>
                              </p:par>
                              <p:par>
                                <p:cTn id="30" presetID="2" presetClass="entr" presetSubtype="4" fill="hold" nodeType="withEffect">
                                  <p:stCondLst>
                                    <p:cond delay="0"/>
                                  </p:stCondLst>
                                  <p:childTnLst>
                                    <p:set>
                                      <p:cBhvr>
                                        <p:cTn id="31" dur="1" fill="hold">
                                          <p:stCondLst>
                                            <p:cond delay="0"/>
                                          </p:stCondLst>
                                        </p:cTn>
                                        <p:tgtEl>
                                          <p:spTgt spid="3123"/>
                                        </p:tgtEl>
                                        <p:attrNameLst>
                                          <p:attrName>style.visibility</p:attrName>
                                        </p:attrNameLst>
                                      </p:cBhvr>
                                      <p:to>
                                        <p:strVal val="visible"/>
                                      </p:to>
                                    </p:set>
                                    <p:anim calcmode="lin" valueType="num">
                                      <p:cBhvr additive="base">
                                        <p:cTn id="32" dur="1000"/>
                                        <p:tgtEl>
                                          <p:spTgt spid="3123"/>
                                        </p:tgtEl>
                                        <p:attrNameLst>
                                          <p:attrName>ppt_y</p:attrName>
                                        </p:attrNameLst>
                                      </p:cBhvr>
                                      <p:tavLst>
                                        <p:tav tm="0">
                                          <p:val>
                                            <p:strVal val="#ppt_y+1"/>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4" fill="hold" nodeType="clickEffect">
                                  <p:stCondLst>
                                    <p:cond delay="0"/>
                                  </p:stCondLst>
                                  <p:childTnLst>
                                    <p:set>
                                      <p:cBhvr>
                                        <p:cTn id="36" dur="1" fill="hold">
                                          <p:stCondLst>
                                            <p:cond delay="0"/>
                                          </p:stCondLst>
                                        </p:cTn>
                                        <p:tgtEl>
                                          <p:spTgt spid="3112"/>
                                        </p:tgtEl>
                                        <p:attrNameLst>
                                          <p:attrName>style.visibility</p:attrName>
                                        </p:attrNameLst>
                                      </p:cBhvr>
                                      <p:to>
                                        <p:strVal val="visible"/>
                                      </p:to>
                                    </p:set>
                                    <p:anim calcmode="lin" valueType="num">
                                      <p:cBhvr additive="base">
                                        <p:cTn id="37" dur="1000"/>
                                        <p:tgtEl>
                                          <p:spTgt spid="3112"/>
                                        </p:tgtEl>
                                        <p:attrNameLst>
                                          <p:attrName>ppt_y</p:attrName>
                                        </p:attrNameLst>
                                      </p:cBhvr>
                                      <p:tavLst>
                                        <p:tav tm="0">
                                          <p:val>
                                            <p:strVal val="#ppt_y+1"/>
                                          </p:val>
                                        </p:tav>
                                        <p:tav tm="100000">
                                          <p:val>
                                            <p:strVal val="#ppt_y"/>
                                          </p:val>
                                        </p:tav>
                                      </p:tavLst>
                                    </p:anim>
                                  </p:childTnLst>
                                </p:cTn>
                              </p:par>
                              <p:par>
                                <p:cTn id="38" presetID="2" presetClass="entr" presetSubtype="4" fill="hold" nodeType="withEffect">
                                  <p:stCondLst>
                                    <p:cond delay="0"/>
                                  </p:stCondLst>
                                  <p:childTnLst>
                                    <p:set>
                                      <p:cBhvr>
                                        <p:cTn id="39" dur="1" fill="hold">
                                          <p:stCondLst>
                                            <p:cond delay="0"/>
                                          </p:stCondLst>
                                        </p:cTn>
                                        <p:tgtEl>
                                          <p:spTgt spid="3124"/>
                                        </p:tgtEl>
                                        <p:attrNameLst>
                                          <p:attrName>style.visibility</p:attrName>
                                        </p:attrNameLst>
                                      </p:cBhvr>
                                      <p:to>
                                        <p:strVal val="visible"/>
                                      </p:to>
                                    </p:set>
                                    <p:anim calcmode="lin" valueType="num">
                                      <p:cBhvr additive="base">
                                        <p:cTn id="40" dur="1000"/>
                                        <p:tgtEl>
                                          <p:spTgt spid="3124"/>
                                        </p:tgtEl>
                                        <p:attrNameLst>
                                          <p:attrName>ppt_y</p:attrName>
                                        </p:attrNameLst>
                                      </p:cBhvr>
                                      <p:tavLst>
                                        <p:tav tm="0">
                                          <p:val>
                                            <p:strVal val="#ppt_y+1"/>
                                          </p:val>
                                        </p:tav>
                                        <p:tav tm="100000">
                                          <p:val>
                                            <p:strVal val="#ppt_y"/>
                                          </p:val>
                                        </p:tav>
                                      </p:tavLst>
                                    </p:anim>
                                  </p:childTnLst>
                                </p:cTn>
                              </p:par>
                              <p:par>
                                <p:cTn id="41" presetID="2" presetClass="entr" presetSubtype="4" fill="hold" nodeType="withEffect">
                                  <p:stCondLst>
                                    <p:cond delay="0"/>
                                  </p:stCondLst>
                                  <p:childTnLst>
                                    <p:set>
                                      <p:cBhvr>
                                        <p:cTn id="42" dur="1" fill="hold">
                                          <p:stCondLst>
                                            <p:cond delay="0"/>
                                          </p:stCondLst>
                                        </p:cTn>
                                        <p:tgtEl>
                                          <p:spTgt spid="3128"/>
                                        </p:tgtEl>
                                        <p:attrNameLst>
                                          <p:attrName>style.visibility</p:attrName>
                                        </p:attrNameLst>
                                      </p:cBhvr>
                                      <p:to>
                                        <p:strVal val="visible"/>
                                      </p:to>
                                    </p:set>
                                    <p:anim calcmode="lin" valueType="num">
                                      <p:cBhvr additive="base">
                                        <p:cTn id="43" dur="1000"/>
                                        <p:tgtEl>
                                          <p:spTgt spid="3128"/>
                                        </p:tgtEl>
                                        <p:attrNameLst>
                                          <p:attrName>ppt_y</p:attrName>
                                        </p:attrNameLst>
                                      </p:cBhvr>
                                      <p:tavLst>
                                        <p:tav tm="0">
                                          <p:val>
                                            <p:strVal val="#ppt_y+1"/>
                                          </p:val>
                                        </p:tav>
                                        <p:tav tm="100000">
                                          <p:val>
                                            <p:strVal val="#ppt_y"/>
                                          </p:val>
                                        </p:tav>
                                      </p:tavLst>
                                    </p:anim>
                                  </p:childTnLst>
                                </p:cTn>
                              </p:par>
                            </p:childTnLst>
                          </p:cTn>
                        </p:par>
                      </p:childTnLst>
                    </p:cTn>
                  </p:par>
                  <p:par>
                    <p:cTn id="44" fill="hold">
                      <p:stCondLst>
                        <p:cond delay="indefinite"/>
                      </p:stCondLst>
                      <p:childTnLst>
                        <p:par>
                          <p:cTn id="45" fill="hold">
                            <p:stCondLst>
                              <p:cond delay="0"/>
                            </p:stCondLst>
                            <p:childTnLst>
                              <p:par>
                                <p:cTn id="46" presetID="2" presetClass="entr" presetSubtype="4" fill="hold" nodeType="clickEffect">
                                  <p:stCondLst>
                                    <p:cond delay="0"/>
                                  </p:stCondLst>
                                  <p:childTnLst>
                                    <p:set>
                                      <p:cBhvr>
                                        <p:cTn id="47" dur="1" fill="hold">
                                          <p:stCondLst>
                                            <p:cond delay="0"/>
                                          </p:stCondLst>
                                        </p:cTn>
                                        <p:tgtEl>
                                          <p:spTgt spid="3115"/>
                                        </p:tgtEl>
                                        <p:attrNameLst>
                                          <p:attrName>style.visibility</p:attrName>
                                        </p:attrNameLst>
                                      </p:cBhvr>
                                      <p:to>
                                        <p:strVal val="visible"/>
                                      </p:to>
                                    </p:set>
                                    <p:anim calcmode="lin" valueType="num">
                                      <p:cBhvr additive="base">
                                        <p:cTn id="48" dur="1000"/>
                                        <p:tgtEl>
                                          <p:spTgt spid="3115"/>
                                        </p:tgtEl>
                                        <p:attrNameLst>
                                          <p:attrName>ppt_y</p:attrName>
                                        </p:attrNameLst>
                                      </p:cBhvr>
                                      <p:tavLst>
                                        <p:tav tm="0">
                                          <p:val>
                                            <p:strVal val="#ppt_y+1"/>
                                          </p:val>
                                        </p:tav>
                                        <p:tav tm="100000">
                                          <p:val>
                                            <p:strVal val="#ppt_y"/>
                                          </p:val>
                                        </p:tav>
                                      </p:tavLst>
                                    </p:anim>
                                  </p:childTnLst>
                                </p:cTn>
                              </p:par>
                              <p:par>
                                <p:cTn id="49" presetID="2" presetClass="entr" presetSubtype="4" fill="hold" nodeType="withEffect">
                                  <p:stCondLst>
                                    <p:cond delay="0"/>
                                  </p:stCondLst>
                                  <p:childTnLst>
                                    <p:set>
                                      <p:cBhvr>
                                        <p:cTn id="50" dur="1" fill="hold">
                                          <p:stCondLst>
                                            <p:cond delay="0"/>
                                          </p:stCondLst>
                                        </p:cTn>
                                        <p:tgtEl>
                                          <p:spTgt spid="3122"/>
                                        </p:tgtEl>
                                        <p:attrNameLst>
                                          <p:attrName>style.visibility</p:attrName>
                                        </p:attrNameLst>
                                      </p:cBhvr>
                                      <p:to>
                                        <p:strVal val="visible"/>
                                      </p:to>
                                    </p:set>
                                    <p:anim calcmode="lin" valueType="num">
                                      <p:cBhvr additive="base">
                                        <p:cTn id="51" dur="1000"/>
                                        <p:tgtEl>
                                          <p:spTgt spid="3122"/>
                                        </p:tgtEl>
                                        <p:attrNameLst>
                                          <p:attrName>ppt_y</p:attrName>
                                        </p:attrNameLst>
                                      </p:cBhvr>
                                      <p:tavLst>
                                        <p:tav tm="0">
                                          <p:val>
                                            <p:strVal val="#ppt_y+1"/>
                                          </p:val>
                                        </p:tav>
                                        <p:tav tm="100000">
                                          <p:val>
                                            <p:strVal val="#ppt_y"/>
                                          </p:val>
                                        </p:tav>
                                      </p:tavLst>
                                    </p:anim>
                                  </p:childTnLst>
                                </p:cTn>
                              </p:par>
                              <p:par>
                                <p:cTn id="52" presetID="2" presetClass="entr" presetSubtype="4" fill="hold" nodeType="withEffect">
                                  <p:stCondLst>
                                    <p:cond delay="0"/>
                                  </p:stCondLst>
                                  <p:childTnLst>
                                    <p:set>
                                      <p:cBhvr>
                                        <p:cTn id="53" dur="1" fill="hold">
                                          <p:stCondLst>
                                            <p:cond delay="0"/>
                                          </p:stCondLst>
                                        </p:cTn>
                                        <p:tgtEl>
                                          <p:spTgt spid="3127"/>
                                        </p:tgtEl>
                                        <p:attrNameLst>
                                          <p:attrName>style.visibility</p:attrName>
                                        </p:attrNameLst>
                                      </p:cBhvr>
                                      <p:to>
                                        <p:strVal val="visible"/>
                                      </p:to>
                                    </p:set>
                                    <p:anim calcmode="lin" valueType="num">
                                      <p:cBhvr additive="base">
                                        <p:cTn id="54" dur="1000"/>
                                        <p:tgtEl>
                                          <p:spTgt spid="3127"/>
                                        </p:tgtEl>
                                        <p:attrNameLst>
                                          <p:attrName>ppt_y</p:attrName>
                                        </p:attrNameLst>
                                      </p:cBhvr>
                                      <p:tavLst>
                                        <p:tav tm="0">
                                          <p:val>
                                            <p:strVal val="#ppt_y+1"/>
                                          </p:val>
                                        </p:tav>
                                        <p:tav tm="100000">
                                          <p:val>
                                            <p:strVal val="#ppt_y"/>
                                          </p:val>
                                        </p:tav>
                                      </p:tavLst>
                                    </p:anim>
                                  </p:childTnLst>
                                </p:cTn>
                              </p:par>
                            </p:childTnLst>
                          </p:cTn>
                        </p:par>
                      </p:childTnLst>
                    </p:cTn>
                  </p:par>
                  <p:par>
                    <p:cTn id="55" fill="hold">
                      <p:stCondLst>
                        <p:cond delay="indefinite"/>
                      </p:stCondLst>
                      <p:childTnLst>
                        <p:par>
                          <p:cTn id="56" fill="hold">
                            <p:stCondLst>
                              <p:cond delay="0"/>
                            </p:stCondLst>
                            <p:childTnLst>
                              <p:par>
                                <p:cTn id="57" presetID="2" presetClass="entr" presetSubtype="4" fill="hold" nodeType="clickEffect">
                                  <p:stCondLst>
                                    <p:cond delay="0"/>
                                  </p:stCondLst>
                                  <p:childTnLst>
                                    <p:set>
                                      <p:cBhvr>
                                        <p:cTn id="58" dur="1" fill="hold">
                                          <p:stCondLst>
                                            <p:cond delay="0"/>
                                          </p:stCondLst>
                                        </p:cTn>
                                        <p:tgtEl>
                                          <p:spTgt spid="3118"/>
                                        </p:tgtEl>
                                        <p:attrNameLst>
                                          <p:attrName>style.visibility</p:attrName>
                                        </p:attrNameLst>
                                      </p:cBhvr>
                                      <p:to>
                                        <p:strVal val="visible"/>
                                      </p:to>
                                    </p:set>
                                    <p:anim calcmode="lin" valueType="num">
                                      <p:cBhvr additive="base">
                                        <p:cTn id="59" dur="1000"/>
                                        <p:tgtEl>
                                          <p:spTgt spid="3118"/>
                                        </p:tgtEl>
                                        <p:attrNameLst>
                                          <p:attrName>ppt_y</p:attrName>
                                        </p:attrNameLst>
                                      </p:cBhvr>
                                      <p:tavLst>
                                        <p:tav tm="0">
                                          <p:val>
                                            <p:strVal val="#ppt_y+1"/>
                                          </p:val>
                                        </p:tav>
                                        <p:tav tm="100000">
                                          <p:val>
                                            <p:strVal val="#ppt_y"/>
                                          </p:val>
                                        </p:tav>
                                      </p:tavLst>
                                    </p:anim>
                                  </p:childTnLst>
                                </p:cTn>
                              </p:par>
                              <p:par>
                                <p:cTn id="60" presetID="2" presetClass="entr" presetSubtype="4" fill="hold" nodeType="withEffect">
                                  <p:stCondLst>
                                    <p:cond delay="0"/>
                                  </p:stCondLst>
                                  <p:childTnLst>
                                    <p:set>
                                      <p:cBhvr>
                                        <p:cTn id="61" dur="1" fill="hold">
                                          <p:stCondLst>
                                            <p:cond delay="0"/>
                                          </p:stCondLst>
                                        </p:cTn>
                                        <p:tgtEl>
                                          <p:spTgt spid="3125"/>
                                        </p:tgtEl>
                                        <p:attrNameLst>
                                          <p:attrName>style.visibility</p:attrName>
                                        </p:attrNameLst>
                                      </p:cBhvr>
                                      <p:to>
                                        <p:strVal val="visible"/>
                                      </p:to>
                                    </p:set>
                                    <p:anim calcmode="lin" valueType="num">
                                      <p:cBhvr additive="base">
                                        <p:cTn id="62" dur="1000"/>
                                        <p:tgtEl>
                                          <p:spTgt spid="3125"/>
                                        </p:tgtEl>
                                        <p:attrNameLst>
                                          <p:attrName>ppt_y</p:attrName>
                                        </p:attrNameLst>
                                      </p:cBhvr>
                                      <p:tavLst>
                                        <p:tav tm="0">
                                          <p:val>
                                            <p:strVal val="#ppt_y+1"/>
                                          </p:val>
                                        </p:tav>
                                        <p:tav tm="100000">
                                          <p:val>
                                            <p:strVal val="#ppt_y"/>
                                          </p:val>
                                        </p:tav>
                                      </p:tavLst>
                                    </p:anim>
                                  </p:childTnLst>
                                </p:cTn>
                              </p:par>
                              <p:par>
                                <p:cTn id="63" presetID="2" presetClass="entr" presetSubtype="4" fill="hold" nodeType="withEffect">
                                  <p:stCondLst>
                                    <p:cond delay="0"/>
                                  </p:stCondLst>
                                  <p:childTnLst>
                                    <p:set>
                                      <p:cBhvr>
                                        <p:cTn id="64" dur="1" fill="hold">
                                          <p:stCondLst>
                                            <p:cond delay="0"/>
                                          </p:stCondLst>
                                        </p:cTn>
                                        <p:tgtEl>
                                          <p:spTgt spid="3131"/>
                                        </p:tgtEl>
                                        <p:attrNameLst>
                                          <p:attrName>style.visibility</p:attrName>
                                        </p:attrNameLst>
                                      </p:cBhvr>
                                      <p:to>
                                        <p:strVal val="visible"/>
                                      </p:to>
                                    </p:set>
                                    <p:anim calcmode="lin" valueType="num">
                                      <p:cBhvr additive="base">
                                        <p:cTn id="65" dur="1000"/>
                                        <p:tgtEl>
                                          <p:spTgt spid="313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Shape 3162"/>
        <p:cNvGrpSpPr/>
        <p:nvPr/>
      </p:nvGrpSpPr>
      <p:grpSpPr>
        <a:xfrm>
          <a:off x="0" y="0"/>
          <a:ext cx="0" cy="0"/>
          <a:chOff x="0" y="0"/>
          <a:chExt cx="0" cy="0"/>
        </a:xfrm>
      </p:grpSpPr>
      <p:sp>
        <p:nvSpPr>
          <p:cNvPr id="3163" name="Google Shape;3163;p93"/>
          <p:cNvSpPr txBox="1">
            <a:spLocks noGrp="1"/>
          </p:cNvSpPr>
          <p:nvPr>
            <p:ph type="title"/>
          </p:nvPr>
        </p:nvSpPr>
        <p:spPr>
          <a:xfrm>
            <a:off x="720000" y="540000"/>
            <a:ext cx="5399100" cy="870900"/>
          </a:xfrm>
          <a:prstGeom prst="rect">
            <a:avLst/>
          </a:prstGeom>
        </p:spPr>
        <p:txBody>
          <a:bodyPr spcFirstLastPara="1" wrap="square" lIns="0" tIns="0" rIns="0" bIns="0" anchor="t" anchorCtr="0">
            <a:noAutofit/>
          </a:bodyPr>
          <a:lstStyle/>
          <a:p>
            <a:pPr marL="0" lvl="0" indent="0" algn="l" rtl="0">
              <a:spcBef>
                <a:spcPts val="0"/>
              </a:spcBef>
              <a:spcAft>
                <a:spcPts val="0"/>
              </a:spcAft>
              <a:buClr>
                <a:schemeClr val="dk2"/>
              </a:buClr>
              <a:buSzPts val="1100"/>
              <a:buFont typeface="Arial"/>
              <a:buNone/>
            </a:pPr>
            <a:r>
              <a:rPr lang="en"/>
              <a:t>Infographics make your idea understandable…</a:t>
            </a:r>
            <a:endParaRPr/>
          </a:p>
        </p:txBody>
      </p:sp>
      <p:grpSp>
        <p:nvGrpSpPr>
          <p:cNvPr id="3164" name="Google Shape;3164;p93"/>
          <p:cNvGrpSpPr/>
          <p:nvPr/>
        </p:nvGrpSpPr>
        <p:grpSpPr>
          <a:xfrm flipH="1">
            <a:off x="736228" y="938650"/>
            <a:ext cx="4692795" cy="176025"/>
            <a:chOff x="4345425" y="2175475"/>
            <a:chExt cx="800750" cy="176025"/>
          </a:xfrm>
        </p:grpSpPr>
        <p:sp>
          <p:nvSpPr>
            <p:cNvPr id="3165" name="Google Shape;3165;p93"/>
            <p:cNvSpPr/>
            <p:nvPr/>
          </p:nvSpPr>
          <p:spPr>
            <a:xfrm>
              <a:off x="4351850" y="2175475"/>
              <a:ext cx="763000" cy="156275"/>
            </a:xfrm>
            <a:custGeom>
              <a:avLst/>
              <a:gdLst/>
              <a:ahLst/>
              <a:cxnLst/>
              <a:rect l="l" t="t" r="r" b="b"/>
              <a:pathLst>
                <a:path w="30520" h="6251" extrusionOk="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00FF00">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6" name="Google Shape;3166;p93"/>
            <p:cNvSpPr/>
            <p:nvPr/>
          </p:nvSpPr>
          <p:spPr>
            <a:xfrm>
              <a:off x="4345425" y="2195925"/>
              <a:ext cx="800750" cy="155575"/>
            </a:xfrm>
            <a:custGeom>
              <a:avLst/>
              <a:gdLst/>
              <a:ahLst/>
              <a:cxnLst/>
              <a:rect l="l" t="t" r="r" b="b"/>
              <a:pathLst>
                <a:path w="32030" h="6223" extrusionOk="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00FF00">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67" name="Google Shape;3167;p93"/>
          <p:cNvGrpSpPr/>
          <p:nvPr/>
        </p:nvGrpSpPr>
        <p:grpSpPr>
          <a:xfrm flipH="1">
            <a:off x="719949" y="1416927"/>
            <a:ext cx="2858197" cy="168931"/>
            <a:chOff x="4345425" y="2175475"/>
            <a:chExt cx="800750" cy="176025"/>
          </a:xfrm>
        </p:grpSpPr>
        <p:sp>
          <p:nvSpPr>
            <p:cNvPr id="3168" name="Google Shape;3168;p93"/>
            <p:cNvSpPr/>
            <p:nvPr/>
          </p:nvSpPr>
          <p:spPr>
            <a:xfrm>
              <a:off x="4351850" y="2175475"/>
              <a:ext cx="763000" cy="156275"/>
            </a:xfrm>
            <a:custGeom>
              <a:avLst/>
              <a:gdLst/>
              <a:ahLst/>
              <a:cxnLst/>
              <a:rect l="l" t="t" r="r" b="b"/>
              <a:pathLst>
                <a:path w="30520" h="6251" extrusionOk="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00FF00">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9" name="Google Shape;3169;p93"/>
            <p:cNvSpPr/>
            <p:nvPr/>
          </p:nvSpPr>
          <p:spPr>
            <a:xfrm>
              <a:off x="4345425" y="2195925"/>
              <a:ext cx="800750" cy="155575"/>
            </a:xfrm>
            <a:custGeom>
              <a:avLst/>
              <a:gdLst/>
              <a:ahLst/>
              <a:cxnLst/>
              <a:rect l="l" t="t" r="r" b="b"/>
              <a:pathLst>
                <a:path w="32030" h="6223" extrusionOk="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00FF00">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70" name="Google Shape;3170;p93"/>
          <p:cNvGrpSpPr/>
          <p:nvPr/>
        </p:nvGrpSpPr>
        <p:grpSpPr>
          <a:xfrm>
            <a:off x="1064425" y="2537372"/>
            <a:ext cx="5740148" cy="2175736"/>
            <a:chOff x="2359881" y="2256363"/>
            <a:chExt cx="3639686" cy="2080253"/>
          </a:xfrm>
        </p:grpSpPr>
        <p:sp>
          <p:nvSpPr>
            <p:cNvPr id="3171" name="Google Shape;3171;p93"/>
            <p:cNvSpPr/>
            <p:nvPr/>
          </p:nvSpPr>
          <p:spPr>
            <a:xfrm>
              <a:off x="2359881" y="2256363"/>
              <a:ext cx="3639686" cy="2080253"/>
            </a:xfrm>
            <a:custGeom>
              <a:avLst/>
              <a:gdLst/>
              <a:ahLst/>
              <a:cxnLst/>
              <a:rect l="l" t="t" r="r" b="b"/>
              <a:pathLst>
                <a:path w="203306" h="116199" extrusionOk="0">
                  <a:moveTo>
                    <a:pt x="3489" y="84365"/>
                  </a:moveTo>
                  <a:cubicBezTo>
                    <a:pt x="3961" y="84365"/>
                    <a:pt x="4369" y="84688"/>
                    <a:pt x="4748" y="85021"/>
                  </a:cubicBezTo>
                  <a:cubicBezTo>
                    <a:pt x="5341" y="85546"/>
                    <a:pt x="5478" y="86528"/>
                    <a:pt x="5113" y="87281"/>
                  </a:cubicBezTo>
                  <a:cubicBezTo>
                    <a:pt x="4748" y="87988"/>
                    <a:pt x="4086" y="88285"/>
                    <a:pt x="3287" y="88331"/>
                  </a:cubicBezTo>
                  <a:lnTo>
                    <a:pt x="3104" y="88331"/>
                  </a:lnTo>
                  <a:cubicBezTo>
                    <a:pt x="2283" y="88308"/>
                    <a:pt x="1575" y="88034"/>
                    <a:pt x="1187" y="87212"/>
                  </a:cubicBezTo>
                  <a:cubicBezTo>
                    <a:pt x="845" y="86436"/>
                    <a:pt x="1004" y="85569"/>
                    <a:pt x="1666" y="84998"/>
                  </a:cubicBezTo>
                  <a:cubicBezTo>
                    <a:pt x="1872" y="84816"/>
                    <a:pt x="2191" y="84770"/>
                    <a:pt x="2465" y="84679"/>
                  </a:cubicBezTo>
                  <a:cubicBezTo>
                    <a:pt x="2486" y="84674"/>
                    <a:pt x="2508" y="84672"/>
                    <a:pt x="2530" y="84672"/>
                  </a:cubicBezTo>
                  <a:cubicBezTo>
                    <a:pt x="2569" y="84672"/>
                    <a:pt x="2609" y="84677"/>
                    <a:pt x="2642" y="84677"/>
                  </a:cubicBezTo>
                  <a:cubicBezTo>
                    <a:pt x="2673" y="84677"/>
                    <a:pt x="2700" y="84673"/>
                    <a:pt x="2716" y="84656"/>
                  </a:cubicBezTo>
                  <a:cubicBezTo>
                    <a:pt x="2993" y="84448"/>
                    <a:pt x="3249" y="84365"/>
                    <a:pt x="3489" y="84365"/>
                  </a:cubicBezTo>
                  <a:close/>
                  <a:moveTo>
                    <a:pt x="112657" y="1"/>
                  </a:moveTo>
                  <a:cubicBezTo>
                    <a:pt x="112087" y="1"/>
                    <a:pt x="111512" y="22"/>
                    <a:pt x="110931" y="66"/>
                  </a:cubicBezTo>
                  <a:cubicBezTo>
                    <a:pt x="105316" y="499"/>
                    <a:pt x="100203" y="2280"/>
                    <a:pt x="95547" y="5224"/>
                  </a:cubicBezTo>
                  <a:cubicBezTo>
                    <a:pt x="90251" y="8602"/>
                    <a:pt x="86485" y="13418"/>
                    <a:pt x="83427" y="18714"/>
                  </a:cubicBezTo>
                  <a:cubicBezTo>
                    <a:pt x="80003" y="24648"/>
                    <a:pt x="78063" y="31131"/>
                    <a:pt x="76944" y="37864"/>
                  </a:cubicBezTo>
                  <a:cubicBezTo>
                    <a:pt x="76237" y="42132"/>
                    <a:pt x="75392" y="46355"/>
                    <a:pt x="74137" y="50509"/>
                  </a:cubicBezTo>
                  <a:cubicBezTo>
                    <a:pt x="72950" y="54390"/>
                    <a:pt x="71443" y="58156"/>
                    <a:pt x="69184" y="61602"/>
                  </a:cubicBezTo>
                  <a:cubicBezTo>
                    <a:pt x="65509" y="67149"/>
                    <a:pt x="60259" y="70618"/>
                    <a:pt x="54005" y="72696"/>
                  </a:cubicBezTo>
                  <a:cubicBezTo>
                    <a:pt x="50441" y="73884"/>
                    <a:pt x="46759" y="74267"/>
                    <a:pt x="43043" y="74267"/>
                  </a:cubicBezTo>
                  <a:cubicBezTo>
                    <a:pt x="42119" y="74267"/>
                    <a:pt x="41192" y="74243"/>
                    <a:pt x="40264" y="74202"/>
                  </a:cubicBezTo>
                  <a:cubicBezTo>
                    <a:pt x="36018" y="73997"/>
                    <a:pt x="31773" y="73768"/>
                    <a:pt x="27505" y="73540"/>
                  </a:cubicBezTo>
                  <a:cubicBezTo>
                    <a:pt x="25359" y="73631"/>
                    <a:pt x="23168" y="73745"/>
                    <a:pt x="20999" y="73837"/>
                  </a:cubicBezTo>
                  <a:cubicBezTo>
                    <a:pt x="15635" y="74065"/>
                    <a:pt x="10842" y="75777"/>
                    <a:pt x="6620" y="78995"/>
                  </a:cubicBezTo>
                  <a:cubicBezTo>
                    <a:pt x="5341" y="79954"/>
                    <a:pt x="3995" y="80890"/>
                    <a:pt x="3310" y="82373"/>
                  </a:cubicBezTo>
                  <a:cubicBezTo>
                    <a:pt x="2945" y="83172"/>
                    <a:pt x="2488" y="83697"/>
                    <a:pt x="1666" y="84085"/>
                  </a:cubicBezTo>
                  <a:cubicBezTo>
                    <a:pt x="457" y="84610"/>
                    <a:pt x="0" y="86048"/>
                    <a:pt x="411" y="87304"/>
                  </a:cubicBezTo>
                  <a:cubicBezTo>
                    <a:pt x="789" y="88395"/>
                    <a:pt x="1861" y="89100"/>
                    <a:pt x="3132" y="89100"/>
                  </a:cubicBezTo>
                  <a:cubicBezTo>
                    <a:pt x="3243" y="89100"/>
                    <a:pt x="3356" y="89095"/>
                    <a:pt x="3470" y="89084"/>
                  </a:cubicBezTo>
                  <a:cubicBezTo>
                    <a:pt x="4839" y="88970"/>
                    <a:pt x="5843" y="88057"/>
                    <a:pt x="6003" y="86779"/>
                  </a:cubicBezTo>
                  <a:cubicBezTo>
                    <a:pt x="6186" y="85386"/>
                    <a:pt x="5638" y="84451"/>
                    <a:pt x="4154" y="83789"/>
                  </a:cubicBezTo>
                  <a:cubicBezTo>
                    <a:pt x="3675" y="83583"/>
                    <a:pt x="3561" y="83332"/>
                    <a:pt x="3835" y="82944"/>
                  </a:cubicBezTo>
                  <a:cubicBezTo>
                    <a:pt x="4268" y="82351"/>
                    <a:pt x="4634" y="81666"/>
                    <a:pt x="5182" y="81164"/>
                  </a:cubicBezTo>
                  <a:cubicBezTo>
                    <a:pt x="8765" y="77923"/>
                    <a:pt x="12919" y="75663"/>
                    <a:pt x="17804" y="74932"/>
                  </a:cubicBezTo>
                  <a:cubicBezTo>
                    <a:pt x="20691" y="74494"/>
                    <a:pt x="23585" y="74354"/>
                    <a:pt x="26485" y="74354"/>
                  </a:cubicBezTo>
                  <a:cubicBezTo>
                    <a:pt x="29019" y="74354"/>
                    <a:pt x="31558" y="74461"/>
                    <a:pt x="34101" y="74567"/>
                  </a:cubicBezTo>
                  <a:cubicBezTo>
                    <a:pt x="37367" y="74692"/>
                    <a:pt x="40634" y="74893"/>
                    <a:pt x="43917" y="74893"/>
                  </a:cubicBezTo>
                  <a:cubicBezTo>
                    <a:pt x="44236" y="74893"/>
                    <a:pt x="44555" y="74891"/>
                    <a:pt x="44875" y="74887"/>
                  </a:cubicBezTo>
                  <a:cubicBezTo>
                    <a:pt x="49303" y="74818"/>
                    <a:pt x="53571" y="73905"/>
                    <a:pt x="57657" y="72079"/>
                  </a:cubicBezTo>
                  <a:cubicBezTo>
                    <a:pt x="63386" y="69523"/>
                    <a:pt x="67746" y="65597"/>
                    <a:pt x="70873" y="60324"/>
                  </a:cubicBezTo>
                  <a:cubicBezTo>
                    <a:pt x="72973" y="56786"/>
                    <a:pt x="74365" y="52952"/>
                    <a:pt x="75324" y="49003"/>
                  </a:cubicBezTo>
                  <a:cubicBezTo>
                    <a:pt x="76442" y="44324"/>
                    <a:pt x="77378" y="39599"/>
                    <a:pt x="78314" y="34874"/>
                  </a:cubicBezTo>
                  <a:cubicBezTo>
                    <a:pt x="79797" y="27433"/>
                    <a:pt x="82628" y="20585"/>
                    <a:pt x="87170" y="14423"/>
                  </a:cubicBezTo>
                  <a:cubicBezTo>
                    <a:pt x="91279" y="8853"/>
                    <a:pt x="96414" y="4653"/>
                    <a:pt x="103125" y="2394"/>
                  </a:cubicBezTo>
                  <a:cubicBezTo>
                    <a:pt x="106357" y="1322"/>
                    <a:pt x="109631" y="754"/>
                    <a:pt x="112980" y="754"/>
                  </a:cubicBezTo>
                  <a:cubicBezTo>
                    <a:pt x="113911" y="754"/>
                    <a:pt x="114849" y="798"/>
                    <a:pt x="115793" y="887"/>
                  </a:cubicBezTo>
                  <a:cubicBezTo>
                    <a:pt x="118988" y="1207"/>
                    <a:pt x="121910" y="2371"/>
                    <a:pt x="124786" y="3626"/>
                  </a:cubicBezTo>
                  <a:cubicBezTo>
                    <a:pt x="126247" y="4243"/>
                    <a:pt x="127685" y="5041"/>
                    <a:pt x="128963" y="5977"/>
                  </a:cubicBezTo>
                  <a:cubicBezTo>
                    <a:pt x="133323" y="9150"/>
                    <a:pt x="136541" y="13213"/>
                    <a:pt x="138915" y="17961"/>
                  </a:cubicBezTo>
                  <a:cubicBezTo>
                    <a:pt x="140558" y="21247"/>
                    <a:pt x="142316" y="24466"/>
                    <a:pt x="144142" y="27661"/>
                  </a:cubicBezTo>
                  <a:cubicBezTo>
                    <a:pt x="144713" y="28666"/>
                    <a:pt x="145557" y="29533"/>
                    <a:pt x="146425" y="30309"/>
                  </a:cubicBezTo>
                  <a:cubicBezTo>
                    <a:pt x="149323" y="32934"/>
                    <a:pt x="152838" y="34463"/>
                    <a:pt x="156650" y="35353"/>
                  </a:cubicBezTo>
                  <a:cubicBezTo>
                    <a:pt x="158453" y="35764"/>
                    <a:pt x="160234" y="36244"/>
                    <a:pt x="161969" y="36814"/>
                  </a:cubicBezTo>
                  <a:cubicBezTo>
                    <a:pt x="162904" y="37111"/>
                    <a:pt x="163840" y="37545"/>
                    <a:pt x="164593" y="38138"/>
                  </a:cubicBezTo>
                  <a:cubicBezTo>
                    <a:pt x="165917" y="39234"/>
                    <a:pt x="167310" y="40375"/>
                    <a:pt x="168314" y="41744"/>
                  </a:cubicBezTo>
                  <a:cubicBezTo>
                    <a:pt x="171966" y="46720"/>
                    <a:pt x="172628" y="52153"/>
                    <a:pt x="170186" y="57791"/>
                  </a:cubicBezTo>
                  <a:cubicBezTo>
                    <a:pt x="168793" y="61055"/>
                    <a:pt x="166785" y="64045"/>
                    <a:pt x="164593" y="66898"/>
                  </a:cubicBezTo>
                  <a:cubicBezTo>
                    <a:pt x="160348" y="72467"/>
                    <a:pt x="156148" y="78082"/>
                    <a:pt x="152747" y="84199"/>
                  </a:cubicBezTo>
                  <a:cubicBezTo>
                    <a:pt x="150487" y="88262"/>
                    <a:pt x="149346" y="92553"/>
                    <a:pt x="149962" y="97164"/>
                  </a:cubicBezTo>
                  <a:cubicBezTo>
                    <a:pt x="150807" y="103532"/>
                    <a:pt x="153980" y="108463"/>
                    <a:pt x="159846" y="111498"/>
                  </a:cubicBezTo>
                  <a:cubicBezTo>
                    <a:pt x="165050" y="114192"/>
                    <a:pt x="170597" y="115927"/>
                    <a:pt x="176577" y="116155"/>
                  </a:cubicBezTo>
                  <a:cubicBezTo>
                    <a:pt x="177232" y="116182"/>
                    <a:pt x="177887" y="116198"/>
                    <a:pt x="178541" y="116198"/>
                  </a:cubicBezTo>
                  <a:cubicBezTo>
                    <a:pt x="181207" y="116198"/>
                    <a:pt x="183848" y="115926"/>
                    <a:pt x="186414" y="114991"/>
                  </a:cubicBezTo>
                  <a:cubicBezTo>
                    <a:pt x="187784" y="114489"/>
                    <a:pt x="189176" y="113986"/>
                    <a:pt x="190569" y="113461"/>
                  </a:cubicBezTo>
                  <a:cubicBezTo>
                    <a:pt x="195636" y="111544"/>
                    <a:pt x="199630" y="108257"/>
                    <a:pt x="202826" y="104012"/>
                  </a:cubicBezTo>
                  <a:cubicBezTo>
                    <a:pt x="203008" y="103784"/>
                    <a:pt x="203191" y="103510"/>
                    <a:pt x="203260" y="103213"/>
                  </a:cubicBezTo>
                  <a:cubicBezTo>
                    <a:pt x="203305" y="103076"/>
                    <a:pt x="203123" y="102893"/>
                    <a:pt x="203054" y="102711"/>
                  </a:cubicBezTo>
                  <a:cubicBezTo>
                    <a:pt x="202894" y="102802"/>
                    <a:pt x="202666" y="102825"/>
                    <a:pt x="202575" y="102939"/>
                  </a:cubicBezTo>
                  <a:cubicBezTo>
                    <a:pt x="201936" y="103806"/>
                    <a:pt x="201365" y="104742"/>
                    <a:pt x="200635" y="105541"/>
                  </a:cubicBezTo>
                  <a:cubicBezTo>
                    <a:pt x="197256" y="109284"/>
                    <a:pt x="193079" y="111772"/>
                    <a:pt x="188286" y="113598"/>
                  </a:cubicBezTo>
                  <a:cubicBezTo>
                    <a:pt x="184892" y="114875"/>
                    <a:pt x="181489" y="115405"/>
                    <a:pt x="178042" y="115405"/>
                  </a:cubicBezTo>
                  <a:cubicBezTo>
                    <a:pt x="176064" y="115405"/>
                    <a:pt x="174071" y="115230"/>
                    <a:pt x="172057" y="114922"/>
                  </a:cubicBezTo>
                  <a:cubicBezTo>
                    <a:pt x="168565" y="114374"/>
                    <a:pt x="165301" y="113142"/>
                    <a:pt x="162083" y="111750"/>
                  </a:cubicBezTo>
                  <a:cubicBezTo>
                    <a:pt x="158590" y="110243"/>
                    <a:pt x="155669" y="108143"/>
                    <a:pt x="153592" y="104925"/>
                  </a:cubicBezTo>
                  <a:cubicBezTo>
                    <a:pt x="151629" y="101912"/>
                    <a:pt x="150602" y="98671"/>
                    <a:pt x="150533" y="95133"/>
                  </a:cubicBezTo>
                  <a:cubicBezTo>
                    <a:pt x="150465" y="91344"/>
                    <a:pt x="151583" y="87851"/>
                    <a:pt x="153432" y="84519"/>
                  </a:cubicBezTo>
                  <a:cubicBezTo>
                    <a:pt x="156285" y="79383"/>
                    <a:pt x="159686" y="74590"/>
                    <a:pt x="163247" y="69934"/>
                  </a:cubicBezTo>
                  <a:cubicBezTo>
                    <a:pt x="165666" y="66784"/>
                    <a:pt x="167949" y="63565"/>
                    <a:pt x="169912" y="60119"/>
                  </a:cubicBezTo>
                  <a:cubicBezTo>
                    <a:pt x="172833" y="54960"/>
                    <a:pt x="173244" y="49619"/>
                    <a:pt x="170688" y="44232"/>
                  </a:cubicBezTo>
                  <a:cubicBezTo>
                    <a:pt x="168862" y="40352"/>
                    <a:pt x="165986" y="37385"/>
                    <a:pt x="161717" y="35924"/>
                  </a:cubicBezTo>
                  <a:cubicBezTo>
                    <a:pt x="160531" y="35536"/>
                    <a:pt x="159298" y="35194"/>
                    <a:pt x="158088" y="34920"/>
                  </a:cubicBezTo>
                  <a:cubicBezTo>
                    <a:pt x="155669" y="34372"/>
                    <a:pt x="153272" y="33756"/>
                    <a:pt x="151081" y="32592"/>
                  </a:cubicBezTo>
                  <a:cubicBezTo>
                    <a:pt x="148753" y="31359"/>
                    <a:pt x="146493" y="29989"/>
                    <a:pt x="145078" y="27753"/>
                  </a:cubicBezTo>
                  <a:cubicBezTo>
                    <a:pt x="143594" y="25379"/>
                    <a:pt x="142247" y="22914"/>
                    <a:pt x="140969" y="20426"/>
                  </a:cubicBezTo>
                  <a:cubicBezTo>
                    <a:pt x="139303" y="17230"/>
                    <a:pt x="137797" y="13966"/>
                    <a:pt x="135446" y="11136"/>
                  </a:cubicBezTo>
                  <a:cubicBezTo>
                    <a:pt x="132273" y="7301"/>
                    <a:pt x="128575" y="4197"/>
                    <a:pt x="123805" y="2371"/>
                  </a:cubicBezTo>
                  <a:cubicBezTo>
                    <a:pt x="120182" y="977"/>
                    <a:pt x="116542" y="1"/>
                    <a:pt x="1126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2" name="Google Shape;3172;p93"/>
            <p:cNvSpPr/>
            <p:nvPr/>
          </p:nvSpPr>
          <p:spPr>
            <a:xfrm>
              <a:off x="2874936" y="3490132"/>
              <a:ext cx="238622" cy="151759"/>
            </a:xfrm>
            <a:custGeom>
              <a:avLst/>
              <a:gdLst/>
              <a:ahLst/>
              <a:cxnLst/>
              <a:rect l="l" t="t" r="r" b="b"/>
              <a:pathLst>
                <a:path w="13329" h="8477" extrusionOk="0">
                  <a:moveTo>
                    <a:pt x="7316" y="1"/>
                  </a:moveTo>
                  <a:cubicBezTo>
                    <a:pt x="7191" y="1"/>
                    <a:pt x="7069" y="55"/>
                    <a:pt x="7020" y="173"/>
                  </a:cubicBezTo>
                  <a:cubicBezTo>
                    <a:pt x="6130" y="2136"/>
                    <a:pt x="5765" y="4236"/>
                    <a:pt x="5149" y="6267"/>
                  </a:cubicBezTo>
                  <a:cubicBezTo>
                    <a:pt x="5080" y="6496"/>
                    <a:pt x="5012" y="6724"/>
                    <a:pt x="4920" y="6975"/>
                  </a:cubicBezTo>
                  <a:cubicBezTo>
                    <a:pt x="4897" y="7021"/>
                    <a:pt x="4852" y="7295"/>
                    <a:pt x="4783" y="7340"/>
                  </a:cubicBezTo>
                  <a:cubicBezTo>
                    <a:pt x="4740" y="7383"/>
                    <a:pt x="4738" y="7406"/>
                    <a:pt x="4738" y="7406"/>
                  </a:cubicBezTo>
                  <a:cubicBezTo>
                    <a:pt x="4738" y="7406"/>
                    <a:pt x="4740" y="7378"/>
                    <a:pt x="4692" y="7317"/>
                  </a:cubicBezTo>
                  <a:cubicBezTo>
                    <a:pt x="4555" y="7112"/>
                    <a:pt x="4487" y="6701"/>
                    <a:pt x="4395" y="6473"/>
                  </a:cubicBezTo>
                  <a:cubicBezTo>
                    <a:pt x="4304" y="6199"/>
                    <a:pt x="4213" y="5925"/>
                    <a:pt x="4121" y="5651"/>
                  </a:cubicBezTo>
                  <a:cubicBezTo>
                    <a:pt x="3733" y="4556"/>
                    <a:pt x="3345" y="3437"/>
                    <a:pt x="2980" y="2342"/>
                  </a:cubicBezTo>
                  <a:cubicBezTo>
                    <a:pt x="2913" y="2181"/>
                    <a:pt x="2744" y="2075"/>
                    <a:pt x="2584" y="2075"/>
                  </a:cubicBezTo>
                  <a:cubicBezTo>
                    <a:pt x="2470" y="2075"/>
                    <a:pt x="2361" y="2128"/>
                    <a:pt x="2295" y="2250"/>
                  </a:cubicBezTo>
                  <a:cubicBezTo>
                    <a:pt x="1519" y="3643"/>
                    <a:pt x="812" y="5035"/>
                    <a:pt x="127" y="6473"/>
                  </a:cubicBezTo>
                  <a:cubicBezTo>
                    <a:pt x="1" y="6756"/>
                    <a:pt x="266" y="7018"/>
                    <a:pt x="503" y="7018"/>
                  </a:cubicBezTo>
                  <a:cubicBezTo>
                    <a:pt x="609" y="7018"/>
                    <a:pt x="710" y="6965"/>
                    <a:pt x="766" y="6838"/>
                  </a:cubicBezTo>
                  <a:cubicBezTo>
                    <a:pt x="1337" y="5651"/>
                    <a:pt x="1930" y="4487"/>
                    <a:pt x="2546" y="3346"/>
                  </a:cubicBezTo>
                  <a:cubicBezTo>
                    <a:pt x="2912" y="4396"/>
                    <a:pt x="3277" y="5446"/>
                    <a:pt x="3642" y="6496"/>
                  </a:cubicBezTo>
                  <a:cubicBezTo>
                    <a:pt x="3802" y="6975"/>
                    <a:pt x="3893" y="7660"/>
                    <a:pt x="4304" y="8025"/>
                  </a:cubicBezTo>
                  <a:cubicBezTo>
                    <a:pt x="4441" y="8152"/>
                    <a:pt x="4608" y="8212"/>
                    <a:pt x="4771" y="8212"/>
                  </a:cubicBezTo>
                  <a:cubicBezTo>
                    <a:pt x="4989" y="8212"/>
                    <a:pt x="5201" y="8106"/>
                    <a:pt x="5331" y="7911"/>
                  </a:cubicBezTo>
                  <a:cubicBezTo>
                    <a:pt x="5651" y="7432"/>
                    <a:pt x="5788" y="6747"/>
                    <a:pt x="5925" y="6222"/>
                  </a:cubicBezTo>
                  <a:cubicBezTo>
                    <a:pt x="6107" y="5583"/>
                    <a:pt x="6267" y="4944"/>
                    <a:pt x="6450" y="4327"/>
                  </a:cubicBezTo>
                  <a:cubicBezTo>
                    <a:pt x="6655" y="3437"/>
                    <a:pt x="6906" y="2570"/>
                    <a:pt x="7203" y="1702"/>
                  </a:cubicBezTo>
                  <a:cubicBezTo>
                    <a:pt x="7363" y="2638"/>
                    <a:pt x="7522" y="3574"/>
                    <a:pt x="7705" y="4510"/>
                  </a:cubicBezTo>
                  <a:cubicBezTo>
                    <a:pt x="7819" y="5172"/>
                    <a:pt x="7910" y="5811"/>
                    <a:pt x="8047" y="6473"/>
                  </a:cubicBezTo>
                  <a:cubicBezTo>
                    <a:pt x="8162" y="6998"/>
                    <a:pt x="8253" y="7683"/>
                    <a:pt x="8527" y="8185"/>
                  </a:cubicBezTo>
                  <a:cubicBezTo>
                    <a:pt x="8643" y="8378"/>
                    <a:pt x="8831" y="8477"/>
                    <a:pt x="9023" y="8477"/>
                  </a:cubicBezTo>
                  <a:cubicBezTo>
                    <a:pt x="9171" y="8477"/>
                    <a:pt x="9320" y="8418"/>
                    <a:pt x="9440" y="8299"/>
                  </a:cubicBezTo>
                  <a:cubicBezTo>
                    <a:pt x="9851" y="7865"/>
                    <a:pt x="10056" y="7180"/>
                    <a:pt x="10307" y="6655"/>
                  </a:cubicBezTo>
                  <a:cubicBezTo>
                    <a:pt x="10764" y="5720"/>
                    <a:pt x="11197" y="4784"/>
                    <a:pt x="11745" y="3894"/>
                  </a:cubicBezTo>
                  <a:cubicBezTo>
                    <a:pt x="11951" y="4350"/>
                    <a:pt x="11973" y="4966"/>
                    <a:pt x="12087" y="5423"/>
                  </a:cubicBezTo>
                  <a:lnTo>
                    <a:pt x="12544" y="7569"/>
                  </a:lnTo>
                  <a:cubicBezTo>
                    <a:pt x="12590" y="7753"/>
                    <a:pt x="12733" y="7833"/>
                    <a:pt x="12881" y="7833"/>
                  </a:cubicBezTo>
                  <a:cubicBezTo>
                    <a:pt x="13099" y="7833"/>
                    <a:pt x="13329" y="7658"/>
                    <a:pt x="13274" y="7386"/>
                  </a:cubicBezTo>
                  <a:cubicBezTo>
                    <a:pt x="13092" y="6541"/>
                    <a:pt x="12909" y="5720"/>
                    <a:pt x="12727" y="4875"/>
                  </a:cubicBezTo>
                  <a:cubicBezTo>
                    <a:pt x="12567" y="4213"/>
                    <a:pt x="12498" y="3460"/>
                    <a:pt x="11996" y="2958"/>
                  </a:cubicBezTo>
                  <a:cubicBezTo>
                    <a:pt x="11918" y="2880"/>
                    <a:pt x="11823" y="2843"/>
                    <a:pt x="11730" y="2843"/>
                  </a:cubicBezTo>
                  <a:cubicBezTo>
                    <a:pt x="11604" y="2843"/>
                    <a:pt x="11481" y="2909"/>
                    <a:pt x="11403" y="3026"/>
                  </a:cubicBezTo>
                  <a:cubicBezTo>
                    <a:pt x="10878" y="3780"/>
                    <a:pt x="10467" y="4601"/>
                    <a:pt x="10079" y="5423"/>
                  </a:cubicBezTo>
                  <a:cubicBezTo>
                    <a:pt x="9896" y="5811"/>
                    <a:pt x="9714" y="6199"/>
                    <a:pt x="9531" y="6587"/>
                  </a:cubicBezTo>
                  <a:cubicBezTo>
                    <a:pt x="9417" y="6815"/>
                    <a:pt x="9303" y="7044"/>
                    <a:pt x="9211" y="7249"/>
                  </a:cubicBezTo>
                  <a:cubicBezTo>
                    <a:pt x="9166" y="7295"/>
                    <a:pt x="9120" y="7454"/>
                    <a:pt x="9052" y="7569"/>
                  </a:cubicBezTo>
                  <a:cubicBezTo>
                    <a:pt x="9006" y="7386"/>
                    <a:pt x="8960" y="7112"/>
                    <a:pt x="8938" y="7021"/>
                  </a:cubicBezTo>
                  <a:cubicBezTo>
                    <a:pt x="8869" y="6747"/>
                    <a:pt x="8801" y="6473"/>
                    <a:pt x="8755" y="6199"/>
                  </a:cubicBezTo>
                  <a:cubicBezTo>
                    <a:pt x="8618" y="5537"/>
                    <a:pt x="8504" y="4898"/>
                    <a:pt x="8390" y="4236"/>
                  </a:cubicBezTo>
                  <a:cubicBezTo>
                    <a:pt x="8162" y="2912"/>
                    <a:pt x="7933" y="1588"/>
                    <a:pt x="7682" y="264"/>
                  </a:cubicBezTo>
                  <a:cubicBezTo>
                    <a:pt x="7656" y="96"/>
                    <a:pt x="7482" y="1"/>
                    <a:pt x="731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3" name="Google Shape;3173;p93"/>
            <p:cNvSpPr/>
            <p:nvPr/>
          </p:nvSpPr>
          <p:spPr>
            <a:xfrm>
              <a:off x="4941958" y="2748127"/>
              <a:ext cx="263220" cy="196569"/>
            </a:xfrm>
            <a:custGeom>
              <a:avLst/>
              <a:gdLst/>
              <a:ahLst/>
              <a:cxnLst/>
              <a:rect l="l" t="t" r="r" b="b"/>
              <a:pathLst>
                <a:path w="14703" h="10980" extrusionOk="0">
                  <a:moveTo>
                    <a:pt x="5483" y="0"/>
                  </a:moveTo>
                  <a:cubicBezTo>
                    <a:pt x="4872" y="0"/>
                    <a:pt x="3928" y="566"/>
                    <a:pt x="3610" y="717"/>
                  </a:cubicBezTo>
                  <a:cubicBezTo>
                    <a:pt x="2491" y="1265"/>
                    <a:pt x="1396" y="1859"/>
                    <a:pt x="346" y="2520"/>
                  </a:cubicBezTo>
                  <a:cubicBezTo>
                    <a:pt x="0" y="2732"/>
                    <a:pt x="203" y="3217"/>
                    <a:pt x="521" y="3217"/>
                  </a:cubicBezTo>
                  <a:cubicBezTo>
                    <a:pt x="581" y="3217"/>
                    <a:pt x="645" y="3200"/>
                    <a:pt x="711" y="3160"/>
                  </a:cubicBezTo>
                  <a:cubicBezTo>
                    <a:pt x="1578" y="2612"/>
                    <a:pt x="2446" y="2110"/>
                    <a:pt x="3359" y="1653"/>
                  </a:cubicBezTo>
                  <a:cubicBezTo>
                    <a:pt x="3815" y="1402"/>
                    <a:pt x="4272" y="1197"/>
                    <a:pt x="4751" y="991"/>
                  </a:cubicBezTo>
                  <a:cubicBezTo>
                    <a:pt x="4842" y="946"/>
                    <a:pt x="4956" y="900"/>
                    <a:pt x="5048" y="831"/>
                  </a:cubicBezTo>
                  <a:cubicBezTo>
                    <a:pt x="5116" y="809"/>
                    <a:pt x="5162" y="786"/>
                    <a:pt x="5207" y="763"/>
                  </a:cubicBezTo>
                  <a:cubicBezTo>
                    <a:pt x="5237" y="723"/>
                    <a:pt x="5254" y="705"/>
                    <a:pt x="5260" y="705"/>
                  </a:cubicBezTo>
                  <a:lnTo>
                    <a:pt x="5260" y="705"/>
                  </a:lnTo>
                  <a:cubicBezTo>
                    <a:pt x="5267" y="705"/>
                    <a:pt x="5256" y="734"/>
                    <a:pt x="5230" y="786"/>
                  </a:cubicBezTo>
                  <a:cubicBezTo>
                    <a:pt x="5253" y="968"/>
                    <a:pt x="5070" y="1311"/>
                    <a:pt x="5002" y="1470"/>
                  </a:cubicBezTo>
                  <a:cubicBezTo>
                    <a:pt x="4340" y="3251"/>
                    <a:pt x="3404" y="4963"/>
                    <a:pt x="2993" y="6834"/>
                  </a:cubicBezTo>
                  <a:cubicBezTo>
                    <a:pt x="2938" y="7074"/>
                    <a:pt x="3136" y="7284"/>
                    <a:pt x="3370" y="7284"/>
                  </a:cubicBezTo>
                  <a:cubicBezTo>
                    <a:pt x="3426" y="7284"/>
                    <a:pt x="3484" y="7272"/>
                    <a:pt x="3541" y="7245"/>
                  </a:cubicBezTo>
                  <a:cubicBezTo>
                    <a:pt x="5915" y="5990"/>
                    <a:pt x="7604" y="3799"/>
                    <a:pt x="9864" y="2383"/>
                  </a:cubicBezTo>
                  <a:lnTo>
                    <a:pt x="9864" y="2383"/>
                  </a:lnTo>
                  <a:lnTo>
                    <a:pt x="6486" y="9459"/>
                  </a:lnTo>
                  <a:cubicBezTo>
                    <a:pt x="6361" y="9729"/>
                    <a:pt x="6519" y="10017"/>
                    <a:pt x="6805" y="10017"/>
                  </a:cubicBezTo>
                  <a:cubicBezTo>
                    <a:pt x="6834" y="10017"/>
                    <a:pt x="6865" y="10013"/>
                    <a:pt x="6897" y="10007"/>
                  </a:cubicBezTo>
                  <a:cubicBezTo>
                    <a:pt x="7924" y="9756"/>
                    <a:pt x="8723" y="9071"/>
                    <a:pt x="9521" y="8455"/>
                  </a:cubicBezTo>
                  <a:cubicBezTo>
                    <a:pt x="10503" y="7679"/>
                    <a:pt x="11484" y="6926"/>
                    <a:pt x="12466" y="6195"/>
                  </a:cubicBezTo>
                  <a:cubicBezTo>
                    <a:pt x="12656" y="6069"/>
                    <a:pt x="13550" y="5336"/>
                    <a:pt x="13791" y="5336"/>
                  </a:cubicBezTo>
                  <a:cubicBezTo>
                    <a:pt x="13810" y="5336"/>
                    <a:pt x="13825" y="5341"/>
                    <a:pt x="13835" y="5351"/>
                  </a:cubicBezTo>
                  <a:cubicBezTo>
                    <a:pt x="13904" y="5442"/>
                    <a:pt x="13630" y="6058"/>
                    <a:pt x="13607" y="6150"/>
                  </a:cubicBezTo>
                  <a:cubicBezTo>
                    <a:pt x="13539" y="6424"/>
                    <a:pt x="13447" y="6720"/>
                    <a:pt x="13356" y="6994"/>
                  </a:cubicBezTo>
                  <a:cubicBezTo>
                    <a:pt x="13037" y="8181"/>
                    <a:pt x="12694" y="9368"/>
                    <a:pt x="12329" y="10532"/>
                  </a:cubicBezTo>
                  <a:cubicBezTo>
                    <a:pt x="12261" y="10804"/>
                    <a:pt x="12485" y="10979"/>
                    <a:pt x="12706" y="10979"/>
                  </a:cubicBezTo>
                  <a:cubicBezTo>
                    <a:pt x="12856" y="10979"/>
                    <a:pt x="13004" y="10899"/>
                    <a:pt x="13059" y="10715"/>
                  </a:cubicBezTo>
                  <a:cubicBezTo>
                    <a:pt x="13447" y="9368"/>
                    <a:pt x="13835" y="8021"/>
                    <a:pt x="14223" y="6675"/>
                  </a:cubicBezTo>
                  <a:cubicBezTo>
                    <a:pt x="14360" y="6195"/>
                    <a:pt x="14703" y="5511"/>
                    <a:pt x="14566" y="5008"/>
                  </a:cubicBezTo>
                  <a:cubicBezTo>
                    <a:pt x="14461" y="4678"/>
                    <a:pt x="14187" y="4535"/>
                    <a:pt x="13895" y="4535"/>
                  </a:cubicBezTo>
                  <a:cubicBezTo>
                    <a:pt x="13744" y="4535"/>
                    <a:pt x="13588" y="4573"/>
                    <a:pt x="13447" y="4643"/>
                  </a:cubicBezTo>
                  <a:cubicBezTo>
                    <a:pt x="12831" y="4940"/>
                    <a:pt x="12283" y="5442"/>
                    <a:pt x="11758" y="5830"/>
                  </a:cubicBezTo>
                  <a:cubicBezTo>
                    <a:pt x="11210" y="6241"/>
                    <a:pt x="10663" y="6652"/>
                    <a:pt x="10115" y="7063"/>
                  </a:cubicBezTo>
                  <a:cubicBezTo>
                    <a:pt x="9293" y="7679"/>
                    <a:pt x="8471" y="8501"/>
                    <a:pt x="7513" y="8980"/>
                  </a:cubicBezTo>
                  <a:lnTo>
                    <a:pt x="11005" y="1676"/>
                  </a:lnTo>
                  <a:cubicBezTo>
                    <a:pt x="11137" y="1412"/>
                    <a:pt x="10943" y="1133"/>
                    <a:pt x="10678" y="1133"/>
                  </a:cubicBezTo>
                  <a:cubicBezTo>
                    <a:pt x="10622" y="1133"/>
                    <a:pt x="10563" y="1146"/>
                    <a:pt x="10503" y="1174"/>
                  </a:cubicBezTo>
                  <a:cubicBezTo>
                    <a:pt x="7992" y="2406"/>
                    <a:pt x="6257" y="4666"/>
                    <a:pt x="3929" y="6172"/>
                  </a:cubicBezTo>
                  <a:cubicBezTo>
                    <a:pt x="4180" y="5305"/>
                    <a:pt x="4523" y="4483"/>
                    <a:pt x="4888" y="3662"/>
                  </a:cubicBezTo>
                  <a:cubicBezTo>
                    <a:pt x="5116" y="3137"/>
                    <a:pt x="5344" y="2612"/>
                    <a:pt x="5550" y="2087"/>
                  </a:cubicBezTo>
                  <a:cubicBezTo>
                    <a:pt x="5732" y="1630"/>
                    <a:pt x="6052" y="1060"/>
                    <a:pt x="6029" y="557"/>
                  </a:cubicBezTo>
                  <a:cubicBezTo>
                    <a:pt x="6014" y="144"/>
                    <a:pt x="5791" y="0"/>
                    <a:pt x="548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4" name="Google Shape;3174;p93"/>
            <p:cNvSpPr/>
            <p:nvPr/>
          </p:nvSpPr>
          <p:spPr>
            <a:xfrm>
              <a:off x="5033942" y="4055475"/>
              <a:ext cx="189229" cy="224837"/>
            </a:xfrm>
            <a:custGeom>
              <a:avLst/>
              <a:gdLst/>
              <a:ahLst/>
              <a:cxnLst/>
              <a:rect l="l" t="t" r="r" b="b"/>
              <a:pathLst>
                <a:path w="10570" h="12559" extrusionOk="0">
                  <a:moveTo>
                    <a:pt x="4798" y="1"/>
                  </a:moveTo>
                  <a:cubicBezTo>
                    <a:pt x="4790" y="1"/>
                    <a:pt x="4781" y="1"/>
                    <a:pt x="4771" y="2"/>
                  </a:cubicBezTo>
                  <a:cubicBezTo>
                    <a:pt x="3356" y="93"/>
                    <a:pt x="1964" y="344"/>
                    <a:pt x="640" y="801"/>
                  </a:cubicBezTo>
                  <a:cubicBezTo>
                    <a:pt x="229" y="944"/>
                    <a:pt x="336" y="1531"/>
                    <a:pt x="694" y="1531"/>
                  </a:cubicBezTo>
                  <a:cubicBezTo>
                    <a:pt x="734" y="1531"/>
                    <a:pt x="777" y="1524"/>
                    <a:pt x="823" y="1508"/>
                  </a:cubicBezTo>
                  <a:cubicBezTo>
                    <a:pt x="1827" y="1166"/>
                    <a:pt x="2877" y="938"/>
                    <a:pt x="3927" y="801"/>
                  </a:cubicBezTo>
                  <a:lnTo>
                    <a:pt x="3927" y="801"/>
                  </a:lnTo>
                  <a:cubicBezTo>
                    <a:pt x="2717" y="2239"/>
                    <a:pt x="1462" y="3654"/>
                    <a:pt x="161" y="5046"/>
                  </a:cubicBezTo>
                  <a:cubicBezTo>
                    <a:pt x="1" y="5206"/>
                    <a:pt x="24" y="5503"/>
                    <a:pt x="229" y="5617"/>
                  </a:cubicBezTo>
                  <a:cubicBezTo>
                    <a:pt x="482" y="5733"/>
                    <a:pt x="735" y="5780"/>
                    <a:pt x="989" y="5780"/>
                  </a:cubicBezTo>
                  <a:cubicBezTo>
                    <a:pt x="1287" y="5780"/>
                    <a:pt x="1588" y="5715"/>
                    <a:pt x="1895" y="5617"/>
                  </a:cubicBezTo>
                  <a:cubicBezTo>
                    <a:pt x="2557" y="5388"/>
                    <a:pt x="3197" y="5115"/>
                    <a:pt x="3836" y="4863"/>
                  </a:cubicBezTo>
                  <a:cubicBezTo>
                    <a:pt x="5251" y="4361"/>
                    <a:pt x="6666" y="3859"/>
                    <a:pt x="8104" y="3448"/>
                  </a:cubicBezTo>
                  <a:cubicBezTo>
                    <a:pt x="8150" y="3425"/>
                    <a:pt x="8218" y="3403"/>
                    <a:pt x="8287" y="3380"/>
                  </a:cubicBezTo>
                  <a:lnTo>
                    <a:pt x="8287" y="3380"/>
                  </a:lnTo>
                  <a:cubicBezTo>
                    <a:pt x="8218" y="3494"/>
                    <a:pt x="8013" y="3654"/>
                    <a:pt x="7921" y="3745"/>
                  </a:cubicBezTo>
                  <a:cubicBezTo>
                    <a:pt x="7670" y="3996"/>
                    <a:pt x="7419" y="4247"/>
                    <a:pt x="7168" y="4498"/>
                  </a:cubicBezTo>
                  <a:cubicBezTo>
                    <a:pt x="6597" y="5046"/>
                    <a:pt x="6050" y="5594"/>
                    <a:pt x="5479" y="6142"/>
                  </a:cubicBezTo>
                  <a:cubicBezTo>
                    <a:pt x="4406" y="7214"/>
                    <a:pt x="3356" y="8264"/>
                    <a:pt x="2283" y="9314"/>
                  </a:cubicBezTo>
                  <a:cubicBezTo>
                    <a:pt x="2062" y="9536"/>
                    <a:pt x="2214" y="9954"/>
                    <a:pt x="2504" y="9954"/>
                  </a:cubicBezTo>
                  <a:cubicBezTo>
                    <a:pt x="2543" y="9954"/>
                    <a:pt x="2583" y="9947"/>
                    <a:pt x="2626" y="9931"/>
                  </a:cubicBezTo>
                  <a:cubicBezTo>
                    <a:pt x="3858" y="9474"/>
                    <a:pt x="5091" y="9040"/>
                    <a:pt x="6346" y="8584"/>
                  </a:cubicBezTo>
                  <a:cubicBezTo>
                    <a:pt x="6940" y="8379"/>
                    <a:pt x="7533" y="8150"/>
                    <a:pt x="8150" y="7945"/>
                  </a:cubicBezTo>
                  <a:cubicBezTo>
                    <a:pt x="8424" y="7831"/>
                    <a:pt x="8720" y="7739"/>
                    <a:pt x="8994" y="7625"/>
                  </a:cubicBezTo>
                  <a:cubicBezTo>
                    <a:pt x="9177" y="7557"/>
                    <a:pt x="9382" y="7466"/>
                    <a:pt x="9588" y="7443"/>
                  </a:cubicBezTo>
                  <a:lnTo>
                    <a:pt x="9588" y="7443"/>
                  </a:lnTo>
                  <a:cubicBezTo>
                    <a:pt x="8766" y="8972"/>
                    <a:pt x="7967" y="10501"/>
                    <a:pt x="7145" y="12031"/>
                  </a:cubicBezTo>
                  <a:cubicBezTo>
                    <a:pt x="6990" y="12310"/>
                    <a:pt x="7237" y="12558"/>
                    <a:pt x="7482" y="12558"/>
                  </a:cubicBezTo>
                  <a:cubicBezTo>
                    <a:pt x="7597" y="12558"/>
                    <a:pt x="7712" y="12504"/>
                    <a:pt x="7784" y="12373"/>
                  </a:cubicBezTo>
                  <a:cubicBezTo>
                    <a:pt x="8675" y="10707"/>
                    <a:pt x="9588" y="9018"/>
                    <a:pt x="10478" y="7351"/>
                  </a:cubicBezTo>
                  <a:cubicBezTo>
                    <a:pt x="10569" y="7192"/>
                    <a:pt x="10523" y="6941"/>
                    <a:pt x="10341" y="6849"/>
                  </a:cubicBezTo>
                  <a:cubicBezTo>
                    <a:pt x="10139" y="6753"/>
                    <a:pt x="9944" y="6714"/>
                    <a:pt x="9751" y="6714"/>
                  </a:cubicBezTo>
                  <a:cubicBezTo>
                    <a:pt x="9441" y="6714"/>
                    <a:pt x="9135" y="6814"/>
                    <a:pt x="8812" y="6941"/>
                  </a:cubicBezTo>
                  <a:cubicBezTo>
                    <a:pt x="8104" y="7192"/>
                    <a:pt x="7374" y="7443"/>
                    <a:pt x="6666" y="7717"/>
                  </a:cubicBezTo>
                  <a:cubicBezTo>
                    <a:pt x="5753" y="8036"/>
                    <a:pt x="4863" y="8356"/>
                    <a:pt x="3973" y="8675"/>
                  </a:cubicBezTo>
                  <a:cubicBezTo>
                    <a:pt x="4771" y="7876"/>
                    <a:pt x="5593" y="7078"/>
                    <a:pt x="6392" y="6279"/>
                  </a:cubicBezTo>
                  <a:lnTo>
                    <a:pt x="8195" y="4498"/>
                  </a:lnTo>
                  <a:cubicBezTo>
                    <a:pt x="8560" y="4133"/>
                    <a:pt x="9405" y="3562"/>
                    <a:pt x="9085" y="2969"/>
                  </a:cubicBezTo>
                  <a:cubicBezTo>
                    <a:pt x="8957" y="2721"/>
                    <a:pt x="8738" y="2641"/>
                    <a:pt x="8494" y="2641"/>
                  </a:cubicBezTo>
                  <a:cubicBezTo>
                    <a:pt x="8175" y="2641"/>
                    <a:pt x="7815" y="2777"/>
                    <a:pt x="7556" y="2855"/>
                  </a:cubicBezTo>
                  <a:cubicBezTo>
                    <a:pt x="6757" y="3106"/>
                    <a:pt x="5958" y="3357"/>
                    <a:pt x="5159" y="3631"/>
                  </a:cubicBezTo>
                  <a:cubicBezTo>
                    <a:pt x="4383" y="3905"/>
                    <a:pt x="3585" y="4202"/>
                    <a:pt x="2808" y="4498"/>
                  </a:cubicBezTo>
                  <a:cubicBezTo>
                    <a:pt x="2352" y="4658"/>
                    <a:pt x="1690" y="5023"/>
                    <a:pt x="1119" y="5069"/>
                  </a:cubicBezTo>
                  <a:cubicBezTo>
                    <a:pt x="2466" y="3631"/>
                    <a:pt x="3767" y="2147"/>
                    <a:pt x="5023" y="618"/>
                  </a:cubicBezTo>
                  <a:cubicBezTo>
                    <a:pt x="5200" y="396"/>
                    <a:pt x="5119" y="1"/>
                    <a:pt x="479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75" name="Google Shape;3175;p93"/>
          <p:cNvGrpSpPr/>
          <p:nvPr/>
        </p:nvGrpSpPr>
        <p:grpSpPr>
          <a:xfrm>
            <a:off x="1052601" y="2457618"/>
            <a:ext cx="1527783" cy="1039382"/>
            <a:chOff x="2218899" y="2411614"/>
            <a:chExt cx="1331749" cy="993768"/>
          </a:xfrm>
        </p:grpSpPr>
        <p:sp>
          <p:nvSpPr>
            <p:cNvPr id="3176" name="Google Shape;3176;p93"/>
            <p:cNvSpPr/>
            <p:nvPr/>
          </p:nvSpPr>
          <p:spPr>
            <a:xfrm>
              <a:off x="2523743" y="2697767"/>
              <a:ext cx="981129" cy="707614"/>
            </a:xfrm>
            <a:custGeom>
              <a:avLst/>
              <a:gdLst/>
              <a:ahLst/>
              <a:cxnLst/>
              <a:rect l="l" t="t" r="r" b="b"/>
              <a:pathLst>
                <a:path w="54804" h="39526" extrusionOk="0">
                  <a:moveTo>
                    <a:pt x="45444" y="1"/>
                  </a:moveTo>
                  <a:cubicBezTo>
                    <a:pt x="44251" y="1"/>
                    <a:pt x="43061" y="58"/>
                    <a:pt x="41885" y="129"/>
                  </a:cubicBezTo>
                  <a:cubicBezTo>
                    <a:pt x="38803" y="289"/>
                    <a:pt x="35722" y="472"/>
                    <a:pt x="32663" y="631"/>
                  </a:cubicBezTo>
                  <a:cubicBezTo>
                    <a:pt x="26592" y="974"/>
                    <a:pt x="20520" y="1271"/>
                    <a:pt x="14449" y="1681"/>
                  </a:cubicBezTo>
                  <a:cubicBezTo>
                    <a:pt x="11458" y="1887"/>
                    <a:pt x="8468" y="2138"/>
                    <a:pt x="5501" y="2549"/>
                  </a:cubicBezTo>
                  <a:cubicBezTo>
                    <a:pt x="4268" y="2731"/>
                    <a:pt x="2876" y="2800"/>
                    <a:pt x="1780" y="3439"/>
                  </a:cubicBezTo>
                  <a:cubicBezTo>
                    <a:pt x="845" y="3964"/>
                    <a:pt x="342" y="4877"/>
                    <a:pt x="228" y="5927"/>
                  </a:cubicBezTo>
                  <a:cubicBezTo>
                    <a:pt x="137" y="6543"/>
                    <a:pt x="206" y="7182"/>
                    <a:pt x="320" y="7799"/>
                  </a:cubicBezTo>
                  <a:cubicBezTo>
                    <a:pt x="0" y="13163"/>
                    <a:pt x="69" y="18526"/>
                    <a:pt x="479" y="23890"/>
                  </a:cubicBezTo>
                  <a:cubicBezTo>
                    <a:pt x="708" y="26789"/>
                    <a:pt x="1050" y="29688"/>
                    <a:pt x="1484" y="32564"/>
                  </a:cubicBezTo>
                  <a:cubicBezTo>
                    <a:pt x="1712" y="33934"/>
                    <a:pt x="1849" y="35349"/>
                    <a:pt x="2214" y="36650"/>
                  </a:cubicBezTo>
                  <a:cubicBezTo>
                    <a:pt x="2534" y="37768"/>
                    <a:pt x="3218" y="38613"/>
                    <a:pt x="4383" y="38932"/>
                  </a:cubicBezTo>
                  <a:cubicBezTo>
                    <a:pt x="5661" y="39275"/>
                    <a:pt x="7099" y="39343"/>
                    <a:pt x="8423" y="39412"/>
                  </a:cubicBezTo>
                  <a:cubicBezTo>
                    <a:pt x="9906" y="39503"/>
                    <a:pt x="11413" y="39526"/>
                    <a:pt x="12919" y="39526"/>
                  </a:cubicBezTo>
                  <a:cubicBezTo>
                    <a:pt x="15978" y="39480"/>
                    <a:pt x="19036" y="39389"/>
                    <a:pt x="22072" y="39275"/>
                  </a:cubicBezTo>
                  <a:cubicBezTo>
                    <a:pt x="28235" y="39046"/>
                    <a:pt x="34375" y="38727"/>
                    <a:pt x="40515" y="38316"/>
                  </a:cubicBezTo>
                  <a:cubicBezTo>
                    <a:pt x="43505" y="38111"/>
                    <a:pt x="46518" y="37882"/>
                    <a:pt x="49508" y="37631"/>
                  </a:cubicBezTo>
                  <a:cubicBezTo>
                    <a:pt x="50695" y="37540"/>
                    <a:pt x="52202" y="37631"/>
                    <a:pt x="53206" y="36878"/>
                  </a:cubicBezTo>
                  <a:cubicBezTo>
                    <a:pt x="54119" y="36193"/>
                    <a:pt x="54302" y="34983"/>
                    <a:pt x="54438" y="33934"/>
                  </a:cubicBezTo>
                  <a:cubicBezTo>
                    <a:pt x="54804" y="31080"/>
                    <a:pt x="54712" y="28182"/>
                    <a:pt x="54530" y="25306"/>
                  </a:cubicBezTo>
                  <a:cubicBezTo>
                    <a:pt x="54370" y="22384"/>
                    <a:pt x="54096" y="19462"/>
                    <a:pt x="53754" y="16563"/>
                  </a:cubicBezTo>
                  <a:cubicBezTo>
                    <a:pt x="53411" y="13733"/>
                    <a:pt x="53000" y="10903"/>
                    <a:pt x="52498" y="8095"/>
                  </a:cubicBezTo>
                  <a:cubicBezTo>
                    <a:pt x="52224" y="6657"/>
                    <a:pt x="51951" y="5219"/>
                    <a:pt x="51654" y="3781"/>
                  </a:cubicBezTo>
                  <a:cubicBezTo>
                    <a:pt x="51426" y="2686"/>
                    <a:pt x="51357" y="1225"/>
                    <a:pt x="50239" y="586"/>
                  </a:cubicBezTo>
                  <a:cubicBezTo>
                    <a:pt x="49805" y="312"/>
                    <a:pt x="49280" y="221"/>
                    <a:pt x="48755" y="175"/>
                  </a:cubicBezTo>
                  <a:cubicBezTo>
                    <a:pt x="47979" y="61"/>
                    <a:pt x="47226" y="38"/>
                    <a:pt x="46450" y="15"/>
                  </a:cubicBezTo>
                  <a:cubicBezTo>
                    <a:pt x="46114" y="5"/>
                    <a:pt x="45779" y="1"/>
                    <a:pt x="454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7" name="Google Shape;3177;p93"/>
            <p:cNvSpPr/>
            <p:nvPr/>
          </p:nvSpPr>
          <p:spPr>
            <a:xfrm>
              <a:off x="2491446" y="2663484"/>
              <a:ext cx="983187" cy="719126"/>
            </a:xfrm>
            <a:custGeom>
              <a:avLst/>
              <a:gdLst/>
              <a:ahLst/>
              <a:cxnLst/>
              <a:rect l="l" t="t" r="r" b="b"/>
              <a:pathLst>
                <a:path w="54919" h="40169" extrusionOk="0">
                  <a:moveTo>
                    <a:pt x="42484" y="1"/>
                  </a:moveTo>
                  <a:cubicBezTo>
                    <a:pt x="40375" y="1"/>
                    <a:pt x="38262" y="133"/>
                    <a:pt x="36156" y="241"/>
                  </a:cubicBezTo>
                  <a:cubicBezTo>
                    <a:pt x="32458" y="424"/>
                    <a:pt x="28761" y="766"/>
                    <a:pt x="25086" y="1086"/>
                  </a:cubicBezTo>
                  <a:cubicBezTo>
                    <a:pt x="21457" y="1405"/>
                    <a:pt x="17827" y="1793"/>
                    <a:pt x="14221" y="2181"/>
                  </a:cubicBezTo>
                  <a:cubicBezTo>
                    <a:pt x="14061" y="2181"/>
                    <a:pt x="13902" y="2409"/>
                    <a:pt x="13742" y="2524"/>
                  </a:cubicBezTo>
                  <a:cubicBezTo>
                    <a:pt x="13924" y="2661"/>
                    <a:pt x="14084" y="2798"/>
                    <a:pt x="14290" y="2889"/>
                  </a:cubicBezTo>
                  <a:cubicBezTo>
                    <a:pt x="14318" y="2903"/>
                    <a:pt x="14353" y="2908"/>
                    <a:pt x="14392" y="2908"/>
                  </a:cubicBezTo>
                  <a:cubicBezTo>
                    <a:pt x="14478" y="2908"/>
                    <a:pt x="14583" y="2882"/>
                    <a:pt x="14678" y="2866"/>
                  </a:cubicBezTo>
                  <a:cubicBezTo>
                    <a:pt x="17029" y="2592"/>
                    <a:pt x="19402" y="2250"/>
                    <a:pt x="21753" y="2044"/>
                  </a:cubicBezTo>
                  <a:cubicBezTo>
                    <a:pt x="25017" y="1770"/>
                    <a:pt x="28259" y="1519"/>
                    <a:pt x="31523" y="1337"/>
                  </a:cubicBezTo>
                  <a:cubicBezTo>
                    <a:pt x="35334" y="1108"/>
                    <a:pt x="39146" y="880"/>
                    <a:pt x="42958" y="789"/>
                  </a:cubicBezTo>
                  <a:cubicBezTo>
                    <a:pt x="43028" y="788"/>
                    <a:pt x="43099" y="788"/>
                    <a:pt x="43169" y="788"/>
                  </a:cubicBezTo>
                  <a:cubicBezTo>
                    <a:pt x="44881" y="788"/>
                    <a:pt x="46612" y="1047"/>
                    <a:pt x="48322" y="1223"/>
                  </a:cubicBezTo>
                  <a:cubicBezTo>
                    <a:pt x="50148" y="1382"/>
                    <a:pt x="51107" y="2432"/>
                    <a:pt x="51312" y="4190"/>
                  </a:cubicBezTo>
                  <a:cubicBezTo>
                    <a:pt x="51837" y="8595"/>
                    <a:pt x="52431" y="13000"/>
                    <a:pt x="52887" y="17429"/>
                  </a:cubicBezTo>
                  <a:cubicBezTo>
                    <a:pt x="53366" y="21902"/>
                    <a:pt x="53709" y="26399"/>
                    <a:pt x="54074" y="30895"/>
                  </a:cubicBezTo>
                  <a:cubicBezTo>
                    <a:pt x="54234" y="32836"/>
                    <a:pt x="54165" y="34776"/>
                    <a:pt x="53618" y="36693"/>
                  </a:cubicBezTo>
                  <a:cubicBezTo>
                    <a:pt x="53389" y="37423"/>
                    <a:pt x="52910" y="37834"/>
                    <a:pt x="52180" y="37994"/>
                  </a:cubicBezTo>
                  <a:cubicBezTo>
                    <a:pt x="51792" y="38063"/>
                    <a:pt x="51426" y="38154"/>
                    <a:pt x="51038" y="38154"/>
                  </a:cubicBezTo>
                  <a:cubicBezTo>
                    <a:pt x="45857" y="38336"/>
                    <a:pt x="40653" y="38519"/>
                    <a:pt x="35471" y="38702"/>
                  </a:cubicBezTo>
                  <a:cubicBezTo>
                    <a:pt x="31842" y="38839"/>
                    <a:pt x="28190" y="38998"/>
                    <a:pt x="24561" y="39135"/>
                  </a:cubicBezTo>
                  <a:cubicBezTo>
                    <a:pt x="20567" y="39272"/>
                    <a:pt x="16549" y="39478"/>
                    <a:pt x="12555" y="39501"/>
                  </a:cubicBezTo>
                  <a:cubicBezTo>
                    <a:pt x="9793" y="39501"/>
                    <a:pt x="7031" y="39272"/>
                    <a:pt x="4292" y="39067"/>
                  </a:cubicBezTo>
                  <a:cubicBezTo>
                    <a:pt x="3014" y="38998"/>
                    <a:pt x="2489" y="38473"/>
                    <a:pt x="2215" y="37286"/>
                  </a:cubicBezTo>
                  <a:cubicBezTo>
                    <a:pt x="2032" y="36488"/>
                    <a:pt x="1850" y="35689"/>
                    <a:pt x="1804" y="34890"/>
                  </a:cubicBezTo>
                  <a:cubicBezTo>
                    <a:pt x="1507" y="30485"/>
                    <a:pt x="1233" y="26056"/>
                    <a:pt x="960" y="21651"/>
                  </a:cubicBezTo>
                  <a:cubicBezTo>
                    <a:pt x="868" y="20168"/>
                    <a:pt x="823" y="18684"/>
                    <a:pt x="708" y="17200"/>
                  </a:cubicBezTo>
                  <a:cubicBezTo>
                    <a:pt x="708" y="17018"/>
                    <a:pt x="412" y="16835"/>
                    <a:pt x="275" y="16675"/>
                  </a:cubicBezTo>
                  <a:cubicBezTo>
                    <a:pt x="184" y="16858"/>
                    <a:pt x="1" y="17063"/>
                    <a:pt x="1" y="17246"/>
                  </a:cubicBezTo>
                  <a:cubicBezTo>
                    <a:pt x="275" y="22496"/>
                    <a:pt x="526" y="27746"/>
                    <a:pt x="845" y="32995"/>
                  </a:cubicBezTo>
                  <a:cubicBezTo>
                    <a:pt x="960" y="34525"/>
                    <a:pt x="1233" y="36077"/>
                    <a:pt x="1507" y="37606"/>
                  </a:cubicBezTo>
                  <a:cubicBezTo>
                    <a:pt x="1736" y="38861"/>
                    <a:pt x="2603" y="39592"/>
                    <a:pt x="3904" y="39752"/>
                  </a:cubicBezTo>
                  <a:cubicBezTo>
                    <a:pt x="5182" y="39934"/>
                    <a:pt x="6483" y="40117"/>
                    <a:pt x="7784" y="40140"/>
                  </a:cubicBezTo>
                  <a:cubicBezTo>
                    <a:pt x="9496" y="40162"/>
                    <a:pt x="11202" y="40168"/>
                    <a:pt x="12931" y="40168"/>
                  </a:cubicBezTo>
                  <a:cubicBezTo>
                    <a:pt x="14660" y="40168"/>
                    <a:pt x="16412" y="40162"/>
                    <a:pt x="18216" y="40162"/>
                  </a:cubicBezTo>
                  <a:cubicBezTo>
                    <a:pt x="22073" y="39980"/>
                    <a:pt x="26113" y="39774"/>
                    <a:pt x="30153" y="39637"/>
                  </a:cubicBezTo>
                  <a:cubicBezTo>
                    <a:pt x="36111" y="39432"/>
                    <a:pt x="42068" y="39272"/>
                    <a:pt x="48025" y="39067"/>
                  </a:cubicBezTo>
                  <a:cubicBezTo>
                    <a:pt x="49235" y="39021"/>
                    <a:pt x="50445" y="38930"/>
                    <a:pt x="51655" y="38839"/>
                  </a:cubicBezTo>
                  <a:cubicBezTo>
                    <a:pt x="53321" y="38679"/>
                    <a:pt x="54097" y="38131"/>
                    <a:pt x="54416" y="36533"/>
                  </a:cubicBezTo>
                  <a:cubicBezTo>
                    <a:pt x="54713" y="35118"/>
                    <a:pt x="54919" y="33657"/>
                    <a:pt x="54873" y="32242"/>
                  </a:cubicBezTo>
                  <a:cubicBezTo>
                    <a:pt x="54759" y="29184"/>
                    <a:pt x="54531" y="26125"/>
                    <a:pt x="54234" y="23066"/>
                  </a:cubicBezTo>
                  <a:cubicBezTo>
                    <a:pt x="53709" y="17657"/>
                    <a:pt x="53138" y="12270"/>
                    <a:pt x="52499" y="6883"/>
                  </a:cubicBezTo>
                  <a:cubicBezTo>
                    <a:pt x="52317" y="5308"/>
                    <a:pt x="51883" y="3756"/>
                    <a:pt x="51426" y="2227"/>
                  </a:cubicBezTo>
                  <a:cubicBezTo>
                    <a:pt x="51289" y="1770"/>
                    <a:pt x="50764" y="1337"/>
                    <a:pt x="50308" y="1108"/>
                  </a:cubicBezTo>
                  <a:cubicBezTo>
                    <a:pt x="49669" y="766"/>
                    <a:pt x="48938" y="583"/>
                    <a:pt x="48208" y="447"/>
                  </a:cubicBezTo>
                  <a:cubicBezTo>
                    <a:pt x="46308" y="110"/>
                    <a:pt x="44397" y="1"/>
                    <a:pt x="4248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8" name="Google Shape;3178;p93"/>
            <p:cNvSpPr/>
            <p:nvPr/>
          </p:nvSpPr>
          <p:spPr>
            <a:xfrm>
              <a:off x="2433424" y="2990527"/>
              <a:ext cx="25762" cy="123098"/>
            </a:xfrm>
            <a:custGeom>
              <a:avLst/>
              <a:gdLst/>
              <a:ahLst/>
              <a:cxnLst/>
              <a:rect l="l" t="t" r="r" b="b"/>
              <a:pathLst>
                <a:path w="1439" h="6876" extrusionOk="0">
                  <a:moveTo>
                    <a:pt x="263" y="1"/>
                  </a:moveTo>
                  <a:cubicBezTo>
                    <a:pt x="243" y="1"/>
                    <a:pt x="224" y="2"/>
                    <a:pt x="206" y="5"/>
                  </a:cubicBezTo>
                  <a:cubicBezTo>
                    <a:pt x="115" y="28"/>
                    <a:pt x="1" y="256"/>
                    <a:pt x="1" y="370"/>
                  </a:cubicBezTo>
                  <a:cubicBezTo>
                    <a:pt x="92" y="1785"/>
                    <a:pt x="183" y="3201"/>
                    <a:pt x="320" y="4616"/>
                  </a:cubicBezTo>
                  <a:cubicBezTo>
                    <a:pt x="366" y="5232"/>
                    <a:pt x="503" y="5871"/>
                    <a:pt x="640" y="6487"/>
                  </a:cubicBezTo>
                  <a:cubicBezTo>
                    <a:pt x="685" y="6647"/>
                    <a:pt x="937" y="6739"/>
                    <a:pt x="1096" y="6875"/>
                  </a:cubicBezTo>
                  <a:cubicBezTo>
                    <a:pt x="1210" y="6739"/>
                    <a:pt x="1325" y="6602"/>
                    <a:pt x="1439" y="6465"/>
                  </a:cubicBezTo>
                  <a:cubicBezTo>
                    <a:pt x="1370" y="6442"/>
                    <a:pt x="1325" y="6442"/>
                    <a:pt x="1256" y="6419"/>
                  </a:cubicBezTo>
                  <a:cubicBezTo>
                    <a:pt x="1119" y="4456"/>
                    <a:pt x="982" y="2516"/>
                    <a:pt x="822" y="553"/>
                  </a:cubicBezTo>
                  <a:cubicBezTo>
                    <a:pt x="822" y="416"/>
                    <a:pt x="777" y="233"/>
                    <a:pt x="663" y="142"/>
                  </a:cubicBezTo>
                  <a:cubicBezTo>
                    <a:pt x="564" y="63"/>
                    <a:pt x="396" y="1"/>
                    <a:pt x="2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9" name="Google Shape;3179;p93"/>
            <p:cNvSpPr/>
            <p:nvPr/>
          </p:nvSpPr>
          <p:spPr>
            <a:xfrm>
              <a:off x="3486056" y="3245996"/>
              <a:ext cx="32296" cy="102993"/>
            </a:xfrm>
            <a:custGeom>
              <a:avLst/>
              <a:gdLst/>
              <a:ahLst/>
              <a:cxnLst/>
              <a:rect l="l" t="t" r="r" b="b"/>
              <a:pathLst>
                <a:path w="1804" h="5753" extrusionOk="0">
                  <a:moveTo>
                    <a:pt x="1188" y="1"/>
                  </a:moveTo>
                  <a:cubicBezTo>
                    <a:pt x="1119" y="229"/>
                    <a:pt x="982" y="435"/>
                    <a:pt x="982" y="640"/>
                  </a:cubicBezTo>
                  <a:cubicBezTo>
                    <a:pt x="959" y="959"/>
                    <a:pt x="1028" y="1256"/>
                    <a:pt x="1073" y="1553"/>
                  </a:cubicBezTo>
                  <a:cubicBezTo>
                    <a:pt x="1119" y="1576"/>
                    <a:pt x="1165" y="1599"/>
                    <a:pt x="1233" y="1621"/>
                  </a:cubicBezTo>
                  <a:cubicBezTo>
                    <a:pt x="822" y="2763"/>
                    <a:pt x="412" y="3927"/>
                    <a:pt x="46" y="5068"/>
                  </a:cubicBezTo>
                  <a:cubicBezTo>
                    <a:pt x="1" y="5273"/>
                    <a:pt x="138" y="5525"/>
                    <a:pt x="183" y="5753"/>
                  </a:cubicBezTo>
                  <a:cubicBezTo>
                    <a:pt x="366" y="5616"/>
                    <a:pt x="640" y="5547"/>
                    <a:pt x="708" y="5365"/>
                  </a:cubicBezTo>
                  <a:cubicBezTo>
                    <a:pt x="1051" y="4520"/>
                    <a:pt x="1439" y="3676"/>
                    <a:pt x="1644" y="2786"/>
                  </a:cubicBezTo>
                  <a:cubicBezTo>
                    <a:pt x="1804" y="2055"/>
                    <a:pt x="1713" y="1279"/>
                    <a:pt x="1667" y="526"/>
                  </a:cubicBezTo>
                  <a:cubicBezTo>
                    <a:pt x="1667" y="343"/>
                    <a:pt x="1347" y="183"/>
                    <a:pt x="118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0" name="Google Shape;3180;p93"/>
            <p:cNvSpPr/>
            <p:nvPr/>
          </p:nvSpPr>
          <p:spPr>
            <a:xfrm>
              <a:off x="3360179" y="2629380"/>
              <a:ext cx="111568" cy="13678"/>
            </a:xfrm>
            <a:custGeom>
              <a:avLst/>
              <a:gdLst/>
              <a:ahLst/>
              <a:cxnLst/>
              <a:rect l="l" t="t" r="r" b="b"/>
              <a:pathLst>
                <a:path w="6232" h="764" extrusionOk="0">
                  <a:moveTo>
                    <a:pt x="5775" y="1"/>
                  </a:moveTo>
                  <a:cubicBezTo>
                    <a:pt x="3995" y="1"/>
                    <a:pt x="2238" y="23"/>
                    <a:pt x="457" y="69"/>
                  </a:cubicBezTo>
                  <a:cubicBezTo>
                    <a:pt x="297" y="69"/>
                    <a:pt x="160" y="320"/>
                    <a:pt x="1" y="457"/>
                  </a:cubicBezTo>
                  <a:cubicBezTo>
                    <a:pt x="183" y="548"/>
                    <a:pt x="366" y="731"/>
                    <a:pt x="548" y="754"/>
                  </a:cubicBezTo>
                  <a:cubicBezTo>
                    <a:pt x="830" y="761"/>
                    <a:pt x="1109" y="764"/>
                    <a:pt x="1387" y="764"/>
                  </a:cubicBezTo>
                  <a:cubicBezTo>
                    <a:pt x="1943" y="764"/>
                    <a:pt x="2496" y="754"/>
                    <a:pt x="3059" y="754"/>
                  </a:cubicBezTo>
                  <a:lnTo>
                    <a:pt x="3059" y="731"/>
                  </a:lnTo>
                  <a:cubicBezTo>
                    <a:pt x="3504" y="731"/>
                    <a:pt x="3949" y="737"/>
                    <a:pt x="4397" y="737"/>
                  </a:cubicBezTo>
                  <a:cubicBezTo>
                    <a:pt x="4845" y="737"/>
                    <a:pt x="5296" y="731"/>
                    <a:pt x="5753" y="708"/>
                  </a:cubicBezTo>
                  <a:cubicBezTo>
                    <a:pt x="5912" y="708"/>
                    <a:pt x="6072" y="503"/>
                    <a:pt x="6232" y="389"/>
                  </a:cubicBezTo>
                  <a:cubicBezTo>
                    <a:pt x="6072" y="252"/>
                    <a:pt x="5935" y="1"/>
                    <a:pt x="57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1" name="Google Shape;3181;p93"/>
            <p:cNvSpPr/>
            <p:nvPr/>
          </p:nvSpPr>
          <p:spPr>
            <a:xfrm>
              <a:off x="2403187" y="2994251"/>
              <a:ext cx="24938" cy="102617"/>
            </a:xfrm>
            <a:custGeom>
              <a:avLst/>
              <a:gdLst/>
              <a:ahLst/>
              <a:cxnLst/>
              <a:rect l="l" t="t" r="r" b="b"/>
              <a:pathLst>
                <a:path w="1393" h="5732" extrusionOk="0">
                  <a:moveTo>
                    <a:pt x="280" y="0"/>
                  </a:moveTo>
                  <a:cubicBezTo>
                    <a:pt x="270" y="0"/>
                    <a:pt x="261" y="1"/>
                    <a:pt x="252" y="2"/>
                  </a:cubicBezTo>
                  <a:cubicBezTo>
                    <a:pt x="115" y="2"/>
                    <a:pt x="23" y="231"/>
                    <a:pt x="1" y="254"/>
                  </a:cubicBezTo>
                  <a:cubicBezTo>
                    <a:pt x="229" y="2034"/>
                    <a:pt x="411" y="3632"/>
                    <a:pt x="663" y="5229"/>
                  </a:cubicBezTo>
                  <a:cubicBezTo>
                    <a:pt x="685" y="5412"/>
                    <a:pt x="959" y="5572"/>
                    <a:pt x="1142" y="5732"/>
                  </a:cubicBezTo>
                  <a:cubicBezTo>
                    <a:pt x="1210" y="5503"/>
                    <a:pt x="1393" y="5275"/>
                    <a:pt x="1370" y="5070"/>
                  </a:cubicBezTo>
                  <a:cubicBezTo>
                    <a:pt x="1279" y="4065"/>
                    <a:pt x="1165" y="3084"/>
                    <a:pt x="1028" y="2080"/>
                  </a:cubicBezTo>
                  <a:cubicBezTo>
                    <a:pt x="936" y="1486"/>
                    <a:pt x="822" y="870"/>
                    <a:pt x="685" y="276"/>
                  </a:cubicBezTo>
                  <a:cubicBezTo>
                    <a:pt x="643" y="148"/>
                    <a:pt x="420" y="0"/>
                    <a:pt x="2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2" name="Google Shape;3182;p93"/>
            <p:cNvSpPr/>
            <p:nvPr/>
          </p:nvSpPr>
          <p:spPr>
            <a:xfrm>
              <a:off x="3387964" y="2597245"/>
              <a:ext cx="100129" cy="13874"/>
            </a:xfrm>
            <a:custGeom>
              <a:avLst/>
              <a:gdLst/>
              <a:ahLst/>
              <a:cxnLst/>
              <a:rect l="l" t="t" r="r" b="b"/>
              <a:pathLst>
                <a:path w="5593" h="775" extrusionOk="0">
                  <a:moveTo>
                    <a:pt x="4941" y="0"/>
                  </a:moveTo>
                  <a:cubicBezTo>
                    <a:pt x="4847" y="0"/>
                    <a:pt x="4748" y="15"/>
                    <a:pt x="4657" y="15"/>
                  </a:cubicBezTo>
                  <a:cubicBezTo>
                    <a:pt x="3310" y="15"/>
                    <a:pt x="1964" y="15"/>
                    <a:pt x="640" y="38"/>
                  </a:cubicBezTo>
                  <a:cubicBezTo>
                    <a:pt x="412" y="38"/>
                    <a:pt x="206" y="243"/>
                    <a:pt x="1" y="358"/>
                  </a:cubicBezTo>
                  <a:cubicBezTo>
                    <a:pt x="206" y="494"/>
                    <a:pt x="389" y="746"/>
                    <a:pt x="594" y="746"/>
                  </a:cubicBezTo>
                  <a:cubicBezTo>
                    <a:pt x="971" y="768"/>
                    <a:pt x="1353" y="774"/>
                    <a:pt x="1736" y="774"/>
                  </a:cubicBezTo>
                  <a:cubicBezTo>
                    <a:pt x="2118" y="774"/>
                    <a:pt x="2500" y="768"/>
                    <a:pt x="2877" y="768"/>
                  </a:cubicBezTo>
                  <a:lnTo>
                    <a:pt x="2877" y="723"/>
                  </a:lnTo>
                  <a:cubicBezTo>
                    <a:pt x="3364" y="723"/>
                    <a:pt x="3861" y="733"/>
                    <a:pt x="4355" y="733"/>
                  </a:cubicBezTo>
                  <a:cubicBezTo>
                    <a:pt x="4601" y="733"/>
                    <a:pt x="4847" y="730"/>
                    <a:pt x="5091" y="723"/>
                  </a:cubicBezTo>
                  <a:cubicBezTo>
                    <a:pt x="5251" y="700"/>
                    <a:pt x="5433" y="517"/>
                    <a:pt x="5593" y="403"/>
                  </a:cubicBezTo>
                  <a:cubicBezTo>
                    <a:pt x="5433" y="289"/>
                    <a:pt x="5296" y="129"/>
                    <a:pt x="5136" y="38"/>
                  </a:cubicBezTo>
                  <a:cubicBezTo>
                    <a:pt x="5078" y="9"/>
                    <a:pt x="5011" y="0"/>
                    <a:pt x="494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3" name="Google Shape;3183;p93"/>
            <p:cNvSpPr/>
            <p:nvPr/>
          </p:nvSpPr>
          <p:spPr>
            <a:xfrm>
              <a:off x="3518746" y="3269287"/>
              <a:ext cx="31902" cy="79702"/>
            </a:xfrm>
            <a:custGeom>
              <a:avLst/>
              <a:gdLst/>
              <a:ahLst/>
              <a:cxnLst/>
              <a:rect l="l" t="t" r="r" b="b"/>
              <a:pathLst>
                <a:path w="1782" h="4452" extrusionOk="0">
                  <a:moveTo>
                    <a:pt x="1028" y="1"/>
                  </a:moveTo>
                  <a:cubicBezTo>
                    <a:pt x="959" y="138"/>
                    <a:pt x="845" y="298"/>
                    <a:pt x="822" y="435"/>
                  </a:cubicBezTo>
                  <a:cubicBezTo>
                    <a:pt x="731" y="1051"/>
                    <a:pt x="731" y="1690"/>
                    <a:pt x="594" y="2283"/>
                  </a:cubicBezTo>
                  <a:cubicBezTo>
                    <a:pt x="457" y="2831"/>
                    <a:pt x="183" y="3333"/>
                    <a:pt x="46" y="3881"/>
                  </a:cubicBezTo>
                  <a:cubicBezTo>
                    <a:pt x="1" y="4041"/>
                    <a:pt x="161" y="4269"/>
                    <a:pt x="206" y="4452"/>
                  </a:cubicBezTo>
                  <a:cubicBezTo>
                    <a:pt x="366" y="4361"/>
                    <a:pt x="640" y="4315"/>
                    <a:pt x="685" y="4178"/>
                  </a:cubicBezTo>
                  <a:cubicBezTo>
                    <a:pt x="1074" y="3151"/>
                    <a:pt x="1416" y="2101"/>
                    <a:pt x="1781" y="1051"/>
                  </a:cubicBezTo>
                  <a:cubicBezTo>
                    <a:pt x="1735" y="1028"/>
                    <a:pt x="1713" y="1005"/>
                    <a:pt x="1667" y="1005"/>
                  </a:cubicBezTo>
                  <a:cubicBezTo>
                    <a:pt x="1621" y="731"/>
                    <a:pt x="1621" y="457"/>
                    <a:pt x="1507" y="252"/>
                  </a:cubicBezTo>
                  <a:cubicBezTo>
                    <a:pt x="1439" y="115"/>
                    <a:pt x="1188" y="69"/>
                    <a:pt x="10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4" name="Google Shape;3184;p93"/>
            <p:cNvSpPr/>
            <p:nvPr/>
          </p:nvSpPr>
          <p:spPr>
            <a:xfrm>
              <a:off x="2218899" y="2411614"/>
              <a:ext cx="580685" cy="492229"/>
            </a:xfrm>
            <a:custGeom>
              <a:avLst/>
              <a:gdLst/>
              <a:ahLst/>
              <a:cxnLst/>
              <a:rect l="l" t="t" r="r" b="b"/>
              <a:pathLst>
                <a:path w="32436" h="27495" extrusionOk="0">
                  <a:moveTo>
                    <a:pt x="27939" y="1300"/>
                  </a:moveTo>
                  <a:cubicBezTo>
                    <a:pt x="28007" y="1323"/>
                    <a:pt x="28076" y="1345"/>
                    <a:pt x="28121" y="1368"/>
                  </a:cubicBezTo>
                  <a:cubicBezTo>
                    <a:pt x="28121" y="2281"/>
                    <a:pt x="28213" y="3217"/>
                    <a:pt x="28098" y="4130"/>
                  </a:cubicBezTo>
                  <a:cubicBezTo>
                    <a:pt x="28053" y="4450"/>
                    <a:pt x="27573" y="4723"/>
                    <a:pt x="27299" y="5020"/>
                  </a:cubicBezTo>
                  <a:cubicBezTo>
                    <a:pt x="27254" y="4997"/>
                    <a:pt x="27208" y="4975"/>
                    <a:pt x="27140" y="4952"/>
                  </a:cubicBezTo>
                  <a:cubicBezTo>
                    <a:pt x="27140" y="4039"/>
                    <a:pt x="27071" y="3126"/>
                    <a:pt x="27185" y="2236"/>
                  </a:cubicBezTo>
                  <a:cubicBezTo>
                    <a:pt x="27231" y="1893"/>
                    <a:pt x="27688" y="1619"/>
                    <a:pt x="27939" y="1300"/>
                  </a:cubicBezTo>
                  <a:close/>
                  <a:moveTo>
                    <a:pt x="31408" y="4016"/>
                  </a:moveTo>
                  <a:lnTo>
                    <a:pt x="31408" y="4016"/>
                  </a:lnTo>
                  <a:cubicBezTo>
                    <a:pt x="30993" y="5002"/>
                    <a:pt x="30277" y="5489"/>
                    <a:pt x="29259" y="5489"/>
                  </a:cubicBezTo>
                  <a:cubicBezTo>
                    <a:pt x="28934" y="5489"/>
                    <a:pt x="28577" y="5439"/>
                    <a:pt x="28190" y="5340"/>
                  </a:cubicBezTo>
                  <a:cubicBezTo>
                    <a:pt x="28806" y="3856"/>
                    <a:pt x="30221" y="4267"/>
                    <a:pt x="31408" y="4016"/>
                  </a:cubicBezTo>
                  <a:close/>
                  <a:moveTo>
                    <a:pt x="26113" y="2806"/>
                  </a:moveTo>
                  <a:cubicBezTo>
                    <a:pt x="26204" y="2829"/>
                    <a:pt x="26295" y="2875"/>
                    <a:pt x="26386" y="2897"/>
                  </a:cubicBezTo>
                  <a:cubicBezTo>
                    <a:pt x="26386" y="3810"/>
                    <a:pt x="26432" y="4723"/>
                    <a:pt x="26341" y="5636"/>
                  </a:cubicBezTo>
                  <a:cubicBezTo>
                    <a:pt x="26318" y="5910"/>
                    <a:pt x="25930" y="6184"/>
                    <a:pt x="25588" y="6595"/>
                  </a:cubicBezTo>
                  <a:cubicBezTo>
                    <a:pt x="25542" y="5545"/>
                    <a:pt x="25405" y="4678"/>
                    <a:pt x="25473" y="3856"/>
                  </a:cubicBezTo>
                  <a:cubicBezTo>
                    <a:pt x="25496" y="3491"/>
                    <a:pt x="25884" y="3149"/>
                    <a:pt x="26113" y="2806"/>
                  </a:cubicBezTo>
                  <a:close/>
                  <a:moveTo>
                    <a:pt x="27956" y="6119"/>
                  </a:moveTo>
                  <a:cubicBezTo>
                    <a:pt x="28321" y="6119"/>
                    <a:pt x="28806" y="6145"/>
                    <a:pt x="29468" y="6184"/>
                  </a:cubicBezTo>
                  <a:cubicBezTo>
                    <a:pt x="29054" y="6826"/>
                    <a:pt x="28721" y="7103"/>
                    <a:pt x="28089" y="7103"/>
                  </a:cubicBezTo>
                  <a:cubicBezTo>
                    <a:pt x="27709" y="7103"/>
                    <a:pt x="27222" y="7003"/>
                    <a:pt x="26546" y="6823"/>
                  </a:cubicBezTo>
                  <a:cubicBezTo>
                    <a:pt x="26873" y="6284"/>
                    <a:pt x="27036" y="6119"/>
                    <a:pt x="27956" y="6119"/>
                  </a:cubicBezTo>
                  <a:close/>
                  <a:moveTo>
                    <a:pt x="24675" y="4107"/>
                  </a:moveTo>
                  <a:cubicBezTo>
                    <a:pt x="24743" y="5226"/>
                    <a:pt x="24812" y="6116"/>
                    <a:pt x="24834" y="7006"/>
                  </a:cubicBezTo>
                  <a:cubicBezTo>
                    <a:pt x="24834" y="7189"/>
                    <a:pt x="24583" y="7394"/>
                    <a:pt x="24424" y="7554"/>
                  </a:cubicBezTo>
                  <a:cubicBezTo>
                    <a:pt x="24195" y="7782"/>
                    <a:pt x="23944" y="7987"/>
                    <a:pt x="23579" y="8307"/>
                  </a:cubicBezTo>
                  <a:cubicBezTo>
                    <a:pt x="23579" y="7211"/>
                    <a:pt x="23488" y="6230"/>
                    <a:pt x="23625" y="5248"/>
                  </a:cubicBezTo>
                  <a:cubicBezTo>
                    <a:pt x="23670" y="4883"/>
                    <a:pt x="24241" y="4564"/>
                    <a:pt x="24675" y="4107"/>
                  </a:cubicBezTo>
                  <a:close/>
                  <a:moveTo>
                    <a:pt x="26203" y="7609"/>
                  </a:moveTo>
                  <a:cubicBezTo>
                    <a:pt x="26741" y="7609"/>
                    <a:pt x="27319" y="7746"/>
                    <a:pt x="27893" y="7805"/>
                  </a:cubicBezTo>
                  <a:cubicBezTo>
                    <a:pt x="27444" y="8336"/>
                    <a:pt x="27067" y="8830"/>
                    <a:pt x="26355" y="8830"/>
                  </a:cubicBezTo>
                  <a:cubicBezTo>
                    <a:pt x="26272" y="8830"/>
                    <a:pt x="26183" y="8824"/>
                    <a:pt x="26090" y="8809"/>
                  </a:cubicBezTo>
                  <a:cubicBezTo>
                    <a:pt x="25871" y="8773"/>
                    <a:pt x="25652" y="8762"/>
                    <a:pt x="25429" y="8762"/>
                  </a:cubicBezTo>
                  <a:cubicBezTo>
                    <a:pt x="25096" y="8762"/>
                    <a:pt x="24757" y="8786"/>
                    <a:pt x="24401" y="8786"/>
                  </a:cubicBezTo>
                  <a:cubicBezTo>
                    <a:pt x="24866" y="7842"/>
                    <a:pt x="25500" y="7609"/>
                    <a:pt x="26203" y="7609"/>
                  </a:cubicBezTo>
                  <a:close/>
                  <a:moveTo>
                    <a:pt x="4908" y="11480"/>
                  </a:moveTo>
                  <a:lnTo>
                    <a:pt x="4908" y="11480"/>
                  </a:lnTo>
                  <a:cubicBezTo>
                    <a:pt x="4611" y="12553"/>
                    <a:pt x="4406" y="13625"/>
                    <a:pt x="4018" y="14652"/>
                  </a:cubicBezTo>
                  <a:cubicBezTo>
                    <a:pt x="3881" y="15086"/>
                    <a:pt x="3401" y="15406"/>
                    <a:pt x="3082" y="15771"/>
                  </a:cubicBezTo>
                  <a:cubicBezTo>
                    <a:pt x="3036" y="15748"/>
                    <a:pt x="2991" y="15725"/>
                    <a:pt x="2922" y="15680"/>
                  </a:cubicBezTo>
                  <a:cubicBezTo>
                    <a:pt x="3196" y="14105"/>
                    <a:pt x="3858" y="12735"/>
                    <a:pt x="4908" y="11480"/>
                  </a:cubicBezTo>
                  <a:close/>
                  <a:moveTo>
                    <a:pt x="15143" y="15145"/>
                  </a:moveTo>
                  <a:cubicBezTo>
                    <a:pt x="15393" y="15145"/>
                    <a:pt x="15644" y="15184"/>
                    <a:pt x="15864" y="15269"/>
                  </a:cubicBezTo>
                  <a:cubicBezTo>
                    <a:pt x="15544" y="15520"/>
                    <a:pt x="15225" y="15725"/>
                    <a:pt x="14997" y="15999"/>
                  </a:cubicBezTo>
                  <a:cubicBezTo>
                    <a:pt x="14837" y="16159"/>
                    <a:pt x="14814" y="16410"/>
                    <a:pt x="14723" y="16638"/>
                  </a:cubicBezTo>
                  <a:cubicBezTo>
                    <a:pt x="14765" y="16634"/>
                    <a:pt x="14807" y="16633"/>
                    <a:pt x="14850" y="16633"/>
                  </a:cubicBezTo>
                  <a:cubicBezTo>
                    <a:pt x="14935" y="16633"/>
                    <a:pt x="15020" y="16638"/>
                    <a:pt x="15102" y="16638"/>
                  </a:cubicBezTo>
                  <a:cubicBezTo>
                    <a:pt x="15225" y="16638"/>
                    <a:pt x="15339" y="16627"/>
                    <a:pt x="15430" y="16570"/>
                  </a:cubicBezTo>
                  <a:cubicBezTo>
                    <a:pt x="15796" y="16364"/>
                    <a:pt x="16115" y="16068"/>
                    <a:pt x="16435" y="15794"/>
                  </a:cubicBezTo>
                  <a:lnTo>
                    <a:pt x="16435" y="15794"/>
                  </a:lnTo>
                  <a:cubicBezTo>
                    <a:pt x="16754" y="16342"/>
                    <a:pt x="16594" y="16958"/>
                    <a:pt x="16069" y="17346"/>
                  </a:cubicBezTo>
                  <a:cubicBezTo>
                    <a:pt x="15855" y="17518"/>
                    <a:pt x="15503" y="17604"/>
                    <a:pt x="15142" y="17604"/>
                  </a:cubicBezTo>
                  <a:cubicBezTo>
                    <a:pt x="14735" y="17604"/>
                    <a:pt x="14315" y="17495"/>
                    <a:pt x="14061" y="17277"/>
                  </a:cubicBezTo>
                  <a:cubicBezTo>
                    <a:pt x="13650" y="16912"/>
                    <a:pt x="13536" y="16045"/>
                    <a:pt x="13833" y="15634"/>
                  </a:cubicBezTo>
                  <a:cubicBezTo>
                    <a:pt x="14037" y="15335"/>
                    <a:pt x="14588" y="15145"/>
                    <a:pt x="15143" y="15145"/>
                  </a:cubicBezTo>
                  <a:close/>
                  <a:moveTo>
                    <a:pt x="3881" y="16090"/>
                  </a:moveTo>
                  <a:lnTo>
                    <a:pt x="3881" y="16090"/>
                  </a:lnTo>
                  <a:cubicBezTo>
                    <a:pt x="4223" y="17186"/>
                    <a:pt x="3744" y="17916"/>
                    <a:pt x="2922" y="18533"/>
                  </a:cubicBezTo>
                  <a:cubicBezTo>
                    <a:pt x="2534" y="17323"/>
                    <a:pt x="2671" y="16958"/>
                    <a:pt x="3881" y="16090"/>
                  </a:cubicBezTo>
                  <a:close/>
                  <a:moveTo>
                    <a:pt x="4086" y="18533"/>
                  </a:moveTo>
                  <a:lnTo>
                    <a:pt x="4086" y="18533"/>
                  </a:lnTo>
                  <a:cubicBezTo>
                    <a:pt x="4634" y="19583"/>
                    <a:pt x="4588" y="19720"/>
                    <a:pt x="3470" y="20701"/>
                  </a:cubicBezTo>
                  <a:cubicBezTo>
                    <a:pt x="2899" y="19606"/>
                    <a:pt x="2945" y="19514"/>
                    <a:pt x="4086" y="18533"/>
                  </a:cubicBezTo>
                  <a:close/>
                  <a:moveTo>
                    <a:pt x="15188" y="9849"/>
                  </a:moveTo>
                  <a:cubicBezTo>
                    <a:pt x="16848" y="9849"/>
                    <a:pt x="18352" y="10538"/>
                    <a:pt x="19699" y="11868"/>
                  </a:cubicBezTo>
                  <a:cubicBezTo>
                    <a:pt x="18672" y="12781"/>
                    <a:pt x="17713" y="13648"/>
                    <a:pt x="16731" y="14493"/>
                  </a:cubicBezTo>
                  <a:cubicBezTo>
                    <a:pt x="16681" y="14543"/>
                    <a:pt x="16596" y="14562"/>
                    <a:pt x="16500" y="14562"/>
                  </a:cubicBezTo>
                  <a:cubicBezTo>
                    <a:pt x="16378" y="14562"/>
                    <a:pt x="16240" y="14531"/>
                    <a:pt x="16138" y="14493"/>
                  </a:cubicBezTo>
                  <a:cubicBezTo>
                    <a:pt x="15804" y="14372"/>
                    <a:pt x="15470" y="14316"/>
                    <a:pt x="15143" y="14316"/>
                  </a:cubicBezTo>
                  <a:cubicBezTo>
                    <a:pt x="14667" y="14316"/>
                    <a:pt x="14207" y="14436"/>
                    <a:pt x="13787" y="14652"/>
                  </a:cubicBezTo>
                  <a:cubicBezTo>
                    <a:pt x="12554" y="15269"/>
                    <a:pt x="12600" y="17255"/>
                    <a:pt x="13787" y="17985"/>
                  </a:cubicBezTo>
                  <a:cubicBezTo>
                    <a:pt x="14186" y="18236"/>
                    <a:pt x="14683" y="18362"/>
                    <a:pt x="15168" y="18362"/>
                  </a:cubicBezTo>
                  <a:cubicBezTo>
                    <a:pt x="15653" y="18362"/>
                    <a:pt x="16127" y="18236"/>
                    <a:pt x="16480" y="17985"/>
                  </a:cubicBezTo>
                  <a:cubicBezTo>
                    <a:pt x="17256" y="17414"/>
                    <a:pt x="17530" y="16570"/>
                    <a:pt x="17279" y="15543"/>
                  </a:cubicBezTo>
                  <a:cubicBezTo>
                    <a:pt x="17234" y="15360"/>
                    <a:pt x="17256" y="15086"/>
                    <a:pt x="17370" y="14972"/>
                  </a:cubicBezTo>
                  <a:cubicBezTo>
                    <a:pt x="18261" y="14127"/>
                    <a:pt x="19197" y="13329"/>
                    <a:pt x="20178" y="12438"/>
                  </a:cubicBezTo>
                  <a:cubicBezTo>
                    <a:pt x="21365" y="14516"/>
                    <a:pt x="21479" y="16547"/>
                    <a:pt x="20475" y="18578"/>
                  </a:cubicBezTo>
                  <a:cubicBezTo>
                    <a:pt x="19425" y="20701"/>
                    <a:pt x="17759" y="22185"/>
                    <a:pt x="15248" y="22436"/>
                  </a:cubicBezTo>
                  <a:cubicBezTo>
                    <a:pt x="15004" y="22460"/>
                    <a:pt x="14766" y="22472"/>
                    <a:pt x="14535" y="22472"/>
                  </a:cubicBezTo>
                  <a:cubicBezTo>
                    <a:pt x="11274" y="22472"/>
                    <a:pt x="9371" y="20137"/>
                    <a:pt x="8902" y="17643"/>
                  </a:cubicBezTo>
                  <a:cubicBezTo>
                    <a:pt x="8195" y="14036"/>
                    <a:pt x="10021" y="10978"/>
                    <a:pt x="13536" y="10065"/>
                  </a:cubicBezTo>
                  <a:cubicBezTo>
                    <a:pt x="14103" y="9920"/>
                    <a:pt x="14653" y="9849"/>
                    <a:pt x="15188" y="9849"/>
                  </a:cubicBezTo>
                  <a:close/>
                  <a:moveTo>
                    <a:pt x="4794" y="20541"/>
                  </a:moveTo>
                  <a:lnTo>
                    <a:pt x="4794" y="20541"/>
                  </a:lnTo>
                  <a:cubicBezTo>
                    <a:pt x="5479" y="21660"/>
                    <a:pt x="5479" y="21660"/>
                    <a:pt x="4588" y="22618"/>
                  </a:cubicBezTo>
                  <a:cubicBezTo>
                    <a:pt x="3675" y="21728"/>
                    <a:pt x="3698" y="21523"/>
                    <a:pt x="4794" y="20541"/>
                  </a:cubicBezTo>
                  <a:close/>
                  <a:moveTo>
                    <a:pt x="5798" y="22436"/>
                  </a:moveTo>
                  <a:cubicBezTo>
                    <a:pt x="6643" y="23143"/>
                    <a:pt x="6643" y="23349"/>
                    <a:pt x="5798" y="24056"/>
                  </a:cubicBezTo>
                  <a:cubicBezTo>
                    <a:pt x="4931" y="23372"/>
                    <a:pt x="4931" y="23280"/>
                    <a:pt x="5798" y="22436"/>
                  </a:cubicBezTo>
                  <a:close/>
                  <a:moveTo>
                    <a:pt x="7053" y="23828"/>
                  </a:moveTo>
                  <a:cubicBezTo>
                    <a:pt x="7419" y="24148"/>
                    <a:pt x="7738" y="24422"/>
                    <a:pt x="8103" y="24741"/>
                  </a:cubicBezTo>
                  <a:cubicBezTo>
                    <a:pt x="7921" y="24992"/>
                    <a:pt x="7784" y="25221"/>
                    <a:pt x="7578" y="25540"/>
                  </a:cubicBezTo>
                  <a:cubicBezTo>
                    <a:pt x="7145" y="25221"/>
                    <a:pt x="6802" y="24969"/>
                    <a:pt x="6392" y="24673"/>
                  </a:cubicBezTo>
                  <a:cubicBezTo>
                    <a:pt x="6620" y="24376"/>
                    <a:pt x="6825" y="24125"/>
                    <a:pt x="7053" y="23828"/>
                  </a:cubicBezTo>
                  <a:close/>
                  <a:moveTo>
                    <a:pt x="14833" y="6498"/>
                  </a:moveTo>
                  <a:cubicBezTo>
                    <a:pt x="17592" y="6498"/>
                    <a:pt x="20132" y="7504"/>
                    <a:pt x="22232" y="9517"/>
                  </a:cubicBezTo>
                  <a:cubicBezTo>
                    <a:pt x="21548" y="10133"/>
                    <a:pt x="20908" y="10727"/>
                    <a:pt x="20315" y="11274"/>
                  </a:cubicBezTo>
                  <a:cubicBezTo>
                    <a:pt x="19653" y="10818"/>
                    <a:pt x="19060" y="10339"/>
                    <a:pt x="18398" y="9973"/>
                  </a:cubicBezTo>
                  <a:cubicBezTo>
                    <a:pt x="17358" y="9397"/>
                    <a:pt x="16229" y="9130"/>
                    <a:pt x="15112" y="9130"/>
                  </a:cubicBezTo>
                  <a:cubicBezTo>
                    <a:pt x="12158" y="9130"/>
                    <a:pt x="9288" y="10997"/>
                    <a:pt x="8377" y="13945"/>
                  </a:cubicBezTo>
                  <a:cubicBezTo>
                    <a:pt x="7784" y="15885"/>
                    <a:pt x="7898" y="17734"/>
                    <a:pt x="8743" y="19560"/>
                  </a:cubicBezTo>
                  <a:cubicBezTo>
                    <a:pt x="9863" y="21922"/>
                    <a:pt x="12178" y="23249"/>
                    <a:pt x="14596" y="23249"/>
                  </a:cubicBezTo>
                  <a:cubicBezTo>
                    <a:pt x="15824" y="23249"/>
                    <a:pt x="17078" y="22907"/>
                    <a:pt x="18215" y="22185"/>
                  </a:cubicBezTo>
                  <a:cubicBezTo>
                    <a:pt x="21730" y="19948"/>
                    <a:pt x="22826" y="15954"/>
                    <a:pt x="20977" y="12301"/>
                  </a:cubicBezTo>
                  <a:cubicBezTo>
                    <a:pt x="20886" y="12142"/>
                    <a:pt x="20863" y="11845"/>
                    <a:pt x="20954" y="11731"/>
                  </a:cubicBezTo>
                  <a:cubicBezTo>
                    <a:pt x="21525" y="11160"/>
                    <a:pt x="22118" y="10635"/>
                    <a:pt x="22734" y="10087"/>
                  </a:cubicBezTo>
                  <a:cubicBezTo>
                    <a:pt x="23944" y="11343"/>
                    <a:pt x="24538" y="12781"/>
                    <a:pt x="24743" y="14424"/>
                  </a:cubicBezTo>
                  <a:cubicBezTo>
                    <a:pt x="25314" y="19423"/>
                    <a:pt x="22643" y="23098"/>
                    <a:pt x="18831" y="24833"/>
                  </a:cubicBezTo>
                  <a:cubicBezTo>
                    <a:pt x="17333" y="25511"/>
                    <a:pt x="15734" y="25854"/>
                    <a:pt x="14169" y="25854"/>
                  </a:cubicBezTo>
                  <a:cubicBezTo>
                    <a:pt x="9682" y="25854"/>
                    <a:pt x="5482" y="23031"/>
                    <a:pt x="4771" y="17209"/>
                  </a:cubicBezTo>
                  <a:cubicBezTo>
                    <a:pt x="4474" y="14767"/>
                    <a:pt x="4976" y="12438"/>
                    <a:pt x="6620" y="10544"/>
                  </a:cubicBezTo>
                  <a:cubicBezTo>
                    <a:pt x="8651" y="8193"/>
                    <a:pt x="11276" y="6618"/>
                    <a:pt x="14472" y="6504"/>
                  </a:cubicBezTo>
                  <a:cubicBezTo>
                    <a:pt x="14592" y="6500"/>
                    <a:pt x="14713" y="6498"/>
                    <a:pt x="14833" y="6498"/>
                  </a:cubicBezTo>
                  <a:close/>
                  <a:moveTo>
                    <a:pt x="8720" y="25175"/>
                  </a:moveTo>
                  <a:cubicBezTo>
                    <a:pt x="9108" y="25358"/>
                    <a:pt x="9496" y="25540"/>
                    <a:pt x="9929" y="25746"/>
                  </a:cubicBezTo>
                  <a:cubicBezTo>
                    <a:pt x="9741" y="26157"/>
                    <a:pt x="9614" y="26357"/>
                    <a:pt x="9381" y="26357"/>
                  </a:cubicBezTo>
                  <a:cubicBezTo>
                    <a:pt x="9163" y="26357"/>
                    <a:pt x="8851" y="26180"/>
                    <a:pt x="8309" y="25837"/>
                  </a:cubicBezTo>
                  <a:cubicBezTo>
                    <a:pt x="8423" y="25654"/>
                    <a:pt x="8537" y="25449"/>
                    <a:pt x="8720" y="25175"/>
                  </a:cubicBezTo>
                  <a:close/>
                  <a:moveTo>
                    <a:pt x="10841" y="26053"/>
                  </a:moveTo>
                  <a:cubicBezTo>
                    <a:pt x="10916" y="26053"/>
                    <a:pt x="11006" y="26078"/>
                    <a:pt x="11116" y="26134"/>
                  </a:cubicBezTo>
                  <a:cubicBezTo>
                    <a:pt x="11253" y="26202"/>
                    <a:pt x="11345" y="26362"/>
                    <a:pt x="11459" y="26499"/>
                  </a:cubicBezTo>
                  <a:cubicBezTo>
                    <a:pt x="11139" y="26567"/>
                    <a:pt x="10842" y="26636"/>
                    <a:pt x="10454" y="26704"/>
                  </a:cubicBezTo>
                  <a:cubicBezTo>
                    <a:pt x="10524" y="26306"/>
                    <a:pt x="10606" y="26053"/>
                    <a:pt x="10841" y="26053"/>
                  </a:cubicBezTo>
                  <a:close/>
                  <a:moveTo>
                    <a:pt x="28611" y="1"/>
                  </a:moveTo>
                  <a:cubicBezTo>
                    <a:pt x="28483" y="1"/>
                    <a:pt x="28275" y="91"/>
                    <a:pt x="28167" y="181"/>
                  </a:cubicBezTo>
                  <a:cubicBezTo>
                    <a:pt x="26523" y="1574"/>
                    <a:pt x="24880" y="2989"/>
                    <a:pt x="23282" y="4427"/>
                  </a:cubicBezTo>
                  <a:cubicBezTo>
                    <a:pt x="23031" y="4655"/>
                    <a:pt x="22871" y="5134"/>
                    <a:pt x="22849" y="5500"/>
                  </a:cubicBezTo>
                  <a:cubicBezTo>
                    <a:pt x="22803" y="6595"/>
                    <a:pt x="22849" y="7668"/>
                    <a:pt x="22849" y="8786"/>
                  </a:cubicBezTo>
                  <a:cubicBezTo>
                    <a:pt x="21639" y="8056"/>
                    <a:pt x="20635" y="7371"/>
                    <a:pt x="19562" y="6869"/>
                  </a:cubicBezTo>
                  <a:cubicBezTo>
                    <a:pt x="18786" y="6481"/>
                    <a:pt x="17850" y="6367"/>
                    <a:pt x="17028" y="6025"/>
                  </a:cubicBezTo>
                  <a:cubicBezTo>
                    <a:pt x="16265" y="5733"/>
                    <a:pt x="15476" y="5610"/>
                    <a:pt x="14692" y="5610"/>
                  </a:cubicBezTo>
                  <a:cubicBezTo>
                    <a:pt x="14188" y="5610"/>
                    <a:pt x="13685" y="5661"/>
                    <a:pt x="13193" y="5751"/>
                  </a:cubicBezTo>
                  <a:cubicBezTo>
                    <a:pt x="9770" y="6435"/>
                    <a:pt x="6871" y="8170"/>
                    <a:pt x="4588" y="10727"/>
                  </a:cubicBezTo>
                  <a:cubicBezTo>
                    <a:pt x="0" y="15794"/>
                    <a:pt x="1667" y="23577"/>
                    <a:pt x="8263" y="26704"/>
                  </a:cubicBezTo>
                  <a:cubicBezTo>
                    <a:pt x="9500" y="27296"/>
                    <a:pt x="10783" y="27494"/>
                    <a:pt x="12080" y="27494"/>
                  </a:cubicBezTo>
                  <a:cubicBezTo>
                    <a:pt x="13033" y="27494"/>
                    <a:pt x="13994" y="27387"/>
                    <a:pt x="14951" y="27252"/>
                  </a:cubicBezTo>
                  <a:cubicBezTo>
                    <a:pt x="17348" y="26887"/>
                    <a:pt x="19311" y="25700"/>
                    <a:pt x="21182" y="24285"/>
                  </a:cubicBezTo>
                  <a:cubicBezTo>
                    <a:pt x="25976" y="20701"/>
                    <a:pt x="26980" y="14607"/>
                    <a:pt x="23510" y="9791"/>
                  </a:cubicBezTo>
                  <a:cubicBezTo>
                    <a:pt x="23465" y="9722"/>
                    <a:pt x="23442" y="9631"/>
                    <a:pt x="23374" y="9471"/>
                  </a:cubicBezTo>
                  <a:cubicBezTo>
                    <a:pt x="23739" y="9471"/>
                    <a:pt x="24013" y="9471"/>
                    <a:pt x="24287" y="9494"/>
                  </a:cubicBezTo>
                  <a:cubicBezTo>
                    <a:pt x="25131" y="9517"/>
                    <a:pt x="25953" y="9562"/>
                    <a:pt x="26775" y="9562"/>
                  </a:cubicBezTo>
                  <a:cubicBezTo>
                    <a:pt x="27026" y="9562"/>
                    <a:pt x="27345" y="9494"/>
                    <a:pt x="27505" y="9334"/>
                  </a:cubicBezTo>
                  <a:cubicBezTo>
                    <a:pt x="29011" y="7805"/>
                    <a:pt x="30472" y="6276"/>
                    <a:pt x="31956" y="4746"/>
                  </a:cubicBezTo>
                  <a:cubicBezTo>
                    <a:pt x="32275" y="4404"/>
                    <a:pt x="32435" y="4062"/>
                    <a:pt x="32161" y="3582"/>
                  </a:cubicBezTo>
                  <a:cubicBezTo>
                    <a:pt x="32000" y="3296"/>
                    <a:pt x="31811" y="3227"/>
                    <a:pt x="31613" y="3227"/>
                  </a:cubicBezTo>
                  <a:cubicBezTo>
                    <a:pt x="31448" y="3227"/>
                    <a:pt x="31277" y="3275"/>
                    <a:pt x="31111" y="3285"/>
                  </a:cubicBezTo>
                  <a:cubicBezTo>
                    <a:pt x="30404" y="3354"/>
                    <a:pt x="29696" y="3468"/>
                    <a:pt x="28966" y="3559"/>
                  </a:cubicBezTo>
                  <a:cubicBezTo>
                    <a:pt x="28966" y="2487"/>
                    <a:pt x="28966" y="1528"/>
                    <a:pt x="28943" y="569"/>
                  </a:cubicBezTo>
                  <a:cubicBezTo>
                    <a:pt x="28943" y="387"/>
                    <a:pt x="28829" y="136"/>
                    <a:pt x="28692" y="21"/>
                  </a:cubicBezTo>
                  <a:cubicBezTo>
                    <a:pt x="28673" y="7"/>
                    <a:pt x="28645" y="1"/>
                    <a:pt x="2861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5" name="Google Shape;3185;p93"/>
            <p:cNvSpPr/>
            <p:nvPr/>
          </p:nvSpPr>
          <p:spPr>
            <a:xfrm>
              <a:off x="2314516" y="2639996"/>
              <a:ext cx="23721" cy="39475"/>
            </a:xfrm>
            <a:custGeom>
              <a:avLst/>
              <a:gdLst/>
              <a:ahLst/>
              <a:cxnLst/>
              <a:rect l="l" t="t" r="r" b="b"/>
              <a:pathLst>
                <a:path w="1325" h="2205" extrusionOk="0">
                  <a:moveTo>
                    <a:pt x="1073" y="1"/>
                  </a:moveTo>
                  <a:cubicBezTo>
                    <a:pt x="891" y="92"/>
                    <a:pt x="754" y="115"/>
                    <a:pt x="708" y="184"/>
                  </a:cubicBezTo>
                  <a:cubicBezTo>
                    <a:pt x="457" y="754"/>
                    <a:pt x="229" y="1302"/>
                    <a:pt x="46" y="1873"/>
                  </a:cubicBezTo>
                  <a:cubicBezTo>
                    <a:pt x="1" y="1964"/>
                    <a:pt x="160" y="2169"/>
                    <a:pt x="274" y="2192"/>
                  </a:cubicBezTo>
                  <a:cubicBezTo>
                    <a:pt x="295" y="2201"/>
                    <a:pt x="320" y="2204"/>
                    <a:pt x="347" y="2204"/>
                  </a:cubicBezTo>
                  <a:cubicBezTo>
                    <a:pt x="466" y="2204"/>
                    <a:pt x="625" y="2130"/>
                    <a:pt x="662" y="2055"/>
                  </a:cubicBezTo>
                  <a:cubicBezTo>
                    <a:pt x="891" y="1553"/>
                    <a:pt x="1119" y="1028"/>
                    <a:pt x="1279" y="480"/>
                  </a:cubicBezTo>
                  <a:cubicBezTo>
                    <a:pt x="1324" y="366"/>
                    <a:pt x="1165" y="184"/>
                    <a:pt x="107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6" name="Google Shape;3186;p93"/>
            <p:cNvSpPr/>
            <p:nvPr/>
          </p:nvSpPr>
          <p:spPr>
            <a:xfrm>
              <a:off x="2586258" y="2790431"/>
              <a:ext cx="32296" cy="31437"/>
            </a:xfrm>
            <a:custGeom>
              <a:avLst/>
              <a:gdLst/>
              <a:ahLst/>
              <a:cxnLst/>
              <a:rect l="l" t="t" r="r" b="b"/>
              <a:pathLst>
                <a:path w="1804" h="1756" extrusionOk="0">
                  <a:moveTo>
                    <a:pt x="1407" y="0"/>
                  </a:moveTo>
                  <a:cubicBezTo>
                    <a:pt x="1339" y="0"/>
                    <a:pt x="1274" y="12"/>
                    <a:pt x="1233" y="43"/>
                  </a:cubicBezTo>
                  <a:cubicBezTo>
                    <a:pt x="845" y="363"/>
                    <a:pt x="457" y="705"/>
                    <a:pt x="92" y="1048"/>
                  </a:cubicBezTo>
                  <a:cubicBezTo>
                    <a:pt x="23" y="1139"/>
                    <a:pt x="0" y="1344"/>
                    <a:pt x="46" y="1481"/>
                  </a:cubicBezTo>
                  <a:cubicBezTo>
                    <a:pt x="69" y="1573"/>
                    <a:pt x="229" y="1618"/>
                    <a:pt x="434" y="1755"/>
                  </a:cubicBezTo>
                  <a:cubicBezTo>
                    <a:pt x="891" y="1276"/>
                    <a:pt x="1347" y="842"/>
                    <a:pt x="1758" y="386"/>
                  </a:cubicBezTo>
                  <a:cubicBezTo>
                    <a:pt x="1804" y="317"/>
                    <a:pt x="1735" y="89"/>
                    <a:pt x="1644" y="43"/>
                  </a:cubicBezTo>
                  <a:cubicBezTo>
                    <a:pt x="1581" y="18"/>
                    <a:pt x="1491" y="0"/>
                    <a:pt x="140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7" name="Google Shape;3187;p93"/>
            <p:cNvSpPr/>
            <p:nvPr/>
          </p:nvSpPr>
          <p:spPr>
            <a:xfrm>
              <a:off x="2538852" y="2827793"/>
              <a:ext cx="35984" cy="23900"/>
            </a:xfrm>
            <a:custGeom>
              <a:avLst/>
              <a:gdLst/>
              <a:ahLst/>
              <a:cxnLst/>
              <a:rect l="l" t="t" r="r" b="b"/>
              <a:pathLst>
                <a:path w="2010" h="1335" extrusionOk="0">
                  <a:moveTo>
                    <a:pt x="1556" y="0"/>
                  </a:moveTo>
                  <a:cubicBezTo>
                    <a:pt x="1530" y="0"/>
                    <a:pt x="1506" y="3"/>
                    <a:pt x="1484" y="11"/>
                  </a:cubicBezTo>
                  <a:cubicBezTo>
                    <a:pt x="1051" y="170"/>
                    <a:pt x="617" y="376"/>
                    <a:pt x="206" y="604"/>
                  </a:cubicBezTo>
                  <a:cubicBezTo>
                    <a:pt x="115" y="673"/>
                    <a:pt x="1" y="901"/>
                    <a:pt x="46" y="1015"/>
                  </a:cubicBezTo>
                  <a:cubicBezTo>
                    <a:pt x="69" y="1129"/>
                    <a:pt x="275" y="1220"/>
                    <a:pt x="434" y="1334"/>
                  </a:cubicBezTo>
                  <a:cubicBezTo>
                    <a:pt x="914" y="1083"/>
                    <a:pt x="1370" y="901"/>
                    <a:pt x="1781" y="627"/>
                  </a:cubicBezTo>
                  <a:cubicBezTo>
                    <a:pt x="1895" y="558"/>
                    <a:pt x="1941" y="307"/>
                    <a:pt x="2009" y="125"/>
                  </a:cubicBezTo>
                  <a:cubicBezTo>
                    <a:pt x="1856" y="86"/>
                    <a:pt x="1687" y="0"/>
                    <a:pt x="155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8" name="Google Shape;3188;p93"/>
            <p:cNvSpPr/>
            <p:nvPr/>
          </p:nvSpPr>
          <p:spPr>
            <a:xfrm>
              <a:off x="2312475" y="2698036"/>
              <a:ext cx="17992" cy="34337"/>
            </a:xfrm>
            <a:custGeom>
              <a:avLst/>
              <a:gdLst/>
              <a:ahLst/>
              <a:cxnLst/>
              <a:rect l="l" t="t" r="r" b="b"/>
              <a:pathLst>
                <a:path w="1005" h="1918" extrusionOk="0">
                  <a:moveTo>
                    <a:pt x="366" y="0"/>
                  </a:moveTo>
                  <a:cubicBezTo>
                    <a:pt x="229" y="160"/>
                    <a:pt x="115" y="320"/>
                    <a:pt x="0" y="457"/>
                  </a:cubicBezTo>
                  <a:cubicBezTo>
                    <a:pt x="115" y="913"/>
                    <a:pt x="183" y="1256"/>
                    <a:pt x="320" y="1575"/>
                  </a:cubicBezTo>
                  <a:cubicBezTo>
                    <a:pt x="388" y="1735"/>
                    <a:pt x="640" y="1803"/>
                    <a:pt x="822" y="1917"/>
                  </a:cubicBezTo>
                  <a:cubicBezTo>
                    <a:pt x="891" y="1735"/>
                    <a:pt x="1005" y="1529"/>
                    <a:pt x="1005" y="1370"/>
                  </a:cubicBezTo>
                  <a:cubicBezTo>
                    <a:pt x="982" y="1050"/>
                    <a:pt x="891" y="753"/>
                    <a:pt x="776" y="479"/>
                  </a:cubicBezTo>
                  <a:cubicBezTo>
                    <a:pt x="708" y="297"/>
                    <a:pt x="503" y="160"/>
                    <a:pt x="3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89" name="Google Shape;3189;p93"/>
          <p:cNvGrpSpPr/>
          <p:nvPr/>
        </p:nvGrpSpPr>
        <p:grpSpPr>
          <a:xfrm>
            <a:off x="5208374" y="1819510"/>
            <a:ext cx="1974520" cy="870901"/>
            <a:chOff x="4361756" y="1563572"/>
            <a:chExt cx="1721164" cy="832681"/>
          </a:xfrm>
        </p:grpSpPr>
        <p:sp>
          <p:nvSpPr>
            <p:cNvPr id="3190" name="Google Shape;3190;p93"/>
            <p:cNvSpPr/>
            <p:nvPr/>
          </p:nvSpPr>
          <p:spPr>
            <a:xfrm>
              <a:off x="5204749" y="2374950"/>
              <a:ext cx="160209" cy="16900"/>
            </a:xfrm>
            <a:custGeom>
              <a:avLst/>
              <a:gdLst/>
              <a:ahLst/>
              <a:cxnLst/>
              <a:rect l="l" t="t" r="r" b="b"/>
              <a:pathLst>
                <a:path w="8949" h="944" extrusionOk="0">
                  <a:moveTo>
                    <a:pt x="8321" y="0"/>
                  </a:moveTo>
                  <a:cubicBezTo>
                    <a:pt x="8230" y="0"/>
                    <a:pt x="8137" y="15"/>
                    <a:pt x="8058" y="15"/>
                  </a:cubicBezTo>
                  <a:cubicBezTo>
                    <a:pt x="5844" y="61"/>
                    <a:pt x="3653" y="129"/>
                    <a:pt x="1462" y="175"/>
                  </a:cubicBezTo>
                  <a:cubicBezTo>
                    <a:pt x="1291" y="175"/>
                    <a:pt x="1119" y="169"/>
                    <a:pt x="951" y="169"/>
                  </a:cubicBezTo>
                  <a:cubicBezTo>
                    <a:pt x="783" y="169"/>
                    <a:pt x="617" y="175"/>
                    <a:pt x="457" y="198"/>
                  </a:cubicBezTo>
                  <a:cubicBezTo>
                    <a:pt x="298" y="221"/>
                    <a:pt x="161" y="403"/>
                    <a:pt x="1" y="495"/>
                  </a:cubicBezTo>
                  <a:cubicBezTo>
                    <a:pt x="138" y="631"/>
                    <a:pt x="252" y="837"/>
                    <a:pt x="435" y="905"/>
                  </a:cubicBezTo>
                  <a:cubicBezTo>
                    <a:pt x="493" y="935"/>
                    <a:pt x="565" y="943"/>
                    <a:pt x="641" y="943"/>
                  </a:cubicBezTo>
                  <a:cubicBezTo>
                    <a:pt x="743" y="943"/>
                    <a:pt x="855" y="928"/>
                    <a:pt x="960" y="928"/>
                  </a:cubicBezTo>
                  <a:lnTo>
                    <a:pt x="4383" y="928"/>
                  </a:lnTo>
                  <a:lnTo>
                    <a:pt x="4383" y="791"/>
                  </a:lnTo>
                  <a:cubicBezTo>
                    <a:pt x="5083" y="791"/>
                    <a:pt x="5773" y="801"/>
                    <a:pt x="6460" y="801"/>
                  </a:cubicBezTo>
                  <a:cubicBezTo>
                    <a:pt x="6803" y="801"/>
                    <a:pt x="7145" y="799"/>
                    <a:pt x="7488" y="791"/>
                  </a:cubicBezTo>
                  <a:cubicBezTo>
                    <a:pt x="7853" y="791"/>
                    <a:pt x="8218" y="791"/>
                    <a:pt x="8560" y="723"/>
                  </a:cubicBezTo>
                  <a:cubicBezTo>
                    <a:pt x="8697" y="700"/>
                    <a:pt x="8812" y="495"/>
                    <a:pt x="8948" y="358"/>
                  </a:cubicBezTo>
                  <a:cubicBezTo>
                    <a:pt x="8812" y="243"/>
                    <a:pt x="8675" y="107"/>
                    <a:pt x="8515" y="38"/>
                  </a:cubicBezTo>
                  <a:cubicBezTo>
                    <a:pt x="8456" y="9"/>
                    <a:pt x="8389" y="0"/>
                    <a:pt x="832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191" name="Google Shape;3191;p93"/>
            <p:cNvGrpSpPr/>
            <p:nvPr/>
          </p:nvGrpSpPr>
          <p:grpSpPr>
            <a:xfrm>
              <a:off x="4361756" y="1563572"/>
              <a:ext cx="1721164" cy="832681"/>
              <a:chOff x="4361756" y="1563572"/>
              <a:chExt cx="1721164" cy="832681"/>
            </a:xfrm>
          </p:grpSpPr>
          <p:sp>
            <p:nvSpPr>
              <p:cNvPr id="3192" name="Google Shape;3192;p93"/>
              <p:cNvSpPr/>
              <p:nvPr/>
            </p:nvSpPr>
            <p:spPr>
              <a:xfrm>
                <a:off x="4721346" y="1710409"/>
                <a:ext cx="1216099" cy="664917"/>
              </a:xfrm>
              <a:custGeom>
                <a:avLst/>
                <a:gdLst/>
                <a:ahLst/>
                <a:cxnLst/>
                <a:rect l="l" t="t" r="r" b="b"/>
                <a:pathLst>
                  <a:path w="67929" h="37141" extrusionOk="0">
                    <a:moveTo>
                      <a:pt x="45941" y="0"/>
                    </a:moveTo>
                    <a:cubicBezTo>
                      <a:pt x="43475" y="0"/>
                      <a:pt x="41009" y="75"/>
                      <a:pt x="38553" y="181"/>
                    </a:cubicBezTo>
                    <a:cubicBezTo>
                      <a:pt x="35311" y="318"/>
                      <a:pt x="32047" y="523"/>
                      <a:pt x="28806" y="660"/>
                    </a:cubicBezTo>
                    <a:cubicBezTo>
                      <a:pt x="25519" y="797"/>
                      <a:pt x="22232" y="843"/>
                      <a:pt x="18946" y="934"/>
                    </a:cubicBezTo>
                    <a:cubicBezTo>
                      <a:pt x="15613" y="1003"/>
                      <a:pt x="12281" y="1140"/>
                      <a:pt x="8948" y="1505"/>
                    </a:cubicBezTo>
                    <a:cubicBezTo>
                      <a:pt x="7419" y="1665"/>
                      <a:pt x="5867" y="1847"/>
                      <a:pt x="4360" y="2190"/>
                    </a:cubicBezTo>
                    <a:cubicBezTo>
                      <a:pt x="3082" y="2464"/>
                      <a:pt x="1804" y="2966"/>
                      <a:pt x="982" y="3993"/>
                    </a:cubicBezTo>
                    <a:cubicBezTo>
                      <a:pt x="275" y="4883"/>
                      <a:pt x="1" y="6024"/>
                      <a:pt x="434" y="7074"/>
                    </a:cubicBezTo>
                    <a:cubicBezTo>
                      <a:pt x="160" y="12918"/>
                      <a:pt x="343" y="18784"/>
                      <a:pt x="1028" y="24581"/>
                    </a:cubicBezTo>
                    <a:cubicBezTo>
                      <a:pt x="1210" y="26156"/>
                      <a:pt x="1416" y="27708"/>
                      <a:pt x="1667" y="29260"/>
                    </a:cubicBezTo>
                    <a:cubicBezTo>
                      <a:pt x="1872" y="30493"/>
                      <a:pt x="2146" y="31703"/>
                      <a:pt x="2671" y="32821"/>
                    </a:cubicBezTo>
                    <a:cubicBezTo>
                      <a:pt x="3219" y="33940"/>
                      <a:pt x="4109" y="34853"/>
                      <a:pt x="5250" y="35378"/>
                    </a:cubicBezTo>
                    <a:cubicBezTo>
                      <a:pt x="6460" y="35948"/>
                      <a:pt x="7807" y="36131"/>
                      <a:pt x="9131" y="36268"/>
                    </a:cubicBezTo>
                    <a:cubicBezTo>
                      <a:pt x="15269" y="36880"/>
                      <a:pt x="21447" y="37140"/>
                      <a:pt x="27609" y="37140"/>
                    </a:cubicBezTo>
                    <a:cubicBezTo>
                      <a:pt x="28115" y="37140"/>
                      <a:pt x="28620" y="37139"/>
                      <a:pt x="29126" y="37135"/>
                    </a:cubicBezTo>
                    <a:cubicBezTo>
                      <a:pt x="35859" y="37090"/>
                      <a:pt x="42570" y="36724"/>
                      <a:pt x="49280" y="36108"/>
                    </a:cubicBezTo>
                    <a:cubicBezTo>
                      <a:pt x="50947" y="35948"/>
                      <a:pt x="52590" y="35789"/>
                      <a:pt x="54256" y="35606"/>
                    </a:cubicBezTo>
                    <a:cubicBezTo>
                      <a:pt x="55808" y="35423"/>
                      <a:pt x="57452" y="35355"/>
                      <a:pt x="58936" y="34898"/>
                    </a:cubicBezTo>
                    <a:cubicBezTo>
                      <a:pt x="61606" y="34099"/>
                      <a:pt x="62907" y="31726"/>
                      <a:pt x="63820" y="29352"/>
                    </a:cubicBezTo>
                    <a:cubicBezTo>
                      <a:pt x="64984" y="26453"/>
                      <a:pt x="65715" y="23394"/>
                      <a:pt x="66308" y="20336"/>
                    </a:cubicBezTo>
                    <a:cubicBezTo>
                      <a:pt x="66947" y="17186"/>
                      <a:pt x="67495" y="14013"/>
                      <a:pt x="67723" y="10795"/>
                    </a:cubicBezTo>
                    <a:cubicBezTo>
                      <a:pt x="67837" y="9311"/>
                      <a:pt x="67929" y="7782"/>
                      <a:pt x="67769" y="6275"/>
                    </a:cubicBezTo>
                    <a:cubicBezTo>
                      <a:pt x="67632" y="5089"/>
                      <a:pt x="67267" y="3879"/>
                      <a:pt x="66285" y="3080"/>
                    </a:cubicBezTo>
                    <a:cubicBezTo>
                      <a:pt x="65213" y="2235"/>
                      <a:pt x="63752" y="1984"/>
                      <a:pt x="62451" y="1665"/>
                    </a:cubicBezTo>
                    <a:cubicBezTo>
                      <a:pt x="60876" y="1277"/>
                      <a:pt x="59278" y="980"/>
                      <a:pt x="57680" y="752"/>
                    </a:cubicBezTo>
                    <a:cubicBezTo>
                      <a:pt x="53796" y="191"/>
                      <a:pt x="49869" y="0"/>
                      <a:pt x="4594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3" name="Google Shape;3193;p93"/>
              <p:cNvSpPr/>
              <p:nvPr/>
            </p:nvSpPr>
            <p:spPr>
              <a:xfrm>
                <a:off x="4750366" y="1642272"/>
                <a:ext cx="1243884" cy="709261"/>
              </a:xfrm>
              <a:custGeom>
                <a:avLst/>
                <a:gdLst/>
                <a:ahLst/>
                <a:cxnLst/>
                <a:rect l="l" t="t" r="r" b="b"/>
                <a:pathLst>
                  <a:path w="69481" h="39618" extrusionOk="0">
                    <a:moveTo>
                      <a:pt x="32646" y="0"/>
                    </a:moveTo>
                    <a:cubicBezTo>
                      <a:pt x="30066" y="0"/>
                      <a:pt x="27473" y="144"/>
                      <a:pt x="24880" y="221"/>
                    </a:cubicBezTo>
                    <a:cubicBezTo>
                      <a:pt x="19950" y="335"/>
                      <a:pt x="15042" y="769"/>
                      <a:pt x="10180" y="1431"/>
                    </a:cubicBezTo>
                    <a:cubicBezTo>
                      <a:pt x="9929" y="1476"/>
                      <a:pt x="9701" y="1750"/>
                      <a:pt x="9473" y="1910"/>
                    </a:cubicBezTo>
                    <a:cubicBezTo>
                      <a:pt x="9709" y="1996"/>
                      <a:pt x="9966" y="2163"/>
                      <a:pt x="10205" y="2163"/>
                    </a:cubicBezTo>
                    <a:cubicBezTo>
                      <a:pt x="10220" y="2163"/>
                      <a:pt x="10234" y="2162"/>
                      <a:pt x="10249" y="2161"/>
                    </a:cubicBezTo>
                    <a:cubicBezTo>
                      <a:pt x="11778" y="2024"/>
                      <a:pt x="13330" y="1842"/>
                      <a:pt x="14859" y="1636"/>
                    </a:cubicBezTo>
                    <a:cubicBezTo>
                      <a:pt x="20086" y="997"/>
                      <a:pt x="25359" y="792"/>
                      <a:pt x="30609" y="792"/>
                    </a:cubicBezTo>
                    <a:cubicBezTo>
                      <a:pt x="37114" y="814"/>
                      <a:pt x="46609" y="1043"/>
                      <a:pt x="53115" y="1339"/>
                    </a:cubicBezTo>
                    <a:cubicBezTo>
                      <a:pt x="56128" y="1476"/>
                      <a:pt x="59141" y="1933"/>
                      <a:pt x="62154" y="2367"/>
                    </a:cubicBezTo>
                    <a:cubicBezTo>
                      <a:pt x="63957" y="2618"/>
                      <a:pt x="65714" y="3074"/>
                      <a:pt x="67221" y="4170"/>
                    </a:cubicBezTo>
                    <a:cubicBezTo>
                      <a:pt x="68020" y="4740"/>
                      <a:pt x="68522" y="5448"/>
                      <a:pt x="68545" y="6429"/>
                    </a:cubicBezTo>
                    <a:cubicBezTo>
                      <a:pt x="68545" y="7822"/>
                      <a:pt x="68682" y="9237"/>
                      <a:pt x="68453" y="10606"/>
                    </a:cubicBezTo>
                    <a:cubicBezTo>
                      <a:pt x="67791" y="14898"/>
                      <a:pt x="65920" y="20901"/>
                      <a:pt x="64596" y="25032"/>
                    </a:cubicBezTo>
                    <a:cubicBezTo>
                      <a:pt x="63614" y="28113"/>
                      <a:pt x="62633" y="31172"/>
                      <a:pt x="61172" y="34071"/>
                    </a:cubicBezTo>
                    <a:cubicBezTo>
                      <a:pt x="60852" y="34710"/>
                      <a:pt x="60579" y="35349"/>
                      <a:pt x="60213" y="35965"/>
                    </a:cubicBezTo>
                    <a:cubicBezTo>
                      <a:pt x="59734" y="36787"/>
                      <a:pt x="59004" y="37289"/>
                      <a:pt x="57999" y="37403"/>
                    </a:cubicBezTo>
                    <a:cubicBezTo>
                      <a:pt x="57200" y="37495"/>
                      <a:pt x="56402" y="37586"/>
                      <a:pt x="55603" y="37677"/>
                    </a:cubicBezTo>
                    <a:cubicBezTo>
                      <a:pt x="51015" y="38271"/>
                      <a:pt x="43414" y="38567"/>
                      <a:pt x="38780" y="38682"/>
                    </a:cubicBezTo>
                    <a:cubicBezTo>
                      <a:pt x="35312" y="38776"/>
                      <a:pt x="31844" y="38819"/>
                      <a:pt x="28375" y="38819"/>
                    </a:cubicBezTo>
                    <a:cubicBezTo>
                      <a:pt x="21755" y="38819"/>
                      <a:pt x="15134" y="38662"/>
                      <a:pt x="8514" y="38408"/>
                    </a:cubicBezTo>
                    <a:cubicBezTo>
                      <a:pt x="6779" y="38339"/>
                      <a:pt x="5045" y="38020"/>
                      <a:pt x="3310" y="37768"/>
                    </a:cubicBezTo>
                    <a:cubicBezTo>
                      <a:pt x="2967" y="37723"/>
                      <a:pt x="2534" y="37472"/>
                      <a:pt x="2397" y="37198"/>
                    </a:cubicBezTo>
                    <a:cubicBezTo>
                      <a:pt x="1803" y="36079"/>
                      <a:pt x="1301" y="34915"/>
                      <a:pt x="776" y="33774"/>
                    </a:cubicBezTo>
                    <a:cubicBezTo>
                      <a:pt x="708" y="33637"/>
                      <a:pt x="548" y="33523"/>
                      <a:pt x="457" y="33409"/>
                    </a:cubicBezTo>
                    <a:cubicBezTo>
                      <a:pt x="320" y="33546"/>
                      <a:pt x="92" y="33637"/>
                      <a:pt x="69" y="33774"/>
                    </a:cubicBezTo>
                    <a:cubicBezTo>
                      <a:pt x="0" y="33980"/>
                      <a:pt x="23" y="34231"/>
                      <a:pt x="114" y="34413"/>
                    </a:cubicBezTo>
                    <a:cubicBezTo>
                      <a:pt x="639" y="35486"/>
                      <a:pt x="1141" y="36559"/>
                      <a:pt x="1735" y="37586"/>
                    </a:cubicBezTo>
                    <a:cubicBezTo>
                      <a:pt x="1940" y="37928"/>
                      <a:pt x="2351" y="38271"/>
                      <a:pt x="2739" y="38408"/>
                    </a:cubicBezTo>
                    <a:cubicBezTo>
                      <a:pt x="3652" y="38659"/>
                      <a:pt x="4588" y="38910"/>
                      <a:pt x="5501" y="38955"/>
                    </a:cubicBezTo>
                    <a:cubicBezTo>
                      <a:pt x="10568" y="39161"/>
                      <a:pt x="15613" y="39366"/>
                      <a:pt x="20680" y="39480"/>
                    </a:cubicBezTo>
                    <a:cubicBezTo>
                      <a:pt x="22113" y="39517"/>
                      <a:pt x="23550" y="39528"/>
                      <a:pt x="24988" y="39528"/>
                    </a:cubicBezTo>
                    <a:cubicBezTo>
                      <a:pt x="27145" y="39528"/>
                      <a:pt x="29303" y="39503"/>
                      <a:pt x="31453" y="39503"/>
                    </a:cubicBezTo>
                    <a:cubicBezTo>
                      <a:pt x="31453" y="39549"/>
                      <a:pt x="31476" y="39572"/>
                      <a:pt x="31476" y="39617"/>
                    </a:cubicBezTo>
                    <a:cubicBezTo>
                      <a:pt x="36087" y="39435"/>
                      <a:pt x="40721" y="39343"/>
                      <a:pt x="45354" y="39092"/>
                    </a:cubicBezTo>
                    <a:cubicBezTo>
                      <a:pt x="48299" y="38933"/>
                      <a:pt x="54210" y="38545"/>
                      <a:pt x="57178" y="38293"/>
                    </a:cubicBezTo>
                    <a:cubicBezTo>
                      <a:pt x="58981" y="38134"/>
                      <a:pt x="60442" y="37495"/>
                      <a:pt x="61195" y="35783"/>
                    </a:cubicBezTo>
                    <a:cubicBezTo>
                      <a:pt x="62131" y="33751"/>
                      <a:pt x="63112" y="31720"/>
                      <a:pt x="63865" y="29620"/>
                    </a:cubicBezTo>
                    <a:cubicBezTo>
                      <a:pt x="65395" y="25420"/>
                      <a:pt x="67358" y="19349"/>
                      <a:pt x="68385" y="15012"/>
                    </a:cubicBezTo>
                    <a:cubicBezTo>
                      <a:pt x="69047" y="12318"/>
                      <a:pt x="69480" y="9602"/>
                      <a:pt x="69366" y="6817"/>
                    </a:cubicBezTo>
                    <a:cubicBezTo>
                      <a:pt x="69298" y="5402"/>
                      <a:pt x="68819" y="4170"/>
                      <a:pt x="67472" y="3485"/>
                    </a:cubicBezTo>
                    <a:cubicBezTo>
                      <a:pt x="66445" y="2937"/>
                      <a:pt x="65372" y="2412"/>
                      <a:pt x="64231" y="2070"/>
                    </a:cubicBezTo>
                    <a:cubicBezTo>
                      <a:pt x="60944" y="1134"/>
                      <a:pt x="57520" y="837"/>
                      <a:pt x="54119" y="655"/>
                    </a:cubicBezTo>
                    <a:cubicBezTo>
                      <a:pt x="48413" y="358"/>
                      <a:pt x="39739" y="130"/>
                      <a:pt x="34033" y="16"/>
                    </a:cubicBezTo>
                    <a:cubicBezTo>
                      <a:pt x="33571" y="5"/>
                      <a:pt x="33108" y="0"/>
                      <a:pt x="3264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4" name="Google Shape;3194;p93"/>
              <p:cNvSpPr/>
              <p:nvPr/>
            </p:nvSpPr>
            <p:spPr>
              <a:xfrm>
                <a:off x="4988183" y="2380123"/>
                <a:ext cx="184306" cy="16130"/>
              </a:xfrm>
              <a:custGeom>
                <a:avLst/>
                <a:gdLst/>
                <a:ahLst/>
                <a:cxnLst/>
                <a:rect l="l" t="t" r="r" b="b"/>
                <a:pathLst>
                  <a:path w="10295" h="901" extrusionOk="0">
                    <a:moveTo>
                      <a:pt x="9633" y="0"/>
                    </a:moveTo>
                    <a:cubicBezTo>
                      <a:pt x="6551" y="0"/>
                      <a:pt x="3493" y="23"/>
                      <a:pt x="411" y="46"/>
                    </a:cubicBezTo>
                    <a:cubicBezTo>
                      <a:pt x="274" y="46"/>
                      <a:pt x="137" y="206"/>
                      <a:pt x="1" y="297"/>
                    </a:cubicBezTo>
                    <a:cubicBezTo>
                      <a:pt x="115" y="457"/>
                      <a:pt x="183" y="708"/>
                      <a:pt x="320" y="731"/>
                    </a:cubicBezTo>
                    <a:cubicBezTo>
                      <a:pt x="708" y="845"/>
                      <a:pt x="1119" y="890"/>
                      <a:pt x="1530" y="890"/>
                    </a:cubicBezTo>
                    <a:cubicBezTo>
                      <a:pt x="1956" y="898"/>
                      <a:pt x="2382" y="900"/>
                      <a:pt x="2808" y="900"/>
                    </a:cubicBezTo>
                    <a:cubicBezTo>
                      <a:pt x="3660" y="900"/>
                      <a:pt x="4512" y="890"/>
                      <a:pt x="5364" y="890"/>
                    </a:cubicBezTo>
                    <a:lnTo>
                      <a:pt x="5364" y="753"/>
                    </a:lnTo>
                    <a:cubicBezTo>
                      <a:pt x="6072" y="753"/>
                      <a:pt x="6780" y="759"/>
                      <a:pt x="7487" y="759"/>
                    </a:cubicBezTo>
                    <a:cubicBezTo>
                      <a:pt x="8195" y="759"/>
                      <a:pt x="8902" y="753"/>
                      <a:pt x="9610" y="731"/>
                    </a:cubicBezTo>
                    <a:cubicBezTo>
                      <a:pt x="9838" y="731"/>
                      <a:pt x="10066" y="502"/>
                      <a:pt x="10295" y="365"/>
                    </a:cubicBezTo>
                    <a:cubicBezTo>
                      <a:pt x="10066" y="251"/>
                      <a:pt x="9861" y="0"/>
                      <a:pt x="96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5" name="Google Shape;3195;p93"/>
              <p:cNvSpPr/>
              <p:nvPr/>
            </p:nvSpPr>
            <p:spPr>
              <a:xfrm>
                <a:off x="6004042" y="1756132"/>
                <a:ext cx="40460" cy="165527"/>
              </a:xfrm>
              <a:custGeom>
                <a:avLst/>
                <a:gdLst/>
                <a:ahLst/>
                <a:cxnLst/>
                <a:rect l="l" t="t" r="r" b="b"/>
                <a:pathLst>
                  <a:path w="2260" h="9246" extrusionOk="0">
                    <a:moveTo>
                      <a:pt x="1644" y="1"/>
                    </a:moveTo>
                    <a:cubicBezTo>
                      <a:pt x="1530" y="206"/>
                      <a:pt x="1370" y="412"/>
                      <a:pt x="1347" y="640"/>
                    </a:cubicBezTo>
                    <a:cubicBezTo>
                      <a:pt x="1233" y="1644"/>
                      <a:pt x="1233" y="2671"/>
                      <a:pt x="1073" y="3676"/>
                    </a:cubicBezTo>
                    <a:cubicBezTo>
                      <a:pt x="776" y="5319"/>
                      <a:pt x="365" y="6940"/>
                      <a:pt x="46" y="8560"/>
                    </a:cubicBezTo>
                    <a:cubicBezTo>
                      <a:pt x="0" y="8766"/>
                      <a:pt x="228" y="9017"/>
                      <a:pt x="343" y="9245"/>
                    </a:cubicBezTo>
                    <a:cubicBezTo>
                      <a:pt x="480" y="9063"/>
                      <a:pt x="708" y="8903"/>
                      <a:pt x="776" y="8697"/>
                    </a:cubicBezTo>
                    <a:cubicBezTo>
                      <a:pt x="936" y="8127"/>
                      <a:pt x="1027" y="7533"/>
                      <a:pt x="1164" y="6963"/>
                    </a:cubicBezTo>
                    <a:cubicBezTo>
                      <a:pt x="1530" y="5137"/>
                      <a:pt x="1895" y="3333"/>
                      <a:pt x="2260" y="1507"/>
                    </a:cubicBezTo>
                    <a:lnTo>
                      <a:pt x="2169" y="1485"/>
                    </a:lnTo>
                    <a:cubicBezTo>
                      <a:pt x="2146" y="1165"/>
                      <a:pt x="2146" y="823"/>
                      <a:pt x="2055" y="503"/>
                    </a:cubicBezTo>
                    <a:cubicBezTo>
                      <a:pt x="1986" y="320"/>
                      <a:pt x="1781" y="161"/>
                      <a:pt x="164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6" name="Google Shape;3196;p93"/>
              <p:cNvSpPr/>
              <p:nvPr/>
            </p:nvSpPr>
            <p:spPr>
              <a:xfrm>
                <a:off x="6051842" y="1782699"/>
                <a:ext cx="31079" cy="107487"/>
              </a:xfrm>
              <a:custGeom>
                <a:avLst/>
                <a:gdLst/>
                <a:ahLst/>
                <a:cxnLst/>
                <a:rect l="l" t="t" r="r" b="b"/>
                <a:pathLst>
                  <a:path w="1736" h="6004" extrusionOk="0">
                    <a:moveTo>
                      <a:pt x="1279" y="1"/>
                    </a:moveTo>
                    <a:cubicBezTo>
                      <a:pt x="1142" y="229"/>
                      <a:pt x="914" y="434"/>
                      <a:pt x="868" y="685"/>
                    </a:cubicBezTo>
                    <a:cubicBezTo>
                      <a:pt x="617" y="1872"/>
                      <a:pt x="434" y="3082"/>
                      <a:pt x="206" y="4269"/>
                    </a:cubicBezTo>
                    <a:cubicBezTo>
                      <a:pt x="138" y="4725"/>
                      <a:pt x="46" y="5182"/>
                      <a:pt x="1" y="5638"/>
                    </a:cubicBezTo>
                    <a:cubicBezTo>
                      <a:pt x="1" y="5753"/>
                      <a:pt x="206" y="5889"/>
                      <a:pt x="298" y="6004"/>
                    </a:cubicBezTo>
                    <a:cubicBezTo>
                      <a:pt x="434" y="5912"/>
                      <a:pt x="640" y="5821"/>
                      <a:pt x="663" y="5707"/>
                    </a:cubicBezTo>
                    <a:cubicBezTo>
                      <a:pt x="1028" y="4109"/>
                      <a:pt x="1370" y="2511"/>
                      <a:pt x="1736" y="914"/>
                    </a:cubicBezTo>
                    <a:lnTo>
                      <a:pt x="1621" y="891"/>
                    </a:lnTo>
                    <a:cubicBezTo>
                      <a:pt x="1621" y="822"/>
                      <a:pt x="1644" y="754"/>
                      <a:pt x="1621" y="685"/>
                    </a:cubicBezTo>
                    <a:cubicBezTo>
                      <a:pt x="1507" y="457"/>
                      <a:pt x="1393" y="229"/>
                      <a:pt x="127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7" name="Google Shape;3197;p93"/>
              <p:cNvSpPr/>
              <p:nvPr/>
            </p:nvSpPr>
            <p:spPr>
              <a:xfrm>
                <a:off x="4387912" y="1790648"/>
                <a:ext cx="411095" cy="405295"/>
              </a:xfrm>
              <a:custGeom>
                <a:avLst/>
                <a:gdLst/>
                <a:ahLst/>
                <a:cxnLst/>
                <a:rect l="l" t="t" r="r" b="b"/>
                <a:pathLst>
                  <a:path w="22963" h="22639" extrusionOk="0">
                    <a:moveTo>
                      <a:pt x="13192" y="750"/>
                    </a:moveTo>
                    <a:cubicBezTo>
                      <a:pt x="13514" y="750"/>
                      <a:pt x="13684" y="901"/>
                      <a:pt x="13741" y="1246"/>
                    </a:cubicBezTo>
                    <a:cubicBezTo>
                      <a:pt x="13764" y="1337"/>
                      <a:pt x="13787" y="1428"/>
                      <a:pt x="13809" y="1497"/>
                    </a:cubicBezTo>
                    <a:cubicBezTo>
                      <a:pt x="14243" y="3049"/>
                      <a:pt x="14768" y="3528"/>
                      <a:pt x="16389" y="3551"/>
                    </a:cubicBezTo>
                    <a:cubicBezTo>
                      <a:pt x="16402" y="3552"/>
                      <a:pt x="16414" y="3552"/>
                      <a:pt x="16427" y="3552"/>
                    </a:cubicBezTo>
                    <a:cubicBezTo>
                      <a:pt x="16895" y="3552"/>
                      <a:pt x="17388" y="3156"/>
                      <a:pt x="18032" y="2889"/>
                    </a:cubicBezTo>
                    <a:cubicBezTo>
                      <a:pt x="18808" y="3597"/>
                      <a:pt x="19676" y="4396"/>
                      <a:pt x="20520" y="5240"/>
                    </a:cubicBezTo>
                    <a:cubicBezTo>
                      <a:pt x="20611" y="5331"/>
                      <a:pt x="20589" y="5674"/>
                      <a:pt x="20497" y="5788"/>
                    </a:cubicBezTo>
                    <a:cubicBezTo>
                      <a:pt x="19744" y="6564"/>
                      <a:pt x="19493" y="7272"/>
                      <a:pt x="20223" y="8276"/>
                    </a:cubicBezTo>
                    <a:cubicBezTo>
                      <a:pt x="20587" y="8768"/>
                      <a:pt x="20870" y="9079"/>
                      <a:pt x="21411" y="9079"/>
                    </a:cubicBezTo>
                    <a:cubicBezTo>
                      <a:pt x="21448" y="9079"/>
                      <a:pt x="21485" y="9078"/>
                      <a:pt x="21524" y="9075"/>
                    </a:cubicBezTo>
                    <a:cubicBezTo>
                      <a:pt x="21547" y="9074"/>
                      <a:pt x="21570" y="9073"/>
                      <a:pt x="21591" y="9073"/>
                    </a:cubicBezTo>
                    <a:cubicBezTo>
                      <a:pt x="22083" y="9073"/>
                      <a:pt x="22208" y="9323"/>
                      <a:pt x="22186" y="9782"/>
                    </a:cubicBezTo>
                    <a:cubicBezTo>
                      <a:pt x="22164" y="10672"/>
                      <a:pt x="22164" y="11585"/>
                      <a:pt x="22186" y="12476"/>
                    </a:cubicBezTo>
                    <a:cubicBezTo>
                      <a:pt x="22209" y="13023"/>
                      <a:pt x="21981" y="13252"/>
                      <a:pt x="21433" y="13320"/>
                    </a:cubicBezTo>
                    <a:cubicBezTo>
                      <a:pt x="21045" y="13389"/>
                      <a:pt x="20497" y="13434"/>
                      <a:pt x="20338" y="13685"/>
                    </a:cubicBezTo>
                    <a:cubicBezTo>
                      <a:pt x="19949" y="14302"/>
                      <a:pt x="19721" y="15009"/>
                      <a:pt x="19493" y="15717"/>
                    </a:cubicBezTo>
                    <a:cubicBezTo>
                      <a:pt x="19447" y="15877"/>
                      <a:pt x="19676" y="16151"/>
                      <a:pt x="19813" y="16333"/>
                    </a:cubicBezTo>
                    <a:cubicBezTo>
                      <a:pt x="20086" y="16676"/>
                      <a:pt x="20383" y="16995"/>
                      <a:pt x="20748" y="17429"/>
                    </a:cubicBezTo>
                    <a:cubicBezTo>
                      <a:pt x="19698" y="18205"/>
                      <a:pt x="18717" y="18890"/>
                      <a:pt x="17758" y="19620"/>
                    </a:cubicBezTo>
                    <a:cubicBezTo>
                      <a:pt x="17591" y="19743"/>
                      <a:pt x="17429" y="19806"/>
                      <a:pt x="17272" y="19806"/>
                    </a:cubicBezTo>
                    <a:cubicBezTo>
                      <a:pt x="17109" y="19806"/>
                      <a:pt x="16951" y="19737"/>
                      <a:pt x="16800" y="19597"/>
                    </a:cubicBezTo>
                    <a:cubicBezTo>
                      <a:pt x="16474" y="19296"/>
                      <a:pt x="16136" y="19154"/>
                      <a:pt x="15792" y="19154"/>
                    </a:cubicBezTo>
                    <a:cubicBezTo>
                      <a:pt x="15484" y="19154"/>
                      <a:pt x="15172" y="19267"/>
                      <a:pt x="14859" y="19483"/>
                    </a:cubicBezTo>
                    <a:cubicBezTo>
                      <a:pt x="14745" y="19529"/>
                      <a:pt x="14654" y="19597"/>
                      <a:pt x="14540" y="19620"/>
                    </a:cubicBezTo>
                    <a:cubicBezTo>
                      <a:pt x="13741" y="19848"/>
                      <a:pt x="13330" y="20305"/>
                      <a:pt x="13513" y="21172"/>
                    </a:cubicBezTo>
                    <a:cubicBezTo>
                      <a:pt x="13558" y="21309"/>
                      <a:pt x="13513" y="21469"/>
                      <a:pt x="13490" y="21720"/>
                    </a:cubicBezTo>
                    <a:cubicBezTo>
                      <a:pt x="12280" y="21766"/>
                      <a:pt x="11093" y="21834"/>
                      <a:pt x="9747" y="21903"/>
                    </a:cubicBezTo>
                    <a:cubicBezTo>
                      <a:pt x="9747" y="21492"/>
                      <a:pt x="9724" y="21149"/>
                      <a:pt x="9769" y="20830"/>
                    </a:cubicBezTo>
                    <a:cubicBezTo>
                      <a:pt x="9815" y="20213"/>
                      <a:pt x="9587" y="19825"/>
                      <a:pt x="8971" y="19620"/>
                    </a:cubicBezTo>
                    <a:cubicBezTo>
                      <a:pt x="8304" y="19383"/>
                      <a:pt x="7617" y="18884"/>
                      <a:pt x="6987" y="18884"/>
                    </a:cubicBezTo>
                    <a:cubicBezTo>
                      <a:pt x="6948" y="18884"/>
                      <a:pt x="6909" y="18886"/>
                      <a:pt x="6871" y="18890"/>
                    </a:cubicBezTo>
                    <a:cubicBezTo>
                      <a:pt x="6209" y="18958"/>
                      <a:pt x="5615" y="19643"/>
                      <a:pt x="4908" y="20122"/>
                    </a:cubicBezTo>
                    <a:cubicBezTo>
                      <a:pt x="4063" y="19163"/>
                      <a:pt x="3219" y="18205"/>
                      <a:pt x="2351" y="17223"/>
                    </a:cubicBezTo>
                    <a:cubicBezTo>
                      <a:pt x="2739" y="16767"/>
                      <a:pt x="3150" y="16333"/>
                      <a:pt x="3447" y="15877"/>
                    </a:cubicBezTo>
                    <a:cubicBezTo>
                      <a:pt x="3584" y="15671"/>
                      <a:pt x="3515" y="15329"/>
                      <a:pt x="3538" y="15055"/>
                    </a:cubicBezTo>
                    <a:cubicBezTo>
                      <a:pt x="3538" y="15032"/>
                      <a:pt x="3492" y="15032"/>
                      <a:pt x="3492" y="15009"/>
                    </a:cubicBezTo>
                    <a:cubicBezTo>
                      <a:pt x="3200" y="13964"/>
                      <a:pt x="2715" y="13186"/>
                      <a:pt x="1548" y="13186"/>
                    </a:cubicBezTo>
                    <a:cubicBezTo>
                      <a:pt x="1441" y="13186"/>
                      <a:pt x="1328" y="13193"/>
                      <a:pt x="1210" y="13206"/>
                    </a:cubicBezTo>
                    <a:cubicBezTo>
                      <a:pt x="1096" y="13206"/>
                      <a:pt x="845" y="12887"/>
                      <a:pt x="845" y="12727"/>
                    </a:cubicBezTo>
                    <a:cubicBezTo>
                      <a:pt x="868" y="11837"/>
                      <a:pt x="890" y="10946"/>
                      <a:pt x="1004" y="10056"/>
                    </a:cubicBezTo>
                    <a:cubicBezTo>
                      <a:pt x="1004" y="9851"/>
                      <a:pt x="1256" y="9554"/>
                      <a:pt x="1438" y="9531"/>
                    </a:cubicBezTo>
                    <a:cubicBezTo>
                      <a:pt x="3013" y="9303"/>
                      <a:pt x="3310" y="8070"/>
                      <a:pt x="3607" y="6883"/>
                    </a:cubicBezTo>
                    <a:cubicBezTo>
                      <a:pt x="3652" y="6655"/>
                      <a:pt x="3538" y="6381"/>
                      <a:pt x="3401" y="6176"/>
                    </a:cubicBezTo>
                    <a:cubicBezTo>
                      <a:pt x="3241" y="5925"/>
                      <a:pt x="2990" y="5719"/>
                      <a:pt x="2716" y="5445"/>
                    </a:cubicBezTo>
                    <a:cubicBezTo>
                      <a:pt x="3401" y="4647"/>
                      <a:pt x="4063" y="3848"/>
                      <a:pt x="4771" y="3094"/>
                    </a:cubicBezTo>
                    <a:cubicBezTo>
                      <a:pt x="4862" y="2980"/>
                      <a:pt x="5113" y="2980"/>
                      <a:pt x="5273" y="2958"/>
                    </a:cubicBezTo>
                    <a:cubicBezTo>
                      <a:pt x="5341" y="2958"/>
                      <a:pt x="5410" y="3003"/>
                      <a:pt x="5455" y="3049"/>
                    </a:cubicBezTo>
                    <a:cubicBezTo>
                      <a:pt x="5994" y="3446"/>
                      <a:pt x="6521" y="3612"/>
                      <a:pt x="7035" y="3612"/>
                    </a:cubicBezTo>
                    <a:cubicBezTo>
                      <a:pt x="7761" y="3612"/>
                      <a:pt x="8462" y="3279"/>
                      <a:pt x="9130" y="2798"/>
                    </a:cubicBezTo>
                    <a:cubicBezTo>
                      <a:pt x="9381" y="2638"/>
                      <a:pt x="9610" y="2273"/>
                      <a:pt x="9587" y="2022"/>
                    </a:cubicBezTo>
                    <a:cubicBezTo>
                      <a:pt x="9518" y="1291"/>
                      <a:pt x="9792" y="1086"/>
                      <a:pt x="10523" y="1063"/>
                    </a:cubicBezTo>
                    <a:cubicBezTo>
                      <a:pt x="11344" y="1063"/>
                      <a:pt x="12166" y="926"/>
                      <a:pt x="12988" y="766"/>
                    </a:cubicBezTo>
                    <a:cubicBezTo>
                      <a:pt x="13062" y="755"/>
                      <a:pt x="13130" y="750"/>
                      <a:pt x="13192" y="750"/>
                    </a:cubicBezTo>
                    <a:close/>
                    <a:moveTo>
                      <a:pt x="13600" y="0"/>
                    </a:moveTo>
                    <a:cubicBezTo>
                      <a:pt x="13544" y="0"/>
                      <a:pt x="13485" y="4"/>
                      <a:pt x="13421" y="13"/>
                    </a:cubicBezTo>
                    <a:cubicBezTo>
                      <a:pt x="12257" y="173"/>
                      <a:pt x="11070" y="287"/>
                      <a:pt x="9884" y="424"/>
                    </a:cubicBezTo>
                    <a:cubicBezTo>
                      <a:pt x="8925" y="515"/>
                      <a:pt x="8856" y="629"/>
                      <a:pt x="8811" y="1565"/>
                    </a:cubicBezTo>
                    <a:cubicBezTo>
                      <a:pt x="8788" y="1816"/>
                      <a:pt x="8719" y="2136"/>
                      <a:pt x="8537" y="2273"/>
                    </a:cubicBezTo>
                    <a:cubicBezTo>
                      <a:pt x="8073" y="2617"/>
                      <a:pt x="7586" y="2839"/>
                      <a:pt x="7080" y="2839"/>
                    </a:cubicBezTo>
                    <a:cubicBezTo>
                      <a:pt x="6715" y="2839"/>
                      <a:pt x="6340" y="2723"/>
                      <a:pt x="5958" y="2455"/>
                    </a:cubicBezTo>
                    <a:cubicBezTo>
                      <a:pt x="5821" y="2364"/>
                      <a:pt x="5638" y="2318"/>
                      <a:pt x="5478" y="2227"/>
                    </a:cubicBezTo>
                    <a:cubicBezTo>
                      <a:pt x="5293" y="2139"/>
                      <a:pt x="5125" y="2092"/>
                      <a:pt x="4969" y="2092"/>
                    </a:cubicBezTo>
                    <a:cubicBezTo>
                      <a:pt x="4721" y="2092"/>
                      <a:pt x="4502" y="2212"/>
                      <a:pt x="4291" y="2478"/>
                    </a:cubicBezTo>
                    <a:cubicBezTo>
                      <a:pt x="3584" y="3300"/>
                      <a:pt x="2876" y="4122"/>
                      <a:pt x="2169" y="4943"/>
                    </a:cubicBezTo>
                    <a:cubicBezTo>
                      <a:pt x="1803" y="5331"/>
                      <a:pt x="1826" y="5742"/>
                      <a:pt x="2237" y="6016"/>
                    </a:cubicBezTo>
                    <a:cubicBezTo>
                      <a:pt x="2922" y="6495"/>
                      <a:pt x="2785" y="6998"/>
                      <a:pt x="2602" y="7660"/>
                    </a:cubicBezTo>
                    <a:cubicBezTo>
                      <a:pt x="2420" y="8367"/>
                      <a:pt x="1917" y="8573"/>
                      <a:pt x="1324" y="8755"/>
                    </a:cubicBezTo>
                    <a:cubicBezTo>
                      <a:pt x="731" y="8915"/>
                      <a:pt x="228" y="9143"/>
                      <a:pt x="206" y="9874"/>
                    </a:cubicBezTo>
                    <a:cubicBezTo>
                      <a:pt x="160" y="10901"/>
                      <a:pt x="114" y="11928"/>
                      <a:pt x="46" y="12955"/>
                    </a:cubicBezTo>
                    <a:cubicBezTo>
                      <a:pt x="0" y="13503"/>
                      <a:pt x="274" y="13822"/>
                      <a:pt x="822" y="13914"/>
                    </a:cubicBezTo>
                    <a:cubicBezTo>
                      <a:pt x="1164" y="13959"/>
                      <a:pt x="1507" y="13982"/>
                      <a:pt x="1826" y="14051"/>
                    </a:cubicBezTo>
                    <a:cubicBezTo>
                      <a:pt x="1986" y="14073"/>
                      <a:pt x="2191" y="14142"/>
                      <a:pt x="2306" y="14256"/>
                    </a:cubicBezTo>
                    <a:cubicBezTo>
                      <a:pt x="2899" y="14964"/>
                      <a:pt x="2853" y="15511"/>
                      <a:pt x="2237" y="16196"/>
                    </a:cubicBezTo>
                    <a:cubicBezTo>
                      <a:pt x="2123" y="16333"/>
                      <a:pt x="1986" y="16447"/>
                      <a:pt x="1849" y="16584"/>
                    </a:cubicBezTo>
                    <a:cubicBezTo>
                      <a:pt x="1507" y="16904"/>
                      <a:pt x="1461" y="17269"/>
                      <a:pt x="1758" y="17634"/>
                    </a:cubicBezTo>
                    <a:cubicBezTo>
                      <a:pt x="2625" y="18638"/>
                      <a:pt x="3492" y="19643"/>
                      <a:pt x="4383" y="20624"/>
                    </a:cubicBezTo>
                    <a:cubicBezTo>
                      <a:pt x="4548" y="20802"/>
                      <a:pt x="4735" y="20895"/>
                      <a:pt x="4931" y="20895"/>
                    </a:cubicBezTo>
                    <a:cubicBezTo>
                      <a:pt x="5087" y="20895"/>
                      <a:pt x="5248" y="20837"/>
                      <a:pt x="5410" y="20716"/>
                    </a:cubicBezTo>
                    <a:cubicBezTo>
                      <a:pt x="5638" y="20579"/>
                      <a:pt x="5889" y="20442"/>
                      <a:pt x="6072" y="20259"/>
                    </a:cubicBezTo>
                    <a:cubicBezTo>
                      <a:pt x="6393" y="19886"/>
                      <a:pt x="6737" y="19701"/>
                      <a:pt x="7102" y="19701"/>
                    </a:cubicBezTo>
                    <a:cubicBezTo>
                      <a:pt x="7385" y="19701"/>
                      <a:pt x="7680" y="19812"/>
                      <a:pt x="7989" y="20031"/>
                    </a:cubicBezTo>
                    <a:cubicBezTo>
                      <a:pt x="8080" y="20076"/>
                      <a:pt x="8149" y="20099"/>
                      <a:pt x="8240" y="20122"/>
                    </a:cubicBezTo>
                    <a:cubicBezTo>
                      <a:pt x="8856" y="20259"/>
                      <a:pt x="9107" y="20624"/>
                      <a:pt x="8971" y="21126"/>
                    </a:cubicBezTo>
                    <a:cubicBezTo>
                      <a:pt x="8971" y="22351"/>
                      <a:pt x="9185" y="22638"/>
                      <a:pt x="10211" y="22638"/>
                    </a:cubicBezTo>
                    <a:cubicBezTo>
                      <a:pt x="10295" y="22638"/>
                      <a:pt x="10383" y="22636"/>
                      <a:pt x="10477" y="22633"/>
                    </a:cubicBezTo>
                    <a:cubicBezTo>
                      <a:pt x="11344" y="22564"/>
                      <a:pt x="12212" y="22542"/>
                      <a:pt x="13102" y="22496"/>
                    </a:cubicBezTo>
                    <a:cubicBezTo>
                      <a:pt x="14129" y="22427"/>
                      <a:pt x="14243" y="22313"/>
                      <a:pt x="14243" y="21309"/>
                    </a:cubicBezTo>
                    <a:cubicBezTo>
                      <a:pt x="14243" y="21058"/>
                      <a:pt x="14197" y="20784"/>
                      <a:pt x="14312" y="20601"/>
                    </a:cubicBezTo>
                    <a:cubicBezTo>
                      <a:pt x="14488" y="20281"/>
                      <a:pt x="15203" y="20062"/>
                      <a:pt x="15764" y="20062"/>
                    </a:cubicBezTo>
                    <a:cubicBezTo>
                      <a:pt x="16003" y="20062"/>
                      <a:pt x="16214" y="20102"/>
                      <a:pt x="16343" y="20191"/>
                    </a:cubicBezTo>
                    <a:cubicBezTo>
                      <a:pt x="16667" y="20436"/>
                      <a:pt x="16985" y="20556"/>
                      <a:pt x="17300" y="20556"/>
                    </a:cubicBezTo>
                    <a:cubicBezTo>
                      <a:pt x="17630" y="20556"/>
                      <a:pt x="17956" y="20425"/>
                      <a:pt x="18283" y="20168"/>
                    </a:cubicBezTo>
                    <a:cubicBezTo>
                      <a:pt x="18945" y="19643"/>
                      <a:pt x="19653" y="19163"/>
                      <a:pt x="20338" y="18661"/>
                    </a:cubicBezTo>
                    <a:cubicBezTo>
                      <a:pt x="21981" y="17360"/>
                      <a:pt x="21821" y="17543"/>
                      <a:pt x="20566" y="15991"/>
                    </a:cubicBezTo>
                    <a:cubicBezTo>
                      <a:pt x="20406" y="15808"/>
                      <a:pt x="20360" y="15443"/>
                      <a:pt x="20429" y="15215"/>
                    </a:cubicBezTo>
                    <a:cubicBezTo>
                      <a:pt x="20611" y="14484"/>
                      <a:pt x="20977" y="13982"/>
                      <a:pt x="21867" y="13959"/>
                    </a:cubicBezTo>
                    <a:cubicBezTo>
                      <a:pt x="22506" y="13959"/>
                      <a:pt x="22917" y="13571"/>
                      <a:pt x="22917" y="12887"/>
                    </a:cubicBezTo>
                    <a:cubicBezTo>
                      <a:pt x="22917" y="11791"/>
                      <a:pt x="22962" y="10672"/>
                      <a:pt x="22917" y="9554"/>
                    </a:cubicBezTo>
                    <a:cubicBezTo>
                      <a:pt x="22848" y="8436"/>
                      <a:pt x="22757" y="8413"/>
                      <a:pt x="21616" y="8321"/>
                    </a:cubicBezTo>
                    <a:cubicBezTo>
                      <a:pt x="21410" y="8321"/>
                      <a:pt x="21159" y="8253"/>
                      <a:pt x="21045" y="8093"/>
                    </a:cubicBezTo>
                    <a:cubicBezTo>
                      <a:pt x="20452" y="7294"/>
                      <a:pt x="20474" y="7157"/>
                      <a:pt x="21045" y="6336"/>
                    </a:cubicBezTo>
                    <a:cubicBezTo>
                      <a:pt x="21136" y="6199"/>
                      <a:pt x="21228" y="6085"/>
                      <a:pt x="21319" y="5948"/>
                    </a:cubicBezTo>
                    <a:cubicBezTo>
                      <a:pt x="21616" y="5537"/>
                      <a:pt x="21616" y="5172"/>
                      <a:pt x="21205" y="4806"/>
                    </a:cubicBezTo>
                    <a:cubicBezTo>
                      <a:pt x="20338" y="4030"/>
                      <a:pt x="19470" y="3254"/>
                      <a:pt x="18648" y="2455"/>
                    </a:cubicBezTo>
                    <a:cubicBezTo>
                      <a:pt x="18397" y="2204"/>
                      <a:pt x="18158" y="2078"/>
                      <a:pt x="17908" y="2078"/>
                    </a:cubicBezTo>
                    <a:cubicBezTo>
                      <a:pt x="17682" y="2078"/>
                      <a:pt x="17448" y="2181"/>
                      <a:pt x="17188" y="2387"/>
                    </a:cubicBezTo>
                    <a:cubicBezTo>
                      <a:pt x="16928" y="2582"/>
                      <a:pt x="16545" y="2777"/>
                      <a:pt x="16233" y="2777"/>
                    </a:cubicBezTo>
                    <a:cubicBezTo>
                      <a:pt x="16216" y="2777"/>
                      <a:pt x="16200" y="2776"/>
                      <a:pt x="16183" y="2775"/>
                    </a:cubicBezTo>
                    <a:cubicBezTo>
                      <a:pt x="15362" y="2684"/>
                      <a:pt x="14540" y="2455"/>
                      <a:pt x="14563" y="1360"/>
                    </a:cubicBezTo>
                    <a:cubicBezTo>
                      <a:pt x="14563" y="1109"/>
                      <a:pt x="14403" y="858"/>
                      <a:pt x="14334" y="607"/>
                    </a:cubicBezTo>
                    <a:cubicBezTo>
                      <a:pt x="14215" y="207"/>
                      <a:pt x="13990" y="0"/>
                      <a:pt x="1360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8" name="Google Shape;3198;p93"/>
              <p:cNvSpPr/>
              <p:nvPr/>
            </p:nvSpPr>
            <p:spPr>
              <a:xfrm>
                <a:off x="4618783" y="1588815"/>
                <a:ext cx="262773" cy="254395"/>
              </a:xfrm>
              <a:custGeom>
                <a:avLst/>
                <a:gdLst/>
                <a:ahLst/>
                <a:cxnLst/>
                <a:rect l="l" t="t" r="r" b="b"/>
                <a:pathLst>
                  <a:path w="14678" h="14210" extrusionOk="0">
                    <a:moveTo>
                      <a:pt x="7944" y="810"/>
                    </a:moveTo>
                    <a:cubicBezTo>
                      <a:pt x="8103" y="810"/>
                      <a:pt x="8332" y="1084"/>
                      <a:pt x="8400" y="1290"/>
                    </a:cubicBezTo>
                    <a:cubicBezTo>
                      <a:pt x="8635" y="2034"/>
                      <a:pt x="9240" y="2543"/>
                      <a:pt x="9969" y="2543"/>
                    </a:cubicBezTo>
                    <a:cubicBezTo>
                      <a:pt x="10089" y="2543"/>
                      <a:pt x="10214" y="2529"/>
                      <a:pt x="10340" y="2499"/>
                    </a:cubicBezTo>
                    <a:cubicBezTo>
                      <a:pt x="10637" y="2431"/>
                      <a:pt x="10865" y="2134"/>
                      <a:pt x="11276" y="1837"/>
                    </a:cubicBezTo>
                    <a:cubicBezTo>
                      <a:pt x="11641" y="2271"/>
                      <a:pt x="12052" y="2728"/>
                      <a:pt x="12486" y="3230"/>
                    </a:cubicBezTo>
                    <a:cubicBezTo>
                      <a:pt x="12235" y="3755"/>
                      <a:pt x="11687" y="4280"/>
                      <a:pt x="12326" y="4964"/>
                    </a:cubicBezTo>
                    <a:cubicBezTo>
                      <a:pt x="12685" y="5342"/>
                      <a:pt x="12841" y="5939"/>
                      <a:pt x="13428" y="5939"/>
                    </a:cubicBezTo>
                    <a:cubicBezTo>
                      <a:pt x="13550" y="5939"/>
                      <a:pt x="13690" y="5914"/>
                      <a:pt x="13855" y="5855"/>
                    </a:cubicBezTo>
                    <a:lnTo>
                      <a:pt x="13855" y="7886"/>
                    </a:lnTo>
                    <a:cubicBezTo>
                      <a:pt x="13772" y="7876"/>
                      <a:pt x="13693" y="7871"/>
                      <a:pt x="13619" y="7871"/>
                    </a:cubicBezTo>
                    <a:cubicBezTo>
                      <a:pt x="12866" y="7871"/>
                      <a:pt x="12592" y="8379"/>
                      <a:pt x="12280" y="8982"/>
                    </a:cubicBezTo>
                    <a:cubicBezTo>
                      <a:pt x="11801" y="9872"/>
                      <a:pt x="12349" y="10283"/>
                      <a:pt x="12965" y="10785"/>
                    </a:cubicBezTo>
                    <a:cubicBezTo>
                      <a:pt x="12554" y="11150"/>
                      <a:pt x="12189" y="11515"/>
                      <a:pt x="11778" y="11812"/>
                    </a:cubicBezTo>
                    <a:cubicBezTo>
                      <a:pt x="11726" y="11847"/>
                      <a:pt x="11647" y="11862"/>
                      <a:pt x="11559" y="11862"/>
                    </a:cubicBezTo>
                    <a:cubicBezTo>
                      <a:pt x="11417" y="11862"/>
                      <a:pt x="11252" y="11823"/>
                      <a:pt x="11139" y="11766"/>
                    </a:cubicBezTo>
                    <a:cubicBezTo>
                      <a:pt x="10914" y="11654"/>
                      <a:pt x="10625" y="11598"/>
                      <a:pt x="10333" y="11598"/>
                    </a:cubicBezTo>
                    <a:cubicBezTo>
                      <a:pt x="9797" y="11598"/>
                      <a:pt x="9246" y="11785"/>
                      <a:pt x="9039" y="12154"/>
                    </a:cubicBezTo>
                    <a:cubicBezTo>
                      <a:pt x="8834" y="12474"/>
                      <a:pt x="8925" y="12931"/>
                      <a:pt x="8880" y="13387"/>
                    </a:cubicBezTo>
                    <a:cubicBezTo>
                      <a:pt x="8811" y="13387"/>
                      <a:pt x="8697" y="13433"/>
                      <a:pt x="8560" y="13433"/>
                    </a:cubicBezTo>
                    <a:lnTo>
                      <a:pt x="7145" y="13433"/>
                    </a:lnTo>
                    <a:cubicBezTo>
                      <a:pt x="7122" y="12565"/>
                      <a:pt x="6688" y="12109"/>
                      <a:pt x="5844" y="11744"/>
                    </a:cubicBezTo>
                    <a:cubicBezTo>
                      <a:pt x="5565" y="11631"/>
                      <a:pt x="5323" y="11578"/>
                      <a:pt x="5108" y="11578"/>
                    </a:cubicBezTo>
                    <a:cubicBezTo>
                      <a:pt x="4584" y="11578"/>
                      <a:pt x="4221" y="11894"/>
                      <a:pt x="3881" y="12428"/>
                    </a:cubicBezTo>
                    <a:cubicBezTo>
                      <a:pt x="3561" y="12200"/>
                      <a:pt x="3333" y="12017"/>
                      <a:pt x="3082" y="11835"/>
                    </a:cubicBezTo>
                    <a:cubicBezTo>
                      <a:pt x="2648" y="11515"/>
                      <a:pt x="2466" y="11196"/>
                      <a:pt x="2808" y="10625"/>
                    </a:cubicBezTo>
                    <a:cubicBezTo>
                      <a:pt x="3335" y="9703"/>
                      <a:pt x="2532" y="8634"/>
                      <a:pt x="1334" y="8634"/>
                    </a:cubicBezTo>
                    <a:cubicBezTo>
                      <a:pt x="1285" y="8634"/>
                      <a:pt x="1237" y="8636"/>
                      <a:pt x="1187" y="8639"/>
                    </a:cubicBezTo>
                    <a:cubicBezTo>
                      <a:pt x="1073" y="8092"/>
                      <a:pt x="891" y="7544"/>
                      <a:pt x="891" y="6996"/>
                    </a:cubicBezTo>
                    <a:cubicBezTo>
                      <a:pt x="891" y="6813"/>
                      <a:pt x="1301" y="6585"/>
                      <a:pt x="1575" y="6448"/>
                    </a:cubicBezTo>
                    <a:cubicBezTo>
                      <a:pt x="2032" y="6243"/>
                      <a:pt x="2488" y="6151"/>
                      <a:pt x="2694" y="5604"/>
                    </a:cubicBezTo>
                    <a:cubicBezTo>
                      <a:pt x="2968" y="4828"/>
                      <a:pt x="2808" y="4280"/>
                      <a:pt x="1986" y="3892"/>
                    </a:cubicBezTo>
                    <a:cubicBezTo>
                      <a:pt x="2374" y="3435"/>
                      <a:pt x="2694" y="3047"/>
                      <a:pt x="3059" y="2705"/>
                    </a:cubicBezTo>
                    <a:cubicBezTo>
                      <a:pt x="3120" y="2644"/>
                      <a:pt x="3262" y="2613"/>
                      <a:pt x="3390" y="2613"/>
                    </a:cubicBezTo>
                    <a:cubicBezTo>
                      <a:pt x="3455" y="2613"/>
                      <a:pt x="3516" y="2621"/>
                      <a:pt x="3561" y="2636"/>
                    </a:cubicBezTo>
                    <a:cubicBezTo>
                      <a:pt x="3805" y="2738"/>
                      <a:pt x="4051" y="2785"/>
                      <a:pt x="4287" y="2785"/>
                    </a:cubicBezTo>
                    <a:cubicBezTo>
                      <a:pt x="5223" y="2785"/>
                      <a:pt x="6013" y="2041"/>
                      <a:pt x="5958" y="947"/>
                    </a:cubicBezTo>
                    <a:cubicBezTo>
                      <a:pt x="6620" y="879"/>
                      <a:pt x="7282" y="810"/>
                      <a:pt x="7944" y="810"/>
                    </a:cubicBezTo>
                    <a:close/>
                    <a:moveTo>
                      <a:pt x="8205" y="0"/>
                    </a:moveTo>
                    <a:cubicBezTo>
                      <a:pt x="8144" y="0"/>
                      <a:pt x="8080" y="4"/>
                      <a:pt x="8012" y="11"/>
                    </a:cubicBezTo>
                    <a:cubicBezTo>
                      <a:pt x="7282" y="103"/>
                      <a:pt x="6551" y="194"/>
                      <a:pt x="5821" y="262"/>
                    </a:cubicBezTo>
                    <a:cubicBezTo>
                      <a:pt x="5250" y="331"/>
                      <a:pt x="4976" y="559"/>
                      <a:pt x="5136" y="1198"/>
                    </a:cubicBezTo>
                    <a:cubicBezTo>
                      <a:pt x="5182" y="1404"/>
                      <a:pt x="4862" y="1723"/>
                      <a:pt x="4634" y="1906"/>
                    </a:cubicBezTo>
                    <a:cubicBezTo>
                      <a:pt x="4546" y="1994"/>
                      <a:pt x="4383" y="2035"/>
                      <a:pt x="4236" y="2035"/>
                    </a:cubicBezTo>
                    <a:cubicBezTo>
                      <a:pt x="4153" y="2035"/>
                      <a:pt x="4075" y="2022"/>
                      <a:pt x="4018" y="1997"/>
                    </a:cubicBezTo>
                    <a:cubicBezTo>
                      <a:pt x="3607" y="1831"/>
                      <a:pt x="3368" y="1732"/>
                      <a:pt x="3176" y="1732"/>
                    </a:cubicBezTo>
                    <a:cubicBezTo>
                      <a:pt x="2918" y="1732"/>
                      <a:pt x="2743" y="1909"/>
                      <a:pt x="2351" y="2340"/>
                    </a:cubicBezTo>
                    <a:cubicBezTo>
                      <a:pt x="2123" y="2568"/>
                      <a:pt x="1918" y="2819"/>
                      <a:pt x="1690" y="3070"/>
                    </a:cubicBezTo>
                    <a:cubicBezTo>
                      <a:pt x="1005" y="3823"/>
                      <a:pt x="1005" y="3960"/>
                      <a:pt x="1758" y="4622"/>
                    </a:cubicBezTo>
                    <a:cubicBezTo>
                      <a:pt x="2169" y="4987"/>
                      <a:pt x="2100" y="5421"/>
                      <a:pt x="1553" y="5649"/>
                    </a:cubicBezTo>
                    <a:cubicBezTo>
                      <a:pt x="1233" y="5786"/>
                      <a:pt x="936" y="5923"/>
                      <a:pt x="617" y="6037"/>
                    </a:cubicBezTo>
                    <a:cubicBezTo>
                      <a:pt x="183" y="6174"/>
                      <a:pt x="0" y="6448"/>
                      <a:pt x="69" y="6882"/>
                    </a:cubicBezTo>
                    <a:cubicBezTo>
                      <a:pt x="183" y="7521"/>
                      <a:pt x="297" y="8137"/>
                      <a:pt x="434" y="8753"/>
                    </a:cubicBezTo>
                    <a:cubicBezTo>
                      <a:pt x="521" y="9187"/>
                      <a:pt x="772" y="9394"/>
                      <a:pt x="1228" y="9394"/>
                    </a:cubicBezTo>
                    <a:cubicBezTo>
                      <a:pt x="1252" y="9394"/>
                      <a:pt x="1276" y="9394"/>
                      <a:pt x="1301" y="9393"/>
                    </a:cubicBezTo>
                    <a:cubicBezTo>
                      <a:pt x="1316" y="9392"/>
                      <a:pt x="1331" y="9392"/>
                      <a:pt x="1345" y="9392"/>
                    </a:cubicBezTo>
                    <a:cubicBezTo>
                      <a:pt x="2046" y="9392"/>
                      <a:pt x="2389" y="9930"/>
                      <a:pt x="2009" y="10534"/>
                    </a:cubicBezTo>
                    <a:cubicBezTo>
                      <a:pt x="1598" y="11150"/>
                      <a:pt x="1735" y="11629"/>
                      <a:pt x="2260" y="12086"/>
                    </a:cubicBezTo>
                    <a:cubicBezTo>
                      <a:pt x="2603" y="12360"/>
                      <a:pt x="2922" y="12657"/>
                      <a:pt x="3287" y="12931"/>
                    </a:cubicBezTo>
                    <a:cubicBezTo>
                      <a:pt x="3499" y="13079"/>
                      <a:pt x="3706" y="13163"/>
                      <a:pt x="3906" y="13163"/>
                    </a:cubicBezTo>
                    <a:cubicBezTo>
                      <a:pt x="4136" y="13163"/>
                      <a:pt x="4358" y="13050"/>
                      <a:pt x="4566" y="12794"/>
                    </a:cubicBezTo>
                    <a:cubicBezTo>
                      <a:pt x="4706" y="12614"/>
                      <a:pt x="5003" y="12416"/>
                      <a:pt x="5213" y="12416"/>
                    </a:cubicBezTo>
                    <a:cubicBezTo>
                      <a:pt x="5243" y="12416"/>
                      <a:pt x="5271" y="12420"/>
                      <a:pt x="5296" y="12428"/>
                    </a:cubicBezTo>
                    <a:cubicBezTo>
                      <a:pt x="5752" y="12542"/>
                      <a:pt x="6346" y="12542"/>
                      <a:pt x="6346" y="13296"/>
                    </a:cubicBezTo>
                    <a:cubicBezTo>
                      <a:pt x="6346" y="13891"/>
                      <a:pt x="6687" y="14210"/>
                      <a:pt x="7328" y="14210"/>
                    </a:cubicBezTo>
                    <a:cubicBezTo>
                      <a:pt x="7350" y="14210"/>
                      <a:pt x="7373" y="14209"/>
                      <a:pt x="7396" y="14209"/>
                    </a:cubicBezTo>
                    <a:cubicBezTo>
                      <a:pt x="7875" y="14186"/>
                      <a:pt x="8377" y="14209"/>
                      <a:pt x="8880" y="14163"/>
                    </a:cubicBezTo>
                    <a:cubicBezTo>
                      <a:pt x="9724" y="14095"/>
                      <a:pt x="9793" y="13958"/>
                      <a:pt x="9724" y="13136"/>
                    </a:cubicBezTo>
                    <a:cubicBezTo>
                      <a:pt x="9701" y="12908"/>
                      <a:pt x="9793" y="12565"/>
                      <a:pt x="9952" y="12474"/>
                    </a:cubicBezTo>
                    <a:cubicBezTo>
                      <a:pt x="10073" y="12414"/>
                      <a:pt x="10231" y="12385"/>
                      <a:pt x="10391" y="12385"/>
                    </a:cubicBezTo>
                    <a:cubicBezTo>
                      <a:pt x="10534" y="12385"/>
                      <a:pt x="10678" y="12408"/>
                      <a:pt x="10797" y="12451"/>
                    </a:cubicBezTo>
                    <a:cubicBezTo>
                      <a:pt x="11185" y="12635"/>
                      <a:pt x="11417" y="12741"/>
                      <a:pt x="11623" y="12741"/>
                    </a:cubicBezTo>
                    <a:cubicBezTo>
                      <a:pt x="11878" y="12741"/>
                      <a:pt x="12092" y="12579"/>
                      <a:pt x="12509" y="12200"/>
                    </a:cubicBezTo>
                    <a:cubicBezTo>
                      <a:pt x="12737" y="11995"/>
                      <a:pt x="12965" y="11812"/>
                      <a:pt x="13193" y="11584"/>
                    </a:cubicBezTo>
                    <a:cubicBezTo>
                      <a:pt x="13924" y="10899"/>
                      <a:pt x="13924" y="10716"/>
                      <a:pt x="13216" y="9986"/>
                    </a:cubicBezTo>
                    <a:cubicBezTo>
                      <a:pt x="13079" y="9826"/>
                      <a:pt x="12942" y="9484"/>
                      <a:pt x="13011" y="9324"/>
                    </a:cubicBezTo>
                    <a:cubicBezTo>
                      <a:pt x="13148" y="9050"/>
                      <a:pt x="13399" y="8685"/>
                      <a:pt x="13673" y="8617"/>
                    </a:cubicBezTo>
                    <a:cubicBezTo>
                      <a:pt x="14631" y="8365"/>
                      <a:pt x="14631" y="8411"/>
                      <a:pt x="14654" y="7452"/>
                    </a:cubicBezTo>
                    <a:cubicBezTo>
                      <a:pt x="14654" y="7293"/>
                      <a:pt x="14677" y="7110"/>
                      <a:pt x="14677" y="6927"/>
                    </a:cubicBezTo>
                    <a:cubicBezTo>
                      <a:pt x="14677" y="6539"/>
                      <a:pt x="14677" y="6151"/>
                      <a:pt x="14654" y="5741"/>
                    </a:cubicBezTo>
                    <a:cubicBezTo>
                      <a:pt x="14634" y="5363"/>
                      <a:pt x="14459" y="5107"/>
                      <a:pt x="14098" y="5107"/>
                    </a:cubicBezTo>
                    <a:cubicBezTo>
                      <a:pt x="14044" y="5107"/>
                      <a:pt x="13986" y="5112"/>
                      <a:pt x="13924" y="5124"/>
                    </a:cubicBezTo>
                    <a:cubicBezTo>
                      <a:pt x="13850" y="5140"/>
                      <a:pt x="13784" y="5147"/>
                      <a:pt x="13724" y="5147"/>
                    </a:cubicBezTo>
                    <a:cubicBezTo>
                      <a:pt x="13337" y="5147"/>
                      <a:pt x="13205" y="4853"/>
                      <a:pt x="12988" y="4576"/>
                    </a:cubicBezTo>
                    <a:cubicBezTo>
                      <a:pt x="12691" y="4211"/>
                      <a:pt x="12965" y="3983"/>
                      <a:pt x="13125" y="3709"/>
                    </a:cubicBezTo>
                    <a:cubicBezTo>
                      <a:pt x="13330" y="3367"/>
                      <a:pt x="13467" y="3047"/>
                      <a:pt x="13125" y="2705"/>
                    </a:cubicBezTo>
                    <a:cubicBezTo>
                      <a:pt x="12646" y="2271"/>
                      <a:pt x="12189" y="1815"/>
                      <a:pt x="11710" y="1381"/>
                    </a:cubicBezTo>
                    <a:cubicBezTo>
                      <a:pt x="11501" y="1183"/>
                      <a:pt x="11303" y="1081"/>
                      <a:pt x="11106" y="1081"/>
                    </a:cubicBezTo>
                    <a:cubicBezTo>
                      <a:pt x="10893" y="1081"/>
                      <a:pt x="10680" y="1201"/>
                      <a:pt x="10454" y="1449"/>
                    </a:cubicBezTo>
                    <a:cubicBezTo>
                      <a:pt x="10295" y="1609"/>
                      <a:pt x="9952" y="1655"/>
                      <a:pt x="9701" y="1678"/>
                    </a:cubicBezTo>
                    <a:cubicBezTo>
                      <a:pt x="9108" y="1678"/>
                      <a:pt x="9153" y="1175"/>
                      <a:pt x="9085" y="810"/>
                    </a:cubicBezTo>
                    <a:cubicBezTo>
                      <a:pt x="8983" y="260"/>
                      <a:pt x="8717" y="0"/>
                      <a:pt x="82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9" name="Google Shape;3199;p93"/>
              <p:cNvSpPr/>
              <p:nvPr/>
            </p:nvSpPr>
            <p:spPr>
              <a:xfrm>
                <a:off x="4361756" y="2148805"/>
                <a:ext cx="315478" cy="114988"/>
              </a:xfrm>
              <a:custGeom>
                <a:avLst/>
                <a:gdLst/>
                <a:ahLst/>
                <a:cxnLst/>
                <a:rect l="l" t="t" r="r" b="b"/>
                <a:pathLst>
                  <a:path w="17622" h="6423" extrusionOk="0">
                    <a:moveTo>
                      <a:pt x="573" y="1"/>
                    </a:moveTo>
                    <a:cubicBezTo>
                      <a:pt x="383" y="1"/>
                      <a:pt x="23" y="282"/>
                      <a:pt x="23" y="436"/>
                    </a:cubicBezTo>
                    <a:cubicBezTo>
                      <a:pt x="0" y="1098"/>
                      <a:pt x="46" y="1782"/>
                      <a:pt x="114" y="2467"/>
                    </a:cubicBezTo>
                    <a:cubicBezTo>
                      <a:pt x="137" y="2581"/>
                      <a:pt x="343" y="2695"/>
                      <a:pt x="457" y="2810"/>
                    </a:cubicBezTo>
                    <a:cubicBezTo>
                      <a:pt x="594" y="2673"/>
                      <a:pt x="776" y="2558"/>
                      <a:pt x="822" y="2421"/>
                    </a:cubicBezTo>
                    <a:cubicBezTo>
                      <a:pt x="868" y="2148"/>
                      <a:pt x="845" y="1874"/>
                      <a:pt x="845" y="1600"/>
                    </a:cubicBezTo>
                    <a:cubicBezTo>
                      <a:pt x="913" y="1600"/>
                      <a:pt x="959" y="1577"/>
                      <a:pt x="959" y="1577"/>
                    </a:cubicBezTo>
                    <a:cubicBezTo>
                      <a:pt x="1119" y="1714"/>
                      <a:pt x="1256" y="1851"/>
                      <a:pt x="1416" y="1988"/>
                    </a:cubicBezTo>
                    <a:cubicBezTo>
                      <a:pt x="3607" y="3974"/>
                      <a:pt x="6140" y="5366"/>
                      <a:pt x="9062" y="6051"/>
                    </a:cubicBezTo>
                    <a:cubicBezTo>
                      <a:pt x="10210" y="6313"/>
                      <a:pt x="11354" y="6423"/>
                      <a:pt x="12494" y="6423"/>
                    </a:cubicBezTo>
                    <a:cubicBezTo>
                      <a:pt x="14028" y="6423"/>
                      <a:pt x="15555" y="6225"/>
                      <a:pt x="17074" y="5937"/>
                    </a:cubicBezTo>
                    <a:cubicBezTo>
                      <a:pt x="17279" y="5891"/>
                      <a:pt x="17439" y="5594"/>
                      <a:pt x="17621" y="5412"/>
                    </a:cubicBezTo>
                    <a:cubicBezTo>
                      <a:pt x="17413" y="5349"/>
                      <a:pt x="17205" y="5249"/>
                      <a:pt x="16997" y="5249"/>
                    </a:cubicBezTo>
                    <a:cubicBezTo>
                      <a:pt x="16977" y="5249"/>
                      <a:pt x="16957" y="5250"/>
                      <a:pt x="16937" y="5252"/>
                    </a:cubicBezTo>
                    <a:cubicBezTo>
                      <a:pt x="16366" y="5275"/>
                      <a:pt x="15818" y="5389"/>
                      <a:pt x="15270" y="5480"/>
                    </a:cubicBezTo>
                    <a:cubicBezTo>
                      <a:pt x="14361" y="5617"/>
                      <a:pt x="13473" y="5685"/>
                      <a:pt x="12606" y="5685"/>
                    </a:cubicBezTo>
                    <a:cubicBezTo>
                      <a:pt x="8839" y="5685"/>
                      <a:pt x="5467" y="4402"/>
                      <a:pt x="2443" y="1897"/>
                    </a:cubicBezTo>
                    <a:cubicBezTo>
                      <a:pt x="2123" y="1623"/>
                      <a:pt x="1804" y="1372"/>
                      <a:pt x="1484" y="1120"/>
                    </a:cubicBezTo>
                    <a:cubicBezTo>
                      <a:pt x="1530" y="1052"/>
                      <a:pt x="1575" y="1006"/>
                      <a:pt x="1621" y="938"/>
                    </a:cubicBezTo>
                    <a:cubicBezTo>
                      <a:pt x="1786" y="956"/>
                      <a:pt x="1952" y="1019"/>
                      <a:pt x="2105" y="1019"/>
                    </a:cubicBezTo>
                    <a:cubicBezTo>
                      <a:pt x="2142" y="1019"/>
                      <a:pt x="2179" y="1015"/>
                      <a:pt x="2214" y="1006"/>
                    </a:cubicBezTo>
                    <a:cubicBezTo>
                      <a:pt x="2420" y="983"/>
                      <a:pt x="2602" y="847"/>
                      <a:pt x="2808" y="755"/>
                    </a:cubicBezTo>
                    <a:cubicBezTo>
                      <a:pt x="2671" y="595"/>
                      <a:pt x="2557" y="367"/>
                      <a:pt x="2374" y="322"/>
                    </a:cubicBezTo>
                    <a:cubicBezTo>
                      <a:pt x="1804" y="162"/>
                      <a:pt x="1187" y="48"/>
                      <a:pt x="594" y="2"/>
                    </a:cubicBezTo>
                    <a:cubicBezTo>
                      <a:pt x="587" y="1"/>
                      <a:pt x="580" y="1"/>
                      <a:pt x="57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0" name="Google Shape;3200;p93"/>
              <p:cNvSpPr/>
              <p:nvPr/>
            </p:nvSpPr>
            <p:spPr>
              <a:xfrm>
                <a:off x="4559525" y="1563572"/>
                <a:ext cx="113215" cy="198718"/>
              </a:xfrm>
              <a:custGeom>
                <a:avLst/>
                <a:gdLst/>
                <a:ahLst/>
                <a:cxnLst/>
                <a:rect l="l" t="t" r="r" b="b"/>
                <a:pathLst>
                  <a:path w="6324" h="11100" extrusionOk="0">
                    <a:moveTo>
                      <a:pt x="4352" y="934"/>
                    </a:moveTo>
                    <a:cubicBezTo>
                      <a:pt x="4354" y="934"/>
                      <a:pt x="4351" y="946"/>
                      <a:pt x="4341" y="955"/>
                    </a:cubicBezTo>
                    <a:lnTo>
                      <a:pt x="4341" y="955"/>
                    </a:lnTo>
                    <a:cubicBezTo>
                      <a:pt x="4347" y="940"/>
                      <a:pt x="4351" y="934"/>
                      <a:pt x="4352" y="934"/>
                    </a:cubicBezTo>
                    <a:close/>
                    <a:moveTo>
                      <a:pt x="4980" y="1"/>
                    </a:moveTo>
                    <a:cubicBezTo>
                      <a:pt x="4777" y="1"/>
                      <a:pt x="4577" y="6"/>
                      <a:pt x="4383" y="29"/>
                    </a:cubicBezTo>
                    <a:cubicBezTo>
                      <a:pt x="4339" y="35"/>
                      <a:pt x="4292" y="36"/>
                      <a:pt x="4243" y="36"/>
                    </a:cubicBezTo>
                    <a:cubicBezTo>
                      <a:pt x="4143" y="36"/>
                      <a:pt x="4036" y="29"/>
                      <a:pt x="3934" y="29"/>
                    </a:cubicBezTo>
                    <a:cubicBezTo>
                      <a:pt x="3672" y="29"/>
                      <a:pt x="3439" y="79"/>
                      <a:pt x="3425" y="440"/>
                    </a:cubicBezTo>
                    <a:cubicBezTo>
                      <a:pt x="3402" y="576"/>
                      <a:pt x="3966" y="757"/>
                      <a:pt x="4331" y="961"/>
                    </a:cubicBezTo>
                    <a:lnTo>
                      <a:pt x="4331" y="961"/>
                    </a:lnTo>
                    <a:cubicBezTo>
                      <a:pt x="4327" y="964"/>
                      <a:pt x="4321" y="965"/>
                      <a:pt x="4315" y="965"/>
                    </a:cubicBezTo>
                    <a:cubicBezTo>
                      <a:pt x="1827" y="2974"/>
                      <a:pt x="594" y="5621"/>
                      <a:pt x="115" y="8657"/>
                    </a:cubicBezTo>
                    <a:cubicBezTo>
                      <a:pt x="1" y="9342"/>
                      <a:pt x="115" y="10049"/>
                      <a:pt x="183" y="10734"/>
                    </a:cubicBezTo>
                    <a:cubicBezTo>
                      <a:pt x="206" y="10871"/>
                      <a:pt x="503" y="10985"/>
                      <a:pt x="663" y="11099"/>
                    </a:cubicBezTo>
                    <a:cubicBezTo>
                      <a:pt x="731" y="10940"/>
                      <a:pt x="868" y="10757"/>
                      <a:pt x="891" y="10574"/>
                    </a:cubicBezTo>
                    <a:cubicBezTo>
                      <a:pt x="914" y="10392"/>
                      <a:pt x="845" y="10186"/>
                      <a:pt x="845" y="10004"/>
                    </a:cubicBezTo>
                    <a:cubicBezTo>
                      <a:pt x="731" y="7287"/>
                      <a:pt x="1804" y="4959"/>
                      <a:pt x="3425" y="2837"/>
                    </a:cubicBezTo>
                    <a:cubicBezTo>
                      <a:pt x="3927" y="2220"/>
                      <a:pt x="4634" y="1718"/>
                      <a:pt x="5228" y="1170"/>
                    </a:cubicBezTo>
                    <a:cubicBezTo>
                      <a:pt x="5296" y="1216"/>
                      <a:pt x="5342" y="1262"/>
                      <a:pt x="5388" y="1307"/>
                    </a:cubicBezTo>
                    <a:cubicBezTo>
                      <a:pt x="5388" y="1399"/>
                      <a:pt x="5342" y="1490"/>
                      <a:pt x="5365" y="1558"/>
                    </a:cubicBezTo>
                    <a:cubicBezTo>
                      <a:pt x="5456" y="1764"/>
                      <a:pt x="5570" y="1969"/>
                      <a:pt x="5684" y="2175"/>
                    </a:cubicBezTo>
                    <a:cubicBezTo>
                      <a:pt x="5821" y="1992"/>
                      <a:pt x="6027" y="1832"/>
                      <a:pt x="6118" y="1627"/>
                    </a:cubicBezTo>
                    <a:cubicBezTo>
                      <a:pt x="6209" y="1353"/>
                      <a:pt x="6186" y="1056"/>
                      <a:pt x="6232" y="782"/>
                    </a:cubicBezTo>
                    <a:cubicBezTo>
                      <a:pt x="6323" y="280"/>
                      <a:pt x="6095" y="29"/>
                      <a:pt x="5593" y="6"/>
                    </a:cubicBezTo>
                    <a:cubicBezTo>
                      <a:pt x="5388" y="6"/>
                      <a:pt x="5182" y="1"/>
                      <a:pt x="498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1" name="Google Shape;3201;p93"/>
              <p:cNvSpPr/>
              <p:nvPr/>
            </p:nvSpPr>
            <p:spPr>
              <a:xfrm>
                <a:off x="4479841" y="1882935"/>
                <a:ext cx="240305" cy="215260"/>
              </a:xfrm>
              <a:custGeom>
                <a:avLst/>
                <a:gdLst/>
                <a:ahLst/>
                <a:cxnLst/>
                <a:rect l="l" t="t" r="r" b="b"/>
                <a:pathLst>
                  <a:path w="13423" h="12024" extrusionOk="0">
                    <a:moveTo>
                      <a:pt x="6521" y="722"/>
                    </a:moveTo>
                    <a:cubicBezTo>
                      <a:pt x="6569" y="722"/>
                      <a:pt x="6618" y="723"/>
                      <a:pt x="6666" y="724"/>
                    </a:cubicBezTo>
                    <a:cubicBezTo>
                      <a:pt x="9405" y="838"/>
                      <a:pt x="12167" y="2847"/>
                      <a:pt x="12075" y="5860"/>
                    </a:cubicBezTo>
                    <a:cubicBezTo>
                      <a:pt x="12053" y="8701"/>
                      <a:pt x="9609" y="11315"/>
                      <a:pt x="6974" y="11315"/>
                    </a:cubicBezTo>
                    <a:cubicBezTo>
                      <a:pt x="6963" y="11315"/>
                      <a:pt x="6951" y="11315"/>
                      <a:pt x="6940" y="11315"/>
                    </a:cubicBezTo>
                    <a:cubicBezTo>
                      <a:pt x="3676" y="11292"/>
                      <a:pt x="1074" y="8645"/>
                      <a:pt x="1096" y="5381"/>
                    </a:cubicBezTo>
                    <a:cubicBezTo>
                      <a:pt x="1119" y="3139"/>
                      <a:pt x="3892" y="722"/>
                      <a:pt x="6521" y="722"/>
                    </a:cubicBezTo>
                    <a:close/>
                    <a:moveTo>
                      <a:pt x="6647" y="1"/>
                    </a:moveTo>
                    <a:cubicBezTo>
                      <a:pt x="5143" y="1"/>
                      <a:pt x="3561" y="548"/>
                      <a:pt x="2146" y="1843"/>
                    </a:cubicBezTo>
                    <a:cubicBezTo>
                      <a:pt x="1279" y="2619"/>
                      <a:pt x="480" y="3532"/>
                      <a:pt x="343" y="4696"/>
                    </a:cubicBezTo>
                    <a:cubicBezTo>
                      <a:pt x="1" y="8142"/>
                      <a:pt x="2512" y="11954"/>
                      <a:pt x="6780" y="12023"/>
                    </a:cubicBezTo>
                    <a:cubicBezTo>
                      <a:pt x="6810" y="12023"/>
                      <a:pt x="6839" y="12023"/>
                      <a:pt x="6869" y="12023"/>
                    </a:cubicBezTo>
                    <a:cubicBezTo>
                      <a:pt x="8609" y="12023"/>
                      <a:pt x="10040" y="11361"/>
                      <a:pt x="11140" y="10037"/>
                    </a:cubicBezTo>
                    <a:cubicBezTo>
                      <a:pt x="12737" y="8142"/>
                      <a:pt x="13422" y="5997"/>
                      <a:pt x="12372" y="3623"/>
                    </a:cubicBezTo>
                    <a:cubicBezTo>
                      <a:pt x="11432" y="1514"/>
                      <a:pt x="9147" y="1"/>
                      <a:pt x="66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2" name="Google Shape;3202;p93"/>
              <p:cNvSpPr/>
              <p:nvPr/>
            </p:nvSpPr>
            <p:spPr>
              <a:xfrm>
                <a:off x="4519477" y="1854202"/>
                <a:ext cx="232536" cy="220684"/>
              </a:xfrm>
              <a:custGeom>
                <a:avLst/>
                <a:gdLst/>
                <a:ahLst/>
                <a:cxnLst/>
                <a:rect l="l" t="t" r="r" b="b"/>
                <a:pathLst>
                  <a:path w="12989" h="12327" extrusionOk="0">
                    <a:moveTo>
                      <a:pt x="4621" y="1"/>
                    </a:moveTo>
                    <a:cubicBezTo>
                      <a:pt x="4128" y="1"/>
                      <a:pt x="3630" y="40"/>
                      <a:pt x="3128" y="115"/>
                    </a:cubicBezTo>
                    <a:cubicBezTo>
                      <a:pt x="2169" y="275"/>
                      <a:pt x="1256" y="777"/>
                      <a:pt x="343" y="1188"/>
                    </a:cubicBezTo>
                    <a:cubicBezTo>
                      <a:pt x="161" y="1256"/>
                      <a:pt x="115" y="1576"/>
                      <a:pt x="1" y="1781"/>
                    </a:cubicBezTo>
                    <a:lnTo>
                      <a:pt x="731" y="1781"/>
                    </a:lnTo>
                    <a:cubicBezTo>
                      <a:pt x="800" y="1781"/>
                      <a:pt x="845" y="1713"/>
                      <a:pt x="914" y="1690"/>
                    </a:cubicBezTo>
                    <a:cubicBezTo>
                      <a:pt x="1917" y="1168"/>
                      <a:pt x="2955" y="753"/>
                      <a:pt x="4091" y="753"/>
                    </a:cubicBezTo>
                    <a:cubicBezTo>
                      <a:pt x="4248" y="753"/>
                      <a:pt x="4406" y="760"/>
                      <a:pt x="4566" y="777"/>
                    </a:cubicBezTo>
                    <a:cubicBezTo>
                      <a:pt x="4977" y="800"/>
                      <a:pt x="5388" y="800"/>
                      <a:pt x="5776" y="846"/>
                    </a:cubicBezTo>
                    <a:cubicBezTo>
                      <a:pt x="8469" y="1256"/>
                      <a:pt x="10843" y="2763"/>
                      <a:pt x="11505" y="5593"/>
                    </a:cubicBezTo>
                    <a:cubicBezTo>
                      <a:pt x="12053" y="7853"/>
                      <a:pt x="11436" y="9816"/>
                      <a:pt x="10135" y="11665"/>
                    </a:cubicBezTo>
                    <a:cubicBezTo>
                      <a:pt x="10021" y="11847"/>
                      <a:pt x="10044" y="12121"/>
                      <a:pt x="10021" y="12327"/>
                    </a:cubicBezTo>
                    <a:cubicBezTo>
                      <a:pt x="10249" y="12281"/>
                      <a:pt x="10523" y="12258"/>
                      <a:pt x="10706" y="12121"/>
                    </a:cubicBezTo>
                    <a:cubicBezTo>
                      <a:pt x="10911" y="11961"/>
                      <a:pt x="11094" y="11688"/>
                      <a:pt x="11208" y="11436"/>
                    </a:cubicBezTo>
                    <a:cubicBezTo>
                      <a:pt x="11619" y="10478"/>
                      <a:pt x="12098" y="9519"/>
                      <a:pt x="12327" y="8515"/>
                    </a:cubicBezTo>
                    <a:cubicBezTo>
                      <a:pt x="12989" y="5707"/>
                      <a:pt x="11687" y="2763"/>
                      <a:pt x="9154" y="1256"/>
                    </a:cubicBezTo>
                    <a:cubicBezTo>
                      <a:pt x="7742" y="403"/>
                      <a:pt x="6211" y="1"/>
                      <a:pt x="46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3" name="Google Shape;3203;p93"/>
              <p:cNvSpPr/>
              <p:nvPr/>
            </p:nvSpPr>
            <p:spPr>
              <a:xfrm>
                <a:off x="4466772" y="2041981"/>
                <a:ext cx="223137" cy="85216"/>
              </a:xfrm>
              <a:custGeom>
                <a:avLst/>
                <a:gdLst/>
                <a:ahLst/>
                <a:cxnLst/>
                <a:rect l="l" t="t" r="r" b="b"/>
                <a:pathLst>
                  <a:path w="12464" h="4760" extrusionOk="0">
                    <a:moveTo>
                      <a:pt x="289" y="1"/>
                    </a:moveTo>
                    <a:cubicBezTo>
                      <a:pt x="238" y="1"/>
                      <a:pt x="192" y="11"/>
                      <a:pt x="160" y="34"/>
                    </a:cubicBezTo>
                    <a:cubicBezTo>
                      <a:pt x="69" y="80"/>
                      <a:pt x="0" y="286"/>
                      <a:pt x="0" y="400"/>
                    </a:cubicBezTo>
                    <a:cubicBezTo>
                      <a:pt x="23" y="537"/>
                      <a:pt x="115" y="696"/>
                      <a:pt x="206" y="811"/>
                    </a:cubicBezTo>
                    <a:cubicBezTo>
                      <a:pt x="1986" y="3664"/>
                      <a:pt x="4771" y="4645"/>
                      <a:pt x="8012" y="4759"/>
                    </a:cubicBezTo>
                    <a:cubicBezTo>
                      <a:pt x="9313" y="4691"/>
                      <a:pt x="10523" y="4371"/>
                      <a:pt x="11641" y="3778"/>
                    </a:cubicBezTo>
                    <a:cubicBezTo>
                      <a:pt x="11938" y="3618"/>
                      <a:pt x="12463" y="3504"/>
                      <a:pt x="12212" y="3002"/>
                    </a:cubicBezTo>
                    <a:cubicBezTo>
                      <a:pt x="12199" y="2976"/>
                      <a:pt x="12142" y="2965"/>
                      <a:pt x="12061" y="2965"/>
                    </a:cubicBezTo>
                    <a:cubicBezTo>
                      <a:pt x="11851" y="2965"/>
                      <a:pt x="11480" y="3040"/>
                      <a:pt x="11299" y="3139"/>
                    </a:cubicBezTo>
                    <a:cubicBezTo>
                      <a:pt x="10175" y="3729"/>
                      <a:pt x="8924" y="4009"/>
                      <a:pt x="7672" y="4009"/>
                    </a:cubicBezTo>
                    <a:cubicBezTo>
                      <a:pt x="4959" y="4009"/>
                      <a:pt x="2244" y="2696"/>
                      <a:pt x="822" y="400"/>
                    </a:cubicBezTo>
                    <a:cubicBezTo>
                      <a:pt x="754" y="286"/>
                      <a:pt x="685" y="149"/>
                      <a:pt x="571" y="80"/>
                    </a:cubicBezTo>
                    <a:cubicBezTo>
                      <a:pt x="497" y="35"/>
                      <a:pt x="384" y="1"/>
                      <a:pt x="2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4" name="Google Shape;3204;p93"/>
              <p:cNvSpPr/>
              <p:nvPr/>
            </p:nvSpPr>
            <p:spPr>
              <a:xfrm>
                <a:off x="4455744" y="1948602"/>
                <a:ext cx="17168" cy="54370"/>
              </a:xfrm>
              <a:custGeom>
                <a:avLst/>
                <a:gdLst/>
                <a:ahLst/>
                <a:cxnLst/>
                <a:rect l="l" t="t" r="r" b="b"/>
                <a:pathLst>
                  <a:path w="959" h="3037" extrusionOk="0">
                    <a:moveTo>
                      <a:pt x="753" y="1"/>
                    </a:moveTo>
                    <a:cubicBezTo>
                      <a:pt x="571" y="138"/>
                      <a:pt x="297" y="229"/>
                      <a:pt x="228" y="389"/>
                    </a:cubicBezTo>
                    <a:cubicBezTo>
                      <a:pt x="91" y="822"/>
                      <a:pt x="69" y="1279"/>
                      <a:pt x="0" y="1598"/>
                    </a:cubicBezTo>
                    <a:cubicBezTo>
                      <a:pt x="46" y="2032"/>
                      <a:pt x="23" y="2329"/>
                      <a:pt x="91" y="2580"/>
                    </a:cubicBezTo>
                    <a:cubicBezTo>
                      <a:pt x="160" y="2762"/>
                      <a:pt x="365" y="2899"/>
                      <a:pt x="502" y="3036"/>
                    </a:cubicBezTo>
                    <a:cubicBezTo>
                      <a:pt x="616" y="2854"/>
                      <a:pt x="799" y="2671"/>
                      <a:pt x="822" y="2489"/>
                    </a:cubicBezTo>
                    <a:cubicBezTo>
                      <a:pt x="913" y="1849"/>
                      <a:pt x="936" y="1188"/>
                      <a:pt x="959" y="548"/>
                    </a:cubicBezTo>
                    <a:cubicBezTo>
                      <a:pt x="959" y="366"/>
                      <a:pt x="822" y="183"/>
                      <a:pt x="7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5" name="Google Shape;3205;p93"/>
              <p:cNvSpPr/>
              <p:nvPr/>
            </p:nvSpPr>
            <p:spPr>
              <a:xfrm>
                <a:off x="4687868" y="1643525"/>
                <a:ext cx="133606" cy="138959"/>
              </a:xfrm>
              <a:custGeom>
                <a:avLst/>
                <a:gdLst/>
                <a:ahLst/>
                <a:cxnLst/>
                <a:rect l="l" t="t" r="r" b="b"/>
                <a:pathLst>
                  <a:path w="7463" h="7762" extrusionOk="0">
                    <a:moveTo>
                      <a:pt x="3960" y="785"/>
                    </a:moveTo>
                    <a:cubicBezTo>
                      <a:pt x="5506" y="785"/>
                      <a:pt x="6798" y="1962"/>
                      <a:pt x="6710" y="3415"/>
                    </a:cubicBezTo>
                    <a:cubicBezTo>
                      <a:pt x="6573" y="5606"/>
                      <a:pt x="5705" y="6999"/>
                      <a:pt x="3514" y="6999"/>
                    </a:cubicBezTo>
                    <a:cubicBezTo>
                      <a:pt x="3498" y="6999"/>
                      <a:pt x="3482" y="6999"/>
                      <a:pt x="3466" y="6999"/>
                    </a:cubicBezTo>
                    <a:cubicBezTo>
                      <a:pt x="1892" y="6999"/>
                      <a:pt x="707" y="5887"/>
                      <a:pt x="752" y="4328"/>
                    </a:cubicBezTo>
                    <a:cubicBezTo>
                      <a:pt x="798" y="2319"/>
                      <a:pt x="2030" y="904"/>
                      <a:pt x="3788" y="790"/>
                    </a:cubicBezTo>
                    <a:cubicBezTo>
                      <a:pt x="3846" y="787"/>
                      <a:pt x="3903" y="785"/>
                      <a:pt x="3960" y="785"/>
                    </a:cubicBezTo>
                    <a:close/>
                    <a:moveTo>
                      <a:pt x="3870" y="0"/>
                    </a:moveTo>
                    <a:cubicBezTo>
                      <a:pt x="3311" y="0"/>
                      <a:pt x="2744" y="133"/>
                      <a:pt x="2213" y="425"/>
                    </a:cubicBezTo>
                    <a:cubicBezTo>
                      <a:pt x="684" y="1269"/>
                      <a:pt x="113" y="2662"/>
                      <a:pt x="22" y="3940"/>
                    </a:cubicBezTo>
                    <a:cubicBezTo>
                      <a:pt x="1" y="6334"/>
                      <a:pt x="1544" y="7762"/>
                      <a:pt x="3569" y="7762"/>
                    </a:cubicBezTo>
                    <a:cubicBezTo>
                      <a:pt x="3745" y="7762"/>
                      <a:pt x="3925" y="7751"/>
                      <a:pt x="4107" y="7729"/>
                    </a:cubicBezTo>
                    <a:cubicBezTo>
                      <a:pt x="6436" y="7432"/>
                      <a:pt x="7440" y="5424"/>
                      <a:pt x="7463" y="3392"/>
                    </a:cubicBezTo>
                    <a:cubicBezTo>
                      <a:pt x="7463" y="1447"/>
                      <a:pt x="5715" y="0"/>
                      <a:pt x="38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206" name="Google Shape;3206;p93"/>
          <p:cNvGrpSpPr/>
          <p:nvPr/>
        </p:nvGrpSpPr>
        <p:grpSpPr>
          <a:xfrm>
            <a:off x="3509949" y="2904224"/>
            <a:ext cx="1517924" cy="1155397"/>
            <a:chOff x="3848921" y="2683363"/>
            <a:chExt cx="1323156" cy="1104692"/>
          </a:xfrm>
        </p:grpSpPr>
        <p:sp>
          <p:nvSpPr>
            <p:cNvPr id="3207" name="Google Shape;3207;p93"/>
            <p:cNvSpPr/>
            <p:nvPr/>
          </p:nvSpPr>
          <p:spPr>
            <a:xfrm>
              <a:off x="3944538" y="2729179"/>
              <a:ext cx="910783" cy="1031166"/>
            </a:xfrm>
            <a:custGeom>
              <a:avLst/>
              <a:gdLst/>
              <a:ahLst/>
              <a:cxnLst/>
              <a:rect l="l" t="t" r="r" b="b"/>
              <a:pathLst>
                <a:path w="39398" h="57599" extrusionOk="0">
                  <a:moveTo>
                    <a:pt x="27014" y="0"/>
                  </a:moveTo>
                  <a:cubicBezTo>
                    <a:pt x="26619" y="0"/>
                    <a:pt x="26224" y="30"/>
                    <a:pt x="25839" y="75"/>
                  </a:cubicBezTo>
                  <a:cubicBezTo>
                    <a:pt x="22963" y="417"/>
                    <a:pt x="20110" y="942"/>
                    <a:pt x="17257" y="1513"/>
                  </a:cubicBezTo>
                  <a:cubicBezTo>
                    <a:pt x="14381" y="2106"/>
                    <a:pt x="11505" y="2768"/>
                    <a:pt x="8629" y="3476"/>
                  </a:cubicBezTo>
                  <a:cubicBezTo>
                    <a:pt x="6346" y="4046"/>
                    <a:pt x="3858" y="4800"/>
                    <a:pt x="2511" y="6968"/>
                  </a:cubicBezTo>
                  <a:cubicBezTo>
                    <a:pt x="2511" y="6968"/>
                    <a:pt x="2511" y="6968"/>
                    <a:pt x="2510" y="6968"/>
                  </a:cubicBezTo>
                  <a:cubicBezTo>
                    <a:pt x="2338" y="6968"/>
                    <a:pt x="1" y="18672"/>
                    <a:pt x="46" y="24475"/>
                  </a:cubicBezTo>
                  <a:cubicBezTo>
                    <a:pt x="69" y="30410"/>
                    <a:pt x="617" y="36299"/>
                    <a:pt x="1165" y="42187"/>
                  </a:cubicBezTo>
                  <a:cubicBezTo>
                    <a:pt x="1416" y="45178"/>
                    <a:pt x="1735" y="48191"/>
                    <a:pt x="2283" y="51135"/>
                  </a:cubicBezTo>
                  <a:cubicBezTo>
                    <a:pt x="2511" y="52345"/>
                    <a:pt x="2831" y="53577"/>
                    <a:pt x="3561" y="54582"/>
                  </a:cubicBezTo>
                  <a:cubicBezTo>
                    <a:pt x="4223" y="55495"/>
                    <a:pt x="5159" y="56111"/>
                    <a:pt x="6186" y="56522"/>
                  </a:cubicBezTo>
                  <a:cubicBezTo>
                    <a:pt x="7236" y="56933"/>
                    <a:pt x="8378" y="57115"/>
                    <a:pt x="9496" y="57275"/>
                  </a:cubicBezTo>
                  <a:cubicBezTo>
                    <a:pt x="10980" y="57435"/>
                    <a:pt x="12463" y="57549"/>
                    <a:pt x="13970" y="57572"/>
                  </a:cubicBezTo>
                  <a:cubicBezTo>
                    <a:pt x="14585" y="57591"/>
                    <a:pt x="15200" y="57599"/>
                    <a:pt x="15817" y="57599"/>
                  </a:cubicBezTo>
                  <a:cubicBezTo>
                    <a:pt x="18175" y="57599"/>
                    <a:pt x="20542" y="57480"/>
                    <a:pt x="22894" y="57389"/>
                  </a:cubicBezTo>
                  <a:cubicBezTo>
                    <a:pt x="25770" y="57252"/>
                    <a:pt x="28646" y="57092"/>
                    <a:pt x="31500" y="56636"/>
                  </a:cubicBezTo>
                  <a:cubicBezTo>
                    <a:pt x="32869" y="56408"/>
                    <a:pt x="34284" y="56179"/>
                    <a:pt x="35585" y="55700"/>
                  </a:cubicBezTo>
                  <a:cubicBezTo>
                    <a:pt x="36658" y="55335"/>
                    <a:pt x="37617" y="54696"/>
                    <a:pt x="38187" y="53669"/>
                  </a:cubicBezTo>
                  <a:cubicBezTo>
                    <a:pt x="39397" y="51591"/>
                    <a:pt x="38986" y="48784"/>
                    <a:pt x="38872" y="46479"/>
                  </a:cubicBezTo>
                  <a:cubicBezTo>
                    <a:pt x="38712" y="43489"/>
                    <a:pt x="38484" y="40476"/>
                    <a:pt x="38210" y="37485"/>
                  </a:cubicBezTo>
                  <a:cubicBezTo>
                    <a:pt x="37640" y="31528"/>
                    <a:pt x="36818" y="25594"/>
                    <a:pt x="35699" y="19705"/>
                  </a:cubicBezTo>
                  <a:cubicBezTo>
                    <a:pt x="35129" y="16760"/>
                    <a:pt x="34490" y="13838"/>
                    <a:pt x="33759" y="10917"/>
                  </a:cubicBezTo>
                  <a:cubicBezTo>
                    <a:pt x="33394" y="9456"/>
                    <a:pt x="33006" y="8018"/>
                    <a:pt x="32618" y="6557"/>
                  </a:cubicBezTo>
                  <a:cubicBezTo>
                    <a:pt x="32276" y="5347"/>
                    <a:pt x="31956" y="4115"/>
                    <a:pt x="31454" y="2974"/>
                  </a:cubicBezTo>
                  <a:cubicBezTo>
                    <a:pt x="30997" y="1992"/>
                    <a:pt x="30358" y="1056"/>
                    <a:pt x="29400" y="531"/>
                  </a:cubicBezTo>
                  <a:cubicBezTo>
                    <a:pt x="28660" y="130"/>
                    <a:pt x="27836" y="0"/>
                    <a:pt x="2701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8" name="Google Shape;3208;p93"/>
            <p:cNvSpPr/>
            <p:nvPr/>
          </p:nvSpPr>
          <p:spPr>
            <a:xfrm>
              <a:off x="3926564" y="2689844"/>
              <a:ext cx="910843" cy="1037378"/>
            </a:xfrm>
            <a:custGeom>
              <a:avLst/>
              <a:gdLst/>
              <a:ahLst/>
              <a:cxnLst/>
              <a:rect l="l" t="t" r="r" b="b"/>
              <a:pathLst>
                <a:path w="50878" h="57946" extrusionOk="0">
                  <a:moveTo>
                    <a:pt x="42686" y="0"/>
                  </a:moveTo>
                  <a:cubicBezTo>
                    <a:pt x="42517" y="0"/>
                    <a:pt x="42349" y="4"/>
                    <a:pt x="42182" y="12"/>
                  </a:cubicBezTo>
                  <a:cubicBezTo>
                    <a:pt x="37137" y="355"/>
                    <a:pt x="32070" y="583"/>
                    <a:pt x="27071" y="1131"/>
                  </a:cubicBezTo>
                  <a:cubicBezTo>
                    <a:pt x="22712" y="1610"/>
                    <a:pt x="18398" y="2409"/>
                    <a:pt x="14106" y="3185"/>
                  </a:cubicBezTo>
                  <a:cubicBezTo>
                    <a:pt x="10957" y="3778"/>
                    <a:pt x="7829" y="4577"/>
                    <a:pt x="4702" y="5262"/>
                  </a:cubicBezTo>
                  <a:cubicBezTo>
                    <a:pt x="2443" y="5741"/>
                    <a:pt x="1324" y="7179"/>
                    <a:pt x="1073" y="9348"/>
                  </a:cubicBezTo>
                  <a:cubicBezTo>
                    <a:pt x="1050" y="9393"/>
                    <a:pt x="1050" y="9416"/>
                    <a:pt x="1050" y="9462"/>
                  </a:cubicBezTo>
                  <a:cubicBezTo>
                    <a:pt x="434" y="12840"/>
                    <a:pt x="366" y="16264"/>
                    <a:pt x="274" y="19688"/>
                  </a:cubicBezTo>
                  <a:cubicBezTo>
                    <a:pt x="0" y="30895"/>
                    <a:pt x="594" y="42102"/>
                    <a:pt x="1553" y="53286"/>
                  </a:cubicBezTo>
                  <a:cubicBezTo>
                    <a:pt x="1804" y="56482"/>
                    <a:pt x="2557" y="57007"/>
                    <a:pt x="5296" y="57532"/>
                  </a:cubicBezTo>
                  <a:cubicBezTo>
                    <a:pt x="7011" y="57842"/>
                    <a:pt x="8782" y="57946"/>
                    <a:pt x="10525" y="57946"/>
                  </a:cubicBezTo>
                  <a:cubicBezTo>
                    <a:pt x="10707" y="57946"/>
                    <a:pt x="10889" y="57945"/>
                    <a:pt x="11071" y="57943"/>
                  </a:cubicBezTo>
                  <a:cubicBezTo>
                    <a:pt x="14746" y="57851"/>
                    <a:pt x="18443" y="57623"/>
                    <a:pt x="22118" y="57418"/>
                  </a:cubicBezTo>
                  <a:cubicBezTo>
                    <a:pt x="27322" y="57098"/>
                    <a:pt x="32526" y="56756"/>
                    <a:pt x="37731" y="56391"/>
                  </a:cubicBezTo>
                  <a:cubicBezTo>
                    <a:pt x="39808" y="56254"/>
                    <a:pt x="41885" y="56094"/>
                    <a:pt x="43962" y="55911"/>
                  </a:cubicBezTo>
                  <a:cubicBezTo>
                    <a:pt x="44167" y="55888"/>
                    <a:pt x="44327" y="55660"/>
                    <a:pt x="44510" y="55546"/>
                  </a:cubicBezTo>
                  <a:cubicBezTo>
                    <a:pt x="44327" y="55432"/>
                    <a:pt x="44122" y="55226"/>
                    <a:pt x="43939" y="55226"/>
                  </a:cubicBezTo>
                  <a:cubicBezTo>
                    <a:pt x="43780" y="55220"/>
                    <a:pt x="43623" y="55218"/>
                    <a:pt x="43466" y="55218"/>
                  </a:cubicBezTo>
                  <a:cubicBezTo>
                    <a:pt x="43038" y="55218"/>
                    <a:pt x="42616" y="55239"/>
                    <a:pt x="42182" y="55272"/>
                  </a:cubicBezTo>
                  <a:cubicBezTo>
                    <a:pt x="39808" y="55478"/>
                    <a:pt x="37434" y="55683"/>
                    <a:pt x="35060" y="55843"/>
                  </a:cubicBezTo>
                  <a:cubicBezTo>
                    <a:pt x="30495" y="56162"/>
                    <a:pt x="25907" y="56459"/>
                    <a:pt x="21342" y="56687"/>
                  </a:cubicBezTo>
                  <a:cubicBezTo>
                    <a:pt x="17051" y="56916"/>
                    <a:pt x="12760" y="57052"/>
                    <a:pt x="8469" y="57144"/>
                  </a:cubicBezTo>
                  <a:cubicBezTo>
                    <a:pt x="8417" y="57145"/>
                    <a:pt x="8365" y="57145"/>
                    <a:pt x="8314" y="57145"/>
                  </a:cubicBezTo>
                  <a:cubicBezTo>
                    <a:pt x="7152" y="57145"/>
                    <a:pt x="5953" y="56905"/>
                    <a:pt x="4817" y="56664"/>
                  </a:cubicBezTo>
                  <a:cubicBezTo>
                    <a:pt x="3173" y="56276"/>
                    <a:pt x="2488" y="55432"/>
                    <a:pt x="2374" y="53788"/>
                  </a:cubicBezTo>
                  <a:cubicBezTo>
                    <a:pt x="2100" y="50547"/>
                    <a:pt x="1804" y="47329"/>
                    <a:pt x="1644" y="44088"/>
                  </a:cubicBezTo>
                  <a:cubicBezTo>
                    <a:pt x="1324" y="37993"/>
                    <a:pt x="1096" y="31876"/>
                    <a:pt x="845" y="25782"/>
                  </a:cubicBezTo>
                  <a:cubicBezTo>
                    <a:pt x="1028" y="20760"/>
                    <a:pt x="891" y="15739"/>
                    <a:pt x="1621" y="10763"/>
                  </a:cubicBezTo>
                  <a:cubicBezTo>
                    <a:pt x="2214" y="6700"/>
                    <a:pt x="2397" y="6746"/>
                    <a:pt x="5935" y="5650"/>
                  </a:cubicBezTo>
                  <a:lnTo>
                    <a:pt x="6003" y="5650"/>
                  </a:lnTo>
                  <a:cubicBezTo>
                    <a:pt x="9336" y="4942"/>
                    <a:pt x="12646" y="4166"/>
                    <a:pt x="16001" y="3573"/>
                  </a:cubicBezTo>
                  <a:cubicBezTo>
                    <a:pt x="21068" y="2683"/>
                    <a:pt x="26135" y="1815"/>
                    <a:pt x="31271" y="1405"/>
                  </a:cubicBezTo>
                  <a:cubicBezTo>
                    <a:pt x="34960" y="1104"/>
                    <a:pt x="38631" y="768"/>
                    <a:pt x="42331" y="768"/>
                  </a:cubicBezTo>
                  <a:cubicBezTo>
                    <a:pt x="42843" y="768"/>
                    <a:pt x="43357" y="774"/>
                    <a:pt x="43871" y="788"/>
                  </a:cubicBezTo>
                  <a:cubicBezTo>
                    <a:pt x="46450" y="880"/>
                    <a:pt x="47249" y="1519"/>
                    <a:pt x="47728" y="3984"/>
                  </a:cubicBezTo>
                  <a:cubicBezTo>
                    <a:pt x="47728" y="4052"/>
                    <a:pt x="47751" y="4121"/>
                    <a:pt x="47751" y="4166"/>
                  </a:cubicBezTo>
                  <a:cubicBezTo>
                    <a:pt x="48070" y="6768"/>
                    <a:pt x="48367" y="9348"/>
                    <a:pt x="48755" y="11927"/>
                  </a:cubicBezTo>
                  <a:cubicBezTo>
                    <a:pt x="49394" y="16378"/>
                    <a:pt x="49897" y="20829"/>
                    <a:pt x="50033" y="25325"/>
                  </a:cubicBezTo>
                  <a:cubicBezTo>
                    <a:pt x="50056" y="25987"/>
                    <a:pt x="50056" y="26672"/>
                    <a:pt x="50125" y="27357"/>
                  </a:cubicBezTo>
                  <a:cubicBezTo>
                    <a:pt x="50148" y="27539"/>
                    <a:pt x="50353" y="27722"/>
                    <a:pt x="50490" y="27905"/>
                  </a:cubicBezTo>
                  <a:cubicBezTo>
                    <a:pt x="50604" y="27722"/>
                    <a:pt x="50741" y="27562"/>
                    <a:pt x="50855" y="27380"/>
                  </a:cubicBezTo>
                  <a:cubicBezTo>
                    <a:pt x="50878" y="27334"/>
                    <a:pt x="50855" y="27243"/>
                    <a:pt x="50855" y="27174"/>
                  </a:cubicBezTo>
                  <a:cubicBezTo>
                    <a:pt x="50650" y="24024"/>
                    <a:pt x="50513" y="20874"/>
                    <a:pt x="50216" y="17747"/>
                  </a:cubicBezTo>
                  <a:cubicBezTo>
                    <a:pt x="49919" y="14598"/>
                    <a:pt x="49508" y="11448"/>
                    <a:pt x="49098" y="8298"/>
                  </a:cubicBezTo>
                  <a:cubicBezTo>
                    <a:pt x="48869" y="6540"/>
                    <a:pt x="48618" y="4783"/>
                    <a:pt x="48276" y="3048"/>
                  </a:cubicBezTo>
                  <a:cubicBezTo>
                    <a:pt x="47934" y="1245"/>
                    <a:pt x="46792" y="309"/>
                    <a:pt x="44943" y="149"/>
                  </a:cubicBezTo>
                  <a:cubicBezTo>
                    <a:pt x="44198" y="75"/>
                    <a:pt x="43437" y="0"/>
                    <a:pt x="4268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9" name="Google Shape;3209;p93"/>
            <p:cNvSpPr/>
            <p:nvPr/>
          </p:nvSpPr>
          <p:spPr>
            <a:xfrm>
              <a:off x="3964572" y="2712114"/>
              <a:ext cx="168373" cy="50503"/>
            </a:xfrm>
            <a:custGeom>
              <a:avLst/>
              <a:gdLst/>
              <a:ahLst/>
              <a:cxnLst/>
              <a:rect l="l" t="t" r="r" b="b"/>
              <a:pathLst>
                <a:path w="9405" h="2821" extrusionOk="0">
                  <a:moveTo>
                    <a:pt x="9039" y="1"/>
                  </a:moveTo>
                  <a:cubicBezTo>
                    <a:pt x="8491" y="92"/>
                    <a:pt x="8057" y="138"/>
                    <a:pt x="7647" y="206"/>
                  </a:cubicBezTo>
                  <a:cubicBezTo>
                    <a:pt x="5204" y="571"/>
                    <a:pt x="2808" y="1142"/>
                    <a:pt x="525" y="2146"/>
                  </a:cubicBezTo>
                  <a:cubicBezTo>
                    <a:pt x="297" y="2238"/>
                    <a:pt x="160" y="2534"/>
                    <a:pt x="0" y="2763"/>
                  </a:cubicBezTo>
                  <a:cubicBezTo>
                    <a:pt x="196" y="2763"/>
                    <a:pt x="403" y="2821"/>
                    <a:pt x="597" y="2821"/>
                  </a:cubicBezTo>
                  <a:cubicBezTo>
                    <a:pt x="675" y="2821"/>
                    <a:pt x="750" y="2811"/>
                    <a:pt x="822" y="2785"/>
                  </a:cubicBezTo>
                  <a:cubicBezTo>
                    <a:pt x="1986" y="2420"/>
                    <a:pt x="3127" y="1941"/>
                    <a:pt x="4337" y="1644"/>
                  </a:cubicBezTo>
                  <a:cubicBezTo>
                    <a:pt x="5843" y="1279"/>
                    <a:pt x="7396" y="1051"/>
                    <a:pt x="8948" y="731"/>
                  </a:cubicBezTo>
                  <a:cubicBezTo>
                    <a:pt x="9107" y="685"/>
                    <a:pt x="9244" y="480"/>
                    <a:pt x="9404" y="343"/>
                  </a:cubicBezTo>
                  <a:cubicBezTo>
                    <a:pt x="9267" y="229"/>
                    <a:pt x="9130" y="92"/>
                    <a:pt x="90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0" name="Google Shape;3210;p93"/>
            <p:cNvSpPr/>
            <p:nvPr/>
          </p:nvSpPr>
          <p:spPr>
            <a:xfrm>
              <a:off x="3886517" y="3511389"/>
              <a:ext cx="23309" cy="163879"/>
            </a:xfrm>
            <a:custGeom>
              <a:avLst/>
              <a:gdLst/>
              <a:ahLst/>
              <a:cxnLst/>
              <a:rect l="l" t="t" r="r" b="b"/>
              <a:pathLst>
                <a:path w="1302" h="9154" extrusionOk="0">
                  <a:moveTo>
                    <a:pt x="548" y="1"/>
                  </a:moveTo>
                  <a:cubicBezTo>
                    <a:pt x="434" y="184"/>
                    <a:pt x="206" y="389"/>
                    <a:pt x="206" y="572"/>
                  </a:cubicBezTo>
                  <a:cubicBezTo>
                    <a:pt x="160" y="1462"/>
                    <a:pt x="183" y="2329"/>
                    <a:pt x="183" y="3196"/>
                  </a:cubicBezTo>
                  <a:cubicBezTo>
                    <a:pt x="115" y="3196"/>
                    <a:pt x="46" y="3219"/>
                    <a:pt x="1" y="3219"/>
                  </a:cubicBezTo>
                  <a:cubicBezTo>
                    <a:pt x="183" y="5022"/>
                    <a:pt x="366" y="6826"/>
                    <a:pt x="594" y="8629"/>
                  </a:cubicBezTo>
                  <a:cubicBezTo>
                    <a:pt x="617" y="8811"/>
                    <a:pt x="891" y="8971"/>
                    <a:pt x="1050" y="9154"/>
                  </a:cubicBezTo>
                  <a:cubicBezTo>
                    <a:pt x="1119" y="8926"/>
                    <a:pt x="1302" y="8720"/>
                    <a:pt x="1279" y="8492"/>
                  </a:cubicBezTo>
                  <a:cubicBezTo>
                    <a:pt x="1233" y="7693"/>
                    <a:pt x="1050" y="6894"/>
                    <a:pt x="1005" y="6095"/>
                  </a:cubicBezTo>
                  <a:cubicBezTo>
                    <a:pt x="959" y="4246"/>
                    <a:pt x="959" y="2420"/>
                    <a:pt x="914" y="594"/>
                  </a:cubicBezTo>
                  <a:cubicBezTo>
                    <a:pt x="914" y="389"/>
                    <a:pt x="662" y="184"/>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1" name="Google Shape;3211;p93"/>
            <p:cNvSpPr/>
            <p:nvPr/>
          </p:nvSpPr>
          <p:spPr>
            <a:xfrm>
              <a:off x="3848921" y="3528558"/>
              <a:ext cx="26585" cy="138136"/>
            </a:xfrm>
            <a:custGeom>
              <a:avLst/>
              <a:gdLst/>
              <a:ahLst/>
              <a:cxnLst/>
              <a:rect l="l" t="t" r="r" b="b"/>
              <a:pathLst>
                <a:path w="1485" h="7716" extrusionOk="0">
                  <a:moveTo>
                    <a:pt x="366" y="1"/>
                  </a:moveTo>
                  <a:cubicBezTo>
                    <a:pt x="229" y="206"/>
                    <a:pt x="1" y="411"/>
                    <a:pt x="1" y="617"/>
                  </a:cubicBezTo>
                  <a:cubicBezTo>
                    <a:pt x="23" y="1872"/>
                    <a:pt x="46" y="3150"/>
                    <a:pt x="183" y="4406"/>
                  </a:cubicBezTo>
                  <a:cubicBezTo>
                    <a:pt x="274" y="5387"/>
                    <a:pt x="503" y="6346"/>
                    <a:pt x="731" y="7305"/>
                  </a:cubicBezTo>
                  <a:cubicBezTo>
                    <a:pt x="754" y="7464"/>
                    <a:pt x="1028" y="7579"/>
                    <a:pt x="1210" y="7716"/>
                  </a:cubicBezTo>
                  <a:cubicBezTo>
                    <a:pt x="1324" y="7579"/>
                    <a:pt x="1416" y="7442"/>
                    <a:pt x="1484" y="7350"/>
                  </a:cubicBezTo>
                  <a:cubicBezTo>
                    <a:pt x="1461" y="7213"/>
                    <a:pt x="1461" y="7168"/>
                    <a:pt x="1439" y="7122"/>
                  </a:cubicBezTo>
                  <a:cubicBezTo>
                    <a:pt x="868" y="4999"/>
                    <a:pt x="754" y="2808"/>
                    <a:pt x="754" y="640"/>
                  </a:cubicBezTo>
                  <a:cubicBezTo>
                    <a:pt x="754" y="411"/>
                    <a:pt x="503" y="206"/>
                    <a:pt x="3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2" name="Google Shape;3212;p93"/>
            <p:cNvSpPr/>
            <p:nvPr/>
          </p:nvSpPr>
          <p:spPr>
            <a:xfrm>
              <a:off x="3976817" y="2683363"/>
              <a:ext cx="122614" cy="40209"/>
            </a:xfrm>
            <a:custGeom>
              <a:avLst/>
              <a:gdLst/>
              <a:ahLst/>
              <a:cxnLst/>
              <a:rect l="l" t="t" r="r" b="b"/>
              <a:pathLst>
                <a:path w="6849" h="2246" extrusionOk="0">
                  <a:moveTo>
                    <a:pt x="6278" y="1"/>
                  </a:moveTo>
                  <a:cubicBezTo>
                    <a:pt x="6255" y="1"/>
                    <a:pt x="6231" y="3"/>
                    <a:pt x="6209" y="9"/>
                  </a:cubicBezTo>
                  <a:cubicBezTo>
                    <a:pt x="4269" y="488"/>
                    <a:pt x="2329" y="1013"/>
                    <a:pt x="389" y="1538"/>
                  </a:cubicBezTo>
                  <a:cubicBezTo>
                    <a:pt x="229" y="1584"/>
                    <a:pt x="138" y="1789"/>
                    <a:pt x="1" y="1926"/>
                  </a:cubicBezTo>
                  <a:cubicBezTo>
                    <a:pt x="161" y="2040"/>
                    <a:pt x="298" y="2177"/>
                    <a:pt x="389" y="2246"/>
                  </a:cubicBezTo>
                  <a:cubicBezTo>
                    <a:pt x="594" y="2223"/>
                    <a:pt x="663" y="2223"/>
                    <a:pt x="708" y="2200"/>
                  </a:cubicBezTo>
                  <a:cubicBezTo>
                    <a:pt x="2626" y="1698"/>
                    <a:pt x="4520" y="1196"/>
                    <a:pt x="6415" y="671"/>
                  </a:cubicBezTo>
                  <a:cubicBezTo>
                    <a:pt x="6597" y="625"/>
                    <a:pt x="6712" y="374"/>
                    <a:pt x="6848" y="214"/>
                  </a:cubicBezTo>
                  <a:cubicBezTo>
                    <a:pt x="6668" y="134"/>
                    <a:pt x="6452" y="1"/>
                    <a:pt x="62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3" name="Google Shape;3213;p93"/>
            <p:cNvSpPr/>
            <p:nvPr/>
          </p:nvSpPr>
          <p:spPr>
            <a:xfrm>
              <a:off x="4655554" y="3248276"/>
              <a:ext cx="442568" cy="539778"/>
            </a:xfrm>
            <a:custGeom>
              <a:avLst/>
              <a:gdLst/>
              <a:ahLst/>
              <a:cxnLst/>
              <a:rect l="l" t="t" r="r" b="b"/>
              <a:pathLst>
                <a:path w="24721" h="30151" extrusionOk="0">
                  <a:moveTo>
                    <a:pt x="12801" y="736"/>
                  </a:moveTo>
                  <a:cubicBezTo>
                    <a:pt x="14560" y="736"/>
                    <a:pt x="16352" y="1151"/>
                    <a:pt x="18147" y="1961"/>
                  </a:cubicBezTo>
                  <a:cubicBezTo>
                    <a:pt x="22027" y="3696"/>
                    <a:pt x="23716" y="7873"/>
                    <a:pt x="22233" y="11890"/>
                  </a:cubicBezTo>
                  <a:cubicBezTo>
                    <a:pt x="21571" y="13694"/>
                    <a:pt x="20566" y="15360"/>
                    <a:pt x="19676" y="17095"/>
                  </a:cubicBezTo>
                  <a:cubicBezTo>
                    <a:pt x="18786" y="18829"/>
                    <a:pt x="17782" y="20541"/>
                    <a:pt x="17850" y="22618"/>
                  </a:cubicBezTo>
                  <a:lnTo>
                    <a:pt x="12966" y="22618"/>
                  </a:lnTo>
                  <a:cubicBezTo>
                    <a:pt x="12189" y="20130"/>
                    <a:pt x="11413" y="17620"/>
                    <a:pt x="10660" y="15200"/>
                  </a:cubicBezTo>
                  <a:cubicBezTo>
                    <a:pt x="11482" y="14789"/>
                    <a:pt x="12258" y="14378"/>
                    <a:pt x="13125" y="13945"/>
                  </a:cubicBezTo>
                  <a:cubicBezTo>
                    <a:pt x="13706" y="14697"/>
                    <a:pt x="14518" y="15039"/>
                    <a:pt x="15493" y="15039"/>
                  </a:cubicBezTo>
                  <a:cubicBezTo>
                    <a:pt x="15820" y="15039"/>
                    <a:pt x="16165" y="15001"/>
                    <a:pt x="16526" y="14926"/>
                  </a:cubicBezTo>
                  <a:lnTo>
                    <a:pt x="16526" y="14926"/>
                  </a:lnTo>
                  <a:cubicBezTo>
                    <a:pt x="16481" y="15771"/>
                    <a:pt x="16435" y="16570"/>
                    <a:pt x="16366" y="17368"/>
                  </a:cubicBezTo>
                  <a:cubicBezTo>
                    <a:pt x="16252" y="18829"/>
                    <a:pt x="16093" y="20290"/>
                    <a:pt x="16001" y="21751"/>
                  </a:cubicBezTo>
                  <a:cubicBezTo>
                    <a:pt x="16001" y="21956"/>
                    <a:pt x="16230" y="22185"/>
                    <a:pt x="16344" y="22413"/>
                  </a:cubicBezTo>
                  <a:cubicBezTo>
                    <a:pt x="16458" y="22207"/>
                    <a:pt x="16663" y="22002"/>
                    <a:pt x="16686" y="21797"/>
                  </a:cubicBezTo>
                  <a:cubicBezTo>
                    <a:pt x="16983" y="18670"/>
                    <a:pt x="17234" y="15520"/>
                    <a:pt x="17485" y="12370"/>
                  </a:cubicBezTo>
                  <a:cubicBezTo>
                    <a:pt x="17508" y="12096"/>
                    <a:pt x="17302" y="11776"/>
                    <a:pt x="17188" y="11480"/>
                  </a:cubicBezTo>
                  <a:cubicBezTo>
                    <a:pt x="17028" y="11753"/>
                    <a:pt x="16823" y="12027"/>
                    <a:pt x="16755" y="12324"/>
                  </a:cubicBezTo>
                  <a:cubicBezTo>
                    <a:pt x="16663" y="12735"/>
                    <a:pt x="16709" y="13191"/>
                    <a:pt x="16640" y="13625"/>
                  </a:cubicBezTo>
                  <a:cubicBezTo>
                    <a:pt x="16618" y="13831"/>
                    <a:pt x="16458" y="14127"/>
                    <a:pt x="16298" y="14150"/>
                  </a:cubicBezTo>
                  <a:cubicBezTo>
                    <a:pt x="16005" y="14235"/>
                    <a:pt x="15708" y="14285"/>
                    <a:pt x="15415" y="14285"/>
                  </a:cubicBezTo>
                  <a:cubicBezTo>
                    <a:pt x="15001" y="14285"/>
                    <a:pt x="14595" y="14185"/>
                    <a:pt x="14221" y="13945"/>
                  </a:cubicBezTo>
                  <a:cubicBezTo>
                    <a:pt x="13605" y="13534"/>
                    <a:pt x="13513" y="13191"/>
                    <a:pt x="13787" y="12507"/>
                  </a:cubicBezTo>
                  <a:cubicBezTo>
                    <a:pt x="14107" y="11731"/>
                    <a:pt x="14312" y="10932"/>
                    <a:pt x="13970" y="10156"/>
                  </a:cubicBezTo>
                  <a:cubicBezTo>
                    <a:pt x="13856" y="9905"/>
                    <a:pt x="13513" y="9608"/>
                    <a:pt x="13262" y="9562"/>
                  </a:cubicBezTo>
                  <a:cubicBezTo>
                    <a:pt x="13256" y="9562"/>
                    <a:pt x="13249" y="9561"/>
                    <a:pt x="13242" y="9561"/>
                  </a:cubicBezTo>
                  <a:cubicBezTo>
                    <a:pt x="13031" y="9561"/>
                    <a:pt x="12645" y="9889"/>
                    <a:pt x="12623" y="10110"/>
                  </a:cubicBezTo>
                  <a:cubicBezTo>
                    <a:pt x="12509" y="10909"/>
                    <a:pt x="12486" y="11753"/>
                    <a:pt x="12532" y="12552"/>
                  </a:cubicBezTo>
                  <a:cubicBezTo>
                    <a:pt x="12577" y="13146"/>
                    <a:pt x="12167" y="13785"/>
                    <a:pt x="11345" y="14127"/>
                  </a:cubicBezTo>
                  <a:cubicBezTo>
                    <a:pt x="11188" y="14195"/>
                    <a:pt x="11049" y="14225"/>
                    <a:pt x="10924" y="14225"/>
                  </a:cubicBezTo>
                  <a:cubicBezTo>
                    <a:pt x="10542" y="14225"/>
                    <a:pt x="10296" y="13941"/>
                    <a:pt x="10090" y="13579"/>
                  </a:cubicBezTo>
                  <a:cubicBezTo>
                    <a:pt x="10021" y="13465"/>
                    <a:pt x="9998" y="13306"/>
                    <a:pt x="9907" y="13237"/>
                  </a:cubicBezTo>
                  <a:cubicBezTo>
                    <a:pt x="9724" y="13100"/>
                    <a:pt x="9496" y="12986"/>
                    <a:pt x="9313" y="12849"/>
                  </a:cubicBezTo>
                  <a:cubicBezTo>
                    <a:pt x="9268" y="13100"/>
                    <a:pt x="9154" y="13351"/>
                    <a:pt x="9222" y="13557"/>
                  </a:cubicBezTo>
                  <a:cubicBezTo>
                    <a:pt x="10226" y="16592"/>
                    <a:pt x="11254" y="19628"/>
                    <a:pt x="12281" y="22732"/>
                  </a:cubicBezTo>
                  <a:cubicBezTo>
                    <a:pt x="11801" y="22801"/>
                    <a:pt x="11391" y="22869"/>
                    <a:pt x="10911" y="22938"/>
                  </a:cubicBezTo>
                  <a:cubicBezTo>
                    <a:pt x="10615" y="21066"/>
                    <a:pt x="9268" y="19993"/>
                    <a:pt x="7990" y="18806"/>
                  </a:cubicBezTo>
                  <a:cubicBezTo>
                    <a:pt x="6597" y="17528"/>
                    <a:pt x="5251" y="16204"/>
                    <a:pt x="4064" y="14744"/>
                  </a:cubicBezTo>
                  <a:cubicBezTo>
                    <a:pt x="822" y="10772"/>
                    <a:pt x="2375" y="5591"/>
                    <a:pt x="5844" y="3103"/>
                  </a:cubicBezTo>
                  <a:cubicBezTo>
                    <a:pt x="8057" y="1509"/>
                    <a:pt x="10400" y="736"/>
                    <a:pt x="12801" y="736"/>
                  </a:cubicBezTo>
                  <a:close/>
                  <a:moveTo>
                    <a:pt x="15648" y="23334"/>
                  </a:moveTo>
                  <a:cubicBezTo>
                    <a:pt x="16798" y="23334"/>
                    <a:pt x="17950" y="23378"/>
                    <a:pt x="19106" y="23440"/>
                  </a:cubicBezTo>
                  <a:cubicBezTo>
                    <a:pt x="19630" y="23463"/>
                    <a:pt x="19699" y="23645"/>
                    <a:pt x="19471" y="24581"/>
                  </a:cubicBezTo>
                  <a:cubicBezTo>
                    <a:pt x="16138" y="24718"/>
                    <a:pt x="12806" y="24855"/>
                    <a:pt x="9428" y="25015"/>
                  </a:cubicBezTo>
                  <a:cubicBezTo>
                    <a:pt x="9085" y="24033"/>
                    <a:pt x="9131" y="23988"/>
                    <a:pt x="10181" y="23782"/>
                  </a:cubicBezTo>
                  <a:cubicBezTo>
                    <a:pt x="12001" y="23446"/>
                    <a:pt x="13822" y="23334"/>
                    <a:pt x="15648" y="23334"/>
                  </a:cubicBezTo>
                  <a:close/>
                  <a:moveTo>
                    <a:pt x="17622" y="25426"/>
                  </a:moveTo>
                  <a:cubicBezTo>
                    <a:pt x="17759" y="25426"/>
                    <a:pt x="17896" y="25608"/>
                    <a:pt x="18033" y="25700"/>
                  </a:cubicBezTo>
                  <a:cubicBezTo>
                    <a:pt x="17896" y="25791"/>
                    <a:pt x="17782" y="25951"/>
                    <a:pt x="17645" y="25951"/>
                  </a:cubicBezTo>
                  <a:cubicBezTo>
                    <a:pt x="16001" y="26042"/>
                    <a:pt x="14335" y="26111"/>
                    <a:pt x="12692" y="26202"/>
                  </a:cubicBezTo>
                  <a:cubicBezTo>
                    <a:pt x="12167" y="26225"/>
                    <a:pt x="11664" y="26293"/>
                    <a:pt x="11139" y="26316"/>
                  </a:cubicBezTo>
                  <a:cubicBezTo>
                    <a:pt x="11062" y="26320"/>
                    <a:pt x="10996" y="26322"/>
                    <a:pt x="10941" y="26322"/>
                  </a:cubicBezTo>
                  <a:cubicBezTo>
                    <a:pt x="10638" y="26322"/>
                    <a:pt x="10641" y="26233"/>
                    <a:pt x="10660" y="25654"/>
                  </a:cubicBezTo>
                  <a:cubicBezTo>
                    <a:pt x="12966" y="25586"/>
                    <a:pt x="15294" y="25494"/>
                    <a:pt x="17622" y="25426"/>
                  </a:cubicBezTo>
                  <a:close/>
                  <a:moveTo>
                    <a:pt x="18186" y="26725"/>
                  </a:moveTo>
                  <a:cubicBezTo>
                    <a:pt x="18351" y="26725"/>
                    <a:pt x="18512" y="26737"/>
                    <a:pt x="18626" y="26818"/>
                  </a:cubicBezTo>
                  <a:cubicBezTo>
                    <a:pt x="18786" y="26909"/>
                    <a:pt x="18900" y="27138"/>
                    <a:pt x="18900" y="27320"/>
                  </a:cubicBezTo>
                  <a:cubicBezTo>
                    <a:pt x="18923" y="27412"/>
                    <a:pt x="18672" y="27594"/>
                    <a:pt x="18512" y="27617"/>
                  </a:cubicBezTo>
                  <a:cubicBezTo>
                    <a:pt x="15956" y="27777"/>
                    <a:pt x="13399" y="27914"/>
                    <a:pt x="10843" y="28051"/>
                  </a:cubicBezTo>
                  <a:cubicBezTo>
                    <a:pt x="10748" y="28057"/>
                    <a:pt x="10665" y="28060"/>
                    <a:pt x="10592" y="28060"/>
                  </a:cubicBezTo>
                  <a:cubicBezTo>
                    <a:pt x="10097" y="28060"/>
                    <a:pt x="10056" y="27896"/>
                    <a:pt x="10135" y="27161"/>
                  </a:cubicBezTo>
                  <a:cubicBezTo>
                    <a:pt x="11094" y="27069"/>
                    <a:pt x="12030" y="26932"/>
                    <a:pt x="12988" y="26887"/>
                  </a:cubicBezTo>
                  <a:cubicBezTo>
                    <a:pt x="14655" y="26795"/>
                    <a:pt x="16321" y="26773"/>
                    <a:pt x="17987" y="26727"/>
                  </a:cubicBezTo>
                  <a:cubicBezTo>
                    <a:pt x="18052" y="26727"/>
                    <a:pt x="18119" y="26725"/>
                    <a:pt x="18186" y="26725"/>
                  </a:cubicBezTo>
                  <a:close/>
                  <a:moveTo>
                    <a:pt x="16503" y="28484"/>
                  </a:moveTo>
                  <a:cubicBezTo>
                    <a:pt x="16035" y="29066"/>
                    <a:pt x="15104" y="29375"/>
                    <a:pt x="14177" y="29375"/>
                  </a:cubicBezTo>
                  <a:cubicBezTo>
                    <a:pt x="13431" y="29375"/>
                    <a:pt x="12688" y="29175"/>
                    <a:pt x="12189" y="28758"/>
                  </a:cubicBezTo>
                  <a:cubicBezTo>
                    <a:pt x="13650" y="28667"/>
                    <a:pt x="15043" y="28576"/>
                    <a:pt x="16503" y="28484"/>
                  </a:cubicBezTo>
                  <a:close/>
                  <a:moveTo>
                    <a:pt x="12764" y="0"/>
                  </a:moveTo>
                  <a:cubicBezTo>
                    <a:pt x="10133" y="0"/>
                    <a:pt x="7587" y="865"/>
                    <a:pt x="5182" y="2669"/>
                  </a:cubicBezTo>
                  <a:cubicBezTo>
                    <a:pt x="1667" y="5340"/>
                    <a:pt x="1" y="10749"/>
                    <a:pt x="3402" y="15177"/>
                  </a:cubicBezTo>
                  <a:cubicBezTo>
                    <a:pt x="4748" y="16935"/>
                    <a:pt x="6369" y="18396"/>
                    <a:pt x="8012" y="19856"/>
                  </a:cubicBezTo>
                  <a:cubicBezTo>
                    <a:pt x="8652" y="20427"/>
                    <a:pt x="9199" y="21089"/>
                    <a:pt x="9724" y="21774"/>
                  </a:cubicBezTo>
                  <a:cubicBezTo>
                    <a:pt x="9953" y="22116"/>
                    <a:pt x="9998" y="22573"/>
                    <a:pt x="10158" y="23006"/>
                  </a:cubicBezTo>
                  <a:cubicBezTo>
                    <a:pt x="9679" y="23098"/>
                    <a:pt x="9336" y="23120"/>
                    <a:pt x="9040" y="23235"/>
                  </a:cubicBezTo>
                  <a:cubicBezTo>
                    <a:pt x="8834" y="23326"/>
                    <a:pt x="8515" y="23508"/>
                    <a:pt x="8515" y="23645"/>
                  </a:cubicBezTo>
                  <a:cubicBezTo>
                    <a:pt x="8537" y="24285"/>
                    <a:pt x="8629" y="24901"/>
                    <a:pt x="8766" y="25517"/>
                  </a:cubicBezTo>
                  <a:cubicBezTo>
                    <a:pt x="8811" y="25677"/>
                    <a:pt x="9154" y="25768"/>
                    <a:pt x="9359" y="25859"/>
                  </a:cubicBezTo>
                  <a:cubicBezTo>
                    <a:pt x="9519" y="25951"/>
                    <a:pt x="9679" y="26019"/>
                    <a:pt x="9838" y="26088"/>
                  </a:cubicBezTo>
                  <a:cubicBezTo>
                    <a:pt x="9747" y="26248"/>
                    <a:pt x="9701" y="26453"/>
                    <a:pt x="9565" y="26567"/>
                  </a:cubicBezTo>
                  <a:cubicBezTo>
                    <a:pt x="8971" y="27138"/>
                    <a:pt x="9336" y="27754"/>
                    <a:pt x="9496" y="28279"/>
                  </a:cubicBezTo>
                  <a:cubicBezTo>
                    <a:pt x="9587" y="28530"/>
                    <a:pt x="10044" y="28667"/>
                    <a:pt x="10363" y="28827"/>
                  </a:cubicBezTo>
                  <a:cubicBezTo>
                    <a:pt x="10683" y="28987"/>
                    <a:pt x="11094" y="29009"/>
                    <a:pt x="11368" y="29238"/>
                  </a:cubicBezTo>
                  <a:cubicBezTo>
                    <a:pt x="12159" y="29837"/>
                    <a:pt x="13203" y="30151"/>
                    <a:pt x="14222" y="30151"/>
                  </a:cubicBezTo>
                  <a:cubicBezTo>
                    <a:pt x="15259" y="30151"/>
                    <a:pt x="16269" y="29826"/>
                    <a:pt x="16960" y="29146"/>
                  </a:cubicBezTo>
                  <a:cubicBezTo>
                    <a:pt x="17527" y="28600"/>
                    <a:pt x="18058" y="28286"/>
                    <a:pt x="18760" y="28286"/>
                  </a:cubicBezTo>
                  <a:cubicBezTo>
                    <a:pt x="18850" y="28286"/>
                    <a:pt x="18942" y="28291"/>
                    <a:pt x="19037" y="28302"/>
                  </a:cubicBezTo>
                  <a:cubicBezTo>
                    <a:pt x="19054" y="28304"/>
                    <a:pt x="19071" y="28305"/>
                    <a:pt x="19088" y="28305"/>
                  </a:cubicBezTo>
                  <a:cubicBezTo>
                    <a:pt x="19239" y="28305"/>
                    <a:pt x="19414" y="28221"/>
                    <a:pt x="19516" y="28119"/>
                  </a:cubicBezTo>
                  <a:cubicBezTo>
                    <a:pt x="19882" y="27754"/>
                    <a:pt x="19630" y="26499"/>
                    <a:pt x="19197" y="26179"/>
                  </a:cubicBezTo>
                  <a:cubicBezTo>
                    <a:pt x="18991" y="26042"/>
                    <a:pt x="18900" y="25768"/>
                    <a:pt x="18695" y="25494"/>
                  </a:cubicBezTo>
                  <a:cubicBezTo>
                    <a:pt x="20338" y="25312"/>
                    <a:pt x="20338" y="25312"/>
                    <a:pt x="20338" y="23965"/>
                  </a:cubicBezTo>
                  <a:cubicBezTo>
                    <a:pt x="20338" y="22824"/>
                    <a:pt x="20338" y="22824"/>
                    <a:pt x="18581" y="22595"/>
                  </a:cubicBezTo>
                  <a:cubicBezTo>
                    <a:pt x="18603" y="22276"/>
                    <a:pt x="18603" y="21956"/>
                    <a:pt x="18649" y="21660"/>
                  </a:cubicBezTo>
                  <a:cubicBezTo>
                    <a:pt x="18946" y="19834"/>
                    <a:pt x="19950" y="18282"/>
                    <a:pt x="20772" y="16661"/>
                  </a:cubicBezTo>
                  <a:cubicBezTo>
                    <a:pt x="21571" y="15086"/>
                    <a:pt x="22438" y="13534"/>
                    <a:pt x="23031" y="11890"/>
                  </a:cubicBezTo>
                  <a:cubicBezTo>
                    <a:pt x="24721" y="7166"/>
                    <a:pt x="22050" y="2829"/>
                    <a:pt x="18466" y="1277"/>
                  </a:cubicBezTo>
                  <a:cubicBezTo>
                    <a:pt x="16536" y="434"/>
                    <a:pt x="14628" y="0"/>
                    <a:pt x="1276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4" name="Google Shape;3214;p93"/>
            <p:cNvSpPr/>
            <p:nvPr/>
          </p:nvSpPr>
          <p:spPr>
            <a:xfrm>
              <a:off x="4939148" y="3190219"/>
              <a:ext cx="171649" cy="134860"/>
            </a:xfrm>
            <a:custGeom>
              <a:avLst/>
              <a:gdLst/>
              <a:ahLst/>
              <a:cxnLst/>
              <a:rect l="l" t="t" r="r" b="b"/>
              <a:pathLst>
                <a:path w="9588" h="7533" extrusionOk="0">
                  <a:moveTo>
                    <a:pt x="252" y="0"/>
                  </a:moveTo>
                  <a:cubicBezTo>
                    <a:pt x="183" y="206"/>
                    <a:pt x="0" y="457"/>
                    <a:pt x="69" y="594"/>
                  </a:cubicBezTo>
                  <a:cubicBezTo>
                    <a:pt x="160" y="799"/>
                    <a:pt x="411" y="1005"/>
                    <a:pt x="640" y="1027"/>
                  </a:cubicBezTo>
                  <a:cubicBezTo>
                    <a:pt x="3630" y="1507"/>
                    <a:pt x="5844" y="3150"/>
                    <a:pt x="7647" y="5410"/>
                  </a:cubicBezTo>
                  <a:cubicBezTo>
                    <a:pt x="8103" y="5980"/>
                    <a:pt x="8446" y="6642"/>
                    <a:pt x="8880" y="7213"/>
                  </a:cubicBezTo>
                  <a:cubicBezTo>
                    <a:pt x="8994" y="7373"/>
                    <a:pt x="9245" y="7441"/>
                    <a:pt x="9450" y="7533"/>
                  </a:cubicBezTo>
                  <a:cubicBezTo>
                    <a:pt x="9473" y="7304"/>
                    <a:pt x="9587" y="7008"/>
                    <a:pt x="9496" y="6848"/>
                  </a:cubicBezTo>
                  <a:cubicBezTo>
                    <a:pt x="8332" y="4816"/>
                    <a:pt x="6848" y="3036"/>
                    <a:pt x="4771" y="1826"/>
                  </a:cubicBezTo>
                  <a:cubicBezTo>
                    <a:pt x="3447" y="1050"/>
                    <a:pt x="2123" y="343"/>
                    <a:pt x="503" y="320"/>
                  </a:cubicBezTo>
                  <a:lnTo>
                    <a:pt x="25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5" name="Google Shape;3215;p93"/>
            <p:cNvSpPr/>
            <p:nvPr/>
          </p:nvSpPr>
          <p:spPr>
            <a:xfrm>
              <a:off x="5089529" y="3348763"/>
              <a:ext cx="39242" cy="148358"/>
            </a:xfrm>
            <a:custGeom>
              <a:avLst/>
              <a:gdLst/>
              <a:ahLst/>
              <a:cxnLst/>
              <a:rect l="l" t="t" r="r" b="b"/>
              <a:pathLst>
                <a:path w="2192" h="8287" extrusionOk="0">
                  <a:moveTo>
                    <a:pt x="1461" y="0"/>
                  </a:moveTo>
                  <a:cubicBezTo>
                    <a:pt x="1370" y="160"/>
                    <a:pt x="1210" y="343"/>
                    <a:pt x="1233" y="457"/>
                  </a:cubicBezTo>
                  <a:cubicBezTo>
                    <a:pt x="1598" y="1872"/>
                    <a:pt x="1415" y="3264"/>
                    <a:pt x="1073" y="4611"/>
                  </a:cubicBezTo>
                  <a:cubicBezTo>
                    <a:pt x="845" y="5638"/>
                    <a:pt x="388" y="6597"/>
                    <a:pt x="69" y="7601"/>
                  </a:cubicBezTo>
                  <a:cubicBezTo>
                    <a:pt x="0" y="7807"/>
                    <a:pt x="114" y="8058"/>
                    <a:pt x="137" y="8286"/>
                  </a:cubicBezTo>
                  <a:cubicBezTo>
                    <a:pt x="343" y="8149"/>
                    <a:pt x="548" y="8035"/>
                    <a:pt x="731" y="7898"/>
                  </a:cubicBezTo>
                  <a:cubicBezTo>
                    <a:pt x="799" y="7852"/>
                    <a:pt x="822" y="7738"/>
                    <a:pt x="868" y="7670"/>
                  </a:cubicBezTo>
                  <a:cubicBezTo>
                    <a:pt x="1758" y="5889"/>
                    <a:pt x="2100" y="3972"/>
                    <a:pt x="2191" y="1735"/>
                  </a:cubicBezTo>
                  <a:cubicBezTo>
                    <a:pt x="2146" y="1438"/>
                    <a:pt x="2100" y="891"/>
                    <a:pt x="1940" y="343"/>
                  </a:cubicBezTo>
                  <a:cubicBezTo>
                    <a:pt x="1918" y="183"/>
                    <a:pt x="1621" y="115"/>
                    <a:pt x="146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6" name="Google Shape;3216;p93"/>
            <p:cNvSpPr/>
            <p:nvPr/>
          </p:nvSpPr>
          <p:spPr>
            <a:xfrm>
              <a:off x="4703784" y="3564524"/>
              <a:ext cx="76426" cy="64252"/>
            </a:xfrm>
            <a:custGeom>
              <a:avLst/>
              <a:gdLst/>
              <a:ahLst/>
              <a:cxnLst/>
              <a:rect l="l" t="t" r="r" b="b"/>
              <a:pathLst>
                <a:path w="4269" h="3589" extrusionOk="0">
                  <a:moveTo>
                    <a:pt x="343" y="0"/>
                  </a:moveTo>
                  <a:cubicBezTo>
                    <a:pt x="183" y="114"/>
                    <a:pt x="23" y="183"/>
                    <a:pt x="0" y="251"/>
                  </a:cubicBezTo>
                  <a:cubicBezTo>
                    <a:pt x="0" y="434"/>
                    <a:pt x="23" y="639"/>
                    <a:pt x="114" y="799"/>
                  </a:cubicBezTo>
                  <a:cubicBezTo>
                    <a:pt x="936" y="2054"/>
                    <a:pt x="2123" y="2899"/>
                    <a:pt x="3470" y="3538"/>
                  </a:cubicBezTo>
                  <a:cubicBezTo>
                    <a:pt x="3536" y="3575"/>
                    <a:pt x="3614" y="3588"/>
                    <a:pt x="3699" y="3588"/>
                  </a:cubicBezTo>
                  <a:cubicBezTo>
                    <a:pt x="3877" y="3588"/>
                    <a:pt x="4083" y="3531"/>
                    <a:pt x="4268" y="3515"/>
                  </a:cubicBezTo>
                  <a:cubicBezTo>
                    <a:pt x="4132" y="3310"/>
                    <a:pt x="4017" y="3036"/>
                    <a:pt x="3812" y="2922"/>
                  </a:cubicBezTo>
                  <a:cubicBezTo>
                    <a:pt x="2602" y="2260"/>
                    <a:pt x="1484" y="1530"/>
                    <a:pt x="731" y="365"/>
                  </a:cubicBezTo>
                  <a:cubicBezTo>
                    <a:pt x="639" y="228"/>
                    <a:pt x="479" y="137"/>
                    <a:pt x="3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7" name="Google Shape;3217;p93"/>
            <p:cNvSpPr/>
            <p:nvPr/>
          </p:nvSpPr>
          <p:spPr>
            <a:xfrm>
              <a:off x="5133247" y="3282237"/>
              <a:ext cx="38831" cy="72272"/>
            </a:xfrm>
            <a:custGeom>
              <a:avLst/>
              <a:gdLst/>
              <a:ahLst/>
              <a:cxnLst/>
              <a:rect l="l" t="t" r="r" b="b"/>
              <a:pathLst>
                <a:path w="2169" h="4037" extrusionOk="0">
                  <a:moveTo>
                    <a:pt x="363" y="0"/>
                  </a:moveTo>
                  <a:cubicBezTo>
                    <a:pt x="267" y="0"/>
                    <a:pt x="168" y="25"/>
                    <a:pt x="115" y="64"/>
                  </a:cubicBezTo>
                  <a:cubicBezTo>
                    <a:pt x="23" y="133"/>
                    <a:pt x="1" y="338"/>
                    <a:pt x="46" y="475"/>
                  </a:cubicBezTo>
                  <a:cubicBezTo>
                    <a:pt x="457" y="1548"/>
                    <a:pt x="868" y="2621"/>
                    <a:pt x="1324" y="3671"/>
                  </a:cubicBezTo>
                  <a:cubicBezTo>
                    <a:pt x="1393" y="3831"/>
                    <a:pt x="1575" y="3922"/>
                    <a:pt x="1712" y="4036"/>
                  </a:cubicBezTo>
                  <a:cubicBezTo>
                    <a:pt x="1849" y="3899"/>
                    <a:pt x="1963" y="3739"/>
                    <a:pt x="2169" y="3534"/>
                  </a:cubicBezTo>
                  <a:cubicBezTo>
                    <a:pt x="1758" y="2507"/>
                    <a:pt x="1370" y="1502"/>
                    <a:pt x="959" y="521"/>
                  </a:cubicBezTo>
                  <a:cubicBezTo>
                    <a:pt x="891" y="316"/>
                    <a:pt x="708" y="156"/>
                    <a:pt x="548" y="42"/>
                  </a:cubicBezTo>
                  <a:cubicBezTo>
                    <a:pt x="501" y="13"/>
                    <a:pt x="433" y="0"/>
                    <a:pt x="3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8" name="Google Shape;3218;p93"/>
            <p:cNvSpPr/>
            <p:nvPr/>
          </p:nvSpPr>
          <p:spPr>
            <a:xfrm>
              <a:off x="4722975" y="3304526"/>
              <a:ext cx="133230" cy="159941"/>
            </a:xfrm>
            <a:custGeom>
              <a:avLst/>
              <a:gdLst/>
              <a:ahLst/>
              <a:cxnLst/>
              <a:rect l="l" t="t" r="r" b="b"/>
              <a:pathLst>
                <a:path w="7442" h="8934" extrusionOk="0">
                  <a:moveTo>
                    <a:pt x="4951" y="1"/>
                  </a:moveTo>
                  <a:cubicBezTo>
                    <a:pt x="3742" y="1"/>
                    <a:pt x="2881" y="773"/>
                    <a:pt x="2124" y="1650"/>
                  </a:cubicBezTo>
                  <a:cubicBezTo>
                    <a:pt x="1964" y="1810"/>
                    <a:pt x="2032" y="2129"/>
                    <a:pt x="1987" y="2380"/>
                  </a:cubicBezTo>
                  <a:cubicBezTo>
                    <a:pt x="2238" y="2289"/>
                    <a:pt x="2489" y="2220"/>
                    <a:pt x="2694" y="2083"/>
                  </a:cubicBezTo>
                  <a:cubicBezTo>
                    <a:pt x="3333" y="1673"/>
                    <a:pt x="3927" y="1148"/>
                    <a:pt x="4612" y="805"/>
                  </a:cubicBezTo>
                  <a:cubicBezTo>
                    <a:pt x="4772" y="721"/>
                    <a:pt x="4937" y="683"/>
                    <a:pt x="5099" y="683"/>
                  </a:cubicBezTo>
                  <a:cubicBezTo>
                    <a:pt x="5468" y="683"/>
                    <a:pt x="5826" y="883"/>
                    <a:pt x="6095" y="1216"/>
                  </a:cubicBezTo>
                  <a:cubicBezTo>
                    <a:pt x="6483" y="1718"/>
                    <a:pt x="6187" y="2129"/>
                    <a:pt x="5935" y="2540"/>
                  </a:cubicBezTo>
                  <a:cubicBezTo>
                    <a:pt x="5844" y="2677"/>
                    <a:pt x="5753" y="2791"/>
                    <a:pt x="5639" y="2905"/>
                  </a:cubicBezTo>
                  <a:cubicBezTo>
                    <a:pt x="4246" y="4275"/>
                    <a:pt x="3151" y="5804"/>
                    <a:pt x="2443" y="7630"/>
                  </a:cubicBezTo>
                  <a:cubicBezTo>
                    <a:pt x="2300" y="8011"/>
                    <a:pt x="2151" y="8193"/>
                    <a:pt x="1967" y="8193"/>
                  </a:cubicBezTo>
                  <a:cubicBezTo>
                    <a:pt x="1798" y="8193"/>
                    <a:pt x="1599" y="8039"/>
                    <a:pt x="1348" y="7744"/>
                  </a:cubicBezTo>
                  <a:cubicBezTo>
                    <a:pt x="777" y="7059"/>
                    <a:pt x="731" y="6283"/>
                    <a:pt x="960" y="5462"/>
                  </a:cubicBezTo>
                  <a:cubicBezTo>
                    <a:pt x="1005" y="5279"/>
                    <a:pt x="868" y="5051"/>
                    <a:pt x="823" y="4845"/>
                  </a:cubicBezTo>
                  <a:cubicBezTo>
                    <a:pt x="617" y="4982"/>
                    <a:pt x="343" y="5074"/>
                    <a:pt x="275" y="5279"/>
                  </a:cubicBezTo>
                  <a:cubicBezTo>
                    <a:pt x="115" y="5576"/>
                    <a:pt x="115" y="5941"/>
                    <a:pt x="1" y="6443"/>
                  </a:cubicBezTo>
                  <a:cubicBezTo>
                    <a:pt x="138" y="6854"/>
                    <a:pt x="252" y="7379"/>
                    <a:pt x="503" y="7858"/>
                  </a:cubicBezTo>
                  <a:cubicBezTo>
                    <a:pt x="832" y="8407"/>
                    <a:pt x="1287" y="8934"/>
                    <a:pt x="1991" y="8934"/>
                  </a:cubicBezTo>
                  <a:cubicBezTo>
                    <a:pt x="2019" y="8934"/>
                    <a:pt x="2048" y="8933"/>
                    <a:pt x="2078" y="8931"/>
                  </a:cubicBezTo>
                  <a:cubicBezTo>
                    <a:pt x="2808" y="8908"/>
                    <a:pt x="2991" y="8246"/>
                    <a:pt x="3242" y="7721"/>
                  </a:cubicBezTo>
                  <a:cubicBezTo>
                    <a:pt x="3311" y="7584"/>
                    <a:pt x="3379" y="7447"/>
                    <a:pt x="3448" y="7288"/>
                  </a:cubicBezTo>
                  <a:cubicBezTo>
                    <a:pt x="3904" y="6101"/>
                    <a:pt x="4634" y="5051"/>
                    <a:pt x="5525" y="4115"/>
                  </a:cubicBezTo>
                  <a:cubicBezTo>
                    <a:pt x="5981" y="3658"/>
                    <a:pt x="6415" y="3156"/>
                    <a:pt x="6734" y="2631"/>
                  </a:cubicBezTo>
                  <a:cubicBezTo>
                    <a:pt x="7442" y="1490"/>
                    <a:pt x="6849" y="280"/>
                    <a:pt x="5502" y="52"/>
                  </a:cubicBezTo>
                  <a:cubicBezTo>
                    <a:pt x="5310" y="17"/>
                    <a:pt x="5127" y="1"/>
                    <a:pt x="49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9" name="Google Shape;3219;p93"/>
            <p:cNvSpPr/>
            <p:nvPr/>
          </p:nvSpPr>
          <p:spPr>
            <a:xfrm>
              <a:off x="5027407" y="3342640"/>
              <a:ext cx="26173" cy="64574"/>
            </a:xfrm>
            <a:custGeom>
              <a:avLst/>
              <a:gdLst/>
              <a:ahLst/>
              <a:cxnLst/>
              <a:rect l="l" t="t" r="r" b="b"/>
              <a:pathLst>
                <a:path w="1462" h="3607" extrusionOk="0">
                  <a:moveTo>
                    <a:pt x="161" y="0"/>
                  </a:moveTo>
                  <a:cubicBezTo>
                    <a:pt x="115" y="183"/>
                    <a:pt x="1" y="388"/>
                    <a:pt x="24" y="571"/>
                  </a:cubicBezTo>
                  <a:cubicBezTo>
                    <a:pt x="183" y="1415"/>
                    <a:pt x="366" y="2260"/>
                    <a:pt x="571" y="3082"/>
                  </a:cubicBezTo>
                  <a:cubicBezTo>
                    <a:pt x="617" y="3287"/>
                    <a:pt x="822" y="3424"/>
                    <a:pt x="959" y="3606"/>
                  </a:cubicBezTo>
                  <a:cubicBezTo>
                    <a:pt x="1074" y="3424"/>
                    <a:pt x="1211" y="3241"/>
                    <a:pt x="1302" y="3059"/>
                  </a:cubicBezTo>
                  <a:cubicBezTo>
                    <a:pt x="1347" y="2967"/>
                    <a:pt x="1325" y="2830"/>
                    <a:pt x="1325" y="2739"/>
                  </a:cubicBezTo>
                  <a:cubicBezTo>
                    <a:pt x="1370" y="2716"/>
                    <a:pt x="1416" y="2693"/>
                    <a:pt x="1462" y="2693"/>
                  </a:cubicBezTo>
                  <a:cubicBezTo>
                    <a:pt x="1211" y="1895"/>
                    <a:pt x="982" y="1073"/>
                    <a:pt x="686" y="274"/>
                  </a:cubicBezTo>
                  <a:cubicBezTo>
                    <a:pt x="640" y="137"/>
                    <a:pt x="343" y="91"/>
                    <a:pt x="16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0" name="Google Shape;3220;p93"/>
            <p:cNvSpPr/>
            <p:nvPr/>
          </p:nvSpPr>
          <p:spPr>
            <a:xfrm>
              <a:off x="4996758" y="3347546"/>
              <a:ext cx="20051" cy="55587"/>
            </a:xfrm>
            <a:custGeom>
              <a:avLst/>
              <a:gdLst/>
              <a:ahLst/>
              <a:cxnLst/>
              <a:rect l="l" t="t" r="r" b="b"/>
              <a:pathLst>
                <a:path w="1120" h="3105" extrusionOk="0">
                  <a:moveTo>
                    <a:pt x="138" y="0"/>
                  </a:moveTo>
                  <a:cubicBezTo>
                    <a:pt x="92" y="160"/>
                    <a:pt x="1" y="342"/>
                    <a:pt x="24" y="502"/>
                  </a:cubicBezTo>
                  <a:cubicBezTo>
                    <a:pt x="47" y="776"/>
                    <a:pt x="183" y="1050"/>
                    <a:pt x="206" y="1324"/>
                  </a:cubicBezTo>
                  <a:cubicBezTo>
                    <a:pt x="252" y="1758"/>
                    <a:pt x="206" y="2214"/>
                    <a:pt x="275" y="2625"/>
                  </a:cubicBezTo>
                  <a:cubicBezTo>
                    <a:pt x="298" y="2808"/>
                    <a:pt x="480" y="2944"/>
                    <a:pt x="617" y="3104"/>
                  </a:cubicBezTo>
                  <a:cubicBezTo>
                    <a:pt x="731" y="2967"/>
                    <a:pt x="937" y="2830"/>
                    <a:pt x="982" y="2671"/>
                  </a:cubicBezTo>
                  <a:cubicBezTo>
                    <a:pt x="1051" y="2442"/>
                    <a:pt x="1005" y="2191"/>
                    <a:pt x="1005" y="1940"/>
                  </a:cubicBezTo>
                  <a:cubicBezTo>
                    <a:pt x="1028" y="1940"/>
                    <a:pt x="1074" y="1917"/>
                    <a:pt x="1119" y="1917"/>
                  </a:cubicBezTo>
                  <a:cubicBezTo>
                    <a:pt x="982" y="1347"/>
                    <a:pt x="868" y="776"/>
                    <a:pt x="686" y="228"/>
                  </a:cubicBezTo>
                  <a:cubicBezTo>
                    <a:pt x="640" y="114"/>
                    <a:pt x="320" y="68"/>
                    <a:pt x="1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1" name="Google Shape;3221;p93"/>
            <p:cNvSpPr/>
            <p:nvPr/>
          </p:nvSpPr>
          <p:spPr>
            <a:xfrm>
              <a:off x="4743008" y="3491339"/>
              <a:ext cx="32708" cy="45812"/>
            </a:xfrm>
            <a:custGeom>
              <a:avLst/>
              <a:gdLst/>
              <a:ahLst/>
              <a:cxnLst/>
              <a:rect l="l" t="t" r="r" b="b"/>
              <a:pathLst>
                <a:path w="1827" h="2559" extrusionOk="0">
                  <a:moveTo>
                    <a:pt x="539" y="1"/>
                  </a:moveTo>
                  <a:cubicBezTo>
                    <a:pt x="534" y="1"/>
                    <a:pt x="530" y="1"/>
                    <a:pt x="525" y="2"/>
                  </a:cubicBezTo>
                  <a:cubicBezTo>
                    <a:pt x="366" y="48"/>
                    <a:pt x="251" y="254"/>
                    <a:pt x="0" y="527"/>
                  </a:cubicBezTo>
                  <a:cubicBezTo>
                    <a:pt x="434" y="1189"/>
                    <a:pt x="822" y="1851"/>
                    <a:pt x="1256" y="2468"/>
                  </a:cubicBezTo>
                  <a:cubicBezTo>
                    <a:pt x="1324" y="2559"/>
                    <a:pt x="1598" y="2513"/>
                    <a:pt x="1781" y="2536"/>
                  </a:cubicBezTo>
                  <a:cubicBezTo>
                    <a:pt x="1781" y="2354"/>
                    <a:pt x="1826" y="2125"/>
                    <a:pt x="1758" y="1965"/>
                  </a:cubicBezTo>
                  <a:cubicBezTo>
                    <a:pt x="1507" y="1418"/>
                    <a:pt x="1210" y="893"/>
                    <a:pt x="913" y="345"/>
                  </a:cubicBezTo>
                  <a:cubicBezTo>
                    <a:pt x="848" y="214"/>
                    <a:pt x="638" y="1"/>
                    <a:pt x="5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2" name="Google Shape;3222;p93"/>
            <p:cNvSpPr/>
            <p:nvPr/>
          </p:nvSpPr>
          <p:spPr>
            <a:xfrm>
              <a:off x="4767517" y="3482566"/>
              <a:ext cx="24544" cy="37345"/>
            </a:xfrm>
            <a:custGeom>
              <a:avLst/>
              <a:gdLst/>
              <a:ahLst/>
              <a:cxnLst/>
              <a:rect l="l" t="t" r="r" b="b"/>
              <a:pathLst>
                <a:path w="1371" h="2086" extrusionOk="0">
                  <a:moveTo>
                    <a:pt x="351" y="1"/>
                  </a:moveTo>
                  <a:cubicBezTo>
                    <a:pt x="329" y="1"/>
                    <a:pt x="310" y="5"/>
                    <a:pt x="298" y="13"/>
                  </a:cubicBezTo>
                  <a:cubicBezTo>
                    <a:pt x="183" y="59"/>
                    <a:pt x="1" y="241"/>
                    <a:pt x="47" y="333"/>
                  </a:cubicBezTo>
                  <a:cubicBezTo>
                    <a:pt x="252" y="903"/>
                    <a:pt x="480" y="1451"/>
                    <a:pt x="754" y="1999"/>
                  </a:cubicBezTo>
                  <a:cubicBezTo>
                    <a:pt x="771" y="2048"/>
                    <a:pt x="906" y="2086"/>
                    <a:pt x="1031" y="2086"/>
                  </a:cubicBezTo>
                  <a:cubicBezTo>
                    <a:pt x="1080" y="2086"/>
                    <a:pt x="1127" y="2080"/>
                    <a:pt x="1165" y="2067"/>
                  </a:cubicBezTo>
                  <a:cubicBezTo>
                    <a:pt x="1256" y="2045"/>
                    <a:pt x="1302" y="1885"/>
                    <a:pt x="1370" y="1771"/>
                  </a:cubicBezTo>
                  <a:cubicBezTo>
                    <a:pt x="1119" y="1200"/>
                    <a:pt x="891" y="652"/>
                    <a:pt x="640" y="127"/>
                  </a:cubicBezTo>
                  <a:cubicBezTo>
                    <a:pt x="603" y="72"/>
                    <a:pt x="445" y="1"/>
                    <a:pt x="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3" name="Google Shape;3223;p93"/>
            <p:cNvSpPr/>
            <p:nvPr/>
          </p:nvSpPr>
          <p:spPr>
            <a:xfrm>
              <a:off x="4982060" y="3492592"/>
              <a:ext cx="27391" cy="23381"/>
            </a:xfrm>
            <a:custGeom>
              <a:avLst/>
              <a:gdLst/>
              <a:ahLst/>
              <a:cxnLst/>
              <a:rect l="l" t="t" r="r" b="b"/>
              <a:pathLst>
                <a:path w="1530" h="1306" extrusionOk="0">
                  <a:moveTo>
                    <a:pt x="594" y="1"/>
                  </a:moveTo>
                  <a:cubicBezTo>
                    <a:pt x="388" y="1"/>
                    <a:pt x="0" y="412"/>
                    <a:pt x="23" y="617"/>
                  </a:cubicBezTo>
                  <a:cubicBezTo>
                    <a:pt x="46" y="868"/>
                    <a:pt x="365" y="1279"/>
                    <a:pt x="594" y="1302"/>
                  </a:cubicBezTo>
                  <a:cubicBezTo>
                    <a:pt x="607" y="1305"/>
                    <a:pt x="620" y="1306"/>
                    <a:pt x="633" y="1306"/>
                  </a:cubicBezTo>
                  <a:cubicBezTo>
                    <a:pt x="854" y="1306"/>
                    <a:pt x="1121" y="964"/>
                    <a:pt x="1529" y="663"/>
                  </a:cubicBezTo>
                  <a:cubicBezTo>
                    <a:pt x="1096" y="343"/>
                    <a:pt x="845" y="1"/>
                    <a:pt x="5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4" name="Google Shape;3224;p93"/>
            <p:cNvSpPr/>
            <p:nvPr/>
          </p:nvSpPr>
          <p:spPr>
            <a:xfrm>
              <a:off x="5015162" y="3474188"/>
              <a:ext cx="22486" cy="17706"/>
            </a:xfrm>
            <a:custGeom>
              <a:avLst/>
              <a:gdLst/>
              <a:ahLst/>
              <a:cxnLst/>
              <a:rect l="l" t="t" r="r" b="b"/>
              <a:pathLst>
                <a:path w="1256" h="989" extrusionOk="0">
                  <a:moveTo>
                    <a:pt x="463" y="0"/>
                  </a:moveTo>
                  <a:cubicBezTo>
                    <a:pt x="328" y="0"/>
                    <a:pt x="153" y="259"/>
                    <a:pt x="0" y="413"/>
                  </a:cubicBezTo>
                  <a:cubicBezTo>
                    <a:pt x="183" y="595"/>
                    <a:pt x="365" y="846"/>
                    <a:pt x="593" y="983"/>
                  </a:cubicBezTo>
                  <a:cubicBezTo>
                    <a:pt x="600" y="987"/>
                    <a:pt x="608" y="988"/>
                    <a:pt x="617" y="988"/>
                  </a:cubicBezTo>
                  <a:cubicBezTo>
                    <a:pt x="723" y="988"/>
                    <a:pt x="960" y="738"/>
                    <a:pt x="1255" y="527"/>
                  </a:cubicBezTo>
                  <a:cubicBezTo>
                    <a:pt x="913" y="276"/>
                    <a:pt x="708" y="47"/>
                    <a:pt x="479" y="2"/>
                  </a:cubicBezTo>
                  <a:cubicBezTo>
                    <a:pt x="474" y="1"/>
                    <a:pt x="468" y="0"/>
                    <a:pt x="4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5" name="Google Shape;3225;p93"/>
            <p:cNvSpPr/>
            <p:nvPr/>
          </p:nvSpPr>
          <p:spPr>
            <a:xfrm>
              <a:off x="4993088" y="3458255"/>
              <a:ext cx="15128" cy="19657"/>
            </a:xfrm>
            <a:custGeom>
              <a:avLst/>
              <a:gdLst/>
              <a:ahLst/>
              <a:cxnLst/>
              <a:rect l="l" t="t" r="r" b="b"/>
              <a:pathLst>
                <a:path w="845" h="1098" extrusionOk="0">
                  <a:moveTo>
                    <a:pt x="378" y="0"/>
                  </a:moveTo>
                  <a:cubicBezTo>
                    <a:pt x="293" y="0"/>
                    <a:pt x="0" y="236"/>
                    <a:pt x="0" y="367"/>
                  </a:cubicBezTo>
                  <a:cubicBezTo>
                    <a:pt x="0" y="549"/>
                    <a:pt x="183" y="755"/>
                    <a:pt x="366" y="1097"/>
                  </a:cubicBezTo>
                  <a:cubicBezTo>
                    <a:pt x="594" y="778"/>
                    <a:pt x="845" y="595"/>
                    <a:pt x="822" y="435"/>
                  </a:cubicBezTo>
                  <a:cubicBezTo>
                    <a:pt x="822" y="276"/>
                    <a:pt x="571" y="70"/>
                    <a:pt x="388" y="2"/>
                  </a:cubicBezTo>
                  <a:cubicBezTo>
                    <a:pt x="386" y="1"/>
                    <a:pt x="382" y="0"/>
                    <a:pt x="37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26" name="Google Shape;3226;p93"/>
          <p:cNvGrpSpPr/>
          <p:nvPr/>
        </p:nvGrpSpPr>
        <p:grpSpPr>
          <a:xfrm>
            <a:off x="6963017" y="2822130"/>
            <a:ext cx="1161656" cy="2064964"/>
            <a:chOff x="5912507" y="2604871"/>
            <a:chExt cx="1012601" cy="1974341"/>
          </a:xfrm>
        </p:grpSpPr>
        <p:sp>
          <p:nvSpPr>
            <p:cNvPr id="3227" name="Google Shape;3227;p93"/>
            <p:cNvSpPr/>
            <p:nvPr/>
          </p:nvSpPr>
          <p:spPr>
            <a:xfrm>
              <a:off x="6015894" y="3385761"/>
              <a:ext cx="69068" cy="163056"/>
            </a:xfrm>
            <a:custGeom>
              <a:avLst/>
              <a:gdLst/>
              <a:ahLst/>
              <a:cxnLst/>
              <a:rect l="l" t="t" r="r" b="b"/>
              <a:pathLst>
                <a:path w="3858" h="9108" extrusionOk="0">
                  <a:moveTo>
                    <a:pt x="3629" y="0"/>
                  </a:moveTo>
                  <a:cubicBezTo>
                    <a:pt x="3401" y="160"/>
                    <a:pt x="3173" y="320"/>
                    <a:pt x="2945" y="502"/>
                  </a:cubicBezTo>
                  <a:cubicBezTo>
                    <a:pt x="2899" y="548"/>
                    <a:pt x="2876" y="662"/>
                    <a:pt x="2853" y="730"/>
                  </a:cubicBezTo>
                  <a:cubicBezTo>
                    <a:pt x="1963" y="3173"/>
                    <a:pt x="1096" y="5615"/>
                    <a:pt x="206" y="8080"/>
                  </a:cubicBezTo>
                  <a:cubicBezTo>
                    <a:pt x="160" y="8240"/>
                    <a:pt x="91" y="8400"/>
                    <a:pt x="0" y="8674"/>
                  </a:cubicBezTo>
                  <a:cubicBezTo>
                    <a:pt x="91" y="8788"/>
                    <a:pt x="206" y="8948"/>
                    <a:pt x="320" y="9107"/>
                  </a:cubicBezTo>
                  <a:cubicBezTo>
                    <a:pt x="525" y="8970"/>
                    <a:pt x="868" y="8856"/>
                    <a:pt x="936" y="8651"/>
                  </a:cubicBezTo>
                  <a:cubicBezTo>
                    <a:pt x="1918" y="6026"/>
                    <a:pt x="2876" y="3401"/>
                    <a:pt x="3789" y="753"/>
                  </a:cubicBezTo>
                  <a:cubicBezTo>
                    <a:pt x="3858" y="548"/>
                    <a:pt x="3675" y="251"/>
                    <a:pt x="362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8" name="Google Shape;3228;p93"/>
            <p:cNvSpPr/>
            <p:nvPr/>
          </p:nvSpPr>
          <p:spPr>
            <a:xfrm>
              <a:off x="5993820" y="3561241"/>
              <a:ext cx="28626" cy="48229"/>
            </a:xfrm>
            <a:custGeom>
              <a:avLst/>
              <a:gdLst/>
              <a:ahLst/>
              <a:cxnLst/>
              <a:rect l="l" t="t" r="r" b="b"/>
              <a:pathLst>
                <a:path w="1599" h="2694" extrusionOk="0">
                  <a:moveTo>
                    <a:pt x="1142" y="1"/>
                  </a:moveTo>
                  <a:cubicBezTo>
                    <a:pt x="1014" y="1"/>
                    <a:pt x="795" y="79"/>
                    <a:pt x="777" y="173"/>
                  </a:cubicBezTo>
                  <a:cubicBezTo>
                    <a:pt x="480" y="835"/>
                    <a:pt x="229" y="1519"/>
                    <a:pt x="23" y="2227"/>
                  </a:cubicBezTo>
                  <a:cubicBezTo>
                    <a:pt x="1" y="2341"/>
                    <a:pt x="160" y="2592"/>
                    <a:pt x="297" y="2683"/>
                  </a:cubicBezTo>
                  <a:cubicBezTo>
                    <a:pt x="312" y="2691"/>
                    <a:pt x="331" y="2694"/>
                    <a:pt x="354" y="2694"/>
                  </a:cubicBezTo>
                  <a:cubicBezTo>
                    <a:pt x="476" y="2694"/>
                    <a:pt x="696" y="2601"/>
                    <a:pt x="754" y="2524"/>
                  </a:cubicBezTo>
                  <a:cubicBezTo>
                    <a:pt x="1051" y="1885"/>
                    <a:pt x="1302" y="1223"/>
                    <a:pt x="1598" y="515"/>
                  </a:cubicBezTo>
                  <a:cubicBezTo>
                    <a:pt x="1461" y="332"/>
                    <a:pt x="1370" y="104"/>
                    <a:pt x="1210" y="13"/>
                  </a:cubicBezTo>
                  <a:cubicBezTo>
                    <a:pt x="1194" y="5"/>
                    <a:pt x="1170" y="1"/>
                    <a:pt x="11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9" name="Google Shape;3229;p93"/>
            <p:cNvSpPr/>
            <p:nvPr/>
          </p:nvSpPr>
          <p:spPr>
            <a:xfrm>
              <a:off x="5941401" y="2980466"/>
              <a:ext cx="642503" cy="868414"/>
            </a:xfrm>
            <a:custGeom>
              <a:avLst/>
              <a:gdLst/>
              <a:ahLst/>
              <a:cxnLst/>
              <a:rect l="l" t="t" r="r" b="b"/>
              <a:pathLst>
                <a:path w="35889" h="48508" extrusionOk="0">
                  <a:moveTo>
                    <a:pt x="17541" y="1"/>
                  </a:moveTo>
                  <a:cubicBezTo>
                    <a:pt x="16991" y="1"/>
                    <a:pt x="16432" y="220"/>
                    <a:pt x="16122" y="658"/>
                  </a:cubicBezTo>
                  <a:cubicBezTo>
                    <a:pt x="16030" y="681"/>
                    <a:pt x="15939" y="750"/>
                    <a:pt x="15893" y="887"/>
                  </a:cubicBezTo>
                  <a:cubicBezTo>
                    <a:pt x="11762" y="11706"/>
                    <a:pt x="7653" y="22525"/>
                    <a:pt x="3522" y="33367"/>
                  </a:cubicBezTo>
                  <a:cubicBezTo>
                    <a:pt x="2381" y="36380"/>
                    <a:pt x="1240" y="39393"/>
                    <a:pt x="98" y="42429"/>
                  </a:cubicBezTo>
                  <a:cubicBezTo>
                    <a:pt x="0" y="42674"/>
                    <a:pt x="231" y="42873"/>
                    <a:pt x="462" y="42873"/>
                  </a:cubicBezTo>
                  <a:cubicBezTo>
                    <a:pt x="553" y="42873"/>
                    <a:pt x="644" y="42842"/>
                    <a:pt x="715" y="42771"/>
                  </a:cubicBezTo>
                  <a:cubicBezTo>
                    <a:pt x="1217" y="42292"/>
                    <a:pt x="1742" y="41835"/>
                    <a:pt x="2335" y="41424"/>
                  </a:cubicBezTo>
                  <a:cubicBezTo>
                    <a:pt x="2799" y="41108"/>
                    <a:pt x="3576" y="40499"/>
                    <a:pt x="4195" y="40499"/>
                  </a:cubicBezTo>
                  <a:cubicBezTo>
                    <a:pt x="4246" y="40499"/>
                    <a:pt x="4296" y="40503"/>
                    <a:pt x="4344" y="40511"/>
                  </a:cubicBezTo>
                  <a:cubicBezTo>
                    <a:pt x="4983" y="40625"/>
                    <a:pt x="5280" y="41356"/>
                    <a:pt x="5371" y="41926"/>
                  </a:cubicBezTo>
                  <a:cubicBezTo>
                    <a:pt x="5462" y="42634"/>
                    <a:pt x="5417" y="43364"/>
                    <a:pt x="5599" y="44072"/>
                  </a:cubicBezTo>
                  <a:cubicBezTo>
                    <a:pt x="5637" y="44222"/>
                    <a:pt x="5782" y="44341"/>
                    <a:pt x="5946" y="44341"/>
                  </a:cubicBezTo>
                  <a:cubicBezTo>
                    <a:pt x="5982" y="44341"/>
                    <a:pt x="6019" y="44335"/>
                    <a:pt x="6056" y="44323"/>
                  </a:cubicBezTo>
                  <a:cubicBezTo>
                    <a:pt x="6581" y="44186"/>
                    <a:pt x="6992" y="43889"/>
                    <a:pt x="7425" y="43570"/>
                  </a:cubicBezTo>
                  <a:cubicBezTo>
                    <a:pt x="7813" y="43250"/>
                    <a:pt x="8247" y="42794"/>
                    <a:pt x="8749" y="42702"/>
                  </a:cubicBezTo>
                  <a:cubicBezTo>
                    <a:pt x="8799" y="42694"/>
                    <a:pt x="8847" y="42690"/>
                    <a:pt x="8893" y="42690"/>
                  </a:cubicBezTo>
                  <a:cubicBezTo>
                    <a:pt x="9485" y="42690"/>
                    <a:pt x="9806" y="43336"/>
                    <a:pt x="9890" y="43844"/>
                  </a:cubicBezTo>
                  <a:cubicBezTo>
                    <a:pt x="10004" y="44597"/>
                    <a:pt x="9868" y="45350"/>
                    <a:pt x="10050" y="46103"/>
                  </a:cubicBezTo>
                  <a:cubicBezTo>
                    <a:pt x="10084" y="46271"/>
                    <a:pt x="10251" y="46376"/>
                    <a:pt x="10411" y="46376"/>
                  </a:cubicBezTo>
                  <a:cubicBezTo>
                    <a:pt x="10469" y="46376"/>
                    <a:pt x="10526" y="46362"/>
                    <a:pt x="10575" y="46332"/>
                  </a:cubicBezTo>
                  <a:cubicBezTo>
                    <a:pt x="11808" y="45624"/>
                    <a:pt x="12812" y="44163"/>
                    <a:pt x="14341" y="44118"/>
                  </a:cubicBezTo>
                  <a:cubicBezTo>
                    <a:pt x="14361" y="44117"/>
                    <a:pt x="14381" y="44117"/>
                    <a:pt x="14401" y="44117"/>
                  </a:cubicBezTo>
                  <a:cubicBezTo>
                    <a:pt x="16094" y="44117"/>
                    <a:pt x="15867" y="46048"/>
                    <a:pt x="15597" y="47176"/>
                  </a:cubicBezTo>
                  <a:cubicBezTo>
                    <a:pt x="15534" y="47426"/>
                    <a:pt x="15738" y="47639"/>
                    <a:pt x="15983" y="47639"/>
                  </a:cubicBezTo>
                  <a:cubicBezTo>
                    <a:pt x="16006" y="47639"/>
                    <a:pt x="16029" y="47637"/>
                    <a:pt x="16053" y="47633"/>
                  </a:cubicBezTo>
                  <a:cubicBezTo>
                    <a:pt x="17057" y="47382"/>
                    <a:pt x="17674" y="46400"/>
                    <a:pt x="18678" y="46172"/>
                  </a:cubicBezTo>
                  <a:cubicBezTo>
                    <a:pt x="18760" y="46152"/>
                    <a:pt x="18840" y="46142"/>
                    <a:pt x="18920" y="46142"/>
                  </a:cubicBezTo>
                  <a:cubicBezTo>
                    <a:pt x="19640" y="46142"/>
                    <a:pt x="20239" y="46934"/>
                    <a:pt x="20116" y="47633"/>
                  </a:cubicBezTo>
                  <a:cubicBezTo>
                    <a:pt x="20070" y="47770"/>
                    <a:pt x="20025" y="47907"/>
                    <a:pt x="19979" y="48066"/>
                  </a:cubicBezTo>
                  <a:cubicBezTo>
                    <a:pt x="19889" y="48322"/>
                    <a:pt x="20125" y="48508"/>
                    <a:pt x="20349" y="48508"/>
                  </a:cubicBezTo>
                  <a:cubicBezTo>
                    <a:pt x="20465" y="48508"/>
                    <a:pt x="20579" y="48457"/>
                    <a:pt x="20641" y="48340"/>
                  </a:cubicBezTo>
                  <a:cubicBezTo>
                    <a:pt x="20732" y="48181"/>
                    <a:pt x="20801" y="47998"/>
                    <a:pt x="20824" y="47838"/>
                  </a:cubicBezTo>
                  <a:cubicBezTo>
                    <a:pt x="23791" y="39416"/>
                    <a:pt x="26918" y="31039"/>
                    <a:pt x="30228" y="22730"/>
                  </a:cubicBezTo>
                  <a:cubicBezTo>
                    <a:pt x="31049" y="20653"/>
                    <a:pt x="31894" y="18576"/>
                    <a:pt x="32761" y="16499"/>
                  </a:cubicBezTo>
                  <a:cubicBezTo>
                    <a:pt x="33583" y="14490"/>
                    <a:pt x="34450" y="12482"/>
                    <a:pt x="35067" y="10405"/>
                  </a:cubicBezTo>
                  <a:cubicBezTo>
                    <a:pt x="35386" y="9378"/>
                    <a:pt x="35637" y="8350"/>
                    <a:pt x="35774" y="7278"/>
                  </a:cubicBezTo>
                  <a:cubicBezTo>
                    <a:pt x="35820" y="6912"/>
                    <a:pt x="35888" y="6524"/>
                    <a:pt x="35660" y="6205"/>
                  </a:cubicBezTo>
                  <a:cubicBezTo>
                    <a:pt x="35409" y="5863"/>
                    <a:pt x="34998" y="5771"/>
                    <a:pt x="34610" y="5680"/>
                  </a:cubicBezTo>
                  <a:cubicBezTo>
                    <a:pt x="32465" y="5155"/>
                    <a:pt x="30319" y="4561"/>
                    <a:pt x="28196" y="3900"/>
                  </a:cubicBezTo>
                  <a:cubicBezTo>
                    <a:pt x="25822" y="3146"/>
                    <a:pt x="23494" y="2302"/>
                    <a:pt x="21189" y="1343"/>
                  </a:cubicBezTo>
                  <a:cubicBezTo>
                    <a:pt x="20595" y="1092"/>
                    <a:pt x="20002" y="841"/>
                    <a:pt x="19408" y="590"/>
                  </a:cubicBezTo>
                  <a:cubicBezTo>
                    <a:pt x="18929" y="384"/>
                    <a:pt x="18473" y="133"/>
                    <a:pt x="17948" y="42"/>
                  </a:cubicBezTo>
                  <a:cubicBezTo>
                    <a:pt x="17815" y="15"/>
                    <a:pt x="17678" y="1"/>
                    <a:pt x="1754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0" name="Google Shape;3230;p93"/>
            <p:cNvSpPr/>
            <p:nvPr/>
          </p:nvSpPr>
          <p:spPr>
            <a:xfrm>
              <a:off x="6388158" y="3115648"/>
              <a:ext cx="112374" cy="268538"/>
            </a:xfrm>
            <a:custGeom>
              <a:avLst/>
              <a:gdLst/>
              <a:ahLst/>
              <a:cxnLst/>
              <a:rect l="l" t="t" r="r" b="b"/>
              <a:pathLst>
                <a:path w="6277" h="15000" extrusionOk="0">
                  <a:moveTo>
                    <a:pt x="6003" y="1"/>
                  </a:moveTo>
                  <a:cubicBezTo>
                    <a:pt x="5820" y="1"/>
                    <a:pt x="5569" y="115"/>
                    <a:pt x="5455" y="252"/>
                  </a:cubicBezTo>
                  <a:cubicBezTo>
                    <a:pt x="5318" y="411"/>
                    <a:pt x="5273" y="640"/>
                    <a:pt x="5181" y="845"/>
                  </a:cubicBezTo>
                  <a:cubicBezTo>
                    <a:pt x="3629" y="5182"/>
                    <a:pt x="2054" y="9519"/>
                    <a:pt x="502" y="13856"/>
                  </a:cubicBezTo>
                  <a:cubicBezTo>
                    <a:pt x="365" y="14221"/>
                    <a:pt x="0" y="14746"/>
                    <a:pt x="571" y="14951"/>
                  </a:cubicBezTo>
                  <a:cubicBezTo>
                    <a:pt x="657" y="14984"/>
                    <a:pt x="731" y="14999"/>
                    <a:pt x="796" y="14999"/>
                  </a:cubicBezTo>
                  <a:cubicBezTo>
                    <a:pt x="1173" y="14999"/>
                    <a:pt x="1207" y="14487"/>
                    <a:pt x="1324" y="14175"/>
                  </a:cubicBezTo>
                  <a:cubicBezTo>
                    <a:pt x="2922" y="9793"/>
                    <a:pt x="4497" y="5387"/>
                    <a:pt x="6094" y="982"/>
                  </a:cubicBezTo>
                  <a:cubicBezTo>
                    <a:pt x="6140" y="822"/>
                    <a:pt x="6209" y="663"/>
                    <a:pt x="6277" y="411"/>
                  </a:cubicBezTo>
                  <a:cubicBezTo>
                    <a:pt x="6209" y="274"/>
                    <a:pt x="6117" y="23"/>
                    <a:pt x="600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1" name="Google Shape;3231;p93"/>
            <p:cNvSpPr/>
            <p:nvPr/>
          </p:nvSpPr>
          <p:spPr>
            <a:xfrm>
              <a:off x="6341164" y="3414190"/>
              <a:ext cx="48229" cy="106860"/>
            </a:xfrm>
            <a:custGeom>
              <a:avLst/>
              <a:gdLst/>
              <a:ahLst/>
              <a:cxnLst/>
              <a:rect l="l" t="t" r="r" b="b"/>
              <a:pathLst>
                <a:path w="2694" h="5969" extrusionOk="0">
                  <a:moveTo>
                    <a:pt x="2252" y="0"/>
                  </a:moveTo>
                  <a:cubicBezTo>
                    <a:pt x="1981" y="0"/>
                    <a:pt x="1873" y="321"/>
                    <a:pt x="1780" y="580"/>
                  </a:cubicBezTo>
                  <a:cubicBezTo>
                    <a:pt x="1233" y="2087"/>
                    <a:pt x="685" y="3616"/>
                    <a:pt x="137" y="5146"/>
                  </a:cubicBezTo>
                  <a:cubicBezTo>
                    <a:pt x="91" y="5260"/>
                    <a:pt x="69" y="5351"/>
                    <a:pt x="0" y="5579"/>
                  </a:cubicBezTo>
                  <a:cubicBezTo>
                    <a:pt x="88" y="5689"/>
                    <a:pt x="261" y="5968"/>
                    <a:pt x="314" y="5968"/>
                  </a:cubicBezTo>
                  <a:cubicBezTo>
                    <a:pt x="316" y="5968"/>
                    <a:pt x="318" y="5968"/>
                    <a:pt x="320" y="5967"/>
                  </a:cubicBezTo>
                  <a:cubicBezTo>
                    <a:pt x="548" y="5876"/>
                    <a:pt x="822" y="5739"/>
                    <a:pt x="913" y="5556"/>
                  </a:cubicBezTo>
                  <a:cubicBezTo>
                    <a:pt x="1507" y="3981"/>
                    <a:pt x="2077" y="2429"/>
                    <a:pt x="2602" y="832"/>
                  </a:cubicBezTo>
                  <a:cubicBezTo>
                    <a:pt x="2694" y="603"/>
                    <a:pt x="2602" y="124"/>
                    <a:pt x="2465" y="55"/>
                  </a:cubicBezTo>
                  <a:cubicBezTo>
                    <a:pt x="2384" y="17"/>
                    <a:pt x="2314" y="0"/>
                    <a:pt x="225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2" name="Google Shape;3232;p93"/>
            <p:cNvSpPr/>
            <p:nvPr/>
          </p:nvSpPr>
          <p:spPr>
            <a:xfrm>
              <a:off x="5912507" y="2604871"/>
              <a:ext cx="767838" cy="1463762"/>
            </a:xfrm>
            <a:custGeom>
              <a:avLst/>
              <a:gdLst/>
              <a:ahLst/>
              <a:cxnLst/>
              <a:rect l="l" t="t" r="r" b="b"/>
              <a:pathLst>
                <a:path w="42890" h="81763" extrusionOk="0">
                  <a:moveTo>
                    <a:pt x="26513" y="1100"/>
                  </a:moveTo>
                  <a:cubicBezTo>
                    <a:pt x="31960" y="1100"/>
                    <a:pt x="36744" y="3112"/>
                    <a:pt x="41109" y="6437"/>
                  </a:cubicBezTo>
                  <a:cubicBezTo>
                    <a:pt x="35334" y="5501"/>
                    <a:pt x="29856" y="3629"/>
                    <a:pt x="24538" y="1187"/>
                  </a:cubicBezTo>
                  <a:cubicBezTo>
                    <a:pt x="25206" y="1129"/>
                    <a:pt x="25864" y="1100"/>
                    <a:pt x="26513" y="1100"/>
                  </a:cubicBezTo>
                  <a:close/>
                  <a:moveTo>
                    <a:pt x="23237" y="1689"/>
                  </a:moveTo>
                  <a:cubicBezTo>
                    <a:pt x="29171" y="4382"/>
                    <a:pt x="35220" y="6482"/>
                    <a:pt x="41679" y="7532"/>
                  </a:cubicBezTo>
                  <a:cubicBezTo>
                    <a:pt x="41634" y="7669"/>
                    <a:pt x="41565" y="7898"/>
                    <a:pt x="41474" y="8126"/>
                  </a:cubicBezTo>
                  <a:cubicBezTo>
                    <a:pt x="40470" y="10933"/>
                    <a:pt x="39420" y="13764"/>
                    <a:pt x="38438" y="16594"/>
                  </a:cubicBezTo>
                  <a:cubicBezTo>
                    <a:pt x="38251" y="17155"/>
                    <a:pt x="37988" y="17379"/>
                    <a:pt x="37547" y="17379"/>
                  </a:cubicBezTo>
                  <a:cubicBezTo>
                    <a:pt x="37450" y="17379"/>
                    <a:pt x="37344" y="17368"/>
                    <a:pt x="37228" y="17347"/>
                  </a:cubicBezTo>
                  <a:cubicBezTo>
                    <a:pt x="35151" y="16936"/>
                    <a:pt x="33029" y="16708"/>
                    <a:pt x="31020" y="16115"/>
                  </a:cubicBezTo>
                  <a:cubicBezTo>
                    <a:pt x="27710" y="15133"/>
                    <a:pt x="24469" y="13946"/>
                    <a:pt x="21205" y="12782"/>
                  </a:cubicBezTo>
                  <a:cubicBezTo>
                    <a:pt x="19448" y="12143"/>
                    <a:pt x="19493" y="12052"/>
                    <a:pt x="20109" y="10340"/>
                  </a:cubicBezTo>
                  <a:cubicBezTo>
                    <a:pt x="21068" y="7646"/>
                    <a:pt x="22050" y="4930"/>
                    <a:pt x="23031" y="2237"/>
                  </a:cubicBezTo>
                  <a:cubicBezTo>
                    <a:pt x="23100" y="2031"/>
                    <a:pt x="23191" y="1826"/>
                    <a:pt x="23237" y="1689"/>
                  </a:cubicBezTo>
                  <a:close/>
                  <a:moveTo>
                    <a:pt x="19196" y="12896"/>
                  </a:moveTo>
                  <a:cubicBezTo>
                    <a:pt x="25222" y="15361"/>
                    <a:pt x="31203" y="17667"/>
                    <a:pt x="37776" y="18306"/>
                  </a:cubicBezTo>
                  <a:cubicBezTo>
                    <a:pt x="37616" y="18808"/>
                    <a:pt x="37502" y="19287"/>
                    <a:pt x="37251" y="19721"/>
                  </a:cubicBezTo>
                  <a:cubicBezTo>
                    <a:pt x="37191" y="19861"/>
                    <a:pt x="36887" y="19931"/>
                    <a:pt x="36674" y="19931"/>
                  </a:cubicBezTo>
                  <a:cubicBezTo>
                    <a:pt x="36644" y="19931"/>
                    <a:pt x="36615" y="19929"/>
                    <a:pt x="36589" y="19926"/>
                  </a:cubicBezTo>
                  <a:cubicBezTo>
                    <a:pt x="35060" y="19653"/>
                    <a:pt x="33531" y="19401"/>
                    <a:pt x="32024" y="19036"/>
                  </a:cubicBezTo>
                  <a:cubicBezTo>
                    <a:pt x="29536" y="18420"/>
                    <a:pt x="27048" y="17804"/>
                    <a:pt x="24629" y="17005"/>
                  </a:cubicBezTo>
                  <a:cubicBezTo>
                    <a:pt x="22803" y="16411"/>
                    <a:pt x="21091" y="15498"/>
                    <a:pt x="19333" y="14745"/>
                  </a:cubicBezTo>
                  <a:cubicBezTo>
                    <a:pt x="18763" y="14494"/>
                    <a:pt x="18626" y="14129"/>
                    <a:pt x="18923" y="13604"/>
                  </a:cubicBezTo>
                  <a:cubicBezTo>
                    <a:pt x="19037" y="13376"/>
                    <a:pt x="19105" y="13102"/>
                    <a:pt x="19196" y="12896"/>
                  </a:cubicBezTo>
                  <a:close/>
                  <a:moveTo>
                    <a:pt x="18352" y="15202"/>
                  </a:moveTo>
                  <a:cubicBezTo>
                    <a:pt x="21182" y="16959"/>
                    <a:pt x="24241" y="17963"/>
                    <a:pt x="27368" y="18785"/>
                  </a:cubicBezTo>
                  <a:cubicBezTo>
                    <a:pt x="30472" y="19584"/>
                    <a:pt x="33599" y="20269"/>
                    <a:pt x="36772" y="21022"/>
                  </a:cubicBezTo>
                  <a:cubicBezTo>
                    <a:pt x="36772" y="21068"/>
                    <a:pt x="36749" y="21227"/>
                    <a:pt x="36681" y="21387"/>
                  </a:cubicBezTo>
                  <a:cubicBezTo>
                    <a:pt x="36315" y="22460"/>
                    <a:pt x="35882" y="23510"/>
                    <a:pt x="35562" y="24606"/>
                  </a:cubicBezTo>
                  <a:cubicBezTo>
                    <a:pt x="35419" y="25036"/>
                    <a:pt x="35205" y="25184"/>
                    <a:pt x="34866" y="25184"/>
                  </a:cubicBezTo>
                  <a:cubicBezTo>
                    <a:pt x="34773" y="25184"/>
                    <a:pt x="34671" y="25173"/>
                    <a:pt x="34558" y="25153"/>
                  </a:cubicBezTo>
                  <a:cubicBezTo>
                    <a:pt x="29833" y="24332"/>
                    <a:pt x="25268" y="22962"/>
                    <a:pt x="20817" y="21159"/>
                  </a:cubicBezTo>
                  <a:cubicBezTo>
                    <a:pt x="19493" y="20611"/>
                    <a:pt x="18192" y="20041"/>
                    <a:pt x="16800" y="19470"/>
                  </a:cubicBezTo>
                  <a:cubicBezTo>
                    <a:pt x="17348" y="17986"/>
                    <a:pt x="17850" y="16617"/>
                    <a:pt x="18352" y="15202"/>
                  </a:cubicBezTo>
                  <a:close/>
                  <a:moveTo>
                    <a:pt x="16503" y="20292"/>
                  </a:moveTo>
                  <a:cubicBezTo>
                    <a:pt x="17713" y="20817"/>
                    <a:pt x="18808" y="21319"/>
                    <a:pt x="19973" y="21844"/>
                  </a:cubicBezTo>
                  <a:cubicBezTo>
                    <a:pt x="19881" y="22095"/>
                    <a:pt x="19790" y="22300"/>
                    <a:pt x="19721" y="22529"/>
                  </a:cubicBezTo>
                  <a:cubicBezTo>
                    <a:pt x="15499" y="34215"/>
                    <a:pt x="11276" y="45902"/>
                    <a:pt x="7076" y="57588"/>
                  </a:cubicBezTo>
                  <a:cubicBezTo>
                    <a:pt x="6711" y="58615"/>
                    <a:pt x="6483" y="59665"/>
                    <a:pt x="6163" y="60715"/>
                  </a:cubicBezTo>
                  <a:cubicBezTo>
                    <a:pt x="6140" y="60829"/>
                    <a:pt x="6072" y="60943"/>
                    <a:pt x="5889" y="61080"/>
                  </a:cubicBezTo>
                  <a:cubicBezTo>
                    <a:pt x="5844" y="60875"/>
                    <a:pt x="5821" y="60692"/>
                    <a:pt x="5775" y="60487"/>
                  </a:cubicBezTo>
                  <a:cubicBezTo>
                    <a:pt x="5620" y="59693"/>
                    <a:pt x="5177" y="59251"/>
                    <a:pt x="4536" y="59251"/>
                  </a:cubicBezTo>
                  <a:cubicBezTo>
                    <a:pt x="4329" y="59251"/>
                    <a:pt x="4102" y="59297"/>
                    <a:pt x="3858" y="59391"/>
                  </a:cubicBezTo>
                  <a:cubicBezTo>
                    <a:pt x="3264" y="59620"/>
                    <a:pt x="2717" y="60008"/>
                    <a:pt x="2055" y="60396"/>
                  </a:cubicBezTo>
                  <a:cubicBezTo>
                    <a:pt x="6871" y="46997"/>
                    <a:pt x="11664" y="33690"/>
                    <a:pt x="16503" y="20292"/>
                  </a:cubicBezTo>
                  <a:close/>
                  <a:moveTo>
                    <a:pt x="20817" y="22209"/>
                  </a:moveTo>
                  <a:cubicBezTo>
                    <a:pt x="22232" y="22711"/>
                    <a:pt x="23556" y="23190"/>
                    <a:pt x="24971" y="23670"/>
                  </a:cubicBezTo>
                  <a:cubicBezTo>
                    <a:pt x="20269" y="36703"/>
                    <a:pt x="15590" y="49691"/>
                    <a:pt x="10842" y="62792"/>
                  </a:cubicBezTo>
                  <a:cubicBezTo>
                    <a:pt x="10441" y="61620"/>
                    <a:pt x="9968" y="61105"/>
                    <a:pt x="9224" y="61105"/>
                  </a:cubicBezTo>
                  <a:cubicBezTo>
                    <a:pt x="8866" y="61105"/>
                    <a:pt x="8447" y="61223"/>
                    <a:pt x="7944" y="61446"/>
                  </a:cubicBezTo>
                  <a:cubicBezTo>
                    <a:pt x="7510" y="61628"/>
                    <a:pt x="7099" y="61879"/>
                    <a:pt x="6665" y="62108"/>
                  </a:cubicBezTo>
                  <a:cubicBezTo>
                    <a:pt x="6665" y="62039"/>
                    <a:pt x="6620" y="61971"/>
                    <a:pt x="6643" y="61925"/>
                  </a:cubicBezTo>
                  <a:cubicBezTo>
                    <a:pt x="8971" y="55328"/>
                    <a:pt x="11276" y="48732"/>
                    <a:pt x="13627" y="42135"/>
                  </a:cubicBezTo>
                  <a:cubicBezTo>
                    <a:pt x="15887" y="35767"/>
                    <a:pt x="18215" y="29399"/>
                    <a:pt x="20497" y="23054"/>
                  </a:cubicBezTo>
                  <a:cubicBezTo>
                    <a:pt x="20612" y="22780"/>
                    <a:pt x="20703" y="22506"/>
                    <a:pt x="20817" y="22209"/>
                  </a:cubicBezTo>
                  <a:close/>
                  <a:moveTo>
                    <a:pt x="25816" y="23944"/>
                  </a:moveTo>
                  <a:cubicBezTo>
                    <a:pt x="27345" y="24377"/>
                    <a:pt x="28783" y="24788"/>
                    <a:pt x="30290" y="25222"/>
                  </a:cubicBezTo>
                  <a:cubicBezTo>
                    <a:pt x="25633" y="38141"/>
                    <a:pt x="20977" y="51037"/>
                    <a:pt x="16320" y="63979"/>
                  </a:cubicBezTo>
                  <a:cubicBezTo>
                    <a:pt x="15865" y="63263"/>
                    <a:pt x="15479" y="62930"/>
                    <a:pt x="14898" y="62930"/>
                  </a:cubicBezTo>
                  <a:cubicBezTo>
                    <a:pt x="14664" y="62930"/>
                    <a:pt x="14398" y="62984"/>
                    <a:pt x="14084" y="63089"/>
                  </a:cubicBezTo>
                  <a:cubicBezTo>
                    <a:pt x="13308" y="63340"/>
                    <a:pt x="12600" y="63774"/>
                    <a:pt x="11870" y="64162"/>
                  </a:cubicBezTo>
                  <a:cubicBezTo>
                    <a:pt x="11641" y="64253"/>
                    <a:pt x="11459" y="64413"/>
                    <a:pt x="11139" y="64641"/>
                  </a:cubicBezTo>
                  <a:cubicBezTo>
                    <a:pt x="16069" y="50992"/>
                    <a:pt x="20931" y="37502"/>
                    <a:pt x="25816" y="23944"/>
                  </a:cubicBezTo>
                  <a:close/>
                  <a:moveTo>
                    <a:pt x="31180" y="25427"/>
                  </a:moveTo>
                  <a:cubicBezTo>
                    <a:pt x="32458" y="25656"/>
                    <a:pt x="33668" y="25884"/>
                    <a:pt x="34992" y="26135"/>
                  </a:cubicBezTo>
                  <a:cubicBezTo>
                    <a:pt x="30198" y="39351"/>
                    <a:pt x="25451" y="52521"/>
                    <a:pt x="20840" y="65303"/>
                  </a:cubicBezTo>
                  <a:cubicBezTo>
                    <a:pt x="20589" y="65166"/>
                    <a:pt x="20246" y="64915"/>
                    <a:pt x="19858" y="64847"/>
                  </a:cubicBezTo>
                  <a:cubicBezTo>
                    <a:pt x="19712" y="64825"/>
                    <a:pt x="19561" y="64814"/>
                    <a:pt x="19409" y="64814"/>
                  </a:cubicBezTo>
                  <a:cubicBezTo>
                    <a:pt x="19087" y="64814"/>
                    <a:pt x="18761" y="64860"/>
                    <a:pt x="18466" y="64938"/>
                  </a:cubicBezTo>
                  <a:cubicBezTo>
                    <a:pt x="17895" y="65098"/>
                    <a:pt x="17348" y="65372"/>
                    <a:pt x="16663" y="65645"/>
                  </a:cubicBezTo>
                  <a:cubicBezTo>
                    <a:pt x="21525" y="52179"/>
                    <a:pt x="26341" y="38826"/>
                    <a:pt x="31180" y="25427"/>
                  </a:cubicBezTo>
                  <a:close/>
                  <a:moveTo>
                    <a:pt x="4446" y="60150"/>
                  </a:moveTo>
                  <a:cubicBezTo>
                    <a:pt x="4772" y="60150"/>
                    <a:pt x="4916" y="60458"/>
                    <a:pt x="4931" y="61126"/>
                  </a:cubicBezTo>
                  <a:cubicBezTo>
                    <a:pt x="4953" y="61811"/>
                    <a:pt x="4862" y="62496"/>
                    <a:pt x="4817" y="63180"/>
                  </a:cubicBezTo>
                  <a:cubicBezTo>
                    <a:pt x="4794" y="63363"/>
                    <a:pt x="4702" y="63546"/>
                    <a:pt x="4725" y="63705"/>
                  </a:cubicBezTo>
                  <a:cubicBezTo>
                    <a:pt x="4794" y="64025"/>
                    <a:pt x="4885" y="64344"/>
                    <a:pt x="4976" y="64664"/>
                  </a:cubicBezTo>
                  <a:cubicBezTo>
                    <a:pt x="5273" y="64504"/>
                    <a:pt x="5638" y="64436"/>
                    <a:pt x="5844" y="64207"/>
                  </a:cubicBezTo>
                  <a:cubicBezTo>
                    <a:pt x="6597" y="63317"/>
                    <a:pt x="7441" y="62564"/>
                    <a:pt x="8560" y="62153"/>
                  </a:cubicBezTo>
                  <a:cubicBezTo>
                    <a:pt x="8833" y="62055"/>
                    <a:pt x="9059" y="62004"/>
                    <a:pt x="9240" y="62004"/>
                  </a:cubicBezTo>
                  <a:cubicBezTo>
                    <a:pt x="9693" y="62004"/>
                    <a:pt x="9871" y="62326"/>
                    <a:pt x="9838" y="63043"/>
                  </a:cubicBezTo>
                  <a:cubicBezTo>
                    <a:pt x="9815" y="63819"/>
                    <a:pt x="9610" y="64595"/>
                    <a:pt x="9587" y="65372"/>
                  </a:cubicBezTo>
                  <a:cubicBezTo>
                    <a:pt x="9587" y="65714"/>
                    <a:pt x="9792" y="66079"/>
                    <a:pt x="9907" y="66444"/>
                  </a:cubicBezTo>
                  <a:cubicBezTo>
                    <a:pt x="10249" y="66330"/>
                    <a:pt x="10614" y="66262"/>
                    <a:pt x="10911" y="66056"/>
                  </a:cubicBezTo>
                  <a:cubicBezTo>
                    <a:pt x="11892" y="65417"/>
                    <a:pt x="12828" y="64687"/>
                    <a:pt x="13855" y="64093"/>
                  </a:cubicBezTo>
                  <a:cubicBezTo>
                    <a:pt x="14040" y="63982"/>
                    <a:pt x="14286" y="63965"/>
                    <a:pt x="14540" y="63965"/>
                  </a:cubicBezTo>
                  <a:cubicBezTo>
                    <a:pt x="14659" y="63965"/>
                    <a:pt x="14780" y="63968"/>
                    <a:pt x="14898" y="63968"/>
                  </a:cubicBezTo>
                  <a:cubicBezTo>
                    <a:pt x="14994" y="63968"/>
                    <a:pt x="15089" y="63966"/>
                    <a:pt x="15179" y="63956"/>
                  </a:cubicBezTo>
                  <a:lnTo>
                    <a:pt x="15179" y="63956"/>
                  </a:lnTo>
                  <a:cubicBezTo>
                    <a:pt x="15179" y="64367"/>
                    <a:pt x="15225" y="64778"/>
                    <a:pt x="15156" y="65189"/>
                  </a:cubicBezTo>
                  <a:cubicBezTo>
                    <a:pt x="15042" y="65782"/>
                    <a:pt x="14837" y="66353"/>
                    <a:pt x="14746" y="66946"/>
                  </a:cubicBezTo>
                  <a:cubicBezTo>
                    <a:pt x="14700" y="67198"/>
                    <a:pt x="14882" y="67494"/>
                    <a:pt x="14951" y="67768"/>
                  </a:cubicBezTo>
                  <a:cubicBezTo>
                    <a:pt x="15225" y="67700"/>
                    <a:pt x="15522" y="67677"/>
                    <a:pt x="15750" y="67540"/>
                  </a:cubicBezTo>
                  <a:cubicBezTo>
                    <a:pt x="16731" y="66969"/>
                    <a:pt x="17644" y="66307"/>
                    <a:pt x="18671" y="65828"/>
                  </a:cubicBezTo>
                  <a:cubicBezTo>
                    <a:pt x="18939" y="65694"/>
                    <a:pt x="19144" y="65626"/>
                    <a:pt x="19296" y="65626"/>
                  </a:cubicBezTo>
                  <a:cubicBezTo>
                    <a:pt x="19613" y="65626"/>
                    <a:pt x="19707" y="65920"/>
                    <a:pt x="19676" y="66536"/>
                  </a:cubicBezTo>
                  <a:cubicBezTo>
                    <a:pt x="19653" y="67198"/>
                    <a:pt x="19584" y="67860"/>
                    <a:pt x="19516" y="68521"/>
                  </a:cubicBezTo>
                  <a:cubicBezTo>
                    <a:pt x="19448" y="69252"/>
                    <a:pt x="19219" y="69891"/>
                    <a:pt x="18671" y="70439"/>
                  </a:cubicBezTo>
                  <a:cubicBezTo>
                    <a:pt x="16366" y="72767"/>
                    <a:pt x="14061" y="75118"/>
                    <a:pt x="11755" y="77469"/>
                  </a:cubicBezTo>
                  <a:cubicBezTo>
                    <a:pt x="11664" y="77560"/>
                    <a:pt x="11573" y="77629"/>
                    <a:pt x="11390" y="77788"/>
                  </a:cubicBezTo>
                  <a:cubicBezTo>
                    <a:pt x="11185" y="77264"/>
                    <a:pt x="11048" y="76830"/>
                    <a:pt x="10820" y="76419"/>
                  </a:cubicBezTo>
                  <a:cubicBezTo>
                    <a:pt x="10140" y="75149"/>
                    <a:pt x="9054" y="74454"/>
                    <a:pt x="7748" y="74454"/>
                  </a:cubicBezTo>
                  <a:cubicBezTo>
                    <a:pt x="7388" y="74454"/>
                    <a:pt x="7010" y="74507"/>
                    <a:pt x="6620" y="74616"/>
                  </a:cubicBezTo>
                  <a:cubicBezTo>
                    <a:pt x="5661" y="74890"/>
                    <a:pt x="4748" y="75346"/>
                    <a:pt x="3812" y="75734"/>
                  </a:cubicBezTo>
                  <a:cubicBezTo>
                    <a:pt x="3607" y="75803"/>
                    <a:pt x="3424" y="75894"/>
                    <a:pt x="3127" y="76031"/>
                  </a:cubicBezTo>
                  <a:cubicBezTo>
                    <a:pt x="2899" y="74616"/>
                    <a:pt x="2648" y="73269"/>
                    <a:pt x="2420" y="71922"/>
                  </a:cubicBezTo>
                  <a:cubicBezTo>
                    <a:pt x="2009" y="69320"/>
                    <a:pt x="1621" y="66741"/>
                    <a:pt x="1233" y="64139"/>
                  </a:cubicBezTo>
                  <a:cubicBezTo>
                    <a:pt x="1187" y="63774"/>
                    <a:pt x="1233" y="63363"/>
                    <a:pt x="1370" y="63043"/>
                  </a:cubicBezTo>
                  <a:cubicBezTo>
                    <a:pt x="1826" y="61925"/>
                    <a:pt x="2625" y="61058"/>
                    <a:pt x="3698" y="60441"/>
                  </a:cubicBezTo>
                  <a:cubicBezTo>
                    <a:pt x="4013" y="60250"/>
                    <a:pt x="4259" y="60150"/>
                    <a:pt x="4446" y="60150"/>
                  </a:cubicBezTo>
                  <a:close/>
                  <a:moveTo>
                    <a:pt x="5319" y="76168"/>
                  </a:moveTo>
                  <a:cubicBezTo>
                    <a:pt x="4748" y="76807"/>
                    <a:pt x="4177" y="77469"/>
                    <a:pt x="3538" y="78177"/>
                  </a:cubicBezTo>
                  <a:cubicBezTo>
                    <a:pt x="3196" y="77035"/>
                    <a:pt x="3196" y="77035"/>
                    <a:pt x="4086" y="76602"/>
                  </a:cubicBezTo>
                  <a:cubicBezTo>
                    <a:pt x="4451" y="76396"/>
                    <a:pt x="4839" y="76236"/>
                    <a:pt x="5319" y="76168"/>
                  </a:cubicBezTo>
                  <a:close/>
                  <a:moveTo>
                    <a:pt x="8469" y="75369"/>
                  </a:moveTo>
                  <a:cubicBezTo>
                    <a:pt x="8514" y="75437"/>
                    <a:pt x="8537" y="75506"/>
                    <a:pt x="8583" y="75597"/>
                  </a:cubicBezTo>
                  <a:cubicBezTo>
                    <a:pt x="7099" y="77104"/>
                    <a:pt x="5638" y="78610"/>
                    <a:pt x="4155" y="80139"/>
                  </a:cubicBezTo>
                  <a:cubicBezTo>
                    <a:pt x="3698" y="79888"/>
                    <a:pt x="3561" y="79546"/>
                    <a:pt x="3881" y="79204"/>
                  </a:cubicBezTo>
                  <a:cubicBezTo>
                    <a:pt x="4999" y="77948"/>
                    <a:pt x="6118" y="76716"/>
                    <a:pt x="7304" y="75529"/>
                  </a:cubicBezTo>
                  <a:cubicBezTo>
                    <a:pt x="7437" y="75396"/>
                    <a:pt x="7677" y="75379"/>
                    <a:pt x="7931" y="75379"/>
                  </a:cubicBezTo>
                  <a:cubicBezTo>
                    <a:pt x="8020" y="75379"/>
                    <a:pt x="8111" y="75381"/>
                    <a:pt x="8199" y="75381"/>
                  </a:cubicBezTo>
                  <a:cubicBezTo>
                    <a:pt x="8293" y="75381"/>
                    <a:pt x="8385" y="75379"/>
                    <a:pt x="8469" y="75369"/>
                  </a:cubicBezTo>
                  <a:close/>
                  <a:moveTo>
                    <a:pt x="9336" y="76099"/>
                  </a:moveTo>
                  <a:cubicBezTo>
                    <a:pt x="10112" y="76647"/>
                    <a:pt x="10112" y="76784"/>
                    <a:pt x="9519" y="77378"/>
                  </a:cubicBezTo>
                  <a:cubicBezTo>
                    <a:pt x="8491" y="78428"/>
                    <a:pt x="7441" y="79455"/>
                    <a:pt x="6437" y="80528"/>
                  </a:cubicBezTo>
                  <a:cubicBezTo>
                    <a:pt x="6258" y="80716"/>
                    <a:pt x="6089" y="80781"/>
                    <a:pt x="5916" y="80781"/>
                  </a:cubicBezTo>
                  <a:cubicBezTo>
                    <a:pt x="5648" y="80781"/>
                    <a:pt x="5369" y="80625"/>
                    <a:pt x="5022" y="80528"/>
                  </a:cubicBezTo>
                  <a:cubicBezTo>
                    <a:pt x="6528" y="78998"/>
                    <a:pt x="7944" y="77537"/>
                    <a:pt x="9336" y="76099"/>
                  </a:cubicBezTo>
                  <a:close/>
                  <a:moveTo>
                    <a:pt x="10454" y="77971"/>
                  </a:moveTo>
                  <a:lnTo>
                    <a:pt x="10454" y="77971"/>
                  </a:lnTo>
                  <a:cubicBezTo>
                    <a:pt x="10705" y="78268"/>
                    <a:pt x="10705" y="78565"/>
                    <a:pt x="10340" y="78884"/>
                  </a:cubicBezTo>
                  <a:cubicBezTo>
                    <a:pt x="9770" y="79409"/>
                    <a:pt x="9245" y="79934"/>
                    <a:pt x="8742" y="80505"/>
                  </a:cubicBezTo>
                  <a:cubicBezTo>
                    <a:pt x="8522" y="80753"/>
                    <a:pt x="8284" y="80860"/>
                    <a:pt x="8005" y="80860"/>
                  </a:cubicBezTo>
                  <a:cubicBezTo>
                    <a:pt x="7822" y="80860"/>
                    <a:pt x="7621" y="80814"/>
                    <a:pt x="7396" y="80733"/>
                  </a:cubicBezTo>
                  <a:cubicBezTo>
                    <a:pt x="8400" y="79820"/>
                    <a:pt x="9404" y="78907"/>
                    <a:pt x="10454" y="77971"/>
                  </a:cubicBezTo>
                  <a:close/>
                  <a:moveTo>
                    <a:pt x="26341" y="0"/>
                  </a:moveTo>
                  <a:cubicBezTo>
                    <a:pt x="25336" y="137"/>
                    <a:pt x="24332" y="274"/>
                    <a:pt x="23328" y="365"/>
                  </a:cubicBezTo>
                  <a:cubicBezTo>
                    <a:pt x="22849" y="411"/>
                    <a:pt x="22643" y="662"/>
                    <a:pt x="22483" y="1096"/>
                  </a:cubicBezTo>
                  <a:cubicBezTo>
                    <a:pt x="20132" y="7646"/>
                    <a:pt x="17781" y="14197"/>
                    <a:pt x="15407" y="20748"/>
                  </a:cubicBezTo>
                  <a:cubicBezTo>
                    <a:pt x="11870" y="30563"/>
                    <a:pt x="8332" y="40378"/>
                    <a:pt x="4771" y="50193"/>
                  </a:cubicBezTo>
                  <a:cubicBezTo>
                    <a:pt x="3264" y="54370"/>
                    <a:pt x="1712" y="58547"/>
                    <a:pt x="183" y="62724"/>
                  </a:cubicBezTo>
                  <a:cubicBezTo>
                    <a:pt x="92" y="62975"/>
                    <a:pt x="0" y="63272"/>
                    <a:pt x="46" y="63500"/>
                  </a:cubicBezTo>
                  <a:cubicBezTo>
                    <a:pt x="229" y="64367"/>
                    <a:pt x="503" y="65212"/>
                    <a:pt x="639" y="66056"/>
                  </a:cubicBezTo>
                  <a:cubicBezTo>
                    <a:pt x="1347" y="70439"/>
                    <a:pt x="2055" y="74798"/>
                    <a:pt x="2694" y="79181"/>
                  </a:cubicBezTo>
                  <a:cubicBezTo>
                    <a:pt x="2854" y="80322"/>
                    <a:pt x="3401" y="81075"/>
                    <a:pt x="4520" y="81304"/>
                  </a:cubicBezTo>
                  <a:cubicBezTo>
                    <a:pt x="5661" y="81555"/>
                    <a:pt x="6848" y="81669"/>
                    <a:pt x="8035" y="81760"/>
                  </a:cubicBezTo>
                  <a:cubicBezTo>
                    <a:pt x="8057" y="81762"/>
                    <a:pt x="8079" y="81762"/>
                    <a:pt x="8102" y="81762"/>
                  </a:cubicBezTo>
                  <a:cubicBezTo>
                    <a:pt x="8437" y="81762"/>
                    <a:pt x="8873" y="81607"/>
                    <a:pt x="9108" y="81372"/>
                  </a:cubicBezTo>
                  <a:cubicBezTo>
                    <a:pt x="12372" y="78154"/>
                    <a:pt x="15590" y="74890"/>
                    <a:pt x="18808" y="71649"/>
                  </a:cubicBezTo>
                  <a:cubicBezTo>
                    <a:pt x="19288" y="71146"/>
                    <a:pt x="19813" y="70644"/>
                    <a:pt x="20132" y="70051"/>
                  </a:cubicBezTo>
                  <a:cubicBezTo>
                    <a:pt x="20475" y="69457"/>
                    <a:pt x="20566" y="68750"/>
                    <a:pt x="20817" y="68088"/>
                  </a:cubicBezTo>
                  <a:cubicBezTo>
                    <a:pt x="22712" y="62769"/>
                    <a:pt x="24652" y="57451"/>
                    <a:pt x="26569" y="52133"/>
                  </a:cubicBezTo>
                  <a:cubicBezTo>
                    <a:pt x="31910" y="37274"/>
                    <a:pt x="37251" y="22392"/>
                    <a:pt x="42638" y="7532"/>
                  </a:cubicBezTo>
                  <a:cubicBezTo>
                    <a:pt x="42889" y="6848"/>
                    <a:pt x="42661" y="6437"/>
                    <a:pt x="42227" y="6072"/>
                  </a:cubicBezTo>
                  <a:cubicBezTo>
                    <a:pt x="41542" y="5501"/>
                    <a:pt x="40789" y="4976"/>
                    <a:pt x="40013" y="4474"/>
                  </a:cubicBezTo>
                  <a:cubicBezTo>
                    <a:pt x="35882" y="1735"/>
                    <a:pt x="31362" y="183"/>
                    <a:pt x="2634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3" name="Google Shape;3233;p93"/>
            <p:cNvSpPr/>
            <p:nvPr/>
          </p:nvSpPr>
          <p:spPr>
            <a:xfrm>
              <a:off x="6218980" y="3968505"/>
              <a:ext cx="674262" cy="572594"/>
            </a:xfrm>
            <a:custGeom>
              <a:avLst/>
              <a:gdLst/>
              <a:ahLst/>
              <a:cxnLst/>
              <a:rect l="l" t="t" r="r" b="b"/>
              <a:pathLst>
                <a:path w="37663" h="31984" extrusionOk="0">
                  <a:moveTo>
                    <a:pt x="32291" y="0"/>
                  </a:moveTo>
                  <a:cubicBezTo>
                    <a:pt x="31583" y="0"/>
                    <a:pt x="30868" y="21"/>
                    <a:pt x="30153" y="21"/>
                  </a:cubicBezTo>
                  <a:lnTo>
                    <a:pt x="26729" y="44"/>
                  </a:lnTo>
                  <a:cubicBezTo>
                    <a:pt x="22095" y="89"/>
                    <a:pt x="17485" y="112"/>
                    <a:pt x="12851" y="135"/>
                  </a:cubicBezTo>
                  <a:lnTo>
                    <a:pt x="5981" y="181"/>
                  </a:lnTo>
                  <a:cubicBezTo>
                    <a:pt x="4816" y="203"/>
                    <a:pt x="3652" y="203"/>
                    <a:pt x="2465" y="203"/>
                  </a:cubicBezTo>
                  <a:cubicBezTo>
                    <a:pt x="2418" y="203"/>
                    <a:pt x="2370" y="203"/>
                    <a:pt x="2321" y="203"/>
                  </a:cubicBezTo>
                  <a:cubicBezTo>
                    <a:pt x="1657" y="203"/>
                    <a:pt x="836" y="223"/>
                    <a:pt x="411" y="797"/>
                  </a:cubicBezTo>
                  <a:cubicBezTo>
                    <a:pt x="160" y="1139"/>
                    <a:pt x="160" y="1527"/>
                    <a:pt x="160" y="1938"/>
                  </a:cubicBezTo>
                  <a:cubicBezTo>
                    <a:pt x="69" y="1984"/>
                    <a:pt x="0" y="2075"/>
                    <a:pt x="23" y="2212"/>
                  </a:cubicBezTo>
                  <a:cubicBezTo>
                    <a:pt x="229" y="6686"/>
                    <a:pt x="480" y="11182"/>
                    <a:pt x="776" y="15633"/>
                  </a:cubicBezTo>
                  <a:cubicBezTo>
                    <a:pt x="913" y="17847"/>
                    <a:pt x="1073" y="20061"/>
                    <a:pt x="1233" y="22253"/>
                  </a:cubicBezTo>
                  <a:cubicBezTo>
                    <a:pt x="1393" y="24467"/>
                    <a:pt x="1507" y="26703"/>
                    <a:pt x="1781" y="28895"/>
                  </a:cubicBezTo>
                  <a:cubicBezTo>
                    <a:pt x="1849" y="29648"/>
                    <a:pt x="2055" y="30401"/>
                    <a:pt x="2717" y="30858"/>
                  </a:cubicBezTo>
                  <a:cubicBezTo>
                    <a:pt x="3447" y="31383"/>
                    <a:pt x="4497" y="31337"/>
                    <a:pt x="5387" y="31383"/>
                  </a:cubicBezTo>
                  <a:cubicBezTo>
                    <a:pt x="7670" y="31565"/>
                    <a:pt x="9975" y="31679"/>
                    <a:pt x="12280" y="31793"/>
                  </a:cubicBezTo>
                  <a:cubicBezTo>
                    <a:pt x="15515" y="31923"/>
                    <a:pt x="18749" y="31983"/>
                    <a:pt x="21991" y="31983"/>
                  </a:cubicBezTo>
                  <a:cubicBezTo>
                    <a:pt x="23326" y="31983"/>
                    <a:pt x="24661" y="31973"/>
                    <a:pt x="25998" y="31953"/>
                  </a:cubicBezTo>
                  <a:cubicBezTo>
                    <a:pt x="28281" y="31908"/>
                    <a:pt x="30586" y="31816"/>
                    <a:pt x="32892" y="31725"/>
                  </a:cubicBezTo>
                  <a:cubicBezTo>
                    <a:pt x="33439" y="31679"/>
                    <a:pt x="33987" y="31657"/>
                    <a:pt x="34558" y="31634"/>
                  </a:cubicBezTo>
                  <a:cubicBezTo>
                    <a:pt x="35060" y="31588"/>
                    <a:pt x="35608" y="31611"/>
                    <a:pt x="36110" y="31520"/>
                  </a:cubicBezTo>
                  <a:cubicBezTo>
                    <a:pt x="37114" y="31314"/>
                    <a:pt x="37183" y="30219"/>
                    <a:pt x="37320" y="29420"/>
                  </a:cubicBezTo>
                  <a:cubicBezTo>
                    <a:pt x="37662" y="27320"/>
                    <a:pt x="37662" y="25197"/>
                    <a:pt x="37616" y="23074"/>
                  </a:cubicBezTo>
                  <a:cubicBezTo>
                    <a:pt x="37571" y="20792"/>
                    <a:pt x="37502" y="18532"/>
                    <a:pt x="37365" y="16272"/>
                  </a:cubicBezTo>
                  <a:cubicBezTo>
                    <a:pt x="37114" y="11867"/>
                    <a:pt x="36795" y="7462"/>
                    <a:pt x="36384" y="3079"/>
                  </a:cubicBezTo>
                  <a:cubicBezTo>
                    <a:pt x="36315" y="2280"/>
                    <a:pt x="36178" y="1436"/>
                    <a:pt x="35608" y="820"/>
                  </a:cubicBezTo>
                  <a:cubicBezTo>
                    <a:pt x="35014" y="226"/>
                    <a:pt x="34147" y="66"/>
                    <a:pt x="33348" y="21"/>
                  </a:cubicBezTo>
                  <a:cubicBezTo>
                    <a:pt x="32998" y="6"/>
                    <a:pt x="32646" y="0"/>
                    <a:pt x="3229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4" name="Google Shape;3234;p93"/>
            <p:cNvSpPr/>
            <p:nvPr/>
          </p:nvSpPr>
          <p:spPr>
            <a:xfrm>
              <a:off x="6096186" y="3918825"/>
              <a:ext cx="828922" cy="660387"/>
            </a:xfrm>
            <a:custGeom>
              <a:avLst/>
              <a:gdLst/>
              <a:ahLst/>
              <a:cxnLst/>
              <a:rect l="l" t="t" r="r" b="b"/>
              <a:pathLst>
                <a:path w="46302" h="36888" extrusionOk="0">
                  <a:moveTo>
                    <a:pt x="24913" y="0"/>
                  </a:moveTo>
                  <a:cubicBezTo>
                    <a:pt x="20911" y="0"/>
                    <a:pt x="16910" y="19"/>
                    <a:pt x="12908" y="57"/>
                  </a:cubicBezTo>
                  <a:cubicBezTo>
                    <a:pt x="11744" y="80"/>
                    <a:pt x="10557" y="102"/>
                    <a:pt x="9393" y="102"/>
                  </a:cubicBezTo>
                  <a:cubicBezTo>
                    <a:pt x="8914" y="125"/>
                    <a:pt x="8914" y="833"/>
                    <a:pt x="9393" y="833"/>
                  </a:cubicBezTo>
                  <a:cubicBezTo>
                    <a:pt x="14432" y="757"/>
                    <a:pt x="19477" y="723"/>
                    <a:pt x="24522" y="723"/>
                  </a:cubicBezTo>
                  <a:cubicBezTo>
                    <a:pt x="28642" y="723"/>
                    <a:pt x="32760" y="746"/>
                    <a:pt x="36875" y="787"/>
                  </a:cubicBezTo>
                  <a:cubicBezTo>
                    <a:pt x="39157" y="810"/>
                    <a:pt x="41440" y="833"/>
                    <a:pt x="43722" y="856"/>
                  </a:cubicBezTo>
                  <a:cubicBezTo>
                    <a:pt x="44224" y="878"/>
                    <a:pt x="44886" y="764"/>
                    <a:pt x="45023" y="1381"/>
                  </a:cubicBezTo>
                  <a:cubicBezTo>
                    <a:pt x="45160" y="1860"/>
                    <a:pt x="45092" y="2431"/>
                    <a:pt x="45115" y="2933"/>
                  </a:cubicBezTo>
                  <a:cubicBezTo>
                    <a:pt x="45160" y="4074"/>
                    <a:pt x="45206" y="5215"/>
                    <a:pt x="45229" y="6356"/>
                  </a:cubicBezTo>
                  <a:cubicBezTo>
                    <a:pt x="45366" y="10785"/>
                    <a:pt x="45457" y="15235"/>
                    <a:pt x="45525" y="19686"/>
                  </a:cubicBezTo>
                  <a:cubicBezTo>
                    <a:pt x="45571" y="24069"/>
                    <a:pt x="45640" y="28451"/>
                    <a:pt x="45320" y="32834"/>
                  </a:cubicBezTo>
                  <a:cubicBezTo>
                    <a:pt x="45274" y="33382"/>
                    <a:pt x="45229" y="33907"/>
                    <a:pt x="45183" y="34432"/>
                  </a:cubicBezTo>
                  <a:cubicBezTo>
                    <a:pt x="45137" y="34865"/>
                    <a:pt x="45183" y="35596"/>
                    <a:pt x="44818" y="35915"/>
                  </a:cubicBezTo>
                  <a:cubicBezTo>
                    <a:pt x="44521" y="36166"/>
                    <a:pt x="44042" y="36166"/>
                    <a:pt x="43677" y="36166"/>
                  </a:cubicBezTo>
                  <a:cubicBezTo>
                    <a:pt x="43106" y="36166"/>
                    <a:pt x="42535" y="36143"/>
                    <a:pt x="41965" y="36143"/>
                  </a:cubicBezTo>
                  <a:cubicBezTo>
                    <a:pt x="39682" y="36121"/>
                    <a:pt x="37400" y="36098"/>
                    <a:pt x="35117" y="36075"/>
                  </a:cubicBezTo>
                  <a:cubicBezTo>
                    <a:pt x="30552" y="36006"/>
                    <a:pt x="25987" y="35915"/>
                    <a:pt x="21445" y="35824"/>
                  </a:cubicBezTo>
                  <a:cubicBezTo>
                    <a:pt x="16880" y="35710"/>
                    <a:pt x="12315" y="35687"/>
                    <a:pt x="7772" y="35367"/>
                  </a:cubicBezTo>
                  <a:cubicBezTo>
                    <a:pt x="6631" y="35276"/>
                    <a:pt x="5490" y="35185"/>
                    <a:pt x="4371" y="35025"/>
                  </a:cubicBezTo>
                  <a:cubicBezTo>
                    <a:pt x="3892" y="34957"/>
                    <a:pt x="3344" y="34934"/>
                    <a:pt x="2911" y="34751"/>
                  </a:cubicBezTo>
                  <a:cubicBezTo>
                    <a:pt x="2317" y="34523"/>
                    <a:pt x="2317" y="33861"/>
                    <a:pt x="2249" y="33336"/>
                  </a:cubicBezTo>
                  <a:cubicBezTo>
                    <a:pt x="1998" y="31168"/>
                    <a:pt x="1883" y="28999"/>
                    <a:pt x="1746" y="26831"/>
                  </a:cubicBezTo>
                  <a:cubicBezTo>
                    <a:pt x="1473" y="22403"/>
                    <a:pt x="1222" y="17952"/>
                    <a:pt x="948" y="13524"/>
                  </a:cubicBezTo>
                  <a:cubicBezTo>
                    <a:pt x="879" y="12451"/>
                    <a:pt x="811" y="11378"/>
                    <a:pt x="742" y="10305"/>
                  </a:cubicBezTo>
                  <a:cubicBezTo>
                    <a:pt x="731" y="10077"/>
                    <a:pt x="542" y="9963"/>
                    <a:pt x="360" y="9963"/>
                  </a:cubicBezTo>
                  <a:cubicBezTo>
                    <a:pt x="177" y="9963"/>
                    <a:pt x="0" y="10077"/>
                    <a:pt x="12" y="10305"/>
                  </a:cubicBezTo>
                  <a:lnTo>
                    <a:pt x="856" y="24251"/>
                  </a:lnTo>
                  <a:cubicBezTo>
                    <a:pt x="993" y="26557"/>
                    <a:pt x="1107" y="28862"/>
                    <a:pt x="1290" y="31145"/>
                  </a:cubicBezTo>
                  <a:cubicBezTo>
                    <a:pt x="1381" y="32172"/>
                    <a:pt x="1404" y="33290"/>
                    <a:pt x="1655" y="34295"/>
                  </a:cubicBezTo>
                  <a:cubicBezTo>
                    <a:pt x="1929" y="35322"/>
                    <a:pt x="2774" y="35504"/>
                    <a:pt x="3732" y="35641"/>
                  </a:cubicBezTo>
                  <a:cubicBezTo>
                    <a:pt x="8343" y="36372"/>
                    <a:pt x="13068" y="36326"/>
                    <a:pt x="17747" y="36440"/>
                  </a:cubicBezTo>
                  <a:cubicBezTo>
                    <a:pt x="22540" y="36577"/>
                    <a:pt x="27356" y="36668"/>
                    <a:pt x="32150" y="36760"/>
                  </a:cubicBezTo>
                  <a:cubicBezTo>
                    <a:pt x="34569" y="36783"/>
                    <a:pt x="36966" y="36828"/>
                    <a:pt x="39363" y="36851"/>
                  </a:cubicBezTo>
                  <a:cubicBezTo>
                    <a:pt x="40550" y="36851"/>
                    <a:pt x="41714" y="36874"/>
                    <a:pt x="42878" y="36874"/>
                  </a:cubicBezTo>
                  <a:cubicBezTo>
                    <a:pt x="43130" y="36874"/>
                    <a:pt x="43405" y="36887"/>
                    <a:pt x="43683" y="36887"/>
                  </a:cubicBezTo>
                  <a:cubicBezTo>
                    <a:pt x="44287" y="36887"/>
                    <a:pt x="44906" y="36823"/>
                    <a:pt x="45343" y="36417"/>
                  </a:cubicBezTo>
                  <a:cubicBezTo>
                    <a:pt x="45662" y="36143"/>
                    <a:pt x="45754" y="35755"/>
                    <a:pt x="45822" y="35367"/>
                  </a:cubicBezTo>
                  <a:cubicBezTo>
                    <a:pt x="45891" y="34820"/>
                    <a:pt x="45936" y="34272"/>
                    <a:pt x="45982" y="33724"/>
                  </a:cubicBezTo>
                  <a:cubicBezTo>
                    <a:pt x="46073" y="32560"/>
                    <a:pt x="46142" y="31419"/>
                    <a:pt x="46187" y="30277"/>
                  </a:cubicBezTo>
                  <a:cubicBezTo>
                    <a:pt x="46301" y="27995"/>
                    <a:pt x="46301" y="25712"/>
                    <a:pt x="46301" y="23430"/>
                  </a:cubicBezTo>
                  <a:cubicBezTo>
                    <a:pt x="46279" y="18751"/>
                    <a:pt x="46187" y="14094"/>
                    <a:pt x="46073" y="9415"/>
                  </a:cubicBezTo>
                  <a:cubicBezTo>
                    <a:pt x="46005" y="7064"/>
                    <a:pt x="45936" y="4736"/>
                    <a:pt x="45845" y="2385"/>
                  </a:cubicBezTo>
                  <a:cubicBezTo>
                    <a:pt x="45822" y="1632"/>
                    <a:pt x="45868" y="627"/>
                    <a:pt x="45000" y="285"/>
                  </a:cubicBezTo>
                  <a:cubicBezTo>
                    <a:pt x="44711" y="163"/>
                    <a:pt x="44361" y="143"/>
                    <a:pt x="44018" y="143"/>
                  </a:cubicBezTo>
                  <a:cubicBezTo>
                    <a:pt x="43847" y="143"/>
                    <a:pt x="43677" y="148"/>
                    <a:pt x="43517" y="148"/>
                  </a:cubicBezTo>
                  <a:cubicBezTo>
                    <a:pt x="42901" y="125"/>
                    <a:pt x="42284" y="125"/>
                    <a:pt x="41668" y="102"/>
                  </a:cubicBezTo>
                  <a:cubicBezTo>
                    <a:pt x="36083" y="36"/>
                    <a:pt x="30498" y="0"/>
                    <a:pt x="249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35" name="Google Shape;3235;p93"/>
          <p:cNvGrpSpPr/>
          <p:nvPr/>
        </p:nvGrpSpPr>
        <p:grpSpPr>
          <a:xfrm rot="472265">
            <a:off x="3161285" y="1900919"/>
            <a:ext cx="1544321" cy="726490"/>
            <a:chOff x="3130435" y="1735616"/>
            <a:chExt cx="1348767" cy="693078"/>
          </a:xfrm>
        </p:grpSpPr>
        <p:sp>
          <p:nvSpPr>
            <p:cNvPr id="3236" name="Google Shape;3236;p93"/>
            <p:cNvSpPr/>
            <p:nvPr/>
          </p:nvSpPr>
          <p:spPr>
            <a:xfrm>
              <a:off x="3445614" y="1735616"/>
              <a:ext cx="504671" cy="458322"/>
            </a:xfrm>
            <a:custGeom>
              <a:avLst/>
              <a:gdLst/>
              <a:ahLst/>
              <a:cxnLst/>
              <a:rect l="l" t="t" r="r" b="b"/>
              <a:pathLst>
                <a:path w="28190" h="25601" extrusionOk="0">
                  <a:moveTo>
                    <a:pt x="14255" y="0"/>
                  </a:moveTo>
                  <a:cubicBezTo>
                    <a:pt x="13005" y="0"/>
                    <a:pt x="11754" y="146"/>
                    <a:pt x="10545" y="417"/>
                  </a:cubicBezTo>
                  <a:cubicBezTo>
                    <a:pt x="8902" y="805"/>
                    <a:pt x="7304" y="1466"/>
                    <a:pt x="5957" y="2471"/>
                  </a:cubicBezTo>
                  <a:cubicBezTo>
                    <a:pt x="5889" y="2494"/>
                    <a:pt x="5820" y="2516"/>
                    <a:pt x="5775" y="2562"/>
                  </a:cubicBezTo>
                  <a:cubicBezTo>
                    <a:pt x="5478" y="2813"/>
                    <a:pt x="5204" y="3087"/>
                    <a:pt x="4930" y="3361"/>
                  </a:cubicBezTo>
                  <a:cubicBezTo>
                    <a:pt x="4725" y="3566"/>
                    <a:pt x="4542" y="3772"/>
                    <a:pt x="4382" y="3977"/>
                  </a:cubicBezTo>
                  <a:cubicBezTo>
                    <a:pt x="1073" y="7789"/>
                    <a:pt x="0" y="13222"/>
                    <a:pt x="2168" y="17924"/>
                  </a:cubicBezTo>
                  <a:cubicBezTo>
                    <a:pt x="3378" y="20594"/>
                    <a:pt x="5547" y="22603"/>
                    <a:pt x="8171" y="23858"/>
                  </a:cubicBezTo>
                  <a:cubicBezTo>
                    <a:pt x="10365" y="24909"/>
                    <a:pt x="12803" y="25601"/>
                    <a:pt x="15234" y="25601"/>
                  </a:cubicBezTo>
                  <a:cubicBezTo>
                    <a:pt x="15865" y="25601"/>
                    <a:pt x="16494" y="25554"/>
                    <a:pt x="17119" y="25456"/>
                  </a:cubicBezTo>
                  <a:cubicBezTo>
                    <a:pt x="19835" y="25022"/>
                    <a:pt x="22414" y="23653"/>
                    <a:pt x="24286" y="21667"/>
                  </a:cubicBezTo>
                  <a:cubicBezTo>
                    <a:pt x="26249" y="19613"/>
                    <a:pt x="27413" y="16896"/>
                    <a:pt x="27664" y="14089"/>
                  </a:cubicBezTo>
                  <a:cubicBezTo>
                    <a:pt x="28189" y="8588"/>
                    <a:pt x="24902" y="3247"/>
                    <a:pt x="19835" y="1101"/>
                  </a:cubicBezTo>
                  <a:cubicBezTo>
                    <a:pt x="18082" y="342"/>
                    <a:pt x="16170" y="0"/>
                    <a:pt x="1425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7" name="Google Shape;3237;p93"/>
            <p:cNvSpPr/>
            <p:nvPr/>
          </p:nvSpPr>
          <p:spPr>
            <a:xfrm>
              <a:off x="3130435" y="2118783"/>
              <a:ext cx="300726" cy="309910"/>
            </a:xfrm>
            <a:custGeom>
              <a:avLst/>
              <a:gdLst/>
              <a:ahLst/>
              <a:cxnLst/>
              <a:rect l="l" t="t" r="r" b="b"/>
              <a:pathLst>
                <a:path w="16798" h="17311" extrusionOk="0">
                  <a:moveTo>
                    <a:pt x="16108" y="1"/>
                  </a:moveTo>
                  <a:cubicBezTo>
                    <a:pt x="16046" y="1"/>
                    <a:pt x="15978" y="18"/>
                    <a:pt x="15908" y="57"/>
                  </a:cubicBezTo>
                  <a:cubicBezTo>
                    <a:pt x="15908" y="80"/>
                    <a:pt x="15908" y="80"/>
                    <a:pt x="15908" y="80"/>
                  </a:cubicBezTo>
                  <a:cubicBezTo>
                    <a:pt x="15748" y="80"/>
                    <a:pt x="15611" y="80"/>
                    <a:pt x="15474" y="103"/>
                  </a:cubicBezTo>
                  <a:cubicBezTo>
                    <a:pt x="15155" y="103"/>
                    <a:pt x="14812" y="126"/>
                    <a:pt x="14470" y="149"/>
                  </a:cubicBezTo>
                  <a:cubicBezTo>
                    <a:pt x="13785" y="217"/>
                    <a:pt x="13100" y="308"/>
                    <a:pt x="12416" y="423"/>
                  </a:cubicBezTo>
                  <a:cubicBezTo>
                    <a:pt x="12210" y="468"/>
                    <a:pt x="12096" y="696"/>
                    <a:pt x="12142" y="879"/>
                  </a:cubicBezTo>
                  <a:cubicBezTo>
                    <a:pt x="12199" y="1069"/>
                    <a:pt x="12351" y="1164"/>
                    <a:pt x="12519" y="1164"/>
                  </a:cubicBezTo>
                  <a:cubicBezTo>
                    <a:pt x="12552" y="1164"/>
                    <a:pt x="12587" y="1161"/>
                    <a:pt x="12621" y="1153"/>
                  </a:cubicBezTo>
                  <a:cubicBezTo>
                    <a:pt x="13169" y="1062"/>
                    <a:pt x="13739" y="993"/>
                    <a:pt x="14287" y="925"/>
                  </a:cubicBezTo>
                  <a:cubicBezTo>
                    <a:pt x="14424" y="925"/>
                    <a:pt x="14561" y="902"/>
                    <a:pt x="14698" y="902"/>
                  </a:cubicBezTo>
                  <a:cubicBezTo>
                    <a:pt x="10179" y="4052"/>
                    <a:pt x="6207" y="7932"/>
                    <a:pt x="2989" y="12383"/>
                  </a:cubicBezTo>
                  <a:cubicBezTo>
                    <a:pt x="1962" y="13798"/>
                    <a:pt x="1026" y="15236"/>
                    <a:pt x="158" y="16743"/>
                  </a:cubicBezTo>
                  <a:cubicBezTo>
                    <a:pt x="0" y="17043"/>
                    <a:pt x="269" y="17310"/>
                    <a:pt x="525" y="17310"/>
                  </a:cubicBezTo>
                  <a:cubicBezTo>
                    <a:pt x="639" y="17310"/>
                    <a:pt x="750" y="17257"/>
                    <a:pt x="820" y="17131"/>
                  </a:cubicBezTo>
                  <a:cubicBezTo>
                    <a:pt x="3765" y="12018"/>
                    <a:pt x="7622" y="7453"/>
                    <a:pt x="12187" y="3732"/>
                  </a:cubicBezTo>
                  <a:cubicBezTo>
                    <a:pt x="13397" y="2728"/>
                    <a:pt x="14675" y="1792"/>
                    <a:pt x="15976" y="925"/>
                  </a:cubicBezTo>
                  <a:cubicBezTo>
                    <a:pt x="15976" y="970"/>
                    <a:pt x="15976" y="1016"/>
                    <a:pt x="15976" y="1039"/>
                  </a:cubicBezTo>
                  <a:lnTo>
                    <a:pt x="15931" y="1244"/>
                  </a:lnTo>
                  <a:cubicBezTo>
                    <a:pt x="15885" y="1541"/>
                    <a:pt x="15816" y="1838"/>
                    <a:pt x="15771" y="2134"/>
                  </a:cubicBezTo>
                  <a:cubicBezTo>
                    <a:pt x="15657" y="2728"/>
                    <a:pt x="15565" y="3321"/>
                    <a:pt x="15451" y="3915"/>
                  </a:cubicBezTo>
                  <a:cubicBezTo>
                    <a:pt x="15406" y="4120"/>
                    <a:pt x="15520" y="4326"/>
                    <a:pt x="15725" y="4371"/>
                  </a:cubicBezTo>
                  <a:cubicBezTo>
                    <a:pt x="15752" y="4378"/>
                    <a:pt x="15781" y="4381"/>
                    <a:pt x="15810" y="4381"/>
                  </a:cubicBezTo>
                  <a:cubicBezTo>
                    <a:pt x="15977" y="4381"/>
                    <a:pt x="16162" y="4273"/>
                    <a:pt x="16182" y="4097"/>
                  </a:cubicBezTo>
                  <a:cubicBezTo>
                    <a:pt x="16319" y="3413"/>
                    <a:pt x="16433" y="2728"/>
                    <a:pt x="16570" y="2043"/>
                  </a:cubicBezTo>
                  <a:cubicBezTo>
                    <a:pt x="16615" y="1701"/>
                    <a:pt x="16707" y="1358"/>
                    <a:pt x="16752" y="1016"/>
                  </a:cubicBezTo>
                  <a:cubicBezTo>
                    <a:pt x="16798" y="674"/>
                    <a:pt x="16729" y="354"/>
                    <a:pt x="16410" y="171"/>
                  </a:cubicBezTo>
                  <a:lnTo>
                    <a:pt x="16387" y="171"/>
                  </a:lnTo>
                  <a:cubicBezTo>
                    <a:pt x="16327" y="66"/>
                    <a:pt x="16227" y="1"/>
                    <a:pt x="1610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8" name="Google Shape;3238;p93"/>
            <p:cNvSpPr/>
            <p:nvPr/>
          </p:nvSpPr>
          <p:spPr>
            <a:xfrm>
              <a:off x="4037046" y="1818772"/>
              <a:ext cx="442156" cy="83497"/>
            </a:xfrm>
            <a:custGeom>
              <a:avLst/>
              <a:gdLst/>
              <a:ahLst/>
              <a:cxnLst/>
              <a:rect l="l" t="t" r="r" b="b"/>
              <a:pathLst>
                <a:path w="24698" h="4664" extrusionOk="0">
                  <a:moveTo>
                    <a:pt x="18294" y="0"/>
                  </a:moveTo>
                  <a:cubicBezTo>
                    <a:pt x="13953" y="0"/>
                    <a:pt x="9611" y="380"/>
                    <a:pt x="5410" y="1525"/>
                  </a:cubicBezTo>
                  <a:cubicBezTo>
                    <a:pt x="3903" y="1958"/>
                    <a:pt x="2420" y="2483"/>
                    <a:pt x="982" y="3100"/>
                  </a:cubicBezTo>
                  <a:cubicBezTo>
                    <a:pt x="1050" y="2963"/>
                    <a:pt x="1096" y="2826"/>
                    <a:pt x="1142" y="2689"/>
                  </a:cubicBezTo>
                  <a:cubicBezTo>
                    <a:pt x="1279" y="2346"/>
                    <a:pt x="1416" y="1981"/>
                    <a:pt x="1552" y="1639"/>
                  </a:cubicBezTo>
                  <a:cubicBezTo>
                    <a:pt x="1644" y="1456"/>
                    <a:pt x="1461" y="1228"/>
                    <a:pt x="1279" y="1182"/>
                  </a:cubicBezTo>
                  <a:cubicBezTo>
                    <a:pt x="1252" y="1176"/>
                    <a:pt x="1225" y="1173"/>
                    <a:pt x="1199" y="1173"/>
                  </a:cubicBezTo>
                  <a:cubicBezTo>
                    <a:pt x="1027" y="1173"/>
                    <a:pt x="882" y="1298"/>
                    <a:pt x="822" y="1456"/>
                  </a:cubicBezTo>
                  <a:cubicBezTo>
                    <a:pt x="639" y="1935"/>
                    <a:pt x="457" y="2392"/>
                    <a:pt x="251" y="2871"/>
                  </a:cubicBezTo>
                  <a:cubicBezTo>
                    <a:pt x="183" y="3100"/>
                    <a:pt x="23" y="3351"/>
                    <a:pt x="0" y="3602"/>
                  </a:cubicBezTo>
                  <a:cubicBezTo>
                    <a:pt x="0" y="3898"/>
                    <a:pt x="229" y="4081"/>
                    <a:pt x="503" y="4150"/>
                  </a:cubicBezTo>
                  <a:cubicBezTo>
                    <a:pt x="982" y="4241"/>
                    <a:pt x="1484" y="4309"/>
                    <a:pt x="1986" y="4401"/>
                  </a:cubicBezTo>
                  <a:cubicBezTo>
                    <a:pt x="2488" y="4492"/>
                    <a:pt x="3013" y="4560"/>
                    <a:pt x="3515" y="4652"/>
                  </a:cubicBezTo>
                  <a:cubicBezTo>
                    <a:pt x="3550" y="4659"/>
                    <a:pt x="3584" y="4663"/>
                    <a:pt x="3617" y="4663"/>
                  </a:cubicBezTo>
                  <a:cubicBezTo>
                    <a:pt x="3785" y="4663"/>
                    <a:pt x="3934" y="4568"/>
                    <a:pt x="3972" y="4378"/>
                  </a:cubicBezTo>
                  <a:cubicBezTo>
                    <a:pt x="4040" y="4195"/>
                    <a:pt x="3903" y="3967"/>
                    <a:pt x="3698" y="3921"/>
                  </a:cubicBezTo>
                  <a:lnTo>
                    <a:pt x="2077" y="3647"/>
                  </a:lnTo>
                  <a:cubicBezTo>
                    <a:pt x="1963" y="3625"/>
                    <a:pt x="1849" y="3602"/>
                    <a:pt x="1758" y="3579"/>
                  </a:cubicBezTo>
                  <a:cubicBezTo>
                    <a:pt x="6991" y="1437"/>
                    <a:pt x="12715" y="769"/>
                    <a:pt x="18352" y="769"/>
                  </a:cubicBezTo>
                  <a:cubicBezTo>
                    <a:pt x="18542" y="769"/>
                    <a:pt x="18733" y="770"/>
                    <a:pt x="18923" y="771"/>
                  </a:cubicBezTo>
                  <a:cubicBezTo>
                    <a:pt x="20680" y="771"/>
                    <a:pt x="22460" y="840"/>
                    <a:pt x="24218" y="954"/>
                  </a:cubicBezTo>
                  <a:cubicBezTo>
                    <a:pt x="24225" y="954"/>
                    <a:pt x="24232" y="954"/>
                    <a:pt x="24239" y="954"/>
                  </a:cubicBezTo>
                  <a:cubicBezTo>
                    <a:pt x="24697" y="954"/>
                    <a:pt x="24690" y="223"/>
                    <a:pt x="24218" y="201"/>
                  </a:cubicBezTo>
                  <a:cubicBezTo>
                    <a:pt x="22252" y="79"/>
                    <a:pt x="20273" y="0"/>
                    <a:pt x="182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239" name="Google Shape;3239;p93"/>
          <p:cNvSpPr txBox="1"/>
          <p:nvPr/>
        </p:nvSpPr>
        <p:spPr>
          <a:xfrm>
            <a:off x="5854209" y="1536807"/>
            <a:ext cx="936000" cy="3903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000" b="1">
                <a:solidFill>
                  <a:schemeClr val="dk1"/>
                </a:solidFill>
                <a:latin typeface="Itim"/>
                <a:ea typeface="Itim"/>
                <a:cs typeface="Itim"/>
                <a:sym typeface="Itim"/>
              </a:rPr>
              <a:t>2018</a:t>
            </a:r>
            <a:endParaRPr sz="2000" b="1">
              <a:solidFill>
                <a:schemeClr val="dk1"/>
              </a:solidFill>
              <a:latin typeface="Itim"/>
              <a:ea typeface="Itim"/>
              <a:cs typeface="Itim"/>
              <a:sym typeface="Itim"/>
            </a:endParaRPr>
          </a:p>
        </p:txBody>
      </p:sp>
      <p:sp>
        <p:nvSpPr>
          <p:cNvPr id="3240" name="Google Shape;3240;p93"/>
          <p:cNvSpPr txBox="1"/>
          <p:nvPr/>
        </p:nvSpPr>
        <p:spPr>
          <a:xfrm>
            <a:off x="1579100" y="2216504"/>
            <a:ext cx="1118700" cy="4254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000" b="1">
                <a:solidFill>
                  <a:schemeClr val="dk1"/>
                </a:solidFill>
                <a:latin typeface="Itim"/>
                <a:ea typeface="Itim"/>
                <a:cs typeface="Itim"/>
                <a:sym typeface="Itim"/>
              </a:rPr>
              <a:t>2016</a:t>
            </a:r>
            <a:endParaRPr sz="2000" b="1">
              <a:solidFill>
                <a:schemeClr val="dk1"/>
              </a:solidFill>
              <a:latin typeface="Itim"/>
              <a:ea typeface="Itim"/>
              <a:cs typeface="Itim"/>
              <a:sym typeface="Itim"/>
            </a:endParaRPr>
          </a:p>
        </p:txBody>
      </p:sp>
      <p:sp>
        <p:nvSpPr>
          <p:cNvPr id="3241" name="Google Shape;3241;p93"/>
          <p:cNvSpPr txBox="1"/>
          <p:nvPr/>
        </p:nvSpPr>
        <p:spPr>
          <a:xfrm>
            <a:off x="3636258" y="2501205"/>
            <a:ext cx="1118700" cy="4254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000" b="1">
                <a:solidFill>
                  <a:schemeClr val="dk1"/>
                </a:solidFill>
                <a:latin typeface="Itim"/>
                <a:ea typeface="Itim"/>
                <a:cs typeface="Itim"/>
                <a:sym typeface="Itim"/>
              </a:rPr>
              <a:t>2017</a:t>
            </a:r>
            <a:endParaRPr sz="2000" b="1">
              <a:solidFill>
                <a:schemeClr val="dk1"/>
              </a:solidFill>
              <a:latin typeface="Itim"/>
              <a:ea typeface="Itim"/>
              <a:cs typeface="Itim"/>
              <a:sym typeface="Itim"/>
            </a:endParaRPr>
          </a:p>
        </p:txBody>
      </p:sp>
      <p:sp>
        <p:nvSpPr>
          <p:cNvPr id="3242" name="Google Shape;3242;p93"/>
          <p:cNvSpPr txBox="1"/>
          <p:nvPr/>
        </p:nvSpPr>
        <p:spPr>
          <a:xfrm>
            <a:off x="7457616" y="3782452"/>
            <a:ext cx="1118700" cy="4254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000" b="1">
                <a:solidFill>
                  <a:schemeClr val="dk1"/>
                </a:solidFill>
                <a:latin typeface="Itim"/>
                <a:ea typeface="Itim"/>
                <a:cs typeface="Itim"/>
                <a:sym typeface="Itim"/>
              </a:rPr>
              <a:t>2019</a:t>
            </a:r>
            <a:endParaRPr sz="2000" b="1">
              <a:solidFill>
                <a:schemeClr val="dk1"/>
              </a:solidFill>
              <a:latin typeface="Itim"/>
              <a:ea typeface="Itim"/>
              <a:cs typeface="Itim"/>
              <a:sym typeface="Itim"/>
            </a:endParaRPr>
          </a:p>
        </p:txBody>
      </p:sp>
      <p:sp>
        <p:nvSpPr>
          <p:cNvPr id="3243" name="Google Shape;3243;p93"/>
          <p:cNvSpPr txBox="1"/>
          <p:nvPr/>
        </p:nvSpPr>
        <p:spPr>
          <a:xfrm>
            <a:off x="1307899" y="2926333"/>
            <a:ext cx="1222500" cy="5991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1600"/>
              </a:spcAft>
              <a:buNone/>
            </a:pPr>
            <a:r>
              <a:rPr lang="en" sz="1600">
                <a:solidFill>
                  <a:schemeClr val="dk2"/>
                </a:solidFill>
                <a:latin typeface="Muli"/>
                <a:ea typeface="Muli"/>
                <a:cs typeface="Muli"/>
                <a:sym typeface="Muli"/>
              </a:rPr>
              <a:t>Mercury</a:t>
            </a:r>
            <a:endParaRPr sz="1600">
              <a:solidFill>
                <a:schemeClr val="dk2"/>
              </a:solidFill>
              <a:latin typeface="Muli"/>
              <a:ea typeface="Muli"/>
              <a:cs typeface="Muli"/>
              <a:sym typeface="Muli"/>
            </a:endParaRPr>
          </a:p>
        </p:txBody>
      </p:sp>
      <p:sp>
        <p:nvSpPr>
          <p:cNvPr id="3244" name="Google Shape;3244;p93"/>
          <p:cNvSpPr txBox="1"/>
          <p:nvPr/>
        </p:nvSpPr>
        <p:spPr>
          <a:xfrm>
            <a:off x="3512382" y="3303672"/>
            <a:ext cx="1222500" cy="5991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1600"/>
              </a:spcAft>
              <a:buNone/>
            </a:pPr>
            <a:r>
              <a:rPr lang="en" sz="1600">
                <a:solidFill>
                  <a:schemeClr val="dk2"/>
                </a:solidFill>
                <a:latin typeface="Muli"/>
                <a:ea typeface="Muli"/>
                <a:cs typeface="Muli"/>
                <a:sym typeface="Muli"/>
              </a:rPr>
              <a:t>Venus</a:t>
            </a:r>
            <a:endParaRPr sz="1600">
              <a:solidFill>
                <a:schemeClr val="dk2"/>
              </a:solidFill>
              <a:latin typeface="Muli"/>
              <a:ea typeface="Muli"/>
              <a:cs typeface="Muli"/>
              <a:sym typeface="Muli"/>
            </a:endParaRPr>
          </a:p>
        </p:txBody>
      </p:sp>
      <p:sp>
        <p:nvSpPr>
          <p:cNvPr id="3245" name="Google Shape;3245;p93"/>
          <p:cNvSpPr txBox="1"/>
          <p:nvPr/>
        </p:nvSpPr>
        <p:spPr>
          <a:xfrm>
            <a:off x="7043254" y="4265805"/>
            <a:ext cx="1222500" cy="5991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1600"/>
              </a:spcAft>
              <a:buNone/>
            </a:pPr>
            <a:r>
              <a:rPr lang="en" sz="1600">
                <a:solidFill>
                  <a:schemeClr val="dk2"/>
                </a:solidFill>
                <a:latin typeface="Muli"/>
                <a:ea typeface="Muli"/>
                <a:cs typeface="Muli"/>
                <a:sym typeface="Muli"/>
              </a:rPr>
              <a:t>Saturn</a:t>
            </a:r>
            <a:endParaRPr sz="1600">
              <a:solidFill>
                <a:schemeClr val="dk2"/>
              </a:solidFill>
              <a:latin typeface="Muli"/>
              <a:ea typeface="Muli"/>
              <a:cs typeface="Muli"/>
              <a:sym typeface="Muli"/>
            </a:endParaRPr>
          </a:p>
        </p:txBody>
      </p:sp>
      <p:sp>
        <p:nvSpPr>
          <p:cNvPr id="3246" name="Google Shape;3246;p93"/>
          <p:cNvSpPr txBox="1"/>
          <p:nvPr/>
        </p:nvSpPr>
        <p:spPr>
          <a:xfrm>
            <a:off x="5697229" y="2057622"/>
            <a:ext cx="1222500" cy="5991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1600"/>
              </a:spcAft>
              <a:buNone/>
            </a:pPr>
            <a:r>
              <a:rPr lang="en" sz="1600">
                <a:solidFill>
                  <a:schemeClr val="dk2"/>
                </a:solidFill>
                <a:latin typeface="Muli"/>
                <a:ea typeface="Muli"/>
                <a:cs typeface="Muli"/>
                <a:sym typeface="Muli"/>
              </a:rPr>
              <a:t>Jupiter</a:t>
            </a:r>
            <a:endParaRPr sz="1600">
              <a:solidFill>
                <a:schemeClr val="dk2"/>
              </a:solidFill>
              <a:latin typeface="Muli"/>
              <a:ea typeface="Muli"/>
              <a:cs typeface="Muli"/>
              <a:sym typeface="Muli"/>
            </a:endParaRPr>
          </a:p>
        </p:txBody>
      </p:sp>
      <p:sp>
        <p:nvSpPr>
          <p:cNvPr id="3247" name="Google Shape;3247;p93"/>
          <p:cNvSpPr txBox="1"/>
          <p:nvPr/>
        </p:nvSpPr>
        <p:spPr>
          <a:xfrm>
            <a:off x="3227680" y="1844536"/>
            <a:ext cx="1222500" cy="5991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1600"/>
              </a:spcAft>
              <a:buNone/>
            </a:pPr>
            <a:r>
              <a:rPr lang="en" sz="2100" b="1">
                <a:solidFill>
                  <a:schemeClr val="dk1"/>
                </a:solidFill>
                <a:latin typeface="Itim"/>
                <a:ea typeface="Itim"/>
                <a:cs typeface="Itim"/>
                <a:sym typeface="Itim"/>
              </a:rPr>
              <a:t>A</a:t>
            </a:r>
            <a:endParaRPr sz="2100" b="1">
              <a:solidFill>
                <a:schemeClr val="dk1"/>
              </a:solidFill>
              <a:latin typeface="Itim"/>
              <a:ea typeface="Itim"/>
              <a:cs typeface="Itim"/>
              <a:sym typeface="Itim"/>
            </a:endParaRPr>
          </a:p>
        </p:txBody>
      </p:sp>
      <p:grpSp>
        <p:nvGrpSpPr>
          <p:cNvPr id="3248" name="Google Shape;3248;p93"/>
          <p:cNvGrpSpPr/>
          <p:nvPr/>
        </p:nvGrpSpPr>
        <p:grpSpPr>
          <a:xfrm rot="2695203">
            <a:off x="7520178" y="680946"/>
            <a:ext cx="953555" cy="553085"/>
            <a:chOff x="-583650" y="3109250"/>
            <a:chExt cx="570275" cy="272025"/>
          </a:xfrm>
        </p:grpSpPr>
        <p:sp>
          <p:nvSpPr>
            <p:cNvPr id="3249" name="Google Shape;3249;p93"/>
            <p:cNvSpPr/>
            <p:nvPr/>
          </p:nvSpPr>
          <p:spPr>
            <a:xfrm>
              <a:off x="-583650" y="3186975"/>
              <a:ext cx="570275" cy="194300"/>
            </a:xfrm>
            <a:custGeom>
              <a:avLst/>
              <a:gdLst/>
              <a:ahLst/>
              <a:cxnLst/>
              <a:rect l="l" t="t" r="r" b="b"/>
              <a:pathLst>
                <a:path w="22811" h="7772" extrusionOk="0">
                  <a:moveTo>
                    <a:pt x="22543" y="6377"/>
                  </a:moveTo>
                  <a:lnTo>
                    <a:pt x="22543" y="6377"/>
                  </a:lnTo>
                  <a:cubicBezTo>
                    <a:pt x="22536" y="6381"/>
                    <a:pt x="22532" y="6384"/>
                    <a:pt x="22525" y="6384"/>
                  </a:cubicBezTo>
                  <a:cubicBezTo>
                    <a:pt x="22190" y="6488"/>
                    <a:pt x="21851" y="6580"/>
                    <a:pt x="21513" y="6669"/>
                  </a:cubicBezTo>
                  <a:cubicBezTo>
                    <a:pt x="21762" y="6905"/>
                    <a:pt x="22083" y="7030"/>
                    <a:pt x="22322" y="7030"/>
                  </a:cubicBezTo>
                  <a:cubicBezTo>
                    <a:pt x="22632" y="7030"/>
                    <a:pt x="22810" y="6822"/>
                    <a:pt x="22543" y="6377"/>
                  </a:cubicBezTo>
                  <a:close/>
                  <a:moveTo>
                    <a:pt x="12021" y="1"/>
                  </a:moveTo>
                  <a:cubicBezTo>
                    <a:pt x="9332" y="1"/>
                    <a:pt x="6501" y="875"/>
                    <a:pt x="4639" y="2230"/>
                  </a:cubicBezTo>
                  <a:cubicBezTo>
                    <a:pt x="4539" y="2301"/>
                    <a:pt x="4393" y="2333"/>
                    <a:pt x="4222" y="2333"/>
                  </a:cubicBezTo>
                  <a:cubicBezTo>
                    <a:pt x="3909" y="2333"/>
                    <a:pt x="3520" y="2226"/>
                    <a:pt x="3221" y="2087"/>
                  </a:cubicBezTo>
                  <a:cubicBezTo>
                    <a:pt x="1672" y="3100"/>
                    <a:pt x="860" y="4609"/>
                    <a:pt x="175" y="6448"/>
                  </a:cubicBezTo>
                  <a:cubicBezTo>
                    <a:pt x="0" y="6923"/>
                    <a:pt x="924" y="7771"/>
                    <a:pt x="1455" y="7771"/>
                  </a:cubicBezTo>
                  <a:cubicBezTo>
                    <a:pt x="1605" y="7771"/>
                    <a:pt x="1719" y="7707"/>
                    <a:pt x="1776" y="7553"/>
                  </a:cubicBezTo>
                  <a:cubicBezTo>
                    <a:pt x="2507" y="5593"/>
                    <a:pt x="3345" y="4002"/>
                    <a:pt x="5328" y="3100"/>
                  </a:cubicBezTo>
                  <a:cubicBezTo>
                    <a:pt x="6989" y="2348"/>
                    <a:pt x="8897" y="1905"/>
                    <a:pt x="10687" y="1599"/>
                  </a:cubicBezTo>
                  <a:cubicBezTo>
                    <a:pt x="11486" y="1463"/>
                    <a:pt x="12313" y="1374"/>
                    <a:pt x="13137" y="1374"/>
                  </a:cubicBezTo>
                  <a:cubicBezTo>
                    <a:pt x="14481" y="1374"/>
                    <a:pt x="15814" y="1610"/>
                    <a:pt x="17012" y="2255"/>
                  </a:cubicBezTo>
                  <a:cubicBezTo>
                    <a:pt x="17700" y="2626"/>
                    <a:pt x="18321" y="3100"/>
                    <a:pt x="18888" y="3638"/>
                  </a:cubicBezTo>
                  <a:cubicBezTo>
                    <a:pt x="17733" y="1042"/>
                    <a:pt x="14962" y="1"/>
                    <a:pt x="12021" y="1"/>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0" name="Google Shape;3250;p93"/>
            <p:cNvSpPr/>
            <p:nvPr/>
          </p:nvSpPr>
          <p:spPr>
            <a:xfrm>
              <a:off x="-198800" y="3109250"/>
              <a:ext cx="181150" cy="265500"/>
            </a:xfrm>
            <a:custGeom>
              <a:avLst/>
              <a:gdLst/>
              <a:ahLst/>
              <a:cxnLst/>
              <a:rect l="l" t="t" r="r" b="b"/>
              <a:pathLst>
                <a:path w="7246" h="10620" extrusionOk="0">
                  <a:moveTo>
                    <a:pt x="3302" y="1"/>
                  </a:moveTo>
                  <a:cubicBezTo>
                    <a:pt x="3137" y="1"/>
                    <a:pt x="3098" y="190"/>
                    <a:pt x="3359" y="697"/>
                  </a:cubicBezTo>
                  <a:cubicBezTo>
                    <a:pt x="3552" y="1067"/>
                    <a:pt x="3733" y="1441"/>
                    <a:pt x="3908" y="1816"/>
                  </a:cubicBezTo>
                  <a:cubicBezTo>
                    <a:pt x="4129" y="1694"/>
                    <a:pt x="4375" y="1588"/>
                    <a:pt x="4585" y="1523"/>
                  </a:cubicBezTo>
                  <a:cubicBezTo>
                    <a:pt x="4467" y="1285"/>
                    <a:pt x="4347" y="1042"/>
                    <a:pt x="4225" y="804"/>
                  </a:cubicBezTo>
                  <a:cubicBezTo>
                    <a:pt x="4008" y="383"/>
                    <a:pt x="3530" y="1"/>
                    <a:pt x="3302" y="1"/>
                  </a:cubicBezTo>
                  <a:close/>
                  <a:moveTo>
                    <a:pt x="6906" y="7874"/>
                  </a:moveTo>
                  <a:cubicBezTo>
                    <a:pt x="6860" y="8145"/>
                    <a:pt x="6743" y="8406"/>
                    <a:pt x="6504" y="8648"/>
                  </a:cubicBezTo>
                  <a:cubicBezTo>
                    <a:pt x="6675" y="8858"/>
                    <a:pt x="6842" y="9069"/>
                    <a:pt x="7006" y="9283"/>
                  </a:cubicBezTo>
                  <a:cubicBezTo>
                    <a:pt x="7064" y="9357"/>
                    <a:pt x="7110" y="9421"/>
                    <a:pt x="7149" y="9486"/>
                  </a:cubicBezTo>
                  <a:cubicBezTo>
                    <a:pt x="7245" y="9429"/>
                    <a:pt x="7214" y="9169"/>
                    <a:pt x="7199" y="9112"/>
                  </a:cubicBezTo>
                  <a:cubicBezTo>
                    <a:pt x="7110" y="8698"/>
                    <a:pt x="7010" y="8284"/>
                    <a:pt x="6906" y="7874"/>
                  </a:cubicBezTo>
                  <a:close/>
                  <a:moveTo>
                    <a:pt x="3979" y="8327"/>
                  </a:moveTo>
                  <a:cubicBezTo>
                    <a:pt x="2742" y="8595"/>
                    <a:pt x="1490" y="8773"/>
                    <a:pt x="217" y="8862"/>
                  </a:cubicBezTo>
                  <a:cubicBezTo>
                    <a:pt x="0" y="8876"/>
                    <a:pt x="14" y="9194"/>
                    <a:pt x="142" y="9550"/>
                  </a:cubicBezTo>
                  <a:cubicBezTo>
                    <a:pt x="324" y="9490"/>
                    <a:pt x="509" y="9447"/>
                    <a:pt x="677" y="9433"/>
                  </a:cubicBezTo>
                  <a:cubicBezTo>
                    <a:pt x="1761" y="9336"/>
                    <a:pt x="2834" y="9194"/>
                    <a:pt x="3904" y="8983"/>
                  </a:cubicBezTo>
                  <a:cubicBezTo>
                    <a:pt x="4044" y="8958"/>
                    <a:pt x="4724" y="8904"/>
                    <a:pt x="5042" y="8798"/>
                  </a:cubicBezTo>
                  <a:cubicBezTo>
                    <a:pt x="4603" y="8748"/>
                    <a:pt x="4129" y="8570"/>
                    <a:pt x="3979" y="8327"/>
                  </a:cubicBezTo>
                  <a:close/>
                  <a:moveTo>
                    <a:pt x="5665" y="9222"/>
                  </a:moveTo>
                  <a:cubicBezTo>
                    <a:pt x="5017" y="9533"/>
                    <a:pt x="4261" y="9678"/>
                    <a:pt x="3605" y="9824"/>
                  </a:cubicBezTo>
                  <a:cubicBezTo>
                    <a:pt x="2606" y="10046"/>
                    <a:pt x="1600" y="10213"/>
                    <a:pt x="588" y="10334"/>
                  </a:cubicBezTo>
                  <a:cubicBezTo>
                    <a:pt x="731" y="10506"/>
                    <a:pt x="884" y="10619"/>
                    <a:pt x="1023" y="10619"/>
                  </a:cubicBezTo>
                  <a:cubicBezTo>
                    <a:pt x="1027" y="10619"/>
                    <a:pt x="1034" y="10619"/>
                    <a:pt x="1037" y="10616"/>
                  </a:cubicBezTo>
                  <a:cubicBezTo>
                    <a:pt x="2767" y="10495"/>
                    <a:pt x="4454" y="10217"/>
                    <a:pt x="6119" y="9778"/>
                  </a:cubicBezTo>
                  <a:cubicBezTo>
                    <a:pt x="6068" y="9732"/>
                    <a:pt x="6022" y="9682"/>
                    <a:pt x="5979" y="9625"/>
                  </a:cubicBezTo>
                  <a:cubicBezTo>
                    <a:pt x="5876" y="9493"/>
                    <a:pt x="5769" y="9357"/>
                    <a:pt x="5665" y="9222"/>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1" name="Google Shape;3251;p93"/>
            <p:cNvSpPr/>
            <p:nvPr/>
          </p:nvSpPr>
          <p:spPr>
            <a:xfrm>
              <a:off x="-227425" y="3145900"/>
              <a:ext cx="203250" cy="225300"/>
            </a:xfrm>
            <a:custGeom>
              <a:avLst/>
              <a:gdLst/>
              <a:ahLst/>
              <a:cxnLst/>
              <a:rect l="l" t="t" r="r" b="b"/>
              <a:pathLst>
                <a:path w="8130" h="9012" extrusionOk="0">
                  <a:moveTo>
                    <a:pt x="5053" y="350"/>
                  </a:moveTo>
                  <a:cubicBezTo>
                    <a:pt x="4689" y="557"/>
                    <a:pt x="4397" y="814"/>
                    <a:pt x="4472" y="992"/>
                  </a:cubicBezTo>
                  <a:cubicBezTo>
                    <a:pt x="4850" y="1897"/>
                    <a:pt x="5199" y="2825"/>
                    <a:pt x="5502" y="3762"/>
                  </a:cubicBezTo>
                  <a:cubicBezTo>
                    <a:pt x="6101" y="4443"/>
                    <a:pt x="6568" y="5264"/>
                    <a:pt x="6846" y="6237"/>
                  </a:cubicBezTo>
                  <a:cubicBezTo>
                    <a:pt x="6889" y="6287"/>
                    <a:pt x="6935" y="6341"/>
                    <a:pt x="6978" y="6390"/>
                  </a:cubicBezTo>
                  <a:cubicBezTo>
                    <a:pt x="7024" y="6376"/>
                    <a:pt x="7067" y="6362"/>
                    <a:pt x="7110" y="6351"/>
                  </a:cubicBezTo>
                  <a:cubicBezTo>
                    <a:pt x="6632" y="4276"/>
                    <a:pt x="5951" y="2276"/>
                    <a:pt x="5053" y="350"/>
                  </a:cubicBezTo>
                  <a:close/>
                  <a:moveTo>
                    <a:pt x="6069" y="1"/>
                  </a:moveTo>
                  <a:cubicBezTo>
                    <a:pt x="5976" y="1"/>
                    <a:pt x="5859" y="22"/>
                    <a:pt x="5730" y="57"/>
                  </a:cubicBezTo>
                  <a:cubicBezTo>
                    <a:pt x="6718" y="2093"/>
                    <a:pt x="7488" y="4219"/>
                    <a:pt x="8051" y="6408"/>
                  </a:cubicBezTo>
                  <a:cubicBezTo>
                    <a:pt x="8130" y="5909"/>
                    <a:pt x="7966" y="5371"/>
                    <a:pt x="7830" y="4810"/>
                  </a:cubicBezTo>
                  <a:cubicBezTo>
                    <a:pt x="7431" y="3192"/>
                    <a:pt x="6893" y="1619"/>
                    <a:pt x="6251" y="79"/>
                  </a:cubicBezTo>
                  <a:cubicBezTo>
                    <a:pt x="6229" y="22"/>
                    <a:pt x="6162" y="1"/>
                    <a:pt x="6069" y="1"/>
                  </a:cubicBezTo>
                  <a:close/>
                  <a:moveTo>
                    <a:pt x="1287" y="8084"/>
                  </a:moveTo>
                  <a:cubicBezTo>
                    <a:pt x="1012" y="8180"/>
                    <a:pt x="745" y="8323"/>
                    <a:pt x="556" y="8501"/>
                  </a:cubicBezTo>
                  <a:cubicBezTo>
                    <a:pt x="467" y="8584"/>
                    <a:pt x="0" y="9011"/>
                    <a:pt x="364" y="9011"/>
                  </a:cubicBezTo>
                  <a:cubicBezTo>
                    <a:pt x="378" y="9011"/>
                    <a:pt x="396" y="9011"/>
                    <a:pt x="413" y="9008"/>
                  </a:cubicBezTo>
                  <a:cubicBezTo>
                    <a:pt x="856" y="8969"/>
                    <a:pt x="1295" y="8922"/>
                    <a:pt x="1733" y="8868"/>
                  </a:cubicBezTo>
                  <a:cubicBezTo>
                    <a:pt x="1555" y="8658"/>
                    <a:pt x="1387" y="8358"/>
                    <a:pt x="1287" y="8084"/>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2" name="Google Shape;3252;p93"/>
            <p:cNvSpPr/>
            <p:nvPr/>
          </p:nvSpPr>
          <p:spPr>
            <a:xfrm>
              <a:off x="-56275" y="3301800"/>
              <a:ext cx="3325" cy="4475"/>
            </a:xfrm>
            <a:custGeom>
              <a:avLst/>
              <a:gdLst/>
              <a:ahLst/>
              <a:cxnLst/>
              <a:rect l="l" t="t" r="r" b="b"/>
              <a:pathLst>
                <a:path w="133" h="179" extrusionOk="0">
                  <a:moveTo>
                    <a:pt x="0" y="1"/>
                  </a:moveTo>
                  <a:lnTo>
                    <a:pt x="0" y="1"/>
                  </a:lnTo>
                  <a:cubicBezTo>
                    <a:pt x="18" y="62"/>
                    <a:pt x="33" y="119"/>
                    <a:pt x="47" y="179"/>
                  </a:cubicBezTo>
                  <a:cubicBezTo>
                    <a:pt x="76" y="169"/>
                    <a:pt x="104" y="162"/>
                    <a:pt x="132" y="154"/>
                  </a:cubicBezTo>
                  <a:cubicBezTo>
                    <a:pt x="89" y="105"/>
                    <a:pt x="43" y="51"/>
                    <a:pt x="0" y="1"/>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3" name="Google Shape;3253;p93"/>
            <p:cNvSpPr/>
            <p:nvPr/>
          </p:nvSpPr>
          <p:spPr>
            <a:xfrm>
              <a:off x="-195250" y="3147325"/>
              <a:ext cx="169125" cy="220300"/>
            </a:xfrm>
            <a:custGeom>
              <a:avLst/>
              <a:gdLst/>
              <a:ahLst/>
              <a:cxnLst/>
              <a:rect l="l" t="t" r="r" b="b"/>
              <a:pathLst>
                <a:path w="6765" h="8812" extrusionOk="0">
                  <a:moveTo>
                    <a:pt x="4443" y="0"/>
                  </a:moveTo>
                  <a:cubicBezTo>
                    <a:pt x="4233" y="65"/>
                    <a:pt x="3987" y="171"/>
                    <a:pt x="3766" y="293"/>
                  </a:cubicBezTo>
                  <a:cubicBezTo>
                    <a:pt x="4664" y="2219"/>
                    <a:pt x="5345" y="4219"/>
                    <a:pt x="5823" y="6294"/>
                  </a:cubicBezTo>
                  <a:cubicBezTo>
                    <a:pt x="5780" y="6305"/>
                    <a:pt x="5737" y="6319"/>
                    <a:pt x="5691" y="6333"/>
                  </a:cubicBezTo>
                  <a:cubicBezTo>
                    <a:pt x="5920" y="6590"/>
                    <a:pt x="6140" y="6858"/>
                    <a:pt x="6362" y="7125"/>
                  </a:cubicBezTo>
                  <a:cubicBezTo>
                    <a:pt x="6601" y="6883"/>
                    <a:pt x="6718" y="6622"/>
                    <a:pt x="6764" y="6351"/>
                  </a:cubicBezTo>
                  <a:cubicBezTo>
                    <a:pt x="6201" y="4162"/>
                    <a:pt x="5431" y="2036"/>
                    <a:pt x="4443" y="0"/>
                  </a:cubicBezTo>
                  <a:close/>
                  <a:moveTo>
                    <a:pt x="4900" y="7275"/>
                  </a:moveTo>
                  <a:cubicBezTo>
                    <a:pt x="4582" y="7381"/>
                    <a:pt x="3902" y="7435"/>
                    <a:pt x="3762" y="7460"/>
                  </a:cubicBezTo>
                  <a:cubicBezTo>
                    <a:pt x="2692" y="7671"/>
                    <a:pt x="1619" y="7813"/>
                    <a:pt x="535" y="7910"/>
                  </a:cubicBezTo>
                  <a:cubicBezTo>
                    <a:pt x="367" y="7924"/>
                    <a:pt x="182" y="7967"/>
                    <a:pt x="0" y="8027"/>
                  </a:cubicBezTo>
                  <a:cubicBezTo>
                    <a:pt x="100" y="8301"/>
                    <a:pt x="268" y="8601"/>
                    <a:pt x="446" y="8811"/>
                  </a:cubicBezTo>
                  <a:cubicBezTo>
                    <a:pt x="1458" y="8690"/>
                    <a:pt x="2464" y="8523"/>
                    <a:pt x="3463" y="8301"/>
                  </a:cubicBezTo>
                  <a:cubicBezTo>
                    <a:pt x="4119" y="8155"/>
                    <a:pt x="4875" y="8010"/>
                    <a:pt x="5523" y="7699"/>
                  </a:cubicBezTo>
                  <a:cubicBezTo>
                    <a:pt x="5416" y="7564"/>
                    <a:pt x="5306" y="7424"/>
                    <a:pt x="5196" y="7286"/>
                  </a:cubicBezTo>
                  <a:lnTo>
                    <a:pt x="5128" y="7286"/>
                  </a:lnTo>
                  <a:cubicBezTo>
                    <a:pt x="5053" y="7286"/>
                    <a:pt x="4978" y="7282"/>
                    <a:pt x="4900" y="7275"/>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4" name="Google Shape;3254;p93"/>
            <p:cNvSpPr/>
            <p:nvPr/>
          </p:nvSpPr>
          <p:spPr>
            <a:xfrm>
              <a:off x="-65375" y="3305650"/>
              <a:ext cx="29200" cy="34150"/>
            </a:xfrm>
            <a:custGeom>
              <a:avLst/>
              <a:gdLst/>
              <a:ahLst/>
              <a:cxnLst/>
              <a:rect l="l" t="t" r="r" b="b"/>
              <a:pathLst>
                <a:path w="1168" h="1366" extrusionOk="0">
                  <a:moveTo>
                    <a:pt x="496" y="0"/>
                  </a:moveTo>
                  <a:cubicBezTo>
                    <a:pt x="468" y="8"/>
                    <a:pt x="440" y="15"/>
                    <a:pt x="411" y="25"/>
                  </a:cubicBezTo>
                  <a:cubicBezTo>
                    <a:pt x="457" y="204"/>
                    <a:pt x="500" y="389"/>
                    <a:pt x="532" y="578"/>
                  </a:cubicBezTo>
                  <a:cubicBezTo>
                    <a:pt x="578" y="828"/>
                    <a:pt x="333" y="938"/>
                    <a:pt x="1" y="953"/>
                  </a:cubicBezTo>
                  <a:cubicBezTo>
                    <a:pt x="111" y="1091"/>
                    <a:pt x="221" y="1231"/>
                    <a:pt x="328" y="1366"/>
                  </a:cubicBezTo>
                  <a:cubicBezTo>
                    <a:pt x="624" y="1227"/>
                    <a:pt x="899" y="1052"/>
                    <a:pt x="1131" y="828"/>
                  </a:cubicBezTo>
                  <a:cubicBezTo>
                    <a:pt x="1146" y="817"/>
                    <a:pt x="1156" y="806"/>
                    <a:pt x="1167" y="792"/>
                  </a:cubicBezTo>
                  <a:cubicBezTo>
                    <a:pt x="945" y="525"/>
                    <a:pt x="725" y="257"/>
                    <a:pt x="496" y="0"/>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5" name="Google Shape;3255;p93"/>
            <p:cNvSpPr/>
            <p:nvPr/>
          </p:nvSpPr>
          <p:spPr>
            <a:xfrm>
              <a:off x="-517950" y="3165500"/>
              <a:ext cx="439050" cy="151925"/>
            </a:xfrm>
            <a:custGeom>
              <a:avLst/>
              <a:gdLst/>
              <a:ahLst/>
              <a:cxnLst/>
              <a:rect l="l" t="t" r="r" b="b"/>
              <a:pathLst>
                <a:path w="17562" h="6077" extrusionOk="0">
                  <a:moveTo>
                    <a:pt x="8412" y="1"/>
                  </a:moveTo>
                  <a:cubicBezTo>
                    <a:pt x="5492" y="1"/>
                    <a:pt x="2599" y="667"/>
                    <a:pt x="186" y="2422"/>
                  </a:cubicBezTo>
                  <a:cubicBezTo>
                    <a:pt x="0" y="2561"/>
                    <a:pt x="232" y="2775"/>
                    <a:pt x="593" y="2946"/>
                  </a:cubicBezTo>
                  <a:cubicBezTo>
                    <a:pt x="909" y="2732"/>
                    <a:pt x="1263" y="2543"/>
                    <a:pt x="1651" y="2379"/>
                  </a:cubicBezTo>
                  <a:cubicBezTo>
                    <a:pt x="3759" y="1474"/>
                    <a:pt x="6223" y="932"/>
                    <a:pt x="8497" y="750"/>
                  </a:cubicBezTo>
                  <a:cubicBezTo>
                    <a:pt x="8808" y="725"/>
                    <a:pt x="9108" y="714"/>
                    <a:pt x="9403" y="714"/>
                  </a:cubicBezTo>
                  <a:cubicBezTo>
                    <a:pt x="12752" y="714"/>
                    <a:pt x="15340" y="2265"/>
                    <a:pt x="17562" y="4494"/>
                  </a:cubicBezTo>
                  <a:cubicBezTo>
                    <a:pt x="17430" y="3984"/>
                    <a:pt x="17284" y="3478"/>
                    <a:pt x="17123" y="2978"/>
                  </a:cubicBezTo>
                  <a:cubicBezTo>
                    <a:pt x="15668" y="1327"/>
                    <a:pt x="13418" y="471"/>
                    <a:pt x="11065" y="172"/>
                  </a:cubicBezTo>
                  <a:cubicBezTo>
                    <a:pt x="10188" y="62"/>
                    <a:pt x="9300" y="1"/>
                    <a:pt x="8412" y="1"/>
                  </a:cubicBezTo>
                  <a:close/>
                  <a:moveTo>
                    <a:pt x="16260" y="4497"/>
                  </a:moveTo>
                  <a:lnTo>
                    <a:pt x="16260" y="4497"/>
                  </a:lnTo>
                  <a:cubicBezTo>
                    <a:pt x="16460" y="4939"/>
                    <a:pt x="16609" y="5432"/>
                    <a:pt x="16706" y="5966"/>
                  </a:cubicBezTo>
                  <a:cubicBezTo>
                    <a:pt x="16713" y="6006"/>
                    <a:pt x="16728" y="6042"/>
                    <a:pt x="16745" y="6077"/>
                  </a:cubicBezTo>
                  <a:cubicBezTo>
                    <a:pt x="17016" y="6016"/>
                    <a:pt x="17287" y="5952"/>
                    <a:pt x="17558" y="5888"/>
                  </a:cubicBezTo>
                  <a:cubicBezTo>
                    <a:pt x="17148" y="5400"/>
                    <a:pt x="16720" y="4929"/>
                    <a:pt x="16260" y="4497"/>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6" name="Google Shape;3256;p93"/>
            <p:cNvSpPr/>
            <p:nvPr/>
          </p:nvSpPr>
          <p:spPr>
            <a:xfrm>
              <a:off x="-503150" y="3183350"/>
              <a:ext cx="432275" cy="129350"/>
            </a:xfrm>
            <a:custGeom>
              <a:avLst/>
              <a:gdLst/>
              <a:ahLst/>
              <a:cxnLst/>
              <a:rect l="l" t="t" r="r" b="b"/>
              <a:pathLst>
                <a:path w="17291" h="5174" extrusionOk="0">
                  <a:moveTo>
                    <a:pt x="8811" y="0"/>
                  </a:moveTo>
                  <a:cubicBezTo>
                    <a:pt x="8516" y="0"/>
                    <a:pt x="8216" y="11"/>
                    <a:pt x="7905" y="36"/>
                  </a:cubicBezTo>
                  <a:cubicBezTo>
                    <a:pt x="5631" y="218"/>
                    <a:pt x="3167" y="760"/>
                    <a:pt x="1059" y="1665"/>
                  </a:cubicBezTo>
                  <a:cubicBezTo>
                    <a:pt x="671" y="1829"/>
                    <a:pt x="317" y="2018"/>
                    <a:pt x="1" y="2232"/>
                  </a:cubicBezTo>
                  <a:cubicBezTo>
                    <a:pt x="300" y="2371"/>
                    <a:pt x="689" y="2478"/>
                    <a:pt x="1002" y="2478"/>
                  </a:cubicBezTo>
                  <a:cubicBezTo>
                    <a:pt x="1173" y="2478"/>
                    <a:pt x="1319" y="2446"/>
                    <a:pt x="1419" y="2375"/>
                  </a:cubicBezTo>
                  <a:cubicBezTo>
                    <a:pt x="3281" y="1020"/>
                    <a:pt x="6112" y="146"/>
                    <a:pt x="8801" y="146"/>
                  </a:cubicBezTo>
                  <a:cubicBezTo>
                    <a:pt x="11742" y="146"/>
                    <a:pt x="14513" y="1187"/>
                    <a:pt x="15668" y="3783"/>
                  </a:cubicBezTo>
                  <a:cubicBezTo>
                    <a:pt x="16128" y="4215"/>
                    <a:pt x="16556" y="4686"/>
                    <a:pt x="16966" y="5174"/>
                  </a:cubicBezTo>
                  <a:cubicBezTo>
                    <a:pt x="17073" y="5145"/>
                    <a:pt x="17184" y="5117"/>
                    <a:pt x="17291" y="5088"/>
                  </a:cubicBezTo>
                  <a:cubicBezTo>
                    <a:pt x="17251" y="4943"/>
                    <a:pt x="17216" y="4807"/>
                    <a:pt x="17202" y="4739"/>
                  </a:cubicBezTo>
                  <a:cubicBezTo>
                    <a:pt x="17130" y="4418"/>
                    <a:pt x="17055" y="4097"/>
                    <a:pt x="16970" y="3780"/>
                  </a:cubicBezTo>
                  <a:cubicBezTo>
                    <a:pt x="14748" y="1551"/>
                    <a:pt x="12160" y="0"/>
                    <a:pt x="8811" y="0"/>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7" name="Google Shape;3257;p93"/>
            <p:cNvSpPr/>
            <p:nvPr/>
          </p:nvSpPr>
          <p:spPr>
            <a:xfrm>
              <a:off x="-99325" y="3312675"/>
              <a:ext cx="30775" cy="16525"/>
            </a:xfrm>
            <a:custGeom>
              <a:avLst/>
              <a:gdLst/>
              <a:ahLst/>
              <a:cxnLst/>
              <a:rect l="l" t="t" r="r" b="b"/>
              <a:pathLst>
                <a:path w="1231" h="661" extrusionOk="0">
                  <a:moveTo>
                    <a:pt x="813" y="1"/>
                  </a:moveTo>
                  <a:cubicBezTo>
                    <a:pt x="542" y="65"/>
                    <a:pt x="271" y="129"/>
                    <a:pt x="0" y="190"/>
                  </a:cubicBezTo>
                  <a:cubicBezTo>
                    <a:pt x="150" y="433"/>
                    <a:pt x="624" y="611"/>
                    <a:pt x="1063" y="661"/>
                  </a:cubicBezTo>
                  <a:cubicBezTo>
                    <a:pt x="1141" y="632"/>
                    <a:pt x="1199" y="600"/>
                    <a:pt x="1216" y="568"/>
                  </a:cubicBezTo>
                  <a:cubicBezTo>
                    <a:pt x="1223" y="554"/>
                    <a:pt x="1227" y="532"/>
                    <a:pt x="1230" y="511"/>
                  </a:cubicBezTo>
                  <a:cubicBezTo>
                    <a:pt x="1092" y="340"/>
                    <a:pt x="952" y="168"/>
                    <a:pt x="813" y="1"/>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8" name="Google Shape;3258;p93"/>
            <p:cNvSpPr/>
            <p:nvPr/>
          </p:nvSpPr>
          <p:spPr>
            <a:xfrm>
              <a:off x="-79000" y="3310550"/>
              <a:ext cx="10800" cy="14900"/>
            </a:xfrm>
            <a:custGeom>
              <a:avLst/>
              <a:gdLst/>
              <a:ahLst/>
              <a:cxnLst/>
              <a:rect l="l" t="t" r="r" b="b"/>
              <a:pathLst>
                <a:path w="432" h="596" extrusionOk="0">
                  <a:moveTo>
                    <a:pt x="325" y="0"/>
                  </a:moveTo>
                  <a:cubicBezTo>
                    <a:pt x="218" y="29"/>
                    <a:pt x="107" y="57"/>
                    <a:pt x="0" y="86"/>
                  </a:cubicBezTo>
                  <a:cubicBezTo>
                    <a:pt x="139" y="253"/>
                    <a:pt x="279" y="425"/>
                    <a:pt x="417" y="596"/>
                  </a:cubicBezTo>
                  <a:cubicBezTo>
                    <a:pt x="432" y="464"/>
                    <a:pt x="378" y="218"/>
                    <a:pt x="325" y="0"/>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9" name="Google Shape;3259;p93"/>
            <p:cNvSpPr/>
            <p:nvPr/>
          </p:nvSpPr>
          <p:spPr>
            <a:xfrm>
              <a:off x="-89900" y="3239950"/>
              <a:ext cx="33650" cy="61875"/>
            </a:xfrm>
            <a:custGeom>
              <a:avLst/>
              <a:gdLst/>
              <a:ahLst/>
              <a:cxnLst/>
              <a:rect l="l" t="t" r="r" b="b"/>
              <a:pathLst>
                <a:path w="1346" h="2475" extrusionOk="0">
                  <a:moveTo>
                    <a:pt x="1" y="0"/>
                  </a:moveTo>
                  <a:lnTo>
                    <a:pt x="1" y="0"/>
                  </a:lnTo>
                  <a:cubicBezTo>
                    <a:pt x="162" y="500"/>
                    <a:pt x="308" y="1006"/>
                    <a:pt x="440" y="1516"/>
                  </a:cubicBezTo>
                  <a:cubicBezTo>
                    <a:pt x="750" y="1823"/>
                    <a:pt x="1049" y="2144"/>
                    <a:pt x="1345" y="2475"/>
                  </a:cubicBezTo>
                  <a:cubicBezTo>
                    <a:pt x="1067" y="1502"/>
                    <a:pt x="600" y="681"/>
                    <a:pt x="1" y="0"/>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0" name="Google Shape;3260;p93"/>
            <p:cNvSpPr/>
            <p:nvPr/>
          </p:nvSpPr>
          <p:spPr>
            <a:xfrm>
              <a:off x="-78925" y="3277825"/>
              <a:ext cx="23825" cy="32750"/>
            </a:xfrm>
            <a:custGeom>
              <a:avLst/>
              <a:gdLst/>
              <a:ahLst/>
              <a:cxnLst/>
              <a:rect l="l" t="t" r="r" b="b"/>
              <a:pathLst>
                <a:path w="953" h="1310" extrusionOk="0">
                  <a:moveTo>
                    <a:pt x="1" y="1"/>
                  </a:moveTo>
                  <a:lnTo>
                    <a:pt x="1" y="1"/>
                  </a:lnTo>
                  <a:cubicBezTo>
                    <a:pt x="86" y="318"/>
                    <a:pt x="161" y="639"/>
                    <a:pt x="233" y="960"/>
                  </a:cubicBezTo>
                  <a:cubicBezTo>
                    <a:pt x="247" y="1028"/>
                    <a:pt x="282" y="1164"/>
                    <a:pt x="322" y="1309"/>
                  </a:cubicBezTo>
                  <a:cubicBezTo>
                    <a:pt x="532" y="1256"/>
                    <a:pt x="742" y="1199"/>
                    <a:pt x="953" y="1138"/>
                  </a:cubicBezTo>
                  <a:cubicBezTo>
                    <a:pt x="939" y="1078"/>
                    <a:pt x="924" y="1021"/>
                    <a:pt x="906" y="960"/>
                  </a:cubicBezTo>
                  <a:cubicBezTo>
                    <a:pt x="610" y="629"/>
                    <a:pt x="311" y="308"/>
                    <a:pt x="1" y="1"/>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1" name="Google Shape;3261;p93"/>
            <p:cNvSpPr/>
            <p:nvPr/>
          </p:nvSpPr>
          <p:spPr>
            <a:xfrm>
              <a:off x="-70900" y="3306250"/>
              <a:ext cx="20000" cy="23225"/>
            </a:xfrm>
            <a:custGeom>
              <a:avLst/>
              <a:gdLst/>
              <a:ahLst/>
              <a:cxnLst/>
              <a:rect l="l" t="t" r="r" b="b"/>
              <a:pathLst>
                <a:path w="800" h="929" extrusionOk="0">
                  <a:moveTo>
                    <a:pt x="632" y="1"/>
                  </a:moveTo>
                  <a:cubicBezTo>
                    <a:pt x="421" y="62"/>
                    <a:pt x="211" y="119"/>
                    <a:pt x="1" y="172"/>
                  </a:cubicBezTo>
                  <a:cubicBezTo>
                    <a:pt x="54" y="390"/>
                    <a:pt x="108" y="636"/>
                    <a:pt x="93" y="768"/>
                  </a:cubicBezTo>
                  <a:lnTo>
                    <a:pt x="222" y="929"/>
                  </a:lnTo>
                  <a:cubicBezTo>
                    <a:pt x="554" y="914"/>
                    <a:pt x="799" y="804"/>
                    <a:pt x="753" y="554"/>
                  </a:cubicBezTo>
                  <a:cubicBezTo>
                    <a:pt x="721" y="365"/>
                    <a:pt x="678" y="180"/>
                    <a:pt x="632" y="1"/>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62" name="Google Shape;3262;p93"/>
          <p:cNvGrpSpPr/>
          <p:nvPr/>
        </p:nvGrpSpPr>
        <p:grpSpPr>
          <a:xfrm>
            <a:off x="1967840" y="4496865"/>
            <a:ext cx="1745583" cy="230173"/>
            <a:chOff x="1394800" y="3522000"/>
            <a:chExt cx="1048650" cy="138275"/>
          </a:xfrm>
        </p:grpSpPr>
        <p:sp>
          <p:nvSpPr>
            <p:cNvPr id="3263" name="Google Shape;3263;p93"/>
            <p:cNvSpPr/>
            <p:nvPr/>
          </p:nvSpPr>
          <p:spPr>
            <a:xfrm>
              <a:off x="1394800" y="3522000"/>
              <a:ext cx="1048650" cy="125000"/>
            </a:xfrm>
            <a:custGeom>
              <a:avLst/>
              <a:gdLst/>
              <a:ahLst/>
              <a:cxnLst/>
              <a:rect l="l" t="t" r="r" b="b"/>
              <a:pathLst>
                <a:path w="41946" h="5000" extrusionOk="0">
                  <a:moveTo>
                    <a:pt x="39862" y="375"/>
                  </a:moveTo>
                  <a:cubicBezTo>
                    <a:pt x="39752" y="375"/>
                    <a:pt x="39641" y="393"/>
                    <a:pt x="39545" y="429"/>
                  </a:cubicBezTo>
                  <a:cubicBezTo>
                    <a:pt x="38422" y="860"/>
                    <a:pt x="37231" y="1220"/>
                    <a:pt x="36143" y="1737"/>
                  </a:cubicBezTo>
                  <a:cubicBezTo>
                    <a:pt x="35848" y="1880"/>
                    <a:pt x="35723" y="1951"/>
                    <a:pt x="35630" y="1951"/>
                  </a:cubicBezTo>
                  <a:cubicBezTo>
                    <a:pt x="35516" y="1951"/>
                    <a:pt x="35452" y="1837"/>
                    <a:pt x="35173" y="1598"/>
                  </a:cubicBezTo>
                  <a:cubicBezTo>
                    <a:pt x="34984" y="1431"/>
                    <a:pt x="34785" y="1277"/>
                    <a:pt x="34571" y="1141"/>
                  </a:cubicBezTo>
                  <a:lnTo>
                    <a:pt x="34571" y="1141"/>
                  </a:lnTo>
                  <a:cubicBezTo>
                    <a:pt x="34760" y="1337"/>
                    <a:pt x="34920" y="1576"/>
                    <a:pt x="35020" y="1741"/>
                  </a:cubicBezTo>
                  <a:cubicBezTo>
                    <a:pt x="35131" y="1926"/>
                    <a:pt x="35491" y="2693"/>
                    <a:pt x="35038" y="2721"/>
                  </a:cubicBezTo>
                  <a:cubicBezTo>
                    <a:pt x="34856" y="2736"/>
                    <a:pt x="34678" y="2739"/>
                    <a:pt x="34500" y="2739"/>
                  </a:cubicBezTo>
                  <a:cubicBezTo>
                    <a:pt x="34336" y="2739"/>
                    <a:pt x="34171" y="2736"/>
                    <a:pt x="34008" y="2725"/>
                  </a:cubicBezTo>
                  <a:lnTo>
                    <a:pt x="34008" y="2725"/>
                  </a:lnTo>
                  <a:cubicBezTo>
                    <a:pt x="34282" y="3003"/>
                    <a:pt x="34556" y="3274"/>
                    <a:pt x="34974" y="3420"/>
                  </a:cubicBezTo>
                  <a:cubicBezTo>
                    <a:pt x="35244" y="3516"/>
                    <a:pt x="35509" y="3559"/>
                    <a:pt x="35766" y="3559"/>
                  </a:cubicBezTo>
                  <a:cubicBezTo>
                    <a:pt x="36322" y="3559"/>
                    <a:pt x="36853" y="3370"/>
                    <a:pt x="37410" y="3164"/>
                  </a:cubicBezTo>
                  <a:cubicBezTo>
                    <a:pt x="38547" y="2736"/>
                    <a:pt x="39677" y="2290"/>
                    <a:pt x="40811" y="1851"/>
                  </a:cubicBezTo>
                  <a:cubicBezTo>
                    <a:pt x="41945" y="1416"/>
                    <a:pt x="40747" y="375"/>
                    <a:pt x="39862" y="375"/>
                  </a:cubicBezTo>
                  <a:close/>
                  <a:moveTo>
                    <a:pt x="1498" y="1719"/>
                  </a:moveTo>
                  <a:cubicBezTo>
                    <a:pt x="1242" y="1894"/>
                    <a:pt x="996" y="2076"/>
                    <a:pt x="761" y="2265"/>
                  </a:cubicBezTo>
                  <a:cubicBezTo>
                    <a:pt x="1" y="2874"/>
                    <a:pt x="1103" y="3669"/>
                    <a:pt x="1926" y="3669"/>
                  </a:cubicBezTo>
                  <a:cubicBezTo>
                    <a:pt x="2130" y="3669"/>
                    <a:pt x="2311" y="3623"/>
                    <a:pt x="2451" y="3513"/>
                  </a:cubicBezTo>
                  <a:cubicBezTo>
                    <a:pt x="2618" y="3381"/>
                    <a:pt x="2793" y="3242"/>
                    <a:pt x="2975" y="3106"/>
                  </a:cubicBezTo>
                  <a:cubicBezTo>
                    <a:pt x="2436" y="3031"/>
                    <a:pt x="1502" y="2211"/>
                    <a:pt x="1498" y="1719"/>
                  </a:cubicBezTo>
                  <a:close/>
                  <a:moveTo>
                    <a:pt x="6376" y="1"/>
                  </a:moveTo>
                  <a:cubicBezTo>
                    <a:pt x="5271" y="1"/>
                    <a:pt x="4137" y="310"/>
                    <a:pt x="3064" y="814"/>
                  </a:cubicBezTo>
                  <a:cubicBezTo>
                    <a:pt x="3998" y="475"/>
                    <a:pt x="4989" y="264"/>
                    <a:pt x="5977" y="264"/>
                  </a:cubicBezTo>
                  <a:cubicBezTo>
                    <a:pt x="6366" y="264"/>
                    <a:pt x="6755" y="297"/>
                    <a:pt x="7136" y="368"/>
                  </a:cubicBezTo>
                  <a:cubicBezTo>
                    <a:pt x="7849" y="500"/>
                    <a:pt x="8519" y="789"/>
                    <a:pt x="9090" y="1242"/>
                  </a:cubicBezTo>
                  <a:cubicBezTo>
                    <a:pt x="9771" y="1780"/>
                    <a:pt x="10310" y="2889"/>
                    <a:pt x="11236" y="3003"/>
                  </a:cubicBezTo>
                  <a:cubicBezTo>
                    <a:pt x="11843" y="3082"/>
                    <a:pt x="13137" y="4686"/>
                    <a:pt x="12449" y="4686"/>
                  </a:cubicBezTo>
                  <a:cubicBezTo>
                    <a:pt x="12428" y="4686"/>
                    <a:pt x="12403" y="4686"/>
                    <a:pt x="12378" y="4683"/>
                  </a:cubicBezTo>
                  <a:cubicBezTo>
                    <a:pt x="10777" y="4479"/>
                    <a:pt x="10120" y="3574"/>
                    <a:pt x="9033" y="2557"/>
                  </a:cubicBezTo>
                  <a:cubicBezTo>
                    <a:pt x="8787" y="2329"/>
                    <a:pt x="8501" y="2168"/>
                    <a:pt x="8191" y="2061"/>
                  </a:cubicBezTo>
                  <a:lnTo>
                    <a:pt x="8191" y="2061"/>
                  </a:lnTo>
                  <a:cubicBezTo>
                    <a:pt x="8366" y="2204"/>
                    <a:pt x="8534" y="2372"/>
                    <a:pt x="8698" y="2571"/>
                  </a:cubicBezTo>
                  <a:cubicBezTo>
                    <a:pt x="9742" y="3855"/>
                    <a:pt x="10719" y="4903"/>
                    <a:pt x="12481" y="4903"/>
                  </a:cubicBezTo>
                  <a:cubicBezTo>
                    <a:pt x="12528" y="4903"/>
                    <a:pt x="12574" y="4903"/>
                    <a:pt x="12620" y="4900"/>
                  </a:cubicBezTo>
                  <a:cubicBezTo>
                    <a:pt x="14603" y="4843"/>
                    <a:pt x="15879" y="3509"/>
                    <a:pt x="17384" y="2415"/>
                  </a:cubicBezTo>
                  <a:cubicBezTo>
                    <a:pt x="17687" y="2193"/>
                    <a:pt x="17983" y="2001"/>
                    <a:pt x="18268" y="1862"/>
                  </a:cubicBezTo>
                  <a:lnTo>
                    <a:pt x="18268" y="1862"/>
                  </a:lnTo>
                  <a:cubicBezTo>
                    <a:pt x="18140" y="1880"/>
                    <a:pt x="17997" y="1923"/>
                    <a:pt x="17826" y="2001"/>
                  </a:cubicBezTo>
                  <a:cubicBezTo>
                    <a:pt x="17259" y="2261"/>
                    <a:pt x="16703" y="2860"/>
                    <a:pt x="16157" y="3188"/>
                  </a:cubicBezTo>
                  <a:cubicBezTo>
                    <a:pt x="15630" y="3502"/>
                    <a:pt x="15081" y="3763"/>
                    <a:pt x="14521" y="4008"/>
                  </a:cubicBezTo>
                  <a:cubicBezTo>
                    <a:pt x="14381" y="4069"/>
                    <a:pt x="14125" y="4158"/>
                    <a:pt x="13914" y="4158"/>
                  </a:cubicBezTo>
                  <a:cubicBezTo>
                    <a:pt x="13740" y="4158"/>
                    <a:pt x="13593" y="4097"/>
                    <a:pt x="13565" y="3908"/>
                  </a:cubicBezTo>
                  <a:cubicBezTo>
                    <a:pt x="13501" y="3506"/>
                    <a:pt x="14389" y="3103"/>
                    <a:pt x="14663" y="2985"/>
                  </a:cubicBezTo>
                  <a:cubicBezTo>
                    <a:pt x="16246" y="2293"/>
                    <a:pt x="17441" y="703"/>
                    <a:pt x="19241" y="493"/>
                  </a:cubicBezTo>
                  <a:cubicBezTo>
                    <a:pt x="19366" y="478"/>
                    <a:pt x="19495" y="468"/>
                    <a:pt x="19623" y="468"/>
                  </a:cubicBezTo>
                  <a:cubicBezTo>
                    <a:pt x="20097" y="468"/>
                    <a:pt x="20582" y="585"/>
                    <a:pt x="20936" y="921"/>
                  </a:cubicBezTo>
                  <a:cubicBezTo>
                    <a:pt x="21221" y="1195"/>
                    <a:pt x="21278" y="1566"/>
                    <a:pt x="21535" y="1859"/>
                  </a:cubicBezTo>
                  <a:cubicBezTo>
                    <a:pt x="21848" y="2211"/>
                    <a:pt x="22233" y="2346"/>
                    <a:pt x="22672" y="2504"/>
                  </a:cubicBezTo>
                  <a:cubicBezTo>
                    <a:pt x="23003" y="2621"/>
                    <a:pt x="22255" y="3313"/>
                    <a:pt x="21563" y="3620"/>
                  </a:cubicBezTo>
                  <a:cubicBezTo>
                    <a:pt x="21749" y="3773"/>
                    <a:pt x="21945" y="3919"/>
                    <a:pt x="22159" y="4055"/>
                  </a:cubicBezTo>
                  <a:cubicBezTo>
                    <a:pt x="23121" y="4661"/>
                    <a:pt x="24266" y="4986"/>
                    <a:pt x="25407" y="4999"/>
                  </a:cubicBezTo>
                  <a:cubicBezTo>
                    <a:pt x="24968" y="4464"/>
                    <a:pt x="24783" y="3694"/>
                    <a:pt x="25393" y="3541"/>
                  </a:cubicBezTo>
                  <a:cubicBezTo>
                    <a:pt x="26395" y="3288"/>
                    <a:pt x="27272" y="2835"/>
                    <a:pt x="28034" y="2137"/>
                  </a:cubicBezTo>
                  <a:cubicBezTo>
                    <a:pt x="28666" y="1555"/>
                    <a:pt x="29183" y="960"/>
                    <a:pt x="30024" y="689"/>
                  </a:cubicBezTo>
                  <a:cubicBezTo>
                    <a:pt x="30085" y="671"/>
                    <a:pt x="30146" y="664"/>
                    <a:pt x="30206" y="664"/>
                  </a:cubicBezTo>
                  <a:cubicBezTo>
                    <a:pt x="30723" y="664"/>
                    <a:pt x="31291" y="1302"/>
                    <a:pt x="31433" y="1865"/>
                  </a:cubicBezTo>
                  <a:cubicBezTo>
                    <a:pt x="31647" y="1812"/>
                    <a:pt x="31864" y="1787"/>
                    <a:pt x="32082" y="1787"/>
                  </a:cubicBezTo>
                  <a:lnTo>
                    <a:pt x="32193" y="1787"/>
                  </a:lnTo>
                  <a:cubicBezTo>
                    <a:pt x="32175" y="1762"/>
                    <a:pt x="32160" y="1737"/>
                    <a:pt x="32142" y="1712"/>
                  </a:cubicBezTo>
                  <a:cubicBezTo>
                    <a:pt x="32071" y="1591"/>
                    <a:pt x="31697" y="725"/>
                    <a:pt x="32078" y="725"/>
                  </a:cubicBezTo>
                  <a:cubicBezTo>
                    <a:pt x="32093" y="725"/>
                    <a:pt x="32111" y="725"/>
                    <a:pt x="32125" y="728"/>
                  </a:cubicBezTo>
                  <a:cubicBezTo>
                    <a:pt x="32545" y="792"/>
                    <a:pt x="32963" y="824"/>
                    <a:pt x="33380" y="824"/>
                  </a:cubicBezTo>
                  <a:cubicBezTo>
                    <a:pt x="33559" y="824"/>
                    <a:pt x="33740" y="817"/>
                    <a:pt x="33918" y="806"/>
                  </a:cubicBezTo>
                  <a:lnTo>
                    <a:pt x="33947" y="806"/>
                  </a:lnTo>
                  <a:cubicBezTo>
                    <a:pt x="33195" y="457"/>
                    <a:pt x="32356" y="271"/>
                    <a:pt x="31522" y="271"/>
                  </a:cubicBezTo>
                  <a:cubicBezTo>
                    <a:pt x="30919" y="271"/>
                    <a:pt x="30320" y="368"/>
                    <a:pt x="29754" y="575"/>
                  </a:cubicBezTo>
                  <a:cubicBezTo>
                    <a:pt x="27928" y="1242"/>
                    <a:pt x="27186" y="3406"/>
                    <a:pt x="25090" y="3491"/>
                  </a:cubicBezTo>
                  <a:cubicBezTo>
                    <a:pt x="25044" y="3495"/>
                    <a:pt x="24996" y="3495"/>
                    <a:pt x="24950" y="3495"/>
                  </a:cubicBezTo>
                  <a:cubicBezTo>
                    <a:pt x="22857" y="3495"/>
                    <a:pt x="22544" y="1462"/>
                    <a:pt x="20967" y="542"/>
                  </a:cubicBezTo>
                  <a:cubicBezTo>
                    <a:pt x="20340" y="175"/>
                    <a:pt x="19641" y="11"/>
                    <a:pt x="18938" y="11"/>
                  </a:cubicBezTo>
                  <a:cubicBezTo>
                    <a:pt x="18072" y="11"/>
                    <a:pt x="17202" y="257"/>
                    <a:pt x="16446" y="671"/>
                  </a:cubicBezTo>
                  <a:cubicBezTo>
                    <a:pt x="15515" y="1177"/>
                    <a:pt x="14781" y="1966"/>
                    <a:pt x="13918" y="2568"/>
                  </a:cubicBezTo>
                  <a:cubicBezTo>
                    <a:pt x="13369" y="2950"/>
                    <a:pt x="12941" y="3224"/>
                    <a:pt x="12352" y="3224"/>
                  </a:cubicBezTo>
                  <a:cubicBezTo>
                    <a:pt x="12210" y="3224"/>
                    <a:pt x="12057" y="3210"/>
                    <a:pt x="11889" y="3174"/>
                  </a:cubicBezTo>
                  <a:cubicBezTo>
                    <a:pt x="11090" y="3003"/>
                    <a:pt x="11012" y="2667"/>
                    <a:pt x="10534" y="2061"/>
                  </a:cubicBezTo>
                  <a:cubicBezTo>
                    <a:pt x="9365" y="589"/>
                    <a:pt x="7899" y="1"/>
                    <a:pt x="637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4" name="Google Shape;3264;p93"/>
            <p:cNvSpPr/>
            <p:nvPr/>
          </p:nvSpPr>
          <p:spPr>
            <a:xfrm>
              <a:off x="1432150" y="3542325"/>
              <a:ext cx="167450" cy="57425"/>
            </a:xfrm>
            <a:custGeom>
              <a:avLst/>
              <a:gdLst/>
              <a:ahLst/>
              <a:cxnLst/>
              <a:rect l="l" t="t" r="r" b="b"/>
              <a:pathLst>
                <a:path w="6698" h="2297" extrusionOk="0">
                  <a:moveTo>
                    <a:pt x="1570" y="1"/>
                  </a:moveTo>
                  <a:lnTo>
                    <a:pt x="1570" y="1"/>
                  </a:lnTo>
                  <a:cubicBezTo>
                    <a:pt x="1278" y="108"/>
                    <a:pt x="989" y="228"/>
                    <a:pt x="707" y="361"/>
                  </a:cubicBezTo>
                  <a:cubicBezTo>
                    <a:pt x="682" y="368"/>
                    <a:pt x="657" y="378"/>
                    <a:pt x="636" y="393"/>
                  </a:cubicBezTo>
                  <a:cubicBezTo>
                    <a:pt x="482" y="468"/>
                    <a:pt x="329" y="542"/>
                    <a:pt x="176" y="625"/>
                  </a:cubicBezTo>
                  <a:cubicBezTo>
                    <a:pt x="54" y="689"/>
                    <a:pt x="1" y="789"/>
                    <a:pt x="4" y="906"/>
                  </a:cubicBezTo>
                  <a:cubicBezTo>
                    <a:pt x="500" y="564"/>
                    <a:pt x="1028" y="257"/>
                    <a:pt x="1570" y="1"/>
                  </a:cubicBezTo>
                  <a:close/>
                  <a:moveTo>
                    <a:pt x="5093" y="685"/>
                  </a:moveTo>
                  <a:cubicBezTo>
                    <a:pt x="3862" y="685"/>
                    <a:pt x="2557" y="1480"/>
                    <a:pt x="1481" y="2293"/>
                  </a:cubicBezTo>
                  <a:cubicBezTo>
                    <a:pt x="1505" y="2297"/>
                    <a:pt x="1530" y="2297"/>
                    <a:pt x="1556" y="2297"/>
                  </a:cubicBezTo>
                  <a:cubicBezTo>
                    <a:pt x="1588" y="2297"/>
                    <a:pt x="1616" y="2293"/>
                    <a:pt x="1645" y="2286"/>
                  </a:cubicBezTo>
                  <a:cubicBezTo>
                    <a:pt x="1984" y="2204"/>
                    <a:pt x="2009" y="2186"/>
                    <a:pt x="2254" y="1983"/>
                  </a:cubicBezTo>
                  <a:cubicBezTo>
                    <a:pt x="3232" y="1530"/>
                    <a:pt x="4497" y="1092"/>
                    <a:pt x="5631" y="1092"/>
                  </a:cubicBezTo>
                  <a:cubicBezTo>
                    <a:pt x="6006" y="1092"/>
                    <a:pt x="6365" y="1138"/>
                    <a:pt x="6697" y="1248"/>
                  </a:cubicBezTo>
                  <a:cubicBezTo>
                    <a:pt x="6199" y="849"/>
                    <a:pt x="5653" y="685"/>
                    <a:pt x="5093" y="68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5" name="Google Shape;3265;p93"/>
            <p:cNvSpPr/>
            <p:nvPr/>
          </p:nvSpPr>
          <p:spPr>
            <a:xfrm>
              <a:off x="1432250" y="3528600"/>
              <a:ext cx="291000" cy="110575"/>
            </a:xfrm>
            <a:custGeom>
              <a:avLst/>
              <a:gdLst/>
              <a:ahLst/>
              <a:cxnLst/>
              <a:rect l="l" t="t" r="r" b="b"/>
              <a:pathLst>
                <a:path w="11640" h="4423" extrusionOk="0">
                  <a:moveTo>
                    <a:pt x="4479" y="0"/>
                  </a:moveTo>
                  <a:cubicBezTo>
                    <a:pt x="3491" y="0"/>
                    <a:pt x="2500" y="211"/>
                    <a:pt x="1566" y="550"/>
                  </a:cubicBezTo>
                  <a:cubicBezTo>
                    <a:pt x="1024" y="806"/>
                    <a:pt x="496" y="1113"/>
                    <a:pt x="0" y="1455"/>
                  </a:cubicBezTo>
                  <a:cubicBezTo>
                    <a:pt x="4" y="1947"/>
                    <a:pt x="938" y="2767"/>
                    <a:pt x="1477" y="2842"/>
                  </a:cubicBezTo>
                  <a:cubicBezTo>
                    <a:pt x="2553" y="2029"/>
                    <a:pt x="3858" y="1234"/>
                    <a:pt x="5089" y="1234"/>
                  </a:cubicBezTo>
                  <a:cubicBezTo>
                    <a:pt x="5649" y="1234"/>
                    <a:pt x="6195" y="1398"/>
                    <a:pt x="6693" y="1797"/>
                  </a:cubicBezTo>
                  <a:cubicBezTo>
                    <a:pt x="7003" y="1904"/>
                    <a:pt x="7289" y="2065"/>
                    <a:pt x="7535" y="2293"/>
                  </a:cubicBezTo>
                  <a:cubicBezTo>
                    <a:pt x="8622" y="3310"/>
                    <a:pt x="9279" y="4215"/>
                    <a:pt x="10880" y="4419"/>
                  </a:cubicBezTo>
                  <a:cubicBezTo>
                    <a:pt x="10905" y="4422"/>
                    <a:pt x="10930" y="4422"/>
                    <a:pt x="10951" y="4422"/>
                  </a:cubicBezTo>
                  <a:cubicBezTo>
                    <a:pt x="11639" y="4422"/>
                    <a:pt x="10345" y="2818"/>
                    <a:pt x="9738" y="2739"/>
                  </a:cubicBezTo>
                  <a:cubicBezTo>
                    <a:pt x="8812" y="2625"/>
                    <a:pt x="8273" y="1516"/>
                    <a:pt x="7592" y="978"/>
                  </a:cubicBezTo>
                  <a:cubicBezTo>
                    <a:pt x="7021" y="525"/>
                    <a:pt x="6351" y="236"/>
                    <a:pt x="5638" y="104"/>
                  </a:cubicBezTo>
                  <a:cubicBezTo>
                    <a:pt x="5257" y="33"/>
                    <a:pt x="4868" y="0"/>
                    <a:pt x="447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6" name="Google Shape;3266;p93"/>
            <p:cNvSpPr/>
            <p:nvPr/>
          </p:nvSpPr>
          <p:spPr>
            <a:xfrm>
              <a:off x="1851500" y="3562750"/>
              <a:ext cx="82400" cy="53425"/>
            </a:xfrm>
            <a:custGeom>
              <a:avLst/>
              <a:gdLst/>
              <a:ahLst/>
              <a:cxnLst/>
              <a:rect l="l" t="t" r="r" b="b"/>
              <a:pathLst>
                <a:path w="3296" h="2137" extrusionOk="0">
                  <a:moveTo>
                    <a:pt x="881" y="0"/>
                  </a:moveTo>
                  <a:cubicBezTo>
                    <a:pt x="596" y="0"/>
                    <a:pt x="300" y="86"/>
                    <a:pt x="0" y="232"/>
                  </a:cubicBezTo>
                  <a:cubicBezTo>
                    <a:pt x="36" y="229"/>
                    <a:pt x="68" y="224"/>
                    <a:pt x="104" y="224"/>
                  </a:cubicBezTo>
                  <a:cubicBezTo>
                    <a:pt x="667" y="224"/>
                    <a:pt x="817" y="852"/>
                    <a:pt x="1259" y="1369"/>
                  </a:cubicBezTo>
                  <a:cubicBezTo>
                    <a:pt x="1594" y="1758"/>
                    <a:pt x="2097" y="1940"/>
                    <a:pt x="2564" y="2107"/>
                  </a:cubicBezTo>
                  <a:cubicBezTo>
                    <a:pt x="2614" y="2125"/>
                    <a:pt x="2671" y="2136"/>
                    <a:pt x="2735" y="2136"/>
                  </a:cubicBezTo>
                  <a:cubicBezTo>
                    <a:pt x="2899" y="2136"/>
                    <a:pt x="3096" y="2079"/>
                    <a:pt x="3295" y="1990"/>
                  </a:cubicBezTo>
                  <a:cubicBezTo>
                    <a:pt x="2920" y="1669"/>
                    <a:pt x="2599" y="1302"/>
                    <a:pt x="2293" y="881"/>
                  </a:cubicBezTo>
                  <a:cubicBezTo>
                    <a:pt x="1833" y="250"/>
                    <a:pt x="1366" y="0"/>
                    <a:pt x="8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7" name="Google Shape;3267;p93"/>
            <p:cNvSpPr/>
            <p:nvPr/>
          </p:nvSpPr>
          <p:spPr>
            <a:xfrm>
              <a:off x="1732300" y="3533675"/>
              <a:ext cx="237600" cy="92300"/>
            </a:xfrm>
            <a:custGeom>
              <a:avLst/>
              <a:gdLst/>
              <a:ahLst/>
              <a:cxnLst/>
              <a:rect l="l" t="t" r="r" b="b"/>
              <a:pathLst>
                <a:path w="9504" h="3692" extrusionOk="0">
                  <a:moveTo>
                    <a:pt x="6123" y="1"/>
                  </a:moveTo>
                  <a:cubicBezTo>
                    <a:pt x="5995" y="1"/>
                    <a:pt x="5866" y="11"/>
                    <a:pt x="5741" y="26"/>
                  </a:cubicBezTo>
                  <a:cubicBezTo>
                    <a:pt x="3941" y="236"/>
                    <a:pt x="2746" y="1826"/>
                    <a:pt x="1163" y="2518"/>
                  </a:cubicBezTo>
                  <a:cubicBezTo>
                    <a:pt x="889" y="2636"/>
                    <a:pt x="1" y="3039"/>
                    <a:pt x="65" y="3441"/>
                  </a:cubicBezTo>
                  <a:cubicBezTo>
                    <a:pt x="93" y="3630"/>
                    <a:pt x="240" y="3691"/>
                    <a:pt x="414" y="3691"/>
                  </a:cubicBezTo>
                  <a:cubicBezTo>
                    <a:pt x="625" y="3691"/>
                    <a:pt x="881" y="3602"/>
                    <a:pt x="1021" y="3541"/>
                  </a:cubicBezTo>
                  <a:cubicBezTo>
                    <a:pt x="1581" y="3296"/>
                    <a:pt x="2130" y="3035"/>
                    <a:pt x="2657" y="2721"/>
                  </a:cubicBezTo>
                  <a:cubicBezTo>
                    <a:pt x="3203" y="2393"/>
                    <a:pt x="3759" y="1794"/>
                    <a:pt x="4326" y="1534"/>
                  </a:cubicBezTo>
                  <a:cubicBezTo>
                    <a:pt x="4497" y="1456"/>
                    <a:pt x="4640" y="1413"/>
                    <a:pt x="4768" y="1395"/>
                  </a:cubicBezTo>
                  <a:cubicBezTo>
                    <a:pt x="5068" y="1249"/>
                    <a:pt x="5364" y="1163"/>
                    <a:pt x="5649" y="1163"/>
                  </a:cubicBezTo>
                  <a:cubicBezTo>
                    <a:pt x="6134" y="1163"/>
                    <a:pt x="6601" y="1413"/>
                    <a:pt x="7061" y="2044"/>
                  </a:cubicBezTo>
                  <a:cubicBezTo>
                    <a:pt x="7367" y="2465"/>
                    <a:pt x="7688" y="2832"/>
                    <a:pt x="8063" y="3153"/>
                  </a:cubicBezTo>
                  <a:cubicBezTo>
                    <a:pt x="8755" y="2846"/>
                    <a:pt x="9503" y="2154"/>
                    <a:pt x="9172" y="2037"/>
                  </a:cubicBezTo>
                  <a:cubicBezTo>
                    <a:pt x="8733" y="1879"/>
                    <a:pt x="8348" y="1744"/>
                    <a:pt x="8035" y="1392"/>
                  </a:cubicBezTo>
                  <a:cubicBezTo>
                    <a:pt x="7778" y="1099"/>
                    <a:pt x="7721" y="728"/>
                    <a:pt x="7436" y="454"/>
                  </a:cubicBezTo>
                  <a:cubicBezTo>
                    <a:pt x="7082" y="118"/>
                    <a:pt x="6597" y="1"/>
                    <a:pt x="61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8" name="Google Shape;3268;p93"/>
            <p:cNvSpPr/>
            <p:nvPr/>
          </p:nvSpPr>
          <p:spPr>
            <a:xfrm>
              <a:off x="2029975" y="3568625"/>
              <a:ext cx="152875" cy="91650"/>
            </a:xfrm>
            <a:custGeom>
              <a:avLst/>
              <a:gdLst/>
              <a:ahLst/>
              <a:cxnLst/>
              <a:rect l="l" t="t" r="r" b="b"/>
              <a:pathLst>
                <a:path w="6115" h="3666" extrusionOk="0">
                  <a:moveTo>
                    <a:pt x="6026" y="0"/>
                  </a:moveTo>
                  <a:lnTo>
                    <a:pt x="6026" y="0"/>
                  </a:lnTo>
                  <a:cubicBezTo>
                    <a:pt x="5730" y="79"/>
                    <a:pt x="5441" y="203"/>
                    <a:pt x="5185" y="374"/>
                  </a:cubicBezTo>
                  <a:cubicBezTo>
                    <a:pt x="4329" y="942"/>
                    <a:pt x="3812" y="1880"/>
                    <a:pt x="2920" y="2415"/>
                  </a:cubicBezTo>
                  <a:cubicBezTo>
                    <a:pt x="2346" y="2757"/>
                    <a:pt x="1701" y="2956"/>
                    <a:pt x="1049" y="3060"/>
                  </a:cubicBezTo>
                  <a:cubicBezTo>
                    <a:pt x="731" y="3110"/>
                    <a:pt x="410" y="3134"/>
                    <a:pt x="89" y="3134"/>
                  </a:cubicBezTo>
                  <a:lnTo>
                    <a:pt x="0" y="3134"/>
                  </a:lnTo>
                  <a:cubicBezTo>
                    <a:pt x="249" y="3438"/>
                    <a:pt x="581" y="3666"/>
                    <a:pt x="895" y="3666"/>
                  </a:cubicBezTo>
                  <a:cubicBezTo>
                    <a:pt x="945" y="3666"/>
                    <a:pt x="995" y="3659"/>
                    <a:pt x="1041" y="3648"/>
                  </a:cubicBezTo>
                  <a:cubicBezTo>
                    <a:pt x="1954" y="3417"/>
                    <a:pt x="2835" y="3027"/>
                    <a:pt x="3583" y="2454"/>
                  </a:cubicBezTo>
                  <a:cubicBezTo>
                    <a:pt x="4283" y="1919"/>
                    <a:pt x="4814" y="1074"/>
                    <a:pt x="5677" y="795"/>
                  </a:cubicBezTo>
                  <a:cubicBezTo>
                    <a:pt x="6037" y="678"/>
                    <a:pt x="6115" y="357"/>
                    <a:pt x="602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9" name="Google Shape;3269;p93"/>
            <p:cNvSpPr/>
            <p:nvPr/>
          </p:nvSpPr>
          <p:spPr>
            <a:xfrm>
              <a:off x="2014350" y="3538575"/>
              <a:ext cx="166275" cy="108425"/>
            </a:xfrm>
            <a:custGeom>
              <a:avLst/>
              <a:gdLst/>
              <a:ahLst/>
              <a:cxnLst/>
              <a:rect l="l" t="t" r="r" b="b"/>
              <a:pathLst>
                <a:path w="6651" h="4337" extrusionOk="0">
                  <a:moveTo>
                    <a:pt x="5424" y="1"/>
                  </a:moveTo>
                  <a:cubicBezTo>
                    <a:pt x="5364" y="1"/>
                    <a:pt x="5303" y="8"/>
                    <a:pt x="5242" y="26"/>
                  </a:cubicBezTo>
                  <a:cubicBezTo>
                    <a:pt x="4401" y="297"/>
                    <a:pt x="3884" y="892"/>
                    <a:pt x="3252" y="1474"/>
                  </a:cubicBezTo>
                  <a:cubicBezTo>
                    <a:pt x="2490" y="2172"/>
                    <a:pt x="1613" y="2625"/>
                    <a:pt x="611" y="2878"/>
                  </a:cubicBezTo>
                  <a:cubicBezTo>
                    <a:pt x="1" y="3031"/>
                    <a:pt x="186" y="3801"/>
                    <a:pt x="625" y="4336"/>
                  </a:cubicBezTo>
                  <a:lnTo>
                    <a:pt x="714" y="4336"/>
                  </a:lnTo>
                  <a:cubicBezTo>
                    <a:pt x="1035" y="4336"/>
                    <a:pt x="1356" y="4312"/>
                    <a:pt x="1674" y="4262"/>
                  </a:cubicBezTo>
                  <a:cubicBezTo>
                    <a:pt x="2326" y="4158"/>
                    <a:pt x="2971" y="3959"/>
                    <a:pt x="3545" y="3617"/>
                  </a:cubicBezTo>
                  <a:cubicBezTo>
                    <a:pt x="4437" y="3082"/>
                    <a:pt x="4954" y="2144"/>
                    <a:pt x="5810" y="1576"/>
                  </a:cubicBezTo>
                  <a:cubicBezTo>
                    <a:pt x="6066" y="1405"/>
                    <a:pt x="6355" y="1281"/>
                    <a:pt x="6651" y="1202"/>
                  </a:cubicBezTo>
                  <a:cubicBezTo>
                    <a:pt x="6509" y="639"/>
                    <a:pt x="5941" y="1"/>
                    <a:pt x="542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0" name="Google Shape;3270;p93"/>
            <p:cNvSpPr/>
            <p:nvPr/>
          </p:nvSpPr>
          <p:spPr>
            <a:xfrm>
              <a:off x="2199600" y="3542125"/>
              <a:ext cx="59475" cy="48000"/>
            </a:xfrm>
            <a:custGeom>
              <a:avLst/>
              <a:gdLst/>
              <a:ahLst/>
              <a:cxnLst/>
              <a:rect l="l" t="t" r="r" b="b"/>
              <a:pathLst>
                <a:path w="2379" h="1920" extrusionOk="0">
                  <a:moveTo>
                    <a:pt x="1755" y="1"/>
                  </a:moveTo>
                  <a:cubicBezTo>
                    <a:pt x="1897" y="65"/>
                    <a:pt x="2033" y="137"/>
                    <a:pt x="2168" y="212"/>
                  </a:cubicBezTo>
                  <a:cubicBezTo>
                    <a:pt x="2239" y="251"/>
                    <a:pt x="2308" y="294"/>
                    <a:pt x="2379" y="336"/>
                  </a:cubicBezTo>
                  <a:cubicBezTo>
                    <a:pt x="2193" y="147"/>
                    <a:pt x="1979" y="1"/>
                    <a:pt x="1759" y="1"/>
                  </a:cubicBezTo>
                  <a:close/>
                  <a:moveTo>
                    <a:pt x="1" y="982"/>
                  </a:moveTo>
                  <a:cubicBezTo>
                    <a:pt x="243" y="1367"/>
                    <a:pt x="589" y="1770"/>
                    <a:pt x="1052" y="1838"/>
                  </a:cubicBezTo>
                  <a:cubicBezTo>
                    <a:pt x="1306" y="1877"/>
                    <a:pt x="1559" y="1905"/>
                    <a:pt x="1816" y="1920"/>
                  </a:cubicBezTo>
                  <a:cubicBezTo>
                    <a:pt x="1640" y="1745"/>
                    <a:pt x="1466" y="1567"/>
                    <a:pt x="1252" y="1413"/>
                  </a:cubicBezTo>
                  <a:cubicBezTo>
                    <a:pt x="878" y="1139"/>
                    <a:pt x="442" y="1003"/>
                    <a:pt x="1" y="98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1" name="Google Shape;3271;p93"/>
            <p:cNvSpPr/>
            <p:nvPr/>
          </p:nvSpPr>
          <p:spPr>
            <a:xfrm>
              <a:off x="2187225" y="3540100"/>
              <a:ext cx="94850" cy="50400"/>
            </a:xfrm>
            <a:custGeom>
              <a:avLst/>
              <a:gdLst/>
              <a:ahLst/>
              <a:cxnLst/>
              <a:rect l="l" t="t" r="r" b="b"/>
              <a:pathLst>
                <a:path w="3794" h="2016" extrusionOk="0">
                  <a:moveTo>
                    <a:pt x="381" y="1"/>
                  </a:moveTo>
                  <a:cubicBezTo>
                    <a:pt x="0" y="1"/>
                    <a:pt x="374" y="867"/>
                    <a:pt x="445" y="988"/>
                  </a:cubicBezTo>
                  <a:cubicBezTo>
                    <a:pt x="463" y="1013"/>
                    <a:pt x="478" y="1038"/>
                    <a:pt x="496" y="1063"/>
                  </a:cubicBezTo>
                  <a:cubicBezTo>
                    <a:pt x="937" y="1084"/>
                    <a:pt x="1373" y="1220"/>
                    <a:pt x="1747" y="1494"/>
                  </a:cubicBezTo>
                  <a:cubicBezTo>
                    <a:pt x="1961" y="1648"/>
                    <a:pt x="2135" y="1826"/>
                    <a:pt x="2311" y="2001"/>
                  </a:cubicBezTo>
                  <a:cubicBezTo>
                    <a:pt x="2474" y="2012"/>
                    <a:pt x="2639" y="2015"/>
                    <a:pt x="2803" y="2015"/>
                  </a:cubicBezTo>
                  <a:cubicBezTo>
                    <a:pt x="2981" y="2015"/>
                    <a:pt x="3159" y="2012"/>
                    <a:pt x="3341" y="1997"/>
                  </a:cubicBezTo>
                  <a:cubicBezTo>
                    <a:pt x="3794" y="1969"/>
                    <a:pt x="3434" y="1202"/>
                    <a:pt x="3323" y="1017"/>
                  </a:cubicBezTo>
                  <a:cubicBezTo>
                    <a:pt x="3223" y="852"/>
                    <a:pt x="3063" y="613"/>
                    <a:pt x="2874" y="417"/>
                  </a:cubicBezTo>
                  <a:cubicBezTo>
                    <a:pt x="2803" y="375"/>
                    <a:pt x="2734" y="332"/>
                    <a:pt x="2663" y="293"/>
                  </a:cubicBezTo>
                  <a:cubicBezTo>
                    <a:pt x="2528" y="218"/>
                    <a:pt x="2392" y="146"/>
                    <a:pt x="2250" y="82"/>
                  </a:cubicBezTo>
                  <a:lnTo>
                    <a:pt x="2221" y="82"/>
                  </a:lnTo>
                  <a:cubicBezTo>
                    <a:pt x="2043" y="93"/>
                    <a:pt x="1862" y="100"/>
                    <a:pt x="1683" y="100"/>
                  </a:cubicBezTo>
                  <a:cubicBezTo>
                    <a:pt x="1266" y="100"/>
                    <a:pt x="848" y="68"/>
                    <a:pt x="428" y="4"/>
                  </a:cubicBezTo>
                  <a:cubicBezTo>
                    <a:pt x="414" y="1"/>
                    <a:pt x="396" y="1"/>
                    <a:pt x="3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Shape 3275"/>
        <p:cNvGrpSpPr/>
        <p:nvPr/>
      </p:nvGrpSpPr>
      <p:grpSpPr>
        <a:xfrm>
          <a:off x="0" y="0"/>
          <a:ext cx="0" cy="0"/>
          <a:chOff x="0" y="0"/>
          <a:chExt cx="0" cy="0"/>
        </a:xfrm>
      </p:grpSpPr>
      <p:cxnSp>
        <p:nvCxnSpPr>
          <p:cNvPr id="3276" name="Google Shape;3276;p94"/>
          <p:cNvCxnSpPr>
            <a:stCxn id="3277" idx="2"/>
            <a:endCxn id="3278" idx="1"/>
          </p:cNvCxnSpPr>
          <p:nvPr/>
        </p:nvCxnSpPr>
        <p:spPr>
          <a:xfrm rot="5400000">
            <a:off x="6550642" y="3747818"/>
            <a:ext cx="701100" cy="116400"/>
          </a:xfrm>
          <a:prstGeom prst="curvedConnector3">
            <a:avLst>
              <a:gd name="adj1" fmla="val 46555"/>
            </a:avLst>
          </a:prstGeom>
          <a:noFill/>
          <a:ln w="28575" cap="flat" cmpd="sng">
            <a:solidFill>
              <a:schemeClr val="dk2"/>
            </a:solidFill>
            <a:prstDash val="solid"/>
            <a:round/>
            <a:headEnd type="none" w="med" len="med"/>
            <a:tailEnd type="none" w="med" len="med"/>
          </a:ln>
        </p:spPr>
      </p:cxnSp>
      <p:cxnSp>
        <p:nvCxnSpPr>
          <p:cNvPr id="3279" name="Google Shape;3279;p94"/>
          <p:cNvCxnSpPr>
            <a:stCxn id="3280" idx="2"/>
            <a:endCxn id="3281" idx="0"/>
          </p:cNvCxnSpPr>
          <p:nvPr/>
        </p:nvCxnSpPr>
        <p:spPr>
          <a:xfrm rot="-5400000" flipH="1">
            <a:off x="4656142" y="3371318"/>
            <a:ext cx="652800" cy="821100"/>
          </a:xfrm>
          <a:prstGeom prst="curvedConnector3">
            <a:avLst>
              <a:gd name="adj1" fmla="val 50000"/>
            </a:avLst>
          </a:prstGeom>
          <a:noFill/>
          <a:ln w="28575" cap="flat" cmpd="sng">
            <a:solidFill>
              <a:schemeClr val="dk2"/>
            </a:solidFill>
            <a:prstDash val="solid"/>
            <a:round/>
            <a:headEnd type="none" w="med" len="med"/>
            <a:tailEnd type="none" w="med" len="med"/>
          </a:ln>
        </p:spPr>
      </p:cxnSp>
      <p:cxnSp>
        <p:nvCxnSpPr>
          <p:cNvPr id="3282" name="Google Shape;3282;p94"/>
          <p:cNvCxnSpPr>
            <a:stCxn id="3283" idx="0"/>
            <a:endCxn id="3280" idx="2"/>
          </p:cNvCxnSpPr>
          <p:nvPr/>
        </p:nvCxnSpPr>
        <p:spPr>
          <a:xfrm rot="-5400000">
            <a:off x="3835050" y="3371469"/>
            <a:ext cx="652800" cy="820800"/>
          </a:xfrm>
          <a:prstGeom prst="curvedConnector3">
            <a:avLst>
              <a:gd name="adj1" fmla="val 50000"/>
            </a:avLst>
          </a:prstGeom>
          <a:noFill/>
          <a:ln w="28575" cap="flat" cmpd="sng">
            <a:solidFill>
              <a:schemeClr val="dk2"/>
            </a:solidFill>
            <a:prstDash val="solid"/>
            <a:round/>
            <a:headEnd type="none" w="med" len="med"/>
            <a:tailEnd type="none" w="med" len="med"/>
          </a:ln>
        </p:spPr>
      </p:cxnSp>
      <p:grpSp>
        <p:nvGrpSpPr>
          <p:cNvPr id="3284" name="Google Shape;3284;p94"/>
          <p:cNvGrpSpPr/>
          <p:nvPr/>
        </p:nvGrpSpPr>
        <p:grpSpPr>
          <a:xfrm flipH="1">
            <a:off x="825191" y="952577"/>
            <a:ext cx="7472679" cy="176025"/>
            <a:chOff x="4345425" y="2175475"/>
            <a:chExt cx="800750" cy="176025"/>
          </a:xfrm>
        </p:grpSpPr>
        <p:sp>
          <p:nvSpPr>
            <p:cNvPr id="3285" name="Google Shape;3285;p94"/>
            <p:cNvSpPr/>
            <p:nvPr/>
          </p:nvSpPr>
          <p:spPr>
            <a:xfrm>
              <a:off x="4351850" y="2175475"/>
              <a:ext cx="763000" cy="156275"/>
            </a:xfrm>
            <a:custGeom>
              <a:avLst/>
              <a:gdLst/>
              <a:ahLst/>
              <a:cxnLst/>
              <a:rect l="l" t="t" r="r" b="b"/>
              <a:pathLst>
                <a:path w="30520" h="6251" extrusionOk="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00FF00">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6" name="Google Shape;3286;p94"/>
            <p:cNvSpPr/>
            <p:nvPr/>
          </p:nvSpPr>
          <p:spPr>
            <a:xfrm>
              <a:off x="4345425" y="2195925"/>
              <a:ext cx="800750" cy="155575"/>
            </a:xfrm>
            <a:custGeom>
              <a:avLst/>
              <a:gdLst/>
              <a:ahLst/>
              <a:cxnLst/>
              <a:rect l="l" t="t" r="r" b="b"/>
              <a:pathLst>
                <a:path w="32030" h="6223" extrusionOk="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00FF00">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287" name="Google Shape;3287;p94"/>
          <p:cNvSpPr txBox="1">
            <a:spLocks noGrp="1"/>
          </p:cNvSpPr>
          <p:nvPr>
            <p:ph type="title"/>
          </p:nvPr>
        </p:nvSpPr>
        <p:spPr>
          <a:xfrm>
            <a:off x="720000" y="540000"/>
            <a:ext cx="7704000" cy="360000"/>
          </a:xfrm>
          <a:prstGeom prst="rect">
            <a:avLst/>
          </a:prstGeom>
        </p:spPr>
        <p:txBody>
          <a:bodyPr spcFirstLastPara="1" wrap="square" lIns="0" tIns="0" rIns="0" bIns="0" anchor="t" anchorCtr="0">
            <a:noAutofit/>
          </a:bodyPr>
          <a:lstStyle/>
          <a:p>
            <a:pPr marL="0" lvl="0" indent="0" algn="ctr" rtl="0">
              <a:spcBef>
                <a:spcPts val="0"/>
              </a:spcBef>
              <a:spcAft>
                <a:spcPts val="0"/>
              </a:spcAft>
              <a:buClr>
                <a:schemeClr val="dk2"/>
              </a:buClr>
              <a:buSzPts val="1100"/>
              <a:buFont typeface="Arial"/>
              <a:buNone/>
            </a:pPr>
            <a:r>
              <a:rPr lang="en"/>
              <a:t>Infographics make your idea understandable…</a:t>
            </a:r>
            <a:endParaRPr/>
          </a:p>
        </p:txBody>
      </p:sp>
      <p:cxnSp>
        <p:nvCxnSpPr>
          <p:cNvPr id="3288" name="Google Shape;3288;p94"/>
          <p:cNvCxnSpPr>
            <a:stCxn id="3289" idx="2"/>
          </p:cNvCxnSpPr>
          <p:nvPr/>
        </p:nvCxnSpPr>
        <p:spPr>
          <a:xfrm rot="5400000">
            <a:off x="1752458" y="3585818"/>
            <a:ext cx="562500" cy="301800"/>
          </a:xfrm>
          <a:prstGeom prst="curvedConnector3">
            <a:avLst>
              <a:gd name="adj1" fmla="val 50000"/>
            </a:avLst>
          </a:prstGeom>
          <a:noFill/>
          <a:ln w="28575" cap="flat" cmpd="sng">
            <a:solidFill>
              <a:schemeClr val="dk2"/>
            </a:solidFill>
            <a:prstDash val="solid"/>
            <a:round/>
            <a:headEnd type="none" w="med" len="med"/>
            <a:tailEnd type="none" w="med" len="med"/>
          </a:ln>
        </p:spPr>
      </p:cxnSp>
      <p:cxnSp>
        <p:nvCxnSpPr>
          <p:cNvPr id="3290" name="Google Shape;3290;p94"/>
          <p:cNvCxnSpPr>
            <a:stCxn id="3291" idx="2"/>
            <a:endCxn id="3292" idx="0"/>
          </p:cNvCxnSpPr>
          <p:nvPr/>
        </p:nvCxnSpPr>
        <p:spPr>
          <a:xfrm>
            <a:off x="4571950" y="1806562"/>
            <a:ext cx="0" cy="608700"/>
          </a:xfrm>
          <a:prstGeom prst="straightConnector1">
            <a:avLst/>
          </a:prstGeom>
          <a:noFill/>
          <a:ln w="28575" cap="flat" cmpd="sng">
            <a:solidFill>
              <a:schemeClr val="dk2"/>
            </a:solidFill>
            <a:prstDash val="solid"/>
            <a:round/>
            <a:headEnd type="none" w="med" len="med"/>
            <a:tailEnd type="none" w="med" len="med"/>
          </a:ln>
        </p:spPr>
      </p:cxnSp>
      <p:cxnSp>
        <p:nvCxnSpPr>
          <p:cNvPr id="3293" name="Google Shape;3293;p94"/>
          <p:cNvCxnSpPr>
            <a:stCxn id="3291" idx="3"/>
            <a:endCxn id="3294" idx="0"/>
          </p:cNvCxnSpPr>
          <p:nvPr/>
        </p:nvCxnSpPr>
        <p:spPr>
          <a:xfrm>
            <a:off x="5194150" y="1603162"/>
            <a:ext cx="1765200" cy="812100"/>
          </a:xfrm>
          <a:prstGeom prst="curvedConnector2">
            <a:avLst/>
          </a:prstGeom>
          <a:noFill/>
          <a:ln w="28575" cap="flat" cmpd="sng">
            <a:solidFill>
              <a:schemeClr val="dk2"/>
            </a:solidFill>
            <a:prstDash val="solid"/>
            <a:round/>
            <a:headEnd type="none" w="med" len="med"/>
            <a:tailEnd type="none" w="med" len="med"/>
          </a:ln>
        </p:spPr>
      </p:cxnSp>
      <p:cxnSp>
        <p:nvCxnSpPr>
          <p:cNvPr id="3295" name="Google Shape;3295;p94"/>
          <p:cNvCxnSpPr>
            <a:stCxn id="3296" idx="0"/>
            <a:endCxn id="3291" idx="1"/>
          </p:cNvCxnSpPr>
          <p:nvPr/>
        </p:nvCxnSpPr>
        <p:spPr>
          <a:xfrm rot="-5400000">
            <a:off x="2661212" y="1126605"/>
            <a:ext cx="812100" cy="1765200"/>
          </a:xfrm>
          <a:prstGeom prst="curvedConnector2">
            <a:avLst/>
          </a:prstGeom>
          <a:noFill/>
          <a:ln w="28575" cap="flat" cmpd="sng">
            <a:solidFill>
              <a:schemeClr val="dk2"/>
            </a:solidFill>
            <a:prstDash val="solid"/>
            <a:round/>
            <a:headEnd type="none" w="med" len="med"/>
            <a:tailEnd type="none" w="med" len="med"/>
          </a:ln>
        </p:spPr>
      </p:cxnSp>
      <p:grpSp>
        <p:nvGrpSpPr>
          <p:cNvPr id="3297" name="Google Shape;3297;p94"/>
          <p:cNvGrpSpPr/>
          <p:nvPr/>
        </p:nvGrpSpPr>
        <p:grpSpPr>
          <a:xfrm>
            <a:off x="3860687" y="1299848"/>
            <a:ext cx="1421502" cy="898282"/>
            <a:chOff x="7067073" y="717225"/>
            <a:chExt cx="1120351" cy="1246921"/>
          </a:xfrm>
        </p:grpSpPr>
        <p:sp>
          <p:nvSpPr>
            <p:cNvPr id="3298" name="Google Shape;3298;p94"/>
            <p:cNvSpPr/>
            <p:nvPr/>
          </p:nvSpPr>
          <p:spPr>
            <a:xfrm>
              <a:off x="7067073" y="717225"/>
              <a:ext cx="1120351" cy="1246921"/>
            </a:xfrm>
            <a:custGeom>
              <a:avLst/>
              <a:gdLst/>
              <a:ahLst/>
              <a:cxnLst/>
              <a:rect l="l" t="t" r="r" b="b"/>
              <a:pathLst>
                <a:path w="21254" h="23654" extrusionOk="0">
                  <a:moveTo>
                    <a:pt x="11151" y="62"/>
                  </a:moveTo>
                  <a:cubicBezTo>
                    <a:pt x="12260" y="92"/>
                    <a:pt x="13369" y="122"/>
                    <a:pt x="14493" y="107"/>
                  </a:cubicBezTo>
                  <a:cubicBezTo>
                    <a:pt x="15876" y="92"/>
                    <a:pt x="17258" y="62"/>
                    <a:pt x="18640" y="31"/>
                  </a:cubicBezTo>
                  <a:cubicBezTo>
                    <a:pt x="19248" y="16"/>
                    <a:pt x="19840" y="46"/>
                    <a:pt x="20433" y="77"/>
                  </a:cubicBezTo>
                  <a:cubicBezTo>
                    <a:pt x="20782" y="92"/>
                    <a:pt x="21041" y="229"/>
                    <a:pt x="21132" y="608"/>
                  </a:cubicBezTo>
                  <a:cubicBezTo>
                    <a:pt x="21193" y="867"/>
                    <a:pt x="21238" y="1125"/>
                    <a:pt x="21238" y="1383"/>
                  </a:cubicBezTo>
                  <a:cubicBezTo>
                    <a:pt x="21238" y="2279"/>
                    <a:pt x="21253" y="3176"/>
                    <a:pt x="21238" y="4072"/>
                  </a:cubicBezTo>
                  <a:cubicBezTo>
                    <a:pt x="21208" y="5941"/>
                    <a:pt x="21238" y="7824"/>
                    <a:pt x="21208" y="9708"/>
                  </a:cubicBezTo>
                  <a:cubicBezTo>
                    <a:pt x="21162" y="12230"/>
                    <a:pt x="21193" y="14752"/>
                    <a:pt x="21208" y="17273"/>
                  </a:cubicBezTo>
                  <a:cubicBezTo>
                    <a:pt x="21208" y="17835"/>
                    <a:pt x="21162" y="18413"/>
                    <a:pt x="21086" y="18975"/>
                  </a:cubicBezTo>
                  <a:cubicBezTo>
                    <a:pt x="21071" y="19066"/>
                    <a:pt x="21056" y="19157"/>
                    <a:pt x="21025" y="19248"/>
                  </a:cubicBezTo>
                  <a:cubicBezTo>
                    <a:pt x="20904" y="19795"/>
                    <a:pt x="20630" y="20053"/>
                    <a:pt x="20084" y="20145"/>
                  </a:cubicBezTo>
                  <a:cubicBezTo>
                    <a:pt x="19673" y="20205"/>
                    <a:pt x="19278" y="20220"/>
                    <a:pt x="18868" y="20220"/>
                  </a:cubicBezTo>
                  <a:cubicBezTo>
                    <a:pt x="17167" y="20160"/>
                    <a:pt x="15465" y="20266"/>
                    <a:pt x="13764" y="20220"/>
                  </a:cubicBezTo>
                  <a:cubicBezTo>
                    <a:pt x="12078" y="20175"/>
                    <a:pt x="10407" y="20251"/>
                    <a:pt x="8736" y="20190"/>
                  </a:cubicBezTo>
                  <a:cubicBezTo>
                    <a:pt x="8295" y="20175"/>
                    <a:pt x="7855" y="20145"/>
                    <a:pt x="7429" y="20114"/>
                  </a:cubicBezTo>
                  <a:cubicBezTo>
                    <a:pt x="7308" y="20084"/>
                    <a:pt x="7186" y="20145"/>
                    <a:pt x="7110" y="20251"/>
                  </a:cubicBezTo>
                  <a:cubicBezTo>
                    <a:pt x="6214" y="21436"/>
                    <a:pt x="5105" y="22469"/>
                    <a:pt x="3859" y="23289"/>
                  </a:cubicBezTo>
                  <a:cubicBezTo>
                    <a:pt x="3692" y="23395"/>
                    <a:pt x="3510" y="23487"/>
                    <a:pt x="3327" y="23547"/>
                  </a:cubicBezTo>
                  <a:cubicBezTo>
                    <a:pt x="3069" y="23654"/>
                    <a:pt x="2781" y="23456"/>
                    <a:pt x="2811" y="23183"/>
                  </a:cubicBezTo>
                  <a:cubicBezTo>
                    <a:pt x="2811" y="22833"/>
                    <a:pt x="2841" y="22484"/>
                    <a:pt x="2902" y="22150"/>
                  </a:cubicBezTo>
                  <a:cubicBezTo>
                    <a:pt x="3008" y="21390"/>
                    <a:pt x="3130" y="20631"/>
                    <a:pt x="3252" y="19871"/>
                  </a:cubicBezTo>
                  <a:cubicBezTo>
                    <a:pt x="3297" y="19613"/>
                    <a:pt x="3297" y="19598"/>
                    <a:pt x="3039" y="19613"/>
                  </a:cubicBezTo>
                  <a:cubicBezTo>
                    <a:pt x="2735" y="19613"/>
                    <a:pt x="2446" y="19628"/>
                    <a:pt x="2158" y="19643"/>
                  </a:cubicBezTo>
                  <a:cubicBezTo>
                    <a:pt x="1930" y="19643"/>
                    <a:pt x="1717" y="19628"/>
                    <a:pt x="1505" y="19582"/>
                  </a:cubicBezTo>
                  <a:cubicBezTo>
                    <a:pt x="927" y="19522"/>
                    <a:pt x="441" y="19096"/>
                    <a:pt x="320" y="18534"/>
                  </a:cubicBezTo>
                  <a:cubicBezTo>
                    <a:pt x="244" y="18185"/>
                    <a:pt x="198" y="17820"/>
                    <a:pt x="213" y="17471"/>
                  </a:cubicBezTo>
                  <a:cubicBezTo>
                    <a:pt x="198" y="16985"/>
                    <a:pt x="228" y="16499"/>
                    <a:pt x="228" y="15997"/>
                  </a:cubicBezTo>
                  <a:cubicBezTo>
                    <a:pt x="244" y="14098"/>
                    <a:pt x="198" y="12184"/>
                    <a:pt x="152" y="10285"/>
                  </a:cubicBezTo>
                  <a:cubicBezTo>
                    <a:pt x="122" y="8295"/>
                    <a:pt x="1" y="6320"/>
                    <a:pt x="61" y="4345"/>
                  </a:cubicBezTo>
                  <a:cubicBezTo>
                    <a:pt x="77" y="3404"/>
                    <a:pt x="137" y="2462"/>
                    <a:pt x="244" y="1535"/>
                  </a:cubicBezTo>
                  <a:cubicBezTo>
                    <a:pt x="335" y="654"/>
                    <a:pt x="1094" y="1"/>
                    <a:pt x="1975" y="16"/>
                  </a:cubicBezTo>
                  <a:cubicBezTo>
                    <a:pt x="2492" y="16"/>
                    <a:pt x="2993" y="31"/>
                    <a:pt x="3510" y="31"/>
                  </a:cubicBezTo>
                  <a:lnTo>
                    <a:pt x="10361" y="62"/>
                  </a:lnTo>
                  <a:close/>
                </a:path>
              </a:pathLst>
            </a:custGeom>
            <a:solidFill>
              <a:srgbClr val="3434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9" name="Google Shape;3299;p94"/>
            <p:cNvSpPr/>
            <p:nvPr/>
          </p:nvSpPr>
          <p:spPr>
            <a:xfrm>
              <a:off x="7095117" y="742844"/>
              <a:ext cx="1065847" cy="1185297"/>
            </a:xfrm>
            <a:custGeom>
              <a:avLst/>
              <a:gdLst/>
              <a:ahLst/>
              <a:cxnLst/>
              <a:rect l="l" t="t" r="r" b="b"/>
              <a:pathLst>
                <a:path w="20220" h="22485" extrusionOk="0">
                  <a:moveTo>
                    <a:pt x="2795" y="22484"/>
                  </a:moveTo>
                  <a:cubicBezTo>
                    <a:pt x="2856" y="22059"/>
                    <a:pt x="2887" y="21649"/>
                    <a:pt x="2947" y="21238"/>
                  </a:cubicBezTo>
                  <a:cubicBezTo>
                    <a:pt x="3039" y="20570"/>
                    <a:pt x="3130" y="19886"/>
                    <a:pt x="3221" y="19218"/>
                  </a:cubicBezTo>
                  <a:cubicBezTo>
                    <a:pt x="3282" y="18853"/>
                    <a:pt x="3099" y="18641"/>
                    <a:pt x="2720" y="18656"/>
                  </a:cubicBezTo>
                  <a:cubicBezTo>
                    <a:pt x="2370" y="18671"/>
                    <a:pt x="2006" y="18656"/>
                    <a:pt x="1656" y="18656"/>
                  </a:cubicBezTo>
                  <a:cubicBezTo>
                    <a:pt x="1443" y="18656"/>
                    <a:pt x="1216" y="18626"/>
                    <a:pt x="1003" y="18580"/>
                  </a:cubicBezTo>
                  <a:cubicBezTo>
                    <a:pt x="638" y="18534"/>
                    <a:pt x="350" y="18246"/>
                    <a:pt x="289" y="17896"/>
                  </a:cubicBezTo>
                  <a:cubicBezTo>
                    <a:pt x="228" y="17593"/>
                    <a:pt x="183" y="17289"/>
                    <a:pt x="198" y="17000"/>
                  </a:cubicBezTo>
                  <a:cubicBezTo>
                    <a:pt x="167" y="16362"/>
                    <a:pt x="228" y="15739"/>
                    <a:pt x="213" y="15116"/>
                  </a:cubicBezTo>
                  <a:cubicBezTo>
                    <a:pt x="213" y="13157"/>
                    <a:pt x="183" y="11197"/>
                    <a:pt x="122" y="9237"/>
                  </a:cubicBezTo>
                  <a:cubicBezTo>
                    <a:pt x="91" y="7900"/>
                    <a:pt x="46" y="6548"/>
                    <a:pt x="31" y="5212"/>
                  </a:cubicBezTo>
                  <a:cubicBezTo>
                    <a:pt x="0" y="3981"/>
                    <a:pt x="61" y="2751"/>
                    <a:pt x="167" y="1520"/>
                  </a:cubicBezTo>
                  <a:cubicBezTo>
                    <a:pt x="198" y="1323"/>
                    <a:pt x="228" y="1110"/>
                    <a:pt x="274" y="912"/>
                  </a:cubicBezTo>
                  <a:cubicBezTo>
                    <a:pt x="365" y="472"/>
                    <a:pt x="729" y="122"/>
                    <a:pt x="1185" y="62"/>
                  </a:cubicBezTo>
                  <a:cubicBezTo>
                    <a:pt x="1428" y="16"/>
                    <a:pt x="1702" y="1"/>
                    <a:pt x="1960" y="16"/>
                  </a:cubicBezTo>
                  <a:cubicBezTo>
                    <a:pt x="3054" y="62"/>
                    <a:pt x="4148" y="62"/>
                    <a:pt x="5241" y="62"/>
                  </a:cubicBezTo>
                  <a:cubicBezTo>
                    <a:pt x="7596" y="62"/>
                    <a:pt x="9951" y="46"/>
                    <a:pt x="12305" y="122"/>
                  </a:cubicBezTo>
                  <a:cubicBezTo>
                    <a:pt x="13323" y="153"/>
                    <a:pt x="14326" y="138"/>
                    <a:pt x="15344" y="92"/>
                  </a:cubicBezTo>
                  <a:cubicBezTo>
                    <a:pt x="16012" y="62"/>
                    <a:pt x="16680" y="77"/>
                    <a:pt x="17349" y="107"/>
                  </a:cubicBezTo>
                  <a:cubicBezTo>
                    <a:pt x="17729" y="122"/>
                    <a:pt x="18124" y="107"/>
                    <a:pt x="18503" y="77"/>
                  </a:cubicBezTo>
                  <a:cubicBezTo>
                    <a:pt x="18944" y="46"/>
                    <a:pt x="19369" y="46"/>
                    <a:pt x="19810" y="77"/>
                  </a:cubicBezTo>
                  <a:cubicBezTo>
                    <a:pt x="19977" y="62"/>
                    <a:pt x="20114" y="183"/>
                    <a:pt x="20144" y="335"/>
                  </a:cubicBezTo>
                  <a:cubicBezTo>
                    <a:pt x="20190" y="533"/>
                    <a:pt x="20205" y="730"/>
                    <a:pt x="20205" y="928"/>
                  </a:cubicBezTo>
                  <a:cubicBezTo>
                    <a:pt x="20220" y="2416"/>
                    <a:pt x="20205" y="3890"/>
                    <a:pt x="20190" y="5363"/>
                  </a:cubicBezTo>
                  <a:lnTo>
                    <a:pt x="20190" y="5652"/>
                  </a:lnTo>
                  <a:cubicBezTo>
                    <a:pt x="20220" y="8280"/>
                    <a:pt x="20144" y="10908"/>
                    <a:pt x="20144" y="13536"/>
                  </a:cubicBezTo>
                  <a:cubicBezTo>
                    <a:pt x="20144" y="14676"/>
                    <a:pt x="20220" y="15815"/>
                    <a:pt x="20190" y="16939"/>
                  </a:cubicBezTo>
                  <a:cubicBezTo>
                    <a:pt x="20174" y="17349"/>
                    <a:pt x="20159" y="17775"/>
                    <a:pt x="20129" y="18185"/>
                  </a:cubicBezTo>
                  <a:cubicBezTo>
                    <a:pt x="20114" y="18398"/>
                    <a:pt x="20068" y="18610"/>
                    <a:pt x="19962" y="18808"/>
                  </a:cubicBezTo>
                  <a:cubicBezTo>
                    <a:pt x="19855" y="19020"/>
                    <a:pt x="19658" y="19142"/>
                    <a:pt x="19430" y="19157"/>
                  </a:cubicBezTo>
                  <a:cubicBezTo>
                    <a:pt x="19065" y="19218"/>
                    <a:pt x="18701" y="19233"/>
                    <a:pt x="18336" y="19233"/>
                  </a:cubicBezTo>
                  <a:cubicBezTo>
                    <a:pt x="16635" y="19172"/>
                    <a:pt x="14933" y="19264"/>
                    <a:pt x="13232" y="19233"/>
                  </a:cubicBezTo>
                  <a:cubicBezTo>
                    <a:pt x="11561" y="19203"/>
                    <a:pt x="9905" y="19233"/>
                    <a:pt x="8234" y="19233"/>
                  </a:cubicBezTo>
                  <a:cubicBezTo>
                    <a:pt x="7717" y="19218"/>
                    <a:pt x="7186" y="19188"/>
                    <a:pt x="6669" y="19142"/>
                  </a:cubicBezTo>
                  <a:cubicBezTo>
                    <a:pt x="6517" y="19112"/>
                    <a:pt x="6350" y="19188"/>
                    <a:pt x="6274" y="19324"/>
                  </a:cubicBezTo>
                  <a:cubicBezTo>
                    <a:pt x="5697" y="20205"/>
                    <a:pt x="4922" y="20904"/>
                    <a:pt x="4132" y="21588"/>
                  </a:cubicBezTo>
                  <a:cubicBezTo>
                    <a:pt x="3798" y="21861"/>
                    <a:pt x="3449" y="22104"/>
                    <a:pt x="3099" y="22347"/>
                  </a:cubicBezTo>
                  <a:cubicBezTo>
                    <a:pt x="3008" y="22423"/>
                    <a:pt x="2917" y="22469"/>
                    <a:pt x="2795" y="2248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291" name="Google Shape;3291;p94"/>
          <p:cNvSpPr txBox="1"/>
          <p:nvPr/>
        </p:nvSpPr>
        <p:spPr>
          <a:xfrm>
            <a:off x="3949750" y="1399762"/>
            <a:ext cx="1244400" cy="4068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000" b="1">
                <a:solidFill>
                  <a:schemeClr val="dk1"/>
                </a:solidFill>
                <a:latin typeface="Itim"/>
                <a:ea typeface="Itim"/>
                <a:cs typeface="Itim"/>
                <a:sym typeface="Itim"/>
              </a:rPr>
              <a:t>Mercury</a:t>
            </a:r>
            <a:endParaRPr sz="2000" b="1">
              <a:solidFill>
                <a:schemeClr val="dk1"/>
              </a:solidFill>
              <a:latin typeface="Itim"/>
              <a:ea typeface="Itim"/>
              <a:cs typeface="Itim"/>
              <a:sym typeface="Itim"/>
            </a:endParaRPr>
          </a:p>
        </p:txBody>
      </p:sp>
      <p:sp>
        <p:nvSpPr>
          <p:cNvPr id="3280" name="Google Shape;3280;p94"/>
          <p:cNvSpPr txBox="1"/>
          <p:nvPr/>
        </p:nvSpPr>
        <p:spPr>
          <a:xfrm>
            <a:off x="3664192" y="2787968"/>
            <a:ext cx="1815600" cy="6675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600">
                <a:solidFill>
                  <a:schemeClr val="dk2"/>
                </a:solidFill>
                <a:latin typeface="Muli"/>
                <a:ea typeface="Muli"/>
                <a:cs typeface="Muli"/>
                <a:sym typeface="Muli"/>
              </a:rPr>
              <a:t>Venus has a beautiful name</a:t>
            </a:r>
            <a:endParaRPr sz="1600">
              <a:solidFill>
                <a:schemeClr val="dk2"/>
              </a:solidFill>
              <a:latin typeface="Muli"/>
              <a:ea typeface="Muli"/>
              <a:cs typeface="Muli"/>
              <a:sym typeface="Muli"/>
            </a:endParaRPr>
          </a:p>
        </p:txBody>
      </p:sp>
      <p:grpSp>
        <p:nvGrpSpPr>
          <p:cNvPr id="3300" name="Google Shape;3300;p94"/>
          <p:cNvGrpSpPr/>
          <p:nvPr/>
        </p:nvGrpSpPr>
        <p:grpSpPr>
          <a:xfrm rot="-632083" flipH="1">
            <a:off x="3996034" y="2384879"/>
            <a:ext cx="1151428" cy="634571"/>
            <a:chOff x="4345425" y="2175475"/>
            <a:chExt cx="800750" cy="176025"/>
          </a:xfrm>
        </p:grpSpPr>
        <p:sp>
          <p:nvSpPr>
            <p:cNvPr id="3301" name="Google Shape;3301;p94"/>
            <p:cNvSpPr/>
            <p:nvPr/>
          </p:nvSpPr>
          <p:spPr>
            <a:xfrm>
              <a:off x="4351850" y="2175475"/>
              <a:ext cx="763000" cy="156275"/>
            </a:xfrm>
            <a:custGeom>
              <a:avLst/>
              <a:gdLst/>
              <a:ahLst/>
              <a:cxnLst/>
              <a:rect l="l" t="t" r="r" b="b"/>
              <a:pathLst>
                <a:path w="30520" h="6251" extrusionOk="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B0D5F7">
                <a:alpha val="5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3302" name="Google Shape;3302;p94"/>
            <p:cNvSpPr/>
            <p:nvPr/>
          </p:nvSpPr>
          <p:spPr>
            <a:xfrm>
              <a:off x="4345425" y="2195925"/>
              <a:ext cx="800750" cy="155575"/>
            </a:xfrm>
            <a:custGeom>
              <a:avLst/>
              <a:gdLst/>
              <a:ahLst/>
              <a:cxnLst/>
              <a:rect l="l" t="t" r="r" b="b"/>
              <a:pathLst>
                <a:path w="32030" h="6223" extrusionOk="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B0D5F7">
                <a:alpha val="5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grpSp>
      <p:sp>
        <p:nvSpPr>
          <p:cNvPr id="3292" name="Google Shape;3292;p94"/>
          <p:cNvSpPr txBox="1"/>
          <p:nvPr/>
        </p:nvSpPr>
        <p:spPr>
          <a:xfrm>
            <a:off x="3952736" y="2415255"/>
            <a:ext cx="1238400" cy="4068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000" b="1">
                <a:solidFill>
                  <a:schemeClr val="dk1"/>
                </a:solidFill>
                <a:latin typeface="Itim"/>
                <a:ea typeface="Itim"/>
                <a:cs typeface="Itim"/>
                <a:sym typeface="Itim"/>
              </a:rPr>
              <a:t>Venus</a:t>
            </a:r>
            <a:endParaRPr sz="2000" b="1">
              <a:solidFill>
                <a:schemeClr val="dk1"/>
              </a:solidFill>
              <a:latin typeface="Itim"/>
              <a:ea typeface="Itim"/>
              <a:cs typeface="Itim"/>
              <a:sym typeface="Itim"/>
            </a:endParaRPr>
          </a:p>
        </p:txBody>
      </p:sp>
      <p:sp>
        <p:nvSpPr>
          <p:cNvPr id="3289" name="Google Shape;3289;p94"/>
          <p:cNvSpPr txBox="1"/>
          <p:nvPr/>
        </p:nvSpPr>
        <p:spPr>
          <a:xfrm>
            <a:off x="1276808" y="2787968"/>
            <a:ext cx="1815600" cy="6675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600">
                <a:solidFill>
                  <a:schemeClr val="dk2"/>
                </a:solidFill>
                <a:latin typeface="Muli"/>
                <a:ea typeface="Muli"/>
                <a:cs typeface="Muli"/>
                <a:sym typeface="Muli"/>
              </a:rPr>
              <a:t>Only Saturn</a:t>
            </a:r>
            <a:endParaRPr sz="1600">
              <a:solidFill>
                <a:schemeClr val="dk2"/>
              </a:solidFill>
              <a:latin typeface="Muli"/>
              <a:ea typeface="Muli"/>
              <a:cs typeface="Muli"/>
              <a:sym typeface="Muli"/>
            </a:endParaRPr>
          </a:p>
          <a:p>
            <a:pPr marL="0" lvl="0" indent="0" algn="ctr" rtl="0">
              <a:spcBef>
                <a:spcPts val="0"/>
              </a:spcBef>
              <a:spcAft>
                <a:spcPts val="0"/>
              </a:spcAft>
              <a:buNone/>
            </a:pPr>
            <a:r>
              <a:rPr lang="en" sz="1600">
                <a:solidFill>
                  <a:schemeClr val="dk2"/>
                </a:solidFill>
                <a:latin typeface="Muli"/>
                <a:ea typeface="Muli"/>
                <a:cs typeface="Muli"/>
                <a:sym typeface="Muli"/>
              </a:rPr>
              <a:t>has rings</a:t>
            </a:r>
            <a:endParaRPr sz="1600">
              <a:solidFill>
                <a:schemeClr val="dk2"/>
              </a:solidFill>
              <a:latin typeface="Muli"/>
              <a:ea typeface="Muli"/>
              <a:cs typeface="Muli"/>
              <a:sym typeface="Muli"/>
            </a:endParaRPr>
          </a:p>
        </p:txBody>
      </p:sp>
      <p:grpSp>
        <p:nvGrpSpPr>
          <p:cNvPr id="3303" name="Google Shape;3303;p94"/>
          <p:cNvGrpSpPr/>
          <p:nvPr/>
        </p:nvGrpSpPr>
        <p:grpSpPr>
          <a:xfrm rot="708236">
            <a:off x="1670308" y="2393268"/>
            <a:ext cx="1029106" cy="617795"/>
            <a:chOff x="4345425" y="2175475"/>
            <a:chExt cx="800750" cy="176025"/>
          </a:xfrm>
        </p:grpSpPr>
        <p:sp>
          <p:nvSpPr>
            <p:cNvPr id="3304" name="Google Shape;3304;p94"/>
            <p:cNvSpPr/>
            <p:nvPr/>
          </p:nvSpPr>
          <p:spPr>
            <a:xfrm>
              <a:off x="4351850" y="2175475"/>
              <a:ext cx="763000" cy="156275"/>
            </a:xfrm>
            <a:custGeom>
              <a:avLst/>
              <a:gdLst/>
              <a:ahLst/>
              <a:cxnLst/>
              <a:rect l="l" t="t" r="r" b="b"/>
              <a:pathLst>
                <a:path w="30520" h="6251" extrusionOk="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00FF00">
                <a:alpha val="2098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3305" name="Google Shape;3305;p94"/>
            <p:cNvSpPr/>
            <p:nvPr/>
          </p:nvSpPr>
          <p:spPr>
            <a:xfrm>
              <a:off x="4345425" y="2195925"/>
              <a:ext cx="800750" cy="155575"/>
            </a:xfrm>
            <a:custGeom>
              <a:avLst/>
              <a:gdLst/>
              <a:ahLst/>
              <a:cxnLst/>
              <a:rect l="l" t="t" r="r" b="b"/>
              <a:pathLst>
                <a:path w="32030" h="6223" extrusionOk="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00FF00">
                <a:alpha val="2098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grpSp>
      <p:sp>
        <p:nvSpPr>
          <p:cNvPr id="3296" name="Google Shape;3296;p94"/>
          <p:cNvSpPr txBox="1"/>
          <p:nvPr/>
        </p:nvSpPr>
        <p:spPr>
          <a:xfrm>
            <a:off x="1633562" y="2415255"/>
            <a:ext cx="1102200" cy="4068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000" b="1">
                <a:solidFill>
                  <a:schemeClr val="dk1"/>
                </a:solidFill>
                <a:latin typeface="Itim"/>
                <a:ea typeface="Itim"/>
                <a:cs typeface="Itim"/>
                <a:sym typeface="Itim"/>
              </a:rPr>
              <a:t>Saturn</a:t>
            </a:r>
            <a:endParaRPr sz="2000" b="1">
              <a:solidFill>
                <a:schemeClr val="dk1"/>
              </a:solidFill>
              <a:latin typeface="Itim"/>
              <a:ea typeface="Itim"/>
              <a:cs typeface="Itim"/>
              <a:sym typeface="Itim"/>
            </a:endParaRPr>
          </a:p>
        </p:txBody>
      </p:sp>
      <p:sp>
        <p:nvSpPr>
          <p:cNvPr id="3277" name="Google Shape;3277;p94"/>
          <p:cNvSpPr txBox="1"/>
          <p:nvPr/>
        </p:nvSpPr>
        <p:spPr>
          <a:xfrm>
            <a:off x="6051592" y="2787968"/>
            <a:ext cx="1815600" cy="6675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Clr>
                <a:schemeClr val="dk2"/>
              </a:buClr>
              <a:buSzPts val="1100"/>
              <a:buFont typeface="Arial"/>
              <a:buNone/>
            </a:pPr>
            <a:r>
              <a:rPr lang="en" sz="1600">
                <a:solidFill>
                  <a:schemeClr val="dk2"/>
                </a:solidFill>
                <a:latin typeface="Muli"/>
                <a:ea typeface="Muli"/>
                <a:cs typeface="Muli"/>
                <a:sym typeface="Muli"/>
              </a:rPr>
              <a:t>Mercury is the smallest planet</a:t>
            </a:r>
            <a:endParaRPr sz="1600">
              <a:solidFill>
                <a:schemeClr val="dk2"/>
              </a:solidFill>
              <a:latin typeface="Muli"/>
              <a:ea typeface="Muli"/>
              <a:cs typeface="Muli"/>
              <a:sym typeface="Muli"/>
            </a:endParaRPr>
          </a:p>
        </p:txBody>
      </p:sp>
      <p:grpSp>
        <p:nvGrpSpPr>
          <p:cNvPr id="3306" name="Google Shape;3306;p94"/>
          <p:cNvGrpSpPr/>
          <p:nvPr/>
        </p:nvGrpSpPr>
        <p:grpSpPr>
          <a:xfrm rot="-687253" flipH="1">
            <a:off x="6429243" y="2391209"/>
            <a:ext cx="1060086" cy="621913"/>
            <a:chOff x="4345425" y="2175475"/>
            <a:chExt cx="800750" cy="176025"/>
          </a:xfrm>
        </p:grpSpPr>
        <p:sp>
          <p:nvSpPr>
            <p:cNvPr id="3307" name="Google Shape;3307;p94"/>
            <p:cNvSpPr/>
            <p:nvPr/>
          </p:nvSpPr>
          <p:spPr>
            <a:xfrm>
              <a:off x="4351850" y="2175475"/>
              <a:ext cx="763000" cy="156275"/>
            </a:xfrm>
            <a:custGeom>
              <a:avLst/>
              <a:gdLst/>
              <a:ahLst/>
              <a:cxnLst/>
              <a:rect l="l" t="t" r="r" b="b"/>
              <a:pathLst>
                <a:path w="30520" h="6251" extrusionOk="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chemeClr val="accent4">
                <a:alpha val="61450"/>
              </a:scheme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3308" name="Google Shape;3308;p94"/>
            <p:cNvSpPr/>
            <p:nvPr/>
          </p:nvSpPr>
          <p:spPr>
            <a:xfrm>
              <a:off x="4345425" y="2195925"/>
              <a:ext cx="800750" cy="155575"/>
            </a:xfrm>
            <a:custGeom>
              <a:avLst/>
              <a:gdLst/>
              <a:ahLst/>
              <a:cxnLst/>
              <a:rect l="l" t="t" r="r" b="b"/>
              <a:pathLst>
                <a:path w="32030" h="6223" extrusionOk="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chemeClr val="accent4">
                <a:alpha val="61450"/>
              </a:scheme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grpSp>
      <p:sp>
        <p:nvSpPr>
          <p:cNvPr id="3294" name="Google Shape;3294;p94"/>
          <p:cNvSpPr txBox="1"/>
          <p:nvPr/>
        </p:nvSpPr>
        <p:spPr>
          <a:xfrm>
            <a:off x="6391033" y="2415255"/>
            <a:ext cx="1136700" cy="4068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000" b="1">
                <a:solidFill>
                  <a:schemeClr val="dk1"/>
                </a:solidFill>
                <a:latin typeface="Itim"/>
                <a:ea typeface="Itim"/>
                <a:cs typeface="Itim"/>
                <a:sym typeface="Itim"/>
              </a:rPr>
              <a:t>Mercury</a:t>
            </a:r>
            <a:endParaRPr sz="2000" b="1">
              <a:solidFill>
                <a:schemeClr val="dk1"/>
              </a:solidFill>
              <a:latin typeface="Itim"/>
              <a:ea typeface="Itim"/>
              <a:cs typeface="Itim"/>
              <a:sym typeface="Itim"/>
            </a:endParaRPr>
          </a:p>
        </p:txBody>
      </p:sp>
      <p:grpSp>
        <p:nvGrpSpPr>
          <p:cNvPr id="3309" name="Google Shape;3309;p94"/>
          <p:cNvGrpSpPr/>
          <p:nvPr/>
        </p:nvGrpSpPr>
        <p:grpSpPr>
          <a:xfrm rot="-949833">
            <a:off x="1652072" y="3921577"/>
            <a:ext cx="763240" cy="701641"/>
            <a:chOff x="2334325" y="3469775"/>
            <a:chExt cx="1136500" cy="995125"/>
          </a:xfrm>
        </p:grpSpPr>
        <p:sp>
          <p:nvSpPr>
            <p:cNvPr id="3310" name="Google Shape;3310;p94"/>
            <p:cNvSpPr/>
            <p:nvPr/>
          </p:nvSpPr>
          <p:spPr>
            <a:xfrm>
              <a:off x="2337450" y="3480425"/>
              <a:ext cx="1100925" cy="952600"/>
            </a:xfrm>
            <a:custGeom>
              <a:avLst/>
              <a:gdLst/>
              <a:ahLst/>
              <a:cxnLst/>
              <a:rect l="l" t="t" r="r" b="b"/>
              <a:pathLst>
                <a:path w="44037" h="38104" extrusionOk="0">
                  <a:moveTo>
                    <a:pt x="40703" y="0"/>
                  </a:moveTo>
                  <a:cubicBezTo>
                    <a:pt x="40678" y="0"/>
                    <a:pt x="40653" y="25"/>
                    <a:pt x="40603" y="25"/>
                  </a:cubicBezTo>
                  <a:cubicBezTo>
                    <a:pt x="33886" y="877"/>
                    <a:pt x="27069" y="1278"/>
                    <a:pt x="20302" y="1855"/>
                  </a:cubicBezTo>
                  <a:cubicBezTo>
                    <a:pt x="13585" y="2406"/>
                    <a:pt x="6868" y="3133"/>
                    <a:pt x="126" y="3434"/>
                  </a:cubicBezTo>
                  <a:cubicBezTo>
                    <a:pt x="1" y="9725"/>
                    <a:pt x="1079" y="15840"/>
                    <a:pt x="1279" y="22106"/>
                  </a:cubicBezTo>
                  <a:cubicBezTo>
                    <a:pt x="1379" y="25239"/>
                    <a:pt x="1329" y="28371"/>
                    <a:pt x="1279" y="31504"/>
                  </a:cubicBezTo>
                  <a:cubicBezTo>
                    <a:pt x="1229" y="33183"/>
                    <a:pt x="1003" y="35188"/>
                    <a:pt x="1906" y="36692"/>
                  </a:cubicBezTo>
                  <a:cubicBezTo>
                    <a:pt x="2463" y="37626"/>
                    <a:pt x="3364" y="38104"/>
                    <a:pt x="4290" y="38104"/>
                  </a:cubicBezTo>
                  <a:cubicBezTo>
                    <a:pt x="5154" y="38104"/>
                    <a:pt x="6040" y="37689"/>
                    <a:pt x="6693" y="36843"/>
                  </a:cubicBezTo>
                  <a:cubicBezTo>
                    <a:pt x="7319" y="36016"/>
                    <a:pt x="7570" y="34988"/>
                    <a:pt x="7820" y="34010"/>
                  </a:cubicBezTo>
                  <a:cubicBezTo>
                    <a:pt x="7851" y="33904"/>
                    <a:pt x="7936" y="33863"/>
                    <a:pt x="8021" y="33863"/>
                  </a:cubicBezTo>
                  <a:cubicBezTo>
                    <a:pt x="8076" y="33863"/>
                    <a:pt x="8132" y="33880"/>
                    <a:pt x="8171" y="33910"/>
                  </a:cubicBezTo>
                  <a:cubicBezTo>
                    <a:pt x="8188" y="33910"/>
                    <a:pt x="8216" y="33899"/>
                    <a:pt x="8247" y="33899"/>
                  </a:cubicBezTo>
                  <a:cubicBezTo>
                    <a:pt x="8263" y="33899"/>
                    <a:pt x="8280" y="33902"/>
                    <a:pt x="8297" y="33910"/>
                  </a:cubicBezTo>
                  <a:cubicBezTo>
                    <a:pt x="15223" y="35439"/>
                    <a:pt x="22419" y="35740"/>
                    <a:pt x="29615" y="35740"/>
                  </a:cubicBezTo>
                  <a:cubicBezTo>
                    <a:pt x="34276" y="35740"/>
                    <a:pt x="38937" y="35614"/>
                    <a:pt x="43525" y="35614"/>
                  </a:cubicBezTo>
                  <a:cubicBezTo>
                    <a:pt x="43696" y="35614"/>
                    <a:pt x="43866" y="35614"/>
                    <a:pt x="44036" y="35615"/>
                  </a:cubicBezTo>
                  <a:cubicBezTo>
                    <a:pt x="43811" y="29650"/>
                    <a:pt x="43560" y="23710"/>
                    <a:pt x="42984" y="17745"/>
                  </a:cubicBezTo>
                  <a:cubicBezTo>
                    <a:pt x="42407" y="11805"/>
                    <a:pt x="41304" y="5940"/>
                    <a:pt x="4070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1" name="Google Shape;3311;p94"/>
            <p:cNvSpPr/>
            <p:nvPr/>
          </p:nvSpPr>
          <p:spPr>
            <a:xfrm>
              <a:off x="2334325" y="3469775"/>
              <a:ext cx="1107175" cy="965775"/>
            </a:xfrm>
            <a:custGeom>
              <a:avLst/>
              <a:gdLst/>
              <a:ahLst/>
              <a:cxnLst/>
              <a:rect l="l" t="t" r="r" b="b"/>
              <a:pathLst>
                <a:path w="44287" h="38631" extrusionOk="0">
                  <a:moveTo>
                    <a:pt x="40651" y="682"/>
                  </a:moveTo>
                  <a:cubicBezTo>
                    <a:pt x="41257" y="6544"/>
                    <a:pt x="42339" y="12358"/>
                    <a:pt x="42908" y="18196"/>
                  </a:cubicBezTo>
                  <a:cubicBezTo>
                    <a:pt x="43209" y="21178"/>
                    <a:pt x="43409" y="24136"/>
                    <a:pt x="43585" y="27118"/>
                  </a:cubicBezTo>
                  <a:cubicBezTo>
                    <a:pt x="43685" y="28597"/>
                    <a:pt x="43760" y="30101"/>
                    <a:pt x="43810" y="31579"/>
                  </a:cubicBezTo>
                  <a:lnTo>
                    <a:pt x="43911" y="33810"/>
                  </a:lnTo>
                  <a:lnTo>
                    <a:pt x="43961" y="34938"/>
                  </a:lnTo>
                  <a:cubicBezTo>
                    <a:pt x="43961" y="35264"/>
                    <a:pt x="43986" y="35589"/>
                    <a:pt x="44036" y="35940"/>
                  </a:cubicBezTo>
                  <a:cubicBezTo>
                    <a:pt x="43309" y="35915"/>
                    <a:pt x="42632" y="35890"/>
                    <a:pt x="41906" y="35890"/>
                  </a:cubicBezTo>
                  <a:lnTo>
                    <a:pt x="39650" y="35915"/>
                  </a:lnTo>
                  <a:lnTo>
                    <a:pt x="35164" y="35965"/>
                  </a:lnTo>
                  <a:cubicBezTo>
                    <a:pt x="33514" y="35993"/>
                    <a:pt x="31871" y="36013"/>
                    <a:pt x="30228" y="36013"/>
                  </a:cubicBezTo>
                  <a:cubicBezTo>
                    <a:pt x="28876" y="36013"/>
                    <a:pt x="27524" y="35999"/>
                    <a:pt x="26166" y="35965"/>
                  </a:cubicBezTo>
                  <a:cubicBezTo>
                    <a:pt x="23159" y="35915"/>
                    <a:pt x="20176" y="35790"/>
                    <a:pt x="17194" y="35514"/>
                  </a:cubicBezTo>
                  <a:lnTo>
                    <a:pt x="14963" y="35264"/>
                  </a:lnTo>
                  <a:lnTo>
                    <a:pt x="12732" y="34963"/>
                  </a:lnTo>
                  <a:lnTo>
                    <a:pt x="10527" y="34587"/>
                  </a:lnTo>
                  <a:lnTo>
                    <a:pt x="9424" y="34361"/>
                  </a:lnTo>
                  <a:lnTo>
                    <a:pt x="8873" y="34261"/>
                  </a:lnTo>
                  <a:lnTo>
                    <a:pt x="8597" y="34211"/>
                  </a:lnTo>
                  <a:lnTo>
                    <a:pt x="8472" y="34186"/>
                  </a:lnTo>
                  <a:cubicBezTo>
                    <a:pt x="8434" y="34173"/>
                    <a:pt x="8390" y="34167"/>
                    <a:pt x="8350" y="34167"/>
                  </a:cubicBezTo>
                  <a:cubicBezTo>
                    <a:pt x="8335" y="34167"/>
                    <a:pt x="8321" y="34168"/>
                    <a:pt x="8307" y="34169"/>
                  </a:cubicBezTo>
                  <a:lnTo>
                    <a:pt x="8307" y="34169"/>
                  </a:lnTo>
                  <a:cubicBezTo>
                    <a:pt x="8259" y="34145"/>
                    <a:pt x="8207" y="34136"/>
                    <a:pt x="8146" y="34136"/>
                  </a:cubicBezTo>
                  <a:cubicBezTo>
                    <a:pt x="8046" y="34136"/>
                    <a:pt x="7920" y="34186"/>
                    <a:pt x="7870" y="34261"/>
                  </a:cubicBezTo>
                  <a:cubicBezTo>
                    <a:pt x="7845" y="34311"/>
                    <a:pt x="7820" y="34361"/>
                    <a:pt x="7795" y="34386"/>
                  </a:cubicBezTo>
                  <a:lnTo>
                    <a:pt x="7795" y="34487"/>
                  </a:lnTo>
                  <a:lnTo>
                    <a:pt x="7745" y="34637"/>
                  </a:lnTo>
                  <a:lnTo>
                    <a:pt x="7570" y="35264"/>
                  </a:lnTo>
                  <a:cubicBezTo>
                    <a:pt x="7444" y="35690"/>
                    <a:pt x="7319" y="36116"/>
                    <a:pt x="7118" y="36492"/>
                  </a:cubicBezTo>
                  <a:cubicBezTo>
                    <a:pt x="6767" y="37269"/>
                    <a:pt x="6141" y="37945"/>
                    <a:pt x="5339" y="38246"/>
                  </a:cubicBezTo>
                  <a:cubicBezTo>
                    <a:pt x="5051" y="38363"/>
                    <a:pt x="4744" y="38419"/>
                    <a:pt x="4437" y="38419"/>
                  </a:cubicBezTo>
                  <a:cubicBezTo>
                    <a:pt x="3889" y="38419"/>
                    <a:pt x="3342" y="38241"/>
                    <a:pt x="2908" y="37920"/>
                  </a:cubicBezTo>
                  <a:cubicBezTo>
                    <a:pt x="2206" y="37419"/>
                    <a:pt x="1805" y="36592"/>
                    <a:pt x="1630" y="35740"/>
                  </a:cubicBezTo>
                  <a:cubicBezTo>
                    <a:pt x="1454" y="34888"/>
                    <a:pt x="1454" y="34010"/>
                    <a:pt x="1479" y="33108"/>
                  </a:cubicBezTo>
                  <a:cubicBezTo>
                    <a:pt x="1504" y="32231"/>
                    <a:pt x="1529" y="31329"/>
                    <a:pt x="1554" y="30451"/>
                  </a:cubicBezTo>
                  <a:cubicBezTo>
                    <a:pt x="1579" y="28672"/>
                    <a:pt x="1605" y="26893"/>
                    <a:pt x="1605" y="25113"/>
                  </a:cubicBezTo>
                  <a:cubicBezTo>
                    <a:pt x="1579" y="23359"/>
                    <a:pt x="1554" y="21579"/>
                    <a:pt x="1429" y="19800"/>
                  </a:cubicBezTo>
                  <a:cubicBezTo>
                    <a:pt x="1304" y="18020"/>
                    <a:pt x="1153" y="16241"/>
                    <a:pt x="978" y="14487"/>
                  </a:cubicBezTo>
                  <a:cubicBezTo>
                    <a:pt x="657" y="11001"/>
                    <a:pt x="360" y="7515"/>
                    <a:pt x="424" y="4029"/>
                  </a:cubicBezTo>
                  <a:lnTo>
                    <a:pt x="424" y="4029"/>
                  </a:lnTo>
                  <a:cubicBezTo>
                    <a:pt x="7166" y="3724"/>
                    <a:pt x="13859" y="3004"/>
                    <a:pt x="20577" y="2456"/>
                  </a:cubicBezTo>
                  <a:lnTo>
                    <a:pt x="30728" y="1654"/>
                  </a:lnTo>
                  <a:cubicBezTo>
                    <a:pt x="32407" y="1529"/>
                    <a:pt x="34111" y="1379"/>
                    <a:pt x="35790" y="1203"/>
                  </a:cubicBezTo>
                  <a:lnTo>
                    <a:pt x="38347" y="953"/>
                  </a:lnTo>
                  <a:lnTo>
                    <a:pt x="39600" y="802"/>
                  </a:lnTo>
                  <a:lnTo>
                    <a:pt x="40226" y="727"/>
                  </a:lnTo>
                  <a:lnTo>
                    <a:pt x="40552" y="702"/>
                  </a:lnTo>
                  <a:cubicBezTo>
                    <a:pt x="40586" y="693"/>
                    <a:pt x="40617" y="688"/>
                    <a:pt x="40651" y="682"/>
                  </a:cubicBezTo>
                  <a:close/>
                  <a:moveTo>
                    <a:pt x="41003" y="0"/>
                  </a:moveTo>
                  <a:lnTo>
                    <a:pt x="40753" y="226"/>
                  </a:lnTo>
                  <a:cubicBezTo>
                    <a:pt x="40728" y="251"/>
                    <a:pt x="40602" y="276"/>
                    <a:pt x="40502" y="276"/>
                  </a:cubicBezTo>
                  <a:lnTo>
                    <a:pt x="40176" y="326"/>
                  </a:lnTo>
                  <a:lnTo>
                    <a:pt x="39550" y="401"/>
                  </a:lnTo>
                  <a:lnTo>
                    <a:pt x="38296" y="552"/>
                  </a:lnTo>
                  <a:lnTo>
                    <a:pt x="35765" y="802"/>
                  </a:lnTo>
                  <a:cubicBezTo>
                    <a:pt x="34086" y="978"/>
                    <a:pt x="32382" y="1128"/>
                    <a:pt x="30702" y="1253"/>
                  </a:cubicBezTo>
                  <a:lnTo>
                    <a:pt x="20552" y="2080"/>
                  </a:lnTo>
                  <a:cubicBezTo>
                    <a:pt x="13785" y="2657"/>
                    <a:pt x="7018" y="3359"/>
                    <a:pt x="251" y="3684"/>
                  </a:cubicBezTo>
                  <a:lnTo>
                    <a:pt x="101" y="3710"/>
                  </a:lnTo>
                  <a:lnTo>
                    <a:pt x="101" y="3860"/>
                  </a:lnTo>
                  <a:cubicBezTo>
                    <a:pt x="1" y="7419"/>
                    <a:pt x="326" y="10978"/>
                    <a:pt x="652" y="14512"/>
                  </a:cubicBezTo>
                  <a:cubicBezTo>
                    <a:pt x="978" y="18045"/>
                    <a:pt x="1279" y="21579"/>
                    <a:pt x="1304" y="25138"/>
                  </a:cubicBezTo>
                  <a:cubicBezTo>
                    <a:pt x="1329" y="26893"/>
                    <a:pt x="1304" y="28672"/>
                    <a:pt x="1279" y="30451"/>
                  </a:cubicBezTo>
                  <a:cubicBezTo>
                    <a:pt x="1279" y="31329"/>
                    <a:pt x="1279" y="32231"/>
                    <a:pt x="1229" y="33108"/>
                  </a:cubicBezTo>
                  <a:cubicBezTo>
                    <a:pt x="1204" y="34010"/>
                    <a:pt x="1204" y="34913"/>
                    <a:pt x="1404" y="35790"/>
                  </a:cubicBezTo>
                  <a:cubicBezTo>
                    <a:pt x="1579" y="36667"/>
                    <a:pt x="2031" y="37544"/>
                    <a:pt x="2783" y="38096"/>
                  </a:cubicBezTo>
                  <a:cubicBezTo>
                    <a:pt x="3253" y="38452"/>
                    <a:pt x="3849" y="38631"/>
                    <a:pt x="4449" y="38631"/>
                  </a:cubicBezTo>
                  <a:cubicBezTo>
                    <a:pt x="4776" y="38631"/>
                    <a:pt x="5105" y="38578"/>
                    <a:pt x="5414" y="38472"/>
                  </a:cubicBezTo>
                  <a:cubicBezTo>
                    <a:pt x="6291" y="38146"/>
                    <a:pt x="6968" y="37419"/>
                    <a:pt x="7369" y="36617"/>
                  </a:cubicBezTo>
                  <a:cubicBezTo>
                    <a:pt x="7570" y="36216"/>
                    <a:pt x="7720" y="35790"/>
                    <a:pt x="7870" y="35364"/>
                  </a:cubicBezTo>
                  <a:lnTo>
                    <a:pt x="8046" y="34712"/>
                  </a:lnTo>
                  <a:lnTo>
                    <a:pt x="8096" y="34562"/>
                  </a:lnTo>
                  <a:lnTo>
                    <a:pt x="8121" y="34487"/>
                  </a:lnTo>
                  <a:cubicBezTo>
                    <a:pt x="8121" y="34462"/>
                    <a:pt x="8121" y="34462"/>
                    <a:pt x="8121" y="34462"/>
                  </a:cubicBezTo>
                  <a:cubicBezTo>
                    <a:pt x="8121" y="34462"/>
                    <a:pt x="8132" y="34450"/>
                    <a:pt x="8154" y="34450"/>
                  </a:cubicBezTo>
                  <a:cubicBezTo>
                    <a:pt x="8165" y="34450"/>
                    <a:pt x="8179" y="34453"/>
                    <a:pt x="8196" y="34462"/>
                  </a:cubicBezTo>
                  <a:lnTo>
                    <a:pt x="8246" y="34537"/>
                  </a:lnTo>
                  <a:lnTo>
                    <a:pt x="8346" y="34512"/>
                  </a:lnTo>
                  <a:cubicBezTo>
                    <a:pt x="8372" y="34487"/>
                    <a:pt x="8372" y="34487"/>
                    <a:pt x="8397" y="34487"/>
                  </a:cubicBezTo>
                  <a:lnTo>
                    <a:pt x="8547" y="34512"/>
                  </a:lnTo>
                  <a:lnTo>
                    <a:pt x="8798" y="34587"/>
                  </a:lnTo>
                  <a:lnTo>
                    <a:pt x="9349" y="34687"/>
                  </a:lnTo>
                  <a:lnTo>
                    <a:pt x="10477" y="34913"/>
                  </a:lnTo>
                  <a:lnTo>
                    <a:pt x="12682" y="35289"/>
                  </a:lnTo>
                  <a:lnTo>
                    <a:pt x="14913" y="35589"/>
                  </a:lnTo>
                  <a:lnTo>
                    <a:pt x="17169" y="35840"/>
                  </a:lnTo>
                  <a:cubicBezTo>
                    <a:pt x="20151" y="36116"/>
                    <a:pt x="23159" y="36266"/>
                    <a:pt x="26166" y="36316"/>
                  </a:cubicBezTo>
                  <a:cubicBezTo>
                    <a:pt x="27315" y="36335"/>
                    <a:pt x="28460" y="36344"/>
                    <a:pt x="29604" y="36344"/>
                  </a:cubicBezTo>
                  <a:cubicBezTo>
                    <a:pt x="31456" y="36344"/>
                    <a:pt x="33305" y="36322"/>
                    <a:pt x="35164" y="36291"/>
                  </a:cubicBezTo>
                  <a:lnTo>
                    <a:pt x="39650" y="36241"/>
                  </a:lnTo>
                  <a:lnTo>
                    <a:pt x="41906" y="36216"/>
                  </a:lnTo>
                  <a:cubicBezTo>
                    <a:pt x="42682" y="36216"/>
                    <a:pt x="43510" y="36191"/>
                    <a:pt x="44261" y="36166"/>
                  </a:cubicBezTo>
                  <a:cubicBezTo>
                    <a:pt x="44286" y="35765"/>
                    <a:pt x="44286" y="35339"/>
                    <a:pt x="44286" y="34938"/>
                  </a:cubicBezTo>
                  <a:lnTo>
                    <a:pt x="44236" y="33810"/>
                  </a:lnTo>
                  <a:lnTo>
                    <a:pt x="44161" y="31579"/>
                  </a:lnTo>
                  <a:cubicBezTo>
                    <a:pt x="44086" y="30076"/>
                    <a:pt x="44011" y="28597"/>
                    <a:pt x="43936" y="27093"/>
                  </a:cubicBezTo>
                  <a:cubicBezTo>
                    <a:pt x="43785" y="24111"/>
                    <a:pt x="43560" y="21128"/>
                    <a:pt x="43284" y="18171"/>
                  </a:cubicBezTo>
                  <a:cubicBezTo>
                    <a:pt x="42733" y="12206"/>
                    <a:pt x="41630" y="6341"/>
                    <a:pt x="41053" y="401"/>
                  </a:cubicBezTo>
                  <a:lnTo>
                    <a:pt x="4100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2" name="Google Shape;3312;p94"/>
            <p:cNvSpPr/>
            <p:nvPr/>
          </p:nvSpPr>
          <p:spPr>
            <a:xfrm>
              <a:off x="2402775" y="3617550"/>
              <a:ext cx="865425" cy="115450"/>
            </a:xfrm>
            <a:custGeom>
              <a:avLst/>
              <a:gdLst/>
              <a:ahLst/>
              <a:cxnLst/>
              <a:rect l="l" t="t" r="r" b="b"/>
              <a:pathLst>
                <a:path w="34617" h="4618" extrusionOk="0">
                  <a:moveTo>
                    <a:pt x="34249" y="0"/>
                  </a:moveTo>
                  <a:cubicBezTo>
                    <a:pt x="34235" y="0"/>
                    <a:pt x="34220" y="2"/>
                    <a:pt x="34205" y="4"/>
                  </a:cubicBezTo>
                  <a:cubicBezTo>
                    <a:pt x="28240" y="806"/>
                    <a:pt x="22275" y="1633"/>
                    <a:pt x="16285" y="2385"/>
                  </a:cubicBezTo>
                  <a:cubicBezTo>
                    <a:pt x="10897" y="3062"/>
                    <a:pt x="5458" y="3513"/>
                    <a:pt x="95" y="4415"/>
                  </a:cubicBezTo>
                  <a:cubicBezTo>
                    <a:pt x="0" y="4439"/>
                    <a:pt x="17" y="4618"/>
                    <a:pt x="103" y="4618"/>
                  </a:cubicBezTo>
                  <a:cubicBezTo>
                    <a:pt x="108" y="4618"/>
                    <a:pt x="114" y="4617"/>
                    <a:pt x="120" y="4616"/>
                  </a:cubicBezTo>
                  <a:cubicBezTo>
                    <a:pt x="11523" y="4089"/>
                    <a:pt x="23052" y="2159"/>
                    <a:pt x="34330" y="480"/>
                  </a:cubicBezTo>
                  <a:cubicBezTo>
                    <a:pt x="34616" y="433"/>
                    <a:pt x="34517" y="0"/>
                    <a:pt x="34249" y="0"/>
                  </a:cubicBezTo>
                  <a:close/>
                </a:path>
              </a:pathLst>
            </a:custGeom>
            <a:solidFill>
              <a:srgbClr val="1C1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3" name="Google Shape;3313;p94"/>
            <p:cNvSpPr/>
            <p:nvPr/>
          </p:nvSpPr>
          <p:spPr>
            <a:xfrm>
              <a:off x="2447100" y="4330675"/>
              <a:ext cx="1019450" cy="130975"/>
            </a:xfrm>
            <a:custGeom>
              <a:avLst/>
              <a:gdLst/>
              <a:ahLst/>
              <a:cxnLst/>
              <a:rect l="l" t="t" r="r" b="b"/>
              <a:pathLst>
                <a:path w="40778" h="5239" extrusionOk="0">
                  <a:moveTo>
                    <a:pt x="3434" y="0"/>
                  </a:moveTo>
                  <a:cubicBezTo>
                    <a:pt x="3134" y="1529"/>
                    <a:pt x="2632" y="3509"/>
                    <a:pt x="1" y="4086"/>
                  </a:cubicBezTo>
                  <a:cubicBezTo>
                    <a:pt x="5916" y="4412"/>
                    <a:pt x="13209" y="5239"/>
                    <a:pt x="19149" y="5239"/>
                  </a:cubicBezTo>
                  <a:cubicBezTo>
                    <a:pt x="22432" y="5239"/>
                    <a:pt x="25690" y="5138"/>
                    <a:pt x="28973" y="4963"/>
                  </a:cubicBezTo>
                  <a:cubicBezTo>
                    <a:pt x="31931" y="4787"/>
                    <a:pt x="39374" y="4136"/>
                    <a:pt x="40728" y="1053"/>
                  </a:cubicBezTo>
                  <a:cubicBezTo>
                    <a:pt x="40728" y="1028"/>
                    <a:pt x="40753" y="1003"/>
                    <a:pt x="40778" y="978"/>
                  </a:cubicBezTo>
                  <a:cubicBezTo>
                    <a:pt x="35097" y="978"/>
                    <a:pt x="29179" y="1216"/>
                    <a:pt x="23445" y="1216"/>
                  </a:cubicBezTo>
                  <a:cubicBezTo>
                    <a:pt x="22728" y="1216"/>
                    <a:pt x="22014" y="1212"/>
                    <a:pt x="21304" y="1203"/>
                  </a:cubicBezTo>
                  <a:cubicBezTo>
                    <a:pt x="20561" y="1197"/>
                    <a:pt x="19846" y="1196"/>
                    <a:pt x="19147" y="1196"/>
                  </a:cubicBezTo>
                  <a:cubicBezTo>
                    <a:pt x="18790" y="1196"/>
                    <a:pt x="18438" y="1196"/>
                    <a:pt x="18088" y="1196"/>
                  </a:cubicBezTo>
                  <a:cubicBezTo>
                    <a:pt x="13767" y="1196"/>
                    <a:pt x="9865" y="1153"/>
                    <a:pt x="343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4" name="Google Shape;3314;p94"/>
            <p:cNvSpPr/>
            <p:nvPr/>
          </p:nvSpPr>
          <p:spPr>
            <a:xfrm>
              <a:off x="2442725" y="4326300"/>
              <a:ext cx="1028100" cy="138600"/>
            </a:xfrm>
            <a:custGeom>
              <a:avLst/>
              <a:gdLst/>
              <a:ahLst/>
              <a:cxnLst/>
              <a:rect l="l" t="t" r="r" b="b"/>
              <a:pathLst>
                <a:path w="41124" h="5544" extrusionOk="0">
                  <a:moveTo>
                    <a:pt x="3755" y="381"/>
                  </a:moveTo>
                  <a:cubicBezTo>
                    <a:pt x="6782" y="917"/>
                    <a:pt x="9832" y="1306"/>
                    <a:pt x="12883" y="1454"/>
                  </a:cubicBezTo>
                  <a:cubicBezTo>
                    <a:pt x="16016" y="1629"/>
                    <a:pt x="19123" y="1554"/>
                    <a:pt x="22256" y="1604"/>
                  </a:cubicBezTo>
                  <a:cubicBezTo>
                    <a:pt x="25364" y="1604"/>
                    <a:pt x="28497" y="1529"/>
                    <a:pt x="31605" y="1454"/>
                  </a:cubicBezTo>
                  <a:lnTo>
                    <a:pt x="36266" y="1353"/>
                  </a:lnTo>
                  <a:lnTo>
                    <a:pt x="38622" y="1328"/>
                  </a:lnTo>
                  <a:lnTo>
                    <a:pt x="39775" y="1303"/>
                  </a:lnTo>
                  <a:cubicBezTo>
                    <a:pt x="39824" y="1307"/>
                    <a:pt x="39872" y="1308"/>
                    <a:pt x="39919" y="1308"/>
                  </a:cubicBezTo>
                  <a:cubicBezTo>
                    <a:pt x="40187" y="1308"/>
                    <a:pt x="40435" y="1259"/>
                    <a:pt x="40724" y="1234"/>
                  </a:cubicBezTo>
                  <a:lnTo>
                    <a:pt x="40724" y="1234"/>
                  </a:lnTo>
                  <a:lnTo>
                    <a:pt x="40652" y="1353"/>
                  </a:lnTo>
                  <a:cubicBezTo>
                    <a:pt x="40602" y="1454"/>
                    <a:pt x="40527" y="1529"/>
                    <a:pt x="40477" y="1629"/>
                  </a:cubicBezTo>
                  <a:cubicBezTo>
                    <a:pt x="40352" y="1780"/>
                    <a:pt x="40226" y="1930"/>
                    <a:pt x="40076" y="2080"/>
                  </a:cubicBezTo>
                  <a:cubicBezTo>
                    <a:pt x="39775" y="2381"/>
                    <a:pt x="39424" y="2632"/>
                    <a:pt x="39048" y="2832"/>
                  </a:cubicBezTo>
                  <a:cubicBezTo>
                    <a:pt x="38321" y="3258"/>
                    <a:pt x="37494" y="3559"/>
                    <a:pt x="36667" y="3810"/>
                  </a:cubicBezTo>
                  <a:cubicBezTo>
                    <a:pt x="35013" y="4311"/>
                    <a:pt x="33284" y="4587"/>
                    <a:pt x="31554" y="4762"/>
                  </a:cubicBezTo>
                  <a:cubicBezTo>
                    <a:pt x="28096" y="5113"/>
                    <a:pt x="24587" y="5138"/>
                    <a:pt x="21103" y="5263"/>
                  </a:cubicBezTo>
                  <a:cubicBezTo>
                    <a:pt x="20464" y="5286"/>
                    <a:pt x="19824" y="5297"/>
                    <a:pt x="19183" y="5297"/>
                  </a:cubicBezTo>
                  <a:cubicBezTo>
                    <a:pt x="16333" y="5297"/>
                    <a:pt x="13476" y="5092"/>
                    <a:pt x="10652" y="4887"/>
                  </a:cubicBezTo>
                  <a:cubicBezTo>
                    <a:pt x="7482" y="4636"/>
                    <a:pt x="4311" y="4344"/>
                    <a:pt x="1122" y="4142"/>
                  </a:cubicBezTo>
                  <a:lnTo>
                    <a:pt x="1122" y="4142"/>
                  </a:lnTo>
                  <a:cubicBezTo>
                    <a:pt x="1284" y="4075"/>
                    <a:pt x="1444" y="3999"/>
                    <a:pt x="1604" y="3910"/>
                  </a:cubicBezTo>
                  <a:cubicBezTo>
                    <a:pt x="2030" y="3659"/>
                    <a:pt x="2431" y="3333"/>
                    <a:pt x="2732" y="2932"/>
                  </a:cubicBezTo>
                  <a:cubicBezTo>
                    <a:pt x="3324" y="2175"/>
                    <a:pt x="3580" y="1261"/>
                    <a:pt x="3755" y="381"/>
                  </a:cubicBezTo>
                  <a:close/>
                  <a:moveTo>
                    <a:pt x="3660" y="0"/>
                  </a:moveTo>
                  <a:cubicBezTo>
                    <a:pt x="3559" y="0"/>
                    <a:pt x="3459" y="50"/>
                    <a:pt x="3434" y="150"/>
                  </a:cubicBezTo>
                  <a:cubicBezTo>
                    <a:pt x="3259" y="1078"/>
                    <a:pt x="3008" y="2005"/>
                    <a:pt x="2457" y="2732"/>
                  </a:cubicBezTo>
                  <a:cubicBezTo>
                    <a:pt x="2181" y="3083"/>
                    <a:pt x="1830" y="3384"/>
                    <a:pt x="1429" y="3609"/>
                  </a:cubicBezTo>
                  <a:cubicBezTo>
                    <a:pt x="1028" y="3835"/>
                    <a:pt x="577" y="3985"/>
                    <a:pt x="126" y="4085"/>
                  </a:cubicBezTo>
                  <a:cubicBezTo>
                    <a:pt x="51" y="4110"/>
                    <a:pt x="0" y="4160"/>
                    <a:pt x="0" y="4261"/>
                  </a:cubicBezTo>
                  <a:cubicBezTo>
                    <a:pt x="0" y="4336"/>
                    <a:pt x="76" y="4436"/>
                    <a:pt x="176" y="4436"/>
                  </a:cubicBezTo>
                  <a:cubicBezTo>
                    <a:pt x="3660" y="4612"/>
                    <a:pt x="7118" y="4937"/>
                    <a:pt x="10627" y="5163"/>
                  </a:cubicBezTo>
                  <a:cubicBezTo>
                    <a:pt x="12356" y="5288"/>
                    <a:pt x="14111" y="5389"/>
                    <a:pt x="15865" y="5464"/>
                  </a:cubicBezTo>
                  <a:cubicBezTo>
                    <a:pt x="17594" y="5539"/>
                    <a:pt x="19349" y="5514"/>
                    <a:pt x="21103" y="5539"/>
                  </a:cubicBezTo>
                  <a:cubicBezTo>
                    <a:pt x="21343" y="5542"/>
                    <a:pt x="21583" y="5544"/>
                    <a:pt x="21823" y="5544"/>
                  </a:cubicBezTo>
                  <a:cubicBezTo>
                    <a:pt x="23337" y="5544"/>
                    <a:pt x="24848" y="5482"/>
                    <a:pt x="26341" y="5439"/>
                  </a:cubicBezTo>
                  <a:cubicBezTo>
                    <a:pt x="28096" y="5363"/>
                    <a:pt x="29850" y="5313"/>
                    <a:pt x="31605" y="5113"/>
                  </a:cubicBezTo>
                  <a:cubicBezTo>
                    <a:pt x="33334" y="4937"/>
                    <a:pt x="35088" y="4662"/>
                    <a:pt x="36768" y="4160"/>
                  </a:cubicBezTo>
                  <a:cubicBezTo>
                    <a:pt x="37620" y="3885"/>
                    <a:pt x="38447" y="3584"/>
                    <a:pt x="39224" y="3133"/>
                  </a:cubicBezTo>
                  <a:cubicBezTo>
                    <a:pt x="39600" y="2907"/>
                    <a:pt x="39976" y="2632"/>
                    <a:pt x="40301" y="2331"/>
                  </a:cubicBezTo>
                  <a:cubicBezTo>
                    <a:pt x="40477" y="2155"/>
                    <a:pt x="40627" y="2005"/>
                    <a:pt x="40753" y="1805"/>
                  </a:cubicBezTo>
                  <a:cubicBezTo>
                    <a:pt x="40803" y="1704"/>
                    <a:pt x="40878" y="1629"/>
                    <a:pt x="40928" y="1504"/>
                  </a:cubicBezTo>
                  <a:lnTo>
                    <a:pt x="41003" y="1353"/>
                  </a:lnTo>
                  <a:lnTo>
                    <a:pt x="41053" y="1278"/>
                  </a:lnTo>
                  <a:lnTo>
                    <a:pt x="41078" y="1254"/>
                  </a:lnTo>
                  <a:lnTo>
                    <a:pt x="41078" y="1254"/>
                  </a:lnTo>
                  <a:cubicBezTo>
                    <a:pt x="41069" y="1262"/>
                    <a:pt x="41065" y="1266"/>
                    <a:pt x="41064" y="1266"/>
                  </a:cubicBezTo>
                  <a:cubicBezTo>
                    <a:pt x="41060" y="1266"/>
                    <a:pt x="41124" y="1180"/>
                    <a:pt x="41103" y="1078"/>
                  </a:cubicBezTo>
                  <a:cubicBezTo>
                    <a:pt x="41016" y="1067"/>
                    <a:pt x="40925" y="1056"/>
                    <a:pt x="40831" y="1045"/>
                  </a:cubicBezTo>
                  <a:lnTo>
                    <a:pt x="40831" y="1045"/>
                  </a:lnTo>
                  <a:cubicBezTo>
                    <a:pt x="40830" y="1047"/>
                    <a:pt x="40829" y="1050"/>
                    <a:pt x="40828" y="1053"/>
                  </a:cubicBezTo>
                  <a:lnTo>
                    <a:pt x="40818" y="1053"/>
                  </a:lnTo>
                  <a:cubicBezTo>
                    <a:pt x="40820" y="1049"/>
                    <a:pt x="40822" y="1047"/>
                    <a:pt x="40824" y="1045"/>
                  </a:cubicBezTo>
                  <a:lnTo>
                    <a:pt x="40824" y="1045"/>
                  </a:lnTo>
                  <a:cubicBezTo>
                    <a:pt x="40826" y="1045"/>
                    <a:pt x="40829" y="1045"/>
                    <a:pt x="40831" y="1045"/>
                  </a:cubicBezTo>
                  <a:lnTo>
                    <a:pt x="40831" y="1045"/>
                  </a:lnTo>
                  <a:cubicBezTo>
                    <a:pt x="40832" y="1041"/>
                    <a:pt x="40832" y="1039"/>
                    <a:pt x="40831" y="1039"/>
                  </a:cubicBezTo>
                  <a:lnTo>
                    <a:pt x="40831" y="1039"/>
                  </a:lnTo>
                  <a:cubicBezTo>
                    <a:pt x="40829" y="1039"/>
                    <a:pt x="40827" y="1041"/>
                    <a:pt x="40824" y="1045"/>
                  </a:cubicBezTo>
                  <a:lnTo>
                    <a:pt x="40824" y="1045"/>
                  </a:lnTo>
                  <a:cubicBezTo>
                    <a:pt x="40490" y="1008"/>
                    <a:pt x="40125" y="977"/>
                    <a:pt x="39775" y="977"/>
                  </a:cubicBezTo>
                  <a:lnTo>
                    <a:pt x="38597" y="1003"/>
                  </a:lnTo>
                  <a:lnTo>
                    <a:pt x="36266" y="1028"/>
                  </a:lnTo>
                  <a:lnTo>
                    <a:pt x="31605" y="1103"/>
                  </a:lnTo>
                  <a:cubicBezTo>
                    <a:pt x="29047" y="1144"/>
                    <a:pt x="26505" y="1185"/>
                    <a:pt x="23967" y="1185"/>
                  </a:cubicBezTo>
                  <a:cubicBezTo>
                    <a:pt x="23397" y="1185"/>
                    <a:pt x="22826" y="1183"/>
                    <a:pt x="22256" y="1178"/>
                  </a:cubicBezTo>
                  <a:cubicBezTo>
                    <a:pt x="21710" y="1174"/>
                    <a:pt x="21164" y="1172"/>
                    <a:pt x="20619" y="1172"/>
                  </a:cubicBezTo>
                  <a:cubicBezTo>
                    <a:pt x="19786" y="1172"/>
                    <a:pt x="18955" y="1175"/>
                    <a:pt x="18125" y="1175"/>
                  </a:cubicBezTo>
                  <a:cubicBezTo>
                    <a:pt x="16383" y="1175"/>
                    <a:pt x="14645" y="1162"/>
                    <a:pt x="12908" y="1078"/>
                  </a:cubicBezTo>
                  <a:cubicBezTo>
                    <a:pt x="9800" y="927"/>
                    <a:pt x="6717" y="551"/>
                    <a:pt x="366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15" name="Google Shape;3315;p94"/>
          <p:cNvGrpSpPr/>
          <p:nvPr/>
        </p:nvGrpSpPr>
        <p:grpSpPr>
          <a:xfrm rot="-900119">
            <a:off x="1875166" y="4127919"/>
            <a:ext cx="306598" cy="288958"/>
            <a:chOff x="6525464" y="1900345"/>
            <a:chExt cx="563663" cy="531138"/>
          </a:xfrm>
        </p:grpSpPr>
        <p:sp>
          <p:nvSpPr>
            <p:cNvPr id="3316" name="Google Shape;3316;p94"/>
            <p:cNvSpPr/>
            <p:nvPr/>
          </p:nvSpPr>
          <p:spPr>
            <a:xfrm>
              <a:off x="6525464" y="2012697"/>
              <a:ext cx="486121" cy="418786"/>
            </a:xfrm>
            <a:custGeom>
              <a:avLst/>
              <a:gdLst/>
              <a:ahLst/>
              <a:cxnLst/>
              <a:rect l="l" t="t" r="r" b="b"/>
              <a:pathLst>
                <a:path w="20958" h="18055" extrusionOk="0">
                  <a:moveTo>
                    <a:pt x="12812" y="1437"/>
                  </a:moveTo>
                  <a:cubicBezTo>
                    <a:pt x="13569" y="1437"/>
                    <a:pt x="14327" y="1607"/>
                    <a:pt x="15001" y="1940"/>
                  </a:cubicBezTo>
                  <a:cubicBezTo>
                    <a:pt x="16490" y="2693"/>
                    <a:pt x="17572" y="4119"/>
                    <a:pt x="18042" y="5702"/>
                  </a:cubicBezTo>
                  <a:cubicBezTo>
                    <a:pt x="18653" y="7755"/>
                    <a:pt x="18042" y="9495"/>
                    <a:pt x="16239" y="10640"/>
                  </a:cubicBezTo>
                  <a:cubicBezTo>
                    <a:pt x="13763" y="12207"/>
                    <a:pt x="10628" y="12129"/>
                    <a:pt x="8104" y="13555"/>
                  </a:cubicBezTo>
                  <a:cubicBezTo>
                    <a:pt x="8057" y="13508"/>
                    <a:pt x="7995" y="13445"/>
                    <a:pt x="7932" y="13398"/>
                  </a:cubicBezTo>
                  <a:cubicBezTo>
                    <a:pt x="7948" y="13398"/>
                    <a:pt x="7948" y="13383"/>
                    <a:pt x="7963" y="13383"/>
                  </a:cubicBezTo>
                  <a:cubicBezTo>
                    <a:pt x="8449" y="12928"/>
                    <a:pt x="8904" y="12458"/>
                    <a:pt x="9374" y="12003"/>
                  </a:cubicBezTo>
                  <a:cubicBezTo>
                    <a:pt x="9813" y="11580"/>
                    <a:pt x="10252" y="11172"/>
                    <a:pt x="10691" y="10765"/>
                  </a:cubicBezTo>
                  <a:cubicBezTo>
                    <a:pt x="10910" y="10561"/>
                    <a:pt x="11130" y="10357"/>
                    <a:pt x="11349" y="10154"/>
                  </a:cubicBezTo>
                  <a:cubicBezTo>
                    <a:pt x="11443" y="10075"/>
                    <a:pt x="11819" y="9840"/>
                    <a:pt x="11851" y="9762"/>
                  </a:cubicBezTo>
                  <a:cubicBezTo>
                    <a:pt x="12039" y="9715"/>
                    <a:pt x="12211" y="9558"/>
                    <a:pt x="12211" y="9339"/>
                  </a:cubicBezTo>
                  <a:cubicBezTo>
                    <a:pt x="12211" y="9323"/>
                    <a:pt x="12211" y="9292"/>
                    <a:pt x="12211" y="9276"/>
                  </a:cubicBezTo>
                  <a:cubicBezTo>
                    <a:pt x="12195" y="9009"/>
                    <a:pt x="12007" y="8853"/>
                    <a:pt x="11756" y="8837"/>
                  </a:cubicBezTo>
                  <a:cubicBezTo>
                    <a:pt x="11728" y="8833"/>
                    <a:pt x="11700" y="8831"/>
                    <a:pt x="11672" y="8831"/>
                  </a:cubicBezTo>
                  <a:cubicBezTo>
                    <a:pt x="11262" y="8831"/>
                    <a:pt x="10970" y="9247"/>
                    <a:pt x="10691" y="9511"/>
                  </a:cubicBezTo>
                  <a:cubicBezTo>
                    <a:pt x="10032" y="10122"/>
                    <a:pt x="9405" y="10749"/>
                    <a:pt x="8778" y="11408"/>
                  </a:cubicBezTo>
                  <a:cubicBezTo>
                    <a:pt x="8292" y="11893"/>
                    <a:pt x="7822" y="12395"/>
                    <a:pt x="7368" y="12928"/>
                  </a:cubicBezTo>
                  <a:cubicBezTo>
                    <a:pt x="7274" y="12850"/>
                    <a:pt x="7164" y="12771"/>
                    <a:pt x="7086" y="12709"/>
                  </a:cubicBezTo>
                  <a:cubicBezTo>
                    <a:pt x="7039" y="12662"/>
                    <a:pt x="6976" y="12630"/>
                    <a:pt x="6929" y="12599"/>
                  </a:cubicBezTo>
                  <a:cubicBezTo>
                    <a:pt x="7587" y="12050"/>
                    <a:pt x="8120" y="11188"/>
                    <a:pt x="8637" y="10624"/>
                  </a:cubicBezTo>
                  <a:cubicBezTo>
                    <a:pt x="9060" y="10169"/>
                    <a:pt x="9499" y="9715"/>
                    <a:pt x="9954" y="9276"/>
                  </a:cubicBezTo>
                  <a:cubicBezTo>
                    <a:pt x="10361" y="8884"/>
                    <a:pt x="10785" y="8649"/>
                    <a:pt x="10879" y="8069"/>
                  </a:cubicBezTo>
                  <a:cubicBezTo>
                    <a:pt x="10894" y="7903"/>
                    <a:pt x="10808" y="7723"/>
                    <a:pt x="10634" y="7723"/>
                  </a:cubicBezTo>
                  <a:cubicBezTo>
                    <a:pt x="10627" y="7723"/>
                    <a:pt x="10620" y="7723"/>
                    <a:pt x="10612" y="7724"/>
                  </a:cubicBezTo>
                  <a:cubicBezTo>
                    <a:pt x="9578" y="7771"/>
                    <a:pt x="8606" y="9245"/>
                    <a:pt x="7963" y="9950"/>
                  </a:cubicBezTo>
                  <a:cubicBezTo>
                    <a:pt x="7571" y="10389"/>
                    <a:pt x="7023" y="10906"/>
                    <a:pt x="6600" y="11486"/>
                  </a:cubicBezTo>
                  <a:cubicBezTo>
                    <a:pt x="6850" y="11031"/>
                    <a:pt x="7054" y="10545"/>
                    <a:pt x="7195" y="9981"/>
                  </a:cubicBezTo>
                  <a:cubicBezTo>
                    <a:pt x="7556" y="8680"/>
                    <a:pt x="7713" y="7332"/>
                    <a:pt x="8010" y="6031"/>
                  </a:cubicBezTo>
                  <a:cubicBezTo>
                    <a:pt x="8355" y="4542"/>
                    <a:pt x="8888" y="3053"/>
                    <a:pt x="10220" y="2191"/>
                  </a:cubicBezTo>
                  <a:cubicBezTo>
                    <a:pt x="10984" y="1685"/>
                    <a:pt x="11897" y="1437"/>
                    <a:pt x="12812" y="1437"/>
                  </a:cubicBezTo>
                  <a:close/>
                  <a:moveTo>
                    <a:pt x="5612" y="12834"/>
                  </a:moveTo>
                  <a:cubicBezTo>
                    <a:pt x="6020" y="13085"/>
                    <a:pt x="6412" y="13367"/>
                    <a:pt x="6772" y="13696"/>
                  </a:cubicBezTo>
                  <a:cubicBezTo>
                    <a:pt x="6709" y="13806"/>
                    <a:pt x="6662" y="13915"/>
                    <a:pt x="6662" y="14041"/>
                  </a:cubicBezTo>
                  <a:cubicBezTo>
                    <a:pt x="6427" y="13853"/>
                    <a:pt x="6208" y="13633"/>
                    <a:pt x="6161" y="13586"/>
                  </a:cubicBezTo>
                  <a:cubicBezTo>
                    <a:pt x="6051" y="13477"/>
                    <a:pt x="5816" y="13163"/>
                    <a:pt x="5549" y="12881"/>
                  </a:cubicBezTo>
                  <a:cubicBezTo>
                    <a:pt x="5581" y="12865"/>
                    <a:pt x="5596" y="12850"/>
                    <a:pt x="5612" y="12834"/>
                  </a:cubicBezTo>
                  <a:close/>
                  <a:moveTo>
                    <a:pt x="7180" y="14072"/>
                  </a:moveTo>
                  <a:cubicBezTo>
                    <a:pt x="7195" y="14088"/>
                    <a:pt x="7227" y="14104"/>
                    <a:pt x="7242" y="14119"/>
                  </a:cubicBezTo>
                  <a:cubicBezTo>
                    <a:pt x="7164" y="14182"/>
                    <a:pt x="7117" y="14245"/>
                    <a:pt x="7070" y="14323"/>
                  </a:cubicBezTo>
                  <a:cubicBezTo>
                    <a:pt x="7054" y="14307"/>
                    <a:pt x="7039" y="14307"/>
                    <a:pt x="7023" y="14292"/>
                  </a:cubicBezTo>
                  <a:cubicBezTo>
                    <a:pt x="7039" y="14276"/>
                    <a:pt x="7054" y="14260"/>
                    <a:pt x="7070" y="14245"/>
                  </a:cubicBezTo>
                  <a:cubicBezTo>
                    <a:pt x="7086" y="14229"/>
                    <a:pt x="7101" y="14198"/>
                    <a:pt x="7117" y="14182"/>
                  </a:cubicBezTo>
                  <a:cubicBezTo>
                    <a:pt x="7117" y="14151"/>
                    <a:pt x="7117" y="14135"/>
                    <a:pt x="7117" y="14119"/>
                  </a:cubicBezTo>
                  <a:lnTo>
                    <a:pt x="7133" y="14119"/>
                  </a:lnTo>
                  <a:cubicBezTo>
                    <a:pt x="7148" y="14104"/>
                    <a:pt x="7164" y="14088"/>
                    <a:pt x="7180" y="14072"/>
                  </a:cubicBezTo>
                  <a:close/>
                  <a:moveTo>
                    <a:pt x="4593" y="13336"/>
                  </a:moveTo>
                  <a:cubicBezTo>
                    <a:pt x="4938" y="13774"/>
                    <a:pt x="5377" y="14370"/>
                    <a:pt x="5879" y="14825"/>
                  </a:cubicBezTo>
                  <a:cubicBezTo>
                    <a:pt x="5738" y="14981"/>
                    <a:pt x="5612" y="15169"/>
                    <a:pt x="5455" y="15342"/>
                  </a:cubicBezTo>
                  <a:cubicBezTo>
                    <a:pt x="5346" y="15467"/>
                    <a:pt x="5236" y="15593"/>
                    <a:pt x="5142" y="15718"/>
                  </a:cubicBezTo>
                  <a:cubicBezTo>
                    <a:pt x="5017" y="15452"/>
                    <a:pt x="4860" y="15185"/>
                    <a:pt x="4766" y="14903"/>
                  </a:cubicBezTo>
                  <a:cubicBezTo>
                    <a:pt x="4609" y="14480"/>
                    <a:pt x="4484" y="14025"/>
                    <a:pt x="4358" y="13602"/>
                  </a:cubicBezTo>
                  <a:cubicBezTo>
                    <a:pt x="4437" y="13508"/>
                    <a:pt x="4515" y="13430"/>
                    <a:pt x="4578" y="13351"/>
                  </a:cubicBezTo>
                  <a:cubicBezTo>
                    <a:pt x="4593" y="13351"/>
                    <a:pt x="4593" y="13336"/>
                    <a:pt x="4593" y="13336"/>
                  </a:cubicBezTo>
                  <a:close/>
                  <a:moveTo>
                    <a:pt x="3935" y="14057"/>
                  </a:moveTo>
                  <a:cubicBezTo>
                    <a:pt x="3966" y="14825"/>
                    <a:pt x="4154" y="15702"/>
                    <a:pt x="4609" y="16298"/>
                  </a:cubicBezTo>
                  <a:cubicBezTo>
                    <a:pt x="4452" y="16439"/>
                    <a:pt x="4280" y="16580"/>
                    <a:pt x="4107" y="16690"/>
                  </a:cubicBezTo>
                  <a:cubicBezTo>
                    <a:pt x="3951" y="16000"/>
                    <a:pt x="3684" y="15342"/>
                    <a:pt x="3324" y="14746"/>
                  </a:cubicBezTo>
                  <a:cubicBezTo>
                    <a:pt x="3512" y="14511"/>
                    <a:pt x="3716" y="14276"/>
                    <a:pt x="3935" y="14057"/>
                  </a:cubicBezTo>
                  <a:close/>
                  <a:moveTo>
                    <a:pt x="2916" y="15279"/>
                  </a:moveTo>
                  <a:cubicBezTo>
                    <a:pt x="3073" y="15828"/>
                    <a:pt x="3214" y="16376"/>
                    <a:pt x="3324" y="16925"/>
                  </a:cubicBezTo>
                  <a:cubicBezTo>
                    <a:pt x="3308" y="16926"/>
                    <a:pt x="3292" y="16926"/>
                    <a:pt x="3276" y="16926"/>
                  </a:cubicBezTo>
                  <a:cubicBezTo>
                    <a:pt x="2903" y="16926"/>
                    <a:pt x="2569" y="16748"/>
                    <a:pt x="2524" y="16267"/>
                  </a:cubicBezTo>
                  <a:cubicBezTo>
                    <a:pt x="2509" y="15922"/>
                    <a:pt x="2728" y="15577"/>
                    <a:pt x="2916" y="15279"/>
                  </a:cubicBezTo>
                  <a:close/>
                  <a:moveTo>
                    <a:pt x="12793" y="0"/>
                  </a:moveTo>
                  <a:cubicBezTo>
                    <a:pt x="10898" y="0"/>
                    <a:pt x="9032" y="816"/>
                    <a:pt x="7885" y="2473"/>
                  </a:cubicBezTo>
                  <a:cubicBezTo>
                    <a:pt x="6897" y="3900"/>
                    <a:pt x="6600" y="5639"/>
                    <a:pt x="6333" y="7301"/>
                  </a:cubicBezTo>
                  <a:cubicBezTo>
                    <a:pt x="6114" y="8665"/>
                    <a:pt x="5926" y="10310"/>
                    <a:pt x="5299" y="11643"/>
                  </a:cubicBezTo>
                  <a:cubicBezTo>
                    <a:pt x="5048" y="11674"/>
                    <a:pt x="4860" y="11909"/>
                    <a:pt x="4875" y="12160"/>
                  </a:cubicBezTo>
                  <a:cubicBezTo>
                    <a:pt x="4812" y="12125"/>
                    <a:pt x="4745" y="12108"/>
                    <a:pt x="4678" y="12108"/>
                  </a:cubicBezTo>
                  <a:cubicBezTo>
                    <a:pt x="4562" y="12108"/>
                    <a:pt x="4448" y="12160"/>
                    <a:pt x="4358" y="12270"/>
                  </a:cubicBezTo>
                  <a:cubicBezTo>
                    <a:pt x="4248" y="12411"/>
                    <a:pt x="4233" y="12567"/>
                    <a:pt x="4264" y="12709"/>
                  </a:cubicBezTo>
                  <a:cubicBezTo>
                    <a:pt x="4217" y="12724"/>
                    <a:pt x="4170" y="12740"/>
                    <a:pt x="4123" y="12756"/>
                  </a:cubicBezTo>
                  <a:cubicBezTo>
                    <a:pt x="2603" y="13430"/>
                    <a:pt x="1" y="16611"/>
                    <a:pt x="2383" y="17834"/>
                  </a:cubicBezTo>
                  <a:cubicBezTo>
                    <a:pt x="2689" y="17987"/>
                    <a:pt x="3007" y="18055"/>
                    <a:pt x="3323" y="18055"/>
                  </a:cubicBezTo>
                  <a:cubicBezTo>
                    <a:pt x="3947" y="18055"/>
                    <a:pt x="4564" y="17791"/>
                    <a:pt x="5064" y="17395"/>
                  </a:cubicBezTo>
                  <a:cubicBezTo>
                    <a:pt x="5612" y="16956"/>
                    <a:pt x="6035" y="16408"/>
                    <a:pt x="6490" y="15890"/>
                  </a:cubicBezTo>
                  <a:cubicBezTo>
                    <a:pt x="6662" y="15702"/>
                    <a:pt x="6803" y="15546"/>
                    <a:pt x="6913" y="15389"/>
                  </a:cubicBezTo>
                  <a:cubicBezTo>
                    <a:pt x="6960" y="15405"/>
                    <a:pt x="7007" y="15405"/>
                    <a:pt x="7054" y="15405"/>
                  </a:cubicBezTo>
                  <a:cubicBezTo>
                    <a:pt x="7100" y="15411"/>
                    <a:pt x="7150" y="15415"/>
                    <a:pt x="7203" y="15415"/>
                  </a:cubicBezTo>
                  <a:cubicBezTo>
                    <a:pt x="7278" y="15415"/>
                    <a:pt x="7357" y="15407"/>
                    <a:pt x="7430" y="15389"/>
                  </a:cubicBezTo>
                  <a:cubicBezTo>
                    <a:pt x="7487" y="15411"/>
                    <a:pt x="7550" y="15424"/>
                    <a:pt x="7616" y="15424"/>
                  </a:cubicBezTo>
                  <a:cubicBezTo>
                    <a:pt x="7734" y="15424"/>
                    <a:pt x="7864" y="15385"/>
                    <a:pt x="7995" y="15295"/>
                  </a:cubicBezTo>
                  <a:cubicBezTo>
                    <a:pt x="11255" y="13006"/>
                    <a:pt x="16051" y="13743"/>
                    <a:pt x="18700" y="10404"/>
                  </a:cubicBezTo>
                  <a:cubicBezTo>
                    <a:pt x="20957" y="7567"/>
                    <a:pt x="19327" y="3241"/>
                    <a:pt x="16678" y="1266"/>
                  </a:cubicBezTo>
                  <a:cubicBezTo>
                    <a:pt x="15542" y="425"/>
                    <a:pt x="14160" y="0"/>
                    <a:pt x="12793" y="0"/>
                  </a:cubicBezTo>
                  <a:close/>
                </a:path>
              </a:pathLst>
            </a:custGeom>
            <a:solidFill>
              <a:schemeClr val="dk1"/>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7" name="Google Shape;3317;p94"/>
            <p:cNvSpPr/>
            <p:nvPr/>
          </p:nvSpPr>
          <p:spPr>
            <a:xfrm>
              <a:off x="6583263" y="2063306"/>
              <a:ext cx="77379" cy="46042"/>
            </a:xfrm>
            <a:custGeom>
              <a:avLst/>
              <a:gdLst/>
              <a:ahLst/>
              <a:cxnLst/>
              <a:rect l="l" t="t" r="r" b="b"/>
              <a:pathLst>
                <a:path w="3336" h="1985" extrusionOk="0">
                  <a:moveTo>
                    <a:pt x="1000" y="0"/>
                  </a:moveTo>
                  <a:cubicBezTo>
                    <a:pt x="614" y="0"/>
                    <a:pt x="248" y="250"/>
                    <a:pt x="142" y="636"/>
                  </a:cubicBezTo>
                  <a:cubicBezTo>
                    <a:pt x="1" y="1122"/>
                    <a:pt x="299" y="1545"/>
                    <a:pt x="738" y="1702"/>
                  </a:cubicBezTo>
                  <a:cubicBezTo>
                    <a:pt x="1318" y="1921"/>
                    <a:pt x="1913" y="1953"/>
                    <a:pt x="2525" y="1984"/>
                  </a:cubicBezTo>
                  <a:cubicBezTo>
                    <a:pt x="2530" y="1984"/>
                    <a:pt x="2536" y="1984"/>
                    <a:pt x="2542" y="1984"/>
                  </a:cubicBezTo>
                  <a:cubicBezTo>
                    <a:pt x="3170" y="1984"/>
                    <a:pt x="3335" y="1135"/>
                    <a:pt x="2838" y="808"/>
                  </a:cubicBezTo>
                  <a:cubicBezTo>
                    <a:pt x="2321" y="479"/>
                    <a:pt x="1804" y="181"/>
                    <a:pt x="1208" y="25"/>
                  </a:cubicBezTo>
                  <a:cubicBezTo>
                    <a:pt x="1139" y="8"/>
                    <a:pt x="1069" y="0"/>
                    <a:pt x="1000" y="0"/>
                  </a:cubicBezTo>
                  <a:close/>
                </a:path>
              </a:pathLst>
            </a:custGeom>
            <a:solidFill>
              <a:schemeClr val="dk1"/>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8" name="Google Shape;3318;p94"/>
            <p:cNvSpPr/>
            <p:nvPr/>
          </p:nvSpPr>
          <p:spPr>
            <a:xfrm>
              <a:off x="6661426" y="1973986"/>
              <a:ext cx="56387" cy="43073"/>
            </a:xfrm>
            <a:custGeom>
              <a:avLst/>
              <a:gdLst/>
              <a:ahLst/>
              <a:cxnLst/>
              <a:rect l="l" t="t" r="r" b="b"/>
              <a:pathLst>
                <a:path w="2431" h="1857" extrusionOk="0">
                  <a:moveTo>
                    <a:pt x="629" y="1"/>
                  </a:moveTo>
                  <a:cubicBezTo>
                    <a:pt x="291" y="1"/>
                    <a:pt x="0" y="333"/>
                    <a:pt x="111" y="678"/>
                  </a:cubicBezTo>
                  <a:cubicBezTo>
                    <a:pt x="236" y="1117"/>
                    <a:pt x="565" y="1399"/>
                    <a:pt x="941" y="1603"/>
                  </a:cubicBezTo>
                  <a:cubicBezTo>
                    <a:pt x="1112" y="1750"/>
                    <a:pt x="1323" y="1857"/>
                    <a:pt x="1545" y="1857"/>
                  </a:cubicBezTo>
                  <a:cubicBezTo>
                    <a:pt x="1630" y="1857"/>
                    <a:pt x="1717" y="1841"/>
                    <a:pt x="1803" y="1807"/>
                  </a:cubicBezTo>
                  <a:cubicBezTo>
                    <a:pt x="2180" y="1666"/>
                    <a:pt x="2430" y="1352"/>
                    <a:pt x="2368" y="945"/>
                  </a:cubicBezTo>
                  <a:cubicBezTo>
                    <a:pt x="2321" y="568"/>
                    <a:pt x="1992" y="255"/>
                    <a:pt x="1600" y="255"/>
                  </a:cubicBezTo>
                  <a:lnTo>
                    <a:pt x="1553" y="255"/>
                  </a:lnTo>
                  <a:cubicBezTo>
                    <a:pt x="1506" y="239"/>
                    <a:pt x="1443" y="224"/>
                    <a:pt x="1380" y="224"/>
                  </a:cubicBezTo>
                  <a:cubicBezTo>
                    <a:pt x="1318" y="224"/>
                    <a:pt x="1271" y="208"/>
                    <a:pt x="1224" y="192"/>
                  </a:cubicBezTo>
                  <a:cubicBezTo>
                    <a:pt x="1114" y="145"/>
                    <a:pt x="957" y="83"/>
                    <a:pt x="769" y="20"/>
                  </a:cubicBezTo>
                  <a:cubicBezTo>
                    <a:pt x="722" y="7"/>
                    <a:pt x="675" y="1"/>
                    <a:pt x="629" y="1"/>
                  </a:cubicBezTo>
                  <a:close/>
                </a:path>
              </a:pathLst>
            </a:custGeom>
            <a:solidFill>
              <a:schemeClr val="dk1"/>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9" name="Google Shape;3319;p94"/>
            <p:cNvSpPr/>
            <p:nvPr/>
          </p:nvSpPr>
          <p:spPr>
            <a:xfrm>
              <a:off x="6814135" y="1900345"/>
              <a:ext cx="41102" cy="67080"/>
            </a:xfrm>
            <a:custGeom>
              <a:avLst/>
              <a:gdLst/>
              <a:ahLst/>
              <a:cxnLst/>
              <a:rect l="l" t="t" r="r" b="b"/>
              <a:pathLst>
                <a:path w="1772" h="2892" extrusionOk="0">
                  <a:moveTo>
                    <a:pt x="802" y="0"/>
                  </a:moveTo>
                  <a:cubicBezTo>
                    <a:pt x="585" y="0"/>
                    <a:pt x="377" y="138"/>
                    <a:pt x="298" y="373"/>
                  </a:cubicBezTo>
                  <a:cubicBezTo>
                    <a:pt x="141" y="844"/>
                    <a:pt x="204" y="1361"/>
                    <a:pt x="110" y="1831"/>
                  </a:cubicBezTo>
                  <a:cubicBezTo>
                    <a:pt x="0" y="2333"/>
                    <a:pt x="282" y="2819"/>
                    <a:pt x="815" y="2881"/>
                  </a:cubicBezTo>
                  <a:cubicBezTo>
                    <a:pt x="857" y="2888"/>
                    <a:pt x="899" y="2891"/>
                    <a:pt x="940" y="2891"/>
                  </a:cubicBezTo>
                  <a:cubicBezTo>
                    <a:pt x="1379" y="2891"/>
                    <a:pt x="1771" y="2523"/>
                    <a:pt x="1771" y="2051"/>
                  </a:cubicBezTo>
                  <a:cubicBezTo>
                    <a:pt x="1756" y="1408"/>
                    <a:pt x="1677" y="624"/>
                    <a:pt x="1176" y="154"/>
                  </a:cubicBezTo>
                  <a:cubicBezTo>
                    <a:pt x="1065" y="49"/>
                    <a:pt x="932" y="0"/>
                    <a:pt x="802" y="0"/>
                  </a:cubicBezTo>
                  <a:close/>
                </a:path>
              </a:pathLst>
            </a:custGeom>
            <a:solidFill>
              <a:schemeClr val="dk1"/>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0" name="Google Shape;3320;p94"/>
            <p:cNvSpPr/>
            <p:nvPr/>
          </p:nvSpPr>
          <p:spPr>
            <a:xfrm>
              <a:off x="6970462" y="1971295"/>
              <a:ext cx="55042" cy="65062"/>
            </a:xfrm>
            <a:custGeom>
              <a:avLst/>
              <a:gdLst/>
              <a:ahLst/>
              <a:cxnLst/>
              <a:rect l="l" t="t" r="r" b="b"/>
              <a:pathLst>
                <a:path w="2373" h="2805" extrusionOk="0">
                  <a:moveTo>
                    <a:pt x="1866" y="1"/>
                  </a:moveTo>
                  <a:cubicBezTo>
                    <a:pt x="1787" y="1"/>
                    <a:pt x="1702" y="23"/>
                    <a:pt x="1615" y="73"/>
                  </a:cubicBezTo>
                  <a:cubicBezTo>
                    <a:pt x="1285" y="261"/>
                    <a:pt x="1019" y="434"/>
                    <a:pt x="752" y="731"/>
                  </a:cubicBezTo>
                  <a:cubicBezTo>
                    <a:pt x="486" y="1029"/>
                    <a:pt x="141" y="1390"/>
                    <a:pt x="63" y="1782"/>
                  </a:cubicBezTo>
                  <a:cubicBezTo>
                    <a:pt x="0" y="2111"/>
                    <a:pt x="78" y="2424"/>
                    <a:pt x="345" y="2628"/>
                  </a:cubicBezTo>
                  <a:cubicBezTo>
                    <a:pt x="491" y="2737"/>
                    <a:pt x="679" y="2804"/>
                    <a:pt x="866" y="2804"/>
                  </a:cubicBezTo>
                  <a:cubicBezTo>
                    <a:pt x="1001" y="2804"/>
                    <a:pt x="1136" y="2770"/>
                    <a:pt x="1254" y="2691"/>
                  </a:cubicBezTo>
                  <a:cubicBezTo>
                    <a:pt x="1599" y="2471"/>
                    <a:pt x="1834" y="2079"/>
                    <a:pt x="2006" y="1703"/>
                  </a:cubicBezTo>
                  <a:cubicBezTo>
                    <a:pt x="2085" y="1531"/>
                    <a:pt x="2179" y="1358"/>
                    <a:pt x="2242" y="1186"/>
                  </a:cubicBezTo>
                  <a:cubicBezTo>
                    <a:pt x="2304" y="998"/>
                    <a:pt x="2304" y="810"/>
                    <a:pt x="2336" y="622"/>
                  </a:cubicBezTo>
                  <a:cubicBezTo>
                    <a:pt x="2373" y="301"/>
                    <a:pt x="2158" y="1"/>
                    <a:pt x="1866" y="1"/>
                  </a:cubicBezTo>
                  <a:close/>
                </a:path>
              </a:pathLst>
            </a:custGeom>
            <a:solidFill>
              <a:schemeClr val="dk1"/>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1" name="Google Shape;3321;p94"/>
            <p:cNvSpPr/>
            <p:nvPr/>
          </p:nvSpPr>
          <p:spPr>
            <a:xfrm>
              <a:off x="7020979" y="2104870"/>
              <a:ext cx="65108" cy="40545"/>
            </a:xfrm>
            <a:custGeom>
              <a:avLst/>
              <a:gdLst/>
              <a:ahLst/>
              <a:cxnLst/>
              <a:rect l="l" t="t" r="r" b="b"/>
              <a:pathLst>
                <a:path w="2807" h="1748" extrusionOk="0">
                  <a:moveTo>
                    <a:pt x="1900" y="0"/>
                  </a:moveTo>
                  <a:cubicBezTo>
                    <a:pt x="1827" y="0"/>
                    <a:pt x="1752" y="11"/>
                    <a:pt x="1678" y="35"/>
                  </a:cubicBezTo>
                  <a:cubicBezTo>
                    <a:pt x="1223" y="192"/>
                    <a:pt x="565" y="270"/>
                    <a:pt x="236" y="647"/>
                  </a:cubicBezTo>
                  <a:cubicBezTo>
                    <a:pt x="48" y="866"/>
                    <a:pt x="1" y="1227"/>
                    <a:pt x="236" y="1430"/>
                  </a:cubicBezTo>
                  <a:cubicBezTo>
                    <a:pt x="531" y="1685"/>
                    <a:pt x="911" y="1747"/>
                    <a:pt x="1292" y="1747"/>
                  </a:cubicBezTo>
                  <a:cubicBezTo>
                    <a:pt x="1498" y="1747"/>
                    <a:pt x="1705" y="1729"/>
                    <a:pt x="1897" y="1712"/>
                  </a:cubicBezTo>
                  <a:cubicBezTo>
                    <a:pt x="2399" y="1665"/>
                    <a:pt x="2807" y="1289"/>
                    <a:pt x="2728" y="756"/>
                  </a:cubicBezTo>
                  <a:cubicBezTo>
                    <a:pt x="2675" y="345"/>
                    <a:pt x="2307" y="0"/>
                    <a:pt x="1900" y="0"/>
                  </a:cubicBezTo>
                  <a:close/>
                </a:path>
              </a:pathLst>
            </a:custGeom>
            <a:solidFill>
              <a:schemeClr val="dk1"/>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2" name="Google Shape;3322;p94"/>
            <p:cNvSpPr/>
            <p:nvPr/>
          </p:nvSpPr>
          <p:spPr>
            <a:xfrm>
              <a:off x="6997367" y="2251247"/>
              <a:ext cx="91759" cy="51748"/>
            </a:xfrm>
            <a:custGeom>
              <a:avLst/>
              <a:gdLst/>
              <a:ahLst/>
              <a:cxnLst/>
              <a:rect l="l" t="t" r="r" b="b"/>
              <a:pathLst>
                <a:path w="3956" h="2231" extrusionOk="0">
                  <a:moveTo>
                    <a:pt x="1073" y="1"/>
                  </a:moveTo>
                  <a:cubicBezTo>
                    <a:pt x="887" y="1"/>
                    <a:pt x="710" y="19"/>
                    <a:pt x="549" y="57"/>
                  </a:cubicBezTo>
                  <a:cubicBezTo>
                    <a:pt x="157" y="151"/>
                    <a:pt x="0" y="699"/>
                    <a:pt x="313" y="982"/>
                  </a:cubicBezTo>
                  <a:cubicBezTo>
                    <a:pt x="611" y="1264"/>
                    <a:pt x="987" y="1420"/>
                    <a:pt x="1364" y="1624"/>
                  </a:cubicBezTo>
                  <a:cubicBezTo>
                    <a:pt x="1740" y="1828"/>
                    <a:pt x="2132" y="2094"/>
                    <a:pt x="2555" y="2204"/>
                  </a:cubicBezTo>
                  <a:cubicBezTo>
                    <a:pt x="2623" y="2222"/>
                    <a:pt x="2691" y="2231"/>
                    <a:pt x="2757" y="2231"/>
                  </a:cubicBezTo>
                  <a:cubicBezTo>
                    <a:pt x="3435" y="2231"/>
                    <a:pt x="3956" y="1338"/>
                    <a:pt x="3370" y="809"/>
                  </a:cubicBezTo>
                  <a:cubicBezTo>
                    <a:pt x="2848" y="338"/>
                    <a:pt x="1880" y="1"/>
                    <a:pt x="1073" y="1"/>
                  </a:cubicBezTo>
                  <a:close/>
                </a:path>
              </a:pathLst>
            </a:custGeom>
            <a:solidFill>
              <a:schemeClr val="dk1"/>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3" name="Google Shape;3323;p94"/>
            <p:cNvSpPr/>
            <p:nvPr/>
          </p:nvSpPr>
          <p:spPr>
            <a:xfrm>
              <a:off x="6910112" y="2342353"/>
              <a:ext cx="45091" cy="67010"/>
            </a:xfrm>
            <a:custGeom>
              <a:avLst/>
              <a:gdLst/>
              <a:ahLst/>
              <a:cxnLst/>
              <a:rect l="l" t="t" r="r" b="b"/>
              <a:pathLst>
                <a:path w="1944" h="2889" extrusionOk="0">
                  <a:moveTo>
                    <a:pt x="468" y="1"/>
                  </a:moveTo>
                  <a:cubicBezTo>
                    <a:pt x="295" y="1"/>
                    <a:pt x="133" y="107"/>
                    <a:pt x="79" y="282"/>
                  </a:cubicBezTo>
                  <a:cubicBezTo>
                    <a:pt x="79" y="298"/>
                    <a:pt x="63" y="345"/>
                    <a:pt x="32" y="439"/>
                  </a:cubicBezTo>
                  <a:cubicBezTo>
                    <a:pt x="0" y="565"/>
                    <a:pt x="32" y="706"/>
                    <a:pt x="63" y="831"/>
                  </a:cubicBezTo>
                  <a:cubicBezTo>
                    <a:pt x="79" y="941"/>
                    <a:pt x="63" y="862"/>
                    <a:pt x="79" y="1003"/>
                  </a:cubicBezTo>
                  <a:cubicBezTo>
                    <a:pt x="79" y="1082"/>
                    <a:pt x="94" y="1176"/>
                    <a:pt x="94" y="1254"/>
                  </a:cubicBezTo>
                  <a:cubicBezTo>
                    <a:pt x="94" y="1270"/>
                    <a:pt x="110" y="1333"/>
                    <a:pt x="110" y="1348"/>
                  </a:cubicBezTo>
                  <a:cubicBezTo>
                    <a:pt x="110" y="1427"/>
                    <a:pt x="126" y="1489"/>
                    <a:pt x="141" y="1568"/>
                  </a:cubicBezTo>
                  <a:cubicBezTo>
                    <a:pt x="141" y="1568"/>
                    <a:pt x="141" y="1615"/>
                    <a:pt x="157" y="1662"/>
                  </a:cubicBezTo>
                  <a:cubicBezTo>
                    <a:pt x="157" y="1693"/>
                    <a:pt x="157" y="1724"/>
                    <a:pt x="157" y="1724"/>
                  </a:cubicBezTo>
                  <a:cubicBezTo>
                    <a:pt x="157" y="1818"/>
                    <a:pt x="173" y="1913"/>
                    <a:pt x="188" y="1991"/>
                  </a:cubicBezTo>
                  <a:cubicBezTo>
                    <a:pt x="235" y="2242"/>
                    <a:pt x="345" y="2461"/>
                    <a:pt x="502" y="2649"/>
                  </a:cubicBezTo>
                  <a:cubicBezTo>
                    <a:pt x="641" y="2817"/>
                    <a:pt x="827" y="2889"/>
                    <a:pt x="1014" y="2889"/>
                  </a:cubicBezTo>
                  <a:cubicBezTo>
                    <a:pt x="1354" y="2889"/>
                    <a:pt x="1702" y="2653"/>
                    <a:pt x="1803" y="2320"/>
                  </a:cubicBezTo>
                  <a:cubicBezTo>
                    <a:pt x="1944" y="1803"/>
                    <a:pt x="1615" y="1286"/>
                    <a:pt x="1348" y="878"/>
                  </a:cubicBezTo>
                  <a:cubicBezTo>
                    <a:pt x="1303" y="810"/>
                    <a:pt x="1290" y="789"/>
                    <a:pt x="1292" y="789"/>
                  </a:cubicBezTo>
                  <a:lnTo>
                    <a:pt x="1292" y="789"/>
                  </a:lnTo>
                  <a:cubicBezTo>
                    <a:pt x="1295" y="789"/>
                    <a:pt x="1337" y="845"/>
                    <a:pt x="1339" y="845"/>
                  </a:cubicBezTo>
                  <a:cubicBezTo>
                    <a:pt x="1341" y="845"/>
                    <a:pt x="1332" y="830"/>
                    <a:pt x="1301" y="784"/>
                  </a:cubicBezTo>
                  <a:cubicBezTo>
                    <a:pt x="1257" y="725"/>
                    <a:pt x="1212" y="679"/>
                    <a:pt x="1181" y="622"/>
                  </a:cubicBezTo>
                  <a:lnTo>
                    <a:pt x="1181" y="622"/>
                  </a:lnTo>
                  <a:cubicBezTo>
                    <a:pt x="1186" y="628"/>
                    <a:pt x="1190" y="633"/>
                    <a:pt x="1191" y="633"/>
                  </a:cubicBezTo>
                  <a:cubicBezTo>
                    <a:pt x="1191" y="633"/>
                    <a:pt x="1187" y="627"/>
                    <a:pt x="1176" y="612"/>
                  </a:cubicBezTo>
                  <a:lnTo>
                    <a:pt x="1176" y="612"/>
                  </a:lnTo>
                  <a:cubicBezTo>
                    <a:pt x="1177" y="615"/>
                    <a:pt x="1179" y="618"/>
                    <a:pt x="1181" y="622"/>
                  </a:cubicBezTo>
                  <a:lnTo>
                    <a:pt x="1181" y="622"/>
                  </a:lnTo>
                  <a:cubicBezTo>
                    <a:pt x="1167" y="604"/>
                    <a:pt x="1144" y="573"/>
                    <a:pt x="1144" y="565"/>
                  </a:cubicBezTo>
                  <a:cubicBezTo>
                    <a:pt x="1113" y="518"/>
                    <a:pt x="1082" y="486"/>
                    <a:pt x="1066" y="439"/>
                  </a:cubicBezTo>
                  <a:cubicBezTo>
                    <a:pt x="988" y="314"/>
                    <a:pt x="925" y="204"/>
                    <a:pt x="800" y="126"/>
                  </a:cubicBezTo>
                  <a:cubicBezTo>
                    <a:pt x="737" y="94"/>
                    <a:pt x="706" y="63"/>
                    <a:pt x="690" y="63"/>
                  </a:cubicBezTo>
                  <a:cubicBezTo>
                    <a:pt x="619" y="21"/>
                    <a:pt x="543" y="1"/>
                    <a:pt x="468" y="1"/>
                  </a:cubicBezTo>
                  <a:close/>
                </a:path>
              </a:pathLst>
            </a:custGeom>
            <a:solidFill>
              <a:schemeClr val="dk1"/>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4" name="Google Shape;3324;p94"/>
            <p:cNvSpPr/>
            <p:nvPr/>
          </p:nvSpPr>
          <p:spPr>
            <a:xfrm>
              <a:off x="6912292" y="2372528"/>
              <a:ext cx="371" cy="1299"/>
            </a:xfrm>
            <a:custGeom>
              <a:avLst/>
              <a:gdLst/>
              <a:ahLst/>
              <a:cxnLst/>
              <a:rect l="l" t="t" r="r" b="b"/>
              <a:pathLst>
                <a:path w="16" h="56" extrusionOk="0">
                  <a:moveTo>
                    <a:pt x="0" y="0"/>
                  </a:moveTo>
                  <a:cubicBezTo>
                    <a:pt x="0" y="5"/>
                    <a:pt x="2" y="10"/>
                    <a:pt x="4" y="15"/>
                  </a:cubicBezTo>
                  <a:lnTo>
                    <a:pt x="4" y="15"/>
                  </a:lnTo>
                  <a:cubicBezTo>
                    <a:pt x="3" y="11"/>
                    <a:pt x="2" y="6"/>
                    <a:pt x="0" y="0"/>
                  </a:cubicBezTo>
                  <a:close/>
                  <a:moveTo>
                    <a:pt x="4" y="15"/>
                  </a:moveTo>
                  <a:lnTo>
                    <a:pt x="4" y="15"/>
                  </a:lnTo>
                  <a:cubicBezTo>
                    <a:pt x="12" y="45"/>
                    <a:pt x="14" y="56"/>
                    <a:pt x="15" y="56"/>
                  </a:cubicBezTo>
                  <a:cubicBezTo>
                    <a:pt x="16" y="56"/>
                    <a:pt x="16" y="52"/>
                    <a:pt x="16" y="47"/>
                  </a:cubicBezTo>
                  <a:cubicBezTo>
                    <a:pt x="16" y="37"/>
                    <a:pt x="9" y="26"/>
                    <a:pt x="4" y="15"/>
                  </a:cubicBezTo>
                  <a:close/>
                </a:path>
              </a:pathLst>
            </a:custGeom>
            <a:solidFill>
              <a:schemeClr val="dk1"/>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5" name="Google Shape;3325;p94"/>
            <p:cNvSpPr/>
            <p:nvPr/>
          </p:nvSpPr>
          <p:spPr>
            <a:xfrm>
              <a:off x="6798131" y="2379533"/>
              <a:ext cx="36370" cy="51493"/>
            </a:xfrm>
            <a:custGeom>
              <a:avLst/>
              <a:gdLst/>
              <a:ahLst/>
              <a:cxnLst/>
              <a:rect l="l" t="t" r="r" b="b"/>
              <a:pathLst>
                <a:path w="1568" h="2220" extrusionOk="0">
                  <a:moveTo>
                    <a:pt x="600" y="0"/>
                  </a:moveTo>
                  <a:cubicBezTo>
                    <a:pt x="481" y="0"/>
                    <a:pt x="366" y="55"/>
                    <a:pt x="314" y="168"/>
                  </a:cubicBezTo>
                  <a:cubicBezTo>
                    <a:pt x="173" y="435"/>
                    <a:pt x="157" y="780"/>
                    <a:pt x="126" y="1109"/>
                  </a:cubicBezTo>
                  <a:cubicBezTo>
                    <a:pt x="0" y="1328"/>
                    <a:pt x="16" y="1642"/>
                    <a:pt x="142" y="1846"/>
                  </a:cubicBezTo>
                  <a:cubicBezTo>
                    <a:pt x="266" y="2082"/>
                    <a:pt x="518" y="2219"/>
                    <a:pt x="781" y="2219"/>
                  </a:cubicBezTo>
                  <a:cubicBezTo>
                    <a:pt x="850" y="2219"/>
                    <a:pt x="920" y="2210"/>
                    <a:pt x="988" y="2190"/>
                  </a:cubicBezTo>
                  <a:cubicBezTo>
                    <a:pt x="1270" y="2112"/>
                    <a:pt x="1474" y="1861"/>
                    <a:pt x="1521" y="1579"/>
                  </a:cubicBezTo>
                  <a:cubicBezTo>
                    <a:pt x="1568" y="1313"/>
                    <a:pt x="1458" y="1093"/>
                    <a:pt x="1286" y="937"/>
                  </a:cubicBezTo>
                  <a:cubicBezTo>
                    <a:pt x="1239" y="842"/>
                    <a:pt x="1192" y="733"/>
                    <a:pt x="1145" y="623"/>
                  </a:cubicBezTo>
                  <a:cubicBezTo>
                    <a:pt x="1066" y="435"/>
                    <a:pt x="1004" y="247"/>
                    <a:pt x="863" y="106"/>
                  </a:cubicBezTo>
                  <a:cubicBezTo>
                    <a:pt x="793" y="36"/>
                    <a:pt x="695" y="0"/>
                    <a:pt x="600" y="0"/>
                  </a:cubicBezTo>
                  <a:close/>
                </a:path>
              </a:pathLst>
            </a:custGeom>
            <a:solidFill>
              <a:schemeClr val="dk1"/>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6" name="Google Shape;3326;p94"/>
            <p:cNvSpPr/>
            <p:nvPr/>
          </p:nvSpPr>
          <p:spPr>
            <a:xfrm>
              <a:off x="6570553" y="2203630"/>
              <a:ext cx="48918" cy="28136"/>
            </a:xfrm>
            <a:custGeom>
              <a:avLst/>
              <a:gdLst/>
              <a:ahLst/>
              <a:cxnLst/>
              <a:rect l="l" t="t" r="r" b="b"/>
              <a:pathLst>
                <a:path w="2109" h="1213" extrusionOk="0">
                  <a:moveTo>
                    <a:pt x="1463" y="1"/>
                  </a:moveTo>
                  <a:cubicBezTo>
                    <a:pt x="1410" y="1"/>
                    <a:pt x="1356" y="8"/>
                    <a:pt x="1301" y="25"/>
                  </a:cubicBezTo>
                  <a:cubicBezTo>
                    <a:pt x="1098" y="72"/>
                    <a:pt x="909" y="56"/>
                    <a:pt x="706" y="103"/>
                  </a:cubicBezTo>
                  <a:cubicBezTo>
                    <a:pt x="502" y="135"/>
                    <a:pt x="361" y="213"/>
                    <a:pt x="157" y="276"/>
                  </a:cubicBezTo>
                  <a:cubicBezTo>
                    <a:pt x="16" y="323"/>
                    <a:pt x="0" y="511"/>
                    <a:pt x="126" y="589"/>
                  </a:cubicBezTo>
                  <a:cubicBezTo>
                    <a:pt x="282" y="699"/>
                    <a:pt x="424" y="824"/>
                    <a:pt x="612" y="903"/>
                  </a:cubicBezTo>
                  <a:cubicBezTo>
                    <a:pt x="784" y="997"/>
                    <a:pt x="972" y="1028"/>
                    <a:pt x="1160" y="1122"/>
                  </a:cubicBezTo>
                  <a:cubicBezTo>
                    <a:pt x="1256" y="1184"/>
                    <a:pt x="1359" y="1213"/>
                    <a:pt x="1460" y="1213"/>
                  </a:cubicBezTo>
                  <a:cubicBezTo>
                    <a:pt x="1741" y="1213"/>
                    <a:pt x="2008" y="995"/>
                    <a:pt x="2054" y="683"/>
                  </a:cubicBezTo>
                  <a:cubicBezTo>
                    <a:pt x="2108" y="330"/>
                    <a:pt x="1809" y="1"/>
                    <a:pt x="1463" y="1"/>
                  </a:cubicBezTo>
                  <a:close/>
                </a:path>
              </a:pathLst>
            </a:custGeom>
            <a:solidFill>
              <a:schemeClr val="dk1"/>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27" name="Google Shape;3327;p94"/>
          <p:cNvGrpSpPr/>
          <p:nvPr/>
        </p:nvGrpSpPr>
        <p:grpSpPr>
          <a:xfrm>
            <a:off x="3297776" y="3828745"/>
            <a:ext cx="906549" cy="888375"/>
            <a:chOff x="3499118" y="3828745"/>
            <a:chExt cx="906549" cy="888375"/>
          </a:xfrm>
        </p:grpSpPr>
        <p:sp>
          <p:nvSpPr>
            <p:cNvPr id="3283" name="Google Shape;3283;p94"/>
            <p:cNvSpPr/>
            <p:nvPr/>
          </p:nvSpPr>
          <p:spPr>
            <a:xfrm>
              <a:off x="3787842" y="4108269"/>
              <a:ext cx="329100" cy="329100"/>
            </a:xfrm>
            <a:prstGeom prst="ellipse">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328" name="Google Shape;3328;p94"/>
            <p:cNvGrpSpPr/>
            <p:nvPr/>
          </p:nvGrpSpPr>
          <p:grpSpPr>
            <a:xfrm rot="-949833">
              <a:off x="3570772" y="3922111"/>
              <a:ext cx="763240" cy="701641"/>
              <a:chOff x="2334325" y="3469775"/>
              <a:chExt cx="1136500" cy="995125"/>
            </a:xfrm>
          </p:grpSpPr>
          <p:sp>
            <p:nvSpPr>
              <p:cNvPr id="3329" name="Google Shape;3329;p94"/>
              <p:cNvSpPr/>
              <p:nvPr/>
            </p:nvSpPr>
            <p:spPr>
              <a:xfrm>
                <a:off x="2337450" y="3480425"/>
                <a:ext cx="1100925" cy="952600"/>
              </a:xfrm>
              <a:custGeom>
                <a:avLst/>
                <a:gdLst/>
                <a:ahLst/>
                <a:cxnLst/>
                <a:rect l="l" t="t" r="r" b="b"/>
                <a:pathLst>
                  <a:path w="44037" h="38104" extrusionOk="0">
                    <a:moveTo>
                      <a:pt x="40703" y="0"/>
                    </a:moveTo>
                    <a:cubicBezTo>
                      <a:pt x="40678" y="0"/>
                      <a:pt x="40653" y="25"/>
                      <a:pt x="40603" y="25"/>
                    </a:cubicBezTo>
                    <a:cubicBezTo>
                      <a:pt x="33886" y="877"/>
                      <a:pt x="27069" y="1278"/>
                      <a:pt x="20302" y="1855"/>
                    </a:cubicBezTo>
                    <a:cubicBezTo>
                      <a:pt x="13585" y="2406"/>
                      <a:pt x="6868" y="3133"/>
                      <a:pt x="126" y="3434"/>
                    </a:cubicBezTo>
                    <a:cubicBezTo>
                      <a:pt x="1" y="9725"/>
                      <a:pt x="1079" y="15840"/>
                      <a:pt x="1279" y="22106"/>
                    </a:cubicBezTo>
                    <a:cubicBezTo>
                      <a:pt x="1379" y="25239"/>
                      <a:pt x="1329" y="28371"/>
                      <a:pt x="1279" y="31504"/>
                    </a:cubicBezTo>
                    <a:cubicBezTo>
                      <a:pt x="1229" y="33183"/>
                      <a:pt x="1003" y="35188"/>
                      <a:pt x="1906" y="36692"/>
                    </a:cubicBezTo>
                    <a:cubicBezTo>
                      <a:pt x="2463" y="37626"/>
                      <a:pt x="3364" y="38104"/>
                      <a:pt x="4290" y="38104"/>
                    </a:cubicBezTo>
                    <a:cubicBezTo>
                      <a:pt x="5154" y="38104"/>
                      <a:pt x="6040" y="37689"/>
                      <a:pt x="6693" y="36843"/>
                    </a:cubicBezTo>
                    <a:cubicBezTo>
                      <a:pt x="7319" y="36016"/>
                      <a:pt x="7570" y="34988"/>
                      <a:pt x="7820" y="34010"/>
                    </a:cubicBezTo>
                    <a:cubicBezTo>
                      <a:pt x="7851" y="33904"/>
                      <a:pt x="7936" y="33863"/>
                      <a:pt x="8021" y="33863"/>
                    </a:cubicBezTo>
                    <a:cubicBezTo>
                      <a:pt x="8076" y="33863"/>
                      <a:pt x="8132" y="33880"/>
                      <a:pt x="8171" y="33910"/>
                    </a:cubicBezTo>
                    <a:cubicBezTo>
                      <a:pt x="8188" y="33910"/>
                      <a:pt x="8216" y="33899"/>
                      <a:pt x="8247" y="33899"/>
                    </a:cubicBezTo>
                    <a:cubicBezTo>
                      <a:pt x="8263" y="33899"/>
                      <a:pt x="8280" y="33902"/>
                      <a:pt x="8297" y="33910"/>
                    </a:cubicBezTo>
                    <a:cubicBezTo>
                      <a:pt x="15223" y="35439"/>
                      <a:pt x="22419" y="35740"/>
                      <a:pt x="29615" y="35740"/>
                    </a:cubicBezTo>
                    <a:cubicBezTo>
                      <a:pt x="34276" y="35740"/>
                      <a:pt x="38937" y="35614"/>
                      <a:pt x="43525" y="35614"/>
                    </a:cubicBezTo>
                    <a:cubicBezTo>
                      <a:pt x="43696" y="35614"/>
                      <a:pt x="43866" y="35614"/>
                      <a:pt x="44036" y="35615"/>
                    </a:cubicBezTo>
                    <a:cubicBezTo>
                      <a:pt x="43811" y="29650"/>
                      <a:pt x="43560" y="23710"/>
                      <a:pt x="42984" y="17745"/>
                    </a:cubicBezTo>
                    <a:cubicBezTo>
                      <a:pt x="42407" y="11805"/>
                      <a:pt x="41304" y="5940"/>
                      <a:pt x="4070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0" name="Google Shape;3330;p94"/>
              <p:cNvSpPr/>
              <p:nvPr/>
            </p:nvSpPr>
            <p:spPr>
              <a:xfrm>
                <a:off x="2334325" y="3469775"/>
                <a:ext cx="1107175" cy="965775"/>
              </a:xfrm>
              <a:custGeom>
                <a:avLst/>
                <a:gdLst/>
                <a:ahLst/>
                <a:cxnLst/>
                <a:rect l="l" t="t" r="r" b="b"/>
                <a:pathLst>
                  <a:path w="44287" h="38631" extrusionOk="0">
                    <a:moveTo>
                      <a:pt x="40651" y="682"/>
                    </a:moveTo>
                    <a:cubicBezTo>
                      <a:pt x="41257" y="6544"/>
                      <a:pt x="42339" y="12358"/>
                      <a:pt x="42908" y="18196"/>
                    </a:cubicBezTo>
                    <a:cubicBezTo>
                      <a:pt x="43209" y="21178"/>
                      <a:pt x="43409" y="24136"/>
                      <a:pt x="43585" y="27118"/>
                    </a:cubicBezTo>
                    <a:cubicBezTo>
                      <a:pt x="43685" y="28597"/>
                      <a:pt x="43760" y="30101"/>
                      <a:pt x="43810" y="31579"/>
                    </a:cubicBezTo>
                    <a:lnTo>
                      <a:pt x="43911" y="33810"/>
                    </a:lnTo>
                    <a:lnTo>
                      <a:pt x="43961" y="34938"/>
                    </a:lnTo>
                    <a:cubicBezTo>
                      <a:pt x="43961" y="35264"/>
                      <a:pt x="43986" y="35589"/>
                      <a:pt x="44036" y="35940"/>
                    </a:cubicBezTo>
                    <a:cubicBezTo>
                      <a:pt x="43309" y="35915"/>
                      <a:pt x="42632" y="35890"/>
                      <a:pt x="41906" y="35890"/>
                    </a:cubicBezTo>
                    <a:lnTo>
                      <a:pt x="39650" y="35915"/>
                    </a:lnTo>
                    <a:lnTo>
                      <a:pt x="35164" y="35965"/>
                    </a:lnTo>
                    <a:cubicBezTo>
                      <a:pt x="33514" y="35993"/>
                      <a:pt x="31871" y="36013"/>
                      <a:pt x="30228" y="36013"/>
                    </a:cubicBezTo>
                    <a:cubicBezTo>
                      <a:pt x="28876" y="36013"/>
                      <a:pt x="27524" y="35999"/>
                      <a:pt x="26166" y="35965"/>
                    </a:cubicBezTo>
                    <a:cubicBezTo>
                      <a:pt x="23159" y="35915"/>
                      <a:pt x="20176" y="35790"/>
                      <a:pt x="17194" y="35514"/>
                    </a:cubicBezTo>
                    <a:lnTo>
                      <a:pt x="14963" y="35264"/>
                    </a:lnTo>
                    <a:lnTo>
                      <a:pt x="12732" y="34963"/>
                    </a:lnTo>
                    <a:lnTo>
                      <a:pt x="10527" y="34587"/>
                    </a:lnTo>
                    <a:lnTo>
                      <a:pt x="9424" y="34361"/>
                    </a:lnTo>
                    <a:lnTo>
                      <a:pt x="8873" y="34261"/>
                    </a:lnTo>
                    <a:lnTo>
                      <a:pt x="8597" y="34211"/>
                    </a:lnTo>
                    <a:lnTo>
                      <a:pt x="8472" y="34186"/>
                    </a:lnTo>
                    <a:cubicBezTo>
                      <a:pt x="8434" y="34173"/>
                      <a:pt x="8390" y="34167"/>
                      <a:pt x="8350" y="34167"/>
                    </a:cubicBezTo>
                    <a:cubicBezTo>
                      <a:pt x="8335" y="34167"/>
                      <a:pt x="8321" y="34168"/>
                      <a:pt x="8307" y="34169"/>
                    </a:cubicBezTo>
                    <a:lnTo>
                      <a:pt x="8307" y="34169"/>
                    </a:lnTo>
                    <a:cubicBezTo>
                      <a:pt x="8259" y="34145"/>
                      <a:pt x="8207" y="34136"/>
                      <a:pt x="8146" y="34136"/>
                    </a:cubicBezTo>
                    <a:cubicBezTo>
                      <a:pt x="8046" y="34136"/>
                      <a:pt x="7920" y="34186"/>
                      <a:pt x="7870" y="34261"/>
                    </a:cubicBezTo>
                    <a:cubicBezTo>
                      <a:pt x="7845" y="34311"/>
                      <a:pt x="7820" y="34361"/>
                      <a:pt x="7795" y="34386"/>
                    </a:cubicBezTo>
                    <a:lnTo>
                      <a:pt x="7795" y="34487"/>
                    </a:lnTo>
                    <a:lnTo>
                      <a:pt x="7745" y="34637"/>
                    </a:lnTo>
                    <a:lnTo>
                      <a:pt x="7570" y="35264"/>
                    </a:lnTo>
                    <a:cubicBezTo>
                      <a:pt x="7444" y="35690"/>
                      <a:pt x="7319" y="36116"/>
                      <a:pt x="7118" y="36492"/>
                    </a:cubicBezTo>
                    <a:cubicBezTo>
                      <a:pt x="6767" y="37269"/>
                      <a:pt x="6141" y="37945"/>
                      <a:pt x="5339" y="38246"/>
                    </a:cubicBezTo>
                    <a:cubicBezTo>
                      <a:pt x="5051" y="38363"/>
                      <a:pt x="4744" y="38419"/>
                      <a:pt x="4437" y="38419"/>
                    </a:cubicBezTo>
                    <a:cubicBezTo>
                      <a:pt x="3889" y="38419"/>
                      <a:pt x="3342" y="38241"/>
                      <a:pt x="2908" y="37920"/>
                    </a:cubicBezTo>
                    <a:cubicBezTo>
                      <a:pt x="2206" y="37419"/>
                      <a:pt x="1805" y="36592"/>
                      <a:pt x="1630" y="35740"/>
                    </a:cubicBezTo>
                    <a:cubicBezTo>
                      <a:pt x="1454" y="34888"/>
                      <a:pt x="1454" y="34010"/>
                      <a:pt x="1479" y="33108"/>
                    </a:cubicBezTo>
                    <a:cubicBezTo>
                      <a:pt x="1504" y="32231"/>
                      <a:pt x="1529" y="31329"/>
                      <a:pt x="1554" y="30451"/>
                    </a:cubicBezTo>
                    <a:cubicBezTo>
                      <a:pt x="1579" y="28672"/>
                      <a:pt x="1605" y="26893"/>
                      <a:pt x="1605" y="25113"/>
                    </a:cubicBezTo>
                    <a:cubicBezTo>
                      <a:pt x="1579" y="23359"/>
                      <a:pt x="1554" y="21579"/>
                      <a:pt x="1429" y="19800"/>
                    </a:cubicBezTo>
                    <a:cubicBezTo>
                      <a:pt x="1304" y="18020"/>
                      <a:pt x="1153" y="16241"/>
                      <a:pt x="978" y="14487"/>
                    </a:cubicBezTo>
                    <a:cubicBezTo>
                      <a:pt x="657" y="11001"/>
                      <a:pt x="360" y="7515"/>
                      <a:pt x="424" y="4029"/>
                    </a:cubicBezTo>
                    <a:lnTo>
                      <a:pt x="424" y="4029"/>
                    </a:lnTo>
                    <a:cubicBezTo>
                      <a:pt x="7166" y="3724"/>
                      <a:pt x="13859" y="3004"/>
                      <a:pt x="20577" y="2456"/>
                    </a:cubicBezTo>
                    <a:lnTo>
                      <a:pt x="30728" y="1654"/>
                    </a:lnTo>
                    <a:cubicBezTo>
                      <a:pt x="32407" y="1529"/>
                      <a:pt x="34111" y="1379"/>
                      <a:pt x="35790" y="1203"/>
                    </a:cubicBezTo>
                    <a:lnTo>
                      <a:pt x="38347" y="953"/>
                    </a:lnTo>
                    <a:lnTo>
                      <a:pt x="39600" y="802"/>
                    </a:lnTo>
                    <a:lnTo>
                      <a:pt x="40226" y="727"/>
                    </a:lnTo>
                    <a:lnTo>
                      <a:pt x="40552" y="702"/>
                    </a:lnTo>
                    <a:cubicBezTo>
                      <a:pt x="40586" y="693"/>
                      <a:pt x="40617" y="688"/>
                      <a:pt x="40651" y="682"/>
                    </a:cubicBezTo>
                    <a:close/>
                    <a:moveTo>
                      <a:pt x="41003" y="0"/>
                    </a:moveTo>
                    <a:lnTo>
                      <a:pt x="40753" y="226"/>
                    </a:lnTo>
                    <a:cubicBezTo>
                      <a:pt x="40728" y="251"/>
                      <a:pt x="40602" y="276"/>
                      <a:pt x="40502" y="276"/>
                    </a:cubicBezTo>
                    <a:lnTo>
                      <a:pt x="40176" y="326"/>
                    </a:lnTo>
                    <a:lnTo>
                      <a:pt x="39550" y="401"/>
                    </a:lnTo>
                    <a:lnTo>
                      <a:pt x="38296" y="552"/>
                    </a:lnTo>
                    <a:lnTo>
                      <a:pt x="35765" y="802"/>
                    </a:lnTo>
                    <a:cubicBezTo>
                      <a:pt x="34086" y="978"/>
                      <a:pt x="32382" y="1128"/>
                      <a:pt x="30702" y="1253"/>
                    </a:cubicBezTo>
                    <a:lnTo>
                      <a:pt x="20552" y="2080"/>
                    </a:lnTo>
                    <a:cubicBezTo>
                      <a:pt x="13785" y="2657"/>
                      <a:pt x="7018" y="3359"/>
                      <a:pt x="251" y="3684"/>
                    </a:cubicBezTo>
                    <a:lnTo>
                      <a:pt x="101" y="3710"/>
                    </a:lnTo>
                    <a:lnTo>
                      <a:pt x="101" y="3860"/>
                    </a:lnTo>
                    <a:cubicBezTo>
                      <a:pt x="1" y="7419"/>
                      <a:pt x="326" y="10978"/>
                      <a:pt x="652" y="14512"/>
                    </a:cubicBezTo>
                    <a:cubicBezTo>
                      <a:pt x="978" y="18045"/>
                      <a:pt x="1279" y="21579"/>
                      <a:pt x="1304" y="25138"/>
                    </a:cubicBezTo>
                    <a:cubicBezTo>
                      <a:pt x="1329" y="26893"/>
                      <a:pt x="1304" y="28672"/>
                      <a:pt x="1279" y="30451"/>
                    </a:cubicBezTo>
                    <a:cubicBezTo>
                      <a:pt x="1279" y="31329"/>
                      <a:pt x="1279" y="32231"/>
                      <a:pt x="1229" y="33108"/>
                    </a:cubicBezTo>
                    <a:cubicBezTo>
                      <a:pt x="1204" y="34010"/>
                      <a:pt x="1204" y="34913"/>
                      <a:pt x="1404" y="35790"/>
                    </a:cubicBezTo>
                    <a:cubicBezTo>
                      <a:pt x="1579" y="36667"/>
                      <a:pt x="2031" y="37544"/>
                      <a:pt x="2783" y="38096"/>
                    </a:cubicBezTo>
                    <a:cubicBezTo>
                      <a:pt x="3253" y="38452"/>
                      <a:pt x="3849" y="38631"/>
                      <a:pt x="4449" y="38631"/>
                    </a:cubicBezTo>
                    <a:cubicBezTo>
                      <a:pt x="4776" y="38631"/>
                      <a:pt x="5105" y="38578"/>
                      <a:pt x="5414" y="38472"/>
                    </a:cubicBezTo>
                    <a:cubicBezTo>
                      <a:pt x="6291" y="38146"/>
                      <a:pt x="6968" y="37419"/>
                      <a:pt x="7369" y="36617"/>
                    </a:cubicBezTo>
                    <a:cubicBezTo>
                      <a:pt x="7570" y="36216"/>
                      <a:pt x="7720" y="35790"/>
                      <a:pt x="7870" y="35364"/>
                    </a:cubicBezTo>
                    <a:lnTo>
                      <a:pt x="8046" y="34712"/>
                    </a:lnTo>
                    <a:lnTo>
                      <a:pt x="8096" y="34562"/>
                    </a:lnTo>
                    <a:lnTo>
                      <a:pt x="8121" y="34487"/>
                    </a:lnTo>
                    <a:cubicBezTo>
                      <a:pt x="8121" y="34462"/>
                      <a:pt x="8121" y="34462"/>
                      <a:pt x="8121" y="34462"/>
                    </a:cubicBezTo>
                    <a:cubicBezTo>
                      <a:pt x="8121" y="34462"/>
                      <a:pt x="8132" y="34450"/>
                      <a:pt x="8154" y="34450"/>
                    </a:cubicBezTo>
                    <a:cubicBezTo>
                      <a:pt x="8165" y="34450"/>
                      <a:pt x="8179" y="34453"/>
                      <a:pt x="8196" y="34462"/>
                    </a:cubicBezTo>
                    <a:lnTo>
                      <a:pt x="8246" y="34537"/>
                    </a:lnTo>
                    <a:lnTo>
                      <a:pt x="8346" y="34512"/>
                    </a:lnTo>
                    <a:cubicBezTo>
                      <a:pt x="8372" y="34487"/>
                      <a:pt x="8372" y="34487"/>
                      <a:pt x="8397" y="34487"/>
                    </a:cubicBezTo>
                    <a:lnTo>
                      <a:pt x="8547" y="34512"/>
                    </a:lnTo>
                    <a:lnTo>
                      <a:pt x="8798" y="34587"/>
                    </a:lnTo>
                    <a:lnTo>
                      <a:pt x="9349" y="34687"/>
                    </a:lnTo>
                    <a:lnTo>
                      <a:pt x="10477" y="34913"/>
                    </a:lnTo>
                    <a:lnTo>
                      <a:pt x="12682" y="35289"/>
                    </a:lnTo>
                    <a:lnTo>
                      <a:pt x="14913" y="35589"/>
                    </a:lnTo>
                    <a:lnTo>
                      <a:pt x="17169" y="35840"/>
                    </a:lnTo>
                    <a:cubicBezTo>
                      <a:pt x="20151" y="36116"/>
                      <a:pt x="23159" y="36266"/>
                      <a:pt x="26166" y="36316"/>
                    </a:cubicBezTo>
                    <a:cubicBezTo>
                      <a:pt x="27315" y="36335"/>
                      <a:pt x="28460" y="36344"/>
                      <a:pt x="29604" y="36344"/>
                    </a:cubicBezTo>
                    <a:cubicBezTo>
                      <a:pt x="31456" y="36344"/>
                      <a:pt x="33305" y="36322"/>
                      <a:pt x="35164" y="36291"/>
                    </a:cubicBezTo>
                    <a:lnTo>
                      <a:pt x="39650" y="36241"/>
                    </a:lnTo>
                    <a:lnTo>
                      <a:pt x="41906" y="36216"/>
                    </a:lnTo>
                    <a:cubicBezTo>
                      <a:pt x="42682" y="36216"/>
                      <a:pt x="43510" y="36191"/>
                      <a:pt x="44261" y="36166"/>
                    </a:cubicBezTo>
                    <a:cubicBezTo>
                      <a:pt x="44286" y="35765"/>
                      <a:pt x="44286" y="35339"/>
                      <a:pt x="44286" y="34938"/>
                    </a:cubicBezTo>
                    <a:lnTo>
                      <a:pt x="44236" y="33810"/>
                    </a:lnTo>
                    <a:lnTo>
                      <a:pt x="44161" y="31579"/>
                    </a:lnTo>
                    <a:cubicBezTo>
                      <a:pt x="44086" y="30076"/>
                      <a:pt x="44011" y="28597"/>
                      <a:pt x="43936" y="27093"/>
                    </a:cubicBezTo>
                    <a:cubicBezTo>
                      <a:pt x="43785" y="24111"/>
                      <a:pt x="43560" y="21128"/>
                      <a:pt x="43284" y="18171"/>
                    </a:cubicBezTo>
                    <a:cubicBezTo>
                      <a:pt x="42733" y="12206"/>
                      <a:pt x="41630" y="6341"/>
                      <a:pt x="41053" y="401"/>
                    </a:cubicBezTo>
                    <a:lnTo>
                      <a:pt x="4100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1" name="Google Shape;3331;p94"/>
              <p:cNvSpPr/>
              <p:nvPr/>
            </p:nvSpPr>
            <p:spPr>
              <a:xfrm>
                <a:off x="2402775" y="3617550"/>
                <a:ext cx="865425" cy="115450"/>
              </a:xfrm>
              <a:custGeom>
                <a:avLst/>
                <a:gdLst/>
                <a:ahLst/>
                <a:cxnLst/>
                <a:rect l="l" t="t" r="r" b="b"/>
                <a:pathLst>
                  <a:path w="34617" h="4618" extrusionOk="0">
                    <a:moveTo>
                      <a:pt x="34249" y="0"/>
                    </a:moveTo>
                    <a:cubicBezTo>
                      <a:pt x="34235" y="0"/>
                      <a:pt x="34220" y="2"/>
                      <a:pt x="34205" y="4"/>
                    </a:cubicBezTo>
                    <a:cubicBezTo>
                      <a:pt x="28240" y="806"/>
                      <a:pt x="22275" y="1633"/>
                      <a:pt x="16285" y="2385"/>
                    </a:cubicBezTo>
                    <a:cubicBezTo>
                      <a:pt x="10897" y="3062"/>
                      <a:pt x="5458" y="3513"/>
                      <a:pt x="95" y="4415"/>
                    </a:cubicBezTo>
                    <a:cubicBezTo>
                      <a:pt x="0" y="4439"/>
                      <a:pt x="17" y="4618"/>
                      <a:pt x="103" y="4618"/>
                    </a:cubicBezTo>
                    <a:cubicBezTo>
                      <a:pt x="108" y="4618"/>
                      <a:pt x="114" y="4617"/>
                      <a:pt x="120" y="4616"/>
                    </a:cubicBezTo>
                    <a:cubicBezTo>
                      <a:pt x="11523" y="4089"/>
                      <a:pt x="23052" y="2159"/>
                      <a:pt x="34330" y="480"/>
                    </a:cubicBezTo>
                    <a:cubicBezTo>
                      <a:pt x="34616" y="433"/>
                      <a:pt x="34517" y="0"/>
                      <a:pt x="34249" y="0"/>
                    </a:cubicBezTo>
                    <a:close/>
                  </a:path>
                </a:pathLst>
              </a:custGeom>
              <a:solidFill>
                <a:srgbClr val="1C1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2" name="Google Shape;3332;p94"/>
              <p:cNvSpPr/>
              <p:nvPr/>
            </p:nvSpPr>
            <p:spPr>
              <a:xfrm>
                <a:off x="2447100" y="4330675"/>
                <a:ext cx="1019450" cy="130975"/>
              </a:xfrm>
              <a:custGeom>
                <a:avLst/>
                <a:gdLst/>
                <a:ahLst/>
                <a:cxnLst/>
                <a:rect l="l" t="t" r="r" b="b"/>
                <a:pathLst>
                  <a:path w="40778" h="5239" extrusionOk="0">
                    <a:moveTo>
                      <a:pt x="3434" y="0"/>
                    </a:moveTo>
                    <a:cubicBezTo>
                      <a:pt x="3134" y="1529"/>
                      <a:pt x="2632" y="3509"/>
                      <a:pt x="1" y="4086"/>
                    </a:cubicBezTo>
                    <a:cubicBezTo>
                      <a:pt x="5916" y="4412"/>
                      <a:pt x="13209" y="5239"/>
                      <a:pt x="19149" y="5239"/>
                    </a:cubicBezTo>
                    <a:cubicBezTo>
                      <a:pt x="22432" y="5239"/>
                      <a:pt x="25690" y="5138"/>
                      <a:pt x="28973" y="4963"/>
                    </a:cubicBezTo>
                    <a:cubicBezTo>
                      <a:pt x="31931" y="4787"/>
                      <a:pt x="39374" y="4136"/>
                      <a:pt x="40728" y="1053"/>
                    </a:cubicBezTo>
                    <a:cubicBezTo>
                      <a:pt x="40728" y="1028"/>
                      <a:pt x="40753" y="1003"/>
                      <a:pt x="40778" y="978"/>
                    </a:cubicBezTo>
                    <a:cubicBezTo>
                      <a:pt x="35097" y="978"/>
                      <a:pt x="29179" y="1216"/>
                      <a:pt x="23445" y="1216"/>
                    </a:cubicBezTo>
                    <a:cubicBezTo>
                      <a:pt x="22728" y="1216"/>
                      <a:pt x="22014" y="1212"/>
                      <a:pt x="21304" y="1203"/>
                    </a:cubicBezTo>
                    <a:cubicBezTo>
                      <a:pt x="20561" y="1197"/>
                      <a:pt x="19846" y="1196"/>
                      <a:pt x="19147" y="1196"/>
                    </a:cubicBezTo>
                    <a:cubicBezTo>
                      <a:pt x="18790" y="1196"/>
                      <a:pt x="18438" y="1196"/>
                      <a:pt x="18088" y="1196"/>
                    </a:cubicBezTo>
                    <a:cubicBezTo>
                      <a:pt x="13767" y="1196"/>
                      <a:pt x="9865" y="1153"/>
                      <a:pt x="343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3" name="Google Shape;3333;p94"/>
              <p:cNvSpPr/>
              <p:nvPr/>
            </p:nvSpPr>
            <p:spPr>
              <a:xfrm>
                <a:off x="2442725" y="4326300"/>
                <a:ext cx="1028100" cy="138600"/>
              </a:xfrm>
              <a:custGeom>
                <a:avLst/>
                <a:gdLst/>
                <a:ahLst/>
                <a:cxnLst/>
                <a:rect l="l" t="t" r="r" b="b"/>
                <a:pathLst>
                  <a:path w="41124" h="5544" extrusionOk="0">
                    <a:moveTo>
                      <a:pt x="3755" y="381"/>
                    </a:moveTo>
                    <a:cubicBezTo>
                      <a:pt x="6782" y="917"/>
                      <a:pt x="9832" y="1306"/>
                      <a:pt x="12883" y="1454"/>
                    </a:cubicBezTo>
                    <a:cubicBezTo>
                      <a:pt x="16016" y="1629"/>
                      <a:pt x="19123" y="1554"/>
                      <a:pt x="22256" y="1604"/>
                    </a:cubicBezTo>
                    <a:cubicBezTo>
                      <a:pt x="25364" y="1604"/>
                      <a:pt x="28497" y="1529"/>
                      <a:pt x="31605" y="1454"/>
                    </a:cubicBezTo>
                    <a:lnTo>
                      <a:pt x="36266" y="1353"/>
                    </a:lnTo>
                    <a:lnTo>
                      <a:pt x="38622" y="1328"/>
                    </a:lnTo>
                    <a:lnTo>
                      <a:pt x="39775" y="1303"/>
                    </a:lnTo>
                    <a:cubicBezTo>
                      <a:pt x="39824" y="1307"/>
                      <a:pt x="39872" y="1308"/>
                      <a:pt x="39919" y="1308"/>
                    </a:cubicBezTo>
                    <a:cubicBezTo>
                      <a:pt x="40187" y="1308"/>
                      <a:pt x="40435" y="1259"/>
                      <a:pt x="40724" y="1234"/>
                    </a:cubicBezTo>
                    <a:lnTo>
                      <a:pt x="40724" y="1234"/>
                    </a:lnTo>
                    <a:lnTo>
                      <a:pt x="40652" y="1353"/>
                    </a:lnTo>
                    <a:cubicBezTo>
                      <a:pt x="40602" y="1454"/>
                      <a:pt x="40527" y="1529"/>
                      <a:pt x="40477" y="1629"/>
                    </a:cubicBezTo>
                    <a:cubicBezTo>
                      <a:pt x="40352" y="1780"/>
                      <a:pt x="40226" y="1930"/>
                      <a:pt x="40076" y="2080"/>
                    </a:cubicBezTo>
                    <a:cubicBezTo>
                      <a:pt x="39775" y="2381"/>
                      <a:pt x="39424" y="2632"/>
                      <a:pt x="39048" y="2832"/>
                    </a:cubicBezTo>
                    <a:cubicBezTo>
                      <a:pt x="38321" y="3258"/>
                      <a:pt x="37494" y="3559"/>
                      <a:pt x="36667" y="3810"/>
                    </a:cubicBezTo>
                    <a:cubicBezTo>
                      <a:pt x="35013" y="4311"/>
                      <a:pt x="33284" y="4587"/>
                      <a:pt x="31554" y="4762"/>
                    </a:cubicBezTo>
                    <a:cubicBezTo>
                      <a:pt x="28096" y="5113"/>
                      <a:pt x="24587" y="5138"/>
                      <a:pt x="21103" y="5263"/>
                    </a:cubicBezTo>
                    <a:cubicBezTo>
                      <a:pt x="20464" y="5286"/>
                      <a:pt x="19824" y="5297"/>
                      <a:pt x="19183" y="5297"/>
                    </a:cubicBezTo>
                    <a:cubicBezTo>
                      <a:pt x="16333" y="5297"/>
                      <a:pt x="13476" y="5092"/>
                      <a:pt x="10652" y="4887"/>
                    </a:cubicBezTo>
                    <a:cubicBezTo>
                      <a:pt x="7482" y="4636"/>
                      <a:pt x="4311" y="4344"/>
                      <a:pt x="1122" y="4142"/>
                    </a:cubicBezTo>
                    <a:lnTo>
                      <a:pt x="1122" y="4142"/>
                    </a:lnTo>
                    <a:cubicBezTo>
                      <a:pt x="1284" y="4075"/>
                      <a:pt x="1444" y="3999"/>
                      <a:pt x="1604" y="3910"/>
                    </a:cubicBezTo>
                    <a:cubicBezTo>
                      <a:pt x="2030" y="3659"/>
                      <a:pt x="2431" y="3333"/>
                      <a:pt x="2732" y="2932"/>
                    </a:cubicBezTo>
                    <a:cubicBezTo>
                      <a:pt x="3324" y="2175"/>
                      <a:pt x="3580" y="1261"/>
                      <a:pt x="3755" y="381"/>
                    </a:cubicBezTo>
                    <a:close/>
                    <a:moveTo>
                      <a:pt x="3660" y="0"/>
                    </a:moveTo>
                    <a:cubicBezTo>
                      <a:pt x="3559" y="0"/>
                      <a:pt x="3459" y="50"/>
                      <a:pt x="3434" y="150"/>
                    </a:cubicBezTo>
                    <a:cubicBezTo>
                      <a:pt x="3259" y="1078"/>
                      <a:pt x="3008" y="2005"/>
                      <a:pt x="2457" y="2732"/>
                    </a:cubicBezTo>
                    <a:cubicBezTo>
                      <a:pt x="2181" y="3083"/>
                      <a:pt x="1830" y="3384"/>
                      <a:pt x="1429" y="3609"/>
                    </a:cubicBezTo>
                    <a:cubicBezTo>
                      <a:pt x="1028" y="3835"/>
                      <a:pt x="577" y="3985"/>
                      <a:pt x="126" y="4085"/>
                    </a:cubicBezTo>
                    <a:cubicBezTo>
                      <a:pt x="51" y="4110"/>
                      <a:pt x="0" y="4160"/>
                      <a:pt x="0" y="4261"/>
                    </a:cubicBezTo>
                    <a:cubicBezTo>
                      <a:pt x="0" y="4336"/>
                      <a:pt x="76" y="4436"/>
                      <a:pt x="176" y="4436"/>
                    </a:cubicBezTo>
                    <a:cubicBezTo>
                      <a:pt x="3660" y="4612"/>
                      <a:pt x="7118" y="4937"/>
                      <a:pt x="10627" y="5163"/>
                    </a:cubicBezTo>
                    <a:cubicBezTo>
                      <a:pt x="12356" y="5288"/>
                      <a:pt x="14111" y="5389"/>
                      <a:pt x="15865" y="5464"/>
                    </a:cubicBezTo>
                    <a:cubicBezTo>
                      <a:pt x="17594" y="5539"/>
                      <a:pt x="19349" y="5514"/>
                      <a:pt x="21103" y="5539"/>
                    </a:cubicBezTo>
                    <a:cubicBezTo>
                      <a:pt x="21343" y="5542"/>
                      <a:pt x="21583" y="5544"/>
                      <a:pt x="21823" y="5544"/>
                    </a:cubicBezTo>
                    <a:cubicBezTo>
                      <a:pt x="23337" y="5544"/>
                      <a:pt x="24848" y="5482"/>
                      <a:pt x="26341" y="5439"/>
                    </a:cubicBezTo>
                    <a:cubicBezTo>
                      <a:pt x="28096" y="5363"/>
                      <a:pt x="29850" y="5313"/>
                      <a:pt x="31605" y="5113"/>
                    </a:cubicBezTo>
                    <a:cubicBezTo>
                      <a:pt x="33334" y="4937"/>
                      <a:pt x="35088" y="4662"/>
                      <a:pt x="36768" y="4160"/>
                    </a:cubicBezTo>
                    <a:cubicBezTo>
                      <a:pt x="37620" y="3885"/>
                      <a:pt x="38447" y="3584"/>
                      <a:pt x="39224" y="3133"/>
                    </a:cubicBezTo>
                    <a:cubicBezTo>
                      <a:pt x="39600" y="2907"/>
                      <a:pt x="39976" y="2632"/>
                      <a:pt x="40301" y="2331"/>
                    </a:cubicBezTo>
                    <a:cubicBezTo>
                      <a:pt x="40477" y="2155"/>
                      <a:pt x="40627" y="2005"/>
                      <a:pt x="40753" y="1805"/>
                    </a:cubicBezTo>
                    <a:cubicBezTo>
                      <a:pt x="40803" y="1704"/>
                      <a:pt x="40878" y="1629"/>
                      <a:pt x="40928" y="1504"/>
                    </a:cubicBezTo>
                    <a:lnTo>
                      <a:pt x="41003" y="1353"/>
                    </a:lnTo>
                    <a:lnTo>
                      <a:pt x="41053" y="1278"/>
                    </a:lnTo>
                    <a:lnTo>
                      <a:pt x="41078" y="1254"/>
                    </a:lnTo>
                    <a:lnTo>
                      <a:pt x="41078" y="1254"/>
                    </a:lnTo>
                    <a:cubicBezTo>
                      <a:pt x="41069" y="1262"/>
                      <a:pt x="41065" y="1266"/>
                      <a:pt x="41064" y="1266"/>
                    </a:cubicBezTo>
                    <a:cubicBezTo>
                      <a:pt x="41060" y="1266"/>
                      <a:pt x="41124" y="1180"/>
                      <a:pt x="41103" y="1078"/>
                    </a:cubicBezTo>
                    <a:cubicBezTo>
                      <a:pt x="41016" y="1067"/>
                      <a:pt x="40925" y="1056"/>
                      <a:pt x="40831" y="1045"/>
                    </a:cubicBezTo>
                    <a:lnTo>
                      <a:pt x="40831" y="1045"/>
                    </a:lnTo>
                    <a:cubicBezTo>
                      <a:pt x="40830" y="1047"/>
                      <a:pt x="40829" y="1050"/>
                      <a:pt x="40828" y="1053"/>
                    </a:cubicBezTo>
                    <a:lnTo>
                      <a:pt x="40818" y="1053"/>
                    </a:lnTo>
                    <a:cubicBezTo>
                      <a:pt x="40820" y="1049"/>
                      <a:pt x="40822" y="1047"/>
                      <a:pt x="40824" y="1045"/>
                    </a:cubicBezTo>
                    <a:lnTo>
                      <a:pt x="40824" y="1045"/>
                    </a:lnTo>
                    <a:cubicBezTo>
                      <a:pt x="40826" y="1045"/>
                      <a:pt x="40829" y="1045"/>
                      <a:pt x="40831" y="1045"/>
                    </a:cubicBezTo>
                    <a:lnTo>
                      <a:pt x="40831" y="1045"/>
                    </a:lnTo>
                    <a:cubicBezTo>
                      <a:pt x="40832" y="1041"/>
                      <a:pt x="40832" y="1039"/>
                      <a:pt x="40831" y="1039"/>
                    </a:cubicBezTo>
                    <a:lnTo>
                      <a:pt x="40831" y="1039"/>
                    </a:lnTo>
                    <a:cubicBezTo>
                      <a:pt x="40829" y="1039"/>
                      <a:pt x="40827" y="1041"/>
                      <a:pt x="40824" y="1045"/>
                    </a:cubicBezTo>
                    <a:lnTo>
                      <a:pt x="40824" y="1045"/>
                    </a:lnTo>
                    <a:cubicBezTo>
                      <a:pt x="40490" y="1008"/>
                      <a:pt x="40125" y="977"/>
                      <a:pt x="39775" y="977"/>
                    </a:cubicBezTo>
                    <a:lnTo>
                      <a:pt x="38597" y="1003"/>
                    </a:lnTo>
                    <a:lnTo>
                      <a:pt x="36266" y="1028"/>
                    </a:lnTo>
                    <a:lnTo>
                      <a:pt x="31605" y="1103"/>
                    </a:lnTo>
                    <a:cubicBezTo>
                      <a:pt x="29047" y="1144"/>
                      <a:pt x="26505" y="1185"/>
                      <a:pt x="23967" y="1185"/>
                    </a:cubicBezTo>
                    <a:cubicBezTo>
                      <a:pt x="23397" y="1185"/>
                      <a:pt x="22826" y="1183"/>
                      <a:pt x="22256" y="1178"/>
                    </a:cubicBezTo>
                    <a:cubicBezTo>
                      <a:pt x="21710" y="1174"/>
                      <a:pt x="21164" y="1172"/>
                      <a:pt x="20619" y="1172"/>
                    </a:cubicBezTo>
                    <a:cubicBezTo>
                      <a:pt x="19786" y="1172"/>
                      <a:pt x="18955" y="1175"/>
                      <a:pt x="18125" y="1175"/>
                    </a:cubicBezTo>
                    <a:cubicBezTo>
                      <a:pt x="16383" y="1175"/>
                      <a:pt x="14645" y="1162"/>
                      <a:pt x="12908" y="1078"/>
                    </a:cubicBezTo>
                    <a:cubicBezTo>
                      <a:pt x="9800" y="927"/>
                      <a:pt x="6717" y="551"/>
                      <a:pt x="366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334" name="Google Shape;3334;p94"/>
            <p:cNvSpPr/>
            <p:nvPr/>
          </p:nvSpPr>
          <p:spPr>
            <a:xfrm>
              <a:off x="3749628" y="4178273"/>
              <a:ext cx="405528" cy="189319"/>
            </a:xfrm>
            <a:custGeom>
              <a:avLst/>
              <a:gdLst/>
              <a:ahLst/>
              <a:cxnLst/>
              <a:rect l="l" t="t" r="r" b="b"/>
              <a:pathLst>
                <a:path w="13407" h="6259" extrusionOk="0">
                  <a:moveTo>
                    <a:pt x="1" y="6123"/>
                  </a:moveTo>
                  <a:cubicBezTo>
                    <a:pt x="38" y="6012"/>
                    <a:pt x="99" y="5913"/>
                    <a:pt x="149" y="5814"/>
                  </a:cubicBezTo>
                  <a:cubicBezTo>
                    <a:pt x="272" y="5580"/>
                    <a:pt x="396" y="5345"/>
                    <a:pt x="519" y="5111"/>
                  </a:cubicBezTo>
                  <a:cubicBezTo>
                    <a:pt x="890" y="4419"/>
                    <a:pt x="1260" y="3728"/>
                    <a:pt x="1630" y="3049"/>
                  </a:cubicBezTo>
                  <a:cubicBezTo>
                    <a:pt x="2013" y="2346"/>
                    <a:pt x="2408" y="1654"/>
                    <a:pt x="2803" y="963"/>
                  </a:cubicBezTo>
                  <a:cubicBezTo>
                    <a:pt x="2926" y="741"/>
                    <a:pt x="3062" y="506"/>
                    <a:pt x="3198" y="284"/>
                  </a:cubicBezTo>
                  <a:cubicBezTo>
                    <a:pt x="3235" y="222"/>
                    <a:pt x="3284" y="161"/>
                    <a:pt x="3321" y="99"/>
                  </a:cubicBezTo>
                  <a:cubicBezTo>
                    <a:pt x="3346" y="62"/>
                    <a:pt x="3395" y="0"/>
                    <a:pt x="3445" y="0"/>
                  </a:cubicBezTo>
                  <a:cubicBezTo>
                    <a:pt x="3655" y="37"/>
                    <a:pt x="3864" y="99"/>
                    <a:pt x="4062" y="173"/>
                  </a:cubicBezTo>
                  <a:cubicBezTo>
                    <a:pt x="4296" y="259"/>
                    <a:pt x="4519" y="358"/>
                    <a:pt x="4753" y="457"/>
                  </a:cubicBezTo>
                  <a:cubicBezTo>
                    <a:pt x="5111" y="605"/>
                    <a:pt x="5481" y="790"/>
                    <a:pt x="5852" y="926"/>
                  </a:cubicBezTo>
                  <a:cubicBezTo>
                    <a:pt x="7975" y="1753"/>
                    <a:pt x="9950" y="2876"/>
                    <a:pt x="12024" y="3839"/>
                  </a:cubicBezTo>
                  <a:cubicBezTo>
                    <a:pt x="12419" y="4037"/>
                    <a:pt x="12826" y="4222"/>
                    <a:pt x="13233" y="4382"/>
                  </a:cubicBezTo>
                  <a:cubicBezTo>
                    <a:pt x="13406" y="4456"/>
                    <a:pt x="13308" y="4728"/>
                    <a:pt x="13135" y="4691"/>
                  </a:cubicBezTo>
                  <a:cubicBezTo>
                    <a:pt x="12295" y="4765"/>
                    <a:pt x="11468" y="4864"/>
                    <a:pt x="10629" y="4962"/>
                  </a:cubicBezTo>
                  <a:cubicBezTo>
                    <a:pt x="9654" y="5086"/>
                    <a:pt x="8679" y="5209"/>
                    <a:pt x="7691" y="5345"/>
                  </a:cubicBezTo>
                  <a:cubicBezTo>
                    <a:pt x="5926" y="5580"/>
                    <a:pt x="4173" y="5826"/>
                    <a:pt x="2395" y="6049"/>
                  </a:cubicBezTo>
                  <a:cubicBezTo>
                    <a:pt x="1828" y="6123"/>
                    <a:pt x="1247" y="6197"/>
                    <a:pt x="680" y="6234"/>
                  </a:cubicBezTo>
                  <a:cubicBezTo>
                    <a:pt x="519" y="6246"/>
                    <a:pt x="371" y="6259"/>
                    <a:pt x="235" y="6259"/>
                  </a:cubicBezTo>
                  <a:cubicBezTo>
                    <a:pt x="161" y="6259"/>
                    <a:pt x="25" y="6259"/>
                    <a:pt x="1" y="6172"/>
                  </a:cubicBezTo>
                  <a:cubicBezTo>
                    <a:pt x="1" y="6160"/>
                    <a:pt x="1" y="6147"/>
                    <a:pt x="1" y="6135"/>
                  </a:cubicBezTo>
                  <a:close/>
                  <a:moveTo>
                    <a:pt x="10728" y="3518"/>
                  </a:moveTo>
                  <a:cubicBezTo>
                    <a:pt x="10283" y="3284"/>
                    <a:pt x="9839" y="3049"/>
                    <a:pt x="9382" y="2815"/>
                  </a:cubicBezTo>
                  <a:cubicBezTo>
                    <a:pt x="9345" y="2950"/>
                    <a:pt x="9320" y="3074"/>
                    <a:pt x="9296" y="3210"/>
                  </a:cubicBezTo>
                  <a:cubicBezTo>
                    <a:pt x="9271" y="3407"/>
                    <a:pt x="8962" y="3345"/>
                    <a:pt x="8987" y="3148"/>
                  </a:cubicBezTo>
                  <a:cubicBezTo>
                    <a:pt x="9012" y="2987"/>
                    <a:pt x="9061" y="2839"/>
                    <a:pt x="9098" y="2679"/>
                  </a:cubicBezTo>
                  <a:cubicBezTo>
                    <a:pt x="8814" y="2543"/>
                    <a:pt x="8543" y="2420"/>
                    <a:pt x="8259" y="2296"/>
                  </a:cubicBezTo>
                  <a:lnTo>
                    <a:pt x="7901" y="2136"/>
                  </a:lnTo>
                  <a:cubicBezTo>
                    <a:pt x="7864" y="2222"/>
                    <a:pt x="7851" y="2321"/>
                    <a:pt x="7864" y="2420"/>
                  </a:cubicBezTo>
                  <a:cubicBezTo>
                    <a:pt x="7864" y="2469"/>
                    <a:pt x="7839" y="2518"/>
                    <a:pt x="7790" y="2543"/>
                  </a:cubicBezTo>
                  <a:cubicBezTo>
                    <a:pt x="7691" y="2629"/>
                    <a:pt x="7543" y="2543"/>
                    <a:pt x="7543" y="2420"/>
                  </a:cubicBezTo>
                  <a:cubicBezTo>
                    <a:pt x="7531" y="2284"/>
                    <a:pt x="7555" y="2148"/>
                    <a:pt x="7605" y="2012"/>
                  </a:cubicBezTo>
                  <a:cubicBezTo>
                    <a:pt x="7259" y="1852"/>
                    <a:pt x="6913" y="1704"/>
                    <a:pt x="6568" y="1568"/>
                  </a:cubicBezTo>
                  <a:cubicBezTo>
                    <a:pt x="6531" y="1654"/>
                    <a:pt x="6506" y="1741"/>
                    <a:pt x="6494" y="1827"/>
                  </a:cubicBezTo>
                  <a:cubicBezTo>
                    <a:pt x="6469" y="2037"/>
                    <a:pt x="6160" y="1975"/>
                    <a:pt x="6185" y="1778"/>
                  </a:cubicBezTo>
                  <a:cubicBezTo>
                    <a:pt x="6197" y="1654"/>
                    <a:pt x="6234" y="1543"/>
                    <a:pt x="6284" y="1444"/>
                  </a:cubicBezTo>
                  <a:cubicBezTo>
                    <a:pt x="6148" y="1383"/>
                    <a:pt x="6012" y="1333"/>
                    <a:pt x="5876" y="1284"/>
                  </a:cubicBezTo>
                  <a:cubicBezTo>
                    <a:pt x="5630" y="1185"/>
                    <a:pt x="5383" y="1086"/>
                    <a:pt x="5123" y="988"/>
                  </a:cubicBezTo>
                  <a:cubicBezTo>
                    <a:pt x="5123" y="1049"/>
                    <a:pt x="5111" y="1123"/>
                    <a:pt x="5111" y="1185"/>
                  </a:cubicBezTo>
                  <a:cubicBezTo>
                    <a:pt x="5111" y="1395"/>
                    <a:pt x="4803" y="1395"/>
                    <a:pt x="4803" y="1185"/>
                  </a:cubicBezTo>
                  <a:cubicBezTo>
                    <a:pt x="4803" y="1074"/>
                    <a:pt x="4815" y="975"/>
                    <a:pt x="4840" y="864"/>
                  </a:cubicBezTo>
                  <a:lnTo>
                    <a:pt x="4630" y="778"/>
                  </a:lnTo>
                  <a:cubicBezTo>
                    <a:pt x="4482" y="716"/>
                    <a:pt x="4346" y="642"/>
                    <a:pt x="4198" y="580"/>
                  </a:cubicBezTo>
                  <a:cubicBezTo>
                    <a:pt x="4136" y="691"/>
                    <a:pt x="4087" y="803"/>
                    <a:pt x="4050" y="926"/>
                  </a:cubicBezTo>
                  <a:cubicBezTo>
                    <a:pt x="4013" y="1049"/>
                    <a:pt x="3852" y="1086"/>
                    <a:pt x="3766" y="975"/>
                  </a:cubicBezTo>
                  <a:cubicBezTo>
                    <a:pt x="3741" y="938"/>
                    <a:pt x="3729" y="889"/>
                    <a:pt x="3753" y="840"/>
                  </a:cubicBezTo>
                  <a:cubicBezTo>
                    <a:pt x="3790" y="704"/>
                    <a:pt x="3840" y="580"/>
                    <a:pt x="3901" y="457"/>
                  </a:cubicBezTo>
                  <a:cubicBezTo>
                    <a:pt x="3778" y="408"/>
                    <a:pt x="3642" y="358"/>
                    <a:pt x="3506" y="333"/>
                  </a:cubicBezTo>
                  <a:cubicBezTo>
                    <a:pt x="3321" y="691"/>
                    <a:pt x="3136" y="1049"/>
                    <a:pt x="2939" y="1420"/>
                  </a:cubicBezTo>
                  <a:cubicBezTo>
                    <a:pt x="2618" y="2037"/>
                    <a:pt x="2284" y="2642"/>
                    <a:pt x="1963" y="3247"/>
                  </a:cubicBezTo>
                  <a:cubicBezTo>
                    <a:pt x="1680" y="3777"/>
                    <a:pt x="1383" y="4321"/>
                    <a:pt x="1099" y="4851"/>
                  </a:cubicBezTo>
                  <a:cubicBezTo>
                    <a:pt x="914" y="5185"/>
                    <a:pt x="729" y="5518"/>
                    <a:pt x="532" y="5851"/>
                  </a:cubicBezTo>
                  <a:lnTo>
                    <a:pt x="704" y="5826"/>
                  </a:lnTo>
                  <a:cubicBezTo>
                    <a:pt x="865" y="5789"/>
                    <a:pt x="1038" y="5765"/>
                    <a:pt x="1210" y="5740"/>
                  </a:cubicBezTo>
                  <a:cubicBezTo>
                    <a:pt x="1692" y="5666"/>
                    <a:pt x="2198" y="5604"/>
                    <a:pt x="2679" y="5530"/>
                  </a:cubicBezTo>
                  <a:cubicBezTo>
                    <a:pt x="4050" y="5357"/>
                    <a:pt x="5407" y="5197"/>
                    <a:pt x="6765" y="4999"/>
                  </a:cubicBezTo>
                  <a:cubicBezTo>
                    <a:pt x="8148" y="4814"/>
                    <a:pt x="9543" y="4654"/>
                    <a:pt x="10937" y="4543"/>
                  </a:cubicBezTo>
                  <a:cubicBezTo>
                    <a:pt x="11370" y="4506"/>
                    <a:pt x="11789" y="4469"/>
                    <a:pt x="12209" y="4432"/>
                  </a:cubicBezTo>
                  <a:lnTo>
                    <a:pt x="12530" y="4407"/>
                  </a:lnTo>
                  <a:lnTo>
                    <a:pt x="12283" y="4296"/>
                  </a:lnTo>
                  <a:cubicBezTo>
                    <a:pt x="11863" y="4111"/>
                    <a:pt x="11444" y="3901"/>
                    <a:pt x="11036" y="3679"/>
                  </a:cubicBezTo>
                  <a:cubicBezTo>
                    <a:pt x="10999" y="3802"/>
                    <a:pt x="10950" y="3913"/>
                    <a:pt x="10876" y="4012"/>
                  </a:cubicBezTo>
                  <a:cubicBezTo>
                    <a:pt x="10777" y="4197"/>
                    <a:pt x="10493" y="4049"/>
                    <a:pt x="10604" y="3864"/>
                  </a:cubicBezTo>
                  <a:cubicBezTo>
                    <a:pt x="10629" y="3814"/>
                    <a:pt x="10752" y="3580"/>
                    <a:pt x="10728" y="3518"/>
                  </a:cubicBezTo>
                  <a:close/>
                  <a:moveTo>
                    <a:pt x="7222" y="3679"/>
                  </a:moveTo>
                  <a:cubicBezTo>
                    <a:pt x="6703" y="3370"/>
                    <a:pt x="6197" y="3061"/>
                    <a:pt x="5679" y="2765"/>
                  </a:cubicBezTo>
                  <a:cubicBezTo>
                    <a:pt x="5296" y="2543"/>
                    <a:pt x="4901" y="2321"/>
                    <a:pt x="4519" y="2123"/>
                  </a:cubicBezTo>
                  <a:cubicBezTo>
                    <a:pt x="4358" y="2037"/>
                    <a:pt x="4198" y="1951"/>
                    <a:pt x="4037" y="1876"/>
                  </a:cubicBezTo>
                  <a:cubicBezTo>
                    <a:pt x="3926" y="1827"/>
                    <a:pt x="3803" y="1778"/>
                    <a:pt x="3679" y="1728"/>
                  </a:cubicBezTo>
                  <a:lnTo>
                    <a:pt x="3667" y="1728"/>
                  </a:lnTo>
                  <a:cubicBezTo>
                    <a:pt x="3630" y="1728"/>
                    <a:pt x="3580" y="1741"/>
                    <a:pt x="3556" y="1765"/>
                  </a:cubicBezTo>
                  <a:lnTo>
                    <a:pt x="3556" y="1765"/>
                  </a:lnTo>
                  <a:cubicBezTo>
                    <a:pt x="3408" y="1876"/>
                    <a:pt x="3235" y="2197"/>
                    <a:pt x="3161" y="2346"/>
                  </a:cubicBezTo>
                  <a:cubicBezTo>
                    <a:pt x="2988" y="2679"/>
                    <a:pt x="2852" y="3012"/>
                    <a:pt x="2729" y="3358"/>
                  </a:cubicBezTo>
                  <a:cubicBezTo>
                    <a:pt x="2630" y="3666"/>
                    <a:pt x="2544" y="3987"/>
                    <a:pt x="2494" y="4308"/>
                  </a:cubicBezTo>
                  <a:cubicBezTo>
                    <a:pt x="2470" y="4407"/>
                    <a:pt x="2556" y="4506"/>
                    <a:pt x="2655" y="4506"/>
                  </a:cubicBezTo>
                  <a:cubicBezTo>
                    <a:pt x="4173" y="4444"/>
                    <a:pt x="5654" y="3987"/>
                    <a:pt x="7173" y="3987"/>
                  </a:cubicBezTo>
                  <a:cubicBezTo>
                    <a:pt x="7382" y="4012"/>
                    <a:pt x="7432" y="3703"/>
                    <a:pt x="7222" y="3679"/>
                  </a:cubicBezTo>
                  <a:close/>
                  <a:moveTo>
                    <a:pt x="3667" y="2000"/>
                  </a:moveTo>
                  <a:cubicBezTo>
                    <a:pt x="3297" y="2629"/>
                    <a:pt x="2914" y="3456"/>
                    <a:pt x="2803" y="4185"/>
                  </a:cubicBezTo>
                  <a:cubicBezTo>
                    <a:pt x="3778" y="4024"/>
                    <a:pt x="4778" y="3913"/>
                    <a:pt x="5765" y="3827"/>
                  </a:cubicBezTo>
                  <a:cubicBezTo>
                    <a:pt x="6037" y="3802"/>
                    <a:pt x="6321" y="3790"/>
                    <a:pt x="6592" y="3765"/>
                  </a:cubicBezTo>
                  <a:lnTo>
                    <a:pt x="6778" y="3753"/>
                  </a:lnTo>
                  <a:lnTo>
                    <a:pt x="6741" y="3728"/>
                  </a:lnTo>
                  <a:cubicBezTo>
                    <a:pt x="6605" y="3654"/>
                    <a:pt x="6481" y="3580"/>
                    <a:pt x="6346" y="3506"/>
                  </a:cubicBezTo>
                  <a:cubicBezTo>
                    <a:pt x="5975" y="3296"/>
                    <a:pt x="5605" y="3086"/>
                    <a:pt x="5235" y="2864"/>
                  </a:cubicBezTo>
                  <a:lnTo>
                    <a:pt x="4259" y="2321"/>
                  </a:lnTo>
                  <a:cubicBezTo>
                    <a:pt x="4074" y="2210"/>
                    <a:pt x="3877" y="2099"/>
                    <a:pt x="3679" y="200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35" name="Google Shape;3335;p94"/>
          <p:cNvGrpSpPr/>
          <p:nvPr/>
        </p:nvGrpSpPr>
        <p:grpSpPr>
          <a:xfrm>
            <a:off x="4939676" y="3828745"/>
            <a:ext cx="906549" cy="888375"/>
            <a:chOff x="5002618" y="3828745"/>
            <a:chExt cx="906549" cy="888375"/>
          </a:xfrm>
        </p:grpSpPr>
        <p:sp>
          <p:nvSpPr>
            <p:cNvPr id="3281" name="Google Shape;3281;p94"/>
            <p:cNvSpPr/>
            <p:nvPr/>
          </p:nvSpPr>
          <p:spPr>
            <a:xfrm>
              <a:off x="5291342" y="4108269"/>
              <a:ext cx="329100" cy="329100"/>
            </a:xfrm>
            <a:prstGeom prst="ellipse">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336" name="Google Shape;3336;p94"/>
            <p:cNvGrpSpPr/>
            <p:nvPr/>
          </p:nvGrpSpPr>
          <p:grpSpPr>
            <a:xfrm rot="-949833">
              <a:off x="5074272" y="3922111"/>
              <a:ext cx="763240" cy="701641"/>
              <a:chOff x="2334325" y="3469775"/>
              <a:chExt cx="1136500" cy="995125"/>
            </a:xfrm>
          </p:grpSpPr>
          <p:sp>
            <p:nvSpPr>
              <p:cNvPr id="3337" name="Google Shape;3337;p94"/>
              <p:cNvSpPr/>
              <p:nvPr/>
            </p:nvSpPr>
            <p:spPr>
              <a:xfrm>
                <a:off x="2337450" y="3480425"/>
                <a:ext cx="1100925" cy="952600"/>
              </a:xfrm>
              <a:custGeom>
                <a:avLst/>
                <a:gdLst/>
                <a:ahLst/>
                <a:cxnLst/>
                <a:rect l="l" t="t" r="r" b="b"/>
                <a:pathLst>
                  <a:path w="44037" h="38104" extrusionOk="0">
                    <a:moveTo>
                      <a:pt x="40703" y="0"/>
                    </a:moveTo>
                    <a:cubicBezTo>
                      <a:pt x="40678" y="0"/>
                      <a:pt x="40653" y="25"/>
                      <a:pt x="40603" y="25"/>
                    </a:cubicBezTo>
                    <a:cubicBezTo>
                      <a:pt x="33886" y="877"/>
                      <a:pt x="27069" y="1278"/>
                      <a:pt x="20302" y="1855"/>
                    </a:cubicBezTo>
                    <a:cubicBezTo>
                      <a:pt x="13585" y="2406"/>
                      <a:pt x="6868" y="3133"/>
                      <a:pt x="126" y="3434"/>
                    </a:cubicBezTo>
                    <a:cubicBezTo>
                      <a:pt x="1" y="9725"/>
                      <a:pt x="1079" y="15840"/>
                      <a:pt x="1279" y="22106"/>
                    </a:cubicBezTo>
                    <a:cubicBezTo>
                      <a:pt x="1379" y="25239"/>
                      <a:pt x="1329" y="28371"/>
                      <a:pt x="1279" y="31504"/>
                    </a:cubicBezTo>
                    <a:cubicBezTo>
                      <a:pt x="1229" y="33183"/>
                      <a:pt x="1003" y="35188"/>
                      <a:pt x="1906" y="36692"/>
                    </a:cubicBezTo>
                    <a:cubicBezTo>
                      <a:pt x="2463" y="37626"/>
                      <a:pt x="3364" y="38104"/>
                      <a:pt x="4290" y="38104"/>
                    </a:cubicBezTo>
                    <a:cubicBezTo>
                      <a:pt x="5154" y="38104"/>
                      <a:pt x="6040" y="37689"/>
                      <a:pt x="6693" y="36843"/>
                    </a:cubicBezTo>
                    <a:cubicBezTo>
                      <a:pt x="7319" y="36016"/>
                      <a:pt x="7570" y="34988"/>
                      <a:pt x="7820" y="34010"/>
                    </a:cubicBezTo>
                    <a:cubicBezTo>
                      <a:pt x="7851" y="33904"/>
                      <a:pt x="7936" y="33863"/>
                      <a:pt x="8021" y="33863"/>
                    </a:cubicBezTo>
                    <a:cubicBezTo>
                      <a:pt x="8076" y="33863"/>
                      <a:pt x="8132" y="33880"/>
                      <a:pt x="8171" y="33910"/>
                    </a:cubicBezTo>
                    <a:cubicBezTo>
                      <a:pt x="8188" y="33910"/>
                      <a:pt x="8216" y="33899"/>
                      <a:pt x="8247" y="33899"/>
                    </a:cubicBezTo>
                    <a:cubicBezTo>
                      <a:pt x="8263" y="33899"/>
                      <a:pt x="8280" y="33902"/>
                      <a:pt x="8297" y="33910"/>
                    </a:cubicBezTo>
                    <a:cubicBezTo>
                      <a:pt x="15223" y="35439"/>
                      <a:pt x="22419" y="35740"/>
                      <a:pt x="29615" y="35740"/>
                    </a:cubicBezTo>
                    <a:cubicBezTo>
                      <a:pt x="34276" y="35740"/>
                      <a:pt x="38937" y="35614"/>
                      <a:pt x="43525" y="35614"/>
                    </a:cubicBezTo>
                    <a:cubicBezTo>
                      <a:pt x="43696" y="35614"/>
                      <a:pt x="43866" y="35614"/>
                      <a:pt x="44036" y="35615"/>
                    </a:cubicBezTo>
                    <a:cubicBezTo>
                      <a:pt x="43811" y="29650"/>
                      <a:pt x="43560" y="23710"/>
                      <a:pt x="42984" y="17745"/>
                    </a:cubicBezTo>
                    <a:cubicBezTo>
                      <a:pt x="42407" y="11805"/>
                      <a:pt x="41304" y="5940"/>
                      <a:pt x="4070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8" name="Google Shape;3338;p94"/>
              <p:cNvSpPr/>
              <p:nvPr/>
            </p:nvSpPr>
            <p:spPr>
              <a:xfrm>
                <a:off x="2334325" y="3469775"/>
                <a:ext cx="1107175" cy="965775"/>
              </a:xfrm>
              <a:custGeom>
                <a:avLst/>
                <a:gdLst/>
                <a:ahLst/>
                <a:cxnLst/>
                <a:rect l="l" t="t" r="r" b="b"/>
                <a:pathLst>
                  <a:path w="44287" h="38631" extrusionOk="0">
                    <a:moveTo>
                      <a:pt x="40651" y="682"/>
                    </a:moveTo>
                    <a:cubicBezTo>
                      <a:pt x="41257" y="6544"/>
                      <a:pt x="42339" y="12358"/>
                      <a:pt x="42908" y="18196"/>
                    </a:cubicBezTo>
                    <a:cubicBezTo>
                      <a:pt x="43209" y="21178"/>
                      <a:pt x="43409" y="24136"/>
                      <a:pt x="43585" y="27118"/>
                    </a:cubicBezTo>
                    <a:cubicBezTo>
                      <a:pt x="43685" y="28597"/>
                      <a:pt x="43760" y="30101"/>
                      <a:pt x="43810" y="31579"/>
                    </a:cubicBezTo>
                    <a:lnTo>
                      <a:pt x="43911" y="33810"/>
                    </a:lnTo>
                    <a:lnTo>
                      <a:pt x="43961" y="34938"/>
                    </a:lnTo>
                    <a:cubicBezTo>
                      <a:pt x="43961" y="35264"/>
                      <a:pt x="43986" y="35589"/>
                      <a:pt x="44036" y="35940"/>
                    </a:cubicBezTo>
                    <a:cubicBezTo>
                      <a:pt x="43309" y="35915"/>
                      <a:pt x="42632" y="35890"/>
                      <a:pt x="41906" y="35890"/>
                    </a:cubicBezTo>
                    <a:lnTo>
                      <a:pt x="39650" y="35915"/>
                    </a:lnTo>
                    <a:lnTo>
                      <a:pt x="35164" y="35965"/>
                    </a:lnTo>
                    <a:cubicBezTo>
                      <a:pt x="33514" y="35993"/>
                      <a:pt x="31871" y="36013"/>
                      <a:pt x="30228" y="36013"/>
                    </a:cubicBezTo>
                    <a:cubicBezTo>
                      <a:pt x="28876" y="36013"/>
                      <a:pt x="27524" y="35999"/>
                      <a:pt x="26166" y="35965"/>
                    </a:cubicBezTo>
                    <a:cubicBezTo>
                      <a:pt x="23159" y="35915"/>
                      <a:pt x="20176" y="35790"/>
                      <a:pt x="17194" y="35514"/>
                    </a:cubicBezTo>
                    <a:lnTo>
                      <a:pt x="14963" y="35264"/>
                    </a:lnTo>
                    <a:lnTo>
                      <a:pt x="12732" y="34963"/>
                    </a:lnTo>
                    <a:lnTo>
                      <a:pt x="10527" y="34587"/>
                    </a:lnTo>
                    <a:lnTo>
                      <a:pt x="9424" y="34361"/>
                    </a:lnTo>
                    <a:lnTo>
                      <a:pt x="8873" y="34261"/>
                    </a:lnTo>
                    <a:lnTo>
                      <a:pt x="8597" y="34211"/>
                    </a:lnTo>
                    <a:lnTo>
                      <a:pt x="8472" y="34186"/>
                    </a:lnTo>
                    <a:cubicBezTo>
                      <a:pt x="8434" y="34173"/>
                      <a:pt x="8390" y="34167"/>
                      <a:pt x="8350" y="34167"/>
                    </a:cubicBezTo>
                    <a:cubicBezTo>
                      <a:pt x="8335" y="34167"/>
                      <a:pt x="8321" y="34168"/>
                      <a:pt x="8307" y="34169"/>
                    </a:cubicBezTo>
                    <a:lnTo>
                      <a:pt x="8307" y="34169"/>
                    </a:lnTo>
                    <a:cubicBezTo>
                      <a:pt x="8259" y="34145"/>
                      <a:pt x="8207" y="34136"/>
                      <a:pt x="8146" y="34136"/>
                    </a:cubicBezTo>
                    <a:cubicBezTo>
                      <a:pt x="8046" y="34136"/>
                      <a:pt x="7920" y="34186"/>
                      <a:pt x="7870" y="34261"/>
                    </a:cubicBezTo>
                    <a:cubicBezTo>
                      <a:pt x="7845" y="34311"/>
                      <a:pt x="7820" y="34361"/>
                      <a:pt x="7795" y="34386"/>
                    </a:cubicBezTo>
                    <a:lnTo>
                      <a:pt x="7795" y="34487"/>
                    </a:lnTo>
                    <a:lnTo>
                      <a:pt x="7745" y="34637"/>
                    </a:lnTo>
                    <a:lnTo>
                      <a:pt x="7570" y="35264"/>
                    </a:lnTo>
                    <a:cubicBezTo>
                      <a:pt x="7444" y="35690"/>
                      <a:pt x="7319" y="36116"/>
                      <a:pt x="7118" y="36492"/>
                    </a:cubicBezTo>
                    <a:cubicBezTo>
                      <a:pt x="6767" y="37269"/>
                      <a:pt x="6141" y="37945"/>
                      <a:pt x="5339" y="38246"/>
                    </a:cubicBezTo>
                    <a:cubicBezTo>
                      <a:pt x="5051" y="38363"/>
                      <a:pt x="4744" y="38419"/>
                      <a:pt x="4437" y="38419"/>
                    </a:cubicBezTo>
                    <a:cubicBezTo>
                      <a:pt x="3889" y="38419"/>
                      <a:pt x="3342" y="38241"/>
                      <a:pt x="2908" y="37920"/>
                    </a:cubicBezTo>
                    <a:cubicBezTo>
                      <a:pt x="2206" y="37419"/>
                      <a:pt x="1805" y="36592"/>
                      <a:pt x="1630" y="35740"/>
                    </a:cubicBezTo>
                    <a:cubicBezTo>
                      <a:pt x="1454" y="34888"/>
                      <a:pt x="1454" y="34010"/>
                      <a:pt x="1479" y="33108"/>
                    </a:cubicBezTo>
                    <a:cubicBezTo>
                      <a:pt x="1504" y="32231"/>
                      <a:pt x="1529" y="31329"/>
                      <a:pt x="1554" y="30451"/>
                    </a:cubicBezTo>
                    <a:cubicBezTo>
                      <a:pt x="1579" y="28672"/>
                      <a:pt x="1605" y="26893"/>
                      <a:pt x="1605" y="25113"/>
                    </a:cubicBezTo>
                    <a:cubicBezTo>
                      <a:pt x="1579" y="23359"/>
                      <a:pt x="1554" y="21579"/>
                      <a:pt x="1429" y="19800"/>
                    </a:cubicBezTo>
                    <a:cubicBezTo>
                      <a:pt x="1304" y="18020"/>
                      <a:pt x="1153" y="16241"/>
                      <a:pt x="978" y="14487"/>
                    </a:cubicBezTo>
                    <a:cubicBezTo>
                      <a:pt x="657" y="11001"/>
                      <a:pt x="360" y="7515"/>
                      <a:pt x="424" y="4029"/>
                    </a:cubicBezTo>
                    <a:lnTo>
                      <a:pt x="424" y="4029"/>
                    </a:lnTo>
                    <a:cubicBezTo>
                      <a:pt x="7166" y="3724"/>
                      <a:pt x="13859" y="3004"/>
                      <a:pt x="20577" y="2456"/>
                    </a:cubicBezTo>
                    <a:lnTo>
                      <a:pt x="30728" y="1654"/>
                    </a:lnTo>
                    <a:cubicBezTo>
                      <a:pt x="32407" y="1529"/>
                      <a:pt x="34111" y="1379"/>
                      <a:pt x="35790" y="1203"/>
                    </a:cubicBezTo>
                    <a:lnTo>
                      <a:pt x="38347" y="953"/>
                    </a:lnTo>
                    <a:lnTo>
                      <a:pt x="39600" y="802"/>
                    </a:lnTo>
                    <a:lnTo>
                      <a:pt x="40226" y="727"/>
                    </a:lnTo>
                    <a:lnTo>
                      <a:pt x="40552" y="702"/>
                    </a:lnTo>
                    <a:cubicBezTo>
                      <a:pt x="40586" y="693"/>
                      <a:pt x="40617" y="688"/>
                      <a:pt x="40651" y="682"/>
                    </a:cubicBezTo>
                    <a:close/>
                    <a:moveTo>
                      <a:pt x="41003" y="0"/>
                    </a:moveTo>
                    <a:lnTo>
                      <a:pt x="40753" y="226"/>
                    </a:lnTo>
                    <a:cubicBezTo>
                      <a:pt x="40728" y="251"/>
                      <a:pt x="40602" y="276"/>
                      <a:pt x="40502" y="276"/>
                    </a:cubicBezTo>
                    <a:lnTo>
                      <a:pt x="40176" y="326"/>
                    </a:lnTo>
                    <a:lnTo>
                      <a:pt x="39550" y="401"/>
                    </a:lnTo>
                    <a:lnTo>
                      <a:pt x="38296" y="552"/>
                    </a:lnTo>
                    <a:lnTo>
                      <a:pt x="35765" y="802"/>
                    </a:lnTo>
                    <a:cubicBezTo>
                      <a:pt x="34086" y="978"/>
                      <a:pt x="32382" y="1128"/>
                      <a:pt x="30702" y="1253"/>
                    </a:cubicBezTo>
                    <a:lnTo>
                      <a:pt x="20552" y="2080"/>
                    </a:lnTo>
                    <a:cubicBezTo>
                      <a:pt x="13785" y="2657"/>
                      <a:pt x="7018" y="3359"/>
                      <a:pt x="251" y="3684"/>
                    </a:cubicBezTo>
                    <a:lnTo>
                      <a:pt x="101" y="3710"/>
                    </a:lnTo>
                    <a:lnTo>
                      <a:pt x="101" y="3860"/>
                    </a:lnTo>
                    <a:cubicBezTo>
                      <a:pt x="1" y="7419"/>
                      <a:pt x="326" y="10978"/>
                      <a:pt x="652" y="14512"/>
                    </a:cubicBezTo>
                    <a:cubicBezTo>
                      <a:pt x="978" y="18045"/>
                      <a:pt x="1279" y="21579"/>
                      <a:pt x="1304" y="25138"/>
                    </a:cubicBezTo>
                    <a:cubicBezTo>
                      <a:pt x="1329" y="26893"/>
                      <a:pt x="1304" y="28672"/>
                      <a:pt x="1279" y="30451"/>
                    </a:cubicBezTo>
                    <a:cubicBezTo>
                      <a:pt x="1279" y="31329"/>
                      <a:pt x="1279" y="32231"/>
                      <a:pt x="1229" y="33108"/>
                    </a:cubicBezTo>
                    <a:cubicBezTo>
                      <a:pt x="1204" y="34010"/>
                      <a:pt x="1204" y="34913"/>
                      <a:pt x="1404" y="35790"/>
                    </a:cubicBezTo>
                    <a:cubicBezTo>
                      <a:pt x="1579" y="36667"/>
                      <a:pt x="2031" y="37544"/>
                      <a:pt x="2783" y="38096"/>
                    </a:cubicBezTo>
                    <a:cubicBezTo>
                      <a:pt x="3253" y="38452"/>
                      <a:pt x="3849" y="38631"/>
                      <a:pt x="4449" y="38631"/>
                    </a:cubicBezTo>
                    <a:cubicBezTo>
                      <a:pt x="4776" y="38631"/>
                      <a:pt x="5105" y="38578"/>
                      <a:pt x="5414" y="38472"/>
                    </a:cubicBezTo>
                    <a:cubicBezTo>
                      <a:pt x="6291" y="38146"/>
                      <a:pt x="6968" y="37419"/>
                      <a:pt x="7369" y="36617"/>
                    </a:cubicBezTo>
                    <a:cubicBezTo>
                      <a:pt x="7570" y="36216"/>
                      <a:pt x="7720" y="35790"/>
                      <a:pt x="7870" y="35364"/>
                    </a:cubicBezTo>
                    <a:lnTo>
                      <a:pt x="8046" y="34712"/>
                    </a:lnTo>
                    <a:lnTo>
                      <a:pt x="8096" y="34562"/>
                    </a:lnTo>
                    <a:lnTo>
                      <a:pt x="8121" y="34487"/>
                    </a:lnTo>
                    <a:cubicBezTo>
                      <a:pt x="8121" y="34462"/>
                      <a:pt x="8121" y="34462"/>
                      <a:pt x="8121" y="34462"/>
                    </a:cubicBezTo>
                    <a:cubicBezTo>
                      <a:pt x="8121" y="34462"/>
                      <a:pt x="8132" y="34450"/>
                      <a:pt x="8154" y="34450"/>
                    </a:cubicBezTo>
                    <a:cubicBezTo>
                      <a:pt x="8165" y="34450"/>
                      <a:pt x="8179" y="34453"/>
                      <a:pt x="8196" y="34462"/>
                    </a:cubicBezTo>
                    <a:lnTo>
                      <a:pt x="8246" y="34537"/>
                    </a:lnTo>
                    <a:lnTo>
                      <a:pt x="8346" y="34512"/>
                    </a:lnTo>
                    <a:cubicBezTo>
                      <a:pt x="8372" y="34487"/>
                      <a:pt x="8372" y="34487"/>
                      <a:pt x="8397" y="34487"/>
                    </a:cubicBezTo>
                    <a:lnTo>
                      <a:pt x="8547" y="34512"/>
                    </a:lnTo>
                    <a:lnTo>
                      <a:pt x="8798" y="34587"/>
                    </a:lnTo>
                    <a:lnTo>
                      <a:pt x="9349" y="34687"/>
                    </a:lnTo>
                    <a:lnTo>
                      <a:pt x="10477" y="34913"/>
                    </a:lnTo>
                    <a:lnTo>
                      <a:pt x="12682" y="35289"/>
                    </a:lnTo>
                    <a:lnTo>
                      <a:pt x="14913" y="35589"/>
                    </a:lnTo>
                    <a:lnTo>
                      <a:pt x="17169" y="35840"/>
                    </a:lnTo>
                    <a:cubicBezTo>
                      <a:pt x="20151" y="36116"/>
                      <a:pt x="23159" y="36266"/>
                      <a:pt x="26166" y="36316"/>
                    </a:cubicBezTo>
                    <a:cubicBezTo>
                      <a:pt x="27315" y="36335"/>
                      <a:pt x="28460" y="36344"/>
                      <a:pt x="29604" y="36344"/>
                    </a:cubicBezTo>
                    <a:cubicBezTo>
                      <a:pt x="31456" y="36344"/>
                      <a:pt x="33305" y="36322"/>
                      <a:pt x="35164" y="36291"/>
                    </a:cubicBezTo>
                    <a:lnTo>
                      <a:pt x="39650" y="36241"/>
                    </a:lnTo>
                    <a:lnTo>
                      <a:pt x="41906" y="36216"/>
                    </a:lnTo>
                    <a:cubicBezTo>
                      <a:pt x="42682" y="36216"/>
                      <a:pt x="43510" y="36191"/>
                      <a:pt x="44261" y="36166"/>
                    </a:cubicBezTo>
                    <a:cubicBezTo>
                      <a:pt x="44286" y="35765"/>
                      <a:pt x="44286" y="35339"/>
                      <a:pt x="44286" y="34938"/>
                    </a:cubicBezTo>
                    <a:lnTo>
                      <a:pt x="44236" y="33810"/>
                    </a:lnTo>
                    <a:lnTo>
                      <a:pt x="44161" y="31579"/>
                    </a:lnTo>
                    <a:cubicBezTo>
                      <a:pt x="44086" y="30076"/>
                      <a:pt x="44011" y="28597"/>
                      <a:pt x="43936" y="27093"/>
                    </a:cubicBezTo>
                    <a:cubicBezTo>
                      <a:pt x="43785" y="24111"/>
                      <a:pt x="43560" y="21128"/>
                      <a:pt x="43284" y="18171"/>
                    </a:cubicBezTo>
                    <a:cubicBezTo>
                      <a:pt x="42733" y="12206"/>
                      <a:pt x="41630" y="6341"/>
                      <a:pt x="41053" y="401"/>
                    </a:cubicBezTo>
                    <a:lnTo>
                      <a:pt x="4100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9" name="Google Shape;3339;p94"/>
              <p:cNvSpPr/>
              <p:nvPr/>
            </p:nvSpPr>
            <p:spPr>
              <a:xfrm>
                <a:off x="2402775" y="3617550"/>
                <a:ext cx="865425" cy="115450"/>
              </a:xfrm>
              <a:custGeom>
                <a:avLst/>
                <a:gdLst/>
                <a:ahLst/>
                <a:cxnLst/>
                <a:rect l="l" t="t" r="r" b="b"/>
                <a:pathLst>
                  <a:path w="34617" h="4618" extrusionOk="0">
                    <a:moveTo>
                      <a:pt x="34249" y="0"/>
                    </a:moveTo>
                    <a:cubicBezTo>
                      <a:pt x="34235" y="0"/>
                      <a:pt x="34220" y="2"/>
                      <a:pt x="34205" y="4"/>
                    </a:cubicBezTo>
                    <a:cubicBezTo>
                      <a:pt x="28240" y="806"/>
                      <a:pt x="22275" y="1633"/>
                      <a:pt x="16285" y="2385"/>
                    </a:cubicBezTo>
                    <a:cubicBezTo>
                      <a:pt x="10897" y="3062"/>
                      <a:pt x="5458" y="3513"/>
                      <a:pt x="95" y="4415"/>
                    </a:cubicBezTo>
                    <a:cubicBezTo>
                      <a:pt x="0" y="4439"/>
                      <a:pt x="17" y="4618"/>
                      <a:pt x="103" y="4618"/>
                    </a:cubicBezTo>
                    <a:cubicBezTo>
                      <a:pt x="108" y="4618"/>
                      <a:pt x="114" y="4617"/>
                      <a:pt x="120" y="4616"/>
                    </a:cubicBezTo>
                    <a:cubicBezTo>
                      <a:pt x="11523" y="4089"/>
                      <a:pt x="23052" y="2159"/>
                      <a:pt x="34330" y="480"/>
                    </a:cubicBezTo>
                    <a:cubicBezTo>
                      <a:pt x="34616" y="433"/>
                      <a:pt x="34517" y="0"/>
                      <a:pt x="34249" y="0"/>
                    </a:cubicBezTo>
                    <a:close/>
                  </a:path>
                </a:pathLst>
              </a:custGeom>
              <a:solidFill>
                <a:srgbClr val="1C1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0" name="Google Shape;3340;p94"/>
              <p:cNvSpPr/>
              <p:nvPr/>
            </p:nvSpPr>
            <p:spPr>
              <a:xfrm>
                <a:off x="2447100" y="4330675"/>
                <a:ext cx="1019450" cy="130975"/>
              </a:xfrm>
              <a:custGeom>
                <a:avLst/>
                <a:gdLst/>
                <a:ahLst/>
                <a:cxnLst/>
                <a:rect l="l" t="t" r="r" b="b"/>
                <a:pathLst>
                  <a:path w="40778" h="5239" extrusionOk="0">
                    <a:moveTo>
                      <a:pt x="3434" y="0"/>
                    </a:moveTo>
                    <a:cubicBezTo>
                      <a:pt x="3134" y="1529"/>
                      <a:pt x="2632" y="3509"/>
                      <a:pt x="1" y="4086"/>
                    </a:cubicBezTo>
                    <a:cubicBezTo>
                      <a:pt x="5916" y="4412"/>
                      <a:pt x="13209" y="5239"/>
                      <a:pt x="19149" y="5239"/>
                    </a:cubicBezTo>
                    <a:cubicBezTo>
                      <a:pt x="22432" y="5239"/>
                      <a:pt x="25690" y="5138"/>
                      <a:pt x="28973" y="4963"/>
                    </a:cubicBezTo>
                    <a:cubicBezTo>
                      <a:pt x="31931" y="4787"/>
                      <a:pt x="39374" y="4136"/>
                      <a:pt x="40728" y="1053"/>
                    </a:cubicBezTo>
                    <a:cubicBezTo>
                      <a:pt x="40728" y="1028"/>
                      <a:pt x="40753" y="1003"/>
                      <a:pt x="40778" y="978"/>
                    </a:cubicBezTo>
                    <a:cubicBezTo>
                      <a:pt x="35097" y="978"/>
                      <a:pt x="29179" y="1216"/>
                      <a:pt x="23445" y="1216"/>
                    </a:cubicBezTo>
                    <a:cubicBezTo>
                      <a:pt x="22728" y="1216"/>
                      <a:pt x="22014" y="1212"/>
                      <a:pt x="21304" y="1203"/>
                    </a:cubicBezTo>
                    <a:cubicBezTo>
                      <a:pt x="20561" y="1197"/>
                      <a:pt x="19846" y="1196"/>
                      <a:pt x="19147" y="1196"/>
                    </a:cubicBezTo>
                    <a:cubicBezTo>
                      <a:pt x="18790" y="1196"/>
                      <a:pt x="18438" y="1196"/>
                      <a:pt x="18088" y="1196"/>
                    </a:cubicBezTo>
                    <a:cubicBezTo>
                      <a:pt x="13767" y="1196"/>
                      <a:pt x="9865" y="1153"/>
                      <a:pt x="343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1" name="Google Shape;3341;p94"/>
              <p:cNvSpPr/>
              <p:nvPr/>
            </p:nvSpPr>
            <p:spPr>
              <a:xfrm>
                <a:off x="2442725" y="4326300"/>
                <a:ext cx="1028100" cy="138600"/>
              </a:xfrm>
              <a:custGeom>
                <a:avLst/>
                <a:gdLst/>
                <a:ahLst/>
                <a:cxnLst/>
                <a:rect l="l" t="t" r="r" b="b"/>
                <a:pathLst>
                  <a:path w="41124" h="5544" extrusionOk="0">
                    <a:moveTo>
                      <a:pt x="3755" y="381"/>
                    </a:moveTo>
                    <a:cubicBezTo>
                      <a:pt x="6782" y="917"/>
                      <a:pt x="9832" y="1306"/>
                      <a:pt x="12883" y="1454"/>
                    </a:cubicBezTo>
                    <a:cubicBezTo>
                      <a:pt x="16016" y="1629"/>
                      <a:pt x="19123" y="1554"/>
                      <a:pt x="22256" y="1604"/>
                    </a:cubicBezTo>
                    <a:cubicBezTo>
                      <a:pt x="25364" y="1604"/>
                      <a:pt x="28497" y="1529"/>
                      <a:pt x="31605" y="1454"/>
                    </a:cubicBezTo>
                    <a:lnTo>
                      <a:pt x="36266" y="1353"/>
                    </a:lnTo>
                    <a:lnTo>
                      <a:pt x="38622" y="1328"/>
                    </a:lnTo>
                    <a:lnTo>
                      <a:pt x="39775" y="1303"/>
                    </a:lnTo>
                    <a:cubicBezTo>
                      <a:pt x="39824" y="1307"/>
                      <a:pt x="39872" y="1308"/>
                      <a:pt x="39919" y="1308"/>
                    </a:cubicBezTo>
                    <a:cubicBezTo>
                      <a:pt x="40187" y="1308"/>
                      <a:pt x="40435" y="1259"/>
                      <a:pt x="40724" y="1234"/>
                    </a:cubicBezTo>
                    <a:lnTo>
                      <a:pt x="40724" y="1234"/>
                    </a:lnTo>
                    <a:lnTo>
                      <a:pt x="40652" y="1353"/>
                    </a:lnTo>
                    <a:cubicBezTo>
                      <a:pt x="40602" y="1454"/>
                      <a:pt x="40527" y="1529"/>
                      <a:pt x="40477" y="1629"/>
                    </a:cubicBezTo>
                    <a:cubicBezTo>
                      <a:pt x="40352" y="1780"/>
                      <a:pt x="40226" y="1930"/>
                      <a:pt x="40076" y="2080"/>
                    </a:cubicBezTo>
                    <a:cubicBezTo>
                      <a:pt x="39775" y="2381"/>
                      <a:pt x="39424" y="2632"/>
                      <a:pt x="39048" y="2832"/>
                    </a:cubicBezTo>
                    <a:cubicBezTo>
                      <a:pt x="38321" y="3258"/>
                      <a:pt x="37494" y="3559"/>
                      <a:pt x="36667" y="3810"/>
                    </a:cubicBezTo>
                    <a:cubicBezTo>
                      <a:pt x="35013" y="4311"/>
                      <a:pt x="33284" y="4587"/>
                      <a:pt x="31554" y="4762"/>
                    </a:cubicBezTo>
                    <a:cubicBezTo>
                      <a:pt x="28096" y="5113"/>
                      <a:pt x="24587" y="5138"/>
                      <a:pt x="21103" y="5263"/>
                    </a:cubicBezTo>
                    <a:cubicBezTo>
                      <a:pt x="20464" y="5286"/>
                      <a:pt x="19824" y="5297"/>
                      <a:pt x="19183" y="5297"/>
                    </a:cubicBezTo>
                    <a:cubicBezTo>
                      <a:pt x="16333" y="5297"/>
                      <a:pt x="13476" y="5092"/>
                      <a:pt x="10652" y="4887"/>
                    </a:cubicBezTo>
                    <a:cubicBezTo>
                      <a:pt x="7482" y="4636"/>
                      <a:pt x="4311" y="4344"/>
                      <a:pt x="1122" y="4142"/>
                    </a:cubicBezTo>
                    <a:lnTo>
                      <a:pt x="1122" y="4142"/>
                    </a:lnTo>
                    <a:cubicBezTo>
                      <a:pt x="1284" y="4075"/>
                      <a:pt x="1444" y="3999"/>
                      <a:pt x="1604" y="3910"/>
                    </a:cubicBezTo>
                    <a:cubicBezTo>
                      <a:pt x="2030" y="3659"/>
                      <a:pt x="2431" y="3333"/>
                      <a:pt x="2732" y="2932"/>
                    </a:cubicBezTo>
                    <a:cubicBezTo>
                      <a:pt x="3324" y="2175"/>
                      <a:pt x="3580" y="1261"/>
                      <a:pt x="3755" y="381"/>
                    </a:cubicBezTo>
                    <a:close/>
                    <a:moveTo>
                      <a:pt x="3660" y="0"/>
                    </a:moveTo>
                    <a:cubicBezTo>
                      <a:pt x="3559" y="0"/>
                      <a:pt x="3459" y="50"/>
                      <a:pt x="3434" y="150"/>
                    </a:cubicBezTo>
                    <a:cubicBezTo>
                      <a:pt x="3259" y="1078"/>
                      <a:pt x="3008" y="2005"/>
                      <a:pt x="2457" y="2732"/>
                    </a:cubicBezTo>
                    <a:cubicBezTo>
                      <a:pt x="2181" y="3083"/>
                      <a:pt x="1830" y="3384"/>
                      <a:pt x="1429" y="3609"/>
                    </a:cubicBezTo>
                    <a:cubicBezTo>
                      <a:pt x="1028" y="3835"/>
                      <a:pt x="577" y="3985"/>
                      <a:pt x="126" y="4085"/>
                    </a:cubicBezTo>
                    <a:cubicBezTo>
                      <a:pt x="51" y="4110"/>
                      <a:pt x="0" y="4160"/>
                      <a:pt x="0" y="4261"/>
                    </a:cubicBezTo>
                    <a:cubicBezTo>
                      <a:pt x="0" y="4336"/>
                      <a:pt x="76" y="4436"/>
                      <a:pt x="176" y="4436"/>
                    </a:cubicBezTo>
                    <a:cubicBezTo>
                      <a:pt x="3660" y="4612"/>
                      <a:pt x="7118" y="4937"/>
                      <a:pt x="10627" y="5163"/>
                    </a:cubicBezTo>
                    <a:cubicBezTo>
                      <a:pt x="12356" y="5288"/>
                      <a:pt x="14111" y="5389"/>
                      <a:pt x="15865" y="5464"/>
                    </a:cubicBezTo>
                    <a:cubicBezTo>
                      <a:pt x="17594" y="5539"/>
                      <a:pt x="19349" y="5514"/>
                      <a:pt x="21103" y="5539"/>
                    </a:cubicBezTo>
                    <a:cubicBezTo>
                      <a:pt x="21343" y="5542"/>
                      <a:pt x="21583" y="5544"/>
                      <a:pt x="21823" y="5544"/>
                    </a:cubicBezTo>
                    <a:cubicBezTo>
                      <a:pt x="23337" y="5544"/>
                      <a:pt x="24848" y="5482"/>
                      <a:pt x="26341" y="5439"/>
                    </a:cubicBezTo>
                    <a:cubicBezTo>
                      <a:pt x="28096" y="5363"/>
                      <a:pt x="29850" y="5313"/>
                      <a:pt x="31605" y="5113"/>
                    </a:cubicBezTo>
                    <a:cubicBezTo>
                      <a:pt x="33334" y="4937"/>
                      <a:pt x="35088" y="4662"/>
                      <a:pt x="36768" y="4160"/>
                    </a:cubicBezTo>
                    <a:cubicBezTo>
                      <a:pt x="37620" y="3885"/>
                      <a:pt x="38447" y="3584"/>
                      <a:pt x="39224" y="3133"/>
                    </a:cubicBezTo>
                    <a:cubicBezTo>
                      <a:pt x="39600" y="2907"/>
                      <a:pt x="39976" y="2632"/>
                      <a:pt x="40301" y="2331"/>
                    </a:cubicBezTo>
                    <a:cubicBezTo>
                      <a:pt x="40477" y="2155"/>
                      <a:pt x="40627" y="2005"/>
                      <a:pt x="40753" y="1805"/>
                    </a:cubicBezTo>
                    <a:cubicBezTo>
                      <a:pt x="40803" y="1704"/>
                      <a:pt x="40878" y="1629"/>
                      <a:pt x="40928" y="1504"/>
                    </a:cubicBezTo>
                    <a:lnTo>
                      <a:pt x="41003" y="1353"/>
                    </a:lnTo>
                    <a:lnTo>
                      <a:pt x="41053" y="1278"/>
                    </a:lnTo>
                    <a:lnTo>
                      <a:pt x="41078" y="1254"/>
                    </a:lnTo>
                    <a:lnTo>
                      <a:pt x="41078" y="1254"/>
                    </a:lnTo>
                    <a:cubicBezTo>
                      <a:pt x="41069" y="1262"/>
                      <a:pt x="41065" y="1266"/>
                      <a:pt x="41064" y="1266"/>
                    </a:cubicBezTo>
                    <a:cubicBezTo>
                      <a:pt x="41060" y="1266"/>
                      <a:pt x="41124" y="1180"/>
                      <a:pt x="41103" y="1078"/>
                    </a:cubicBezTo>
                    <a:cubicBezTo>
                      <a:pt x="41016" y="1067"/>
                      <a:pt x="40925" y="1056"/>
                      <a:pt x="40831" y="1045"/>
                    </a:cubicBezTo>
                    <a:lnTo>
                      <a:pt x="40831" y="1045"/>
                    </a:lnTo>
                    <a:cubicBezTo>
                      <a:pt x="40830" y="1047"/>
                      <a:pt x="40829" y="1050"/>
                      <a:pt x="40828" y="1053"/>
                    </a:cubicBezTo>
                    <a:lnTo>
                      <a:pt x="40818" y="1053"/>
                    </a:lnTo>
                    <a:cubicBezTo>
                      <a:pt x="40820" y="1049"/>
                      <a:pt x="40822" y="1047"/>
                      <a:pt x="40824" y="1045"/>
                    </a:cubicBezTo>
                    <a:lnTo>
                      <a:pt x="40824" y="1045"/>
                    </a:lnTo>
                    <a:cubicBezTo>
                      <a:pt x="40826" y="1045"/>
                      <a:pt x="40829" y="1045"/>
                      <a:pt x="40831" y="1045"/>
                    </a:cubicBezTo>
                    <a:lnTo>
                      <a:pt x="40831" y="1045"/>
                    </a:lnTo>
                    <a:cubicBezTo>
                      <a:pt x="40832" y="1041"/>
                      <a:pt x="40832" y="1039"/>
                      <a:pt x="40831" y="1039"/>
                    </a:cubicBezTo>
                    <a:lnTo>
                      <a:pt x="40831" y="1039"/>
                    </a:lnTo>
                    <a:cubicBezTo>
                      <a:pt x="40829" y="1039"/>
                      <a:pt x="40827" y="1041"/>
                      <a:pt x="40824" y="1045"/>
                    </a:cubicBezTo>
                    <a:lnTo>
                      <a:pt x="40824" y="1045"/>
                    </a:lnTo>
                    <a:cubicBezTo>
                      <a:pt x="40490" y="1008"/>
                      <a:pt x="40125" y="977"/>
                      <a:pt x="39775" y="977"/>
                    </a:cubicBezTo>
                    <a:lnTo>
                      <a:pt x="38597" y="1003"/>
                    </a:lnTo>
                    <a:lnTo>
                      <a:pt x="36266" y="1028"/>
                    </a:lnTo>
                    <a:lnTo>
                      <a:pt x="31605" y="1103"/>
                    </a:lnTo>
                    <a:cubicBezTo>
                      <a:pt x="29047" y="1144"/>
                      <a:pt x="26505" y="1185"/>
                      <a:pt x="23967" y="1185"/>
                    </a:cubicBezTo>
                    <a:cubicBezTo>
                      <a:pt x="23397" y="1185"/>
                      <a:pt x="22826" y="1183"/>
                      <a:pt x="22256" y="1178"/>
                    </a:cubicBezTo>
                    <a:cubicBezTo>
                      <a:pt x="21710" y="1174"/>
                      <a:pt x="21164" y="1172"/>
                      <a:pt x="20619" y="1172"/>
                    </a:cubicBezTo>
                    <a:cubicBezTo>
                      <a:pt x="19786" y="1172"/>
                      <a:pt x="18955" y="1175"/>
                      <a:pt x="18125" y="1175"/>
                    </a:cubicBezTo>
                    <a:cubicBezTo>
                      <a:pt x="16383" y="1175"/>
                      <a:pt x="14645" y="1162"/>
                      <a:pt x="12908" y="1078"/>
                    </a:cubicBezTo>
                    <a:cubicBezTo>
                      <a:pt x="9800" y="927"/>
                      <a:pt x="6717" y="551"/>
                      <a:pt x="366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342" name="Google Shape;3342;p94"/>
            <p:cNvSpPr/>
            <p:nvPr/>
          </p:nvSpPr>
          <p:spPr>
            <a:xfrm>
              <a:off x="5291403" y="4093698"/>
              <a:ext cx="328978" cy="358468"/>
            </a:xfrm>
            <a:custGeom>
              <a:avLst/>
              <a:gdLst/>
              <a:ahLst/>
              <a:cxnLst/>
              <a:rect l="l" t="t" r="r" b="b"/>
              <a:pathLst>
                <a:path w="6950" h="7573" extrusionOk="0">
                  <a:moveTo>
                    <a:pt x="3975" y="412"/>
                  </a:moveTo>
                  <a:lnTo>
                    <a:pt x="4012" y="437"/>
                  </a:lnTo>
                  <a:cubicBezTo>
                    <a:pt x="4086" y="524"/>
                    <a:pt x="4160" y="1054"/>
                    <a:pt x="4160" y="1462"/>
                  </a:cubicBezTo>
                  <a:cubicBezTo>
                    <a:pt x="4160" y="1869"/>
                    <a:pt x="4160" y="2264"/>
                    <a:pt x="4148" y="2671"/>
                  </a:cubicBezTo>
                  <a:cubicBezTo>
                    <a:pt x="3975" y="2745"/>
                    <a:pt x="3790" y="2832"/>
                    <a:pt x="3617" y="2931"/>
                  </a:cubicBezTo>
                  <a:cubicBezTo>
                    <a:pt x="3580" y="2894"/>
                    <a:pt x="3556" y="2869"/>
                    <a:pt x="3531" y="2832"/>
                  </a:cubicBezTo>
                  <a:cubicBezTo>
                    <a:pt x="3407" y="2708"/>
                    <a:pt x="3296" y="2573"/>
                    <a:pt x="3173" y="2449"/>
                  </a:cubicBezTo>
                  <a:cubicBezTo>
                    <a:pt x="3222" y="2215"/>
                    <a:pt x="3272" y="1955"/>
                    <a:pt x="3333" y="1721"/>
                  </a:cubicBezTo>
                  <a:cubicBezTo>
                    <a:pt x="3358" y="1709"/>
                    <a:pt x="3370" y="1684"/>
                    <a:pt x="3370" y="1659"/>
                  </a:cubicBezTo>
                  <a:cubicBezTo>
                    <a:pt x="3432" y="1474"/>
                    <a:pt x="3469" y="1277"/>
                    <a:pt x="3518" y="1079"/>
                  </a:cubicBezTo>
                  <a:cubicBezTo>
                    <a:pt x="3543" y="980"/>
                    <a:pt x="3580" y="882"/>
                    <a:pt x="3617" y="795"/>
                  </a:cubicBezTo>
                  <a:lnTo>
                    <a:pt x="3654" y="721"/>
                  </a:lnTo>
                  <a:cubicBezTo>
                    <a:pt x="3691" y="635"/>
                    <a:pt x="3741" y="573"/>
                    <a:pt x="3802" y="499"/>
                  </a:cubicBezTo>
                  <a:cubicBezTo>
                    <a:pt x="3827" y="474"/>
                    <a:pt x="3839" y="462"/>
                    <a:pt x="3864" y="437"/>
                  </a:cubicBezTo>
                  <a:lnTo>
                    <a:pt x="3901" y="412"/>
                  </a:lnTo>
                  <a:close/>
                  <a:moveTo>
                    <a:pt x="3086" y="2931"/>
                  </a:moveTo>
                  <a:lnTo>
                    <a:pt x="3247" y="3103"/>
                  </a:lnTo>
                  <a:lnTo>
                    <a:pt x="3148" y="3153"/>
                  </a:lnTo>
                  <a:lnTo>
                    <a:pt x="3037" y="3202"/>
                  </a:lnTo>
                  <a:cubicBezTo>
                    <a:pt x="3049" y="3116"/>
                    <a:pt x="3062" y="3029"/>
                    <a:pt x="3086" y="2931"/>
                  </a:cubicBezTo>
                  <a:close/>
                  <a:moveTo>
                    <a:pt x="4136" y="3103"/>
                  </a:moveTo>
                  <a:cubicBezTo>
                    <a:pt x="4136" y="3215"/>
                    <a:pt x="4123" y="3338"/>
                    <a:pt x="4111" y="3449"/>
                  </a:cubicBezTo>
                  <a:cubicBezTo>
                    <a:pt x="4049" y="3375"/>
                    <a:pt x="3975" y="3301"/>
                    <a:pt x="3901" y="3227"/>
                  </a:cubicBezTo>
                  <a:lnTo>
                    <a:pt x="4136" y="3103"/>
                  </a:lnTo>
                  <a:close/>
                  <a:moveTo>
                    <a:pt x="1062" y="1165"/>
                  </a:moveTo>
                  <a:cubicBezTo>
                    <a:pt x="1087" y="1178"/>
                    <a:pt x="1111" y="1178"/>
                    <a:pt x="1148" y="1190"/>
                  </a:cubicBezTo>
                  <a:cubicBezTo>
                    <a:pt x="1297" y="1227"/>
                    <a:pt x="1445" y="1314"/>
                    <a:pt x="1556" y="1425"/>
                  </a:cubicBezTo>
                  <a:cubicBezTo>
                    <a:pt x="1975" y="1770"/>
                    <a:pt x="2358" y="2153"/>
                    <a:pt x="2728" y="2548"/>
                  </a:cubicBezTo>
                  <a:lnTo>
                    <a:pt x="2766" y="2585"/>
                  </a:lnTo>
                  <a:cubicBezTo>
                    <a:pt x="2704" y="2844"/>
                    <a:pt x="2654" y="3116"/>
                    <a:pt x="2617" y="3387"/>
                  </a:cubicBezTo>
                  <a:lnTo>
                    <a:pt x="2420" y="3486"/>
                  </a:lnTo>
                  <a:cubicBezTo>
                    <a:pt x="2185" y="3239"/>
                    <a:pt x="1951" y="2980"/>
                    <a:pt x="1729" y="2721"/>
                  </a:cubicBezTo>
                  <a:lnTo>
                    <a:pt x="1741" y="2721"/>
                  </a:lnTo>
                  <a:cubicBezTo>
                    <a:pt x="1432" y="2412"/>
                    <a:pt x="1173" y="2054"/>
                    <a:pt x="951" y="1659"/>
                  </a:cubicBezTo>
                  <a:lnTo>
                    <a:pt x="939" y="1635"/>
                  </a:lnTo>
                  <a:cubicBezTo>
                    <a:pt x="914" y="1560"/>
                    <a:pt x="889" y="1486"/>
                    <a:pt x="889" y="1400"/>
                  </a:cubicBezTo>
                  <a:cubicBezTo>
                    <a:pt x="889" y="1363"/>
                    <a:pt x="889" y="1326"/>
                    <a:pt x="889" y="1289"/>
                  </a:cubicBezTo>
                  <a:lnTo>
                    <a:pt x="889" y="1277"/>
                  </a:lnTo>
                  <a:cubicBezTo>
                    <a:pt x="889" y="1264"/>
                    <a:pt x="902" y="1240"/>
                    <a:pt x="902" y="1240"/>
                  </a:cubicBezTo>
                  <a:cubicBezTo>
                    <a:pt x="902" y="1227"/>
                    <a:pt x="914" y="1215"/>
                    <a:pt x="914" y="1202"/>
                  </a:cubicBezTo>
                  <a:lnTo>
                    <a:pt x="939" y="1178"/>
                  </a:lnTo>
                  <a:lnTo>
                    <a:pt x="951" y="1165"/>
                  </a:lnTo>
                  <a:close/>
                  <a:moveTo>
                    <a:pt x="6251" y="2326"/>
                  </a:moveTo>
                  <a:lnTo>
                    <a:pt x="6370" y="2338"/>
                  </a:lnTo>
                  <a:cubicBezTo>
                    <a:pt x="6382" y="2338"/>
                    <a:pt x="6407" y="2350"/>
                    <a:pt x="6419" y="2350"/>
                  </a:cubicBezTo>
                  <a:lnTo>
                    <a:pt x="6444" y="2363"/>
                  </a:lnTo>
                  <a:lnTo>
                    <a:pt x="6456" y="2375"/>
                  </a:lnTo>
                  <a:lnTo>
                    <a:pt x="6456" y="2388"/>
                  </a:lnTo>
                  <a:lnTo>
                    <a:pt x="6456" y="2400"/>
                  </a:lnTo>
                  <a:lnTo>
                    <a:pt x="6469" y="2425"/>
                  </a:lnTo>
                  <a:cubicBezTo>
                    <a:pt x="6469" y="2437"/>
                    <a:pt x="6456" y="2449"/>
                    <a:pt x="6444" y="2462"/>
                  </a:cubicBezTo>
                  <a:lnTo>
                    <a:pt x="6419" y="2536"/>
                  </a:lnTo>
                  <a:cubicBezTo>
                    <a:pt x="6197" y="2894"/>
                    <a:pt x="5728" y="3153"/>
                    <a:pt x="5222" y="3498"/>
                  </a:cubicBezTo>
                  <a:cubicBezTo>
                    <a:pt x="5000" y="3634"/>
                    <a:pt x="4765" y="3782"/>
                    <a:pt x="4543" y="3918"/>
                  </a:cubicBezTo>
                  <a:cubicBezTo>
                    <a:pt x="4506" y="3881"/>
                    <a:pt x="4469" y="3832"/>
                    <a:pt x="4432" y="3795"/>
                  </a:cubicBezTo>
                  <a:cubicBezTo>
                    <a:pt x="4481" y="3498"/>
                    <a:pt x="4506" y="3215"/>
                    <a:pt x="4531" y="2918"/>
                  </a:cubicBezTo>
                  <a:cubicBezTo>
                    <a:pt x="5024" y="2671"/>
                    <a:pt x="5543" y="2474"/>
                    <a:pt x="6086" y="2350"/>
                  </a:cubicBezTo>
                  <a:cubicBezTo>
                    <a:pt x="6141" y="2339"/>
                    <a:pt x="6196" y="2328"/>
                    <a:pt x="6251" y="2326"/>
                  </a:cubicBezTo>
                  <a:close/>
                  <a:moveTo>
                    <a:pt x="3518" y="3400"/>
                  </a:moveTo>
                  <a:cubicBezTo>
                    <a:pt x="3704" y="3597"/>
                    <a:pt x="3889" y="3795"/>
                    <a:pt x="4062" y="3992"/>
                  </a:cubicBezTo>
                  <a:cubicBezTo>
                    <a:pt x="4062" y="4054"/>
                    <a:pt x="4049" y="4116"/>
                    <a:pt x="4037" y="4190"/>
                  </a:cubicBezTo>
                  <a:cubicBezTo>
                    <a:pt x="3839" y="4301"/>
                    <a:pt x="3630" y="4412"/>
                    <a:pt x="3420" y="4523"/>
                  </a:cubicBezTo>
                  <a:lnTo>
                    <a:pt x="3210" y="4313"/>
                  </a:lnTo>
                  <a:cubicBezTo>
                    <a:pt x="3123" y="4227"/>
                    <a:pt x="3037" y="4140"/>
                    <a:pt x="2951" y="4054"/>
                  </a:cubicBezTo>
                  <a:cubicBezTo>
                    <a:pt x="2963" y="3918"/>
                    <a:pt x="2975" y="3782"/>
                    <a:pt x="2988" y="3659"/>
                  </a:cubicBezTo>
                  <a:cubicBezTo>
                    <a:pt x="3161" y="3573"/>
                    <a:pt x="3346" y="3486"/>
                    <a:pt x="3518" y="3400"/>
                  </a:cubicBezTo>
                  <a:close/>
                  <a:moveTo>
                    <a:pt x="2901" y="4572"/>
                  </a:moveTo>
                  <a:lnTo>
                    <a:pt x="3062" y="4708"/>
                  </a:lnTo>
                  <a:lnTo>
                    <a:pt x="2889" y="4795"/>
                  </a:lnTo>
                  <a:cubicBezTo>
                    <a:pt x="2889" y="4720"/>
                    <a:pt x="2901" y="4634"/>
                    <a:pt x="2901" y="4572"/>
                  </a:cubicBezTo>
                  <a:close/>
                  <a:moveTo>
                    <a:pt x="3988" y="4659"/>
                  </a:moveTo>
                  <a:cubicBezTo>
                    <a:pt x="3975" y="4782"/>
                    <a:pt x="3963" y="4893"/>
                    <a:pt x="3938" y="5004"/>
                  </a:cubicBezTo>
                  <a:cubicBezTo>
                    <a:pt x="3864" y="4943"/>
                    <a:pt x="3802" y="4869"/>
                    <a:pt x="3728" y="4807"/>
                  </a:cubicBezTo>
                  <a:lnTo>
                    <a:pt x="3988" y="4659"/>
                  </a:lnTo>
                  <a:close/>
                  <a:moveTo>
                    <a:pt x="2333" y="3992"/>
                  </a:moveTo>
                  <a:cubicBezTo>
                    <a:pt x="2395" y="4054"/>
                    <a:pt x="2469" y="4140"/>
                    <a:pt x="2531" y="4202"/>
                  </a:cubicBezTo>
                  <a:cubicBezTo>
                    <a:pt x="2519" y="4400"/>
                    <a:pt x="2506" y="4585"/>
                    <a:pt x="2494" y="4770"/>
                  </a:cubicBezTo>
                  <a:cubicBezTo>
                    <a:pt x="2494" y="4844"/>
                    <a:pt x="2482" y="4918"/>
                    <a:pt x="2482" y="4992"/>
                  </a:cubicBezTo>
                  <a:cubicBezTo>
                    <a:pt x="2408" y="5029"/>
                    <a:pt x="2321" y="5066"/>
                    <a:pt x="2247" y="5103"/>
                  </a:cubicBezTo>
                  <a:lnTo>
                    <a:pt x="2247" y="5091"/>
                  </a:lnTo>
                  <a:cubicBezTo>
                    <a:pt x="1766" y="5301"/>
                    <a:pt x="1432" y="5511"/>
                    <a:pt x="988" y="5634"/>
                  </a:cubicBezTo>
                  <a:cubicBezTo>
                    <a:pt x="880" y="5655"/>
                    <a:pt x="773" y="5669"/>
                    <a:pt x="665" y="5669"/>
                  </a:cubicBezTo>
                  <a:cubicBezTo>
                    <a:pt x="588" y="5669"/>
                    <a:pt x="510" y="5662"/>
                    <a:pt x="433" y="5646"/>
                  </a:cubicBezTo>
                  <a:lnTo>
                    <a:pt x="395" y="5622"/>
                  </a:lnTo>
                  <a:lnTo>
                    <a:pt x="383" y="5609"/>
                  </a:lnTo>
                  <a:cubicBezTo>
                    <a:pt x="383" y="5597"/>
                    <a:pt x="371" y="5572"/>
                    <a:pt x="371" y="5548"/>
                  </a:cubicBezTo>
                  <a:lnTo>
                    <a:pt x="371" y="5535"/>
                  </a:lnTo>
                  <a:cubicBezTo>
                    <a:pt x="371" y="5535"/>
                    <a:pt x="371" y="5523"/>
                    <a:pt x="371" y="5523"/>
                  </a:cubicBezTo>
                  <a:cubicBezTo>
                    <a:pt x="371" y="5523"/>
                    <a:pt x="371" y="5523"/>
                    <a:pt x="371" y="5511"/>
                  </a:cubicBezTo>
                  <a:cubicBezTo>
                    <a:pt x="371" y="5498"/>
                    <a:pt x="371" y="5486"/>
                    <a:pt x="383" y="5473"/>
                  </a:cubicBezTo>
                  <a:cubicBezTo>
                    <a:pt x="581" y="5041"/>
                    <a:pt x="1482" y="4461"/>
                    <a:pt x="2210" y="4042"/>
                  </a:cubicBezTo>
                  <a:lnTo>
                    <a:pt x="2333" y="3992"/>
                  </a:lnTo>
                  <a:close/>
                  <a:moveTo>
                    <a:pt x="4457" y="4412"/>
                  </a:moveTo>
                  <a:cubicBezTo>
                    <a:pt x="4765" y="4758"/>
                    <a:pt x="5049" y="5091"/>
                    <a:pt x="5284" y="5399"/>
                  </a:cubicBezTo>
                  <a:lnTo>
                    <a:pt x="5271" y="5387"/>
                  </a:lnTo>
                  <a:lnTo>
                    <a:pt x="5271" y="5387"/>
                  </a:lnTo>
                  <a:cubicBezTo>
                    <a:pt x="5407" y="5572"/>
                    <a:pt x="5543" y="5757"/>
                    <a:pt x="5642" y="5955"/>
                  </a:cubicBezTo>
                  <a:lnTo>
                    <a:pt x="5654" y="5980"/>
                  </a:lnTo>
                  <a:cubicBezTo>
                    <a:pt x="5654" y="5992"/>
                    <a:pt x="5666" y="6004"/>
                    <a:pt x="5666" y="6017"/>
                  </a:cubicBezTo>
                  <a:cubicBezTo>
                    <a:pt x="5679" y="6066"/>
                    <a:pt x="5703" y="6115"/>
                    <a:pt x="5703" y="6177"/>
                  </a:cubicBezTo>
                  <a:lnTo>
                    <a:pt x="5703" y="6214"/>
                  </a:lnTo>
                  <a:lnTo>
                    <a:pt x="5691" y="6226"/>
                  </a:lnTo>
                  <a:lnTo>
                    <a:pt x="5666" y="6226"/>
                  </a:lnTo>
                  <a:cubicBezTo>
                    <a:pt x="5642" y="6214"/>
                    <a:pt x="5629" y="6214"/>
                    <a:pt x="5605" y="6214"/>
                  </a:cubicBezTo>
                  <a:cubicBezTo>
                    <a:pt x="5506" y="6177"/>
                    <a:pt x="5407" y="6140"/>
                    <a:pt x="5321" y="6091"/>
                  </a:cubicBezTo>
                  <a:cubicBezTo>
                    <a:pt x="4913" y="5844"/>
                    <a:pt x="4531" y="5560"/>
                    <a:pt x="4197" y="5227"/>
                  </a:cubicBezTo>
                  <a:cubicBezTo>
                    <a:pt x="4222" y="5066"/>
                    <a:pt x="4259" y="4906"/>
                    <a:pt x="4284" y="4745"/>
                  </a:cubicBezTo>
                  <a:cubicBezTo>
                    <a:pt x="4309" y="4659"/>
                    <a:pt x="4321" y="4572"/>
                    <a:pt x="4333" y="4486"/>
                  </a:cubicBezTo>
                  <a:cubicBezTo>
                    <a:pt x="4370" y="4461"/>
                    <a:pt x="4420" y="4437"/>
                    <a:pt x="4457" y="4412"/>
                  </a:cubicBezTo>
                  <a:close/>
                  <a:moveTo>
                    <a:pt x="3346" y="4992"/>
                  </a:moveTo>
                  <a:cubicBezTo>
                    <a:pt x="3518" y="5153"/>
                    <a:pt x="3691" y="5313"/>
                    <a:pt x="3864" y="5473"/>
                  </a:cubicBezTo>
                  <a:cubicBezTo>
                    <a:pt x="3778" y="5943"/>
                    <a:pt x="3654" y="6399"/>
                    <a:pt x="3518" y="6856"/>
                  </a:cubicBezTo>
                  <a:lnTo>
                    <a:pt x="3506" y="6868"/>
                  </a:lnTo>
                  <a:cubicBezTo>
                    <a:pt x="3444" y="7029"/>
                    <a:pt x="3358" y="7177"/>
                    <a:pt x="3235" y="7300"/>
                  </a:cubicBezTo>
                  <a:lnTo>
                    <a:pt x="3222" y="7313"/>
                  </a:lnTo>
                  <a:lnTo>
                    <a:pt x="3198" y="7325"/>
                  </a:lnTo>
                  <a:lnTo>
                    <a:pt x="3161" y="7337"/>
                  </a:lnTo>
                  <a:lnTo>
                    <a:pt x="3123" y="7337"/>
                  </a:lnTo>
                  <a:lnTo>
                    <a:pt x="3111" y="7325"/>
                  </a:lnTo>
                  <a:cubicBezTo>
                    <a:pt x="3012" y="7128"/>
                    <a:pt x="2951" y="6918"/>
                    <a:pt x="2914" y="6696"/>
                  </a:cubicBezTo>
                  <a:cubicBezTo>
                    <a:pt x="2864" y="6202"/>
                    <a:pt x="2840" y="5720"/>
                    <a:pt x="2877" y="5227"/>
                  </a:cubicBezTo>
                  <a:cubicBezTo>
                    <a:pt x="3025" y="5153"/>
                    <a:pt x="3185" y="5078"/>
                    <a:pt x="3346" y="4992"/>
                  </a:cubicBezTo>
                  <a:close/>
                  <a:moveTo>
                    <a:pt x="3990" y="1"/>
                  </a:moveTo>
                  <a:cubicBezTo>
                    <a:pt x="3970" y="1"/>
                    <a:pt x="3948" y="2"/>
                    <a:pt x="3926" y="5"/>
                  </a:cubicBezTo>
                  <a:cubicBezTo>
                    <a:pt x="3556" y="67"/>
                    <a:pt x="3370" y="499"/>
                    <a:pt x="3259" y="931"/>
                  </a:cubicBezTo>
                  <a:cubicBezTo>
                    <a:pt x="3148" y="1202"/>
                    <a:pt x="3049" y="1474"/>
                    <a:pt x="2975" y="1758"/>
                  </a:cubicBezTo>
                  <a:cubicBezTo>
                    <a:pt x="2938" y="1881"/>
                    <a:pt x="2901" y="1992"/>
                    <a:pt x="2864" y="2116"/>
                  </a:cubicBezTo>
                  <a:cubicBezTo>
                    <a:pt x="2568" y="1795"/>
                    <a:pt x="2247" y="1499"/>
                    <a:pt x="1914" y="1227"/>
                  </a:cubicBezTo>
                  <a:cubicBezTo>
                    <a:pt x="1648" y="1034"/>
                    <a:pt x="1371" y="782"/>
                    <a:pt x="1025" y="782"/>
                  </a:cubicBezTo>
                  <a:cubicBezTo>
                    <a:pt x="1017" y="782"/>
                    <a:pt x="1009" y="783"/>
                    <a:pt x="1000" y="783"/>
                  </a:cubicBezTo>
                  <a:cubicBezTo>
                    <a:pt x="926" y="783"/>
                    <a:pt x="865" y="807"/>
                    <a:pt x="803" y="845"/>
                  </a:cubicBezTo>
                  <a:lnTo>
                    <a:pt x="766" y="857"/>
                  </a:lnTo>
                  <a:lnTo>
                    <a:pt x="741" y="882"/>
                  </a:lnTo>
                  <a:cubicBezTo>
                    <a:pt x="729" y="894"/>
                    <a:pt x="704" y="906"/>
                    <a:pt x="692" y="931"/>
                  </a:cubicBezTo>
                  <a:cubicBezTo>
                    <a:pt x="679" y="943"/>
                    <a:pt x="667" y="956"/>
                    <a:pt x="655" y="968"/>
                  </a:cubicBezTo>
                  <a:lnTo>
                    <a:pt x="630" y="1005"/>
                  </a:lnTo>
                  <a:cubicBezTo>
                    <a:pt x="618" y="1030"/>
                    <a:pt x="593" y="1079"/>
                    <a:pt x="581" y="1116"/>
                  </a:cubicBezTo>
                  <a:cubicBezTo>
                    <a:pt x="568" y="1165"/>
                    <a:pt x="568" y="1215"/>
                    <a:pt x="568" y="1264"/>
                  </a:cubicBezTo>
                  <a:cubicBezTo>
                    <a:pt x="568" y="1277"/>
                    <a:pt x="568" y="1277"/>
                    <a:pt x="568" y="1289"/>
                  </a:cubicBezTo>
                  <a:cubicBezTo>
                    <a:pt x="605" y="1560"/>
                    <a:pt x="679" y="1820"/>
                    <a:pt x="803" y="2054"/>
                  </a:cubicBezTo>
                  <a:cubicBezTo>
                    <a:pt x="828" y="2079"/>
                    <a:pt x="852" y="2116"/>
                    <a:pt x="865" y="2141"/>
                  </a:cubicBezTo>
                  <a:cubicBezTo>
                    <a:pt x="1037" y="2449"/>
                    <a:pt x="1235" y="2733"/>
                    <a:pt x="1469" y="3005"/>
                  </a:cubicBezTo>
                  <a:cubicBezTo>
                    <a:pt x="1655" y="3227"/>
                    <a:pt x="1852" y="3449"/>
                    <a:pt x="2050" y="3671"/>
                  </a:cubicBezTo>
                  <a:cubicBezTo>
                    <a:pt x="1667" y="3881"/>
                    <a:pt x="1297" y="4116"/>
                    <a:pt x="939" y="4363"/>
                  </a:cubicBezTo>
                  <a:cubicBezTo>
                    <a:pt x="581" y="4634"/>
                    <a:pt x="173" y="4918"/>
                    <a:pt x="13" y="5350"/>
                  </a:cubicBezTo>
                  <a:cubicBezTo>
                    <a:pt x="13" y="5375"/>
                    <a:pt x="0" y="5387"/>
                    <a:pt x="0" y="5412"/>
                  </a:cubicBezTo>
                  <a:cubicBezTo>
                    <a:pt x="0" y="5424"/>
                    <a:pt x="0" y="5436"/>
                    <a:pt x="0" y="5461"/>
                  </a:cubicBezTo>
                  <a:cubicBezTo>
                    <a:pt x="0" y="5498"/>
                    <a:pt x="0" y="5535"/>
                    <a:pt x="0" y="5572"/>
                  </a:cubicBezTo>
                  <a:cubicBezTo>
                    <a:pt x="39" y="5874"/>
                    <a:pt x="247" y="5991"/>
                    <a:pt x="515" y="5991"/>
                  </a:cubicBezTo>
                  <a:cubicBezTo>
                    <a:pt x="586" y="5991"/>
                    <a:pt x="663" y="5983"/>
                    <a:pt x="741" y="5967"/>
                  </a:cubicBezTo>
                  <a:cubicBezTo>
                    <a:pt x="1284" y="5955"/>
                    <a:pt x="1827" y="5696"/>
                    <a:pt x="2309" y="5486"/>
                  </a:cubicBezTo>
                  <a:lnTo>
                    <a:pt x="2482" y="5399"/>
                  </a:lnTo>
                  <a:lnTo>
                    <a:pt x="2482" y="5399"/>
                  </a:lnTo>
                  <a:cubicBezTo>
                    <a:pt x="2469" y="5893"/>
                    <a:pt x="2519" y="6387"/>
                    <a:pt x="2642" y="6868"/>
                  </a:cubicBezTo>
                  <a:cubicBezTo>
                    <a:pt x="2716" y="7103"/>
                    <a:pt x="2827" y="7399"/>
                    <a:pt x="2938" y="7498"/>
                  </a:cubicBezTo>
                  <a:cubicBezTo>
                    <a:pt x="3009" y="7551"/>
                    <a:pt x="3078" y="7573"/>
                    <a:pt x="3144" y="7573"/>
                  </a:cubicBezTo>
                  <a:cubicBezTo>
                    <a:pt x="3386" y="7573"/>
                    <a:pt x="3582" y="7270"/>
                    <a:pt x="3679" y="7066"/>
                  </a:cubicBezTo>
                  <a:cubicBezTo>
                    <a:pt x="3852" y="6609"/>
                    <a:pt x="4000" y="6140"/>
                    <a:pt x="4086" y="5659"/>
                  </a:cubicBezTo>
                  <a:cubicBezTo>
                    <a:pt x="4160" y="5708"/>
                    <a:pt x="4222" y="5770"/>
                    <a:pt x="4296" y="5831"/>
                  </a:cubicBezTo>
                  <a:cubicBezTo>
                    <a:pt x="4654" y="6140"/>
                    <a:pt x="5061" y="6412"/>
                    <a:pt x="5531" y="6510"/>
                  </a:cubicBezTo>
                  <a:cubicBezTo>
                    <a:pt x="5543" y="6523"/>
                    <a:pt x="5568" y="6523"/>
                    <a:pt x="5592" y="6523"/>
                  </a:cubicBezTo>
                  <a:cubicBezTo>
                    <a:pt x="5623" y="6529"/>
                    <a:pt x="5654" y="6532"/>
                    <a:pt x="5683" y="6532"/>
                  </a:cubicBezTo>
                  <a:cubicBezTo>
                    <a:pt x="5713" y="6532"/>
                    <a:pt x="5740" y="6529"/>
                    <a:pt x="5765" y="6523"/>
                  </a:cubicBezTo>
                  <a:cubicBezTo>
                    <a:pt x="5839" y="6498"/>
                    <a:pt x="5913" y="6436"/>
                    <a:pt x="5950" y="6375"/>
                  </a:cubicBezTo>
                  <a:cubicBezTo>
                    <a:pt x="6000" y="6263"/>
                    <a:pt x="6012" y="6152"/>
                    <a:pt x="5975" y="6054"/>
                  </a:cubicBezTo>
                  <a:cubicBezTo>
                    <a:pt x="5950" y="5918"/>
                    <a:pt x="5901" y="5794"/>
                    <a:pt x="5839" y="5671"/>
                  </a:cubicBezTo>
                  <a:cubicBezTo>
                    <a:pt x="5518" y="5165"/>
                    <a:pt x="5160" y="4671"/>
                    <a:pt x="4778" y="4214"/>
                  </a:cubicBezTo>
                  <a:cubicBezTo>
                    <a:pt x="4839" y="4177"/>
                    <a:pt x="4901" y="4153"/>
                    <a:pt x="4963" y="4116"/>
                  </a:cubicBezTo>
                  <a:cubicBezTo>
                    <a:pt x="5358" y="3881"/>
                    <a:pt x="5740" y="3622"/>
                    <a:pt x="6111" y="3350"/>
                  </a:cubicBezTo>
                  <a:cubicBezTo>
                    <a:pt x="6382" y="3178"/>
                    <a:pt x="6604" y="2943"/>
                    <a:pt x="6765" y="2671"/>
                  </a:cubicBezTo>
                  <a:cubicBezTo>
                    <a:pt x="6949" y="2256"/>
                    <a:pt x="6682" y="2014"/>
                    <a:pt x="6283" y="2014"/>
                  </a:cubicBezTo>
                  <a:cubicBezTo>
                    <a:pt x="6255" y="2014"/>
                    <a:pt x="6226" y="2015"/>
                    <a:pt x="6197" y="2017"/>
                  </a:cubicBezTo>
                  <a:lnTo>
                    <a:pt x="6209" y="2005"/>
                  </a:lnTo>
                  <a:cubicBezTo>
                    <a:pt x="6198" y="2002"/>
                    <a:pt x="6184" y="2001"/>
                    <a:pt x="6167" y="2001"/>
                  </a:cubicBezTo>
                  <a:cubicBezTo>
                    <a:pt x="5923" y="2001"/>
                    <a:pt x="5121" y="2238"/>
                    <a:pt x="4728" y="2400"/>
                  </a:cubicBezTo>
                  <a:cubicBezTo>
                    <a:pt x="4654" y="2425"/>
                    <a:pt x="4605" y="2449"/>
                    <a:pt x="4543" y="2474"/>
                  </a:cubicBezTo>
                  <a:cubicBezTo>
                    <a:pt x="4555" y="2190"/>
                    <a:pt x="4568" y="1906"/>
                    <a:pt x="4555" y="1610"/>
                  </a:cubicBezTo>
                  <a:cubicBezTo>
                    <a:pt x="4555" y="851"/>
                    <a:pt x="4498" y="1"/>
                    <a:pt x="399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43" name="Google Shape;3343;p94"/>
          <p:cNvGrpSpPr/>
          <p:nvPr/>
        </p:nvGrpSpPr>
        <p:grpSpPr>
          <a:xfrm>
            <a:off x="6506118" y="3828745"/>
            <a:ext cx="906549" cy="888375"/>
            <a:chOff x="6506118" y="3828745"/>
            <a:chExt cx="906549" cy="888375"/>
          </a:xfrm>
        </p:grpSpPr>
        <p:sp>
          <p:nvSpPr>
            <p:cNvPr id="3278" name="Google Shape;3278;p94"/>
            <p:cNvSpPr/>
            <p:nvPr/>
          </p:nvSpPr>
          <p:spPr>
            <a:xfrm>
              <a:off x="6794842" y="4108269"/>
              <a:ext cx="329100" cy="329100"/>
            </a:xfrm>
            <a:prstGeom prst="ellipse">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344" name="Google Shape;3344;p94"/>
            <p:cNvGrpSpPr/>
            <p:nvPr/>
          </p:nvGrpSpPr>
          <p:grpSpPr>
            <a:xfrm rot="-949833">
              <a:off x="6577772" y="3922111"/>
              <a:ext cx="763240" cy="701641"/>
              <a:chOff x="2334325" y="3469775"/>
              <a:chExt cx="1136500" cy="995125"/>
            </a:xfrm>
          </p:grpSpPr>
          <p:sp>
            <p:nvSpPr>
              <p:cNvPr id="3345" name="Google Shape;3345;p94"/>
              <p:cNvSpPr/>
              <p:nvPr/>
            </p:nvSpPr>
            <p:spPr>
              <a:xfrm>
                <a:off x="2337450" y="3480425"/>
                <a:ext cx="1100925" cy="952600"/>
              </a:xfrm>
              <a:custGeom>
                <a:avLst/>
                <a:gdLst/>
                <a:ahLst/>
                <a:cxnLst/>
                <a:rect l="l" t="t" r="r" b="b"/>
                <a:pathLst>
                  <a:path w="44037" h="38104" extrusionOk="0">
                    <a:moveTo>
                      <a:pt x="40703" y="0"/>
                    </a:moveTo>
                    <a:cubicBezTo>
                      <a:pt x="40678" y="0"/>
                      <a:pt x="40653" y="25"/>
                      <a:pt x="40603" y="25"/>
                    </a:cubicBezTo>
                    <a:cubicBezTo>
                      <a:pt x="33886" y="877"/>
                      <a:pt x="27069" y="1278"/>
                      <a:pt x="20302" y="1855"/>
                    </a:cubicBezTo>
                    <a:cubicBezTo>
                      <a:pt x="13585" y="2406"/>
                      <a:pt x="6868" y="3133"/>
                      <a:pt x="126" y="3434"/>
                    </a:cubicBezTo>
                    <a:cubicBezTo>
                      <a:pt x="1" y="9725"/>
                      <a:pt x="1079" y="15840"/>
                      <a:pt x="1279" y="22106"/>
                    </a:cubicBezTo>
                    <a:cubicBezTo>
                      <a:pt x="1379" y="25239"/>
                      <a:pt x="1329" y="28371"/>
                      <a:pt x="1279" y="31504"/>
                    </a:cubicBezTo>
                    <a:cubicBezTo>
                      <a:pt x="1229" y="33183"/>
                      <a:pt x="1003" y="35188"/>
                      <a:pt x="1906" y="36692"/>
                    </a:cubicBezTo>
                    <a:cubicBezTo>
                      <a:pt x="2463" y="37626"/>
                      <a:pt x="3364" y="38104"/>
                      <a:pt x="4290" y="38104"/>
                    </a:cubicBezTo>
                    <a:cubicBezTo>
                      <a:pt x="5154" y="38104"/>
                      <a:pt x="6040" y="37689"/>
                      <a:pt x="6693" y="36843"/>
                    </a:cubicBezTo>
                    <a:cubicBezTo>
                      <a:pt x="7319" y="36016"/>
                      <a:pt x="7570" y="34988"/>
                      <a:pt x="7820" y="34010"/>
                    </a:cubicBezTo>
                    <a:cubicBezTo>
                      <a:pt x="7851" y="33904"/>
                      <a:pt x="7936" y="33863"/>
                      <a:pt x="8021" y="33863"/>
                    </a:cubicBezTo>
                    <a:cubicBezTo>
                      <a:pt x="8076" y="33863"/>
                      <a:pt x="8132" y="33880"/>
                      <a:pt x="8171" y="33910"/>
                    </a:cubicBezTo>
                    <a:cubicBezTo>
                      <a:pt x="8188" y="33910"/>
                      <a:pt x="8216" y="33899"/>
                      <a:pt x="8247" y="33899"/>
                    </a:cubicBezTo>
                    <a:cubicBezTo>
                      <a:pt x="8263" y="33899"/>
                      <a:pt x="8280" y="33902"/>
                      <a:pt x="8297" y="33910"/>
                    </a:cubicBezTo>
                    <a:cubicBezTo>
                      <a:pt x="15223" y="35439"/>
                      <a:pt x="22419" y="35740"/>
                      <a:pt x="29615" y="35740"/>
                    </a:cubicBezTo>
                    <a:cubicBezTo>
                      <a:pt x="34276" y="35740"/>
                      <a:pt x="38937" y="35614"/>
                      <a:pt x="43525" y="35614"/>
                    </a:cubicBezTo>
                    <a:cubicBezTo>
                      <a:pt x="43696" y="35614"/>
                      <a:pt x="43866" y="35614"/>
                      <a:pt x="44036" y="35615"/>
                    </a:cubicBezTo>
                    <a:cubicBezTo>
                      <a:pt x="43811" y="29650"/>
                      <a:pt x="43560" y="23710"/>
                      <a:pt x="42984" y="17745"/>
                    </a:cubicBezTo>
                    <a:cubicBezTo>
                      <a:pt x="42407" y="11805"/>
                      <a:pt x="41304" y="5940"/>
                      <a:pt x="4070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6" name="Google Shape;3346;p94"/>
              <p:cNvSpPr/>
              <p:nvPr/>
            </p:nvSpPr>
            <p:spPr>
              <a:xfrm>
                <a:off x="2334325" y="3469775"/>
                <a:ext cx="1107175" cy="965775"/>
              </a:xfrm>
              <a:custGeom>
                <a:avLst/>
                <a:gdLst/>
                <a:ahLst/>
                <a:cxnLst/>
                <a:rect l="l" t="t" r="r" b="b"/>
                <a:pathLst>
                  <a:path w="44287" h="38631" extrusionOk="0">
                    <a:moveTo>
                      <a:pt x="40651" y="682"/>
                    </a:moveTo>
                    <a:cubicBezTo>
                      <a:pt x="41257" y="6544"/>
                      <a:pt x="42339" y="12358"/>
                      <a:pt x="42908" y="18196"/>
                    </a:cubicBezTo>
                    <a:cubicBezTo>
                      <a:pt x="43209" y="21178"/>
                      <a:pt x="43409" y="24136"/>
                      <a:pt x="43585" y="27118"/>
                    </a:cubicBezTo>
                    <a:cubicBezTo>
                      <a:pt x="43685" y="28597"/>
                      <a:pt x="43760" y="30101"/>
                      <a:pt x="43810" y="31579"/>
                    </a:cubicBezTo>
                    <a:lnTo>
                      <a:pt x="43911" y="33810"/>
                    </a:lnTo>
                    <a:lnTo>
                      <a:pt x="43961" y="34938"/>
                    </a:lnTo>
                    <a:cubicBezTo>
                      <a:pt x="43961" y="35264"/>
                      <a:pt x="43986" y="35589"/>
                      <a:pt x="44036" y="35940"/>
                    </a:cubicBezTo>
                    <a:cubicBezTo>
                      <a:pt x="43309" y="35915"/>
                      <a:pt x="42632" y="35890"/>
                      <a:pt x="41906" y="35890"/>
                    </a:cubicBezTo>
                    <a:lnTo>
                      <a:pt x="39650" y="35915"/>
                    </a:lnTo>
                    <a:lnTo>
                      <a:pt x="35164" y="35965"/>
                    </a:lnTo>
                    <a:cubicBezTo>
                      <a:pt x="33514" y="35993"/>
                      <a:pt x="31871" y="36013"/>
                      <a:pt x="30228" y="36013"/>
                    </a:cubicBezTo>
                    <a:cubicBezTo>
                      <a:pt x="28876" y="36013"/>
                      <a:pt x="27524" y="35999"/>
                      <a:pt x="26166" y="35965"/>
                    </a:cubicBezTo>
                    <a:cubicBezTo>
                      <a:pt x="23159" y="35915"/>
                      <a:pt x="20176" y="35790"/>
                      <a:pt x="17194" y="35514"/>
                    </a:cubicBezTo>
                    <a:lnTo>
                      <a:pt x="14963" y="35264"/>
                    </a:lnTo>
                    <a:lnTo>
                      <a:pt x="12732" y="34963"/>
                    </a:lnTo>
                    <a:lnTo>
                      <a:pt x="10527" y="34587"/>
                    </a:lnTo>
                    <a:lnTo>
                      <a:pt x="9424" y="34361"/>
                    </a:lnTo>
                    <a:lnTo>
                      <a:pt x="8873" y="34261"/>
                    </a:lnTo>
                    <a:lnTo>
                      <a:pt x="8597" y="34211"/>
                    </a:lnTo>
                    <a:lnTo>
                      <a:pt x="8472" y="34186"/>
                    </a:lnTo>
                    <a:cubicBezTo>
                      <a:pt x="8434" y="34173"/>
                      <a:pt x="8390" y="34167"/>
                      <a:pt x="8350" y="34167"/>
                    </a:cubicBezTo>
                    <a:cubicBezTo>
                      <a:pt x="8335" y="34167"/>
                      <a:pt x="8321" y="34168"/>
                      <a:pt x="8307" y="34169"/>
                    </a:cubicBezTo>
                    <a:lnTo>
                      <a:pt x="8307" y="34169"/>
                    </a:lnTo>
                    <a:cubicBezTo>
                      <a:pt x="8259" y="34145"/>
                      <a:pt x="8207" y="34136"/>
                      <a:pt x="8146" y="34136"/>
                    </a:cubicBezTo>
                    <a:cubicBezTo>
                      <a:pt x="8046" y="34136"/>
                      <a:pt x="7920" y="34186"/>
                      <a:pt x="7870" y="34261"/>
                    </a:cubicBezTo>
                    <a:cubicBezTo>
                      <a:pt x="7845" y="34311"/>
                      <a:pt x="7820" y="34361"/>
                      <a:pt x="7795" y="34386"/>
                    </a:cubicBezTo>
                    <a:lnTo>
                      <a:pt x="7795" y="34487"/>
                    </a:lnTo>
                    <a:lnTo>
                      <a:pt x="7745" y="34637"/>
                    </a:lnTo>
                    <a:lnTo>
                      <a:pt x="7570" y="35264"/>
                    </a:lnTo>
                    <a:cubicBezTo>
                      <a:pt x="7444" y="35690"/>
                      <a:pt x="7319" y="36116"/>
                      <a:pt x="7118" y="36492"/>
                    </a:cubicBezTo>
                    <a:cubicBezTo>
                      <a:pt x="6767" y="37269"/>
                      <a:pt x="6141" y="37945"/>
                      <a:pt x="5339" y="38246"/>
                    </a:cubicBezTo>
                    <a:cubicBezTo>
                      <a:pt x="5051" y="38363"/>
                      <a:pt x="4744" y="38419"/>
                      <a:pt x="4437" y="38419"/>
                    </a:cubicBezTo>
                    <a:cubicBezTo>
                      <a:pt x="3889" y="38419"/>
                      <a:pt x="3342" y="38241"/>
                      <a:pt x="2908" y="37920"/>
                    </a:cubicBezTo>
                    <a:cubicBezTo>
                      <a:pt x="2206" y="37419"/>
                      <a:pt x="1805" y="36592"/>
                      <a:pt x="1630" y="35740"/>
                    </a:cubicBezTo>
                    <a:cubicBezTo>
                      <a:pt x="1454" y="34888"/>
                      <a:pt x="1454" y="34010"/>
                      <a:pt x="1479" y="33108"/>
                    </a:cubicBezTo>
                    <a:cubicBezTo>
                      <a:pt x="1504" y="32231"/>
                      <a:pt x="1529" y="31329"/>
                      <a:pt x="1554" y="30451"/>
                    </a:cubicBezTo>
                    <a:cubicBezTo>
                      <a:pt x="1579" y="28672"/>
                      <a:pt x="1605" y="26893"/>
                      <a:pt x="1605" y="25113"/>
                    </a:cubicBezTo>
                    <a:cubicBezTo>
                      <a:pt x="1579" y="23359"/>
                      <a:pt x="1554" y="21579"/>
                      <a:pt x="1429" y="19800"/>
                    </a:cubicBezTo>
                    <a:cubicBezTo>
                      <a:pt x="1304" y="18020"/>
                      <a:pt x="1153" y="16241"/>
                      <a:pt x="978" y="14487"/>
                    </a:cubicBezTo>
                    <a:cubicBezTo>
                      <a:pt x="657" y="11001"/>
                      <a:pt x="360" y="7515"/>
                      <a:pt x="424" y="4029"/>
                    </a:cubicBezTo>
                    <a:lnTo>
                      <a:pt x="424" y="4029"/>
                    </a:lnTo>
                    <a:cubicBezTo>
                      <a:pt x="7166" y="3724"/>
                      <a:pt x="13859" y="3004"/>
                      <a:pt x="20577" y="2456"/>
                    </a:cubicBezTo>
                    <a:lnTo>
                      <a:pt x="30728" y="1654"/>
                    </a:lnTo>
                    <a:cubicBezTo>
                      <a:pt x="32407" y="1529"/>
                      <a:pt x="34111" y="1379"/>
                      <a:pt x="35790" y="1203"/>
                    </a:cubicBezTo>
                    <a:lnTo>
                      <a:pt x="38347" y="953"/>
                    </a:lnTo>
                    <a:lnTo>
                      <a:pt x="39600" y="802"/>
                    </a:lnTo>
                    <a:lnTo>
                      <a:pt x="40226" y="727"/>
                    </a:lnTo>
                    <a:lnTo>
                      <a:pt x="40552" y="702"/>
                    </a:lnTo>
                    <a:cubicBezTo>
                      <a:pt x="40586" y="693"/>
                      <a:pt x="40617" y="688"/>
                      <a:pt x="40651" y="682"/>
                    </a:cubicBezTo>
                    <a:close/>
                    <a:moveTo>
                      <a:pt x="41003" y="0"/>
                    </a:moveTo>
                    <a:lnTo>
                      <a:pt x="40753" y="226"/>
                    </a:lnTo>
                    <a:cubicBezTo>
                      <a:pt x="40728" y="251"/>
                      <a:pt x="40602" y="276"/>
                      <a:pt x="40502" y="276"/>
                    </a:cubicBezTo>
                    <a:lnTo>
                      <a:pt x="40176" y="326"/>
                    </a:lnTo>
                    <a:lnTo>
                      <a:pt x="39550" y="401"/>
                    </a:lnTo>
                    <a:lnTo>
                      <a:pt x="38296" y="552"/>
                    </a:lnTo>
                    <a:lnTo>
                      <a:pt x="35765" y="802"/>
                    </a:lnTo>
                    <a:cubicBezTo>
                      <a:pt x="34086" y="978"/>
                      <a:pt x="32382" y="1128"/>
                      <a:pt x="30702" y="1253"/>
                    </a:cubicBezTo>
                    <a:lnTo>
                      <a:pt x="20552" y="2080"/>
                    </a:lnTo>
                    <a:cubicBezTo>
                      <a:pt x="13785" y="2657"/>
                      <a:pt x="7018" y="3359"/>
                      <a:pt x="251" y="3684"/>
                    </a:cubicBezTo>
                    <a:lnTo>
                      <a:pt x="101" y="3710"/>
                    </a:lnTo>
                    <a:lnTo>
                      <a:pt x="101" y="3860"/>
                    </a:lnTo>
                    <a:cubicBezTo>
                      <a:pt x="1" y="7419"/>
                      <a:pt x="326" y="10978"/>
                      <a:pt x="652" y="14512"/>
                    </a:cubicBezTo>
                    <a:cubicBezTo>
                      <a:pt x="978" y="18045"/>
                      <a:pt x="1279" y="21579"/>
                      <a:pt x="1304" y="25138"/>
                    </a:cubicBezTo>
                    <a:cubicBezTo>
                      <a:pt x="1329" y="26893"/>
                      <a:pt x="1304" y="28672"/>
                      <a:pt x="1279" y="30451"/>
                    </a:cubicBezTo>
                    <a:cubicBezTo>
                      <a:pt x="1279" y="31329"/>
                      <a:pt x="1279" y="32231"/>
                      <a:pt x="1229" y="33108"/>
                    </a:cubicBezTo>
                    <a:cubicBezTo>
                      <a:pt x="1204" y="34010"/>
                      <a:pt x="1204" y="34913"/>
                      <a:pt x="1404" y="35790"/>
                    </a:cubicBezTo>
                    <a:cubicBezTo>
                      <a:pt x="1579" y="36667"/>
                      <a:pt x="2031" y="37544"/>
                      <a:pt x="2783" y="38096"/>
                    </a:cubicBezTo>
                    <a:cubicBezTo>
                      <a:pt x="3253" y="38452"/>
                      <a:pt x="3849" y="38631"/>
                      <a:pt x="4449" y="38631"/>
                    </a:cubicBezTo>
                    <a:cubicBezTo>
                      <a:pt x="4776" y="38631"/>
                      <a:pt x="5105" y="38578"/>
                      <a:pt x="5414" y="38472"/>
                    </a:cubicBezTo>
                    <a:cubicBezTo>
                      <a:pt x="6291" y="38146"/>
                      <a:pt x="6968" y="37419"/>
                      <a:pt x="7369" y="36617"/>
                    </a:cubicBezTo>
                    <a:cubicBezTo>
                      <a:pt x="7570" y="36216"/>
                      <a:pt x="7720" y="35790"/>
                      <a:pt x="7870" y="35364"/>
                    </a:cubicBezTo>
                    <a:lnTo>
                      <a:pt x="8046" y="34712"/>
                    </a:lnTo>
                    <a:lnTo>
                      <a:pt x="8096" y="34562"/>
                    </a:lnTo>
                    <a:lnTo>
                      <a:pt x="8121" y="34487"/>
                    </a:lnTo>
                    <a:cubicBezTo>
                      <a:pt x="8121" y="34462"/>
                      <a:pt x="8121" y="34462"/>
                      <a:pt x="8121" y="34462"/>
                    </a:cubicBezTo>
                    <a:cubicBezTo>
                      <a:pt x="8121" y="34462"/>
                      <a:pt x="8132" y="34450"/>
                      <a:pt x="8154" y="34450"/>
                    </a:cubicBezTo>
                    <a:cubicBezTo>
                      <a:pt x="8165" y="34450"/>
                      <a:pt x="8179" y="34453"/>
                      <a:pt x="8196" y="34462"/>
                    </a:cubicBezTo>
                    <a:lnTo>
                      <a:pt x="8246" y="34537"/>
                    </a:lnTo>
                    <a:lnTo>
                      <a:pt x="8346" y="34512"/>
                    </a:lnTo>
                    <a:cubicBezTo>
                      <a:pt x="8372" y="34487"/>
                      <a:pt x="8372" y="34487"/>
                      <a:pt x="8397" y="34487"/>
                    </a:cubicBezTo>
                    <a:lnTo>
                      <a:pt x="8547" y="34512"/>
                    </a:lnTo>
                    <a:lnTo>
                      <a:pt x="8798" y="34587"/>
                    </a:lnTo>
                    <a:lnTo>
                      <a:pt x="9349" y="34687"/>
                    </a:lnTo>
                    <a:lnTo>
                      <a:pt x="10477" y="34913"/>
                    </a:lnTo>
                    <a:lnTo>
                      <a:pt x="12682" y="35289"/>
                    </a:lnTo>
                    <a:lnTo>
                      <a:pt x="14913" y="35589"/>
                    </a:lnTo>
                    <a:lnTo>
                      <a:pt x="17169" y="35840"/>
                    </a:lnTo>
                    <a:cubicBezTo>
                      <a:pt x="20151" y="36116"/>
                      <a:pt x="23159" y="36266"/>
                      <a:pt x="26166" y="36316"/>
                    </a:cubicBezTo>
                    <a:cubicBezTo>
                      <a:pt x="27315" y="36335"/>
                      <a:pt x="28460" y="36344"/>
                      <a:pt x="29604" y="36344"/>
                    </a:cubicBezTo>
                    <a:cubicBezTo>
                      <a:pt x="31456" y="36344"/>
                      <a:pt x="33305" y="36322"/>
                      <a:pt x="35164" y="36291"/>
                    </a:cubicBezTo>
                    <a:lnTo>
                      <a:pt x="39650" y="36241"/>
                    </a:lnTo>
                    <a:lnTo>
                      <a:pt x="41906" y="36216"/>
                    </a:lnTo>
                    <a:cubicBezTo>
                      <a:pt x="42682" y="36216"/>
                      <a:pt x="43510" y="36191"/>
                      <a:pt x="44261" y="36166"/>
                    </a:cubicBezTo>
                    <a:cubicBezTo>
                      <a:pt x="44286" y="35765"/>
                      <a:pt x="44286" y="35339"/>
                      <a:pt x="44286" y="34938"/>
                    </a:cubicBezTo>
                    <a:lnTo>
                      <a:pt x="44236" y="33810"/>
                    </a:lnTo>
                    <a:lnTo>
                      <a:pt x="44161" y="31579"/>
                    </a:lnTo>
                    <a:cubicBezTo>
                      <a:pt x="44086" y="30076"/>
                      <a:pt x="44011" y="28597"/>
                      <a:pt x="43936" y="27093"/>
                    </a:cubicBezTo>
                    <a:cubicBezTo>
                      <a:pt x="43785" y="24111"/>
                      <a:pt x="43560" y="21128"/>
                      <a:pt x="43284" y="18171"/>
                    </a:cubicBezTo>
                    <a:cubicBezTo>
                      <a:pt x="42733" y="12206"/>
                      <a:pt x="41630" y="6341"/>
                      <a:pt x="41053" y="401"/>
                    </a:cubicBezTo>
                    <a:lnTo>
                      <a:pt x="4100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7" name="Google Shape;3347;p94"/>
              <p:cNvSpPr/>
              <p:nvPr/>
            </p:nvSpPr>
            <p:spPr>
              <a:xfrm>
                <a:off x="2402775" y="3617550"/>
                <a:ext cx="865425" cy="115450"/>
              </a:xfrm>
              <a:custGeom>
                <a:avLst/>
                <a:gdLst/>
                <a:ahLst/>
                <a:cxnLst/>
                <a:rect l="l" t="t" r="r" b="b"/>
                <a:pathLst>
                  <a:path w="34617" h="4618" extrusionOk="0">
                    <a:moveTo>
                      <a:pt x="34249" y="0"/>
                    </a:moveTo>
                    <a:cubicBezTo>
                      <a:pt x="34235" y="0"/>
                      <a:pt x="34220" y="2"/>
                      <a:pt x="34205" y="4"/>
                    </a:cubicBezTo>
                    <a:cubicBezTo>
                      <a:pt x="28240" y="806"/>
                      <a:pt x="22275" y="1633"/>
                      <a:pt x="16285" y="2385"/>
                    </a:cubicBezTo>
                    <a:cubicBezTo>
                      <a:pt x="10897" y="3062"/>
                      <a:pt x="5458" y="3513"/>
                      <a:pt x="95" y="4415"/>
                    </a:cubicBezTo>
                    <a:cubicBezTo>
                      <a:pt x="0" y="4439"/>
                      <a:pt x="17" y="4618"/>
                      <a:pt x="103" y="4618"/>
                    </a:cubicBezTo>
                    <a:cubicBezTo>
                      <a:pt x="108" y="4618"/>
                      <a:pt x="114" y="4617"/>
                      <a:pt x="120" y="4616"/>
                    </a:cubicBezTo>
                    <a:cubicBezTo>
                      <a:pt x="11523" y="4089"/>
                      <a:pt x="23052" y="2159"/>
                      <a:pt x="34330" y="480"/>
                    </a:cubicBezTo>
                    <a:cubicBezTo>
                      <a:pt x="34616" y="433"/>
                      <a:pt x="34517" y="0"/>
                      <a:pt x="34249" y="0"/>
                    </a:cubicBezTo>
                    <a:close/>
                  </a:path>
                </a:pathLst>
              </a:custGeom>
              <a:solidFill>
                <a:srgbClr val="1C1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8" name="Google Shape;3348;p94"/>
              <p:cNvSpPr/>
              <p:nvPr/>
            </p:nvSpPr>
            <p:spPr>
              <a:xfrm>
                <a:off x="2447100" y="4330675"/>
                <a:ext cx="1019450" cy="130975"/>
              </a:xfrm>
              <a:custGeom>
                <a:avLst/>
                <a:gdLst/>
                <a:ahLst/>
                <a:cxnLst/>
                <a:rect l="l" t="t" r="r" b="b"/>
                <a:pathLst>
                  <a:path w="40778" h="5239" extrusionOk="0">
                    <a:moveTo>
                      <a:pt x="3434" y="0"/>
                    </a:moveTo>
                    <a:cubicBezTo>
                      <a:pt x="3134" y="1529"/>
                      <a:pt x="2632" y="3509"/>
                      <a:pt x="1" y="4086"/>
                    </a:cubicBezTo>
                    <a:cubicBezTo>
                      <a:pt x="5916" y="4412"/>
                      <a:pt x="13209" y="5239"/>
                      <a:pt x="19149" y="5239"/>
                    </a:cubicBezTo>
                    <a:cubicBezTo>
                      <a:pt x="22432" y="5239"/>
                      <a:pt x="25690" y="5138"/>
                      <a:pt x="28973" y="4963"/>
                    </a:cubicBezTo>
                    <a:cubicBezTo>
                      <a:pt x="31931" y="4787"/>
                      <a:pt x="39374" y="4136"/>
                      <a:pt x="40728" y="1053"/>
                    </a:cubicBezTo>
                    <a:cubicBezTo>
                      <a:pt x="40728" y="1028"/>
                      <a:pt x="40753" y="1003"/>
                      <a:pt x="40778" y="978"/>
                    </a:cubicBezTo>
                    <a:cubicBezTo>
                      <a:pt x="35097" y="978"/>
                      <a:pt x="29179" y="1216"/>
                      <a:pt x="23445" y="1216"/>
                    </a:cubicBezTo>
                    <a:cubicBezTo>
                      <a:pt x="22728" y="1216"/>
                      <a:pt x="22014" y="1212"/>
                      <a:pt x="21304" y="1203"/>
                    </a:cubicBezTo>
                    <a:cubicBezTo>
                      <a:pt x="20561" y="1197"/>
                      <a:pt x="19846" y="1196"/>
                      <a:pt x="19147" y="1196"/>
                    </a:cubicBezTo>
                    <a:cubicBezTo>
                      <a:pt x="18790" y="1196"/>
                      <a:pt x="18438" y="1196"/>
                      <a:pt x="18088" y="1196"/>
                    </a:cubicBezTo>
                    <a:cubicBezTo>
                      <a:pt x="13767" y="1196"/>
                      <a:pt x="9865" y="1153"/>
                      <a:pt x="343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9" name="Google Shape;3349;p94"/>
              <p:cNvSpPr/>
              <p:nvPr/>
            </p:nvSpPr>
            <p:spPr>
              <a:xfrm>
                <a:off x="2442725" y="4326300"/>
                <a:ext cx="1028100" cy="138600"/>
              </a:xfrm>
              <a:custGeom>
                <a:avLst/>
                <a:gdLst/>
                <a:ahLst/>
                <a:cxnLst/>
                <a:rect l="l" t="t" r="r" b="b"/>
                <a:pathLst>
                  <a:path w="41124" h="5544" extrusionOk="0">
                    <a:moveTo>
                      <a:pt x="3755" y="381"/>
                    </a:moveTo>
                    <a:cubicBezTo>
                      <a:pt x="6782" y="917"/>
                      <a:pt x="9832" y="1306"/>
                      <a:pt x="12883" y="1454"/>
                    </a:cubicBezTo>
                    <a:cubicBezTo>
                      <a:pt x="16016" y="1629"/>
                      <a:pt x="19123" y="1554"/>
                      <a:pt x="22256" y="1604"/>
                    </a:cubicBezTo>
                    <a:cubicBezTo>
                      <a:pt x="25364" y="1604"/>
                      <a:pt x="28497" y="1529"/>
                      <a:pt x="31605" y="1454"/>
                    </a:cubicBezTo>
                    <a:lnTo>
                      <a:pt x="36266" y="1353"/>
                    </a:lnTo>
                    <a:lnTo>
                      <a:pt x="38622" y="1328"/>
                    </a:lnTo>
                    <a:lnTo>
                      <a:pt x="39775" y="1303"/>
                    </a:lnTo>
                    <a:cubicBezTo>
                      <a:pt x="39824" y="1307"/>
                      <a:pt x="39872" y="1308"/>
                      <a:pt x="39919" y="1308"/>
                    </a:cubicBezTo>
                    <a:cubicBezTo>
                      <a:pt x="40187" y="1308"/>
                      <a:pt x="40435" y="1259"/>
                      <a:pt x="40724" y="1234"/>
                    </a:cubicBezTo>
                    <a:lnTo>
                      <a:pt x="40724" y="1234"/>
                    </a:lnTo>
                    <a:lnTo>
                      <a:pt x="40652" y="1353"/>
                    </a:lnTo>
                    <a:cubicBezTo>
                      <a:pt x="40602" y="1454"/>
                      <a:pt x="40527" y="1529"/>
                      <a:pt x="40477" y="1629"/>
                    </a:cubicBezTo>
                    <a:cubicBezTo>
                      <a:pt x="40352" y="1780"/>
                      <a:pt x="40226" y="1930"/>
                      <a:pt x="40076" y="2080"/>
                    </a:cubicBezTo>
                    <a:cubicBezTo>
                      <a:pt x="39775" y="2381"/>
                      <a:pt x="39424" y="2632"/>
                      <a:pt x="39048" y="2832"/>
                    </a:cubicBezTo>
                    <a:cubicBezTo>
                      <a:pt x="38321" y="3258"/>
                      <a:pt x="37494" y="3559"/>
                      <a:pt x="36667" y="3810"/>
                    </a:cubicBezTo>
                    <a:cubicBezTo>
                      <a:pt x="35013" y="4311"/>
                      <a:pt x="33284" y="4587"/>
                      <a:pt x="31554" y="4762"/>
                    </a:cubicBezTo>
                    <a:cubicBezTo>
                      <a:pt x="28096" y="5113"/>
                      <a:pt x="24587" y="5138"/>
                      <a:pt x="21103" y="5263"/>
                    </a:cubicBezTo>
                    <a:cubicBezTo>
                      <a:pt x="20464" y="5286"/>
                      <a:pt x="19824" y="5297"/>
                      <a:pt x="19183" y="5297"/>
                    </a:cubicBezTo>
                    <a:cubicBezTo>
                      <a:pt x="16333" y="5297"/>
                      <a:pt x="13476" y="5092"/>
                      <a:pt x="10652" y="4887"/>
                    </a:cubicBezTo>
                    <a:cubicBezTo>
                      <a:pt x="7482" y="4636"/>
                      <a:pt x="4311" y="4344"/>
                      <a:pt x="1122" y="4142"/>
                    </a:cubicBezTo>
                    <a:lnTo>
                      <a:pt x="1122" y="4142"/>
                    </a:lnTo>
                    <a:cubicBezTo>
                      <a:pt x="1284" y="4075"/>
                      <a:pt x="1444" y="3999"/>
                      <a:pt x="1604" y="3910"/>
                    </a:cubicBezTo>
                    <a:cubicBezTo>
                      <a:pt x="2030" y="3659"/>
                      <a:pt x="2431" y="3333"/>
                      <a:pt x="2732" y="2932"/>
                    </a:cubicBezTo>
                    <a:cubicBezTo>
                      <a:pt x="3324" y="2175"/>
                      <a:pt x="3580" y="1261"/>
                      <a:pt x="3755" y="381"/>
                    </a:cubicBezTo>
                    <a:close/>
                    <a:moveTo>
                      <a:pt x="3660" y="0"/>
                    </a:moveTo>
                    <a:cubicBezTo>
                      <a:pt x="3559" y="0"/>
                      <a:pt x="3459" y="50"/>
                      <a:pt x="3434" y="150"/>
                    </a:cubicBezTo>
                    <a:cubicBezTo>
                      <a:pt x="3259" y="1078"/>
                      <a:pt x="3008" y="2005"/>
                      <a:pt x="2457" y="2732"/>
                    </a:cubicBezTo>
                    <a:cubicBezTo>
                      <a:pt x="2181" y="3083"/>
                      <a:pt x="1830" y="3384"/>
                      <a:pt x="1429" y="3609"/>
                    </a:cubicBezTo>
                    <a:cubicBezTo>
                      <a:pt x="1028" y="3835"/>
                      <a:pt x="577" y="3985"/>
                      <a:pt x="126" y="4085"/>
                    </a:cubicBezTo>
                    <a:cubicBezTo>
                      <a:pt x="51" y="4110"/>
                      <a:pt x="0" y="4160"/>
                      <a:pt x="0" y="4261"/>
                    </a:cubicBezTo>
                    <a:cubicBezTo>
                      <a:pt x="0" y="4336"/>
                      <a:pt x="76" y="4436"/>
                      <a:pt x="176" y="4436"/>
                    </a:cubicBezTo>
                    <a:cubicBezTo>
                      <a:pt x="3660" y="4612"/>
                      <a:pt x="7118" y="4937"/>
                      <a:pt x="10627" y="5163"/>
                    </a:cubicBezTo>
                    <a:cubicBezTo>
                      <a:pt x="12356" y="5288"/>
                      <a:pt x="14111" y="5389"/>
                      <a:pt x="15865" y="5464"/>
                    </a:cubicBezTo>
                    <a:cubicBezTo>
                      <a:pt x="17594" y="5539"/>
                      <a:pt x="19349" y="5514"/>
                      <a:pt x="21103" y="5539"/>
                    </a:cubicBezTo>
                    <a:cubicBezTo>
                      <a:pt x="21343" y="5542"/>
                      <a:pt x="21583" y="5544"/>
                      <a:pt x="21823" y="5544"/>
                    </a:cubicBezTo>
                    <a:cubicBezTo>
                      <a:pt x="23337" y="5544"/>
                      <a:pt x="24848" y="5482"/>
                      <a:pt x="26341" y="5439"/>
                    </a:cubicBezTo>
                    <a:cubicBezTo>
                      <a:pt x="28096" y="5363"/>
                      <a:pt x="29850" y="5313"/>
                      <a:pt x="31605" y="5113"/>
                    </a:cubicBezTo>
                    <a:cubicBezTo>
                      <a:pt x="33334" y="4937"/>
                      <a:pt x="35088" y="4662"/>
                      <a:pt x="36768" y="4160"/>
                    </a:cubicBezTo>
                    <a:cubicBezTo>
                      <a:pt x="37620" y="3885"/>
                      <a:pt x="38447" y="3584"/>
                      <a:pt x="39224" y="3133"/>
                    </a:cubicBezTo>
                    <a:cubicBezTo>
                      <a:pt x="39600" y="2907"/>
                      <a:pt x="39976" y="2632"/>
                      <a:pt x="40301" y="2331"/>
                    </a:cubicBezTo>
                    <a:cubicBezTo>
                      <a:pt x="40477" y="2155"/>
                      <a:pt x="40627" y="2005"/>
                      <a:pt x="40753" y="1805"/>
                    </a:cubicBezTo>
                    <a:cubicBezTo>
                      <a:pt x="40803" y="1704"/>
                      <a:pt x="40878" y="1629"/>
                      <a:pt x="40928" y="1504"/>
                    </a:cubicBezTo>
                    <a:lnTo>
                      <a:pt x="41003" y="1353"/>
                    </a:lnTo>
                    <a:lnTo>
                      <a:pt x="41053" y="1278"/>
                    </a:lnTo>
                    <a:lnTo>
                      <a:pt x="41078" y="1254"/>
                    </a:lnTo>
                    <a:lnTo>
                      <a:pt x="41078" y="1254"/>
                    </a:lnTo>
                    <a:cubicBezTo>
                      <a:pt x="41069" y="1262"/>
                      <a:pt x="41065" y="1266"/>
                      <a:pt x="41064" y="1266"/>
                    </a:cubicBezTo>
                    <a:cubicBezTo>
                      <a:pt x="41060" y="1266"/>
                      <a:pt x="41124" y="1180"/>
                      <a:pt x="41103" y="1078"/>
                    </a:cubicBezTo>
                    <a:cubicBezTo>
                      <a:pt x="41016" y="1067"/>
                      <a:pt x="40925" y="1056"/>
                      <a:pt x="40831" y="1045"/>
                    </a:cubicBezTo>
                    <a:lnTo>
                      <a:pt x="40831" y="1045"/>
                    </a:lnTo>
                    <a:cubicBezTo>
                      <a:pt x="40830" y="1047"/>
                      <a:pt x="40829" y="1050"/>
                      <a:pt x="40828" y="1053"/>
                    </a:cubicBezTo>
                    <a:lnTo>
                      <a:pt x="40818" y="1053"/>
                    </a:lnTo>
                    <a:cubicBezTo>
                      <a:pt x="40820" y="1049"/>
                      <a:pt x="40822" y="1047"/>
                      <a:pt x="40824" y="1045"/>
                    </a:cubicBezTo>
                    <a:lnTo>
                      <a:pt x="40824" y="1045"/>
                    </a:lnTo>
                    <a:cubicBezTo>
                      <a:pt x="40826" y="1045"/>
                      <a:pt x="40829" y="1045"/>
                      <a:pt x="40831" y="1045"/>
                    </a:cubicBezTo>
                    <a:lnTo>
                      <a:pt x="40831" y="1045"/>
                    </a:lnTo>
                    <a:cubicBezTo>
                      <a:pt x="40832" y="1041"/>
                      <a:pt x="40832" y="1039"/>
                      <a:pt x="40831" y="1039"/>
                    </a:cubicBezTo>
                    <a:lnTo>
                      <a:pt x="40831" y="1039"/>
                    </a:lnTo>
                    <a:cubicBezTo>
                      <a:pt x="40829" y="1039"/>
                      <a:pt x="40827" y="1041"/>
                      <a:pt x="40824" y="1045"/>
                    </a:cubicBezTo>
                    <a:lnTo>
                      <a:pt x="40824" y="1045"/>
                    </a:lnTo>
                    <a:cubicBezTo>
                      <a:pt x="40490" y="1008"/>
                      <a:pt x="40125" y="977"/>
                      <a:pt x="39775" y="977"/>
                    </a:cubicBezTo>
                    <a:lnTo>
                      <a:pt x="38597" y="1003"/>
                    </a:lnTo>
                    <a:lnTo>
                      <a:pt x="36266" y="1028"/>
                    </a:lnTo>
                    <a:lnTo>
                      <a:pt x="31605" y="1103"/>
                    </a:lnTo>
                    <a:cubicBezTo>
                      <a:pt x="29047" y="1144"/>
                      <a:pt x="26505" y="1185"/>
                      <a:pt x="23967" y="1185"/>
                    </a:cubicBezTo>
                    <a:cubicBezTo>
                      <a:pt x="23397" y="1185"/>
                      <a:pt x="22826" y="1183"/>
                      <a:pt x="22256" y="1178"/>
                    </a:cubicBezTo>
                    <a:cubicBezTo>
                      <a:pt x="21710" y="1174"/>
                      <a:pt x="21164" y="1172"/>
                      <a:pt x="20619" y="1172"/>
                    </a:cubicBezTo>
                    <a:cubicBezTo>
                      <a:pt x="19786" y="1172"/>
                      <a:pt x="18955" y="1175"/>
                      <a:pt x="18125" y="1175"/>
                    </a:cubicBezTo>
                    <a:cubicBezTo>
                      <a:pt x="16383" y="1175"/>
                      <a:pt x="14645" y="1162"/>
                      <a:pt x="12908" y="1078"/>
                    </a:cubicBezTo>
                    <a:cubicBezTo>
                      <a:pt x="9800" y="927"/>
                      <a:pt x="6717" y="551"/>
                      <a:pt x="366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350" name="Google Shape;3350;p94"/>
            <p:cNvSpPr/>
            <p:nvPr/>
          </p:nvSpPr>
          <p:spPr>
            <a:xfrm>
              <a:off x="6806077" y="4117019"/>
              <a:ext cx="306630" cy="311826"/>
            </a:xfrm>
            <a:custGeom>
              <a:avLst/>
              <a:gdLst/>
              <a:ahLst/>
              <a:cxnLst/>
              <a:rect l="l" t="t" r="r" b="b"/>
              <a:pathLst>
                <a:path w="6432" h="6541" extrusionOk="0">
                  <a:moveTo>
                    <a:pt x="4333" y="272"/>
                  </a:moveTo>
                  <a:lnTo>
                    <a:pt x="4358" y="285"/>
                  </a:lnTo>
                  <a:lnTo>
                    <a:pt x="4383" y="285"/>
                  </a:lnTo>
                  <a:lnTo>
                    <a:pt x="4407" y="309"/>
                  </a:lnTo>
                  <a:cubicBezTo>
                    <a:pt x="4531" y="383"/>
                    <a:pt x="4629" y="507"/>
                    <a:pt x="4667" y="642"/>
                  </a:cubicBezTo>
                  <a:cubicBezTo>
                    <a:pt x="4667" y="655"/>
                    <a:pt x="4667" y="655"/>
                    <a:pt x="4667" y="667"/>
                  </a:cubicBezTo>
                  <a:cubicBezTo>
                    <a:pt x="4667" y="717"/>
                    <a:pt x="4667" y="766"/>
                    <a:pt x="4667" y="815"/>
                  </a:cubicBezTo>
                  <a:cubicBezTo>
                    <a:pt x="4667" y="828"/>
                    <a:pt x="4667" y="828"/>
                    <a:pt x="4667" y="840"/>
                  </a:cubicBezTo>
                  <a:cubicBezTo>
                    <a:pt x="4592" y="988"/>
                    <a:pt x="4629" y="963"/>
                    <a:pt x="4469" y="1087"/>
                  </a:cubicBezTo>
                  <a:cubicBezTo>
                    <a:pt x="4432" y="1099"/>
                    <a:pt x="4407" y="1112"/>
                    <a:pt x="4370" y="1124"/>
                  </a:cubicBezTo>
                  <a:cubicBezTo>
                    <a:pt x="4370" y="1087"/>
                    <a:pt x="4358" y="1050"/>
                    <a:pt x="4358" y="1013"/>
                  </a:cubicBezTo>
                  <a:cubicBezTo>
                    <a:pt x="4346" y="926"/>
                    <a:pt x="4296" y="852"/>
                    <a:pt x="4210" y="815"/>
                  </a:cubicBezTo>
                  <a:cubicBezTo>
                    <a:pt x="4198" y="813"/>
                    <a:pt x="4186" y="812"/>
                    <a:pt x="4175" y="812"/>
                  </a:cubicBezTo>
                  <a:cubicBezTo>
                    <a:pt x="4054" y="812"/>
                    <a:pt x="3953" y="926"/>
                    <a:pt x="3975" y="1050"/>
                  </a:cubicBezTo>
                  <a:lnTo>
                    <a:pt x="4012" y="1050"/>
                  </a:lnTo>
                  <a:cubicBezTo>
                    <a:pt x="4012" y="1112"/>
                    <a:pt x="4012" y="1186"/>
                    <a:pt x="4025" y="1247"/>
                  </a:cubicBezTo>
                  <a:lnTo>
                    <a:pt x="3988" y="1210"/>
                  </a:lnTo>
                  <a:cubicBezTo>
                    <a:pt x="3975" y="1186"/>
                    <a:pt x="3951" y="1173"/>
                    <a:pt x="3938" y="1161"/>
                  </a:cubicBezTo>
                  <a:cubicBezTo>
                    <a:pt x="3914" y="1136"/>
                    <a:pt x="3901" y="1112"/>
                    <a:pt x="3889" y="1087"/>
                  </a:cubicBezTo>
                  <a:cubicBezTo>
                    <a:pt x="3864" y="1013"/>
                    <a:pt x="3827" y="926"/>
                    <a:pt x="3815" y="852"/>
                  </a:cubicBezTo>
                  <a:lnTo>
                    <a:pt x="3815" y="704"/>
                  </a:lnTo>
                  <a:cubicBezTo>
                    <a:pt x="3815" y="692"/>
                    <a:pt x="3815" y="692"/>
                    <a:pt x="3815" y="692"/>
                  </a:cubicBezTo>
                  <a:lnTo>
                    <a:pt x="3815" y="667"/>
                  </a:lnTo>
                  <a:lnTo>
                    <a:pt x="3827" y="618"/>
                  </a:lnTo>
                  <a:lnTo>
                    <a:pt x="3827" y="593"/>
                  </a:lnTo>
                  <a:lnTo>
                    <a:pt x="3827" y="581"/>
                  </a:lnTo>
                  <a:lnTo>
                    <a:pt x="3827" y="568"/>
                  </a:lnTo>
                  <a:cubicBezTo>
                    <a:pt x="3827" y="568"/>
                    <a:pt x="3827" y="556"/>
                    <a:pt x="3827" y="556"/>
                  </a:cubicBezTo>
                  <a:cubicBezTo>
                    <a:pt x="3827" y="556"/>
                    <a:pt x="3839" y="544"/>
                    <a:pt x="3852" y="519"/>
                  </a:cubicBezTo>
                  <a:cubicBezTo>
                    <a:pt x="3901" y="445"/>
                    <a:pt x="3975" y="396"/>
                    <a:pt x="4049" y="346"/>
                  </a:cubicBezTo>
                  <a:cubicBezTo>
                    <a:pt x="4111" y="297"/>
                    <a:pt x="4185" y="272"/>
                    <a:pt x="4259" y="272"/>
                  </a:cubicBezTo>
                  <a:close/>
                  <a:moveTo>
                    <a:pt x="1255" y="3117"/>
                  </a:moveTo>
                  <a:lnTo>
                    <a:pt x="1255" y="3117"/>
                  </a:lnTo>
                  <a:cubicBezTo>
                    <a:pt x="1268" y="3126"/>
                    <a:pt x="1274" y="3130"/>
                    <a:pt x="1274" y="3130"/>
                  </a:cubicBezTo>
                  <a:cubicBezTo>
                    <a:pt x="1275" y="3130"/>
                    <a:pt x="1267" y="3125"/>
                    <a:pt x="1255" y="3117"/>
                  </a:cubicBezTo>
                  <a:close/>
                  <a:moveTo>
                    <a:pt x="704" y="3333"/>
                  </a:moveTo>
                  <a:cubicBezTo>
                    <a:pt x="729" y="3346"/>
                    <a:pt x="741" y="3346"/>
                    <a:pt x="766" y="3358"/>
                  </a:cubicBezTo>
                  <a:lnTo>
                    <a:pt x="803" y="3358"/>
                  </a:lnTo>
                  <a:lnTo>
                    <a:pt x="840" y="3370"/>
                  </a:lnTo>
                  <a:lnTo>
                    <a:pt x="926" y="3408"/>
                  </a:lnTo>
                  <a:cubicBezTo>
                    <a:pt x="963" y="3420"/>
                    <a:pt x="1000" y="3432"/>
                    <a:pt x="1037" y="3432"/>
                  </a:cubicBezTo>
                  <a:cubicBezTo>
                    <a:pt x="1037" y="3432"/>
                    <a:pt x="1050" y="3445"/>
                    <a:pt x="1050" y="3445"/>
                  </a:cubicBezTo>
                  <a:cubicBezTo>
                    <a:pt x="1062" y="3482"/>
                    <a:pt x="1087" y="3519"/>
                    <a:pt x="1087" y="3531"/>
                  </a:cubicBezTo>
                  <a:cubicBezTo>
                    <a:pt x="1186" y="3741"/>
                    <a:pt x="1087" y="3975"/>
                    <a:pt x="877" y="4074"/>
                  </a:cubicBezTo>
                  <a:lnTo>
                    <a:pt x="877" y="4062"/>
                  </a:lnTo>
                  <a:cubicBezTo>
                    <a:pt x="841" y="4076"/>
                    <a:pt x="800" y="4082"/>
                    <a:pt x="758" y="4082"/>
                  </a:cubicBezTo>
                  <a:cubicBezTo>
                    <a:pt x="728" y="4082"/>
                    <a:pt x="698" y="4079"/>
                    <a:pt x="667" y="4074"/>
                  </a:cubicBezTo>
                  <a:cubicBezTo>
                    <a:pt x="618" y="4062"/>
                    <a:pt x="568" y="4025"/>
                    <a:pt x="519" y="4012"/>
                  </a:cubicBezTo>
                  <a:lnTo>
                    <a:pt x="470" y="4012"/>
                  </a:lnTo>
                  <a:lnTo>
                    <a:pt x="445" y="4000"/>
                  </a:lnTo>
                  <a:lnTo>
                    <a:pt x="433" y="3988"/>
                  </a:lnTo>
                  <a:lnTo>
                    <a:pt x="420" y="3988"/>
                  </a:lnTo>
                  <a:lnTo>
                    <a:pt x="408" y="3963"/>
                  </a:lnTo>
                  <a:cubicBezTo>
                    <a:pt x="383" y="3951"/>
                    <a:pt x="371" y="3926"/>
                    <a:pt x="358" y="3901"/>
                  </a:cubicBezTo>
                  <a:lnTo>
                    <a:pt x="358" y="3901"/>
                  </a:lnTo>
                  <a:cubicBezTo>
                    <a:pt x="358" y="3901"/>
                    <a:pt x="362" y="3904"/>
                    <a:pt x="363" y="3904"/>
                  </a:cubicBezTo>
                  <a:cubicBezTo>
                    <a:pt x="365" y="3904"/>
                    <a:pt x="365" y="3901"/>
                    <a:pt x="358" y="3889"/>
                  </a:cubicBezTo>
                  <a:cubicBezTo>
                    <a:pt x="334" y="3827"/>
                    <a:pt x="321" y="3753"/>
                    <a:pt x="334" y="3691"/>
                  </a:cubicBezTo>
                  <a:cubicBezTo>
                    <a:pt x="346" y="3642"/>
                    <a:pt x="358" y="3605"/>
                    <a:pt x="371" y="3556"/>
                  </a:cubicBezTo>
                  <a:cubicBezTo>
                    <a:pt x="383" y="3543"/>
                    <a:pt x="383" y="3543"/>
                    <a:pt x="383" y="3531"/>
                  </a:cubicBezTo>
                  <a:cubicBezTo>
                    <a:pt x="408" y="3506"/>
                    <a:pt x="383" y="3506"/>
                    <a:pt x="408" y="3482"/>
                  </a:cubicBezTo>
                  <a:cubicBezTo>
                    <a:pt x="420" y="3457"/>
                    <a:pt x="433" y="3445"/>
                    <a:pt x="445" y="3432"/>
                  </a:cubicBezTo>
                  <a:cubicBezTo>
                    <a:pt x="482" y="3408"/>
                    <a:pt x="519" y="3383"/>
                    <a:pt x="568" y="3358"/>
                  </a:cubicBezTo>
                  <a:cubicBezTo>
                    <a:pt x="593" y="3346"/>
                    <a:pt x="618" y="3346"/>
                    <a:pt x="642" y="3333"/>
                  </a:cubicBezTo>
                  <a:close/>
                  <a:moveTo>
                    <a:pt x="4358" y="2778"/>
                  </a:moveTo>
                  <a:cubicBezTo>
                    <a:pt x="4469" y="2778"/>
                    <a:pt x="4580" y="2803"/>
                    <a:pt x="4716" y="2815"/>
                  </a:cubicBezTo>
                  <a:cubicBezTo>
                    <a:pt x="4950" y="2901"/>
                    <a:pt x="5074" y="3173"/>
                    <a:pt x="5049" y="3482"/>
                  </a:cubicBezTo>
                  <a:cubicBezTo>
                    <a:pt x="4929" y="3971"/>
                    <a:pt x="4644" y="4157"/>
                    <a:pt x="4355" y="4157"/>
                  </a:cubicBezTo>
                  <a:cubicBezTo>
                    <a:pt x="3841" y="4157"/>
                    <a:pt x="3316" y="3571"/>
                    <a:pt x="3679" y="3050"/>
                  </a:cubicBezTo>
                  <a:cubicBezTo>
                    <a:pt x="3778" y="2914"/>
                    <a:pt x="3926" y="2827"/>
                    <a:pt x="4099" y="2790"/>
                  </a:cubicBezTo>
                  <a:lnTo>
                    <a:pt x="4111" y="2790"/>
                  </a:lnTo>
                  <a:cubicBezTo>
                    <a:pt x="4185" y="2790"/>
                    <a:pt x="4272" y="2790"/>
                    <a:pt x="4358" y="2778"/>
                  </a:cubicBezTo>
                  <a:close/>
                  <a:moveTo>
                    <a:pt x="5703" y="5506"/>
                  </a:moveTo>
                  <a:cubicBezTo>
                    <a:pt x="5728" y="5506"/>
                    <a:pt x="5740" y="5518"/>
                    <a:pt x="5765" y="5518"/>
                  </a:cubicBezTo>
                  <a:lnTo>
                    <a:pt x="5814" y="5555"/>
                  </a:lnTo>
                  <a:cubicBezTo>
                    <a:pt x="5839" y="5568"/>
                    <a:pt x="5852" y="5592"/>
                    <a:pt x="5876" y="5617"/>
                  </a:cubicBezTo>
                  <a:cubicBezTo>
                    <a:pt x="5876" y="5617"/>
                    <a:pt x="5876" y="5617"/>
                    <a:pt x="5876" y="5617"/>
                  </a:cubicBezTo>
                  <a:lnTo>
                    <a:pt x="5876" y="5617"/>
                  </a:lnTo>
                  <a:cubicBezTo>
                    <a:pt x="5880" y="5622"/>
                    <a:pt x="5883" y="5626"/>
                    <a:pt x="5886" y="5630"/>
                  </a:cubicBezTo>
                  <a:lnTo>
                    <a:pt x="5886" y="5630"/>
                  </a:lnTo>
                  <a:cubicBezTo>
                    <a:pt x="5883" y="5625"/>
                    <a:pt x="5880" y="5620"/>
                    <a:pt x="5876" y="5617"/>
                  </a:cubicBezTo>
                  <a:lnTo>
                    <a:pt x="5876" y="5617"/>
                  </a:lnTo>
                  <a:cubicBezTo>
                    <a:pt x="5891" y="5632"/>
                    <a:pt x="5906" y="5651"/>
                    <a:pt x="5905" y="5651"/>
                  </a:cubicBezTo>
                  <a:cubicBezTo>
                    <a:pt x="5904" y="5651"/>
                    <a:pt x="5899" y="5645"/>
                    <a:pt x="5886" y="5630"/>
                  </a:cubicBezTo>
                  <a:lnTo>
                    <a:pt x="5886" y="5630"/>
                  </a:lnTo>
                  <a:cubicBezTo>
                    <a:pt x="5896" y="5644"/>
                    <a:pt x="5908" y="5664"/>
                    <a:pt x="5926" y="5691"/>
                  </a:cubicBezTo>
                  <a:lnTo>
                    <a:pt x="5926" y="5728"/>
                  </a:lnTo>
                  <a:cubicBezTo>
                    <a:pt x="5926" y="5740"/>
                    <a:pt x="5926" y="5765"/>
                    <a:pt x="5926" y="5778"/>
                  </a:cubicBezTo>
                  <a:lnTo>
                    <a:pt x="5926" y="5802"/>
                  </a:lnTo>
                  <a:cubicBezTo>
                    <a:pt x="5926" y="5815"/>
                    <a:pt x="5913" y="5827"/>
                    <a:pt x="5913" y="5852"/>
                  </a:cubicBezTo>
                  <a:cubicBezTo>
                    <a:pt x="5913" y="5844"/>
                    <a:pt x="5913" y="5841"/>
                    <a:pt x="5913" y="5841"/>
                  </a:cubicBezTo>
                  <a:cubicBezTo>
                    <a:pt x="5912" y="5841"/>
                    <a:pt x="5910" y="5859"/>
                    <a:pt x="5901" y="5876"/>
                  </a:cubicBezTo>
                  <a:lnTo>
                    <a:pt x="5901" y="5901"/>
                  </a:lnTo>
                  <a:cubicBezTo>
                    <a:pt x="5876" y="5963"/>
                    <a:pt x="5839" y="6024"/>
                    <a:pt x="5790" y="6061"/>
                  </a:cubicBezTo>
                  <a:lnTo>
                    <a:pt x="5777" y="6098"/>
                  </a:lnTo>
                  <a:lnTo>
                    <a:pt x="5753" y="6111"/>
                  </a:lnTo>
                  <a:lnTo>
                    <a:pt x="5740" y="6111"/>
                  </a:lnTo>
                  <a:lnTo>
                    <a:pt x="5703" y="6123"/>
                  </a:lnTo>
                  <a:lnTo>
                    <a:pt x="5691" y="6135"/>
                  </a:lnTo>
                  <a:lnTo>
                    <a:pt x="5555" y="6135"/>
                  </a:lnTo>
                  <a:cubicBezTo>
                    <a:pt x="5432" y="6111"/>
                    <a:pt x="5457" y="6123"/>
                    <a:pt x="5395" y="6074"/>
                  </a:cubicBezTo>
                  <a:lnTo>
                    <a:pt x="5370" y="6061"/>
                  </a:lnTo>
                  <a:lnTo>
                    <a:pt x="5358" y="6049"/>
                  </a:lnTo>
                  <a:cubicBezTo>
                    <a:pt x="5345" y="6024"/>
                    <a:pt x="5333" y="6000"/>
                    <a:pt x="5321" y="5975"/>
                  </a:cubicBezTo>
                  <a:cubicBezTo>
                    <a:pt x="5308" y="5963"/>
                    <a:pt x="5308" y="5950"/>
                    <a:pt x="5308" y="5926"/>
                  </a:cubicBezTo>
                  <a:cubicBezTo>
                    <a:pt x="5308" y="5931"/>
                    <a:pt x="5308" y="5934"/>
                    <a:pt x="5308" y="5934"/>
                  </a:cubicBezTo>
                  <a:cubicBezTo>
                    <a:pt x="5308" y="5934"/>
                    <a:pt x="5306" y="5905"/>
                    <a:pt x="5296" y="5876"/>
                  </a:cubicBezTo>
                  <a:cubicBezTo>
                    <a:pt x="5296" y="5876"/>
                    <a:pt x="5296" y="5864"/>
                    <a:pt x="5296" y="5864"/>
                  </a:cubicBezTo>
                  <a:lnTo>
                    <a:pt x="5296" y="5839"/>
                  </a:lnTo>
                  <a:cubicBezTo>
                    <a:pt x="5284" y="5740"/>
                    <a:pt x="5333" y="5642"/>
                    <a:pt x="5419" y="5580"/>
                  </a:cubicBezTo>
                  <a:lnTo>
                    <a:pt x="5444" y="5555"/>
                  </a:lnTo>
                  <a:lnTo>
                    <a:pt x="5481" y="5531"/>
                  </a:lnTo>
                  <a:cubicBezTo>
                    <a:pt x="5518" y="5518"/>
                    <a:pt x="5555" y="5506"/>
                    <a:pt x="5592" y="5506"/>
                  </a:cubicBezTo>
                  <a:close/>
                  <a:moveTo>
                    <a:pt x="4358" y="1"/>
                  </a:moveTo>
                  <a:cubicBezTo>
                    <a:pt x="4333" y="1"/>
                    <a:pt x="4309" y="13"/>
                    <a:pt x="4296" y="13"/>
                  </a:cubicBezTo>
                  <a:cubicBezTo>
                    <a:pt x="4272" y="13"/>
                    <a:pt x="4222" y="25"/>
                    <a:pt x="4185" y="25"/>
                  </a:cubicBezTo>
                  <a:cubicBezTo>
                    <a:pt x="4136" y="38"/>
                    <a:pt x="4099" y="50"/>
                    <a:pt x="4062" y="62"/>
                  </a:cubicBezTo>
                  <a:lnTo>
                    <a:pt x="4000" y="99"/>
                  </a:lnTo>
                  <a:cubicBezTo>
                    <a:pt x="3852" y="161"/>
                    <a:pt x="3728" y="260"/>
                    <a:pt x="3630" y="383"/>
                  </a:cubicBezTo>
                  <a:cubicBezTo>
                    <a:pt x="3605" y="396"/>
                    <a:pt x="3605" y="408"/>
                    <a:pt x="3593" y="420"/>
                  </a:cubicBezTo>
                  <a:cubicBezTo>
                    <a:pt x="3580" y="433"/>
                    <a:pt x="3568" y="445"/>
                    <a:pt x="3568" y="457"/>
                  </a:cubicBezTo>
                  <a:lnTo>
                    <a:pt x="3568" y="482"/>
                  </a:lnTo>
                  <a:cubicBezTo>
                    <a:pt x="3543" y="507"/>
                    <a:pt x="3531" y="544"/>
                    <a:pt x="3519" y="581"/>
                  </a:cubicBezTo>
                  <a:cubicBezTo>
                    <a:pt x="3506" y="593"/>
                    <a:pt x="3494" y="605"/>
                    <a:pt x="3494" y="630"/>
                  </a:cubicBezTo>
                  <a:cubicBezTo>
                    <a:pt x="3469" y="704"/>
                    <a:pt x="3457" y="766"/>
                    <a:pt x="3457" y="840"/>
                  </a:cubicBezTo>
                  <a:cubicBezTo>
                    <a:pt x="3457" y="865"/>
                    <a:pt x="3457" y="889"/>
                    <a:pt x="3457" y="914"/>
                  </a:cubicBezTo>
                  <a:cubicBezTo>
                    <a:pt x="3469" y="1037"/>
                    <a:pt x="3519" y="1173"/>
                    <a:pt x="3580" y="1284"/>
                  </a:cubicBezTo>
                  <a:cubicBezTo>
                    <a:pt x="3605" y="1334"/>
                    <a:pt x="3630" y="1371"/>
                    <a:pt x="3667" y="1408"/>
                  </a:cubicBezTo>
                  <a:cubicBezTo>
                    <a:pt x="3691" y="1420"/>
                    <a:pt x="3704" y="1445"/>
                    <a:pt x="3728" y="1457"/>
                  </a:cubicBezTo>
                  <a:cubicBezTo>
                    <a:pt x="3839" y="1544"/>
                    <a:pt x="3963" y="1605"/>
                    <a:pt x="4099" y="1630"/>
                  </a:cubicBezTo>
                  <a:cubicBezTo>
                    <a:pt x="4099" y="1729"/>
                    <a:pt x="4111" y="1840"/>
                    <a:pt x="4136" y="1939"/>
                  </a:cubicBezTo>
                  <a:cubicBezTo>
                    <a:pt x="4136" y="1939"/>
                    <a:pt x="4136" y="1951"/>
                    <a:pt x="4148" y="1951"/>
                  </a:cubicBezTo>
                  <a:cubicBezTo>
                    <a:pt x="4148" y="1951"/>
                    <a:pt x="4148" y="1963"/>
                    <a:pt x="4148" y="1963"/>
                  </a:cubicBezTo>
                  <a:cubicBezTo>
                    <a:pt x="4160" y="2099"/>
                    <a:pt x="4160" y="2247"/>
                    <a:pt x="4173" y="2383"/>
                  </a:cubicBezTo>
                  <a:cubicBezTo>
                    <a:pt x="4062" y="2395"/>
                    <a:pt x="3951" y="2420"/>
                    <a:pt x="3839" y="2482"/>
                  </a:cubicBezTo>
                  <a:cubicBezTo>
                    <a:pt x="3494" y="2630"/>
                    <a:pt x="3247" y="2963"/>
                    <a:pt x="3222" y="3346"/>
                  </a:cubicBezTo>
                  <a:lnTo>
                    <a:pt x="2087" y="3346"/>
                  </a:lnTo>
                  <a:cubicBezTo>
                    <a:pt x="1901" y="3358"/>
                    <a:pt x="1642" y="3346"/>
                    <a:pt x="1445" y="3383"/>
                  </a:cubicBezTo>
                  <a:cubicBezTo>
                    <a:pt x="1432" y="3333"/>
                    <a:pt x="1408" y="3296"/>
                    <a:pt x="1383" y="3259"/>
                  </a:cubicBezTo>
                  <a:cubicBezTo>
                    <a:pt x="1348" y="3200"/>
                    <a:pt x="1301" y="3153"/>
                    <a:pt x="1254" y="3116"/>
                  </a:cubicBezTo>
                  <a:lnTo>
                    <a:pt x="1254" y="3116"/>
                  </a:lnTo>
                  <a:cubicBezTo>
                    <a:pt x="1254" y="3116"/>
                    <a:pt x="1254" y="3117"/>
                    <a:pt x="1255" y="3117"/>
                  </a:cubicBezTo>
                  <a:lnTo>
                    <a:pt x="1255" y="3117"/>
                  </a:lnTo>
                  <a:cubicBezTo>
                    <a:pt x="1252" y="3115"/>
                    <a:pt x="1250" y="3113"/>
                    <a:pt x="1247" y="3111"/>
                  </a:cubicBezTo>
                  <a:lnTo>
                    <a:pt x="1247" y="3111"/>
                  </a:lnTo>
                  <a:cubicBezTo>
                    <a:pt x="1249" y="3113"/>
                    <a:pt x="1252" y="3115"/>
                    <a:pt x="1254" y="3116"/>
                  </a:cubicBezTo>
                  <a:lnTo>
                    <a:pt x="1254" y="3116"/>
                  </a:lnTo>
                  <a:cubicBezTo>
                    <a:pt x="1245" y="3111"/>
                    <a:pt x="1235" y="3105"/>
                    <a:pt x="1223" y="3099"/>
                  </a:cubicBezTo>
                  <a:cubicBezTo>
                    <a:pt x="1210" y="3074"/>
                    <a:pt x="1186" y="3062"/>
                    <a:pt x="1161" y="3050"/>
                  </a:cubicBezTo>
                  <a:cubicBezTo>
                    <a:pt x="1148" y="3037"/>
                    <a:pt x="1136" y="3025"/>
                    <a:pt x="1111" y="3012"/>
                  </a:cubicBezTo>
                  <a:cubicBezTo>
                    <a:pt x="1087" y="3000"/>
                    <a:pt x="1062" y="2988"/>
                    <a:pt x="1037" y="2988"/>
                  </a:cubicBezTo>
                  <a:cubicBezTo>
                    <a:pt x="1013" y="2975"/>
                    <a:pt x="1000" y="2963"/>
                    <a:pt x="976" y="2963"/>
                  </a:cubicBezTo>
                  <a:cubicBezTo>
                    <a:pt x="939" y="2951"/>
                    <a:pt x="914" y="2951"/>
                    <a:pt x="889" y="2951"/>
                  </a:cubicBezTo>
                  <a:lnTo>
                    <a:pt x="840" y="2951"/>
                  </a:lnTo>
                  <a:cubicBezTo>
                    <a:pt x="815" y="2938"/>
                    <a:pt x="766" y="2938"/>
                    <a:pt x="729" y="2938"/>
                  </a:cubicBezTo>
                  <a:lnTo>
                    <a:pt x="605" y="2938"/>
                  </a:lnTo>
                  <a:cubicBezTo>
                    <a:pt x="599" y="2945"/>
                    <a:pt x="593" y="2945"/>
                    <a:pt x="584" y="2945"/>
                  </a:cubicBezTo>
                  <a:cubicBezTo>
                    <a:pt x="574" y="2945"/>
                    <a:pt x="562" y="2945"/>
                    <a:pt x="544" y="2951"/>
                  </a:cubicBezTo>
                  <a:cubicBezTo>
                    <a:pt x="519" y="2963"/>
                    <a:pt x="482" y="2975"/>
                    <a:pt x="445" y="3000"/>
                  </a:cubicBezTo>
                  <a:cubicBezTo>
                    <a:pt x="309" y="3087"/>
                    <a:pt x="198" y="3210"/>
                    <a:pt x="124" y="3358"/>
                  </a:cubicBezTo>
                  <a:lnTo>
                    <a:pt x="124" y="3370"/>
                  </a:lnTo>
                  <a:cubicBezTo>
                    <a:pt x="0" y="3630"/>
                    <a:pt x="13" y="3951"/>
                    <a:pt x="173" y="4198"/>
                  </a:cubicBezTo>
                  <a:cubicBezTo>
                    <a:pt x="186" y="4210"/>
                    <a:pt x="186" y="4222"/>
                    <a:pt x="198" y="4222"/>
                  </a:cubicBezTo>
                  <a:lnTo>
                    <a:pt x="198" y="4235"/>
                  </a:lnTo>
                  <a:cubicBezTo>
                    <a:pt x="223" y="4259"/>
                    <a:pt x="235" y="4272"/>
                    <a:pt x="235" y="4272"/>
                  </a:cubicBezTo>
                  <a:cubicBezTo>
                    <a:pt x="260" y="4296"/>
                    <a:pt x="284" y="4321"/>
                    <a:pt x="309" y="4333"/>
                  </a:cubicBezTo>
                  <a:cubicBezTo>
                    <a:pt x="440" y="4428"/>
                    <a:pt x="593" y="4476"/>
                    <a:pt x="745" y="4476"/>
                  </a:cubicBezTo>
                  <a:cubicBezTo>
                    <a:pt x="850" y="4476"/>
                    <a:pt x="954" y="4453"/>
                    <a:pt x="1050" y="4407"/>
                  </a:cubicBezTo>
                  <a:cubicBezTo>
                    <a:pt x="1321" y="4284"/>
                    <a:pt x="1494" y="4025"/>
                    <a:pt x="1506" y="3728"/>
                  </a:cubicBezTo>
                  <a:lnTo>
                    <a:pt x="1716" y="3728"/>
                  </a:lnTo>
                  <a:cubicBezTo>
                    <a:pt x="1775" y="3727"/>
                    <a:pt x="1834" y="3726"/>
                    <a:pt x="1894" y="3726"/>
                  </a:cubicBezTo>
                  <a:cubicBezTo>
                    <a:pt x="2201" y="3726"/>
                    <a:pt x="2516" y="3742"/>
                    <a:pt x="2830" y="3742"/>
                  </a:cubicBezTo>
                  <a:cubicBezTo>
                    <a:pt x="2977" y="3742"/>
                    <a:pt x="3125" y="3739"/>
                    <a:pt x="3272" y="3728"/>
                  </a:cubicBezTo>
                  <a:cubicBezTo>
                    <a:pt x="3296" y="3815"/>
                    <a:pt x="3333" y="3889"/>
                    <a:pt x="3370" y="3951"/>
                  </a:cubicBezTo>
                  <a:cubicBezTo>
                    <a:pt x="3589" y="4306"/>
                    <a:pt x="4010" y="4534"/>
                    <a:pt x="4420" y="4534"/>
                  </a:cubicBezTo>
                  <a:cubicBezTo>
                    <a:pt x="4564" y="4534"/>
                    <a:pt x="4707" y="4506"/>
                    <a:pt x="4839" y="4444"/>
                  </a:cubicBezTo>
                  <a:cubicBezTo>
                    <a:pt x="4963" y="4753"/>
                    <a:pt x="5086" y="5062"/>
                    <a:pt x="5222" y="5358"/>
                  </a:cubicBezTo>
                  <a:cubicBezTo>
                    <a:pt x="5185" y="5383"/>
                    <a:pt x="5148" y="5420"/>
                    <a:pt x="5123" y="5457"/>
                  </a:cubicBezTo>
                  <a:cubicBezTo>
                    <a:pt x="4938" y="5703"/>
                    <a:pt x="4938" y="6049"/>
                    <a:pt x="5123" y="6296"/>
                  </a:cubicBezTo>
                  <a:cubicBezTo>
                    <a:pt x="5249" y="6455"/>
                    <a:pt x="5437" y="6540"/>
                    <a:pt x="5625" y="6540"/>
                  </a:cubicBezTo>
                  <a:cubicBezTo>
                    <a:pt x="5715" y="6540"/>
                    <a:pt x="5805" y="6521"/>
                    <a:pt x="5889" y="6481"/>
                  </a:cubicBezTo>
                  <a:lnTo>
                    <a:pt x="5889" y="6481"/>
                  </a:lnTo>
                  <a:cubicBezTo>
                    <a:pt x="5868" y="6488"/>
                    <a:pt x="5859" y="6491"/>
                    <a:pt x="5858" y="6491"/>
                  </a:cubicBezTo>
                  <a:cubicBezTo>
                    <a:pt x="5855" y="6491"/>
                    <a:pt x="5906" y="6471"/>
                    <a:pt x="5950" y="6444"/>
                  </a:cubicBezTo>
                  <a:cubicBezTo>
                    <a:pt x="5963" y="6432"/>
                    <a:pt x="5987" y="6419"/>
                    <a:pt x="6000" y="6407"/>
                  </a:cubicBezTo>
                  <a:lnTo>
                    <a:pt x="6012" y="6407"/>
                  </a:lnTo>
                  <a:cubicBezTo>
                    <a:pt x="6037" y="6382"/>
                    <a:pt x="6049" y="6370"/>
                    <a:pt x="6074" y="6358"/>
                  </a:cubicBezTo>
                  <a:cubicBezTo>
                    <a:pt x="6148" y="6284"/>
                    <a:pt x="6210" y="6197"/>
                    <a:pt x="6259" y="6111"/>
                  </a:cubicBezTo>
                  <a:cubicBezTo>
                    <a:pt x="6288" y="6063"/>
                    <a:pt x="6294" y="6045"/>
                    <a:pt x="6284" y="6045"/>
                  </a:cubicBezTo>
                  <a:cubicBezTo>
                    <a:pt x="6281" y="6045"/>
                    <a:pt x="6277" y="6046"/>
                    <a:pt x="6271" y="6049"/>
                  </a:cubicBezTo>
                  <a:lnTo>
                    <a:pt x="6259" y="6061"/>
                  </a:lnTo>
                  <a:cubicBezTo>
                    <a:pt x="6419" y="5889"/>
                    <a:pt x="6432" y="5506"/>
                    <a:pt x="6049" y="5234"/>
                  </a:cubicBezTo>
                  <a:cubicBezTo>
                    <a:pt x="5936" y="5161"/>
                    <a:pt x="5819" y="5127"/>
                    <a:pt x="5718" y="5127"/>
                  </a:cubicBezTo>
                  <a:cubicBezTo>
                    <a:pt x="5632" y="5127"/>
                    <a:pt x="5557" y="5152"/>
                    <a:pt x="5506" y="5197"/>
                  </a:cubicBezTo>
                  <a:cubicBezTo>
                    <a:pt x="5494" y="5210"/>
                    <a:pt x="5481" y="5222"/>
                    <a:pt x="5469" y="5234"/>
                  </a:cubicBezTo>
                  <a:cubicBezTo>
                    <a:pt x="5432" y="5099"/>
                    <a:pt x="5382" y="4975"/>
                    <a:pt x="5333" y="4839"/>
                  </a:cubicBezTo>
                  <a:cubicBezTo>
                    <a:pt x="5271" y="4642"/>
                    <a:pt x="5185" y="4444"/>
                    <a:pt x="5111" y="4247"/>
                  </a:cubicBezTo>
                  <a:cubicBezTo>
                    <a:pt x="5321" y="4037"/>
                    <a:pt x="5444" y="3765"/>
                    <a:pt x="5481" y="3482"/>
                  </a:cubicBezTo>
                  <a:cubicBezTo>
                    <a:pt x="5518" y="2914"/>
                    <a:pt x="5173" y="2395"/>
                    <a:pt x="4580" y="2383"/>
                  </a:cubicBezTo>
                  <a:lnTo>
                    <a:pt x="4568" y="2383"/>
                  </a:lnTo>
                  <a:cubicBezTo>
                    <a:pt x="4543" y="2124"/>
                    <a:pt x="4518" y="1865"/>
                    <a:pt x="4481" y="1618"/>
                  </a:cubicBezTo>
                  <a:cubicBezTo>
                    <a:pt x="4481" y="1581"/>
                    <a:pt x="4481" y="1544"/>
                    <a:pt x="4469" y="1507"/>
                  </a:cubicBezTo>
                  <a:cubicBezTo>
                    <a:pt x="4543" y="1507"/>
                    <a:pt x="4605" y="1482"/>
                    <a:pt x="4667" y="1457"/>
                  </a:cubicBezTo>
                  <a:lnTo>
                    <a:pt x="4704" y="1432"/>
                  </a:lnTo>
                  <a:cubicBezTo>
                    <a:pt x="4827" y="1371"/>
                    <a:pt x="4938" y="1272"/>
                    <a:pt x="5012" y="1149"/>
                  </a:cubicBezTo>
                  <a:cubicBezTo>
                    <a:pt x="5062" y="1050"/>
                    <a:pt x="5099" y="951"/>
                    <a:pt x="5099" y="840"/>
                  </a:cubicBezTo>
                  <a:cubicBezTo>
                    <a:pt x="5099" y="828"/>
                    <a:pt x="5099" y="828"/>
                    <a:pt x="5099" y="815"/>
                  </a:cubicBezTo>
                  <a:cubicBezTo>
                    <a:pt x="5099" y="729"/>
                    <a:pt x="5086" y="642"/>
                    <a:pt x="5062" y="568"/>
                  </a:cubicBezTo>
                  <a:cubicBezTo>
                    <a:pt x="4987" y="371"/>
                    <a:pt x="4852" y="198"/>
                    <a:pt x="4679" y="99"/>
                  </a:cubicBezTo>
                  <a:cubicBezTo>
                    <a:pt x="4617" y="50"/>
                    <a:pt x="4543" y="25"/>
                    <a:pt x="4481" y="13"/>
                  </a:cubicBezTo>
                  <a:cubicBezTo>
                    <a:pt x="4444" y="1"/>
                    <a:pt x="4407" y="1"/>
                    <a:pt x="43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nodeType="clickEffect">
                                  <p:stCondLst>
                                    <p:cond delay="0"/>
                                  </p:stCondLst>
                                  <p:childTnLst>
                                    <p:set>
                                      <p:cBhvr>
                                        <p:cTn id="6" dur="1" fill="hold">
                                          <p:stCondLst>
                                            <p:cond delay="0"/>
                                          </p:stCondLst>
                                        </p:cTn>
                                        <p:tgtEl>
                                          <p:spTgt spid="3284"/>
                                        </p:tgtEl>
                                        <p:attrNameLst>
                                          <p:attrName>style.visibility</p:attrName>
                                        </p:attrNameLst>
                                      </p:cBhvr>
                                      <p:to>
                                        <p:strVal val="visible"/>
                                      </p:to>
                                    </p:set>
                                    <p:anim calcmode="lin" valueType="num">
                                      <p:cBhvr additive="base">
                                        <p:cTn id="7" dur="1000"/>
                                        <p:tgtEl>
                                          <p:spTgt spid="3284"/>
                                        </p:tgtEl>
                                        <p:attrNameLst>
                                          <p:attrName>ppt_y</p:attrName>
                                        </p:attrNameLst>
                                      </p:cBhvr>
                                      <p:tavLst>
                                        <p:tav tm="0">
                                          <p:val>
                                            <p:strVal val="#ppt_y-1"/>
                                          </p:val>
                                        </p:tav>
                                        <p:tav tm="100000">
                                          <p:val>
                                            <p:strVal val="#ppt_y"/>
                                          </p:val>
                                        </p:tav>
                                      </p:tavLst>
                                    </p:anim>
                                  </p:childTnLst>
                                </p:cTn>
                              </p:par>
                              <p:par>
                                <p:cTn id="8" presetID="2" presetClass="entr" presetSubtype="1" fill="hold" nodeType="withEffect">
                                  <p:stCondLst>
                                    <p:cond delay="0"/>
                                  </p:stCondLst>
                                  <p:childTnLst>
                                    <p:set>
                                      <p:cBhvr>
                                        <p:cTn id="9" dur="1" fill="hold">
                                          <p:stCondLst>
                                            <p:cond delay="0"/>
                                          </p:stCondLst>
                                        </p:cTn>
                                        <p:tgtEl>
                                          <p:spTgt spid="3287"/>
                                        </p:tgtEl>
                                        <p:attrNameLst>
                                          <p:attrName>style.visibility</p:attrName>
                                        </p:attrNameLst>
                                      </p:cBhvr>
                                      <p:to>
                                        <p:strVal val="visible"/>
                                      </p:to>
                                    </p:set>
                                    <p:anim calcmode="lin" valueType="num">
                                      <p:cBhvr additive="base">
                                        <p:cTn id="10" dur="1000"/>
                                        <p:tgtEl>
                                          <p:spTgt spid="3287"/>
                                        </p:tgtEl>
                                        <p:attrNameLst>
                                          <p:attrName>ppt_y</p:attrName>
                                        </p:attrNameLst>
                                      </p:cBhvr>
                                      <p:tavLst>
                                        <p:tav tm="0">
                                          <p:val>
                                            <p:strVal val="#ppt_y-1"/>
                                          </p:val>
                                        </p:tav>
                                        <p:tav tm="100000">
                                          <p:val>
                                            <p:strVal val="#ppt_y"/>
                                          </p:val>
                                        </p:tav>
                                      </p:tavLst>
                                    </p:anim>
                                  </p:childTnLst>
                                </p:cTn>
                              </p:par>
                            </p:childTnLst>
                          </p:cTn>
                        </p:par>
                      </p:childTnLst>
                    </p:cTn>
                  </p:par>
                  <p:par>
                    <p:cTn id="11" fill="hold">
                      <p:stCondLst>
                        <p:cond delay="indefinite"/>
                      </p:stCondLst>
                      <p:childTnLst>
                        <p:par>
                          <p:cTn id="12" fill="hold">
                            <p:stCondLst>
                              <p:cond delay="0"/>
                            </p:stCondLst>
                            <p:childTnLst>
                              <p:par>
                                <p:cTn id="13" presetID="2" presetClass="entr" presetSubtype="4" fill="hold" nodeType="clickEffect">
                                  <p:stCondLst>
                                    <p:cond delay="0"/>
                                  </p:stCondLst>
                                  <p:childTnLst>
                                    <p:set>
                                      <p:cBhvr>
                                        <p:cTn id="14" dur="1" fill="hold">
                                          <p:stCondLst>
                                            <p:cond delay="0"/>
                                          </p:stCondLst>
                                        </p:cTn>
                                        <p:tgtEl>
                                          <p:spTgt spid="3297"/>
                                        </p:tgtEl>
                                        <p:attrNameLst>
                                          <p:attrName>style.visibility</p:attrName>
                                        </p:attrNameLst>
                                      </p:cBhvr>
                                      <p:to>
                                        <p:strVal val="visible"/>
                                      </p:to>
                                    </p:set>
                                    <p:anim calcmode="lin" valueType="num">
                                      <p:cBhvr additive="base">
                                        <p:cTn id="15" dur="1000"/>
                                        <p:tgtEl>
                                          <p:spTgt spid="3297"/>
                                        </p:tgtEl>
                                        <p:attrNameLst>
                                          <p:attrName>ppt_y</p:attrName>
                                        </p:attrNameLst>
                                      </p:cBhvr>
                                      <p:tavLst>
                                        <p:tav tm="0">
                                          <p:val>
                                            <p:strVal val="#ppt_y+1"/>
                                          </p:val>
                                        </p:tav>
                                        <p:tav tm="100000">
                                          <p:val>
                                            <p:strVal val="#ppt_y"/>
                                          </p:val>
                                        </p:tav>
                                      </p:tavLst>
                                    </p:anim>
                                  </p:childTnLst>
                                </p:cTn>
                              </p:par>
                              <p:par>
                                <p:cTn id="16" presetID="2" presetClass="entr" presetSubtype="4" fill="hold" nodeType="withEffect">
                                  <p:stCondLst>
                                    <p:cond delay="0"/>
                                  </p:stCondLst>
                                  <p:childTnLst>
                                    <p:set>
                                      <p:cBhvr>
                                        <p:cTn id="17" dur="1" fill="hold">
                                          <p:stCondLst>
                                            <p:cond delay="0"/>
                                          </p:stCondLst>
                                        </p:cTn>
                                        <p:tgtEl>
                                          <p:spTgt spid="3291"/>
                                        </p:tgtEl>
                                        <p:attrNameLst>
                                          <p:attrName>style.visibility</p:attrName>
                                        </p:attrNameLst>
                                      </p:cBhvr>
                                      <p:to>
                                        <p:strVal val="visible"/>
                                      </p:to>
                                    </p:set>
                                    <p:anim calcmode="lin" valueType="num">
                                      <p:cBhvr additive="base">
                                        <p:cTn id="18" dur="1000"/>
                                        <p:tgtEl>
                                          <p:spTgt spid="3291"/>
                                        </p:tgtEl>
                                        <p:attrNameLst>
                                          <p:attrName>ppt_y</p:attrName>
                                        </p:attrNameLst>
                                      </p:cBhvr>
                                      <p:tavLst>
                                        <p:tav tm="0">
                                          <p:val>
                                            <p:strVal val="#ppt_y+1"/>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10" presetClass="entr" presetSubtype="0" fill="hold" nodeType="clickEffect">
                                  <p:stCondLst>
                                    <p:cond delay="0"/>
                                  </p:stCondLst>
                                  <p:childTnLst>
                                    <p:set>
                                      <p:cBhvr>
                                        <p:cTn id="22" dur="1" fill="hold">
                                          <p:stCondLst>
                                            <p:cond delay="0"/>
                                          </p:stCondLst>
                                        </p:cTn>
                                        <p:tgtEl>
                                          <p:spTgt spid="3295"/>
                                        </p:tgtEl>
                                        <p:attrNameLst>
                                          <p:attrName>style.visibility</p:attrName>
                                        </p:attrNameLst>
                                      </p:cBhvr>
                                      <p:to>
                                        <p:strVal val="visible"/>
                                      </p:to>
                                    </p:set>
                                    <p:animEffect transition="in" filter="fade">
                                      <p:cBhvr>
                                        <p:cTn id="23" dur="1000"/>
                                        <p:tgtEl>
                                          <p:spTgt spid="3295"/>
                                        </p:tgtEl>
                                      </p:cBhvr>
                                    </p:animEffect>
                                  </p:childTnLst>
                                </p:cTn>
                              </p:par>
                              <p:par>
                                <p:cTn id="24" presetID="10" presetClass="entr" presetSubtype="0" fill="hold" nodeType="withEffect">
                                  <p:stCondLst>
                                    <p:cond delay="0"/>
                                  </p:stCondLst>
                                  <p:childTnLst>
                                    <p:set>
                                      <p:cBhvr>
                                        <p:cTn id="25" dur="1" fill="hold">
                                          <p:stCondLst>
                                            <p:cond delay="0"/>
                                          </p:stCondLst>
                                        </p:cTn>
                                        <p:tgtEl>
                                          <p:spTgt spid="3289"/>
                                        </p:tgtEl>
                                        <p:attrNameLst>
                                          <p:attrName>style.visibility</p:attrName>
                                        </p:attrNameLst>
                                      </p:cBhvr>
                                      <p:to>
                                        <p:strVal val="visible"/>
                                      </p:to>
                                    </p:set>
                                    <p:animEffect transition="in" filter="fade">
                                      <p:cBhvr>
                                        <p:cTn id="26" dur="1000"/>
                                        <p:tgtEl>
                                          <p:spTgt spid="3289"/>
                                        </p:tgtEl>
                                      </p:cBhvr>
                                    </p:animEffect>
                                  </p:childTnLst>
                                </p:cTn>
                              </p:par>
                              <p:par>
                                <p:cTn id="27" presetID="10" presetClass="entr" presetSubtype="0" fill="hold" nodeType="withEffect">
                                  <p:stCondLst>
                                    <p:cond delay="0"/>
                                  </p:stCondLst>
                                  <p:childTnLst>
                                    <p:set>
                                      <p:cBhvr>
                                        <p:cTn id="28" dur="1" fill="hold">
                                          <p:stCondLst>
                                            <p:cond delay="0"/>
                                          </p:stCondLst>
                                        </p:cTn>
                                        <p:tgtEl>
                                          <p:spTgt spid="3303"/>
                                        </p:tgtEl>
                                        <p:attrNameLst>
                                          <p:attrName>style.visibility</p:attrName>
                                        </p:attrNameLst>
                                      </p:cBhvr>
                                      <p:to>
                                        <p:strVal val="visible"/>
                                      </p:to>
                                    </p:set>
                                    <p:animEffect transition="in" filter="fade">
                                      <p:cBhvr>
                                        <p:cTn id="29" dur="1000"/>
                                        <p:tgtEl>
                                          <p:spTgt spid="3303"/>
                                        </p:tgtEl>
                                      </p:cBhvr>
                                    </p:animEffect>
                                  </p:childTnLst>
                                </p:cTn>
                              </p:par>
                              <p:par>
                                <p:cTn id="30" presetID="10" presetClass="entr" presetSubtype="0" fill="hold" nodeType="withEffect">
                                  <p:stCondLst>
                                    <p:cond delay="0"/>
                                  </p:stCondLst>
                                  <p:childTnLst>
                                    <p:set>
                                      <p:cBhvr>
                                        <p:cTn id="31" dur="1" fill="hold">
                                          <p:stCondLst>
                                            <p:cond delay="0"/>
                                          </p:stCondLst>
                                        </p:cTn>
                                        <p:tgtEl>
                                          <p:spTgt spid="3296"/>
                                        </p:tgtEl>
                                        <p:attrNameLst>
                                          <p:attrName>style.visibility</p:attrName>
                                        </p:attrNameLst>
                                      </p:cBhvr>
                                      <p:to>
                                        <p:strVal val="visible"/>
                                      </p:to>
                                    </p:set>
                                    <p:animEffect transition="in" filter="fade">
                                      <p:cBhvr>
                                        <p:cTn id="32" dur="1000"/>
                                        <p:tgtEl>
                                          <p:spTgt spid="3296"/>
                                        </p:tgtEl>
                                      </p:cBhvr>
                                    </p:animEffect>
                                  </p:childTnLst>
                                </p:cTn>
                              </p:par>
                            </p:childTnLst>
                          </p:cTn>
                        </p:par>
                      </p:childTnLst>
                    </p:cTn>
                  </p:par>
                  <p:par>
                    <p:cTn id="33" fill="hold">
                      <p:stCondLst>
                        <p:cond delay="indefinite"/>
                      </p:stCondLst>
                      <p:childTnLst>
                        <p:par>
                          <p:cTn id="34" fill="hold">
                            <p:stCondLst>
                              <p:cond delay="0"/>
                            </p:stCondLst>
                            <p:childTnLst>
                              <p:par>
                                <p:cTn id="35" presetID="10" presetClass="entr" presetSubtype="0" fill="hold" nodeType="clickEffect">
                                  <p:stCondLst>
                                    <p:cond delay="0"/>
                                  </p:stCondLst>
                                  <p:childTnLst>
                                    <p:set>
                                      <p:cBhvr>
                                        <p:cTn id="36" dur="1" fill="hold">
                                          <p:stCondLst>
                                            <p:cond delay="0"/>
                                          </p:stCondLst>
                                        </p:cTn>
                                        <p:tgtEl>
                                          <p:spTgt spid="3293"/>
                                        </p:tgtEl>
                                        <p:attrNameLst>
                                          <p:attrName>style.visibility</p:attrName>
                                        </p:attrNameLst>
                                      </p:cBhvr>
                                      <p:to>
                                        <p:strVal val="visible"/>
                                      </p:to>
                                    </p:set>
                                    <p:animEffect transition="in" filter="fade">
                                      <p:cBhvr>
                                        <p:cTn id="37" dur="1000"/>
                                        <p:tgtEl>
                                          <p:spTgt spid="3293"/>
                                        </p:tgtEl>
                                      </p:cBhvr>
                                    </p:animEffect>
                                  </p:childTnLst>
                                </p:cTn>
                              </p:par>
                              <p:par>
                                <p:cTn id="38" presetID="10" presetClass="entr" presetSubtype="0" fill="hold" nodeType="withEffect">
                                  <p:stCondLst>
                                    <p:cond delay="0"/>
                                  </p:stCondLst>
                                  <p:childTnLst>
                                    <p:set>
                                      <p:cBhvr>
                                        <p:cTn id="39" dur="1" fill="hold">
                                          <p:stCondLst>
                                            <p:cond delay="0"/>
                                          </p:stCondLst>
                                        </p:cTn>
                                        <p:tgtEl>
                                          <p:spTgt spid="3277"/>
                                        </p:tgtEl>
                                        <p:attrNameLst>
                                          <p:attrName>style.visibility</p:attrName>
                                        </p:attrNameLst>
                                      </p:cBhvr>
                                      <p:to>
                                        <p:strVal val="visible"/>
                                      </p:to>
                                    </p:set>
                                    <p:animEffect transition="in" filter="fade">
                                      <p:cBhvr>
                                        <p:cTn id="40" dur="1000"/>
                                        <p:tgtEl>
                                          <p:spTgt spid="3277"/>
                                        </p:tgtEl>
                                      </p:cBhvr>
                                    </p:animEffect>
                                  </p:childTnLst>
                                </p:cTn>
                              </p:par>
                              <p:par>
                                <p:cTn id="41" presetID="10" presetClass="entr" presetSubtype="0" fill="hold" nodeType="withEffect">
                                  <p:stCondLst>
                                    <p:cond delay="0"/>
                                  </p:stCondLst>
                                  <p:childTnLst>
                                    <p:set>
                                      <p:cBhvr>
                                        <p:cTn id="42" dur="1" fill="hold">
                                          <p:stCondLst>
                                            <p:cond delay="0"/>
                                          </p:stCondLst>
                                        </p:cTn>
                                        <p:tgtEl>
                                          <p:spTgt spid="3306"/>
                                        </p:tgtEl>
                                        <p:attrNameLst>
                                          <p:attrName>style.visibility</p:attrName>
                                        </p:attrNameLst>
                                      </p:cBhvr>
                                      <p:to>
                                        <p:strVal val="visible"/>
                                      </p:to>
                                    </p:set>
                                    <p:animEffect transition="in" filter="fade">
                                      <p:cBhvr>
                                        <p:cTn id="43" dur="1000"/>
                                        <p:tgtEl>
                                          <p:spTgt spid="3306"/>
                                        </p:tgtEl>
                                      </p:cBhvr>
                                    </p:animEffect>
                                  </p:childTnLst>
                                </p:cTn>
                              </p:par>
                              <p:par>
                                <p:cTn id="44" presetID="10" presetClass="entr" presetSubtype="0" fill="hold" nodeType="withEffect">
                                  <p:stCondLst>
                                    <p:cond delay="0"/>
                                  </p:stCondLst>
                                  <p:childTnLst>
                                    <p:set>
                                      <p:cBhvr>
                                        <p:cTn id="45" dur="1" fill="hold">
                                          <p:stCondLst>
                                            <p:cond delay="0"/>
                                          </p:stCondLst>
                                        </p:cTn>
                                        <p:tgtEl>
                                          <p:spTgt spid="3294"/>
                                        </p:tgtEl>
                                        <p:attrNameLst>
                                          <p:attrName>style.visibility</p:attrName>
                                        </p:attrNameLst>
                                      </p:cBhvr>
                                      <p:to>
                                        <p:strVal val="visible"/>
                                      </p:to>
                                    </p:set>
                                    <p:animEffect transition="in" filter="fade">
                                      <p:cBhvr>
                                        <p:cTn id="46" dur="1000"/>
                                        <p:tgtEl>
                                          <p:spTgt spid="3294"/>
                                        </p:tgtEl>
                                      </p:cBhvr>
                                    </p:animEffect>
                                  </p:childTnLst>
                                </p:cTn>
                              </p:par>
                            </p:childTnLst>
                          </p:cTn>
                        </p:par>
                      </p:childTnLst>
                    </p:cTn>
                  </p:par>
                  <p:par>
                    <p:cTn id="47" fill="hold">
                      <p:stCondLst>
                        <p:cond delay="indefinite"/>
                      </p:stCondLst>
                      <p:childTnLst>
                        <p:par>
                          <p:cTn id="48" fill="hold">
                            <p:stCondLst>
                              <p:cond delay="0"/>
                            </p:stCondLst>
                            <p:childTnLst>
                              <p:par>
                                <p:cTn id="49" presetID="10" presetClass="entr" presetSubtype="0" fill="hold" nodeType="clickEffect">
                                  <p:stCondLst>
                                    <p:cond delay="0"/>
                                  </p:stCondLst>
                                  <p:childTnLst>
                                    <p:set>
                                      <p:cBhvr>
                                        <p:cTn id="50" dur="1" fill="hold">
                                          <p:stCondLst>
                                            <p:cond delay="0"/>
                                          </p:stCondLst>
                                        </p:cTn>
                                        <p:tgtEl>
                                          <p:spTgt spid="3290"/>
                                        </p:tgtEl>
                                        <p:attrNameLst>
                                          <p:attrName>style.visibility</p:attrName>
                                        </p:attrNameLst>
                                      </p:cBhvr>
                                      <p:to>
                                        <p:strVal val="visible"/>
                                      </p:to>
                                    </p:set>
                                    <p:animEffect transition="in" filter="fade">
                                      <p:cBhvr>
                                        <p:cTn id="51" dur="1000"/>
                                        <p:tgtEl>
                                          <p:spTgt spid="3290"/>
                                        </p:tgtEl>
                                      </p:cBhvr>
                                    </p:animEffect>
                                  </p:childTnLst>
                                </p:cTn>
                              </p:par>
                              <p:par>
                                <p:cTn id="52" presetID="10" presetClass="entr" presetSubtype="0" fill="hold" nodeType="withEffect">
                                  <p:stCondLst>
                                    <p:cond delay="0"/>
                                  </p:stCondLst>
                                  <p:childTnLst>
                                    <p:set>
                                      <p:cBhvr>
                                        <p:cTn id="53" dur="1" fill="hold">
                                          <p:stCondLst>
                                            <p:cond delay="0"/>
                                          </p:stCondLst>
                                        </p:cTn>
                                        <p:tgtEl>
                                          <p:spTgt spid="3280"/>
                                        </p:tgtEl>
                                        <p:attrNameLst>
                                          <p:attrName>style.visibility</p:attrName>
                                        </p:attrNameLst>
                                      </p:cBhvr>
                                      <p:to>
                                        <p:strVal val="visible"/>
                                      </p:to>
                                    </p:set>
                                    <p:animEffect transition="in" filter="fade">
                                      <p:cBhvr>
                                        <p:cTn id="54" dur="1000"/>
                                        <p:tgtEl>
                                          <p:spTgt spid="3280"/>
                                        </p:tgtEl>
                                      </p:cBhvr>
                                    </p:animEffect>
                                  </p:childTnLst>
                                </p:cTn>
                              </p:par>
                              <p:par>
                                <p:cTn id="55" presetID="10" presetClass="entr" presetSubtype="0" fill="hold" nodeType="withEffect">
                                  <p:stCondLst>
                                    <p:cond delay="0"/>
                                  </p:stCondLst>
                                  <p:childTnLst>
                                    <p:set>
                                      <p:cBhvr>
                                        <p:cTn id="56" dur="1" fill="hold">
                                          <p:stCondLst>
                                            <p:cond delay="0"/>
                                          </p:stCondLst>
                                        </p:cTn>
                                        <p:tgtEl>
                                          <p:spTgt spid="3300"/>
                                        </p:tgtEl>
                                        <p:attrNameLst>
                                          <p:attrName>style.visibility</p:attrName>
                                        </p:attrNameLst>
                                      </p:cBhvr>
                                      <p:to>
                                        <p:strVal val="visible"/>
                                      </p:to>
                                    </p:set>
                                    <p:animEffect transition="in" filter="fade">
                                      <p:cBhvr>
                                        <p:cTn id="57" dur="1000"/>
                                        <p:tgtEl>
                                          <p:spTgt spid="3300"/>
                                        </p:tgtEl>
                                      </p:cBhvr>
                                    </p:animEffect>
                                  </p:childTnLst>
                                </p:cTn>
                              </p:par>
                              <p:par>
                                <p:cTn id="58" presetID="10" presetClass="entr" presetSubtype="0" fill="hold" nodeType="withEffect">
                                  <p:stCondLst>
                                    <p:cond delay="0"/>
                                  </p:stCondLst>
                                  <p:childTnLst>
                                    <p:set>
                                      <p:cBhvr>
                                        <p:cTn id="59" dur="1" fill="hold">
                                          <p:stCondLst>
                                            <p:cond delay="0"/>
                                          </p:stCondLst>
                                        </p:cTn>
                                        <p:tgtEl>
                                          <p:spTgt spid="3292"/>
                                        </p:tgtEl>
                                        <p:attrNameLst>
                                          <p:attrName>style.visibility</p:attrName>
                                        </p:attrNameLst>
                                      </p:cBhvr>
                                      <p:to>
                                        <p:strVal val="visible"/>
                                      </p:to>
                                    </p:set>
                                    <p:animEffect transition="in" filter="fade">
                                      <p:cBhvr>
                                        <p:cTn id="60" dur="1000"/>
                                        <p:tgtEl>
                                          <p:spTgt spid="3292"/>
                                        </p:tgtEl>
                                      </p:cBhvr>
                                    </p:animEffect>
                                  </p:childTnLst>
                                </p:cTn>
                              </p:par>
                            </p:childTnLst>
                          </p:cTn>
                        </p:par>
                      </p:childTnLst>
                    </p:cTn>
                  </p:par>
                  <p:par>
                    <p:cTn id="61" fill="hold">
                      <p:stCondLst>
                        <p:cond delay="indefinite"/>
                      </p:stCondLst>
                      <p:childTnLst>
                        <p:par>
                          <p:cTn id="62" fill="hold">
                            <p:stCondLst>
                              <p:cond delay="0"/>
                            </p:stCondLst>
                            <p:childTnLst>
                              <p:par>
                                <p:cTn id="63" presetID="10" presetClass="entr" presetSubtype="0" fill="hold" nodeType="clickEffect">
                                  <p:stCondLst>
                                    <p:cond delay="0"/>
                                  </p:stCondLst>
                                  <p:childTnLst>
                                    <p:set>
                                      <p:cBhvr>
                                        <p:cTn id="64" dur="1" fill="hold">
                                          <p:stCondLst>
                                            <p:cond delay="0"/>
                                          </p:stCondLst>
                                        </p:cTn>
                                        <p:tgtEl>
                                          <p:spTgt spid="3288"/>
                                        </p:tgtEl>
                                        <p:attrNameLst>
                                          <p:attrName>style.visibility</p:attrName>
                                        </p:attrNameLst>
                                      </p:cBhvr>
                                      <p:to>
                                        <p:strVal val="visible"/>
                                      </p:to>
                                    </p:set>
                                    <p:animEffect transition="in" filter="fade">
                                      <p:cBhvr>
                                        <p:cTn id="65" dur="1000"/>
                                        <p:tgtEl>
                                          <p:spTgt spid="3288"/>
                                        </p:tgtEl>
                                      </p:cBhvr>
                                    </p:animEffect>
                                  </p:childTnLst>
                                </p:cTn>
                              </p:par>
                              <p:par>
                                <p:cTn id="66" presetID="10" presetClass="entr" presetSubtype="0" fill="hold" nodeType="withEffect">
                                  <p:stCondLst>
                                    <p:cond delay="0"/>
                                  </p:stCondLst>
                                  <p:childTnLst>
                                    <p:set>
                                      <p:cBhvr>
                                        <p:cTn id="67" dur="1" fill="hold">
                                          <p:stCondLst>
                                            <p:cond delay="0"/>
                                          </p:stCondLst>
                                        </p:cTn>
                                        <p:tgtEl>
                                          <p:spTgt spid="3309"/>
                                        </p:tgtEl>
                                        <p:attrNameLst>
                                          <p:attrName>style.visibility</p:attrName>
                                        </p:attrNameLst>
                                      </p:cBhvr>
                                      <p:to>
                                        <p:strVal val="visible"/>
                                      </p:to>
                                    </p:set>
                                    <p:animEffect transition="in" filter="fade">
                                      <p:cBhvr>
                                        <p:cTn id="68" dur="1000"/>
                                        <p:tgtEl>
                                          <p:spTgt spid="3309"/>
                                        </p:tgtEl>
                                      </p:cBhvr>
                                    </p:animEffect>
                                  </p:childTnLst>
                                </p:cTn>
                              </p:par>
                              <p:par>
                                <p:cTn id="69" presetID="10" presetClass="entr" presetSubtype="0" fill="hold" nodeType="withEffect">
                                  <p:stCondLst>
                                    <p:cond delay="0"/>
                                  </p:stCondLst>
                                  <p:childTnLst>
                                    <p:set>
                                      <p:cBhvr>
                                        <p:cTn id="70" dur="1" fill="hold">
                                          <p:stCondLst>
                                            <p:cond delay="0"/>
                                          </p:stCondLst>
                                        </p:cTn>
                                        <p:tgtEl>
                                          <p:spTgt spid="3315"/>
                                        </p:tgtEl>
                                        <p:attrNameLst>
                                          <p:attrName>style.visibility</p:attrName>
                                        </p:attrNameLst>
                                      </p:cBhvr>
                                      <p:to>
                                        <p:strVal val="visible"/>
                                      </p:to>
                                    </p:set>
                                    <p:animEffect transition="in" filter="fade">
                                      <p:cBhvr>
                                        <p:cTn id="71" dur="1000"/>
                                        <p:tgtEl>
                                          <p:spTgt spid="3315"/>
                                        </p:tgtEl>
                                      </p:cBhvr>
                                    </p:animEffect>
                                  </p:childTnLst>
                                </p:cTn>
                              </p:par>
                            </p:childTnLst>
                          </p:cTn>
                        </p:par>
                      </p:childTnLst>
                    </p:cTn>
                  </p:par>
                  <p:par>
                    <p:cTn id="72" fill="hold">
                      <p:stCondLst>
                        <p:cond delay="indefinite"/>
                      </p:stCondLst>
                      <p:childTnLst>
                        <p:par>
                          <p:cTn id="73" fill="hold">
                            <p:stCondLst>
                              <p:cond delay="0"/>
                            </p:stCondLst>
                            <p:childTnLst>
                              <p:par>
                                <p:cTn id="74" presetID="10" presetClass="entr" presetSubtype="0" fill="hold" nodeType="clickEffect">
                                  <p:stCondLst>
                                    <p:cond delay="0"/>
                                  </p:stCondLst>
                                  <p:childTnLst>
                                    <p:set>
                                      <p:cBhvr>
                                        <p:cTn id="75" dur="1" fill="hold">
                                          <p:stCondLst>
                                            <p:cond delay="0"/>
                                          </p:stCondLst>
                                        </p:cTn>
                                        <p:tgtEl>
                                          <p:spTgt spid="3276"/>
                                        </p:tgtEl>
                                        <p:attrNameLst>
                                          <p:attrName>style.visibility</p:attrName>
                                        </p:attrNameLst>
                                      </p:cBhvr>
                                      <p:to>
                                        <p:strVal val="visible"/>
                                      </p:to>
                                    </p:set>
                                    <p:animEffect transition="in" filter="fade">
                                      <p:cBhvr>
                                        <p:cTn id="76" dur="1000"/>
                                        <p:tgtEl>
                                          <p:spTgt spid="3276"/>
                                        </p:tgtEl>
                                      </p:cBhvr>
                                    </p:animEffect>
                                  </p:childTnLst>
                                </p:cTn>
                              </p:par>
                              <p:par>
                                <p:cTn id="77" presetID="10" presetClass="entr" presetSubtype="0" fill="hold" nodeType="withEffect">
                                  <p:stCondLst>
                                    <p:cond delay="0"/>
                                  </p:stCondLst>
                                  <p:childTnLst>
                                    <p:set>
                                      <p:cBhvr>
                                        <p:cTn id="78" dur="1" fill="hold">
                                          <p:stCondLst>
                                            <p:cond delay="0"/>
                                          </p:stCondLst>
                                        </p:cTn>
                                        <p:tgtEl>
                                          <p:spTgt spid="3343"/>
                                        </p:tgtEl>
                                        <p:attrNameLst>
                                          <p:attrName>style.visibility</p:attrName>
                                        </p:attrNameLst>
                                      </p:cBhvr>
                                      <p:to>
                                        <p:strVal val="visible"/>
                                      </p:to>
                                    </p:set>
                                    <p:animEffect transition="in" filter="fade">
                                      <p:cBhvr>
                                        <p:cTn id="79" dur="1000"/>
                                        <p:tgtEl>
                                          <p:spTgt spid="3343"/>
                                        </p:tgtEl>
                                      </p:cBhvr>
                                    </p:animEffect>
                                  </p:childTnLst>
                                </p:cTn>
                              </p:par>
                            </p:childTnLst>
                          </p:cTn>
                        </p:par>
                      </p:childTnLst>
                    </p:cTn>
                  </p:par>
                  <p:par>
                    <p:cTn id="80" fill="hold">
                      <p:stCondLst>
                        <p:cond delay="indefinite"/>
                      </p:stCondLst>
                      <p:childTnLst>
                        <p:par>
                          <p:cTn id="81" fill="hold">
                            <p:stCondLst>
                              <p:cond delay="0"/>
                            </p:stCondLst>
                            <p:childTnLst>
                              <p:par>
                                <p:cTn id="82" presetID="10" presetClass="entr" presetSubtype="0" fill="hold" nodeType="clickEffect">
                                  <p:stCondLst>
                                    <p:cond delay="0"/>
                                  </p:stCondLst>
                                  <p:childTnLst>
                                    <p:set>
                                      <p:cBhvr>
                                        <p:cTn id="83" dur="1" fill="hold">
                                          <p:stCondLst>
                                            <p:cond delay="0"/>
                                          </p:stCondLst>
                                        </p:cTn>
                                        <p:tgtEl>
                                          <p:spTgt spid="3282"/>
                                        </p:tgtEl>
                                        <p:attrNameLst>
                                          <p:attrName>style.visibility</p:attrName>
                                        </p:attrNameLst>
                                      </p:cBhvr>
                                      <p:to>
                                        <p:strVal val="visible"/>
                                      </p:to>
                                    </p:set>
                                    <p:animEffect transition="in" filter="fade">
                                      <p:cBhvr>
                                        <p:cTn id="84" dur="1000"/>
                                        <p:tgtEl>
                                          <p:spTgt spid="3282"/>
                                        </p:tgtEl>
                                      </p:cBhvr>
                                    </p:animEffect>
                                  </p:childTnLst>
                                </p:cTn>
                              </p:par>
                              <p:par>
                                <p:cTn id="85" presetID="10" presetClass="entr" presetSubtype="0" fill="hold" nodeType="withEffect">
                                  <p:stCondLst>
                                    <p:cond delay="0"/>
                                  </p:stCondLst>
                                  <p:childTnLst>
                                    <p:set>
                                      <p:cBhvr>
                                        <p:cTn id="86" dur="1" fill="hold">
                                          <p:stCondLst>
                                            <p:cond delay="0"/>
                                          </p:stCondLst>
                                        </p:cTn>
                                        <p:tgtEl>
                                          <p:spTgt spid="3327"/>
                                        </p:tgtEl>
                                        <p:attrNameLst>
                                          <p:attrName>style.visibility</p:attrName>
                                        </p:attrNameLst>
                                      </p:cBhvr>
                                      <p:to>
                                        <p:strVal val="visible"/>
                                      </p:to>
                                    </p:set>
                                    <p:animEffect transition="in" filter="fade">
                                      <p:cBhvr>
                                        <p:cTn id="87" dur="1000"/>
                                        <p:tgtEl>
                                          <p:spTgt spid="3327"/>
                                        </p:tgtEl>
                                      </p:cBhvr>
                                    </p:animEffect>
                                  </p:childTnLst>
                                </p:cTn>
                              </p:par>
                            </p:childTnLst>
                          </p:cTn>
                        </p:par>
                      </p:childTnLst>
                    </p:cTn>
                  </p:par>
                  <p:par>
                    <p:cTn id="88" fill="hold">
                      <p:stCondLst>
                        <p:cond delay="indefinite"/>
                      </p:stCondLst>
                      <p:childTnLst>
                        <p:par>
                          <p:cTn id="89" fill="hold">
                            <p:stCondLst>
                              <p:cond delay="0"/>
                            </p:stCondLst>
                            <p:childTnLst>
                              <p:par>
                                <p:cTn id="90" presetID="10" presetClass="entr" presetSubtype="0" fill="hold" nodeType="clickEffect">
                                  <p:stCondLst>
                                    <p:cond delay="0"/>
                                  </p:stCondLst>
                                  <p:childTnLst>
                                    <p:set>
                                      <p:cBhvr>
                                        <p:cTn id="91" dur="1" fill="hold">
                                          <p:stCondLst>
                                            <p:cond delay="0"/>
                                          </p:stCondLst>
                                        </p:cTn>
                                        <p:tgtEl>
                                          <p:spTgt spid="3279"/>
                                        </p:tgtEl>
                                        <p:attrNameLst>
                                          <p:attrName>style.visibility</p:attrName>
                                        </p:attrNameLst>
                                      </p:cBhvr>
                                      <p:to>
                                        <p:strVal val="visible"/>
                                      </p:to>
                                    </p:set>
                                    <p:animEffect transition="in" filter="fade">
                                      <p:cBhvr>
                                        <p:cTn id="92" dur="1000"/>
                                        <p:tgtEl>
                                          <p:spTgt spid="3279"/>
                                        </p:tgtEl>
                                      </p:cBhvr>
                                    </p:animEffect>
                                  </p:childTnLst>
                                </p:cTn>
                              </p:par>
                              <p:par>
                                <p:cTn id="93" presetID="10" presetClass="entr" presetSubtype="0" fill="hold" nodeType="withEffect">
                                  <p:stCondLst>
                                    <p:cond delay="0"/>
                                  </p:stCondLst>
                                  <p:childTnLst>
                                    <p:set>
                                      <p:cBhvr>
                                        <p:cTn id="94" dur="1" fill="hold">
                                          <p:stCondLst>
                                            <p:cond delay="0"/>
                                          </p:stCondLst>
                                        </p:cTn>
                                        <p:tgtEl>
                                          <p:spTgt spid="3335"/>
                                        </p:tgtEl>
                                        <p:attrNameLst>
                                          <p:attrName>style.visibility</p:attrName>
                                        </p:attrNameLst>
                                      </p:cBhvr>
                                      <p:to>
                                        <p:strVal val="visible"/>
                                      </p:to>
                                    </p:set>
                                    <p:animEffect transition="in" filter="fade">
                                      <p:cBhvr>
                                        <p:cTn id="95" dur="1000"/>
                                        <p:tgtEl>
                                          <p:spTgt spid="33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Shape 3354"/>
        <p:cNvGrpSpPr/>
        <p:nvPr/>
      </p:nvGrpSpPr>
      <p:grpSpPr>
        <a:xfrm>
          <a:off x="0" y="0"/>
          <a:ext cx="0" cy="0"/>
          <a:chOff x="0" y="0"/>
          <a:chExt cx="0" cy="0"/>
        </a:xfrm>
      </p:grpSpPr>
      <p:sp>
        <p:nvSpPr>
          <p:cNvPr id="3355" name="Google Shape;3355;p95"/>
          <p:cNvSpPr txBox="1">
            <a:spLocks noGrp="1"/>
          </p:cNvSpPr>
          <p:nvPr>
            <p:ph type="title"/>
          </p:nvPr>
        </p:nvSpPr>
        <p:spPr>
          <a:xfrm>
            <a:off x="720000" y="540000"/>
            <a:ext cx="7704000" cy="360000"/>
          </a:xfrm>
          <a:prstGeom prst="rect">
            <a:avLst/>
          </a:prstGeom>
        </p:spPr>
        <p:txBody>
          <a:bodyPr spcFirstLastPara="1" wrap="square" lIns="0" tIns="0" rIns="0" bIns="0" anchor="t" anchorCtr="0">
            <a:noAutofit/>
          </a:bodyPr>
          <a:lstStyle/>
          <a:p>
            <a:pPr marL="0" lvl="0" indent="0" algn="ctr" rtl="0">
              <a:spcBef>
                <a:spcPts val="0"/>
              </a:spcBef>
              <a:spcAft>
                <a:spcPts val="0"/>
              </a:spcAft>
              <a:buClr>
                <a:schemeClr val="dk2"/>
              </a:buClr>
              <a:buSzPts val="1100"/>
              <a:buFont typeface="Arial"/>
              <a:buNone/>
            </a:pPr>
            <a:r>
              <a:rPr lang="en"/>
              <a:t>… and tables do the same!</a:t>
            </a:r>
            <a:endParaRPr/>
          </a:p>
        </p:txBody>
      </p:sp>
      <p:grpSp>
        <p:nvGrpSpPr>
          <p:cNvPr id="3356" name="Google Shape;3356;p95"/>
          <p:cNvGrpSpPr/>
          <p:nvPr/>
        </p:nvGrpSpPr>
        <p:grpSpPr>
          <a:xfrm flipH="1">
            <a:off x="2117661" y="938650"/>
            <a:ext cx="4908678" cy="176025"/>
            <a:chOff x="4345425" y="2175475"/>
            <a:chExt cx="800750" cy="176025"/>
          </a:xfrm>
        </p:grpSpPr>
        <p:sp>
          <p:nvSpPr>
            <p:cNvPr id="3357" name="Google Shape;3357;p95"/>
            <p:cNvSpPr/>
            <p:nvPr/>
          </p:nvSpPr>
          <p:spPr>
            <a:xfrm>
              <a:off x="4351850" y="2175475"/>
              <a:ext cx="763000" cy="156275"/>
            </a:xfrm>
            <a:custGeom>
              <a:avLst/>
              <a:gdLst/>
              <a:ahLst/>
              <a:cxnLst/>
              <a:rect l="l" t="t" r="r" b="b"/>
              <a:pathLst>
                <a:path w="30520" h="6251" extrusionOk="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00FF00">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8" name="Google Shape;3358;p95"/>
            <p:cNvSpPr/>
            <p:nvPr/>
          </p:nvSpPr>
          <p:spPr>
            <a:xfrm>
              <a:off x="4345425" y="2195925"/>
              <a:ext cx="800750" cy="155575"/>
            </a:xfrm>
            <a:custGeom>
              <a:avLst/>
              <a:gdLst/>
              <a:ahLst/>
              <a:cxnLst/>
              <a:rect l="l" t="t" r="r" b="b"/>
              <a:pathLst>
                <a:path w="32030" h="6223" extrusionOk="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00FF00">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59" name="Google Shape;3359;p95"/>
          <p:cNvGrpSpPr/>
          <p:nvPr/>
        </p:nvGrpSpPr>
        <p:grpSpPr>
          <a:xfrm rot="834041">
            <a:off x="1640433" y="2534636"/>
            <a:ext cx="1058935" cy="585362"/>
            <a:chOff x="4345425" y="2175475"/>
            <a:chExt cx="800750" cy="176025"/>
          </a:xfrm>
        </p:grpSpPr>
        <p:sp>
          <p:nvSpPr>
            <p:cNvPr id="3360" name="Google Shape;3360;p95"/>
            <p:cNvSpPr/>
            <p:nvPr/>
          </p:nvSpPr>
          <p:spPr>
            <a:xfrm>
              <a:off x="4351850" y="2175475"/>
              <a:ext cx="763000" cy="156275"/>
            </a:xfrm>
            <a:custGeom>
              <a:avLst/>
              <a:gdLst/>
              <a:ahLst/>
              <a:cxnLst/>
              <a:rect l="l" t="t" r="r" b="b"/>
              <a:pathLst>
                <a:path w="30520" h="6251" extrusionOk="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1" name="Google Shape;3361;p95"/>
            <p:cNvSpPr/>
            <p:nvPr/>
          </p:nvSpPr>
          <p:spPr>
            <a:xfrm>
              <a:off x="4345425" y="2195925"/>
              <a:ext cx="800750" cy="155575"/>
            </a:xfrm>
            <a:custGeom>
              <a:avLst/>
              <a:gdLst/>
              <a:ahLst/>
              <a:cxnLst/>
              <a:rect l="l" t="t" r="r" b="b"/>
              <a:pathLst>
                <a:path w="32030" h="6223" extrusionOk="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62" name="Google Shape;3362;p95"/>
          <p:cNvGrpSpPr/>
          <p:nvPr/>
        </p:nvGrpSpPr>
        <p:grpSpPr>
          <a:xfrm rot="834041">
            <a:off x="1640433" y="3083861"/>
            <a:ext cx="1058935" cy="585362"/>
            <a:chOff x="4345425" y="2175475"/>
            <a:chExt cx="800750" cy="176025"/>
          </a:xfrm>
        </p:grpSpPr>
        <p:sp>
          <p:nvSpPr>
            <p:cNvPr id="3363" name="Google Shape;3363;p95"/>
            <p:cNvSpPr/>
            <p:nvPr/>
          </p:nvSpPr>
          <p:spPr>
            <a:xfrm>
              <a:off x="4351850" y="2175475"/>
              <a:ext cx="763000" cy="156275"/>
            </a:xfrm>
            <a:custGeom>
              <a:avLst/>
              <a:gdLst/>
              <a:ahLst/>
              <a:cxnLst/>
              <a:rect l="l" t="t" r="r" b="b"/>
              <a:pathLst>
                <a:path w="30520" h="6251" extrusionOk="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4" name="Google Shape;3364;p95"/>
            <p:cNvSpPr/>
            <p:nvPr/>
          </p:nvSpPr>
          <p:spPr>
            <a:xfrm>
              <a:off x="4345425" y="2195925"/>
              <a:ext cx="800750" cy="155575"/>
            </a:xfrm>
            <a:custGeom>
              <a:avLst/>
              <a:gdLst/>
              <a:ahLst/>
              <a:cxnLst/>
              <a:rect l="l" t="t" r="r" b="b"/>
              <a:pathLst>
                <a:path w="32030" h="6223" extrusionOk="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65" name="Google Shape;3365;p95"/>
          <p:cNvGrpSpPr/>
          <p:nvPr/>
        </p:nvGrpSpPr>
        <p:grpSpPr>
          <a:xfrm rot="834041">
            <a:off x="1640433" y="3659211"/>
            <a:ext cx="1058935" cy="585362"/>
            <a:chOff x="4345425" y="2175475"/>
            <a:chExt cx="800750" cy="176025"/>
          </a:xfrm>
        </p:grpSpPr>
        <p:sp>
          <p:nvSpPr>
            <p:cNvPr id="3366" name="Google Shape;3366;p95"/>
            <p:cNvSpPr/>
            <p:nvPr/>
          </p:nvSpPr>
          <p:spPr>
            <a:xfrm>
              <a:off x="4351850" y="2175475"/>
              <a:ext cx="763000" cy="156275"/>
            </a:xfrm>
            <a:custGeom>
              <a:avLst/>
              <a:gdLst/>
              <a:ahLst/>
              <a:cxnLst/>
              <a:rect l="l" t="t" r="r" b="b"/>
              <a:pathLst>
                <a:path w="30520" h="6251" extrusionOk="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7" name="Google Shape;3367;p95"/>
            <p:cNvSpPr/>
            <p:nvPr/>
          </p:nvSpPr>
          <p:spPr>
            <a:xfrm>
              <a:off x="4345425" y="2195925"/>
              <a:ext cx="800750" cy="155575"/>
            </a:xfrm>
            <a:custGeom>
              <a:avLst/>
              <a:gdLst/>
              <a:ahLst/>
              <a:cxnLst/>
              <a:rect l="l" t="t" r="r" b="b"/>
              <a:pathLst>
                <a:path w="32030" h="6223" extrusionOk="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68" name="Google Shape;3368;p95"/>
          <p:cNvGrpSpPr/>
          <p:nvPr/>
        </p:nvGrpSpPr>
        <p:grpSpPr>
          <a:xfrm rot="190942">
            <a:off x="6188358" y="1874280"/>
            <a:ext cx="1554185" cy="535067"/>
            <a:chOff x="4319250" y="3137000"/>
            <a:chExt cx="885825" cy="524125"/>
          </a:xfrm>
        </p:grpSpPr>
        <p:sp>
          <p:nvSpPr>
            <p:cNvPr id="3369" name="Google Shape;3369;p95"/>
            <p:cNvSpPr/>
            <p:nvPr/>
          </p:nvSpPr>
          <p:spPr>
            <a:xfrm>
              <a:off x="4334525" y="3137000"/>
              <a:ext cx="816875" cy="145250"/>
            </a:xfrm>
            <a:custGeom>
              <a:avLst/>
              <a:gdLst/>
              <a:ahLst/>
              <a:cxnLst/>
              <a:rect l="l" t="t" r="r" b="b"/>
              <a:pathLst>
                <a:path w="32675" h="5810" extrusionOk="0">
                  <a:moveTo>
                    <a:pt x="30614" y="1"/>
                  </a:moveTo>
                  <a:cubicBezTo>
                    <a:pt x="30548" y="1"/>
                    <a:pt x="30480" y="4"/>
                    <a:pt x="30410" y="11"/>
                  </a:cubicBezTo>
                  <a:lnTo>
                    <a:pt x="30410" y="11"/>
                  </a:lnTo>
                  <a:lnTo>
                    <a:pt x="30410" y="11"/>
                  </a:lnTo>
                  <a:lnTo>
                    <a:pt x="28330" y="186"/>
                  </a:lnTo>
                  <a:cubicBezTo>
                    <a:pt x="28200" y="197"/>
                    <a:pt x="28078" y="220"/>
                    <a:pt x="27966" y="252"/>
                  </a:cubicBezTo>
                  <a:lnTo>
                    <a:pt x="27966" y="252"/>
                  </a:lnTo>
                  <a:lnTo>
                    <a:pt x="1989" y="2818"/>
                  </a:lnTo>
                  <a:cubicBezTo>
                    <a:pt x="1" y="3012"/>
                    <a:pt x="100" y="5810"/>
                    <a:pt x="2061" y="5810"/>
                  </a:cubicBezTo>
                  <a:cubicBezTo>
                    <a:pt x="2127" y="5810"/>
                    <a:pt x="2195" y="5807"/>
                    <a:pt x="2265" y="5800"/>
                  </a:cubicBezTo>
                  <a:cubicBezTo>
                    <a:pt x="11738" y="4848"/>
                    <a:pt x="21212" y="3920"/>
                    <a:pt x="30686" y="2993"/>
                  </a:cubicBezTo>
                  <a:cubicBezTo>
                    <a:pt x="32674" y="2799"/>
                    <a:pt x="32575" y="1"/>
                    <a:pt x="30614" y="1"/>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0" name="Google Shape;3370;p95"/>
            <p:cNvSpPr/>
            <p:nvPr/>
          </p:nvSpPr>
          <p:spPr>
            <a:xfrm>
              <a:off x="4356675" y="3182825"/>
              <a:ext cx="798275" cy="129275"/>
            </a:xfrm>
            <a:custGeom>
              <a:avLst/>
              <a:gdLst/>
              <a:ahLst/>
              <a:cxnLst/>
              <a:rect l="l" t="t" r="r" b="b"/>
              <a:pathLst>
                <a:path w="31931" h="5171" extrusionOk="0">
                  <a:moveTo>
                    <a:pt x="29692" y="0"/>
                  </a:moveTo>
                  <a:cubicBezTo>
                    <a:pt x="29262" y="0"/>
                    <a:pt x="28841" y="143"/>
                    <a:pt x="28521" y="458"/>
                  </a:cubicBezTo>
                  <a:lnTo>
                    <a:pt x="28521" y="458"/>
                  </a:lnTo>
                  <a:cubicBezTo>
                    <a:pt x="26855" y="717"/>
                    <a:pt x="25061" y="686"/>
                    <a:pt x="23409" y="834"/>
                  </a:cubicBezTo>
                  <a:cubicBezTo>
                    <a:pt x="20928" y="1035"/>
                    <a:pt x="18447" y="1235"/>
                    <a:pt x="15990" y="1461"/>
                  </a:cubicBezTo>
                  <a:cubicBezTo>
                    <a:pt x="11958" y="1784"/>
                    <a:pt x="7925" y="2108"/>
                    <a:pt x="3893" y="2415"/>
                  </a:cubicBezTo>
                  <a:lnTo>
                    <a:pt x="3893" y="2415"/>
                  </a:lnTo>
                  <a:cubicBezTo>
                    <a:pt x="3677" y="2329"/>
                    <a:pt x="3447" y="2279"/>
                    <a:pt x="3219" y="2279"/>
                  </a:cubicBezTo>
                  <a:cubicBezTo>
                    <a:pt x="3010" y="2279"/>
                    <a:pt x="2803" y="2320"/>
                    <a:pt x="2607" y="2413"/>
                  </a:cubicBezTo>
                  <a:cubicBezTo>
                    <a:pt x="2550" y="2451"/>
                    <a:pt x="2478" y="2489"/>
                    <a:pt x="2414" y="2527"/>
                  </a:cubicBezTo>
                  <a:lnTo>
                    <a:pt x="2414" y="2527"/>
                  </a:lnTo>
                  <a:cubicBezTo>
                    <a:pt x="2253" y="2539"/>
                    <a:pt x="2092" y="2551"/>
                    <a:pt x="1930" y="2564"/>
                  </a:cubicBezTo>
                  <a:cubicBezTo>
                    <a:pt x="0" y="2714"/>
                    <a:pt x="903" y="5170"/>
                    <a:pt x="2482" y="5170"/>
                  </a:cubicBezTo>
                  <a:cubicBezTo>
                    <a:pt x="2634" y="5170"/>
                    <a:pt x="2774" y="5169"/>
                    <a:pt x="2906" y="5164"/>
                  </a:cubicBezTo>
                  <a:lnTo>
                    <a:pt x="2906" y="5164"/>
                  </a:lnTo>
                  <a:cubicBezTo>
                    <a:pt x="2907" y="5166"/>
                    <a:pt x="2907" y="5168"/>
                    <a:pt x="2908" y="5170"/>
                  </a:cubicBezTo>
                  <a:cubicBezTo>
                    <a:pt x="8146" y="4769"/>
                    <a:pt x="13359" y="4343"/>
                    <a:pt x="18597" y="3917"/>
                  </a:cubicBezTo>
                  <a:cubicBezTo>
                    <a:pt x="21078" y="3716"/>
                    <a:pt x="23559" y="3491"/>
                    <a:pt x="26041" y="3290"/>
                  </a:cubicBezTo>
                  <a:cubicBezTo>
                    <a:pt x="27619" y="3165"/>
                    <a:pt x="30351" y="3541"/>
                    <a:pt x="31504" y="2213"/>
                  </a:cubicBezTo>
                  <a:cubicBezTo>
                    <a:pt x="31930" y="1711"/>
                    <a:pt x="31604" y="985"/>
                    <a:pt x="31178" y="609"/>
                  </a:cubicBezTo>
                  <a:cubicBezTo>
                    <a:pt x="31153" y="584"/>
                    <a:pt x="31103" y="533"/>
                    <a:pt x="31053" y="508"/>
                  </a:cubicBezTo>
                  <a:cubicBezTo>
                    <a:pt x="30676" y="184"/>
                    <a:pt x="30178" y="0"/>
                    <a:pt x="29692"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1" name="Google Shape;3371;p95"/>
            <p:cNvSpPr/>
            <p:nvPr/>
          </p:nvSpPr>
          <p:spPr>
            <a:xfrm>
              <a:off x="4345775" y="3233150"/>
              <a:ext cx="859300" cy="100300"/>
            </a:xfrm>
            <a:custGeom>
              <a:avLst/>
              <a:gdLst/>
              <a:ahLst/>
              <a:cxnLst/>
              <a:rect l="l" t="t" r="r" b="b"/>
              <a:pathLst>
                <a:path w="34372" h="4012" extrusionOk="0">
                  <a:moveTo>
                    <a:pt x="31734" y="0"/>
                  </a:moveTo>
                  <a:cubicBezTo>
                    <a:pt x="31607" y="0"/>
                    <a:pt x="31483" y="8"/>
                    <a:pt x="31364" y="24"/>
                  </a:cubicBezTo>
                  <a:cubicBezTo>
                    <a:pt x="31276" y="34"/>
                    <a:pt x="31188" y="44"/>
                    <a:pt x="31100" y="54"/>
                  </a:cubicBezTo>
                  <a:lnTo>
                    <a:pt x="31100" y="54"/>
                  </a:lnTo>
                  <a:cubicBezTo>
                    <a:pt x="31096" y="52"/>
                    <a:pt x="31092" y="51"/>
                    <a:pt x="31088" y="49"/>
                  </a:cubicBezTo>
                  <a:cubicBezTo>
                    <a:pt x="31067" y="54"/>
                    <a:pt x="31046" y="58"/>
                    <a:pt x="31025" y="63"/>
                  </a:cubicBezTo>
                  <a:lnTo>
                    <a:pt x="31025" y="63"/>
                  </a:lnTo>
                  <a:cubicBezTo>
                    <a:pt x="21187" y="1175"/>
                    <a:pt x="11326" y="2165"/>
                    <a:pt x="1464" y="3032"/>
                  </a:cubicBezTo>
                  <a:cubicBezTo>
                    <a:pt x="1" y="3154"/>
                    <a:pt x="2951" y="4011"/>
                    <a:pt x="3642" y="4011"/>
                  </a:cubicBezTo>
                  <a:cubicBezTo>
                    <a:pt x="3661" y="4011"/>
                    <a:pt x="3679" y="4011"/>
                    <a:pt x="3694" y="4009"/>
                  </a:cubicBezTo>
                  <a:cubicBezTo>
                    <a:pt x="13102" y="3182"/>
                    <a:pt x="22486" y="2243"/>
                    <a:pt x="31870" y="1193"/>
                  </a:cubicBezTo>
                  <a:lnTo>
                    <a:pt x="31870" y="1193"/>
                  </a:lnTo>
                  <a:cubicBezTo>
                    <a:pt x="31983" y="1203"/>
                    <a:pt x="32095" y="1208"/>
                    <a:pt x="32207" y="1208"/>
                  </a:cubicBezTo>
                  <a:cubicBezTo>
                    <a:pt x="32407" y="1208"/>
                    <a:pt x="32604" y="1191"/>
                    <a:pt x="32792" y="1152"/>
                  </a:cubicBezTo>
                  <a:cubicBezTo>
                    <a:pt x="33143" y="1102"/>
                    <a:pt x="33494" y="1027"/>
                    <a:pt x="33845" y="977"/>
                  </a:cubicBezTo>
                  <a:cubicBezTo>
                    <a:pt x="34371" y="876"/>
                    <a:pt x="33920" y="551"/>
                    <a:pt x="33670" y="450"/>
                  </a:cubicBezTo>
                  <a:cubicBezTo>
                    <a:pt x="33104" y="199"/>
                    <a:pt x="32381" y="0"/>
                    <a:pt x="31734"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2" name="Google Shape;3372;p95"/>
            <p:cNvSpPr/>
            <p:nvPr/>
          </p:nvSpPr>
          <p:spPr>
            <a:xfrm>
              <a:off x="4359800" y="3270500"/>
              <a:ext cx="768200" cy="83975"/>
            </a:xfrm>
            <a:custGeom>
              <a:avLst/>
              <a:gdLst/>
              <a:ahLst/>
              <a:cxnLst/>
              <a:rect l="l" t="t" r="r" b="b"/>
              <a:pathLst>
                <a:path w="30728" h="3359" extrusionOk="0">
                  <a:moveTo>
                    <a:pt x="27647" y="0"/>
                  </a:moveTo>
                  <a:cubicBezTo>
                    <a:pt x="27595" y="0"/>
                    <a:pt x="27544" y="3"/>
                    <a:pt x="27494" y="9"/>
                  </a:cubicBezTo>
                  <a:cubicBezTo>
                    <a:pt x="18372" y="1212"/>
                    <a:pt x="9199" y="1839"/>
                    <a:pt x="1" y="1914"/>
                  </a:cubicBezTo>
                  <a:cubicBezTo>
                    <a:pt x="151" y="1914"/>
                    <a:pt x="1930" y="3016"/>
                    <a:pt x="2532" y="3142"/>
                  </a:cubicBezTo>
                  <a:cubicBezTo>
                    <a:pt x="2783" y="3192"/>
                    <a:pt x="3033" y="3242"/>
                    <a:pt x="3309" y="3317"/>
                  </a:cubicBezTo>
                  <a:cubicBezTo>
                    <a:pt x="3433" y="3345"/>
                    <a:pt x="3533" y="3358"/>
                    <a:pt x="3608" y="3358"/>
                  </a:cubicBezTo>
                  <a:cubicBezTo>
                    <a:pt x="3777" y="3358"/>
                    <a:pt x="3816" y="3292"/>
                    <a:pt x="3714" y="3186"/>
                  </a:cubicBezTo>
                  <a:lnTo>
                    <a:pt x="3714" y="3186"/>
                  </a:lnTo>
                  <a:cubicBezTo>
                    <a:pt x="12659" y="3106"/>
                    <a:pt x="21579" y="2457"/>
                    <a:pt x="30452" y="1287"/>
                  </a:cubicBezTo>
                  <a:cubicBezTo>
                    <a:pt x="30728" y="1262"/>
                    <a:pt x="29550" y="635"/>
                    <a:pt x="29474" y="585"/>
                  </a:cubicBezTo>
                  <a:cubicBezTo>
                    <a:pt x="28990" y="378"/>
                    <a:pt x="28251" y="0"/>
                    <a:pt x="27647"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3" name="Google Shape;3373;p95"/>
            <p:cNvSpPr/>
            <p:nvPr/>
          </p:nvSpPr>
          <p:spPr>
            <a:xfrm>
              <a:off x="4326650" y="3282500"/>
              <a:ext cx="830850" cy="180500"/>
            </a:xfrm>
            <a:custGeom>
              <a:avLst/>
              <a:gdLst/>
              <a:ahLst/>
              <a:cxnLst/>
              <a:rect l="l" t="t" r="r" b="b"/>
              <a:pathLst>
                <a:path w="33234" h="7220" extrusionOk="0">
                  <a:moveTo>
                    <a:pt x="31326" y="1"/>
                  </a:moveTo>
                  <a:cubicBezTo>
                    <a:pt x="31278" y="1"/>
                    <a:pt x="31228" y="2"/>
                    <a:pt x="31176" y="5"/>
                  </a:cubicBezTo>
                  <a:cubicBezTo>
                    <a:pt x="31034" y="14"/>
                    <a:pt x="30892" y="22"/>
                    <a:pt x="30750" y="30"/>
                  </a:cubicBezTo>
                  <a:lnTo>
                    <a:pt x="30750" y="30"/>
                  </a:lnTo>
                  <a:cubicBezTo>
                    <a:pt x="30750" y="30"/>
                    <a:pt x="30750" y="30"/>
                    <a:pt x="30750" y="30"/>
                  </a:cubicBezTo>
                  <a:lnTo>
                    <a:pt x="30750" y="30"/>
                  </a:lnTo>
                  <a:cubicBezTo>
                    <a:pt x="30750" y="30"/>
                    <a:pt x="30750" y="30"/>
                    <a:pt x="30750" y="30"/>
                  </a:cubicBezTo>
                  <a:lnTo>
                    <a:pt x="30750" y="30"/>
                  </a:lnTo>
                  <a:cubicBezTo>
                    <a:pt x="21994" y="549"/>
                    <a:pt x="13215" y="1092"/>
                    <a:pt x="4459" y="1634"/>
                  </a:cubicBezTo>
                  <a:cubicBezTo>
                    <a:pt x="3043" y="1714"/>
                    <a:pt x="2088" y="3524"/>
                    <a:pt x="2855" y="4184"/>
                  </a:cubicBezTo>
                  <a:lnTo>
                    <a:pt x="2855" y="4184"/>
                  </a:lnTo>
                  <a:cubicBezTo>
                    <a:pt x="2545" y="4258"/>
                    <a:pt x="2237" y="4335"/>
                    <a:pt x="1928" y="4416"/>
                  </a:cubicBezTo>
                  <a:cubicBezTo>
                    <a:pt x="215" y="4850"/>
                    <a:pt x="1" y="7219"/>
                    <a:pt x="1588" y="7219"/>
                  </a:cubicBezTo>
                  <a:cubicBezTo>
                    <a:pt x="1743" y="7219"/>
                    <a:pt x="1914" y="7197"/>
                    <a:pt x="2104" y="7148"/>
                  </a:cubicBezTo>
                  <a:cubicBezTo>
                    <a:pt x="11552" y="4667"/>
                    <a:pt x="21527" y="5544"/>
                    <a:pt x="30926" y="2762"/>
                  </a:cubicBezTo>
                  <a:cubicBezTo>
                    <a:pt x="32270" y="2371"/>
                    <a:pt x="33233" y="1"/>
                    <a:pt x="31326" y="1"/>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4" name="Google Shape;3374;p95"/>
            <p:cNvSpPr/>
            <p:nvPr/>
          </p:nvSpPr>
          <p:spPr>
            <a:xfrm>
              <a:off x="4319250" y="3360925"/>
              <a:ext cx="817050" cy="79000"/>
            </a:xfrm>
            <a:custGeom>
              <a:avLst/>
              <a:gdLst/>
              <a:ahLst/>
              <a:cxnLst/>
              <a:rect l="l" t="t" r="r" b="b"/>
              <a:pathLst>
                <a:path w="32682" h="3160" extrusionOk="0">
                  <a:moveTo>
                    <a:pt x="29390" y="0"/>
                  </a:moveTo>
                  <a:cubicBezTo>
                    <a:pt x="29382" y="0"/>
                    <a:pt x="29374" y="1"/>
                    <a:pt x="29367" y="1"/>
                  </a:cubicBezTo>
                  <a:cubicBezTo>
                    <a:pt x="20294" y="477"/>
                    <a:pt x="11222" y="953"/>
                    <a:pt x="2149" y="1404"/>
                  </a:cubicBezTo>
                  <a:cubicBezTo>
                    <a:pt x="1" y="1528"/>
                    <a:pt x="2232" y="3160"/>
                    <a:pt x="3425" y="3160"/>
                  </a:cubicBezTo>
                  <a:cubicBezTo>
                    <a:pt x="3442" y="3160"/>
                    <a:pt x="3460" y="3160"/>
                    <a:pt x="3477" y="3159"/>
                  </a:cubicBezTo>
                  <a:cubicBezTo>
                    <a:pt x="11910" y="2716"/>
                    <a:pt x="20343" y="2274"/>
                    <a:pt x="28776" y="1831"/>
                  </a:cubicBezTo>
                  <a:lnTo>
                    <a:pt x="28776" y="1831"/>
                  </a:lnTo>
                  <a:cubicBezTo>
                    <a:pt x="29195" y="1987"/>
                    <a:pt x="29661" y="2088"/>
                    <a:pt x="30045" y="2088"/>
                  </a:cubicBezTo>
                  <a:cubicBezTo>
                    <a:pt x="30263" y="2088"/>
                    <a:pt x="30455" y="2055"/>
                    <a:pt x="30595" y="1981"/>
                  </a:cubicBezTo>
                  <a:cubicBezTo>
                    <a:pt x="30846" y="1856"/>
                    <a:pt x="31096" y="1730"/>
                    <a:pt x="31347" y="1580"/>
                  </a:cubicBezTo>
                  <a:cubicBezTo>
                    <a:pt x="32682" y="863"/>
                    <a:pt x="29947" y="0"/>
                    <a:pt x="29390"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5" name="Google Shape;3375;p95"/>
            <p:cNvSpPr/>
            <p:nvPr/>
          </p:nvSpPr>
          <p:spPr>
            <a:xfrm>
              <a:off x="4359800" y="3368900"/>
              <a:ext cx="757150" cy="121750"/>
            </a:xfrm>
            <a:custGeom>
              <a:avLst/>
              <a:gdLst/>
              <a:ahLst/>
              <a:cxnLst/>
              <a:rect l="l" t="t" r="r" b="b"/>
              <a:pathLst>
                <a:path w="30286" h="4870" extrusionOk="0">
                  <a:moveTo>
                    <a:pt x="28493" y="1"/>
                  </a:moveTo>
                  <a:cubicBezTo>
                    <a:pt x="28461" y="1"/>
                    <a:pt x="28429" y="3"/>
                    <a:pt x="28397" y="8"/>
                  </a:cubicBezTo>
                  <a:cubicBezTo>
                    <a:pt x="19399" y="1311"/>
                    <a:pt x="10377" y="1737"/>
                    <a:pt x="1279" y="1762"/>
                  </a:cubicBezTo>
                  <a:cubicBezTo>
                    <a:pt x="1" y="1762"/>
                    <a:pt x="1153" y="4870"/>
                    <a:pt x="2281" y="4870"/>
                  </a:cubicBezTo>
                  <a:cubicBezTo>
                    <a:pt x="10690" y="4847"/>
                    <a:pt x="19035" y="4481"/>
                    <a:pt x="27355" y="3377"/>
                  </a:cubicBezTo>
                  <a:lnTo>
                    <a:pt x="27355" y="3377"/>
                  </a:lnTo>
                  <a:cubicBezTo>
                    <a:pt x="27588" y="3629"/>
                    <a:pt x="27849" y="3792"/>
                    <a:pt x="28107" y="3792"/>
                  </a:cubicBezTo>
                  <a:cubicBezTo>
                    <a:pt x="28112" y="3792"/>
                    <a:pt x="28117" y="3792"/>
                    <a:pt x="28121" y="3792"/>
                  </a:cubicBezTo>
                  <a:cubicBezTo>
                    <a:pt x="28948" y="3767"/>
                    <a:pt x="29349" y="3567"/>
                    <a:pt x="29800" y="2890"/>
                  </a:cubicBezTo>
                  <a:cubicBezTo>
                    <a:pt x="30286" y="2186"/>
                    <a:pt x="29478" y="1"/>
                    <a:pt x="28493" y="1"/>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6" name="Google Shape;3376;p95"/>
            <p:cNvSpPr/>
            <p:nvPr/>
          </p:nvSpPr>
          <p:spPr>
            <a:xfrm>
              <a:off x="4369825" y="3442375"/>
              <a:ext cx="758625" cy="151550"/>
            </a:xfrm>
            <a:custGeom>
              <a:avLst/>
              <a:gdLst/>
              <a:ahLst/>
              <a:cxnLst/>
              <a:rect l="l" t="t" r="r" b="b"/>
              <a:pathLst>
                <a:path w="30345" h="6062" extrusionOk="0">
                  <a:moveTo>
                    <a:pt x="27667" y="0"/>
                  </a:moveTo>
                  <a:cubicBezTo>
                    <a:pt x="27659" y="0"/>
                    <a:pt x="27652" y="1"/>
                    <a:pt x="27645" y="1"/>
                  </a:cubicBezTo>
                  <a:lnTo>
                    <a:pt x="3646" y="1123"/>
                  </a:lnTo>
                  <a:lnTo>
                    <a:pt x="3646" y="1123"/>
                  </a:lnTo>
                  <a:cubicBezTo>
                    <a:pt x="3428" y="965"/>
                    <a:pt x="3215" y="867"/>
                    <a:pt x="3033" y="867"/>
                  </a:cubicBezTo>
                  <a:cubicBezTo>
                    <a:pt x="2999" y="867"/>
                    <a:pt x="2965" y="871"/>
                    <a:pt x="2933" y="878"/>
                  </a:cubicBezTo>
                  <a:cubicBezTo>
                    <a:pt x="2407" y="979"/>
                    <a:pt x="1880" y="1104"/>
                    <a:pt x="1379" y="1229"/>
                  </a:cubicBezTo>
                  <a:cubicBezTo>
                    <a:pt x="778" y="1346"/>
                    <a:pt x="1456" y="2486"/>
                    <a:pt x="2212" y="3219"/>
                  </a:cubicBezTo>
                  <a:lnTo>
                    <a:pt x="2212" y="3219"/>
                  </a:lnTo>
                  <a:cubicBezTo>
                    <a:pt x="2182" y="3219"/>
                    <a:pt x="2151" y="3219"/>
                    <a:pt x="2119" y="3219"/>
                  </a:cubicBezTo>
                  <a:cubicBezTo>
                    <a:pt x="1796" y="3219"/>
                    <a:pt x="1444" y="3229"/>
                    <a:pt x="1311" y="3313"/>
                  </a:cubicBezTo>
                  <a:lnTo>
                    <a:pt x="1311" y="3313"/>
                  </a:lnTo>
                  <a:cubicBezTo>
                    <a:pt x="1155" y="3219"/>
                    <a:pt x="995" y="3149"/>
                    <a:pt x="860" y="3149"/>
                  </a:cubicBezTo>
                  <a:cubicBezTo>
                    <a:pt x="779" y="3149"/>
                    <a:pt x="708" y="3174"/>
                    <a:pt x="652" y="3234"/>
                  </a:cubicBezTo>
                  <a:cubicBezTo>
                    <a:pt x="627" y="3284"/>
                    <a:pt x="577" y="3309"/>
                    <a:pt x="527" y="3360"/>
                  </a:cubicBezTo>
                  <a:cubicBezTo>
                    <a:pt x="1" y="3936"/>
                    <a:pt x="1429" y="5289"/>
                    <a:pt x="1805" y="5590"/>
                  </a:cubicBezTo>
                  <a:cubicBezTo>
                    <a:pt x="2288" y="5941"/>
                    <a:pt x="2862" y="6062"/>
                    <a:pt x="3473" y="6062"/>
                  </a:cubicBezTo>
                  <a:cubicBezTo>
                    <a:pt x="4607" y="6062"/>
                    <a:pt x="5866" y="5645"/>
                    <a:pt x="6893" y="5515"/>
                  </a:cubicBezTo>
                  <a:cubicBezTo>
                    <a:pt x="9449" y="5189"/>
                    <a:pt x="12031" y="4989"/>
                    <a:pt x="14612" y="4863"/>
                  </a:cubicBezTo>
                  <a:cubicBezTo>
                    <a:pt x="19750" y="4613"/>
                    <a:pt x="24838" y="4462"/>
                    <a:pt x="29675" y="2558"/>
                  </a:cubicBezTo>
                  <a:cubicBezTo>
                    <a:pt x="30345" y="2310"/>
                    <a:pt x="28364" y="0"/>
                    <a:pt x="27667"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7" name="Google Shape;3377;p95"/>
            <p:cNvSpPr/>
            <p:nvPr/>
          </p:nvSpPr>
          <p:spPr>
            <a:xfrm>
              <a:off x="4409400" y="3507550"/>
              <a:ext cx="682250" cy="94025"/>
            </a:xfrm>
            <a:custGeom>
              <a:avLst/>
              <a:gdLst/>
              <a:ahLst/>
              <a:cxnLst/>
              <a:rect l="l" t="t" r="r" b="b"/>
              <a:pathLst>
                <a:path w="27290" h="3761" extrusionOk="0">
                  <a:moveTo>
                    <a:pt x="25285" y="1"/>
                  </a:moveTo>
                  <a:cubicBezTo>
                    <a:pt x="17165" y="251"/>
                    <a:pt x="9044" y="477"/>
                    <a:pt x="949" y="702"/>
                  </a:cubicBezTo>
                  <a:cubicBezTo>
                    <a:pt x="0" y="727"/>
                    <a:pt x="1165" y="3760"/>
                    <a:pt x="2016" y="3760"/>
                  </a:cubicBezTo>
                  <a:cubicBezTo>
                    <a:pt x="2020" y="3760"/>
                    <a:pt x="2023" y="3760"/>
                    <a:pt x="2027" y="3760"/>
                  </a:cubicBezTo>
                  <a:cubicBezTo>
                    <a:pt x="9646" y="3525"/>
                    <a:pt x="17265" y="3312"/>
                    <a:pt x="24863" y="3100"/>
                  </a:cubicBezTo>
                  <a:lnTo>
                    <a:pt x="24863" y="3100"/>
                  </a:lnTo>
                  <a:cubicBezTo>
                    <a:pt x="25030" y="3255"/>
                    <a:pt x="25204" y="3348"/>
                    <a:pt x="25373" y="3348"/>
                  </a:cubicBezTo>
                  <a:cubicBezTo>
                    <a:pt x="25411" y="3348"/>
                    <a:pt x="25448" y="3344"/>
                    <a:pt x="25485" y="3334"/>
                  </a:cubicBezTo>
                  <a:lnTo>
                    <a:pt x="26538" y="3033"/>
                  </a:lnTo>
                  <a:cubicBezTo>
                    <a:pt x="27290" y="2833"/>
                    <a:pt x="26037" y="1"/>
                    <a:pt x="25285" y="1"/>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8" name="Google Shape;3378;p95"/>
            <p:cNvSpPr/>
            <p:nvPr/>
          </p:nvSpPr>
          <p:spPr>
            <a:xfrm>
              <a:off x="4327875" y="3557000"/>
              <a:ext cx="818000" cy="104125"/>
            </a:xfrm>
            <a:custGeom>
              <a:avLst/>
              <a:gdLst/>
              <a:ahLst/>
              <a:cxnLst/>
              <a:rect l="l" t="t" r="r" b="b"/>
              <a:pathLst>
                <a:path w="32720" h="4165" extrusionOk="0">
                  <a:moveTo>
                    <a:pt x="29952" y="0"/>
                  </a:moveTo>
                  <a:cubicBezTo>
                    <a:pt x="29926" y="0"/>
                    <a:pt x="29900" y="1"/>
                    <a:pt x="29874" y="3"/>
                  </a:cubicBezTo>
                  <a:cubicBezTo>
                    <a:pt x="21416" y="652"/>
                    <a:pt x="12935" y="1193"/>
                    <a:pt x="4454" y="1648"/>
                  </a:cubicBezTo>
                  <a:lnTo>
                    <a:pt x="4454" y="1648"/>
                  </a:lnTo>
                  <a:cubicBezTo>
                    <a:pt x="4095" y="1453"/>
                    <a:pt x="3671" y="1328"/>
                    <a:pt x="3270" y="1328"/>
                  </a:cubicBezTo>
                  <a:cubicBezTo>
                    <a:pt x="3044" y="1328"/>
                    <a:pt x="2826" y="1368"/>
                    <a:pt x="2631" y="1456"/>
                  </a:cubicBezTo>
                  <a:cubicBezTo>
                    <a:pt x="2280" y="1607"/>
                    <a:pt x="1954" y="1757"/>
                    <a:pt x="1603" y="1907"/>
                  </a:cubicBezTo>
                  <a:cubicBezTo>
                    <a:pt x="0" y="2647"/>
                    <a:pt x="1698" y="4164"/>
                    <a:pt x="2804" y="4164"/>
                  </a:cubicBezTo>
                  <a:cubicBezTo>
                    <a:pt x="2822" y="4164"/>
                    <a:pt x="2839" y="4164"/>
                    <a:pt x="2857" y="4163"/>
                  </a:cubicBezTo>
                  <a:cubicBezTo>
                    <a:pt x="11239" y="3728"/>
                    <a:pt x="19621" y="3209"/>
                    <a:pt x="27984" y="2587"/>
                  </a:cubicBezTo>
                  <a:lnTo>
                    <a:pt x="27984" y="2587"/>
                  </a:lnTo>
                  <a:cubicBezTo>
                    <a:pt x="28355" y="2794"/>
                    <a:pt x="28798" y="2928"/>
                    <a:pt x="29213" y="2928"/>
                  </a:cubicBezTo>
                  <a:cubicBezTo>
                    <a:pt x="29429" y="2928"/>
                    <a:pt x="29637" y="2891"/>
                    <a:pt x="29824" y="2810"/>
                  </a:cubicBezTo>
                  <a:cubicBezTo>
                    <a:pt x="30250" y="2634"/>
                    <a:pt x="30701" y="2434"/>
                    <a:pt x="31127" y="2233"/>
                  </a:cubicBezTo>
                  <a:cubicBezTo>
                    <a:pt x="32719" y="1547"/>
                    <a:pt x="31080" y="0"/>
                    <a:pt x="29952"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9" name="Google Shape;3379;p95"/>
            <p:cNvSpPr/>
            <p:nvPr/>
          </p:nvSpPr>
          <p:spPr>
            <a:xfrm>
              <a:off x="4492625" y="3568500"/>
              <a:ext cx="516700" cy="88850"/>
            </a:xfrm>
            <a:custGeom>
              <a:avLst/>
              <a:gdLst/>
              <a:ahLst/>
              <a:cxnLst/>
              <a:rect l="l" t="t" r="r" b="b"/>
              <a:pathLst>
                <a:path w="20668" h="3554" extrusionOk="0">
                  <a:moveTo>
                    <a:pt x="19918" y="0"/>
                  </a:moveTo>
                  <a:cubicBezTo>
                    <a:pt x="19858" y="0"/>
                    <a:pt x="19794" y="6"/>
                    <a:pt x="19725" y="19"/>
                  </a:cubicBezTo>
                  <a:cubicBezTo>
                    <a:pt x="14111" y="846"/>
                    <a:pt x="8447" y="1297"/>
                    <a:pt x="2758" y="1297"/>
                  </a:cubicBezTo>
                  <a:cubicBezTo>
                    <a:pt x="1956" y="1297"/>
                    <a:pt x="1204" y="1673"/>
                    <a:pt x="678" y="2300"/>
                  </a:cubicBezTo>
                  <a:cubicBezTo>
                    <a:pt x="402" y="2600"/>
                    <a:pt x="1" y="3553"/>
                    <a:pt x="803" y="3553"/>
                  </a:cubicBezTo>
                  <a:cubicBezTo>
                    <a:pt x="967" y="3553"/>
                    <a:pt x="1130" y="3554"/>
                    <a:pt x="1294" y="3554"/>
                  </a:cubicBezTo>
                  <a:cubicBezTo>
                    <a:pt x="7018" y="3554"/>
                    <a:pt x="12719" y="3127"/>
                    <a:pt x="18372" y="2274"/>
                  </a:cubicBezTo>
                  <a:cubicBezTo>
                    <a:pt x="19149" y="2174"/>
                    <a:pt x="19951" y="1673"/>
                    <a:pt x="20352" y="996"/>
                  </a:cubicBezTo>
                  <a:cubicBezTo>
                    <a:pt x="20667" y="478"/>
                    <a:pt x="20456" y="0"/>
                    <a:pt x="19918"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80" name="Google Shape;3380;p95"/>
          <p:cNvGrpSpPr/>
          <p:nvPr/>
        </p:nvGrpSpPr>
        <p:grpSpPr>
          <a:xfrm rot="190942">
            <a:off x="4606858" y="1874280"/>
            <a:ext cx="1554185" cy="535067"/>
            <a:chOff x="4319250" y="3137000"/>
            <a:chExt cx="885825" cy="524125"/>
          </a:xfrm>
        </p:grpSpPr>
        <p:sp>
          <p:nvSpPr>
            <p:cNvPr id="3381" name="Google Shape;3381;p95"/>
            <p:cNvSpPr/>
            <p:nvPr/>
          </p:nvSpPr>
          <p:spPr>
            <a:xfrm>
              <a:off x="4334525" y="3137000"/>
              <a:ext cx="816875" cy="145250"/>
            </a:xfrm>
            <a:custGeom>
              <a:avLst/>
              <a:gdLst/>
              <a:ahLst/>
              <a:cxnLst/>
              <a:rect l="l" t="t" r="r" b="b"/>
              <a:pathLst>
                <a:path w="32675" h="5810" extrusionOk="0">
                  <a:moveTo>
                    <a:pt x="30614" y="1"/>
                  </a:moveTo>
                  <a:cubicBezTo>
                    <a:pt x="30548" y="1"/>
                    <a:pt x="30480" y="4"/>
                    <a:pt x="30410" y="11"/>
                  </a:cubicBezTo>
                  <a:lnTo>
                    <a:pt x="30410" y="11"/>
                  </a:lnTo>
                  <a:lnTo>
                    <a:pt x="30410" y="11"/>
                  </a:lnTo>
                  <a:lnTo>
                    <a:pt x="28330" y="186"/>
                  </a:lnTo>
                  <a:cubicBezTo>
                    <a:pt x="28200" y="197"/>
                    <a:pt x="28078" y="220"/>
                    <a:pt x="27966" y="252"/>
                  </a:cubicBezTo>
                  <a:lnTo>
                    <a:pt x="27966" y="252"/>
                  </a:lnTo>
                  <a:lnTo>
                    <a:pt x="1989" y="2818"/>
                  </a:lnTo>
                  <a:cubicBezTo>
                    <a:pt x="1" y="3012"/>
                    <a:pt x="100" y="5810"/>
                    <a:pt x="2061" y="5810"/>
                  </a:cubicBezTo>
                  <a:cubicBezTo>
                    <a:pt x="2127" y="5810"/>
                    <a:pt x="2195" y="5807"/>
                    <a:pt x="2265" y="5800"/>
                  </a:cubicBezTo>
                  <a:cubicBezTo>
                    <a:pt x="11738" y="4848"/>
                    <a:pt x="21212" y="3920"/>
                    <a:pt x="30686" y="2993"/>
                  </a:cubicBezTo>
                  <a:cubicBezTo>
                    <a:pt x="32674" y="2799"/>
                    <a:pt x="32575" y="1"/>
                    <a:pt x="30614" y="1"/>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2" name="Google Shape;3382;p95"/>
            <p:cNvSpPr/>
            <p:nvPr/>
          </p:nvSpPr>
          <p:spPr>
            <a:xfrm>
              <a:off x="4356675" y="3182825"/>
              <a:ext cx="798275" cy="129275"/>
            </a:xfrm>
            <a:custGeom>
              <a:avLst/>
              <a:gdLst/>
              <a:ahLst/>
              <a:cxnLst/>
              <a:rect l="l" t="t" r="r" b="b"/>
              <a:pathLst>
                <a:path w="31931" h="5171" extrusionOk="0">
                  <a:moveTo>
                    <a:pt x="29692" y="0"/>
                  </a:moveTo>
                  <a:cubicBezTo>
                    <a:pt x="29262" y="0"/>
                    <a:pt x="28841" y="143"/>
                    <a:pt x="28521" y="458"/>
                  </a:cubicBezTo>
                  <a:lnTo>
                    <a:pt x="28521" y="458"/>
                  </a:lnTo>
                  <a:cubicBezTo>
                    <a:pt x="26855" y="717"/>
                    <a:pt x="25061" y="686"/>
                    <a:pt x="23409" y="834"/>
                  </a:cubicBezTo>
                  <a:cubicBezTo>
                    <a:pt x="20928" y="1035"/>
                    <a:pt x="18447" y="1235"/>
                    <a:pt x="15990" y="1461"/>
                  </a:cubicBezTo>
                  <a:cubicBezTo>
                    <a:pt x="11958" y="1784"/>
                    <a:pt x="7925" y="2108"/>
                    <a:pt x="3893" y="2415"/>
                  </a:cubicBezTo>
                  <a:lnTo>
                    <a:pt x="3893" y="2415"/>
                  </a:lnTo>
                  <a:cubicBezTo>
                    <a:pt x="3677" y="2329"/>
                    <a:pt x="3447" y="2279"/>
                    <a:pt x="3219" y="2279"/>
                  </a:cubicBezTo>
                  <a:cubicBezTo>
                    <a:pt x="3010" y="2279"/>
                    <a:pt x="2803" y="2320"/>
                    <a:pt x="2607" y="2413"/>
                  </a:cubicBezTo>
                  <a:cubicBezTo>
                    <a:pt x="2550" y="2451"/>
                    <a:pt x="2478" y="2489"/>
                    <a:pt x="2414" y="2527"/>
                  </a:cubicBezTo>
                  <a:lnTo>
                    <a:pt x="2414" y="2527"/>
                  </a:lnTo>
                  <a:cubicBezTo>
                    <a:pt x="2253" y="2539"/>
                    <a:pt x="2092" y="2551"/>
                    <a:pt x="1930" y="2564"/>
                  </a:cubicBezTo>
                  <a:cubicBezTo>
                    <a:pt x="0" y="2714"/>
                    <a:pt x="903" y="5170"/>
                    <a:pt x="2482" y="5170"/>
                  </a:cubicBezTo>
                  <a:cubicBezTo>
                    <a:pt x="2634" y="5170"/>
                    <a:pt x="2774" y="5169"/>
                    <a:pt x="2906" y="5164"/>
                  </a:cubicBezTo>
                  <a:lnTo>
                    <a:pt x="2906" y="5164"/>
                  </a:lnTo>
                  <a:cubicBezTo>
                    <a:pt x="2907" y="5166"/>
                    <a:pt x="2907" y="5168"/>
                    <a:pt x="2908" y="5170"/>
                  </a:cubicBezTo>
                  <a:cubicBezTo>
                    <a:pt x="8146" y="4769"/>
                    <a:pt x="13359" y="4343"/>
                    <a:pt x="18597" y="3917"/>
                  </a:cubicBezTo>
                  <a:cubicBezTo>
                    <a:pt x="21078" y="3716"/>
                    <a:pt x="23559" y="3491"/>
                    <a:pt x="26041" y="3290"/>
                  </a:cubicBezTo>
                  <a:cubicBezTo>
                    <a:pt x="27619" y="3165"/>
                    <a:pt x="30351" y="3541"/>
                    <a:pt x="31504" y="2213"/>
                  </a:cubicBezTo>
                  <a:cubicBezTo>
                    <a:pt x="31930" y="1711"/>
                    <a:pt x="31604" y="985"/>
                    <a:pt x="31178" y="609"/>
                  </a:cubicBezTo>
                  <a:cubicBezTo>
                    <a:pt x="31153" y="584"/>
                    <a:pt x="31103" y="533"/>
                    <a:pt x="31053" y="508"/>
                  </a:cubicBezTo>
                  <a:cubicBezTo>
                    <a:pt x="30676" y="184"/>
                    <a:pt x="30178" y="0"/>
                    <a:pt x="29692"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3" name="Google Shape;3383;p95"/>
            <p:cNvSpPr/>
            <p:nvPr/>
          </p:nvSpPr>
          <p:spPr>
            <a:xfrm>
              <a:off x="4345775" y="3233150"/>
              <a:ext cx="859300" cy="100300"/>
            </a:xfrm>
            <a:custGeom>
              <a:avLst/>
              <a:gdLst/>
              <a:ahLst/>
              <a:cxnLst/>
              <a:rect l="l" t="t" r="r" b="b"/>
              <a:pathLst>
                <a:path w="34372" h="4012" extrusionOk="0">
                  <a:moveTo>
                    <a:pt x="31734" y="0"/>
                  </a:moveTo>
                  <a:cubicBezTo>
                    <a:pt x="31607" y="0"/>
                    <a:pt x="31483" y="8"/>
                    <a:pt x="31364" y="24"/>
                  </a:cubicBezTo>
                  <a:cubicBezTo>
                    <a:pt x="31276" y="34"/>
                    <a:pt x="31188" y="44"/>
                    <a:pt x="31100" y="54"/>
                  </a:cubicBezTo>
                  <a:lnTo>
                    <a:pt x="31100" y="54"/>
                  </a:lnTo>
                  <a:cubicBezTo>
                    <a:pt x="31096" y="52"/>
                    <a:pt x="31092" y="51"/>
                    <a:pt x="31088" y="49"/>
                  </a:cubicBezTo>
                  <a:cubicBezTo>
                    <a:pt x="31067" y="54"/>
                    <a:pt x="31046" y="58"/>
                    <a:pt x="31025" y="63"/>
                  </a:cubicBezTo>
                  <a:lnTo>
                    <a:pt x="31025" y="63"/>
                  </a:lnTo>
                  <a:cubicBezTo>
                    <a:pt x="21187" y="1175"/>
                    <a:pt x="11326" y="2165"/>
                    <a:pt x="1464" y="3032"/>
                  </a:cubicBezTo>
                  <a:cubicBezTo>
                    <a:pt x="1" y="3154"/>
                    <a:pt x="2951" y="4011"/>
                    <a:pt x="3642" y="4011"/>
                  </a:cubicBezTo>
                  <a:cubicBezTo>
                    <a:pt x="3661" y="4011"/>
                    <a:pt x="3679" y="4011"/>
                    <a:pt x="3694" y="4009"/>
                  </a:cubicBezTo>
                  <a:cubicBezTo>
                    <a:pt x="13102" y="3182"/>
                    <a:pt x="22486" y="2243"/>
                    <a:pt x="31870" y="1193"/>
                  </a:cubicBezTo>
                  <a:lnTo>
                    <a:pt x="31870" y="1193"/>
                  </a:lnTo>
                  <a:cubicBezTo>
                    <a:pt x="31983" y="1203"/>
                    <a:pt x="32095" y="1208"/>
                    <a:pt x="32207" y="1208"/>
                  </a:cubicBezTo>
                  <a:cubicBezTo>
                    <a:pt x="32407" y="1208"/>
                    <a:pt x="32604" y="1191"/>
                    <a:pt x="32792" y="1152"/>
                  </a:cubicBezTo>
                  <a:cubicBezTo>
                    <a:pt x="33143" y="1102"/>
                    <a:pt x="33494" y="1027"/>
                    <a:pt x="33845" y="977"/>
                  </a:cubicBezTo>
                  <a:cubicBezTo>
                    <a:pt x="34371" y="876"/>
                    <a:pt x="33920" y="551"/>
                    <a:pt x="33670" y="450"/>
                  </a:cubicBezTo>
                  <a:cubicBezTo>
                    <a:pt x="33104" y="199"/>
                    <a:pt x="32381" y="0"/>
                    <a:pt x="31734"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4" name="Google Shape;3384;p95"/>
            <p:cNvSpPr/>
            <p:nvPr/>
          </p:nvSpPr>
          <p:spPr>
            <a:xfrm>
              <a:off x="4359800" y="3270500"/>
              <a:ext cx="768200" cy="83975"/>
            </a:xfrm>
            <a:custGeom>
              <a:avLst/>
              <a:gdLst/>
              <a:ahLst/>
              <a:cxnLst/>
              <a:rect l="l" t="t" r="r" b="b"/>
              <a:pathLst>
                <a:path w="30728" h="3359" extrusionOk="0">
                  <a:moveTo>
                    <a:pt x="27647" y="0"/>
                  </a:moveTo>
                  <a:cubicBezTo>
                    <a:pt x="27595" y="0"/>
                    <a:pt x="27544" y="3"/>
                    <a:pt x="27494" y="9"/>
                  </a:cubicBezTo>
                  <a:cubicBezTo>
                    <a:pt x="18372" y="1212"/>
                    <a:pt x="9199" y="1839"/>
                    <a:pt x="1" y="1914"/>
                  </a:cubicBezTo>
                  <a:cubicBezTo>
                    <a:pt x="151" y="1914"/>
                    <a:pt x="1930" y="3016"/>
                    <a:pt x="2532" y="3142"/>
                  </a:cubicBezTo>
                  <a:cubicBezTo>
                    <a:pt x="2783" y="3192"/>
                    <a:pt x="3033" y="3242"/>
                    <a:pt x="3309" y="3317"/>
                  </a:cubicBezTo>
                  <a:cubicBezTo>
                    <a:pt x="3433" y="3345"/>
                    <a:pt x="3533" y="3358"/>
                    <a:pt x="3608" y="3358"/>
                  </a:cubicBezTo>
                  <a:cubicBezTo>
                    <a:pt x="3777" y="3358"/>
                    <a:pt x="3816" y="3292"/>
                    <a:pt x="3714" y="3186"/>
                  </a:cubicBezTo>
                  <a:lnTo>
                    <a:pt x="3714" y="3186"/>
                  </a:lnTo>
                  <a:cubicBezTo>
                    <a:pt x="12659" y="3106"/>
                    <a:pt x="21579" y="2457"/>
                    <a:pt x="30452" y="1287"/>
                  </a:cubicBezTo>
                  <a:cubicBezTo>
                    <a:pt x="30728" y="1262"/>
                    <a:pt x="29550" y="635"/>
                    <a:pt x="29474" y="585"/>
                  </a:cubicBezTo>
                  <a:cubicBezTo>
                    <a:pt x="28990" y="378"/>
                    <a:pt x="28251" y="0"/>
                    <a:pt x="27647"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5" name="Google Shape;3385;p95"/>
            <p:cNvSpPr/>
            <p:nvPr/>
          </p:nvSpPr>
          <p:spPr>
            <a:xfrm>
              <a:off x="4326650" y="3282500"/>
              <a:ext cx="830850" cy="180500"/>
            </a:xfrm>
            <a:custGeom>
              <a:avLst/>
              <a:gdLst/>
              <a:ahLst/>
              <a:cxnLst/>
              <a:rect l="l" t="t" r="r" b="b"/>
              <a:pathLst>
                <a:path w="33234" h="7220" extrusionOk="0">
                  <a:moveTo>
                    <a:pt x="31326" y="1"/>
                  </a:moveTo>
                  <a:cubicBezTo>
                    <a:pt x="31278" y="1"/>
                    <a:pt x="31228" y="2"/>
                    <a:pt x="31176" y="5"/>
                  </a:cubicBezTo>
                  <a:cubicBezTo>
                    <a:pt x="31034" y="14"/>
                    <a:pt x="30892" y="22"/>
                    <a:pt x="30750" y="30"/>
                  </a:cubicBezTo>
                  <a:lnTo>
                    <a:pt x="30750" y="30"/>
                  </a:lnTo>
                  <a:cubicBezTo>
                    <a:pt x="30750" y="30"/>
                    <a:pt x="30750" y="30"/>
                    <a:pt x="30750" y="30"/>
                  </a:cubicBezTo>
                  <a:lnTo>
                    <a:pt x="30750" y="30"/>
                  </a:lnTo>
                  <a:cubicBezTo>
                    <a:pt x="30750" y="30"/>
                    <a:pt x="30750" y="30"/>
                    <a:pt x="30750" y="30"/>
                  </a:cubicBezTo>
                  <a:lnTo>
                    <a:pt x="30750" y="30"/>
                  </a:lnTo>
                  <a:cubicBezTo>
                    <a:pt x="21994" y="549"/>
                    <a:pt x="13215" y="1092"/>
                    <a:pt x="4459" y="1634"/>
                  </a:cubicBezTo>
                  <a:cubicBezTo>
                    <a:pt x="3043" y="1714"/>
                    <a:pt x="2088" y="3524"/>
                    <a:pt x="2855" y="4184"/>
                  </a:cubicBezTo>
                  <a:lnTo>
                    <a:pt x="2855" y="4184"/>
                  </a:lnTo>
                  <a:cubicBezTo>
                    <a:pt x="2545" y="4258"/>
                    <a:pt x="2237" y="4335"/>
                    <a:pt x="1928" y="4416"/>
                  </a:cubicBezTo>
                  <a:cubicBezTo>
                    <a:pt x="215" y="4850"/>
                    <a:pt x="1" y="7219"/>
                    <a:pt x="1588" y="7219"/>
                  </a:cubicBezTo>
                  <a:cubicBezTo>
                    <a:pt x="1743" y="7219"/>
                    <a:pt x="1914" y="7197"/>
                    <a:pt x="2104" y="7148"/>
                  </a:cubicBezTo>
                  <a:cubicBezTo>
                    <a:pt x="11552" y="4667"/>
                    <a:pt x="21527" y="5544"/>
                    <a:pt x="30926" y="2762"/>
                  </a:cubicBezTo>
                  <a:cubicBezTo>
                    <a:pt x="32270" y="2371"/>
                    <a:pt x="33233" y="1"/>
                    <a:pt x="31326" y="1"/>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6" name="Google Shape;3386;p95"/>
            <p:cNvSpPr/>
            <p:nvPr/>
          </p:nvSpPr>
          <p:spPr>
            <a:xfrm>
              <a:off x="4319250" y="3360925"/>
              <a:ext cx="817050" cy="79000"/>
            </a:xfrm>
            <a:custGeom>
              <a:avLst/>
              <a:gdLst/>
              <a:ahLst/>
              <a:cxnLst/>
              <a:rect l="l" t="t" r="r" b="b"/>
              <a:pathLst>
                <a:path w="32682" h="3160" extrusionOk="0">
                  <a:moveTo>
                    <a:pt x="29390" y="0"/>
                  </a:moveTo>
                  <a:cubicBezTo>
                    <a:pt x="29382" y="0"/>
                    <a:pt x="29374" y="1"/>
                    <a:pt x="29367" y="1"/>
                  </a:cubicBezTo>
                  <a:cubicBezTo>
                    <a:pt x="20294" y="477"/>
                    <a:pt x="11222" y="953"/>
                    <a:pt x="2149" y="1404"/>
                  </a:cubicBezTo>
                  <a:cubicBezTo>
                    <a:pt x="1" y="1528"/>
                    <a:pt x="2232" y="3160"/>
                    <a:pt x="3425" y="3160"/>
                  </a:cubicBezTo>
                  <a:cubicBezTo>
                    <a:pt x="3442" y="3160"/>
                    <a:pt x="3460" y="3160"/>
                    <a:pt x="3477" y="3159"/>
                  </a:cubicBezTo>
                  <a:cubicBezTo>
                    <a:pt x="11910" y="2716"/>
                    <a:pt x="20343" y="2274"/>
                    <a:pt x="28776" y="1831"/>
                  </a:cubicBezTo>
                  <a:lnTo>
                    <a:pt x="28776" y="1831"/>
                  </a:lnTo>
                  <a:cubicBezTo>
                    <a:pt x="29195" y="1987"/>
                    <a:pt x="29661" y="2088"/>
                    <a:pt x="30045" y="2088"/>
                  </a:cubicBezTo>
                  <a:cubicBezTo>
                    <a:pt x="30263" y="2088"/>
                    <a:pt x="30455" y="2055"/>
                    <a:pt x="30595" y="1981"/>
                  </a:cubicBezTo>
                  <a:cubicBezTo>
                    <a:pt x="30846" y="1856"/>
                    <a:pt x="31096" y="1730"/>
                    <a:pt x="31347" y="1580"/>
                  </a:cubicBezTo>
                  <a:cubicBezTo>
                    <a:pt x="32682" y="863"/>
                    <a:pt x="29947" y="0"/>
                    <a:pt x="29390"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7" name="Google Shape;3387;p95"/>
            <p:cNvSpPr/>
            <p:nvPr/>
          </p:nvSpPr>
          <p:spPr>
            <a:xfrm>
              <a:off x="4359800" y="3368900"/>
              <a:ext cx="757150" cy="121750"/>
            </a:xfrm>
            <a:custGeom>
              <a:avLst/>
              <a:gdLst/>
              <a:ahLst/>
              <a:cxnLst/>
              <a:rect l="l" t="t" r="r" b="b"/>
              <a:pathLst>
                <a:path w="30286" h="4870" extrusionOk="0">
                  <a:moveTo>
                    <a:pt x="28493" y="1"/>
                  </a:moveTo>
                  <a:cubicBezTo>
                    <a:pt x="28461" y="1"/>
                    <a:pt x="28429" y="3"/>
                    <a:pt x="28397" y="8"/>
                  </a:cubicBezTo>
                  <a:cubicBezTo>
                    <a:pt x="19399" y="1311"/>
                    <a:pt x="10377" y="1737"/>
                    <a:pt x="1279" y="1762"/>
                  </a:cubicBezTo>
                  <a:cubicBezTo>
                    <a:pt x="1" y="1762"/>
                    <a:pt x="1153" y="4870"/>
                    <a:pt x="2281" y="4870"/>
                  </a:cubicBezTo>
                  <a:cubicBezTo>
                    <a:pt x="10690" y="4847"/>
                    <a:pt x="19035" y="4481"/>
                    <a:pt x="27355" y="3377"/>
                  </a:cubicBezTo>
                  <a:lnTo>
                    <a:pt x="27355" y="3377"/>
                  </a:lnTo>
                  <a:cubicBezTo>
                    <a:pt x="27588" y="3629"/>
                    <a:pt x="27849" y="3792"/>
                    <a:pt x="28107" y="3792"/>
                  </a:cubicBezTo>
                  <a:cubicBezTo>
                    <a:pt x="28112" y="3792"/>
                    <a:pt x="28117" y="3792"/>
                    <a:pt x="28121" y="3792"/>
                  </a:cubicBezTo>
                  <a:cubicBezTo>
                    <a:pt x="28948" y="3767"/>
                    <a:pt x="29349" y="3567"/>
                    <a:pt x="29800" y="2890"/>
                  </a:cubicBezTo>
                  <a:cubicBezTo>
                    <a:pt x="30286" y="2186"/>
                    <a:pt x="29478" y="1"/>
                    <a:pt x="28493" y="1"/>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8" name="Google Shape;3388;p95"/>
            <p:cNvSpPr/>
            <p:nvPr/>
          </p:nvSpPr>
          <p:spPr>
            <a:xfrm>
              <a:off x="4369825" y="3442375"/>
              <a:ext cx="758625" cy="151550"/>
            </a:xfrm>
            <a:custGeom>
              <a:avLst/>
              <a:gdLst/>
              <a:ahLst/>
              <a:cxnLst/>
              <a:rect l="l" t="t" r="r" b="b"/>
              <a:pathLst>
                <a:path w="30345" h="6062" extrusionOk="0">
                  <a:moveTo>
                    <a:pt x="27667" y="0"/>
                  </a:moveTo>
                  <a:cubicBezTo>
                    <a:pt x="27659" y="0"/>
                    <a:pt x="27652" y="1"/>
                    <a:pt x="27645" y="1"/>
                  </a:cubicBezTo>
                  <a:lnTo>
                    <a:pt x="3646" y="1123"/>
                  </a:lnTo>
                  <a:lnTo>
                    <a:pt x="3646" y="1123"/>
                  </a:lnTo>
                  <a:cubicBezTo>
                    <a:pt x="3428" y="965"/>
                    <a:pt x="3215" y="867"/>
                    <a:pt x="3033" y="867"/>
                  </a:cubicBezTo>
                  <a:cubicBezTo>
                    <a:pt x="2999" y="867"/>
                    <a:pt x="2965" y="871"/>
                    <a:pt x="2933" y="878"/>
                  </a:cubicBezTo>
                  <a:cubicBezTo>
                    <a:pt x="2407" y="979"/>
                    <a:pt x="1880" y="1104"/>
                    <a:pt x="1379" y="1229"/>
                  </a:cubicBezTo>
                  <a:cubicBezTo>
                    <a:pt x="778" y="1346"/>
                    <a:pt x="1456" y="2486"/>
                    <a:pt x="2212" y="3219"/>
                  </a:cubicBezTo>
                  <a:lnTo>
                    <a:pt x="2212" y="3219"/>
                  </a:lnTo>
                  <a:cubicBezTo>
                    <a:pt x="2182" y="3219"/>
                    <a:pt x="2151" y="3219"/>
                    <a:pt x="2119" y="3219"/>
                  </a:cubicBezTo>
                  <a:cubicBezTo>
                    <a:pt x="1796" y="3219"/>
                    <a:pt x="1444" y="3229"/>
                    <a:pt x="1311" y="3313"/>
                  </a:cubicBezTo>
                  <a:lnTo>
                    <a:pt x="1311" y="3313"/>
                  </a:lnTo>
                  <a:cubicBezTo>
                    <a:pt x="1155" y="3219"/>
                    <a:pt x="995" y="3149"/>
                    <a:pt x="860" y="3149"/>
                  </a:cubicBezTo>
                  <a:cubicBezTo>
                    <a:pt x="779" y="3149"/>
                    <a:pt x="708" y="3174"/>
                    <a:pt x="652" y="3234"/>
                  </a:cubicBezTo>
                  <a:cubicBezTo>
                    <a:pt x="627" y="3284"/>
                    <a:pt x="577" y="3309"/>
                    <a:pt x="527" y="3360"/>
                  </a:cubicBezTo>
                  <a:cubicBezTo>
                    <a:pt x="1" y="3936"/>
                    <a:pt x="1429" y="5289"/>
                    <a:pt x="1805" y="5590"/>
                  </a:cubicBezTo>
                  <a:cubicBezTo>
                    <a:pt x="2288" y="5941"/>
                    <a:pt x="2862" y="6062"/>
                    <a:pt x="3473" y="6062"/>
                  </a:cubicBezTo>
                  <a:cubicBezTo>
                    <a:pt x="4607" y="6062"/>
                    <a:pt x="5866" y="5645"/>
                    <a:pt x="6893" y="5515"/>
                  </a:cubicBezTo>
                  <a:cubicBezTo>
                    <a:pt x="9449" y="5189"/>
                    <a:pt x="12031" y="4989"/>
                    <a:pt x="14612" y="4863"/>
                  </a:cubicBezTo>
                  <a:cubicBezTo>
                    <a:pt x="19750" y="4613"/>
                    <a:pt x="24838" y="4462"/>
                    <a:pt x="29675" y="2558"/>
                  </a:cubicBezTo>
                  <a:cubicBezTo>
                    <a:pt x="30345" y="2310"/>
                    <a:pt x="28364" y="0"/>
                    <a:pt x="27667"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9" name="Google Shape;3389;p95"/>
            <p:cNvSpPr/>
            <p:nvPr/>
          </p:nvSpPr>
          <p:spPr>
            <a:xfrm>
              <a:off x="4409400" y="3507550"/>
              <a:ext cx="682250" cy="94025"/>
            </a:xfrm>
            <a:custGeom>
              <a:avLst/>
              <a:gdLst/>
              <a:ahLst/>
              <a:cxnLst/>
              <a:rect l="l" t="t" r="r" b="b"/>
              <a:pathLst>
                <a:path w="27290" h="3761" extrusionOk="0">
                  <a:moveTo>
                    <a:pt x="25285" y="1"/>
                  </a:moveTo>
                  <a:cubicBezTo>
                    <a:pt x="17165" y="251"/>
                    <a:pt x="9044" y="477"/>
                    <a:pt x="949" y="702"/>
                  </a:cubicBezTo>
                  <a:cubicBezTo>
                    <a:pt x="0" y="727"/>
                    <a:pt x="1165" y="3760"/>
                    <a:pt x="2016" y="3760"/>
                  </a:cubicBezTo>
                  <a:cubicBezTo>
                    <a:pt x="2020" y="3760"/>
                    <a:pt x="2023" y="3760"/>
                    <a:pt x="2027" y="3760"/>
                  </a:cubicBezTo>
                  <a:cubicBezTo>
                    <a:pt x="9646" y="3525"/>
                    <a:pt x="17265" y="3312"/>
                    <a:pt x="24863" y="3100"/>
                  </a:cubicBezTo>
                  <a:lnTo>
                    <a:pt x="24863" y="3100"/>
                  </a:lnTo>
                  <a:cubicBezTo>
                    <a:pt x="25030" y="3255"/>
                    <a:pt x="25204" y="3348"/>
                    <a:pt x="25373" y="3348"/>
                  </a:cubicBezTo>
                  <a:cubicBezTo>
                    <a:pt x="25411" y="3348"/>
                    <a:pt x="25448" y="3344"/>
                    <a:pt x="25485" y="3334"/>
                  </a:cubicBezTo>
                  <a:lnTo>
                    <a:pt x="26538" y="3033"/>
                  </a:lnTo>
                  <a:cubicBezTo>
                    <a:pt x="27290" y="2833"/>
                    <a:pt x="26037" y="1"/>
                    <a:pt x="25285" y="1"/>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0" name="Google Shape;3390;p95"/>
            <p:cNvSpPr/>
            <p:nvPr/>
          </p:nvSpPr>
          <p:spPr>
            <a:xfrm>
              <a:off x="4327875" y="3557000"/>
              <a:ext cx="818000" cy="104125"/>
            </a:xfrm>
            <a:custGeom>
              <a:avLst/>
              <a:gdLst/>
              <a:ahLst/>
              <a:cxnLst/>
              <a:rect l="l" t="t" r="r" b="b"/>
              <a:pathLst>
                <a:path w="32720" h="4165" extrusionOk="0">
                  <a:moveTo>
                    <a:pt x="29952" y="0"/>
                  </a:moveTo>
                  <a:cubicBezTo>
                    <a:pt x="29926" y="0"/>
                    <a:pt x="29900" y="1"/>
                    <a:pt x="29874" y="3"/>
                  </a:cubicBezTo>
                  <a:cubicBezTo>
                    <a:pt x="21416" y="652"/>
                    <a:pt x="12935" y="1193"/>
                    <a:pt x="4454" y="1648"/>
                  </a:cubicBezTo>
                  <a:lnTo>
                    <a:pt x="4454" y="1648"/>
                  </a:lnTo>
                  <a:cubicBezTo>
                    <a:pt x="4095" y="1453"/>
                    <a:pt x="3671" y="1328"/>
                    <a:pt x="3270" y="1328"/>
                  </a:cubicBezTo>
                  <a:cubicBezTo>
                    <a:pt x="3044" y="1328"/>
                    <a:pt x="2826" y="1368"/>
                    <a:pt x="2631" y="1456"/>
                  </a:cubicBezTo>
                  <a:cubicBezTo>
                    <a:pt x="2280" y="1607"/>
                    <a:pt x="1954" y="1757"/>
                    <a:pt x="1603" y="1907"/>
                  </a:cubicBezTo>
                  <a:cubicBezTo>
                    <a:pt x="0" y="2647"/>
                    <a:pt x="1698" y="4164"/>
                    <a:pt x="2804" y="4164"/>
                  </a:cubicBezTo>
                  <a:cubicBezTo>
                    <a:pt x="2822" y="4164"/>
                    <a:pt x="2839" y="4164"/>
                    <a:pt x="2857" y="4163"/>
                  </a:cubicBezTo>
                  <a:cubicBezTo>
                    <a:pt x="11239" y="3728"/>
                    <a:pt x="19621" y="3209"/>
                    <a:pt x="27984" y="2587"/>
                  </a:cubicBezTo>
                  <a:lnTo>
                    <a:pt x="27984" y="2587"/>
                  </a:lnTo>
                  <a:cubicBezTo>
                    <a:pt x="28355" y="2794"/>
                    <a:pt x="28798" y="2928"/>
                    <a:pt x="29213" y="2928"/>
                  </a:cubicBezTo>
                  <a:cubicBezTo>
                    <a:pt x="29429" y="2928"/>
                    <a:pt x="29637" y="2891"/>
                    <a:pt x="29824" y="2810"/>
                  </a:cubicBezTo>
                  <a:cubicBezTo>
                    <a:pt x="30250" y="2634"/>
                    <a:pt x="30701" y="2434"/>
                    <a:pt x="31127" y="2233"/>
                  </a:cubicBezTo>
                  <a:cubicBezTo>
                    <a:pt x="32719" y="1547"/>
                    <a:pt x="31080" y="0"/>
                    <a:pt x="29952"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1" name="Google Shape;3391;p95"/>
            <p:cNvSpPr/>
            <p:nvPr/>
          </p:nvSpPr>
          <p:spPr>
            <a:xfrm>
              <a:off x="4492625" y="3568500"/>
              <a:ext cx="516700" cy="88850"/>
            </a:xfrm>
            <a:custGeom>
              <a:avLst/>
              <a:gdLst/>
              <a:ahLst/>
              <a:cxnLst/>
              <a:rect l="l" t="t" r="r" b="b"/>
              <a:pathLst>
                <a:path w="20668" h="3554" extrusionOk="0">
                  <a:moveTo>
                    <a:pt x="19918" y="0"/>
                  </a:moveTo>
                  <a:cubicBezTo>
                    <a:pt x="19858" y="0"/>
                    <a:pt x="19794" y="6"/>
                    <a:pt x="19725" y="19"/>
                  </a:cubicBezTo>
                  <a:cubicBezTo>
                    <a:pt x="14111" y="846"/>
                    <a:pt x="8447" y="1297"/>
                    <a:pt x="2758" y="1297"/>
                  </a:cubicBezTo>
                  <a:cubicBezTo>
                    <a:pt x="1956" y="1297"/>
                    <a:pt x="1204" y="1673"/>
                    <a:pt x="678" y="2300"/>
                  </a:cubicBezTo>
                  <a:cubicBezTo>
                    <a:pt x="402" y="2600"/>
                    <a:pt x="1" y="3553"/>
                    <a:pt x="803" y="3553"/>
                  </a:cubicBezTo>
                  <a:cubicBezTo>
                    <a:pt x="967" y="3553"/>
                    <a:pt x="1130" y="3554"/>
                    <a:pt x="1294" y="3554"/>
                  </a:cubicBezTo>
                  <a:cubicBezTo>
                    <a:pt x="7018" y="3554"/>
                    <a:pt x="12719" y="3127"/>
                    <a:pt x="18372" y="2274"/>
                  </a:cubicBezTo>
                  <a:cubicBezTo>
                    <a:pt x="19149" y="2174"/>
                    <a:pt x="19951" y="1673"/>
                    <a:pt x="20352" y="996"/>
                  </a:cubicBezTo>
                  <a:cubicBezTo>
                    <a:pt x="20667" y="478"/>
                    <a:pt x="20456" y="0"/>
                    <a:pt x="19918"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92" name="Google Shape;3392;p95"/>
          <p:cNvGrpSpPr/>
          <p:nvPr/>
        </p:nvGrpSpPr>
        <p:grpSpPr>
          <a:xfrm rot="190942">
            <a:off x="2982958" y="1874280"/>
            <a:ext cx="1554185" cy="535067"/>
            <a:chOff x="4319250" y="3137000"/>
            <a:chExt cx="885825" cy="524125"/>
          </a:xfrm>
        </p:grpSpPr>
        <p:sp>
          <p:nvSpPr>
            <p:cNvPr id="3393" name="Google Shape;3393;p95"/>
            <p:cNvSpPr/>
            <p:nvPr/>
          </p:nvSpPr>
          <p:spPr>
            <a:xfrm>
              <a:off x="4334525" y="3137000"/>
              <a:ext cx="816875" cy="145250"/>
            </a:xfrm>
            <a:custGeom>
              <a:avLst/>
              <a:gdLst/>
              <a:ahLst/>
              <a:cxnLst/>
              <a:rect l="l" t="t" r="r" b="b"/>
              <a:pathLst>
                <a:path w="32675" h="5810" extrusionOk="0">
                  <a:moveTo>
                    <a:pt x="30614" y="1"/>
                  </a:moveTo>
                  <a:cubicBezTo>
                    <a:pt x="30548" y="1"/>
                    <a:pt x="30480" y="4"/>
                    <a:pt x="30410" y="11"/>
                  </a:cubicBezTo>
                  <a:lnTo>
                    <a:pt x="30410" y="11"/>
                  </a:lnTo>
                  <a:lnTo>
                    <a:pt x="30410" y="11"/>
                  </a:lnTo>
                  <a:lnTo>
                    <a:pt x="28330" y="186"/>
                  </a:lnTo>
                  <a:cubicBezTo>
                    <a:pt x="28200" y="197"/>
                    <a:pt x="28078" y="220"/>
                    <a:pt x="27966" y="252"/>
                  </a:cubicBezTo>
                  <a:lnTo>
                    <a:pt x="27966" y="252"/>
                  </a:lnTo>
                  <a:lnTo>
                    <a:pt x="1989" y="2818"/>
                  </a:lnTo>
                  <a:cubicBezTo>
                    <a:pt x="1" y="3012"/>
                    <a:pt x="100" y="5810"/>
                    <a:pt x="2061" y="5810"/>
                  </a:cubicBezTo>
                  <a:cubicBezTo>
                    <a:pt x="2127" y="5810"/>
                    <a:pt x="2195" y="5807"/>
                    <a:pt x="2265" y="5800"/>
                  </a:cubicBezTo>
                  <a:cubicBezTo>
                    <a:pt x="11738" y="4848"/>
                    <a:pt x="21212" y="3920"/>
                    <a:pt x="30686" y="2993"/>
                  </a:cubicBezTo>
                  <a:cubicBezTo>
                    <a:pt x="32674" y="2799"/>
                    <a:pt x="32575" y="1"/>
                    <a:pt x="30614" y="1"/>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4" name="Google Shape;3394;p95"/>
            <p:cNvSpPr/>
            <p:nvPr/>
          </p:nvSpPr>
          <p:spPr>
            <a:xfrm>
              <a:off x="4356675" y="3182825"/>
              <a:ext cx="798275" cy="129275"/>
            </a:xfrm>
            <a:custGeom>
              <a:avLst/>
              <a:gdLst/>
              <a:ahLst/>
              <a:cxnLst/>
              <a:rect l="l" t="t" r="r" b="b"/>
              <a:pathLst>
                <a:path w="31931" h="5171" extrusionOk="0">
                  <a:moveTo>
                    <a:pt x="29692" y="0"/>
                  </a:moveTo>
                  <a:cubicBezTo>
                    <a:pt x="29262" y="0"/>
                    <a:pt x="28841" y="143"/>
                    <a:pt x="28521" y="458"/>
                  </a:cubicBezTo>
                  <a:lnTo>
                    <a:pt x="28521" y="458"/>
                  </a:lnTo>
                  <a:cubicBezTo>
                    <a:pt x="26855" y="717"/>
                    <a:pt x="25061" y="686"/>
                    <a:pt x="23409" y="834"/>
                  </a:cubicBezTo>
                  <a:cubicBezTo>
                    <a:pt x="20928" y="1035"/>
                    <a:pt x="18447" y="1235"/>
                    <a:pt x="15990" y="1461"/>
                  </a:cubicBezTo>
                  <a:cubicBezTo>
                    <a:pt x="11958" y="1784"/>
                    <a:pt x="7925" y="2108"/>
                    <a:pt x="3893" y="2415"/>
                  </a:cubicBezTo>
                  <a:lnTo>
                    <a:pt x="3893" y="2415"/>
                  </a:lnTo>
                  <a:cubicBezTo>
                    <a:pt x="3677" y="2329"/>
                    <a:pt x="3447" y="2279"/>
                    <a:pt x="3219" y="2279"/>
                  </a:cubicBezTo>
                  <a:cubicBezTo>
                    <a:pt x="3010" y="2279"/>
                    <a:pt x="2803" y="2320"/>
                    <a:pt x="2607" y="2413"/>
                  </a:cubicBezTo>
                  <a:cubicBezTo>
                    <a:pt x="2550" y="2451"/>
                    <a:pt x="2478" y="2489"/>
                    <a:pt x="2414" y="2527"/>
                  </a:cubicBezTo>
                  <a:lnTo>
                    <a:pt x="2414" y="2527"/>
                  </a:lnTo>
                  <a:cubicBezTo>
                    <a:pt x="2253" y="2539"/>
                    <a:pt x="2092" y="2551"/>
                    <a:pt x="1930" y="2564"/>
                  </a:cubicBezTo>
                  <a:cubicBezTo>
                    <a:pt x="0" y="2714"/>
                    <a:pt x="903" y="5170"/>
                    <a:pt x="2482" y="5170"/>
                  </a:cubicBezTo>
                  <a:cubicBezTo>
                    <a:pt x="2634" y="5170"/>
                    <a:pt x="2774" y="5169"/>
                    <a:pt x="2906" y="5164"/>
                  </a:cubicBezTo>
                  <a:lnTo>
                    <a:pt x="2906" y="5164"/>
                  </a:lnTo>
                  <a:cubicBezTo>
                    <a:pt x="2907" y="5166"/>
                    <a:pt x="2907" y="5168"/>
                    <a:pt x="2908" y="5170"/>
                  </a:cubicBezTo>
                  <a:cubicBezTo>
                    <a:pt x="8146" y="4769"/>
                    <a:pt x="13359" y="4343"/>
                    <a:pt x="18597" y="3917"/>
                  </a:cubicBezTo>
                  <a:cubicBezTo>
                    <a:pt x="21078" y="3716"/>
                    <a:pt x="23559" y="3491"/>
                    <a:pt x="26041" y="3290"/>
                  </a:cubicBezTo>
                  <a:cubicBezTo>
                    <a:pt x="27619" y="3165"/>
                    <a:pt x="30351" y="3541"/>
                    <a:pt x="31504" y="2213"/>
                  </a:cubicBezTo>
                  <a:cubicBezTo>
                    <a:pt x="31930" y="1711"/>
                    <a:pt x="31604" y="985"/>
                    <a:pt x="31178" y="609"/>
                  </a:cubicBezTo>
                  <a:cubicBezTo>
                    <a:pt x="31153" y="584"/>
                    <a:pt x="31103" y="533"/>
                    <a:pt x="31053" y="508"/>
                  </a:cubicBezTo>
                  <a:cubicBezTo>
                    <a:pt x="30676" y="184"/>
                    <a:pt x="30178" y="0"/>
                    <a:pt x="29692"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5" name="Google Shape;3395;p95"/>
            <p:cNvSpPr/>
            <p:nvPr/>
          </p:nvSpPr>
          <p:spPr>
            <a:xfrm>
              <a:off x="4345775" y="3233150"/>
              <a:ext cx="859300" cy="100300"/>
            </a:xfrm>
            <a:custGeom>
              <a:avLst/>
              <a:gdLst/>
              <a:ahLst/>
              <a:cxnLst/>
              <a:rect l="l" t="t" r="r" b="b"/>
              <a:pathLst>
                <a:path w="34372" h="4012" extrusionOk="0">
                  <a:moveTo>
                    <a:pt x="31734" y="0"/>
                  </a:moveTo>
                  <a:cubicBezTo>
                    <a:pt x="31607" y="0"/>
                    <a:pt x="31483" y="8"/>
                    <a:pt x="31364" y="24"/>
                  </a:cubicBezTo>
                  <a:cubicBezTo>
                    <a:pt x="31276" y="34"/>
                    <a:pt x="31188" y="44"/>
                    <a:pt x="31100" y="54"/>
                  </a:cubicBezTo>
                  <a:lnTo>
                    <a:pt x="31100" y="54"/>
                  </a:lnTo>
                  <a:cubicBezTo>
                    <a:pt x="31096" y="52"/>
                    <a:pt x="31092" y="51"/>
                    <a:pt x="31088" y="49"/>
                  </a:cubicBezTo>
                  <a:cubicBezTo>
                    <a:pt x="31067" y="54"/>
                    <a:pt x="31046" y="58"/>
                    <a:pt x="31025" y="63"/>
                  </a:cubicBezTo>
                  <a:lnTo>
                    <a:pt x="31025" y="63"/>
                  </a:lnTo>
                  <a:cubicBezTo>
                    <a:pt x="21187" y="1175"/>
                    <a:pt x="11326" y="2165"/>
                    <a:pt x="1464" y="3032"/>
                  </a:cubicBezTo>
                  <a:cubicBezTo>
                    <a:pt x="1" y="3154"/>
                    <a:pt x="2951" y="4011"/>
                    <a:pt x="3642" y="4011"/>
                  </a:cubicBezTo>
                  <a:cubicBezTo>
                    <a:pt x="3661" y="4011"/>
                    <a:pt x="3679" y="4011"/>
                    <a:pt x="3694" y="4009"/>
                  </a:cubicBezTo>
                  <a:cubicBezTo>
                    <a:pt x="13102" y="3182"/>
                    <a:pt x="22486" y="2243"/>
                    <a:pt x="31870" y="1193"/>
                  </a:cubicBezTo>
                  <a:lnTo>
                    <a:pt x="31870" y="1193"/>
                  </a:lnTo>
                  <a:cubicBezTo>
                    <a:pt x="31983" y="1203"/>
                    <a:pt x="32095" y="1208"/>
                    <a:pt x="32207" y="1208"/>
                  </a:cubicBezTo>
                  <a:cubicBezTo>
                    <a:pt x="32407" y="1208"/>
                    <a:pt x="32604" y="1191"/>
                    <a:pt x="32792" y="1152"/>
                  </a:cubicBezTo>
                  <a:cubicBezTo>
                    <a:pt x="33143" y="1102"/>
                    <a:pt x="33494" y="1027"/>
                    <a:pt x="33845" y="977"/>
                  </a:cubicBezTo>
                  <a:cubicBezTo>
                    <a:pt x="34371" y="876"/>
                    <a:pt x="33920" y="551"/>
                    <a:pt x="33670" y="450"/>
                  </a:cubicBezTo>
                  <a:cubicBezTo>
                    <a:pt x="33104" y="199"/>
                    <a:pt x="32381" y="0"/>
                    <a:pt x="31734"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6" name="Google Shape;3396;p95"/>
            <p:cNvSpPr/>
            <p:nvPr/>
          </p:nvSpPr>
          <p:spPr>
            <a:xfrm>
              <a:off x="4359800" y="3270500"/>
              <a:ext cx="768200" cy="83975"/>
            </a:xfrm>
            <a:custGeom>
              <a:avLst/>
              <a:gdLst/>
              <a:ahLst/>
              <a:cxnLst/>
              <a:rect l="l" t="t" r="r" b="b"/>
              <a:pathLst>
                <a:path w="30728" h="3359" extrusionOk="0">
                  <a:moveTo>
                    <a:pt x="27647" y="0"/>
                  </a:moveTo>
                  <a:cubicBezTo>
                    <a:pt x="27595" y="0"/>
                    <a:pt x="27544" y="3"/>
                    <a:pt x="27494" y="9"/>
                  </a:cubicBezTo>
                  <a:cubicBezTo>
                    <a:pt x="18372" y="1212"/>
                    <a:pt x="9199" y="1839"/>
                    <a:pt x="1" y="1914"/>
                  </a:cubicBezTo>
                  <a:cubicBezTo>
                    <a:pt x="151" y="1914"/>
                    <a:pt x="1930" y="3016"/>
                    <a:pt x="2532" y="3142"/>
                  </a:cubicBezTo>
                  <a:cubicBezTo>
                    <a:pt x="2783" y="3192"/>
                    <a:pt x="3033" y="3242"/>
                    <a:pt x="3309" y="3317"/>
                  </a:cubicBezTo>
                  <a:cubicBezTo>
                    <a:pt x="3433" y="3345"/>
                    <a:pt x="3533" y="3358"/>
                    <a:pt x="3608" y="3358"/>
                  </a:cubicBezTo>
                  <a:cubicBezTo>
                    <a:pt x="3777" y="3358"/>
                    <a:pt x="3816" y="3292"/>
                    <a:pt x="3714" y="3186"/>
                  </a:cubicBezTo>
                  <a:lnTo>
                    <a:pt x="3714" y="3186"/>
                  </a:lnTo>
                  <a:cubicBezTo>
                    <a:pt x="12659" y="3106"/>
                    <a:pt x="21579" y="2457"/>
                    <a:pt x="30452" y="1287"/>
                  </a:cubicBezTo>
                  <a:cubicBezTo>
                    <a:pt x="30728" y="1262"/>
                    <a:pt x="29550" y="635"/>
                    <a:pt x="29474" y="585"/>
                  </a:cubicBezTo>
                  <a:cubicBezTo>
                    <a:pt x="28990" y="378"/>
                    <a:pt x="28251" y="0"/>
                    <a:pt x="27647"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7" name="Google Shape;3397;p95"/>
            <p:cNvSpPr/>
            <p:nvPr/>
          </p:nvSpPr>
          <p:spPr>
            <a:xfrm>
              <a:off x="4326650" y="3282500"/>
              <a:ext cx="830850" cy="180500"/>
            </a:xfrm>
            <a:custGeom>
              <a:avLst/>
              <a:gdLst/>
              <a:ahLst/>
              <a:cxnLst/>
              <a:rect l="l" t="t" r="r" b="b"/>
              <a:pathLst>
                <a:path w="33234" h="7220" extrusionOk="0">
                  <a:moveTo>
                    <a:pt x="31326" y="1"/>
                  </a:moveTo>
                  <a:cubicBezTo>
                    <a:pt x="31278" y="1"/>
                    <a:pt x="31228" y="2"/>
                    <a:pt x="31176" y="5"/>
                  </a:cubicBezTo>
                  <a:cubicBezTo>
                    <a:pt x="31034" y="14"/>
                    <a:pt x="30892" y="22"/>
                    <a:pt x="30750" y="30"/>
                  </a:cubicBezTo>
                  <a:lnTo>
                    <a:pt x="30750" y="30"/>
                  </a:lnTo>
                  <a:cubicBezTo>
                    <a:pt x="30750" y="30"/>
                    <a:pt x="30750" y="30"/>
                    <a:pt x="30750" y="30"/>
                  </a:cubicBezTo>
                  <a:lnTo>
                    <a:pt x="30750" y="30"/>
                  </a:lnTo>
                  <a:cubicBezTo>
                    <a:pt x="30750" y="30"/>
                    <a:pt x="30750" y="30"/>
                    <a:pt x="30750" y="30"/>
                  </a:cubicBezTo>
                  <a:lnTo>
                    <a:pt x="30750" y="30"/>
                  </a:lnTo>
                  <a:cubicBezTo>
                    <a:pt x="21994" y="549"/>
                    <a:pt x="13215" y="1092"/>
                    <a:pt x="4459" y="1634"/>
                  </a:cubicBezTo>
                  <a:cubicBezTo>
                    <a:pt x="3043" y="1714"/>
                    <a:pt x="2088" y="3524"/>
                    <a:pt x="2855" y="4184"/>
                  </a:cubicBezTo>
                  <a:lnTo>
                    <a:pt x="2855" y="4184"/>
                  </a:lnTo>
                  <a:cubicBezTo>
                    <a:pt x="2545" y="4258"/>
                    <a:pt x="2237" y="4335"/>
                    <a:pt x="1928" y="4416"/>
                  </a:cubicBezTo>
                  <a:cubicBezTo>
                    <a:pt x="215" y="4850"/>
                    <a:pt x="1" y="7219"/>
                    <a:pt x="1588" y="7219"/>
                  </a:cubicBezTo>
                  <a:cubicBezTo>
                    <a:pt x="1743" y="7219"/>
                    <a:pt x="1914" y="7197"/>
                    <a:pt x="2104" y="7148"/>
                  </a:cubicBezTo>
                  <a:cubicBezTo>
                    <a:pt x="11552" y="4667"/>
                    <a:pt x="21527" y="5544"/>
                    <a:pt x="30926" y="2762"/>
                  </a:cubicBezTo>
                  <a:cubicBezTo>
                    <a:pt x="32270" y="2371"/>
                    <a:pt x="33233" y="1"/>
                    <a:pt x="31326" y="1"/>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8" name="Google Shape;3398;p95"/>
            <p:cNvSpPr/>
            <p:nvPr/>
          </p:nvSpPr>
          <p:spPr>
            <a:xfrm>
              <a:off x="4319250" y="3360925"/>
              <a:ext cx="817050" cy="79000"/>
            </a:xfrm>
            <a:custGeom>
              <a:avLst/>
              <a:gdLst/>
              <a:ahLst/>
              <a:cxnLst/>
              <a:rect l="l" t="t" r="r" b="b"/>
              <a:pathLst>
                <a:path w="32682" h="3160" extrusionOk="0">
                  <a:moveTo>
                    <a:pt x="29390" y="0"/>
                  </a:moveTo>
                  <a:cubicBezTo>
                    <a:pt x="29382" y="0"/>
                    <a:pt x="29374" y="1"/>
                    <a:pt x="29367" y="1"/>
                  </a:cubicBezTo>
                  <a:cubicBezTo>
                    <a:pt x="20294" y="477"/>
                    <a:pt x="11222" y="953"/>
                    <a:pt x="2149" y="1404"/>
                  </a:cubicBezTo>
                  <a:cubicBezTo>
                    <a:pt x="1" y="1528"/>
                    <a:pt x="2232" y="3160"/>
                    <a:pt x="3425" y="3160"/>
                  </a:cubicBezTo>
                  <a:cubicBezTo>
                    <a:pt x="3442" y="3160"/>
                    <a:pt x="3460" y="3160"/>
                    <a:pt x="3477" y="3159"/>
                  </a:cubicBezTo>
                  <a:cubicBezTo>
                    <a:pt x="11910" y="2716"/>
                    <a:pt x="20343" y="2274"/>
                    <a:pt x="28776" y="1831"/>
                  </a:cubicBezTo>
                  <a:lnTo>
                    <a:pt x="28776" y="1831"/>
                  </a:lnTo>
                  <a:cubicBezTo>
                    <a:pt x="29195" y="1987"/>
                    <a:pt x="29661" y="2088"/>
                    <a:pt x="30045" y="2088"/>
                  </a:cubicBezTo>
                  <a:cubicBezTo>
                    <a:pt x="30263" y="2088"/>
                    <a:pt x="30455" y="2055"/>
                    <a:pt x="30595" y="1981"/>
                  </a:cubicBezTo>
                  <a:cubicBezTo>
                    <a:pt x="30846" y="1856"/>
                    <a:pt x="31096" y="1730"/>
                    <a:pt x="31347" y="1580"/>
                  </a:cubicBezTo>
                  <a:cubicBezTo>
                    <a:pt x="32682" y="863"/>
                    <a:pt x="29947" y="0"/>
                    <a:pt x="29390"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9" name="Google Shape;3399;p95"/>
            <p:cNvSpPr/>
            <p:nvPr/>
          </p:nvSpPr>
          <p:spPr>
            <a:xfrm>
              <a:off x="4359800" y="3368900"/>
              <a:ext cx="757150" cy="121750"/>
            </a:xfrm>
            <a:custGeom>
              <a:avLst/>
              <a:gdLst/>
              <a:ahLst/>
              <a:cxnLst/>
              <a:rect l="l" t="t" r="r" b="b"/>
              <a:pathLst>
                <a:path w="30286" h="4870" extrusionOk="0">
                  <a:moveTo>
                    <a:pt x="28493" y="1"/>
                  </a:moveTo>
                  <a:cubicBezTo>
                    <a:pt x="28461" y="1"/>
                    <a:pt x="28429" y="3"/>
                    <a:pt x="28397" y="8"/>
                  </a:cubicBezTo>
                  <a:cubicBezTo>
                    <a:pt x="19399" y="1311"/>
                    <a:pt x="10377" y="1737"/>
                    <a:pt x="1279" y="1762"/>
                  </a:cubicBezTo>
                  <a:cubicBezTo>
                    <a:pt x="1" y="1762"/>
                    <a:pt x="1153" y="4870"/>
                    <a:pt x="2281" y="4870"/>
                  </a:cubicBezTo>
                  <a:cubicBezTo>
                    <a:pt x="10690" y="4847"/>
                    <a:pt x="19035" y="4481"/>
                    <a:pt x="27355" y="3377"/>
                  </a:cubicBezTo>
                  <a:lnTo>
                    <a:pt x="27355" y="3377"/>
                  </a:lnTo>
                  <a:cubicBezTo>
                    <a:pt x="27588" y="3629"/>
                    <a:pt x="27849" y="3792"/>
                    <a:pt x="28107" y="3792"/>
                  </a:cubicBezTo>
                  <a:cubicBezTo>
                    <a:pt x="28112" y="3792"/>
                    <a:pt x="28117" y="3792"/>
                    <a:pt x="28121" y="3792"/>
                  </a:cubicBezTo>
                  <a:cubicBezTo>
                    <a:pt x="28948" y="3767"/>
                    <a:pt x="29349" y="3567"/>
                    <a:pt x="29800" y="2890"/>
                  </a:cubicBezTo>
                  <a:cubicBezTo>
                    <a:pt x="30286" y="2186"/>
                    <a:pt x="29478" y="1"/>
                    <a:pt x="28493" y="1"/>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0" name="Google Shape;3400;p95"/>
            <p:cNvSpPr/>
            <p:nvPr/>
          </p:nvSpPr>
          <p:spPr>
            <a:xfrm>
              <a:off x="4369825" y="3442375"/>
              <a:ext cx="758625" cy="151550"/>
            </a:xfrm>
            <a:custGeom>
              <a:avLst/>
              <a:gdLst/>
              <a:ahLst/>
              <a:cxnLst/>
              <a:rect l="l" t="t" r="r" b="b"/>
              <a:pathLst>
                <a:path w="30345" h="6062" extrusionOk="0">
                  <a:moveTo>
                    <a:pt x="27667" y="0"/>
                  </a:moveTo>
                  <a:cubicBezTo>
                    <a:pt x="27659" y="0"/>
                    <a:pt x="27652" y="1"/>
                    <a:pt x="27645" y="1"/>
                  </a:cubicBezTo>
                  <a:lnTo>
                    <a:pt x="3646" y="1123"/>
                  </a:lnTo>
                  <a:lnTo>
                    <a:pt x="3646" y="1123"/>
                  </a:lnTo>
                  <a:cubicBezTo>
                    <a:pt x="3428" y="965"/>
                    <a:pt x="3215" y="867"/>
                    <a:pt x="3033" y="867"/>
                  </a:cubicBezTo>
                  <a:cubicBezTo>
                    <a:pt x="2999" y="867"/>
                    <a:pt x="2965" y="871"/>
                    <a:pt x="2933" y="878"/>
                  </a:cubicBezTo>
                  <a:cubicBezTo>
                    <a:pt x="2407" y="979"/>
                    <a:pt x="1880" y="1104"/>
                    <a:pt x="1379" y="1229"/>
                  </a:cubicBezTo>
                  <a:cubicBezTo>
                    <a:pt x="778" y="1346"/>
                    <a:pt x="1456" y="2486"/>
                    <a:pt x="2212" y="3219"/>
                  </a:cubicBezTo>
                  <a:lnTo>
                    <a:pt x="2212" y="3219"/>
                  </a:lnTo>
                  <a:cubicBezTo>
                    <a:pt x="2182" y="3219"/>
                    <a:pt x="2151" y="3219"/>
                    <a:pt x="2119" y="3219"/>
                  </a:cubicBezTo>
                  <a:cubicBezTo>
                    <a:pt x="1796" y="3219"/>
                    <a:pt x="1444" y="3229"/>
                    <a:pt x="1311" y="3313"/>
                  </a:cubicBezTo>
                  <a:lnTo>
                    <a:pt x="1311" y="3313"/>
                  </a:lnTo>
                  <a:cubicBezTo>
                    <a:pt x="1155" y="3219"/>
                    <a:pt x="995" y="3149"/>
                    <a:pt x="860" y="3149"/>
                  </a:cubicBezTo>
                  <a:cubicBezTo>
                    <a:pt x="779" y="3149"/>
                    <a:pt x="708" y="3174"/>
                    <a:pt x="652" y="3234"/>
                  </a:cubicBezTo>
                  <a:cubicBezTo>
                    <a:pt x="627" y="3284"/>
                    <a:pt x="577" y="3309"/>
                    <a:pt x="527" y="3360"/>
                  </a:cubicBezTo>
                  <a:cubicBezTo>
                    <a:pt x="1" y="3936"/>
                    <a:pt x="1429" y="5289"/>
                    <a:pt x="1805" y="5590"/>
                  </a:cubicBezTo>
                  <a:cubicBezTo>
                    <a:pt x="2288" y="5941"/>
                    <a:pt x="2862" y="6062"/>
                    <a:pt x="3473" y="6062"/>
                  </a:cubicBezTo>
                  <a:cubicBezTo>
                    <a:pt x="4607" y="6062"/>
                    <a:pt x="5866" y="5645"/>
                    <a:pt x="6893" y="5515"/>
                  </a:cubicBezTo>
                  <a:cubicBezTo>
                    <a:pt x="9449" y="5189"/>
                    <a:pt x="12031" y="4989"/>
                    <a:pt x="14612" y="4863"/>
                  </a:cubicBezTo>
                  <a:cubicBezTo>
                    <a:pt x="19750" y="4613"/>
                    <a:pt x="24838" y="4462"/>
                    <a:pt x="29675" y="2558"/>
                  </a:cubicBezTo>
                  <a:cubicBezTo>
                    <a:pt x="30345" y="2310"/>
                    <a:pt x="28364" y="0"/>
                    <a:pt x="27667"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1" name="Google Shape;3401;p95"/>
            <p:cNvSpPr/>
            <p:nvPr/>
          </p:nvSpPr>
          <p:spPr>
            <a:xfrm>
              <a:off x="4409400" y="3507550"/>
              <a:ext cx="682250" cy="94025"/>
            </a:xfrm>
            <a:custGeom>
              <a:avLst/>
              <a:gdLst/>
              <a:ahLst/>
              <a:cxnLst/>
              <a:rect l="l" t="t" r="r" b="b"/>
              <a:pathLst>
                <a:path w="27290" h="3761" extrusionOk="0">
                  <a:moveTo>
                    <a:pt x="25285" y="1"/>
                  </a:moveTo>
                  <a:cubicBezTo>
                    <a:pt x="17165" y="251"/>
                    <a:pt x="9044" y="477"/>
                    <a:pt x="949" y="702"/>
                  </a:cubicBezTo>
                  <a:cubicBezTo>
                    <a:pt x="0" y="727"/>
                    <a:pt x="1165" y="3760"/>
                    <a:pt x="2016" y="3760"/>
                  </a:cubicBezTo>
                  <a:cubicBezTo>
                    <a:pt x="2020" y="3760"/>
                    <a:pt x="2023" y="3760"/>
                    <a:pt x="2027" y="3760"/>
                  </a:cubicBezTo>
                  <a:cubicBezTo>
                    <a:pt x="9646" y="3525"/>
                    <a:pt x="17265" y="3312"/>
                    <a:pt x="24863" y="3100"/>
                  </a:cubicBezTo>
                  <a:lnTo>
                    <a:pt x="24863" y="3100"/>
                  </a:lnTo>
                  <a:cubicBezTo>
                    <a:pt x="25030" y="3255"/>
                    <a:pt x="25204" y="3348"/>
                    <a:pt x="25373" y="3348"/>
                  </a:cubicBezTo>
                  <a:cubicBezTo>
                    <a:pt x="25411" y="3348"/>
                    <a:pt x="25448" y="3344"/>
                    <a:pt x="25485" y="3334"/>
                  </a:cubicBezTo>
                  <a:lnTo>
                    <a:pt x="26538" y="3033"/>
                  </a:lnTo>
                  <a:cubicBezTo>
                    <a:pt x="27290" y="2833"/>
                    <a:pt x="26037" y="1"/>
                    <a:pt x="25285" y="1"/>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2" name="Google Shape;3402;p95"/>
            <p:cNvSpPr/>
            <p:nvPr/>
          </p:nvSpPr>
          <p:spPr>
            <a:xfrm>
              <a:off x="4327875" y="3557000"/>
              <a:ext cx="818000" cy="104125"/>
            </a:xfrm>
            <a:custGeom>
              <a:avLst/>
              <a:gdLst/>
              <a:ahLst/>
              <a:cxnLst/>
              <a:rect l="l" t="t" r="r" b="b"/>
              <a:pathLst>
                <a:path w="32720" h="4165" extrusionOk="0">
                  <a:moveTo>
                    <a:pt x="29952" y="0"/>
                  </a:moveTo>
                  <a:cubicBezTo>
                    <a:pt x="29926" y="0"/>
                    <a:pt x="29900" y="1"/>
                    <a:pt x="29874" y="3"/>
                  </a:cubicBezTo>
                  <a:cubicBezTo>
                    <a:pt x="21416" y="652"/>
                    <a:pt x="12935" y="1193"/>
                    <a:pt x="4454" y="1648"/>
                  </a:cubicBezTo>
                  <a:lnTo>
                    <a:pt x="4454" y="1648"/>
                  </a:lnTo>
                  <a:cubicBezTo>
                    <a:pt x="4095" y="1453"/>
                    <a:pt x="3671" y="1328"/>
                    <a:pt x="3270" y="1328"/>
                  </a:cubicBezTo>
                  <a:cubicBezTo>
                    <a:pt x="3044" y="1328"/>
                    <a:pt x="2826" y="1368"/>
                    <a:pt x="2631" y="1456"/>
                  </a:cubicBezTo>
                  <a:cubicBezTo>
                    <a:pt x="2280" y="1607"/>
                    <a:pt x="1954" y="1757"/>
                    <a:pt x="1603" y="1907"/>
                  </a:cubicBezTo>
                  <a:cubicBezTo>
                    <a:pt x="0" y="2647"/>
                    <a:pt x="1698" y="4164"/>
                    <a:pt x="2804" y="4164"/>
                  </a:cubicBezTo>
                  <a:cubicBezTo>
                    <a:pt x="2822" y="4164"/>
                    <a:pt x="2839" y="4164"/>
                    <a:pt x="2857" y="4163"/>
                  </a:cubicBezTo>
                  <a:cubicBezTo>
                    <a:pt x="11239" y="3728"/>
                    <a:pt x="19621" y="3209"/>
                    <a:pt x="27984" y="2587"/>
                  </a:cubicBezTo>
                  <a:lnTo>
                    <a:pt x="27984" y="2587"/>
                  </a:lnTo>
                  <a:cubicBezTo>
                    <a:pt x="28355" y="2794"/>
                    <a:pt x="28798" y="2928"/>
                    <a:pt x="29213" y="2928"/>
                  </a:cubicBezTo>
                  <a:cubicBezTo>
                    <a:pt x="29429" y="2928"/>
                    <a:pt x="29637" y="2891"/>
                    <a:pt x="29824" y="2810"/>
                  </a:cubicBezTo>
                  <a:cubicBezTo>
                    <a:pt x="30250" y="2634"/>
                    <a:pt x="30701" y="2434"/>
                    <a:pt x="31127" y="2233"/>
                  </a:cubicBezTo>
                  <a:cubicBezTo>
                    <a:pt x="32719" y="1547"/>
                    <a:pt x="31080" y="0"/>
                    <a:pt x="29952"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3" name="Google Shape;3403;p95"/>
            <p:cNvSpPr/>
            <p:nvPr/>
          </p:nvSpPr>
          <p:spPr>
            <a:xfrm>
              <a:off x="4492625" y="3568500"/>
              <a:ext cx="516700" cy="88850"/>
            </a:xfrm>
            <a:custGeom>
              <a:avLst/>
              <a:gdLst/>
              <a:ahLst/>
              <a:cxnLst/>
              <a:rect l="l" t="t" r="r" b="b"/>
              <a:pathLst>
                <a:path w="20668" h="3554" extrusionOk="0">
                  <a:moveTo>
                    <a:pt x="19918" y="0"/>
                  </a:moveTo>
                  <a:cubicBezTo>
                    <a:pt x="19858" y="0"/>
                    <a:pt x="19794" y="6"/>
                    <a:pt x="19725" y="19"/>
                  </a:cubicBezTo>
                  <a:cubicBezTo>
                    <a:pt x="14111" y="846"/>
                    <a:pt x="8447" y="1297"/>
                    <a:pt x="2758" y="1297"/>
                  </a:cubicBezTo>
                  <a:cubicBezTo>
                    <a:pt x="1956" y="1297"/>
                    <a:pt x="1204" y="1673"/>
                    <a:pt x="678" y="2300"/>
                  </a:cubicBezTo>
                  <a:cubicBezTo>
                    <a:pt x="402" y="2600"/>
                    <a:pt x="1" y="3553"/>
                    <a:pt x="803" y="3553"/>
                  </a:cubicBezTo>
                  <a:cubicBezTo>
                    <a:pt x="967" y="3553"/>
                    <a:pt x="1130" y="3554"/>
                    <a:pt x="1294" y="3554"/>
                  </a:cubicBezTo>
                  <a:cubicBezTo>
                    <a:pt x="7018" y="3554"/>
                    <a:pt x="12719" y="3127"/>
                    <a:pt x="18372" y="2274"/>
                  </a:cubicBezTo>
                  <a:cubicBezTo>
                    <a:pt x="19149" y="2174"/>
                    <a:pt x="19951" y="1673"/>
                    <a:pt x="20352" y="996"/>
                  </a:cubicBezTo>
                  <a:cubicBezTo>
                    <a:pt x="20667" y="478"/>
                    <a:pt x="20456" y="0"/>
                    <a:pt x="19918"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aphicFrame>
        <p:nvGraphicFramePr>
          <p:cNvPr id="3404" name="Google Shape;3404;p95"/>
          <p:cNvGraphicFramePr/>
          <p:nvPr/>
        </p:nvGraphicFramePr>
        <p:xfrm>
          <a:off x="1372074" y="1787024"/>
          <a:ext cx="3000000" cy="3000000"/>
        </p:xfrm>
        <a:graphic>
          <a:graphicData uri="http://schemas.openxmlformats.org/drawingml/2006/table">
            <a:tbl>
              <a:tblPr>
                <a:noFill/>
                <a:tableStyleId>{4F6EC429-2B67-491B-8AD7-58DC38C0F021}</a:tableStyleId>
              </a:tblPr>
              <a:tblGrid>
                <a:gridCol w="1602700">
                  <a:extLst>
                    <a:ext uri="{9D8B030D-6E8A-4147-A177-3AD203B41FA5}">
                      <a16:colId xmlns:a16="http://schemas.microsoft.com/office/drawing/2014/main" xmlns="" val="20000"/>
                    </a:ext>
                  </a:extLst>
                </a:gridCol>
                <a:gridCol w="1602700">
                  <a:extLst>
                    <a:ext uri="{9D8B030D-6E8A-4147-A177-3AD203B41FA5}">
                      <a16:colId xmlns:a16="http://schemas.microsoft.com/office/drawing/2014/main" xmlns="" val="20001"/>
                    </a:ext>
                  </a:extLst>
                </a:gridCol>
                <a:gridCol w="1602700">
                  <a:extLst>
                    <a:ext uri="{9D8B030D-6E8A-4147-A177-3AD203B41FA5}">
                      <a16:colId xmlns:a16="http://schemas.microsoft.com/office/drawing/2014/main" xmlns="" val="20002"/>
                    </a:ext>
                  </a:extLst>
                </a:gridCol>
                <a:gridCol w="1602700">
                  <a:extLst>
                    <a:ext uri="{9D8B030D-6E8A-4147-A177-3AD203B41FA5}">
                      <a16:colId xmlns:a16="http://schemas.microsoft.com/office/drawing/2014/main" xmlns="" val="20003"/>
                    </a:ext>
                  </a:extLst>
                </a:gridCol>
              </a:tblGrid>
              <a:tr h="567350">
                <a:tc>
                  <a:txBody>
                    <a:bodyPr/>
                    <a:lstStyle/>
                    <a:p>
                      <a:pPr marL="0" lvl="0" indent="0" algn="l" rtl="0">
                        <a:spcBef>
                          <a:spcPts val="0"/>
                        </a:spcBef>
                        <a:spcAft>
                          <a:spcPts val="0"/>
                        </a:spcAft>
                        <a:buNone/>
                      </a:pPr>
                      <a:endParaRPr/>
                    </a:p>
                  </a:txBody>
                  <a:tcPr marL="91425" marR="91425" marT="91425" marB="91425">
                    <a:lnL w="9525" cap="flat" cmpd="sng">
                      <a:solidFill>
                        <a:srgbClr val="9E9E9E">
                          <a:alpha val="0"/>
                        </a:srgbClr>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chemeClr val="dk2"/>
                      </a:solidFill>
                      <a:prstDash val="solid"/>
                      <a:round/>
                      <a:headEnd type="none" w="sm" len="sm"/>
                      <a:tailEnd type="none" w="sm" len="sm"/>
                    </a:lnB>
                  </a:tcPr>
                </a:tc>
                <a:tc>
                  <a:txBody>
                    <a:bodyPr/>
                    <a:lstStyle/>
                    <a:p>
                      <a:pPr marL="0" lvl="0" indent="0" algn="ctr" rtl="0">
                        <a:spcBef>
                          <a:spcPts val="0"/>
                        </a:spcBef>
                        <a:spcAft>
                          <a:spcPts val="0"/>
                        </a:spcAft>
                        <a:buNone/>
                      </a:pPr>
                      <a:r>
                        <a:rPr lang="en" sz="1600" b="1">
                          <a:solidFill>
                            <a:schemeClr val="dk1"/>
                          </a:solidFill>
                          <a:latin typeface="Itim"/>
                          <a:ea typeface="Itim"/>
                          <a:cs typeface="Itim"/>
                          <a:sym typeface="Itim"/>
                        </a:rPr>
                        <a:t>Mass</a:t>
                      </a:r>
                      <a:endParaRPr sz="1600" b="1">
                        <a:solidFill>
                          <a:schemeClr val="dk1"/>
                        </a:solidFill>
                        <a:latin typeface="Itim"/>
                        <a:ea typeface="Itim"/>
                        <a:cs typeface="Itim"/>
                        <a:sym typeface="Itim"/>
                      </a:endParaRPr>
                    </a:p>
                    <a:p>
                      <a:pPr marL="0" lvl="0" indent="0" algn="ctr" rtl="0">
                        <a:spcBef>
                          <a:spcPts val="0"/>
                        </a:spcBef>
                        <a:spcAft>
                          <a:spcPts val="0"/>
                        </a:spcAft>
                        <a:buNone/>
                      </a:pPr>
                      <a:r>
                        <a:rPr lang="en" sz="1600" b="1">
                          <a:solidFill>
                            <a:schemeClr val="dk1"/>
                          </a:solidFill>
                          <a:latin typeface="Itim"/>
                          <a:ea typeface="Itim"/>
                          <a:cs typeface="Itim"/>
                          <a:sym typeface="Itim"/>
                        </a:rPr>
                        <a:t>(Earths)</a:t>
                      </a:r>
                      <a:endParaRPr sz="1600" b="1">
                        <a:solidFill>
                          <a:schemeClr val="dk1"/>
                        </a:solidFill>
                        <a:latin typeface="Itim"/>
                        <a:ea typeface="Itim"/>
                        <a:cs typeface="Itim"/>
                        <a:sym typeface="Itim"/>
                      </a:endParaRPr>
                    </a:p>
                  </a:txBody>
                  <a:tcPr marL="91425" marR="91425" marT="91425" marB="91425" anchor="ctr">
                    <a:lnL w="9525" cap="flat" cmpd="sng">
                      <a:solidFill>
                        <a:schemeClr val="dk2"/>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dk2"/>
                      </a:solidFill>
                      <a:prstDash val="solid"/>
                      <a:round/>
                      <a:headEnd type="none" w="sm" len="sm"/>
                      <a:tailEnd type="none" w="sm" len="sm"/>
                    </a:lnB>
                  </a:tcPr>
                </a:tc>
                <a:tc>
                  <a:txBody>
                    <a:bodyPr/>
                    <a:lstStyle/>
                    <a:p>
                      <a:pPr marL="0" lvl="0" indent="0" algn="ctr" rtl="0">
                        <a:spcBef>
                          <a:spcPts val="0"/>
                        </a:spcBef>
                        <a:spcAft>
                          <a:spcPts val="0"/>
                        </a:spcAft>
                        <a:buNone/>
                      </a:pPr>
                      <a:r>
                        <a:rPr lang="en" sz="1600" b="1">
                          <a:solidFill>
                            <a:schemeClr val="dk1"/>
                          </a:solidFill>
                          <a:latin typeface="Itim"/>
                          <a:ea typeface="Itim"/>
                          <a:cs typeface="Itim"/>
                          <a:sym typeface="Itim"/>
                        </a:rPr>
                        <a:t>Diameter</a:t>
                      </a:r>
                      <a:endParaRPr sz="1600" b="1">
                        <a:solidFill>
                          <a:schemeClr val="dk1"/>
                        </a:solidFill>
                        <a:latin typeface="Itim"/>
                        <a:ea typeface="Itim"/>
                        <a:cs typeface="Itim"/>
                        <a:sym typeface="Itim"/>
                      </a:endParaRPr>
                    </a:p>
                    <a:p>
                      <a:pPr marL="0" lvl="0" indent="0" algn="ctr" rtl="0">
                        <a:spcBef>
                          <a:spcPts val="0"/>
                        </a:spcBef>
                        <a:spcAft>
                          <a:spcPts val="0"/>
                        </a:spcAft>
                        <a:buNone/>
                      </a:pPr>
                      <a:r>
                        <a:rPr lang="en" sz="1600" b="1">
                          <a:solidFill>
                            <a:schemeClr val="dk1"/>
                          </a:solidFill>
                          <a:latin typeface="Itim"/>
                          <a:ea typeface="Itim"/>
                          <a:cs typeface="Itim"/>
                          <a:sym typeface="Itim"/>
                        </a:rPr>
                        <a:t>(Earths)</a:t>
                      </a:r>
                      <a:endParaRPr sz="1600" b="1">
                        <a:solidFill>
                          <a:schemeClr val="dk1"/>
                        </a:solidFill>
                        <a:latin typeface="Itim"/>
                        <a:ea typeface="Itim"/>
                        <a:cs typeface="Itim"/>
                        <a:sym typeface="Itim"/>
                      </a:endParaRPr>
                    </a:p>
                  </a:txBody>
                  <a:tcPr marL="91425" marR="91425" marT="91425" marB="91425" anchor="ctr">
                    <a:lnL w="9525" cap="flat" cmpd="sng">
                      <a:solidFill>
                        <a:schemeClr val="dk2"/>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dk2"/>
                      </a:solidFill>
                      <a:prstDash val="solid"/>
                      <a:round/>
                      <a:headEnd type="none" w="sm" len="sm"/>
                      <a:tailEnd type="none" w="sm" len="sm"/>
                    </a:lnB>
                  </a:tcPr>
                </a:tc>
                <a:tc>
                  <a:txBody>
                    <a:bodyPr/>
                    <a:lstStyle/>
                    <a:p>
                      <a:pPr marL="0" lvl="0" indent="0" algn="ctr" rtl="0">
                        <a:spcBef>
                          <a:spcPts val="0"/>
                        </a:spcBef>
                        <a:spcAft>
                          <a:spcPts val="0"/>
                        </a:spcAft>
                        <a:buNone/>
                      </a:pPr>
                      <a:r>
                        <a:rPr lang="en" sz="1600" b="1">
                          <a:solidFill>
                            <a:schemeClr val="dk1"/>
                          </a:solidFill>
                          <a:latin typeface="Itim"/>
                          <a:ea typeface="Itim"/>
                          <a:cs typeface="Itim"/>
                          <a:sym typeface="Itim"/>
                        </a:rPr>
                        <a:t>Surface gravity</a:t>
                      </a:r>
                      <a:endParaRPr sz="1600" b="1">
                        <a:solidFill>
                          <a:schemeClr val="dk1"/>
                        </a:solidFill>
                        <a:latin typeface="Itim"/>
                        <a:ea typeface="Itim"/>
                        <a:cs typeface="Itim"/>
                        <a:sym typeface="Itim"/>
                      </a:endParaRPr>
                    </a:p>
                    <a:p>
                      <a:pPr marL="0" lvl="0" indent="0" algn="ctr" rtl="0">
                        <a:spcBef>
                          <a:spcPts val="0"/>
                        </a:spcBef>
                        <a:spcAft>
                          <a:spcPts val="0"/>
                        </a:spcAft>
                        <a:buNone/>
                      </a:pPr>
                      <a:r>
                        <a:rPr lang="en" sz="1600" b="1">
                          <a:solidFill>
                            <a:schemeClr val="dk1"/>
                          </a:solidFill>
                          <a:latin typeface="Itim"/>
                          <a:ea typeface="Itim"/>
                          <a:cs typeface="Itim"/>
                          <a:sym typeface="Itim"/>
                        </a:rPr>
                        <a:t>(Earths)</a:t>
                      </a:r>
                      <a:endParaRPr sz="1600" b="1">
                        <a:solidFill>
                          <a:schemeClr val="dk1"/>
                        </a:solidFill>
                        <a:latin typeface="Itim"/>
                        <a:ea typeface="Itim"/>
                        <a:cs typeface="Itim"/>
                        <a:sym typeface="Itim"/>
                      </a:endParaRPr>
                    </a:p>
                  </a:txBody>
                  <a:tcPr marL="91425" marR="91425" marT="91425" marB="91425" anchor="ctr">
                    <a:lnL w="9525" cap="flat" cmpd="sng">
                      <a:solidFill>
                        <a:schemeClr val="dk2"/>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dk2"/>
                      </a:solidFill>
                      <a:prstDash val="solid"/>
                      <a:round/>
                      <a:headEnd type="none" w="sm" len="sm"/>
                      <a:tailEnd type="none" w="sm" len="sm"/>
                    </a:lnB>
                  </a:tcPr>
                </a:tc>
                <a:extLst>
                  <a:ext uri="{0D108BD9-81ED-4DB2-BD59-A6C34878D82A}">
                    <a16:rowId xmlns:a16="http://schemas.microsoft.com/office/drawing/2014/main" xmlns="" val="10000"/>
                  </a:ext>
                </a:extLst>
              </a:tr>
              <a:tr h="567350">
                <a:tc>
                  <a:txBody>
                    <a:bodyPr/>
                    <a:lstStyle/>
                    <a:p>
                      <a:pPr marL="0" lvl="0" indent="0" algn="ctr" rtl="0">
                        <a:spcBef>
                          <a:spcPts val="0"/>
                        </a:spcBef>
                        <a:spcAft>
                          <a:spcPts val="0"/>
                        </a:spcAft>
                        <a:buNone/>
                      </a:pPr>
                      <a:r>
                        <a:rPr lang="en" sz="1600" b="1">
                          <a:solidFill>
                            <a:schemeClr val="dk1"/>
                          </a:solidFill>
                          <a:latin typeface="Itim"/>
                          <a:ea typeface="Itim"/>
                          <a:cs typeface="Itim"/>
                          <a:sym typeface="Itim"/>
                        </a:rPr>
                        <a:t>Mercury</a:t>
                      </a:r>
                      <a:endParaRPr sz="1600" b="1">
                        <a:solidFill>
                          <a:schemeClr val="dk1"/>
                        </a:solidFill>
                        <a:latin typeface="Itim"/>
                        <a:ea typeface="Itim"/>
                        <a:cs typeface="Itim"/>
                        <a:sym typeface="Itim"/>
                      </a:endParaRPr>
                    </a:p>
                  </a:txBody>
                  <a:tcPr marL="91425" marR="91425" marT="91425" marB="91425" anchor="ctr">
                    <a:lnL w="9525" cap="flat" cmpd="sng">
                      <a:solidFill>
                        <a:schemeClr val="dk2"/>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dk2"/>
                      </a:solidFill>
                      <a:prstDash val="solid"/>
                      <a:round/>
                      <a:headEnd type="none" w="sm" len="sm"/>
                      <a:tailEnd type="none" w="sm" len="sm"/>
                    </a:lnB>
                  </a:tcPr>
                </a:tc>
                <a:tc>
                  <a:txBody>
                    <a:bodyPr/>
                    <a:lstStyle/>
                    <a:p>
                      <a:pPr marL="0" lvl="0" indent="0" algn="ctr" rtl="0">
                        <a:spcBef>
                          <a:spcPts val="0"/>
                        </a:spcBef>
                        <a:spcAft>
                          <a:spcPts val="0"/>
                        </a:spcAft>
                        <a:buNone/>
                      </a:pPr>
                      <a:r>
                        <a:rPr lang="en" sz="1600">
                          <a:solidFill>
                            <a:schemeClr val="dk2"/>
                          </a:solidFill>
                          <a:latin typeface="Muli"/>
                          <a:ea typeface="Muli"/>
                          <a:cs typeface="Muli"/>
                          <a:sym typeface="Muli"/>
                        </a:rPr>
                        <a:t>0.06</a:t>
                      </a:r>
                      <a:endParaRPr sz="1600">
                        <a:solidFill>
                          <a:schemeClr val="dk2"/>
                        </a:solidFill>
                        <a:latin typeface="Muli"/>
                        <a:ea typeface="Muli"/>
                        <a:cs typeface="Muli"/>
                        <a:sym typeface="Muli"/>
                      </a:endParaRPr>
                    </a:p>
                  </a:txBody>
                  <a:tcPr marL="91425" marR="91425" marT="91425" marB="91425" anchor="ctr">
                    <a:lnL w="9525" cap="flat" cmpd="sng">
                      <a:solidFill>
                        <a:schemeClr val="dk2"/>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dk2"/>
                      </a:solidFill>
                      <a:prstDash val="solid"/>
                      <a:round/>
                      <a:headEnd type="none" w="sm" len="sm"/>
                      <a:tailEnd type="none" w="sm" len="sm"/>
                    </a:lnB>
                  </a:tcPr>
                </a:tc>
                <a:tc>
                  <a:txBody>
                    <a:bodyPr/>
                    <a:lstStyle/>
                    <a:p>
                      <a:pPr marL="0" lvl="0" indent="0" algn="ctr" rtl="0">
                        <a:spcBef>
                          <a:spcPts val="0"/>
                        </a:spcBef>
                        <a:spcAft>
                          <a:spcPts val="0"/>
                        </a:spcAft>
                        <a:buNone/>
                      </a:pPr>
                      <a:r>
                        <a:rPr lang="en" sz="1600">
                          <a:solidFill>
                            <a:schemeClr val="dk2"/>
                          </a:solidFill>
                          <a:latin typeface="Muli"/>
                          <a:ea typeface="Muli"/>
                          <a:cs typeface="Muli"/>
                          <a:sym typeface="Muli"/>
                        </a:rPr>
                        <a:t>0.38</a:t>
                      </a:r>
                      <a:endParaRPr sz="1600">
                        <a:solidFill>
                          <a:schemeClr val="dk2"/>
                        </a:solidFill>
                        <a:latin typeface="Muli"/>
                        <a:ea typeface="Muli"/>
                        <a:cs typeface="Muli"/>
                        <a:sym typeface="Muli"/>
                      </a:endParaRPr>
                    </a:p>
                  </a:txBody>
                  <a:tcPr marL="91425" marR="91425" marT="91425" marB="91425" anchor="ctr">
                    <a:lnL w="9525" cap="flat" cmpd="sng">
                      <a:solidFill>
                        <a:schemeClr val="dk2"/>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dk2"/>
                      </a:solidFill>
                      <a:prstDash val="solid"/>
                      <a:round/>
                      <a:headEnd type="none" w="sm" len="sm"/>
                      <a:tailEnd type="none" w="sm" len="sm"/>
                    </a:lnB>
                  </a:tcPr>
                </a:tc>
                <a:tc>
                  <a:txBody>
                    <a:bodyPr/>
                    <a:lstStyle/>
                    <a:p>
                      <a:pPr marL="0" lvl="0" indent="0" algn="ctr" rtl="0">
                        <a:spcBef>
                          <a:spcPts val="0"/>
                        </a:spcBef>
                        <a:spcAft>
                          <a:spcPts val="0"/>
                        </a:spcAft>
                        <a:buNone/>
                      </a:pPr>
                      <a:r>
                        <a:rPr lang="en" sz="1600">
                          <a:solidFill>
                            <a:schemeClr val="dk2"/>
                          </a:solidFill>
                          <a:latin typeface="Muli"/>
                          <a:ea typeface="Muli"/>
                          <a:cs typeface="Muli"/>
                          <a:sym typeface="Muli"/>
                        </a:rPr>
                        <a:t>0.38</a:t>
                      </a:r>
                      <a:endParaRPr sz="1600">
                        <a:solidFill>
                          <a:schemeClr val="dk2"/>
                        </a:solidFill>
                        <a:latin typeface="Muli"/>
                        <a:ea typeface="Muli"/>
                        <a:cs typeface="Muli"/>
                        <a:sym typeface="Muli"/>
                      </a:endParaRPr>
                    </a:p>
                  </a:txBody>
                  <a:tcPr marL="91425" marR="91425" marT="91425" marB="91425" anchor="ctr">
                    <a:lnL w="9525" cap="flat" cmpd="sng">
                      <a:solidFill>
                        <a:schemeClr val="dk2"/>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dk2"/>
                      </a:solidFill>
                      <a:prstDash val="solid"/>
                      <a:round/>
                      <a:headEnd type="none" w="sm" len="sm"/>
                      <a:tailEnd type="none" w="sm" len="sm"/>
                    </a:lnB>
                  </a:tcPr>
                </a:tc>
                <a:extLst>
                  <a:ext uri="{0D108BD9-81ED-4DB2-BD59-A6C34878D82A}">
                    <a16:rowId xmlns:a16="http://schemas.microsoft.com/office/drawing/2014/main" xmlns="" val="10001"/>
                  </a:ext>
                </a:extLst>
              </a:tr>
              <a:tr h="567350">
                <a:tc>
                  <a:txBody>
                    <a:bodyPr/>
                    <a:lstStyle/>
                    <a:p>
                      <a:pPr marL="0" lvl="0" indent="0" algn="ctr" rtl="0">
                        <a:spcBef>
                          <a:spcPts val="0"/>
                        </a:spcBef>
                        <a:spcAft>
                          <a:spcPts val="0"/>
                        </a:spcAft>
                        <a:buNone/>
                      </a:pPr>
                      <a:r>
                        <a:rPr lang="en" sz="1600" b="1">
                          <a:solidFill>
                            <a:schemeClr val="dk1"/>
                          </a:solidFill>
                          <a:latin typeface="Itim"/>
                          <a:ea typeface="Itim"/>
                          <a:cs typeface="Itim"/>
                          <a:sym typeface="Itim"/>
                        </a:rPr>
                        <a:t>Mars</a:t>
                      </a:r>
                      <a:endParaRPr sz="1600" b="1">
                        <a:solidFill>
                          <a:schemeClr val="dk1"/>
                        </a:solidFill>
                        <a:latin typeface="Itim"/>
                        <a:ea typeface="Itim"/>
                        <a:cs typeface="Itim"/>
                        <a:sym typeface="Itim"/>
                      </a:endParaRPr>
                    </a:p>
                  </a:txBody>
                  <a:tcPr marL="91425" marR="91425" marT="91425" marB="91425" anchor="ctr">
                    <a:lnL w="9525" cap="flat" cmpd="sng">
                      <a:solidFill>
                        <a:schemeClr val="dk2"/>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dk2"/>
                      </a:solidFill>
                      <a:prstDash val="solid"/>
                      <a:round/>
                      <a:headEnd type="none" w="sm" len="sm"/>
                      <a:tailEnd type="none" w="sm" len="sm"/>
                    </a:lnB>
                  </a:tcPr>
                </a:tc>
                <a:tc>
                  <a:txBody>
                    <a:bodyPr/>
                    <a:lstStyle/>
                    <a:p>
                      <a:pPr marL="0" lvl="0" indent="0" algn="ctr" rtl="0">
                        <a:spcBef>
                          <a:spcPts val="0"/>
                        </a:spcBef>
                        <a:spcAft>
                          <a:spcPts val="0"/>
                        </a:spcAft>
                        <a:buNone/>
                      </a:pPr>
                      <a:r>
                        <a:rPr lang="en" sz="1600">
                          <a:solidFill>
                            <a:schemeClr val="dk2"/>
                          </a:solidFill>
                          <a:latin typeface="Muli"/>
                          <a:ea typeface="Muli"/>
                          <a:cs typeface="Muli"/>
                          <a:sym typeface="Muli"/>
                        </a:rPr>
                        <a:t>0.11</a:t>
                      </a:r>
                      <a:endParaRPr sz="1600">
                        <a:solidFill>
                          <a:schemeClr val="dk2"/>
                        </a:solidFill>
                        <a:latin typeface="Muli"/>
                        <a:ea typeface="Muli"/>
                        <a:cs typeface="Muli"/>
                        <a:sym typeface="Muli"/>
                      </a:endParaRPr>
                    </a:p>
                  </a:txBody>
                  <a:tcPr marL="91425" marR="91425" marT="91425" marB="91425" anchor="ctr">
                    <a:lnL w="9525" cap="flat" cmpd="sng">
                      <a:solidFill>
                        <a:schemeClr val="dk2"/>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dk2"/>
                      </a:solidFill>
                      <a:prstDash val="solid"/>
                      <a:round/>
                      <a:headEnd type="none" w="sm" len="sm"/>
                      <a:tailEnd type="none" w="sm" len="sm"/>
                    </a:lnB>
                  </a:tcPr>
                </a:tc>
                <a:tc>
                  <a:txBody>
                    <a:bodyPr/>
                    <a:lstStyle/>
                    <a:p>
                      <a:pPr marL="0" lvl="0" indent="0" algn="ctr" rtl="0">
                        <a:spcBef>
                          <a:spcPts val="0"/>
                        </a:spcBef>
                        <a:spcAft>
                          <a:spcPts val="0"/>
                        </a:spcAft>
                        <a:buNone/>
                      </a:pPr>
                      <a:r>
                        <a:rPr lang="en" sz="1600">
                          <a:solidFill>
                            <a:schemeClr val="dk2"/>
                          </a:solidFill>
                          <a:latin typeface="Muli"/>
                          <a:ea typeface="Muli"/>
                          <a:cs typeface="Muli"/>
                          <a:sym typeface="Muli"/>
                        </a:rPr>
                        <a:t>0.53</a:t>
                      </a:r>
                      <a:endParaRPr sz="1600">
                        <a:solidFill>
                          <a:schemeClr val="dk2"/>
                        </a:solidFill>
                        <a:latin typeface="Muli"/>
                        <a:ea typeface="Muli"/>
                        <a:cs typeface="Muli"/>
                        <a:sym typeface="Muli"/>
                      </a:endParaRPr>
                    </a:p>
                  </a:txBody>
                  <a:tcPr marL="91425" marR="91425" marT="91425" marB="91425" anchor="ctr">
                    <a:lnL w="9525" cap="flat" cmpd="sng">
                      <a:solidFill>
                        <a:schemeClr val="dk2"/>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dk2"/>
                      </a:solidFill>
                      <a:prstDash val="solid"/>
                      <a:round/>
                      <a:headEnd type="none" w="sm" len="sm"/>
                      <a:tailEnd type="none" w="sm" len="sm"/>
                    </a:lnB>
                  </a:tcPr>
                </a:tc>
                <a:tc>
                  <a:txBody>
                    <a:bodyPr/>
                    <a:lstStyle/>
                    <a:p>
                      <a:pPr marL="0" lvl="0" indent="0" algn="ctr" rtl="0">
                        <a:spcBef>
                          <a:spcPts val="0"/>
                        </a:spcBef>
                        <a:spcAft>
                          <a:spcPts val="0"/>
                        </a:spcAft>
                        <a:buNone/>
                      </a:pPr>
                      <a:r>
                        <a:rPr lang="en" sz="1600">
                          <a:solidFill>
                            <a:schemeClr val="dk2"/>
                          </a:solidFill>
                          <a:latin typeface="Muli"/>
                          <a:ea typeface="Muli"/>
                          <a:cs typeface="Muli"/>
                          <a:sym typeface="Muli"/>
                        </a:rPr>
                        <a:t>0.38</a:t>
                      </a:r>
                      <a:endParaRPr sz="1600">
                        <a:solidFill>
                          <a:schemeClr val="dk2"/>
                        </a:solidFill>
                        <a:latin typeface="Muli"/>
                        <a:ea typeface="Muli"/>
                        <a:cs typeface="Muli"/>
                        <a:sym typeface="Muli"/>
                      </a:endParaRPr>
                    </a:p>
                  </a:txBody>
                  <a:tcPr marL="91425" marR="91425" marT="91425" marB="91425" anchor="ctr">
                    <a:lnL w="9525" cap="flat" cmpd="sng">
                      <a:solidFill>
                        <a:schemeClr val="dk2"/>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dk2"/>
                      </a:solidFill>
                      <a:prstDash val="solid"/>
                      <a:round/>
                      <a:headEnd type="none" w="sm" len="sm"/>
                      <a:tailEnd type="none" w="sm" len="sm"/>
                    </a:lnB>
                  </a:tcPr>
                </a:tc>
                <a:extLst>
                  <a:ext uri="{0D108BD9-81ED-4DB2-BD59-A6C34878D82A}">
                    <a16:rowId xmlns:a16="http://schemas.microsoft.com/office/drawing/2014/main" xmlns="" val="10002"/>
                  </a:ext>
                </a:extLst>
              </a:tr>
              <a:tr h="567350">
                <a:tc>
                  <a:txBody>
                    <a:bodyPr/>
                    <a:lstStyle/>
                    <a:p>
                      <a:pPr marL="0" lvl="0" indent="0" algn="ctr" rtl="0">
                        <a:spcBef>
                          <a:spcPts val="0"/>
                        </a:spcBef>
                        <a:spcAft>
                          <a:spcPts val="0"/>
                        </a:spcAft>
                        <a:buNone/>
                      </a:pPr>
                      <a:r>
                        <a:rPr lang="en" sz="1600" b="1">
                          <a:solidFill>
                            <a:schemeClr val="dk1"/>
                          </a:solidFill>
                          <a:latin typeface="Itim"/>
                          <a:ea typeface="Itim"/>
                          <a:cs typeface="Itim"/>
                          <a:sym typeface="Itim"/>
                        </a:rPr>
                        <a:t>Saturn</a:t>
                      </a:r>
                      <a:endParaRPr sz="1600" b="1">
                        <a:solidFill>
                          <a:schemeClr val="dk1"/>
                        </a:solidFill>
                        <a:latin typeface="Itim"/>
                        <a:ea typeface="Itim"/>
                        <a:cs typeface="Itim"/>
                        <a:sym typeface="Itim"/>
                      </a:endParaRPr>
                    </a:p>
                  </a:txBody>
                  <a:tcPr marL="91425" marR="91425" marT="91425" marB="91425" anchor="ctr">
                    <a:lnL w="9525" cap="flat" cmpd="sng">
                      <a:solidFill>
                        <a:schemeClr val="dk2"/>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dk2"/>
                      </a:solidFill>
                      <a:prstDash val="solid"/>
                      <a:round/>
                      <a:headEnd type="none" w="sm" len="sm"/>
                      <a:tailEnd type="none" w="sm" len="sm"/>
                    </a:lnB>
                  </a:tcPr>
                </a:tc>
                <a:tc>
                  <a:txBody>
                    <a:bodyPr/>
                    <a:lstStyle/>
                    <a:p>
                      <a:pPr marL="0" lvl="0" indent="0" algn="ctr" rtl="0">
                        <a:spcBef>
                          <a:spcPts val="0"/>
                        </a:spcBef>
                        <a:spcAft>
                          <a:spcPts val="0"/>
                        </a:spcAft>
                        <a:buNone/>
                      </a:pPr>
                      <a:r>
                        <a:rPr lang="en" sz="1600">
                          <a:solidFill>
                            <a:schemeClr val="dk2"/>
                          </a:solidFill>
                          <a:latin typeface="Muli"/>
                          <a:ea typeface="Muli"/>
                          <a:cs typeface="Muli"/>
                          <a:sym typeface="Muli"/>
                        </a:rPr>
                        <a:t>95.2</a:t>
                      </a:r>
                      <a:endParaRPr sz="1600">
                        <a:solidFill>
                          <a:schemeClr val="dk2"/>
                        </a:solidFill>
                        <a:latin typeface="Muli"/>
                        <a:ea typeface="Muli"/>
                        <a:cs typeface="Muli"/>
                        <a:sym typeface="Muli"/>
                      </a:endParaRPr>
                    </a:p>
                  </a:txBody>
                  <a:tcPr marL="91425" marR="91425" marT="91425" marB="91425" anchor="ctr">
                    <a:lnL w="9525" cap="flat" cmpd="sng">
                      <a:solidFill>
                        <a:schemeClr val="dk2"/>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dk2"/>
                      </a:solidFill>
                      <a:prstDash val="solid"/>
                      <a:round/>
                      <a:headEnd type="none" w="sm" len="sm"/>
                      <a:tailEnd type="none" w="sm" len="sm"/>
                    </a:lnB>
                  </a:tcPr>
                </a:tc>
                <a:tc>
                  <a:txBody>
                    <a:bodyPr/>
                    <a:lstStyle/>
                    <a:p>
                      <a:pPr marL="0" lvl="0" indent="0" algn="ctr" rtl="0">
                        <a:spcBef>
                          <a:spcPts val="0"/>
                        </a:spcBef>
                        <a:spcAft>
                          <a:spcPts val="0"/>
                        </a:spcAft>
                        <a:buNone/>
                      </a:pPr>
                      <a:r>
                        <a:rPr lang="en" sz="1600">
                          <a:solidFill>
                            <a:schemeClr val="dk2"/>
                          </a:solidFill>
                          <a:latin typeface="Muli"/>
                          <a:ea typeface="Muli"/>
                          <a:cs typeface="Muli"/>
                          <a:sym typeface="Muli"/>
                        </a:rPr>
                        <a:t>9.4</a:t>
                      </a:r>
                      <a:endParaRPr sz="1600">
                        <a:solidFill>
                          <a:schemeClr val="dk2"/>
                        </a:solidFill>
                        <a:latin typeface="Muli"/>
                        <a:ea typeface="Muli"/>
                        <a:cs typeface="Muli"/>
                        <a:sym typeface="Muli"/>
                      </a:endParaRPr>
                    </a:p>
                  </a:txBody>
                  <a:tcPr marL="91425" marR="91425" marT="91425" marB="91425" anchor="ctr">
                    <a:lnL w="9525" cap="flat" cmpd="sng">
                      <a:solidFill>
                        <a:schemeClr val="dk2"/>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dk2"/>
                      </a:solidFill>
                      <a:prstDash val="solid"/>
                      <a:round/>
                      <a:headEnd type="none" w="sm" len="sm"/>
                      <a:tailEnd type="none" w="sm" len="sm"/>
                    </a:lnB>
                  </a:tcPr>
                </a:tc>
                <a:tc>
                  <a:txBody>
                    <a:bodyPr/>
                    <a:lstStyle/>
                    <a:p>
                      <a:pPr marL="0" lvl="0" indent="0" algn="ctr" rtl="0">
                        <a:spcBef>
                          <a:spcPts val="0"/>
                        </a:spcBef>
                        <a:spcAft>
                          <a:spcPts val="0"/>
                        </a:spcAft>
                        <a:buNone/>
                      </a:pPr>
                      <a:r>
                        <a:rPr lang="en" sz="1600">
                          <a:solidFill>
                            <a:schemeClr val="dk2"/>
                          </a:solidFill>
                          <a:latin typeface="Muli"/>
                          <a:ea typeface="Muli"/>
                          <a:cs typeface="Muli"/>
                          <a:sym typeface="Muli"/>
                        </a:rPr>
                        <a:t>1.16</a:t>
                      </a:r>
                      <a:endParaRPr sz="1600">
                        <a:solidFill>
                          <a:schemeClr val="dk2"/>
                        </a:solidFill>
                        <a:latin typeface="Muli"/>
                        <a:ea typeface="Muli"/>
                        <a:cs typeface="Muli"/>
                        <a:sym typeface="Muli"/>
                      </a:endParaRPr>
                    </a:p>
                  </a:txBody>
                  <a:tcPr marL="91425" marR="91425" marT="91425" marB="91425" anchor="ctr">
                    <a:lnL w="9525" cap="flat" cmpd="sng">
                      <a:solidFill>
                        <a:schemeClr val="dk2"/>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dk2"/>
                      </a:solidFill>
                      <a:prstDash val="solid"/>
                      <a:round/>
                      <a:headEnd type="none" w="sm" len="sm"/>
                      <a:tailEnd type="none" w="sm" len="sm"/>
                    </a:lnB>
                  </a:tcPr>
                </a:tc>
                <a:extLst>
                  <a:ext uri="{0D108BD9-81ED-4DB2-BD59-A6C34878D82A}">
                    <a16:rowId xmlns:a16="http://schemas.microsoft.com/office/drawing/2014/main" xmlns="" val="10003"/>
                  </a:ext>
                </a:extLst>
              </a:tr>
            </a:tbl>
          </a:graphicData>
        </a:graphic>
      </p:graphicFrame>
      <p:grpSp>
        <p:nvGrpSpPr>
          <p:cNvPr id="3405" name="Google Shape;3405;p95"/>
          <p:cNvGrpSpPr/>
          <p:nvPr/>
        </p:nvGrpSpPr>
        <p:grpSpPr>
          <a:xfrm rot="-5820300">
            <a:off x="8084075" y="3836185"/>
            <a:ext cx="711759" cy="404284"/>
            <a:chOff x="-516100" y="1709250"/>
            <a:chExt cx="649725" cy="287875"/>
          </a:xfrm>
        </p:grpSpPr>
        <p:sp>
          <p:nvSpPr>
            <p:cNvPr id="3406" name="Google Shape;3406;p95"/>
            <p:cNvSpPr/>
            <p:nvPr/>
          </p:nvSpPr>
          <p:spPr>
            <a:xfrm>
              <a:off x="-516100" y="1816650"/>
              <a:ext cx="649725" cy="57275"/>
            </a:xfrm>
            <a:custGeom>
              <a:avLst/>
              <a:gdLst/>
              <a:ahLst/>
              <a:cxnLst/>
              <a:rect l="l" t="t" r="r" b="b"/>
              <a:pathLst>
                <a:path w="25989" h="2291" extrusionOk="0">
                  <a:moveTo>
                    <a:pt x="25062" y="101"/>
                  </a:moveTo>
                  <a:cubicBezTo>
                    <a:pt x="25080" y="137"/>
                    <a:pt x="25093" y="176"/>
                    <a:pt x="25108" y="215"/>
                  </a:cubicBezTo>
                  <a:cubicBezTo>
                    <a:pt x="25182" y="468"/>
                    <a:pt x="25133" y="728"/>
                    <a:pt x="24997" y="985"/>
                  </a:cubicBezTo>
                  <a:cubicBezTo>
                    <a:pt x="24943" y="1146"/>
                    <a:pt x="24837" y="1296"/>
                    <a:pt x="24698" y="1413"/>
                  </a:cubicBezTo>
                  <a:cubicBezTo>
                    <a:pt x="24605" y="1524"/>
                    <a:pt x="24502" y="1631"/>
                    <a:pt x="24387" y="1738"/>
                  </a:cubicBezTo>
                  <a:cubicBezTo>
                    <a:pt x="25246" y="1659"/>
                    <a:pt x="25988" y="279"/>
                    <a:pt x="25062" y="101"/>
                  </a:cubicBezTo>
                  <a:close/>
                  <a:moveTo>
                    <a:pt x="18622" y="1"/>
                  </a:moveTo>
                  <a:cubicBezTo>
                    <a:pt x="12995" y="9"/>
                    <a:pt x="7375" y="215"/>
                    <a:pt x="1763" y="629"/>
                  </a:cubicBezTo>
                  <a:cubicBezTo>
                    <a:pt x="864" y="693"/>
                    <a:pt x="1" y="2290"/>
                    <a:pt x="1085" y="2290"/>
                  </a:cubicBezTo>
                  <a:cubicBezTo>
                    <a:pt x="1113" y="2290"/>
                    <a:pt x="1142" y="2287"/>
                    <a:pt x="1174" y="2287"/>
                  </a:cubicBezTo>
                  <a:cubicBezTo>
                    <a:pt x="1263" y="2280"/>
                    <a:pt x="1349" y="2273"/>
                    <a:pt x="1434" y="2265"/>
                  </a:cubicBezTo>
                  <a:cubicBezTo>
                    <a:pt x="932" y="1987"/>
                    <a:pt x="661" y="1549"/>
                    <a:pt x="1481" y="1446"/>
                  </a:cubicBezTo>
                  <a:cubicBezTo>
                    <a:pt x="5332" y="960"/>
                    <a:pt x="9194" y="718"/>
                    <a:pt x="13059" y="718"/>
                  </a:cubicBezTo>
                  <a:cubicBezTo>
                    <a:pt x="15188" y="718"/>
                    <a:pt x="17320" y="789"/>
                    <a:pt x="19449" y="935"/>
                  </a:cubicBezTo>
                  <a:cubicBezTo>
                    <a:pt x="19460" y="900"/>
                    <a:pt x="19466" y="864"/>
                    <a:pt x="19478" y="825"/>
                  </a:cubicBezTo>
                  <a:cubicBezTo>
                    <a:pt x="19182" y="561"/>
                    <a:pt x="18897" y="287"/>
                    <a:pt x="18622" y="1"/>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7" name="Google Shape;3407;p95"/>
            <p:cNvSpPr/>
            <p:nvPr/>
          </p:nvSpPr>
          <p:spPr>
            <a:xfrm>
              <a:off x="-139975" y="1709250"/>
              <a:ext cx="250425" cy="287875"/>
            </a:xfrm>
            <a:custGeom>
              <a:avLst/>
              <a:gdLst/>
              <a:ahLst/>
              <a:cxnLst/>
              <a:rect l="l" t="t" r="r" b="b"/>
              <a:pathLst>
                <a:path w="10017" h="11515" extrusionOk="0">
                  <a:moveTo>
                    <a:pt x="2290" y="1"/>
                  </a:moveTo>
                  <a:cubicBezTo>
                    <a:pt x="1644" y="1"/>
                    <a:pt x="899" y="617"/>
                    <a:pt x="1273" y="1252"/>
                  </a:cubicBezTo>
                  <a:cubicBezTo>
                    <a:pt x="1926" y="2368"/>
                    <a:pt x="2696" y="3385"/>
                    <a:pt x="3577" y="4297"/>
                  </a:cubicBezTo>
                  <a:lnTo>
                    <a:pt x="3758" y="4297"/>
                  </a:lnTo>
                  <a:cubicBezTo>
                    <a:pt x="3990" y="4297"/>
                    <a:pt x="4222" y="4297"/>
                    <a:pt x="4454" y="4301"/>
                  </a:cubicBezTo>
                  <a:cubicBezTo>
                    <a:pt x="4275" y="3260"/>
                    <a:pt x="3348" y="2401"/>
                    <a:pt x="2507" y="1708"/>
                  </a:cubicBezTo>
                  <a:cubicBezTo>
                    <a:pt x="2468" y="1677"/>
                    <a:pt x="2428" y="1644"/>
                    <a:pt x="2389" y="1609"/>
                  </a:cubicBezTo>
                  <a:cubicBezTo>
                    <a:pt x="1790" y="1117"/>
                    <a:pt x="2154" y="895"/>
                    <a:pt x="2671" y="895"/>
                  </a:cubicBezTo>
                  <a:cubicBezTo>
                    <a:pt x="3021" y="895"/>
                    <a:pt x="3441" y="999"/>
                    <a:pt x="3680" y="1191"/>
                  </a:cubicBezTo>
                  <a:cubicBezTo>
                    <a:pt x="3727" y="1231"/>
                    <a:pt x="3776" y="1270"/>
                    <a:pt x="3826" y="1313"/>
                  </a:cubicBezTo>
                  <a:cubicBezTo>
                    <a:pt x="5007" y="2279"/>
                    <a:pt x="6184" y="3245"/>
                    <a:pt x="7364" y="4216"/>
                  </a:cubicBezTo>
                  <a:cubicBezTo>
                    <a:pt x="7517" y="4226"/>
                    <a:pt x="7688" y="4269"/>
                    <a:pt x="7852" y="4333"/>
                  </a:cubicBezTo>
                  <a:cubicBezTo>
                    <a:pt x="8511" y="4347"/>
                    <a:pt x="9174" y="4361"/>
                    <a:pt x="9834" y="4379"/>
                  </a:cubicBezTo>
                  <a:cubicBezTo>
                    <a:pt x="9902" y="4379"/>
                    <a:pt x="9963" y="4387"/>
                    <a:pt x="10017" y="4397"/>
                  </a:cubicBezTo>
                  <a:cubicBezTo>
                    <a:pt x="9863" y="4076"/>
                    <a:pt x="9542" y="3948"/>
                    <a:pt x="9204" y="3948"/>
                  </a:cubicBezTo>
                  <a:cubicBezTo>
                    <a:pt x="9093" y="3948"/>
                    <a:pt x="8979" y="3962"/>
                    <a:pt x="8868" y="3987"/>
                  </a:cubicBezTo>
                  <a:cubicBezTo>
                    <a:pt x="6818" y="2697"/>
                    <a:pt x="4771" y="1405"/>
                    <a:pt x="2721" y="115"/>
                  </a:cubicBezTo>
                  <a:cubicBezTo>
                    <a:pt x="2593" y="36"/>
                    <a:pt x="2443" y="1"/>
                    <a:pt x="2290" y="1"/>
                  </a:cubicBezTo>
                  <a:close/>
                  <a:moveTo>
                    <a:pt x="7681" y="6002"/>
                  </a:moveTo>
                  <a:cubicBezTo>
                    <a:pt x="6511" y="6875"/>
                    <a:pt x="5388" y="7802"/>
                    <a:pt x="4311" y="8783"/>
                  </a:cubicBezTo>
                  <a:cubicBezTo>
                    <a:pt x="3776" y="9318"/>
                    <a:pt x="3231" y="9803"/>
                    <a:pt x="2810" y="10216"/>
                  </a:cubicBezTo>
                  <a:cubicBezTo>
                    <a:pt x="2718" y="10305"/>
                    <a:pt x="2578" y="10348"/>
                    <a:pt x="2418" y="10348"/>
                  </a:cubicBezTo>
                  <a:cubicBezTo>
                    <a:pt x="1983" y="10348"/>
                    <a:pt x="1395" y="10052"/>
                    <a:pt x="1156" y="9721"/>
                  </a:cubicBezTo>
                  <a:cubicBezTo>
                    <a:pt x="959" y="9942"/>
                    <a:pt x="766" y="10170"/>
                    <a:pt x="574" y="10394"/>
                  </a:cubicBezTo>
                  <a:cubicBezTo>
                    <a:pt x="1" y="11079"/>
                    <a:pt x="695" y="11515"/>
                    <a:pt x="1370" y="11515"/>
                  </a:cubicBezTo>
                  <a:cubicBezTo>
                    <a:pt x="1619" y="11515"/>
                    <a:pt x="1862" y="11457"/>
                    <a:pt x="2043" y="11329"/>
                  </a:cubicBezTo>
                  <a:cubicBezTo>
                    <a:pt x="3798" y="10074"/>
                    <a:pt x="5577" y="8844"/>
                    <a:pt x="7299" y="7546"/>
                  </a:cubicBezTo>
                  <a:cubicBezTo>
                    <a:pt x="7716" y="7232"/>
                    <a:pt x="8665" y="6672"/>
                    <a:pt x="9342" y="6034"/>
                  </a:cubicBezTo>
                  <a:cubicBezTo>
                    <a:pt x="9317" y="6034"/>
                    <a:pt x="9293" y="6038"/>
                    <a:pt x="9268" y="6038"/>
                  </a:cubicBezTo>
                  <a:lnTo>
                    <a:pt x="9250" y="6038"/>
                  </a:lnTo>
                  <a:cubicBezTo>
                    <a:pt x="8725" y="6023"/>
                    <a:pt x="8205" y="6013"/>
                    <a:pt x="7681" y="6002"/>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8" name="Google Shape;3408;p95"/>
            <p:cNvSpPr/>
            <p:nvPr/>
          </p:nvSpPr>
          <p:spPr>
            <a:xfrm>
              <a:off x="-50575" y="1816650"/>
              <a:ext cx="164050" cy="43550"/>
            </a:xfrm>
            <a:custGeom>
              <a:avLst/>
              <a:gdLst/>
              <a:ahLst/>
              <a:cxnLst/>
              <a:rect l="l" t="t" r="r" b="b"/>
              <a:pathLst>
                <a:path w="6562" h="1742" extrusionOk="0">
                  <a:moveTo>
                    <a:pt x="1" y="1"/>
                  </a:moveTo>
                  <a:cubicBezTo>
                    <a:pt x="276" y="287"/>
                    <a:pt x="561" y="561"/>
                    <a:pt x="857" y="825"/>
                  </a:cubicBezTo>
                  <a:cubicBezTo>
                    <a:pt x="917" y="540"/>
                    <a:pt x="921" y="265"/>
                    <a:pt x="878" y="5"/>
                  </a:cubicBezTo>
                  <a:cubicBezTo>
                    <a:pt x="646" y="1"/>
                    <a:pt x="414" y="1"/>
                    <a:pt x="182" y="1"/>
                  </a:cubicBezTo>
                  <a:close/>
                  <a:moveTo>
                    <a:pt x="4276" y="37"/>
                  </a:moveTo>
                  <a:lnTo>
                    <a:pt x="4276" y="37"/>
                  </a:lnTo>
                  <a:cubicBezTo>
                    <a:pt x="4861" y="272"/>
                    <a:pt x="5389" y="775"/>
                    <a:pt x="5004" y="1046"/>
                  </a:cubicBezTo>
                  <a:cubicBezTo>
                    <a:pt x="4700" y="1263"/>
                    <a:pt x="4400" y="1481"/>
                    <a:pt x="4105" y="1706"/>
                  </a:cubicBezTo>
                  <a:cubicBezTo>
                    <a:pt x="4629" y="1717"/>
                    <a:pt x="5149" y="1727"/>
                    <a:pt x="5674" y="1742"/>
                  </a:cubicBezTo>
                  <a:lnTo>
                    <a:pt x="5692" y="1742"/>
                  </a:lnTo>
                  <a:cubicBezTo>
                    <a:pt x="5717" y="1742"/>
                    <a:pt x="5741" y="1738"/>
                    <a:pt x="5766" y="1738"/>
                  </a:cubicBezTo>
                  <a:cubicBezTo>
                    <a:pt x="5881" y="1631"/>
                    <a:pt x="5984" y="1524"/>
                    <a:pt x="6077" y="1413"/>
                  </a:cubicBezTo>
                  <a:cubicBezTo>
                    <a:pt x="6216" y="1296"/>
                    <a:pt x="6322" y="1146"/>
                    <a:pt x="6376" y="985"/>
                  </a:cubicBezTo>
                  <a:cubicBezTo>
                    <a:pt x="6512" y="728"/>
                    <a:pt x="6561" y="468"/>
                    <a:pt x="6487" y="215"/>
                  </a:cubicBezTo>
                  <a:cubicBezTo>
                    <a:pt x="6472" y="176"/>
                    <a:pt x="6459" y="137"/>
                    <a:pt x="6441" y="101"/>
                  </a:cubicBezTo>
                  <a:cubicBezTo>
                    <a:pt x="6387" y="91"/>
                    <a:pt x="6326" y="83"/>
                    <a:pt x="6258" y="83"/>
                  </a:cubicBezTo>
                  <a:cubicBezTo>
                    <a:pt x="5598" y="65"/>
                    <a:pt x="4935" y="51"/>
                    <a:pt x="4276" y="37"/>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9" name="Google Shape;3409;p95"/>
            <p:cNvSpPr/>
            <p:nvPr/>
          </p:nvSpPr>
          <p:spPr>
            <a:xfrm>
              <a:off x="-115125" y="1866325"/>
              <a:ext cx="83850" cy="85950"/>
            </a:xfrm>
            <a:custGeom>
              <a:avLst/>
              <a:gdLst/>
              <a:ahLst/>
              <a:cxnLst/>
              <a:rect l="l" t="t" r="r" b="b"/>
              <a:pathLst>
                <a:path w="3354" h="3438" extrusionOk="0">
                  <a:moveTo>
                    <a:pt x="2893" y="0"/>
                  </a:moveTo>
                  <a:cubicBezTo>
                    <a:pt x="2515" y="568"/>
                    <a:pt x="2015" y="1109"/>
                    <a:pt x="1502" y="1616"/>
                  </a:cubicBezTo>
                  <a:cubicBezTo>
                    <a:pt x="1049" y="2033"/>
                    <a:pt x="603" y="2461"/>
                    <a:pt x="165" y="2896"/>
                  </a:cubicBezTo>
                  <a:cubicBezTo>
                    <a:pt x="1" y="3060"/>
                    <a:pt x="29" y="3252"/>
                    <a:pt x="162" y="3438"/>
                  </a:cubicBezTo>
                  <a:cubicBezTo>
                    <a:pt x="1181" y="2261"/>
                    <a:pt x="2247" y="1127"/>
                    <a:pt x="3353" y="33"/>
                  </a:cubicBezTo>
                  <a:cubicBezTo>
                    <a:pt x="3200" y="22"/>
                    <a:pt x="3046" y="11"/>
                    <a:pt x="2893" y="0"/>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0" name="Google Shape;3410;p95"/>
            <p:cNvSpPr/>
            <p:nvPr/>
          </p:nvSpPr>
          <p:spPr>
            <a:xfrm>
              <a:off x="-29900" y="1837275"/>
              <a:ext cx="77575" cy="5800"/>
            </a:xfrm>
            <a:custGeom>
              <a:avLst/>
              <a:gdLst/>
              <a:ahLst/>
              <a:cxnLst/>
              <a:rect l="l" t="t" r="r" b="b"/>
              <a:pathLst>
                <a:path w="3103" h="232" extrusionOk="0">
                  <a:moveTo>
                    <a:pt x="30" y="0"/>
                  </a:moveTo>
                  <a:cubicBezTo>
                    <a:pt x="18" y="39"/>
                    <a:pt x="12" y="75"/>
                    <a:pt x="1" y="110"/>
                  </a:cubicBezTo>
                  <a:cubicBezTo>
                    <a:pt x="54" y="114"/>
                    <a:pt x="112" y="117"/>
                    <a:pt x="165" y="125"/>
                  </a:cubicBezTo>
                  <a:cubicBezTo>
                    <a:pt x="119" y="82"/>
                    <a:pt x="72" y="43"/>
                    <a:pt x="30" y="0"/>
                  </a:cubicBezTo>
                  <a:close/>
                  <a:moveTo>
                    <a:pt x="2921" y="15"/>
                  </a:moveTo>
                  <a:lnTo>
                    <a:pt x="2921" y="15"/>
                  </a:lnTo>
                  <a:cubicBezTo>
                    <a:pt x="2957" y="86"/>
                    <a:pt x="2974" y="157"/>
                    <a:pt x="2982" y="232"/>
                  </a:cubicBezTo>
                  <a:cubicBezTo>
                    <a:pt x="3021" y="199"/>
                    <a:pt x="3060" y="164"/>
                    <a:pt x="3103" y="128"/>
                  </a:cubicBezTo>
                  <a:cubicBezTo>
                    <a:pt x="3043" y="92"/>
                    <a:pt x="2982" y="53"/>
                    <a:pt x="2921" y="15"/>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1" name="Google Shape;3411;p95"/>
            <p:cNvSpPr/>
            <p:nvPr/>
          </p:nvSpPr>
          <p:spPr>
            <a:xfrm>
              <a:off x="-111100" y="1731625"/>
              <a:ext cx="167450" cy="236350"/>
            </a:xfrm>
            <a:custGeom>
              <a:avLst/>
              <a:gdLst/>
              <a:ahLst/>
              <a:cxnLst/>
              <a:rect l="l" t="t" r="r" b="b"/>
              <a:pathLst>
                <a:path w="6698" h="9454" extrusionOk="0">
                  <a:moveTo>
                    <a:pt x="1516" y="0"/>
                  </a:moveTo>
                  <a:cubicBezTo>
                    <a:pt x="999" y="0"/>
                    <a:pt x="635" y="222"/>
                    <a:pt x="1234" y="714"/>
                  </a:cubicBezTo>
                  <a:cubicBezTo>
                    <a:pt x="1273" y="749"/>
                    <a:pt x="1313" y="782"/>
                    <a:pt x="1352" y="813"/>
                  </a:cubicBezTo>
                  <a:cubicBezTo>
                    <a:pt x="2193" y="1506"/>
                    <a:pt x="3120" y="2365"/>
                    <a:pt x="3299" y="3406"/>
                  </a:cubicBezTo>
                  <a:cubicBezTo>
                    <a:pt x="4429" y="3410"/>
                    <a:pt x="5563" y="3420"/>
                    <a:pt x="6697" y="3438"/>
                  </a:cubicBezTo>
                  <a:cubicBezTo>
                    <a:pt x="6533" y="3374"/>
                    <a:pt x="6362" y="3331"/>
                    <a:pt x="6209" y="3321"/>
                  </a:cubicBezTo>
                  <a:cubicBezTo>
                    <a:pt x="5029" y="2350"/>
                    <a:pt x="3852" y="1384"/>
                    <a:pt x="2671" y="418"/>
                  </a:cubicBezTo>
                  <a:cubicBezTo>
                    <a:pt x="2621" y="375"/>
                    <a:pt x="2572" y="336"/>
                    <a:pt x="2525" y="296"/>
                  </a:cubicBezTo>
                  <a:cubicBezTo>
                    <a:pt x="2286" y="104"/>
                    <a:pt x="1866" y="0"/>
                    <a:pt x="1516" y="0"/>
                  </a:cubicBezTo>
                  <a:close/>
                  <a:moveTo>
                    <a:pt x="4425" y="5075"/>
                  </a:moveTo>
                  <a:cubicBezTo>
                    <a:pt x="4333" y="5278"/>
                    <a:pt x="4055" y="5446"/>
                    <a:pt x="3620" y="5446"/>
                  </a:cubicBezTo>
                  <a:cubicBezTo>
                    <a:pt x="3577" y="5446"/>
                    <a:pt x="3531" y="5442"/>
                    <a:pt x="3484" y="5439"/>
                  </a:cubicBezTo>
                  <a:cubicBezTo>
                    <a:pt x="3388" y="5431"/>
                    <a:pt x="3291" y="5428"/>
                    <a:pt x="3192" y="5421"/>
                  </a:cubicBezTo>
                  <a:cubicBezTo>
                    <a:pt x="2086" y="6515"/>
                    <a:pt x="1020" y="7649"/>
                    <a:pt x="1" y="8826"/>
                  </a:cubicBezTo>
                  <a:cubicBezTo>
                    <a:pt x="240" y="9157"/>
                    <a:pt x="828" y="9453"/>
                    <a:pt x="1263" y="9453"/>
                  </a:cubicBezTo>
                  <a:cubicBezTo>
                    <a:pt x="1423" y="9453"/>
                    <a:pt x="1563" y="9410"/>
                    <a:pt x="1655" y="9321"/>
                  </a:cubicBezTo>
                  <a:cubicBezTo>
                    <a:pt x="2076" y="8908"/>
                    <a:pt x="2621" y="8423"/>
                    <a:pt x="3156" y="7888"/>
                  </a:cubicBezTo>
                  <a:cubicBezTo>
                    <a:pt x="4233" y="6907"/>
                    <a:pt x="5356" y="5980"/>
                    <a:pt x="6526" y="5107"/>
                  </a:cubicBezTo>
                  <a:cubicBezTo>
                    <a:pt x="5827" y="5092"/>
                    <a:pt x="5124" y="5082"/>
                    <a:pt x="4425" y="5075"/>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2" name="Google Shape;3412;p95"/>
            <p:cNvSpPr/>
            <p:nvPr/>
          </p:nvSpPr>
          <p:spPr>
            <a:xfrm>
              <a:off x="-29175" y="1816775"/>
              <a:ext cx="113325" cy="42525"/>
            </a:xfrm>
            <a:custGeom>
              <a:avLst/>
              <a:gdLst/>
              <a:ahLst/>
              <a:cxnLst/>
              <a:rect l="l" t="t" r="r" b="b"/>
              <a:pathLst>
                <a:path w="4533" h="1701" extrusionOk="0">
                  <a:moveTo>
                    <a:pt x="2892" y="835"/>
                  </a:moveTo>
                  <a:lnTo>
                    <a:pt x="2892" y="835"/>
                  </a:lnTo>
                  <a:cubicBezTo>
                    <a:pt x="2953" y="873"/>
                    <a:pt x="3014" y="912"/>
                    <a:pt x="3074" y="948"/>
                  </a:cubicBezTo>
                  <a:cubicBezTo>
                    <a:pt x="3031" y="984"/>
                    <a:pt x="2992" y="1019"/>
                    <a:pt x="2953" y="1052"/>
                  </a:cubicBezTo>
                  <a:cubicBezTo>
                    <a:pt x="2945" y="977"/>
                    <a:pt x="2928" y="906"/>
                    <a:pt x="2892" y="835"/>
                  </a:cubicBezTo>
                  <a:close/>
                  <a:moveTo>
                    <a:pt x="22" y="0"/>
                  </a:moveTo>
                  <a:lnTo>
                    <a:pt x="22" y="0"/>
                  </a:lnTo>
                  <a:cubicBezTo>
                    <a:pt x="65" y="260"/>
                    <a:pt x="61" y="535"/>
                    <a:pt x="1" y="820"/>
                  </a:cubicBezTo>
                  <a:cubicBezTo>
                    <a:pt x="43" y="863"/>
                    <a:pt x="90" y="902"/>
                    <a:pt x="136" y="945"/>
                  </a:cubicBezTo>
                  <a:cubicBezTo>
                    <a:pt x="207" y="948"/>
                    <a:pt x="275" y="952"/>
                    <a:pt x="343" y="959"/>
                  </a:cubicBezTo>
                  <a:cubicBezTo>
                    <a:pt x="1038" y="1009"/>
                    <a:pt x="1284" y="1376"/>
                    <a:pt x="1148" y="1669"/>
                  </a:cubicBezTo>
                  <a:cubicBezTo>
                    <a:pt x="1847" y="1676"/>
                    <a:pt x="2550" y="1686"/>
                    <a:pt x="3249" y="1701"/>
                  </a:cubicBezTo>
                  <a:cubicBezTo>
                    <a:pt x="3544" y="1476"/>
                    <a:pt x="3844" y="1258"/>
                    <a:pt x="4148" y="1041"/>
                  </a:cubicBezTo>
                  <a:cubicBezTo>
                    <a:pt x="4533" y="770"/>
                    <a:pt x="4005" y="267"/>
                    <a:pt x="3420" y="32"/>
                  </a:cubicBezTo>
                  <a:cubicBezTo>
                    <a:pt x="2286" y="14"/>
                    <a:pt x="1152" y="4"/>
                    <a:pt x="22" y="0"/>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3" name="Google Shape;3413;p95"/>
            <p:cNvSpPr/>
            <p:nvPr/>
          </p:nvSpPr>
          <p:spPr>
            <a:xfrm>
              <a:off x="-480250" y="1858125"/>
              <a:ext cx="442450" cy="21250"/>
            </a:xfrm>
            <a:custGeom>
              <a:avLst/>
              <a:gdLst/>
              <a:ahLst/>
              <a:cxnLst/>
              <a:rect l="l" t="t" r="r" b="b"/>
              <a:pathLst>
                <a:path w="17698" h="850" extrusionOk="0">
                  <a:moveTo>
                    <a:pt x="16785" y="0"/>
                  </a:moveTo>
                  <a:cubicBezTo>
                    <a:pt x="11186" y="0"/>
                    <a:pt x="5589" y="203"/>
                    <a:pt x="0" y="606"/>
                  </a:cubicBezTo>
                  <a:cubicBezTo>
                    <a:pt x="254" y="746"/>
                    <a:pt x="561" y="849"/>
                    <a:pt x="821" y="849"/>
                  </a:cubicBezTo>
                  <a:cubicBezTo>
                    <a:pt x="860" y="849"/>
                    <a:pt x="895" y="845"/>
                    <a:pt x="931" y="842"/>
                  </a:cubicBezTo>
                  <a:cubicBezTo>
                    <a:pt x="4579" y="382"/>
                    <a:pt x="8245" y="150"/>
                    <a:pt x="11914" y="150"/>
                  </a:cubicBezTo>
                  <a:cubicBezTo>
                    <a:pt x="13775" y="150"/>
                    <a:pt x="15636" y="211"/>
                    <a:pt x="17498" y="328"/>
                  </a:cubicBezTo>
                  <a:cubicBezTo>
                    <a:pt x="17570" y="221"/>
                    <a:pt x="17637" y="114"/>
                    <a:pt x="17698" y="4"/>
                  </a:cubicBezTo>
                  <a:cubicBezTo>
                    <a:pt x="17394" y="4"/>
                    <a:pt x="17088" y="0"/>
                    <a:pt x="16785" y="0"/>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4" name="Google Shape;3414;p95"/>
            <p:cNvSpPr/>
            <p:nvPr/>
          </p:nvSpPr>
          <p:spPr>
            <a:xfrm>
              <a:off x="-499600" y="1834600"/>
              <a:ext cx="469725" cy="38700"/>
            </a:xfrm>
            <a:custGeom>
              <a:avLst/>
              <a:gdLst/>
              <a:ahLst/>
              <a:cxnLst/>
              <a:rect l="l" t="t" r="r" b="b"/>
              <a:pathLst>
                <a:path w="18789" h="1548" extrusionOk="0">
                  <a:moveTo>
                    <a:pt x="12399" y="0"/>
                  </a:moveTo>
                  <a:cubicBezTo>
                    <a:pt x="8534" y="0"/>
                    <a:pt x="4672" y="242"/>
                    <a:pt x="821" y="728"/>
                  </a:cubicBezTo>
                  <a:cubicBezTo>
                    <a:pt x="1" y="831"/>
                    <a:pt x="272" y="1269"/>
                    <a:pt x="774" y="1547"/>
                  </a:cubicBezTo>
                  <a:cubicBezTo>
                    <a:pt x="6363" y="1144"/>
                    <a:pt x="11960" y="941"/>
                    <a:pt x="17559" y="941"/>
                  </a:cubicBezTo>
                  <a:cubicBezTo>
                    <a:pt x="17862" y="941"/>
                    <a:pt x="18168" y="945"/>
                    <a:pt x="18472" y="945"/>
                  </a:cubicBezTo>
                  <a:cubicBezTo>
                    <a:pt x="18539" y="828"/>
                    <a:pt x="18600" y="710"/>
                    <a:pt x="18653" y="588"/>
                  </a:cubicBezTo>
                  <a:cubicBezTo>
                    <a:pt x="18711" y="464"/>
                    <a:pt x="18753" y="339"/>
                    <a:pt x="18789" y="217"/>
                  </a:cubicBezTo>
                  <a:cubicBezTo>
                    <a:pt x="16660" y="71"/>
                    <a:pt x="14528" y="0"/>
                    <a:pt x="12399" y="0"/>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5" name="Google Shape;3415;p95"/>
            <p:cNvSpPr/>
            <p:nvPr/>
          </p:nvSpPr>
          <p:spPr>
            <a:xfrm>
              <a:off x="-42825" y="1858200"/>
              <a:ext cx="20550" cy="8950"/>
            </a:xfrm>
            <a:custGeom>
              <a:avLst/>
              <a:gdLst/>
              <a:ahLst/>
              <a:cxnLst/>
              <a:rect l="l" t="t" r="r" b="b"/>
              <a:pathLst>
                <a:path w="822" h="358" extrusionOk="0">
                  <a:moveTo>
                    <a:pt x="201" y="1"/>
                  </a:moveTo>
                  <a:cubicBezTo>
                    <a:pt x="140" y="111"/>
                    <a:pt x="73" y="218"/>
                    <a:pt x="1" y="325"/>
                  </a:cubicBezTo>
                  <a:cubicBezTo>
                    <a:pt x="154" y="336"/>
                    <a:pt x="308" y="347"/>
                    <a:pt x="461" y="358"/>
                  </a:cubicBezTo>
                  <a:cubicBezTo>
                    <a:pt x="582" y="240"/>
                    <a:pt x="700" y="122"/>
                    <a:pt x="821" y="4"/>
                  </a:cubicBezTo>
                  <a:cubicBezTo>
                    <a:pt x="614" y="1"/>
                    <a:pt x="407" y="1"/>
                    <a:pt x="201" y="1"/>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6" name="Google Shape;3416;p95"/>
            <p:cNvSpPr/>
            <p:nvPr/>
          </p:nvSpPr>
          <p:spPr>
            <a:xfrm>
              <a:off x="-37825" y="1840025"/>
              <a:ext cx="23825" cy="18300"/>
            </a:xfrm>
            <a:custGeom>
              <a:avLst/>
              <a:gdLst/>
              <a:ahLst/>
              <a:cxnLst/>
              <a:rect l="l" t="t" r="r" b="b"/>
              <a:pathLst>
                <a:path w="953" h="732" extrusionOk="0">
                  <a:moveTo>
                    <a:pt x="318" y="0"/>
                  </a:moveTo>
                  <a:cubicBezTo>
                    <a:pt x="282" y="122"/>
                    <a:pt x="240" y="247"/>
                    <a:pt x="182" y="371"/>
                  </a:cubicBezTo>
                  <a:cubicBezTo>
                    <a:pt x="129" y="493"/>
                    <a:pt x="68" y="611"/>
                    <a:pt x="1" y="728"/>
                  </a:cubicBezTo>
                  <a:cubicBezTo>
                    <a:pt x="207" y="728"/>
                    <a:pt x="414" y="728"/>
                    <a:pt x="621" y="731"/>
                  </a:cubicBezTo>
                  <a:cubicBezTo>
                    <a:pt x="732" y="624"/>
                    <a:pt x="842" y="517"/>
                    <a:pt x="953" y="410"/>
                  </a:cubicBezTo>
                  <a:cubicBezTo>
                    <a:pt x="792" y="279"/>
                    <a:pt x="635" y="147"/>
                    <a:pt x="482" y="15"/>
                  </a:cubicBezTo>
                  <a:cubicBezTo>
                    <a:pt x="429" y="7"/>
                    <a:pt x="371" y="4"/>
                    <a:pt x="318" y="0"/>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7" name="Google Shape;3417;p95"/>
            <p:cNvSpPr/>
            <p:nvPr/>
          </p:nvSpPr>
          <p:spPr>
            <a:xfrm>
              <a:off x="-31300" y="1858300"/>
              <a:ext cx="30850" cy="9475"/>
            </a:xfrm>
            <a:custGeom>
              <a:avLst/>
              <a:gdLst/>
              <a:ahLst/>
              <a:cxnLst/>
              <a:rect l="l" t="t" r="r" b="b"/>
              <a:pathLst>
                <a:path w="1234" h="379" extrusionOk="0">
                  <a:moveTo>
                    <a:pt x="360" y="0"/>
                  </a:moveTo>
                  <a:cubicBezTo>
                    <a:pt x="239" y="118"/>
                    <a:pt x="121" y="236"/>
                    <a:pt x="0" y="354"/>
                  </a:cubicBezTo>
                  <a:cubicBezTo>
                    <a:pt x="99" y="361"/>
                    <a:pt x="196" y="364"/>
                    <a:pt x="292" y="372"/>
                  </a:cubicBezTo>
                  <a:cubicBezTo>
                    <a:pt x="339" y="375"/>
                    <a:pt x="385" y="379"/>
                    <a:pt x="428" y="379"/>
                  </a:cubicBezTo>
                  <a:cubicBezTo>
                    <a:pt x="863" y="379"/>
                    <a:pt x="1141" y="211"/>
                    <a:pt x="1233" y="8"/>
                  </a:cubicBezTo>
                  <a:cubicBezTo>
                    <a:pt x="941" y="4"/>
                    <a:pt x="652" y="0"/>
                    <a:pt x="360" y="0"/>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8" name="Google Shape;3418;p95"/>
            <p:cNvSpPr/>
            <p:nvPr/>
          </p:nvSpPr>
          <p:spPr>
            <a:xfrm>
              <a:off x="-25800" y="1840400"/>
              <a:ext cx="28750" cy="18125"/>
            </a:xfrm>
            <a:custGeom>
              <a:avLst/>
              <a:gdLst/>
              <a:ahLst/>
              <a:cxnLst/>
              <a:rect l="l" t="t" r="r" b="b"/>
              <a:pathLst>
                <a:path w="1150" h="725" extrusionOk="0">
                  <a:moveTo>
                    <a:pt x="1" y="0"/>
                  </a:moveTo>
                  <a:lnTo>
                    <a:pt x="1" y="0"/>
                  </a:lnTo>
                  <a:cubicBezTo>
                    <a:pt x="154" y="132"/>
                    <a:pt x="311" y="264"/>
                    <a:pt x="472" y="395"/>
                  </a:cubicBezTo>
                  <a:cubicBezTo>
                    <a:pt x="361" y="502"/>
                    <a:pt x="251" y="609"/>
                    <a:pt x="140" y="716"/>
                  </a:cubicBezTo>
                  <a:cubicBezTo>
                    <a:pt x="432" y="716"/>
                    <a:pt x="721" y="720"/>
                    <a:pt x="1013" y="724"/>
                  </a:cubicBezTo>
                  <a:cubicBezTo>
                    <a:pt x="1149" y="431"/>
                    <a:pt x="903" y="64"/>
                    <a:pt x="208" y="14"/>
                  </a:cubicBezTo>
                  <a:cubicBezTo>
                    <a:pt x="140" y="7"/>
                    <a:pt x="72" y="3"/>
                    <a:pt x="1" y="0"/>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19" name="Google Shape;3419;p95"/>
          <p:cNvGrpSpPr/>
          <p:nvPr/>
        </p:nvGrpSpPr>
        <p:grpSpPr>
          <a:xfrm rot="9137139">
            <a:off x="910776" y="1878804"/>
            <a:ext cx="1030978" cy="398004"/>
            <a:chOff x="-623075" y="2736900"/>
            <a:chExt cx="720250" cy="273275"/>
          </a:xfrm>
        </p:grpSpPr>
        <p:sp>
          <p:nvSpPr>
            <p:cNvPr id="3420" name="Google Shape;3420;p95"/>
            <p:cNvSpPr/>
            <p:nvPr/>
          </p:nvSpPr>
          <p:spPr>
            <a:xfrm>
              <a:off x="-623075" y="2736900"/>
              <a:ext cx="634575" cy="248050"/>
            </a:xfrm>
            <a:custGeom>
              <a:avLst/>
              <a:gdLst/>
              <a:ahLst/>
              <a:cxnLst/>
              <a:rect l="l" t="t" r="r" b="b"/>
              <a:pathLst>
                <a:path w="25383" h="9922" extrusionOk="0">
                  <a:moveTo>
                    <a:pt x="15637" y="2440"/>
                  </a:moveTo>
                  <a:lnTo>
                    <a:pt x="15637" y="2440"/>
                  </a:lnTo>
                  <a:cubicBezTo>
                    <a:pt x="16104" y="2907"/>
                    <a:pt x="16346" y="3595"/>
                    <a:pt x="16197" y="4444"/>
                  </a:cubicBezTo>
                  <a:cubicBezTo>
                    <a:pt x="16180" y="4536"/>
                    <a:pt x="16162" y="4625"/>
                    <a:pt x="16137" y="4714"/>
                  </a:cubicBezTo>
                  <a:cubicBezTo>
                    <a:pt x="16282" y="4326"/>
                    <a:pt x="16333" y="3905"/>
                    <a:pt x="16279" y="3463"/>
                  </a:cubicBezTo>
                  <a:cubicBezTo>
                    <a:pt x="16218" y="2985"/>
                    <a:pt x="15976" y="2650"/>
                    <a:pt x="15637" y="2440"/>
                  </a:cubicBezTo>
                  <a:close/>
                  <a:moveTo>
                    <a:pt x="14164" y="1"/>
                  </a:moveTo>
                  <a:cubicBezTo>
                    <a:pt x="12311" y="1"/>
                    <a:pt x="10317" y="906"/>
                    <a:pt x="9315" y="2318"/>
                  </a:cubicBezTo>
                  <a:cubicBezTo>
                    <a:pt x="8299" y="3755"/>
                    <a:pt x="8163" y="5753"/>
                    <a:pt x="9130" y="7242"/>
                  </a:cubicBezTo>
                  <a:cubicBezTo>
                    <a:pt x="9197" y="7346"/>
                    <a:pt x="9265" y="7446"/>
                    <a:pt x="9340" y="7539"/>
                  </a:cubicBezTo>
                  <a:cubicBezTo>
                    <a:pt x="6662" y="7321"/>
                    <a:pt x="4006" y="6323"/>
                    <a:pt x="2169" y="4376"/>
                  </a:cubicBezTo>
                  <a:cubicBezTo>
                    <a:pt x="1984" y="4180"/>
                    <a:pt x="1748" y="4097"/>
                    <a:pt x="1510" y="4097"/>
                  </a:cubicBezTo>
                  <a:cubicBezTo>
                    <a:pt x="768" y="4097"/>
                    <a:pt x="1" y="4889"/>
                    <a:pt x="643" y="5567"/>
                  </a:cubicBezTo>
                  <a:cubicBezTo>
                    <a:pt x="679" y="5606"/>
                    <a:pt x="715" y="5646"/>
                    <a:pt x="750" y="5681"/>
                  </a:cubicBezTo>
                  <a:cubicBezTo>
                    <a:pt x="818" y="5207"/>
                    <a:pt x="1460" y="4736"/>
                    <a:pt x="1980" y="4736"/>
                  </a:cubicBezTo>
                  <a:cubicBezTo>
                    <a:pt x="2152" y="4736"/>
                    <a:pt x="2305" y="4786"/>
                    <a:pt x="2426" y="4900"/>
                  </a:cubicBezTo>
                  <a:cubicBezTo>
                    <a:pt x="4462" y="6847"/>
                    <a:pt x="7072" y="7924"/>
                    <a:pt x="9735" y="7924"/>
                  </a:cubicBezTo>
                  <a:cubicBezTo>
                    <a:pt x="10952" y="7924"/>
                    <a:pt x="12182" y="7699"/>
                    <a:pt x="13373" y="7229"/>
                  </a:cubicBezTo>
                  <a:lnTo>
                    <a:pt x="13373" y="7229"/>
                  </a:lnTo>
                  <a:cubicBezTo>
                    <a:pt x="13091" y="7314"/>
                    <a:pt x="12806" y="7382"/>
                    <a:pt x="12517" y="7432"/>
                  </a:cubicBezTo>
                  <a:cubicBezTo>
                    <a:pt x="12471" y="7439"/>
                    <a:pt x="12428" y="7446"/>
                    <a:pt x="12378" y="7453"/>
                  </a:cubicBezTo>
                  <a:cubicBezTo>
                    <a:pt x="12321" y="7464"/>
                    <a:pt x="12264" y="7471"/>
                    <a:pt x="12204" y="7478"/>
                  </a:cubicBezTo>
                  <a:cubicBezTo>
                    <a:pt x="12200" y="7478"/>
                    <a:pt x="12196" y="7474"/>
                    <a:pt x="12189" y="7471"/>
                  </a:cubicBezTo>
                  <a:cubicBezTo>
                    <a:pt x="12150" y="7474"/>
                    <a:pt x="12115" y="7474"/>
                    <a:pt x="12075" y="7474"/>
                  </a:cubicBezTo>
                  <a:cubicBezTo>
                    <a:pt x="11815" y="7474"/>
                    <a:pt x="11562" y="7428"/>
                    <a:pt x="11401" y="7321"/>
                  </a:cubicBezTo>
                  <a:cubicBezTo>
                    <a:pt x="10068" y="6437"/>
                    <a:pt x="8716" y="5068"/>
                    <a:pt x="9793" y="3427"/>
                  </a:cubicBezTo>
                  <a:cubicBezTo>
                    <a:pt x="10563" y="2251"/>
                    <a:pt x="12136" y="1138"/>
                    <a:pt x="13551" y="1006"/>
                  </a:cubicBezTo>
                  <a:cubicBezTo>
                    <a:pt x="13797" y="982"/>
                    <a:pt x="14068" y="967"/>
                    <a:pt x="14350" y="967"/>
                  </a:cubicBezTo>
                  <a:cubicBezTo>
                    <a:pt x="15676" y="967"/>
                    <a:pt x="17274" y="1278"/>
                    <a:pt x="17916" y="2397"/>
                  </a:cubicBezTo>
                  <a:cubicBezTo>
                    <a:pt x="17987" y="2525"/>
                    <a:pt x="18051" y="2654"/>
                    <a:pt x="18101" y="2786"/>
                  </a:cubicBezTo>
                  <a:cubicBezTo>
                    <a:pt x="18084" y="2715"/>
                    <a:pt x="18058" y="2643"/>
                    <a:pt x="18037" y="2568"/>
                  </a:cubicBezTo>
                  <a:cubicBezTo>
                    <a:pt x="17434" y="756"/>
                    <a:pt x="15859" y="1"/>
                    <a:pt x="14164" y="1"/>
                  </a:cubicBezTo>
                  <a:close/>
                  <a:moveTo>
                    <a:pt x="18265" y="4390"/>
                  </a:moveTo>
                  <a:cubicBezTo>
                    <a:pt x="18122" y="5257"/>
                    <a:pt x="17630" y="6077"/>
                    <a:pt x="16942" y="6658"/>
                  </a:cubicBezTo>
                  <a:cubicBezTo>
                    <a:pt x="16803" y="6776"/>
                    <a:pt x="16582" y="6826"/>
                    <a:pt x="16340" y="6826"/>
                  </a:cubicBezTo>
                  <a:cubicBezTo>
                    <a:pt x="15833" y="6826"/>
                    <a:pt x="15242" y="6605"/>
                    <a:pt x="15127" y="6309"/>
                  </a:cubicBezTo>
                  <a:cubicBezTo>
                    <a:pt x="14956" y="6459"/>
                    <a:pt x="14767" y="6590"/>
                    <a:pt x="14571" y="6708"/>
                  </a:cubicBezTo>
                  <a:cubicBezTo>
                    <a:pt x="14660" y="6686"/>
                    <a:pt x="14742" y="6676"/>
                    <a:pt x="14821" y="6676"/>
                  </a:cubicBezTo>
                  <a:cubicBezTo>
                    <a:pt x="15551" y="6676"/>
                    <a:pt x="15844" y="7550"/>
                    <a:pt x="14945" y="8009"/>
                  </a:cubicBezTo>
                  <a:cubicBezTo>
                    <a:pt x="14906" y="8027"/>
                    <a:pt x="14870" y="8049"/>
                    <a:pt x="14832" y="8067"/>
                  </a:cubicBezTo>
                  <a:cubicBezTo>
                    <a:pt x="15723" y="8345"/>
                    <a:pt x="16560" y="8523"/>
                    <a:pt x="17424" y="8523"/>
                  </a:cubicBezTo>
                  <a:cubicBezTo>
                    <a:pt x="18073" y="8523"/>
                    <a:pt x="18732" y="8423"/>
                    <a:pt x="19442" y="8184"/>
                  </a:cubicBezTo>
                  <a:cubicBezTo>
                    <a:pt x="20943" y="7678"/>
                    <a:pt x="22287" y="6765"/>
                    <a:pt x="23603" y="5902"/>
                  </a:cubicBezTo>
                  <a:cubicBezTo>
                    <a:pt x="23810" y="5766"/>
                    <a:pt x="24006" y="5710"/>
                    <a:pt x="24177" y="5710"/>
                  </a:cubicBezTo>
                  <a:cubicBezTo>
                    <a:pt x="24434" y="5710"/>
                    <a:pt x="24641" y="5835"/>
                    <a:pt x="24762" y="6020"/>
                  </a:cubicBezTo>
                  <a:cubicBezTo>
                    <a:pt x="24922" y="5688"/>
                    <a:pt x="25086" y="5356"/>
                    <a:pt x="25251" y="5025"/>
                  </a:cubicBezTo>
                  <a:cubicBezTo>
                    <a:pt x="25254" y="5007"/>
                    <a:pt x="25261" y="4993"/>
                    <a:pt x="25272" y="4979"/>
                  </a:cubicBezTo>
                  <a:cubicBezTo>
                    <a:pt x="25272" y="4975"/>
                    <a:pt x="25276" y="4975"/>
                    <a:pt x="25276" y="4971"/>
                  </a:cubicBezTo>
                  <a:cubicBezTo>
                    <a:pt x="25297" y="4932"/>
                    <a:pt x="25315" y="4893"/>
                    <a:pt x="25336" y="4854"/>
                  </a:cubicBezTo>
                  <a:cubicBezTo>
                    <a:pt x="25343" y="4836"/>
                    <a:pt x="25358" y="4821"/>
                    <a:pt x="25379" y="4811"/>
                  </a:cubicBezTo>
                  <a:cubicBezTo>
                    <a:pt x="25383" y="4808"/>
                    <a:pt x="25383" y="4808"/>
                    <a:pt x="25383" y="4803"/>
                  </a:cubicBezTo>
                  <a:cubicBezTo>
                    <a:pt x="25264" y="4747"/>
                    <a:pt x="25144" y="4690"/>
                    <a:pt x="25026" y="4632"/>
                  </a:cubicBezTo>
                  <a:cubicBezTo>
                    <a:pt x="22576" y="6879"/>
                    <a:pt x="19410" y="8216"/>
                    <a:pt x="16068" y="8216"/>
                  </a:cubicBezTo>
                  <a:cubicBezTo>
                    <a:pt x="15918" y="8216"/>
                    <a:pt x="15765" y="8216"/>
                    <a:pt x="15612" y="8210"/>
                  </a:cubicBezTo>
                  <a:cubicBezTo>
                    <a:pt x="15523" y="8205"/>
                    <a:pt x="15434" y="8202"/>
                    <a:pt x="15345" y="8198"/>
                  </a:cubicBezTo>
                  <a:cubicBezTo>
                    <a:pt x="16881" y="7364"/>
                    <a:pt x="18105" y="6070"/>
                    <a:pt x="18265" y="4390"/>
                  </a:cubicBezTo>
                  <a:close/>
                  <a:moveTo>
                    <a:pt x="24644" y="7000"/>
                  </a:moveTo>
                  <a:cubicBezTo>
                    <a:pt x="24576" y="7079"/>
                    <a:pt x="24491" y="7153"/>
                    <a:pt x="24384" y="7221"/>
                  </a:cubicBezTo>
                  <a:cubicBezTo>
                    <a:pt x="23578" y="7749"/>
                    <a:pt x="22761" y="8277"/>
                    <a:pt x="21913" y="8737"/>
                  </a:cubicBezTo>
                  <a:cubicBezTo>
                    <a:pt x="22919" y="8309"/>
                    <a:pt x="23882" y="7774"/>
                    <a:pt x="24772" y="7143"/>
                  </a:cubicBezTo>
                  <a:cubicBezTo>
                    <a:pt x="24726" y="7097"/>
                    <a:pt x="24683" y="7046"/>
                    <a:pt x="24644" y="7000"/>
                  </a:cubicBezTo>
                  <a:close/>
                  <a:moveTo>
                    <a:pt x="12696" y="8916"/>
                  </a:moveTo>
                  <a:cubicBezTo>
                    <a:pt x="12125" y="9087"/>
                    <a:pt x="11547" y="9215"/>
                    <a:pt x="10970" y="9304"/>
                  </a:cubicBezTo>
                  <a:cubicBezTo>
                    <a:pt x="11219" y="9296"/>
                    <a:pt x="11468" y="9283"/>
                    <a:pt x="11718" y="9265"/>
                  </a:cubicBezTo>
                  <a:cubicBezTo>
                    <a:pt x="11733" y="9265"/>
                    <a:pt x="11747" y="9261"/>
                    <a:pt x="11761" y="9261"/>
                  </a:cubicBezTo>
                  <a:cubicBezTo>
                    <a:pt x="12346" y="9489"/>
                    <a:pt x="12963" y="9650"/>
                    <a:pt x="13565" y="9760"/>
                  </a:cubicBezTo>
                  <a:cubicBezTo>
                    <a:pt x="13976" y="9831"/>
                    <a:pt x="14389" y="9885"/>
                    <a:pt x="14799" y="9921"/>
                  </a:cubicBezTo>
                  <a:cubicBezTo>
                    <a:pt x="14250" y="9782"/>
                    <a:pt x="13693" y="9607"/>
                    <a:pt x="13116" y="9403"/>
                  </a:cubicBezTo>
                  <a:cubicBezTo>
                    <a:pt x="12821" y="9304"/>
                    <a:pt x="12696" y="9122"/>
                    <a:pt x="12696" y="8916"/>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B0D5F7"/>
                </a:solidFill>
              </a:endParaRPr>
            </a:p>
          </p:txBody>
        </p:sp>
        <p:sp>
          <p:nvSpPr>
            <p:cNvPr id="3421" name="Google Shape;3421;p95"/>
            <p:cNvSpPr/>
            <p:nvPr/>
          </p:nvSpPr>
          <p:spPr>
            <a:xfrm>
              <a:off x="-134200" y="2744850"/>
              <a:ext cx="231375" cy="265325"/>
            </a:xfrm>
            <a:custGeom>
              <a:avLst/>
              <a:gdLst/>
              <a:ahLst/>
              <a:cxnLst/>
              <a:rect l="l" t="t" r="r" b="b"/>
              <a:pathLst>
                <a:path w="9255" h="10613" extrusionOk="0">
                  <a:moveTo>
                    <a:pt x="1556" y="0"/>
                  </a:moveTo>
                  <a:cubicBezTo>
                    <a:pt x="800" y="0"/>
                    <a:pt x="1" y="824"/>
                    <a:pt x="732" y="1366"/>
                  </a:cubicBezTo>
                  <a:cubicBezTo>
                    <a:pt x="928" y="1073"/>
                    <a:pt x="1812" y="521"/>
                    <a:pt x="2240" y="521"/>
                  </a:cubicBezTo>
                  <a:cubicBezTo>
                    <a:pt x="2304" y="521"/>
                    <a:pt x="2358" y="535"/>
                    <a:pt x="2401" y="560"/>
                  </a:cubicBezTo>
                  <a:cubicBezTo>
                    <a:pt x="4187" y="1801"/>
                    <a:pt x="6070" y="2874"/>
                    <a:pt x="8049" y="3784"/>
                  </a:cubicBezTo>
                  <a:cubicBezTo>
                    <a:pt x="8099" y="3805"/>
                    <a:pt x="8042" y="3898"/>
                    <a:pt x="7917" y="4015"/>
                  </a:cubicBezTo>
                  <a:cubicBezTo>
                    <a:pt x="7985" y="4097"/>
                    <a:pt x="8028" y="4207"/>
                    <a:pt x="7967" y="4304"/>
                  </a:cubicBezTo>
                  <a:cubicBezTo>
                    <a:pt x="7864" y="4464"/>
                    <a:pt x="7760" y="4622"/>
                    <a:pt x="7660" y="4782"/>
                  </a:cubicBezTo>
                  <a:cubicBezTo>
                    <a:pt x="7557" y="4939"/>
                    <a:pt x="7414" y="5025"/>
                    <a:pt x="7250" y="5092"/>
                  </a:cubicBezTo>
                  <a:cubicBezTo>
                    <a:pt x="7218" y="5135"/>
                    <a:pt x="7179" y="5178"/>
                    <a:pt x="7140" y="5221"/>
                  </a:cubicBezTo>
                  <a:cubicBezTo>
                    <a:pt x="7322" y="5420"/>
                    <a:pt x="7429" y="5624"/>
                    <a:pt x="7357" y="5766"/>
                  </a:cubicBezTo>
                  <a:cubicBezTo>
                    <a:pt x="7079" y="6330"/>
                    <a:pt x="6801" y="6893"/>
                    <a:pt x="6522" y="7456"/>
                  </a:cubicBezTo>
                  <a:cubicBezTo>
                    <a:pt x="6505" y="7495"/>
                    <a:pt x="6462" y="7513"/>
                    <a:pt x="6402" y="7513"/>
                  </a:cubicBezTo>
                  <a:cubicBezTo>
                    <a:pt x="6184" y="7513"/>
                    <a:pt x="5739" y="7274"/>
                    <a:pt x="5396" y="6985"/>
                  </a:cubicBezTo>
                  <a:cubicBezTo>
                    <a:pt x="5097" y="7902"/>
                    <a:pt x="4886" y="8850"/>
                    <a:pt x="4768" y="9831"/>
                  </a:cubicBezTo>
                  <a:cubicBezTo>
                    <a:pt x="4707" y="10362"/>
                    <a:pt x="5164" y="10612"/>
                    <a:pt x="5653" y="10612"/>
                  </a:cubicBezTo>
                  <a:cubicBezTo>
                    <a:pt x="6152" y="10612"/>
                    <a:pt x="6683" y="10355"/>
                    <a:pt x="6740" y="9874"/>
                  </a:cubicBezTo>
                  <a:cubicBezTo>
                    <a:pt x="7001" y="7678"/>
                    <a:pt x="7742" y="5691"/>
                    <a:pt x="8973" y="3855"/>
                  </a:cubicBezTo>
                  <a:cubicBezTo>
                    <a:pt x="9254" y="3430"/>
                    <a:pt x="8805" y="3006"/>
                    <a:pt x="8430" y="2907"/>
                  </a:cubicBezTo>
                  <a:cubicBezTo>
                    <a:pt x="6155" y="2282"/>
                    <a:pt x="4034" y="1348"/>
                    <a:pt x="2019" y="125"/>
                  </a:cubicBezTo>
                  <a:cubicBezTo>
                    <a:pt x="1876" y="35"/>
                    <a:pt x="1720" y="0"/>
                    <a:pt x="1556" y="0"/>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B0D5F7"/>
                </a:solidFill>
              </a:endParaRPr>
            </a:p>
          </p:txBody>
        </p:sp>
        <p:sp>
          <p:nvSpPr>
            <p:cNvPr id="3422" name="Google Shape;3422;p95"/>
            <p:cNvSpPr/>
            <p:nvPr/>
          </p:nvSpPr>
          <p:spPr>
            <a:xfrm>
              <a:off x="42575" y="2872150"/>
              <a:ext cx="4475" cy="3225"/>
            </a:xfrm>
            <a:custGeom>
              <a:avLst/>
              <a:gdLst/>
              <a:ahLst/>
              <a:cxnLst/>
              <a:rect l="l" t="t" r="r" b="b"/>
              <a:pathLst>
                <a:path w="179" h="129" extrusionOk="0">
                  <a:moveTo>
                    <a:pt x="179" y="0"/>
                  </a:moveTo>
                  <a:lnTo>
                    <a:pt x="179" y="0"/>
                  </a:lnTo>
                  <a:cubicBezTo>
                    <a:pt x="169" y="4"/>
                    <a:pt x="158" y="7"/>
                    <a:pt x="151" y="11"/>
                  </a:cubicBezTo>
                  <a:cubicBezTo>
                    <a:pt x="101" y="32"/>
                    <a:pt x="51" y="46"/>
                    <a:pt x="1" y="61"/>
                  </a:cubicBezTo>
                  <a:lnTo>
                    <a:pt x="69" y="129"/>
                  </a:lnTo>
                  <a:cubicBezTo>
                    <a:pt x="108" y="86"/>
                    <a:pt x="147" y="43"/>
                    <a:pt x="179" y="0"/>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B0D5F7"/>
                </a:solidFill>
              </a:endParaRPr>
            </a:p>
          </p:txBody>
        </p:sp>
        <p:sp>
          <p:nvSpPr>
            <p:cNvPr id="3423" name="Google Shape;3423;p95"/>
            <p:cNvSpPr/>
            <p:nvPr/>
          </p:nvSpPr>
          <p:spPr>
            <a:xfrm>
              <a:off x="-604975" y="2878900"/>
              <a:ext cx="346175" cy="94175"/>
            </a:xfrm>
            <a:custGeom>
              <a:avLst/>
              <a:gdLst/>
              <a:ahLst/>
              <a:cxnLst/>
              <a:rect l="l" t="t" r="r" b="b"/>
              <a:pathLst>
                <a:path w="13847" h="3767" extrusionOk="0">
                  <a:moveTo>
                    <a:pt x="13847" y="1028"/>
                  </a:moveTo>
                  <a:lnTo>
                    <a:pt x="13847" y="1028"/>
                  </a:lnTo>
                  <a:cubicBezTo>
                    <a:pt x="13751" y="1049"/>
                    <a:pt x="13651" y="1088"/>
                    <a:pt x="13544" y="1142"/>
                  </a:cubicBezTo>
                  <a:cubicBezTo>
                    <a:pt x="13248" y="1295"/>
                    <a:pt x="12948" y="1427"/>
                    <a:pt x="12649" y="1549"/>
                  </a:cubicBezTo>
                  <a:cubicBezTo>
                    <a:pt x="13070" y="1420"/>
                    <a:pt x="13480" y="1249"/>
                    <a:pt x="13847" y="1028"/>
                  </a:cubicBezTo>
                  <a:close/>
                  <a:moveTo>
                    <a:pt x="26" y="1"/>
                  </a:moveTo>
                  <a:lnTo>
                    <a:pt x="26" y="1"/>
                  </a:lnTo>
                  <a:cubicBezTo>
                    <a:pt x="1" y="172"/>
                    <a:pt x="51" y="340"/>
                    <a:pt x="208" y="489"/>
                  </a:cubicBezTo>
                  <a:cubicBezTo>
                    <a:pt x="2504" y="2686"/>
                    <a:pt x="5407" y="3766"/>
                    <a:pt x="8370" y="3766"/>
                  </a:cubicBezTo>
                  <a:cubicBezTo>
                    <a:pt x="8994" y="3766"/>
                    <a:pt x="9622" y="3720"/>
                    <a:pt x="10246" y="3624"/>
                  </a:cubicBezTo>
                  <a:lnTo>
                    <a:pt x="10246" y="3624"/>
                  </a:lnTo>
                  <a:cubicBezTo>
                    <a:pt x="10068" y="3627"/>
                    <a:pt x="9889" y="3631"/>
                    <a:pt x="9711" y="3631"/>
                  </a:cubicBezTo>
                  <a:cubicBezTo>
                    <a:pt x="6177" y="3631"/>
                    <a:pt x="2519" y="2561"/>
                    <a:pt x="26" y="1"/>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B0D5F7"/>
                </a:solidFill>
              </a:endParaRPr>
            </a:p>
          </p:txBody>
        </p:sp>
        <p:sp>
          <p:nvSpPr>
            <p:cNvPr id="3424" name="Google Shape;3424;p95"/>
            <p:cNvSpPr/>
            <p:nvPr/>
          </p:nvSpPr>
          <p:spPr>
            <a:xfrm>
              <a:off x="-604350" y="2855275"/>
              <a:ext cx="377400" cy="114400"/>
            </a:xfrm>
            <a:custGeom>
              <a:avLst/>
              <a:gdLst/>
              <a:ahLst/>
              <a:cxnLst/>
              <a:rect l="l" t="t" r="r" b="b"/>
              <a:pathLst>
                <a:path w="15096" h="4576" extrusionOk="0">
                  <a:moveTo>
                    <a:pt x="1231" y="1"/>
                  </a:moveTo>
                  <a:cubicBezTo>
                    <a:pt x="711" y="1"/>
                    <a:pt x="69" y="472"/>
                    <a:pt x="1" y="946"/>
                  </a:cubicBezTo>
                  <a:cubicBezTo>
                    <a:pt x="2494" y="3506"/>
                    <a:pt x="6152" y="4576"/>
                    <a:pt x="9686" y="4576"/>
                  </a:cubicBezTo>
                  <a:cubicBezTo>
                    <a:pt x="9864" y="4576"/>
                    <a:pt x="10043" y="4572"/>
                    <a:pt x="10221" y="4569"/>
                  </a:cubicBezTo>
                  <a:cubicBezTo>
                    <a:pt x="10798" y="4480"/>
                    <a:pt x="11376" y="4352"/>
                    <a:pt x="11947" y="4181"/>
                  </a:cubicBezTo>
                  <a:cubicBezTo>
                    <a:pt x="11935" y="3695"/>
                    <a:pt x="12588" y="3082"/>
                    <a:pt x="13194" y="3082"/>
                  </a:cubicBezTo>
                  <a:cubicBezTo>
                    <a:pt x="13283" y="3082"/>
                    <a:pt x="13372" y="3096"/>
                    <a:pt x="13458" y="3124"/>
                  </a:cubicBezTo>
                  <a:cubicBezTo>
                    <a:pt x="13668" y="3196"/>
                    <a:pt x="13879" y="3267"/>
                    <a:pt x="14083" y="3332"/>
                  </a:cubicBezTo>
                  <a:cubicBezTo>
                    <a:pt x="14121" y="3314"/>
                    <a:pt x="14157" y="3292"/>
                    <a:pt x="14196" y="3274"/>
                  </a:cubicBezTo>
                  <a:cubicBezTo>
                    <a:pt x="15095" y="2815"/>
                    <a:pt x="14802" y="1941"/>
                    <a:pt x="14072" y="1941"/>
                  </a:cubicBezTo>
                  <a:cubicBezTo>
                    <a:pt x="13993" y="1941"/>
                    <a:pt x="13911" y="1951"/>
                    <a:pt x="13822" y="1973"/>
                  </a:cubicBezTo>
                  <a:cubicBezTo>
                    <a:pt x="13455" y="2194"/>
                    <a:pt x="13045" y="2365"/>
                    <a:pt x="12624" y="2494"/>
                  </a:cubicBezTo>
                  <a:cubicBezTo>
                    <a:pt x="11433" y="2964"/>
                    <a:pt x="10203" y="3189"/>
                    <a:pt x="8986" y="3189"/>
                  </a:cubicBezTo>
                  <a:cubicBezTo>
                    <a:pt x="6323" y="3189"/>
                    <a:pt x="3713" y="2112"/>
                    <a:pt x="1677" y="165"/>
                  </a:cubicBezTo>
                  <a:cubicBezTo>
                    <a:pt x="1556" y="51"/>
                    <a:pt x="1403" y="1"/>
                    <a:pt x="1231" y="1"/>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B0D5F7"/>
                </a:solidFill>
              </a:endParaRPr>
            </a:p>
          </p:txBody>
        </p:sp>
        <p:sp>
          <p:nvSpPr>
            <p:cNvPr id="3425" name="Google Shape;3425;p95"/>
            <p:cNvSpPr/>
            <p:nvPr/>
          </p:nvSpPr>
          <p:spPr>
            <a:xfrm>
              <a:off x="-382175" y="2780400"/>
              <a:ext cx="217875" cy="143275"/>
            </a:xfrm>
            <a:custGeom>
              <a:avLst/>
              <a:gdLst/>
              <a:ahLst/>
              <a:cxnLst/>
              <a:rect l="l" t="t" r="r" b="b"/>
              <a:pathLst>
                <a:path w="8715" h="5731" extrusionOk="0">
                  <a:moveTo>
                    <a:pt x="8465" y="1046"/>
                  </a:moveTo>
                  <a:lnTo>
                    <a:pt x="8465" y="1046"/>
                  </a:lnTo>
                  <a:cubicBezTo>
                    <a:pt x="8629" y="1613"/>
                    <a:pt x="8675" y="2148"/>
                    <a:pt x="8629" y="2650"/>
                  </a:cubicBezTo>
                  <a:cubicBezTo>
                    <a:pt x="8715" y="2119"/>
                    <a:pt x="8672" y="1570"/>
                    <a:pt x="8465" y="1046"/>
                  </a:cubicBezTo>
                  <a:close/>
                  <a:moveTo>
                    <a:pt x="6501" y="2974"/>
                  </a:moveTo>
                  <a:cubicBezTo>
                    <a:pt x="6333" y="3424"/>
                    <a:pt x="6040" y="3827"/>
                    <a:pt x="5648" y="4155"/>
                  </a:cubicBezTo>
                  <a:cubicBezTo>
                    <a:pt x="5477" y="4301"/>
                    <a:pt x="5441" y="4440"/>
                    <a:pt x="5491" y="4569"/>
                  </a:cubicBezTo>
                  <a:cubicBezTo>
                    <a:pt x="5966" y="4162"/>
                    <a:pt x="6325" y="3638"/>
                    <a:pt x="6501" y="2974"/>
                  </a:cubicBezTo>
                  <a:close/>
                  <a:moveTo>
                    <a:pt x="4172" y="1"/>
                  </a:moveTo>
                  <a:cubicBezTo>
                    <a:pt x="3908" y="1"/>
                    <a:pt x="3634" y="33"/>
                    <a:pt x="3359" y="104"/>
                  </a:cubicBezTo>
                  <a:cubicBezTo>
                    <a:pt x="1391" y="607"/>
                    <a:pt x="0" y="2932"/>
                    <a:pt x="1348" y="4732"/>
                  </a:cubicBezTo>
                  <a:cubicBezTo>
                    <a:pt x="1672" y="5160"/>
                    <a:pt x="2086" y="5485"/>
                    <a:pt x="2553" y="5731"/>
                  </a:cubicBezTo>
                  <a:cubicBezTo>
                    <a:pt x="2617" y="5728"/>
                    <a:pt x="2681" y="5724"/>
                    <a:pt x="2742" y="5713"/>
                  </a:cubicBezTo>
                  <a:cubicBezTo>
                    <a:pt x="2788" y="5706"/>
                    <a:pt x="2835" y="5699"/>
                    <a:pt x="2881" y="5692"/>
                  </a:cubicBezTo>
                  <a:cubicBezTo>
                    <a:pt x="3427" y="5581"/>
                    <a:pt x="3815" y="5282"/>
                    <a:pt x="3256" y="4908"/>
                  </a:cubicBezTo>
                  <a:cubicBezTo>
                    <a:pt x="2449" y="4373"/>
                    <a:pt x="1391" y="3616"/>
                    <a:pt x="1862" y="2497"/>
                  </a:cubicBezTo>
                  <a:cubicBezTo>
                    <a:pt x="2153" y="1798"/>
                    <a:pt x="3163" y="1003"/>
                    <a:pt x="3822" y="675"/>
                  </a:cubicBezTo>
                  <a:cubicBezTo>
                    <a:pt x="4161" y="511"/>
                    <a:pt x="4554" y="422"/>
                    <a:pt x="4939" y="422"/>
                  </a:cubicBezTo>
                  <a:cubicBezTo>
                    <a:pt x="5324" y="422"/>
                    <a:pt x="5698" y="511"/>
                    <a:pt x="6001" y="700"/>
                  </a:cubicBezTo>
                  <a:cubicBezTo>
                    <a:pt x="5552" y="247"/>
                    <a:pt x="4892" y="1"/>
                    <a:pt x="4172" y="1"/>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B0D5F7"/>
                </a:solidFill>
              </a:endParaRPr>
            </a:p>
          </p:txBody>
        </p:sp>
        <p:sp>
          <p:nvSpPr>
            <p:cNvPr id="3426" name="Google Shape;3426;p95"/>
            <p:cNvSpPr/>
            <p:nvPr/>
          </p:nvSpPr>
          <p:spPr>
            <a:xfrm>
              <a:off x="-405175" y="2761075"/>
              <a:ext cx="239900" cy="162700"/>
            </a:xfrm>
            <a:custGeom>
              <a:avLst/>
              <a:gdLst/>
              <a:ahLst/>
              <a:cxnLst/>
              <a:rect l="l" t="t" r="r" b="b"/>
              <a:pathLst>
                <a:path w="9596" h="6508" extrusionOk="0">
                  <a:moveTo>
                    <a:pt x="3801" y="6465"/>
                  </a:moveTo>
                  <a:cubicBezTo>
                    <a:pt x="3754" y="6472"/>
                    <a:pt x="3708" y="6479"/>
                    <a:pt x="3662" y="6486"/>
                  </a:cubicBezTo>
                  <a:cubicBezTo>
                    <a:pt x="3712" y="6479"/>
                    <a:pt x="3754" y="6472"/>
                    <a:pt x="3801" y="6465"/>
                  </a:cubicBezTo>
                  <a:close/>
                  <a:moveTo>
                    <a:pt x="5634" y="0"/>
                  </a:moveTo>
                  <a:cubicBezTo>
                    <a:pt x="5352" y="0"/>
                    <a:pt x="5081" y="15"/>
                    <a:pt x="4835" y="39"/>
                  </a:cubicBezTo>
                  <a:cubicBezTo>
                    <a:pt x="3420" y="171"/>
                    <a:pt x="1847" y="1284"/>
                    <a:pt x="1077" y="2460"/>
                  </a:cubicBezTo>
                  <a:cubicBezTo>
                    <a:pt x="0" y="4101"/>
                    <a:pt x="1352" y="5470"/>
                    <a:pt x="2685" y="6354"/>
                  </a:cubicBezTo>
                  <a:cubicBezTo>
                    <a:pt x="2846" y="6461"/>
                    <a:pt x="3099" y="6507"/>
                    <a:pt x="3359" y="6507"/>
                  </a:cubicBezTo>
                  <a:cubicBezTo>
                    <a:pt x="3399" y="6507"/>
                    <a:pt x="3434" y="6507"/>
                    <a:pt x="3473" y="6504"/>
                  </a:cubicBezTo>
                  <a:cubicBezTo>
                    <a:pt x="3006" y="6258"/>
                    <a:pt x="2592" y="5933"/>
                    <a:pt x="2268" y="5505"/>
                  </a:cubicBezTo>
                  <a:cubicBezTo>
                    <a:pt x="920" y="3705"/>
                    <a:pt x="2311" y="1380"/>
                    <a:pt x="4279" y="877"/>
                  </a:cubicBezTo>
                  <a:cubicBezTo>
                    <a:pt x="4554" y="806"/>
                    <a:pt x="4828" y="774"/>
                    <a:pt x="5092" y="774"/>
                  </a:cubicBezTo>
                  <a:cubicBezTo>
                    <a:pt x="5812" y="774"/>
                    <a:pt x="6472" y="1020"/>
                    <a:pt x="6921" y="1473"/>
                  </a:cubicBezTo>
                  <a:cubicBezTo>
                    <a:pt x="7260" y="1683"/>
                    <a:pt x="7502" y="2018"/>
                    <a:pt x="7563" y="2496"/>
                  </a:cubicBezTo>
                  <a:cubicBezTo>
                    <a:pt x="7617" y="2938"/>
                    <a:pt x="7566" y="3359"/>
                    <a:pt x="7421" y="3747"/>
                  </a:cubicBezTo>
                  <a:cubicBezTo>
                    <a:pt x="7245" y="4411"/>
                    <a:pt x="6886" y="4935"/>
                    <a:pt x="6411" y="5342"/>
                  </a:cubicBezTo>
                  <a:cubicBezTo>
                    <a:pt x="6526" y="5638"/>
                    <a:pt x="7117" y="5859"/>
                    <a:pt x="7624" y="5859"/>
                  </a:cubicBezTo>
                  <a:cubicBezTo>
                    <a:pt x="7866" y="5859"/>
                    <a:pt x="8087" y="5809"/>
                    <a:pt x="8226" y="5691"/>
                  </a:cubicBezTo>
                  <a:cubicBezTo>
                    <a:pt x="8914" y="5110"/>
                    <a:pt x="9406" y="4290"/>
                    <a:pt x="9549" y="3423"/>
                  </a:cubicBezTo>
                  <a:cubicBezTo>
                    <a:pt x="9595" y="2921"/>
                    <a:pt x="9549" y="2386"/>
                    <a:pt x="9385" y="1819"/>
                  </a:cubicBezTo>
                  <a:cubicBezTo>
                    <a:pt x="9335" y="1687"/>
                    <a:pt x="9271" y="1558"/>
                    <a:pt x="9200" y="1430"/>
                  </a:cubicBezTo>
                  <a:cubicBezTo>
                    <a:pt x="8558" y="311"/>
                    <a:pt x="6960" y="0"/>
                    <a:pt x="5634" y="0"/>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B0D5F7"/>
                </a:solidFill>
              </a:endParaRPr>
            </a:p>
          </p:txBody>
        </p:sp>
        <p:sp>
          <p:nvSpPr>
            <p:cNvPr id="3427" name="Google Shape;3427;p95"/>
            <p:cNvSpPr/>
            <p:nvPr/>
          </p:nvSpPr>
          <p:spPr>
            <a:xfrm>
              <a:off x="-253100" y="2955300"/>
              <a:ext cx="177875" cy="36925"/>
            </a:xfrm>
            <a:custGeom>
              <a:avLst/>
              <a:gdLst/>
              <a:ahLst/>
              <a:cxnLst/>
              <a:rect l="l" t="t" r="r" b="b"/>
              <a:pathLst>
                <a:path w="7115" h="1477" extrusionOk="0">
                  <a:moveTo>
                    <a:pt x="7114" y="1"/>
                  </a:moveTo>
                  <a:lnTo>
                    <a:pt x="7114" y="1"/>
                  </a:lnTo>
                  <a:cubicBezTo>
                    <a:pt x="5245" y="800"/>
                    <a:pt x="3224" y="1235"/>
                    <a:pt x="1191" y="1235"/>
                  </a:cubicBezTo>
                  <a:cubicBezTo>
                    <a:pt x="795" y="1235"/>
                    <a:pt x="400" y="1217"/>
                    <a:pt x="0" y="1185"/>
                  </a:cubicBezTo>
                  <a:lnTo>
                    <a:pt x="0" y="1185"/>
                  </a:lnTo>
                  <a:cubicBezTo>
                    <a:pt x="731" y="1367"/>
                    <a:pt x="1452" y="1477"/>
                    <a:pt x="2200" y="1477"/>
                  </a:cubicBezTo>
                  <a:cubicBezTo>
                    <a:pt x="2767" y="1477"/>
                    <a:pt x="3352" y="1413"/>
                    <a:pt x="3965" y="1266"/>
                  </a:cubicBezTo>
                  <a:cubicBezTo>
                    <a:pt x="5082" y="1003"/>
                    <a:pt x="6119" y="547"/>
                    <a:pt x="7114" y="1"/>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B0D5F7"/>
                </a:solidFill>
              </a:endParaRPr>
            </a:p>
          </p:txBody>
        </p:sp>
        <p:sp>
          <p:nvSpPr>
            <p:cNvPr id="3428" name="Google Shape;3428;p95"/>
            <p:cNvSpPr/>
            <p:nvPr/>
          </p:nvSpPr>
          <p:spPr>
            <a:xfrm>
              <a:off x="-305700" y="2879625"/>
              <a:ext cx="301700" cy="106550"/>
            </a:xfrm>
            <a:custGeom>
              <a:avLst/>
              <a:gdLst/>
              <a:ahLst/>
              <a:cxnLst/>
              <a:rect l="l" t="t" r="r" b="b"/>
              <a:pathLst>
                <a:path w="12068" h="4262" extrusionOk="0">
                  <a:moveTo>
                    <a:pt x="11482" y="1"/>
                  </a:moveTo>
                  <a:cubicBezTo>
                    <a:pt x="11311" y="1"/>
                    <a:pt x="11115" y="57"/>
                    <a:pt x="10908" y="193"/>
                  </a:cubicBezTo>
                  <a:cubicBezTo>
                    <a:pt x="9592" y="1056"/>
                    <a:pt x="8248" y="1969"/>
                    <a:pt x="6747" y="2475"/>
                  </a:cubicBezTo>
                  <a:cubicBezTo>
                    <a:pt x="6037" y="2714"/>
                    <a:pt x="5378" y="2814"/>
                    <a:pt x="4729" y="2814"/>
                  </a:cubicBezTo>
                  <a:cubicBezTo>
                    <a:pt x="3865" y="2814"/>
                    <a:pt x="3028" y="2636"/>
                    <a:pt x="2137" y="2358"/>
                  </a:cubicBezTo>
                  <a:cubicBezTo>
                    <a:pt x="1441" y="2707"/>
                    <a:pt x="725" y="2988"/>
                    <a:pt x="1" y="3207"/>
                  </a:cubicBezTo>
                  <a:cubicBezTo>
                    <a:pt x="1" y="3413"/>
                    <a:pt x="126" y="3595"/>
                    <a:pt x="421" y="3694"/>
                  </a:cubicBezTo>
                  <a:cubicBezTo>
                    <a:pt x="998" y="3898"/>
                    <a:pt x="1555" y="4073"/>
                    <a:pt x="2104" y="4212"/>
                  </a:cubicBezTo>
                  <a:cubicBezTo>
                    <a:pt x="2504" y="4244"/>
                    <a:pt x="2899" y="4262"/>
                    <a:pt x="3295" y="4262"/>
                  </a:cubicBezTo>
                  <a:cubicBezTo>
                    <a:pt x="5328" y="4262"/>
                    <a:pt x="7349" y="3827"/>
                    <a:pt x="9218" y="3028"/>
                  </a:cubicBezTo>
                  <a:cubicBezTo>
                    <a:pt x="10066" y="2568"/>
                    <a:pt x="10883" y="2040"/>
                    <a:pt x="11689" y="1512"/>
                  </a:cubicBezTo>
                  <a:cubicBezTo>
                    <a:pt x="11796" y="1444"/>
                    <a:pt x="11881" y="1370"/>
                    <a:pt x="11949" y="1291"/>
                  </a:cubicBezTo>
                  <a:cubicBezTo>
                    <a:pt x="11814" y="1120"/>
                    <a:pt x="11746" y="956"/>
                    <a:pt x="11807" y="835"/>
                  </a:cubicBezTo>
                  <a:cubicBezTo>
                    <a:pt x="11893" y="661"/>
                    <a:pt x="11982" y="485"/>
                    <a:pt x="12067" y="311"/>
                  </a:cubicBezTo>
                  <a:cubicBezTo>
                    <a:pt x="11946" y="126"/>
                    <a:pt x="11739" y="1"/>
                    <a:pt x="11482" y="1"/>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B0D5F7"/>
                </a:solidFill>
              </a:endParaRPr>
            </a:p>
          </p:txBody>
        </p:sp>
        <p:sp>
          <p:nvSpPr>
            <p:cNvPr id="3429" name="Google Shape;3429;p95"/>
            <p:cNvSpPr/>
            <p:nvPr/>
          </p:nvSpPr>
          <p:spPr>
            <a:xfrm>
              <a:off x="-305975" y="2932300"/>
              <a:ext cx="53700" cy="27500"/>
            </a:xfrm>
            <a:custGeom>
              <a:avLst/>
              <a:gdLst/>
              <a:ahLst/>
              <a:cxnLst/>
              <a:rect l="l" t="t" r="r" b="b"/>
              <a:pathLst>
                <a:path w="2148" h="1100" extrusionOk="0">
                  <a:moveTo>
                    <a:pt x="1259" y="1"/>
                  </a:moveTo>
                  <a:cubicBezTo>
                    <a:pt x="653" y="1"/>
                    <a:pt x="0" y="614"/>
                    <a:pt x="12" y="1100"/>
                  </a:cubicBezTo>
                  <a:cubicBezTo>
                    <a:pt x="736" y="881"/>
                    <a:pt x="1452" y="600"/>
                    <a:pt x="2148" y="251"/>
                  </a:cubicBezTo>
                  <a:cubicBezTo>
                    <a:pt x="1944" y="186"/>
                    <a:pt x="1733" y="115"/>
                    <a:pt x="1523" y="43"/>
                  </a:cubicBezTo>
                  <a:cubicBezTo>
                    <a:pt x="1437" y="15"/>
                    <a:pt x="1348" y="1"/>
                    <a:pt x="1259" y="1"/>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B0D5F7"/>
                </a:solidFill>
              </a:endParaRPr>
            </a:p>
          </p:txBody>
        </p:sp>
        <p:sp>
          <p:nvSpPr>
            <p:cNvPr id="3430" name="Google Shape;3430;p95"/>
            <p:cNvSpPr/>
            <p:nvPr/>
          </p:nvSpPr>
          <p:spPr>
            <a:xfrm>
              <a:off x="-117250" y="2779000"/>
              <a:ext cx="132575" cy="73725"/>
            </a:xfrm>
            <a:custGeom>
              <a:avLst/>
              <a:gdLst/>
              <a:ahLst/>
              <a:cxnLst/>
              <a:rect l="l" t="t" r="r" b="b"/>
              <a:pathLst>
                <a:path w="5303" h="2949" extrusionOk="0">
                  <a:moveTo>
                    <a:pt x="54" y="0"/>
                  </a:moveTo>
                  <a:cubicBezTo>
                    <a:pt x="7" y="71"/>
                    <a:pt x="0" y="124"/>
                    <a:pt x="43" y="153"/>
                  </a:cubicBezTo>
                  <a:cubicBezTo>
                    <a:pt x="1559" y="1205"/>
                    <a:pt x="3142" y="2135"/>
                    <a:pt x="4793" y="2948"/>
                  </a:cubicBezTo>
                  <a:cubicBezTo>
                    <a:pt x="4918" y="2831"/>
                    <a:pt x="5043" y="2713"/>
                    <a:pt x="5168" y="2592"/>
                  </a:cubicBezTo>
                  <a:cubicBezTo>
                    <a:pt x="5210" y="2550"/>
                    <a:pt x="5257" y="2510"/>
                    <a:pt x="5303" y="2478"/>
                  </a:cubicBezTo>
                  <a:cubicBezTo>
                    <a:pt x="3502" y="1861"/>
                    <a:pt x="1787" y="1062"/>
                    <a:pt x="147" y="64"/>
                  </a:cubicBezTo>
                  <a:cubicBezTo>
                    <a:pt x="114" y="43"/>
                    <a:pt x="83" y="22"/>
                    <a:pt x="54" y="0"/>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B0D5F7"/>
                </a:solidFill>
              </a:endParaRPr>
            </a:p>
          </p:txBody>
        </p:sp>
        <p:sp>
          <p:nvSpPr>
            <p:cNvPr id="3431" name="Google Shape;3431;p95"/>
            <p:cNvSpPr/>
            <p:nvPr/>
          </p:nvSpPr>
          <p:spPr>
            <a:xfrm>
              <a:off x="2550" y="2840925"/>
              <a:ext cx="20275" cy="16075"/>
            </a:xfrm>
            <a:custGeom>
              <a:avLst/>
              <a:gdLst/>
              <a:ahLst/>
              <a:cxnLst/>
              <a:rect l="l" t="t" r="r" b="b"/>
              <a:pathLst>
                <a:path w="811" h="643" extrusionOk="0">
                  <a:moveTo>
                    <a:pt x="511" y="1"/>
                  </a:moveTo>
                  <a:cubicBezTo>
                    <a:pt x="465" y="33"/>
                    <a:pt x="418" y="73"/>
                    <a:pt x="376" y="115"/>
                  </a:cubicBezTo>
                  <a:cubicBezTo>
                    <a:pt x="251" y="236"/>
                    <a:pt x="126" y="354"/>
                    <a:pt x="1" y="471"/>
                  </a:cubicBezTo>
                  <a:cubicBezTo>
                    <a:pt x="119" y="529"/>
                    <a:pt x="239" y="586"/>
                    <a:pt x="358" y="642"/>
                  </a:cubicBezTo>
                  <a:cubicBezTo>
                    <a:pt x="425" y="543"/>
                    <a:pt x="489" y="440"/>
                    <a:pt x="554" y="340"/>
                  </a:cubicBezTo>
                  <a:cubicBezTo>
                    <a:pt x="621" y="233"/>
                    <a:pt x="710" y="162"/>
                    <a:pt x="810" y="104"/>
                  </a:cubicBezTo>
                  <a:cubicBezTo>
                    <a:pt x="710" y="69"/>
                    <a:pt x="611" y="37"/>
                    <a:pt x="511" y="1"/>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B0D5F7"/>
                </a:solidFill>
              </a:endParaRPr>
            </a:p>
          </p:txBody>
        </p:sp>
        <p:sp>
          <p:nvSpPr>
            <p:cNvPr id="3432" name="Google Shape;3432;p95"/>
            <p:cNvSpPr/>
            <p:nvPr/>
          </p:nvSpPr>
          <p:spPr>
            <a:xfrm>
              <a:off x="-115900" y="2757850"/>
              <a:ext cx="184175" cy="87375"/>
            </a:xfrm>
            <a:custGeom>
              <a:avLst/>
              <a:gdLst/>
              <a:ahLst/>
              <a:cxnLst/>
              <a:rect l="l" t="t" r="r" b="b"/>
              <a:pathLst>
                <a:path w="7367" h="3495" extrusionOk="0">
                  <a:moveTo>
                    <a:pt x="1508" y="1"/>
                  </a:moveTo>
                  <a:cubicBezTo>
                    <a:pt x="1080" y="1"/>
                    <a:pt x="196" y="553"/>
                    <a:pt x="0" y="846"/>
                  </a:cubicBezTo>
                  <a:cubicBezTo>
                    <a:pt x="29" y="868"/>
                    <a:pt x="60" y="889"/>
                    <a:pt x="93" y="910"/>
                  </a:cubicBezTo>
                  <a:cubicBezTo>
                    <a:pt x="1733" y="1908"/>
                    <a:pt x="3448" y="2707"/>
                    <a:pt x="5249" y="3324"/>
                  </a:cubicBezTo>
                  <a:cubicBezTo>
                    <a:pt x="5409" y="3213"/>
                    <a:pt x="5580" y="3164"/>
                    <a:pt x="5751" y="3164"/>
                  </a:cubicBezTo>
                  <a:cubicBezTo>
                    <a:pt x="5884" y="3164"/>
                    <a:pt x="6012" y="3192"/>
                    <a:pt x="6129" y="3246"/>
                  </a:cubicBezTo>
                  <a:cubicBezTo>
                    <a:pt x="6208" y="3238"/>
                    <a:pt x="6290" y="3235"/>
                    <a:pt x="6368" y="3235"/>
                  </a:cubicBezTo>
                  <a:cubicBezTo>
                    <a:pt x="6411" y="3235"/>
                    <a:pt x="6454" y="3235"/>
                    <a:pt x="6497" y="3238"/>
                  </a:cubicBezTo>
                  <a:cubicBezTo>
                    <a:pt x="6686" y="3246"/>
                    <a:pt x="6949" y="3299"/>
                    <a:pt x="7107" y="3417"/>
                  </a:cubicBezTo>
                  <a:cubicBezTo>
                    <a:pt x="7135" y="3438"/>
                    <a:pt x="7163" y="3463"/>
                    <a:pt x="7185" y="3495"/>
                  </a:cubicBezTo>
                  <a:cubicBezTo>
                    <a:pt x="7310" y="3378"/>
                    <a:pt x="7367" y="3285"/>
                    <a:pt x="7317" y="3264"/>
                  </a:cubicBezTo>
                  <a:cubicBezTo>
                    <a:pt x="5338" y="2354"/>
                    <a:pt x="3455" y="1281"/>
                    <a:pt x="1669" y="40"/>
                  </a:cubicBezTo>
                  <a:cubicBezTo>
                    <a:pt x="1626" y="15"/>
                    <a:pt x="1572" y="1"/>
                    <a:pt x="1508" y="1"/>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B0D5F7"/>
                </a:solidFill>
              </a:endParaRPr>
            </a:p>
          </p:txBody>
        </p:sp>
        <p:sp>
          <p:nvSpPr>
            <p:cNvPr id="3433" name="Google Shape;3433;p95"/>
            <p:cNvSpPr/>
            <p:nvPr/>
          </p:nvSpPr>
          <p:spPr>
            <a:xfrm>
              <a:off x="15300" y="2836925"/>
              <a:ext cx="22050" cy="6625"/>
            </a:xfrm>
            <a:custGeom>
              <a:avLst/>
              <a:gdLst/>
              <a:ahLst/>
              <a:cxnLst/>
              <a:rect l="l" t="t" r="r" b="b"/>
              <a:pathLst>
                <a:path w="882" h="265" extrusionOk="0">
                  <a:moveTo>
                    <a:pt x="503" y="1"/>
                  </a:moveTo>
                  <a:cubicBezTo>
                    <a:pt x="332" y="1"/>
                    <a:pt x="161" y="50"/>
                    <a:pt x="1" y="161"/>
                  </a:cubicBezTo>
                  <a:cubicBezTo>
                    <a:pt x="101" y="197"/>
                    <a:pt x="200" y="229"/>
                    <a:pt x="300" y="264"/>
                  </a:cubicBezTo>
                  <a:cubicBezTo>
                    <a:pt x="358" y="229"/>
                    <a:pt x="418" y="203"/>
                    <a:pt x="482" y="175"/>
                  </a:cubicBezTo>
                  <a:cubicBezTo>
                    <a:pt x="607" y="126"/>
                    <a:pt x="743" y="96"/>
                    <a:pt x="881" y="83"/>
                  </a:cubicBezTo>
                  <a:cubicBezTo>
                    <a:pt x="764" y="29"/>
                    <a:pt x="636" y="1"/>
                    <a:pt x="503" y="1"/>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B0D5F7"/>
                </a:solidFill>
              </a:endParaRPr>
            </a:p>
          </p:txBody>
        </p:sp>
        <p:sp>
          <p:nvSpPr>
            <p:cNvPr id="3434" name="Google Shape;3434;p95"/>
            <p:cNvSpPr/>
            <p:nvPr/>
          </p:nvSpPr>
          <p:spPr>
            <a:xfrm>
              <a:off x="8175" y="2856975"/>
              <a:ext cx="3500" cy="5575"/>
            </a:xfrm>
            <a:custGeom>
              <a:avLst/>
              <a:gdLst/>
              <a:ahLst/>
              <a:cxnLst/>
              <a:rect l="l" t="t" r="r" b="b"/>
              <a:pathLst>
                <a:path w="140" h="223" extrusionOk="0">
                  <a:moveTo>
                    <a:pt x="133" y="0"/>
                  </a:moveTo>
                  <a:cubicBezTo>
                    <a:pt x="133" y="5"/>
                    <a:pt x="133" y="5"/>
                    <a:pt x="129" y="8"/>
                  </a:cubicBezTo>
                  <a:cubicBezTo>
                    <a:pt x="133" y="8"/>
                    <a:pt x="136" y="5"/>
                    <a:pt x="139" y="5"/>
                  </a:cubicBezTo>
                  <a:cubicBezTo>
                    <a:pt x="136" y="5"/>
                    <a:pt x="136" y="0"/>
                    <a:pt x="133" y="0"/>
                  </a:cubicBezTo>
                  <a:close/>
                  <a:moveTo>
                    <a:pt x="26" y="168"/>
                  </a:moveTo>
                  <a:lnTo>
                    <a:pt x="26" y="168"/>
                  </a:lnTo>
                  <a:cubicBezTo>
                    <a:pt x="25" y="169"/>
                    <a:pt x="25" y="170"/>
                    <a:pt x="24" y="171"/>
                  </a:cubicBezTo>
                  <a:lnTo>
                    <a:pt x="24" y="171"/>
                  </a:lnTo>
                  <a:cubicBezTo>
                    <a:pt x="25" y="171"/>
                    <a:pt x="26" y="170"/>
                    <a:pt x="26" y="168"/>
                  </a:cubicBezTo>
                  <a:close/>
                  <a:moveTo>
                    <a:pt x="24" y="171"/>
                  </a:moveTo>
                  <a:cubicBezTo>
                    <a:pt x="23" y="172"/>
                    <a:pt x="22" y="173"/>
                    <a:pt x="22" y="176"/>
                  </a:cubicBezTo>
                  <a:lnTo>
                    <a:pt x="22" y="176"/>
                  </a:lnTo>
                  <a:cubicBezTo>
                    <a:pt x="23" y="174"/>
                    <a:pt x="24" y="173"/>
                    <a:pt x="24" y="171"/>
                  </a:cubicBezTo>
                  <a:close/>
                  <a:moveTo>
                    <a:pt x="22" y="176"/>
                  </a:moveTo>
                  <a:lnTo>
                    <a:pt x="22" y="176"/>
                  </a:lnTo>
                  <a:cubicBezTo>
                    <a:pt x="22" y="176"/>
                    <a:pt x="22" y="176"/>
                    <a:pt x="22" y="176"/>
                  </a:cubicBezTo>
                  <a:lnTo>
                    <a:pt x="22" y="176"/>
                  </a:lnTo>
                  <a:cubicBezTo>
                    <a:pt x="22" y="176"/>
                    <a:pt x="22" y="176"/>
                    <a:pt x="22" y="176"/>
                  </a:cubicBezTo>
                  <a:cubicBezTo>
                    <a:pt x="22" y="176"/>
                    <a:pt x="22" y="176"/>
                    <a:pt x="22" y="176"/>
                  </a:cubicBezTo>
                  <a:close/>
                  <a:moveTo>
                    <a:pt x="22" y="176"/>
                  </a:moveTo>
                  <a:cubicBezTo>
                    <a:pt x="11" y="190"/>
                    <a:pt x="4" y="204"/>
                    <a:pt x="1" y="222"/>
                  </a:cubicBezTo>
                  <a:cubicBezTo>
                    <a:pt x="7" y="207"/>
                    <a:pt x="15" y="191"/>
                    <a:pt x="22" y="176"/>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B0D5F7"/>
                </a:solidFill>
              </a:endParaRPr>
            </a:p>
          </p:txBody>
        </p:sp>
        <p:sp>
          <p:nvSpPr>
            <p:cNvPr id="3435" name="Google Shape;3435;p95"/>
            <p:cNvSpPr/>
            <p:nvPr/>
          </p:nvSpPr>
          <p:spPr>
            <a:xfrm>
              <a:off x="47025" y="2845200"/>
              <a:ext cx="19475" cy="26975"/>
            </a:xfrm>
            <a:custGeom>
              <a:avLst/>
              <a:gdLst/>
              <a:ahLst/>
              <a:cxnLst/>
              <a:rect l="l" t="t" r="r" b="b"/>
              <a:pathLst>
                <a:path w="779" h="1079" extrusionOk="0">
                  <a:moveTo>
                    <a:pt x="668" y="1"/>
                  </a:moveTo>
                  <a:cubicBezTo>
                    <a:pt x="547" y="119"/>
                    <a:pt x="361" y="262"/>
                    <a:pt x="158" y="390"/>
                  </a:cubicBezTo>
                  <a:cubicBezTo>
                    <a:pt x="208" y="608"/>
                    <a:pt x="169" y="846"/>
                    <a:pt x="1" y="1078"/>
                  </a:cubicBezTo>
                  <a:cubicBezTo>
                    <a:pt x="165" y="1011"/>
                    <a:pt x="308" y="925"/>
                    <a:pt x="411" y="768"/>
                  </a:cubicBezTo>
                  <a:cubicBezTo>
                    <a:pt x="511" y="608"/>
                    <a:pt x="615" y="450"/>
                    <a:pt x="718" y="290"/>
                  </a:cubicBezTo>
                  <a:cubicBezTo>
                    <a:pt x="779" y="193"/>
                    <a:pt x="736" y="83"/>
                    <a:pt x="668" y="1"/>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B0D5F7"/>
                </a:solidFill>
              </a:endParaRPr>
            </a:p>
          </p:txBody>
        </p:sp>
        <p:sp>
          <p:nvSpPr>
            <p:cNvPr id="3436" name="Google Shape;3436;p95"/>
            <p:cNvSpPr/>
            <p:nvPr/>
          </p:nvSpPr>
          <p:spPr>
            <a:xfrm>
              <a:off x="30200" y="2854950"/>
              <a:ext cx="22025" cy="18725"/>
            </a:xfrm>
            <a:custGeom>
              <a:avLst/>
              <a:gdLst/>
              <a:ahLst/>
              <a:cxnLst/>
              <a:rect l="l" t="t" r="r" b="b"/>
              <a:pathLst>
                <a:path w="881" h="749" extrusionOk="0">
                  <a:moveTo>
                    <a:pt x="831" y="0"/>
                  </a:moveTo>
                  <a:lnTo>
                    <a:pt x="831" y="0"/>
                  </a:lnTo>
                  <a:cubicBezTo>
                    <a:pt x="549" y="178"/>
                    <a:pt x="236" y="331"/>
                    <a:pt x="0" y="360"/>
                  </a:cubicBezTo>
                  <a:cubicBezTo>
                    <a:pt x="178" y="471"/>
                    <a:pt x="353" y="610"/>
                    <a:pt x="496" y="749"/>
                  </a:cubicBezTo>
                  <a:cubicBezTo>
                    <a:pt x="546" y="734"/>
                    <a:pt x="596" y="720"/>
                    <a:pt x="646" y="699"/>
                  </a:cubicBezTo>
                  <a:cubicBezTo>
                    <a:pt x="653" y="695"/>
                    <a:pt x="664" y="692"/>
                    <a:pt x="674" y="688"/>
                  </a:cubicBezTo>
                  <a:cubicBezTo>
                    <a:pt x="842" y="456"/>
                    <a:pt x="881" y="218"/>
                    <a:pt x="831" y="0"/>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B0D5F7"/>
                </a:solidFill>
              </a:endParaRPr>
            </a:p>
          </p:txBody>
        </p:sp>
        <p:sp>
          <p:nvSpPr>
            <p:cNvPr id="3437" name="Google Shape;3437;p95"/>
            <p:cNvSpPr/>
            <p:nvPr/>
          </p:nvSpPr>
          <p:spPr>
            <a:xfrm>
              <a:off x="11475" y="2843525"/>
              <a:ext cx="22225" cy="17675"/>
            </a:xfrm>
            <a:custGeom>
              <a:avLst/>
              <a:gdLst/>
              <a:ahLst/>
              <a:cxnLst/>
              <a:rect l="l" t="t" r="r" b="b"/>
              <a:pathLst>
                <a:path w="889" h="707" extrusionOk="0">
                  <a:moveTo>
                    <a:pt x="453" y="0"/>
                  </a:moveTo>
                  <a:cubicBezTo>
                    <a:pt x="353" y="58"/>
                    <a:pt x="264" y="129"/>
                    <a:pt x="197" y="236"/>
                  </a:cubicBezTo>
                  <a:cubicBezTo>
                    <a:pt x="132" y="336"/>
                    <a:pt x="68" y="439"/>
                    <a:pt x="1" y="538"/>
                  </a:cubicBezTo>
                  <a:cubicBezTo>
                    <a:pt x="4" y="538"/>
                    <a:pt x="4" y="543"/>
                    <a:pt x="7" y="543"/>
                  </a:cubicBezTo>
                  <a:cubicBezTo>
                    <a:pt x="25" y="535"/>
                    <a:pt x="47" y="532"/>
                    <a:pt x="75" y="532"/>
                  </a:cubicBezTo>
                  <a:cubicBezTo>
                    <a:pt x="190" y="532"/>
                    <a:pt x="371" y="599"/>
                    <a:pt x="567" y="706"/>
                  </a:cubicBezTo>
                  <a:cubicBezTo>
                    <a:pt x="671" y="514"/>
                    <a:pt x="778" y="325"/>
                    <a:pt x="888" y="140"/>
                  </a:cubicBezTo>
                  <a:cubicBezTo>
                    <a:pt x="742" y="93"/>
                    <a:pt x="596" y="46"/>
                    <a:pt x="453" y="0"/>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B0D5F7"/>
                </a:solidFill>
              </a:endParaRPr>
            </a:p>
          </p:txBody>
        </p:sp>
        <p:sp>
          <p:nvSpPr>
            <p:cNvPr id="3438" name="Google Shape;3438;p95"/>
            <p:cNvSpPr/>
            <p:nvPr/>
          </p:nvSpPr>
          <p:spPr>
            <a:xfrm>
              <a:off x="37325" y="2838700"/>
              <a:ext cx="26400" cy="16275"/>
            </a:xfrm>
            <a:custGeom>
              <a:avLst/>
              <a:gdLst/>
              <a:ahLst/>
              <a:cxnLst/>
              <a:rect l="l" t="t" r="r" b="b"/>
              <a:pathLst>
                <a:path w="1056" h="651" extrusionOk="0">
                  <a:moveTo>
                    <a:pt x="239" y="1"/>
                  </a:moveTo>
                  <a:cubicBezTo>
                    <a:pt x="161" y="1"/>
                    <a:pt x="79" y="4"/>
                    <a:pt x="0" y="12"/>
                  </a:cubicBezTo>
                  <a:cubicBezTo>
                    <a:pt x="268" y="132"/>
                    <a:pt x="482" y="372"/>
                    <a:pt x="546" y="650"/>
                  </a:cubicBezTo>
                  <a:cubicBezTo>
                    <a:pt x="749" y="522"/>
                    <a:pt x="935" y="379"/>
                    <a:pt x="1056" y="261"/>
                  </a:cubicBezTo>
                  <a:cubicBezTo>
                    <a:pt x="1034" y="229"/>
                    <a:pt x="1006" y="204"/>
                    <a:pt x="978" y="183"/>
                  </a:cubicBezTo>
                  <a:cubicBezTo>
                    <a:pt x="820" y="65"/>
                    <a:pt x="557" y="12"/>
                    <a:pt x="368" y="4"/>
                  </a:cubicBezTo>
                  <a:cubicBezTo>
                    <a:pt x="325" y="1"/>
                    <a:pt x="282" y="1"/>
                    <a:pt x="239" y="1"/>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B0D5F7"/>
                </a:solidFill>
              </a:endParaRPr>
            </a:p>
          </p:txBody>
        </p:sp>
        <p:sp>
          <p:nvSpPr>
            <p:cNvPr id="3439" name="Google Shape;3439;p95"/>
            <p:cNvSpPr/>
            <p:nvPr/>
          </p:nvSpPr>
          <p:spPr>
            <a:xfrm>
              <a:off x="22800" y="2838975"/>
              <a:ext cx="28200" cy="24975"/>
            </a:xfrm>
            <a:custGeom>
              <a:avLst/>
              <a:gdLst/>
              <a:ahLst/>
              <a:cxnLst/>
              <a:rect l="l" t="t" r="r" b="b"/>
              <a:pathLst>
                <a:path w="1128" h="999" extrusionOk="0">
                  <a:moveTo>
                    <a:pt x="581" y="1"/>
                  </a:moveTo>
                  <a:cubicBezTo>
                    <a:pt x="443" y="14"/>
                    <a:pt x="307" y="44"/>
                    <a:pt x="182" y="93"/>
                  </a:cubicBezTo>
                  <a:cubicBezTo>
                    <a:pt x="118" y="121"/>
                    <a:pt x="58" y="147"/>
                    <a:pt x="0" y="182"/>
                  </a:cubicBezTo>
                  <a:cubicBezTo>
                    <a:pt x="143" y="228"/>
                    <a:pt x="289" y="275"/>
                    <a:pt x="435" y="322"/>
                  </a:cubicBezTo>
                  <a:cubicBezTo>
                    <a:pt x="325" y="507"/>
                    <a:pt x="218" y="696"/>
                    <a:pt x="114" y="888"/>
                  </a:cubicBezTo>
                  <a:cubicBezTo>
                    <a:pt x="175" y="921"/>
                    <a:pt x="236" y="956"/>
                    <a:pt x="296" y="999"/>
                  </a:cubicBezTo>
                  <a:cubicBezTo>
                    <a:pt x="532" y="970"/>
                    <a:pt x="845" y="817"/>
                    <a:pt x="1127" y="639"/>
                  </a:cubicBezTo>
                  <a:cubicBezTo>
                    <a:pt x="1063" y="361"/>
                    <a:pt x="849" y="121"/>
                    <a:pt x="581" y="1"/>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B0D5F7"/>
                </a:solidFill>
              </a:endParaRPr>
            </a:p>
          </p:txBody>
        </p:sp>
        <p:sp>
          <p:nvSpPr>
            <p:cNvPr id="3440" name="Google Shape;3440;p95"/>
            <p:cNvSpPr/>
            <p:nvPr/>
          </p:nvSpPr>
          <p:spPr>
            <a:xfrm>
              <a:off x="-3775" y="2909925"/>
              <a:ext cx="7700" cy="9575"/>
            </a:xfrm>
            <a:custGeom>
              <a:avLst/>
              <a:gdLst/>
              <a:ahLst/>
              <a:cxnLst/>
              <a:rect l="l" t="t" r="r" b="b"/>
              <a:pathLst>
                <a:path w="308" h="383" extrusionOk="0">
                  <a:moveTo>
                    <a:pt x="308" y="1"/>
                  </a:moveTo>
                  <a:cubicBezTo>
                    <a:pt x="208" y="76"/>
                    <a:pt x="104" y="150"/>
                    <a:pt x="0" y="222"/>
                  </a:cubicBezTo>
                  <a:cubicBezTo>
                    <a:pt x="58" y="279"/>
                    <a:pt x="115" y="333"/>
                    <a:pt x="179" y="382"/>
                  </a:cubicBezTo>
                  <a:cubicBezTo>
                    <a:pt x="218" y="254"/>
                    <a:pt x="265" y="129"/>
                    <a:pt x="308" y="1"/>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B0D5F7"/>
                </a:solidFill>
              </a:endParaRPr>
            </a:p>
          </p:txBody>
        </p:sp>
        <p:sp>
          <p:nvSpPr>
            <p:cNvPr id="3441" name="Google Shape;3441;p95"/>
            <p:cNvSpPr/>
            <p:nvPr/>
          </p:nvSpPr>
          <p:spPr>
            <a:xfrm>
              <a:off x="-6975" y="2857175"/>
              <a:ext cx="26125" cy="58325"/>
            </a:xfrm>
            <a:custGeom>
              <a:avLst/>
              <a:gdLst/>
              <a:ahLst/>
              <a:cxnLst/>
              <a:rect l="l" t="t" r="r" b="b"/>
              <a:pathLst>
                <a:path w="1045" h="2333" extrusionOk="0">
                  <a:moveTo>
                    <a:pt x="735" y="0"/>
                  </a:moveTo>
                  <a:cubicBezTo>
                    <a:pt x="714" y="10"/>
                    <a:pt x="699" y="25"/>
                    <a:pt x="692" y="43"/>
                  </a:cubicBezTo>
                  <a:cubicBezTo>
                    <a:pt x="671" y="82"/>
                    <a:pt x="653" y="121"/>
                    <a:pt x="632" y="160"/>
                  </a:cubicBezTo>
                  <a:cubicBezTo>
                    <a:pt x="667" y="107"/>
                    <a:pt x="703" y="53"/>
                    <a:pt x="735" y="0"/>
                  </a:cubicBezTo>
                  <a:close/>
                  <a:moveTo>
                    <a:pt x="607" y="214"/>
                  </a:moveTo>
                  <a:lnTo>
                    <a:pt x="607" y="214"/>
                  </a:lnTo>
                  <a:cubicBezTo>
                    <a:pt x="442" y="545"/>
                    <a:pt x="278" y="877"/>
                    <a:pt x="118" y="1209"/>
                  </a:cubicBezTo>
                  <a:cubicBezTo>
                    <a:pt x="289" y="1476"/>
                    <a:pt x="286" y="1865"/>
                    <a:pt x="0" y="2189"/>
                  </a:cubicBezTo>
                  <a:cubicBezTo>
                    <a:pt x="39" y="2235"/>
                    <a:pt x="82" y="2286"/>
                    <a:pt x="128" y="2332"/>
                  </a:cubicBezTo>
                  <a:cubicBezTo>
                    <a:pt x="232" y="2260"/>
                    <a:pt x="336" y="2186"/>
                    <a:pt x="436" y="2111"/>
                  </a:cubicBezTo>
                  <a:cubicBezTo>
                    <a:pt x="614" y="1618"/>
                    <a:pt x="816" y="1138"/>
                    <a:pt x="1045" y="663"/>
                  </a:cubicBezTo>
                  <a:cubicBezTo>
                    <a:pt x="938" y="634"/>
                    <a:pt x="834" y="592"/>
                    <a:pt x="757" y="532"/>
                  </a:cubicBezTo>
                  <a:cubicBezTo>
                    <a:pt x="667" y="467"/>
                    <a:pt x="571" y="335"/>
                    <a:pt x="607" y="214"/>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B0D5F7"/>
                </a:solidFill>
              </a:endParaRPr>
            </a:p>
          </p:txBody>
        </p:sp>
        <p:sp>
          <p:nvSpPr>
            <p:cNvPr id="3442" name="Google Shape;3442;p95"/>
            <p:cNvSpPr/>
            <p:nvPr/>
          </p:nvSpPr>
          <p:spPr>
            <a:xfrm>
              <a:off x="700" y="2875350"/>
              <a:ext cx="50825" cy="57350"/>
            </a:xfrm>
            <a:custGeom>
              <a:avLst/>
              <a:gdLst/>
              <a:ahLst/>
              <a:cxnLst/>
              <a:rect l="l" t="t" r="r" b="b"/>
              <a:pathLst>
                <a:path w="2033" h="2294" extrusionOk="0">
                  <a:moveTo>
                    <a:pt x="1744" y="1"/>
                  </a:moveTo>
                  <a:cubicBezTo>
                    <a:pt x="1737" y="7"/>
                    <a:pt x="1729" y="14"/>
                    <a:pt x="1726" y="19"/>
                  </a:cubicBezTo>
                  <a:cubicBezTo>
                    <a:pt x="1227" y="511"/>
                    <a:pt x="692" y="967"/>
                    <a:pt x="129" y="1384"/>
                  </a:cubicBezTo>
                  <a:cubicBezTo>
                    <a:pt x="86" y="1512"/>
                    <a:pt x="39" y="1637"/>
                    <a:pt x="0" y="1765"/>
                  </a:cubicBezTo>
                  <a:cubicBezTo>
                    <a:pt x="343" y="2054"/>
                    <a:pt x="788" y="2293"/>
                    <a:pt x="1006" y="2293"/>
                  </a:cubicBezTo>
                  <a:cubicBezTo>
                    <a:pt x="1066" y="2293"/>
                    <a:pt x="1109" y="2275"/>
                    <a:pt x="1126" y="2236"/>
                  </a:cubicBezTo>
                  <a:cubicBezTo>
                    <a:pt x="1405" y="1673"/>
                    <a:pt x="1683" y="1110"/>
                    <a:pt x="1961" y="546"/>
                  </a:cubicBezTo>
                  <a:cubicBezTo>
                    <a:pt x="2033" y="404"/>
                    <a:pt x="1926" y="200"/>
                    <a:pt x="1744" y="1"/>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B0D5F7"/>
                </a:solidFill>
              </a:endParaRPr>
            </a:p>
          </p:txBody>
        </p:sp>
        <p:sp>
          <p:nvSpPr>
            <p:cNvPr id="3443" name="Google Shape;3443;p95"/>
            <p:cNvSpPr/>
            <p:nvPr/>
          </p:nvSpPr>
          <p:spPr>
            <a:xfrm>
              <a:off x="3900" y="2873650"/>
              <a:ext cx="40400" cy="36300"/>
            </a:xfrm>
            <a:custGeom>
              <a:avLst/>
              <a:gdLst/>
              <a:ahLst/>
              <a:cxnLst/>
              <a:rect l="l" t="t" r="r" b="b"/>
              <a:pathLst>
                <a:path w="1616" h="1452" extrusionOk="0">
                  <a:moveTo>
                    <a:pt x="1548" y="1"/>
                  </a:moveTo>
                  <a:cubicBezTo>
                    <a:pt x="1391" y="44"/>
                    <a:pt x="1224" y="57"/>
                    <a:pt x="1059" y="57"/>
                  </a:cubicBezTo>
                  <a:cubicBezTo>
                    <a:pt x="1016" y="57"/>
                    <a:pt x="974" y="57"/>
                    <a:pt x="931" y="54"/>
                  </a:cubicBezTo>
                  <a:cubicBezTo>
                    <a:pt x="835" y="51"/>
                    <a:pt x="720" y="36"/>
                    <a:pt x="610" y="4"/>
                  </a:cubicBezTo>
                  <a:cubicBezTo>
                    <a:pt x="381" y="479"/>
                    <a:pt x="179" y="959"/>
                    <a:pt x="1" y="1452"/>
                  </a:cubicBezTo>
                  <a:cubicBezTo>
                    <a:pt x="564" y="1035"/>
                    <a:pt x="1099" y="579"/>
                    <a:pt x="1598" y="87"/>
                  </a:cubicBezTo>
                  <a:cubicBezTo>
                    <a:pt x="1601" y="82"/>
                    <a:pt x="1609" y="75"/>
                    <a:pt x="1616" y="69"/>
                  </a:cubicBezTo>
                  <a:lnTo>
                    <a:pt x="1548" y="1"/>
                  </a:ln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B0D5F7"/>
                </a:solidFill>
              </a:endParaRPr>
            </a:p>
          </p:txBody>
        </p:sp>
        <p:sp>
          <p:nvSpPr>
            <p:cNvPr id="3444" name="Google Shape;3444;p95"/>
            <p:cNvSpPr/>
            <p:nvPr/>
          </p:nvSpPr>
          <p:spPr>
            <a:xfrm>
              <a:off x="-12050" y="2887375"/>
              <a:ext cx="12325" cy="24550"/>
            </a:xfrm>
            <a:custGeom>
              <a:avLst/>
              <a:gdLst/>
              <a:ahLst/>
              <a:cxnLst/>
              <a:rect l="l" t="t" r="r" b="b"/>
              <a:pathLst>
                <a:path w="493" h="982" extrusionOk="0">
                  <a:moveTo>
                    <a:pt x="321" y="1"/>
                  </a:moveTo>
                  <a:lnTo>
                    <a:pt x="321" y="1"/>
                  </a:lnTo>
                  <a:cubicBezTo>
                    <a:pt x="236" y="175"/>
                    <a:pt x="147" y="351"/>
                    <a:pt x="61" y="525"/>
                  </a:cubicBezTo>
                  <a:cubicBezTo>
                    <a:pt x="0" y="646"/>
                    <a:pt x="68" y="810"/>
                    <a:pt x="203" y="981"/>
                  </a:cubicBezTo>
                  <a:cubicBezTo>
                    <a:pt x="489" y="657"/>
                    <a:pt x="492" y="268"/>
                    <a:pt x="321" y="1"/>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B0D5F7"/>
                </a:solidFill>
              </a:endParaRPr>
            </a:p>
          </p:txBody>
        </p:sp>
        <p:sp>
          <p:nvSpPr>
            <p:cNvPr id="3445" name="Google Shape;3445;p95"/>
            <p:cNvSpPr/>
            <p:nvPr/>
          </p:nvSpPr>
          <p:spPr>
            <a:xfrm>
              <a:off x="7275" y="2857075"/>
              <a:ext cx="17325" cy="16700"/>
            </a:xfrm>
            <a:custGeom>
              <a:avLst/>
              <a:gdLst/>
              <a:ahLst/>
              <a:cxnLst/>
              <a:rect l="l" t="t" r="r" b="b"/>
              <a:pathLst>
                <a:path w="693" h="668" extrusionOk="0">
                  <a:moveTo>
                    <a:pt x="175" y="1"/>
                  </a:moveTo>
                  <a:cubicBezTo>
                    <a:pt x="172" y="1"/>
                    <a:pt x="169" y="4"/>
                    <a:pt x="165" y="4"/>
                  </a:cubicBezTo>
                  <a:cubicBezTo>
                    <a:pt x="133" y="57"/>
                    <a:pt x="97" y="111"/>
                    <a:pt x="62" y="164"/>
                  </a:cubicBezTo>
                  <a:cubicBezTo>
                    <a:pt x="54" y="182"/>
                    <a:pt x="44" y="200"/>
                    <a:pt x="37" y="218"/>
                  </a:cubicBezTo>
                  <a:cubicBezTo>
                    <a:pt x="1" y="339"/>
                    <a:pt x="97" y="471"/>
                    <a:pt x="187" y="536"/>
                  </a:cubicBezTo>
                  <a:cubicBezTo>
                    <a:pt x="264" y="596"/>
                    <a:pt x="368" y="638"/>
                    <a:pt x="475" y="667"/>
                  </a:cubicBezTo>
                  <a:cubicBezTo>
                    <a:pt x="546" y="525"/>
                    <a:pt x="618" y="386"/>
                    <a:pt x="692" y="243"/>
                  </a:cubicBezTo>
                  <a:cubicBezTo>
                    <a:pt x="518" y="164"/>
                    <a:pt x="347" y="82"/>
                    <a:pt x="175" y="1"/>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B0D5F7"/>
                </a:solidFill>
              </a:endParaRPr>
            </a:p>
          </p:txBody>
        </p:sp>
        <p:sp>
          <p:nvSpPr>
            <p:cNvPr id="3446" name="Google Shape;3446;p95"/>
            <p:cNvSpPr/>
            <p:nvPr/>
          </p:nvSpPr>
          <p:spPr>
            <a:xfrm>
              <a:off x="19125" y="2863125"/>
              <a:ext cx="23475" cy="11975"/>
            </a:xfrm>
            <a:custGeom>
              <a:avLst/>
              <a:gdLst/>
              <a:ahLst/>
              <a:cxnLst/>
              <a:rect l="l" t="t" r="r" b="b"/>
              <a:pathLst>
                <a:path w="939" h="479" extrusionOk="0">
                  <a:moveTo>
                    <a:pt x="218" y="1"/>
                  </a:moveTo>
                  <a:cubicBezTo>
                    <a:pt x="144" y="144"/>
                    <a:pt x="72" y="283"/>
                    <a:pt x="1" y="425"/>
                  </a:cubicBezTo>
                  <a:cubicBezTo>
                    <a:pt x="111" y="457"/>
                    <a:pt x="226" y="472"/>
                    <a:pt x="322" y="475"/>
                  </a:cubicBezTo>
                  <a:cubicBezTo>
                    <a:pt x="365" y="478"/>
                    <a:pt x="407" y="478"/>
                    <a:pt x="450" y="478"/>
                  </a:cubicBezTo>
                  <a:cubicBezTo>
                    <a:pt x="615" y="478"/>
                    <a:pt x="782" y="465"/>
                    <a:pt x="939" y="422"/>
                  </a:cubicBezTo>
                  <a:cubicBezTo>
                    <a:pt x="796" y="283"/>
                    <a:pt x="621" y="144"/>
                    <a:pt x="443" y="33"/>
                  </a:cubicBezTo>
                  <a:cubicBezTo>
                    <a:pt x="422" y="33"/>
                    <a:pt x="397" y="37"/>
                    <a:pt x="376" y="37"/>
                  </a:cubicBezTo>
                  <a:cubicBezTo>
                    <a:pt x="322" y="37"/>
                    <a:pt x="276" y="26"/>
                    <a:pt x="236" y="8"/>
                  </a:cubicBezTo>
                  <a:cubicBezTo>
                    <a:pt x="229" y="4"/>
                    <a:pt x="226" y="4"/>
                    <a:pt x="218" y="1"/>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B0D5F7"/>
                </a:solidFill>
              </a:endParaRPr>
            </a:p>
          </p:txBody>
        </p:sp>
        <p:sp>
          <p:nvSpPr>
            <p:cNvPr id="3447" name="Google Shape;3447;p95"/>
            <p:cNvSpPr/>
            <p:nvPr/>
          </p:nvSpPr>
          <p:spPr>
            <a:xfrm>
              <a:off x="11650" y="2856800"/>
              <a:ext cx="14025" cy="6350"/>
            </a:xfrm>
            <a:custGeom>
              <a:avLst/>
              <a:gdLst/>
              <a:ahLst/>
              <a:cxnLst/>
              <a:rect l="l" t="t" r="r" b="b"/>
              <a:pathLst>
                <a:path w="561" h="254" extrusionOk="0">
                  <a:moveTo>
                    <a:pt x="68" y="1"/>
                  </a:moveTo>
                  <a:cubicBezTo>
                    <a:pt x="40" y="1"/>
                    <a:pt x="18" y="4"/>
                    <a:pt x="0" y="12"/>
                  </a:cubicBezTo>
                  <a:cubicBezTo>
                    <a:pt x="172" y="93"/>
                    <a:pt x="343" y="175"/>
                    <a:pt x="517" y="254"/>
                  </a:cubicBezTo>
                  <a:cubicBezTo>
                    <a:pt x="532" y="229"/>
                    <a:pt x="546" y="200"/>
                    <a:pt x="560" y="175"/>
                  </a:cubicBezTo>
                  <a:cubicBezTo>
                    <a:pt x="364" y="68"/>
                    <a:pt x="183" y="1"/>
                    <a:pt x="68" y="1"/>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B0D5F7"/>
                </a:solidFill>
              </a:endParaRPr>
            </a:p>
          </p:txBody>
        </p:sp>
        <p:sp>
          <p:nvSpPr>
            <p:cNvPr id="3448" name="Google Shape;3448;p95"/>
            <p:cNvSpPr/>
            <p:nvPr/>
          </p:nvSpPr>
          <p:spPr>
            <a:xfrm>
              <a:off x="24575" y="2861175"/>
              <a:ext cx="5650" cy="2875"/>
            </a:xfrm>
            <a:custGeom>
              <a:avLst/>
              <a:gdLst/>
              <a:ahLst/>
              <a:cxnLst/>
              <a:rect l="l" t="t" r="r" b="b"/>
              <a:pathLst>
                <a:path w="226" h="115" extrusionOk="0">
                  <a:moveTo>
                    <a:pt x="43" y="0"/>
                  </a:moveTo>
                  <a:cubicBezTo>
                    <a:pt x="29" y="25"/>
                    <a:pt x="15" y="54"/>
                    <a:pt x="0" y="79"/>
                  </a:cubicBezTo>
                  <a:cubicBezTo>
                    <a:pt x="8" y="82"/>
                    <a:pt x="11" y="82"/>
                    <a:pt x="18" y="86"/>
                  </a:cubicBezTo>
                  <a:cubicBezTo>
                    <a:pt x="58" y="104"/>
                    <a:pt x="104" y="115"/>
                    <a:pt x="158" y="115"/>
                  </a:cubicBezTo>
                  <a:cubicBezTo>
                    <a:pt x="179" y="115"/>
                    <a:pt x="204" y="111"/>
                    <a:pt x="225" y="111"/>
                  </a:cubicBezTo>
                  <a:cubicBezTo>
                    <a:pt x="165" y="68"/>
                    <a:pt x="104" y="33"/>
                    <a:pt x="43" y="0"/>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B0D5F7"/>
                </a:solidFill>
              </a:endParaRPr>
            </a:p>
          </p:txBody>
        </p:sp>
      </p:grpSp>
    </p:spTree>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1" name="Таблица 10"/>
          <p:cNvGraphicFramePr>
            <a:graphicFrameLocks noGrp="1"/>
          </p:cNvGraphicFramePr>
          <p:nvPr/>
        </p:nvGraphicFramePr>
        <p:xfrm>
          <a:off x="378823" y="470264"/>
          <a:ext cx="8321040" cy="4182263"/>
        </p:xfrm>
        <a:graphic>
          <a:graphicData uri="http://schemas.openxmlformats.org/drawingml/2006/table">
            <a:tbl>
              <a:tblPr/>
              <a:tblGrid>
                <a:gridCol w="3844224"/>
                <a:gridCol w="2019433"/>
                <a:gridCol w="2457383"/>
              </a:tblGrid>
              <a:tr h="475448">
                <a:tc>
                  <a:txBody>
                    <a:bodyPr/>
                    <a:lstStyle/>
                    <a:p>
                      <a:pPr>
                        <a:lnSpc>
                          <a:spcPct val="115000"/>
                        </a:lnSpc>
                        <a:spcAft>
                          <a:spcPts val="0"/>
                        </a:spcAft>
                      </a:pPr>
                      <a:r>
                        <a:rPr lang="ru-RU" sz="1600" dirty="0">
                          <a:latin typeface="Times New Roman"/>
                          <a:ea typeface="Calibri"/>
                          <a:cs typeface="Times New Roman"/>
                        </a:rPr>
                        <a:t>Перечень рассматриваемых вопросов</a:t>
                      </a:r>
                      <a:endParaRPr lang="ru-RU" sz="1100" dirty="0">
                        <a:latin typeface="Calibri"/>
                        <a:ea typeface="Calibri"/>
                        <a:cs typeface="Times New Roman"/>
                      </a:endParaRPr>
                    </a:p>
                  </a:txBody>
                  <a:tcPr marL="67546" marR="67546"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nSpc>
                          <a:spcPct val="115000"/>
                        </a:lnSpc>
                        <a:spcAft>
                          <a:spcPts val="0"/>
                        </a:spcAft>
                      </a:pPr>
                      <a:r>
                        <a:rPr lang="ru-RU" sz="1600" dirty="0">
                          <a:latin typeface="Times New Roman"/>
                          <a:ea typeface="Calibri"/>
                          <a:cs typeface="Times New Roman"/>
                        </a:rPr>
                        <a:t>В начале МС</a:t>
                      </a:r>
                      <a:endParaRPr lang="ru-RU" sz="1100" dirty="0">
                        <a:latin typeface="Calibri"/>
                        <a:ea typeface="Calibri"/>
                        <a:cs typeface="Times New Roman"/>
                      </a:endParaRPr>
                    </a:p>
                    <a:p>
                      <a:pPr>
                        <a:lnSpc>
                          <a:spcPct val="115000"/>
                        </a:lnSpc>
                        <a:spcAft>
                          <a:spcPts val="0"/>
                        </a:spcAft>
                      </a:pPr>
                      <a:r>
                        <a:rPr lang="ru-RU" sz="1600" dirty="0">
                          <a:latin typeface="Times New Roman"/>
                          <a:ea typeface="Calibri"/>
                          <a:cs typeface="Times New Roman"/>
                        </a:rPr>
                        <a:t>(+/-)</a:t>
                      </a:r>
                      <a:endParaRPr lang="ru-RU" sz="1100" dirty="0">
                        <a:latin typeface="Calibri"/>
                        <a:ea typeface="Calibri"/>
                        <a:cs typeface="Times New Roman"/>
                      </a:endParaRPr>
                    </a:p>
                  </a:txBody>
                  <a:tcPr marL="67546" marR="67546"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nSpc>
                          <a:spcPct val="115000"/>
                        </a:lnSpc>
                        <a:spcAft>
                          <a:spcPts val="0"/>
                        </a:spcAft>
                      </a:pPr>
                      <a:r>
                        <a:rPr lang="ru-RU" sz="1600" dirty="0">
                          <a:latin typeface="Times New Roman"/>
                          <a:ea typeface="Calibri"/>
                          <a:cs typeface="Times New Roman"/>
                        </a:rPr>
                        <a:t>В конце МС </a:t>
                      </a:r>
                      <a:endParaRPr lang="ru-RU" sz="1100" dirty="0">
                        <a:latin typeface="Calibri"/>
                        <a:ea typeface="Calibri"/>
                        <a:cs typeface="Times New Roman"/>
                      </a:endParaRPr>
                    </a:p>
                    <a:p>
                      <a:pPr>
                        <a:lnSpc>
                          <a:spcPct val="115000"/>
                        </a:lnSpc>
                        <a:spcAft>
                          <a:spcPts val="0"/>
                        </a:spcAft>
                      </a:pPr>
                      <a:r>
                        <a:rPr lang="ru-RU" sz="1600" dirty="0">
                          <a:latin typeface="Times New Roman"/>
                          <a:ea typeface="Calibri"/>
                          <a:cs typeface="Times New Roman"/>
                        </a:rPr>
                        <a:t>(+\-)</a:t>
                      </a:r>
                      <a:endParaRPr lang="ru-RU" sz="1100" dirty="0">
                        <a:latin typeface="Calibri"/>
                        <a:ea typeface="Calibri"/>
                        <a:cs typeface="Times New Roman"/>
                      </a:endParaRPr>
                    </a:p>
                  </a:txBody>
                  <a:tcPr marL="67546" marR="67546"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1843629">
                <a:tc>
                  <a:txBody>
                    <a:bodyPr/>
                    <a:lstStyle/>
                    <a:p>
                      <a:pPr marL="342900" lvl="0" indent="-342900">
                        <a:lnSpc>
                          <a:spcPct val="115000"/>
                        </a:lnSpc>
                        <a:spcAft>
                          <a:spcPts val="0"/>
                        </a:spcAft>
                        <a:buFont typeface="+mj-lt"/>
                        <a:buAutoNum type="arabicParenR"/>
                      </a:pPr>
                      <a:r>
                        <a:rPr lang="ru-RU" sz="1600">
                          <a:latin typeface="Times New Roman"/>
                          <a:ea typeface="Calibri"/>
                          <a:cs typeface="Times New Roman"/>
                        </a:rPr>
                        <a:t>Я знаю, что такое формирующее оценивание</a:t>
                      </a:r>
                      <a:endParaRPr lang="ru-RU" sz="1100">
                        <a:latin typeface="Calibri"/>
                        <a:ea typeface="Calibri"/>
                        <a:cs typeface="Times New Roman"/>
                      </a:endParaRPr>
                    </a:p>
                  </a:txBody>
                  <a:tcPr marL="67546" marR="67546"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nSpc>
                          <a:spcPct val="115000"/>
                        </a:lnSpc>
                        <a:spcAft>
                          <a:spcPts val="0"/>
                        </a:spcAft>
                      </a:pPr>
                      <a:endParaRPr lang="ru-RU" sz="1600">
                        <a:latin typeface="Times New Roman"/>
                        <a:ea typeface="Calibri"/>
                        <a:cs typeface="Times New Roman"/>
                      </a:endParaRPr>
                    </a:p>
                  </a:txBody>
                  <a:tcPr marL="67546" marR="67546"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nSpc>
                          <a:spcPct val="115000"/>
                        </a:lnSpc>
                        <a:spcAft>
                          <a:spcPts val="0"/>
                        </a:spcAft>
                      </a:pPr>
                      <a:endParaRPr lang="ru-RU" sz="1600" dirty="0">
                        <a:latin typeface="Times New Roman"/>
                        <a:ea typeface="Calibri"/>
                        <a:cs typeface="Times New Roman"/>
                      </a:endParaRPr>
                    </a:p>
                  </a:txBody>
                  <a:tcPr marL="67546" marR="67546"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702415">
                <a:tc>
                  <a:txBody>
                    <a:bodyPr/>
                    <a:lstStyle/>
                    <a:p>
                      <a:pPr marL="342900" lvl="0" indent="-342900">
                        <a:lnSpc>
                          <a:spcPct val="115000"/>
                        </a:lnSpc>
                        <a:spcAft>
                          <a:spcPts val="0"/>
                        </a:spcAft>
                        <a:buFont typeface="+mj-lt"/>
                        <a:buAutoNum type="arabicParenR"/>
                      </a:pPr>
                      <a:r>
                        <a:rPr lang="ru-RU" sz="1600">
                          <a:latin typeface="Times New Roman"/>
                          <a:ea typeface="Calibri"/>
                          <a:cs typeface="Times New Roman"/>
                        </a:rPr>
                        <a:t>Я знаю, чем формирующее оценивание отличается от суммативного</a:t>
                      </a:r>
                      <a:endParaRPr lang="ru-RU" sz="1100">
                        <a:latin typeface="Calibri"/>
                        <a:ea typeface="Calibri"/>
                        <a:cs typeface="Times New Roman"/>
                      </a:endParaRPr>
                    </a:p>
                  </a:txBody>
                  <a:tcPr marL="67546" marR="67546"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nSpc>
                          <a:spcPct val="115000"/>
                        </a:lnSpc>
                        <a:spcAft>
                          <a:spcPts val="0"/>
                        </a:spcAft>
                      </a:pPr>
                      <a:endParaRPr lang="ru-RU" sz="1600" dirty="0">
                        <a:latin typeface="Times New Roman"/>
                        <a:ea typeface="Calibri"/>
                        <a:cs typeface="Times New Roman"/>
                      </a:endParaRPr>
                    </a:p>
                  </a:txBody>
                  <a:tcPr marL="67546" marR="67546"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nSpc>
                          <a:spcPct val="115000"/>
                        </a:lnSpc>
                        <a:spcAft>
                          <a:spcPts val="0"/>
                        </a:spcAft>
                      </a:pPr>
                      <a:endParaRPr lang="ru-RU" sz="1600">
                        <a:latin typeface="Times New Roman"/>
                        <a:ea typeface="Calibri"/>
                        <a:cs typeface="Times New Roman"/>
                      </a:endParaRPr>
                    </a:p>
                  </a:txBody>
                  <a:tcPr marL="67546" marR="67546"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936554">
                <a:tc>
                  <a:txBody>
                    <a:bodyPr/>
                    <a:lstStyle/>
                    <a:p>
                      <a:pPr marL="342900" lvl="0" indent="-342900">
                        <a:lnSpc>
                          <a:spcPct val="115000"/>
                        </a:lnSpc>
                        <a:spcAft>
                          <a:spcPts val="0"/>
                        </a:spcAft>
                        <a:buFont typeface="+mj-lt"/>
                        <a:buAutoNum type="arabicParenR"/>
                      </a:pPr>
                      <a:r>
                        <a:rPr lang="ru-RU" sz="1600">
                          <a:latin typeface="Times New Roman"/>
                          <a:ea typeface="Calibri"/>
                          <a:cs typeface="Times New Roman"/>
                        </a:rPr>
                        <a:t>Я могу назвать инструменты формирующего оценивания</a:t>
                      </a:r>
                      <a:endParaRPr lang="ru-RU" sz="1100">
                        <a:latin typeface="Calibri"/>
                        <a:ea typeface="Calibri"/>
                        <a:cs typeface="Times New Roman"/>
                      </a:endParaRPr>
                    </a:p>
                  </a:txBody>
                  <a:tcPr marL="67546" marR="67546"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nSpc>
                          <a:spcPct val="115000"/>
                        </a:lnSpc>
                        <a:spcAft>
                          <a:spcPts val="0"/>
                        </a:spcAft>
                      </a:pPr>
                      <a:endParaRPr lang="ru-RU" sz="1600" dirty="0">
                        <a:latin typeface="Times New Roman"/>
                        <a:ea typeface="Calibri"/>
                        <a:cs typeface="Times New Roman"/>
                      </a:endParaRPr>
                    </a:p>
                  </a:txBody>
                  <a:tcPr marL="67546" marR="67546"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nSpc>
                          <a:spcPct val="115000"/>
                        </a:lnSpc>
                        <a:spcAft>
                          <a:spcPts val="0"/>
                        </a:spcAft>
                      </a:pPr>
                      <a:endParaRPr lang="ru-RU" sz="1600" dirty="0">
                        <a:latin typeface="Times New Roman"/>
                        <a:ea typeface="Calibri"/>
                        <a:cs typeface="Times New Roman"/>
                      </a:endParaRPr>
                    </a:p>
                  </a:txBody>
                  <a:tcPr marL="67546" marR="67546"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bl>
          </a:graphicData>
        </a:graphic>
      </p:graphicFrame>
      <p:sp>
        <p:nvSpPr>
          <p:cNvPr id="1025" name="Rectangle 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ru-RU" sz="1600" b="0" i="0" u="none" strike="noStrike" cap="none" normalizeH="0" baseline="0" smtClean="0">
                <a:ln>
                  <a:noFill/>
                </a:ln>
                <a:solidFill>
                  <a:schemeClr val="tx1"/>
                </a:solidFill>
                <a:effectLst/>
                <a:latin typeface="Times New Roman" pitchFamily="18" charset="0"/>
                <a:ea typeface="Calibri" pitchFamily="34" charset="0"/>
                <a:cs typeface="Times New Roman" pitchFamily="18" charset="0"/>
              </a:rPr>
              <a:t>Заполните таблицу</a:t>
            </a:r>
            <a:endParaRPr kumimoji="0" lang="ru-RU" sz="1800" b="0" i="0" u="none" strike="noStrike" cap="none" normalizeH="0" baseline="0" smtClean="0">
              <a:ln>
                <a:noFill/>
              </a:ln>
              <a:solidFill>
                <a:schemeClr val="tx1"/>
              </a:solidFill>
              <a:effectLst/>
              <a:latin typeface="Arial" pitchFamily="34" charset="0"/>
              <a:cs typeface="Arial" pitchFamily="34" charset="0"/>
            </a:endParaRPr>
          </a:p>
        </p:txBody>
      </p:sp>
    </p:spTree>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Shape 3452"/>
        <p:cNvGrpSpPr/>
        <p:nvPr/>
      </p:nvGrpSpPr>
      <p:grpSpPr>
        <a:xfrm>
          <a:off x="0" y="0"/>
          <a:ext cx="0" cy="0"/>
          <a:chOff x="0" y="0"/>
          <a:chExt cx="0" cy="0"/>
        </a:xfrm>
      </p:grpSpPr>
      <p:grpSp>
        <p:nvGrpSpPr>
          <p:cNvPr id="3453" name="Google Shape;3453;p96"/>
          <p:cNvGrpSpPr/>
          <p:nvPr/>
        </p:nvGrpSpPr>
        <p:grpSpPr>
          <a:xfrm rot="834041">
            <a:off x="2456864" y="1571621"/>
            <a:ext cx="1058935" cy="585362"/>
            <a:chOff x="4345425" y="2175475"/>
            <a:chExt cx="800750" cy="176025"/>
          </a:xfrm>
        </p:grpSpPr>
        <p:sp>
          <p:nvSpPr>
            <p:cNvPr id="3454" name="Google Shape;3454;p96"/>
            <p:cNvSpPr/>
            <p:nvPr/>
          </p:nvSpPr>
          <p:spPr>
            <a:xfrm>
              <a:off x="4351850" y="2175475"/>
              <a:ext cx="763000" cy="156275"/>
            </a:xfrm>
            <a:custGeom>
              <a:avLst/>
              <a:gdLst/>
              <a:ahLst/>
              <a:cxnLst/>
              <a:rect l="l" t="t" r="r" b="b"/>
              <a:pathLst>
                <a:path w="30520" h="6251" extrusionOk="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5" name="Google Shape;3455;p96"/>
            <p:cNvSpPr/>
            <p:nvPr/>
          </p:nvSpPr>
          <p:spPr>
            <a:xfrm>
              <a:off x="4345425" y="2195925"/>
              <a:ext cx="800750" cy="155575"/>
            </a:xfrm>
            <a:custGeom>
              <a:avLst/>
              <a:gdLst/>
              <a:ahLst/>
              <a:cxnLst/>
              <a:rect l="l" t="t" r="r" b="b"/>
              <a:pathLst>
                <a:path w="32030" h="6223" extrusionOk="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56" name="Google Shape;3456;p96"/>
          <p:cNvGrpSpPr/>
          <p:nvPr/>
        </p:nvGrpSpPr>
        <p:grpSpPr>
          <a:xfrm rot="834041">
            <a:off x="4045701" y="1571621"/>
            <a:ext cx="1058935" cy="585362"/>
            <a:chOff x="4345425" y="2175475"/>
            <a:chExt cx="800750" cy="176025"/>
          </a:xfrm>
        </p:grpSpPr>
        <p:sp>
          <p:nvSpPr>
            <p:cNvPr id="3457" name="Google Shape;3457;p96"/>
            <p:cNvSpPr/>
            <p:nvPr/>
          </p:nvSpPr>
          <p:spPr>
            <a:xfrm>
              <a:off x="4351850" y="2175475"/>
              <a:ext cx="763000" cy="156275"/>
            </a:xfrm>
            <a:custGeom>
              <a:avLst/>
              <a:gdLst/>
              <a:ahLst/>
              <a:cxnLst/>
              <a:rect l="l" t="t" r="r" b="b"/>
              <a:pathLst>
                <a:path w="30520" h="6251" extrusionOk="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8" name="Google Shape;3458;p96"/>
            <p:cNvSpPr/>
            <p:nvPr/>
          </p:nvSpPr>
          <p:spPr>
            <a:xfrm>
              <a:off x="4345425" y="2195925"/>
              <a:ext cx="800750" cy="155575"/>
            </a:xfrm>
            <a:custGeom>
              <a:avLst/>
              <a:gdLst/>
              <a:ahLst/>
              <a:cxnLst/>
              <a:rect l="l" t="t" r="r" b="b"/>
              <a:pathLst>
                <a:path w="32030" h="6223" extrusionOk="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59" name="Google Shape;3459;p96"/>
          <p:cNvGrpSpPr/>
          <p:nvPr/>
        </p:nvGrpSpPr>
        <p:grpSpPr>
          <a:xfrm rot="834041">
            <a:off x="5525051" y="1571621"/>
            <a:ext cx="1058935" cy="585362"/>
            <a:chOff x="4345425" y="2175475"/>
            <a:chExt cx="800750" cy="176025"/>
          </a:xfrm>
        </p:grpSpPr>
        <p:sp>
          <p:nvSpPr>
            <p:cNvPr id="3460" name="Google Shape;3460;p96"/>
            <p:cNvSpPr/>
            <p:nvPr/>
          </p:nvSpPr>
          <p:spPr>
            <a:xfrm>
              <a:off x="4351850" y="2175475"/>
              <a:ext cx="763000" cy="156275"/>
            </a:xfrm>
            <a:custGeom>
              <a:avLst/>
              <a:gdLst/>
              <a:ahLst/>
              <a:cxnLst/>
              <a:rect l="l" t="t" r="r" b="b"/>
              <a:pathLst>
                <a:path w="30520" h="6251" extrusionOk="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1" name="Google Shape;3461;p96"/>
            <p:cNvSpPr/>
            <p:nvPr/>
          </p:nvSpPr>
          <p:spPr>
            <a:xfrm>
              <a:off x="4345425" y="2195925"/>
              <a:ext cx="800750" cy="155575"/>
            </a:xfrm>
            <a:custGeom>
              <a:avLst/>
              <a:gdLst/>
              <a:ahLst/>
              <a:cxnLst/>
              <a:rect l="l" t="t" r="r" b="b"/>
              <a:pathLst>
                <a:path w="32030" h="6223" extrusionOk="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62" name="Google Shape;3462;p96"/>
          <p:cNvGrpSpPr/>
          <p:nvPr/>
        </p:nvGrpSpPr>
        <p:grpSpPr>
          <a:xfrm rot="834041">
            <a:off x="7004401" y="1571621"/>
            <a:ext cx="1058935" cy="585362"/>
            <a:chOff x="4345425" y="2175475"/>
            <a:chExt cx="800750" cy="176025"/>
          </a:xfrm>
        </p:grpSpPr>
        <p:sp>
          <p:nvSpPr>
            <p:cNvPr id="3463" name="Google Shape;3463;p96"/>
            <p:cNvSpPr/>
            <p:nvPr/>
          </p:nvSpPr>
          <p:spPr>
            <a:xfrm>
              <a:off x="4351850" y="2175475"/>
              <a:ext cx="763000" cy="156275"/>
            </a:xfrm>
            <a:custGeom>
              <a:avLst/>
              <a:gdLst/>
              <a:ahLst/>
              <a:cxnLst/>
              <a:rect l="l" t="t" r="r" b="b"/>
              <a:pathLst>
                <a:path w="30520" h="6251" extrusionOk="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4" name="Google Shape;3464;p96"/>
            <p:cNvSpPr/>
            <p:nvPr/>
          </p:nvSpPr>
          <p:spPr>
            <a:xfrm>
              <a:off x="4345425" y="2195925"/>
              <a:ext cx="800750" cy="155575"/>
            </a:xfrm>
            <a:custGeom>
              <a:avLst/>
              <a:gdLst/>
              <a:ahLst/>
              <a:cxnLst/>
              <a:rect l="l" t="t" r="r" b="b"/>
              <a:pathLst>
                <a:path w="32030" h="6223" extrusionOk="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465" name="Google Shape;3465;p96"/>
          <p:cNvSpPr txBox="1">
            <a:spLocks noGrp="1"/>
          </p:cNvSpPr>
          <p:nvPr>
            <p:ph type="title"/>
          </p:nvPr>
        </p:nvSpPr>
        <p:spPr>
          <a:xfrm>
            <a:off x="4572000" y="540000"/>
            <a:ext cx="3852000" cy="488700"/>
          </a:xfrm>
          <a:prstGeom prst="rect">
            <a:avLst/>
          </a:prstGeom>
        </p:spPr>
        <p:txBody>
          <a:bodyPr spcFirstLastPara="1" wrap="square" lIns="0" tIns="0" rIns="0" bIns="0" anchor="t" anchorCtr="0">
            <a:noAutofit/>
          </a:bodyPr>
          <a:lstStyle/>
          <a:p>
            <a:pPr marL="0" lvl="0" indent="0" algn="r" rtl="0">
              <a:spcBef>
                <a:spcPts val="0"/>
              </a:spcBef>
              <a:spcAft>
                <a:spcPts val="0"/>
              </a:spcAft>
              <a:buNone/>
            </a:pPr>
            <a:r>
              <a:rPr lang="en"/>
              <a:t>Students notes</a:t>
            </a:r>
            <a:endParaRPr/>
          </a:p>
        </p:txBody>
      </p:sp>
      <p:graphicFrame>
        <p:nvGraphicFramePr>
          <p:cNvPr id="3466" name="Google Shape;3466;p96"/>
          <p:cNvGraphicFramePr/>
          <p:nvPr/>
        </p:nvGraphicFramePr>
        <p:xfrm>
          <a:off x="795850" y="1596013"/>
          <a:ext cx="3000000" cy="3000000"/>
        </p:xfrm>
        <a:graphic>
          <a:graphicData uri="http://schemas.openxmlformats.org/drawingml/2006/table">
            <a:tbl>
              <a:tblPr>
                <a:noFill/>
                <a:tableStyleId>{4F6EC429-2B67-491B-8AD7-58DC38C0F021}</a:tableStyleId>
              </a:tblPr>
              <a:tblGrid>
                <a:gridCol w="1346150">
                  <a:extLst>
                    <a:ext uri="{9D8B030D-6E8A-4147-A177-3AD203B41FA5}">
                      <a16:colId xmlns:a16="http://schemas.microsoft.com/office/drawing/2014/main" xmlns="" val="20000"/>
                    </a:ext>
                  </a:extLst>
                </a:gridCol>
                <a:gridCol w="1677325">
                  <a:extLst>
                    <a:ext uri="{9D8B030D-6E8A-4147-A177-3AD203B41FA5}">
                      <a16:colId xmlns:a16="http://schemas.microsoft.com/office/drawing/2014/main" xmlns="" val="20001"/>
                    </a:ext>
                  </a:extLst>
                </a:gridCol>
                <a:gridCol w="1511725">
                  <a:extLst>
                    <a:ext uri="{9D8B030D-6E8A-4147-A177-3AD203B41FA5}">
                      <a16:colId xmlns:a16="http://schemas.microsoft.com/office/drawing/2014/main" xmlns="" val="20002"/>
                    </a:ext>
                  </a:extLst>
                </a:gridCol>
                <a:gridCol w="1511725">
                  <a:extLst>
                    <a:ext uri="{9D8B030D-6E8A-4147-A177-3AD203B41FA5}">
                      <a16:colId xmlns:a16="http://schemas.microsoft.com/office/drawing/2014/main" xmlns="" val="20003"/>
                    </a:ext>
                  </a:extLst>
                </a:gridCol>
                <a:gridCol w="1511725">
                  <a:extLst>
                    <a:ext uri="{9D8B030D-6E8A-4147-A177-3AD203B41FA5}">
                      <a16:colId xmlns:a16="http://schemas.microsoft.com/office/drawing/2014/main" xmlns="" val="20004"/>
                    </a:ext>
                  </a:extLst>
                </a:gridCol>
              </a:tblGrid>
              <a:tr h="365525">
                <a:tc>
                  <a:txBody>
                    <a:bodyPr/>
                    <a:lstStyle/>
                    <a:p>
                      <a:pPr marL="0" lvl="0" indent="0" algn="l" rtl="0">
                        <a:spcBef>
                          <a:spcPts val="0"/>
                        </a:spcBef>
                        <a:spcAft>
                          <a:spcPts val="0"/>
                        </a:spcAft>
                        <a:buNone/>
                      </a:pPr>
                      <a:endParaRPr/>
                    </a:p>
                  </a:txBody>
                  <a:tcPr marL="91425" marR="91425" marT="91425" marB="91425">
                    <a:lnL w="9525" cap="flat" cmpd="sng">
                      <a:solidFill>
                        <a:schemeClr val="dk2">
                          <a:alpha val="0"/>
                        </a:schemeClr>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solidFill>
                        <a:schemeClr val="dk2"/>
                      </a:solidFill>
                      <a:prstDash val="solid"/>
                      <a:round/>
                      <a:headEnd type="none" w="sm" len="sm"/>
                      <a:tailEnd type="none" w="sm" len="sm"/>
                    </a:lnB>
                  </a:tcPr>
                </a:tc>
                <a:tc>
                  <a:txBody>
                    <a:bodyPr/>
                    <a:lstStyle/>
                    <a:p>
                      <a:pPr marL="0" lvl="0" indent="0" algn="ctr" rtl="0">
                        <a:spcBef>
                          <a:spcPts val="0"/>
                        </a:spcBef>
                        <a:spcAft>
                          <a:spcPts val="0"/>
                        </a:spcAft>
                        <a:buNone/>
                      </a:pPr>
                      <a:r>
                        <a:rPr lang="en" sz="1600" b="1">
                          <a:solidFill>
                            <a:srgbClr val="011635"/>
                          </a:solidFill>
                          <a:latin typeface="Itim"/>
                          <a:ea typeface="Itim"/>
                          <a:cs typeface="Itim"/>
                          <a:sym typeface="Itim"/>
                        </a:rPr>
                        <a:t>Math</a:t>
                      </a:r>
                      <a:endParaRPr sz="1600" b="1">
                        <a:solidFill>
                          <a:srgbClr val="011635"/>
                        </a:solidFill>
                        <a:latin typeface="Itim"/>
                        <a:ea typeface="Itim"/>
                        <a:cs typeface="Itim"/>
                        <a:sym typeface="Itim"/>
                      </a:endParaRPr>
                    </a:p>
                  </a:txBody>
                  <a:tcPr marL="91425" marR="91425" marT="91425" marB="91425" anchor="ctr">
                    <a:lnL w="9525" cap="flat" cmpd="sng">
                      <a:solidFill>
                        <a:schemeClr val="dk2"/>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dk2"/>
                      </a:solidFill>
                      <a:prstDash val="solid"/>
                      <a:round/>
                      <a:headEnd type="none" w="sm" len="sm"/>
                      <a:tailEnd type="none" w="sm" len="sm"/>
                    </a:lnB>
                  </a:tcPr>
                </a:tc>
                <a:tc>
                  <a:txBody>
                    <a:bodyPr/>
                    <a:lstStyle/>
                    <a:p>
                      <a:pPr marL="0" lvl="0" indent="0" algn="ctr" rtl="0">
                        <a:spcBef>
                          <a:spcPts val="0"/>
                        </a:spcBef>
                        <a:spcAft>
                          <a:spcPts val="0"/>
                        </a:spcAft>
                        <a:buNone/>
                      </a:pPr>
                      <a:r>
                        <a:rPr lang="en" sz="1600" b="1">
                          <a:solidFill>
                            <a:srgbClr val="011635"/>
                          </a:solidFill>
                          <a:latin typeface="Itim"/>
                          <a:ea typeface="Itim"/>
                          <a:cs typeface="Itim"/>
                          <a:sym typeface="Itim"/>
                        </a:rPr>
                        <a:t>English</a:t>
                      </a:r>
                      <a:endParaRPr sz="1600" b="1">
                        <a:solidFill>
                          <a:srgbClr val="011635"/>
                        </a:solidFill>
                        <a:latin typeface="Itim"/>
                        <a:ea typeface="Itim"/>
                        <a:cs typeface="Itim"/>
                        <a:sym typeface="Itim"/>
                      </a:endParaRPr>
                    </a:p>
                  </a:txBody>
                  <a:tcPr marL="91425" marR="91425" marT="91425" marB="91425" anchor="ctr">
                    <a:lnL w="9525" cap="flat" cmpd="sng">
                      <a:solidFill>
                        <a:schemeClr val="dk2"/>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dk2"/>
                      </a:solidFill>
                      <a:prstDash val="solid"/>
                      <a:round/>
                      <a:headEnd type="none" w="sm" len="sm"/>
                      <a:tailEnd type="none" w="sm" len="sm"/>
                    </a:lnB>
                  </a:tcPr>
                </a:tc>
                <a:tc>
                  <a:txBody>
                    <a:bodyPr/>
                    <a:lstStyle/>
                    <a:p>
                      <a:pPr marL="0" lvl="0" indent="0" algn="ctr" rtl="0">
                        <a:spcBef>
                          <a:spcPts val="0"/>
                        </a:spcBef>
                        <a:spcAft>
                          <a:spcPts val="0"/>
                        </a:spcAft>
                        <a:buNone/>
                      </a:pPr>
                      <a:r>
                        <a:rPr lang="en" sz="1600" b="1">
                          <a:solidFill>
                            <a:srgbClr val="011635"/>
                          </a:solidFill>
                          <a:latin typeface="Itim"/>
                          <a:ea typeface="Itim"/>
                          <a:cs typeface="Itim"/>
                          <a:sym typeface="Itim"/>
                        </a:rPr>
                        <a:t>Arts</a:t>
                      </a:r>
                      <a:endParaRPr sz="1600" b="1">
                        <a:solidFill>
                          <a:srgbClr val="011635"/>
                        </a:solidFill>
                        <a:latin typeface="Itim"/>
                        <a:ea typeface="Itim"/>
                        <a:cs typeface="Itim"/>
                        <a:sym typeface="Itim"/>
                      </a:endParaRPr>
                    </a:p>
                  </a:txBody>
                  <a:tcPr marL="91425" marR="91425" marT="91425" marB="91425" anchor="ctr">
                    <a:lnL w="9525" cap="flat" cmpd="sng">
                      <a:solidFill>
                        <a:schemeClr val="dk2"/>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dk2"/>
                      </a:solidFill>
                      <a:prstDash val="solid"/>
                      <a:round/>
                      <a:headEnd type="none" w="sm" len="sm"/>
                      <a:tailEnd type="none" w="sm" len="sm"/>
                    </a:lnB>
                  </a:tcPr>
                </a:tc>
                <a:tc>
                  <a:txBody>
                    <a:bodyPr/>
                    <a:lstStyle/>
                    <a:p>
                      <a:pPr marL="0" lvl="0" indent="0" algn="ctr" rtl="0">
                        <a:spcBef>
                          <a:spcPts val="0"/>
                        </a:spcBef>
                        <a:spcAft>
                          <a:spcPts val="0"/>
                        </a:spcAft>
                        <a:buNone/>
                      </a:pPr>
                      <a:r>
                        <a:rPr lang="en" sz="1600" b="1">
                          <a:solidFill>
                            <a:srgbClr val="011635"/>
                          </a:solidFill>
                          <a:latin typeface="Itim"/>
                          <a:ea typeface="Itim"/>
                          <a:cs typeface="Itim"/>
                          <a:sym typeface="Itim"/>
                        </a:rPr>
                        <a:t>Chemistry</a:t>
                      </a:r>
                      <a:endParaRPr sz="1600" b="1">
                        <a:solidFill>
                          <a:srgbClr val="011635"/>
                        </a:solidFill>
                        <a:latin typeface="Itim"/>
                        <a:ea typeface="Itim"/>
                        <a:cs typeface="Itim"/>
                        <a:sym typeface="Itim"/>
                      </a:endParaRPr>
                    </a:p>
                  </a:txBody>
                  <a:tcPr marL="91425" marR="91425" marT="91425" marB="91425" anchor="ctr">
                    <a:lnL w="9525" cap="flat" cmpd="sng">
                      <a:solidFill>
                        <a:schemeClr val="dk2"/>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dk2"/>
                      </a:solidFill>
                      <a:prstDash val="solid"/>
                      <a:round/>
                      <a:headEnd type="none" w="sm" len="sm"/>
                      <a:tailEnd type="none" w="sm" len="sm"/>
                    </a:lnB>
                  </a:tcPr>
                </a:tc>
                <a:extLst>
                  <a:ext uri="{0D108BD9-81ED-4DB2-BD59-A6C34878D82A}">
                    <a16:rowId xmlns:a16="http://schemas.microsoft.com/office/drawing/2014/main" xmlns="" val="10000"/>
                  </a:ext>
                </a:extLst>
              </a:tr>
              <a:tr h="575775">
                <a:tc>
                  <a:txBody>
                    <a:bodyPr/>
                    <a:lstStyle/>
                    <a:p>
                      <a:pPr marL="0" lvl="0" indent="0" algn="ctr" rtl="0">
                        <a:spcBef>
                          <a:spcPts val="0"/>
                        </a:spcBef>
                        <a:spcAft>
                          <a:spcPts val="0"/>
                        </a:spcAft>
                        <a:buNone/>
                      </a:pPr>
                      <a:r>
                        <a:rPr lang="en" sz="1600" b="1">
                          <a:solidFill>
                            <a:srgbClr val="011635"/>
                          </a:solidFill>
                          <a:latin typeface="Itim"/>
                          <a:ea typeface="Itim"/>
                          <a:cs typeface="Itim"/>
                          <a:sym typeface="Itim"/>
                        </a:rPr>
                        <a:t>Jack Bright</a:t>
                      </a:r>
                      <a:endParaRPr sz="1600" b="1">
                        <a:solidFill>
                          <a:srgbClr val="011635"/>
                        </a:solidFill>
                        <a:latin typeface="Itim"/>
                        <a:ea typeface="Itim"/>
                        <a:cs typeface="Itim"/>
                        <a:sym typeface="Itim"/>
                      </a:endParaRPr>
                    </a:p>
                  </a:txBody>
                  <a:tcPr marL="91425" marR="91425" marT="91425" marB="91425" anchor="ctr">
                    <a:lnL w="9525" cap="flat" cmpd="sng">
                      <a:solidFill>
                        <a:schemeClr val="dk2"/>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dk2"/>
                      </a:solidFill>
                      <a:prstDash val="solid"/>
                      <a:round/>
                      <a:headEnd type="none" w="sm" len="sm"/>
                      <a:tailEnd type="none" w="sm" len="sm"/>
                    </a:lnB>
                  </a:tcPr>
                </a:tc>
                <a:tc>
                  <a:txBody>
                    <a:bodyPr/>
                    <a:lstStyle/>
                    <a:p>
                      <a:pPr marL="0" lvl="0" indent="0" algn="ctr" rtl="0">
                        <a:spcBef>
                          <a:spcPts val="0"/>
                        </a:spcBef>
                        <a:spcAft>
                          <a:spcPts val="0"/>
                        </a:spcAft>
                        <a:buClr>
                          <a:srgbClr val="000000"/>
                        </a:buClr>
                        <a:buSzPts val="1100"/>
                        <a:buFont typeface="Arial"/>
                        <a:buNone/>
                      </a:pPr>
                      <a:r>
                        <a:rPr lang="en" sz="1600">
                          <a:solidFill>
                            <a:schemeClr val="dk2"/>
                          </a:solidFill>
                          <a:latin typeface="Muli"/>
                          <a:ea typeface="Muli"/>
                          <a:cs typeface="Muli"/>
                          <a:sym typeface="Muli"/>
                        </a:rPr>
                        <a:t>10 </a:t>
                      </a:r>
                      <a:endParaRPr sz="1600">
                        <a:solidFill>
                          <a:schemeClr val="dk2"/>
                        </a:solidFill>
                        <a:latin typeface="Muli"/>
                        <a:ea typeface="Muli"/>
                        <a:cs typeface="Muli"/>
                        <a:sym typeface="Muli"/>
                      </a:endParaRPr>
                    </a:p>
                  </a:txBody>
                  <a:tcPr marL="91425" marR="91425" marT="91425" marB="91425" anchor="ctr">
                    <a:lnL w="9525" cap="flat" cmpd="sng">
                      <a:solidFill>
                        <a:schemeClr val="dk2"/>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dk2"/>
                      </a:solidFill>
                      <a:prstDash val="solid"/>
                      <a:round/>
                      <a:headEnd type="none" w="sm" len="sm"/>
                      <a:tailEnd type="none" w="sm" len="sm"/>
                    </a:lnB>
                  </a:tcPr>
                </a:tc>
                <a:tc>
                  <a:txBody>
                    <a:bodyPr/>
                    <a:lstStyle/>
                    <a:p>
                      <a:pPr marL="0" lvl="0" indent="0" algn="ctr" rtl="0">
                        <a:spcBef>
                          <a:spcPts val="0"/>
                        </a:spcBef>
                        <a:spcAft>
                          <a:spcPts val="0"/>
                        </a:spcAft>
                        <a:buNone/>
                      </a:pPr>
                      <a:r>
                        <a:rPr lang="en" sz="1600">
                          <a:solidFill>
                            <a:schemeClr val="dk2"/>
                          </a:solidFill>
                          <a:latin typeface="Muli"/>
                          <a:ea typeface="Muli"/>
                          <a:cs typeface="Muli"/>
                          <a:sym typeface="Muli"/>
                        </a:rPr>
                        <a:t>7</a:t>
                      </a:r>
                      <a:endParaRPr sz="1600">
                        <a:solidFill>
                          <a:schemeClr val="dk2"/>
                        </a:solidFill>
                        <a:latin typeface="Muli"/>
                        <a:ea typeface="Muli"/>
                        <a:cs typeface="Muli"/>
                        <a:sym typeface="Muli"/>
                      </a:endParaRPr>
                    </a:p>
                  </a:txBody>
                  <a:tcPr marL="91425" marR="91425" marT="91425" marB="91425" anchor="ctr">
                    <a:lnL w="9525" cap="flat" cmpd="sng">
                      <a:solidFill>
                        <a:schemeClr val="dk2"/>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dk2"/>
                      </a:solidFill>
                      <a:prstDash val="solid"/>
                      <a:round/>
                      <a:headEnd type="none" w="sm" len="sm"/>
                      <a:tailEnd type="none" w="sm" len="sm"/>
                    </a:lnB>
                  </a:tcPr>
                </a:tc>
                <a:tc>
                  <a:txBody>
                    <a:bodyPr/>
                    <a:lstStyle/>
                    <a:p>
                      <a:pPr marL="0" lvl="0" indent="0" algn="ctr" rtl="0">
                        <a:spcBef>
                          <a:spcPts val="0"/>
                        </a:spcBef>
                        <a:spcAft>
                          <a:spcPts val="0"/>
                        </a:spcAft>
                        <a:buClr>
                          <a:schemeClr val="dk2"/>
                        </a:buClr>
                        <a:buSzPts val="1100"/>
                        <a:buFont typeface="Arial"/>
                        <a:buNone/>
                      </a:pPr>
                      <a:r>
                        <a:rPr lang="en" sz="1600">
                          <a:solidFill>
                            <a:schemeClr val="dk2"/>
                          </a:solidFill>
                          <a:latin typeface="Muli"/>
                          <a:ea typeface="Muli"/>
                          <a:cs typeface="Muli"/>
                          <a:sym typeface="Muli"/>
                        </a:rPr>
                        <a:t>6</a:t>
                      </a:r>
                      <a:endParaRPr sz="1600">
                        <a:solidFill>
                          <a:schemeClr val="dk2"/>
                        </a:solidFill>
                        <a:latin typeface="Muli"/>
                        <a:ea typeface="Muli"/>
                        <a:cs typeface="Muli"/>
                        <a:sym typeface="Muli"/>
                      </a:endParaRPr>
                    </a:p>
                  </a:txBody>
                  <a:tcPr marL="91425" marR="91425" marT="91425" marB="91425" anchor="ctr">
                    <a:lnL w="9525" cap="flat" cmpd="sng">
                      <a:solidFill>
                        <a:schemeClr val="dk2"/>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dk2"/>
                      </a:solidFill>
                      <a:prstDash val="solid"/>
                      <a:round/>
                      <a:headEnd type="none" w="sm" len="sm"/>
                      <a:tailEnd type="none" w="sm" len="sm"/>
                    </a:lnB>
                  </a:tcPr>
                </a:tc>
                <a:tc>
                  <a:txBody>
                    <a:bodyPr/>
                    <a:lstStyle/>
                    <a:p>
                      <a:pPr marL="0" lvl="0" indent="0" algn="ctr" rtl="0">
                        <a:spcBef>
                          <a:spcPts val="0"/>
                        </a:spcBef>
                        <a:spcAft>
                          <a:spcPts val="0"/>
                        </a:spcAft>
                        <a:buNone/>
                      </a:pPr>
                      <a:r>
                        <a:rPr lang="en" sz="1600">
                          <a:solidFill>
                            <a:schemeClr val="dk2"/>
                          </a:solidFill>
                          <a:latin typeface="Muli"/>
                          <a:ea typeface="Muli"/>
                          <a:cs typeface="Muli"/>
                          <a:sym typeface="Muli"/>
                        </a:rPr>
                        <a:t>10</a:t>
                      </a:r>
                      <a:endParaRPr sz="1600">
                        <a:solidFill>
                          <a:schemeClr val="dk2"/>
                        </a:solidFill>
                        <a:latin typeface="Muli"/>
                        <a:ea typeface="Muli"/>
                        <a:cs typeface="Muli"/>
                        <a:sym typeface="Muli"/>
                      </a:endParaRPr>
                    </a:p>
                  </a:txBody>
                  <a:tcPr marL="91425" marR="91425" marT="91425" marB="91425" anchor="ctr">
                    <a:lnL w="9525" cap="flat" cmpd="sng">
                      <a:solidFill>
                        <a:schemeClr val="dk2"/>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dk2"/>
                      </a:solidFill>
                      <a:prstDash val="solid"/>
                      <a:round/>
                      <a:headEnd type="none" w="sm" len="sm"/>
                      <a:tailEnd type="none" w="sm" len="sm"/>
                    </a:lnB>
                  </a:tcPr>
                </a:tc>
                <a:extLst>
                  <a:ext uri="{0D108BD9-81ED-4DB2-BD59-A6C34878D82A}">
                    <a16:rowId xmlns:a16="http://schemas.microsoft.com/office/drawing/2014/main" xmlns="" val="10001"/>
                  </a:ext>
                </a:extLst>
              </a:tr>
              <a:tr h="575775">
                <a:tc>
                  <a:txBody>
                    <a:bodyPr/>
                    <a:lstStyle/>
                    <a:p>
                      <a:pPr marL="0" lvl="0" indent="0" algn="ctr" rtl="0">
                        <a:spcBef>
                          <a:spcPts val="0"/>
                        </a:spcBef>
                        <a:spcAft>
                          <a:spcPts val="0"/>
                        </a:spcAft>
                        <a:buClr>
                          <a:srgbClr val="000000"/>
                        </a:buClr>
                        <a:buSzPts val="1100"/>
                        <a:buFont typeface="Arial"/>
                        <a:buNone/>
                      </a:pPr>
                      <a:r>
                        <a:rPr lang="en" sz="1600" b="1">
                          <a:solidFill>
                            <a:srgbClr val="011635"/>
                          </a:solidFill>
                          <a:latin typeface="Itim"/>
                          <a:ea typeface="Itim"/>
                          <a:cs typeface="Itim"/>
                          <a:sym typeface="Itim"/>
                        </a:rPr>
                        <a:t>Anna Connor</a:t>
                      </a:r>
                      <a:endParaRPr sz="1600" b="1">
                        <a:solidFill>
                          <a:srgbClr val="011635"/>
                        </a:solidFill>
                        <a:latin typeface="Itim"/>
                        <a:ea typeface="Itim"/>
                        <a:cs typeface="Itim"/>
                        <a:sym typeface="Itim"/>
                      </a:endParaRPr>
                    </a:p>
                  </a:txBody>
                  <a:tcPr marL="91425" marR="91425" marT="91425" marB="91425" anchor="ctr">
                    <a:lnL w="9525" cap="flat" cmpd="sng">
                      <a:solidFill>
                        <a:schemeClr val="dk2"/>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dk2"/>
                      </a:solidFill>
                      <a:prstDash val="solid"/>
                      <a:round/>
                      <a:headEnd type="none" w="sm" len="sm"/>
                      <a:tailEnd type="none" w="sm" len="sm"/>
                    </a:lnB>
                  </a:tcPr>
                </a:tc>
                <a:tc>
                  <a:txBody>
                    <a:bodyPr/>
                    <a:lstStyle/>
                    <a:p>
                      <a:pPr marL="0" lvl="0" indent="0" algn="ctr" rtl="0">
                        <a:spcBef>
                          <a:spcPts val="0"/>
                        </a:spcBef>
                        <a:spcAft>
                          <a:spcPts val="0"/>
                        </a:spcAft>
                        <a:buNone/>
                      </a:pPr>
                      <a:r>
                        <a:rPr lang="en" sz="1600">
                          <a:solidFill>
                            <a:schemeClr val="dk2"/>
                          </a:solidFill>
                          <a:latin typeface="Muli"/>
                          <a:ea typeface="Muli"/>
                          <a:cs typeface="Muli"/>
                          <a:sym typeface="Muli"/>
                        </a:rPr>
                        <a:t>8</a:t>
                      </a:r>
                      <a:endParaRPr sz="1600">
                        <a:solidFill>
                          <a:schemeClr val="dk2"/>
                        </a:solidFill>
                        <a:latin typeface="Muli"/>
                        <a:ea typeface="Muli"/>
                        <a:cs typeface="Muli"/>
                        <a:sym typeface="Muli"/>
                      </a:endParaRPr>
                    </a:p>
                  </a:txBody>
                  <a:tcPr marL="91425" marR="91425" marT="91425" marB="91425" anchor="ctr">
                    <a:lnL w="9525" cap="flat" cmpd="sng">
                      <a:solidFill>
                        <a:schemeClr val="dk2"/>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dk2"/>
                      </a:solidFill>
                      <a:prstDash val="solid"/>
                      <a:round/>
                      <a:headEnd type="none" w="sm" len="sm"/>
                      <a:tailEnd type="none" w="sm" len="sm"/>
                    </a:lnB>
                  </a:tcPr>
                </a:tc>
                <a:tc>
                  <a:txBody>
                    <a:bodyPr/>
                    <a:lstStyle/>
                    <a:p>
                      <a:pPr marL="0" lvl="0" indent="0" algn="ctr" rtl="0">
                        <a:spcBef>
                          <a:spcPts val="0"/>
                        </a:spcBef>
                        <a:spcAft>
                          <a:spcPts val="0"/>
                        </a:spcAft>
                        <a:buNone/>
                      </a:pPr>
                      <a:r>
                        <a:rPr lang="en" sz="1600">
                          <a:solidFill>
                            <a:schemeClr val="dk2"/>
                          </a:solidFill>
                          <a:latin typeface="Muli"/>
                          <a:ea typeface="Muli"/>
                          <a:cs typeface="Muli"/>
                          <a:sym typeface="Muli"/>
                        </a:rPr>
                        <a:t>9</a:t>
                      </a:r>
                      <a:endParaRPr sz="1600">
                        <a:solidFill>
                          <a:schemeClr val="dk2"/>
                        </a:solidFill>
                        <a:latin typeface="Muli"/>
                        <a:ea typeface="Muli"/>
                        <a:cs typeface="Muli"/>
                        <a:sym typeface="Muli"/>
                      </a:endParaRPr>
                    </a:p>
                  </a:txBody>
                  <a:tcPr marL="91425" marR="91425" marT="91425" marB="91425" anchor="ctr">
                    <a:lnL w="9525" cap="flat" cmpd="sng">
                      <a:solidFill>
                        <a:schemeClr val="dk2"/>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dk2"/>
                      </a:solidFill>
                      <a:prstDash val="solid"/>
                      <a:round/>
                      <a:headEnd type="none" w="sm" len="sm"/>
                      <a:tailEnd type="none" w="sm" len="sm"/>
                    </a:lnB>
                  </a:tcPr>
                </a:tc>
                <a:tc>
                  <a:txBody>
                    <a:bodyPr/>
                    <a:lstStyle/>
                    <a:p>
                      <a:pPr marL="0" lvl="0" indent="0" algn="ctr" rtl="0">
                        <a:spcBef>
                          <a:spcPts val="0"/>
                        </a:spcBef>
                        <a:spcAft>
                          <a:spcPts val="0"/>
                        </a:spcAft>
                        <a:buClr>
                          <a:srgbClr val="000000"/>
                        </a:buClr>
                        <a:buSzPts val="1100"/>
                        <a:buFont typeface="Arial"/>
                        <a:buNone/>
                      </a:pPr>
                      <a:r>
                        <a:rPr lang="en" sz="1600">
                          <a:solidFill>
                            <a:schemeClr val="dk2"/>
                          </a:solidFill>
                          <a:latin typeface="Muli"/>
                          <a:ea typeface="Muli"/>
                          <a:cs typeface="Muli"/>
                          <a:sym typeface="Muli"/>
                        </a:rPr>
                        <a:t>10</a:t>
                      </a:r>
                      <a:endParaRPr sz="1600">
                        <a:solidFill>
                          <a:schemeClr val="dk2"/>
                        </a:solidFill>
                        <a:latin typeface="Muli"/>
                        <a:ea typeface="Muli"/>
                        <a:cs typeface="Muli"/>
                        <a:sym typeface="Muli"/>
                      </a:endParaRPr>
                    </a:p>
                  </a:txBody>
                  <a:tcPr marL="91425" marR="91425" marT="91425" marB="91425" anchor="ctr">
                    <a:lnL w="9525" cap="flat" cmpd="sng">
                      <a:solidFill>
                        <a:schemeClr val="dk2"/>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dk2"/>
                      </a:solidFill>
                      <a:prstDash val="solid"/>
                      <a:round/>
                      <a:headEnd type="none" w="sm" len="sm"/>
                      <a:tailEnd type="none" w="sm" len="sm"/>
                    </a:lnB>
                  </a:tcPr>
                </a:tc>
                <a:tc>
                  <a:txBody>
                    <a:bodyPr/>
                    <a:lstStyle/>
                    <a:p>
                      <a:pPr marL="0" lvl="0" indent="0" algn="ctr" rtl="0">
                        <a:spcBef>
                          <a:spcPts val="0"/>
                        </a:spcBef>
                        <a:spcAft>
                          <a:spcPts val="0"/>
                        </a:spcAft>
                        <a:buClr>
                          <a:srgbClr val="000000"/>
                        </a:buClr>
                        <a:buSzPts val="1100"/>
                        <a:buFont typeface="Arial"/>
                        <a:buNone/>
                      </a:pPr>
                      <a:r>
                        <a:rPr lang="en" sz="1600">
                          <a:solidFill>
                            <a:schemeClr val="dk2"/>
                          </a:solidFill>
                          <a:latin typeface="Muli"/>
                          <a:ea typeface="Muli"/>
                          <a:cs typeface="Muli"/>
                          <a:sym typeface="Muli"/>
                        </a:rPr>
                        <a:t>7</a:t>
                      </a:r>
                      <a:endParaRPr sz="1600">
                        <a:solidFill>
                          <a:schemeClr val="dk2"/>
                        </a:solidFill>
                        <a:latin typeface="Muli"/>
                        <a:ea typeface="Muli"/>
                        <a:cs typeface="Muli"/>
                        <a:sym typeface="Muli"/>
                      </a:endParaRPr>
                    </a:p>
                  </a:txBody>
                  <a:tcPr marL="91425" marR="91425" marT="91425" marB="91425" anchor="ctr">
                    <a:lnL w="9525" cap="flat" cmpd="sng">
                      <a:solidFill>
                        <a:schemeClr val="dk2"/>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dk2"/>
                      </a:solidFill>
                      <a:prstDash val="solid"/>
                      <a:round/>
                      <a:headEnd type="none" w="sm" len="sm"/>
                      <a:tailEnd type="none" w="sm" len="sm"/>
                    </a:lnB>
                  </a:tcPr>
                </a:tc>
                <a:extLst>
                  <a:ext uri="{0D108BD9-81ED-4DB2-BD59-A6C34878D82A}">
                    <a16:rowId xmlns:a16="http://schemas.microsoft.com/office/drawing/2014/main" xmlns="" val="10002"/>
                  </a:ext>
                </a:extLst>
              </a:tr>
              <a:tr h="710975">
                <a:tc>
                  <a:txBody>
                    <a:bodyPr/>
                    <a:lstStyle/>
                    <a:p>
                      <a:pPr marL="0" lvl="0" indent="0" algn="ctr" rtl="0">
                        <a:spcBef>
                          <a:spcPts val="0"/>
                        </a:spcBef>
                        <a:spcAft>
                          <a:spcPts val="0"/>
                        </a:spcAft>
                        <a:buClr>
                          <a:srgbClr val="000000"/>
                        </a:buClr>
                        <a:buSzPts val="1100"/>
                        <a:buFont typeface="Arial"/>
                        <a:buNone/>
                      </a:pPr>
                      <a:r>
                        <a:rPr lang="en" sz="1600" b="1">
                          <a:solidFill>
                            <a:srgbClr val="011635"/>
                          </a:solidFill>
                          <a:latin typeface="Itim"/>
                          <a:ea typeface="Itim"/>
                          <a:cs typeface="Itim"/>
                          <a:sym typeface="Itim"/>
                        </a:rPr>
                        <a:t>Burt Light</a:t>
                      </a:r>
                      <a:endParaRPr sz="1600" b="1">
                        <a:solidFill>
                          <a:srgbClr val="011635"/>
                        </a:solidFill>
                        <a:latin typeface="Itim"/>
                        <a:ea typeface="Itim"/>
                        <a:cs typeface="Itim"/>
                        <a:sym typeface="Itim"/>
                      </a:endParaRPr>
                    </a:p>
                  </a:txBody>
                  <a:tcPr marL="91425" marR="91425" marT="91425" marB="91425" anchor="ctr">
                    <a:lnL w="9525" cap="flat" cmpd="sng">
                      <a:solidFill>
                        <a:schemeClr val="dk2"/>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dk2"/>
                      </a:solidFill>
                      <a:prstDash val="solid"/>
                      <a:round/>
                      <a:headEnd type="none" w="sm" len="sm"/>
                      <a:tailEnd type="none" w="sm" len="sm"/>
                    </a:lnB>
                  </a:tcPr>
                </a:tc>
                <a:tc>
                  <a:txBody>
                    <a:bodyPr/>
                    <a:lstStyle/>
                    <a:p>
                      <a:pPr marL="0" lvl="0" indent="0" algn="ctr" rtl="0">
                        <a:spcBef>
                          <a:spcPts val="0"/>
                        </a:spcBef>
                        <a:spcAft>
                          <a:spcPts val="0"/>
                        </a:spcAft>
                        <a:buNone/>
                      </a:pPr>
                      <a:r>
                        <a:rPr lang="en" sz="1600">
                          <a:solidFill>
                            <a:schemeClr val="dk2"/>
                          </a:solidFill>
                          <a:latin typeface="Muli"/>
                          <a:ea typeface="Muli"/>
                          <a:cs typeface="Muli"/>
                          <a:sym typeface="Muli"/>
                        </a:rPr>
                        <a:t>9</a:t>
                      </a:r>
                      <a:endParaRPr sz="1600">
                        <a:solidFill>
                          <a:schemeClr val="dk2"/>
                        </a:solidFill>
                        <a:latin typeface="Muli"/>
                        <a:ea typeface="Muli"/>
                        <a:cs typeface="Muli"/>
                        <a:sym typeface="Muli"/>
                      </a:endParaRPr>
                    </a:p>
                  </a:txBody>
                  <a:tcPr marL="91425" marR="91425" marT="91425" marB="91425" anchor="ctr">
                    <a:lnL w="9525" cap="flat" cmpd="sng">
                      <a:solidFill>
                        <a:schemeClr val="dk2"/>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dk2"/>
                      </a:solidFill>
                      <a:prstDash val="solid"/>
                      <a:round/>
                      <a:headEnd type="none" w="sm" len="sm"/>
                      <a:tailEnd type="none" w="sm" len="sm"/>
                    </a:lnB>
                  </a:tcPr>
                </a:tc>
                <a:tc>
                  <a:txBody>
                    <a:bodyPr/>
                    <a:lstStyle/>
                    <a:p>
                      <a:pPr marL="0" lvl="0" indent="0" algn="ctr" rtl="0">
                        <a:spcBef>
                          <a:spcPts val="0"/>
                        </a:spcBef>
                        <a:spcAft>
                          <a:spcPts val="0"/>
                        </a:spcAft>
                        <a:buNone/>
                      </a:pPr>
                      <a:r>
                        <a:rPr lang="en" sz="1600">
                          <a:solidFill>
                            <a:schemeClr val="dk2"/>
                          </a:solidFill>
                          <a:latin typeface="Muli"/>
                          <a:ea typeface="Muli"/>
                          <a:cs typeface="Muli"/>
                          <a:sym typeface="Muli"/>
                        </a:rPr>
                        <a:t>8</a:t>
                      </a:r>
                      <a:endParaRPr sz="1600">
                        <a:solidFill>
                          <a:schemeClr val="dk2"/>
                        </a:solidFill>
                        <a:latin typeface="Muli"/>
                        <a:ea typeface="Muli"/>
                        <a:cs typeface="Muli"/>
                        <a:sym typeface="Muli"/>
                      </a:endParaRPr>
                    </a:p>
                  </a:txBody>
                  <a:tcPr marL="91425" marR="91425" marT="91425" marB="91425" anchor="ctr">
                    <a:lnL w="9525" cap="flat" cmpd="sng">
                      <a:solidFill>
                        <a:schemeClr val="dk2"/>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dk2"/>
                      </a:solidFill>
                      <a:prstDash val="solid"/>
                      <a:round/>
                      <a:headEnd type="none" w="sm" len="sm"/>
                      <a:tailEnd type="none" w="sm" len="sm"/>
                    </a:lnB>
                  </a:tcPr>
                </a:tc>
                <a:tc>
                  <a:txBody>
                    <a:bodyPr/>
                    <a:lstStyle/>
                    <a:p>
                      <a:pPr marL="0" lvl="0" indent="0" algn="ctr" rtl="0">
                        <a:spcBef>
                          <a:spcPts val="0"/>
                        </a:spcBef>
                        <a:spcAft>
                          <a:spcPts val="0"/>
                        </a:spcAft>
                        <a:buNone/>
                      </a:pPr>
                      <a:r>
                        <a:rPr lang="en" sz="1600">
                          <a:solidFill>
                            <a:schemeClr val="dk2"/>
                          </a:solidFill>
                          <a:latin typeface="Muli"/>
                          <a:ea typeface="Muli"/>
                          <a:cs typeface="Muli"/>
                          <a:sym typeface="Muli"/>
                        </a:rPr>
                        <a:t>7</a:t>
                      </a:r>
                      <a:endParaRPr sz="1600">
                        <a:solidFill>
                          <a:schemeClr val="dk2"/>
                        </a:solidFill>
                        <a:latin typeface="Muli"/>
                        <a:ea typeface="Muli"/>
                        <a:cs typeface="Muli"/>
                        <a:sym typeface="Muli"/>
                      </a:endParaRPr>
                    </a:p>
                  </a:txBody>
                  <a:tcPr marL="91425" marR="91425" marT="91425" marB="91425" anchor="ctr">
                    <a:lnL w="9525" cap="flat" cmpd="sng">
                      <a:solidFill>
                        <a:schemeClr val="dk2"/>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dk2"/>
                      </a:solidFill>
                      <a:prstDash val="solid"/>
                      <a:round/>
                      <a:headEnd type="none" w="sm" len="sm"/>
                      <a:tailEnd type="none" w="sm" len="sm"/>
                    </a:lnB>
                  </a:tcPr>
                </a:tc>
                <a:tc>
                  <a:txBody>
                    <a:bodyPr/>
                    <a:lstStyle/>
                    <a:p>
                      <a:pPr marL="0" lvl="0" indent="0" algn="ctr" rtl="0">
                        <a:spcBef>
                          <a:spcPts val="0"/>
                        </a:spcBef>
                        <a:spcAft>
                          <a:spcPts val="0"/>
                        </a:spcAft>
                        <a:buNone/>
                      </a:pPr>
                      <a:r>
                        <a:rPr lang="en" sz="1600">
                          <a:solidFill>
                            <a:schemeClr val="dk2"/>
                          </a:solidFill>
                          <a:latin typeface="Muli"/>
                          <a:ea typeface="Muli"/>
                          <a:cs typeface="Muli"/>
                          <a:sym typeface="Muli"/>
                        </a:rPr>
                        <a:t>10</a:t>
                      </a:r>
                      <a:endParaRPr sz="1600">
                        <a:solidFill>
                          <a:schemeClr val="dk2"/>
                        </a:solidFill>
                        <a:latin typeface="Muli"/>
                        <a:ea typeface="Muli"/>
                        <a:cs typeface="Muli"/>
                        <a:sym typeface="Muli"/>
                      </a:endParaRPr>
                    </a:p>
                  </a:txBody>
                  <a:tcPr marL="91425" marR="91425" marT="91425" marB="91425" anchor="ctr">
                    <a:lnL w="9525" cap="flat" cmpd="sng">
                      <a:solidFill>
                        <a:schemeClr val="dk2"/>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dk2"/>
                      </a:solidFill>
                      <a:prstDash val="solid"/>
                      <a:round/>
                      <a:headEnd type="none" w="sm" len="sm"/>
                      <a:tailEnd type="none" w="sm" len="sm"/>
                    </a:lnB>
                  </a:tcPr>
                </a:tc>
                <a:extLst>
                  <a:ext uri="{0D108BD9-81ED-4DB2-BD59-A6C34878D82A}">
                    <a16:rowId xmlns:a16="http://schemas.microsoft.com/office/drawing/2014/main" xmlns="" val="10003"/>
                  </a:ext>
                </a:extLst>
              </a:tr>
              <a:tr h="575775">
                <a:tc>
                  <a:txBody>
                    <a:bodyPr/>
                    <a:lstStyle/>
                    <a:p>
                      <a:pPr marL="0" lvl="0" indent="0" algn="ctr" rtl="0">
                        <a:spcBef>
                          <a:spcPts val="0"/>
                        </a:spcBef>
                        <a:spcAft>
                          <a:spcPts val="0"/>
                        </a:spcAft>
                        <a:buClr>
                          <a:srgbClr val="000000"/>
                        </a:buClr>
                        <a:buSzPts val="1100"/>
                        <a:buFont typeface="Arial"/>
                        <a:buNone/>
                      </a:pPr>
                      <a:r>
                        <a:rPr lang="en" sz="1600" b="1">
                          <a:solidFill>
                            <a:srgbClr val="011635"/>
                          </a:solidFill>
                          <a:latin typeface="Itim"/>
                          <a:ea typeface="Itim"/>
                          <a:cs typeface="Itim"/>
                          <a:sym typeface="Itim"/>
                        </a:rPr>
                        <a:t>Carmen Blue</a:t>
                      </a:r>
                      <a:endParaRPr sz="1600" b="1">
                        <a:solidFill>
                          <a:srgbClr val="011635"/>
                        </a:solidFill>
                        <a:latin typeface="Itim"/>
                        <a:ea typeface="Itim"/>
                        <a:cs typeface="Itim"/>
                        <a:sym typeface="Itim"/>
                      </a:endParaRPr>
                    </a:p>
                  </a:txBody>
                  <a:tcPr marL="91425" marR="91425" marT="91425" marB="91425" anchor="ctr">
                    <a:lnL w="9525" cap="flat" cmpd="sng">
                      <a:solidFill>
                        <a:schemeClr val="dk2"/>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dk2"/>
                      </a:solidFill>
                      <a:prstDash val="solid"/>
                      <a:round/>
                      <a:headEnd type="none" w="sm" len="sm"/>
                      <a:tailEnd type="none" w="sm" len="sm"/>
                    </a:lnB>
                  </a:tcPr>
                </a:tc>
                <a:tc>
                  <a:txBody>
                    <a:bodyPr/>
                    <a:lstStyle/>
                    <a:p>
                      <a:pPr marL="0" lvl="0" indent="0" algn="ctr" rtl="0">
                        <a:spcBef>
                          <a:spcPts val="0"/>
                        </a:spcBef>
                        <a:spcAft>
                          <a:spcPts val="0"/>
                        </a:spcAft>
                        <a:buNone/>
                      </a:pPr>
                      <a:r>
                        <a:rPr lang="en" sz="1600">
                          <a:solidFill>
                            <a:schemeClr val="dk2"/>
                          </a:solidFill>
                          <a:latin typeface="Muli"/>
                          <a:ea typeface="Muli"/>
                          <a:cs typeface="Muli"/>
                          <a:sym typeface="Muli"/>
                        </a:rPr>
                        <a:t>7</a:t>
                      </a:r>
                      <a:endParaRPr sz="1600">
                        <a:solidFill>
                          <a:schemeClr val="dk2"/>
                        </a:solidFill>
                        <a:latin typeface="Muli"/>
                        <a:ea typeface="Muli"/>
                        <a:cs typeface="Muli"/>
                        <a:sym typeface="Muli"/>
                      </a:endParaRPr>
                    </a:p>
                  </a:txBody>
                  <a:tcPr marL="91425" marR="91425" marT="91425" marB="91425" anchor="ctr">
                    <a:lnL w="9525" cap="flat" cmpd="sng">
                      <a:solidFill>
                        <a:schemeClr val="dk2"/>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dk2"/>
                      </a:solidFill>
                      <a:prstDash val="solid"/>
                      <a:round/>
                      <a:headEnd type="none" w="sm" len="sm"/>
                      <a:tailEnd type="none" w="sm" len="sm"/>
                    </a:lnB>
                  </a:tcPr>
                </a:tc>
                <a:tc>
                  <a:txBody>
                    <a:bodyPr/>
                    <a:lstStyle/>
                    <a:p>
                      <a:pPr marL="0" lvl="0" indent="0" algn="ctr" rtl="0">
                        <a:spcBef>
                          <a:spcPts val="0"/>
                        </a:spcBef>
                        <a:spcAft>
                          <a:spcPts val="0"/>
                        </a:spcAft>
                        <a:buNone/>
                      </a:pPr>
                      <a:r>
                        <a:rPr lang="en" sz="1600">
                          <a:solidFill>
                            <a:schemeClr val="dk2"/>
                          </a:solidFill>
                          <a:latin typeface="Muli"/>
                          <a:ea typeface="Muli"/>
                          <a:cs typeface="Muli"/>
                          <a:sym typeface="Muli"/>
                        </a:rPr>
                        <a:t>10</a:t>
                      </a:r>
                      <a:endParaRPr sz="1600">
                        <a:solidFill>
                          <a:schemeClr val="dk2"/>
                        </a:solidFill>
                        <a:latin typeface="Muli"/>
                        <a:ea typeface="Muli"/>
                        <a:cs typeface="Muli"/>
                        <a:sym typeface="Muli"/>
                      </a:endParaRPr>
                    </a:p>
                  </a:txBody>
                  <a:tcPr marL="91425" marR="91425" marT="91425" marB="91425" anchor="ctr">
                    <a:lnL w="9525" cap="flat" cmpd="sng">
                      <a:solidFill>
                        <a:schemeClr val="dk2"/>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dk2"/>
                      </a:solidFill>
                      <a:prstDash val="solid"/>
                      <a:round/>
                      <a:headEnd type="none" w="sm" len="sm"/>
                      <a:tailEnd type="none" w="sm" len="sm"/>
                    </a:lnB>
                  </a:tcPr>
                </a:tc>
                <a:tc>
                  <a:txBody>
                    <a:bodyPr/>
                    <a:lstStyle/>
                    <a:p>
                      <a:pPr marL="0" lvl="0" indent="0" algn="ctr" rtl="0">
                        <a:spcBef>
                          <a:spcPts val="0"/>
                        </a:spcBef>
                        <a:spcAft>
                          <a:spcPts val="0"/>
                        </a:spcAft>
                        <a:buNone/>
                      </a:pPr>
                      <a:r>
                        <a:rPr lang="en" sz="1600">
                          <a:solidFill>
                            <a:schemeClr val="dk2"/>
                          </a:solidFill>
                          <a:latin typeface="Muli"/>
                          <a:ea typeface="Muli"/>
                          <a:cs typeface="Muli"/>
                          <a:sym typeface="Muli"/>
                        </a:rPr>
                        <a:t>8</a:t>
                      </a:r>
                      <a:endParaRPr sz="1600">
                        <a:solidFill>
                          <a:schemeClr val="dk2"/>
                        </a:solidFill>
                        <a:latin typeface="Muli"/>
                        <a:ea typeface="Muli"/>
                        <a:cs typeface="Muli"/>
                        <a:sym typeface="Muli"/>
                      </a:endParaRPr>
                    </a:p>
                  </a:txBody>
                  <a:tcPr marL="91425" marR="91425" marT="91425" marB="91425" anchor="ctr">
                    <a:lnL w="9525" cap="flat" cmpd="sng">
                      <a:solidFill>
                        <a:schemeClr val="dk2"/>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dk2"/>
                      </a:solidFill>
                      <a:prstDash val="solid"/>
                      <a:round/>
                      <a:headEnd type="none" w="sm" len="sm"/>
                      <a:tailEnd type="none" w="sm" len="sm"/>
                    </a:lnB>
                  </a:tcPr>
                </a:tc>
                <a:tc>
                  <a:txBody>
                    <a:bodyPr/>
                    <a:lstStyle/>
                    <a:p>
                      <a:pPr marL="0" lvl="0" indent="0" algn="ctr" rtl="0">
                        <a:spcBef>
                          <a:spcPts val="0"/>
                        </a:spcBef>
                        <a:spcAft>
                          <a:spcPts val="0"/>
                        </a:spcAft>
                        <a:buNone/>
                      </a:pPr>
                      <a:r>
                        <a:rPr lang="en" sz="1600">
                          <a:solidFill>
                            <a:schemeClr val="dk2"/>
                          </a:solidFill>
                          <a:latin typeface="Muli"/>
                          <a:ea typeface="Muli"/>
                          <a:cs typeface="Muli"/>
                          <a:sym typeface="Muli"/>
                        </a:rPr>
                        <a:t>6 </a:t>
                      </a:r>
                      <a:endParaRPr sz="1600">
                        <a:solidFill>
                          <a:schemeClr val="dk2"/>
                        </a:solidFill>
                        <a:latin typeface="Muli"/>
                        <a:ea typeface="Muli"/>
                        <a:cs typeface="Muli"/>
                        <a:sym typeface="Muli"/>
                      </a:endParaRPr>
                    </a:p>
                  </a:txBody>
                  <a:tcPr marL="91425" marR="91425" marT="91425" marB="91425" anchor="ctr">
                    <a:lnL w="9525" cap="flat" cmpd="sng">
                      <a:solidFill>
                        <a:schemeClr val="dk2"/>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dk2"/>
                      </a:solidFill>
                      <a:prstDash val="solid"/>
                      <a:round/>
                      <a:headEnd type="none" w="sm" len="sm"/>
                      <a:tailEnd type="none" w="sm" len="sm"/>
                    </a:lnB>
                  </a:tcPr>
                </a:tc>
                <a:extLst>
                  <a:ext uri="{0D108BD9-81ED-4DB2-BD59-A6C34878D82A}">
                    <a16:rowId xmlns:a16="http://schemas.microsoft.com/office/drawing/2014/main" xmlns="" val="10004"/>
                  </a:ext>
                </a:extLst>
              </a:tr>
            </a:tbl>
          </a:graphicData>
        </a:graphic>
      </p:graphicFrame>
      <p:grpSp>
        <p:nvGrpSpPr>
          <p:cNvPr id="3467" name="Google Shape;3467;p96"/>
          <p:cNvGrpSpPr/>
          <p:nvPr/>
        </p:nvGrpSpPr>
        <p:grpSpPr>
          <a:xfrm rot="-8593279">
            <a:off x="343835" y="422873"/>
            <a:ext cx="1513578" cy="983068"/>
            <a:chOff x="5118990" y="4122087"/>
            <a:chExt cx="1882464" cy="1222659"/>
          </a:xfrm>
        </p:grpSpPr>
        <p:sp>
          <p:nvSpPr>
            <p:cNvPr id="3468" name="Google Shape;3468;p96"/>
            <p:cNvSpPr/>
            <p:nvPr/>
          </p:nvSpPr>
          <p:spPr>
            <a:xfrm rot="787510">
              <a:off x="5385771" y="4227679"/>
              <a:ext cx="603559" cy="359284"/>
            </a:xfrm>
            <a:custGeom>
              <a:avLst/>
              <a:gdLst/>
              <a:ahLst/>
              <a:cxnLst/>
              <a:rect l="l" t="t" r="r" b="b"/>
              <a:pathLst>
                <a:path w="15749" h="9375" extrusionOk="0">
                  <a:moveTo>
                    <a:pt x="9397" y="3441"/>
                  </a:moveTo>
                  <a:cubicBezTo>
                    <a:pt x="9426" y="3441"/>
                    <a:pt x="9456" y="3446"/>
                    <a:pt x="9484" y="3453"/>
                  </a:cubicBezTo>
                  <a:cubicBezTo>
                    <a:pt x="9511" y="3453"/>
                    <a:pt x="9538" y="3462"/>
                    <a:pt x="9565" y="3471"/>
                  </a:cubicBezTo>
                  <a:cubicBezTo>
                    <a:pt x="9781" y="3561"/>
                    <a:pt x="9862" y="3705"/>
                    <a:pt x="9808" y="3930"/>
                  </a:cubicBezTo>
                  <a:cubicBezTo>
                    <a:pt x="9765" y="4109"/>
                    <a:pt x="9683" y="4191"/>
                    <a:pt x="9539" y="4191"/>
                  </a:cubicBezTo>
                  <a:cubicBezTo>
                    <a:pt x="9501" y="4191"/>
                    <a:pt x="9459" y="4185"/>
                    <a:pt x="9412" y="4174"/>
                  </a:cubicBezTo>
                  <a:cubicBezTo>
                    <a:pt x="9267" y="4147"/>
                    <a:pt x="9186" y="4066"/>
                    <a:pt x="9168" y="3939"/>
                  </a:cubicBezTo>
                  <a:cubicBezTo>
                    <a:pt x="9159" y="3795"/>
                    <a:pt x="9159" y="3714"/>
                    <a:pt x="9159" y="3705"/>
                  </a:cubicBezTo>
                  <a:cubicBezTo>
                    <a:pt x="9207" y="3492"/>
                    <a:pt x="9303" y="3441"/>
                    <a:pt x="9397" y="3441"/>
                  </a:cubicBezTo>
                  <a:close/>
                  <a:moveTo>
                    <a:pt x="8451" y="3776"/>
                  </a:moveTo>
                  <a:cubicBezTo>
                    <a:pt x="8510" y="3776"/>
                    <a:pt x="8562" y="3781"/>
                    <a:pt x="8609" y="3786"/>
                  </a:cubicBezTo>
                  <a:cubicBezTo>
                    <a:pt x="8717" y="3813"/>
                    <a:pt x="8844" y="3885"/>
                    <a:pt x="8781" y="4147"/>
                  </a:cubicBezTo>
                  <a:cubicBezTo>
                    <a:pt x="8763" y="4183"/>
                    <a:pt x="8582" y="4336"/>
                    <a:pt x="7095" y="4733"/>
                  </a:cubicBezTo>
                  <a:cubicBezTo>
                    <a:pt x="6230" y="4952"/>
                    <a:pt x="5579" y="5062"/>
                    <a:pt x="5151" y="5062"/>
                  </a:cubicBezTo>
                  <a:cubicBezTo>
                    <a:pt x="5017" y="5062"/>
                    <a:pt x="4905" y="5052"/>
                    <a:pt x="4814" y="5030"/>
                  </a:cubicBezTo>
                  <a:cubicBezTo>
                    <a:pt x="4445" y="4949"/>
                    <a:pt x="4436" y="4769"/>
                    <a:pt x="4472" y="4616"/>
                  </a:cubicBezTo>
                  <a:cubicBezTo>
                    <a:pt x="4517" y="4435"/>
                    <a:pt x="4697" y="4336"/>
                    <a:pt x="5031" y="4300"/>
                  </a:cubicBezTo>
                  <a:cubicBezTo>
                    <a:pt x="5851" y="4237"/>
                    <a:pt x="6500" y="4156"/>
                    <a:pt x="6942" y="4066"/>
                  </a:cubicBezTo>
                  <a:cubicBezTo>
                    <a:pt x="7257" y="4003"/>
                    <a:pt x="7726" y="3903"/>
                    <a:pt x="8312" y="3786"/>
                  </a:cubicBezTo>
                  <a:cubicBezTo>
                    <a:pt x="8361" y="3779"/>
                    <a:pt x="8408" y="3776"/>
                    <a:pt x="8451" y="3776"/>
                  </a:cubicBezTo>
                  <a:close/>
                  <a:moveTo>
                    <a:pt x="587" y="3687"/>
                  </a:moveTo>
                  <a:lnTo>
                    <a:pt x="1" y="6238"/>
                  </a:lnTo>
                  <a:lnTo>
                    <a:pt x="1416" y="6563"/>
                  </a:lnTo>
                  <a:lnTo>
                    <a:pt x="2002" y="4012"/>
                  </a:lnTo>
                  <a:lnTo>
                    <a:pt x="587" y="3687"/>
                  </a:lnTo>
                  <a:close/>
                  <a:moveTo>
                    <a:pt x="13116" y="1235"/>
                  </a:moveTo>
                  <a:lnTo>
                    <a:pt x="12972" y="1289"/>
                  </a:lnTo>
                  <a:cubicBezTo>
                    <a:pt x="12008" y="1668"/>
                    <a:pt x="10556" y="2110"/>
                    <a:pt x="8654" y="2623"/>
                  </a:cubicBezTo>
                  <a:cubicBezTo>
                    <a:pt x="5806" y="3399"/>
                    <a:pt x="3922" y="3795"/>
                    <a:pt x="3075" y="3795"/>
                  </a:cubicBezTo>
                  <a:lnTo>
                    <a:pt x="3012" y="3795"/>
                  </a:lnTo>
                  <a:lnTo>
                    <a:pt x="2327" y="6770"/>
                  </a:lnTo>
                  <a:lnTo>
                    <a:pt x="11368" y="8843"/>
                  </a:lnTo>
                  <a:lnTo>
                    <a:pt x="13116" y="1235"/>
                  </a:lnTo>
                  <a:close/>
                  <a:moveTo>
                    <a:pt x="14288" y="0"/>
                  </a:moveTo>
                  <a:lnTo>
                    <a:pt x="12215" y="9041"/>
                  </a:lnTo>
                  <a:lnTo>
                    <a:pt x="13675" y="9375"/>
                  </a:lnTo>
                  <a:lnTo>
                    <a:pt x="15748" y="334"/>
                  </a:lnTo>
                  <a:lnTo>
                    <a:pt x="14288" y="0"/>
                  </a:lnTo>
                  <a:close/>
                </a:path>
              </a:pathLst>
            </a:custGeom>
            <a:solidFill>
              <a:srgbClr val="3C3E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9" name="Google Shape;3469;p96"/>
            <p:cNvSpPr/>
            <p:nvPr/>
          </p:nvSpPr>
          <p:spPr>
            <a:xfrm rot="787510">
              <a:off x="5335021" y="4244664"/>
              <a:ext cx="556881" cy="639813"/>
            </a:xfrm>
            <a:custGeom>
              <a:avLst/>
              <a:gdLst/>
              <a:ahLst/>
              <a:cxnLst/>
              <a:rect l="l" t="t" r="r" b="b"/>
              <a:pathLst>
                <a:path w="14531" h="16695" extrusionOk="0">
                  <a:moveTo>
                    <a:pt x="14531" y="1"/>
                  </a:moveTo>
                  <a:cubicBezTo>
                    <a:pt x="14279" y="172"/>
                    <a:pt x="13891" y="370"/>
                    <a:pt x="13350" y="587"/>
                  </a:cubicBezTo>
                  <a:lnTo>
                    <a:pt x="11646" y="7978"/>
                  </a:lnTo>
                  <a:lnTo>
                    <a:pt x="2759" y="5941"/>
                  </a:lnTo>
                  <a:lnTo>
                    <a:pt x="3318" y="3534"/>
                  </a:lnTo>
                  <a:lnTo>
                    <a:pt x="2254" y="3291"/>
                  </a:lnTo>
                  <a:lnTo>
                    <a:pt x="1704" y="5697"/>
                  </a:lnTo>
                  <a:lnTo>
                    <a:pt x="433" y="5400"/>
                  </a:lnTo>
                  <a:lnTo>
                    <a:pt x="109" y="6842"/>
                  </a:lnTo>
                  <a:lnTo>
                    <a:pt x="0" y="7311"/>
                  </a:lnTo>
                  <a:lnTo>
                    <a:pt x="2326" y="7852"/>
                  </a:lnTo>
                  <a:lnTo>
                    <a:pt x="2236" y="8248"/>
                  </a:lnTo>
                  <a:cubicBezTo>
                    <a:pt x="2984" y="8501"/>
                    <a:pt x="4507" y="9645"/>
                    <a:pt x="6797" y="11683"/>
                  </a:cubicBezTo>
                  <a:cubicBezTo>
                    <a:pt x="9014" y="13648"/>
                    <a:pt x="10384" y="15027"/>
                    <a:pt x="10907" y="15811"/>
                  </a:cubicBezTo>
                  <a:lnTo>
                    <a:pt x="10772" y="16397"/>
                  </a:lnTo>
                  <a:lnTo>
                    <a:pt x="12079" y="16694"/>
                  </a:lnTo>
                  <a:lnTo>
                    <a:pt x="13954" y="8510"/>
                  </a:lnTo>
                  <a:lnTo>
                    <a:pt x="12656" y="8203"/>
                  </a:lnTo>
                  <a:lnTo>
                    <a:pt x="14531" y="1"/>
                  </a:lnTo>
                  <a:close/>
                </a:path>
              </a:pathLst>
            </a:custGeom>
            <a:solidFill>
              <a:srgbClr val="3033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0" name="Google Shape;3470;p96"/>
            <p:cNvSpPr/>
            <p:nvPr/>
          </p:nvSpPr>
          <p:spPr>
            <a:xfrm rot="787510">
              <a:off x="5274233" y="4284717"/>
              <a:ext cx="108494" cy="89486"/>
            </a:xfrm>
            <a:custGeom>
              <a:avLst/>
              <a:gdLst/>
              <a:ahLst/>
              <a:cxnLst/>
              <a:rect l="l" t="t" r="r" b="b"/>
              <a:pathLst>
                <a:path w="2831" h="2335" extrusionOk="0">
                  <a:moveTo>
                    <a:pt x="0" y="0"/>
                  </a:moveTo>
                  <a:lnTo>
                    <a:pt x="198" y="1118"/>
                  </a:lnTo>
                  <a:lnTo>
                    <a:pt x="325" y="1848"/>
                  </a:lnTo>
                  <a:lnTo>
                    <a:pt x="2443" y="2335"/>
                  </a:lnTo>
                  <a:lnTo>
                    <a:pt x="2831" y="649"/>
                  </a:lnTo>
                  <a:lnTo>
                    <a:pt x="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1" name="Google Shape;3471;p96"/>
            <p:cNvSpPr/>
            <p:nvPr/>
          </p:nvSpPr>
          <p:spPr>
            <a:xfrm rot="787510">
              <a:off x="5276253" y="4313238"/>
              <a:ext cx="125778" cy="126468"/>
            </a:xfrm>
            <a:custGeom>
              <a:avLst/>
              <a:gdLst/>
              <a:ahLst/>
              <a:cxnLst/>
              <a:rect l="l" t="t" r="r" b="b"/>
              <a:pathLst>
                <a:path w="3282" h="3300" extrusionOk="0">
                  <a:moveTo>
                    <a:pt x="2507" y="0"/>
                  </a:moveTo>
                  <a:lnTo>
                    <a:pt x="2119" y="1686"/>
                  </a:lnTo>
                  <a:lnTo>
                    <a:pt x="1" y="1199"/>
                  </a:lnTo>
                  <a:lnTo>
                    <a:pt x="298" y="2776"/>
                  </a:lnTo>
                  <a:lnTo>
                    <a:pt x="2570" y="3299"/>
                  </a:lnTo>
                  <a:lnTo>
                    <a:pt x="2894" y="1857"/>
                  </a:lnTo>
                  <a:lnTo>
                    <a:pt x="3282" y="180"/>
                  </a:lnTo>
                  <a:lnTo>
                    <a:pt x="2507" y="0"/>
                  </a:lnTo>
                  <a:close/>
                </a:path>
              </a:pathLst>
            </a:custGeom>
            <a:solidFill>
              <a:srgbClr val="FFD9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2" name="Google Shape;3472;p96"/>
            <p:cNvSpPr/>
            <p:nvPr/>
          </p:nvSpPr>
          <p:spPr>
            <a:xfrm rot="787510">
              <a:off x="5556472" y="4350491"/>
              <a:ext cx="214919" cy="68331"/>
            </a:xfrm>
            <a:custGeom>
              <a:avLst/>
              <a:gdLst/>
              <a:ahLst/>
              <a:cxnLst/>
              <a:rect l="l" t="t" r="r" b="b"/>
              <a:pathLst>
                <a:path w="5608" h="1783" extrusionOk="0">
                  <a:moveTo>
                    <a:pt x="5066" y="0"/>
                  </a:moveTo>
                  <a:cubicBezTo>
                    <a:pt x="4904" y="0"/>
                    <a:pt x="4798" y="107"/>
                    <a:pt x="4751" y="327"/>
                  </a:cubicBezTo>
                  <a:cubicBezTo>
                    <a:pt x="4751" y="336"/>
                    <a:pt x="4751" y="426"/>
                    <a:pt x="4751" y="579"/>
                  </a:cubicBezTo>
                  <a:cubicBezTo>
                    <a:pt x="4778" y="751"/>
                    <a:pt x="4886" y="850"/>
                    <a:pt x="5057" y="895"/>
                  </a:cubicBezTo>
                  <a:cubicBezTo>
                    <a:pt x="5106" y="907"/>
                    <a:pt x="5152" y="913"/>
                    <a:pt x="5194" y="913"/>
                  </a:cubicBezTo>
                  <a:cubicBezTo>
                    <a:pt x="5379" y="913"/>
                    <a:pt x="5500" y="801"/>
                    <a:pt x="5544" y="588"/>
                  </a:cubicBezTo>
                  <a:cubicBezTo>
                    <a:pt x="5607" y="318"/>
                    <a:pt x="5508" y="138"/>
                    <a:pt x="5256" y="39"/>
                  </a:cubicBezTo>
                  <a:cubicBezTo>
                    <a:pt x="5186" y="13"/>
                    <a:pt x="5123" y="0"/>
                    <a:pt x="5066" y="0"/>
                  </a:cubicBezTo>
                  <a:close/>
                  <a:moveTo>
                    <a:pt x="4110" y="337"/>
                  </a:moveTo>
                  <a:cubicBezTo>
                    <a:pt x="4066" y="337"/>
                    <a:pt x="4018" y="340"/>
                    <a:pt x="3967" y="345"/>
                  </a:cubicBezTo>
                  <a:cubicBezTo>
                    <a:pt x="3372" y="471"/>
                    <a:pt x="2912" y="561"/>
                    <a:pt x="2588" y="625"/>
                  </a:cubicBezTo>
                  <a:cubicBezTo>
                    <a:pt x="2146" y="724"/>
                    <a:pt x="1506" y="805"/>
                    <a:pt x="686" y="868"/>
                  </a:cubicBezTo>
                  <a:cubicBezTo>
                    <a:pt x="316" y="904"/>
                    <a:pt x="109" y="1021"/>
                    <a:pt x="64" y="1237"/>
                  </a:cubicBezTo>
                  <a:cubicBezTo>
                    <a:pt x="1" y="1508"/>
                    <a:pt x="136" y="1670"/>
                    <a:pt x="460" y="1751"/>
                  </a:cubicBezTo>
                  <a:cubicBezTo>
                    <a:pt x="551" y="1772"/>
                    <a:pt x="662" y="1782"/>
                    <a:pt x="792" y="1782"/>
                  </a:cubicBezTo>
                  <a:cubicBezTo>
                    <a:pt x="1230" y="1782"/>
                    <a:pt x="1890" y="1667"/>
                    <a:pt x="2786" y="1445"/>
                  </a:cubicBezTo>
                  <a:cubicBezTo>
                    <a:pt x="3913" y="1147"/>
                    <a:pt x="4490" y="931"/>
                    <a:pt x="4517" y="805"/>
                  </a:cubicBezTo>
                  <a:cubicBezTo>
                    <a:pt x="4589" y="493"/>
                    <a:pt x="4455" y="337"/>
                    <a:pt x="4110" y="337"/>
                  </a:cubicBezTo>
                  <a:close/>
                </a:path>
              </a:pathLst>
            </a:custGeom>
            <a:solidFill>
              <a:srgbClr val="4547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3" name="Google Shape;3473;p96"/>
            <p:cNvSpPr/>
            <p:nvPr/>
          </p:nvSpPr>
          <p:spPr>
            <a:xfrm rot="787510">
              <a:off x="5858154" y="4388382"/>
              <a:ext cx="1087855" cy="605590"/>
            </a:xfrm>
            <a:custGeom>
              <a:avLst/>
              <a:gdLst/>
              <a:ahLst/>
              <a:cxnLst/>
              <a:rect l="l" t="t" r="r" b="b"/>
              <a:pathLst>
                <a:path w="28386" h="15802" extrusionOk="0">
                  <a:moveTo>
                    <a:pt x="4413" y="2577"/>
                  </a:moveTo>
                  <a:cubicBezTo>
                    <a:pt x="4514" y="2577"/>
                    <a:pt x="4667" y="2596"/>
                    <a:pt x="4895" y="2650"/>
                  </a:cubicBezTo>
                  <a:cubicBezTo>
                    <a:pt x="4986" y="2668"/>
                    <a:pt x="5085" y="2695"/>
                    <a:pt x="5193" y="2722"/>
                  </a:cubicBezTo>
                  <a:cubicBezTo>
                    <a:pt x="5833" y="2912"/>
                    <a:pt x="7771" y="3497"/>
                    <a:pt x="10944" y="4462"/>
                  </a:cubicBezTo>
                  <a:cubicBezTo>
                    <a:pt x="13432" y="5219"/>
                    <a:pt x="15865" y="5922"/>
                    <a:pt x="18164" y="6553"/>
                  </a:cubicBezTo>
                  <a:cubicBezTo>
                    <a:pt x="19137" y="6878"/>
                    <a:pt x="19579" y="7283"/>
                    <a:pt x="19471" y="7752"/>
                  </a:cubicBezTo>
                  <a:cubicBezTo>
                    <a:pt x="19426" y="7923"/>
                    <a:pt x="19327" y="8067"/>
                    <a:pt x="19155" y="8185"/>
                  </a:cubicBezTo>
                  <a:cubicBezTo>
                    <a:pt x="19012" y="8280"/>
                    <a:pt x="18869" y="8324"/>
                    <a:pt x="18725" y="8324"/>
                  </a:cubicBezTo>
                  <a:cubicBezTo>
                    <a:pt x="18679" y="8324"/>
                    <a:pt x="18633" y="8320"/>
                    <a:pt x="18588" y="8311"/>
                  </a:cubicBezTo>
                  <a:cubicBezTo>
                    <a:pt x="13179" y="6652"/>
                    <a:pt x="10241" y="5769"/>
                    <a:pt x="9862" y="5670"/>
                  </a:cubicBezTo>
                  <a:cubicBezTo>
                    <a:pt x="6752" y="4777"/>
                    <a:pt x="4922" y="4219"/>
                    <a:pt x="4436" y="4002"/>
                  </a:cubicBezTo>
                  <a:cubicBezTo>
                    <a:pt x="4030" y="3822"/>
                    <a:pt x="3868" y="3552"/>
                    <a:pt x="3958" y="3173"/>
                  </a:cubicBezTo>
                  <a:cubicBezTo>
                    <a:pt x="4030" y="2848"/>
                    <a:pt x="4138" y="2659"/>
                    <a:pt x="4273" y="2596"/>
                  </a:cubicBezTo>
                  <a:cubicBezTo>
                    <a:pt x="4302" y="2585"/>
                    <a:pt x="4346" y="2577"/>
                    <a:pt x="4413" y="2577"/>
                  </a:cubicBezTo>
                  <a:close/>
                  <a:moveTo>
                    <a:pt x="2200" y="0"/>
                  </a:moveTo>
                  <a:lnTo>
                    <a:pt x="1" y="9573"/>
                  </a:lnTo>
                  <a:lnTo>
                    <a:pt x="27133" y="15801"/>
                  </a:lnTo>
                  <a:lnTo>
                    <a:pt x="27151" y="15729"/>
                  </a:lnTo>
                  <a:cubicBezTo>
                    <a:pt x="27619" y="13755"/>
                    <a:pt x="27971" y="11718"/>
                    <a:pt x="28196" y="9699"/>
                  </a:cubicBezTo>
                  <a:cubicBezTo>
                    <a:pt x="28386" y="8825"/>
                    <a:pt x="27926" y="8248"/>
                    <a:pt x="26853" y="7977"/>
                  </a:cubicBezTo>
                  <a:cubicBezTo>
                    <a:pt x="18768" y="5048"/>
                    <a:pt x="10493" y="2371"/>
                    <a:pt x="2272" y="27"/>
                  </a:cubicBezTo>
                  <a:lnTo>
                    <a:pt x="2200" y="0"/>
                  </a:lnTo>
                  <a:close/>
                </a:path>
              </a:pathLst>
            </a:custGeom>
            <a:solidFill>
              <a:srgbClr val="FFD9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4" name="Google Shape;3474;p96"/>
            <p:cNvSpPr/>
            <p:nvPr/>
          </p:nvSpPr>
          <p:spPr>
            <a:xfrm rot="787510">
              <a:off x="6027045" y="4465191"/>
              <a:ext cx="608388" cy="226071"/>
            </a:xfrm>
            <a:custGeom>
              <a:avLst/>
              <a:gdLst/>
              <a:ahLst/>
              <a:cxnLst/>
              <a:rect l="l" t="t" r="r" b="b"/>
              <a:pathLst>
                <a:path w="15875" h="5899" extrusionOk="0">
                  <a:moveTo>
                    <a:pt x="630" y="1"/>
                  </a:moveTo>
                  <a:cubicBezTo>
                    <a:pt x="562" y="1"/>
                    <a:pt x="505" y="8"/>
                    <a:pt x="460" y="23"/>
                  </a:cubicBezTo>
                  <a:cubicBezTo>
                    <a:pt x="298" y="95"/>
                    <a:pt x="181" y="302"/>
                    <a:pt x="100" y="663"/>
                  </a:cubicBezTo>
                  <a:cubicBezTo>
                    <a:pt x="1" y="1078"/>
                    <a:pt x="172" y="1384"/>
                    <a:pt x="623" y="1573"/>
                  </a:cubicBezTo>
                  <a:cubicBezTo>
                    <a:pt x="1118" y="1799"/>
                    <a:pt x="2921" y="2349"/>
                    <a:pt x="6049" y="3241"/>
                  </a:cubicBezTo>
                  <a:cubicBezTo>
                    <a:pt x="6437" y="3340"/>
                    <a:pt x="9348" y="4223"/>
                    <a:pt x="14784" y="5882"/>
                  </a:cubicBezTo>
                  <a:cubicBezTo>
                    <a:pt x="14838" y="5893"/>
                    <a:pt x="14891" y="5899"/>
                    <a:pt x="14944" y="5899"/>
                  </a:cubicBezTo>
                  <a:cubicBezTo>
                    <a:pt x="15103" y="5899"/>
                    <a:pt x="15257" y="5848"/>
                    <a:pt x="15405" y="5747"/>
                  </a:cubicBezTo>
                  <a:cubicBezTo>
                    <a:pt x="15595" y="5621"/>
                    <a:pt x="15712" y="5458"/>
                    <a:pt x="15757" y="5269"/>
                  </a:cubicBezTo>
                  <a:cubicBezTo>
                    <a:pt x="15874" y="4755"/>
                    <a:pt x="15424" y="4323"/>
                    <a:pt x="14405" y="3980"/>
                  </a:cubicBezTo>
                  <a:cubicBezTo>
                    <a:pt x="12088" y="3349"/>
                    <a:pt x="9682" y="2646"/>
                    <a:pt x="7176" y="1889"/>
                  </a:cubicBezTo>
                  <a:cubicBezTo>
                    <a:pt x="3976" y="915"/>
                    <a:pt x="2065" y="329"/>
                    <a:pt x="1425" y="149"/>
                  </a:cubicBezTo>
                  <a:cubicBezTo>
                    <a:pt x="1073" y="51"/>
                    <a:pt x="810" y="1"/>
                    <a:pt x="6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5" name="Google Shape;3475;p96"/>
            <p:cNvSpPr/>
            <p:nvPr/>
          </p:nvSpPr>
          <p:spPr>
            <a:xfrm rot="787510">
              <a:off x="5717956" y="4731255"/>
              <a:ext cx="1111348" cy="477015"/>
            </a:xfrm>
            <a:custGeom>
              <a:avLst/>
              <a:gdLst/>
              <a:ahLst/>
              <a:cxnLst/>
              <a:rect l="l" t="t" r="r" b="b"/>
              <a:pathLst>
                <a:path w="28999" h="12447" extrusionOk="0">
                  <a:moveTo>
                    <a:pt x="2011" y="1"/>
                  </a:moveTo>
                  <a:lnTo>
                    <a:pt x="136" y="8185"/>
                  </a:lnTo>
                  <a:lnTo>
                    <a:pt x="1" y="8753"/>
                  </a:lnTo>
                  <a:cubicBezTo>
                    <a:pt x="8672" y="10592"/>
                    <a:pt x="17172" y="11818"/>
                    <a:pt x="25501" y="12413"/>
                  </a:cubicBezTo>
                  <a:cubicBezTo>
                    <a:pt x="25660" y="12435"/>
                    <a:pt x="25809" y="12446"/>
                    <a:pt x="25949" y="12446"/>
                  </a:cubicBezTo>
                  <a:cubicBezTo>
                    <a:pt x="26720" y="12446"/>
                    <a:pt x="27220" y="12112"/>
                    <a:pt x="27448" y="11448"/>
                  </a:cubicBezTo>
                  <a:cubicBezTo>
                    <a:pt x="28061" y="9718"/>
                    <a:pt x="28575" y="7969"/>
                    <a:pt x="28999" y="6193"/>
                  </a:cubicBezTo>
                  <a:lnTo>
                    <a:pt x="2011" y="1"/>
                  </a:lnTo>
                  <a:close/>
                </a:path>
              </a:pathLst>
            </a:custGeom>
            <a:solidFill>
              <a:srgbClr val="F1C2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6" name="Google Shape;3476;p96"/>
            <p:cNvSpPr/>
            <p:nvPr/>
          </p:nvSpPr>
          <p:spPr>
            <a:xfrm rot="787510">
              <a:off x="5192958" y="4307909"/>
              <a:ext cx="1734529" cy="851015"/>
            </a:xfrm>
            <a:custGeom>
              <a:avLst/>
              <a:gdLst/>
              <a:ahLst/>
              <a:cxnLst/>
              <a:rect l="l" t="t" r="r" b="b"/>
              <a:pathLst>
                <a:path w="45260" h="22206" extrusionOk="0">
                  <a:moveTo>
                    <a:pt x="19277" y="430"/>
                  </a:moveTo>
                  <a:cubicBezTo>
                    <a:pt x="20268" y="625"/>
                    <a:pt x="21223" y="951"/>
                    <a:pt x="22193" y="1230"/>
                  </a:cubicBezTo>
                  <a:cubicBezTo>
                    <a:pt x="23221" y="1545"/>
                    <a:pt x="24248" y="1852"/>
                    <a:pt x="25276" y="2185"/>
                  </a:cubicBezTo>
                  <a:cubicBezTo>
                    <a:pt x="27331" y="2834"/>
                    <a:pt x="29377" y="3501"/>
                    <a:pt x="31414" y="4177"/>
                  </a:cubicBezTo>
                  <a:cubicBezTo>
                    <a:pt x="33460" y="4844"/>
                    <a:pt x="35489" y="5565"/>
                    <a:pt x="37544" y="6205"/>
                  </a:cubicBezTo>
                  <a:cubicBezTo>
                    <a:pt x="39599" y="6836"/>
                    <a:pt x="41627" y="7567"/>
                    <a:pt x="43637" y="8315"/>
                  </a:cubicBezTo>
                  <a:lnTo>
                    <a:pt x="43655" y="8324"/>
                  </a:lnTo>
                  <a:cubicBezTo>
                    <a:pt x="44016" y="8423"/>
                    <a:pt x="44367" y="8567"/>
                    <a:pt x="44602" y="8810"/>
                  </a:cubicBezTo>
                  <a:cubicBezTo>
                    <a:pt x="44710" y="8937"/>
                    <a:pt x="44782" y="9081"/>
                    <a:pt x="44818" y="9234"/>
                  </a:cubicBezTo>
                  <a:cubicBezTo>
                    <a:pt x="44845" y="9396"/>
                    <a:pt x="44836" y="9568"/>
                    <a:pt x="44800" y="9739"/>
                  </a:cubicBezTo>
                  <a:cubicBezTo>
                    <a:pt x="44791" y="9748"/>
                    <a:pt x="44791" y="9748"/>
                    <a:pt x="44791" y="9757"/>
                  </a:cubicBezTo>
                  <a:cubicBezTo>
                    <a:pt x="44728" y="10262"/>
                    <a:pt x="44665" y="10766"/>
                    <a:pt x="44593" y="11271"/>
                  </a:cubicBezTo>
                  <a:lnTo>
                    <a:pt x="44358" y="12777"/>
                  </a:lnTo>
                  <a:cubicBezTo>
                    <a:pt x="44268" y="13281"/>
                    <a:pt x="44196" y="13777"/>
                    <a:pt x="44097" y="14282"/>
                  </a:cubicBezTo>
                  <a:cubicBezTo>
                    <a:pt x="44016" y="14778"/>
                    <a:pt x="43908" y="15282"/>
                    <a:pt x="43799" y="15778"/>
                  </a:cubicBezTo>
                  <a:cubicBezTo>
                    <a:pt x="43637" y="16454"/>
                    <a:pt x="43457" y="17130"/>
                    <a:pt x="43259" y="17797"/>
                  </a:cubicBezTo>
                  <a:cubicBezTo>
                    <a:pt x="43051" y="18473"/>
                    <a:pt x="42853" y="19140"/>
                    <a:pt x="42646" y="19807"/>
                  </a:cubicBezTo>
                  <a:cubicBezTo>
                    <a:pt x="42546" y="20141"/>
                    <a:pt x="42438" y="20474"/>
                    <a:pt x="42321" y="20808"/>
                  </a:cubicBezTo>
                  <a:cubicBezTo>
                    <a:pt x="42294" y="20889"/>
                    <a:pt x="42267" y="20970"/>
                    <a:pt x="42240" y="21051"/>
                  </a:cubicBezTo>
                  <a:cubicBezTo>
                    <a:pt x="42213" y="21123"/>
                    <a:pt x="42177" y="21196"/>
                    <a:pt x="42141" y="21268"/>
                  </a:cubicBezTo>
                  <a:cubicBezTo>
                    <a:pt x="42069" y="21412"/>
                    <a:pt x="41970" y="21529"/>
                    <a:pt x="41852" y="21628"/>
                  </a:cubicBezTo>
                  <a:cubicBezTo>
                    <a:pt x="41618" y="21827"/>
                    <a:pt x="41294" y="21917"/>
                    <a:pt x="40969" y="21935"/>
                  </a:cubicBezTo>
                  <a:cubicBezTo>
                    <a:pt x="40798" y="21935"/>
                    <a:pt x="40636" y="21926"/>
                    <a:pt x="40455" y="21908"/>
                  </a:cubicBezTo>
                  <a:lnTo>
                    <a:pt x="39932" y="21872"/>
                  </a:lnTo>
                  <a:cubicBezTo>
                    <a:pt x="38526" y="21799"/>
                    <a:pt x="37138" y="21673"/>
                    <a:pt x="35741" y="21538"/>
                  </a:cubicBezTo>
                  <a:cubicBezTo>
                    <a:pt x="34344" y="21385"/>
                    <a:pt x="32947" y="21241"/>
                    <a:pt x="31559" y="21051"/>
                  </a:cubicBezTo>
                  <a:cubicBezTo>
                    <a:pt x="30864" y="20961"/>
                    <a:pt x="30170" y="20853"/>
                    <a:pt x="29485" y="20754"/>
                  </a:cubicBezTo>
                  <a:cubicBezTo>
                    <a:pt x="28791" y="20646"/>
                    <a:pt x="28097" y="20547"/>
                    <a:pt x="27403" y="20438"/>
                  </a:cubicBezTo>
                  <a:cubicBezTo>
                    <a:pt x="26015" y="20222"/>
                    <a:pt x="24636" y="19988"/>
                    <a:pt x="23257" y="19753"/>
                  </a:cubicBezTo>
                  <a:cubicBezTo>
                    <a:pt x="20562" y="19287"/>
                    <a:pt x="17868" y="18768"/>
                    <a:pt x="15191" y="18224"/>
                  </a:cubicBezTo>
                  <a:lnTo>
                    <a:pt x="15191" y="18224"/>
                  </a:lnTo>
                  <a:lnTo>
                    <a:pt x="15279" y="17851"/>
                  </a:lnTo>
                  <a:cubicBezTo>
                    <a:pt x="15297" y="17743"/>
                    <a:pt x="15234" y="17644"/>
                    <a:pt x="15135" y="17617"/>
                  </a:cubicBezTo>
                  <a:lnTo>
                    <a:pt x="14017" y="17362"/>
                  </a:lnTo>
                  <a:lnTo>
                    <a:pt x="14017" y="17362"/>
                  </a:lnTo>
                  <a:lnTo>
                    <a:pt x="14108" y="16968"/>
                  </a:lnTo>
                  <a:lnTo>
                    <a:pt x="14108" y="16959"/>
                  </a:lnTo>
                  <a:cubicBezTo>
                    <a:pt x="14117" y="16905"/>
                    <a:pt x="14108" y="16860"/>
                    <a:pt x="14081" y="16815"/>
                  </a:cubicBezTo>
                  <a:cubicBezTo>
                    <a:pt x="13774" y="16409"/>
                    <a:pt x="13441" y="16058"/>
                    <a:pt x="13098" y="15706"/>
                  </a:cubicBezTo>
                  <a:cubicBezTo>
                    <a:pt x="12756" y="15364"/>
                    <a:pt x="12413" y="15030"/>
                    <a:pt x="12061" y="14697"/>
                  </a:cubicBezTo>
                  <a:cubicBezTo>
                    <a:pt x="11349" y="14039"/>
                    <a:pt x="10628" y="13399"/>
                    <a:pt x="9907" y="12759"/>
                  </a:cubicBezTo>
                  <a:cubicBezTo>
                    <a:pt x="9177" y="12119"/>
                    <a:pt x="8447" y="11497"/>
                    <a:pt x="7708" y="10866"/>
                  </a:cubicBezTo>
                  <a:cubicBezTo>
                    <a:pt x="7338" y="10559"/>
                    <a:pt x="6969" y="10244"/>
                    <a:pt x="6581" y="9946"/>
                  </a:cubicBezTo>
                  <a:cubicBezTo>
                    <a:pt x="6392" y="9802"/>
                    <a:pt x="6184" y="9658"/>
                    <a:pt x="5977" y="9532"/>
                  </a:cubicBezTo>
                  <a:cubicBezTo>
                    <a:pt x="5818" y="9428"/>
                    <a:pt x="5653" y="9329"/>
                    <a:pt x="5471" y="9244"/>
                  </a:cubicBezTo>
                  <a:lnTo>
                    <a:pt x="5471" y="9244"/>
                  </a:lnTo>
                  <a:cubicBezTo>
                    <a:pt x="5490" y="9164"/>
                    <a:pt x="5510" y="9082"/>
                    <a:pt x="5526" y="9000"/>
                  </a:cubicBezTo>
                  <a:lnTo>
                    <a:pt x="5535" y="8955"/>
                  </a:lnTo>
                  <a:cubicBezTo>
                    <a:pt x="5535" y="8946"/>
                    <a:pt x="5535" y="8937"/>
                    <a:pt x="5535" y="8928"/>
                  </a:cubicBezTo>
                  <a:cubicBezTo>
                    <a:pt x="5535" y="8838"/>
                    <a:pt x="5463" y="8774"/>
                    <a:pt x="5382" y="8774"/>
                  </a:cubicBezTo>
                  <a:cubicBezTo>
                    <a:pt x="5175" y="8774"/>
                    <a:pt x="4976" y="8747"/>
                    <a:pt x="4778" y="8720"/>
                  </a:cubicBezTo>
                  <a:cubicBezTo>
                    <a:pt x="4580" y="8693"/>
                    <a:pt x="4382" y="8657"/>
                    <a:pt x="4192" y="8612"/>
                  </a:cubicBezTo>
                  <a:cubicBezTo>
                    <a:pt x="3994" y="8567"/>
                    <a:pt x="3805" y="8513"/>
                    <a:pt x="3615" y="8450"/>
                  </a:cubicBezTo>
                  <a:cubicBezTo>
                    <a:pt x="3488" y="8413"/>
                    <a:pt x="3360" y="8369"/>
                    <a:pt x="3236" y="8316"/>
                  </a:cubicBezTo>
                  <a:lnTo>
                    <a:pt x="3236" y="8316"/>
                  </a:lnTo>
                  <a:lnTo>
                    <a:pt x="3309" y="7999"/>
                  </a:lnTo>
                  <a:lnTo>
                    <a:pt x="3318" y="7963"/>
                  </a:lnTo>
                  <a:cubicBezTo>
                    <a:pt x="3318" y="7954"/>
                    <a:pt x="3318" y="7945"/>
                    <a:pt x="3318" y="7936"/>
                  </a:cubicBezTo>
                  <a:cubicBezTo>
                    <a:pt x="3318" y="7846"/>
                    <a:pt x="3255" y="7765"/>
                    <a:pt x="3165" y="7765"/>
                  </a:cubicBezTo>
                  <a:cubicBezTo>
                    <a:pt x="2966" y="7756"/>
                    <a:pt x="2768" y="7729"/>
                    <a:pt x="2579" y="7702"/>
                  </a:cubicBezTo>
                  <a:cubicBezTo>
                    <a:pt x="2390" y="7666"/>
                    <a:pt x="2200" y="7630"/>
                    <a:pt x="2011" y="7585"/>
                  </a:cubicBezTo>
                  <a:cubicBezTo>
                    <a:pt x="1680" y="7506"/>
                    <a:pt x="1350" y="7420"/>
                    <a:pt x="1031" y="7298"/>
                  </a:cubicBezTo>
                  <a:lnTo>
                    <a:pt x="1031" y="7298"/>
                  </a:lnTo>
                  <a:cubicBezTo>
                    <a:pt x="992" y="6753"/>
                    <a:pt x="915" y="6209"/>
                    <a:pt x="821" y="5665"/>
                  </a:cubicBezTo>
                  <a:cubicBezTo>
                    <a:pt x="746" y="5190"/>
                    <a:pt x="677" y="4708"/>
                    <a:pt x="519" y="4242"/>
                  </a:cubicBezTo>
                  <a:lnTo>
                    <a:pt x="519" y="4242"/>
                  </a:lnTo>
                  <a:cubicBezTo>
                    <a:pt x="712" y="4272"/>
                    <a:pt x="903" y="4309"/>
                    <a:pt x="1092" y="4349"/>
                  </a:cubicBezTo>
                  <a:cubicBezTo>
                    <a:pt x="1398" y="4403"/>
                    <a:pt x="1695" y="4475"/>
                    <a:pt x="1993" y="4547"/>
                  </a:cubicBezTo>
                  <a:cubicBezTo>
                    <a:pt x="2597" y="4691"/>
                    <a:pt x="3201" y="4844"/>
                    <a:pt x="3787" y="5025"/>
                  </a:cubicBezTo>
                  <a:lnTo>
                    <a:pt x="3805" y="5025"/>
                  </a:lnTo>
                  <a:cubicBezTo>
                    <a:pt x="3820" y="5029"/>
                    <a:pt x="3836" y="5031"/>
                    <a:pt x="3851" y="5031"/>
                  </a:cubicBezTo>
                  <a:cubicBezTo>
                    <a:pt x="3931" y="5031"/>
                    <a:pt x="3998" y="4973"/>
                    <a:pt x="4021" y="4889"/>
                  </a:cubicBezTo>
                  <a:lnTo>
                    <a:pt x="4021" y="4880"/>
                  </a:lnTo>
                  <a:lnTo>
                    <a:pt x="4148" y="4317"/>
                  </a:lnTo>
                  <a:lnTo>
                    <a:pt x="4148" y="4317"/>
                  </a:lnTo>
                  <a:cubicBezTo>
                    <a:pt x="4481" y="4347"/>
                    <a:pt x="4813" y="4416"/>
                    <a:pt x="5139" y="4484"/>
                  </a:cubicBezTo>
                  <a:cubicBezTo>
                    <a:pt x="5526" y="4583"/>
                    <a:pt x="5905" y="4682"/>
                    <a:pt x="6284" y="4835"/>
                  </a:cubicBezTo>
                  <a:cubicBezTo>
                    <a:pt x="6293" y="4844"/>
                    <a:pt x="6302" y="4844"/>
                    <a:pt x="6311" y="4844"/>
                  </a:cubicBezTo>
                  <a:cubicBezTo>
                    <a:pt x="6322" y="4847"/>
                    <a:pt x="6334" y="4848"/>
                    <a:pt x="6345" y="4848"/>
                  </a:cubicBezTo>
                  <a:cubicBezTo>
                    <a:pt x="6421" y="4848"/>
                    <a:pt x="6485" y="4797"/>
                    <a:pt x="6509" y="4718"/>
                  </a:cubicBezTo>
                  <a:lnTo>
                    <a:pt x="6509" y="4691"/>
                  </a:lnTo>
                  <a:lnTo>
                    <a:pt x="6584" y="4392"/>
                  </a:lnTo>
                  <a:lnTo>
                    <a:pt x="6584" y="4392"/>
                  </a:lnTo>
                  <a:cubicBezTo>
                    <a:pt x="7031" y="4355"/>
                    <a:pt x="7460" y="4267"/>
                    <a:pt x="7888" y="4186"/>
                  </a:cubicBezTo>
                  <a:cubicBezTo>
                    <a:pt x="8366" y="4087"/>
                    <a:pt x="8834" y="3970"/>
                    <a:pt x="9303" y="3862"/>
                  </a:cubicBezTo>
                  <a:cubicBezTo>
                    <a:pt x="9781" y="3745"/>
                    <a:pt x="10250" y="3627"/>
                    <a:pt x="10718" y="3501"/>
                  </a:cubicBezTo>
                  <a:lnTo>
                    <a:pt x="12116" y="3132"/>
                  </a:lnTo>
                  <a:cubicBezTo>
                    <a:pt x="13053" y="2888"/>
                    <a:pt x="13981" y="2627"/>
                    <a:pt x="14919" y="2348"/>
                  </a:cubicBezTo>
                  <a:cubicBezTo>
                    <a:pt x="15379" y="2203"/>
                    <a:pt x="15838" y="2050"/>
                    <a:pt x="16298" y="1888"/>
                  </a:cubicBezTo>
                  <a:cubicBezTo>
                    <a:pt x="16758" y="1717"/>
                    <a:pt x="17217" y="1545"/>
                    <a:pt x="17659" y="1275"/>
                  </a:cubicBezTo>
                  <a:cubicBezTo>
                    <a:pt x="17695" y="1248"/>
                    <a:pt x="17722" y="1212"/>
                    <a:pt x="17731" y="1167"/>
                  </a:cubicBezTo>
                  <a:lnTo>
                    <a:pt x="17731" y="1158"/>
                  </a:lnTo>
                  <a:lnTo>
                    <a:pt x="17858" y="621"/>
                  </a:lnTo>
                  <a:lnTo>
                    <a:pt x="17858" y="621"/>
                  </a:lnTo>
                  <a:cubicBezTo>
                    <a:pt x="18019" y="634"/>
                    <a:pt x="18172" y="666"/>
                    <a:pt x="18326" y="698"/>
                  </a:cubicBezTo>
                  <a:cubicBezTo>
                    <a:pt x="18542" y="761"/>
                    <a:pt x="18759" y="824"/>
                    <a:pt x="18966" y="923"/>
                  </a:cubicBezTo>
                  <a:cubicBezTo>
                    <a:pt x="18975" y="923"/>
                    <a:pt x="18984" y="932"/>
                    <a:pt x="19002" y="932"/>
                  </a:cubicBezTo>
                  <a:cubicBezTo>
                    <a:pt x="19013" y="935"/>
                    <a:pt x="19023" y="936"/>
                    <a:pt x="19034" y="936"/>
                  </a:cubicBezTo>
                  <a:cubicBezTo>
                    <a:pt x="19103" y="936"/>
                    <a:pt x="19168" y="886"/>
                    <a:pt x="19191" y="815"/>
                  </a:cubicBezTo>
                  <a:lnTo>
                    <a:pt x="19200" y="779"/>
                  </a:lnTo>
                  <a:lnTo>
                    <a:pt x="19277" y="430"/>
                  </a:lnTo>
                  <a:close/>
                  <a:moveTo>
                    <a:pt x="19118" y="0"/>
                  </a:moveTo>
                  <a:cubicBezTo>
                    <a:pt x="19034" y="0"/>
                    <a:pt x="18964" y="53"/>
                    <a:pt x="18948" y="139"/>
                  </a:cubicBezTo>
                  <a:lnTo>
                    <a:pt x="18939" y="157"/>
                  </a:lnTo>
                  <a:lnTo>
                    <a:pt x="18855" y="537"/>
                  </a:lnTo>
                  <a:lnTo>
                    <a:pt x="18855" y="537"/>
                  </a:lnTo>
                  <a:cubicBezTo>
                    <a:pt x="18695" y="524"/>
                    <a:pt x="18535" y="496"/>
                    <a:pt x="18380" y="464"/>
                  </a:cubicBezTo>
                  <a:cubicBezTo>
                    <a:pt x="18164" y="410"/>
                    <a:pt x="17948" y="355"/>
                    <a:pt x="17749" y="238"/>
                  </a:cubicBezTo>
                  <a:cubicBezTo>
                    <a:pt x="17731" y="238"/>
                    <a:pt x="17722" y="229"/>
                    <a:pt x="17704" y="229"/>
                  </a:cubicBezTo>
                  <a:cubicBezTo>
                    <a:pt x="17692" y="227"/>
                    <a:pt x="17680" y="225"/>
                    <a:pt x="17669" y="225"/>
                  </a:cubicBezTo>
                  <a:cubicBezTo>
                    <a:pt x="17601" y="225"/>
                    <a:pt x="17539" y="269"/>
                    <a:pt x="17524" y="346"/>
                  </a:cubicBezTo>
                  <a:lnTo>
                    <a:pt x="17515" y="391"/>
                  </a:lnTo>
                  <a:lnTo>
                    <a:pt x="17379" y="989"/>
                  </a:lnTo>
                  <a:lnTo>
                    <a:pt x="17379" y="989"/>
                  </a:lnTo>
                  <a:cubicBezTo>
                    <a:pt x="17029" y="1231"/>
                    <a:pt x="16601" y="1419"/>
                    <a:pt x="16181" y="1590"/>
                  </a:cubicBezTo>
                  <a:cubicBezTo>
                    <a:pt x="15739" y="1771"/>
                    <a:pt x="15288" y="1924"/>
                    <a:pt x="14829" y="2077"/>
                  </a:cubicBezTo>
                  <a:cubicBezTo>
                    <a:pt x="13918" y="2384"/>
                    <a:pt x="12990" y="2645"/>
                    <a:pt x="12052" y="2897"/>
                  </a:cubicBezTo>
                  <a:cubicBezTo>
                    <a:pt x="11593" y="3024"/>
                    <a:pt x="11124" y="3159"/>
                    <a:pt x="10655" y="3276"/>
                  </a:cubicBezTo>
                  <a:cubicBezTo>
                    <a:pt x="10187" y="3393"/>
                    <a:pt x="9718" y="3510"/>
                    <a:pt x="9249" y="3618"/>
                  </a:cubicBezTo>
                  <a:cubicBezTo>
                    <a:pt x="8780" y="3727"/>
                    <a:pt x="8303" y="3808"/>
                    <a:pt x="7834" y="3889"/>
                  </a:cubicBezTo>
                  <a:cubicBezTo>
                    <a:pt x="7600" y="3934"/>
                    <a:pt x="7356" y="3961"/>
                    <a:pt x="7122" y="3988"/>
                  </a:cubicBezTo>
                  <a:cubicBezTo>
                    <a:pt x="6953" y="4008"/>
                    <a:pt x="6784" y="4022"/>
                    <a:pt x="6618" y="4022"/>
                  </a:cubicBezTo>
                  <a:cubicBezTo>
                    <a:pt x="6554" y="4022"/>
                    <a:pt x="6491" y="4020"/>
                    <a:pt x="6428" y="4015"/>
                  </a:cubicBezTo>
                  <a:cubicBezTo>
                    <a:pt x="6338" y="4015"/>
                    <a:pt x="6256" y="4069"/>
                    <a:pt x="6238" y="4159"/>
                  </a:cubicBezTo>
                  <a:lnTo>
                    <a:pt x="6238" y="4168"/>
                  </a:lnTo>
                  <a:lnTo>
                    <a:pt x="6176" y="4441"/>
                  </a:lnTo>
                  <a:lnTo>
                    <a:pt x="6176" y="4441"/>
                  </a:lnTo>
                  <a:cubicBezTo>
                    <a:pt x="5842" y="4407"/>
                    <a:pt x="5510" y="4345"/>
                    <a:pt x="5184" y="4276"/>
                  </a:cubicBezTo>
                  <a:cubicBezTo>
                    <a:pt x="4796" y="4186"/>
                    <a:pt x="4418" y="4078"/>
                    <a:pt x="4039" y="3925"/>
                  </a:cubicBezTo>
                  <a:cubicBezTo>
                    <a:pt x="4030" y="3925"/>
                    <a:pt x="4021" y="3916"/>
                    <a:pt x="4012" y="3916"/>
                  </a:cubicBezTo>
                  <a:cubicBezTo>
                    <a:pt x="4000" y="3914"/>
                    <a:pt x="3989" y="3912"/>
                    <a:pt x="3978" y="3912"/>
                  </a:cubicBezTo>
                  <a:cubicBezTo>
                    <a:pt x="3902" y="3912"/>
                    <a:pt x="3837" y="3964"/>
                    <a:pt x="3814" y="4042"/>
                  </a:cubicBezTo>
                  <a:lnTo>
                    <a:pt x="3805" y="4069"/>
                  </a:lnTo>
                  <a:lnTo>
                    <a:pt x="3683" y="4611"/>
                  </a:lnTo>
                  <a:lnTo>
                    <a:pt x="3683" y="4611"/>
                  </a:lnTo>
                  <a:cubicBezTo>
                    <a:pt x="3136" y="4513"/>
                    <a:pt x="2596" y="4406"/>
                    <a:pt x="2056" y="4285"/>
                  </a:cubicBezTo>
                  <a:cubicBezTo>
                    <a:pt x="1759" y="4222"/>
                    <a:pt x="1452" y="4159"/>
                    <a:pt x="1155" y="4078"/>
                  </a:cubicBezTo>
                  <a:cubicBezTo>
                    <a:pt x="857" y="3997"/>
                    <a:pt x="560" y="3916"/>
                    <a:pt x="262" y="3817"/>
                  </a:cubicBezTo>
                  <a:cubicBezTo>
                    <a:pt x="253" y="3808"/>
                    <a:pt x="235" y="3808"/>
                    <a:pt x="217" y="3808"/>
                  </a:cubicBezTo>
                  <a:cubicBezTo>
                    <a:pt x="212" y="3807"/>
                    <a:pt x="206" y="3807"/>
                    <a:pt x="200" y="3807"/>
                  </a:cubicBezTo>
                  <a:cubicBezTo>
                    <a:pt x="109" y="3807"/>
                    <a:pt x="37" y="3876"/>
                    <a:pt x="37" y="3970"/>
                  </a:cubicBezTo>
                  <a:lnTo>
                    <a:pt x="28" y="4042"/>
                  </a:lnTo>
                  <a:cubicBezTo>
                    <a:pt x="1" y="4637"/>
                    <a:pt x="127" y="5205"/>
                    <a:pt x="235" y="5773"/>
                  </a:cubicBezTo>
                  <a:cubicBezTo>
                    <a:pt x="352" y="6341"/>
                    <a:pt x="488" y="6909"/>
                    <a:pt x="659" y="7467"/>
                  </a:cubicBezTo>
                  <a:lnTo>
                    <a:pt x="677" y="7521"/>
                  </a:lnTo>
                  <a:cubicBezTo>
                    <a:pt x="686" y="7576"/>
                    <a:pt x="740" y="7621"/>
                    <a:pt x="803" y="7621"/>
                  </a:cubicBezTo>
                  <a:cubicBezTo>
                    <a:pt x="1200" y="7648"/>
                    <a:pt x="1578" y="7720"/>
                    <a:pt x="1957" y="7801"/>
                  </a:cubicBezTo>
                  <a:cubicBezTo>
                    <a:pt x="2146" y="7846"/>
                    <a:pt x="2335" y="7891"/>
                    <a:pt x="2525" y="7945"/>
                  </a:cubicBezTo>
                  <a:cubicBezTo>
                    <a:pt x="2646" y="7981"/>
                    <a:pt x="2771" y="8022"/>
                    <a:pt x="2894" y="8069"/>
                  </a:cubicBezTo>
                  <a:lnTo>
                    <a:pt x="2894" y="8069"/>
                  </a:lnTo>
                  <a:lnTo>
                    <a:pt x="2822" y="8387"/>
                  </a:lnTo>
                  <a:lnTo>
                    <a:pt x="2813" y="8423"/>
                  </a:lnTo>
                  <a:cubicBezTo>
                    <a:pt x="2804" y="8432"/>
                    <a:pt x="2804" y="8441"/>
                    <a:pt x="2804" y="8450"/>
                  </a:cubicBezTo>
                  <a:cubicBezTo>
                    <a:pt x="2804" y="8540"/>
                    <a:pt x="2876" y="8612"/>
                    <a:pt x="2966" y="8612"/>
                  </a:cubicBezTo>
                  <a:cubicBezTo>
                    <a:pt x="3174" y="8612"/>
                    <a:pt x="3372" y="8639"/>
                    <a:pt x="3570" y="8666"/>
                  </a:cubicBezTo>
                  <a:cubicBezTo>
                    <a:pt x="3760" y="8693"/>
                    <a:pt x="3958" y="8729"/>
                    <a:pt x="4156" y="8774"/>
                  </a:cubicBezTo>
                  <a:cubicBezTo>
                    <a:pt x="4346" y="8819"/>
                    <a:pt x="4535" y="8874"/>
                    <a:pt x="4733" y="8928"/>
                  </a:cubicBezTo>
                  <a:cubicBezTo>
                    <a:pt x="4859" y="8970"/>
                    <a:pt x="4986" y="9016"/>
                    <a:pt x="5109" y="9069"/>
                  </a:cubicBezTo>
                  <a:lnTo>
                    <a:pt x="5109" y="9069"/>
                  </a:lnTo>
                  <a:cubicBezTo>
                    <a:pt x="5091" y="9149"/>
                    <a:pt x="5074" y="9232"/>
                    <a:pt x="5058" y="9315"/>
                  </a:cubicBezTo>
                  <a:cubicBezTo>
                    <a:pt x="5031" y="9414"/>
                    <a:pt x="5085" y="9514"/>
                    <a:pt x="5184" y="9541"/>
                  </a:cubicBezTo>
                  <a:cubicBezTo>
                    <a:pt x="5382" y="9604"/>
                    <a:pt x="5598" y="9712"/>
                    <a:pt x="5797" y="9829"/>
                  </a:cubicBezTo>
                  <a:cubicBezTo>
                    <a:pt x="6004" y="9937"/>
                    <a:pt x="6211" y="10063"/>
                    <a:pt x="6410" y="10199"/>
                  </a:cubicBezTo>
                  <a:cubicBezTo>
                    <a:pt x="6806" y="10460"/>
                    <a:pt x="7194" y="10739"/>
                    <a:pt x="7582" y="11028"/>
                  </a:cubicBezTo>
                  <a:cubicBezTo>
                    <a:pt x="8348" y="11614"/>
                    <a:pt x="9069" y="12254"/>
                    <a:pt x="9790" y="12894"/>
                  </a:cubicBezTo>
                  <a:cubicBezTo>
                    <a:pt x="10502" y="13534"/>
                    <a:pt x="11214" y="14192"/>
                    <a:pt x="11890" y="14868"/>
                  </a:cubicBezTo>
                  <a:cubicBezTo>
                    <a:pt x="12233" y="15210"/>
                    <a:pt x="12566" y="15553"/>
                    <a:pt x="12882" y="15913"/>
                  </a:cubicBezTo>
                  <a:cubicBezTo>
                    <a:pt x="13178" y="16252"/>
                    <a:pt x="13474" y="16590"/>
                    <a:pt x="13710" y="16958"/>
                  </a:cubicBezTo>
                  <a:lnTo>
                    <a:pt x="13710" y="16958"/>
                  </a:lnTo>
                  <a:lnTo>
                    <a:pt x="13594" y="17464"/>
                  </a:lnTo>
                  <a:cubicBezTo>
                    <a:pt x="13567" y="17572"/>
                    <a:pt x="13639" y="17671"/>
                    <a:pt x="13738" y="17698"/>
                  </a:cubicBezTo>
                  <a:lnTo>
                    <a:pt x="14855" y="17952"/>
                  </a:lnTo>
                  <a:lnTo>
                    <a:pt x="14855" y="17952"/>
                  </a:lnTo>
                  <a:lnTo>
                    <a:pt x="14766" y="18329"/>
                  </a:lnTo>
                  <a:lnTo>
                    <a:pt x="14766" y="18338"/>
                  </a:lnTo>
                  <a:cubicBezTo>
                    <a:pt x="14748" y="18437"/>
                    <a:pt x="14811" y="18545"/>
                    <a:pt x="14919" y="18563"/>
                  </a:cubicBezTo>
                  <a:cubicBezTo>
                    <a:pt x="17659" y="19167"/>
                    <a:pt x="20417" y="19690"/>
                    <a:pt x="23194" y="20150"/>
                  </a:cubicBezTo>
                  <a:cubicBezTo>
                    <a:pt x="23879" y="20258"/>
                    <a:pt x="24573" y="20375"/>
                    <a:pt x="25267" y="20474"/>
                  </a:cubicBezTo>
                  <a:cubicBezTo>
                    <a:pt x="25961" y="20583"/>
                    <a:pt x="26655" y="20682"/>
                    <a:pt x="27358" y="20772"/>
                  </a:cubicBezTo>
                  <a:cubicBezTo>
                    <a:pt x="28746" y="20961"/>
                    <a:pt x="30143" y="21132"/>
                    <a:pt x="31531" y="21286"/>
                  </a:cubicBezTo>
                  <a:cubicBezTo>
                    <a:pt x="34326" y="21601"/>
                    <a:pt x="37120" y="21863"/>
                    <a:pt x="39905" y="22115"/>
                  </a:cubicBezTo>
                  <a:lnTo>
                    <a:pt x="40428" y="22160"/>
                  </a:lnTo>
                  <a:cubicBezTo>
                    <a:pt x="40608" y="22187"/>
                    <a:pt x="40789" y="22205"/>
                    <a:pt x="40969" y="22205"/>
                  </a:cubicBezTo>
                  <a:cubicBezTo>
                    <a:pt x="41339" y="22196"/>
                    <a:pt x="41735" y="22115"/>
                    <a:pt x="42051" y="21872"/>
                  </a:cubicBezTo>
                  <a:cubicBezTo>
                    <a:pt x="42204" y="21745"/>
                    <a:pt x="42330" y="21592"/>
                    <a:pt x="42429" y="21421"/>
                  </a:cubicBezTo>
                  <a:cubicBezTo>
                    <a:pt x="42474" y="21340"/>
                    <a:pt x="42510" y="21250"/>
                    <a:pt x="42546" y="21159"/>
                  </a:cubicBezTo>
                  <a:cubicBezTo>
                    <a:pt x="42583" y="21078"/>
                    <a:pt x="42610" y="20997"/>
                    <a:pt x="42637" y="20916"/>
                  </a:cubicBezTo>
                  <a:cubicBezTo>
                    <a:pt x="42754" y="20583"/>
                    <a:pt x="42871" y="20249"/>
                    <a:pt x="42988" y="19916"/>
                  </a:cubicBezTo>
                  <a:cubicBezTo>
                    <a:pt x="43214" y="19249"/>
                    <a:pt x="43421" y="18582"/>
                    <a:pt x="43601" y="17896"/>
                  </a:cubicBezTo>
                  <a:cubicBezTo>
                    <a:pt x="43772" y="17220"/>
                    <a:pt x="43944" y="16535"/>
                    <a:pt x="44106" y="15850"/>
                  </a:cubicBezTo>
                  <a:cubicBezTo>
                    <a:pt x="44232" y="15355"/>
                    <a:pt x="44340" y="14850"/>
                    <a:pt x="44457" y="14354"/>
                  </a:cubicBezTo>
                  <a:cubicBezTo>
                    <a:pt x="44575" y="13858"/>
                    <a:pt x="44683" y="13353"/>
                    <a:pt x="44773" y="12849"/>
                  </a:cubicBezTo>
                  <a:cubicBezTo>
                    <a:pt x="44872" y="12344"/>
                    <a:pt x="44944" y="11839"/>
                    <a:pt x="45016" y="11334"/>
                  </a:cubicBezTo>
                  <a:cubicBezTo>
                    <a:pt x="45088" y="10821"/>
                    <a:pt x="45152" y="10316"/>
                    <a:pt x="45206" y="9802"/>
                  </a:cubicBezTo>
                  <a:lnTo>
                    <a:pt x="45206" y="9802"/>
                  </a:lnTo>
                  <a:lnTo>
                    <a:pt x="45197" y="9829"/>
                  </a:lnTo>
                  <a:cubicBezTo>
                    <a:pt x="45242" y="9613"/>
                    <a:pt x="45260" y="9387"/>
                    <a:pt x="45206" y="9153"/>
                  </a:cubicBezTo>
                  <a:cubicBezTo>
                    <a:pt x="45161" y="8928"/>
                    <a:pt x="45034" y="8711"/>
                    <a:pt x="44881" y="8549"/>
                  </a:cubicBezTo>
                  <a:cubicBezTo>
                    <a:pt x="44719" y="8387"/>
                    <a:pt x="44530" y="8270"/>
                    <a:pt x="44331" y="8179"/>
                  </a:cubicBezTo>
                  <a:cubicBezTo>
                    <a:pt x="44142" y="8089"/>
                    <a:pt x="43944" y="8026"/>
                    <a:pt x="43745" y="7981"/>
                  </a:cubicBezTo>
                  <a:lnTo>
                    <a:pt x="43763" y="7981"/>
                  </a:lnTo>
                  <a:cubicBezTo>
                    <a:pt x="41726" y="7278"/>
                    <a:pt x="39689" y="6566"/>
                    <a:pt x="37679" y="5809"/>
                  </a:cubicBezTo>
                  <a:cubicBezTo>
                    <a:pt x="35660" y="5052"/>
                    <a:pt x="33605" y="4412"/>
                    <a:pt x="31550" y="3754"/>
                  </a:cubicBezTo>
                  <a:cubicBezTo>
                    <a:pt x="29494" y="3105"/>
                    <a:pt x="27439" y="2483"/>
                    <a:pt x="25366" y="1879"/>
                  </a:cubicBezTo>
                  <a:lnTo>
                    <a:pt x="22265" y="977"/>
                  </a:lnTo>
                  <a:lnTo>
                    <a:pt x="20715" y="527"/>
                  </a:lnTo>
                  <a:cubicBezTo>
                    <a:pt x="20201" y="382"/>
                    <a:pt x="19687" y="220"/>
                    <a:pt x="19182" y="13"/>
                  </a:cubicBezTo>
                  <a:cubicBezTo>
                    <a:pt x="19173" y="13"/>
                    <a:pt x="19164" y="13"/>
                    <a:pt x="19155" y="4"/>
                  </a:cubicBezTo>
                  <a:cubicBezTo>
                    <a:pt x="19143" y="2"/>
                    <a:pt x="19130" y="0"/>
                    <a:pt x="1911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7" name="Google Shape;3477;p96"/>
            <p:cNvSpPr/>
            <p:nvPr/>
          </p:nvSpPr>
          <p:spPr>
            <a:xfrm rot="787510">
              <a:off x="5746899" y="4608508"/>
              <a:ext cx="88489" cy="329239"/>
            </a:xfrm>
            <a:custGeom>
              <a:avLst/>
              <a:gdLst/>
              <a:ahLst/>
              <a:cxnLst/>
              <a:rect l="l" t="t" r="r" b="b"/>
              <a:pathLst>
                <a:path w="2309" h="8591" extrusionOk="0">
                  <a:moveTo>
                    <a:pt x="2095" y="1"/>
                  </a:moveTo>
                  <a:cubicBezTo>
                    <a:pt x="2000" y="1"/>
                    <a:pt x="1919" y="69"/>
                    <a:pt x="1903" y="166"/>
                  </a:cubicBezTo>
                  <a:cubicBezTo>
                    <a:pt x="1795" y="860"/>
                    <a:pt x="1623" y="1536"/>
                    <a:pt x="1470" y="2221"/>
                  </a:cubicBezTo>
                  <a:lnTo>
                    <a:pt x="992" y="4267"/>
                  </a:lnTo>
                  <a:cubicBezTo>
                    <a:pt x="677" y="5628"/>
                    <a:pt x="352" y="6989"/>
                    <a:pt x="28" y="8350"/>
                  </a:cubicBezTo>
                  <a:cubicBezTo>
                    <a:pt x="28" y="8350"/>
                    <a:pt x="28" y="8359"/>
                    <a:pt x="28" y="8359"/>
                  </a:cubicBezTo>
                  <a:cubicBezTo>
                    <a:pt x="1" y="8458"/>
                    <a:pt x="73" y="8567"/>
                    <a:pt x="172" y="8585"/>
                  </a:cubicBezTo>
                  <a:cubicBezTo>
                    <a:pt x="189" y="8589"/>
                    <a:pt x="206" y="8591"/>
                    <a:pt x="222" y="8591"/>
                  </a:cubicBezTo>
                  <a:cubicBezTo>
                    <a:pt x="309" y="8591"/>
                    <a:pt x="384" y="8532"/>
                    <a:pt x="406" y="8440"/>
                  </a:cubicBezTo>
                  <a:cubicBezTo>
                    <a:pt x="704" y="7070"/>
                    <a:pt x="1010" y="5709"/>
                    <a:pt x="1317" y="4339"/>
                  </a:cubicBezTo>
                  <a:lnTo>
                    <a:pt x="1786" y="2293"/>
                  </a:lnTo>
                  <a:cubicBezTo>
                    <a:pt x="1939" y="1608"/>
                    <a:pt x="2083" y="923"/>
                    <a:pt x="2281" y="247"/>
                  </a:cubicBezTo>
                  <a:cubicBezTo>
                    <a:pt x="2290" y="247"/>
                    <a:pt x="2290" y="238"/>
                    <a:pt x="2290" y="229"/>
                  </a:cubicBezTo>
                  <a:cubicBezTo>
                    <a:pt x="2308" y="121"/>
                    <a:pt x="2236" y="21"/>
                    <a:pt x="2128" y="3"/>
                  </a:cubicBezTo>
                  <a:cubicBezTo>
                    <a:pt x="2117" y="2"/>
                    <a:pt x="2106" y="1"/>
                    <a:pt x="20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8" name="Google Shape;3478;p96"/>
            <p:cNvSpPr/>
            <p:nvPr/>
          </p:nvSpPr>
          <p:spPr>
            <a:xfrm rot="787510">
              <a:off x="5433551" y="4425988"/>
              <a:ext cx="32192" cy="86573"/>
            </a:xfrm>
            <a:custGeom>
              <a:avLst/>
              <a:gdLst/>
              <a:ahLst/>
              <a:cxnLst/>
              <a:rect l="l" t="t" r="r" b="b"/>
              <a:pathLst>
                <a:path w="840" h="2259" extrusionOk="0">
                  <a:moveTo>
                    <a:pt x="640" y="0"/>
                  </a:moveTo>
                  <a:cubicBezTo>
                    <a:pt x="562" y="0"/>
                    <a:pt x="487" y="50"/>
                    <a:pt x="451" y="129"/>
                  </a:cubicBezTo>
                  <a:cubicBezTo>
                    <a:pt x="334" y="435"/>
                    <a:pt x="262" y="751"/>
                    <a:pt x="190" y="1075"/>
                  </a:cubicBezTo>
                  <a:cubicBezTo>
                    <a:pt x="118" y="1391"/>
                    <a:pt x="55" y="1715"/>
                    <a:pt x="19" y="2040"/>
                  </a:cubicBezTo>
                  <a:cubicBezTo>
                    <a:pt x="1" y="2130"/>
                    <a:pt x="55" y="2220"/>
                    <a:pt x="145" y="2247"/>
                  </a:cubicBezTo>
                  <a:cubicBezTo>
                    <a:pt x="168" y="2254"/>
                    <a:pt x="190" y="2258"/>
                    <a:pt x="212" y="2258"/>
                  </a:cubicBezTo>
                  <a:cubicBezTo>
                    <a:pt x="295" y="2258"/>
                    <a:pt x="369" y="2206"/>
                    <a:pt x="397" y="2121"/>
                  </a:cubicBezTo>
                  <a:cubicBezTo>
                    <a:pt x="497" y="1814"/>
                    <a:pt x="587" y="1499"/>
                    <a:pt x="659" y="1183"/>
                  </a:cubicBezTo>
                  <a:cubicBezTo>
                    <a:pt x="740" y="859"/>
                    <a:pt x="803" y="543"/>
                    <a:pt x="830" y="210"/>
                  </a:cubicBezTo>
                  <a:cubicBezTo>
                    <a:pt x="839" y="129"/>
                    <a:pt x="794" y="48"/>
                    <a:pt x="704" y="12"/>
                  </a:cubicBezTo>
                  <a:cubicBezTo>
                    <a:pt x="683" y="4"/>
                    <a:pt x="662" y="0"/>
                    <a:pt x="6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9" name="Google Shape;3479;p96"/>
            <p:cNvSpPr/>
            <p:nvPr/>
          </p:nvSpPr>
          <p:spPr>
            <a:xfrm rot="787510">
              <a:off x="5891335" y="4294059"/>
              <a:ext cx="94353" cy="355835"/>
            </a:xfrm>
            <a:custGeom>
              <a:avLst/>
              <a:gdLst/>
              <a:ahLst/>
              <a:cxnLst/>
              <a:rect l="l" t="t" r="r" b="b"/>
              <a:pathLst>
                <a:path w="2462" h="9285" extrusionOk="0">
                  <a:moveTo>
                    <a:pt x="2244" y="0"/>
                  </a:moveTo>
                  <a:cubicBezTo>
                    <a:pt x="2159" y="0"/>
                    <a:pt x="2080" y="60"/>
                    <a:pt x="2065" y="151"/>
                  </a:cubicBezTo>
                  <a:lnTo>
                    <a:pt x="1046" y="4595"/>
                  </a:lnTo>
                  <a:lnTo>
                    <a:pt x="542" y="6821"/>
                  </a:lnTo>
                  <a:lnTo>
                    <a:pt x="289" y="7930"/>
                  </a:lnTo>
                  <a:cubicBezTo>
                    <a:pt x="199" y="8300"/>
                    <a:pt x="127" y="8669"/>
                    <a:pt x="19" y="9039"/>
                  </a:cubicBezTo>
                  <a:cubicBezTo>
                    <a:pt x="19" y="9048"/>
                    <a:pt x="19" y="9048"/>
                    <a:pt x="19" y="9057"/>
                  </a:cubicBezTo>
                  <a:cubicBezTo>
                    <a:pt x="1" y="9165"/>
                    <a:pt x="73" y="9264"/>
                    <a:pt x="172" y="9282"/>
                  </a:cubicBezTo>
                  <a:cubicBezTo>
                    <a:pt x="183" y="9284"/>
                    <a:pt x="194" y="9285"/>
                    <a:pt x="205" y="9285"/>
                  </a:cubicBezTo>
                  <a:cubicBezTo>
                    <a:pt x="300" y="9285"/>
                    <a:pt x="381" y="9217"/>
                    <a:pt x="397" y="9120"/>
                  </a:cubicBezTo>
                  <a:cubicBezTo>
                    <a:pt x="469" y="8750"/>
                    <a:pt x="560" y="8381"/>
                    <a:pt x="641" y="8011"/>
                  </a:cubicBezTo>
                  <a:lnTo>
                    <a:pt x="902" y="6902"/>
                  </a:lnTo>
                  <a:lnTo>
                    <a:pt x="1416" y="4676"/>
                  </a:lnTo>
                  <a:lnTo>
                    <a:pt x="2443" y="241"/>
                  </a:lnTo>
                  <a:lnTo>
                    <a:pt x="2443" y="232"/>
                  </a:lnTo>
                  <a:cubicBezTo>
                    <a:pt x="2461" y="133"/>
                    <a:pt x="2398" y="25"/>
                    <a:pt x="2290" y="7"/>
                  </a:cubicBezTo>
                  <a:cubicBezTo>
                    <a:pt x="2275" y="3"/>
                    <a:pt x="2259" y="0"/>
                    <a:pt x="224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0" name="Google Shape;3480;p96"/>
            <p:cNvSpPr/>
            <p:nvPr/>
          </p:nvSpPr>
          <p:spPr>
            <a:xfrm rot="787510">
              <a:off x="5743083" y="4284862"/>
              <a:ext cx="155517" cy="621380"/>
            </a:xfrm>
            <a:custGeom>
              <a:avLst/>
              <a:gdLst/>
              <a:ahLst/>
              <a:cxnLst/>
              <a:rect l="l" t="t" r="r" b="b"/>
              <a:pathLst>
                <a:path w="4058" h="16214" extrusionOk="0">
                  <a:moveTo>
                    <a:pt x="3853" y="1"/>
                  </a:moveTo>
                  <a:cubicBezTo>
                    <a:pt x="3758" y="1"/>
                    <a:pt x="3676" y="68"/>
                    <a:pt x="3652" y="157"/>
                  </a:cubicBezTo>
                  <a:cubicBezTo>
                    <a:pt x="3390" y="1482"/>
                    <a:pt x="3111" y="2807"/>
                    <a:pt x="2822" y="4132"/>
                  </a:cubicBezTo>
                  <a:cubicBezTo>
                    <a:pt x="2543" y="5448"/>
                    <a:pt x="2236" y="6764"/>
                    <a:pt x="1948" y="8089"/>
                  </a:cubicBezTo>
                  <a:cubicBezTo>
                    <a:pt x="1641" y="9405"/>
                    <a:pt x="1335" y="10721"/>
                    <a:pt x="1020" y="12037"/>
                  </a:cubicBezTo>
                  <a:lnTo>
                    <a:pt x="533" y="14002"/>
                  </a:lnTo>
                  <a:cubicBezTo>
                    <a:pt x="371" y="14660"/>
                    <a:pt x="199" y="15318"/>
                    <a:pt x="28" y="15967"/>
                  </a:cubicBezTo>
                  <a:cubicBezTo>
                    <a:pt x="28" y="15976"/>
                    <a:pt x="28" y="15976"/>
                    <a:pt x="28" y="15985"/>
                  </a:cubicBezTo>
                  <a:cubicBezTo>
                    <a:pt x="1" y="16084"/>
                    <a:pt x="73" y="16192"/>
                    <a:pt x="181" y="16210"/>
                  </a:cubicBezTo>
                  <a:cubicBezTo>
                    <a:pt x="192" y="16212"/>
                    <a:pt x="202" y="16213"/>
                    <a:pt x="212" y="16213"/>
                  </a:cubicBezTo>
                  <a:cubicBezTo>
                    <a:pt x="302" y="16213"/>
                    <a:pt x="390" y="16146"/>
                    <a:pt x="407" y="16057"/>
                  </a:cubicBezTo>
                  <a:cubicBezTo>
                    <a:pt x="533" y="15390"/>
                    <a:pt x="668" y="14732"/>
                    <a:pt x="803" y="14065"/>
                  </a:cubicBezTo>
                  <a:lnTo>
                    <a:pt x="1227" y="12082"/>
                  </a:lnTo>
                  <a:cubicBezTo>
                    <a:pt x="1524" y="10766"/>
                    <a:pt x="1813" y="9441"/>
                    <a:pt x="2119" y="8125"/>
                  </a:cubicBezTo>
                  <a:cubicBezTo>
                    <a:pt x="2426" y="6809"/>
                    <a:pt x="2723" y="5493"/>
                    <a:pt x="3048" y="4177"/>
                  </a:cubicBezTo>
                  <a:cubicBezTo>
                    <a:pt x="3372" y="2870"/>
                    <a:pt x="3688" y="1554"/>
                    <a:pt x="4030" y="247"/>
                  </a:cubicBezTo>
                  <a:cubicBezTo>
                    <a:pt x="4039" y="238"/>
                    <a:pt x="4039" y="238"/>
                    <a:pt x="4039" y="238"/>
                  </a:cubicBezTo>
                  <a:cubicBezTo>
                    <a:pt x="4057" y="129"/>
                    <a:pt x="3985" y="30"/>
                    <a:pt x="3886" y="3"/>
                  </a:cubicBezTo>
                  <a:cubicBezTo>
                    <a:pt x="3875" y="1"/>
                    <a:pt x="3864" y="1"/>
                    <a:pt x="38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1" name="Google Shape;3481;p96"/>
            <p:cNvSpPr/>
            <p:nvPr/>
          </p:nvSpPr>
          <p:spPr>
            <a:xfrm rot="787510">
              <a:off x="5468329" y="4339170"/>
              <a:ext cx="37327" cy="108648"/>
            </a:xfrm>
            <a:custGeom>
              <a:avLst/>
              <a:gdLst/>
              <a:ahLst/>
              <a:cxnLst/>
              <a:rect l="l" t="t" r="r" b="b"/>
              <a:pathLst>
                <a:path w="974" h="2835" extrusionOk="0">
                  <a:moveTo>
                    <a:pt x="763" y="1"/>
                  </a:moveTo>
                  <a:cubicBezTo>
                    <a:pt x="675" y="1"/>
                    <a:pt x="593" y="68"/>
                    <a:pt x="577" y="157"/>
                  </a:cubicBezTo>
                  <a:cubicBezTo>
                    <a:pt x="541" y="364"/>
                    <a:pt x="505" y="563"/>
                    <a:pt x="460" y="770"/>
                  </a:cubicBezTo>
                  <a:cubicBezTo>
                    <a:pt x="424" y="968"/>
                    <a:pt x="379" y="1167"/>
                    <a:pt x="334" y="1374"/>
                  </a:cubicBezTo>
                  <a:cubicBezTo>
                    <a:pt x="244" y="1770"/>
                    <a:pt x="181" y="2176"/>
                    <a:pt x="18" y="2564"/>
                  </a:cubicBezTo>
                  <a:cubicBezTo>
                    <a:pt x="9" y="2582"/>
                    <a:pt x="9" y="2600"/>
                    <a:pt x="9" y="2627"/>
                  </a:cubicBezTo>
                  <a:cubicBezTo>
                    <a:pt x="0" y="2735"/>
                    <a:pt x="82" y="2825"/>
                    <a:pt x="190" y="2834"/>
                  </a:cubicBezTo>
                  <a:cubicBezTo>
                    <a:pt x="195" y="2835"/>
                    <a:pt x="200" y="2835"/>
                    <a:pt x="205" y="2835"/>
                  </a:cubicBezTo>
                  <a:cubicBezTo>
                    <a:pt x="307" y="2835"/>
                    <a:pt x="397" y="2748"/>
                    <a:pt x="397" y="2645"/>
                  </a:cubicBezTo>
                  <a:cubicBezTo>
                    <a:pt x="424" y="2230"/>
                    <a:pt x="541" y="1843"/>
                    <a:pt x="631" y="1437"/>
                  </a:cubicBezTo>
                  <a:cubicBezTo>
                    <a:pt x="685" y="1239"/>
                    <a:pt x="740" y="1040"/>
                    <a:pt x="785" y="842"/>
                  </a:cubicBezTo>
                  <a:cubicBezTo>
                    <a:pt x="839" y="644"/>
                    <a:pt x="893" y="445"/>
                    <a:pt x="947" y="247"/>
                  </a:cubicBezTo>
                  <a:cubicBezTo>
                    <a:pt x="956" y="238"/>
                    <a:pt x="956" y="229"/>
                    <a:pt x="956" y="229"/>
                  </a:cubicBezTo>
                  <a:cubicBezTo>
                    <a:pt x="974" y="121"/>
                    <a:pt x="902" y="22"/>
                    <a:pt x="794" y="4"/>
                  </a:cubicBezTo>
                  <a:cubicBezTo>
                    <a:pt x="783" y="2"/>
                    <a:pt x="773" y="1"/>
                    <a:pt x="7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2" name="Google Shape;3482;p96"/>
            <p:cNvSpPr/>
            <p:nvPr/>
          </p:nvSpPr>
          <p:spPr>
            <a:xfrm rot="787510">
              <a:off x="5364359" y="4323181"/>
              <a:ext cx="43919" cy="135666"/>
            </a:xfrm>
            <a:custGeom>
              <a:avLst/>
              <a:gdLst/>
              <a:ahLst/>
              <a:cxnLst/>
              <a:rect l="l" t="t" r="r" b="b"/>
              <a:pathLst>
                <a:path w="1146" h="3540" extrusionOk="0">
                  <a:moveTo>
                    <a:pt x="932" y="0"/>
                  </a:moveTo>
                  <a:cubicBezTo>
                    <a:pt x="837" y="0"/>
                    <a:pt x="756" y="68"/>
                    <a:pt x="739" y="165"/>
                  </a:cubicBezTo>
                  <a:cubicBezTo>
                    <a:pt x="703" y="427"/>
                    <a:pt x="649" y="688"/>
                    <a:pt x="604" y="949"/>
                  </a:cubicBezTo>
                  <a:cubicBezTo>
                    <a:pt x="550" y="1211"/>
                    <a:pt x="487" y="1472"/>
                    <a:pt x="433" y="1734"/>
                  </a:cubicBezTo>
                  <a:cubicBezTo>
                    <a:pt x="370" y="1995"/>
                    <a:pt x="307" y="2256"/>
                    <a:pt x="244" y="2518"/>
                  </a:cubicBezTo>
                  <a:cubicBezTo>
                    <a:pt x="172" y="2770"/>
                    <a:pt x="108" y="3032"/>
                    <a:pt x="27" y="3284"/>
                  </a:cubicBezTo>
                  <a:cubicBezTo>
                    <a:pt x="18" y="3293"/>
                    <a:pt x="18" y="3302"/>
                    <a:pt x="18" y="3311"/>
                  </a:cubicBezTo>
                  <a:cubicBezTo>
                    <a:pt x="0" y="3419"/>
                    <a:pt x="72" y="3518"/>
                    <a:pt x="181" y="3536"/>
                  </a:cubicBezTo>
                  <a:cubicBezTo>
                    <a:pt x="192" y="3538"/>
                    <a:pt x="203" y="3539"/>
                    <a:pt x="214" y="3539"/>
                  </a:cubicBezTo>
                  <a:cubicBezTo>
                    <a:pt x="308" y="3539"/>
                    <a:pt x="390" y="3471"/>
                    <a:pt x="406" y="3374"/>
                  </a:cubicBezTo>
                  <a:cubicBezTo>
                    <a:pt x="442" y="3104"/>
                    <a:pt x="496" y="2842"/>
                    <a:pt x="541" y="2581"/>
                  </a:cubicBezTo>
                  <a:cubicBezTo>
                    <a:pt x="595" y="2320"/>
                    <a:pt x="658" y="2058"/>
                    <a:pt x="712" y="1797"/>
                  </a:cubicBezTo>
                  <a:cubicBezTo>
                    <a:pt x="775" y="1544"/>
                    <a:pt x="839" y="1283"/>
                    <a:pt x="902" y="1022"/>
                  </a:cubicBezTo>
                  <a:cubicBezTo>
                    <a:pt x="974" y="769"/>
                    <a:pt x="1037" y="508"/>
                    <a:pt x="1118" y="255"/>
                  </a:cubicBezTo>
                  <a:cubicBezTo>
                    <a:pt x="1118" y="246"/>
                    <a:pt x="1127" y="228"/>
                    <a:pt x="1127" y="219"/>
                  </a:cubicBezTo>
                  <a:cubicBezTo>
                    <a:pt x="1145" y="111"/>
                    <a:pt x="1073" y="12"/>
                    <a:pt x="965" y="3"/>
                  </a:cubicBezTo>
                  <a:cubicBezTo>
                    <a:pt x="954" y="1"/>
                    <a:pt x="943" y="0"/>
                    <a:pt x="93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83" name="Google Shape;3483;p96"/>
          <p:cNvGrpSpPr/>
          <p:nvPr/>
        </p:nvGrpSpPr>
        <p:grpSpPr>
          <a:xfrm flipH="1">
            <a:off x="5766625" y="952575"/>
            <a:ext cx="2668900" cy="176025"/>
            <a:chOff x="4345425" y="2175475"/>
            <a:chExt cx="800750" cy="176025"/>
          </a:xfrm>
        </p:grpSpPr>
        <p:sp>
          <p:nvSpPr>
            <p:cNvPr id="3484" name="Google Shape;3484;p96"/>
            <p:cNvSpPr/>
            <p:nvPr/>
          </p:nvSpPr>
          <p:spPr>
            <a:xfrm>
              <a:off x="4351850" y="2175475"/>
              <a:ext cx="763000" cy="156275"/>
            </a:xfrm>
            <a:custGeom>
              <a:avLst/>
              <a:gdLst/>
              <a:ahLst/>
              <a:cxnLst/>
              <a:rect l="l" t="t" r="r" b="b"/>
              <a:pathLst>
                <a:path w="30520" h="6251" extrusionOk="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00FF00">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5" name="Google Shape;3485;p96"/>
            <p:cNvSpPr/>
            <p:nvPr/>
          </p:nvSpPr>
          <p:spPr>
            <a:xfrm>
              <a:off x="4345425" y="2195925"/>
              <a:ext cx="800750" cy="155575"/>
            </a:xfrm>
            <a:custGeom>
              <a:avLst/>
              <a:gdLst/>
              <a:ahLst/>
              <a:cxnLst/>
              <a:rect l="l" t="t" r="r" b="b"/>
              <a:pathLst>
                <a:path w="32030" h="6223" extrusionOk="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00FF00">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nodeType="clickEffect">
                                  <p:stCondLst>
                                    <p:cond delay="0"/>
                                  </p:stCondLst>
                                  <p:childTnLst>
                                    <p:set>
                                      <p:cBhvr>
                                        <p:cTn id="6" dur="1" fill="hold">
                                          <p:stCondLst>
                                            <p:cond delay="0"/>
                                          </p:stCondLst>
                                        </p:cTn>
                                        <p:tgtEl>
                                          <p:spTgt spid="3465"/>
                                        </p:tgtEl>
                                        <p:attrNameLst>
                                          <p:attrName>style.visibility</p:attrName>
                                        </p:attrNameLst>
                                      </p:cBhvr>
                                      <p:to>
                                        <p:strVal val="visible"/>
                                      </p:to>
                                    </p:set>
                                    <p:anim calcmode="lin" valueType="num">
                                      <p:cBhvr additive="base">
                                        <p:cTn id="7" dur="1000"/>
                                        <p:tgtEl>
                                          <p:spTgt spid="3465"/>
                                        </p:tgtEl>
                                        <p:attrNameLst>
                                          <p:attrName>ppt_y</p:attrName>
                                        </p:attrNameLst>
                                      </p:cBhvr>
                                      <p:tavLst>
                                        <p:tav tm="0">
                                          <p:val>
                                            <p:strVal val="#ppt_y-1"/>
                                          </p:val>
                                        </p:tav>
                                        <p:tav tm="100000">
                                          <p:val>
                                            <p:strVal val="#ppt_y"/>
                                          </p:val>
                                        </p:tav>
                                      </p:tavLst>
                                    </p:anim>
                                  </p:childTnLst>
                                </p:cTn>
                              </p:par>
                            </p:childTnLst>
                          </p:cTn>
                        </p:par>
                      </p:childTnLst>
                    </p:cTn>
                  </p:par>
                  <p:par>
                    <p:cTn id="8" fill="hold">
                      <p:stCondLst>
                        <p:cond delay="indefinite"/>
                      </p:stCondLst>
                      <p:childTnLst>
                        <p:par>
                          <p:cTn id="9" fill="hold">
                            <p:stCondLst>
                              <p:cond delay="0"/>
                            </p:stCondLst>
                            <p:childTnLst>
                              <p:par>
                                <p:cTn id="10" presetID="2" presetClass="entr" presetSubtype="1" fill="hold" nodeType="clickEffect">
                                  <p:stCondLst>
                                    <p:cond delay="0"/>
                                  </p:stCondLst>
                                  <p:childTnLst>
                                    <p:set>
                                      <p:cBhvr>
                                        <p:cTn id="11" dur="1" fill="hold">
                                          <p:stCondLst>
                                            <p:cond delay="0"/>
                                          </p:stCondLst>
                                        </p:cTn>
                                        <p:tgtEl>
                                          <p:spTgt spid="3483"/>
                                        </p:tgtEl>
                                        <p:attrNameLst>
                                          <p:attrName>style.visibility</p:attrName>
                                        </p:attrNameLst>
                                      </p:cBhvr>
                                      <p:to>
                                        <p:strVal val="visible"/>
                                      </p:to>
                                    </p:set>
                                    <p:anim calcmode="lin" valueType="num">
                                      <p:cBhvr additive="base">
                                        <p:cTn id="12" dur="1000"/>
                                        <p:tgtEl>
                                          <p:spTgt spid="3483"/>
                                        </p:tgtEl>
                                        <p:attrNameLst>
                                          <p:attrName>ppt_y</p:attrName>
                                        </p:attrNameLst>
                                      </p:cBhvr>
                                      <p:tavLst>
                                        <p:tav tm="0">
                                          <p:val>
                                            <p:strVal val="#ppt_y-1"/>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nodeType="clickEffect">
                                  <p:stCondLst>
                                    <p:cond delay="0"/>
                                  </p:stCondLst>
                                  <p:childTnLst>
                                    <p:set>
                                      <p:cBhvr>
                                        <p:cTn id="16" dur="1" fill="hold">
                                          <p:stCondLst>
                                            <p:cond delay="0"/>
                                          </p:stCondLst>
                                        </p:cTn>
                                        <p:tgtEl>
                                          <p:spTgt spid="3453"/>
                                        </p:tgtEl>
                                        <p:attrNameLst>
                                          <p:attrName>style.visibility</p:attrName>
                                        </p:attrNameLst>
                                      </p:cBhvr>
                                      <p:to>
                                        <p:strVal val="visible"/>
                                      </p:to>
                                    </p:set>
                                    <p:animEffect transition="in" filter="fade">
                                      <p:cBhvr>
                                        <p:cTn id="17" dur="1000"/>
                                        <p:tgtEl>
                                          <p:spTgt spid="3453"/>
                                        </p:tgtEl>
                                      </p:cBhvr>
                                    </p:animEffect>
                                  </p:childTnLst>
                                </p:cTn>
                              </p:par>
                              <p:par>
                                <p:cTn id="18" presetID="10" presetClass="entr" presetSubtype="0" fill="hold" nodeType="withEffect">
                                  <p:stCondLst>
                                    <p:cond delay="0"/>
                                  </p:stCondLst>
                                  <p:childTnLst>
                                    <p:set>
                                      <p:cBhvr>
                                        <p:cTn id="19" dur="1" fill="hold">
                                          <p:stCondLst>
                                            <p:cond delay="0"/>
                                          </p:stCondLst>
                                        </p:cTn>
                                        <p:tgtEl>
                                          <p:spTgt spid="3456"/>
                                        </p:tgtEl>
                                        <p:attrNameLst>
                                          <p:attrName>style.visibility</p:attrName>
                                        </p:attrNameLst>
                                      </p:cBhvr>
                                      <p:to>
                                        <p:strVal val="visible"/>
                                      </p:to>
                                    </p:set>
                                    <p:animEffect transition="in" filter="fade">
                                      <p:cBhvr>
                                        <p:cTn id="20" dur="1000"/>
                                        <p:tgtEl>
                                          <p:spTgt spid="3456"/>
                                        </p:tgtEl>
                                      </p:cBhvr>
                                    </p:animEffect>
                                  </p:childTnLst>
                                </p:cTn>
                              </p:par>
                              <p:par>
                                <p:cTn id="21" presetID="10" presetClass="entr" presetSubtype="0" fill="hold" nodeType="withEffect">
                                  <p:stCondLst>
                                    <p:cond delay="0"/>
                                  </p:stCondLst>
                                  <p:childTnLst>
                                    <p:set>
                                      <p:cBhvr>
                                        <p:cTn id="22" dur="1" fill="hold">
                                          <p:stCondLst>
                                            <p:cond delay="0"/>
                                          </p:stCondLst>
                                        </p:cTn>
                                        <p:tgtEl>
                                          <p:spTgt spid="3459"/>
                                        </p:tgtEl>
                                        <p:attrNameLst>
                                          <p:attrName>style.visibility</p:attrName>
                                        </p:attrNameLst>
                                      </p:cBhvr>
                                      <p:to>
                                        <p:strVal val="visible"/>
                                      </p:to>
                                    </p:set>
                                    <p:animEffect transition="in" filter="fade">
                                      <p:cBhvr>
                                        <p:cTn id="23" dur="1000"/>
                                        <p:tgtEl>
                                          <p:spTgt spid="3459"/>
                                        </p:tgtEl>
                                      </p:cBhvr>
                                    </p:animEffect>
                                  </p:childTnLst>
                                </p:cTn>
                              </p:par>
                              <p:par>
                                <p:cTn id="24" presetID="10" presetClass="entr" presetSubtype="0" fill="hold" nodeType="withEffect">
                                  <p:stCondLst>
                                    <p:cond delay="0"/>
                                  </p:stCondLst>
                                  <p:childTnLst>
                                    <p:set>
                                      <p:cBhvr>
                                        <p:cTn id="25" dur="1" fill="hold">
                                          <p:stCondLst>
                                            <p:cond delay="0"/>
                                          </p:stCondLst>
                                        </p:cTn>
                                        <p:tgtEl>
                                          <p:spTgt spid="3462"/>
                                        </p:tgtEl>
                                        <p:attrNameLst>
                                          <p:attrName>style.visibility</p:attrName>
                                        </p:attrNameLst>
                                      </p:cBhvr>
                                      <p:to>
                                        <p:strVal val="visible"/>
                                      </p:to>
                                    </p:set>
                                    <p:animEffect transition="in" filter="fade">
                                      <p:cBhvr>
                                        <p:cTn id="26" dur="1000"/>
                                        <p:tgtEl>
                                          <p:spTgt spid="3462"/>
                                        </p:tgtEl>
                                      </p:cBhvr>
                                    </p:animEffect>
                                  </p:childTnLst>
                                </p:cTn>
                              </p:par>
                              <p:par>
                                <p:cTn id="27" presetID="10" presetClass="entr" presetSubtype="0" fill="hold" nodeType="withEffect">
                                  <p:stCondLst>
                                    <p:cond delay="0"/>
                                  </p:stCondLst>
                                  <p:childTnLst>
                                    <p:set>
                                      <p:cBhvr>
                                        <p:cTn id="28" dur="1" fill="hold">
                                          <p:stCondLst>
                                            <p:cond delay="0"/>
                                          </p:stCondLst>
                                        </p:cTn>
                                        <p:tgtEl>
                                          <p:spTgt spid="3466"/>
                                        </p:tgtEl>
                                        <p:attrNameLst>
                                          <p:attrName>style.visibility</p:attrName>
                                        </p:attrNameLst>
                                      </p:cBhvr>
                                      <p:to>
                                        <p:strVal val="visible"/>
                                      </p:to>
                                    </p:set>
                                    <p:animEffect transition="in" filter="fade">
                                      <p:cBhvr>
                                        <p:cTn id="29" dur="1000"/>
                                        <p:tgtEl>
                                          <p:spTgt spid="346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Shape 3489"/>
        <p:cNvGrpSpPr/>
        <p:nvPr/>
      </p:nvGrpSpPr>
      <p:grpSpPr>
        <a:xfrm>
          <a:off x="0" y="0"/>
          <a:ext cx="0" cy="0"/>
          <a:chOff x="0" y="0"/>
          <a:chExt cx="0" cy="0"/>
        </a:xfrm>
      </p:grpSpPr>
      <p:sp>
        <p:nvSpPr>
          <p:cNvPr id="3490" name="Google Shape;3490;p97"/>
          <p:cNvSpPr txBox="1">
            <a:spLocks noGrp="1"/>
          </p:cNvSpPr>
          <p:nvPr>
            <p:ph type="title"/>
          </p:nvPr>
        </p:nvSpPr>
        <p:spPr>
          <a:xfrm>
            <a:off x="4572000" y="540000"/>
            <a:ext cx="3852000" cy="488700"/>
          </a:xfrm>
          <a:prstGeom prst="rect">
            <a:avLst/>
          </a:prstGeom>
        </p:spPr>
        <p:txBody>
          <a:bodyPr spcFirstLastPara="1" wrap="square" lIns="0" tIns="0" rIns="0" bIns="0" anchor="t" anchorCtr="0">
            <a:noAutofit/>
          </a:bodyPr>
          <a:lstStyle/>
          <a:p>
            <a:pPr marL="0" lvl="0" indent="0" algn="r" rtl="0">
              <a:spcBef>
                <a:spcPts val="0"/>
              </a:spcBef>
              <a:spcAft>
                <a:spcPts val="0"/>
              </a:spcAft>
              <a:buClr>
                <a:schemeClr val="dk2"/>
              </a:buClr>
              <a:buSzPts val="1100"/>
              <a:buFont typeface="Arial"/>
              <a:buNone/>
            </a:pPr>
            <a:r>
              <a:rPr lang="en"/>
              <a:t>This is a map</a:t>
            </a:r>
            <a:endParaRPr/>
          </a:p>
          <a:p>
            <a:pPr marL="0" lvl="0" indent="0" algn="r" rtl="0">
              <a:spcBef>
                <a:spcPts val="0"/>
              </a:spcBef>
              <a:spcAft>
                <a:spcPts val="0"/>
              </a:spcAft>
              <a:buNone/>
            </a:pPr>
            <a:endParaRPr/>
          </a:p>
        </p:txBody>
      </p:sp>
      <p:grpSp>
        <p:nvGrpSpPr>
          <p:cNvPr id="3491" name="Google Shape;3491;p97"/>
          <p:cNvGrpSpPr/>
          <p:nvPr/>
        </p:nvGrpSpPr>
        <p:grpSpPr>
          <a:xfrm>
            <a:off x="1731343" y="1257508"/>
            <a:ext cx="5713409" cy="3043741"/>
            <a:chOff x="233350" y="949250"/>
            <a:chExt cx="7137300" cy="3802300"/>
          </a:xfrm>
        </p:grpSpPr>
        <p:sp>
          <p:nvSpPr>
            <p:cNvPr id="3492" name="Google Shape;3492;p97"/>
            <p:cNvSpPr/>
            <p:nvPr/>
          </p:nvSpPr>
          <p:spPr>
            <a:xfrm>
              <a:off x="4428450" y="2808675"/>
              <a:ext cx="1478900" cy="330100"/>
            </a:xfrm>
            <a:custGeom>
              <a:avLst/>
              <a:gdLst/>
              <a:ahLst/>
              <a:cxnLst/>
              <a:rect l="l" t="t" r="r" b="b"/>
              <a:pathLst>
                <a:path w="59156" h="13204" extrusionOk="0">
                  <a:moveTo>
                    <a:pt x="1" y="0"/>
                  </a:moveTo>
                  <a:lnTo>
                    <a:pt x="1" y="0"/>
                  </a:lnTo>
                  <a:close/>
                  <a:moveTo>
                    <a:pt x="59155" y="13203"/>
                  </a:moveTo>
                  <a:close/>
                </a:path>
              </a:pathLst>
            </a:custGeom>
            <a:solidFill>
              <a:schemeClr val="accent4">
                <a:alpha val="6145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3" name="Google Shape;3493;p97"/>
            <p:cNvSpPr/>
            <p:nvPr/>
          </p:nvSpPr>
          <p:spPr>
            <a:xfrm>
              <a:off x="2909400" y="1076125"/>
              <a:ext cx="4118650" cy="3109225"/>
            </a:xfrm>
            <a:custGeom>
              <a:avLst/>
              <a:gdLst/>
              <a:ahLst/>
              <a:cxnLst/>
              <a:rect l="l" t="t" r="r" b="b"/>
              <a:pathLst>
                <a:path w="164746" h="124369" extrusionOk="0">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solidFill>
              <a:schemeClr val="accent4">
                <a:alpha val="6145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4" name="Google Shape;3494;p97"/>
            <p:cNvSpPr/>
            <p:nvPr/>
          </p:nvSpPr>
          <p:spPr>
            <a:xfrm>
              <a:off x="5913800" y="3523050"/>
              <a:ext cx="1109075" cy="813875"/>
            </a:xfrm>
            <a:custGeom>
              <a:avLst/>
              <a:gdLst/>
              <a:ahLst/>
              <a:cxnLst/>
              <a:rect l="l" t="t" r="r" b="b"/>
              <a:pathLst>
                <a:path w="44363" h="32555" extrusionOk="0">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solidFill>
              <a:schemeClr val="accent4">
                <a:alpha val="6145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5" name="Google Shape;3495;p97"/>
            <p:cNvSpPr/>
            <p:nvPr/>
          </p:nvSpPr>
          <p:spPr>
            <a:xfrm>
              <a:off x="6442175" y="3238700"/>
              <a:ext cx="571625" cy="311800"/>
            </a:xfrm>
            <a:custGeom>
              <a:avLst/>
              <a:gdLst/>
              <a:ahLst/>
              <a:cxnLst/>
              <a:rect l="l" t="t" r="r" b="b"/>
              <a:pathLst>
                <a:path w="22865" h="12472" extrusionOk="0">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solidFill>
              <a:schemeClr val="accent4">
                <a:alpha val="6145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6" name="Google Shape;3496;p97"/>
            <p:cNvSpPr/>
            <p:nvPr/>
          </p:nvSpPr>
          <p:spPr>
            <a:xfrm>
              <a:off x="5898675" y="3029225"/>
              <a:ext cx="282150" cy="318450"/>
            </a:xfrm>
            <a:custGeom>
              <a:avLst/>
              <a:gdLst/>
              <a:ahLst/>
              <a:cxnLst/>
              <a:rect l="l" t="t" r="r" b="b"/>
              <a:pathLst>
                <a:path w="11286" h="12738" extrusionOk="0">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solidFill>
              <a:schemeClr val="accent4">
                <a:alpha val="6145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7" name="Google Shape;3497;p97"/>
            <p:cNvSpPr/>
            <p:nvPr/>
          </p:nvSpPr>
          <p:spPr>
            <a:xfrm>
              <a:off x="5544400" y="3065225"/>
              <a:ext cx="541800" cy="430700"/>
            </a:xfrm>
            <a:custGeom>
              <a:avLst/>
              <a:gdLst/>
              <a:ahLst/>
              <a:cxnLst/>
              <a:rect l="l" t="t" r="r" b="b"/>
              <a:pathLst>
                <a:path w="21672" h="17228" extrusionOk="0">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solidFill>
              <a:schemeClr val="accent4">
                <a:alpha val="6145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8" name="Google Shape;3498;p97"/>
            <p:cNvSpPr/>
            <p:nvPr/>
          </p:nvSpPr>
          <p:spPr>
            <a:xfrm>
              <a:off x="4388700" y="3530600"/>
              <a:ext cx="227275" cy="395425"/>
            </a:xfrm>
            <a:custGeom>
              <a:avLst/>
              <a:gdLst/>
              <a:ahLst/>
              <a:cxnLst/>
              <a:rect l="l" t="t" r="r" b="b"/>
              <a:pathLst>
                <a:path w="9091" h="15817" extrusionOk="0">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solidFill>
              <a:schemeClr val="accent4">
                <a:alpha val="6145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9" name="Google Shape;3499;p97"/>
            <p:cNvSpPr/>
            <p:nvPr/>
          </p:nvSpPr>
          <p:spPr>
            <a:xfrm>
              <a:off x="6438300" y="1893850"/>
              <a:ext cx="267450" cy="418275"/>
            </a:xfrm>
            <a:custGeom>
              <a:avLst/>
              <a:gdLst/>
              <a:ahLst/>
              <a:cxnLst/>
              <a:rect l="l" t="t" r="r" b="b"/>
              <a:pathLst>
                <a:path w="10698" h="16731" extrusionOk="0">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solidFill>
              <a:schemeClr val="accent4">
                <a:alpha val="6145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0" name="Google Shape;3500;p97"/>
            <p:cNvSpPr/>
            <p:nvPr/>
          </p:nvSpPr>
          <p:spPr>
            <a:xfrm>
              <a:off x="6901875" y="4220725"/>
              <a:ext cx="468775" cy="354550"/>
            </a:xfrm>
            <a:custGeom>
              <a:avLst/>
              <a:gdLst/>
              <a:ahLst/>
              <a:cxnLst/>
              <a:rect l="l" t="t" r="r" b="b"/>
              <a:pathLst>
                <a:path w="18751" h="14182" extrusionOk="0">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solidFill>
              <a:schemeClr val="accent4">
                <a:alpha val="6145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1" name="Google Shape;3501;p97"/>
            <p:cNvSpPr/>
            <p:nvPr/>
          </p:nvSpPr>
          <p:spPr>
            <a:xfrm>
              <a:off x="6306100" y="2654825"/>
              <a:ext cx="232875" cy="385425"/>
            </a:xfrm>
            <a:custGeom>
              <a:avLst/>
              <a:gdLst/>
              <a:ahLst/>
              <a:cxnLst/>
              <a:rect l="l" t="t" r="r" b="b"/>
              <a:pathLst>
                <a:path w="9315" h="15417" extrusionOk="0">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solidFill>
              <a:schemeClr val="accent4">
                <a:alpha val="6145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2" name="Google Shape;3502;p97"/>
            <p:cNvSpPr/>
            <p:nvPr/>
          </p:nvSpPr>
          <p:spPr>
            <a:xfrm>
              <a:off x="6139750" y="3178550"/>
              <a:ext cx="185375" cy="227425"/>
            </a:xfrm>
            <a:custGeom>
              <a:avLst/>
              <a:gdLst/>
              <a:ahLst/>
              <a:cxnLst/>
              <a:rect l="l" t="t" r="r" b="b"/>
              <a:pathLst>
                <a:path w="7415" h="9097" extrusionOk="0">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solidFill>
              <a:schemeClr val="accent4">
                <a:alpha val="6145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3" name="Google Shape;3503;p97"/>
            <p:cNvSpPr/>
            <p:nvPr/>
          </p:nvSpPr>
          <p:spPr>
            <a:xfrm>
              <a:off x="4320000" y="1079225"/>
              <a:ext cx="260125" cy="163000"/>
            </a:xfrm>
            <a:custGeom>
              <a:avLst/>
              <a:gdLst/>
              <a:ahLst/>
              <a:cxnLst/>
              <a:rect l="l" t="t" r="r" b="b"/>
              <a:pathLst>
                <a:path w="10405" h="6520" extrusionOk="0">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solidFill>
              <a:schemeClr val="accent4">
                <a:alpha val="6145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4" name="Google Shape;3504;p97"/>
            <p:cNvSpPr/>
            <p:nvPr/>
          </p:nvSpPr>
          <p:spPr>
            <a:xfrm>
              <a:off x="3605850" y="1017225"/>
              <a:ext cx="246275" cy="88775"/>
            </a:xfrm>
            <a:custGeom>
              <a:avLst/>
              <a:gdLst/>
              <a:ahLst/>
              <a:cxnLst/>
              <a:rect l="l" t="t" r="r" b="b"/>
              <a:pathLst>
                <a:path w="9851" h="3551" extrusionOk="0">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solidFill>
              <a:schemeClr val="accent4">
                <a:alpha val="6145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5" name="Google Shape;3505;p97"/>
            <p:cNvSpPr/>
            <p:nvPr/>
          </p:nvSpPr>
          <p:spPr>
            <a:xfrm>
              <a:off x="3161275" y="1612775"/>
              <a:ext cx="115825" cy="115825"/>
            </a:xfrm>
            <a:custGeom>
              <a:avLst/>
              <a:gdLst/>
              <a:ahLst/>
              <a:cxnLst/>
              <a:rect l="l" t="t" r="r" b="b"/>
              <a:pathLst>
                <a:path w="4633" h="4633" extrusionOk="0">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solidFill>
              <a:schemeClr val="accent4">
                <a:alpha val="6145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6" name="Google Shape;3506;p97"/>
            <p:cNvSpPr/>
            <p:nvPr/>
          </p:nvSpPr>
          <p:spPr>
            <a:xfrm>
              <a:off x="6082850" y="3458350"/>
              <a:ext cx="215350" cy="82375"/>
            </a:xfrm>
            <a:custGeom>
              <a:avLst/>
              <a:gdLst/>
              <a:ahLst/>
              <a:cxnLst/>
              <a:rect l="l" t="t" r="r" b="b"/>
              <a:pathLst>
                <a:path w="8614" h="3295" extrusionOk="0">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solidFill>
              <a:schemeClr val="accent4">
                <a:alpha val="6145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7" name="Google Shape;3507;p97"/>
            <p:cNvSpPr/>
            <p:nvPr/>
          </p:nvSpPr>
          <p:spPr>
            <a:xfrm>
              <a:off x="5726825" y="1103850"/>
              <a:ext cx="262175" cy="54825"/>
            </a:xfrm>
            <a:custGeom>
              <a:avLst/>
              <a:gdLst/>
              <a:ahLst/>
              <a:cxnLst/>
              <a:rect l="l" t="t" r="r" b="b"/>
              <a:pathLst>
                <a:path w="10487" h="2193" extrusionOk="0">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solidFill>
              <a:schemeClr val="accent4">
                <a:alpha val="6145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8" name="Google Shape;3508;p97"/>
            <p:cNvSpPr/>
            <p:nvPr/>
          </p:nvSpPr>
          <p:spPr>
            <a:xfrm>
              <a:off x="6497925" y="4391525"/>
              <a:ext cx="125725" cy="97375"/>
            </a:xfrm>
            <a:custGeom>
              <a:avLst/>
              <a:gdLst/>
              <a:ahLst/>
              <a:cxnLst/>
              <a:rect l="l" t="t" r="r" b="b"/>
              <a:pathLst>
                <a:path w="5029" h="3895" extrusionOk="0">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solidFill>
              <a:schemeClr val="accent4">
                <a:alpha val="6145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9" name="Google Shape;3509;p97"/>
            <p:cNvSpPr/>
            <p:nvPr/>
          </p:nvSpPr>
          <p:spPr>
            <a:xfrm>
              <a:off x="5334875" y="2906300"/>
              <a:ext cx="82100" cy="128050"/>
            </a:xfrm>
            <a:custGeom>
              <a:avLst/>
              <a:gdLst/>
              <a:ahLst/>
              <a:cxnLst/>
              <a:rect l="l" t="t" r="r" b="b"/>
              <a:pathLst>
                <a:path w="3284" h="5122" extrusionOk="0">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solidFill>
              <a:schemeClr val="accent4">
                <a:alpha val="6145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0" name="Google Shape;3510;p97"/>
            <p:cNvSpPr/>
            <p:nvPr/>
          </p:nvSpPr>
          <p:spPr>
            <a:xfrm>
              <a:off x="4869125" y="997550"/>
              <a:ext cx="160750" cy="66150"/>
            </a:xfrm>
            <a:custGeom>
              <a:avLst/>
              <a:gdLst/>
              <a:ahLst/>
              <a:cxnLst/>
              <a:rect l="l" t="t" r="r" b="b"/>
              <a:pathLst>
                <a:path w="6430" h="2646" extrusionOk="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solidFill>
              <a:schemeClr val="accent4">
                <a:alpha val="6145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1" name="Google Shape;3511;p97"/>
            <p:cNvSpPr/>
            <p:nvPr/>
          </p:nvSpPr>
          <p:spPr>
            <a:xfrm>
              <a:off x="3763550" y="998475"/>
              <a:ext cx="117975" cy="55725"/>
            </a:xfrm>
            <a:custGeom>
              <a:avLst/>
              <a:gdLst/>
              <a:ahLst/>
              <a:cxnLst/>
              <a:rect l="l" t="t" r="r" b="b"/>
              <a:pathLst>
                <a:path w="4719" h="2229" extrusionOk="0">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solidFill>
              <a:schemeClr val="accent4">
                <a:alpha val="6145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2" name="Google Shape;3512;p97"/>
            <p:cNvSpPr/>
            <p:nvPr/>
          </p:nvSpPr>
          <p:spPr>
            <a:xfrm>
              <a:off x="6244750" y="3463175"/>
              <a:ext cx="127900" cy="76650"/>
            </a:xfrm>
            <a:custGeom>
              <a:avLst/>
              <a:gdLst/>
              <a:ahLst/>
              <a:cxnLst/>
              <a:rect l="l" t="t" r="r" b="b"/>
              <a:pathLst>
                <a:path w="5116" h="3066" extrusionOk="0">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solidFill>
              <a:schemeClr val="accent4">
                <a:alpha val="6145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3" name="Google Shape;3513;p97"/>
            <p:cNvSpPr/>
            <p:nvPr/>
          </p:nvSpPr>
          <p:spPr>
            <a:xfrm>
              <a:off x="6286725" y="2464325"/>
              <a:ext cx="67775" cy="93850"/>
            </a:xfrm>
            <a:custGeom>
              <a:avLst/>
              <a:gdLst/>
              <a:ahLst/>
              <a:cxnLst/>
              <a:rect l="l" t="t" r="r" b="b"/>
              <a:pathLst>
                <a:path w="2711" h="3754" extrusionOk="0">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solidFill>
              <a:schemeClr val="accent4">
                <a:alpha val="6145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4" name="Google Shape;3514;p97"/>
            <p:cNvSpPr/>
            <p:nvPr/>
          </p:nvSpPr>
          <p:spPr>
            <a:xfrm>
              <a:off x="6279300" y="2861375"/>
              <a:ext cx="75625" cy="97275"/>
            </a:xfrm>
            <a:custGeom>
              <a:avLst/>
              <a:gdLst/>
              <a:ahLst/>
              <a:cxnLst/>
              <a:rect l="l" t="t" r="r" b="b"/>
              <a:pathLst>
                <a:path w="3025" h="3891" extrusionOk="0">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solidFill>
              <a:schemeClr val="accent4">
                <a:alpha val="6145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5" name="Google Shape;3515;p97"/>
            <p:cNvSpPr/>
            <p:nvPr/>
          </p:nvSpPr>
          <p:spPr>
            <a:xfrm>
              <a:off x="4145025" y="994975"/>
              <a:ext cx="111500" cy="47325"/>
            </a:xfrm>
            <a:custGeom>
              <a:avLst/>
              <a:gdLst/>
              <a:ahLst/>
              <a:cxnLst/>
              <a:rect l="l" t="t" r="r" b="b"/>
              <a:pathLst>
                <a:path w="4460" h="1893" extrusionOk="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solidFill>
              <a:schemeClr val="accent4">
                <a:alpha val="6145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6" name="Google Shape;3516;p97"/>
            <p:cNvSpPr/>
            <p:nvPr/>
          </p:nvSpPr>
          <p:spPr>
            <a:xfrm>
              <a:off x="7213625" y="3803350"/>
              <a:ext cx="74075" cy="80050"/>
            </a:xfrm>
            <a:custGeom>
              <a:avLst/>
              <a:gdLst/>
              <a:ahLst/>
              <a:cxnLst/>
              <a:rect l="l" t="t" r="r" b="b"/>
              <a:pathLst>
                <a:path w="2963" h="3202" extrusionOk="0">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solidFill>
              <a:schemeClr val="accent4">
                <a:alpha val="6145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7" name="Google Shape;3517;p97"/>
            <p:cNvSpPr/>
            <p:nvPr/>
          </p:nvSpPr>
          <p:spPr>
            <a:xfrm>
              <a:off x="6542025" y="3118350"/>
              <a:ext cx="66075" cy="79800"/>
            </a:xfrm>
            <a:custGeom>
              <a:avLst/>
              <a:gdLst/>
              <a:ahLst/>
              <a:cxnLst/>
              <a:rect l="l" t="t" r="r" b="b"/>
              <a:pathLst>
                <a:path w="2643" h="3192" extrusionOk="0">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solidFill>
              <a:schemeClr val="accent4">
                <a:alpha val="6145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8" name="Google Shape;3518;p97"/>
            <p:cNvSpPr/>
            <p:nvPr/>
          </p:nvSpPr>
          <p:spPr>
            <a:xfrm>
              <a:off x="4278100" y="987200"/>
              <a:ext cx="87225" cy="50150"/>
            </a:xfrm>
            <a:custGeom>
              <a:avLst/>
              <a:gdLst/>
              <a:ahLst/>
              <a:cxnLst/>
              <a:rect l="l" t="t" r="r" b="b"/>
              <a:pathLst>
                <a:path w="3489" h="2006" extrusionOk="0">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solidFill>
              <a:schemeClr val="accent4">
                <a:alpha val="6145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9" name="Google Shape;3519;p97"/>
            <p:cNvSpPr/>
            <p:nvPr/>
          </p:nvSpPr>
          <p:spPr>
            <a:xfrm>
              <a:off x="6595650" y="1204100"/>
              <a:ext cx="81075" cy="41800"/>
            </a:xfrm>
            <a:custGeom>
              <a:avLst/>
              <a:gdLst/>
              <a:ahLst/>
              <a:cxnLst/>
              <a:rect l="l" t="t" r="r" b="b"/>
              <a:pathLst>
                <a:path w="3243" h="1672" extrusionOk="0">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solidFill>
              <a:schemeClr val="accent4">
                <a:alpha val="6145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0" name="Google Shape;3520;p97"/>
            <p:cNvSpPr/>
            <p:nvPr/>
          </p:nvSpPr>
          <p:spPr>
            <a:xfrm>
              <a:off x="5040350" y="1034625"/>
              <a:ext cx="81550" cy="46975"/>
            </a:xfrm>
            <a:custGeom>
              <a:avLst/>
              <a:gdLst/>
              <a:ahLst/>
              <a:cxnLst/>
              <a:rect l="l" t="t" r="r" b="b"/>
              <a:pathLst>
                <a:path w="3262" h="1879" extrusionOk="0">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solidFill>
              <a:schemeClr val="accent4">
                <a:alpha val="6145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1" name="Google Shape;3521;p97"/>
            <p:cNvSpPr/>
            <p:nvPr/>
          </p:nvSpPr>
          <p:spPr>
            <a:xfrm>
              <a:off x="6380950" y="3302475"/>
              <a:ext cx="77800" cy="40225"/>
            </a:xfrm>
            <a:custGeom>
              <a:avLst/>
              <a:gdLst/>
              <a:ahLst/>
              <a:cxnLst/>
              <a:rect l="l" t="t" r="r" b="b"/>
              <a:pathLst>
                <a:path w="3112" h="1609" extrusionOk="0">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solidFill>
              <a:schemeClr val="accent4">
                <a:alpha val="6145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2" name="Google Shape;3522;p97"/>
            <p:cNvSpPr/>
            <p:nvPr/>
          </p:nvSpPr>
          <p:spPr>
            <a:xfrm>
              <a:off x="4384825" y="996700"/>
              <a:ext cx="62025" cy="39775"/>
            </a:xfrm>
            <a:custGeom>
              <a:avLst/>
              <a:gdLst/>
              <a:ahLst/>
              <a:cxnLst/>
              <a:rect l="l" t="t" r="r" b="b"/>
              <a:pathLst>
                <a:path w="2481" h="1591" extrusionOk="0">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solidFill>
              <a:schemeClr val="accent4">
                <a:alpha val="6145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3" name="Google Shape;3523;p97"/>
            <p:cNvSpPr/>
            <p:nvPr/>
          </p:nvSpPr>
          <p:spPr>
            <a:xfrm>
              <a:off x="2100625" y="1004500"/>
              <a:ext cx="520200" cy="95050"/>
            </a:xfrm>
            <a:custGeom>
              <a:avLst/>
              <a:gdLst/>
              <a:ahLst/>
              <a:cxnLst/>
              <a:rect l="l" t="t" r="r" b="b"/>
              <a:pathLst>
                <a:path w="20808" h="3802" extrusionOk="0">
                  <a:moveTo>
                    <a:pt x="20756" y="0"/>
                  </a:moveTo>
                  <a:lnTo>
                    <a:pt x="20738" y="17"/>
                  </a:lnTo>
                  <a:lnTo>
                    <a:pt x="20773" y="17"/>
                  </a:lnTo>
                  <a:lnTo>
                    <a:pt x="20808" y="0"/>
                  </a:lnTo>
                  <a:close/>
                  <a:moveTo>
                    <a:pt x="1" y="3785"/>
                  </a:moveTo>
                  <a:lnTo>
                    <a:pt x="1" y="3802"/>
                  </a:lnTo>
                  <a:lnTo>
                    <a:pt x="18" y="3802"/>
                  </a:lnTo>
                  <a:lnTo>
                    <a:pt x="18" y="3785"/>
                  </a:lnTo>
                  <a:close/>
                </a:path>
              </a:pathLst>
            </a:custGeom>
            <a:solidFill>
              <a:schemeClr val="accent4">
                <a:alpha val="6145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4" name="Google Shape;3524;p97"/>
            <p:cNvSpPr/>
            <p:nvPr/>
          </p:nvSpPr>
          <p:spPr>
            <a:xfrm>
              <a:off x="233350" y="949250"/>
              <a:ext cx="3232550" cy="3802300"/>
            </a:xfrm>
            <a:custGeom>
              <a:avLst/>
              <a:gdLst/>
              <a:ahLst/>
              <a:cxnLst/>
              <a:rect l="l" t="t" r="r" b="b"/>
              <a:pathLst>
                <a:path w="129302" h="152092" extrusionOk="0">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solidFill>
              <a:schemeClr val="accent4">
                <a:alpha val="6145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5" name="Google Shape;3525;p97"/>
            <p:cNvSpPr/>
            <p:nvPr/>
          </p:nvSpPr>
          <p:spPr>
            <a:xfrm>
              <a:off x="1581325" y="1051125"/>
              <a:ext cx="283000" cy="91675"/>
            </a:xfrm>
            <a:custGeom>
              <a:avLst/>
              <a:gdLst/>
              <a:ahLst/>
              <a:cxnLst/>
              <a:rect l="l" t="t" r="r" b="b"/>
              <a:pathLst>
                <a:path w="11320" h="3667" extrusionOk="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solidFill>
              <a:schemeClr val="accent4">
                <a:alpha val="6145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6" name="Google Shape;3526;p97"/>
            <p:cNvSpPr/>
            <p:nvPr/>
          </p:nvSpPr>
          <p:spPr>
            <a:xfrm>
              <a:off x="3144425" y="1319375"/>
              <a:ext cx="213450" cy="95575"/>
            </a:xfrm>
            <a:custGeom>
              <a:avLst/>
              <a:gdLst/>
              <a:ahLst/>
              <a:cxnLst/>
              <a:rect l="l" t="t" r="r" b="b"/>
              <a:pathLst>
                <a:path w="8538" h="3823" extrusionOk="0">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solidFill>
              <a:schemeClr val="accent4">
                <a:alpha val="6145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7" name="Google Shape;3527;p97"/>
            <p:cNvSpPr/>
            <p:nvPr/>
          </p:nvSpPr>
          <p:spPr>
            <a:xfrm>
              <a:off x="1453000" y="2509000"/>
              <a:ext cx="263575" cy="113100"/>
            </a:xfrm>
            <a:custGeom>
              <a:avLst/>
              <a:gdLst/>
              <a:ahLst/>
              <a:cxnLst/>
              <a:rect l="l" t="t" r="r" b="b"/>
              <a:pathLst>
                <a:path w="10543" h="4524" extrusionOk="0">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solidFill>
              <a:schemeClr val="accent4">
                <a:alpha val="6145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8" name="Google Shape;3528;p97"/>
            <p:cNvSpPr/>
            <p:nvPr/>
          </p:nvSpPr>
          <p:spPr>
            <a:xfrm>
              <a:off x="1880725" y="1020350"/>
              <a:ext cx="162025" cy="112025"/>
            </a:xfrm>
            <a:custGeom>
              <a:avLst/>
              <a:gdLst/>
              <a:ahLst/>
              <a:cxnLst/>
              <a:rect l="l" t="t" r="r" b="b"/>
              <a:pathLst>
                <a:path w="6481" h="4481" extrusionOk="0">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solidFill>
              <a:schemeClr val="accent4">
                <a:alpha val="6145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9" name="Google Shape;3529;p97"/>
            <p:cNvSpPr/>
            <p:nvPr/>
          </p:nvSpPr>
          <p:spPr>
            <a:xfrm>
              <a:off x="1688900" y="2603450"/>
              <a:ext cx="165050" cy="73950"/>
            </a:xfrm>
            <a:custGeom>
              <a:avLst/>
              <a:gdLst/>
              <a:ahLst/>
              <a:cxnLst/>
              <a:rect l="l" t="t" r="r" b="b"/>
              <a:pathLst>
                <a:path w="6602" h="2958" extrusionOk="0">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solidFill>
              <a:schemeClr val="accent4">
                <a:alpha val="6145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0" name="Google Shape;3530;p97"/>
            <p:cNvSpPr/>
            <p:nvPr/>
          </p:nvSpPr>
          <p:spPr>
            <a:xfrm>
              <a:off x="1922200" y="1344925"/>
              <a:ext cx="129625" cy="64525"/>
            </a:xfrm>
            <a:custGeom>
              <a:avLst/>
              <a:gdLst/>
              <a:ahLst/>
              <a:cxnLst/>
              <a:rect l="l" t="t" r="r" b="b"/>
              <a:pathLst>
                <a:path w="5185" h="2581" extrusionOk="0">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solidFill>
              <a:schemeClr val="accent4">
                <a:alpha val="6145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1" name="Google Shape;3531;p97"/>
            <p:cNvSpPr/>
            <p:nvPr/>
          </p:nvSpPr>
          <p:spPr>
            <a:xfrm>
              <a:off x="1787825" y="1030550"/>
              <a:ext cx="94250" cy="44825"/>
            </a:xfrm>
            <a:custGeom>
              <a:avLst/>
              <a:gdLst/>
              <a:ahLst/>
              <a:cxnLst/>
              <a:rect l="l" t="t" r="r" b="b"/>
              <a:pathLst>
                <a:path w="3770" h="1793" extrusionOk="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solidFill>
              <a:schemeClr val="accent4">
                <a:alpha val="6145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2" name="Google Shape;3532;p97"/>
            <p:cNvSpPr/>
            <p:nvPr/>
          </p:nvSpPr>
          <p:spPr>
            <a:xfrm>
              <a:off x="1870350" y="2639275"/>
              <a:ext cx="59225" cy="44325"/>
            </a:xfrm>
            <a:custGeom>
              <a:avLst/>
              <a:gdLst/>
              <a:ahLst/>
              <a:cxnLst/>
              <a:rect l="l" t="t" r="r" b="b"/>
              <a:pathLst>
                <a:path w="2369" h="1773" extrusionOk="0">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solidFill>
              <a:schemeClr val="accent4">
                <a:alpha val="6145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3" name="Google Shape;3533;p97"/>
            <p:cNvSpPr/>
            <p:nvPr/>
          </p:nvSpPr>
          <p:spPr>
            <a:xfrm>
              <a:off x="2264800" y="4630125"/>
              <a:ext cx="62675" cy="39225"/>
            </a:xfrm>
            <a:custGeom>
              <a:avLst/>
              <a:gdLst/>
              <a:ahLst/>
              <a:cxnLst/>
              <a:rect l="l" t="t" r="r" b="b"/>
              <a:pathLst>
                <a:path w="2507" h="1569" extrusionOk="0">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solidFill>
              <a:schemeClr val="accent4">
                <a:alpha val="6145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4" name="Google Shape;3534;p97"/>
            <p:cNvSpPr/>
            <p:nvPr/>
          </p:nvSpPr>
          <p:spPr>
            <a:xfrm>
              <a:off x="1604225" y="2645350"/>
              <a:ext cx="56175" cy="38275"/>
            </a:xfrm>
            <a:custGeom>
              <a:avLst/>
              <a:gdLst/>
              <a:ahLst/>
              <a:cxnLst/>
              <a:rect l="l" t="t" r="r" b="b"/>
              <a:pathLst>
                <a:path w="2247" h="1531" extrusionOk="0">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solidFill>
              <a:schemeClr val="accent4">
                <a:alpha val="6145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5" name="Google Shape;3535;p97"/>
            <p:cNvSpPr/>
            <p:nvPr/>
          </p:nvSpPr>
          <p:spPr>
            <a:xfrm>
              <a:off x="7045475" y="3384250"/>
              <a:ext cx="47375" cy="53550"/>
            </a:xfrm>
            <a:custGeom>
              <a:avLst/>
              <a:gdLst/>
              <a:ahLst/>
              <a:cxnLst/>
              <a:rect l="l" t="t" r="r" b="b"/>
              <a:pathLst>
                <a:path w="1895" h="2142" extrusionOk="0">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solidFill>
              <a:schemeClr val="accent4">
                <a:alpha val="6145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6" name="Google Shape;3536;p97"/>
            <p:cNvSpPr/>
            <p:nvPr/>
          </p:nvSpPr>
          <p:spPr>
            <a:xfrm>
              <a:off x="4291500" y="1250400"/>
              <a:ext cx="54900" cy="37900"/>
            </a:xfrm>
            <a:custGeom>
              <a:avLst/>
              <a:gdLst/>
              <a:ahLst/>
              <a:cxnLst/>
              <a:rect l="l" t="t" r="r" b="b"/>
              <a:pathLst>
                <a:path w="2196" h="1516" extrusionOk="0">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solidFill>
              <a:schemeClr val="accent4">
                <a:alpha val="6145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7" name="Google Shape;3537;p97"/>
            <p:cNvSpPr/>
            <p:nvPr/>
          </p:nvSpPr>
          <p:spPr>
            <a:xfrm>
              <a:off x="6323375" y="3314875"/>
              <a:ext cx="50125" cy="37325"/>
            </a:xfrm>
            <a:custGeom>
              <a:avLst/>
              <a:gdLst/>
              <a:ahLst/>
              <a:cxnLst/>
              <a:rect l="l" t="t" r="r" b="b"/>
              <a:pathLst>
                <a:path w="2005" h="1493" extrusionOk="0">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solidFill>
              <a:schemeClr val="accent4">
                <a:alpha val="6145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8" name="Google Shape;3538;p97"/>
            <p:cNvSpPr/>
            <p:nvPr/>
          </p:nvSpPr>
          <p:spPr>
            <a:xfrm>
              <a:off x="6680225" y="1890750"/>
              <a:ext cx="46075" cy="42200"/>
            </a:xfrm>
            <a:custGeom>
              <a:avLst/>
              <a:gdLst/>
              <a:ahLst/>
              <a:cxnLst/>
              <a:rect l="l" t="t" r="r" b="b"/>
              <a:pathLst>
                <a:path w="1843" h="1688" extrusionOk="0">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solidFill>
              <a:schemeClr val="accent4">
                <a:alpha val="6145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9" name="Google Shape;3539;p97"/>
            <p:cNvSpPr/>
            <p:nvPr/>
          </p:nvSpPr>
          <p:spPr>
            <a:xfrm>
              <a:off x="3550975" y="1955400"/>
              <a:ext cx="53600" cy="126175"/>
            </a:xfrm>
            <a:custGeom>
              <a:avLst/>
              <a:gdLst/>
              <a:ahLst/>
              <a:cxnLst/>
              <a:rect l="l" t="t" r="r" b="b"/>
              <a:pathLst>
                <a:path w="2144" h="5047" extrusionOk="0">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solidFill>
              <a:schemeClr val="accent4">
                <a:alpha val="6145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0" name="Google Shape;3540;p97"/>
            <p:cNvSpPr/>
            <p:nvPr/>
          </p:nvSpPr>
          <p:spPr>
            <a:xfrm>
              <a:off x="3910000" y="2161475"/>
              <a:ext cx="93775" cy="45400"/>
            </a:xfrm>
            <a:custGeom>
              <a:avLst/>
              <a:gdLst/>
              <a:ahLst/>
              <a:cxnLst/>
              <a:rect l="l" t="t" r="r" b="b"/>
              <a:pathLst>
                <a:path w="3751" h="1816" extrusionOk="0">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solidFill>
              <a:schemeClr val="accent4">
                <a:alpha val="6145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1" name="Google Shape;3541;p97"/>
            <p:cNvSpPr/>
            <p:nvPr/>
          </p:nvSpPr>
          <p:spPr>
            <a:xfrm>
              <a:off x="4125600" y="2173875"/>
              <a:ext cx="50575" cy="37600"/>
            </a:xfrm>
            <a:custGeom>
              <a:avLst/>
              <a:gdLst/>
              <a:ahLst/>
              <a:cxnLst/>
              <a:rect l="l" t="t" r="r" b="b"/>
              <a:pathLst>
                <a:path w="2023" h="1504" extrusionOk="0">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solidFill>
              <a:schemeClr val="accent4">
                <a:alpha val="6145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2" name="Google Shape;3542;p97"/>
            <p:cNvSpPr/>
            <p:nvPr/>
          </p:nvSpPr>
          <p:spPr>
            <a:xfrm>
              <a:off x="3415775" y="2038325"/>
              <a:ext cx="44925" cy="38175"/>
            </a:xfrm>
            <a:custGeom>
              <a:avLst/>
              <a:gdLst/>
              <a:ahLst/>
              <a:cxnLst/>
              <a:rect l="l" t="t" r="r" b="b"/>
              <a:pathLst>
                <a:path w="1797" h="1527" extrusionOk="0">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solidFill>
              <a:schemeClr val="accent4">
                <a:alpha val="6145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543" name="Google Shape;3543;p97"/>
          <p:cNvSpPr txBox="1"/>
          <p:nvPr/>
        </p:nvSpPr>
        <p:spPr>
          <a:xfrm>
            <a:off x="643800" y="3678424"/>
            <a:ext cx="1815600" cy="8766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dk2"/>
                </a:solidFill>
                <a:latin typeface="Muli"/>
                <a:ea typeface="Muli"/>
                <a:cs typeface="Muli"/>
                <a:sym typeface="Muli"/>
              </a:rPr>
              <a:t>Venus has a beautiful name, but it’s terribly hot</a:t>
            </a:r>
            <a:endParaRPr>
              <a:solidFill>
                <a:schemeClr val="dk2"/>
              </a:solidFill>
              <a:latin typeface="Muli"/>
              <a:ea typeface="Muli"/>
              <a:cs typeface="Muli"/>
              <a:sym typeface="Muli"/>
            </a:endParaRPr>
          </a:p>
        </p:txBody>
      </p:sp>
      <p:grpSp>
        <p:nvGrpSpPr>
          <p:cNvPr id="3544" name="Google Shape;3544;p97"/>
          <p:cNvGrpSpPr/>
          <p:nvPr/>
        </p:nvGrpSpPr>
        <p:grpSpPr>
          <a:xfrm rot="834041">
            <a:off x="1022133" y="3298861"/>
            <a:ext cx="1058935" cy="585362"/>
            <a:chOff x="4345425" y="2175475"/>
            <a:chExt cx="800750" cy="176025"/>
          </a:xfrm>
        </p:grpSpPr>
        <p:sp>
          <p:nvSpPr>
            <p:cNvPr id="3545" name="Google Shape;3545;p97"/>
            <p:cNvSpPr/>
            <p:nvPr/>
          </p:nvSpPr>
          <p:spPr>
            <a:xfrm>
              <a:off x="4351850" y="2175475"/>
              <a:ext cx="763000" cy="156275"/>
            </a:xfrm>
            <a:custGeom>
              <a:avLst/>
              <a:gdLst/>
              <a:ahLst/>
              <a:cxnLst/>
              <a:rect l="l" t="t" r="r" b="b"/>
              <a:pathLst>
                <a:path w="30520" h="6251" extrusionOk="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6" name="Google Shape;3546;p97"/>
            <p:cNvSpPr/>
            <p:nvPr/>
          </p:nvSpPr>
          <p:spPr>
            <a:xfrm>
              <a:off x="4345425" y="2195925"/>
              <a:ext cx="800750" cy="155575"/>
            </a:xfrm>
            <a:custGeom>
              <a:avLst/>
              <a:gdLst/>
              <a:ahLst/>
              <a:cxnLst/>
              <a:rect l="l" t="t" r="r" b="b"/>
              <a:pathLst>
                <a:path w="32030" h="6223" extrusionOk="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547" name="Google Shape;3547;p97"/>
          <p:cNvSpPr txBox="1"/>
          <p:nvPr/>
        </p:nvSpPr>
        <p:spPr>
          <a:xfrm>
            <a:off x="1025550" y="3281060"/>
            <a:ext cx="1052100" cy="4068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000" b="1">
                <a:solidFill>
                  <a:schemeClr val="dk1"/>
                </a:solidFill>
                <a:latin typeface="Itim"/>
                <a:ea typeface="Itim"/>
                <a:cs typeface="Itim"/>
                <a:sym typeface="Itim"/>
              </a:rPr>
              <a:t>Venus</a:t>
            </a:r>
            <a:endParaRPr sz="2000" b="1">
              <a:solidFill>
                <a:schemeClr val="dk1"/>
              </a:solidFill>
              <a:latin typeface="Itim"/>
              <a:ea typeface="Itim"/>
              <a:cs typeface="Itim"/>
              <a:sym typeface="Itim"/>
            </a:endParaRPr>
          </a:p>
        </p:txBody>
      </p:sp>
      <p:grpSp>
        <p:nvGrpSpPr>
          <p:cNvPr id="3548" name="Google Shape;3548;p97"/>
          <p:cNvGrpSpPr/>
          <p:nvPr/>
        </p:nvGrpSpPr>
        <p:grpSpPr>
          <a:xfrm flipH="1">
            <a:off x="6360615" y="966528"/>
            <a:ext cx="2063373" cy="176025"/>
            <a:chOff x="4345425" y="2175475"/>
            <a:chExt cx="800750" cy="176025"/>
          </a:xfrm>
        </p:grpSpPr>
        <p:sp>
          <p:nvSpPr>
            <p:cNvPr id="3549" name="Google Shape;3549;p97"/>
            <p:cNvSpPr/>
            <p:nvPr/>
          </p:nvSpPr>
          <p:spPr>
            <a:xfrm>
              <a:off x="4351850" y="2175475"/>
              <a:ext cx="763000" cy="156275"/>
            </a:xfrm>
            <a:custGeom>
              <a:avLst/>
              <a:gdLst/>
              <a:ahLst/>
              <a:cxnLst/>
              <a:rect l="l" t="t" r="r" b="b"/>
              <a:pathLst>
                <a:path w="30520" h="6251" extrusionOk="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00FF00">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0" name="Google Shape;3550;p97"/>
            <p:cNvSpPr/>
            <p:nvPr/>
          </p:nvSpPr>
          <p:spPr>
            <a:xfrm>
              <a:off x="4345425" y="2195925"/>
              <a:ext cx="800750" cy="155575"/>
            </a:xfrm>
            <a:custGeom>
              <a:avLst/>
              <a:gdLst/>
              <a:ahLst/>
              <a:cxnLst/>
              <a:rect l="l" t="t" r="r" b="b"/>
              <a:pathLst>
                <a:path w="32030" h="6223" extrusionOk="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00FF00">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551" name="Google Shape;3551;p97"/>
          <p:cNvSpPr/>
          <p:nvPr/>
        </p:nvSpPr>
        <p:spPr>
          <a:xfrm>
            <a:off x="7514750" y="2240127"/>
            <a:ext cx="700150" cy="1014642"/>
          </a:xfrm>
          <a:custGeom>
            <a:avLst/>
            <a:gdLst/>
            <a:ahLst/>
            <a:cxnLst/>
            <a:rect l="l" t="t" r="r" b="b"/>
            <a:pathLst>
              <a:path w="22369" h="35907" extrusionOk="0">
                <a:moveTo>
                  <a:pt x="9321" y="760"/>
                </a:moveTo>
                <a:cubicBezTo>
                  <a:pt x="9805" y="760"/>
                  <a:pt x="10297" y="817"/>
                  <a:pt x="10791" y="939"/>
                </a:cubicBezTo>
                <a:lnTo>
                  <a:pt x="10791" y="939"/>
                </a:lnTo>
                <a:cubicBezTo>
                  <a:pt x="10357" y="885"/>
                  <a:pt x="9921" y="857"/>
                  <a:pt x="9486" y="857"/>
                </a:cubicBezTo>
                <a:cubicBezTo>
                  <a:pt x="8704" y="857"/>
                  <a:pt x="7925" y="947"/>
                  <a:pt x="7164" y="1130"/>
                </a:cubicBezTo>
                <a:cubicBezTo>
                  <a:pt x="7855" y="894"/>
                  <a:pt x="8579" y="760"/>
                  <a:pt x="9321" y="760"/>
                </a:cubicBezTo>
                <a:close/>
                <a:moveTo>
                  <a:pt x="10989" y="832"/>
                </a:moveTo>
                <a:cubicBezTo>
                  <a:pt x="11427" y="926"/>
                  <a:pt x="11866" y="1020"/>
                  <a:pt x="12290" y="1161"/>
                </a:cubicBezTo>
                <a:cubicBezTo>
                  <a:pt x="12948" y="1381"/>
                  <a:pt x="13638" y="1632"/>
                  <a:pt x="14296" y="1929"/>
                </a:cubicBezTo>
                <a:cubicBezTo>
                  <a:pt x="13700" y="1679"/>
                  <a:pt x="13105" y="1475"/>
                  <a:pt x="12525" y="1302"/>
                </a:cubicBezTo>
                <a:cubicBezTo>
                  <a:pt x="11968" y="1139"/>
                  <a:pt x="11403" y="1019"/>
                  <a:pt x="10833" y="945"/>
                </a:cubicBezTo>
                <a:lnTo>
                  <a:pt x="10833" y="945"/>
                </a:lnTo>
                <a:cubicBezTo>
                  <a:pt x="10834" y="945"/>
                  <a:pt x="10835" y="945"/>
                  <a:pt x="10835" y="945"/>
                </a:cubicBezTo>
                <a:cubicBezTo>
                  <a:pt x="10910" y="945"/>
                  <a:pt x="10961" y="900"/>
                  <a:pt x="10989" y="832"/>
                </a:cubicBezTo>
                <a:close/>
                <a:moveTo>
                  <a:pt x="19124" y="10519"/>
                </a:moveTo>
                <a:cubicBezTo>
                  <a:pt x="18747" y="12651"/>
                  <a:pt x="17682" y="14767"/>
                  <a:pt x="16224" y="16366"/>
                </a:cubicBezTo>
                <a:cubicBezTo>
                  <a:pt x="15440" y="17228"/>
                  <a:pt x="14500" y="17808"/>
                  <a:pt x="13481" y="18184"/>
                </a:cubicBezTo>
                <a:cubicBezTo>
                  <a:pt x="13442" y="18129"/>
                  <a:pt x="13387" y="18105"/>
                  <a:pt x="13330" y="18105"/>
                </a:cubicBezTo>
                <a:cubicBezTo>
                  <a:pt x="13273" y="18105"/>
                  <a:pt x="13214" y="18129"/>
                  <a:pt x="13167" y="18168"/>
                </a:cubicBezTo>
                <a:cubicBezTo>
                  <a:pt x="13167" y="18152"/>
                  <a:pt x="13167" y="18137"/>
                  <a:pt x="13152" y="18121"/>
                </a:cubicBezTo>
                <a:cubicBezTo>
                  <a:pt x="13496" y="17949"/>
                  <a:pt x="13826" y="17761"/>
                  <a:pt x="14139" y="17541"/>
                </a:cubicBezTo>
                <a:cubicBezTo>
                  <a:pt x="16240" y="16130"/>
                  <a:pt x="18356" y="13372"/>
                  <a:pt x="19124" y="10519"/>
                </a:cubicBezTo>
                <a:close/>
                <a:moveTo>
                  <a:pt x="9416" y="1591"/>
                </a:moveTo>
                <a:cubicBezTo>
                  <a:pt x="11734" y="1591"/>
                  <a:pt x="14087" y="2393"/>
                  <a:pt x="16051" y="3685"/>
                </a:cubicBezTo>
                <a:cubicBezTo>
                  <a:pt x="20095" y="6350"/>
                  <a:pt x="18700" y="11099"/>
                  <a:pt x="16271" y="14406"/>
                </a:cubicBezTo>
                <a:cubicBezTo>
                  <a:pt x="15033" y="16115"/>
                  <a:pt x="13324" y="17572"/>
                  <a:pt x="11239" y="18090"/>
                </a:cubicBezTo>
                <a:cubicBezTo>
                  <a:pt x="10735" y="18217"/>
                  <a:pt x="10235" y="18277"/>
                  <a:pt x="9742" y="18277"/>
                </a:cubicBezTo>
                <a:cubicBezTo>
                  <a:pt x="7939" y="18277"/>
                  <a:pt x="6234" y="17482"/>
                  <a:pt x="4782" y="16350"/>
                </a:cubicBezTo>
                <a:cubicBezTo>
                  <a:pt x="3716" y="15519"/>
                  <a:pt x="2760" y="14485"/>
                  <a:pt x="2039" y="13325"/>
                </a:cubicBezTo>
                <a:cubicBezTo>
                  <a:pt x="2039" y="13309"/>
                  <a:pt x="2039" y="13278"/>
                  <a:pt x="2023" y="13262"/>
                </a:cubicBezTo>
                <a:cubicBezTo>
                  <a:pt x="1067" y="11350"/>
                  <a:pt x="863" y="9202"/>
                  <a:pt x="1427" y="7274"/>
                </a:cubicBezTo>
                <a:cubicBezTo>
                  <a:pt x="1882" y="6083"/>
                  <a:pt x="2571" y="4955"/>
                  <a:pt x="3355" y="3983"/>
                </a:cubicBezTo>
                <a:cubicBezTo>
                  <a:pt x="3653" y="3685"/>
                  <a:pt x="3967" y="3419"/>
                  <a:pt x="4311" y="3168"/>
                </a:cubicBezTo>
                <a:cubicBezTo>
                  <a:pt x="5861" y="2069"/>
                  <a:pt x="7628" y="1591"/>
                  <a:pt x="9416" y="1591"/>
                </a:cubicBezTo>
                <a:close/>
                <a:moveTo>
                  <a:pt x="14374" y="23732"/>
                </a:moveTo>
                <a:cubicBezTo>
                  <a:pt x="14296" y="23936"/>
                  <a:pt x="14233" y="24140"/>
                  <a:pt x="14155" y="24359"/>
                </a:cubicBezTo>
                <a:cubicBezTo>
                  <a:pt x="14155" y="24375"/>
                  <a:pt x="14155" y="24375"/>
                  <a:pt x="14155" y="24391"/>
                </a:cubicBezTo>
                <a:cubicBezTo>
                  <a:pt x="14061" y="24203"/>
                  <a:pt x="13982" y="24015"/>
                  <a:pt x="13904" y="23842"/>
                </a:cubicBezTo>
                <a:cubicBezTo>
                  <a:pt x="14061" y="23811"/>
                  <a:pt x="14202" y="23764"/>
                  <a:pt x="14359" y="23732"/>
                </a:cubicBezTo>
                <a:close/>
                <a:moveTo>
                  <a:pt x="15440" y="23482"/>
                </a:moveTo>
                <a:lnTo>
                  <a:pt x="15440" y="23482"/>
                </a:lnTo>
                <a:cubicBezTo>
                  <a:pt x="15377" y="23607"/>
                  <a:pt x="15315" y="23717"/>
                  <a:pt x="15252" y="23842"/>
                </a:cubicBezTo>
                <a:cubicBezTo>
                  <a:pt x="15236" y="23779"/>
                  <a:pt x="15221" y="23732"/>
                  <a:pt x="15189" y="23670"/>
                </a:cubicBezTo>
                <a:cubicBezTo>
                  <a:pt x="15189" y="23665"/>
                  <a:pt x="15185" y="23663"/>
                  <a:pt x="15180" y="23663"/>
                </a:cubicBezTo>
                <a:cubicBezTo>
                  <a:pt x="15167" y="23663"/>
                  <a:pt x="15147" y="23674"/>
                  <a:pt x="15158" y="23685"/>
                </a:cubicBezTo>
                <a:cubicBezTo>
                  <a:pt x="15174" y="23764"/>
                  <a:pt x="15189" y="23842"/>
                  <a:pt x="15205" y="23905"/>
                </a:cubicBezTo>
                <a:cubicBezTo>
                  <a:pt x="15111" y="24093"/>
                  <a:pt x="15001" y="24281"/>
                  <a:pt x="14892" y="24469"/>
                </a:cubicBezTo>
                <a:lnTo>
                  <a:pt x="14876" y="24469"/>
                </a:lnTo>
                <a:cubicBezTo>
                  <a:pt x="14970" y="24156"/>
                  <a:pt x="15064" y="23858"/>
                  <a:pt x="15158" y="23544"/>
                </a:cubicBezTo>
                <a:cubicBezTo>
                  <a:pt x="15252" y="23513"/>
                  <a:pt x="15346" y="23497"/>
                  <a:pt x="15440" y="23482"/>
                </a:cubicBezTo>
                <a:close/>
                <a:moveTo>
                  <a:pt x="16004" y="23450"/>
                </a:moveTo>
                <a:cubicBezTo>
                  <a:pt x="15848" y="23811"/>
                  <a:pt x="15691" y="24156"/>
                  <a:pt x="15503" y="24500"/>
                </a:cubicBezTo>
                <a:cubicBezTo>
                  <a:pt x="15487" y="24453"/>
                  <a:pt x="15456" y="24391"/>
                  <a:pt x="15440" y="24328"/>
                </a:cubicBezTo>
                <a:cubicBezTo>
                  <a:pt x="15550" y="24030"/>
                  <a:pt x="15660" y="23732"/>
                  <a:pt x="15769" y="23450"/>
                </a:cubicBezTo>
                <a:close/>
                <a:moveTo>
                  <a:pt x="14562" y="24203"/>
                </a:moveTo>
                <a:cubicBezTo>
                  <a:pt x="14578" y="24250"/>
                  <a:pt x="14594" y="24312"/>
                  <a:pt x="14625" y="24375"/>
                </a:cubicBezTo>
                <a:cubicBezTo>
                  <a:pt x="14562" y="24595"/>
                  <a:pt x="14500" y="24798"/>
                  <a:pt x="14437" y="25018"/>
                </a:cubicBezTo>
                <a:cubicBezTo>
                  <a:pt x="14374" y="24845"/>
                  <a:pt x="14296" y="24689"/>
                  <a:pt x="14218" y="24532"/>
                </a:cubicBezTo>
                <a:lnTo>
                  <a:pt x="14218" y="24532"/>
                </a:lnTo>
                <a:cubicBezTo>
                  <a:pt x="14249" y="24550"/>
                  <a:pt x="14284" y="24562"/>
                  <a:pt x="14318" y="24562"/>
                </a:cubicBezTo>
                <a:cubicBezTo>
                  <a:pt x="14370" y="24562"/>
                  <a:pt x="14418" y="24535"/>
                  <a:pt x="14437" y="24469"/>
                </a:cubicBezTo>
                <a:cubicBezTo>
                  <a:pt x="14484" y="24375"/>
                  <a:pt x="14515" y="24281"/>
                  <a:pt x="14562" y="24203"/>
                </a:cubicBezTo>
                <a:close/>
                <a:moveTo>
                  <a:pt x="16443" y="23450"/>
                </a:moveTo>
                <a:cubicBezTo>
                  <a:pt x="16459" y="23466"/>
                  <a:pt x="16459" y="23482"/>
                  <a:pt x="16475" y="23497"/>
                </a:cubicBezTo>
                <a:cubicBezTo>
                  <a:pt x="16506" y="23607"/>
                  <a:pt x="16537" y="23701"/>
                  <a:pt x="16569" y="23811"/>
                </a:cubicBezTo>
                <a:cubicBezTo>
                  <a:pt x="16545" y="23772"/>
                  <a:pt x="16502" y="23748"/>
                  <a:pt x="16459" y="23748"/>
                </a:cubicBezTo>
                <a:cubicBezTo>
                  <a:pt x="16416" y="23748"/>
                  <a:pt x="16373" y="23772"/>
                  <a:pt x="16349" y="23826"/>
                </a:cubicBezTo>
                <a:cubicBezTo>
                  <a:pt x="16161" y="24265"/>
                  <a:pt x="15957" y="24673"/>
                  <a:pt x="15722" y="25096"/>
                </a:cubicBezTo>
                <a:cubicBezTo>
                  <a:pt x="15707" y="25033"/>
                  <a:pt x="15675" y="24971"/>
                  <a:pt x="15660" y="24908"/>
                </a:cubicBezTo>
                <a:cubicBezTo>
                  <a:pt x="15738" y="24673"/>
                  <a:pt x="15832" y="24438"/>
                  <a:pt x="15926" y="24218"/>
                </a:cubicBezTo>
                <a:cubicBezTo>
                  <a:pt x="16051" y="23968"/>
                  <a:pt x="16161" y="23717"/>
                  <a:pt x="16255" y="23450"/>
                </a:cubicBezTo>
                <a:close/>
                <a:moveTo>
                  <a:pt x="14860" y="25002"/>
                </a:moveTo>
                <a:cubicBezTo>
                  <a:pt x="14876" y="25049"/>
                  <a:pt x="14892" y="25080"/>
                  <a:pt x="14907" y="25127"/>
                </a:cubicBezTo>
                <a:cubicBezTo>
                  <a:pt x="14844" y="25300"/>
                  <a:pt x="14782" y="25488"/>
                  <a:pt x="14719" y="25676"/>
                </a:cubicBezTo>
                <a:cubicBezTo>
                  <a:pt x="14688" y="25566"/>
                  <a:pt x="14641" y="25472"/>
                  <a:pt x="14609" y="25378"/>
                </a:cubicBezTo>
                <a:cubicBezTo>
                  <a:pt x="14688" y="25253"/>
                  <a:pt x="14782" y="25127"/>
                  <a:pt x="14860" y="25002"/>
                </a:cubicBezTo>
                <a:close/>
                <a:moveTo>
                  <a:pt x="16584" y="23842"/>
                </a:moveTo>
                <a:lnTo>
                  <a:pt x="16584" y="23842"/>
                </a:lnTo>
                <a:cubicBezTo>
                  <a:pt x="16678" y="24156"/>
                  <a:pt x="16788" y="24469"/>
                  <a:pt x="16882" y="24783"/>
                </a:cubicBezTo>
                <a:cubicBezTo>
                  <a:pt x="16867" y="24779"/>
                  <a:pt x="16853" y="24777"/>
                  <a:pt x="16840" y="24777"/>
                </a:cubicBezTo>
                <a:cubicBezTo>
                  <a:pt x="16797" y="24777"/>
                  <a:pt x="16761" y="24797"/>
                  <a:pt x="16725" y="24845"/>
                </a:cubicBezTo>
                <a:cubicBezTo>
                  <a:pt x="16506" y="25206"/>
                  <a:pt x="16271" y="25582"/>
                  <a:pt x="16051" y="25958"/>
                </a:cubicBezTo>
                <a:cubicBezTo>
                  <a:pt x="16020" y="25895"/>
                  <a:pt x="16004" y="25848"/>
                  <a:pt x="15989" y="25786"/>
                </a:cubicBezTo>
                <a:cubicBezTo>
                  <a:pt x="16177" y="25174"/>
                  <a:pt x="16381" y="24547"/>
                  <a:pt x="16584" y="23921"/>
                </a:cubicBezTo>
                <a:cubicBezTo>
                  <a:pt x="16600" y="23889"/>
                  <a:pt x="16584" y="23874"/>
                  <a:pt x="16584" y="23842"/>
                </a:cubicBezTo>
                <a:close/>
                <a:moveTo>
                  <a:pt x="16961" y="25033"/>
                </a:moveTo>
                <a:cubicBezTo>
                  <a:pt x="17055" y="25316"/>
                  <a:pt x="17133" y="25598"/>
                  <a:pt x="17211" y="25880"/>
                </a:cubicBezTo>
                <a:cubicBezTo>
                  <a:pt x="17164" y="25880"/>
                  <a:pt x="17102" y="25895"/>
                  <a:pt x="17070" y="25958"/>
                </a:cubicBezTo>
                <a:cubicBezTo>
                  <a:pt x="16866" y="26334"/>
                  <a:pt x="16678" y="26711"/>
                  <a:pt x="16459" y="27071"/>
                </a:cubicBezTo>
                <a:cubicBezTo>
                  <a:pt x="16412" y="26946"/>
                  <a:pt x="16365" y="26820"/>
                  <a:pt x="16318" y="26711"/>
                </a:cubicBezTo>
                <a:cubicBezTo>
                  <a:pt x="16506" y="26146"/>
                  <a:pt x="16725" y="25582"/>
                  <a:pt x="16961" y="25033"/>
                </a:cubicBezTo>
                <a:close/>
                <a:moveTo>
                  <a:pt x="15362" y="26209"/>
                </a:moveTo>
                <a:cubicBezTo>
                  <a:pt x="15409" y="26303"/>
                  <a:pt x="15456" y="26413"/>
                  <a:pt x="15503" y="26522"/>
                </a:cubicBezTo>
                <a:cubicBezTo>
                  <a:pt x="15424" y="26711"/>
                  <a:pt x="15377" y="26899"/>
                  <a:pt x="15299" y="27102"/>
                </a:cubicBezTo>
                <a:cubicBezTo>
                  <a:pt x="15236" y="26930"/>
                  <a:pt x="15174" y="26758"/>
                  <a:pt x="15095" y="26585"/>
                </a:cubicBezTo>
                <a:cubicBezTo>
                  <a:pt x="15189" y="26460"/>
                  <a:pt x="15268" y="26334"/>
                  <a:pt x="15362" y="26209"/>
                </a:cubicBezTo>
                <a:close/>
                <a:moveTo>
                  <a:pt x="15722" y="27040"/>
                </a:moveTo>
                <a:cubicBezTo>
                  <a:pt x="15769" y="27134"/>
                  <a:pt x="15816" y="27228"/>
                  <a:pt x="15848" y="27322"/>
                </a:cubicBezTo>
                <a:cubicBezTo>
                  <a:pt x="15785" y="27541"/>
                  <a:pt x="15722" y="27776"/>
                  <a:pt x="15660" y="28012"/>
                </a:cubicBezTo>
                <a:cubicBezTo>
                  <a:pt x="15597" y="27823"/>
                  <a:pt x="15518" y="27651"/>
                  <a:pt x="15456" y="27463"/>
                </a:cubicBezTo>
                <a:lnTo>
                  <a:pt x="15471" y="27463"/>
                </a:lnTo>
                <a:cubicBezTo>
                  <a:pt x="15550" y="27322"/>
                  <a:pt x="15644" y="27181"/>
                  <a:pt x="15722" y="27040"/>
                </a:cubicBezTo>
                <a:close/>
                <a:moveTo>
                  <a:pt x="16192" y="28043"/>
                </a:moveTo>
                <a:cubicBezTo>
                  <a:pt x="16224" y="28106"/>
                  <a:pt x="16240" y="28168"/>
                  <a:pt x="16271" y="28215"/>
                </a:cubicBezTo>
                <a:cubicBezTo>
                  <a:pt x="16192" y="28497"/>
                  <a:pt x="16130" y="28780"/>
                  <a:pt x="16083" y="29062"/>
                </a:cubicBezTo>
                <a:cubicBezTo>
                  <a:pt x="16004" y="28874"/>
                  <a:pt x="15942" y="28701"/>
                  <a:pt x="15863" y="28513"/>
                </a:cubicBezTo>
                <a:cubicBezTo>
                  <a:pt x="15973" y="28356"/>
                  <a:pt x="16083" y="28200"/>
                  <a:pt x="16192" y="28043"/>
                </a:cubicBezTo>
                <a:close/>
                <a:moveTo>
                  <a:pt x="16584" y="28936"/>
                </a:moveTo>
                <a:cubicBezTo>
                  <a:pt x="16616" y="28983"/>
                  <a:pt x="16631" y="29030"/>
                  <a:pt x="16647" y="29077"/>
                </a:cubicBezTo>
                <a:cubicBezTo>
                  <a:pt x="16584" y="29360"/>
                  <a:pt x="16506" y="29626"/>
                  <a:pt x="16428" y="29908"/>
                </a:cubicBezTo>
                <a:cubicBezTo>
                  <a:pt x="16381" y="29798"/>
                  <a:pt x="16334" y="29689"/>
                  <a:pt x="16287" y="29579"/>
                </a:cubicBezTo>
                <a:cubicBezTo>
                  <a:pt x="16302" y="29579"/>
                  <a:pt x="16302" y="29579"/>
                  <a:pt x="16302" y="29563"/>
                </a:cubicBezTo>
                <a:cubicBezTo>
                  <a:pt x="16396" y="29360"/>
                  <a:pt x="16490" y="29140"/>
                  <a:pt x="16584" y="28936"/>
                </a:cubicBezTo>
                <a:close/>
                <a:moveTo>
                  <a:pt x="16976" y="29830"/>
                </a:moveTo>
                <a:cubicBezTo>
                  <a:pt x="16976" y="29861"/>
                  <a:pt x="16992" y="29892"/>
                  <a:pt x="17008" y="29924"/>
                </a:cubicBezTo>
                <a:cubicBezTo>
                  <a:pt x="16945" y="30222"/>
                  <a:pt x="16882" y="30519"/>
                  <a:pt x="16819" y="30817"/>
                </a:cubicBezTo>
                <a:cubicBezTo>
                  <a:pt x="16772" y="30692"/>
                  <a:pt x="16710" y="30566"/>
                  <a:pt x="16663" y="30441"/>
                </a:cubicBezTo>
                <a:cubicBezTo>
                  <a:pt x="16757" y="30237"/>
                  <a:pt x="16866" y="30034"/>
                  <a:pt x="16976" y="29830"/>
                </a:cubicBezTo>
                <a:close/>
                <a:moveTo>
                  <a:pt x="17368" y="30817"/>
                </a:moveTo>
                <a:cubicBezTo>
                  <a:pt x="17384" y="30864"/>
                  <a:pt x="17399" y="30911"/>
                  <a:pt x="17415" y="30943"/>
                </a:cubicBezTo>
                <a:cubicBezTo>
                  <a:pt x="17368" y="31225"/>
                  <a:pt x="17305" y="31491"/>
                  <a:pt x="17243" y="31773"/>
                </a:cubicBezTo>
                <a:cubicBezTo>
                  <a:pt x="17196" y="31664"/>
                  <a:pt x="17149" y="31554"/>
                  <a:pt x="17102" y="31444"/>
                </a:cubicBezTo>
                <a:cubicBezTo>
                  <a:pt x="17196" y="31225"/>
                  <a:pt x="17274" y="31021"/>
                  <a:pt x="17368" y="30817"/>
                </a:cubicBezTo>
                <a:close/>
                <a:moveTo>
                  <a:pt x="17776" y="31852"/>
                </a:moveTo>
                <a:cubicBezTo>
                  <a:pt x="17791" y="31883"/>
                  <a:pt x="17807" y="31930"/>
                  <a:pt x="17823" y="31961"/>
                </a:cubicBezTo>
                <a:cubicBezTo>
                  <a:pt x="17776" y="32228"/>
                  <a:pt x="17713" y="32479"/>
                  <a:pt x="17650" y="32745"/>
                </a:cubicBezTo>
                <a:cubicBezTo>
                  <a:pt x="17619" y="32635"/>
                  <a:pt x="17572" y="32541"/>
                  <a:pt x="17525" y="32432"/>
                </a:cubicBezTo>
                <a:cubicBezTo>
                  <a:pt x="17619" y="32244"/>
                  <a:pt x="17697" y="32040"/>
                  <a:pt x="17776" y="31852"/>
                </a:cubicBezTo>
                <a:close/>
                <a:moveTo>
                  <a:pt x="16788" y="24234"/>
                </a:moveTo>
                <a:lnTo>
                  <a:pt x="16788" y="24234"/>
                </a:lnTo>
                <a:cubicBezTo>
                  <a:pt x="17180" y="25112"/>
                  <a:pt x="17572" y="26005"/>
                  <a:pt x="17964" y="26883"/>
                </a:cubicBezTo>
                <a:cubicBezTo>
                  <a:pt x="18136" y="27353"/>
                  <a:pt x="18309" y="27823"/>
                  <a:pt x="18481" y="28278"/>
                </a:cubicBezTo>
                <a:cubicBezTo>
                  <a:pt x="18732" y="28905"/>
                  <a:pt x="18983" y="29548"/>
                  <a:pt x="19233" y="30190"/>
                </a:cubicBezTo>
                <a:cubicBezTo>
                  <a:pt x="19421" y="30755"/>
                  <a:pt x="19609" y="31303"/>
                  <a:pt x="19798" y="31867"/>
                </a:cubicBezTo>
                <a:cubicBezTo>
                  <a:pt x="19798" y="31883"/>
                  <a:pt x="19813" y="31914"/>
                  <a:pt x="19813" y="31930"/>
                </a:cubicBezTo>
                <a:cubicBezTo>
                  <a:pt x="19657" y="32259"/>
                  <a:pt x="19484" y="32588"/>
                  <a:pt x="19327" y="32902"/>
                </a:cubicBezTo>
                <a:cubicBezTo>
                  <a:pt x="19437" y="32463"/>
                  <a:pt x="19547" y="32040"/>
                  <a:pt x="19657" y="31601"/>
                </a:cubicBezTo>
                <a:cubicBezTo>
                  <a:pt x="19697" y="31471"/>
                  <a:pt x="19602" y="31379"/>
                  <a:pt x="19504" y="31379"/>
                </a:cubicBezTo>
                <a:cubicBezTo>
                  <a:pt x="19449" y="31379"/>
                  <a:pt x="19393" y="31408"/>
                  <a:pt x="19359" y="31476"/>
                </a:cubicBezTo>
                <a:cubicBezTo>
                  <a:pt x="19186" y="31852"/>
                  <a:pt x="18998" y="32212"/>
                  <a:pt x="18810" y="32588"/>
                </a:cubicBezTo>
                <a:cubicBezTo>
                  <a:pt x="18779" y="32510"/>
                  <a:pt x="18747" y="32432"/>
                  <a:pt x="18716" y="32369"/>
                </a:cubicBezTo>
                <a:cubicBezTo>
                  <a:pt x="18826" y="31852"/>
                  <a:pt x="18935" y="31350"/>
                  <a:pt x="19061" y="30849"/>
                </a:cubicBezTo>
                <a:cubicBezTo>
                  <a:pt x="19090" y="30752"/>
                  <a:pt x="19001" y="30692"/>
                  <a:pt x="18913" y="30692"/>
                </a:cubicBezTo>
                <a:cubicBezTo>
                  <a:pt x="18858" y="30692"/>
                  <a:pt x="18803" y="30716"/>
                  <a:pt x="18779" y="30770"/>
                </a:cubicBezTo>
                <a:cubicBezTo>
                  <a:pt x="18669" y="31084"/>
                  <a:pt x="18528" y="31397"/>
                  <a:pt x="18403" y="31695"/>
                </a:cubicBezTo>
                <a:cubicBezTo>
                  <a:pt x="18371" y="31617"/>
                  <a:pt x="18324" y="31538"/>
                  <a:pt x="18293" y="31460"/>
                </a:cubicBezTo>
                <a:cubicBezTo>
                  <a:pt x="18403" y="30896"/>
                  <a:pt x="18528" y="30331"/>
                  <a:pt x="18638" y="29767"/>
                </a:cubicBezTo>
                <a:cubicBezTo>
                  <a:pt x="18666" y="29655"/>
                  <a:pt x="18577" y="29588"/>
                  <a:pt x="18484" y="29588"/>
                </a:cubicBezTo>
                <a:cubicBezTo>
                  <a:pt x="18421" y="29588"/>
                  <a:pt x="18356" y="29619"/>
                  <a:pt x="18324" y="29689"/>
                </a:cubicBezTo>
                <a:cubicBezTo>
                  <a:pt x="18183" y="30002"/>
                  <a:pt x="18042" y="30300"/>
                  <a:pt x="17901" y="30613"/>
                </a:cubicBezTo>
                <a:cubicBezTo>
                  <a:pt x="17885" y="30566"/>
                  <a:pt x="17854" y="30504"/>
                  <a:pt x="17838" y="30457"/>
                </a:cubicBezTo>
                <a:cubicBezTo>
                  <a:pt x="17917" y="30002"/>
                  <a:pt x="17995" y="29548"/>
                  <a:pt x="18073" y="29093"/>
                </a:cubicBezTo>
                <a:cubicBezTo>
                  <a:pt x="18092" y="29008"/>
                  <a:pt x="18021" y="28958"/>
                  <a:pt x="17950" y="28958"/>
                </a:cubicBezTo>
                <a:cubicBezTo>
                  <a:pt x="17903" y="28958"/>
                  <a:pt x="17857" y="28980"/>
                  <a:pt x="17838" y="29030"/>
                </a:cubicBezTo>
                <a:cubicBezTo>
                  <a:pt x="17729" y="29265"/>
                  <a:pt x="17619" y="29485"/>
                  <a:pt x="17509" y="29720"/>
                </a:cubicBezTo>
                <a:cubicBezTo>
                  <a:pt x="17478" y="29626"/>
                  <a:pt x="17431" y="29548"/>
                  <a:pt x="17399" y="29469"/>
                </a:cubicBezTo>
                <a:cubicBezTo>
                  <a:pt x="17462" y="29171"/>
                  <a:pt x="17525" y="28858"/>
                  <a:pt x="17587" y="28560"/>
                </a:cubicBezTo>
                <a:cubicBezTo>
                  <a:pt x="17606" y="28450"/>
                  <a:pt x="17528" y="28394"/>
                  <a:pt x="17445" y="28394"/>
                </a:cubicBezTo>
                <a:cubicBezTo>
                  <a:pt x="17385" y="28394"/>
                  <a:pt x="17322" y="28423"/>
                  <a:pt x="17290" y="28482"/>
                </a:cubicBezTo>
                <a:cubicBezTo>
                  <a:pt x="17227" y="28591"/>
                  <a:pt x="17180" y="28686"/>
                  <a:pt x="17133" y="28795"/>
                </a:cubicBezTo>
                <a:cubicBezTo>
                  <a:pt x="17102" y="28717"/>
                  <a:pt x="17070" y="28638"/>
                  <a:pt x="17039" y="28576"/>
                </a:cubicBezTo>
                <a:cubicBezTo>
                  <a:pt x="17149" y="28043"/>
                  <a:pt x="17274" y="27526"/>
                  <a:pt x="17415" y="27024"/>
                </a:cubicBezTo>
                <a:cubicBezTo>
                  <a:pt x="17445" y="26924"/>
                  <a:pt x="17366" y="26849"/>
                  <a:pt x="17289" y="26849"/>
                </a:cubicBezTo>
                <a:cubicBezTo>
                  <a:pt x="17246" y="26849"/>
                  <a:pt x="17203" y="26873"/>
                  <a:pt x="17180" y="26930"/>
                </a:cubicBezTo>
                <a:cubicBezTo>
                  <a:pt x="17039" y="27228"/>
                  <a:pt x="16898" y="27526"/>
                  <a:pt x="16741" y="27823"/>
                </a:cubicBezTo>
                <a:cubicBezTo>
                  <a:pt x="16725" y="27776"/>
                  <a:pt x="16710" y="27714"/>
                  <a:pt x="16678" y="27651"/>
                </a:cubicBezTo>
                <a:cubicBezTo>
                  <a:pt x="16804" y="27243"/>
                  <a:pt x="16929" y="26867"/>
                  <a:pt x="17102" y="26475"/>
                </a:cubicBezTo>
                <a:cubicBezTo>
                  <a:pt x="17164" y="26366"/>
                  <a:pt x="17227" y="26240"/>
                  <a:pt x="17274" y="26115"/>
                </a:cubicBezTo>
                <a:cubicBezTo>
                  <a:pt x="17368" y="26428"/>
                  <a:pt x="17462" y="26726"/>
                  <a:pt x="17540" y="27040"/>
                </a:cubicBezTo>
                <a:cubicBezTo>
                  <a:pt x="17547" y="27046"/>
                  <a:pt x="17556" y="27050"/>
                  <a:pt x="17565" y="27050"/>
                </a:cubicBezTo>
                <a:cubicBezTo>
                  <a:pt x="17577" y="27050"/>
                  <a:pt x="17587" y="27042"/>
                  <a:pt x="17587" y="27024"/>
                </a:cubicBezTo>
                <a:cubicBezTo>
                  <a:pt x="17368" y="26084"/>
                  <a:pt x="17117" y="25143"/>
                  <a:pt x="16788" y="24234"/>
                </a:cubicBezTo>
                <a:close/>
                <a:moveTo>
                  <a:pt x="20017" y="32494"/>
                </a:moveTo>
                <a:cubicBezTo>
                  <a:pt x="20142" y="32855"/>
                  <a:pt x="20283" y="33231"/>
                  <a:pt x="20283" y="33560"/>
                </a:cubicBezTo>
                <a:cubicBezTo>
                  <a:pt x="20283" y="33576"/>
                  <a:pt x="20283" y="33592"/>
                  <a:pt x="20283" y="33607"/>
                </a:cubicBezTo>
                <a:cubicBezTo>
                  <a:pt x="20268" y="33623"/>
                  <a:pt x="20236" y="33639"/>
                  <a:pt x="20221" y="33670"/>
                </a:cubicBezTo>
                <a:cubicBezTo>
                  <a:pt x="20127" y="33827"/>
                  <a:pt x="20048" y="33983"/>
                  <a:pt x="19970" y="34140"/>
                </a:cubicBezTo>
                <a:cubicBezTo>
                  <a:pt x="20017" y="33795"/>
                  <a:pt x="20080" y="33451"/>
                  <a:pt x="20127" y="33090"/>
                </a:cubicBezTo>
                <a:cubicBezTo>
                  <a:pt x="20141" y="32959"/>
                  <a:pt x="20021" y="32869"/>
                  <a:pt x="19904" y="32869"/>
                </a:cubicBezTo>
                <a:cubicBezTo>
                  <a:pt x="19894" y="32869"/>
                  <a:pt x="19885" y="32869"/>
                  <a:pt x="19876" y="32871"/>
                </a:cubicBezTo>
                <a:cubicBezTo>
                  <a:pt x="19923" y="32745"/>
                  <a:pt x="19970" y="32620"/>
                  <a:pt x="20017" y="32494"/>
                </a:cubicBezTo>
                <a:close/>
                <a:moveTo>
                  <a:pt x="18622" y="33811"/>
                </a:moveTo>
                <a:cubicBezTo>
                  <a:pt x="18638" y="33842"/>
                  <a:pt x="18653" y="33889"/>
                  <a:pt x="18669" y="33921"/>
                </a:cubicBezTo>
                <a:cubicBezTo>
                  <a:pt x="18606" y="34172"/>
                  <a:pt x="18544" y="34407"/>
                  <a:pt x="18465" y="34642"/>
                </a:cubicBezTo>
                <a:cubicBezTo>
                  <a:pt x="18425" y="34803"/>
                  <a:pt x="18546" y="34918"/>
                  <a:pt x="18670" y="34918"/>
                </a:cubicBezTo>
                <a:cubicBezTo>
                  <a:pt x="18691" y="34918"/>
                  <a:pt x="18712" y="34915"/>
                  <a:pt x="18732" y="34908"/>
                </a:cubicBezTo>
                <a:lnTo>
                  <a:pt x="18732" y="34908"/>
                </a:lnTo>
                <a:cubicBezTo>
                  <a:pt x="18732" y="34908"/>
                  <a:pt x="18732" y="34924"/>
                  <a:pt x="18716" y="34940"/>
                </a:cubicBezTo>
                <a:lnTo>
                  <a:pt x="18653" y="34940"/>
                </a:lnTo>
                <a:cubicBezTo>
                  <a:pt x="18559" y="34955"/>
                  <a:pt x="18497" y="35018"/>
                  <a:pt x="18450" y="35081"/>
                </a:cubicBezTo>
                <a:cubicBezTo>
                  <a:pt x="18403" y="34877"/>
                  <a:pt x="18356" y="34689"/>
                  <a:pt x="18293" y="34501"/>
                </a:cubicBezTo>
                <a:cubicBezTo>
                  <a:pt x="18293" y="34501"/>
                  <a:pt x="18293" y="34485"/>
                  <a:pt x="18293" y="34485"/>
                </a:cubicBezTo>
                <a:cubicBezTo>
                  <a:pt x="18403" y="34266"/>
                  <a:pt x="18512" y="34030"/>
                  <a:pt x="18622" y="33811"/>
                </a:cubicBezTo>
                <a:close/>
                <a:moveTo>
                  <a:pt x="9197" y="1"/>
                </a:moveTo>
                <a:cubicBezTo>
                  <a:pt x="9157" y="1"/>
                  <a:pt x="9117" y="1"/>
                  <a:pt x="9076" y="2"/>
                </a:cubicBezTo>
                <a:cubicBezTo>
                  <a:pt x="6662" y="33"/>
                  <a:pt x="4593" y="1287"/>
                  <a:pt x="2901" y="2948"/>
                </a:cubicBezTo>
                <a:cubicBezTo>
                  <a:pt x="1255" y="4547"/>
                  <a:pt x="17" y="6632"/>
                  <a:pt x="1" y="8983"/>
                </a:cubicBezTo>
                <a:cubicBezTo>
                  <a:pt x="1" y="9673"/>
                  <a:pt x="95" y="10362"/>
                  <a:pt x="267" y="11021"/>
                </a:cubicBezTo>
                <a:cubicBezTo>
                  <a:pt x="581" y="14359"/>
                  <a:pt x="3104" y="17243"/>
                  <a:pt x="6427" y="18497"/>
                </a:cubicBezTo>
                <a:cubicBezTo>
                  <a:pt x="7762" y="19003"/>
                  <a:pt x="9219" y="19299"/>
                  <a:pt x="10667" y="19299"/>
                </a:cubicBezTo>
                <a:cubicBezTo>
                  <a:pt x="11464" y="19299"/>
                  <a:pt x="12258" y="19209"/>
                  <a:pt x="13026" y="19014"/>
                </a:cubicBezTo>
                <a:cubicBezTo>
                  <a:pt x="13387" y="20268"/>
                  <a:pt x="13857" y="21507"/>
                  <a:pt x="14390" y="22714"/>
                </a:cubicBezTo>
                <a:cubicBezTo>
                  <a:pt x="14327" y="22729"/>
                  <a:pt x="14265" y="22745"/>
                  <a:pt x="14202" y="22761"/>
                </a:cubicBezTo>
                <a:cubicBezTo>
                  <a:pt x="13998" y="22808"/>
                  <a:pt x="13794" y="22839"/>
                  <a:pt x="13591" y="22902"/>
                </a:cubicBezTo>
                <a:cubicBezTo>
                  <a:pt x="13559" y="22902"/>
                  <a:pt x="13544" y="22917"/>
                  <a:pt x="13528" y="22917"/>
                </a:cubicBezTo>
                <a:cubicBezTo>
                  <a:pt x="13496" y="22933"/>
                  <a:pt x="13481" y="22933"/>
                  <a:pt x="13449" y="22933"/>
                </a:cubicBezTo>
                <a:cubicBezTo>
                  <a:pt x="13402" y="22949"/>
                  <a:pt x="13371" y="22964"/>
                  <a:pt x="13355" y="22996"/>
                </a:cubicBezTo>
                <a:cubicBezTo>
                  <a:pt x="13261" y="22996"/>
                  <a:pt x="13167" y="23090"/>
                  <a:pt x="13214" y="23215"/>
                </a:cubicBezTo>
                <a:cubicBezTo>
                  <a:pt x="13826" y="25347"/>
                  <a:pt x="14813" y="27400"/>
                  <a:pt x="15628" y="29469"/>
                </a:cubicBezTo>
                <a:cubicBezTo>
                  <a:pt x="16412" y="31476"/>
                  <a:pt x="17023" y="33748"/>
                  <a:pt x="18105" y="35614"/>
                </a:cubicBezTo>
                <a:cubicBezTo>
                  <a:pt x="18073" y="35692"/>
                  <a:pt x="18105" y="35802"/>
                  <a:pt x="18199" y="35817"/>
                </a:cubicBezTo>
                <a:cubicBezTo>
                  <a:pt x="18431" y="35880"/>
                  <a:pt x="18663" y="35907"/>
                  <a:pt x="18892" y="35907"/>
                </a:cubicBezTo>
                <a:cubicBezTo>
                  <a:pt x="19065" y="35907"/>
                  <a:pt x="19237" y="35891"/>
                  <a:pt x="19406" y="35864"/>
                </a:cubicBezTo>
                <a:cubicBezTo>
                  <a:pt x="19501" y="35870"/>
                  <a:pt x="19598" y="35874"/>
                  <a:pt x="19696" y="35874"/>
                </a:cubicBezTo>
                <a:cubicBezTo>
                  <a:pt x="20371" y="35874"/>
                  <a:pt x="21086" y="35722"/>
                  <a:pt x="21537" y="35284"/>
                </a:cubicBezTo>
                <a:cubicBezTo>
                  <a:pt x="22368" y="34516"/>
                  <a:pt x="21428" y="33231"/>
                  <a:pt x="21083" y="32447"/>
                </a:cubicBezTo>
                <a:cubicBezTo>
                  <a:pt x="20127" y="30316"/>
                  <a:pt x="19171" y="28168"/>
                  <a:pt x="18214" y="26021"/>
                </a:cubicBezTo>
                <a:cubicBezTo>
                  <a:pt x="17964" y="25331"/>
                  <a:pt x="17697" y="24657"/>
                  <a:pt x="17462" y="23968"/>
                </a:cubicBezTo>
                <a:cubicBezTo>
                  <a:pt x="17290" y="23482"/>
                  <a:pt x="17149" y="22243"/>
                  <a:pt x="16490" y="22196"/>
                </a:cubicBezTo>
                <a:lnTo>
                  <a:pt x="16459" y="22196"/>
                </a:lnTo>
                <a:cubicBezTo>
                  <a:pt x="16402" y="22129"/>
                  <a:pt x="16322" y="22077"/>
                  <a:pt x="16222" y="22077"/>
                </a:cubicBezTo>
                <a:cubicBezTo>
                  <a:pt x="16184" y="22077"/>
                  <a:pt x="16142" y="22085"/>
                  <a:pt x="16098" y="22102"/>
                </a:cubicBezTo>
                <a:cubicBezTo>
                  <a:pt x="15926" y="22181"/>
                  <a:pt x="15754" y="22259"/>
                  <a:pt x="15581" y="22322"/>
                </a:cubicBezTo>
                <a:cubicBezTo>
                  <a:pt x="15189" y="21068"/>
                  <a:pt x="14672" y="19845"/>
                  <a:pt x="14061" y="18670"/>
                </a:cubicBezTo>
                <a:cubicBezTo>
                  <a:pt x="16036" y="17823"/>
                  <a:pt x="17431" y="16146"/>
                  <a:pt x="18450" y="14265"/>
                </a:cubicBezTo>
                <a:cubicBezTo>
                  <a:pt x="20801" y="9939"/>
                  <a:pt x="20378" y="4641"/>
                  <a:pt x="15832" y="2023"/>
                </a:cubicBezTo>
                <a:cubicBezTo>
                  <a:pt x="13844" y="883"/>
                  <a:pt x="11524" y="1"/>
                  <a:pt x="91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552" name="Google Shape;3552;p97"/>
          <p:cNvGrpSpPr/>
          <p:nvPr/>
        </p:nvGrpSpPr>
        <p:grpSpPr>
          <a:xfrm>
            <a:off x="1718541" y="1298881"/>
            <a:ext cx="5713409" cy="3043741"/>
            <a:chOff x="233350" y="949250"/>
            <a:chExt cx="7137300" cy="3802300"/>
          </a:xfrm>
        </p:grpSpPr>
        <p:sp>
          <p:nvSpPr>
            <p:cNvPr id="3553" name="Google Shape;3553;p97"/>
            <p:cNvSpPr/>
            <p:nvPr/>
          </p:nvSpPr>
          <p:spPr>
            <a:xfrm>
              <a:off x="4428450" y="2808675"/>
              <a:ext cx="1478900" cy="330100"/>
            </a:xfrm>
            <a:custGeom>
              <a:avLst/>
              <a:gdLst/>
              <a:ahLst/>
              <a:cxnLst/>
              <a:rect l="l" t="t" r="r" b="b"/>
              <a:pathLst>
                <a:path w="59156" h="13204" extrusionOk="0">
                  <a:moveTo>
                    <a:pt x="1" y="0"/>
                  </a:moveTo>
                  <a:lnTo>
                    <a:pt x="1" y="0"/>
                  </a:lnTo>
                  <a:close/>
                  <a:moveTo>
                    <a:pt x="59155" y="13203"/>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4" name="Google Shape;3554;p97"/>
            <p:cNvSpPr/>
            <p:nvPr/>
          </p:nvSpPr>
          <p:spPr>
            <a:xfrm>
              <a:off x="2909400" y="1076125"/>
              <a:ext cx="4118650" cy="3109225"/>
            </a:xfrm>
            <a:custGeom>
              <a:avLst/>
              <a:gdLst/>
              <a:ahLst/>
              <a:cxnLst/>
              <a:rect l="l" t="t" r="r" b="b"/>
              <a:pathLst>
                <a:path w="164746" h="124369" extrusionOk="0">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5" name="Google Shape;3555;p97"/>
            <p:cNvSpPr/>
            <p:nvPr/>
          </p:nvSpPr>
          <p:spPr>
            <a:xfrm>
              <a:off x="5913800" y="3523050"/>
              <a:ext cx="1109075" cy="813875"/>
            </a:xfrm>
            <a:custGeom>
              <a:avLst/>
              <a:gdLst/>
              <a:ahLst/>
              <a:cxnLst/>
              <a:rect l="l" t="t" r="r" b="b"/>
              <a:pathLst>
                <a:path w="44363" h="32555" extrusionOk="0">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6" name="Google Shape;3556;p97"/>
            <p:cNvSpPr/>
            <p:nvPr/>
          </p:nvSpPr>
          <p:spPr>
            <a:xfrm>
              <a:off x="6442175" y="3238700"/>
              <a:ext cx="571625" cy="311800"/>
            </a:xfrm>
            <a:custGeom>
              <a:avLst/>
              <a:gdLst/>
              <a:ahLst/>
              <a:cxnLst/>
              <a:rect l="l" t="t" r="r" b="b"/>
              <a:pathLst>
                <a:path w="22865" h="12472" extrusionOk="0">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7" name="Google Shape;3557;p97"/>
            <p:cNvSpPr/>
            <p:nvPr/>
          </p:nvSpPr>
          <p:spPr>
            <a:xfrm>
              <a:off x="5898675" y="3029225"/>
              <a:ext cx="282150" cy="318450"/>
            </a:xfrm>
            <a:custGeom>
              <a:avLst/>
              <a:gdLst/>
              <a:ahLst/>
              <a:cxnLst/>
              <a:rect l="l" t="t" r="r" b="b"/>
              <a:pathLst>
                <a:path w="11286" h="12738" extrusionOk="0">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8" name="Google Shape;3558;p97"/>
            <p:cNvSpPr/>
            <p:nvPr/>
          </p:nvSpPr>
          <p:spPr>
            <a:xfrm>
              <a:off x="5544400" y="3065225"/>
              <a:ext cx="541800" cy="430700"/>
            </a:xfrm>
            <a:custGeom>
              <a:avLst/>
              <a:gdLst/>
              <a:ahLst/>
              <a:cxnLst/>
              <a:rect l="l" t="t" r="r" b="b"/>
              <a:pathLst>
                <a:path w="21672" h="17228" extrusionOk="0">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9" name="Google Shape;3559;p97"/>
            <p:cNvSpPr/>
            <p:nvPr/>
          </p:nvSpPr>
          <p:spPr>
            <a:xfrm>
              <a:off x="4388700" y="3530600"/>
              <a:ext cx="227275" cy="395425"/>
            </a:xfrm>
            <a:custGeom>
              <a:avLst/>
              <a:gdLst/>
              <a:ahLst/>
              <a:cxnLst/>
              <a:rect l="l" t="t" r="r" b="b"/>
              <a:pathLst>
                <a:path w="9091" h="15817" extrusionOk="0">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0" name="Google Shape;3560;p97"/>
            <p:cNvSpPr/>
            <p:nvPr/>
          </p:nvSpPr>
          <p:spPr>
            <a:xfrm>
              <a:off x="6438300" y="1893850"/>
              <a:ext cx="267450" cy="418275"/>
            </a:xfrm>
            <a:custGeom>
              <a:avLst/>
              <a:gdLst/>
              <a:ahLst/>
              <a:cxnLst/>
              <a:rect l="l" t="t" r="r" b="b"/>
              <a:pathLst>
                <a:path w="10698" h="16731" extrusionOk="0">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1" name="Google Shape;3561;p97"/>
            <p:cNvSpPr/>
            <p:nvPr/>
          </p:nvSpPr>
          <p:spPr>
            <a:xfrm>
              <a:off x="6901875" y="4220725"/>
              <a:ext cx="468775" cy="354550"/>
            </a:xfrm>
            <a:custGeom>
              <a:avLst/>
              <a:gdLst/>
              <a:ahLst/>
              <a:cxnLst/>
              <a:rect l="l" t="t" r="r" b="b"/>
              <a:pathLst>
                <a:path w="18751" h="14182" extrusionOk="0">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2" name="Google Shape;3562;p97"/>
            <p:cNvSpPr/>
            <p:nvPr/>
          </p:nvSpPr>
          <p:spPr>
            <a:xfrm>
              <a:off x="6306100" y="2654825"/>
              <a:ext cx="232875" cy="385425"/>
            </a:xfrm>
            <a:custGeom>
              <a:avLst/>
              <a:gdLst/>
              <a:ahLst/>
              <a:cxnLst/>
              <a:rect l="l" t="t" r="r" b="b"/>
              <a:pathLst>
                <a:path w="9315" h="15417" extrusionOk="0">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3" name="Google Shape;3563;p97"/>
            <p:cNvSpPr/>
            <p:nvPr/>
          </p:nvSpPr>
          <p:spPr>
            <a:xfrm>
              <a:off x="6139750" y="3178550"/>
              <a:ext cx="185375" cy="227425"/>
            </a:xfrm>
            <a:custGeom>
              <a:avLst/>
              <a:gdLst/>
              <a:ahLst/>
              <a:cxnLst/>
              <a:rect l="l" t="t" r="r" b="b"/>
              <a:pathLst>
                <a:path w="7415" h="9097" extrusionOk="0">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4" name="Google Shape;3564;p97"/>
            <p:cNvSpPr/>
            <p:nvPr/>
          </p:nvSpPr>
          <p:spPr>
            <a:xfrm>
              <a:off x="4320000" y="1079225"/>
              <a:ext cx="260125" cy="163000"/>
            </a:xfrm>
            <a:custGeom>
              <a:avLst/>
              <a:gdLst/>
              <a:ahLst/>
              <a:cxnLst/>
              <a:rect l="l" t="t" r="r" b="b"/>
              <a:pathLst>
                <a:path w="10405" h="6520" extrusionOk="0">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5" name="Google Shape;3565;p97"/>
            <p:cNvSpPr/>
            <p:nvPr/>
          </p:nvSpPr>
          <p:spPr>
            <a:xfrm>
              <a:off x="3605850" y="1017225"/>
              <a:ext cx="246275" cy="88775"/>
            </a:xfrm>
            <a:custGeom>
              <a:avLst/>
              <a:gdLst/>
              <a:ahLst/>
              <a:cxnLst/>
              <a:rect l="l" t="t" r="r" b="b"/>
              <a:pathLst>
                <a:path w="9851" h="3551" extrusionOk="0">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6" name="Google Shape;3566;p97"/>
            <p:cNvSpPr/>
            <p:nvPr/>
          </p:nvSpPr>
          <p:spPr>
            <a:xfrm>
              <a:off x="3161275" y="1612775"/>
              <a:ext cx="115825" cy="115825"/>
            </a:xfrm>
            <a:custGeom>
              <a:avLst/>
              <a:gdLst/>
              <a:ahLst/>
              <a:cxnLst/>
              <a:rect l="l" t="t" r="r" b="b"/>
              <a:pathLst>
                <a:path w="4633" h="4633" extrusionOk="0">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7" name="Google Shape;3567;p97"/>
            <p:cNvSpPr/>
            <p:nvPr/>
          </p:nvSpPr>
          <p:spPr>
            <a:xfrm>
              <a:off x="6082850" y="3458350"/>
              <a:ext cx="215350" cy="82375"/>
            </a:xfrm>
            <a:custGeom>
              <a:avLst/>
              <a:gdLst/>
              <a:ahLst/>
              <a:cxnLst/>
              <a:rect l="l" t="t" r="r" b="b"/>
              <a:pathLst>
                <a:path w="8614" h="3295" extrusionOk="0">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 name="Google Shape;3568;p97"/>
            <p:cNvSpPr/>
            <p:nvPr/>
          </p:nvSpPr>
          <p:spPr>
            <a:xfrm>
              <a:off x="5726825" y="1103850"/>
              <a:ext cx="262175" cy="54825"/>
            </a:xfrm>
            <a:custGeom>
              <a:avLst/>
              <a:gdLst/>
              <a:ahLst/>
              <a:cxnLst/>
              <a:rect l="l" t="t" r="r" b="b"/>
              <a:pathLst>
                <a:path w="10487" h="2193" extrusionOk="0">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 name="Google Shape;3569;p97"/>
            <p:cNvSpPr/>
            <p:nvPr/>
          </p:nvSpPr>
          <p:spPr>
            <a:xfrm>
              <a:off x="6497925" y="4391525"/>
              <a:ext cx="125725" cy="97375"/>
            </a:xfrm>
            <a:custGeom>
              <a:avLst/>
              <a:gdLst/>
              <a:ahLst/>
              <a:cxnLst/>
              <a:rect l="l" t="t" r="r" b="b"/>
              <a:pathLst>
                <a:path w="5029" h="3895" extrusionOk="0">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 name="Google Shape;3570;p97"/>
            <p:cNvSpPr/>
            <p:nvPr/>
          </p:nvSpPr>
          <p:spPr>
            <a:xfrm>
              <a:off x="5334875" y="2906300"/>
              <a:ext cx="82100" cy="128050"/>
            </a:xfrm>
            <a:custGeom>
              <a:avLst/>
              <a:gdLst/>
              <a:ahLst/>
              <a:cxnLst/>
              <a:rect l="l" t="t" r="r" b="b"/>
              <a:pathLst>
                <a:path w="3284" h="5122" extrusionOk="0">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 name="Google Shape;3571;p97"/>
            <p:cNvSpPr/>
            <p:nvPr/>
          </p:nvSpPr>
          <p:spPr>
            <a:xfrm>
              <a:off x="4869125" y="997550"/>
              <a:ext cx="160750" cy="66150"/>
            </a:xfrm>
            <a:custGeom>
              <a:avLst/>
              <a:gdLst/>
              <a:ahLst/>
              <a:cxnLst/>
              <a:rect l="l" t="t" r="r" b="b"/>
              <a:pathLst>
                <a:path w="6430" h="2646" extrusionOk="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 name="Google Shape;3572;p97"/>
            <p:cNvSpPr/>
            <p:nvPr/>
          </p:nvSpPr>
          <p:spPr>
            <a:xfrm>
              <a:off x="3763550" y="998475"/>
              <a:ext cx="117975" cy="55725"/>
            </a:xfrm>
            <a:custGeom>
              <a:avLst/>
              <a:gdLst/>
              <a:ahLst/>
              <a:cxnLst/>
              <a:rect l="l" t="t" r="r" b="b"/>
              <a:pathLst>
                <a:path w="4719" h="2229" extrusionOk="0">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 name="Google Shape;3573;p97"/>
            <p:cNvSpPr/>
            <p:nvPr/>
          </p:nvSpPr>
          <p:spPr>
            <a:xfrm>
              <a:off x="6244750" y="3463175"/>
              <a:ext cx="127900" cy="76650"/>
            </a:xfrm>
            <a:custGeom>
              <a:avLst/>
              <a:gdLst/>
              <a:ahLst/>
              <a:cxnLst/>
              <a:rect l="l" t="t" r="r" b="b"/>
              <a:pathLst>
                <a:path w="5116" h="3066" extrusionOk="0">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 name="Google Shape;3574;p97"/>
            <p:cNvSpPr/>
            <p:nvPr/>
          </p:nvSpPr>
          <p:spPr>
            <a:xfrm>
              <a:off x="6286725" y="2464325"/>
              <a:ext cx="67775" cy="93850"/>
            </a:xfrm>
            <a:custGeom>
              <a:avLst/>
              <a:gdLst/>
              <a:ahLst/>
              <a:cxnLst/>
              <a:rect l="l" t="t" r="r" b="b"/>
              <a:pathLst>
                <a:path w="2711" h="3754" extrusionOk="0">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 name="Google Shape;3575;p97"/>
            <p:cNvSpPr/>
            <p:nvPr/>
          </p:nvSpPr>
          <p:spPr>
            <a:xfrm>
              <a:off x="6279300" y="2861375"/>
              <a:ext cx="75625" cy="97275"/>
            </a:xfrm>
            <a:custGeom>
              <a:avLst/>
              <a:gdLst/>
              <a:ahLst/>
              <a:cxnLst/>
              <a:rect l="l" t="t" r="r" b="b"/>
              <a:pathLst>
                <a:path w="3025" h="3891" extrusionOk="0">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 name="Google Shape;3576;p97"/>
            <p:cNvSpPr/>
            <p:nvPr/>
          </p:nvSpPr>
          <p:spPr>
            <a:xfrm>
              <a:off x="4145025" y="994975"/>
              <a:ext cx="111500" cy="47325"/>
            </a:xfrm>
            <a:custGeom>
              <a:avLst/>
              <a:gdLst/>
              <a:ahLst/>
              <a:cxnLst/>
              <a:rect l="l" t="t" r="r" b="b"/>
              <a:pathLst>
                <a:path w="4460" h="1893" extrusionOk="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 name="Google Shape;3577;p97"/>
            <p:cNvSpPr/>
            <p:nvPr/>
          </p:nvSpPr>
          <p:spPr>
            <a:xfrm>
              <a:off x="7213625" y="3803350"/>
              <a:ext cx="74075" cy="80050"/>
            </a:xfrm>
            <a:custGeom>
              <a:avLst/>
              <a:gdLst/>
              <a:ahLst/>
              <a:cxnLst/>
              <a:rect l="l" t="t" r="r" b="b"/>
              <a:pathLst>
                <a:path w="2963" h="3202" extrusionOk="0">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 name="Google Shape;3578;p97"/>
            <p:cNvSpPr/>
            <p:nvPr/>
          </p:nvSpPr>
          <p:spPr>
            <a:xfrm>
              <a:off x="6542025" y="3118350"/>
              <a:ext cx="66075" cy="79800"/>
            </a:xfrm>
            <a:custGeom>
              <a:avLst/>
              <a:gdLst/>
              <a:ahLst/>
              <a:cxnLst/>
              <a:rect l="l" t="t" r="r" b="b"/>
              <a:pathLst>
                <a:path w="2643" h="3192" extrusionOk="0">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 name="Google Shape;3579;p97"/>
            <p:cNvSpPr/>
            <p:nvPr/>
          </p:nvSpPr>
          <p:spPr>
            <a:xfrm>
              <a:off x="4278100" y="987200"/>
              <a:ext cx="87225" cy="50150"/>
            </a:xfrm>
            <a:custGeom>
              <a:avLst/>
              <a:gdLst/>
              <a:ahLst/>
              <a:cxnLst/>
              <a:rect l="l" t="t" r="r" b="b"/>
              <a:pathLst>
                <a:path w="3489" h="2006" extrusionOk="0">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 name="Google Shape;3580;p97"/>
            <p:cNvSpPr/>
            <p:nvPr/>
          </p:nvSpPr>
          <p:spPr>
            <a:xfrm>
              <a:off x="6595650" y="1204100"/>
              <a:ext cx="81075" cy="41800"/>
            </a:xfrm>
            <a:custGeom>
              <a:avLst/>
              <a:gdLst/>
              <a:ahLst/>
              <a:cxnLst/>
              <a:rect l="l" t="t" r="r" b="b"/>
              <a:pathLst>
                <a:path w="3243" h="1672" extrusionOk="0">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 name="Google Shape;3581;p97"/>
            <p:cNvSpPr/>
            <p:nvPr/>
          </p:nvSpPr>
          <p:spPr>
            <a:xfrm>
              <a:off x="5040350" y="1034625"/>
              <a:ext cx="81550" cy="46975"/>
            </a:xfrm>
            <a:custGeom>
              <a:avLst/>
              <a:gdLst/>
              <a:ahLst/>
              <a:cxnLst/>
              <a:rect l="l" t="t" r="r" b="b"/>
              <a:pathLst>
                <a:path w="3262" h="1879" extrusionOk="0">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 name="Google Shape;3582;p97"/>
            <p:cNvSpPr/>
            <p:nvPr/>
          </p:nvSpPr>
          <p:spPr>
            <a:xfrm>
              <a:off x="6380950" y="3302475"/>
              <a:ext cx="77800" cy="40225"/>
            </a:xfrm>
            <a:custGeom>
              <a:avLst/>
              <a:gdLst/>
              <a:ahLst/>
              <a:cxnLst/>
              <a:rect l="l" t="t" r="r" b="b"/>
              <a:pathLst>
                <a:path w="3112" h="1609" extrusionOk="0">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 name="Google Shape;3583;p97"/>
            <p:cNvSpPr/>
            <p:nvPr/>
          </p:nvSpPr>
          <p:spPr>
            <a:xfrm>
              <a:off x="4384825" y="996700"/>
              <a:ext cx="62025" cy="39775"/>
            </a:xfrm>
            <a:custGeom>
              <a:avLst/>
              <a:gdLst/>
              <a:ahLst/>
              <a:cxnLst/>
              <a:rect l="l" t="t" r="r" b="b"/>
              <a:pathLst>
                <a:path w="2481" h="1591" extrusionOk="0">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 name="Google Shape;3584;p97"/>
            <p:cNvSpPr/>
            <p:nvPr/>
          </p:nvSpPr>
          <p:spPr>
            <a:xfrm>
              <a:off x="2100625" y="1004500"/>
              <a:ext cx="520200" cy="95050"/>
            </a:xfrm>
            <a:custGeom>
              <a:avLst/>
              <a:gdLst/>
              <a:ahLst/>
              <a:cxnLst/>
              <a:rect l="l" t="t" r="r" b="b"/>
              <a:pathLst>
                <a:path w="20808" h="3802" extrusionOk="0">
                  <a:moveTo>
                    <a:pt x="20756" y="0"/>
                  </a:moveTo>
                  <a:lnTo>
                    <a:pt x="20738" y="17"/>
                  </a:lnTo>
                  <a:lnTo>
                    <a:pt x="20773" y="17"/>
                  </a:lnTo>
                  <a:lnTo>
                    <a:pt x="20808" y="0"/>
                  </a:lnTo>
                  <a:close/>
                  <a:moveTo>
                    <a:pt x="1" y="3785"/>
                  </a:moveTo>
                  <a:lnTo>
                    <a:pt x="1" y="3802"/>
                  </a:lnTo>
                  <a:lnTo>
                    <a:pt x="18" y="3802"/>
                  </a:lnTo>
                  <a:lnTo>
                    <a:pt x="18" y="3785"/>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 name="Google Shape;3585;p97"/>
            <p:cNvSpPr/>
            <p:nvPr/>
          </p:nvSpPr>
          <p:spPr>
            <a:xfrm>
              <a:off x="233350" y="949250"/>
              <a:ext cx="3232550" cy="3802300"/>
            </a:xfrm>
            <a:custGeom>
              <a:avLst/>
              <a:gdLst/>
              <a:ahLst/>
              <a:cxnLst/>
              <a:rect l="l" t="t" r="r" b="b"/>
              <a:pathLst>
                <a:path w="129302" h="152092" extrusionOk="0">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 name="Google Shape;3586;p97"/>
            <p:cNvSpPr/>
            <p:nvPr/>
          </p:nvSpPr>
          <p:spPr>
            <a:xfrm>
              <a:off x="1581325" y="1051125"/>
              <a:ext cx="283000" cy="91675"/>
            </a:xfrm>
            <a:custGeom>
              <a:avLst/>
              <a:gdLst/>
              <a:ahLst/>
              <a:cxnLst/>
              <a:rect l="l" t="t" r="r" b="b"/>
              <a:pathLst>
                <a:path w="11320" h="3667" extrusionOk="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 name="Google Shape;3587;p97"/>
            <p:cNvSpPr/>
            <p:nvPr/>
          </p:nvSpPr>
          <p:spPr>
            <a:xfrm>
              <a:off x="3144425" y="1319375"/>
              <a:ext cx="213450" cy="95575"/>
            </a:xfrm>
            <a:custGeom>
              <a:avLst/>
              <a:gdLst/>
              <a:ahLst/>
              <a:cxnLst/>
              <a:rect l="l" t="t" r="r" b="b"/>
              <a:pathLst>
                <a:path w="8538" h="3823" extrusionOk="0">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 name="Google Shape;3588;p97"/>
            <p:cNvSpPr/>
            <p:nvPr/>
          </p:nvSpPr>
          <p:spPr>
            <a:xfrm>
              <a:off x="1453000" y="2509000"/>
              <a:ext cx="263575" cy="113100"/>
            </a:xfrm>
            <a:custGeom>
              <a:avLst/>
              <a:gdLst/>
              <a:ahLst/>
              <a:cxnLst/>
              <a:rect l="l" t="t" r="r" b="b"/>
              <a:pathLst>
                <a:path w="10543" h="4524" extrusionOk="0">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 name="Google Shape;3589;p97"/>
            <p:cNvSpPr/>
            <p:nvPr/>
          </p:nvSpPr>
          <p:spPr>
            <a:xfrm>
              <a:off x="1880725" y="1020350"/>
              <a:ext cx="162025" cy="112025"/>
            </a:xfrm>
            <a:custGeom>
              <a:avLst/>
              <a:gdLst/>
              <a:ahLst/>
              <a:cxnLst/>
              <a:rect l="l" t="t" r="r" b="b"/>
              <a:pathLst>
                <a:path w="6481" h="4481" extrusionOk="0">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 name="Google Shape;3590;p97"/>
            <p:cNvSpPr/>
            <p:nvPr/>
          </p:nvSpPr>
          <p:spPr>
            <a:xfrm>
              <a:off x="1688900" y="2603450"/>
              <a:ext cx="165050" cy="73950"/>
            </a:xfrm>
            <a:custGeom>
              <a:avLst/>
              <a:gdLst/>
              <a:ahLst/>
              <a:cxnLst/>
              <a:rect l="l" t="t" r="r" b="b"/>
              <a:pathLst>
                <a:path w="6602" h="2958" extrusionOk="0">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 name="Google Shape;3591;p97"/>
            <p:cNvSpPr/>
            <p:nvPr/>
          </p:nvSpPr>
          <p:spPr>
            <a:xfrm>
              <a:off x="1922200" y="1344925"/>
              <a:ext cx="129625" cy="64525"/>
            </a:xfrm>
            <a:custGeom>
              <a:avLst/>
              <a:gdLst/>
              <a:ahLst/>
              <a:cxnLst/>
              <a:rect l="l" t="t" r="r" b="b"/>
              <a:pathLst>
                <a:path w="5185" h="2581" extrusionOk="0">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 name="Google Shape;3592;p97"/>
            <p:cNvSpPr/>
            <p:nvPr/>
          </p:nvSpPr>
          <p:spPr>
            <a:xfrm>
              <a:off x="1787825" y="1030550"/>
              <a:ext cx="94250" cy="44825"/>
            </a:xfrm>
            <a:custGeom>
              <a:avLst/>
              <a:gdLst/>
              <a:ahLst/>
              <a:cxnLst/>
              <a:rect l="l" t="t" r="r" b="b"/>
              <a:pathLst>
                <a:path w="3770" h="1793" extrusionOk="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 name="Google Shape;3593;p97"/>
            <p:cNvSpPr/>
            <p:nvPr/>
          </p:nvSpPr>
          <p:spPr>
            <a:xfrm>
              <a:off x="1870350" y="2639275"/>
              <a:ext cx="59225" cy="44325"/>
            </a:xfrm>
            <a:custGeom>
              <a:avLst/>
              <a:gdLst/>
              <a:ahLst/>
              <a:cxnLst/>
              <a:rect l="l" t="t" r="r" b="b"/>
              <a:pathLst>
                <a:path w="2369" h="1773" extrusionOk="0">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 name="Google Shape;3594;p97"/>
            <p:cNvSpPr/>
            <p:nvPr/>
          </p:nvSpPr>
          <p:spPr>
            <a:xfrm>
              <a:off x="2264800" y="4630125"/>
              <a:ext cx="62675" cy="39225"/>
            </a:xfrm>
            <a:custGeom>
              <a:avLst/>
              <a:gdLst/>
              <a:ahLst/>
              <a:cxnLst/>
              <a:rect l="l" t="t" r="r" b="b"/>
              <a:pathLst>
                <a:path w="2507" h="1569" extrusionOk="0">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 name="Google Shape;3595;p97"/>
            <p:cNvSpPr/>
            <p:nvPr/>
          </p:nvSpPr>
          <p:spPr>
            <a:xfrm>
              <a:off x="1604225" y="2645350"/>
              <a:ext cx="56175" cy="38275"/>
            </a:xfrm>
            <a:custGeom>
              <a:avLst/>
              <a:gdLst/>
              <a:ahLst/>
              <a:cxnLst/>
              <a:rect l="l" t="t" r="r" b="b"/>
              <a:pathLst>
                <a:path w="2247" h="1531" extrusionOk="0">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 name="Google Shape;3596;p97"/>
            <p:cNvSpPr/>
            <p:nvPr/>
          </p:nvSpPr>
          <p:spPr>
            <a:xfrm>
              <a:off x="7045475" y="3384250"/>
              <a:ext cx="47375" cy="53550"/>
            </a:xfrm>
            <a:custGeom>
              <a:avLst/>
              <a:gdLst/>
              <a:ahLst/>
              <a:cxnLst/>
              <a:rect l="l" t="t" r="r" b="b"/>
              <a:pathLst>
                <a:path w="1895" h="2142" extrusionOk="0">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 name="Google Shape;3597;p97"/>
            <p:cNvSpPr/>
            <p:nvPr/>
          </p:nvSpPr>
          <p:spPr>
            <a:xfrm>
              <a:off x="4291500" y="1250400"/>
              <a:ext cx="54900" cy="37900"/>
            </a:xfrm>
            <a:custGeom>
              <a:avLst/>
              <a:gdLst/>
              <a:ahLst/>
              <a:cxnLst/>
              <a:rect l="l" t="t" r="r" b="b"/>
              <a:pathLst>
                <a:path w="2196" h="1516" extrusionOk="0">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 name="Google Shape;3598;p97"/>
            <p:cNvSpPr/>
            <p:nvPr/>
          </p:nvSpPr>
          <p:spPr>
            <a:xfrm>
              <a:off x="6323375" y="3314875"/>
              <a:ext cx="50125" cy="37325"/>
            </a:xfrm>
            <a:custGeom>
              <a:avLst/>
              <a:gdLst/>
              <a:ahLst/>
              <a:cxnLst/>
              <a:rect l="l" t="t" r="r" b="b"/>
              <a:pathLst>
                <a:path w="2005" h="1493" extrusionOk="0">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 name="Google Shape;3599;p97"/>
            <p:cNvSpPr/>
            <p:nvPr/>
          </p:nvSpPr>
          <p:spPr>
            <a:xfrm>
              <a:off x="6680225" y="1890750"/>
              <a:ext cx="46075" cy="42200"/>
            </a:xfrm>
            <a:custGeom>
              <a:avLst/>
              <a:gdLst/>
              <a:ahLst/>
              <a:cxnLst/>
              <a:rect l="l" t="t" r="r" b="b"/>
              <a:pathLst>
                <a:path w="1843" h="1688" extrusionOk="0">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 name="Google Shape;3600;p97"/>
            <p:cNvSpPr/>
            <p:nvPr/>
          </p:nvSpPr>
          <p:spPr>
            <a:xfrm>
              <a:off x="3550975" y="1955400"/>
              <a:ext cx="53600" cy="126175"/>
            </a:xfrm>
            <a:custGeom>
              <a:avLst/>
              <a:gdLst/>
              <a:ahLst/>
              <a:cxnLst/>
              <a:rect l="l" t="t" r="r" b="b"/>
              <a:pathLst>
                <a:path w="2144" h="5047" extrusionOk="0">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 name="Google Shape;3601;p97"/>
            <p:cNvSpPr/>
            <p:nvPr/>
          </p:nvSpPr>
          <p:spPr>
            <a:xfrm>
              <a:off x="3910000" y="2161475"/>
              <a:ext cx="93775" cy="45400"/>
            </a:xfrm>
            <a:custGeom>
              <a:avLst/>
              <a:gdLst/>
              <a:ahLst/>
              <a:cxnLst/>
              <a:rect l="l" t="t" r="r" b="b"/>
              <a:pathLst>
                <a:path w="3751" h="1816" extrusionOk="0">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 name="Google Shape;3602;p97"/>
            <p:cNvSpPr/>
            <p:nvPr/>
          </p:nvSpPr>
          <p:spPr>
            <a:xfrm>
              <a:off x="4125600" y="2173875"/>
              <a:ext cx="50575" cy="37600"/>
            </a:xfrm>
            <a:custGeom>
              <a:avLst/>
              <a:gdLst/>
              <a:ahLst/>
              <a:cxnLst/>
              <a:rect l="l" t="t" r="r" b="b"/>
              <a:pathLst>
                <a:path w="2023" h="1504" extrusionOk="0">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 name="Google Shape;3603;p97"/>
            <p:cNvSpPr/>
            <p:nvPr/>
          </p:nvSpPr>
          <p:spPr>
            <a:xfrm>
              <a:off x="3415775" y="2038325"/>
              <a:ext cx="44925" cy="38175"/>
            </a:xfrm>
            <a:custGeom>
              <a:avLst/>
              <a:gdLst/>
              <a:ahLst/>
              <a:cxnLst/>
              <a:rect l="l" t="t" r="r" b="b"/>
              <a:pathLst>
                <a:path w="1797" h="1527" extrusionOk="0">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604" name="Google Shape;3604;p97"/>
          <p:cNvSpPr/>
          <p:nvPr/>
        </p:nvSpPr>
        <p:spPr>
          <a:xfrm rot="605288">
            <a:off x="5717467" y="1749795"/>
            <a:ext cx="221086" cy="474623"/>
          </a:xfrm>
          <a:custGeom>
            <a:avLst/>
            <a:gdLst/>
            <a:ahLst/>
            <a:cxnLst/>
            <a:rect l="l" t="t" r="r" b="b"/>
            <a:pathLst>
              <a:path w="8183" h="18686" extrusionOk="0">
                <a:moveTo>
                  <a:pt x="5016" y="818"/>
                </a:moveTo>
                <a:cubicBezTo>
                  <a:pt x="4812" y="826"/>
                  <a:pt x="4609" y="830"/>
                  <a:pt x="4405" y="830"/>
                </a:cubicBezTo>
                <a:cubicBezTo>
                  <a:pt x="4201" y="830"/>
                  <a:pt x="3997" y="826"/>
                  <a:pt x="3793" y="818"/>
                </a:cubicBezTo>
                <a:close/>
                <a:moveTo>
                  <a:pt x="1395" y="818"/>
                </a:moveTo>
                <a:cubicBezTo>
                  <a:pt x="1489" y="834"/>
                  <a:pt x="1583" y="834"/>
                  <a:pt x="1677" y="834"/>
                </a:cubicBezTo>
                <a:cubicBezTo>
                  <a:pt x="1646" y="881"/>
                  <a:pt x="1630" y="928"/>
                  <a:pt x="1630" y="991"/>
                </a:cubicBezTo>
                <a:cubicBezTo>
                  <a:pt x="1646" y="1085"/>
                  <a:pt x="1646" y="1179"/>
                  <a:pt x="1646" y="1273"/>
                </a:cubicBezTo>
                <a:cubicBezTo>
                  <a:pt x="1630" y="1288"/>
                  <a:pt x="1615" y="1304"/>
                  <a:pt x="1599" y="1335"/>
                </a:cubicBezTo>
                <a:cubicBezTo>
                  <a:pt x="1552" y="1116"/>
                  <a:pt x="1489" y="944"/>
                  <a:pt x="1395" y="818"/>
                </a:cubicBezTo>
                <a:close/>
                <a:moveTo>
                  <a:pt x="2289" y="1273"/>
                </a:moveTo>
                <a:lnTo>
                  <a:pt x="2289" y="1273"/>
                </a:lnTo>
                <a:cubicBezTo>
                  <a:pt x="2602" y="1304"/>
                  <a:pt x="2916" y="1320"/>
                  <a:pt x="3245" y="1335"/>
                </a:cubicBezTo>
                <a:cubicBezTo>
                  <a:pt x="3182" y="1367"/>
                  <a:pt x="3151" y="1429"/>
                  <a:pt x="3151" y="1523"/>
                </a:cubicBezTo>
                <a:cubicBezTo>
                  <a:pt x="3214" y="2386"/>
                  <a:pt x="3245" y="3248"/>
                  <a:pt x="3261" y="4110"/>
                </a:cubicBezTo>
                <a:cubicBezTo>
                  <a:pt x="3151" y="3279"/>
                  <a:pt x="3025" y="2448"/>
                  <a:pt x="2916" y="1633"/>
                </a:cubicBezTo>
                <a:cubicBezTo>
                  <a:pt x="2901" y="1508"/>
                  <a:pt x="2806" y="1448"/>
                  <a:pt x="2712" y="1448"/>
                </a:cubicBezTo>
                <a:cubicBezTo>
                  <a:pt x="2606" y="1448"/>
                  <a:pt x="2500" y="1523"/>
                  <a:pt x="2508" y="1665"/>
                </a:cubicBezTo>
                <a:cubicBezTo>
                  <a:pt x="2555" y="2307"/>
                  <a:pt x="2634" y="2950"/>
                  <a:pt x="2696" y="3624"/>
                </a:cubicBezTo>
                <a:cubicBezTo>
                  <a:pt x="2571" y="2840"/>
                  <a:pt x="2445" y="2056"/>
                  <a:pt x="2289" y="1273"/>
                </a:cubicBezTo>
                <a:close/>
                <a:moveTo>
                  <a:pt x="3793" y="1335"/>
                </a:moveTo>
                <a:cubicBezTo>
                  <a:pt x="3825" y="2260"/>
                  <a:pt x="3872" y="3185"/>
                  <a:pt x="3888" y="4110"/>
                </a:cubicBezTo>
                <a:cubicBezTo>
                  <a:pt x="3793" y="3232"/>
                  <a:pt x="3699" y="2354"/>
                  <a:pt x="3605" y="1476"/>
                </a:cubicBezTo>
                <a:cubicBezTo>
                  <a:pt x="3605" y="1414"/>
                  <a:pt x="3574" y="1367"/>
                  <a:pt x="3543" y="1335"/>
                </a:cubicBezTo>
                <a:close/>
                <a:moveTo>
                  <a:pt x="4938" y="1288"/>
                </a:moveTo>
                <a:cubicBezTo>
                  <a:pt x="4938" y="1304"/>
                  <a:pt x="4922" y="1320"/>
                  <a:pt x="4922" y="1351"/>
                </a:cubicBezTo>
                <a:cubicBezTo>
                  <a:pt x="4969" y="2260"/>
                  <a:pt x="5047" y="3201"/>
                  <a:pt x="5094" y="4157"/>
                </a:cubicBezTo>
                <a:cubicBezTo>
                  <a:pt x="5000" y="3201"/>
                  <a:pt x="4906" y="2244"/>
                  <a:pt x="4812" y="1288"/>
                </a:cubicBezTo>
                <a:close/>
                <a:moveTo>
                  <a:pt x="4436" y="1320"/>
                </a:moveTo>
                <a:cubicBezTo>
                  <a:pt x="4483" y="2542"/>
                  <a:pt x="4593" y="3812"/>
                  <a:pt x="4577" y="5066"/>
                </a:cubicBezTo>
                <a:cubicBezTo>
                  <a:pt x="4436" y="3828"/>
                  <a:pt x="4295" y="2589"/>
                  <a:pt x="4138" y="1351"/>
                </a:cubicBezTo>
                <a:cubicBezTo>
                  <a:pt x="4232" y="1335"/>
                  <a:pt x="4326" y="1335"/>
                  <a:pt x="4436" y="1320"/>
                </a:cubicBezTo>
                <a:close/>
                <a:moveTo>
                  <a:pt x="2367" y="3922"/>
                </a:moveTo>
                <a:lnTo>
                  <a:pt x="2367" y="3922"/>
                </a:lnTo>
                <a:cubicBezTo>
                  <a:pt x="2414" y="4376"/>
                  <a:pt x="2477" y="4815"/>
                  <a:pt x="2524" y="5270"/>
                </a:cubicBezTo>
                <a:cubicBezTo>
                  <a:pt x="2555" y="5677"/>
                  <a:pt x="2555" y="6085"/>
                  <a:pt x="2555" y="6508"/>
                </a:cubicBezTo>
                <a:cubicBezTo>
                  <a:pt x="2524" y="6383"/>
                  <a:pt x="2508" y="6241"/>
                  <a:pt x="2493" y="6116"/>
                </a:cubicBezTo>
                <a:cubicBezTo>
                  <a:pt x="2445" y="5379"/>
                  <a:pt x="2398" y="4658"/>
                  <a:pt x="2367" y="3922"/>
                </a:cubicBezTo>
                <a:close/>
                <a:moveTo>
                  <a:pt x="6787" y="755"/>
                </a:moveTo>
                <a:lnTo>
                  <a:pt x="6787" y="755"/>
                </a:lnTo>
                <a:cubicBezTo>
                  <a:pt x="6364" y="1257"/>
                  <a:pt x="6333" y="1727"/>
                  <a:pt x="6333" y="2652"/>
                </a:cubicBezTo>
                <a:cubicBezTo>
                  <a:pt x="6317" y="4266"/>
                  <a:pt x="6301" y="5865"/>
                  <a:pt x="6286" y="7480"/>
                </a:cubicBezTo>
                <a:cubicBezTo>
                  <a:pt x="6270" y="7495"/>
                  <a:pt x="6270" y="7511"/>
                  <a:pt x="6270" y="7542"/>
                </a:cubicBezTo>
                <a:cubicBezTo>
                  <a:pt x="6270" y="7605"/>
                  <a:pt x="6270" y="7668"/>
                  <a:pt x="6270" y="7715"/>
                </a:cubicBezTo>
                <a:cubicBezTo>
                  <a:pt x="6239" y="7715"/>
                  <a:pt x="6207" y="7715"/>
                  <a:pt x="6160" y="7730"/>
                </a:cubicBezTo>
                <a:cubicBezTo>
                  <a:pt x="6004" y="7793"/>
                  <a:pt x="5831" y="7825"/>
                  <a:pt x="5643" y="7840"/>
                </a:cubicBezTo>
                <a:cubicBezTo>
                  <a:pt x="5612" y="7840"/>
                  <a:pt x="5565" y="7840"/>
                  <a:pt x="5518" y="7856"/>
                </a:cubicBezTo>
                <a:cubicBezTo>
                  <a:pt x="5392" y="7864"/>
                  <a:pt x="5263" y="7868"/>
                  <a:pt x="5134" y="7868"/>
                </a:cubicBezTo>
                <a:cubicBezTo>
                  <a:pt x="5004" y="7868"/>
                  <a:pt x="4875" y="7864"/>
                  <a:pt x="4750" y="7856"/>
                </a:cubicBezTo>
                <a:cubicBezTo>
                  <a:pt x="4700" y="7826"/>
                  <a:pt x="4644" y="7815"/>
                  <a:pt x="4590" y="7815"/>
                </a:cubicBezTo>
                <a:cubicBezTo>
                  <a:pt x="4558" y="7815"/>
                  <a:pt x="4528" y="7819"/>
                  <a:pt x="4499" y="7825"/>
                </a:cubicBezTo>
                <a:lnTo>
                  <a:pt x="4295" y="7825"/>
                </a:lnTo>
                <a:cubicBezTo>
                  <a:pt x="4295" y="7636"/>
                  <a:pt x="4311" y="7464"/>
                  <a:pt x="4326" y="7292"/>
                </a:cubicBezTo>
                <a:cubicBezTo>
                  <a:pt x="4326" y="7354"/>
                  <a:pt x="4326" y="7417"/>
                  <a:pt x="4342" y="7480"/>
                </a:cubicBezTo>
                <a:cubicBezTo>
                  <a:pt x="4350" y="7630"/>
                  <a:pt x="4479" y="7714"/>
                  <a:pt x="4605" y="7714"/>
                </a:cubicBezTo>
                <a:cubicBezTo>
                  <a:pt x="4715" y="7714"/>
                  <a:pt x="4822" y="7650"/>
                  <a:pt x="4844" y="7511"/>
                </a:cubicBezTo>
                <a:cubicBezTo>
                  <a:pt x="4844" y="7527"/>
                  <a:pt x="4844" y="7558"/>
                  <a:pt x="4859" y="7574"/>
                </a:cubicBezTo>
                <a:cubicBezTo>
                  <a:pt x="4868" y="7738"/>
                  <a:pt x="5001" y="7825"/>
                  <a:pt x="5135" y="7825"/>
                </a:cubicBezTo>
                <a:cubicBezTo>
                  <a:pt x="5256" y="7825"/>
                  <a:pt x="5378" y="7754"/>
                  <a:pt x="5408" y="7605"/>
                </a:cubicBezTo>
                <a:cubicBezTo>
                  <a:pt x="5408" y="7589"/>
                  <a:pt x="5408" y="7558"/>
                  <a:pt x="5408" y="7542"/>
                </a:cubicBezTo>
                <a:cubicBezTo>
                  <a:pt x="5424" y="7542"/>
                  <a:pt x="5424" y="7542"/>
                  <a:pt x="5424" y="7558"/>
                </a:cubicBezTo>
                <a:cubicBezTo>
                  <a:pt x="5436" y="7716"/>
                  <a:pt x="5561" y="7799"/>
                  <a:pt x="5682" y="7799"/>
                </a:cubicBezTo>
                <a:cubicBezTo>
                  <a:pt x="5717" y="7799"/>
                  <a:pt x="5752" y="7792"/>
                  <a:pt x="5784" y="7778"/>
                </a:cubicBezTo>
                <a:cubicBezTo>
                  <a:pt x="5813" y="7785"/>
                  <a:pt x="5843" y="7789"/>
                  <a:pt x="5873" y="7789"/>
                </a:cubicBezTo>
                <a:cubicBezTo>
                  <a:pt x="6024" y="7789"/>
                  <a:pt x="6176" y="7691"/>
                  <a:pt x="6176" y="7495"/>
                </a:cubicBezTo>
                <a:cubicBezTo>
                  <a:pt x="6145" y="5332"/>
                  <a:pt x="6098" y="3169"/>
                  <a:pt x="6113" y="1006"/>
                </a:cubicBezTo>
                <a:cubicBezTo>
                  <a:pt x="6113" y="912"/>
                  <a:pt x="6035" y="834"/>
                  <a:pt x="5957" y="802"/>
                </a:cubicBezTo>
                <a:cubicBezTo>
                  <a:pt x="6223" y="802"/>
                  <a:pt x="6505" y="787"/>
                  <a:pt x="6787" y="755"/>
                </a:cubicBezTo>
                <a:close/>
                <a:moveTo>
                  <a:pt x="3731" y="7558"/>
                </a:moveTo>
                <a:cubicBezTo>
                  <a:pt x="3746" y="7636"/>
                  <a:pt x="3746" y="7715"/>
                  <a:pt x="3762" y="7793"/>
                </a:cubicBezTo>
                <a:lnTo>
                  <a:pt x="3637" y="7793"/>
                </a:lnTo>
                <a:cubicBezTo>
                  <a:pt x="3608" y="7771"/>
                  <a:pt x="3568" y="7760"/>
                  <a:pt x="3528" y="7760"/>
                </a:cubicBezTo>
                <a:cubicBezTo>
                  <a:pt x="3482" y="7760"/>
                  <a:pt x="3435" y="7775"/>
                  <a:pt x="3402" y="7809"/>
                </a:cubicBezTo>
                <a:cubicBezTo>
                  <a:pt x="3292" y="7809"/>
                  <a:pt x="3167" y="7840"/>
                  <a:pt x="3041" y="7872"/>
                </a:cubicBezTo>
                <a:cubicBezTo>
                  <a:pt x="3029" y="7867"/>
                  <a:pt x="3015" y="7865"/>
                  <a:pt x="3001" y="7865"/>
                </a:cubicBezTo>
                <a:cubicBezTo>
                  <a:pt x="2962" y="7865"/>
                  <a:pt x="2919" y="7880"/>
                  <a:pt x="2884" y="7903"/>
                </a:cubicBezTo>
                <a:cubicBezTo>
                  <a:pt x="2869" y="7903"/>
                  <a:pt x="2853" y="7903"/>
                  <a:pt x="2822" y="7919"/>
                </a:cubicBezTo>
                <a:cubicBezTo>
                  <a:pt x="2837" y="7840"/>
                  <a:pt x="2837" y="7778"/>
                  <a:pt x="2853" y="7715"/>
                </a:cubicBezTo>
                <a:cubicBezTo>
                  <a:pt x="2897" y="7748"/>
                  <a:pt x="2953" y="7765"/>
                  <a:pt x="3008" y="7765"/>
                </a:cubicBezTo>
                <a:cubicBezTo>
                  <a:pt x="3110" y="7765"/>
                  <a:pt x="3209" y="7706"/>
                  <a:pt x="3229" y="7574"/>
                </a:cubicBezTo>
                <a:cubicBezTo>
                  <a:pt x="3274" y="7685"/>
                  <a:pt x="3371" y="7737"/>
                  <a:pt x="3470" y="7737"/>
                </a:cubicBezTo>
                <a:cubicBezTo>
                  <a:pt x="3579" y="7737"/>
                  <a:pt x="3690" y="7673"/>
                  <a:pt x="3731" y="7558"/>
                </a:cubicBezTo>
                <a:close/>
                <a:moveTo>
                  <a:pt x="5408" y="8420"/>
                </a:moveTo>
                <a:cubicBezTo>
                  <a:pt x="5424" y="8561"/>
                  <a:pt x="5455" y="8687"/>
                  <a:pt x="5486" y="8812"/>
                </a:cubicBezTo>
                <a:cubicBezTo>
                  <a:pt x="5377" y="8687"/>
                  <a:pt x="5283" y="8546"/>
                  <a:pt x="5173" y="8420"/>
                </a:cubicBezTo>
                <a:close/>
                <a:moveTo>
                  <a:pt x="4405" y="8357"/>
                </a:moveTo>
                <a:cubicBezTo>
                  <a:pt x="4436" y="8640"/>
                  <a:pt x="4452" y="8906"/>
                  <a:pt x="4452" y="9188"/>
                </a:cubicBezTo>
                <a:cubicBezTo>
                  <a:pt x="4389" y="8922"/>
                  <a:pt x="4373" y="8640"/>
                  <a:pt x="4358" y="8357"/>
                </a:cubicBezTo>
                <a:close/>
                <a:moveTo>
                  <a:pt x="3950" y="8342"/>
                </a:moveTo>
                <a:cubicBezTo>
                  <a:pt x="3935" y="8420"/>
                  <a:pt x="3935" y="8483"/>
                  <a:pt x="3935" y="8561"/>
                </a:cubicBezTo>
                <a:cubicBezTo>
                  <a:pt x="3919" y="8828"/>
                  <a:pt x="3872" y="9094"/>
                  <a:pt x="3825" y="9361"/>
                </a:cubicBezTo>
                <a:lnTo>
                  <a:pt x="3809" y="9361"/>
                </a:lnTo>
                <a:cubicBezTo>
                  <a:pt x="3762" y="9031"/>
                  <a:pt x="3731" y="8702"/>
                  <a:pt x="3715" y="8357"/>
                </a:cubicBezTo>
                <a:cubicBezTo>
                  <a:pt x="3793" y="8357"/>
                  <a:pt x="3872" y="8342"/>
                  <a:pt x="3950" y="8342"/>
                </a:cubicBezTo>
                <a:close/>
                <a:moveTo>
                  <a:pt x="4938" y="8969"/>
                </a:moveTo>
                <a:cubicBezTo>
                  <a:pt x="5063" y="9157"/>
                  <a:pt x="5204" y="9345"/>
                  <a:pt x="5345" y="9517"/>
                </a:cubicBezTo>
                <a:cubicBezTo>
                  <a:pt x="5204" y="9517"/>
                  <a:pt x="5079" y="9533"/>
                  <a:pt x="4938" y="9533"/>
                </a:cubicBezTo>
                <a:cubicBezTo>
                  <a:pt x="4938" y="9345"/>
                  <a:pt x="4938" y="9157"/>
                  <a:pt x="4938" y="8969"/>
                </a:cubicBezTo>
                <a:close/>
                <a:moveTo>
                  <a:pt x="6176" y="9267"/>
                </a:moveTo>
                <a:cubicBezTo>
                  <a:pt x="6270" y="9361"/>
                  <a:pt x="6364" y="9470"/>
                  <a:pt x="6458" y="9580"/>
                </a:cubicBezTo>
                <a:cubicBezTo>
                  <a:pt x="6395" y="9564"/>
                  <a:pt x="6333" y="9564"/>
                  <a:pt x="6270" y="9549"/>
                </a:cubicBezTo>
                <a:cubicBezTo>
                  <a:pt x="6239" y="9455"/>
                  <a:pt x="6207" y="9361"/>
                  <a:pt x="6176" y="9267"/>
                </a:cubicBezTo>
                <a:close/>
                <a:moveTo>
                  <a:pt x="2696" y="9643"/>
                </a:moveTo>
                <a:cubicBezTo>
                  <a:pt x="2696" y="9784"/>
                  <a:pt x="2712" y="9909"/>
                  <a:pt x="2712" y="10050"/>
                </a:cubicBezTo>
                <a:cubicBezTo>
                  <a:pt x="2681" y="10066"/>
                  <a:pt x="2665" y="10066"/>
                  <a:pt x="2634" y="10082"/>
                </a:cubicBezTo>
                <a:lnTo>
                  <a:pt x="2524" y="10082"/>
                </a:lnTo>
                <a:cubicBezTo>
                  <a:pt x="2587" y="9941"/>
                  <a:pt x="2649" y="9784"/>
                  <a:pt x="2696" y="9643"/>
                </a:cubicBezTo>
                <a:close/>
                <a:moveTo>
                  <a:pt x="6512" y="0"/>
                </a:moveTo>
                <a:cubicBezTo>
                  <a:pt x="5667" y="0"/>
                  <a:pt x="4808" y="74"/>
                  <a:pt x="3966" y="97"/>
                </a:cubicBezTo>
                <a:cubicBezTo>
                  <a:pt x="2712" y="128"/>
                  <a:pt x="1395" y="66"/>
                  <a:pt x="173" y="317"/>
                </a:cubicBezTo>
                <a:cubicBezTo>
                  <a:pt x="141" y="317"/>
                  <a:pt x="110" y="332"/>
                  <a:pt x="94" y="348"/>
                </a:cubicBezTo>
                <a:cubicBezTo>
                  <a:pt x="47" y="379"/>
                  <a:pt x="16" y="411"/>
                  <a:pt x="16" y="458"/>
                </a:cubicBezTo>
                <a:cubicBezTo>
                  <a:pt x="0" y="552"/>
                  <a:pt x="32" y="646"/>
                  <a:pt x="157" y="661"/>
                </a:cubicBezTo>
                <a:cubicBezTo>
                  <a:pt x="267" y="693"/>
                  <a:pt x="376" y="708"/>
                  <a:pt x="486" y="724"/>
                </a:cubicBezTo>
                <a:cubicBezTo>
                  <a:pt x="753" y="865"/>
                  <a:pt x="1050" y="1038"/>
                  <a:pt x="1160" y="1241"/>
                </a:cubicBezTo>
                <a:cubicBezTo>
                  <a:pt x="1254" y="1461"/>
                  <a:pt x="1207" y="1931"/>
                  <a:pt x="1223" y="2166"/>
                </a:cubicBezTo>
                <a:cubicBezTo>
                  <a:pt x="1270" y="2871"/>
                  <a:pt x="1333" y="3561"/>
                  <a:pt x="1380" y="4251"/>
                </a:cubicBezTo>
                <a:cubicBezTo>
                  <a:pt x="1442" y="5097"/>
                  <a:pt x="1301" y="6226"/>
                  <a:pt x="1568" y="7072"/>
                </a:cubicBezTo>
                <a:cubicBezTo>
                  <a:pt x="1536" y="7307"/>
                  <a:pt x="1536" y="7558"/>
                  <a:pt x="1583" y="7778"/>
                </a:cubicBezTo>
                <a:cubicBezTo>
                  <a:pt x="1568" y="7950"/>
                  <a:pt x="1552" y="8122"/>
                  <a:pt x="1521" y="8279"/>
                </a:cubicBezTo>
                <a:cubicBezTo>
                  <a:pt x="1333" y="8655"/>
                  <a:pt x="1145" y="9031"/>
                  <a:pt x="956" y="9392"/>
                </a:cubicBezTo>
                <a:cubicBezTo>
                  <a:pt x="815" y="9611"/>
                  <a:pt x="674" y="9831"/>
                  <a:pt x="549" y="10082"/>
                </a:cubicBezTo>
                <a:cubicBezTo>
                  <a:pt x="533" y="10129"/>
                  <a:pt x="533" y="10160"/>
                  <a:pt x="549" y="10207"/>
                </a:cubicBezTo>
                <a:cubicBezTo>
                  <a:pt x="486" y="10285"/>
                  <a:pt x="439" y="10379"/>
                  <a:pt x="392" y="10458"/>
                </a:cubicBezTo>
                <a:cubicBezTo>
                  <a:pt x="302" y="10593"/>
                  <a:pt x="443" y="10772"/>
                  <a:pt x="579" y="10772"/>
                </a:cubicBezTo>
                <a:cubicBezTo>
                  <a:pt x="585" y="10772"/>
                  <a:pt x="590" y="10772"/>
                  <a:pt x="596" y="10771"/>
                </a:cubicBezTo>
                <a:lnTo>
                  <a:pt x="627" y="10771"/>
                </a:lnTo>
                <a:cubicBezTo>
                  <a:pt x="690" y="10818"/>
                  <a:pt x="768" y="10865"/>
                  <a:pt x="878" y="10881"/>
                </a:cubicBezTo>
                <a:cubicBezTo>
                  <a:pt x="894" y="10889"/>
                  <a:pt x="913" y="10893"/>
                  <a:pt x="935" y="10893"/>
                </a:cubicBezTo>
                <a:cubicBezTo>
                  <a:pt x="956" y="10893"/>
                  <a:pt x="980" y="10889"/>
                  <a:pt x="1003" y="10881"/>
                </a:cubicBezTo>
                <a:cubicBezTo>
                  <a:pt x="1218" y="10939"/>
                  <a:pt x="1449" y="10961"/>
                  <a:pt x="1686" y="10961"/>
                </a:cubicBezTo>
                <a:cubicBezTo>
                  <a:pt x="2348" y="10961"/>
                  <a:pt x="3064" y="10790"/>
                  <a:pt x="3652" y="10756"/>
                </a:cubicBezTo>
                <a:cubicBezTo>
                  <a:pt x="3778" y="10740"/>
                  <a:pt x="3903" y="10740"/>
                  <a:pt x="4013" y="10724"/>
                </a:cubicBezTo>
                <a:cubicBezTo>
                  <a:pt x="4232" y="12981"/>
                  <a:pt x="4264" y="15380"/>
                  <a:pt x="4765" y="17605"/>
                </a:cubicBezTo>
                <a:cubicBezTo>
                  <a:pt x="4781" y="17887"/>
                  <a:pt x="4797" y="18185"/>
                  <a:pt x="4812" y="18467"/>
                </a:cubicBezTo>
                <a:cubicBezTo>
                  <a:pt x="4821" y="18614"/>
                  <a:pt x="4937" y="18685"/>
                  <a:pt x="5051" y="18685"/>
                </a:cubicBezTo>
                <a:cubicBezTo>
                  <a:pt x="5132" y="18685"/>
                  <a:pt x="5212" y="18649"/>
                  <a:pt x="5251" y="18577"/>
                </a:cubicBezTo>
                <a:cubicBezTo>
                  <a:pt x="5330" y="18546"/>
                  <a:pt x="5392" y="18467"/>
                  <a:pt x="5392" y="18373"/>
                </a:cubicBezTo>
                <a:cubicBezTo>
                  <a:pt x="5314" y="17668"/>
                  <a:pt x="5236" y="16978"/>
                  <a:pt x="5157" y="16289"/>
                </a:cubicBezTo>
                <a:cubicBezTo>
                  <a:pt x="5126" y="15583"/>
                  <a:pt x="5094" y="14862"/>
                  <a:pt x="5079" y="14157"/>
                </a:cubicBezTo>
                <a:cubicBezTo>
                  <a:pt x="5063" y="13091"/>
                  <a:pt x="5283" y="11727"/>
                  <a:pt x="5000" y="10662"/>
                </a:cubicBezTo>
                <a:cubicBezTo>
                  <a:pt x="5508" y="10627"/>
                  <a:pt x="6015" y="10602"/>
                  <a:pt x="6517" y="10602"/>
                </a:cubicBezTo>
                <a:cubicBezTo>
                  <a:pt x="6930" y="10602"/>
                  <a:pt x="7340" y="10619"/>
                  <a:pt x="7743" y="10662"/>
                </a:cubicBezTo>
                <a:cubicBezTo>
                  <a:pt x="7750" y="10662"/>
                  <a:pt x="7757" y="10662"/>
                  <a:pt x="7764" y="10662"/>
                </a:cubicBezTo>
                <a:cubicBezTo>
                  <a:pt x="7962" y="10662"/>
                  <a:pt x="8163" y="10451"/>
                  <a:pt x="8073" y="10270"/>
                </a:cubicBezTo>
                <a:cubicBezTo>
                  <a:pt x="8135" y="10223"/>
                  <a:pt x="8182" y="10144"/>
                  <a:pt x="8182" y="10035"/>
                </a:cubicBezTo>
                <a:cubicBezTo>
                  <a:pt x="8135" y="9533"/>
                  <a:pt x="7790" y="9078"/>
                  <a:pt x="7493" y="8718"/>
                </a:cubicBezTo>
                <a:cubicBezTo>
                  <a:pt x="7258" y="8420"/>
                  <a:pt x="7007" y="8122"/>
                  <a:pt x="6756" y="7840"/>
                </a:cubicBezTo>
                <a:lnTo>
                  <a:pt x="6787" y="4188"/>
                </a:lnTo>
                <a:cubicBezTo>
                  <a:pt x="6803" y="2950"/>
                  <a:pt x="6505" y="1461"/>
                  <a:pt x="7571" y="614"/>
                </a:cubicBezTo>
                <a:cubicBezTo>
                  <a:pt x="7618" y="567"/>
                  <a:pt x="7649" y="505"/>
                  <a:pt x="7649" y="442"/>
                </a:cubicBezTo>
                <a:cubicBezTo>
                  <a:pt x="7712" y="270"/>
                  <a:pt x="7665" y="66"/>
                  <a:pt x="7414" y="34"/>
                </a:cubicBezTo>
                <a:cubicBezTo>
                  <a:pt x="7116" y="10"/>
                  <a:pt x="6815" y="0"/>
                  <a:pt x="65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 name="Google Shape;3605;p97"/>
          <p:cNvSpPr/>
          <p:nvPr/>
        </p:nvSpPr>
        <p:spPr>
          <a:xfrm rot="-354357">
            <a:off x="2344923" y="1793171"/>
            <a:ext cx="213132" cy="506037"/>
          </a:xfrm>
          <a:custGeom>
            <a:avLst/>
            <a:gdLst/>
            <a:ahLst/>
            <a:cxnLst/>
            <a:rect l="l" t="t" r="r" b="b"/>
            <a:pathLst>
              <a:path w="8183" h="18686" extrusionOk="0">
                <a:moveTo>
                  <a:pt x="5016" y="818"/>
                </a:moveTo>
                <a:cubicBezTo>
                  <a:pt x="4812" y="826"/>
                  <a:pt x="4609" y="830"/>
                  <a:pt x="4405" y="830"/>
                </a:cubicBezTo>
                <a:cubicBezTo>
                  <a:pt x="4201" y="830"/>
                  <a:pt x="3997" y="826"/>
                  <a:pt x="3793" y="818"/>
                </a:cubicBezTo>
                <a:close/>
                <a:moveTo>
                  <a:pt x="1395" y="818"/>
                </a:moveTo>
                <a:cubicBezTo>
                  <a:pt x="1489" y="834"/>
                  <a:pt x="1583" y="834"/>
                  <a:pt x="1677" y="834"/>
                </a:cubicBezTo>
                <a:cubicBezTo>
                  <a:pt x="1646" y="881"/>
                  <a:pt x="1630" y="928"/>
                  <a:pt x="1630" y="991"/>
                </a:cubicBezTo>
                <a:cubicBezTo>
                  <a:pt x="1646" y="1085"/>
                  <a:pt x="1646" y="1179"/>
                  <a:pt x="1646" y="1273"/>
                </a:cubicBezTo>
                <a:cubicBezTo>
                  <a:pt x="1630" y="1288"/>
                  <a:pt x="1615" y="1304"/>
                  <a:pt x="1599" y="1335"/>
                </a:cubicBezTo>
                <a:cubicBezTo>
                  <a:pt x="1552" y="1116"/>
                  <a:pt x="1489" y="944"/>
                  <a:pt x="1395" y="818"/>
                </a:cubicBezTo>
                <a:close/>
                <a:moveTo>
                  <a:pt x="2289" y="1273"/>
                </a:moveTo>
                <a:lnTo>
                  <a:pt x="2289" y="1273"/>
                </a:lnTo>
                <a:cubicBezTo>
                  <a:pt x="2602" y="1304"/>
                  <a:pt x="2916" y="1320"/>
                  <a:pt x="3245" y="1335"/>
                </a:cubicBezTo>
                <a:cubicBezTo>
                  <a:pt x="3182" y="1367"/>
                  <a:pt x="3151" y="1429"/>
                  <a:pt x="3151" y="1523"/>
                </a:cubicBezTo>
                <a:cubicBezTo>
                  <a:pt x="3214" y="2386"/>
                  <a:pt x="3245" y="3248"/>
                  <a:pt x="3261" y="4110"/>
                </a:cubicBezTo>
                <a:cubicBezTo>
                  <a:pt x="3151" y="3279"/>
                  <a:pt x="3025" y="2448"/>
                  <a:pt x="2916" y="1633"/>
                </a:cubicBezTo>
                <a:cubicBezTo>
                  <a:pt x="2901" y="1508"/>
                  <a:pt x="2806" y="1448"/>
                  <a:pt x="2712" y="1448"/>
                </a:cubicBezTo>
                <a:cubicBezTo>
                  <a:pt x="2606" y="1448"/>
                  <a:pt x="2500" y="1523"/>
                  <a:pt x="2508" y="1665"/>
                </a:cubicBezTo>
                <a:cubicBezTo>
                  <a:pt x="2555" y="2307"/>
                  <a:pt x="2634" y="2950"/>
                  <a:pt x="2696" y="3624"/>
                </a:cubicBezTo>
                <a:cubicBezTo>
                  <a:pt x="2571" y="2840"/>
                  <a:pt x="2445" y="2056"/>
                  <a:pt x="2289" y="1273"/>
                </a:cubicBezTo>
                <a:close/>
                <a:moveTo>
                  <a:pt x="3793" y="1335"/>
                </a:moveTo>
                <a:cubicBezTo>
                  <a:pt x="3825" y="2260"/>
                  <a:pt x="3872" y="3185"/>
                  <a:pt x="3888" y="4110"/>
                </a:cubicBezTo>
                <a:cubicBezTo>
                  <a:pt x="3793" y="3232"/>
                  <a:pt x="3699" y="2354"/>
                  <a:pt x="3605" y="1476"/>
                </a:cubicBezTo>
                <a:cubicBezTo>
                  <a:pt x="3605" y="1414"/>
                  <a:pt x="3574" y="1367"/>
                  <a:pt x="3543" y="1335"/>
                </a:cubicBezTo>
                <a:close/>
                <a:moveTo>
                  <a:pt x="4938" y="1288"/>
                </a:moveTo>
                <a:cubicBezTo>
                  <a:pt x="4938" y="1304"/>
                  <a:pt x="4922" y="1320"/>
                  <a:pt x="4922" y="1351"/>
                </a:cubicBezTo>
                <a:cubicBezTo>
                  <a:pt x="4969" y="2260"/>
                  <a:pt x="5047" y="3201"/>
                  <a:pt x="5094" y="4157"/>
                </a:cubicBezTo>
                <a:cubicBezTo>
                  <a:pt x="5000" y="3201"/>
                  <a:pt x="4906" y="2244"/>
                  <a:pt x="4812" y="1288"/>
                </a:cubicBezTo>
                <a:close/>
                <a:moveTo>
                  <a:pt x="4436" y="1320"/>
                </a:moveTo>
                <a:cubicBezTo>
                  <a:pt x="4483" y="2542"/>
                  <a:pt x="4593" y="3812"/>
                  <a:pt x="4577" y="5066"/>
                </a:cubicBezTo>
                <a:cubicBezTo>
                  <a:pt x="4436" y="3828"/>
                  <a:pt x="4295" y="2589"/>
                  <a:pt x="4138" y="1351"/>
                </a:cubicBezTo>
                <a:cubicBezTo>
                  <a:pt x="4232" y="1335"/>
                  <a:pt x="4326" y="1335"/>
                  <a:pt x="4436" y="1320"/>
                </a:cubicBezTo>
                <a:close/>
                <a:moveTo>
                  <a:pt x="2367" y="3922"/>
                </a:moveTo>
                <a:lnTo>
                  <a:pt x="2367" y="3922"/>
                </a:lnTo>
                <a:cubicBezTo>
                  <a:pt x="2414" y="4376"/>
                  <a:pt x="2477" y="4815"/>
                  <a:pt x="2524" y="5270"/>
                </a:cubicBezTo>
                <a:cubicBezTo>
                  <a:pt x="2555" y="5677"/>
                  <a:pt x="2555" y="6085"/>
                  <a:pt x="2555" y="6508"/>
                </a:cubicBezTo>
                <a:cubicBezTo>
                  <a:pt x="2524" y="6383"/>
                  <a:pt x="2508" y="6241"/>
                  <a:pt x="2493" y="6116"/>
                </a:cubicBezTo>
                <a:cubicBezTo>
                  <a:pt x="2445" y="5379"/>
                  <a:pt x="2398" y="4658"/>
                  <a:pt x="2367" y="3922"/>
                </a:cubicBezTo>
                <a:close/>
                <a:moveTo>
                  <a:pt x="6787" y="755"/>
                </a:moveTo>
                <a:lnTo>
                  <a:pt x="6787" y="755"/>
                </a:lnTo>
                <a:cubicBezTo>
                  <a:pt x="6364" y="1257"/>
                  <a:pt x="6333" y="1727"/>
                  <a:pt x="6333" y="2652"/>
                </a:cubicBezTo>
                <a:cubicBezTo>
                  <a:pt x="6317" y="4266"/>
                  <a:pt x="6301" y="5865"/>
                  <a:pt x="6286" y="7480"/>
                </a:cubicBezTo>
                <a:cubicBezTo>
                  <a:pt x="6270" y="7495"/>
                  <a:pt x="6270" y="7511"/>
                  <a:pt x="6270" y="7542"/>
                </a:cubicBezTo>
                <a:cubicBezTo>
                  <a:pt x="6270" y="7605"/>
                  <a:pt x="6270" y="7668"/>
                  <a:pt x="6270" y="7715"/>
                </a:cubicBezTo>
                <a:cubicBezTo>
                  <a:pt x="6239" y="7715"/>
                  <a:pt x="6207" y="7715"/>
                  <a:pt x="6160" y="7730"/>
                </a:cubicBezTo>
                <a:cubicBezTo>
                  <a:pt x="6004" y="7793"/>
                  <a:pt x="5831" y="7825"/>
                  <a:pt x="5643" y="7840"/>
                </a:cubicBezTo>
                <a:cubicBezTo>
                  <a:pt x="5612" y="7840"/>
                  <a:pt x="5565" y="7840"/>
                  <a:pt x="5518" y="7856"/>
                </a:cubicBezTo>
                <a:cubicBezTo>
                  <a:pt x="5392" y="7864"/>
                  <a:pt x="5263" y="7868"/>
                  <a:pt x="5134" y="7868"/>
                </a:cubicBezTo>
                <a:cubicBezTo>
                  <a:pt x="5004" y="7868"/>
                  <a:pt x="4875" y="7864"/>
                  <a:pt x="4750" y="7856"/>
                </a:cubicBezTo>
                <a:cubicBezTo>
                  <a:pt x="4700" y="7826"/>
                  <a:pt x="4644" y="7815"/>
                  <a:pt x="4590" y="7815"/>
                </a:cubicBezTo>
                <a:cubicBezTo>
                  <a:pt x="4558" y="7815"/>
                  <a:pt x="4528" y="7819"/>
                  <a:pt x="4499" y="7825"/>
                </a:cubicBezTo>
                <a:lnTo>
                  <a:pt x="4295" y="7825"/>
                </a:lnTo>
                <a:cubicBezTo>
                  <a:pt x="4295" y="7636"/>
                  <a:pt x="4311" y="7464"/>
                  <a:pt x="4326" y="7292"/>
                </a:cubicBezTo>
                <a:cubicBezTo>
                  <a:pt x="4326" y="7354"/>
                  <a:pt x="4326" y="7417"/>
                  <a:pt x="4342" y="7480"/>
                </a:cubicBezTo>
                <a:cubicBezTo>
                  <a:pt x="4350" y="7630"/>
                  <a:pt x="4479" y="7714"/>
                  <a:pt x="4605" y="7714"/>
                </a:cubicBezTo>
                <a:cubicBezTo>
                  <a:pt x="4715" y="7714"/>
                  <a:pt x="4822" y="7650"/>
                  <a:pt x="4844" y="7511"/>
                </a:cubicBezTo>
                <a:cubicBezTo>
                  <a:pt x="4844" y="7527"/>
                  <a:pt x="4844" y="7558"/>
                  <a:pt x="4859" y="7574"/>
                </a:cubicBezTo>
                <a:cubicBezTo>
                  <a:pt x="4868" y="7738"/>
                  <a:pt x="5001" y="7825"/>
                  <a:pt x="5135" y="7825"/>
                </a:cubicBezTo>
                <a:cubicBezTo>
                  <a:pt x="5256" y="7825"/>
                  <a:pt x="5378" y="7754"/>
                  <a:pt x="5408" y="7605"/>
                </a:cubicBezTo>
                <a:cubicBezTo>
                  <a:pt x="5408" y="7589"/>
                  <a:pt x="5408" y="7558"/>
                  <a:pt x="5408" y="7542"/>
                </a:cubicBezTo>
                <a:cubicBezTo>
                  <a:pt x="5424" y="7542"/>
                  <a:pt x="5424" y="7542"/>
                  <a:pt x="5424" y="7558"/>
                </a:cubicBezTo>
                <a:cubicBezTo>
                  <a:pt x="5436" y="7716"/>
                  <a:pt x="5561" y="7799"/>
                  <a:pt x="5682" y="7799"/>
                </a:cubicBezTo>
                <a:cubicBezTo>
                  <a:pt x="5717" y="7799"/>
                  <a:pt x="5752" y="7792"/>
                  <a:pt x="5784" y="7778"/>
                </a:cubicBezTo>
                <a:cubicBezTo>
                  <a:pt x="5813" y="7785"/>
                  <a:pt x="5843" y="7789"/>
                  <a:pt x="5873" y="7789"/>
                </a:cubicBezTo>
                <a:cubicBezTo>
                  <a:pt x="6024" y="7789"/>
                  <a:pt x="6176" y="7691"/>
                  <a:pt x="6176" y="7495"/>
                </a:cubicBezTo>
                <a:cubicBezTo>
                  <a:pt x="6145" y="5332"/>
                  <a:pt x="6098" y="3169"/>
                  <a:pt x="6113" y="1006"/>
                </a:cubicBezTo>
                <a:cubicBezTo>
                  <a:pt x="6113" y="912"/>
                  <a:pt x="6035" y="834"/>
                  <a:pt x="5957" y="802"/>
                </a:cubicBezTo>
                <a:cubicBezTo>
                  <a:pt x="6223" y="802"/>
                  <a:pt x="6505" y="787"/>
                  <a:pt x="6787" y="755"/>
                </a:cubicBezTo>
                <a:close/>
                <a:moveTo>
                  <a:pt x="3731" y="7558"/>
                </a:moveTo>
                <a:cubicBezTo>
                  <a:pt x="3746" y="7636"/>
                  <a:pt x="3746" y="7715"/>
                  <a:pt x="3762" y="7793"/>
                </a:cubicBezTo>
                <a:lnTo>
                  <a:pt x="3637" y="7793"/>
                </a:lnTo>
                <a:cubicBezTo>
                  <a:pt x="3608" y="7771"/>
                  <a:pt x="3568" y="7760"/>
                  <a:pt x="3528" y="7760"/>
                </a:cubicBezTo>
                <a:cubicBezTo>
                  <a:pt x="3482" y="7760"/>
                  <a:pt x="3435" y="7775"/>
                  <a:pt x="3402" y="7809"/>
                </a:cubicBezTo>
                <a:cubicBezTo>
                  <a:pt x="3292" y="7809"/>
                  <a:pt x="3167" y="7840"/>
                  <a:pt x="3041" y="7872"/>
                </a:cubicBezTo>
                <a:cubicBezTo>
                  <a:pt x="3029" y="7867"/>
                  <a:pt x="3015" y="7865"/>
                  <a:pt x="3001" y="7865"/>
                </a:cubicBezTo>
                <a:cubicBezTo>
                  <a:pt x="2962" y="7865"/>
                  <a:pt x="2919" y="7880"/>
                  <a:pt x="2884" y="7903"/>
                </a:cubicBezTo>
                <a:cubicBezTo>
                  <a:pt x="2869" y="7903"/>
                  <a:pt x="2853" y="7903"/>
                  <a:pt x="2822" y="7919"/>
                </a:cubicBezTo>
                <a:cubicBezTo>
                  <a:pt x="2837" y="7840"/>
                  <a:pt x="2837" y="7778"/>
                  <a:pt x="2853" y="7715"/>
                </a:cubicBezTo>
                <a:cubicBezTo>
                  <a:pt x="2897" y="7748"/>
                  <a:pt x="2953" y="7765"/>
                  <a:pt x="3008" y="7765"/>
                </a:cubicBezTo>
                <a:cubicBezTo>
                  <a:pt x="3110" y="7765"/>
                  <a:pt x="3209" y="7706"/>
                  <a:pt x="3229" y="7574"/>
                </a:cubicBezTo>
                <a:cubicBezTo>
                  <a:pt x="3274" y="7685"/>
                  <a:pt x="3371" y="7737"/>
                  <a:pt x="3470" y="7737"/>
                </a:cubicBezTo>
                <a:cubicBezTo>
                  <a:pt x="3579" y="7737"/>
                  <a:pt x="3690" y="7673"/>
                  <a:pt x="3731" y="7558"/>
                </a:cubicBezTo>
                <a:close/>
                <a:moveTo>
                  <a:pt x="5408" y="8420"/>
                </a:moveTo>
                <a:cubicBezTo>
                  <a:pt x="5424" y="8561"/>
                  <a:pt x="5455" y="8687"/>
                  <a:pt x="5486" y="8812"/>
                </a:cubicBezTo>
                <a:cubicBezTo>
                  <a:pt x="5377" y="8687"/>
                  <a:pt x="5283" y="8546"/>
                  <a:pt x="5173" y="8420"/>
                </a:cubicBezTo>
                <a:close/>
                <a:moveTo>
                  <a:pt x="4405" y="8357"/>
                </a:moveTo>
                <a:cubicBezTo>
                  <a:pt x="4436" y="8640"/>
                  <a:pt x="4452" y="8906"/>
                  <a:pt x="4452" y="9188"/>
                </a:cubicBezTo>
                <a:cubicBezTo>
                  <a:pt x="4389" y="8922"/>
                  <a:pt x="4373" y="8640"/>
                  <a:pt x="4358" y="8357"/>
                </a:cubicBezTo>
                <a:close/>
                <a:moveTo>
                  <a:pt x="3950" y="8342"/>
                </a:moveTo>
                <a:cubicBezTo>
                  <a:pt x="3935" y="8420"/>
                  <a:pt x="3935" y="8483"/>
                  <a:pt x="3935" y="8561"/>
                </a:cubicBezTo>
                <a:cubicBezTo>
                  <a:pt x="3919" y="8828"/>
                  <a:pt x="3872" y="9094"/>
                  <a:pt x="3825" y="9361"/>
                </a:cubicBezTo>
                <a:lnTo>
                  <a:pt x="3809" y="9361"/>
                </a:lnTo>
                <a:cubicBezTo>
                  <a:pt x="3762" y="9031"/>
                  <a:pt x="3731" y="8702"/>
                  <a:pt x="3715" y="8357"/>
                </a:cubicBezTo>
                <a:cubicBezTo>
                  <a:pt x="3793" y="8357"/>
                  <a:pt x="3872" y="8342"/>
                  <a:pt x="3950" y="8342"/>
                </a:cubicBezTo>
                <a:close/>
                <a:moveTo>
                  <a:pt x="4938" y="8969"/>
                </a:moveTo>
                <a:cubicBezTo>
                  <a:pt x="5063" y="9157"/>
                  <a:pt x="5204" y="9345"/>
                  <a:pt x="5345" y="9517"/>
                </a:cubicBezTo>
                <a:cubicBezTo>
                  <a:pt x="5204" y="9517"/>
                  <a:pt x="5079" y="9533"/>
                  <a:pt x="4938" y="9533"/>
                </a:cubicBezTo>
                <a:cubicBezTo>
                  <a:pt x="4938" y="9345"/>
                  <a:pt x="4938" y="9157"/>
                  <a:pt x="4938" y="8969"/>
                </a:cubicBezTo>
                <a:close/>
                <a:moveTo>
                  <a:pt x="6176" y="9267"/>
                </a:moveTo>
                <a:cubicBezTo>
                  <a:pt x="6270" y="9361"/>
                  <a:pt x="6364" y="9470"/>
                  <a:pt x="6458" y="9580"/>
                </a:cubicBezTo>
                <a:cubicBezTo>
                  <a:pt x="6395" y="9564"/>
                  <a:pt x="6333" y="9564"/>
                  <a:pt x="6270" y="9549"/>
                </a:cubicBezTo>
                <a:cubicBezTo>
                  <a:pt x="6239" y="9455"/>
                  <a:pt x="6207" y="9361"/>
                  <a:pt x="6176" y="9267"/>
                </a:cubicBezTo>
                <a:close/>
                <a:moveTo>
                  <a:pt x="2696" y="9643"/>
                </a:moveTo>
                <a:cubicBezTo>
                  <a:pt x="2696" y="9784"/>
                  <a:pt x="2712" y="9909"/>
                  <a:pt x="2712" y="10050"/>
                </a:cubicBezTo>
                <a:cubicBezTo>
                  <a:pt x="2681" y="10066"/>
                  <a:pt x="2665" y="10066"/>
                  <a:pt x="2634" y="10082"/>
                </a:cubicBezTo>
                <a:lnTo>
                  <a:pt x="2524" y="10082"/>
                </a:lnTo>
                <a:cubicBezTo>
                  <a:pt x="2587" y="9941"/>
                  <a:pt x="2649" y="9784"/>
                  <a:pt x="2696" y="9643"/>
                </a:cubicBezTo>
                <a:close/>
                <a:moveTo>
                  <a:pt x="6512" y="0"/>
                </a:moveTo>
                <a:cubicBezTo>
                  <a:pt x="5667" y="0"/>
                  <a:pt x="4808" y="74"/>
                  <a:pt x="3966" y="97"/>
                </a:cubicBezTo>
                <a:cubicBezTo>
                  <a:pt x="2712" y="128"/>
                  <a:pt x="1395" y="66"/>
                  <a:pt x="173" y="317"/>
                </a:cubicBezTo>
                <a:cubicBezTo>
                  <a:pt x="141" y="317"/>
                  <a:pt x="110" y="332"/>
                  <a:pt x="94" y="348"/>
                </a:cubicBezTo>
                <a:cubicBezTo>
                  <a:pt x="47" y="379"/>
                  <a:pt x="16" y="411"/>
                  <a:pt x="16" y="458"/>
                </a:cubicBezTo>
                <a:cubicBezTo>
                  <a:pt x="0" y="552"/>
                  <a:pt x="32" y="646"/>
                  <a:pt x="157" y="661"/>
                </a:cubicBezTo>
                <a:cubicBezTo>
                  <a:pt x="267" y="693"/>
                  <a:pt x="376" y="708"/>
                  <a:pt x="486" y="724"/>
                </a:cubicBezTo>
                <a:cubicBezTo>
                  <a:pt x="753" y="865"/>
                  <a:pt x="1050" y="1038"/>
                  <a:pt x="1160" y="1241"/>
                </a:cubicBezTo>
                <a:cubicBezTo>
                  <a:pt x="1254" y="1461"/>
                  <a:pt x="1207" y="1931"/>
                  <a:pt x="1223" y="2166"/>
                </a:cubicBezTo>
                <a:cubicBezTo>
                  <a:pt x="1270" y="2871"/>
                  <a:pt x="1333" y="3561"/>
                  <a:pt x="1380" y="4251"/>
                </a:cubicBezTo>
                <a:cubicBezTo>
                  <a:pt x="1442" y="5097"/>
                  <a:pt x="1301" y="6226"/>
                  <a:pt x="1568" y="7072"/>
                </a:cubicBezTo>
                <a:cubicBezTo>
                  <a:pt x="1536" y="7307"/>
                  <a:pt x="1536" y="7558"/>
                  <a:pt x="1583" y="7778"/>
                </a:cubicBezTo>
                <a:cubicBezTo>
                  <a:pt x="1568" y="7950"/>
                  <a:pt x="1552" y="8122"/>
                  <a:pt x="1521" y="8279"/>
                </a:cubicBezTo>
                <a:cubicBezTo>
                  <a:pt x="1333" y="8655"/>
                  <a:pt x="1145" y="9031"/>
                  <a:pt x="956" y="9392"/>
                </a:cubicBezTo>
                <a:cubicBezTo>
                  <a:pt x="815" y="9611"/>
                  <a:pt x="674" y="9831"/>
                  <a:pt x="549" y="10082"/>
                </a:cubicBezTo>
                <a:cubicBezTo>
                  <a:pt x="533" y="10129"/>
                  <a:pt x="533" y="10160"/>
                  <a:pt x="549" y="10207"/>
                </a:cubicBezTo>
                <a:cubicBezTo>
                  <a:pt x="486" y="10285"/>
                  <a:pt x="439" y="10379"/>
                  <a:pt x="392" y="10458"/>
                </a:cubicBezTo>
                <a:cubicBezTo>
                  <a:pt x="302" y="10593"/>
                  <a:pt x="443" y="10772"/>
                  <a:pt x="579" y="10772"/>
                </a:cubicBezTo>
                <a:cubicBezTo>
                  <a:pt x="585" y="10772"/>
                  <a:pt x="590" y="10772"/>
                  <a:pt x="596" y="10771"/>
                </a:cubicBezTo>
                <a:lnTo>
                  <a:pt x="627" y="10771"/>
                </a:lnTo>
                <a:cubicBezTo>
                  <a:pt x="690" y="10818"/>
                  <a:pt x="768" y="10865"/>
                  <a:pt x="878" y="10881"/>
                </a:cubicBezTo>
                <a:cubicBezTo>
                  <a:pt x="894" y="10889"/>
                  <a:pt x="913" y="10893"/>
                  <a:pt x="935" y="10893"/>
                </a:cubicBezTo>
                <a:cubicBezTo>
                  <a:pt x="956" y="10893"/>
                  <a:pt x="980" y="10889"/>
                  <a:pt x="1003" y="10881"/>
                </a:cubicBezTo>
                <a:cubicBezTo>
                  <a:pt x="1218" y="10939"/>
                  <a:pt x="1449" y="10961"/>
                  <a:pt x="1686" y="10961"/>
                </a:cubicBezTo>
                <a:cubicBezTo>
                  <a:pt x="2348" y="10961"/>
                  <a:pt x="3064" y="10790"/>
                  <a:pt x="3652" y="10756"/>
                </a:cubicBezTo>
                <a:cubicBezTo>
                  <a:pt x="3778" y="10740"/>
                  <a:pt x="3903" y="10740"/>
                  <a:pt x="4013" y="10724"/>
                </a:cubicBezTo>
                <a:cubicBezTo>
                  <a:pt x="4232" y="12981"/>
                  <a:pt x="4264" y="15380"/>
                  <a:pt x="4765" y="17605"/>
                </a:cubicBezTo>
                <a:cubicBezTo>
                  <a:pt x="4781" y="17887"/>
                  <a:pt x="4797" y="18185"/>
                  <a:pt x="4812" y="18467"/>
                </a:cubicBezTo>
                <a:cubicBezTo>
                  <a:pt x="4821" y="18614"/>
                  <a:pt x="4937" y="18685"/>
                  <a:pt x="5051" y="18685"/>
                </a:cubicBezTo>
                <a:cubicBezTo>
                  <a:pt x="5132" y="18685"/>
                  <a:pt x="5212" y="18649"/>
                  <a:pt x="5251" y="18577"/>
                </a:cubicBezTo>
                <a:cubicBezTo>
                  <a:pt x="5330" y="18546"/>
                  <a:pt x="5392" y="18467"/>
                  <a:pt x="5392" y="18373"/>
                </a:cubicBezTo>
                <a:cubicBezTo>
                  <a:pt x="5314" y="17668"/>
                  <a:pt x="5236" y="16978"/>
                  <a:pt x="5157" y="16289"/>
                </a:cubicBezTo>
                <a:cubicBezTo>
                  <a:pt x="5126" y="15583"/>
                  <a:pt x="5094" y="14862"/>
                  <a:pt x="5079" y="14157"/>
                </a:cubicBezTo>
                <a:cubicBezTo>
                  <a:pt x="5063" y="13091"/>
                  <a:pt x="5283" y="11727"/>
                  <a:pt x="5000" y="10662"/>
                </a:cubicBezTo>
                <a:cubicBezTo>
                  <a:pt x="5508" y="10627"/>
                  <a:pt x="6015" y="10602"/>
                  <a:pt x="6517" y="10602"/>
                </a:cubicBezTo>
                <a:cubicBezTo>
                  <a:pt x="6930" y="10602"/>
                  <a:pt x="7340" y="10619"/>
                  <a:pt x="7743" y="10662"/>
                </a:cubicBezTo>
                <a:cubicBezTo>
                  <a:pt x="7750" y="10662"/>
                  <a:pt x="7757" y="10662"/>
                  <a:pt x="7764" y="10662"/>
                </a:cubicBezTo>
                <a:cubicBezTo>
                  <a:pt x="7962" y="10662"/>
                  <a:pt x="8163" y="10451"/>
                  <a:pt x="8073" y="10270"/>
                </a:cubicBezTo>
                <a:cubicBezTo>
                  <a:pt x="8135" y="10223"/>
                  <a:pt x="8182" y="10144"/>
                  <a:pt x="8182" y="10035"/>
                </a:cubicBezTo>
                <a:cubicBezTo>
                  <a:pt x="8135" y="9533"/>
                  <a:pt x="7790" y="9078"/>
                  <a:pt x="7493" y="8718"/>
                </a:cubicBezTo>
                <a:cubicBezTo>
                  <a:pt x="7258" y="8420"/>
                  <a:pt x="7007" y="8122"/>
                  <a:pt x="6756" y="7840"/>
                </a:cubicBezTo>
                <a:lnTo>
                  <a:pt x="6787" y="4188"/>
                </a:lnTo>
                <a:cubicBezTo>
                  <a:pt x="6803" y="2950"/>
                  <a:pt x="6505" y="1461"/>
                  <a:pt x="7571" y="614"/>
                </a:cubicBezTo>
                <a:cubicBezTo>
                  <a:pt x="7618" y="567"/>
                  <a:pt x="7649" y="505"/>
                  <a:pt x="7649" y="442"/>
                </a:cubicBezTo>
                <a:cubicBezTo>
                  <a:pt x="7712" y="270"/>
                  <a:pt x="7665" y="66"/>
                  <a:pt x="7414" y="34"/>
                </a:cubicBezTo>
                <a:cubicBezTo>
                  <a:pt x="7116" y="10"/>
                  <a:pt x="6815" y="0"/>
                  <a:pt x="65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 name="Google Shape;3606;p97"/>
          <p:cNvSpPr/>
          <p:nvPr/>
        </p:nvSpPr>
        <p:spPr>
          <a:xfrm>
            <a:off x="3372674" y="2836275"/>
            <a:ext cx="213126" cy="536802"/>
          </a:xfrm>
          <a:custGeom>
            <a:avLst/>
            <a:gdLst/>
            <a:ahLst/>
            <a:cxnLst/>
            <a:rect l="l" t="t" r="r" b="b"/>
            <a:pathLst>
              <a:path w="8183" h="18686" extrusionOk="0">
                <a:moveTo>
                  <a:pt x="5016" y="818"/>
                </a:moveTo>
                <a:cubicBezTo>
                  <a:pt x="4812" y="826"/>
                  <a:pt x="4609" y="830"/>
                  <a:pt x="4405" y="830"/>
                </a:cubicBezTo>
                <a:cubicBezTo>
                  <a:pt x="4201" y="830"/>
                  <a:pt x="3997" y="826"/>
                  <a:pt x="3793" y="818"/>
                </a:cubicBezTo>
                <a:close/>
                <a:moveTo>
                  <a:pt x="1395" y="818"/>
                </a:moveTo>
                <a:cubicBezTo>
                  <a:pt x="1489" y="834"/>
                  <a:pt x="1583" y="834"/>
                  <a:pt x="1677" y="834"/>
                </a:cubicBezTo>
                <a:cubicBezTo>
                  <a:pt x="1646" y="881"/>
                  <a:pt x="1630" y="928"/>
                  <a:pt x="1630" y="991"/>
                </a:cubicBezTo>
                <a:cubicBezTo>
                  <a:pt x="1646" y="1085"/>
                  <a:pt x="1646" y="1179"/>
                  <a:pt x="1646" y="1273"/>
                </a:cubicBezTo>
                <a:cubicBezTo>
                  <a:pt x="1630" y="1288"/>
                  <a:pt x="1615" y="1304"/>
                  <a:pt x="1599" y="1335"/>
                </a:cubicBezTo>
                <a:cubicBezTo>
                  <a:pt x="1552" y="1116"/>
                  <a:pt x="1489" y="944"/>
                  <a:pt x="1395" y="818"/>
                </a:cubicBezTo>
                <a:close/>
                <a:moveTo>
                  <a:pt x="2289" y="1273"/>
                </a:moveTo>
                <a:lnTo>
                  <a:pt x="2289" y="1273"/>
                </a:lnTo>
                <a:cubicBezTo>
                  <a:pt x="2602" y="1304"/>
                  <a:pt x="2916" y="1320"/>
                  <a:pt x="3245" y="1335"/>
                </a:cubicBezTo>
                <a:cubicBezTo>
                  <a:pt x="3182" y="1367"/>
                  <a:pt x="3151" y="1429"/>
                  <a:pt x="3151" y="1523"/>
                </a:cubicBezTo>
                <a:cubicBezTo>
                  <a:pt x="3214" y="2386"/>
                  <a:pt x="3245" y="3248"/>
                  <a:pt x="3261" y="4110"/>
                </a:cubicBezTo>
                <a:cubicBezTo>
                  <a:pt x="3151" y="3279"/>
                  <a:pt x="3025" y="2448"/>
                  <a:pt x="2916" y="1633"/>
                </a:cubicBezTo>
                <a:cubicBezTo>
                  <a:pt x="2901" y="1508"/>
                  <a:pt x="2806" y="1448"/>
                  <a:pt x="2712" y="1448"/>
                </a:cubicBezTo>
                <a:cubicBezTo>
                  <a:pt x="2606" y="1448"/>
                  <a:pt x="2500" y="1523"/>
                  <a:pt x="2508" y="1665"/>
                </a:cubicBezTo>
                <a:cubicBezTo>
                  <a:pt x="2555" y="2307"/>
                  <a:pt x="2634" y="2950"/>
                  <a:pt x="2696" y="3624"/>
                </a:cubicBezTo>
                <a:cubicBezTo>
                  <a:pt x="2571" y="2840"/>
                  <a:pt x="2445" y="2056"/>
                  <a:pt x="2289" y="1273"/>
                </a:cubicBezTo>
                <a:close/>
                <a:moveTo>
                  <a:pt x="3793" y="1335"/>
                </a:moveTo>
                <a:cubicBezTo>
                  <a:pt x="3825" y="2260"/>
                  <a:pt x="3872" y="3185"/>
                  <a:pt x="3888" y="4110"/>
                </a:cubicBezTo>
                <a:cubicBezTo>
                  <a:pt x="3793" y="3232"/>
                  <a:pt x="3699" y="2354"/>
                  <a:pt x="3605" y="1476"/>
                </a:cubicBezTo>
                <a:cubicBezTo>
                  <a:pt x="3605" y="1414"/>
                  <a:pt x="3574" y="1367"/>
                  <a:pt x="3543" y="1335"/>
                </a:cubicBezTo>
                <a:close/>
                <a:moveTo>
                  <a:pt x="4938" y="1288"/>
                </a:moveTo>
                <a:cubicBezTo>
                  <a:pt x="4938" y="1304"/>
                  <a:pt x="4922" y="1320"/>
                  <a:pt x="4922" y="1351"/>
                </a:cubicBezTo>
                <a:cubicBezTo>
                  <a:pt x="4969" y="2260"/>
                  <a:pt x="5047" y="3201"/>
                  <a:pt x="5094" y="4157"/>
                </a:cubicBezTo>
                <a:cubicBezTo>
                  <a:pt x="5000" y="3201"/>
                  <a:pt x="4906" y="2244"/>
                  <a:pt x="4812" y="1288"/>
                </a:cubicBezTo>
                <a:close/>
                <a:moveTo>
                  <a:pt x="4436" y="1320"/>
                </a:moveTo>
                <a:cubicBezTo>
                  <a:pt x="4483" y="2542"/>
                  <a:pt x="4593" y="3812"/>
                  <a:pt x="4577" y="5066"/>
                </a:cubicBezTo>
                <a:cubicBezTo>
                  <a:pt x="4436" y="3828"/>
                  <a:pt x="4295" y="2589"/>
                  <a:pt x="4138" y="1351"/>
                </a:cubicBezTo>
                <a:cubicBezTo>
                  <a:pt x="4232" y="1335"/>
                  <a:pt x="4326" y="1335"/>
                  <a:pt x="4436" y="1320"/>
                </a:cubicBezTo>
                <a:close/>
                <a:moveTo>
                  <a:pt x="2367" y="3922"/>
                </a:moveTo>
                <a:lnTo>
                  <a:pt x="2367" y="3922"/>
                </a:lnTo>
                <a:cubicBezTo>
                  <a:pt x="2414" y="4376"/>
                  <a:pt x="2477" y="4815"/>
                  <a:pt x="2524" y="5270"/>
                </a:cubicBezTo>
                <a:cubicBezTo>
                  <a:pt x="2555" y="5677"/>
                  <a:pt x="2555" y="6085"/>
                  <a:pt x="2555" y="6508"/>
                </a:cubicBezTo>
                <a:cubicBezTo>
                  <a:pt x="2524" y="6383"/>
                  <a:pt x="2508" y="6241"/>
                  <a:pt x="2493" y="6116"/>
                </a:cubicBezTo>
                <a:cubicBezTo>
                  <a:pt x="2445" y="5379"/>
                  <a:pt x="2398" y="4658"/>
                  <a:pt x="2367" y="3922"/>
                </a:cubicBezTo>
                <a:close/>
                <a:moveTo>
                  <a:pt x="6787" y="755"/>
                </a:moveTo>
                <a:lnTo>
                  <a:pt x="6787" y="755"/>
                </a:lnTo>
                <a:cubicBezTo>
                  <a:pt x="6364" y="1257"/>
                  <a:pt x="6333" y="1727"/>
                  <a:pt x="6333" y="2652"/>
                </a:cubicBezTo>
                <a:cubicBezTo>
                  <a:pt x="6317" y="4266"/>
                  <a:pt x="6301" y="5865"/>
                  <a:pt x="6286" y="7480"/>
                </a:cubicBezTo>
                <a:cubicBezTo>
                  <a:pt x="6270" y="7495"/>
                  <a:pt x="6270" y="7511"/>
                  <a:pt x="6270" y="7542"/>
                </a:cubicBezTo>
                <a:cubicBezTo>
                  <a:pt x="6270" y="7605"/>
                  <a:pt x="6270" y="7668"/>
                  <a:pt x="6270" y="7715"/>
                </a:cubicBezTo>
                <a:cubicBezTo>
                  <a:pt x="6239" y="7715"/>
                  <a:pt x="6207" y="7715"/>
                  <a:pt x="6160" y="7730"/>
                </a:cubicBezTo>
                <a:cubicBezTo>
                  <a:pt x="6004" y="7793"/>
                  <a:pt x="5831" y="7825"/>
                  <a:pt x="5643" y="7840"/>
                </a:cubicBezTo>
                <a:cubicBezTo>
                  <a:pt x="5612" y="7840"/>
                  <a:pt x="5565" y="7840"/>
                  <a:pt x="5518" y="7856"/>
                </a:cubicBezTo>
                <a:cubicBezTo>
                  <a:pt x="5392" y="7864"/>
                  <a:pt x="5263" y="7868"/>
                  <a:pt x="5134" y="7868"/>
                </a:cubicBezTo>
                <a:cubicBezTo>
                  <a:pt x="5004" y="7868"/>
                  <a:pt x="4875" y="7864"/>
                  <a:pt x="4750" y="7856"/>
                </a:cubicBezTo>
                <a:cubicBezTo>
                  <a:pt x="4700" y="7826"/>
                  <a:pt x="4644" y="7815"/>
                  <a:pt x="4590" y="7815"/>
                </a:cubicBezTo>
                <a:cubicBezTo>
                  <a:pt x="4558" y="7815"/>
                  <a:pt x="4528" y="7819"/>
                  <a:pt x="4499" y="7825"/>
                </a:cubicBezTo>
                <a:lnTo>
                  <a:pt x="4295" y="7825"/>
                </a:lnTo>
                <a:cubicBezTo>
                  <a:pt x="4295" y="7636"/>
                  <a:pt x="4311" y="7464"/>
                  <a:pt x="4326" y="7292"/>
                </a:cubicBezTo>
                <a:cubicBezTo>
                  <a:pt x="4326" y="7354"/>
                  <a:pt x="4326" y="7417"/>
                  <a:pt x="4342" y="7480"/>
                </a:cubicBezTo>
                <a:cubicBezTo>
                  <a:pt x="4350" y="7630"/>
                  <a:pt x="4479" y="7714"/>
                  <a:pt x="4605" y="7714"/>
                </a:cubicBezTo>
                <a:cubicBezTo>
                  <a:pt x="4715" y="7714"/>
                  <a:pt x="4822" y="7650"/>
                  <a:pt x="4844" y="7511"/>
                </a:cubicBezTo>
                <a:cubicBezTo>
                  <a:pt x="4844" y="7527"/>
                  <a:pt x="4844" y="7558"/>
                  <a:pt x="4859" y="7574"/>
                </a:cubicBezTo>
                <a:cubicBezTo>
                  <a:pt x="4868" y="7738"/>
                  <a:pt x="5001" y="7825"/>
                  <a:pt x="5135" y="7825"/>
                </a:cubicBezTo>
                <a:cubicBezTo>
                  <a:pt x="5256" y="7825"/>
                  <a:pt x="5378" y="7754"/>
                  <a:pt x="5408" y="7605"/>
                </a:cubicBezTo>
                <a:cubicBezTo>
                  <a:pt x="5408" y="7589"/>
                  <a:pt x="5408" y="7558"/>
                  <a:pt x="5408" y="7542"/>
                </a:cubicBezTo>
                <a:cubicBezTo>
                  <a:pt x="5424" y="7542"/>
                  <a:pt x="5424" y="7542"/>
                  <a:pt x="5424" y="7558"/>
                </a:cubicBezTo>
                <a:cubicBezTo>
                  <a:pt x="5436" y="7716"/>
                  <a:pt x="5561" y="7799"/>
                  <a:pt x="5682" y="7799"/>
                </a:cubicBezTo>
                <a:cubicBezTo>
                  <a:pt x="5717" y="7799"/>
                  <a:pt x="5752" y="7792"/>
                  <a:pt x="5784" y="7778"/>
                </a:cubicBezTo>
                <a:cubicBezTo>
                  <a:pt x="5813" y="7785"/>
                  <a:pt x="5843" y="7789"/>
                  <a:pt x="5873" y="7789"/>
                </a:cubicBezTo>
                <a:cubicBezTo>
                  <a:pt x="6024" y="7789"/>
                  <a:pt x="6176" y="7691"/>
                  <a:pt x="6176" y="7495"/>
                </a:cubicBezTo>
                <a:cubicBezTo>
                  <a:pt x="6145" y="5332"/>
                  <a:pt x="6098" y="3169"/>
                  <a:pt x="6113" y="1006"/>
                </a:cubicBezTo>
                <a:cubicBezTo>
                  <a:pt x="6113" y="912"/>
                  <a:pt x="6035" y="834"/>
                  <a:pt x="5957" y="802"/>
                </a:cubicBezTo>
                <a:cubicBezTo>
                  <a:pt x="6223" y="802"/>
                  <a:pt x="6505" y="787"/>
                  <a:pt x="6787" y="755"/>
                </a:cubicBezTo>
                <a:close/>
                <a:moveTo>
                  <a:pt x="3731" y="7558"/>
                </a:moveTo>
                <a:cubicBezTo>
                  <a:pt x="3746" y="7636"/>
                  <a:pt x="3746" y="7715"/>
                  <a:pt x="3762" y="7793"/>
                </a:cubicBezTo>
                <a:lnTo>
                  <a:pt x="3637" y="7793"/>
                </a:lnTo>
                <a:cubicBezTo>
                  <a:pt x="3608" y="7771"/>
                  <a:pt x="3568" y="7760"/>
                  <a:pt x="3528" y="7760"/>
                </a:cubicBezTo>
                <a:cubicBezTo>
                  <a:pt x="3482" y="7760"/>
                  <a:pt x="3435" y="7775"/>
                  <a:pt x="3402" y="7809"/>
                </a:cubicBezTo>
                <a:cubicBezTo>
                  <a:pt x="3292" y="7809"/>
                  <a:pt x="3167" y="7840"/>
                  <a:pt x="3041" y="7872"/>
                </a:cubicBezTo>
                <a:cubicBezTo>
                  <a:pt x="3029" y="7867"/>
                  <a:pt x="3015" y="7865"/>
                  <a:pt x="3001" y="7865"/>
                </a:cubicBezTo>
                <a:cubicBezTo>
                  <a:pt x="2962" y="7865"/>
                  <a:pt x="2919" y="7880"/>
                  <a:pt x="2884" y="7903"/>
                </a:cubicBezTo>
                <a:cubicBezTo>
                  <a:pt x="2869" y="7903"/>
                  <a:pt x="2853" y="7903"/>
                  <a:pt x="2822" y="7919"/>
                </a:cubicBezTo>
                <a:cubicBezTo>
                  <a:pt x="2837" y="7840"/>
                  <a:pt x="2837" y="7778"/>
                  <a:pt x="2853" y="7715"/>
                </a:cubicBezTo>
                <a:cubicBezTo>
                  <a:pt x="2897" y="7748"/>
                  <a:pt x="2953" y="7765"/>
                  <a:pt x="3008" y="7765"/>
                </a:cubicBezTo>
                <a:cubicBezTo>
                  <a:pt x="3110" y="7765"/>
                  <a:pt x="3209" y="7706"/>
                  <a:pt x="3229" y="7574"/>
                </a:cubicBezTo>
                <a:cubicBezTo>
                  <a:pt x="3274" y="7685"/>
                  <a:pt x="3371" y="7737"/>
                  <a:pt x="3470" y="7737"/>
                </a:cubicBezTo>
                <a:cubicBezTo>
                  <a:pt x="3579" y="7737"/>
                  <a:pt x="3690" y="7673"/>
                  <a:pt x="3731" y="7558"/>
                </a:cubicBezTo>
                <a:close/>
                <a:moveTo>
                  <a:pt x="5408" y="8420"/>
                </a:moveTo>
                <a:cubicBezTo>
                  <a:pt x="5424" y="8561"/>
                  <a:pt x="5455" y="8687"/>
                  <a:pt x="5486" y="8812"/>
                </a:cubicBezTo>
                <a:cubicBezTo>
                  <a:pt x="5377" y="8687"/>
                  <a:pt x="5283" y="8546"/>
                  <a:pt x="5173" y="8420"/>
                </a:cubicBezTo>
                <a:close/>
                <a:moveTo>
                  <a:pt x="4405" y="8357"/>
                </a:moveTo>
                <a:cubicBezTo>
                  <a:pt x="4436" y="8640"/>
                  <a:pt x="4452" y="8906"/>
                  <a:pt x="4452" y="9188"/>
                </a:cubicBezTo>
                <a:cubicBezTo>
                  <a:pt x="4389" y="8922"/>
                  <a:pt x="4373" y="8640"/>
                  <a:pt x="4358" y="8357"/>
                </a:cubicBezTo>
                <a:close/>
                <a:moveTo>
                  <a:pt x="3950" y="8342"/>
                </a:moveTo>
                <a:cubicBezTo>
                  <a:pt x="3935" y="8420"/>
                  <a:pt x="3935" y="8483"/>
                  <a:pt x="3935" y="8561"/>
                </a:cubicBezTo>
                <a:cubicBezTo>
                  <a:pt x="3919" y="8828"/>
                  <a:pt x="3872" y="9094"/>
                  <a:pt x="3825" y="9361"/>
                </a:cubicBezTo>
                <a:lnTo>
                  <a:pt x="3809" y="9361"/>
                </a:lnTo>
                <a:cubicBezTo>
                  <a:pt x="3762" y="9031"/>
                  <a:pt x="3731" y="8702"/>
                  <a:pt x="3715" y="8357"/>
                </a:cubicBezTo>
                <a:cubicBezTo>
                  <a:pt x="3793" y="8357"/>
                  <a:pt x="3872" y="8342"/>
                  <a:pt x="3950" y="8342"/>
                </a:cubicBezTo>
                <a:close/>
                <a:moveTo>
                  <a:pt x="4938" y="8969"/>
                </a:moveTo>
                <a:cubicBezTo>
                  <a:pt x="5063" y="9157"/>
                  <a:pt x="5204" y="9345"/>
                  <a:pt x="5345" y="9517"/>
                </a:cubicBezTo>
                <a:cubicBezTo>
                  <a:pt x="5204" y="9517"/>
                  <a:pt x="5079" y="9533"/>
                  <a:pt x="4938" y="9533"/>
                </a:cubicBezTo>
                <a:cubicBezTo>
                  <a:pt x="4938" y="9345"/>
                  <a:pt x="4938" y="9157"/>
                  <a:pt x="4938" y="8969"/>
                </a:cubicBezTo>
                <a:close/>
                <a:moveTo>
                  <a:pt x="6176" y="9267"/>
                </a:moveTo>
                <a:cubicBezTo>
                  <a:pt x="6270" y="9361"/>
                  <a:pt x="6364" y="9470"/>
                  <a:pt x="6458" y="9580"/>
                </a:cubicBezTo>
                <a:cubicBezTo>
                  <a:pt x="6395" y="9564"/>
                  <a:pt x="6333" y="9564"/>
                  <a:pt x="6270" y="9549"/>
                </a:cubicBezTo>
                <a:cubicBezTo>
                  <a:pt x="6239" y="9455"/>
                  <a:pt x="6207" y="9361"/>
                  <a:pt x="6176" y="9267"/>
                </a:cubicBezTo>
                <a:close/>
                <a:moveTo>
                  <a:pt x="2696" y="9643"/>
                </a:moveTo>
                <a:cubicBezTo>
                  <a:pt x="2696" y="9784"/>
                  <a:pt x="2712" y="9909"/>
                  <a:pt x="2712" y="10050"/>
                </a:cubicBezTo>
                <a:cubicBezTo>
                  <a:pt x="2681" y="10066"/>
                  <a:pt x="2665" y="10066"/>
                  <a:pt x="2634" y="10082"/>
                </a:cubicBezTo>
                <a:lnTo>
                  <a:pt x="2524" y="10082"/>
                </a:lnTo>
                <a:cubicBezTo>
                  <a:pt x="2587" y="9941"/>
                  <a:pt x="2649" y="9784"/>
                  <a:pt x="2696" y="9643"/>
                </a:cubicBezTo>
                <a:close/>
                <a:moveTo>
                  <a:pt x="6512" y="0"/>
                </a:moveTo>
                <a:cubicBezTo>
                  <a:pt x="5667" y="0"/>
                  <a:pt x="4808" y="74"/>
                  <a:pt x="3966" y="97"/>
                </a:cubicBezTo>
                <a:cubicBezTo>
                  <a:pt x="2712" y="128"/>
                  <a:pt x="1395" y="66"/>
                  <a:pt x="173" y="317"/>
                </a:cubicBezTo>
                <a:cubicBezTo>
                  <a:pt x="141" y="317"/>
                  <a:pt x="110" y="332"/>
                  <a:pt x="94" y="348"/>
                </a:cubicBezTo>
                <a:cubicBezTo>
                  <a:pt x="47" y="379"/>
                  <a:pt x="16" y="411"/>
                  <a:pt x="16" y="458"/>
                </a:cubicBezTo>
                <a:cubicBezTo>
                  <a:pt x="0" y="552"/>
                  <a:pt x="32" y="646"/>
                  <a:pt x="157" y="661"/>
                </a:cubicBezTo>
                <a:cubicBezTo>
                  <a:pt x="267" y="693"/>
                  <a:pt x="376" y="708"/>
                  <a:pt x="486" y="724"/>
                </a:cubicBezTo>
                <a:cubicBezTo>
                  <a:pt x="753" y="865"/>
                  <a:pt x="1050" y="1038"/>
                  <a:pt x="1160" y="1241"/>
                </a:cubicBezTo>
                <a:cubicBezTo>
                  <a:pt x="1254" y="1461"/>
                  <a:pt x="1207" y="1931"/>
                  <a:pt x="1223" y="2166"/>
                </a:cubicBezTo>
                <a:cubicBezTo>
                  <a:pt x="1270" y="2871"/>
                  <a:pt x="1333" y="3561"/>
                  <a:pt x="1380" y="4251"/>
                </a:cubicBezTo>
                <a:cubicBezTo>
                  <a:pt x="1442" y="5097"/>
                  <a:pt x="1301" y="6226"/>
                  <a:pt x="1568" y="7072"/>
                </a:cubicBezTo>
                <a:cubicBezTo>
                  <a:pt x="1536" y="7307"/>
                  <a:pt x="1536" y="7558"/>
                  <a:pt x="1583" y="7778"/>
                </a:cubicBezTo>
                <a:cubicBezTo>
                  <a:pt x="1568" y="7950"/>
                  <a:pt x="1552" y="8122"/>
                  <a:pt x="1521" y="8279"/>
                </a:cubicBezTo>
                <a:cubicBezTo>
                  <a:pt x="1333" y="8655"/>
                  <a:pt x="1145" y="9031"/>
                  <a:pt x="956" y="9392"/>
                </a:cubicBezTo>
                <a:cubicBezTo>
                  <a:pt x="815" y="9611"/>
                  <a:pt x="674" y="9831"/>
                  <a:pt x="549" y="10082"/>
                </a:cubicBezTo>
                <a:cubicBezTo>
                  <a:pt x="533" y="10129"/>
                  <a:pt x="533" y="10160"/>
                  <a:pt x="549" y="10207"/>
                </a:cubicBezTo>
                <a:cubicBezTo>
                  <a:pt x="486" y="10285"/>
                  <a:pt x="439" y="10379"/>
                  <a:pt x="392" y="10458"/>
                </a:cubicBezTo>
                <a:cubicBezTo>
                  <a:pt x="302" y="10593"/>
                  <a:pt x="443" y="10772"/>
                  <a:pt x="579" y="10772"/>
                </a:cubicBezTo>
                <a:cubicBezTo>
                  <a:pt x="585" y="10772"/>
                  <a:pt x="590" y="10772"/>
                  <a:pt x="596" y="10771"/>
                </a:cubicBezTo>
                <a:lnTo>
                  <a:pt x="627" y="10771"/>
                </a:lnTo>
                <a:cubicBezTo>
                  <a:pt x="690" y="10818"/>
                  <a:pt x="768" y="10865"/>
                  <a:pt x="878" y="10881"/>
                </a:cubicBezTo>
                <a:cubicBezTo>
                  <a:pt x="894" y="10889"/>
                  <a:pt x="913" y="10893"/>
                  <a:pt x="935" y="10893"/>
                </a:cubicBezTo>
                <a:cubicBezTo>
                  <a:pt x="956" y="10893"/>
                  <a:pt x="980" y="10889"/>
                  <a:pt x="1003" y="10881"/>
                </a:cubicBezTo>
                <a:cubicBezTo>
                  <a:pt x="1218" y="10939"/>
                  <a:pt x="1449" y="10961"/>
                  <a:pt x="1686" y="10961"/>
                </a:cubicBezTo>
                <a:cubicBezTo>
                  <a:pt x="2348" y="10961"/>
                  <a:pt x="3064" y="10790"/>
                  <a:pt x="3652" y="10756"/>
                </a:cubicBezTo>
                <a:cubicBezTo>
                  <a:pt x="3778" y="10740"/>
                  <a:pt x="3903" y="10740"/>
                  <a:pt x="4013" y="10724"/>
                </a:cubicBezTo>
                <a:cubicBezTo>
                  <a:pt x="4232" y="12981"/>
                  <a:pt x="4264" y="15380"/>
                  <a:pt x="4765" y="17605"/>
                </a:cubicBezTo>
                <a:cubicBezTo>
                  <a:pt x="4781" y="17887"/>
                  <a:pt x="4797" y="18185"/>
                  <a:pt x="4812" y="18467"/>
                </a:cubicBezTo>
                <a:cubicBezTo>
                  <a:pt x="4821" y="18614"/>
                  <a:pt x="4937" y="18685"/>
                  <a:pt x="5051" y="18685"/>
                </a:cubicBezTo>
                <a:cubicBezTo>
                  <a:pt x="5132" y="18685"/>
                  <a:pt x="5212" y="18649"/>
                  <a:pt x="5251" y="18577"/>
                </a:cubicBezTo>
                <a:cubicBezTo>
                  <a:pt x="5330" y="18546"/>
                  <a:pt x="5392" y="18467"/>
                  <a:pt x="5392" y="18373"/>
                </a:cubicBezTo>
                <a:cubicBezTo>
                  <a:pt x="5314" y="17668"/>
                  <a:pt x="5236" y="16978"/>
                  <a:pt x="5157" y="16289"/>
                </a:cubicBezTo>
                <a:cubicBezTo>
                  <a:pt x="5126" y="15583"/>
                  <a:pt x="5094" y="14862"/>
                  <a:pt x="5079" y="14157"/>
                </a:cubicBezTo>
                <a:cubicBezTo>
                  <a:pt x="5063" y="13091"/>
                  <a:pt x="5283" y="11727"/>
                  <a:pt x="5000" y="10662"/>
                </a:cubicBezTo>
                <a:cubicBezTo>
                  <a:pt x="5508" y="10627"/>
                  <a:pt x="6015" y="10602"/>
                  <a:pt x="6517" y="10602"/>
                </a:cubicBezTo>
                <a:cubicBezTo>
                  <a:pt x="6930" y="10602"/>
                  <a:pt x="7340" y="10619"/>
                  <a:pt x="7743" y="10662"/>
                </a:cubicBezTo>
                <a:cubicBezTo>
                  <a:pt x="7750" y="10662"/>
                  <a:pt x="7757" y="10662"/>
                  <a:pt x="7764" y="10662"/>
                </a:cubicBezTo>
                <a:cubicBezTo>
                  <a:pt x="7962" y="10662"/>
                  <a:pt x="8163" y="10451"/>
                  <a:pt x="8073" y="10270"/>
                </a:cubicBezTo>
                <a:cubicBezTo>
                  <a:pt x="8135" y="10223"/>
                  <a:pt x="8182" y="10144"/>
                  <a:pt x="8182" y="10035"/>
                </a:cubicBezTo>
                <a:cubicBezTo>
                  <a:pt x="8135" y="9533"/>
                  <a:pt x="7790" y="9078"/>
                  <a:pt x="7493" y="8718"/>
                </a:cubicBezTo>
                <a:cubicBezTo>
                  <a:pt x="7258" y="8420"/>
                  <a:pt x="7007" y="8122"/>
                  <a:pt x="6756" y="7840"/>
                </a:cubicBezTo>
                <a:lnTo>
                  <a:pt x="6787" y="4188"/>
                </a:lnTo>
                <a:cubicBezTo>
                  <a:pt x="6803" y="2950"/>
                  <a:pt x="6505" y="1461"/>
                  <a:pt x="7571" y="614"/>
                </a:cubicBezTo>
                <a:cubicBezTo>
                  <a:pt x="7618" y="567"/>
                  <a:pt x="7649" y="505"/>
                  <a:pt x="7649" y="442"/>
                </a:cubicBezTo>
                <a:cubicBezTo>
                  <a:pt x="7712" y="270"/>
                  <a:pt x="7665" y="66"/>
                  <a:pt x="7414" y="34"/>
                </a:cubicBezTo>
                <a:cubicBezTo>
                  <a:pt x="7116" y="10"/>
                  <a:pt x="6815" y="0"/>
                  <a:pt x="65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607" name="Google Shape;3607;p97"/>
          <p:cNvGrpSpPr/>
          <p:nvPr/>
        </p:nvGrpSpPr>
        <p:grpSpPr>
          <a:xfrm rot="-545394">
            <a:off x="931803" y="380184"/>
            <a:ext cx="887800" cy="739987"/>
            <a:chOff x="378575" y="1776375"/>
            <a:chExt cx="737425" cy="578050"/>
          </a:xfrm>
        </p:grpSpPr>
        <p:sp>
          <p:nvSpPr>
            <p:cNvPr id="3608" name="Google Shape;3608;p97"/>
            <p:cNvSpPr/>
            <p:nvPr/>
          </p:nvSpPr>
          <p:spPr>
            <a:xfrm>
              <a:off x="378575" y="1776375"/>
              <a:ext cx="737425" cy="60825"/>
            </a:xfrm>
            <a:custGeom>
              <a:avLst/>
              <a:gdLst/>
              <a:ahLst/>
              <a:cxnLst/>
              <a:rect l="l" t="t" r="r" b="b"/>
              <a:pathLst>
                <a:path w="29497" h="2433" extrusionOk="0">
                  <a:moveTo>
                    <a:pt x="19316" y="1"/>
                  </a:moveTo>
                  <a:cubicBezTo>
                    <a:pt x="13215" y="1"/>
                    <a:pt x="7118" y="143"/>
                    <a:pt x="1024" y="432"/>
                  </a:cubicBezTo>
                  <a:cubicBezTo>
                    <a:pt x="0" y="478"/>
                    <a:pt x="75" y="1520"/>
                    <a:pt x="649" y="2101"/>
                  </a:cubicBezTo>
                  <a:cubicBezTo>
                    <a:pt x="635" y="1847"/>
                    <a:pt x="621" y="1595"/>
                    <a:pt x="610" y="1342"/>
                  </a:cubicBezTo>
                  <a:cubicBezTo>
                    <a:pt x="596" y="1103"/>
                    <a:pt x="760" y="1006"/>
                    <a:pt x="999" y="1006"/>
                  </a:cubicBezTo>
                  <a:cubicBezTo>
                    <a:pt x="1587" y="1006"/>
                    <a:pt x="2646" y="1609"/>
                    <a:pt x="2674" y="2172"/>
                  </a:cubicBezTo>
                  <a:cubicBezTo>
                    <a:pt x="2678" y="2261"/>
                    <a:pt x="2681" y="2347"/>
                    <a:pt x="2689" y="2433"/>
                  </a:cubicBezTo>
                  <a:cubicBezTo>
                    <a:pt x="8398" y="2179"/>
                    <a:pt x="14114" y="2051"/>
                    <a:pt x="19826" y="2051"/>
                  </a:cubicBezTo>
                  <a:cubicBezTo>
                    <a:pt x="21669" y="2051"/>
                    <a:pt x="23509" y="2066"/>
                    <a:pt x="25349" y="2090"/>
                  </a:cubicBezTo>
                  <a:cubicBezTo>
                    <a:pt x="25321" y="1798"/>
                    <a:pt x="25285" y="1502"/>
                    <a:pt x="25246" y="1205"/>
                  </a:cubicBezTo>
                  <a:cubicBezTo>
                    <a:pt x="25150" y="547"/>
                    <a:pt x="25809" y="172"/>
                    <a:pt x="26444" y="172"/>
                  </a:cubicBezTo>
                  <a:cubicBezTo>
                    <a:pt x="26950" y="172"/>
                    <a:pt x="27439" y="410"/>
                    <a:pt x="27514" y="938"/>
                  </a:cubicBezTo>
                  <a:cubicBezTo>
                    <a:pt x="27571" y="1338"/>
                    <a:pt x="27617" y="1733"/>
                    <a:pt x="27649" y="2133"/>
                  </a:cubicBezTo>
                  <a:cubicBezTo>
                    <a:pt x="27774" y="2133"/>
                    <a:pt x="27899" y="2137"/>
                    <a:pt x="28024" y="2140"/>
                  </a:cubicBezTo>
                  <a:lnTo>
                    <a:pt x="28060" y="2140"/>
                  </a:lnTo>
                  <a:cubicBezTo>
                    <a:pt x="29496" y="2140"/>
                    <a:pt x="29343" y="125"/>
                    <a:pt x="28030" y="97"/>
                  </a:cubicBezTo>
                  <a:cubicBezTo>
                    <a:pt x="25124" y="33"/>
                    <a:pt x="22219" y="1"/>
                    <a:pt x="19316" y="1"/>
                  </a:cubicBezTo>
                  <a:close/>
                </a:path>
              </a:pathLst>
            </a:custGeom>
            <a:solidFill>
              <a:srgbClr val="B0D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 name="Google Shape;3609;p97"/>
            <p:cNvSpPr/>
            <p:nvPr/>
          </p:nvSpPr>
          <p:spPr>
            <a:xfrm>
              <a:off x="1004275" y="1828625"/>
              <a:ext cx="74725" cy="327700"/>
            </a:xfrm>
            <a:custGeom>
              <a:avLst/>
              <a:gdLst/>
              <a:ahLst/>
              <a:cxnLst/>
              <a:rect l="l" t="t" r="r" b="b"/>
              <a:pathLst>
                <a:path w="2989" h="13108" extrusionOk="0">
                  <a:moveTo>
                    <a:pt x="321" y="0"/>
                  </a:moveTo>
                  <a:lnTo>
                    <a:pt x="321" y="0"/>
                  </a:lnTo>
                  <a:cubicBezTo>
                    <a:pt x="724" y="4054"/>
                    <a:pt x="0" y="8130"/>
                    <a:pt x="353" y="12184"/>
                  </a:cubicBezTo>
                  <a:cubicBezTo>
                    <a:pt x="585" y="12152"/>
                    <a:pt x="817" y="12131"/>
                    <a:pt x="1038" y="12131"/>
                  </a:cubicBezTo>
                  <a:cubicBezTo>
                    <a:pt x="1516" y="12131"/>
                    <a:pt x="1954" y="12230"/>
                    <a:pt x="2293" y="12508"/>
                  </a:cubicBezTo>
                  <a:cubicBezTo>
                    <a:pt x="2471" y="12658"/>
                    <a:pt x="2660" y="12869"/>
                    <a:pt x="2753" y="13108"/>
                  </a:cubicBezTo>
                  <a:cubicBezTo>
                    <a:pt x="2753" y="13065"/>
                    <a:pt x="2749" y="13026"/>
                    <a:pt x="2746" y="12983"/>
                  </a:cubicBezTo>
                  <a:cubicBezTo>
                    <a:pt x="2150" y="8679"/>
                    <a:pt x="2989" y="4350"/>
                    <a:pt x="2621" y="43"/>
                  </a:cubicBezTo>
                  <a:cubicBezTo>
                    <a:pt x="1855" y="25"/>
                    <a:pt x="1088" y="11"/>
                    <a:pt x="321" y="0"/>
                  </a:cubicBezTo>
                  <a:close/>
                </a:path>
              </a:pathLst>
            </a:custGeom>
            <a:solidFill>
              <a:srgbClr val="B0D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 name="Google Shape;3610;p97"/>
            <p:cNvSpPr/>
            <p:nvPr/>
          </p:nvSpPr>
          <p:spPr>
            <a:xfrm>
              <a:off x="1007300" y="1780650"/>
              <a:ext cx="62500" cy="49075"/>
            </a:xfrm>
            <a:custGeom>
              <a:avLst/>
              <a:gdLst/>
              <a:ahLst/>
              <a:cxnLst/>
              <a:rect l="l" t="t" r="r" b="b"/>
              <a:pathLst>
                <a:path w="2500" h="1963" extrusionOk="0">
                  <a:moveTo>
                    <a:pt x="1295" y="1"/>
                  </a:moveTo>
                  <a:cubicBezTo>
                    <a:pt x="660" y="1"/>
                    <a:pt x="1" y="376"/>
                    <a:pt x="97" y="1034"/>
                  </a:cubicBezTo>
                  <a:cubicBezTo>
                    <a:pt x="136" y="1331"/>
                    <a:pt x="172" y="1627"/>
                    <a:pt x="200" y="1919"/>
                  </a:cubicBezTo>
                  <a:cubicBezTo>
                    <a:pt x="967" y="1930"/>
                    <a:pt x="1734" y="1944"/>
                    <a:pt x="2500" y="1962"/>
                  </a:cubicBezTo>
                  <a:cubicBezTo>
                    <a:pt x="2468" y="1562"/>
                    <a:pt x="2422" y="1167"/>
                    <a:pt x="2365" y="767"/>
                  </a:cubicBezTo>
                  <a:cubicBezTo>
                    <a:pt x="2290" y="239"/>
                    <a:pt x="1801" y="1"/>
                    <a:pt x="1295" y="1"/>
                  </a:cubicBezTo>
                  <a:close/>
                </a:path>
              </a:pathLst>
            </a:custGeom>
            <a:solidFill>
              <a:srgbClr val="B0D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 name="Google Shape;3611;p97"/>
            <p:cNvSpPr/>
            <p:nvPr/>
          </p:nvSpPr>
          <p:spPr>
            <a:xfrm>
              <a:off x="785225" y="2133225"/>
              <a:ext cx="290025" cy="69200"/>
            </a:xfrm>
            <a:custGeom>
              <a:avLst/>
              <a:gdLst/>
              <a:ahLst/>
              <a:cxnLst/>
              <a:rect l="l" t="t" r="r" b="b"/>
              <a:pathLst>
                <a:path w="11601" h="2768" extrusionOk="0">
                  <a:moveTo>
                    <a:pt x="9115" y="0"/>
                  </a:moveTo>
                  <a:cubicBezTo>
                    <a:pt x="8323" y="115"/>
                    <a:pt x="7503" y="378"/>
                    <a:pt x="6904" y="453"/>
                  </a:cubicBezTo>
                  <a:cubicBezTo>
                    <a:pt x="4990" y="692"/>
                    <a:pt x="3065" y="799"/>
                    <a:pt x="1135" y="799"/>
                  </a:cubicBezTo>
                  <a:cubicBezTo>
                    <a:pt x="1" y="803"/>
                    <a:pt x="126" y="1962"/>
                    <a:pt x="822" y="2507"/>
                  </a:cubicBezTo>
                  <a:cubicBezTo>
                    <a:pt x="832" y="2454"/>
                    <a:pt x="843" y="2396"/>
                    <a:pt x="857" y="2343"/>
                  </a:cubicBezTo>
                  <a:cubicBezTo>
                    <a:pt x="925" y="1993"/>
                    <a:pt x="1641" y="1861"/>
                    <a:pt x="2252" y="1861"/>
                  </a:cubicBezTo>
                  <a:cubicBezTo>
                    <a:pt x="2732" y="1861"/>
                    <a:pt x="3150" y="1947"/>
                    <a:pt x="3124" y="2069"/>
                  </a:cubicBezTo>
                  <a:cubicBezTo>
                    <a:pt x="3078" y="2304"/>
                    <a:pt x="3035" y="2536"/>
                    <a:pt x="2996" y="2768"/>
                  </a:cubicBezTo>
                  <a:cubicBezTo>
                    <a:pt x="4006" y="2742"/>
                    <a:pt x="5011" y="2686"/>
                    <a:pt x="6013" y="2589"/>
                  </a:cubicBezTo>
                  <a:cubicBezTo>
                    <a:pt x="6744" y="2521"/>
                    <a:pt x="7475" y="2432"/>
                    <a:pt x="8203" y="2329"/>
                  </a:cubicBezTo>
                  <a:cubicBezTo>
                    <a:pt x="8338" y="2307"/>
                    <a:pt x="9586" y="2154"/>
                    <a:pt x="9811" y="1972"/>
                  </a:cubicBezTo>
                  <a:cubicBezTo>
                    <a:pt x="10021" y="2079"/>
                    <a:pt x="10263" y="2143"/>
                    <a:pt x="10502" y="2143"/>
                  </a:cubicBezTo>
                  <a:cubicBezTo>
                    <a:pt x="10891" y="2143"/>
                    <a:pt x="11265" y="1980"/>
                    <a:pt x="11458" y="1591"/>
                  </a:cubicBezTo>
                  <a:cubicBezTo>
                    <a:pt x="11473" y="1562"/>
                    <a:pt x="11486" y="1534"/>
                    <a:pt x="11504" y="1505"/>
                  </a:cubicBezTo>
                  <a:cubicBezTo>
                    <a:pt x="11601" y="1309"/>
                    <a:pt x="11586" y="1109"/>
                    <a:pt x="11515" y="924"/>
                  </a:cubicBezTo>
                  <a:lnTo>
                    <a:pt x="11515" y="924"/>
                  </a:lnTo>
                  <a:cubicBezTo>
                    <a:pt x="11511" y="1505"/>
                    <a:pt x="10898" y="1833"/>
                    <a:pt x="10306" y="1833"/>
                  </a:cubicBezTo>
                  <a:cubicBezTo>
                    <a:pt x="9796" y="1833"/>
                    <a:pt x="9307" y="1594"/>
                    <a:pt x="9236" y="1066"/>
                  </a:cubicBezTo>
                  <a:cubicBezTo>
                    <a:pt x="9187" y="710"/>
                    <a:pt x="9147" y="357"/>
                    <a:pt x="9115" y="0"/>
                  </a:cubicBezTo>
                  <a:close/>
                </a:path>
              </a:pathLst>
            </a:custGeom>
            <a:solidFill>
              <a:srgbClr val="B0D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 name="Google Shape;3612;p97"/>
            <p:cNvSpPr/>
            <p:nvPr/>
          </p:nvSpPr>
          <p:spPr>
            <a:xfrm>
              <a:off x="1013075" y="2131900"/>
              <a:ext cx="60050" cy="47175"/>
            </a:xfrm>
            <a:custGeom>
              <a:avLst/>
              <a:gdLst/>
              <a:ahLst/>
              <a:cxnLst/>
              <a:rect l="l" t="t" r="r" b="b"/>
              <a:pathLst>
                <a:path w="2402" h="1887" extrusionOk="0">
                  <a:moveTo>
                    <a:pt x="686" y="0"/>
                  </a:moveTo>
                  <a:cubicBezTo>
                    <a:pt x="465" y="0"/>
                    <a:pt x="233" y="21"/>
                    <a:pt x="1" y="53"/>
                  </a:cubicBezTo>
                  <a:cubicBezTo>
                    <a:pt x="33" y="410"/>
                    <a:pt x="73" y="763"/>
                    <a:pt x="122" y="1119"/>
                  </a:cubicBezTo>
                  <a:cubicBezTo>
                    <a:pt x="193" y="1647"/>
                    <a:pt x="682" y="1886"/>
                    <a:pt x="1192" y="1886"/>
                  </a:cubicBezTo>
                  <a:cubicBezTo>
                    <a:pt x="1784" y="1886"/>
                    <a:pt x="2397" y="1558"/>
                    <a:pt x="2401" y="977"/>
                  </a:cubicBezTo>
                  <a:cubicBezTo>
                    <a:pt x="2308" y="738"/>
                    <a:pt x="2119" y="527"/>
                    <a:pt x="1941" y="377"/>
                  </a:cubicBezTo>
                  <a:cubicBezTo>
                    <a:pt x="1602" y="99"/>
                    <a:pt x="1164" y="0"/>
                    <a:pt x="686" y="0"/>
                  </a:cubicBezTo>
                  <a:close/>
                </a:path>
              </a:pathLst>
            </a:custGeom>
            <a:solidFill>
              <a:srgbClr val="B0D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 name="Google Shape;3613;p97"/>
            <p:cNvSpPr/>
            <p:nvPr/>
          </p:nvSpPr>
          <p:spPr>
            <a:xfrm>
              <a:off x="798250" y="2195875"/>
              <a:ext cx="62525" cy="151150"/>
            </a:xfrm>
            <a:custGeom>
              <a:avLst/>
              <a:gdLst/>
              <a:ahLst/>
              <a:cxnLst/>
              <a:rect l="l" t="t" r="r" b="b"/>
              <a:pathLst>
                <a:path w="2501" h="6046" extrusionOk="0">
                  <a:moveTo>
                    <a:pt x="301" y="1"/>
                  </a:moveTo>
                  <a:cubicBezTo>
                    <a:pt x="129" y="886"/>
                    <a:pt x="29" y="1766"/>
                    <a:pt x="1" y="2647"/>
                  </a:cubicBezTo>
                  <a:cubicBezTo>
                    <a:pt x="464" y="3367"/>
                    <a:pt x="928" y="4084"/>
                    <a:pt x="1388" y="4801"/>
                  </a:cubicBezTo>
                  <a:cubicBezTo>
                    <a:pt x="1652" y="5207"/>
                    <a:pt x="1709" y="5724"/>
                    <a:pt x="1612" y="6045"/>
                  </a:cubicBezTo>
                  <a:cubicBezTo>
                    <a:pt x="2094" y="5956"/>
                    <a:pt x="2501" y="5785"/>
                    <a:pt x="2468" y="5581"/>
                  </a:cubicBezTo>
                  <a:cubicBezTo>
                    <a:pt x="2190" y="3799"/>
                    <a:pt x="2190" y="2033"/>
                    <a:pt x="2475" y="262"/>
                  </a:cubicBezTo>
                  <a:lnTo>
                    <a:pt x="2475" y="262"/>
                  </a:lnTo>
                  <a:cubicBezTo>
                    <a:pt x="2016" y="275"/>
                    <a:pt x="1552" y="279"/>
                    <a:pt x="1089" y="279"/>
                  </a:cubicBezTo>
                  <a:cubicBezTo>
                    <a:pt x="785" y="279"/>
                    <a:pt x="518" y="172"/>
                    <a:pt x="301" y="1"/>
                  </a:cubicBezTo>
                  <a:close/>
                </a:path>
              </a:pathLst>
            </a:custGeom>
            <a:solidFill>
              <a:srgbClr val="B0D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 name="Google Shape;3614;p97"/>
            <p:cNvSpPr/>
            <p:nvPr/>
          </p:nvSpPr>
          <p:spPr>
            <a:xfrm>
              <a:off x="805750" y="2179750"/>
              <a:ext cx="58250" cy="23100"/>
            </a:xfrm>
            <a:custGeom>
              <a:avLst/>
              <a:gdLst/>
              <a:ahLst/>
              <a:cxnLst/>
              <a:rect l="l" t="t" r="r" b="b"/>
              <a:pathLst>
                <a:path w="2330" h="924" extrusionOk="0">
                  <a:moveTo>
                    <a:pt x="1431" y="0"/>
                  </a:moveTo>
                  <a:cubicBezTo>
                    <a:pt x="820" y="0"/>
                    <a:pt x="104" y="132"/>
                    <a:pt x="36" y="482"/>
                  </a:cubicBezTo>
                  <a:cubicBezTo>
                    <a:pt x="22" y="535"/>
                    <a:pt x="11" y="593"/>
                    <a:pt x="1" y="646"/>
                  </a:cubicBezTo>
                  <a:cubicBezTo>
                    <a:pt x="218" y="817"/>
                    <a:pt x="485" y="924"/>
                    <a:pt x="789" y="924"/>
                  </a:cubicBezTo>
                  <a:cubicBezTo>
                    <a:pt x="1252" y="924"/>
                    <a:pt x="1716" y="920"/>
                    <a:pt x="2175" y="907"/>
                  </a:cubicBezTo>
                  <a:cubicBezTo>
                    <a:pt x="2214" y="675"/>
                    <a:pt x="2257" y="443"/>
                    <a:pt x="2303" y="208"/>
                  </a:cubicBezTo>
                  <a:cubicBezTo>
                    <a:pt x="2329" y="86"/>
                    <a:pt x="1911" y="0"/>
                    <a:pt x="1431" y="0"/>
                  </a:cubicBezTo>
                  <a:close/>
                </a:path>
              </a:pathLst>
            </a:custGeom>
            <a:solidFill>
              <a:srgbClr val="B0D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 name="Google Shape;3615;p97"/>
            <p:cNvSpPr/>
            <p:nvPr/>
          </p:nvSpPr>
          <p:spPr>
            <a:xfrm>
              <a:off x="799950" y="2316150"/>
              <a:ext cx="21675" cy="32475"/>
            </a:xfrm>
            <a:custGeom>
              <a:avLst/>
              <a:gdLst/>
              <a:ahLst/>
              <a:cxnLst/>
              <a:rect l="l" t="t" r="r" b="b"/>
              <a:pathLst>
                <a:path w="867" h="1299" extrusionOk="0">
                  <a:moveTo>
                    <a:pt x="1" y="0"/>
                  </a:moveTo>
                  <a:lnTo>
                    <a:pt x="1" y="0"/>
                  </a:lnTo>
                  <a:cubicBezTo>
                    <a:pt x="32" y="350"/>
                    <a:pt x="79" y="696"/>
                    <a:pt x="132" y="1045"/>
                  </a:cubicBezTo>
                  <a:cubicBezTo>
                    <a:pt x="161" y="1223"/>
                    <a:pt x="475" y="1298"/>
                    <a:pt x="863" y="1298"/>
                  </a:cubicBezTo>
                  <a:lnTo>
                    <a:pt x="867" y="1298"/>
                  </a:lnTo>
                  <a:cubicBezTo>
                    <a:pt x="799" y="1223"/>
                    <a:pt x="728" y="1127"/>
                    <a:pt x="653" y="1013"/>
                  </a:cubicBezTo>
                  <a:cubicBezTo>
                    <a:pt x="435" y="674"/>
                    <a:pt x="218" y="339"/>
                    <a:pt x="1" y="0"/>
                  </a:cubicBezTo>
                  <a:close/>
                </a:path>
              </a:pathLst>
            </a:custGeom>
            <a:solidFill>
              <a:srgbClr val="B0D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 name="Google Shape;3616;p97"/>
            <p:cNvSpPr/>
            <p:nvPr/>
          </p:nvSpPr>
          <p:spPr>
            <a:xfrm>
              <a:off x="475450" y="2160675"/>
              <a:ext cx="363125" cy="193750"/>
            </a:xfrm>
            <a:custGeom>
              <a:avLst/>
              <a:gdLst/>
              <a:ahLst/>
              <a:cxnLst/>
              <a:rect l="l" t="t" r="r" b="b"/>
              <a:pathLst>
                <a:path w="14525" h="7750" extrusionOk="0">
                  <a:moveTo>
                    <a:pt x="2935" y="1"/>
                  </a:moveTo>
                  <a:cubicBezTo>
                    <a:pt x="2012" y="1"/>
                    <a:pt x="1095" y="82"/>
                    <a:pt x="197" y="403"/>
                  </a:cubicBezTo>
                  <a:cubicBezTo>
                    <a:pt x="101" y="436"/>
                    <a:pt x="37" y="507"/>
                    <a:pt x="1" y="603"/>
                  </a:cubicBezTo>
                  <a:cubicBezTo>
                    <a:pt x="26" y="710"/>
                    <a:pt x="55" y="814"/>
                    <a:pt x="83" y="921"/>
                  </a:cubicBezTo>
                  <a:cubicBezTo>
                    <a:pt x="843" y="1199"/>
                    <a:pt x="1702" y="2108"/>
                    <a:pt x="911" y="2368"/>
                  </a:cubicBezTo>
                  <a:cubicBezTo>
                    <a:pt x="882" y="2379"/>
                    <a:pt x="853" y="2386"/>
                    <a:pt x="825" y="2393"/>
                  </a:cubicBezTo>
                  <a:cubicBezTo>
                    <a:pt x="914" y="2440"/>
                    <a:pt x="1000" y="2468"/>
                    <a:pt x="1089" y="2468"/>
                  </a:cubicBezTo>
                  <a:cubicBezTo>
                    <a:pt x="1135" y="2468"/>
                    <a:pt x="1181" y="2461"/>
                    <a:pt x="1228" y="2443"/>
                  </a:cubicBezTo>
                  <a:cubicBezTo>
                    <a:pt x="2048" y="2151"/>
                    <a:pt x="2914" y="2069"/>
                    <a:pt x="3791" y="2069"/>
                  </a:cubicBezTo>
                  <a:cubicBezTo>
                    <a:pt x="4775" y="2069"/>
                    <a:pt x="5771" y="2172"/>
                    <a:pt x="6722" y="2215"/>
                  </a:cubicBezTo>
                  <a:cubicBezTo>
                    <a:pt x="7571" y="2251"/>
                    <a:pt x="8417" y="2290"/>
                    <a:pt x="9265" y="2325"/>
                  </a:cubicBezTo>
                  <a:cubicBezTo>
                    <a:pt x="9525" y="2336"/>
                    <a:pt x="9989" y="2432"/>
                    <a:pt x="10399" y="2432"/>
                  </a:cubicBezTo>
                  <a:cubicBezTo>
                    <a:pt x="10445" y="2432"/>
                    <a:pt x="10492" y="2432"/>
                    <a:pt x="10535" y="2429"/>
                  </a:cubicBezTo>
                  <a:cubicBezTo>
                    <a:pt x="11351" y="3691"/>
                    <a:pt x="12164" y="4957"/>
                    <a:pt x="12981" y="6219"/>
                  </a:cubicBezTo>
                  <a:cubicBezTo>
                    <a:pt x="12910" y="5495"/>
                    <a:pt x="12888" y="4775"/>
                    <a:pt x="12913" y="4055"/>
                  </a:cubicBezTo>
                  <a:cubicBezTo>
                    <a:pt x="12342" y="3171"/>
                    <a:pt x="11768" y="2282"/>
                    <a:pt x="11198" y="1398"/>
                  </a:cubicBezTo>
                  <a:cubicBezTo>
                    <a:pt x="11126" y="1138"/>
                    <a:pt x="10991" y="892"/>
                    <a:pt x="10873" y="735"/>
                  </a:cubicBezTo>
                  <a:cubicBezTo>
                    <a:pt x="10851" y="710"/>
                    <a:pt x="10830" y="681"/>
                    <a:pt x="10809" y="653"/>
                  </a:cubicBezTo>
                  <a:cubicBezTo>
                    <a:pt x="10698" y="510"/>
                    <a:pt x="10377" y="100"/>
                    <a:pt x="10103" y="100"/>
                  </a:cubicBezTo>
                  <a:cubicBezTo>
                    <a:pt x="10053" y="100"/>
                    <a:pt x="10003" y="115"/>
                    <a:pt x="9957" y="146"/>
                  </a:cubicBezTo>
                  <a:cubicBezTo>
                    <a:pt x="9936" y="161"/>
                    <a:pt x="9918" y="176"/>
                    <a:pt x="9896" y="189"/>
                  </a:cubicBezTo>
                  <a:cubicBezTo>
                    <a:pt x="9839" y="229"/>
                    <a:pt x="9796" y="275"/>
                    <a:pt x="9765" y="329"/>
                  </a:cubicBezTo>
                  <a:cubicBezTo>
                    <a:pt x="9658" y="350"/>
                    <a:pt x="9533" y="357"/>
                    <a:pt x="9397" y="357"/>
                  </a:cubicBezTo>
                  <a:cubicBezTo>
                    <a:pt x="8798" y="357"/>
                    <a:pt x="7989" y="204"/>
                    <a:pt x="7682" y="189"/>
                  </a:cubicBezTo>
                  <a:cubicBezTo>
                    <a:pt x="6740" y="151"/>
                    <a:pt x="5799" y="108"/>
                    <a:pt x="4858" y="69"/>
                  </a:cubicBezTo>
                  <a:cubicBezTo>
                    <a:pt x="4212" y="39"/>
                    <a:pt x="3570" y="1"/>
                    <a:pt x="2935" y="1"/>
                  </a:cubicBezTo>
                  <a:close/>
                  <a:moveTo>
                    <a:pt x="14524" y="7453"/>
                  </a:moveTo>
                  <a:lnTo>
                    <a:pt x="14524" y="7453"/>
                  </a:lnTo>
                  <a:cubicBezTo>
                    <a:pt x="14304" y="7493"/>
                    <a:pt x="14065" y="7517"/>
                    <a:pt x="13847" y="7517"/>
                  </a:cubicBezTo>
                  <a:cubicBezTo>
                    <a:pt x="13996" y="7682"/>
                    <a:pt x="14125" y="7749"/>
                    <a:pt x="14232" y="7749"/>
                  </a:cubicBezTo>
                  <a:cubicBezTo>
                    <a:pt x="14371" y="7749"/>
                    <a:pt x="14475" y="7631"/>
                    <a:pt x="14524" y="7453"/>
                  </a:cubicBezTo>
                  <a:close/>
                </a:path>
              </a:pathLst>
            </a:custGeom>
            <a:solidFill>
              <a:srgbClr val="B0D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7" name="Google Shape;3617;p97"/>
            <p:cNvSpPr/>
            <p:nvPr/>
          </p:nvSpPr>
          <p:spPr>
            <a:xfrm>
              <a:off x="797650" y="2262025"/>
              <a:ext cx="43350" cy="86600"/>
            </a:xfrm>
            <a:custGeom>
              <a:avLst/>
              <a:gdLst/>
              <a:ahLst/>
              <a:cxnLst/>
              <a:rect l="l" t="t" r="r" b="b"/>
              <a:pathLst>
                <a:path w="1734" h="3464" extrusionOk="0">
                  <a:moveTo>
                    <a:pt x="25" y="1"/>
                  </a:moveTo>
                  <a:lnTo>
                    <a:pt x="25" y="1"/>
                  </a:lnTo>
                  <a:cubicBezTo>
                    <a:pt x="0" y="721"/>
                    <a:pt x="22" y="1441"/>
                    <a:pt x="93" y="2165"/>
                  </a:cubicBezTo>
                  <a:cubicBezTo>
                    <a:pt x="310" y="2504"/>
                    <a:pt x="527" y="2839"/>
                    <a:pt x="745" y="3178"/>
                  </a:cubicBezTo>
                  <a:cubicBezTo>
                    <a:pt x="820" y="3292"/>
                    <a:pt x="891" y="3388"/>
                    <a:pt x="959" y="3463"/>
                  </a:cubicBezTo>
                  <a:cubicBezTo>
                    <a:pt x="1177" y="3463"/>
                    <a:pt x="1416" y="3439"/>
                    <a:pt x="1636" y="3399"/>
                  </a:cubicBezTo>
                  <a:cubicBezTo>
                    <a:pt x="1733" y="3078"/>
                    <a:pt x="1676" y="2561"/>
                    <a:pt x="1412" y="2155"/>
                  </a:cubicBezTo>
                  <a:cubicBezTo>
                    <a:pt x="952" y="1438"/>
                    <a:pt x="488" y="721"/>
                    <a:pt x="25" y="1"/>
                  </a:cubicBezTo>
                  <a:close/>
                </a:path>
              </a:pathLst>
            </a:custGeom>
            <a:solidFill>
              <a:srgbClr val="B0D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 name="Google Shape;3618;p97"/>
            <p:cNvSpPr/>
            <p:nvPr/>
          </p:nvSpPr>
          <p:spPr>
            <a:xfrm>
              <a:off x="394775" y="1828875"/>
              <a:ext cx="101325" cy="394500"/>
            </a:xfrm>
            <a:custGeom>
              <a:avLst/>
              <a:gdLst/>
              <a:ahLst/>
              <a:cxnLst/>
              <a:rect l="l" t="t" r="r" b="b"/>
              <a:pathLst>
                <a:path w="4053" h="15780" extrusionOk="0">
                  <a:moveTo>
                    <a:pt x="1" y="1"/>
                  </a:moveTo>
                  <a:cubicBezTo>
                    <a:pt x="190" y="3417"/>
                    <a:pt x="465" y="6825"/>
                    <a:pt x="839" y="10224"/>
                  </a:cubicBezTo>
                  <a:cubicBezTo>
                    <a:pt x="1017" y="11864"/>
                    <a:pt x="1078" y="15780"/>
                    <a:pt x="3338" y="15780"/>
                  </a:cubicBezTo>
                  <a:cubicBezTo>
                    <a:pt x="3557" y="15780"/>
                    <a:pt x="3792" y="15744"/>
                    <a:pt x="4052" y="15665"/>
                  </a:cubicBezTo>
                  <a:cubicBezTo>
                    <a:pt x="3524" y="15383"/>
                    <a:pt x="3057" y="14338"/>
                    <a:pt x="3228" y="13875"/>
                  </a:cubicBezTo>
                  <a:cubicBezTo>
                    <a:pt x="3017" y="12955"/>
                    <a:pt x="3000" y="11947"/>
                    <a:pt x="2904" y="11055"/>
                  </a:cubicBezTo>
                  <a:cubicBezTo>
                    <a:pt x="2775" y="9871"/>
                    <a:pt x="2654" y="8683"/>
                    <a:pt x="2547" y="7492"/>
                  </a:cubicBezTo>
                  <a:cubicBezTo>
                    <a:pt x="2333" y="5110"/>
                    <a:pt x="2166" y="2721"/>
                    <a:pt x="2041" y="333"/>
                  </a:cubicBezTo>
                  <a:cubicBezTo>
                    <a:pt x="1666" y="351"/>
                    <a:pt x="1296" y="368"/>
                    <a:pt x="925" y="386"/>
                  </a:cubicBezTo>
                  <a:lnTo>
                    <a:pt x="871" y="386"/>
                  </a:lnTo>
                  <a:cubicBezTo>
                    <a:pt x="529" y="386"/>
                    <a:pt x="226" y="229"/>
                    <a:pt x="1" y="1"/>
                  </a:cubicBezTo>
                  <a:close/>
                </a:path>
              </a:pathLst>
            </a:custGeom>
            <a:solidFill>
              <a:srgbClr val="B0D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 name="Google Shape;3619;p97"/>
            <p:cNvSpPr/>
            <p:nvPr/>
          </p:nvSpPr>
          <p:spPr>
            <a:xfrm>
              <a:off x="471175" y="2175750"/>
              <a:ext cx="46850" cy="44750"/>
            </a:xfrm>
            <a:custGeom>
              <a:avLst/>
              <a:gdLst/>
              <a:ahLst/>
              <a:cxnLst/>
              <a:rect l="l" t="t" r="r" b="b"/>
              <a:pathLst>
                <a:path w="1874" h="1790" extrusionOk="0">
                  <a:moveTo>
                    <a:pt x="172" y="0"/>
                  </a:moveTo>
                  <a:lnTo>
                    <a:pt x="172" y="0"/>
                  </a:lnTo>
                  <a:cubicBezTo>
                    <a:pt x="1" y="463"/>
                    <a:pt x="468" y="1508"/>
                    <a:pt x="996" y="1790"/>
                  </a:cubicBezTo>
                  <a:cubicBezTo>
                    <a:pt x="1024" y="1783"/>
                    <a:pt x="1053" y="1776"/>
                    <a:pt x="1082" y="1765"/>
                  </a:cubicBezTo>
                  <a:cubicBezTo>
                    <a:pt x="1873" y="1505"/>
                    <a:pt x="1014" y="596"/>
                    <a:pt x="254" y="318"/>
                  </a:cubicBezTo>
                  <a:cubicBezTo>
                    <a:pt x="226" y="211"/>
                    <a:pt x="197" y="107"/>
                    <a:pt x="172" y="0"/>
                  </a:cubicBezTo>
                  <a:close/>
                </a:path>
              </a:pathLst>
            </a:custGeom>
            <a:solidFill>
              <a:srgbClr val="B0D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20" name="Google Shape;3620;p97"/>
          <p:cNvGrpSpPr/>
          <p:nvPr/>
        </p:nvGrpSpPr>
        <p:grpSpPr>
          <a:xfrm>
            <a:off x="4276965" y="4370590"/>
            <a:ext cx="1745583" cy="230173"/>
            <a:chOff x="1394800" y="3522000"/>
            <a:chExt cx="1048650" cy="138275"/>
          </a:xfrm>
        </p:grpSpPr>
        <p:sp>
          <p:nvSpPr>
            <p:cNvPr id="3621" name="Google Shape;3621;p97"/>
            <p:cNvSpPr/>
            <p:nvPr/>
          </p:nvSpPr>
          <p:spPr>
            <a:xfrm>
              <a:off x="1394800" y="3522000"/>
              <a:ext cx="1048650" cy="125000"/>
            </a:xfrm>
            <a:custGeom>
              <a:avLst/>
              <a:gdLst/>
              <a:ahLst/>
              <a:cxnLst/>
              <a:rect l="l" t="t" r="r" b="b"/>
              <a:pathLst>
                <a:path w="41946" h="5000" extrusionOk="0">
                  <a:moveTo>
                    <a:pt x="39862" y="375"/>
                  </a:moveTo>
                  <a:cubicBezTo>
                    <a:pt x="39752" y="375"/>
                    <a:pt x="39641" y="393"/>
                    <a:pt x="39545" y="429"/>
                  </a:cubicBezTo>
                  <a:cubicBezTo>
                    <a:pt x="38422" y="860"/>
                    <a:pt x="37231" y="1220"/>
                    <a:pt x="36143" y="1737"/>
                  </a:cubicBezTo>
                  <a:cubicBezTo>
                    <a:pt x="35848" y="1880"/>
                    <a:pt x="35723" y="1951"/>
                    <a:pt x="35630" y="1951"/>
                  </a:cubicBezTo>
                  <a:cubicBezTo>
                    <a:pt x="35516" y="1951"/>
                    <a:pt x="35452" y="1837"/>
                    <a:pt x="35173" y="1598"/>
                  </a:cubicBezTo>
                  <a:cubicBezTo>
                    <a:pt x="34984" y="1431"/>
                    <a:pt x="34785" y="1277"/>
                    <a:pt x="34571" y="1141"/>
                  </a:cubicBezTo>
                  <a:lnTo>
                    <a:pt x="34571" y="1141"/>
                  </a:lnTo>
                  <a:cubicBezTo>
                    <a:pt x="34760" y="1337"/>
                    <a:pt x="34920" y="1576"/>
                    <a:pt x="35020" y="1741"/>
                  </a:cubicBezTo>
                  <a:cubicBezTo>
                    <a:pt x="35131" y="1926"/>
                    <a:pt x="35491" y="2693"/>
                    <a:pt x="35038" y="2721"/>
                  </a:cubicBezTo>
                  <a:cubicBezTo>
                    <a:pt x="34856" y="2736"/>
                    <a:pt x="34678" y="2739"/>
                    <a:pt x="34500" y="2739"/>
                  </a:cubicBezTo>
                  <a:cubicBezTo>
                    <a:pt x="34336" y="2739"/>
                    <a:pt x="34171" y="2736"/>
                    <a:pt x="34008" y="2725"/>
                  </a:cubicBezTo>
                  <a:lnTo>
                    <a:pt x="34008" y="2725"/>
                  </a:lnTo>
                  <a:cubicBezTo>
                    <a:pt x="34282" y="3003"/>
                    <a:pt x="34556" y="3274"/>
                    <a:pt x="34974" y="3420"/>
                  </a:cubicBezTo>
                  <a:cubicBezTo>
                    <a:pt x="35244" y="3516"/>
                    <a:pt x="35509" y="3559"/>
                    <a:pt x="35766" y="3559"/>
                  </a:cubicBezTo>
                  <a:cubicBezTo>
                    <a:pt x="36322" y="3559"/>
                    <a:pt x="36853" y="3370"/>
                    <a:pt x="37410" y="3164"/>
                  </a:cubicBezTo>
                  <a:cubicBezTo>
                    <a:pt x="38547" y="2736"/>
                    <a:pt x="39677" y="2290"/>
                    <a:pt x="40811" y="1851"/>
                  </a:cubicBezTo>
                  <a:cubicBezTo>
                    <a:pt x="41945" y="1416"/>
                    <a:pt x="40747" y="375"/>
                    <a:pt x="39862" y="375"/>
                  </a:cubicBezTo>
                  <a:close/>
                  <a:moveTo>
                    <a:pt x="1498" y="1719"/>
                  </a:moveTo>
                  <a:cubicBezTo>
                    <a:pt x="1242" y="1894"/>
                    <a:pt x="996" y="2076"/>
                    <a:pt x="761" y="2265"/>
                  </a:cubicBezTo>
                  <a:cubicBezTo>
                    <a:pt x="1" y="2874"/>
                    <a:pt x="1103" y="3669"/>
                    <a:pt x="1926" y="3669"/>
                  </a:cubicBezTo>
                  <a:cubicBezTo>
                    <a:pt x="2130" y="3669"/>
                    <a:pt x="2311" y="3623"/>
                    <a:pt x="2451" y="3513"/>
                  </a:cubicBezTo>
                  <a:cubicBezTo>
                    <a:pt x="2618" y="3381"/>
                    <a:pt x="2793" y="3242"/>
                    <a:pt x="2975" y="3106"/>
                  </a:cubicBezTo>
                  <a:cubicBezTo>
                    <a:pt x="2436" y="3031"/>
                    <a:pt x="1502" y="2211"/>
                    <a:pt x="1498" y="1719"/>
                  </a:cubicBezTo>
                  <a:close/>
                  <a:moveTo>
                    <a:pt x="6376" y="1"/>
                  </a:moveTo>
                  <a:cubicBezTo>
                    <a:pt x="5271" y="1"/>
                    <a:pt x="4137" y="310"/>
                    <a:pt x="3064" y="814"/>
                  </a:cubicBezTo>
                  <a:cubicBezTo>
                    <a:pt x="3998" y="475"/>
                    <a:pt x="4989" y="264"/>
                    <a:pt x="5977" y="264"/>
                  </a:cubicBezTo>
                  <a:cubicBezTo>
                    <a:pt x="6366" y="264"/>
                    <a:pt x="6755" y="297"/>
                    <a:pt x="7136" y="368"/>
                  </a:cubicBezTo>
                  <a:cubicBezTo>
                    <a:pt x="7849" y="500"/>
                    <a:pt x="8519" y="789"/>
                    <a:pt x="9090" y="1242"/>
                  </a:cubicBezTo>
                  <a:cubicBezTo>
                    <a:pt x="9771" y="1780"/>
                    <a:pt x="10310" y="2889"/>
                    <a:pt x="11236" y="3003"/>
                  </a:cubicBezTo>
                  <a:cubicBezTo>
                    <a:pt x="11843" y="3082"/>
                    <a:pt x="13137" y="4686"/>
                    <a:pt x="12449" y="4686"/>
                  </a:cubicBezTo>
                  <a:cubicBezTo>
                    <a:pt x="12428" y="4686"/>
                    <a:pt x="12403" y="4686"/>
                    <a:pt x="12378" y="4683"/>
                  </a:cubicBezTo>
                  <a:cubicBezTo>
                    <a:pt x="10777" y="4479"/>
                    <a:pt x="10120" y="3574"/>
                    <a:pt x="9033" y="2557"/>
                  </a:cubicBezTo>
                  <a:cubicBezTo>
                    <a:pt x="8787" y="2329"/>
                    <a:pt x="8501" y="2168"/>
                    <a:pt x="8191" y="2061"/>
                  </a:cubicBezTo>
                  <a:lnTo>
                    <a:pt x="8191" y="2061"/>
                  </a:lnTo>
                  <a:cubicBezTo>
                    <a:pt x="8366" y="2204"/>
                    <a:pt x="8534" y="2372"/>
                    <a:pt x="8698" y="2571"/>
                  </a:cubicBezTo>
                  <a:cubicBezTo>
                    <a:pt x="9742" y="3855"/>
                    <a:pt x="10719" y="4903"/>
                    <a:pt x="12481" y="4903"/>
                  </a:cubicBezTo>
                  <a:cubicBezTo>
                    <a:pt x="12528" y="4903"/>
                    <a:pt x="12574" y="4903"/>
                    <a:pt x="12620" y="4900"/>
                  </a:cubicBezTo>
                  <a:cubicBezTo>
                    <a:pt x="14603" y="4843"/>
                    <a:pt x="15879" y="3509"/>
                    <a:pt x="17384" y="2415"/>
                  </a:cubicBezTo>
                  <a:cubicBezTo>
                    <a:pt x="17687" y="2193"/>
                    <a:pt x="17983" y="2001"/>
                    <a:pt x="18268" y="1862"/>
                  </a:cubicBezTo>
                  <a:lnTo>
                    <a:pt x="18268" y="1862"/>
                  </a:lnTo>
                  <a:cubicBezTo>
                    <a:pt x="18140" y="1880"/>
                    <a:pt x="17997" y="1923"/>
                    <a:pt x="17826" y="2001"/>
                  </a:cubicBezTo>
                  <a:cubicBezTo>
                    <a:pt x="17259" y="2261"/>
                    <a:pt x="16703" y="2860"/>
                    <a:pt x="16157" y="3188"/>
                  </a:cubicBezTo>
                  <a:cubicBezTo>
                    <a:pt x="15630" y="3502"/>
                    <a:pt x="15081" y="3763"/>
                    <a:pt x="14521" y="4008"/>
                  </a:cubicBezTo>
                  <a:cubicBezTo>
                    <a:pt x="14381" y="4069"/>
                    <a:pt x="14125" y="4158"/>
                    <a:pt x="13914" y="4158"/>
                  </a:cubicBezTo>
                  <a:cubicBezTo>
                    <a:pt x="13740" y="4158"/>
                    <a:pt x="13593" y="4097"/>
                    <a:pt x="13565" y="3908"/>
                  </a:cubicBezTo>
                  <a:cubicBezTo>
                    <a:pt x="13501" y="3506"/>
                    <a:pt x="14389" y="3103"/>
                    <a:pt x="14663" y="2985"/>
                  </a:cubicBezTo>
                  <a:cubicBezTo>
                    <a:pt x="16246" y="2293"/>
                    <a:pt x="17441" y="703"/>
                    <a:pt x="19241" y="493"/>
                  </a:cubicBezTo>
                  <a:cubicBezTo>
                    <a:pt x="19366" y="478"/>
                    <a:pt x="19495" y="468"/>
                    <a:pt x="19623" y="468"/>
                  </a:cubicBezTo>
                  <a:cubicBezTo>
                    <a:pt x="20097" y="468"/>
                    <a:pt x="20582" y="585"/>
                    <a:pt x="20936" y="921"/>
                  </a:cubicBezTo>
                  <a:cubicBezTo>
                    <a:pt x="21221" y="1195"/>
                    <a:pt x="21278" y="1566"/>
                    <a:pt x="21535" y="1859"/>
                  </a:cubicBezTo>
                  <a:cubicBezTo>
                    <a:pt x="21848" y="2211"/>
                    <a:pt x="22233" y="2346"/>
                    <a:pt x="22672" y="2504"/>
                  </a:cubicBezTo>
                  <a:cubicBezTo>
                    <a:pt x="23003" y="2621"/>
                    <a:pt x="22255" y="3313"/>
                    <a:pt x="21563" y="3620"/>
                  </a:cubicBezTo>
                  <a:cubicBezTo>
                    <a:pt x="21749" y="3773"/>
                    <a:pt x="21945" y="3919"/>
                    <a:pt x="22159" y="4055"/>
                  </a:cubicBezTo>
                  <a:cubicBezTo>
                    <a:pt x="23121" y="4661"/>
                    <a:pt x="24266" y="4986"/>
                    <a:pt x="25407" y="4999"/>
                  </a:cubicBezTo>
                  <a:cubicBezTo>
                    <a:pt x="24968" y="4464"/>
                    <a:pt x="24783" y="3694"/>
                    <a:pt x="25393" y="3541"/>
                  </a:cubicBezTo>
                  <a:cubicBezTo>
                    <a:pt x="26395" y="3288"/>
                    <a:pt x="27272" y="2835"/>
                    <a:pt x="28034" y="2137"/>
                  </a:cubicBezTo>
                  <a:cubicBezTo>
                    <a:pt x="28666" y="1555"/>
                    <a:pt x="29183" y="960"/>
                    <a:pt x="30024" y="689"/>
                  </a:cubicBezTo>
                  <a:cubicBezTo>
                    <a:pt x="30085" y="671"/>
                    <a:pt x="30146" y="664"/>
                    <a:pt x="30206" y="664"/>
                  </a:cubicBezTo>
                  <a:cubicBezTo>
                    <a:pt x="30723" y="664"/>
                    <a:pt x="31291" y="1302"/>
                    <a:pt x="31433" y="1865"/>
                  </a:cubicBezTo>
                  <a:cubicBezTo>
                    <a:pt x="31647" y="1812"/>
                    <a:pt x="31864" y="1787"/>
                    <a:pt x="32082" y="1787"/>
                  </a:cubicBezTo>
                  <a:lnTo>
                    <a:pt x="32193" y="1787"/>
                  </a:lnTo>
                  <a:cubicBezTo>
                    <a:pt x="32175" y="1762"/>
                    <a:pt x="32160" y="1737"/>
                    <a:pt x="32142" y="1712"/>
                  </a:cubicBezTo>
                  <a:cubicBezTo>
                    <a:pt x="32071" y="1591"/>
                    <a:pt x="31697" y="725"/>
                    <a:pt x="32078" y="725"/>
                  </a:cubicBezTo>
                  <a:cubicBezTo>
                    <a:pt x="32093" y="725"/>
                    <a:pt x="32111" y="725"/>
                    <a:pt x="32125" y="728"/>
                  </a:cubicBezTo>
                  <a:cubicBezTo>
                    <a:pt x="32545" y="792"/>
                    <a:pt x="32963" y="824"/>
                    <a:pt x="33380" y="824"/>
                  </a:cubicBezTo>
                  <a:cubicBezTo>
                    <a:pt x="33559" y="824"/>
                    <a:pt x="33740" y="817"/>
                    <a:pt x="33918" y="806"/>
                  </a:cubicBezTo>
                  <a:lnTo>
                    <a:pt x="33947" y="806"/>
                  </a:lnTo>
                  <a:cubicBezTo>
                    <a:pt x="33195" y="457"/>
                    <a:pt x="32356" y="271"/>
                    <a:pt x="31522" y="271"/>
                  </a:cubicBezTo>
                  <a:cubicBezTo>
                    <a:pt x="30919" y="271"/>
                    <a:pt x="30320" y="368"/>
                    <a:pt x="29754" y="575"/>
                  </a:cubicBezTo>
                  <a:cubicBezTo>
                    <a:pt x="27928" y="1242"/>
                    <a:pt x="27186" y="3406"/>
                    <a:pt x="25090" y="3491"/>
                  </a:cubicBezTo>
                  <a:cubicBezTo>
                    <a:pt x="25044" y="3495"/>
                    <a:pt x="24996" y="3495"/>
                    <a:pt x="24950" y="3495"/>
                  </a:cubicBezTo>
                  <a:cubicBezTo>
                    <a:pt x="22857" y="3495"/>
                    <a:pt x="22544" y="1462"/>
                    <a:pt x="20967" y="542"/>
                  </a:cubicBezTo>
                  <a:cubicBezTo>
                    <a:pt x="20340" y="175"/>
                    <a:pt x="19641" y="11"/>
                    <a:pt x="18938" y="11"/>
                  </a:cubicBezTo>
                  <a:cubicBezTo>
                    <a:pt x="18072" y="11"/>
                    <a:pt x="17202" y="257"/>
                    <a:pt x="16446" y="671"/>
                  </a:cubicBezTo>
                  <a:cubicBezTo>
                    <a:pt x="15515" y="1177"/>
                    <a:pt x="14781" y="1966"/>
                    <a:pt x="13918" y="2568"/>
                  </a:cubicBezTo>
                  <a:cubicBezTo>
                    <a:pt x="13369" y="2950"/>
                    <a:pt x="12941" y="3224"/>
                    <a:pt x="12352" y="3224"/>
                  </a:cubicBezTo>
                  <a:cubicBezTo>
                    <a:pt x="12210" y="3224"/>
                    <a:pt x="12057" y="3210"/>
                    <a:pt x="11889" y="3174"/>
                  </a:cubicBezTo>
                  <a:cubicBezTo>
                    <a:pt x="11090" y="3003"/>
                    <a:pt x="11012" y="2667"/>
                    <a:pt x="10534" y="2061"/>
                  </a:cubicBezTo>
                  <a:cubicBezTo>
                    <a:pt x="9365" y="589"/>
                    <a:pt x="7899" y="1"/>
                    <a:pt x="63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 name="Google Shape;3622;p97"/>
            <p:cNvSpPr/>
            <p:nvPr/>
          </p:nvSpPr>
          <p:spPr>
            <a:xfrm>
              <a:off x="1432150" y="3542325"/>
              <a:ext cx="167450" cy="57425"/>
            </a:xfrm>
            <a:custGeom>
              <a:avLst/>
              <a:gdLst/>
              <a:ahLst/>
              <a:cxnLst/>
              <a:rect l="l" t="t" r="r" b="b"/>
              <a:pathLst>
                <a:path w="6698" h="2297" extrusionOk="0">
                  <a:moveTo>
                    <a:pt x="1570" y="1"/>
                  </a:moveTo>
                  <a:lnTo>
                    <a:pt x="1570" y="1"/>
                  </a:lnTo>
                  <a:cubicBezTo>
                    <a:pt x="1278" y="108"/>
                    <a:pt x="989" y="228"/>
                    <a:pt x="707" y="361"/>
                  </a:cubicBezTo>
                  <a:cubicBezTo>
                    <a:pt x="682" y="368"/>
                    <a:pt x="657" y="378"/>
                    <a:pt x="636" y="393"/>
                  </a:cubicBezTo>
                  <a:cubicBezTo>
                    <a:pt x="482" y="468"/>
                    <a:pt x="329" y="542"/>
                    <a:pt x="176" y="625"/>
                  </a:cubicBezTo>
                  <a:cubicBezTo>
                    <a:pt x="54" y="689"/>
                    <a:pt x="1" y="789"/>
                    <a:pt x="4" y="906"/>
                  </a:cubicBezTo>
                  <a:cubicBezTo>
                    <a:pt x="500" y="564"/>
                    <a:pt x="1028" y="257"/>
                    <a:pt x="1570" y="1"/>
                  </a:cubicBezTo>
                  <a:close/>
                  <a:moveTo>
                    <a:pt x="5093" y="685"/>
                  </a:moveTo>
                  <a:cubicBezTo>
                    <a:pt x="3862" y="685"/>
                    <a:pt x="2557" y="1480"/>
                    <a:pt x="1481" y="2293"/>
                  </a:cubicBezTo>
                  <a:cubicBezTo>
                    <a:pt x="1505" y="2297"/>
                    <a:pt x="1530" y="2297"/>
                    <a:pt x="1556" y="2297"/>
                  </a:cubicBezTo>
                  <a:cubicBezTo>
                    <a:pt x="1588" y="2297"/>
                    <a:pt x="1616" y="2293"/>
                    <a:pt x="1645" y="2286"/>
                  </a:cubicBezTo>
                  <a:cubicBezTo>
                    <a:pt x="1984" y="2204"/>
                    <a:pt x="2009" y="2186"/>
                    <a:pt x="2254" y="1983"/>
                  </a:cubicBezTo>
                  <a:cubicBezTo>
                    <a:pt x="3232" y="1530"/>
                    <a:pt x="4497" y="1092"/>
                    <a:pt x="5631" y="1092"/>
                  </a:cubicBezTo>
                  <a:cubicBezTo>
                    <a:pt x="6006" y="1092"/>
                    <a:pt x="6365" y="1138"/>
                    <a:pt x="6697" y="1248"/>
                  </a:cubicBezTo>
                  <a:cubicBezTo>
                    <a:pt x="6199" y="849"/>
                    <a:pt x="5653" y="685"/>
                    <a:pt x="5093" y="685"/>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 name="Google Shape;3623;p97"/>
            <p:cNvSpPr/>
            <p:nvPr/>
          </p:nvSpPr>
          <p:spPr>
            <a:xfrm>
              <a:off x="1432250" y="3528600"/>
              <a:ext cx="291000" cy="110575"/>
            </a:xfrm>
            <a:custGeom>
              <a:avLst/>
              <a:gdLst/>
              <a:ahLst/>
              <a:cxnLst/>
              <a:rect l="l" t="t" r="r" b="b"/>
              <a:pathLst>
                <a:path w="11640" h="4423" extrusionOk="0">
                  <a:moveTo>
                    <a:pt x="4479" y="0"/>
                  </a:moveTo>
                  <a:cubicBezTo>
                    <a:pt x="3491" y="0"/>
                    <a:pt x="2500" y="211"/>
                    <a:pt x="1566" y="550"/>
                  </a:cubicBezTo>
                  <a:cubicBezTo>
                    <a:pt x="1024" y="806"/>
                    <a:pt x="496" y="1113"/>
                    <a:pt x="0" y="1455"/>
                  </a:cubicBezTo>
                  <a:cubicBezTo>
                    <a:pt x="4" y="1947"/>
                    <a:pt x="938" y="2767"/>
                    <a:pt x="1477" y="2842"/>
                  </a:cubicBezTo>
                  <a:cubicBezTo>
                    <a:pt x="2553" y="2029"/>
                    <a:pt x="3858" y="1234"/>
                    <a:pt x="5089" y="1234"/>
                  </a:cubicBezTo>
                  <a:cubicBezTo>
                    <a:pt x="5649" y="1234"/>
                    <a:pt x="6195" y="1398"/>
                    <a:pt x="6693" y="1797"/>
                  </a:cubicBezTo>
                  <a:cubicBezTo>
                    <a:pt x="7003" y="1904"/>
                    <a:pt x="7289" y="2065"/>
                    <a:pt x="7535" y="2293"/>
                  </a:cubicBezTo>
                  <a:cubicBezTo>
                    <a:pt x="8622" y="3310"/>
                    <a:pt x="9279" y="4215"/>
                    <a:pt x="10880" y="4419"/>
                  </a:cubicBezTo>
                  <a:cubicBezTo>
                    <a:pt x="10905" y="4422"/>
                    <a:pt x="10930" y="4422"/>
                    <a:pt x="10951" y="4422"/>
                  </a:cubicBezTo>
                  <a:cubicBezTo>
                    <a:pt x="11639" y="4422"/>
                    <a:pt x="10345" y="2818"/>
                    <a:pt x="9738" y="2739"/>
                  </a:cubicBezTo>
                  <a:cubicBezTo>
                    <a:pt x="8812" y="2625"/>
                    <a:pt x="8273" y="1516"/>
                    <a:pt x="7592" y="978"/>
                  </a:cubicBezTo>
                  <a:cubicBezTo>
                    <a:pt x="7021" y="525"/>
                    <a:pt x="6351" y="236"/>
                    <a:pt x="5638" y="104"/>
                  </a:cubicBezTo>
                  <a:cubicBezTo>
                    <a:pt x="5257" y="33"/>
                    <a:pt x="4868" y="0"/>
                    <a:pt x="44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 name="Google Shape;3624;p97"/>
            <p:cNvSpPr/>
            <p:nvPr/>
          </p:nvSpPr>
          <p:spPr>
            <a:xfrm>
              <a:off x="1851500" y="3562750"/>
              <a:ext cx="82400" cy="53425"/>
            </a:xfrm>
            <a:custGeom>
              <a:avLst/>
              <a:gdLst/>
              <a:ahLst/>
              <a:cxnLst/>
              <a:rect l="l" t="t" r="r" b="b"/>
              <a:pathLst>
                <a:path w="3296" h="2137" extrusionOk="0">
                  <a:moveTo>
                    <a:pt x="881" y="0"/>
                  </a:moveTo>
                  <a:cubicBezTo>
                    <a:pt x="596" y="0"/>
                    <a:pt x="300" y="86"/>
                    <a:pt x="0" y="232"/>
                  </a:cubicBezTo>
                  <a:cubicBezTo>
                    <a:pt x="36" y="229"/>
                    <a:pt x="68" y="224"/>
                    <a:pt x="104" y="224"/>
                  </a:cubicBezTo>
                  <a:cubicBezTo>
                    <a:pt x="667" y="224"/>
                    <a:pt x="817" y="852"/>
                    <a:pt x="1259" y="1369"/>
                  </a:cubicBezTo>
                  <a:cubicBezTo>
                    <a:pt x="1594" y="1758"/>
                    <a:pt x="2097" y="1940"/>
                    <a:pt x="2564" y="2107"/>
                  </a:cubicBezTo>
                  <a:cubicBezTo>
                    <a:pt x="2614" y="2125"/>
                    <a:pt x="2671" y="2136"/>
                    <a:pt x="2735" y="2136"/>
                  </a:cubicBezTo>
                  <a:cubicBezTo>
                    <a:pt x="2899" y="2136"/>
                    <a:pt x="3096" y="2079"/>
                    <a:pt x="3295" y="1990"/>
                  </a:cubicBezTo>
                  <a:cubicBezTo>
                    <a:pt x="2920" y="1669"/>
                    <a:pt x="2599" y="1302"/>
                    <a:pt x="2293" y="881"/>
                  </a:cubicBezTo>
                  <a:cubicBezTo>
                    <a:pt x="1833" y="250"/>
                    <a:pt x="1366" y="0"/>
                    <a:pt x="88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 name="Google Shape;3625;p97"/>
            <p:cNvSpPr/>
            <p:nvPr/>
          </p:nvSpPr>
          <p:spPr>
            <a:xfrm>
              <a:off x="1732300" y="3533675"/>
              <a:ext cx="237600" cy="92300"/>
            </a:xfrm>
            <a:custGeom>
              <a:avLst/>
              <a:gdLst/>
              <a:ahLst/>
              <a:cxnLst/>
              <a:rect l="l" t="t" r="r" b="b"/>
              <a:pathLst>
                <a:path w="9504" h="3692" extrusionOk="0">
                  <a:moveTo>
                    <a:pt x="6123" y="1"/>
                  </a:moveTo>
                  <a:cubicBezTo>
                    <a:pt x="5995" y="1"/>
                    <a:pt x="5866" y="11"/>
                    <a:pt x="5741" y="26"/>
                  </a:cubicBezTo>
                  <a:cubicBezTo>
                    <a:pt x="3941" y="236"/>
                    <a:pt x="2746" y="1826"/>
                    <a:pt x="1163" y="2518"/>
                  </a:cubicBezTo>
                  <a:cubicBezTo>
                    <a:pt x="889" y="2636"/>
                    <a:pt x="1" y="3039"/>
                    <a:pt x="65" y="3441"/>
                  </a:cubicBezTo>
                  <a:cubicBezTo>
                    <a:pt x="93" y="3630"/>
                    <a:pt x="240" y="3691"/>
                    <a:pt x="414" y="3691"/>
                  </a:cubicBezTo>
                  <a:cubicBezTo>
                    <a:pt x="625" y="3691"/>
                    <a:pt x="881" y="3602"/>
                    <a:pt x="1021" y="3541"/>
                  </a:cubicBezTo>
                  <a:cubicBezTo>
                    <a:pt x="1581" y="3296"/>
                    <a:pt x="2130" y="3035"/>
                    <a:pt x="2657" y="2721"/>
                  </a:cubicBezTo>
                  <a:cubicBezTo>
                    <a:pt x="3203" y="2393"/>
                    <a:pt x="3759" y="1794"/>
                    <a:pt x="4326" y="1534"/>
                  </a:cubicBezTo>
                  <a:cubicBezTo>
                    <a:pt x="4497" y="1456"/>
                    <a:pt x="4640" y="1413"/>
                    <a:pt x="4768" y="1395"/>
                  </a:cubicBezTo>
                  <a:cubicBezTo>
                    <a:pt x="5068" y="1249"/>
                    <a:pt x="5364" y="1163"/>
                    <a:pt x="5649" y="1163"/>
                  </a:cubicBezTo>
                  <a:cubicBezTo>
                    <a:pt x="6134" y="1163"/>
                    <a:pt x="6601" y="1413"/>
                    <a:pt x="7061" y="2044"/>
                  </a:cubicBezTo>
                  <a:cubicBezTo>
                    <a:pt x="7367" y="2465"/>
                    <a:pt x="7688" y="2832"/>
                    <a:pt x="8063" y="3153"/>
                  </a:cubicBezTo>
                  <a:cubicBezTo>
                    <a:pt x="8755" y="2846"/>
                    <a:pt x="9503" y="2154"/>
                    <a:pt x="9172" y="2037"/>
                  </a:cubicBezTo>
                  <a:cubicBezTo>
                    <a:pt x="8733" y="1879"/>
                    <a:pt x="8348" y="1744"/>
                    <a:pt x="8035" y="1392"/>
                  </a:cubicBezTo>
                  <a:cubicBezTo>
                    <a:pt x="7778" y="1099"/>
                    <a:pt x="7721" y="728"/>
                    <a:pt x="7436" y="454"/>
                  </a:cubicBezTo>
                  <a:cubicBezTo>
                    <a:pt x="7082" y="118"/>
                    <a:pt x="6597" y="1"/>
                    <a:pt x="612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 name="Google Shape;3626;p97"/>
            <p:cNvSpPr/>
            <p:nvPr/>
          </p:nvSpPr>
          <p:spPr>
            <a:xfrm>
              <a:off x="2029975" y="3568625"/>
              <a:ext cx="152875" cy="91650"/>
            </a:xfrm>
            <a:custGeom>
              <a:avLst/>
              <a:gdLst/>
              <a:ahLst/>
              <a:cxnLst/>
              <a:rect l="l" t="t" r="r" b="b"/>
              <a:pathLst>
                <a:path w="6115" h="3666" extrusionOk="0">
                  <a:moveTo>
                    <a:pt x="6026" y="0"/>
                  </a:moveTo>
                  <a:lnTo>
                    <a:pt x="6026" y="0"/>
                  </a:lnTo>
                  <a:cubicBezTo>
                    <a:pt x="5730" y="79"/>
                    <a:pt x="5441" y="203"/>
                    <a:pt x="5185" y="374"/>
                  </a:cubicBezTo>
                  <a:cubicBezTo>
                    <a:pt x="4329" y="942"/>
                    <a:pt x="3812" y="1880"/>
                    <a:pt x="2920" y="2415"/>
                  </a:cubicBezTo>
                  <a:cubicBezTo>
                    <a:pt x="2346" y="2757"/>
                    <a:pt x="1701" y="2956"/>
                    <a:pt x="1049" y="3060"/>
                  </a:cubicBezTo>
                  <a:cubicBezTo>
                    <a:pt x="731" y="3110"/>
                    <a:pt x="410" y="3134"/>
                    <a:pt x="89" y="3134"/>
                  </a:cubicBezTo>
                  <a:lnTo>
                    <a:pt x="0" y="3134"/>
                  </a:lnTo>
                  <a:cubicBezTo>
                    <a:pt x="249" y="3438"/>
                    <a:pt x="581" y="3666"/>
                    <a:pt x="895" y="3666"/>
                  </a:cubicBezTo>
                  <a:cubicBezTo>
                    <a:pt x="945" y="3666"/>
                    <a:pt x="995" y="3659"/>
                    <a:pt x="1041" y="3648"/>
                  </a:cubicBezTo>
                  <a:cubicBezTo>
                    <a:pt x="1954" y="3417"/>
                    <a:pt x="2835" y="3027"/>
                    <a:pt x="3583" y="2454"/>
                  </a:cubicBezTo>
                  <a:cubicBezTo>
                    <a:pt x="4283" y="1919"/>
                    <a:pt x="4814" y="1074"/>
                    <a:pt x="5677" y="795"/>
                  </a:cubicBezTo>
                  <a:cubicBezTo>
                    <a:pt x="6037" y="678"/>
                    <a:pt x="6115" y="357"/>
                    <a:pt x="602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 name="Google Shape;3627;p97"/>
            <p:cNvSpPr/>
            <p:nvPr/>
          </p:nvSpPr>
          <p:spPr>
            <a:xfrm>
              <a:off x="2014350" y="3538575"/>
              <a:ext cx="166275" cy="108425"/>
            </a:xfrm>
            <a:custGeom>
              <a:avLst/>
              <a:gdLst/>
              <a:ahLst/>
              <a:cxnLst/>
              <a:rect l="l" t="t" r="r" b="b"/>
              <a:pathLst>
                <a:path w="6651" h="4337" extrusionOk="0">
                  <a:moveTo>
                    <a:pt x="5424" y="1"/>
                  </a:moveTo>
                  <a:cubicBezTo>
                    <a:pt x="5364" y="1"/>
                    <a:pt x="5303" y="8"/>
                    <a:pt x="5242" y="26"/>
                  </a:cubicBezTo>
                  <a:cubicBezTo>
                    <a:pt x="4401" y="297"/>
                    <a:pt x="3884" y="892"/>
                    <a:pt x="3252" y="1474"/>
                  </a:cubicBezTo>
                  <a:cubicBezTo>
                    <a:pt x="2490" y="2172"/>
                    <a:pt x="1613" y="2625"/>
                    <a:pt x="611" y="2878"/>
                  </a:cubicBezTo>
                  <a:cubicBezTo>
                    <a:pt x="1" y="3031"/>
                    <a:pt x="186" y="3801"/>
                    <a:pt x="625" y="4336"/>
                  </a:cubicBezTo>
                  <a:lnTo>
                    <a:pt x="714" y="4336"/>
                  </a:lnTo>
                  <a:cubicBezTo>
                    <a:pt x="1035" y="4336"/>
                    <a:pt x="1356" y="4312"/>
                    <a:pt x="1674" y="4262"/>
                  </a:cubicBezTo>
                  <a:cubicBezTo>
                    <a:pt x="2326" y="4158"/>
                    <a:pt x="2971" y="3959"/>
                    <a:pt x="3545" y="3617"/>
                  </a:cubicBezTo>
                  <a:cubicBezTo>
                    <a:pt x="4437" y="3082"/>
                    <a:pt x="4954" y="2144"/>
                    <a:pt x="5810" y="1576"/>
                  </a:cubicBezTo>
                  <a:cubicBezTo>
                    <a:pt x="6066" y="1405"/>
                    <a:pt x="6355" y="1281"/>
                    <a:pt x="6651" y="1202"/>
                  </a:cubicBezTo>
                  <a:cubicBezTo>
                    <a:pt x="6509" y="639"/>
                    <a:pt x="5941" y="1"/>
                    <a:pt x="542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 name="Google Shape;3628;p97"/>
            <p:cNvSpPr/>
            <p:nvPr/>
          </p:nvSpPr>
          <p:spPr>
            <a:xfrm>
              <a:off x="2199600" y="3542125"/>
              <a:ext cx="59475" cy="48000"/>
            </a:xfrm>
            <a:custGeom>
              <a:avLst/>
              <a:gdLst/>
              <a:ahLst/>
              <a:cxnLst/>
              <a:rect l="l" t="t" r="r" b="b"/>
              <a:pathLst>
                <a:path w="2379" h="1920" extrusionOk="0">
                  <a:moveTo>
                    <a:pt x="1755" y="1"/>
                  </a:moveTo>
                  <a:cubicBezTo>
                    <a:pt x="1897" y="65"/>
                    <a:pt x="2033" y="137"/>
                    <a:pt x="2168" y="212"/>
                  </a:cubicBezTo>
                  <a:cubicBezTo>
                    <a:pt x="2239" y="251"/>
                    <a:pt x="2308" y="294"/>
                    <a:pt x="2379" y="336"/>
                  </a:cubicBezTo>
                  <a:cubicBezTo>
                    <a:pt x="2193" y="147"/>
                    <a:pt x="1979" y="1"/>
                    <a:pt x="1759" y="1"/>
                  </a:cubicBezTo>
                  <a:close/>
                  <a:moveTo>
                    <a:pt x="1" y="982"/>
                  </a:moveTo>
                  <a:cubicBezTo>
                    <a:pt x="243" y="1367"/>
                    <a:pt x="589" y="1770"/>
                    <a:pt x="1052" y="1838"/>
                  </a:cubicBezTo>
                  <a:cubicBezTo>
                    <a:pt x="1306" y="1877"/>
                    <a:pt x="1559" y="1905"/>
                    <a:pt x="1816" y="1920"/>
                  </a:cubicBezTo>
                  <a:cubicBezTo>
                    <a:pt x="1640" y="1745"/>
                    <a:pt x="1466" y="1567"/>
                    <a:pt x="1252" y="1413"/>
                  </a:cubicBezTo>
                  <a:cubicBezTo>
                    <a:pt x="878" y="1139"/>
                    <a:pt x="442" y="1003"/>
                    <a:pt x="1" y="982"/>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 name="Google Shape;3629;p97"/>
            <p:cNvSpPr/>
            <p:nvPr/>
          </p:nvSpPr>
          <p:spPr>
            <a:xfrm>
              <a:off x="2187225" y="3540100"/>
              <a:ext cx="94850" cy="50400"/>
            </a:xfrm>
            <a:custGeom>
              <a:avLst/>
              <a:gdLst/>
              <a:ahLst/>
              <a:cxnLst/>
              <a:rect l="l" t="t" r="r" b="b"/>
              <a:pathLst>
                <a:path w="3794" h="2016" extrusionOk="0">
                  <a:moveTo>
                    <a:pt x="381" y="1"/>
                  </a:moveTo>
                  <a:cubicBezTo>
                    <a:pt x="0" y="1"/>
                    <a:pt x="374" y="867"/>
                    <a:pt x="445" y="988"/>
                  </a:cubicBezTo>
                  <a:cubicBezTo>
                    <a:pt x="463" y="1013"/>
                    <a:pt x="478" y="1038"/>
                    <a:pt x="496" y="1063"/>
                  </a:cubicBezTo>
                  <a:cubicBezTo>
                    <a:pt x="937" y="1084"/>
                    <a:pt x="1373" y="1220"/>
                    <a:pt x="1747" y="1494"/>
                  </a:cubicBezTo>
                  <a:cubicBezTo>
                    <a:pt x="1961" y="1648"/>
                    <a:pt x="2135" y="1826"/>
                    <a:pt x="2311" y="2001"/>
                  </a:cubicBezTo>
                  <a:cubicBezTo>
                    <a:pt x="2474" y="2012"/>
                    <a:pt x="2639" y="2015"/>
                    <a:pt x="2803" y="2015"/>
                  </a:cubicBezTo>
                  <a:cubicBezTo>
                    <a:pt x="2981" y="2015"/>
                    <a:pt x="3159" y="2012"/>
                    <a:pt x="3341" y="1997"/>
                  </a:cubicBezTo>
                  <a:cubicBezTo>
                    <a:pt x="3794" y="1969"/>
                    <a:pt x="3434" y="1202"/>
                    <a:pt x="3323" y="1017"/>
                  </a:cubicBezTo>
                  <a:cubicBezTo>
                    <a:pt x="3223" y="852"/>
                    <a:pt x="3063" y="613"/>
                    <a:pt x="2874" y="417"/>
                  </a:cubicBezTo>
                  <a:cubicBezTo>
                    <a:pt x="2803" y="375"/>
                    <a:pt x="2734" y="332"/>
                    <a:pt x="2663" y="293"/>
                  </a:cubicBezTo>
                  <a:cubicBezTo>
                    <a:pt x="2528" y="218"/>
                    <a:pt x="2392" y="146"/>
                    <a:pt x="2250" y="82"/>
                  </a:cubicBezTo>
                  <a:lnTo>
                    <a:pt x="2221" y="82"/>
                  </a:lnTo>
                  <a:cubicBezTo>
                    <a:pt x="2043" y="93"/>
                    <a:pt x="1862" y="100"/>
                    <a:pt x="1683" y="100"/>
                  </a:cubicBezTo>
                  <a:cubicBezTo>
                    <a:pt x="1266" y="100"/>
                    <a:pt x="848" y="68"/>
                    <a:pt x="428" y="4"/>
                  </a:cubicBezTo>
                  <a:cubicBezTo>
                    <a:pt x="414" y="1"/>
                    <a:pt x="396" y="1"/>
                    <a:pt x="38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Shape 3633"/>
        <p:cNvGrpSpPr/>
        <p:nvPr/>
      </p:nvGrpSpPr>
      <p:grpSpPr>
        <a:xfrm>
          <a:off x="0" y="0"/>
          <a:ext cx="0" cy="0"/>
          <a:chOff x="0" y="0"/>
          <a:chExt cx="0" cy="0"/>
        </a:xfrm>
      </p:grpSpPr>
      <p:sp>
        <p:nvSpPr>
          <p:cNvPr id="3634" name="Google Shape;3634;p98"/>
          <p:cNvSpPr txBox="1">
            <a:spLocks noGrp="1"/>
          </p:cNvSpPr>
          <p:nvPr>
            <p:ph type="title"/>
          </p:nvPr>
        </p:nvSpPr>
        <p:spPr>
          <a:xfrm>
            <a:off x="720000" y="540000"/>
            <a:ext cx="7704000" cy="360000"/>
          </a:xfrm>
          <a:prstGeom prst="rect">
            <a:avLst/>
          </a:prstGeom>
        </p:spPr>
        <p:txBody>
          <a:bodyPr spcFirstLastPara="1" wrap="square" lIns="0" tIns="0" rIns="0" bIns="0" anchor="t" anchorCtr="0">
            <a:noAutofit/>
          </a:bodyPr>
          <a:lstStyle/>
          <a:p>
            <a:pPr marL="0" lvl="0" indent="0" algn="ctr" rtl="0">
              <a:spcBef>
                <a:spcPts val="0"/>
              </a:spcBef>
              <a:spcAft>
                <a:spcPts val="0"/>
              </a:spcAft>
              <a:buNone/>
            </a:pPr>
            <a:r>
              <a:rPr lang="en"/>
              <a:t>This is a map</a:t>
            </a:r>
            <a:endParaRPr/>
          </a:p>
        </p:txBody>
      </p:sp>
      <p:grpSp>
        <p:nvGrpSpPr>
          <p:cNvPr id="3635" name="Google Shape;3635;p98"/>
          <p:cNvGrpSpPr/>
          <p:nvPr/>
        </p:nvGrpSpPr>
        <p:grpSpPr>
          <a:xfrm flipH="1">
            <a:off x="3540314" y="938650"/>
            <a:ext cx="2063373" cy="176025"/>
            <a:chOff x="4345425" y="2175475"/>
            <a:chExt cx="800750" cy="176025"/>
          </a:xfrm>
        </p:grpSpPr>
        <p:sp>
          <p:nvSpPr>
            <p:cNvPr id="3636" name="Google Shape;3636;p98"/>
            <p:cNvSpPr/>
            <p:nvPr/>
          </p:nvSpPr>
          <p:spPr>
            <a:xfrm>
              <a:off x="4351850" y="2175475"/>
              <a:ext cx="763000" cy="156275"/>
            </a:xfrm>
            <a:custGeom>
              <a:avLst/>
              <a:gdLst/>
              <a:ahLst/>
              <a:cxnLst/>
              <a:rect l="l" t="t" r="r" b="b"/>
              <a:pathLst>
                <a:path w="30520" h="6251" extrusionOk="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00FF00">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 name="Google Shape;3637;p98"/>
            <p:cNvSpPr/>
            <p:nvPr/>
          </p:nvSpPr>
          <p:spPr>
            <a:xfrm>
              <a:off x="4345425" y="2195925"/>
              <a:ext cx="800750" cy="155575"/>
            </a:xfrm>
            <a:custGeom>
              <a:avLst/>
              <a:gdLst/>
              <a:ahLst/>
              <a:cxnLst/>
              <a:rect l="l" t="t" r="r" b="b"/>
              <a:pathLst>
                <a:path w="32030" h="6223" extrusionOk="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00FF00">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38" name="Google Shape;3638;p98"/>
          <p:cNvGrpSpPr/>
          <p:nvPr/>
        </p:nvGrpSpPr>
        <p:grpSpPr>
          <a:xfrm>
            <a:off x="2629247" y="1748690"/>
            <a:ext cx="3894111" cy="2074535"/>
            <a:chOff x="233350" y="949250"/>
            <a:chExt cx="7137300" cy="3802300"/>
          </a:xfrm>
        </p:grpSpPr>
        <p:sp>
          <p:nvSpPr>
            <p:cNvPr id="3639" name="Google Shape;3639;p98"/>
            <p:cNvSpPr/>
            <p:nvPr/>
          </p:nvSpPr>
          <p:spPr>
            <a:xfrm>
              <a:off x="4428450" y="2808675"/>
              <a:ext cx="1478900" cy="330100"/>
            </a:xfrm>
            <a:custGeom>
              <a:avLst/>
              <a:gdLst/>
              <a:ahLst/>
              <a:cxnLst/>
              <a:rect l="l" t="t" r="r" b="b"/>
              <a:pathLst>
                <a:path w="59156" h="13204" extrusionOk="0">
                  <a:moveTo>
                    <a:pt x="1" y="0"/>
                  </a:moveTo>
                  <a:lnTo>
                    <a:pt x="1" y="0"/>
                  </a:lnTo>
                  <a:close/>
                  <a:moveTo>
                    <a:pt x="59155" y="13203"/>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 name="Google Shape;3640;p98"/>
            <p:cNvSpPr/>
            <p:nvPr/>
          </p:nvSpPr>
          <p:spPr>
            <a:xfrm>
              <a:off x="2909400" y="1076125"/>
              <a:ext cx="4118650" cy="3109225"/>
            </a:xfrm>
            <a:custGeom>
              <a:avLst/>
              <a:gdLst/>
              <a:ahLst/>
              <a:cxnLst/>
              <a:rect l="l" t="t" r="r" b="b"/>
              <a:pathLst>
                <a:path w="164746" h="124369" extrusionOk="0">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 name="Google Shape;3641;p98"/>
            <p:cNvSpPr/>
            <p:nvPr/>
          </p:nvSpPr>
          <p:spPr>
            <a:xfrm>
              <a:off x="5913800" y="3523050"/>
              <a:ext cx="1109075" cy="813875"/>
            </a:xfrm>
            <a:custGeom>
              <a:avLst/>
              <a:gdLst/>
              <a:ahLst/>
              <a:cxnLst/>
              <a:rect l="l" t="t" r="r" b="b"/>
              <a:pathLst>
                <a:path w="44363" h="32555" extrusionOk="0">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 name="Google Shape;3642;p98"/>
            <p:cNvSpPr/>
            <p:nvPr/>
          </p:nvSpPr>
          <p:spPr>
            <a:xfrm>
              <a:off x="6442175" y="3238700"/>
              <a:ext cx="571625" cy="311800"/>
            </a:xfrm>
            <a:custGeom>
              <a:avLst/>
              <a:gdLst/>
              <a:ahLst/>
              <a:cxnLst/>
              <a:rect l="l" t="t" r="r" b="b"/>
              <a:pathLst>
                <a:path w="22865" h="12472" extrusionOk="0">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 name="Google Shape;3643;p98"/>
            <p:cNvSpPr/>
            <p:nvPr/>
          </p:nvSpPr>
          <p:spPr>
            <a:xfrm>
              <a:off x="5898675" y="3029225"/>
              <a:ext cx="282150" cy="318450"/>
            </a:xfrm>
            <a:custGeom>
              <a:avLst/>
              <a:gdLst/>
              <a:ahLst/>
              <a:cxnLst/>
              <a:rect l="l" t="t" r="r" b="b"/>
              <a:pathLst>
                <a:path w="11286" h="12738" extrusionOk="0">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 name="Google Shape;3644;p98"/>
            <p:cNvSpPr/>
            <p:nvPr/>
          </p:nvSpPr>
          <p:spPr>
            <a:xfrm>
              <a:off x="5544400" y="3065225"/>
              <a:ext cx="541800" cy="430700"/>
            </a:xfrm>
            <a:custGeom>
              <a:avLst/>
              <a:gdLst/>
              <a:ahLst/>
              <a:cxnLst/>
              <a:rect l="l" t="t" r="r" b="b"/>
              <a:pathLst>
                <a:path w="21672" h="17228" extrusionOk="0">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 name="Google Shape;3645;p98"/>
            <p:cNvSpPr/>
            <p:nvPr/>
          </p:nvSpPr>
          <p:spPr>
            <a:xfrm>
              <a:off x="4388700" y="3530600"/>
              <a:ext cx="227275" cy="395425"/>
            </a:xfrm>
            <a:custGeom>
              <a:avLst/>
              <a:gdLst/>
              <a:ahLst/>
              <a:cxnLst/>
              <a:rect l="l" t="t" r="r" b="b"/>
              <a:pathLst>
                <a:path w="9091" h="15817" extrusionOk="0">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 name="Google Shape;3646;p98"/>
            <p:cNvSpPr/>
            <p:nvPr/>
          </p:nvSpPr>
          <p:spPr>
            <a:xfrm>
              <a:off x="6438300" y="1893850"/>
              <a:ext cx="267450" cy="418275"/>
            </a:xfrm>
            <a:custGeom>
              <a:avLst/>
              <a:gdLst/>
              <a:ahLst/>
              <a:cxnLst/>
              <a:rect l="l" t="t" r="r" b="b"/>
              <a:pathLst>
                <a:path w="10698" h="16731" extrusionOk="0">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 name="Google Shape;3647;p98"/>
            <p:cNvSpPr/>
            <p:nvPr/>
          </p:nvSpPr>
          <p:spPr>
            <a:xfrm>
              <a:off x="6901875" y="4220725"/>
              <a:ext cx="468775" cy="354550"/>
            </a:xfrm>
            <a:custGeom>
              <a:avLst/>
              <a:gdLst/>
              <a:ahLst/>
              <a:cxnLst/>
              <a:rect l="l" t="t" r="r" b="b"/>
              <a:pathLst>
                <a:path w="18751" h="14182" extrusionOk="0">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 name="Google Shape;3648;p98"/>
            <p:cNvSpPr/>
            <p:nvPr/>
          </p:nvSpPr>
          <p:spPr>
            <a:xfrm>
              <a:off x="6306100" y="2654825"/>
              <a:ext cx="232875" cy="385425"/>
            </a:xfrm>
            <a:custGeom>
              <a:avLst/>
              <a:gdLst/>
              <a:ahLst/>
              <a:cxnLst/>
              <a:rect l="l" t="t" r="r" b="b"/>
              <a:pathLst>
                <a:path w="9315" h="15417" extrusionOk="0">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 name="Google Shape;3649;p98"/>
            <p:cNvSpPr/>
            <p:nvPr/>
          </p:nvSpPr>
          <p:spPr>
            <a:xfrm>
              <a:off x="6139750" y="3178550"/>
              <a:ext cx="185375" cy="227425"/>
            </a:xfrm>
            <a:custGeom>
              <a:avLst/>
              <a:gdLst/>
              <a:ahLst/>
              <a:cxnLst/>
              <a:rect l="l" t="t" r="r" b="b"/>
              <a:pathLst>
                <a:path w="7415" h="9097" extrusionOk="0">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 name="Google Shape;3650;p98"/>
            <p:cNvSpPr/>
            <p:nvPr/>
          </p:nvSpPr>
          <p:spPr>
            <a:xfrm>
              <a:off x="4320000" y="1079225"/>
              <a:ext cx="260125" cy="163000"/>
            </a:xfrm>
            <a:custGeom>
              <a:avLst/>
              <a:gdLst/>
              <a:ahLst/>
              <a:cxnLst/>
              <a:rect l="l" t="t" r="r" b="b"/>
              <a:pathLst>
                <a:path w="10405" h="6520" extrusionOk="0">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 name="Google Shape;3651;p98"/>
            <p:cNvSpPr/>
            <p:nvPr/>
          </p:nvSpPr>
          <p:spPr>
            <a:xfrm>
              <a:off x="3605850" y="1017225"/>
              <a:ext cx="246275" cy="88775"/>
            </a:xfrm>
            <a:custGeom>
              <a:avLst/>
              <a:gdLst/>
              <a:ahLst/>
              <a:cxnLst/>
              <a:rect l="l" t="t" r="r" b="b"/>
              <a:pathLst>
                <a:path w="9851" h="3551" extrusionOk="0">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 name="Google Shape;3652;p98"/>
            <p:cNvSpPr/>
            <p:nvPr/>
          </p:nvSpPr>
          <p:spPr>
            <a:xfrm>
              <a:off x="3161275" y="1612775"/>
              <a:ext cx="115825" cy="115825"/>
            </a:xfrm>
            <a:custGeom>
              <a:avLst/>
              <a:gdLst/>
              <a:ahLst/>
              <a:cxnLst/>
              <a:rect l="l" t="t" r="r" b="b"/>
              <a:pathLst>
                <a:path w="4633" h="4633" extrusionOk="0">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 name="Google Shape;3653;p98"/>
            <p:cNvSpPr/>
            <p:nvPr/>
          </p:nvSpPr>
          <p:spPr>
            <a:xfrm>
              <a:off x="6082850" y="3458350"/>
              <a:ext cx="215350" cy="82375"/>
            </a:xfrm>
            <a:custGeom>
              <a:avLst/>
              <a:gdLst/>
              <a:ahLst/>
              <a:cxnLst/>
              <a:rect l="l" t="t" r="r" b="b"/>
              <a:pathLst>
                <a:path w="8614" h="3295" extrusionOk="0">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 name="Google Shape;3654;p98"/>
            <p:cNvSpPr/>
            <p:nvPr/>
          </p:nvSpPr>
          <p:spPr>
            <a:xfrm>
              <a:off x="5726825" y="1103850"/>
              <a:ext cx="262175" cy="54825"/>
            </a:xfrm>
            <a:custGeom>
              <a:avLst/>
              <a:gdLst/>
              <a:ahLst/>
              <a:cxnLst/>
              <a:rect l="l" t="t" r="r" b="b"/>
              <a:pathLst>
                <a:path w="10487" h="2193" extrusionOk="0">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 name="Google Shape;3655;p98"/>
            <p:cNvSpPr/>
            <p:nvPr/>
          </p:nvSpPr>
          <p:spPr>
            <a:xfrm>
              <a:off x="6497925" y="4391525"/>
              <a:ext cx="125725" cy="97375"/>
            </a:xfrm>
            <a:custGeom>
              <a:avLst/>
              <a:gdLst/>
              <a:ahLst/>
              <a:cxnLst/>
              <a:rect l="l" t="t" r="r" b="b"/>
              <a:pathLst>
                <a:path w="5029" h="3895" extrusionOk="0">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 name="Google Shape;3656;p98"/>
            <p:cNvSpPr/>
            <p:nvPr/>
          </p:nvSpPr>
          <p:spPr>
            <a:xfrm>
              <a:off x="5334875" y="2906300"/>
              <a:ext cx="82100" cy="128050"/>
            </a:xfrm>
            <a:custGeom>
              <a:avLst/>
              <a:gdLst/>
              <a:ahLst/>
              <a:cxnLst/>
              <a:rect l="l" t="t" r="r" b="b"/>
              <a:pathLst>
                <a:path w="3284" h="5122" extrusionOk="0">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 name="Google Shape;3657;p98"/>
            <p:cNvSpPr/>
            <p:nvPr/>
          </p:nvSpPr>
          <p:spPr>
            <a:xfrm>
              <a:off x="4869125" y="997550"/>
              <a:ext cx="160750" cy="66150"/>
            </a:xfrm>
            <a:custGeom>
              <a:avLst/>
              <a:gdLst/>
              <a:ahLst/>
              <a:cxnLst/>
              <a:rect l="l" t="t" r="r" b="b"/>
              <a:pathLst>
                <a:path w="6430" h="2646" extrusionOk="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 name="Google Shape;3658;p98"/>
            <p:cNvSpPr/>
            <p:nvPr/>
          </p:nvSpPr>
          <p:spPr>
            <a:xfrm>
              <a:off x="3763550" y="998475"/>
              <a:ext cx="117975" cy="55725"/>
            </a:xfrm>
            <a:custGeom>
              <a:avLst/>
              <a:gdLst/>
              <a:ahLst/>
              <a:cxnLst/>
              <a:rect l="l" t="t" r="r" b="b"/>
              <a:pathLst>
                <a:path w="4719" h="2229" extrusionOk="0">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 name="Google Shape;3659;p98"/>
            <p:cNvSpPr/>
            <p:nvPr/>
          </p:nvSpPr>
          <p:spPr>
            <a:xfrm>
              <a:off x="6244750" y="3463175"/>
              <a:ext cx="127900" cy="76650"/>
            </a:xfrm>
            <a:custGeom>
              <a:avLst/>
              <a:gdLst/>
              <a:ahLst/>
              <a:cxnLst/>
              <a:rect l="l" t="t" r="r" b="b"/>
              <a:pathLst>
                <a:path w="5116" h="3066" extrusionOk="0">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 name="Google Shape;3660;p98"/>
            <p:cNvSpPr/>
            <p:nvPr/>
          </p:nvSpPr>
          <p:spPr>
            <a:xfrm>
              <a:off x="6286725" y="2464325"/>
              <a:ext cx="67775" cy="93850"/>
            </a:xfrm>
            <a:custGeom>
              <a:avLst/>
              <a:gdLst/>
              <a:ahLst/>
              <a:cxnLst/>
              <a:rect l="l" t="t" r="r" b="b"/>
              <a:pathLst>
                <a:path w="2711" h="3754" extrusionOk="0">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 name="Google Shape;3661;p98"/>
            <p:cNvSpPr/>
            <p:nvPr/>
          </p:nvSpPr>
          <p:spPr>
            <a:xfrm>
              <a:off x="6279300" y="2861375"/>
              <a:ext cx="75625" cy="97275"/>
            </a:xfrm>
            <a:custGeom>
              <a:avLst/>
              <a:gdLst/>
              <a:ahLst/>
              <a:cxnLst/>
              <a:rect l="l" t="t" r="r" b="b"/>
              <a:pathLst>
                <a:path w="3025" h="3891" extrusionOk="0">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 name="Google Shape;3662;p98"/>
            <p:cNvSpPr/>
            <p:nvPr/>
          </p:nvSpPr>
          <p:spPr>
            <a:xfrm>
              <a:off x="4145025" y="994975"/>
              <a:ext cx="111500" cy="47325"/>
            </a:xfrm>
            <a:custGeom>
              <a:avLst/>
              <a:gdLst/>
              <a:ahLst/>
              <a:cxnLst/>
              <a:rect l="l" t="t" r="r" b="b"/>
              <a:pathLst>
                <a:path w="4460" h="1893" extrusionOk="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 name="Google Shape;3663;p98"/>
            <p:cNvSpPr/>
            <p:nvPr/>
          </p:nvSpPr>
          <p:spPr>
            <a:xfrm>
              <a:off x="7213625" y="3803350"/>
              <a:ext cx="74075" cy="80050"/>
            </a:xfrm>
            <a:custGeom>
              <a:avLst/>
              <a:gdLst/>
              <a:ahLst/>
              <a:cxnLst/>
              <a:rect l="l" t="t" r="r" b="b"/>
              <a:pathLst>
                <a:path w="2963" h="3202" extrusionOk="0">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 name="Google Shape;3664;p98"/>
            <p:cNvSpPr/>
            <p:nvPr/>
          </p:nvSpPr>
          <p:spPr>
            <a:xfrm>
              <a:off x="6542025" y="3118350"/>
              <a:ext cx="66075" cy="79800"/>
            </a:xfrm>
            <a:custGeom>
              <a:avLst/>
              <a:gdLst/>
              <a:ahLst/>
              <a:cxnLst/>
              <a:rect l="l" t="t" r="r" b="b"/>
              <a:pathLst>
                <a:path w="2643" h="3192" extrusionOk="0">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 name="Google Shape;3665;p98"/>
            <p:cNvSpPr/>
            <p:nvPr/>
          </p:nvSpPr>
          <p:spPr>
            <a:xfrm>
              <a:off x="4278100" y="987200"/>
              <a:ext cx="87225" cy="50150"/>
            </a:xfrm>
            <a:custGeom>
              <a:avLst/>
              <a:gdLst/>
              <a:ahLst/>
              <a:cxnLst/>
              <a:rect l="l" t="t" r="r" b="b"/>
              <a:pathLst>
                <a:path w="3489" h="2006" extrusionOk="0">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 name="Google Shape;3666;p98"/>
            <p:cNvSpPr/>
            <p:nvPr/>
          </p:nvSpPr>
          <p:spPr>
            <a:xfrm>
              <a:off x="6595650" y="1204100"/>
              <a:ext cx="81075" cy="41800"/>
            </a:xfrm>
            <a:custGeom>
              <a:avLst/>
              <a:gdLst/>
              <a:ahLst/>
              <a:cxnLst/>
              <a:rect l="l" t="t" r="r" b="b"/>
              <a:pathLst>
                <a:path w="3243" h="1672" extrusionOk="0">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 name="Google Shape;3667;p98"/>
            <p:cNvSpPr/>
            <p:nvPr/>
          </p:nvSpPr>
          <p:spPr>
            <a:xfrm>
              <a:off x="5040350" y="1034625"/>
              <a:ext cx="81550" cy="46975"/>
            </a:xfrm>
            <a:custGeom>
              <a:avLst/>
              <a:gdLst/>
              <a:ahLst/>
              <a:cxnLst/>
              <a:rect l="l" t="t" r="r" b="b"/>
              <a:pathLst>
                <a:path w="3262" h="1879" extrusionOk="0">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 name="Google Shape;3668;p98"/>
            <p:cNvSpPr/>
            <p:nvPr/>
          </p:nvSpPr>
          <p:spPr>
            <a:xfrm>
              <a:off x="6380950" y="3302475"/>
              <a:ext cx="77800" cy="40225"/>
            </a:xfrm>
            <a:custGeom>
              <a:avLst/>
              <a:gdLst/>
              <a:ahLst/>
              <a:cxnLst/>
              <a:rect l="l" t="t" r="r" b="b"/>
              <a:pathLst>
                <a:path w="3112" h="1609" extrusionOk="0">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 name="Google Shape;3669;p98"/>
            <p:cNvSpPr/>
            <p:nvPr/>
          </p:nvSpPr>
          <p:spPr>
            <a:xfrm>
              <a:off x="4384825" y="996700"/>
              <a:ext cx="62025" cy="39775"/>
            </a:xfrm>
            <a:custGeom>
              <a:avLst/>
              <a:gdLst/>
              <a:ahLst/>
              <a:cxnLst/>
              <a:rect l="l" t="t" r="r" b="b"/>
              <a:pathLst>
                <a:path w="2481" h="1591" extrusionOk="0">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 name="Google Shape;3670;p98"/>
            <p:cNvSpPr/>
            <p:nvPr/>
          </p:nvSpPr>
          <p:spPr>
            <a:xfrm>
              <a:off x="2100625" y="1004500"/>
              <a:ext cx="520200" cy="95050"/>
            </a:xfrm>
            <a:custGeom>
              <a:avLst/>
              <a:gdLst/>
              <a:ahLst/>
              <a:cxnLst/>
              <a:rect l="l" t="t" r="r" b="b"/>
              <a:pathLst>
                <a:path w="20808" h="3802" extrusionOk="0">
                  <a:moveTo>
                    <a:pt x="20756" y="0"/>
                  </a:moveTo>
                  <a:lnTo>
                    <a:pt x="20738" y="17"/>
                  </a:lnTo>
                  <a:lnTo>
                    <a:pt x="20773" y="17"/>
                  </a:lnTo>
                  <a:lnTo>
                    <a:pt x="20808" y="0"/>
                  </a:lnTo>
                  <a:close/>
                  <a:moveTo>
                    <a:pt x="1" y="3785"/>
                  </a:moveTo>
                  <a:lnTo>
                    <a:pt x="1" y="3802"/>
                  </a:lnTo>
                  <a:lnTo>
                    <a:pt x="18" y="3802"/>
                  </a:lnTo>
                  <a:lnTo>
                    <a:pt x="18" y="3785"/>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 name="Google Shape;3671;p98"/>
            <p:cNvSpPr/>
            <p:nvPr/>
          </p:nvSpPr>
          <p:spPr>
            <a:xfrm>
              <a:off x="233350" y="949250"/>
              <a:ext cx="3232550" cy="3802300"/>
            </a:xfrm>
            <a:custGeom>
              <a:avLst/>
              <a:gdLst/>
              <a:ahLst/>
              <a:cxnLst/>
              <a:rect l="l" t="t" r="r" b="b"/>
              <a:pathLst>
                <a:path w="129302" h="152092" extrusionOk="0">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 name="Google Shape;3672;p98"/>
            <p:cNvSpPr/>
            <p:nvPr/>
          </p:nvSpPr>
          <p:spPr>
            <a:xfrm>
              <a:off x="1581325" y="1051125"/>
              <a:ext cx="283000" cy="91675"/>
            </a:xfrm>
            <a:custGeom>
              <a:avLst/>
              <a:gdLst/>
              <a:ahLst/>
              <a:cxnLst/>
              <a:rect l="l" t="t" r="r" b="b"/>
              <a:pathLst>
                <a:path w="11320" h="3667" extrusionOk="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 name="Google Shape;3673;p98"/>
            <p:cNvSpPr/>
            <p:nvPr/>
          </p:nvSpPr>
          <p:spPr>
            <a:xfrm>
              <a:off x="3144425" y="1319375"/>
              <a:ext cx="213450" cy="95575"/>
            </a:xfrm>
            <a:custGeom>
              <a:avLst/>
              <a:gdLst/>
              <a:ahLst/>
              <a:cxnLst/>
              <a:rect l="l" t="t" r="r" b="b"/>
              <a:pathLst>
                <a:path w="8538" h="3823" extrusionOk="0">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 name="Google Shape;3674;p98"/>
            <p:cNvSpPr/>
            <p:nvPr/>
          </p:nvSpPr>
          <p:spPr>
            <a:xfrm>
              <a:off x="1453000" y="2509000"/>
              <a:ext cx="263575" cy="113100"/>
            </a:xfrm>
            <a:custGeom>
              <a:avLst/>
              <a:gdLst/>
              <a:ahLst/>
              <a:cxnLst/>
              <a:rect l="l" t="t" r="r" b="b"/>
              <a:pathLst>
                <a:path w="10543" h="4524" extrusionOk="0">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 name="Google Shape;3675;p98"/>
            <p:cNvSpPr/>
            <p:nvPr/>
          </p:nvSpPr>
          <p:spPr>
            <a:xfrm>
              <a:off x="1880725" y="1020350"/>
              <a:ext cx="162025" cy="112025"/>
            </a:xfrm>
            <a:custGeom>
              <a:avLst/>
              <a:gdLst/>
              <a:ahLst/>
              <a:cxnLst/>
              <a:rect l="l" t="t" r="r" b="b"/>
              <a:pathLst>
                <a:path w="6481" h="4481" extrusionOk="0">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 name="Google Shape;3676;p98"/>
            <p:cNvSpPr/>
            <p:nvPr/>
          </p:nvSpPr>
          <p:spPr>
            <a:xfrm>
              <a:off x="1688900" y="2603450"/>
              <a:ext cx="165050" cy="73950"/>
            </a:xfrm>
            <a:custGeom>
              <a:avLst/>
              <a:gdLst/>
              <a:ahLst/>
              <a:cxnLst/>
              <a:rect l="l" t="t" r="r" b="b"/>
              <a:pathLst>
                <a:path w="6602" h="2958" extrusionOk="0">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 name="Google Shape;3677;p98"/>
            <p:cNvSpPr/>
            <p:nvPr/>
          </p:nvSpPr>
          <p:spPr>
            <a:xfrm>
              <a:off x="1922200" y="1344925"/>
              <a:ext cx="129625" cy="64525"/>
            </a:xfrm>
            <a:custGeom>
              <a:avLst/>
              <a:gdLst/>
              <a:ahLst/>
              <a:cxnLst/>
              <a:rect l="l" t="t" r="r" b="b"/>
              <a:pathLst>
                <a:path w="5185" h="2581" extrusionOk="0">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 name="Google Shape;3678;p98"/>
            <p:cNvSpPr/>
            <p:nvPr/>
          </p:nvSpPr>
          <p:spPr>
            <a:xfrm>
              <a:off x="1787825" y="1030550"/>
              <a:ext cx="94250" cy="44825"/>
            </a:xfrm>
            <a:custGeom>
              <a:avLst/>
              <a:gdLst/>
              <a:ahLst/>
              <a:cxnLst/>
              <a:rect l="l" t="t" r="r" b="b"/>
              <a:pathLst>
                <a:path w="3770" h="1793" extrusionOk="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 name="Google Shape;3679;p98"/>
            <p:cNvSpPr/>
            <p:nvPr/>
          </p:nvSpPr>
          <p:spPr>
            <a:xfrm>
              <a:off x="1870350" y="2639275"/>
              <a:ext cx="59225" cy="44325"/>
            </a:xfrm>
            <a:custGeom>
              <a:avLst/>
              <a:gdLst/>
              <a:ahLst/>
              <a:cxnLst/>
              <a:rect l="l" t="t" r="r" b="b"/>
              <a:pathLst>
                <a:path w="2369" h="1773" extrusionOk="0">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 name="Google Shape;3680;p98"/>
            <p:cNvSpPr/>
            <p:nvPr/>
          </p:nvSpPr>
          <p:spPr>
            <a:xfrm>
              <a:off x="2264800" y="4630125"/>
              <a:ext cx="62675" cy="39225"/>
            </a:xfrm>
            <a:custGeom>
              <a:avLst/>
              <a:gdLst/>
              <a:ahLst/>
              <a:cxnLst/>
              <a:rect l="l" t="t" r="r" b="b"/>
              <a:pathLst>
                <a:path w="2507" h="1569" extrusionOk="0">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 name="Google Shape;3681;p98"/>
            <p:cNvSpPr/>
            <p:nvPr/>
          </p:nvSpPr>
          <p:spPr>
            <a:xfrm>
              <a:off x="1604225" y="2645350"/>
              <a:ext cx="56175" cy="38275"/>
            </a:xfrm>
            <a:custGeom>
              <a:avLst/>
              <a:gdLst/>
              <a:ahLst/>
              <a:cxnLst/>
              <a:rect l="l" t="t" r="r" b="b"/>
              <a:pathLst>
                <a:path w="2247" h="1531" extrusionOk="0">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 name="Google Shape;3682;p98"/>
            <p:cNvSpPr/>
            <p:nvPr/>
          </p:nvSpPr>
          <p:spPr>
            <a:xfrm>
              <a:off x="7045475" y="3384250"/>
              <a:ext cx="47375" cy="53550"/>
            </a:xfrm>
            <a:custGeom>
              <a:avLst/>
              <a:gdLst/>
              <a:ahLst/>
              <a:cxnLst/>
              <a:rect l="l" t="t" r="r" b="b"/>
              <a:pathLst>
                <a:path w="1895" h="2142" extrusionOk="0">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 name="Google Shape;3683;p98"/>
            <p:cNvSpPr/>
            <p:nvPr/>
          </p:nvSpPr>
          <p:spPr>
            <a:xfrm>
              <a:off x="4291500" y="1250400"/>
              <a:ext cx="54900" cy="37900"/>
            </a:xfrm>
            <a:custGeom>
              <a:avLst/>
              <a:gdLst/>
              <a:ahLst/>
              <a:cxnLst/>
              <a:rect l="l" t="t" r="r" b="b"/>
              <a:pathLst>
                <a:path w="2196" h="1516" extrusionOk="0">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 name="Google Shape;3684;p98"/>
            <p:cNvSpPr/>
            <p:nvPr/>
          </p:nvSpPr>
          <p:spPr>
            <a:xfrm>
              <a:off x="6323375" y="3314875"/>
              <a:ext cx="50125" cy="37325"/>
            </a:xfrm>
            <a:custGeom>
              <a:avLst/>
              <a:gdLst/>
              <a:ahLst/>
              <a:cxnLst/>
              <a:rect l="l" t="t" r="r" b="b"/>
              <a:pathLst>
                <a:path w="2005" h="1493" extrusionOk="0">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 name="Google Shape;3685;p98"/>
            <p:cNvSpPr/>
            <p:nvPr/>
          </p:nvSpPr>
          <p:spPr>
            <a:xfrm>
              <a:off x="6680225" y="1890750"/>
              <a:ext cx="46075" cy="42200"/>
            </a:xfrm>
            <a:custGeom>
              <a:avLst/>
              <a:gdLst/>
              <a:ahLst/>
              <a:cxnLst/>
              <a:rect l="l" t="t" r="r" b="b"/>
              <a:pathLst>
                <a:path w="1843" h="1688" extrusionOk="0">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 name="Google Shape;3686;p98"/>
            <p:cNvSpPr/>
            <p:nvPr/>
          </p:nvSpPr>
          <p:spPr>
            <a:xfrm>
              <a:off x="3550975" y="1955400"/>
              <a:ext cx="53600" cy="126175"/>
            </a:xfrm>
            <a:custGeom>
              <a:avLst/>
              <a:gdLst/>
              <a:ahLst/>
              <a:cxnLst/>
              <a:rect l="l" t="t" r="r" b="b"/>
              <a:pathLst>
                <a:path w="2144" h="5047" extrusionOk="0">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 name="Google Shape;3687;p98"/>
            <p:cNvSpPr/>
            <p:nvPr/>
          </p:nvSpPr>
          <p:spPr>
            <a:xfrm>
              <a:off x="3910000" y="2161475"/>
              <a:ext cx="93775" cy="45400"/>
            </a:xfrm>
            <a:custGeom>
              <a:avLst/>
              <a:gdLst/>
              <a:ahLst/>
              <a:cxnLst/>
              <a:rect l="l" t="t" r="r" b="b"/>
              <a:pathLst>
                <a:path w="3751" h="1816" extrusionOk="0">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 name="Google Shape;3688;p98"/>
            <p:cNvSpPr/>
            <p:nvPr/>
          </p:nvSpPr>
          <p:spPr>
            <a:xfrm>
              <a:off x="4125600" y="2173875"/>
              <a:ext cx="50575" cy="37600"/>
            </a:xfrm>
            <a:custGeom>
              <a:avLst/>
              <a:gdLst/>
              <a:ahLst/>
              <a:cxnLst/>
              <a:rect l="l" t="t" r="r" b="b"/>
              <a:pathLst>
                <a:path w="2023" h="1504" extrusionOk="0">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 name="Google Shape;3689;p98"/>
            <p:cNvSpPr/>
            <p:nvPr/>
          </p:nvSpPr>
          <p:spPr>
            <a:xfrm>
              <a:off x="3415775" y="2038325"/>
              <a:ext cx="44925" cy="38175"/>
            </a:xfrm>
            <a:custGeom>
              <a:avLst/>
              <a:gdLst/>
              <a:ahLst/>
              <a:cxnLst/>
              <a:rect l="l" t="t" r="r" b="b"/>
              <a:pathLst>
                <a:path w="1797" h="1527" extrusionOk="0">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690" name="Google Shape;3690;p98"/>
          <p:cNvSpPr txBox="1"/>
          <p:nvPr/>
        </p:nvSpPr>
        <p:spPr>
          <a:xfrm>
            <a:off x="6614300" y="1835961"/>
            <a:ext cx="1815600" cy="6675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1600">
                <a:solidFill>
                  <a:schemeClr val="dk2"/>
                </a:solidFill>
                <a:latin typeface="Muli"/>
                <a:ea typeface="Muli"/>
                <a:cs typeface="Muli"/>
                <a:sym typeface="Muli"/>
              </a:rPr>
              <a:t>Despite being red, Mars is cold</a:t>
            </a:r>
            <a:endParaRPr sz="1600">
              <a:solidFill>
                <a:schemeClr val="dk2"/>
              </a:solidFill>
              <a:latin typeface="Muli"/>
              <a:ea typeface="Muli"/>
              <a:cs typeface="Muli"/>
              <a:sym typeface="Muli"/>
            </a:endParaRPr>
          </a:p>
        </p:txBody>
      </p:sp>
      <p:grpSp>
        <p:nvGrpSpPr>
          <p:cNvPr id="3691" name="Google Shape;3691;p98"/>
          <p:cNvGrpSpPr/>
          <p:nvPr/>
        </p:nvGrpSpPr>
        <p:grpSpPr>
          <a:xfrm rot="-543085" flipH="1">
            <a:off x="6724126" y="1415203"/>
            <a:ext cx="1338141" cy="662794"/>
            <a:chOff x="4345425" y="2175475"/>
            <a:chExt cx="800750" cy="176025"/>
          </a:xfrm>
        </p:grpSpPr>
        <p:sp>
          <p:nvSpPr>
            <p:cNvPr id="3692" name="Google Shape;3692;p98"/>
            <p:cNvSpPr/>
            <p:nvPr/>
          </p:nvSpPr>
          <p:spPr>
            <a:xfrm>
              <a:off x="4351850" y="2175475"/>
              <a:ext cx="763000" cy="156275"/>
            </a:xfrm>
            <a:custGeom>
              <a:avLst/>
              <a:gdLst/>
              <a:ahLst/>
              <a:cxnLst/>
              <a:rect l="l" t="t" r="r" b="b"/>
              <a:pathLst>
                <a:path w="30520" h="6251" extrusionOk="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chemeClr val="accent2">
                <a:alpha val="439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 name="Google Shape;3693;p98"/>
            <p:cNvSpPr/>
            <p:nvPr/>
          </p:nvSpPr>
          <p:spPr>
            <a:xfrm>
              <a:off x="4345425" y="2195925"/>
              <a:ext cx="800750" cy="155575"/>
            </a:xfrm>
            <a:custGeom>
              <a:avLst/>
              <a:gdLst/>
              <a:ahLst/>
              <a:cxnLst/>
              <a:rect l="l" t="t" r="r" b="b"/>
              <a:pathLst>
                <a:path w="32030" h="6223" extrusionOk="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chemeClr val="accent2">
                <a:alpha val="439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694" name="Google Shape;3694;p98"/>
          <p:cNvSpPr txBox="1"/>
          <p:nvPr/>
        </p:nvSpPr>
        <p:spPr>
          <a:xfrm>
            <a:off x="6670330" y="1480422"/>
            <a:ext cx="1199400" cy="4068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2000" b="1">
                <a:solidFill>
                  <a:schemeClr val="dk1"/>
                </a:solidFill>
                <a:latin typeface="Itim"/>
                <a:ea typeface="Itim"/>
                <a:cs typeface="Itim"/>
                <a:sym typeface="Itim"/>
              </a:rPr>
              <a:t>Mars</a:t>
            </a:r>
            <a:endParaRPr sz="2000" b="1">
              <a:solidFill>
                <a:schemeClr val="dk1"/>
              </a:solidFill>
              <a:latin typeface="Itim"/>
              <a:ea typeface="Itim"/>
              <a:cs typeface="Itim"/>
              <a:sym typeface="Itim"/>
            </a:endParaRPr>
          </a:p>
        </p:txBody>
      </p:sp>
      <p:sp>
        <p:nvSpPr>
          <p:cNvPr id="3695" name="Google Shape;3695;p98"/>
          <p:cNvSpPr txBox="1"/>
          <p:nvPr/>
        </p:nvSpPr>
        <p:spPr>
          <a:xfrm>
            <a:off x="6614300" y="3320871"/>
            <a:ext cx="1815600" cy="6675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1600">
                <a:solidFill>
                  <a:schemeClr val="dk2"/>
                </a:solidFill>
                <a:latin typeface="Muli"/>
                <a:ea typeface="Muli"/>
                <a:cs typeface="Muli"/>
                <a:sym typeface="Muli"/>
              </a:rPr>
              <a:t>Venus has a beautiful name</a:t>
            </a:r>
            <a:endParaRPr sz="1600">
              <a:solidFill>
                <a:schemeClr val="dk2"/>
              </a:solidFill>
              <a:latin typeface="Muli"/>
              <a:ea typeface="Muli"/>
              <a:cs typeface="Muli"/>
              <a:sym typeface="Muli"/>
            </a:endParaRPr>
          </a:p>
        </p:txBody>
      </p:sp>
      <p:grpSp>
        <p:nvGrpSpPr>
          <p:cNvPr id="3696" name="Google Shape;3696;p98"/>
          <p:cNvGrpSpPr/>
          <p:nvPr/>
        </p:nvGrpSpPr>
        <p:grpSpPr>
          <a:xfrm rot="-543085" flipH="1">
            <a:off x="6724126" y="2872232"/>
            <a:ext cx="1338141" cy="662794"/>
            <a:chOff x="4345425" y="2175475"/>
            <a:chExt cx="800750" cy="176025"/>
          </a:xfrm>
        </p:grpSpPr>
        <p:sp>
          <p:nvSpPr>
            <p:cNvPr id="3697" name="Google Shape;3697;p98"/>
            <p:cNvSpPr/>
            <p:nvPr/>
          </p:nvSpPr>
          <p:spPr>
            <a:xfrm>
              <a:off x="4351850" y="2175475"/>
              <a:ext cx="763000" cy="156275"/>
            </a:xfrm>
            <a:custGeom>
              <a:avLst/>
              <a:gdLst/>
              <a:ahLst/>
              <a:cxnLst/>
              <a:rect l="l" t="t" r="r" b="b"/>
              <a:pathLst>
                <a:path w="30520" h="6251" extrusionOk="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B0D5F7">
                <a:alpha val="5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 name="Google Shape;3698;p98"/>
            <p:cNvSpPr/>
            <p:nvPr/>
          </p:nvSpPr>
          <p:spPr>
            <a:xfrm>
              <a:off x="4345425" y="2195925"/>
              <a:ext cx="800750" cy="155575"/>
            </a:xfrm>
            <a:custGeom>
              <a:avLst/>
              <a:gdLst/>
              <a:ahLst/>
              <a:cxnLst/>
              <a:rect l="l" t="t" r="r" b="b"/>
              <a:pathLst>
                <a:path w="32030" h="6223" extrusionOk="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B0D5F7">
                <a:alpha val="5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699" name="Google Shape;3699;p98"/>
          <p:cNvSpPr txBox="1"/>
          <p:nvPr/>
        </p:nvSpPr>
        <p:spPr>
          <a:xfrm>
            <a:off x="6670340" y="2951389"/>
            <a:ext cx="1445700" cy="4068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2000" b="1">
                <a:solidFill>
                  <a:schemeClr val="dk1"/>
                </a:solidFill>
                <a:latin typeface="Itim"/>
                <a:ea typeface="Itim"/>
                <a:cs typeface="Itim"/>
                <a:sym typeface="Itim"/>
              </a:rPr>
              <a:t>Venus</a:t>
            </a:r>
            <a:endParaRPr sz="2000" b="1">
              <a:solidFill>
                <a:schemeClr val="dk1"/>
              </a:solidFill>
              <a:latin typeface="Itim"/>
              <a:ea typeface="Itim"/>
              <a:cs typeface="Itim"/>
              <a:sym typeface="Itim"/>
            </a:endParaRPr>
          </a:p>
        </p:txBody>
      </p:sp>
      <p:sp>
        <p:nvSpPr>
          <p:cNvPr id="3700" name="Google Shape;3700;p98"/>
          <p:cNvSpPr txBox="1"/>
          <p:nvPr/>
        </p:nvSpPr>
        <p:spPr>
          <a:xfrm>
            <a:off x="714075" y="1843396"/>
            <a:ext cx="1815600" cy="6675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r>
              <a:rPr lang="en" sz="1600">
                <a:solidFill>
                  <a:schemeClr val="dk2"/>
                </a:solidFill>
                <a:latin typeface="Muli"/>
                <a:ea typeface="Muli"/>
                <a:cs typeface="Muli"/>
                <a:sym typeface="Muli"/>
              </a:rPr>
              <a:t>Mercury is the closest planet</a:t>
            </a:r>
            <a:endParaRPr sz="1600">
              <a:solidFill>
                <a:schemeClr val="dk2"/>
              </a:solidFill>
              <a:latin typeface="Muli"/>
              <a:ea typeface="Muli"/>
              <a:cs typeface="Muli"/>
              <a:sym typeface="Muli"/>
            </a:endParaRPr>
          </a:p>
        </p:txBody>
      </p:sp>
      <p:grpSp>
        <p:nvGrpSpPr>
          <p:cNvPr id="3701" name="Google Shape;3701;p98"/>
          <p:cNvGrpSpPr/>
          <p:nvPr/>
        </p:nvGrpSpPr>
        <p:grpSpPr>
          <a:xfrm rot="543085">
            <a:off x="1081687" y="1408602"/>
            <a:ext cx="1338141" cy="662794"/>
            <a:chOff x="4345425" y="2175475"/>
            <a:chExt cx="800750" cy="176025"/>
          </a:xfrm>
        </p:grpSpPr>
        <p:sp>
          <p:nvSpPr>
            <p:cNvPr id="3702" name="Google Shape;3702;p98"/>
            <p:cNvSpPr/>
            <p:nvPr/>
          </p:nvSpPr>
          <p:spPr>
            <a:xfrm>
              <a:off x="4351850" y="2175475"/>
              <a:ext cx="763000" cy="156275"/>
            </a:xfrm>
            <a:custGeom>
              <a:avLst/>
              <a:gdLst/>
              <a:ahLst/>
              <a:cxnLst/>
              <a:rect l="l" t="t" r="r" b="b"/>
              <a:pathLst>
                <a:path w="30520" h="6251" extrusionOk="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chemeClr val="accent4">
                <a:alpha val="61450"/>
              </a:schemeClr>
            </a:solidFill>
            <a:ln>
              <a:noFill/>
            </a:ln>
          </p:spPr>
          <p:txBody>
            <a:bodyPr spcFirstLastPara="1" wrap="square" lIns="91425" tIns="91425" rIns="91425" bIns="91425" anchor="ctr" anchorCtr="0">
              <a:noAutofit/>
            </a:bodyPr>
            <a:lstStyle/>
            <a:p>
              <a:pPr marL="0" lvl="0" indent="0" algn="r" rtl="0">
                <a:spcBef>
                  <a:spcPts val="0"/>
                </a:spcBef>
                <a:spcAft>
                  <a:spcPts val="0"/>
                </a:spcAft>
                <a:buNone/>
              </a:pPr>
              <a:endParaRPr/>
            </a:p>
          </p:txBody>
        </p:sp>
        <p:sp>
          <p:nvSpPr>
            <p:cNvPr id="3703" name="Google Shape;3703;p98"/>
            <p:cNvSpPr/>
            <p:nvPr/>
          </p:nvSpPr>
          <p:spPr>
            <a:xfrm>
              <a:off x="4345425" y="2195925"/>
              <a:ext cx="800750" cy="155575"/>
            </a:xfrm>
            <a:custGeom>
              <a:avLst/>
              <a:gdLst/>
              <a:ahLst/>
              <a:cxnLst/>
              <a:rect l="l" t="t" r="r" b="b"/>
              <a:pathLst>
                <a:path w="32030" h="6223" extrusionOk="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chemeClr val="accent4">
                <a:alpha val="61450"/>
              </a:schemeClr>
            </a:solidFill>
            <a:ln>
              <a:noFill/>
            </a:ln>
          </p:spPr>
          <p:txBody>
            <a:bodyPr spcFirstLastPara="1" wrap="square" lIns="91425" tIns="91425" rIns="91425" bIns="91425" anchor="ctr" anchorCtr="0">
              <a:noAutofit/>
            </a:bodyPr>
            <a:lstStyle/>
            <a:p>
              <a:pPr marL="0" lvl="0" indent="0" algn="r" rtl="0">
                <a:spcBef>
                  <a:spcPts val="0"/>
                </a:spcBef>
                <a:spcAft>
                  <a:spcPts val="0"/>
                </a:spcAft>
                <a:buNone/>
              </a:pPr>
              <a:endParaRPr/>
            </a:p>
          </p:txBody>
        </p:sp>
      </p:grpSp>
      <p:sp>
        <p:nvSpPr>
          <p:cNvPr id="3704" name="Google Shape;3704;p98"/>
          <p:cNvSpPr txBox="1"/>
          <p:nvPr/>
        </p:nvSpPr>
        <p:spPr>
          <a:xfrm>
            <a:off x="1027809" y="1473898"/>
            <a:ext cx="1445700" cy="4068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r>
              <a:rPr lang="en" sz="2000" b="1">
                <a:solidFill>
                  <a:schemeClr val="dk1"/>
                </a:solidFill>
                <a:latin typeface="Itim"/>
                <a:ea typeface="Itim"/>
                <a:cs typeface="Itim"/>
                <a:sym typeface="Itim"/>
              </a:rPr>
              <a:t>Mercury</a:t>
            </a:r>
            <a:endParaRPr sz="2000" b="1">
              <a:solidFill>
                <a:schemeClr val="dk1"/>
              </a:solidFill>
              <a:latin typeface="Itim"/>
              <a:ea typeface="Itim"/>
              <a:cs typeface="Itim"/>
              <a:sym typeface="Itim"/>
            </a:endParaRPr>
          </a:p>
        </p:txBody>
      </p:sp>
      <p:sp>
        <p:nvSpPr>
          <p:cNvPr id="3705" name="Google Shape;3705;p98"/>
          <p:cNvSpPr txBox="1"/>
          <p:nvPr/>
        </p:nvSpPr>
        <p:spPr>
          <a:xfrm>
            <a:off x="714075" y="3320871"/>
            <a:ext cx="1815600" cy="6675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r>
              <a:rPr lang="en" sz="1600">
                <a:solidFill>
                  <a:schemeClr val="dk2"/>
                </a:solidFill>
                <a:latin typeface="Muli"/>
                <a:ea typeface="Muli"/>
                <a:cs typeface="Muli"/>
                <a:sym typeface="Muli"/>
              </a:rPr>
              <a:t>Saturn is the planet with rings</a:t>
            </a:r>
            <a:endParaRPr sz="1600">
              <a:solidFill>
                <a:schemeClr val="dk2"/>
              </a:solidFill>
              <a:latin typeface="Muli"/>
              <a:ea typeface="Muli"/>
              <a:cs typeface="Muli"/>
              <a:sym typeface="Muli"/>
            </a:endParaRPr>
          </a:p>
        </p:txBody>
      </p:sp>
      <p:grpSp>
        <p:nvGrpSpPr>
          <p:cNvPr id="3706" name="Google Shape;3706;p98"/>
          <p:cNvGrpSpPr/>
          <p:nvPr/>
        </p:nvGrpSpPr>
        <p:grpSpPr>
          <a:xfrm rot="543085">
            <a:off x="1064147" y="2872148"/>
            <a:ext cx="1338141" cy="662794"/>
            <a:chOff x="4345425" y="2175475"/>
            <a:chExt cx="800750" cy="176025"/>
          </a:xfrm>
        </p:grpSpPr>
        <p:sp>
          <p:nvSpPr>
            <p:cNvPr id="3707" name="Google Shape;3707;p98"/>
            <p:cNvSpPr/>
            <p:nvPr/>
          </p:nvSpPr>
          <p:spPr>
            <a:xfrm>
              <a:off x="4351850" y="2175475"/>
              <a:ext cx="763000" cy="156275"/>
            </a:xfrm>
            <a:custGeom>
              <a:avLst/>
              <a:gdLst/>
              <a:ahLst/>
              <a:cxnLst/>
              <a:rect l="l" t="t" r="r" b="b"/>
              <a:pathLst>
                <a:path w="30520" h="6251" extrusionOk="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00FF00">
                <a:alpha val="20980"/>
              </a:srgbClr>
            </a:solidFill>
            <a:ln>
              <a:noFill/>
            </a:ln>
          </p:spPr>
          <p:txBody>
            <a:bodyPr spcFirstLastPara="1" wrap="square" lIns="91425" tIns="91425" rIns="91425" bIns="91425" anchor="ctr" anchorCtr="0">
              <a:noAutofit/>
            </a:bodyPr>
            <a:lstStyle/>
            <a:p>
              <a:pPr marL="0" lvl="0" indent="0" algn="r" rtl="0">
                <a:spcBef>
                  <a:spcPts val="0"/>
                </a:spcBef>
                <a:spcAft>
                  <a:spcPts val="0"/>
                </a:spcAft>
                <a:buNone/>
              </a:pPr>
              <a:endParaRPr/>
            </a:p>
          </p:txBody>
        </p:sp>
        <p:sp>
          <p:nvSpPr>
            <p:cNvPr id="3708" name="Google Shape;3708;p98"/>
            <p:cNvSpPr/>
            <p:nvPr/>
          </p:nvSpPr>
          <p:spPr>
            <a:xfrm>
              <a:off x="4345425" y="2195925"/>
              <a:ext cx="800750" cy="155575"/>
            </a:xfrm>
            <a:custGeom>
              <a:avLst/>
              <a:gdLst/>
              <a:ahLst/>
              <a:cxnLst/>
              <a:rect l="l" t="t" r="r" b="b"/>
              <a:pathLst>
                <a:path w="32030" h="6223" extrusionOk="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00FF00">
                <a:alpha val="20980"/>
              </a:srgbClr>
            </a:solidFill>
            <a:ln>
              <a:noFill/>
            </a:ln>
          </p:spPr>
          <p:txBody>
            <a:bodyPr spcFirstLastPara="1" wrap="square" lIns="91425" tIns="91425" rIns="91425" bIns="91425" anchor="ctr" anchorCtr="0">
              <a:noAutofit/>
            </a:bodyPr>
            <a:lstStyle/>
            <a:p>
              <a:pPr marL="0" lvl="0" indent="0" algn="r" rtl="0">
                <a:spcBef>
                  <a:spcPts val="0"/>
                </a:spcBef>
                <a:spcAft>
                  <a:spcPts val="0"/>
                </a:spcAft>
                <a:buNone/>
              </a:pPr>
              <a:endParaRPr/>
            </a:p>
          </p:txBody>
        </p:sp>
      </p:grpSp>
      <p:sp>
        <p:nvSpPr>
          <p:cNvPr id="3709" name="Google Shape;3709;p98"/>
          <p:cNvSpPr txBox="1"/>
          <p:nvPr/>
        </p:nvSpPr>
        <p:spPr>
          <a:xfrm>
            <a:off x="1027786" y="2951383"/>
            <a:ext cx="1445700" cy="4068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r>
              <a:rPr lang="en" sz="2000" b="1">
                <a:solidFill>
                  <a:schemeClr val="dk1"/>
                </a:solidFill>
                <a:latin typeface="Itim"/>
                <a:ea typeface="Itim"/>
                <a:cs typeface="Itim"/>
                <a:sym typeface="Itim"/>
              </a:rPr>
              <a:t>Saturn</a:t>
            </a:r>
            <a:endParaRPr sz="2000" b="1">
              <a:solidFill>
                <a:schemeClr val="dk1"/>
              </a:solidFill>
              <a:latin typeface="Itim"/>
              <a:ea typeface="Itim"/>
              <a:cs typeface="Itim"/>
              <a:sym typeface="Itim"/>
            </a:endParaRPr>
          </a:p>
        </p:txBody>
      </p:sp>
      <p:grpSp>
        <p:nvGrpSpPr>
          <p:cNvPr id="3710" name="Google Shape;3710;p98"/>
          <p:cNvGrpSpPr/>
          <p:nvPr/>
        </p:nvGrpSpPr>
        <p:grpSpPr>
          <a:xfrm rot="492672">
            <a:off x="6571434" y="598156"/>
            <a:ext cx="843300" cy="402260"/>
            <a:chOff x="-583650" y="3109250"/>
            <a:chExt cx="570275" cy="272025"/>
          </a:xfrm>
        </p:grpSpPr>
        <p:sp>
          <p:nvSpPr>
            <p:cNvPr id="3711" name="Google Shape;3711;p98"/>
            <p:cNvSpPr/>
            <p:nvPr/>
          </p:nvSpPr>
          <p:spPr>
            <a:xfrm>
              <a:off x="-583650" y="3186975"/>
              <a:ext cx="570275" cy="194300"/>
            </a:xfrm>
            <a:custGeom>
              <a:avLst/>
              <a:gdLst/>
              <a:ahLst/>
              <a:cxnLst/>
              <a:rect l="l" t="t" r="r" b="b"/>
              <a:pathLst>
                <a:path w="22811" h="7772" extrusionOk="0">
                  <a:moveTo>
                    <a:pt x="22543" y="6377"/>
                  </a:moveTo>
                  <a:lnTo>
                    <a:pt x="22543" y="6377"/>
                  </a:lnTo>
                  <a:cubicBezTo>
                    <a:pt x="22536" y="6381"/>
                    <a:pt x="22532" y="6384"/>
                    <a:pt x="22525" y="6384"/>
                  </a:cubicBezTo>
                  <a:cubicBezTo>
                    <a:pt x="22190" y="6488"/>
                    <a:pt x="21851" y="6580"/>
                    <a:pt x="21513" y="6669"/>
                  </a:cubicBezTo>
                  <a:cubicBezTo>
                    <a:pt x="21762" y="6905"/>
                    <a:pt x="22083" y="7030"/>
                    <a:pt x="22322" y="7030"/>
                  </a:cubicBezTo>
                  <a:cubicBezTo>
                    <a:pt x="22632" y="7030"/>
                    <a:pt x="22810" y="6822"/>
                    <a:pt x="22543" y="6377"/>
                  </a:cubicBezTo>
                  <a:close/>
                  <a:moveTo>
                    <a:pt x="12021" y="1"/>
                  </a:moveTo>
                  <a:cubicBezTo>
                    <a:pt x="9332" y="1"/>
                    <a:pt x="6501" y="875"/>
                    <a:pt x="4639" y="2230"/>
                  </a:cubicBezTo>
                  <a:cubicBezTo>
                    <a:pt x="4539" y="2301"/>
                    <a:pt x="4393" y="2333"/>
                    <a:pt x="4222" y="2333"/>
                  </a:cubicBezTo>
                  <a:cubicBezTo>
                    <a:pt x="3909" y="2333"/>
                    <a:pt x="3520" y="2226"/>
                    <a:pt x="3221" y="2087"/>
                  </a:cubicBezTo>
                  <a:cubicBezTo>
                    <a:pt x="1672" y="3100"/>
                    <a:pt x="860" y="4609"/>
                    <a:pt x="175" y="6448"/>
                  </a:cubicBezTo>
                  <a:cubicBezTo>
                    <a:pt x="0" y="6923"/>
                    <a:pt x="924" y="7771"/>
                    <a:pt x="1455" y="7771"/>
                  </a:cubicBezTo>
                  <a:cubicBezTo>
                    <a:pt x="1605" y="7771"/>
                    <a:pt x="1719" y="7707"/>
                    <a:pt x="1776" y="7553"/>
                  </a:cubicBezTo>
                  <a:cubicBezTo>
                    <a:pt x="2507" y="5593"/>
                    <a:pt x="3345" y="4002"/>
                    <a:pt x="5328" y="3100"/>
                  </a:cubicBezTo>
                  <a:cubicBezTo>
                    <a:pt x="6989" y="2348"/>
                    <a:pt x="8897" y="1905"/>
                    <a:pt x="10687" y="1599"/>
                  </a:cubicBezTo>
                  <a:cubicBezTo>
                    <a:pt x="11486" y="1463"/>
                    <a:pt x="12313" y="1374"/>
                    <a:pt x="13137" y="1374"/>
                  </a:cubicBezTo>
                  <a:cubicBezTo>
                    <a:pt x="14481" y="1374"/>
                    <a:pt x="15814" y="1610"/>
                    <a:pt x="17012" y="2255"/>
                  </a:cubicBezTo>
                  <a:cubicBezTo>
                    <a:pt x="17700" y="2626"/>
                    <a:pt x="18321" y="3100"/>
                    <a:pt x="18888" y="3638"/>
                  </a:cubicBezTo>
                  <a:cubicBezTo>
                    <a:pt x="17733" y="1042"/>
                    <a:pt x="14962" y="1"/>
                    <a:pt x="12021" y="1"/>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 name="Google Shape;3712;p98"/>
            <p:cNvSpPr/>
            <p:nvPr/>
          </p:nvSpPr>
          <p:spPr>
            <a:xfrm>
              <a:off x="-198800" y="3109250"/>
              <a:ext cx="181150" cy="265500"/>
            </a:xfrm>
            <a:custGeom>
              <a:avLst/>
              <a:gdLst/>
              <a:ahLst/>
              <a:cxnLst/>
              <a:rect l="l" t="t" r="r" b="b"/>
              <a:pathLst>
                <a:path w="7246" h="10620" extrusionOk="0">
                  <a:moveTo>
                    <a:pt x="3302" y="1"/>
                  </a:moveTo>
                  <a:cubicBezTo>
                    <a:pt x="3137" y="1"/>
                    <a:pt x="3098" y="190"/>
                    <a:pt x="3359" y="697"/>
                  </a:cubicBezTo>
                  <a:cubicBezTo>
                    <a:pt x="3552" y="1067"/>
                    <a:pt x="3733" y="1441"/>
                    <a:pt x="3908" y="1816"/>
                  </a:cubicBezTo>
                  <a:cubicBezTo>
                    <a:pt x="4129" y="1694"/>
                    <a:pt x="4375" y="1588"/>
                    <a:pt x="4585" y="1523"/>
                  </a:cubicBezTo>
                  <a:cubicBezTo>
                    <a:pt x="4467" y="1285"/>
                    <a:pt x="4347" y="1042"/>
                    <a:pt x="4225" y="804"/>
                  </a:cubicBezTo>
                  <a:cubicBezTo>
                    <a:pt x="4008" y="383"/>
                    <a:pt x="3530" y="1"/>
                    <a:pt x="3302" y="1"/>
                  </a:cubicBezTo>
                  <a:close/>
                  <a:moveTo>
                    <a:pt x="6906" y="7874"/>
                  </a:moveTo>
                  <a:cubicBezTo>
                    <a:pt x="6860" y="8145"/>
                    <a:pt x="6743" y="8406"/>
                    <a:pt x="6504" y="8648"/>
                  </a:cubicBezTo>
                  <a:cubicBezTo>
                    <a:pt x="6675" y="8858"/>
                    <a:pt x="6842" y="9069"/>
                    <a:pt x="7006" y="9283"/>
                  </a:cubicBezTo>
                  <a:cubicBezTo>
                    <a:pt x="7064" y="9357"/>
                    <a:pt x="7110" y="9421"/>
                    <a:pt x="7149" y="9486"/>
                  </a:cubicBezTo>
                  <a:cubicBezTo>
                    <a:pt x="7245" y="9429"/>
                    <a:pt x="7214" y="9169"/>
                    <a:pt x="7199" y="9112"/>
                  </a:cubicBezTo>
                  <a:cubicBezTo>
                    <a:pt x="7110" y="8698"/>
                    <a:pt x="7010" y="8284"/>
                    <a:pt x="6906" y="7874"/>
                  </a:cubicBezTo>
                  <a:close/>
                  <a:moveTo>
                    <a:pt x="3979" y="8327"/>
                  </a:moveTo>
                  <a:cubicBezTo>
                    <a:pt x="2742" y="8595"/>
                    <a:pt x="1490" y="8773"/>
                    <a:pt x="217" y="8862"/>
                  </a:cubicBezTo>
                  <a:cubicBezTo>
                    <a:pt x="0" y="8876"/>
                    <a:pt x="14" y="9194"/>
                    <a:pt x="142" y="9550"/>
                  </a:cubicBezTo>
                  <a:cubicBezTo>
                    <a:pt x="324" y="9490"/>
                    <a:pt x="509" y="9447"/>
                    <a:pt x="677" y="9433"/>
                  </a:cubicBezTo>
                  <a:cubicBezTo>
                    <a:pt x="1761" y="9336"/>
                    <a:pt x="2834" y="9194"/>
                    <a:pt x="3904" y="8983"/>
                  </a:cubicBezTo>
                  <a:cubicBezTo>
                    <a:pt x="4044" y="8958"/>
                    <a:pt x="4724" y="8904"/>
                    <a:pt x="5042" y="8798"/>
                  </a:cubicBezTo>
                  <a:cubicBezTo>
                    <a:pt x="4603" y="8748"/>
                    <a:pt x="4129" y="8570"/>
                    <a:pt x="3979" y="8327"/>
                  </a:cubicBezTo>
                  <a:close/>
                  <a:moveTo>
                    <a:pt x="5665" y="9222"/>
                  </a:moveTo>
                  <a:cubicBezTo>
                    <a:pt x="5017" y="9533"/>
                    <a:pt x="4261" y="9678"/>
                    <a:pt x="3605" y="9824"/>
                  </a:cubicBezTo>
                  <a:cubicBezTo>
                    <a:pt x="2606" y="10046"/>
                    <a:pt x="1600" y="10213"/>
                    <a:pt x="588" y="10334"/>
                  </a:cubicBezTo>
                  <a:cubicBezTo>
                    <a:pt x="731" y="10506"/>
                    <a:pt x="884" y="10619"/>
                    <a:pt x="1023" y="10619"/>
                  </a:cubicBezTo>
                  <a:cubicBezTo>
                    <a:pt x="1027" y="10619"/>
                    <a:pt x="1034" y="10619"/>
                    <a:pt x="1037" y="10616"/>
                  </a:cubicBezTo>
                  <a:cubicBezTo>
                    <a:pt x="2767" y="10495"/>
                    <a:pt x="4454" y="10217"/>
                    <a:pt x="6119" y="9778"/>
                  </a:cubicBezTo>
                  <a:cubicBezTo>
                    <a:pt x="6068" y="9732"/>
                    <a:pt x="6022" y="9682"/>
                    <a:pt x="5979" y="9625"/>
                  </a:cubicBezTo>
                  <a:cubicBezTo>
                    <a:pt x="5876" y="9493"/>
                    <a:pt x="5769" y="9357"/>
                    <a:pt x="5665" y="9222"/>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 name="Google Shape;3713;p98"/>
            <p:cNvSpPr/>
            <p:nvPr/>
          </p:nvSpPr>
          <p:spPr>
            <a:xfrm>
              <a:off x="-227425" y="3145900"/>
              <a:ext cx="203250" cy="225300"/>
            </a:xfrm>
            <a:custGeom>
              <a:avLst/>
              <a:gdLst/>
              <a:ahLst/>
              <a:cxnLst/>
              <a:rect l="l" t="t" r="r" b="b"/>
              <a:pathLst>
                <a:path w="8130" h="9012" extrusionOk="0">
                  <a:moveTo>
                    <a:pt x="5053" y="350"/>
                  </a:moveTo>
                  <a:cubicBezTo>
                    <a:pt x="4689" y="557"/>
                    <a:pt x="4397" y="814"/>
                    <a:pt x="4472" y="992"/>
                  </a:cubicBezTo>
                  <a:cubicBezTo>
                    <a:pt x="4850" y="1897"/>
                    <a:pt x="5199" y="2825"/>
                    <a:pt x="5502" y="3762"/>
                  </a:cubicBezTo>
                  <a:cubicBezTo>
                    <a:pt x="6101" y="4443"/>
                    <a:pt x="6568" y="5264"/>
                    <a:pt x="6846" y="6237"/>
                  </a:cubicBezTo>
                  <a:cubicBezTo>
                    <a:pt x="6889" y="6287"/>
                    <a:pt x="6935" y="6341"/>
                    <a:pt x="6978" y="6390"/>
                  </a:cubicBezTo>
                  <a:cubicBezTo>
                    <a:pt x="7024" y="6376"/>
                    <a:pt x="7067" y="6362"/>
                    <a:pt x="7110" y="6351"/>
                  </a:cubicBezTo>
                  <a:cubicBezTo>
                    <a:pt x="6632" y="4276"/>
                    <a:pt x="5951" y="2276"/>
                    <a:pt x="5053" y="350"/>
                  </a:cubicBezTo>
                  <a:close/>
                  <a:moveTo>
                    <a:pt x="6069" y="1"/>
                  </a:moveTo>
                  <a:cubicBezTo>
                    <a:pt x="5976" y="1"/>
                    <a:pt x="5859" y="22"/>
                    <a:pt x="5730" y="57"/>
                  </a:cubicBezTo>
                  <a:cubicBezTo>
                    <a:pt x="6718" y="2093"/>
                    <a:pt x="7488" y="4219"/>
                    <a:pt x="8051" y="6408"/>
                  </a:cubicBezTo>
                  <a:cubicBezTo>
                    <a:pt x="8130" y="5909"/>
                    <a:pt x="7966" y="5371"/>
                    <a:pt x="7830" y="4810"/>
                  </a:cubicBezTo>
                  <a:cubicBezTo>
                    <a:pt x="7431" y="3192"/>
                    <a:pt x="6893" y="1619"/>
                    <a:pt x="6251" y="79"/>
                  </a:cubicBezTo>
                  <a:cubicBezTo>
                    <a:pt x="6229" y="22"/>
                    <a:pt x="6162" y="1"/>
                    <a:pt x="6069" y="1"/>
                  </a:cubicBezTo>
                  <a:close/>
                  <a:moveTo>
                    <a:pt x="1287" y="8084"/>
                  </a:moveTo>
                  <a:cubicBezTo>
                    <a:pt x="1012" y="8180"/>
                    <a:pt x="745" y="8323"/>
                    <a:pt x="556" y="8501"/>
                  </a:cubicBezTo>
                  <a:cubicBezTo>
                    <a:pt x="467" y="8584"/>
                    <a:pt x="0" y="9011"/>
                    <a:pt x="364" y="9011"/>
                  </a:cubicBezTo>
                  <a:cubicBezTo>
                    <a:pt x="378" y="9011"/>
                    <a:pt x="396" y="9011"/>
                    <a:pt x="413" y="9008"/>
                  </a:cubicBezTo>
                  <a:cubicBezTo>
                    <a:pt x="856" y="8969"/>
                    <a:pt x="1295" y="8922"/>
                    <a:pt x="1733" y="8868"/>
                  </a:cubicBezTo>
                  <a:cubicBezTo>
                    <a:pt x="1555" y="8658"/>
                    <a:pt x="1387" y="8358"/>
                    <a:pt x="1287" y="8084"/>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 name="Google Shape;3714;p98"/>
            <p:cNvSpPr/>
            <p:nvPr/>
          </p:nvSpPr>
          <p:spPr>
            <a:xfrm>
              <a:off x="-56275" y="3301800"/>
              <a:ext cx="3325" cy="4475"/>
            </a:xfrm>
            <a:custGeom>
              <a:avLst/>
              <a:gdLst/>
              <a:ahLst/>
              <a:cxnLst/>
              <a:rect l="l" t="t" r="r" b="b"/>
              <a:pathLst>
                <a:path w="133" h="179" extrusionOk="0">
                  <a:moveTo>
                    <a:pt x="0" y="1"/>
                  </a:moveTo>
                  <a:lnTo>
                    <a:pt x="0" y="1"/>
                  </a:lnTo>
                  <a:cubicBezTo>
                    <a:pt x="18" y="62"/>
                    <a:pt x="33" y="119"/>
                    <a:pt x="47" y="179"/>
                  </a:cubicBezTo>
                  <a:cubicBezTo>
                    <a:pt x="76" y="169"/>
                    <a:pt x="104" y="162"/>
                    <a:pt x="132" y="154"/>
                  </a:cubicBezTo>
                  <a:cubicBezTo>
                    <a:pt x="89" y="105"/>
                    <a:pt x="43" y="51"/>
                    <a:pt x="0" y="1"/>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 name="Google Shape;3715;p98"/>
            <p:cNvSpPr/>
            <p:nvPr/>
          </p:nvSpPr>
          <p:spPr>
            <a:xfrm>
              <a:off x="-195250" y="3147325"/>
              <a:ext cx="169125" cy="220300"/>
            </a:xfrm>
            <a:custGeom>
              <a:avLst/>
              <a:gdLst/>
              <a:ahLst/>
              <a:cxnLst/>
              <a:rect l="l" t="t" r="r" b="b"/>
              <a:pathLst>
                <a:path w="6765" h="8812" extrusionOk="0">
                  <a:moveTo>
                    <a:pt x="4443" y="0"/>
                  </a:moveTo>
                  <a:cubicBezTo>
                    <a:pt x="4233" y="65"/>
                    <a:pt x="3987" y="171"/>
                    <a:pt x="3766" y="293"/>
                  </a:cubicBezTo>
                  <a:cubicBezTo>
                    <a:pt x="4664" y="2219"/>
                    <a:pt x="5345" y="4219"/>
                    <a:pt x="5823" y="6294"/>
                  </a:cubicBezTo>
                  <a:cubicBezTo>
                    <a:pt x="5780" y="6305"/>
                    <a:pt x="5737" y="6319"/>
                    <a:pt x="5691" y="6333"/>
                  </a:cubicBezTo>
                  <a:cubicBezTo>
                    <a:pt x="5920" y="6590"/>
                    <a:pt x="6140" y="6858"/>
                    <a:pt x="6362" y="7125"/>
                  </a:cubicBezTo>
                  <a:cubicBezTo>
                    <a:pt x="6601" y="6883"/>
                    <a:pt x="6718" y="6622"/>
                    <a:pt x="6764" y="6351"/>
                  </a:cubicBezTo>
                  <a:cubicBezTo>
                    <a:pt x="6201" y="4162"/>
                    <a:pt x="5431" y="2036"/>
                    <a:pt x="4443" y="0"/>
                  </a:cubicBezTo>
                  <a:close/>
                  <a:moveTo>
                    <a:pt x="4900" y="7275"/>
                  </a:moveTo>
                  <a:cubicBezTo>
                    <a:pt x="4582" y="7381"/>
                    <a:pt x="3902" y="7435"/>
                    <a:pt x="3762" y="7460"/>
                  </a:cubicBezTo>
                  <a:cubicBezTo>
                    <a:pt x="2692" y="7671"/>
                    <a:pt x="1619" y="7813"/>
                    <a:pt x="535" y="7910"/>
                  </a:cubicBezTo>
                  <a:cubicBezTo>
                    <a:pt x="367" y="7924"/>
                    <a:pt x="182" y="7967"/>
                    <a:pt x="0" y="8027"/>
                  </a:cubicBezTo>
                  <a:cubicBezTo>
                    <a:pt x="100" y="8301"/>
                    <a:pt x="268" y="8601"/>
                    <a:pt x="446" y="8811"/>
                  </a:cubicBezTo>
                  <a:cubicBezTo>
                    <a:pt x="1458" y="8690"/>
                    <a:pt x="2464" y="8523"/>
                    <a:pt x="3463" y="8301"/>
                  </a:cubicBezTo>
                  <a:cubicBezTo>
                    <a:pt x="4119" y="8155"/>
                    <a:pt x="4875" y="8010"/>
                    <a:pt x="5523" y="7699"/>
                  </a:cubicBezTo>
                  <a:cubicBezTo>
                    <a:pt x="5416" y="7564"/>
                    <a:pt x="5306" y="7424"/>
                    <a:pt x="5196" y="7286"/>
                  </a:cubicBezTo>
                  <a:lnTo>
                    <a:pt x="5128" y="7286"/>
                  </a:lnTo>
                  <a:cubicBezTo>
                    <a:pt x="5053" y="7286"/>
                    <a:pt x="4978" y="7282"/>
                    <a:pt x="4900" y="7275"/>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 name="Google Shape;3716;p98"/>
            <p:cNvSpPr/>
            <p:nvPr/>
          </p:nvSpPr>
          <p:spPr>
            <a:xfrm>
              <a:off x="-65375" y="3305650"/>
              <a:ext cx="29200" cy="34150"/>
            </a:xfrm>
            <a:custGeom>
              <a:avLst/>
              <a:gdLst/>
              <a:ahLst/>
              <a:cxnLst/>
              <a:rect l="l" t="t" r="r" b="b"/>
              <a:pathLst>
                <a:path w="1168" h="1366" extrusionOk="0">
                  <a:moveTo>
                    <a:pt x="496" y="0"/>
                  </a:moveTo>
                  <a:cubicBezTo>
                    <a:pt x="468" y="8"/>
                    <a:pt x="440" y="15"/>
                    <a:pt x="411" y="25"/>
                  </a:cubicBezTo>
                  <a:cubicBezTo>
                    <a:pt x="457" y="204"/>
                    <a:pt x="500" y="389"/>
                    <a:pt x="532" y="578"/>
                  </a:cubicBezTo>
                  <a:cubicBezTo>
                    <a:pt x="578" y="828"/>
                    <a:pt x="333" y="938"/>
                    <a:pt x="1" y="953"/>
                  </a:cubicBezTo>
                  <a:cubicBezTo>
                    <a:pt x="111" y="1091"/>
                    <a:pt x="221" y="1231"/>
                    <a:pt x="328" y="1366"/>
                  </a:cubicBezTo>
                  <a:cubicBezTo>
                    <a:pt x="624" y="1227"/>
                    <a:pt x="899" y="1052"/>
                    <a:pt x="1131" y="828"/>
                  </a:cubicBezTo>
                  <a:cubicBezTo>
                    <a:pt x="1146" y="817"/>
                    <a:pt x="1156" y="806"/>
                    <a:pt x="1167" y="792"/>
                  </a:cubicBezTo>
                  <a:cubicBezTo>
                    <a:pt x="945" y="525"/>
                    <a:pt x="725" y="257"/>
                    <a:pt x="496" y="0"/>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 name="Google Shape;3717;p98"/>
            <p:cNvSpPr/>
            <p:nvPr/>
          </p:nvSpPr>
          <p:spPr>
            <a:xfrm>
              <a:off x="-517950" y="3165500"/>
              <a:ext cx="439050" cy="151925"/>
            </a:xfrm>
            <a:custGeom>
              <a:avLst/>
              <a:gdLst/>
              <a:ahLst/>
              <a:cxnLst/>
              <a:rect l="l" t="t" r="r" b="b"/>
              <a:pathLst>
                <a:path w="17562" h="6077" extrusionOk="0">
                  <a:moveTo>
                    <a:pt x="8412" y="1"/>
                  </a:moveTo>
                  <a:cubicBezTo>
                    <a:pt x="5492" y="1"/>
                    <a:pt x="2599" y="667"/>
                    <a:pt x="186" y="2422"/>
                  </a:cubicBezTo>
                  <a:cubicBezTo>
                    <a:pt x="0" y="2561"/>
                    <a:pt x="232" y="2775"/>
                    <a:pt x="593" y="2946"/>
                  </a:cubicBezTo>
                  <a:cubicBezTo>
                    <a:pt x="909" y="2732"/>
                    <a:pt x="1263" y="2543"/>
                    <a:pt x="1651" y="2379"/>
                  </a:cubicBezTo>
                  <a:cubicBezTo>
                    <a:pt x="3759" y="1474"/>
                    <a:pt x="6223" y="932"/>
                    <a:pt x="8497" y="750"/>
                  </a:cubicBezTo>
                  <a:cubicBezTo>
                    <a:pt x="8808" y="725"/>
                    <a:pt x="9108" y="714"/>
                    <a:pt x="9403" y="714"/>
                  </a:cubicBezTo>
                  <a:cubicBezTo>
                    <a:pt x="12752" y="714"/>
                    <a:pt x="15340" y="2265"/>
                    <a:pt x="17562" y="4494"/>
                  </a:cubicBezTo>
                  <a:cubicBezTo>
                    <a:pt x="17430" y="3984"/>
                    <a:pt x="17284" y="3478"/>
                    <a:pt x="17123" y="2978"/>
                  </a:cubicBezTo>
                  <a:cubicBezTo>
                    <a:pt x="15668" y="1327"/>
                    <a:pt x="13418" y="471"/>
                    <a:pt x="11065" y="172"/>
                  </a:cubicBezTo>
                  <a:cubicBezTo>
                    <a:pt x="10188" y="62"/>
                    <a:pt x="9300" y="1"/>
                    <a:pt x="8412" y="1"/>
                  </a:cubicBezTo>
                  <a:close/>
                  <a:moveTo>
                    <a:pt x="16260" y="4497"/>
                  </a:moveTo>
                  <a:lnTo>
                    <a:pt x="16260" y="4497"/>
                  </a:lnTo>
                  <a:cubicBezTo>
                    <a:pt x="16460" y="4939"/>
                    <a:pt x="16609" y="5432"/>
                    <a:pt x="16706" y="5966"/>
                  </a:cubicBezTo>
                  <a:cubicBezTo>
                    <a:pt x="16713" y="6006"/>
                    <a:pt x="16728" y="6042"/>
                    <a:pt x="16745" y="6077"/>
                  </a:cubicBezTo>
                  <a:cubicBezTo>
                    <a:pt x="17016" y="6016"/>
                    <a:pt x="17287" y="5952"/>
                    <a:pt x="17558" y="5888"/>
                  </a:cubicBezTo>
                  <a:cubicBezTo>
                    <a:pt x="17148" y="5400"/>
                    <a:pt x="16720" y="4929"/>
                    <a:pt x="16260" y="4497"/>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 name="Google Shape;3718;p98"/>
            <p:cNvSpPr/>
            <p:nvPr/>
          </p:nvSpPr>
          <p:spPr>
            <a:xfrm>
              <a:off x="-503150" y="3183350"/>
              <a:ext cx="432275" cy="129350"/>
            </a:xfrm>
            <a:custGeom>
              <a:avLst/>
              <a:gdLst/>
              <a:ahLst/>
              <a:cxnLst/>
              <a:rect l="l" t="t" r="r" b="b"/>
              <a:pathLst>
                <a:path w="17291" h="5174" extrusionOk="0">
                  <a:moveTo>
                    <a:pt x="8811" y="0"/>
                  </a:moveTo>
                  <a:cubicBezTo>
                    <a:pt x="8516" y="0"/>
                    <a:pt x="8216" y="11"/>
                    <a:pt x="7905" y="36"/>
                  </a:cubicBezTo>
                  <a:cubicBezTo>
                    <a:pt x="5631" y="218"/>
                    <a:pt x="3167" y="760"/>
                    <a:pt x="1059" y="1665"/>
                  </a:cubicBezTo>
                  <a:cubicBezTo>
                    <a:pt x="671" y="1829"/>
                    <a:pt x="317" y="2018"/>
                    <a:pt x="1" y="2232"/>
                  </a:cubicBezTo>
                  <a:cubicBezTo>
                    <a:pt x="300" y="2371"/>
                    <a:pt x="689" y="2478"/>
                    <a:pt x="1002" y="2478"/>
                  </a:cubicBezTo>
                  <a:cubicBezTo>
                    <a:pt x="1173" y="2478"/>
                    <a:pt x="1319" y="2446"/>
                    <a:pt x="1419" y="2375"/>
                  </a:cubicBezTo>
                  <a:cubicBezTo>
                    <a:pt x="3281" y="1020"/>
                    <a:pt x="6112" y="146"/>
                    <a:pt x="8801" y="146"/>
                  </a:cubicBezTo>
                  <a:cubicBezTo>
                    <a:pt x="11742" y="146"/>
                    <a:pt x="14513" y="1187"/>
                    <a:pt x="15668" y="3783"/>
                  </a:cubicBezTo>
                  <a:cubicBezTo>
                    <a:pt x="16128" y="4215"/>
                    <a:pt x="16556" y="4686"/>
                    <a:pt x="16966" y="5174"/>
                  </a:cubicBezTo>
                  <a:cubicBezTo>
                    <a:pt x="17073" y="5145"/>
                    <a:pt x="17184" y="5117"/>
                    <a:pt x="17291" y="5088"/>
                  </a:cubicBezTo>
                  <a:cubicBezTo>
                    <a:pt x="17251" y="4943"/>
                    <a:pt x="17216" y="4807"/>
                    <a:pt x="17202" y="4739"/>
                  </a:cubicBezTo>
                  <a:cubicBezTo>
                    <a:pt x="17130" y="4418"/>
                    <a:pt x="17055" y="4097"/>
                    <a:pt x="16970" y="3780"/>
                  </a:cubicBezTo>
                  <a:cubicBezTo>
                    <a:pt x="14748" y="1551"/>
                    <a:pt x="12160" y="0"/>
                    <a:pt x="8811" y="0"/>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 name="Google Shape;3719;p98"/>
            <p:cNvSpPr/>
            <p:nvPr/>
          </p:nvSpPr>
          <p:spPr>
            <a:xfrm>
              <a:off x="-99325" y="3312675"/>
              <a:ext cx="30775" cy="16525"/>
            </a:xfrm>
            <a:custGeom>
              <a:avLst/>
              <a:gdLst/>
              <a:ahLst/>
              <a:cxnLst/>
              <a:rect l="l" t="t" r="r" b="b"/>
              <a:pathLst>
                <a:path w="1231" h="661" extrusionOk="0">
                  <a:moveTo>
                    <a:pt x="813" y="1"/>
                  </a:moveTo>
                  <a:cubicBezTo>
                    <a:pt x="542" y="65"/>
                    <a:pt x="271" y="129"/>
                    <a:pt x="0" y="190"/>
                  </a:cubicBezTo>
                  <a:cubicBezTo>
                    <a:pt x="150" y="433"/>
                    <a:pt x="624" y="611"/>
                    <a:pt x="1063" y="661"/>
                  </a:cubicBezTo>
                  <a:cubicBezTo>
                    <a:pt x="1141" y="632"/>
                    <a:pt x="1199" y="600"/>
                    <a:pt x="1216" y="568"/>
                  </a:cubicBezTo>
                  <a:cubicBezTo>
                    <a:pt x="1223" y="554"/>
                    <a:pt x="1227" y="532"/>
                    <a:pt x="1230" y="511"/>
                  </a:cubicBezTo>
                  <a:cubicBezTo>
                    <a:pt x="1092" y="340"/>
                    <a:pt x="952" y="168"/>
                    <a:pt x="813" y="1"/>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 name="Google Shape;3720;p98"/>
            <p:cNvSpPr/>
            <p:nvPr/>
          </p:nvSpPr>
          <p:spPr>
            <a:xfrm>
              <a:off x="-79000" y="3310550"/>
              <a:ext cx="10800" cy="14900"/>
            </a:xfrm>
            <a:custGeom>
              <a:avLst/>
              <a:gdLst/>
              <a:ahLst/>
              <a:cxnLst/>
              <a:rect l="l" t="t" r="r" b="b"/>
              <a:pathLst>
                <a:path w="432" h="596" extrusionOk="0">
                  <a:moveTo>
                    <a:pt x="325" y="0"/>
                  </a:moveTo>
                  <a:cubicBezTo>
                    <a:pt x="218" y="29"/>
                    <a:pt x="107" y="57"/>
                    <a:pt x="0" y="86"/>
                  </a:cubicBezTo>
                  <a:cubicBezTo>
                    <a:pt x="139" y="253"/>
                    <a:pt x="279" y="425"/>
                    <a:pt x="417" y="596"/>
                  </a:cubicBezTo>
                  <a:cubicBezTo>
                    <a:pt x="432" y="464"/>
                    <a:pt x="378" y="218"/>
                    <a:pt x="325" y="0"/>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 name="Google Shape;3721;p98"/>
            <p:cNvSpPr/>
            <p:nvPr/>
          </p:nvSpPr>
          <p:spPr>
            <a:xfrm>
              <a:off x="-89900" y="3239950"/>
              <a:ext cx="33650" cy="61875"/>
            </a:xfrm>
            <a:custGeom>
              <a:avLst/>
              <a:gdLst/>
              <a:ahLst/>
              <a:cxnLst/>
              <a:rect l="l" t="t" r="r" b="b"/>
              <a:pathLst>
                <a:path w="1346" h="2475" extrusionOk="0">
                  <a:moveTo>
                    <a:pt x="1" y="0"/>
                  </a:moveTo>
                  <a:lnTo>
                    <a:pt x="1" y="0"/>
                  </a:lnTo>
                  <a:cubicBezTo>
                    <a:pt x="162" y="500"/>
                    <a:pt x="308" y="1006"/>
                    <a:pt x="440" y="1516"/>
                  </a:cubicBezTo>
                  <a:cubicBezTo>
                    <a:pt x="750" y="1823"/>
                    <a:pt x="1049" y="2144"/>
                    <a:pt x="1345" y="2475"/>
                  </a:cubicBezTo>
                  <a:cubicBezTo>
                    <a:pt x="1067" y="1502"/>
                    <a:pt x="600" y="681"/>
                    <a:pt x="1" y="0"/>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 name="Google Shape;3722;p98"/>
            <p:cNvSpPr/>
            <p:nvPr/>
          </p:nvSpPr>
          <p:spPr>
            <a:xfrm>
              <a:off x="-78925" y="3277825"/>
              <a:ext cx="23825" cy="32750"/>
            </a:xfrm>
            <a:custGeom>
              <a:avLst/>
              <a:gdLst/>
              <a:ahLst/>
              <a:cxnLst/>
              <a:rect l="l" t="t" r="r" b="b"/>
              <a:pathLst>
                <a:path w="953" h="1310" extrusionOk="0">
                  <a:moveTo>
                    <a:pt x="1" y="1"/>
                  </a:moveTo>
                  <a:lnTo>
                    <a:pt x="1" y="1"/>
                  </a:lnTo>
                  <a:cubicBezTo>
                    <a:pt x="86" y="318"/>
                    <a:pt x="161" y="639"/>
                    <a:pt x="233" y="960"/>
                  </a:cubicBezTo>
                  <a:cubicBezTo>
                    <a:pt x="247" y="1028"/>
                    <a:pt x="282" y="1164"/>
                    <a:pt x="322" y="1309"/>
                  </a:cubicBezTo>
                  <a:cubicBezTo>
                    <a:pt x="532" y="1256"/>
                    <a:pt x="742" y="1199"/>
                    <a:pt x="953" y="1138"/>
                  </a:cubicBezTo>
                  <a:cubicBezTo>
                    <a:pt x="939" y="1078"/>
                    <a:pt x="924" y="1021"/>
                    <a:pt x="906" y="960"/>
                  </a:cubicBezTo>
                  <a:cubicBezTo>
                    <a:pt x="610" y="629"/>
                    <a:pt x="311" y="308"/>
                    <a:pt x="1" y="1"/>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 name="Google Shape;3723;p98"/>
            <p:cNvSpPr/>
            <p:nvPr/>
          </p:nvSpPr>
          <p:spPr>
            <a:xfrm>
              <a:off x="-70900" y="3306250"/>
              <a:ext cx="20000" cy="23225"/>
            </a:xfrm>
            <a:custGeom>
              <a:avLst/>
              <a:gdLst/>
              <a:ahLst/>
              <a:cxnLst/>
              <a:rect l="l" t="t" r="r" b="b"/>
              <a:pathLst>
                <a:path w="800" h="929" extrusionOk="0">
                  <a:moveTo>
                    <a:pt x="632" y="1"/>
                  </a:moveTo>
                  <a:cubicBezTo>
                    <a:pt x="421" y="62"/>
                    <a:pt x="211" y="119"/>
                    <a:pt x="1" y="172"/>
                  </a:cubicBezTo>
                  <a:cubicBezTo>
                    <a:pt x="54" y="390"/>
                    <a:pt x="108" y="636"/>
                    <a:pt x="93" y="768"/>
                  </a:cubicBezTo>
                  <a:lnTo>
                    <a:pt x="222" y="929"/>
                  </a:lnTo>
                  <a:cubicBezTo>
                    <a:pt x="554" y="914"/>
                    <a:pt x="799" y="804"/>
                    <a:pt x="753" y="554"/>
                  </a:cubicBezTo>
                  <a:cubicBezTo>
                    <a:pt x="721" y="365"/>
                    <a:pt x="678" y="180"/>
                    <a:pt x="632" y="1"/>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24" name="Google Shape;3724;p98"/>
          <p:cNvGrpSpPr/>
          <p:nvPr/>
        </p:nvGrpSpPr>
        <p:grpSpPr>
          <a:xfrm>
            <a:off x="2620521" y="1776889"/>
            <a:ext cx="3894111" cy="2074535"/>
            <a:chOff x="233350" y="949250"/>
            <a:chExt cx="7137300" cy="3802300"/>
          </a:xfrm>
        </p:grpSpPr>
        <p:sp>
          <p:nvSpPr>
            <p:cNvPr id="3725" name="Google Shape;3725;p98"/>
            <p:cNvSpPr/>
            <p:nvPr/>
          </p:nvSpPr>
          <p:spPr>
            <a:xfrm>
              <a:off x="4428450" y="2808675"/>
              <a:ext cx="1478900" cy="330100"/>
            </a:xfrm>
            <a:custGeom>
              <a:avLst/>
              <a:gdLst/>
              <a:ahLst/>
              <a:cxnLst/>
              <a:rect l="l" t="t" r="r" b="b"/>
              <a:pathLst>
                <a:path w="59156" h="13204" extrusionOk="0">
                  <a:moveTo>
                    <a:pt x="1" y="0"/>
                  </a:moveTo>
                  <a:lnTo>
                    <a:pt x="1" y="0"/>
                  </a:lnTo>
                  <a:close/>
                  <a:moveTo>
                    <a:pt x="59155" y="13203"/>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 name="Google Shape;3726;p98"/>
            <p:cNvSpPr/>
            <p:nvPr/>
          </p:nvSpPr>
          <p:spPr>
            <a:xfrm>
              <a:off x="2909400" y="1076125"/>
              <a:ext cx="4118650" cy="3109225"/>
            </a:xfrm>
            <a:custGeom>
              <a:avLst/>
              <a:gdLst/>
              <a:ahLst/>
              <a:cxnLst/>
              <a:rect l="l" t="t" r="r" b="b"/>
              <a:pathLst>
                <a:path w="164746" h="124369" extrusionOk="0">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 name="Google Shape;3727;p98"/>
            <p:cNvSpPr/>
            <p:nvPr/>
          </p:nvSpPr>
          <p:spPr>
            <a:xfrm>
              <a:off x="5913800" y="3523050"/>
              <a:ext cx="1109075" cy="813875"/>
            </a:xfrm>
            <a:custGeom>
              <a:avLst/>
              <a:gdLst/>
              <a:ahLst/>
              <a:cxnLst/>
              <a:rect l="l" t="t" r="r" b="b"/>
              <a:pathLst>
                <a:path w="44363" h="32555" extrusionOk="0">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 name="Google Shape;3728;p98"/>
            <p:cNvSpPr/>
            <p:nvPr/>
          </p:nvSpPr>
          <p:spPr>
            <a:xfrm>
              <a:off x="6442175" y="3238700"/>
              <a:ext cx="571625" cy="311800"/>
            </a:xfrm>
            <a:custGeom>
              <a:avLst/>
              <a:gdLst/>
              <a:ahLst/>
              <a:cxnLst/>
              <a:rect l="l" t="t" r="r" b="b"/>
              <a:pathLst>
                <a:path w="22865" h="12472" extrusionOk="0">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 name="Google Shape;3729;p98"/>
            <p:cNvSpPr/>
            <p:nvPr/>
          </p:nvSpPr>
          <p:spPr>
            <a:xfrm>
              <a:off x="5898675" y="3029225"/>
              <a:ext cx="282150" cy="318450"/>
            </a:xfrm>
            <a:custGeom>
              <a:avLst/>
              <a:gdLst/>
              <a:ahLst/>
              <a:cxnLst/>
              <a:rect l="l" t="t" r="r" b="b"/>
              <a:pathLst>
                <a:path w="11286" h="12738" extrusionOk="0">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0" name="Google Shape;3730;p98"/>
            <p:cNvSpPr/>
            <p:nvPr/>
          </p:nvSpPr>
          <p:spPr>
            <a:xfrm>
              <a:off x="5544400" y="3065225"/>
              <a:ext cx="541800" cy="430700"/>
            </a:xfrm>
            <a:custGeom>
              <a:avLst/>
              <a:gdLst/>
              <a:ahLst/>
              <a:cxnLst/>
              <a:rect l="l" t="t" r="r" b="b"/>
              <a:pathLst>
                <a:path w="21672" h="17228" extrusionOk="0">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1" name="Google Shape;3731;p98"/>
            <p:cNvSpPr/>
            <p:nvPr/>
          </p:nvSpPr>
          <p:spPr>
            <a:xfrm>
              <a:off x="4388700" y="3530600"/>
              <a:ext cx="227275" cy="395425"/>
            </a:xfrm>
            <a:custGeom>
              <a:avLst/>
              <a:gdLst/>
              <a:ahLst/>
              <a:cxnLst/>
              <a:rect l="l" t="t" r="r" b="b"/>
              <a:pathLst>
                <a:path w="9091" h="15817" extrusionOk="0">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2" name="Google Shape;3732;p98"/>
            <p:cNvSpPr/>
            <p:nvPr/>
          </p:nvSpPr>
          <p:spPr>
            <a:xfrm>
              <a:off x="6438300" y="1893850"/>
              <a:ext cx="267450" cy="418275"/>
            </a:xfrm>
            <a:custGeom>
              <a:avLst/>
              <a:gdLst/>
              <a:ahLst/>
              <a:cxnLst/>
              <a:rect l="l" t="t" r="r" b="b"/>
              <a:pathLst>
                <a:path w="10698" h="16731" extrusionOk="0">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3" name="Google Shape;3733;p98"/>
            <p:cNvSpPr/>
            <p:nvPr/>
          </p:nvSpPr>
          <p:spPr>
            <a:xfrm>
              <a:off x="6901875" y="4220725"/>
              <a:ext cx="468775" cy="354550"/>
            </a:xfrm>
            <a:custGeom>
              <a:avLst/>
              <a:gdLst/>
              <a:ahLst/>
              <a:cxnLst/>
              <a:rect l="l" t="t" r="r" b="b"/>
              <a:pathLst>
                <a:path w="18751" h="14182" extrusionOk="0">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4" name="Google Shape;3734;p98"/>
            <p:cNvSpPr/>
            <p:nvPr/>
          </p:nvSpPr>
          <p:spPr>
            <a:xfrm>
              <a:off x="6306100" y="2654825"/>
              <a:ext cx="232875" cy="385425"/>
            </a:xfrm>
            <a:custGeom>
              <a:avLst/>
              <a:gdLst/>
              <a:ahLst/>
              <a:cxnLst/>
              <a:rect l="l" t="t" r="r" b="b"/>
              <a:pathLst>
                <a:path w="9315" h="15417" extrusionOk="0">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5" name="Google Shape;3735;p98"/>
            <p:cNvSpPr/>
            <p:nvPr/>
          </p:nvSpPr>
          <p:spPr>
            <a:xfrm>
              <a:off x="6139750" y="3178550"/>
              <a:ext cx="185375" cy="227425"/>
            </a:xfrm>
            <a:custGeom>
              <a:avLst/>
              <a:gdLst/>
              <a:ahLst/>
              <a:cxnLst/>
              <a:rect l="l" t="t" r="r" b="b"/>
              <a:pathLst>
                <a:path w="7415" h="9097" extrusionOk="0">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6" name="Google Shape;3736;p98"/>
            <p:cNvSpPr/>
            <p:nvPr/>
          </p:nvSpPr>
          <p:spPr>
            <a:xfrm>
              <a:off x="4320000" y="1079225"/>
              <a:ext cx="260125" cy="163000"/>
            </a:xfrm>
            <a:custGeom>
              <a:avLst/>
              <a:gdLst/>
              <a:ahLst/>
              <a:cxnLst/>
              <a:rect l="l" t="t" r="r" b="b"/>
              <a:pathLst>
                <a:path w="10405" h="6520" extrusionOk="0">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7" name="Google Shape;3737;p98"/>
            <p:cNvSpPr/>
            <p:nvPr/>
          </p:nvSpPr>
          <p:spPr>
            <a:xfrm>
              <a:off x="3605850" y="1017225"/>
              <a:ext cx="246275" cy="88775"/>
            </a:xfrm>
            <a:custGeom>
              <a:avLst/>
              <a:gdLst/>
              <a:ahLst/>
              <a:cxnLst/>
              <a:rect l="l" t="t" r="r" b="b"/>
              <a:pathLst>
                <a:path w="9851" h="3551" extrusionOk="0">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8" name="Google Shape;3738;p98"/>
            <p:cNvSpPr/>
            <p:nvPr/>
          </p:nvSpPr>
          <p:spPr>
            <a:xfrm>
              <a:off x="3161275" y="1612775"/>
              <a:ext cx="115825" cy="115825"/>
            </a:xfrm>
            <a:custGeom>
              <a:avLst/>
              <a:gdLst/>
              <a:ahLst/>
              <a:cxnLst/>
              <a:rect l="l" t="t" r="r" b="b"/>
              <a:pathLst>
                <a:path w="4633" h="4633" extrusionOk="0">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9" name="Google Shape;3739;p98"/>
            <p:cNvSpPr/>
            <p:nvPr/>
          </p:nvSpPr>
          <p:spPr>
            <a:xfrm>
              <a:off x="6082850" y="3458350"/>
              <a:ext cx="215350" cy="82375"/>
            </a:xfrm>
            <a:custGeom>
              <a:avLst/>
              <a:gdLst/>
              <a:ahLst/>
              <a:cxnLst/>
              <a:rect l="l" t="t" r="r" b="b"/>
              <a:pathLst>
                <a:path w="8614" h="3295" extrusionOk="0">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0" name="Google Shape;3740;p98"/>
            <p:cNvSpPr/>
            <p:nvPr/>
          </p:nvSpPr>
          <p:spPr>
            <a:xfrm>
              <a:off x="5726825" y="1103850"/>
              <a:ext cx="262175" cy="54825"/>
            </a:xfrm>
            <a:custGeom>
              <a:avLst/>
              <a:gdLst/>
              <a:ahLst/>
              <a:cxnLst/>
              <a:rect l="l" t="t" r="r" b="b"/>
              <a:pathLst>
                <a:path w="10487" h="2193" extrusionOk="0">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1" name="Google Shape;3741;p98"/>
            <p:cNvSpPr/>
            <p:nvPr/>
          </p:nvSpPr>
          <p:spPr>
            <a:xfrm>
              <a:off x="6497925" y="4391525"/>
              <a:ext cx="125725" cy="97375"/>
            </a:xfrm>
            <a:custGeom>
              <a:avLst/>
              <a:gdLst/>
              <a:ahLst/>
              <a:cxnLst/>
              <a:rect l="l" t="t" r="r" b="b"/>
              <a:pathLst>
                <a:path w="5029" h="3895" extrusionOk="0">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2" name="Google Shape;3742;p98"/>
            <p:cNvSpPr/>
            <p:nvPr/>
          </p:nvSpPr>
          <p:spPr>
            <a:xfrm>
              <a:off x="5334875" y="2906300"/>
              <a:ext cx="82100" cy="128050"/>
            </a:xfrm>
            <a:custGeom>
              <a:avLst/>
              <a:gdLst/>
              <a:ahLst/>
              <a:cxnLst/>
              <a:rect l="l" t="t" r="r" b="b"/>
              <a:pathLst>
                <a:path w="3284" h="5122" extrusionOk="0">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3" name="Google Shape;3743;p98"/>
            <p:cNvSpPr/>
            <p:nvPr/>
          </p:nvSpPr>
          <p:spPr>
            <a:xfrm>
              <a:off x="4869125" y="997550"/>
              <a:ext cx="160750" cy="66150"/>
            </a:xfrm>
            <a:custGeom>
              <a:avLst/>
              <a:gdLst/>
              <a:ahLst/>
              <a:cxnLst/>
              <a:rect l="l" t="t" r="r" b="b"/>
              <a:pathLst>
                <a:path w="6430" h="2646" extrusionOk="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4" name="Google Shape;3744;p98"/>
            <p:cNvSpPr/>
            <p:nvPr/>
          </p:nvSpPr>
          <p:spPr>
            <a:xfrm>
              <a:off x="3763550" y="998475"/>
              <a:ext cx="117975" cy="55725"/>
            </a:xfrm>
            <a:custGeom>
              <a:avLst/>
              <a:gdLst/>
              <a:ahLst/>
              <a:cxnLst/>
              <a:rect l="l" t="t" r="r" b="b"/>
              <a:pathLst>
                <a:path w="4719" h="2229" extrusionOk="0">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5" name="Google Shape;3745;p98"/>
            <p:cNvSpPr/>
            <p:nvPr/>
          </p:nvSpPr>
          <p:spPr>
            <a:xfrm>
              <a:off x="6244750" y="3463175"/>
              <a:ext cx="127900" cy="76650"/>
            </a:xfrm>
            <a:custGeom>
              <a:avLst/>
              <a:gdLst/>
              <a:ahLst/>
              <a:cxnLst/>
              <a:rect l="l" t="t" r="r" b="b"/>
              <a:pathLst>
                <a:path w="5116" h="3066" extrusionOk="0">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6" name="Google Shape;3746;p98"/>
            <p:cNvSpPr/>
            <p:nvPr/>
          </p:nvSpPr>
          <p:spPr>
            <a:xfrm>
              <a:off x="6286725" y="2464325"/>
              <a:ext cx="67775" cy="93850"/>
            </a:xfrm>
            <a:custGeom>
              <a:avLst/>
              <a:gdLst/>
              <a:ahLst/>
              <a:cxnLst/>
              <a:rect l="l" t="t" r="r" b="b"/>
              <a:pathLst>
                <a:path w="2711" h="3754" extrusionOk="0">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7" name="Google Shape;3747;p98"/>
            <p:cNvSpPr/>
            <p:nvPr/>
          </p:nvSpPr>
          <p:spPr>
            <a:xfrm>
              <a:off x="6279300" y="2861375"/>
              <a:ext cx="75625" cy="97275"/>
            </a:xfrm>
            <a:custGeom>
              <a:avLst/>
              <a:gdLst/>
              <a:ahLst/>
              <a:cxnLst/>
              <a:rect l="l" t="t" r="r" b="b"/>
              <a:pathLst>
                <a:path w="3025" h="3891" extrusionOk="0">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8" name="Google Shape;3748;p98"/>
            <p:cNvSpPr/>
            <p:nvPr/>
          </p:nvSpPr>
          <p:spPr>
            <a:xfrm>
              <a:off x="4145025" y="994975"/>
              <a:ext cx="111500" cy="47325"/>
            </a:xfrm>
            <a:custGeom>
              <a:avLst/>
              <a:gdLst/>
              <a:ahLst/>
              <a:cxnLst/>
              <a:rect l="l" t="t" r="r" b="b"/>
              <a:pathLst>
                <a:path w="4460" h="1893" extrusionOk="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9" name="Google Shape;3749;p98"/>
            <p:cNvSpPr/>
            <p:nvPr/>
          </p:nvSpPr>
          <p:spPr>
            <a:xfrm>
              <a:off x="7213625" y="3803350"/>
              <a:ext cx="74075" cy="80050"/>
            </a:xfrm>
            <a:custGeom>
              <a:avLst/>
              <a:gdLst/>
              <a:ahLst/>
              <a:cxnLst/>
              <a:rect l="l" t="t" r="r" b="b"/>
              <a:pathLst>
                <a:path w="2963" h="3202" extrusionOk="0">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0" name="Google Shape;3750;p98"/>
            <p:cNvSpPr/>
            <p:nvPr/>
          </p:nvSpPr>
          <p:spPr>
            <a:xfrm>
              <a:off x="6542025" y="3118350"/>
              <a:ext cx="66075" cy="79800"/>
            </a:xfrm>
            <a:custGeom>
              <a:avLst/>
              <a:gdLst/>
              <a:ahLst/>
              <a:cxnLst/>
              <a:rect l="l" t="t" r="r" b="b"/>
              <a:pathLst>
                <a:path w="2643" h="3192" extrusionOk="0">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1" name="Google Shape;3751;p98"/>
            <p:cNvSpPr/>
            <p:nvPr/>
          </p:nvSpPr>
          <p:spPr>
            <a:xfrm>
              <a:off x="4278100" y="987200"/>
              <a:ext cx="87225" cy="50150"/>
            </a:xfrm>
            <a:custGeom>
              <a:avLst/>
              <a:gdLst/>
              <a:ahLst/>
              <a:cxnLst/>
              <a:rect l="l" t="t" r="r" b="b"/>
              <a:pathLst>
                <a:path w="3489" h="2006" extrusionOk="0">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2" name="Google Shape;3752;p98"/>
            <p:cNvSpPr/>
            <p:nvPr/>
          </p:nvSpPr>
          <p:spPr>
            <a:xfrm>
              <a:off x="6595650" y="1204100"/>
              <a:ext cx="81075" cy="41800"/>
            </a:xfrm>
            <a:custGeom>
              <a:avLst/>
              <a:gdLst/>
              <a:ahLst/>
              <a:cxnLst/>
              <a:rect l="l" t="t" r="r" b="b"/>
              <a:pathLst>
                <a:path w="3243" h="1672" extrusionOk="0">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3" name="Google Shape;3753;p98"/>
            <p:cNvSpPr/>
            <p:nvPr/>
          </p:nvSpPr>
          <p:spPr>
            <a:xfrm>
              <a:off x="5040350" y="1034625"/>
              <a:ext cx="81550" cy="46975"/>
            </a:xfrm>
            <a:custGeom>
              <a:avLst/>
              <a:gdLst/>
              <a:ahLst/>
              <a:cxnLst/>
              <a:rect l="l" t="t" r="r" b="b"/>
              <a:pathLst>
                <a:path w="3262" h="1879" extrusionOk="0">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4" name="Google Shape;3754;p98"/>
            <p:cNvSpPr/>
            <p:nvPr/>
          </p:nvSpPr>
          <p:spPr>
            <a:xfrm>
              <a:off x="6380950" y="3302475"/>
              <a:ext cx="77800" cy="40225"/>
            </a:xfrm>
            <a:custGeom>
              <a:avLst/>
              <a:gdLst/>
              <a:ahLst/>
              <a:cxnLst/>
              <a:rect l="l" t="t" r="r" b="b"/>
              <a:pathLst>
                <a:path w="3112" h="1609" extrusionOk="0">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5" name="Google Shape;3755;p98"/>
            <p:cNvSpPr/>
            <p:nvPr/>
          </p:nvSpPr>
          <p:spPr>
            <a:xfrm>
              <a:off x="4384825" y="996700"/>
              <a:ext cx="62025" cy="39775"/>
            </a:xfrm>
            <a:custGeom>
              <a:avLst/>
              <a:gdLst/>
              <a:ahLst/>
              <a:cxnLst/>
              <a:rect l="l" t="t" r="r" b="b"/>
              <a:pathLst>
                <a:path w="2481" h="1591" extrusionOk="0">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6" name="Google Shape;3756;p98"/>
            <p:cNvSpPr/>
            <p:nvPr/>
          </p:nvSpPr>
          <p:spPr>
            <a:xfrm>
              <a:off x="2100625" y="1004500"/>
              <a:ext cx="520200" cy="95050"/>
            </a:xfrm>
            <a:custGeom>
              <a:avLst/>
              <a:gdLst/>
              <a:ahLst/>
              <a:cxnLst/>
              <a:rect l="l" t="t" r="r" b="b"/>
              <a:pathLst>
                <a:path w="20808" h="3802" extrusionOk="0">
                  <a:moveTo>
                    <a:pt x="20756" y="0"/>
                  </a:moveTo>
                  <a:lnTo>
                    <a:pt x="20738" y="17"/>
                  </a:lnTo>
                  <a:lnTo>
                    <a:pt x="20773" y="17"/>
                  </a:lnTo>
                  <a:lnTo>
                    <a:pt x="20808" y="0"/>
                  </a:lnTo>
                  <a:close/>
                  <a:moveTo>
                    <a:pt x="1" y="3785"/>
                  </a:moveTo>
                  <a:lnTo>
                    <a:pt x="1" y="3802"/>
                  </a:lnTo>
                  <a:lnTo>
                    <a:pt x="18" y="3802"/>
                  </a:lnTo>
                  <a:lnTo>
                    <a:pt x="18" y="3785"/>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7" name="Google Shape;3757;p98"/>
            <p:cNvSpPr/>
            <p:nvPr/>
          </p:nvSpPr>
          <p:spPr>
            <a:xfrm>
              <a:off x="233350" y="949250"/>
              <a:ext cx="3232550" cy="3802300"/>
            </a:xfrm>
            <a:custGeom>
              <a:avLst/>
              <a:gdLst/>
              <a:ahLst/>
              <a:cxnLst/>
              <a:rect l="l" t="t" r="r" b="b"/>
              <a:pathLst>
                <a:path w="129302" h="152092" extrusionOk="0">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8" name="Google Shape;3758;p98"/>
            <p:cNvSpPr/>
            <p:nvPr/>
          </p:nvSpPr>
          <p:spPr>
            <a:xfrm>
              <a:off x="1581325" y="1051125"/>
              <a:ext cx="283000" cy="91675"/>
            </a:xfrm>
            <a:custGeom>
              <a:avLst/>
              <a:gdLst/>
              <a:ahLst/>
              <a:cxnLst/>
              <a:rect l="l" t="t" r="r" b="b"/>
              <a:pathLst>
                <a:path w="11320" h="3667" extrusionOk="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9" name="Google Shape;3759;p98"/>
            <p:cNvSpPr/>
            <p:nvPr/>
          </p:nvSpPr>
          <p:spPr>
            <a:xfrm>
              <a:off x="3144425" y="1319375"/>
              <a:ext cx="213450" cy="95575"/>
            </a:xfrm>
            <a:custGeom>
              <a:avLst/>
              <a:gdLst/>
              <a:ahLst/>
              <a:cxnLst/>
              <a:rect l="l" t="t" r="r" b="b"/>
              <a:pathLst>
                <a:path w="8538" h="3823" extrusionOk="0">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0" name="Google Shape;3760;p98"/>
            <p:cNvSpPr/>
            <p:nvPr/>
          </p:nvSpPr>
          <p:spPr>
            <a:xfrm>
              <a:off x="1453000" y="2509000"/>
              <a:ext cx="263575" cy="113100"/>
            </a:xfrm>
            <a:custGeom>
              <a:avLst/>
              <a:gdLst/>
              <a:ahLst/>
              <a:cxnLst/>
              <a:rect l="l" t="t" r="r" b="b"/>
              <a:pathLst>
                <a:path w="10543" h="4524" extrusionOk="0">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1" name="Google Shape;3761;p98"/>
            <p:cNvSpPr/>
            <p:nvPr/>
          </p:nvSpPr>
          <p:spPr>
            <a:xfrm>
              <a:off x="1880725" y="1020350"/>
              <a:ext cx="162025" cy="112025"/>
            </a:xfrm>
            <a:custGeom>
              <a:avLst/>
              <a:gdLst/>
              <a:ahLst/>
              <a:cxnLst/>
              <a:rect l="l" t="t" r="r" b="b"/>
              <a:pathLst>
                <a:path w="6481" h="4481" extrusionOk="0">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2" name="Google Shape;3762;p98"/>
            <p:cNvSpPr/>
            <p:nvPr/>
          </p:nvSpPr>
          <p:spPr>
            <a:xfrm>
              <a:off x="1688900" y="2603450"/>
              <a:ext cx="165050" cy="73950"/>
            </a:xfrm>
            <a:custGeom>
              <a:avLst/>
              <a:gdLst/>
              <a:ahLst/>
              <a:cxnLst/>
              <a:rect l="l" t="t" r="r" b="b"/>
              <a:pathLst>
                <a:path w="6602" h="2958" extrusionOk="0">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3" name="Google Shape;3763;p98"/>
            <p:cNvSpPr/>
            <p:nvPr/>
          </p:nvSpPr>
          <p:spPr>
            <a:xfrm>
              <a:off x="1922200" y="1344925"/>
              <a:ext cx="129625" cy="64525"/>
            </a:xfrm>
            <a:custGeom>
              <a:avLst/>
              <a:gdLst/>
              <a:ahLst/>
              <a:cxnLst/>
              <a:rect l="l" t="t" r="r" b="b"/>
              <a:pathLst>
                <a:path w="5185" h="2581" extrusionOk="0">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4" name="Google Shape;3764;p98"/>
            <p:cNvSpPr/>
            <p:nvPr/>
          </p:nvSpPr>
          <p:spPr>
            <a:xfrm>
              <a:off x="1787825" y="1030550"/>
              <a:ext cx="94250" cy="44825"/>
            </a:xfrm>
            <a:custGeom>
              <a:avLst/>
              <a:gdLst/>
              <a:ahLst/>
              <a:cxnLst/>
              <a:rect l="l" t="t" r="r" b="b"/>
              <a:pathLst>
                <a:path w="3770" h="1793" extrusionOk="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5" name="Google Shape;3765;p98"/>
            <p:cNvSpPr/>
            <p:nvPr/>
          </p:nvSpPr>
          <p:spPr>
            <a:xfrm>
              <a:off x="1870350" y="2639275"/>
              <a:ext cx="59225" cy="44325"/>
            </a:xfrm>
            <a:custGeom>
              <a:avLst/>
              <a:gdLst/>
              <a:ahLst/>
              <a:cxnLst/>
              <a:rect l="l" t="t" r="r" b="b"/>
              <a:pathLst>
                <a:path w="2369" h="1773" extrusionOk="0">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6" name="Google Shape;3766;p98"/>
            <p:cNvSpPr/>
            <p:nvPr/>
          </p:nvSpPr>
          <p:spPr>
            <a:xfrm>
              <a:off x="2264800" y="4630125"/>
              <a:ext cx="62675" cy="39225"/>
            </a:xfrm>
            <a:custGeom>
              <a:avLst/>
              <a:gdLst/>
              <a:ahLst/>
              <a:cxnLst/>
              <a:rect l="l" t="t" r="r" b="b"/>
              <a:pathLst>
                <a:path w="2507" h="1569" extrusionOk="0">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7" name="Google Shape;3767;p98"/>
            <p:cNvSpPr/>
            <p:nvPr/>
          </p:nvSpPr>
          <p:spPr>
            <a:xfrm>
              <a:off x="1604225" y="2645350"/>
              <a:ext cx="56175" cy="38275"/>
            </a:xfrm>
            <a:custGeom>
              <a:avLst/>
              <a:gdLst/>
              <a:ahLst/>
              <a:cxnLst/>
              <a:rect l="l" t="t" r="r" b="b"/>
              <a:pathLst>
                <a:path w="2247" h="1531" extrusionOk="0">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8" name="Google Shape;3768;p98"/>
            <p:cNvSpPr/>
            <p:nvPr/>
          </p:nvSpPr>
          <p:spPr>
            <a:xfrm>
              <a:off x="7045475" y="3384250"/>
              <a:ext cx="47375" cy="53550"/>
            </a:xfrm>
            <a:custGeom>
              <a:avLst/>
              <a:gdLst/>
              <a:ahLst/>
              <a:cxnLst/>
              <a:rect l="l" t="t" r="r" b="b"/>
              <a:pathLst>
                <a:path w="1895" h="2142" extrusionOk="0">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9" name="Google Shape;3769;p98"/>
            <p:cNvSpPr/>
            <p:nvPr/>
          </p:nvSpPr>
          <p:spPr>
            <a:xfrm>
              <a:off x="4291500" y="1250400"/>
              <a:ext cx="54900" cy="37900"/>
            </a:xfrm>
            <a:custGeom>
              <a:avLst/>
              <a:gdLst/>
              <a:ahLst/>
              <a:cxnLst/>
              <a:rect l="l" t="t" r="r" b="b"/>
              <a:pathLst>
                <a:path w="2196" h="1516" extrusionOk="0">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0" name="Google Shape;3770;p98"/>
            <p:cNvSpPr/>
            <p:nvPr/>
          </p:nvSpPr>
          <p:spPr>
            <a:xfrm>
              <a:off x="6323375" y="3314875"/>
              <a:ext cx="50125" cy="37325"/>
            </a:xfrm>
            <a:custGeom>
              <a:avLst/>
              <a:gdLst/>
              <a:ahLst/>
              <a:cxnLst/>
              <a:rect l="l" t="t" r="r" b="b"/>
              <a:pathLst>
                <a:path w="2005" h="1493" extrusionOk="0">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1" name="Google Shape;3771;p98"/>
            <p:cNvSpPr/>
            <p:nvPr/>
          </p:nvSpPr>
          <p:spPr>
            <a:xfrm>
              <a:off x="6680225" y="1890750"/>
              <a:ext cx="46075" cy="42200"/>
            </a:xfrm>
            <a:custGeom>
              <a:avLst/>
              <a:gdLst/>
              <a:ahLst/>
              <a:cxnLst/>
              <a:rect l="l" t="t" r="r" b="b"/>
              <a:pathLst>
                <a:path w="1843" h="1688" extrusionOk="0">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2" name="Google Shape;3772;p98"/>
            <p:cNvSpPr/>
            <p:nvPr/>
          </p:nvSpPr>
          <p:spPr>
            <a:xfrm>
              <a:off x="3550975" y="1955400"/>
              <a:ext cx="53600" cy="126175"/>
            </a:xfrm>
            <a:custGeom>
              <a:avLst/>
              <a:gdLst/>
              <a:ahLst/>
              <a:cxnLst/>
              <a:rect l="l" t="t" r="r" b="b"/>
              <a:pathLst>
                <a:path w="2144" h="5047" extrusionOk="0">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3" name="Google Shape;3773;p98"/>
            <p:cNvSpPr/>
            <p:nvPr/>
          </p:nvSpPr>
          <p:spPr>
            <a:xfrm>
              <a:off x="3910000" y="2161475"/>
              <a:ext cx="93775" cy="45400"/>
            </a:xfrm>
            <a:custGeom>
              <a:avLst/>
              <a:gdLst/>
              <a:ahLst/>
              <a:cxnLst/>
              <a:rect l="l" t="t" r="r" b="b"/>
              <a:pathLst>
                <a:path w="3751" h="1816" extrusionOk="0">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4" name="Google Shape;3774;p98"/>
            <p:cNvSpPr/>
            <p:nvPr/>
          </p:nvSpPr>
          <p:spPr>
            <a:xfrm>
              <a:off x="4125600" y="2173875"/>
              <a:ext cx="50575" cy="37600"/>
            </a:xfrm>
            <a:custGeom>
              <a:avLst/>
              <a:gdLst/>
              <a:ahLst/>
              <a:cxnLst/>
              <a:rect l="l" t="t" r="r" b="b"/>
              <a:pathLst>
                <a:path w="2023" h="1504" extrusionOk="0">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5" name="Google Shape;3775;p98"/>
            <p:cNvSpPr/>
            <p:nvPr/>
          </p:nvSpPr>
          <p:spPr>
            <a:xfrm>
              <a:off x="3415775" y="2038325"/>
              <a:ext cx="44925" cy="38175"/>
            </a:xfrm>
            <a:custGeom>
              <a:avLst/>
              <a:gdLst/>
              <a:ahLst/>
              <a:cxnLst/>
              <a:rect l="l" t="t" r="r" b="b"/>
              <a:pathLst>
                <a:path w="1797" h="1527" extrusionOk="0">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76" name="Google Shape;3776;p98"/>
          <p:cNvGrpSpPr/>
          <p:nvPr/>
        </p:nvGrpSpPr>
        <p:grpSpPr>
          <a:xfrm>
            <a:off x="3044400" y="2130663"/>
            <a:ext cx="262625" cy="248125"/>
            <a:chOff x="3044400" y="2130663"/>
            <a:chExt cx="262625" cy="248125"/>
          </a:xfrm>
        </p:grpSpPr>
        <p:sp>
          <p:nvSpPr>
            <p:cNvPr id="3777" name="Google Shape;3777;p98"/>
            <p:cNvSpPr/>
            <p:nvPr/>
          </p:nvSpPr>
          <p:spPr>
            <a:xfrm>
              <a:off x="3047800" y="2135763"/>
              <a:ext cx="257700" cy="235925"/>
            </a:xfrm>
            <a:custGeom>
              <a:avLst/>
              <a:gdLst/>
              <a:ahLst/>
              <a:cxnLst/>
              <a:rect l="l" t="t" r="r" b="b"/>
              <a:pathLst>
                <a:path w="10308" h="9437" extrusionOk="0">
                  <a:moveTo>
                    <a:pt x="10129" y="1"/>
                  </a:moveTo>
                  <a:cubicBezTo>
                    <a:pt x="9518" y="1"/>
                    <a:pt x="4203" y="2425"/>
                    <a:pt x="3814" y="2672"/>
                  </a:cubicBezTo>
                  <a:cubicBezTo>
                    <a:pt x="3407" y="2932"/>
                    <a:pt x="0" y="4549"/>
                    <a:pt x="0" y="4684"/>
                  </a:cubicBezTo>
                  <a:cubicBezTo>
                    <a:pt x="0" y="4808"/>
                    <a:pt x="2382" y="5425"/>
                    <a:pt x="2382" y="5425"/>
                  </a:cubicBezTo>
                  <a:cubicBezTo>
                    <a:pt x="2382" y="5425"/>
                    <a:pt x="2456" y="6129"/>
                    <a:pt x="2580" y="6771"/>
                  </a:cubicBezTo>
                  <a:cubicBezTo>
                    <a:pt x="2703" y="7400"/>
                    <a:pt x="2963" y="8511"/>
                    <a:pt x="2963" y="8511"/>
                  </a:cubicBezTo>
                  <a:cubicBezTo>
                    <a:pt x="3308" y="8474"/>
                    <a:pt x="4901" y="7104"/>
                    <a:pt x="4901" y="7104"/>
                  </a:cubicBezTo>
                  <a:cubicBezTo>
                    <a:pt x="4901" y="7104"/>
                    <a:pt x="6308" y="9424"/>
                    <a:pt x="6542" y="9437"/>
                  </a:cubicBezTo>
                  <a:cubicBezTo>
                    <a:pt x="6543" y="9437"/>
                    <a:pt x="6543" y="9437"/>
                    <a:pt x="6543" y="9437"/>
                  </a:cubicBezTo>
                  <a:cubicBezTo>
                    <a:pt x="6786" y="9437"/>
                    <a:pt x="10307" y="265"/>
                    <a:pt x="10184" y="18"/>
                  </a:cubicBezTo>
                  <a:cubicBezTo>
                    <a:pt x="10177" y="6"/>
                    <a:pt x="10159" y="1"/>
                    <a:pt x="1012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8" name="Google Shape;3778;p98"/>
            <p:cNvSpPr/>
            <p:nvPr/>
          </p:nvSpPr>
          <p:spPr>
            <a:xfrm>
              <a:off x="3044400" y="2130663"/>
              <a:ext cx="262625" cy="248125"/>
            </a:xfrm>
            <a:custGeom>
              <a:avLst/>
              <a:gdLst/>
              <a:ahLst/>
              <a:cxnLst/>
              <a:rect l="l" t="t" r="r" b="b"/>
              <a:pathLst>
                <a:path w="10505" h="9925" extrusionOk="0">
                  <a:moveTo>
                    <a:pt x="9764" y="420"/>
                  </a:moveTo>
                  <a:cubicBezTo>
                    <a:pt x="9147" y="827"/>
                    <a:pt x="8518" y="1247"/>
                    <a:pt x="7913" y="1654"/>
                  </a:cubicBezTo>
                  <a:cubicBezTo>
                    <a:pt x="7715" y="1802"/>
                    <a:pt x="7505" y="1938"/>
                    <a:pt x="7283" y="2086"/>
                  </a:cubicBezTo>
                  <a:cubicBezTo>
                    <a:pt x="6111" y="2889"/>
                    <a:pt x="4728" y="3839"/>
                    <a:pt x="3382" y="4851"/>
                  </a:cubicBezTo>
                  <a:cubicBezTo>
                    <a:pt x="3148" y="5037"/>
                    <a:pt x="2926" y="5209"/>
                    <a:pt x="2728" y="5382"/>
                  </a:cubicBezTo>
                  <a:lnTo>
                    <a:pt x="2679" y="5419"/>
                  </a:lnTo>
                  <a:lnTo>
                    <a:pt x="2605" y="5493"/>
                  </a:lnTo>
                  <a:cubicBezTo>
                    <a:pt x="2506" y="5432"/>
                    <a:pt x="2407" y="5382"/>
                    <a:pt x="2296" y="5370"/>
                  </a:cubicBezTo>
                  <a:lnTo>
                    <a:pt x="2197" y="5345"/>
                  </a:lnTo>
                  <a:cubicBezTo>
                    <a:pt x="1963" y="5259"/>
                    <a:pt x="1728" y="5197"/>
                    <a:pt x="1482" y="5123"/>
                  </a:cubicBezTo>
                  <a:cubicBezTo>
                    <a:pt x="1087" y="5000"/>
                    <a:pt x="716" y="4913"/>
                    <a:pt x="358" y="4839"/>
                  </a:cubicBezTo>
                  <a:lnTo>
                    <a:pt x="371" y="4839"/>
                  </a:lnTo>
                  <a:lnTo>
                    <a:pt x="420" y="4802"/>
                  </a:lnTo>
                  <a:cubicBezTo>
                    <a:pt x="506" y="4740"/>
                    <a:pt x="605" y="4679"/>
                    <a:pt x="704" y="4629"/>
                  </a:cubicBezTo>
                  <a:cubicBezTo>
                    <a:pt x="815" y="4568"/>
                    <a:pt x="938" y="4518"/>
                    <a:pt x="1062" y="4456"/>
                  </a:cubicBezTo>
                  <a:lnTo>
                    <a:pt x="1210" y="4382"/>
                  </a:lnTo>
                  <a:cubicBezTo>
                    <a:pt x="1802" y="4098"/>
                    <a:pt x="2407" y="3790"/>
                    <a:pt x="3062" y="3457"/>
                  </a:cubicBezTo>
                  <a:cubicBezTo>
                    <a:pt x="3432" y="3259"/>
                    <a:pt x="3827" y="3062"/>
                    <a:pt x="4296" y="2827"/>
                  </a:cubicBezTo>
                  <a:cubicBezTo>
                    <a:pt x="5975" y="1988"/>
                    <a:pt x="7382" y="1309"/>
                    <a:pt x="8876" y="729"/>
                  </a:cubicBezTo>
                  <a:cubicBezTo>
                    <a:pt x="9159" y="605"/>
                    <a:pt x="9468" y="506"/>
                    <a:pt x="9764" y="420"/>
                  </a:cubicBezTo>
                  <a:close/>
                  <a:moveTo>
                    <a:pt x="9949" y="494"/>
                  </a:moveTo>
                  <a:lnTo>
                    <a:pt x="9949" y="494"/>
                  </a:lnTo>
                  <a:cubicBezTo>
                    <a:pt x="9814" y="630"/>
                    <a:pt x="9678" y="790"/>
                    <a:pt x="9542" y="938"/>
                  </a:cubicBezTo>
                  <a:cubicBezTo>
                    <a:pt x="9468" y="1037"/>
                    <a:pt x="9394" y="1124"/>
                    <a:pt x="9320" y="1198"/>
                  </a:cubicBezTo>
                  <a:cubicBezTo>
                    <a:pt x="8900" y="1654"/>
                    <a:pt x="8468" y="2111"/>
                    <a:pt x="8049" y="2568"/>
                  </a:cubicBezTo>
                  <a:cubicBezTo>
                    <a:pt x="7296" y="3358"/>
                    <a:pt x="6543" y="4148"/>
                    <a:pt x="5790" y="4938"/>
                  </a:cubicBezTo>
                  <a:lnTo>
                    <a:pt x="5283" y="5469"/>
                  </a:lnTo>
                  <a:lnTo>
                    <a:pt x="4913" y="5864"/>
                  </a:lnTo>
                  <a:cubicBezTo>
                    <a:pt x="4777" y="6012"/>
                    <a:pt x="4642" y="6160"/>
                    <a:pt x="4493" y="6308"/>
                  </a:cubicBezTo>
                  <a:lnTo>
                    <a:pt x="4469" y="6308"/>
                  </a:lnTo>
                  <a:cubicBezTo>
                    <a:pt x="4358" y="6370"/>
                    <a:pt x="4259" y="6456"/>
                    <a:pt x="4197" y="6567"/>
                  </a:cubicBezTo>
                  <a:cubicBezTo>
                    <a:pt x="4173" y="6580"/>
                    <a:pt x="4160" y="6604"/>
                    <a:pt x="4148" y="6617"/>
                  </a:cubicBezTo>
                  <a:cubicBezTo>
                    <a:pt x="4061" y="6740"/>
                    <a:pt x="3987" y="6863"/>
                    <a:pt x="3913" y="6987"/>
                  </a:cubicBezTo>
                  <a:lnTo>
                    <a:pt x="3864" y="7086"/>
                  </a:lnTo>
                  <a:cubicBezTo>
                    <a:pt x="3790" y="7209"/>
                    <a:pt x="3716" y="7320"/>
                    <a:pt x="3642" y="7431"/>
                  </a:cubicBezTo>
                  <a:cubicBezTo>
                    <a:pt x="3580" y="7555"/>
                    <a:pt x="3518" y="7641"/>
                    <a:pt x="3444" y="7752"/>
                  </a:cubicBezTo>
                  <a:lnTo>
                    <a:pt x="3173" y="8221"/>
                  </a:lnTo>
                  <a:lnTo>
                    <a:pt x="3123" y="8295"/>
                  </a:lnTo>
                  <a:cubicBezTo>
                    <a:pt x="3025" y="7876"/>
                    <a:pt x="2950" y="7444"/>
                    <a:pt x="2889" y="7024"/>
                  </a:cubicBezTo>
                  <a:cubicBezTo>
                    <a:pt x="2827" y="6592"/>
                    <a:pt x="2765" y="6148"/>
                    <a:pt x="2654" y="5728"/>
                  </a:cubicBezTo>
                  <a:cubicBezTo>
                    <a:pt x="2679" y="5678"/>
                    <a:pt x="2691" y="5629"/>
                    <a:pt x="2679" y="5580"/>
                  </a:cubicBezTo>
                  <a:cubicBezTo>
                    <a:pt x="2827" y="5456"/>
                    <a:pt x="2975" y="5333"/>
                    <a:pt x="3136" y="5222"/>
                  </a:cubicBezTo>
                  <a:cubicBezTo>
                    <a:pt x="3210" y="5172"/>
                    <a:pt x="3284" y="5123"/>
                    <a:pt x="3358" y="5074"/>
                  </a:cubicBezTo>
                  <a:cubicBezTo>
                    <a:pt x="3950" y="4629"/>
                    <a:pt x="4568" y="4197"/>
                    <a:pt x="5098" y="3815"/>
                  </a:cubicBezTo>
                  <a:cubicBezTo>
                    <a:pt x="6333" y="2950"/>
                    <a:pt x="7666" y="2025"/>
                    <a:pt x="9024" y="1111"/>
                  </a:cubicBezTo>
                  <a:lnTo>
                    <a:pt x="9196" y="988"/>
                  </a:lnTo>
                  <a:cubicBezTo>
                    <a:pt x="9443" y="827"/>
                    <a:pt x="9703" y="654"/>
                    <a:pt x="9949" y="494"/>
                  </a:cubicBezTo>
                  <a:close/>
                  <a:moveTo>
                    <a:pt x="4530" y="6530"/>
                  </a:moveTo>
                  <a:cubicBezTo>
                    <a:pt x="4555" y="6555"/>
                    <a:pt x="4580" y="6580"/>
                    <a:pt x="4592" y="6617"/>
                  </a:cubicBezTo>
                  <a:lnTo>
                    <a:pt x="4617" y="6641"/>
                  </a:lnTo>
                  <a:cubicBezTo>
                    <a:pt x="4679" y="6777"/>
                    <a:pt x="4753" y="6901"/>
                    <a:pt x="4802" y="7036"/>
                  </a:cubicBezTo>
                  <a:lnTo>
                    <a:pt x="4839" y="7110"/>
                  </a:lnTo>
                  <a:cubicBezTo>
                    <a:pt x="4864" y="7160"/>
                    <a:pt x="4888" y="7221"/>
                    <a:pt x="4925" y="7283"/>
                  </a:cubicBezTo>
                  <a:cubicBezTo>
                    <a:pt x="4802" y="7345"/>
                    <a:pt x="4691" y="7419"/>
                    <a:pt x="4580" y="7505"/>
                  </a:cubicBezTo>
                  <a:cubicBezTo>
                    <a:pt x="4555" y="7530"/>
                    <a:pt x="4530" y="7542"/>
                    <a:pt x="4493" y="7567"/>
                  </a:cubicBezTo>
                  <a:cubicBezTo>
                    <a:pt x="4333" y="7691"/>
                    <a:pt x="4160" y="7826"/>
                    <a:pt x="4000" y="7950"/>
                  </a:cubicBezTo>
                  <a:cubicBezTo>
                    <a:pt x="3901" y="8024"/>
                    <a:pt x="3815" y="8098"/>
                    <a:pt x="3728" y="8172"/>
                  </a:cubicBezTo>
                  <a:lnTo>
                    <a:pt x="3580" y="8308"/>
                  </a:lnTo>
                  <a:lnTo>
                    <a:pt x="3518" y="8357"/>
                  </a:lnTo>
                  <a:cubicBezTo>
                    <a:pt x="3457" y="8406"/>
                    <a:pt x="3395" y="8456"/>
                    <a:pt x="3321" y="8505"/>
                  </a:cubicBezTo>
                  <a:cubicBezTo>
                    <a:pt x="3407" y="8382"/>
                    <a:pt x="3481" y="8258"/>
                    <a:pt x="3555" y="8135"/>
                  </a:cubicBezTo>
                  <a:cubicBezTo>
                    <a:pt x="3703" y="7876"/>
                    <a:pt x="3864" y="7629"/>
                    <a:pt x="4000" y="7370"/>
                  </a:cubicBezTo>
                  <a:cubicBezTo>
                    <a:pt x="4049" y="7296"/>
                    <a:pt x="4086" y="7209"/>
                    <a:pt x="4135" y="7123"/>
                  </a:cubicBezTo>
                  <a:cubicBezTo>
                    <a:pt x="4222" y="6925"/>
                    <a:pt x="4333" y="6752"/>
                    <a:pt x="4469" y="6592"/>
                  </a:cubicBezTo>
                  <a:cubicBezTo>
                    <a:pt x="4493" y="6567"/>
                    <a:pt x="4506" y="6543"/>
                    <a:pt x="4530" y="6530"/>
                  </a:cubicBezTo>
                  <a:close/>
                  <a:moveTo>
                    <a:pt x="9912" y="877"/>
                  </a:moveTo>
                  <a:lnTo>
                    <a:pt x="9912" y="877"/>
                  </a:lnTo>
                  <a:cubicBezTo>
                    <a:pt x="9826" y="1087"/>
                    <a:pt x="9752" y="1296"/>
                    <a:pt x="9690" y="1469"/>
                  </a:cubicBezTo>
                  <a:cubicBezTo>
                    <a:pt x="9431" y="2222"/>
                    <a:pt x="9147" y="2963"/>
                    <a:pt x="8876" y="3654"/>
                  </a:cubicBezTo>
                  <a:cubicBezTo>
                    <a:pt x="8567" y="4444"/>
                    <a:pt x="8258" y="5246"/>
                    <a:pt x="7950" y="6049"/>
                  </a:cubicBezTo>
                  <a:cubicBezTo>
                    <a:pt x="7654" y="6802"/>
                    <a:pt x="7357" y="7567"/>
                    <a:pt x="7073" y="8320"/>
                  </a:cubicBezTo>
                  <a:cubicBezTo>
                    <a:pt x="7012" y="8456"/>
                    <a:pt x="6962" y="8604"/>
                    <a:pt x="6913" y="8740"/>
                  </a:cubicBezTo>
                  <a:cubicBezTo>
                    <a:pt x="6839" y="8962"/>
                    <a:pt x="6752" y="9196"/>
                    <a:pt x="6666" y="9406"/>
                  </a:cubicBezTo>
                  <a:cubicBezTo>
                    <a:pt x="6580" y="9258"/>
                    <a:pt x="6506" y="9110"/>
                    <a:pt x="6407" y="8974"/>
                  </a:cubicBezTo>
                  <a:lnTo>
                    <a:pt x="6333" y="8863"/>
                  </a:lnTo>
                  <a:lnTo>
                    <a:pt x="6197" y="8666"/>
                  </a:lnTo>
                  <a:cubicBezTo>
                    <a:pt x="6073" y="8468"/>
                    <a:pt x="5938" y="8258"/>
                    <a:pt x="5814" y="8061"/>
                  </a:cubicBezTo>
                  <a:cubicBezTo>
                    <a:pt x="5580" y="7715"/>
                    <a:pt x="5345" y="7345"/>
                    <a:pt x="5086" y="6851"/>
                  </a:cubicBezTo>
                  <a:lnTo>
                    <a:pt x="5061" y="6814"/>
                  </a:lnTo>
                  <a:cubicBezTo>
                    <a:pt x="4975" y="6666"/>
                    <a:pt x="4839" y="6407"/>
                    <a:pt x="4654" y="6333"/>
                  </a:cubicBezTo>
                  <a:cubicBezTo>
                    <a:pt x="5197" y="5839"/>
                    <a:pt x="5703" y="5308"/>
                    <a:pt x="6197" y="4790"/>
                  </a:cubicBezTo>
                  <a:cubicBezTo>
                    <a:pt x="6320" y="4654"/>
                    <a:pt x="6444" y="4530"/>
                    <a:pt x="6567" y="4395"/>
                  </a:cubicBezTo>
                  <a:cubicBezTo>
                    <a:pt x="7394" y="3531"/>
                    <a:pt x="8382" y="2494"/>
                    <a:pt x="9345" y="1469"/>
                  </a:cubicBezTo>
                  <a:cubicBezTo>
                    <a:pt x="9419" y="1383"/>
                    <a:pt x="9493" y="1309"/>
                    <a:pt x="9579" y="1222"/>
                  </a:cubicBezTo>
                  <a:cubicBezTo>
                    <a:pt x="9690" y="1111"/>
                    <a:pt x="9801" y="1000"/>
                    <a:pt x="9912" y="877"/>
                  </a:cubicBezTo>
                  <a:close/>
                  <a:moveTo>
                    <a:pt x="10172" y="0"/>
                  </a:moveTo>
                  <a:cubicBezTo>
                    <a:pt x="10085" y="0"/>
                    <a:pt x="10011" y="13"/>
                    <a:pt x="9937" y="25"/>
                  </a:cubicBezTo>
                  <a:cubicBezTo>
                    <a:pt x="9653" y="99"/>
                    <a:pt x="9369" y="185"/>
                    <a:pt x="9098" y="297"/>
                  </a:cubicBezTo>
                  <a:cubicBezTo>
                    <a:pt x="8258" y="605"/>
                    <a:pt x="7444" y="988"/>
                    <a:pt x="6691" y="1346"/>
                  </a:cubicBezTo>
                  <a:cubicBezTo>
                    <a:pt x="5506" y="1914"/>
                    <a:pt x="4271" y="2543"/>
                    <a:pt x="2913" y="3247"/>
                  </a:cubicBezTo>
                  <a:cubicBezTo>
                    <a:pt x="2407" y="3518"/>
                    <a:pt x="1889" y="3777"/>
                    <a:pt x="1370" y="4024"/>
                  </a:cubicBezTo>
                  <a:lnTo>
                    <a:pt x="667" y="4382"/>
                  </a:lnTo>
                  <a:cubicBezTo>
                    <a:pt x="482" y="4469"/>
                    <a:pt x="309" y="4568"/>
                    <a:pt x="161" y="4703"/>
                  </a:cubicBezTo>
                  <a:cubicBezTo>
                    <a:pt x="136" y="4728"/>
                    <a:pt x="111" y="4765"/>
                    <a:pt x="99" y="4802"/>
                  </a:cubicBezTo>
                  <a:cubicBezTo>
                    <a:pt x="50" y="4814"/>
                    <a:pt x="25" y="4851"/>
                    <a:pt x="13" y="4888"/>
                  </a:cubicBezTo>
                  <a:cubicBezTo>
                    <a:pt x="0" y="4938"/>
                    <a:pt x="25" y="4975"/>
                    <a:pt x="62" y="5000"/>
                  </a:cubicBezTo>
                  <a:cubicBezTo>
                    <a:pt x="482" y="5172"/>
                    <a:pt x="914" y="5333"/>
                    <a:pt x="1346" y="5456"/>
                  </a:cubicBezTo>
                  <a:cubicBezTo>
                    <a:pt x="1593" y="5530"/>
                    <a:pt x="1827" y="5617"/>
                    <a:pt x="2074" y="5691"/>
                  </a:cubicBezTo>
                  <a:cubicBezTo>
                    <a:pt x="2160" y="5715"/>
                    <a:pt x="2235" y="5740"/>
                    <a:pt x="2321" y="5765"/>
                  </a:cubicBezTo>
                  <a:lnTo>
                    <a:pt x="2395" y="5790"/>
                  </a:lnTo>
                  <a:lnTo>
                    <a:pt x="2407" y="5802"/>
                  </a:lnTo>
                  <a:cubicBezTo>
                    <a:pt x="2432" y="5814"/>
                    <a:pt x="2444" y="5827"/>
                    <a:pt x="2469" y="5827"/>
                  </a:cubicBezTo>
                  <a:cubicBezTo>
                    <a:pt x="2494" y="6061"/>
                    <a:pt x="2518" y="6283"/>
                    <a:pt x="2543" y="6518"/>
                  </a:cubicBezTo>
                  <a:cubicBezTo>
                    <a:pt x="2617" y="7246"/>
                    <a:pt x="2691" y="7999"/>
                    <a:pt x="2950" y="8690"/>
                  </a:cubicBezTo>
                  <a:lnTo>
                    <a:pt x="2950" y="8703"/>
                  </a:lnTo>
                  <a:cubicBezTo>
                    <a:pt x="2950" y="8740"/>
                    <a:pt x="2963" y="8764"/>
                    <a:pt x="2987" y="8789"/>
                  </a:cubicBezTo>
                  <a:cubicBezTo>
                    <a:pt x="3012" y="8838"/>
                    <a:pt x="3062" y="8876"/>
                    <a:pt x="3111" y="8876"/>
                  </a:cubicBezTo>
                  <a:lnTo>
                    <a:pt x="3148" y="8876"/>
                  </a:lnTo>
                  <a:cubicBezTo>
                    <a:pt x="3457" y="8764"/>
                    <a:pt x="3728" y="8604"/>
                    <a:pt x="3975" y="8382"/>
                  </a:cubicBezTo>
                  <a:cubicBezTo>
                    <a:pt x="4012" y="8345"/>
                    <a:pt x="4061" y="8308"/>
                    <a:pt x="4111" y="8271"/>
                  </a:cubicBezTo>
                  <a:cubicBezTo>
                    <a:pt x="4222" y="8184"/>
                    <a:pt x="4333" y="8098"/>
                    <a:pt x="4444" y="8024"/>
                  </a:cubicBezTo>
                  <a:lnTo>
                    <a:pt x="4617" y="7900"/>
                  </a:lnTo>
                  <a:lnTo>
                    <a:pt x="4765" y="7789"/>
                  </a:lnTo>
                  <a:cubicBezTo>
                    <a:pt x="4864" y="7728"/>
                    <a:pt x="4963" y="7653"/>
                    <a:pt x="5049" y="7579"/>
                  </a:cubicBezTo>
                  <a:cubicBezTo>
                    <a:pt x="5160" y="7777"/>
                    <a:pt x="5296" y="7999"/>
                    <a:pt x="5444" y="8258"/>
                  </a:cubicBezTo>
                  <a:cubicBezTo>
                    <a:pt x="5617" y="8530"/>
                    <a:pt x="5790" y="8814"/>
                    <a:pt x="5950" y="9061"/>
                  </a:cubicBezTo>
                  <a:cubicBezTo>
                    <a:pt x="6012" y="9147"/>
                    <a:pt x="6061" y="9246"/>
                    <a:pt x="6123" y="9345"/>
                  </a:cubicBezTo>
                  <a:cubicBezTo>
                    <a:pt x="6222" y="9530"/>
                    <a:pt x="6345" y="9703"/>
                    <a:pt x="6468" y="9875"/>
                  </a:cubicBezTo>
                  <a:cubicBezTo>
                    <a:pt x="6493" y="9900"/>
                    <a:pt x="6543" y="9925"/>
                    <a:pt x="6580" y="9925"/>
                  </a:cubicBezTo>
                  <a:cubicBezTo>
                    <a:pt x="6629" y="9925"/>
                    <a:pt x="6666" y="9900"/>
                    <a:pt x="6703" y="9875"/>
                  </a:cubicBezTo>
                  <a:cubicBezTo>
                    <a:pt x="6728" y="9838"/>
                    <a:pt x="6752" y="9789"/>
                    <a:pt x="6752" y="9740"/>
                  </a:cubicBezTo>
                  <a:cubicBezTo>
                    <a:pt x="6925" y="9431"/>
                    <a:pt x="7073" y="9110"/>
                    <a:pt x="7209" y="8801"/>
                  </a:cubicBezTo>
                  <a:lnTo>
                    <a:pt x="7258" y="8703"/>
                  </a:lnTo>
                  <a:cubicBezTo>
                    <a:pt x="7555" y="8024"/>
                    <a:pt x="7851" y="7333"/>
                    <a:pt x="8123" y="6666"/>
                  </a:cubicBezTo>
                  <a:lnTo>
                    <a:pt x="8147" y="6592"/>
                  </a:lnTo>
                  <a:cubicBezTo>
                    <a:pt x="8740" y="5185"/>
                    <a:pt x="9406" y="3518"/>
                    <a:pt x="10024" y="1827"/>
                  </a:cubicBezTo>
                  <a:cubicBezTo>
                    <a:pt x="10135" y="1519"/>
                    <a:pt x="10258" y="1210"/>
                    <a:pt x="10357" y="877"/>
                  </a:cubicBezTo>
                  <a:lnTo>
                    <a:pt x="10369" y="827"/>
                  </a:lnTo>
                  <a:cubicBezTo>
                    <a:pt x="10443" y="654"/>
                    <a:pt x="10480" y="469"/>
                    <a:pt x="10468" y="284"/>
                  </a:cubicBezTo>
                  <a:cubicBezTo>
                    <a:pt x="10505" y="222"/>
                    <a:pt x="10493" y="148"/>
                    <a:pt x="10443" y="111"/>
                  </a:cubicBezTo>
                  <a:cubicBezTo>
                    <a:pt x="10369" y="37"/>
                    <a:pt x="10270" y="0"/>
                    <a:pt x="101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79" name="Google Shape;3779;p98"/>
          <p:cNvGrpSpPr/>
          <p:nvPr/>
        </p:nvGrpSpPr>
        <p:grpSpPr>
          <a:xfrm>
            <a:off x="3388475" y="2906813"/>
            <a:ext cx="262625" cy="248125"/>
            <a:chOff x="3388475" y="2906813"/>
            <a:chExt cx="262625" cy="248125"/>
          </a:xfrm>
        </p:grpSpPr>
        <p:sp>
          <p:nvSpPr>
            <p:cNvPr id="3780" name="Google Shape;3780;p98"/>
            <p:cNvSpPr/>
            <p:nvPr/>
          </p:nvSpPr>
          <p:spPr>
            <a:xfrm>
              <a:off x="3391875" y="2911913"/>
              <a:ext cx="257700" cy="235925"/>
            </a:xfrm>
            <a:custGeom>
              <a:avLst/>
              <a:gdLst/>
              <a:ahLst/>
              <a:cxnLst/>
              <a:rect l="l" t="t" r="r" b="b"/>
              <a:pathLst>
                <a:path w="10308" h="9437" extrusionOk="0">
                  <a:moveTo>
                    <a:pt x="10129" y="1"/>
                  </a:moveTo>
                  <a:cubicBezTo>
                    <a:pt x="9518" y="1"/>
                    <a:pt x="4203" y="2425"/>
                    <a:pt x="3814" y="2672"/>
                  </a:cubicBezTo>
                  <a:cubicBezTo>
                    <a:pt x="3407" y="2932"/>
                    <a:pt x="0" y="4549"/>
                    <a:pt x="0" y="4684"/>
                  </a:cubicBezTo>
                  <a:cubicBezTo>
                    <a:pt x="0" y="4808"/>
                    <a:pt x="2382" y="5425"/>
                    <a:pt x="2382" y="5425"/>
                  </a:cubicBezTo>
                  <a:cubicBezTo>
                    <a:pt x="2382" y="5425"/>
                    <a:pt x="2456" y="6129"/>
                    <a:pt x="2580" y="6771"/>
                  </a:cubicBezTo>
                  <a:cubicBezTo>
                    <a:pt x="2703" y="7400"/>
                    <a:pt x="2963" y="8511"/>
                    <a:pt x="2963" y="8511"/>
                  </a:cubicBezTo>
                  <a:cubicBezTo>
                    <a:pt x="3308" y="8474"/>
                    <a:pt x="4901" y="7104"/>
                    <a:pt x="4901" y="7104"/>
                  </a:cubicBezTo>
                  <a:cubicBezTo>
                    <a:pt x="4901" y="7104"/>
                    <a:pt x="6308" y="9424"/>
                    <a:pt x="6542" y="9437"/>
                  </a:cubicBezTo>
                  <a:cubicBezTo>
                    <a:pt x="6543" y="9437"/>
                    <a:pt x="6543" y="9437"/>
                    <a:pt x="6543" y="9437"/>
                  </a:cubicBezTo>
                  <a:cubicBezTo>
                    <a:pt x="6786" y="9437"/>
                    <a:pt x="10307" y="265"/>
                    <a:pt x="10184" y="18"/>
                  </a:cubicBezTo>
                  <a:cubicBezTo>
                    <a:pt x="10177" y="6"/>
                    <a:pt x="10159" y="1"/>
                    <a:pt x="101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1" name="Google Shape;3781;p98"/>
            <p:cNvSpPr/>
            <p:nvPr/>
          </p:nvSpPr>
          <p:spPr>
            <a:xfrm>
              <a:off x="3388475" y="2906813"/>
              <a:ext cx="262625" cy="248125"/>
            </a:xfrm>
            <a:custGeom>
              <a:avLst/>
              <a:gdLst/>
              <a:ahLst/>
              <a:cxnLst/>
              <a:rect l="l" t="t" r="r" b="b"/>
              <a:pathLst>
                <a:path w="10505" h="9925" extrusionOk="0">
                  <a:moveTo>
                    <a:pt x="9764" y="420"/>
                  </a:moveTo>
                  <a:cubicBezTo>
                    <a:pt x="9147" y="827"/>
                    <a:pt x="8518" y="1247"/>
                    <a:pt x="7913" y="1654"/>
                  </a:cubicBezTo>
                  <a:cubicBezTo>
                    <a:pt x="7715" y="1802"/>
                    <a:pt x="7505" y="1938"/>
                    <a:pt x="7283" y="2086"/>
                  </a:cubicBezTo>
                  <a:cubicBezTo>
                    <a:pt x="6111" y="2889"/>
                    <a:pt x="4728" y="3839"/>
                    <a:pt x="3382" y="4851"/>
                  </a:cubicBezTo>
                  <a:cubicBezTo>
                    <a:pt x="3148" y="5037"/>
                    <a:pt x="2926" y="5209"/>
                    <a:pt x="2728" y="5382"/>
                  </a:cubicBezTo>
                  <a:lnTo>
                    <a:pt x="2679" y="5419"/>
                  </a:lnTo>
                  <a:lnTo>
                    <a:pt x="2605" y="5493"/>
                  </a:lnTo>
                  <a:cubicBezTo>
                    <a:pt x="2506" y="5432"/>
                    <a:pt x="2407" y="5382"/>
                    <a:pt x="2296" y="5370"/>
                  </a:cubicBezTo>
                  <a:lnTo>
                    <a:pt x="2197" y="5345"/>
                  </a:lnTo>
                  <a:cubicBezTo>
                    <a:pt x="1963" y="5259"/>
                    <a:pt x="1728" y="5197"/>
                    <a:pt x="1482" y="5123"/>
                  </a:cubicBezTo>
                  <a:cubicBezTo>
                    <a:pt x="1087" y="5000"/>
                    <a:pt x="716" y="4913"/>
                    <a:pt x="358" y="4839"/>
                  </a:cubicBezTo>
                  <a:lnTo>
                    <a:pt x="371" y="4839"/>
                  </a:lnTo>
                  <a:lnTo>
                    <a:pt x="420" y="4802"/>
                  </a:lnTo>
                  <a:cubicBezTo>
                    <a:pt x="506" y="4740"/>
                    <a:pt x="605" y="4679"/>
                    <a:pt x="704" y="4629"/>
                  </a:cubicBezTo>
                  <a:cubicBezTo>
                    <a:pt x="815" y="4568"/>
                    <a:pt x="938" y="4518"/>
                    <a:pt x="1062" y="4456"/>
                  </a:cubicBezTo>
                  <a:lnTo>
                    <a:pt x="1210" y="4382"/>
                  </a:lnTo>
                  <a:cubicBezTo>
                    <a:pt x="1802" y="4098"/>
                    <a:pt x="2407" y="3790"/>
                    <a:pt x="3062" y="3457"/>
                  </a:cubicBezTo>
                  <a:cubicBezTo>
                    <a:pt x="3432" y="3259"/>
                    <a:pt x="3827" y="3062"/>
                    <a:pt x="4296" y="2827"/>
                  </a:cubicBezTo>
                  <a:cubicBezTo>
                    <a:pt x="5975" y="1988"/>
                    <a:pt x="7382" y="1309"/>
                    <a:pt x="8876" y="729"/>
                  </a:cubicBezTo>
                  <a:cubicBezTo>
                    <a:pt x="9159" y="605"/>
                    <a:pt x="9468" y="506"/>
                    <a:pt x="9764" y="420"/>
                  </a:cubicBezTo>
                  <a:close/>
                  <a:moveTo>
                    <a:pt x="9949" y="494"/>
                  </a:moveTo>
                  <a:lnTo>
                    <a:pt x="9949" y="494"/>
                  </a:lnTo>
                  <a:cubicBezTo>
                    <a:pt x="9814" y="630"/>
                    <a:pt x="9678" y="790"/>
                    <a:pt x="9542" y="938"/>
                  </a:cubicBezTo>
                  <a:cubicBezTo>
                    <a:pt x="9468" y="1037"/>
                    <a:pt x="9394" y="1124"/>
                    <a:pt x="9320" y="1198"/>
                  </a:cubicBezTo>
                  <a:cubicBezTo>
                    <a:pt x="8900" y="1654"/>
                    <a:pt x="8468" y="2111"/>
                    <a:pt x="8049" y="2568"/>
                  </a:cubicBezTo>
                  <a:cubicBezTo>
                    <a:pt x="7296" y="3358"/>
                    <a:pt x="6543" y="4148"/>
                    <a:pt x="5790" y="4938"/>
                  </a:cubicBezTo>
                  <a:lnTo>
                    <a:pt x="5283" y="5469"/>
                  </a:lnTo>
                  <a:lnTo>
                    <a:pt x="4913" y="5864"/>
                  </a:lnTo>
                  <a:cubicBezTo>
                    <a:pt x="4777" y="6012"/>
                    <a:pt x="4642" y="6160"/>
                    <a:pt x="4493" y="6308"/>
                  </a:cubicBezTo>
                  <a:lnTo>
                    <a:pt x="4469" y="6308"/>
                  </a:lnTo>
                  <a:cubicBezTo>
                    <a:pt x="4358" y="6370"/>
                    <a:pt x="4259" y="6456"/>
                    <a:pt x="4197" y="6567"/>
                  </a:cubicBezTo>
                  <a:cubicBezTo>
                    <a:pt x="4173" y="6580"/>
                    <a:pt x="4160" y="6604"/>
                    <a:pt x="4148" y="6617"/>
                  </a:cubicBezTo>
                  <a:cubicBezTo>
                    <a:pt x="4061" y="6740"/>
                    <a:pt x="3987" y="6863"/>
                    <a:pt x="3913" y="6987"/>
                  </a:cubicBezTo>
                  <a:lnTo>
                    <a:pt x="3864" y="7086"/>
                  </a:lnTo>
                  <a:cubicBezTo>
                    <a:pt x="3790" y="7209"/>
                    <a:pt x="3716" y="7320"/>
                    <a:pt x="3642" y="7431"/>
                  </a:cubicBezTo>
                  <a:cubicBezTo>
                    <a:pt x="3580" y="7555"/>
                    <a:pt x="3518" y="7641"/>
                    <a:pt x="3444" y="7752"/>
                  </a:cubicBezTo>
                  <a:lnTo>
                    <a:pt x="3173" y="8221"/>
                  </a:lnTo>
                  <a:lnTo>
                    <a:pt x="3123" y="8295"/>
                  </a:lnTo>
                  <a:cubicBezTo>
                    <a:pt x="3025" y="7876"/>
                    <a:pt x="2950" y="7444"/>
                    <a:pt x="2889" y="7024"/>
                  </a:cubicBezTo>
                  <a:cubicBezTo>
                    <a:pt x="2827" y="6592"/>
                    <a:pt x="2765" y="6148"/>
                    <a:pt x="2654" y="5728"/>
                  </a:cubicBezTo>
                  <a:cubicBezTo>
                    <a:pt x="2679" y="5678"/>
                    <a:pt x="2691" y="5629"/>
                    <a:pt x="2679" y="5580"/>
                  </a:cubicBezTo>
                  <a:cubicBezTo>
                    <a:pt x="2827" y="5456"/>
                    <a:pt x="2975" y="5333"/>
                    <a:pt x="3136" y="5222"/>
                  </a:cubicBezTo>
                  <a:cubicBezTo>
                    <a:pt x="3210" y="5172"/>
                    <a:pt x="3284" y="5123"/>
                    <a:pt x="3358" y="5074"/>
                  </a:cubicBezTo>
                  <a:cubicBezTo>
                    <a:pt x="3950" y="4629"/>
                    <a:pt x="4568" y="4197"/>
                    <a:pt x="5098" y="3815"/>
                  </a:cubicBezTo>
                  <a:cubicBezTo>
                    <a:pt x="6333" y="2950"/>
                    <a:pt x="7666" y="2025"/>
                    <a:pt x="9024" y="1111"/>
                  </a:cubicBezTo>
                  <a:lnTo>
                    <a:pt x="9196" y="988"/>
                  </a:lnTo>
                  <a:cubicBezTo>
                    <a:pt x="9443" y="827"/>
                    <a:pt x="9703" y="654"/>
                    <a:pt x="9949" y="494"/>
                  </a:cubicBezTo>
                  <a:close/>
                  <a:moveTo>
                    <a:pt x="4530" y="6530"/>
                  </a:moveTo>
                  <a:cubicBezTo>
                    <a:pt x="4555" y="6555"/>
                    <a:pt x="4580" y="6580"/>
                    <a:pt x="4592" y="6617"/>
                  </a:cubicBezTo>
                  <a:lnTo>
                    <a:pt x="4617" y="6641"/>
                  </a:lnTo>
                  <a:cubicBezTo>
                    <a:pt x="4679" y="6777"/>
                    <a:pt x="4753" y="6901"/>
                    <a:pt x="4802" y="7036"/>
                  </a:cubicBezTo>
                  <a:lnTo>
                    <a:pt x="4839" y="7110"/>
                  </a:lnTo>
                  <a:cubicBezTo>
                    <a:pt x="4864" y="7160"/>
                    <a:pt x="4888" y="7221"/>
                    <a:pt x="4925" y="7283"/>
                  </a:cubicBezTo>
                  <a:cubicBezTo>
                    <a:pt x="4802" y="7345"/>
                    <a:pt x="4691" y="7419"/>
                    <a:pt x="4580" y="7505"/>
                  </a:cubicBezTo>
                  <a:cubicBezTo>
                    <a:pt x="4555" y="7530"/>
                    <a:pt x="4530" y="7542"/>
                    <a:pt x="4493" y="7567"/>
                  </a:cubicBezTo>
                  <a:cubicBezTo>
                    <a:pt x="4333" y="7691"/>
                    <a:pt x="4160" y="7826"/>
                    <a:pt x="4000" y="7950"/>
                  </a:cubicBezTo>
                  <a:cubicBezTo>
                    <a:pt x="3901" y="8024"/>
                    <a:pt x="3815" y="8098"/>
                    <a:pt x="3728" y="8172"/>
                  </a:cubicBezTo>
                  <a:lnTo>
                    <a:pt x="3580" y="8308"/>
                  </a:lnTo>
                  <a:lnTo>
                    <a:pt x="3518" y="8357"/>
                  </a:lnTo>
                  <a:cubicBezTo>
                    <a:pt x="3457" y="8406"/>
                    <a:pt x="3395" y="8456"/>
                    <a:pt x="3321" y="8505"/>
                  </a:cubicBezTo>
                  <a:cubicBezTo>
                    <a:pt x="3407" y="8382"/>
                    <a:pt x="3481" y="8258"/>
                    <a:pt x="3555" y="8135"/>
                  </a:cubicBezTo>
                  <a:cubicBezTo>
                    <a:pt x="3703" y="7876"/>
                    <a:pt x="3864" y="7629"/>
                    <a:pt x="4000" y="7370"/>
                  </a:cubicBezTo>
                  <a:cubicBezTo>
                    <a:pt x="4049" y="7296"/>
                    <a:pt x="4086" y="7209"/>
                    <a:pt x="4135" y="7123"/>
                  </a:cubicBezTo>
                  <a:cubicBezTo>
                    <a:pt x="4222" y="6925"/>
                    <a:pt x="4333" y="6752"/>
                    <a:pt x="4469" y="6592"/>
                  </a:cubicBezTo>
                  <a:cubicBezTo>
                    <a:pt x="4493" y="6567"/>
                    <a:pt x="4506" y="6543"/>
                    <a:pt x="4530" y="6530"/>
                  </a:cubicBezTo>
                  <a:close/>
                  <a:moveTo>
                    <a:pt x="9912" y="877"/>
                  </a:moveTo>
                  <a:lnTo>
                    <a:pt x="9912" y="877"/>
                  </a:lnTo>
                  <a:cubicBezTo>
                    <a:pt x="9826" y="1087"/>
                    <a:pt x="9752" y="1296"/>
                    <a:pt x="9690" y="1469"/>
                  </a:cubicBezTo>
                  <a:cubicBezTo>
                    <a:pt x="9431" y="2222"/>
                    <a:pt x="9147" y="2963"/>
                    <a:pt x="8876" y="3654"/>
                  </a:cubicBezTo>
                  <a:cubicBezTo>
                    <a:pt x="8567" y="4444"/>
                    <a:pt x="8258" y="5246"/>
                    <a:pt x="7950" y="6049"/>
                  </a:cubicBezTo>
                  <a:cubicBezTo>
                    <a:pt x="7654" y="6802"/>
                    <a:pt x="7357" y="7567"/>
                    <a:pt x="7073" y="8320"/>
                  </a:cubicBezTo>
                  <a:cubicBezTo>
                    <a:pt x="7012" y="8456"/>
                    <a:pt x="6962" y="8604"/>
                    <a:pt x="6913" y="8740"/>
                  </a:cubicBezTo>
                  <a:cubicBezTo>
                    <a:pt x="6839" y="8962"/>
                    <a:pt x="6752" y="9196"/>
                    <a:pt x="6666" y="9406"/>
                  </a:cubicBezTo>
                  <a:cubicBezTo>
                    <a:pt x="6580" y="9258"/>
                    <a:pt x="6506" y="9110"/>
                    <a:pt x="6407" y="8974"/>
                  </a:cubicBezTo>
                  <a:lnTo>
                    <a:pt x="6333" y="8863"/>
                  </a:lnTo>
                  <a:lnTo>
                    <a:pt x="6197" y="8666"/>
                  </a:lnTo>
                  <a:cubicBezTo>
                    <a:pt x="6073" y="8468"/>
                    <a:pt x="5938" y="8258"/>
                    <a:pt x="5814" y="8061"/>
                  </a:cubicBezTo>
                  <a:cubicBezTo>
                    <a:pt x="5580" y="7715"/>
                    <a:pt x="5345" y="7345"/>
                    <a:pt x="5086" y="6851"/>
                  </a:cubicBezTo>
                  <a:lnTo>
                    <a:pt x="5061" y="6814"/>
                  </a:lnTo>
                  <a:cubicBezTo>
                    <a:pt x="4975" y="6666"/>
                    <a:pt x="4839" y="6407"/>
                    <a:pt x="4654" y="6333"/>
                  </a:cubicBezTo>
                  <a:cubicBezTo>
                    <a:pt x="5197" y="5839"/>
                    <a:pt x="5703" y="5308"/>
                    <a:pt x="6197" y="4790"/>
                  </a:cubicBezTo>
                  <a:cubicBezTo>
                    <a:pt x="6320" y="4654"/>
                    <a:pt x="6444" y="4530"/>
                    <a:pt x="6567" y="4395"/>
                  </a:cubicBezTo>
                  <a:cubicBezTo>
                    <a:pt x="7394" y="3531"/>
                    <a:pt x="8382" y="2494"/>
                    <a:pt x="9345" y="1469"/>
                  </a:cubicBezTo>
                  <a:cubicBezTo>
                    <a:pt x="9419" y="1383"/>
                    <a:pt x="9493" y="1309"/>
                    <a:pt x="9579" y="1222"/>
                  </a:cubicBezTo>
                  <a:cubicBezTo>
                    <a:pt x="9690" y="1111"/>
                    <a:pt x="9801" y="1000"/>
                    <a:pt x="9912" y="877"/>
                  </a:cubicBezTo>
                  <a:close/>
                  <a:moveTo>
                    <a:pt x="10172" y="0"/>
                  </a:moveTo>
                  <a:cubicBezTo>
                    <a:pt x="10085" y="0"/>
                    <a:pt x="10011" y="13"/>
                    <a:pt x="9937" y="25"/>
                  </a:cubicBezTo>
                  <a:cubicBezTo>
                    <a:pt x="9653" y="99"/>
                    <a:pt x="9369" y="185"/>
                    <a:pt x="9098" y="297"/>
                  </a:cubicBezTo>
                  <a:cubicBezTo>
                    <a:pt x="8258" y="605"/>
                    <a:pt x="7444" y="988"/>
                    <a:pt x="6691" y="1346"/>
                  </a:cubicBezTo>
                  <a:cubicBezTo>
                    <a:pt x="5506" y="1914"/>
                    <a:pt x="4271" y="2543"/>
                    <a:pt x="2913" y="3247"/>
                  </a:cubicBezTo>
                  <a:cubicBezTo>
                    <a:pt x="2407" y="3518"/>
                    <a:pt x="1889" y="3777"/>
                    <a:pt x="1370" y="4024"/>
                  </a:cubicBezTo>
                  <a:lnTo>
                    <a:pt x="667" y="4382"/>
                  </a:lnTo>
                  <a:cubicBezTo>
                    <a:pt x="482" y="4469"/>
                    <a:pt x="309" y="4568"/>
                    <a:pt x="161" y="4703"/>
                  </a:cubicBezTo>
                  <a:cubicBezTo>
                    <a:pt x="136" y="4728"/>
                    <a:pt x="111" y="4765"/>
                    <a:pt x="99" y="4802"/>
                  </a:cubicBezTo>
                  <a:cubicBezTo>
                    <a:pt x="50" y="4814"/>
                    <a:pt x="25" y="4851"/>
                    <a:pt x="13" y="4888"/>
                  </a:cubicBezTo>
                  <a:cubicBezTo>
                    <a:pt x="0" y="4938"/>
                    <a:pt x="25" y="4975"/>
                    <a:pt x="62" y="5000"/>
                  </a:cubicBezTo>
                  <a:cubicBezTo>
                    <a:pt x="482" y="5172"/>
                    <a:pt x="914" y="5333"/>
                    <a:pt x="1346" y="5456"/>
                  </a:cubicBezTo>
                  <a:cubicBezTo>
                    <a:pt x="1593" y="5530"/>
                    <a:pt x="1827" y="5617"/>
                    <a:pt x="2074" y="5691"/>
                  </a:cubicBezTo>
                  <a:cubicBezTo>
                    <a:pt x="2160" y="5715"/>
                    <a:pt x="2235" y="5740"/>
                    <a:pt x="2321" y="5765"/>
                  </a:cubicBezTo>
                  <a:lnTo>
                    <a:pt x="2395" y="5790"/>
                  </a:lnTo>
                  <a:lnTo>
                    <a:pt x="2407" y="5802"/>
                  </a:lnTo>
                  <a:cubicBezTo>
                    <a:pt x="2432" y="5814"/>
                    <a:pt x="2444" y="5827"/>
                    <a:pt x="2469" y="5827"/>
                  </a:cubicBezTo>
                  <a:cubicBezTo>
                    <a:pt x="2494" y="6061"/>
                    <a:pt x="2518" y="6283"/>
                    <a:pt x="2543" y="6518"/>
                  </a:cubicBezTo>
                  <a:cubicBezTo>
                    <a:pt x="2617" y="7246"/>
                    <a:pt x="2691" y="7999"/>
                    <a:pt x="2950" y="8690"/>
                  </a:cubicBezTo>
                  <a:lnTo>
                    <a:pt x="2950" y="8703"/>
                  </a:lnTo>
                  <a:cubicBezTo>
                    <a:pt x="2950" y="8740"/>
                    <a:pt x="2963" y="8764"/>
                    <a:pt x="2987" y="8789"/>
                  </a:cubicBezTo>
                  <a:cubicBezTo>
                    <a:pt x="3012" y="8838"/>
                    <a:pt x="3062" y="8876"/>
                    <a:pt x="3111" y="8876"/>
                  </a:cubicBezTo>
                  <a:lnTo>
                    <a:pt x="3148" y="8876"/>
                  </a:lnTo>
                  <a:cubicBezTo>
                    <a:pt x="3457" y="8764"/>
                    <a:pt x="3728" y="8604"/>
                    <a:pt x="3975" y="8382"/>
                  </a:cubicBezTo>
                  <a:cubicBezTo>
                    <a:pt x="4012" y="8345"/>
                    <a:pt x="4061" y="8308"/>
                    <a:pt x="4111" y="8271"/>
                  </a:cubicBezTo>
                  <a:cubicBezTo>
                    <a:pt x="4222" y="8184"/>
                    <a:pt x="4333" y="8098"/>
                    <a:pt x="4444" y="8024"/>
                  </a:cubicBezTo>
                  <a:lnTo>
                    <a:pt x="4617" y="7900"/>
                  </a:lnTo>
                  <a:lnTo>
                    <a:pt x="4765" y="7789"/>
                  </a:lnTo>
                  <a:cubicBezTo>
                    <a:pt x="4864" y="7728"/>
                    <a:pt x="4963" y="7653"/>
                    <a:pt x="5049" y="7579"/>
                  </a:cubicBezTo>
                  <a:cubicBezTo>
                    <a:pt x="5160" y="7777"/>
                    <a:pt x="5296" y="7999"/>
                    <a:pt x="5444" y="8258"/>
                  </a:cubicBezTo>
                  <a:cubicBezTo>
                    <a:pt x="5617" y="8530"/>
                    <a:pt x="5790" y="8814"/>
                    <a:pt x="5950" y="9061"/>
                  </a:cubicBezTo>
                  <a:cubicBezTo>
                    <a:pt x="6012" y="9147"/>
                    <a:pt x="6061" y="9246"/>
                    <a:pt x="6123" y="9345"/>
                  </a:cubicBezTo>
                  <a:cubicBezTo>
                    <a:pt x="6222" y="9530"/>
                    <a:pt x="6345" y="9703"/>
                    <a:pt x="6468" y="9875"/>
                  </a:cubicBezTo>
                  <a:cubicBezTo>
                    <a:pt x="6493" y="9900"/>
                    <a:pt x="6543" y="9925"/>
                    <a:pt x="6580" y="9925"/>
                  </a:cubicBezTo>
                  <a:cubicBezTo>
                    <a:pt x="6629" y="9925"/>
                    <a:pt x="6666" y="9900"/>
                    <a:pt x="6703" y="9875"/>
                  </a:cubicBezTo>
                  <a:cubicBezTo>
                    <a:pt x="6728" y="9838"/>
                    <a:pt x="6752" y="9789"/>
                    <a:pt x="6752" y="9740"/>
                  </a:cubicBezTo>
                  <a:cubicBezTo>
                    <a:pt x="6925" y="9431"/>
                    <a:pt x="7073" y="9110"/>
                    <a:pt x="7209" y="8801"/>
                  </a:cubicBezTo>
                  <a:lnTo>
                    <a:pt x="7258" y="8703"/>
                  </a:lnTo>
                  <a:cubicBezTo>
                    <a:pt x="7555" y="8024"/>
                    <a:pt x="7851" y="7333"/>
                    <a:pt x="8123" y="6666"/>
                  </a:cubicBezTo>
                  <a:lnTo>
                    <a:pt x="8147" y="6592"/>
                  </a:lnTo>
                  <a:cubicBezTo>
                    <a:pt x="8740" y="5185"/>
                    <a:pt x="9406" y="3518"/>
                    <a:pt x="10024" y="1827"/>
                  </a:cubicBezTo>
                  <a:cubicBezTo>
                    <a:pt x="10135" y="1519"/>
                    <a:pt x="10258" y="1210"/>
                    <a:pt x="10357" y="877"/>
                  </a:cubicBezTo>
                  <a:lnTo>
                    <a:pt x="10369" y="827"/>
                  </a:lnTo>
                  <a:cubicBezTo>
                    <a:pt x="10443" y="654"/>
                    <a:pt x="10480" y="469"/>
                    <a:pt x="10468" y="284"/>
                  </a:cubicBezTo>
                  <a:cubicBezTo>
                    <a:pt x="10505" y="222"/>
                    <a:pt x="10493" y="148"/>
                    <a:pt x="10443" y="111"/>
                  </a:cubicBezTo>
                  <a:cubicBezTo>
                    <a:pt x="10369" y="37"/>
                    <a:pt x="10270" y="0"/>
                    <a:pt x="101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82" name="Google Shape;3782;p98"/>
          <p:cNvGrpSpPr/>
          <p:nvPr/>
        </p:nvGrpSpPr>
        <p:grpSpPr>
          <a:xfrm>
            <a:off x="4370250" y="2575538"/>
            <a:ext cx="262625" cy="248125"/>
            <a:chOff x="3388475" y="2906813"/>
            <a:chExt cx="262625" cy="248125"/>
          </a:xfrm>
        </p:grpSpPr>
        <p:sp>
          <p:nvSpPr>
            <p:cNvPr id="3783" name="Google Shape;3783;p98"/>
            <p:cNvSpPr/>
            <p:nvPr/>
          </p:nvSpPr>
          <p:spPr>
            <a:xfrm>
              <a:off x="3391875" y="2911913"/>
              <a:ext cx="257700" cy="235925"/>
            </a:xfrm>
            <a:custGeom>
              <a:avLst/>
              <a:gdLst/>
              <a:ahLst/>
              <a:cxnLst/>
              <a:rect l="l" t="t" r="r" b="b"/>
              <a:pathLst>
                <a:path w="10308" h="9437" extrusionOk="0">
                  <a:moveTo>
                    <a:pt x="10129" y="1"/>
                  </a:moveTo>
                  <a:cubicBezTo>
                    <a:pt x="9518" y="1"/>
                    <a:pt x="4203" y="2425"/>
                    <a:pt x="3814" y="2672"/>
                  </a:cubicBezTo>
                  <a:cubicBezTo>
                    <a:pt x="3407" y="2932"/>
                    <a:pt x="0" y="4549"/>
                    <a:pt x="0" y="4684"/>
                  </a:cubicBezTo>
                  <a:cubicBezTo>
                    <a:pt x="0" y="4808"/>
                    <a:pt x="2382" y="5425"/>
                    <a:pt x="2382" y="5425"/>
                  </a:cubicBezTo>
                  <a:cubicBezTo>
                    <a:pt x="2382" y="5425"/>
                    <a:pt x="2456" y="6129"/>
                    <a:pt x="2580" y="6771"/>
                  </a:cubicBezTo>
                  <a:cubicBezTo>
                    <a:pt x="2703" y="7400"/>
                    <a:pt x="2963" y="8511"/>
                    <a:pt x="2963" y="8511"/>
                  </a:cubicBezTo>
                  <a:cubicBezTo>
                    <a:pt x="3308" y="8474"/>
                    <a:pt x="4901" y="7104"/>
                    <a:pt x="4901" y="7104"/>
                  </a:cubicBezTo>
                  <a:cubicBezTo>
                    <a:pt x="4901" y="7104"/>
                    <a:pt x="6308" y="9424"/>
                    <a:pt x="6542" y="9437"/>
                  </a:cubicBezTo>
                  <a:cubicBezTo>
                    <a:pt x="6543" y="9437"/>
                    <a:pt x="6543" y="9437"/>
                    <a:pt x="6543" y="9437"/>
                  </a:cubicBezTo>
                  <a:cubicBezTo>
                    <a:pt x="6786" y="9437"/>
                    <a:pt x="10307" y="265"/>
                    <a:pt x="10184" y="18"/>
                  </a:cubicBezTo>
                  <a:cubicBezTo>
                    <a:pt x="10177" y="6"/>
                    <a:pt x="10159" y="1"/>
                    <a:pt x="101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4" name="Google Shape;3784;p98"/>
            <p:cNvSpPr/>
            <p:nvPr/>
          </p:nvSpPr>
          <p:spPr>
            <a:xfrm>
              <a:off x="3388475" y="2906813"/>
              <a:ext cx="262625" cy="248125"/>
            </a:xfrm>
            <a:custGeom>
              <a:avLst/>
              <a:gdLst/>
              <a:ahLst/>
              <a:cxnLst/>
              <a:rect l="l" t="t" r="r" b="b"/>
              <a:pathLst>
                <a:path w="10505" h="9925" extrusionOk="0">
                  <a:moveTo>
                    <a:pt x="9764" y="420"/>
                  </a:moveTo>
                  <a:cubicBezTo>
                    <a:pt x="9147" y="827"/>
                    <a:pt x="8518" y="1247"/>
                    <a:pt x="7913" y="1654"/>
                  </a:cubicBezTo>
                  <a:cubicBezTo>
                    <a:pt x="7715" y="1802"/>
                    <a:pt x="7505" y="1938"/>
                    <a:pt x="7283" y="2086"/>
                  </a:cubicBezTo>
                  <a:cubicBezTo>
                    <a:pt x="6111" y="2889"/>
                    <a:pt x="4728" y="3839"/>
                    <a:pt x="3382" y="4851"/>
                  </a:cubicBezTo>
                  <a:cubicBezTo>
                    <a:pt x="3148" y="5037"/>
                    <a:pt x="2926" y="5209"/>
                    <a:pt x="2728" y="5382"/>
                  </a:cubicBezTo>
                  <a:lnTo>
                    <a:pt x="2679" y="5419"/>
                  </a:lnTo>
                  <a:lnTo>
                    <a:pt x="2605" y="5493"/>
                  </a:lnTo>
                  <a:cubicBezTo>
                    <a:pt x="2506" y="5432"/>
                    <a:pt x="2407" y="5382"/>
                    <a:pt x="2296" y="5370"/>
                  </a:cubicBezTo>
                  <a:lnTo>
                    <a:pt x="2197" y="5345"/>
                  </a:lnTo>
                  <a:cubicBezTo>
                    <a:pt x="1963" y="5259"/>
                    <a:pt x="1728" y="5197"/>
                    <a:pt x="1482" y="5123"/>
                  </a:cubicBezTo>
                  <a:cubicBezTo>
                    <a:pt x="1087" y="5000"/>
                    <a:pt x="716" y="4913"/>
                    <a:pt x="358" y="4839"/>
                  </a:cubicBezTo>
                  <a:lnTo>
                    <a:pt x="371" y="4839"/>
                  </a:lnTo>
                  <a:lnTo>
                    <a:pt x="420" y="4802"/>
                  </a:lnTo>
                  <a:cubicBezTo>
                    <a:pt x="506" y="4740"/>
                    <a:pt x="605" y="4679"/>
                    <a:pt x="704" y="4629"/>
                  </a:cubicBezTo>
                  <a:cubicBezTo>
                    <a:pt x="815" y="4568"/>
                    <a:pt x="938" y="4518"/>
                    <a:pt x="1062" y="4456"/>
                  </a:cubicBezTo>
                  <a:lnTo>
                    <a:pt x="1210" y="4382"/>
                  </a:lnTo>
                  <a:cubicBezTo>
                    <a:pt x="1802" y="4098"/>
                    <a:pt x="2407" y="3790"/>
                    <a:pt x="3062" y="3457"/>
                  </a:cubicBezTo>
                  <a:cubicBezTo>
                    <a:pt x="3432" y="3259"/>
                    <a:pt x="3827" y="3062"/>
                    <a:pt x="4296" y="2827"/>
                  </a:cubicBezTo>
                  <a:cubicBezTo>
                    <a:pt x="5975" y="1988"/>
                    <a:pt x="7382" y="1309"/>
                    <a:pt x="8876" y="729"/>
                  </a:cubicBezTo>
                  <a:cubicBezTo>
                    <a:pt x="9159" y="605"/>
                    <a:pt x="9468" y="506"/>
                    <a:pt x="9764" y="420"/>
                  </a:cubicBezTo>
                  <a:close/>
                  <a:moveTo>
                    <a:pt x="9949" y="494"/>
                  </a:moveTo>
                  <a:lnTo>
                    <a:pt x="9949" y="494"/>
                  </a:lnTo>
                  <a:cubicBezTo>
                    <a:pt x="9814" y="630"/>
                    <a:pt x="9678" y="790"/>
                    <a:pt x="9542" y="938"/>
                  </a:cubicBezTo>
                  <a:cubicBezTo>
                    <a:pt x="9468" y="1037"/>
                    <a:pt x="9394" y="1124"/>
                    <a:pt x="9320" y="1198"/>
                  </a:cubicBezTo>
                  <a:cubicBezTo>
                    <a:pt x="8900" y="1654"/>
                    <a:pt x="8468" y="2111"/>
                    <a:pt x="8049" y="2568"/>
                  </a:cubicBezTo>
                  <a:cubicBezTo>
                    <a:pt x="7296" y="3358"/>
                    <a:pt x="6543" y="4148"/>
                    <a:pt x="5790" y="4938"/>
                  </a:cubicBezTo>
                  <a:lnTo>
                    <a:pt x="5283" y="5469"/>
                  </a:lnTo>
                  <a:lnTo>
                    <a:pt x="4913" y="5864"/>
                  </a:lnTo>
                  <a:cubicBezTo>
                    <a:pt x="4777" y="6012"/>
                    <a:pt x="4642" y="6160"/>
                    <a:pt x="4493" y="6308"/>
                  </a:cubicBezTo>
                  <a:lnTo>
                    <a:pt x="4469" y="6308"/>
                  </a:lnTo>
                  <a:cubicBezTo>
                    <a:pt x="4358" y="6370"/>
                    <a:pt x="4259" y="6456"/>
                    <a:pt x="4197" y="6567"/>
                  </a:cubicBezTo>
                  <a:cubicBezTo>
                    <a:pt x="4173" y="6580"/>
                    <a:pt x="4160" y="6604"/>
                    <a:pt x="4148" y="6617"/>
                  </a:cubicBezTo>
                  <a:cubicBezTo>
                    <a:pt x="4061" y="6740"/>
                    <a:pt x="3987" y="6863"/>
                    <a:pt x="3913" y="6987"/>
                  </a:cubicBezTo>
                  <a:lnTo>
                    <a:pt x="3864" y="7086"/>
                  </a:lnTo>
                  <a:cubicBezTo>
                    <a:pt x="3790" y="7209"/>
                    <a:pt x="3716" y="7320"/>
                    <a:pt x="3642" y="7431"/>
                  </a:cubicBezTo>
                  <a:cubicBezTo>
                    <a:pt x="3580" y="7555"/>
                    <a:pt x="3518" y="7641"/>
                    <a:pt x="3444" y="7752"/>
                  </a:cubicBezTo>
                  <a:lnTo>
                    <a:pt x="3173" y="8221"/>
                  </a:lnTo>
                  <a:lnTo>
                    <a:pt x="3123" y="8295"/>
                  </a:lnTo>
                  <a:cubicBezTo>
                    <a:pt x="3025" y="7876"/>
                    <a:pt x="2950" y="7444"/>
                    <a:pt x="2889" y="7024"/>
                  </a:cubicBezTo>
                  <a:cubicBezTo>
                    <a:pt x="2827" y="6592"/>
                    <a:pt x="2765" y="6148"/>
                    <a:pt x="2654" y="5728"/>
                  </a:cubicBezTo>
                  <a:cubicBezTo>
                    <a:pt x="2679" y="5678"/>
                    <a:pt x="2691" y="5629"/>
                    <a:pt x="2679" y="5580"/>
                  </a:cubicBezTo>
                  <a:cubicBezTo>
                    <a:pt x="2827" y="5456"/>
                    <a:pt x="2975" y="5333"/>
                    <a:pt x="3136" y="5222"/>
                  </a:cubicBezTo>
                  <a:cubicBezTo>
                    <a:pt x="3210" y="5172"/>
                    <a:pt x="3284" y="5123"/>
                    <a:pt x="3358" y="5074"/>
                  </a:cubicBezTo>
                  <a:cubicBezTo>
                    <a:pt x="3950" y="4629"/>
                    <a:pt x="4568" y="4197"/>
                    <a:pt x="5098" y="3815"/>
                  </a:cubicBezTo>
                  <a:cubicBezTo>
                    <a:pt x="6333" y="2950"/>
                    <a:pt x="7666" y="2025"/>
                    <a:pt x="9024" y="1111"/>
                  </a:cubicBezTo>
                  <a:lnTo>
                    <a:pt x="9196" y="988"/>
                  </a:lnTo>
                  <a:cubicBezTo>
                    <a:pt x="9443" y="827"/>
                    <a:pt x="9703" y="654"/>
                    <a:pt x="9949" y="494"/>
                  </a:cubicBezTo>
                  <a:close/>
                  <a:moveTo>
                    <a:pt x="4530" y="6530"/>
                  </a:moveTo>
                  <a:cubicBezTo>
                    <a:pt x="4555" y="6555"/>
                    <a:pt x="4580" y="6580"/>
                    <a:pt x="4592" y="6617"/>
                  </a:cubicBezTo>
                  <a:lnTo>
                    <a:pt x="4617" y="6641"/>
                  </a:lnTo>
                  <a:cubicBezTo>
                    <a:pt x="4679" y="6777"/>
                    <a:pt x="4753" y="6901"/>
                    <a:pt x="4802" y="7036"/>
                  </a:cubicBezTo>
                  <a:lnTo>
                    <a:pt x="4839" y="7110"/>
                  </a:lnTo>
                  <a:cubicBezTo>
                    <a:pt x="4864" y="7160"/>
                    <a:pt x="4888" y="7221"/>
                    <a:pt x="4925" y="7283"/>
                  </a:cubicBezTo>
                  <a:cubicBezTo>
                    <a:pt x="4802" y="7345"/>
                    <a:pt x="4691" y="7419"/>
                    <a:pt x="4580" y="7505"/>
                  </a:cubicBezTo>
                  <a:cubicBezTo>
                    <a:pt x="4555" y="7530"/>
                    <a:pt x="4530" y="7542"/>
                    <a:pt x="4493" y="7567"/>
                  </a:cubicBezTo>
                  <a:cubicBezTo>
                    <a:pt x="4333" y="7691"/>
                    <a:pt x="4160" y="7826"/>
                    <a:pt x="4000" y="7950"/>
                  </a:cubicBezTo>
                  <a:cubicBezTo>
                    <a:pt x="3901" y="8024"/>
                    <a:pt x="3815" y="8098"/>
                    <a:pt x="3728" y="8172"/>
                  </a:cubicBezTo>
                  <a:lnTo>
                    <a:pt x="3580" y="8308"/>
                  </a:lnTo>
                  <a:lnTo>
                    <a:pt x="3518" y="8357"/>
                  </a:lnTo>
                  <a:cubicBezTo>
                    <a:pt x="3457" y="8406"/>
                    <a:pt x="3395" y="8456"/>
                    <a:pt x="3321" y="8505"/>
                  </a:cubicBezTo>
                  <a:cubicBezTo>
                    <a:pt x="3407" y="8382"/>
                    <a:pt x="3481" y="8258"/>
                    <a:pt x="3555" y="8135"/>
                  </a:cubicBezTo>
                  <a:cubicBezTo>
                    <a:pt x="3703" y="7876"/>
                    <a:pt x="3864" y="7629"/>
                    <a:pt x="4000" y="7370"/>
                  </a:cubicBezTo>
                  <a:cubicBezTo>
                    <a:pt x="4049" y="7296"/>
                    <a:pt x="4086" y="7209"/>
                    <a:pt x="4135" y="7123"/>
                  </a:cubicBezTo>
                  <a:cubicBezTo>
                    <a:pt x="4222" y="6925"/>
                    <a:pt x="4333" y="6752"/>
                    <a:pt x="4469" y="6592"/>
                  </a:cubicBezTo>
                  <a:cubicBezTo>
                    <a:pt x="4493" y="6567"/>
                    <a:pt x="4506" y="6543"/>
                    <a:pt x="4530" y="6530"/>
                  </a:cubicBezTo>
                  <a:close/>
                  <a:moveTo>
                    <a:pt x="9912" y="877"/>
                  </a:moveTo>
                  <a:lnTo>
                    <a:pt x="9912" y="877"/>
                  </a:lnTo>
                  <a:cubicBezTo>
                    <a:pt x="9826" y="1087"/>
                    <a:pt x="9752" y="1296"/>
                    <a:pt x="9690" y="1469"/>
                  </a:cubicBezTo>
                  <a:cubicBezTo>
                    <a:pt x="9431" y="2222"/>
                    <a:pt x="9147" y="2963"/>
                    <a:pt x="8876" y="3654"/>
                  </a:cubicBezTo>
                  <a:cubicBezTo>
                    <a:pt x="8567" y="4444"/>
                    <a:pt x="8258" y="5246"/>
                    <a:pt x="7950" y="6049"/>
                  </a:cubicBezTo>
                  <a:cubicBezTo>
                    <a:pt x="7654" y="6802"/>
                    <a:pt x="7357" y="7567"/>
                    <a:pt x="7073" y="8320"/>
                  </a:cubicBezTo>
                  <a:cubicBezTo>
                    <a:pt x="7012" y="8456"/>
                    <a:pt x="6962" y="8604"/>
                    <a:pt x="6913" y="8740"/>
                  </a:cubicBezTo>
                  <a:cubicBezTo>
                    <a:pt x="6839" y="8962"/>
                    <a:pt x="6752" y="9196"/>
                    <a:pt x="6666" y="9406"/>
                  </a:cubicBezTo>
                  <a:cubicBezTo>
                    <a:pt x="6580" y="9258"/>
                    <a:pt x="6506" y="9110"/>
                    <a:pt x="6407" y="8974"/>
                  </a:cubicBezTo>
                  <a:lnTo>
                    <a:pt x="6333" y="8863"/>
                  </a:lnTo>
                  <a:lnTo>
                    <a:pt x="6197" y="8666"/>
                  </a:lnTo>
                  <a:cubicBezTo>
                    <a:pt x="6073" y="8468"/>
                    <a:pt x="5938" y="8258"/>
                    <a:pt x="5814" y="8061"/>
                  </a:cubicBezTo>
                  <a:cubicBezTo>
                    <a:pt x="5580" y="7715"/>
                    <a:pt x="5345" y="7345"/>
                    <a:pt x="5086" y="6851"/>
                  </a:cubicBezTo>
                  <a:lnTo>
                    <a:pt x="5061" y="6814"/>
                  </a:lnTo>
                  <a:cubicBezTo>
                    <a:pt x="4975" y="6666"/>
                    <a:pt x="4839" y="6407"/>
                    <a:pt x="4654" y="6333"/>
                  </a:cubicBezTo>
                  <a:cubicBezTo>
                    <a:pt x="5197" y="5839"/>
                    <a:pt x="5703" y="5308"/>
                    <a:pt x="6197" y="4790"/>
                  </a:cubicBezTo>
                  <a:cubicBezTo>
                    <a:pt x="6320" y="4654"/>
                    <a:pt x="6444" y="4530"/>
                    <a:pt x="6567" y="4395"/>
                  </a:cubicBezTo>
                  <a:cubicBezTo>
                    <a:pt x="7394" y="3531"/>
                    <a:pt x="8382" y="2494"/>
                    <a:pt x="9345" y="1469"/>
                  </a:cubicBezTo>
                  <a:cubicBezTo>
                    <a:pt x="9419" y="1383"/>
                    <a:pt x="9493" y="1309"/>
                    <a:pt x="9579" y="1222"/>
                  </a:cubicBezTo>
                  <a:cubicBezTo>
                    <a:pt x="9690" y="1111"/>
                    <a:pt x="9801" y="1000"/>
                    <a:pt x="9912" y="877"/>
                  </a:cubicBezTo>
                  <a:close/>
                  <a:moveTo>
                    <a:pt x="10172" y="0"/>
                  </a:moveTo>
                  <a:cubicBezTo>
                    <a:pt x="10085" y="0"/>
                    <a:pt x="10011" y="13"/>
                    <a:pt x="9937" y="25"/>
                  </a:cubicBezTo>
                  <a:cubicBezTo>
                    <a:pt x="9653" y="99"/>
                    <a:pt x="9369" y="185"/>
                    <a:pt x="9098" y="297"/>
                  </a:cubicBezTo>
                  <a:cubicBezTo>
                    <a:pt x="8258" y="605"/>
                    <a:pt x="7444" y="988"/>
                    <a:pt x="6691" y="1346"/>
                  </a:cubicBezTo>
                  <a:cubicBezTo>
                    <a:pt x="5506" y="1914"/>
                    <a:pt x="4271" y="2543"/>
                    <a:pt x="2913" y="3247"/>
                  </a:cubicBezTo>
                  <a:cubicBezTo>
                    <a:pt x="2407" y="3518"/>
                    <a:pt x="1889" y="3777"/>
                    <a:pt x="1370" y="4024"/>
                  </a:cubicBezTo>
                  <a:lnTo>
                    <a:pt x="667" y="4382"/>
                  </a:lnTo>
                  <a:cubicBezTo>
                    <a:pt x="482" y="4469"/>
                    <a:pt x="309" y="4568"/>
                    <a:pt x="161" y="4703"/>
                  </a:cubicBezTo>
                  <a:cubicBezTo>
                    <a:pt x="136" y="4728"/>
                    <a:pt x="111" y="4765"/>
                    <a:pt x="99" y="4802"/>
                  </a:cubicBezTo>
                  <a:cubicBezTo>
                    <a:pt x="50" y="4814"/>
                    <a:pt x="25" y="4851"/>
                    <a:pt x="13" y="4888"/>
                  </a:cubicBezTo>
                  <a:cubicBezTo>
                    <a:pt x="0" y="4938"/>
                    <a:pt x="25" y="4975"/>
                    <a:pt x="62" y="5000"/>
                  </a:cubicBezTo>
                  <a:cubicBezTo>
                    <a:pt x="482" y="5172"/>
                    <a:pt x="914" y="5333"/>
                    <a:pt x="1346" y="5456"/>
                  </a:cubicBezTo>
                  <a:cubicBezTo>
                    <a:pt x="1593" y="5530"/>
                    <a:pt x="1827" y="5617"/>
                    <a:pt x="2074" y="5691"/>
                  </a:cubicBezTo>
                  <a:cubicBezTo>
                    <a:pt x="2160" y="5715"/>
                    <a:pt x="2235" y="5740"/>
                    <a:pt x="2321" y="5765"/>
                  </a:cubicBezTo>
                  <a:lnTo>
                    <a:pt x="2395" y="5790"/>
                  </a:lnTo>
                  <a:lnTo>
                    <a:pt x="2407" y="5802"/>
                  </a:lnTo>
                  <a:cubicBezTo>
                    <a:pt x="2432" y="5814"/>
                    <a:pt x="2444" y="5827"/>
                    <a:pt x="2469" y="5827"/>
                  </a:cubicBezTo>
                  <a:cubicBezTo>
                    <a:pt x="2494" y="6061"/>
                    <a:pt x="2518" y="6283"/>
                    <a:pt x="2543" y="6518"/>
                  </a:cubicBezTo>
                  <a:cubicBezTo>
                    <a:pt x="2617" y="7246"/>
                    <a:pt x="2691" y="7999"/>
                    <a:pt x="2950" y="8690"/>
                  </a:cubicBezTo>
                  <a:lnTo>
                    <a:pt x="2950" y="8703"/>
                  </a:lnTo>
                  <a:cubicBezTo>
                    <a:pt x="2950" y="8740"/>
                    <a:pt x="2963" y="8764"/>
                    <a:pt x="2987" y="8789"/>
                  </a:cubicBezTo>
                  <a:cubicBezTo>
                    <a:pt x="3012" y="8838"/>
                    <a:pt x="3062" y="8876"/>
                    <a:pt x="3111" y="8876"/>
                  </a:cubicBezTo>
                  <a:lnTo>
                    <a:pt x="3148" y="8876"/>
                  </a:lnTo>
                  <a:cubicBezTo>
                    <a:pt x="3457" y="8764"/>
                    <a:pt x="3728" y="8604"/>
                    <a:pt x="3975" y="8382"/>
                  </a:cubicBezTo>
                  <a:cubicBezTo>
                    <a:pt x="4012" y="8345"/>
                    <a:pt x="4061" y="8308"/>
                    <a:pt x="4111" y="8271"/>
                  </a:cubicBezTo>
                  <a:cubicBezTo>
                    <a:pt x="4222" y="8184"/>
                    <a:pt x="4333" y="8098"/>
                    <a:pt x="4444" y="8024"/>
                  </a:cubicBezTo>
                  <a:lnTo>
                    <a:pt x="4617" y="7900"/>
                  </a:lnTo>
                  <a:lnTo>
                    <a:pt x="4765" y="7789"/>
                  </a:lnTo>
                  <a:cubicBezTo>
                    <a:pt x="4864" y="7728"/>
                    <a:pt x="4963" y="7653"/>
                    <a:pt x="5049" y="7579"/>
                  </a:cubicBezTo>
                  <a:cubicBezTo>
                    <a:pt x="5160" y="7777"/>
                    <a:pt x="5296" y="7999"/>
                    <a:pt x="5444" y="8258"/>
                  </a:cubicBezTo>
                  <a:cubicBezTo>
                    <a:pt x="5617" y="8530"/>
                    <a:pt x="5790" y="8814"/>
                    <a:pt x="5950" y="9061"/>
                  </a:cubicBezTo>
                  <a:cubicBezTo>
                    <a:pt x="6012" y="9147"/>
                    <a:pt x="6061" y="9246"/>
                    <a:pt x="6123" y="9345"/>
                  </a:cubicBezTo>
                  <a:cubicBezTo>
                    <a:pt x="6222" y="9530"/>
                    <a:pt x="6345" y="9703"/>
                    <a:pt x="6468" y="9875"/>
                  </a:cubicBezTo>
                  <a:cubicBezTo>
                    <a:pt x="6493" y="9900"/>
                    <a:pt x="6543" y="9925"/>
                    <a:pt x="6580" y="9925"/>
                  </a:cubicBezTo>
                  <a:cubicBezTo>
                    <a:pt x="6629" y="9925"/>
                    <a:pt x="6666" y="9900"/>
                    <a:pt x="6703" y="9875"/>
                  </a:cubicBezTo>
                  <a:cubicBezTo>
                    <a:pt x="6728" y="9838"/>
                    <a:pt x="6752" y="9789"/>
                    <a:pt x="6752" y="9740"/>
                  </a:cubicBezTo>
                  <a:cubicBezTo>
                    <a:pt x="6925" y="9431"/>
                    <a:pt x="7073" y="9110"/>
                    <a:pt x="7209" y="8801"/>
                  </a:cubicBezTo>
                  <a:lnTo>
                    <a:pt x="7258" y="8703"/>
                  </a:lnTo>
                  <a:cubicBezTo>
                    <a:pt x="7555" y="8024"/>
                    <a:pt x="7851" y="7333"/>
                    <a:pt x="8123" y="6666"/>
                  </a:cubicBezTo>
                  <a:lnTo>
                    <a:pt x="8147" y="6592"/>
                  </a:lnTo>
                  <a:cubicBezTo>
                    <a:pt x="8740" y="5185"/>
                    <a:pt x="9406" y="3518"/>
                    <a:pt x="10024" y="1827"/>
                  </a:cubicBezTo>
                  <a:cubicBezTo>
                    <a:pt x="10135" y="1519"/>
                    <a:pt x="10258" y="1210"/>
                    <a:pt x="10357" y="877"/>
                  </a:cubicBezTo>
                  <a:lnTo>
                    <a:pt x="10369" y="827"/>
                  </a:lnTo>
                  <a:cubicBezTo>
                    <a:pt x="10443" y="654"/>
                    <a:pt x="10480" y="469"/>
                    <a:pt x="10468" y="284"/>
                  </a:cubicBezTo>
                  <a:cubicBezTo>
                    <a:pt x="10505" y="222"/>
                    <a:pt x="10493" y="148"/>
                    <a:pt x="10443" y="111"/>
                  </a:cubicBezTo>
                  <a:cubicBezTo>
                    <a:pt x="10369" y="37"/>
                    <a:pt x="10270" y="0"/>
                    <a:pt x="101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85" name="Google Shape;3785;p98"/>
          <p:cNvGrpSpPr/>
          <p:nvPr/>
        </p:nvGrpSpPr>
        <p:grpSpPr>
          <a:xfrm>
            <a:off x="5372225" y="2011688"/>
            <a:ext cx="262625" cy="248125"/>
            <a:chOff x="3388475" y="2906813"/>
            <a:chExt cx="262625" cy="248125"/>
          </a:xfrm>
        </p:grpSpPr>
        <p:sp>
          <p:nvSpPr>
            <p:cNvPr id="3786" name="Google Shape;3786;p98"/>
            <p:cNvSpPr/>
            <p:nvPr/>
          </p:nvSpPr>
          <p:spPr>
            <a:xfrm>
              <a:off x="3391875" y="2911913"/>
              <a:ext cx="257700" cy="235925"/>
            </a:xfrm>
            <a:custGeom>
              <a:avLst/>
              <a:gdLst/>
              <a:ahLst/>
              <a:cxnLst/>
              <a:rect l="l" t="t" r="r" b="b"/>
              <a:pathLst>
                <a:path w="10308" h="9437" extrusionOk="0">
                  <a:moveTo>
                    <a:pt x="10129" y="1"/>
                  </a:moveTo>
                  <a:cubicBezTo>
                    <a:pt x="9518" y="1"/>
                    <a:pt x="4203" y="2425"/>
                    <a:pt x="3814" y="2672"/>
                  </a:cubicBezTo>
                  <a:cubicBezTo>
                    <a:pt x="3407" y="2932"/>
                    <a:pt x="0" y="4549"/>
                    <a:pt x="0" y="4684"/>
                  </a:cubicBezTo>
                  <a:cubicBezTo>
                    <a:pt x="0" y="4808"/>
                    <a:pt x="2382" y="5425"/>
                    <a:pt x="2382" y="5425"/>
                  </a:cubicBezTo>
                  <a:cubicBezTo>
                    <a:pt x="2382" y="5425"/>
                    <a:pt x="2456" y="6129"/>
                    <a:pt x="2580" y="6771"/>
                  </a:cubicBezTo>
                  <a:cubicBezTo>
                    <a:pt x="2703" y="7400"/>
                    <a:pt x="2963" y="8511"/>
                    <a:pt x="2963" y="8511"/>
                  </a:cubicBezTo>
                  <a:cubicBezTo>
                    <a:pt x="3308" y="8474"/>
                    <a:pt x="4901" y="7104"/>
                    <a:pt x="4901" y="7104"/>
                  </a:cubicBezTo>
                  <a:cubicBezTo>
                    <a:pt x="4901" y="7104"/>
                    <a:pt x="6308" y="9424"/>
                    <a:pt x="6542" y="9437"/>
                  </a:cubicBezTo>
                  <a:cubicBezTo>
                    <a:pt x="6543" y="9437"/>
                    <a:pt x="6543" y="9437"/>
                    <a:pt x="6543" y="9437"/>
                  </a:cubicBezTo>
                  <a:cubicBezTo>
                    <a:pt x="6786" y="9437"/>
                    <a:pt x="10307" y="265"/>
                    <a:pt x="10184" y="18"/>
                  </a:cubicBezTo>
                  <a:cubicBezTo>
                    <a:pt x="10177" y="6"/>
                    <a:pt x="10159" y="1"/>
                    <a:pt x="1012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7" name="Google Shape;3787;p98"/>
            <p:cNvSpPr/>
            <p:nvPr/>
          </p:nvSpPr>
          <p:spPr>
            <a:xfrm>
              <a:off x="3388475" y="2906813"/>
              <a:ext cx="262625" cy="248125"/>
            </a:xfrm>
            <a:custGeom>
              <a:avLst/>
              <a:gdLst/>
              <a:ahLst/>
              <a:cxnLst/>
              <a:rect l="l" t="t" r="r" b="b"/>
              <a:pathLst>
                <a:path w="10505" h="9925" extrusionOk="0">
                  <a:moveTo>
                    <a:pt x="9764" y="420"/>
                  </a:moveTo>
                  <a:cubicBezTo>
                    <a:pt x="9147" y="827"/>
                    <a:pt x="8518" y="1247"/>
                    <a:pt x="7913" y="1654"/>
                  </a:cubicBezTo>
                  <a:cubicBezTo>
                    <a:pt x="7715" y="1802"/>
                    <a:pt x="7505" y="1938"/>
                    <a:pt x="7283" y="2086"/>
                  </a:cubicBezTo>
                  <a:cubicBezTo>
                    <a:pt x="6111" y="2889"/>
                    <a:pt x="4728" y="3839"/>
                    <a:pt x="3382" y="4851"/>
                  </a:cubicBezTo>
                  <a:cubicBezTo>
                    <a:pt x="3148" y="5037"/>
                    <a:pt x="2926" y="5209"/>
                    <a:pt x="2728" y="5382"/>
                  </a:cubicBezTo>
                  <a:lnTo>
                    <a:pt x="2679" y="5419"/>
                  </a:lnTo>
                  <a:lnTo>
                    <a:pt x="2605" y="5493"/>
                  </a:lnTo>
                  <a:cubicBezTo>
                    <a:pt x="2506" y="5432"/>
                    <a:pt x="2407" y="5382"/>
                    <a:pt x="2296" y="5370"/>
                  </a:cubicBezTo>
                  <a:lnTo>
                    <a:pt x="2197" y="5345"/>
                  </a:lnTo>
                  <a:cubicBezTo>
                    <a:pt x="1963" y="5259"/>
                    <a:pt x="1728" y="5197"/>
                    <a:pt x="1482" y="5123"/>
                  </a:cubicBezTo>
                  <a:cubicBezTo>
                    <a:pt x="1087" y="5000"/>
                    <a:pt x="716" y="4913"/>
                    <a:pt x="358" y="4839"/>
                  </a:cubicBezTo>
                  <a:lnTo>
                    <a:pt x="371" y="4839"/>
                  </a:lnTo>
                  <a:lnTo>
                    <a:pt x="420" y="4802"/>
                  </a:lnTo>
                  <a:cubicBezTo>
                    <a:pt x="506" y="4740"/>
                    <a:pt x="605" y="4679"/>
                    <a:pt x="704" y="4629"/>
                  </a:cubicBezTo>
                  <a:cubicBezTo>
                    <a:pt x="815" y="4568"/>
                    <a:pt x="938" y="4518"/>
                    <a:pt x="1062" y="4456"/>
                  </a:cubicBezTo>
                  <a:lnTo>
                    <a:pt x="1210" y="4382"/>
                  </a:lnTo>
                  <a:cubicBezTo>
                    <a:pt x="1802" y="4098"/>
                    <a:pt x="2407" y="3790"/>
                    <a:pt x="3062" y="3457"/>
                  </a:cubicBezTo>
                  <a:cubicBezTo>
                    <a:pt x="3432" y="3259"/>
                    <a:pt x="3827" y="3062"/>
                    <a:pt x="4296" y="2827"/>
                  </a:cubicBezTo>
                  <a:cubicBezTo>
                    <a:pt x="5975" y="1988"/>
                    <a:pt x="7382" y="1309"/>
                    <a:pt x="8876" y="729"/>
                  </a:cubicBezTo>
                  <a:cubicBezTo>
                    <a:pt x="9159" y="605"/>
                    <a:pt x="9468" y="506"/>
                    <a:pt x="9764" y="420"/>
                  </a:cubicBezTo>
                  <a:close/>
                  <a:moveTo>
                    <a:pt x="9949" y="494"/>
                  </a:moveTo>
                  <a:lnTo>
                    <a:pt x="9949" y="494"/>
                  </a:lnTo>
                  <a:cubicBezTo>
                    <a:pt x="9814" y="630"/>
                    <a:pt x="9678" y="790"/>
                    <a:pt x="9542" y="938"/>
                  </a:cubicBezTo>
                  <a:cubicBezTo>
                    <a:pt x="9468" y="1037"/>
                    <a:pt x="9394" y="1124"/>
                    <a:pt x="9320" y="1198"/>
                  </a:cubicBezTo>
                  <a:cubicBezTo>
                    <a:pt x="8900" y="1654"/>
                    <a:pt x="8468" y="2111"/>
                    <a:pt x="8049" y="2568"/>
                  </a:cubicBezTo>
                  <a:cubicBezTo>
                    <a:pt x="7296" y="3358"/>
                    <a:pt x="6543" y="4148"/>
                    <a:pt x="5790" y="4938"/>
                  </a:cubicBezTo>
                  <a:lnTo>
                    <a:pt x="5283" y="5469"/>
                  </a:lnTo>
                  <a:lnTo>
                    <a:pt x="4913" y="5864"/>
                  </a:lnTo>
                  <a:cubicBezTo>
                    <a:pt x="4777" y="6012"/>
                    <a:pt x="4642" y="6160"/>
                    <a:pt x="4493" y="6308"/>
                  </a:cubicBezTo>
                  <a:lnTo>
                    <a:pt x="4469" y="6308"/>
                  </a:lnTo>
                  <a:cubicBezTo>
                    <a:pt x="4358" y="6370"/>
                    <a:pt x="4259" y="6456"/>
                    <a:pt x="4197" y="6567"/>
                  </a:cubicBezTo>
                  <a:cubicBezTo>
                    <a:pt x="4173" y="6580"/>
                    <a:pt x="4160" y="6604"/>
                    <a:pt x="4148" y="6617"/>
                  </a:cubicBezTo>
                  <a:cubicBezTo>
                    <a:pt x="4061" y="6740"/>
                    <a:pt x="3987" y="6863"/>
                    <a:pt x="3913" y="6987"/>
                  </a:cubicBezTo>
                  <a:lnTo>
                    <a:pt x="3864" y="7086"/>
                  </a:lnTo>
                  <a:cubicBezTo>
                    <a:pt x="3790" y="7209"/>
                    <a:pt x="3716" y="7320"/>
                    <a:pt x="3642" y="7431"/>
                  </a:cubicBezTo>
                  <a:cubicBezTo>
                    <a:pt x="3580" y="7555"/>
                    <a:pt x="3518" y="7641"/>
                    <a:pt x="3444" y="7752"/>
                  </a:cubicBezTo>
                  <a:lnTo>
                    <a:pt x="3173" y="8221"/>
                  </a:lnTo>
                  <a:lnTo>
                    <a:pt x="3123" y="8295"/>
                  </a:lnTo>
                  <a:cubicBezTo>
                    <a:pt x="3025" y="7876"/>
                    <a:pt x="2950" y="7444"/>
                    <a:pt x="2889" y="7024"/>
                  </a:cubicBezTo>
                  <a:cubicBezTo>
                    <a:pt x="2827" y="6592"/>
                    <a:pt x="2765" y="6148"/>
                    <a:pt x="2654" y="5728"/>
                  </a:cubicBezTo>
                  <a:cubicBezTo>
                    <a:pt x="2679" y="5678"/>
                    <a:pt x="2691" y="5629"/>
                    <a:pt x="2679" y="5580"/>
                  </a:cubicBezTo>
                  <a:cubicBezTo>
                    <a:pt x="2827" y="5456"/>
                    <a:pt x="2975" y="5333"/>
                    <a:pt x="3136" y="5222"/>
                  </a:cubicBezTo>
                  <a:cubicBezTo>
                    <a:pt x="3210" y="5172"/>
                    <a:pt x="3284" y="5123"/>
                    <a:pt x="3358" y="5074"/>
                  </a:cubicBezTo>
                  <a:cubicBezTo>
                    <a:pt x="3950" y="4629"/>
                    <a:pt x="4568" y="4197"/>
                    <a:pt x="5098" y="3815"/>
                  </a:cubicBezTo>
                  <a:cubicBezTo>
                    <a:pt x="6333" y="2950"/>
                    <a:pt x="7666" y="2025"/>
                    <a:pt x="9024" y="1111"/>
                  </a:cubicBezTo>
                  <a:lnTo>
                    <a:pt x="9196" y="988"/>
                  </a:lnTo>
                  <a:cubicBezTo>
                    <a:pt x="9443" y="827"/>
                    <a:pt x="9703" y="654"/>
                    <a:pt x="9949" y="494"/>
                  </a:cubicBezTo>
                  <a:close/>
                  <a:moveTo>
                    <a:pt x="4530" y="6530"/>
                  </a:moveTo>
                  <a:cubicBezTo>
                    <a:pt x="4555" y="6555"/>
                    <a:pt x="4580" y="6580"/>
                    <a:pt x="4592" y="6617"/>
                  </a:cubicBezTo>
                  <a:lnTo>
                    <a:pt x="4617" y="6641"/>
                  </a:lnTo>
                  <a:cubicBezTo>
                    <a:pt x="4679" y="6777"/>
                    <a:pt x="4753" y="6901"/>
                    <a:pt x="4802" y="7036"/>
                  </a:cubicBezTo>
                  <a:lnTo>
                    <a:pt x="4839" y="7110"/>
                  </a:lnTo>
                  <a:cubicBezTo>
                    <a:pt x="4864" y="7160"/>
                    <a:pt x="4888" y="7221"/>
                    <a:pt x="4925" y="7283"/>
                  </a:cubicBezTo>
                  <a:cubicBezTo>
                    <a:pt x="4802" y="7345"/>
                    <a:pt x="4691" y="7419"/>
                    <a:pt x="4580" y="7505"/>
                  </a:cubicBezTo>
                  <a:cubicBezTo>
                    <a:pt x="4555" y="7530"/>
                    <a:pt x="4530" y="7542"/>
                    <a:pt x="4493" y="7567"/>
                  </a:cubicBezTo>
                  <a:cubicBezTo>
                    <a:pt x="4333" y="7691"/>
                    <a:pt x="4160" y="7826"/>
                    <a:pt x="4000" y="7950"/>
                  </a:cubicBezTo>
                  <a:cubicBezTo>
                    <a:pt x="3901" y="8024"/>
                    <a:pt x="3815" y="8098"/>
                    <a:pt x="3728" y="8172"/>
                  </a:cubicBezTo>
                  <a:lnTo>
                    <a:pt x="3580" y="8308"/>
                  </a:lnTo>
                  <a:lnTo>
                    <a:pt x="3518" y="8357"/>
                  </a:lnTo>
                  <a:cubicBezTo>
                    <a:pt x="3457" y="8406"/>
                    <a:pt x="3395" y="8456"/>
                    <a:pt x="3321" y="8505"/>
                  </a:cubicBezTo>
                  <a:cubicBezTo>
                    <a:pt x="3407" y="8382"/>
                    <a:pt x="3481" y="8258"/>
                    <a:pt x="3555" y="8135"/>
                  </a:cubicBezTo>
                  <a:cubicBezTo>
                    <a:pt x="3703" y="7876"/>
                    <a:pt x="3864" y="7629"/>
                    <a:pt x="4000" y="7370"/>
                  </a:cubicBezTo>
                  <a:cubicBezTo>
                    <a:pt x="4049" y="7296"/>
                    <a:pt x="4086" y="7209"/>
                    <a:pt x="4135" y="7123"/>
                  </a:cubicBezTo>
                  <a:cubicBezTo>
                    <a:pt x="4222" y="6925"/>
                    <a:pt x="4333" y="6752"/>
                    <a:pt x="4469" y="6592"/>
                  </a:cubicBezTo>
                  <a:cubicBezTo>
                    <a:pt x="4493" y="6567"/>
                    <a:pt x="4506" y="6543"/>
                    <a:pt x="4530" y="6530"/>
                  </a:cubicBezTo>
                  <a:close/>
                  <a:moveTo>
                    <a:pt x="9912" y="877"/>
                  </a:moveTo>
                  <a:lnTo>
                    <a:pt x="9912" y="877"/>
                  </a:lnTo>
                  <a:cubicBezTo>
                    <a:pt x="9826" y="1087"/>
                    <a:pt x="9752" y="1296"/>
                    <a:pt x="9690" y="1469"/>
                  </a:cubicBezTo>
                  <a:cubicBezTo>
                    <a:pt x="9431" y="2222"/>
                    <a:pt x="9147" y="2963"/>
                    <a:pt x="8876" y="3654"/>
                  </a:cubicBezTo>
                  <a:cubicBezTo>
                    <a:pt x="8567" y="4444"/>
                    <a:pt x="8258" y="5246"/>
                    <a:pt x="7950" y="6049"/>
                  </a:cubicBezTo>
                  <a:cubicBezTo>
                    <a:pt x="7654" y="6802"/>
                    <a:pt x="7357" y="7567"/>
                    <a:pt x="7073" y="8320"/>
                  </a:cubicBezTo>
                  <a:cubicBezTo>
                    <a:pt x="7012" y="8456"/>
                    <a:pt x="6962" y="8604"/>
                    <a:pt x="6913" y="8740"/>
                  </a:cubicBezTo>
                  <a:cubicBezTo>
                    <a:pt x="6839" y="8962"/>
                    <a:pt x="6752" y="9196"/>
                    <a:pt x="6666" y="9406"/>
                  </a:cubicBezTo>
                  <a:cubicBezTo>
                    <a:pt x="6580" y="9258"/>
                    <a:pt x="6506" y="9110"/>
                    <a:pt x="6407" y="8974"/>
                  </a:cubicBezTo>
                  <a:lnTo>
                    <a:pt x="6333" y="8863"/>
                  </a:lnTo>
                  <a:lnTo>
                    <a:pt x="6197" y="8666"/>
                  </a:lnTo>
                  <a:cubicBezTo>
                    <a:pt x="6073" y="8468"/>
                    <a:pt x="5938" y="8258"/>
                    <a:pt x="5814" y="8061"/>
                  </a:cubicBezTo>
                  <a:cubicBezTo>
                    <a:pt x="5580" y="7715"/>
                    <a:pt x="5345" y="7345"/>
                    <a:pt x="5086" y="6851"/>
                  </a:cubicBezTo>
                  <a:lnTo>
                    <a:pt x="5061" y="6814"/>
                  </a:lnTo>
                  <a:cubicBezTo>
                    <a:pt x="4975" y="6666"/>
                    <a:pt x="4839" y="6407"/>
                    <a:pt x="4654" y="6333"/>
                  </a:cubicBezTo>
                  <a:cubicBezTo>
                    <a:pt x="5197" y="5839"/>
                    <a:pt x="5703" y="5308"/>
                    <a:pt x="6197" y="4790"/>
                  </a:cubicBezTo>
                  <a:cubicBezTo>
                    <a:pt x="6320" y="4654"/>
                    <a:pt x="6444" y="4530"/>
                    <a:pt x="6567" y="4395"/>
                  </a:cubicBezTo>
                  <a:cubicBezTo>
                    <a:pt x="7394" y="3531"/>
                    <a:pt x="8382" y="2494"/>
                    <a:pt x="9345" y="1469"/>
                  </a:cubicBezTo>
                  <a:cubicBezTo>
                    <a:pt x="9419" y="1383"/>
                    <a:pt x="9493" y="1309"/>
                    <a:pt x="9579" y="1222"/>
                  </a:cubicBezTo>
                  <a:cubicBezTo>
                    <a:pt x="9690" y="1111"/>
                    <a:pt x="9801" y="1000"/>
                    <a:pt x="9912" y="877"/>
                  </a:cubicBezTo>
                  <a:close/>
                  <a:moveTo>
                    <a:pt x="10172" y="0"/>
                  </a:moveTo>
                  <a:cubicBezTo>
                    <a:pt x="10085" y="0"/>
                    <a:pt x="10011" y="13"/>
                    <a:pt x="9937" y="25"/>
                  </a:cubicBezTo>
                  <a:cubicBezTo>
                    <a:pt x="9653" y="99"/>
                    <a:pt x="9369" y="185"/>
                    <a:pt x="9098" y="297"/>
                  </a:cubicBezTo>
                  <a:cubicBezTo>
                    <a:pt x="8258" y="605"/>
                    <a:pt x="7444" y="988"/>
                    <a:pt x="6691" y="1346"/>
                  </a:cubicBezTo>
                  <a:cubicBezTo>
                    <a:pt x="5506" y="1914"/>
                    <a:pt x="4271" y="2543"/>
                    <a:pt x="2913" y="3247"/>
                  </a:cubicBezTo>
                  <a:cubicBezTo>
                    <a:pt x="2407" y="3518"/>
                    <a:pt x="1889" y="3777"/>
                    <a:pt x="1370" y="4024"/>
                  </a:cubicBezTo>
                  <a:lnTo>
                    <a:pt x="667" y="4382"/>
                  </a:lnTo>
                  <a:cubicBezTo>
                    <a:pt x="482" y="4469"/>
                    <a:pt x="309" y="4568"/>
                    <a:pt x="161" y="4703"/>
                  </a:cubicBezTo>
                  <a:cubicBezTo>
                    <a:pt x="136" y="4728"/>
                    <a:pt x="111" y="4765"/>
                    <a:pt x="99" y="4802"/>
                  </a:cubicBezTo>
                  <a:cubicBezTo>
                    <a:pt x="50" y="4814"/>
                    <a:pt x="25" y="4851"/>
                    <a:pt x="13" y="4888"/>
                  </a:cubicBezTo>
                  <a:cubicBezTo>
                    <a:pt x="0" y="4938"/>
                    <a:pt x="25" y="4975"/>
                    <a:pt x="62" y="5000"/>
                  </a:cubicBezTo>
                  <a:cubicBezTo>
                    <a:pt x="482" y="5172"/>
                    <a:pt x="914" y="5333"/>
                    <a:pt x="1346" y="5456"/>
                  </a:cubicBezTo>
                  <a:cubicBezTo>
                    <a:pt x="1593" y="5530"/>
                    <a:pt x="1827" y="5617"/>
                    <a:pt x="2074" y="5691"/>
                  </a:cubicBezTo>
                  <a:cubicBezTo>
                    <a:pt x="2160" y="5715"/>
                    <a:pt x="2235" y="5740"/>
                    <a:pt x="2321" y="5765"/>
                  </a:cubicBezTo>
                  <a:lnTo>
                    <a:pt x="2395" y="5790"/>
                  </a:lnTo>
                  <a:lnTo>
                    <a:pt x="2407" y="5802"/>
                  </a:lnTo>
                  <a:cubicBezTo>
                    <a:pt x="2432" y="5814"/>
                    <a:pt x="2444" y="5827"/>
                    <a:pt x="2469" y="5827"/>
                  </a:cubicBezTo>
                  <a:cubicBezTo>
                    <a:pt x="2494" y="6061"/>
                    <a:pt x="2518" y="6283"/>
                    <a:pt x="2543" y="6518"/>
                  </a:cubicBezTo>
                  <a:cubicBezTo>
                    <a:pt x="2617" y="7246"/>
                    <a:pt x="2691" y="7999"/>
                    <a:pt x="2950" y="8690"/>
                  </a:cubicBezTo>
                  <a:lnTo>
                    <a:pt x="2950" y="8703"/>
                  </a:lnTo>
                  <a:cubicBezTo>
                    <a:pt x="2950" y="8740"/>
                    <a:pt x="2963" y="8764"/>
                    <a:pt x="2987" y="8789"/>
                  </a:cubicBezTo>
                  <a:cubicBezTo>
                    <a:pt x="3012" y="8838"/>
                    <a:pt x="3062" y="8876"/>
                    <a:pt x="3111" y="8876"/>
                  </a:cubicBezTo>
                  <a:lnTo>
                    <a:pt x="3148" y="8876"/>
                  </a:lnTo>
                  <a:cubicBezTo>
                    <a:pt x="3457" y="8764"/>
                    <a:pt x="3728" y="8604"/>
                    <a:pt x="3975" y="8382"/>
                  </a:cubicBezTo>
                  <a:cubicBezTo>
                    <a:pt x="4012" y="8345"/>
                    <a:pt x="4061" y="8308"/>
                    <a:pt x="4111" y="8271"/>
                  </a:cubicBezTo>
                  <a:cubicBezTo>
                    <a:pt x="4222" y="8184"/>
                    <a:pt x="4333" y="8098"/>
                    <a:pt x="4444" y="8024"/>
                  </a:cubicBezTo>
                  <a:lnTo>
                    <a:pt x="4617" y="7900"/>
                  </a:lnTo>
                  <a:lnTo>
                    <a:pt x="4765" y="7789"/>
                  </a:lnTo>
                  <a:cubicBezTo>
                    <a:pt x="4864" y="7728"/>
                    <a:pt x="4963" y="7653"/>
                    <a:pt x="5049" y="7579"/>
                  </a:cubicBezTo>
                  <a:cubicBezTo>
                    <a:pt x="5160" y="7777"/>
                    <a:pt x="5296" y="7999"/>
                    <a:pt x="5444" y="8258"/>
                  </a:cubicBezTo>
                  <a:cubicBezTo>
                    <a:pt x="5617" y="8530"/>
                    <a:pt x="5790" y="8814"/>
                    <a:pt x="5950" y="9061"/>
                  </a:cubicBezTo>
                  <a:cubicBezTo>
                    <a:pt x="6012" y="9147"/>
                    <a:pt x="6061" y="9246"/>
                    <a:pt x="6123" y="9345"/>
                  </a:cubicBezTo>
                  <a:cubicBezTo>
                    <a:pt x="6222" y="9530"/>
                    <a:pt x="6345" y="9703"/>
                    <a:pt x="6468" y="9875"/>
                  </a:cubicBezTo>
                  <a:cubicBezTo>
                    <a:pt x="6493" y="9900"/>
                    <a:pt x="6543" y="9925"/>
                    <a:pt x="6580" y="9925"/>
                  </a:cubicBezTo>
                  <a:cubicBezTo>
                    <a:pt x="6629" y="9925"/>
                    <a:pt x="6666" y="9900"/>
                    <a:pt x="6703" y="9875"/>
                  </a:cubicBezTo>
                  <a:cubicBezTo>
                    <a:pt x="6728" y="9838"/>
                    <a:pt x="6752" y="9789"/>
                    <a:pt x="6752" y="9740"/>
                  </a:cubicBezTo>
                  <a:cubicBezTo>
                    <a:pt x="6925" y="9431"/>
                    <a:pt x="7073" y="9110"/>
                    <a:pt x="7209" y="8801"/>
                  </a:cubicBezTo>
                  <a:lnTo>
                    <a:pt x="7258" y="8703"/>
                  </a:lnTo>
                  <a:cubicBezTo>
                    <a:pt x="7555" y="8024"/>
                    <a:pt x="7851" y="7333"/>
                    <a:pt x="8123" y="6666"/>
                  </a:cubicBezTo>
                  <a:lnTo>
                    <a:pt x="8147" y="6592"/>
                  </a:lnTo>
                  <a:cubicBezTo>
                    <a:pt x="8740" y="5185"/>
                    <a:pt x="9406" y="3518"/>
                    <a:pt x="10024" y="1827"/>
                  </a:cubicBezTo>
                  <a:cubicBezTo>
                    <a:pt x="10135" y="1519"/>
                    <a:pt x="10258" y="1210"/>
                    <a:pt x="10357" y="877"/>
                  </a:cubicBezTo>
                  <a:lnTo>
                    <a:pt x="10369" y="827"/>
                  </a:lnTo>
                  <a:cubicBezTo>
                    <a:pt x="10443" y="654"/>
                    <a:pt x="10480" y="469"/>
                    <a:pt x="10468" y="284"/>
                  </a:cubicBezTo>
                  <a:cubicBezTo>
                    <a:pt x="10505" y="222"/>
                    <a:pt x="10493" y="148"/>
                    <a:pt x="10443" y="111"/>
                  </a:cubicBezTo>
                  <a:cubicBezTo>
                    <a:pt x="10369" y="37"/>
                    <a:pt x="10270" y="0"/>
                    <a:pt x="101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88" name="Google Shape;3788;p98"/>
          <p:cNvGrpSpPr/>
          <p:nvPr/>
        </p:nvGrpSpPr>
        <p:grpSpPr>
          <a:xfrm>
            <a:off x="327110" y="95904"/>
            <a:ext cx="1346914" cy="1248196"/>
            <a:chOff x="1256913" y="1751975"/>
            <a:chExt cx="1802615" cy="1639558"/>
          </a:xfrm>
        </p:grpSpPr>
        <p:sp>
          <p:nvSpPr>
            <p:cNvPr id="3789" name="Google Shape;3789;p98"/>
            <p:cNvSpPr/>
            <p:nvPr/>
          </p:nvSpPr>
          <p:spPr>
            <a:xfrm>
              <a:off x="2147118" y="1869638"/>
              <a:ext cx="15470" cy="18361"/>
            </a:xfrm>
            <a:custGeom>
              <a:avLst/>
              <a:gdLst/>
              <a:ahLst/>
              <a:cxnLst/>
              <a:rect l="l" t="t" r="r" b="b"/>
              <a:pathLst>
                <a:path w="198" h="235" extrusionOk="0">
                  <a:moveTo>
                    <a:pt x="198" y="0"/>
                  </a:moveTo>
                  <a:cubicBezTo>
                    <a:pt x="148" y="0"/>
                    <a:pt x="87" y="12"/>
                    <a:pt x="50" y="37"/>
                  </a:cubicBezTo>
                  <a:cubicBezTo>
                    <a:pt x="25" y="62"/>
                    <a:pt x="0" y="74"/>
                    <a:pt x="0" y="99"/>
                  </a:cubicBezTo>
                  <a:cubicBezTo>
                    <a:pt x="0" y="136"/>
                    <a:pt x="25" y="173"/>
                    <a:pt x="50" y="210"/>
                  </a:cubicBezTo>
                  <a:lnTo>
                    <a:pt x="74" y="235"/>
                  </a:lnTo>
                  <a:cubicBezTo>
                    <a:pt x="111" y="148"/>
                    <a:pt x="148" y="74"/>
                    <a:pt x="198" y="0"/>
                  </a:cubicBezTo>
                  <a:close/>
                </a:path>
              </a:pathLst>
            </a:custGeom>
            <a:solidFill>
              <a:srgbClr val="FF6E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0" name="Google Shape;3790;p98"/>
            <p:cNvSpPr/>
            <p:nvPr/>
          </p:nvSpPr>
          <p:spPr>
            <a:xfrm>
              <a:off x="2225247" y="1900499"/>
              <a:ext cx="30939" cy="17423"/>
            </a:xfrm>
            <a:custGeom>
              <a:avLst/>
              <a:gdLst/>
              <a:ahLst/>
              <a:cxnLst/>
              <a:rect l="l" t="t" r="r" b="b"/>
              <a:pathLst>
                <a:path w="396" h="223" extrusionOk="0">
                  <a:moveTo>
                    <a:pt x="124" y="0"/>
                  </a:moveTo>
                  <a:cubicBezTo>
                    <a:pt x="87" y="74"/>
                    <a:pt x="49" y="148"/>
                    <a:pt x="0" y="210"/>
                  </a:cubicBezTo>
                  <a:cubicBezTo>
                    <a:pt x="49" y="222"/>
                    <a:pt x="99" y="222"/>
                    <a:pt x="148" y="222"/>
                  </a:cubicBezTo>
                  <a:cubicBezTo>
                    <a:pt x="210" y="222"/>
                    <a:pt x="309" y="222"/>
                    <a:pt x="346" y="173"/>
                  </a:cubicBezTo>
                  <a:cubicBezTo>
                    <a:pt x="395" y="111"/>
                    <a:pt x="346" y="74"/>
                    <a:pt x="309" y="49"/>
                  </a:cubicBezTo>
                  <a:cubicBezTo>
                    <a:pt x="247" y="25"/>
                    <a:pt x="185" y="12"/>
                    <a:pt x="124" y="0"/>
                  </a:cubicBezTo>
                  <a:close/>
                </a:path>
              </a:pathLst>
            </a:custGeom>
            <a:solidFill>
              <a:srgbClr val="FF6E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1" name="Google Shape;3791;p98"/>
            <p:cNvSpPr/>
            <p:nvPr/>
          </p:nvSpPr>
          <p:spPr>
            <a:xfrm>
              <a:off x="1941638" y="1820651"/>
              <a:ext cx="799661" cy="969125"/>
            </a:xfrm>
            <a:custGeom>
              <a:avLst/>
              <a:gdLst/>
              <a:ahLst/>
              <a:cxnLst/>
              <a:rect l="l" t="t" r="r" b="b"/>
              <a:pathLst>
                <a:path w="10235" h="12404" extrusionOk="0">
                  <a:moveTo>
                    <a:pt x="2654" y="1"/>
                  </a:moveTo>
                  <a:cubicBezTo>
                    <a:pt x="2523" y="1"/>
                    <a:pt x="2391" y="8"/>
                    <a:pt x="2260" y="22"/>
                  </a:cubicBezTo>
                  <a:cubicBezTo>
                    <a:pt x="1902" y="35"/>
                    <a:pt x="1556" y="109"/>
                    <a:pt x="1235" y="257"/>
                  </a:cubicBezTo>
                  <a:cubicBezTo>
                    <a:pt x="791" y="491"/>
                    <a:pt x="396" y="788"/>
                    <a:pt x="63" y="1158"/>
                  </a:cubicBezTo>
                  <a:lnTo>
                    <a:pt x="1" y="1232"/>
                  </a:lnTo>
                  <a:cubicBezTo>
                    <a:pt x="294" y="1121"/>
                    <a:pt x="607" y="1076"/>
                    <a:pt x="925" y="1076"/>
                  </a:cubicBezTo>
                  <a:cubicBezTo>
                    <a:pt x="1383" y="1076"/>
                    <a:pt x="1849" y="1170"/>
                    <a:pt x="2272" y="1294"/>
                  </a:cubicBezTo>
                  <a:cubicBezTo>
                    <a:pt x="3284" y="1602"/>
                    <a:pt x="4235" y="2133"/>
                    <a:pt x="5124" y="2701"/>
                  </a:cubicBezTo>
                  <a:cubicBezTo>
                    <a:pt x="6012" y="3269"/>
                    <a:pt x="6975" y="4071"/>
                    <a:pt x="7247" y="5157"/>
                  </a:cubicBezTo>
                  <a:cubicBezTo>
                    <a:pt x="7370" y="5737"/>
                    <a:pt x="7407" y="6342"/>
                    <a:pt x="7346" y="6935"/>
                  </a:cubicBezTo>
                  <a:cubicBezTo>
                    <a:pt x="7296" y="7527"/>
                    <a:pt x="7197" y="8120"/>
                    <a:pt x="7037" y="8688"/>
                  </a:cubicBezTo>
                  <a:cubicBezTo>
                    <a:pt x="6864" y="9280"/>
                    <a:pt x="6654" y="9860"/>
                    <a:pt x="6420" y="10440"/>
                  </a:cubicBezTo>
                  <a:cubicBezTo>
                    <a:pt x="6309" y="10737"/>
                    <a:pt x="6198" y="11033"/>
                    <a:pt x="6087" y="11329"/>
                  </a:cubicBezTo>
                  <a:cubicBezTo>
                    <a:pt x="6012" y="11588"/>
                    <a:pt x="5914" y="11848"/>
                    <a:pt x="5803" y="12095"/>
                  </a:cubicBezTo>
                  <a:cubicBezTo>
                    <a:pt x="5790" y="12193"/>
                    <a:pt x="5766" y="12292"/>
                    <a:pt x="5753" y="12403"/>
                  </a:cubicBezTo>
                  <a:cubicBezTo>
                    <a:pt x="5889" y="12243"/>
                    <a:pt x="6050" y="12095"/>
                    <a:pt x="6222" y="11983"/>
                  </a:cubicBezTo>
                  <a:cubicBezTo>
                    <a:pt x="6716" y="11662"/>
                    <a:pt x="7296" y="11490"/>
                    <a:pt x="7901" y="11465"/>
                  </a:cubicBezTo>
                  <a:cubicBezTo>
                    <a:pt x="8027" y="11437"/>
                    <a:pt x="8155" y="11424"/>
                    <a:pt x="8283" y="11424"/>
                  </a:cubicBezTo>
                  <a:cubicBezTo>
                    <a:pt x="8558" y="11424"/>
                    <a:pt x="8834" y="11487"/>
                    <a:pt x="9086" y="11613"/>
                  </a:cubicBezTo>
                  <a:cubicBezTo>
                    <a:pt x="9173" y="11008"/>
                    <a:pt x="9321" y="10403"/>
                    <a:pt x="9432" y="9811"/>
                  </a:cubicBezTo>
                  <a:cubicBezTo>
                    <a:pt x="9605" y="8873"/>
                    <a:pt x="9765" y="7935"/>
                    <a:pt x="9913" y="6996"/>
                  </a:cubicBezTo>
                  <a:cubicBezTo>
                    <a:pt x="10086" y="6009"/>
                    <a:pt x="10234" y="4923"/>
                    <a:pt x="9802" y="3972"/>
                  </a:cubicBezTo>
                  <a:cubicBezTo>
                    <a:pt x="9543" y="3404"/>
                    <a:pt x="9061" y="2972"/>
                    <a:pt x="8568" y="2614"/>
                  </a:cubicBezTo>
                  <a:cubicBezTo>
                    <a:pt x="8345" y="2466"/>
                    <a:pt x="8123" y="2318"/>
                    <a:pt x="7889" y="2182"/>
                  </a:cubicBezTo>
                  <a:cubicBezTo>
                    <a:pt x="7839" y="2479"/>
                    <a:pt x="7753" y="2763"/>
                    <a:pt x="7630" y="3022"/>
                  </a:cubicBezTo>
                  <a:cubicBezTo>
                    <a:pt x="7778" y="3059"/>
                    <a:pt x="7913" y="3219"/>
                    <a:pt x="7839" y="3355"/>
                  </a:cubicBezTo>
                  <a:cubicBezTo>
                    <a:pt x="7780" y="3452"/>
                    <a:pt x="7671" y="3481"/>
                    <a:pt x="7559" y="3481"/>
                  </a:cubicBezTo>
                  <a:cubicBezTo>
                    <a:pt x="7485" y="3481"/>
                    <a:pt x="7409" y="3468"/>
                    <a:pt x="7346" y="3454"/>
                  </a:cubicBezTo>
                  <a:cubicBezTo>
                    <a:pt x="7321" y="3454"/>
                    <a:pt x="7284" y="3441"/>
                    <a:pt x="7272" y="3429"/>
                  </a:cubicBezTo>
                  <a:cubicBezTo>
                    <a:pt x="7074" y="3355"/>
                    <a:pt x="6901" y="3269"/>
                    <a:pt x="6728" y="3158"/>
                  </a:cubicBezTo>
                  <a:cubicBezTo>
                    <a:pt x="6679" y="3133"/>
                    <a:pt x="6617" y="3108"/>
                    <a:pt x="6568" y="3071"/>
                  </a:cubicBezTo>
                  <a:cubicBezTo>
                    <a:pt x="6556" y="3071"/>
                    <a:pt x="6543" y="3059"/>
                    <a:pt x="6531" y="3046"/>
                  </a:cubicBezTo>
                  <a:cubicBezTo>
                    <a:pt x="6420" y="2985"/>
                    <a:pt x="6346" y="2874"/>
                    <a:pt x="6333" y="2750"/>
                  </a:cubicBezTo>
                  <a:cubicBezTo>
                    <a:pt x="6333" y="2603"/>
                    <a:pt x="6451" y="2541"/>
                    <a:pt x="6574" y="2541"/>
                  </a:cubicBezTo>
                  <a:cubicBezTo>
                    <a:pt x="6605" y="2541"/>
                    <a:pt x="6637" y="2545"/>
                    <a:pt x="6667" y="2553"/>
                  </a:cubicBezTo>
                  <a:lnTo>
                    <a:pt x="6667" y="2516"/>
                  </a:lnTo>
                  <a:cubicBezTo>
                    <a:pt x="6679" y="2380"/>
                    <a:pt x="6704" y="2256"/>
                    <a:pt x="6716" y="2121"/>
                  </a:cubicBezTo>
                  <a:cubicBezTo>
                    <a:pt x="6728" y="1948"/>
                    <a:pt x="6741" y="1763"/>
                    <a:pt x="6741" y="1578"/>
                  </a:cubicBezTo>
                  <a:cubicBezTo>
                    <a:pt x="6222" y="1294"/>
                    <a:pt x="5729" y="985"/>
                    <a:pt x="5198" y="738"/>
                  </a:cubicBezTo>
                  <a:cubicBezTo>
                    <a:pt x="4902" y="602"/>
                    <a:pt x="4593" y="467"/>
                    <a:pt x="4284" y="355"/>
                  </a:cubicBezTo>
                  <a:cubicBezTo>
                    <a:pt x="4112" y="467"/>
                    <a:pt x="3963" y="627"/>
                    <a:pt x="3852" y="800"/>
                  </a:cubicBezTo>
                  <a:cubicBezTo>
                    <a:pt x="3840" y="837"/>
                    <a:pt x="3815" y="862"/>
                    <a:pt x="3803" y="899"/>
                  </a:cubicBezTo>
                  <a:cubicBezTo>
                    <a:pt x="3963" y="899"/>
                    <a:pt x="4161" y="1071"/>
                    <a:pt x="4074" y="1220"/>
                  </a:cubicBezTo>
                  <a:cubicBezTo>
                    <a:pt x="4015" y="1339"/>
                    <a:pt x="3888" y="1372"/>
                    <a:pt x="3759" y="1372"/>
                  </a:cubicBezTo>
                  <a:cubicBezTo>
                    <a:pt x="3674" y="1372"/>
                    <a:pt x="3588" y="1358"/>
                    <a:pt x="3519" y="1343"/>
                  </a:cubicBezTo>
                  <a:cubicBezTo>
                    <a:pt x="3321" y="1281"/>
                    <a:pt x="3136" y="1207"/>
                    <a:pt x="2951" y="1121"/>
                  </a:cubicBezTo>
                  <a:cubicBezTo>
                    <a:pt x="2791" y="1047"/>
                    <a:pt x="2556" y="936"/>
                    <a:pt x="2531" y="738"/>
                  </a:cubicBezTo>
                  <a:cubicBezTo>
                    <a:pt x="2511" y="571"/>
                    <a:pt x="2657" y="510"/>
                    <a:pt x="2800" y="510"/>
                  </a:cubicBezTo>
                  <a:cubicBezTo>
                    <a:pt x="2826" y="510"/>
                    <a:pt x="2852" y="512"/>
                    <a:pt x="2877" y="516"/>
                  </a:cubicBezTo>
                  <a:cubicBezTo>
                    <a:pt x="2988" y="355"/>
                    <a:pt x="3112" y="195"/>
                    <a:pt x="3247" y="47"/>
                  </a:cubicBezTo>
                  <a:cubicBezTo>
                    <a:pt x="3053" y="17"/>
                    <a:pt x="2854" y="1"/>
                    <a:pt x="2654" y="1"/>
                  </a:cubicBezTo>
                  <a:close/>
                </a:path>
              </a:pathLst>
            </a:custGeom>
            <a:solidFill>
              <a:srgbClr val="FFA1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2" name="Google Shape;3792;p98"/>
            <p:cNvSpPr/>
            <p:nvPr/>
          </p:nvSpPr>
          <p:spPr>
            <a:xfrm>
              <a:off x="2524170" y="2066369"/>
              <a:ext cx="26095" cy="16564"/>
            </a:xfrm>
            <a:custGeom>
              <a:avLst/>
              <a:gdLst/>
              <a:ahLst/>
              <a:cxnLst/>
              <a:rect l="l" t="t" r="r" b="b"/>
              <a:pathLst>
                <a:path w="334" h="212" extrusionOk="0">
                  <a:moveTo>
                    <a:pt x="124" y="0"/>
                  </a:moveTo>
                  <a:cubicBezTo>
                    <a:pt x="87" y="74"/>
                    <a:pt x="38" y="136"/>
                    <a:pt x="1" y="198"/>
                  </a:cubicBezTo>
                  <a:cubicBezTo>
                    <a:pt x="25" y="210"/>
                    <a:pt x="50" y="210"/>
                    <a:pt x="75" y="210"/>
                  </a:cubicBezTo>
                  <a:cubicBezTo>
                    <a:pt x="95" y="210"/>
                    <a:pt x="121" y="211"/>
                    <a:pt x="148" y="211"/>
                  </a:cubicBezTo>
                  <a:cubicBezTo>
                    <a:pt x="202" y="211"/>
                    <a:pt x="260" y="206"/>
                    <a:pt x="285" y="173"/>
                  </a:cubicBezTo>
                  <a:cubicBezTo>
                    <a:pt x="334" y="124"/>
                    <a:pt x="285" y="87"/>
                    <a:pt x="248" y="62"/>
                  </a:cubicBezTo>
                  <a:cubicBezTo>
                    <a:pt x="211" y="25"/>
                    <a:pt x="161" y="13"/>
                    <a:pt x="124" y="0"/>
                  </a:cubicBezTo>
                  <a:close/>
                </a:path>
              </a:pathLst>
            </a:custGeom>
            <a:solidFill>
              <a:srgbClr val="FF6E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3" name="Google Shape;3793;p98"/>
            <p:cNvSpPr/>
            <p:nvPr/>
          </p:nvSpPr>
          <p:spPr>
            <a:xfrm>
              <a:off x="2328378" y="1826198"/>
              <a:ext cx="117742" cy="63754"/>
            </a:xfrm>
            <a:custGeom>
              <a:avLst/>
              <a:gdLst/>
              <a:ahLst/>
              <a:cxnLst/>
              <a:rect l="l" t="t" r="r" b="b"/>
              <a:pathLst>
                <a:path w="1507" h="816" extrusionOk="0">
                  <a:moveTo>
                    <a:pt x="470" y="1"/>
                  </a:moveTo>
                  <a:cubicBezTo>
                    <a:pt x="309" y="87"/>
                    <a:pt x="149" y="173"/>
                    <a:pt x="1" y="260"/>
                  </a:cubicBezTo>
                  <a:cubicBezTo>
                    <a:pt x="408" y="433"/>
                    <a:pt x="791" y="618"/>
                    <a:pt x="1186" y="815"/>
                  </a:cubicBezTo>
                  <a:cubicBezTo>
                    <a:pt x="1285" y="766"/>
                    <a:pt x="1396" y="704"/>
                    <a:pt x="1507" y="667"/>
                  </a:cubicBezTo>
                  <a:cubicBezTo>
                    <a:pt x="1346" y="445"/>
                    <a:pt x="1124" y="260"/>
                    <a:pt x="890" y="136"/>
                  </a:cubicBezTo>
                  <a:cubicBezTo>
                    <a:pt x="754" y="62"/>
                    <a:pt x="618" y="25"/>
                    <a:pt x="4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4" name="Google Shape;3794;p98"/>
            <p:cNvSpPr/>
            <p:nvPr/>
          </p:nvSpPr>
          <p:spPr>
            <a:xfrm>
              <a:off x="2159619" y="1764476"/>
              <a:ext cx="380102" cy="313536"/>
            </a:xfrm>
            <a:custGeom>
              <a:avLst/>
              <a:gdLst/>
              <a:ahLst/>
              <a:cxnLst/>
              <a:rect l="l" t="t" r="r" b="b"/>
              <a:pathLst>
                <a:path w="4865" h="4013" extrusionOk="0">
                  <a:moveTo>
                    <a:pt x="2576" y="1"/>
                  </a:moveTo>
                  <a:cubicBezTo>
                    <a:pt x="1478" y="1"/>
                    <a:pt x="469" y="637"/>
                    <a:pt x="1" y="1655"/>
                  </a:cubicBezTo>
                  <a:cubicBezTo>
                    <a:pt x="87" y="1716"/>
                    <a:pt x="198" y="1766"/>
                    <a:pt x="297" y="1803"/>
                  </a:cubicBezTo>
                  <a:cubicBezTo>
                    <a:pt x="445" y="1840"/>
                    <a:pt x="581" y="1889"/>
                    <a:pt x="729" y="1926"/>
                  </a:cubicBezTo>
                  <a:cubicBezTo>
                    <a:pt x="877" y="1544"/>
                    <a:pt x="1124" y="1210"/>
                    <a:pt x="1445" y="963"/>
                  </a:cubicBezTo>
                  <a:cubicBezTo>
                    <a:pt x="1752" y="724"/>
                    <a:pt x="2133" y="590"/>
                    <a:pt x="2530" y="590"/>
                  </a:cubicBezTo>
                  <a:cubicBezTo>
                    <a:pt x="2563" y="590"/>
                    <a:pt x="2596" y="591"/>
                    <a:pt x="2630" y="593"/>
                  </a:cubicBezTo>
                  <a:cubicBezTo>
                    <a:pt x="3062" y="605"/>
                    <a:pt x="3457" y="803"/>
                    <a:pt x="3741" y="1136"/>
                  </a:cubicBezTo>
                  <a:cubicBezTo>
                    <a:pt x="4037" y="1457"/>
                    <a:pt x="4198" y="1877"/>
                    <a:pt x="4198" y="2309"/>
                  </a:cubicBezTo>
                  <a:cubicBezTo>
                    <a:pt x="4198" y="2556"/>
                    <a:pt x="4161" y="2803"/>
                    <a:pt x="4087" y="3037"/>
                  </a:cubicBezTo>
                  <a:cubicBezTo>
                    <a:pt x="4062" y="3136"/>
                    <a:pt x="4025" y="3247"/>
                    <a:pt x="3963" y="3346"/>
                  </a:cubicBezTo>
                  <a:cubicBezTo>
                    <a:pt x="3914" y="3469"/>
                    <a:pt x="3877" y="3593"/>
                    <a:pt x="3852" y="3741"/>
                  </a:cubicBezTo>
                  <a:cubicBezTo>
                    <a:pt x="3914" y="3778"/>
                    <a:pt x="3988" y="3815"/>
                    <a:pt x="4062" y="3852"/>
                  </a:cubicBezTo>
                  <a:cubicBezTo>
                    <a:pt x="4198" y="3901"/>
                    <a:pt x="4333" y="3963"/>
                    <a:pt x="4469" y="4012"/>
                  </a:cubicBezTo>
                  <a:cubicBezTo>
                    <a:pt x="4605" y="3728"/>
                    <a:pt x="4704" y="3432"/>
                    <a:pt x="4765" y="3124"/>
                  </a:cubicBezTo>
                  <a:cubicBezTo>
                    <a:pt x="4827" y="2864"/>
                    <a:pt x="4864" y="2605"/>
                    <a:pt x="4852" y="2346"/>
                  </a:cubicBezTo>
                  <a:cubicBezTo>
                    <a:pt x="4840" y="1778"/>
                    <a:pt x="4630" y="1247"/>
                    <a:pt x="4259" y="828"/>
                  </a:cubicBezTo>
                  <a:cubicBezTo>
                    <a:pt x="3901" y="433"/>
                    <a:pt x="3371" y="75"/>
                    <a:pt x="2840" y="13"/>
                  </a:cubicBezTo>
                  <a:cubicBezTo>
                    <a:pt x="2752" y="5"/>
                    <a:pt x="2664" y="1"/>
                    <a:pt x="25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5" name="Google Shape;3795;p98"/>
            <p:cNvSpPr/>
            <p:nvPr/>
          </p:nvSpPr>
          <p:spPr>
            <a:xfrm>
              <a:off x="2467292" y="1779555"/>
              <a:ext cx="267205" cy="219389"/>
            </a:xfrm>
            <a:custGeom>
              <a:avLst/>
              <a:gdLst/>
              <a:ahLst/>
              <a:cxnLst/>
              <a:rect l="l" t="t" r="r" b="b"/>
              <a:pathLst>
                <a:path w="3420" h="2808" extrusionOk="0">
                  <a:moveTo>
                    <a:pt x="806" y="1"/>
                  </a:moveTo>
                  <a:cubicBezTo>
                    <a:pt x="533" y="1"/>
                    <a:pt x="261" y="35"/>
                    <a:pt x="0" y="104"/>
                  </a:cubicBezTo>
                  <a:cubicBezTo>
                    <a:pt x="235" y="264"/>
                    <a:pt x="445" y="449"/>
                    <a:pt x="618" y="672"/>
                  </a:cubicBezTo>
                  <a:cubicBezTo>
                    <a:pt x="729" y="820"/>
                    <a:pt x="840" y="968"/>
                    <a:pt x="926" y="1141"/>
                  </a:cubicBezTo>
                  <a:cubicBezTo>
                    <a:pt x="1358" y="1202"/>
                    <a:pt x="1753" y="1400"/>
                    <a:pt x="2062" y="1709"/>
                  </a:cubicBezTo>
                  <a:cubicBezTo>
                    <a:pt x="2346" y="2005"/>
                    <a:pt x="2531" y="2400"/>
                    <a:pt x="2568" y="2807"/>
                  </a:cubicBezTo>
                  <a:cubicBezTo>
                    <a:pt x="2840" y="2696"/>
                    <a:pt x="3123" y="2610"/>
                    <a:pt x="3420" y="2536"/>
                  </a:cubicBezTo>
                  <a:cubicBezTo>
                    <a:pt x="3148" y="1462"/>
                    <a:pt x="2593" y="338"/>
                    <a:pt x="1457" y="67"/>
                  </a:cubicBezTo>
                  <a:cubicBezTo>
                    <a:pt x="1243" y="23"/>
                    <a:pt x="1024" y="1"/>
                    <a:pt x="80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6" name="Google Shape;3796;p98"/>
            <p:cNvSpPr/>
            <p:nvPr/>
          </p:nvSpPr>
          <p:spPr>
            <a:xfrm>
              <a:off x="2444166" y="2028710"/>
              <a:ext cx="18361" cy="22267"/>
            </a:xfrm>
            <a:custGeom>
              <a:avLst/>
              <a:gdLst/>
              <a:ahLst/>
              <a:cxnLst/>
              <a:rect l="l" t="t" r="r" b="b"/>
              <a:pathLst>
                <a:path w="235" h="285" extrusionOk="0">
                  <a:moveTo>
                    <a:pt x="235" y="1"/>
                  </a:moveTo>
                  <a:cubicBezTo>
                    <a:pt x="173" y="1"/>
                    <a:pt x="111" y="1"/>
                    <a:pt x="62" y="25"/>
                  </a:cubicBezTo>
                  <a:cubicBezTo>
                    <a:pt x="25" y="38"/>
                    <a:pt x="0" y="50"/>
                    <a:pt x="0" y="63"/>
                  </a:cubicBezTo>
                  <a:cubicBezTo>
                    <a:pt x="0" y="100"/>
                    <a:pt x="13" y="149"/>
                    <a:pt x="37" y="186"/>
                  </a:cubicBezTo>
                  <a:cubicBezTo>
                    <a:pt x="50" y="223"/>
                    <a:pt x="87" y="260"/>
                    <a:pt x="124" y="285"/>
                  </a:cubicBezTo>
                  <a:cubicBezTo>
                    <a:pt x="161" y="211"/>
                    <a:pt x="185" y="137"/>
                    <a:pt x="210" y="63"/>
                  </a:cubicBezTo>
                  <a:cubicBezTo>
                    <a:pt x="222" y="38"/>
                    <a:pt x="222" y="25"/>
                    <a:pt x="235" y="1"/>
                  </a:cubicBezTo>
                  <a:close/>
                </a:path>
              </a:pathLst>
            </a:custGeom>
            <a:solidFill>
              <a:srgbClr val="FF6E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7" name="Google Shape;3797;p98"/>
            <p:cNvSpPr/>
            <p:nvPr/>
          </p:nvSpPr>
          <p:spPr>
            <a:xfrm>
              <a:off x="2458620" y="3001814"/>
              <a:ext cx="34768" cy="125633"/>
            </a:xfrm>
            <a:custGeom>
              <a:avLst/>
              <a:gdLst/>
              <a:ahLst/>
              <a:cxnLst/>
              <a:rect l="l" t="t" r="r" b="b"/>
              <a:pathLst>
                <a:path w="445" h="1608" extrusionOk="0">
                  <a:moveTo>
                    <a:pt x="161" y="1"/>
                  </a:moveTo>
                  <a:cubicBezTo>
                    <a:pt x="37" y="396"/>
                    <a:pt x="0" y="815"/>
                    <a:pt x="74" y="1223"/>
                  </a:cubicBezTo>
                  <a:cubicBezTo>
                    <a:pt x="87" y="1334"/>
                    <a:pt x="124" y="1445"/>
                    <a:pt x="185" y="1556"/>
                  </a:cubicBezTo>
                  <a:cubicBezTo>
                    <a:pt x="196" y="1577"/>
                    <a:pt x="216" y="1608"/>
                    <a:pt x="237" y="1608"/>
                  </a:cubicBezTo>
                  <a:cubicBezTo>
                    <a:pt x="240" y="1608"/>
                    <a:pt x="244" y="1607"/>
                    <a:pt x="247" y="1605"/>
                  </a:cubicBezTo>
                  <a:cubicBezTo>
                    <a:pt x="260" y="1605"/>
                    <a:pt x="321" y="1519"/>
                    <a:pt x="346" y="1494"/>
                  </a:cubicBezTo>
                  <a:cubicBezTo>
                    <a:pt x="358" y="1457"/>
                    <a:pt x="371" y="1433"/>
                    <a:pt x="383" y="1396"/>
                  </a:cubicBezTo>
                  <a:cubicBezTo>
                    <a:pt x="383" y="1359"/>
                    <a:pt x="395" y="1334"/>
                    <a:pt x="395" y="1297"/>
                  </a:cubicBezTo>
                  <a:cubicBezTo>
                    <a:pt x="420" y="1198"/>
                    <a:pt x="420" y="1099"/>
                    <a:pt x="420" y="1001"/>
                  </a:cubicBezTo>
                  <a:cubicBezTo>
                    <a:pt x="445" y="766"/>
                    <a:pt x="432" y="532"/>
                    <a:pt x="408" y="297"/>
                  </a:cubicBezTo>
                  <a:cubicBezTo>
                    <a:pt x="395" y="211"/>
                    <a:pt x="371" y="137"/>
                    <a:pt x="334" y="62"/>
                  </a:cubicBezTo>
                  <a:lnTo>
                    <a:pt x="321" y="38"/>
                  </a:lnTo>
                  <a:lnTo>
                    <a:pt x="321" y="25"/>
                  </a:lnTo>
                  <a:cubicBezTo>
                    <a:pt x="309" y="13"/>
                    <a:pt x="309" y="13"/>
                    <a:pt x="309" y="13"/>
                  </a:cubicBezTo>
                  <a:lnTo>
                    <a:pt x="297" y="1"/>
                  </a:lnTo>
                  <a:close/>
                </a:path>
              </a:pathLst>
            </a:custGeom>
            <a:solidFill>
              <a:srgbClr val="7E64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8" name="Google Shape;3798;p98"/>
            <p:cNvSpPr/>
            <p:nvPr/>
          </p:nvSpPr>
          <p:spPr>
            <a:xfrm>
              <a:off x="2224232" y="2808912"/>
              <a:ext cx="190090" cy="550816"/>
            </a:xfrm>
            <a:custGeom>
              <a:avLst/>
              <a:gdLst/>
              <a:ahLst/>
              <a:cxnLst/>
              <a:rect l="l" t="t" r="r" b="b"/>
              <a:pathLst>
                <a:path w="2433" h="7050" extrusionOk="0">
                  <a:moveTo>
                    <a:pt x="2161" y="1"/>
                  </a:moveTo>
                  <a:cubicBezTo>
                    <a:pt x="1741" y="606"/>
                    <a:pt x="1494" y="1359"/>
                    <a:pt x="1210" y="2013"/>
                  </a:cubicBezTo>
                  <a:cubicBezTo>
                    <a:pt x="852" y="2840"/>
                    <a:pt x="556" y="3679"/>
                    <a:pt x="248" y="4531"/>
                  </a:cubicBezTo>
                  <a:cubicBezTo>
                    <a:pt x="124" y="4864"/>
                    <a:pt x="1" y="5210"/>
                    <a:pt x="87" y="5568"/>
                  </a:cubicBezTo>
                  <a:cubicBezTo>
                    <a:pt x="161" y="5926"/>
                    <a:pt x="445" y="6148"/>
                    <a:pt x="704" y="6383"/>
                  </a:cubicBezTo>
                  <a:cubicBezTo>
                    <a:pt x="976" y="6642"/>
                    <a:pt x="1285" y="6852"/>
                    <a:pt x="1630" y="7025"/>
                  </a:cubicBezTo>
                  <a:lnTo>
                    <a:pt x="1717" y="7049"/>
                  </a:lnTo>
                  <a:cubicBezTo>
                    <a:pt x="1729" y="6938"/>
                    <a:pt x="1741" y="6827"/>
                    <a:pt x="1766" y="6716"/>
                  </a:cubicBezTo>
                  <a:cubicBezTo>
                    <a:pt x="1791" y="6519"/>
                    <a:pt x="1828" y="6321"/>
                    <a:pt x="1852" y="6111"/>
                  </a:cubicBezTo>
                  <a:cubicBezTo>
                    <a:pt x="1889" y="5729"/>
                    <a:pt x="1951" y="5358"/>
                    <a:pt x="2000" y="4976"/>
                  </a:cubicBezTo>
                  <a:cubicBezTo>
                    <a:pt x="2124" y="4173"/>
                    <a:pt x="2247" y="3371"/>
                    <a:pt x="2297" y="2569"/>
                  </a:cubicBezTo>
                  <a:cubicBezTo>
                    <a:pt x="2297" y="2482"/>
                    <a:pt x="2433" y="186"/>
                    <a:pt x="21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9" name="Google Shape;3799;p98"/>
            <p:cNvSpPr/>
            <p:nvPr/>
          </p:nvSpPr>
          <p:spPr>
            <a:xfrm>
              <a:off x="1473956" y="2335291"/>
              <a:ext cx="832319" cy="951389"/>
            </a:xfrm>
            <a:custGeom>
              <a:avLst/>
              <a:gdLst/>
              <a:ahLst/>
              <a:cxnLst/>
              <a:rect l="l" t="t" r="r" b="b"/>
              <a:pathLst>
                <a:path w="10653" h="12177" extrusionOk="0">
                  <a:moveTo>
                    <a:pt x="2331" y="0"/>
                  </a:moveTo>
                  <a:cubicBezTo>
                    <a:pt x="1845" y="0"/>
                    <a:pt x="1362" y="83"/>
                    <a:pt x="938" y="298"/>
                  </a:cubicBezTo>
                  <a:cubicBezTo>
                    <a:pt x="593" y="484"/>
                    <a:pt x="272" y="718"/>
                    <a:pt x="0" y="990"/>
                  </a:cubicBezTo>
                  <a:cubicBezTo>
                    <a:pt x="62" y="977"/>
                    <a:pt x="124" y="953"/>
                    <a:pt x="185" y="940"/>
                  </a:cubicBezTo>
                  <a:cubicBezTo>
                    <a:pt x="478" y="885"/>
                    <a:pt x="769" y="860"/>
                    <a:pt x="1059" y="860"/>
                  </a:cubicBezTo>
                  <a:cubicBezTo>
                    <a:pt x="1736" y="860"/>
                    <a:pt x="2405" y="993"/>
                    <a:pt x="3061" y="1175"/>
                  </a:cubicBezTo>
                  <a:cubicBezTo>
                    <a:pt x="4160" y="1471"/>
                    <a:pt x="5222" y="1915"/>
                    <a:pt x="6197" y="2496"/>
                  </a:cubicBezTo>
                  <a:cubicBezTo>
                    <a:pt x="7110" y="3026"/>
                    <a:pt x="7950" y="3705"/>
                    <a:pt x="8517" y="4606"/>
                  </a:cubicBezTo>
                  <a:cubicBezTo>
                    <a:pt x="8826" y="5100"/>
                    <a:pt x="9011" y="5643"/>
                    <a:pt x="9085" y="6223"/>
                  </a:cubicBezTo>
                  <a:cubicBezTo>
                    <a:pt x="9122" y="6816"/>
                    <a:pt x="9048" y="7421"/>
                    <a:pt x="8863" y="7989"/>
                  </a:cubicBezTo>
                  <a:cubicBezTo>
                    <a:pt x="8555" y="9063"/>
                    <a:pt x="8061" y="10186"/>
                    <a:pt x="7271" y="11001"/>
                  </a:cubicBezTo>
                  <a:cubicBezTo>
                    <a:pt x="6913" y="11359"/>
                    <a:pt x="6481" y="11655"/>
                    <a:pt x="5950" y="11655"/>
                  </a:cubicBezTo>
                  <a:cubicBezTo>
                    <a:pt x="5678" y="11642"/>
                    <a:pt x="5394" y="11605"/>
                    <a:pt x="5123" y="11544"/>
                  </a:cubicBezTo>
                  <a:lnTo>
                    <a:pt x="5123" y="11544"/>
                  </a:lnTo>
                  <a:cubicBezTo>
                    <a:pt x="5407" y="11667"/>
                    <a:pt x="5703" y="11778"/>
                    <a:pt x="5999" y="11852"/>
                  </a:cubicBezTo>
                  <a:cubicBezTo>
                    <a:pt x="6530" y="12013"/>
                    <a:pt x="7061" y="12111"/>
                    <a:pt x="7604" y="12161"/>
                  </a:cubicBezTo>
                  <a:cubicBezTo>
                    <a:pt x="7721" y="12171"/>
                    <a:pt x="7839" y="12177"/>
                    <a:pt x="7957" y="12177"/>
                  </a:cubicBezTo>
                  <a:cubicBezTo>
                    <a:pt x="8289" y="12177"/>
                    <a:pt x="8618" y="12127"/>
                    <a:pt x="8900" y="11963"/>
                  </a:cubicBezTo>
                  <a:cubicBezTo>
                    <a:pt x="9122" y="11716"/>
                    <a:pt x="9307" y="11445"/>
                    <a:pt x="9468" y="11161"/>
                  </a:cubicBezTo>
                  <a:cubicBezTo>
                    <a:pt x="9517" y="10840"/>
                    <a:pt x="9604" y="10531"/>
                    <a:pt x="9715" y="10223"/>
                  </a:cubicBezTo>
                  <a:cubicBezTo>
                    <a:pt x="9851" y="9816"/>
                    <a:pt x="9986" y="9408"/>
                    <a:pt x="10147" y="9001"/>
                  </a:cubicBezTo>
                  <a:cubicBezTo>
                    <a:pt x="10233" y="8556"/>
                    <a:pt x="10307" y="8100"/>
                    <a:pt x="10381" y="7643"/>
                  </a:cubicBezTo>
                  <a:cubicBezTo>
                    <a:pt x="10493" y="6878"/>
                    <a:pt x="10653" y="6075"/>
                    <a:pt x="10554" y="5285"/>
                  </a:cubicBezTo>
                  <a:cubicBezTo>
                    <a:pt x="10455" y="4446"/>
                    <a:pt x="9962" y="3804"/>
                    <a:pt x="9345" y="3261"/>
                  </a:cubicBezTo>
                  <a:cubicBezTo>
                    <a:pt x="8234" y="2310"/>
                    <a:pt x="6999" y="1520"/>
                    <a:pt x="5666" y="903"/>
                  </a:cubicBezTo>
                  <a:cubicBezTo>
                    <a:pt x="4962" y="558"/>
                    <a:pt x="4209" y="298"/>
                    <a:pt x="3444" y="126"/>
                  </a:cubicBezTo>
                  <a:cubicBezTo>
                    <a:pt x="3088" y="50"/>
                    <a:pt x="2709" y="0"/>
                    <a:pt x="2331" y="0"/>
                  </a:cubicBezTo>
                  <a:close/>
                </a:path>
              </a:pathLst>
            </a:custGeom>
            <a:solidFill>
              <a:srgbClr val="FFA1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0" name="Google Shape;3800;p98"/>
            <p:cNvSpPr/>
            <p:nvPr/>
          </p:nvSpPr>
          <p:spPr>
            <a:xfrm>
              <a:off x="1278164" y="2422874"/>
              <a:ext cx="897948" cy="804114"/>
            </a:xfrm>
            <a:custGeom>
              <a:avLst/>
              <a:gdLst/>
              <a:ahLst/>
              <a:cxnLst/>
              <a:rect l="l" t="t" r="r" b="b"/>
              <a:pathLst>
                <a:path w="11493" h="10292" extrusionOk="0">
                  <a:moveTo>
                    <a:pt x="2288" y="1039"/>
                  </a:moveTo>
                  <a:cubicBezTo>
                    <a:pt x="2439" y="1039"/>
                    <a:pt x="2596" y="1117"/>
                    <a:pt x="2716" y="1177"/>
                  </a:cubicBezTo>
                  <a:cubicBezTo>
                    <a:pt x="3025" y="1313"/>
                    <a:pt x="3333" y="1424"/>
                    <a:pt x="3654" y="1560"/>
                  </a:cubicBezTo>
                  <a:cubicBezTo>
                    <a:pt x="4308" y="1819"/>
                    <a:pt x="4950" y="2128"/>
                    <a:pt x="5592" y="2436"/>
                  </a:cubicBezTo>
                  <a:cubicBezTo>
                    <a:pt x="6222" y="2745"/>
                    <a:pt x="6876" y="3053"/>
                    <a:pt x="7505" y="3399"/>
                  </a:cubicBezTo>
                  <a:cubicBezTo>
                    <a:pt x="8123" y="3708"/>
                    <a:pt x="8728" y="4066"/>
                    <a:pt x="9308" y="4448"/>
                  </a:cubicBezTo>
                  <a:cubicBezTo>
                    <a:pt x="9555" y="4633"/>
                    <a:pt x="9826" y="4794"/>
                    <a:pt x="10073" y="4967"/>
                  </a:cubicBezTo>
                  <a:cubicBezTo>
                    <a:pt x="10332" y="5115"/>
                    <a:pt x="10554" y="5300"/>
                    <a:pt x="10740" y="5534"/>
                  </a:cubicBezTo>
                  <a:cubicBezTo>
                    <a:pt x="10770" y="5595"/>
                    <a:pt x="10718" y="5671"/>
                    <a:pt x="10658" y="5671"/>
                  </a:cubicBezTo>
                  <a:cubicBezTo>
                    <a:pt x="10644" y="5671"/>
                    <a:pt x="10630" y="5667"/>
                    <a:pt x="10616" y="5658"/>
                  </a:cubicBezTo>
                  <a:cubicBezTo>
                    <a:pt x="10542" y="5609"/>
                    <a:pt x="10468" y="5534"/>
                    <a:pt x="10394" y="5473"/>
                  </a:cubicBezTo>
                  <a:cubicBezTo>
                    <a:pt x="10394" y="5572"/>
                    <a:pt x="10394" y="5658"/>
                    <a:pt x="10369" y="5744"/>
                  </a:cubicBezTo>
                  <a:cubicBezTo>
                    <a:pt x="10332" y="6028"/>
                    <a:pt x="10246" y="6324"/>
                    <a:pt x="10135" y="6596"/>
                  </a:cubicBezTo>
                  <a:cubicBezTo>
                    <a:pt x="10098" y="6695"/>
                    <a:pt x="10061" y="6781"/>
                    <a:pt x="9999" y="6868"/>
                  </a:cubicBezTo>
                  <a:cubicBezTo>
                    <a:pt x="9937" y="6991"/>
                    <a:pt x="9826" y="7065"/>
                    <a:pt x="9690" y="7090"/>
                  </a:cubicBezTo>
                  <a:cubicBezTo>
                    <a:pt x="9687" y="7090"/>
                    <a:pt x="9683" y="7090"/>
                    <a:pt x="9680" y="7090"/>
                  </a:cubicBezTo>
                  <a:cubicBezTo>
                    <a:pt x="9432" y="7090"/>
                    <a:pt x="9468" y="6643"/>
                    <a:pt x="9493" y="6473"/>
                  </a:cubicBezTo>
                  <a:cubicBezTo>
                    <a:pt x="9542" y="6004"/>
                    <a:pt x="9727" y="5559"/>
                    <a:pt x="10024" y="5189"/>
                  </a:cubicBezTo>
                  <a:cubicBezTo>
                    <a:pt x="9950" y="5139"/>
                    <a:pt x="9875" y="5090"/>
                    <a:pt x="9801" y="5041"/>
                  </a:cubicBezTo>
                  <a:cubicBezTo>
                    <a:pt x="9518" y="4856"/>
                    <a:pt x="9246" y="4658"/>
                    <a:pt x="8962" y="4473"/>
                  </a:cubicBezTo>
                  <a:cubicBezTo>
                    <a:pt x="8394" y="4127"/>
                    <a:pt x="7814" y="3806"/>
                    <a:pt x="7222" y="3522"/>
                  </a:cubicBezTo>
                  <a:lnTo>
                    <a:pt x="7209" y="3522"/>
                  </a:lnTo>
                  <a:lnTo>
                    <a:pt x="5358" y="2597"/>
                  </a:lnTo>
                  <a:cubicBezTo>
                    <a:pt x="4740" y="2288"/>
                    <a:pt x="4123" y="1992"/>
                    <a:pt x="3494" y="1733"/>
                  </a:cubicBezTo>
                  <a:cubicBezTo>
                    <a:pt x="3247" y="1621"/>
                    <a:pt x="2988" y="1535"/>
                    <a:pt x="2741" y="1424"/>
                  </a:cubicBezTo>
                  <a:cubicBezTo>
                    <a:pt x="2580" y="1332"/>
                    <a:pt x="2366" y="1187"/>
                    <a:pt x="2168" y="1187"/>
                  </a:cubicBezTo>
                  <a:cubicBezTo>
                    <a:pt x="2153" y="1187"/>
                    <a:pt x="2138" y="1188"/>
                    <a:pt x="2123" y="1189"/>
                  </a:cubicBezTo>
                  <a:cubicBezTo>
                    <a:pt x="2074" y="1189"/>
                    <a:pt x="2062" y="1115"/>
                    <a:pt x="2099" y="1091"/>
                  </a:cubicBezTo>
                  <a:cubicBezTo>
                    <a:pt x="2159" y="1053"/>
                    <a:pt x="2223" y="1039"/>
                    <a:pt x="2288" y="1039"/>
                  </a:cubicBezTo>
                  <a:close/>
                  <a:moveTo>
                    <a:pt x="3587" y="0"/>
                  </a:moveTo>
                  <a:cubicBezTo>
                    <a:pt x="3094" y="0"/>
                    <a:pt x="2602" y="72"/>
                    <a:pt x="2161" y="251"/>
                  </a:cubicBezTo>
                  <a:lnTo>
                    <a:pt x="2136" y="251"/>
                  </a:lnTo>
                  <a:cubicBezTo>
                    <a:pt x="1914" y="498"/>
                    <a:pt x="1704" y="770"/>
                    <a:pt x="1519" y="1054"/>
                  </a:cubicBezTo>
                  <a:cubicBezTo>
                    <a:pt x="1025" y="1745"/>
                    <a:pt x="655" y="2510"/>
                    <a:pt x="395" y="3325"/>
                  </a:cubicBezTo>
                  <a:cubicBezTo>
                    <a:pt x="383" y="3337"/>
                    <a:pt x="383" y="3350"/>
                    <a:pt x="371" y="3362"/>
                  </a:cubicBezTo>
                  <a:cubicBezTo>
                    <a:pt x="223" y="3819"/>
                    <a:pt x="111" y="4288"/>
                    <a:pt x="62" y="4757"/>
                  </a:cubicBezTo>
                  <a:cubicBezTo>
                    <a:pt x="0" y="5238"/>
                    <a:pt x="74" y="5720"/>
                    <a:pt x="284" y="6152"/>
                  </a:cubicBezTo>
                  <a:cubicBezTo>
                    <a:pt x="531" y="6596"/>
                    <a:pt x="877" y="6979"/>
                    <a:pt x="1309" y="7275"/>
                  </a:cubicBezTo>
                  <a:cubicBezTo>
                    <a:pt x="2235" y="7942"/>
                    <a:pt x="3197" y="8596"/>
                    <a:pt x="4271" y="8991"/>
                  </a:cubicBezTo>
                  <a:cubicBezTo>
                    <a:pt x="4814" y="9201"/>
                    <a:pt x="5333" y="9435"/>
                    <a:pt x="5864" y="9657"/>
                  </a:cubicBezTo>
                  <a:cubicBezTo>
                    <a:pt x="6382" y="9867"/>
                    <a:pt x="6901" y="10028"/>
                    <a:pt x="7444" y="10139"/>
                  </a:cubicBezTo>
                  <a:cubicBezTo>
                    <a:pt x="7755" y="10211"/>
                    <a:pt x="8082" y="10292"/>
                    <a:pt x="8402" y="10292"/>
                  </a:cubicBezTo>
                  <a:cubicBezTo>
                    <a:pt x="8629" y="10292"/>
                    <a:pt x="8851" y="10251"/>
                    <a:pt x="9061" y="10139"/>
                  </a:cubicBezTo>
                  <a:cubicBezTo>
                    <a:pt x="9493" y="9880"/>
                    <a:pt x="9851" y="9509"/>
                    <a:pt x="10110" y="9065"/>
                  </a:cubicBezTo>
                  <a:cubicBezTo>
                    <a:pt x="10406" y="8583"/>
                    <a:pt x="10653" y="8065"/>
                    <a:pt x="10851" y="7534"/>
                  </a:cubicBezTo>
                  <a:cubicBezTo>
                    <a:pt x="11061" y="6991"/>
                    <a:pt x="11307" y="6423"/>
                    <a:pt x="11369" y="5843"/>
                  </a:cubicBezTo>
                  <a:cubicBezTo>
                    <a:pt x="11493" y="4707"/>
                    <a:pt x="11036" y="3683"/>
                    <a:pt x="10246" y="2881"/>
                  </a:cubicBezTo>
                  <a:cubicBezTo>
                    <a:pt x="9518" y="2177"/>
                    <a:pt x="8616" y="1634"/>
                    <a:pt x="7728" y="1177"/>
                  </a:cubicBezTo>
                  <a:cubicBezTo>
                    <a:pt x="6777" y="696"/>
                    <a:pt x="5765" y="338"/>
                    <a:pt x="4728" y="116"/>
                  </a:cubicBezTo>
                  <a:cubicBezTo>
                    <a:pt x="4364" y="45"/>
                    <a:pt x="3975" y="0"/>
                    <a:pt x="358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1" name="Google Shape;3801;p98"/>
            <p:cNvSpPr/>
            <p:nvPr/>
          </p:nvSpPr>
          <p:spPr>
            <a:xfrm>
              <a:off x="2646677" y="1981520"/>
              <a:ext cx="394556" cy="1221953"/>
            </a:xfrm>
            <a:custGeom>
              <a:avLst/>
              <a:gdLst/>
              <a:ahLst/>
              <a:cxnLst/>
              <a:rect l="l" t="t" r="r" b="b"/>
              <a:pathLst>
                <a:path w="5050" h="15640" extrusionOk="0">
                  <a:moveTo>
                    <a:pt x="2147" y="1"/>
                  </a:moveTo>
                  <a:cubicBezTo>
                    <a:pt x="1422" y="1"/>
                    <a:pt x="670" y="256"/>
                    <a:pt x="0" y="481"/>
                  </a:cubicBezTo>
                  <a:cubicBezTo>
                    <a:pt x="235" y="654"/>
                    <a:pt x="445" y="864"/>
                    <a:pt x="642" y="1086"/>
                  </a:cubicBezTo>
                  <a:cubicBezTo>
                    <a:pt x="741" y="1197"/>
                    <a:pt x="827" y="1321"/>
                    <a:pt x="902" y="1457"/>
                  </a:cubicBezTo>
                  <a:cubicBezTo>
                    <a:pt x="1229" y="1278"/>
                    <a:pt x="1586" y="1192"/>
                    <a:pt x="1941" y="1192"/>
                  </a:cubicBezTo>
                  <a:cubicBezTo>
                    <a:pt x="2497" y="1192"/>
                    <a:pt x="3047" y="1403"/>
                    <a:pt x="3469" y="1802"/>
                  </a:cubicBezTo>
                  <a:cubicBezTo>
                    <a:pt x="4234" y="2555"/>
                    <a:pt x="4037" y="3851"/>
                    <a:pt x="3716" y="4765"/>
                  </a:cubicBezTo>
                  <a:cubicBezTo>
                    <a:pt x="3259" y="6036"/>
                    <a:pt x="2457" y="7184"/>
                    <a:pt x="2247" y="8542"/>
                  </a:cubicBezTo>
                  <a:cubicBezTo>
                    <a:pt x="2037" y="9900"/>
                    <a:pt x="2654" y="11307"/>
                    <a:pt x="2049" y="12615"/>
                  </a:cubicBezTo>
                  <a:cubicBezTo>
                    <a:pt x="1766" y="13220"/>
                    <a:pt x="1321" y="13726"/>
                    <a:pt x="778" y="14109"/>
                  </a:cubicBezTo>
                  <a:cubicBezTo>
                    <a:pt x="679" y="14627"/>
                    <a:pt x="544" y="15134"/>
                    <a:pt x="395" y="15640"/>
                  </a:cubicBezTo>
                  <a:cubicBezTo>
                    <a:pt x="642" y="15479"/>
                    <a:pt x="902" y="15343"/>
                    <a:pt x="1148" y="15171"/>
                  </a:cubicBezTo>
                  <a:cubicBezTo>
                    <a:pt x="1494" y="14961"/>
                    <a:pt x="1803" y="14701"/>
                    <a:pt x="2074" y="14418"/>
                  </a:cubicBezTo>
                  <a:cubicBezTo>
                    <a:pt x="2370" y="14109"/>
                    <a:pt x="2543" y="13714"/>
                    <a:pt x="2568" y="13282"/>
                  </a:cubicBezTo>
                  <a:cubicBezTo>
                    <a:pt x="2568" y="12875"/>
                    <a:pt x="2531" y="12455"/>
                    <a:pt x="2556" y="12048"/>
                  </a:cubicBezTo>
                  <a:cubicBezTo>
                    <a:pt x="2580" y="11319"/>
                    <a:pt x="2728" y="10591"/>
                    <a:pt x="3000" y="9912"/>
                  </a:cubicBezTo>
                  <a:cubicBezTo>
                    <a:pt x="3284" y="9221"/>
                    <a:pt x="3617" y="8554"/>
                    <a:pt x="3938" y="7875"/>
                  </a:cubicBezTo>
                  <a:cubicBezTo>
                    <a:pt x="4284" y="7209"/>
                    <a:pt x="4568" y="6517"/>
                    <a:pt x="4790" y="5802"/>
                  </a:cubicBezTo>
                  <a:cubicBezTo>
                    <a:pt x="4975" y="5123"/>
                    <a:pt x="5049" y="4431"/>
                    <a:pt x="5000" y="3740"/>
                  </a:cubicBezTo>
                  <a:cubicBezTo>
                    <a:pt x="4901" y="2518"/>
                    <a:pt x="4494" y="1000"/>
                    <a:pt x="3370" y="321"/>
                  </a:cubicBezTo>
                  <a:cubicBezTo>
                    <a:pt x="2987" y="88"/>
                    <a:pt x="2572" y="1"/>
                    <a:pt x="214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2" name="Google Shape;3802;p98"/>
            <p:cNvSpPr/>
            <p:nvPr/>
          </p:nvSpPr>
          <p:spPr>
            <a:xfrm>
              <a:off x="2374709" y="2957437"/>
              <a:ext cx="326036" cy="409089"/>
            </a:xfrm>
            <a:custGeom>
              <a:avLst/>
              <a:gdLst/>
              <a:ahLst/>
              <a:cxnLst/>
              <a:rect l="l" t="t" r="r" b="b"/>
              <a:pathLst>
                <a:path w="4173" h="5236" extrusionOk="0">
                  <a:moveTo>
                    <a:pt x="4173" y="1"/>
                  </a:moveTo>
                  <a:lnTo>
                    <a:pt x="4173" y="1"/>
                  </a:lnTo>
                  <a:cubicBezTo>
                    <a:pt x="3963" y="124"/>
                    <a:pt x="3728" y="198"/>
                    <a:pt x="3481" y="235"/>
                  </a:cubicBezTo>
                  <a:cubicBezTo>
                    <a:pt x="3185" y="285"/>
                    <a:pt x="2901" y="334"/>
                    <a:pt x="2605" y="384"/>
                  </a:cubicBezTo>
                  <a:cubicBezTo>
                    <a:pt x="2284" y="445"/>
                    <a:pt x="1963" y="507"/>
                    <a:pt x="1630" y="556"/>
                  </a:cubicBezTo>
                  <a:lnTo>
                    <a:pt x="1580" y="556"/>
                  </a:lnTo>
                  <a:cubicBezTo>
                    <a:pt x="1617" y="643"/>
                    <a:pt x="1642" y="729"/>
                    <a:pt x="1654" y="828"/>
                  </a:cubicBezTo>
                  <a:cubicBezTo>
                    <a:pt x="1679" y="1112"/>
                    <a:pt x="1679" y="1396"/>
                    <a:pt x="1654" y="1680"/>
                  </a:cubicBezTo>
                  <a:cubicBezTo>
                    <a:pt x="1630" y="1877"/>
                    <a:pt x="1605" y="2161"/>
                    <a:pt x="1408" y="2285"/>
                  </a:cubicBezTo>
                  <a:cubicBezTo>
                    <a:pt x="1372" y="2306"/>
                    <a:pt x="1339" y="2316"/>
                    <a:pt x="1309" y="2316"/>
                  </a:cubicBezTo>
                  <a:cubicBezTo>
                    <a:pt x="1120" y="2316"/>
                    <a:pt x="1034" y="1929"/>
                    <a:pt x="1013" y="1791"/>
                  </a:cubicBezTo>
                  <a:cubicBezTo>
                    <a:pt x="951" y="1383"/>
                    <a:pt x="988" y="951"/>
                    <a:pt x="1136" y="569"/>
                  </a:cubicBezTo>
                  <a:cubicBezTo>
                    <a:pt x="963" y="556"/>
                    <a:pt x="790" y="532"/>
                    <a:pt x="630" y="507"/>
                  </a:cubicBezTo>
                  <a:cubicBezTo>
                    <a:pt x="618" y="779"/>
                    <a:pt x="605" y="1063"/>
                    <a:pt x="568" y="1334"/>
                  </a:cubicBezTo>
                  <a:cubicBezTo>
                    <a:pt x="507" y="2013"/>
                    <a:pt x="420" y="2692"/>
                    <a:pt x="309" y="3371"/>
                  </a:cubicBezTo>
                  <a:cubicBezTo>
                    <a:pt x="260" y="3716"/>
                    <a:pt x="210" y="4062"/>
                    <a:pt x="149" y="4395"/>
                  </a:cubicBezTo>
                  <a:cubicBezTo>
                    <a:pt x="124" y="4568"/>
                    <a:pt x="87" y="4741"/>
                    <a:pt x="50" y="4914"/>
                  </a:cubicBezTo>
                  <a:cubicBezTo>
                    <a:pt x="25" y="5013"/>
                    <a:pt x="25" y="5111"/>
                    <a:pt x="0" y="5210"/>
                  </a:cubicBezTo>
                  <a:cubicBezTo>
                    <a:pt x="135" y="5226"/>
                    <a:pt x="272" y="5235"/>
                    <a:pt x="410" y="5235"/>
                  </a:cubicBezTo>
                  <a:cubicBezTo>
                    <a:pt x="587" y="5235"/>
                    <a:pt x="765" y="5220"/>
                    <a:pt x="939" y="5185"/>
                  </a:cubicBezTo>
                  <a:cubicBezTo>
                    <a:pt x="1358" y="5099"/>
                    <a:pt x="1766" y="5000"/>
                    <a:pt x="2173" y="4877"/>
                  </a:cubicBezTo>
                  <a:cubicBezTo>
                    <a:pt x="2506" y="4778"/>
                    <a:pt x="2790" y="4729"/>
                    <a:pt x="3025" y="4457"/>
                  </a:cubicBezTo>
                  <a:cubicBezTo>
                    <a:pt x="3432" y="3988"/>
                    <a:pt x="3555" y="3309"/>
                    <a:pt x="3716" y="2729"/>
                  </a:cubicBezTo>
                  <a:cubicBezTo>
                    <a:pt x="3938" y="1902"/>
                    <a:pt x="4086" y="1050"/>
                    <a:pt x="4160" y="198"/>
                  </a:cubicBezTo>
                  <a:cubicBezTo>
                    <a:pt x="4160" y="149"/>
                    <a:pt x="4160" y="75"/>
                    <a:pt x="4173" y="1"/>
                  </a:cubicBezTo>
                  <a:close/>
                </a:path>
              </a:pathLst>
            </a:custGeom>
            <a:solidFill>
              <a:srgbClr val="FFA1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3" name="Google Shape;3803;p98"/>
            <p:cNvSpPr/>
            <p:nvPr/>
          </p:nvSpPr>
          <p:spPr>
            <a:xfrm>
              <a:off x="2029455" y="2833055"/>
              <a:ext cx="47347" cy="131493"/>
            </a:xfrm>
            <a:custGeom>
              <a:avLst/>
              <a:gdLst/>
              <a:ahLst/>
              <a:cxnLst/>
              <a:rect l="l" t="t" r="r" b="b"/>
              <a:pathLst>
                <a:path w="606" h="1683" extrusionOk="0">
                  <a:moveTo>
                    <a:pt x="482" y="1"/>
                  </a:moveTo>
                  <a:cubicBezTo>
                    <a:pt x="222" y="371"/>
                    <a:pt x="62" y="803"/>
                    <a:pt x="13" y="1260"/>
                  </a:cubicBezTo>
                  <a:cubicBezTo>
                    <a:pt x="0" y="1358"/>
                    <a:pt x="0" y="1469"/>
                    <a:pt x="25" y="1581"/>
                  </a:cubicBezTo>
                  <a:cubicBezTo>
                    <a:pt x="42" y="1640"/>
                    <a:pt x="53" y="1682"/>
                    <a:pt x="87" y="1682"/>
                  </a:cubicBezTo>
                  <a:cubicBezTo>
                    <a:pt x="102" y="1682"/>
                    <a:pt x="122" y="1674"/>
                    <a:pt x="148" y="1655"/>
                  </a:cubicBezTo>
                  <a:cubicBezTo>
                    <a:pt x="173" y="1630"/>
                    <a:pt x="210" y="1605"/>
                    <a:pt x="235" y="1581"/>
                  </a:cubicBezTo>
                  <a:cubicBezTo>
                    <a:pt x="253" y="1562"/>
                    <a:pt x="253" y="1562"/>
                    <a:pt x="252" y="1562"/>
                  </a:cubicBezTo>
                  <a:cubicBezTo>
                    <a:pt x="250" y="1562"/>
                    <a:pt x="247" y="1562"/>
                    <a:pt x="259" y="1544"/>
                  </a:cubicBezTo>
                  <a:cubicBezTo>
                    <a:pt x="272" y="1519"/>
                    <a:pt x="284" y="1494"/>
                    <a:pt x="309" y="1457"/>
                  </a:cubicBezTo>
                  <a:cubicBezTo>
                    <a:pt x="346" y="1371"/>
                    <a:pt x="383" y="1272"/>
                    <a:pt x="408" y="1186"/>
                  </a:cubicBezTo>
                  <a:cubicBezTo>
                    <a:pt x="494" y="939"/>
                    <a:pt x="556" y="692"/>
                    <a:pt x="593" y="445"/>
                  </a:cubicBezTo>
                  <a:cubicBezTo>
                    <a:pt x="605" y="359"/>
                    <a:pt x="605" y="272"/>
                    <a:pt x="593" y="186"/>
                  </a:cubicBezTo>
                  <a:cubicBezTo>
                    <a:pt x="580" y="161"/>
                    <a:pt x="568" y="136"/>
                    <a:pt x="556" y="112"/>
                  </a:cubicBezTo>
                  <a:lnTo>
                    <a:pt x="519" y="87"/>
                  </a:lnTo>
                  <a:cubicBezTo>
                    <a:pt x="506" y="62"/>
                    <a:pt x="506" y="50"/>
                    <a:pt x="519" y="25"/>
                  </a:cubicBezTo>
                  <a:lnTo>
                    <a:pt x="482" y="1"/>
                  </a:lnTo>
                  <a:close/>
                </a:path>
              </a:pathLst>
            </a:custGeom>
            <a:solidFill>
              <a:srgbClr val="7E64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4" name="Google Shape;3804;p98"/>
            <p:cNvSpPr/>
            <p:nvPr/>
          </p:nvSpPr>
          <p:spPr>
            <a:xfrm>
              <a:off x="2723791" y="2097230"/>
              <a:ext cx="25158" cy="67582"/>
            </a:xfrm>
            <a:custGeom>
              <a:avLst/>
              <a:gdLst/>
              <a:ahLst/>
              <a:cxnLst/>
              <a:rect l="l" t="t" r="r" b="b"/>
              <a:pathLst>
                <a:path w="322" h="865" extrusionOk="0">
                  <a:moveTo>
                    <a:pt x="322" y="0"/>
                  </a:moveTo>
                  <a:cubicBezTo>
                    <a:pt x="211" y="37"/>
                    <a:pt x="100" y="74"/>
                    <a:pt x="1" y="124"/>
                  </a:cubicBezTo>
                  <a:cubicBezTo>
                    <a:pt x="112" y="358"/>
                    <a:pt x="211" y="605"/>
                    <a:pt x="260" y="864"/>
                  </a:cubicBezTo>
                  <a:cubicBezTo>
                    <a:pt x="310" y="580"/>
                    <a:pt x="322" y="296"/>
                    <a:pt x="3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5" name="Google Shape;3805;p98"/>
            <p:cNvSpPr/>
            <p:nvPr/>
          </p:nvSpPr>
          <p:spPr>
            <a:xfrm>
              <a:off x="2329394" y="2316149"/>
              <a:ext cx="62738" cy="122273"/>
            </a:xfrm>
            <a:custGeom>
              <a:avLst/>
              <a:gdLst/>
              <a:ahLst/>
              <a:cxnLst/>
              <a:rect l="l" t="t" r="r" b="b"/>
              <a:pathLst>
                <a:path w="803" h="1565" extrusionOk="0">
                  <a:moveTo>
                    <a:pt x="704" y="0"/>
                  </a:moveTo>
                  <a:cubicBezTo>
                    <a:pt x="395" y="321"/>
                    <a:pt x="173" y="692"/>
                    <a:pt x="50" y="1111"/>
                  </a:cubicBezTo>
                  <a:cubicBezTo>
                    <a:pt x="25" y="1210"/>
                    <a:pt x="0" y="1333"/>
                    <a:pt x="0" y="1444"/>
                  </a:cubicBezTo>
                  <a:cubicBezTo>
                    <a:pt x="0" y="1482"/>
                    <a:pt x="0" y="1519"/>
                    <a:pt x="25" y="1556"/>
                  </a:cubicBezTo>
                  <a:cubicBezTo>
                    <a:pt x="31" y="1562"/>
                    <a:pt x="37" y="1565"/>
                    <a:pt x="45" y="1565"/>
                  </a:cubicBezTo>
                  <a:cubicBezTo>
                    <a:pt x="53" y="1565"/>
                    <a:pt x="62" y="1562"/>
                    <a:pt x="74" y="1556"/>
                  </a:cubicBezTo>
                  <a:cubicBezTo>
                    <a:pt x="259" y="1494"/>
                    <a:pt x="358" y="1284"/>
                    <a:pt x="445" y="1136"/>
                  </a:cubicBezTo>
                  <a:cubicBezTo>
                    <a:pt x="568" y="914"/>
                    <a:pt x="667" y="679"/>
                    <a:pt x="753" y="432"/>
                  </a:cubicBezTo>
                  <a:cubicBezTo>
                    <a:pt x="790" y="346"/>
                    <a:pt x="803" y="259"/>
                    <a:pt x="803" y="161"/>
                  </a:cubicBezTo>
                  <a:lnTo>
                    <a:pt x="803" y="124"/>
                  </a:lnTo>
                  <a:cubicBezTo>
                    <a:pt x="766" y="124"/>
                    <a:pt x="729" y="99"/>
                    <a:pt x="716" y="50"/>
                  </a:cubicBezTo>
                  <a:cubicBezTo>
                    <a:pt x="716" y="37"/>
                    <a:pt x="704" y="25"/>
                    <a:pt x="704" y="0"/>
                  </a:cubicBezTo>
                  <a:close/>
                </a:path>
              </a:pathLst>
            </a:custGeom>
            <a:solidFill>
              <a:srgbClr val="7E64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6" name="Google Shape;3806;p98"/>
            <p:cNvSpPr/>
            <p:nvPr/>
          </p:nvSpPr>
          <p:spPr>
            <a:xfrm>
              <a:off x="1645606" y="1917454"/>
              <a:ext cx="852633" cy="1012096"/>
            </a:xfrm>
            <a:custGeom>
              <a:avLst/>
              <a:gdLst/>
              <a:ahLst/>
              <a:cxnLst/>
              <a:rect l="l" t="t" r="r" b="b"/>
              <a:pathLst>
                <a:path w="10913" h="12954" extrusionOk="0">
                  <a:moveTo>
                    <a:pt x="4106" y="1542"/>
                  </a:moveTo>
                  <a:cubicBezTo>
                    <a:pt x="4199" y="1542"/>
                    <a:pt x="4291" y="1544"/>
                    <a:pt x="4382" y="1548"/>
                  </a:cubicBezTo>
                  <a:cubicBezTo>
                    <a:pt x="5617" y="1585"/>
                    <a:pt x="6814" y="1980"/>
                    <a:pt x="7826" y="2696"/>
                  </a:cubicBezTo>
                  <a:cubicBezTo>
                    <a:pt x="8271" y="3005"/>
                    <a:pt x="8678" y="3363"/>
                    <a:pt x="9048" y="3770"/>
                  </a:cubicBezTo>
                  <a:cubicBezTo>
                    <a:pt x="9357" y="4128"/>
                    <a:pt x="9703" y="4610"/>
                    <a:pt x="9666" y="5103"/>
                  </a:cubicBezTo>
                  <a:cubicBezTo>
                    <a:pt x="9703" y="5140"/>
                    <a:pt x="9727" y="5190"/>
                    <a:pt x="9740" y="5239"/>
                  </a:cubicBezTo>
                  <a:cubicBezTo>
                    <a:pt x="9740" y="5362"/>
                    <a:pt x="9715" y="5498"/>
                    <a:pt x="9666" y="5609"/>
                  </a:cubicBezTo>
                  <a:cubicBezTo>
                    <a:pt x="9567" y="5893"/>
                    <a:pt x="9431" y="6165"/>
                    <a:pt x="9271" y="6412"/>
                  </a:cubicBezTo>
                  <a:cubicBezTo>
                    <a:pt x="9221" y="6510"/>
                    <a:pt x="9160" y="6585"/>
                    <a:pt x="9086" y="6659"/>
                  </a:cubicBezTo>
                  <a:cubicBezTo>
                    <a:pt x="8999" y="6757"/>
                    <a:pt x="8876" y="6807"/>
                    <a:pt x="8740" y="6807"/>
                  </a:cubicBezTo>
                  <a:cubicBezTo>
                    <a:pt x="8505" y="6733"/>
                    <a:pt x="8629" y="6313"/>
                    <a:pt x="8678" y="6152"/>
                  </a:cubicBezTo>
                  <a:cubicBezTo>
                    <a:pt x="8814" y="5708"/>
                    <a:pt x="9073" y="5325"/>
                    <a:pt x="9406" y="5017"/>
                  </a:cubicBezTo>
                  <a:cubicBezTo>
                    <a:pt x="9234" y="4535"/>
                    <a:pt x="8950" y="4091"/>
                    <a:pt x="8579" y="3733"/>
                  </a:cubicBezTo>
                  <a:cubicBezTo>
                    <a:pt x="7826" y="2931"/>
                    <a:pt x="6876" y="2351"/>
                    <a:pt x="5827" y="2017"/>
                  </a:cubicBezTo>
                  <a:cubicBezTo>
                    <a:pt x="5308" y="1857"/>
                    <a:pt x="4777" y="1783"/>
                    <a:pt x="4247" y="1758"/>
                  </a:cubicBezTo>
                  <a:cubicBezTo>
                    <a:pt x="4155" y="1756"/>
                    <a:pt x="4059" y="1754"/>
                    <a:pt x="3962" y="1754"/>
                  </a:cubicBezTo>
                  <a:cubicBezTo>
                    <a:pt x="3537" y="1754"/>
                    <a:pt x="3078" y="1789"/>
                    <a:pt x="2716" y="1980"/>
                  </a:cubicBezTo>
                  <a:cubicBezTo>
                    <a:pt x="2706" y="1987"/>
                    <a:pt x="2695" y="1989"/>
                    <a:pt x="2686" y="1989"/>
                  </a:cubicBezTo>
                  <a:cubicBezTo>
                    <a:pt x="2641" y="1989"/>
                    <a:pt x="2615" y="1925"/>
                    <a:pt x="2667" y="1894"/>
                  </a:cubicBezTo>
                  <a:cubicBezTo>
                    <a:pt x="3095" y="1612"/>
                    <a:pt x="3602" y="1542"/>
                    <a:pt x="4106" y="1542"/>
                  </a:cubicBezTo>
                  <a:close/>
                  <a:moveTo>
                    <a:pt x="4727" y="0"/>
                  </a:moveTo>
                  <a:cubicBezTo>
                    <a:pt x="4325" y="0"/>
                    <a:pt x="3931" y="73"/>
                    <a:pt x="3568" y="252"/>
                  </a:cubicBezTo>
                  <a:cubicBezTo>
                    <a:pt x="3309" y="561"/>
                    <a:pt x="3074" y="906"/>
                    <a:pt x="2827" y="1227"/>
                  </a:cubicBezTo>
                  <a:cubicBezTo>
                    <a:pt x="2346" y="1857"/>
                    <a:pt x="1889" y="2499"/>
                    <a:pt x="1420" y="3128"/>
                  </a:cubicBezTo>
                  <a:cubicBezTo>
                    <a:pt x="988" y="3721"/>
                    <a:pt x="568" y="4301"/>
                    <a:pt x="136" y="4881"/>
                  </a:cubicBezTo>
                  <a:cubicBezTo>
                    <a:pt x="87" y="4943"/>
                    <a:pt x="50" y="5017"/>
                    <a:pt x="0" y="5079"/>
                  </a:cubicBezTo>
                  <a:cubicBezTo>
                    <a:pt x="95" y="5074"/>
                    <a:pt x="190" y="5072"/>
                    <a:pt x="285" y="5072"/>
                  </a:cubicBezTo>
                  <a:cubicBezTo>
                    <a:pt x="761" y="5072"/>
                    <a:pt x="1241" y="5124"/>
                    <a:pt x="1704" y="5227"/>
                  </a:cubicBezTo>
                  <a:cubicBezTo>
                    <a:pt x="2469" y="5400"/>
                    <a:pt x="3210" y="5659"/>
                    <a:pt x="3901" y="6004"/>
                  </a:cubicBezTo>
                  <a:cubicBezTo>
                    <a:pt x="4580" y="6338"/>
                    <a:pt x="5234" y="6720"/>
                    <a:pt x="5864" y="7140"/>
                  </a:cubicBezTo>
                  <a:cubicBezTo>
                    <a:pt x="6592" y="7597"/>
                    <a:pt x="7259" y="8152"/>
                    <a:pt x="7851" y="8782"/>
                  </a:cubicBezTo>
                  <a:cubicBezTo>
                    <a:pt x="8876" y="9905"/>
                    <a:pt x="8728" y="11534"/>
                    <a:pt x="8518" y="12954"/>
                  </a:cubicBezTo>
                  <a:lnTo>
                    <a:pt x="8567" y="12855"/>
                  </a:lnTo>
                  <a:cubicBezTo>
                    <a:pt x="8740" y="12448"/>
                    <a:pt x="8937" y="12053"/>
                    <a:pt x="9160" y="11670"/>
                  </a:cubicBezTo>
                  <a:cubicBezTo>
                    <a:pt x="9209" y="11510"/>
                    <a:pt x="9271" y="11349"/>
                    <a:pt x="9308" y="11176"/>
                  </a:cubicBezTo>
                  <a:cubicBezTo>
                    <a:pt x="9332" y="11078"/>
                    <a:pt x="9357" y="10979"/>
                    <a:pt x="9394" y="10893"/>
                  </a:cubicBezTo>
                  <a:cubicBezTo>
                    <a:pt x="9382" y="10868"/>
                    <a:pt x="9382" y="10856"/>
                    <a:pt x="9394" y="10843"/>
                  </a:cubicBezTo>
                  <a:cubicBezTo>
                    <a:pt x="9456" y="10510"/>
                    <a:pt x="9555" y="10189"/>
                    <a:pt x="9666" y="9868"/>
                  </a:cubicBezTo>
                  <a:cubicBezTo>
                    <a:pt x="9752" y="9559"/>
                    <a:pt x="9863" y="9263"/>
                    <a:pt x="9974" y="8967"/>
                  </a:cubicBezTo>
                  <a:cubicBezTo>
                    <a:pt x="10196" y="8350"/>
                    <a:pt x="10419" y="7745"/>
                    <a:pt x="10591" y="7115"/>
                  </a:cubicBezTo>
                  <a:cubicBezTo>
                    <a:pt x="10740" y="6585"/>
                    <a:pt x="10826" y="6029"/>
                    <a:pt x="10863" y="5474"/>
                  </a:cubicBezTo>
                  <a:cubicBezTo>
                    <a:pt x="10900" y="4918"/>
                    <a:pt x="10912" y="4313"/>
                    <a:pt x="10727" y="3782"/>
                  </a:cubicBezTo>
                  <a:cubicBezTo>
                    <a:pt x="10369" y="2746"/>
                    <a:pt x="9406" y="1968"/>
                    <a:pt x="8518" y="1412"/>
                  </a:cubicBezTo>
                  <a:cubicBezTo>
                    <a:pt x="7703" y="869"/>
                    <a:pt x="6802" y="450"/>
                    <a:pt x="5864" y="166"/>
                  </a:cubicBezTo>
                  <a:cubicBezTo>
                    <a:pt x="5488" y="64"/>
                    <a:pt x="5104" y="0"/>
                    <a:pt x="47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7" name="Google Shape;3807;p98"/>
            <p:cNvSpPr/>
            <p:nvPr/>
          </p:nvSpPr>
          <p:spPr>
            <a:xfrm>
              <a:off x="2400726" y="2731799"/>
              <a:ext cx="309707" cy="258532"/>
            </a:xfrm>
            <a:custGeom>
              <a:avLst/>
              <a:gdLst/>
              <a:ahLst/>
              <a:cxnLst/>
              <a:rect l="l" t="t" r="r" b="b"/>
              <a:pathLst>
                <a:path w="3964" h="3309" extrusionOk="0">
                  <a:moveTo>
                    <a:pt x="2112" y="0"/>
                  </a:moveTo>
                  <a:cubicBezTo>
                    <a:pt x="1803" y="13"/>
                    <a:pt x="1494" y="62"/>
                    <a:pt x="1186" y="136"/>
                  </a:cubicBezTo>
                  <a:cubicBezTo>
                    <a:pt x="828" y="223"/>
                    <a:pt x="470" y="334"/>
                    <a:pt x="198" y="605"/>
                  </a:cubicBezTo>
                  <a:cubicBezTo>
                    <a:pt x="136" y="692"/>
                    <a:pt x="62" y="766"/>
                    <a:pt x="1" y="852"/>
                  </a:cubicBezTo>
                  <a:cubicBezTo>
                    <a:pt x="161" y="914"/>
                    <a:pt x="223" y="1198"/>
                    <a:pt x="248" y="1346"/>
                  </a:cubicBezTo>
                  <a:cubicBezTo>
                    <a:pt x="297" y="1642"/>
                    <a:pt x="309" y="1938"/>
                    <a:pt x="309" y="2235"/>
                  </a:cubicBezTo>
                  <a:cubicBezTo>
                    <a:pt x="309" y="2593"/>
                    <a:pt x="297" y="2938"/>
                    <a:pt x="297" y="3296"/>
                  </a:cubicBezTo>
                  <a:cubicBezTo>
                    <a:pt x="386" y="3305"/>
                    <a:pt x="476" y="3309"/>
                    <a:pt x="566" y="3309"/>
                  </a:cubicBezTo>
                  <a:cubicBezTo>
                    <a:pt x="1133" y="3309"/>
                    <a:pt x="1704" y="3156"/>
                    <a:pt x="2247" y="3049"/>
                  </a:cubicBezTo>
                  <a:cubicBezTo>
                    <a:pt x="2531" y="2988"/>
                    <a:pt x="2803" y="2951"/>
                    <a:pt x="3087" y="2889"/>
                  </a:cubicBezTo>
                  <a:cubicBezTo>
                    <a:pt x="3346" y="2840"/>
                    <a:pt x="3593" y="2753"/>
                    <a:pt x="3864" y="2716"/>
                  </a:cubicBezTo>
                  <a:cubicBezTo>
                    <a:pt x="3926" y="2050"/>
                    <a:pt x="3963" y="1309"/>
                    <a:pt x="3655" y="729"/>
                  </a:cubicBezTo>
                  <a:cubicBezTo>
                    <a:pt x="3358" y="198"/>
                    <a:pt x="2692" y="13"/>
                    <a:pt x="211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8" name="Google Shape;3808;p98"/>
            <p:cNvSpPr/>
            <p:nvPr/>
          </p:nvSpPr>
          <p:spPr>
            <a:xfrm>
              <a:off x="1846164" y="2034492"/>
              <a:ext cx="562380" cy="416745"/>
            </a:xfrm>
            <a:custGeom>
              <a:avLst/>
              <a:gdLst/>
              <a:ahLst/>
              <a:cxnLst/>
              <a:rect l="l" t="t" r="r" b="b"/>
              <a:pathLst>
                <a:path w="7198" h="5334" extrusionOk="0">
                  <a:moveTo>
                    <a:pt x="6864" y="3667"/>
                  </a:moveTo>
                  <a:cubicBezTo>
                    <a:pt x="6877" y="3716"/>
                    <a:pt x="6914" y="3753"/>
                    <a:pt x="6963" y="3766"/>
                  </a:cubicBezTo>
                  <a:lnTo>
                    <a:pt x="6963" y="3778"/>
                  </a:lnTo>
                  <a:cubicBezTo>
                    <a:pt x="6951" y="3864"/>
                    <a:pt x="6938" y="3951"/>
                    <a:pt x="6901" y="4025"/>
                  </a:cubicBezTo>
                  <a:cubicBezTo>
                    <a:pt x="6827" y="4272"/>
                    <a:pt x="6716" y="4506"/>
                    <a:pt x="6593" y="4729"/>
                  </a:cubicBezTo>
                  <a:lnTo>
                    <a:pt x="6568" y="4778"/>
                  </a:lnTo>
                  <a:cubicBezTo>
                    <a:pt x="6494" y="4914"/>
                    <a:pt x="6407" y="5087"/>
                    <a:pt x="6247" y="5124"/>
                  </a:cubicBezTo>
                  <a:cubicBezTo>
                    <a:pt x="6235" y="5124"/>
                    <a:pt x="6222" y="5124"/>
                    <a:pt x="6222" y="5136"/>
                  </a:cubicBezTo>
                  <a:cubicBezTo>
                    <a:pt x="6210" y="5111"/>
                    <a:pt x="6210" y="5074"/>
                    <a:pt x="6210" y="5049"/>
                  </a:cubicBezTo>
                  <a:cubicBezTo>
                    <a:pt x="6210" y="4938"/>
                    <a:pt x="6222" y="4827"/>
                    <a:pt x="6259" y="4716"/>
                  </a:cubicBezTo>
                  <a:cubicBezTo>
                    <a:pt x="6370" y="4334"/>
                    <a:pt x="6580" y="3963"/>
                    <a:pt x="6864" y="3667"/>
                  </a:cubicBezTo>
                  <a:close/>
                  <a:moveTo>
                    <a:pt x="1544" y="1"/>
                  </a:moveTo>
                  <a:cubicBezTo>
                    <a:pt x="902" y="1"/>
                    <a:pt x="458" y="112"/>
                    <a:pt x="75" y="359"/>
                  </a:cubicBezTo>
                  <a:cubicBezTo>
                    <a:pt x="1" y="408"/>
                    <a:pt x="38" y="507"/>
                    <a:pt x="112" y="507"/>
                  </a:cubicBezTo>
                  <a:lnTo>
                    <a:pt x="124" y="519"/>
                  </a:lnTo>
                  <a:cubicBezTo>
                    <a:pt x="137" y="519"/>
                    <a:pt x="149" y="519"/>
                    <a:pt x="161" y="507"/>
                  </a:cubicBezTo>
                  <a:cubicBezTo>
                    <a:pt x="445" y="359"/>
                    <a:pt x="816" y="285"/>
                    <a:pt x="1322" y="285"/>
                  </a:cubicBezTo>
                  <a:cubicBezTo>
                    <a:pt x="1445" y="285"/>
                    <a:pt x="1556" y="285"/>
                    <a:pt x="1680" y="297"/>
                  </a:cubicBezTo>
                  <a:cubicBezTo>
                    <a:pt x="2210" y="309"/>
                    <a:pt x="2741" y="396"/>
                    <a:pt x="3260" y="544"/>
                  </a:cubicBezTo>
                  <a:cubicBezTo>
                    <a:pt x="4297" y="877"/>
                    <a:pt x="5235" y="1457"/>
                    <a:pt x="5988" y="2247"/>
                  </a:cubicBezTo>
                  <a:cubicBezTo>
                    <a:pt x="6358" y="2593"/>
                    <a:pt x="6630" y="3025"/>
                    <a:pt x="6815" y="3507"/>
                  </a:cubicBezTo>
                  <a:cubicBezTo>
                    <a:pt x="6469" y="3815"/>
                    <a:pt x="6222" y="4198"/>
                    <a:pt x="6086" y="4642"/>
                  </a:cubicBezTo>
                  <a:cubicBezTo>
                    <a:pt x="6037" y="4766"/>
                    <a:pt x="5951" y="5062"/>
                    <a:pt x="6049" y="5222"/>
                  </a:cubicBezTo>
                  <a:cubicBezTo>
                    <a:pt x="6074" y="5272"/>
                    <a:pt x="6111" y="5309"/>
                    <a:pt x="6173" y="5321"/>
                  </a:cubicBezTo>
                  <a:cubicBezTo>
                    <a:pt x="6185" y="5333"/>
                    <a:pt x="6210" y="5333"/>
                    <a:pt x="6222" y="5333"/>
                  </a:cubicBezTo>
                  <a:cubicBezTo>
                    <a:pt x="6346" y="5321"/>
                    <a:pt x="6457" y="5272"/>
                    <a:pt x="6543" y="5185"/>
                  </a:cubicBezTo>
                  <a:cubicBezTo>
                    <a:pt x="6617" y="5111"/>
                    <a:pt x="6667" y="5025"/>
                    <a:pt x="6716" y="4951"/>
                  </a:cubicBezTo>
                  <a:lnTo>
                    <a:pt x="6728" y="4926"/>
                  </a:lnTo>
                  <a:cubicBezTo>
                    <a:pt x="6901" y="4679"/>
                    <a:pt x="7025" y="4408"/>
                    <a:pt x="7136" y="4111"/>
                  </a:cubicBezTo>
                  <a:cubicBezTo>
                    <a:pt x="7185" y="3988"/>
                    <a:pt x="7197" y="3864"/>
                    <a:pt x="7197" y="3729"/>
                  </a:cubicBezTo>
                  <a:cubicBezTo>
                    <a:pt x="7185" y="3679"/>
                    <a:pt x="7173" y="3630"/>
                    <a:pt x="7136" y="3593"/>
                  </a:cubicBezTo>
                  <a:cubicBezTo>
                    <a:pt x="7148" y="3198"/>
                    <a:pt x="6938" y="2754"/>
                    <a:pt x="6494" y="2247"/>
                  </a:cubicBezTo>
                  <a:cubicBezTo>
                    <a:pt x="6136" y="1828"/>
                    <a:pt x="5716" y="1470"/>
                    <a:pt x="5259" y="1161"/>
                  </a:cubicBezTo>
                  <a:cubicBezTo>
                    <a:pt x="4260" y="445"/>
                    <a:pt x="3050" y="38"/>
                    <a:pt x="18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9" name="Google Shape;3809;p98"/>
            <p:cNvSpPr/>
            <p:nvPr/>
          </p:nvSpPr>
          <p:spPr>
            <a:xfrm>
              <a:off x="1438251" y="2500300"/>
              <a:ext cx="682856" cy="478468"/>
            </a:xfrm>
            <a:custGeom>
              <a:avLst/>
              <a:gdLst/>
              <a:ahLst/>
              <a:cxnLst/>
              <a:rect l="l" t="t" r="r" b="b"/>
              <a:pathLst>
                <a:path w="8740" h="6124" extrusionOk="0">
                  <a:moveTo>
                    <a:pt x="8061" y="4309"/>
                  </a:moveTo>
                  <a:cubicBezTo>
                    <a:pt x="8061" y="4334"/>
                    <a:pt x="8073" y="4346"/>
                    <a:pt x="8086" y="4358"/>
                  </a:cubicBezTo>
                  <a:cubicBezTo>
                    <a:pt x="8098" y="4371"/>
                    <a:pt x="8098" y="4383"/>
                    <a:pt x="8098" y="4395"/>
                  </a:cubicBezTo>
                  <a:lnTo>
                    <a:pt x="8110" y="4408"/>
                  </a:lnTo>
                  <a:cubicBezTo>
                    <a:pt x="8123" y="4420"/>
                    <a:pt x="8123" y="4432"/>
                    <a:pt x="8135" y="4457"/>
                  </a:cubicBezTo>
                  <a:cubicBezTo>
                    <a:pt x="8147" y="4531"/>
                    <a:pt x="8147" y="4618"/>
                    <a:pt x="8135" y="4704"/>
                  </a:cubicBezTo>
                  <a:cubicBezTo>
                    <a:pt x="8098" y="4951"/>
                    <a:pt x="8036" y="5198"/>
                    <a:pt x="7950" y="5432"/>
                  </a:cubicBezTo>
                  <a:cubicBezTo>
                    <a:pt x="7925" y="5519"/>
                    <a:pt x="7888" y="5617"/>
                    <a:pt x="7851" y="5704"/>
                  </a:cubicBezTo>
                  <a:cubicBezTo>
                    <a:pt x="7839" y="5741"/>
                    <a:pt x="7826" y="5766"/>
                    <a:pt x="7802" y="5790"/>
                  </a:cubicBezTo>
                  <a:lnTo>
                    <a:pt x="7802" y="5803"/>
                  </a:lnTo>
                  <a:lnTo>
                    <a:pt x="7777" y="5827"/>
                  </a:lnTo>
                  <a:cubicBezTo>
                    <a:pt x="7765" y="5852"/>
                    <a:pt x="7740" y="5877"/>
                    <a:pt x="7703" y="5889"/>
                  </a:cubicBezTo>
                  <a:cubicBezTo>
                    <a:pt x="7691" y="5901"/>
                    <a:pt x="7678" y="5914"/>
                    <a:pt x="7666" y="5914"/>
                  </a:cubicBezTo>
                  <a:cubicBezTo>
                    <a:pt x="7654" y="5914"/>
                    <a:pt x="7641" y="5889"/>
                    <a:pt x="7629" y="5840"/>
                  </a:cubicBezTo>
                  <a:cubicBezTo>
                    <a:pt x="7617" y="5728"/>
                    <a:pt x="7617" y="5617"/>
                    <a:pt x="7629" y="5506"/>
                  </a:cubicBezTo>
                  <a:cubicBezTo>
                    <a:pt x="7678" y="5074"/>
                    <a:pt x="7826" y="4667"/>
                    <a:pt x="8061" y="4309"/>
                  </a:cubicBezTo>
                  <a:close/>
                  <a:moveTo>
                    <a:pt x="260" y="1"/>
                  </a:moveTo>
                  <a:cubicBezTo>
                    <a:pt x="186" y="1"/>
                    <a:pt x="112" y="26"/>
                    <a:pt x="50" y="75"/>
                  </a:cubicBezTo>
                  <a:cubicBezTo>
                    <a:pt x="25" y="87"/>
                    <a:pt x="0" y="124"/>
                    <a:pt x="13" y="161"/>
                  </a:cubicBezTo>
                  <a:cubicBezTo>
                    <a:pt x="25" y="198"/>
                    <a:pt x="50" y="223"/>
                    <a:pt x="87" y="223"/>
                  </a:cubicBezTo>
                  <a:lnTo>
                    <a:pt x="112" y="223"/>
                  </a:lnTo>
                  <a:cubicBezTo>
                    <a:pt x="284" y="235"/>
                    <a:pt x="432" y="297"/>
                    <a:pt x="581" y="396"/>
                  </a:cubicBezTo>
                  <a:lnTo>
                    <a:pt x="692" y="458"/>
                  </a:lnTo>
                  <a:cubicBezTo>
                    <a:pt x="840" y="532"/>
                    <a:pt x="1000" y="593"/>
                    <a:pt x="1173" y="655"/>
                  </a:cubicBezTo>
                  <a:lnTo>
                    <a:pt x="1432" y="766"/>
                  </a:lnTo>
                  <a:cubicBezTo>
                    <a:pt x="2136" y="1050"/>
                    <a:pt x="2803" y="1383"/>
                    <a:pt x="3296" y="1630"/>
                  </a:cubicBezTo>
                  <a:lnTo>
                    <a:pt x="3815" y="1890"/>
                  </a:lnTo>
                  <a:cubicBezTo>
                    <a:pt x="4259" y="2112"/>
                    <a:pt x="4703" y="2334"/>
                    <a:pt x="5148" y="2568"/>
                  </a:cubicBezTo>
                  <a:lnTo>
                    <a:pt x="5506" y="2741"/>
                  </a:lnTo>
                  <a:cubicBezTo>
                    <a:pt x="5987" y="2976"/>
                    <a:pt x="6456" y="3223"/>
                    <a:pt x="6901" y="3507"/>
                  </a:cubicBezTo>
                  <a:cubicBezTo>
                    <a:pt x="7036" y="3593"/>
                    <a:pt x="7172" y="3692"/>
                    <a:pt x="7308" y="3778"/>
                  </a:cubicBezTo>
                  <a:cubicBezTo>
                    <a:pt x="7431" y="3865"/>
                    <a:pt x="7592" y="3976"/>
                    <a:pt x="7740" y="4074"/>
                  </a:cubicBezTo>
                  <a:cubicBezTo>
                    <a:pt x="7814" y="4111"/>
                    <a:pt x="7876" y="4161"/>
                    <a:pt x="7938" y="4210"/>
                  </a:cubicBezTo>
                  <a:cubicBezTo>
                    <a:pt x="7654" y="4581"/>
                    <a:pt x="7469" y="5013"/>
                    <a:pt x="7419" y="5482"/>
                  </a:cubicBezTo>
                  <a:cubicBezTo>
                    <a:pt x="7394" y="5667"/>
                    <a:pt x="7382" y="5938"/>
                    <a:pt x="7493" y="6062"/>
                  </a:cubicBezTo>
                  <a:cubicBezTo>
                    <a:pt x="7530" y="6099"/>
                    <a:pt x="7592" y="6124"/>
                    <a:pt x="7654" y="6124"/>
                  </a:cubicBezTo>
                  <a:lnTo>
                    <a:pt x="7666" y="6124"/>
                  </a:lnTo>
                  <a:cubicBezTo>
                    <a:pt x="7802" y="6099"/>
                    <a:pt x="7913" y="6012"/>
                    <a:pt x="7987" y="5889"/>
                  </a:cubicBezTo>
                  <a:cubicBezTo>
                    <a:pt x="8036" y="5815"/>
                    <a:pt x="8086" y="5716"/>
                    <a:pt x="8110" y="5630"/>
                  </a:cubicBezTo>
                  <a:lnTo>
                    <a:pt x="8110" y="5605"/>
                  </a:lnTo>
                  <a:cubicBezTo>
                    <a:pt x="8234" y="5333"/>
                    <a:pt x="8308" y="5037"/>
                    <a:pt x="8357" y="4741"/>
                  </a:cubicBezTo>
                  <a:cubicBezTo>
                    <a:pt x="8357" y="4679"/>
                    <a:pt x="8370" y="4618"/>
                    <a:pt x="8370" y="4556"/>
                  </a:cubicBezTo>
                  <a:cubicBezTo>
                    <a:pt x="8431" y="4593"/>
                    <a:pt x="8493" y="4642"/>
                    <a:pt x="8555" y="4692"/>
                  </a:cubicBezTo>
                  <a:cubicBezTo>
                    <a:pt x="8567" y="4704"/>
                    <a:pt x="8592" y="4704"/>
                    <a:pt x="8617" y="4704"/>
                  </a:cubicBezTo>
                  <a:cubicBezTo>
                    <a:pt x="8654" y="4704"/>
                    <a:pt x="8691" y="4679"/>
                    <a:pt x="8715" y="4642"/>
                  </a:cubicBezTo>
                  <a:cubicBezTo>
                    <a:pt x="8740" y="4605"/>
                    <a:pt x="8740" y="4568"/>
                    <a:pt x="8715" y="4531"/>
                  </a:cubicBezTo>
                  <a:cubicBezTo>
                    <a:pt x="8542" y="4309"/>
                    <a:pt x="8333" y="4111"/>
                    <a:pt x="8098" y="3976"/>
                  </a:cubicBezTo>
                  <a:lnTo>
                    <a:pt x="8049" y="3939"/>
                  </a:lnTo>
                  <a:cubicBezTo>
                    <a:pt x="7950" y="3877"/>
                    <a:pt x="7839" y="3803"/>
                    <a:pt x="7740" y="3729"/>
                  </a:cubicBezTo>
                  <a:cubicBezTo>
                    <a:pt x="7592" y="3630"/>
                    <a:pt x="7431" y="3531"/>
                    <a:pt x="7283" y="3420"/>
                  </a:cubicBezTo>
                  <a:cubicBezTo>
                    <a:pt x="6802" y="3099"/>
                    <a:pt x="6308" y="2803"/>
                    <a:pt x="5790" y="2531"/>
                  </a:cubicBezTo>
                  <a:lnTo>
                    <a:pt x="5481" y="2371"/>
                  </a:lnTo>
                  <a:cubicBezTo>
                    <a:pt x="4975" y="2099"/>
                    <a:pt x="4457" y="1840"/>
                    <a:pt x="3950" y="1593"/>
                  </a:cubicBezTo>
                  <a:lnTo>
                    <a:pt x="3555" y="1408"/>
                  </a:lnTo>
                  <a:cubicBezTo>
                    <a:pt x="2790" y="1038"/>
                    <a:pt x="2198" y="766"/>
                    <a:pt x="1630" y="532"/>
                  </a:cubicBezTo>
                  <a:lnTo>
                    <a:pt x="1321" y="408"/>
                  </a:lnTo>
                  <a:cubicBezTo>
                    <a:pt x="1111" y="322"/>
                    <a:pt x="902" y="248"/>
                    <a:pt x="704" y="149"/>
                  </a:cubicBezTo>
                  <a:lnTo>
                    <a:pt x="667" y="137"/>
                  </a:lnTo>
                  <a:cubicBezTo>
                    <a:pt x="544" y="63"/>
                    <a:pt x="408" y="26"/>
                    <a:pt x="2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0" name="Google Shape;3810;p98"/>
            <p:cNvSpPr/>
            <p:nvPr/>
          </p:nvSpPr>
          <p:spPr>
            <a:xfrm>
              <a:off x="1256913" y="1751975"/>
              <a:ext cx="1802615" cy="1639558"/>
            </a:xfrm>
            <a:custGeom>
              <a:avLst/>
              <a:gdLst/>
              <a:ahLst/>
              <a:cxnLst/>
              <a:rect l="l" t="t" r="r" b="b"/>
              <a:pathLst>
                <a:path w="23072" h="20985" extrusionOk="0">
                  <a:moveTo>
                    <a:pt x="13762" y="977"/>
                  </a:moveTo>
                  <a:cubicBezTo>
                    <a:pt x="13676" y="1026"/>
                    <a:pt x="13603" y="1074"/>
                    <a:pt x="13542" y="1111"/>
                  </a:cubicBezTo>
                  <a:lnTo>
                    <a:pt x="13406" y="1062"/>
                  </a:lnTo>
                  <a:cubicBezTo>
                    <a:pt x="13525" y="1014"/>
                    <a:pt x="13633" y="989"/>
                    <a:pt x="13762" y="977"/>
                  </a:cubicBezTo>
                  <a:close/>
                  <a:moveTo>
                    <a:pt x="11530" y="1543"/>
                  </a:moveTo>
                  <a:cubicBezTo>
                    <a:pt x="11505" y="1592"/>
                    <a:pt x="11481" y="1642"/>
                    <a:pt x="11456" y="1691"/>
                  </a:cubicBezTo>
                  <a:cubicBezTo>
                    <a:pt x="11431" y="1667"/>
                    <a:pt x="11419" y="1629"/>
                    <a:pt x="11419" y="1605"/>
                  </a:cubicBezTo>
                  <a:cubicBezTo>
                    <a:pt x="11419" y="1592"/>
                    <a:pt x="11419" y="1592"/>
                    <a:pt x="11444" y="1580"/>
                  </a:cubicBezTo>
                  <a:cubicBezTo>
                    <a:pt x="11468" y="1568"/>
                    <a:pt x="11505" y="1555"/>
                    <a:pt x="11530" y="1543"/>
                  </a:cubicBezTo>
                  <a:close/>
                  <a:moveTo>
                    <a:pt x="14172" y="988"/>
                  </a:moveTo>
                  <a:cubicBezTo>
                    <a:pt x="14307" y="1000"/>
                    <a:pt x="14443" y="1049"/>
                    <a:pt x="14567" y="1111"/>
                  </a:cubicBezTo>
                  <a:cubicBezTo>
                    <a:pt x="14801" y="1222"/>
                    <a:pt x="15011" y="1395"/>
                    <a:pt x="15171" y="1605"/>
                  </a:cubicBezTo>
                  <a:lnTo>
                    <a:pt x="15147" y="1605"/>
                  </a:lnTo>
                  <a:cubicBezTo>
                    <a:pt x="15060" y="1642"/>
                    <a:pt x="14962" y="1679"/>
                    <a:pt x="14875" y="1741"/>
                  </a:cubicBezTo>
                  <a:cubicBezTo>
                    <a:pt x="14505" y="1531"/>
                    <a:pt x="14135" y="1358"/>
                    <a:pt x="13764" y="1210"/>
                  </a:cubicBezTo>
                  <a:cubicBezTo>
                    <a:pt x="13900" y="1136"/>
                    <a:pt x="14036" y="1049"/>
                    <a:pt x="14172" y="988"/>
                  </a:cubicBezTo>
                  <a:close/>
                  <a:moveTo>
                    <a:pt x="15283" y="1802"/>
                  </a:moveTo>
                  <a:cubicBezTo>
                    <a:pt x="15320" y="1864"/>
                    <a:pt x="15369" y="1938"/>
                    <a:pt x="15394" y="2000"/>
                  </a:cubicBezTo>
                  <a:lnTo>
                    <a:pt x="15381" y="2000"/>
                  </a:lnTo>
                  <a:cubicBezTo>
                    <a:pt x="15320" y="1975"/>
                    <a:pt x="15246" y="1938"/>
                    <a:pt x="15184" y="1901"/>
                  </a:cubicBezTo>
                  <a:lnTo>
                    <a:pt x="15134" y="1864"/>
                  </a:lnTo>
                  <a:cubicBezTo>
                    <a:pt x="15184" y="1852"/>
                    <a:pt x="15233" y="1827"/>
                    <a:pt x="15283" y="1802"/>
                  </a:cubicBezTo>
                  <a:close/>
                  <a:moveTo>
                    <a:pt x="12528" y="1942"/>
                  </a:moveTo>
                  <a:lnTo>
                    <a:pt x="12555" y="1950"/>
                  </a:lnTo>
                  <a:cubicBezTo>
                    <a:pt x="12604" y="1950"/>
                    <a:pt x="12641" y="1963"/>
                    <a:pt x="12666" y="1987"/>
                  </a:cubicBezTo>
                  <a:cubicBezTo>
                    <a:pt x="12690" y="1987"/>
                    <a:pt x="12703" y="2012"/>
                    <a:pt x="12715" y="2037"/>
                  </a:cubicBezTo>
                  <a:cubicBezTo>
                    <a:pt x="12715" y="2037"/>
                    <a:pt x="12715" y="2049"/>
                    <a:pt x="12715" y="2049"/>
                  </a:cubicBezTo>
                  <a:cubicBezTo>
                    <a:pt x="12690" y="2086"/>
                    <a:pt x="12629" y="2099"/>
                    <a:pt x="12530" y="2099"/>
                  </a:cubicBezTo>
                  <a:lnTo>
                    <a:pt x="12431" y="2099"/>
                  </a:lnTo>
                  <a:cubicBezTo>
                    <a:pt x="12467" y="2050"/>
                    <a:pt x="12504" y="2002"/>
                    <a:pt x="12528" y="1942"/>
                  </a:cubicBezTo>
                  <a:close/>
                  <a:moveTo>
                    <a:pt x="16295" y="395"/>
                  </a:moveTo>
                  <a:cubicBezTo>
                    <a:pt x="16505" y="395"/>
                    <a:pt x="16714" y="407"/>
                    <a:pt x="16912" y="457"/>
                  </a:cubicBezTo>
                  <a:cubicBezTo>
                    <a:pt x="18072" y="728"/>
                    <a:pt x="18615" y="1913"/>
                    <a:pt x="18838" y="2864"/>
                  </a:cubicBezTo>
                  <a:cubicBezTo>
                    <a:pt x="18578" y="2938"/>
                    <a:pt x="18332" y="3024"/>
                    <a:pt x="18085" y="3123"/>
                  </a:cubicBezTo>
                  <a:lnTo>
                    <a:pt x="18072" y="3123"/>
                  </a:lnTo>
                  <a:cubicBezTo>
                    <a:pt x="18023" y="2716"/>
                    <a:pt x="17850" y="2333"/>
                    <a:pt x="17554" y="2049"/>
                  </a:cubicBezTo>
                  <a:cubicBezTo>
                    <a:pt x="17245" y="1741"/>
                    <a:pt x="16850" y="1543"/>
                    <a:pt x="16418" y="1469"/>
                  </a:cubicBezTo>
                  <a:cubicBezTo>
                    <a:pt x="16332" y="1296"/>
                    <a:pt x="16233" y="1148"/>
                    <a:pt x="16110" y="1000"/>
                  </a:cubicBezTo>
                  <a:cubicBezTo>
                    <a:pt x="15949" y="802"/>
                    <a:pt x="15752" y="630"/>
                    <a:pt x="15542" y="469"/>
                  </a:cubicBezTo>
                  <a:cubicBezTo>
                    <a:pt x="15789" y="420"/>
                    <a:pt x="16048" y="395"/>
                    <a:pt x="16295" y="395"/>
                  </a:cubicBezTo>
                  <a:close/>
                  <a:moveTo>
                    <a:pt x="16566" y="1765"/>
                  </a:moveTo>
                  <a:lnTo>
                    <a:pt x="16566" y="1765"/>
                  </a:lnTo>
                  <a:cubicBezTo>
                    <a:pt x="16838" y="1852"/>
                    <a:pt x="17097" y="1987"/>
                    <a:pt x="17319" y="2185"/>
                  </a:cubicBezTo>
                  <a:cubicBezTo>
                    <a:pt x="17603" y="2457"/>
                    <a:pt x="17776" y="2839"/>
                    <a:pt x="17788" y="3234"/>
                  </a:cubicBezTo>
                  <a:lnTo>
                    <a:pt x="17665" y="3296"/>
                  </a:lnTo>
                  <a:cubicBezTo>
                    <a:pt x="17443" y="3123"/>
                    <a:pt x="17208" y="2963"/>
                    <a:pt x="16974" y="2827"/>
                  </a:cubicBezTo>
                  <a:lnTo>
                    <a:pt x="16949" y="2827"/>
                  </a:lnTo>
                  <a:cubicBezTo>
                    <a:pt x="16887" y="2777"/>
                    <a:pt x="16813" y="2740"/>
                    <a:pt x="16739" y="2703"/>
                  </a:cubicBezTo>
                  <a:lnTo>
                    <a:pt x="16714" y="2691"/>
                  </a:lnTo>
                  <a:lnTo>
                    <a:pt x="16714" y="2679"/>
                  </a:lnTo>
                  <a:cubicBezTo>
                    <a:pt x="16727" y="2370"/>
                    <a:pt x="16677" y="2062"/>
                    <a:pt x="16566" y="1765"/>
                  </a:cubicBezTo>
                  <a:close/>
                  <a:moveTo>
                    <a:pt x="15381" y="3568"/>
                  </a:moveTo>
                  <a:lnTo>
                    <a:pt x="15381" y="3592"/>
                  </a:lnTo>
                  <a:cubicBezTo>
                    <a:pt x="15357" y="3654"/>
                    <a:pt x="15332" y="3716"/>
                    <a:pt x="15307" y="3777"/>
                  </a:cubicBezTo>
                  <a:cubicBezTo>
                    <a:pt x="15283" y="3753"/>
                    <a:pt x="15270" y="3728"/>
                    <a:pt x="15258" y="3703"/>
                  </a:cubicBezTo>
                  <a:cubicBezTo>
                    <a:pt x="15233" y="3679"/>
                    <a:pt x="15221" y="3654"/>
                    <a:pt x="15221" y="3617"/>
                  </a:cubicBezTo>
                  <a:cubicBezTo>
                    <a:pt x="15233" y="3605"/>
                    <a:pt x="15246" y="3605"/>
                    <a:pt x="15270" y="3592"/>
                  </a:cubicBezTo>
                  <a:cubicBezTo>
                    <a:pt x="15304" y="3581"/>
                    <a:pt x="15338" y="3570"/>
                    <a:pt x="15381" y="3568"/>
                  </a:cubicBezTo>
                  <a:close/>
                  <a:moveTo>
                    <a:pt x="14135" y="198"/>
                  </a:moveTo>
                  <a:cubicBezTo>
                    <a:pt x="14221" y="198"/>
                    <a:pt x="14307" y="198"/>
                    <a:pt x="14394" y="210"/>
                  </a:cubicBezTo>
                  <a:cubicBezTo>
                    <a:pt x="14937" y="272"/>
                    <a:pt x="15468" y="667"/>
                    <a:pt x="15789" y="1012"/>
                  </a:cubicBezTo>
                  <a:cubicBezTo>
                    <a:pt x="16159" y="1420"/>
                    <a:pt x="16369" y="1950"/>
                    <a:pt x="16381" y="2506"/>
                  </a:cubicBezTo>
                  <a:lnTo>
                    <a:pt x="16369" y="2506"/>
                  </a:lnTo>
                  <a:cubicBezTo>
                    <a:pt x="16369" y="2765"/>
                    <a:pt x="16344" y="3024"/>
                    <a:pt x="16282" y="3284"/>
                  </a:cubicBezTo>
                  <a:cubicBezTo>
                    <a:pt x="16221" y="3580"/>
                    <a:pt x="16134" y="3864"/>
                    <a:pt x="15999" y="4135"/>
                  </a:cubicBezTo>
                  <a:cubicBezTo>
                    <a:pt x="15875" y="4098"/>
                    <a:pt x="15752" y="4037"/>
                    <a:pt x="15616" y="3987"/>
                  </a:cubicBezTo>
                  <a:cubicBezTo>
                    <a:pt x="15554" y="3962"/>
                    <a:pt x="15492" y="3925"/>
                    <a:pt x="15431" y="3888"/>
                  </a:cubicBezTo>
                  <a:cubicBezTo>
                    <a:pt x="15431" y="3864"/>
                    <a:pt x="15443" y="3839"/>
                    <a:pt x="15443" y="3827"/>
                  </a:cubicBezTo>
                  <a:cubicBezTo>
                    <a:pt x="15468" y="3716"/>
                    <a:pt x="15492" y="3617"/>
                    <a:pt x="15542" y="3518"/>
                  </a:cubicBezTo>
                  <a:cubicBezTo>
                    <a:pt x="15591" y="3419"/>
                    <a:pt x="15641" y="3308"/>
                    <a:pt x="15665" y="3209"/>
                  </a:cubicBezTo>
                  <a:cubicBezTo>
                    <a:pt x="15739" y="2963"/>
                    <a:pt x="15776" y="2716"/>
                    <a:pt x="15776" y="2481"/>
                  </a:cubicBezTo>
                  <a:cubicBezTo>
                    <a:pt x="15776" y="2024"/>
                    <a:pt x="15604" y="1605"/>
                    <a:pt x="15295" y="1284"/>
                  </a:cubicBezTo>
                  <a:cubicBezTo>
                    <a:pt x="15011" y="938"/>
                    <a:pt x="14604" y="741"/>
                    <a:pt x="14172" y="728"/>
                  </a:cubicBezTo>
                  <a:lnTo>
                    <a:pt x="14098" y="728"/>
                  </a:lnTo>
                  <a:cubicBezTo>
                    <a:pt x="14081" y="728"/>
                    <a:pt x="14064" y="728"/>
                    <a:pt x="14047" y="728"/>
                  </a:cubicBezTo>
                  <a:cubicBezTo>
                    <a:pt x="13657" y="728"/>
                    <a:pt x="13281" y="863"/>
                    <a:pt x="12962" y="1111"/>
                  </a:cubicBezTo>
                  <a:cubicBezTo>
                    <a:pt x="12653" y="1358"/>
                    <a:pt x="12406" y="1679"/>
                    <a:pt x="12246" y="2062"/>
                  </a:cubicBezTo>
                  <a:cubicBezTo>
                    <a:pt x="12160" y="2037"/>
                    <a:pt x="12061" y="2000"/>
                    <a:pt x="11962" y="1963"/>
                  </a:cubicBezTo>
                  <a:lnTo>
                    <a:pt x="11851" y="1938"/>
                  </a:lnTo>
                  <a:cubicBezTo>
                    <a:pt x="11752" y="1901"/>
                    <a:pt x="11666" y="1864"/>
                    <a:pt x="11579" y="1815"/>
                  </a:cubicBezTo>
                  <a:cubicBezTo>
                    <a:pt x="11826" y="1321"/>
                    <a:pt x="12197" y="901"/>
                    <a:pt x="12666" y="617"/>
                  </a:cubicBezTo>
                  <a:cubicBezTo>
                    <a:pt x="13110" y="346"/>
                    <a:pt x="13616" y="198"/>
                    <a:pt x="14135" y="198"/>
                  </a:cubicBezTo>
                  <a:close/>
                  <a:moveTo>
                    <a:pt x="16344" y="4061"/>
                  </a:moveTo>
                  <a:cubicBezTo>
                    <a:pt x="16381" y="4074"/>
                    <a:pt x="16418" y="4086"/>
                    <a:pt x="16443" y="4111"/>
                  </a:cubicBezTo>
                  <a:cubicBezTo>
                    <a:pt x="16443" y="4111"/>
                    <a:pt x="16492" y="4148"/>
                    <a:pt x="16480" y="4172"/>
                  </a:cubicBezTo>
                  <a:cubicBezTo>
                    <a:pt x="16452" y="4200"/>
                    <a:pt x="16417" y="4214"/>
                    <a:pt x="16381" y="4214"/>
                  </a:cubicBezTo>
                  <a:cubicBezTo>
                    <a:pt x="16369" y="4214"/>
                    <a:pt x="16357" y="4212"/>
                    <a:pt x="16344" y="4209"/>
                  </a:cubicBezTo>
                  <a:lnTo>
                    <a:pt x="16258" y="4209"/>
                  </a:lnTo>
                  <a:cubicBezTo>
                    <a:pt x="16295" y="4160"/>
                    <a:pt x="16319" y="4111"/>
                    <a:pt x="16344" y="4061"/>
                  </a:cubicBezTo>
                  <a:close/>
                  <a:moveTo>
                    <a:pt x="19060" y="4469"/>
                  </a:moveTo>
                  <a:cubicBezTo>
                    <a:pt x="19060" y="4678"/>
                    <a:pt x="19047" y="4901"/>
                    <a:pt x="19023" y="5123"/>
                  </a:cubicBezTo>
                  <a:cubicBezTo>
                    <a:pt x="18973" y="4925"/>
                    <a:pt x="18899" y="4740"/>
                    <a:pt x="18825" y="4555"/>
                  </a:cubicBezTo>
                  <a:lnTo>
                    <a:pt x="18813" y="4555"/>
                  </a:lnTo>
                  <a:cubicBezTo>
                    <a:pt x="18887" y="4518"/>
                    <a:pt x="18973" y="4493"/>
                    <a:pt x="19060" y="4469"/>
                  </a:cubicBezTo>
                  <a:close/>
                  <a:moveTo>
                    <a:pt x="11444" y="914"/>
                  </a:moveTo>
                  <a:cubicBezTo>
                    <a:pt x="11604" y="914"/>
                    <a:pt x="11777" y="926"/>
                    <a:pt x="11937" y="951"/>
                  </a:cubicBezTo>
                  <a:cubicBezTo>
                    <a:pt x="11826" y="1074"/>
                    <a:pt x="11728" y="1222"/>
                    <a:pt x="11641" y="1370"/>
                  </a:cubicBezTo>
                  <a:lnTo>
                    <a:pt x="11629" y="1370"/>
                  </a:lnTo>
                  <a:cubicBezTo>
                    <a:pt x="11616" y="1364"/>
                    <a:pt x="11604" y="1361"/>
                    <a:pt x="11590" y="1361"/>
                  </a:cubicBezTo>
                  <a:cubicBezTo>
                    <a:pt x="11576" y="1361"/>
                    <a:pt x="11561" y="1364"/>
                    <a:pt x="11542" y="1370"/>
                  </a:cubicBezTo>
                  <a:cubicBezTo>
                    <a:pt x="11531" y="1369"/>
                    <a:pt x="11520" y="1368"/>
                    <a:pt x="11509" y="1368"/>
                  </a:cubicBezTo>
                  <a:cubicBezTo>
                    <a:pt x="11434" y="1368"/>
                    <a:pt x="11362" y="1403"/>
                    <a:pt x="11308" y="1457"/>
                  </a:cubicBezTo>
                  <a:cubicBezTo>
                    <a:pt x="11271" y="1494"/>
                    <a:pt x="11246" y="1555"/>
                    <a:pt x="11258" y="1629"/>
                  </a:cubicBezTo>
                  <a:cubicBezTo>
                    <a:pt x="11283" y="1839"/>
                    <a:pt x="11542" y="1963"/>
                    <a:pt x="11703" y="2024"/>
                  </a:cubicBezTo>
                  <a:lnTo>
                    <a:pt x="11728" y="2049"/>
                  </a:lnTo>
                  <a:cubicBezTo>
                    <a:pt x="11900" y="2136"/>
                    <a:pt x="12085" y="2197"/>
                    <a:pt x="12283" y="2259"/>
                  </a:cubicBezTo>
                  <a:cubicBezTo>
                    <a:pt x="12357" y="2271"/>
                    <a:pt x="12443" y="2284"/>
                    <a:pt x="12530" y="2284"/>
                  </a:cubicBezTo>
                  <a:cubicBezTo>
                    <a:pt x="12541" y="2285"/>
                    <a:pt x="12553" y="2285"/>
                    <a:pt x="12564" y="2285"/>
                  </a:cubicBezTo>
                  <a:cubicBezTo>
                    <a:pt x="12686" y="2285"/>
                    <a:pt x="12795" y="2225"/>
                    <a:pt x="12863" y="2123"/>
                  </a:cubicBezTo>
                  <a:cubicBezTo>
                    <a:pt x="12900" y="2062"/>
                    <a:pt x="12888" y="1975"/>
                    <a:pt x="12851" y="1913"/>
                  </a:cubicBezTo>
                  <a:cubicBezTo>
                    <a:pt x="12801" y="1827"/>
                    <a:pt x="12715" y="1778"/>
                    <a:pt x="12616" y="1753"/>
                  </a:cubicBezTo>
                  <a:cubicBezTo>
                    <a:pt x="12629" y="1741"/>
                    <a:pt x="12629" y="1716"/>
                    <a:pt x="12641" y="1704"/>
                  </a:cubicBezTo>
                  <a:cubicBezTo>
                    <a:pt x="12752" y="1531"/>
                    <a:pt x="12888" y="1383"/>
                    <a:pt x="13048" y="1272"/>
                  </a:cubicBezTo>
                  <a:cubicBezTo>
                    <a:pt x="13320" y="1370"/>
                    <a:pt x="13616" y="1494"/>
                    <a:pt x="13949" y="1642"/>
                  </a:cubicBezTo>
                  <a:cubicBezTo>
                    <a:pt x="14283" y="1802"/>
                    <a:pt x="14641" y="2000"/>
                    <a:pt x="14962" y="2197"/>
                  </a:cubicBezTo>
                  <a:cubicBezTo>
                    <a:pt x="15134" y="2296"/>
                    <a:pt x="15295" y="2382"/>
                    <a:pt x="15468" y="2481"/>
                  </a:cubicBezTo>
                  <a:cubicBezTo>
                    <a:pt x="15468" y="2617"/>
                    <a:pt x="15468" y="2753"/>
                    <a:pt x="15455" y="2876"/>
                  </a:cubicBezTo>
                  <a:lnTo>
                    <a:pt x="15455" y="3000"/>
                  </a:lnTo>
                  <a:cubicBezTo>
                    <a:pt x="15455" y="3111"/>
                    <a:pt x="15431" y="3209"/>
                    <a:pt x="15418" y="3308"/>
                  </a:cubicBezTo>
                  <a:cubicBezTo>
                    <a:pt x="15418" y="3308"/>
                    <a:pt x="15406" y="3382"/>
                    <a:pt x="15406" y="3395"/>
                  </a:cubicBezTo>
                  <a:lnTo>
                    <a:pt x="15344" y="3395"/>
                  </a:lnTo>
                  <a:cubicBezTo>
                    <a:pt x="15333" y="3393"/>
                    <a:pt x="15322" y="3392"/>
                    <a:pt x="15311" y="3392"/>
                  </a:cubicBezTo>
                  <a:cubicBezTo>
                    <a:pt x="15239" y="3392"/>
                    <a:pt x="15177" y="3426"/>
                    <a:pt x="15134" y="3469"/>
                  </a:cubicBezTo>
                  <a:cubicBezTo>
                    <a:pt x="15085" y="3506"/>
                    <a:pt x="15073" y="3567"/>
                    <a:pt x="15073" y="3629"/>
                  </a:cubicBezTo>
                  <a:cubicBezTo>
                    <a:pt x="15085" y="3753"/>
                    <a:pt x="15159" y="3876"/>
                    <a:pt x="15270" y="3938"/>
                  </a:cubicBezTo>
                  <a:cubicBezTo>
                    <a:pt x="15283" y="3950"/>
                    <a:pt x="15295" y="3962"/>
                    <a:pt x="15320" y="3975"/>
                  </a:cubicBezTo>
                  <a:cubicBezTo>
                    <a:pt x="15369" y="4012"/>
                    <a:pt x="15431" y="4037"/>
                    <a:pt x="15468" y="4074"/>
                  </a:cubicBezTo>
                  <a:cubicBezTo>
                    <a:pt x="15641" y="4172"/>
                    <a:pt x="15826" y="4259"/>
                    <a:pt x="16011" y="4333"/>
                  </a:cubicBezTo>
                  <a:cubicBezTo>
                    <a:pt x="16036" y="4345"/>
                    <a:pt x="16060" y="4357"/>
                    <a:pt x="16085" y="4357"/>
                  </a:cubicBezTo>
                  <a:lnTo>
                    <a:pt x="16097" y="4357"/>
                  </a:lnTo>
                  <a:cubicBezTo>
                    <a:pt x="16171" y="4382"/>
                    <a:pt x="16245" y="4395"/>
                    <a:pt x="16332" y="4395"/>
                  </a:cubicBezTo>
                  <a:cubicBezTo>
                    <a:pt x="16341" y="4396"/>
                    <a:pt x="16351" y="4396"/>
                    <a:pt x="16360" y="4396"/>
                  </a:cubicBezTo>
                  <a:cubicBezTo>
                    <a:pt x="16462" y="4396"/>
                    <a:pt x="16560" y="4337"/>
                    <a:pt x="16628" y="4246"/>
                  </a:cubicBezTo>
                  <a:cubicBezTo>
                    <a:pt x="16653" y="4197"/>
                    <a:pt x="16665" y="4123"/>
                    <a:pt x="16640" y="4074"/>
                  </a:cubicBezTo>
                  <a:cubicBezTo>
                    <a:pt x="16591" y="3987"/>
                    <a:pt x="16529" y="3913"/>
                    <a:pt x="16443" y="3888"/>
                  </a:cubicBezTo>
                  <a:cubicBezTo>
                    <a:pt x="16554" y="3642"/>
                    <a:pt x="16628" y="3382"/>
                    <a:pt x="16677" y="3111"/>
                  </a:cubicBezTo>
                  <a:cubicBezTo>
                    <a:pt x="16887" y="3234"/>
                    <a:pt x="17109" y="3370"/>
                    <a:pt x="17307" y="3518"/>
                  </a:cubicBezTo>
                  <a:cubicBezTo>
                    <a:pt x="17739" y="3827"/>
                    <a:pt x="18257" y="4259"/>
                    <a:pt x="18529" y="4864"/>
                  </a:cubicBezTo>
                  <a:cubicBezTo>
                    <a:pt x="18973" y="5839"/>
                    <a:pt x="18788" y="7011"/>
                    <a:pt x="18640" y="7875"/>
                  </a:cubicBezTo>
                  <a:cubicBezTo>
                    <a:pt x="18492" y="8764"/>
                    <a:pt x="18332" y="9690"/>
                    <a:pt x="18159" y="10678"/>
                  </a:cubicBezTo>
                  <a:cubicBezTo>
                    <a:pt x="18109" y="10912"/>
                    <a:pt x="18060" y="11147"/>
                    <a:pt x="18011" y="11381"/>
                  </a:cubicBezTo>
                  <a:cubicBezTo>
                    <a:pt x="17937" y="11727"/>
                    <a:pt x="17862" y="12085"/>
                    <a:pt x="17813" y="12443"/>
                  </a:cubicBezTo>
                  <a:cubicBezTo>
                    <a:pt x="17566" y="12319"/>
                    <a:pt x="17307" y="12270"/>
                    <a:pt x="17035" y="12270"/>
                  </a:cubicBezTo>
                  <a:cubicBezTo>
                    <a:pt x="16900" y="12270"/>
                    <a:pt x="16776" y="12282"/>
                    <a:pt x="16640" y="12319"/>
                  </a:cubicBezTo>
                  <a:cubicBezTo>
                    <a:pt x="16048" y="12332"/>
                    <a:pt x="15455" y="12504"/>
                    <a:pt x="14949" y="12825"/>
                  </a:cubicBezTo>
                  <a:cubicBezTo>
                    <a:pt x="14801" y="12936"/>
                    <a:pt x="14665" y="13048"/>
                    <a:pt x="14542" y="13183"/>
                  </a:cubicBezTo>
                  <a:lnTo>
                    <a:pt x="14554" y="13085"/>
                  </a:lnTo>
                  <a:lnTo>
                    <a:pt x="14579" y="12986"/>
                  </a:lnTo>
                  <a:cubicBezTo>
                    <a:pt x="14665" y="12801"/>
                    <a:pt x="14739" y="12616"/>
                    <a:pt x="14789" y="12430"/>
                  </a:cubicBezTo>
                  <a:cubicBezTo>
                    <a:pt x="14814" y="12356"/>
                    <a:pt x="14838" y="12282"/>
                    <a:pt x="14863" y="12221"/>
                  </a:cubicBezTo>
                  <a:cubicBezTo>
                    <a:pt x="14962" y="11949"/>
                    <a:pt x="15060" y="11677"/>
                    <a:pt x="15196" y="11332"/>
                  </a:cubicBezTo>
                  <a:lnTo>
                    <a:pt x="15233" y="11233"/>
                  </a:lnTo>
                  <a:cubicBezTo>
                    <a:pt x="15443" y="10702"/>
                    <a:pt x="15653" y="10147"/>
                    <a:pt x="15813" y="9579"/>
                  </a:cubicBezTo>
                  <a:cubicBezTo>
                    <a:pt x="15974" y="8999"/>
                    <a:pt x="16073" y="8406"/>
                    <a:pt x="16122" y="7814"/>
                  </a:cubicBezTo>
                  <a:cubicBezTo>
                    <a:pt x="16171" y="7221"/>
                    <a:pt x="16147" y="6616"/>
                    <a:pt x="16023" y="6024"/>
                  </a:cubicBezTo>
                  <a:cubicBezTo>
                    <a:pt x="15789" y="5135"/>
                    <a:pt x="15097" y="4320"/>
                    <a:pt x="13888" y="3555"/>
                  </a:cubicBezTo>
                  <a:cubicBezTo>
                    <a:pt x="13073" y="3049"/>
                    <a:pt x="12110" y="2481"/>
                    <a:pt x="11024" y="2148"/>
                  </a:cubicBezTo>
                  <a:cubicBezTo>
                    <a:pt x="10592" y="2012"/>
                    <a:pt x="10135" y="1938"/>
                    <a:pt x="9678" y="1926"/>
                  </a:cubicBezTo>
                  <a:cubicBezTo>
                    <a:pt x="9395" y="1926"/>
                    <a:pt x="9123" y="1963"/>
                    <a:pt x="8851" y="2049"/>
                  </a:cubicBezTo>
                  <a:cubicBezTo>
                    <a:pt x="9185" y="1691"/>
                    <a:pt x="9567" y="1395"/>
                    <a:pt x="9999" y="1173"/>
                  </a:cubicBezTo>
                  <a:cubicBezTo>
                    <a:pt x="10320" y="1025"/>
                    <a:pt x="10666" y="938"/>
                    <a:pt x="11012" y="938"/>
                  </a:cubicBezTo>
                  <a:cubicBezTo>
                    <a:pt x="11184" y="926"/>
                    <a:pt x="11320" y="914"/>
                    <a:pt x="11444" y="914"/>
                  </a:cubicBezTo>
                  <a:close/>
                  <a:moveTo>
                    <a:pt x="9715" y="2148"/>
                  </a:moveTo>
                  <a:cubicBezTo>
                    <a:pt x="10086" y="2148"/>
                    <a:pt x="10468" y="2210"/>
                    <a:pt x="10826" y="2308"/>
                  </a:cubicBezTo>
                  <a:cubicBezTo>
                    <a:pt x="11629" y="2531"/>
                    <a:pt x="12456" y="2913"/>
                    <a:pt x="13480" y="3555"/>
                  </a:cubicBezTo>
                  <a:cubicBezTo>
                    <a:pt x="14665" y="4308"/>
                    <a:pt x="15381" y="5073"/>
                    <a:pt x="15665" y="5900"/>
                  </a:cubicBezTo>
                  <a:cubicBezTo>
                    <a:pt x="15850" y="6431"/>
                    <a:pt x="15838" y="7024"/>
                    <a:pt x="15801" y="7604"/>
                  </a:cubicBezTo>
                  <a:cubicBezTo>
                    <a:pt x="15764" y="8159"/>
                    <a:pt x="15678" y="8703"/>
                    <a:pt x="15529" y="9233"/>
                  </a:cubicBezTo>
                  <a:cubicBezTo>
                    <a:pt x="15381" y="9826"/>
                    <a:pt x="15171" y="10394"/>
                    <a:pt x="14962" y="10949"/>
                  </a:cubicBezTo>
                  <a:lnTo>
                    <a:pt x="14912" y="11085"/>
                  </a:lnTo>
                  <a:cubicBezTo>
                    <a:pt x="14814" y="11356"/>
                    <a:pt x="14702" y="11677"/>
                    <a:pt x="14604" y="11986"/>
                  </a:cubicBezTo>
                  <a:cubicBezTo>
                    <a:pt x="14579" y="12085"/>
                    <a:pt x="14554" y="12171"/>
                    <a:pt x="14517" y="12270"/>
                  </a:cubicBezTo>
                  <a:cubicBezTo>
                    <a:pt x="14443" y="12492"/>
                    <a:pt x="14381" y="12727"/>
                    <a:pt x="14332" y="12961"/>
                  </a:cubicBezTo>
                  <a:cubicBezTo>
                    <a:pt x="14332" y="12986"/>
                    <a:pt x="14332" y="12998"/>
                    <a:pt x="14332" y="13011"/>
                  </a:cubicBezTo>
                  <a:cubicBezTo>
                    <a:pt x="14307" y="13109"/>
                    <a:pt x="14283" y="13196"/>
                    <a:pt x="14258" y="13294"/>
                  </a:cubicBezTo>
                  <a:cubicBezTo>
                    <a:pt x="14209" y="13443"/>
                    <a:pt x="14159" y="13603"/>
                    <a:pt x="14098" y="13788"/>
                  </a:cubicBezTo>
                  <a:cubicBezTo>
                    <a:pt x="13900" y="14134"/>
                    <a:pt x="13715" y="14492"/>
                    <a:pt x="13554" y="14862"/>
                  </a:cubicBezTo>
                  <a:cubicBezTo>
                    <a:pt x="13740" y="13480"/>
                    <a:pt x="13826" y="11949"/>
                    <a:pt x="12851" y="10887"/>
                  </a:cubicBezTo>
                  <a:cubicBezTo>
                    <a:pt x="12258" y="10258"/>
                    <a:pt x="11579" y="9702"/>
                    <a:pt x="10851" y="9233"/>
                  </a:cubicBezTo>
                  <a:cubicBezTo>
                    <a:pt x="10222" y="8814"/>
                    <a:pt x="9567" y="8431"/>
                    <a:pt x="8888" y="8098"/>
                  </a:cubicBezTo>
                  <a:cubicBezTo>
                    <a:pt x="8185" y="7752"/>
                    <a:pt x="7444" y="7493"/>
                    <a:pt x="6679" y="7320"/>
                  </a:cubicBezTo>
                  <a:cubicBezTo>
                    <a:pt x="6234" y="7221"/>
                    <a:pt x="5790" y="7172"/>
                    <a:pt x="5333" y="7172"/>
                  </a:cubicBezTo>
                  <a:lnTo>
                    <a:pt x="5025" y="7172"/>
                  </a:lnTo>
                  <a:cubicBezTo>
                    <a:pt x="5062" y="7123"/>
                    <a:pt x="5099" y="7073"/>
                    <a:pt x="5136" y="7024"/>
                  </a:cubicBezTo>
                  <a:cubicBezTo>
                    <a:pt x="5420" y="6641"/>
                    <a:pt x="5704" y="6258"/>
                    <a:pt x="5975" y="5876"/>
                  </a:cubicBezTo>
                  <a:lnTo>
                    <a:pt x="6420" y="5271"/>
                  </a:lnTo>
                  <a:cubicBezTo>
                    <a:pt x="6876" y="4654"/>
                    <a:pt x="7345" y="4000"/>
                    <a:pt x="7814" y="3370"/>
                  </a:cubicBezTo>
                  <a:lnTo>
                    <a:pt x="7975" y="3160"/>
                  </a:lnTo>
                  <a:cubicBezTo>
                    <a:pt x="8160" y="2913"/>
                    <a:pt x="8358" y="2642"/>
                    <a:pt x="8555" y="2407"/>
                  </a:cubicBezTo>
                  <a:cubicBezTo>
                    <a:pt x="8913" y="2234"/>
                    <a:pt x="9320" y="2148"/>
                    <a:pt x="9715" y="2148"/>
                  </a:cubicBezTo>
                  <a:close/>
                  <a:moveTo>
                    <a:pt x="16752" y="12579"/>
                  </a:moveTo>
                  <a:cubicBezTo>
                    <a:pt x="17455" y="12591"/>
                    <a:pt x="18023" y="12862"/>
                    <a:pt x="18257" y="13294"/>
                  </a:cubicBezTo>
                  <a:cubicBezTo>
                    <a:pt x="18566" y="13850"/>
                    <a:pt x="18529" y="14554"/>
                    <a:pt x="18455" y="15245"/>
                  </a:cubicBezTo>
                  <a:cubicBezTo>
                    <a:pt x="18319" y="15269"/>
                    <a:pt x="18171" y="15294"/>
                    <a:pt x="18035" y="15344"/>
                  </a:cubicBezTo>
                  <a:cubicBezTo>
                    <a:pt x="17924" y="15368"/>
                    <a:pt x="17825" y="15393"/>
                    <a:pt x="17727" y="15418"/>
                  </a:cubicBezTo>
                  <a:cubicBezTo>
                    <a:pt x="17591" y="15430"/>
                    <a:pt x="17455" y="15455"/>
                    <a:pt x="17319" y="15479"/>
                  </a:cubicBezTo>
                  <a:cubicBezTo>
                    <a:pt x="17159" y="15504"/>
                    <a:pt x="17023" y="15529"/>
                    <a:pt x="16875" y="15553"/>
                  </a:cubicBezTo>
                  <a:lnTo>
                    <a:pt x="16566" y="15627"/>
                  </a:lnTo>
                  <a:cubicBezTo>
                    <a:pt x="16110" y="15739"/>
                    <a:pt x="15641" y="15800"/>
                    <a:pt x="15171" y="15825"/>
                  </a:cubicBezTo>
                  <a:lnTo>
                    <a:pt x="14962" y="15825"/>
                  </a:lnTo>
                  <a:cubicBezTo>
                    <a:pt x="14974" y="15504"/>
                    <a:pt x="14974" y="15158"/>
                    <a:pt x="14974" y="14776"/>
                  </a:cubicBezTo>
                  <a:cubicBezTo>
                    <a:pt x="14974" y="14479"/>
                    <a:pt x="14962" y="14183"/>
                    <a:pt x="14925" y="13887"/>
                  </a:cubicBezTo>
                  <a:cubicBezTo>
                    <a:pt x="14900" y="13739"/>
                    <a:pt x="14838" y="13480"/>
                    <a:pt x="14690" y="13393"/>
                  </a:cubicBezTo>
                  <a:cubicBezTo>
                    <a:pt x="14739" y="13319"/>
                    <a:pt x="14801" y="13245"/>
                    <a:pt x="14863" y="13183"/>
                  </a:cubicBezTo>
                  <a:cubicBezTo>
                    <a:pt x="15110" y="12912"/>
                    <a:pt x="15455" y="12813"/>
                    <a:pt x="15838" y="12714"/>
                  </a:cubicBezTo>
                  <a:cubicBezTo>
                    <a:pt x="16134" y="12640"/>
                    <a:pt x="16443" y="12591"/>
                    <a:pt x="16752" y="12579"/>
                  </a:cubicBezTo>
                  <a:close/>
                  <a:moveTo>
                    <a:pt x="19759" y="4369"/>
                  </a:moveTo>
                  <a:cubicBezTo>
                    <a:pt x="20225" y="4369"/>
                    <a:pt x="20676" y="4553"/>
                    <a:pt x="21023" y="4864"/>
                  </a:cubicBezTo>
                  <a:cubicBezTo>
                    <a:pt x="21615" y="5394"/>
                    <a:pt x="21664" y="6345"/>
                    <a:pt x="21171" y="7690"/>
                  </a:cubicBezTo>
                  <a:cubicBezTo>
                    <a:pt x="21010" y="8110"/>
                    <a:pt x="20825" y="8530"/>
                    <a:pt x="20628" y="8925"/>
                  </a:cubicBezTo>
                  <a:cubicBezTo>
                    <a:pt x="20319" y="9628"/>
                    <a:pt x="19986" y="10344"/>
                    <a:pt x="19813" y="11122"/>
                  </a:cubicBezTo>
                  <a:cubicBezTo>
                    <a:pt x="19702" y="11751"/>
                    <a:pt x="19689" y="12393"/>
                    <a:pt x="19763" y="13035"/>
                  </a:cubicBezTo>
                  <a:lnTo>
                    <a:pt x="19788" y="13233"/>
                  </a:lnTo>
                  <a:cubicBezTo>
                    <a:pt x="19850" y="13813"/>
                    <a:pt x="19912" y="14418"/>
                    <a:pt x="19763" y="14998"/>
                  </a:cubicBezTo>
                  <a:cubicBezTo>
                    <a:pt x="19603" y="15627"/>
                    <a:pt x="19220" y="16183"/>
                    <a:pt x="18690" y="16566"/>
                  </a:cubicBezTo>
                  <a:cubicBezTo>
                    <a:pt x="18714" y="16417"/>
                    <a:pt x="18727" y="16282"/>
                    <a:pt x="18739" y="16146"/>
                  </a:cubicBezTo>
                  <a:lnTo>
                    <a:pt x="18776" y="15911"/>
                  </a:lnTo>
                  <a:cubicBezTo>
                    <a:pt x="18887" y="14998"/>
                    <a:pt x="19010" y="13973"/>
                    <a:pt x="18578" y="13159"/>
                  </a:cubicBezTo>
                  <a:cubicBezTo>
                    <a:pt x="18480" y="12949"/>
                    <a:pt x="18319" y="12776"/>
                    <a:pt x="18134" y="12628"/>
                  </a:cubicBezTo>
                  <a:cubicBezTo>
                    <a:pt x="18159" y="12566"/>
                    <a:pt x="18171" y="12504"/>
                    <a:pt x="18183" y="12430"/>
                  </a:cubicBezTo>
                  <a:cubicBezTo>
                    <a:pt x="18257" y="12097"/>
                    <a:pt x="18332" y="11764"/>
                    <a:pt x="18393" y="11431"/>
                  </a:cubicBezTo>
                  <a:cubicBezTo>
                    <a:pt x="18554" y="10579"/>
                    <a:pt x="18739" y="9579"/>
                    <a:pt x="18887" y="8567"/>
                  </a:cubicBezTo>
                  <a:cubicBezTo>
                    <a:pt x="18949" y="8196"/>
                    <a:pt x="18998" y="7814"/>
                    <a:pt x="19047" y="7443"/>
                  </a:cubicBezTo>
                  <a:lnTo>
                    <a:pt x="19072" y="7209"/>
                  </a:lnTo>
                  <a:cubicBezTo>
                    <a:pt x="19134" y="6789"/>
                    <a:pt x="19171" y="6370"/>
                    <a:pt x="19159" y="5950"/>
                  </a:cubicBezTo>
                  <a:lnTo>
                    <a:pt x="19208" y="5789"/>
                  </a:lnTo>
                  <a:cubicBezTo>
                    <a:pt x="19307" y="5333"/>
                    <a:pt x="19356" y="4864"/>
                    <a:pt x="19344" y="4395"/>
                  </a:cubicBezTo>
                  <a:cubicBezTo>
                    <a:pt x="19467" y="4382"/>
                    <a:pt x="19591" y="4370"/>
                    <a:pt x="19714" y="4370"/>
                  </a:cubicBezTo>
                  <a:cubicBezTo>
                    <a:pt x="19729" y="4369"/>
                    <a:pt x="19744" y="4369"/>
                    <a:pt x="19759" y="4369"/>
                  </a:cubicBezTo>
                  <a:close/>
                  <a:moveTo>
                    <a:pt x="15665" y="16035"/>
                  </a:moveTo>
                  <a:lnTo>
                    <a:pt x="15678" y="16059"/>
                  </a:lnTo>
                  <a:lnTo>
                    <a:pt x="15690" y="16072"/>
                  </a:lnTo>
                  <a:cubicBezTo>
                    <a:pt x="15727" y="16146"/>
                    <a:pt x="15739" y="16220"/>
                    <a:pt x="15752" y="16294"/>
                  </a:cubicBezTo>
                  <a:cubicBezTo>
                    <a:pt x="15776" y="16529"/>
                    <a:pt x="15789" y="16763"/>
                    <a:pt x="15776" y="16985"/>
                  </a:cubicBezTo>
                  <a:cubicBezTo>
                    <a:pt x="15776" y="17084"/>
                    <a:pt x="15764" y="17183"/>
                    <a:pt x="15752" y="17282"/>
                  </a:cubicBezTo>
                  <a:cubicBezTo>
                    <a:pt x="15752" y="17319"/>
                    <a:pt x="15739" y="17356"/>
                    <a:pt x="15727" y="17393"/>
                  </a:cubicBezTo>
                  <a:cubicBezTo>
                    <a:pt x="15727" y="17405"/>
                    <a:pt x="15715" y="17430"/>
                    <a:pt x="15702" y="17454"/>
                  </a:cubicBezTo>
                  <a:lnTo>
                    <a:pt x="15690" y="17479"/>
                  </a:lnTo>
                  <a:cubicBezTo>
                    <a:pt x="15678" y="17504"/>
                    <a:pt x="15641" y="17565"/>
                    <a:pt x="15616" y="17578"/>
                  </a:cubicBezTo>
                  <a:cubicBezTo>
                    <a:pt x="15604" y="17565"/>
                    <a:pt x="15591" y="17553"/>
                    <a:pt x="15591" y="17528"/>
                  </a:cubicBezTo>
                  <a:cubicBezTo>
                    <a:pt x="15529" y="17430"/>
                    <a:pt x="15492" y="17319"/>
                    <a:pt x="15480" y="17207"/>
                  </a:cubicBezTo>
                  <a:cubicBezTo>
                    <a:pt x="15418" y="16812"/>
                    <a:pt x="15443" y="16417"/>
                    <a:pt x="15566" y="16035"/>
                  </a:cubicBezTo>
                  <a:close/>
                  <a:moveTo>
                    <a:pt x="19989" y="2974"/>
                  </a:moveTo>
                  <a:cubicBezTo>
                    <a:pt x="20398" y="2974"/>
                    <a:pt x="20794" y="3084"/>
                    <a:pt x="21134" y="3284"/>
                  </a:cubicBezTo>
                  <a:cubicBezTo>
                    <a:pt x="22417" y="4074"/>
                    <a:pt x="22677" y="5913"/>
                    <a:pt x="22738" y="6678"/>
                  </a:cubicBezTo>
                  <a:cubicBezTo>
                    <a:pt x="22800" y="7369"/>
                    <a:pt x="22726" y="8061"/>
                    <a:pt x="22541" y="8727"/>
                  </a:cubicBezTo>
                  <a:cubicBezTo>
                    <a:pt x="22319" y="9443"/>
                    <a:pt x="22035" y="10147"/>
                    <a:pt x="21689" y="10813"/>
                  </a:cubicBezTo>
                  <a:cubicBezTo>
                    <a:pt x="21627" y="10937"/>
                    <a:pt x="21566" y="11073"/>
                    <a:pt x="21504" y="11208"/>
                  </a:cubicBezTo>
                  <a:cubicBezTo>
                    <a:pt x="21245" y="11739"/>
                    <a:pt x="20973" y="12282"/>
                    <a:pt x="20751" y="12838"/>
                  </a:cubicBezTo>
                  <a:cubicBezTo>
                    <a:pt x="20479" y="13529"/>
                    <a:pt x="20319" y="14257"/>
                    <a:pt x="20294" y="14998"/>
                  </a:cubicBezTo>
                  <a:cubicBezTo>
                    <a:pt x="20294" y="15208"/>
                    <a:pt x="20307" y="15430"/>
                    <a:pt x="20307" y="15652"/>
                  </a:cubicBezTo>
                  <a:cubicBezTo>
                    <a:pt x="20307" y="15837"/>
                    <a:pt x="20319" y="16035"/>
                    <a:pt x="20307" y="16232"/>
                  </a:cubicBezTo>
                  <a:cubicBezTo>
                    <a:pt x="20294" y="16640"/>
                    <a:pt x="20121" y="17035"/>
                    <a:pt x="19837" y="17343"/>
                  </a:cubicBezTo>
                  <a:cubicBezTo>
                    <a:pt x="19554" y="17627"/>
                    <a:pt x="19245" y="17874"/>
                    <a:pt x="18912" y="18096"/>
                  </a:cubicBezTo>
                  <a:cubicBezTo>
                    <a:pt x="18739" y="18207"/>
                    <a:pt x="18554" y="18318"/>
                    <a:pt x="18381" y="18417"/>
                  </a:cubicBezTo>
                  <a:lnTo>
                    <a:pt x="18220" y="18516"/>
                  </a:lnTo>
                  <a:cubicBezTo>
                    <a:pt x="18381" y="17985"/>
                    <a:pt x="18504" y="17516"/>
                    <a:pt x="18591" y="17072"/>
                  </a:cubicBezTo>
                  <a:cubicBezTo>
                    <a:pt x="19134" y="16689"/>
                    <a:pt x="19578" y="16183"/>
                    <a:pt x="19862" y="15578"/>
                  </a:cubicBezTo>
                  <a:cubicBezTo>
                    <a:pt x="20220" y="14788"/>
                    <a:pt x="20146" y="13961"/>
                    <a:pt x="20072" y="13159"/>
                  </a:cubicBezTo>
                  <a:cubicBezTo>
                    <a:pt x="19998" y="12603"/>
                    <a:pt x="19998" y="12048"/>
                    <a:pt x="20060" y="11492"/>
                  </a:cubicBezTo>
                  <a:cubicBezTo>
                    <a:pt x="20195" y="10653"/>
                    <a:pt x="20566" y="9875"/>
                    <a:pt x="20924" y="9122"/>
                  </a:cubicBezTo>
                  <a:cubicBezTo>
                    <a:pt x="21146" y="8665"/>
                    <a:pt x="21343" y="8196"/>
                    <a:pt x="21529" y="7727"/>
                  </a:cubicBezTo>
                  <a:cubicBezTo>
                    <a:pt x="21738" y="7110"/>
                    <a:pt x="22146" y="5592"/>
                    <a:pt x="21269" y="4728"/>
                  </a:cubicBezTo>
                  <a:cubicBezTo>
                    <a:pt x="20862" y="4333"/>
                    <a:pt x="20307" y="4111"/>
                    <a:pt x="19739" y="4111"/>
                  </a:cubicBezTo>
                  <a:cubicBezTo>
                    <a:pt x="19381" y="4111"/>
                    <a:pt x="19023" y="4197"/>
                    <a:pt x="18702" y="4357"/>
                  </a:cubicBezTo>
                  <a:cubicBezTo>
                    <a:pt x="18615" y="4234"/>
                    <a:pt x="18529" y="4111"/>
                    <a:pt x="18443" y="4000"/>
                  </a:cubicBezTo>
                  <a:cubicBezTo>
                    <a:pt x="18257" y="3790"/>
                    <a:pt x="18060" y="3605"/>
                    <a:pt x="17838" y="3432"/>
                  </a:cubicBezTo>
                  <a:cubicBezTo>
                    <a:pt x="18455" y="3222"/>
                    <a:pt x="19208" y="2975"/>
                    <a:pt x="19924" y="2975"/>
                  </a:cubicBezTo>
                  <a:cubicBezTo>
                    <a:pt x="19946" y="2974"/>
                    <a:pt x="19967" y="2974"/>
                    <a:pt x="19989" y="2974"/>
                  </a:cubicBezTo>
                  <a:close/>
                  <a:moveTo>
                    <a:pt x="3751" y="8627"/>
                  </a:moveTo>
                  <a:cubicBezTo>
                    <a:pt x="3781" y="8627"/>
                    <a:pt x="3810" y="8628"/>
                    <a:pt x="3840" y="8628"/>
                  </a:cubicBezTo>
                  <a:cubicBezTo>
                    <a:pt x="4235" y="8628"/>
                    <a:pt x="4617" y="8665"/>
                    <a:pt x="4988" y="8740"/>
                  </a:cubicBezTo>
                  <a:cubicBezTo>
                    <a:pt x="6025" y="8962"/>
                    <a:pt x="7037" y="9320"/>
                    <a:pt x="7975" y="9801"/>
                  </a:cubicBezTo>
                  <a:cubicBezTo>
                    <a:pt x="8740" y="10184"/>
                    <a:pt x="9715" y="10727"/>
                    <a:pt x="10481" y="11492"/>
                  </a:cubicBezTo>
                  <a:cubicBezTo>
                    <a:pt x="11320" y="12332"/>
                    <a:pt x="11715" y="13369"/>
                    <a:pt x="11604" y="14430"/>
                  </a:cubicBezTo>
                  <a:cubicBezTo>
                    <a:pt x="11518" y="14949"/>
                    <a:pt x="11370" y="15467"/>
                    <a:pt x="11147" y="15948"/>
                  </a:cubicBezTo>
                  <a:lnTo>
                    <a:pt x="11086" y="16109"/>
                  </a:lnTo>
                  <a:cubicBezTo>
                    <a:pt x="10900" y="16640"/>
                    <a:pt x="10641" y="17158"/>
                    <a:pt x="10345" y="17639"/>
                  </a:cubicBezTo>
                  <a:cubicBezTo>
                    <a:pt x="10098" y="18072"/>
                    <a:pt x="9752" y="18442"/>
                    <a:pt x="9320" y="18701"/>
                  </a:cubicBezTo>
                  <a:cubicBezTo>
                    <a:pt x="9123" y="18800"/>
                    <a:pt x="8901" y="18849"/>
                    <a:pt x="8679" y="18849"/>
                  </a:cubicBezTo>
                  <a:cubicBezTo>
                    <a:pt x="8382" y="18837"/>
                    <a:pt x="8098" y="18800"/>
                    <a:pt x="7814" y="18726"/>
                  </a:cubicBezTo>
                  <a:lnTo>
                    <a:pt x="7716" y="18701"/>
                  </a:lnTo>
                  <a:cubicBezTo>
                    <a:pt x="7185" y="18590"/>
                    <a:pt x="6667" y="18429"/>
                    <a:pt x="6160" y="18232"/>
                  </a:cubicBezTo>
                  <a:cubicBezTo>
                    <a:pt x="5963" y="18146"/>
                    <a:pt x="5765" y="18059"/>
                    <a:pt x="5556" y="17973"/>
                  </a:cubicBezTo>
                  <a:cubicBezTo>
                    <a:pt x="5235" y="17837"/>
                    <a:pt x="4901" y="17689"/>
                    <a:pt x="4568" y="17565"/>
                  </a:cubicBezTo>
                  <a:cubicBezTo>
                    <a:pt x="3445" y="17146"/>
                    <a:pt x="2445" y="16454"/>
                    <a:pt x="1605" y="15850"/>
                  </a:cubicBezTo>
                  <a:cubicBezTo>
                    <a:pt x="1186" y="15566"/>
                    <a:pt x="840" y="15183"/>
                    <a:pt x="593" y="14739"/>
                  </a:cubicBezTo>
                  <a:cubicBezTo>
                    <a:pt x="383" y="14307"/>
                    <a:pt x="309" y="13838"/>
                    <a:pt x="371" y="13369"/>
                  </a:cubicBezTo>
                  <a:cubicBezTo>
                    <a:pt x="420" y="12887"/>
                    <a:pt x="532" y="12430"/>
                    <a:pt x="667" y="11974"/>
                  </a:cubicBezTo>
                  <a:cubicBezTo>
                    <a:pt x="680" y="11961"/>
                    <a:pt x="692" y="11949"/>
                    <a:pt x="704" y="11937"/>
                  </a:cubicBezTo>
                  <a:cubicBezTo>
                    <a:pt x="951" y="11122"/>
                    <a:pt x="1334" y="10357"/>
                    <a:pt x="1815" y="9665"/>
                  </a:cubicBezTo>
                  <a:cubicBezTo>
                    <a:pt x="2000" y="9394"/>
                    <a:pt x="2198" y="9122"/>
                    <a:pt x="2420" y="8875"/>
                  </a:cubicBezTo>
                  <a:lnTo>
                    <a:pt x="2445" y="8875"/>
                  </a:lnTo>
                  <a:cubicBezTo>
                    <a:pt x="2861" y="8713"/>
                    <a:pt x="3310" y="8627"/>
                    <a:pt x="3751" y="8627"/>
                  </a:cubicBezTo>
                  <a:close/>
                  <a:moveTo>
                    <a:pt x="5008" y="7504"/>
                  </a:moveTo>
                  <a:cubicBezTo>
                    <a:pt x="5034" y="7504"/>
                    <a:pt x="5060" y="7504"/>
                    <a:pt x="5086" y="7505"/>
                  </a:cubicBezTo>
                  <a:cubicBezTo>
                    <a:pt x="5469" y="7505"/>
                    <a:pt x="5839" y="7555"/>
                    <a:pt x="6210" y="7629"/>
                  </a:cubicBezTo>
                  <a:cubicBezTo>
                    <a:pt x="6975" y="7801"/>
                    <a:pt x="7716" y="8061"/>
                    <a:pt x="8432" y="8406"/>
                  </a:cubicBezTo>
                  <a:cubicBezTo>
                    <a:pt x="9752" y="9011"/>
                    <a:pt x="10987" y="9813"/>
                    <a:pt x="12098" y="10764"/>
                  </a:cubicBezTo>
                  <a:cubicBezTo>
                    <a:pt x="12814" y="11381"/>
                    <a:pt x="13209" y="12035"/>
                    <a:pt x="13295" y="12764"/>
                  </a:cubicBezTo>
                  <a:cubicBezTo>
                    <a:pt x="13382" y="13455"/>
                    <a:pt x="13271" y="14171"/>
                    <a:pt x="13159" y="14874"/>
                  </a:cubicBezTo>
                  <a:lnTo>
                    <a:pt x="13122" y="15109"/>
                  </a:lnTo>
                  <a:cubicBezTo>
                    <a:pt x="13036" y="15664"/>
                    <a:pt x="12962" y="16084"/>
                    <a:pt x="12888" y="16467"/>
                  </a:cubicBezTo>
                  <a:cubicBezTo>
                    <a:pt x="12727" y="16874"/>
                    <a:pt x="12592" y="17282"/>
                    <a:pt x="12456" y="17689"/>
                  </a:cubicBezTo>
                  <a:lnTo>
                    <a:pt x="12431" y="17763"/>
                  </a:lnTo>
                  <a:cubicBezTo>
                    <a:pt x="12332" y="18034"/>
                    <a:pt x="12258" y="18331"/>
                    <a:pt x="12197" y="18615"/>
                  </a:cubicBezTo>
                  <a:cubicBezTo>
                    <a:pt x="12048" y="18899"/>
                    <a:pt x="11863" y="19170"/>
                    <a:pt x="11653" y="19405"/>
                  </a:cubicBezTo>
                  <a:cubicBezTo>
                    <a:pt x="11395" y="19545"/>
                    <a:pt x="11117" y="19619"/>
                    <a:pt x="10828" y="19619"/>
                  </a:cubicBezTo>
                  <a:cubicBezTo>
                    <a:pt x="10787" y="19619"/>
                    <a:pt x="10745" y="19618"/>
                    <a:pt x="10703" y="19615"/>
                  </a:cubicBezTo>
                  <a:cubicBezTo>
                    <a:pt x="10617" y="19615"/>
                    <a:pt x="10505" y="19615"/>
                    <a:pt x="10382" y="19602"/>
                  </a:cubicBezTo>
                  <a:cubicBezTo>
                    <a:pt x="9839" y="19553"/>
                    <a:pt x="9308" y="19454"/>
                    <a:pt x="8790" y="19306"/>
                  </a:cubicBezTo>
                  <a:cubicBezTo>
                    <a:pt x="8580" y="19244"/>
                    <a:pt x="8382" y="19182"/>
                    <a:pt x="8185" y="19096"/>
                  </a:cubicBezTo>
                  <a:lnTo>
                    <a:pt x="8185" y="19096"/>
                  </a:lnTo>
                  <a:cubicBezTo>
                    <a:pt x="8358" y="19133"/>
                    <a:pt x="8543" y="19145"/>
                    <a:pt x="8728" y="19158"/>
                  </a:cubicBezTo>
                  <a:cubicBezTo>
                    <a:pt x="9197" y="19158"/>
                    <a:pt x="9641" y="18923"/>
                    <a:pt x="10073" y="18491"/>
                  </a:cubicBezTo>
                  <a:cubicBezTo>
                    <a:pt x="10740" y="17800"/>
                    <a:pt x="11283" y="16788"/>
                    <a:pt x="11666" y="15467"/>
                  </a:cubicBezTo>
                  <a:cubicBezTo>
                    <a:pt x="11851" y="14899"/>
                    <a:pt x="11925" y="14282"/>
                    <a:pt x="11888" y="13689"/>
                  </a:cubicBezTo>
                  <a:cubicBezTo>
                    <a:pt x="11814" y="13109"/>
                    <a:pt x="11629" y="12554"/>
                    <a:pt x="11320" y="12060"/>
                  </a:cubicBezTo>
                  <a:cubicBezTo>
                    <a:pt x="10826" y="11258"/>
                    <a:pt x="10061" y="10566"/>
                    <a:pt x="8987" y="9937"/>
                  </a:cubicBezTo>
                  <a:cubicBezTo>
                    <a:pt x="8012" y="9357"/>
                    <a:pt x="6950" y="8912"/>
                    <a:pt x="5852" y="8616"/>
                  </a:cubicBezTo>
                  <a:cubicBezTo>
                    <a:pt x="5198" y="8419"/>
                    <a:pt x="4519" y="8320"/>
                    <a:pt x="3840" y="8308"/>
                  </a:cubicBezTo>
                  <a:cubicBezTo>
                    <a:pt x="3543" y="8308"/>
                    <a:pt x="3247" y="8332"/>
                    <a:pt x="2951" y="8382"/>
                  </a:cubicBezTo>
                  <a:lnTo>
                    <a:pt x="2877" y="8406"/>
                  </a:lnTo>
                  <a:cubicBezTo>
                    <a:pt x="3136" y="8172"/>
                    <a:pt x="3420" y="7962"/>
                    <a:pt x="3729" y="7801"/>
                  </a:cubicBezTo>
                  <a:cubicBezTo>
                    <a:pt x="4125" y="7603"/>
                    <a:pt x="4565" y="7504"/>
                    <a:pt x="5008" y="7504"/>
                  </a:cubicBezTo>
                  <a:close/>
                  <a:moveTo>
                    <a:pt x="14554" y="13578"/>
                  </a:moveTo>
                  <a:cubicBezTo>
                    <a:pt x="14727" y="13813"/>
                    <a:pt x="14690" y="15344"/>
                    <a:pt x="14641" y="16084"/>
                  </a:cubicBezTo>
                  <a:cubicBezTo>
                    <a:pt x="14591" y="16800"/>
                    <a:pt x="14480" y="17516"/>
                    <a:pt x="14394" y="18207"/>
                  </a:cubicBezTo>
                  <a:lnTo>
                    <a:pt x="14344" y="18504"/>
                  </a:lnTo>
                  <a:cubicBezTo>
                    <a:pt x="14295" y="18899"/>
                    <a:pt x="14233" y="19269"/>
                    <a:pt x="14196" y="19652"/>
                  </a:cubicBezTo>
                  <a:cubicBezTo>
                    <a:pt x="14172" y="19763"/>
                    <a:pt x="14159" y="19861"/>
                    <a:pt x="14147" y="19972"/>
                  </a:cubicBezTo>
                  <a:lnTo>
                    <a:pt x="14110" y="20244"/>
                  </a:lnTo>
                  <a:cubicBezTo>
                    <a:pt x="14110" y="20281"/>
                    <a:pt x="14098" y="20318"/>
                    <a:pt x="14098" y="20355"/>
                  </a:cubicBezTo>
                  <a:cubicBezTo>
                    <a:pt x="14085" y="20392"/>
                    <a:pt x="14073" y="20479"/>
                    <a:pt x="14073" y="20540"/>
                  </a:cubicBezTo>
                  <a:lnTo>
                    <a:pt x="14011" y="20528"/>
                  </a:lnTo>
                  <a:cubicBezTo>
                    <a:pt x="13678" y="20355"/>
                    <a:pt x="13369" y="20145"/>
                    <a:pt x="13110" y="19886"/>
                  </a:cubicBezTo>
                  <a:lnTo>
                    <a:pt x="13073" y="19861"/>
                  </a:lnTo>
                  <a:cubicBezTo>
                    <a:pt x="12826" y="19652"/>
                    <a:pt x="12567" y="19429"/>
                    <a:pt x="12493" y="19096"/>
                  </a:cubicBezTo>
                  <a:cubicBezTo>
                    <a:pt x="12419" y="18750"/>
                    <a:pt x="12542" y="18405"/>
                    <a:pt x="12653" y="18072"/>
                  </a:cubicBezTo>
                  <a:lnTo>
                    <a:pt x="12740" y="17837"/>
                  </a:lnTo>
                  <a:cubicBezTo>
                    <a:pt x="13011" y="17084"/>
                    <a:pt x="13295" y="16306"/>
                    <a:pt x="13616" y="15553"/>
                  </a:cubicBezTo>
                  <a:cubicBezTo>
                    <a:pt x="13678" y="15405"/>
                    <a:pt x="13752" y="15232"/>
                    <a:pt x="13814" y="15072"/>
                  </a:cubicBezTo>
                  <a:cubicBezTo>
                    <a:pt x="14011" y="14554"/>
                    <a:pt x="14258" y="14047"/>
                    <a:pt x="14554" y="13578"/>
                  </a:cubicBezTo>
                  <a:close/>
                  <a:moveTo>
                    <a:pt x="18430" y="15492"/>
                  </a:moveTo>
                  <a:lnTo>
                    <a:pt x="18406" y="15640"/>
                  </a:lnTo>
                  <a:cubicBezTo>
                    <a:pt x="18332" y="16492"/>
                    <a:pt x="18183" y="17331"/>
                    <a:pt x="17961" y="18158"/>
                  </a:cubicBezTo>
                  <a:cubicBezTo>
                    <a:pt x="17937" y="18244"/>
                    <a:pt x="17912" y="18331"/>
                    <a:pt x="17899" y="18417"/>
                  </a:cubicBezTo>
                  <a:cubicBezTo>
                    <a:pt x="17764" y="18936"/>
                    <a:pt x="17616" y="19479"/>
                    <a:pt x="17282" y="19874"/>
                  </a:cubicBezTo>
                  <a:cubicBezTo>
                    <a:pt x="17072" y="20121"/>
                    <a:pt x="16813" y="20182"/>
                    <a:pt x="16529" y="20269"/>
                  </a:cubicBezTo>
                  <a:lnTo>
                    <a:pt x="16258" y="20343"/>
                  </a:lnTo>
                  <a:cubicBezTo>
                    <a:pt x="15912" y="20442"/>
                    <a:pt x="15566" y="20528"/>
                    <a:pt x="15209" y="20590"/>
                  </a:cubicBezTo>
                  <a:cubicBezTo>
                    <a:pt x="15023" y="20627"/>
                    <a:pt x="14826" y="20639"/>
                    <a:pt x="14628" y="20651"/>
                  </a:cubicBezTo>
                  <a:cubicBezTo>
                    <a:pt x="14530" y="20651"/>
                    <a:pt x="14431" y="20639"/>
                    <a:pt x="14320" y="20627"/>
                  </a:cubicBezTo>
                  <a:cubicBezTo>
                    <a:pt x="14344" y="20577"/>
                    <a:pt x="14357" y="20528"/>
                    <a:pt x="14357" y="20479"/>
                  </a:cubicBezTo>
                  <a:lnTo>
                    <a:pt x="14344" y="20479"/>
                  </a:lnTo>
                  <a:cubicBezTo>
                    <a:pt x="14344" y="20442"/>
                    <a:pt x="14357" y="20392"/>
                    <a:pt x="14369" y="20355"/>
                  </a:cubicBezTo>
                  <a:cubicBezTo>
                    <a:pt x="14381" y="20281"/>
                    <a:pt x="14394" y="20207"/>
                    <a:pt x="14419" y="20133"/>
                  </a:cubicBezTo>
                  <a:cubicBezTo>
                    <a:pt x="14431" y="20034"/>
                    <a:pt x="14456" y="19935"/>
                    <a:pt x="14468" y="19837"/>
                  </a:cubicBezTo>
                  <a:cubicBezTo>
                    <a:pt x="14517" y="19590"/>
                    <a:pt x="14554" y="19331"/>
                    <a:pt x="14591" y="19084"/>
                  </a:cubicBezTo>
                  <a:lnTo>
                    <a:pt x="14628" y="18812"/>
                  </a:lnTo>
                  <a:cubicBezTo>
                    <a:pt x="14739" y="18158"/>
                    <a:pt x="14838" y="17467"/>
                    <a:pt x="14900" y="16775"/>
                  </a:cubicBezTo>
                  <a:cubicBezTo>
                    <a:pt x="14925" y="16541"/>
                    <a:pt x="14937" y="16282"/>
                    <a:pt x="14949" y="15973"/>
                  </a:cubicBezTo>
                  <a:cubicBezTo>
                    <a:pt x="15097" y="15998"/>
                    <a:pt x="15246" y="16022"/>
                    <a:pt x="15394" y="16022"/>
                  </a:cubicBezTo>
                  <a:cubicBezTo>
                    <a:pt x="15258" y="16417"/>
                    <a:pt x="15221" y="16825"/>
                    <a:pt x="15270" y="17232"/>
                  </a:cubicBezTo>
                  <a:cubicBezTo>
                    <a:pt x="15307" y="17442"/>
                    <a:pt x="15394" y="17788"/>
                    <a:pt x="15604" y="17788"/>
                  </a:cubicBezTo>
                  <a:cubicBezTo>
                    <a:pt x="15641" y="17775"/>
                    <a:pt x="15690" y="17763"/>
                    <a:pt x="15715" y="17738"/>
                  </a:cubicBezTo>
                  <a:cubicBezTo>
                    <a:pt x="15924" y="17615"/>
                    <a:pt x="15949" y="17343"/>
                    <a:pt x="15974" y="17121"/>
                  </a:cubicBezTo>
                  <a:lnTo>
                    <a:pt x="15974" y="17109"/>
                  </a:lnTo>
                  <a:cubicBezTo>
                    <a:pt x="16011" y="16825"/>
                    <a:pt x="16011" y="16541"/>
                    <a:pt x="15974" y="16257"/>
                  </a:cubicBezTo>
                  <a:cubicBezTo>
                    <a:pt x="15961" y="16171"/>
                    <a:pt x="15949" y="16084"/>
                    <a:pt x="15912" y="16010"/>
                  </a:cubicBezTo>
                  <a:lnTo>
                    <a:pt x="15924" y="16010"/>
                  </a:lnTo>
                  <a:cubicBezTo>
                    <a:pt x="16258" y="15973"/>
                    <a:pt x="16579" y="15911"/>
                    <a:pt x="16900" y="15850"/>
                  </a:cubicBezTo>
                  <a:cubicBezTo>
                    <a:pt x="17060" y="15813"/>
                    <a:pt x="17208" y="15788"/>
                    <a:pt x="17369" y="15763"/>
                  </a:cubicBezTo>
                  <a:cubicBezTo>
                    <a:pt x="17517" y="15739"/>
                    <a:pt x="17640" y="15714"/>
                    <a:pt x="17788" y="15689"/>
                  </a:cubicBezTo>
                  <a:cubicBezTo>
                    <a:pt x="18011" y="15652"/>
                    <a:pt x="18233" y="15590"/>
                    <a:pt x="18430" y="15492"/>
                  </a:cubicBezTo>
                  <a:close/>
                  <a:moveTo>
                    <a:pt x="14147" y="0"/>
                  </a:moveTo>
                  <a:cubicBezTo>
                    <a:pt x="13690" y="0"/>
                    <a:pt x="13233" y="111"/>
                    <a:pt x="12826" y="309"/>
                  </a:cubicBezTo>
                  <a:cubicBezTo>
                    <a:pt x="12604" y="407"/>
                    <a:pt x="12394" y="543"/>
                    <a:pt x="12209" y="704"/>
                  </a:cubicBezTo>
                  <a:cubicBezTo>
                    <a:pt x="11987" y="654"/>
                    <a:pt x="11765" y="630"/>
                    <a:pt x="11530" y="630"/>
                  </a:cubicBezTo>
                  <a:lnTo>
                    <a:pt x="11333" y="630"/>
                  </a:lnTo>
                  <a:cubicBezTo>
                    <a:pt x="10715" y="667"/>
                    <a:pt x="10086" y="765"/>
                    <a:pt x="9506" y="1185"/>
                  </a:cubicBezTo>
                  <a:cubicBezTo>
                    <a:pt x="8975" y="1592"/>
                    <a:pt x="8506" y="2062"/>
                    <a:pt x="8111" y="2592"/>
                  </a:cubicBezTo>
                  <a:cubicBezTo>
                    <a:pt x="7691" y="3123"/>
                    <a:pt x="7247" y="3703"/>
                    <a:pt x="6728" y="4407"/>
                  </a:cubicBezTo>
                  <a:cubicBezTo>
                    <a:pt x="6074" y="5296"/>
                    <a:pt x="5383" y="6234"/>
                    <a:pt x="4716" y="7184"/>
                  </a:cubicBezTo>
                  <a:cubicBezTo>
                    <a:pt x="4494" y="7221"/>
                    <a:pt x="4284" y="7271"/>
                    <a:pt x="4074" y="7345"/>
                  </a:cubicBezTo>
                  <a:cubicBezTo>
                    <a:pt x="3235" y="7653"/>
                    <a:pt x="2482" y="8270"/>
                    <a:pt x="1778" y="9246"/>
                  </a:cubicBezTo>
                  <a:cubicBezTo>
                    <a:pt x="1482" y="9653"/>
                    <a:pt x="1210" y="10085"/>
                    <a:pt x="988" y="10542"/>
                  </a:cubicBezTo>
                  <a:cubicBezTo>
                    <a:pt x="927" y="10653"/>
                    <a:pt x="877" y="10764"/>
                    <a:pt x="828" y="10887"/>
                  </a:cubicBezTo>
                  <a:cubicBezTo>
                    <a:pt x="692" y="11110"/>
                    <a:pt x="581" y="11344"/>
                    <a:pt x="495" y="11591"/>
                  </a:cubicBezTo>
                  <a:lnTo>
                    <a:pt x="470" y="11653"/>
                  </a:lnTo>
                  <a:cubicBezTo>
                    <a:pt x="309" y="12060"/>
                    <a:pt x="186" y="12480"/>
                    <a:pt x="112" y="12912"/>
                  </a:cubicBezTo>
                  <a:cubicBezTo>
                    <a:pt x="13" y="13381"/>
                    <a:pt x="1" y="13887"/>
                    <a:pt x="100" y="14368"/>
                  </a:cubicBezTo>
                  <a:cubicBezTo>
                    <a:pt x="211" y="14788"/>
                    <a:pt x="408" y="15195"/>
                    <a:pt x="704" y="15529"/>
                  </a:cubicBezTo>
                  <a:cubicBezTo>
                    <a:pt x="1050" y="15887"/>
                    <a:pt x="1433" y="16208"/>
                    <a:pt x="1852" y="16479"/>
                  </a:cubicBezTo>
                  <a:lnTo>
                    <a:pt x="1976" y="16566"/>
                  </a:lnTo>
                  <a:cubicBezTo>
                    <a:pt x="2482" y="16924"/>
                    <a:pt x="3013" y="17257"/>
                    <a:pt x="3556" y="17553"/>
                  </a:cubicBezTo>
                  <a:cubicBezTo>
                    <a:pt x="3976" y="17751"/>
                    <a:pt x="4395" y="17936"/>
                    <a:pt x="4840" y="18096"/>
                  </a:cubicBezTo>
                  <a:lnTo>
                    <a:pt x="5259" y="18244"/>
                  </a:lnTo>
                  <a:lnTo>
                    <a:pt x="5284" y="18257"/>
                  </a:lnTo>
                  <a:lnTo>
                    <a:pt x="5296" y="18257"/>
                  </a:lnTo>
                  <a:cubicBezTo>
                    <a:pt x="5556" y="18429"/>
                    <a:pt x="5827" y="18565"/>
                    <a:pt x="6111" y="18652"/>
                  </a:cubicBezTo>
                  <a:lnTo>
                    <a:pt x="6247" y="18713"/>
                  </a:lnTo>
                  <a:cubicBezTo>
                    <a:pt x="6457" y="18787"/>
                    <a:pt x="6679" y="18874"/>
                    <a:pt x="6889" y="18948"/>
                  </a:cubicBezTo>
                  <a:lnTo>
                    <a:pt x="7345" y="19121"/>
                  </a:lnTo>
                  <a:cubicBezTo>
                    <a:pt x="7457" y="19170"/>
                    <a:pt x="7580" y="19220"/>
                    <a:pt x="7691" y="19257"/>
                  </a:cubicBezTo>
                  <a:cubicBezTo>
                    <a:pt x="7950" y="19380"/>
                    <a:pt x="8222" y="19479"/>
                    <a:pt x="8506" y="19553"/>
                  </a:cubicBezTo>
                  <a:cubicBezTo>
                    <a:pt x="9000" y="19676"/>
                    <a:pt x="9518" y="19775"/>
                    <a:pt x="10024" y="19837"/>
                  </a:cubicBezTo>
                  <a:cubicBezTo>
                    <a:pt x="10209" y="19849"/>
                    <a:pt x="10456" y="19874"/>
                    <a:pt x="10703" y="19874"/>
                  </a:cubicBezTo>
                  <a:cubicBezTo>
                    <a:pt x="10987" y="19874"/>
                    <a:pt x="11283" y="19837"/>
                    <a:pt x="11555" y="19750"/>
                  </a:cubicBezTo>
                  <a:cubicBezTo>
                    <a:pt x="11814" y="19664"/>
                    <a:pt x="12048" y="19503"/>
                    <a:pt x="12234" y="19294"/>
                  </a:cubicBezTo>
                  <a:cubicBezTo>
                    <a:pt x="12283" y="19479"/>
                    <a:pt x="12369" y="19652"/>
                    <a:pt x="12493" y="19787"/>
                  </a:cubicBezTo>
                  <a:cubicBezTo>
                    <a:pt x="12764" y="20108"/>
                    <a:pt x="13085" y="20392"/>
                    <a:pt x="13431" y="20614"/>
                  </a:cubicBezTo>
                  <a:cubicBezTo>
                    <a:pt x="13777" y="20849"/>
                    <a:pt x="14172" y="20985"/>
                    <a:pt x="14579" y="20985"/>
                  </a:cubicBezTo>
                  <a:cubicBezTo>
                    <a:pt x="15060" y="20985"/>
                    <a:pt x="15529" y="20898"/>
                    <a:pt x="15986" y="20762"/>
                  </a:cubicBezTo>
                  <a:cubicBezTo>
                    <a:pt x="16147" y="20713"/>
                    <a:pt x="16319" y="20651"/>
                    <a:pt x="16480" y="20602"/>
                  </a:cubicBezTo>
                  <a:lnTo>
                    <a:pt x="16640" y="20553"/>
                  </a:lnTo>
                  <a:lnTo>
                    <a:pt x="16752" y="20516"/>
                  </a:lnTo>
                  <a:cubicBezTo>
                    <a:pt x="16900" y="20479"/>
                    <a:pt x="17048" y="20417"/>
                    <a:pt x="17184" y="20343"/>
                  </a:cubicBezTo>
                  <a:cubicBezTo>
                    <a:pt x="17702" y="20034"/>
                    <a:pt x="17937" y="19417"/>
                    <a:pt x="18109" y="18849"/>
                  </a:cubicBezTo>
                  <a:cubicBezTo>
                    <a:pt x="18406" y="18726"/>
                    <a:pt x="18690" y="18565"/>
                    <a:pt x="18949" y="18380"/>
                  </a:cubicBezTo>
                  <a:cubicBezTo>
                    <a:pt x="19257" y="18183"/>
                    <a:pt x="19541" y="17960"/>
                    <a:pt x="19813" y="17726"/>
                  </a:cubicBezTo>
                  <a:cubicBezTo>
                    <a:pt x="20084" y="17504"/>
                    <a:pt x="20294" y="17220"/>
                    <a:pt x="20442" y="16899"/>
                  </a:cubicBezTo>
                  <a:cubicBezTo>
                    <a:pt x="20590" y="16553"/>
                    <a:pt x="20590" y="16208"/>
                    <a:pt x="20578" y="15800"/>
                  </a:cubicBezTo>
                  <a:cubicBezTo>
                    <a:pt x="20516" y="14998"/>
                    <a:pt x="20603" y="14196"/>
                    <a:pt x="20825" y="13418"/>
                  </a:cubicBezTo>
                  <a:cubicBezTo>
                    <a:pt x="21060" y="12751"/>
                    <a:pt x="21343" y="12097"/>
                    <a:pt x="21664" y="11468"/>
                  </a:cubicBezTo>
                  <a:lnTo>
                    <a:pt x="21837" y="11110"/>
                  </a:lnTo>
                  <a:cubicBezTo>
                    <a:pt x="22183" y="10431"/>
                    <a:pt x="22491" y="9727"/>
                    <a:pt x="22738" y="8999"/>
                  </a:cubicBezTo>
                  <a:cubicBezTo>
                    <a:pt x="22961" y="8308"/>
                    <a:pt x="23072" y="7579"/>
                    <a:pt x="23047" y="6851"/>
                  </a:cubicBezTo>
                  <a:cubicBezTo>
                    <a:pt x="23010" y="5913"/>
                    <a:pt x="22751" y="4185"/>
                    <a:pt x="21578" y="3234"/>
                  </a:cubicBezTo>
                  <a:cubicBezTo>
                    <a:pt x="21136" y="2887"/>
                    <a:pt x="20600" y="2703"/>
                    <a:pt x="20040" y="2703"/>
                  </a:cubicBezTo>
                  <a:cubicBezTo>
                    <a:pt x="20022" y="2703"/>
                    <a:pt x="20004" y="2703"/>
                    <a:pt x="19986" y="2703"/>
                  </a:cubicBezTo>
                  <a:cubicBezTo>
                    <a:pt x="19702" y="2703"/>
                    <a:pt x="19418" y="2740"/>
                    <a:pt x="19146" y="2802"/>
                  </a:cubicBezTo>
                  <a:cubicBezTo>
                    <a:pt x="18924" y="1889"/>
                    <a:pt x="18443" y="728"/>
                    <a:pt x="17381" y="296"/>
                  </a:cubicBezTo>
                  <a:cubicBezTo>
                    <a:pt x="17060" y="161"/>
                    <a:pt x="16714" y="99"/>
                    <a:pt x="16357" y="99"/>
                  </a:cubicBezTo>
                  <a:cubicBezTo>
                    <a:pt x="15974" y="111"/>
                    <a:pt x="15604" y="161"/>
                    <a:pt x="15233" y="284"/>
                  </a:cubicBezTo>
                  <a:cubicBezTo>
                    <a:pt x="15060" y="185"/>
                    <a:pt x="14875" y="111"/>
                    <a:pt x="14690" y="62"/>
                  </a:cubicBezTo>
                  <a:cubicBezTo>
                    <a:pt x="14505" y="12"/>
                    <a:pt x="14332" y="0"/>
                    <a:pt x="141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11" name="Google Shape;3811;p98"/>
          <p:cNvGrpSpPr/>
          <p:nvPr/>
        </p:nvGrpSpPr>
        <p:grpSpPr>
          <a:xfrm rot="247105">
            <a:off x="1106397" y="4487300"/>
            <a:ext cx="1030963" cy="397994"/>
            <a:chOff x="-623075" y="2736900"/>
            <a:chExt cx="720250" cy="273275"/>
          </a:xfrm>
        </p:grpSpPr>
        <p:sp>
          <p:nvSpPr>
            <p:cNvPr id="3812" name="Google Shape;3812;p98"/>
            <p:cNvSpPr/>
            <p:nvPr/>
          </p:nvSpPr>
          <p:spPr>
            <a:xfrm>
              <a:off x="-623075" y="2736900"/>
              <a:ext cx="634575" cy="248050"/>
            </a:xfrm>
            <a:custGeom>
              <a:avLst/>
              <a:gdLst/>
              <a:ahLst/>
              <a:cxnLst/>
              <a:rect l="l" t="t" r="r" b="b"/>
              <a:pathLst>
                <a:path w="25383" h="9922" extrusionOk="0">
                  <a:moveTo>
                    <a:pt x="15637" y="2440"/>
                  </a:moveTo>
                  <a:lnTo>
                    <a:pt x="15637" y="2440"/>
                  </a:lnTo>
                  <a:cubicBezTo>
                    <a:pt x="16104" y="2907"/>
                    <a:pt x="16346" y="3595"/>
                    <a:pt x="16197" y="4444"/>
                  </a:cubicBezTo>
                  <a:cubicBezTo>
                    <a:pt x="16180" y="4536"/>
                    <a:pt x="16162" y="4625"/>
                    <a:pt x="16137" y="4714"/>
                  </a:cubicBezTo>
                  <a:cubicBezTo>
                    <a:pt x="16282" y="4326"/>
                    <a:pt x="16333" y="3905"/>
                    <a:pt x="16279" y="3463"/>
                  </a:cubicBezTo>
                  <a:cubicBezTo>
                    <a:pt x="16218" y="2985"/>
                    <a:pt x="15976" y="2650"/>
                    <a:pt x="15637" y="2440"/>
                  </a:cubicBezTo>
                  <a:close/>
                  <a:moveTo>
                    <a:pt x="14164" y="1"/>
                  </a:moveTo>
                  <a:cubicBezTo>
                    <a:pt x="12311" y="1"/>
                    <a:pt x="10317" y="906"/>
                    <a:pt x="9315" y="2318"/>
                  </a:cubicBezTo>
                  <a:cubicBezTo>
                    <a:pt x="8299" y="3755"/>
                    <a:pt x="8163" y="5753"/>
                    <a:pt x="9130" y="7242"/>
                  </a:cubicBezTo>
                  <a:cubicBezTo>
                    <a:pt x="9197" y="7346"/>
                    <a:pt x="9265" y="7446"/>
                    <a:pt x="9340" y="7539"/>
                  </a:cubicBezTo>
                  <a:cubicBezTo>
                    <a:pt x="6662" y="7321"/>
                    <a:pt x="4006" y="6323"/>
                    <a:pt x="2169" y="4376"/>
                  </a:cubicBezTo>
                  <a:cubicBezTo>
                    <a:pt x="1984" y="4180"/>
                    <a:pt x="1748" y="4097"/>
                    <a:pt x="1510" y="4097"/>
                  </a:cubicBezTo>
                  <a:cubicBezTo>
                    <a:pt x="768" y="4097"/>
                    <a:pt x="1" y="4889"/>
                    <a:pt x="643" y="5567"/>
                  </a:cubicBezTo>
                  <a:cubicBezTo>
                    <a:pt x="679" y="5606"/>
                    <a:pt x="715" y="5646"/>
                    <a:pt x="750" y="5681"/>
                  </a:cubicBezTo>
                  <a:cubicBezTo>
                    <a:pt x="818" y="5207"/>
                    <a:pt x="1460" y="4736"/>
                    <a:pt x="1980" y="4736"/>
                  </a:cubicBezTo>
                  <a:cubicBezTo>
                    <a:pt x="2152" y="4736"/>
                    <a:pt x="2305" y="4786"/>
                    <a:pt x="2426" y="4900"/>
                  </a:cubicBezTo>
                  <a:cubicBezTo>
                    <a:pt x="4462" y="6847"/>
                    <a:pt x="7072" y="7924"/>
                    <a:pt x="9735" y="7924"/>
                  </a:cubicBezTo>
                  <a:cubicBezTo>
                    <a:pt x="10952" y="7924"/>
                    <a:pt x="12182" y="7699"/>
                    <a:pt x="13373" y="7229"/>
                  </a:cubicBezTo>
                  <a:lnTo>
                    <a:pt x="13373" y="7229"/>
                  </a:lnTo>
                  <a:cubicBezTo>
                    <a:pt x="13091" y="7314"/>
                    <a:pt x="12806" y="7382"/>
                    <a:pt x="12517" y="7432"/>
                  </a:cubicBezTo>
                  <a:cubicBezTo>
                    <a:pt x="12471" y="7439"/>
                    <a:pt x="12428" y="7446"/>
                    <a:pt x="12378" y="7453"/>
                  </a:cubicBezTo>
                  <a:cubicBezTo>
                    <a:pt x="12321" y="7464"/>
                    <a:pt x="12264" y="7471"/>
                    <a:pt x="12204" y="7478"/>
                  </a:cubicBezTo>
                  <a:cubicBezTo>
                    <a:pt x="12200" y="7478"/>
                    <a:pt x="12196" y="7474"/>
                    <a:pt x="12189" y="7471"/>
                  </a:cubicBezTo>
                  <a:cubicBezTo>
                    <a:pt x="12150" y="7474"/>
                    <a:pt x="12115" y="7474"/>
                    <a:pt x="12075" y="7474"/>
                  </a:cubicBezTo>
                  <a:cubicBezTo>
                    <a:pt x="11815" y="7474"/>
                    <a:pt x="11562" y="7428"/>
                    <a:pt x="11401" y="7321"/>
                  </a:cubicBezTo>
                  <a:cubicBezTo>
                    <a:pt x="10068" y="6437"/>
                    <a:pt x="8716" y="5068"/>
                    <a:pt x="9793" y="3427"/>
                  </a:cubicBezTo>
                  <a:cubicBezTo>
                    <a:pt x="10563" y="2251"/>
                    <a:pt x="12136" y="1138"/>
                    <a:pt x="13551" y="1006"/>
                  </a:cubicBezTo>
                  <a:cubicBezTo>
                    <a:pt x="13797" y="982"/>
                    <a:pt x="14068" y="967"/>
                    <a:pt x="14350" y="967"/>
                  </a:cubicBezTo>
                  <a:cubicBezTo>
                    <a:pt x="15676" y="967"/>
                    <a:pt x="17274" y="1278"/>
                    <a:pt x="17916" y="2397"/>
                  </a:cubicBezTo>
                  <a:cubicBezTo>
                    <a:pt x="17987" y="2525"/>
                    <a:pt x="18051" y="2654"/>
                    <a:pt x="18101" y="2786"/>
                  </a:cubicBezTo>
                  <a:cubicBezTo>
                    <a:pt x="18084" y="2715"/>
                    <a:pt x="18058" y="2643"/>
                    <a:pt x="18037" y="2568"/>
                  </a:cubicBezTo>
                  <a:cubicBezTo>
                    <a:pt x="17434" y="756"/>
                    <a:pt x="15859" y="1"/>
                    <a:pt x="14164" y="1"/>
                  </a:cubicBezTo>
                  <a:close/>
                  <a:moveTo>
                    <a:pt x="18265" y="4390"/>
                  </a:moveTo>
                  <a:cubicBezTo>
                    <a:pt x="18122" y="5257"/>
                    <a:pt x="17630" y="6077"/>
                    <a:pt x="16942" y="6658"/>
                  </a:cubicBezTo>
                  <a:cubicBezTo>
                    <a:pt x="16803" y="6776"/>
                    <a:pt x="16582" y="6826"/>
                    <a:pt x="16340" y="6826"/>
                  </a:cubicBezTo>
                  <a:cubicBezTo>
                    <a:pt x="15833" y="6826"/>
                    <a:pt x="15242" y="6605"/>
                    <a:pt x="15127" y="6309"/>
                  </a:cubicBezTo>
                  <a:cubicBezTo>
                    <a:pt x="14956" y="6459"/>
                    <a:pt x="14767" y="6590"/>
                    <a:pt x="14571" y="6708"/>
                  </a:cubicBezTo>
                  <a:cubicBezTo>
                    <a:pt x="14660" y="6686"/>
                    <a:pt x="14742" y="6676"/>
                    <a:pt x="14821" y="6676"/>
                  </a:cubicBezTo>
                  <a:cubicBezTo>
                    <a:pt x="15551" y="6676"/>
                    <a:pt x="15844" y="7550"/>
                    <a:pt x="14945" y="8009"/>
                  </a:cubicBezTo>
                  <a:cubicBezTo>
                    <a:pt x="14906" y="8027"/>
                    <a:pt x="14870" y="8049"/>
                    <a:pt x="14832" y="8067"/>
                  </a:cubicBezTo>
                  <a:cubicBezTo>
                    <a:pt x="15723" y="8345"/>
                    <a:pt x="16560" y="8523"/>
                    <a:pt x="17424" y="8523"/>
                  </a:cubicBezTo>
                  <a:cubicBezTo>
                    <a:pt x="18073" y="8523"/>
                    <a:pt x="18732" y="8423"/>
                    <a:pt x="19442" y="8184"/>
                  </a:cubicBezTo>
                  <a:cubicBezTo>
                    <a:pt x="20943" y="7678"/>
                    <a:pt x="22287" y="6765"/>
                    <a:pt x="23603" y="5902"/>
                  </a:cubicBezTo>
                  <a:cubicBezTo>
                    <a:pt x="23810" y="5766"/>
                    <a:pt x="24006" y="5710"/>
                    <a:pt x="24177" y="5710"/>
                  </a:cubicBezTo>
                  <a:cubicBezTo>
                    <a:pt x="24434" y="5710"/>
                    <a:pt x="24641" y="5835"/>
                    <a:pt x="24762" y="6020"/>
                  </a:cubicBezTo>
                  <a:cubicBezTo>
                    <a:pt x="24922" y="5688"/>
                    <a:pt x="25086" y="5356"/>
                    <a:pt x="25251" y="5025"/>
                  </a:cubicBezTo>
                  <a:cubicBezTo>
                    <a:pt x="25254" y="5007"/>
                    <a:pt x="25261" y="4993"/>
                    <a:pt x="25272" y="4979"/>
                  </a:cubicBezTo>
                  <a:cubicBezTo>
                    <a:pt x="25272" y="4975"/>
                    <a:pt x="25276" y="4975"/>
                    <a:pt x="25276" y="4971"/>
                  </a:cubicBezTo>
                  <a:cubicBezTo>
                    <a:pt x="25297" y="4932"/>
                    <a:pt x="25315" y="4893"/>
                    <a:pt x="25336" y="4854"/>
                  </a:cubicBezTo>
                  <a:cubicBezTo>
                    <a:pt x="25343" y="4836"/>
                    <a:pt x="25358" y="4821"/>
                    <a:pt x="25379" y="4811"/>
                  </a:cubicBezTo>
                  <a:cubicBezTo>
                    <a:pt x="25383" y="4808"/>
                    <a:pt x="25383" y="4808"/>
                    <a:pt x="25383" y="4803"/>
                  </a:cubicBezTo>
                  <a:cubicBezTo>
                    <a:pt x="25264" y="4747"/>
                    <a:pt x="25144" y="4690"/>
                    <a:pt x="25026" y="4632"/>
                  </a:cubicBezTo>
                  <a:cubicBezTo>
                    <a:pt x="22576" y="6879"/>
                    <a:pt x="19410" y="8216"/>
                    <a:pt x="16068" y="8216"/>
                  </a:cubicBezTo>
                  <a:cubicBezTo>
                    <a:pt x="15918" y="8216"/>
                    <a:pt x="15765" y="8216"/>
                    <a:pt x="15612" y="8210"/>
                  </a:cubicBezTo>
                  <a:cubicBezTo>
                    <a:pt x="15523" y="8205"/>
                    <a:pt x="15434" y="8202"/>
                    <a:pt x="15345" y="8198"/>
                  </a:cubicBezTo>
                  <a:cubicBezTo>
                    <a:pt x="16881" y="7364"/>
                    <a:pt x="18105" y="6070"/>
                    <a:pt x="18265" y="4390"/>
                  </a:cubicBezTo>
                  <a:close/>
                  <a:moveTo>
                    <a:pt x="24644" y="7000"/>
                  </a:moveTo>
                  <a:cubicBezTo>
                    <a:pt x="24576" y="7079"/>
                    <a:pt x="24491" y="7153"/>
                    <a:pt x="24384" y="7221"/>
                  </a:cubicBezTo>
                  <a:cubicBezTo>
                    <a:pt x="23578" y="7749"/>
                    <a:pt x="22761" y="8277"/>
                    <a:pt x="21913" y="8737"/>
                  </a:cubicBezTo>
                  <a:cubicBezTo>
                    <a:pt x="22919" y="8309"/>
                    <a:pt x="23882" y="7774"/>
                    <a:pt x="24772" y="7143"/>
                  </a:cubicBezTo>
                  <a:cubicBezTo>
                    <a:pt x="24726" y="7097"/>
                    <a:pt x="24683" y="7046"/>
                    <a:pt x="24644" y="7000"/>
                  </a:cubicBezTo>
                  <a:close/>
                  <a:moveTo>
                    <a:pt x="12696" y="8916"/>
                  </a:moveTo>
                  <a:cubicBezTo>
                    <a:pt x="12125" y="9087"/>
                    <a:pt x="11547" y="9215"/>
                    <a:pt x="10970" y="9304"/>
                  </a:cubicBezTo>
                  <a:cubicBezTo>
                    <a:pt x="11219" y="9296"/>
                    <a:pt x="11468" y="9283"/>
                    <a:pt x="11718" y="9265"/>
                  </a:cubicBezTo>
                  <a:cubicBezTo>
                    <a:pt x="11733" y="9265"/>
                    <a:pt x="11747" y="9261"/>
                    <a:pt x="11761" y="9261"/>
                  </a:cubicBezTo>
                  <a:cubicBezTo>
                    <a:pt x="12346" y="9489"/>
                    <a:pt x="12963" y="9650"/>
                    <a:pt x="13565" y="9760"/>
                  </a:cubicBezTo>
                  <a:cubicBezTo>
                    <a:pt x="13976" y="9831"/>
                    <a:pt x="14389" y="9885"/>
                    <a:pt x="14799" y="9921"/>
                  </a:cubicBezTo>
                  <a:cubicBezTo>
                    <a:pt x="14250" y="9782"/>
                    <a:pt x="13693" y="9607"/>
                    <a:pt x="13116" y="9403"/>
                  </a:cubicBezTo>
                  <a:cubicBezTo>
                    <a:pt x="12821" y="9304"/>
                    <a:pt x="12696" y="9122"/>
                    <a:pt x="12696" y="8916"/>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B0D5F7"/>
                </a:solidFill>
              </a:endParaRPr>
            </a:p>
          </p:txBody>
        </p:sp>
        <p:sp>
          <p:nvSpPr>
            <p:cNvPr id="3813" name="Google Shape;3813;p98"/>
            <p:cNvSpPr/>
            <p:nvPr/>
          </p:nvSpPr>
          <p:spPr>
            <a:xfrm>
              <a:off x="-134200" y="2744850"/>
              <a:ext cx="231375" cy="265325"/>
            </a:xfrm>
            <a:custGeom>
              <a:avLst/>
              <a:gdLst/>
              <a:ahLst/>
              <a:cxnLst/>
              <a:rect l="l" t="t" r="r" b="b"/>
              <a:pathLst>
                <a:path w="9255" h="10613" extrusionOk="0">
                  <a:moveTo>
                    <a:pt x="1556" y="0"/>
                  </a:moveTo>
                  <a:cubicBezTo>
                    <a:pt x="800" y="0"/>
                    <a:pt x="1" y="824"/>
                    <a:pt x="732" y="1366"/>
                  </a:cubicBezTo>
                  <a:cubicBezTo>
                    <a:pt x="928" y="1073"/>
                    <a:pt x="1812" y="521"/>
                    <a:pt x="2240" y="521"/>
                  </a:cubicBezTo>
                  <a:cubicBezTo>
                    <a:pt x="2304" y="521"/>
                    <a:pt x="2358" y="535"/>
                    <a:pt x="2401" y="560"/>
                  </a:cubicBezTo>
                  <a:cubicBezTo>
                    <a:pt x="4187" y="1801"/>
                    <a:pt x="6070" y="2874"/>
                    <a:pt x="8049" y="3784"/>
                  </a:cubicBezTo>
                  <a:cubicBezTo>
                    <a:pt x="8099" y="3805"/>
                    <a:pt x="8042" y="3898"/>
                    <a:pt x="7917" y="4015"/>
                  </a:cubicBezTo>
                  <a:cubicBezTo>
                    <a:pt x="7985" y="4097"/>
                    <a:pt x="8028" y="4207"/>
                    <a:pt x="7967" y="4304"/>
                  </a:cubicBezTo>
                  <a:cubicBezTo>
                    <a:pt x="7864" y="4464"/>
                    <a:pt x="7760" y="4622"/>
                    <a:pt x="7660" y="4782"/>
                  </a:cubicBezTo>
                  <a:cubicBezTo>
                    <a:pt x="7557" y="4939"/>
                    <a:pt x="7414" y="5025"/>
                    <a:pt x="7250" y="5092"/>
                  </a:cubicBezTo>
                  <a:cubicBezTo>
                    <a:pt x="7218" y="5135"/>
                    <a:pt x="7179" y="5178"/>
                    <a:pt x="7140" y="5221"/>
                  </a:cubicBezTo>
                  <a:cubicBezTo>
                    <a:pt x="7322" y="5420"/>
                    <a:pt x="7429" y="5624"/>
                    <a:pt x="7357" y="5766"/>
                  </a:cubicBezTo>
                  <a:cubicBezTo>
                    <a:pt x="7079" y="6330"/>
                    <a:pt x="6801" y="6893"/>
                    <a:pt x="6522" y="7456"/>
                  </a:cubicBezTo>
                  <a:cubicBezTo>
                    <a:pt x="6505" y="7495"/>
                    <a:pt x="6462" y="7513"/>
                    <a:pt x="6402" y="7513"/>
                  </a:cubicBezTo>
                  <a:cubicBezTo>
                    <a:pt x="6184" y="7513"/>
                    <a:pt x="5739" y="7274"/>
                    <a:pt x="5396" y="6985"/>
                  </a:cubicBezTo>
                  <a:cubicBezTo>
                    <a:pt x="5097" y="7902"/>
                    <a:pt x="4886" y="8850"/>
                    <a:pt x="4768" y="9831"/>
                  </a:cubicBezTo>
                  <a:cubicBezTo>
                    <a:pt x="4707" y="10362"/>
                    <a:pt x="5164" y="10612"/>
                    <a:pt x="5653" y="10612"/>
                  </a:cubicBezTo>
                  <a:cubicBezTo>
                    <a:pt x="6152" y="10612"/>
                    <a:pt x="6683" y="10355"/>
                    <a:pt x="6740" y="9874"/>
                  </a:cubicBezTo>
                  <a:cubicBezTo>
                    <a:pt x="7001" y="7678"/>
                    <a:pt x="7742" y="5691"/>
                    <a:pt x="8973" y="3855"/>
                  </a:cubicBezTo>
                  <a:cubicBezTo>
                    <a:pt x="9254" y="3430"/>
                    <a:pt x="8805" y="3006"/>
                    <a:pt x="8430" y="2907"/>
                  </a:cubicBezTo>
                  <a:cubicBezTo>
                    <a:pt x="6155" y="2282"/>
                    <a:pt x="4034" y="1348"/>
                    <a:pt x="2019" y="125"/>
                  </a:cubicBezTo>
                  <a:cubicBezTo>
                    <a:pt x="1876" y="35"/>
                    <a:pt x="1720" y="0"/>
                    <a:pt x="1556" y="0"/>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B0D5F7"/>
                </a:solidFill>
              </a:endParaRPr>
            </a:p>
          </p:txBody>
        </p:sp>
        <p:sp>
          <p:nvSpPr>
            <p:cNvPr id="3814" name="Google Shape;3814;p98"/>
            <p:cNvSpPr/>
            <p:nvPr/>
          </p:nvSpPr>
          <p:spPr>
            <a:xfrm>
              <a:off x="42575" y="2872150"/>
              <a:ext cx="4475" cy="3225"/>
            </a:xfrm>
            <a:custGeom>
              <a:avLst/>
              <a:gdLst/>
              <a:ahLst/>
              <a:cxnLst/>
              <a:rect l="l" t="t" r="r" b="b"/>
              <a:pathLst>
                <a:path w="179" h="129" extrusionOk="0">
                  <a:moveTo>
                    <a:pt x="179" y="0"/>
                  </a:moveTo>
                  <a:lnTo>
                    <a:pt x="179" y="0"/>
                  </a:lnTo>
                  <a:cubicBezTo>
                    <a:pt x="169" y="4"/>
                    <a:pt x="158" y="7"/>
                    <a:pt x="151" y="11"/>
                  </a:cubicBezTo>
                  <a:cubicBezTo>
                    <a:pt x="101" y="32"/>
                    <a:pt x="51" y="46"/>
                    <a:pt x="1" y="61"/>
                  </a:cubicBezTo>
                  <a:lnTo>
                    <a:pt x="69" y="129"/>
                  </a:lnTo>
                  <a:cubicBezTo>
                    <a:pt x="108" y="86"/>
                    <a:pt x="147" y="43"/>
                    <a:pt x="179" y="0"/>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B0D5F7"/>
                </a:solidFill>
              </a:endParaRPr>
            </a:p>
          </p:txBody>
        </p:sp>
        <p:sp>
          <p:nvSpPr>
            <p:cNvPr id="3815" name="Google Shape;3815;p98"/>
            <p:cNvSpPr/>
            <p:nvPr/>
          </p:nvSpPr>
          <p:spPr>
            <a:xfrm>
              <a:off x="-604975" y="2878900"/>
              <a:ext cx="346175" cy="94175"/>
            </a:xfrm>
            <a:custGeom>
              <a:avLst/>
              <a:gdLst/>
              <a:ahLst/>
              <a:cxnLst/>
              <a:rect l="l" t="t" r="r" b="b"/>
              <a:pathLst>
                <a:path w="13847" h="3767" extrusionOk="0">
                  <a:moveTo>
                    <a:pt x="13847" y="1028"/>
                  </a:moveTo>
                  <a:lnTo>
                    <a:pt x="13847" y="1028"/>
                  </a:lnTo>
                  <a:cubicBezTo>
                    <a:pt x="13751" y="1049"/>
                    <a:pt x="13651" y="1088"/>
                    <a:pt x="13544" y="1142"/>
                  </a:cubicBezTo>
                  <a:cubicBezTo>
                    <a:pt x="13248" y="1295"/>
                    <a:pt x="12948" y="1427"/>
                    <a:pt x="12649" y="1549"/>
                  </a:cubicBezTo>
                  <a:cubicBezTo>
                    <a:pt x="13070" y="1420"/>
                    <a:pt x="13480" y="1249"/>
                    <a:pt x="13847" y="1028"/>
                  </a:cubicBezTo>
                  <a:close/>
                  <a:moveTo>
                    <a:pt x="26" y="1"/>
                  </a:moveTo>
                  <a:lnTo>
                    <a:pt x="26" y="1"/>
                  </a:lnTo>
                  <a:cubicBezTo>
                    <a:pt x="1" y="172"/>
                    <a:pt x="51" y="340"/>
                    <a:pt x="208" y="489"/>
                  </a:cubicBezTo>
                  <a:cubicBezTo>
                    <a:pt x="2504" y="2686"/>
                    <a:pt x="5407" y="3766"/>
                    <a:pt x="8370" y="3766"/>
                  </a:cubicBezTo>
                  <a:cubicBezTo>
                    <a:pt x="8994" y="3766"/>
                    <a:pt x="9622" y="3720"/>
                    <a:pt x="10246" y="3624"/>
                  </a:cubicBezTo>
                  <a:lnTo>
                    <a:pt x="10246" y="3624"/>
                  </a:lnTo>
                  <a:cubicBezTo>
                    <a:pt x="10068" y="3627"/>
                    <a:pt x="9889" y="3631"/>
                    <a:pt x="9711" y="3631"/>
                  </a:cubicBezTo>
                  <a:cubicBezTo>
                    <a:pt x="6177" y="3631"/>
                    <a:pt x="2519" y="2561"/>
                    <a:pt x="26" y="1"/>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B0D5F7"/>
                </a:solidFill>
              </a:endParaRPr>
            </a:p>
          </p:txBody>
        </p:sp>
        <p:sp>
          <p:nvSpPr>
            <p:cNvPr id="3816" name="Google Shape;3816;p98"/>
            <p:cNvSpPr/>
            <p:nvPr/>
          </p:nvSpPr>
          <p:spPr>
            <a:xfrm>
              <a:off x="-604350" y="2855275"/>
              <a:ext cx="377400" cy="114400"/>
            </a:xfrm>
            <a:custGeom>
              <a:avLst/>
              <a:gdLst/>
              <a:ahLst/>
              <a:cxnLst/>
              <a:rect l="l" t="t" r="r" b="b"/>
              <a:pathLst>
                <a:path w="15096" h="4576" extrusionOk="0">
                  <a:moveTo>
                    <a:pt x="1231" y="1"/>
                  </a:moveTo>
                  <a:cubicBezTo>
                    <a:pt x="711" y="1"/>
                    <a:pt x="69" y="472"/>
                    <a:pt x="1" y="946"/>
                  </a:cubicBezTo>
                  <a:cubicBezTo>
                    <a:pt x="2494" y="3506"/>
                    <a:pt x="6152" y="4576"/>
                    <a:pt x="9686" y="4576"/>
                  </a:cubicBezTo>
                  <a:cubicBezTo>
                    <a:pt x="9864" y="4576"/>
                    <a:pt x="10043" y="4572"/>
                    <a:pt x="10221" y="4569"/>
                  </a:cubicBezTo>
                  <a:cubicBezTo>
                    <a:pt x="10798" y="4480"/>
                    <a:pt x="11376" y="4352"/>
                    <a:pt x="11947" y="4181"/>
                  </a:cubicBezTo>
                  <a:cubicBezTo>
                    <a:pt x="11935" y="3695"/>
                    <a:pt x="12588" y="3082"/>
                    <a:pt x="13194" y="3082"/>
                  </a:cubicBezTo>
                  <a:cubicBezTo>
                    <a:pt x="13283" y="3082"/>
                    <a:pt x="13372" y="3096"/>
                    <a:pt x="13458" y="3124"/>
                  </a:cubicBezTo>
                  <a:cubicBezTo>
                    <a:pt x="13668" y="3196"/>
                    <a:pt x="13879" y="3267"/>
                    <a:pt x="14083" y="3332"/>
                  </a:cubicBezTo>
                  <a:cubicBezTo>
                    <a:pt x="14121" y="3314"/>
                    <a:pt x="14157" y="3292"/>
                    <a:pt x="14196" y="3274"/>
                  </a:cubicBezTo>
                  <a:cubicBezTo>
                    <a:pt x="15095" y="2815"/>
                    <a:pt x="14802" y="1941"/>
                    <a:pt x="14072" y="1941"/>
                  </a:cubicBezTo>
                  <a:cubicBezTo>
                    <a:pt x="13993" y="1941"/>
                    <a:pt x="13911" y="1951"/>
                    <a:pt x="13822" y="1973"/>
                  </a:cubicBezTo>
                  <a:cubicBezTo>
                    <a:pt x="13455" y="2194"/>
                    <a:pt x="13045" y="2365"/>
                    <a:pt x="12624" y="2494"/>
                  </a:cubicBezTo>
                  <a:cubicBezTo>
                    <a:pt x="11433" y="2964"/>
                    <a:pt x="10203" y="3189"/>
                    <a:pt x="8986" y="3189"/>
                  </a:cubicBezTo>
                  <a:cubicBezTo>
                    <a:pt x="6323" y="3189"/>
                    <a:pt x="3713" y="2112"/>
                    <a:pt x="1677" y="165"/>
                  </a:cubicBezTo>
                  <a:cubicBezTo>
                    <a:pt x="1556" y="51"/>
                    <a:pt x="1403" y="1"/>
                    <a:pt x="1231" y="1"/>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B0D5F7"/>
                </a:solidFill>
              </a:endParaRPr>
            </a:p>
          </p:txBody>
        </p:sp>
        <p:sp>
          <p:nvSpPr>
            <p:cNvPr id="3817" name="Google Shape;3817;p98"/>
            <p:cNvSpPr/>
            <p:nvPr/>
          </p:nvSpPr>
          <p:spPr>
            <a:xfrm>
              <a:off x="-382175" y="2780400"/>
              <a:ext cx="217875" cy="143275"/>
            </a:xfrm>
            <a:custGeom>
              <a:avLst/>
              <a:gdLst/>
              <a:ahLst/>
              <a:cxnLst/>
              <a:rect l="l" t="t" r="r" b="b"/>
              <a:pathLst>
                <a:path w="8715" h="5731" extrusionOk="0">
                  <a:moveTo>
                    <a:pt x="8465" y="1046"/>
                  </a:moveTo>
                  <a:lnTo>
                    <a:pt x="8465" y="1046"/>
                  </a:lnTo>
                  <a:cubicBezTo>
                    <a:pt x="8629" y="1613"/>
                    <a:pt x="8675" y="2148"/>
                    <a:pt x="8629" y="2650"/>
                  </a:cubicBezTo>
                  <a:cubicBezTo>
                    <a:pt x="8715" y="2119"/>
                    <a:pt x="8672" y="1570"/>
                    <a:pt x="8465" y="1046"/>
                  </a:cubicBezTo>
                  <a:close/>
                  <a:moveTo>
                    <a:pt x="6501" y="2974"/>
                  </a:moveTo>
                  <a:cubicBezTo>
                    <a:pt x="6333" y="3424"/>
                    <a:pt x="6040" y="3827"/>
                    <a:pt x="5648" y="4155"/>
                  </a:cubicBezTo>
                  <a:cubicBezTo>
                    <a:pt x="5477" y="4301"/>
                    <a:pt x="5441" y="4440"/>
                    <a:pt x="5491" y="4569"/>
                  </a:cubicBezTo>
                  <a:cubicBezTo>
                    <a:pt x="5966" y="4162"/>
                    <a:pt x="6325" y="3638"/>
                    <a:pt x="6501" y="2974"/>
                  </a:cubicBezTo>
                  <a:close/>
                  <a:moveTo>
                    <a:pt x="4172" y="1"/>
                  </a:moveTo>
                  <a:cubicBezTo>
                    <a:pt x="3908" y="1"/>
                    <a:pt x="3634" y="33"/>
                    <a:pt x="3359" y="104"/>
                  </a:cubicBezTo>
                  <a:cubicBezTo>
                    <a:pt x="1391" y="607"/>
                    <a:pt x="0" y="2932"/>
                    <a:pt x="1348" y="4732"/>
                  </a:cubicBezTo>
                  <a:cubicBezTo>
                    <a:pt x="1672" y="5160"/>
                    <a:pt x="2086" y="5485"/>
                    <a:pt x="2553" y="5731"/>
                  </a:cubicBezTo>
                  <a:cubicBezTo>
                    <a:pt x="2617" y="5728"/>
                    <a:pt x="2681" y="5724"/>
                    <a:pt x="2742" y="5713"/>
                  </a:cubicBezTo>
                  <a:cubicBezTo>
                    <a:pt x="2788" y="5706"/>
                    <a:pt x="2835" y="5699"/>
                    <a:pt x="2881" y="5692"/>
                  </a:cubicBezTo>
                  <a:cubicBezTo>
                    <a:pt x="3427" y="5581"/>
                    <a:pt x="3815" y="5282"/>
                    <a:pt x="3256" y="4908"/>
                  </a:cubicBezTo>
                  <a:cubicBezTo>
                    <a:pt x="2449" y="4373"/>
                    <a:pt x="1391" y="3616"/>
                    <a:pt x="1862" y="2497"/>
                  </a:cubicBezTo>
                  <a:cubicBezTo>
                    <a:pt x="2153" y="1798"/>
                    <a:pt x="3163" y="1003"/>
                    <a:pt x="3822" y="675"/>
                  </a:cubicBezTo>
                  <a:cubicBezTo>
                    <a:pt x="4161" y="511"/>
                    <a:pt x="4554" y="422"/>
                    <a:pt x="4939" y="422"/>
                  </a:cubicBezTo>
                  <a:cubicBezTo>
                    <a:pt x="5324" y="422"/>
                    <a:pt x="5698" y="511"/>
                    <a:pt x="6001" y="700"/>
                  </a:cubicBezTo>
                  <a:cubicBezTo>
                    <a:pt x="5552" y="247"/>
                    <a:pt x="4892" y="1"/>
                    <a:pt x="4172" y="1"/>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B0D5F7"/>
                </a:solidFill>
              </a:endParaRPr>
            </a:p>
          </p:txBody>
        </p:sp>
        <p:sp>
          <p:nvSpPr>
            <p:cNvPr id="3818" name="Google Shape;3818;p98"/>
            <p:cNvSpPr/>
            <p:nvPr/>
          </p:nvSpPr>
          <p:spPr>
            <a:xfrm>
              <a:off x="-405175" y="2761075"/>
              <a:ext cx="239900" cy="162700"/>
            </a:xfrm>
            <a:custGeom>
              <a:avLst/>
              <a:gdLst/>
              <a:ahLst/>
              <a:cxnLst/>
              <a:rect l="l" t="t" r="r" b="b"/>
              <a:pathLst>
                <a:path w="9596" h="6508" extrusionOk="0">
                  <a:moveTo>
                    <a:pt x="3801" y="6465"/>
                  </a:moveTo>
                  <a:cubicBezTo>
                    <a:pt x="3754" y="6472"/>
                    <a:pt x="3708" y="6479"/>
                    <a:pt x="3662" y="6486"/>
                  </a:cubicBezTo>
                  <a:cubicBezTo>
                    <a:pt x="3712" y="6479"/>
                    <a:pt x="3754" y="6472"/>
                    <a:pt x="3801" y="6465"/>
                  </a:cubicBezTo>
                  <a:close/>
                  <a:moveTo>
                    <a:pt x="5634" y="0"/>
                  </a:moveTo>
                  <a:cubicBezTo>
                    <a:pt x="5352" y="0"/>
                    <a:pt x="5081" y="15"/>
                    <a:pt x="4835" y="39"/>
                  </a:cubicBezTo>
                  <a:cubicBezTo>
                    <a:pt x="3420" y="171"/>
                    <a:pt x="1847" y="1284"/>
                    <a:pt x="1077" y="2460"/>
                  </a:cubicBezTo>
                  <a:cubicBezTo>
                    <a:pt x="0" y="4101"/>
                    <a:pt x="1352" y="5470"/>
                    <a:pt x="2685" y="6354"/>
                  </a:cubicBezTo>
                  <a:cubicBezTo>
                    <a:pt x="2846" y="6461"/>
                    <a:pt x="3099" y="6507"/>
                    <a:pt x="3359" y="6507"/>
                  </a:cubicBezTo>
                  <a:cubicBezTo>
                    <a:pt x="3399" y="6507"/>
                    <a:pt x="3434" y="6507"/>
                    <a:pt x="3473" y="6504"/>
                  </a:cubicBezTo>
                  <a:cubicBezTo>
                    <a:pt x="3006" y="6258"/>
                    <a:pt x="2592" y="5933"/>
                    <a:pt x="2268" y="5505"/>
                  </a:cubicBezTo>
                  <a:cubicBezTo>
                    <a:pt x="920" y="3705"/>
                    <a:pt x="2311" y="1380"/>
                    <a:pt x="4279" y="877"/>
                  </a:cubicBezTo>
                  <a:cubicBezTo>
                    <a:pt x="4554" y="806"/>
                    <a:pt x="4828" y="774"/>
                    <a:pt x="5092" y="774"/>
                  </a:cubicBezTo>
                  <a:cubicBezTo>
                    <a:pt x="5812" y="774"/>
                    <a:pt x="6472" y="1020"/>
                    <a:pt x="6921" y="1473"/>
                  </a:cubicBezTo>
                  <a:cubicBezTo>
                    <a:pt x="7260" y="1683"/>
                    <a:pt x="7502" y="2018"/>
                    <a:pt x="7563" y="2496"/>
                  </a:cubicBezTo>
                  <a:cubicBezTo>
                    <a:pt x="7617" y="2938"/>
                    <a:pt x="7566" y="3359"/>
                    <a:pt x="7421" y="3747"/>
                  </a:cubicBezTo>
                  <a:cubicBezTo>
                    <a:pt x="7245" y="4411"/>
                    <a:pt x="6886" y="4935"/>
                    <a:pt x="6411" y="5342"/>
                  </a:cubicBezTo>
                  <a:cubicBezTo>
                    <a:pt x="6526" y="5638"/>
                    <a:pt x="7117" y="5859"/>
                    <a:pt x="7624" y="5859"/>
                  </a:cubicBezTo>
                  <a:cubicBezTo>
                    <a:pt x="7866" y="5859"/>
                    <a:pt x="8087" y="5809"/>
                    <a:pt x="8226" y="5691"/>
                  </a:cubicBezTo>
                  <a:cubicBezTo>
                    <a:pt x="8914" y="5110"/>
                    <a:pt x="9406" y="4290"/>
                    <a:pt x="9549" y="3423"/>
                  </a:cubicBezTo>
                  <a:cubicBezTo>
                    <a:pt x="9595" y="2921"/>
                    <a:pt x="9549" y="2386"/>
                    <a:pt x="9385" y="1819"/>
                  </a:cubicBezTo>
                  <a:cubicBezTo>
                    <a:pt x="9335" y="1687"/>
                    <a:pt x="9271" y="1558"/>
                    <a:pt x="9200" y="1430"/>
                  </a:cubicBezTo>
                  <a:cubicBezTo>
                    <a:pt x="8558" y="311"/>
                    <a:pt x="6960" y="0"/>
                    <a:pt x="5634" y="0"/>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B0D5F7"/>
                </a:solidFill>
              </a:endParaRPr>
            </a:p>
          </p:txBody>
        </p:sp>
        <p:sp>
          <p:nvSpPr>
            <p:cNvPr id="3819" name="Google Shape;3819;p98"/>
            <p:cNvSpPr/>
            <p:nvPr/>
          </p:nvSpPr>
          <p:spPr>
            <a:xfrm>
              <a:off x="-253100" y="2955300"/>
              <a:ext cx="177875" cy="36925"/>
            </a:xfrm>
            <a:custGeom>
              <a:avLst/>
              <a:gdLst/>
              <a:ahLst/>
              <a:cxnLst/>
              <a:rect l="l" t="t" r="r" b="b"/>
              <a:pathLst>
                <a:path w="7115" h="1477" extrusionOk="0">
                  <a:moveTo>
                    <a:pt x="7114" y="1"/>
                  </a:moveTo>
                  <a:lnTo>
                    <a:pt x="7114" y="1"/>
                  </a:lnTo>
                  <a:cubicBezTo>
                    <a:pt x="5245" y="800"/>
                    <a:pt x="3224" y="1235"/>
                    <a:pt x="1191" y="1235"/>
                  </a:cubicBezTo>
                  <a:cubicBezTo>
                    <a:pt x="795" y="1235"/>
                    <a:pt x="400" y="1217"/>
                    <a:pt x="0" y="1185"/>
                  </a:cubicBezTo>
                  <a:lnTo>
                    <a:pt x="0" y="1185"/>
                  </a:lnTo>
                  <a:cubicBezTo>
                    <a:pt x="731" y="1367"/>
                    <a:pt x="1452" y="1477"/>
                    <a:pt x="2200" y="1477"/>
                  </a:cubicBezTo>
                  <a:cubicBezTo>
                    <a:pt x="2767" y="1477"/>
                    <a:pt x="3352" y="1413"/>
                    <a:pt x="3965" y="1266"/>
                  </a:cubicBezTo>
                  <a:cubicBezTo>
                    <a:pt x="5082" y="1003"/>
                    <a:pt x="6119" y="547"/>
                    <a:pt x="7114" y="1"/>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B0D5F7"/>
                </a:solidFill>
              </a:endParaRPr>
            </a:p>
          </p:txBody>
        </p:sp>
        <p:sp>
          <p:nvSpPr>
            <p:cNvPr id="3820" name="Google Shape;3820;p98"/>
            <p:cNvSpPr/>
            <p:nvPr/>
          </p:nvSpPr>
          <p:spPr>
            <a:xfrm>
              <a:off x="-305700" y="2879625"/>
              <a:ext cx="301700" cy="106550"/>
            </a:xfrm>
            <a:custGeom>
              <a:avLst/>
              <a:gdLst/>
              <a:ahLst/>
              <a:cxnLst/>
              <a:rect l="l" t="t" r="r" b="b"/>
              <a:pathLst>
                <a:path w="12068" h="4262" extrusionOk="0">
                  <a:moveTo>
                    <a:pt x="11482" y="1"/>
                  </a:moveTo>
                  <a:cubicBezTo>
                    <a:pt x="11311" y="1"/>
                    <a:pt x="11115" y="57"/>
                    <a:pt x="10908" y="193"/>
                  </a:cubicBezTo>
                  <a:cubicBezTo>
                    <a:pt x="9592" y="1056"/>
                    <a:pt x="8248" y="1969"/>
                    <a:pt x="6747" y="2475"/>
                  </a:cubicBezTo>
                  <a:cubicBezTo>
                    <a:pt x="6037" y="2714"/>
                    <a:pt x="5378" y="2814"/>
                    <a:pt x="4729" y="2814"/>
                  </a:cubicBezTo>
                  <a:cubicBezTo>
                    <a:pt x="3865" y="2814"/>
                    <a:pt x="3028" y="2636"/>
                    <a:pt x="2137" y="2358"/>
                  </a:cubicBezTo>
                  <a:cubicBezTo>
                    <a:pt x="1441" y="2707"/>
                    <a:pt x="725" y="2988"/>
                    <a:pt x="1" y="3207"/>
                  </a:cubicBezTo>
                  <a:cubicBezTo>
                    <a:pt x="1" y="3413"/>
                    <a:pt x="126" y="3595"/>
                    <a:pt x="421" y="3694"/>
                  </a:cubicBezTo>
                  <a:cubicBezTo>
                    <a:pt x="998" y="3898"/>
                    <a:pt x="1555" y="4073"/>
                    <a:pt x="2104" y="4212"/>
                  </a:cubicBezTo>
                  <a:cubicBezTo>
                    <a:pt x="2504" y="4244"/>
                    <a:pt x="2899" y="4262"/>
                    <a:pt x="3295" y="4262"/>
                  </a:cubicBezTo>
                  <a:cubicBezTo>
                    <a:pt x="5328" y="4262"/>
                    <a:pt x="7349" y="3827"/>
                    <a:pt x="9218" y="3028"/>
                  </a:cubicBezTo>
                  <a:cubicBezTo>
                    <a:pt x="10066" y="2568"/>
                    <a:pt x="10883" y="2040"/>
                    <a:pt x="11689" y="1512"/>
                  </a:cubicBezTo>
                  <a:cubicBezTo>
                    <a:pt x="11796" y="1444"/>
                    <a:pt x="11881" y="1370"/>
                    <a:pt x="11949" y="1291"/>
                  </a:cubicBezTo>
                  <a:cubicBezTo>
                    <a:pt x="11814" y="1120"/>
                    <a:pt x="11746" y="956"/>
                    <a:pt x="11807" y="835"/>
                  </a:cubicBezTo>
                  <a:cubicBezTo>
                    <a:pt x="11893" y="661"/>
                    <a:pt x="11982" y="485"/>
                    <a:pt x="12067" y="311"/>
                  </a:cubicBezTo>
                  <a:cubicBezTo>
                    <a:pt x="11946" y="126"/>
                    <a:pt x="11739" y="1"/>
                    <a:pt x="11482" y="1"/>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B0D5F7"/>
                </a:solidFill>
              </a:endParaRPr>
            </a:p>
          </p:txBody>
        </p:sp>
        <p:sp>
          <p:nvSpPr>
            <p:cNvPr id="3821" name="Google Shape;3821;p98"/>
            <p:cNvSpPr/>
            <p:nvPr/>
          </p:nvSpPr>
          <p:spPr>
            <a:xfrm>
              <a:off x="-305975" y="2932300"/>
              <a:ext cx="53700" cy="27500"/>
            </a:xfrm>
            <a:custGeom>
              <a:avLst/>
              <a:gdLst/>
              <a:ahLst/>
              <a:cxnLst/>
              <a:rect l="l" t="t" r="r" b="b"/>
              <a:pathLst>
                <a:path w="2148" h="1100" extrusionOk="0">
                  <a:moveTo>
                    <a:pt x="1259" y="1"/>
                  </a:moveTo>
                  <a:cubicBezTo>
                    <a:pt x="653" y="1"/>
                    <a:pt x="0" y="614"/>
                    <a:pt x="12" y="1100"/>
                  </a:cubicBezTo>
                  <a:cubicBezTo>
                    <a:pt x="736" y="881"/>
                    <a:pt x="1452" y="600"/>
                    <a:pt x="2148" y="251"/>
                  </a:cubicBezTo>
                  <a:cubicBezTo>
                    <a:pt x="1944" y="186"/>
                    <a:pt x="1733" y="115"/>
                    <a:pt x="1523" y="43"/>
                  </a:cubicBezTo>
                  <a:cubicBezTo>
                    <a:pt x="1437" y="15"/>
                    <a:pt x="1348" y="1"/>
                    <a:pt x="1259" y="1"/>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B0D5F7"/>
                </a:solidFill>
              </a:endParaRPr>
            </a:p>
          </p:txBody>
        </p:sp>
        <p:sp>
          <p:nvSpPr>
            <p:cNvPr id="3822" name="Google Shape;3822;p98"/>
            <p:cNvSpPr/>
            <p:nvPr/>
          </p:nvSpPr>
          <p:spPr>
            <a:xfrm>
              <a:off x="-117250" y="2779000"/>
              <a:ext cx="132575" cy="73725"/>
            </a:xfrm>
            <a:custGeom>
              <a:avLst/>
              <a:gdLst/>
              <a:ahLst/>
              <a:cxnLst/>
              <a:rect l="l" t="t" r="r" b="b"/>
              <a:pathLst>
                <a:path w="5303" h="2949" extrusionOk="0">
                  <a:moveTo>
                    <a:pt x="54" y="0"/>
                  </a:moveTo>
                  <a:cubicBezTo>
                    <a:pt x="7" y="71"/>
                    <a:pt x="0" y="124"/>
                    <a:pt x="43" y="153"/>
                  </a:cubicBezTo>
                  <a:cubicBezTo>
                    <a:pt x="1559" y="1205"/>
                    <a:pt x="3142" y="2135"/>
                    <a:pt x="4793" y="2948"/>
                  </a:cubicBezTo>
                  <a:cubicBezTo>
                    <a:pt x="4918" y="2831"/>
                    <a:pt x="5043" y="2713"/>
                    <a:pt x="5168" y="2592"/>
                  </a:cubicBezTo>
                  <a:cubicBezTo>
                    <a:pt x="5210" y="2550"/>
                    <a:pt x="5257" y="2510"/>
                    <a:pt x="5303" y="2478"/>
                  </a:cubicBezTo>
                  <a:cubicBezTo>
                    <a:pt x="3502" y="1861"/>
                    <a:pt x="1787" y="1062"/>
                    <a:pt x="147" y="64"/>
                  </a:cubicBezTo>
                  <a:cubicBezTo>
                    <a:pt x="114" y="43"/>
                    <a:pt x="83" y="22"/>
                    <a:pt x="54" y="0"/>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B0D5F7"/>
                </a:solidFill>
              </a:endParaRPr>
            </a:p>
          </p:txBody>
        </p:sp>
        <p:sp>
          <p:nvSpPr>
            <p:cNvPr id="3823" name="Google Shape;3823;p98"/>
            <p:cNvSpPr/>
            <p:nvPr/>
          </p:nvSpPr>
          <p:spPr>
            <a:xfrm>
              <a:off x="2550" y="2840925"/>
              <a:ext cx="20275" cy="16075"/>
            </a:xfrm>
            <a:custGeom>
              <a:avLst/>
              <a:gdLst/>
              <a:ahLst/>
              <a:cxnLst/>
              <a:rect l="l" t="t" r="r" b="b"/>
              <a:pathLst>
                <a:path w="811" h="643" extrusionOk="0">
                  <a:moveTo>
                    <a:pt x="511" y="1"/>
                  </a:moveTo>
                  <a:cubicBezTo>
                    <a:pt x="465" y="33"/>
                    <a:pt x="418" y="73"/>
                    <a:pt x="376" y="115"/>
                  </a:cubicBezTo>
                  <a:cubicBezTo>
                    <a:pt x="251" y="236"/>
                    <a:pt x="126" y="354"/>
                    <a:pt x="1" y="471"/>
                  </a:cubicBezTo>
                  <a:cubicBezTo>
                    <a:pt x="119" y="529"/>
                    <a:pt x="239" y="586"/>
                    <a:pt x="358" y="642"/>
                  </a:cubicBezTo>
                  <a:cubicBezTo>
                    <a:pt x="425" y="543"/>
                    <a:pt x="489" y="440"/>
                    <a:pt x="554" y="340"/>
                  </a:cubicBezTo>
                  <a:cubicBezTo>
                    <a:pt x="621" y="233"/>
                    <a:pt x="710" y="162"/>
                    <a:pt x="810" y="104"/>
                  </a:cubicBezTo>
                  <a:cubicBezTo>
                    <a:pt x="710" y="69"/>
                    <a:pt x="611" y="37"/>
                    <a:pt x="511" y="1"/>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B0D5F7"/>
                </a:solidFill>
              </a:endParaRPr>
            </a:p>
          </p:txBody>
        </p:sp>
        <p:sp>
          <p:nvSpPr>
            <p:cNvPr id="3824" name="Google Shape;3824;p98"/>
            <p:cNvSpPr/>
            <p:nvPr/>
          </p:nvSpPr>
          <p:spPr>
            <a:xfrm>
              <a:off x="-115900" y="2757850"/>
              <a:ext cx="184175" cy="87375"/>
            </a:xfrm>
            <a:custGeom>
              <a:avLst/>
              <a:gdLst/>
              <a:ahLst/>
              <a:cxnLst/>
              <a:rect l="l" t="t" r="r" b="b"/>
              <a:pathLst>
                <a:path w="7367" h="3495" extrusionOk="0">
                  <a:moveTo>
                    <a:pt x="1508" y="1"/>
                  </a:moveTo>
                  <a:cubicBezTo>
                    <a:pt x="1080" y="1"/>
                    <a:pt x="196" y="553"/>
                    <a:pt x="0" y="846"/>
                  </a:cubicBezTo>
                  <a:cubicBezTo>
                    <a:pt x="29" y="868"/>
                    <a:pt x="60" y="889"/>
                    <a:pt x="93" y="910"/>
                  </a:cubicBezTo>
                  <a:cubicBezTo>
                    <a:pt x="1733" y="1908"/>
                    <a:pt x="3448" y="2707"/>
                    <a:pt x="5249" y="3324"/>
                  </a:cubicBezTo>
                  <a:cubicBezTo>
                    <a:pt x="5409" y="3213"/>
                    <a:pt x="5580" y="3164"/>
                    <a:pt x="5751" y="3164"/>
                  </a:cubicBezTo>
                  <a:cubicBezTo>
                    <a:pt x="5884" y="3164"/>
                    <a:pt x="6012" y="3192"/>
                    <a:pt x="6129" y="3246"/>
                  </a:cubicBezTo>
                  <a:cubicBezTo>
                    <a:pt x="6208" y="3238"/>
                    <a:pt x="6290" y="3235"/>
                    <a:pt x="6368" y="3235"/>
                  </a:cubicBezTo>
                  <a:cubicBezTo>
                    <a:pt x="6411" y="3235"/>
                    <a:pt x="6454" y="3235"/>
                    <a:pt x="6497" y="3238"/>
                  </a:cubicBezTo>
                  <a:cubicBezTo>
                    <a:pt x="6686" y="3246"/>
                    <a:pt x="6949" y="3299"/>
                    <a:pt x="7107" y="3417"/>
                  </a:cubicBezTo>
                  <a:cubicBezTo>
                    <a:pt x="7135" y="3438"/>
                    <a:pt x="7163" y="3463"/>
                    <a:pt x="7185" y="3495"/>
                  </a:cubicBezTo>
                  <a:cubicBezTo>
                    <a:pt x="7310" y="3378"/>
                    <a:pt x="7367" y="3285"/>
                    <a:pt x="7317" y="3264"/>
                  </a:cubicBezTo>
                  <a:cubicBezTo>
                    <a:pt x="5338" y="2354"/>
                    <a:pt x="3455" y="1281"/>
                    <a:pt x="1669" y="40"/>
                  </a:cubicBezTo>
                  <a:cubicBezTo>
                    <a:pt x="1626" y="15"/>
                    <a:pt x="1572" y="1"/>
                    <a:pt x="1508" y="1"/>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B0D5F7"/>
                </a:solidFill>
              </a:endParaRPr>
            </a:p>
          </p:txBody>
        </p:sp>
        <p:sp>
          <p:nvSpPr>
            <p:cNvPr id="3825" name="Google Shape;3825;p98"/>
            <p:cNvSpPr/>
            <p:nvPr/>
          </p:nvSpPr>
          <p:spPr>
            <a:xfrm>
              <a:off x="15300" y="2836925"/>
              <a:ext cx="22050" cy="6625"/>
            </a:xfrm>
            <a:custGeom>
              <a:avLst/>
              <a:gdLst/>
              <a:ahLst/>
              <a:cxnLst/>
              <a:rect l="l" t="t" r="r" b="b"/>
              <a:pathLst>
                <a:path w="882" h="265" extrusionOk="0">
                  <a:moveTo>
                    <a:pt x="503" y="1"/>
                  </a:moveTo>
                  <a:cubicBezTo>
                    <a:pt x="332" y="1"/>
                    <a:pt x="161" y="50"/>
                    <a:pt x="1" y="161"/>
                  </a:cubicBezTo>
                  <a:cubicBezTo>
                    <a:pt x="101" y="197"/>
                    <a:pt x="200" y="229"/>
                    <a:pt x="300" y="264"/>
                  </a:cubicBezTo>
                  <a:cubicBezTo>
                    <a:pt x="358" y="229"/>
                    <a:pt x="418" y="203"/>
                    <a:pt x="482" y="175"/>
                  </a:cubicBezTo>
                  <a:cubicBezTo>
                    <a:pt x="607" y="126"/>
                    <a:pt x="743" y="96"/>
                    <a:pt x="881" y="83"/>
                  </a:cubicBezTo>
                  <a:cubicBezTo>
                    <a:pt x="764" y="29"/>
                    <a:pt x="636" y="1"/>
                    <a:pt x="503" y="1"/>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B0D5F7"/>
                </a:solidFill>
              </a:endParaRPr>
            </a:p>
          </p:txBody>
        </p:sp>
        <p:sp>
          <p:nvSpPr>
            <p:cNvPr id="3826" name="Google Shape;3826;p98"/>
            <p:cNvSpPr/>
            <p:nvPr/>
          </p:nvSpPr>
          <p:spPr>
            <a:xfrm>
              <a:off x="8175" y="2856975"/>
              <a:ext cx="3500" cy="5575"/>
            </a:xfrm>
            <a:custGeom>
              <a:avLst/>
              <a:gdLst/>
              <a:ahLst/>
              <a:cxnLst/>
              <a:rect l="l" t="t" r="r" b="b"/>
              <a:pathLst>
                <a:path w="140" h="223" extrusionOk="0">
                  <a:moveTo>
                    <a:pt x="133" y="0"/>
                  </a:moveTo>
                  <a:cubicBezTo>
                    <a:pt x="133" y="5"/>
                    <a:pt x="133" y="5"/>
                    <a:pt x="129" y="8"/>
                  </a:cubicBezTo>
                  <a:cubicBezTo>
                    <a:pt x="133" y="8"/>
                    <a:pt x="136" y="5"/>
                    <a:pt x="139" y="5"/>
                  </a:cubicBezTo>
                  <a:cubicBezTo>
                    <a:pt x="136" y="5"/>
                    <a:pt x="136" y="0"/>
                    <a:pt x="133" y="0"/>
                  </a:cubicBezTo>
                  <a:close/>
                  <a:moveTo>
                    <a:pt x="26" y="168"/>
                  </a:moveTo>
                  <a:lnTo>
                    <a:pt x="26" y="168"/>
                  </a:lnTo>
                  <a:cubicBezTo>
                    <a:pt x="25" y="169"/>
                    <a:pt x="25" y="170"/>
                    <a:pt x="24" y="171"/>
                  </a:cubicBezTo>
                  <a:lnTo>
                    <a:pt x="24" y="171"/>
                  </a:lnTo>
                  <a:cubicBezTo>
                    <a:pt x="25" y="171"/>
                    <a:pt x="26" y="170"/>
                    <a:pt x="26" y="168"/>
                  </a:cubicBezTo>
                  <a:close/>
                  <a:moveTo>
                    <a:pt x="24" y="171"/>
                  </a:moveTo>
                  <a:cubicBezTo>
                    <a:pt x="23" y="172"/>
                    <a:pt x="22" y="173"/>
                    <a:pt x="22" y="176"/>
                  </a:cubicBezTo>
                  <a:lnTo>
                    <a:pt x="22" y="176"/>
                  </a:lnTo>
                  <a:cubicBezTo>
                    <a:pt x="23" y="174"/>
                    <a:pt x="24" y="173"/>
                    <a:pt x="24" y="171"/>
                  </a:cubicBezTo>
                  <a:close/>
                  <a:moveTo>
                    <a:pt x="22" y="176"/>
                  </a:moveTo>
                  <a:lnTo>
                    <a:pt x="22" y="176"/>
                  </a:lnTo>
                  <a:cubicBezTo>
                    <a:pt x="22" y="176"/>
                    <a:pt x="22" y="176"/>
                    <a:pt x="22" y="176"/>
                  </a:cubicBezTo>
                  <a:lnTo>
                    <a:pt x="22" y="176"/>
                  </a:lnTo>
                  <a:cubicBezTo>
                    <a:pt x="22" y="176"/>
                    <a:pt x="22" y="176"/>
                    <a:pt x="22" y="176"/>
                  </a:cubicBezTo>
                  <a:cubicBezTo>
                    <a:pt x="22" y="176"/>
                    <a:pt x="22" y="176"/>
                    <a:pt x="22" y="176"/>
                  </a:cubicBezTo>
                  <a:close/>
                  <a:moveTo>
                    <a:pt x="22" y="176"/>
                  </a:moveTo>
                  <a:cubicBezTo>
                    <a:pt x="11" y="190"/>
                    <a:pt x="4" y="204"/>
                    <a:pt x="1" y="222"/>
                  </a:cubicBezTo>
                  <a:cubicBezTo>
                    <a:pt x="7" y="207"/>
                    <a:pt x="15" y="191"/>
                    <a:pt x="22" y="176"/>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B0D5F7"/>
                </a:solidFill>
              </a:endParaRPr>
            </a:p>
          </p:txBody>
        </p:sp>
        <p:sp>
          <p:nvSpPr>
            <p:cNvPr id="3827" name="Google Shape;3827;p98"/>
            <p:cNvSpPr/>
            <p:nvPr/>
          </p:nvSpPr>
          <p:spPr>
            <a:xfrm>
              <a:off x="47025" y="2845200"/>
              <a:ext cx="19475" cy="26975"/>
            </a:xfrm>
            <a:custGeom>
              <a:avLst/>
              <a:gdLst/>
              <a:ahLst/>
              <a:cxnLst/>
              <a:rect l="l" t="t" r="r" b="b"/>
              <a:pathLst>
                <a:path w="779" h="1079" extrusionOk="0">
                  <a:moveTo>
                    <a:pt x="668" y="1"/>
                  </a:moveTo>
                  <a:cubicBezTo>
                    <a:pt x="547" y="119"/>
                    <a:pt x="361" y="262"/>
                    <a:pt x="158" y="390"/>
                  </a:cubicBezTo>
                  <a:cubicBezTo>
                    <a:pt x="208" y="608"/>
                    <a:pt x="169" y="846"/>
                    <a:pt x="1" y="1078"/>
                  </a:cubicBezTo>
                  <a:cubicBezTo>
                    <a:pt x="165" y="1011"/>
                    <a:pt x="308" y="925"/>
                    <a:pt x="411" y="768"/>
                  </a:cubicBezTo>
                  <a:cubicBezTo>
                    <a:pt x="511" y="608"/>
                    <a:pt x="615" y="450"/>
                    <a:pt x="718" y="290"/>
                  </a:cubicBezTo>
                  <a:cubicBezTo>
                    <a:pt x="779" y="193"/>
                    <a:pt x="736" y="83"/>
                    <a:pt x="668" y="1"/>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B0D5F7"/>
                </a:solidFill>
              </a:endParaRPr>
            </a:p>
          </p:txBody>
        </p:sp>
        <p:sp>
          <p:nvSpPr>
            <p:cNvPr id="3828" name="Google Shape;3828;p98"/>
            <p:cNvSpPr/>
            <p:nvPr/>
          </p:nvSpPr>
          <p:spPr>
            <a:xfrm>
              <a:off x="30200" y="2854950"/>
              <a:ext cx="22025" cy="18725"/>
            </a:xfrm>
            <a:custGeom>
              <a:avLst/>
              <a:gdLst/>
              <a:ahLst/>
              <a:cxnLst/>
              <a:rect l="l" t="t" r="r" b="b"/>
              <a:pathLst>
                <a:path w="881" h="749" extrusionOk="0">
                  <a:moveTo>
                    <a:pt x="831" y="0"/>
                  </a:moveTo>
                  <a:lnTo>
                    <a:pt x="831" y="0"/>
                  </a:lnTo>
                  <a:cubicBezTo>
                    <a:pt x="549" y="178"/>
                    <a:pt x="236" y="331"/>
                    <a:pt x="0" y="360"/>
                  </a:cubicBezTo>
                  <a:cubicBezTo>
                    <a:pt x="178" y="471"/>
                    <a:pt x="353" y="610"/>
                    <a:pt x="496" y="749"/>
                  </a:cubicBezTo>
                  <a:cubicBezTo>
                    <a:pt x="546" y="734"/>
                    <a:pt x="596" y="720"/>
                    <a:pt x="646" y="699"/>
                  </a:cubicBezTo>
                  <a:cubicBezTo>
                    <a:pt x="653" y="695"/>
                    <a:pt x="664" y="692"/>
                    <a:pt x="674" y="688"/>
                  </a:cubicBezTo>
                  <a:cubicBezTo>
                    <a:pt x="842" y="456"/>
                    <a:pt x="881" y="218"/>
                    <a:pt x="831" y="0"/>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B0D5F7"/>
                </a:solidFill>
              </a:endParaRPr>
            </a:p>
          </p:txBody>
        </p:sp>
        <p:sp>
          <p:nvSpPr>
            <p:cNvPr id="3829" name="Google Shape;3829;p98"/>
            <p:cNvSpPr/>
            <p:nvPr/>
          </p:nvSpPr>
          <p:spPr>
            <a:xfrm>
              <a:off x="11475" y="2843525"/>
              <a:ext cx="22225" cy="17675"/>
            </a:xfrm>
            <a:custGeom>
              <a:avLst/>
              <a:gdLst/>
              <a:ahLst/>
              <a:cxnLst/>
              <a:rect l="l" t="t" r="r" b="b"/>
              <a:pathLst>
                <a:path w="889" h="707" extrusionOk="0">
                  <a:moveTo>
                    <a:pt x="453" y="0"/>
                  </a:moveTo>
                  <a:cubicBezTo>
                    <a:pt x="353" y="58"/>
                    <a:pt x="264" y="129"/>
                    <a:pt x="197" y="236"/>
                  </a:cubicBezTo>
                  <a:cubicBezTo>
                    <a:pt x="132" y="336"/>
                    <a:pt x="68" y="439"/>
                    <a:pt x="1" y="538"/>
                  </a:cubicBezTo>
                  <a:cubicBezTo>
                    <a:pt x="4" y="538"/>
                    <a:pt x="4" y="543"/>
                    <a:pt x="7" y="543"/>
                  </a:cubicBezTo>
                  <a:cubicBezTo>
                    <a:pt x="25" y="535"/>
                    <a:pt x="47" y="532"/>
                    <a:pt x="75" y="532"/>
                  </a:cubicBezTo>
                  <a:cubicBezTo>
                    <a:pt x="190" y="532"/>
                    <a:pt x="371" y="599"/>
                    <a:pt x="567" y="706"/>
                  </a:cubicBezTo>
                  <a:cubicBezTo>
                    <a:pt x="671" y="514"/>
                    <a:pt x="778" y="325"/>
                    <a:pt x="888" y="140"/>
                  </a:cubicBezTo>
                  <a:cubicBezTo>
                    <a:pt x="742" y="93"/>
                    <a:pt x="596" y="46"/>
                    <a:pt x="453" y="0"/>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B0D5F7"/>
                </a:solidFill>
              </a:endParaRPr>
            </a:p>
          </p:txBody>
        </p:sp>
        <p:sp>
          <p:nvSpPr>
            <p:cNvPr id="3830" name="Google Shape;3830;p98"/>
            <p:cNvSpPr/>
            <p:nvPr/>
          </p:nvSpPr>
          <p:spPr>
            <a:xfrm>
              <a:off x="37325" y="2838700"/>
              <a:ext cx="26400" cy="16275"/>
            </a:xfrm>
            <a:custGeom>
              <a:avLst/>
              <a:gdLst/>
              <a:ahLst/>
              <a:cxnLst/>
              <a:rect l="l" t="t" r="r" b="b"/>
              <a:pathLst>
                <a:path w="1056" h="651" extrusionOk="0">
                  <a:moveTo>
                    <a:pt x="239" y="1"/>
                  </a:moveTo>
                  <a:cubicBezTo>
                    <a:pt x="161" y="1"/>
                    <a:pt x="79" y="4"/>
                    <a:pt x="0" y="12"/>
                  </a:cubicBezTo>
                  <a:cubicBezTo>
                    <a:pt x="268" y="132"/>
                    <a:pt x="482" y="372"/>
                    <a:pt x="546" y="650"/>
                  </a:cubicBezTo>
                  <a:cubicBezTo>
                    <a:pt x="749" y="522"/>
                    <a:pt x="935" y="379"/>
                    <a:pt x="1056" y="261"/>
                  </a:cubicBezTo>
                  <a:cubicBezTo>
                    <a:pt x="1034" y="229"/>
                    <a:pt x="1006" y="204"/>
                    <a:pt x="978" y="183"/>
                  </a:cubicBezTo>
                  <a:cubicBezTo>
                    <a:pt x="820" y="65"/>
                    <a:pt x="557" y="12"/>
                    <a:pt x="368" y="4"/>
                  </a:cubicBezTo>
                  <a:cubicBezTo>
                    <a:pt x="325" y="1"/>
                    <a:pt x="282" y="1"/>
                    <a:pt x="239" y="1"/>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B0D5F7"/>
                </a:solidFill>
              </a:endParaRPr>
            </a:p>
          </p:txBody>
        </p:sp>
        <p:sp>
          <p:nvSpPr>
            <p:cNvPr id="3831" name="Google Shape;3831;p98"/>
            <p:cNvSpPr/>
            <p:nvPr/>
          </p:nvSpPr>
          <p:spPr>
            <a:xfrm>
              <a:off x="22800" y="2838975"/>
              <a:ext cx="28200" cy="24975"/>
            </a:xfrm>
            <a:custGeom>
              <a:avLst/>
              <a:gdLst/>
              <a:ahLst/>
              <a:cxnLst/>
              <a:rect l="l" t="t" r="r" b="b"/>
              <a:pathLst>
                <a:path w="1128" h="999" extrusionOk="0">
                  <a:moveTo>
                    <a:pt x="581" y="1"/>
                  </a:moveTo>
                  <a:cubicBezTo>
                    <a:pt x="443" y="14"/>
                    <a:pt x="307" y="44"/>
                    <a:pt x="182" y="93"/>
                  </a:cubicBezTo>
                  <a:cubicBezTo>
                    <a:pt x="118" y="121"/>
                    <a:pt x="58" y="147"/>
                    <a:pt x="0" y="182"/>
                  </a:cubicBezTo>
                  <a:cubicBezTo>
                    <a:pt x="143" y="228"/>
                    <a:pt x="289" y="275"/>
                    <a:pt x="435" y="322"/>
                  </a:cubicBezTo>
                  <a:cubicBezTo>
                    <a:pt x="325" y="507"/>
                    <a:pt x="218" y="696"/>
                    <a:pt x="114" y="888"/>
                  </a:cubicBezTo>
                  <a:cubicBezTo>
                    <a:pt x="175" y="921"/>
                    <a:pt x="236" y="956"/>
                    <a:pt x="296" y="999"/>
                  </a:cubicBezTo>
                  <a:cubicBezTo>
                    <a:pt x="532" y="970"/>
                    <a:pt x="845" y="817"/>
                    <a:pt x="1127" y="639"/>
                  </a:cubicBezTo>
                  <a:cubicBezTo>
                    <a:pt x="1063" y="361"/>
                    <a:pt x="849" y="121"/>
                    <a:pt x="581" y="1"/>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B0D5F7"/>
                </a:solidFill>
              </a:endParaRPr>
            </a:p>
          </p:txBody>
        </p:sp>
        <p:sp>
          <p:nvSpPr>
            <p:cNvPr id="3832" name="Google Shape;3832;p98"/>
            <p:cNvSpPr/>
            <p:nvPr/>
          </p:nvSpPr>
          <p:spPr>
            <a:xfrm>
              <a:off x="-3775" y="2909925"/>
              <a:ext cx="7700" cy="9575"/>
            </a:xfrm>
            <a:custGeom>
              <a:avLst/>
              <a:gdLst/>
              <a:ahLst/>
              <a:cxnLst/>
              <a:rect l="l" t="t" r="r" b="b"/>
              <a:pathLst>
                <a:path w="308" h="383" extrusionOk="0">
                  <a:moveTo>
                    <a:pt x="308" y="1"/>
                  </a:moveTo>
                  <a:cubicBezTo>
                    <a:pt x="208" y="76"/>
                    <a:pt x="104" y="150"/>
                    <a:pt x="0" y="222"/>
                  </a:cubicBezTo>
                  <a:cubicBezTo>
                    <a:pt x="58" y="279"/>
                    <a:pt x="115" y="333"/>
                    <a:pt x="179" y="382"/>
                  </a:cubicBezTo>
                  <a:cubicBezTo>
                    <a:pt x="218" y="254"/>
                    <a:pt x="265" y="129"/>
                    <a:pt x="308" y="1"/>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B0D5F7"/>
                </a:solidFill>
              </a:endParaRPr>
            </a:p>
          </p:txBody>
        </p:sp>
        <p:sp>
          <p:nvSpPr>
            <p:cNvPr id="3833" name="Google Shape;3833;p98"/>
            <p:cNvSpPr/>
            <p:nvPr/>
          </p:nvSpPr>
          <p:spPr>
            <a:xfrm>
              <a:off x="-6975" y="2857175"/>
              <a:ext cx="26125" cy="58325"/>
            </a:xfrm>
            <a:custGeom>
              <a:avLst/>
              <a:gdLst/>
              <a:ahLst/>
              <a:cxnLst/>
              <a:rect l="l" t="t" r="r" b="b"/>
              <a:pathLst>
                <a:path w="1045" h="2333" extrusionOk="0">
                  <a:moveTo>
                    <a:pt x="735" y="0"/>
                  </a:moveTo>
                  <a:cubicBezTo>
                    <a:pt x="714" y="10"/>
                    <a:pt x="699" y="25"/>
                    <a:pt x="692" y="43"/>
                  </a:cubicBezTo>
                  <a:cubicBezTo>
                    <a:pt x="671" y="82"/>
                    <a:pt x="653" y="121"/>
                    <a:pt x="632" y="160"/>
                  </a:cubicBezTo>
                  <a:cubicBezTo>
                    <a:pt x="667" y="107"/>
                    <a:pt x="703" y="53"/>
                    <a:pt x="735" y="0"/>
                  </a:cubicBezTo>
                  <a:close/>
                  <a:moveTo>
                    <a:pt x="607" y="214"/>
                  </a:moveTo>
                  <a:lnTo>
                    <a:pt x="607" y="214"/>
                  </a:lnTo>
                  <a:cubicBezTo>
                    <a:pt x="442" y="545"/>
                    <a:pt x="278" y="877"/>
                    <a:pt x="118" y="1209"/>
                  </a:cubicBezTo>
                  <a:cubicBezTo>
                    <a:pt x="289" y="1476"/>
                    <a:pt x="286" y="1865"/>
                    <a:pt x="0" y="2189"/>
                  </a:cubicBezTo>
                  <a:cubicBezTo>
                    <a:pt x="39" y="2235"/>
                    <a:pt x="82" y="2286"/>
                    <a:pt x="128" y="2332"/>
                  </a:cubicBezTo>
                  <a:cubicBezTo>
                    <a:pt x="232" y="2260"/>
                    <a:pt x="336" y="2186"/>
                    <a:pt x="436" y="2111"/>
                  </a:cubicBezTo>
                  <a:cubicBezTo>
                    <a:pt x="614" y="1618"/>
                    <a:pt x="816" y="1138"/>
                    <a:pt x="1045" y="663"/>
                  </a:cubicBezTo>
                  <a:cubicBezTo>
                    <a:pt x="938" y="634"/>
                    <a:pt x="834" y="592"/>
                    <a:pt x="757" y="532"/>
                  </a:cubicBezTo>
                  <a:cubicBezTo>
                    <a:pt x="667" y="467"/>
                    <a:pt x="571" y="335"/>
                    <a:pt x="607" y="214"/>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B0D5F7"/>
                </a:solidFill>
              </a:endParaRPr>
            </a:p>
          </p:txBody>
        </p:sp>
        <p:sp>
          <p:nvSpPr>
            <p:cNvPr id="3834" name="Google Shape;3834;p98"/>
            <p:cNvSpPr/>
            <p:nvPr/>
          </p:nvSpPr>
          <p:spPr>
            <a:xfrm>
              <a:off x="700" y="2875350"/>
              <a:ext cx="50825" cy="57350"/>
            </a:xfrm>
            <a:custGeom>
              <a:avLst/>
              <a:gdLst/>
              <a:ahLst/>
              <a:cxnLst/>
              <a:rect l="l" t="t" r="r" b="b"/>
              <a:pathLst>
                <a:path w="2033" h="2294" extrusionOk="0">
                  <a:moveTo>
                    <a:pt x="1744" y="1"/>
                  </a:moveTo>
                  <a:cubicBezTo>
                    <a:pt x="1737" y="7"/>
                    <a:pt x="1729" y="14"/>
                    <a:pt x="1726" y="19"/>
                  </a:cubicBezTo>
                  <a:cubicBezTo>
                    <a:pt x="1227" y="511"/>
                    <a:pt x="692" y="967"/>
                    <a:pt x="129" y="1384"/>
                  </a:cubicBezTo>
                  <a:cubicBezTo>
                    <a:pt x="86" y="1512"/>
                    <a:pt x="39" y="1637"/>
                    <a:pt x="0" y="1765"/>
                  </a:cubicBezTo>
                  <a:cubicBezTo>
                    <a:pt x="343" y="2054"/>
                    <a:pt x="788" y="2293"/>
                    <a:pt x="1006" y="2293"/>
                  </a:cubicBezTo>
                  <a:cubicBezTo>
                    <a:pt x="1066" y="2293"/>
                    <a:pt x="1109" y="2275"/>
                    <a:pt x="1126" y="2236"/>
                  </a:cubicBezTo>
                  <a:cubicBezTo>
                    <a:pt x="1405" y="1673"/>
                    <a:pt x="1683" y="1110"/>
                    <a:pt x="1961" y="546"/>
                  </a:cubicBezTo>
                  <a:cubicBezTo>
                    <a:pt x="2033" y="404"/>
                    <a:pt x="1926" y="200"/>
                    <a:pt x="1744" y="1"/>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B0D5F7"/>
                </a:solidFill>
              </a:endParaRPr>
            </a:p>
          </p:txBody>
        </p:sp>
        <p:sp>
          <p:nvSpPr>
            <p:cNvPr id="3835" name="Google Shape;3835;p98"/>
            <p:cNvSpPr/>
            <p:nvPr/>
          </p:nvSpPr>
          <p:spPr>
            <a:xfrm>
              <a:off x="3900" y="2873650"/>
              <a:ext cx="40400" cy="36300"/>
            </a:xfrm>
            <a:custGeom>
              <a:avLst/>
              <a:gdLst/>
              <a:ahLst/>
              <a:cxnLst/>
              <a:rect l="l" t="t" r="r" b="b"/>
              <a:pathLst>
                <a:path w="1616" h="1452" extrusionOk="0">
                  <a:moveTo>
                    <a:pt x="1548" y="1"/>
                  </a:moveTo>
                  <a:cubicBezTo>
                    <a:pt x="1391" y="44"/>
                    <a:pt x="1224" y="57"/>
                    <a:pt x="1059" y="57"/>
                  </a:cubicBezTo>
                  <a:cubicBezTo>
                    <a:pt x="1016" y="57"/>
                    <a:pt x="974" y="57"/>
                    <a:pt x="931" y="54"/>
                  </a:cubicBezTo>
                  <a:cubicBezTo>
                    <a:pt x="835" y="51"/>
                    <a:pt x="720" y="36"/>
                    <a:pt x="610" y="4"/>
                  </a:cubicBezTo>
                  <a:cubicBezTo>
                    <a:pt x="381" y="479"/>
                    <a:pt x="179" y="959"/>
                    <a:pt x="1" y="1452"/>
                  </a:cubicBezTo>
                  <a:cubicBezTo>
                    <a:pt x="564" y="1035"/>
                    <a:pt x="1099" y="579"/>
                    <a:pt x="1598" y="87"/>
                  </a:cubicBezTo>
                  <a:cubicBezTo>
                    <a:pt x="1601" y="82"/>
                    <a:pt x="1609" y="75"/>
                    <a:pt x="1616" y="69"/>
                  </a:cubicBezTo>
                  <a:lnTo>
                    <a:pt x="1548" y="1"/>
                  </a:ln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B0D5F7"/>
                </a:solidFill>
              </a:endParaRPr>
            </a:p>
          </p:txBody>
        </p:sp>
        <p:sp>
          <p:nvSpPr>
            <p:cNvPr id="3836" name="Google Shape;3836;p98"/>
            <p:cNvSpPr/>
            <p:nvPr/>
          </p:nvSpPr>
          <p:spPr>
            <a:xfrm>
              <a:off x="-12050" y="2887375"/>
              <a:ext cx="12325" cy="24550"/>
            </a:xfrm>
            <a:custGeom>
              <a:avLst/>
              <a:gdLst/>
              <a:ahLst/>
              <a:cxnLst/>
              <a:rect l="l" t="t" r="r" b="b"/>
              <a:pathLst>
                <a:path w="493" h="982" extrusionOk="0">
                  <a:moveTo>
                    <a:pt x="321" y="1"/>
                  </a:moveTo>
                  <a:lnTo>
                    <a:pt x="321" y="1"/>
                  </a:lnTo>
                  <a:cubicBezTo>
                    <a:pt x="236" y="175"/>
                    <a:pt x="147" y="351"/>
                    <a:pt x="61" y="525"/>
                  </a:cubicBezTo>
                  <a:cubicBezTo>
                    <a:pt x="0" y="646"/>
                    <a:pt x="68" y="810"/>
                    <a:pt x="203" y="981"/>
                  </a:cubicBezTo>
                  <a:cubicBezTo>
                    <a:pt x="489" y="657"/>
                    <a:pt x="492" y="268"/>
                    <a:pt x="321" y="1"/>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B0D5F7"/>
                </a:solidFill>
              </a:endParaRPr>
            </a:p>
          </p:txBody>
        </p:sp>
        <p:sp>
          <p:nvSpPr>
            <p:cNvPr id="3837" name="Google Shape;3837;p98"/>
            <p:cNvSpPr/>
            <p:nvPr/>
          </p:nvSpPr>
          <p:spPr>
            <a:xfrm>
              <a:off x="7275" y="2857075"/>
              <a:ext cx="17325" cy="16700"/>
            </a:xfrm>
            <a:custGeom>
              <a:avLst/>
              <a:gdLst/>
              <a:ahLst/>
              <a:cxnLst/>
              <a:rect l="l" t="t" r="r" b="b"/>
              <a:pathLst>
                <a:path w="693" h="668" extrusionOk="0">
                  <a:moveTo>
                    <a:pt x="175" y="1"/>
                  </a:moveTo>
                  <a:cubicBezTo>
                    <a:pt x="172" y="1"/>
                    <a:pt x="169" y="4"/>
                    <a:pt x="165" y="4"/>
                  </a:cubicBezTo>
                  <a:cubicBezTo>
                    <a:pt x="133" y="57"/>
                    <a:pt x="97" y="111"/>
                    <a:pt x="62" y="164"/>
                  </a:cubicBezTo>
                  <a:cubicBezTo>
                    <a:pt x="54" y="182"/>
                    <a:pt x="44" y="200"/>
                    <a:pt x="37" y="218"/>
                  </a:cubicBezTo>
                  <a:cubicBezTo>
                    <a:pt x="1" y="339"/>
                    <a:pt x="97" y="471"/>
                    <a:pt x="187" y="536"/>
                  </a:cubicBezTo>
                  <a:cubicBezTo>
                    <a:pt x="264" y="596"/>
                    <a:pt x="368" y="638"/>
                    <a:pt x="475" y="667"/>
                  </a:cubicBezTo>
                  <a:cubicBezTo>
                    <a:pt x="546" y="525"/>
                    <a:pt x="618" y="386"/>
                    <a:pt x="692" y="243"/>
                  </a:cubicBezTo>
                  <a:cubicBezTo>
                    <a:pt x="518" y="164"/>
                    <a:pt x="347" y="82"/>
                    <a:pt x="175" y="1"/>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B0D5F7"/>
                </a:solidFill>
              </a:endParaRPr>
            </a:p>
          </p:txBody>
        </p:sp>
        <p:sp>
          <p:nvSpPr>
            <p:cNvPr id="3838" name="Google Shape;3838;p98"/>
            <p:cNvSpPr/>
            <p:nvPr/>
          </p:nvSpPr>
          <p:spPr>
            <a:xfrm>
              <a:off x="19125" y="2863125"/>
              <a:ext cx="23475" cy="11975"/>
            </a:xfrm>
            <a:custGeom>
              <a:avLst/>
              <a:gdLst/>
              <a:ahLst/>
              <a:cxnLst/>
              <a:rect l="l" t="t" r="r" b="b"/>
              <a:pathLst>
                <a:path w="939" h="479" extrusionOk="0">
                  <a:moveTo>
                    <a:pt x="218" y="1"/>
                  </a:moveTo>
                  <a:cubicBezTo>
                    <a:pt x="144" y="144"/>
                    <a:pt x="72" y="283"/>
                    <a:pt x="1" y="425"/>
                  </a:cubicBezTo>
                  <a:cubicBezTo>
                    <a:pt x="111" y="457"/>
                    <a:pt x="226" y="472"/>
                    <a:pt x="322" y="475"/>
                  </a:cubicBezTo>
                  <a:cubicBezTo>
                    <a:pt x="365" y="478"/>
                    <a:pt x="407" y="478"/>
                    <a:pt x="450" y="478"/>
                  </a:cubicBezTo>
                  <a:cubicBezTo>
                    <a:pt x="615" y="478"/>
                    <a:pt x="782" y="465"/>
                    <a:pt x="939" y="422"/>
                  </a:cubicBezTo>
                  <a:cubicBezTo>
                    <a:pt x="796" y="283"/>
                    <a:pt x="621" y="144"/>
                    <a:pt x="443" y="33"/>
                  </a:cubicBezTo>
                  <a:cubicBezTo>
                    <a:pt x="422" y="33"/>
                    <a:pt x="397" y="37"/>
                    <a:pt x="376" y="37"/>
                  </a:cubicBezTo>
                  <a:cubicBezTo>
                    <a:pt x="322" y="37"/>
                    <a:pt x="276" y="26"/>
                    <a:pt x="236" y="8"/>
                  </a:cubicBezTo>
                  <a:cubicBezTo>
                    <a:pt x="229" y="4"/>
                    <a:pt x="226" y="4"/>
                    <a:pt x="218" y="1"/>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B0D5F7"/>
                </a:solidFill>
              </a:endParaRPr>
            </a:p>
          </p:txBody>
        </p:sp>
        <p:sp>
          <p:nvSpPr>
            <p:cNvPr id="3839" name="Google Shape;3839;p98"/>
            <p:cNvSpPr/>
            <p:nvPr/>
          </p:nvSpPr>
          <p:spPr>
            <a:xfrm>
              <a:off x="11650" y="2856800"/>
              <a:ext cx="14025" cy="6350"/>
            </a:xfrm>
            <a:custGeom>
              <a:avLst/>
              <a:gdLst/>
              <a:ahLst/>
              <a:cxnLst/>
              <a:rect l="l" t="t" r="r" b="b"/>
              <a:pathLst>
                <a:path w="561" h="254" extrusionOk="0">
                  <a:moveTo>
                    <a:pt x="68" y="1"/>
                  </a:moveTo>
                  <a:cubicBezTo>
                    <a:pt x="40" y="1"/>
                    <a:pt x="18" y="4"/>
                    <a:pt x="0" y="12"/>
                  </a:cubicBezTo>
                  <a:cubicBezTo>
                    <a:pt x="172" y="93"/>
                    <a:pt x="343" y="175"/>
                    <a:pt x="517" y="254"/>
                  </a:cubicBezTo>
                  <a:cubicBezTo>
                    <a:pt x="532" y="229"/>
                    <a:pt x="546" y="200"/>
                    <a:pt x="560" y="175"/>
                  </a:cubicBezTo>
                  <a:cubicBezTo>
                    <a:pt x="364" y="68"/>
                    <a:pt x="183" y="1"/>
                    <a:pt x="68" y="1"/>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B0D5F7"/>
                </a:solidFill>
              </a:endParaRPr>
            </a:p>
          </p:txBody>
        </p:sp>
        <p:sp>
          <p:nvSpPr>
            <p:cNvPr id="3840" name="Google Shape;3840;p98"/>
            <p:cNvSpPr/>
            <p:nvPr/>
          </p:nvSpPr>
          <p:spPr>
            <a:xfrm>
              <a:off x="24575" y="2861175"/>
              <a:ext cx="5650" cy="2875"/>
            </a:xfrm>
            <a:custGeom>
              <a:avLst/>
              <a:gdLst/>
              <a:ahLst/>
              <a:cxnLst/>
              <a:rect l="l" t="t" r="r" b="b"/>
              <a:pathLst>
                <a:path w="226" h="115" extrusionOk="0">
                  <a:moveTo>
                    <a:pt x="43" y="0"/>
                  </a:moveTo>
                  <a:cubicBezTo>
                    <a:pt x="29" y="25"/>
                    <a:pt x="15" y="54"/>
                    <a:pt x="0" y="79"/>
                  </a:cubicBezTo>
                  <a:cubicBezTo>
                    <a:pt x="8" y="82"/>
                    <a:pt x="11" y="82"/>
                    <a:pt x="18" y="86"/>
                  </a:cubicBezTo>
                  <a:cubicBezTo>
                    <a:pt x="58" y="104"/>
                    <a:pt x="104" y="115"/>
                    <a:pt x="158" y="115"/>
                  </a:cubicBezTo>
                  <a:cubicBezTo>
                    <a:pt x="179" y="115"/>
                    <a:pt x="204" y="111"/>
                    <a:pt x="225" y="111"/>
                  </a:cubicBezTo>
                  <a:cubicBezTo>
                    <a:pt x="165" y="68"/>
                    <a:pt x="104" y="33"/>
                    <a:pt x="43" y="0"/>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B0D5F7"/>
                </a:solidFill>
              </a:endParaRPr>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nodeType="clickEffect">
                                  <p:stCondLst>
                                    <p:cond delay="0"/>
                                  </p:stCondLst>
                                  <p:childTnLst>
                                    <p:set>
                                      <p:cBhvr>
                                        <p:cTn id="6" dur="1" fill="hold">
                                          <p:stCondLst>
                                            <p:cond delay="0"/>
                                          </p:stCondLst>
                                        </p:cTn>
                                        <p:tgtEl>
                                          <p:spTgt spid="3634"/>
                                        </p:tgtEl>
                                        <p:attrNameLst>
                                          <p:attrName>style.visibility</p:attrName>
                                        </p:attrNameLst>
                                      </p:cBhvr>
                                      <p:to>
                                        <p:strVal val="visible"/>
                                      </p:to>
                                    </p:set>
                                    <p:anim calcmode="lin" valueType="num">
                                      <p:cBhvr additive="base">
                                        <p:cTn id="7" dur="1000"/>
                                        <p:tgtEl>
                                          <p:spTgt spid="3634"/>
                                        </p:tgtEl>
                                        <p:attrNameLst>
                                          <p:attrName>ppt_y</p:attrName>
                                        </p:attrNameLst>
                                      </p:cBhvr>
                                      <p:tavLst>
                                        <p:tav tm="0">
                                          <p:val>
                                            <p:strVal val="#ppt_y-1"/>
                                          </p:val>
                                        </p:tav>
                                        <p:tav tm="100000">
                                          <p:val>
                                            <p:strVal val="#ppt_y"/>
                                          </p:val>
                                        </p:tav>
                                      </p:tavLst>
                                    </p:anim>
                                  </p:childTnLst>
                                </p:cTn>
                              </p:par>
                              <p:par>
                                <p:cTn id="8" presetID="2" presetClass="entr" presetSubtype="1" fill="hold" nodeType="withEffect">
                                  <p:stCondLst>
                                    <p:cond delay="0"/>
                                  </p:stCondLst>
                                  <p:childTnLst>
                                    <p:set>
                                      <p:cBhvr>
                                        <p:cTn id="9" dur="1" fill="hold">
                                          <p:stCondLst>
                                            <p:cond delay="0"/>
                                          </p:stCondLst>
                                        </p:cTn>
                                        <p:tgtEl>
                                          <p:spTgt spid="3635"/>
                                        </p:tgtEl>
                                        <p:attrNameLst>
                                          <p:attrName>style.visibility</p:attrName>
                                        </p:attrNameLst>
                                      </p:cBhvr>
                                      <p:to>
                                        <p:strVal val="visible"/>
                                      </p:to>
                                    </p:set>
                                    <p:anim calcmode="lin" valueType="num">
                                      <p:cBhvr additive="base">
                                        <p:cTn id="10" dur="1000"/>
                                        <p:tgtEl>
                                          <p:spTgt spid="3635"/>
                                        </p:tgtEl>
                                        <p:attrNameLst>
                                          <p:attrName>ppt_y</p:attrName>
                                        </p:attrNameLst>
                                      </p:cBhvr>
                                      <p:tavLst>
                                        <p:tav tm="0">
                                          <p:val>
                                            <p:strVal val="#ppt_y-1"/>
                                          </p:val>
                                        </p:tav>
                                        <p:tav tm="100000">
                                          <p:val>
                                            <p:strVal val="#ppt_y"/>
                                          </p:val>
                                        </p:tav>
                                      </p:tavLst>
                                    </p:anim>
                                  </p:childTnLst>
                                </p:cTn>
                              </p:par>
                            </p:childTnLst>
                          </p:cTn>
                        </p:par>
                      </p:childTnLst>
                    </p:cTn>
                  </p:par>
                  <p:par>
                    <p:cTn id="11" fill="hold">
                      <p:stCondLst>
                        <p:cond delay="indefinite"/>
                      </p:stCondLst>
                      <p:childTnLst>
                        <p:par>
                          <p:cTn id="12" fill="hold">
                            <p:stCondLst>
                              <p:cond delay="0"/>
                            </p:stCondLst>
                            <p:childTnLst>
                              <p:par>
                                <p:cTn id="13" presetID="2" presetClass="entr" presetSubtype="4" fill="hold" nodeType="clickEffect">
                                  <p:stCondLst>
                                    <p:cond delay="0"/>
                                  </p:stCondLst>
                                  <p:childTnLst>
                                    <p:set>
                                      <p:cBhvr>
                                        <p:cTn id="14" dur="1" fill="hold">
                                          <p:stCondLst>
                                            <p:cond delay="0"/>
                                          </p:stCondLst>
                                        </p:cTn>
                                        <p:tgtEl>
                                          <p:spTgt spid="3638"/>
                                        </p:tgtEl>
                                        <p:attrNameLst>
                                          <p:attrName>style.visibility</p:attrName>
                                        </p:attrNameLst>
                                      </p:cBhvr>
                                      <p:to>
                                        <p:strVal val="visible"/>
                                      </p:to>
                                    </p:set>
                                    <p:anim calcmode="lin" valueType="num">
                                      <p:cBhvr additive="base">
                                        <p:cTn id="15" dur="1000"/>
                                        <p:tgtEl>
                                          <p:spTgt spid="3638"/>
                                        </p:tgtEl>
                                        <p:attrNameLst>
                                          <p:attrName>ppt_y</p:attrName>
                                        </p:attrNameLst>
                                      </p:cBhvr>
                                      <p:tavLst>
                                        <p:tav tm="0">
                                          <p:val>
                                            <p:strVal val="#ppt_y+1"/>
                                          </p:val>
                                        </p:tav>
                                        <p:tav tm="100000">
                                          <p:val>
                                            <p:strVal val="#ppt_y"/>
                                          </p:val>
                                        </p:tav>
                                      </p:tavLst>
                                    </p:anim>
                                  </p:childTnLst>
                                </p:cTn>
                              </p:par>
                              <p:par>
                                <p:cTn id="16" presetID="2" presetClass="entr" presetSubtype="4" fill="hold" nodeType="withEffect">
                                  <p:stCondLst>
                                    <p:cond delay="0"/>
                                  </p:stCondLst>
                                  <p:childTnLst>
                                    <p:set>
                                      <p:cBhvr>
                                        <p:cTn id="17" dur="1" fill="hold">
                                          <p:stCondLst>
                                            <p:cond delay="0"/>
                                          </p:stCondLst>
                                        </p:cTn>
                                        <p:tgtEl>
                                          <p:spTgt spid="3724"/>
                                        </p:tgtEl>
                                        <p:attrNameLst>
                                          <p:attrName>style.visibility</p:attrName>
                                        </p:attrNameLst>
                                      </p:cBhvr>
                                      <p:to>
                                        <p:strVal val="visible"/>
                                      </p:to>
                                    </p:set>
                                    <p:anim calcmode="lin" valueType="num">
                                      <p:cBhvr additive="base">
                                        <p:cTn id="18" dur="1000"/>
                                        <p:tgtEl>
                                          <p:spTgt spid="3724"/>
                                        </p:tgtEl>
                                        <p:attrNameLst>
                                          <p:attrName>ppt_y</p:attrName>
                                        </p:attrNameLst>
                                      </p:cBhvr>
                                      <p:tavLst>
                                        <p:tav tm="0">
                                          <p:val>
                                            <p:strVal val="#ppt_y+1"/>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10" presetClass="entr" presetSubtype="0" fill="hold" nodeType="clickEffect">
                                  <p:stCondLst>
                                    <p:cond delay="0"/>
                                  </p:stCondLst>
                                  <p:childTnLst>
                                    <p:set>
                                      <p:cBhvr>
                                        <p:cTn id="22" dur="1" fill="hold">
                                          <p:stCondLst>
                                            <p:cond delay="0"/>
                                          </p:stCondLst>
                                        </p:cTn>
                                        <p:tgtEl>
                                          <p:spTgt spid="3700"/>
                                        </p:tgtEl>
                                        <p:attrNameLst>
                                          <p:attrName>style.visibility</p:attrName>
                                        </p:attrNameLst>
                                      </p:cBhvr>
                                      <p:to>
                                        <p:strVal val="visible"/>
                                      </p:to>
                                    </p:set>
                                    <p:animEffect transition="in" filter="fade">
                                      <p:cBhvr>
                                        <p:cTn id="23" dur="1000"/>
                                        <p:tgtEl>
                                          <p:spTgt spid="3700"/>
                                        </p:tgtEl>
                                      </p:cBhvr>
                                    </p:animEffect>
                                  </p:childTnLst>
                                </p:cTn>
                              </p:par>
                              <p:par>
                                <p:cTn id="24" presetID="10" presetClass="entr" presetSubtype="0" fill="hold" nodeType="withEffect">
                                  <p:stCondLst>
                                    <p:cond delay="0"/>
                                  </p:stCondLst>
                                  <p:childTnLst>
                                    <p:set>
                                      <p:cBhvr>
                                        <p:cTn id="25" dur="1" fill="hold">
                                          <p:stCondLst>
                                            <p:cond delay="0"/>
                                          </p:stCondLst>
                                        </p:cTn>
                                        <p:tgtEl>
                                          <p:spTgt spid="3701"/>
                                        </p:tgtEl>
                                        <p:attrNameLst>
                                          <p:attrName>style.visibility</p:attrName>
                                        </p:attrNameLst>
                                      </p:cBhvr>
                                      <p:to>
                                        <p:strVal val="visible"/>
                                      </p:to>
                                    </p:set>
                                    <p:animEffect transition="in" filter="fade">
                                      <p:cBhvr>
                                        <p:cTn id="26" dur="1000"/>
                                        <p:tgtEl>
                                          <p:spTgt spid="3701"/>
                                        </p:tgtEl>
                                      </p:cBhvr>
                                    </p:animEffect>
                                  </p:childTnLst>
                                </p:cTn>
                              </p:par>
                              <p:par>
                                <p:cTn id="27" presetID="10" presetClass="entr" presetSubtype="0" fill="hold" nodeType="withEffect">
                                  <p:stCondLst>
                                    <p:cond delay="0"/>
                                  </p:stCondLst>
                                  <p:childTnLst>
                                    <p:set>
                                      <p:cBhvr>
                                        <p:cTn id="28" dur="1" fill="hold">
                                          <p:stCondLst>
                                            <p:cond delay="0"/>
                                          </p:stCondLst>
                                        </p:cTn>
                                        <p:tgtEl>
                                          <p:spTgt spid="3776"/>
                                        </p:tgtEl>
                                        <p:attrNameLst>
                                          <p:attrName>style.visibility</p:attrName>
                                        </p:attrNameLst>
                                      </p:cBhvr>
                                      <p:to>
                                        <p:strVal val="visible"/>
                                      </p:to>
                                    </p:set>
                                    <p:animEffect transition="in" filter="fade">
                                      <p:cBhvr>
                                        <p:cTn id="29" dur="1000"/>
                                        <p:tgtEl>
                                          <p:spTgt spid="3776"/>
                                        </p:tgtEl>
                                      </p:cBhvr>
                                    </p:animEffect>
                                  </p:childTnLst>
                                </p:cTn>
                              </p:par>
                              <p:par>
                                <p:cTn id="30" presetID="10" presetClass="entr" presetSubtype="0" fill="hold" nodeType="withEffect">
                                  <p:stCondLst>
                                    <p:cond delay="0"/>
                                  </p:stCondLst>
                                  <p:childTnLst>
                                    <p:set>
                                      <p:cBhvr>
                                        <p:cTn id="31" dur="1" fill="hold">
                                          <p:stCondLst>
                                            <p:cond delay="0"/>
                                          </p:stCondLst>
                                        </p:cTn>
                                        <p:tgtEl>
                                          <p:spTgt spid="3704"/>
                                        </p:tgtEl>
                                        <p:attrNameLst>
                                          <p:attrName>style.visibility</p:attrName>
                                        </p:attrNameLst>
                                      </p:cBhvr>
                                      <p:to>
                                        <p:strVal val="visible"/>
                                      </p:to>
                                    </p:set>
                                    <p:animEffect transition="in" filter="fade">
                                      <p:cBhvr>
                                        <p:cTn id="32" dur="1000"/>
                                        <p:tgtEl>
                                          <p:spTgt spid="3704"/>
                                        </p:tgtEl>
                                      </p:cBhvr>
                                    </p:animEffect>
                                  </p:childTnLst>
                                </p:cTn>
                              </p:par>
                            </p:childTnLst>
                          </p:cTn>
                        </p:par>
                      </p:childTnLst>
                    </p:cTn>
                  </p:par>
                  <p:par>
                    <p:cTn id="33" fill="hold">
                      <p:stCondLst>
                        <p:cond delay="indefinite"/>
                      </p:stCondLst>
                      <p:childTnLst>
                        <p:par>
                          <p:cTn id="34" fill="hold">
                            <p:stCondLst>
                              <p:cond delay="0"/>
                            </p:stCondLst>
                            <p:childTnLst>
                              <p:par>
                                <p:cTn id="35" presetID="10" presetClass="entr" presetSubtype="0" fill="hold" nodeType="clickEffect">
                                  <p:stCondLst>
                                    <p:cond delay="0"/>
                                  </p:stCondLst>
                                  <p:childTnLst>
                                    <p:set>
                                      <p:cBhvr>
                                        <p:cTn id="36" dur="1" fill="hold">
                                          <p:stCondLst>
                                            <p:cond delay="0"/>
                                          </p:stCondLst>
                                        </p:cTn>
                                        <p:tgtEl>
                                          <p:spTgt spid="3705"/>
                                        </p:tgtEl>
                                        <p:attrNameLst>
                                          <p:attrName>style.visibility</p:attrName>
                                        </p:attrNameLst>
                                      </p:cBhvr>
                                      <p:to>
                                        <p:strVal val="visible"/>
                                      </p:to>
                                    </p:set>
                                    <p:animEffect transition="in" filter="fade">
                                      <p:cBhvr>
                                        <p:cTn id="37" dur="1000"/>
                                        <p:tgtEl>
                                          <p:spTgt spid="3705"/>
                                        </p:tgtEl>
                                      </p:cBhvr>
                                    </p:animEffect>
                                  </p:childTnLst>
                                </p:cTn>
                              </p:par>
                              <p:par>
                                <p:cTn id="38" presetID="10" presetClass="entr" presetSubtype="0" fill="hold" nodeType="withEffect">
                                  <p:stCondLst>
                                    <p:cond delay="0"/>
                                  </p:stCondLst>
                                  <p:childTnLst>
                                    <p:set>
                                      <p:cBhvr>
                                        <p:cTn id="39" dur="1" fill="hold">
                                          <p:stCondLst>
                                            <p:cond delay="0"/>
                                          </p:stCondLst>
                                        </p:cTn>
                                        <p:tgtEl>
                                          <p:spTgt spid="3706"/>
                                        </p:tgtEl>
                                        <p:attrNameLst>
                                          <p:attrName>style.visibility</p:attrName>
                                        </p:attrNameLst>
                                      </p:cBhvr>
                                      <p:to>
                                        <p:strVal val="visible"/>
                                      </p:to>
                                    </p:set>
                                    <p:animEffect transition="in" filter="fade">
                                      <p:cBhvr>
                                        <p:cTn id="40" dur="1000"/>
                                        <p:tgtEl>
                                          <p:spTgt spid="3706"/>
                                        </p:tgtEl>
                                      </p:cBhvr>
                                    </p:animEffect>
                                  </p:childTnLst>
                                </p:cTn>
                              </p:par>
                              <p:par>
                                <p:cTn id="41" presetID="10" presetClass="entr" presetSubtype="0" fill="hold" nodeType="withEffect">
                                  <p:stCondLst>
                                    <p:cond delay="0"/>
                                  </p:stCondLst>
                                  <p:childTnLst>
                                    <p:set>
                                      <p:cBhvr>
                                        <p:cTn id="42" dur="1" fill="hold">
                                          <p:stCondLst>
                                            <p:cond delay="0"/>
                                          </p:stCondLst>
                                        </p:cTn>
                                        <p:tgtEl>
                                          <p:spTgt spid="3709"/>
                                        </p:tgtEl>
                                        <p:attrNameLst>
                                          <p:attrName>style.visibility</p:attrName>
                                        </p:attrNameLst>
                                      </p:cBhvr>
                                      <p:to>
                                        <p:strVal val="visible"/>
                                      </p:to>
                                    </p:set>
                                    <p:animEffect transition="in" filter="fade">
                                      <p:cBhvr>
                                        <p:cTn id="43" dur="1000"/>
                                        <p:tgtEl>
                                          <p:spTgt spid="3709"/>
                                        </p:tgtEl>
                                      </p:cBhvr>
                                    </p:animEffect>
                                  </p:childTnLst>
                                </p:cTn>
                              </p:par>
                              <p:par>
                                <p:cTn id="44" presetID="10" presetClass="entr" presetSubtype="0" fill="hold" nodeType="withEffect">
                                  <p:stCondLst>
                                    <p:cond delay="0"/>
                                  </p:stCondLst>
                                  <p:childTnLst>
                                    <p:set>
                                      <p:cBhvr>
                                        <p:cTn id="45" dur="1" fill="hold">
                                          <p:stCondLst>
                                            <p:cond delay="0"/>
                                          </p:stCondLst>
                                        </p:cTn>
                                        <p:tgtEl>
                                          <p:spTgt spid="3779"/>
                                        </p:tgtEl>
                                        <p:attrNameLst>
                                          <p:attrName>style.visibility</p:attrName>
                                        </p:attrNameLst>
                                      </p:cBhvr>
                                      <p:to>
                                        <p:strVal val="visible"/>
                                      </p:to>
                                    </p:set>
                                    <p:animEffect transition="in" filter="fade">
                                      <p:cBhvr>
                                        <p:cTn id="46" dur="1000"/>
                                        <p:tgtEl>
                                          <p:spTgt spid="3779"/>
                                        </p:tgtEl>
                                      </p:cBhvr>
                                    </p:animEffect>
                                  </p:childTnLst>
                                </p:cTn>
                              </p:par>
                            </p:childTnLst>
                          </p:cTn>
                        </p:par>
                      </p:childTnLst>
                    </p:cTn>
                  </p:par>
                  <p:par>
                    <p:cTn id="47" fill="hold">
                      <p:stCondLst>
                        <p:cond delay="indefinite"/>
                      </p:stCondLst>
                      <p:childTnLst>
                        <p:par>
                          <p:cTn id="48" fill="hold">
                            <p:stCondLst>
                              <p:cond delay="0"/>
                            </p:stCondLst>
                            <p:childTnLst>
                              <p:par>
                                <p:cTn id="49" presetID="10" presetClass="entr" presetSubtype="0" fill="hold" nodeType="clickEffect">
                                  <p:stCondLst>
                                    <p:cond delay="0"/>
                                  </p:stCondLst>
                                  <p:childTnLst>
                                    <p:set>
                                      <p:cBhvr>
                                        <p:cTn id="50" dur="1" fill="hold">
                                          <p:stCondLst>
                                            <p:cond delay="0"/>
                                          </p:stCondLst>
                                        </p:cTn>
                                        <p:tgtEl>
                                          <p:spTgt spid="3785"/>
                                        </p:tgtEl>
                                        <p:attrNameLst>
                                          <p:attrName>style.visibility</p:attrName>
                                        </p:attrNameLst>
                                      </p:cBhvr>
                                      <p:to>
                                        <p:strVal val="visible"/>
                                      </p:to>
                                    </p:set>
                                    <p:animEffect transition="in" filter="fade">
                                      <p:cBhvr>
                                        <p:cTn id="51" dur="1000"/>
                                        <p:tgtEl>
                                          <p:spTgt spid="3785"/>
                                        </p:tgtEl>
                                      </p:cBhvr>
                                    </p:animEffect>
                                  </p:childTnLst>
                                </p:cTn>
                              </p:par>
                              <p:par>
                                <p:cTn id="52" presetID="10" presetClass="entr" presetSubtype="0" fill="hold" nodeType="withEffect">
                                  <p:stCondLst>
                                    <p:cond delay="0"/>
                                  </p:stCondLst>
                                  <p:childTnLst>
                                    <p:set>
                                      <p:cBhvr>
                                        <p:cTn id="53" dur="1" fill="hold">
                                          <p:stCondLst>
                                            <p:cond delay="0"/>
                                          </p:stCondLst>
                                        </p:cTn>
                                        <p:tgtEl>
                                          <p:spTgt spid="3690"/>
                                        </p:tgtEl>
                                        <p:attrNameLst>
                                          <p:attrName>style.visibility</p:attrName>
                                        </p:attrNameLst>
                                      </p:cBhvr>
                                      <p:to>
                                        <p:strVal val="visible"/>
                                      </p:to>
                                    </p:set>
                                    <p:animEffect transition="in" filter="fade">
                                      <p:cBhvr>
                                        <p:cTn id="54" dur="1000"/>
                                        <p:tgtEl>
                                          <p:spTgt spid="3690"/>
                                        </p:tgtEl>
                                      </p:cBhvr>
                                    </p:animEffect>
                                  </p:childTnLst>
                                </p:cTn>
                              </p:par>
                              <p:par>
                                <p:cTn id="55" presetID="10" presetClass="entr" presetSubtype="0" fill="hold" nodeType="withEffect">
                                  <p:stCondLst>
                                    <p:cond delay="0"/>
                                  </p:stCondLst>
                                  <p:childTnLst>
                                    <p:set>
                                      <p:cBhvr>
                                        <p:cTn id="56" dur="1" fill="hold">
                                          <p:stCondLst>
                                            <p:cond delay="0"/>
                                          </p:stCondLst>
                                        </p:cTn>
                                        <p:tgtEl>
                                          <p:spTgt spid="3691"/>
                                        </p:tgtEl>
                                        <p:attrNameLst>
                                          <p:attrName>style.visibility</p:attrName>
                                        </p:attrNameLst>
                                      </p:cBhvr>
                                      <p:to>
                                        <p:strVal val="visible"/>
                                      </p:to>
                                    </p:set>
                                    <p:animEffect transition="in" filter="fade">
                                      <p:cBhvr>
                                        <p:cTn id="57" dur="1000"/>
                                        <p:tgtEl>
                                          <p:spTgt spid="3691"/>
                                        </p:tgtEl>
                                      </p:cBhvr>
                                    </p:animEffect>
                                  </p:childTnLst>
                                </p:cTn>
                              </p:par>
                              <p:par>
                                <p:cTn id="58" presetID="10" presetClass="entr" presetSubtype="0" fill="hold" nodeType="withEffect">
                                  <p:stCondLst>
                                    <p:cond delay="0"/>
                                  </p:stCondLst>
                                  <p:childTnLst>
                                    <p:set>
                                      <p:cBhvr>
                                        <p:cTn id="59" dur="1" fill="hold">
                                          <p:stCondLst>
                                            <p:cond delay="0"/>
                                          </p:stCondLst>
                                        </p:cTn>
                                        <p:tgtEl>
                                          <p:spTgt spid="3694"/>
                                        </p:tgtEl>
                                        <p:attrNameLst>
                                          <p:attrName>style.visibility</p:attrName>
                                        </p:attrNameLst>
                                      </p:cBhvr>
                                      <p:to>
                                        <p:strVal val="visible"/>
                                      </p:to>
                                    </p:set>
                                    <p:animEffect transition="in" filter="fade">
                                      <p:cBhvr>
                                        <p:cTn id="60" dur="1000"/>
                                        <p:tgtEl>
                                          <p:spTgt spid="3694"/>
                                        </p:tgtEl>
                                      </p:cBhvr>
                                    </p:animEffect>
                                  </p:childTnLst>
                                </p:cTn>
                              </p:par>
                            </p:childTnLst>
                          </p:cTn>
                        </p:par>
                      </p:childTnLst>
                    </p:cTn>
                  </p:par>
                  <p:par>
                    <p:cTn id="61" fill="hold">
                      <p:stCondLst>
                        <p:cond delay="indefinite"/>
                      </p:stCondLst>
                      <p:childTnLst>
                        <p:par>
                          <p:cTn id="62" fill="hold">
                            <p:stCondLst>
                              <p:cond delay="0"/>
                            </p:stCondLst>
                            <p:childTnLst>
                              <p:par>
                                <p:cTn id="63" presetID="10" presetClass="entr" presetSubtype="0" fill="hold" nodeType="clickEffect">
                                  <p:stCondLst>
                                    <p:cond delay="0"/>
                                  </p:stCondLst>
                                  <p:childTnLst>
                                    <p:set>
                                      <p:cBhvr>
                                        <p:cTn id="64" dur="1" fill="hold">
                                          <p:stCondLst>
                                            <p:cond delay="0"/>
                                          </p:stCondLst>
                                        </p:cTn>
                                        <p:tgtEl>
                                          <p:spTgt spid="3782"/>
                                        </p:tgtEl>
                                        <p:attrNameLst>
                                          <p:attrName>style.visibility</p:attrName>
                                        </p:attrNameLst>
                                      </p:cBhvr>
                                      <p:to>
                                        <p:strVal val="visible"/>
                                      </p:to>
                                    </p:set>
                                    <p:animEffect transition="in" filter="fade">
                                      <p:cBhvr>
                                        <p:cTn id="65" dur="1000"/>
                                        <p:tgtEl>
                                          <p:spTgt spid="3782"/>
                                        </p:tgtEl>
                                      </p:cBhvr>
                                    </p:animEffect>
                                  </p:childTnLst>
                                </p:cTn>
                              </p:par>
                              <p:par>
                                <p:cTn id="66" presetID="10" presetClass="entr" presetSubtype="0" fill="hold" nodeType="withEffect">
                                  <p:stCondLst>
                                    <p:cond delay="0"/>
                                  </p:stCondLst>
                                  <p:childTnLst>
                                    <p:set>
                                      <p:cBhvr>
                                        <p:cTn id="67" dur="1" fill="hold">
                                          <p:stCondLst>
                                            <p:cond delay="0"/>
                                          </p:stCondLst>
                                        </p:cTn>
                                        <p:tgtEl>
                                          <p:spTgt spid="3695"/>
                                        </p:tgtEl>
                                        <p:attrNameLst>
                                          <p:attrName>style.visibility</p:attrName>
                                        </p:attrNameLst>
                                      </p:cBhvr>
                                      <p:to>
                                        <p:strVal val="visible"/>
                                      </p:to>
                                    </p:set>
                                    <p:animEffect transition="in" filter="fade">
                                      <p:cBhvr>
                                        <p:cTn id="68" dur="1000"/>
                                        <p:tgtEl>
                                          <p:spTgt spid="3695"/>
                                        </p:tgtEl>
                                      </p:cBhvr>
                                    </p:animEffect>
                                  </p:childTnLst>
                                </p:cTn>
                              </p:par>
                              <p:par>
                                <p:cTn id="69" presetID="10" presetClass="entr" presetSubtype="0" fill="hold" nodeType="withEffect">
                                  <p:stCondLst>
                                    <p:cond delay="0"/>
                                  </p:stCondLst>
                                  <p:childTnLst>
                                    <p:set>
                                      <p:cBhvr>
                                        <p:cTn id="70" dur="1" fill="hold">
                                          <p:stCondLst>
                                            <p:cond delay="0"/>
                                          </p:stCondLst>
                                        </p:cTn>
                                        <p:tgtEl>
                                          <p:spTgt spid="3696"/>
                                        </p:tgtEl>
                                        <p:attrNameLst>
                                          <p:attrName>style.visibility</p:attrName>
                                        </p:attrNameLst>
                                      </p:cBhvr>
                                      <p:to>
                                        <p:strVal val="visible"/>
                                      </p:to>
                                    </p:set>
                                    <p:animEffect transition="in" filter="fade">
                                      <p:cBhvr>
                                        <p:cTn id="71" dur="1000"/>
                                        <p:tgtEl>
                                          <p:spTgt spid="3696"/>
                                        </p:tgtEl>
                                      </p:cBhvr>
                                    </p:animEffect>
                                  </p:childTnLst>
                                </p:cTn>
                              </p:par>
                              <p:par>
                                <p:cTn id="72" presetID="10" presetClass="entr" presetSubtype="0" fill="hold" nodeType="withEffect">
                                  <p:stCondLst>
                                    <p:cond delay="0"/>
                                  </p:stCondLst>
                                  <p:childTnLst>
                                    <p:set>
                                      <p:cBhvr>
                                        <p:cTn id="73" dur="1" fill="hold">
                                          <p:stCondLst>
                                            <p:cond delay="0"/>
                                          </p:stCondLst>
                                        </p:cTn>
                                        <p:tgtEl>
                                          <p:spTgt spid="3699"/>
                                        </p:tgtEl>
                                        <p:attrNameLst>
                                          <p:attrName>style.visibility</p:attrName>
                                        </p:attrNameLst>
                                      </p:cBhvr>
                                      <p:to>
                                        <p:strVal val="visible"/>
                                      </p:to>
                                    </p:set>
                                    <p:animEffect transition="in" filter="fade">
                                      <p:cBhvr>
                                        <p:cTn id="74" dur="1000"/>
                                        <p:tgtEl>
                                          <p:spTgt spid="369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Shape 3844"/>
        <p:cNvGrpSpPr/>
        <p:nvPr/>
      </p:nvGrpSpPr>
      <p:grpSpPr>
        <a:xfrm>
          <a:off x="0" y="0"/>
          <a:ext cx="0" cy="0"/>
          <a:chOff x="0" y="0"/>
          <a:chExt cx="0" cy="0"/>
        </a:xfrm>
      </p:grpSpPr>
      <p:sp>
        <p:nvSpPr>
          <p:cNvPr id="3845" name="Google Shape;3845;p99"/>
          <p:cNvSpPr txBox="1">
            <a:spLocks noGrp="1"/>
          </p:cNvSpPr>
          <p:nvPr>
            <p:ph type="title"/>
          </p:nvPr>
        </p:nvSpPr>
        <p:spPr>
          <a:xfrm>
            <a:off x="720000" y="540000"/>
            <a:ext cx="5510700" cy="546900"/>
          </a:xfrm>
          <a:prstGeom prst="rect">
            <a:avLst/>
          </a:prstGeom>
        </p:spPr>
        <p:txBody>
          <a:bodyPr spcFirstLastPara="1" wrap="square" lIns="0" tIns="0" rIns="0" bIns="0" anchor="t" anchorCtr="0">
            <a:noAutofit/>
          </a:bodyPr>
          <a:lstStyle/>
          <a:p>
            <a:pPr marL="0" lvl="0" indent="0" algn="l" rtl="0">
              <a:spcBef>
                <a:spcPts val="0"/>
              </a:spcBef>
              <a:spcAft>
                <a:spcPts val="0"/>
              </a:spcAft>
              <a:buClr>
                <a:schemeClr val="dk2"/>
              </a:buClr>
              <a:buSzPts val="1100"/>
              <a:buFont typeface="Arial"/>
              <a:buNone/>
            </a:pPr>
            <a:r>
              <a:rPr lang="en"/>
              <a:t>A timeline always works well</a:t>
            </a:r>
            <a:endParaRPr/>
          </a:p>
        </p:txBody>
      </p:sp>
      <p:grpSp>
        <p:nvGrpSpPr>
          <p:cNvPr id="3846" name="Google Shape;3846;p99"/>
          <p:cNvGrpSpPr/>
          <p:nvPr/>
        </p:nvGrpSpPr>
        <p:grpSpPr>
          <a:xfrm flipH="1">
            <a:off x="704586" y="960694"/>
            <a:ext cx="5313136" cy="176025"/>
            <a:chOff x="4345425" y="2175475"/>
            <a:chExt cx="800750" cy="176025"/>
          </a:xfrm>
        </p:grpSpPr>
        <p:sp>
          <p:nvSpPr>
            <p:cNvPr id="3847" name="Google Shape;3847;p99"/>
            <p:cNvSpPr/>
            <p:nvPr/>
          </p:nvSpPr>
          <p:spPr>
            <a:xfrm>
              <a:off x="4351850" y="2175475"/>
              <a:ext cx="763000" cy="156275"/>
            </a:xfrm>
            <a:custGeom>
              <a:avLst/>
              <a:gdLst/>
              <a:ahLst/>
              <a:cxnLst/>
              <a:rect l="l" t="t" r="r" b="b"/>
              <a:pathLst>
                <a:path w="30520" h="6251" extrusionOk="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00FF00">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8" name="Google Shape;3848;p99"/>
            <p:cNvSpPr/>
            <p:nvPr/>
          </p:nvSpPr>
          <p:spPr>
            <a:xfrm>
              <a:off x="4345425" y="2195925"/>
              <a:ext cx="800750" cy="155575"/>
            </a:xfrm>
            <a:custGeom>
              <a:avLst/>
              <a:gdLst/>
              <a:ahLst/>
              <a:cxnLst/>
              <a:rect l="l" t="t" r="r" b="b"/>
              <a:pathLst>
                <a:path w="32030" h="6223" extrusionOk="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00FF00">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849" name="Google Shape;3849;p99"/>
          <p:cNvSpPr/>
          <p:nvPr/>
        </p:nvSpPr>
        <p:spPr>
          <a:xfrm>
            <a:off x="1175292" y="2888707"/>
            <a:ext cx="1124100" cy="298200"/>
          </a:xfrm>
          <a:prstGeom prst="roundRect">
            <a:avLst>
              <a:gd name="adj" fmla="val 50000"/>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0" name="Google Shape;3850;p99"/>
          <p:cNvSpPr/>
          <p:nvPr/>
        </p:nvSpPr>
        <p:spPr>
          <a:xfrm>
            <a:off x="2411280" y="2970256"/>
            <a:ext cx="1124100" cy="298200"/>
          </a:xfrm>
          <a:prstGeom prst="roundRect">
            <a:avLst>
              <a:gd name="adj" fmla="val 50000"/>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1" name="Google Shape;3851;p99"/>
          <p:cNvSpPr/>
          <p:nvPr/>
        </p:nvSpPr>
        <p:spPr>
          <a:xfrm>
            <a:off x="3643830" y="2888707"/>
            <a:ext cx="1124100" cy="298200"/>
          </a:xfrm>
          <a:prstGeom prst="roundRect">
            <a:avLst>
              <a:gd name="adj" fmla="val 50000"/>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2" name="Google Shape;3852;p99"/>
          <p:cNvSpPr/>
          <p:nvPr/>
        </p:nvSpPr>
        <p:spPr>
          <a:xfrm>
            <a:off x="4876405" y="2997439"/>
            <a:ext cx="1124100" cy="298200"/>
          </a:xfrm>
          <a:prstGeom prst="roundRect">
            <a:avLst>
              <a:gd name="adj" fmla="val 50000"/>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3" name="Google Shape;3853;p99"/>
          <p:cNvSpPr/>
          <p:nvPr/>
        </p:nvSpPr>
        <p:spPr>
          <a:xfrm>
            <a:off x="6108955" y="2888707"/>
            <a:ext cx="1124100" cy="298200"/>
          </a:xfrm>
          <a:prstGeom prst="roundRect">
            <a:avLst>
              <a:gd name="adj" fmla="val 50000"/>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4" name="Google Shape;3854;p99"/>
          <p:cNvSpPr/>
          <p:nvPr/>
        </p:nvSpPr>
        <p:spPr>
          <a:xfrm>
            <a:off x="1126167" y="2924828"/>
            <a:ext cx="1229175" cy="298166"/>
          </a:xfrm>
          <a:custGeom>
            <a:avLst/>
            <a:gdLst/>
            <a:ahLst/>
            <a:cxnLst/>
            <a:rect l="l" t="t" r="r" b="b"/>
            <a:pathLst>
              <a:path w="49167" h="6026" extrusionOk="0">
                <a:moveTo>
                  <a:pt x="2055" y="502"/>
                </a:moveTo>
                <a:cubicBezTo>
                  <a:pt x="1873" y="685"/>
                  <a:pt x="1667" y="867"/>
                  <a:pt x="1485" y="1073"/>
                </a:cubicBezTo>
                <a:lnTo>
                  <a:pt x="1028" y="502"/>
                </a:lnTo>
                <a:close/>
                <a:moveTo>
                  <a:pt x="3265" y="502"/>
                </a:moveTo>
                <a:cubicBezTo>
                  <a:pt x="2854" y="913"/>
                  <a:pt x="2443" y="1347"/>
                  <a:pt x="2032" y="1758"/>
                </a:cubicBezTo>
                <a:lnTo>
                  <a:pt x="1576" y="1187"/>
                </a:lnTo>
                <a:cubicBezTo>
                  <a:pt x="1804" y="959"/>
                  <a:pt x="2055" y="731"/>
                  <a:pt x="2284" y="502"/>
                </a:cubicBezTo>
                <a:close/>
                <a:moveTo>
                  <a:pt x="4771" y="502"/>
                </a:moveTo>
                <a:cubicBezTo>
                  <a:pt x="4064" y="1187"/>
                  <a:pt x="3379" y="1895"/>
                  <a:pt x="2694" y="2579"/>
                </a:cubicBezTo>
                <a:lnTo>
                  <a:pt x="2238" y="2032"/>
                </a:lnTo>
                <a:cubicBezTo>
                  <a:pt x="2740" y="1529"/>
                  <a:pt x="3242" y="1004"/>
                  <a:pt x="3767" y="502"/>
                </a:cubicBezTo>
                <a:close/>
                <a:moveTo>
                  <a:pt x="6164" y="502"/>
                </a:moveTo>
                <a:cubicBezTo>
                  <a:pt x="4498" y="2169"/>
                  <a:pt x="2854" y="3835"/>
                  <a:pt x="1211" y="5547"/>
                </a:cubicBezTo>
                <a:lnTo>
                  <a:pt x="1028" y="5547"/>
                </a:lnTo>
                <a:lnTo>
                  <a:pt x="3037" y="3013"/>
                </a:lnTo>
                <a:lnTo>
                  <a:pt x="2854" y="2785"/>
                </a:lnTo>
                <a:cubicBezTo>
                  <a:pt x="3607" y="2032"/>
                  <a:pt x="4361" y="1256"/>
                  <a:pt x="5137" y="502"/>
                </a:cubicBezTo>
                <a:close/>
                <a:moveTo>
                  <a:pt x="7556" y="502"/>
                </a:moveTo>
                <a:cubicBezTo>
                  <a:pt x="5844" y="2169"/>
                  <a:pt x="4110" y="3858"/>
                  <a:pt x="2420" y="5547"/>
                </a:cubicBezTo>
                <a:lnTo>
                  <a:pt x="1599" y="5547"/>
                </a:lnTo>
                <a:cubicBezTo>
                  <a:pt x="3356" y="3880"/>
                  <a:pt x="5114" y="2191"/>
                  <a:pt x="6849" y="502"/>
                </a:cubicBezTo>
                <a:close/>
                <a:moveTo>
                  <a:pt x="8629" y="502"/>
                </a:moveTo>
                <a:cubicBezTo>
                  <a:pt x="7008" y="2169"/>
                  <a:pt x="5365" y="3835"/>
                  <a:pt x="3767" y="5547"/>
                </a:cubicBezTo>
                <a:lnTo>
                  <a:pt x="2649" y="5547"/>
                </a:lnTo>
                <a:cubicBezTo>
                  <a:pt x="4383" y="3858"/>
                  <a:pt x="6095" y="2191"/>
                  <a:pt x="7807" y="502"/>
                </a:cubicBezTo>
                <a:close/>
                <a:moveTo>
                  <a:pt x="9998" y="502"/>
                </a:moveTo>
                <a:cubicBezTo>
                  <a:pt x="8355" y="2169"/>
                  <a:pt x="6689" y="3835"/>
                  <a:pt x="5068" y="5547"/>
                </a:cubicBezTo>
                <a:lnTo>
                  <a:pt x="4155" y="5547"/>
                </a:lnTo>
                <a:cubicBezTo>
                  <a:pt x="5753" y="3858"/>
                  <a:pt x="7351" y="2169"/>
                  <a:pt x="8949" y="502"/>
                </a:cubicBezTo>
                <a:close/>
                <a:moveTo>
                  <a:pt x="12327" y="502"/>
                </a:moveTo>
                <a:cubicBezTo>
                  <a:pt x="10569" y="2191"/>
                  <a:pt x="8789" y="3858"/>
                  <a:pt x="7031" y="5547"/>
                </a:cubicBezTo>
                <a:lnTo>
                  <a:pt x="5456" y="5547"/>
                </a:lnTo>
                <a:cubicBezTo>
                  <a:pt x="7077" y="3835"/>
                  <a:pt x="8720" y="2169"/>
                  <a:pt x="10364" y="502"/>
                </a:cubicBezTo>
                <a:close/>
                <a:moveTo>
                  <a:pt x="14130" y="502"/>
                </a:moveTo>
                <a:cubicBezTo>
                  <a:pt x="12349" y="2191"/>
                  <a:pt x="10569" y="3858"/>
                  <a:pt x="8812" y="5547"/>
                </a:cubicBezTo>
                <a:lnTo>
                  <a:pt x="7396" y="5547"/>
                </a:lnTo>
                <a:cubicBezTo>
                  <a:pt x="9108" y="3858"/>
                  <a:pt x="10843" y="2191"/>
                  <a:pt x="12555" y="502"/>
                </a:cubicBezTo>
                <a:close/>
                <a:moveTo>
                  <a:pt x="15887" y="502"/>
                </a:moveTo>
                <a:cubicBezTo>
                  <a:pt x="14084" y="2169"/>
                  <a:pt x="12281" y="3812"/>
                  <a:pt x="10569" y="5547"/>
                </a:cubicBezTo>
                <a:lnTo>
                  <a:pt x="9108" y="5547"/>
                </a:lnTo>
                <a:cubicBezTo>
                  <a:pt x="10820" y="3858"/>
                  <a:pt x="12555" y="2169"/>
                  <a:pt x="14290" y="502"/>
                </a:cubicBezTo>
                <a:close/>
                <a:moveTo>
                  <a:pt x="17006" y="502"/>
                </a:moveTo>
                <a:cubicBezTo>
                  <a:pt x="15362" y="2169"/>
                  <a:pt x="13696" y="3858"/>
                  <a:pt x="12053" y="5547"/>
                </a:cubicBezTo>
                <a:lnTo>
                  <a:pt x="10911" y="5547"/>
                </a:lnTo>
                <a:cubicBezTo>
                  <a:pt x="12669" y="3835"/>
                  <a:pt x="14427" y="2169"/>
                  <a:pt x="16184" y="502"/>
                </a:cubicBezTo>
                <a:close/>
                <a:moveTo>
                  <a:pt x="18535" y="502"/>
                </a:moveTo>
                <a:cubicBezTo>
                  <a:pt x="16869" y="2169"/>
                  <a:pt x="15203" y="3858"/>
                  <a:pt x="13536" y="5547"/>
                </a:cubicBezTo>
                <a:lnTo>
                  <a:pt x="12167" y="5547"/>
                </a:lnTo>
                <a:cubicBezTo>
                  <a:pt x="13856" y="3858"/>
                  <a:pt x="15545" y="2169"/>
                  <a:pt x="17257" y="502"/>
                </a:cubicBezTo>
                <a:close/>
                <a:moveTo>
                  <a:pt x="19539" y="502"/>
                </a:moveTo>
                <a:cubicBezTo>
                  <a:pt x="17850" y="2146"/>
                  <a:pt x="16230" y="3835"/>
                  <a:pt x="14632" y="5547"/>
                </a:cubicBezTo>
                <a:lnTo>
                  <a:pt x="13787" y="5547"/>
                </a:lnTo>
                <a:cubicBezTo>
                  <a:pt x="15454" y="3858"/>
                  <a:pt x="17120" y="2169"/>
                  <a:pt x="18786" y="502"/>
                </a:cubicBezTo>
                <a:close/>
                <a:moveTo>
                  <a:pt x="21480" y="502"/>
                </a:moveTo>
                <a:cubicBezTo>
                  <a:pt x="21092" y="867"/>
                  <a:pt x="20704" y="1256"/>
                  <a:pt x="20338" y="1621"/>
                </a:cubicBezTo>
                <a:cubicBezTo>
                  <a:pt x="19014" y="2922"/>
                  <a:pt x="17691" y="4246"/>
                  <a:pt x="16344" y="5547"/>
                </a:cubicBezTo>
                <a:lnTo>
                  <a:pt x="14860" y="5547"/>
                </a:lnTo>
                <a:cubicBezTo>
                  <a:pt x="16207" y="4109"/>
                  <a:pt x="17554" y="2693"/>
                  <a:pt x="18946" y="1324"/>
                </a:cubicBezTo>
                <a:cubicBezTo>
                  <a:pt x="19220" y="1050"/>
                  <a:pt x="19517" y="776"/>
                  <a:pt x="19791" y="502"/>
                </a:cubicBezTo>
                <a:close/>
                <a:moveTo>
                  <a:pt x="23191" y="502"/>
                </a:moveTo>
                <a:cubicBezTo>
                  <a:pt x="22735" y="959"/>
                  <a:pt x="22301" y="1415"/>
                  <a:pt x="21845" y="1895"/>
                </a:cubicBezTo>
                <a:cubicBezTo>
                  <a:pt x="20681" y="3104"/>
                  <a:pt x="19494" y="4337"/>
                  <a:pt x="18284" y="5547"/>
                </a:cubicBezTo>
                <a:lnTo>
                  <a:pt x="16504" y="5547"/>
                </a:lnTo>
                <a:cubicBezTo>
                  <a:pt x="17645" y="4451"/>
                  <a:pt x="18763" y="3378"/>
                  <a:pt x="19859" y="2283"/>
                </a:cubicBezTo>
                <a:cubicBezTo>
                  <a:pt x="20452" y="1689"/>
                  <a:pt x="21046" y="1096"/>
                  <a:pt x="21639" y="502"/>
                </a:cubicBezTo>
                <a:close/>
                <a:moveTo>
                  <a:pt x="25428" y="502"/>
                </a:moveTo>
                <a:cubicBezTo>
                  <a:pt x="24310" y="1644"/>
                  <a:pt x="23169" y="2762"/>
                  <a:pt x="22027" y="3880"/>
                </a:cubicBezTo>
                <a:cubicBezTo>
                  <a:pt x="21457" y="4428"/>
                  <a:pt x="20909" y="4976"/>
                  <a:pt x="20338" y="5547"/>
                </a:cubicBezTo>
                <a:lnTo>
                  <a:pt x="18512" y="5547"/>
                </a:lnTo>
                <a:cubicBezTo>
                  <a:pt x="19654" y="4360"/>
                  <a:pt x="20818" y="3173"/>
                  <a:pt x="21959" y="1986"/>
                </a:cubicBezTo>
                <a:cubicBezTo>
                  <a:pt x="22438" y="1484"/>
                  <a:pt x="22918" y="1004"/>
                  <a:pt x="23420" y="502"/>
                </a:cubicBezTo>
                <a:close/>
                <a:moveTo>
                  <a:pt x="26912" y="502"/>
                </a:moveTo>
                <a:cubicBezTo>
                  <a:pt x="25520" y="1917"/>
                  <a:pt x="24127" y="3310"/>
                  <a:pt x="22689" y="4679"/>
                </a:cubicBezTo>
                <a:cubicBezTo>
                  <a:pt x="22393" y="4976"/>
                  <a:pt x="22096" y="5250"/>
                  <a:pt x="21776" y="5547"/>
                </a:cubicBezTo>
                <a:lnTo>
                  <a:pt x="20589" y="5547"/>
                </a:lnTo>
                <a:cubicBezTo>
                  <a:pt x="22324" y="3858"/>
                  <a:pt x="24036" y="2191"/>
                  <a:pt x="25771" y="502"/>
                </a:cubicBezTo>
                <a:close/>
                <a:moveTo>
                  <a:pt x="27916" y="502"/>
                </a:moveTo>
                <a:cubicBezTo>
                  <a:pt x="26570" y="1826"/>
                  <a:pt x="25246" y="3127"/>
                  <a:pt x="23899" y="4451"/>
                </a:cubicBezTo>
                <a:cubicBezTo>
                  <a:pt x="23534" y="4816"/>
                  <a:pt x="23146" y="5181"/>
                  <a:pt x="22781" y="5547"/>
                </a:cubicBezTo>
                <a:lnTo>
                  <a:pt x="22005" y="5547"/>
                </a:lnTo>
                <a:cubicBezTo>
                  <a:pt x="22073" y="5455"/>
                  <a:pt x="22164" y="5387"/>
                  <a:pt x="22233" y="5318"/>
                </a:cubicBezTo>
                <a:cubicBezTo>
                  <a:pt x="23899" y="3743"/>
                  <a:pt x="25543" y="2123"/>
                  <a:pt x="27186" y="502"/>
                </a:cubicBezTo>
                <a:close/>
                <a:moveTo>
                  <a:pt x="28966" y="502"/>
                </a:moveTo>
                <a:cubicBezTo>
                  <a:pt x="27323" y="2169"/>
                  <a:pt x="25657" y="3858"/>
                  <a:pt x="24036" y="5547"/>
                </a:cubicBezTo>
                <a:lnTo>
                  <a:pt x="22986" y="5547"/>
                </a:lnTo>
                <a:cubicBezTo>
                  <a:pt x="23123" y="5387"/>
                  <a:pt x="23283" y="5250"/>
                  <a:pt x="23420" y="5113"/>
                </a:cubicBezTo>
                <a:cubicBezTo>
                  <a:pt x="24995" y="3561"/>
                  <a:pt x="26570" y="2032"/>
                  <a:pt x="28145" y="502"/>
                </a:cubicBezTo>
                <a:close/>
                <a:moveTo>
                  <a:pt x="30427" y="502"/>
                </a:moveTo>
                <a:cubicBezTo>
                  <a:pt x="28898" y="2009"/>
                  <a:pt x="27369" y="3515"/>
                  <a:pt x="25862" y="5044"/>
                </a:cubicBezTo>
                <a:cubicBezTo>
                  <a:pt x="25702" y="5204"/>
                  <a:pt x="25543" y="5364"/>
                  <a:pt x="25383" y="5547"/>
                </a:cubicBezTo>
                <a:lnTo>
                  <a:pt x="24812" y="5547"/>
                </a:lnTo>
                <a:cubicBezTo>
                  <a:pt x="26456" y="3858"/>
                  <a:pt x="28099" y="2191"/>
                  <a:pt x="29742" y="502"/>
                </a:cubicBezTo>
                <a:close/>
                <a:moveTo>
                  <a:pt x="31934" y="502"/>
                </a:moveTo>
                <a:cubicBezTo>
                  <a:pt x="30267" y="2191"/>
                  <a:pt x="28578" y="3858"/>
                  <a:pt x="26912" y="5547"/>
                </a:cubicBezTo>
                <a:lnTo>
                  <a:pt x="25611" y="5547"/>
                </a:lnTo>
                <a:cubicBezTo>
                  <a:pt x="25748" y="5410"/>
                  <a:pt x="25862" y="5296"/>
                  <a:pt x="25976" y="5159"/>
                </a:cubicBezTo>
                <a:cubicBezTo>
                  <a:pt x="27528" y="3584"/>
                  <a:pt x="29126" y="2032"/>
                  <a:pt x="30747" y="502"/>
                </a:cubicBezTo>
                <a:close/>
                <a:moveTo>
                  <a:pt x="34056" y="502"/>
                </a:moveTo>
                <a:cubicBezTo>
                  <a:pt x="32299" y="2191"/>
                  <a:pt x="30518" y="3858"/>
                  <a:pt x="28761" y="5547"/>
                </a:cubicBezTo>
                <a:lnTo>
                  <a:pt x="27232" y="5547"/>
                </a:lnTo>
                <a:cubicBezTo>
                  <a:pt x="28943" y="3858"/>
                  <a:pt x="30678" y="2191"/>
                  <a:pt x="32390" y="502"/>
                </a:cubicBezTo>
                <a:close/>
                <a:moveTo>
                  <a:pt x="35517" y="502"/>
                </a:moveTo>
                <a:cubicBezTo>
                  <a:pt x="33805" y="2191"/>
                  <a:pt x="32071" y="3880"/>
                  <a:pt x="30336" y="5547"/>
                </a:cubicBezTo>
                <a:lnTo>
                  <a:pt x="28966" y="5547"/>
                </a:lnTo>
                <a:cubicBezTo>
                  <a:pt x="30724" y="3858"/>
                  <a:pt x="32504" y="2191"/>
                  <a:pt x="34285" y="502"/>
                </a:cubicBezTo>
                <a:close/>
                <a:moveTo>
                  <a:pt x="37686" y="502"/>
                </a:moveTo>
                <a:cubicBezTo>
                  <a:pt x="35996" y="2169"/>
                  <a:pt x="34307" y="3858"/>
                  <a:pt x="32618" y="5547"/>
                </a:cubicBezTo>
                <a:lnTo>
                  <a:pt x="30587" y="5547"/>
                </a:lnTo>
                <a:cubicBezTo>
                  <a:pt x="32322" y="3880"/>
                  <a:pt x="34056" y="2191"/>
                  <a:pt x="35768" y="502"/>
                </a:cubicBezTo>
                <a:close/>
                <a:moveTo>
                  <a:pt x="39032" y="502"/>
                </a:moveTo>
                <a:cubicBezTo>
                  <a:pt x="38987" y="571"/>
                  <a:pt x="38918" y="616"/>
                  <a:pt x="38872" y="685"/>
                </a:cubicBezTo>
                <a:cubicBezTo>
                  <a:pt x="37252" y="2305"/>
                  <a:pt x="35631" y="3926"/>
                  <a:pt x="34011" y="5547"/>
                </a:cubicBezTo>
                <a:lnTo>
                  <a:pt x="32847" y="5547"/>
                </a:lnTo>
                <a:cubicBezTo>
                  <a:pt x="34559" y="3858"/>
                  <a:pt x="36270" y="2169"/>
                  <a:pt x="37982" y="502"/>
                </a:cubicBezTo>
                <a:close/>
                <a:moveTo>
                  <a:pt x="40470" y="502"/>
                </a:moveTo>
                <a:cubicBezTo>
                  <a:pt x="39763" y="1278"/>
                  <a:pt x="39032" y="2032"/>
                  <a:pt x="38302" y="2785"/>
                </a:cubicBezTo>
                <a:cubicBezTo>
                  <a:pt x="37389" y="3698"/>
                  <a:pt x="36476" y="4611"/>
                  <a:pt x="35563" y="5547"/>
                </a:cubicBezTo>
                <a:lnTo>
                  <a:pt x="34285" y="5547"/>
                </a:lnTo>
                <a:cubicBezTo>
                  <a:pt x="35860" y="3972"/>
                  <a:pt x="37434" y="2397"/>
                  <a:pt x="39009" y="822"/>
                </a:cubicBezTo>
                <a:cubicBezTo>
                  <a:pt x="39124" y="708"/>
                  <a:pt x="39215" y="616"/>
                  <a:pt x="39306" y="502"/>
                </a:cubicBezTo>
                <a:close/>
                <a:moveTo>
                  <a:pt x="41566" y="502"/>
                </a:moveTo>
                <a:cubicBezTo>
                  <a:pt x="39831" y="2191"/>
                  <a:pt x="38096" y="3858"/>
                  <a:pt x="36362" y="5547"/>
                </a:cubicBezTo>
                <a:lnTo>
                  <a:pt x="35700" y="5547"/>
                </a:lnTo>
                <a:cubicBezTo>
                  <a:pt x="37320" y="3858"/>
                  <a:pt x="38964" y="2169"/>
                  <a:pt x="40607" y="502"/>
                </a:cubicBezTo>
                <a:close/>
                <a:moveTo>
                  <a:pt x="43643" y="502"/>
                </a:moveTo>
                <a:cubicBezTo>
                  <a:pt x="41931" y="2191"/>
                  <a:pt x="40242" y="3858"/>
                  <a:pt x="38553" y="5547"/>
                </a:cubicBezTo>
                <a:lnTo>
                  <a:pt x="36955" y="5547"/>
                </a:lnTo>
                <a:cubicBezTo>
                  <a:pt x="38644" y="3858"/>
                  <a:pt x="40310" y="2191"/>
                  <a:pt x="41977" y="502"/>
                </a:cubicBezTo>
                <a:close/>
                <a:moveTo>
                  <a:pt x="44944" y="502"/>
                </a:moveTo>
                <a:cubicBezTo>
                  <a:pt x="43323" y="2214"/>
                  <a:pt x="41634" y="3880"/>
                  <a:pt x="39945" y="5547"/>
                </a:cubicBezTo>
                <a:lnTo>
                  <a:pt x="38781" y="5547"/>
                </a:lnTo>
                <a:cubicBezTo>
                  <a:pt x="40516" y="3880"/>
                  <a:pt x="42205" y="2191"/>
                  <a:pt x="43917" y="502"/>
                </a:cubicBezTo>
                <a:close/>
                <a:moveTo>
                  <a:pt x="45834" y="502"/>
                </a:moveTo>
                <a:cubicBezTo>
                  <a:pt x="44739" y="1735"/>
                  <a:pt x="43643" y="2990"/>
                  <a:pt x="42525" y="4200"/>
                </a:cubicBezTo>
                <a:cubicBezTo>
                  <a:pt x="42114" y="4656"/>
                  <a:pt x="41680" y="5090"/>
                  <a:pt x="41246" y="5547"/>
                </a:cubicBezTo>
                <a:lnTo>
                  <a:pt x="40402" y="5547"/>
                </a:lnTo>
                <a:cubicBezTo>
                  <a:pt x="42091" y="3903"/>
                  <a:pt x="43734" y="2214"/>
                  <a:pt x="45332" y="502"/>
                </a:cubicBezTo>
                <a:close/>
                <a:moveTo>
                  <a:pt x="46610" y="502"/>
                </a:moveTo>
                <a:lnTo>
                  <a:pt x="46793" y="731"/>
                </a:lnTo>
                <a:cubicBezTo>
                  <a:pt x="45629" y="2077"/>
                  <a:pt x="44510" y="3447"/>
                  <a:pt x="43301" y="4702"/>
                </a:cubicBezTo>
                <a:cubicBezTo>
                  <a:pt x="43027" y="4976"/>
                  <a:pt x="42753" y="5273"/>
                  <a:pt x="42479" y="5547"/>
                </a:cubicBezTo>
                <a:lnTo>
                  <a:pt x="41406" y="5547"/>
                </a:lnTo>
                <a:cubicBezTo>
                  <a:pt x="42981" y="3880"/>
                  <a:pt x="44533" y="2191"/>
                  <a:pt x="46108" y="502"/>
                </a:cubicBezTo>
                <a:close/>
                <a:moveTo>
                  <a:pt x="46930" y="913"/>
                </a:moveTo>
                <a:lnTo>
                  <a:pt x="47386" y="1484"/>
                </a:lnTo>
                <a:cubicBezTo>
                  <a:pt x="46062" y="2808"/>
                  <a:pt x="44784" y="4177"/>
                  <a:pt x="43483" y="5547"/>
                </a:cubicBezTo>
                <a:lnTo>
                  <a:pt x="42707" y="5547"/>
                </a:lnTo>
                <a:cubicBezTo>
                  <a:pt x="42935" y="5296"/>
                  <a:pt x="43186" y="5067"/>
                  <a:pt x="43415" y="4839"/>
                </a:cubicBezTo>
                <a:cubicBezTo>
                  <a:pt x="44647" y="3584"/>
                  <a:pt x="45789" y="2237"/>
                  <a:pt x="46930" y="913"/>
                </a:cubicBezTo>
                <a:close/>
                <a:moveTo>
                  <a:pt x="47523" y="1644"/>
                </a:moveTo>
                <a:lnTo>
                  <a:pt x="48162" y="2488"/>
                </a:lnTo>
                <a:cubicBezTo>
                  <a:pt x="47295" y="3515"/>
                  <a:pt x="46382" y="4542"/>
                  <a:pt x="45469" y="5547"/>
                </a:cubicBezTo>
                <a:lnTo>
                  <a:pt x="43803" y="5547"/>
                </a:lnTo>
                <a:cubicBezTo>
                  <a:pt x="45035" y="4246"/>
                  <a:pt x="46268" y="2945"/>
                  <a:pt x="47523" y="1644"/>
                </a:cubicBezTo>
                <a:close/>
                <a:moveTo>
                  <a:pt x="48277" y="2625"/>
                </a:moveTo>
                <a:lnTo>
                  <a:pt x="48550" y="2967"/>
                </a:lnTo>
                <a:lnTo>
                  <a:pt x="46610" y="5547"/>
                </a:lnTo>
                <a:lnTo>
                  <a:pt x="45743" y="5547"/>
                </a:lnTo>
                <a:cubicBezTo>
                  <a:pt x="46610" y="4588"/>
                  <a:pt x="47455" y="3607"/>
                  <a:pt x="48277" y="2625"/>
                </a:cubicBezTo>
                <a:close/>
                <a:moveTo>
                  <a:pt x="1" y="0"/>
                </a:moveTo>
                <a:lnTo>
                  <a:pt x="2398" y="3013"/>
                </a:lnTo>
                <a:lnTo>
                  <a:pt x="1" y="6026"/>
                </a:lnTo>
                <a:lnTo>
                  <a:pt x="46861" y="6026"/>
                </a:lnTo>
                <a:lnTo>
                  <a:pt x="49167" y="2967"/>
                </a:lnTo>
                <a:lnTo>
                  <a:pt x="4686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5" name="Google Shape;3855;p99"/>
          <p:cNvSpPr/>
          <p:nvPr/>
        </p:nvSpPr>
        <p:spPr>
          <a:xfrm>
            <a:off x="3591317" y="2924828"/>
            <a:ext cx="1229175" cy="298166"/>
          </a:xfrm>
          <a:custGeom>
            <a:avLst/>
            <a:gdLst/>
            <a:ahLst/>
            <a:cxnLst/>
            <a:rect l="l" t="t" r="r" b="b"/>
            <a:pathLst>
              <a:path w="49167" h="6026" extrusionOk="0">
                <a:moveTo>
                  <a:pt x="2055" y="502"/>
                </a:moveTo>
                <a:cubicBezTo>
                  <a:pt x="1849" y="685"/>
                  <a:pt x="1667" y="867"/>
                  <a:pt x="1461" y="1073"/>
                </a:cubicBezTo>
                <a:lnTo>
                  <a:pt x="1027" y="502"/>
                </a:lnTo>
                <a:close/>
                <a:moveTo>
                  <a:pt x="3264" y="502"/>
                </a:moveTo>
                <a:cubicBezTo>
                  <a:pt x="2853" y="913"/>
                  <a:pt x="2443" y="1347"/>
                  <a:pt x="2032" y="1758"/>
                </a:cubicBezTo>
                <a:lnTo>
                  <a:pt x="1575" y="1187"/>
                </a:lnTo>
                <a:cubicBezTo>
                  <a:pt x="1804" y="959"/>
                  <a:pt x="2055" y="731"/>
                  <a:pt x="2283" y="502"/>
                </a:cubicBezTo>
                <a:close/>
                <a:moveTo>
                  <a:pt x="4771" y="502"/>
                </a:moveTo>
                <a:cubicBezTo>
                  <a:pt x="4063" y="1187"/>
                  <a:pt x="3378" y="1895"/>
                  <a:pt x="2694" y="2579"/>
                </a:cubicBezTo>
                <a:lnTo>
                  <a:pt x="2237" y="2032"/>
                </a:lnTo>
                <a:cubicBezTo>
                  <a:pt x="2739" y="1529"/>
                  <a:pt x="3242" y="1004"/>
                  <a:pt x="3744" y="502"/>
                </a:cubicBezTo>
                <a:close/>
                <a:moveTo>
                  <a:pt x="6163" y="502"/>
                </a:moveTo>
                <a:cubicBezTo>
                  <a:pt x="4497" y="2169"/>
                  <a:pt x="2853" y="3835"/>
                  <a:pt x="1210" y="5547"/>
                </a:cubicBezTo>
                <a:lnTo>
                  <a:pt x="1027" y="5547"/>
                </a:lnTo>
                <a:lnTo>
                  <a:pt x="3036" y="3013"/>
                </a:lnTo>
                <a:lnTo>
                  <a:pt x="2853" y="2785"/>
                </a:lnTo>
                <a:cubicBezTo>
                  <a:pt x="3607" y="2032"/>
                  <a:pt x="4360" y="1256"/>
                  <a:pt x="5136" y="502"/>
                </a:cubicBezTo>
                <a:close/>
                <a:moveTo>
                  <a:pt x="7555" y="502"/>
                </a:moveTo>
                <a:cubicBezTo>
                  <a:pt x="5844" y="2169"/>
                  <a:pt x="4109" y="3858"/>
                  <a:pt x="2397" y="5547"/>
                </a:cubicBezTo>
                <a:lnTo>
                  <a:pt x="1598" y="5547"/>
                </a:lnTo>
                <a:cubicBezTo>
                  <a:pt x="3356" y="3880"/>
                  <a:pt x="5090" y="2191"/>
                  <a:pt x="6848" y="502"/>
                </a:cubicBezTo>
                <a:close/>
                <a:moveTo>
                  <a:pt x="8628" y="502"/>
                </a:moveTo>
                <a:cubicBezTo>
                  <a:pt x="6985" y="2169"/>
                  <a:pt x="5364" y="3835"/>
                  <a:pt x="3766" y="5547"/>
                </a:cubicBezTo>
                <a:lnTo>
                  <a:pt x="2648" y="5547"/>
                </a:lnTo>
                <a:cubicBezTo>
                  <a:pt x="4383" y="3858"/>
                  <a:pt x="6095" y="2191"/>
                  <a:pt x="7807" y="502"/>
                </a:cubicBezTo>
                <a:close/>
                <a:moveTo>
                  <a:pt x="9998" y="502"/>
                </a:moveTo>
                <a:cubicBezTo>
                  <a:pt x="8332" y="2169"/>
                  <a:pt x="6688" y="3835"/>
                  <a:pt x="5068" y="5547"/>
                </a:cubicBezTo>
                <a:lnTo>
                  <a:pt x="4155" y="5547"/>
                </a:lnTo>
                <a:cubicBezTo>
                  <a:pt x="5752" y="3858"/>
                  <a:pt x="7350" y="2169"/>
                  <a:pt x="8948" y="502"/>
                </a:cubicBezTo>
                <a:close/>
                <a:moveTo>
                  <a:pt x="12326" y="502"/>
                </a:moveTo>
                <a:cubicBezTo>
                  <a:pt x="10568" y="2191"/>
                  <a:pt x="8788" y="3858"/>
                  <a:pt x="7031" y="5547"/>
                </a:cubicBezTo>
                <a:lnTo>
                  <a:pt x="5456" y="5547"/>
                </a:lnTo>
                <a:cubicBezTo>
                  <a:pt x="7076" y="3835"/>
                  <a:pt x="8720" y="2169"/>
                  <a:pt x="10363" y="502"/>
                </a:cubicBezTo>
                <a:close/>
                <a:moveTo>
                  <a:pt x="14106" y="502"/>
                </a:moveTo>
                <a:cubicBezTo>
                  <a:pt x="12349" y="2191"/>
                  <a:pt x="10568" y="3858"/>
                  <a:pt x="8811" y="5547"/>
                </a:cubicBezTo>
                <a:lnTo>
                  <a:pt x="7396" y="5547"/>
                </a:lnTo>
                <a:cubicBezTo>
                  <a:pt x="9108" y="3858"/>
                  <a:pt x="10842" y="2191"/>
                  <a:pt x="12554" y="502"/>
                </a:cubicBezTo>
                <a:close/>
                <a:moveTo>
                  <a:pt x="15864" y="502"/>
                </a:moveTo>
                <a:cubicBezTo>
                  <a:pt x="14084" y="2169"/>
                  <a:pt x="12280" y="3812"/>
                  <a:pt x="10568" y="5547"/>
                </a:cubicBezTo>
                <a:lnTo>
                  <a:pt x="9085" y="5547"/>
                </a:lnTo>
                <a:cubicBezTo>
                  <a:pt x="10820" y="3858"/>
                  <a:pt x="12554" y="2169"/>
                  <a:pt x="14289" y="502"/>
                </a:cubicBezTo>
                <a:close/>
                <a:moveTo>
                  <a:pt x="17005" y="502"/>
                </a:moveTo>
                <a:cubicBezTo>
                  <a:pt x="15339" y="2169"/>
                  <a:pt x="13695" y="3858"/>
                  <a:pt x="12052" y="5547"/>
                </a:cubicBezTo>
                <a:lnTo>
                  <a:pt x="10911" y="5547"/>
                </a:lnTo>
                <a:cubicBezTo>
                  <a:pt x="12646" y="3835"/>
                  <a:pt x="14403" y="2169"/>
                  <a:pt x="16161" y="502"/>
                </a:cubicBezTo>
                <a:close/>
                <a:moveTo>
                  <a:pt x="18534" y="502"/>
                </a:moveTo>
                <a:cubicBezTo>
                  <a:pt x="16868" y="2169"/>
                  <a:pt x="15202" y="3858"/>
                  <a:pt x="13536" y="5547"/>
                </a:cubicBezTo>
                <a:lnTo>
                  <a:pt x="12166" y="5547"/>
                </a:lnTo>
                <a:cubicBezTo>
                  <a:pt x="13832" y="3858"/>
                  <a:pt x="15544" y="2169"/>
                  <a:pt x="17233" y="502"/>
                </a:cubicBezTo>
                <a:close/>
                <a:moveTo>
                  <a:pt x="19539" y="502"/>
                </a:moveTo>
                <a:cubicBezTo>
                  <a:pt x="17850" y="2146"/>
                  <a:pt x="16229" y="3835"/>
                  <a:pt x="14631" y="5547"/>
                </a:cubicBezTo>
                <a:lnTo>
                  <a:pt x="13787" y="5547"/>
                </a:lnTo>
                <a:cubicBezTo>
                  <a:pt x="15453" y="3858"/>
                  <a:pt x="17096" y="2169"/>
                  <a:pt x="18786" y="502"/>
                </a:cubicBezTo>
                <a:close/>
                <a:moveTo>
                  <a:pt x="21479" y="502"/>
                </a:moveTo>
                <a:cubicBezTo>
                  <a:pt x="21091" y="867"/>
                  <a:pt x="20703" y="1256"/>
                  <a:pt x="20315" y="1621"/>
                </a:cubicBezTo>
                <a:cubicBezTo>
                  <a:pt x="19014" y="2922"/>
                  <a:pt x="17667" y="4246"/>
                  <a:pt x="16343" y="5547"/>
                </a:cubicBezTo>
                <a:lnTo>
                  <a:pt x="14860" y="5547"/>
                </a:lnTo>
                <a:cubicBezTo>
                  <a:pt x="16206" y="4109"/>
                  <a:pt x="17553" y="2693"/>
                  <a:pt x="18945" y="1324"/>
                </a:cubicBezTo>
                <a:cubicBezTo>
                  <a:pt x="19219" y="1050"/>
                  <a:pt x="19516" y="776"/>
                  <a:pt x="19790" y="502"/>
                </a:cubicBezTo>
                <a:close/>
                <a:moveTo>
                  <a:pt x="23191" y="502"/>
                </a:moveTo>
                <a:cubicBezTo>
                  <a:pt x="22734" y="959"/>
                  <a:pt x="22278" y="1415"/>
                  <a:pt x="21844" y="1895"/>
                </a:cubicBezTo>
                <a:cubicBezTo>
                  <a:pt x="20657" y="3104"/>
                  <a:pt x="19470" y="4337"/>
                  <a:pt x="18283" y="5547"/>
                </a:cubicBezTo>
                <a:lnTo>
                  <a:pt x="16503" y="5547"/>
                </a:lnTo>
                <a:cubicBezTo>
                  <a:pt x="17621" y="4451"/>
                  <a:pt x="18763" y="3378"/>
                  <a:pt x="19858" y="2283"/>
                </a:cubicBezTo>
                <a:cubicBezTo>
                  <a:pt x="20452" y="1689"/>
                  <a:pt x="21045" y="1096"/>
                  <a:pt x="21639" y="502"/>
                </a:cubicBezTo>
                <a:close/>
                <a:moveTo>
                  <a:pt x="25428" y="502"/>
                </a:moveTo>
                <a:cubicBezTo>
                  <a:pt x="24309" y="1644"/>
                  <a:pt x="23168" y="2762"/>
                  <a:pt x="22027" y="3880"/>
                </a:cubicBezTo>
                <a:cubicBezTo>
                  <a:pt x="21456" y="4428"/>
                  <a:pt x="20885" y="4976"/>
                  <a:pt x="20338" y="5547"/>
                </a:cubicBezTo>
                <a:lnTo>
                  <a:pt x="18512" y="5547"/>
                </a:lnTo>
                <a:cubicBezTo>
                  <a:pt x="19653" y="4360"/>
                  <a:pt x="20817" y="3173"/>
                  <a:pt x="21935" y="1986"/>
                </a:cubicBezTo>
                <a:cubicBezTo>
                  <a:pt x="22415" y="1484"/>
                  <a:pt x="22917" y="1004"/>
                  <a:pt x="23419" y="502"/>
                </a:cubicBezTo>
                <a:close/>
                <a:moveTo>
                  <a:pt x="26889" y="502"/>
                </a:moveTo>
                <a:cubicBezTo>
                  <a:pt x="25519" y="1917"/>
                  <a:pt x="24127" y="3310"/>
                  <a:pt x="22689" y="4679"/>
                </a:cubicBezTo>
                <a:cubicBezTo>
                  <a:pt x="22392" y="4976"/>
                  <a:pt x="22072" y="5250"/>
                  <a:pt x="21776" y="5547"/>
                </a:cubicBezTo>
                <a:lnTo>
                  <a:pt x="20589" y="5547"/>
                </a:lnTo>
                <a:cubicBezTo>
                  <a:pt x="22323" y="3858"/>
                  <a:pt x="24035" y="2191"/>
                  <a:pt x="25770" y="502"/>
                </a:cubicBezTo>
                <a:close/>
                <a:moveTo>
                  <a:pt x="27916" y="502"/>
                </a:moveTo>
                <a:cubicBezTo>
                  <a:pt x="26569" y="1826"/>
                  <a:pt x="25245" y="3127"/>
                  <a:pt x="23898" y="4451"/>
                </a:cubicBezTo>
                <a:cubicBezTo>
                  <a:pt x="23533" y="4816"/>
                  <a:pt x="23145" y="5181"/>
                  <a:pt x="22780" y="5547"/>
                </a:cubicBezTo>
                <a:lnTo>
                  <a:pt x="22004" y="5547"/>
                </a:lnTo>
                <a:cubicBezTo>
                  <a:pt x="22072" y="5455"/>
                  <a:pt x="22141" y="5387"/>
                  <a:pt x="22232" y="5318"/>
                </a:cubicBezTo>
                <a:cubicBezTo>
                  <a:pt x="23898" y="3743"/>
                  <a:pt x="25542" y="2123"/>
                  <a:pt x="27162" y="502"/>
                </a:cubicBezTo>
                <a:close/>
                <a:moveTo>
                  <a:pt x="28966" y="502"/>
                </a:moveTo>
                <a:cubicBezTo>
                  <a:pt x="27299" y="2169"/>
                  <a:pt x="25656" y="3858"/>
                  <a:pt x="24013" y="5547"/>
                </a:cubicBezTo>
                <a:lnTo>
                  <a:pt x="22985" y="5547"/>
                </a:lnTo>
                <a:cubicBezTo>
                  <a:pt x="23122" y="5387"/>
                  <a:pt x="23282" y="5250"/>
                  <a:pt x="23419" y="5113"/>
                </a:cubicBezTo>
                <a:cubicBezTo>
                  <a:pt x="24994" y="3561"/>
                  <a:pt x="26569" y="2032"/>
                  <a:pt x="28144" y="502"/>
                </a:cubicBezTo>
                <a:close/>
                <a:moveTo>
                  <a:pt x="30426" y="502"/>
                </a:moveTo>
                <a:cubicBezTo>
                  <a:pt x="28897" y="2009"/>
                  <a:pt x="27345" y="3515"/>
                  <a:pt x="25861" y="5044"/>
                </a:cubicBezTo>
                <a:cubicBezTo>
                  <a:pt x="25702" y="5204"/>
                  <a:pt x="25542" y="5364"/>
                  <a:pt x="25382" y="5547"/>
                </a:cubicBezTo>
                <a:lnTo>
                  <a:pt x="24789" y="5547"/>
                </a:lnTo>
                <a:cubicBezTo>
                  <a:pt x="26455" y="3858"/>
                  <a:pt x="28098" y="2191"/>
                  <a:pt x="29719" y="502"/>
                </a:cubicBezTo>
                <a:close/>
                <a:moveTo>
                  <a:pt x="31933" y="502"/>
                </a:moveTo>
                <a:cubicBezTo>
                  <a:pt x="30244" y="2191"/>
                  <a:pt x="28578" y="3858"/>
                  <a:pt x="26911" y="5547"/>
                </a:cubicBezTo>
                <a:lnTo>
                  <a:pt x="25610" y="5547"/>
                </a:lnTo>
                <a:cubicBezTo>
                  <a:pt x="25724" y="5410"/>
                  <a:pt x="25861" y="5296"/>
                  <a:pt x="25976" y="5159"/>
                </a:cubicBezTo>
                <a:cubicBezTo>
                  <a:pt x="27528" y="3584"/>
                  <a:pt x="29125" y="2032"/>
                  <a:pt x="30723" y="502"/>
                </a:cubicBezTo>
                <a:close/>
                <a:moveTo>
                  <a:pt x="34056" y="502"/>
                </a:moveTo>
                <a:cubicBezTo>
                  <a:pt x="32298" y="2191"/>
                  <a:pt x="30518" y="3858"/>
                  <a:pt x="28760" y="5547"/>
                </a:cubicBezTo>
                <a:lnTo>
                  <a:pt x="27231" y="5547"/>
                </a:lnTo>
                <a:cubicBezTo>
                  <a:pt x="28943" y="3858"/>
                  <a:pt x="30678" y="2191"/>
                  <a:pt x="32389" y="502"/>
                </a:cubicBezTo>
                <a:close/>
                <a:moveTo>
                  <a:pt x="35516" y="502"/>
                </a:moveTo>
                <a:cubicBezTo>
                  <a:pt x="33805" y="2191"/>
                  <a:pt x="32070" y="3880"/>
                  <a:pt x="30335" y="5547"/>
                </a:cubicBezTo>
                <a:lnTo>
                  <a:pt x="28966" y="5547"/>
                </a:lnTo>
                <a:cubicBezTo>
                  <a:pt x="30723" y="3858"/>
                  <a:pt x="32504" y="2191"/>
                  <a:pt x="34284" y="502"/>
                </a:cubicBezTo>
                <a:close/>
                <a:moveTo>
                  <a:pt x="37685" y="502"/>
                </a:moveTo>
                <a:cubicBezTo>
                  <a:pt x="35996" y="2169"/>
                  <a:pt x="34307" y="3858"/>
                  <a:pt x="32618" y="5547"/>
                </a:cubicBezTo>
                <a:lnTo>
                  <a:pt x="30563" y="5547"/>
                </a:lnTo>
                <a:cubicBezTo>
                  <a:pt x="32321" y="3880"/>
                  <a:pt x="34033" y="2191"/>
                  <a:pt x="35768" y="502"/>
                </a:cubicBezTo>
                <a:close/>
                <a:moveTo>
                  <a:pt x="39032" y="502"/>
                </a:moveTo>
                <a:cubicBezTo>
                  <a:pt x="38986" y="571"/>
                  <a:pt x="38917" y="616"/>
                  <a:pt x="38872" y="685"/>
                </a:cubicBezTo>
                <a:cubicBezTo>
                  <a:pt x="37251" y="2305"/>
                  <a:pt x="35631" y="3926"/>
                  <a:pt x="33987" y="5547"/>
                </a:cubicBezTo>
                <a:lnTo>
                  <a:pt x="32846" y="5547"/>
                </a:lnTo>
                <a:cubicBezTo>
                  <a:pt x="34558" y="3858"/>
                  <a:pt x="36270" y="2169"/>
                  <a:pt x="37959" y="502"/>
                </a:cubicBezTo>
                <a:close/>
                <a:moveTo>
                  <a:pt x="40470" y="502"/>
                </a:moveTo>
                <a:cubicBezTo>
                  <a:pt x="39762" y="1278"/>
                  <a:pt x="39032" y="2032"/>
                  <a:pt x="38301" y="2785"/>
                </a:cubicBezTo>
                <a:cubicBezTo>
                  <a:pt x="37388" y="3698"/>
                  <a:pt x="36475" y="4611"/>
                  <a:pt x="35562" y="5547"/>
                </a:cubicBezTo>
                <a:lnTo>
                  <a:pt x="34284" y="5547"/>
                </a:lnTo>
                <a:cubicBezTo>
                  <a:pt x="35859" y="3972"/>
                  <a:pt x="37434" y="2397"/>
                  <a:pt x="39009" y="822"/>
                </a:cubicBezTo>
                <a:cubicBezTo>
                  <a:pt x="39100" y="708"/>
                  <a:pt x="39214" y="616"/>
                  <a:pt x="39305" y="502"/>
                </a:cubicBezTo>
                <a:close/>
                <a:moveTo>
                  <a:pt x="41565" y="502"/>
                </a:moveTo>
                <a:cubicBezTo>
                  <a:pt x="39830" y="2191"/>
                  <a:pt x="38096" y="3858"/>
                  <a:pt x="36361" y="5547"/>
                </a:cubicBezTo>
                <a:lnTo>
                  <a:pt x="35699" y="5547"/>
                </a:lnTo>
                <a:cubicBezTo>
                  <a:pt x="37320" y="3858"/>
                  <a:pt x="38963" y="2169"/>
                  <a:pt x="40607" y="502"/>
                </a:cubicBezTo>
                <a:close/>
                <a:moveTo>
                  <a:pt x="43619" y="502"/>
                </a:moveTo>
                <a:cubicBezTo>
                  <a:pt x="41930" y="2191"/>
                  <a:pt x="40241" y="3858"/>
                  <a:pt x="38529" y="5547"/>
                </a:cubicBezTo>
                <a:lnTo>
                  <a:pt x="36954" y="5547"/>
                </a:lnTo>
                <a:cubicBezTo>
                  <a:pt x="38644" y="3858"/>
                  <a:pt x="40310" y="2191"/>
                  <a:pt x="41976" y="502"/>
                </a:cubicBezTo>
                <a:close/>
                <a:moveTo>
                  <a:pt x="44943" y="502"/>
                </a:moveTo>
                <a:cubicBezTo>
                  <a:pt x="43323" y="2214"/>
                  <a:pt x="41634" y="3880"/>
                  <a:pt x="39945" y="5547"/>
                </a:cubicBezTo>
                <a:lnTo>
                  <a:pt x="38781" y="5547"/>
                </a:lnTo>
                <a:cubicBezTo>
                  <a:pt x="40492" y="3880"/>
                  <a:pt x="42204" y="2191"/>
                  <a:pt x="43916" y="502"/>
                </a:cubicBezTo>
                <a:close/>
                <a:moveTo>
                  <a:pt x="45834" y="502"/>
                </a:moveTo>
                <a:cubicBezTo>
                  <a:pt x="44738" y="1735"/>
                  <a:pt x="43642" y="2990"/>
                  <a:pt x="42524" y="4200"/>
                </a:cubicBezTo>
                <a:cubicBezTo>
                  <a:pt x="42113" y="4656"/>
                  <a:pt x="41679" y="5090"/>
                  <a:pt x="41246" y="5547"/>
                </a:cubicBezTo>
                <a:lnTo>
                  <a:pt x="40401" y="5547"/>
                </a:lnTo>
                <a:cubicBezTo>
                  <a:pt x="42067" y="3903"/>
                  <a:pt x="43734" y="2214"/>
                  <a:pt x="45331" y="502"/>
                </a:cubicBezTo>
                <a:close/>
                <a:moveTo>
                  <a:pt x="46610" y="502"/>
                </a:moveTo>
                <a:lnTo>
                  <a:pt x="46792" y="731"/>
                </a:lnTo>
                <a:cubicBezTo>
                  <a:pt x="45628" y="2077"/>
                  <a:pt x="44487" y="3447"/>
                  <a:pt x="43277" y="4702"/>
                </a:cubicBezTo>
                <a:cubicBezTo>
                  <a:pt x="43026" y="4976"/>
                  <a:pt x="42752" y="5273"/>
                  <a:pt x="42478" y="5547"/>
                </a:cubicBezTo>
                <a:lnTo>
                  <a:pt x="41405" y="5547"/>
                </a:lnTo>
                <a:cubicBezTo>
                  <a:pt x="42980" y="3880"/>
                  <a:pt x="44532" y="2191"/>
                  <a:pt x="46107" y="502"/>
                </a:cubicBezTo>
                <a:close/>
                <a:moveTo>
                  <a:pt x="46929" y="913"/>
                </a:moveTo>
                <a:lnTo>
                  <a:pt x="47386" y="1484"/>
                </a:lnTo>
                <a:cubicBezTo>
                  <a:pt x="46062" y="2808"/>
                  <a:pt x="44784" y="4177"/>
                  <a:pt x="43483" y="5547"/>
                </a:cubicBezTo>
                <a:lnTo>
                  <a:pt x="42706" y="5547"/>
                </a:lnTo>
                <a:cubicBezTo>
                  <a:pt x="42935" y="5296"/>
                  <a:pt x="43186" y="5067"/>
                  <a:pt x="43414" y="4839"/>
                </a:cubicBezTo>
                <a:cubicBezTo>
                  <a:pt x="44647" y="3584"/>
                  <a:pt x="45788" y="2237"/>
                  <a:pt x="46929" y="913"/>
                </a:cubicBezTo>
                <a:close/>
                <a:moveTo>
                  <a:pt x="47523" y="1644"/>
                </a:moveTo>
                <a:lnTo>
                  <a:pt x="48162" y="2488"/>
                </a:lnTo>
                <a:cubicBezTo>
                  <a:pt x="47294" y="3515"/>
                  <a:pt x="46381" y="4542"/>
                  <a:pt x="45468" y="5547"/>
                </a:cubicBezTo>
                <a:lnTo>
                  <a:pt x="43802" y="5547"/>
                </a:lnTo>
                <a:cubicBezTo>
                  <a:pt x="45035" y="4246"/>
                  <a:pt x="46267" y="2945"/>
                  <a:pt x="47523" y="1644"/>
                </a:cubicBezTo>
                <a:close/>
                <a:moveTo>
                  <a:pt x="48276" y="2625"/>
                </a:moveTo>
                <a:lnTo>
                  <a:pt x="48550" y="2967"/>
                </a:lnTo>
                <a:lnTo>
                  <a:pt x="46610" y="5547"/>
                </a:lnTo>
                <a:lnTo>
                  <a:pt x="45742" y="5547"/>
                </a:lnTo>
                <a:cubicBezTo>
                  <a:pt x="46610" y="4588"/>
                  <a:pt x="47454" y="3607"/>
                  <a:pt x="48276" y="2625"/>
                </a:cubicBezTo>
                <a:close/>
                <a:moveTo>
                  <a:pt x="0" y="0"/>
                </a:moveTo>
                <a:lnTo>
                  <a:pt x="2397" y="3013"/>
                </a:lnTo>
                <a:lnTo>
                  <a:pt x="0" y="6026"/>
                </a:lnTo>
                <a:lnTo>
                  <a:pt x="46861" y="6026"/>
                </a:lnTo>
                <a:lnTo>
                  <a:pt x="49166" y="2967"/>
                </a:lnTo>
                <a:lnTo>
                  <a:pt x="4686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6" name="Google Shape;3856;p99"/>
          <p:cNvSpPr/>
          <p:nvPr/>
        </p:nvSpPr>
        <p:spPr>
          <a:xfrm>
            <a:off x="2358742" y="2924828"/>
            <a:ext cx="1229175" cy="298166"/>
          </a:xfrm>
          <a:custGeom>
            <a:avLst/>
            <a:gdLst/>
            <a:ahLst/>
            <a:cxnLst/>
            <a:rect l="l" t="t" r="r" b="b"/>
            <a:pathLst>
              <a:path w="49167" h="6026" extrusionOk="0">
                <a:moveTo>
                  <a:pt x="2055" y="502"/>
                </a:moveTo>
                <a:cubicBezTo>
                  <a:pt x="1872" y="685"/>
                  <a:pt x="1667" y="867"/>
                  <a:pt x="1461" y="1073"/>
                </a:cubicBezTo>
                <a:lnTo>
                  <a:pt x="1028" y="502"/>
                </a:lnTo>
                <a:close/>
                <a:moveTo>
                  <a:pt x="3265" y="502"/>
                </a:moveTo>
                <a:cubicBezTo>
                  <a:pt x="2854" y="913"/>
                  <a:pt x="2443" y="1347"/>
                  <a:pt x="2032" y="1758"/>
                </a:cubicBezTo>
                <a:lnTo>
                  <a:pt x="1576" y="1187"/>
                </a:lnTo>
                <a:cubicBezTo>
                  <a:pt x="1804" y="959"/>
                  <a:pt x="2055" y="731"/>
                  <a:pt x="2283" y="502"/>
                </a:cubicBezTo>
                <a:close/>
                <a:moveTo>
                  <a:pt x="4771" y="502"/>
                </a:moveTo>
                <a:cubicBezTo>
                  <a:pt x="4064" y="1187"/>
                  <a:pt x="3379" y="1895"/>
                  <a:pt x="2694" y="2579"/>
                </a:cubicBezTo>
                <a:lnTo>
                  <a:pt x="2238" y="2032"/>
                </a:lnTo>
                <a:cubicBezTo>
                  <a:pt x="2740" y="1529"/>
                  <a:pt x="3242" y="1004"/>
                  <a:pt x="3744" y="502"/>
                </a:cubicBezTo>
                <a:close/>
                <a:moveTo>
                  <a:pt x="6163" y="502"/>
                </a:moveTo>
                <a:cubicBezTo>
                  <a:pt x="4497" y="2169"/>
                  <a:pt x="2854" y="3835"/>
                  <a:pt x="1210" y="5547"/>
                </a:cubicBezTo>
                <a:lnTo>
                  <a:pt x="1028" y="5547"/>
                </a:lnTo>
                <a:lnTo>
                  <a:pt x="3036" y="3013"/>
                </a:lnTo>
                <a:lnTo>
                  <a:pt x="2854" y="2785"/>
                </a:lnTo>
                <a:cubicBezTo>
                  <a:pt x="3607" y="2032"/>
                  <a:pt x="4360" y="1256"/>
                  <a:pt x="5136" y="502"/>
                </a:cubicBezTo>
                <a:close/>
                <a:moveTo>
                  <a:pt x="7556" y="502"/>
                </a:moveTo>
                <a:cubicBezTo>
                  <a:pt x="5844" y="2169"/>
                  <a:pt x="4109" y="3858"/>
                  <a:pt x="2420" y="5547"/>
                </a:cubicBezTo>
                <a:lnTo>
                  <a:pt x="1598" y="5547"/>
                </a:lnTo>
                <a:cubicBezTo>
                  <a:pt x="3356" y="3880"/>
                  <a:pt x="5114" y="2191"/>
                  <a:pt x="6848" y="502"/>
                </a:cubicBezTo>
                <a:close/>
                <a:moveTo>
                  <a:pt x="8629" y="502"/>
                </a:moveTo>
                <a:cubicBezTo>
                  <a:pt x="6985" y="2169"/>
                  <a:pt x="5365" y="3835"/>
                  <a:pt x="3767" y="5547"/>
                </a:cubicBezTo>
                <a:lnTo>
                  <a:pt x="2648" y="5547"/>
                </a:lnTo>
                <a:cubicBezTo>
                  <a:pt x="4383" y="3858"/>
                  <a:pt x="6095" y="2191"/>
                  <a:pt x="7807" y="502"/>
                </a:cubicBezTo>
                <a:close/>
                <a:moveTo>
                  <a:pt x="9998" y="502"/>
                </a:moveTo>
                <a:cubicBezTo>
                  <a:pt x="8332" y="2169"/>
                  <a:pt x="6688" y="3835"/>
                  <a:pt x="5068" y="5547"/>
                </a:cubicBezTo>
                <a:lnTo>
                  <a:pt x="4155" y="5547"/>
                </a:lnTo>
                <a:cubicBezTo>
                  <a:pt x="5753" y="3858"/>
                  <a:pt x="7350" y="2169"/>
                  <a:pt x="8948" y="502"/>
                </a:cubicBezTo>
                <a:close/>
                <a:moveTo>
                  <a:pt x="12326" y="502"/>
                </a:moveTo>
                <a:cubicBezTo>
                  <a:pt x="10569" y="2191"/>
                  <a:pt x="8788" y="3858"/>
                  <a:pt x="7031" y="5547"/>
                </a:cubicBezTo>
                <a:lnTo>
                  <a:pt x="5456" y="5547"/>
                </a:lnTo>
                <a:cubicBezTo>
                  <a:pt x="7076" y="3835"/>
                  <a:pt x="8720" y="2169"/>
                  <a:pt x="10363" y="502"/>
                </a:cubicBezTo>
                <a:close/>
                <a:moveTo>
                  <a:pt x="14130" y="502"/>
                </a:moveTo>
                <a:cubicBezTo>
                  <a:pt x="12349" y="2191"/>
                  <a:pt x="10569" y="3858"/>
                  <a:pt x="8811" y="5547"/>
                </a:cubicBezTo>
                <a:lnTo>
                  <a:pt x="7396" y="5547"/>
                </a:lnTo>
                <a:cubicBezTo>
                  <a:pt x="9108" y="3858"/>
                  <a:pt x="10843" y="2191"/>
                  <a:pt x="12555" y="502"/>
                </a:cubicBezTo>
                <a:close/>
                <a:moveTo>
                  <a:pt x="15887" y="502"/>
                </a:moveTo>
                <a:cubicBezTo>
                  <a:pt x="14084" y="2169"/>
                  <a:pt x="12281" y="3812"/>
                  <a:pt x="10569" y="5547"/>
                </a:cubicBezTo>
                <a:lnTo>
                  <a:pt x="9085" y="5547"/>
                </a:lnTo>
                <a:cubicBezTo>
                  <a:pt x="10820" y="3858"/>
                  <a:pt x="12555" y="2169"/>
                  <a:pt x="14289" y="502"/>
                </a:cubicBezTo>
                <a:close/>
                <a:moveTo>
                  <a:pt x="17006" y="502"/>
                </a:moveTo>
                <a:cubicBezTo>
                  <a:pt x="15339" y="2169"/>
                  <a:pt x="13696" y="3858"/>
                  <a:pt x="12052" y="5547"/>
                </a:cubicBezTo>
                <a:lnTo>
                  <a:pt x="10911" y="5547"/>
                </a:lnTo>
                <a:cubicBezTo>
                  <a:pt x="12646" y="3835"/>
                  <a:pt x="14426" y="2169"/>
                  <a:pt x="16161" y="502"/>
                </a:cubicBezTo>
                <a:close/>
                <a:moveTo>
                  <a:pt x="18535" y="502"/>
                </a:moveTo>
                <a:cubicBezTo>
                  <a:pt x="16869" y="2169"/>
                  <a:pt x="15202" y="3858"/>
                  <a:pt x="13536" y="5547"/>
                </a:cubicBezTo>
                <a:lnTo>
                  <a:pt x="12167" y="5547"/>
                </a:lnTo>
                <a:cubicBezTo>
                  <a:pt x="13833" y="3858"/>
                  <a:pt x="15545" y="2169"/>
                  <a:pt x="17234" y="502"/>
                </a:cubicBezTo>
                <a:close/>
                <a:moveTo>
                  <a:pt x="19539" y="502"/>
                </a:moveTo>
                <a:cubicBezTo>
                  <a:pt x="17850" y="2146"/>
                  <a:pt x="16229" y="3835"/>
                  <a:pt x="14632" y="5547"/>
                </a:cubicBezTo>
                <a:lnTo>
                  <a:pt x="13787" y="5547"/>
                </a:lnTo>
                <a:cubicBezTo>
                  <a:pt x="15453" y="3858"/>
                  <a:pt x="17097" y="2169"/>
                  <a:pt x="18786" y="502"/>
                </a:cubicBezTo>
                <a:close/>
                <a:moveTo>
                  <a:pt x="21479" y="502"/>
                </a:moveTo>
                <a:cubicBezTo>
                  <a:pt x="21091" y="867"/>
                  <a:pt x="20703" y="1256"/>
                  <a:pt x="20338" y="1621"/>
                </a:cubicBezTo>
                <a:cubicBezTo>
                  <a:pt x="19014" y="2922"/>
                  <a:pt x="17690" y="4246"/>
                  <a:pt x="16344" y="5547"/>
                </a:cubicBezTo>
                <a:lnTo>
                  <a:pt x="14860" y="5547"/>
                </a:lnTo>
                <a:cubicBezTo>
                  <a:pt x="16207" y="4109"/>
                  <a:pt x="17553" y="2693"/>
                  <a:pt x="18946" y="1324"/>
                </a:cubicBezTo>
                <a:cubicBezTo>
                  <a:pt x="19220" y="1050"/>
                  <a:pt x="19516" y="776"/>
                  <a:pt x="19790" y="502"/>
                </a:cubicBezTo>
                <a:close/>
                <a:moveTo>
                  <a:pt x="23191" y="502"/>
                </a:moveTo>
                <a:cubicBezTo>
                  <a:pt x="22735" y="959"/>
                  <a:pt x="22278" y="1415"/>
                  <a:pt x="21844" y="1895"/>
                </a:cubicBezTo>
                <a:cubicBezTo>
                  <a:pt x="20658" y="3104"/>
                  <a:pt x="19471" y="4337"/>
                  <a:pt x="18284" y="5547"/>
                </a:cubicBezTo>
                <a:lnTo>
                  <a:pt x="16503" y="5547"/>
                </a:lnTo>
                <a:cubicBezTo>
                  <a:pt x="17622" y="4451"/>
                  <a:pt x="18763" y="3378"/>
                  <a:pt x="19859" y="2283"/>
                </a:cubicBezTo>
                <a:cubicBezTo>
                  <a:pt x="20452" y="1689"/>
                  <a:pt x="21046" y="1096"/>
                  <a:pt x="21639" y="502"/>
                </a:cubicBezTo>
                <a:close/>
                <a:moveTo>
                  <a:pt x="25428" y="502"/>
                </a:moveTo>
                <a:cubicBezTo>
                  <a:pt x="24310" y="1644"/>
                  <a:pt x="23168" y="2762"/>
                  <a:pt x="22027" y="3880"/>
                </a:cubicBezTo>
                <a:cubicBezTo>
                  <a:pt x="21456" y="4428"/>
                  <a:pt x="20886" y="4976"/>
                  <a:pt x="20338" y="5547"/>
                </a:cubicBezTo>
                <a:lnTo>
                  <a:pt x="18512" y="5547"/>
                </a:lnTo>
                <a:cubicBezTo>
                  <a:pt x="19653" y="4360"/>
                  <a:pt x="20817" y="3173"/>
                  <a:pt x="21936" y="1986"/>
                </a:cubicBezTo>
                <a:cubicBezTo>
                  <a:pt x="22415" y="1484"/>
                  <a:pt x="22917" y="1004"/>
                  <a:pt x="23419" y="502"/>
                </a:cubicBezTo>
                <a:close/>
                <a:moveTo>
                  <a:pt x="26889" y="502"/>
                </a:moveTo>
                <a:cubicBezTo>
                  <a:pt x="25519" y="1917"/>
                  <a:pt x="24127" y="3310"/>
                  <a:pt x="22689" y="4679"/>
                </a:cubicBezTo>
                <a:cubicBezTo>
                  <a:pt x="22392" y="4976"/>
                  <a:pt x="22073" y="5250"/>
                  <a:pt x="21776" y="5547"/>
                </a:cubicBezTo>
                <a:lnTo>
                  <a:pt x="20589" y="5547"/>
                </a:lnTo>
                <a:cubicBezTo>
                  <a:pt x="22324" y="3858"/>
                  <a:pt x="24036" y="2191"/>
                  <a:pt x="25770" y="502"/>
                </a:cubicBezTo>
                <a:close/>
                <a:moveTo>
                  <a:pt x="27916" y="502"/>
                </a:moveTo>
                <a:cubicBezTo>
                  <a:pt x="26569" y="1826"/>
                  <a:pt x="25245" y="3127"/>
                  <a:pt x="23899" y="4451"/>
                </a:cubicBezTo>
                <a:cubicBezTo>
                  <a:pt x="23534" y="4816"/>
                  <a:pt x="23146" y="5181"/>
                  <a:pt x="22780" y="5547"/>
                </a:cubicBezTo>
                <a:lnTo>
                  <a:pt x="22004" y="5547"/>
                </a:lnTo>
                <a:cubicBezTo>
                  <a:pt x="22073" y="5455"/>
                  <a:pt x="22164" y="5387"/>
                  <a:pt x="22232" y="5318"/>
                </a:cubicBezTo>
                <a:cubicBezTo>
                  <a:pt x="23899" y="3743"/>
                  <a:pt x="25542" y="2123"/>
                  <a:pt x="27186" y="502"/>
                </a:cubicBezTo>
                <a:close/>
                <a:moveTo>
                  <a:pt x="28966" y="502"/>
                </a:moveTo>
                <a:cubicBezTo>
                  <a:pt x="27300" y="2169"/>
                  <a:pt x="25656" y="3858"/>
                  <a:pt x="24013" y="5547"/>
                </a:cubicBezTo>
                <a:lnTo>
                  <a:pt x="22986" y="5547"/>
                </a:lnTo>
                <a:cubicBezTo>
                  <a:pt x="23123" y="5387"/>
                  <a:pt x="23282" y="5250"/>
                  <a:pt x="23419" y="5113"/>
                </a:cubicBezTo>
                <a:cubicBezTo>
                  <a:pt x="24994" y="3561"/>
                  <a:pt x="26569" y="2032"/>
                  <a:pt x="28144" y="502"/>
                </a:cubicBezTo>
                <a:close/>
                <a:moveTo>
                  <a:pt x="30427" y="502"/>
                </a:moveTo>
                <a:cubicBezTo>
                  <a:pt x="28897" y="2009"/>
                  <a:pt x="27368" y="3515"/>
                  <a:pt x="25862" y="5044"/>
                </a:cubicBezTo>
                <a:cubicBezTo>
                  <a:pt x="25702" y="5204"/>
                  <a:pt x="25542" y="5364"/>
                  <a:pt x="25382" y="5547"/>
                </a:cubicBezTo>
                <a:lnTo>
                  <a:pt x="24789" y="5547"/>
                </a:lnTo>
                <a:cubicBezTo>
                  <a:pt x="26455" y="3858"/>
                  <a:pt x="28099" y="2191"/>
                  <a:pt x="29719" y="502"/>
                </a:cubicBezTo>
                <a:close/>
                <a:moveTo>
                  <a:pt x="31933" y="502"/>
                </a:moveTo>
                <a:cubicBezTo>
                  <a:pt x="30244" y="2191"/>
                  <a:pt x="28578" y="3858"/>
                  <a:pt x="26912" y="5547"/>
                </a:cubicBezTo>
                <a:lnTo>
                  <a:pt x="25611" y="5547"/>
                </a:lnTo>
                <a:cubicBezTo>
                  <a:pt x="25748" y="5410"/>
                  <a:pt x="25862" y="5296"/>
                  <a:pt x="25976" y="5159"/>
                </a:cubicBezTo>
                <a:cubicBezTo>
                  <a:pt x="27528" y="3584"/>
                  <a:pt x="29126" y="2032"/>
                  <a:pt x="30724" y="502"/>
                </a:cubicBezTo>
                <a:close/>
                <a:moveTo>
                  <a:pt x="34056" y="502"/>
                </a:moveTo>
                <a:cubicBezTo>
                  <a:pt x="32298" y="2191"/>
                  <a:pt x="30518" y="3858"/>
                  <a:pt x="28761" y="5547"/>
                </a:cubicBezTo>
                <a:lnTo>
                  <a:pt x="27231" y="5547"/>
                </a:lnTo>
                <a:cubicBezTo>
                  <a:pt x="28943" y="3858"/>
                  <a:pt x="30678" y="2191"/>
                  <a:pt x="32390" y="502"/>
                </a:cubicBezTo>
                <a:close/>
                <a:moveTo>
                  <a:pt x="35517" y="502"/>
                </a:moveTo>
                <a:cubicBezTo>
                  <a:pt x="33805" y="2191"/>
                  <a:pt x="32070" y="3880"/>
                  <a:pt x="30335" y="5547"/>
                </a:cubicBezTo>
                <a:lnTo>
                  <a:pt x="28966" y="5547"/>
                </a:lnTo>
                <a:cubicBezTo>
                  <a:pt x="30724" y="3858"/>
                  <a:pt x="32504" y="2191"/>
                  <a:pt x="34284" y="502"/>
                </a:cubicBezTo>
                <a:close/>
                <a:moveTo>
                  <a:pt x="37685" y="502"/>
                </a:moveTo>
                <a:cubicBezTo>
                  <a:pt x="35996" y="2169"/>
                  <a:pt x="34307" y="3858"/>
                  <a:pt x="32618" y="5547"/>
                </a:cubicBezTo>
                <a:lnTo>
                  <a:pt x="30564" y="5547"/>
                </a:lnTo>
                <a:cubicBezTo>
                  <a:pt x="32321" y="3880"/>
                  <a:pt x="34033" y="2191"/>
                  <a:pt x="35768" y="502"/>
                </a:cubicBezTo>
                <a:close/>
                <a:moveTo>
                  <a:pt x="39032" y="502"/>
                </a:moveTo>
                <a:cubicBezTo>
                  <a:pt x="38986" y="571"/>
                  <a:pt x="38918" y="616"/>
                  <a:pt x="38872" y="685"/>
                </a:cubicBezTo>
                <a:cubicBezTo>
                  <a:pt x="37252" y="2305"/>
                  <a:pt x="35631" y="3926"/>
                  <a:pt x="34010" y="5547"/>
                </a:cubicBezTo>
                <a:lnTo>
                  <a:pt x="32846" y="5547"/>
                </a:lnTo>
                <a:cubicBezTo>
                  <a:pt x="34558" y="3858"/>
                  <a:pt x="36270" y="2169"/>
                  <a:pt x="37959" y="502"/>
                </a:cubicBezTo>
                <a:close/>
                <a:moveTo>
                  <a:pt x="40470" y="502"/>
                </a:moveTo>
                <a:cubicBezTo>
                  <a:pt x="39762" y="1278"/>
                  <a:pt x="39032" y="2032"/>
                  <a:pt x="38302" y="2785"/>
                </a:cubicBezTo>
                <a:cubicBezTo>
                  <a:pt x="37388" y="3698"/>
                  <a:pt x="36475" y="4611"/>
                  <a:pt x="35562" y="5547"/>
                </a:cubicBezTo>
                <a:lnTo>
                  <a:pt x="34284" y="5547"/>
                </a:lnTo>
                <a:cubicBezTo>
                  <a:pt x="35859" y="3972"/>
                  <a:pt x="37434" y="2397"/>
                  <a:pt x="39009" y="822"/>
                </a:cubicBezTo>
                <a:cubicBezTo>
                  <a:pt x="39123" y="708"/>
                  <a:pt x="39215" y="616"/>
                  <a:pt x="39306" y="502"/>
                </a:cubicBezTo>
                <a:close/>
                <a:moveTo>
                  <a:pt x="41566" y="502"/>
                </a:moveTo>
                <a:cubicBezTo>
                  <a:pt x="39831" y="2191"/>
                  <a:pt x="38096" y="3858"/>
                  <a:pt x="36361" y="5547"/>
                </a:cubicBezTo>
                <a:lnTo>
                  <a:pt x="35699" y="5547"/>
                </a:lnTo>
                <a:cubicBezTo>
                  <a:pt x="37320" y="3858"/>
                  <a:pt x="38963" y="2169"/>
                  <a:pt x="40607" y="502"/>
                </a:cubicBezTo>
                <a:close/>
                <a:moveTo>
                  <a:pt x="43620" y="502"/>
                </a:moveTo>
                <a:cubicBezTo>
                  <a:pt x="41931" y="2191"/>
                  <a:pt x="40242" y="3858"/>
                  <a:pt x="38530" y="5547"/>
                </a:cubicBezTo>
                <a:lnTo>
                  <a:pt x="36955" y="5547"/>
                </a:lnTo>
                <a:cubicBezTo>
                  <a:pt x="38644" y="3858"/>
                  <a:pt x="40310" y="2191"/>
                  <a:pt x="41976" y="502"/>
                </a:cubicBezTo>
                <a:close/>
                <a:moveTo>
                  <a:pt x="44944" y="502"/>
                </a:moveTo>
                <a:cubicBezTo>
                  <a:pt x="43323" y="2214"/>
                  <a:pt x="41634" y="3880"/>
                  <a:pt x="39945" y="5547"/>
                </a:cubicBezTo>
                <a:lnTo>
                  <a:pt x="38781" y="5547"/>
                </a:lnTo>
                <a:cubicBezTo>
                  <a:pt x="40493" y="3880"/>
                  <a:pt x="42205" y="2191"/>
                  <a:pt x="43917" y="502"/>
                </a:cubicBezTo>
                <a:close/>
                <a:moveTo>
                  <a:pt x="45834" y="502"/>
                </a:moveTo>
                <a:cubicBezTo>
                  <a:pt x="44738" y="1735"/>
                  <a:pt x="43643" y="2990"/>
                  <a:pt x="42524" y="4200"/>
                </a:cubicBezTo>
                <a:cubicBezTo>
                  <a:pt x="42113" y="4656"/>
                  <a:pt x="41680" y="5090"/>
                  <a:pt x="41246" y="5547"/>
                </a:cubicBezTo>
                <a:lnTo>
                  <a:pt x="40401" y="5547"/>
                </a:lnTo>
                <a:cubicBezTo>
                  <a:pt x="42091" y="3903"/>
                  <a:pt x="43734" y="2214"/>
                  <a:pt x="45332" y="502"/>
                </a:cubicBezTo>
                <a:close/>
                <a:moveTo>
                  <a:pt x="46610" y="502"/>
                </a:moveTo>
                <a:lnTo>
                  <a:pt x="46793" y="731"/>
                </a:lnTo>
                <a:cubicBezTo>
                  <a:pt x="45628" y="2077"/>
                  <a:pt x="44510" y="3447"/>
                  <a:pt x="43300" y="4702"/>
                </a:cubicBezTo>
                <a:cubicBezTo>
                  <a:pt x="43026" y="4976"/>
                  <a:pt x="42752" y="5273"/>
                  <a:pt x="42479" y="5547"/>
                </a:cubicBezTo>
                <a:lnTo>
                  <a:pt x="41406" y="5547"/>
                </a:lnTo>
                <a:cubicBezTo>
                  <a:pt x="42981" y="3880"/>
                  <a:pt x="44533" y="2191"/>
                  <a:pt x="46108" y="502"/>
                </a:cubicBezTo>
                <a:close/>
                <a:moveTo>
                  <a:pt x="46929" y="913"/>
                </a:moveTo>
                <a:lnTo>
                  <a:pt x="47386" y="1484"/>
                </a:lnTo>
                <a:cubicBezTo>
                  <a:pt x="46062" y="2808"/>
                  <a:pt x="44784" y="4177"/>
                  <a:pt x="43483" y="5547"/>
                </a:cubicBezTo>
                <a:lnTo>
                  <a:pt x="42707" y="5547"/>
                </a:lnTo>
                <a:cubicBezTo>
                  <a:pt x="42935" y="5296"/>
                  <a:pt x="43186" y="5067"/>
                  <a:pt x="43414" y="4839"/>
                </a:cubicBezTo>
                <a:cubicBezTo>
                  <a:pt x="44647" y="3584"/>
                  <a:pt x="45788" y="2237"/>
                  <a:pt x="46929" y="913"/>
                </a:cubicBezTo>
                <a:close/>
                <a:moveTo>
                  <a:pt x="47523" y="1644"/>
                </a:moveTo>
                <a:lnTo>
                  <a:pt x="48162" y="2488"/>
                </a:lnTo>
                <a:cubicBezTo>
                  <a:pt x="47295" y="3515"/>
                  <a:pt x="46382" y="4542"/>
                  <a:pt x="45469" y="5547"/>
                </a:cubicBezTo>
                <a:lnTo>
                  <a:pt x="43802" y="5547"/>
                </a:lnTo>
                <a:cubicBezTo>
                  <a:pt x="45035" y="4246"/>
                  <a:pt x="46268" y="2945"/>
                  <a:pt x="47523" y="1644"/>
                </a:cubicBezTo>
                <a:close/>
                <a:moveTo>
                  <a:pt x="48276" y="2625"/>
                </a:moveTo>
                <a:lnTo>
                  <a:pt x="48550" y="2967"/>
                </a:lnTo>
                <a:lnTo>
                  <a:pt x="46610" y="5547"/>
                </a:lnTo>
                <a:lnTo>
                  <a:pt x="45743" y="5547"/>
                </a:lnTo>
                <a:cubicBezTo>
                  <a:pt x="46610" y="4588"/>
                  <a:pt x="47454" y="3607"/>
                  <a:pt x="48276" y="2625"/>
                </a:cubicBezTo>
                <a:close/>
                <a:moveTo>
                  <a:pt x="1" y="0"/>
                </a:moveTo>
                <a:lnTo>
                  <a:pt x="2397" y="3013"/>
                </a:lnTo>
                <a:lnTo>
                  <a:pt x="1" y="6026"/>
                </a:lnTo>
                <a:lnTo>
                  <a:pt x="46861" y="6026"/>
                </a:lnTo>
                <a:lnTo>
                  <a:pt x="49166" y="2967"/>
                </a:lnTo>
                <a:lnTo>
                  <a:pt x="4686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7" name="Google Shape;3857;p99"/>
          <p:cNvSpPr/>
          <p:nvPr/>
        </p:nvSpPr>
        <p:spPr>
          <a:xfrm>
            <a:off x="4823867" y="2924828"/>
            <a:ext cx="1229175" cy="298166"/>
          </a:xfrm>
          <a:custGeom>
            <a:avLst/>
            <a:gdLst/>
            <a:ahLst/>
            <a:cxnLst/>
            <a:rect l="l" t="t" r="r" b="b"/>
            <a:pathLst>
              <a:path w="49167" h="6026" extrusionOk="0">
                <a:moveTo>
                  <a:pt x="2055" y="502"/>
                </a:moveTo>
                <a:cubicBezTo>
                  <a:pt x="1850" y="685"/>
                  <a:pt x="1667" y="867"/>
                  <a:pt x="1462" y="1073"/>
                </a:cubicBezTo>
                <a:lnTo>
                  <a:pt x="1028" y="502"/>
                </a:lnTo>
                <a:close/>
                <a:moveTo>
                  <a:pt x="3265" y="502"/>
                </a:moveTo>
                <a:cubicBezTo>
                  <a:pt x="2831" y="913"/>
                  <a:pt x="2420" y="1347"/>
                  <a:pt x="2032" y="1758"/>
                </a:cubicBezTo>
                <a:lnTo>
                  <a:pt x="1576" y="1187"/>
                </a:lnTo>
                <a:cubicBezTo>
                  <a:pt x="1804" y="959"/>
                  <a:pt x="2055" y="731"/>
                  <a:pt x="2284" y="502"/>
                </a:cubicBezTo>
                <a:close/>
                <a:moveTo>
                  <a:pt x="4771" y="502"/>
                </a:moveTo>
                <a:cubicBezTo>
                  <a:pt x="4064" y="1187"/>
                  <a:pt x="3379" y="1895"/>
                  <a:pt x="2672" y="2579"/>
                </a:cubicBezTo>
                <a:lnTo>
                  <a:pt x="2238" y="2032"/>
                </a:lnTo>
                <a:cubicBezTo>
                  <a:pt x="2740" y="1529"/>
                  <a:pt x="3242" y="1004"/>
                  <a:pt x="3744" y="502"/>
                </a:cubicBezTo>
                <a:close/>
                <a:moveTo>
                  <a:pt x="6164" y="502"/>
                </a:moveTo>
                <a:cubicBezTo>
                  <a:pt x="4498" y="2169"/>
                  <a:pt x="2854" y="3835"/>
                  <a:pt x="1211" y="5547"/>
                </a:cubicBezTo>
                <a:lnTo>
                  <a:pt x="1028" y="5547"/>
                </a:lnTo>
                <a:lnTo>
                  <a:pt x="3037" y="3013"/>
                </a:lnTo>
                <a:lnTo>
                  <a:pt x="2854" y="2785"/>
                </a:lnTo>
                <a:cubicBezTo>
                  <a:pt x="3607" y="2032"/>
                  <a:pt x="4361" y="1256"/>
                  <a:pt x="5137" y="502"/>
                </a:cubicBezTo>
                <a:close/>
                <a:moveTo>
                  <a:pt x="7556" y="502"/>
                </a:moveTo>
                <a:cubicBezTo>
                  <a:pt x="5821" y="2169"/>
                  <a:pt x="4110" y="3858"/>
                  <a:pt x="2398" y="5547"/>
                </a:cubicBezTo>
                <a:lnTo>
                  <a:pt x="1599" y="5547"/>
                </a:lnTo>
                <a:cubicBezTo>
                  <a:pt x="3356" y="3880"/>
                  <a:pt x="5091" y="2191"/>
                  <a:pt x="6849" y="502"/>
                </a:cubicBezTo>
                <a:close/>
                <a:moveTo>
                  <a:pt x="8629" y="502"/>
                </a:moveTo>
                <a:cubicBezTo>
                  <a:pt x="6986" y="2169"/>
                  <a:pt x="5365" y="3835"/>
                  <a:pt x="3767" y="5547"/>
                </a:cubicBezTo>
                <a:lnTo>
                  <a:pt x="2649" y="5547"/>
                </a:lnTo>
                <a:cubicBezTo>
                  <a:pt x="4383" y="3858"/>
                  <a:pt x="6095" y="2191"/>
                  <a:pt x="7807" y="502"/>
                </a:cubicBezTo>
                <a:close/>
                <a:moveTo>
                  <a:pt x="9998" y="502"/>
                </a:moveTo>
                <a:cubicBezTo>
                  <a:pt x="8332" y="2169"/>
                  <a:pt x="6689" y="3835"/>
                  <a:pt x="5068" y="5547"/>
                </a:cubicBezTo>
                <a:lnTo>
                  <a:pt x="4155" y="5547"/>
                </a:lnTo>
                <a:cubicBezTo>
                  <a:pt x="5753" y="3858"/>
                  <a:pt x="7351" y="2169"/>
                  <a:pt x="8948" y="502"/>
                </a:cubicBezTo>
                <a:close/>
                <a:moveTo>
                  <a:pt x="12327" y="502"/>
                </a:moveTo>
                <a:cubicBezTo>
                  <a:pt x="10569" y="2191"/>
                  <a:pt x="8789" y="3858"/>
                  <a:pt x="7031" y="5547"/>
                </a:cubicBezTo>
                <a:lnTo>
                  <a:pt x="5456" y="5547"/>
                </a:lnTo>
                <a:cubicBezTo>
                  <a:pt x="7077" y="3835"/>
                  <a:pt x="8720" y="2169"/>
                  <a:pt x="10364" y="502"/>
                </a:cubicBezTo>
                <a:close/>
                <a:moveTo>
                  <a:pt x="14107" y="502"/>
                </a:moveTo>
                <a:cubicBezTo>
                  <a:pt x="12349" y="2191"/>
                  <a:pt x="10569" y="3858"/>
                  <a:pt x="8812" y="5547"/>
                </a:cubicBezTo>
                <a:lnTo>
                  <a:pt x="7396" y="5547"/>
                </a:lnTo>
                <a:cubicBezTo>
                  <a:pt x="9108" y="3858"/>
                  <a:pt x="10843" y="2191"/>
                  <a:pt x="12555" y="502"/>
                </a:cubicBezTo>
                <a:close/>
                <a:moveTo>
                  <a:pt x="15865" y="502"/>
                </a:moveTo>
                <a:cubicBezTo>
                  <a:pt x="14084" y="2169"/>
                  <a:pt x="12281" y="3812"/>
                  <a:pt x="10569" y="5547"/>
                </a:cubicBezTo>
                <a:lnTo>
                  <a:pt x="9085" y="5547"/>
                </a:lnTo>
                <a:cubicBezTo>
                  <a:pt x="10820" y="3858"/>
                  <a:pt x="12555" y="2169"/>
                  <a:pt x="14290" y="502"/>
                </a:cubicBezTo>
                <a:close/>
                <a:moveTo>
                  <a:pt x="17006" y="502"/>
                </a:moveTo>
                <a:cubicBezTo>
                  <a:pt x="15340" y="2169"/>
                  <a:pt x="13696" y="3858"/>
                  <a:pt x="12053" y="5547"/>
                </a:cubicBezTo>
                <a:lnTo>
                  <a:pt x="10911" y="5547"/>
                </a:lnTo>
                <a:cubicBezTo>
                  <a:pt x="12646" y="3835"/>
                  <a:pt x="14404" y="2169"/>
                  <a:pt x="16161" y="502"/>
                </a:cubicBezTo>
                <a:close/>
                <a:moveTo>
                  <a:pt x="18535" y="502"/>
                </a:moveTo>
                <a:cubicBezTo>
                  <a:pt x="16846" y="2169"/>
                  <a:pt x="15180" y="3858"/>
                  <a:pt x="13536" y="5547"/>
                </a:cubicBezTo>
                <a:lnTo>
                  <a:pt x="12144" y="5547"/>
                </a:lnTo>
                <a:cubicBezTo>
                  <a:pt x="13833" y="3858"/>
                  <a:pt x="15545" y="2169"/>
                  <a:pt x="17234" y="502"/>
                </a:cubicBezTo>
                <a:close/>
                <a:moveTo>
                  <a:pt x="19517" y="502"/>
                </a:moveTo>
                <a:cubicBezTo>
                  <a:pt x="17850" y="2146"/>
                  <a:pt x="16230" y="3835"/>
                  <a:pt x="14632" y="5547"/>
                </a:cubicBezTo>
                <a:lnTo>
                  <a:pt x="13787" y="5547"/>
                </a:lnTo>
                <a:cubicBezTo>
                  <a:pt x="15454" y="3858"/>
                  <a:pt x="17097" y="2169"/>
                  <a:pt x="18786" y="502"/>
                </a:cubicBezTo>
                <a:close/>
                <a:moveTo>
                  <a:pt x="21480" y="502"/>
                </a:moveTo>
                <a:cubicBezTo>
                  <a:pt x="21092" y="867"/>
                  <a:pt x="20704" y="1256"/>
                  <a:pt x="20315" y="1621"/>
                </a:cubicBezTo>
                <a:cubicBezTo>
                  <a:pt x="19014" y="2922"/>
                  <a:pt x="17668" y="4246"/>
                  <a:pt x="16344" y="5547"/>
                </a:cubicBezTo>
                <a:lnTo>
                  <a:pt x="14860" y="5547"/>
                </a:lnTo>
                <a:cubicBezTo>
                  <a:pt x="16207" y="4109"/>
                  <a:pt x="17554" y="2693"/>
                  <a:pt x="18946" y="1324"/>
                </a:cubicBezTo>
                <a:cubicBezTo>
                  <a:pt x="19220" y="1050"/>
                  <a:pt x="19517" y="776"/>
                  <a:pt x="19791" y="502"/>
                </a:cubicBezTo>
                <a:close/>
                <a:moveTo>
                  <a:pt x="23191" y="502"/>
                </a:moveTo>
                <a:cubicBezTo>
                  <a:pt x="22735" y="959"/>
                  <a:pt x="22278" y="1415"/>
                  <a:pt x="21845" y="1895"/>
                </a:cubicBezTo>
                <a:cubicBezTo>
                  <a:pt x="20658" y="3104"/>
                  <a:pt x="19471" y="4337"/>
                  <a:pt x="18284" y="5547"/>
                </a:cubicBezTo>
                <a:lnTo>
                  <a:pt x="16504" y="5547"/>
                </a:lnTo>
                <a:cubicBezTo>
                  <a:pt x="17622" y="4451"/>
                  <a:pt x="18763" y="3378"/>
                  <a:pt x="19859" y="2283"/>
                </a:cubicBezTo>
                <a:cubicBezTo>
                  <a:pt x="20452" y="1689"/>
                  <a:pt x="21046" y="1096"/>
                  <a:pt x="21639" y="502"/>
                </a:cubicBezTo>
                <a:close/>
                <a:moveTo>
                  <a:pt x="25428" y="502"/>
                </a:moveTo>
                <a:cubicBezTo>
                  <a:pt x="24310" y="1644"/>
                  <a:pt x="23169" y="2762"/>
                  <a:pt x="22027" y="3880"/>
                </a:cubicBezTo>
                <a:cubicBezTo>
                  <a:pt x="21457" y="4428"/>
                  <a:pt x="20886" y="4976"/>
                  <a:pt x="20338" y="5547"/>
                </a:cubicBezTo>
                <a:lnTo>
                  <a:pt x="18512" y="5547"/>
                </a:lnTo>
                <a:cubicBezTo>
                  <a:pt x="19654" y="4360"/>
                  <a:pt x="20795" y="3173"/>
                  <a:pt x="21936" y="1986"/>
                </a:cubicBezTo>
                <a:cubicBezTo>
                  <a:pt x="22415" y="1484"/>
                  <a:pt x="22918" y="1004"/>
                  <a:pt x="23420" y="502"/>
                </a:cubicBezTo>
                <a:close/>
                <a:moveTo>
                  <a:pt x="26889" y="502"/>
                </a:moveTo>
                <a:cubicBezTo>
                  <a:pt x="25520" y="1917"/>
                  <a:pt x="24127" y="3310"/>
                  <a:pt x="22689" y="4679"/>
                </a:cubicBezTo>
                <a:cubicBezTo>
                  <a:pt x="22370" y="4976"/>
                  <a:pt x="22073" y="5250"/>
                  <a:pt x="21776" y="5547"/>
                </a:cubicBezTo>
                <a:lnTo>
                  <a:pt x="20589" y="5547"/>
                </a:lnTo>
                <a:cubicBezTo>
                  <a:pt x="22324" y="3858"/>
                  <a:pt x="24036" y="2191"/>
                  <a:pt x="25748" y="502"/>
                </a:cubicBezTo>
                <a:close/>
                <a:moveTo>
                  <a:pt x="27916" y="502"/>
                </a:moveTo>
                <a:cubicBezTo>
                  <a:pt x="26570" y="1826"/>
                  <a:pt x="25223" y="3127"/>
                  <a:pt x="23899" y="4451"/>
                </a:cubicBezTo>
                <a:cubicBezTo>
                  <a:pt x="23534" y="4816"/>
                  <a:pt x="23146" y="5181"/>
                  <a:pt x="22781" y="5547"/>
                </a:cubicBezTo>
                <a:lnTo>
                  <a:pt x="22005" y="5547"/>
                </a:lnTo>
                <a:cubicBezTo>
                  <a:pt x="22073" y="5455"/>
                  <a:pt x="22142" y="5387"/>
                  <a:pt x="22233" y="5318"/>
                </a:cubicBezTo>
                <a:cubicBezTo>
                  <a:pt x="23899" y="3743"/>
                  <a:pt x="25542" y="2123"/>
                  <a:pt x="27163" y="502"/>
                </a:cubicBezTo>
                <a:close/>
                <a:moveTo>
                  <a:pt x="28966" y="502"/>
                </a:moveTo>
                <a:cubicBezTo>
                  <a:pt x="27300" y="2169"/>
                  <a:pt x="25657" y="3858"/>
                  <a:pt x="24013" y="5547"/>
                </a:cubicBezTo>
                <a:lnTo>
                  <a:pt x="22986" y="5547"/>
                </a:lnTo>
                <a:cubicBezTo>
                  <a:pt x="23123" y="5387"/>
                  <a:pt x="23260" y="5250"/>
                  <a:pt x="23420" y="5113"/>
                </a:cubicBezTo>
                <a:cubicBezTo>
                  <a:pt x="24972" y="3561"/>
                  <a:pt x="26570" y="2032"/>
                  <a:pt x="28145" y="502"/>
                </a:cubicBezTo>
                <a:close/>
                <a:moveTo>
                  <a:pt x="30427" y="502"/>
                </a:moveTo>
                <a:cubicBezTo>
                  <a:pt x="28898" y="2009"/>
                  <a:pt x="27346" y="3515"/>
                  <a:pt x="25862" y="5044"/>
                </a:cubicBezTo>
                <a:cubicBezTo>
                  <a:pt x="25702" y="5204"/>
                  <a:pt x="25542" y="5364"/>
                  <a:pt x="25383" y="5547"/>
                </a:cubicBezTo>
                <a:lnTo>
                  <a:pt x="24789" y="5547"/>
                </a:lnTo>
                <a:cubicBezTo>
                  <a:pt x="26456" y="3858"/>
                  <a:pt x="28099" y="2191"/>
                  <a:pt x="29720" y="502"/>
                </a:cubicBezTo>
                <a:close/>
                <a:moveTo>
                  <a:pt x="31911" y="502"/>
                </a:moveTo>
                <a:cubicBezTo>
                  <a:pt x="30245" y="2191"/>
                  <a:pt x="28578" y="3858"/>
                  <a:pt x="26889" y="5547"/>
                </a:cubicBezTo>
                <a:lnTo>
                  <a:pt x="25611" y="5547"/>
                </a:lnTo>
                <a:cubicBezTo>
                  <a:pt x="25725" y="5410"/>
                  <a:pt x="25862" y="5296"/>
                  <a:pt x="25976" y="5159"/>
                </a:cubicBezTo>
                <a:cubicBezTo>
                  <a:pt x="27528" y="3584"/>
                  <a:pt x="29126" y="2032"/>
                  <a:pt x="30724" y="502"/>
                </a:cubicBezTo>
                <a:close/>
                <a:moveTo>
                  <a:pt x="34056" y="502"/>
                </a:moveTo>
                <a:cubicBezTo>
                  <a:pt x="32299" y="2191"/>
                  <a:pt x="30518" y="3858"/>
                  <a:pt x="28761" y="5547"/>
                </a:cubicBezTo>
                <a:lnTo>
                  <a:pt x="27232" y="5547"/>
                </a:lnTo>
                <a:cubicBezTo>
                  <a:pt x="28943" y="3858"/>
                  <a:pt x="30678" y="2191"/>
                  <a:pt x="32390" y="502"/>
                </a:cubicBezTo>
                <a:close/>
                <a:moveTo>
                  <a:pt x="35517" y="502"/>
                </a:moveTo>
                <a:cubicBezTo>
                  <a:pt x="33805" y="2191"/>
                  <a:pt x="32071" y="3880"/>
                  <a:pt x="30336" y="5547"/>
                </a:cubicBezTo>
                <a:lnTo>
                  <a:pt x="28966" y="5547"/>
                </a:lnTo>
                <a:cubicBezTo>
                  <a:pt x="30724" y="3858"/>
                  <a:pt x="32504" y="2191"/>
                  <a:pt x="34285" y="502"/>
                </a:cubicBezTo>
                <a:close/>
                <a:moveTo>
                  <a:pt x="37686" y="502"/>
                </a:moveTo>
                <a:cubicBezTo>
                  <a:pt x="35996" y="2169"/>
                  <a:pt x="34307" y="3858"/>
                  <a:pt x="32618" y="5547"/>
                </a:cubicBezTo>
                <a:lnTo>
                  <a:pt x="30564" y="5547"/>
                </a:lnTo>
                <a:cubicBezTo>
                  <a:pt x="32322" y="3880"/>
                  <a:pt x="34034" y="2191"/>
                  <a:pt x="35745" y="502"/>
                </a:cubicBezTo>
                <a:close/>
                <a:moveTo>
                  <a:pt x="39032" y="502"/>
                </a:moveTo>
                <a:cubicBezTo>
                  <a:pt x="38987" y="571"/>
                  <a:pt x="38918" y="616"/>
                  <a:pt x="38872" y="685"/>
                </a:cubicBezTo>
                <a:cubicBezTo>
                  <a:pt x="37252" y="2305"/>
                  <a:pt x="35631" y="3926"/>
                  <a:pt x="33988" y="5547"/>
                </a:cubicBezTo>
                <a:lnTo>
                  <a:pt x="32847" y="5547"/>
                </a:lnTo>
                <a:cubicBezTo>
                  <a:pt x="34558" y="3858"/>
                  <a:pt x="36248" y="2169"/>
                  <a:pt x="37959" y="502"/>
                </a:cubicBezTo>
                <a:close/>
                <a:moveTo>
                  <a:pt x="40470" y="502"/>
                </a:moveTo>
                <a:cubicBezTo>
                  <a:pt x="39763" y="1278"/>
                  <a:pt x="39032" y="2032"/>
                  <a:pt x="38302" y="2785"/>
                </a:cubicBezTo>
                <a:cubicBezTo>
                  <a:pt x="37389" y="3698"/>
                  <a:pt x="36476" y="4611"/>
                  <a:pt x="35563" y="5547"/>
                </a:cubicBezTo>
                <a:lnTo>
                  <a:pt x="34285" y="5547"/>
                </a:lnTo>
                <a:cubicBezTo>
                  <a:pt x="35860" y="3972"/>
                  <a:pt x="37434" y="2397"/>
                  <a:pt x="39009" y="822"/>
                </a:cubicBezTo>
                <a:cubicBezTo>
                  <a:pt x="39101" y="708"/>
                  <a:pt x="39215" y="616"/>
                  <a:pt x="39306" y="502"/>
                </a:cubicBezTo>
                <a:close/>
                <a:moveTo>
                  <a:pt x="41543" y="502"/>
                </a:moveTo>
                <a:cubicBezTo>
                  <a:pt x="39831" y="2191"/>
                  <a:pt x="38096" y="3858"/>
                  <a:pt x="36362" y="5547"/>
                </a:cubicBezTo>
                <a:lnTo>
                  <a:pt x="35700" y="5547"/>
                </a:lnTo>
                <a:cubicBezTo>
                  <a:pt x="37320" y="3858"/>
                  <a:pt x="38964" y="2169"/>
                  <a:pt x="40607" y="502"/>
                </a:cubicBezTo>
                <a:close/>
                <a:moveTo>
                  <a:pt x="43620" y="502"/>
                </a:moveTo>
                <a:cubicBezTo>
                  <a:pt x="41931" y="2191"/>
                  <a:pt x="40242" y="3858"/>
                  <a:pt x="38530" y="5547"/>
                </a:cubicBezTo>
                <a:lnTo>
                  <a:pt x="36955" y="5547"/>
                </a:lnTo>
                <a:cubicBezTo>
                  <a:pt x="38621" y="3858"/>
                  <a:pt x="40310" y="2191"/>
                  <a:pt x="41977" y="502"/>
                </a:cubicBezTo>
                <a:close/>
                <a:moveTo>
                  <a:pt x="44944" y="502"/>
                </a:moveTo>
                <a:cubicBezTo>
                  <a:pt x="43323" y="2214"/>
                  <a:pt x="41634" y="3880"/>
                  <a:pt x="39945" y="5547"/>
                </a:cubicBezTo>
                <a:lnTo>
                  <a:pt x="38781" y="5547"/>
                </a:lnTo>
                <a:cubicBezTo>
                  <a:pt x="40493" y="3880"/>
                  <a:pt x="42205" y="2191"/>
                  <a:pt x="43917" y="502"/>
                </a:cubicBezTo>
                <a:close/>
                <a:moveTo>
                  <a:pt x="45834" y="502"/>
                </a:moveTo>
                <a:cubicBezTo>
                  <a:pt x="44739" y="1735"/>
                  <a:pt x="43643" y="2990"/>
                  <a:pt x="42525" y="4200"/>
                </a:cubicBezTo>
                <a:cubicBezTo>
                  <a:pt x="42091" y="4656"/>
                  <a:pt x="41680" y="5090"/>
                  <a:pt x="41246" y="5547"/>
                </a:cubicBezTo>
                <a:lnTo>
                  <a:pt x="40402" y="5547"/>
                </a:lnTo>
                <a:cubicBezTo>
                  <a:pt x="42068" y="3903"/>
                  <a:pt x="43734" y="2214"/>
                  <a:pt x="45332" y="502"/>
                </a:cubicBezTo>
                <a:close/>
                <a:moveTo>
                  <a:pt x="46610" y="502"/>
                </a:moveTo>
                <a:lnTo>
                  <a:pt x="46793" y="731"/>
                </a:lnTo>
                <a:cubicBezTo>
                  <a:pt x="45629" y="2077"/>
                  <a:pt x="44487" y="3447"/>
                  <a:pt x="43278" y="4702"/>
                </a:cubicBezTo>
                <a:cubicBezTo>
                  <a:pt x="43027" y="4976"/>
                  <a:pt x="42753" y="5273"/>
                  <a:pt x="42479" y="5547"/>
                </a:cubicBezTo>
                <a:lnTo>
                  <a:pt x="41406" y="5547"/>
                </a:lnTo>
                <a:cubicBezTo>
                  <a:pt x="42981" y="3880"/>
                  <a:pt x="44533" y="2191"/>
                  <a:pt x="46108" y="502"/>
                </a:cubicBezTo>
                <a:close/>
                <a:moveTo>
                  <a:pt x="46930" y="913"/>
                </a:moveTo>
                <a:lnTo>
                  <a:pt x="47386" y="1484"/>
                </a:lnTo>
                <a:cubicBezTo>
                  <a:pt x="46062" y="2808"/>
                  <a:pt x="44784" y="4177"/>
                  <a:pt x="43483" y="5547"/>
                </a:cubicBezTo>
                <a:lnTo>
                  <a:pt x="42707" y="5547"/>
                </a:lnTo>
                <a:cubicBezTo>
                  <a:pt x="42935" y="5296"/>
                  <a:pt x="43186" y="5067"/>
                  <a:pt x="43415" y="4839"/>
                </a:cubicBezTo>
                <a:cubicBezTo>
                  <a:pt x="44647" y="3584"/>
                  <a:pt x="45766" y="2237"/>
                  <a:pt x="46930" y="913"/>
                </a:cubicBezTo>
                <a:close/>
                <a:moveTo>
                  <a:pt x="47523" y="1644"/>
                </a:moveTo>
                <a:lnTo>
                  <a:pt x="48162" y="2488"/>
                </a:lnTo>
                <a:cubicBezTo>
                  <a:pt x="47272" y="3515"/>
                  <a:pt x="46382" y="4542"/>
                  <a:pt x="45469" y="5547"/>
                </a:cubicBezTo>
                <a:lnTo>
                  <a:pt x="43803" y="5547"/>
                </a:lnTo>
                <a:cubicBezTo>
                  <a:pt x="45035" y="4246"/>
                  <a:pt x="46268" y="2945"/>
                  <a:pt x="47523" y="1644"/>
                </a:cubicBezTo>
                <a:close/>
                <a:moveTo>
                  <a:pt x="48276" y="2625"/>
                </a:moveTo>
                <a:lnTo>
                  <a:pt x="48550" y="2967"/>
                </a:lnTo>
                <a:lnTo>
                  <a:pt x="46610" y="5547"/>
                </a:lnTo>
                <a:lnTo>
                  <a:pt x="45743" y="5547"/>
                </a:lnTo>
                <a:cubicBezTo>
                  <a:pt x="46610" y="4588"/>
                  <a:pt x="47455" y="3607"/>
                  <a:pt x="48276" y="2625"/>
                </a:cubicBezTo>
                <a:close/>
                <a:moveTo>
                  <a:pt x="1" y="0"/>
                </a:moveTo>
                <a:lnTo>
                  <a:pt x="2398" y="3013"/>
                </a:lnTo>
                <a:lnTo>
                  <a:pt x="1" y="6026"/>
                </a:lnTo>
                <a:lnTo>
                  <a:pt x="46861" y="6026"/>
                </a:lnTo>
                <a:lnTo>
                  <a:pt x="49167" y="2967"/>
                </a:lnTo>
                <a:lnTo>
                  <a:pt x="4686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8" name="Google Shape;3858;p99"/>
          <p:cNvSpPr/>
          <p:nvPr/>
        </p:nvSpPr>
        <p:spPr>
          <a:xfrm>
            <a:off x="6056442" y="2924828"/>
            <a:ext cx="1229175" cy="298166"/>
          </a:xfrm>
          <a:custGeom>
            <a:avLst/>
            <a:gdLst/>
            <a:ahLst/>
            <a:cxnLst/>
            <a:rect l="l" t="t" r="r" b="b"/>
            <a:pathLst>
              <a:path w="49167" h="6026" extrusionOk="0">
                <a:moveTo>
                  <a:pt x="2055" y="502"/>
                </a:moveTo>
                <a:cubicBezTo>
                  <a:pt x="1849" y="685"/>
                  <a:pt x="1667" y="867"/>
                  <a:pt x="1461" y="1073"/>
                </a:cubicBezTo>
                <a:lnTo>
                  <a:pt x="1028" y="502"/>
                </a:lnTo>
                <a:close/>
                <a:moveTo>
                  <a:pt x="3242" y="502"/>
                </a:moveTo>
                <a:cubicBezTo>
                  <a:pt x="2831" y="913"/>
                  <a:pt x="2420" y="1347"/>
                  <a:pt x="2032" y="1758"/>
                </a:cubicBezTo>
                <a:lnTo>
                  <a:pt x="1576" y="1187"/>
                </a:lnTo>
                <a:cubicBezTo>
                  <a:pt x="1804" y="959"/>
                  <a:pt x="2055" y="731"/>
                  <a:pt x="2283" y="502"/>
                </a:cubicBezTo>
                <a:close/>
                <a:moveTo>
                  <a:pt x="4771" y="502"/>
                </a:moveTo>
                <a:cubicBezTo>
                  <a:pt x="4064" y="1187"/>
                  <a:pt x="3356" y="1895"/>
                  <a:pt x="2671" y="2579"/>
                </a:cubicBezTo>
                <a:lnTo>
                  <a:pt x="2238" y="2032"/>
                </a:lnTo>
                <a:cubicBezTo>
                  <a:pt x="2740" y="1529"/>
                  <a:pt x="3242" y="1004"/>
                  <a:pt x="3744" y="502"/>
                </a:cubicBezTo>
                <a:close/>
                <a:moveTo>
                  <a:pt x="6163" y="502"/>
                </a:moveTo>
                <a:cubicBezTo>
                  <a:pt x="4497" y="2169"/>
                  <a:pt x="2831" y="3835"/>
                  <a:pt x="1210" y="5547"/>
                </a:cubicBezTo>
                <a:lnTo>
                  <a:pt x="1028" y="5547"/>
                </a:lnTo>
                <a:lnTo>
                  <a:pt x="3014" y="3013"/>
                </a:lnTo>
                <a:lnTo>
                  <a:pt x="2854" y="2785"/>
                </a:lnTo>
                <a:cubicBezTo>
                  <a:pt x="3607" y="2032"/>
                  <a:pt x="4360" y="1256"/>
                  <a:pt x="5136" y="502"/>
                </a:cubicBezTo>
                <a:close/>
                <a:moveTo>
                  <a:pt x="7556" y="502"/>
                </a:moveTo>
                <a:cubicBezTo>
                  <a:pt x="5821" y="2169"/>
                  <a:pt x="4109" y="3858"/>
                  <a:pt x="2397" y="5547"/>
                </a:cubicBezTo>
                <a:lnTo>
                  <a:pt x="1598" y="5547"/>
                </a:lnTo>
                <a:cubicBezTo>
                  <a:pt x="3356" y="3880"/>
                  <a:pt x="5091" y="2191"/>
                  <a:pt x="6848" y="502"/>
                </a:cubicBezTo>
                <a:close/>
                <a:moveTo>
                  <a:pt x="8629" y="502"/>
                </a:moveTo>
                <a:cubicBezTo>
                  <a:pt x="6985" y="2169"/>
                  <a:pt x="5365" y="3835"/>
                  <a:pt x="3767" y="5547"/>
                </a:cubicBezTo>
                <a:lnTo>
                  <a:pt x="2648" y="5547"/>
                </a:lnTo>
                <a:cubicBezTo>
                  <a:pt x="4383" y="3858"/>
                  <a:pt x="6095" y="2191"/>
                  <a:pt x="7807" y="502"/>
                </a:cubicBezTo>
                <a:close/>
                <a:moveTo>
                  <a:pt x="9998" y="502"/>
                </a:moveTo>
                <a:cubicBezTo>
                  <a:pt x="8332" y="2169"/>
                  <a:pt x="6688" y="3835"/>
                  <a:pt x="5068" y="5547"/>
                </a:cubicBezTo>
                <a:lnTo>
                  <a:pt x="4155" y="5547"/>
                </a:lnTo>
                <a:cubicBezTo>
                  <a:pt x="5753" y="3858"/>
                  <a:pt x="7350" y="2169"/>
                  <a:pt x="8948" y="502"/>
                </a:cubicBezTo>
                <a:close/>
                <a:moveTo>
                  <a:pt x="12326" y="502"/>
                </a:moveTo>
                <a:cubicBezTo>
                  <a:pt x="10569" y="2191"/>
                  <a:pt x="8788" y="3858"/>
                  <a:pt x="7031" y="5547"/>
                </a:cubicBezTo>
                <a:lnTo>
                  <a:pt x="5456" y="5547"/>
                </a:lnTo>
                <a:cubicBezTo>
                  <a:pt x="7076" y="3835"/>
                  <a:pt x="8720" y="2169"/>
                  <a:pt x="10363" y="502"/>
                </a:cubicBezTo>
                <a:close/>
                <a:moveTo>
                  <a:pt x="14107" y="502"/>
                </a:moveTo>
                <a:cubicBezTo>
                  <a:pt x="12349" y="2191"/>
                  <a:pt x="10569" y="3858"/>
                  <a:pt x="8811" y="5547"/>
                </a:cubicBezTo>
                <a:lnTo>
                  <a:pt x="7373" y="5547"/>
                </a:lnTo>
                <a:cubicBezTo>
                  <a:pt x="9108" y="3858"/>
                  <a:pt x="10843" y="2191"/>
                  <a:pt x="12555" y="502"/>
                </a:cubicBezTo>
                <a:close/>
                <a:moveTo>
                  <a:pt x="15864" y="502"/>
                </a:moveTo>
                <a:cubicBezTo>
                  <a:pt x="14084" y="2169"/>
                  <a:pt x="12281" y="3812"/>
                  <a:pt x="10546" y="5547"/>
                </a:cubicBezTo>
                <a:lnTo>
                  <a:pt x="9085" y="5547"/>
                </a:lnTo>
                <a:cubicBezTo>
                  <a:pt x="10820" y="3858"/>
                  <a:pt x="12555" y="2169"/>
                  <a:pt x="14289" y="502"/>
                </a:cubicBezTo>
                <a:close/>
                <a:moveTo>
                  <a:pt x="17005" y="502"/>
                </a:moveTo>
                <a:cubicBezTo>
                  <a:pt x="15339" y="2169"/>
                  <a:pt x="13696" y="3858"/>
                  <a:pt x="12052" y="5547"/>
                </a:cubicBezTo>
                <a:lnTo>
                  <a:pt x="10911" y="5547"/>
                </a:lnTo>
                <a:cubicBezTo>
                  <a:pt x="12646" y="3835"/>
                  <a:pt x="14403" y="2169"/>
                  <a:pt x="16161" y="502"/>
                </a:cubicBezTo>
                <a:close/>
                <a:moveTo>
                  <a:pt x="18535" y="502"/>
                </a:moveTo>
                <a:cubicBezTo>
                  <a:pt x="16846" y="2169"/>
                  <a:pt x="15179" y="3858"/>
                  <a:pt x="13536" y="5547"/>
                </a:cubicBezTo>
                <a:lnTo>
                  <a:pt x="12144" y="5547"/>
                </a:lnTo>
                <a:cubicBezTo>
                  <a:pt x="13833" y="3858"/>
                  <a:pt x="15545" y="2169"/>
                  <a:pt x="17234" y="502"/>
                </a:cubicBezTo>
                <a:close/>
                <a:moveTo>
                  <a:pt x="19516" y="502"/>
                </a:moveTo>
                <a:cubicBezTo>
                  <a:pt x="17850" y="2146"/>
                  <a:pt x="16229" y="3835"/>
                  <a:pt x="14632" y="5547"/>
                </a:cubicBezTo>
                <a:lnTo>
                  <a:pt x="13787" y="5547"/>
                </a:lnTo>
                <a:cubicBezTo>
                  <a:pt x="15453" y="3858"/>
                  <a:pt x="17097" y="2169"/>
                  <a:pt x="18763" y="502"/>
                </a:cubicBezTo>
                <a:close/>
                <a:moveTo>
                  <a:pt x="21479" y="502"/>
                </a:moveTo>
                <a:cubicBezTo>
                  <a:pt x="21091" y="867"/>
                  <a:pt x="20703" y="1256"/>
                  <a:pt x="20315" y="1621"/>
                </a:cubicBezTo>
                <a:cubicBezTo>
                  <a:pt x="18991" y="2922"/>
                  <a:pt x="17667" y="4246"/>
                  <a:pt x="16344" y="5547"/>
                </a:cubicBezTo>
                <a:lnTo>
                  <a:pt x="14860" y="5547"/>
                </a:lnTo>
                <a:cubicBezTo>
                  <a:pt x="16207" y="4109"/>
                  <a:pt x="17553" y="2693"/>
                  <a:pt x="18946" y="1324"/>
                </a:cubicBezTo>
                <a:cubicBezTo>
                  <a:pt x="19220" y="1050"/>
                  <a:pt x="19493" y="776"/>
                  <a:pt x="19790" y="502"/>
                </a:cubicBezTo>
                <a:close/>
                <a:moveTo>
                  <a:pt x="23191" y="502"/>
                </a:moveTo>
                <a:cubicBezTo>
                  <a:pt x="22735" y="959"/>
                  <a:pt x="22278" y="1415"/>
                  <a:pt x="21844" y="1895"/>
                </a:cubicBezTo>
                <a:cubicBezTo>
                  <a:pt x="20658" y="3104"/>
                  <a:pt x="19471" y="4337"/>
                  <a:pt x="18284" y="5547"/>
                </a:cubicBezTo>
                <a:lnTo>
                  <a:pt x="16503" y="5547"/>
                </a:lnTo>
                <a:cubicBezTo>
                  <a:pt x="17622" y="4451"/>
                  <a:pt x="18763" y="3378"/>
                  <a:pt x="19859" y="2283"/>
                </a:cubicBezTo>
                <a:cubicBezTo>
                  <a:pt x="20452" y="1689"/>
                  <a:pt x="21046" y="1096"/>
                  <a:pt x="21639" y="502"/>
                </a:cubicBezTo>
                <a:close/>
                <a:moveTo>
                  <a:pt x="25428" y="502"/>
                </a:moveTo>
                <a:cubicBezTo>
                  <a:pt x="24310" y="1644"/>
                  <a:pt x="23168" y="2762"/>
                  <a:pt x="22027" y="3880"/>
                </a:cubicBezTo>
                <a:cubicBezTo>
                  <a:pt x="21456" y="4428"/>
                  <a:pt x="20886" y="4976"/>
                  <a:pt x="20315" y="5547"/>
                </a:cubicBezTo>
                <a:lnTo>
                  <a:pt x="18512" y="5547"/>
                </a:lnTo>
                <a:cubicBezTo>
                  <a:pt x="19653" y="4360"/>
                  <a:pt x="20794" y="3173"/>
                  <a:pt x="21936" y="1986"/>
                </a:cubicBezTo>
                <a:cubicBezTo>
                  <a:pt x="22415" y="1484"/>
                  <a:pt x="22917" y="1004"/>
                  <a:pt x="23397" y="502"/>
                </a:cubicBezTo>
                <a:close/>
                <a:moveTo>
                  <a:pt x="26889" y="502"/>
                </a:moveTo>
                <a:cubicBezTo>
                  <a:pt x="25519" y="1917"/>
                  <a:pt x="24127" y="3310"/>
                  <a:pt x="22689" y="4679"/>
                </a:cubicBezTo>
                <a:cubicBezTo>
                  <a:pt x="22369" y="4976"/>
                  <a:pt x="22073" y="5250"/>
                  <a:pt x="21776" y="5547"/>
                </a:cubicBezTo>
                <a:lnTo>
                  <a:pt x="20566" y="5547"/>
                </a:lnTo>
                <a:cubicBezTo>
                  <a:pt x="22324" y="3858"/>
                  <a:pt x="24036" y="2191"/>
                  <a:pt x="25748" y="502"/>
                </a:cubicBezTo>
                <a:close/>
                <a:moveTo>
                  <a:pt x="27916" y="502"/>
                </a:moveTo>
                <a:cubicBezTo>
                  <a:pt x="26569" y="1826"/>
                  <a:pt x="25223" y="3127"/>
                  <a:pt x="23899" y="4451"/>
                </a:cubicBezTo>
                <a:cubicBezTo>
                  <a:pt x="23511" y="4816"/>
                  <a:pt x="23145" y="5181"/>
                  <a:pt x="22780" y="5547"/>
                </a:cubicBezTo>
                <a:lnTo>
                  <a:pt x="22004" y="5547"/>
                </a:lnTo>
                <a:cubicBezTo>
                  <a:pt x="22073" y="5455"/>
                  <a:pt x="22141" y="5387"/>
                  <a:pt x="22232" y="5318"/>
                </a:cubicBezTo>
                <a:cubicBezTo>
                  <a:pt x="23899" y="3743"/>
                  <a:pt x="25542" y="2123"/>
                  <a:pt x="27163" y="502"/>
                </a:cubicBezTo>
                <a:close/>
                <a:moveTo>
                  <a:pt x="28966" y="502"/>
                </a:moveTo>
                <a:cubicBezTo>
                  <a:pt x="27300" y="2169"/>
                  <a:pt x="25656" y="3858"/>
                  <a:pt x="24013" y="5547"/>
                </a:cubicBezTo>
                <a:lnTo>
                  <a:pt x="22963" y="5547"/>
                </a:lnTo>
                <a:cubicBezTo>
                  <a:pt x="23123" y="5387"/>
                  <a:pt x="23260" y="5250"/>
                  <a:pt x="23419" y="5113"/>
                </a:cubicBezTo>
                <a:cubicBezTo>
                  <a:pt x="24972" y="3561"/>
                  <a:pt x="26569" y="2032"/>
                  <a:pt x="28144" y="502"/>
                </a:cubicBezTo>
                <a:close/>
                <a:moveTo>
                  <a:pt x="30427" y="502"/>
                </a:moveTo>
                <a:cubicBezTo>
                  <a:pt x="28897" y="2009"/>
                  <a:pt x="27345" y="3515"/>
                  <a:pt x="25862" y="5044"/>
                </a:cubicBezTo>
                <a:cubicBezTo>
                  <a:pt x="25702" y="5204"/>
                  <a:pt x="25542" y="5364"/>
                  <a:pt x="25382" y="5547"/>
                </a:cubicBezTo>
                <a:lnTo>
                  <a:pt x="24789" y="5547"/>
                </a:lnTo>
                <a:cubicBezTo>
                  <a:pt x="26455" y="3858"/>
                  <a:pt x="28099" y="2191"/>
                  <a:pt x="29719" y="502"/>
                </a:cubicBezTo>
                <a:close/>
                <a:moveTo>
                  <a:pt x="31910" y="502"/>
                </a:moveTo>
                <a:cubicBezTo>
                  <a:pt x="30244" y="2191"/>
                  <a:pt x="28578" y="3858"/>
                  <a:pt x="26889" y="5547"/>
                </a:cubicBezTo>
                <a:lnTo>
                  <a:pt x="25611" y="5547"/>
                </a:lnTo>
                <a:cubicBezTo>
                  <a:pt x="25725" y="5410"/>
                  <a:pt x="25862" y="5296"/>
                  <a:pt x="25976" y="5159"/>
                </a:cubicBezTo>
                <a:cubicBezTo>
                  <a:pt x="27505" y="3584"/>
                  <a:pt x="29126" y="2032"/>
                  <a:pt x="30723" y="502"/>
                </a:cubicBezTo>
                <a:close/>
                <a:moveTo>
                  <a:pt x="34056" y="502"/>
                </a:moveTo>
                <a:cubicBezTo>
                  <a:pt x="32298" y="2191"/>
                  <a:pt x="30518" y="3858"/>
                  <a:pt x="28761" y="5547"/>
                </a:cubicBezTo>
                <a:lnTo>
                  <a:pt x="27231" y="5547"/>
                </a:lnTo>
                <a:cubicBezTo>
                  <a:pt x="28943" y="3858"/>
                  <a:pt x="30678" y="2191"/>
                  <a:pt x="32390" y="502"/>
                </a:cubicBezTo>
                <a:close/>
                <a:moveTo>
                  <a:pt x="35517" y="502"/>
                </a:moveTo>
                <a:cubicBezTo>
                  <a:pt x="33805" y="2191"/>
                  <a:pt x="32070" y="3880"/>
                  <a:pt x="30335" y="5547"/>
                </a:cubicBezTo>
                <a:lnTo>
                  <a:pt x="28966" y="5547"/>
                </a:lnTo>
                <a:cubicBezTo>
                  <a:pt x="30723" y="3858"/>
                  <a:pt x="32504" y="2191"/>
                  <a:pt x="34284" y="502"/>
                </a:cubicBezTo>
                <a:close/>
                <a:moveTo>
                  <a:pt x="37662" y="502"/>
                </a:moveTo>
                <a:cubicBezTo>
                  <a:pt x="35973" y="2169"/>
                  <a:pt x="34307" y="3858"/>
                  <a:pt x="32618" y="5547"/>
                </a:cubicBezTo>
                <a:lnTo>
                  <a:pt x="30564" y="5547"/>
                </a:lnTo>
                <a:cubicBezTo>
                  <a:pt x="32321" y="3880"/>
                  <a:pt x="34033" y="2191"/>
                  <a:pt x="35745" y="502"/>
                </a:cubicBezTo>
                <a:close/>
                <a:moveTo>
                  <a:pt x="39032" y="502"/>
                </a:moveTo>
                <a:cubicBezTo>
                  <a:pt x="38963" y="571"/>
                  <a:pt x="38918" y="616"/>
                  <a:pt x="38872" y="685"/>
                </a:cubicBezTo>
                <a:cubicBezTo>
                  <a:pt x="37252" y="2305"/>
                  <a:pt x="35631" y="3926"/>
                  <a:pt x="33988" y="5547"/>
                </a:cubicBezTo>
                <a:lnTo>
                  <a:pt x="32846" y="5547"/>
                </a:lnTo>
                <a:cubicBezTo>
                  <a:pt x="34558" y="3858"/>
                  <a:pt x="36247" y="2169"/>
                  <a:pt x="37959" y="502"/>
                </a:cubicBezTo>
                <a:close/>
                <a:moveTo>
                  <a:pt x="40470" y="502"/>
                </a:moveTo>
                <a:cubicBezTo>
                  <a:pt x="39762" y="1278"/>
                  <a:pt x="39032" y="2032"/>
                  <a:pt x="38302" y="2785"/>
                </a:cubicBezTo>
                <a:cubicBezTo>
                  <a:pt x="37388" y="3698"/>
                  <a:pt x="36475" y="4611"/>
                  <a:pt x="35562" y="5547"/>
                </a:cubicBezTo>
                <a:lnTo>
                  <a:pt x="34284" y="5547"/>
                </a:lnTo>
                <a:cubicBezTo>
                  <a:pt x="35859" y="3972"/>
                  <a:pt x="37434" y="2397"/>
                  <a:pt x="39009" y="822"/>
                </a:cubicBezTo>
                <a:cubicBezTo>
                  <a:pt x="39100" y="708"/>
                  <a:pt x="39215" y="616"/>
                  <a:pt x="39306" y="502"/>
                </a:cubicBezTo>
                <a:close/>
                <a:moveTo>
                  <a:pt x="41543" y="502"/>
                </a:moveTo>
                <a:cubicBezTo>
                  <a:pt x="39831" y="2191"/>
                  <a:pt x="38096" y="3858"/>
                  <a:pt x="36361" y="5547"/>
                </a:cubicBezTo>
                <a:lnTo>
                  <a:pt x="35677" y="5547"/>
                </a:lnTo>
                <a:cubicBezTo>
                  <a:pt x="37320" y="3858"/>
                  <a:pt x="38963" y="2169"/>
                  <a:pt x="40607" y="502"/>
                </a:cubicBezTo>
                <a:close/>
                <a:moveTo>
                  <a:pt x="43620" y="502"/>
                </a:moveTo>
                <a:cubicBezTo>
                  <a:pt x="41931" y="2191"/>
                  <a:pt x="40242" y="3858"/>
                  <a:pt x="38530" y="5547"/>
                </a:cubicBezTo>
                <a:lnTo>
                  <a:pt x="36955" y="5547"/>
                </a:lnTo>
                <a:cubicBezTo>
                  <a:pt x="38621" y="3858"/>
                  <a:pt x="40310" y="2191"/>
                  <a:pt x="41976" y="502"/>
                </a:cubicBezTo>
                <a:close/>
                <a:moveTo>
                  <a:pt x="44944" y="502"/>
                </a:moveTo>
                <a:cubicBezTo>
                  <a:pt x="43300" y="2214"/>
                  <a:pt x="41634" y="3880"/>
                  <a:pt x="39945" y="5547"/>
                </a:cubicBezTo>
                <a:lnTo>
                  <a:pt x="38781" y="5547"/>
                </a:lnTo>
                <a:cubicBezTo>
                  <a:pt x="40493" y="3880"/>
                  <a:pt x="42205" y="2191"/>
                  <a:pt x="43894" y="502"/>
                </a:cubicBezTo>
                <a:close/>
                <a:moveTo>
                  <a:pt x="45834" y="502"/>
                </a:moveTo>
                <a:cubicBezTo>
                  <a:pt x="44738" y="1735"/>
                  <a:pt x="43643" y="2990"/>
                  <a:pt x="42524" y="4200"/>
                </a:cubicBezTo>
                <a:cubicBezTo>
                  <a:pt x="42091" y="4656"/>
                  <a:pt x="41680" y="5090"/>
                  <a:pt x="41246" y="5547"/>
                </a:cubicBezTo>
                <a:lnTo>
                  <a:pt x="40379" y="5547"/>
                </a:lnTo>
                <a:cubicBezTo>
                  <a:pt x="42068" y="3903"/>
                  <a:pt x="43734" y="2214"/>
                  <a:pt x="45332" y="502"/>
                </a:cubicBezTo>
                <a:close/>
                <a:moveTo>
                  <a:pt x="46610" y="502"/>
                </a:moveTo>
                <a:lnTo>
                  <a:pt x="46793" y="731"/>
                </a:lnTo>
                <a:cubicBezTo>
                  <a:pt x="45628" y="2077"/>
                  <a:pt x="44487" y="3447"/>
                  <a:pt x="43277" y="4702"/>
                </a:cubicBezTo>
                <a:cubicBezTo>
                  <a:pt x="43026" y="4976"/>
                  <a:pt x="42752" y="5273"/>
                  <a:pt x="42479" y="5547"/>
                </a:cubicBezTo>
                <a:lnTo>
                  <a:pt x="41406" y="5547"/>
                </a:lnTo>
                <a:cubicBezTo>
                  <a:pt x="42981" y="3880"/>
                  <a:pt x="44533" y="2191"/>
                  <a:pt x="46085" y="502"/>
                </a:cubicBezTo>
                <a:close/>
                <a:moveTo>
                  <a:pt x="46929" y="913"/>
                </a:moveTo>
                <a:lnTo>
                  <a:pt x="47363" y="1484"/>
                </a:lnTo>
                <a:cubicBezTo>
                  <a:pt x="46062" y="2808"/>
                  <a:pt x="44784" y="4177"/>
                  <a:pt x="43483" y="5547"/>
                </a:cubicBezTo>
                <a:lnTo>
                  <a:pt x="42707" y="5547"/>
                </a:lnTo>
                <a:cubicBezTo>
                  <a:pt x="42935" y="5296"/>
                  <a:pt x="43186" y="5067"/>
                  <a:pt x="43414" y="4839"/>
                </a:cubicBezTo>
                <a:cubicBezTo>
                  <a:pt x="44647" y="3584"/>
                  <a:pt x="45765" y="2237"/>
                  <a:pt x="46929" y="913"/>
                </a:cubicBezTo>
                <a:close/>
                <a:moveTo>
                  <a:pt x="47523" y="1644"/>
                </a:moveTo>
                <a:lnTo>
                  <a:pt x="48162" y="2488"/>
                </a:lnTo>
                <a:cubicBezTo>
                  <a:pt x="47272" y="3515"/>
                  <a:pt x="46382" y="4542"/>
                  <a:pt x="45469" y="5547"/>
                </a:cubicBezTo>
                <a:lnTo>
                  <a:pt x="43802" y="5547"/>
                </a:lnTo>
                <a:cubicBezTo>
                  <a:pt x="45035" y="4246"/>
                  <a:pt x="46268" y="2945"/>
                  <a:pt x="47523" y="1644"/>
                </a:cubicBezTo>
                <a:close/>
                <a:moveTo>
                  <a:pt x="48276" y="2625"/>
                </a:moveTo>
                <a:lnTo>
                  <a:pt x="48550" y="2967"/>
                </a:lnTo>
                <a:lnTo>
                  <a:pt x="46610" y="5547"/>
                </a:lnTo>
                <a:lnTo>
                  <a:pt x="45743" y="5547"/>
                </a:lnTo>
                <a:cubicBezTo>
                  <a:pt x="46610" y="4588"/>
                  <a:pt x="47454" y="3607"/>
                  <a:pt x="48276" y="2625"/>
                </a:cubicBezTo>
                <a:close/>
                <a:moveTo>
                  <a:pt x="1" y="0"/>
                </a:moveTo>
                <a:lnTo>
                  <a:pt x="2397" y="3013"/>
                </a:lnTo>
                <a:lnTo>
                  <a:pt x="1" y="6026"/>
                </a:lnTo>
                <a:lnTo>
                  <a:pt x="46861" y="6026"/>
                </a:lnTo>
                <a:lnTo>
                  <a:pt x="49166" y="2967"/>
                </a:lnTo>
                <a:lnTo>
                  <a:pt x="4686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9" name="Google Shape;3859;p99"/>
          <p:cNvSpPr txBox="1"/>
          <p:nvPr/>
        </p:nvSpPr>
        <p:spPr>
          <a:xfrm>
            <a:off x="914449" y="1613258"/>
            <a:ext cx="1645800" cy="8637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dk2"/>
                </a:solidFill>
                <a:latin typeface="Muli"/>
                <a:ea typeface="Muli"/>
                <a:cs typeface="Muli"/>
                <a:sym typeface="Muli"/>
              </a:rPr>
              <a:t>Mercury is the closest planet to the Sun</a:t>
            </a:r>
            <a:endParaRPr>
              <a:solidFill>
                <a:schemeClr val="dk2"/>
              </a:solidFill>
              <a:latin typeface="Muli"/>
              <a:ea typeface="Muli"/>
              <a:cs typeface="Muli"/>
              <a:sym typeface="Muli"/>
            </a:endParaRPr>
          </a:p>
        </p:txBody>
      </p:sp>
      <p:sp>
        <p:nvSpPr>
          <p:cNvPr id="3860" name="Google Shape;3860;p99"/>
          <p:cNvSpPr txBox="1"/>
          <p:nvPr/>
        </p:nvSpPr>
        <p:spPr>
          <a:xfrm>
            <a:off x="5849518" y="1613258"/>
            <a:ext cx="1645800" cy="8637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dk2"/>
                </a:solidFill>
                <a:latin typeface="Muli"/>
                <a:ea typeface="Muli"/>
                <a:cs typeface="Muli"/>
                <a:sym typeface="Muli"/>
              </a:rPr>
              <a:t>Despite being red, Mars is a cold place</a:t>
            </a:r>
            <a:endParaRPr>
              <a:solidFill>
                <a:schemeClr val="dk2"/>
              </a:solidFill>
              <a:latin typeface="Muli"/>
              <a:ea typeface="Muli"/>
              <a:cs typeface="Muli"/>
              <a:sym typeface="Muli"/>
            </a:endParaRPr>
          </a:p>
        </p:txBody>
      </p:sp>
      <p:sp>
        <p:nvSpPr>
          <p:cNvPr id="3861" name="Google Shape;3861;p99"/>
          <p:cNvSpPr txBox="1"/>
          <p:nvPr/>
        </p:nvSpPr>
        <p:spPr>
          <a:xfrm>
            <a:off x="2156136" y="3691146"/>
            <a:ext cx="1645800" cy="8637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dk2"/>
                </a:solidFill>
                <a:latin typeface="Muli"/>
                <a:ea typeface="Muli"/>
                <a:cs typeface="Muli"/>
                <a:sym typeface="Muli"/>
              </a:rPr>
              <a:t>Jupiter is the biggest planet of them all</a:t>
            </a:r>
            <a:endParaRPr>
              <a:solidFill>
                <a:schemeClr val="dk2"/>
              </a:solidFill>
              <a:latin typeface="Muli"/>
              <a:ea typeface="Muli"/>
              <a:cs typeface="Muli"/>
              <a:sym typeface="Muli"/>
            </a:endParaRPr>
          </a:p>
        </p:txBody>
      </p:sp>
      <p:sp>
        <p:nvSpPr>
          <p:cNvPr id="3862" name="Google Shape;3862;p99"/>
          <p:cNvSpPr txBox="1"/>
          <p:nvPr/>
        </p:nvSpPr>
        <p:spPr>
          <a:xfrm>
            <a:off x="3381309" y="1613258"/>
            <a:ext cx="1645800" cy="8637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dk2"/>
                </a:solidFill>
                <a:latin typeface="Muli"/>
                <a:ea typeface="Muli"/>
                <a:cs typeface="Muli"/>
                <a:sym typeface="Muli"/>
              </a:rPr>
              <a:t>Venus has a beautiful name, but it’s hot</a:t>
            </a:r>
            <a:endParaRPr>
              <a:solidFill>
                <a:schemeClr val="dk2"/>
              </a:solidFill>
              <a:latin typeface="Muli"/>
              <a:ea typeface="Muli"/>
              <a:cs typeface="Muli"/>
              <a:sym typeface="Muli"/>
            </a:endParaRPr>
          </a:p>
        </p:txBody>
      </p:sp>
      <p:sp>
        <p:nvSpPr>
          <p:cNvPr id="3863" name="Google Shape;3863;p99"/>
          <p:cNvSpPr txBox="1"/>
          <p:nvPr/>
        </p:nvSpPr>
        <p:spPr>
          <a:xfrm>
            <a:off x="4616174" y="3691146"/>
            <a:ext cx="1645800" cy="8637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dk2"/>
                </a:solidFill>
                <a:latin typeface="Muli"/>
                <a:ea typeface="Muli"/>
                <a:cs typeface="Muli"/>
                <a:sym typeface="Muli"/>
              </a:rPr>
              <a:t>Saturn is the only planet with rings. It’s made of gas</a:t>
            </a:r>
            <a:endParaRPr>
              <a:solidFill>
                <a:schemeClr val="dk2"/>
              </a:solidFill>
              <a:latin typeface="Muli"/>
              <a:ea typeface="Muli"/>
              <a:cs typeface="Muli"/>
              <a:sym typeface="Muli"/>
            </a:endParaRPr>
          </a:p>
        </p:txBody>
      </p:sp>
      <p:sp>
        <p:nvSpPr>
          <p:cNvPr id="3864" name="Google Shape;3864;p99"/>
          <p:cNvSpPr txBox="1"/>
          <p:nvPr/>
        </p:nvSpPr>
        <p:spPr>
          <a:xfrm>
            <a:off x="3714658" y="3393539"/>
            <a:ext cx="975300" cy="4068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000" b="1">
                <a:solidFill>
                  <a:schemeClr val="dk1"/>
                </a:solidFill>
                <a:latin typeface="Itim"/>
                <a:ea typeface="Itim"/>
                <a:cs typeface="Itim"/>
                <a:sym typeface="Itim"/>
              </a:rPr>
              <a:t>2018</a:t>
            </a:r>
            <a:endParaRPr sz="2000" b="1">
              <a:solidFill>
                <a:schemeClr val="dk1"/>
              </a:solidFill>
              <a:latin typeface="Itim"/>
              <a:ea typeface="Itim"/>
              <a:cs typeface="Itim"/>
              <a:sym typeface="Itim"/>
            </a:endParaRPr>
          </a:p>
        </p:txBody>
      </p:sp>
      <p:sp>
        <p:nvSpPr>
          <p:cNvPr id="3865" name="Google Shape;3865;p99"/>
          <p:cNvSpPr txBox="1"/>
          <p:nvPr/>
        </p:nvSpPr>
        <p:spPr>
          <a:xfrm>
            <a:off x="1157864" y="3381868"/>
            <a:ext cx="1165800" cy="4434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000" b="1">
                <a:solidFill>
                  <a:schemeClr val="dk1"/>
                </a:solidFill>
                <a:latin typeface="Itim"/>
                <a:ea typeface="Itim"/>
                <a:cs typeface="Itim"/>
                <a:sym typeface="Itim"/>
              </a:rPr>
              <a:t>2016</a:t>
            </a:r>
            <a:endParaRPr sz="2000" b="1">
              <a:solidFill>
                <a:schemeClr val="dk1"/>
              </a:solidFill>
              <a:latin typeface="Itim"/>
              <a:ea typeface="Itim"/>
              <a:cs typeface="Itim"/>
              <a:sym typeface="Itim"/>
            </a:endParaRPr>
          </a:p>
        </p:txBody>
      </p:sp>
      <p:sp>
        <p:nvSpPr>
          <p:cNvPr id="3866" name="Google Shape;3866;p99"/>
          <p:cNvSpPr txBox="1"/>
          <p:nvPr/>
        </p:nvSpPr>
        <p:spPr>
          <a:xfrm>
            <a:off x="2390434" y="2320357"/>
            <a:ext cx="1165800" cy="4434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000" b="1">
                <a:solidFill>
                  <a:schemeClr val="dk1"/>
                </a:solidFill>
                <a:latin typeface="Itim"/>
                <a:ea typeface="Itim"/>
                <a:cs typeface="Itim"/>
                <a:sym typeface="Itim"/>
              </a:rPr>
              <a:t>2017</a:t>
            </a:r>
            <a:endParaRPr sz="2000" b="1">
              <a:solidFill>
                <a:schemeClr val="dk1"/>
              </a:solidFill>
              <a:latin typeface="Itim"/>
              <a:ea typeface="Itim"/>
              <a:cs typeface="Itim"/>
              <a:sym typeface="Itim"/>
            </a:endParaRPr>
          </a:p>
        </p:txBody>
      </p:sp>
      <p:sp>
        <p:nvSpPr>
          <p:cNvPr id="3867" name="Google Shape;3867;p99"/>
          <p:cNvSpPr txBox="1"/>
          <p:nvPr/>
        </p:nvSpPr>
        <p:spPr>
          <a:xfrm>
            <a:off x="4855555" y="2319707"/>
            <a:ext cx="1165800" cy="4434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000" b="1">
                <a:solidFill>
                  <a:schemeClr val="dk1"/>
                </a:solidFill>
                <a:latin typeface="Itim"/>
                <a:ea typeface="Itim"/>
                <a:cs typeface="Itim"/>
                <a:sym typeface="Itim"/>
              </a:rPr>
              <a:t>2019</a:t>
            </a:r>
            <a:endParaRPr sz="2000" b="1">
              <a:solidFill>
                <a:schemeClr val="dk1"/>
              </a:solidFill>
              <a:latin typeface="Itim"/>
              <a:ea typeface="Itim"/>
              <a:cs typeface="Itim"/>
              <a:sym typeface="Itim"/>
            </a:endParaRPr>
          </a:p>
        </p:txBody>
      </p:sp>
      <p:sp>
        <p:nvSpPr>
          <p:cNvPr id="3868" name="Google Shape;3868;p99"/>
          <p:cNvSpPr txBox="1"/>
          <p:nvPr/>
        </p:nvSpPr>
        <p:spPr>
          <a:xfrm>
            <a:off x="6087822" y="3373870"/>
            <a:ext cx="1165800" cy="4434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000" b="1">
                <a:solidFill>
                  <a:schemeClr val="dk1"/>
                </a:solidFill>
                <a:latin typeface="Itim"/>
                <a:ea typeface="Itim"/>
                <a:cs typeface="Itim"/>
                <a:sym typeface="Itim"/>
              </a:rPr>
              <a:t>2020</a:t>
            </a:r>
            <a:endParaRPr sz="2000" b="1">
              <a:solidFill>
                <a:schemeClr val="dk1"/>
              </a:solidFill>
              <a:latin typeface="Itim"/>
              <a:ea typeface="Itim"/>
              <a:cs typeface="Itim"/>
              <a:sym typeface="Itim"/>
            </a:endParaRPr>
          </a:p>
        </p:txBody>
      </p:sp>
      <p:grpSp>
        <p:nvGrpSpPr>
          <p:cNvPr id="3869" name="Google Shape;3869;p99"/>
          <p:cNvGrpSpPr/>
          <p:nvPr/>
        </p:nvGrpSpPr>
        <p:grpSpPr>
          <a:xfrm rot="-4355879">
            <a:off x="7370609" y="3851189"/>
            <a:ext cx="1030978" cy="397998"/>
            <a:chOff x="-623075" y="2736900"/>
            <a:chExt cx="720250" cy="273275"/>
          </a:xfrm>
        </p:grpSpPr>
        <p:sp>
          <p:nvSpPr>
            <p:cNvPr id="3870" name="Google Shape;3870;p99"/>
            <p:cNvSpPr/>
            <p:nvPr/>
          </p:nvSpPr>
          <p:spPr>
            <a:xfrm>
              <a:off x="-623075" y="2736900"/>
              <a:ext cx="634575" cy="248050"/>
            </a:xfrm>
            <a:custGeom>
              <a:avLst/>
              <a:gdLst/>
              <a:ahLst/>
              <a:cxnLst/>
              <a:rect l="l" t="t" r="r" b="b"/>
              <a:pathLst>
                <a:path w="25383" h="9922" extrusionOk="0">
                  <a:moveTo>
                    <a:pt x="15637" y="2440"/>
                  </a:moveTo>
                  <a:lnTo>
                    <a:pt x="15637" y="2440"/>
                  </a:lnTo>
                  <a:cubicBezTo>
                    <a:pt x="16104" y="2907"/>
                    <a:pt x="16346" y="3595"/>
                    <a:pt x="16197" y="4444"/>
                  </a:cubicBezTo>
                  <a:cubicBezTo>
                    <a:pt x="16180" y="4536"/>
                    <a:pt x="16162" y="4625"/>
                    <a:pt x="16137" y="4714"/>
                  </a:cubicBezTo>
                  <a:cubicBezTo>
                    <a:pt x="16282" y="4326"/>
                    <a:pt x="16333" y="3905"/>
                    <a:pt x="16279" y="3463"/>
                  </a:cubicBezTo>
                  <a:cubicBezTo>
                    <a:pt x="16218" y="2985"/>
                    <a:pt x="15976" y="2650"/>
                    <a:pt x="15637" y="2440"/>
                  </a:cubicBezTo>
                  <a:close/>
                  <a:moveTo>
                    <a:pt x="14164" y="1"/>
                  </a:moveTo>
                  <a:cubicBezTo>
                    <a:pt x="12311" y="1"/>
                    <a:pt x="10317" y="906"/>
                    <a:pt x="9315" y="2318"/>
                  </a:cubicBezTo>
                  <a:cubicBezTo>
                    <a:pt x="8299" y="3755"/>
                    <a:pt x="8163" y="5753"/>
                    <a:pt x="9130" y="7242"/>
                  </a:cubicBezTo>
                  <a:cubicBezTo>
                    <a:pt x="9197" y="7346"/>
                    <a:pt x="9265" y="7446"/>
                    <a:pt x="9340" y="7539"/>
                  </a:cubicBezTo>
                  <a:cubicBezTo>
                    <a:pt x="6662" y="7321"/>
                    <a:pt x="4006" y="6323"/>
                    <a:pt x="2169" y="4376"/>
                  </a:cubicBezTo>
                  <a:cubicBezTo>
                    <a:pt x="1984" y="4180"/>
                    <a:pt x="1748" y="4097"/>
                    <a:pt x="1510" y="4097"/>
                  </a:cubicBezTo>
                  <a:cubicBezTo>
                    <a:pt x="768" y="4097"/>
                    <a:pt x="1" y="4889"/>
                    <a:pt x="643" y="5567"/>
                  </a:cubicBezTo>
                  <a:cubicBezTo>
                    <a:pt x="679" y="5606"/>
                    <a:pt x="715" y="5646"/>
                    <a:pt x="750" y="5681"/>
                  </a:cubicBezTo>
                  <a:cubicBezTo>
                    <a:pt x="818" y="5207"/>
                    <a:pt x="1460" y="4736"/>
                    <a:pt x="1980" y="4736"/>
                  </a:cubicBezTo>
                  <a:cubicBezTo>
                    <a:pt x="2152" y="4736"/>
                    <a:pt x="2305" y="4786"/>
                    <a:pt x="2426" y="4900"/>
                  </a:cubicBezTo>
                  <a:cubicBezTo>
                    <a:pt x="4462" y="6847"/>
                    <a:pt x="7072" y="7924"/>
                    <a:pt x="9735" y="7924"/>
                  </a:cubicBezTo>
                  <a:cubicBezTo>
                    <a:pt x="10952" y="7924"/>
                    <a:pt x="12182" y="7699"/>
                    <a:pt x="13373" y="7229"/>
                  </a:cubicBezTo>
                  <a:lnTo>
                    <a:pt x="13373" y="7229"/>
                  </a:lnTo>
                  <a:cubicBezTo>
                    <a:pt x="13091" y="7314"/>
                    <a:pt x="12806" y="7382"/>
                    <a:pt x="12517" y="7432"/>
                  </a:cubicBezTo>
                  <a:cubicBezTo>
                    <a:pt x="12471" y="7439"/>
                    <a:pt x="12428" y="7446"/>
                    <a:pt x="12378" y="7453"/>
                  </a:cubicBezTo>
                  <a:cubicBezTo>
                    <a:pt x="12321" y="7464"/>
                    <a:pt x="12264" y="7471"/>
                    <a:pt x="12204" y="7478"/>
                  </a:cubicBezTo>
                  <a:cubicBezTo>
                    <a:pt x="12200" y="7478"/>
                    <a:pt x="12196" y="7474"/>
                    <a:pt x="12189" y="7471"/>
                  </a:cubicBezTo>
                  <a:cubicBezTo>
                    <a:pt x="12150" y="7474"/>
                    <a:pt x="12115" y="7474"/>
                    <a:pt x="12075" y="7474"/>
                  </a:cubicBezTo>
                  <a:cubicBezTo>
                    <a:pt x="11815" y="7474"/>
                    <a:pt x="11562" y="7428"/>
                    <a:pt x="11401" y="7321"/>
                  </a:cubicBezTo>
                  <a:cubicBezTo>
                    <a:pt x="10068" y="6437"/>
                    <a:pt x="8716" y="5068"/>
                    <a:pt x="9793" y="3427"/>
                  </a:cubicBezTo>
                  <a:cubicBezTo>
                    <a:pt x="10563" y="2251"/>
                    <a:pt x="12136" y="1138"/>
                    <a:pt x="13551" y="1006"/>
                  </a:cubicBezTo>
                  <a:cubicBezTo>
                    <a:pt x="13797" y="982"/>
                    <a:pt x="14068" y="967"/>
                    <a:pt x="14350" y="967"/>
                  </a:cubicBezTo>
                  <a:cubicBezTo>
                    <a:pt x="15676" y="967"/>
                    <a:pt x="17274" y="1278"/>
                    <a:pt x="17916" y="2397"/>
                  </a:cubicBezTo>
                  <a:cubicBezTo>
                    <a:pt x="17987" y="2525"/>
                    <a:pt x="18051" y="2654"/>
                    <a:pt x="18101" y="2786"/>
                  </a:cubicBezTo>
                  <a:cubicBezTo>
                    <a:pt x="18084" y="2715"/>
                    <a:pt x="18058" y="2643"/>
                    <a:pt x="18037" y="2568"/>
                  </a:cubicBezTo>
                  <a:cubicBezTo>
                    <a:pt x="17434" y="756"/>
                    <a:pt x="15859" y="1"/>
                    <a:pt x="14164" y="1"/>
                  </a:cubicBezTo>
                  <a:close/>
                  <a:moveTo>
                    <a:pt x="18265" y="4390"/>
                  </a:moveTo>
                  <a:cubicBezTo>
                    <a:pt x="18122" y="5257"/>
                    <a:pt x="17630" y="6077"/>
                    <a:pt x="16942" y="6658"/>
                  </a:cubicBezTo>
                  <a:cubicBezTo>
                    <a:pt x="16803" y="6776"/>
                    <a:pt x="16582" y="6826"/>
                    <a:pt x="16340" y="6826"/>
                  </a:cubicBezTo>
                  <a:cubicBezTo>
                    <a:pt x="15833" y="6826"/>
                    <a:pt x="15242" y="6605"/>
                    <a:pt x="15127" y="6309"/>
                  </a:cubicBezTo>
                  <a:cubicBezTo>
                    <a:pt x="14956" y="6459"/>
                    <a:pt x="14767" y="6590"/>
                    <a:pt x="14571" y="6708"/>
                  </a:cubicBezTo>
                  <a:cubicBezTo>
                    <a:pt x="14660" y="6686"/>
                    <a:pt x="14742" y="6676"/>
                    <a:pt x="14821" y="6676"/>
                  </a:cubicBezTo>
                  <a:cubicBezTo>
                    <a:pt x="15551" y="6676"/>
                    <a:pt x="15844" y="7550"/>
                    <a:pt x="14945" y="8009"/>
                  </a:cubicBezTo>
                  <a:cubicBezTo>
                    <a:pt x="14906" y="8027"/>
                    <a:pt x="14870" y="8049"/>
                    <a:pt x="14832" y="8067"/>
                  </a:cubicBezTo>
                  <a:cubicBezTo>
                    <a:pt x="15723" y="8345"/>
                    <a:pt x="16560" y="8523"/>
                    <a:pt x="17424" y="8523"/>
                  </a:cubicBezTo>
                  <a:cubicBezTo>
                    <a:pt x="18073" y="8523"/>
                    <a:pt x="18732" y="8423"/>
                    <a:pt x="19442" y="8184"/>
                  </a:cubicBezTo>
                  <a:cubicBezTo>
                    <a:pt x="20943" y="7678"/>
                    <a:pt x="22287" y="6765"/>
                    <a:pt x="23603" y="5902"/>
                  </a:cubicBezTo>
                  <a:cubicBezTo>
                    <a:pt x="23810" y="5766"/>
                    <a:pt x="24006" y="5710"/>
                    <a:pt x="24177" y="5710"/>
                  </a:cubicBezTo>
                  <a:cubicBezTo>
                    <a:pt x="24434" y="5710"/>
                    <a:pt x="24641" y="5835"/>
                    <a:pt x="24762" y="6020"/>
                  </a:cubicBezTo>
                  <a:cubicBezTo>
                    <a:pt x="24922" y="5688"/>
                    <a:pt x="25086" y="5356"/>
                    <a:pt x="25251" y="5025"/>
                  </a:cubicBezTo>
                  <a:cubicBezTo>
                    <a:pt x="25254" y="5007"/>
                    <a:pt x="25261" y="4993"/>
                    <a:pt x="25272" y="4979"/>
                  </a:cubicBezTo>
                  <a:cubicBezTo>
                    <a:pt x="25272" y="4975"/>
                    <a:pt x="25276" y="4975"/>
                    <a:pt x="25276" y="4971"/>
                  </a:cubicBezTo>
                  <a:cubicBezTo>
                    <a:pt x="25297" y="4932"/>
                    <a:pt x="25315" y="4893"/>
                    <a:pt x="25336" y="4854"/>
                  </a:cubicBezTo>
                  <a:cubicBezTo>
                    <a:pt x="25343" y="4836"/>
                    <a:pt x="25358" y="4821"/>
                    <a:pt x="25379" y="4811"/>
                  </a:cubicBezTo>
                  <a:cubicBezTo>
                    <a:pt x="25383" y="4808"/>
                    <a:pt x="25383" y="4808"/>
                    <a:pt x="25383" y="4803"/>
                  </a:cubicBezTo>
                  <a:cubicBezTo>
                    <a:pt x="25264" y="4747"/>
                    <a:pt x="25144" y="4690"/>
                    <a:pt x="25026" y="4632"/>
                  </a:cubicBezTo>
                  <a:cubicBezTo>
                    <a:pt x="22576" y="6879"/>
                    <a:pt x="19410" y="8216"/>
                    <a:pt x="16068" y="8216"/>
                  </a:cubicBezTo>
                  <a:cubicBezTo>
                    <a:pt x="15918" y="8216"/>
                    <a:pt x="15765" y="8216"/>
                    <a:pt x="15612" y="8210"/>
                  </a:cubicBezTo>
                  <a:cubicBezTo>
                    <a:pt x="15523" y="8205"/>
                    <a:pt x="15434" y="8202"/>
                    <a:pt x="15345" y="8198"/>
                  </a:cubicBezTo>
                  <a:cubicBezTo>
                    <a:pt x="16881" y="7364"/>
                    <a:pt x="18105" y="6070"/>
                    <a:pt x="18265" y="4390"/>
                  </a:cubicBezTo>
                  <a:close/>
                  <a:moveTo>
                    <a:pt x="24644" y="7000"/>
                  </a:moveTo>
                  <a:cubicBezTo>
                    <a:pt x="24576" y="7079"/>
                    <a:pt x="24491" y="7153"/>
                    <a:pt x="24384" y="7221"/>
                  </a:cubicBezTo>
                  <a:cubicBezTo>
                    <a:pt x="23578" y="7749"/>
                    <a:pt x="22761" y="8277"/>
                    <a:pt x="21913" y="8737"/>
                  </a:cubicBezTo>
                  <a:cubicBezTo>
                    <a:pt x="22919" y="8309"/>
                    <a:pt x="23882" y="7774"/>
                    <a:pt x="24772" y="7143"/>
                  </a:cubicBezTo>
                  <a:cubicBezTo>
                    <a:pt x="24726" y="7097"/>
                    <a:pt x="24683" y="7046"/>
                    <a:pt x="24644" y="7000"/>
                  </a:cubicBezTo>
                  <a:close/>
                  <a:moveTo>
                    <a:pt x="12696" y="8916"/>
                  </a:moveTo>
                  <a:cubicBezTo>
                    <a:pt x="12125" y="9087"/>
                    <a:pt x="11547" y="9215"/>
                    <a:pt x="10970" y="9304"/>
                  </a:cubicBezTo>
                  <a:cubicBezTo>
                    <a:pt x="11219" y="9296"/>
                    <a:pt x="11468" y="9283"/>
                    <a:pt x="11718" y="9265"/>
                  </a:cubicBezTo>
                  <a:cubicBezTo>
                    <a:pt x="11733" y="9265"/>
                    <a:pt x="11747" y="9261"/>
                    <a:pt x="11761" y="9261"/>
                  </a:cubicBezTo>
                  <a:cubicBezTo>
                    <a:pt x="12346" y="9489"/>
                    <a:pt x="12963" y="9650"/>
                    <a:pt x="13565" y="9760"/>
                  </a:cubicBezTo>
                  <a:cubicBezTo>
                    <a:pt x="13976" y="9831"/>
                    <a:pt x="14389" y="9885"/>
                    <a:pt x="14799" y="9921"/>
                  </a:cubicBezTo>
                  <a:cubicBezTo>
                    <a:pt x="14250" y="9782"/>
                    <a:pt x="13693" y="9607"/>
                    <a:pt x="13116" y="9403"/>
                  </a:cubicBezTo>
                  <a:cubicBezTo>
                    <a:pt x="12821" y="9304"/>
                    <a:pt x="12696" y="9122"/>
                    <a:pt x="12696" y="8916"/>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B0D5F7"/>
                </a:solidFill>
              </a:endParaRPr>
            </a:p>
          </p:txBody>
        </p:sp>
        <p:sp>
          <p:nvSpPr>
            <p:cNvPr id="3871" name="Google Shape;3871;p99"/>
            <p:cNvSpPr/>
            <p:nvPr/>
          </p:nvSpPr>
          <p:spPr>
            <a:xfrm>
              <a:off x="-134200" y="2744850"/>
              <a:ext cx="231375" cy="265325"/>
            </a:xfrm>
            <a:custGeom>
              <a:avLst/>
              <a:gdLst/>
              <a:ahLst/>
              <a:cxnLst/>
              <a:rect l="l" t="t" r="r" b="b"/>
              <a:pathLst>
                <a:path w="9255" h="10613" extrusionOk="0">
                  <a:moveTo>
                    <a:pt x="1556" y="0"/>
                  </a:moveTo>
                  <a:cubicBezTo>
                    <a:pt x="800" y="0"/>
                    <a:pt x="1" y="824"/>
                    <a:pt x="732" y="1366"/>
                  </a:cubicBezTo>
                  <a:cubicBezTo>
                    <a:pt x="928" y="1073"/>
                    <a:pt x="1812" y="521"/>
                    <a:pt x="2240" y="521"/>
                  </a:cubicBezTo>
                  <a:cubicBezTo>
                    <a:pt x="2304" y="521"/>
                    <a:pt x="2358" y="535"/>
                    <a:pt x="2401" y="560"/>
                  </a:cubicBezTo>
                  <a:cubicBezTo>
                    <a:pt x="4187" y="1801"/>
                    <a:pt x="6070" y="2874"/>
                    <a:pt x="8049" y="3784"/>
                  </a:cubicBezTo>
                  <a:cubicBezTo>
                    <a:pt x="8099" y="3805"/>
                    <a:pt x="8042" y="3898"/>
                    <a:pt x="7917" y="4015"/>
                  </a:cubicBezTo>
                  <a:cubicBezTo>
                    <a:pt x="7985" y="4097"/>
                    <a:pt x="8028" y="4207"/>
                    <a:pt x="7967" y="4304"/>
                  </a:cubicBezTo>
                  <a:cubicBezTo>
                    <a:pt x="7864" y="4464"/>
                    <a:pt x="7760" y="4622"/>
                    <a:pt x="7660" y="4782"/>
                  </a:cubicBezTo>
                  <a:cubicBezTo>
                    <a:pt x="7557" y="4939"/>
                    <a:pt x="7414" y="5025"/>
                    <a:pt x="7250" y="5092"/>
                  </a:cubicBezTo>
                  <a:cubicBezTo>
                    <a:pt x="7218" y="5135"/>
                    <a:pt x="7179" y="5178"/>
                    <a:pt x="7140" y="5221"/>
                  </a:cubicBezTo>
                  <a:cubicBezTo>
                    <a:pt x="7322" y="5420"/>
                    <a:pt x="7429" y="5624"/>
                    <a:pt x="7357" y="5766"/>
                  </a:cubicBezTo>
                  <a:cubicBezTo>
                    <a:pt x="7079" y="6330"/>
                    <a:pt x="6801" y="6893"/>
                    <a:pt x="6522" y="7456"/>
                  </a:cubicBezTo>
                  <a:cubicBezTo>
                    <a:pt x="6505" y="7495"/>
                    <a:pt x="6462" y="7513"/>
                    <a:pt x="6402" y="7513"/>
                  </a:cubicBezTo>
                  <a:cubicBezTo>
                    <a:pt x="6184" y="7513"/>
                    <a:pt x="5739" y="7274"/>
                    <a:pt x="5396" y="6985"/>
                  </a:cubicBezTo>
                  <a:cubicBezTo>
                    <a:pt x="5097" y="7902"/>
                    <a:pt x="4886" y="8850"/>
                    <a:pt x="4768" y="9831"/>
                  </a:cubicBezTo>
                  <a:cubicBezTo>
                    <a:pt x="4707" y="10362"/>
                    <a:pt x="5164" y="10612"/>
                    <a:pt x="5653" y="10612"/>
                  </a:cubicBezTo>
                  <a:cubicBezTo>
                    <a:pt x="6152" y="10612"/>
                    <a:pt x="6683" y="10355"/>
                    <a:pt x="6740" y="9874"/>
                  </a:cubicBezTo>
                  <a:cubicBezTo>
                    <a:pt x="7001" y="7678"/>
                    <a:pt x="7742" y="5691"/>
                    <a:pt x="8973" y="3855"/>
                  </a:cubicBezTo>
                  <a:cubicBezTo>
                    <a:pt x="9254" y="3430"/>
                    <a:pt x="8805" y="3006"/>
                    <a:pt x="8430" y="2907"/>
                  </a:cubicBezTo>
                  <a:cubicBezTo>
                    <a:pt x="6155" y="2282"/>
                    <a:pt x="4034" y="1348"/>
                    <a:pt x="2019" y="125"/>
                  </a:cubicBezTo>
                  <a:cubicBezTo>
                    <a:pt x="1876" y="35"/>
                    <a:pt x="1720" y="0"/>
                    <a:pt x="1556" y="0"/>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B0D5F7"/>
                </a:solidFill>
              </a:endParaRPr>
            </a:p>
          </p:txBody>
        </p:sp>
        <p:sp>
          <p:nvSpPr>
            <p:cNvPr id="3872" name="Google Shape;3872;p99"/>
            <p:cNvSpPr/>
            <p:nvPr/>
          </p:nvSpPr>
          <p:spPr>
            <a:xfrm>
              <a:off x="42575" y="2872150"/>
              <a:ext cx="4475" cy="3225"/>
            </a:xfrm>
            <a:custGeom>
              <a:avLst/>
              <a:gdLst/>
              <a:ahLst/>
              <a:cxnLst/>
              <a:rect l="l" t="t" r="r" b="b"/>
              <a:pathLst>
                <a:path w="179" h="129" extrusionOk="0">
                  <a:moveTo>
                    <a:pt x="179" y="0"/>
                  </a:moveTo>
                  <a:lnTo>
                    <a:pt x="179" y="0"/>
                  </a:lnTo>
                  <a:cubicBezTo>
                    <a:pt x="169" y="4"/>
                    <a:pt x="158" y="7"/>
                    <a:pt x="151" y="11"/>
                  </a:cubicBezTo>
                  <a:cubicBezTo>
                    <a:pt x="101" y="32"/>
                    <a:pt x="51" y="46"/>
                    <a:pt x="1" y="61"/>
                  </a:cubicBezTo>
                  <a:lnTo>
                    <a:pt x="69" y="129"/>
                  </a:lnTo>
                  <a:cubicBezTo>
                    <a:pt x="108" y="86"/>
                    <a:pt x="147" y="43"/>
                    <a:pt x="179" y="0"/>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B0D5F7"/>
                </a:solidFill>
              </a:endParaRPr>
            </a:p>
          </p:txBody>
        </p:sp>
        <p:sp>
          <p:nvSpPr>
            <p:cNvPr id="3873" name="Google Shape;3873;p99"/>
            <p:cNvSpPr/>
            <p:nvPr/>
          </p:nvSpPr>
          <p:spPr>
            <a:xfrm>
              <a:off x="-604975" y="2878900"/>
              <a:ext cx="346175" cy="94175"/>
            </a:xfrm>
            <a:custGeom>
              <a:avLst/>
              <a:gdLst/>
              <a:ahLst/>
              <a:cxnLst/>
              <a:rect l="l" t="t" r="r" b="b"/>
              <a:pathLst>
                <a:path w="13847" h="3767" extrusionOk="0">
                  <a:moveTo>
                    <a:pt x="13847" y="1028"/>
                  </a:moveTo>
                  <a:lnTo>
                    <a:pt x="13847" y="1028"/>
                  </a:lnTo>
                  <a:cubicBezTo>
                    <a:pt x="13751" y="1049"/>
                    <a:pt x="13651" y="1088"/>
                    <a:pt x="13544" y="1142"/>
                  </a:cubicBezTo>
                  <a:cubicBezTo>
                    <a:pt x="13248" y="1295"/>
                    <a:pt x="12948" y="1427"/>
                    <a:pt x="12649" y="1549"/>
                  </a:cubicBezTo>
                  <a:cubicBezTo>
                    <a:pt x="13070" y="1420"/>
                    <a:pt x="13480" y="1249"/>
                    <a:pt x="13847" y="1028"/>
                  </a:cubicBezTo>
                  <a:close/>
                  <a:moveTo>
                    <a:pt x="26" y="1"/>
                  </a:moveTo>
                  <a:lnTo>
                    <a:pt x="26" y="1"/>
                  </a:lnTo>
                  <a:cubicBezTo>
                    <a:pt x="1" y="172"/>
                    <a:pt x="51" y="340"/>
                    <a:pt x="208" y="489"/>
                  </a:cubicBezTo>
                  <a:cubicBezTo>
                    <a:pt x="2504" y="2686"/>
                    <a:pt x="5407" y="3766"/>
                    <a:pt x="8370" y="3766"/>
                  </a:cubicBezTo>
                  <a:cubicBezTo>
                    <a:pt x="8994" y="3766"/>
                    <a:pt x="9622" y="3720"/>
                    <a:pt x="10246" y="3624"/>
                  </a:cubicBezTo>
                  <a:lnTo>
                    <a:pt x="10246" y="3624"/>
                  </a:lnTo>
                  <a:cubicBezTo>
                    <a:pt x="10068" y="3627"/>
                    <a:pt x="9889" y="3631"/>
                    <a:pt x="9711" y="3631"/>
                  </a:cubicBezTo>
                  <a:cubicBezTo>
                    <a:pt x="6177" y="3631"/>
                    <a:pt x="2519" y="2561"/>
                    <a:pt x="26" y="1"/>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B0D5F7"/>
                </a:solidFill>
              </a:endParaRPr>
            </a:p>
          </p:txBody>
        </p:sp>
        <p:sp>
          <p:nvSpPr>
            <p:cNvPr id="3874" name="Google Shape;3874;p99"/>
            <p:cNvSpPr/>
            <p:nvPr/>
          </p:nvSpPr>
          <p:spPr>
            <a:xfrm>
              <a:off x="-604350" y="2855275"/>
              <a:ext cx="377400" cy="114400"/>
            </a:xfrm>
            <a:custGeom>
              <a:avLst/>
              <a:gdLst/>
              <a:ahLst/>
              <a:cxnLst/>
              <a:rect l="l" t="t" r="r" b="b"/>
              <a:pathLst>
                <a:path w="15096" h="4576" extrusionOk="0">
                  <a:moveTo>
                    <a:pt x="1231" y="1"/>
                  </a:moveTo>
                  <a:cubicBezTo>
                    <a:pt x="711" y="1"/>
                    <a:pt x="69" y="472"/>
                    <a:pt x="1" y="946"/>
                  </a:cubicBezTo>
                  <a:cubicBezTo>
                    <a:pt x="2494" y="3506"/>
                    <a:pt x="6152" y="4576"/>
                    <a:pt x="9686" y="4576"/>
                  </a:cubicBezTo>
                  <a:cubicBezTo>
                    <a:pt x="9864" y="4576"/>
                    <a:pt x="10043" y="4572"/>
                    <a:pt x="10221" y="4569"/>
                  </a:cubicBezTo>
                  <a:cubicBezTo>
                    <a:pt x="10798" y="4480"/>
                    <a:pt x="11376" y="4352"/>
                    <a:pt x="11947" y="4181"/>
                  </a:cubicBezTo>
                  <a:cubicBezTo>
                    <a:pt x="11935" y="3695"/>
                    <a:pt x="12588" y="3082"/>
                    <a:pt x="13194" y="3082"/>
                  </a:cubicBezTo>
                  <a:cubicBezTo>
                    <a:pt x="13283" y="3082"/>
                    <a:pt x="13372" y="3096"/>
                    <a:pt x="13458" y="3124"/>
                  </a:cubicBezTo>
                  <a:cubicBezTo>
                    <a:pt x="13668" y="3196"/>
                    <a:pt x="13879" y="3267"/>
                    <a:pt x="14083" y="3332"/>
                  </a:cubicBezTo>
                  <a:cubicBezTo>
                    <a:pt x="14121" y="3314"/>
                    <a:pt x="14157" y="3292"/>
                    <a:pt x="14196" y="3274"/>
                  </a:cubicBezTo>
                  <a:cubicBezTo>
                    <a:pt x="15095" y="2815"/>
                    <a:pt x="14802" y="1941"/>
                    <a:pt x="14072" y="1941"/>
                  </a:cubicBezTo>
                  <a:cubicBezTo>
                    <a:pt x="13993" y="1941"/>
                    <a:pt x="13911" y="1951"/>
                    <a:pt x="13822" y="1973"/>
                  </a:cubicBezTo>
                  <a:cubicBezTo>
                    <a:pt x="13455" y="2194"/>
                    <a:pt x="13045" y="2365"/>
                    <a:pt x="12624" y="2494"/>
                  </a:cubicBezTo>
                  <a:cubicBezTo>
                    <a:pt x="11433" y="2964"/>
                    <a:pt x="10203" y="3189"/>
                    <a:pt x="8986" y="3189"/>
                  </a:cubicBezTo>
                  <a:cubicBezTo>
                    <a:pt x="6323" y="3189"/>
                    <a:pt x="3713" y="2112"/>
                    <a:pt x="1677" y="165"/>
                  </a:cubicBezTo>
                  <a:cubicBezTo>
                    <a:pt x="1556" y="51"/>
                    <a:pt x="1403" y="1"/>
                    <a:pt x="1231" y="1"/>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B0D5F7"/>
                </a:solidFill>
              </a:endParaRPr>
            </a:p>
          </p:txBody>
        </p:sp>
        <p:sp>
          <p:nvSpPr>
            <p:cNvPr id="3875" name="Google Shape;3875;p99"/>
            <p:cNvSpPr/>
            <p:nvPr/>
          </p:nvSpPr>
          <p:spPr>
            <a:xfrm>
              <a:off x="-382175" y="2780400"/>
              <a:ext cx="217875" cy="143275"/>
            </a:xfrm>
            <a:custGeom>
              <a:avLst/>
              <a:gdLst/>
              <a:ahLst/>
              <a:cxnLst/>
              <a:rect l="l" t="t" r="r" b="b"/>
              <a:pathLst>
                <a:path w="8715" h="5731" extrusionOk="0">
                  <a:moveTo>
                    <a:pt x="8465" y="1046"/>
                  </a:moveTo>
                  <a:lnTo>
                    <a:pt x="8465" y="1046"/>
                  </a:lnTo>
                  <a:cubicBezTo>
                    <a:pt x="8629" y="1613"/>
                    <a:pt x="8675" y="2148"/>
                    <a:pt x="8629" y="2650"/>
                  </a:cubicBezTo>
                  <a:cubicBezTo>
                    <a:pt x="8715" y="2119"/>
                    <a:pt x="8672" y="1570"/>
                    <a:pt x="8465" y="1046"/>
                  </a:cubicBezTo>
                  <a:close/>
                  <a:moveTo>
                    <a:pt x="6501" y="2974"/>
                  </a:moveTo>
                  <a:cubicBezTo>
                    <a:pt x="6333" y="3424"/>
                    <a:pt x="6040" y="3827"/>
                    <a:pt x="5648" y="4155"/>
                  </a:cubicBezTo>
                  <a:cubicBezTo>
                    <a:pt x="5477" y="4301"/>
                    <a:pt x="5441" y="4440"/>
                    <a:pt x="5491" y="4569"/>
                  </a:cubicBezTo>
                  <a:cubicBezTo>
                    <a:pt x="5966" y="4162"/>
                    <a:pt x="6325" y="3638"/>
                    <a:pt x="6501" y="2974"/>
                  </a:cubicBezTo>
                  <a:close/>
                  <a:moveTo>
                    <a:pt x="4172" y="1"/>
                  </a:moveTo>
                  <a:cubicBezTo>
                    <a:pt x="3908" y="1"/>
                    <a:pt x="3634" y="33"/>
                    <a:pt x="3359" y="104"/>
                  </a:cubicBezTo>
                  <a:cubicBezTo>
                    <a:pt x="1391" y="607"/>
                    <a:pt x="0" y="2932"/>
                    <a:pt x="1348" y="4732"/>
                  </a:cubicBezTo>
                  <a:cubicBezTo>
                    <a:pt x="1672" y="5160"/>
                    <a:pt x="2086" y="5485"/>
                    <a:pt x="2553" y="5731"/>
                  </a:cubicBezTo>
                  <a:cubicBezTo>
                    <a:pt x="2617" y="5728"/>
                    <a:pt x="2681" y="5724"/>
                    <a:pt x="2742" y="5713"/>
                  </a:cubicBezTo>
                  <a:cubicBezTo>
                    <a:pt x="2788" y="5706"/>
                    <a:pt x="2835" y="5699"/>
                    <a:pt x="2881" y="5692"/>
                  </a:cubicBezTo>
                  <a:cubicBezTo>
                    <a:pt x="3427" y="5581"/>
                    <a:pt x="3815" y="5282"/>
                    <a:pt x="3256" y="4908"/>
                  </a:cubicBezTo>
                  <a:cubicBezTo>
                    <a:pt x="2449" y="4373"/>
                    <a:pt x="1391" y="3616"/>
                    <a:pt x="1862" y="2497"/>
                  </a:cubicBezTo>
                  <a:cubicBezTo>
                    <a:pt x="2153" y="1798"/>
                    <a:pt x="3163" y="1003"/>
                    <a:pt x="3822" y="675"/>
                  </a:cubicBezTo>
                  <a:cubicBezTo>
                    <a:pt x="4161" y="511"/>
                    <a:pt x="4554" y="422"/>
                    <a:pt x="4939" y="422"/>
                  </a:cubicBezTo>
                  <a:cubicBezTo>
                    <a:pt x="5324" y="422"/>
                    <a:pt x="5698" y="511"/>
                    <a:pt x="6001" y="700"/>
                  </a:cubicBezTo>
                  <a:cubicBezTo>
                    <a:pt x="5552" y="247"/>
                    <a:pt x="4892" y="1"/>
                    <a:pt x="4172" y="1"/>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B0D5F7"/>
                </a:solidFill>
              </a:endParaRPr>
            </a:p>
          </p:txBody>
        </p:sp>
        <p:sp>
          <p:nvSpPr>
            <p:cNvPr id="3876" name="Google Shape;3876;p99"/>
            <p:cNvSpPr/>
            <p:nvPr/>
          </p:nvSpPr>
          <p:spPr>
            <a:xfrm>
              <a:off x="-405175" y="2761075"/>
              <a:ext cx="239900" cy="162700"/>
            </a:xfrm>
            <a:custGeom>
              <a:avLst/>
              <a:gdLst/>
              <a:ahLst/>
              <a:cxnLst/>
              <a:rect l="l" t="t" r="r" b="b"/>
              <a:pathLst>
                <a:path w="9596" h="6508" extrusionOk="0">
                  <a:moveTo>
                    <a:pt x="3801" y="6465"/>
                  </a:moveTo>
                  <a:cubicBezTo>
                    <a:pt x="3754" y="6472"/>
                    <a:pt x="3708" y="6479"/>
                    <a:pt x="3662" y="6486"/>
                  </a:cubicBezTo>
                  <a:cubicBezTo>
                    <a:pt x="3712" y="6479"/>
                    <a:pt x="3754" y="6472"/>
                    <a:pt x="3801" y="6465"/>
                  </a:cubicBezTo>
                  <a:close/>
                  <a:moveTo>
                    <a:pt x="5634" y="0"/>
                  </a:moveTo>
                  <a:cubicBezTo>
                    <a:pt x="5352" y="0"/>
                    <a:pt x="5081" y="15"/>
                    <a:pt x="4835" y="39"/>
                  </a:cubicBezTo>
                  <a:cubicBezTo>
                    <a:pt x="3420" y="171"/>
                    <a:pt x="1847" y="1284"/>
                    <a:pt x="1077" y="2460"/>
                  </a:cubicBezTo>
                  <a:cubicBezTo>
                    <a:pt x="0" y="4101"/>
                    <a:pt x="1352" y="5470"/>
                    <a:pt x="2685" y="6354"/>
                  </a:cubicBezTo>
                  <a:cubicBezTo>
                    <a:pt x="2846" y="6461"/>
                    <a:pt x="3099" y="6507"/>
                    <a:pt x="3359" y="6507"/>
                  </a:cubicBezTo>
                  <a:cubicBezTo>
                    <a:pt x="3399" y="6507"/>
                    <a:pt x="3434" y="6507"/>
                    <a:pt x="3473" y="6504"/>
                  </a:cubicBezTo>
                  <a:cubicBezTo>
                    <a:pt x="3006" y="6258"/>
                    <a:pt x="2592" y="5933"/>
                    <a:pt x="2268" y="5505"/>
                  </a:cubicBezTo>
                  <a:cubicBezTo>
                    <a:pt x="920" y="3705"/>
                    <a:pt x="2311" y="1380"/>
                    <a:pt x="4279" y="877"/>
                  </a:cubicBezTo>
                  <a:cubicBezTo>
                    <a:pt x="4554" y="806"/>
                    <a:pt x="4828" y="774"/>
                    <a:pt x="5092" y="774"/>
                  </a:cubicBezTo>
                  <a:cubicBezTo>
                    <a:pt x="5812" y="774"/>
                    <a:pt x="6472" y="1020"/>
                    <a:pt x="6921" y="1473"/>
                  </a:cubicBezTo>
                  <a:cubicBezTo>
                    <a:pt x="7260" y="1683"/>
                    <a:pt x="7502" y="2018"/>
                    <a:pt x="7563" y="2496"/>
                  </a:cubicBezTo>
                  <a:cubicBezTo>
                    <a:pt x="7617" y="2938"/>
                    <a:pt x="7566" y="3359"/>
                    <a:pt x="7421" y="3747"/>
                  </a:cubicBezTo>
                  <a:cubicBezTo>
                    <a:pt x="7245" y="4411"/>
                    <a:pt x="6886" y="4935"/>
                    <a:pt x="6411" y="5342"/>
                  </a:cubicBezTo>
                  <a:cubicBezTo>
                    <a:pt x="6526" y="5638"/>
                    <a:pt x="7117" y="5859"/>
                    <a:pt x="7624" y="5859"/>
                  </a:cubicBezTo>
                  <a:cubicBezTo>
                    <a:pt x="7866" y="5859"/>
                    <a:pt x="8087" y="5809"/>
                    <a:pt x="8226" y="5691"/>
                  </a:cubicBezTo>
                  <a:cubicBezTo>
                    <a:pt x="8914" y="5110"/>
                    <a:pt x="9406" y="4290"/>
                    <a:pt x="9549" y="3423"/>
                  </a:cubicBezTo>
                  <a:cubicBezTo>
                    <a:pt x="9595" y="2921"/>
                    <a:pt x="9549" y="2386"/>
                    <a:pt x="9385" y="1819"/>
                  </a:cubicBezTo>
                  <a:cubicBezTo>
                    <a:pt x="9335" y="1687"/>
                    <a:pt x="9271" y="1558"/>
                    <a:pt x="9200" y="1430"/>
                  </a:cubicBezTo>
                  <a:cubicBezTo>
                    <a:pt x="8558" y="311"/>
                    <a:pt x="6960" y="0"/>
                    <a:pt x="5634" y="0"/>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B0D5F7"/>
                </a:solidFill>
              </a:endParaRPr>
            </a:p>
          </p:txBody>
        </p:sp>
        <p:sp>
          <p:nvSpPr>
            <p:cNvPr id="3877" name="Google Shape;3877;p99"/>
            <p:cNvSpPr/>
            <p:nvPr/>
          </p:nvSpPr>
          <p:spPr>
            <a:xfrm>
              <a:off x="-253100" y="2955300"/>
              <a:ext cx="177875" cy="36925"/>
            </a:xfrm>
            <a:custGeom>
              <a:avLst/>
              <a:gdLst/>
              <a:ahLst/>
              <a:cxnLst/>
              <a:rect l="l" t="t" r="r" b="b"/>
              <a:pathLst>
                <a:path w="7115" h="1477" extrusionOk="0">
                  <a:moveTo>
                    <a:pt x="7114" y="1"/>
                  </a:moveTo>
                  <a:lnTo>
                    <a:pt x="7114" y="1"/>
                  </a:lnTo>
                  <a:cubicBezTo>
                    <a:pt x="5245" y="800"/>
                    <a:pt x="3224" y="1235"/>
                    <a:pt x="1191" y="1235"/>
                  </a:cubicBezTo>
                  <a:cubicBezTo>
                    <a:pt x="795" y="1235"/>
                    <a:pt x="400" y="1217"/>
                    <a:pt x="0" y="1185"/>
                  </a:cubicBezTo>
                  <a:lnTo>
                    <a:pt x="0" y="1185"/>
                  </a:lnTo>
                  <a:cubicBezTo>
                    <a:pt x="731" y="1367"/>
                    <a:pt x="1452" y="1477"/>
                    <a:pt x="2200" y="1477"/>
                  </a:cubicBezTo>
                  <a:cubicBezTo>
                    <a:pt x="2767" y="1477"/>
                    <a:pt x="3352" y="1413"/>
                    <a:pt x="3965" y="1266"/>
                  </a:cubicBezTo>
                  <a:cubicBezTo>
                    <a:pt x="5082" y="1003"/>
                    <a:pt x="6119" y="547"/>
                    <a:pt x="7114" y="1"/>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B0D5F7"/>
                </a:solidFill>
              </a:endParaRPr>
            </a:p>
          </p:txBody>
        </p:sp>
        <p:sp>
          <p:nvSpPr>
            <p:cNvPr id="3878" name="Google Shape;3878;p99"/>
            <p:cNvSpPr/>
            <p:nvPr/>
          </p:nvSpPr>
          <p:spPr>
            <a:xfrm>
              <a:off x="-305700" y="2879625"/>
              <a:ext cx="301700" cy="106550"/>
            </a:xfrm>
            <a:custGeom>
              <a:avLst/>
              <a:gdLst/>
              <a:ahLst/>
              <a:cxnLst/>
              <a:rect l="l" t="t" r="r" b="b"/>
              <a:pathLst>
                <a:path w="12068" h="4262" extrusionOk="0">
                  <a:moveTo>
                    <a:pt x="11482" y="1"/>
                  </a:moveTo>
                  <a:cubicBezTo>
                    <a:pt x="11311" y="1"/>
                    <a:pt x="11115" y="57"/>
                    <a:pt x="10908" y="193"/>
                  </a:cubicBezTo>
                  <a:cubicBezTo>
                    <a:pt x="9592" y="1056"/>
                    <a:pt x="8248" y="1969"/>
                    <a:pt x="6747" y="2475"/>
                  </a:cubicBezTo>
                  <a:cubicBezTo>
                    <a:pt x="6037" y="2714"/>
                    <a:pt x="5378" y="2814"/>
                    <a:pt x="4729" y="2814"/>
                  </a:cubicBezTo>
                  <a:cubicBezTo>
                    <a:pt x="3865" y="2814"/>
                    <a:pt x="3028" y="2636"/>
                    <a:pt x="2137" y="2358"/>
                  </a:cubicBezTo>
                  <a:cubicBezTo>
                    <a:pt x="1441" y="2707"/>
                    <a:pt x="725" y="2988"/>
                    <a:pt x="1" y="3207"/>
                  </a:cubicBezTo>
                  <a:cubicBezTo>
                    <a:pt x="1" y="3413"/>
                    <a:pt x="126" y="3595"/>
                    <a:pt x="421" y="3694"/>
                  </a:cubicBezTo>
                  <a:cubicBezTo>
                    <a:pt x="998" y="3898"/>
                    <a:pt x="1555" y="4073"/>
                    <a:pt x="2104" y="4212"/>
                  </a:cubicBezTo>
                  <a:cubicBezTo>
                    <a:pt x="2504" y="4244"/>
                    <a:pt x="2899" y="4262"/>
                    <a:pt x="3295" y="4262"/>
                  </a:cubicBezTo>
                  <a:cubicBezTo>
                    <a:pt x="5328" y="4262"/>
                    <a:pt x="7349" y="3827"/>
                    <a:pt x="9218" y="3028"/>
                  </a:cubicBezTo>
                  <a:cubicBezTo>
                    <a:pt x="10066" y="2568"/>
                    <a:pt x="10883" y="2040"/>
                    <a:pt x="11689" y="1512"/>
                  </a:cubicBezTo>
                  <a:cubicBezTo>
                    <a:pt x="11796" y="1444"/>
                    <a:pt x="11881" y="1370"/>
                    <a:pt x="11949" y="1291"/>
                  </a:cubicBezTo>
                  <a:cubicBezTo>
                    <a:pt x="11814" y="1120"/>
                    <a:pt x="11746" y="956"/>
                    <a:pt x="11807" y="835"/>
                  </a:cubicBezTo>
                  <a:cubicBezTo>
                    <a:pt x="11893" y="661"/>
                    <a:pt x="11982" y="485"/>
                    <a:pt x="12067" y="311"/>
                  </a:cubicBezTo>
                  <a:cubicBezTo>
                    <a:pt x="11946" y="126"/>
                    <a:pt x="11739" y="1"/>
                    <a:pt x="11482" y="1"/>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B0D5F7"/>
                </a:solidFill>
              </a:endParaRPr>
            </a:p>
          </p:txBody>
        </p:sp>
        <p:sp>
          <p:nvSpPr>
            <p:cNvPr id="3879" name="Google Shape;3879;p99"/>
            <p:cNvSpPr/>
            <p:nvPr/>
          </p:nvSpPr>
          <p:spPr>
            <a:xfrm>
              <a:off x="-305975" y="2932300"/>
              <a:ext cx="53700" cy="27500"/>
            </a:xfrm>
            <a:custGeom>
              <a:avLst/>
              <a:gdLst/>
              <a:ahLst/>
              <a:cxnLst/>
              <a:rect l="l" t="t" r="r" b="b"/>
              <a:pathLst>
                <a:path w="2148" h="1100" extrusionOk="0">
                  <a:moveTo>
                    <a:pt x="1259" y="1"/>
                  </a:moveTo>
                  <a:cubicBezTo>
                    <a:pt x="653" y="1"/>
                    <a:pt x="0" y="614"/>
                    <a:pt x="12" y="1100"/>
                  </a:cubicBezTo>
                  <a:cubicBezTo>
                    <a:pt x="736" y="881"/>
                    <a:pt x="1452" y="600"/>
                    <a:pt x="2148" y="251"/>
                  </a:cubicBezTo>
                  <a:cubicBezTo>
                    <a:pt x="1944" y="186"/>
                    <a:pt x="1733" y="115"/>
                    <a:pt x="1523" y="43"/>
                  </a:cubicBezTo>
                  <a:cubicBezTo>
                    <a:pt x="1437" y="15"/>
                    <a:pt x="1348" y="1"/>
                    <a:pt x="1259" y="1"/>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B0D5F7"/>
                </a:solidFill>
              </a:endParaRPr>
            </a:p>
          </p:txBody>
        </p:sp>
        <p:sp>
          <p:nvSpPr>
            <p:cNvPr id="3880" name="Google Shape;3880;p99"/>
            <p:cNvSpPr/>
            <p:nvPr/>
          </p:nvSpPr>
          <p:spPr>
            <a:xfrm>
              <a:off x="-117250" y="2779000"/>
              <a:ext cx="132575" cy="73725"/>
            </a:xfrm>
            <a:custGeom>
              <a:avLst/>
              <a:gdLst/>
              <a:ahLst/>
              <a:cxnLst/>
              <a:rect l="l" t="t" r="r" b="b"/>
              <a:pathLst>
                <a:path w="5303" h="2949" extrusionOk="0">
                  <a:moveTo>
                    <a:pt x="54" y="0"/>
                  </a:moveTo>
                  <a:cubicBezTo>
                    <a:pt x="7" y="71"/>
                    <a:pt x="0" y="124"/>
                    <a:pt x="43" y="153"/>
                  </a:cubicBezTo>
                  <a:cubicBezTo>
                    <a:pt x="1559" y="1205"/>
                    <a:pt x="3142" y="2135"/>
                    <a:pt x="4793" y="2948"/>
                  </a:cubicBezTo>
                  <a:cubicBezTo>
                    <a:pt x="4918" y="2831"/>
                    <a:pt x="5043" y="2713"/>
                    <a:pt x="5168" y="2592"/>
                  </a:cubicBezTo>
                  <a:cubicBezTo>
                    <a:pt x="5210" y="2550"/>
                    <a:pt x="5257" y="2510"/>
                    <a:pt x="5303" y="2478"/>
                  </a:cubicBezTo>
                  <a:cubicBezTo>
                    <a:pt x="3502" y="1861"/>
                    <a:pt x="1787" y="1062"/>
                    <a:pt x="147" y="64"/>
                  </a:cubicBezTo>
                  <a:cubicBezTo>
                    <a:pt x="114" y="43"/>
                    <a:pt x="83" y="22"/>
                    <a:pt x="54" y="0"/>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B0D5F7"/>
                </a:solidFill>
              </a:endParaRPr>
            </a:p>
          </p:txBody>
        </p:sp>
        <p:sp>
          <p:nvSpPr>
            <p:cNvPr id="3881" name="Google Shape;3881;p99"/>
            <p:cNvSpPr/>
            <p:nvPr/>
          </p:nvSpPr>
          <p:spPr>
            <a:xfrm>
              <a:off x="2550" y="2840925"/>
              <a:ext cx="20275" cy="16075"/>
            </a:xfrm>
            <a:custGeom>
              <a:avLst/>
              <a:gdLst/>
              <a:ahLst/>
              <a:cxnLst/>
              <a:rect l="l" t="t" r="r" b="b"/>
              <a:pathLst>
                <a:path w="811" h="643" extrusionOk="0">
                  <a:moveTo>
                    <a:pt x="511" y="1"/>
                  </a:moveTo>
                  <a:cubicBezTo>
                    <a:pt x="465" y="33"/>
                    <a:pt x="418" y="73"/>
                    <a:pt x="376" y="115"/>
                  </a:cubicBezTo>
                  <a:cubicBezTo>
                    <a:pt x="251" y="236"/>
                    <a:pt x="126" y="354"/>
                    <a:pt x="1" y="471"/>
                  </a:cubicBezTo>
                  <a:cubicBezTo>
                    <a:pt x="119" y="529"/>
                    <a:pt x="239" y="586"/>
                    <a:pt x="358" y="642"/>
                  </a:cubicBezTo>
                  <a:cubicBezTo>
                    <a:pt x="425" y="543"/>
                    <a:pt x="489" y="440"/>
                    <a:pt x="554" y="340"/>
                  </a:cubicBezTo>
                  <a:cubicBezTo>
                    <a:pt x="621" y="233"/>
                    <a:pt x="710" y="162"/>
                    <a:pt x="810" y="104"/>
                  </a:cubicBezTo>
                  <a:cubicBezTo>
                    <a:pt x="710" y="69"/>
                    <a:pt x="611" y="37"/>
                    <a:pt x="511" y="1"/>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B0D5F7"/>
                </a:solidFill>
              </a:endParaRPr>
            </a:p>
          </p:txBody>
        </p:sp>
        <p:sp>
          <p:nvSpPr>
            <p:cNvPr id="3882" name="Google Shape;3882;p99"/>
            <p:cNvSpPr/>
            <p:nvPr/>
          </p:nvSpPr>
          <p:spPr>
            <a:xfrm>
              <a:off x="-115900" y="2757850"/>
              <a:ext cx="184175" cy="87375"/>
            </a:xfrm>
            <a:custGeom>
              <a:avLst/>
              <a:gdLst/>
              <a:ahLst/>
              <a:cxnLst/>
              <a:rect l="l" t="t" r="r" b="b"/>
              <a:pathLst>
                <a:path w="7367" h="3495" extrusionOk="0">
                  <a:moveTo>
                    <a:pt x="1508" y="1"/>
                  </a:moveTo>
                  <a:cubicBezTo>
                    <a:pt x="1080" y="1"/>
                    <a:pt x="196" y="553"/>
                    <a:pt x="0" y="846"/>
                  </a:cubicBezTo>
                  <a:cubicBezTo>
                    <a:pt x="29" y="868"/>
                    <a:pt x="60" y="889"/>
                    <a:pt x="93" y="910"/>
                  </a:cubicBezTo>
                  <a:cubicBezTo>
                    <a:pt x="1733" y="1908"/>
                    <a:pt x="3448" y="2707"/>
                    <a:pt x="5249" y="3324"/>
                  </a:cubicBezTo>
                  <a:cubicBezTo>
                    <a:pt x="5409" y="3213"/>
                    <a:pt x="5580" y="3164"/>
                    <a:pt x="5751" y="3164"/>
                  </a:cubicBezTo>
                  <a:cubicBezTo>
                    <a:pt x="5884" y="3164"/>
                    <a:pt x="6012" y="3192"/>
                    <a:pt x="6129" y="3246"/>
                  </a:cubicBezTo>
                  <a:cubicBezTo>
                    <a:pt x="6208" y="3238"/>
                    <a:pt x="6290" y="3235"/>
                    <a:pt x="6368" y="3235"/>
                  </a:cubicBezTo>
                  <a:cubicBezTo>
                    <a:pt x="6411" y="3235"/>
                    <a:pt x="6454" y="3235"/>
                    <a:pt x="6497" y="3238"/>
                  </a:cubicBezTo>
                  <a:cubicBezTo>
                    <a:pt x="6686" y="3246"/>
                    <a:pt x="6949" y="3299"/>
                    <a:pt x="7107" y="3417"/>
                  </a:cubicBezTo>
                  <a:cubicBezTo>
                    <a:pt x="7135" y="3438"/>
                    <a:pt x="7163" y="3463"/>
                    <a:pt x="7185" y="3495"/>
                  </a:cubicBezTo>
                  <a:cubicBezTo>
                    <a:pt x="7310" y="3378"/>
                    <a:pt x="7367" y="3285"/>
                    <a:pt x="7317" y="3264"/>
                  </a:cubicBezTo>
                  <a:cubicBezTo>
                    <a:pt x="5338" y="2354"/>
                    <a:pt x="3455" y="1281"/>
                    <a:pt x="1669" y="40"/>
                  </a:cubicBezTo>
                  <a:cubicBezTo>
                    <a:pt x="1626" y="15"/>
                    <a:pt x="1572" y="1"/>
                    <a:pt x="1508" y="1"/>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B0D5F7"/>
                </a:solidFill>
              </a:endParaRPr>
            </a:p>
          </p:txBody>
        </p:sp>
        <p:sp>
          <p:nvSpPr>
            <p:cNvPr id="3883" name="Google Shape;3883;p99"/>
            <p:cNvSpPr/>
            <p:nvPr/>
          </p:nvSpPr>
          <p:spPr>
            <a:xfrm>
              <a:off x="15300" y="2836925"/>
              <a:ext cx="22050" cy="6625"/>
            </a:xfrm>
            <a:custGeom>
              <a:avLst/>
              <a:gdLst/>
              <a:ahLst/>
              <a:cxnLst/>
              <a:rect l="l" t="t" r="r" b="b"/>
              <a:pathLst>
                <a:path w="882" h="265" extrusionOk="0">
                  <a:moveTo>
                    <a:pt x="503" y="1"/>
                  </a:moveTo>
                  <a:cubicBezTo>
                    <a:pt x="332" y="1"/>
                    <a:pt x="161" y="50"/>
                    <a:pt x="1" y="161"/>
                  </a:cubicBezTo>
                  <a:cubicBezTo>
                    <a:pt x="101" y="197"/>
                    <a:pt x="200" y="229"/>
                    <a:pt x="300" y="264"/>
                  </a:cubicBezTo>
                  <a:cubicBezTo>
                    <a:pt x="358" y="229"/>
                    <a:pt x="418" y="203"/>
                    <a:pt x="482" y="175"/>
                  </a:cubicBezTo>
                  <a:cubicBezTo>
                    <a:pt x="607" y="126"/>
                    <a:pt x="743" y="96"/>
                    <a:pt x="881" y="83"/>
                  </a:cubicBezTo>
                  <a:cubicBezTo>
                    <a:pt x="764" y="29"/>
                    <a:pt x="636" y="1"/>
                    <a:pt x="503" y="1"/>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B0D5F7"/>
                </a:solidFill>
              </a:endParaRPr>
            </a:p>
          </p:txBody>
        </p:sp>
        <p:sp>
          <p:nvSpPr>
            <p:cNvPr id="3884" name="Google Shape;3884;p99"/>
            <p:cNvSpPr/>
            <p:nvPr/>
          </p:nvSpPr>
          <p:spPr>
            <a:xfrm>
              <a:off x="8175" y="2856975"/>
              <a:ext cx="3500" cy="5575"/>
            </a:xfrm>
            <a:custGeom>
              <a:avLst/>
              <a:gdLst/>
              <a:ahLst/>
              <a:cxnLst/>
              <a:rect l="l" t="t" r="r" b="b"/>
              <a:pathLst>
                <a:path w="140" h="223" extrusionOk="0">
                  <a:moveTo>
                    <a:pt x="133" y="0"/>
                  </a:moveTo>
                  <a:cubicBezTo>
                    <a:pt x="133" y="5"/>
                    <a:pt x="133" y="5"/>
                    <a:pt x="129" y="8"/>
                  </a:cubicBezTo>
                  <a:cubicBezTo>
                    <a:pt x="133" y="8"/>
                    <a:pt x="136" y="5"/>
                    <a:pt x="139" y="5"/>
                  </a:cubicBezTo>
                  <a:cubicBezTo>
                    <a:pt x="136" y="5"/>
                    <a:pt x="136" y="0"/>
                    <a:pt x="133" y="0"/>
                  </a:cubicBezTo>
                  <a:close/>
                  <a:moveTo>
                    <a:pt x="26" y="168"/>
                  </a:moveTo>
                  <a:lnTo>
                    <a:pt x="26" y="168"/>
                  </a:lnTo>
                  <a:cubicBezTo>
                    <a:pt x="25" y="169"/>
                    <a:pt x="25" y="170"/>
                    <a:pt x="24" y="171"/>
                  </a:cubicBezTo>
                  <a:lnTo>
                    <a:pt x="24" y="171"/>
                  </a:lnTo>
                  <a:cubicBezTo>
                    <a:pt x="25" y="171"/>
                    <a:pt x="26" y="170"/>
                    <a:pt x="26" y="168"/>
                  </a:cubicBezTo>
                  <a:close/>
                  <a:moveTo>
                    <a:pt x="24" y="171"/>
                  </a:moveTo>
                  <a:cubicBezTo>
                    <a:pt x="23" y="172"/>
                    <a:pt x="22" y="173"/>
                    <a:pt x="22" y="176"/>
                  </a:cubicBezTo>
                  <a:lnTo>
                    <a:pt x="22" y="176"/>
                  </a:lnTo>
                  <a:cubicBezTo>
                    <a:pt x="23" y="174"/>
                    <a:pt x="24" y="173"/>
                    <a:pt x="24" y="171"/>
                  </a:cubicBezTo>
                  <a:close/>
                  <a:moveTo>
                    <a:pt x="22" y="176"/>
                  </a:moveTo>
                  <a:lnTo>
                    <a:pt x="22" y="176"/>
                  </a:lnTo>
                  <a:cubicBezTo>
                    <a:pt x="22" y="176"/>
                    <a:pt x="22" y="176"/>
                    <a:pt x="22" y="176"/>
                  </a:cubicBezTo>
                  <a:lnTo>
                    <a:pt x="22" y="176"/>
                  </a:lnTo>
                  <a:cubicBezTo>
                    <a:pt x="22" y="176"/>
                    <a:pt x="22" y="176"/>
                    <a:pt x="22" y="176"/>
                  </a:cubicBezTo>
                  <a:cubicBezTo>
                    <a:pt x="22" y="176"/>
                    <a:pt x="22" y="176"/>
                    <a:pt x="22" y="176"/>
                  </a:cubicBezTo>
                  <a:close/>
                  <a:moveTo>
                    <a:pt x="22" y="176"/>
                  </a:moveTo>
                  <a:cubicBezTo>
                    <a:pt x="11" y="190"/>
                    <a:pt x="4" y="204"/>
                    <a:pt x="1" y="222"/>
                  </a:cubicBezTo>
                  <a:cubicBezTo>
                    <a:pt x="7" y="207"/>
                    <a:pt x="15" y="191"/>
                    <a:pt x="22" y="176"/>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B0D5F7"/>
                </a:solidFill>
              </a:endParaRPr>
            </a:p>
          </p:txBody>
        </p:sp>
        <p:sp>
          <p:nvSpPr>
            <p:cNvPr id="3885" name="Google Shape;3885;p99"/>
            <p:cNvSpPr/>
            <p:nvPr/>
          </p:nvSpPr>
          <p:spPr>
            <a:xfrm>
              <a:off x="47025" y="2845200"/>
              <a:ext cx="19475" cy="26975"/>
            </a:xfrm>
            <a:custGeom>
              <a:avLst/>
              <a:gdLst/>
              <a:ahLst/>
              <a:cxnLst/>
              <a:rect l="l" t="t" r="r" b="b"/>
              <a:pathLst>
                <a:path w="779" h="1079" extrusionOk="0">
                  <a:moveTo>
                    <a:pt x="668" y="1"/>
                  </a:moveTo>
                  <a:cubicBezTo>
                    <a:pt x="547" y="119"/>
                    <a:pt x="361" y="262"/>
                    <a:pt x="158" y="390"/>
                  </a:cubicBezTo>
                  <a:cubicBezTo>
                    <a:pt x="208" y="608"/>
                    <a:pt x="169" y="846"/>
                    <a:pt x="1" y="1078"/>
                  </a:cubicBezTo>
                  <a:cubicBezTo>
                    <a:pt x="165" y="1011"/>
                    <a:pt x="308" y="925"/>
                    <a:pt x="411" y="768"/>
                  </a:cubicBezTo>
                  <a:cubicBezTo>
                    <a:pt x="511" y="608"/>
                    <a:pt x="615" y="450"/>
                    <a:pt x="718" y="290"/>
                  </a:cubicBezTo>
                  <a:cubicBezTo>
                    <a:pt x="779" y="193"/>
                    <a:pt x="736" y="83"/>
                    <a:pt x="668" y="1"/>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B0D5F7"/>
                </a:solidFill>
              </a:endParaRPr>
            </a:p>
          </p:txBody>
        </p:sp>
        <p:sp>
          <p:nvSpPr>
            <p:cNvPr id="3886" name="Google Shape;3886;p99"/>
            <p:cNvSpPr/>
            <p:nvPr/>
          </p:nvSpPr>
          <p:spPr>
            <a:xfrm>
              <a:off x="30200" y="2854950"/>
              <a:ext cx="22025" cy="18725"/>
            </a:xfrm>
            <a:custGeom>
              <a:avLst/>
              <a:gdLst/>
              <a:ahLst/>
              <a:cxnLst/>
              <a:rect l="l" t="t" r="r" b="b"/>
              <a:pathLst>
                <a:path w="881" h="749" extrusionOk="0">
                  <a:moveTo>
                    <a:pt x="831" y="0"/>
                  </a:moveTo>
                  <a:lnTo>
                    <a:pt x="831" y="0"/>
                  </a:lnTo>
                  <a:cubicBezTo>
                    <a:pt x="549" y="178"/>
                    <a:pt x="236" y="331"/>
                    <a:pt x="0" y="360"/>
                  </a:cubicBezTo>
                  <a:cubicBezTo>
                    <a:pt x="178" y="471"/>
                    <a:pt x="353" y="610"/>
                    <a:pt x="496" y="749"/>
                  </a:cubicBezTo>
                  <a:cubicBezTo>
                    <a:pt x="546" y="734"/>
                    <a:pt x="596" y="720"/>
                    <a:pt x="646" y="699"/>
                  </a:cubicBezTo>
                  <a:cubicBezTo>
                    <a:pt x="653" y="695"/>
                    <a:pt x="664" y="692"/>
                    <a:pt x="674" y="688"/>
                  </a:cubicBezTo>
                  <a:cubicBezTo>
                    <a:pt x="842" y="456"/>
                    <a:pt x="881" y="218"/>
                    <a:pt x="831" y="0"/>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B0D5F7"/>
                </a:solidFill>
              </a:endParaRPr>
            </a:p>
          </p:txBody>
        </p:sp>
        <p:sp>
          <p:nvSpPr>
            <p:cNvPr id="3887" name="Google Shape;3887;p99"/>
            <p:cNvSpPr/>
            <p:nvPr/>
          </p:nvSpPr>
          <p:spPr>
            <a:xfrm>
              <a:off x="11475" y="2843525"/>
              <a:ext cx="22225" cy="17675"/>
            </a:xfrm>
            <a:custGeom>
              <a:avLst/>
              <a:gdLst/>
              <a:ahLst/>
              <a:cxnLst/>
              <a:rect l="l" t="t" r="r" b="b"/>
              <a:pathLst>
                <a:path w="889" h="707" extrusionOk="0">
                  <a:moveTo>
                    <a:pt x="453" y="0"/>
                  </a:moveTo>
                  <a:cubicBezTo>
                    <a:pt x="353" y="58"/>
                    <a:pt x="264" y="129"/>
                    <a:pt x="197" y="236"/>
                  </a:cubicBezTo>
                  <a:cubicBezTo>
                    <a:pt x="132" y="336"/>
                    <a:pt x="68" y="439"/>
                    <a:pt x="1" y="538"/>
                  </a:cubicBezTo>
                  <a:cubicBezTo>
                    <a:pt x="4" y="538"/>
                    <a:pt x="4" y="543"/>
                    <a:pt x="7" y="543"/>
                  </a:cubicBezTo>
                  <a:cubicBezTo>
                    <a:pt x="25" y="535"/>
                    <a:pt x="47" y="532"/>
                    <a:pt x="75" y="532"/>
                  </a:cubicBezTo>
                  <a:cubicBezTo>
                    <a:pt x="190" y="532"/>
                    <a:pt x="371" y="599"/>
                    <a:pt x="567" y="706"/>
                  </a:cubicBezTo>
                  <a:cubicBezTo>
                    <a:pt x="671" y="514"/>
                    <a:pt x="778" y="325"/>
                    <a:pt x="888" y="140"/>
                  </a:cubicBezTo>
                  <a:cubicBezTo>
                    <a:pt x="742" y="93"/>
                    <a:pt x="596" y="46"/>
                    <a:pt x="453" y="0"/>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B0D5F7"/>
                </a:solidFill>
              </a:endParaRPr>
            </a:p>
          </p:txBody>
        </p:sp>
        <p:sp>
          <p:nvSpPr>
            <p:cNvPr id="3888" name="Google Shape;3888;p99"/>
            <p:cNvSpPr/>
            <p:nvPr/>
          </p:nvSpPr>
          <p:spPr>
            <a:xfrm>
              <a:off x="37325" y="2838700"/>
              <a:ext cx="26400" cy="16275"/>
            </a:xfrm>
            <a:custGeom>
              <a:avLst/>
              <a:gdLst/>
              <a:ahLst/>
              <a:cxnLst/>
              <a:rect l="l" t="t" r="r" b="b"/>
              <a:pathLst>
                <a:path w="1056" h="651" extrusionOk="0">
                  <a:moveTo>
                    <a:pt x="239" y="1"/>
                  </a:moveTo>
                  <a:cubicBezTo>
                    <a:pt x="161" y="1"/>
                    <a:pt x="79" y="4"/>
                    <a:pt x="0" y="12"/>
                  </a:cubicBezTo>
                  <a:cubicBezTo>
                    <a:pt x="268" y="132"/>
                    <a:pt x="482" y="372"/>
                    <a:pt x="546" y="650"/>
                  </a:cubicBezTo>
                  <a:cubicBezTo>
                    <a:pt x="749" y="522"/>
                    <a:pt x="935" y="379"/>
                    <a:pt x="1056" y="261"/>
                  </a:cubicBezTo>
                  <a:cubicBezTo>
                    <a:pt x="1034" y="229"/>
                    <a:pt x="1006" y="204"/>
                    <a:pt x="978" y="183"/>
                  </a:cubicBezTo>
                  <a:cubicBezTo>
                    <a:pt x="820" y="65"/>
                    <a:pt x="557" y="12"/>
                    <a:pt x="368" y="4"/>
                  </a:cubicBezTo>
                  <a:cubicBezTo>
                    <a:pt x="325" y="1"/>
                    <a:pt x="282" y="1"/>
                    <a:pt x="239" y="1"/>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B0D5F7"/>
                </a:solidFill>
              </a:endParaRPr>
            </a:p>
          </p:txBody>
        </p:sp>
        <p:sp>
          <p:nvSpPr>
            <p:cNvPr id="3889" name="Google Shape;3889;p99"/>
            <p:cNvSpPr/>
            <p:nvPr/>
          </p:nvSpPr>
          <p:spPr>
            <a:xfrm>
              <a:off x="22800" y="2838975"/>
              <a:ext cx="28200" cy="24975"/>
            </a:xfrm>
            <a:custGeom>
              <a:avLst/>
              <a:gdLst/>
              <a:ahLst/>
              <a:cxnLst/>
              <a:rect l="l" t="t" r="r" b="b"/>
              <a:pathLst>
                <a:path w="1128" h="999" extrusionOk="0">
                  <a:moveTo>
                    <a:pt x="581" y="1"/>
                  </a:moveTo>
                  <a:cubicBezTo>
                    <a:pt x="443" y="14"/>
                    <a:pt x="307" y="44"/>
                    <a:pt x="182" y="93"/>
                  </a:cubicBezTo>
                  <a:cubicBezTo>
                    <a:pt x="118" y="121"/>
                    <a:pt x="58" y="147"/>
                    <a:pt x="0" y="182"/>
                  </a:cubicBezTo>
                  <a:cubicBezTo>
                    <a:pt x="143" y="228"/>
                    <a:pt x="289" y="275"/>
                    <a:pt x="435" y="322"/>
                  </a:cubicBezTo>
                  <a:cubicBezTo>
                    <a:pt x="325" y="507"/>
                    <a:pt x="218" y="696"/>
                    <a:pt x="114" y="888"/>
                  </a:cubicBezTo>
                  <a:cubicBezTo>
                    <a:pt x="175" y="921"/>
                    <a:pt x="236" y="956"/>
                    <a:pt x="296" y="999"/>
                  </a:cubicBezTo>
                  <a:cubicBezTo>
                    <a:pt x="532" y="970"/>
                    <a:pt x="845" y="817"/>
                    <a:pt x="1127" y="639"/>
                  </a:cubicBezTo>
                  <a:cubicBezTo>
                    <a:pt x="1063" y="361"/>
                    <a:pt x="849" y="121"/>
                    <a:pt x="581" y="1"/>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B0D5F7"/>
                </a:solidFill>
              </a:endParaRPr>
            </a:p>
          </p:txBody>
        </p:sp>
        <p:sp>
          <p:nvSpPr>
            <p:cNvPr id="3890" name="Google Shape;3890;p99"/>
            <p:cNvSpPr/>
            <p:nvPr/>
          </p:nvSpPr>
          <p:spPr>
            <a:xfrm>
              <a:off x="-3775" y="2909925"/>
              <a:ext cx="7700" cy="9575"/>
            </a:xfrm>
            <a:custGeom>
              <a:avLst/>
              <a:gdLst/>
              <a:ahLst/>
              <a:cxnLst/>
              <a:rect l="l" t="t" r="r" b="b"/>
              <a:pathLst>
                <a:path w="308" h="383" extrusionOk="0">
                  <a:moveTo>
                    <a:pt x="308" y="1"/>
                  </a:moveTo>
                  <a:cubicBezTo>
                    <a:pt x="208" y="76"/>
                    <a:pt x="104" y="150"/>
                    <a:pt x="0" y="222"/>
                  </a:cubicBezTo>
                  <a:cubicBezTo>
                    <a:pt x="58" y="279"/>
                    <a:pt x="115" y="333"/>
                    <a:pt x="179" y="382"/>
                  </a:cubicBezTo>
                  <a:cubicBezTo>
                    <a:pt x="218" y="254"/>
                    <a:pt x="265" y="129"/>
                    <a:pt x="308" y="1"/>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B0D5F7"/>
                </a:solidFill>
              </a:endParaRPr>
            </a:p>
          </p:txBody>
        </p:sp>
        <p:sp>
          <p:nvSpPr>
            <p:cNvPr id="3891" name="Google Shape;3891;p99"/>
            <p:cNvSpPr/>
            <p:nvPr/>
          </p:nvSpPr>
          <p:spPr>
            <a:xfrm>
              <a:off x="-6975" y="2857175"/>
              <a:ext cx="26125" cy="58325"/>
            </a:xfrm>
            <a:custGeom>
              <a:avLst/>
              <a:gdLst/>
              <a:ahLst/>
              <a:cxnLst/>
              <a:rect l="l" t="t" r="r" b="b"/>
              <a:pathLst>
                <a:path w="1045" h="2333" extrusionOk="0">
                  <a:moveTo>
                    <a:pt x="735" y="0"/>
                  </a:moveTo>
                  <a:cubicBezTo>
                    <a:pt x="714" y="10"/>
                    <a:pt x="699" y="25"/>
                    <a:pt x="692" y="43"/>
                  </a:cubicBezTo>
                  <a:cubicBezTo>
                    <a:pt x="671" y="82"/>
                    <a:pt x="653" y="121"/>
                    <a:pt x="632" y="160"/>
                  </a:cubicBezTo>
                  <a:cubicBezTo>
                    <a:pt x="667" y="107"/>
                    <a:pt x="703" y="53"/>
                    <a:pt x="735" y="0"/>
                  </a:cubicBezTo>
                  <a:close/>
                  <a:moveTo>
                    <a:pt x="607" y="214"/>
                  </a:moveTo>
                  <a:lnTo>
                    <a:pt x="607" y="214"/>
                  </a:lnTo>
                  <a:cubicBezTo>
                    <a:pt x="442" y="545"/>
                    <a:pt x="278" y="877"/>
                    <a:pt x="118" y="1209"/>
                  </a:cubicBezTo>
                  <a:cubicBezTo>
                    <a:pt x="289" y="1476"/>
                    <a:pt x="286" y="1865"/>
                    <a:pt x="0" y="2189"/>
                  </a:cubicBezTo>
                  <a:cubicBezTo>
                    <a:pt x="39" y="2235"/>
                    <a:pt x="82" y="2286"/>
                    <a:pt x="128" y="2332"/>
                  </a:cubicBezTo>
                  <a:cubicBezTo>
                    <a:pt x="232" y="2260"/>
                    <a:pt x="336" y="2186"/>
                    <a:pt x="436" y="2111"/>
                  </a:cubicBezTo>
                  <a:cubicBezTo>
                    <a:pt x="614" y="1618"/>
                    <a:pt x="816" y="1138"/>
                    <a:pt x="1045" y="663"/>
                  </a:cubicBezTo>
                  <a:cubicBezTo>
                    <a:pt x="938" y="634"/>
                    <a:pt x="834" y="592"/>
                    <a:pt x="757" y="532"/>
                  </a:cubicBezTo>
                  <a:cubicBezTo>
                    <a:pt x="667" y="467"/>
                    <a:pt x="571" y="335"/>
                    <a:pt x="607" y="214"/>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B0D5F7"/>
                </a:solidFill>
              </a:endParaRPr>
            </a:p>
          </p:txBody>
        </p:sp>
        <p:sp>
          <p:nvSpPr>
            <p:cNvPr id="3892" name="Google Shape;3892;p99"/>
            <p:cNvSpPr/>
            <p:nvPr/>
          </p:nvSpPr>
          <p:spPr>
            <a:xfrm>
              <a:off x="700" y="2875350"/>
              <a:ext cx="50825" cy="57350"/>
            </a:xfrm>
            <a:custGeom>
              <a:avLst/>
              <a:gdLst/>
              <a:ahLst/>
              <a:cxnLst/>
              <a:rect l="l" t="t" r="r" b="b"/>
              <a:pathLst>
                <a:path w="2033" h="2294" extrusionOk="0">
                  <a:moveTo>
                    <a:pt x="1744" y="1"/>
                  </a:moveTo>
                  <a:cubicBezTo>
                    <a:pt x="1737" y="7"/>
                    <a:pt x="1729" y="14"/>
                    <a:pt x="1726" y="19"/>
                  </a:cubicBezTo>
                  <a:cubicBezTo>
                    <a:pt x="1227" y="511"/>
                    <a:pt x="692" y="967"/>
                    <a:pt x="129" y="1384"/>
                  </a:cubicBezTo>
                  <a:cubicBezTo>
                    <a:pt x="86" y="1512"/>
                    <a:pt x="39" y="1637"/>
                    <a:pt x="0" y="1765"/>
                  </a:cubicBezTo>
                  <a:cubicBezTo>
                    <a:pt x="343" y="2054"/>
                    <a:pt x="788" y="2293"/>
                    <a:pt x="1006" y="2293"/>
                  </a:cubicBezTo>
                  <a:cubicBezTo>
                    <a:pt x="1066" y="2293"/>
                    <a:pt x="1109" y="2275"/>
                    <a:pt x="1126" y="2236"/>
                  </a:cubicBezTo>
                  <a:cubicBezTo>
                    <a:pt x="1405" y="1673"/>
                    <a:pt x="1683" y="1110"/>
                    <a:pt x="1961" y="546"/>
                  </a:cubicBezTo>
                  <a:cubicBezTo>
                    <a:pt x="2033" y="404"/>
                    <a:pt x="1926" y="200"/>
                    <a:pt x="1744" y="1"/>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B0D5F7"/>
                </a:solidFill>
              </a:endParaRPr>
            </a:p>
          </p:txBody>
        </p:sp>
        <p:sp>
          <p:nvSpPr>
            <p:cNvPr id="3893" name="Google Shape;3893;p99"/>
            <p:cNvSpPr/>
            <p:nvPr/>
          </p:nvSpPr>
          <p:spPr>
            <a:xfrm>
              <a:off x="3900" y="2873650"/>
              <a:ext cx="40400" cy="36300"/>
            </a:xfrm>
            <a:custGeom>
              <a:avLst/>
              <a:gdLst/>
              <a:ahLst/>
              <a:cxnLst/>
              <a:rect l="l" t="t" r="r" b="b"/>
              <a:pathLst>
                <a:path w="1616" h="1452" extrusionOk="0">
                  <a:moveTo>
                    <a:pt x="1548" y="1"/>
                  </a:moveTo>
                  <a:cubicBezTo>
                    <a:pt x="1391" y="44"/>
                    <a:pt x="1224" y="57"/>
                    <a:pt x="1059" y="57"/>
                  </a:cubicBezTo>
                  <a:cubicBezTo>
                    <a:pt x="1016" y="57"/>
                    <a:pt x="974" y="57"/>
                    <a:pt x="931" y="54"/>
                  </a:cubicBezTo>
                  <a:cubicBezTo>
                    <a:pt x="835" y="51"/>
                    <a:pt x="720" y="36"/>
                    <a:pt x="610" y="4"/>
                  </a:cubicBezTo>
                  <a:cubicBezTo>
                    <a:pt x="381" y="479"/>
                    <a:pt x="179" y="959"/>
                    <a:pt x="1" y="1452"/>
                  </a:cubicBezTo>
                  <a:cubicBezTo>
                    <a:pt x="564" y="1035"/>
                    <a:pt x="1099" y="579"/>
                    <a:pt x="1598" y="87"/>
                  </a:cubicBezTo>
                  <a:cubicBezTo>
                    <a:pt x="1601" y="82"/>
                    <a:pt x="1609" y="75"/>
                    <a:pt x="1616" y="69"/>
                  </a:cubicBezTo>
                  <a:lnTo>
                    <a:pt x="1548" y="1"/>
                  </a:ln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B0D5F7"/>
                </a:solidFill>
              </a:endParaRPr>
            </a:p>
          </p:txBody>
        </p:sp>
        <p:sp>
          <p:nvSpPr>
            <p:cNvPr id="3894" name="Google Shape;3894;p99"/>
            <p:cNvSpPr/>
            <p:nvPr/>
          </p:nvSpPr>
          <p:spPr>
            <a:xfrm>
              <a:off x="-12050" y="2887375"/>
              <a:ext cx="12325" cy="24550"/>
            </a:xfrm>
            <a:custGeom>
              <a:avLst/>
              <a:gdLst/>
              <a:ahLst/>
              <a:cxnLst/>
              <a:rect l="l" t="t" r="r" b="b"/>
              <a:pathLst>
                <a:path w="493" h="982" extrusionOk="0">
                  <a:moveTo>
                    <a:pt x="321" y="1"/>
                  </a:moveTo>
                  <a:lnTo>
                    <a:pt x="321" y="1"/>
                  </a:lnTo>
                  <a:cubicBezTo>
                    <a:pt x="236" y="175"/>
                    <a:pt x="147" y="351"/>
                    <a:pt x="61" y="525"/>
                  </a:cubicBezTo>
                  <a:cubicBezTo>
                    <a:pt x="0" y="646"/>
                    <a:pt x="68" y="810"/>
                    <a:pt x="203" y="981"/>
                  </a:cubicBezTo>
                  <a:cubicBezTo>
                    <a:pt x="489" y="657"/>
                    <a:pt x="492" y="268"/>
                    <a:pt x="321" y="1"/>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B0D5F7"/>
                </a:solidFill>
              </a:endParaRPr>
            </a:p>
          </p:txBody>
        </p:sp>
        <p:sp>
          <p:nvSpPr>
            <p:cNvPr id="3895" name="Google Shape;3895;p99"/>
            <p:cNvSpPr/>
            <p:nvPr/>
          </p:nvSpPr>
          <p:spPr>
            <a:xfrm>
              <a:off x="7275" y="2857075"/>
              <a:ext cx="17325" cy="16700"/>
            </a:xfrm>
            <a:custGeom>
              <a:avLst/>
              <a:gdLst/>
              <a:ahLst/>
              <a:cxnLst/>
              <a:rect l="l" t="t" r="r" b="b"/>
              <a:pathLst>
                <a:path w="693" h="668" extrusionOk="0">
                  <a:moveTo>
                    <a:pt x="175" y="1"/>
                  </a:moveTo>
                  <a:cubicBezTo>
                    <a:pt x="172" y="1"/>
                    <a:pt x="169" y="4"/>
                    <a:pt x="165" y="4"/>
                  </a:cubicBezTo>
                  <a:cubicBezTo>
                    <a:pt x="133" y="57"/>
                    <a:pt x="97" y="111"/>
                    <a:pt x="62" y="164"/>
                  </a:cubicBezTo>
                  <a:cubicBezTo>
                    <a:pt x="54" y="182"/>
                    <a:pt x="44" y="200"/>
                    <a:pt x="37" y="218"/>
                  </a:cubicBezTo>
                  <a:cubicBezTo>
                    <a:pt x="1" y="339"/>
                    <a:pt x="97" y="471"/>
                    <a:pt x="187" y="536"/>
                  </a:cubicBezTo>
                  <a:cubicBezTo>
                    <a:pt x="264" y="596"/>
                    <a:pt x="368" y="638"/>
                    <a:pt x="475" y="667"/>
                  </a:cubicBezTo>
                  <a:cubicBezTo>
                    <a:pt x="546" y="525"/>
                    <a:pt x="618" y="386"/>
                    <a:pt x="692" y="243"/>
                  </a:cubicBezTo>
                  <a:cubicBezTo>
                    <a:pt x="518" y="164"/>
                    <a:pt x="347" y="82"/>
                    <a:pt x="175" y="1"/>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B0D5F7"/>
                </a:solidFill>
              </a:endParaRPr>
            </a:p>
          </p:txBody>
        </p:sp>
        <p:sp>
          <p:nvSpPr>
            <p:cNvPr id="3896" name="Google Shape;3896;p99"/>
            <p:cNvSpPr/>
            <p:nvPr/>
          </p:nvSpPr>
          <p:spPr>
            <a:xfrm>
              <a:off x="19125" y="2863125"/>
              <a:ext cx="23475" cy="11975"/>
            </a:xfrm>
            <a:custGeom>
              <a:avLst/>
              <a:gdLst/>
              <a:ahLst/>
              <a:cxnLst/>
              <a:rect l="l" t="t" r="r" b="b"/>
              <a:pathLst>
                <a:path w="939" h="479" extrusionOk="0">
                  <a:moveTo>
                    <a:pt x="218" y="1"/>
                  </a:moveTo>
                  <a:cubicBezTo>
                    <a:pt x="144" y="144"/>
                    <a:pt x="72" y="283"/>
                    <a:pt x="1" y="425"/>
                  </a:cubicBezTo>
                  <a:cubicBezTo>
                    <a:pt x="111" y="457"/>
                    <a:pt x="226" y="472"/>
                    <a:pt x="322" y="475"/>
                  </a:cubicBezTo>
                  <a:cubicBezTo>
                    <a:pt x="365" y="478"/>
                    <a:pt x="407" y="478"/>
                    <a:pt x="450" y="478"/>
                  </a:cubicBezTo>
                  <a:cubicBezTo>
                    <a:pt x="615" y="478"/>
                    <a:pt x="782" y="465"/>
                    <a:pt x="939" y="422"/>
                  </a:cubicBezTo>
                  <a:cubicBezTo>
                    <a:pt x="796" y="283"/>
                    <a:pt x="621" y="144"/>
                    <a:pt x="443" y="33"/>
                  </a:cubicBezTo>
                  <a:cubicBezTo>
                    <a:pt x="422" y="33"/>
                    <a:pt x="397" y="37"/>
                    <a:pt x="376" y="37"/>
                  </a:cubicBezTo>
                  <a:cubicBezTo>
                    <a:pt x="322" y="37"/>
                    <a:pt x="276" y="26"/>
                    <a:pt x="236" y="8"/>
                  </a:cubicBezTo>
                  <a:cubicBezTo>
                    <a:pt x="229" y="4"/>
                    <a:pt x="226" y="4"/>
                    <a:pt x="218" y="1"/>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B0D5F7"/>
                </a:solidFill>
              </a:endParaRPr>
            </a:p>
          </p:txBody>
        </p:sp>
        <p:sp>
          <p:nvSpPr>
            <p:cNvPr id="3897" name="Google Shape;3897;p99"/>
            <p:cNvSpPr/>
            <p:nvPr/>
          </p:nvSpPr>
          <p:spPr>
            <a:xfrm>
              <a:off x="11650" y="2856800"/>
              <a:ext cx="14025" cy="6350"/>
            </a:xfrm>
            <a:custGeom>
              <a:avLst/>
              <a:gdLst/>
              <a:ahLst/>
              <a:cxnLst/>
              <a:rect l="l" t="t" r="r" b="b"/>
              <a:pathLst>
                <a:path w="561" h="254" extrusionOk="0">
                  <a:moveTo>
                    <a:pt x="68" y="1"/>
                  </a:moveTo>
                  <a:cubicBezTo>
                    <a:pt x="40" y="1"/>
                    <a:pt x="18" y="4"/>
                    <a:pt x="0" y="12"/>
                  </a:cubicBezTo>
                  <a:cubicBezTo>
                    <a:pt x="172" y="93"/>
                    <a:pt x="343" y="175"/>
                    <a:pt x="517" y="254"/>
                  </a:cubicBezTo>
                  <a:cubicBezTo>
                    <a:pt x="532" y="229"/>
                    <a:pt x="546" y="200"/>
                    <a:pt x="560" y="175"/>
                  </a:cubicBezTo>
                  <a:cubicBezTo>
                    <a:pt x="364" y="68"/>
                    <a:pt x="183" y="1"/>
                    <a:pt x="68" y="1"/>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B0D5F7"/>
                </a:solidFill>
              </a:endParaRPr>
            </a:p>
          </p:txBody>
        </p:sp>
        <p:sp>
          <p:nvSpPr>
            <p:cNvPr id="3898" name="Google Shape;3898;p99"/>
            <p:cNvSpPr/>
            <p:nvPr/>
          </p:nvSpPr>
          <p:spPr>
            <a:xfrm>
              <a:off x="24575" y="2861175"/>
              <a:ext cx="5650" cy="2875"/>
            </a:xfrm>
            <a:custGeom>
              <a:avLst/>
              <a:gdLst/>
              <a:ahLst/>
              <a:cxnLst/>
              <a:rect l="l" t="t" r="r" b="b"/>
              <a:pathLst>
                <a:path w="226" h="115" extrusionOk="0">
                  <a:moveTo>
                    <a:pt x="43" y="0"/>
                  </a:moveTo>
                  <a:cubicBezTo>
                    <a:pt x="29" y="25"/>
                    <a:pt x="15" y="54"/>
                    <a:pt x="0" y="79"/>
                  </a:cubicBezTo>
                  <a:cubicBezTo>
                    <a:pt x="8" y="82"/>
                    <a:pt x="11" y="82"/>
                    <a:pt x="18" y="86"/>
                  </a:cubicBezTo>
                  <a:cubicBezTo>
                    <a:pt x="58" y="104"/>
                    <a:pt x="104" y="115"/>
                    <a:pt x="158" y="115"/>
                  </a:cubicBezTo>
                  <a:cubicBezTo>
                    <a:pt x="179" y="115"/>
                    <a:pt x="204" y="111"/>
                    <a:pt x="225" y="111"/>
                  </a:cubicBezTo>
                  <a:cubicBezTo>
                    <a:pt x="165" y="68"/>
                    <a:pt x="104" y="33"/>
                    <a:pt x="43" y="0"/>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B0D5F7"/>
                </a:solidFill>
              </a:endParaRPr>
            </a:p>
          </p:txBody>
        </p:sp>
      </p:grpSp>
      <p:sp>
        <p:nvSpPr>
          <p:cNvPr id="3899" name="Google Shape;3899;p99"/>
          <p:cNvSpPr/>
          <p:nvPr/>
        </p:nvSpPr>
        <p:spPr>
          <a:xfrm>
            <a:off x="1715292" y="2453917"/>
            <a:ext cx="151875" cy="470890"/>
          </a:xfrm>
          <a:custGeom>
            <a:avLst/>
            <a:gdLst/>
            <a:ahLst/>
            <a:cxnLst/>
            <a:rect l="l" t="t" r="r" b="b"/>
            <a:pathLst>
              <a:path w="6075" h="24500" extrusionOk="0">
                <a:moveTo>
                  <a:pt x="1240" y="24500"/>
                </a:moveTo>
                <a:cubicBezTo>
                  <a:pt x="736" y="22231"/>
                  <a:pt x="-568" y="19748"/>
                  <a:pt x="297" y="17590"/>
                </a:cubicBezTo>
                <a:cubicBezTo>
                  <a:pt x="1561" y="14436"/>
                  <a:pt x="5471" y="12472"/>
                  <a:pt x="5951" y="9109"/>
                </a:cubicBezTo>
                <a:cubicBezTo>
                  <a:pt x="6449" y="5625"/>
                  <a:pt x="3101" y="2489"/>
                  <a:pt x="612" y="0"/>
                </a:cubicBezTo>
              </a:path>
            </a:pathLst>
          </a:custGeom>
          <a:noFill/>
          <a:ln w="19050" cap="flat" cmpd="sng">
            <a:solidFill>
              <a:srgbClr val="000000"/>
            </a:solidFill>
            <a:prstDash val="solid"/>
            <a:round/>
            <a:headEnd type="none" w="med" len="med"/>
            <a:tailEnd type="none" w="med" len="med"/>
          </a:ln>
        </p:spPr>
      </p:sp>
      <p:sp>
        <p:nvSpPr>
          <p:cNvPr id="3900" name="Google Shape;3900;p99"/>
          <p:cNvSpPr/>
          <p:nvPr/>
        </p:nvSpPr>
        <p:spPr>
          <a:xfrm>
            <a:off x="6623642" y="2466558"/>
            <a:ext cx="151875" cy="470890"/>
          </a:xfrm>
          <a:custGeom>
            <a:avLst/>
            <a:gdLst/>
            <a:ahLst/>
            <a:cxnLst/>
            <a:rect l="l" t="t" r="r" b="b"/>
            <a:pathLst>
              <a:path w="6075" h="24500" extrusionOk="0">
                <a:moveTo>
                  <a:pt x="1240" y="24500"/>
                </a:moveTo>
                <a:cubicBezTo>
                  <a:pt x="736" y="22231"/>
                  <a:pt x="-568" y="19748"/>
                  <a:pt x="297" y="17590"/>
                </a:cubicBezTo>
                <a:cubicBezTo>
                  <a:pt x="1561" y="14436"/>
                  <a:pt x="5471" y="12472"/>
                  <a:pt x="5951" y="9109"/>
                </a:cubicBezTo>
                <a:cubicBezTo>
                  <a:pt x="6449" y="5625"/>
                  <a:pt x="3101" y="2489"/>
                  <a:pt x="612" y="0"/>
                </a:cubicBezTo>
              </a:path>
            </a:pathLst>
          </a:custGeom>
          <a:noFill/>
          <a:ln w="19050" cap="flat" cmpd="sng">
            <a:solidFill>
              <a:srgbClr val="000000"/>
            </a:solidFill>
            <a:prstDash val="solid"/>
            <a:round/>
            <a:headEnd type="none" w="med" len="med"/>
            <a:tailEnd type="none" w="med" len="med"/>
          </a:ln>
        </p:spPr>
      </p:sp>
      <p:sp>
        <p:nvSpPr>
          <p:cNvPr id="3901" name="Google Shape;3901;p99"/>
          <p:cNvSpPr/>
          <p:nvPr/>
        </p:nvSpPr>
        <p:spPr>
          <a:xfrm flipH="1">
            <a:off x="4169467" y="2466558"/>
            <a:ext cx="151875" cy="470890"/>
          </a:xfrm>
          <a:custGeom>
            <a:avLst/>
            <a:gdLst/>
            <a:ahLst/>
            <a:cxnLst/>
            <a:rect l="l" t="t" r="r" b="b"/>
            <a:pathLst>
              <a:path w="6075" h="24500" extrusionOk="0">
                <a:moveTo>
                  <a:pt x="1240" y="24500"/>
                </a:moveTo>
                <a:cubicBezTo>
                  <a:pt x="736" y="22231"/>
                  <a:pt x="-568" y="19748"/>
                  <a:pt x="297" y="17590"/>
                </a:cubicBezTo>
                <a:cubicBezTo>
                  <a:pt x="1561" y="14436"/>
                  <a:pt x="5471" y="12472"/>
                  <a:pt x="5951" y="9109"/>
                </a:cubicBezTo>
                <a:cubicBezTo>
                  <a:pt x="6449" y="5625"/>
                  <a:pt x="3101" y="2489"/>
                  <a:pt x="612" y="0"/>
                </a:cubicBezTo>
              </a:path>
            </a:pathLst>
          </a:custGeom>
          <a:noFill/>
          <a:ln w="19050" cap="flat" cmpd="sng">
            <a:solidFill>
              <a:srgbClr val="000000"/>
            </a:solidFill>
            <a:prstDash val="solid"/>
            <a:round/>
            <a:headEnd type="none" w="med" len="med"/>
            <a:tailEnd type="none" w="med" len="med"/>
          </a:ln>
        </p:spPr>
      </p:sp>
      <p:sp>
        <p:nvSpPr>
          <p:cNvPr id="3902" name="Google Shape;3902;p99"/>
          <p:cNvSpPr/>
          <p:nvPr/>
        </p:nvSpPr>
        <p:spPr>
          <a:xfrm flipH="1">
            <a:off x="5312967" y="3213641"/>
            <a:ext cx="151875" cy="464520"/>
          </a:xfrm>
          <a:custGeom>
            <a:avLst/>
            <a:gdLst/>
            <a:ahLst/>
            <a:cxnLst/>
            <a:rect l="l" t="t" r="r" b="b"/>
            <a:pathLst>
              <a:path w="6075" h="24500" extrusionOk="0">
                <a:moveTo>
                  <a:pt x="1240" y="24500"/>
                </a:moveTo>
                <a:cubicBezTo>
                  <a:pt x="736" y="22231"/>
                  <a:pt x="-568" y="19748"/>
                  <a:pt x="297" y="17590"/>
                </a:cubicBezTo>
                <a:cubicBezTo>
                  <a:pt x="1561" y="14436"/>
                  <a:pt x="5471" y="12472"/>
                  <a:pt x="5951" y="9109"/>
                </a:cubicBezTo>
                <a:cubicBezTo>
                  <a:pt x="6449" y="5625"/>
                  <a:pt x="3101" y="2489"/>
                  <a:pt x="612" y="0"/>
                </a:cubicBezTo>
              </a:path>
            </a:pathLst>
          </a:custGeom>
          <a:noFill/>
          <a:ln w="19050" cap="flat" cmpd="sng">
            <a:solidFill>
              <a:srgbClr val="000000"/>
            </a:solidFill>
            <a:prstDash val="solid"/>
            <a:round/>
            <a:headEnd type="none" w="med" len="med"/>
            <a:tailEnd type="none" w="med" len="med"/>
          </a:ln>
        </p:spPr>
      </p:sp>
      <p:sp>
        <p:nvSpPr>
          <p:cNvPr id="3903" name="Google Shape;3903;p99"/>
          <p:cNvSpPr/>
          <p:nvPr/>
        </p:nvSpPr>
        <p:spPr>
          <a:xfrm>
            <a:off x="2897392" y="3223000"/>
            <a:ext cx="151875" cy="464520"/>
          </a:xfrm>
          <a:custGeom>
            <a:avLst/>
            <a:gdLst/>
            <a:ahLst/>
            <a:cxnLst/>
            <a:rect l="l" t="t" r="r" b="b"/>
            <a:pathLst>
              <a:path w="6075" h="24500" extrusionOk="0">
                <a:moveTo>
                  <a:pt x="1240" y="24500"/>
                </a:moveTo>
                <a:cubicBezTo>
                  <a:pt x="736" y="22231"/>
                  <a:pt x="-568" y="19748"/>
                  <a:pt x="297" y="17590"/>
                </a:cubicBezTo>
                <a:cubicBezTo>
                  <a:pt x="1561" y="14436"/>
                  <a:pt x="5471" y="12472"/>
                  <a:pt x="5951" y="9109"/>
                </a:cubicBezTo>
                <a:cubicBezTo>
                  <a:pt x="6449" y="5625"/>
                  <a:pt x="3101" y="2489"/>
                  <a:pt x="612" y="0"/>
                </a:cubicBezTo>
              </a:path>
            </a:pathLst>
          </a:custGeom>
          <a:noFill/>
          <a:ln w="19050" cap="flat" cmpd="sng">
            <a:solidFill>
              <a:srgbClr val="000000"/>
            </a:solidFill>
            <a:prstDash val="solid"/>
            <a:round/>
            <a:headEnd type="none" w="med" len="med"/>
            <a:tailEnd type="none" w="med" len="med"/>
          </a:ln>
        </p:spPr>
      </p:sp>
    </p:spTree>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Shape 3907"/>
        <p:cNvGrpSpPr/>
        <p:nvPr/>
      </p:nvGrpSpPr>
      <p:grpSpPr>
        <a:xfrm>
          <a:off x="0" y="0"/>
          <a:ext cx="0" cy="0"/>
          <a:chOff x="0" y="0"/>
          <a:chExt cx="0" cy="0"/>
        </a:xfrm>
      </p:grpSpPr>
      <p:grpSp>
        <p:nvGrpSpPr>
          <p:cNvPr id="3908" name="Google Shape;3908;p100"/>
          <p:cNvGrpSpPr/>
          <p:nvPr/>
        </p:nvGrpSpPr>
        <p:grpSpPr>
          <a:xfrm>
            <a:off x="6093012" y="1904019"/>
            <a:ext cx="2116224" cy="1824607"/>
            <a:chOff x="6093012" y="1904019"/>
            <a:chExt cx="2116224" cy="1824607"/>
          </a:xfrm>
        </p:grpSpPr>
        <p:grpSp>
          <p:nvGrpSpPr>
            <p:cNvPr id="3909" name="Google Shape;3909;p100"/>
            <p:cNvGrpSpPr/>
            <p:nvPr/>
          </p:nvGrpSpPr>
          <p:grpSpPr>
            <a:xfrm rot="534783">
              <a:off x="6866714" y="1926899"/>
              <a:ext cx="1040892" cy="664991"/>
              <a:chOff x="4345425" y="2175475"/>
              <a:chExt cx="800750" cy="176025"/>
            </a:xfrm>
          </p:grpSpPr>
          <p:sp>
            <p:nvSpPr>
              <p:cNvPr id="3910" name="Google Shape;3910;p100"/>
              <p:cNvSpPr/>
              <p:nvPr/>
            </p:nvSpPr>
            <p:spPr>
              <a:xfrm>
                <a:off x="4351850" y="2175475"/>
                <a:ext cx="763000" cy="156275"/>
              </a:xfrm>
              <a:custGeom>
                <a:avLst/>
                <a:gdLst/>
                <a:ahLst/>
                <a:cxnLst/>
                <a:rect l="l" t="t" r="r" b="b"/>
                <a:pathLst>
                  <a:path w="30520" h="6251" extrusionOk="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B0D5F7">
                  <a:alpha val="50000"/>
                </a:srgbClr>
              </a:solidFill>
              <a:ln>
                <a:noFill/>
              </a:ln>
            </p:spPr>
            <p:txBody>
              <a:bodyPr spcFirstLastPara="1" wrap="square" lIns="91425" tIns="91425" rIns="91425" bIns="91425" anchor="ctr" anchorCtr="0">
                <a:noAutofit/>
              </a:bodyPr>
              <a:lstStyle/>
              <a:p>
                <a:pPr marL="0" lvl="0" indent="0" algn="r" rtl="0">
                  <a:spcBef>
                    <a:spcPts val="0"/>
                  </a:spcBef>
                  <a:spcAft>
                    <a:spcPts val="0"/>
                  </a:spcAft>
                  <a:buNone/>
                </a:pPr>
                <a:endParaRPr/>
              </a:p>
            </p:txBody>
          </p:sp>
          <p:sp>
            <p:nvSpPr>
              <p:cNvPr id="3911" name="Google Shape;3911;p100"/>
              <p:cNvSpPr/>
              <p:nvPr/>
            </p:nvSpPr>
            <p:spPr>
              <a:xfrm>
                <a:off x="4345425" y="2195925"/>
                <a:ext cx="800750" cy="155575"/>
              </a:xfrm>
              <a:custGeom>
                <a:avLst/>
                <a:gdLst/>
                <a:ahLst/>
                <a:cxnLst/>
                <a:rect l="l" t="t" r="r" b="b"/>
                <a:pathLst>
                  <a:path w="32030" h="6223" extrusionOk="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B0D5F7">
                  <a:alpha val="50000"/>
                </a:srgbClr>
              </a:solidFill>
              <a:ln>
                <a:noFill/>
              </a:ln>
            </p:spPr>
            <p:txBody>
              <a:bodyPr spcFirstLastPara="1" wrap="square" lIns="91425" tIns="91425" rIns="91425" bIns="91425" anchor="ctr" anchorCtr="0">
                <a:noAutofit/>
              </a:bodyPr>
              <a:lstStyle/>
              <a:p>
                <a:pPr marL="0" lvl="0" indent="0" algn="r" rtl="0">
                  <a:spcBef>
                    <a:spcPts val="0"/>
                  </a:spcBef>
                  <a:spcAft>
                    <a:spcPts val="0"/>
                  </a:spcAft>
                  <a:buNone/>
                </a:pPr>
                <a:endParaRPr/>
              </a:p>
            </p:txBody>
          </p:sp>
        </p:grpSp>
        <p:cxnSp>
          <p:nvCxnSpPr>
            <p:cNvPr id="3912" name="Google Shape;3912;p100"/>
            <p:cNvCxnSpPr>
              <a:stCxn id="3913" idx="2"/>
              <a:endCxn id="3914" idx="0"/>
            </p:cNvCxnSpPr>
            <p:nvPr/>
          </p:nvCxnSpPr>
          <p:spPr>
            <a:xfrm>
              <a:off x="7386337" y="2481094"/>
              <a:ext cx="0" cy="383700"/>
            </a:xfrm>
            <a:prstGeom prst="straightConnector1">
              <a:avLst/>
            </a:prstGeom>
            <a:noFill/>
            <a:ln w="19050" cap="flat" cmpd="sng">
              <a:solidFill>
                <a:schemeClr val="dk2"/>
              </a:solidFill>
              <a:prstDash val="solid"/>
              <a:round/>
              <a:headEnd type="none" w="med" len="med"/>
              <a:tailEnd type="none" w="med" len="med"/>
            </a:ln>
          </p:spPr>
        </p:cxnSp>
        <p:cxnSp>
          <p:nvCxnSpPr>
            <p:cNvPr id="3915" name="Google Shape;3915;p100"/>
            <p:cNvCxnSpPr>
              <a:stCxn id="3916" idx="3"/>
              <a:endCxn id="3913" idx="1"/>
            </p:cNvCxnSpPr>
            <p:nvPr/>
          </p:nvCxnSpPr>
          <p:spPr>
            <a:xfrm>
              <a:off x="6093012" y="2259394"/>
              <a:ext cx="710400" cy="0"/>
            </a:xfrm>
            <a:prstGeom prst="straightConnector1">
              <a:avLst/>
            </a:prstGeom>
            <a:noFill/>
            <a:ln w="19050" cap="flat" cmpd="sng">
              <a:solidFill>
                <a:schemeClr val="dk2"/>
              </a:solidFill>
              <a:prstDash val="solid"/>
              <a:round/>
              <a:headEnd type="none" w="med" len="med"/>
              <a:tailEnd type="none" w="med" len="med"/>
            </a:ln>
          </p:spPr>
        </p:cxnSp>
        <p:sp>
          <p:nvSpPr>
            <p:cNvPr id="3914" name="Google Shape;3914;p100"/>
            <p:cNvSpPr txBox="1"/>
            <p:nvPr/>
          </p:nvSpPr>
          <p:spPr>
            <a:xfrm>
              <a:off x="6563437" y="2864925"/>
              <a:ext cx="1645800" cy="8637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dk2"/>
                  </a:solidFill>
                  <a:latin typeface="Muli"/>
                  <a:ea typeface="Muli"/>
                  <a:cs typeface="Muli"/>
                  <a:sym typeface="Muli"/>
                </a:rPr>
                <a:t>Venus has a beautiful name, but it’s hot</a:t>
              </a:r>
              <a:endParaRPr>
                <a:solidFill>
                  <a:schemeClr val="dk2"/>
                </a:solidFill>
                <a:latin typeface="Muli"/>
                <a:ea typeface="Muli"/>
                <a:cs typeface="Muli"/>
                <a:sym typeface="Muli"/>
              </a:endParaRPr>
            </a:p>
          </p:txBody>
        </p:sp>
        <p:sp>
          <p:nvSpPr>
            <p:cNvPr id="3913" name="Google Shape;3913;p100"/>
            <p:cNvSpPr txBox="1"/>
            <p:nvPr/>
          </p:nvSpPr>
          <p:spPr>
            <a:xfrm>
              <a:off x="6803437" y="2037694"/>
              <a:ext cx="1165800" cy="4434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000" b="1">
                  <a:solidFill>
                    <a:schemeClr val="dk1"/>
                  </a:solidFill>
                  <a:latin typeface="Itim"/>
                  <a:ea typeface="Itim"/>
                  <a:cs typeface="Itim"/>
                  <a:sym typeface="Itim"/>
                </a:rPr>
                <a:t>2023</a:t>
              </a:r>
              <a:endParaRPr sz="2000" b="1">
                <a:solidFill>
                  <a:schemeClr val="dk1"/>
                </a:solidFill>
                <a:latin typeface="Itim"/>
                <a:ea typeface="Itim"/>
                <a:cs typeface="Itim"/>
                <a:sym typeface="Itim"/>
              </a:endParaRPr>
            </a:p>
          </p:txBody>
        </p:sp>
      </p:grpSp>
      <p:grpSp>
        <p:nvGrpSpPr>
          <p:cNvPr id="3917" name="Google Shape;3917;p100"/>
          <p:cNvGrpSpPr/>
          <p:nvPr/>
        </p:nvGrpSpPr>
        <p:grpSpPr>
          <a:xfrm>
            <a:off x="4216788" y="1904019"/>
            <a:ext cx="2116224" cy="1824607"/>
            <a:chOff x="4216788" y="1904019"/>
            <a:chExt cx="2116224" cy="1824607"/>
          </a:xfrm>
        </p:grpSpPr>
        <p:grpSp>
          <p:nvGrpSpPr>
            <p:cNvPr id="3918" name="Google Shape;3918;p100"/>
            <p:cNvGrpSpPr/>
            <p:nvPr/>
          </p:nvGrpSpPr>
          <p:grpSpPr>
            <a:xfrm rot="534783">
              <a:off x="4989664" y="1926899"/>
              <a:ext cx="1040892" cy="664991"/>
              <a:chOff x="4345425" y="2175475"/>
              <a:chExt cx="800750" cy="176025"/>
            </a:xfrm>
          </p:grpSpPr>
          <p:sp>
            <p:nvSpPr>
              <p:cNvPr id="3919" name="Google Shape;3919;p100"/>
              <p:cNvSpPr/>
              <p:nvPr/>
            </p:nvSpPr>
            <p:spPr>
              <a:xfrm>
                <a:off x="4351850" y="2175475"/>
                <a:ext cx="763000" cy="156275"/>
              </a:xfrm>
              <a:custGeom>
                <a:avLst/>
                <a:gdLst/>
                <a:ahLst/>
                <a:cxnLst/>
                <a:rect l="l" t="t" r="r" b="b"/>
                <a:pathLst>
                  <a:path w="30520" h="6251" extrusionOk="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r" rtl="0">
                  <a:spcBef>
                    <a:spcPts val="0"/>
                  </a:spcBef>
                  <a:spcAft>
                    <a:spcPts val="0"/>
                  </a:spcAft>
                  <a:buNone/>
                </a:pPr>
                <a:endParaRPr/>
              </a:p>
            </p:txBody>
          </p:sp>
          <p:sp>
            <p:nvSpPr>
              <p:cNvPr id="3920" name="Google Shape;3920;p100"/>
              <p:cNvSpPr/>
              <p:nvPr/>
            </p:nvSpPr>
            <p:spPr>
              <a:xfrm>
                <a:off x="4345425" y="2195925"/>
                <a:ext cx="800750" cy="155575"/>
              </a:xfrm>
              <a:custGeom>
                <a:avLst/>
                <a:gdLst/>
                <a:ahLst/>
                <a:cxnLst/>
                <a:rect l="l" t="t" r="r" b="b"/>
                <a:pathLst>
                  <a:path w="32030" h="6223" extrusionOk="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r" rtl="0">
                  <a:spcBef>
                    <a:spcPts val="0"/>
                  </a:spcBef>
                  <a:spcAft>
                    <a:spcPts val="0"/>
                  </a:spcAft>
                  <a:buNone/>
                </a:pPr>
                <a:endParaRPr/>
              </a:p>
            </p:txBody>
          </p:sp>
        </p:grpSp>
        <p:cxnSp>
          <p:nvCxnSpPr>
            <p:cNvPr id="3921" name="Google Shape;3921;p100"/>
            <p:cNvCxnSpPr>
              <a:stCxn id="3916" idx="2"/>
              <a:endCxn id="3922" idx="0"/>
            </p:cNvCxnSpPr>
            <p:nvPr/>
          </p:nvCxnSpPr>
          <p:spPr>
            <a:xfrm>
              <a:off x="5510112" y="2481094"/>
              <a:ext cx="0" cy="383700"/>
            </a:xfrm>
            <a:prstGeom prst="straightConnector1">
              <a:avLst/>
            </a:prstGeom>
            <a:noFill/>
            <a:ln w="19050" cap="flat" cmpd="sng">
              <a:solidFill>
                <a:schemeClr val="dk2"/>
              </a:solidFill>
              <a:prstDash val="solid"/>
              <a:round/>
              <a:headEnd type="none" w="med" len="med"/>
              <a:tailEnd type="none" w="med" len="med"/>
            </a:ln>
          </p:spPr>
        </p:cxnSp>
        <p:cxnSp>
          <p:nvCxnSpPr>
            <p:cNvPr id="3923" name="Google Shape;3923;p100"/>
            <p:cNvCxnSpPr>
              <a:stCxn id="3924" idx="3"/>
              <a:endCxn id="3916" idx="1"/>
            </p:cNvCxnSpPr>
            <p:nvPr/>
          </p:nvCxnSpPr>
          <p:spPr>
            <a:xfrm>
              <a:off x="4216788" y="2259394"/>
              <a:ext cx="710400" cy="0"/>
            </a:xfrm>
            <a:prstGeom prst="straightConnector1">
              <a:avLst/>
            </a:prstGeom>
            <a:noFill/>
            <a:ln w="19050" cap="flat" cmpd="sng">
              <a:solidFill>
                <a:schemeClr val="dk2"/>
              </a:solidFill>
              <a:prstDash val="solid"/>
              <a:round/>
              <a:headEnd type="none" w="med" len="med"/>
              <a:tailEnd type="none" w="med" len="med"/>
            </a:ln>
          </p:spPr>
        </p:cxnSp>
        <p:sp>
          <p:nvSpPr>
            <p:cNvPr id="3922" name="Google Shape;3922;p100"/>
            <p:cNvSpPr txBox="1"/>
            <p:nvPr/>
          </p:nvSpPr>
          <p:spPr>
            <a:xfrm>
              <a:off x="4687212" y="2864925"/>
              <a:ext cx="1645800" cy="8637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dk2"/>
                  </a:solidFill>
                  <a:latin typeface="Muli"/>
                  <a:ea typeface="Muli"/>
                  <a:cs typeface="Muli"/>
                  <a:sym typeface="Muli"/>
                </a:rPr>
                <a:t>Mercury is the closest planet to the Sun</a:t>
              </a:r>
              <a:endParaRPr>
                <a:solidFill>
                  <a:schemeClr val="dk2"/>
                </a:solidFill>
                <a:latin typeface="Muli"/>
                <a:ea typeface="Muli"/>
                <a:cs typeface="Muli"/>
                <a:sym typeface="Muli"/>
              </a:endParaRPr>
            </a:p>
          </p:txBody>
        </p:sp>
        <p:sp>
          <p:nvSpPr>
            <p:cNvPr id="3916" name="Google Shape;3916;p100"/>
            <p:cNvSpPr txBox="1"/>
            <p:nvPr/>
          </p:nvSpPr>
          <p:spPr>
            <a:xfrm>
              <a:off x="4927212" y="2037694"/>
              <a:ext cx="1165800" cy="4434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000" b="1">
                  <a:solidFill>
                    <a:schemeClr val="dk1"/>
                  </a:solidFill>
                  <a:latin typeface="Itim"/>
                  <a:ea typeface="Itim"/>
                  <a:cs typeface="Itim"/>
                  <a:sym typeface="Itim"/>
                </a:rPr>
                <a:t>2022</a:t>
              </a:r>
              <a:endParaRPr sz="2000" b="1">
                <a:solidFill>
                  <a:schemeClr val="dk1"/>
                </a:solidFill>
                <a:latin typeface="Itim"/>
                <a:ea typeface="Itim"/>
                <a:cs typeface="Itim"/>
                <a:sym typeface="Itim"/>
              </a:endParaRPr>
            </a:p>
          </p:txBody>
        </p:sp>
      </p:grpSp>
      <p:sp>
        <p:nvSpPr>
          <p:cNvPr id="3925" name="Google Shape;3925;p100"/>
          <p:cNvSpPr txBox="1">
            <a:spLocks noGrp="1"/>
          </p:cNvSpPr>
          <p:nvPr>
            <p:ph type="title"/>
          </p:nvPr>
        </p:nvSpPr>
        <p:spPr>
          <a:xfrm>
            <a:off x="720000" y="540000"/>
            <a:ext cx="7704000" cy="360000"/>
          </a:xfrm>
          <a:prstGeom prst="rect">
            <a:avLst/>
          </a:prstGeom>
        </p:spPr>
        <p:txBody>
          <a:bodyPr spcFirstLastPara="1" wrap="square" lIns="0" tIns="0" rIns="0" bIns="0" anchor="t" anchorCtr="0">
            <a:noAutofit/>
          </a:bodyPr>
          <a:lstStyle/>
          <a:p>
            <a:pPr marL="0" lvl="0" indent="0" algn="ctr" rtl="0">
              <a:spcBef>
                <a:spcPts val="0"/>
              </a:spcBef>
              <a:spcAft>
                <a:spcPts val="0"/>
              </a:spcAft>
              <a:buNone/>
            </a:pPr>
            <a:r>
              <a:rPr lang="en"/>
              <a:t>A timeline always works well</a:t>
            </a:r>
            <a:endParaRPr/>
          </a:p>
        </p:txBody>
      </p:sp>
      <p:grpSp>
        <p:nvGrpSpPr>
          <p:cNvPr id="3926" name="Google Shape;3926;p100"/>
          <p:cNvGrpSpPr/>
          <p:nvPr/>
        </p:nvGrpSpPr>
        <p:grpSpPr>
          <a:xfrm flipH="1">
            <a:off x="1915432" y="974633"/>
            <a:ext cx="5313136" cy="176025"/>
            <a:chOff x="4345425" y="2175475"/>
            <a:chExt cx="800750" cy="176025"/>
          </a:xfrm>
        </p:grpSpPr>
        <p:sp>
          <p:nvSpPr>
            <p:cNvPr id="3927" name="Google Shape;3927;p100"/>
            <p:cNvSpPr/>
            <p:nvPr/>
          </p:nvSpPr>
          <p:spPr>
            <a:xfrm>
              <a:off x="4351850" y="2175475"/>
              <a:ext cx="763000" cy="156275"/>
            </a:xfrm>
            <a:custGeom>
              <a:avLst/>
              <a:gdLst/>
              <a:ahLst/>
              <a:cxnLst/>
              <a:rect l="l" t="t" r="r" b="b"/>
              <a:pathLst>
                <a:path w="30520" h="6251" extrusionOk="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00FF00">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8" name="Google Shape;3928;p100"/>
            <p:cNvSpPr/>
            <p:nvPr/>
          </p:nvSpPr>
          <p:spPr>
            <a:xfrm>
              <a:off x="4345425" y="2195925"/>
              <a:ext cx="800750" cy="155575"/>
            </a:xfrm>
            <a:custGeom>
              <a:avLst/>
              <a:gdLst/>
              <a:ahLst/>
              <a:cxnLst/>
              <a:rect l="l" t="t" r="r" b="b"/>
              <a:pathLst>
                <a:path w="32030" h="6223" extrusionOk="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00FF00">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29" name="Google Shape;3929;p100"/>
          <p:cNvGrpSpPr/>
          <p:nvPr/>
        </p:nvGrpSpPr>
        <p:grpSpPr>
          <a:xfrm>
            <a:off x="2340563" y="1904019"/>
            <a:ext cx="2116224" cy="1824607"/>
            <a:chOff x="2340563" y="1904019"/>
            <a:chExt cx="2116224" cy="1824607"/>
          </a:xfrm>
        </p:grpSpPr>
        <p:grpSp>
          <p:nvGrpSpPr>
            <p:cNvPr id="3930" name="Google Shape;3930;p100"/>
            <p:cNvGrpSpPr/>
            <p:nvPr/>
          </p:nvGrpSpPr>
          <p:grpSpPr>
            <a:xfrm rot="534783">
              <a:off x="3112614" y="1926899"/>
              <a:ext cx="1040892" cy="664991"/>
              <a:chOff x="4345425" y="2175475"/>
              <a:chExt cx="800750" cy="176025"/>
            </a:xfrm>
          </p:grpSpPr>
          <p:sp>
            <p:nvSpPr>
              <p:cNvPr id="3931" name="Google Shape;3931;p100"/>
              <p:cNvSpPr/>
              <p:nvPr/>
            </p:nvSpPr>
            <p:spPr>
              <a:xfrm>
                <a:off x="4351850" y="2175475"/>
                <a:ext cx="763000" cy="156275"/>
              </a:xfrm>
              <a:custGeom>
                <a:avLst/>
                <a:gdLst/>
                <a:ahLst/>
                <a:cxnLst/>
                <a:rect l="l" t="t" r="r" b="b"/>
                <a:pathLst>
                  <a:path w="30520" h="6251" extrusionOk="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chemeClr val="accent4">
                  <a:alpha val="61450"/>
                </a:schemeClr>
              </a:solidFill>
              <a:ln>
                <a:noFill/>
              </a:ln>
            </p:spPr>
            <p:txBody>
              <a:bodyPr spcFirstLastPara="1" wrap="square" lIns="91425" tIns="91425" rIns="91425" bIns="91425" anchor="ctr" anchorCtr="0">
                <a:noAutofit/>
              </a:bodyPr>
              <a:lstStyle/>
              <a:p>
                <a:pPr marL="0" lvl="0" indent="0" algn="r" rtl="0">
                  <a:spcBef>
                    <a:spcPts val="0"/>
                  </a:spcBef>
                  <a:spcAft>
                    <a:spcPts val="0"/>
                  </a:spcAft>
                  <a:buNone/>
                </a:pPr>
                <a:endParaRPr/>
              </a:p>
            </p:txBody>
          </p:sp>
          <p:sp>
            <p:nvSpPr>
              <p:cNvPr id="3932" name="Google Shape;3932;p100"/>
              <p:cNvSpPr/>
              <p:nvPr/>
            </p:nvSpPr>
            <p:spPr>
              <a:xfrm>
                <a:off x="4345425" y="2195925"/>
                <a:ext cx="800750" cy="155575"/>
              </a:xfrm>
              <a:custGeom>
                <a:avLst/>
                <a:gdLst/>
                <a:ahLst/>
                <a:cxnLst/>
                <a:rect l="l" t="t" r="r" b="b"/>
                <a:pathLst>
                  <a:path w="32030" h="6223" extrusionOk="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chemeClr val="accent4">
                  <a:alpha val="61450"/>
                </a:schemeClr>
              </a:solidFill>
              <a:ln>
                <a:noFill/>
              </a:ln>
            </p:spPr>
            <p:txBody>
              <a:bodyPr spcFirstLastPara="1" wrap="square" lIns="91425" tIns="91425" rIns="91425" bIns="91425" anchor="ctr" anchorCtr="0">
                <a:noAutofit/>
              </a:bodyPr>
              <a:lstStyle/>
              <a:p>
                <a:pPr marL="0" lvl="0" indent="0" algn="r" rtl="0">
                  <a:spcBef>
                    <a:spcPts val="0"/>
                  </a:spcBef>
                  <a:spcAft>
                    <a:spcPts val="0"/>
                  </a:spcAft>
                  <a:buNone/>
                </a:pPr>
                <a:endParaRPr/>
              </a:p>
            </p:txBody>
          </p:sp>
        </p:grpSp>
        <p:cxnSp>
          <p:nvCxnSpPr>
            <p:cNvPr id="3933" name="Google Shape;3933;p100"/>
            <p:cNvCxnSpPr>
              <a:stCxn id="3924" idx="2"/>
              <a:endCxn id="3934" idx="0"/>
            </p:cNvCxnSpPr>
            <p:nvPr/>
          </p:nvCxnSpPr>
          <p:spPr>
            <a:xfrm>
              <a:off x="3633888" y="2481094"/>
              <a:ext cx="0" cy="383700"/>
            </a:xfrm>
            <a:prstGeom prst="straightConnector1">
              <a:avLst/>
            </a:prstGeom>
            <a:noFill/>
            <a:ln w="19050" cap="flat" cmpd="sng">
              <a:solidFill>
                <a:schemeClr val="dk2"/>
              </a:solidFill>
              <a:prstDash val="solid"/>
              <a:round/>
              <a:headEnd type="none" w="med" len="med"/>
              <a:tailEnd type="none" w="med" len="med"/>
            </a:ln>
          </p:spPr>
        </p:cxnSp>
        <p:cxnSp>
          <p:nvCxnSpPr>
            <p:cNvPr id="3935" name="Google Shape;3935;p100"/>
            <p:cNvCxnSpPr>
              <a:stCxn id="3936" idx="3"/>
              <a:endCxn id="3924" idx="1"/>
            </p:cNvCxnSpPr>
            <p:nvPr/>
          </p:nvCxnSpPr>
          <p:spPr>
            <a:xfrm>
              <a:off x="2340563" y="2259394"/>
              <a:ext cx="710400" cy="0"/>
            </a:xfrm>
            <a:prstGeom prst="straightConnector1">
              <a:avLst/>
            </a:prstGeom>
            <a:noFill/>
            <a:ln w="19050" cap="flat" cmpd="sng">
              <a:solidFill>
                <a:schemeClr val="dk2"/>
              </a:solidFill>
              <a:prstDash val="solid"/>
              <a:round/>
              <a:headEnd type="none" w="med" len="med"/>
              <a:tailEnd type="none" w="med" len="med"/>
            </a:ln>
          </p:spPr>
        </p:cxnSp>
        <p:sp>
          <p:nvSpPr>
            <p:cNvPr id="3934" name="Google Shape;3934;p100"/>
            <p:cNvSpPr txBox="1"/>
            <p:nvPr/>
          </p:nvSpPr>
          <p:spPr>
            <a:xfrm>
              <a:off x="2810988" y="2864925"/>
              <a:ext cx="1645800" cy="8637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dk2"/>
                  </a:solidFill>
                  <a:latin typeface="Muli"/>
                  <a:ea typeface="Muli"/>
                  <a:cs typeface="Muli"/>
                  <a:sym typeface="Muli"/>
                </a:rPr>
                <a:t>Saturn is the only planet with rings. It’s made of gas</a:t>
              </a:r>
              <a:endParaRPr>
                <a:solidFill>
                  <a:schemeClr val="dk2"/>
                </a:solidFill>
                <a:latin typeface="Muli"/>
                <a:ea typeface="Muli"/>
                <a:cs typeface="Muli"/>
                <a:sym typeface="Muli"/>
              </a:endParaRPr>
            </a:p>
          </p:txBody>
        </p:sp>
        <p:sp>
          <p:nvSpPr>
            <p:cNvPr id="3924" name="Google Shape;3924;p100"/>
            <p:cNvSpPr txBox="1"/>
            <p:nvPr/>
          </p:nvSpPr>
          <p:spPr>
            <a:xfrm>
              <a:off x="3050988" y="2037694"/>
              <a:ext cx="1165800" cy="4434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000" b="1">
                  <a:solidFill>
                    <a:schemeClr val="dk1"/>
                  </a:solidFill>
                  <a:latin typeface="Itim"/>
                  <a:ea typeface="Itim"/>
                  <a:cs typeface="Itim"/>
                  <a:sym typeface="Itim"/>
                </a:rPr>
                <a:t>2021</a:t>
              </a:r>
              <a:endParaRPr sz="2000" b="1">
                <a:solidFill>
                  <a:schemeClr val="dk1"/>
                </a:solidFill>
                <a:latin typeface="Itim"/>
                <a:ea typeface="Itim"/>
                <a:cs typeface="Itim"/>
                <a:sym typeface="Itim"/>
              </a:endParaRPr>
            </a:p>
          </p:txBody>
        </p:sp>
      </p:grpSp>
      <p:grpSp>
        <p:nvGrpSpPr>
          <p:cNvPr id="3937" name="Google Shape;3937;p100"/>
          <p:cNvGrpSpPr/>
          <p:nvPr/>
        </p:nvGrpSpPr>
        <p:grpSpPr>
          <a:xfrm>
            <a:off x="934763" y="1913857"/>
            <a:ext cx="1645800" cy="1814768"/>
            <a:chOff x="934763" y="1913857"/>
            <a:chExt cx="1645800" cy="1814768"/>
          </a:xfrm>
        </p:grpSpPr>
        <p:grpSp>
          <p:nvGrpSpPr>
            <p:cNvPr id="3938" name="Google Shape;3938;p100"/>
            <p:cNvGrpSpPr/>
            <p:nvPr/>
          </p:nvGrpSpPr>
          <p:grpSpPr>
            <a:xfrm rot="504584">
              <a:off x="1259086" y="1922105"/>
              <a:ext cx="965273" cy="674579"/>
              <a:chOff x="4345425" y="2175475"/>
              <a:chExt cx="800750" cy="176025"/>
            </a:xfrm>
          </p:grpSpPr>
          <p:sp>
            <p:nvSpPr>
              <p:cNvPr id="3939" name="Google Shape;3939;p100"/>
              <p:cNvSpPr/>
              <p:nvPr/>
            </p:nvSpPr>
            <p:spPr>
              <a:xfrm>
                <a:off x="4351850" y="2175475"/>
                <a:ext cx="763000" cy="156275"/>
              </a:xfrm>
              <a:custGeom>
                <a:avLst/>
                <a:gdLst/>
                <a:ahLst/>
                <a:cxnLst/>
                <a:rect l="l" t="t" r="r" b="b"/>
                <a:pathLst>
                  <a:path w="30520" h="6251" extrusionOk="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00FF00">
                  <a:alpha val="20980"/>
                </a:srgbClr>
              </a:solidFill>
              <a:ln>
                <a:noFill/>
              </a:ln>
            </p:spPr>
            <p:txBody>
              <a:bodyPr spcFirstLastPara="1" wrap="square" lIns="91425" tIns="91425" rIns="91425" bIns="91425" anchor="ctr" anchorCtr="0">
                <a:noAutofit/>
              </a:bodyPr>
              <a:lstStyle/>
              <a:p>
                <a:pPr marL="0" lvl="0" indent="0" algn="r" rtl="0">
                  <a:spcBef>
                    <a:spcPts val="0"/>
                  </a:spcBef>
                  <a:spcAft>
                    <a:spcPts val="0"/>
                  </a:spcAft>
                  <a:buNone/>
                </a:pPr>
                <a:endParaRPr/>
              </a:p>
            </p:txBody>
          </p:sp>
          <p:sp>
            <p:nvSpPr>
              <p:cNvPr id="3940" name="Google Shape;3940;p100"/>
              <p:cNvSpPr/>
              <p:nvPr/>
            </p:nvSpPr>
            <p:spPr>
              <a:xfrm>
                <a:off x="4345425" y="2195925"/>
                <a:ext cx="800750" cy="155575"/>
              </a:xfrm>
              <a:custGeom>
                <a:avLst/>
                <a:gdLst/>
                <a:ahLst/>
                <a:cxnLst/>
                <a:rect l="l" t="t" r="r" b="b"/>
                <a:pathLst>
                  <a:path w="32030" h="6223" extrusionOk="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00FF00">
                  <a:alpha val="20980"/>
                </a:srgbClr>
              </a:solidFill>
              <a:ln>
                <a:noFill/>
              </a:ln>
            </p:spPr>
            <p:txBody>
              <a:bodyPr spcFirstLastPara="1" wrap="square" lIns="91425" tIns="91425" rIns="91425" bIns="91425" anchor="ctr" anchorCtr="0">
                <a:noAutofit/>
              </a:bodyPr>
              <a:lstStyle/>
              <a:p>
                <a:pPr marL="0" lvl="0" indent="0" algn="r" rtl="0">
                  <a:spcBef>
                    <a:spcPts val="0"/>
                  </a:spcBef>
                  <a:spcAft>
                    <a:spcPts val="0"/>
                  </a:spcAft>
                  <a:buNone/>
                </a:pPr>
                <a:endParaRPr/>
              </a:p>
            </p:txBody>
          </p:sp>
        </p:grpSp>
        <p:cxnSp>
          <p:nvCxnSpPr>
            <p:cNvPr id="3941" name="Google Shape;3941;p100"/>
            <p:cNvCxnSpPr>
              <a:stCxn id="3936" idx="2"/>
              <a:endCxn id="3942" idx="0"/>
            </p:cNvCxnSpPr>
            <p:nvPr/>
          </p:nvCxnSpPr>
          <p:spPr>
            <a:xfrm>
              <a:off x="1757663" y="2481094"/>
              <a:ext cx="0" cy="383700"/>
            </a:xfrm>
            <a:prstGeom prst="straightConnector1">
              <a:avLst/>
            </a:prstGeom>
            <a:noFill/>
            <a:ln w="19050" cap="flat" cmpd="sng">
              <a:solidFill>
                <a:schemeClr val="dk2"/>
              </a:solidFill>
              <a:prstDash val="solid"/>
              <a:round/>
              <a:headEnd type="none" w="med" len="med"/>
              <a:tailEnd type="none" w="med" len="med"/>
            </a:ln>
          </p:spPr>
        </p:cxnSp>
        <p:sp>
          <p:nvSpPr>
            <p:cNvPr id="3942" name="Google Shape;3942;p100"/>
            <p:cNvSpPr txBox="1"/>
            <p:nvPr/>
          </p:nvSpPr>
          <p:spPr>
            <a:xfrm>
              <a:off x="934763" y="2864925"/>
              <a:ext cx="1645800" cy="8637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dk2"/>
                  </a:solidFill>
                  <a:latin typeface="Muli"/>
                  <a:ea typeface="Muli"/>
                  <a:cs typeface="Muli"/>
                  <a:sym typeface="Muli"/>
                </a:rPr>
                <a:t>Jupiter is the biggest planet of them all</a:t>
              </a:r>
              <a:endParaRPr>
                <a:solidFill>
                  <a:schemeClr val="dk2"/>
                </a:solidFill>
                <a:latin typeface="Muli"/>
                <a:ea typeface="Muli"/>
                <a:cs typeface="Muli"/>
                <a:sym typeface="Muli"/>
              </a:endParaRPr>
            </a:p>
          </p:txBody>
        </p:sp>
        <p:sp>
          <p:nvSpPr>
            <p:cNvPr id="3936" name="Google Shape;3936;p100"/>
            <p:cNvSpPr txBox="1"/>
            <p:nvPr/>
          </p:nvSpPr>
          <p:spPr>
            <a:xfrm>
              <a:off x="1174763" y="2037694"/>
              <a:ext cx="1165800" cy="4434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000" b="1">
                  <a:solidFill>
                    <a:schemeClr val="dk1"/>
                  </a:solidFill>
                  <a:latin typeface="Itim"/>
                  <a:ea typeface="Itim"/>
                  <a:cs typeface="Itim"/>
                  <a:sym typeface="Itim"/>
                </a:rPr>
                <a:t>2020</a:t>
              </a:r>
              <a:endParaRPr sz="2000" b="1">
                <a:solidFill>
                  <a:schemeClr val="dk1"/>
                </a:solidFill>
                <a:latin typeface="Itim"/>
                <a:ea typeface="Itim"/>
                <a:cs typeface="Itim"/>
                <a:sym typeface="Itim"/>
              </a:endParaRPr>
            </a:p>
          </p:txBody>
        </p:sp>
      </p:grpSp>
      <p:grpSp>
        <p:nvGrpSpPr>
          <p:cNvPr id="3943" name="Google Shape;3943;p100"/>
          <p:cNvGrpSpPr/>
          <p:nvPr/>
        </p:nvGrpSpPr>
        <p:grpSpPr>
          <a:xfrm>
            <a:off x="7505710" y="3831879"/>
            <a:ext cx="1346914" cy="1248196"/>
            <a:chOff x="1256913" y="1751975"/>
            <a:chExt cx="1802615" cy="1639558"/>
          </a:xfrm>
        </p:grpSpPr>
        <p:sp>
          <p:nvSpPr>
            <p:cNvPr id="3944" name="Google Shape;3944;p100"/>
            <p:cNvSpPr/>
            <p:nvPr/>
          </p:nvSpPr>
          <p:spPr>
            <a:xfrm>
              <a:off x="2147118" y="1869638"/>
              <a:ext cx="15470" cy="18361"/>
            </a:xfrm>
            <a:custGeom>
              <a:avLst/>
              <a:gdLst/>
              <a:ahLst/>
              <a:cxnLst/>
              <a:rect l="l" t="t" r="r" b="b"/>
              <a:pathLst>
                <a:path w="198" h="235" extrusionOk="0">
                  <a:moveTo>
                    <a:pt x="198" y="0"/>
                  </a:moveTo>
                  <a:cubicBezTo>
                    <a:pt x="148" y="0"/>
                    <a:pt x="87" y="12"/>
                    <a:pt x="50" y="37"/>
                  </a:cubicBezTo>
                  <a:cubicBezTo>
                    <a:pt x="25" y="62"/>
                    <a:pt x="0" y="74"/>
                    <a:pt x="0" y="99"/>
                  </a:cubicBezTo>
                  <a:cubicBezTo>
                    <a:pt x="0" y="136"/>
                    <a:pt x="25" y="173"/>
                    <a:pt x="50" y="210"/>
                  </a:cubicBezTo>
                  <a:lnTo>
                    <a:pt x="74" y="235"/>
                  </a:lnTo>
                  <a:cubicBezTo>
                    <a:pt x="111" y="148"/>
                    <a:pt x="148" y="74"/>
                    <a:pt x="198" y="0"/>
                  </a:cubicBezTo>
                  <a:close/>
                </a:path>
              </a:pathLst>
            </a:custGeom>
            <a:solidFill>
              <a:srgbClr val="FF6E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5" name="Google Shape;3945;p100"/>
            <p:cNvSpPr/>
            <p:nvPr/>
          </p:nvSpPr>
          <p:spPr>
            <a:xfrm>
              <a:off x="2225247" y="1900499"/>
              <a:ext cx="30939" cy="17423"/>
            </a:xfrm>
            <a:custGeom>
              <a:avLst/>
              <a:gdLst/>
              <a:ahLst/>
              <a:cxnLst/>
              <a:rect l="l" t="t" r="r" b="b"/>
              <a:pathLst>
                <a:path w="396" h="223" extrusionOk="0">
                  <a:moveTo>
                    <a:pt x="124" y="0"/>
                  </a:moveTo>
                  <a:cubicBezTo>
                    <a:pt x="87" y="74"/>
                    <a:pt x="49" y="148"/>
                    <a:pt x="0" y="210"/>
                  </a:cubicBezTo>
                  <a:cubicBezTo>
                    <a:pt x="49" y="222"/>
                    <a:pt x="99" y="222"/>
                    <a:pt x="148" y="222"/>
                  </a:cubicBezTo>
                  <a:cubicBezTo>
                    <a:pt x="210" y="222"/>
                    <a:pt x="309" y="222"/>
                    <a:pt x="346" y="173"/>
                  </a:cubicBezTo>
                  <a:cubicBezTo>
                    <a:pt x="395" y="111"/>
                    <a:pt x="346" y="74"/>
                    <a:pt x="309" y="49"/>
                  </a:cubicBezTo>
                  <a:cubicBezTo>
                    <a:pt x="247" y="25"/>
                    <a:pt x="185" y="12"/>
                    <a:pt x="124" y="0"/>
                  </a:cubicBezTo>
                  <a:close/>
                </a:path>
              </a:pathLst>
            </a:custGeom>
            <a:solidFill>
              <a:srgbClr val="FF6E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6" name="Google Shape;3946;p100"/>
            <p:cNvSpPr/>
            <p:nvPr/>
          </p:nvSpPr>
          <p:spPr>
            <a:xfrm>
              <a:off x="1941638" y="1820651"/>
              <a:ext cx="799661" cy="969125"/>
            </a:xfrm>
            <a:custGeom>
              <a:avLst/>
              <a:gdLst/>
              <a:ahLst/>
              <a:cxnLst/>
              <a:rect l="l" t="t" r="r" b="b"/>
              <a:pathLst>
                <a:path w="10235" h="12404" extrusionOk="0">
                  <a:moveTo>
                    <a:pt x="2654" y="1"/>
                  </a:moveTo>
                  <a:cubicBezTo>
                    <a:pt x="2523" y="1"/>
                    <a:pt x="2391" y="8"/>
                    <a:pt x="2260" y="22"/>
                  </a:cubicBezTo>
                  <a:cubicBezTo>
                    <a:pt x="1902" y="35"/>
                    <a:pt x="1556" y="109"/>
                    <a:pt x="1235" y="257"/>
                  </a:cubicBezTo>
                  <a:cubicBezTo>
                    <a:pt x="791" y="491"/>
                    <a:pt x="396" y="788"/>
                    <a:pt x="63" y="1158"/>
                  </a:cubicBezTo>
                  <a:lnTo>
                    <a:pt x="1" y="1232"/>
                  </a:lnTo>
                  <a:cubicBezTo>
                    <a:pt x="294" y="1121"/>
                    <a:pt x="607" y="1076"/>
                    <a:pt x="925" y="1076"/>
                  </a:cubicBezTo>
                  <a:cubicBezTo>
                    <a:pt x="1383" y="1076"/>
                    <a:pt x="1849" y="1170"/>
                    <a:pt x="2272" y="1294"/>
                  </a:cubicBezTo>
                  <a:cubicBezTo>
                    <a:pt x="3284" y="1602"/>
                    <a:pt x="4235" y="2133"/>
                    <a:pt x="5124" y="2701"/>
                  </a:cubicBezTo>
                  <a:cubicBezTo>
                    <a:pt x="6012" y="3269"/>
                    <a:pt x="6975" y="4071"/>
                    <a:pt x="7247" y="5157"/>
                  </a:cubicBezTo>
                  <a:cubicBezTo>
                    <a:pt x="7370" y="5737"/>
                    <a:pt x="7407" y="6342"/>
                    <a:pt x="7346" y="6935"/>
                  </a:cubicBezTo>
                  <a:cubicBezTo>
                    <a:pt x="7296" y="7527"/>
                    <a:pt x="7197" y="8120"/>
                    <a:pt x="7037" y="8688"/>
                  </a:cubicBezTo>
                  <a:cubicBezTo>
                    <a:pt x="6864" y="9280"/>
                    <a:pt x="6654" y="9860"/>
                    <a:pt x="6420" y="10440"/>
                  </a:cubicBezTo>
                  <a:cubicBezTo>
                    <a:pt x="6309" y="10737"/>
                    <a:pt x="6198" y="11033"/>
                    <a:pt x="6087" y="11329"/>
                  </a:cubicBezTo>
                  <a:cubicBezTo>
                    <a:pt x="6012" y="11588"/>
                    <a:pt x="5914" y="11848"/>
                    <a:pt x="5803" y="12095"/>
                  </a:cubicBezTo>
                  <a:cubicBezTo>
                    <a:pt x="5790" y="12193"/>
                    <a:pt x="5766" y="12292"/>
                    <a:pt x="5753" y="12403"/>
                  </a:cubicBezTo>
                  <a:cubicBezTo>
                    <a:pt x="5889" y="12243"/>
                    <a:pt x="6050" y="12095"/>
                    <a:pt x="6222" y="11983"/>
                  </a:cubicBezTo>
                  <a:cubicBezTo>
                    <a:pt x="6716" y="11662"/>
                    <a:pt x="7296" y="11490"/>
                    <a:pt x="7901" y="11465"/>
                  </a:cubicBezTo>
                  <a:cubicBezTo>
                    <a:pt x="8027" y="11437"/>
                    <a:pt x="8155" y="11424"/>
                    <a:pt x="8283" y="11424"/>
                  </a:cubicBezTo>
                  <a:cubicBezTo>
                    <a:pt x="8558" y="11424"/>
                    <a:pt x="8834" y="11487"/>
                    <a:pt x="9086" y="11613"/>
                  </a:cubicBezTo>
                  <a:cubicBezTo>
                    <a:pt x="9173" y="11008"/>
                    <a:pt x="9321" y="10403"/>
                    <a:pt x="9432" y="9811"/>
                  </a:cubicBezTo>
                  <a:cubicBezTo>
                    <a:pt x="9605" y="8873"/>
                    <a:pt x="9765" y="7935"/>
                    <a:pt x="9913" y="6996"/>
                  </a:cubicBezTo>
                  <a:cubicBezTo>
                    <a:pt x="10086" y="6009"/>
                    <a:pt x="10234" y="4923"/>
                    <a:pt x="9802" y="3972"/>
                  </a:cubicBezTo>
                  <a:cubicBezTo>
                    <a:pt x="9543" y="3404"/>
                    <a:pt x="9061" y="2972"/>
                    <a:pt x="8568" y="2614"/>
                  </a:cubicBezTo>
                  <a:cubicBezTo>
                    <a:pt x="8345" y="2466"/>
                    <a:pt x="8123" y="2318"/>
                    <a:pt x="7889" y="2182"/>
                  </a:cubicBezTo>
                  <a:cubicBezTo>
                    <a:pt x="7839" y="2479"/>
                    <a:pt x="7753" y="2763"/>
                    <a:pt x="7630" y="3022"/>
                  </a:cubicBezTo>
                  <a:cubicBezTo>
                    <a:pt x="7778" y="3059"/>
                    <a:pt x="7913" y="3219"/>
                    <a:pt x="7839" y="3355"/>
                  </a:cubicBezTo>
                  <a:cubicBezTo>
                    <a:pt x="7780" y="3452"/>
                    <a:pt x="7671" y="3481"/>
                    <a:pt x="7559" y="3481"/>
                  </a:cubicBezTo>
                  <a:cubicBezTo>
                    <a:pt x="7485" y="3481"/>
                    <a:pt x="7409" y="3468"/>
                    <a:pt x="7346" y="3454"/>
                  </a:cubicBezTo>
                  <a:cubicBezTo>
                    <a:pt x="7321" y="3454"/>
                    <a:pt x="7284" y="3441"/>
                    <a:pt x="7272" y="3429"/>
                  </a:cubicBezTo>
                  <a:cubicBezTo>
                    <a:pt x="7074" y="3355"/>
                    <a:pt x="6901" y="3269"/>
                    <a:pt x="6728" y="3158"/>
                  </a:cubicBezTo>
                  <a:cubicBezTo>
                    <a:pt x="6679" y="3133"/>
                    <a:pt x="6617" y="3108"/>
                    <a:pt x="6568" y="3071"/>
                  </a:cubicBezTo>
                  <a:cubicBezTo>
                    <a:pt x="6556" y="3071"/>
                    <a:pt x="6543" y="3059"/>
                    <a:pt x="6531" y="3046"/>
                  </a:cubicBezTo>
                  <a:cubicBezTo>
                    <a:pt x="6420" y="2985"/>
                    <a:pt x="6346" y="2874"/>
                    <a:pt x="6333" y="2750"/>
                  </a:cubicBezTo>
                  <a:cubicBezTo>
                    <a:pt x="6333" y="2603"/>
                    <a:pt x="6451" y="2541"/>
                    <a:pt x="6574" y="2541"/>
                  </a:cubicBezTo>
                  <a:cubicBezTo>
                    <a:pt x="6605" y="2541"/>
                    <a:pt x="6637" y="2545"/>
                    <a:pt x="6667" y="2553"/>
                  </a:cubicBezTo>
                  <a:lnTo>
                    <a:pt x="6667" y="2516"/>
                  </a:lnTo>
                  <a:cubicBezTo>
                    <a:pt x="6679" y="2380"/>
                    <a:pt x="6704" y="2256"/>
                    <a:pt x="6716" y="2121"/>
                  </a:cubicBezTo>
                  <a:cubicBezTo>
                    <a:pt x="6728" y="1948"/>
                    <a:pt x="6741" y="1763"/>
                    <a:pt x="6741" y="1578"/>
                  </a:cubicBezTo>
                  <a:cubicBezTo>
                    <a:pt x="6222" y="1294"/>
                    <a:pt x="5729" y="985"/>
                    <a:pt x="5198" y="738"/>
                  </a:cubicBezTo>
                  <a:cubicBezTo>
                    <a:pt x="4902" y="602"/>
                    <a:pt x="4593" y="467"/>
                    <a:pt x="4284" y="355"/>
                  </a:cubicBezTo>
                  <a:cubicBezTo>
                    <a:pt x="4112" y="467"/>
                    <a:pt x="3963" y="627"/>
                    <a:pt x="3852" y="800"/>
                  </a:cubicBezTo>
                  <a:cubicBezTo>
                    <a:pt x="3840" y="837"/>
                    <a:pt x="3815" y="862"/>
                    <a:pt x="3803" y="899"/>
                  </a:cubicBezTo>
                  <a:cubicBezTo>
                    <a:pt x="3963" y="899"/>
                    <a:pt x="4161" y="1071"/>
                    <a:pt x="4074" y="1220"/>
                  </a:cubicBezTo>
                  <a:cubicBezTo>
                    <a:pt x="4015" y="1339"/>
                    <a:pt x="3888" y="1372"/>
                    <a:pt x="3759" y="1372"/>
                  </a:cubicBezTo>
                  <a:cubicBezTo>
                    <a:pt x="3674" y="1372"/>
                    <a:pt x="3588" y="1358"/>
                    <a:pt x="3519" y="1343"/>
                  </a:cubicBezTo>
                  <a:cubicBezTo>
                    <a:pt x="3321" y="1281"/>
                    <a:pt x="3136" y="1207"/>
                    <a:pt x="2951" y="1121"/>
                  </a:cubicBezTo>
                  <a:cubicBezTo>
                    <a:pt x="2791" y="1047"/>
                    <a:pt x="2556" y="936"/>
                    <a:pt x="2531" y="738"/>
                  </a:cubicBezTo>
                  <a:cubicBezTo>
                    <a:pt x="2511" y="571"/>
                    <a:pt x="2657" y="510"/>
                    <a:pt x="2800" y="510"/>
                  </a:cubicBezTo>
                  <a:cubicBezTo>
                    <a:pt x="2826" y="510"/>
                    <a:pt x="2852" y="512"/>
                    <a:pt x="2877" y="516"/>
                  </a:cubicBezTo>
                  <a:cubicBezTo>
                    <a:pt x="2988" y="355"/>
                    <a:pt x="3112" y="195"/>
                    <a:pt x="3247" y="47"/>
                  </a:cubicBezTo>
                  <a:cubicBezTo>
                    <a:pt x="3053" y="17"/>
                    <a:pt x="2854" y="1"/>
                    <a:pt x="2654" y="1"/>
                  </a:cubicBezTo>
                  <a:close/>
                </a:path>
              </a:pathLst>
            </a:custGeom>
            <a:solidFill>
              <a:srgbClr val="FFA1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7" name="Google Shape;3947;p100"/>
            <p:cNvSpPr/>
            <p:nvPr/>
          </p:nvSpPr>
          <p:spPr>
            <a:xfrm>
              <a:off x="2524170" y="2066369"/>
              <a:ext cx="26095" cy="16564"/>
            </a:xfrm>
            <a:custGeom>
              <a:avLst/>
              <a:gdLst/>
              <a:ahLst/>
              <a:cxnLst/>
              <a:rect l="l" t="t" r="r" b="b"/>
              <a:pathLst>
                <a:path w="334" h="212" extrusionOk="0">
                  <a:moveTo>
                    <a:pt x="124" y="0"/>
                  </a:moveTo>
                  <a:cubicBezTo>
                    <a:pt x="87" y="74"/>
                    <a:pt x="38" y="136"/>
                    <a:pt x="1" y="198"/>
                  </a:cubicBezTo>
                  <a:cubicBezTo>
                    <a:pt x="25" y="210"/>
                    <a:pt x="50" y="210"/>
                    <a:pt x="75" y="210"/>
                  </a:cubicBezTo>
                  <a:cubicBezTo>
                    <a:pt x="95" y="210"/>
                    <a:pt x="121" y="211"/>
                    <a:pt x="148" y="211"/>
                  </a:cubicBezTo>
                  <a:cubicBezTo>
                    <a:pt x="202" y="211"/>
                    <a:pt x="260" y="206"/>
                    <a:pt x="285" y="173"/>
                  </a:cubicBezTo>
                  <a:cubicBezTo>
                    <a:pt x="334" y="124"/>
                    <a:pt x="285" y="87"/>
                    <a:pt x="248" y="62"/>
                  </a:cubicBezTo>
                  <a:cubicBezTo>
                    <a:pt x="211" y="25"/>
                    <a:pt x="161" y="13"/>
                    <a:pt x="124" y="0"/>
                  </a:cubicBezTo>
                  <a:close/>
                </a:path>
              </a:pathLst>
            </a:custGeom>
            <a:solidFill>
              <a:srgbClr val="FF6E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8" name="Google Shape;3948;p100"/>
            <p:cNvSpPr/>
            <p:nvPr/>
          </p:nvSpPr>
          <p:spPr>
            <a:xfrm>
              <a:off x="2328378" y="1826198"/>
              <a:ext cx="117742" cy="63754"/>
            </a:xfrm>
            <a:custGeom>
              <a:avLst/>
              <a:gdLst/>
              <a:ahLst/>
              <a:cxnLst/>
              <a:rect l="l" t="t" r="r" b="b"/>
              <a:pathLst>
                <a:path w="1507" h="816" extrusionOk="0">
                  <a:moveTo>
                    <a:pt x="470" y="1"/>
                  </a:moveTo>
                  <a:cubicBezTo>
                    <a:pt x="309" y="87"/>
                    <a:pt x="149" y="173"/>
                    <a:pt x="1" y="260"/>
                  </a:cubicBezTo>
                  <a:cubicBezTo>
                    <a:pt x="408" y="433"/>
                    <a:pt x="791" y="618"/>
                    <a:pt x="1186" y="815"/>
                  </a:cubicBezTo>
                  <a:cubicBezTo>
                    <a:pt x="1285" y="766"/>
                    <a:pt x="1396" y="704"/>
                    <a:pt x="1507" y="667"/>
                  </a:cubicBezTo>
                  <a:cubicBezTo>
                    <a:pt x="1346" y="445"/>
                    <a:pt x="1124" y="260"/>
                    <a:pt x="890" y="136"/>
                  </a:cubicBezTo>
                  <a:cubicBezTo>
                    <a:pt x="754" y="62"/>
                    <a:pt x="618" y="25"/>
                    <a:pt x="4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9" name="Google Shape;3949;p100"/>
            <p:cNvSpPr/>
            <p:nvPr/>
          </p:nvSpPr>
          <p:spPr>
            <a:xfrm>
              <a:off x="2159619" y="1764476"/>
              <a:ext cx="380102" cy="313536"/>
            </a:xfrm>
            <a:custGeom>
              <a:avLst/>
              <a:gdLst/>
              <a:ahLst/>
              <a:cxnLst/>
              <a:rect l="l" t="t" r="r" b="b"/>
              <a:pathLst>
                <a:path w="4865" h="4013" extrusionOk="0">
                  <a:moveTo>
                    <a:pt x="2576" y="1"/>
                  </a:moveTo>
                  <a:cubicBezTo>
                    <a:pt x="1478" y="1"/>
                    <a:pt x="469" y="637"/>
                    <a:pt x="1" y="1655"/>
                  </a:cubicBezTo>
                  <a:cubicBezTo>
                    <a:pt x="87" y="1716"/>
                    <a:pt x="198" y="1766"/>
                    <a:pt x="297" y="1803"/>
                  </a:cubicBezTo>
                  <a:cubicBezTo>
                    <a:pt x="445" y="1840"/>
                    <a:pt x="581" y="1889"/>
                    <a:pt x="729" y="1926"/>
                  </a:cubicBezTo>
                  <a:cubicBezTo>
                    <a:pt x="877" y="1544"/>
                    <a:pt x="1124" y="1210"/>
                    <a:pt x="1445" y="963"/>
                  </a:cubicBezTo>
                  <a:cubicBezTo>
                    <a:pt x="1752" y="724"/>
                    <a:pt x="2133" y="590"/>
                    <a:pt x="2530" y="590"/>
                  </a:cubicBezTo>
                  <a:cubicBezTo>
                    <a:pt x="2563" y="590"/>
                    <a:pt x="2596" y="591"/>
                    <a:pt x="2630" y="593"/>
                  </a:cubicBezTo>
                  <a:cubicBezTo>
                    <a:pt x="3062" y="605"/>
                    <a:pt x="3457" y="803"/>
                    <a:pt x="3741" y="1136"/>
                  </a:cubicBezTo>
                  <a:cubicBezTo>
                    <a:pt x="4037" y="1457"/>
                    <a:pt x="4198" y="1877"/>
                    <a:pt x="4198" y="2309"/>
                  </a:cubicBezTo>
                  <a:cubicBezTo>
                    <a:pt x="4198" y="2556"/>
                    <a:pt x="4161" y="2803"/>
                    <a:pt x="4087" y="3037"/>
                  </a:cubicBezTo>
                  <a:cubicBezTo>
                    <a:pt x="4062" y="3136"/>
                    <a:pt x="4025" y="3247"/>
                    <a:pt x="3963" y="3346"/>
                  </a:cubicBezTo>
                  <a:cubicBezTo>
                    <a:pt x="3914" y="3469"/>
                    <a:pt x="3877" y="3593"/>
                    <a:pt x="3852" y="3741"/>
                  </a:cubicBezTo>
                  <a:cubicBezTo>
                    <a:pt x="3914" y="3778"/>
                    <a:pt x="3988" y="3815"/>
                    <a:pt x="4062" y="3852"/>
                  </a:cubicBezTo>
                  <a:cubicBezTo>
                    <a:pt x="4198" y="3901"/>
                    <a:pt x="4333" y="3963"/>
                    <a:pt x="4469" y="4012"/>
                  </a:cubicBezTo>
                  <a:cubicBezTo>
                    <a:pt x="4605" y="3728"/>
                    <a:pt x="4704" y="3432"/>
                    <a:pt x="4765" y="3124"/>
                  </a:cubicBezTo>
                  <a:cubicBezTo>
                    <a:pt x="4827" y="2864"/>
                    <a:pt x="4864" y="2605"/>
                    <a:pt x="4852" y="2346"/>
                  </a:cubicBezTo>
                  <a:cubicBezTo>
                    <a:pt x="4840" y="1778"/>
                    <a:pt x="4630" y="1247"/>
                    <a:pt x="4259" y="828"/>
                  </a:cubicBezTo>
                  <a:cubicBezTo>
                    <a:pt x="3901" y="433"/>
                    <a:pt x="3371" y="75"/>
                    <a:pt x="2840" y="13"/>
                  </a:cubicBezTo>
                  <a:cubicBezTo>
                    <a:pt x="2752" y="5"/>
                    <a:pt x="2664" y="1"/>
                    <a:pt x="25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0" name="Google Shape;3950;p100"/>
            <p:cNvSpPr/>
            <p:nvPr/>
          </p:nvSpPr>
          <p:spPr>
            <a:xfrm>
              <a:off x="2467292" y="1779555"/>
              <a:ext cx="267205" cy="219389"/>
            </a:xfrm>
            <a:custGeom>
              <a:avLst/>
              <a:gdLst/>
              <a:ahLst/>
              <a:cxnLst/>
              <a:rect l="l" t="t" r="r" b="b"/>
              <a:pathLst>
                <a:path w="3420" h="2808" extrusionOk="0">
                  <a:moveTo>
                    <a:pt x="806" y="1"/>
                  </a:moveTo>
                  <a:cubicBezTo>
                    <a:pt x="533" y="1"/>
                    <a:pt x="261" y="35"/>
                    <a:pt x="0" y="104"/>
                  </a:cubicBezTo>
                  <a:cubicBezTo>
                    <a:pt x="235" y="264"/>
                    <a:pt x="445" y="449"/>
                    <a:pt x="618" y="672"/>
                  </a:cubicBezTo>
                  <a:cubicBezTo>
                    <a:pt x="729" y="820"/>
                    <a:pt x="840" y="968"/>
                    <a:pt x="926" y="1141"/>
                  </a:cubicBezTo>
                  <a:cubicBezTo>
                    <a:pt x="1358" y="1202"/>
                    <a:pt x="1753" y="1400"/>
                    <a:pt x="2062" y="1709"/>
                  </a:cubicBezTo>
                  <a:cubicBezTo>
                    <a:pt x="2346" y="2005"/>
                    <a:pt x="2531" y="2400"/>
                    <a:pt x="2568" y="2807"/>
                  </a:cubicBezTo>
                  <a:cubicBezTo>
                    <a:pt x="2840" y="2696"/>
                    <a:pt x="3123" y="2610"/>
                    <a:pt x="3420" y="2536"/>
                  </a:cubicBezTo>
                  <a:cubicBezTo>
                    <a:pt x="3148" y="1462"/>
                    <a:pt x="2593" y="338"/>
                    <a:pt x="1457" y="67"/>
                  </a:cubicBezTo>
                  <a:cubicBezTo>
                    <a:pt x="1243" y="23"/>
                    <a:pt x="1024" y="1"/>
                    <a:pt x="80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1" name="Google Shape;3951;p100"/>
            <p:cNvSpPr/>
            <p:nvPr/>
          </p:nvSpPr>
          <p:spPr>
            <a:xfrm>
              <a:off x="2444166" y="2028710"/>
              <a:ext cx="18361" cy="22267"/>
            </a:xfrm>
            <a:custGeom>
              <a:avLst/>
              <a:gdLst/>
              <a:ahLst/>
              <a:cxnLst/>
              <a:rect l="l" t="t" r="r" b="b"/>
              <a:pathLst>
                <a:path w="235" h="285" extrusionOk="0">
                  <a:moveTo>
                    <a:pt x="235" y="1"/>
                  </a:moveTo>
                  <a:cubicBezTo>
                    <a:pt x="173" y="1"/>
                    <a:pt x="111" y="1"/>
                    <a:pt x="62" y="25"/>
                  </a:cubicBezTo>
                  <a:cubicBezTo>
                    <a:pt x="25" y="38"/>
                    <a:pt x="0" y="50"/>
                    <a:pt x="0" y="63"/>
                  </a:cubicBezTo>
                  <a:cubicBezTo>
                    <a:pt x="0" y="100"/>
                    <a:pt x="13" y="149"/>
                    <a:pt x="37" y="186"/>
                  </a:cubicBezTo>
                  <a:cubicBezTo>
                    <a:pt x="50" y="223"/>
                    <a:pt x="87" y="260"/>
                    <a:pt x="124" y="285"/>
                  </a:cubicBezTo>
                  <a:cubicBezTo>
                    <a:pt x="161" y="211"/>
                    <a:pt x="185" y="137"/>
                    <a:pt x="210" y="63"/>
                  </a:cubicBezTo>
                  <a:cubicBezTo>
                    <a:pt x="222" y="38"/>
                    <a:pt x="222" y="25"/>
                    <a:pt x="235" y="1"/>
                  </a:cubicBezTo>
                  <a:close/>
                </a:path>
              </a:pathLst>
            </a:custGeom>
            <a:solidFill>
              <a:srgbClr val="FF6E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2" name="Google Shape;3952;p100"/>
            <p:cNvSpPr/>
            <p:nvPr/>
          </p:nvSpPr>
          <p:spPr>
            <a:xfrm>
              <a:off x="2458620" y="3001814"/>
              <a:ext cx="34768" cy="125633"/>
            </a:xfrm>
            <a:custGeom>
              <a:avLst/>
              <a:gdLst/>
              <a:ahLst/>
              <a:cxnLst/>
              <a:rect l="l" t="t" r="r" b="b"/>
              <a:pathLst>
                <a:path w="445" h="1608" extrusionOk="0">
                  <a:moveTo>
                    <a:pt x="161" y="1"/>
                  </a:moveTo>
                  <a:cubicBezTo>
                    <a:pt x="37" y="396"/>
                    <a:pt x="0" y="815"/>
                    <a:pt x="74" y="1223"/>
                  </a:cubicBezTo>
                  <a:cubicBezTo>
                    <a:pt x="87" y="1334"/>
                    <a:pt x="124" y="1445"/>
                    <a:pt x="185" y="1556"/>
                  </a:cubicBezTo>
                  <a:cubicBezTo>
                    <a:pt x="196" y="1577"/>
                    <a:pt x="216" y="1608"/>
                    <a:pt x="237" y="1608"/>
                  </a:cubicBezTo>
                  <a:cubicBezTo>
                    <a:pt x="240" y="1608"/>
                    <a:pt x="244" y="1607"/>
                    <a:pt x="247" y="1605"/>
                  </a:cubicBezTo>
                  <a:cubicBezTo>
                    <a:pt x="260" y="1605"/>
                    <a:pt x="321" y="1519"/>
                    <a:pt x="346" y="1494"/>
                  </a:cubicBezTo>
                  <a:cubicBezTo>
                    <a:pt x="358" y="1457"/>
                    <a:pt x="371" y="1433"/>
                    <a:pt x="383" y="1396"/>
                  </a:cubicBezTo>
                  <a:cubicBezTo>
                    <a:pt x="383" y="1359"/>
                    <a:pt x="395" y="1334"/>
                    <a:pt x="395" y="1297"/>
                  </a:cubicBezTo>
                  <a:cubicBezTo>
                    <a:pt x="420" y="1198"/>
                    <a:pt x="420" y="1099"/>
                    <a:pt x="420" y="1001"/>
                  </a:cubicBezTo>
                  <a:cubicBezTo>
                    <a:pt x="445" y="766"/>
                    <a:pt x="432" y="532"/>
                    <a:pt x="408" y="297"/>
                  </a:cubicBezTo>
                  <a:cubicBezTo>
                    <a:pt x="395" y="211"/>
                    <a:pt x="371" y="137"/>
                    <a:pt x="334" y="62"/>
                  </a:cubicBezTo>
                  <a:lnTo>
                    <a:pt x="321" y="38"/>
                  </a:lnTo>
                  <a:lnTo>
                    <a:pt x="321" y="25"/>
                  </a:lnTo>
                  <a:cubicBezTo>
                    <a:pt x="309" y="13"/>
                    <a:pt x="309" y="13"/>
                    <a:pt x="309" y="13"/>
                  </a:cubicBezTo>
                  <a:lnTo>
                    <a:pt x="297" y="1"/>
                  </a:lnTo>
                  <a:close/>
                </a:path>
              </a:pathLst>
            </a:custGeom>
            <a:solidFill>
              <a:srgbClr val="7E64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3" name="Google Shape;3953;p100"/>
            <p:cNvSpPr/>
            <p:nvPr/>
          </p:nvSpPr>
          <p:spPr>
            <a:xfrm>
              <a:off x="2224232" y="2808912"/>
              <a:ext cx="190090" cy="550816"/>
            </a:xfrm>
            <a:custGeom>
              <a:avLst/>
              <a:gdLst/>
              <a:ahLst/>
              <a:cxnLst/>
              <a:rect l="l" t="t" r="r" b="b"/>
              <a:pathLst>
                <a:path w="2433" h="7050" extrusionOk="0">
                  <a:moveTo>
                    <a:pt x="2161" y="1"/>
                  </a:moveTo>
                  <a:cubicBezTo>
                    <a:pt x="1741" y="606"/>
                    <a:pt x="1494" y="1359"/>
                    <a:pt x="1210" y="2013"/>
                  </a:cubicBezTo>
                  <a:cubicBezTo>
                    <a:pt x="852" y="2840"/>
                    <a:pt x="556" y="3679"/>
                    <a:pt x="248" y="4531"/>
                  </a:cubicBezTo>
                  <a:cubicBezTo>
                    <a:pt x="124" y="4864"/>
                    <a:pt x="1" y="5210"/>
                    <a:pt x="87" y="5568"/>
                  </a:cubicBezTo>
                  <a:cubicBezTo>
                    <a:pt x="161" y="5926"/>
                    <a:pt x="445" y="6148"/>
                    <a:pt x="704" y="6383"/>
                  </a:cubicBezTo>
                  <a:cubicBezTo>
                    <a:pt x="976" y="6642"/>
                    <a:pt x="1285" y="6852"/>
                    <a:pt x="1630" y="7025"/>
                  </a:cubicBezTo>
                  <a:lnTo>
                    <a:pt x="1717" y="7049"/>
                  </a:lnTo>
                  <a:cubicBezTo>
                    <a:pt x="1729" y="6938"/>
                    <a:pt x="1741" y="6827"/>
                    <a:pt x="1766" y="6716"/>
                  </a:cubicBezTo>
                  <a:cubicBezTo>
                    <a:pt x="1791" y="6519"/>
                    <a:pt x="1828" y="6321"/>
                    <a:pt x="1852" y="6111"/>
                  </a:cubicBezTo>
                  <a:cubicBezTo>
                    <a:pt x="1889" y="5729"/>
                    <a:pt x="1951" y="5358"/>
                    <a:pt x="2000" y="4976"/>
                  </a:cubicBezTo>
                  <a:cubicBezTo>
                    <a:pt x="2124" y="4173"/>
                    <a:pt x="2247" y="3371"/>
                    <a:pt x="2297" y="2569"/>
                  </a:cubicBezTo>
                  <a:cubicBezTo>
                    <a:pt x="2297" y="2482"/>
                    <a:pt x="2433" y="186"/>
                    <a:pt x="21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4" name="Google Shape;3954;p100"/>
            <p:cNvSpPr/>
            <p:nvPr/>
          </p:nvSpPr>
          <p:spPr>
            <a:xfrm>
              <a:off x="1473956" y="2335291"/>
              <a:ext cx="832319" cy="951389"/>
            </a:xfrm>
            <a:custGeom>
              <a:avLst/>
              <a:gdLst/>
              <a:ahLst/>
              <a:cxnLst/>
              <a:rect l="l" t="t" r="r" b="b"/>
              <a:pathLst>
                <a:path w="10653" h="12177" extrusionOk="0">
                  <a:moveTo>
                    <a:pt x="2331" y="0"/>
                  </a:moveTo>
                  <a:cubicBezTo>
                    <a:pt x="1845" y="0"/>
                    <a:pt x="1362" y="83"/>
                    <a:pt x="938" y="298"/>
                  </a:cubicBezTo>
                  <a:cubicBezTo>
                    <a:pt x="593" y="484"/>
                    <a:pt x="272" y="718"/>
                    <a:pt x="0" y="990"/>
                  </a:cubicBezTo>
                  <a:cubicBezTo>
                    <a:pt x="62" y="977"/>
                    <a:pt x="124" y="953"/>
                    <a:pt x="185" y="940"/>
                  </a:cubicBezTo>
                  <a:cubicBezTo>
                    <a:pt x="478" y="885"/>
                    <a:pt x="769" y="860"/>
                    <a:pt x="1059" y="860"/>
                  </a:cubicBezTo>
                  <a:cubicBezTo>
                    <a:pt x="1736" y="860"/>
                    <a:pt x="2405" y="993"/>
                    <a:pt x="3061" y="1175"/>
                  </a:cubicBezTo>
                  <a:cubicBezTo>
                    <a:pt x="4160" y="1471"/>
                    <a:pt x="5222" y="1915"/>
                    <a:pt x="6197" y="2496"/>
                  </a:cubicBezTo>
                  <a:cubicBezTo>
                    <a:pt x="7110" y="3026"/>
                    <a:pt x="7950" y="3705"/>
                    <a:pt x="8517" y="4606"/>
                  </a:cubicBezTo>
                  <a:cubicBezTo>
                    <a:pt x="8826" y="5100"/>
                    <a:pt x="9011" y="5643"/>
                    <a:pt x="9085" y="6223"/>
                  </a:cubicBezTo>
                  <a:cubicBezTo>
                    <a:pt x="9122" y="6816"/>
                    <a:pt x="9048" y="7421"/>
                    <a:pt x="8863" y="7989"/>
                  </a:cubicBezTo>
                  <a:cubicBezTo>
                    <a:pt x="8555" y="9063"/>
                    <a:pt x="8061" y="10186"/>
                    <a:pt x="7271" y="11001"/>
                  </a:cubicBezTo>
                  <a:cubicBezTo>
                    <a:pt x="6913" y="11359"/>
                    <a:pt x="6481" y="11655"/>
                    <a:pt x="5950" y="11655"/>
                  </a:cubicBezTo>
                  <a:cubicBezTo>
                    <a:pt x="5678" y="11642"/>
                    <a:pt x="5394" y="11605"/>
                    <a:pt x="5123" y="11544"/>
                  </a:cubicBezTo>
                  <a:lnTo>
                    <a:pt x="5123" y="11544"/>
                  </a:lnTo>
                  <a:cubicBezTo>
                    <a:pt x="5407" y="11667"/>
                    <a:pt x="5703" y="11778"/>
                    <a:pt x="5999" y="11852"/>
                  </a:cubicBezTo>
                  <a:cubicBezTo>
                    <a:pt x="6530" y="12013"/>
                    <a:pt x="7061" y="12111"/>
                    <a:pt x="7604" y="12161"/>
                  </a:cubicBezTo>
                  <a:cubicBezTo>
                    <a:pt x="7721" y="12171"/>
                    <a:pt x="7839" y="12177"/>
                    <a:pt x="7957" y="12177"/>
                  </a:cubicBezTo>
                  <a:cubicBezTo>
                    <a:pt x="8289" y="12177"/>
                    <a:pt x="8618" y="12127"/>
                    <a:pt x="8900" y="11963"/>
                  </a:cubicBezTo>
                  <a:cubicBezTo>
                    <a:pt x="9122" y="11716"/>
                    <a:pt x="9307" y="11445"/>
                    <a:pt x="9468" y="11161"/>
                  </a:cubicBezTo>
                  <a:cubicBezTo>
                    <a:pt x="9517" y="10840"/>
                    <a:pt x="9604" y="10531"/>
                    <a:pt x="9715" y="10223"/>
                  </a:cubicBezTo>
                  <a:cubicBezTo>
                    <a:pt x="9851" y="9816"/>
                    <a:pt x="9986" y="9408"/>
                    <a:pt x="10147" y="9001"/>
                  </a:cubicBezTo>
                  <a:cubicBezTo>
                    <a:pt x="10233" y="8556"/>
                    <a:pt x="10307" y="8100"/>
                    <a:pt x="10381" y="7643"/>
                  </a:cubicBezTo>
                  <a:cubicBezTo>
                    <a:pt x="10493" y="6878"/>
                    <a:pt x="10653" y="6075"/>
                    <a:pt x="10554" y="5285"/>
                  </a:cubicBezTo>
                  <a:cubicBezTo>
                    <a:pt x="10455" y="4446"/>
                    <a:pt x="9962" y="3804"/>
                    <a:pt x="9345" y="3261"/>
                  </a:cubicBezTo>
                  <a:cubicBezTo>
                    <a:pt x="8234" y="2310"/>
                    <a:pt x="6999" y="1520"/>
                    <a:pt x="5666" y="903"/>
                  </a:cubicBezTo>
                  <a:cubicBezTo>
                    <a:pt x="4962" y="558"/>
                    <a:pt x="4209" y="298"/>
                    <a:pt x="3444" y="126"/>
                  </a:cubicBezTo>
                  <a:cubicBezTo>
                    <a:pt x="3088" y="50"/>
                    <a:pt x="2709" y="0"/>
                    <a:pt x="2331" y="0"/>
                  </a:cubicBezTo>
                  <a:close/>
                </a:path>
              </a:pathLst>
            </a:custGeom>
            <a:solidFill>
              <a:srgbClr val="FFA1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5" name="Google Shape;3955;p100"/>
            <p:cNvSpPr/>
            <p:nvPr/>
          </p:nvSpPr>
          <p:spPr>
            <a:xfrm>
              <a:off x="1278164" y="2422874"/>
              <a:ext cx="897948" cy="804114"/>
            </a:xfrm>
            <a:custGeom>
              <a:avLst/>
              <a:gdLst/>
              <a:ahLst/>
              <a:cxnLst/>
              <a:rect l="l" t="t" r="r" b="b"/>
              <a:pathLst>
                <a:path w="11493" h="10292" extrusionOk="0">
                  <a:moveTo>
                    <a:pt x="2288" y="1039"/>
                  </a:moveTo>
                  <a:cubicBezTo>
                    <a:pt x="2439" y="1039"/>
                    <a:pt x="2596" y="1117"/>
                    <a:pt x="2716" y="1177"/>
                  </a:cubicBezTo>
                  <a:cubicBezTo>
                    <a:pt x="3025" y="1313"/>
                    <a:pt x="3333" y="1424"/>
                    <a:pt x="3654" y="1560"/>
                  </a:cubicBezTo>
                  <a:cubicBezTo>
                    <a:pt x="4308" y="1819"/>
                    <a:pt x="4950" y="2128"/>
                    <a:pt x="5592" y="2436"/>
                  </a:cubicBezTo>
                  <a:cubicBezTo>
                    <a:pt x="6222" y="2745"/>
                    <a:pt x="6876" y="3053"/>
                    <a:pt x="7505" y="3399"/>
                  </a:cubicBezTo>
                  <a:cubicBezTo>
                    <a:pt x="8123" y="3708"/>
                    <a:pt x="8728" y="4066"/>
                    <a:pt x="9308" y="4448"/>
                  </a:cubicBezTo>
                  <a:cubicBezTo>
                    <a:pt x="9555" y="4633"/>
                    <a:pt x="9826" y="4794"/>
                    <a:pt x="10073" y="4967"/>
                  </a:cubicBezTo>
                  <a:cubicBezTo>
                    <a:pt x="10332" y="5115"/>
                    <a:pt x="10554" y="5300"/>
                    <a:pt x="10740" y="5534"/>
                  </a:cubicBezTo>
                  <a:cubicBezTo>
                    <a:pt x="10770" y="5595"/>
                    <a:pt x="10718" y="5671"/>
                    <a:pt x="10658" y="5671"/>
                  </a:cubicBezTo>
                  <a:cubicBezTo>
                    <a:pt x="10644" y="5671"/>
                    <a:pt x="10630" y="5667"/>
                    <a:pt x="10616" y="5658"/>
                  </a:cubicBezTo>
                  <a:cubicBezTo>
                    <a:pt x="10542" y="5609"/>
                    <a:pt x="10468" y="5534"/>
                    <a:pt x="10394" y="5473"/>
                  </a:cubicBezTo>
                  <a:cubicBezTo>
                    <a:pt x="10394" y="5572"/>
                    <a:pt x="10394" y="5658"/>
                    <a:pt x="10369" y="5744"/>
                  </a:cubicBezTo>
                  <a:cubicBezTo>
                    <a:pt x="10332" y="6028"/>
                    <a:pt x="10246" y="6324"/>
                    <a:pt x="10135" y="6596"/>
                  </a:cubicBezTo>
                  <a:cubicBezTo>
                    <a:pt x="10098" y="6695"/>
                    <a:pt x="10061" y="6781"/>
                    <a:pt x="9999" y="6868"/>
                  </a:cubicBezTo>
                  <a:cubicBezTo>
                    <a:pt x="9937" y="6991"/>
                    <a:pt x="9826" y="7065"/>
                    <a:pt x="9690" y="7090"/>
                  </a:cubicBezTo>
                  <a:cubicBezTo>
                    <a:pt x="9687" y="7090"/>
                    <a:pt x="9683" y="7090"/>
                    <a:pt x="9680" y="7090"/>
                  </a:cubicBezTo>
                  <a:cubicBezTo>
                    <a:pt x="9432" y="7090"/>
                    <a:pt x="9468" y="6643"/>
                    <a:pt x="9493" y="6473"/>
                  </a:cubicBezTo>
                  <a:cubicBezTo>
                    <a:pt x="9542" y="6004"/>
                    <a:pt x="9727" y="5559"/>
                    <a:pt x="10024" y="5189"/>
                  </a:cubicBezTo>
                  <a:cubicBezTo>
                    <a:pt x="9950" y="5139"/>
                    <a:pt x="9875" y="5090"/>
                    <a:pt x="9801" y="5041"/>
                  </a:cubicBezTo>
                  <a:cubicBezTo>
                    <a:pt x="9518" y="4856"/>
                    <a:pt x="9246" y="4658"/>
                    <a:pt x="8962" y="4473"/>
                  </a:cubicBezTo>
                  <a:cubicBezTo>
                    <a:pt x="8394" y="4127"/>
                    <a:pt x="7814" y="3806"/>
                    <a:pt x="7222" y="3522"/>
                  </a:cubicBezTo>
                  <a:lnTo>
                    <a:pt x="7209" y="3522"/>
                  </a:lnTo>
                  <a:lnTo>
                    <a:pt x="5358" y="2597"/>
                  </a:lnTo>
                  <a:cubicBezTo>
                    <a:pt x="4740" y="2288"/>
                    <a:pt x="4123" y="1992"/>
                    <a:pt x="3494" y="1733"/>
                  </a:cubicBezTo>
                  <a:cubicBezTo>
                    <a:pt x="3247" y="1621"/>
                    <a:pt x="2988" y="1535"/>
                    <a:pt x="2741" y="1424"/>
                  </a:cubicBezTo>
                  <a:cubicBezTo>
                    <a:pt x="2580" y="1332"/>
                    <a:pt x="2366" y="1187"/>
                    <a:pt x="2168" y="1187"/>
                  </a:cubicBezTo>
                  <a:cubicBezTo>
                    <a:pt x="2153" y="1187"/>
                    <a:pt x="2138" y="1188"/>
                    <a:pt x="2123" y="1189"/>
                  </a:cubicBezTo>
                  <a:cubicBezTo>
                    <a:pt x="2074" y="1189"/>
                    <a:pt x="2062" y="1115"/>
                    <a:pt x="2099" y="1091"/>
                  </a:cubicBezTo>
                  <a:cubicBezTo>
                    <a:pt x="2159" y="1053"/>
                    <a:pt x="2223" y="1039"/>
                    <a:pt x="2288" y="1039"/>
                  </a:cubicBezTo>
                  <a:close/>
                  <a:moveTo>
                    <a:pt x="3587" y="0"/>
                  </a:moveTo>
                  <a:cubicBezTo>
                    <a:pt x="3094" y="0"/>
                    <a:pt x="2602" y="72"/>
                    <a:pt x="2161" y="251"/>
                  </a:cubicBezTo>
                  <a:lnTo>
                    <a:pt x="2136" y="251"/>
                  </a:lnTo>
                  <a:cubicBezTo>
                    <a:pt x="1914" y="498"/>
                    <a:pt x="1704" y="770"/>
                    <a:pt x="1519" y="1054"/>
                  </a:cubicBezTo>
                  <a:cubicBezTo>
                    <a:pt x="1025" y="1745"/>
                    <a:pt x="655" y="2510"/>
                    <a:pt x="395" y="3325"/>
                  </a:cubicBezTo>
                  <a:cubicBezTo>
                    <a:pt x="383" y="3337"/>
                    <a:pt x="383" y="3350"/>
                    <a:pt x="371" y="3362"/>
                  </a:cubicBezTo>
                  <a:cubicBezTo>
                    <a:pt x="223" y="3819"/>
                    <a:pt x="111" y="4288"/>
                    <a:pt x="62" y="4757"/>
                  </a:cubicBezTo>
                  <a:cubicBezTo>
                    <a:pt x="0" y="5238"/>
                    <a:pt x="74" y="5720"/>
                    <a:pt x="284" y="6152"/>
                  </a:cubicBezTo>
                  <a:cubicBezTo>
                    <a:pt x="531" y="6596"/>
                    <a:pt x="877" y="6979"/>
                    <a:pt x="1309" y="7275"/>
                  </a:cubicBezTo>
                  <a:cubicBezTo>
                    <a:pt x="2235" y="7942"/>
                    <a:pt x="3197" y="8596"/>
                    <a:pt x="4271" y="8991"/>
                  </a:cubicBezTo>
                  <a:cubicBezTo>
                    <a:pt x="4814" y="9201"/>
                    <a:pt x="5333" y="9435"/>
                    <a:pt x="5864" y="9657"/>
                  </a:cubicBezTo>
                  <a:cubicBezTo>
                    <a:pt x="6382" y="9867"/>
                    <a:pt x="6901" y="10028"/>
                    <a:pt x="7444" y="10139"/>
                  </a:cubicBezTo>
                  <a:cubicBezTo>
                    <a:pt x="7755" y="10211"/>
                    <a:pt x="8082" y="10292"/>
                    <a:pt x="8402" y="10292"/>
                  </a:cubicBezTo>
                  <a:cubicBezTo>
                    <a:pt x="8629" y="10292"/>
                    <a:pt x="8851" y="10251"/>
                    <a:pt x="9061" y="10139"/>
                  </a:cubicBezTo>
                  <a:cubicBezTo>
                    <a:pt x="9493" y="9880"/>
                    <a:pt x="9851" y="9509"/>
                    <a:pt x="10110" y="9065"/>
                  </a:cubicBezTo>
                  <a:cubicBezTo>
                    <a:pt x="10406" y="8583"/>
                    <a:pt x="10653" y="8065"/>
                    <a:pt x="10851" y="7534"/>
                  </a:cubicBezTo>
                  <a:cubicBezTo>
                    <a:pt x="11061" y="6991"/>
                    <a:pt x="11307" y="6423"/>
                    <a:pt x="11369" y="5843"/>
                  </a:cubicBezTo>
                  <a:cubicBezTo>
                    <a:pt x="11493" y="4707"/>
                    <a:pt x="11036" y="3683"/>
                    <a:pt x="10246" y="2881"/>
                  </a:cubicBezTo>
                  <a:cubicBezTo>
                    <a:pt x="9518" y="2177"/>
                    <a:pt x="8616" y="1634"/>
                    <a:pt x="7728" y="1177"/>
                  </a:cubicBezTo>
                  <a:cubicBezTo>
                    <a:pt x="6777" y="696"/>
                    <a:pt x="5765" y="338"/>
                    <a:pt x="4728" y="116"/>
                  </a:cubicBezTo>
                  <a:cubicBezTo>
                    <a:pt x="4364" y="45"/>
                    <a:pt x="3975" y="0"/>
                    <a:pt x="358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6" name="Google Shape;3956;p100"/>
            <p:cNvSpPr/>
            <p:nvPr/>
          </p:nvSpPr>
          <p:spPr>
            <a:xfrm>
              <a:off x="2646677" y="1981520"/>
              <a:ext cx="394556" cy="1221953"/>
            </a:xfrm>
            <a:custGeom>
              <a:avLst/>
              <a:gdLst/>
              <a:ahLst/>
              <a:cxnLst/>
              <a:rect l="l" t="t" r="r" b="b"/>
              <a:pathLst>
                <a:path w="5050" h="15640" extrusionOk="0">
                  <a:moveTo>
                    <a:pt x="2147" y="1"/>
                  </a:moveTo>
                  <a:cubicBezTo>
                    <a:pt x="1422" y="1"/>
                    <a:pt x="670" y="256"/>
                    <a:pt x="0" y="481"/>
                  </a:cubicBezTo>
                  <a:cubicBezTo>
                    <a:pt x="235" y="654"/>
                    <a:pt x="445" y="864"/>
                    <a:pt x="642" y="1086"/>
                  </a:cubicBezTo>
                  <a:cubicBezTo>
                    <a:pt x="741" y="1197"/>
                    <a:pt x="827" y="1321"/>
                    <a:pt x="902" y="1457"/>
                  </a:cubicBezTo>
                  <a:cubicBezTo>
                    <a:pt x="1229" y="1278"/>
                    <a:pt x="1586" y="1192"/>
                    <a:pt x="1941" y="1192"/>
                  </a:cubicBezTo>
                  <a:cubicBezTo>
                    <a:pt x="2497" y="1192"/>
                    <a:pt x="3047" y="1403"/>
                    <a:pt x="3469" y="1802"/>
                  </a:cubicBezTo>
                  <a:cubicBezTo>
                    <a:pt x="4234" y="2555"/>
                    <a:pt x="4037" y="3851"/>
                    <a:pt x="3716" y="4765"/>
                  </a:cubicBezTo>
                  <a:cubicBezTo>
                    <a:pt x="3259" y="6036"/>
                    <a:pt x="2457" y="7184"/>
                    <a:pt x="2247" y="8542"/>
                  </a:cubicBezTo>
                  <a:cubicBezTo>
                    <a:pt x="2037" y="9900"/>
                    <a:pt x="2654" y="11307"/>
                    <a:pt x="2049" y="12615"/>
                  </a:cubicBezTo>
                  <a:cubicBezTo>
                    <a:pt x="1766" y="13220"/>
                    <a:pt x="1321" y="13726"/>
                    <a:pt x="778" y="14109"/>
                  </a:cubicBezTo>
                  <a:cubicBezTo>
                    <a:pt x="679" y="14627"/>
                    <a:pt x="544" y="15134"/>
                    <a:pt x="395" y="15640"/>
                  </a:cubicBezTo>
                  <a:cubicBezTo>
                    <a:pt x="642" y="15479"/>
                    <a:pt x="902" y="15343"/>
                    <a:pt x="1148" y="15171"/>
                  </a:cubicBezTo>
                  <a:cubicBezTo>
                    <a:pt x="1494" y="14961"/>
                    <a:pt x="1803" y="14701"/>
                    <a:pt x="2074" y="14418"/>
                  </a:cubicBezTo>
                  <a:cubicBezTo>
                    <a:pt x="2370" y="14109"/>
                    <a:pt x="2543" y="13714"/>
                    <a:pt x="2568" y="13282"/>
                  </a:cubicBezTo>
                  <a:cubicBezTo>
                    <a:pt x="2568" y="12875"/>
                    <a:pt x="2531" y="12455"/>
                    <a:pt x="2556" y="12048"/>
                  </a:cubicBezTo>
                  <a:cubicBezTo>
                    <a:pt x="2580" y="11319"/>
                    <a:pt x="2728" y="10591"/>
                    <a:pt x="3000" y="9912"/>
                  </a:cubicBezTo>
                  <a:cubicBezTo>
                    <a:pt x="3284" y="9221"/>
                    <a:pt x="3617" y="8554"/>
                    <a:pt x="3938" y="7875"/>
                  </a:cubicBezTo>
                  <a:cubicBezTo>
                    <a:pt x="4284" y="7209"/>
                    <a:pt x="4568" y="6517"/>
                    <a:pt x="4790" y="5802"/>
                  </a:cubicBezTo>
                  <a:cubicBezTo>
                    <a:pt x="4975" y="5123"/>
                    <a:pt x="5049" y="4431"/>
                    <a:pt x="5000" y="3740"/>
                  </a:cubicBezTo>
                  <a:cubicBezTo>
                    <a:pt x="4901" y="2518"/>
                    <a:pt x="4494" y="1000"/>
                    <a:pt x="3370" y="321"/>
                  </a:cubicBezTo>
                  <a:cubicBezTo>
                    <a:pt x="2987" y="88"/>
                    <a:pt x="2572" y="1"/>
                    <a:pt x="214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7" name="Google Shape;3957;p100"/>
            <p:cNvSpPr/>
            <p:nvPr/>
          </p:nvSpPr>
          <p:spPr>
            <a:xfrm>
              <a:off x="2374709" y="2957437"/>
              <a:ext cx="326036" cy="409089"/>
            </a:xfrm>
            <a:custGeom>
              <a:avLst/>
              <a:gdLst/>
              <a:ahLst/>
              <a:cxnLst/>
              <a:rect l="l" t="t" r="r" b="b"/>
              <a:pathLst>
                <a:path w="4173" h="5236" extrusionOk="0">
                  <a:moveTo>
                    <a:pt x="4173" y="1"/>
                  </a:moveTo>
                  <a:lnTo>
                    <a:pt x="4173" y="1"/>
                  </a:lnTo>
                  <a:cubicBezTo>
                    <a:pt x="3963" y="124"/>
                    <a:pt x="3728" y="198"/>
                    <a:pt x="3481" y="235"/>
                  </a:cubicBezTo>
                  <a:cubicBezTo>
                    <a:pt x="3185" y="285"/>
                    <a:pt x="2901" y="334"/>
                    <a:pt x="2605" y="384"/>
                  </a:cubicBezTo>
                  <a:cubicBezTo>
                    <a:pt x="2284" y="445"/>
                    <a:pt x="1963" y="507"/>
                    <a:pt x="1630" y="556"/>
                  </a:cubicBezTo>
                  <a:lnTo>
                    <a:pt x="1580" y="556"/>
                  </a:lnTo>
                  <a:cubicBezTo>
                    <a:pt x="1617" y="643"/>
                    <a:pt x="1642" y="729"/>
                    <a:pt x="1654" y="828"/>
                  </a:cubicBezTo>
                  <a:cubicBezTo>
                    <a:pt x="1679" y="1112"/>
                    <a:pt x="1679" y="1396"/>
                    <a:pt x="1654" y="1680"/>
                  </a:cubicBezTo>
                  <a:cubicBezTo>
                    <a:pt x="1630" y="1877"/>
                    <a:pt x="1605" y="2161"/>
                    <a:pt x="1408" y="2285"/>
                  </a:cubicBezTo>
                  <a:cubicBezTo>
                    <a:pt x="1372" y="2306"/>
                    <a:pt x="1339" y="2316"/>
                    <a:pt x="1309" y="2316"/>
                  </a:cubicBezTo>
                  <a:cubicBezTo>
                    <a:pt x="1120" y="2316"/>
                    <a:pt x="1034" y="1929"/>
                    <a:pt x="1013" y="1791"/>
                  </a:cubicBezTo>
                  <a:cubicBezTo>
                    <a:pt x="951" y="1383"/>
                    <a:pt x="988" y="951"/>
                    <a:pt x="1136" y="569"/>
                  </a:cubicBezTo>
                  <a:cubicBezTo>
                    <a:pt x="963" y="556"/>
                    <a:pt x="790" y="532"/>
                    <a:pt x="630" y="507"/>
                  </a:cubicBezTo>
                  <a:cubicBezTo>
                    <a:pt x="618" y="779"/>
                    <a:pt x="605" y="1063"/>
                    <a:pt x="568" y="1334"/>
                  </a:cubicBezTo>
                  <a:cubicBezTo>
                    <a:pt x="507" y="2013"/>
                    <a:pt x="420" y="2692"/>
                    <a:pt x="309" y="3371"/>
                  </a:cubicBezTo>
                  <a:cubicBezTo>
                    <a:pt x="260" y="3716"/>
                    <a:pt x="210" y="4062"/>
                    <a:pt x="149" y="4395"/>
                  </a:cubicBezTo>
                  <a:cubicBezTo>
                    <a:pt x="124" y="4568"/>
                    <a:pt x="87" y="4741"/>
                    <a:pt x="50" y="4914"/>
                  </a:cubicBezTo>
                  <a:cubicBezTo>
                    <a:pt x="25" y="5013"/>
                    <a:pt x="25" y="5111"/>
                    <a:pt x="0" y="5210"/>
                  </a:cubicBezTo>
                  <a:cubicBezTo>
                    <a:pt x="135" y="5226"/>
                    <a:pt x="272" y="5235"/>
                    <a:pt x="410" y="5235"/>
                  </a:cubicBezTo>
                  <a:cubicBezTo>
                    <a:pt x="587" y="5235"/>
                    <a:pt x="765" y="5220"/>
                    <a:pt x="939" y="5185"/>
                  </a:cubicBezTo>
                  <a:cubicBezTo>
                    <a:pt x="1358" y="5099"/>
                    <a:pt x="1766" y="5000"/>
                    <a:pt x="2173" y="4877"/>
                  </a:cubicBezTo>
                  <a:cubicBezTo>
                    <a:pt x="2506" y="4778"/>
                    <a:pt x="2790" y="4729"/>
                    <a:pt x="3025" y="4457"/>
                  </a:cubicBezTo>
                  <a:cubicBezTo>
                    <a:pt x="3432" y="3988"/>
                    <a:pt x="3555" y="3309"/>
                    <a:pt x="3716" y="2729"/>
                  </a:cubicBezTo>
                  <a:cubicBezTo>
                    <a:pt x="3938" y="1902"/>
                    <a:pt x="4086" y="1050"/>
                    <a:pt x="4160" y="198"/>
                  </a:cubicBezTo>
                  <a:cubicBezTo>
                    <a:pt x="4160" y="149"/>
                    <a:pt x="4160" y="75"/>
                    <a:pt x="4173" y="1"/>
                  </a:cubicBezTo>
                  <a:close/>
                </a:path>
              </a:pathLst>
            </a:custGeom>
            <a:solidFill>
              <a:srgbClr val="FFA1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8" name="Google Shape;3958;p100"/>
            <p:cNvSpPr/>
            <p:nvPr/>
          </p:nvSpPr>
          <p:spPr>
            <a:xfrm>
              <a:off x="2029455" y="2833055"/>
              <a:ext cx="47347" cy="131493"/>
            </a:xfrm>
            <a:custGeom>
              <a:avLst/>
              <a:gdLst/>
              <a:ahLst/>
              <a:cxnLst/>
              <a:rect l="l" t="t" r="r" b="b"/>
              <a:pathLst>
                <a:path w="606" h="1683" extrusionOk="0">
                  <a:moveTo>
                    <a:pt x="482" y="1"/>
                  </a:moveTo>
                  <a:cubicBezTo>
                    <a:pt x="222" y="371"/>
                    <a:pt x="62" y="803"/>
                    <a:pt x="13" y="1260"/>
                  </a:cubicBezTo>
                  <a:cubicBezTo>
                    <a:pt x="0" y="1358"/>
                    <a:pt x="0" y="1469"/>
                    <a:pt x="25" y="1581"/>
                  </a:cubicBezTo>
                  <a:cubicBezTo>
                    <a:pt x="42" y="1640"/>
                    <a:pt x="53" y="1682"/>
                    <a:pt x="87" y="1682"/>
                  </a:cubicBezTo>
                  <a:cubicBezTo>
                    <a:pt x="102" y="1682"/>
                    <a:pt x="122" y="1674"/>
                    <a:pt x="148" y="1655"/>
                  </a:cubicBezTo>
                  <a:cubicBezTo>
                    <a:pt x="173" y="1630"/>
                    <a:pt x="210" y="1605"/>
                    <a:pt x="235" y="1581"/>
                  </a:cubicBezTo>
                  <a:cubicBezTo>
                    <a:pt x="253" y="1562"/>
                    <a:pt x="253" y="1562"/>
                    <a:pt x="252" y="1562"/>
                  </a:cubicBezTo>
                  <a:cubicBezTo>
                    <a:pt x="250" y="1562"/>
                    <a:pt x="247" y="1562"/>
                    <a:pt x="259" y="1544"/>
                  </a:cubicBezTo>
                  <a:cubicBezTo>
                    <a:pt x="272" y="1519"/>
                    <a:pt x="284" y="1494"/>
                    <a:pt x="309" y="1457"/>
                  </a:cubicBezTo>
                  <a:cubicBezTo>
                    <a:pt x="346" y="1371"/>
                    <a:pt x="383" y="1272"/>
                    <a:pt x="408" y="1186"/>
                  </a:cubicBezTo>
                  <a:cubicBezTo>
                    <a:pt x="494" y="939"/>
                    <a:pt x="556" y="692"/>
                    <a:pt x="593" y="445"/>
                  </a:cubicBezTo>
                  <a:cubicBezTo>
                    <a:pt x="605" y="359"/>
                    <a:pt x="605" y="272"/>
                    <a:pt x="593" y="186"/>
                  </a:cubicBezTo>
                  <a:cubicBezTo>
                    <a:pt x="580" y="161"/>
                    <a:pt x="568" y="136"/>
                    <a:pt x="556" y="112"/>
                  </a:cubicBezTo>
                  <a:lnTo>
                    <a:pt x="519" y="87"/>
                  </a:lnTo>
                  <a:cubicBezTo>
                    <a:pt x="506" y="62"/>
                    <a:pt x="506" y="50"/>
                    <a:pt x="519" y="25"/>
                  </a:cubicBezTo>
                  <a:lnTo>
                    <a:pt x="482" y="1"/>
                  </a:lnTo>
                  <a:close/>
                </a:path>
              </a:pathLst>
            </a:custGeom>
            <a:solidFill>
              <a:srgbClr val="7E64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9" name="Google Shape;3959;p100"/>
            <p:cNvSpPr/>
            <p:nvPr/>
          </p:nvSpPr>
          <p:spPr>
            <a:xfrm>
              <a:off x="2723791" y="2097230"/>
              <a:ext cx="25158" cy="67582"/>
            </a:xfrm>
            <a:custGeom>
              <a:avLst/>
              <a:gdLst/>
              <a:ahLst/>
              <a:cxnLst/>
              <a:rect l="l" t="t" r="r" b="b"/>
              <a:pathLst>
                <a:path w="322" h="865" extrusionOk="0">
                  <a:moveTo>
                    <a:pt x="322" y="0"/>
                  </a:moveTo>
                  <a:cubicBezTo>
                    <a:pt x="211" y="37"/>
                    <a:pt x="100" y="74"/>
                    <a:pt x="1" y="124"/>
                  </a:cubicBezTo>
                  <a:cubicBezTo>
                    <a:pt x="112" y="358"/>
                    <a:pt x="211" y="605"/>
                    <a:pt x="260" y="864"/>
                  </a:cubicBezTo>
                  <a:cubicBezTo>
                    <a:pt x="310" y="580"/>
                    <a:pt x="322" y="296"/>
                    <a:pt x="3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0" name="Google Shape;3960;p100"/>
            <p:cNvSpPr/>
            <p:nvPr/>
          </p:nvSpPr>
          <p:spPr>
            <a:xfrm>
              <a:off x="2329394" y="2316149"/>
              <a:ext cx="62738" cy="122273"/>
            </a:xfrm>
            <a:custGeom>
              <a:avLst/>
              <a:gdLst/>
              <a:ahLst/>
              <a:cxnLst/>
              <a:rect l="l" t="t" r="r" b="b"/>
              <a:pathLst>
                <a:path w="803" h="1565" extrusionOk="0">
                  <a:moveTo>
                    <a:pt x="704" y="0"/>
                  </a:moveTo>
                  <a:cubicBezTo>
                    <a:pt x="395" y="321"/>
                    <a:pt x="173" y="692"/>
                    <a:pt x="50" y="1111"/>
                  </a:cubicBezTo>
                  <a:cubicBezTo>
                    <a:pt x="25" y="1210"/>
                    <a:pt x="0" y="1333"/>
                    <a:pt x="0" y="1444"/>
                  </a:cubicBezTo>
                  <a:cubicBezTo>
                    <a:pt x="0" y="1482"/>
                    <a:pt x="0" y="1519"/>
                    <a:pt x="25" y="1556"/>
                  </a:cubicBezTo>
                  <a:cubicBezTo>
                    <a:pt x="31" y="1562"/>
                    <a:pt x="37" y="1565"/>
                    <a:pt x="45" y="1565"/>
                  </a:cubicBezTo>
                  <a:cubicBezTo>
                    <a:pt x="53" y="1565"/>
                    <a:pt x="62" y="1562"/>
                    <a:pt x="74" y="1556"/>
                  </a:cubicBezTo>
                  <a:cubicBezTo>
                    <a:pt x="259" y="1494"/>
                    <a:pt x="358" y="1284"/>
                    <a:pt x="445" y="1136"/>
                  </a:cubicBezTo>
                  <a:cubicBezTo>
                    <a:pt x="568" y="914"/>
                    <a:pt x="667" y="679"/>
                    <a:pt x="753" y="432"/>
                  </a:cubicBezTo>
                  <a:cubicBezTo>
                    <a:pt x="790" y="346"/>
                    <a:pt x="803" y="259"/>
                    <a:pt x="803" y="161"/>
                  </a:cubicBezTo>
                  <a:lnTo>
                    <a:pt x="803" y="124"/>
                  </a:lnTo>
                  <a:cubicBezTo>
                    <a:pt x="766" y="124"/>
                    <a:pt x="729" y="99"/>
                    <a:pt x="716" y="50"/>
                  </a:cubicBezTo>
                  <a:cubicBezTo>
                    <a:pt x="716" y="37"/>
                    <a:pt x="704" y="25"/>
                    <a:pt x="704" y="0"/>
                  </a:cubicBezTo>
                  <a:close/>
                </a:path>
              </a:pathLst>
            </a:custGeom>
            <a:solidFill>
              <a:srgbClr val="7E64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1" name="Google Shape;3961;p100"/>
            <p:cNvSpPr/>
            <p:nvPr/>
          </p:nvSpPr>
          <p:spPr>
            <a:xfrm>
              <a:off x="1645606" y="1917454"/>
              <a:ext cx="852633" cy="1012096"/>
            </a:xfrm>
            <a:custGeom>
              <a:avLst/>
              <a:gdLst/>
              <a:ahLst/>
              <a:cxnLst/>
              <a:rect l="l" t="t" r="r" b="b"/>
              <a:pathLst>
                <a:path w="10913" h="12954" extrusionOk="0">
                  <a:moveTo>
                    <a:pt x="4106" y="1542"/>
                  </a:moveTo>
                  <a:cubicBezTo>
                    <a:pt x="4199" y="1542"/>
                    <a:pt x="4291" y="1544"/>
                    <a:pt x="4382" y="1548"/>
                  </a:cubicBezTo>
                  <a:cubicBezTo>
                    <a:pt x="5617" y="1585"/>
                    <a:pt x="6814" y="1980"/>
                    <a:pt x="7826" y="2696"/>
                  </a:cubicBezTo>
                  <a:cubicBezTo>
                    <a:pt x="8271" y="3005"/>
                    <a:pt x="8678" y="3363"/>
                    <a:pt x="9048" y="3770"/>
                  </a:cubicBezTo>
                  <a:cubicBezTo>
                    <a:pt x="9357" y="4128"/>
                    <a:pt x="9703" y="4610"/>
                    <a:pt x="9666" y="5103"/>
                  </a:cubicBezTo>
                  <a:cubicBezTo>
                    <a:pt x="9703" y="5140"/>
                    <a:pt x="9727" y="5190"/>
                    <a:pt x="9740" y="5239"/>
                  </a:cubicBezTo>
                  <a:cubicBezTo>
                    <a:pt x="9740" y="5362"/>
                    <a:pt x="9715" y="5498"/>
                    <a:pt x="9666" y="5609"/>
                  </a:cubicBezTo>
                  <a:cubicBezTo>
                    <a:pt x="9567" y="5893"/>
                    <a:pt x="9431" y="6165"/>
                    <a:pt x="9271" y="6412"/>
                  </a:cubicBezTo>
                  <a:cubicBezTo>
                    <a:pt x="9221" y="6510"/>
                    <a:pt x="9160" y="6585"/>
                    <a:pt x="9086" y="6659"/>
                  </a:cubicBezTo>
                  <a:cubicBezTo>
                    <a:pt x="8999" y="6757"/>
                    <a:pt x="8876" y="6807"/>
                    <a:pt x="8740" y="6807"/>
                  </a:cubicBezTo>
                  <a:cubicBezTo>
                    <a:pt x="8505" y="6733"/>
                    <a:pt x="8629" y="6313"/>
                    <a:pt x="8678" y="6152"/>
                  </a:cubicBezTo>
                  <a:cubicBezTo>
                    <a:pt x="8814" y="5708"/>
                    <a:pt x="9073" y="5325"/>
                    <a:pt x="9406" y="5017"/>
                  </a:cubicBezTo>
                  <a:cubicBezTo>
                    <a:pt x="9234" y="4535"/>
                    <a:pt x="8950" y="4091"/>
                    <a:pt x="8579" y="3733"/>
                  </a:cubicBezTo>
                  <a:cubicBezTo>
                    <a:pt x="7826" y="2931"/>
                    <a:pt x="6876" y="2351"/>
                    <a:pt x="5827" y="2017"/>
                  </a:cubicBezTo>
                  <a:cubicBezTo>
                    <a:pt x="5308" y="1857"/>
                    <a:pt x="4777" y="1783"/>
                    <a:pt x="4247" y="1758"/>
                  </a:cubicBezTo>
                  <a:cubicBezTo>
                    <a:pt x="4155" y="1756"/>
                    <a:pt x="4059" y="1754"/>
                    <a:pt x="3962" y="1754"/>
                  </a:cubicBezTo>
                  <a:cubicBezTo>
                    <a:pt x="3537" y="1754"/>
                    <a:pt x="3078" y="1789"/>
                    <a:pt x="2716" y="1980"/>
                  </a:cubicBezTo>
                  <a:cubicBezTo>
                    <a:pt x="2706" y="1987"/>
                    <a:pt x="2695" y="1989"/>
                    <a:pt x="2686" y="1989"/>
                  </a:cubicBezTo>
                  <a:cubicBezTo>
                    <a:pt x="2641" y="1989"/>
                    <a:pt x="2615" y="1925"/>
                    <a:pt x="2667" y="1894"/>
                  </a:cubicBezTo>
                  <a:cubicBezTo>
                    <a:pt x="3095" y="1612"/>
                    <a:pt x="3602" y="1542"/>
                    <a:pt x="4106" y="1542"/>
                  </a:cubicBezTo>
                  <a:close/>
                  <a:moveTo>
                    <a:pt x="4727" y="0"/>
                  </a:moveTo>
                  <a:cubicBezTo>
                    <a:pt x="4325" y="0"/>
                    <a:pt x="3931" y="73"/>
                    <a:pt x="3568" y="252"/>
                  </a:cubicBezTo>
                  <a:cubicBezTo>
                    <a:pt x="3309" y="561"/>
                    <a:pt x="3074" y="906"/>
                    <a:pt x="2827" y="1227"/>
                  </a:cubicBezTo>
                  <a:cubicBezTo>
                    <a:pt x="2346" y="1857"/>
                    <a:pt x="1889" y="2499"/>
                    <a:pt x="1420" y="3128"/>
                  </a:cubicBezTo>
                  <a:cubicBezTo>
                    <a:pt x="988" y="3721"/>
                    <a:pt x="568" y="4301"/>
                    <a:pt x="136" y="4881"/>
                  </a:cubicBezTo>
                  <a:cubicBezTo>
                    <a:pt x="87" y="4943"/>
                    <a:pt x="50" y="5017"/>
                    <a:pt x="0" y="5079"/>
                  </a:cubicBezTo>
                  <a:cubicBezTo>
                    <a:pt x="95" y="5074"/>
                    <a:pt x="190" y="5072"/>
                    <a:pt x="285" y="5072"/>
                  </a:cubicBezTo>
                  <a:cubicBezTo>
                    <a:pt x="761" y="5072"/>
                    <a:pt x="1241" y="5124"/>
                    <a:pt x="1704" y="5227"/>
                  </a:cubicBezTo>
                  <a:cubicBezTo>
                    <a:pt x="2469" y="5400"/>
                    <a:pt x="3210" y="5659"/>
                    <a:pt x="3901" y="6004"/>
                  </a:cubicBezTo>
                  <a:cubicBezTo>
                    <a:pt x="4580" y="6338"/>
                    <a:pt x="5234" y="6720"/>
                    <a:pt x="5864" y="7140"/>
                  </a:cubicBezTo>
                  <a:cubicBezTo>
                    <a:pt x="6592" y="7597"/>
                    <a:pt x="7259" y="8152"/>
                    <a:pt x="7851" y="8782"/>
                  </a:cubicBezTo>
                  <a:cubicBezTo>
                    <a:pt x="8876" y="9905"/>
                    <a:pt x="8728" y="11534"/>
                    <a:pt x="8518" y="12954"/>
                  </a:cubicBezTo>
                  <a:lnTo>
                    <a:pt x="8567" y="12855"/>
                  </a:lnTo>
                  <a:cubicBezTo>
                    <a:pt x="8740" y="12448"/>
                    <a:pt x="8937" y="12053"/>
                    <a:pt x="9160" y="11670"/>
                  </a:cubicBezTo>
                  <a:cubicBezTo>
                    <a:pt x="9209" y="11510"/>
                    <a:pt x="9271" y="11349"/>
                    <a:pt x="9308" y="11176"/>
                  </a:cubicBezTo>
                  <a:cubicBezTo>
                    <a:pt x="9332" y="11078"/>
                    <a:pt x="9357" y="10979"/>
                    <a:pt x="9394" y="10893"/>
                  </a:cubicBezTo>
                  <a:cubicBezTo>
                    <a:pt x="9382" y="10868"/>
                    <a:pt x="9382" y="10856"/>
                    <a:pt x="9394" y="10843"/>
                  </a:cubicBezTo>
                  <a:cubicBezTo>
                    <a:pt x="9456" y="10510"/>
                    <a:pt x="9555" y="10189"/>
                    <a:pt x="9666" y="9868"/>
                  </a:cubicBezTo>
                  <a:cubicBezTo>
                    <a:pt x="9752" y="9559"/>
                    <a:pt x="9863" y="9263"/>
                    <a:pt x="9974" y="8967"/>
                  </a:cubicBezTo>
                  <a:cubicBezTo>
                    <a:pt x="10196" y="8350"/>
                    <a:pt x="10419" y="7745"/>
                    <a:pt x="10591" y="7115"/>
                  </a:cubicBezTo>
                  <a:cubicBezTo>
                    <a:pt x="10740" y="6585"/>
                    <a:pt x="10826" y="6029"/>
                    <a:pt x="10863" y="5474"/>
                  </a:cubicBezTo>
                  <a:cubicBezTo>
                    <a:pt x="10900" y="4918"/>
                    <a:pt x="10912" y="4313"/>
                    <a:pt x="10727" y="3782"/>
                  </a:cubicBezTo>
                  <a:cubicBezTo>
                    <a:pt x="10369" y="2746"/>
                    <a:pt x="9406" y="1968"/>
                    <a:pt x="8518" y="1412"/>
                  </a:cubicBezTo>
                  <a:cubicBezTo>
                    <a:pt x="7703" y="869"/>
                    <a:pt x="6802" y="450"/>
                    <a:pt x="5864" y="166"/>
                  </a:cubicBezTo>
                  <a:cubicBezTo>
                    <a:pt x="5488" y="64"/>
                    <a:pt x="5104" y="0"/>
                    <a:pt x="47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2" name="Google Shape;3962;p100"/>
            <p:cNvSpPr/>
            <p:nvPr/>
          </p:nvSpPr>
          <p:spPr>
            <a:xfrm>
              <a:off x="2400726" y="2731799"/>
              <a:ext cx="309707" cy="258532"/>
            </a:xfrm>
            <a:custGeom>
              <a:avLst/>
              <a:gdLst/>
              <a:ahLst/>
              <a:cxnLst/>
              <a:rect l="l" t="t" r="r" b="b"/>
              <a:pathLst>
                <a:path w="3964" h="3309" extrusionOk="0">
                  <a:moveTo>
                    <a:pt x="2112" y="0"/>
                  </a:moveTo>
                  <a:cubicBezTo>
                    <a:pt x="1803" y="13"/>
                    <a:pt x="1494" y="62"/>
                    <a:pt x="1186" y="136"/>
                  </a:cubicBezTo>
                  <a:cubicBezTo>
                    <a:pt x="828" y="223"/>
                    <a:pt x="470" y="334"/>
                    <a:pt x="198" y="605"/>
                  </a:cubicBezTo>
                  <a:cubicBezTo>
                    <a:pt x="136" y="692"/>
                    <a:pt x="62" y="766"/>
                    <a:pt x="1" y="852"/>
                  </a:cubicBezTo>
                  <a:cubicBezTo>
                    <a:pt x="161" y="914"/>
                    <a:pt x="223" y="1198"/>
                    <a:pt x="248" y="1346"/>
                  </a:cubicBezTo>
                  <a:cubicBezTo>
                    <a:pt x="297" y="1642"/>
                    <a:pt x="309" y="1938"/>
                    <a:pt x="309" y="2235"/>
                  </a:cubicBezTo>
                  <a:cubicBezTo>
                    <a:pt x="309" y="2593"/>
                    <a:pt x="297" y="2938"/>
                    <a:pt x="297" y="3296"/>
                  </a:cubicBezTo>
                  <a:cubicBezTo>
                    <a:pt x="386" y="3305"/>
                    <a:pt x="476" y="3309"/>
                    <a:pt x="566" y="3309"/>
                  </a:cubicBezTo>
                  <a:cubicBezTo>
                    <a:pt x="1133" y="3309"/>
                    <a:pt x="1704" y="3156"/>
                    <a:pt x="2247" y="3049"/>
                  </a:cubicBezTo>
                  <a:cubicBezTo>
                    <a:pt x="2531" y="2988"/>
                    <a:pt x="2803" y="2951"/>
                    <a:pt x="3087" y="2889"/>
                  </a:cubicBezTo>
                  <a:cubicBezTo>
                    <a:pt x="3346" y="2840"/>
                    <a:pt x="3593" y="2753"/>
                    <a:pt x="3864" y="2716"/>
                  </a:cubicBezTo>
                  <a:cubicBezTo>
                    <a:pt x="3926" y="2050"/>
                    <a:pt x="3963" y="1309"/>
                    <a:pt x="3655" y="729"/>
                  </a:cubicBezTo>
                  <a:cubicBezTo>
                    <a:pt x="3358" y="198"/>
                    <a:pt x="2692" y="13"/>
                    <a:pt x="211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3" name="Google Shape;3963;p100"/>
            <p:cNvSpPr/>
            <p:nvPr/>
          </p:nvSpPr>
          <p:spPr>
            <a:xfrm>
              <a:off x="1846164" y="2034492"/>
              <a:ext cx="562380" cy="416745"/>
            </a:xfrm>
            <a:custGeom>
              <a:avLst/>
              <a:gdLst/>
              <a:ahLst/>
              <a:cxnLst/>
              <a:rect l="l" t="t" r="r" b="b"/>
              <a:pathLst>
                <a:path w="7198" h="5334" extrusionOk="0">
                  <a:moveTo>
                    <a:pt x="6864" y="3667"/>
                  </a:moveTo>
                  <a:cubicBezTo>
                    <a:pt x="6877" y="3716"/>
                    <a:pt x="6914" y="3753"/>
                    <a:pt x="6963" y="3766"/>
                  </a:cubicBezTo>
                  <a:lnTo>
                    <a:pt x="6963" y="3778"/>
                  </a:lnTo>
                  <a:cubicBezTo>
                    <a:pt x="6951" y="3864"/>
                    <a:pt x="6938" y="3951"/>
                    <a:pt x="6901" y="4025"/>
                  </a:cubicBezTo>
                  <a:cubicBezTo>
                    <a:pt x="6827" y="4272"/>
                    <a:pt x="6716" y="4506"/>
                    <a:pt x="6593" y="4729"/>
                  </a:cubicBezTo>
                  <a:lnTo>
                    <a:pt x="6568" y="4778"/>
                  </a:lnTo>
                  <a:cubicBezTo>
                    <a:pt x="6494" y="4914"/>
                    <a:pt x="6407" y="5087"/>
                    <a:pt x="6247" y="5124"/>
                  </a:cubicBezTo>
                  <a:cubicBezTo>
                    <a:pt x="6235" y="5124"/>
                    <a:pt x="6222" y="5124"/>
                    <a:pt x="6222" y="5136"/>
                  </a:cubicBezTo>
                  <a:cubicBezTo>
                    <a:pt x="6210" y="5111"/>
                    <a:pt x="6210" y="5074"/>
                    <a:pt x="6210" y="5049"/>
                  </a:cubicBezTo>
                  <a:cubicBezTo>
                    <a:pt x="6210" y="4938"/>
                    <a:pt x="6222" y="4827"/>
                    <a:pt x="6259" y="4716"/>
                  </a:cubicBezTo>
                  <a:cubicBezTo>
                    <a:pt x="6370" y="4334"/>
                    <a:pt x="6580" y="3963"/>
                    <a:pt x="6864" y="3667"/>
                  </a:cubicBezTo>
                  <a:close/>
                  <a:moveTo>
                    <a:pt x="1544" y="1"/>
                  </a:moveTo>
                  <a:cubicBezTo>
                    <a:pt x="902" y="1"/>
                    <a:pt x="458" y="112"/>
                    <a:pt x="75" y="359"/>
                  </a:cubicBezTo>
                  <a:cubicBezTo>
                    <a:pt x="1" y="408"/>
                    <a:pt x="38" y="507"/>
                    <a:pt x="112" y="507"/>
                  </a:cubicBezTo>
                  <a:lnTo>
                    <a:pt x="124" y="519"/>
                  </a:lnTo>
                  <a:cubicBezTo>
                    <a:pt x="137" y="519"/>
                    <a:pt x="149" y="519"/>
                    <a:pt x="161" y="507"/>
                  </a:cubicBezTo>
                  <a:cubicBezTo>
                    <a:pt x="445" y="359"/>
                    <a:pt x="816" y="285"/>
                    <a:pt x="1322" y="285"/>
                  </a:cubicBezTo>
                  <a:cubicBezTo>
                    <a:pt x="1445" y="285"/>
                    <a:pt x="1556" y="285"/>
                    <a:pt x="1680" y="297"/>
                  </a:cubicBezTo>
                  <a:cubicBezTo>
                    <a:pt x="2210" y="309"/>
                    <a:pt x="2741" y="396"/>
                    <a:pt x="3260" y="544"/>
                  </a:cubicBezTo>
                  <a:cubicBezTo>
                    <a:pt x="4297" y="877"/>
                    <a:pt x="5235" y="1457"/>
                    <a:pt x="5988" y="2247"/>
                  </a:cubicBezTo>
                  <a:cubicBezTo>
                    <a:pt x="6358" y="2593"/>
                    <a:pt x="6630" y="3025"/>
                    <a:pt x="6815" y="3507"/>
                  </a:cubicBezTo>
                  <a:cubicBezTo>
                    <a:pt x="6469" y="3815"/>
                    <a:pt x="6222" y="4198"/>
                    <a:pt x="6086" y="4642"/>
                  </a:cubicBezTo>
                  <a:cubicBezTo>
                    <a:pt x="6037" y="4766"/>
                    <a:pt x="5951" y="5062"/>
                    <a:pt x="6049" y="5222"/>
                  </a:cubicBezTo>
                  <a:cubicBezTo>
                    <a:pt x="6074" y="5272"/>
                    <a:pt x="6111" y="5309"/>
                    <a:pt x="6173" y="5321"/>
                  </a:cubicBezTo>
                  <a:cubicBezTo>
                    <a:pt x="6185" y="5333"/>
                    <a:pt x="6210" y="5333"/>
                    <a:pt x="6222" y="5333"/>
                  </a:cubicBezTo>
                  <a:cubicBezTo>
                    <a:pt x="6346" y="5321"/>
                    <a:pt x="6457" y="5272"/>
                    <a:pt x="6543" y="5185"/>
                  </a:cubicBezTo>
                  <a:cubicBezTo>
                    <a:pt x="6617" y="5111"/>
                    <a:pt x="6667" y="5025"/>
                    <a:pt x="6716" y="4951"/>
                  </a:cubicBezTo>
                  <a:lnTo>
                    <a:pt x="6728" y="4926"/>
                  </a:lnTo>
                  <a:cubicBezTo>
                    <a:pt x="6901" y="4679"/>
                    <a:pt x="7025" y="4408"/>
                    <a:pt x="7136" y="4111"/>
                  </a:cubicBezTo>
                  <a:cubicBezTo>
                    <a:pt x="7185" y="3988"/>
                    <a:pt x="7197" y="3864"/>
                    <a:pt x="7197" y="3729"/>
                  </a:cubicBezTo>
                  <a:cubicBezTo>
                    <a:pt x="7185" y="3679"/>
                    <a:pt x="7173" y="3630"/>
                    <a:pt x="7136" y="3593"/>
                  </a:cubicBezTo>
                  <a:cubicBezTo>
                    <a:pt x="7148" y="3198"/>
                    <a:pt x="6938" y="2754"/>
                    <a:pt x="6494" y="2247"/>
                  </a:cubicBezTo>
                  <a:cubicBezTo>
                    <a:pt x="6136" y="1828"/>
                    <a:pt x="5716" y="1470"/>
                    <a:pt x="5259" y="1161"/>
                  </a:cubicBezTo>
                  <a:cubicBezTo>
                    <a:pt x="4260" y="445"/>
                    <a:pt x="3050" y="38"/>
                    <a:pt x="18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4" name="Google Shape;3964;p100"/>
            <p:cNvSpPr/>
            <p:nvPr/>
          </p:nvSpPr>
          <p:spPr>
            <a:xfrm>
              <a:off x="1438251" y="2500300"/>
              <a:ext cx="682856" cy="478468"/>
            </a:xfrm>
            <a:custGeom>
              <a:avLst/>
              <a:gdLst/>
              <a:ahLst/>
              <a:cxnLst/>
              <a:rect l="l" t="t" r="r" b="b"/>
              <a:pathLst>
                <a:path w="8740" h="6124" extrusionOk="0">
                  <a:moveTo>
                    <a:pt x="8061" y="4309"/>
                  </a:moveTo>
                  <a:cubicBezTo>
                    <a:pt x="8061" y="4334"/>
                    <a:pt x="8073" y="4346"/>
                    <a:pt x="8086" y="4358"/>
                  </a:cubicBezTo>
                  <a:cubicBezTo>
                    <a:pt x="8098" y="4371"/>
                    <a:pt x="8098" y="4383"/>
                    <a:pt x="8098" y="4395"/>
                  </a:cubicBezTo>
                  <a:lnTo>
                    <a:pt x="8110" y="4408"/>
                  </a:lnTo>
                  <a:cubicBezTo>
                    <a:pt x="8123" y="4420"/>
                    <a:pt x="8123" y="4432"/>
                    <a:pt x="8135" y="4457"/>
                  </a:cubicBezTo>
                  <a:cubicBezTo>
                    <a:pt x="8147" y="4531"/>
                    <a:pt x="8147" y="4618"/>
                    <a:pt x="8135" y="4704"/>
                  </a:cubicBezTo>
                  <a:cubicBezTo>
                    <a:pt x="8098" y="4951"/>
                    <a:pt x="8036" y="5198"/>
                    <a:pt x="7950" y="5432"/>
                  </a:cubicBezTo>
                  <a:cubicBezTo>
                    <a:pt x="7925" y="5519"/>
                    <a:pt x="7888" y="5617"/>
                    <a:pt x="7851" y="5704"/>
                  </a:cubicBezTo>
                  <a:cubicBezTo>
                    <a:pt x="7839" y="5741"/>
                    <a:pt x="7826" y="5766"/>
                    <a:pt x="7802" y="5790"/>
                  </a:cubicBezTo>
                  <a:lnTo>
                    <a:pt x="7802" y="5803"/>
                  </a:lnTo>
                  <a:lnTo>
                    <a:pt x="7777" y="5827"/>
                  </a:lnTo>
                  <a:cubicBezTo>
                    <a:pt x="7765" y="5852"/>
                    <a:pt x="7740" y="5877"/>
                    <a:pt x="7703" y="5889"/>
                  </a:cubicBezTo>
                  <a:cubicBezTo>
                    <a:pt x="7691" y="5901"/>
                    <a:pt x="7678" y="5914"/>
                    <a:pt x="7666" y="5914"/>
                  </a:cubicBezTo>
                  <a:cubicBezTo>
                    <a:pt x="7654" y="5914"/>
                    <a:pt x="7641" y="5889"/>
                    <a:pt x="7629" y="5840"/>
                  </a:cubicBezTo>
                  <a:cubicBezTo>
                    <a:pt x="7617" y="5728"/>
                    <a:pt x="7617" y="5617"/>
                    <a:pt x="7629" y="5506"/>
                  </a:cubicBezTo>
                  <a:cubicBezTo>
                    <a:pt x="7678" y="5074"/>
                    <a:pt x="7826" y="4667"/>
                    <a:pt x="8061" y="4309"/>
                  </a:cubicBezTo>
                  <a:close/>
                  <a:moveTo>
                    <a:pt x="260" y="1"/>
                  </a:moveTo>
                  <a:cubicBezTo>
                    <a:pt x="186" y="1"/>
                    <a:pt x="112" y="26"/>
                    <a:pt x="50" y="75"/>
                  </a:cubicBezTo>
                  <a:cubicBezTo>
                    <a:pt x="25" y="87"/>
                    <a:pt x="0" y="124"/>
                    <a:pt x="13" y="161"/>
                  </a:cubicBezTo>
                  <a:cubicBezTo>
                    <a:pt x="25" y="198"/>
                    <a:pt x="50" y="223"/>
                    <a:pt x="87" y="223"/>
                  </a:cubicBezTo>
                  <a:lnTo>
                    <a:pt x="112" y="223"/>
                  </a:lnTo>
                  <a:cubicBezTo>
                    <a:pt x="284" y="235"/>
                    <a:pt x="432" y="297"/>
                    <a:pt x="581" y="396"/>
                  </a:cubicBezTo>
                  <a:lnTo>
                    <a:pt x="692" y="458"/>
                  </a:lnTo>
                  <a:cubicBezTo>
                    <a:pt x="840" y="532"/>
                    <a:pt x="1000" y="593"/>
                    <a:pt x="1173" y="655"/>
                  </a:cubicBezTo>
                  <a:lnTo>
                    <a:pt x="1432" y="766"/>
                  </a:lnTo>
                  <a:cubicBezTo>
                    <a:pt x="2136" y="1050"/>
                    <a:pt x="2803" y="1383"/>
                    <a:pt x="3296" y="1630"/>
                  </a:cubicBezTo>
                  <a:lnTo>
                    <a:pt x="3815" y="1890"/>
                  </a:lnTo>
                  <a:cubicBezTo>
                    <a:pt x="4259" y="2112"/>
                    <a:pt x="4703" y="2334"/>
                    <a:pt x="5148" y="2568"/>
                  </a:cubicBezTo>
                  <a:lnTo>
                    <a:pt x="5506" y="2741"/>
                  </a:lnTo>
                  <a:cubicBezTo>
                    <a:pt x="5987" y="2976"/>
                    <a:pt x="6456" y="3223"/>
                    <a:pt x="6901" y="3507"/>
                  </a:cubicBezTo>
                  <a:cubicBezTo>
                    <a:pt x="7036" y="3593"/>
                    <a:pt x="7172" y="3692"/>
                    <a:pt x="7308" y="3778"/>
                  </a:cubicBezTo>
                  <a:cubicBezTo>
                    <a:pt x="7431" y="3865"/>
                    <a:pt x="7592" y="3976"/>
                    <a:pt x="7740" y="4074"/>
                  </a:cubicBezTo>
                  <a:cubicBezTo>
                    <a:pt x="7814" y="4111"/>
                    <a:pt x="7876" y="4161"/>
                    <a:pt x="7938" y="4210"/>
                  </a:cubicBezTo>
                  <a:cubicBezTo>
                    <a:pt x="7654" y="4581"/>
                    <a:pt x="7469" y="5013"/>
                    <a:pt x="7419" y="5482"/>
                  </a:cubicBezTo>
                  <a:cubicBezTo>
                    <a:pt x="7394" y="5667"/>
                    <a:pt x="7382" y="5938"/>
                    <a:pt x="7493" y="6062"/>
                  </a:cubicBezTo>
                  <a:cubicBezTo>
                    <a:pt x="7530" y="6099"/>
                    <a:pt x="7592" y="6124"/>
                    <a:pt x="7654" y="6124"/>
                  </a:cubicBezTo>
                  <a:lnTo>
                    <a:pt x="7666" y="6124"/>
                  </a:lnTo>
                  <a:cubicBezTo>
                    <a:pt x="7802" y="6099"/>
                    <a:pt x="7913" y="6012"/>
                    <a:pt x="7987" y="5889"/>
                  </a:cubicBezTo>
                  <a:cubicBezTo>
                    <a:pt x="8036" y="5815"/>
                    <a:pt x="8086" y="5716"/>
                    <a:pt x="8110" y="5630"/>
                  </a:cubicBezTo>
                  <a:lnTo>
                    <a:pt x="8110" y="5605"/>
                  </a:lnTo>
                  <a:cubicBezTo>
                    <a:pt x="8234" y="5333"/>
                    <a:pt x="8308" y="5037"/>
                    <a:pt x="8357" y="4741"/>
                  </a:cubicBezTo>
                  <a:cubicBezTo>
                    <a:pt x="8357" y="4679"/>
                    <a:pt x="8370" y="4618"/>
                    <a:pt x="8370" y="4556"/>
                  </a:cubicBezTo>
                  <a:cubicBezTo>
                    <a:pt x="8431" y="4593"/>
                    <a:pt x="8493" y="4642"/>
                    <a:pt x="8555" y="4692"/>
                  </a:cubicBezTo>
                  <a:cubicBezTo>
                    <a:pt x="8567" y="4704"/>
                    <a:pt x="8592" y="4704"/>
                    <a:pt x="8617" y="4704"/>
                  </a:cubicBezTo>
                  <a:cubicBezTo>
                    <a:pt x="8654" y="4704"/>
                    <a:pt x="8691" y="4679"/>
                    <a:pt x="8715" y="4642"/>
                  </a:cubicBezTo>
                  <a:cubicBezTo>
                    <a:pt x="8740" y="4605"/>
                    <a:pt x="8740" y="4568"/>
                    <a:pt x="8715" y="4531"/>
                  </a:cubicBezTo>
                  <a:cubicBezTo>
                    <a:pt x="8542" y="4309"/>
                    <a:pt x="8333" y="4111"/>
                    <a:pt x="8098" y="3976"/>
                  </a:cubicBezTo>
                  <a:lnTo>
                    <a:pt x="8049" y="3939"/>
                  </a:lnTo>
                  <a:cubicBezTo>
                    <a:pt x="7950" y="3877"/>
                    <a:pt x="7839" y="3803"/>
                    <a:pt x="7740" y="3729"/>
                  </a:cubicBezTo>
                  <a:cubicBezTo>
                    <a:pt x="7592" y="3630"/>
                    <a:pt x="7431" y="3531"/>
                    <a:pt x="7283" y="3420"/>
                  </a:cubicBezTo>
                  <a:cubicBezTo>
                    <a:pt x="6802" y="3099"/>
                    <a:pt x="6308" y="2803"/>
                    <a:pt x="5790" y="2531"/>
                  </a:cubicBezTo>
                  <a:lnTo>
                    <a:pt x="5481" y="2371"/>
                  </a:lnTo>
                  <a:cubicBezTo>
                    <a:pt x="4975" y="2099"/>
                    <a:pt x="4457" y="1840"/>
                    <a:pt x="3950" y="1593"/>
                  </a:cubicBezTo>
                  <a:lnTo>
                    <a:pt x="3555" y="1408"/>
                  </a:lnTo>
                  <a:cubicBezTo>
                    <a:pt x="2790" y="1038"/>
                    <a:pt x="2198" y="766"/>
                    <a:pt x="1630" y="532"/>
                  </a:cubicBezTo>
                  <a:lnTo>
                    <a:pt x="1321" y="408"/>
                  </a:lnTo>
                  <a:cubicBezTo>
                    <a:pt x="1111" y="322"/>
                    <a:pt x="902" y="248"/>
                    <a:pt x="704" y="149"/>
                  </a:cubicBezTo>
                  <a:lnTo>
                    <a:pt x="667" y="137"/>
                  </a:lnTo>
                  <a:cubicBezTo>
                    <a:pt x="544" y="63"/>
                    <a:pt x="408" y="26"/>
                    <a:pt x="2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5" name="Google Shape;3965;p100"/>
            <p:cNvSpPr/>
            <p:nvPr/>
          </p:nvSpPr>
          <p:spPr>
            <a:xfrm>
              <a:off x="1256913" y="1751975"/>
              <a:ext cx="1802615" cy="1639558"/>
            </a:xfrm>
            <a:custGeom>
              <a:avLst/>
              <a:gdLst/>
              <a:ahLst/>
              <a:cxnLst/>
              <a:rect l="l" t="t" r="r" b="b"/>
              <a:pathLst>
                <a:path w="23072" h="20985" extrusionOk="0">
                  <a:moveTo>
                    <a:pt x="13762" y="977"/>
                  </a:moveTo>
                  <a:cubicBezTo>
                    <a:pt x="13676" y="1026"/>
                    <a:pt x="13603" y="1074"/>
                    <a:pt x="13542" y="1111"/>
                  </a:cubicBezTo>
                  <a:lnTo>
                    <a:pt x="13406" y="1062"/>
                  </a:lnTo>
                  <a:cubicBezTo>
                    <a:pt x="13525" y="1014"/>
                    <a:pt x="13633" y="989"/>
                    <a:pt x="13762" y="977"/>
                  </a:cubicBezTo>
                  <a:close/>
                  <a:moveTo>
                    <a:pt x="11530" y="1543"/>
                  </a:moveTo>
                  <a:cubicBezTo>
                    <a:pt x="11505" y="1592"/>
                    <a:pt x="11481" y="1642"/>
                    <a:pt x="11456" y="1691"/>
                  </a:cubicBezTo>
                  <a:cubicBezTo>
                    <a:pt x="11431" y="1667"/>
                    <a:pt x="11419" y="1629"/>
                    <a:pt x="11419" y="1605"/>
                  </a:cubicBezTo>
                  <a:cubicBezTo>
                    <a:pt x="11419" y="1592"/>
                    <a:pt x="11419" y="1592"/>
                    <a:pt x="11444" y="1580"/>
                  </a:cubicBezTo>
                  <a:cubicBezTo>
                    <a:pt x="11468" y="1568"/>
                    <a:pt x="11505" y="1555"/>
                    <a:pt x="11530" y="1543"/>
                  </a:cubicBezTo>
                  <a:close/>
                  <a:moveTo>
                    <a:pt x="14172" y="988"/>
                  </a:moveTo>
                  <a:cubicBezTo>
                    <a:pt x="14307" y="1000"/>
                    <a:pt x="14443" y="1049"/>
                    <a:pt x="14567" y="1111"/>
                  </a:cubicBezTo>
                  <a:cubicBezTo>
                    <a:pt x="14801" y="1222"/>
                    <a:pt x="15011" y="1395"/>
                    <a:pt x="15171" y="1605"/>
                  </a:cubicBezTo>
                  <a:lnTo>
                    <a:pt x="15147" y="1605"/>
                  </a:lnTo>
                  <a:cubicBezTo>
                    <a:pt x="15060" y="1642"/>
                    <a:pt x="14962" y="1679"/>
                    <a:pt x="14875" y="1741"/>
                  </a:cubicBezTo>
                  <a:cubicBezTo>
                    <a:pt x="14505" y="1531"/>
                    <a:pt x="14135" y="1358"/>
                    <a:pt x="13764" y="1210"/>
                  </a:cubicBezTo>
                  <a:cubicBezTo>
                    <a:pt x="13900" y="1136"/>
                    <a:pt x="14036" y="1049"/>
                    <a:pt x="14172" y="988"/>
                  </a:cubicBezTo>
                  <a:close/>
                  <a:moveTo>
                    <a:pt x="15283" y="1802"/>
                  </a:moveTo>
                  <a:cubicBezTo>
                    <a:pt x="15320" y="1864"/>
                    <a:pt x="15369" y="1938"/>
                    <a:pt x="15394" y="2000"/>
                  </a:cubicBezTo>
                  <a:lnTo>
                    <a:pt x="15381" y="2000"/>
                  </a:lnTo>
                  <a:cubicBezTo>
                    <a:pt x="15320" y="1975"/>
                    <a:pt x="15246" y="1938"/>
                    <a:pt x="15184" y="1901"/>
                  </a:cubicBezTo>
                  <a:lnTo>
                    <a:pt x="15134" y="1864"/>
                  </a:lnTo>
                  <a:cubicBezTo>
                    <a:pt x="15184" y="1852"/>
                    <a:pt x="15233" y="1827"/>
                    <a:pt x="15283" y="1802"/>
                  </a:cubicBezTo>
                  <a:close/>
                  <a:moveTo>
                    <a:pt x="12528" y="1942"/>
                  </a:moveTo>
                  <a:lnTo>
                    <a:pt x="12555" y="1950"/>
                  </a:lnTo>
                  <a:cubicBezTo>
                    <a:pt x="12604" y="1950"/>
                    <a:pt x="12641" y="1963"/>
                    <a:pt x="12666" y="1987"/>
                  </a:cubicBezTo>
                  <a:cubicBezTo>
                    <a:pt x="12690" y="1987"/>
                    <a:pt x="12703" y="2012"/>
                    <a:pt x="12715" y="2037"/>
                  </a:cubicBezTo>
                  <a:cubicBezTo>
                    <a:pt x="12715" y="2037"/>
                    <a:pt x="12715" y="2049"/>
                    <a:pt x="12715" y="2049"/>
                  </a:cubicBezTo>
                  <a:cubicBezTo>
                    <a:pt x="12690" y="2086"/>
                    <a:pt x="12629" y="2099"/>
                    <a:pt x="12530" y="2099"/>
                  </a:cubicBezTo>
                  <a:lnTo>
                    <a:pt x="12431" y="2099"/>
                  </a:lnTo>
                  <a:cubicBezTo>
                    <a:pt x="12467" y="2050"/>
                    <a:pt x="12504" y="2002"/>
                    <a:pt x="12528" y="1942"/>
                  </a:cubicBezTo>
                  <a:close/>
                  <a:moveTo>
                    <a:pt x="16295" y="395"/>
                  </a:moveTo>
                  <a:cubicBezTo>
                    <a:pt x="16505" y="395"/>
                    <a:pt x="16714" y="407"/>
                    <a:pt x="16912" y="457"/>
                  </a:cubicBezTo>
                  <a:cubicBezTo>
                    <a:pt x="18072" y="728"/>
                    <a:pt x="18615" y="1913"/>
                    <a:pt x="18838" y="2864"/>
                  </a:cubicBezTo>
                  <a:cubicBezTo>
                    <a:pt x="18578" y="2938"/>
                    <a:pt x="18332" y="3024"/>
                    <a:pt x="18085" y="3123"/>
                  </a:cubicBezTo>
                  <a:lnTo>
                    <a:pt x="18072" y="3123"/>
                  </a:lnTo>
                  <a:cubicBezTo>
                    <a:pt x="18023" y="2716"/>
                    <a:pt x="17850" y="2333"/>
                    <a:pt x="17554" y="2049"/>
                  </a:cubicBezTo>
                  <a:cubicBezTo>
                    <a:pt x="17245" y="1741"/>
                    <a:pt x="16850" y="1543"/>
                    <a:pt x="16418" y="1469"/>
                  </a:cubicBezTo>
                  <a:cubicBezTo>
                    <a:pt x="16332" y="1296"/>
                    <a:pt x="16233" y="1148"/>
                    <a:pt x="16110" y="1000"/>
                  </a:cubicBezTo>
                  <a:cubicBezTo>
                    <a:pt x="15949" y="802"/>
                    <a:pt x="15752" y="630"/>
                    <a:pt x="15542" y="469"/>
                  </a:cubicBezTo>
                  <a:cubicBezTo>
                    <a:pt x="15789" y="420"/>
                    <a:pt x="16048" y="395"/>
                    <a:pt x="16295" y="395"/>
                  </a:cubicBezTo>
                  <a:close/>
                  <a:moveTo>
                    <a:pt x="16566" y="1765"/>
                  </a:moveTo>
                  <a:lnTo>
                    <a:pt x="16566" y="1765"/>
                  </a:lnTo>
                  <a:cubicBezTo>
                    <a:pt x="16838" y="1852"/>
                    <a:pt x="17097" y="1987"/>
                    <a:pt x="17319" y="2185"/>
                  </a:cubicBezTo>
                  <a:cubicBezTo>
                    <a:pt x="17603" y="2457"/>
                    <a:pt x="17776" y="2839"/>
                    <a:pt x="17788" y="3234"/>
                  </a:cubicBezTo>
                  <a:lnTo>
                    <a:pt x="17665" y="3296"/>
                  </a:lnTo>
                  <a:cubicBezTo>
                    <a:pt x="17443" y="3123"/>
                    <a:pt x="17208" y="2963"/>
                    <a:pt x="16974" y="2827"/>
                  </a:cubicBezTo>
                  <a:lnTo>
                    <a:pt x="16949" y="2827"/>
                  </a:lnTo>
                  <a:cubicBezTo>
                    <a:pt x="16887" y="2777"/>
                    <a:pt x="16813" y="2740"/>
                    <a:pt x="16739" y="2703"/>
                  </a:cubicBezTo>
                  <a:lnTo>
                    <a:pt x="16714" y="2691"/>
                  </a:lnTo>
                  <a:lnTo>
                    <a:pt x="16714" y="2679"/>
                  </a:lnTo>
                  <a:cubicBezTo>
                    <a:pt x="16727" y="2370"/>
                    <a:pt x="16677" y="2062"/>
                    <a:pt x="16566" y="1765"/>
                  </a:cubicBezTo>
                  <a:close/>
                  <a:moveTo>
                    <a:pt x="15381" y="3568"/>
                  </a:moveTo>
                  <a:lnTo>
                    <a:pt x="15381" y="3592"/>
                  </a:lnTo>
                  <a:cubicBezTo>
                    <a:pt x="15357" y="3654"/>
                    <a:pt x="15332" y="3716"/>
                    <a:pt x="15307" y="3777"/>
                  </a:cubicBezTo>
                  <a:cubicBezTo>
                    <a:pt x="15283" y="3753"/>
                    <a:pt x="15270" y="3728"/>
                    <a:pt x="15258" y="3703"/>
                  </a:cubicBezTo>
                  <a:cubicBezTo>
                    <a:pt x="15233" y="3679"/>
                    <a:pt x="15221" y="3654"/>
                    <a:pt x="15221" y="3617"/>
                  </a:cubicBezTo>
                  <a:cubicBezTo>
                    <a:pt x="15233" y="3605"/>
                    <a:pt x="15246" y="3605"/>
                    <a:pt x="15270" y="3592"/>
                  </a:cubicBezTo>
                  <a:cubicBezTo>
                    <a:pt x="15304" y="3581"/>
                    <a:pt x="15338" y="3570"/>
                    <a:pt x="15381" y="3568"/>
                  </a:cubicBezTo>
                  <a:close/>
                  <a:moveTo>
                    <a:pt x="14135" y="198"/>
                  </a:moveTo>
                  <a:cubicBezTo>
                    <a:pt x="14221" y="198"/>
                    <a:pt x="14307" y="198"/>
                    <a:pt x="14394" y="210"/>
                  </a:cubicBezTo>
                  <a:cubicBezTo>
                    <a:pt x="14937" y="272"/>
                    <a:pt x="15468" y="667"/>
                    <a:pt x="15789" y="1012"/>
                  </a:cubicBezTo>
                  <a:cubicBezTo>
                    <a:pt x="16159" y="1420"/>
                    <a:pt x="16369" y="1950"/>
                    <a:pt x="16381" y="2506"/>
                  </a:cubicBezTo>
                  <a:lnTo>
                    <a:pt x="16369" y="2506"/>
                  </a:lnTo>
                  <a:cubicBezTo>
                    <a:pt x="16369" y="2765"/>
                    <a:pt x="16344" y="3024"/>
                    <a:pt x="16282" y="3284"/>
                  </a:cubicBezTo>
                  <a:cubicBezTo>
                    <a:pt x="16221" y="3580"/>
                    <a:pt x="16134" y="3864"/>
                    <a:pt x="15999" y="4135"/>
                  </a:cubicBezTo>
                  <a:cubicBezTo>
                    <a:pt x="15875" y="4098"/>
                    <a:pt x="15752" y="4037"/>
                    <a:pt x="15616" y="3987"/>
                  </a:cubicBezTo>
                  <a:cubicBezTo>
                    <a:pt x="15554" y="3962"/>
                    <a:pt x="15492" y="3925"/>
                    <a:pt x="15431" y="3888"/>
                  </a:cubicBezTo>
                  <a:cubicBezTo>
                    <a:pt x="15431" y="3864"/>
                    <a:pt x="15443" y="3839"/>
                    <a:pt x="15443" y="3827"/>
                  </a:cubicBezTo>
                  <a:cubicBezTo>
                    <a:pt x="15468" y="3716"/>
                    <a:pt x="15492" y="3617"/>
                    <a:pt x="15542" y="3518"/>
                  </a:cubicBezTo>
                  <a:cubicBezTo>
                    <a:pt x="15591" y="3419"/>
                    <a:pt x="15641" y="3308"/>
                    <a:pt x="15665" y="3209"/>
                  </a:cubicBezTo>
                  <a:cubicBezTo>
                    <a:pt x="15739" y="2963"/>
                    <a:pt x="15776" y="2716"/>
                    <a:pt x="15776" y="2481"/>
                  </a:cubicBezTo>
                  <a:cubicBezTo>
                    <a:pt x="15776" y="2024"/>
                    <a:pt x="15604" y="1605"/>
                    <a:pt x="15295" y="1284"/>
                  </a:cubicBezTo>
                  <a:cubicBezTo>
                    <a:pt x="15011" y="938"/>
                    <a:pt x="14604" y="741"/>
                    <a:pt x="14172" y="728"/>
                  </a:cubicBezTo>
                  <a:lnTo>
                    <a:pt x="14098" y="728"/>
                  </a:lnTo>
                  <a:cubicBezTo>
                    <a:pt x="14081" y="728"/>
                    <a:pt x="14064" y="728"/>
                    <a:pt x="14047" y="728"/>
                  </a:cubicBezTo>
                  <a:cubicBezTo>
                    <a:pt x="13657" y="728"/>
                    <a:pt x="13281" y="863"/>
                    <a:pt x="12962" y="1111"/>
                  </a:cubicBezTo>
                  <a:cubicBezTo>
                    <a:pt x="12653" y="1358"/>
                    <a:pt x="12406" y="1679"/>
                    <a:pt x="12246" y="2062"/>
                  </a:cubicBezTo>
                  <a:cubicBezTo>
                    <a:pt x="12160" y="2037"/>
                    <a:pt x="12061" y="2000"/>
                    <a:pt x="11962" y="1963"/>
                  </a:cubicBezTo>
                  <a:lnTo>
                    <a:pt x="11851" y="1938"/>
                  </a:lnTo>
                  <a:cubicBezTo>
                    <a:pt x="11752" y="1901"/>
                    <a:pt x="11666" y="1864"/>
                    <a:pt x="11579" y="1815"/>
                  </a:cubicBezTo>
                  <a:cubicBezTo>
                    <a:pt x="11826" y="1321"/>
                    <a:pt x="12197" y="901"/>
                    <a:pt x="12666" y="617"/>
                  </a:cubicBezTo>
                  <a:cubicBezTo>
                    <a:pt x="13110" y="346"/>
                    <a:pt x="13616" y="198"/>
                    <a:pt x="14135" y="198"/>
                  </a:cubicBezTo>
                  <a:close/>
                  <a:moveTo>
                    <a:pt x="16344" y="4061"/>
                  </a:moveTo>
                  <a:cubicBezTo>
                    <a:pt x="16381" y="4074"/>
                    <a:pt x="16418" y="4086"/>
                    <a:pt x="16443" y="4111"/>
                  </a:cubicBezTo>
                  <a:cubicBezTo>
                    <a:pt x="16443" y="4111"/>
                    <a:pt x="16492" y="4148"/>
                    <a:pt x="16480" y="4172"/>
                  </a:cubicBezTo>
                  <a:cubicBezTo>
                    <a:pt x="16452" y="4200"/>
                    <a:pt x="16417" y="4214"/>
                    <a:pt x="16381" y="4214"/>
                  </a:cubicBezTo>
                  <a:cubicBezTo>
                    <a:pt x="16369" y="4214"/>
                    <a:pt x="16357" y="4212"/>
                    <a:pt x="16344" y="4209"/>
                  </a:cubicBezTo>
                  <a:lnTo>
                    <a:pt x="16258" y="4209"/>
                  </a:lnTo>
                  <a:cubicBezTo>
                    <a:pt x="16295" y="4160"/>
                    <a:pt x="16319" y="4111"/>
                    <a:pt x="16344" y="4061"/>
                  </a:cubicBezTo>
                  <a:close/>
                  <a:moveTo>
                    <a:pt x="19060" y="4469"/>
                  </a:moveTo>
                  <a:cubicBezTo>
                    <a:pt x="19060" y="4678"/>
                    <a:pt x="19047" y="4901"/>
                    <a:pt x="19023" y="5123"/>
                  </a:cubicBezTo>
                  <a:cubicBezTo>
                    <a:pt x="18973" y="4925"/>
                    <a:pt x="18899" y="4740"/>
                    <a:pt x="18825" y="4555"/>
                  </a:cubicBezTo>
                  <a:lnTo>
                    <a:pt x="18813" y="4555"/>
                  </a:lnTo>
                  <a:cubicBezTo>
                    <a:pt x="18887" y="4518"/>
                    <a:pt x="18973" y="4493"/>
                    <a:pt x="19060" y="4469"/>
                  </a:cubicBezTo>
                  <a:close/>
                  <a:moveTo>
                    <a:pt x="11444" y="914"/>
                  </a:moveTo>
                  <a:cubicBezTo>
                    <a:pt x="11604" y="914"/>
                    <a:pt x="11777" y="926"/>
                    <a:pt x="11937" y="951"/>
                  </a:cubicBezTo>
                  <a:cubicBezTo>
                    <a:pt x="11826" y="1074"/>
                    <a:pt x="11728" y="1222"/>
                    <a:pt x="11641" y="1370"/>
                  </a:cubicBezTo>
                  <a:lnTo>
                    <a:pt x="11629" y="1370"/>
                  </a:lnTo>
                  <a:cubicBezTo>
                    <a:pt x="11616" y="1364"/>
                    <a:pt x="11604" y="1361"/>
                    <a:pt x="11590" y="1361"/>
                  </a:cubicBezTo>
                  <a:cubicBezTo>
                    <a:pt x="11576" y="1361"/>
                    <a:pt x="11561" y="1364"/>
                    <a:pt x="11542" y="1370"/>
                  </a:cubicBezTo>
                  <a:cubicBezTo>
                    <a:pt x="11531" y="1369"/>
                    <a:pt x="11520" y="1368"/>
                    <a:pt x="11509" y="1368"/>
                  </a:cubicBezTo>
                  <a:cubicBezTo>
                    <a:pt x="11434" y="1368"/>
                    <a:pt x="11362" y="1403"/>
                    <a:pt x="11308" y="1457"/>
                  </a:cubicBezTo>
                  <a:cubicBezTo>
                    <a:pt x="11271" y="1494"/>
                    <a:pt x="11246" y="1555"/>
                    <a:pt x="11258" y="1629"/>
                  </a:cubicBezTo>
                  <a:cubicBezTo>
                    <a:pt x="11283" y="1839"/>
                    <a:pt x="11542" y="1963"/>
                    <a:pt x="11703" y="2024"/>
                  </a:cubicBezTo>
                  <a:lnTo>
                    <a:pt x="11728" y="2049"/>
                  </a:lnTo>
                  <a:cubicBezTo>
                    <a:pt x="11900" y="2136"/>
                    <a:pt x="12085" y="2197"/>
                    <a:pt x="12283" y="2259"/>
                  </a:cubicBezTo>
                  <a:cubicBezTo>
                    <a:pt x="12357" y="2271"/>
                    <a:pt x="12443" y="2284"/>
                    <a:pt x="12530" y="2284"/>
                  </a:cubicBezTo>
                  <a:cubicBezTo>
                    <a:pt x="12541" y="2285"/>
                    <a:pt x="12553" y="2285"/>
                    <a:pt x="12564" y="2285"/>
                  </a:cubicBezTo>
                  <a:cubicBezTo>
                    <a:pt x="12686" y="2285"/>
                    <a:pt x="12795" y="2225"/>
                    <a:pt x="12863" y="2123"/>
                  </a:cubicBezTo>
                  <a:cubicBezTo>
                    <a:pt x="12900" y="2062"/>
                    <a:pt x="12888" y="1975"/>
                    <a:pt x="12851" y="1913"/>
                  </a:cubicBezTo>
                  <a:cubicBezTo>
                    <a:pt x="12801" y="1827"/>
                    <a:pt x="12715" y="1778"/>
                    <a:pt x="12616" y="1753"/>
                  </a:cubicBezTo>
                  <a:cubicBezTo>
                    <a:pt x="12629" y="1741"/>
                    <a:pt x="12629" y="1716"/>
                    <a:pt x="12641" y="1704"/>
                  </a:cubicBezTo>
                  <a:cubicBezTo>
                    <a:pt x="12752" y="1531"/>
                    <a:pt x="12888" y="1383"/>
                    <a:pt x="13048" y="1272"/>
                  </a:cubicBezTo>
                  <a:cubicBezTo>
                    <a:pt x="13320" y="1370"/>
                    <a:pt x="13616" y="1494"/>
                    <a:pt x="13949" y="1642"/>
                  </a:cubicBezTo>
                  <a:cubicBezTo>
                    <a:pt x="14283" y="1802"/>
                    <a:pt x="14641" y="2000"/>
                    <a:pt x="14962" y="2197"/>
                  </a:cubicBezTo>
                  <a:cubicBezTo>
                    <a:pt x="15134" y="2296"/>
                    <a:pt x="15295" y="2382"/>
                    <a:pt x="15468" y="2481"/>
                  </a:cubicBezTo>
                  <a:cubicBezTo>
                    <a:pt x="15468" y="2617"/>
                    <a:pt x="15468" y="2753"/>
                    <a:pt x="15455" y="2876"/>
                  </a:cubicBezTo>
                  <a:lnTo>
                    <a:pt x="15455" y="3000"/>
                  </a:lnTo>
                  <a:cubicBezTo>
                    <a:pt x="15455" y="3111"/>
                    <a:pt x="15431" y="3209"/>
                    <a:pt x="15418" y="3308"/>
                  </a:cubicBezTo>
                  <a:cubicBezTo>
                    <a:pt x="15418" y="3308"/>
                    <a:pt x="15406" y="3382"/>
                    <a:pt x="15406" y="3395"/>
                  </a:cubicBezTo>
                  <a:lnTo>
                    <a:pt x="15344" y="3395"/>
                  </a:lnTo>
                  <a:cubicBezTo>
                    <a:pt x="15333" y="3393"/>
                    <a:pt x="15322" y="3392"/>
                    <a:pt x="15311" y="3392"/>
                  </a:cubicBezTo>
                  <a:cubicBezTo>
                    <a:pt x="15239" y="3392"/>
                    <a:pt x="15177" y="3426"/>
                    <a:pt x="15134" y="3469"/>
                  </a:cubicBezTo>
                  <a:cubicBezTo>
                    <a:pt x="15085" y="3506"/>
                    <a:pt x="15073" y="3567"/>
                    <a:pt x="15073" y="3629"/>
                  </a:cubicBezTo>
                  <a:cubicBezTo>
                    <a:pt x="15085" y="3753"/>
                    <a:pt x="15159" y="3876"/>
                    <a:pt x="15270" y="3938"/>
                  </a:cubicBezTo>
                  <a:cubicBezTo>
                    <a:pt x="15283" y="3950"/>
                    <a:pt x="15295" y="3962"/>
                    <a:pt x="15320" y="3975"/>
                  </a:cubicBezTo>
                  <a:cubicBezTo>
                    <a:pt x="15369" y="4012"/>
                    <a:pt x="15431" y="4037"/>
                    <a:pt x="15468" y="4074"/>
                  </a:cubicBezTo>
                  <a:cubicBezTo>
                    <a:pt x="15641" y="4172"/>
                    <a:pt x="15826" y="4259"/>
                    <a:pt x="16011" y="4333"/>
                  </a:cubicBezTo>
                  <a:cubicBezTo>
                    <a:pt x="16036" y="4345"/>
                    <a:pt x="16060" y="4357"/>
                    <a:pt x="16085" y="4357"/>
                  </a:cubicBezTo>
                  <a:lnTo>
                    <a:pt x="16097" y="4357"/>
                  </a:lnTo>
                  <a:cubicBezTo>
                    <a:pt x="16171" y="4382"/>
                    <a:pt x="16245" y="4395"/>
                    <a:pt x="16332" y="4395"/>
                  </a:cubicBezTo>
                  <a:cubicBezTo>
                    <a:pt x="16341" y="4396"/>
                    <a:pt x="16351" y="4396"/>
                    <a:pt x="16360" y="4396"/>
                  </a:cubicBezTo>
                  <a:cubicBezTo>
                    <a:pt x="16462" y="4396"/>
                    <a:pt x="16560" y="4337"/>
                    <a:pt x="16628" y="4246"/>
                  </a:cubicBezTo>
                  <a:cubicBezTo>
                    <a:pt x="16653" y="4197"/>
                    <a:pt x="16665" y="4123"/>
                    <a:pt x="16640" y="4074"/>
                  </a:cubicBezTo>
                  <a:cubicBezTo>
                    <a:pt x="16591" y="3987"/>
                    <a:pt x="16529" y="3913"/>
                    <a:pt x="16443" y="3888"/>
                  </a:cubicBezTo>
                  <a:cubicBezTo>
                    <a:pt x="16554" y="3642"/>
                    <a:pt x="16628" y="3382"/>
                    <a:pt x="16677" y="3111"/>
                  </a:cubicBezTo>
                  <a:cubicBezTo>
                    <a:pt x="16887" y="3234"/>
                    <a:pt x="17109" y="3370"/>
                    <a:pt x="17307" y="3518"/>
                  </a:cubicBezTo>
                  <a:cubicBezTo>
                    <a:pt x="17739" y="3827"/>
                    <a:pt x="18257" y="4259"/>
                    <a:pt x="18529" y="4864"/>
                  </a:cubicBezTo>
                  <a:cubicBezTo>
                    <a:pt x="18973" y="5839"/>
                    <a:pt x="18788" y="7011"/>
                    <a:pt x="18640" y="7875"/>
                  </a:cubicBezTo>
                  <a:cubicBezTo>
                    <a:pt x="18492" y="8764"/>
                    <a:pt x="18332" y="9690"/>
                    <a:pt x="18159" y="10678"/>
                  </a:cubicBezTo>
                  <a:cubicBezTo>
                    <a:pt x="18109" y="10912"/>
                    <a:pt x="18060" y="11147"/>
                    <a:pt x="18011" y="11381"/>
                  </a:cubicBezTo>
                  <a:cubicBezTo>
                    <a:pt x="17937" y="11727"/>
                    <a:pt x="17862" y="12085"/>
                    <a:pt x="17813" y="12443"/>
                  </a:cubicBezTo>
                  <a:cubicBezTo>
                    <a:pt x="17566" y="12319"/>
                    <a:pt x="17307" y="12270"/>
                    <a:pt x="17035" y="12270"/>
                  </a:cubicBezTo>
                  <a:cubicBezTo>
                    <a:pt x="16900" y="12270"/>
                    <a:pt x="16776" y="12282"/>
                    <a:pt x="16640" y="12319"/>
                  </a:cubicBezTo>
                  <a:cubicBezTo>
                    <a:pt x="16048" y="12332"/>
                    <a:pt x="15455" y="12504"/>
                    <a:pt x="14949" y="12825"/>
                  </a:cubicBezTo>
                  <a:cubicBezTo>
                    <a:pt x="14801" y="12936"/>
                    <a:pt x="14665" y="13048"/>
                    <a:pt x="14542" y="13183"/>
                  </a:cubicBezTo>
                  <a:lnTo>
                    <a:pt x="14554" y="13085"/>
                  </a:lnTo>
                  <a:lnTo>
                    <a:pt x="14579" y="12986"/>
                  </a:lnTo>
                  <a:cubicBezTo>
                    <a:pt x="14665" y="12801"/>
                    <a:pt x="14739" y="12616"/>
                    <a:pt x="14789" y="12430"/>
                  </a:cubicBezTo>
                  <a:cubicBezTo>
                    <a:pt x="14814" y="12356"/>
                    <a:pt x="14838" y="12282"/>
                    <a:pt x="14863" y="12221"/>
                  </a:cubicBezTo>
                  <a:cubicBezTo>
                    <a:pt x="14962" y="11949"/>
                    <a:pt x="15060" y="11677"/>
                    <a:pt x="15196" y="11332"/>
                  </a:cubicBezTo>
                  <a:lnTo>
                    <a:pt x="15233" y="11233"/>
                  </a:lnTo>
                  <a:cubicBezTo>
                    <a:pt x="15443" y="10702"/>
                    <a:pt x="15653" y="10147"/>
                    <a:pt x="15813" y="9579"/>
                  </a:cubicBezTo>
                  <a:cubicBezTo>
                    <a:pt x="15974" y="8999"/>
                    <a:pt x="16073" y="8406"/>
                    <a:pt x="16122" y="7814"/>
                  </a:cubicBezTo>
                  <a:cubicBezTo>
                    <a:pt x="16171" y="7221"/>
                    <a:pt x="16147" y="6616"/>
                    <a:pt x="16023" y="6024"/>
                  </a:cubicBezTo>
                  <a:cubicBezTo>
                    <a:pt x="15789" y="5135"/>
                    <a:pt x="15097" y="4320"/>
                    <a:pt x="13888" y="3555"/>
                  </a:cubicBezTo>
                  <a:cubicBezTo>
                    <a:pt x="13073" y="3049"/>
                    <a:pt x="12110" y="2481"/>
                    <a:pt x="11024" y="2148"/>
                  </a:cubicBezTo>
                  <a:cubicBezTo>
                    <a:pt x="10592" y="2012"/>
                    <a:pt x="10135" y="1938"/>
                    <a:pt x="9678" y="1926"/>
                  </a:cubicBezTo>
                  <a:cubicBezTo>
                    <a:pt x="9395" y="1926"/>
                    <a:pt x="9123" y="1963"/>
                    <a:pt x="8851" y="2049"/>
                  </a:cubicBezTo>
                  <a:cubicBezTo>
                    <a:pt x="9185" y="1691"/>
                    <a:pt x="9567" y="1395"/>
                    <a:pt x="9999" y="1173"/>
                  </a:cubicBezTo>
                  <a:cubicBezTo>
                    <a:pt x="10320" y="1025"/>
                    <a:pt x="10666" y="938"/>
                    <a:pt x="11012" y="938"/>
                  </a:cubicBezTo>
                  <a:cubicBezTo>
                    <a:pt x="11184" y="926"/>
                    <a:pt x="11320" y="914"/>
                    <a:pt x="11444" y="914"/>
                  </a:cubicBezTo>
                  <a:close/>
                  <a:moveTo>
                    <a:pt x="9715" y="2148"/>
                  </a:moveTo>
                  <a:cubicBezTo>
                    <a:pt x="10086" y="2148"/>
                    <a:pt x="10468" y="2210"/>
                    <a:pt x="10826" y="2308"/>
                  </a:cubicBezTo>
                  <a:cubicBezTo>
                    <a:pt x="11629" y="2531"/>
                    <a:pt x="12456" y="2913"/>
                    <a:pt x="13480" y="3555"/>
                  </a:cubicBezTo>
                  <a:cubicBezTo>
                    <a:pt x="14665" y="4308"/>
                    <a:pt x="15381" y="5073"/>
                    <a:pt x="15665" y="5900"/>
                  </a:cubicBezTo>
                  <a:cubicBezTo>
                    <a:pt x="15850" y="6431"/>
                    <a:pt x="15838" y="7024"/>
                    <a:pt x="15801" y="7604"/>
                  </a:cubicBezTo>
                  <a:cubicBezTo>
                    <a:pt x="15764" y="8159"/>
                    <a:pt x="15678" y="8703"/>
                    <a:pt x="15529" y="9233"/>
                  </a:cubicBezTo>
                  <a:cubicBezTo>
                    <a:pt x="15381" y="9826"/>
                    <a:pt x="15171" y="10394"/>
                    <a:pt x="14962" y="10949"/>
                  </a:cubicBezTo>
                  <a:lnTo>
                    <a:pt x="14912" y="11085"/>
                  </a:lnTo>
                  <a:cubicBezTo>
                    <a:pt x="14814" y="11356"/>
                    <a:pt x="14702" y="11677"/>
                    <a:pt x="14604" y="11986"/>
                  </a:cubicBezTo>
                  <a:cubicBezTo>
                    <a:pt x="14579" y="12085"/>
                    <a:pt x="14554" y="12171"/>
                    <a:pt x="14517" y="12270"/>
                  </a:cubicBezTo>
                  <a:cubicBezTo>
                    <a:pt x="14443" y="12492"/>
                    <a:pt x="14381" y="12727"/>
                    <a:pt x="14332" y="12961"/>
                  </a:cubicBezTo>
                  <a:cubicBezTo>
                    <a:pt x="14332" y="12986"/>
                    <a:pt x="14332" y="12998"/>
                    <a:pt x="14332" y="13011"/>
                  </a:cubicBezTo>
                  <a:cubicBezTo>
                    <a:pt x="14307" y="13109"/>
                    <a:pt x="14283" y="13196"/>
                    <a:pt x="14258" y="13294"/>
                  </a:cubicBezTo>
                  <a:cubicBezTo>
                    <a:pt x="14209" y="13443"/>
                    <a:pt x="14159" y="13603"/>
                    <a:pt x="14098" y="13788"/>
                  </a:cubicBezTo>
                  <a:cubicBezTo>
                    <a:pt x="13900" y="14134"/>
                    <a:pt x="13715" y="14492"/>
                    <a:pt x="13554" y="14862"/>
                  </a:cubicBezTo>
                  <a:cubicBezTo>
                    <a:pt x="13740" y="13480"/>
                    <a:pt x="13826" y="11949"/>
                    <a:pt x="12851" y="10887"/>
                  </a:cubicBezTo>
                  <a:cubicBezTo>
                    <a:pt x="12258" y="10258"/>
                    <a:pt x="11579" y="9702"/>
                    <a:pt x="10851" y="9233"/>
                  </a:cubicBezTo>
                  <a:cubicBezTo>
                    <a:pt x="10222" y="8814"/>
                    <a:pt x="9567" y="8431"/>
                    <a:pt x="8888" y="8098"/>
                  </a:cubicBezTo>
                  <a:cubicBezTo>
                    <a:pt x="8185" y="7752"/>
                    <a:pt x="7444" y="7493"/>
                    <a:pt x="6679" y="7320"/>
                  </a:cubicBezTo>
                  <a:cubicBezTo>
                    <a:pt x="6234" y="7221"/>
                    <a:pt x="5790" y="7172"/>
                    <a:pt x="5333" y="7172"/>
                  </a:cubicBezTo>
                  <a:lnTo>
                    <a:pt x="5025" y="7172"/>
                  </a:lnTo>
                  <a:cubicBezTo>
                    <a:pt x="5062" y="7123"/>
                    <a:pt x="5099" y="7073"/>
                    <a:pt x="5136" y="7024"/>
                  </a:cubicBezTo>
                  <a:cubicBezTo>
                    <a:pt x="5420" y="6641"/>
                    <a:pt x="5704" y="6258"/>
                    <a:pt x="5975" y="5876"/>
                  </a:cubicBezTo>
                  <a:lnTo>
                    <a:pt x="6420" y="5271"/>
                  </a:lnTo>
                  <a:cubicBezTo>
                    <a:pt x="6876" y="4654"/>
                    <a:pt x="7345" y="4000"/>
                    <a:pt x="7814" y="3370"/>
                  </a:cubicBezTo>
                  <a:lnTo>
                    <a:pt x="7975" y="3160"/>
                  </a:lnTo>
                  <a:cubicBezTo>
                    <a:pt x="8160" y="2913"/>
                    <a:pt x="8358" y="2642"/>
                    <a:pt x="8555" y="2407"/>
                  </a:cubicBezTo>
                  <a:cubicBezTo>
                    <a:pt x="8913" y="2234"/>
                    <a:pt x="9320" y="2148"/>
                    <a:pt x="9715" y="2148"/>
                  </a:cubicBezTo>
                  <a:close/>
                  <a:moveTo>
                    <a:pt x="16752" y="12579"/>
                  </a:moveTo>
                  <a:cubicBezTo>
                    <a:pt x="17455" y="12591"/>
                    <a:pt x="18023" y="12862"/>
                    <a:pt x="18257" y="13294"/>
                  </a:cubicBezTo>
                  <a:cubicBezTo>
                    <a:pt x="18566" y="13850"/>
                    <a:pt x="18529" y="14554"/>
                    <a:pt x="18455" y="15245"/>
                  </a:cubicBezTo>
                  <a:cubicBezTo>
                    <a:pt x="18319" y="15269"/>
                    <a:pt x="18171" y="15294"/>
                    <a:pt x="18035" y="15344"/>
                  </a:cubicBezTo>
                  <a:cubicBezTo>
                    <a:pt x="17924" y="15368"/>
                    <a:pt x="17825" y="15393"/>
                    <a:pt x="17727" y="15418"/>
                  </a:cubicBezTo>
                  <a:cubicBezTo>
                    <a:pt x="17591" y="15430"/>
                    <a:pt x="17455" y="15455"/>
                    <a:pt x="17319" y="15479"/>
                  </a:cubicBezTo>
                  <a:cubicBezTo>
                    <a:pt x="17159" y="15504"/>
                    <a:pt x="17023" y="15529"/>
                    <a:pt x="16875" y="15553"/>
                  </a:cubicBezTo>
                  <a:lnTo>
                    <a:pt x="16566" y="15627"/>
                  </a:lnTo>
                  <a:cubicBezTo>
                    <a:pt x="16110" y="15739"/>
                    <a:pt x="15641" y="15800"/>
                    <a:pt x="15171" y="15825"/>
                  </a:cubicBezTo>
                  <a:lnTo>
                    <a:pt x="14962" y="15825"/>
                  </a:lnTo>
                  <a:cubicBezTo>
                    <a:pt x="14974" y="15504"/>
                    <a:pt x="14974" y="15158"/>
                    <a:pt x="14974" y="14776"/>
                  </a:cubicBezTo>
                  <a:cubicBezTo>
                    <a:pt x="14974" y="14479"/>
                    <a:pt x="14962" y="14183"/>
                    <a:pt x="14925" y="13887"/>
                  </a:cubicBezTo>
                  <a:cubicBezTo>
                    <a:pt x="14900" y="13739"/>
                    <a:pt x="14838" y="13480"/>
                    <a:pt x="14690" y="13393"/>
                  </a:cubicBezTo>
                  <a:cubicBezTo>
                    <a:pt x="14739" y="13319"/>
                    <a:pt x="14801" y="13245"/>
                    <a:pt x="14863" y="13183"/>
                  </a:cubicBezTo>
                  <a:cubicBezTo>
                    <a:pt x="15110" y="12912"/>
                    <a:pt x="15455" y="12813"/>
                    <a:pt x="15838" y="12714"/>
                  </a:cubicBezTo>
                  <a:cubicBezTo>
                    <a:pt x="16134" y="12640"/>
                    <a:pt x="16443" y="12591"/>
                    <a:pt x="16752" y="12579"/>
                  </a:cubicBezTo>
                  <a:close/>
                  <a:moveTo>
                    <a:pt x="19759" y="4369"/>
                  </a:moveTo>
                  <a:cubicBezTo>
                    <a:pt x="20225" y="4369"/>
                    <a:pt x="20676" y="4553"/>
                    <a:pt x="21023" y="4864"/>
                  </a:cubicBezTo>
                  <a:cubicBezTo>
                    <a:pt x="21615" y="5394"/>
                    <a:pt x="21664" y="6345"/>
                    <a:pt x="21171" y="7690"/>
                  </a:cubicBezTo>
                  <a:cubicBezTo>
                    <a:pt x="21010" y="8110"/>
                    <a:pt x="20825" y="8530"/>
                    <a:pt x="20628" y="8925"/>
                  </a:cubicBezTo>
                  <a:cubicBezTo>
                    <a:pt x="20319" y="9628"/>
                    <a:pt x="19986" y="10344"/>
                    <a:pt x="19813" y="11122"/>
                  </a:cubicBezTo>
                  <a:cubicBezTo>
                    <a:pt x="19702" y="11751"/>
                    <a:pt x="19689" y="12393"/>
                    <a:pt x="19763" y="13035"/>
                  </a:cubicBezTo>
                  <a:lnTo>
                    <a:pt x="19788" y="13233"/>
                  </a:lnTo>
                  <a:cubicBezTo>
                    <a:pt x="19850" y="13813"/>
                    <a:pt x="19912" y="14418"/>
                    <a:pt x="19763" y="14998"/>
                  </a:cubicBezTo>
                  <a:cubicBezTo>
                    <a:pt x="19603" y="15627"/>
                    <a:pt x="19220" y="16183"/>
                    <a:pt x="18690" y="16566"/>
                  </a:cubicBezTo>
                  <a:cubicBezTo>
                    <a:pt x="18714" y="16417"/>
                    <a:pt x="18727" y="16282"/>
                    <a:pt x="18739" y="16146"/>
                  </a:cubicBezTo>
                  <a:lnTo>
                    <a:pt x="18776" y="15911"/>
                  </a:lnTo>
                  <a:cubicBezTo>
                    <a:pt x="18887" y="14998"/>
                    <a:pt x="19010" y="13973"/>
                    <a:pt x="18578" y="13159"/>
                  </a:cubicBezTo>
                  <a:cubicBezTo>
                    <a:pt x="18480" y="12949"/>
                    <a:pt x="18319" y="12776"/>
                    <a:pt x="18134" y="12628"/>
                  </a:cubicBezTo>
                  <a:cubicBezTo>
                    <a:pt x="18159" y="12566"/>
                    <a:pt x="18171" y="12504"/>
                    <a:pt x="18183" y="12430"/>
                  </a:cubicBezTo>
                  <a:cubicBezTo>
                    <a:pt x="18257" y="12097"/>
                    <a:pt x="18332" y="11764"/>
                    <a:pt x="18393" y="11431"/>
                  </a:cubicBezTo>
                  <a:cubicBezTo>
                    <a:pt x="18554" y="10579"/>
                    <a:pt x="18739" y="9579"/>
                    <a:pt x="18887" y="8567"/>
                  </a:cubicBezTo>
                  <a:cubicBezTo>
                    <a:pt x="18949" y="8196"/>
                    <a:pt x="18998" y="7814"/>
                    <a:pt x="19047" y="7443"/>
                  </a:cubicBezTo>
                  <a:lnTo>
                    <a:pt x="19072" y="7209"/>
                  </a:lnTo>
                  <a:cubicBezTo>
                    <a:pt x="19134" y="6789"/>
                    <a:pt x="19171" y="6370"/>
                    <a:pt x="19159" y="5950"/>
                  </a:cubicBezTo>
                  <a:lnTo>
                    <a:pt x="19208" y="5789"/>
                  </a:lnTo>
                  <a:cubicBezTo>
                    <a:pt x="19307" y="5333"/>
                    <a:pt x="19356" y="4864"/>
                    <a:pt x="19344" y="4395"/>
                  </a:cubicBezTo>
                  <a:cubicBezTo>
                    <a:pt x="19467" y="4382"/>
                    <a:pt x="19591" y="4370"/>
                    <a:pt x="19714" y="4370"/>
                  </a:cubicBezTo>
                  <a:cubicBezTo>
                    <a:pt x="19729" y="4369"/>
                    <a:pt x="19744" y="4369"/>
                    <a:pt x="19759" y="4369"/>
                  </a:cubicBezTo>
                  <a:close/>
                  <a:moveTo>
                    <a:pt x="15665" y="16035"/>
                  </a:moveTo>
                  <a:lnTo>
                    <a:pt x="15678" y="16059"/>
                  </a:lnTo>
                  <a:lnTo>
                    <a:pt x="15690" y="16072"/>
                  </a:lnTo>
                  <a:cubicBezTo>
                    <a:pt x="15727" y="16146"/>
                    <a:pt x="15739" y="16220"/>
                    <a:pt x="15752" y="16294"/>
                  </a:cubicBezTo>
                  <a:cubicBezTo>
                    <a:pt x="15776" y="16529"/>
                    <a:pt x="15789" y="16763"/>
                    <a:pt x="15776" y="16985"/>
                  </a:cubicBezTo>
                  <a:cubicBezTo>
                    <a:pt x="15776" y="17084"/>
                    <a:pt x="15764" y="17183"/>
                    <a:pt x="15752" y="17282"/>
                  </a:cubicBezTo>
                  <a:cubicBezTo>
                    <a:pt x="15752" y="17319"/>
                    <a:pt x="15739" y="17356"/>
                    <a:pt x="15727" y="17393"/>
                  </a:cubicBezTo>
                  <a:cubicBezTo>
                    <a:pt x="15727" y="17405"/>
                    <a:pt x="15715" y="17430"/>
                    <a:pt x="15702" y="17454"/>
                  </a:cubicBezTo>
                  <a:lnTo>
                    <a:pt x="15690" y="17479"/>
                  </a:lnTo>
                  <a:cubicBezTo>
                    <a:pt x="15678" y="17504"/>
                    <a:pt x="15641" y="17565"/>
                    <a:pt x="15616" y="17578"/>
                  </a:cubicBezTo>
                  <a:cubicBezTo>
                    <a:pt x="15604" y="17565"/>
                    <a:pt x="15591" y="17553"/>
                    <a:pt x="15591" y="17528"/>
                  </a:cubicBezTo>
                  <a:cubicBezTo>
                    <a:pt x="15529" y="17430"/>
                    <a:pt x="15492" y="17319"/>
                    <a:pt x="15480" y="17207"/>
                  </a:cubicBezTo>
                  <a:cubicBezTo>
                    <a:pt x="15418" y="16812"/>
                    <a:pt x="15443" y="16417"/>
                    <a:pt x="15566" y="16035"/>
                  </a:cubicBezTo>
                  <a:close/>
                  <a:moveTo>
                    <a:pt x="19989" y="2974"/>
                  </a:moveTo>
                  <a:cubicBezTo>
                    <a:pt x="20398" y="2974"/>
                    <a:pt x="20794" y="3084"/>
                    <a:pt x="21134" y="3284"/>
                  </a:cubicBezTo>
                  <a:cubicBezTo>
                    <a:pt x="22417" y="4074"/>
                    <a:pt x="22677" y="5913"/>
                    <a:pt x="22738" y="6678"/>
                  </a:cubicBezTo>
                  <a:cubicBezTo>
                    <a:pt x="22800" y="7369"/>
                    <a:pt x="22726" y="8061"/>
                    <a:pt x="22541" y="8727"/>
                  </a:cubicBezTo>
                  <a:cubicBezTo>
                    <a:pt x="22319" y="9443"/>
                    <a:pt x="22035" y="10147"/>
                    <a:pt x="21689" y="10813"/>
                  </a:cubicBezTo>
                  <a:cubicBezTo>
                    <a:pt x="21627" y="10937"/>
                    <a:pt x="21566" y="11073"/>
                    <a:pt x="21504" y="11208"/>
                  </a:cubicBezTo>
                  <a:cubicBezTo>
                    <a:pt x="21245" y="11739"/>
                    <a:pt x="20973" y="12282"/>
                    <a:pt x="20751" y="12838"/>
                  </a:cubicBezTo>
                  <a:cubicBezTo>
                    <a:pt x="20479" y="13529"/>
                    <a:pt x="20319" y="14257"/>
                    <a:pt x="20294" y="14998"/>
                  </a:cubicBezTo>
                  <a:cubicBezTo>
                    <a:pt x="20294" y="15208"/>
                    <a:pt x="20307" y="15430"/>
                    <a:pt x="20307" y="15652"/>
                  </a:cubicBezTo>
                  <a:cubicBezTo>
                    <a:pt x="20307" y="15837"/>
                    <a:pt x="20319" y="16035"/>
                    <a:pt x="20307" y="16232"/>
                  </a:cubicBezTo>
                  <a:cubicBezTo>
                    <a:pt x="20294" y="16640"/>
                    <a:pt x="20121" y="17035"/>
                    <a:pt x="19837" y="17343"/>
                  </a:cubicBezTo>
                  <a:cubicBezTo>
                    <a:pt x="19554" y="17627"/>
                    <a:pt x="19245" y="17874"/>
                    <a:pt x="18912" y="18096"/>
                  </a:cubicBezTo>
                  <a:cubicBezTo>
                    <a:pt x="18739" y="18207"/>
                    <a:pt x="18554" y="18318"/>
                    <a:pt x="18381" y="18417"/>
                  </a:cubicBezTo>
                  <a:lnTo>
                    <a:pt x="18220" y="18516"/>
                  </a:lnTo>
                  <a:cubicBezTo>
                    <a:pt x="18381" y="17985"/>
                    <a:pt x="18504" y="17516"/>
                    <a:pt x="18591" y="17072"/>
                  </a:cubicBezTo>
                  <a:cubicBezTo>
                    <a:pt x="19134" y="16689"/>
                    <a:pt x="19578" y="16183"/>
                    <a:pt x="19862" y="15578"/>
                  </a:cubicBezTo>
                  <a:cubicBezTo>
                    <a:pt x="20220" y="14788"/>
                    <a:pt x="20146" y="13961"/>
                    <a:pt x="20072" y="13159"/>
                  </a:cubicBezTo>
                  <a:cubicBezTo>
                    <a:pt x="19998" y="12603"/>
                    <a:pt x="19998" y="12048"/>
                    <a:pt x="20060" y="11492"/>
                  </a:cubicBezTo>
                  <a:cubicBezTo>
                    <a:pt x="20195" y="10653"/>
                    <a:pt x="20566" y="9875"/>
                    <a:pt x="20924" y="9122"/>
                  </a:cubicBezTo>
                  <a:cubicBezTo>
                    <a:pt x="21146" y="8665"/>
                    <a:pt x="21343" y="8196"/>
                    <a:pt x="21529" y="7727"/>
                  </a:cubicBezTo>
                  <a:cubicBezTo>
                    <a:pt x="21738" y="7110"/>
                    <a:pt x="22146" y="5592"/>
                    <a:pt x="21269" y="4728"/>
                  </a:cubicBezTo>
                  <a:cubicBezTo>
                    <a:pt x="20862" y="4333"/>
                    <a:pt x="20307" y="4111"/>
                    <a:pt x="19739" y="4111"/>
                  </a:cubicBezTo>
                  <a:cubicBezTo>
                    <a:pt x="19381" y="4111"/>
                    <a:pt x="19023" y="4197"/>
                    <a:pt x="18702" y="4357"/>
                  </a:cubicBezTo>
                  <a:cubicBezTo>
                    <a:pt x="18615" y="4234"/>
                    <a:pt x="18529" y="4111"/>
                    <a:pt x="18443" y="4000"/>
                  </a:cubicBezTo>
                  <a:cubicBezTo>
                    <a:pt x="18257" y="3790"/>
                    <a:pt x="18060" y="3605"/>
                    <a:pt x="17838" y="3432"/>
                  </a:cubicBezTo>
                  <a:cubicBezTo>
                    <a:pt x="18455" y="3222"/>
                    <a:pt x="19208" y="2975"/>
                    <a:pt x="19924" y="2975"/>
                  </a:cubicBezTo>
                  <a:cubicBezTo>
                    <a:pt x="19946" y="2974"/>
                    <a:pt x="19967" y="2974"/>
                    <a:pt x="19989" y="2974"/>
                  </a:cubicBezTo>
                  <a:close/>
                  <a:moveTo>
                    <a:pt x="3751" y="8627"/>
                  </a:moveTo>
                  <a:cubicBezTo>
                    <a:pt x="3781" y="8627"/>
                    <a:pt x="3810" y="8628"/>
                    <a:pt x="3840" y="8628"/>
                  </a:cubicBezTo>
                  <a:cubicBezTo>
                    <a:pt x="4235" y="8628"/>
                    <a:pt x="4617" y="8665"/>
                    <a:pt x="4988" y="8740"/>
                  </a:cubicBezTo>
                  <a:cubicBezTo>
                    <a:pt x="6025" y="8962"/>
                    <a:pt x="7037" y="9320"/>
                    <a:pt x="7975" y="9801"/>
                  </a:cubicBezTo>
                  <a:cubicBezTo>
                    <a:pt x="8740" y="10184"/>
                    <a:pt x="9715" y="10727"/>
                    <a:pt x="10481" y="11492"/>
                  </a:cubicBezTo>
                  <a:cubicBezTo>
                    <a:pt x="11320" y="12332"/>
                    <a:pt x="11715" y="13369"/>
                    <a:pt x="11604" y="14430"/>
                  </a:cubicBezTo>
                  <a:cubicBezTo>
                    <a:pt x="11518" y="14949"/>
                    <a:pt x="11370" y="15467"/>
                    <a:pt x="11147" y="15948"/>
                  </a:cubicBezTo>
                  <a:lnTo>
                    <a:pt x="11086" y="16109"/>
                  </a:lnTo>
                  <a:cubicBezTo>
                    <a:pt x="10900" y="16640"/>
                    <a:pt x="10641" y="17158"/>
                    <a:pt x="10345" y="17639"/>
                  </a:cubicBezTo>
                  <a:cubicBezTo>
                    <a:pt x="10098" y="18072"/>
                    <a:pt x="9752" y="18442"/>
                    <a:pt x="9320" y="18701"/>
                  </a:cubicBezTo>
                  <a:cubicBezTo>
                    <a:pt x="9123" y="18800"/>
                    <a:pt x="8901" y="18849"/>
                    <a:pt x="8679" y="18849"/>
                  </a:cubicBezTo>
                  <a:cubicBezTo>
                    <a:pt x="8382" y="18837"/>
                    <a:pt x="8098" y="18800"/>
                    <a:pt x="7814" y="18726"/>
                  </a:cubicBezTo>
                  <a:lnTo>
                    <a:pt x="7716" y="18701"/>
                  </a:lnTo>
                  <a:cubicBezTo>
                    <a:pt x="7185" y="18590"/>
                    <a:pt x="6667" y="18429"/>
                    <a:pt x="6160" y="18232"/>
                  </a:cubicBezTo>
                  <a:cubicBezTo>
                    <a:pt x="5963" y="18146"/>
                    <a:pt x="5765" y="18059"/>
                    <a:pt x="5556" y="17973"/>
                  </a:cubicBezTo>
                  <a:cubicBezTo>
                    <a:pt x="5235" y="17837"/>
                    <a:pt x="4901" y="17689"/>
                    <a:pt x="4568" y="17565"/>
                  </a:cubicBezTo>
                  <a:cubicBezTo>
                    <a:pt x="3445" y="17146"/>
                    <a:pt x="2445" y="16454"/>
                    <a:pt x="1605" y="15850"/>
                  </a:cubicBezTo>
                  <a:cubicBezTo>
                    <a:pt x="1186" y="15566"/>
                    <a:pt x="840" y="15183"/>
                    <a:pt x="593" y="14739"/>
                  </a:cubicBezTo>
                  <a:cubicBezTo>
                    <a:pt x="383" y="14307"/>
                    <a:pt x="309" y="13838"/>
                    <a:pt x="371" y="13369"/>
                  </a:cubicBezTo>
                  <a:cubicBezTo>
                    <a:pt x="420" y="12887"/>
                    <a:pt x="532" y="12430"/>
                    <a:pt x="667" y="11974"/>
                  </a:cubicBezTo>
                  <a:cubicBezTo>
                    <a:pt x="680" y="11961"/>
                    <a:pt x="692" y="11949"/>
                    <a:pt x="704" y="11937"/>
                  </a:cubicBezTo>
                  <a:cubicBezTo>
                    <a:pt x="951" y="11122"/>
                    <a:pt x="1334" y="10357"/>
                    <a:pt x="1815" y="9665"/>
                  </a:cubicBezTo>
                  <a:cubicBezTo>
                    <a:pt x="2000" y="9394"/>
                    <a:pt x="2198" y="9122"/>
                    <a:pt x="2420" y="8875"/>
                  </a:cubicBezTo>
                  <a:lnTo>
                    <a:pt x="2445" y="8875"/>
                  </a:lnTo>
                  <a:cubicBezTo>
                    <a:pt x="2861" y="8713"/>
                    <a:pt x="3310" y="8627"/>
                    <a:pt x="3751" y="8627"/>
                  </a:cubicBezTo>
                  <a:close/>
                  <a:moveTo>
                    <a:pt x="5008" y="7504"/>
                  </a:moveTo>
                  <a:cubicBezTo>
                    <a:pt x="5034" y="7504"/>
                    <a:pt x="5060" y="7504"/>
                    <a:pt x="5086" y="7505"/>
                  </a:cubicBezTo>
                  <a:cubicBezTo>
                    <a:pt x="5469" y="7505"/>
                    <a:pt x="5839" y="7555"/>
                    <a:pt x="6210" y="7629"/>
                  </a:cubicBezTo>
                  <a:cubicBezTo>
                    <a:pt x="6975" y="7801"/>
                    <a:pt x="7716" y="8061"/>
                    <a:pt x="8432" y="8406"/>
                  </a:cubicBezTo>
                  <a:cubicBezTo>
                    <a:pt x="9752" y="9011"/>
                    <a:pt x="10987" y="9813"/>
                    <a:pt x="12098" y="10764"/>
                  </a:cubicBezTo>
                  <a:cubicBezTo>
                    <a:pt x="12814" y="11381"/>
                    <a:pt x="13209" y="12035"/>
                    <a:pt x="13295" y="12764"/>
                  </a:cubicBezTo>
                  <a:cubicBezTo>
                    <a:pt x="13382" y="13455"/>
                    <a:pt x="13271" y="14171"/>
                    <a:pt x="13159" y="14874"/>
                  </a:cubicBezTo>
                  <a:lnTo>
                    <a:pt x="13122" y="15109"/>
                  </a:lnTo>
                  <a:cubicBezTo>
                    <a:pt x="13036" y="15664"/>
                    <a:pt x="12962" y="16084"/>
                    <a:pt x="12888" y="16467"/>
                  </a:cubicBezTo>
                  <a:cubicBezTo>
                    <a:pt x="12727" y="16874"/>
                    <a:pt x="12592" y="17282"/>
                    <a:pt x="12456" y="17689"/>
                  </a:cubicBezTo>
                  <a:lnTo>
                    <a:pt x="12431" y="17763"/>
                  </a:lnTo>
                  <a:cubicBezTo>
                    <a:pt x="12332" y="18034"/>
                    <a:pt x="12258" y="18331"/>
                    <a:pt x="12197" y="18615"/>
                  </a:cubicBezTo>
                  <a:cubicBezTo>
                    <a:pt x="12048" y="18899"/>
                    <a:pt x="11863" y="19170"/>
                    <a:pt x="11653" y="19405"/>
                  </a:cubicBezTo>
                  <a:cubicBezTo>
                    <a:pt x="11395" y="19545"/>
                    <a:pt x="11117" y="19619"/>
                    <a:pt x="10828" y="19619"/>
                  </a:cubicBezTo>
                  <a:cubicBezTo>
                    <a:pt x="10787" y="19619"/>
                    <a:pt x="10745" y="19618"/>
                    <a:pt x="10703" y="19615"/>
                  </a:cubicBezTo>
                  <a:cubicBezTo>
                    <a:pt x="10617" y="19615"/>
                    <a:pt x="10505" y="19615"/>
                    <a:pt x="10382" y="19602"/>
                  </a:cubicBezTo>
                  <a:cubicBezTo>
                    <a:pt x="9839" y="19553"/>
                    <a:pt x="9308" y="19454"/>
                    <a:pt x="8790" y="19306"/>
                  </a:cubicBezTo>
                  <a:cubicBezTo>
                    <a:pt x="8580" y="19244"/>
                    <a:pt x="8382" y="19182"/>
                    <a:pt x="8185" y="19096"/>
                  </a:cubicBezTo>
                  <a:lnTo>
                    <a:pt x="8185" y="19096"/>
                  </a:lnTo>
                  <a:cubicBezTo>
                    <a:pt x="8358" y="19133"/>
                    <a:pt x="8543" y="19145"/>
                    <a:pt x="8728" y="19158"/>
                  </a:cubicBezTo>
                  <a:cubicBezTo>
                    <a:pt x="9197" y="19158"/>
                    <a:pt x="9641" y="18923"/>
                    <a:pt x="10073" y="18491"/>
                  </a:cubicBezTo>
                  <a:cubicBezTo>
                    <a:pt x="10740" y="17800"/>
                    <a:pt x="11283" y="16788"/>
                    <a:pt x="11666" y="15467"/>
                  </a:cubicBezTo>
                  <a:cubicBezTo>
                    <a:pt x="11851" y="14899"/>
                    <a:pt x="11925" y="14282"/>
                    <a:pt x="11888" y="13689"/>
                  </a:cubicBezTo>
                  <a:cubicBezTo>
                    <a:pt x="11814" y="13109"/>
                    <a:pt x="11629" y="12554"/>
                    <a:pt x="11320" y="12060"/>
                  </a:cubicBezTo>
                  <a:cubicBezTo>
                    <a:pt x="10826" y="11258"/>
                    <a:pt x="10061" y="10566"/>
                    <a:pt x="8987" y="9937"/>
                  </a:cubicBezTo>
                  <a:cubicBezTo>
                    <a:pt x="8012" y="9357"/>
                    <a:pt x="6950" y="8912"/>
                    <a:pt x="5852" y="8616"/>
                  </a:cubicBezTo>
                  <a:cubicBezTo>
                    <a:pt x="5198" y="8419"/>
                    <a:pt x="4519" y="8320"/>
                    <a:pt x="3840" y="8308"/>
                  </a:cubicBezTo>
                  <a:cubicBezTo>
                    <a:pt x="3543" y="8308"/>
                    <a:pt x="3247" y="8332"/>
                    <a:pt x="2951" y="8382"/>
                  </a:cubicBezTo>
                  <a:lnTo>
                    <a:pt x="2877" y="8406"/>
                  </a:lnTo>
                  <a:cubicBezTo>
                    <a:pt x="3136" y="8172"/>
                    <a:pt x="3420" y="7962"/>
                    <a:pt x="3729" y="7801"/>
                  </a:cubicBezTo>
                  <a:cubicBezTo>
                    <a:pt x="4125" y="7603"/>
                    <a:pt x="4565" y="7504"/>
                    <a:pt x="5008" y="7504"/>
                  </a:cubicBezTo>
                  <a:close/>
                  <a:moveTo>
                    <a:pt x="14554" y="13578"/>
                  </a:moveTo>
                  <a:cubicBezTo>
                    <a:pt x="14727" y="13813"/>
                    <a:pt x="14690" y="15344"/>
                    <a:pt x="14641" y="16084"/>
                  </a:cubicBezTo>
                  <a:cubicBezTo>
                    <a:pt x="14591" y="16800"/>
                    <a:pt x="14480" y="17516"/>
                    <a:pt x="14394" y="18207"/>
                  </a:cubicBezTo>
                  <a:lnTo>
                    <a:pt x="14344" y="18504"/>
                  </a:lnTo>
                  <a:cubicBezTo>
                    <a:pt x="14295" y="18899"/>
                    <a:pt x="14233" y="19269"/>
                    <a:pt x="14196" y="19652"/>
                  </a:cubicBezTo>
                  <a:cubicBezTo>
                    <a:pt x="14172" y="19763"/>
                    <a:pt x="14159" y="19861"/>
                    <a:pt x="14147" y="19972"/>
                  </a:cubicBezTo>
                  <a:lnTo>
                    <a:pt x="14110" y="20244"/>
                  </a:lnTo>
                  <a:cubicBezTo>
                    <a:pt x="14110" y="20281"/>
                    <a:pt x="14098" y="20318"/>
                    <a:pt x="14098" y="20355"/>
                  </a:cubicBezTo>
                  <a:cubicBezTo>
                    <a:pt x="14085" y="20392"/>
                    <a:pt x="14073" y="20479"/>
                    <a:pt x="14073" y="20540"/>
                  </a:cubicBezTo>
                  <a:lnTo>
                    <a:pt x="14011" y="20528"/>
                  </a:lnTo>
                  <a:cubicBezTo>
                    <a:pt x="13678" y="20355"/>
                    <a:pt x="13369" y="20145"/>
                    <a:pt x="13110" y="19886"/>
                  </a:cubicBezTo>
                  <a:lnTo>
                    <a:pt x="13073" y="19861"/>
                  </a:lnTo>
                  <a:cubicBezTo>
                    <a:pt x="12826" y="19652"/>
                    <a:pt x="12567" y="19429"/>
                    <a:pt x="12493" y="19096"/>
                  </a:cubicBezTo>
                  <a:cubicBezTo>
                    <a:pt x="12419" y="18750"/>
                    <a:pt x="12542" y="18405"/>
                    <a:pt x="12653" y="18072"/>
                  </a:cubicBezTo>
                  <a:lnTo>
                    <a:pt x="12740" y="17837"/>
                  </a:lnTo>
                  <a:cubicBezTo>
                    <a:pt x="13011" y="17084"/>
                    <a:pt x="13295" y="16306"/>
                    <a:pt x="13616" y="15553"/>
                  </a:cubicBezTo>
                  <a:cubicBezTo>
                    <a:pt x="13678" y="15405"/>
                    <a:pt x="13752" y="15232"/>
                    <a:pt x="13814" y="15072"/>
                  </a:cubicBezTo>
                  <a:cubicBezTo>
                    <a:pt x="14011" y="14554"/>
                    <a:pt x="14258" y="14047"/>
                    <a:pt x="14554" y="13578"/>
                  </a:cubicBezTo>
                  <a:close/>
                  <a:moveTo>
                    <a:pt x="18430" y="15492"/>
                  </a:moveTo>
                  <a:lnTo>
                    <a:pt x="18406" y="15640"/>
                  </a:lnTo>
                  <a:cubicBezTo>
                    <a:pt x="18332" y="16492"/>
                    <a:pt x="18183" y="17331"/>
                    <a:pt x="17961" y="18158"/>
                  </a:cubicBezTo>
                  <a:cubicBezTo>
                    <a:pt x="17937" y="18244"/>
                    <a:pt x="17912" y="18331"/>
                    <a:pt x="17899" y="18417"/>
                  </a:cubicBezTo>
                  <a:cubicBezTo>
                    <a:pt x="17764" y="18936"/>
                    <a:pt x="17616" y="19479"/>
                    <a:pt x="17282" y="19874"/>
                  </a:cubicBezTo>
                  <a:cubicBezTo>
                    <a:pt x="17072" y="20121"/>
                    <a:pt x="16813" y="20182"/>
                    <a:pt x="16529" y="20269"/>
                  </a:cubicBezTo>
                  <a:lnTo>
                    <a:pt x="16258" y="20343"/>
                  </a:lnTo>
                  <a:cubicBezTo>
                    <a:pt x="15912" y="20442"/>
                    <a:pt x="15566" y="20528"/>
                    <a:pt x="15209" y="20590"/>
                  </a:cubicBezTo>
                  <a:cubicBezTo>
                    <a:pt x="15023" y="20627"/>
                    <a:pt x="14826" y="20639"/>
                    <a:pt x="14628" y="20651"/>
                  </a:cubicBezTo>
                  <a:cubicBezTo>
                    <a:pt x="14530" y="20651"/>
                    <a:pt x="14431" y="20639"/>
                    <a:pt x="14320" y="20627"/>
                  </a:cubicBezTo>
                  <a:cubicBezTo>
                    <a:pt x="14344" y="20577"/>
                    <a:pt x="14357" y="20528"/>
                    <a:pt x="14357" y="20479"/>
                  </a:cubicBezTo>
                  <a:lnTo>
                    <a:pt x="14344" y="20479"/>
                  </a:lnTo>
                  <a:cubicBezTo>
                    <a:pt x="14344" y="20442"/>
                    <a:pt x="14357" y="20392"/>
                    <a:pt x="14369" y="20355"/>
                  </a:cubicBezTo>
                  <a:cubicBezTo>
                    <a:pt x="14381" y="20281"/>
                    <a:pt x="14394" y="20207"/>
                    <a:pt x="14419" y="20133"/>
                  </a:cubicBezTo>
                  <a:cubicBezTo>
                    <a:pt x="14431" y="20034"/>
                    <a:pt x="14456" y="19935"/>
                    <a:pt x="14468" y="19837"/>
                  </a:cubicBezTo>
                  <a:cubicBezTo>
                    <a:pt x="14517" y="19590"/>
                    <a:pt x="14554" y="19331"/>
                    <a:pt x="14591" y="19084"/>
                  </a:cubicBezTo>
                  <a:lnTo>
                    <a:pt x="14628" y="18812"/>
                  </a:lnTo>
                  <a:cubicBezTo>
                    <a:pt x="14739" y="18158"/>
                    <a:pt x="14838" y="17467"/>
                    <a:pt x="14900" y="16775"/>
                  </a:cubicBezTo>
                  <a:cubicBezTo>
                    <a:pt x="14925" y="16541"/>
                    <a:pt x="14937" y="16282"/>
                    <a:pt x="14949" y="15973"/>
                  </a:cubicBezTo>
                  <a:cubicBezTo>
                    <a:pt x="15097" y="15998"/>
                    <a:pt x="15246" y="16022"/>
                    <a:pt x="15394" y="16022"/>
                  </a:cubicBezTo>
                  <a:cubicBezTo>
                    <a:pt x="15258" y="16417"/>
                    <a:pt x="15221" y="16825"/>
                    <a:pt x="15270" y="17232"/>
                  </a:cubicBezTo>
                  <a:cubicBezTo>
                    <a:pt x="15307" y="17442"/>
                    <a:pt x="15394" y="17788"/>
                    <a:pt x="15604" y="17788"/>
                  </a:cubicBezTo>
                  <a:cubicBezTo>
                    <a:pt x="15641" y="17775"/>
                    <a:pt x="15690" y="17763"/>
                    <a:pt x="15715" y="17738"/>
                  </a:cubicBezTo>
                  <a:cubicBezTo>
                    <a:pt x="15924" y="17615"/>
                    <a:pt x="15949" y="17343"/>
                    <a:pt x="15974" y="17121"/>
                  </a:cubicBezTo>
                  <a:lnTo>
                    <a:pt x="15974" y="17109"/>
                  </a:lnTo>
                  <a:cubicBezTo>
                    <a:pt x="16011" y="16825"/>
                    <a:pt x="16011" y="16541"/>
                    <a:pt x="15974" y="16257"/>
                  </a:cubicBezTo>
                  <a:cubicBezTo>
                    <a:pt x="15961" y="16171"/>
                    <a:pt x="15949" y="16084"/>
                    <a:pt x="15912" y="16010"/>
                  </a:cubicBezTo>
                  <a:lnTo>
                    <a:pt x="15924" y="16010"/>
                  </a:lnTo>
                  <a:cubicBezTo>
                    <a:pt x="16258" y="15973"/>
                    <a:pt x="16579" y="15911"/>
                    <a:pt x="16900" y="15850"/>
                  </a:cubicBezTo>
                  <a:cubicBezTo>
                    <a:pt x="17060" y="15813"/>
                    <a:pt x="17208" y="15788"/>
                    <a:pt x="17369" y="15763"/>
                  </a:cubicBezTo>
                  <a:cubicBezTo>
                    <a:pt x="17517" y="15739"/>
                    <a:pt x="17640" y="15714"/>
                    <a:pt x="17788" y="15689"/>
                  </a:cubicBezTo>
                  <a:cubicBezTo>
                    <a:pt x="18011" y="15652"/>
                    <a:pt x="18233" y="15590"/>
                    <a:pt x="18430" y="15492"/>
                  </a:cubicBezTo>
                  <a:close/>
                  <a:moveTo>
                    <a:pt x="14147" y="0"/>
                  </a:moveTo>
                  <a:cubicBezTo>
                    <a:pt x="13690" y="0"/>
                    <a:pt x="13233" y="111"/>
                    <a:pt x="12826" y="309"/>
                  </a:cubicBezTo>
                  <a:cubicBezTo>
                    <a:pt x="12604" y="407"/>
                    <a:pt x="12394" y="543"/>
                    <a:pt x="12209" y="704"/>
                  </a:cubicBezTo>
                  <a:cubicBezTo>
                    <a:pt x="11987" y="654"/>
                    <a:pt x="11765" y="630"/>
                    <a:pt x="11530" y="630"/>
                  </a:cubicBezTo>
                  <a:lnTo>
                    <a:pt x="11333" y="630"/>
                  </a:lnTo>
                  <a:cubicBezTo>
                    <a:pt x="10715" y="667"/>
                    <a:pt x="10086" y="765"/>
                    <a:pt x="9506" y="1185"/>
                  </a:cubicBezTo>
                  <a:cubicBezTo>
                    <a:pt x="8975" y="1592"/>
                    <a:pt x="8506" y="2062"/>
                    <a:pt x="8111" y="2592"/>
                  </a:cubicBezTo>
                  <a:cubicBezTo>
                    <a:pt x="7691" y="3123"/>
                    <a:pt x="7247" y="3703"/>
                    <a:pt x="6728" y="4407"/>
                  </a:cubicBezTo>
                  <a:cubicBezTo>
                    <a:pt x="6074" y="5296"/>
                    <a:pt x="5383" y="6234"/>
                    <a:pt x="4716" y="7184"/>
                  </a:cubicBezTo>
                  <a:cubicBezTo>
                    <a:pt x="4494" y="7221"/>
                    <a:pt x="4284" y="7271"/>
                    <a:pt x="4074" y="7345"/>
                  </a:cubicBezTo>
                  <a:cubicBezTo>
                    <a:pt x="3235" y="7653"/>
                    <a:pt x="2482" y="8270"/>
                    <a:pt x="1778" y="9246"/>
                  </a:cubicBezTo>
                  <a:cubicBezTo>
                    <a:pt x="1482" y="9653"/>
                    <a:pt x="1210" y="10085"/>
                    <a:pt x="988" y="10542"/>
                  </a:cubicBezTo>
                  <a:cubicBezTo>
                    <a:pt x="927" y="10653"/>
                    <a:pt x="877" y="10764"/>
                    <a:pt x="828" y="10887"/>
                  </a:cubicBezTo>
                  <a:cubicBezTo>
                    <a:pt x="692" y="11110"/>
                    <a:pt x="581" y="11344"/>
                    <a:pt x="495" y="11591"/>
                  </a:cubicBezTo>
                  <a:lnTo>
                    <a:pt x="470" y="11653"/>
                  </a:lnTo>
                  <a:cubicBezTo>
                    <a:pt x="309" y="12060"/>
                    <a:pt x="186" y="12480"/>
                    <a:pt x="112" y="12912"/>
                  </a:cubicBezTo>
                  <a:cubicBezTo>
                    <a:pt x="13" y="13381"/>
                    <a:pt x="1" y="13887"/>
                    <a:pt x="100" y="14368"/>
                  </a:cubicBezTo>
                  <a:cubicBezTo>
                    <a:pt x="211" y="14788"/>
                    <a:pt x="408" y="15195"/>
                    <a:pt x="704" y="15529"/>
                  </a:cubicBezTo>
                  <a:cubicBezTo>
                    <a:pt x="1050" y="15887"/>
                    <a:pt x="1433" y="16208"/>
                    <a:pt x="1852" y="16479"/>
                  </a:cubicBezTo>
                  <a:lnTo>
                    <a:pt x="1976" y="16566"/>
                  </a:lnTo>
                  <a:cubicBezTo>
                    <a:pt x="2482" y="16924"/>
                    <a:pt x="3013" y="17257"/>
                    <a:pt x="3556" y="17553"/>
                  </a:cubicBezTo>
                  <a:cubicBezTo>
                    <a:pt x="3976" y="17751"/>
                    <a:pt x="4395" y="17936"/>
                    <a:pt x="4840" y="18096"/>
                  </a:cubicBezTo>
                  <a:lnTo>
                    <a:pt x="5259" y="18244"/>
                  </a:lnTo>
                  <a:lnTo>
                    <a:pt x="5284" y="18257"/>
                  </a:lnTo>
                  <a:lnTo>
                    <a:pt x="5296" y="18257"/>
                  </a:lnTo>
                  <a:cubicBezTo>
                    <a:pt x="5556" y="18429"/>
                    <a:pt x="5827" y="18565"/>
                    <a:pt x="6111" y="18652"/>
                  </a:cubicBezTo>
                  <a:lnTo>
                    <a:pt x="6247" y="18713"/>
                  </a:lnTo>
                  <a:cubicBezTo>
                    <a:pt x="6457" y="18787"/>
                    <a:pt x="6679" y="18874"/>
                    <a:pt x="6889" y="18948"/>
                  </a:cubicBezTo>
                  <a:lnTo>
                    <a:pt x="7345" y="19121"/>
                  </a:lnTo>
                  <a:cubicBezTo>
                    <a:pt x="7457" y="19170"/>
                    <a:pt x="7580" y="19220"/>
                    <a:pt x="7691" y="19257"/>
                  </a:cubicBezTo>
                  <a:cubicBezTo>
                    <a:pt x="7950" y="19380"/>
                    <a:pt x="8222" y="19479"/>
                    <a:pt x="8506" y="19553"/>
                  </a:cubicBezTo>
                  <a:cubicBezTo>
                    <a:pt x="9000" y="19676"/>
                    <a:pt x="9518" y="19775"/>
                    <a:pt x="10024" y="19837"/>
                  </a:cubicBezTo>
                  <a:cubicBezTo>
                    <a:pt x="10209" y="19849"/>
                    <a:pt x="10456" y="19874"/>
                    <a:pt x="10703" y="19874"/>
                  </a:cubicBezTo>
                  <a:cubicBezTo>
                    <a:pt x="10987" y="19874"/>
                    <a:pt x="11283" y="19837"/>
                    <a:pt x="11555" y="19750"/>
                  </a:cubicBezTo>
                  <a:cubicBezTo>
                    <a:pt x="11814" y="19664"/>
                    <a:pt x="12048" y="19503"/>
                    <a:pt x="12234" y="19294"/>
                  </a:cubicBezTo>
                  <a:cubicBezTo>
                    <a:pt x="12283" y="19479"/>
                    <a:pt x="12369" y="19652"/>
                    <a:pt x="12493" y="19787"/>
                  </a:cubicBezTo>
                  <a:cubicBezTo>
                    <a:pt x="12764" y="20108"/>
                    <a:pt x="13085" y="20392"/>
                    <a:pt x="13431" y="20614"/>
                  </a:cubicBezTo>
                  <a:cubicBezTo>
                    <a:pt x="13777" y="20849"/>
                    <a:pt x="14172" y="20985"/>
                    <a:pt x="14579" y="20985"/>
                  </a:cubicBezTo>
                  <a:cubicBezTo>
                    <a:pt x="15060" y="20985"/>
                    <a:pt x="15529" y="20898"/>
                    <a:pt x="15986" y="20762"/>
                  </a:cubicBezTo>
                  <a:cubicBezTo>
                    <a:pt x="16147" y="20713"/>
                    <a:pt x="16319" y="20651"/>
                    <a:pt x="16480" y="20602"/>
                  </a:cubicBezTo>
                  <a:lnTo>
                    <a:pt x="16640" y="20553"/>
                  </a:lnTo>
                  <a:lnTo>
                    <a:pt x="16752" y="20516"/>
                  </a:lnTo>
                  <a:cubicBezTo>
                    <a:pt x="16900" y="20479"/>
                    <a:pt x="17048" y="20417"/>
                    <a:pt x="17184" y="20343"/>
                  </a:cubicBezTo>
                  <a:cubicBezTo>
                    <a:pt x="17702" y="20034"/>
                    <a:pt x="17937" y="19417"/>
                    <a:pt x="18109" y="18849"/>
                  </a:cubicBezTo>
                  <a:cubicBezTo>
                    <a:pt x="18406" y="18726"/>
                    <a:pt x="18690" y="18565"/>
                    <a:pt x="18949" y="18380"/>
                  </a:cubicBezTo>
                  <a:cubicBezTo>
                    <a:pt x="19257" y="18183"/>
                    <a:pt x="19541" y="17960"/>
                    <a:pt x="19813" y="17726"/>
                  </a:cubicBezTo>
                  <a:cubicBezTo>
                    <a:pt x="20084" y="17504"/>
                    <a:pt x="20294" y="17220"/>
                    <a:pt x="20442" y="16899"/>
                  </a:cubicBezTo>
                  <a:cubicBezTo>
                    <a:pt x="20590" y="16553"/>
                    <a:pt x="20590" y="16208"/>
                    <a:pt x="20578" y="15800"/>
                  </a:cubicBezTo>
                  <a:cubicBezTo>
                    <a:pt x="20516" y="14998"/>
                    <a:pt x="20603" y="14196"/>
                    <a:pt x="20825" y="13418"/>
                  </a:cubicBezTo>
                  <a:cubicBezTo>
                    <a:pt x="21060" y="12751"/>
                    <a:pt x="21343" y="12097"/>
                    <a:pt x="21664" y="11468"/>
                  </a:cubicBezTo>
                  <a:lnTo>
                    <a:pt x="21837" y="11110"/>
                  </a:lnTo>
                  <a:cubicBezTo>
                    <a:pt x="22183" y="10431"/>
                    <a:pt x="22491" y="9727"/>
                    <a:pt x="22738" y="8999"/>
                  </a:cubicBezTo>
                  <a:cubicBezTo>
                    <a:pt x="22961" y="8308"/>
                    <a:pt x="23072" y="7579"/>
                    <a:pt x="23047" y="6851"/>
                  </a:cubicBezTo>
                  <a:cubicBezTo>
                    <a:pt x="23010" y="5913"/>
                    <a:pt x="22751" y="4185"/>
                    <a:pt x="21578" y="3234"/>
                  </a:cubicBezTo>
                  <a:cubicBezTo>
                    <a:pt x="21136" y="2887"/>
                    <a:pt x="20600" y="2703"/>
                    <a:pt x="20040" y="2703"/>
                  </a:cubicBezTo>
                  <a:cubicBezTo>
                    <a:pt x="20022" y="2703"/>
                    <a:pt x="20004" y="2703"/>
                    <a:pt x="19986" y="2703"/>
                  </a:cubicBezTo>
                  <a:cubicBezTo>
                    <a:pt x="19702" y="2703"/>
                    <a:pt x="19418" y="2740"/>
                    <a:pt x="19146" y="2802"/>
                  </a:cubicBezTo>
                  <a:cubicBezTo>
                    <a:pt x="18924" y="1889"/>
                    <a:pt x="18443" y="728"/>
                    <a:pt x="17381" y="296"/>
                  </a:cubicBezTo>
                  <a:cubicBezTo>
                    <a:pt x="17060" y="161"/>
                    <a:pt x="16714" y="99"/>
                    <a:pt x="16357" y="99"/>
                  </a:cubicBezTo>
                  <a:cubicBezTo>
                    <a:pt x="15974" y="111"/>
                    <a:pt x="15604" y="161"/>
                    <a:pt x="15233" y="284"/>
                  </a:cubicBezTo>
                  <a:cubicBezTo>
                    <a:pt x="15060" y="185"/>
                    <a:pt x="14875" y="111"/>
                    <a:pt x="14690" y="62"/>
                  </a:cubicBezTo>
                  <a:cubicBezTo>
                    <a:pt x="14505" y="12"/>
                    <a:pt x="14332" y="0"/>
                    <a:pt x="141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66" name="Google Shape;3966;p100"/>
          <p:cNvGrpSpPr/>
          <p:nvPr/>
        </p:nvGrpSpPr>
        <p:grpSpPr>
          <a:xfrm rot="-1419281">
            <a:off x="417284" y="739429"/>
            <a:ext cx="755394" cy="711775"/>
            <a:chOff x="378575" y="1776375"/>
            <a:chExt cx="737425" cy="578050"/>
          </a:xfrm>
        </p:grpSpPr>
        <p:sp>
          <p:nvSpPr>
            <p:cNvPr id="3967" name="Google Shape;3967;p100"/>
            <p:cNvSpPr/>
            <p:nvPr/>
          </p:nvSpPr>
          <p:spPr>
            <a:xfrm>
              <a:off x="378575" y="1776375"/>
              <a:ext cx="737425" cy="60825"/>
            </a:xfrm>
            <a:custGeom>
              <a:avLst/>
              <a:gdLst/>
              <a:ahLst/>
              <a:cxnLst/>
              <a:rect l="l" t="t" r="r" b="b"/>
              <a:pathLst>
                <a:path w="29497" h="2433" extrusionOk="0">
                  <a:moveTo>
                    <a:pt x="19316" y="1"/>
                  </a:moveTo>
                  <a:cubicBezTo>
                    <a:pt x="13215" y="1"/>
                    <a:pt x="7118" y="143"/>
                    <a:pt x="1024" y="432"/>
                  </a:cubicBezTo>
                  <a:cubicBezTo>
                    <a:pt x="0" y="478"/>
                    <a:pt x="75" y="1520"/>
                    <a:pt x="649" y="2101"/>
                  </a:cubicBezTo>
                  <a:cubicBezTo>
                    <a:pt x="635" y="1847"/>
                    <a:pt x="621" y="1595"/>
                    <a:pt x="610" y="1342"/>
                  </a:cubicBezTo>
                  <a:cubicBezTo>
                    <a:pt x="596" y="1103"/>
                    <a:pt x="760" y="1006"/>
                    <a:pt x="999" y="1006"/>
                  </a:cubicBezTo>
                  <a:cubicBezTo>
                    <a:pt x="1587" y="1006"/>
                    <a:pt x="2646" y="1609"/>
                    <a:pt x="2674" y="2172"/>
                  </a:cubicBezTo>
                  <a:cubicBezTo>
                    <a:pt x="2678" y="2261"/>
                    <a:pt x="2681" y="2347"/>
                    <a:pt x="2689" y="2433"/>
                  </a:cubicBezTo>
                  <a:cubicBezTo>
                    <a:pt x="8398" y="2179"/>
                    <a:pt x="14114" y="2051"/>
                    <a:pt x="19826" y="2051"/>
                  </a:cubicBezTo>
                  <a:cubicBezTo>
                    <a:pt x="21669" y="2051"/>
                    <a:pt x="23509" y="2066"/>
                    <a:pt x="25349" y="2090"/>
                  </a:cubicBezTo>
                  <a:cubicBezTo>
                    <a:pt x="25321" y="1798"/>
                    <a:pt x="25285" y="1502"/>
                    <a:pt x="25246" y="1205"/>
                  </a:cubicBezTo>
                  <a:cubicBezTo>
                    <a:pt x="25150" y="547"/>
                    <a:pt x="25809" y="172"/>
                    <a:pt x="26444" y="172"/>
                  </a:cubicBezTo>
                  <a:cubicBezTo>
                    <a:pt x="26950" y="172"/>
                    <a:pt x="27439" y="410"/>
                    <a:pt x="27514" y="938"/>
                  </a:cubicBezTo>
                  <a:cubicBezTo>
                    <a:pt x="27571" y="1338"/>
                    <a:pt x="27617" y="1733"/>
                    <a:pt x="27649" y="2133"/>
                  </a:cubicBezTo>
                  <a:cubicBezTo>
                    <a:pt x="27774" y="2133"/>
                    <a:pt x="27899" y="2137"/>
                    <a:pt x="28024" y="2140"/>
                  </a:cubicBezTo>
                  <a:lnTo>
                    <a:pt x="28060" y="2140"/>
                  </a:lnTo>
                  <a:cubicBezTo>
                    <a:pt x="29496" y="2140"/>
                    <a:pt x="29343" y="125"/>
                    <a:pt x="28030" y="97"/>
                  </a:cubicBezTo>
                  <a:cubicBezTo>
                    <a:pt x="25124" y="33"/>
                    <a:pt x="22219" y="1"/>
                    <a:pt x="193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8" name="Google Shape;3968;p100"/>
            <p:cNvSpPr/>
            <p:nvPr/>
          </p:nvSpPr>
          <p:spPr>
            <a:xfrm>
              <a:off x="1004275" y="1828625"/>
              <a:ext cx="74725" cy="327700"/>
            </a:xfrm>
            <a:custGeom>
              <a:avLst/>
              <a:gdLst/>
              <a:ahLst/>
              <a:cxnLst/>
              <a:rect l="l" t="t" r="r" b="b"/>
              <a:pathLst>
                <a:path w="2989" h="13108" extrusionOk="0">
                  <a:moveTo>
                    <a:pt x="321" y="0"/>
                  </a:moveTo>
                  <a:lnTo>
                    <a:pt x="321" y="0"/>
                  </a:lnTo>
                  <a:cubicBezTo>
                    <a:pt x="724" y="4054"/>
                    <a:pt x="0" y="8130"/>
                    <a:pt x="353" y="12184"/>
                  </a:cubicBezTo>
                  <a:cubicBezTo>
                    <a:pt x="585" y="12152"/>
                    <a:pt x="817" y="12131"/>
                    <a:pt x="1038" y="12131"/>
                  </a:cubicBezTo>
                  <a:cubicBezTo>
                    <a:pt x="1516" y="12131"/>
                    <a:pt x="1954" y="12230"/>
                    <a:pt x="2293" y="12508"/>
                  </a:cubicBezTo>
                  <a:cubicBezTo>
                    <a:pt x="2471" y="12658"/>
                    <a:pt x="2660" y="12869"/>
                    <a:pt x="2753" y="13108"/>
                  </a:cubicBezTo>
                  <a:cubicBezTo>
                    <a:pt x="2753" y="13065"/>
                    <a:pt x="2749" y="13026"/>
                    <a:pt x="2746" y="12983"/>
                  </a:cubicBezTo>
                  <a:cubicBezTo>
                    <a:pt x="2150" y="8679"/>
                    <a:pt x="2989" y="4350"/>
                    <a:pt x="2621" y="43"/>
                  </a:cubicBezTo>
                  <a:cubicBezTo>
                    <a:pt x="1855" y="25"/>
                    <a:pt x="1088" y="11"/>
                    <a:pt x="3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9" name="Google Shape;3969;p100"/>
            <p:cNvSpPr/>
            <p:nvPr/>
          </p:nvSpPr>
          <p:spPr>
            <a:xfrm>
              <a:off x="1007300" y="1780650"/>
              <a:ext cx="62500" cy="49075"/>
            </a:xfrm>
            <a:custGeom>
              <a:avLst/>
              <a:gdLst/>
              <a:ahLst/>
              <a:cxnLst/>
              <a:rect l="l" t="t" r="r" b="b"/>
              <a:pathLst>
                <a:path w="2500" h="1963" extrusionOk="0">
                  <a:moveTo>
                    <a:pt x="1295" y="1"/>
                  </a:moveTo>
                  <a:cubicBezTo>
                    <a:pt x="660" y="1"/>
                    <a:pt x="1" y="376"/>
                    <a:pt x="97" y="1034"/>
                  </a:cubicBezTo>
                  <a:cubicBezTo>
                    <a:pt x="136" y="1331"/>
                    <a:pt x="172" y="1627"/>
                    <a:pt x="200" y="1919"/>
                  </a:cubicBezTo>
                  <a:cubicBezTo>
                    <a:pt x="967" y="1930"/>
                    <a:pt x="1734" y="1944"/>
                    <a:pt x="2500" y="1962"/>
                  </a:cubicBezTo>
                  <a:cubicBezTo>
                    <a:pt x="2468" y="1562"/>
                    <a:pt x="2422" y="1167"/>
                    <a:pt x="2365" y="767"/>
                  </a:cubicBezTo>
                  <a:cubicBezTo>
                    <a:pt x="2290" y="239"/>
                    <a:pt x="1801" y="1"/>
                    <a:pt x="129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0" name="Google Shape;3970;p100"/>
            <p:cNvSpPr/>
            <p:nvPr/>
          </p:nvSpPr>
          <p:spPr>
            <a:xfrm>
              <a:off x="785225" y="2133225"/>
              <a:ext cx="290025" cy="69200"/>
            </a:xfrm>
            <a:custGeom>
              <a:avLst/>
              <a:gdLst/>
              <a:ahLst/>
              <a:cxnLst/>
              <a:rect l="l" t="t" r="r" b="b"/>
              <a:pathLst>
                <a:path w="11601" h="2768" extrusionOk="0">
                  <a:moveTo>
                    <a:pt x="9115" y="0"/>
                  </a:moveTo>
                  <a:cubicBezTo>
                    <a:pt x="8323" y="115"/>
                    <a:pt x="7503" y="378"/>
                    <a:pt x="6904" y="453"/>
                  </a:cubicBezTo>
                  <a:cubicBezTo>
                    <a:pt x="4990" y="692"/>
                    <a:pt x="3065" y="799"/>
                    <a:pt x="1135" y="799"/>
                  </a:cubicBezTo>
                  <a:cubicBezTo>
                    <a:pt x="1" y="803"/>
                    <a:pt x="126" y="1962"/>
                    <a:pt x="822" y="2507"/>
                  </a:cubicBezTo>
                  <a:cubicBezTo>
                    <a:pt x="832" y="2454"/>
                    <a:pt x="843" y="2396"/>
                    <a:pt x="857" y="2343"/>
                  </a:cubicBezTo>
                  <a:cubicBezTo>
                    <a:pt x="925" y="1993"/>
                    <a:pt x="1641" y="1861"/>
                    <a:pt x="2252" y="1861"/>
                  </a:cubicBezTo>
                  <a:cubicBezTo>
                    <a:pt x="2732" y="1861"/>
                    <a:pt x="3150" y="1947"/>
                    <a:pt x="3124" y="2069"/>
                  </a:cubicBezTo>
                  <a:cubicBezTo>
                    <a:pt x="3078" y="2304"/>
                    <a:pt x="3035" y="2536"/>
                    <a:pt x="2996" y="2768"/>
                  </a:cubicBezTo>
                  <a:cubicBezTo>
                    <a:pt x="4006" y="2742"/>
                    <a:pt x="5011" y="2686"/>
                    <a:pt x="6013" y="2589"/>
                  </a:cubicBezTo>
                  <a:cubicBezTo>
                    <a:pt x="6744" y="2521"/>
                    <a:pt x="7475" y="2432"/>
                    <a:pt x="8203" y="2329"/>
                  </a:cubicBezTo>
                  <a:cubicBezTo>
                    <a:pt x="8338" y="2307"/>
                    <a:pt x="9586" y="2154"/>
                    <a:pt x="9811" y="1972"/>
                  </a:cubicBezTo>
                  <a:cubicBezTo>
                    <a:pt x="10021" y="2079"/>
                    <a:pt x="10263" y="2143"/>
                    <a:pt x="10502" y="2143"/>
                  </a:cubicBezTo>
                  <a:cubicBezTo>
                    <a:pt x="10891" y="2143"/>
                    <a:pt x="11265" y="1980"/>
                    <a:pt x="11458" y="1591"/>
                  </a:cubicBezTo>
                  <a:cubicBezTo>
                    <a:pt x="11473" y="1562"/>
                    <a:pt x="11486" y="1534"/>
                    <a:pt x="11504" y="1505"/>
                  </a:cubicBezTo>
                  <a:cubicBezTo>
                    <a:pt x="11601" y="1309"/>
                    <a:pt x="11586" y="1109"/>
                    <a:pt x="11515" y="924"/>
                  </a:cubicBezTo>
                  <a:lnTo>
                    <a:pt x="11515" y="924"/>
                  </a:lnTo>
                  <a:cubicBezTo>
                    <a:pt x="11511" y="1505"/>
                    <a:pt x="10898" y="1833"/>
                    <a:pt x="10306" y="1833"/>
                  </a:cubicBezTo>
                  <a:cubicBezTo>
                    <a:pt x="9796" y="1833"/>
                    <a:pt x="9307" y="1594"/>
                    <a:pt x="9236" y="1066"/>
                  </a:cubicBezTo>
                  <a:cubicBezTo>
                    <a:pt x="9187" y="710"/>
                    <a:pt x="9147" y="357"/>
                    <a:pt x="91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1" name="Google Shape;3971;p100"/>
            <p:cNvSpPr/>
            <p:nvPr/>
          </p:nvSpPr>
          <p:spPr>
            <a:xfrm>
              <a:off x="1013075" y="2131900"/>
              <a:ext cx="60050" cy="47175"/>
            </a:xfrm>
            <a:custGeom>
              <a:avLst/>
              <a:gdLst/>
              <a:ahLst/>
              <a:cxnLst/>
              <a:rect l="l" t="t" r="r" b="b"/>
              <a:pathLst>
                <a:path w="2402" h="1887" extrusionOk="0">
                  <a:moveTo>
                    <a:pt x="686" y="0"/>
                  </a:moveTo>
                  <a:cubicBezTo>
                    <a:pt x="465" y="0"/>
                    <a:pt x="233" y="21"/>
                    <a:pt x="1" y="53"/>
                  </a:cubicBezTo>
                  <a:cubicBezTo>
                    <a:pt x="33" y="410"/>
                    <a:pt x="73" y="763"/>
                    <a:pt x="122" y="1119"/>
                  </a:cubicBezTo>
                  <a:cubicBezTo>
                    <a:pt x="193" y="1647"/>
                    <a:pt x="682" y="1886"/>
                    <a:pt x="1192" y="1886"/>
                  </a:cubicBezTo>
                  <a:cubicBezTo>
                    <a:pt x="1784" y="1886"/>
                    <a:pt x="2397" y="1558"/>
                    <a:pt x="2401" y="977"/>
                  </a:cubicBezTo>
                  <a:cubicBezTo>
                    <a:pt x="2308" y="738"/>
                    <a:pt x="2119" y="527"/>
                    <a:pt x="1941" y="377"/>
                  </a:cubicBezTo>
                  <a:cubicBezTo>
                    <a:pt x="1602" y="99"/>
                    <a:pt x="1164" y="0"/>
                    <a:pt x="68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2" name="Google Shape;3972;p100"/>
            <p:cNvSpPr/>
            <p:nvPr/>
          </p:nvSpPr>
          <p:spPr>
            <a:xfrm>
              <a:off x="798250" y="2195875"/>
              <a:ext cx="62525" cy="151150"/>
            </a:xfrm>
            <a:custGeom>
              <a:avLst/>
              <a:gdLst/>
              <a:ahLst/>
              <a:cxnLst/>
              <a:rect l="l" t="t" r="r" b="b"/>
              <a:pathLst>
                <a:path w="2501" h="6046" extrusionOk="0">
                  <a:moveTo>
                    <a:pt x="301" y="1"/>
                  </a:moveTo>
                  <a:cubicBezTo>
                    <a:pt x="129" y="886"/>
                    <a:pt x="29" y="1766"/>
                    <a:pt x="1" y="2647"/>
                  </a:cubicBezTo>
                  <a:cubicBezTo>
                    <a:pt x="464" y="3367"/>
                    <a:pt x="928" y="4084"/>
                    <a:pt x="1388" y="4801"/>
                  </a:cubicBezTo>
                  <a:cubicBezTo>
                    <a:pt x="1652" y="5207"/>
                    <a:pt x="1709" y="5724"/>
                    <a:pt x="1612" y="6045"/>
                  </a:cubicBezTo>
                  <a:cubicBezTo>
                    <a:pt x="2094" y="5956"/>
                    <a:pt x="2501" y="5785"/>
                    <a:pt x="2468" y="5581"/>
                  </a:cubicBezTo>
                  <a:cubicBezTo>
                    <a:pt x="2190" y="3799"/>
                    <a:pt x="2190" y="2033"/>
                    <a:pt x="2475" y="262"/>
                  </a:cubicBezTo>
                  <a:lnTo>
                    <a:pt x="2475" y="262"/>
                  </a:lnTo>
                  <a:cubicBezTo>
                    <a:pt x="2016" y="275"/>
                    <a:pt x="1552" y="279"/>
                    <a:pt x="1089" y="279"/>
                  </a:cubicBezTo>
                  <a:cubicBezTo>
                    <a:pt x="785" y="279"/>
                    <a:pt x="518" y="172"/>
                    <a:pt x="30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3" name="Google Shape;3973;p100"/>
            <p:cNvSpPr/>
            <p:nvPr/>
          </p:nvSpPr>
          <p:spPr>
            <a:xfrm>
              <a:off x="805750" y="2179750"/>
              <a:ext cx="58250" cy="23100"/>
            </a:xfrm>
            <a:custGeom>
              <a:avLst/>
              <a:gdLst/>
              <a:ahLst/>
              <a:cxnLst/>
              <a:rect l="l" t="t" r="r" b="b"/>
              <a:pathLst>
                <a:path w="2330" h="924" extrusionOk="0">
                  <a:moveTo>
                    <a:pt x="1431" y="0"/>
                  </a:moveTo>
                  <a:cubicBezTo>
                    <a:pt x="820" y="0"/>
                    <a:pt x="104" y="132"/>
                    <a:pt x="36" y="482"/>
                  </a:cubicBezTo>
                  <a:cubicBezTo>
                    <a:pt x="22" y="535"/>
                    <a:pt x="11" y="593"/>
                    <a:pt x="1" y="646"/>
                  </a:cubicBezTo>
                  <a:cubicBezTo>
                    <a:pt x="218" y="817"/>
                    <a:pt x="485" y="924"/>
                    <a:pt x="789" y="924"/>
                  </a:cubicBezTo>
                  <a:cubicBezTo>
                    <a:pt x="1252" y="924"/>
                    <a:pt x="1716" y="920"/>
                    <a:pt x="2175" y="907"/>
                  </a:cubicBezTo>
                  <a:cubicBezTo>
                    <a:pt x="2214" y="675"/>
                    <a:pt x="2257" y="443"/>
                    <a:pt x="2303" y="208"/>
                  </a:cubicBezTo>
                  <a:cubicBezTo>
                    <a:pt x="2329" y="86"/>
                    <a:pt x="1911" y="0"/>
                    <a:pt x="143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4" name="Google Shape;3974;p100"/>
            <p:cNvSpPr/>
            <p:nvPr/>
          </p:nvSpPr>
          <p:spPr>
            <a:xfrm>
              <a:off x="799950" y="2316150"/>
              <a:ext cx="21675" cy="32475"/>
            </a:xfrm>
            <a:custGeom>
              <a:avLst/>
              <a:gdLst/>
              <a:ahLst/>
              <a:cxnLst/>
              <a:rect l="l" t="t" r="r" b="b"/>
              <a:pathLst>
                <a:path w="867" h="1299" extrusionOk="0">
                  <a:moveTo>
                    <a:pt x="1" y="0"/>
                  </a:moveTo>
                  <a:lnTo>
                    <a:pt x="1" y="0"/>
                  </a:lnTo>
                  <a:cubicBezTo>
                    <a:pt x="32" y="350"/>
                    <a:pt x="79" y="696"/>
                    <a:pt x="132" y="1045"/>
                  </a:cubicBezTo>
                  <a:cubicBezTo>
                    <a:pt x="161" y="1223"/>
                    <a:pt x="475" y="1298"/>
                    <a:pt x="863" y="1298"/>
                  </a:cubicBezTo>
                  <a:lnTo>
                    <a:pt x="867" y="1298"/>
                  </a:lnTo>
                  <a:cubicBezTo>
                    <a:pt x="799" y="1223"/>
                    <a:pt x="728" y="1127"/>
                    <a:pt x="653" y="1013"/>
                  </a:cubicBezTo>
                  <a:cubicBezTo>
                    <a:pt x="435" y="674"/>
                    <a:pt x="218" y="339"/>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5" name="Google Shape;3975;p100"/>
            <p:cNvSpPr/>
            <p:nvPr/>
          </p:nvSpPr>
          <p:spPr>
            <a:xfrm>
              <a:off x="475450" y="2160675"/>
              <a:ext cx="363125" cy="193750"/>
            </a:xfrm>
            <a:custGeom>
              <a:avLst/>
              <a:gdLst/>
              <a:ahLst/>
              <a:cxnLst/>
              <a:rect l="l" t="t" r="r" b="b"/>
              <a:pathLst>
                <a:path w="14525" h="7750" extrusionOk="0">
                  <a:moveTo>
                    <a:pt x="2935" y="1"/>
                  </a:moveTo>
                  <a:cubicBezTo>
                    <a:pt x="2012" y="1"/>
                    <a:pt x="1095" y="82"/>
                    <a:pt x="197" y="403"/>
                  </a:cubicBezTo>
                  <a:cubicBezTo>
                    <a:pt x="101" y="436"/>
                    <a:pt x="37" y="507"/>
                    <a:pt x="1" y="603"/>
                  </a:cubicBezTo>
                  <a:cubicBezTo>
                    <a:pt x="26" y="710"/>
                    <a:pt x="55" y="814"/>
                    <a:pt x="83" y="921"/>
                  </a:cubicBezTo>
                  <a:cubicBezTo>
                    <a:pt x="843" y="1199"/>
                    <a:pt x="1702" y="2108"/>
                    <a:pt x="911" y="2368"/>
                  </a:cubicBezTo>
                  <a:cubicBezTo>
                    <a:pt x="882" y="2379"/>
                    <a:pt x="853" y="2386"/>
                    <a:pt x="825" y="2393"/>
                  </a:cubicBezTo>
                  <a:cubicBezTo>
                    <a:pt x="914" y="2440"/>
                    <a:pt x="1000" y="2468"/>
                    <a:pt x="1089" y="2468"/>
                  </a:cubicBezTo>
                  <a:cubicBezTo>
                    <a:pt x="1135" y="2468"/>
                    <a:pt x="1181" y="2461"/>
                    <a:pt x="1228" y="2443"/>
                  </a:cubicBezTo>
                  <a:cubicBezTo>
                    <a:pt x="2048" y="2151"/>
                    <a:pt x="2914" y="2069"/>
                    <a:pt x="3791" y="2069"/>
                  </a:cubicBezTo>
                  <a:cubicBezTo>
                    <a:pt x="4775" y="2069"/>
                    <a:pt x="5771" y="2172"/>
                    <a:pt x="6722" y="2215"/>
                  </a:cubicBezTo>
                  <a:cubicBezTo>
                    <a:pt x="7571" y="2251"/>
                    <a:pt x="8417" y="2290"/>
                    <a:pt x="9265" y="2325"/>
                  </a:cubicBezTo>
                  <a:cubicBezTo>
                    <a:pt x="9525" y="2336"/>
                    <a:pt x="9989" y="2432"/>
                    <a:pt x="10399" y="2432"/>
                  </a:cubicBezTo>
                  <a:cubicBezTo>
                    <a:pt x="10445" y="2432"/>
                    <a:pt x="10492" y="2432"/>
                    <a:pt x="10535" y="2429"/>
                  </a:cubicBezTo>
                  <a:cubicBezTo>
                    <a:pt x="11351" y="3691"/>
                    <a:pt x="12164" y="4957"/>
                    <a:pt x="12981" y="6219"/>
                  </a:cubicBezTo>
                  <a:cubicBezTo>
                    <a:pt x="12910" y="5495"/>
                    <a:pt x="12888" y="4775"/>
                    <a:pt x="12913" y="4055"/>
                  </a:cubicBezTo>
                  <a:cubicBezTo>
                    <a:pt x="12342" y="3171"/>
                    <a:pt x="11768" y="2282"/>
                    <a:pt x="11198" y="1398"/>
                  </a:cubicBezTo>
                  <a:cubicBezTo>
                    <a:pt x="11126" y="1138"/>
                    <a:pt x="10991" y="892"/>
                    <a:pt x="10873" y="735"/>
                  </a:cubicBezTo>
                  <a:cubicBezTo>
                    <a:pt x="10851" y="710"/>
                    <a:pt x="10830" y="681"/>
                    <a:pt x="10809" y="653"/>
                  </a:cubicBezTo>
                  <a:cubicBezTo>
                    <a:pt x="10698" y="510"/>
                    <a:pt x="10377" y="100"/>
                    <a:pt x="10103" y="100"/>
                  </a:cubicBezTo>
                  <a:cubicBezTo>
                    <a:pt x="10053" y="100"/>
                    <a:pt x="10003" y="115"/>
                    <a:pt x="9957" y="146"/>
                  </a:cubicBezTo>
                  <a:cubicBezTo>
                    <a:pt x="9936" y="161"/>
                    <a:pt x="9918" y="176"/>
                    <a:pt x="9896" y="189"/>
                  </a:cubicBezTo>
                  <a:cubicBezTo>
                    <a:pt x="9839" y="229"/>
                    <a:pt x="9796" y="275"/>
                    <a:pt x="9765" y="329"/>
                  </a:cubicBezTo>
                  <a:cubicBezTo>
                    <a:pt x="9658" y="350"/>
                    <a:pt x="9533" y="357"/>
                    <a:pt x="9397" y="357"/>
                  </a:cubicBezTo>
                  <a:cubicBezTo>
                    <a:pt x="8798" y="357"/>
                    <a:pt x="7989" y="204"/>
                    <a:pt x="7682" y="189"/>
                  </a:cubicBezTo>
                  <a:cubicBezTo>
                    <a:pt x="6740" y="151"/>
                    <a:pt x="5799" y="108"/>
                    <a:pt x="4858" y="69"/>
                  </a:cubicBezTo>
                  <a:cubicBezTo>
                    <a:pt x="4212" y="39"/>
                    <a:pt x="3570" y="1"/>
                    <a:pt x="2935" y="1"/>
                  </a:cubicBezTo>
                  <a:close/>
                  <a:moveTo>
                    <a:pt x="14524" y="7453"/>
                  </a:moveTo>
                  <a:lnTo>
                    <a:pt x="14524" y="7453"/>
                  </a:lnTo>
                  <a:cubicBezTo>
                    <a:pt x="14304" y="7493"/>
                    <a:pt x="14065" y="7517"/>
                    <a:pt x="13847" y="7517"/>
                  </a:cubicBezTo>
                  <a:cubicBezTo>
                    <a:pt x="13996" y="7682"/>
                    <a:pt x="14125" y="7749"/>
                    <a:pt x="14232" y="7749"/>
                  </a:cubicBezTo>
                  <a:cubicBezTo>
                    <a:pt x="14371" y="7749"/>
                    <a:pt x="14475" y="7631"/>
                    <a:pt x="14524" y="7453"/>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6" name="Google Shape;3976;p100"/>
            <p:cNvSpPr/>
            <p:nvPr/>
          </p:nvSpPr>
          <p:spPr>
            <a:xfrm>
              <a:off x="797650" y="2262025"/>
              <a:ext cx="43350" cy="86600"/>
            </a:xfrm>
            <a:custGeom>
              <a:avLst/>
              <a:gdLst/>
              <a:ahLst/>
              <a:cxnLst/>
              <a:rect l="l" t="t" r="r" b="b"/>
              <a:pathLst>
                <a:path w="1734" h="3464" extrusionOk="0">
                  <a:moveTo>
                    <a:pt x="25" y="1"/>
                  </a:moveTo>
                  <a:lnTo>
                    <a:pt x="25" y="1"/>
                  </a:lnTo>
                  <a:cubicBezTo>
                    <a:pt x="0" y="721"/>
                    <a:pt x="22" y="1441"/>
                    <a:pt x="93" y="2165"/>
                  </a:cubicBezTo>
                  <a:cubicBezTo>
                    <a:pt x="310" y="2504"/>
                    <a:pt x="527" y="2839"/>
                    <a:pt x="745" y="3178"/>
                  </a:cubicBezTo>
                  <a:cubicBezTo>
                    <a:pt x="820" y="3292"/>
                    <a:pt x="891" y="3388"/>
                    <a:pt x="959" y="3463"/>
                  </a:cubicBezTo>
                  <a:cubicBezTo>
                    <a:pt x="1177" y="3463"/>
                    <a:pt x="1416" y="3439"/>
                    <a:pt x="1636" y="3399"/>
                  </a:cubicBezTo>
                  <a:cubicBezTo>
                    <a:pt x="1733" y="3078"/>
                    <a:pt x="1676" y="2561"/>
                    <a:pt x="1412" y="2155"/>
                  </a:cubicBezTo>
                  <a:cubicBezTo>
                    <a:pt x="952" y="1438"/>
                    <a:pt x="488" y="721"/>
                    <a:pt x="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7" name="Google Shape;3977;p100"/>
            <p:cNvSpPr/>
            <p:nvPr/>
          </p:nvSpPr>
          <p:spPr>
            <a:xfrm>
              <a:off x="394775" y="1828875"/>
              <a:ext cx="101325" cy="394500"/>
            </a:xfrm>
            <a:custGeom>
              <a:avLst/>
              <a:gdLst/>
              <a:ahLst/>
              <a:cxnLst/>
              <a:rect l="l" t="t" r="r" b="b"/>
              <a:pathLst>
                <a:path w="4053" h="15780" extrusionOk="0">
                  <a:moveTo>
                    <a:pt x="1" y="1"/>
                  </a:moveTo>
                  <a:cubicBezTo>
                    <a:pt x="190" y="3417"/>
                    <a:pt x="465" y="6825"/>
                    <a:pt x="839" y="10224"/>
                  </a:cubicBezTo>
                  <a:cubicBezTo>
                    <a:pt x="1017" y="11864"/>
                    <a:pt x="1078" y="15780"/>
                    <a:pt x="3338" y="15780"/>
                  </a:cubicBezTo>
                  <a:cubicBezTo>
                    <a:pt x="3557" y="15780"/>
                    <a:pt x="3792" y="15744"/>
                    <a:pt x="4052" y="15665"/>
                  </a:cubicBezTo>
                  <a:cubicBezTo>
                    <a:pt x="3524" y="15383"/>
                    <a:pt x="3057" y="14338"/>
                    <a:pt x="3228" y="13875"/>
                  </a:cubicBezTo>
                  <a:cubicBezTo>
                    <a:pt x="3017" y="12955"/>
                    <a:pt x="3000" y="11947"/>
                    <a:pt x="2904" y="11055"/>
                  </a:cubicBezTo>
                  <a:cubicBezTo>
                    <a:pt x="2775" y="9871"/>
                    <a:pt x="2654" y="8683"/>
                    <a:pt x="2547" y="7492"/>
                  </a:cubicBezTo>
                  <a:cubicBezTo>
                    <a:pt x="2333" y="5110"/>
                    <a:pt x="2166" y="2721"/>
                    <a:pt x="2041" y="333"/>
                  </a:cubicBezTo>
                  <a:cubicBezTo>
                    <a:pt x="1666" y="351"/>
                    <a:pt x="1296" y="368"/>
                    <a:pt x="925" y="386"/>
                  </a:cubicBezTo>
                  <a:lnTo>
                    <a:pt x="871" y="386"/>
                  </a:lnTo>
                  <a:cubicBezTo>
                    <a:pt x="529" y="386"/>
                    <a:pt x="226" y="229"/>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8" name="Google Shape;3978;p100"/>
            <p:cNvSpPr/>
            <p:nvPr/>
          </p:nvSpPr>
          <p:spPr>
            <a:xfrm>
              <a:off x="471175" y="2175750"/>
              <a:ext cx="46850" cy="44750"/>
            </a:xfrm>
            <a:custGeom>
              <a:avLst/>
              <a:gdLst/>
              <a:ahLst/>
              <a:cxnLst/>
              <a:rect l="l" t="t" r="r" b="b"/>
              <a:pathLst>
                <a:path w="1874" h="1790" extrusionOk="0">
                  <a:moveTo>
                    <a:pt x="172" y="0"/>
                  </a:moveTo>
                  <a:lnTo>
                    <a:pt x="172" y="0"/>
                  </a:lnTo>
                  <a:cubicBezTo>
                    <a:pt x="1" y="463"/>
                    <a:pt x="468" y="1508"/>
                    <a:pt x="996" y="1790"/>
                  </a:cubicBezTo>
                  <a:cubicBezTo>
                    <a:pt x="1024" y="1783"/>
                    <a:pt x="1053" y="1776"/>
                    <a:pt x="1082" y="1765"/>
                  </a:cubicBezTo>
                  <a:cubicBezTo>
                    <a:pt x="1873" y="1505"/>
                    <a:pt x="1014" y="596"/>
                    <a:pt x="254" y="318"/>
                  </a:cubicBezTo>
                  <a:cubicBezTo>
                    <a:pt x="226" y="211"/>
                    <a:pt x="197" y="107"/>
                    <a:pt x="1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79" name="Google Shape;3979;p100"/>
          <p:cNvGrpSpPr/>
          <p:nvPr/>
        </p:nvGrpSpPr>
        <p:grpSpPr>
          <a:xfrm>
            <a:off x="2725674" y="4570781"/>
            <a:ext cx="1608138" cy="326735"/>
            <a:chOff x="1816609" y="3851001"/>
            <a:chExt cx="1093674" cy="222193"/>
          </a:xfrm>
        </p:grpSpPr>
        <p:sp>
          <p:nvSpPr>
            <p:cNvPr id="3980" name="Google Shape;3980;p100"/>
            <p:cNvSpPr/>
            <p:nvPr/>
          </p:nvSpPr>
          <p:spPr>
            <a:xfrm>
              <a:off x="1816609" y="3851001"/>
              <a:ext cx="1093674" cy="222193"/>
            </a:xfrm>
            <a:custGeom>
              <a:avLst/>
              <a:gdLst/>
              <a:ahLst/>
              <a:cxnLst/>
              <a:rect l="l" t="t" r="r" b="b"/>
              <a:pathLst>
                <a:path w="38900" h="7903" extrusionOk="0">
                  <a:moveTo>
                    <a:pt x="32154" y="852"/>
                  </a:moveTo>
                  <a:cubicBezTo>
                    <a:pt x="32029" y="852"/>
                    <a:pt x="31911" y="870"/>
                    <a:pt x="31815" y="910"/>
                  </a:cubicBezTo>
                  <a:cubicBezTo>
                    <a:pt x="30934" y="1259"/>
                    <a:pt x="30057" y="1619"/>
                    <a:pt x="29183" y="1986"/>
                  </a:cubicBezTo>
                  <a:cubicBezTo>
                    <a:pt x="30289" y="1683"/>
                    <a:pt x="31405" y="1423"/>
                    <a:pt x="32535" y="1209"/>
                  </a:cubicBezTo>
                  <a:cubicBezTo>
                    <a:pt x="32581" y="1198"/>
                    <a:pt x="32635" y="1195"/>
                    <a:pt x="32688" y="1195"/>
                  </a:cubicBezTo>
                  <a:cubicBezTo>
                    <a:pt x="32853" y="1195"/>
                    <a:pt x="33041" y="1234"/>
                    <a:pt x="33223" y="1298"/>
                  </a:cubicBezTo>
                  <a:cubicBezTo>
                    <a:pt x="32998" y="1017"/>
                    <a:pt x="32532" y="852"/>
                    <a:pt x="32154" y="852"/>
                  </a:cubicBezTo>
                  <a:close/>
                  <a:moveTo>
                    <a:pt x="36026" y="1808"/>
                  </a:moveTo>
                  <a:cubicBezTo>
                    <a:pt x="35323" y="1808"/>
                    <a:pt x="34635" y="1886"/>
                    <a:pt x="33969" y="2036"/>
                  </a:cubicBezTo>
                  <a:cubicBezTo>
                    <a:pt x="33969" y="2172"/>
                    <a:pt x="33908" y="2318"/>
                    <a:pt x="33758" y="2464"/>
                  </a:cubicBezTo>
                  <a:cubicBezTo>
                    <a:pt x="33648" y="2575"/>
                    <a:pt x="33541" y="2689"/>
                    <a:pt x="33441" y="2803"/>
                  </a:cubicBezTo>
                  <a:cubicBezTo>
                    <a:pt x="33530" y="2781"/>
                    <a:pt x="33619" y="2775"/>
                    <a:pt x="33712" y="2775"/>
                  </a:cubicBezTo>
                  <a:cubicBezTo>
                    <a:pt x="34364" y="2775"/>
                    <a:pt x="35031" y="3256"/>
                    <a:pt x="35052" y="3695"/>
                  </a:cubicBezTo>
                  <a:cubicBezTo>
                    <a:pt x="35341" y="3655"/>
                    <a:pt x="35634" y="3637"/>
                    <a:pt x="35926" y="3637"/>
                  </a:cubicBezTo>
                  <a:cubicBezTo>
                    <a:pt x="36290" y="3637"/>
                    <a:pt x="36657" y="3666"/>
                    <a:pt x="37028" y="3723"/>
                  </a:cubicBezTo>
                  <a:cubicBezTo>
                    <a:pt x="37099" y="3734"/>
                    <a:pt x="37170" y="3737"/>
                    <a:pt x="37234" y="3737"/>
                  </a:cubicBezTo>
                  <a:cubicBezTo>
                    <a:pt x="38415" y="3737"/>
                    <a:pt x="38900" y="2136"/>
                    <a:pt x="37502" y="1922"/>
                  </a:cubicBezTo>
                  <a:cubicBezTo>
                    <a:pt x="37007" y="1843"/>
                    <a:pt x="36511" y="1808"/>
                    <a:pt x="36026" y="1808"/>
                  </a:cubicBezTo>
                  <a:close/>
                  <a:moveTo>
                    <a:pt x="6480" y="3645"/>
                  </a:moveTo>
                  <a:lnTo>
                    <a:pt x="6480" y="3645"/>
                  </a:lnTo>
                  <a:cubicBezTo>
                    <a:pt x="6466" y="3652"/>
                    <a:pt x="6455" y="3655"/>
                    <a:pt x="6441" y="3659"/>
                  </a:cubicBezTo>
                  <a:cubicBezTo>
                    <a:pt x="6412" y="3723"/>
                    <a:pt x="6383" y="3787"/>
                    <a:pt x="6359" y="3851"/>
                  </a:cubicBezTo>
                  <a:cubicBezTo>
                    <a:pt x="6398" y="3784"/>
                    <a:pt x="6437" y="3713"/>
                    <a:pt x="6480" y="3645"/>
                  </a:cubicBezTo>
                  <a:close/>
                  <a:moveTo>
                    <a:pt x="21010" y="0"/>
                  </a:moveTo>
                  <a:cubicBezTo>
                    <a:pt x="20879" y="0"/>
                    <a:pt x="20747" y="18"/>
                    <a:pt x="20622" y="64"/>
                  </a:cubicBezTo>
                  <a:cubicBezTo>
                    <a:pt x="18436" y="831"/>
                    <a:pt x="16353" y="1801"/>
                    <a:pt x="14389" y="2977"/>
                  </a:cubicBezTo>
                  <a:cubicBezTo>
                    <a:pt x="14735" y="2475"/>
                    <a:pt x="15102" y="1990"/>
                    <a:pt x="15491" y="1512"/>
                  </a:cubicBezTo>
                  <a:cubicBezTo>
                    <a:pt x="16118" y="746"/>
                    <a:pt x="15117" y="289"/>
                    <a:pt x="14353" y="289"/>
                  </a:cubicBezTo>
                  <a:cubicBezTo>
                    <a:pt x="14154" y="289"/>
                    <a:pt x="13972" y="318"/>
                    <a:pt x="13836" y="385"/>
                  </a:cubicBezTo>
                  <a:cubicBezTo>
                    <a:pt x="12110" y="1244"/>
                    <a:pt x="10484" y="2261"/>
                    <a:pt x="8969" y="3431"/>
                  </a:cubicBezTo>
                  <a:cubicBezTo>
                    <a:pt x="9272" y="2842"/>
                    <a:pt x="9614" y="2268"/>
                    <a:pt x="9996" y="1708"/>
                  </a:cubicBezTo>
                  <a:cubicBezTo>
                    <a:pt x="10542" y="906"/>
                    <a:pt x="9646" y="471"/>
                    <a:pt x="8905" y="471"/>
                  </a:cubicBezTo>
                  <a:cubicBezTo>
                    <a:pt x="8694" y="471"/>
                    <a:pt x="8491" y="507"/>
                    <a:pt x="8341" y="581"/>
                  </a:cubicBezTo>
                  <a:cubicBezTo>
                    <a:pt x="5938" y="1741"/>
                    <a:pt x="3534" y="2903"/>
                    <a:pt x="1131" y="4062"/>
                  </a:cubicBezTo>
                  <a:cubicBezTo>
                    <a:pt x="1" y="4608"/>
                    <a:pt x="893" y="5670"/>
                    <a:pt x="1862" y="5670"/>
                  </a:cubicBezTo>
                  <a:cubicBezTo>
                    <a:pt x="2045" y="5670"/>
                    <a:pt x="2226" y="5635"/>
                    <a:pt x="2401" y="5549"/>
                  </a:cubicBezTo>
                  <a:cubicBezTo>
                    <a:pt x="3546" y="4996"/>
                    <a:pt x="4690" y="4443"/>
                    <a:pt x="5835" y="3891"/>
                  </a:cubicBezTo>
                  <a:lnTo>
                    <a:pt x="5835" y="3891"/>
                  </a:lnTo>
                  <a:cubicBezTo>
                    <a:pt x="5392" y="4055"/>
                    <a:pt x="4947" y="4211"/>
                    <a:pt x="4501" y="4361"/>
                  </a:cubicBezTo>
                  <a:cubicBezTo>
                    <a:pt x="4248" y="4447"/>
                    <a:pt x="3944" y="4508"/>
                    <a:pt x="3649" y="4508"/>
                  </a:cubicBezTo>
                  <a:cubicBezTo>
                    <a:pt x="3378" y="4508"/>
                    <a:pt x="3110" y="4458"/>
                    <a:pt x="2886" y="4336"/>
                  </a:cubicBezTo>
                  <a:cubicBezTo>
                    <a:pt x="2532" y="4144"/>
                    <a:pt x="2443" y="3773"/>
                    <a:pt x="2896" y="3619"/>
                  </a:cubicBezTo>
                  <a:cubicBezTo>
                    <a:pt x="4173" y="3191"/>
                    <a:pt x="5428" y="2707"/>
                    <a:pt x="6666" y="2164"/>
                  </a:cubicBezTo>
                  <a:cubicBezTo>
                    <a:pt x="6887" y="2069"/>
                    <a:pt x="7175" y="2015"/>
                    <a:pt x="7464" y="2015"/>
                  </a:cubicBezTo>
                  <a:cubicBezTo>
                    <a:pt x="7593" y="2015"/>
                    <a:pt x="7721" y="2026"/>
                    <a:pt x="7846" y="2047"/>
                  </a:cubicBezTo>
                  <a:cubicBezTo>
                    <a:pt x="8074" y="1901"/>
                    <a:pt x="8330" y="1794"/>
                    <a:pt x="8562" y="1794"/>
                  </a:cubicBezTo>
                  <a:cubicBezTo>
                    <a:pt x="8598" y="1794"/>
                    <a:pt x="8634" y="1797"/>
                    <a:pt x="8669" y="1805"/>
                  </a:cubicBezTo>
                  <a:cubicBezTo>
                    <a:pt x="9054" y="1865"/>
                    <a:pt x="9375" y="2079"/>
                    <a:pt x="9041" y="2490"/>
                  </a:cubicBezTo>
                  <a:cubicBezTo>
                    <a:pt x="8491" y="3153"/>
                    <a:pt x="8074" y="3841"/>
                    <a:pt x="7774" y="4600"/>
                  </a:cubicBezTo>
                  <a:cubicBezTo>
                    <a:pt x="9536" y="3398"/>
                    <a:pt x="11351" y="2283"/>
                    <a:pt x="13223" y="1256"/>
                  </a:cubicBezTo>
                  <a:cubicBezTo>
                    <a:pt x="13379" y="1170"/>
                    <a:pt x="13729" y="1091"/>
                    <a:pt x="14032" y="1091"/>
                  </a:cubicBezTo>
                  <a:cubicBezTo>
                    <a:pt x="14449" y="1091"/>
                    <a:pt x="14778" y="1238"/>
                    <a:pt x="14378" y="1701"/>
                  </a:cubicBezTo>
                  <a:cubicBezTo>
                    <a:pt x="13740" y="2447"/>
                    <a:pt x="13305" y="3220"/>
                    <a:pt x="13055" y="4116"/>
                  </a:cubicBezTo>
                  <a:cubicBezTo>
                    <a:pt x="14791" y="3156"/>
                    <a:pt x="16575" y="2111"/>
                    <a:pt x="18386" y="1494"/>
                  </a:cubicBezTo>
                  <a:cubicBezTo>
                    <a:pt x="18660" y="1402"/>
                    <a:pt x="18896" y="1359"/>
                    <a:pt x="19099" y="1359"/>
                  </a:cubicBezTo>
                  <a:cubicBezTo>
                    <a:pt x="20144" y="1359"/>
                    <a:pt x="20262" y="2514"/>
                    <a:pt x="20204" y="3630"/>
                  </a:cubicBezTo>
                  <a:cubicBezTo>
                    <a:pt x="21502" y="2892"/>
                    <a:pt x="22840" y="2229"/>
                    <a:pt x="24213" y="1634"/>
                  </a:cubicBezTo>
                  <a:cubicBezTo>
                    <a:pt x="24216" y="1630"/>
                    <a:pt x="24216" y="1623"/>
                    <a:pt x="24216" y="1619"/>
                  </a:cubicBezTo>
                  <a:cubicBezTo>
                    <a:pt x="24244" y="1109"/>
                    <a:pt x="24766" y="867"/>
                    <a:pt x="25304" y="867"/>
                  </a:cubicBezTo>
                  <a:cubicBezTo>
                    <a:pt x="25906" y="867"/>
                    <a:pt x="26530" y="1173"/>
                    <a:pt x="26499" y="1744"/>
                  </a:cubicBezTo>
                  <a:cubicBezTo>
                    <a:pt x="26477" y="2126"/>
                    <a:pt x="26438" y="2496"/>
                    <a:pt x="26384" y="2867"/>
                  </a:cubicBezTo>
                  <a:cubicBezTo>
                    <a:pt x="26591" y="2793"/>
                    <a:pt x="26798" y="2721"/>
                    <a:pt x="27004" y="2653"/>
                  </a:cubicBezTo>
                  <a:cubicBezTo>
                    <a:pt x="27236" y="2250"/>
                    <a:pt x="27483" y="1855"/>
                    <a:pt x="27743" y="1466"/>
                  </a:cubicBezTo>
                  <a:cubicBezTo>
                    <a:pt x="28220" y="746"/>
                    <a:pt x="27386" y="168"/>
                    <a:pt x="26695" y="168"/>
                  </a:cubicBezTo>
                  <a:cubicBezTo>
                    <a:pt x="26573" y="168"/>
                    <a:pt x="26459" y="186"/>
                    <a:pt x="26352" y="225"/>
                  </a:cubicBezTo>
                  <a:cubicBezTo>
                    <a:pt x="24637" y="842"/>
                    <a:pt x="23000" y="1591"/>
                    <a:pt x="21431" y="2468"/>
                  </a:cubicBezTo>
                  <a:cubicBezTo>
                    <a:pt x="21624" y="2079"/>
                    <a:pt x="21817" y="1690"/>
                    <a:pt x="22009" y="1305"/>
                  </a:cubicBezTo>
                  <a:cubicBezTo>
                    <a:pt x="22373" y="574"/>
                    <a:pt x="21702" y="0"/>
                    <a:pt x="21010" y="0"/>
                  </a:cubicBezTo>
                  <a:close/>
                  <a:moveTo>
                    <a:pt x="30485" y="3384"/>
                  </a:moveTo>
                  <a:cubicBezTo>
                    <a:pt x="28780" y="3837"/>
                    <a:pt x="27111" y="4407"/>
                    <a:pt x="25467" y="5085"/>
                  </a:cubicBezTo>
                  <a:cubicBezTo>
                    <a:pt x="25325" y="5146"/>
                    <a:pt x="25161" y="5174"/>
                    <a:pt x="24993" y="5174"/>
                  </a:cubicBezTo>
                  <a:cubicBezTo>
                    <a:pt x="24394" y="5174"/>
                    <a:pt x="23749" y="4817"/>
                    <a:pt x="23820" y="4208"/>
                  </a:cubicBezTo>
                  <a:lnTo>
                    <a:pt x="23820" y="4208"/>
                  </a:lnTo>
                  <a:cubicBezTo>
                    <a:pt x="23721" y="4437"/>
                    <a:pt x="23627" y="4668"/>
                    <a:pt x="23538" y="4903"/>
                  </a:cubicBezTo>
                  <a:cubicBezTo>
                    <a:pt x="23257" y="5627"/>
                    <a:pt x="24013" y="5920"/>
                    <a:pt x="24665" y="5920"/>
                  </a:cubicBezTo>
                  <a:cubicBezTo>
                    <a:pt x="24908" y="5920"/>
                    <a:pt x="25136" y="5880"/>
                    <a:pt x="25289" y="5806"/>
                  </a:cubicBezTo>
                  <a:cubicBezTo>
                    <a:pt x="26919" y="5021"/>
                    <a:pt x="28566" y="4276"/>
                    <a:pt x="30231" y="3570"/>
                  </a:cubicBezTo>
                  <a:lnTo>
                    <a:pt x="30231" y="3570"/>
                  </a:lnTo>
                  <a:cubicBezTo>
                    <a:pt x="30131" y="3805"/>
                    <a:pt x="30032" y="4040"/>
                    <a:pt x="29932" y="4276"/>
                  </a:cubicBezTo>
                  <a:cubicBezTo>
                    <a:pt x="29632" y="4985"/>
                    <a:pt x="30292" y="5260"/>
                    <a:pt x="30952" y="5260"/>
                  </a:cubicBezTo>
                  <a:cubicBezTo>
                    <a:pt x="31323" y="5260"/>
                    <a:pt x="31697" y="5171"/>
                    <a:pt x="31893" y="5024"/>
                  </a:cubicBezTo>
                  <a:lnTo>
                    <a:pt x="31893" y="5024"/>
                  </a:lnTo>
                  <a:cubicBezTo>
                    <a:pt x="31869" y="5036"/>
                    <a:pt x="31843" y="5042"/>
                    <a:pt x="31818" y="5049"/>
                  </a:cubicBezTo>
                  <a:cubicBezTo>
                    <a:pt x="31701" y="5082"/>
                    <a:pt x="31558" y="5100"/>
                    <a:pt x="31401" y="5100"/>
                  </a:cubicBezTo>
                  <a:cubicBezTo>
                    <a:pt x="30745" y="5100"/>
                    <a:pt x="29904" y="4786"/>
                    <a:pt x="30192" y="4044"/>
                  </a:cubicBezTo>
                  <a:cubicBezTo>
                    <a:pt x="30281" y="3816"/>
                    <a:pt x="30378" y="3594"/>
                    <a:pt x="30485" y="3384"/>
                  </a:cubicBezTo>
                  <a:close/>
                  <a:moveTo>
                    <a:pt x="24084" y="2903"/>
                  </a:moveTo>
                  <a:lnTo>
                    <a:pt x="24084" y="2903"/>
                  </a:lnTo>
                  <a:cubicBezTo>
                    <a:pt x="22447" y="3627"/>
                    <a:pt x="20875" y="4468"/>
                    <a:pt x="19353" y="5421"/>
                  </a:cubicBezTo>
                  <a:cubicBezTo>
                    <a:pt x="19242" y="5492"/>
                    <a:pt x="18785" y="5663"/>
                    <a:pt x="18443" y="5663"/>
                  </a:cubicBezTo>
                  <a:cubicBezTo>
                    <a:pt x="18208" y="5663"/>
                    <a:pt x="18026" y="5581"/>
                    <a:pt x="18051" y="5331"/>
                  </a:cubicBezTo>
                  <a:cubicBezTo>
                    <a:pt x="18065" y="5167"/>
                    <a:pt x="18122" y="4697"/>
                    <a:pt x="18150" y="4205"/>
                  </a:cubicBezTo>
                  <a:lnTo>
                    <a:pt x="18150" y="4205"/>
                  </a:lnTo>
                  <a:cubicBezTo>
                    <a:pt x="18037" y="4432"/>
                    <a:pt x="17926" y="4661"/>
                    <a:pt x="17812" y="4889"/>
                  </a:cubicBezTo>
                  <a:cubicBezTo>
                    <a:pt x="17398" y="5720"/>
                    <a:pt x="18073" y="6119"/>
                    <a:pt x="18779" y="6119"/>
                  </a:cubicBezTo>
                  <a:cubicBezTo>
                    <a:pt x="19110" y="6119"/>
                    <a:pt x="19445" y="6033"/>
                    <a:pt x="19684" y="5859"/>
                  </a:cubicBezTo>
                  <a:cubicBezTo>
                    <a:pt x="21057" y="4853"/>
                    <a:pt x="22511" y="3976"/>
                    <a:pt x="24030" y="3231"/>
                  </a:cubicBezTo>
                  <a:cubicBezTo>
                    <a:pt x="24048" y="3120"/>
                    <a:pt x="24066" y="3010"/>
                    <a:pt x="24084" y="2903"/>
                  </a:cubicBezTo>
                  <a:close/>
                  <a:moveTo>
                    <a:pt x="17987" y="2828"/>
                  </a:moveTo>
                  <a:cubicBezTo>
                    <a:pt x="17915" y="2828"/>
                    <a:pt x="16671" y="3559"/>
                    <a:pt x="16503" y="3645"/>
                  </a:cubicBezTo>
                  <a:cubicBezTo>
                    <a:pt x="15031" y="4389"/>
                    <a:pt x="13562" y="5131"/>
                    <a:pt x="12089" y="5877"/>
                  </a:cubicBezTo>
                  <a:cubicBezTo>
                    <a:pt x="11993" y="5926"/>
                    <a:pt x="11504" y="6112"/>
                    <a:pt x="11151" y="6112"/>
                  </a:cubicBezTo>
                  <a:cubicBezTo>
                    <a:pt x="10923" y="6112"/>
                    <a:pt x="10756" y="6033"/>
                    <a:pt x="10791" y="5784"/>
                  </a:cubicBezTo>
                  <a:cubicBezTo>
                    <a:pt x="10902" y="4988"/>
                    <a:pt x="11116" y="4251"/>
                    <a:pt x="11433" y="3563"/>
                  </a:cubicBezTo>
                  <a:lnTo>
                    <a:pt x="11433" y="3563"/>
                  </a:lnTo>
                  <a:cubicBezTo>
                    <a:pt x="9867" y="4514"/>
                    <a:pt x="8348" y="5534"/>
                    <a:pt x="6869" y="6622"/>
                  </a:cubicBezTo>
                  <a:cubicBezTo>
                    <a:pt x="6762" y="6700"/>
                    <a:pt x="6052" y="7021"/>
                    <a:pt x="5624" y="7021"/>
                  </a:cubicBezTo>
                  <a:cubicBezTo>
                    <a:pt x="5521" y="7021"/>
                    <a:pt x="5435" y="7004"/>
                    <a:pt x="5378" y="6957"/>
                  </a:cubicBezTo>
                  <a:lnTo>
                    <a:pt x="5378" y="6957"/>
                  </a:lnTo>
                  <a:cubicBezTo>
                    <a:pt x="5321" y="7570"/>
                    <a:pt x="5917" y="7902"/>
                    <a:pt x="6505" y="7902"/>
                  </a:cubicBezTo>
                  <a:cubicBezTo>
                    <a:pt x="6833" y="7902"/>
                    <a:pt x="7161" y="7795"/>
                    <a:pt x="7368" y="7577"/>
                  </a:cubicBezTo>
                  <a:cubicBezTo>
                    <a:pt x="8527" y="6365"/>
                    <a:pt x="9768" y="5274"/>
                    <a:pt x="11101" y="4300"/>
                  </a:cubicBezTo>
                  <a:lnTo>
                    <a:pt x="11101" y="4300"/>
                  </a:lnTo>
                  <a:cubicBezTo>
                    <a:pt x="10795" y="4886"/>
                    <a:pt x="10513" y="5481"/>
                    <a:pt x="10249" y="6098"/>
                  </a:cubicBezTo>
                  <a:cubicBezTo>
                    <a:pt x="9946" y="6804"/>
                    <a:pt x="10616" y="7085"/>
                    <a:pt x="11276" y="7085"/>
                  </a:cubicBezTo>
                  <a:cubicBezTo>
                    <a:pt x="11654" y="7085"/>
                    <a:pt x="12028" y="6996"/>
                    <a:pt x="12221" y="6840"/>
                  </a:cubicBezTo>
                  <a:cubicBezTo>
                    <a:pt x="14050" y="5374"/>
                    <a:pt x="16029" y="4126"/>
                    <a:pt x="18126" y="3113"/>
                  </a:cubicBezTo>
                  <a:cubicBezTo>
                    <a:pt x="18097" y="2971"/>
                    <a:pt x="18055" y="2867"/>
                    <a:pt x="17987" y="2828"/>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1" name="Google Shape;3981;p100"/>
            <p:cNvSpPr/>
            <p:nvPr/>
          </p:nvSpPr>
          <p:spPr>
            <a:xfrm>
              <a:off x="1980627" y="3951650"/>
              <a:ext cx="18078" cy="8744"/>
            </a:xfrm>
            <a:custGeom>
              <a:avLst/>
              <a:gdLst/>
              <a:ahLst/>
              <a:cxnLst/>
              <a:rect l="l" t="t" r="r" b="b"/>
              <a:pathLst>
                <a:path w="643" h="311" extrusionOk="0">
                  <a:moveTo>
                    <a:pt x="643" y="1"/>
                  </a:moveTo>
                  <a:lnTo>
                    <a:pt x="643" y="1"/>
                  </a:lnTo>
                  <a:cubicBezTo>
                    <a:pt x="429" y="103"/>
                    <a:pt x="215" y="207"/>
                    <a:pt x="1" y="311"/>
                  </a:cubicBezTo>
                  <a:cubicBezTo>
                    <a:pt x="204" y="236"/>
                    <a:pt x="404" y="157"/>
                    <a:pt x="607" y="79"/>
                  </a:cubicBezTo>
                  <a:cubicBezTo>
                    <a:pt x="618" y="54"/>
                    <a:pt x="632" y="26"/>
                    <a:pt x="643" y="1"/>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2" name="Google Shape;3982;p100"/>
            <p:cNvSpPr/>
            <p:nvPr/>
          </p:nvSpPr>
          <p:spPr>
            <a:xfrm>
              <a:off x="1885292" y="3907623"/>
              <a:ext cx="151905" cy="70119"/>
            </a:xfrm>
            <a:custGeom>
              <a:avLst/>
              <a:gdLst/>
              <a:ahLst/>
              <a:cxnLst/>
              <a:rect l="l" t="t" r="r" b="b"/>
              <a:pathLst>
                <a:path w="5403" h="2494" extrusionOk="0">
                  <a:moveTo>
                    <a:pt x="5021" y="1"/>
                  </a:moveTo>
                  <a:cubicBezTo>
                    <a:pt x="4732" y="1"/>
                    <a:pt x="4444" y="55"/>
                    <a:pt x="4223" y="150"/>
                  </a:cubicBezTo>
                  <a:cubicBezTo>
                    <a:pt x="2985" y="693"/>
                    <a:pt x="1730" y="1177"/>
                    <a:pt x="453" y="1605"/>
                  </a:cubicBezTo>
                  <a:cubicBezTo>
                    <a:pt x="0" y="1759"/>
                    <a:pt x="89" y="2130"/>
                    <a:pt x="443" y="2322"/>
                  </a:cubicBezTo>
                  <a:cubicBezTo>
                    <a:pt x="667" y="2444"/>
                    <a:pt x="935" y="2494"/>
                    <a:pt x="1206" y="2494"/>
                  </a:cubicBezTo>
                  <a:cubicBezTo>
                    <a:pt x="1501" y="2494"/>
                    <a:pt x="1805" y="2433"/>
                    <a:pt x="2058" y="2347"/>
                  </a:cubicBezTo>
                  <a:cubicBezTo>
                    <a:pt x="2504" y="2197"/>
                    <a:pt x="2949" y="2041"/>
                    <a:pt x="3392" y="1877"/>
                  </a:cubicBezTo>
                  <a:cubicBezTo>
                    <a:pt x="3606" y="1773"/>
                    <a:pt x="3820" y="1669"/>
                    <a:pt x="4034" y="1567"/>
                  </a:cubicBezTo>
                  <a:lnTo>
                    <a:pt x="4034" y="1567"/>
                  </a:lnTo>
                  <a:cubicBezTo>
                    <a:pt x="4023" y="1592"/>
                    <a:pt x="4009" y="1620"/>
                    <a:pt x="3998" y="1645"/>
                  </a:cubicBezTo>
                  <a:cubicBezTo>
                    <a:pt x="4012" y="1641"/>
                    <a:pt x="4023" y="1638"/>
                    <a:pt x="4037" y="1631"/>
                  </a:cubicBezTo>
                  <a:cubicBezTo>
                    <a:pt x="4261" y="1260"/>
                    <a:pt x="4518" y="903"/>
                    <a:pt x="4804" y="553"/>
                  </a:cubicBezTo>
                  <a:cubicBezTo>
                    <a:pt x="4939" y="390"/>
                    <a:pt x="5156" y="190"/>
                    <a:pt x="5403" y="33"/>
                  </a:cubicBezTo>
                  <a:cubicBezTo>
                    <a:pt x="5278" y="12"/>
                    <a:pt x="5150" y="1"/>
                    <a:pt x="5021" y="1"/>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3" name="Google Shape;3983;p100"/>
            <p:cNvSpPr/>
            <p:nvPr/>
          </p:nvSpPr>
          <p:spPr>
            <a:xfrm>
              <a:off x="1965080" y="3928906"/>
              <a:ext cx="381802" cy="117689"/>
            </a:xfrm>
            <a:custGeom>
              <a:avLst/>
              <a:gdLst/>
              <a:ahLst/>
              <a:cxnLst/>
              <a:rect l="l" t="t" r="r" b="b"/>
              <a:pathLst>
                <a:path w="13580" h="4186" extrusionOk="0">
                  <a:moveTo>
                    <a:pt x="13580" y="0"/>
                  </a:moveTo>
                  <a:lnTo>
                    <a:pt x="13580" y="0"/>
                  </a:lnTo>
                  <a:cubicBezTo>
                    <a:pt x="13333" y="111"/>
                    <a:pt x="13091" y="224"/>
                    <a:pt x="12845" y="342"/>
                  </a:cubicBezTo>
                  <a:cubicBezTo>
                    <a:pt x="12898" y="613"/>
                    <a:pt x="12895" y="1031"/>
                    <a:pt x="12869" y="1434"/>
                  </a:cubicBezTo>
                  <a:cubicBezTo>
                    <a:pt x="13109" y="955"/>
                    <a:pt x="13344" y="478"/>
                    <a:pt x="13580" y="0"/>
                  </a:cubicBezTo>
                  <a:close/>
                  <a:moveTo>
                    <a:pt x="1078" y="1080"/>
                  </a:moveTo>
                  <a:lnTo>
                    <a:pt x="1078" y="1080"/>
                  </a:lnTo>
                  <a:cubicBezTo>
                    <a:pt x="579" y="1954"/>
                    <a:pt x="236" y="2892"/>
                    <a:pt x="29" y="3922"/>
                  </a:cubicBezTo>
                  <a:cubicBezTo>
                    <a:pt x="1" y="4051"/>
                    <a:pt x="29" y="4136"/>
                    <a:pt x="97" y="4186"/>
                  </a:cubicBezTo>
                  <a:cubicBezTo>
                    <a:pt x="101" y="4147"/>
                    <a:pt x="108" y="4108"/>
                    <a:pt x="115" y="4065"/>
                  </a:cubicBezTo>
                  <a:cubicBezTo>
                    <a:pt x="347" y="3030"/>
                    <a:pt x="668" y="2036"/>
                    <a:pt x="1078" y="1080"/>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4" name="Google Shape;3984;p100"/>
            <p:cNvSpPr/>
            <p:nvPr/>
          </p:nvSpPr>
          <p:spPr>
            <a:xfrm>
              <a:off x="1967779" y="3881674"/>
              <a:ext cx="529574" cy="166722"/>
            </a:xfrm>
            <a:custGeom>
              <a:avLst/>
              <a:gdLst/>
              <a:ahLst/>
              <a:cxnLst/>
              <a:rect l="l" t="t" r="r" b="b"/>
              <a:pathLst>
                <a:path w="18836" h="5930" extrusionOk="0">
                  <a:moveTo>
                    <a:pt x="8655" y="0"/>
                  </a:moveTo>
                  <a:cubicBezTo>
                    <a:pt x="8352" y="0"/>
                    <a:pt x="8002" y="79"/>
                    <a:pt x="7846" y="165"/>
                  </a:cubicBezTo>
                  <a:cubicBezTo>
                    <a:pt x="5974" y="1192"/>
                    <a:pt x="4159" y="2307"/>
                    <a:pt x="2397" y="3509"/>
                  </a:cubicBezTo>
                  <a:cubicBezTo>
                    <a:pt x="2697" y="2750"/>
                    <a:pt x="3114" y="2062"/>
                    <a:pt x="3664" y="1399"/>
                  </a:cubicBezTo>
                  <a:cubicBezTo>
                    <a:pt x="3998" y="988"/>
                    <a:pt x="3677" y="774"/>
                    <a:pt x="3292" y="714"/>
                  </a:cubicBezTo>
                  <a:cubicBezTo>
                    <a:pt x="3257" y="706"/>
                    <a:pt x="3221" y="703"/>
                    <a:pt x="3185" y="703"/>
                  </a:cubicBezTo>
                  <a:cubicBezTo>
                    <a:pt x="2953" y="703"/>
                    <a:pt x="2697" y="810"/>
                    <a:pt x="2469" y="956"/>
                  </a:cubicBezTo>
                  <a:cubicBezTo>
                    <a:pt x="2629" y="984"/>
                    <a:pt x="2779" y="1031"/>
                    <a:pt x="2904" y="1103"/>
                  </a:cubicBezTo>
                  <a:cubicBezTo>
                    <a:pt x="3285" y="1305"/>
                    <a:pt x="3317" y="1630"/>
                    <a:pt x="2893" y="1815"/>
                  </a:cubicBezTo>
                  <a:cubicBezTo>
                    <a:pt x="2301" y="2076"/>
                    <a:pt x="1706" y="2322"/>
                    <a:pt x="1103" y="2554"/>
                  </a:cubicBezTo>
                  <a:cubicBezTo>
                    <a:pt x="1060" y="2622"/>
                    <a:pt x="1021" y="2693"/>
                    <a:pt x="982" y="2760"/>
                  </a:cubicBezTo>
                  <a:cubicBezTo>
                    <a:pt x="572" y="3716"/>
                    <a:pt x="251" y="4710"/>
                    <a:pt x="19" y="5745"/>
                  </a:cubicBezTo>
                  <a:cubicBezTo>
                    <a:pt x="12" y="5788"/>
                    <a:pt x="5" y="5827"/>
                    <a:pt x="1" y="5866"/>
                  </a:cubicBezTo>
                  <a:cubicBezTo>
                    <a:pt x="58" y="5913"/>
                    <a:pt x="144" y="5930"/>
                    <a:pt x="247" y="5930"/>
                  </a:cubicBezTo>
                  <a:cubicBezTo>
                    <a:pt x="675" y="5930"/>
                    <a:pt x="1385" y="5609"/>
                    <a:pt x="1492" y="5531"/>
                  </a:cubicBezTo>
                  <a:cubicBezTo>
                    <a:pt x="2971" y="4443"/>
                    <a:pt x="4490" y="3423"/>
                    <a:pt x="6056" y="2472"/>
                  </a:cubicBezTo>
                  <a:lnTo>
                    <a:pt x="6056" y="2472"/>
                  </a:lnTo>
                  <a:cubicBezTo>
                    <a:pt x="5739" y="3160"/>
                    <a:pt x="5525" y="3897"/>
                    <a:pt x="5414" y="4693"/>
                  </a:cubicBezTo>
                  <a:cubicBezTo>
                    <a:pt x="5379" y="4942"/>
                    <a:pt x="5546" y="5021"/>
                    <a:pt x="5774" y="5021"/>
                  </a:cubicBezTo>
                  <a:cubicBezTo>
                    <a:pt x="6127" y="5021"/>
                    <a:pt x="6616" y="4835"/>
                    <a:pt x="6712" y="4786"/>
                  </a:cubicBezTo>
                  <a:cubicBezTo>
                    <a:pt x="8185" y="4040"/>
                    <a:pt x="9654" y="3298"/>
                    <a:pt x="11126" y="2554"/>
                  </a:cubicBezTo>
                  <a:cubicBezTo>
                    <a:pt x="11294" y="2468"/>
                    <a:pt x="12538" y="1737"/>
                    <a:pt x="12610" y="1737"/>
                  </a:cubicBezTo>
                  <a:cubicBezTo>
                    <a:pt x="12678" y="1776"/>
                    <a:pt x="12720" y="1880"/>
                    <a:pt x="12749" y="2022"/>
                  </a:cubicBezTo>
                  <a:cubicBezTo>
                    <a:pt x="12995" y="1904"/>
                    <a:pt x="13237" y="1791"/>
                    <a:pt x="13484" y="1680"/>
                  </a:cubicBezTo>
                  <a:lnTo>
                    <a:pt x="13484" y="1680"/>
                  </a:lnTo>
                  <a:cubicBezTo>
                    <a:pt x="13248" y="2158"/>
                    <a:pt x="13013" y="2635"/>
                    <a:pt x="12773" y="3114"/>
                  </a:cubicBezTo>
                  <a:cubicBezTo>
                    <a:pt x="12745" y="3606"/>
                    <a:pt x="12688" y="4076"/>
                    <a:pt x="12674" y="4240"/>
                  </a:cubicBezTo>
                  <a:cubicBezTo>
                    <a:pt x="12649" y="4490"/>
                    <a:pt x="12831" y="4572"/>
                    <a:pt x="13066" y="4572"/>
                  </a:cubicBezTo>
                  <a:cubicBezTo>
                    <a:pt x="13408" y="4572"/>
                    <a:pt x="13865" y="4401"/>
                    <a:pt x="13976" y="4330"/>
                  </a:cubicBezTo>
                  <a:cubicBezTo>
                    <a:pt x="15498" y="3377"/>
                    <a:pt x="17070" y="2536"/>
                    <a:pt x="18707" y="1812"/>
                  </a:cubicBezTo>
                  <a:cubicBezTo>
                    <a:pt x="18772" y="1391"/>
                    <a:pt x="18811" y="974"/>
                    <a:pt x="18836" y="543"/>
                  </a:cubicBezTo>
                  <a:lnTo>
                    <a:pt x="18836" y="543"/>
                  </a:lnTo>
                  <a:cubicBezTo>
                    <a:pt x="17463" y="1138"/>
                    <a:pt x="16125" y="1801"/>
                    <a:pt x="14827" y="2539"/>
                  </a:cubicBezTo>
                  <a:cubicBezTo>
                    <a:pt x="14885" y="1423"/>
                    <a:pt x="14767" y="268"/>
                    <a:pt x="13722" y="268"/>
                  </a:cubicBezTo>
                  <a:cubicBezTo>
                    <a:pt x="13519" y="268"/>
                    <a:pt x="13283" y="311"/>
                    <a:pt x="13009" y="403"/>
                  </a:cubicBezTo>
                  <a:cubicBezTo>
                    <a:pt x="11198" y="1020"/>
                    <a:pt x="9414" y="2065"/>
                    <a:pt x="7678" y="3025"/>
                  </a:cubicBezTo>
                  <a:cubicBezTo>
                    <a:pt x="7928" y="2129"/>
                    <a:pt x="8363" y="1356"/>
                    <a:pt x="9001" y="610"/>
                  </a:cubicBezTo>
                  <a:cubicBezTo>
                    <a:pt x="9401" y="147"/>
                    <a:pt x="9072" y="0"/>
                    <a:pt x="8655" y="0"/>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5" name="Google Shape;3985;p100"/>
            <p:cNvSpPr/>
            <p:nvPr/>
          </p:nvSpPr>
          <p:spPr>
            <a:xfrm>
              <a:off x="1998789" y="3908551"/>
              <a:ext cx="62247" cy="44928"/>
            </a:xfrm>
            <a:custGeom>
              <a:avLst/>
              <a:gdLst/>
              <a:ahLst/>
              <a:cxnLst/>
              <a:rect l="l" t="t" r="r" b="b"/>
              <a:pathLst>
                <a:path w="2214" h="1598" extrusionOk="0">
                  <a:moveTo>
                    <a:pt x="1366" y="0"/>
                  </a:moveTo>
                  <a:cubicBezTo>
                    <a:pt x="1119" y="157"/>
                    <a:pt x="902" y="357"/>
                    <a:pt x="767" y="520"/>
                  </a:cubicBezTo>
                  <a:cubicBezTo>
                    <a:pt x="481" y="870"/>
                    <a:pt x="224" y="1227"/>
                    <a:pt x="0" y="1598"/>
                  </a:cubicBezTo>
                  <a:cubicBezTo>
                    <a:pt x="603" y="1366"/>
                    <a:pt x="1198" y="1120"/>
                    <a:pt x="1790" y="859"/>
                  </a:cubicBezTo>
                  <a:cubicBezTo>
                    <a:pt x="2214" y="674"/>
                    <a:pt x="2182" y="349"/>
                    <a:pt x="1801" y="147"/>
                  </a:cubicBezTo>
                  <a:cubicBezTo>
                    <a:pt x="1676" y="75"/>
                    <a:pt x="1526" y="28"/>
                    <a:pt x="1366" y="0"/>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6" name="Google Shape;3986;p100"/>
            <p:cNvSpPr/>
            <p:nvPr/>
          </p:nvSpPr>
          <p:spPr>
            <a:xfrm>
              <a:off x="2486262" y="3887494"/>
              <a:ext cx="316153" cy="104785"/>
            </a:xfrm>
            <a:custGeom>
              <a:avLst/>
              <a:gdLst/>
              <a:ahLst/>
              <a:cxnLst/>
              <a:rect l="l" t="t" r="r" b="b"/>
              <a:pathLst>
                <a:path w="11245" h="3727" extrusionOk="0">
                  <a:moveTo>
                    <a:pt x="9404" y="0"/>
                  </a:moveTo>
                  <a:cubicBezTo>
                    <a:pt x="9536" y="172"/>
                    <a:pt x="9586" y="382"/>
                    <a:pt x="9483" y="624"/>
                  </a:cubicBezTo>
                  <a:cubicBezTo>
                    <a:pt x="9436" y="738"/>
                    <a:pt x="9386" y="853"/>
                    <a:pt x="9340" y="963"/>
                  </a:cubicBezTo>
                  <a:cubicBezTo>
                    <a:pt x="9604" y="878"/>
                    <a:pt x="9875" y="802"/>
                    <a:pt x="10150" y="738"/>
                  </a:cubicBezTo>
                  <a:cubicBezTo>
                    <a:pt x="10150" y="417"/>
                    <a:pt x="9793" y="143"/>
                    <a:pt x="9404" y="0"/>
                  </a:cubicBezTo>
                  <a:close/>
                  <a:moveTo>
                    <a:pt x="5364" y="688"/>
                  </a:moveTo>
                  <a:lnTo>
                    <a:pt x="5364" y="688"/>
                  </a:lnTo>
                  <a:cubicBezTo>
                    <a:pt x="4633" y="892"/>
                    <a:pt x="3906" y="1113"/>
                    <a:pt x="3185" y="1355"/>
                  </a:cubicBezTo>
                  <a:cubicBezTo>
                    <a:pt x="3111" y="1480"/>
                    <a:pt x="3043" y="1608"/>
                    <a:pt x="2971" y="1733"/>
                  </a:cubicBezTo>
                  <a:cubicBezTo>
                    <a:pt x="3766" y="1376"/>
                    <a:pt x="4562" y="1031"/>
                    <a:pt x="5364" y="688"/>
                  </a:cubicBezTo>
                  <a:close/>
                  <a:moveTo>
                    <a:pt x="511" y="1786"/>
                  </a:moveTo>
                  <a:cubicBezTo>
                    <a:pt x="412" y="1837"/>
                    <a:pt x="312" y="1883"/>
                    <a:pt x="211" y="1933"/>
                  </a:cubicBezTo>
                  <a:cubicBezTo>
                    <a:pt x="162" y="2219"/>
                    <a:pt x="98" y="2500"/>
                    <a:pt x="22" y="2785"/>
                  </a:cubicBezTo>
                  <a:cubicBezTo>
                    <a:pt x="12" y="2828"/>
                    <a:pt x="5" y="2871"/>
                    <a:pt x="1" y="2910"/>
                  </a:cubicBezTo>
                  <a:cubicBezTo>
                    <a:pt x="162" y="2528"/>
                    <a:pt x="333" y="2158"/>
                    <a:pt x="511" y="1786"/>
                  </a:cubicBezTo>
                  <a:close/>
                  <a:moveTo>
                    <a:pt x="11233" y="2397"/>
                  </a:moveTo>
                  <a:lnTo>
                    <a:pt x="11233" y="2397"/>
                  </a:lnTo>
                  <a:cubicBezTo>
                    <a:pt x="10103" y="2543"/>
                    <a:pt x="9034" y="2984"/>
                    <a:pt x="8085" y="3720"/>
                  </a:cubicBezTo>
                  <a:cubicBezTo>
                    <a:pt x="8082" y="3722"/>
                    <a:pt x="8080" y="3724"/>
                    <a:pt x="8078" y="3725"/>
                  </a:cubicBezTo>
                  <a:lnTo>
                    <a:pt x="8078" y="3725"/>
                  </a:lnTo>
                  <a:cubicBezTo>
                    <a:pt x="8929" y="3476"/>
                    <a:pt x="9779" y="3227"/>
                    <a:pt x="10634" y="2978"/>
                  </a:cubicBezTo>
                  <a:cubicBezTo>
                    <a:pt x="11076" y="2846"/>
                    <a:pt x="11244" y="2628"/>
                    <a:pt x="11233" y="2397"/>
                  </a:cubicBezTo>
                  <a:close/>
                  <a:moveTo>
                    <a:pt x="8078" y="3725"/>
                  </a:moveTo>
                  <a:cubicBezTo>
                    <a:pt x="8077" y="3726"/>
                    <a:pt x="8076" y="3726"/>
                    <a:pt x="8074" y="3726"/>
                  </a:cubicBezTo>
                  <a:cubicBezTo>
                    <a:pt x="8076" y="3726"/>
                    <a:pt x="8077" y="3726"/>
                    <a:pt x="8078" y="3725"/>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7" name="Google Shape;3987;p100"/>
            <p:cNvSpPr/>
            <p:nvPr/>
          </p:nvSpPr>
          <p:spPr>
            <a:xfrm>
              <a:off x="2484266" y="3875376"/>
              <a:ext cx="317840" cy="121119"/>
            </a:xfrm>
            <a:custGeom>
              <a:avLst/>
              <a:gdLst/>
              <a:ahLst/>
              <a:cxnLst/>
              <a:rect l="l" t="t" r="r" b="b"/>
              <a:pathLst>
                <a:path w="11305" h="4308" extrusionOk="0">
                  <a:moveTo>
                    <a:pt x="1556" y="0"/>
                  </a:moveTo>
                  <a:cubicBezTo>
                    <a:pt x="1018" y="0"/>
                    <a:pt x="496" y="242"/>
                    <a:pt x="468" y="752"/>
                  </a:cubicBezTo>
                  <a:cubicBezTo>
                    <a:pt x="468" y="756"/>
                    <a:pt x="468" y="763"/>
                    <a:pt x="465" y="767"/>
                  </a:cubicBezTo>
                  <a:cubicBezTo>
                    <a:pt x="707" y="660"/>
                    <a:pt x="953" y="560"/>
                    <a:pt x="1196" y="456"/>
                  </a:cubicBezTo>
                  <a:cubicBezTo>
                    <a:pt x="1438" y="356"/>
                    <a:pt x="1623" y="313"/>
                    <a:pt x="1762" y="313"/>
                  </a:cubicBezTo>
                  <a:cubicBezTo>
                    <a:pt x="2447" y="313"/>
                    <a:pt x="1969" y="1348"/>
                    <a:pt x="1163" y="1679"/>
                  </a:cubicBezTo>
                  <a:cubicBezTo>
                    <a:pt x="885" y="1794"/>
                    <a:pt x="611" y="1914"/>
                    <a:pt x="336" y="2036"/>
                  </a:cubicBezTo>
                  <a:cubicBezTo>
                    <a:pt x="318" y="2143"/>
                    <a:pt x="300" y="2253"/>
                    <a:pt x="282" y="2364"/>
                  </a:cubicBezTo>
                  <a:cubicBezTo>
                    <a:pt x="383" y="2314"/>
                    <a:pt x="483" y="2268"/>
                    <a:pt x="582" y="2217"/>
                  </a:cubicBezTo>
                  <a:lnTo>
                    <a:pt x="582" y="2217"/>
                  </a:lnTo>
                  <a:cubicBezTo>
                    <a:pt x="404" y="2589"/>
                    <a:pt x="233" y="2959"/>
                    <a:pt x="72" y="3341"/>
                  </a:cubicBezTo>
                  <a:cubicBezTo>
                    <a:pt x="1" y="3950"/>
                    <a:pt x="646" y="4307"/>
                    <a:pt x="1245" y="4307"/>
                  </a:cubicBezTo>
                  <a:cubicBezTo>
                    <a:pt x="1413" y="4307"/>
                    <a:pt x="1577" y="4279"/>
                    <a:pt x="1719" y="4218"/>
                  </a:cubicBezTo>
                  <a:cubicBezTo>
                    <a:pt x="3363" y="3540"/>
                    <a:pt x="5032" y="2970"/>
                    <a:pt x="6737" y="2517"/>
                  </a:cubicBezTo>
                  <a:lnTo>
                    <a:pt x="6737" y="2517"/>
                  </a:lnTo>
                  <a:cubicBezTo>
                    <a:pt x="6630" y="2727"/>
                    <a:pt x="6533" y="2949"/>
                    <a:pt x="6444" y="3177"/>
                  </a:cubicBezTo>
                  <a:cubicBezTo>
                    <a:pt x="6156" y="3919"/>
                    <a:pt x="6997" y="4233"/>
                    <a:pt x="7653" y="4233"/>
                  </a:cubicBezTo>
                  <a:cubicBezTo>
                    <a:pt x="7810" y="4233"/>
                    <a:pt x="7953" y="4215"/>
                    <a:pt x="8070" y="4182"/>
                  </a:cubicBezTo>
                  <a:cubicBezTo>
                    <a:pt x="8095" y="4175"/>
                    <a:pt x="8121" y="4169"/>
                    <a:pt x="8145" y="4157"/>
                  </a:cubicBezTo>
                  <a:cubicBezTo>
                    <a:pt x="8149" y="4157"/>
                    <a:pt x="8152" y="4154"/>
                    <a:pt x="8156" y="4151"/>
                  </a:cubicBezTo>
                  <a:cubicBezTo>
                    <a:pt x="9105" y="3415"/>
                    <a:pt x="10174" y="2974"/>
                    <a:pt x="11304" y="2828"/>
                  </a:cubicBezTo>
                  <a:cubicBezTo>
                    <a:pt x="11283" y="2389"/>
                    <a:pt x="10616" y="1908"/>
                    <a:pt x="9964" y="1908"/>
                  </a:cubicBezTo>
                  <a:cubicBezTo>
                    <a:pt x="9871" y="1908"/>
                    <a:pt x="9782" y="1914"/>
                    <a:pt x="9693" y="1936"/>
                  </a:cubicBezTo>
                  <a:cubicBezTo>
                    <a:pt x="9793" y="1822"/>
                    <a:pt x="9900" y="1708"/>
                    <a:pt x="10010" y="1597"/>
                  </a:cubicBezTo>
                  <a:cubicBezTo>
                    <a:pt x="10160" y="1451"/>
                    <a:pt x="10221" y="1305"/>
                    <a:pt x="10221" y="1169"/>
                  </a:cubicBezTo>
                  <a:lnTo>
                    <a:pt x="10221" y="1169"/>
                  </a:lnTo>
                  <a:cubicBezTo>
                    <a:pt x="9946" y="1233"/>
                    <a:pt x="9675" y="1309"/>
                    <a:pt x="9411" y="1394"/>
                  </a:cubicBezTo>
                  <a:cubicBezTo>
                    <a:pt x="9457" y="1284"/>
                    <a:pt x="9507" y="1169"/>
                    <a:pt x="9554" y="1055"/>
                  </a:cubicBezTo>
                  <a:cubicBezTo>
                    <a:pt x="9657" y="813"/>
                    <a:pt x="9607" y="603"/>
                    <a:pt x="9475" y="431"/>
                  </a:cubicBezTo>
                  <a:cubicBezTo>
                    <a:pt x="9293" y="367"/>
                    <a:pt x="9105" y="328"/>
                    <a:pt x="8940" y="328"/>
                  </a:cubicBezTo>
                  <a:cubicBezTo>
                    <a:pt x="8887" y="328"/>
                    <a:pt x="8833" y="331"/>
                    <a:pt x="8787" y="342"/>
                  </a:cubicBezTo>
                  <a:cubicBezTo>
                    <a:pt x="7657" y="556"/>
                    <a:pt x="6541" y="816"/>
                    <a:pt x="5435" y="1119"/>
                  </a:cubicBezTo>
                  <a:cubicBezTo>
                    <a:pt x="4633" y="1462"/>
                    <a:pt x="3837" y="1807"/>
                    <a:pt x="3042" y="2164"/>
                  </a:cubicBezTo>
                  <a:cubicBezTo>
                    <a:pt x="3114" y="2039"/>
                    <a:pt x="3182" y="1911"/>
                    <a:pt x="3256" y="1786"/>
                  </a:cubicBezTo>
                  <a:lnTo>
                    <a:pt x="3256" y="1786"/>
                  </a:lnTo>
                  <a:cubicBezTo>
                    <a:pt x="3050" y="1854"/>
                    <a:pt x="2843" y="1926"/>
                    <a:pt x="2636" y="2000"/>
                  </a:cubicBezTo>
                  <a:cubicBezTo>
                    <a:pt x="2690" y="1629"/>
                    <a:pt x="2729" y="1259"/>
                    <a:pt x="2751" y="877"/>
                  </a:cubicBezTo>
                  <a:cubicBezTo>
                    <a:pt x="2782" y="306"/>
                    <a:pt x="2158" y="0"/>
                    <a:pt x="1556" y="0"/>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8" name="Google Shape;3988;p100"/>
            <p:cNvSpPr/>
            <p:nvPr/>
          </p:nvSpPr>
          <p:spPr>
            <a:xfrm>
              <a:off x="2493712" y="3884176"/>
              <a:ext cx="59351" cy="48442"/>
            </a:xfrm>
            <a:custGeom>
              <a:avLst/>
              <a:gdLst/>
              <a:ahLst/>
              <a:cxnLst/>
              <a:rect l="l" t="t" r="r" b="b"/>
              <a:pathLst>
                <a:path w="2111" h="1723" extrusionOk="0">
                  <a:moveTo>
                    <a:pt x="1426" y="0"/>
                  </a:moveTo>
                  <a:cubicBezTo>
                    <a:pt x="1287" y="0"/>
                    <a:pt x="1102" y="43"/>
                    <a:pt x="860" y="143"/>
                  </a:cubicBezTo>
                  <a:cubicBezTo>
                    <a:pt x="617" y="247"/>
                    <a:pt x="371" y="347"/>
                    <a:pt x="129" y="454"/>
                  </a:cubicBezTo>
                  <a:cubicBezTo>
                    <a:pt x="104" y="885"/>
                    <a:pt x="65" y="1302"/>
                    <a:pt x="0" y="1723"/>
                  </a:cubicBezTo>
                  <a:cubicBezTo>
                    <a:pt x="275" y="1601"/>
                    <a:pt x="549" y="1481"/>
                    <a:pt x="827" y="1366"/>
                  </a:cubicBezTo>
                  <a:cubicBezTo>
                    <a:pt x="1633" y="1035"/>
                    <a:pt x="2111" y="0"/>
                    <a:pt x="1426" y="0"/>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nodeType="clickEffect">
                                  <p:stCondLst>
                                    <p:cond delay="0"/>
                                  </p:stCondLst>
                                  <p:childTnLst>
                                    <p:set>
                                      <p:cBhvr>
                                        <p:cTn id="6" dur="1" fill="hold">
                                          <p:stCondLst>
                                            <p:cond delay="0"/>
                                          </p:stCondLst>
                                        </p:cTn>
                                        <p:tgtEl>
                                          <p:spTgt spid="3925"/>
                                        </p:tgtEl>
                                        <p:attrNameLst>
                                          <p:attrName>style.visibility</p:attrName>
                                        </p:attrNameLst>
                                      </p:cBhvr>
                                      <p:to>
                                        <p:strVal val="visible"/>
                                      </p:to>
                                    </p:set>
                                    <p:anim calcmode="lin" valueType="num">
                                      <p:cBhvr additive="base">
                                        <p:cTn id="7" dur="1000"/>
                                        <p:tgtEl>
                                          <p:spTgt spid="3925"/>
                                        </p:tgtEl>
                                        <p:attrNameLst>
                                          <p:attrName>ppt_y</p:attrName>
                                        </p:attrNameLst>
                                      </p:cBhvr>
                                      <p:tavLst>
                                        <p:tav tm="0">
                                          <p:val>
                                            <p:strVal val="#ppt_y-1"/>
                                          </p:val>
                                        </p:tav>
                                        <p:tav tm="100000">
                                          <p:val>
                                            <p:strVal val="#ppt_y"/>
                                          </p:val>
                                        </p:tav>
                                      </p:tavLst>
                                    </p:anim>
                                  </p:childTnLst>
                                </p:cTn>
                              </p:par>
                              <p:par>
                                <p:cTn id="8" presetID="2" presetClass="entr" presetSubtype="1" fill="hold" nodeType="withEffect">
                                  <p:stCondLst>
                                    <p:cond delay="0"/>
                                  </p:stCondLst>
                                  <p:childTnLst>
                                    <p:set>
                                      <p:cBhvr>
                                        <p:cTn id="9" dur="1" fill="hold">
                                          <p:stCondLst>
                                            <p:cond delay="0"/>
                                          </p:stCondLst>
                                        </p:cTn>
                                        <p:tgtEl>
                                          <p:spTgt spid="3926"/>
                                        </p:tgtEl>
                                        <p:attrNameLst>
                                          <p:attrName>style.visibility</p:attrName>
                                        </p:attrNameLst>
                                      </p:cBhvr>
                                      <p:to>
                                        <p:strVal val="visible"/>
                                      </p:to>
                                    </p:set>
                                    <p:anim calcmode="lin" valueType="num">
                                      <p:cBhvr additive="base">
                                        <p:cTn id="10" dur="1000"/>
                                        <p:tgtEl>
                                          <p:spTgt spid="3926"/>
                                        </p:tgtEl>
                                        <p:attrNameLst>
                                          <p:attrName>ppt_y</p:attrName>
                                        </p:attrNameLst>
                                      </p:cBhvr>
                                      <p:tavLst>
                                        <p:tav tm="0">
                                          <p:val>
                                            <p:strVal val="#ppt_y-1"/>
                                          </p:val>
                                        </p:tav>
                                        <p:tav tm="100000">
                                          <p:val>
                                            <p:strVal val="#ppt_y"/>
                                          </p:val>
                                        </p:tav>
                                      </p:tavLst>
                                    </p:anim>
                                  </p:childTnLst>
                                </p:cTn>
                              </p:par>
                            </p:childTnLst>
                          </p:cTn>
                        </p:par>
                      </p:childTnLst>
                    </p:cTn>
                  </p:par>
                  <p:par>
                    <p:cTn id="11" fill="hold">
                      <p:stCondLst>
                        <p:cond delay="indefinite"/>
                      </p:stCondLst>
                      <p:childTnLst>
                        <p:par>
                          <p:cTn id="12" fill="hold">
                            <p:stCondLst>
                              <p:cond delay="0"/>
                            </p:stCondLst>
                            <p:childTnLst>
                              <p:par>
                                <p:cTn id="13" presetID="2" presetClass="entr" presetSubtype="2" fill="hold" nodeType="clickEffect">
                                  <p:stCondLst>
                                    <p:cond delay="0"/>
                                  </p:stCondLst>
                                  <p:childTnLst>
                                    <p:set>
                                      <p:cBhvr>
                                        <p:cTn id="14" dur="1" fill="hold">
                                          <p:stCondLst>
                                            <p:cond delay="0"/>
                                          </p:stCondLst>
                                        </p:cTn>
                                        <p:tgtEl>
                                          <p:spTgt spid="3937"/>
                                        </p:tgtEl>
                                        <p:attrNameLst>
                                          <p:attrName>style.visibility</p:attrName>
                                        </p:attrNameLst>
                                      </p:cBhvr>
                                      <p:to>
                                        <p:strVal val="visible"/>
                                      </p:to>
                                    </p:set>
                                    <p:anim calcmode="lin" valueType="num">
                                      <p:cBhvr additive="base">
                                        <p:cTn id="15" dur="1000"/>
                                        <p:tgtEl>
                                          <p:spTgt spid="3937"/>
                                        </p:tgtEl>
                                        <p:attrNameLst>
                                          <p:attrName>ppt_x</p:attrName>
                                        </p:attrNameLst>
                                      </p:cBhvr>
                                      <p:tavLst>
                                        <p:tav tm="0">
                                          <p:val>
                                            <p:strVal val="#ppt_x+1"/>
                                          </p:val>
                                        </p:tav>
                                        <p:tav tm="100000">
                                          <p:val>
                                            <p:strVal val="#ppt_x"/>
                                          </p:val>
                                        </p:tav>
                                      </p:tavLst>
                                    </p:anim>
                                  </p:childTnLst>
                                </p:cTn>
                              </p:par>
                            </p:childTnLst>
                          </p:cTn>
                        </p:par>
                      </p:childTnLst>
                    </p:cTn>
                  </p:par>
                  <p:par>
                    <p:cTn id="16" fill="hold">
                      <p:stCondLst>
                        <p:cond delay="indefinite"/>
                      </p:stCondLst>
                      <p:childTnLst>
                        <p:par>
                          <p:cTn id="17" fill="hold">
                            <p:stCondLst>
                              <p:cond delay="0"/>
                            </p:stCondLst>
                            <p:childTnLst>
                              <p:par>
                                <p:cTn id="18" presetID="2" presetClass="entr" presetSubtype="2" fill="hold" nodeType="clickEffect">
                                  <p:stCondLst>
                                    <p:cond delay="0"/>
                                  </p:stCondLst>
                                  <p:childTnLst>
                                    <p:set>
                                      <p:cBhvr>
                                        <p:cTn id="19" dur="1" fill="hold">
                                          <p:stCondLst>
                                            <p:cond delay="0"/>
                                          </p:stCondLst>
                                        </p:cTn>
                                        <p:tgtEl>
                                          <p:spTgt spid="3929"/>
                                        </p:tgtEl>
                                        <p:attrNameLst>
                                          <p:attrName>style.visibility</p:attrName>
                                        </p:attrNameLst>
                                      </p:cBhvr>
                                      <p:to>
                                        <p:strVal val="visible"/>
                                      </p:to>
                                    </p:set>
                                    <p:anim calcmode="lin" valueType="num">
                                      <p:cBhvr additive="base">
                                        <p:cTn id="20" dur="1000"/>
                                        <p:tgtEl>
                                          <p:spTgt spid="3929"/>
                                        </p:tgtEl>
                                        <p:attrNameLst>
                                          <p:attrName>ppt_x</p:attrName>
                                        </p:attrNameLst>
                                      </p:cBhvr>
                                      <p:tavLst>
                                        <p:tav tm="0">
                                          <p:val>
                                            <p:strVal val="#ppt_x+1"/>
                                          </p:val>
                                        </p:tav>
                                        <p:tav tm="100000">
                                          <p:val>
                                            <p:strVal val="#ppt_x"/>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2" fill="hold" nodeType="clickEffect">
                                  <p:stCondLst>
                                    <p:cond delay="0"/>
                                  </p:stCondLst>
                                  <p:childTnLst>
                                    <p:set>
                                      <p:cBhvr>
                                        <p:cTn id="24" dur="1" fill="hold">
                                          <p:stCondLst>
                                            <p:cond delay="0"/>
                                          </p:stCondLst>
                                        </p:cTn>
                                        <p:tgtEl>
                                          <p:spTgt spid="3917"/>
                                        </p:tgtEl>
                                        <p:attrNameLst>
                                          <p:attrName>style.visibility</p:attrName>
                                        </p:attrNameLst>
                                      </p:cBhvr>
                                      <p:to>
                                        <p:strVal val="visible"/>
                                      </p:to>
                                    </p:set>
                                    <p:anim calcmode="lin" valueType="num">
                                      <p:cBhvr additive="base">
                                        <p:cTn id="25" dur="1000"/>
                                        <p:tgtEl>
                                          <p:spTgt spid="3917"/>
                                        </p:tgtEl>
                                        <p:attrNameLst>
                                          <p:attrName>ppt_x</p:attrName>
                                        </p:attrNameLst>
                                      </p:cBhvr>
                                      <p:tavLst>
                                        <p:tav tm="0">
                                          <p:val>
                                            <p:strVal val="#ppt_x+1"/>
                                          </p:val>
                                        </p:tav>
                                        <p:tav tm="100000">
                                          <p:val>
                                            <p:strVal val="#ppt_x"/>
                                          </p:val>
                                        </p:tav>
                                      </p:tavLst>
                                    </p:anim>
                                  </p:childTnLst>
                                </p:cTn>
                              </p:par>
                            </p:childTnLst>
                          </p:cTn>
                        </p:par>
                      </p:childTnLst>
                    </p:cTn>
                  </p:par>
                  <p:par>
                    <p:cTn id="26" fill="hold">
                      <p:stCondLst>
                        <p:cond delay="indefinite"/>
                      </p:stCondLst>
                      <p:childTnLst>
                        <p:par>
                          <p:cTn id="27" fill="hold">
                            <p:stCondLst>
                              <p:cond delay="0"/>
                            </p:stCondLst>
                            <p:childTnLst>
                              <p:par>
                                <p:cTn id="28" presetID="2" presetClass="entr" presetSubtype="2" fill="hold" nodeType="clickEffect">
                                  <p:stCondLst>
                                    <p:cond delay="0"/>
                                  </p:stCondLst>
                                  <p:childTnLst>
                                    <p:set>
                                      <p:cBhvr>
                                        <p:cTn id="29" dur="1" fill="hold">
                                          <p:stCondLst>
                                            <p:cond delay="0"/>
                                          </p:stCondLst>
                                        </p:cTn>
                                        <p:tgtEl>
                                          <p:spTgt spid="3908"/>
                                        </p:tgtEl>
                                        <p:attrNameLst>
                                          <p:attrName>style.visibility</p:attrName>
                                        </p:attrNameLst>
                                      </p:cBhvr>
                                      <p:to>
                                        <p:strVal val="visible"/>
                                      </p:to>
                                    </p:set>
                                    <p:anim calcmode="lin" valueType="num">
                                      <p:cBhvr additive="base">
                                        <p:cTn id="30" dur="1000"/>
                                        <p:tgtEl>
                                          <p:spTgt spid="3908"/>
                                        </p:tgtEl>
                                        <p:attrNameLst>
                                          <p:attrName>ppt_x</p:attrName>
                                        </p:attrNameLst>
                                      </p:cBhvr>
                                      <p:tavLst>
                                        <p:tav tm="0">
                                          <p:val>
                                            <p:strVal val="#ppt_x+1"/>
                                          </p:val>
                                        </p:tav>
                                        <p:tav tm="100000">
                                          <p:val>
                                            <p:strVal val="#ppt_x"/>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Shape 3992"/>
        <p:cNvGrpSpPr/>
        <p:nvPr/>
      </p:nvGrpSpPr>
      <p:grpSpPr>
        <a:xfrm>
          <a:off x="0" y="0"/>
          <a:ext cx="0" cy="0"/>
          <a:chOff x="0" y="0"/>
          <a:chExt cx="0" cy="0"/>
        </a:xfrm>
      </p:grpSpPr>
      <p:sp>
        <p:nvSpPr>
          <p:cNvPr id="3993" name="Google Shape;3993;p101"/>
          <p:cNvSpPr txBox="1">
            <a:spLocks noGrp="1"/>
          </p:cNvSpPr>
          <p:nvPr>
            <p:ph type="title"/>
          </p:nvPr>
        </p:nvSpPr>
        <p:spPr>
          <a:xfrm>
            <a:off x="1768200" y="1654521"/>
            <a:ext cx="5607600" cy="842100"/>
          </a:xfrm>
          <a:prstGeom prst="rect">
            <a:avLst/>
          </a:prstGeom>
        </p:spPr>
        <p:txBody>
          <a:bodyPr spcFirstLastPara="1" wrap="square" lIns="0" tIns="0" rIns="0" bIns="0" anchor="t" anchorCtr="0">
            <a:noAutofit/>
          </a:bodyPr>
          <a:lstStyle/>
          <a:p>
            <a:pPr marL="0" lvl="0" indent="0" algn="ctr" rtl="0">
              <a:spcBef>
                <a:spcPts val="0"/>
              </a:spcBef>
              <a:spcAft>
                <a:spcPts val="0"/>
              </a:spcAft>
              <a:buClr>
                <a:schemeClr val="dk2"/>
              </a:buClr>
              <a:buSzPts val="1100"/>
              <a:buFont typeface="Arial"/>
              <a:buNone/>
            </a:pPr>
            <a:r>
              <a:rPr lang="en"/>
              <a:t>4,498,300,000</a:t>
            </a:r>
            <a:endParaRPr/>
          </a:p>
        </p:txBody>
      </p:sp>
      <p:sp>
        <p:nvSpPr>
          <p:cNvPr id="3994" name="Google Shape;3994;p101"/>
          <p:cNvSpPr txBox="1">
            <a:spLocks noGrp="1"/>
          </p:cNvSpPr>
          <p:nvPr>
            <p:ph type="body" idx="1"/>
          </p:nvPr>
        </p:nvSpPr>
        <p:spPr>
          <a:xfrm>
            <a:off x="2710050" y="2650221"/>
            <a:ext cx="3723900" cy="6633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Big numbers catch your audience’s attention</a:t>
            </a:r>
            <a:endParaRPr/>
          </a:p>
        </p:txBody>
      </p:sp>
      <p:grpSp>
        <p:nvGrpSpPr>
          <p:cNvPr id="3995" name="Google Shape;3995;p101"/>
          <p:cNvGrpSpPr/>
          <p:nvPr/>
        </p:nvGrpSpPr>
        <p:grpSpPr>
          <a:xfrm rot="-900145">
            <a:off x="567735" y="3271492"/>
            <a:ext cx="1346977" cy="1179420"/>
            <a:chOff x="2334325" y="3469775"/>
            <a:chExt cx="1136500" cy="995125"/>
          </a:xfrm>
        </p:grpSpPr>
        <p:sp>
          <p:nvSpPr>
            <p:cNvPr id="3996" name="Google Shape;3996;p101"/>
            <p:cNvSpPr/>
            <p:nvPr/>
          </p:nvSpPr>
          <p:spPr>
            <a:xfrm>
              <a:off x="2337450" y="3480425"/>
              <a:ext cx="1100925" cy="952600"/>
            </a:xfrm>
            <a:custGeom>
              <a:avLst/>
              <a:gdLst/>
              <a:ahLst/>
              <a:cxnLst/>
              <a:rect l="l" t="t" r="r" b="b"/>
              <a:pathLst>
                <a:path w="44037" h="38104" extrusionOk="0">
                  <a:moveTo>
                    <a:pt x="40703" y="0"/>
                  </a:moveTo>
                  <a:cubicBezTo>
                    <a:pt x="40678" y="0"/>
                    <a:pt x="40653" y="25"/>
                    <a:pt x="40603" y="25"/>
                  </a:cubicBezTo>
                  <a:cubicBezTo>
                    <a:pt x="33886" y="877"/>
                    <a:pt x="27069" y="1278"/>
                    <a:pt x="20302" y="1855"/>
                  </a:cubicBezTo>
                  <a:cubicBezTo>
                    <a:pt x="13585" y="2406"/>
                    <a:pt x="6868" y="3133"/>
                    <a:pt x="126" y="3434"/>
                  </a:cubicBezTo>
                  <a:cubicBezTo>
                    <a:pt x="1" y="9725"/>
                    <a:pt x="1079" y="15840"/>
                    <a:pt x="1279" y="22106"/>
                  </a:cubicBezTo>
                  <a:cubicBezTo>
                    <a:pt x="1379" y="25239"/>
                    <a:pt x="1329" y="28371"/>
                    <a:pt x="1279" y="31504"/>
                  </a:cubicBezTo>
                  <a:cubicBezTo>
                    <a:pt x="1229" y="33183"/>
                    <a:pt x="1003" y="35188"/>
                    <a:pt x="1906" y="36692"/>
                  </a:cubicBezTo>
                  <a:cubicBezTo>
                    <a:pt x="2463" y="37626"/>
                    <a:pt x="3364" y="38104"/>
                    <a:pt x="4290" y="38104"/>
                  </a:cubicBezTo>
                  <a:cubicBezTo>
                    <a:pt x="5154" y="38104"/>
                    <a:pt x="6040" y="37689"/>
                    <a:pt x="6693" y="36843"/>
                  </a:cubicBezTo>
                  <a:cubicBezTo>
                    <a:pt x="7319" y="36016"/>
                    <a:pt x="7570" y="34988"/>
                    <a:pt x="7820" y="34010"/>
                  </a:cubicBezTo>
                  <a:cubicBezTo>
                    <a:pt x="7851" y="33904"/>
                    <a:pt x="7936" y="33863"/>
                    <a:pt x="8021" y="33863"/>
                  </a:cubicBezTo>
                  <a:cubicBezTo>
                    <a:pt x="8076" y="33863"/>
                    <a:pt x="8132" y="33880"/>
                    <a:pt x="8171" y="33910"/>
                  </a:cubicBezTo>
                  <a:cubicBezTo>
                    <a:pt x="8188" y="33910"/>
                    <a:pt x="8216" y="33899"/>
                    <a:pt x="8247" y="33899"/>
                  </a:cubicBezTo>
                  <a:cubicBezTo>
                    <a:pt x="8263" y="33899"/>
                    <a:pt x="8280" y="33902"/>
                    <a:pt x="8297" y="33910"/>
                  </a:cubicBezTo>
                  <a:cubicBezTo>
                    <a:pt x="15223" y="35439"/>
                    <a:pt x="22419" y="35740"/>
                    <a:pt x="29615" y="35740"/>
                  </a:cubicBezTo>
                  <a:cubicBezTo>
                    <a:pt x="34276" y="35740"/>
                    <a:pt x="38937" y="35614"/>
                    <a:pt x="43525" y="35614"/>
                  </a:cubicBezTo>
                  <a:cubicBezTo>
                    <a:pt x="43696" y="35614"/>
                    <a:pt x="43866" y="35614"/>
                    <a:pt x="44036" y="35615"/>
                  </a:cubicBezTo>
                  <a:cubicBezTo>
                    <a:pt x="43811" y="29650"/>
                    <a:pt x="43560" y="23710"/>
                    <a:pt x="42984" y="17745"/>
                  </a:cubicBezTo>
                  <a:cubicBezTo>
                    <a:pt x="42407" y="11805"/>
                    <a:pt x="41304" y="5940"/>
                    <a:pt x="4070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7" name="Google Shape;3997;p101"/>
            <p:cNvSpPr/>
            <p:nvPr/>
          </p:nvSpPr>
          <p:spPr>
            <a:xfrm>
              <a:off x="2334325" y="3469775"/>
              <a:ext cx="1107175" cy="965775"/>
            </a:xfrm>
            <a:custGeom>
              <a:avLst/>
              <a:gdLst/>
              <a:ahLst/>
              <a:cxnLst/>
              <a:rect l="l" t="t" r="r" b="b"/>
              <a:pathLst>
                <a:path w="44287" h="38631" extrusionOk="0">
                  <a:moveTo>
                    <a:pt x="40651" y="682"/>
                  </a:moveTo>
                  <a:cubicBezTo>
                    <a:pt x="41257" y="6544"/>
                    <a:pt x="42339" y="12358"/>
                    <a:pt x="42908" y="18196"/>
                  </a:cubicBezTo>
                  <a:cubicBezTo>
                    <a:pt x="43209" y="21178"/>
                    <a:pt x="43409" y="24136"/>
                    <a:pt x="43585" y="27118"/>
                  </a:cubicBezTo>
                  <a:cubicBezTo>
                    <a:pt x="43685" y="28597"/>
                    <a:pt x="43760" y="30101"/>
                    <a:pt x="43810" y="31579"/>
                  </a:cubicBezTo>
                  <a:lnTo>
                    <a:pt x="43911" y="33810"/>
                  </a:lnTo>
                  <a:lnTo>
                    <a:pt x="43961" y="34938"/>
                  </a:lnTo>
                  <a:cubicBezTo>
                    <a:pt x="43961" y="35264"/>
                    <a:pt x="43986" y="35589"/>
                    <a:pt x="44036" y="35940"/>
                  </a:cubicBezTo>
                  <a:cubicBezTo>
                    <a:pt x="43309" y="35915"/>
                    <a:pt x="42632" y="35890"/>
                    <a:pt x="41906" y="35890"/>
                  </a:cubicBezTo>
                  <a:lnTo>
                    <a:pt x="39650" y="35915"/>
                  </a:lnTo>
                  <a:lnTo>
                    <a:pt x="35164" y="35965"/>
                  </a:lnTo>
                  <a:cubicBezTo>
                    <a:pt x="33514" y="35993"/>
                    <a:pt x="31871" y="36013"/>
                    <a:pt x="30228" y="36013"/>
                  </a:cubicBezTo>
                  <a:cubicBezTo>
                    <a:pt x="28876" y="36013"/>
                    <a:pt x="27524" y="35999"/>
                    <a:pt x="26166" y="35965"/>
                  </a:cubicBezTo>
                  <a:cubicBezTo>
                    <a:pt x="23159" y="35915"/>
                    <a:pt x="20176" y="35790"/>
                    <a:pt x="17194" y="35514"/>
                  </a:cubicBezTo>
                  <a:lnTo>
                    <a:pt x="14963" y="35264"/>
                  </a:lnTo>
                  <a:lnTo>
                    <a:pt x="12732" y="34963"/>
                  </a:lnTo>
                  <a:lnTo>
                    <a:pt x="10527" y="34587"/>
                  </a:lnTo>
                  <a:lnTo>
                    <a:pt x="9424" y="34361"/>
                  </a:lnTo>
                  <a:lnTo>
                    <a:pt x="8873" y="34261"/>
                  </a:lnTo>
                  <a:lnTo>
                    <a:pt x="8597" y="34211"/>
                  </a:lnTo>
                  <a:lnTo>
                    <a:pt x="8472" y="34186"/>
                  </a:lnTo>
                  <a:cubicBezTo>
                    <a:pt x="8434" y="34173"/>
                    <a:pt x="8390" y="34167"/>
                    <a:pt x="8350" y="34167"/>
                  </a:cubicBezTo>
                  <a:cubicBezTo>
                    <a:pt x="8335" y="34167"/>
                    <a:pt x="8321" y="34168"/>
                    <a:pt x="8307" y="34169"/>
                  </a:cubicBezTo>
                  <a:lnTo>
                    <a:pt x="8307" y="34169"/>
                  </a:lnTo>
                  <a:cubicBezTo>
                    <a:pt x="8259" y="34145"/>
                    <a:pt x="8207" y="34136"/>
                    <a:pt x="8146" y="34136"/>
                  </a:cubicBezTo>
                  <a:cubicBezTo>
                    <a:pt x="8046" y="34136"/>
                    <a:pt x="7920" y="34186"/>
                    <a:pt x="7870" y="34261"/>
                  </a:cubicBezTo>
                  <a:cubicBezTo>
                    <a:pt x="7845" y="34311"/>
                    <a:pt x="7820" y="34361"/>
                    <a:pt x="7795" y="34386"/>
                  </a:cubicBezTo>
                  <a:lnTo>
                    <a:pt x="7795" y="34487"/>
                  </a:lnTo>
                  <a:lnTo>
                    <a:pt x="7745" y="34637"/>
                  </a:lnTo>
                  <a:lnTo>
                    <a:pt x="7570" y="35264"/>
                  </a:lnTo>
                  <a:cubicBezTo>
                    <a:pt x="7444" y="35690"/>
                    <a:pt x="7319" y="36116"/>
                    <a:pt x="7118" y="36492"/>
                  </a:cubicBezTo>
                  <a:cubicBezTo>
                    <a:pt x="6767" y="37269"/>
                    <a:pt x="6141" y="37945"/>
                    <a:pt x="5339" y="38246"/>
                  </a:cubicBezTo>
                  <a:cubicBezTo>
                    <a:pt x="5051" y="38363"/>
                    <a:pt x="4744" y="38419"/>
                    <a:pt x="4437" y="38419"/>
                  </a:cubicBezTo>
                  <a:cubicBezTo>
                    <a:pt x="3889" y="38419"/>
                    <a:pt x="3342" y="38241"/>
                    <a:pt x="2908" y="37920"/>
                  </a:cubicBezTo>
                  <a:cubicBezTo>
                    <a:pt x="2206" y="37419"/>
                    <a:pt x="1805" y="36592"/>
                    <a:pt x="1630" y="35740"/>
                  </a:cubicBezTo>
                  <a:cubicBezTo>
                    <a:pt x="1454" y="34888"/>
                    <a:pt x="1454" y="34010"/>
                    <a:pt x="1479" y="33108"/>
                  </a:cubicBezTo>
                  <a:cubicBezTo>
                    <a:pt x="1504" y="32231"/>
                    <a:pt x="1529" y="31329"/>
                    <a:pt x="1554" y="30451"/>
                  </a:cubicBezTo>
                  <a:cubicBezTo>
                    <a:pt x="1579" y="28672"/>
                    <a:pt x="1605" y="26893"/>
                    <a:pt x="1605" y="25113"/>
                  </a:cubicBezTo>
                  <a:cubicBezTo>
                    <a:pt x="1579" y="23359"/>
                    <a:pt x="1554" y="21579"/>
                    <a:pt x="1429" y="19800"/>
                  </a:cubicBezTo>
                  <a:cubicBezTo>
                    <a:pt x="1304" y="18020"/>
                    <a:pt x="1153" y="16241"/>
                    <a:pt x="978" y="14487"/>
                  </a:cubicBezTo>
                  <a:cubicBezTo>
                    <a:pt x="657" y="11001"/>
                    <a:pt x="360" y="7515"/>
                    <a:pt x="424" y="4029"/>
                  </a:cubicBezTo>
                  <a:lnTo>
                    <a:pt x="424" y="4029"/>
                  </a:lnTo>
                  <a:cubicBezTo>
                    <a:pt x="7166" y="3724"/>
                    <a:pt x="13859" y="3004"/>
                    <a:pt x="20577" y="2456"/>
                  </a:cubicBezTo>
                  <a:lnTo>
                    <a:pt x="30728" y="1654"/>
                  </a:lnTo>
                  <a:cubicBezTo>
                    <a:pt x="32407" y="1529"/>
                    <a:pt x="34111" y="1379"/>
                    <a:pt x="35790" y="1203"/>
                  </a:cubicBezTo>
                  <a:lnTo>
                    <a:pt x="38347" y="953"/>
                  </a:lnTo>
                  <a:lnTo>
                    <a:pt x="39600" y="802"/>
                  </a:lnTo>
                  <a:lnTo>
                    <a:pt x="40226" y="727"/>
                  </a:lnTo>
                  <a:lnTo>
                    <a:pt x="40552" y="702"/>
                  </a:lnTo>
                  <a:cubicBezTo>
                    <a:pt x="40586" y="693"/>
                    <a:pt x="40617" y="688"/>
                    <a:pt x="40651" y="682"/>
                  </a:cubicBezTo>
                  <a:close/>
                  <a:moveTo>
                    <a:pt x="41003" y="0"/>
                  </a:moveTo>
                  <a:lnTo>
                    <a:pt x="40753" y="226"/>
                  </a:lnTo>
                  <a:cubicBezTo>
                    <a:pt x="40728" y="251"/>
                    <a:pt x="40602" y="276"/>
                    <a:pt x="40502" y="276"/>
                  </a:cubicBezTo>
                  <a:lnTo>
                    <a:pt x="40176" y="326"/>
                  </a:lnTo>
                  <a:lnTo>
                    <a:pt x="39550" y="401"/>
                  </a:lnTo>
                  <a:lnTo>
                    <a:pt x="38296" y="552"/>
                  </a:lnTo>
                  <a:lnTo>
                    <a:pt x="35765" y="802"/>
                  </a:lnTo>
                  <a:cubicBezTo>
                    <a:pt x="34086" y="978"/>
                    <a:pt x="32382" y="1128"/>
                    <a:pt x="30702" y="1253"/>
                  </a:cubicBezTo>
                  <a:lnTo>
                    <a:pt x="20552" y="2080"/>
                  </a:lnTo>
                  <a:cubicBezTo>
                    <a:pt x="13785" y="2657"/>
                    <a:pt x="7018" y="3359"/>
                    <a:pt x="251" y="3684"/>
                  </a:cubicBezTo>
                  <a:lnTo>
                    <a:pt x="101" y="3710"/>
                  </a:lnTo>
                  <a:lnTo>
                    <a:pt x="101" y="3860"/>
                  </a:lnTo>
                  <a:cubicBezTo>
                    <a:pt x="1" y="7419"/>
                    <a:pt x="326" y="10978"/>
                    <a:pt x="652" y="14512"/>
                  </a:cubicBezTo>
                  <a:cubicBezTo>
                    <a:pt x="978" y="18045"/>
                    <a:pt x="1279" y="21579"/>
                    <a:pt x="1304" y="25138"/>
                  </a:cubicBezTo>
                  <a:cubicBezTo>
                    <a:pt x="1329" y="26893"/>
                    <a:pt x="1304" y="28672"/>
                    <a:pt x="1279" y="30451"/>
                  </a:cubicBezTo>
                  <a:cubicBezTo>
                    <a:pt x="1279" y="31329"/>
                    <a:pt x="1279" y="32231"/>
                    <a:pt x="1229" y="33108"/>
                  </a:cubicBezTo>
                  <a:cubicBezTo>
                    <a:pt x="1204" y="34010"/>
                    <a:pt x="1204" y="34913"/>
                    <a:pt x="1404" y="35790"/>
                  </a:cubicBezTo>
                  <a:cubicBezTo>
                    <a:pt x="1579" y="36667"/>
                    <a:pt x="2031" y="37544"/>
                    <a:pt x="2783" y="38096"/>
                  </a:cubicBezTo>
                  <a:cubicBezTo>
                    <a:pt x="3253" y="38452"/>
                    <a:pt x="3849" y="38631"/>
                    <a:pt x="4449" y="38631"/>
                  </a:cubicBezTo>
                  <a:cubicBezTo>
                    <a:pt x="4776" y="38631"/>
                    <a:pt x="5105" y="38578"/>
                    <a:pt x="5414" y="38472"/>
                  </a:cubicBezTo>
                  <a:cubicBezTo>
                    <a:pt x="6291" y="38146"/>
                    <a:pt x="6968" y="37419"/>
                    <a:pt x="7369" y="36617"/>
                  </a:cubicBezTo>
                  <a:cubicBezTo>
                    <a:pt x="7570" y="36216"/>
                    <a:pt x="7720" y="35790"/>
                    <a:pt x="7870" y="35364"/>
                  </a:cubicBezTo>
                  <a:lnTo>
                    <a:pt x="8046" y="34712"/>
                  </a:lnTo>
                  <a:lnTo>
                    <a:pt x="8096" y="34562"/>
                  </a:lnTo>
                  <a:lnTo>
                    <a:pt x="8121" y="34487"/>
                  </a:lnTo>
                  <a:cubicBezTo>
                    <a:pt x="8121" y="34462"/>
                    <a:pt x="8121" y="34462"/>
                    <a:pt x="8121" y="34462"/>
                  </a:cubicBezTo>
                  <a:cubicBezTo>
                    <a:pt x="8121" y="34462"/>
                    <a:pt x="8132" y="34450"/>
                    <a:pt x="8154" y="34450"/>
                  </a:cubicBezTo>
                  <a:cubicBezTo>
                    <a:pt x="8165" y="34450"/>
                    <a:pt x="8179" y="34453"/>
                    <a:pt x="8196" y="34462"/>
                  </a:cubicBezTo>
                  <a:lnTo>
                    <a:pt x="8246" y="34537"/>
                  </a:lnTo>
                  <a:lnTo>
                    <a:pt x="8346" y="34512"/>
                  </a:lnTo>
                  <a:cubicBezTo>
                    <a:pt x="8372" y="34487"/>
                    <a:pt x="8372" y="34487"/>
                    <a:pt x="8397" y="34487"/>
                  </a:cubicBezTo>
                  <a:lnTo>
                    <a:pt x="8547" y="34512"/>
                  </a:lnTo>
                  <a:lnTo>
                    <a:pt x="8798" y="34587"/>
                  </a:lnTo>
                  <a:lnTo>
                    <a:pt x="9349" y="34687"/>
                  </a:lnTo>
                  <a:lnTo>
                    <a:pt x="10477" y="34913"/>
                  </a:lnTo>
                  <a:lnTo>
                    <a:pt x="12682" y="35289"/>
                  </a:lnTo>
                  <a:lnTo>
                    <a:pt x="14913" y="35589"/>
                  </a:lnTo>
                  <a:lnTo>
                    <a:pt x="17169" y="35840"/>
                  </a:lnTo>
                  <a:cubicBezTo>
                    <a:pt x="20151" y="36116"/>
                    <a:pt x="23159" y="36266"/>
                    <a:pt x="26166" y="36316"/>
                  </a:cubicBezTo>
                  <a:cubicBezTo>
                    <a:pt x="27315" y="36335"/>
                    <a:pt x="28460" y="36344"/>
                    <a:pt x="29604" y="36344"/>
                  </a:cubicBezTo>
                  <a:cubicBezTo>
                    <a:pt x="31456" y="36344"/>
                    <a:pt x="33305" y="36322"/>
                    <a:pt x="35164" y="36291"/>
                  </a:cubicBezTo>
                  <a:lnTo>
                    <a:pt x="39650" y="36241"/>
                  </a:lnTo>
                  <a:lnTo>
                    <a:pt x="41906" y="36216"/>
                  </a:lnTo>
                  <a:cubicBezTo>
                    <a:pt x="42682" y="36216"/>
                    <a:pt x="43510" y="36191"/>
                    <a:pt x="44261" y="36166"/>
                  </a:cubicBezTo>
                  <a:cubicBezTo>
                    <a:pt x="44286" y="35765"/>
                    <a:pt x="44286" y="35339"/>
                    <a:pt x="44286" y="34938"/>
                  </a:cubicBezTo>
                  <a:lnTo>
                    <a:pt x="44236" y="33810"/>
                  </a:lnTo>
                  <a:lnTo>
                    <a:pt x="44161" y="31579"/>
                  </a:lnTo>
                  <a:cubicBezTo>
                    <a:pt x="44086" y="30076"/>
                    <a:pt x="44011" y="28597"/>
                    <a:pt x="43936" y="27093"/>
                  </a:cubicBezTo>
                  <a:cubicBezTo>
                    <a:pt x="43785" y="24111"/>
                    <a:pt x="43560" y="21128"/>
                    <a:pt x="43284" y="18171"/>
                  </a:cubicBezTo>
                  <a:cubicBezTo>
                    <a:pt x="42733" y="12206"/>
                    <a:pt x="41630" y="6341"/>
                    <a:pt x="41053" y="401"/>
                  </a:cubicBezTo>
                  <a:lnTo>
                    <a:pt x="4100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8" name="Google Shape;3998;p101"/>
            <p:cNvSpPr/>
            <p:nvPr/>
          </p:nvSpPr>
          <p:spPr>
            <a:xfrm>
              <a:off x="2402775" y="3617550"/>
              <a:ext cx="865425" cy="115450"/>
            </a:xfrm>
            <a:custGeom>
              <a:avLst/>
              <a:gdLst/>
              <a:ahLst/>
              <a:cxnLst/>
              <a:rect l="l" t="t" r="r" b="b"/>
              <a:pathLst>
                <a:path w="34617" h="4618" extrusionOk="0">
                  <a:moveTo>
                    <a:pt x="34249" y="0"/>
                  </a:moveTo>
                  <a:cubicBezTo>
                    <a:pt x="34235" y="0"/>
                    <a:pt x="34220" y="2"/>
                    <a:pt x="34205" y="4"/>
                  </a:cubicBezTo>
                  <a:cubicBezTo>
                    <a:pt x="28240" y="806"/>
                    <a:pt x="22275" y="1633"/>
                    <a:pt x="16285" y="2385"/>
                  </a:cubicBezTo>
                  <a:cubicBezTo>
                    <a:pt x="10897" y="3062"/>
                    <a:pt x="5458" y="3513"/>
                    <a:pt x="95" y="4415"/>
                  </a:cubicBezTo>
                  <a:cubicBezTo>
                    <a:pt x="0" y="4439"/>
                    <a:pt x="17" y="4618"/>
                    <a:pt x="103" y="4618"/>
                  </a:cubicBezTo>
                  <a:cubicBezTo>
                    <a:pt x="108" y="4618"/>
                    <a:pt x="114" y="4617"/>
                    <a:pt x="120" y="4616"/>
                  </a:cubicBezTo>
                  <a:cubicBezTo>
                    <a:pt x="11523" y="4089"/>
                    <a:pt x="23052" y="2159"/>
                    <a:pt x="34330" y="480"/>
                  </a:cubicBezTo>
                  <a:cubicBezTo>
                    <a:pt x="34616" y="433"/>
                    <a:pt x="34517" y="0"/>
                    <a:pt x="34249" y="0"/>
                  </a:cubicBezTo>
                  <a:close/>
                </a:path>
              </a:pathLst>
            </a:custGeom>
            <a:solidFill>
              <a:srgbClr val="1C1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9" name="Google Shape;3999;p101"/>
            <p:cNvSpPr/>
            <p:nvPr/>
          </p:nvSpPr>
          <p:spPr>
            <a:xfrm>
              <a:off x="2447100" y="4330675"/>
              <a:ext cx="1019450" cy="130975"/>
            </a:xfrm>
            <a:custGeom>
              <a:avLst/>
              <a:gdLst/>
              <a:ahLst/>
              <a:cxnLst/>
              <a:rect l="l" t="t" r="r" b="b"/>
              <a:pathLst>
                <a:path w="40778" h="5239" extrusionOk="0">
                  <a:moveTo>
                    <a:pt x="3434" y="0"/>
                  </a:moveTo>
                  <a:cubicBezTo>
                    <a:pt x="3134" y="1529"/>
                    <a:pt x="2632" y="3509"/>
                    <a:pt x="1" y="4086"/>
                  </a:cubicBezTo>
                  <a:cubicBezTo>
                    <a:pt x="5916" y="4412"/>
                    <a:pt x="13209" y="5239"/>
                    <a:pt x="19149" y="5239"/>
                  </a:cubicBezTo>
                  <a:cubicBezTo>
                    <a:pt x="22432" y="5239"/>
                    <a:pt x="25690" y="5138"/>
                    <a:pt x="28973" y="4963"/>
                  </a:cubicBezTo>
                  <a:cubicBezTo>
                    <a:pt x="31931" y="4787"/>
                    <a:pt x="39374" y="4136"/>
                    <a:pt x="40728" y="1053"/>
                  </a:cubicBezTo>
                  <a:cubicBezTo>
                    <a:pt x="40728" y="1028"/>
                    <a:pt x="40753" y="1003"/>
                    <a:pt x="40778" y="978"/>
                  </a:cubicBezTo>
                  <a:cubicBezTo>
                    <a:pt x="35097" y="978"/>
                    <a:pt x="29179" y="1216"/>
                    <a:pt x="23445" y="1216"/>
                  </a:cubicBezTo>
                  <a:cubicBezTo>
                    <a:pt x="22728" y="1216"/>
                    <a:pt x="22014" y="1212"/>
                    <a:pt x="21304" y="1203"/>
                  </a:cubicBezTo>
                  <a:cubicBezTo>
                    <a:pt x="20561" y="1197"/>
                    <a:pt x="19846" y="1196"/>
                    <a:pt x="19147" y="1196"/>
                  </a:cubicBezTo>
                  <a:cubicBezTo>
                    <a:pt x="18790" y="1196"/>
                    <a:pt x="18438" y="1196"/>
                    <a:pt x="18088" y="1196"/>
                  </a:cubicBezTo>
                  <a:cubicBezTo>
                    <a:pt x="13767" y="1196"/>
                    <a:pt x="9865" y="1153"/>
                    <a:pt x="343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0" name="Google Shape;4000;p101"/>
            <p:cNvSpPr/>
            <p:nvPr/>
          </p:nvSpPr>
          <p:spPr>
            <a:xfrm>
              <a:off x="2442725" y="4326300"/>
              <a:ext cx="1028100" cy="138600"/>
            </a:xfrm>
            <a:custGeom>
              <a:avLst/>
              <a:gdLst/>
              <a:ahLst/>
              <a:cxnLst/>
              <a:rect l="l" t="t" r="r" b="b"/>
              <a:pathLst>
                <a:path w="41124" h="5544" extrusionOk="0">
                  <a:moveTo>
                    <a:pt x="3755" y="381"/>
                  </a:moveTo>
                  <a:cubicBezTo>
                    <a:pt x="6782" y="917"/>
                    <a:pt x="9832" y="1306"/>
                    <a:pt x="12883" y="1454"/>
                  </a:cubicBezTo>
                  <a:cubicBezTo>
                    <a:pt x="16016" y="1629"/>
                    <a:pt x="19123" y="1554"/>
                    <a:pt x="22256" y="1604"/>
                  </a:cubicBezTo>
                  <a:cubicBezTo>
                    <a:pt x="25364" y="1604"/>
                    <a:pt x="28497" y="1529"/>
                    <a:pt x="31605" y="1454"/>
                  </a:cubicBezTo>
                  <a:lnTo>
                    <a:pt x="36266" y="1353"/>
                  </a:lnTo>
                  <a:lnTo>
                    <a:pt x="38622" y="1328"/>
                  </a:lnTo>
                  <a:lnTo>
                    <a:pt x="39775" y="1303"/>
                  </a:lnTo>
                  <a:cubicBezTo>
                    <a:pt x="39824" y="1307"/>
                    <a:pt x="39872" y="1308"/>
                    <a:pt x="39919" y="1308"/>
                  </a:cubicBezTo>
                  <a:cubicBezTo>
                    <a:pt x="40187" y="1308"/>
                    <a:pt x="40435" y="1259"/>
                    <a:pt x="40724" y="1234"/>
                  </a:cubicBezTo>
                  <a:lnTo>
                    <a:pt x="40724" y="1234"/>
                  </a:lnTo>
                  <a:lnTo>
                    <a:pt x="40652" y="1353"/>
                  </a:lnTo>
                  <a:cubicBezTo>
                    <a:pt x="40602" y="1454"/>
                    <a:pt x="40527" y="1529"/>
                    <a:pt x="40477" y="1629"/>
                  </a:cubicBezTo>
                  <a:cubicBezTo>
                    <a:pt x="40352" y="1780"/>
                    <a:pt x="40226" y="1930"/>
                    <a:pt x="40076" y="2080"/>
                  </a:cubicBezTo>
                  <a:cubicBezTo>
                    <a:pt x="39775" y="2381"/>
                    <a:pt x="39424" y="2632"/>
                    <a:pt x="39048" y="2832"/>
                  </a:cubicBezTo>
                  <a:cubicBezTo>
                    <a:pt x="38321" y="3258"/>
                    <a:pt x="37494" y="3559"/>
                    <a:pt x="36667" y="3810"/>
                  </a:cubicBezTo>
                  <a:cubicBezTo>
                    <a:pt x="35013" y="4311"/>
                    <a:pt x="33284" y="4587"/>
                    <a:pt x="31554" y="4762"/>
                  </a:cubicBezTo>
                  <a:cubicBezTo>
                    <a:pt x="28096" y="5113"/>
                    <a:pt x="24587" y="5138"/>
                    <a:pt x="21103" y="5263"/>
                  </a:cubicBezTo>
                  <a:cubicBezTo>
                    <a:pt x="20464" y="5286"/>
                    <a:pt x="19824" y="5297"/>
                    <a:pt x="19183" y="5297"/>
                  </a:cubicBezTo>
                  <a:cubicBezTo>
                    <a:pt x="16333" y="5297"/>
                    <a:pt x="13476" y="5092"/>
                    <a:pt x="10652" y="4887"/>
                  </a:cubicBezTo>
                  <a:cubicBezTo>
                    <a:pt x="7482" y="4636"/>
                    <a:pt x="4311" y="4344"/>
                    <a:pt x="1122" y="4142"/>
                  </a:cubicBezTo>
                  <a:lnTo>
                    <a:pt x="1122" y="4142"/>
                  </a:lnTo>
                  <a:cubicBezTo>
                    <a:pt x="1284" y="4075"/>
                    <a:pt x="1444" y="3999"/>
                    <a:pt x="1604" y="3910"/>
                  </a:cubicBezTo>
                  <a:cubicBezTo>
                    <a:pt x="2030" y="3659"/>
                    <a:pt x="2431" y="3333"/>
                    <a:pt x="2732" y="2932"/>
                  </a:cubicBezTo>
                  <a:cubicBezTo>
                    <a:pt x="3324" y="2175"/>
                    <a:pt x="3580" y="1261"/>
                    <a:pt x="3755" y="381"/>
                  </a:cubicBezTo>
                  <a:close/>
                  <a:moveTo>
                    <a:pt x="3660" y="0"/>
                  </a:moveTo>
                  <a:cubicBezTo>
                    <a:pt x="3559" y="0"/>
                    <a:pt x="3459" y="50"/>
                    <a:pt x="3434" y="150"/>
                  </a:cubicBezTo>
                  <a:cubicBezTo>
                    <a:pt x="3259" y="1078"/>
                    <a:pt x="3008" y="2005"/>
                    <a:pt x="2457" y="2732"/>
                  </a:cubicBezTo>
                  <a:cubicBezTo>
                    <a:pt x="2181" y="3083"/>
                    <a:pt x="1830" y="3384"/>
                    <a:pt x="1429" y="3609"/>
                  </a:cubicBezTo>
                  <a:cubicBezTo>
                    <a:pt x="1028" y="3835"/>
                    <a:pt x="577" y="3985"/>
                    <a:pt x="126" y="4085"/>
                  </a:cubicBezTo>
                  <a:cubicBezTo>
                    <a:pt x="51" y="4110"/>
                    <a:pt x="0" y="4160"/>
                    <a:pt x="0" y="4261"/>
                  </a:cubicBezTo>
                  <a:cubicBezTo>
                    <a:pt x="0" y="4336"/>
                    <a:pt x="76" y="4436"/>
                    <a:pt x="176" y="4436"/>
                  </a:cubicBezTo>
                  <a:cubicBezTo>
                    <a:pt x="3660" y="4612"/>
                    <a:pt x="7118" y="4937"/>
                    <a:pt x="10627" y="5163"/>
                  </a:cubicBezTo>
                  <a:cubicBezTo>
                    <a:pt x="12356" y="5288"/>
                    <a:pt x="14111" y="5389"/>
                    <a:pt x="15865" y="5464"/>
                  </a:cubicBezTo>
                  <a:cubicBezTo>
                    <a:pt x="17594" y="5539"/>
                    <a:pt x="19349" y="5514"/>
                    <a:pt x="21103" y="5539"/>
                  </a:cubicBezTo>
                  <a:cubicBezTo>
                    <a:pt x="21343" y="5542"/>
                    <a:pt x="21583" y="5544"/>
                    <a:pt x="21823" y="5544"/>
                  </a:cubicBezTo>
                  <a:cubicBezTo>
                    <a:pt x="23337" y="5544"/>
                    <a:pt x="24848" y="5482"/>
                    <a:pt x="26341" y="5439"/>
                  </a:cubicBezTo>
                  <a:cubicBezTo>
                    <a:pt x="28096" y="5363"/>
                    <a:pt x="29850" y="5313"/>
                    <a:pt x="31605" y="5113"/>
                  </a:cubicBezTo>
                  <a:cubicBezTo>
                    <a:pt x="33334" y="4937"/>
                    <a:pt x="35088" y="4662"/>
                    <a:pt x="36768" y="4160"/>
                  </a:cubicBezTo>
                  <a:cubicBezTo>
                    <a:pt x="37620" y="3885"/>
                    <a:pt x="38447" y="3584"/>
                    <a:pt x="39224" y="3133"/>
                  </a:cubicBezTo>
                  <a:cubicBezTo>
                    <a:pt x="39600" y="2907"/>
                    <a:pt x="39976" y="2632"/>
                    <a:pt x="40301" y="2331"/>
                  </a:cubicBezTo>
                  <a:cubicBezTo>
                    <a:pt x="40477" y="2155"/>
                    <a:pt x="40627" y="2005"/>
                    <a:pt x="40753" y="1805"/>
                  </a:cubicBezTo>
                  <a:cubicBezTo>
                    <a:pt x="40803" y="1704"/>
                    <a:pt x="40878" y="1629"/>
                    <a:pt x="40928" y="1504"/>
                  </a:cubicBezTo>
                  <a:lnTo>
                    <a:pt x="41003" y="1353"/>
                  </a:lnTo>
                  <a:lnTo>
                    <a:pt x="41053" y="1278"/>
                  </a:lnTo>
                  <a:lnTo>
                    <a:pt x="41078" y="1254"/>
                  </a:lnTo>
                  <a:lnTo>
                    <a:pt x="41078" y="1254"/>
                  </a:lnTo>
                  <a:cubicBezTo>
                    <a:pt x="41069" y="1262"/>
                    <a:pt x="41065" y="1266"/>
                    <a:pt x="41064" y="1266"/>
                  </a:cubicBezTo>
                  <a:cubicBezTo>
                    <a:pt x="41060" y="1266"/>
                    <a:pt x="41124" y="1180"/>
                    <a:pt x="41103" y="1078"/>
                  </a:cubicBezTo>
                  <a:cubicBezTo>
                    <a:pt x="41016" y="1067"/>
                    <a:pt x="40925" y="1056"/>
                    <a:pt x="40831" y="1045"/>
                  </a:cubicBezTo>
                  <a:lnTo>
                    <a:pt x="40831" y="1045"/>
                  </a:lnTo>
                  <a:cubicBezTo>
                    <a:pt x="40830" y="1047"/>
                    <a:pt x="40829" y="1050"/>
                    <a:pt x="40828" y="1053"/>
                  </a:cubicBezTo>
                  <a:lnTo>
                    <a:pt x="40818" y="1053"/>
                  </a:lnTo>
                  <a:cubicBezTo>
                    <a:pt x="40820" y="1049"/>
                    <a:pt x="40822" y="1047"/>
                    <a:pt x="40824" y="1045"/>
                  </a:cubicBezTo>
                  <a:lnTo>
                    <a:pt x="40824" y="1045"/>
                  </a:lnTo>
                  <a:cubicBezTo>
                    <a:pt x="40826" y="1045"/>
                    <a:pt x="40829" y="1045"/>
                    <a:pt x="40831" y="1045"/>
                  </a:cubicBezTo>
                  <a:lnTo>
                    <a:pt x="40831" y="1045"/>
                  </a:lnTo>
                  <a:cubicBezTo>
                    <a:pt x="40832" y="1041"/>
                    <a:pt x="40832" y="1039"/>
                    <a:pt x="40831" y="1039"/>
                  </a:cubicBezTo>
                  <a:lnTo>
                    <a:pt x="40831" y="1039"/>
                  </a:lnTo>
                  <a:cubicBezTo>
                    <a:pt x="40829" y="1039"/>
                    <a:pt x="40827" y="1041"/>
                    <a:pt x="40824" y="1045"/>
                  </a:cubicBezTo>
                  <a:lnTo>
                    <a:pt x="40824" y="1045"/>
                  </a:lnTo>
                  <a:cubicBezTo>
                    <a:pt x="40490" y="1008"/>
                    <a:pt x="40125" y="977"/>
                    <a:pt x="39775" y="977"/>
                  </a:cubicBezTo>
                  <a:lnTo>
                    <a:pt x="38597" y="1003"/>
                  </a:lnTo>
                  <a:lnTo>
                    <a:pt x="36266" y="1028"/>
                  </a:lnTo>
                  <a:lnTo>
                    <a:pt x="31605" y="1103"/>
                  </a:lnTo>
                  <a:cubicBezTo>
                    <a:pt x="29047" y="1144"/>
                    <a:pt x="26505" y="1185"/>
                    <a:pt x="23967" y="1185"/>
                  </a:cubicBezTo>
                  <a:cubicBezTo>
                    <a:pt x="23397" y="1185"/>
                    <a:pt x="22826" y="1183"/>
                    <a:pt x="22256" y="1178"/>
                  </a:cubicBezTo>
                  <a:cubicBezTo>
                    <a:pt x="21710" y="1174"/>
                    <a:pt x="21164" y="1172"/>
                    <a:pt x="20619" y="1172"/>
                  </a:cubicBezTo>
                  <a:cubicBezTo>
                    <a:pt x="19786" y="1172"/>
                    <a:pt x="18955" y="1175"/>
                    <a:pt x="18125" y="1175"/>
                  </a:cubicBezTo>
                  <a:cubicBezTo>
                    <a:pt x="16383" y="1175"/>
                    <a:pt x="14645" y="1162"/>
                    <a:pt x="12908" y="1078"/>
                  </a:cubicBezTo>
                  <a:cubicBezTo>
                    <a:pt x="9800" y="927"/>
                    <a:pt x="6717" y="551"/>
                    <a:pt x="366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01" name="Google Shape;4001;p101"/>
          <p:cNvGrpSpPr/>
          <p:nvPr/>
        </p:nvGrpSpPr>
        <p:grpSpPr>
          <a:xfrm flipH="1">
            <a:off x="1953644" y="2500525"/>
            <a:ext cx="5264531" cy="176025"/>
            <a:chOff x="4345425" y="2175475"/>
            <a:chExt cx="800750" cy="176025"/>
          </a:xfrm>
        </p:grpSpPr>
        <p:sp>
          <p:nvSpPr>
            <p:cNvPr id="4002" name="Google Shape;4002;p101"/>
            <p:cNvSpPr/>
            <p:nvPr/>
          </p:nvSpPr>
          <p:spPr>
            <a:xfrm>
              <a:off x="4351850" y="2175475"/>
              <a:ext cx="763000" cy="156275"/>
            </a:xfrm>
            <a:custGeom>
              <a:avLst/>
              <a:gdLst/>
              <a:ahLst/>
              <a:cxnLst/>
              <a:rect l="l" t="t" r="r" b="b"/>
              <a:pathLst>
                <a:path w="30520" h="6251" extrusionOk="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00FF00">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3" name="Google Shape;4003;p101"/>
            <p:cNvSpPr/>
            <p:nvPr/>
          </p:nvSpPr>
          <p:spPr>
            <a:xfrm>
              <a:off x="4345425" y="2195925"/>
              <a:ext cx="800750" cy="155575"/>
            </a:xfrm>
            <a:custGeom>
              <a:avLst/>
              <a:gdLst/>
              <a:ahLst/>
              <a:cxnLst/>
              <a:rect l="l" t="t" r="r" b="b"/>
              <a:pathLst>
                <a:path w="32030" h="6223" extrusionOk="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00FF00">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04" name="Google Shape;4004;p101"/>
          <p:cNvGrpSpPr/>
          <p:nvPr/>
        </p:nvGrpSpPr>
        <p:grpSpPr>
          <a:xfrm rot="-1220272">
            <a:off x="1050380" y="3614997"/>
            <a:ext cx="427145" cy="632034"/>
            <a:chOff x="2320725" y="552300"/>
            <a:chExt cx="596450" cy="882550"/>
          </a:xfrm>
        </p:grpSpPr>
        <p:sp>
          <p:nvSpPr>
            <p:cNvPr id="4005" name="Google Shape;4005;p101"/>
            <p:cNvSpPr/>
            <p:nvPr/>
          </p:nvSpPr>
          <p:spPr>
            <a:xfrm>
              <a:off x="2745500" y="900325"/>
              <a:ext cx="30975" cy="188925"/>
            </a:xfrm>
            <a:custGeom>
              <a:avLst/>
              <a:gdLst/>
              <a:ahLst/>
              <a:cxnLst/>
              <a:rect l="l" t="t" r="r" b="b"/>
              <a:pathLst>
                <a:path w="1239" h="7557" extrusionOk="0">
                  <a:moveTo>
                    <a:pt x="777" y="1"/>
                  </a:moveTo>
                  <a:cubicBezTo>
                    <a:pt x="588" y="1"/>
                    <a:pt x="485" y="189"/>
                    <a:pt x="440" y="550"/>
                  </a:cubicBezTo>
                  <a:cubicBezTo>
                    <a:pt x="408" y="926"/>
                    <a:pt x="393" y="1177"/>
                    <a:pt x="377" y="1303"/>
                  </a:cubicBezTo>
                  <a:lnTo>
                    <a:pt x="1" y="4547"/>
                  </a:lnTo>
                  <a:cubicBezTo>
                    <a:pt x="32" y="5394"/>
                    <a:pt x="48" y="5879"/>
                    <a:pt x="63" y="6052"/>
                  </a:cubicBezTo>
                  <a:cubicBezTo>
                    <a:pt x="95" y="6616"/>
                    <a:pt x="251" y="7086"/>
                    <a:pt x="534" y="7463"/>
                  </a:cubicBezTo>
                  <a:cubicBezTo>
                    <a:pt x="612" y="7463"/>
                    <a:pt x="675" y="7510"/>
                    <a:pt x="753" y="7557"/>
                  </a:cubicBezTo>
                  <a:lnTo>
                    <a:pt x="878" y="7416"/>
                  </a:lnTo>
                  <a:lnTo>
                    <a:pt x="878" y="6961"/>
                  </a:lnTo>
                  <a:cubicBezTo>
                    <a:pt x="847" y="6914"/>
                    <a:pt x="831" y="6867"/>
                    <a:pt x="831" y="6836"/>
                  </a:cubicBezTo>
                  <a:cubicBezTo>
                    <a:pt x="831" y="6836"/>
                    <a:pt x="831" y="6820"/>
                    <a:pt x="831" y="6804"/>
                  </a:cubicBezTo>
                  <a:cubicBezTo>
                    <a:pt x="831" y="6679"/>
                    <a:pt x="816" y="6334"/>
                    <a:pt x="769" y="5770"/>
                  </a:cubicBezTo>
                  <a:cubicBezTo>
                    <a:pt x="753" y="5331"/>
                    <a:pt x="737" y="5002"/>
                    <a:pt x="722" y="4751"/>
                  </a:cubicBezTo>
                  <a:lnTo>
                    <a:pt x="1239" y="832"/>
                  </a:lnTo>
                  <a:cubicBezTo>
                    <a:pt x="1145" y="488"/>
                    <a:pt x="1082" y="252"/>
                    <a:pt x="1020" y="111"/>
                  </a:cubicBezTo>
                  <a:cubicBezTo>
                    <a:pt x="941" y="33"/>
                    <a:pt x="878" y="2"/>
                    <a:pt x="800" y="2"/>
                  </a:cubicBezTo>
                  <a:cubicBezTo>
                    <a:pt x="792" y="1"/>
                    <a:pt x="785" y="1"/>
                    <a:pt x="7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6" name="Google Shape;4006;p101"/>
            <p:cNvSpPr/>
            <p:nvPr/>
          </p:nvSpPr>
          <p:spPr>
            <a:xfrm>
              <a:off x="2531150" y="912900"/>
              <a:ext cx="136400" cy="211225"/>
            </a:xfrm>
            <a:custGeom>
              <a:avLst/>
              <a:gdLst/>
              <a:ahLst/>
              <a:cxnLst/>
              <a:rect l="l" t="t" r="r" b="b"/>
              <a:pathLst>
                <a:path w="5456" h="8449" extrusionOk="0">
                  <a:moveTo>
                    <a:pt x="3841" y="0"/>
                  </a:moveTo>
                  <a:cubicBezTo>
                    <a:pt x="3496" y="0"/>
                    <a:pt x="3057" y="94"/>
                    <a:pt x="2556" y="298"/>
                  </a:cubicBezTo>
                  <a:lnTo>
                    <a:pt x="1255" y="815"/>
                  </a:lnTo>
                  <a:cubicBezTo>
                    <a:pt x="926" y="1003"/>
                    <a:pt x="675" y="1176"/>
                    <a:pt x="518" y="1301"/>
                  </a:cubicBezTo>
                  <a:cubicBezTo>
                    <a:pt x="346" y="1380"/>
                    <a:pt x="236" y="1442"/>
                    <a:pt x="189" y="1474"/>
                  </a:cubicBezTo>
                  <a:cubicBezTo>
                    <a:pt x="64" y="1552"/>
                    <a:pt x="1" y="1646"/>
                    <a:pt x="1" y="1787"/>
                  </a:cubicBezTo>
                  <a:cubicBezTo>
                    <a:pt x="1" y="1865"/>
                    <a:pt x="48" y="1975"/>
                    <a:pt x="158" y="2101"/>
                  </a:cubicBezTo>
                  <a:cubicBezTo>
                    <a:pt x="267" y="2242"/>
                    <a:pt x="346" y="2304"/>
                    <a:pt x="424" y="2304"/>
                  </a:cubicBezTo>
                  <a:cubicBezTo>
                    <a:pt x="440" y="2304"/>
                    <a:pt x="471" y="2304"/>
                    <a:pt x="471" y="2289"/>
                  </a:cubicBezTo>
                  <a:cubicBezTo>
                    <a:pt x="738" y="2132"/>
                    <a:pt x="926" y="2022"/>
                    <a:pt x="1020" y="1975"/>
                  </a:cubicBezTo>
                  <a:cubicBezTo>
                    <a:pt x="1412" y="1724"/>
                    <a:pt x="1647" y="1583"/>
                    <a:pt x="1709" y="1552"/>
                  </a:cubicBezTo>
                  <a:cubicBezTo>
                    <a:pt x="2869" y="1082"/>
                    <a:pt x="3606" y="862"/>
                    <a:pt x="3888" y="862"/>
                  </a:cubicBezTo>
                  <a:cubicBezTo>
                    <a:pt x="4013" y="862"/>
                    <a:pt x="4123" y="909"/>
                    <a:pt x="4217" y="988"/>
                  </a:cubicBezTo>
                  <a:cubicBezTo>
                    <a:pt x="4311" y="1082"/>
                    <a:pt x="4358" y="1191"/>
                    <a:pt x="4358" y="1333"/>
                  </a:cubicBezTo>
                  <a:cubicBezTo>
                    <a:pt x="4358" y="1615"/>
                    <a:pt x="4233" y="2069"/>
                    <a:pt x="3998" y="2696"/>
                  </a:cubicBezTo>
                  <a:cubicBezTo>
                    <a:pt x="3606" y="3386"/>
                    <a:pt x="3277" y="3919"/>
                    <a:pt x="2995" y="4279"/>
                  </a:cubicBezTo>
                  <a:cubicBezTo>
                    <a:pt x="2916" y="4342"/>
                    <a:pt x="2854" y="4405"/>
                    <a:pt x="2791" y="4436"/>
                  </a:cubicBezTo>
                  <a:lnTo>
                    <a:pt x="2430" y="4985"/>
                  </a:lnTo>
                  <a:cubicBezTo>
                    <a:pt x="2007" y="5486"/>
                    <a:pt x="1725" y="5831"/>
                    <a:pt x="1584" y="6003"/>
                  </a:cubicBezTo>
                  <a:cubicBezTo>
                    <a:pt x="1223" y="6427"/>
                    <a:pt x="706" y="6960"/>
                    <a:pt x="48" y="7602"/>
                  </a:cubicBezTo>
                  <a:cubicBezTo>
                    <a:pt x="32" y="7618"/>
                    <a:pt x="32" y="7665"/>
                    <a:pt x="32" y="7696"/>
                  </a:cubicBezTo>
                  <a:lnTo>
                    <a:pt x="64" y="7869"/>
                  </a:lnTo>
                  <a:cubicBezTo>
                    <a:pt x="79" y="7947"/>
                    <a:pt x="95" y="7994"/>
                    <a:pt x="95" y="8025"/>
                  </a:cubicBezTo>
                  <a:cubicBezTo>
                    <a:pt x="95" y="8041"/>
                    <a:pt x="95" y="8057"/>
                    <a:pt x="79" y="8072"/>
                  </a:cubicBezTo>
                  <a:cubicBezTo>
                    <a:pt x="189" y="8182"/>
                    <a:pt x="236" y="8261"/>
                    <a:pt x="236" y="8339"/>
                  </a:cubicBezTo>
                  <a:cubicBezTo>
                    <a:pt x="314" y="8402"/>
                    <a:pt x="408" y="8449"/>
                    <a:pt x="487" y="8449"/>
                  </a:cubicBezTo>
                  <a:lnTo>
                    <a:pt x="785" y="8417"/>
                  </a:lnTo>
                  <a:cubicBezTo>
                    <a:pt x="988" y="8386"/>
                    <a:pt x="1114" y="8386"/>
                    <a:pt x="1145" y="8386"/>
                  </a:cubicBezTo>
                  <a:cubicBezTo>
                    <a:pt x="1584" y="8386"/>
                    <a:pt x="2054" y="8339"/>
                    <a:pt x="2571" y="8245"/>
                  </a:cubicBezTo>
                  <a:cubicBezTo>
                    <a:pt x="2963" y="8167"/>
                    <a:pt x="3198" y="8104"/>
                    <a:pt x="3277" y="8088"/>
                  </a:cubicBezTo>
                  <a:cubicBezTo>
                    <a:pt x="3575" y="7931"/>
                    <a:pt x="4076" y="7837"/>
                    <a:pt x="4813" y="7775"/>
                  </a:cubicBezTo>
                  <a:cubicBezTo>
                    <a:pt x="4750" y="7775"/>
                    <a:pt x="4719" y="7775"/>
                    <a:pt x="4687" y="7759"/>
                  </a:cubicBezTo>
                  <a:lnTo>
                    <a:pt x="5126" y="7634"/>
                  </a:lnTo>
                  <a:cubicBezTo>
                    <a:pt x="5346" y="7571"/>
                    <a:pt x="5456" y="7461"/>
                    <a:pt x="5456" y="7273"/>
                  </a:cubicBezTo>
                  <a:cubicBezTo>
                    <a:pt x="5456" y="7242"/>
                    <a:pt x="5440" y="7210"/>
                    <a:pt x="5377" y="7163"/>
                  </a:cubicBezTo>
                  <a:cubicBezTo>
                    <a:pt x="5346" y="7163"/>
                    <a:pt x="5267" y="7148"/>
                    <a:pt x="5158" y="7116"/>
                  </a:cubicBezTo>
                  <a:lnTo>
                    <a:pt x="4985" y="7069"/>
                  </a:lnTo>
                  <a:cubicBezTo>
                    <a:pt x="4123" y="7069"/>
                    <a:pt x="3308" y="7132"/>
                    <a:pt x="2540" y="7273"/>
                  </a:cubicBezTo>
                  <a:cubicBezTo>
                    <a:pt x="2430" y="7289"/>
                    <a:pt x="2274" y="7336"/>
                    <a:pt x="2070" y="7414"/>
                  </a:cubicBezTo>
                  <a:cubicBezTo>
                    <a:pt x="1913" y="7461"/>
                    <a:pt x="1803" y="7508"/>
                    <a:pt x="1741" y="7508"/>
                  </a:cubicBezTo>
                  <a:cubicBezTo>
                    <a:pt x="1615" y="7508"/>
                    <a:pt x="1506" y="7477"/>
                    <a:pt x="1427" y="7383"/>
                  </a:cubicBezTo>
                  <a:cubicBezTo>
                    <a:pt x="1506" y="7304"/>
                    <a:pt x="1553" y="7257"/>
                    <a:pt x="1584" y="7242"/>
                  </a:cubicBezTo>
                  <a:cubicBezTo>
                    <a:pt x="1600" y="7148"/>
                    <a:pt x="1600" y="7085"/>
                    <a:pt x="1600" y="7038"/>
                  </a:cubicBezTo>
                  <a:cubicBezTo>
                    <a:pt x="2697" y="5737"/>
                    <a:pt x="3261" y="5063"/>
                    <a:pt x="3324" y="4985"/>
                  </a:cubicBezTo>
                  <a:cubicBezTo>
                    <a:pt x="3700" y="4514"/>
                    <a:pt x="3982" y="4107"/>
                    <a:pt x="4186" y="3762"/>
                  </a:cubicBezTo>
                  <a:cubicBezTo>
                    <a:pt x="4249" y="3621"/>
                    <a:pt x="4296" y="3496"/>
                    <a:pt x="4327" y="3417"/>
                  </a:cubicBezTo>
                  <a:cubicBezTo>
                    <a:pt x="4499" y="3198"/>
                    <a:pt x="4656" y="2884"/>
                    <a:pt x="4813" y="2492"/>
                  </a:cubicBezTo>
                  <a:cubicBezTo>
                    <a:pt x="4954" y="2085"/>
                    <a:pt x="5032" y="1740"/>
                    <a:pt x="5032" y="1458"/>
                  </a:cubicBezTo>
                  <a:cubicBezTo>
                    <a:pt x="5032" y="1348"/>
                    <a:pt x="5001" y="1270"/>
                    <a:pt x="4954" y="1223"/>
                  </a:cubicBezTo>
                  <a:cubicBezTo>
                    <a:pt x="4970" y="1160"/>
                    <a:pt x="4985" y="1113"/>
                    <a:pt x="5017" y="1082"/>
                  </a:cubicBezTo>
                  <a:cubicBezTo>
                    <a:pt x="4970" y="643"/>
                    <a:pt x="4687" y="298"/>
                    <a:pt x="4155" y="16"/>
                  </a:cubicBezTo>
                  <a:cubicBezTo>
                    <a:pt x="4139" y="16"/>
                    <a:pt x="4029" y="0"/>
                    <a:pt x="38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7" name="Google Shape;4007;p101"/>
            <p:cNvSpPr/>
            <p:nvPr/>
          </p:nvSpPr>
          <p:spPr>
            <a:xfrm>
              <a:off x="2335625" y="892900"/>
              <a:ext cx="141100" cy="9425"/>
            </a:xfrm>
            <a:custGeom>
              <a:avLst/>
              <a:gdLst/>
              <a:ahLst/>
              <a:cxnLst/>
              <a:rect l="l" t="t" r="r" b="b"/>
              <a:pathLst>
                <a:path w="5644" h="377" extrusionOk="0">
                  <a:moveTo>
                    <a:pt x="0" y="377"/>
                  </a:moveTo>
                  <a:cubicBezTo>
                    <a:pt x="1881" y="252"/>
                    <a:pt x="3762" y="126"/>
                    <a:pt x="5643" y="1"/>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8" name="Google Shape;4008;p101"/>
            <p:cNvSpPr/>
            <p:nvPr/>
          </p:nvSpPr>
          <p:spPr>
            <a:xfrm>
              <a:off x="2415175" y="1131550"/>
              <a:ext cx="502000" cy="66250"/>
            </a:xfrm>
            <a:custGeom>
              <a:avLst/>
              <a:gdLst/>
              <a:ahLst/>
              <a:cxnLst/>
              <a:rect l="l" t="t" r="r" b="b"/>
              <a:pathLst>
                <a:path w="20080" h="2650" extrusionOk="0">
                  <a:moveTo>
                    <a:pt x="19954" y="0"/>
                  </a:moveTo>
                  <a:lnTo>
                    <a:pt x="19954" y="0"/>
                  </a:lnTo>
                  <a:cubicBezTo>
                    <a:pt x="13261" y="533"/>
                    <a:pt x="6599" y="1411"/>
                    <a:pt x="0" y="2649"/>
                  </a:cubicBezTo>
                  <a:lnTo>
                    <a:pt x="20079" y="565"/>
                  </a:lnTo>
                  <a:cubicBezTo>
                    <a:pt x="19954" y="408"/>
                    <a:pt x="19922" y="204"/>
                    <a:pt x="199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9" name="Google Shape;4009;p101"/>
            <p:cNvSpPr/>
            <p:nvPr/>
          </p:nvSpPr>
          <p:spPr>
            <a:xfrm>
              <a:off x="2320725" y="881925"/>
              <a:ext cx="152475" cy="26300"/>
            </a:xfrm>
            <a:custGeom>
              <a:avLst/>
              <a:gdLst/>
              <a:ahLst/>
              <a:cxnLst/>
              <a:rect l="l" t="t" r="r" b="b"/>
              <a:pathLst>
                <a:path w="6099" h="1052" extrusionOk="0">
                  <a:moveTo>
                    <a:pt x="4874" y="1"/>
                  </a:moveTo>
                  <a:cubicBezTo>
                    <a:pt x="4461" y="1"/>
                    <a:pt x="4035" y="63"/>
                    <a:pt x="3622" y="79"/>
                  </a:cubicBezTo>
                  <a:cubicBezTo>
                    <a:pt x="2587" y="126"/>
                    <a:pt x="1553" y="189"/>
                    <a:pt x="534" y="236"/>
                  </a:cubicBezTo>
                  <a:cubicBezTo>
                    <a:pt x="6" y="252"/>
                    <a:pt x="1" y="1051"/>
                    <a:pt x="503" y="1051"/>
                  </a:cubicBezTo>
                  <a:cubicBezTo>
                    <a:pt x="508" y="1051"/>
                    <a:pt x="513" y="1051"/>
                    <a:pt x="518" y="1051"/>
                  </a:cubicBezTo>
                  <a:cubicBezTo>
                    <a:pt x="1553" y="1004"/>
                    <a:pt x="2587" y="973"/>
                    <a:pt x="3622" y="926"/>
                  </a:cubicBezTo>
                  <a:cubicBezTo>
                    <a:pt x="3722" y="922"/>
                    <a:pt x="3824" y="920"/>
                    <a:pt x="3928" y="920"/>
                  </a:cubicBezTo>
                  <a:cubicBezTo>
                    <a:pt x="4076" y="920"/>
                    <a:pt x="4226" y="923"/>
                    <a:pt x="4376" y="923"/>
                  </a:cubicBezTo>
                  <a:cubicBezTo>
                    <a:pt x="4941" y="923"/>
                    <a:pt x="5509" y="889"/>
                    <a:pt x="5973" y="565"/>
                  </a:cubicBezTo>
                  <a:cubicBezTo>
                    <a:pt x="6082" y="487"/>
                    <a:pt x="6098" y="330"/>
                    <a:pt x="5973" y="252"/>
                  </a:cubicBezTo>
                  <a:cubicBezTo>
                    <a:pt x="5632" y="55"/>
                    <a:pt x="5259" y="1"/>
                    <a:pt x="48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0" name="Google Shape;4010;p101"/>
            <p:cNvSpPr/>
            <p:nvPr/>
          </p:nvSpPr>
          <p:spPr>
            <a:xfrm>
              <a:off x="2495325" y="572200"/>
              <a:ext cx="139700" cy="211600"/>
            </a:xfrm>
            <a:custGeom>
              <a:avLst/>
              <a:gdLst/>
              <a:ahLst/>
              <a:cxnLst/>
              <a:rect l="l" t="t" r="r" b="b"/>
              <a:pathLst>
                <a:path w="5588" h="8464" extrusionOk="0">
                  <a:moveTo>
                    <a:pt x="3411" y="0"/>
                  </a:moveTo>
                  <a:cubicBezTo>
                    <a:pt x="3313" y="0"/>
                    <a:pt x="3221" y="44"/>
                    <a:pt x="3174" y="148"/>
                  </a:cubicBezTo>
                  <a:cubicBezTo>
                    <a:pt x="2077" y="2468"/>
                    <a:pt x="1105" y="4866"/>
                    <a:pt x="102" y="7217"/>
                  </a:cubicBezTo>
                  <a:cubicBezTo>
                    <a:pt x="0" y="7458"/>
                    <a:pt x="165" y="7760"/>
                    <a:pt x="405" y="7760"/>
                  </a:cubicBezTo>
                  <a:cubicBezTo>
                    <a:pt x="462" y="7760"/>
                    <a:pt x="524" y="7743"/>
                    <a:pt x="587" y="7703"/>
                  </a:cubicBezTo>
                  <a:cubicBezTo>
                    <a:pt x="1779" y="6951"/>
                    <a:pt x="3048" y="6418"/>
                    <a:pt x="4396" y="6089"/>
                  </a:cubicBezTo>
                  <a:lnTo>
                    <a:pt x="4396" y="6089"/>
                  </a:lnTo>
                  <a:cubicBezTo>
                    <a:pt x="4365" y="6747"/>
                    <a:pt x="4334" y="7405"/>
                    <a:pt x="4255" y="8048"/>
                  </a:cubicBezTo>
                  <a:cubicBezTo>
                    <a:pt x="4229" y="8313"/>
                    <a:pt x="4470" y="8463"/>
                    <a:pt x="4701" y="8463"/>
                  </a:cubicBezTo>
                  <a:cubicBezTo>
                    <a:pt x="4880" y="8463"/>
                    <a:pt x="5052" y="8372"/>
                    <a:pt x="5086" y="8174"/>
                  </a:cubicBezTo>
                  <a:cubicBezTo>
                    <a:pt x="5368" y="6543"/>
                    <a:pt x="5588" y="4615"/>
                    <a:pt x="5243" y="2985"/>
                  </a:cubicBezTo>
                  <a:cubicBezTo>
                    <a:pt x="5211" y="2858"/>
                    <a:pt x="5086" y="2791"/>
                    <a:pt x="4963" y="2791"/>
                  </a:cubicBezTo>
                  <a:cubicBezTo>
                    <a:pt x="4843" y="2791"/>
                    <a:pt x="4725" y="2854"/>
                    <a:pt x="4694" y="2985"/>
                  </a:cubicBezTo>
                  <a:cubicBezTo>
                    <a:pt x="4569" y="3722"/>
                    <a:pt x="4506" y="4490"/>
                    <a:pt x="4459" y="5258"/>
                  </a:cubicBezTo>
                  <a:cubicBezTo>
                    <a:pt x="3283" y="5540"/>
                    <a:pt x="2202" y="5948"/>
                    <a:pt x="1167" y="6512"/>
                  </a:cubicBezTo>
                  <a:cubicBezTo>
                    <a:pt x="2045" y="4490"/>
                    <a:pt x="2939" y="2452"/>
                    <a:pt x="3738" y="383"/>
                  </a:cubicBezTo>
                  <a:cubicBezTo>
                    <a:pt x="3822" y="174"/>
                    <a:pt x="3606" y="0"/>
                    <a:pt x="34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1" name="Google Shape;4011;p101"/>
            <p:cNvSpPr/>
            <p:nvPr/>
          </p:nvSpPr>
          <p:spPr>
            <a:xfrm>
              <a:off x="2674750" y="552300"/>
              <a:ext cx="109575" cy="207300"/>
            </a:xfrm>
            <a:custGeom>
              <a:avLst/>
              <a:gdLst/>
              <a:ahLst/>
              <a:cxnLst/>
              <a:rect l="l" t="t" r="r" b="b"/>
              <a:pathLst>
                <a:path w="4383" h="8292" extrusionOk="0">
                  <a:moveTo>
                    <a:pt x="1242" y="1"/>
                  </a:moveTo>
                  <a:cubicBezTo>
                    <a:pt x="1148" y="1"/>
                    <a:pt x="1049" y="52"/>
                    <a:pt x="1012" y="161"/>
                  </a:cubicBezTo>
                  <a:cubicBezTo>
                    <a:pt x="386" y="1994"/>
                    <a:pt x="197" y="4048"/>
                    <a:pt x="25" y="5991"/>
                  </a:cubicBezTo>
                  <a:cubicBezTo>
                    <a:pt x="1" y="6220"/>
                    <a:pt x="217" y="6384"/>
                    <a:pt x="432" y="6384"/>
                  </a:cubicBezTo>
                  <a:cubicBezTo>
                    <a:pt x="497" y="6384"/>
                    <a:pt x="562" y="6369"/>
                    <a:pt x="621" y="6336"/>
                  </a:cubicBezTo>
                  <a:cubicBezTo>
                    <a:pt x="1436" y="5835"/>
                    <a:pt x="2235" y="5600"/>
                    <a:pt x="3129" y="5411"/>
                  </a:cubicBezTo>
                  <a:lnTo>
                    <a:pt x="3129" y="5411"/>
                  </a:lnTo>
                  <a:cubicBezTo>
                    <a:pt x="3129" y="6227"/>
                    <a:pt x="3144" y="7026"/>
                    <a:pt x="3113" y="7810"/>
                  </a:cubicBezTo>
                  <a:cubicBezTo>
                    <a:pt x="3105" y="8131"/>
                    <a:pt x="3352" y="8292"/>
                    <a:pt x="3605" y="8292"/>
                  </a:cubicBezTo>
                  <a:cubicBezTo>
                    <a:pt x="3857" y="8292"/>
                    <a:pt x="4116" y="8131"/>
                    <a:pt x="4132" y="7810"/>
                  </a:cubicBezTo>
                  <a:cubicBezTo>
                    <a:pt x="4241" y="5678"/>
                    <a:pt x="4382" y="3295"/>
                    <a:pt x="3787" y="1226"/>
                  </a:cubicBezTo>
                  <a:cubicBezTo>
                    <a:pt x="3762" y="1137"/>
                    <a:pt x="3670" y="1085"/>
                    <a:pt x="3582" y="1085"/>
                  </a:cubicBezTo>
                  <a:cubicBezTo>
                    <a:pt x="3502" y="1085"/>
                    <a:pt x="3426" y="1129"/>
                    <a:pt x="3411" y="1226"/>
                  </a:cubicBezTo>
                  <a:cubicBezTo>
                    <a:pt x="3207" y="2324"/>
                    <a:pt x="3160" y="3452"/>
                    <a:pt x="3144" y="4596"/>
                  </a:cubicBezTo>
                  <a:cubicBezTo>
                    <a:pt x="2345" y="4675"/>
                    <a:pt x="1577" y="4926"/>
                    <a:pt x="871" y="5286"/>
                  </a:cubicBezTo>
                  <a:cubicBezTo>
                    <a:pt x="1044" y="3593"/>
                    <a:pt x="1342" y="1916"/>
                    <a:pt x="1451" y="208"/>
                  </a:cubicBezTo>
                  <a:cubicBezTo>
                    <a:pt x="1460" y="72"/>
                    <a:pt x="1354" y="1"/>
                    <a:pt x="12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2" name="Google Shape;4012;p101"/>
            <p:cNvSpPr/>
            <p:nvPr/>
          </p:nvSpPr>
          <p:spPr>
            <a:xfrm>
              <a:off x="2718875" y="1212200"/>
              <a:ext cx="138725" cy="181675"/>
            </a:xfrm>
            <a:custGeom>
              <a:avLst/>
              <a:gdLst/>
              <a:ahLst/>
              <a:cxnLst/>
              <a:rect l="l" t="t" r="r" b="b"/>
              <a:pathLst>
                <a:path w="5549" h="7267" extrusionOk="0">
                  <a:moveTo>
                    <a:pt x="4360" y="1"/>
                  </a:moveTo>
                  <a:cubicBezTo>
                    <a:pt x="4344" y="1"/>
                    <a:pt x="4327" y="1"/>
                    <a:pt x="4310" y="3"/>
                  </a:cubicBezTo>
                  <a:cubicBezTo>
                    <a:pt x="2931" y="223"/>
                    <a:pt x="1583" y="599"/>
                    <a:pt x="298" y="1148"/>
                  </a:cubicBezTo>
                  <a:cubicBezTo>
                    <a:pt x="0" y="1275"/>
                    <a:pt x="151" y="1761"/>
                    <a:pt x="437" y="1761"/>
                  </a:cubicBezTo>
                  <a:cubicBezTo>
                    <a:pt x="467" y="1761"/>
                    <a:pt x="500" y="1755"/>
                    <a:pt x="533" y="1743"/>
                  </a:cubicBezTo>
                  <a:cubicBezTo>
                    <a:pt x="1630" y="1367"/>
                    <a:pt x="2712" y="1038"/>
                    <a:pt x="3824" y="771"/>
                  </a:cubicBezTo>
                  <a:lnTo>
                    <a:pt x="3824" y="771"/>
                  </a:lnTo>
                  <a:cubicBezTo>
                    <a:pt x="3182" y="2010"/>
                    <a:pt x="2241" y="3013"/>
                    <a:pt x="1019" y="3781"/>
                  </a:cubicBezTo>
                  <a:cubicBezTo>
                    <a:pt x="803" y="3919"/>
                    <a:pt x="860" y="4330"/>
                    <a:pt x="1159" y="4330"/>
                  </a:cubicBezTo>
                  <a:cubicBezTo>
                    <a:pt x="1164" y="4330"/>
                    <a:pt x="1170" y="4330"/>
                    <a:pt x="1175" y="4329"/>
                  </a:cubicBezTo>
                  <a:cubicBezTo>
                    <a:pt x="1630" y="4298"/>
                    <a:pt x="2053" y="4220"/>
                    <a:pt x="2508" y="4157"/>
                  </a:cubicBezTo>
                  <a:cubicBezTo>
                    <a:pt x="2682" y="4132"/>
                    <a:pt x="2995" y="4096"/>
                    <a:pt x="3332" y="4096"/>
                  </a:cubicBezTo>
                  <a:cubicBezTo>
                    <a:pt x="4240" y="4096"/>
                    <a:pt x="5330" y="4355"/>
                    <a:pt x="4404" y="5772"/>
                  </a:cubicBezTo>
                  <a:cubicBezTo>
                    <a:pt x="3824" y="6681"/>
                    <a:pt x="1928" y="6430"/>
                    <a:pt x="987" y="6555"/>
                  </a:cubicBezTo>
                  <a:cubicBezTo>
                    <a:pt x="556" y="6615"/>
                    <a:pt x="689" y="7267"/>
                    <a:pt x="1105" y="7267"/>
                  </a:cubicBezTo>
                  <a:cubicBezTo>
                    <a:pt x="1128" y="7267"/>
                    <a:pt x="1151" y="7265"/>
                    <a:pt x="1175" y="7261"/>
                  </a:cubicBezTo>
                  <a:cubicBezTo>
                    <a:pt x="2539" y="7057"/>
                    <a:pt x="5549" y="7198"/>
                    <a:pt x="5407" y="5003"/>
                  </a:cubicBezTo>
                  <a:cubicBezTo>
                    <a:pt x="5328" y="3816"/>
                    <a:pt x="4400" y="3544"/>
                    <a:pt x="3381" y="3544"/>
                  </a:cubicBezTo>
                  <a:cubicBezTo>
                    <a:pt x="3000" y="3544"/>
                    <a:pt x="2608" y="3582"/>
                    <a:pt x="2241" y="3624"/>
                  </a:cubicBezTo>
                  <a:cubicBezTo>
                    <a:pt x="3291" y="2778"/>
                    <a:pt x="4091" y="1743"/>
                    <a:pt x="4671" y="474"/>
                  </a:cubicBezTo>
                  <a:cubicBezTo>
                    <a:pt x="4774" y="223"/>
                    <a:pt x="4614" y="1"/>
                    <a:pt x="43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3" name="Google Shape;4013;p101"/>
            <p:cNvSpPr/>
            <p:nvPr/>
          </p:nvSpPr>
          <p:spPr>
            <a:xfrm>
              <a:off x="2533125" y="1252725"/>
              <a:ext cx="174775" cy="182125"/>
            </a:xfrm>
            <a:custGeom>
              <a:avLst/>
              <a:gdLst/>
              <a:ahLst/>
              <a:cxnLst/>
              <a:rect l="l" t="t" r="r" b="b"/>
              <a:pathLst>
                <a:path w="6991" h="7285" extrusionOk="0">
                  <a:moveTo>
                    <a:pt x="2473" y="1"/>
                  </a:moveTo>
                  <a:cubicBezTo>
                    <a:pt x="2166" y="1"/>
                    <a:pt x="1847" y="83"/>
                    <a:pt x="1568" y="216"/>
                  </a:cubicBezTo>
                  <a:cubicBezTo>
                    <a:pt x="643" y="655"/>
                    <a:pt x="157" y="1517"/>
                    <a:pt x="32" y="2489"/>
                  </a:cubicBezTo>
                  <a:cubicBezTo>
                    <a:pt x="0" y="2751"/>
                    <a:pt x="215" y="2880"/>
                    <a:pt x="430" y="2880"/>
                  </a:cubicBezTo>
                  <a:cubicBezTo>
                    <a:pt x="537" y="2880"/>
                    <a:pt x="644" y="2849"/>
                    <a:pt x="721" y="2787"/>
                  </a:cubicBezTo>
                  <a:cubicBezTo>
                    <a:pt x="1380" y="2254"/>
                    <a:pt x="1897" y="1643"/>
                    <a:pt x="2163" y="875"/>
                  </a:cubicBezTo>
                  <a:lnTo>
                    <a:pt x="2210" y="875"/>
                  </a:lnTo>
                  <a:cubicBezTo>
                    <a:pt x="2696" y="906"/>
                    <a:pt x="2900" y="1564"/>
                    <a:pt x="2931" y="1909"/>
                  </a:cubicBezTo>
                  <a:cubicBezTo>
                    <a:pt x="2963" y="2348"/>
                    <a:pt x="2728" y="2897"/>
                    <a:pt x="2571" y="3288"/>
                  </a:cubicBezTo>
                  <a:cubicBezTo>
                    <a:pt x="2085" y="4511"/>
                    <a:pt x="1238" y="5546"/>
                    <a:pt x="408" y="6549"/>
                  </a:cubicBezTo>
                  <a:cubicBezTo>
                    <a:pt x="130" y="6866"/>
                    <a:pt x="366" y="7284"/>
                    <a:pt x="720" y="7284"/>
                  </a:cubicBezTo>
                  <a:cubicBezTo>
                    <a:pt x="785" y="7284"/>
                    <a:pt x="854" y="7270"/>
                    <a:pt x="925" y="7238"/>
                  </a:cubicBezTo>
                  <a:cubicBezTo>
                    <a:pt x="2649" y="6423"/>
                    <a:pt x="4436" y="5906"/>
                    <a:pt x="6333" y="5718"/>
                  </a:cubicBezTo>
                  <a:cubicBezTo>
                    <a:pt x="6991" y="5658"/>
                    <a:pt x="6907" y="4771"/>
                    <a:pt x="6299" y="4771"/>
                  </a:cubicBezTo>
                  <a:cubicBezTo>
                    <a:pt x="6270" y="4771"/>
                    <a:pt x="6239" y="4773"/>
                    <a:pt x="6207" y="4777"/>
                  </a:cubicBezTo>
                  <a:cubicBezTo>
                    <a:pt x="4797" y="4966"/>
                    <a:pt x="3433" y="5310"/>
                    <a:pt x="2101" y="5796"/>
                  </a:cubicBezTo>
                  <a:cubicBezTo>
                    <a:pt x="2602" y="5122"/>
                    <a:pt x="3041" y="4433"/>
                    <a:pt x="3355" y="3665"/>
                  </a:cubicBezTo>
                  <a:cubicBezTo>
                    <a:pt x="3684" y="2818"/>
                    <a:pt x="4076" y="1486"/>
                    <a:pt x="3590" y="624"/>
                  </a:cubicBezTo>
                  <a:cubicBezTo>
                    <a:pt x="3347" y="177"/>
                    <a:pt x="2923" y="1"/>
                    <a:pt x="24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14" name="Google Shape;4014;p101"/>
          <p:cNvGrpSpPr/>
          <p:nvPr/>
        </p:nvGrpSpPr>
        <p:grpSpPr>
          <a:xfrm rot="697126">
            <a:off x="8221312" y="-564115"/>
            <a:ext cx="1305393" cy="1346461"/>
            <a:chOff x="1492000" y="427450"/>
            <a:chExt cx="1188000" cy="1225375"/>
          </a:xfrm>
        </p:grpSpPr>
        <p:sp>
          <p:nvSpPr>
            <p:cNvPr id="4015" name="Google Shape;4015;p101"/>
            <p:cNvSpPr/>
            <p:nvPr/>
          </p:nvSpPr>
          <p:spPr>
            <a:xfrm>
              <a:off x="1492000" y="427450"/>
              <a:ext cx="1188000" cy="1225375"/>
            </a:xfrm>
            <a:custGeom>
              <a:avLst/>
              <a:gdLst/>
              <a:ahLst/>
              <a:cxnLst/>
              <a:rect l="l" t="t" r="r" b="b"/>
              <a:pathLst>
                <a:path w="47520" h="49015" extrusionOk="0">
                  <a:moveTo>
                    <a:pt x="44863" y="698"/>
                  </a:moveTo>
                  <a:lnTo>
                    <a:pt x="44863" y="698"/>
                  </a:lnTo>
                  <a:cubicBezTo>
                    <a:pt x="45260" y="745"/>
                    <a:pt x="45657" y="763"/>
                    <a:pt x="46048" y="763"/>
                  </a:cubicBezTo>
                  <a:cubicBezTo>
                    <a:pt x="46274" y="763"/>
                    <a:pt x="46497" y="757"/>
                    <a:pt x="46717" y="748"/>
                  </a:cubicBezTo>
                  <a:lnTo>
                    <a:pt x="46717" y="748"/>
                  </a:lnTo>
                  <a:cubicBezTo>
                    <a:pt x="46667" y="8567"/>
                    <a:pt x="46617" y="16387"/>
                    <a:pt x="46642" y="24207"/>
                  </a:cubicBezTo>
                  <a:cubicBezTo>
                    <a:pt x="46667" y="32076"/>
                    <a:pt x="46366" y="40046"/>
                    <a:pt x="46868" y="47891"/>
                  </a:cubicBezTo>
                  <a:cubicBezTo>
                    <a:pt x="46818" y="47891"/>
                    <a:pt x="46792" y="47866"/>
                    <a:pt x="46767" y="47866"/>
                  </a:cubicBezTo>
                  <a:cubicBezTo>
                    <a:pt x="39987" y="48053"/>
                    <a:pt x="33211" y="48100"/>
                    <a:pt x="26436" y="48100"/>
                  </a:cubicBezTo>
                  <a:cubicBezTo>
                    <a:pt x="19684" y="48100"/>
                    <a:pt x="12934" y="48054"/>
                    <a:pt x="6180" y="48054"/>
                  </a:cubicBezTo>
                  <a:cubicBezTo>
                    <a:pt x="4304" y="48054"/>
                    <a:pt x="2428" y="48057"/>
                    <a:pt x="552" y="48066"/>
                  </a:cubicBezTo>
                  <a:cubicBezTo>
                    <a:pt x="802" y="38116"/>
                    <a:pt x="1203" y="28066"/>
                    <a:pt x="1203" y="18066"/>
                  </a:cubicBezTo>
                  <a:cubicBezTo>
                    <a:pt x="1203" y="12452"/>
                    <a:pt x="1078" y="6863"/>
                    <a:pt x="727" y="1299"/>
                  </a:cubicBezTo>
                  <a:lnTo>
                    <a:pt x="752" y="1299"/>
                  </a:lnTo>
                  <a:cubicBezTo>
                    <a:pt x="1098" y="1362"/>
                    <a:pt x="1492" y="1415"/>
                    <a:pt x="1880" y="1415"/>
                  </a:cubicBezTo>
                  <a:cubicBezTo>
                    <a:pt x="2112" y="1415"/>
                    <a:pt x="2341" y="1396"/>
                    <a:pt x="2557" y="1349"/>
                  </a:cubicBezTo>
                  <a:lnTo>
                    <a:pt x="2557" y="1349"/>
                  </a:lnTo>
                  <a:cubicBezTo>
                    <a:pt x="2406" y="1650"/>
                    <a:pt x="2406" y="2051"/>
                    <a:pt x="2582" y="2377"/>
                  </a:cubicBezTo>
                  <a:cubicBezTo>
                    <a:pt x="2901" y="2970"/>
                    <a:pt x="3636" y="3314"/>
                    <a:pt x="4314" y="3314"/>
                  </a:cubicBezTo>
                  <a:cubicBezTo>
                    <a:pt x="4381" y="3314"/>
                    <a:pt x="4447" y="3311"/>
                    <a:pt x="4512" y="3304"/>
                  </a:cubicBezTo>
                  <a:cubicBezTo>
                    <a:pt x="5740" y="3229"/>
                    <a:pt x="6316" y="1700"/>
                    <a:pt x="5539" y="873"/>
                  </a:cubicBezTo>
                  <a:lnTo>
                    <a:pt x="5539" y="873"/>
                  </a:lnTo>
                  <a:cubicBezTo>
                    <a:pt x="5943" y="910"/>
                    <a:pt x="6360" y="933"/>
                    <a:pt x="6771" y="933"/>
                  </a:cubicBezTo>
                  <a:cubicBezTo>
                    <a:pt x="6921" y="933"/>
                    <a:pt x="7071" y="930"/>
                    <a:pt x="7218" y="923"/>
                  </a:cubicBezTo>
                  <a:lnTo>
                    <a:pt x="7218" y="923"/>
                  </a:lnTo>
                  <a:cubicBezTo>
                    <a:pt x="6918" y="1199"/>
                    <a:pt x="6742" y="1700"/>
                    <a:pt x="6792" y="2101"/>
                  </a:cubicBezTo>
                  <a:cubicBezTo>
                    <a:pt x="6842" y="2778"/>
                    <a:pt x="7344" y="3254"/>
                    <a:pt x="7995" y="3354"/>
                  </a:cubicBezTo>
                  <a:cubicBezTo>
                    <a:pt x="8078" y="3367"/>
                    <a:pt x="8161" y="3373"/>
                    <a:pt x="8244" y="3373"/>
                  </a:cubicBezTo>
                  <a:cubicBezTo>
                    <a:pt x="8813" y="3373"/>
                    <a:pt x="9362" y="3077"/>
                    <a:pt x="9624" y="2552"/>
                  </a:cubicBezTo>
                  <a:cubicBezTo>
                    <a:pt x="9850" y="2076"/>
                    <a:pt x="9850" y="1475"/>
                    <a:pt x="9599" y="998"/>
                  </a:cubicBezTo>
                  <a:cubicBezTo>
                    <a:pt x="10025" y="998"/>
                    <a:pt x="10451" y="973"/>
                    <a:pt x="10903" y="898"/>
                  </a:cubicBezTo>
                  <a:lnTo>
                    <a:pt x="10903" y="898"/>
                  </a:lnTo>
                  <a:cubicBezTo>
                    <a:pt x="10652" y="1149"/>
                    <a:pt x="10527" y="1500"/>
                    <a:pt x="10552" y="1876"/>
                  </a:cubicBezTo>
                  <a:cubicBezTo>
                    <a:pt x="10627" y="2527"/>
                    <a:pt x="11178" y="3029"/>
                    <a:pt x="11830" y="3104"/>
                  </a:cubicBezTo>
                  <a:cubicBezTo>
                    <a:pt x="11905" y="3116"/>
                    <a:pt x="11981" y="3122"/>
                    <a:pt x="12056" y="3122"/>
                  </a:cubicBezTo>
                  <a:cubicBezTo>
                    <a:pt x="12607" y="3122"/>
                    <a:pt x="13138" y="2806"/>
                    <a:pt x="13359" y="2277"/>
                  </a:cubicBezTo>
                  <a:cubicBezTo>
                    <a:pt x="13559" y="1826"/>
                    <a:pt x="13509" y="1299"/>
                    <a:pt x="13258" y="898"/>
                  </a:cubicBezTo>
                  <a:cubicBezTo>
                    <a:pt x="13576" y="898"/>
                    <a:pt x="13904" y="909"/>
                    <a:pt x="14237" y="909"/>
                  </a:cubicBezTo>
                  <a:cubicBezTo>
                    <a:pt x="14403" y="909"/>
                    <a:pt x="14570" y="907"/>
                    <a:pt x="14737" y="898"/>
                  </a:cubicBezTo>
                  <a:lnTo>
                    <a:pt x="14737" y="898"/>
                  </a:lnTo>
                  <a:cubicBezTo>
                    <a:pt x="14273" y="1850"/>
                    <a:pt x="14626" y="3103"/>
                    <a:pt x="15816" y="3103"/>
                  </a:cubicBezTo>
                  <a:cubicBezTo>
                    <a:pt x="15911" y="3103"/>
                    <a:pt x="16010" y="3095"/>
                    <a:pt x="16116" y="3079"/>
                  </a:cubicBezTo>
                  <a:cubicBezTo>
                    <a:pt x="17268" y="2928"/>
                    <a:pt x="17644" y="1625"/>
                    <a:pt x="17093" y="798"/>
                  </a:cubicBezTo>
                  <a:lnTo>
                    <a:pt x="17093" y="798"/>
                  </a:lnTo>
                  <a:cubicBezTo>
                    <a:pt x="17569" y="823"/>
                    <a:pt x="18070" y="823"/>
                    <a:pt x="18572" y="823"/>
                  </a:cubicBezTo>
                  <a:cubicBezTo>
                    <a:pt x="18183" y="1796"/>
                    <a:pt x="18761" y="2957"/>
                    <a:pt x="19917" y="2957"/>
                  </a:cubicBezTo>
                  <a:cubicBezTo>
                    <a:pt x="19952" y="2957"/>
                    <a:pt x="19989" y="2956"/>
                    <a:pt x="20025" y="2953"/>
                  </a:cubicBezTo>
                  <a:cubicBezTo>
                    <a:pt x="21103" y="2878"/>
                    <a:pt x="21604" y="1775"/>
                    <a:pt x="21203" y="898"/>
                  </a:cubicBezTo>
                  <a:lnTo>
                    <a:pt x="21203" y="898"/>
                  </a:lnTo>
                  <a:cubicBezTo>
                    <a:pt x="21579" y="923"/>
                    <a:pt x="21930" y="923"/>
                    <a:pt x="22306" y="923"/>
                  </a:cubicBezTo>
                  <a:cubicBezTo>
                    <a:pt x="21963" y="1782"/>
                    <a:pt x="22460" y="2905"/>
                    <a:pt x="23492" y="2905"/>
                  </a:cubicBezTo>
                  <a:cubicBezTo>
                    <a:pt x="23514" y="2905"/>
                    <a:pt x="23536" y="2904"/>
                    <a:pt x="23559" y="2903"/>
                  </a:cubicBezTo>
                  <a:cubicBezTo>
                    <a:pt x="24436" y="2878"/>
                    <a:pt x="25339" y="1775"/>
                    <a:pt x="25013" y="1024"/>
                  </a:cubicBezTo>
                  <a:cubicBezTo>
                    <a:pt x="25489" y="998"/>
                    <a:pt x="25940" y="998"/>
                    <a:pt x="26391" y="923"/>
                  </a:cubicBezTo>
                  <a:lnTo>
                    <a:pt x="26391" y="923"/>
                  </a:lnTo>
                  <a:cubicBezTo>
                    <a:pt x="26141" y="1450"/>
                    <a:pt x="25990" y="2001"/>
                    <a:pt x="26391" y="2502"/>
                  </a:cubicBezTo>
                  <a:cubicBezTo>
                    <a:pt x="26730" y="2921"/>
                    <a:pt x="27291" y="3117"/>
                    <a:pt x="27809" y="3117"/>
                  </a:cubicBezTo>
                  <a:cubicBezTo>
                    <a:pt x="27942" y="3117"/>
                    <a:pt x="28073" y="3104"/>
                    <a:pt x="28196" y="3079"/>
                  </a:cubicBezTo>
                  <a:cubicBezTo>
                    <a:pt x="29173" y="2828"/>
                    <a:pt x="29675" y="1625"/>
                    <a:pt x="29073" y="923"/>
                  </a:cubicBezTo>
                  <a:lnTo>
                    <a:pt x="30226" y="923"/>
                  </a:lnTo>
                  <a:cubicBezTo>
                    <a:pt x="29910" y="1969"/>
                    <a:pt x="30584" y="3132"/>
                    <a:pt x="31769" y="3132"/>
                  </a:cubicBezTo>
                  <a:cubicBezTo>
                    <a:pt x="31806" y="3132"/>
                    <a:pt x="31843" y="3131"/>
                    <a:pt x="31880" y="3129"/>
                  </a:cubicBezTo>
                  <a:cubicBezTo>
                    <a:pt x="33108" y="3029"/>
                    <a:pt x="33685" y="1750"/>
                    <a:pt x="33208" y="773"/>
                  </a:cubicBezTo>
                  <a:lnTo>
                    <a:pt x="33208" y="773"/>
                  </a:lnTo>
                  <a:cubicBezTo>
                    <a:pt x="33559" y="798"/>
                    <a:pt x="33885" y="823"/>
                    <a:pt x="34236" y="848"/>
                  </a:cubicBezTo>
                  <a:cubicBezTo>
                    <a:pt x="33885" y="1800"/>
                    <a:pt x="34436" y="2928"/>
                    <a:pt x="35589" y="2928"/>
                  </a:cubicBezTo>
                  <a:cubicBezTo>
                    <a:pt x="35602" y="2929"/>
                    <a:pt x="35614" y="2929"/>
                    <a:pt x="35626" y="2929"/>
                  </a:cubicBezTo>
                  <a:cubicBezTo>
                    <a:pt x="36682" y="2929"/>
                    <a:pt x="37315" y="1865"/>
                    <a:pt x="37018" y="973"/>
                  </a:cubicBezTo>
                  <a:cubicBezTo>
                    <a:pt x="37319" y="948"/>
                    <a:pt x="37645" y="923"/>
                    <a:pt x="37945" y="898"/>
                  </a:cubicBezTo>
                  <a:lnTo>
                    <a:pt x="37945" y="898"/>
                  </a:lnTo>
                  <a:cubicBezTo>
                    <a:pt x="37695" y="1775"/>
                    <a:pt x="38221" y="2753"/>
                    <a:pt x="39274" y="2803"/>
                  </a:cubicBezTo>
                  <a:cubicBezTo>
                    <a:pt x="39298" y="2804"/>
                    <a:pt x="39323" y="2805"/>
                    <a:pt x="39347" y="2805"/>
                  </a:cubicBezTo>
                  <a:cubicBezTo>
                    <a:pt x="40334" y="2805"/>
                    <a:pt x="40996" y="1829"/>
                    <a:pt x="40727" y="948"/>
                  </a:cubicBezTo>
                  <a:lnTo>
                    <a:pt x="40727" y="948"/>
                  </a:lnTo>
                  <a:cubicBezTo>
                    <a:pt x="41028" y="1024"/>
                    <a:pt x="41329" y="1049"/>
                    <a:pt x="41630" y="1074"/>
                  </a:cubicBezTo>
                  <a:cubicBezTo>
                    <a:pt x="41228" y="1800"/>
                    <a:pt x="41880" y="2928"/>
                    <a:pt x="42858" y="3079"/>
                  </a:cubicBezTo>
                  <a:cubicBezTo>
                    <a:pt x="42948" y="3092"/>
                    <a:pt x="43038" y="3099"/>
                    <a:pt x="43126" y="3099"/>
                  </a:cubicBezTo>
                  <a:cubicBezTo>
                    <a:pt x="44355" y="3099"/>
                    <a:pt x="45307" y="1844"/>
                    <a:pt x="44863" y="698"/>
                  </a:cubicBezTo>
                  <a:close/>
                  <a:moveTo>
                    <a:pt x="47088" y="0"/>
                  </a:moveTo>
                  <a:cubicBezTo>
                    <a:pt x="46975" y="0"/>
                    <a:pt x="46861" y="48"/>
                    <a:pt x="46792" y="146"/>
                  </a:cubicBezTo>
                  <a:cubicBezTo>
                    <a:pt x="46603" y="146"/>
                    <a:pt x="46411" y="145"/>
                    <a:pt x="46218" y="145"/>
                  </a:cubicBezTo>
                  <a:cubicBezTo>
                    <a:pt x="45543" y="145"/>
                    <a:pt x="44854" y="160"/>
                    <a:pt x="44211" y="297"/>
                  </a:cubicBezTo>
                  <a:cubicBezTo>
                    <a:pt x="44061" y="347"/>
                    <a:pt x="44061" y="572"/>
                    <a:pt x="44211" y="597"/>
                  </a:cubicBezTo>
                  <a:lnTo>
                    <a:pt x="44286" y="597"/>
                  </a:lnTo>
                  <a:cubicBezTo>
                    <a:pt x="44462" y="1199"/>
                    <a:pt x="44512" y="1851"/>
                    <a:pt x="43935" y="2277"/>
                  </a:cubicBezTo>
                  <a:cubicBezTo>
                    <a:pt x="43706" y="2437"/>
                    <a:pt x="43435" y="2556"/>
                    <a:pt x="43161" y="2556"/>
                  </a:cubicBezTo>
                  <a:cubicBezTo>
                    <a:pt x="43135" y="2556"/>
                    <a:pt x="43109" y="2555"/>
                    <a:pt x="43083" y="2552"/>
                  </a:cubicBezTo>
                  <a:cubicBezTo>
                    <a:pt x="42908" y="2502"/>
                    <a:pt x="42757" y="2452"/>
                    <a:pt x="42582" y="2427"/>
                  </a:cubicBezTo>
                  <a:cubicBezTo>
                    <a:pt x="41980" y="2126"/>
                    <a:pt x="41955" y="1675"/>
                    <a:pt x="42482" y="1099"/>
                  </a:cubicBezTo>
                  <a:cubicBezTo>
                    <a:pt x="42807" y="998"/>
                    <a:pt x="42732" y="547"/>
                    <a:pt x="42406" y="522"/>
                  </a:cubicBezTo>
                  <a:cubicBezTo>
                    <a:pt x="42002" y="490"/>
                    <a:pt x="41577" y="437"/>
                    <a:pt x="41158" y="437"/>
                  </a:cubicBezTo>
                  <a:cubicBezTo>
                    <a:pt x="40927" y="437"/>
                    <a:pt x="40699" y="453"/>
                    <a:pt x="40477" y="497"/>
                  </a:cubicBezTo>
                  <a:cubicBezTo>
                    <a:pt x="40451" y="489"/>
                    <a:pt x="40422" y="484"/>
                    <a:pt x="40393" y="484"/>
                  </a:cubicBezTo>
                  <a:cubicBezTo>
                    <a:pt x="40251" y="484"/>
                    <a:pt x="40093" y="582"/>
                    <a:pt x="40176" y="748"/>
                  </a:cubicBezTo>
                  <a:cubicBezTo>
                    <a:pt x="40426" y="1399"/>
                    <a:pt x="40226" y="2277"/>
                    <a:pt x="39374" y="2302"/>
                  </a:cubicBezTo>
                  <a:cubicBezTo>
                    <a:pt x="39362" y="2302"/>
                    <a:pt x="39351" y="2302"/>
                    <a:pt x="39340" y="2302"/>
                  </a:cubicBezTo>
                  <a:cubicBezTo>
                    <a:pt x="38464" y="2302"/>
                    <a:pt x="38177" y="1341"/>
                    <a:pt x="38622" y="698"/>
                  </a:cubicBezTo>
                  <a:cubicBezTo>
                    <a:pt x="38722" y="547"/>
                    <a:pt x="38597" y="297"/>
                    <a:pt x="38396" y="297"/>
                  </a:cubicBezTo>
                  <a:cubicBezTo>
                    <a:pt x="37845" y="372"/>
                    <a:pt x="37319" y="447"/>
                    <a:pt x="36792" y="572"/>
                  </a:cubicBezTo>
                  <a:cubicBezTo>
                    <a:pt x="36767" y="547"/>
                    <a:pt x="36742" y="522"/>
                    <a:pt x="36717" y="472"/>
                  </a:cubicBezTo>
                  <a:cubicBezTo>
                    <a:pt x="36687" y="435"/>
                    <a:pt x="36647" y="420"/>
                    <a:pt x="36606" y="420"/>
                  </a:cubicBezTo>
                  <a:cubicBezTo>
                    <a:pt x="36478" y="420"/>
                    <a:pt x="36335" y="571"/>
                    <a:pt x="36391" y="723"/>
                  </a:cubicBezTo>
                  <a:cubicBezTo>
                    <a:pt x="36341" y="798"/>
                    <a:pt x="36391" y="948"/>
                    <a:pt x="36492" y="973"/>
                  </a:cubicBezTo>
                  <a:cubicBezTo>
                    <a:pt x="36735" y="1630"/>
                    <a:pt x="36459" y="2429"/>
                    <a:pt x="35662" y="2429"/>
                  </a:cubicBezTo>
                  <a:cubicBezTo>
                    <a:pt x="35638" y="2429"/>
                    <a:pt x="35614" y="2429"/>
                    <a:pt x="35589" y="2427"/>
                  </a:cubicBezTo>
                  <a:cubicBezTo>
                    <a:pt x="34687" y="2402"/>
                    <a:pt x="34436" y="1374"/>
                    <a:pt x="34913" y="723"/>
                  </a:cubicBezTo>
                  <a:cubicBezTo>
                    <a:pt x="35063" y="572"/>
                    <a:pt x="34888" y="322"/>
                    <a:pt x="34687" y="322"/>
                  </a:cubicBezTo>
                  <a:cubicBezTo>
                    <a:pt x="34086" y="322"/>
                    <a:pt x="33509" y="322"/>
                    <a:pt x="32908" y="347"/>
                  </a:cubicBezTo>
                  <a:cubicBezTo>
                    <a:pt x="32873" y="312"/>
                    <a:pt x="32831" y="298"/>
                    <a:pt x="32787" y="298"/>
                  </a:cubicBezTo>
                  <a:cubicBezTo>
                    <a:pt x="32641" y="298"/>
                    <a:pt x="32485" y="462"/>
                    <a:pt x="32582" y="597"/>
                  </a:cubicBezTo>
                  <a:cubicBezTo>
                    <a:pt x="33098" y="1359"/>
                    <a:pt x="32867" y="2554"/>
                    <a:pt x="31843" y="2554"/>
                  </a:cubicBezTo>
                  <a:cubicBezTo>
                    <a:pt x="31822" y="2554"/>
                    <a:pt x="31801" y="2553"/>
                    <a:pt x="31780" y="2552"/>
                  </a:cubicBezTo>
                  <a:cubicBezTo>
                    <a:pt x="30827" y="2527"/>
                    <a:pt x="30477" y="1550"/>
                    <a:pt x="30878" y="798"/>
                  </a:cubicBezTo>
                  <a:cubicBezTo>
                    <a:pt x="31003" y="623"/>
                    <a:pt x="30853" y="397"/>
                    <a:pt x="30652" y="397"/>
                  </a:cubicBezTo>
                  <a:cubicBezTo>
                    <a:pt x="29975" y="397"/>
                    <a:pt x="29374" y="497"/>
                    <a:pt x="28722" y="648"/>
                  </a:cubicBezTo>
                  <a:cubicBezTo>
                    <a:pt x="28697" y="623"/>
                    <a:pt x="28647" y="597"/>
                    <a:pt x="28622" y="572"/>
                  </a:cubicBezTo>
                  <a:cubicBezTo>
                    <a:pt x="28590" y="561"/>
                    <a:pt x="28559" y="556"/>
                    <a:pt x="28528" y="556"/>
                  </a:cubicBezTo>
                  <a:cubicBezTo>
                    <a:pt x="28295" y="556"/>
                    <a:pt x="28127" y="863"/>
                    <a:pt x="28371" y="973"/>
                  </a:cubicBezTo>
                  <a:cubicBezTo>
                    <a:pt x="29098" y="1349"/>
                    <a:pt x="28923" y="2277"/>
                    <a:pt x="28196" y="2552"/>
                  </a:cubicBezTo>
                  <a:cubicBezTo>
                    <a:pt x="28045" y="2590"/>
                    <a:pt x="27901" y="2609"/>
                    <a:pt x="27760" y="2609"/>
                  </a:cubicBezTo>
                  <a:cubicBezTo>
                    <a:pt x="27619" y="2609"/>
                    <a:pt x="27482" y="2590"/>
                    <a:pt x="27344" y="2552"/>
                  </a:cubicBezTo>
                  <a:cubicBezTo>
                    <a:pt x="26517" y="2001"/>
                    <a:pt x="26391" y="1399"/>
                    <a:pt x="26993" y="798"/>
                  </a:cubicBezTo>
                  <a:cubicBezTo>
                    <a:pt x="27118" y="623"/>
                    <a:pt x="27043" y="372"/>
                    <a:pt x="26817" y="372"/>
                  </a:cubicBezTo>
                  <a:cubicBezTo>
                    <a:pt x="26091" y="397"/>
                    <a:pt x="25339" y="497"/>
                    <a:pt x="24612" y="572"/>
                  </a:cubicBezTo>
                  <a:cubicBezTo>
                    <a:pt x="24587" y="572"/>
                    <a:pt x="24562" y="547"/>
                    <a:pt x="24537" y="547"/>
                  </a:cubicBezTo>
                  <a:cubicBezTo>
                    <a:pt x="24503" y="522"/>
                    <a:pt x="24467" y="511"/>
                    <a:pt x="24432" y="511"/>
                  </a:cubicBezTo>
                  <a:cubicBezTo>
                    <a:pt x="24361" y="511"/>
                    <a:pt x="24294" y="556"/>
                    <a:pt x="24261" y="623"/>
                  </a:cubicBezTo>
                  <a:cubicBezTo>
                    <a:pt x="24086" y="698"/>
                    <a:pt x="24111" y="998"/>
                    <a:pt x="24336" y="998"/>
                  </a:cubicBezTo>
                  <a:lnTo>
                    <a:pt x="24436" y="998"/>
                  </a:lnTo>
                  <a:cubicBezTo>
                    <a:pt x="24637" y="1299"/>
                    <a:pt x="24512" y="1800"/>
                    <a:pt x="24336" y="2026"/>
                  </a:cubicBezTo>
                  <a:cubicBezTo>
                    <a:pt x="24134" y="2249"/>
                    <a:pt x="23882" y="2373"/>
                    <a:pt x="23608" y="2373"/>
                  </a:cubicBezTo>
                  <a:cubicBezTo>
                    <a:pt x="23543" y="2373"/>
                    <a:pt x="23476" y="2366"/>
                    <a:pt x="23409" y="2352"/>
                  </a:cubicBezTo>
                  <a:cubicBezTo>
                    <a:pt x="22732" y="2252"/>
                    <a:pt x="22381" y="1425"/>
                    <a:pt x="22857" y="823"/>
                  </a:cubicBezTo>
                  <a:cubicBezTo>
                    <a:pt x="22983" y="673"/>
                    <a:pt x="22908" y="472"/>
                    <a:pt x="22707" y="447"/>
                  </a:cubicBezTo>
                  <a:cubicBezTo>
                    <a:pt x="22439" y="428"/>
                    <a:pt x="22171" y="420"/>
                    <a:pt x="21903" y="420"/>
                  </a:cubicBezTo>
                  <a:cubicBezTo>
                    <a:pt x="21469" y="420"/>
                    <a:pt x="21036" y="441"/>
                    <a:pt x="20602" y="472"/>
                  </a:cubicBezTo>
                  <a:cubicBezTo>
                    <a:pt x="20351" y="497"/>
                    <a:pt x="20351" y="848"/>
                    <a:pt x="20602" y="873"/>
                  </a:cubicBezTo>
                  <a:lnTo>
                    <a:pt x="20652" y="873"/>
                  </a:lnTo>
                  <a:cubicBezTo>
                    <a:pt x="21028" y="1525"/>
                    <a:pt x="20777" y="2452"/>
                    <a:pt x="19925" y="2452"/>
                  </a:cubicBezTo>
                  <a:cubicBezTo>
                    <a:pt x="18998" y="2452"/>
                    <a:pt x="18747" y="1349"/>
                    <a:pt x="19198" y="698"/>
                  </a:cubicBezTo>
                  <a:cubicBezTo>
                    <a:pt x="19299" y="547"/>
                    <a:pt x="19173" y="322"/>
                    <a:pt x="18973" y="322"/>
                  </a:cubicBezTo>
                  <a:cubicBezTo>
                    <a:pt x="18529" y="322"/>
                    <a:pt x="18085" y="305"/>
                    <a:pt x="17641" y="305"/>
                  </a:cubicBezTo>
                  <a:cubicBezTo>
                    <a:pt x="17308" y="305"/>
                    <a:pt x="16975" y="315"/>
                    <a:pt x="16642" y="347"/>
                  </a:cubicBezTo>
                  <a:lnTo>
                    <a:pt x="16592" y="347"/>
                  </a:lnTo>
                  <a:cubicBezTo>
                    <a:pt x="16592" y="347"/>
                    <a:pt x="16567" y="322"/>
                    <a:pt x="16542" y="322"/>
                  </a:cubicBezTo>
                  <a:cubicBezTo>
                    <a:pt x="16503" y="299"/>
                    <a:pt x="16465" y="289"/>
                    <a:pt x="16428" y="289"/>
                  </a:cubicBezTo>
                  <a:cubicBezTo>
                    <a:pt x="16226" y="289"/>
                    <a:pt x="16083" y="595"/>
                    <a:pt x="16316" y="723"/>
                  </a:cubicBezTo>
                  <a:cubicBezTo>
                    <a:pt x="17068" y="1224"/>
                    <a:pt x="17118" y="2427"/>
                    <a:pt x="16065" y="2628"/>
                  </a:cubicBezTo>
                  <a:cubicBezTo>
                    <a:pt x="16001" y="2641"/>
                    <a:pt x="15937" y="2648"/>
                    <a:pt x="15874" y="2648"/>
                  </a:cubicBezTo>
                  <a:cubicBezTo>
                    <a:pt x="15009" y="2648"/>
                    <a:pt x="14351" y="1430"/>
                    <a:pt x="15238" y="823"/>
                  </a:cubicBezTo>
                  <a:cubicBezTo>
                    <a:pt x="15414" y="723"/>
                    <a:pt x="15339" y="472"/>
                    <a:pt x="15113" y="447"/>
                  </a:cubicBezTo>
                  <a:cubicBezTo>
                    <a:pt x="14835" y="428"/>
                    <a:pt x="14558" y="420"/>
                    <a:pt x="14279" y="420"/>
                  </a:cubicBezTo>
                  <a:cubicBezTo>
                    <a:pt x="13827" y="420"/>
                    <a:pt x="13372" y="441"/>
                    <a:pt x="12908" y="472"/>
                  </a:cubicBezTo>
                  <a:cubicBezTo>
                    <a:pt x="12882" y="497"/>
                    <a:pt x="12857" y="497"/>
                    <a:pt x="12807" y="522"/>
                  </a:cubicBezTo>
                  <a:cubicBezTo>
                    <a:pt x="12682" y="522"/>
                    <a:pt x="12582" y="748"/>
                    <a:pt x="12682" y="898"/>
                  </a:cubicBezTo>
                  <a:cubicBezTo>
                    <a:pt x="13208" y="1525"/>
                    <a:pt x="13008" y="2628"/>
                    <a:pt x="12030" y="2628"/>
                  </a:cubicBezTo>
                  <a:cubicBezTo>
                    <a:pt x="11103" y="2628"/>
                    <a:pt x="10627" y="1274"/>
                    <a:pt x="11604" y="923"/>
                  </a:cubicBezTo>
                  <a:cubicBezTo>
                    <a:pt x="11730" y="873"/>
                    <a:pt x="11730" y="698"/>
                    <a:pt x="11629" y="673"/>
                  </a:cubicBezTo>
                  <a:cubicBezTo>
                    <a:pt x="11604" y="572"/>
                    <a:pt x="11554" y="472"/>
                    <a:pt x="11429" y="472"/>
                  </a:cubicBezTo>
                  <a:cubicBezTo>
                    <a:pt x="11209" y="457"/>
                    <a:pt x="10984" y="449"/>
                    <a:pt x="10758" y="449"/>
                  </a:cubicBezTo>
                  <a:cubicBezTo>
                    <a:pt x="10236" y="449"/>
                    <a:pt x="9705" y="493"/>
                    <a:pt x="9198" y="597"/>
                  </a:cubicBezTo>
                  <a:cubicBezTo>
                    <a:pt x="9187" y="596"/>
                    <a:pt x="9176" y="595"/>
                    <a:pt x="9164" y="595"/>
                  </a:cubicBezTo>
                  <a:cubicBezTo>
                    <a:pt x="9020" y="595"/>
                    <a:pt x="8857" y="736"/>
                    <a:pt x="8973" y="898"/>
                  </a:cubicBezTo>
                  <a:cubicBezTo>
                    <a:pt x="9248" y="1299"/>
                    <a:pt x="9424" y="1750"/>
                    <a:pt x="9223" y="2227"/>
                  </a:cubicBezTo>
                  <a:cubicBezTo>
                    <a:pt x="9070" y="2620"/>
                    <a:pt x="8688" y="2842"/>
                    <a:pt x="8276" y="2842"/>
                  </a:cubicBezTo>
                  <a:cubicBezTo>
                    <a:pt x="8216" y="2842"/>
                    <a:pt x="8156" y="2838"/>
                    <a:pt x="8095" y="2828"/>
                  </a:cubicBezTo>
                  <a:cubicBezTo>
                    <a:pt x="7669" y="2778"/>
                    <a:pt x="7344" y="2452"/>
                    <a:pt x="7344" y="2001"/>
                  </a:cubicBezTo>
                  <a:cubicBezTo>
                    <a:pt x="7319" y="1600"/>
                    <a:pt x="7544" y="1299"/>
                    <a:pt x="7845" y="1024"/>
                  </a:cubicBezTo>
                  <a:cubicBezTo>
                    <a:pt x="7920" y="948"/>
                    <a:pt x="7920" y="873"/>
                    <a:pt x="7870" y="798"/>
                  </a:cubicBezTo>
                  <a:cubicBezTo>
                    <a:pt x="7945" y="698"/>
                    <a:pt x="7895" y="497"/>
                    <a:pt x="7770" y="472"/>
                  </a:cubicBezTo>
                  <a:cubicBezTo>
                    <a:pt x="7476" y="428"/>
                    <a:pt x="7177" y="412"/>
                    <a:pt x="6874" y="412"/>
                  </a:cubicBezTo>
                  <a:cubicBezTo>
                    <a:pt x="6324" y="412"/>
                    <a:pt x="5763" y="465"/>
                    <a:pt x="5213" y="497"/>
                  </a:cubicBezTo>
                  <a:cubicBezTo>
                    <a:pt x="5163" y="497"/>
                    <a:pt x="5113" y="522"/>
                    <a:pt x="5088" y="572"/>
                  </a:cubicBezTo>
                  <a:cubicBezTo>
                    <a:pt x="5069" y="567"/>
                    <a:pt x="5050" y="565"/>
                    <a:pt x="5032" y="565"/>
                  </a:cubicBezTo>
                  <a:cubicBezTo>
                    <a:pt x="4879" y="565"/>
                    <a:pt x="4756" y="736"/>
                    <a:pt x="4913" y="848"/>
                  </a:cubicBezTo>
                  <a:cubicBezTo>
                    <a:pt x="5213" y="1099"/>
                    <a:pt x="5464" y="1425"/>
                    <a:pt x="5439" y="1826"/>
                  </a:cubicBezTo>
                  <a:cubicBezTo>
                    <a:pt x="5389" y="2327"/>
                    <a:pt x="4988" y="2728"/>
                    <a:pt x="4512" y="2778"/>
                  </a:cubicBezTo>
                  <a:cubicBezTo>
                    <a:pt x="4478" y="2781"/>
                    <a:pt x="4444" y="2783"/>
                    <a:pt x="4409" y="2783"/>
                  </a:cubicBezTo>
                  <a:cubicBezTo>
                    <a:pt x="3603" y="2783"/>
                    <a:pt x="2415" y="1966"/>
                    <a:pt x="3208" y="1149"/>
                  </a:cubicBezTo>
                  <a:cubicBezTo>
                    <a:pt x="3312" y="1045"/>
                    <a:pt x="3210" y="873"/>
                    <a:pt x="3087" y="873"/>
                  </a:cubicBezTo>
                  <a:cubicBezTo>
                    <a:pt x="3061" y="873"/>
                    <a:pt x="3034" y="881"/>
                    <a:pt x="3008" y="898"/>
                  </a:cubicBezTo>
                  <a:lnTo>
                    <a:pt x="2983" y="898"/>
                  </a:lnTo>
                  <a:cubicBezTo>
                    <a:pt x="2933" y="873"/>
                    <a:pt x="2907" y="848"/>
                    <a:pt x="2857" y="848"/>
                  </a:cubicBezTo>
                  <a:cubicBezTo>
                    <a:pt x="2773" y="836"/>
                    <a:pt x="2689" y="831"/>
                    <a:pt x="2605" y="831"/>
                  </a:cubicBezTo>
                  <a:cubicBezTo>
                    <a:pt x="2339" y="831"/>
                    <a:pt x="2077" y="879"/>
                    <a:pt x="1830" y="898"/>
                  </a:cubicBezTo>
                  <a:cubicBezTo>
                    <a:pt x="1479" y="923"/>
                    <a:pt x="1153" y="923"/>
                    <a:pt x="802" y="923"/>
                  </a:cubicBezTo>
                  <a:cubicBezTo>
                    <a:pt x="752" y="923"/>
                    <a:pt x="727" y="923"/>
                    <a:pt x="702" y="948"/>
                  </a:cubicBezTo>
                  <a:cubicBezTo>
                    <a:pt x="669" y="893"/>
                    <a:pt x="606" y="862"/>
                    <a:pt x="547" y="862"/>
                  </a:cubicBezTo>
                  <a:cubicBezTo>
                    <a:pt x="472" y="862"/>
                    <a:pt x="401" y="912"/>
                    <a:pt x="401" y="1024"/>
                  </a:cubicBezTo>
                  <a:cubicBezTo>
                    <a:pt x="151" y="8693"/>
                    <a:pt x="552" y="16412"/>
                    <a:pt x="501" y="24106"/>
                  </a:cubicBezTo>
                  <a:cubicBezTo>
                    <a:pt x="451" y="32126"/>
                    <a:pt x="226" y="40147"/>
                    <a:pt x="0" y="48167"/>
                  </a:cubicBezTo>
                  <a:cubicBezTo>
                    <a:pt x="0" y="48346"/>
                    <a:pt x="141" y="48435"/>
                    <a:pt x="276" y="48435"/>
                  </a:cubicBezTo>
                  <a:cubicBezTo>
                    <a:pt x="330" y="48435"/>
                    <a:pt x="383" y="48421"/>
                    <a:pt x="426" y="48392"/>
                  </a:cubicBezTo>
                  <a:cubicBezTo>
                    <a:pt x="451" y="48417"/>
                    <a:pt x="501" y="48442"/>
                    <a:pt x="552" y="48442"/>
                  </a:cubicBezTo>
                  <a:cubicBezTo>
                    <a:pt x="6395" y="48873"/>
                    <a:pt x="12274" y="49015"/>
                    <a:pt x="18164" y="49015"/>
                  </a:cubicBezTo>
                  <a:cubicBezTo>
                    <a:pt x="27709" y="49015"/>
                    <a:pt x="37282" y="48642"/>
                    <a:pt x="46767" y="48518"/>
                  </a:cubicBezTo>
                  <a:cubicBezTo>
                    <a:pt x="46968" y="48518"/>
                    <a:pt x="47068" y="48367"/>
                    <a:pt x="47068" y="48217"/>
                  </a:cubicBezTo>
                  <a:cubicBezTo>
                    <a:pt x="47118" y="48217"/>
                    <a:pt x="47193" y="48167"/>
                    <a:pt x="47193" y="48066"/>
                  </a:cubicBezTo>
                  <a:cubicBezTo>
                    <a:pt x="47519" y="40147"/>
                    <a:pt x="47118" y="32152"/>
                    <a:pt x="47168" y="24207"/>
                  </a:cubicBezTo>
                  <a:cubicBezTo>
                    <a:pt x="47193" y="16237"/>
                    <a:pt x="47269" y="8292"/>
                    <a:pt x="47419" y="347"/>
                  </a:cubicBezTo>
                  <a:cubicBezTo>
                    <a:pt x="47434" y="118"/>
                    <a:pt x="47263" y="0"/>
                    <a:pt x="47088" y="0"/>
                  </a:cubicBezTo>
                  <a:close/>
                </a:path>
              </a:pathLst>
            </a:custGeom>
            <a:solidFill>
              <a:srgbClr val="1C1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6" name="Google Shape;4016;p101"/>
            <p:cNvSpPr/>
            <p:nvPr/>
          </p:nvSpPr>
          <p:spPr>
            <a:xfrm>
              <a:off x="1505775" y="444875"/>
              <a:ext cx="1157925" cy="1185100"/>
            </a:xfrm>
            <a:custGeom>
              <a:avLst/>
              <a:gdLst/>
              <a:ahLst/>
              <a:cxnLst/>
              <a:rect l="l" t="t" r="r" b="b"/>
              <a:pathLst>
                <a:path w="46317" h="47404" extrusionOk="0">
                  <a:moveTo>
                    <a:pt x="19694" y="12839"/>
                  </a:moveTo>
                  <a:cubicBezTo>
                    <a:pt x="25666" y="12839"/>
                    <a:pt x="31640" y="12924"/>
                    <a:pt x="37606" y="12924"/>
                  </a:cubicBezTo>
                  <a:cubicBezTo>
                    <a:pt x="38998" y="12924"/>
                    <a:pt x="40389" y="12919"/>
                    <a:pt x="41780" y="12908"/>
                  </a:cubicBezTo>
                  <a:cubicBezTo>
                    <a:pt x="42031" y="12908"/>
                    <a:pt x="42031" y="13309"/>
                    <a:pt x="41780" y="13309"/>
                  </a:cubicBezTo>
                  <a:cubicBezTo>
                    <a:pt x="40353" y="13295"/>
                    <a:pt x="38925" y="13288"/>
                    <a:pt x="37497" y="13288"/>
                  </a:cubicBezTo>
                  <a:cubicBezTo>
                    <a:pt x="30111" y="13288"/>
                    <a:pt x="22711" y="13452"/>
                    <a:pt x="15319" y="13452"/>
                  </a:cubicBezTo>
                  <a:cubicBezTo>
                    <a:pt x="11840" y="13452"/>
                    <a:pt x="8362" y="13415"/>
                    <a:pt x="4888" y="13309"/>
                  </a:cubicBezTo>
                  <a:cubicBezTo>
                    <a:pt x="4763" y="13309"/>
                    <a:pt x="4763" y="13109"/>
                    <a:pt x="4888" y="13109"/>
                  </a:cubicBezTo>
                  <a:cubicBezTo>
                    <a:pt x="9817" y="12897"/>
                    <a:pt x="14755" y="12839"/>
                    <a:pt x="19694" y="12839"/>
                  </a:cubicBezTo>
                  <a:close/>
                  <a:moveTo>
                    <a:pt x="41778" y="16165"/>
                  </a:moveTo>
                  <a:cubicBezTo>
                    <a:pt x="42081" y="16165"/>
                    <a:pt x="42073" y="16643"/>
                    <a:pt x="41755" y="16667"/>
                  </a:cubicBezTo>
                  <a:cubicBezTo>
                    <a:pt x="33336" y="16859"/>
                    <a:pt x="24820" y="17221"/>
                    <a:pt x="16342" y="17221"/>
                  </a:cubicBezTo>
                  <a:cubicBezTo>
                    <a:pt x="12630" y="17221"/>
                    <a:pt x="8925" y="17151"/>
                    <a:pt x="5239" y="16968"/>
                  </a:cubicBezTo>
                  <a:cubicBezTo>
                    <a:pt x="5113" y="16968"/>
                    <a:pt x="5113" y="16793"/>
                    <a:pt x="5239" y="16793"/>
                  </a:cubicBezTo>
                  <a:cubicBezTo>
                    <a:pt x="17369" y="16166"/>
                    <a:pt x="29625" y="16467"/>
                    <a:pt x="41755" y="16166"/>
                  </a:cubicBezTo>
                  <a:cubicBezTo>
                    <a:pt x="41763" y="16166"/>
                    <a:pt x="41771" y="16165"/>
                    <a:pt x="41778" y="16165"/>
                  </a:cubicBezTo>
                  <a:close/>
                  <a:moveTo>
                    <a:pt x="30937" y="19611"/>
                  </a:moveTo>
                  <a:cubicBezTo>
                    <a:pt x="34361" y="19611"/>
                    <a:pt x="37787" y="19640"/>
                    <a:pt x="41204" y="19725"/>
                  </a:cubicBezTo>
                  <a:cubicBezTo>
                    <a:pt x="41505" y="19750"/>
                    <a:pt x="41505" y="20201"/>
                    <a:pt x="41204" y="20201"/>
                  </a:cubicBezTo>
                  <a:cubicBezTo>
                    <a:pt x="36567" y="20163"/>
                    <a:pt x="31916" y="20110"/>
                    <a:pt x="27273" y="20110"/>
                  </a:cubicBezTo>
                  <a:cubicBezTo>
                    <a:pt x="25867" y="20110"/>
                    <a:pt x="24462" y="20114"/>
                    <a:pt x="23058" y="20126"/>
                  </a:cubicBezTo>
                  <a:cubicBezTo>
                    <a:pt x="18090" y="20167"/>
                    <a:pt x="13089" y="20446"/>
                    <a:pt x="8109" y="20446"/>
                  </a:cubicBezTo>
                  <a:cubicBezTo>
                    <a:pt x="7034" y="20446"/>
                    <a:pt x="5960" y="20433"/>
                    <a:pt x="4888" y="20402"/>
                  </a:cubicBezTo>
                  <a:cubicBezTo>
                    <a:pt x="4737" y="20402"/>
                    <a:pt x="4763" y="20176"/>
                    <a:pt x="4888" y="20176"/>
                  </a:cubicBezTo>
                  <a:cubicBezTo>
                    <a:pt x="10903" y="19575"/>
                    <a:pt x="17018" y="19700"/>
                    <a:pt x="23058" y="19650"/>
                  </a:cubicBezTo>
                  <a:cubicBezTo>
                    <a:pt x="25681" y="19628"/>
                    <a:pt x="28309" y="19611"/>
                    <a:pt x="30937" y="19611"/>
                  </a:cubicBezTo>
                  <a:close/>
                  <a:moveTo>
                    <a:pt x="29043" y="23158"/>
                  </a:moveTo>
                  <a:cubicBezTo>
                    <a:pt x="32026" y="23158"/>
                    <a:pt x="35010" y="23162"/>
                    <a:pt x="37992" y="23162"/>
                  </a:cubicBezTo>
                  <a:cubicBezTo>
                    <a:pt x="39330" y="23162"/>
                    <a:pt x="40668" y="23161"/>
                    <a:pt x="42006" y="23159"/>
                  </a:cubicBezTo>
                  <a:cubicBezTo>
                    <a:pt x="42013" y="23158"/>
                    <a:pt x="42021" y="23158"/>
                    <a:pt x="42028" y="23158"/>
                  </a:cubicBezTo>
                  <a:cubicBezTo>
                    <a:pt x="42357" y="23158"/>
                    <a:pt x="42349" y="23710"/>
                    <a:pt x="42006" y="23710"/>
                  </a:cubicBezTo>
                  <a:cubicBezTo>
                    <a:pt x="33957" y="23743"/>
                    <a:pt x="25897" y="23862"/>
                    <a:pt x="17848" y="23862"/>
                  </a:cubicBezTo>
                  <a:cubicBezTo>
                    <a:pt x="13641" y="23862"/>
                    <a:pt x="9437" y="23830"/>
                    <a:pt x="5239" y="23735"/>
                  </a:cubicBezTo>
                  <a:cubicBezTo>
                    <a:pt x="5038" y="23735"/>
                    <a:pt x="5063" y="23459"/>
                    <a:pt x="5239" y="23434"/>
                  </a:cubicBezTo>
                  <a:cubicBezTo>
                    <a:pt x="13159" y="23191"/>
                    <a:pt x="21101" y="23158"/>
                    <a:pt x="29043" y="23158"/>
                  </a:cubicBezTo>
                  <a:close/>
                  <a:moveTo>
                    <a:pt x="41678" y="26667"/>
                  </a:moveTo>
                  <a:cubicBezTo>
                    <a:pt x="41981" y="26667"/>
                    <a:pt x="41973" y="27144"/>
                    <a:pt x="41655" y="27144"/>
                  </a:cubicBezTo>
                  <a:cubicBezTo>
                    <a:pt x="33375" y="27482"/>
                    <a:pt x="25039" y="27820"/>
                    <a:pt x="16714" y="27820"/>
                  </a:cubicBezTo>
                  <a:cubicBezTo>
                    <a:pt x="12691" y="27820"/>
                    <a:pt x="8672" y="27741"/>
                    <a:pt x="4662" y="27545"/>
                  </a:cubicBezTo>
                  <a:cubicBezTo>
                    <a:pt x="4462" y="27545"/>
                    <a:pt x="4462" y="27219"/>
                    <a:pt x="4662" y="27219"/>
                  </a:cubicBezTo>
                  <a:cubicBezTo>
                    <a:pt x="16993" y="27018"/>
                    <a:pt x="29324" y="27194"/>
                    <a:pt x="41655" y="26668"/>
                  </a:cubicBezTo>
                  <a:cubicBezTo>
                    <a:pt x="41663" y="26667"/>
                    <a:pt x="41671" y="26667"/>
                    <a:pt x="41678" y="26667"/>
                  </a:cubicBezTo>
                  <a:close/>
                  <a:moveTo>
                    <a:pt x="31837" y="30448"/>
                  </a:moveTo>
                  <a:cubicBezTo>
                    <a:pt x="35001" y="30448"/>
                    <a:pt x="38165" y="30457"/>
                    <a:pt x="41329" y="30477"/>
                  </a:cubicBezTo>
                  <a:cubicBezTo>
                    <a:pt x="41605" y="30477"/>
                    <a:pt x="41605" y="30928"/>
                    <a:pt x="41329" y="30928"/>
                  </a:cubicBezTo>
                  <a:cubicBezTo>
                    <a:pt x="33886" y="31036"/>
                    <a:pt x="26444" y="31087"/>
                    <a:pt x="19001" y="31087"/>
                  </a:cubicBezTo>
                  <a:cubicBezTo>
                    <a:pt x="14338" y="31087"/>
                    <a:pt x="9676" y="31067"/>
                    <a:pt x="5013" y="31028"/>
                  </a:cubicBezTo>
                  <a:cubicBezTo>
                    <a:pt x="4763" y="31028"/>
                    <a:pt x="4763" y="30678"/>
                    <a:pt x="5013" y="30653"/>
                  </a:cubicBezTo>
                  <a:cubicBezTo>
                    <a:pt x="13954" y="30523"/>
                    <a:pt x="22895" y="30448"/>
                    <a:pt x="31837" y="30448"/>
                  </a:cubicBezTo>
                  <a:close/>
                  <a:moveTo>
                    <a:pt x="41079" y="33485"/>
                  </a:moveTo>
                  <a:cubicBezTo>
                    <a:pt x="41429" y="33485"/>
                    <a:pt x="41429" y="34011"/>
                    <a:pt x="41079" y="34011"/>
                  </a:cubicBezTo>
                  <a:cubicBezTo>
                    <a:pt x="29149" y="34136"/>
                    <a:pt x="17194" y="34387"/>
                    <a:pt x="5239" y="34487"/>
                  </a:cubicBezTo>
                  <a:cubicBezTo>
                    <a:pt x="4938" y="34487"/>
                    <a:pt x="4938" y="34036"/>
                    <a:pt x="5239" y="34036"/>
                  </a:cubicBezTo>
                  <a:cubicBezTo>
                    <a:pt x="17169" y="33660"/>
                    <a:pt x="29149" y="33560"/>
                    <a:pt x="41079" y="33485"/>
                  </a:cubicBezTo>
                  <a:close/>
                  <a:moveTo>
                    <a:pt x="41079" y="36617"/>
                  </a:moveTo>
                  <a:cubicBezTo>
                    <a:pt x="41404" y="36617"/>
                    <a:pt x="41404" y="37094"/>
                    <a:pt x="41079" y="37094"/>
                  </a:cubicBezTo>
                  <a:cubicBezTo>
                    <a:pt x="30993" y="37304"/>
                    <a:pt x="20855" y="37549"/>
                    <a:pt x="10738" y="37549"/>
                  </a:cubicBezTo>
                  <a:cubicBezTo>
                    <a:pt x="8787" y="37549"/>
                    <a:pt x="6837" y="37540"/>
                    <a:pt x="4888" y="37520"/>
                  </a:cubicBezTo>
                  <a:cubicBezTo>
                    <a:pt x="4612" y="37520"/>
                    <a:pt x="4612" y="37094"/>
                    <a:pt x="4888" y="37094"/>
                  </a:cubicBezTo>
                  <a:cubicBezTo>
                    <a:pt x="16943" y="36693"/>
                    <a:pt x="29023" y="36668"/>
                    <a:pt x="41079" y="36617"/>
                  </a:cubicBezTo>
                  <a:close/>
                  <a:moveTo>
                    <a:pt x="35737" y="40152"/>
                  </a:moveTo>
                  <a:cubicBezTo>
                    <a:pt x="37600" y="40152"/>
                    <a:pt x="39464" y="40188"/>
                    <a:pt x="41329" y="40277"/>
                  </a:cubicBezTo>
                  <a:cubicBezTo>
                    <a:pt x="41722" y="40301"/>
                    <a:pt x="41730" y="40904"/>
                    <a:pt x="41352" y="40904"/>
                  </a:cubicBezTo>
                  <a:cubicBezTo>
                    <a:pt x="41345" y="40904"/>
                    <a:pt x="41337" y="40904"/>
                    <a:pt x="41329" y="40903"/>
                  </a:cubicBezTo>
                  <a:cubicBezTo>
                    <a:pt x="39822" y="40831"/>
                    <a:pt x="38312" y="40801"/>
                    <a:pt x="36801" y="40801"/>
                  </a:cubicBezTo>
                  <a:cubicBezTo>
                    <a:pt x="29527" y="40801"/>
                    <a:pt x="22222" y="41492"/>
                    <a:pt x="14950" y="41492"/>
                  </a:cubicBezTo>
                  <a:cubicBezTo>
                    <a:pt x="11629" y="41492"/>
                    <a:pt x="8314" y="41348"/>
                    <a:pt x="5013" y="40928"/>
                  </a:cubicBezTo>
                  <a:cubicBezTo>
                    <a:pt x="4813" y="40903"/>
                    <a:pt x="4788" y="40602"/>
                    <a:pt x="5013" y="40602"/>
                  </a:cubicBezTo>
                  <a:cubicBezTo>
                    <a:pt x="7338" y="40747"/>
                    <a:pt x="9660" y="40802"/>
                    <a:pt x="11980" y="40802"/>
                  </a:cubicBezTo>
                  <a:cubicBezTo>
                    <a:pt x="19905" y="40802"/>
                    <a:pt x="27810" y="40152"/>
                    <a:pt x="35737" y="40152"/>
                  </a:cubicBezTo>
                  <a:close/>
                  <a:moveTo>
                    <a:pt x="44312" y="1"/>
                  </a:moveTo>
                  <a:lnTo>
                    <a:pt x="44312" y="1"/>
                  </a:lnTo>
                  <a:cubicBezTo>
                    <a:pt x="44756" y="1147"/>
                    <a:pt x="43804" y="2402"/>
                    <a:pt x="42575" y="2402"/>
                  </a:cubicBezTo>
                  <a:cubicBezTo>
                    <a:pt x="42487" y="2402"/>
                    <a:pt x="42397" y="2395"/>
                    <a:pt x="42307" y="2382"/>
                  </a:cubicBezTo>
                  <a:cubicBezTo>
                    <a:pt x="41329" y="2231"/>
                    <a:pt x="40652" y="1103"/>
                    <a:pt x="41079" y="377"/>
                  </a:cubicBezTo>
                  <a:cubicBezTo>
                    <a:pt x="40778" y="352"/>
                    <a:pt x="40477" y="327"/>
                    <a:pt x="40176" y="251"/>
                  </a:cubicBezTo>
                  <a:lnTo>
                    <a:pt x="40176" y="251"/>
                  </a:lnTo>
                  <a:cubicBezTo>
                    <a:pt x="40445" y="1132"/>
                    <a:pt x="39783" y="2108"/>
                    <a:pt x="38796" y="2108"/>
                  </a:cubicBezTo>
                  <a:cubicBezTo>
                    <a:pt x="38772" y="2108"/>
                    <a:pt x="38747" y="2107"/>
                    <a:pt x="38723" y="2106"/>
                  </a:cubicBezTo>
                  <a:cubicBezTo>
                    <a:pt x="37670" y="2056"/>
                    <a:pt x="37144" y="1078"/>
                    <a:pt x="37394" y="201"/>
                  </a:cubicBezTo>
                  <a:lnTo>
                    <a:pt x="37394" y="201"/>
                  </a:lnTo>
                  <a:cubicBezTo>
                    <a:pt x="37094" y="226"/>
                    <a:pt x="36768" y="251"/>
                    <a:pt x="36467" y="276"/>
                  </a:cubicBezTo>
                  <a:cubicBezTo>
                    <a:pt x="36764" y="1168"/>
                    <a:pt x="36131" y="2232"/>
                    <a:pt x="35075" y="2232"/>
                  </a:cubicBezTo>
                  <a:cubicBezTo>
                    <a:pt x="35063" y="2232"/>
                    <a:pt x="35051" y="2232"/>
                    <a:pt x="35038" y="2231"/>
                  </a:cubicBezTo>
                  <a:cubicBezTo>
                    <a:pt x="33885" y="2231"/>
                    <a:pt x="33334" y="1103"/>
                    <a:pt x="33685" y="151"/>
                  </a:cubicBezTo>
                  <a:cubicBezTo>
                    <a:pt x="33334" y="126"/>
                    <a:pt x="33008" y="101"/>
                    <a:pt x="32657" y="76"/>
                  </a:cubicBezTo>
                  <a:lnTo>
                    <a:pt x="32657" y="76"/>
                  </a:lnTo>
                  <a:cubicBezTo>
                    <a:pt x="33134" y="1053"/>
                    <a:pt x="32557" y="2332"/>
                    <a:pt x="31329" y="2432"/>
                  </a:cubicBezTo>
                  <a:cubicBezTo>
                    <a:pt x="31292" y="2434"/>
                    <a:pt x="31255" y="2435"/>
                    <a:pt x="31218" y="2435"/>
                  </a:cubicBezTo>
                  <a:cubicBezTo>
                    <a:pt x="30032" y="2435"/>
                    <a:pt x="29335" y="1272"/>
                    <a:pt x="29675" y="226"/>
                  </a:cubicBezTo>
                  <a:lnTo>
                    <a:pt x="28522" y="226"/>
                  </a:lnTo>
                  <a:cubicBezTo>
                    <a:pt x="29124" y="928"/>
                    <a:pt x="28622" y="2131"/>
                    <a:pt x="27645" y="2382"/>
                  </a:cubicBezTo>
                  <a:cubicBezTo>
                    <a:pt x="27522" y="2407"/>
                    <a:pt x="27391" y="2420"/>
                    <a:pt x="27258" y="2420"/>
                  </a:cubicBezTo>
                  <a:cubicBezTo>
                    <a:pt x="26740" y="2420"/>
                    <a:pt x="26179" y="2224"/>
                    <a:pt x="25840" y="1805"/>
                  </a:cubicBezTo>
                  <a:cubicBezTo>
                    <a:pt x="25439" y="1304"/>
                    <a:pt x="25590" y="753"/>
                    <a:pt x="25840" y="226"/>
                  </a:cubicBezTo>
                  <a:lnTo>
                    <a:pt x="25840" y="226"/>
                  </a:lnTo>
                  <a:cubicBezTo>
                    <a:pt x="25389" y="301"/>
                    <a:pt x="24938" y="301"/>
                    <a:pt x="24462" y="327"/>
                  </a:cubicBezTo>
                  <a:cubicBezTo>
                    <a:pt x="24788" y="1078"/>
                    <a:pt x="23885" y="2181"/>
                    <a:pt x="23008" y="2206"/>
                  </a:cubicBezTo>
                  <a:cubicBezTo>
                    <a:pt x="22985" y="2207"/>
                    <a:pt x="22963" y="2208"/>
                    <a:pt x="22941" y="2208"/>
                  </a:cubicBezTo>
                  <a:cubicBezTo>
                    <a:pt x="21909" y="2208"/>
                    <a:pt x="21412" y="1085"/>
                    <a:pt x="21755" y="226"/>
                  </a:cubicBezTo>
                  <a:cubicBezTo>
                    <a:pt x="21379" y="226"/>
                    <a:pt x="21028" y="226"/>
                    <a:pt x="20652" y="201"/>
                  </a:cubicBezTo>
                  <a:lnTo>
                    <a:pt x="20652" y="201"/>
                  </a:lnTo>
                  <a:cubicBezTo>
                    <a:pt x="21053" y="1078"/>
                    <a:pt x="20552" y="2181"/>
                    <a:pt x="19474" y="2256"/>
                  </a:cubicBezTo>
                  <a:cubicBezTo>
                    <a:pt x="19438" y="2259"/>
                    <a:pt x="19401" y="2260"/>
                    <a:pt x="19366" y="2260"/>
                  </a:cubicBezTo>
                  <a:cubicBezTo>
                    <a:pt x="18210" y="2260"/>
                    <a:pt x="17632" y="1099"/>
                    <a:pt x="18021" y="126"/>
                  </a:cubicBezTo>
                  <a:cubicBezTo>
                    <a:pt x="17519" y="126"/>
                    <a:pt x="17018" y="126"/>
                    <a:pt x="16542" y="101"/>
                  </a:cubicBezTo>
                  <a:lnTo>
                    <a:pt x="16542" y="101"/>
                  </a:lnTo>
                  <a:cubicBezTo>
                    <a:pt x="17093" y="928"/>
                    <a:pt x="16717" y="2231"/>
                    <a:pt x="15565" y="2382"/>
                  </a:cubicBezTo>
                  <a:cubicBezTo>
                    <a:pt x="15459" y="2398"/>
                    <a:pt x="15360" y="2406"/>
                    <a:pt x="15265" y="2406"/>
                  </a:cubicBezTo>
                  <a:cubicBezTo>
                    <a:pt x="14075" y="2406"/>
                    <a:pt x="13722" y="1153"/>
                    <a:pt x="14186" y="201"/>
                  </a:cubicBezTo>
                  <a:lnTo>
                    <a:pt x="14186" y="201"/>
                  </a:lnTo>
                  <a:cubicBezTo>
                    <a:pt x="14019" y="210"/>
                    <a:pt x="13852" y="212"/>
                    <a:pt x="13686" y="212"/>
                  </a:cubicBezTo>
                  <a:cubicBezTo>
                    <a:pt x="13353" y="212"/>
                    <a:pt x="13025" y="201"/>
                    <a:pt x="12707" y="201"/>
                  </a:cubicBezTo>
                  <a:cubicBezTo>
                    <a:pt x="12958" y="602"/>
                    <a:pt x="13008" y="1129"/>
                    <a:pt x="12808" y="1580"/>
                  </a:cubicBezTo>
                  <a:cubicBezTo>
                    <a:pt x="12587" y="2109"/>
                    <a:pt x="12056" y="2425"/>
                    <a:pt x="11505" y="2425"/>
                  </a:cubicBezTo>
                  <a:cubicBezTo>
                    <a:pt x="11430" y="2425"/>
                    <a:pt x="11354" y="2419"/>
                    <a:pt x="11279" y="2407"/>
                  </a:cubicBezTo>
                  <a:cubicBezTo>
                    <a:pt x="10627" y="2332"/>
                    <a:pt x="10076" y="1830"/>
                    <a:pt x="10001" y="1179"/>
                  </a:cubicBezTo>
                  <a:cubicBezTo>
                    <a:pt x="9976" y="803"/>
                    <a:pt x="10101" y="452"/>
                    <a:pt x="10352" y="201"/>
                  </a:cubicBezTo>
                  <a:lnTo>
                    <a:pt x="10352" y="201"/>
                  </a:lnTo>
                  <a:cubicBezTo>
                    <a:pt x="9900" y="276"/>
                    <a:pt x="9474" y="301"/>
                    <a:pt x="9048" y="301"/>
                  </a:cubicBezTo>
                  <a:cubicBezTo>
                    <a:pt x="9299" y="778"/>
                    <a:pt x="9299" y="1379"/>
                    <a:pt x="9073" y="1855"/>
                  </a:cubicBezTo>
                  <a:cubicBezTo>
                    <a:pt x="8811" y="2380"/>
                    <a:pt x="8262" y="2676"/>
                    <a:pt x="7693" y="2676"/>
                  </a:cubicBezTo>
                  <a:cubicBezTo>
                    <a:pt x="7610" y="2676"/>
                    <a:pt x="7527" y="2670"/>
                    <a:pt x="7444" y="2657"/>
                  </a:cubicBezTo>
                  <a:cubicBezTo>
                    <a:pt x="6793" y="2557"/>
                    <a:pt x="6291" y="2081"/>
                    <a:pt x="6241" y="1404"/>
                  </a:cubicBezTo>
                  <a:cubicBezTo>
                    <a:pt x="6191" y="1003"/>
                    <a:pt x="6367" y="502"/>
                    <a:pt x="6667" y="226"/>
                  </a:cubicBezTo>
                  <a:lnTo>
                    <a:pt x="6667" y="226"/>
                  </a:lnTo>
                  <a:cubicBezTo>
                    <a:pt x="6520" y="233"/>
                    <a:pt x="6370" y="236"/>
                    <a:pt x="6220" y="236"/>
                  </a:cubicBezTo>
                  <a:cubicBezTo>
                    <a:pt x="5809" y="236"/>
                    <a:pt x="5392" y="213"/>
                    <a:pt x="4988" y="176"/>
                  </a:cubicBezTo>
                  <a:lnTo>
                    <a:pt x="4988" y="176"/>
                  </a:lnTo>
                  <a:cubicBezTo>
                    <a:pt x="5765" y="1003"/>
                    <a:pt x="5189" y="2532"/>
                    <a:pt x="3961" y="2607"/>
                  </a:cubicBezTo>
                  <a:cubicBezTo>
                    <a:pt x="3896" y="2614"/>
                    <a:pt x="3830" y="2617"/>
                    <a:pt x="3763" y="2617"/>
                  </a:cubicBezTo>
                  <a:cubicBezTo>
                    <a:pt x="3085" y="2617"/>
                    <a:pt x="2350" y="2273"/>
                    <a:pt x="2031" y="1680"/>
                  </a:cubicBezTo>
                  <a:cubicBezTo>
                    <a:pt x="1855" y="1354"/>
                    <a:pt x="1855" y="953"/>
                    <a:pt x="2006" y="652"/>
                  </a:cubicBezTo>
                  <a:lnTo>
                    <a:pt x="2006" y="652"/>
                  </a:lnTo>
                  <a:cubicBezTo>
                    <a:pt x="1790" y="699"/>
                    <a:pt x="1561" y="718"/>
                    <a:pt x="1329" y="718"/>
                  </a:cubicBezTo>
                  <a:cubicBezTo>
                    <a:pt x="941" y="718"/>
                    <a:pt x="547" y="665"/>
                    <a:pt x="201" y="602"/>
                  </a:cubicBezTo>
                  <a:lnTo>
                    <a:pt x="176" y="602"/>
                  </a:lnTo>
                  <a:cubicBezTo>
                    <a:pt x="527" y="6166"/>
                    <a:pt x="652" y="11755"/>
                    <a:pt x="652" y="17369"/>
                  </a:cubicBezTo>
                  <a:cubicBezTo>
                    <a:pt x="652" y="27369"/>
                    <a:pt x="251" y="37419"/>
                    <a:pt x="1" y="47369"/>
                  </a:cubicBezTo>
                  <a:cubicBezTo>
                    <a:pt x="1877" y="47360"/>
                    <a:pt x="3753" y="47357"/>
                    <a:pt x="5629" y="47357"/>
                  </a:cubicBezTo>
                  <a:cubicBezTo>
                    <a:pt x="12383" y="47357"/>
                    <a:pt x="19133" y="47403"/>
                    <a:pt x="25885" y="47403"/>
                  </a:cubicBezTo>
                  <a:cubicBezTo>
                    <a:pt x="32660" y="47403"/>
                    <a:pt x="39436" y="47356"/>
                    <a:pt x="46216" y="47169"/>
                  </a:cubicBezTo>
                  <a:cubicBezTo>
                    <a:pt x="46241" y="47169"/>
                    <a:pt x="46267" y="47194"/>
                    <a:pt x="46317" y="47194"/>
                  </a:cubicBezTo>
                  <a:cubicBezTo>
                    <a:pt x="45815" y="39349"/>
                    <a:pt x="46116" y="31379"/>
                    <a:pt x="46091" y="23510"/>
                  </a:cubicBezTo>
                  <a:cubicBezTo>
                    <a:pt x="46066" y="15690"/>
                    <a:pt x="46116" y="7870"/>
                    <a:pt x="46166" y="51"/>
                  </a:cubicBezTo>
                  <a:lnTo>
                    <a:pt x="46166" y="51"/>
                  </a:lnTo>
                  <a:cubicBezTo>
                    <a:pt x="45946" y="60"/>
                    <a:pt x="45723" y="66"/>
                    <a:pt x="45497" y="66"/>
                  </a:cubicBezTo>
                  <a:cubicBezTo>
                    <a:pt x="45106" y="66"/>
                    <a:pt x="44709" y="48"/>
                    <a:pt x="4431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7" name="Google Shape;4017;p101"/>
            <p:cNvSpPr/>
            <p:nvPr/>
          </p:nvSpPr>
          <p:spPr>
            <a:xfrm>
              <a:off x="1631725" y="1023800"/>
              <a:ext cx="932975" cy="17650"/>
            </a:xfrm>
            <a:custGeom>
              <a:avLst/>
              <a:gdLst/>
              <a:ahLst/>
              <a:cxnLst/>
              <a:rect l="l" t="t" r="r" b="b"/>
              <a:pathLst>
                <a:path w="37319" h="706" extrusionOk="0">
                  <a:moveTo>
                    <a:pt x="24005" y="1"/>
                  </a:moveTo>
                  <a:cubicBezTo>
                    <a:pt x="16063" y="1"/>
                    <a:pt x="8121" y="34"/>
                    <a:pt x="201" y="277"/>
                  </a:cubicBezTo>
                  <a:cubicBezTo>
                    <a:pt x="25" y="302"/>
                    <a:pt x="0" y="578"/>
                    <a:pt x="201" y="578"/>
                  </a:cubicBezTo>
                  <a:cubicBezTo>
                    <a:pt x="4399" y="673"/>
                    <a:pt x="8603" y="705"/>
                    <a:pt x="12810" y="705"/>
                  </a:cubicBezTo>
                  <a:cubicBezTo>
                    <a:pt x="20859" y="705"/>
                    <a:pt x="28919" y="586"/>
                    <a:pt x="36968" y="553"/>
                  </a:cubicBezTo>
                  <a:cubicBezTo>
                    <a:pt x="37311" y="553"/>
                    <a:pt x="37319" y="1"/>
                    <a:pt x="36990" y="1"/>
                  </a:cubicBezTo>
                  <a:cubicBezTo>
                    <a:pt x="36983" y="1"/>
                    <a:pt x="36975" y="1"/>
                    <a:pt x="36968" y="2"/>
                  </a:cubicBezTo>
                  <a:cubicBezTo>
                    <a:pt x="35630" y="4"/>
                    <a:pt x="34292" y="5"/>
                    <a:pt x="32954" y="5"/>
                  </a:cubicBezTo>
                  <a:cubicBezTo>
                    <a:pt x="29972" y="5"/>
                    <a:pt x="26988" y="1"/>
                    <a:pt x="24005" y="1"/>
                  </a:cubicBezTo>
                  <a:close/>
                </a:path>
              </a:pathLst>
            </a:custGeom>
            <a:solidFill>
              <a:srgbClr val="1C1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8" name="Google Shape;4018;p101"/>
            <p:cNvSpPr/>
            <p:nvPr/>
          </p:nvSpPr>
          <p:spPr>
            <a:xfrm>
              <a:off x="1633600" y="849000"/>
              <a:ext cx="924200" cy="26400"/>
            </a:xfrm>
            <a:custGeom>
              <a:avLst/>
              <a:gdLst/>
              <a:ahLst/>
              <a:cxnLst/>
              <a:rect l="l" t="t" r="r" b="b"/>
              <a:pathLst>
                <a:path w="36968" h="1056" extrusionOk="0">
                  <a:moveTo>
                    <a:pt x="36665" y="0"/>
                  </a:moveTo>
                  <a:cubicBezTo>
                    <a:pt x="36658" y="0"/>
                    <a:pt x="36650" y="1"/>
                    <a:pt x="36642" y="1"/>
                  </a:cubicBezTo>
                  <a:cubicBezTo>
                    <a:pt x="24512" y="302"/>
                    <a:pt x="12256" y="1"/>
                    <a:pt x="126" y="628"/>
                  </a:cubicBezTo>
                  <a:cubicBezTo>
                    <a:pt x="0" y="628"/>
                    <a:pt x="0" y="803"/>
                    <a:pt x="126" y="803"/>
                  </a:cubicBezTo>
                  <a:cubicBezTo>
                    <a:pt x="3812" y="986"/>
                    <a:pt x="7517" y="1056"/>
                    <a:pt x="11229" y="1056"/>
                  </a:cubicBezTo>
                  <a:cubicBezTo>
                    <a:pt x="19707" y="1056"/>
                    <a:pt x="28223" y="694"/>
                    <a:pt x="36642" y="502"/>
                  </a:cubicBezTo>
                  <a:cubicBezTo>
                    <a:pt x="36960" y="478"/>
                    <a:pt x="36968" y="0"/>
                    <a:pt x="36665" y="0"/>
                  </a:cubicBezTo>
                  <a:close/>
                </a:path>
              </a:pathLst>
            </a:custGeom>
            <a:solidFill>
              <a:srgbClr val="1C1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9" name="Google Shape;4019;p101"/>
            <p:cNvSpPr/>
            <p:nvPr/>
          </p:nvSpPr>
          <p:spPr>
            <a:xfrm>
              <a:off x="1624825" y="765850"/>
              <a:ext cx="931725" cy="15325"/>
            </a:xfrm>
            <a:custGeom>
              <a:avLst/>
              <a:gdLst/>
              <a:ahLst/>
              <a:cxnLst/>
              <a:rect l="l" t="t" r="r" b="b"/>
              <a:pathLst>
                <a:path w="37269" h="613" extrusionOk="0">
                  <a:moveTo>
                    <a:pt x="14932" y="0"/>
                  </a:moveTo>
                  <a:cubicBezTo>
                    <a:pt x="9993" y="0"/>
                    <a:pt x="5055" y="58"/>
                    <a:pt x="126" y="270"/>
                  </a:cubicBezTo>
                  <a:cubicBezTo>
                    <a:pt x="1" y="270"/>
                    <a:pt x="1" y="470"/>
                    <a:pt x="126" y="470"/>
                  </a:cubicBezTo>
                  <a:cubicBezTo>
                    <a:pt x="3600" y="576"/>
                    <a:pt x="7078" y="613"/>
                    <a:pt x="10557" y="613"/>
                  </a:cubicBezTo>
                  <a:cubicBezTo>
                    <a:pt x="17949" y="613"/>
                    <a:pt x="25349" y="449"/>
                    <a:pt x="32735" y="449"/>
                  </a:cubicBezTo>
                  <a:cubicBezTo>
                    <a:pt x="34163" y="449"/>
                    <a:pt x="35591" y="456"/>
                    <a:pt x="37018" y="470"/>
                  </a:cubicBezTo>
                  <a:cubicBezTo>
                    <a:pt x="37269" y="470"/>
                    <a:pt x="37269" y="69"/>
                    <a:pt x="37018" y="69"/>
                  </a:cubicBezTo>
                  <a:cubicBezTo>
                    <a:pt x="35627" y="80"/>
                    <a:pt x="34236" y="85"/>
                    <a:pt x="32844" y="85"/>
                  </a:cubicBezTo>
                  <a:cubicBezTo>
                    <a:pt x="26878" y="85"/>
                    <a:pt x="20904" y="0"/>
                    <a:pt x="14932" y="0"/>
                  </a:cubicBezTo>
                  <a:close/>
                </a:path>
              </a:pathLst>
            </a:custGeom>
            <a:solidFill>
              <a:srgbClr val="1C1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0" name="Google Shape;4020;p101"/>
            <p:cNvSpPr/>
            <p:nvPr/>
          </p:nvSpPr>
          <p:spPr>
            <a:xfrm>
              <a:off x="1617300" y="1111525"/>
              <a:ext cx="938000" cy="28850"/>
            </a:xfrm>
            <a:custGeom>
              <a:avLst/>
              <a:gdLst/>
              <a:ahLst/>
              <a:cxnLst/>
              <a:rect l="l" t="t" r="r" b="b"/>
              <a:pathLst>
                <a:path w="37520" h="1154" extrusionOk="0">
                  <a:moveTo>
                    <a:pt x="37217" y="1"/>
                  </a:moveTo>
                  <a:cubicBezTo>
                    <a:pt x="37210" y="1"/>
                    <a:pt x="37202" y="1"/>
                    <a:pt x="37194" y="2"/>
                  </a:cubicBezTo>
                  <a:cubicBezTo>
                    <a:pt x="24863" y="528"/>
                    <a:pt x="12532" y="352"/>
                    <a:pt x="201" y="553"/>
                  </a:cubicBezTo>
                  <a:cubicBezTo>
                    <a:pt x="1" y="553"/>
                    <a:pt x="1" y="879"/>
                    <a:pt x="201" y="879"/>
                  </a:cubicBezTo>
                  <a:cubicBezTo>
                    <a:pt x="4211" y="1075"/>
                    <a:pt x="8230" y="1154"/>
                    <a:pt x="12253" y="1154"/>
                  </a:cubicBezTo>
                  <a:cubicBezTo>
                    <a:pt x="20578" y="1154"/>
                    <a:pt x="28914" y="816"/>
                    <a:pt x="37194" y="478"/>
                  </a:cubicBezTo>
                  <a:cubicBezTo>
                    <a:pt x="37512" y="478"/>
                    <a:pt x="37520" y="1"/>
                    <a:pt x="37217" y="1"/>
                  </a:cubicBezTo>
                  <a:close/>
                </a:path>
              </a:pathLst>
            </a:custGeom>
            <a:solidFill>
              <a:srgbClr val="1C1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1" name="Google Shape;4021;p101"/>
            <p:cNvSpPr/>
            <p:nvPr/>
          </p:nvSpPr>
          <p:spPr>
            <a:xfrm>
              <a:off x="1624825" y="1206075"/>
              <a:ext cx="921075" cy="16000"/>
            </a:xfrm>
            <a:custGeom>
              <a:avLst/>
              <a:gdLst/>
              <a:ahLst/>
              <a:cxnLst/>
              <a:rect l="l" t="t" r="r" b="b"/>
              <a:pathLst>
                <a:path w="36843" h="640" extrusionOk="0">
                  <a:moveTo>
                    <a:pt x="27075" y="0"/>
                  </a:moveTo>
                  <a:cubicBezTo>
                    <a:pt x="18133" y="0"/>
                    <a:pt x="9192" y="75"/>
                    <a:pt x="251" y="205"/>
                  </a:cubicBezTo>
                  <a:cubicBezTo>
                    <a:pt x="1" y="230"/>
                    <a:pt x="1" y="580"/>
                    <a:pt x="251" y="580"/>
                  </a:cubicBezTo>
                  <a:cubicBezTo>
                    <a:pt x="4914" y="619"/>
                    <a:pt x="9576" y="639"/>
                    <a:pt x="14239" y="639"/>
                  </a:cubicBezTo>
                  <a:cubicBezTo>
                    <a:pt x="21682" y="639"/>
                    <a:pt x="29124" y="588"/>
                    <a:pt x="36567" y="480"/>
                  </a:cubicBezTo>
                  <a:cubicBezTo>
                    <a:pt x="36843" y="480"/>
                    <a:pt x="36843" y="29"/>
                    <a:pt x="36567" y="29"/>
                  </a:cubicBezTo>
                  <a:cubicBezTo>
                    <a:pt x="33403" y="9"/>
                    <a:pt x="30239" y="0"/>
                    <a:pt x="27075" y="0"/>
                  </a:cubicBezTo>
                  <a:close/>
                </a:path>
              </a:pathLst>
            </a:custGeom>
            <a:solidFill>
              <a:srgbClr val="1C1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2" name="Google Shape;4022;p101"/>
            <p:cNvSpPr/>
            <p:nvPr/>
          </p:nvSpPr>
          <p:spPr>
            <a:xfrm>
              <a:off x="1625450" y="1448675"/>
              <a:ext cx="923575" cy="33500"/>
            </a:xfrm>
            <a:custGeom>
              <a:avLst/>
              <a:gdLst/>
              <a:ahLst/>
              <a:cxnLst/>
              <a:rect l="l" t="t" r="r" b="b"/>
              <a:pathLst>
                <a:path w="36943" h="1340" extrusionOk="0">
                  <a:moveTo>
                    <a:pt x="30950" y="0"/>
                  </a:moveTo>
                  <a:cubicBezTo>
                    <a:pt x="23023" y="0"/>
                    <a:pt x="15118" y="650"/>
                    <a:pt x="7193" y="650"/>
                  </a:cubicBezTo>
                  <a:cubicBezTo>
                    <a:pt x="4873" y="650"/>
                    <a:pt x="2551" y="595"/>
                    <a:pt x="226" y="450"/>
                  </a:cubicBezTo>
                  <a:cubicBezTo>
                    <a:pt x="1" y="450"/>
                    <a:pt x="26" y="751"/>
                    <a:pt x="226" y="776"/>
                  </a:cubicBezTo>
                  <a:cubicBezTo>
                    <a:pt x="3527" y="1196"/>
                    <a:pt x="6842" y="1340"/>
                    <a:pt x="10163" y="1340"/>
                  </a:cubicBezTo>
                  <a:cubicBezTo>
                    <a:pt x="17435" y="1340"/>
                    <a:pt x="24740" y="649"/>
                    <a:pt x="32014" y="649"/>
                  </a:cubicBezTo>
                  <a:cubicBezTo>
                    <a:pt x="33525" y="649"/>
                    <a:pt x="35035" y="679"/>
                    <a:pt x="36542" y="751"/>
                  </a:cubicBezTo>
                  <a:cubicBezTo>
                    <a:pt x="36550" y="752"/>
                    <a:pt x="36558" y="752"/>
                    <a:pt x="36565" y="752"/>
                  </a:cubicBezTo>
                  <a:cubicBezTo>
                    <a:pt x="36943" y="752"/>
                    <a:pt x="36935" y="149"/>
                    <a:pt x="36542" y="125"/>
                  </a:cubicBezTo>
                  <a:cubicBezTo>
                    <a:pt x="34677" y="36"/>
                    <a:pt x="32813" y="0"/>
                    <a:pt x="30950" y="0"/>
                  </a:cubicBezTo>
                  <a:close/>
                </a:path>
              </a:pathLst>
            </a:custGeom>
            <a:solidFill>
              <a:srgbClr val="1C1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3" name="Google Shape;4023;p101"/>
            <p:cNvSpPr/>
            <p:nvPr/>
          </p:nvSpPr>
          <p:spPr>
            <a:xfrm>
              <a:off x="1624200" y="934225"/>
              <a:ext cx="919200" cy="21800"/>
            </a:xfrm>
            <a:custGeom>
              <a:avLst/>
              <a:gdLst/>
              <a:ahLst/>
              <a:cxnLst/>
              <a:rect l="l" t="t" r="r" b="b"/>
              <a:pathLst>
                <a:path w="36768" h="872" extrusionOk="0">
                  <a:moveTo>
                    <a:pt x="26200" y="37"/>
                  </a:moveTo>
                  <a:cubicBezTo>
                    <a:pt x="23572" y="37"/>
                    <a:pt x="20944" y="54"/>
                    <a:pt x="18321" y="76"/>
                  </a:cubicBezTo>
                  <a:cubicBezTo>
                    <a:pt x="12281" y="126"/>
                    <a:pt x="6166" y="1"/>
                    <a:pt x="151" y="602"/>
                  </a:cubicBezTo>
                  <a:cubicBezTo>
                    <a:pt x="26" y="602"/>
                    <a:pt x="0" y="828"/>
                    <a:pt x="151" y="828"/>
                  </a:cubicBezTo>
                  <a:cubicBezTo>
                    <a:pt x="1223" y="859"/>
                    <a:pt x="2297" y="872"/>
                    <a:pt x="3372" y="872"/>
                  </a:cubicBezTo>
                  <a:cubicBezTo>
                    <a:pt x="8352" y="872"/>
                    <a:pt x="13353" y="593"/>
                    <a:pt x="18321" y="552"/>
                  </a:cubicBezTo>
                  <a:cubicBezTo>
                    <a:pt x="19725" y="540"/>
                    <a:pt x="21130" y="536"/>
                    <a:pt x="22536" y="536"/>
                  </a:cubicBezTo>
                  <a:cubicBezTo>
                    <a:pt x="27179" y="536"/>
                    <a:pt x="31830" y="589"/>
                    <a:pt x="36467" y="627"/>
                  </a:cubicBezTo>
                  <a:cubicBezTo>
                    <a:pt x="36768" y="627"/>
                    <a:pt x="36768" y="176"/>
                    <a:pt x="36467" y="151"/>
                  </a:cubicBezTo>
                  <a:cubicBezTo>
                    <a:pt x="33050" y="66"/>
                    <a:pt x="29624" y="37"/>
                    <a:pt x="26200" y="37"/>
                  </a:cubicBezTo>
                  <a:close/>
                </a:path>
              </a:pathLst>
            </a:custGeom>
            <a:solidFill>
              <a:srgbClr val="1C1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4" name="Google Shape;4024;p101"/>
            <p:cNvSpPr/>
            <p:nvPr/>
          </p:nvSpPr>
          <p:spPr>
            <a:xfrm>
              <a:off x="1629200" y="1281975"/>
              <a:ext cx="912325" cy="25100"/>
            </a:xfrm>
            <a:custGeom>
              <a:avLst/>
              <a:gdLst/>
              <a:ahLst/>
              <a:cxnLst/>
              <a:rect l="l" t="t" r="r" b="b"/>
              <a:pathLst>
                <a:path w="36493" h="1004" extrusionOk="0">
                  <a:moveTo>
                    <a:pt x="36142" y="1"/>
                  </a:moveTo>
                  <a:cubicBezTo>
                    <a:pt x="24212" y="76"/>
                    <a:pt x="12232" y="176"/>
                    <a:pt x="302" y="552"/>
                  </a:cubicBezTo>
                  <a:cubicBezTo>
                    <a:pt x="1" y="552"/>
                    <a:pt x="1" y="1003"/>
                    <a:pt x="302" y="1003"/>
                  </a:cubicBezTo>
                  <a:cubicBezTo>
                    <a:pt x="12257" y="903"/>
                    <a:pt x="24212" y="652"/>
                    <a:pt x="36142" y="527"/>
                  </a:cubicBezTo>
                  <a:cubicBezTo>
                    <a:pt x="36492" y="527"/>
                    <a:pt x="36492" y="1"/>
                    <a:pt x="36142" y="1"/>
                  </a:cubicBezTo>
                  <a:close/>
                </a:path>
              </a:pathLst>
            </a:custGeom>
            <a:solidFill>
              <a:srgbClr val="1C1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5" name="Google Shape;4025;p101"/>
            <p:cNvSpPr/>
            <p:nvPr/>
          </p:nvSpPr>
          <p:spPr>
            <a:xfrm>
              <a:off x="1621075" y="1360300"/>
              <a:ext cx="919825" cy="23325"/>
            </a:xfrm>
            <a:custGeom>
              <a:avLst/>
              <a:gdLst/>
              <a:ahLst/>
              <a:cxnLst/>
              <a:rect l="l" t="t" r="r" b="b"/>
              <a:pathLst>
                <a:path w="36793" h="933" extrusionOk="0">
                  <a:moveTo>
                    <a:pt x="36467" y="0"/>
                  </a:moveTo>
                  <a:cubicBezTo>
                    <a:pt x="24411" y="51"/>
                    <a:pt x="12331" y="76"/>
                    <a:pt x="276" y="477"/>
                  </a:cubicBezTo>
                  <a:cubicBezTo>
                    <a:pt x="0" y="477"/>
                    <a:pt x="0" y="903"/>
                    <a:pt x="276" y="903"/>
                  </a:cubicBezTo>
                  <a:cubicBezTo>
                    <a:pt x="2225" y="923"/>
                    <a:pt x="4175" y="932"/>
                    <a:pt x="6126" y="932"/>
                  </a:cubicBezTo>
                  <a:cubicBezTo>
                    <a:pt x="16243" y="932"/>
                    <a:pt x="26381" y="687"/>
                    <a:pt x="36467" y="477"/>
                  </a:cubicBezTo>
                  <a:cubicBezTo>
                    <a:pt x="36792" y="477"/>
                    <a:pt x="36792" y="0"/>
                    <a:pt x="36467" y="0"/>
                  </a:cubicBezTo>
                  <a:close/>
                </a:path>
              </a:pathLst>
            </a:custGeom>
            <a:solidFill>
              <a:srgbClr val="1C1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26" name="Google Shape;4026;p101"/>
          <p:cNvGrpSpPr/>
          <p:nvPr/>
        </p:nvGrpSpPr>
        <p:grpSpPr>
          <a:xfrm rot="514806">
            <a:off x="1068419" y="466113"/>
            <a:ext cx="1118061" cy="876421"/>
            <a:chOff x="378575" y="1776375"/>
            <a:chExt cx="737425" cy="578050"/>
          </a:xfrm>
        </p:grpSpPr>
        <p:sp>
          <p:nvSpPr>
            <p:cNvPr id="4027" name="Google Shape;4027;p101"/>
            <p:cNvSpPr/>
            <p:nvPr/>
          </p:nvSpPr>
          <p:spPr>
            <a:xfrm>
              <a:off x="378575" y="1776375"/>
              <a:ext cx="737425" cy="60825"/>
            </a:xfrm>
            <a:custGeom>
              <a:avLst/>
              <a:gdLst/>
              <a:ahLst/>
              <a:cxnLst/>
              <a:rect l="l" t="t" r="r" b="b"/>
              <a:pathLst>
                <a:path w="29497" h="2433" extrusionOk="0">
                  <a:moveTo>
                    <a:pt x="19316" y="1"/>
                  </a:moveTo>
                  <a:cubicBezTo>
                    <a:pt x="13215" y="1"/>
                    <a:pt x="7118" y="143"/>
                    <a:pt x="1024" y="432"/>
                  </a:cubicBezTo>
                  <a:cubicBezTo>
                    <a:pt x="0" y="478"/>
                    <a:pt x="75" y="1520"/>
                    <a:pt x="649" y="2101"/>
                  </a:cubicBezTo>
                  <a:cubicBezTo>
                    <a:pt x="635" y="1847"/>
                    <a:pt x="621" y="1595"/>
                    <a:pt x="610" y="1342"/>
                  </a:cubicBezTo>
                  <a:cubicBezTo>
                    <a:pt x="596" y="1103"/>
                    <a:pt x="760" y="1006"/>
                    <a:pt x="999" y="1006"/>
                  </a:cubicBezTo>
                  <a:cubicBezTo>
                    <a:pt x="1587" y="1006"/>
                    <a:pt x="2646" y="1609"/>
                    <a:pt x="2674" y="2172"/>
                  </a:cubicBezTo>
                  <a:cubicBezTo>
                    <a:pt x="2678" y="2261"/>
                    <a:pt x="2681" y="2347"/>
                    <a:pt x="2689" y="2433"/>
                  </a:cubicBezTo>
                  <a:cubicBezTo>
                    <a:pt x="8398" y="2179"/>
                    <a:pt x="14114" y="2051"/>
                    <a:pt x="19826" y="2051"/>
                  </a:cubicBezTo>
                  <a:cubicBezTo>
                    <a:pt x="21669" y="2051"/>
                    <a:pt x="23509" y="2066"/>
                    <a:pt x="25349" y="2090"/>
                  </a:cubicBezTo>
                  <a:cubicBezTo>
                    <a:pt x="25321" y="1798"/>
                    <a:pt x="25285" y="1502"/>
                    <a:pt x="25246" y="1205"/>
                  </a:cubicBezTo>
                  <a:cubicBezTo>
                    <a:pt x="25150" y="547"/>
                    <a:pt x="25809" y="172"/>
                    <a:pt x="26444" y="172"/>
                  </a:cubicBezTo>
                  <a:cubicBezTo>
                    <a:pt x="26950" y="172"/>
                    <a:pt x="27439" y="410"/>
                    <a:pt x="27514" y="938"/>
                  </a:cubicBezTo>
                  <a:cubicBezTo>
                    <a:pt x="27571" y="1338"/>
                    <a:pt x="27617" y="1733"/>
                    <a:pt x="27649" y="2133"/>
                  </a:cubicBezTo>
                  <a:cubicBezTo>
                    <a:pt x="27774" y="2133"/>
                    <a:pt x="27899" y="2137"/>
                    <a:pt x="28024" y="2140"/>
                  </a:cubicBezTo>
                  <a:lnTo>
                    <a:pt x="28060" y="2140"/>
                  </a:lnTo>
                  <a:cubicBezTo>
                    <a:pt x="29496" y="2140"/>
                    <a:pt x="29343" y="125"/>
                    <a:pt x="28030" y="97"/>
                  </a:cubicBezTo>
                  <a:cubicBezTo>
                    <a:pt x="25124" y="33"/>
                    <a:pt x="22219" y="1"/>
                    <a:pt x="19316" y="1"/>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8" name="Google Shape;4028;p101"/>
            <p:cNvSpPr/>
            <p:nvPr/>
          </p:nvSpPr>
          <p:spPr>
            <a:xfrm>
              <a:off x="1004275" y="1828625"/>
              <a:ext cx="74725" cy="327700"/>
            </a:xfrm>
            <a:custGeom>
              <a:avLst/>
              <a:gdLst/>
              <a:ahLst/>
              <a:cxnLst/>
              <a:rect l="l" t="t" r="r" b="b"/>
              <a:pathLst>
                <a:path w="2989" h="13108" extrusionOk="0">
                  <a:moveTo>
                    <a:pt x="321" y="0"/>
                  </a:moveTo>
                  <a:lnTo>
                    <a:pt x="321" y="0"/>
                  </a:lnTo>
                  <a:cubicBezTo>
                    <a:pt x="724" y="4054"/>
                    <a:pt x="0" y="8130"/>
                    <a:pt x="353" y="12184"/>
                  </a:cubicBezTo>
                  <a:cubicBezTo>
                    <a:pt x="585" y="12152"/>
                    <a:pt x="817" y="12131"/>
                    <a:pt x="1038" y="12131"/>
                  </a:cubicBezTo>
                  <a:cubicBezTo>
                    <a:pt x="1516" y="12131"/>
                    <a:pt x="1954" y="12230"/>
                    <a:pt x="2293" y="12508"/>
                  </a:cubicBezTo>
                  <a:cubicBezTo>
                    <a:pt x="2471" y="12658"/>
                    <a:pt x="2660" y="12869"/>
                    <a:pt x="2753" y="13108"/>
                  </a:cubicBezTo>
                  <a:cubicBezTo>
                    <a:pt x="2753" y="13065"/>
                    <a:pt x="2749" y="13026"/>
                    <a:pt x="2746" y="12983"/>
                  </a:cubicBezTo>
                  <a:cubicBezTo>
                    <a:pt x="2150" y="8679"/>
                    <a:pt x="2989" y="4350"/>
                    <a:pt x="2621" y="43"/>
                  </a:cubicBezTo>
                  <a:cubicBezTo>
                    <a:pt x="1855" y="25"/>
                    <a:pt x="1088" y="11"/>
                    <a:pt x="321" y="0"/>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9" name="Google Shape;4029;p101"/>
            <p:cNvSpPr/>
            <p:nvPr/>
          </p:nvSpPr>
          <p:spPr>
            <a:xfrm>
              <a:off x="1007300" y="1780650"/>
              <a:ext cx="62500" cy="49075"/>
            </a:xfrm>
            <a:custGeom>
              <a:avLst/>
              <a:gdLst/>
              <a:ahLst/>
              <a:cxnLst/>
              <a:rect l="l" t="t" r="r" b="b"/>
              <a:pathLst>
                <a:path w="2500" h="1963" extrusionOk="0">
                  <a:moveTo>
                    <a:pt x="1295" y="1"/>
                  </a:moveTo>
                  <a:cubicBezTo>
                    <a:pt x="660" y="1"/>
                    <a:pt x="1" y="376"/>
                    <a:pt x="97" y="1034"/>
                  </a:cubicBezTo>
                  <a:cubicBezTo>
                    <a:pt x="136" y="1331"/>
                    <a:pt x="172" y="1627"/>
                    <a:pt x="200" y="1919"/>
                  </a:cubicBezTo>
                  <a:cubicBezTo>
                    <a:pt x="967" y="1930"/>
                    <a:pt x="1734" y="1944"/>
                    <a:pt x="2500" y="1962"/>
                  </a:cubicBezTo>
                  <a:cubicBezTo>
                    <a:pt x="2468" y="1562"/>
                    <a:pt x="2422" y="1167"/>
                    <a:pt x="2365" y="767"/>
                  </a:cubicBezTo>
                  <a:cubicBezTo>
                    <a:pt x="2290" y="239"/>
                    <a:pt x="1801" y="1"/>
                    <a:pt x="1295" y="1"/>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0" name="Google Shape;4030;p101"/>
            <p:cNvSpPr/>
            <p:nvPr/>
          </p:nvSpPr>
          <p:spPr>
            <a:xfrm>
              <a:off x="785225" y="2133225"/>
              <a:ext cx="290025" cy="69200"/>
            </a:xfrm>
            <a:custGeom>
              <a:avLst/>
              <a:gdLst/>
              <a:ahLst/>
              <a:cxnLst/>
              <a:rect l="l" t="t" r="r" b="b"/>
              <a:pathLst>
                <a:path w="11601" h="2768" extrusionOk="0">
                  <a:moveTo>
                    <a:pt x="9115" y="0"/>
                  </a:moveTo>
                  <a:cubicBezTo>
                    <a:pt x="8323" y="115"/>
                    <a:pt x="7503" y="378"/>
                    <a:pt x="6904" y="453"/>
                  </a:cubicBezTo>
                  <a:cubicBezTo>
                    <a:pt x="4990" y="692"/>
                    <a:pt x="3065" y="799"/>
                    <a:pt x="1135" y="799"/>
                  </a:cubicBezTo>
                  <a:cubicBezTo>
                    <a:pt x="1" y="803"/>
                    <a:pt x="126" y="1962"/>
                    <a:pt x="822" y="2507"/>
                  </a:cubicBezTo>
                  <a:cubicBezTo>
                    <a:pt x="832" y="2454"/>
                    <a:pt x="843" y="2396"/>
                    <a:pt x="857" y="2343"/>
                  </a:cubicBezTo>
                  <a:cubicBezTo>
                    <a:pt x="925" y="1993"/>
                    <a:pt x="1641" y="1861"/>
                    <a:pt x="2252" y="1861"/>
                  </a:cubicBezTo>
                  <a:cubicBezTo>
                    <a:pt x="2732" y="1861"/>
                    <a:pt x="3150" y="1947"/>
                    <a:pt x="3124" y="2069"/>
                  </a:cubicBezTo>
                  <a:cubicBezTo>
                    <a:pt x="3078" y="2304"/>
                    <a:pt x="3035" y="2536"/>
                    <a:pt x="2996" y="2768"/>
                  </a:cubicBezTo>
                  <a:cubicBezTo>
                    <a:pt x="4006" y="2742"/>
                    <a:pt x="5011" y="2686"/>
                    <a:pt x="6013" y="2589"/>
                  </a:cubicBezTo>
                  <a:cubicBezTo>
                    <a:pt x="6744" y="2521"/>
                    <a:pt x="7475" y="2432"/>
                    <a:pt x="8203" y="2329"/>
                  </a:cubicBezTo>
                  <a:cubicBezTo>
                    <a:pt x="8338" y="2307"/>
                    <a:pt x="9586" y="2154"/>
                    <a:pt x="9811" y="1972"/>
                  </a:cubicBezTo>
                  <a:cubicBezTo>
                    <a:pt x="10021" y="2079"/>
                    <a:pt x="10263" y="2143"/>
                    <a:pt x="10502" y="2143"/>
                  </a:cubicBezTo>
                  <a:cubicBezTo>
                    <a:pt x="10891" y="2143"/>
                    <a:pt x="11265" y="1980"/>
                    <a:pt x="11458" y="1591"/>
                  </a:cubicBezTo>
                  <a:cubicBezTo>
                    <a:pt x="11473" y="1562"/>
                    <a:pt x="11486" y="1534"/>
                    <a:pt x="11504" y="1505"/>
                  </a:cubicBezTo>
                  <a:cubicBezTo>
                    <a:pt x="11601" y="1309"/>
                    <a:pt x="11586" y="1109"/>
                    <a:pt x="11515" y="924"/>
                  </a:cubicBezTo>
                  <a:lnTo>
                    <a:pt x="11515" y="924"/>
                  </a:lnTo>
                  <a:cubicBezTo>
                    <a:pt x="11511" y="1505"/>
                    <a:pt x="10898" y="1833"/>
                    <a:pt x="10306" y="1833"/>
                  </a:cubicBezTo>
                  <a:cubicBezTo>
                    <a:pt x="9796" y="1833"/>
                    <a:pt x="9307" y="1594"/>
                    <a:pt x="9236" y="1066"/>
                  </a:cubicBezTo>
                  <a:cubicBezTo>
                    <a:pt x="9187" y="710"/>
                    <a:pt x="9147" y="357"/>
                    <a:pt x="9115" y="0"/>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1" name="Google Shape;4031;p101"/>
            <p:cNvSpPr/>
            <p:nvPr/>
          </p:nvSpPr>
          <p:spPr>
            <a:xfrm>
              <a:off x="1013075" y="2131900"/>
              <a:ext cx="60050" cy="47175"/>
            </a:xfrm>
            <a:custGeom>
              <a:avLst/>
              <a:gdLst/>
              <a:ahLst/>
              <a:cxnLst/>
              <a:rect l="l" t="t" r="r" b="b"/>
              <a:pathLst>
                <a:path w="2402" h="1887" extrusionOk="0">
                  <a:moveTo>
                    <a:pt x="686" y="0"/>
                  </a:moveTo>
                  <a:cubicBezTo>
                    <a:pt x="465" y="0"/>
                    <a:pt x="233" y="21"/>
                    <a:pt x="1" y="53"/>
                  </a:cubicBezTo>
                  <a:cubicBezTo>
                    <a:pt x="33" y="410"/>
                    <a:pt x="73" y="763"/>
                    <a:pt x="122" y="1119"/>
                  </a:cubicBezTo>
                  <a:cubicBezTo>
                    <a:pt x="193" y="1647"/>
                    <a:pt x="682" y="1886"/>
                    <a:pt x="1192" y="1886"/>
                  </a:cubicBezTo>
                  <a:cubicBezTo>
                    <a:pt x="1784" y="1886"/>
                    <a:pt x="2397" y="1558"/>
                    <a:pt x="2401" y="977"/>
                  </a:cubicBezTo>
                  <a:cubicBezTo>
                    <a:pt x="2308" y="738"/>
                    <a:pt x="2119" y="527"/>
                    <a:pt x="1941" y="377"/>
                  </a:cubicBezTo>
                  <a:cubicBezTo>
                    <a:pt x="1602" y="99"/>
                    <a:pt x="1164" y="0"/>
                    <a:pt x="686" y="0"/>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2" name="Google Shape;4032;p101"/>
            <p:cNvSpPr/>
            <p:nvPr/>
          </p:nvSpPr>
          <p:spPr>
            <a:xfrm>
              <a:off x="798250" y="2195875"/>
              <a:ext cx="62525" cy="151150"/>
            </a:xfrm>
            <a:custGeom>
              <a:avLst/>
              <a:gdLst/>
              <a:ahLst/>
              <a:cxnLst/>
              <a:rect l="l" t="t" r="r" b="b"/>
              <a:pathLst>
                <a:path w="2501" h="6046" extrusionOk="0">
                  <a:moveTo>
                    <a:pt x="301" y="1"/>
                  </a:moveTo>
                  <a:cubicBezTo>
                    <a:pt x="129" y="886"/>
                    <a:pt x="29" y="1766"/>
                    <a:pt x="1" y="2647"/>
                  </a:cubicBezTo>
                  <a:cubicBezTo>
                    <a:pt x="464" y="3367"/>
                    <a:pt x="928" y="4084"/>
                    <a:pt x="1388" y="4801"/>
                  </a:cubicBezTo>
                  <a:cubicBezTo>
                    <a:pt x="1652" y="5207"/>
                    <a:pt x="1709" y="5724"/>
                    <a:pt x="1612" y="6045"/>
                  </a:cubicBezTo>
                  <a:cubicBezTo>
                    <a:pt x="2094" y="5956"/>
                    <a:pt x="2501" y="5785"/>
                    <a:pt x="2468" y="5581"/>
                  </a:cubicBezTo>
                  <a:cubicBezTo>
                    <a:pt x="2190" y="3799"/>
                    <a:pt x="2190" y="2033"/>
                    <a:pt x="2475" y="262"/>
                  </a:cubicBezTo>
                  <a:lnTo>
                    <a:pt x="2475" y="262"/>
                  </a:lnTo>
                  <a:cubicBezTo>
                    <a:pt x="2016" y="275"/>
                    <a:pt x="1552" y="279"/>
                    <a:pt x="1089" y="279"/>
                  </a:cubicBezTo>
                  <a:cubicBezTo>
                    <a:pt x="785" y="279"/>
                    <a:pt x="518" y="172"/>
                    <a:pt x="301" y="1"/>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3" name="Google Shape;4033;p101"/>
            <p:cNvSpPr/>
            <p:nvPr/>
          </p:nvSpPr>
          <p:spPr>
            <a:xfrm>
              <a:off x="805750" y="2179750"/>
              <a:ext cx="58250" cy="23100"/>
            </a:xfrm>
            <a:custGeom>
              <a:avLst/>
              <a:gdLst/>
              <a:ahLst/>
              <a:cxnLst/>
              <a:rect l="l" t="t" r="r" b="b"/>
              <a:pathLst>
                <a:path w="2330" h="924" extrusionOk="0">
                  <a:moveTo>
                    <a:pt x="1431" y="0"/>
                  </a:moveTo>
                  <a:cubicBezTo>
                    <a:pt x="820" y="0"/>
                    <a:pt x="104" y="132"/>
                    <a:pt x="36" y="482"/>
                  </a:cubicBezTo>
                  <a:cubicBezTo>
                    <a:pt x="22" y="535"/>
                    <a:pt x="11" y="593"/>
                    <a:pt x="1" y="646"/>
                  </a:cubicBezTo>
                  <a:cubicBezTo>
                    <a:pt x="218" y="817"/>
                    <a:pt x="485" y="924"/>
                    <a:pt x="789" y="924"/>
                  </a:cubicBezTo>
                  <a:cubicBezTo>
                    <a:pt x="1252" y="924"/>
                    <a:pt x="1716" y="920"/>
                    <a:pt x="2175" y="907"/>
                  </a:cubicBezTo>
                  <a:cubicBezTo>
                    <a:pt x="2214" y="675"/>
                    <a:pt x="2257" y="443"/>
                    <a:pt x="2303" y="208"/>
                  </a:cubicBezTo>
                  <a:cubicBezTo>
                    <a:pt x="2329" y="86"/>
                    <a:pt x="1911" y="0"/>
                    <a:pt x="1431" y="0"/>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4" name="Google Shape;4034;p101"/>
            <p:cNvSpPr/>
            <p:nvPr/>
          </p:nvSpPr>
          <p:spPr>
            <a:xfrm>
              <a:off x="799950" y="2316150"/>
              <a:ext cx="21675" cy="32475"/>
            </a:xfrm>
            <a:custGeom>
              <a:avLst/>
              <a:gdLst/>
              <a:ahLst/>
              <a:cxnLst/>
              <a:rect l="l" t="t" r="r" b="b"/>
              <a:pathLst>
                <a:path w="867" h="1299" extrusionOk="0">
                  <a:moveTo>
                    <a:pt x="1" y="0"/>
                  </a:moveTo>
                  <a:lnTo>
                    <a:pt x="1" y="0"/>
                  </a:lnTo>
                  <a:cubicBezTo>
                    <a:pt x="32" y="350"/>
                    <a:pt x="79" y="696"/>
                    <a:pt x="132" y="1045"/>
                  </a:cubicBezTo>
                  <a:cubicBezTo>
                    <a:pt x="161" y="1223"/>
                    <a:pt x="475" y="1298"/>
                    <a:pt x="863" y="1298"/>
                  </a:cubicBezTo>
                  <a:lnTo>
                    <a:pt x="867" y="1298"/>
                  </a:lnTo>
                  <a:cubicBezTo>
                    <a:pt x="799" y="1223"/>
                    <a:pt x="728" y="1127"/>
                    <a:pt x="653" y="1013"/>
                  </a:cubicBezTo>
                  <a:cubicBezTo>
                    <a:pt x="435" y="674"/>
                    <a:pt x="218" y="339"/>
                    <a:pt x="1" y="0"/>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5" name="Google Shape;4035;p101"/>
            <p:cNvSpPr/>
            <p:nvPr/>
          </p:nvSpPr>
          <p:spPr>
            <a:xfrm>
              <a:off x="475450" y="2160675"/>
              <a:ext cx="363125" cy="193750"/>
            </a:xfrm>
            <a:custGeom>
              <a:avLst/>
              <a:gdLst/>
              <a:ahLst/>
              <a:cxnLst/>
              <a:rect l="l" t="t" r="r" b="b"/>
              <a:pathLst>
                <a:path w="14525" h="7750" extrusionOk="0">
                  <a:moveTo>
                    <a:pt x="2935" y="1"/>
                  </a:moveTo>
                  <a:cubicBezTo>
                    <a:pt x="2012" y="1"/>
                    <a:pt x="1095" y="82"/>
                    <a:pt x="197" y="403"/>
                  </a:cubicBezTo>
                  <a:cubicBezTo>
                    <a:pt x="101" y="436"/>
                    <a:pt x="37" y="507"/>
                    <a:pt x="1" y="603"/>
                  </a:cubicBezTo>
                  <a:cubicBezTo>
                    <a:pt x="26" y="710"/>
                    <a:pt x="55" y="814"/>
                    <a:pt x="83" y="921"/>
                  </a:cubicBezTo>
                  <a:cubicBezTo>
                    <a:pt x="843" y="1199"/>
                    <a:pt x="1702" y="2108"/>
                    <a:pt x="911" y="2368"/>
                  </a:cubicBezTo>
                  <a:cubicBezTo>
                    <a:pt x="882" y="2379"/>
                    <a:pt x="853" y="2386"/>
                    <a:pt x="825" y="2393"/>
                  </a:cubicBezTo>
                  <a:cubicBezTo>
                    <a:pt x="914" y="2440"/>
                    <a:pt x="1000" y="2468"/>
                    <a:pt x="1089" y="2468"/>
                  </a:cubicBezTo>
                  <a:cubicBezTo>
                    <a:pt x="1135" y="2468"/>
                    <a:pt x="1181" y="2461"/>
                    <a:pt x="1228" y="2443"/>
                  </a:cubicBezTo>
                  <a:cubicBezTo>
                    <a:pt x="2048" y="2151"/>
                    <a:pt x="2914" y="2069"/>
                    <a:pt x="3791" y="2069"/>
                  </a:cubicBezTo>
                  <a:cubicBezTo>
                    <a:pt x="4775" y="2069"/>
                    <a:pt x="5771" y="2172"/>
                    <a:pt x="6722" y="2215"/>
                  </a:cubicBezTo>
                  <a:cubicBezTo>
                    <a:pt x="7571" y="2251"/>
                    <a:pt x="8417" y="2290"/>
                    <a:pt x="9265" y="2325"/>
                  </a:cubicBezTo>
                  <a:cubicBezTo>
                    <a:pt x="9525" y="2336"/>
                    <a:pt x="9989" y="2432"/>
                    <a:pt x="10399" y="2432"/>
                  </a:cubicBezTo>
                  <a:cubicBezTo>
                    <a:pt x="10445" y="2432"/>
                    <a:pt x="10492" y="2432"/>
                    <a:pt x="10535" y="2429"/>
                  </a:cubicBezTo>
                  <a:cubicBezTo>
                    <a:pt x="11351" y="3691"/>
                    <a:pt x="12164" y="4957"/>
                    <a:pt x="12981" y="6219"/>
                  </a:cubicBezTo>
                  <a:cubicBezTo>
                    <a:pt x="12910" y="5495"/>
                    <a:pt x="12888" y="4775"/>
                    <a:pt x="12913" y="4055"/>
                  </a:cubicBezTo>
                  <a:cubicBezTo>
                    <a:pt x="12342" y="3171"/>
                    <a:pt x="11768" y="2282"/>
                    <a:pt x="11198" y="1398"/>
                  </a:cubicBezTo>
                  <a:cubicBezTo>
                    <a:pt x="11126" y="1138"/>
                    <a:pt x="10991" y="892"/>
                    <a:pt x="10873" y="735"/>
                  </a:cubicBezTo>
                  <a:cubicBezTo>
                    <a:pt x="10851" y="710"/>
                    <a:pt x="10830" y="681"/>
                    <a:pt x="10809" y="653"/>
                  </a:cubicBezTo>
                  <a:cubicBezTo>
                    <a:pt x="10698" y="510"/>
                    <a:pt x="10377" y="100"/>
                    <a:pt x="10103" y="100"/>
                  </a:cubicBezTo>
                  <a:cubicBezTo>
                    <a:pt x="10053" y="100"/>
                    <a:pt x="10003" y="115"/>
                    <a:pt x="9957" y="146"/>
                  </a:cubicBezTo>
                  <a:cubicBezTo>
                    <a:pt x="9936" y="161"/>
                    <a:pt x="9918" y="176"/>
                    <a:pt x="9896" y="189"/>
                  </a:cubicBezTo>
                  <a:cubicBezTo>
                    <a:pt x="9839" y="229"/>
                    <a:pt x="9796" y="275"/>
                    <a:pt x="9765" y="329"/>
                  </a:cubicBezTo>
                  <a:cubicBezTo>
                    <a:pt x="9658" y="350"/>
                    <a:pt x="9533" y="357"/>
                    <a:pt x="9397" y="357"/>
                  </a:cubicBezTo>
                  <a:cubicBezTo>
                    <a:pt x="8798" y="357"/>
                    <a:pt x="7989" y="204"/>
                    <a:pt x="7682" y="189"/>
                  </a:cubicBezTo>
                  <a:cubicBezTo>
                    <a:pt x="6740" y="151"/>
                    <a:pt x="5799" y="108"/>
                    <a:pt x="4858" y="69"/>
                  </a:cubicBezTo>
                  <a:cubicBezTo>
                    <a:pt x="4212" y="39"/>
                    <a:pt x="3570" y="1"/>
                    <a:pt x="2935" y="1"/>
                  </a:cubicBezTo>
                  <a:close/>
                  <a:moveTo>
                    <a:pt x="14524" y="7453"/>
                  </a:moveTo>
                  <a:lnTo>
                    <a:pt x="14524" y="7453"/>
                  </a:lnTo>
                  <a:cubicBezTo>
                    <a:pt x="14304" y="7493"/>
                    <a:pt x="14065" y="7517"/>
                    <a:pt x="13847" y="7517"/>
                  </a:cubicBezTo>
                  <a:cubicBezTo>
                    <a:pt x="13996" y="7682"/>
                    <a:pt x="14125" y="7749"/>
                    <a:pt x="14232" y="7749"/>
                  </a:cubicBezTo>
                  <a:cubicBezTo>
                    <a:pt x="14371" y="7749"/>
                    <a:pt x="14475" y="7631"/>
                    <a:pt x="14524" y="7453"/>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6" name="Google Shape;4036;p101"/>
            <p:cNvSpPr/>
            <p:nvPr/>
          </p:nvSpPr>
          <p:spPr>
            <a:xfrm>
              <a:off x="797650" y="2262025"/>
              <a:ext cx="43350" cy="86600"/>
            </a:xfrm>
            <a:custGeom>
              <a:avLst/>
              <a:gdLst/>
              <a:ahLst/>
              <a:cxnLst/>
              <a:rect l="l" t="t" r="r" b="b"/>
              <a:pathLst>
                <a:path w="1734" h="3464" extrusionOk="0">
                  <a:moveTo>
                    <a:pt x="25" y="1"/>
                  </a:moveTo>
                  <a:lnTo>
                    <a:pt x="25" y="1"/>
                  </a:lnTo>
                  <a:cubicBezTo>
                    <a:pt x="0" y="721"/>
                    <a:pt x="22" y="1441"/>
                    <a:pt x="93" y="2165"/>
                  </a:cubicBezTo>
                  <a:cubicBezTo>
                    <a:pt x="310" y="2504"/>
                    <a:pt x="527" y="2839"/>
                    <a:pt x="745" y="3178"/>
                  </a:cubicBezTo>
                  <a:cubicBezTo>
                    <a:pt x="820" y="3292"/>
                    <a:pt x="891" y="3388"/>
                    <a:pt x="959" y="3463"/>
                  </a:cubicBezTo>
                  <a:cubicBezTo>
                    <a:pt x="1177" y="3463"/>
                    <a:pt x="1416" y="3439"/>
                    <a:pt x="1636" y="3399"/>
                  </a:cubicBezTo>
                  <a:cubicBezTo>
                    <a:pt x="1733" y="3078"/>
                    <a:pt x="1676" y="2561"/>
                    <a:pt x="1412" y="2155"/>
                  </a:cubicBezTo>
                  <a:cubicBezTo>
                    <a:pt x="952" y="1438"/>
                    <a:pt x="488" y="721"/>
                    <a:pt x="25" y="1"/>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7" name="Google Shape;4037;p101"/>
            <p:cNvSpPr/>
            <p:nvPr/>
          </p:nvSpPr>
          <p:spPr>
            <a:xfrm>
              <a:off x="394775" y="1828875"/>
              <a:ext cx="101325" cy="394500"/>
            </a:xfrm>
            <a:custGeom>
              <a:avLst/>
              <a:gdLst/>
              <a:ahLst/>
              <a:cxnLst/>
              <a:rect l="l" t="t" r="r" b="b"/>
              <a:pathLst>
                <a:path w="4053" h="15780" extrusionOk="0">
                  <a:moveTo>
                    <a:pt x="1" y="1"/>
                  </a:moveTo>
                  <a:cubicBezTo>
                    <a:pt x="190" y="3417"/>
                    <a:pt x="465" y="6825"/>
                    <a:pt x="839" y="10224"/>
                  </a:cubicBezTo>
                  <a:cubicBezTo>
                    <a:pt x="1017" y="11864"/>
                    <a:pt x="1078" y="15780"/>
                    <a:pt x="3338" y="15780"/>
                  </a:cubicBezTo>
                  <a:cubicBezTo>
                    <a:pt x="3557" y="15780"/>
                    <a:pt x="3792" y="15744"/>
                    <a:pt x="4052" y="15665"/>
                  </a:cubicBezTo>
                  <a:cubicBezTo>
                    <a:pt x="3524" y="15383"/>
                    <a:pt x="3057" y="14338"/>
                    <a:pt x="3228" y="13875"/>
                  </a:cubicBezTo>
                  <a:cubicBezTo>
                    <a:pt x="3017" y="12955"/>
                    <a:pt x="3000" y="11947"/>
                    <a:pt x="2904" y="11055"/>
                  </a:cubicBezTo>
                  <a:cubicBezTo>
                    <a:pt x="2775" y="9871"/>
                    <a:pt x="2654" y="8683"/>
                    <a:pt x="2547" y="7492"/>
                  </a:cubicBezTo>
                  <a:cubicBezTo>
                    <a:pt x="2333" y="5110"/>
                    <a:pt x="2166" y="2721"/>
                    <a:pt x="2041" y="333"/>
                  </a:cubicBezTo>
                  <a:cubicBezTo>
                    <a:pt x="1666" y="351"/>
                    <a:pt x="1296" y="368"/>
                    <a:pt x="925" y="386"/>
                  </a:cubicBezTo>
                  <a:lnTo>
                    <a:pt x="871" y="386"/>
                  </a:lnTo>
                  <a:cubicBezTo>
                    <a:pt x="529" y="386"/>
                    <a:pt x="226" y="229"/>
                    <a:pt x="1" y="1"/>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8" name="Google Shape;4038;p101"/>
            <p:cNvSpPr/>
            <p:nvPr/>
          </p:nvSpPr>
          <p:spPr>
            <a:xfrm>
              <a:off x="471175" y="2175750"/>
              <a:ext cx="46850" cy="44750"/>
            </a:xfrm>
            <a:custGeom>
              <a:avLst/>
              <a:gdLst/>
              <a:ahLst/>
              <a:cxnLst/>
              <a:rect l="l" t="t" r="r" b="b"/>
              <a:pathLst>
                <a:path w="1874" h="1790" extrusionOk="0">
                  <a:moveTo>
                    <a:pt x="172" y="0"/>
                  </a:moveTo>
                  <a:lnTo>
                    <a:pt x="172" y="0"/>
                  </a:lnTo>
                  <a:cubicBezTo>
                    <a:pt x="1" y="463"/>
                    <a:pt x="468" y="1508"/>
                    <a:pt x="996" y="1790"/>
                  </a:cubicBezTo>
                  <a:cubicBezTo>
                    <a:pt x="1024" y="1783"/>
                    <a:pt x="1053" y="1776"/>
                    <a:pt x="1082" y="1765"/>
                  </a:cubicBezTo>
                  <a:cubicBezTo>
                    <a:pt x="1873" y="1505"/>
                    <a:pt x="1014" y="596"/>
                    <a:pt x="254" y="318"/>
                  </a:cubicBezTo>
                  <a:cubicBezTo>
                    <a:pt x="226" y="211"/>
                    <a:pt x="197" y="107"/>
                    <a:pt x="172" y="0"/>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39" name="Google Shape;4039;p101"/>
          <p:cNvGrpSpPr/>
          <p:nvPr/>
        </p:nvGrpSpPr>
        <p:grpSpPr>
          <a:xfrm>
            <a:off x="6604940" y="3898502"/>
            <a:ext cx="1745583" cy="230173"/>
            <a:chOff x="1394800" y="3522000"/>
            <a:chExt cx="1048650" cy="138275"/>
          </a:xfrm>
        </p:grpSpPr>
        <p:sp>
          <p:nvSpPr>
            <p:cNvPr id="4040" name="Google Shape;4040;p101"/>
            <p:cNvSpPr/>
            <p:nvPr/>
          </p:nvSpPr>
          <p:spPr>
            <a:xfrm>
              <a:off x="1394800" y="3522000"/>
              <a:ext cx="1048650" cy="125000"/>
            </a:xfrm>
            <a:custGeom>
              <a:avLst/>
              <a:gdLst/>
              <a:ahLst/>
              <a:cxnLst/>
              <a:rect l="l" t="t" r="r" b="b"/>
              <a:pathLst>
                <a:path w="41946" h="5000" extrusionOk="0">
                  <a:moveTo>
                    <a:pt x="39862" y="375"/>
                  </a:moveTo>
                  <a:cubicBezTo>
                    <a:pt x="39752" y="375"/>
                    <a:pt x="39641" y="393"/>
                    <a:pt x="39545" y="429"/>
                  </a:cubicBezTo>
                  <a:cubicBezTo>
                    <a:pt x="38422" y="860"/>
                    <a:pt x="37231" y="1220"/>
                    <a:pt x="36143" y="1737"/>
                  </a:cubicBezTo>
                  <a:cubicBezTo>
                    <a:pt x="35848" y="1880"/>
                    <a:pt x="35723" y="1951"/>
                    <a:pt x="35630" y="1951"/>
                  </a:cubicBezTo>
                  <a:cubicBezTo>
                    <a:pt x="35516" y="1951"/>
                    <a:pt x="35452" y="1837"/>
                    <a:pt x="35173" y="1598"/>
                  </a:cubicBezTo>
                  <a:cubicBezTo>
                    <a:pt x="34984" y="1431"/>
                    <a:pt x="34785" y="1277"/>
                    <a:pt x="34571" y="1141"/>
                  </a:cubicBezTo>
                  <a:lnTo>
                    <a:pt x="34571" y="1141"/>
                  </a:lnTo>
                  <a:cubicBezTo>
                    <a:pt x="34760" y="1337"/>
                    <a:pt x="34920" y="1576"/>
                    <a:pt x="35020" y="1741"/>
                  </a:cubicBezTo>
                  <a:cubicBezTo>
                    <a:pt x="35131" y="1926"/>
                    <a:pt x="35491" y="2693"/>
                    <a:pt x="35038" y="2721"/>
                  </a:cubicBezTo>
                  <a:cubicBezTo>
                    <a:pt x="34856" y="2736"/>
                    <a:pt x="34678" y="2739"/>
                    <a:pt x="34500" y="2739"/>
                  </a:cubicBezTo>
                  <a:cubicBezTo>
                    <a:pt x="34336" y="2739"/>
                    <a:pt x="34171" y="2736"/>
                    <a:pt x="34008" y="2725"/>
                  </a:cubicBezTo>
                  <a:lnTo>
                    <a:pt x="34008" y="2725"/>
                  </a:lnTo>
                  <a:cubicBezTo>
                    <a:pt x="34282" y="3003"/>
                    <a:pt x="34556" y="3274"/>
                    <a:pt x="34974" y="3420"/>
                  </a:cubicBezTo>
                  <a:cubicBezTo>
                    <a:pt x="35244" y="3516"/>
                    <a:pt x="35509" y="3559"/>
                    <a:pt x="35766" y="3559"/>
                  </a:cubicBezTo>
                  <a:cubicBezTo>
                    <a:pt x="36322" y="3559"/>
                    <a:pt x="36853" y="3370"/>
                    <a:pt x="37410" y="3164"/>
                  </a:cubicBezTo>
                  <a:cubicBezTo>
                    <a:pt x="38547" y="2736"/>
                    <a:pt x="39677" y="2290"/>
                    <a:pt x="40811" y="1851"/>
                  </a:cubicBezTo>
                  <a:cubicBezTo>
                    <a:pt x="41945" y="1416"/>
                    <a:pt x="40747" y="375"/>
                    <a:pt x="39862" y="375"/>
                  </a:cubicBezTo>
                  <a:close/>
                  <a:moveTo>
                    <a:pt x="1498" y="1719"/>
                  </a:moveTo>
                  <a:cubicBezTo>
                    <a:pt x="1242" y="1894"/>
                    <a:pt x="996" y="2076"/>
                    <a:pt x="761" y="2265"/>
                  </a:cubicBezTo>
                  <a:cubicBezTo>
                    <a:pt x="1" y="2874"/>
                    <a:pt x="1103" y="3669"/>
                    <a:pt x="1926" y="3669"/>
                  </a:cubicBezTo>
                  <a:cubicBezTo>
                    <a:pt x="2130" y="3669"/>
                    <a:pt x="2311" y="3623"/>
                    <a:pt x="2451" y="3513"/>
                  </a:cubicBezTo>
                  <a:cubicBezTo>
                    <a:pt x="2618" y="3381"/>
                    <a:pt x="2793" y="3242"/>
                    <a:pt x="2975" y="3106"/>
                  </a:cubicBezTo>
                  <a:cubicBezTo>
                    <a:pt x="2436" y="3031"/>
                    <a:pt x="1502" y="2211"/>
                    <a:pt x="1498" y="1719"/>
                  </a:cubicBezTo>
                  <a:close/>
                  <a:moveTo>
                    <a:pt x="6376" y="1"/>
                  </a:moveTo>
                  <a:cubicBezTo>
                    <a:pt x="5271" y="1"/>
                    <a:pt x="4137" y="310"/>
                    <a:pt x="3064" y="814"/>
                  </a:cubicBezTo>
                  <a:cubicBezTo>
                    <a:pt x="3998" y="475"/>
                    <a:pt x="4989" y="264"/>
                    <a:pt x="5977" y="264"/>
                  </a:cubicBezTo>
                  <a:cubicBezTo>
                    <a:pt x="6366" y="264"/>
                    <a:pt x="6755" y="297"/>
                    <a:pt x="7136" y="368"/>
                  </a:cubicBezTo>
                  <a:cubicBezTo>
                    <a:pt x="7849" y="500"/>
                    <a:pt x="8519" y="789"/>
                    <a:pt x="9090" y="1242"/>
                  </a:cubicBezTo>
                  <a:cubicBezTo>
                    <a:pt x="9771" y="1780"/>
                    <a:pt x="10310" y="2889"/>
                    <a:pt x="11236" y="3003"/>
                  </a:cubicBezTo>
                  <a:cubicBezTo>
                    <a:pt x="11843" y="3082"/>
                    <a:pt x="13137" y="4686"/>
                    <a:pt x="12449" y="4686"/>
                  </a:cubicBezTo>
                  <a:cubicBezTo>
                    <a:pt x="12428" y="4686"/>
                    <a:pt x="12403" y="4686"/>
                    <a:pt x="12378" y="4683"/>
                  </a:cubicBezTo>
                  <a:cubicBezTo>
                    <a:pt x="10777" y="4479"/>
                    <a:pt x="10120" y="3574"/>
                    <a:pt x="9033" y="2557"/>
                  </a:cubicBezTo>
                  <a:cubicBezTo>
                    <a:pt x="8787" y="2329"/>
                    <a:pt x="8501" y="2168"/>
                    <a:pt x="8191" y="2061"/>
                  </a:cubicBezTo>
                  <a:lnTo>
                    <a:pt x="8191" y="2061"/>
                  </a:lnTo>
                  <a:cubicBezTo>
                    <a:pt x="8366" y="2204"/>
                    <a:pt x="8534" y="2372"/>
                    <a:pt x="8698" y="2571"/>
                  </a:cubicBezTo>
                  <a:cubicBezTo>
                    <a:pt x="9742" y="3855"/>
                    <a:pt x="10719" y="4903"/>
                    <a:pt x="12481" y="4903"/>
                  </a:cubicBezTo>
                  <a:cubicBezTo>
                    <a:pt x="12528" y="4903"/>
                    <a:pt x="12574" y="4903"/>
                    <a:pt x="12620" y="4900"/>
                  </a:cubicBezTo>
                  <a:cubicBezTo>
                    <a:pt x="14603" y="4843"/>
                    <a:pt x="15879" y="3509"/>
                    <a:pt x="17384" y="2415"/>
                  </a:cubicBezTo>
                  <a:cubicBezTo>
                    <a:pt x="17687" y="2193"/>
                    <a:pt x="17983" y="2001"/>
                    <a:pt x="18268" y="1862"/>
                  </a:cubicBezTo>
                  <a:lnTo>
                    <a:pt x="18268" y="1862"/>
                  </a:lnTo>
                  <a:cubicBezTo>
                    <a:pt x="18140" y="1880"/>
                    <a:pt x="17997" y="1923"/>
                    <a:pt x="17826" y="2001"/>
                  </a:cubicBezTo>
                  <a:cubicBezTo>
                    <a:pt x="17259" y="2261"/>
                    <a:pt x="16703" y="2860"/>
                    <a:pt x="16157" y="3188"/>
                  </a:cubicBezTo>
                  <a:cubicBezTo>
                    <a:pt x="15630" y="3502"/>
                    <a:pt x="15081" y="3763"/>
                    <a:pt x="14521" y="4008"/>
                  </a:cubicBezTo>
                  <a:cubicBezTo>
                    <a:pt x="14381" y="4069"/>
                    <a:pt x="14125" y="4158"/>
                    <a:pt x="13914" y="4158"/>
                  </a:cubicBezTo>
                  <a:cubicBezTo>
                    <a:pt x="13740" y="4158"/>
                    <a:pt x="13593" y="4097"/>
                    <a:pt x="13565" y="3908"/>
                  </a:cubicBezTo>
                  <a:cubicBezTo>
                    <a:pt x="13501" y="3506"/>
                    <a:pt x="14389" y="3103"/>
                    <a:pt x="14663" y="2985"/>
                  </a:cubicBezTo>
                  <a:cubicBezTo>
                    <a:pt x="16246" y="2293"/>
                    <a:pt x="17441" y="703"/>
                    <a:pt x="19241" y="493"/>
                  </a:cubicBezTo>
                  <a:cubicBezTo>
                    <a:pt x="19366" y="478"/>
                    <a:pt x="19495" y="468"/>
                    <a:pt x="19623" y="468"/>
                  </a:cubicBezTo>
                  <a:cubicBezTo>
                    <a:pt x="20097" y="468"/>
                    <a:pt x="20582" y="585"/>
                    <a:pt x="20936" y="921"/>
                  </a:cubicBezTo>
                  <a:cubicBezTo>
                    <a:pt x="21221" y="1195"/>
                    <a:pt x="21278" y="1566"/>
                    <a:pt x="21535" y="1859"/>
                  </a:cubicBezTo>
                  <a:cubicBezTo>
                    <a:pt x="21848" y="2211"/>
                    <a:pt x="22233" y="2346"/>
                    <a:pt x="22672" y="2504"/>
                  </a:cubicBezTo>
                  <a:cubicBezTo>
                    <a:pt x="23003" y="2621"/>
                    <a:pt x="22255" y="3313"/>
                    <a:pt x="21563" y="3620"/>
                  </a:cubicBezTo>
                  <a:cubicBezTo>
                    <a:pt x="21749" y="3773"/>
                    <a:pt x="21945" y="3919"/>
                    <a:pt x="22159" y="4055"/>
                  </a:cubicBezTo>
                  <a:cubicBezTo>
                    <a:pt x="23121" y="4661"/>
                    <a:pt x="24266" y="4986"/>
                    <a:pt x="25407" y="4999"/>
                  </a:cubicBezTo>
                  <a:cubicBezTo>
                    <a:pt x="24968" y="4464"/>
                    <a:pt x="24783" y="3694"/>
                    <a:pt x="25393" y="3541"/>
                  </a:cubicBezTo>
                  <a:cubicBezTo>
                    <a:pt x="26395" y="3288"/>
                    <a:pt x="27272" y="2835"/>
                    <a:pt x="28034" y="2137"/>
                  </a:cubicBezTo>
                  <a:cubicBezTo>
                    <a:pt x="28666" y="1555"/>
                    <a:pt x="29183" y="960"/>
                    <a:pt x="30024" y="689"/>
                  </a:cubicBezTo>
                  <a:cubicBezTo>
                    <a:pt x="30085" y="671"/>
                    <a:pt x="30146" y="664"/>
                    <a:pt x="30206" y="664"/>
                  </a:cubicBezTo>
                  <a:cubicBezTo>
                    <a:pt x="30723" y="664"/>
                    <a:pt x="31291" y="1302"/>
                    <a:pt x="31433" y="1865"/>
                  </a:cubicBezTo>
                  <a:cubicBezTo>
                    <a:pt x="31647" y="1812"/>
                    <a:pt x="31864" y="1787"/>
                    <a:pt x="32082" y="1787"/>
                  </a:cubicBezTo>
                  <a:lnTo>
                    <a:pt x="32193" y="1787"/>
                  </a:lnTo>
                  <a:cubicBezTo>
                    <a:pt x="32175" y="1762"/>
                    <a:pt x="32160" y="1737"/>
                    <a:pt x="32142" y="1712"/>
                  </a:cubicBezTo>
                  <a:cubicBezTo>
                    <a:pt x="32071" y="1591"/>
                    <a:pt x="31697" y="725"/>
                    <a:pt x="32078" y="725"/>
                  </a:cubicBezTo>
                  <a:cubicBezTo>
                    <a:pt x="32093" y="725"/>
                    <a:pt x="32111" y="725"/>
                    <a:pt x="32125" y="728"/>
                  </a:cubicBezTo>
                  <a:cubicBezTo>
                    <a:pt x="32545" y="792"/>
                    <a:pt x="32963" y="824"/>
                    <a:pt x="33380" y="824"/>
                  </a:cubicBezTo>
                  <a:cubicBezTo>
                    <a:pt x="33559" y="824"/>
                    <a:pt x="33740" y="817"/>
                    <a:pt x="33918" y="806"/>
                  </a:cubicBezTo>
                  <a:lnTo>
                    <a:pt x="33947" y="806"/>
                  </a:lnTo>
                  <a:cubicBezTo>
                    <a:pt x="33195" y="457"/>
                    <a:pt x="32356" y="271"/>
                    <a:pt x="31522" y="271"/>
                  </a:cubicBezTo>
                  <a:cubicBezTo>
                    <a:pt x="30919" y="271"/>
                    <a:pt x="30320" y="368"/>
                    <a:pt x="29754" y="575"/>
                  </a:cubicBezTo>
                  <a:cubicBezTo>
                    <a:pt x="27928" y="1242"/>
                    <a:pt x="27186" y="3406"/>
                    <a:pt x="25090" y="3491"/>
                  </a:cubicBezTo>
                  <a:cubicBezTo>
                    <a:pt x="25044" y="3495"/>
                    <a:pt x="24996" y="3495"/>
                    <a:pt x="24950" y="3495"/>
                  </a:cubicBezTo>
                  <a:cubicBezTo>
                    <a:pt x="22857" y="3495"/>
                    <a:pt x="22544" y="1462"/>
                    <a:pt x="20967" y="542"/>
                  </a:cubicBezTo>
                  <a:cubicBezTo>
                    <a:pt x="20340" y="175"/>
                    <a:pt x="19641" y="11"/>
                    <a:pt x="18938" y="11"/>
                  </a:cubicBezTo>
                  <a:cubicBezTo>
                    <a:pt x="18072" y="11"/>
                    <a:pt x="17202" y="257"/>
                    <a:pt x="16446" y="671"/>
                  </a:cubicBezTo>
                  <a:cubicBezTo>
                    <a:pt x="15515" y="1177"/>
                    <a:pt x="14781" y="1966"/>
                    <a:pt x="13918" y="2568"/>
                  </a:cubicBezTo>
                  <a:cubicBezTo>
                    <a:pt x="13369" y="2950"/>
                    <a:pt x="12941" y="3224"/>
                    <a:pt x="12352" y="3224"/>
                  </a:cubicBezTo>
                  <a:cubicBezTo>
                    <a:pt x="12210" y="3224"/>
                    <a:pt x="12057" y="3210"/>
                    <a:pt x="11889" y="3174"/>
                  </a:cubicBezTo>
                  <a:cubicBezTo>
                    <a:pt x="11090" y="3003"/>
                    <a:pt x="11012" y="2667"/>
                    <a:pt x="10534" y="2061"/>
                  </a:cubicBezTo>
                  <a:cubicBezTo>
                    <a:pt x="9365" y="589"/>
                    <a:pt x="7899" y="1"/>
                    <a:pt x="6376" y="1"/>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1" name="Google Shape;4041;p101"/>
            <p:cNvSpPr/>
            <p:nvPr/>
          </p:nvSpPr>
          <p:spPr>
            <a:xfrm>
              <a:off x="1432150" y="3542325"/>
              <a:ext cx="167450" cy="57425"/>
            </a:xfrm>
            <a:custGeom>
              <a:avLst/>
              <a:gdLst/>
              <a:ahLst/>
              <a:cxnLst/>
              <a:rect l="l" t="t" r="r" b="b"/>
              <a:pathLst>
                <a:path w="6698" h="2297" extrusionOk="0">
                  <a:moveTo>
                    <a:pt x="1570" y="1"/>
                  </a:moveTo>
                  <a:lnTo>
                    <a:pt x="1570" y="1"/>
                  </a:lnTo>
                  <a:cubicBezTo>
                    <a:pt x="1278" y="108"/>
                    <a:pt x="989" y="228"/>
                    <a:pt x="707" y="361"/>
                  </a:cubicBezTo>
                  <a:cubicBezTo>
                    <a:pt x="682" y="368"/>
                    <a:pt x="657" y="378"/>
                    <a:pt x="636" y="393"/>
                  </a:cubicBezTo>
                  <a:cubicBezTo>
                    <a:pt x="482" y="468"/>
                    <a:pt x="329" y="542"/>
                    <a:pt x="176" y="625"/>
                  </a:cubicBezTo>
                  <a:cubicBezTo>
                    <a:pt x="54" y="689"/>
                    <a:pt x="1" y="789"/>
                    <a:pt x="4" y="906"/>
                  </a:cubicBezTo>
                  <a:cubicBezTo>
                    <a:pt x="500" y="564"/>
                    <a:pt x="1028" y="257"/>
                    <a:pt x="1570" y="1"/>
                  </a:cubicBezTo>
                  <a:close/>
                  <a:moveTo>
                    <a:pt x="5093" y="685"/>
                  </a:moveTo>
                  <a:cubicBezTo>
                    <a:pt x="3862" y="685"/>
                    <a:pt x="2557" y="1480"/>
                    <a:pt x="1481" y="2293"/>
                  </a:cubicBezTo>
                  <a:cubicBezTo>
                    <a:pt x="1505" y="2297"/>
                    <a:pt x="1530" y="2297"/>
                    <a:pt x="1556" y="2297"/>
                  </a:cubicBezTo>
                  <a:cubicBezTo>
                    <a:pt x="1588" y="2297"/>
                    <a:pt x="1616" y="2293"/>
                    <a:pt x="1645" y="2286"/>
                  </a:cubicBezTo>
                  <a:cubicBezTo>
                    <a:pt x="1984" y="2204"/>
                    <a:pt x="2009" y="2186"/>
                    <a:pt x="2254" y="1983"/>
                  </a:cubicBezTo>
                  <a:cubicBezTo>
                    <a:pt x="3232" y="1530"/>
                    <a:pt x="4497" y="1092"/>
                    <a:pt x="5631" y="1092"/>
                  </a:cubicBezTo>
                  <a:cubicBezTo>
                    <a:pt x="6006" y="1092"/>
                    <a:pt x="6365" y="1138"/>
                    <a:pt x="6697" y="1248"/>
                  </a:cubicBezTo>
                  <a:cubicBezTo>
                    <a:pt x="6199" y="849"/>
                    <a:pt x="5653" y="685"/>
                    <a:pt x="5093" y="685"/>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2" name="Google Shape;4042;p101"/>
            <p:cNvSpPr/>
            <p:nvPr/>
          </p:nvSpPr>
          <p:spPr>
            <a:xfrm>
              <a:off x="1432250" y="3528600"/>
              <a:ext cx="291000" cy="110575"/>
            </a:xfrm>
            <a:custGeom>
              <a:avLst/>
              <a:gdLst/>
              <a:ahLst/>
              <a:cxnLst/>
              <a:rect l="l" t="t" r="r" b="b"/>
              <a:pathLst>
                <a:path w="11640" h="4423" extrusionOk="0">
                  <a:moveTo>
                    <a:pt x="4479" y="0"/>
                  </a:moveTo>
                  <a:cubicBezTo>
                    <a:pt x="3491" y="0"/>
                    <a:pt x="2500" y="211"/>
                    <a:pt x="1566" y="550"/>
                  </a:cubicBezTo>
                  <a:cubicBezTo>
                    <a:pt x="1024" y="806"/>
                    <a:pt x="496" y="1113"/>
                    <a:pt x="0" y="1455"/>
                  </a:cubicBezTo>
                  <a:cubicBezTo>
                    <a:pt x="4" y="1947"/>
                    <a:pt x="938" y="2767"/>
                    <a:pt x="1477" y="2842"/>
                  </a:cubicBezTo>
                  <a:cubicBezTo>
                    <a:pt x="2553" y="2029"/>
                    <a:pt x="3858" y="1234"/>
                    <a:pt x="5089" y="1234"/>
                  </a:cubicBezTo>
                  <a:cubicBezTo>
                    <a:pt x="5649" y="1234"/>
                    <a:pt x="6195" y="1398"/>
                    <a:pt x="6693" y="1797"/>
                  </a:cubicBezTo>
                  <a:cubicBezTo>
                    <a:pt x="7003" y="1904"/>
                    <a:pt x="7289" y="2065"/>
                    <a:pt x="7535" y="2293"/>
                  </a:cubicBezTo>
                  <a:cubicBezTo>
                    <a:pt x="8622" y="3310"/>
                    <a:pt x="9279" y="4215"/>
                    <a:pt x="10880" y="4419"/>
                  </a:cubicBezTo>
                  <a:cubicBezTo>
                    <a:pt x="10905" y="4422"/>
                    <a:pt x="10930" y="4422"/>
                    <a:pt x="10951" y="4422"/>
                  </a:cubicBezTo>
                  <a:cubicBezTo>
                    <a:pt x="11639" y="4422"/>
                    <a:pt x="10345" y="2818"/>
                    <a:pt x="9738" y="2739"/>
                  </a:cubicBezTo>
                  <a:cubicBezTo>
                    <a:pt x="8812" y="2625"/>
                    <a:pt x="8273" y="1516"/>
                    <a:pt x="7592" y="978"/>
                  </a:cubicBezTo>
                  <a:cubicBezTo>
                    <a:pt x="7021" y="525"/>
                    <a:pt x="6351" y="236"/>
                    <a:pt x="5638" y="104"/>
                  </a:cubicBezTo>
                  <a:cubicBezTo>
                    <a:pt x="5257" y="33"/>
                    <a:pt x="4868" y="0"/>
                    <a:pt x="4479" y="0"/>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3" name="Google Shape;4043;p101"/>
            <p:cNvSpPr/>
            <p:nvPr/>
          </p:nvSpPr>
          <p:spPr>
            <a:xfrm>
              <a:off x="1851500" y="3562750"/>
              <a:ext cx="82400" cy="53425"/>
            </a:xfrm>
            <a:custGeom>
              <a:avLst/>
              <a:gdLst/>
              <a:ahLst/>
              <a:cxnLst/>
              <a:rect l="l" t="t" r="r" b="b"/>
              <a:pathLst>
                <a:path w="3296" h="2137" extrusionOk="0">
                  <a:moveTo>
                    <a:pt x="881" y="0"/>
                  </a:moveTo>
                  <a:cubicBezTo>
                    <a:pt x="596" y="0"/>
                    <a:pt x="300" y="86"/>
                    <a:pt x="0" y="232"/>
                  </a:cubicBezTo>
                  <a:cubicBezTo>
                    <a:pt x="36" y="229"/>
                    <a:pt x="68" y="224"/>
                    <a:pt x="104" y="224"/>
                  </a:cubicBezTo>
                  <a:cubicBezTo>
                    <a:pt x="667" y="224"/>
                    <a:pt x="817" y="852"/>
                    <a:pt x="1259" y="1369"/>
                  </a:cubicBezTo>
                  <a:cubicBezTo>
                    <a:pt x="1594" y="1758"/>
                    <a:pt x="2097" y="1940"/>
                    <a:pt x="2564" y="2107"/>
                  </a:cubicBezTo>
                  <a:cubicBezTo>
                    <a:pt x="2614" y="2125"/>
                    <a:pt x="2671" y="2136"/>
                    <a:pt x="2735" y="2136"/>
                  </a:cubicBezTo>
                  <a:cubicBezTo>
                    <a:pt x="2899" y="2136"/>
                    <a:pt x="3096" y="2079"/>
                    <a:pt x="3295" y="1990"/>
                  </a:cubicBezTo>
                  <a:cubicBezTo>
                    <a:pt x="2920" y="1669"/>
                    <a:pt x="2599" y="1302"/>
                    <a:pt x="2293" y="881"/>
                  </a:cubicBezTo>
                  <a:cubicBezTo>
                    <a:pt x="1833" y="250"/>
                    <a:pt x="1366" y="0"/>
                    <a:pt x="881" y="0"/>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4" name="Google Shape;4044;p101"/>
            <p:cNvSpPr/>
            <p:nvPr/>
          </p:nvSpPr>
          <p:spPr>
            <a:xfrm>
              <a:off x="1732300" y="3533675"/>
              <a:ext cx="237600" cy="92300"/>
            </a:xfrm>
            <a:custGeom>
              <a:avLst/>
              <a:gdLst/>
              <a:ahLst/>
              <a:cxnLst/>
              <a:rect l="l" t="t" r="r" b="b"/>
              <a:pathLst>
                <a:path w="9504" h="3692" extrusionOk="0">
                  <a:moveTo>
                    <a:pt x="6123" y="1"/>
                  </a:moveTo>
                  <a:cubicBezTo>
                    <a:pt x="5995" y="1"/>
                    <a:pt x="5866" y="11"/>
                    <a:pt x="5741" y="26"/>
                  </a:cubicBezTo>
                  <a:cubicBezTo>
                    <a:pt x="3941" y="236"/>
                    <a:pt x="2746" y="1826"/>
                    <a:pt x="1163" y="2518"/>
                  </a:cubicBezTo>
                  <a:cubicBezTo>
                    <a:pt x="889" y="2636"/>
                    <a:pt x="1" y="3039"/>
                    <a:pt x="65" y="3441"/>
                  </a:cubicBezTo>
                  <a:cubicBezTo>
                    <a:pt x="93" y="3630"/>
                    <a:pt x="240" y="3691"/>
                    <a:pt x="414" y="3691"/>
                  </a:cubicBezTo>
                  <a:cubicBezTo>
                    <a:pt x="625" y="3691"/>
                    <a:pt x="881" y="3602"/>
                    <a:pt x="1021" y="3541"/>
                  </a:cubicBezTo>
                  <a:cubicBezTo>
                    <a:pt x="1581" y="3296"/>
                    <a:pt x="2130" y="3035"/>
                    <a:pt x="2657" y="2721"/>
                  </a:cubicBezTo>
                  <a:cubicBezTo>
                    <a:pt x="3203" y="2393"/>
                    <a:pt x="3759" y="1794"/>
                    <a:pt x="4326" y="1534"/>
                  </a:cubicBezTo>
                  <a:cubicBezTo>
                    <a:pt x="4497" y="1456"/>
                    <a:pt x="4640" y="1413"/>
                    <a:pt x="4768" y="1395"/>
                  </a:cubicBezTo>
                  <a:cubicBezTo>
                    <a:pt x="5068" y="1249"/>
                    <a:pt x="5364" y="1163"/>
                    <a:pt x="5649" y="1163"/>
                  </a:cubicBezTo>
                  <a:cubicBezTo>
                    <a:pt x="6134" y="1163"/>
                    <a:pt x="6601" y="1413"/>
                    <a:pt x="7061" y="2044"/>
                  </a:cubicBezTo>
                  <a:cubicBezTo>
                    <a:pt x="7367" y="2465"/>
                    <a:pt x="7688" y="2832"/>
                    <a:pt x="8063" y="3153"/>
                  </a:cubicBezTo>
                  <a:cubicBezTo>
                    <a:pt x="8755" y="2846"/>
                    <a:pt x="9503" y="2154"/>
                    <a:pt x="9172" y="2037"/>
                  </a:cubicBezTo>
                  <a:cubicBezTo>
                    <a:pt x="8733" y="1879"/>
                    <a:pt x="8348" y="1744"/>
                    <a:pt x="8035" y="1392"/>
                  </a:cubicBezTo>
                  <a:cubicBezTo>
                    <a:pt x="7778" y="1099"/>
                    <a:pt x="7721" y="728"/>
                    <a:pt x="7436" y="454"/>
                  </a:cubicBezTo>
                  <a:cubicBezTo>
                    <a:pt x="7082" y="118"/>
                    <a:pt x="6597" y="1"/>
                    <a:pt x="6123" y="1"/>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5" name="Google Shape;4045;p101"/>
            <p:cNvSpPr/>
            <p:nvPr/>
          </p:nvSpPr>
          <p:spPr>
            <a:xfrm>
              <a:off x="2029975" y="3568625"/>
              <a:ext cx="152875" cy="91650"/>
            </a:xfrm>
            <a:custGeom>
              <a:avLst/>
              <a:gdLst/>
              <a:ahLst/>
              <a:cxnLst/>
              <a:rect l="l" t="t" r="r" b="b"/>
              <a:pathLst>
                <a:path w="6115" h="3666" extrusionOk="0">
                  <a:moveTo>
                    <a:pt x="6026" y="0"/>
                  </a:moveTo>
                  <a:lnTo>
                    <a:pt x="6026" y="0"/>
                  </a:lnTo>
                  <a:cubicBezTo>
                    <a:pt x="5730" y="79"/>
                    <a:pt x="5441" y="203"/>
                    <a:pt x="5185" y="374"/>
                  </a:cubicBezTo>
                  <a:cubicBezTo>
                    <a:pt x="4329" y="942"/>
                    <a:pt x="3812" y="1880"/>
                    <a:pt x="2920" y="2415"/>
                  </a:cubicBezTo>
                  <a:cubicBezTo>
                    <a:pt x="2346" y="2757"/>
                    <a:pt x="1701" y="2956"/>
                    <a:pt x="1049" y="3060"/>
                  </a:cubicBezTo>
                  <a:cubicBezTo>
                    <a:pt x="731" y="3110"/>
                    <a:pt x="410" y="3134"/>
                    <a:pt x="89" y="3134"/>
                  </a:cubicBezTo>
                  <a:lnTo>
                    <a:pt x="0" y="3134"/>
                  </a:lnTo>
                  <a:cubicBezTo>
                    <a:pt x="249" y="3438"/>
                    <a:pt x="581" y="3666"/>
                    <a:pt x="895" y="3666"/>
                  </a:cubicBezTo>
                  <a:cubicBezTo>
                    <a:pt x="945" y="3666"/>
                    <a:pt x="995" y="3659"/>
                    <a:pt x="1041" y="3648"/>
                  </a:cubicBezTo>
                  <a:cubicBezTo>
                    <a:pt x="1954" y="3417"/>
                    <a:pt x="2835" y="3027"/>
                    <a:pt x="3583" y="2454"/>
                  </a:cubicBezTo>
                  <a:cubicBezTo>
                    <a:pt x="4283" y="1919"/>
                    <a:pt x="4814" y="1074"/>
                    <a:pt x="5677" y="795"/>
                  </a:cubicBezTo>
                  <a:cubicBezTo>
                    <a:pt x="6037" y="678"/>
                    <a:pt x="6115" y="357"/>
                    <a:pt x="6026" y="0"/>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6" name="Google Shape;4046;p101"/>
            <p:cNvSpPr/>
            <p:nvPr/>
          </p:nvSpPr>
          <p:spPr>
            <a:xfrm>
              <a:off x="2014350" y="3538575"/>
              <a:ext cx="166275" cy="108425"/>
            </a:xfrm>
            <a:custGeom>
              <a:avLst/>
              <a:gdLst/>
              <a:ahLst/>
              <a:cxnLst/>
              <a:rect l="l" t="t" r="r" b="b"/>
              <a:pathLst>
                <a:path w="6651" h="4337" extrusionOk="0">
                  <a:moveTo>
                    <a:pt x="5424" y="1"/>
                  </a:moveTo>
                  <a:cubicBezTo>
                    <a:pt x="5364" y="1"/>
                    <a:pt x="5303" y="8"/>
                    <a:pt x="5242" y="26"/>
                  </a:cubicBezTo>
                  <a:cubicBezTo>
                    <a:pt x="4401" y="297"/>
                    <a:pt x="3884" y="892"/>
                    <a:pt x="3252" y="1474"/>
                  </a:cubicBezTo>
                  <a:cubicBezTo>
                    <a:pt x="2490" y="2172"/>
                    <a:pt x="1613" y="2625"/>
                    <a:pt x="611" y="2878"/>
                  </a:cubicBezTo>
                  <a:cubicBezTo>
                    <a:pt x="1" y="3031"/>
                    <a:pt x="186" y="3801"/>
                    <a:pt x="625" y="4336"/>
                  </a:cubicBezTo>
                  <a:lnTo>
                    <a:pt x="714" y="4336"/>
                  </a:lnTo>
                  <a:cubicBezTo>
                    <a:pt x="1035" y="4336"/>
                    <a:pt x="1356" y="4312"/>
                    <a:pt x="1674" y="4262"/>
                  </a:cubicBezTo>
                  <a:cubicBezTo>
                    <a:pt x="2326" y="4158"/>
                    <a:pt x="2971" y="3959"/>
                    <a:pt x="3545" y="3617"/>
                  </a:cubicBezTo>
                  <a:cubicBezTo>
                    <a:pt x="4437" y="3082"/>
                    <a:pt x="4954" y="2144"/>
                    <a:pt x="5810" y="1576"/>
                  </a:cubicBezTo>
                  <a:cubicBezTo>
                    <a:pt x="6066" y="1405"/>
                    <a:pt x="6355" y="1281"/>
                    <a:pt x="6651" y="1202"/>
                  </a:cubicBezTo>
                  <a:cubicBezTo>
                    <a:pt x="6509" y="639"/>
                    <a:pt x="5941" y="1"/>
                    <a:pt x="5424" y="1"/>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7" name="Google Shape;4047;p101"/>
            <p:cNvSpPr/>
            <p:nvPr/>
          </p:nvSpPr>
          <p:spPr>
            <a:xfrm>
              <a:off x="2199600" y="3542125"/>
              <a:ext cx="59475" cy="48000"/>
            </a:xfrm>
            <a:custGeom>
              <a:avLst/>
              <a:gdLst/>
              <a:ahLst/>
              <a:cxnLst/>
              <a:rect l="l" t="t" r="r" b="b"/>
              <a:pathLst>
                <a:path w="2379" h="1920" extrusionOk="0">
                  <a:moveTo>
                    <a:pt x="1755" y="1"/>
                  </a:moveTo>
                  <a:cubicBezTo>
                    <a:pt x="1897" y="65"/>
                    <a:pt x="2033" y="137"/>
                    <a:pt x="2168" y="212"/>
                  </a:cubicBezTo>
                  <a:cubicBezTo>
                    <a:pt x="2239" y="251"/>
                    <a:pt x="2308" y="294"/>
                    <a:pt x="2379" y="336"/>
                  </a:cubicBezTo>
                  <a:cubicBezTo>
                    <a:pt x="2193" y="147"/>
                    <a:pt x="1979" y="1"/>
                    <a:pt x="1759" y="1"/>
                  </a:cubicBezTo>
                  <a:close/>
                  <a:moveTo>
                    <a:pt x="1" y="982"/>
                  </a:moveTo>
                  <a:cubicBezTo>
                    <a:pt x="243" y="1367"/>
                    <a:pt x="589" y="1770"/>
                    <a:pt x="1052" y="1838"/>
                  </a:cubicBezTo>
                  <a:cubicBezTo>
                    <a:pt x="1306" y="1877"/>
                    <a:pt x="1559" y="1905"/>
                    <a:pt x="1816" y="1920"/>
                  </a:cubicBezTo>
                  <a:cubicBezTo>
                    <a:pt x="1640" y="1745"/>
                    <a:pt x="1466" y="1567"/>
                    <a:pt x="1252" y="1413"/>
                  </a:cubicBezTo>
                  <a:cubicBezTo>
                    <a:pt x="878" y="1139"/>
                    <a:pt x="442" y="1003"/>
                    <a:pt x="1" y="982"/>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8" name="Google Shape;4048;p101"/>
            <p:cNvSpPr/>
            <p:nvPr/>
          </p:nvSpPr>
          <p:spPr>
            <a:xfrm>
              <a:off x="2187225" y="3540100"/>
              <a:ext cx="94850" cy="50400"/>
            </a:xfrm>
            <a:custGeom>
              <a:avLst/>
              <a:gdLst/>
              <a:ahLst/>
              <a:cxnLst/>
              <a:rect l="l" t="t" r="r" b="b"/>
              <a:pathLst>
                <a:path w="3794" h="2016" extrusionOk="0">
                  <a:moveTo>
                    <a:pt x="381" y="1"/>
                  </a:moveTo>
                  <a:cubicBezTo>
                    <a:pt x="0" y="1"/>
                    <a:pt x="374" y="867"/>
                    <a:pt x="445" y="988"/>
                  </a:cubicBezTo>
                  <a:cubicBezTo>
                    <a:pt x="463" y="1013"/>
                    <a:pt x="478" y="1038"/>
                    <a:pt x="496" y="1063"/>
                  </a:cubicBezTo>
                  <a:cubicBezTo>
                    <a:pt x="937" y="1084"/>
                    <a:pt x="1373" y="1220"/>
                    <a:pt x="1747" y="1494"/>
                  </a:cubicBezTo>
                  <a:cubicBezTo>
                    <a:pt x="1961" y="1648"/>
                    <a:pt x="2135" y="1826"/>
                    <a:pt x="2311" y="2001"/>
                  </a:cubicBezTo>
                  <a:cubicBezTo>
                    <a:pt x="2474" y="2012"/>
                    <a:pt x="2639" y="2015"/>
                    <a:pt x="2803" y="2015"/>
                  </a:cubicBezTo>
                  <a:cubicBezTo>
                    <a:pt x="2981" y="2015"/>
                    <a:pt x="3159" y="2012"/>
                    <a:pt x="3341" y="1997"/>
                  </a:cubicBezTo>
                  <a:cubicBezTo>
                    <a:pt x="3794" y="1969"/>
                    <a:pt x="3434" y="1202"/>
                    <a:pt x="3323" y="1017"/>
                  </a:cubicBezTo>
                  <a:cubicBezTo>
                    <a:pt x="3223" y="852"/>
                    <a:pt x="3063" y="613"/>
                    <a:pt x="2874" y="417"/>
                  </a:cubicBezTo>
                  <a:cubicBezTo>
                    <a:pt x="2803" y="375"/>
                    <a:pt x="2734" y="332"/>
                    <a:pt x="2663" y="293"/>
                  </a:cubicBezTo>
                  <a:cubicBezTo>
                    <a:pt x="2528" y="218"/>
                    <a:pt x="2392" y="146"/>
                    <a:pt x="2250" y="82"/>
                  </a:cubicBezTo>
                  <a:lnTo>
                    <a:pt x="2221" y="82"/>
                  </a:lnTo>
                  <a:cubicBezTo>
                    <a:pt x="2043" y="93"/>
                    <a:pt x="1862" y="100"/>
                    <a:pt x="1683" y="100"/>
                  </a:cubicBezTo>
                  <a:cubicBezTo>
                    <a:pt x="1266" y="100"/>
                    <a:pt x="848" y="68"/>
                    <a:pt x="428" y="4"/>
                  </a:cubicBezTo>
                  <a:cubicBezTo>
                    <a:pt x="414" y="1"/>
                    <a:pt x="396" y="1"/>
                    <a:pt x="381" y="1"/>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nodeType="clickEffect">
                                  <p:stCondLst>
                                    <p:cond delay="0"/>
                                  </p:stCondLst>
                                  <p:childTnLst>
                                    <p:set>
                                      <p:cBhvr>
                                        <p:cTn id="6" dur="1" fill="hold">
                                          <p:stCondLst>
                                            <p:cond delay="0"/>
                                          </p:stCondLst>
                                        </p:cTn>
                                        <p:tgtEl>
                                          <p:spTgt spid="3993"/>
                                        </p:tgtEl>
                                        <p:attrNameLst>
                                          <p:attrName>style.visibility</p:attrName>
                                        </p:attrNameLst>
                                      </p:cBhvr>
                                      <p:to>
                                        <p:strVal val="visible"/>
                                      </p:to>
                                    </p:set>
                                    <p:anim calcmode="lin" valueType="num">
                                      <p:cBhvr additive="base">
                                        <p:cTn id="7" dur="1000"/>
                                        <p:tgtEl>
                                          <p:spTgt spid="3993"/>
                                        </p:tgtEl>
                                        <p:attrNameLst>
                                          <p:attrName>ppt_y</p:attrName>
                                        </p:attrNameLst>
                                      </p:cBhvr>
                                      <p:tavLst>
                                        <p:tav tm="0">
                                          <p:val>
                                            <p:strVal val="#ppt_y-1"/>
                                          </p:val>
                                        </p:tav>
                                        <p:tav tm="100000">
                                          <p:val>
                                            <p:strVal val="#ppt_y"/>
                                          </p:val>
                                        </p:tav>
                                      </p:tavLst>
                                    </p:anim>
                                  </p:childTnLst>
                                </p:cTn>
                              </p:par>
                              <p:par>
                                <p:cTn id="8" presetID="2" presetClass="entr" presetSubtype="1" fill="hold" nodeType="withEffect">
                                  <p:stCondLst>
                                    <p:cond delay="0"/>
                                  </p:stCondLst>
                                  <p:childTnLst>
                                    <p:set>
                                      <p:cBhvr>
                                        <p:cTn id="9" dur="1" fill="hold">
                                          <p:stCondLst>
                                            <p:cond delay="0"/>
                                          </p:stCondLst>
                                        </p:cTn>
                                        <p:tgtEl>
                                          <p:spTgt spid="3994"/>
                                        </p:tgtEl>
                                        <p:attrNameLst>
                                          <p:attrName>style.visibility</p:attrName>
                                        </p:attrNameLst>
                                      </p:cBhvr>
                                      <p:to>
                                        <p:strVal val="visible"/>
                                      </p:to>
                                    </p:set>
                                    <p:anim calcmode="lin" valueType="num">
                                      <p:cBhvr additive="base">
                                        <p:cTn id="10" dur="1000"/>
                                        <p:tgtEl>
                                          <p:spTgt spid="3994"/>
                                        </p:tgtEl>
                                        <p:attrNameLst>
                                          <p:attrName>ppt_y</p:attrName>
                                        </p:attrNameLst>
                                      </p:cBhvr>
                                      <p:tavLst>
                                        <p:tav tm="0">
                                          <p:val>
                                            <p:strVal val="#ppt_y-1"/>
                                          </p:val>
                                        </p:tav>
                                        <p:tav tm="100000">
                                          <p:val>
                                            <p:strVal val="#ppt_y"/>
                                          </p:val>
                                        </p:tav>
                                      </p:tavLst>
                                    </p:anim>
                                  </p:childTnLst>
                                </p:cTn>
                              </p:par>
                              <p:par>
                                <p:cTn id="11" presetID="2" presetClass="entr" presetSubtype="1" fill="hold" nodeType="withEffect">
                                  <p:stCondLst>
                                    <p:cond delay="0"/>
                                  </p:stCondLst>
                                  <p:childTnLst>
                                    <p:set>
                                      <p:cBhvr>
                                        <p:cTn id="12" dur="1" fill="hold">
                                          <p:stCondLst>
                                            <p:cond delay="0"/>
                                          </p:stCondLst>
                                        </p:cTn>
                                        <p:tgtEl>
                                          <p:spTgt spid="4001"/>
                                        </p:tgtEl>
                                        <p:attrNameLst>
                                          <p:attrName>style.visibility</p:attrName>
                                        </p:attrNameLst>
                                      </p:cBhvr>
                                      <p:to>
                                        <p:strVal val="visible"/>
                                      </p:to>
                                    </p:set>
                                    <p:anim calcmode="lin" valueType="num">
                                      <p:cBhvr additive="base">
                                        <p:cTn id="13" dur="1000"/>
                                        <p:tgtEl>
                                          <p:spTgt spid="400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Shape 4052"/>
        <p:cNvGrpSpPr/>
        <p:nvPr/>
      </p:nvGrpSpPr>
      <p:grpSpPr>
        <a:xfrm>
          <a:off x="0" y="0"/>
          <a:ext cx="0" cy="0"/>
          <a:chOff x="0" y="0"/>
          <a:chExt cx="0" cy="0"/>
        </a:xfrm>
      </p:grpSpPr>
      <p:grpSp>
        <p:nvGrpSpPr>
          <p:cNvPr id="4053" name="Google Shape;4053;p102"/>
          <p:cNvGrpSpPr/>
          <p:nvPr/>
        </p:nvGrpSpPr>
        <p:grpSpPr>
          <a:xfrm flipH="1">
            <a:off x="720551" y="2652925"/>
            <a:ext cx="5036317" cy="176025"/>
            <a:chOff x="4345425" y="2175475"/>
            <a:chExt cx="800750" cy="176025"/>
          </a:xfrm>
        </p:grpSpPr>
        <p:sp>
          <p:nvSpPr>
            <p:cNvPr id="4054" name="Google Shape;4054;p102"/>
            <p:cNvSpPr/>
            <p:nvPr/>
          </p:nvSpPr>
          <p:spPr>
            <a:xfrm>
              <a:off x="4351850" y="2175475"/>
              <a:ext cx="763000" cy="156275"/>
            </a:xfrm>
            <a:custGeom>
              <a:avLst/>
              <a:gdLst/>
              <a:ahLst/>
              <a:cxnLst/>
              <a:rect l="l" t="t" r="r" b="b"/>
              <a:pathLst>
                <a:path w="30520" h="6251" extrusionOk="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00FF00">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5" name="Google Shape;4055;p102"/>
            <p:cNvSpPr/>
            <p:nvPr/>
          </p:nvSpPr>
          <p:spPr>
            <a:xfrm>
              <a:off x="4345425" y="2195925"/>
              <a:ext cx="800750" cy="155575"/>
            </a:xfrm>
            <a:custGeom>
              <a:avLst/>
              <a:gdLst/>
              <a:ahLst/>
              <a:cxnLst/>
              <a:rect l="l" t="t" r="r" b="b"/>
              <a:pathLst>
                <a:path w="32030" h="6223" extrusionOk="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00FF00">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056" name="Google Shape;4056;p102"/>
          <p:cNvSpPr txBox="1">
            <a:spLocks noGrp="1"/>
          </p:cNvSpPr>
          <p:nvPr>
            <p:ph type="title"/>
          </p:nvPr>
        </p:nvSpPr>
        <p:spPr>
          <a:xfrm>
            <a:off x="715349" y="1829975"/>
            <a:ext cx="5264400" cy="893700"/>
          </a:xfrm>
          <a:prstGeom prst="rect">
            <a:avLst/>
          </a:prstGeom>
        </p:spPr>
        <p:txBody>
          <a:bodyPr spcFirstLastPara="1" wrap="square" lIns="0" tIns="0" rIns="0" bIns="0" anchor="t" anchorCtr="0">
            <a:noAutofit/>
          </a:bodyPr>
          <a:lstStyle/>
          <a:p>
            <a:pPr marL="0" lvl="0" indent="0" algn="l" rtl="0">
              <a:spcBef>
                <a:spcPts val="0"/>
              </a:spcBef>
              <a:spcAft>
                <a:spcPts val="0"/>
              </a:spcAft>
              <a:buNone/>
            </a:pPr>
            <a:r>
              <a:rPr lang="en"/>
              <a:t>745,654,812,25</a:t>
            </a:r>
            <a:endParaRPr/>
          </a:p>
        </p:txBody>
      </p:sp>
      <p:sp>
        <p:nvSpPr>
          <p:cNvPr id="4057" name="Google Shape;4057;p102"/>
          <p:cNvSpPr txBox="1">
            <a:spLocks noGrp="1"/>
          </p:cNvSpPr>
          <p:nvPr>
            <p:ph type="body" idx="1"/>
          </p:nvPr>
        </p:nvSpPr>
        <p:spPr>
          <a:xfrm>
            <a:off x="715350" y="2823072"/>
            <a:ext cx="4569300" cy="4545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Clr>
                <a:schemeClr val="dk2"/>
              </a:buClr>
              <a:buSzPts val="1100"/>
              <a:buFont typeface="Arial"/>
              <a:buNone/>
            </a:pPr>
            <a:r>
              <a:rPr lang="en"/>
              <a:t>Big numbers catch your audience’s attention</a:t>
            </a:r>
            <a:endParaRPr/>
          </a:p>
        </p:txBody>
      </p:sp>
      <p:grpSp>
        <p:nvGrpSpPr>
          <p:cNvPr id="4058" name="Google Shape;4058;p102"/>
          <p:cNvGrpSpPr/>
          <p:nvPr/>
        </p:nvGrpSpPr>
        <p:grpSpPr>
          <a:xfrm rot="807133">
            <a:off x="5976440" y="1892515"/>
            <a:ext cx="2237104" cy="2151433"/>
            <a:chOff x="1857000" y="3245400"/>
            <a:chExt cx="1233825" cy="1186575"/>
          </a:xfrm>
        </p:grpSpPr>
        <p:sp>
          <p:nvSpPr>
            <p:cNvPr id="4059" name="Google Shape;4059;p102"/>
            <p:cNvSpPr/>
            <p:nvPr/>
          </p:nvSpPr>
          <p:spPr>
            <a:xfrm>
              <a:off x="2513000" y="4148825"/>
              <a:ext cx="463125" cy="272250"/>
            </a:xfrm>
            <a:custGeom>
              <a:avLst/>
              <a:gdLst/>
              <a:ahLst/>
              <a:cxnLst/>
              <a:rect l="l" t="t" r="r" b="b"/>
              <a:pathLst>
                <a:path w="18525" h="10890" extrusionOk="0">
                  <a:moveTo>
                    <a:pt x="12728" y="1"/>
                  </a:moveTo>
                  <a:cubicBezTo>
                    <a:pt x="12377" y="28"/>
                    <a:pt x="11899" y="1641"/>
                    <a:pt x="11664" y="2065"/>
                  </a:cubicBezTo>
                  <a:cubicBezTo>
                    <a:pt x="10979" y="3318"/>
                    <a:pt x="10015" y="4435"/>
                    <a:pt x="9005" y="5418"/>
                  </a:cubicBezTo>
                  <a:cubicBezTo>
                    <a:pt x="6527" y="7843"/>
                    <a:pt x="3263" y="9754"/>
                    <a:pt x="0" y="10889"/>
                  </a:cubicBezTo>
                  <a:cubicBezTo>
                    <a:pt x="5192" y="10331"/>
                    <a:pt x="10556" y="9114"/>
                    <a:pt x="15144" y="6626"/>
                  </a:cubicBezTo>
                  <a:cubicBezTo>
                    <a:pt x="16685" y="5788"/>
                    <a:pt x="17578" y="5409"/>
                    <a:pt x="18524" y="4066"/>
                  </a:cubicBezTo>
                  <a:cubicBezTo>
                    <a:pt x="17623" y="3976"/>
                    <a:pt x="17064" y="3038"/>
                    <a:pt x="16189" y="2651"/>
                  </a:cubicBezTo>
                  <a:cubicBezTo>
                    <a:pt x="15928" y="2543"/>
                    <a:pt x="12728" y="1"/>
                    <a:pt x="1272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0" name="Google Shape;4060;p102"/>
            <p:cNvSpPr/>
            <p:nvPr/>
          </p:nvSpPr>
          <p:spPr>
            <a:xfrm>
              <a:off x="2508725" y="4143800"/>
              <a:ext cx="474150" cy="281125"/>
            </a:xfrm>
            <a:custGeom>
              <a:avLst/>
              <a:gdLst/>
              <a:ahLst/>
              <a:cxnLst/>
              <a:rect l="l" t="t" r="r" b="b"/>
              <a:pathLst>
                <a:path w="18966" h="11245" extrusionOk="0">
                  <a:moveTo>
                    <a:pt x="12884" y="443"/>
                  </a:moveTo>
                  <a:lnTo>
                    <a:pt x="14486" y="1707"/>
                  </a:lnTo>
                  <a:lnTo>
                    <a:pt x="15351" y="2383"/>
                  </a:lnTo>
                  <a:lnTo>
                    <a:pt x="15793" y="2716"/>
                  </a:lnTo>
                  <a:lnTo>
                    <a:pt x="16018" y="2879"/>
                  </a:lnTo>
                  <a:lnTo>
                    <a:pt x="16135" y="2960"/>
                  </a:lnTo>
                  <a:lnTo>
                    <a:pt x="16198" y="2996"/>
                  </a:lnTo>
                  <a:lnTo>
                    <a:pt x="16225" y="3023"/>
                  </a:lnTo>
                  <a:lnTo>
                    <a:pt x="16279" y="3050"/>
                  </a:lnTo>
                  <a:cubicBezTo>
                    <a:pt x="16469" y="3131"/>
                    <a:pt x="16649" y="3248"/>
                    <a:pt x="16820" y="3393"/>
                  </a:cubicBezTo>
                  <a:cubicBezTo>
                    <a:pt x="16991" y="3528"/>
                    <a:pt x="17163" y="3681"/>
                    <a:pt x="17334" y="3834"/>
                  </a:cubicBezTo>
                  <a:cubicBezTo>
                    <a:pt x="17514" y="3987"/>
                    <a:pt x="17703" y="4141"/>
                    <a:pt x="17920" y="4267"/>
                  </a:cubicBezTo>
                  <a:cubicBezTo>
                    <a:pt x="18030" y="4333"/>
                    <a:pt x="18147" y="4389"/>
                    <a:pt x="18270" y="4431"/>
                  </a:cubicBezTo>
                  <a:lnTo>
                    <a:pt x="18270" y="4431"/>
                  </a:lnTo>
                  <a:cubicBezTo>
                    <a:pt x="18099" y="4651"/>
                    <a:pt x="17917" y="4859"/>
                    <a:pt x="17713" y="5051"/>
                  </a:cubicBezTo>
                  <a:cubicBezTo>
                    <a:pt x="17424" y="5321"/>
                    <a:pt x="17100" y="5565"/>
                    <a:pt x="16757" y="5790"/>
                  </a:cubicBezTo>
                  <a:cubicBezTo>
                    <a:pt x="16415" y="6007"/>
                    <a:pt x="16045" y="6214"/>
                    <a:pt x="15684" y="6412"/>
                  </a:cubicBezTo>
                  <a:cubicBezTo>
                    <a:pt x="15315" y="6619"/>
                    <a:pt x="14945" y="6818"/>
                    <a:pt x="14585" y="7016"/>
                  </a:cubicBezTo>
                  <a:cubicBezTo>
                    <a:pt x="13106" y="7791"/>
                    <a:pt x="11547" y="8413"/>
                    <a:pt x="9961" y="8927"/>
                  </a:cubicBezTo>
                  <a:cubicBezTo>
                    <a:pt x="8374" y="9450"/>
                    <a:pt x="6752" y="9846"/>
                    <a:pt x="5111" y="10180"/>
                  </a:cubicBezTo>
                  <a:cubicBezTo>
                    <a:pt x="3896" y="10420"/>
                    <a:pt x="2671" y="10616"/>
                    <a:pt x="1444" y="10775"/>
                  </a:cubicBezTo>
                  <a:lnTo>
                    <a:pt x="1444" y="10775"/>
                  </a:lnTo>
                  <a:cubicBezTo>
                    <a:pt x="2382" y="10395"/>
                    <a:pt x="3302" y="9962"/>
                    <a:pt x="4192" y="9477"/>
                  </a:cubicBezTo>
                  <a:cubicBezTo>
                    <a:pt x="5463" y="8783"/>
                    <a:pt x="6670" y="7981"/>
                    <a:pt x="7806" y="7070"/>
                  </a:cubicBezTo>
                  <a:cubicBezTo>
                    <a:pt x="8933" y="6160"/>
                    <a:pt x="9979" y="5150"/>
                    <a:pt x="10898" y="4005"/>
                  </a:cubicBezTo>
                  <a:cubicBezTo>
                    <a:pt x="11123" y="3726"/>
                    <a:pt x="11340" y="3429"/>
                    <a:pt x="11538" y="3122"/>
                  </a:cubicBezTo>
                  <a:cubicBezTo>
                    <a:pt x="11646" y="2969"/>
                    <a:pt x="11736" y="2816"/>
                    <a:pt x="11835" y="2662"/>
                  </a:cubicBezTo>
                  <a:cubicBezTo>
                    <a:pt x="11881" y="2581"/>
                    <a:pt x="11926" y="2500"/>
                    <a:pt x="11971" y="2419"/>
                  </a:cubicBezTo>
                  <a:lnTo>
                    <a:pt x="12007" y="2356"/>
                  </a:lnTo>
                  <a:lnTo>
                    <a:pt x="12043" y="2293"/>
                  </a:lnTo>
                  <a:cubicBezTo>
                    <a:pt x="12061" y="2248"/>
                    <a:pt x="12079" y="2203"/>
                    <a:pt x="12097" y="2158"/>
                  </a:cubicBezTo>
                  <a:cubicBezTo>
                    <a:pt x="12241" y="1824"/>
                    <a:pt x="12367" y="1482"/>
                    <a:pt x="12502" y="1157"/>
                  </a:cubicBezTo>
                  <a:cubicBezTo>
                    <a:pt x="12575" y="995"/>
                    <a:pt x="12647" y="833"/>
                    <a:pt x="12728" y="688"/>
                  </a:cubicBezTo>
                  <a:cubicBezTo>
                    <a:pt x="12764" y="616"/>
                    <a:pt x="12809" y="544"/>
                    <a:pt x="12854" y="481"/>
                  </a:cubicBezTo>
                  <a:cubicBezTo>
                    <a:pt x="12863" y="468"/>
                    <a:pt x="12874" y="455"/>
                    <a:pt x="12884" y="443"/>
                  </a:cubicBezTo>
                  <a:close/>
                  <a:moveTo>
                    <a:pt x="12906" y="1"/>
                  </a:moveTo>
                  <a:cubicBezTo>
                    <a:pt x="12897" y="1"/>
                    <a:pt x="12889" y="2"/>
                    <a:pt x="12881" y="3"/>
                  </a:cubicBezTo>
                  <a:cubicBezTo>
                    <a:pt x="12755" y="21"/>
                    <a:pt x="12701" y="75"/>
                    <a:pt x="12647" y="120"/>
                  </a:cubicBezTo>
                  <a:cubicBezTo>
                    <a:pt x="12602" y="157"/>
                    <a:pt x="12566" y="202"/>
                    <a:pt x="12539" y="247"/>
                  </a:cubicBezTo>
                  <a:cubicBezTo>
                    <a:pt x="12475" y="337"/>
                    <a:pt x="12421" y="418"/>
                    <a:pt x="12376" y="499"/>
                  </a:cubicBezTo>
                  <a:cubicBezTo>
                    <a:pt x="12286" y="670"/>
                    <a:pt x="12214" y="842"/>
                    <a:pt x="12142" y="1004"/>
                  </a:cubicBezTo>
                  <a:cubicBezTo>
                    <a:pt x="12007" y="1346"/>
                    <a:pt x="11881" y="1689"/>
                    <a:pt x="11745" y="2013"/>
                  </a:cubicBezTo>
                  <a:lnTo>
                    <a:pt x="11691" y="2122"/>
                  </a:lnTo>
                  <a:lnTo>
                    <a:pt x="11673" y="2176"/>
                  </a:lnTo>
                  <a:lnTo>
                    <a:pt x="11637" y="2239"/>
                  </a:lnTo>
                  <a:cubicBezTo>
                    <a:pt x="11592" y="2311"/>
                    <a:pt x="11556" y="2392"/>
                    <a:pt x="11502" y="2464"/>
                  </a:cubicBezTo>
                  <a:cubicBezTo>
                    <a:pt x="11421" y="2617"/>
                    <a:pt x="11322" y="2771"/>
                    <a:pt x="11222" y="2915"/>
                  </a:cubicBezTo>
                  <a:cubicBezTo>
                    <a:pt x="11033" y="3212"/>
                    <a:pt x="10826" y="3501"/>
                    <a:pt x="10601" y="3780"/>
                  </a:cubicBezTo>
                  <a:cubicBezTo>
                    <a:pt x="9717" y="4889"/>
                    <a:pt x="8690" y="5898"/>
                    <a:pt x="7590" y="6800"/>
                  </a:cubicBezTo>
                  <a:cubicBezTo>
                    <a:pt x="6472" y="7701"/>
                    <a:pt x="5282" y="8503"/>
                    <a:pt x="4029" y="9188"/>
                  </a:cubicBezTo>
                  <a:cubicBezTo>
                    <a:pt x="2776" y="9883"/>
                    <a:pt x="1469" y="10459"/>
                    <a:pt x="117" y="10937"/>
                  </a:cubicBezTo>
                  <a:cubicBezTo>
                    <a:pt x="45" y="10964"/>
                    <a:pt x="0" y="11027"/>
                    <a:pt x="9" y="11108"/>
                  </a:cubicBezTo>
                  <a:cubicBezTo>
                    <a:pt x="18" y="11184"/>
                    <a:pt x="89" y="11244"/>
                    <a:pt x="172" y="11244"/>
                  </a:cubicBezTo>
                  <a:cubicBezTo>
                    <a:pt x="178" y="11244"/>
                    <a:pt x="184" y="11244"/>
                    <a:pt x="189" y="11244"/>
                  </a:cubicBezTo>
                  <a:cubicBezTo>
                    <a:pt x="1857" y="11063"/>
                    <a:pt x="3525" y="10820"/>
                    <a:pt x="5174" y="10486"/>
                  </a:cubicBezTo>
                  <a:cubicBezTo>
                    <a:pt x="6824" y="10153"/>
                    <a:pt x="8455" y="9747"/>
                    <a:pt x="10060" y="9225"/>
                  </a:cubicBezTo>
                  <a:cubicBezTo>
                    <a:pt x="10456" y="9089"/>
                    <a:pt x="10862" y="8963"/>
                    <a:pt x="11250" y="8810"/>
                  </a:cubicBezTo>
                  <a:lnTo>
                    <a:pt x="11844" y="8594"/>
                  </a:lnTo>
                  <a:lnTo>
                    <a:pt x="12430" y="8359"/>
                  </a:lnTo>
                  <a:cubicBezTo>
                    <a:pt x="12818" y="8206"/>
                    <a:pt x="13206" y="8026"/>
                    <a:pt x="13593" y="7863"/>
                  </a:cubicBezTo>
                  <a:lnTo>
                    <a:pt x="14170" y="7593"/>
                  </a:lnTo>
                  <a:cubicBezTo>
                    <a:pt x="14359" y="7503"/>
                    <a:pt x="14549" y="7422"/>
                    <a:pt x="14738" y="7323"/>
                  </a:cubicBezTo>
                  <a:cubicBezTo>
                    <a:pt x="15117" y="7133"/>
                    <a:pt x="15495" y="6944"/>
                    <a:pt x="15865" y="6755"/>
                  </a:cubicBezTo>
                  <a:cubicBezTo>
                    <a:pt x="16234" y="6556"/>
                    <a:pt x="16613" y="6367"/>
                    <a:pt x="16982" y="6151"/>
                  </a:cubicBezTo>
                  <a:cubicBezTo>
                    <a:pt x="17352" y="5934"/>
                    <a:pt x="17713" y="5691"/>
                    <a:pt x="18037" y="5394"/>
                  </a:cubicBezTo>
                  <a:cubicBezTo>
                    <a:pt x="18362" y="5096"/>
                    <a:pt x="18650" y="4763"/>
                    <a:pt x="18902" y="4420"/>
                  </a:cubicBezTo>
                  <a:cubicBezTo>
                    <a:pt x="18929" y="4384"/>
                    <a:pt x="18947" y="4339"/>
                    <a:pt x="18947" y="4303"/>
                  </a:cubicBezTo>
                  <a:cubicBezTo>
                    <a:pt x="18965" y="4159"/>
                    <a:pt x="18866" y="4042"/>
                    <a:pt x="18731" y="4023"/>
                  </a:cubicBezTo>
                  <a:lnTo>
                    <a:pt x="18722" y="4023"/>
                  </a:lnTo>
                  <a:cubicBezTo>
                    <a:pt x="18533" y="3996"/>
                    <a:pt x="18352" y="3924"/>
                    <a:pt x="18172" y="3825"/>
                  </a:cubicBezTo>
                  <a:cubicBezTo>
                    <a:pt x="18001" y="3726"/>
                    <a:pt x="17821" y="3600"/>
                    <a:pt x="17640" y="3456"/>
                  </a:cubicBezTo>
                  <a:cubicBezTo>
                    <a:pt x="17460" y="3320"/>
                    <a:pt x="17280" y="3176"/>
                    <a:pt x="17082" y="3032"/>
                  </a:cubicBezTo>
                  <a:cubicBezTo>
                    <a:pt x="16892" y="2897"/>
                    <a:pt x="16685" y="2762"/>
                    <a:pt x="16451" y="2662"/>
                  </a:cubicBezTo>
                  <a:lnTo>
                    <a:pt x="16415" y="2644"/>
                  </a:lnTo>
                  <a:lnTo>
                    <a:pt x="16360" y="2608"/>
                  </a:lnTo>
                  <a:lnTo>
                    <a:pt x="16261" y="2536"/>
                  </a:lnTo>
                  <a:lnTo>
                    <a:pt x="16036" y="2374"/>
                  </a:lnTo>
                  <a:lnTo>
                    <a:pt x="15603" y="2049"/>
                  </a:lnTo>
                  <a:lnTo>
                    <a:pt x="14738" y="1391"/>
                  </a:lnTo>
                  <a:lnTo>
                    <a:pt x="13025" y="48"/>
                  </a:lnTo>
                  <a:lnTo>
                    <a:pt x="13016" y="39"/>
                  </a:lnTo>
                  <a:cubicBezTo>
                    <a:pt x="12987" y="17"/>
                    <a:pt x="12945" y="1"/>
                    <a:pt x="129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1" name="Google Shape;4061;p102"/>
            <p:cNvSpPr/>
            <p:nvPr/>
          </p:nvSpPr>
          <p:spPr>
            <a:xfrm>
              <a:off x="1867600" y="3249925"/>
              <a:ext cx="1223225" cy="1178125"/>
            </a:xfrm>
            <a:custGeom>
              <a:avLst/>
              <a:gdLst/>
              <a:ahLst/>
              <a:cxnLst/>
              <a:rect l="l" t="t" r="r" b="b"/>
              <a:pathLst>
                <a:path w="48929" h="47125" extrusionOk="0">
                  <a:moveTo>
                    <a:pt x="2615" y="0"/>
                  </a:moveTo>
                  <a:cubicBezTo>
                    <a:pt x="1335" y="7617"/>
                    <a:pt x="541" y="15315"/>
                    <a:pt x="316" y="23049"/>
                  </a:cubicBezTo>
                  <a:cubicBezTo>
                    <a:pt x="82" y="30638"/>
                    <a:pt x="803" y="38291"/>
                    <a:pt x="100" y="45863"/>
                  </a:cubicBezTo>
                  <a:cubicBezTo>
                    <a:pt x="100" y="45944"/>
                    <a:pt x="55" y="45998"/>
                    <a:pt x="1" y="46025"/>
                  </a:cubicBezTo>
                  <a:cubicBezTo>
                    <a:pt x="5231" y="46886"/>
                    <a:pt x="10526" y="47124"/>
                    <a:pt x="15820" y="47124"/>
                  </a:cubicBezTo>
                  <a:cubicBezTo>
                    <a:pt x="17678" y="47124"/>
                    <a:pt x="19536" y="47095"/>
                    <a:pt x="21391" y="47053"/>
                  </a:cubicBezTo>
                  <a:cubicBezTo>
                    <a:pt x="22815" y="47017"/>
                    <a:pt x="24257" y="46963"/>
                    <a:pt x="25708" y="46863"/>
                  </a:cubicBezTo>
                  <a:cubicBezTo>
                    <a:pt x="31351" y="45601"/>
                    <a:pt x="37354" y="42402"/>
                    <a:pt x="38589" y="36633"/>
                  </a:cubicBezTo>
                  <a:cubicBezTo>
                    <a:pt x="38618" y="36502"/>
                    <a:pt x="38725" y="36441"/>
                    <a:pt x="38838" y="36441"/>
                  </a:cubicBezTo>
                  <a:cubicBezTo>
                    <a:pt x="38935" y="36441"/>
                    <a:pt x="39036" y="36486"/>
                    <a:pt x="39094" y="36570"/>
                  </a:cubicBezTo>
                  <a:cubicBezTo>
                    <a:pt x="40374" y="38517"/>
                    <a:pt x="42222" y="39634"/>
                    <a:pt x="44502" y="39941"/>
                  </a:cubicBezTo>
                  <a:cubicBezTo>
                    <a:pt x="47396" y="35452"/>
                    <a:pt x="47197" y="28520"/>
                    <a:pt x="47585" y="23599"/>
                  </a:cubicBezTo>
                  <a:cubicBezTo>
                    <a:pt x="48135" y="16631"/>
                    <a:pt x="48928" y="9645"/>
                    <a:pt x="48468" y="2668"/>
                  </a:cubicBezTo>
                  <a:cubicBezTo>
                    <a:pt x="33280" y="54"/>
                    <a:pt x="17929" y="1352"/>
                    <a:pt x="2642" y="9"/>
                  </a:cubicBezTo>
                  <a:cubicBezTo>
                    <a:pt x="2633" y="0"/>
                    <a:pt x="2624" y="0"/>
                    <a:pt x="26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2" name="Google Shape;4062;p102"/>
            <p:cNvSpPr/>
            <p:nvPr/>
          </p:nvSpPr>
          <p:spPr>
            <a:xfrm>
              <a:off x="1857000" y="3245400"/>
              <a:ext cx="1232000" cy="1186575"/>
            </a:xfrm>
            <a:custGeom>
              <a:avLst/>
              <a:gdLst/>
              <a:ahLst/>
              <a:cxnLst/>
              <a:rect l="l" t="t" r="r" b="b"/>
              <a:pathLst>
                <a:path w="49280" h="47463" extrusionOk="0">
                  <a:moveTo>
                    <a:pt x="3133" y="33"/>
                  </a:moveTo>
                  <a:lnTo>
                    <a:pt x="3147" y="37"/>
                  </a:lnTo>
                  <a:cubicBezTo>
                    <a:pt x="3142" y="37"/>
                    <a:pt x="3138" y="35"/>
                    <a:pt x="3133" y="33"/>
                  </a:cubicBezTo>
                  <a:close/>
                  <a:moveTo>
                    <a:pt x="3174" y="372"/>
                  </a:moveTo>
                  <a:cubicBezTo>
                    <a:pt x="10770" y="1029"/>
                    <a:pt x="18401" y="1047"/>
                    <a:pt x="26015" y="1227"/>
                  </a:cubicBezTo>
                  <a:cubicBezTo>
                    <a:pt x="29837" y="1317"/>
                    <a:pt x="33668" y="1443"/>
                    <a:pt x="37481" y="1714"/>
                  </a:cubicBezTo>
                  <a:lnTo>
                    <a:pt x="40338" y="1948"/>
                  </a:lnTo>
                  <a:lnTo>
                    <a:pt x="43187" y="2245"/>
                  </a:lnTo>
                  <a:lnTo>
                    <a:pt x="46026" y="2606"/>
                  </a:lnTo>
                  <a:cubicBezTo>
                    <a:pt x="46927" y="2750"/>
                    <a:pt x="47829" y="2867"/>
                    <a:pt x="48739" y="2985"/>
                  </a:cubicBezTo>
                  <a:cubicBezTo>
                    <a:pt x="48730" y="3354"/>
                    <a:pt x="48730" y="3697"/>
                    <a:pt x="48739" y="4048"/>
                  </a:cubicBezTo>
                  <a:lnTo>
                    <a:pt x="48766" y="5211"/>
                  </a:lnTo>
                  <a:cubicBezTo>
                    <a:pt x="48784" y="5995"/>
                    <a:pt x="48793" y="6779"/>
                    <a:pt x="48784" y="7564"/>
                  </a:cubicBezTo>
                  <a:cubicBezTo>
                    <a:pt x="48766" y="9132"/>
                    <a:pt x="48721" y="10700"/>
                    <a:pt x="48631" y="12269"/>
                  </a:cubicBezTo>
                  <a:cubicBezTo>
                    <a:pt x="48478" y="15415"/>
                    <a:pt x="48207" y="18542"/>
                    <a:pt x="47955" y="21688"/>
                  </a:cubicBezTo>
                  <a:cubicBezTo>
                    <a:pt x="47892" y="22473"/>
                    <a:pt x="47829" y="23257"/>
                    <a:pt x="47775" y="24041"/>
                  </a:cubicBezTo>
                  <a:cubicBezTo>
                    <a:pt x="47721" y="24834"/>
                    <a:pt x="47676" y="25618"/>
                    <a:pt x="47639" y="26403"/>
                  </a:cubicBezTo>
                  <a:cubicBezTo>
                    <a:pt x="47558" y="27980"/>
                    <a:pt x="47486" y="29548"/>
                    <a:pt x="47333" y="31108"/>
                  </a:cubicBezTo>
                  <a:cubicBezTo>
                    <a:pt x="47180" y="32667"/>
                    <a:pt x="46954" y="34218"/>
                    <a:pt x="46567" y="35732"/>
                  </a:cubicBezTo>
                  <a:cubicBezTo>
                    <a:pt x="46188" y="37213"/>
                    <a:pt x="45645" y="38651"/>
                    <a:pt x="44846" y="39944"/>
                  </a:cubicBezTo>
                  <a:lnTo>
                    <a:pt x="44846" y="39944"/>
                  </a:lnTo>
                  <a:cubicBezTo>
                    <a:pt x="43883" y="39803"/>
                    <a:pt x="42948" y="39509"/>
                    <a:pt x="42105" y="39022"/>
                  </a:cubicBezTo>
                  <a:cubicBezTo>
                    <a:pt x="41240" y="38526"/>
                    <a:pt x="40482" y="37832"/>
                    <a:pt x="39887" y="37021"/>
                  </a:cubicBezTo>
                  <a:lnTo>
                    <a:pt x="39671" y="36714"/>
                  </a:lnTo>
                  <a:lnTo>
                    <a:pt x="39644" y="36669"/>
                  </a:lnTo>
                  <a:cubicBezTo>
                    <a:pt x="39635" y="36660"/>
                    <a:pt x="39617" y="36633"/>
                    <a:pt x="39608" y="36615"/>
                  </a:cubicBezTo>
                  <a:cubicBezTo>
                    <a:pt x="39572" y="36579"/>
                    <a:pt x="39527" y="36552"/>
                    <a:pt x="39491" y="36525"/>
                  </a:cubicBezTo>
                  <a:cubicBezTo>
                    <a:pt x="39416" y="36488"/>
                    <a:pt x="39341" y="36469"/>
                    <a:pt x="39260" y="36469"/>
                  </a:cubicBezTo>
                  <a:cubicBezTo>
                    <a:pt x="39244" y="36469"/>
                    <a:pt x="39228" y="36470"/>
                    <a:pt x="39211" y="36471"/>
                  </a:cubicBezTo>
                  <a:cubicBezTo>
                    <a:pt x="39112" y="36480"/>
                    <a:pt x="39013" y="36534"/>
                    <a:pt x="38941" y="36615"/>
                  </a:cubicBezTo>
                  <a:cubicBezTo>
                    <a:pt x="38905" y="36660"/>
                    <a:pt x="38887" y="36705"/>
                    <a:pt x="38869" y="36760"/>
                  </a:cubicBezTo>
                  <a:cubicBezTo>
                    <a:pt x="38860" y="36787"/>
                    <a:pt x="38860" y="36796"/>
                    <a:pt x="38860" y="36814"/>
                  </a:cubicBezTo>
                  <a:lnTo>
                    <a:pt x="38842" y="36859"/>
                  </a:lnTo>
                  <a:lnTo>
                    <a:pt x="38761" y="37228"/>
                  </a:lnTo>
                  <a:cubicBezTo>
                    <a:pt x="38626" y="37715"/>
                    <a:pt x="38463" y="38193"/>
                    <a:pt x="38256" y="38652"/>
                  </a:cubicBezTo>
                  <a:cubicBezTo>
                    <a:pt x="38058" y="39112"/>
                    <a:pt x="37823" y="39563"/>
                    <a:pt x="37544" y="39987"/>
                  </a:cubicBezTo>
                  <a:cubicBezTo>
                    <a:pt x="37273" y="40410"/>
                    <a:pt x="36976" y="40825"/>
                    <a:pt x="36652" y="41203"/>
                  </a:cubicBezTo>
                  <a:cubicBezTo>
                    <a:pt x="35344" y="42754"/>
                    <a:pt x="33650" y="43953"/>
                    <a:pt x="31838" y="44872"/>
                  </a:cubicBezTo>
                  <a:cubicBezTo>
                    <a:pt x="30026" y="45782"/>
                    <a:pt x="28079" y="46449"/>
                    <a:pt x="26096" y="46891"/>
                  </a:cubicBezTo>
                  <a:lnTo>
                    <a:pt x="26123" y="46891"/>
                  </a:lnTo>
                  <a:cubicBezTo>
                    <a:pt x="23978" y="46972"/>
                    <a:pt x="21842" y="47098"/>
                    <a:pt x="19687" y="47117"/>
                  </a:cubicBezTo>
                  <a:cubicBezTo>
                    <a:pt x="18556" y="47136"/>
                    <a:pt x="17424" y="47147"/>
                    <a:pt x="16292" y="47147"/>
                  </a:cubicBezTo>
                  <a:cubicBezTo>
                    <a:pt x="15279" y="47147"/>
                    <a:pt x="14265" y="47138"/>
                    <a:pt x="13251" y="47117"/>
                  </a:cubicBezTo>
                  <a:cubicBezTo>
                    <a:pt x="11106" y="47071"/>
                    <a:pt x="8970" y="46981"/>
                    <a:pt x="6833" y="46810"/>
                  </a:cubicBezTo>
                  <a:cubicBezTo>
                    <a:pt x="4777" y="46645"/>
                    <a:pt x="2720" y="46413"/>
                    <a:pt x="687" y="46091"/>
                  </a:cubicBezTo>
                  <a:lnTo>
                    <a:pt x="687" y="46091"/>
                  </a:lnTo>
                  <a:cubicBezTo>
                    <a:pt x="694" y="46042"/>
                    <a:pt x="686" y="46024"/>
                    <a:pt x="695" y="45990"/>
                  </a:cubicBezTo>
                  <a:lnTo>
                    <a:pt x="704" y="45900"/>
                  </a:lnTo>
                  <a:lnTo>
                    <a:pt x="731" y="45539"/>
                  </a:lnTo>
                  <a:lnTo>
                    <a:pt x="785" y="44818"/>
                  </a:lnTo>
                  <a:cubicBezTo>
                    <a:pt x="830" y="44340"/>
                    <a:pt x="848" y="43853"/>
                    <a:pt x="884" y="43376"/>
                  </a:cubicBezTo>
                  <a:cubicBezTo>
                    <a:pt x="902" y="42898"/>
                    <a:pt x="920" y="42411"/>
                    <a:pt x="947" y="41934"/>
                  </a:cubicBezTo>
                  <a:lnTo>
                    <a:pt x="983" y="40482"/>
                  </a:lnTo>
                  <a:cubicBezTo>
                    <a:pt x="1020" y="38553"/>
                    <a:pt x="1001" y="36624"/>
                    <a:pt x="974" y="34704"/>
                  </a:cubicBezTo>
                  <a:cubicBezTo>
                    <a:pt x="911" y="30846"/>
                    <a:pt x="785" y="26998"/>
                    <a:pt x="902" y="23158"/>
                  </a:cubicBezTo>
                  <a:cubicBezTo>
                    <a:pt x="1135" y="15524"/>
                    <a:pt x="1919" y="7908"/>
                    <a:pt x="3174" y="372"/>
                  </a:cubicBezTo>
                  <a:close/>
                  <a:moveTo>
                    <a:pt x="2894" y="1"/>
                  </a:moveTo>
                  <a:lnTo>
                    <a:pt x="2867" y="145"/>
                  </a:lnTo>
                  <a:cubicBezTo>
                    <a:pt x="1587" y="7753"/>
                    <a:pt x="803" y="15442"/>
                    <a:pt x="569" y="23149"/>
                  </a:cubicBezTo>
                  <a:cubicBezTo>
                    <a:pt x="452" y="27007"/>
                    <a:pt x="578" y="30855"/>
                    <a:pt x="641" y="34704"/>
                  </a:cubicBezTo>
                  <a:cubicBezTo>
                    <a:pt x="677" y="36633"/>
                    <a:pt x="695" y="38553"/>
                    <a:pt x="659" y="40473"/>
                  </a:cubicBezTo>
                  <a:lnTo>
                    <a:pt x="614" y="41916"/>
                  </a:lnTo>
                  <a:cubicBezTo>
                    <a:pt x="596" y="42402"/>
                    <a:pt x="578" y="42880"/>
                    <a:pt x="551" y="43358"/>
                  </a:cubicBezTo>
                  <a:cubicBezTo>
                    <a:pt x="524" y="43835"/>
                    <a:pt x="506" y="44313"/>
                    <a:pt x="461" y="44800"/>
                  </a:cubicBezTo>
                  <a:lnTo>
                    <a:pt x="407" y="45512"/>
                  </a:lnTo>
                  <a:lnTo>
                    <a:pt x="380" y="45873"/>
                  </a:lnTo>
                  <a:lnTo>
                    <a:pt x="361" y="46035"/>
                  </a:lnTo>
                  <a:cubicBezTo>
                    <a:pt x="361" y="46053"/>
                    <a:pt x="361" y="46062"/>
                    <a:pt x="334" y="46071"/>
                  </a:cubicBezTo>
                  <a:lnTo>
                    <a:pt x="1" y="46305"/>
                  </a:lnTo>
                  <a:lnTo>
                    <a:pt x="398" y="46368"/>
                  </a:lnTo>
                  <a:cubicBezTo>
                    <a:pt x="2525" y="46711"/>
                    <a:pt x="4661" y="46963"/>
                    <a:pt x="6806" y="47135"/>
                  </a:cubicBezTo>
                  <a:cubicBezTo>
                    <a:pt x="8952" y="47306"/>
                    <a:pt x="11097" y="47387"/>
                    <a:pt x="13251" y="47432"/>
                  </a:cubicBezTo>
                  <a:cubicBezTo>
                    <a:pt x="14265" y="47453"/>
                    <a:pt x="15281" y="47463"/>
                    <a:pt x="16296" y="47463"/>
                  </a:cubicBezTo>
                  <a:cubicBezTo>
                    <a:pt x="17430" y="47463"/>
                    <a:pt x="18565" y="47451"/>
                    <a:pt x="19696" y="47432"/>
                  </a:cubicBezTo>
                  <a:cubicBezTo>
                    <a:pt x="21842" y="47414"/>
                    <a:pt x="23996" y="47288"/>
                    <a:pt x="26141" y="47207"/>
                  </a:cubicBezTo>
                  <a:lnTo>
                    <a:pt x="26150" y="47207"/>
                  </a:lnTo>
                  <a:lnTo>
                    <a:pt x="26168" y="47198"/>
                  </a:lnTo>
                  <a:cubicBezTo>
                    <a:pt x="28178" y="46747"/>
                    <a:pt x="30143" y="46080"/>
                    <a:pt x="31982" y="45151"/>
                  </a:cubicBezTo>
                  <a:cubicBezTo>
                    <a:pt x="33821" y="44214"/>
                    <a:pt x="35543" y="42997"/>
                    <a:pt x="36886" y="41411"/>
                  </a:cubicBezTo>
                  <a:cubicBezTo>
                    <a:pt x="37228" y="41014"/>
                    <a:pt x="37535" y="40590"/>
                    <a:pt x="37805" y="40149"/>
                  </a:cubicBezTo>
                  <a:cubicBezTo>
                    <a:pt x="38094" y="39716"/>
                    <a:pt x="38328" y="39247"/>
                    <a:pt x="38544" y="38779"/>
                  </a:cubicBezTo>
                  <a:cubicBezTo>
                    <a:pt x="38761" y="38301"/>
                    <a:pt x="38914" y="37805"/>
                    <a:pt x="39058" y="37300"/>
                  </a:cubicBezTo>
                  <a:lnTo>
                    <a:pt x="39148" y="36922"/>
                  </a:lnTo>
                  <a:lnTo>
                    <a:pt x="39157" y="36877"/>
                  </a:lnTo>
                  <a:cubicBezTo>
                    <a:pt x="39166" y="36868"/>
                    <a:pt x="39166" y="36841"/>
                    <a:pt x="39166" y="36841"/>
                  </a:cubicBezTo>
                  <a:cubicBezTo>
                    <a:pt x="39175" y="36832"/>
                    <a:pt x="39175" y="36814"/>
                    <a:pt x="39184" y="36814"/>
                  </a:cubicBezTo>
                  <a:cubicBezTo>
                    <a:pt x="39193" y="36796"/>
                    <a:pt x="39220" y="36787"/>
                    <a:pt x="39248" y="36778"/>
                  </a:cubicBezTo>
                  <a:cubicBezTo>
                    <a:pt x="39275" y="36778"/>
                    <a:pt x="39311" y="36787"/>
                    <a:pt x="39338" y="36796"/>
                  </a:cubicBezTo>
                  <a:cubicBezTo>
                    <a:pt x="39356" y="36805"/>
                    <a:pt x="39365" y="36814"/>
                    <a:pt x="39374" y="36823"/>
                  </a:cubicBezTo>
                  <a:lnTo>
                    <a:pt x="39392" y="36841"/>
                  </a:lnTo>
                  <a:lnTo>
                    <a:pt x="39419" y="36886"/>
                  </a:lnTo>
                  <a:lnTo>
                    <a:pt x="39644" y="37201"/>
                  </a:lnTo>
                  <a:cubicBezTo>
                    <a:pt x="40266" y="38040"/>
                    <a:pt x="41041" y="38770"/>
                    <a:pt x="41952" y="39292"/>
                  </a:cubicBezTo>
                  <a:cubicBezTo>
                    <a:pt x="42862" y="39824"/>
                    <a:pt x="43872" y="40140"/>
                    <a:pt x="44908" y="40284"/>
                  </a:cubicBezTo>
                  <a:lnTo>
                    <a:pt x="45007" y="40293"/>
                  </a:lnTo>
                  <a:lnTo>
                    <a:pt x="45061" y="40212"/>
                  </a:lnTo>
                  <a:cubicBezTo>
                    <a:pt x="45927" y="38860"/>
                    <a:pt x="46495" y="37354"/>
                    <a:pt x="46900" y="35822"/>
                  </a:cubicBezTo>
                  <a:cubicBezTo>
                    <a:pt x="47297" y="34281"/>
                    <a:pt x="47540" y="32712"/>
                    <a:pt x="47712" y="31144"/>
                  </a:cubicBezTo>
                  <a:cubicBezTo>
                    <a:pt x="47874" y="29575"/>
                    <a:pt x="47964" y="27998"/>
                    <a:pt x="48054" y="26430"/>
                  </a:cubicBezTo>
                  <a:cubicBezTo>
                    <a:pt x="48099" y="25636"/>
                    <a:pt x="48144" y="24852"/>
                    <a:pt x="48207" y="24077"/>
                  </a:cubicBezTo>
                  <a:cubicBezTo>
                    <a:pt x="48261" y="23293"/>
                    <a:pt x="48334" y="22509"/>
                    <a:pt x="48406" y="21724"/>
                  </a:cubicBezTo>
                  <a:cubicBezTo>
                    <a:pt x="48667" y="18588"/>
                    <a:pt x="48965" y="15451"/>
                    <a:pt x="49145" y="12296"/>
                  </a:cubicBezTo>
                  <a:cubicBezTo>
                    <a:pt x="49217" y="10727"/>
                    <a:pt x="49280" y="9141"/>
                    <a:pt x="49280" y="7564"/>
                  </a:cubicBezTo>
                  <a:cubicBezTo>
                    <a:pt x="49280" y="6779"/>
                    <a:pt x="49262" y="5986"/>
                    <a:pt x="49235" y="5193"/>
                  </a:cubicBezTo>
                  <a:lnTo>
                    <a:pt x="49208" y="4607"/>
                  </a:lnTo>
                  <a:lnTo>
                    <a:pt x="49199" y="4310"/>
                  </a:lnTo>
                  <a:lnTo>
                    <a:pt x="49190" y="4165"/>
                  </a:lnTo>
                  <a:lnTo>
                    <a:pt x="49181" y="4003"/>
                  </a:lnTo>
                  <a:cubicBezTo>
                    <a:pt x="49154" y="3561"/>
                    <a:pt x="49109" y="3120"/>
                    <a:pt x="49055" y="2705"/>
                  </a:cubicBezTo>
                  <a:cubicBezTo>
                    <a:pt x="48081" y="2525"/>
                    <a:pt x="47081" y="2345"/>
                    <a:pt x="46089" y="2200"/>
                  </a:cubicBezTo>
                  <a:lnTo>
                    <a:pt x="43232" y="1840"/>
                  </a:lnTo>
                  <a:lnTo>
                    <a:pt x="40374" y="1551"/>
                  </a:lnTo>
                  <a:lnTo>
                    <a:pt x="37508" y="1317"/>
                  </a:lnTo>
                  <a:cubicBezTo>
                    <a:pt x="33686" y="1056"/>
                    <a:pt x="29855" y="938"/>
                    <a:pt x="26024" y="857"/>
                  </a:cubicBezTo>
                  <a:cubicBezTo>
                    <a:pt x="22193" y="776"/>
                    <a:pt x="18362" y="731"/>
                    <a:pt x="14540" y="632"/>
                  </a:cubicBezTo>
                  <a:cubicBezTo>
                    <a:pt x="10726" y="524"/>
                    <a:pt x="6903" y="353"/>
                    <a:pt x="3107" y="21"/>
                  </a:cubicBezTo>
                  <a:lnTo>
                    <a:pt x="3107" y="21"/>
                  </a:lnTo>
                  <a:cubicBezTo>
                    <a:pt x="3091" y="15"/>
                    <a:pt x="3070" y="10"/>
                    <a:pt x="3039" y="10"/>
                  </a:cubicBezTo>
                  <a:lnTo>
                    <a:pt x="289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3" name="Google Shape;4063;p102"/>
            <p:cNvSpPr/>
            <p:nvPr/>
          </p:nvSpPr>
          <p:spPr>
            <a:xfrm>
              <a:off x="2004625" y="3411050"/>
              <a:ext cx="976675" cy="36075"/>
            </a:xfrm>
            <a:custGeom>
              <a:avLst/>
              <a:gdLst/>
              <a:ahLst/>
              <a:cxnLst/>
              <a:rect l="l" t="t" r="r" b="b"/>
              <a:pathLst>
                <a:path w="39067" h="1443" extrusionOk="0">
                  <a:moveTo>
                    <a:pt x="180" y="0"/>
                  </a:moveTo>
                  <a:cubicBezTo>
                    <a:pt x="0" y="0"/>
                    <a:pt x="9" y="262"/>
                    <a:pt x="180" y="271"/>
                  </a:cubicBezTo>
                  <a:cubicBezTo>
                    <a:pt x="13025" y="748"/>
                    <a:pt x="25897" y="1253"/>
                    <a:pt x="38751" y="1442"/>
                  </a:cubicBezTo>
                  <a:cubicBezTo>
                    <a:pt x="39066" y="1442"/>
                    <a:pt x="39066" y="965"/>
                    <a:pt x="38751" y="947"/>
                  </a:cubicBezTo>
                  <a:cubicBezTo>
                    <a:pt x="25906" y="424"/>
                    <a:pt x="13025" y="234"/>
                    <a:pt x="180" y="0"/>
                  </a:cubicBezTo>
                  <a:close/>
                </a:path>
              </a:pathLst>
            </a:custGeom>
            <a:solidFill>
              <a:srgbClr val="A67A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4" name="Google Shape;4064;p102"/>
            <p:cNvSpPr/>
            <p:nvPr/>
          </p:nvSpPr>
          <p:spPr>
            <a:xfrm>
              <a:off x="2004625" y="3411050"/>
              <a:ext cx="976675" cy="36075"/>
            </a:xfrm>
            <a:custGeom>
              <a:avLst/>
              <a:gdLst/>
              <a:ahLst/>
              <a:cxnLst/>
              <a:rect l="l" t="t" r="r" b="b"/>
              <a:pathLst>
                <a:path w="39067" h="1443" extrusionOk="0">
                  <a:moveTo>
                    <a:pt x="180" y="0"/>
                  </a:moveTo>
                  <a:cubicBezTo>
                    <a:pt x="0" y="0"/>
                    <a:pt x="9" y="262"/>
                    <a:pt x="180" y="271"/>
                  </a:cubicBezTo>
                  <a:cubicBezTo>
                    <a:pt x="13025" y="748"/>
                    <a:pt x="25897" y="1253"/>
                    <a:pt x="38751" y="1442"/>
                  </a:cubicBezTo>
                  <a:cubicBezTo>
                    <a:pt x="39066" y="1442"/>
                    <a:pt x="39066" y="965"/>
                    <a:pt x="38751" y="947"/>
                  </a:cubicBezTo>
                  <a:cubicBezTo>
                    <a:pt x="25906" y="424"/>
                    <a:pt x="13025" y="234"/>
                    <a:pt x="180" y="0"/>
                  </a:cubicBezTo>
                  <a:close/>
                </a:path>
              </a:pathLst>
            </a:custGeom>
            <a:solidFill>
              <a:srgbClr val="1C1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65" name="Google Shape;4065;p102"/>
          <p:cNvGrpSpPr/>
          <p:nvPr/>
        </p:nvGrpSpPr>
        <p:grpSpPr>
          <a:xfrm rot="2556023">
            <a:off x="6379755" y="1896857"/>
            <a:ext cx="1144723" cy="1961055"/>
            <a:chOff x="2946668" y="3613769"/>
            <a:chExt cx="640047" cy="1096481"/>
          </a:xfrm>
        </p:grpSpPr>
        <p:sp>
          <p:nvSpPr>
            <p:cNvPr id="4066" name="Google Shape;4066;p102"/>
            <p:cNvSpPr/>
            <p:nvPr/>
          </p:nvSpPr>
          <p:spPr>
            <a:xfrm rot="1150281">
              <a:off x="3079389" y="3651109"/>
              <a:ext cx="374604" cy="871569"/>
            </a:xfrm>
            <a:custGeom>
              <a:avLst/>
              <a:gdLst/>
              <a:ahLst/>
              <a:cxnLst/>
              <a:rect l="l" t="t" r="r" b="b"/>
              <a:pathLst>
                <a:path w="11600" h="26989" extrusionOk="0">
                  <a:moveTo>
                    <a:pt x="7894" y="394"/>
                  </a:moveTo>
                  <a:cubicBezTo>
                    <a:pt x="7952" y="394"/>
                    <a:pt x="8012" y="398"/>
                    <a:pt x="8072" y="405"/>
                  </a:cubicBezTo>
                  <a:cubicBezTo>
                    <a:pt x="8887" y="468"/>
                    <a:pt x="9608" y="875"/>
                    <a:pt x="10423" y="985"/>
                  </a:cubicBezTo>
                  <a:lnTo>
                    <a:pt x="10439" y="985"/>
                  </a:lnTo>
                  <a:cubicBezTo>
                    <a:pt x="10894" y="1189"/>
                    <a:pt x="11333" y="1518"/>
                    <a:pt x="11254" y="2333"/>
                  </a:cubicBezTo>
                  <a:cubicBezTo>
                    <a:pt x="11160" y="3164"/>
                    <a:pt x="10627" y="4214"/>
                    <a:pt x="10267" y="5044"/>
                  </a:cubicBezTo>
                  <a:cubicBezTo>
                    <a:pt x="10016" y="4684"/>
                    <a:pt x="9655" y="4386"/>
                    <a:pt x="9436" y="4276"/>
                  </a:cubicBezTo>
                  <a:cubicBezTo>
                    <a:pt x="8558" y="3822"/>
                    <a:pt x="7571" y="3571"/>
                    <a:pt x="6630" y="3273"/>
                  </a:cubicBezTo>
                  <a:cubicBezTo>
                    <a:pt x="6416" y="3209"/>
                    <a:pt x="6231" y="3159"/>
                    <a:pt x="6041" y="3159"/>
                  </a:cubicBezTo>
                  <a:cubicBezTo>
                    <a:pt x="5952" y="3159"/>
                    <a:pt x="5863" y="3170"/>
                    <a:pt x="5768" y="3195"/>
                  </a:cubicBezTo>
                  <a:cubicBezTo>
                    <a:pt x="6003" y="2693"/>
                    <a:pt x="6176" y="2176"/>
                    <a:pt x="6395" y="1674"/>
                  </a:cubicBezTo>
                  <a:cubicBezTo>
                    <a:pt x="6781" y="774"/>
                    <a:pt x="7285" y="394"/>
                    <a:pt x="7894" y="394"/>
                  </a:cubicBezTo>
                  <a:close/>
                  <a:moveTo>
                    <a:pt x="5959" y="3426"/>
                  </a:moveTo>
                  <a:cubicBezTo>
                    <a:pt x="6707" y="3426"/>
                    <a:pt x="7540" y="3948"/>
                    <a:pt x="8057" y="4135"/>
                  </a:cubicBezTo>
                  <a:cubicBezTo>
                    <a:pt x="8370" y="4245"/>
                    <a:pt x="11050" y="5154"/>
                    <a:pt x="10016" y="6345"/>
                  </a:cubicBezTo>
                  <a:cubicBezTo>
                    <a:pt x="9702" y="5703"/>
                    <a:pt x="8715" y="5436"/>
                    <a:pt x="8260" y="5264"/>
                  </a:cubicBezTo>
                  <a:cubicBezTo>
                    <a:pt x="7864" y="5132"/>
                    <a:pt x="6564" y="4520"/>
                    <a:pt x="5630" y="4520"/>
                  </a:cubicBezTo>
                  <a:cubicBezTo>
                    <a:pt x="5457" y="4520"/>
                    <a:pt x="5297" y="4541"/>
                    <a:pt x="5157" y="4590"/>
                  </a:cubicBezTo>
                  <a:cubicBezTo>
                    <a:pt x="5063" y="4590"/>
                    <a:pt x="4969" y="4637"/>
                    <a:pt x="4875" y="4684"/>
                  </a:cubicBezTo>
                  <a:cubicBezTo>
                    <a:pt x="4796" y="4480"/>
                    <a:pt x="4796" y="4198"/>
                    <a:pt x="4937" y="3932"/>
                  </a:cubicBezTo>
                  <a:cubicBezTo>
                    <a:pt x="5016" y="3791"/>
                    <a:pt x="5110" y="3696"/>
                    <a:pt x="5204" y="3634"/>
                  </a:cubicBezTo>
                  <a:cubicBezTo>
                    <a:pt x="5213" y="3643"/>
                    <a:pt x="5222" y="3652"/>
                    <a:pt x="5231" y="3652"/>
                  </a:cubicBezTo>
                  <a:cubicBezTo>
                    <a:pt x="5238" y="3652"/>
                    <a:pt x="5244" y="3647"/>
                    <a:pt x="5251" y="3634"/>
                  </a:cubicBezTo>
                  <a:cubicBezTo>
                    <a:pt x="5467" y="3484"/>
                    <a:pt x="5708" y="3426"/>
                    <a:pt x="5959" y="3426"/>
                  </a:cubicBezTo>
                  <a:close/>
                  <a:moveTo>
                    <a:pt x="5331" y="4825"/>
                  </a:moveTo>
                  <a:cubicBezTo>
                    <a:pt x="6116" y="4825"/>
                    <a:pt x="7484" y="5382"/>
                    <a:pt x="7727" y="5468"/>
                  </a:cubicBezTo>
                  <a:cubicBezTo>
                    <a:pt x="8088" y="5577"/>
                    <a:pt x="10361" y="6095"/>
                    <a:pt x="9671" y="7443"/>
                  </a:cubicBezTo>
                  <a:cubicBezTo>
                    <a:pt x="9138" y="6628"/>
                    <a:pt x="7837" y="6361"/>
                    <a:pt x="7148" y="6173"/>
                  </a:cubicBezTo>
                  <a:cubicBezTo>
                    <a:pt x="6773" y="6066"/>
                    <a:pt x="6128" y="5813"/>
                    <a:pt x="5486" y="5813"/>
                  </a:cubicBezTo>
                  <a:cubicBezTo>
                    <a:pt x="5189" y="5813"/>
                    <a:pt x="4892" y="5867"/>
                    <a:pt x="4624" y="6016"/>
                  </a:cubicBezTo>
                  <a:cubicBezTo>
                    <a:pt x="4624" y="5828"/>
                    <a:pt x="4624" y="5656"/>
                    <a:pt x="4718" y="5483"/>
                  </a:cubicBezTo>
                  <a:cubicBezTo>
                    <a:pt x="4796" y="5295"/>
                    <a:pt x="4922" y="5186"/>
                    <a:pt x="5063" y="5076"/>
                  </a:cubicBezTo>
                  <a:cubicBezTo>
                    <a:pt x="5076" y="5063"/>
                    <a:pt x="5078" y="5040"/>
                    <a:pt x="5070" y="5040"/>
                  </a:cubicBezTo>
                  <a:cubicBezTo>
                    <a:pt x="5068" y="5040"/>
                    <a:pt x="5066" y="5041"/>
                    <a:pt x="5063" y="5044"/>
                  </a:cubicBezTo>
                  <a:cubicBezTo>
                    <a:pt x="4718" y="5107"/>
                    <a:pt x="4405" y="5671"/>
                    <a:pt x="4577" y="6032"/>
                  </a:cubicBezTo>
                  <a:cubicBezTo>
                    <a:pt x="4452" y="6110"/>
                    <a:pt x="4342" y="6204"/>
                    <a:pt x="4232" y="6314"/>
                  </a:cubicBezTo>
                  <a:cubicBezTo>
                    <a:pt x="4279" y="5640"/>
                    <a:pt x="4655" y="5154"/>
                    <a:pt x="5126" y="4841"/>
                  </a:cubicBezTo>
                  <a:cubicBezTo>
                    <a:pt x="5188" y="4830"/>
                    <a:pt x="5257" y="4825"/>
                    <a:pt x="5331" y="4825"/>
                  </a:cubicBezTo>
                  <a:close/>
                  <a:moveTo>
                    <a:pt x="4373" y="7160"/>
                  </a:moveTo>
                  <a:cubicBezTo>
                    <a:pt x="4373" y="7223"/>
                    <a:pt x="4373" y="7270"/>
                    <a:pt x="4405" y="7302"/>
                  </a:cubicBezTo>
                  <a:cubicBezTo>
                    <a:pt x="4326" y="7474"/>
                    <a:pt x="4263" y="7646"/>
                    <a:pt x="4201" y="7819"/>
                  </a:cubicBezTo>
                  <a:cubicBezTo>
                    <a:pt x="4201" y="7772"/>
                    <a:pt x="4201" y="7740"/>
                    <a:pt x="4185" y="7709"/>
                  </a:cubicBezTo>
                  <a:cubicBezTo>
                    <a:pt x="4248" y="7505"/>
                    <a:pt x="4310" y="7333"/>
                    <a:pt x="4373" y="7160"/>
                  </a:cubicBezTo>
                  <a:close/>
                  <a:moveTo>
                    <a:pt x="5232" y="6227"/>
                  </a:moveTo>
                  <a:cubicBezTo>
                    <a:pt x="5264" y="6227"/>
                    <a:pt x="5297" y="6230"/>
                    <a:pt x="5329" y="6236"/>
                  </a:cubicBezTo>
                  <a:cubicBezTo>
                    <a:pt x="5517" y="6236"/>
                    <a:pt x="5690" y="6251"/>
                    <a:pt x="5862" y="6283"/>
                  </a:cubicBezTo>
                  <a:cubicBezTo>
                    <a:pt x="6395" y="6361"/>
                    <a:pt x="6897" y="6471"/>
                    <a:pt x="7383" y="6643"/>
                  </a:cubicBezTo>
                  <a:cubicBezTo>
                    <a:pt x="7759" y="6769"/>
                    <a:pt x="8119" y="6925"/>
                    <a:pt x="8480" y="7113"/>
                  </a:cubicBezTo>
                  <a:cubicBezTo>
                    <a:pt x="8762" y="7270"/>
                    <a:pt x="10361" y="8195"/>
                    <a:pt x="9170" y="9277"/>
                  </a:cubicBezTo>
                  <a:cubicBezTo>
                    <a:pt x="9217" y="9151"/>
                    <a:pt x="9248" y="9026"/>
                    <a:pt x="9295" y="8900"/>
                  </a:cubicBezTo>
                  <a:cubicBezTo>
                    <a:pt x="9326" y="8806"/>
                    <a:pt x="9295" y="8775"/>
                    <a:pt x="9248" y="8775"/>
                  </a:cubicBezTo>
                  <a:lnTo>
                    <a:pt x="9217" y="8681"/>
                  </a:lnTo>
                  <a:cubicBezTo>
                    <a:pt x="9232" y="8634"/>
                    <a:pt x="9232" y="8603"/>
                    <a:pt x="9201" y="8571"/>
                  </a:cubicBezTo>
                  <a:cubicBezTo>
                    <a:pt x="7978" y="7443"/>
                    <a:pt x="6160" y="7113"/>
                    <a:pt x="4530" y="6988"/>
                  </a:cubicBezTo>
                  <a:cubicBezTo>
                    <a:pt x="4522" y="6985"/>
                    <a:pt x="4514" y="6984"/>
                    <a:pt x="4506" y="6984"/>
                  </a:cubicBezTo>
                  <a:cubicBezTo>
                    <a:pt x="4472" y="6984"/>
                    <a:pt x="4446" y="7012"/>
                    <a:pt x="4420" y="7051"/>
                  </a:cubicBezTo>
                  <a:cubicBezTo>
                    <a:pt x="4661" y="6498"/>
                    <a:pt x="4928" y="6227"/>
                    <a:pt x="5232" y="6227"/>
                  </a:cubicBezTo>
                  <a:close/>
                  <a:moveTo>
                    <a:pt x="6270" y="7740"/>
                  </a:moveTo>
                  <a:cubicBezTo>
                    <a:pt x="6771" y="7913"/>
                    <a:pt x="7257" y="8101"/>
                    <a:pt x="7759" y="8289"/>
                  </a:cubicBezTo>
                  <a:cubicBezTo>
                    <a:pt x="7759" y="8352"/>
                    <a:pt x="7759" y="8414"/>
                    <a:pt x="7759" y="8461"/>
                  </a:cubicBezTo>
                  <a:cubicBezTo>
                    <a:pt x="6176" y="12082"/>
                    <a:pt x="4812" y="16001"/>
                    <a:pt x="3715" y="19763"/>
                  </a:cubicBezTo>
                  <a:cubicBezTo>
                    <a:pt x="3684" y="19308"/>
                    <a:pt x="3495" y="18963"/>
                    <a:pt x="3182" y="18838"/>
                  </a:cubicBezTo>
                  <a:cubicBezTo>
                    <a:pt x="3121" y="18819"/>
                    <a:pt x="3058" y="18809"/>
                    <a:pt x="2994" y="18809"/>
                  </a:cubicBezTo>
                  <a:cubicBezTo>
                    <a:pt x="2639" y="18809"/>
                    <a:pt x="2233" y="19088"/>
                    <a:pt x="1928" y="19512"/>
                  </a:cubicBezTo>
                  <a:cubicBezTo>
                    <a:pt x="2618" y="17662"/>
                    <a:pt x="3260" y="15797"/>
                    <a:pt x="3903" y="13932"/>
                  </a:cubicBezTo>
                  <a:cubicBezTo>
                    <a:pt x="4248" y="12960"/>
                    <a:pt x="4593" y="11973"/>
                    <a:pt x="4937" y="11001"/>
                  </a:cubicBezTo>
                  <a:cubicBezTo>
                    <a:pt x="5094" y="10562"/>
                    <a:pt x="5235" y="10123"/>
                    <a:pt x="5392" y="9684"/>
                  </a:cubicBezTo>
                  <a:cubicBezTo>
                    <a:pt x="5423" y="9621"/>
                    <a:pt x="5800" y="8430"/>
                    <a:pt x="5956" y="7866"/>
                  </a:cubicBezTo>
                  <a:cubicBezTo>
                    <a:pt x="6066" y="7819"/>
                    <a:pt x="6160" y="7772"/>
                    <a:pt x="6270" y="7740"/>
                  </a:cubicBezTo>
                  <a:close/>
                  <a:moveTo>
                    <a:pt x="8010" y="8399"/>
                  </a:moveTo>
                  <a:cubicBezTo>
                    <a:pt x="8213" y="8477"/>
                    <a:pt x="8433" y="8571"/>
                    <a:pt x="8637" y="8650"/>
                  </a:cubicBezTo>
                  <a:cubicBezTo>
                    <a:pt x="8762" y="8728"/>
                    <a:pt x="8856" y="8853"/>
                    <a:pt x="8919" y="9010"/>
                  </a:cubicBezTo>
                  <a:cubicBezTo>
                    <a:pt x="8934" y="9073"/>
                    <a:pt x="8950" y="9135"/>
                    <a:pt x="8966" y="9198"/>
                  </a:cubicBezTo>
                  <a:cubicBezTo>
                    <a:pt x="8981" y="9230"/>
                    <a:pt x="8981" y="9245"/>
                    <a:pt x="8997" y="9245"/>
                  </a:cubicBezTo>
                  <a:cubicBezTo>
                    <a:pt x="8401" y="10860"/>
                    <a:pt x="7790" y="12490"/>
                    <a:pt x="7195" y="14120"/>
                  </a:cubicBezTo>
                  <a:cubicBezTo>
                    <a:pt x="7492" y="13242"/>
                    <a:pt x="7759" y="12364"/>
                    <a:pt x="8057" y="11502"/>
                  </a:cubicBezTo>
                  <a:cubicBezTo>
                    <a:pt x="8307" y="10687"/>
                    <a:pt x="8715" y="9825"/>
                    <a:pt x="8574" y="8979"/>
                  </a:cubicBezTo>
                  <a:cubicBezTo>
                    <a:pt x="8574" y="8972"/>
                    <a:pt x="8569" y="8968"/>
                    <a:pt x="8562" y="8968"/>
                  </a:cubicBezTo>
                  <a:cubicBezTo>
                    <a:pt x="8553" y="8968"/>
                    <a:pt x="8543" y="8976"/>
                    <a:pt x="8543" y="8994"/>
                  </a:cubicBezTo>
                  <a:cubicBezTo>
                    <a:pt x="8574" y="9982"/>
                    <a:pt x="8213" y="10922"/>
                    <a:pt x="7900" y="11863"/>
                  </a:cubicBezTo>
                  <a:cubicBezTo>
                    <a:pt x="7586" y="12819"/>
                    <a:pt x="7257" y="13791"/>
                    <a:pt x="6944" y="14747"/>
                  </a:cubicBezTo>
                  <a:cubicBezTo>
                    <a:pt x="6850" y="15013"/>
                    <a:pt x="6771" y="15280"/>
                    <a:pt x="6677" y="15546"/>
                  </a:cubicBezTo>
                  <a:cubicBezTo>
                    <a:pt x="6113" y="17161"/>
                    <a:pt x="5549" y="18759"/>
                    <a:pt x="5016" y="20374"/>
                  </a:cubicBezTo>
                  <a:cubicBezTo>
                    <a:pt x="4922" y="20050"/>
                    <a:pt x="4699" y="19875"/>
                    <a:pt x="4429" y="19875"/>
                  </a:cubicBezTo>
                  <a:cubicBezTo>
                    <a:pt x="4203" y="19875"/>
                    <a:pt x="3943" y="19999"/>
                    <a:pt x="3699" y="20264"/>
                  </a:cubicBezTo>
                  <a:cubicBezTo>
                    <a:pt x="5110" y="16314"/>
                    <a:pt x="6568" y="12380"/>
                    <a:pt x="8010" y="8430"/>
                  </a:cubicBezTo>
                  <a:cubicBezTo>
                    <a:pt x="8010" y="8414"/>
                    <a:pt x="8010" y="8414"/>
                    <a:pt x="8010" y="8399"/>
                  </a:cubicBezTo>
                  <a:close/>
                  <a:moveTo>
                    <a:pt x="1630" y="23195"/>
                  </a:moveTo>
                  <a:cubicBezTo>
                    <a:pt x="1724" y="23211"/>
                    <a:pt x="1834" y="23242"/>
                    <a:pt x="1912" y="23305"/>
                  </a:cubicBezTo>
                  <a:cubicBezTo>
                    <a:pt x="1944" y="23321"/>
                    <a:pt x="1959" y="23336"/>
                    <a:pt x="1991" y="23352"/>
                  </a:cubicBezTo>
                  <a:cubicBezTo>
                    <a:pt x="1991" y="23352"/>
                    <a:pt x="2006" y="23368"/>
                    <a:pt x="2006" y="23383"/>
                  </a:cubicBezTo>
                  <a:cubicBezTo>
                    <a:pt x="1897" y="23321"/>
                    <a:pt x="1787" y="23274"/>
                    <a:pt x="1662" y="23242"/>
                  </a:cubicBezTo>
                  <a:cubicBezTo>
                    <a:pt x="1646" y="23227"/>
                    <a:pt x="1646" y="23211"/>
                    <a:pt x="1630" y="23195"/>
                  </a:cubicBezTo>
                  <a:close/>
                  <a:moveTo>
                    <a:pt x="1019" y="23477"/>
                  </a:moveTo>
                  <a:cubicBezTo>
                    <a:pt x="1035" y="23509"/>
                    <a:pt x="1050" y="23556"/>
                    <a:pt x="1066" y="23603"/>
                  </a:cubicBezTo>
                  <a:cubicBezTo>
                    <a:pt x="1050" y="23650"/>
                    <a:pt x="1035" y="23697"/>
                    <a:pt x="1019" y="23744"/>
                  </a:cubicBezTo>
                  <a:cubicBezTo>
                    <a:pt x="1003" y="23760"/>
                    <a:pt x="988" y="23775"/>
                    <a:pt x="972" y="23807"/>
                  </a:cubicBezTo>
                  <a:cubicBezTo>
                    <a:pt x="972" y="23760"/>
                    <a:pt x="972" y="23713"/>
                    <a:pt x="972" y="23666"/>
                  </a:cubicBezTo>
                  <a:cubicBezTo>
                    <a:pt x="988" y="23619"/>
                    <a:pt x="1003" y="23556"/>
                    <a:pt x="1019" y="23493"/>
                  </a:cubicBezTo>
                  <a:cubicBezTo>
                    <a:pt x="1019" y="23493"/>
                    <a:pt x="1019" y="23477"/>
                    <a:pt x="1019" y="23477"/>
                  </a:cubicBezTo>
                  <a:close/>
                  <a:moveTo>
                    <a:pt x="1072" y="18956"/>
                  </a:moveTo>
                  <a:cubicBezTo>
                    <a:pt x="1135" y="18956"/>
                    <a:pt x="1196" y="18969"/>
                    <a:pt x="1254" y="18995"/>
                  </a:cubicBezTo>
                  <a:cubicBezTo>
                    <a:pt x="1630" y="19167"/>
                    <a:pt x="1614" y="19669"/>
                    <a:pt x="1583" y="20202"/>
                  </a:cubicBezTo>
                  <a:cubicBezTo>
                    <a:pt x="1583" y="20263"/>
                    <a:pt x="1623" y="20305"/>
                    <a:pt x="1668" y="20305"/>
                  </a:cubicBezTo>
                  <a:cubicBezTo>
                    <a:pt x="1704" y="20305"/>
                    <a:pt x="1744" y="20279"/>
                    <a:pt x="1771" y="20217"/>
                  </a:cubicBezTo>
                  <a:cubicBezTo>
                    <a:pt x="1803" y="20123"/>
                    <a:pt x="1834" y="20013"/>
                    <a:pt x="1850" y="19919"/>
                  </a:cubicBezTo>
                  <a:cubicBezTo>
                    <a:pt x="2149" y="19427"/>
                    <a:pt x="2521" y="19199"/>
                    <a:pt x="2832" y="19199"/>
                  </a:cubicBezTo>
                  <a:cubicBezTo>
                    <a:pt x="3302" y="19199"/>
                    <a:pt x="3634" y="19719"/>
                    <a:pt x="3370" y="20625"/>
                  </a:cubicBezTo>
                  <a:cubicBezTo>
                    <a:pt x="3337" y="20748"/>
                    <a:pt x="3386" y="20811"/>
                    <a:pt x="3450" y="20811"/>
                  </a:cubicBezTo>
                  <a:cubicBezTo>
                    <a:pt x="3507" y="20811"/>
                    <a:pt x="3575" y="20760"/>
                    <a:pt x="3605" y="20656"/>
                  </a:cubicBezTo>
                  <a:cubicBezTo>
                    <a:pt x="3605" y="20640"/>
                    <a:pt x="3605" y="20640"/>
                    <a:pt x="3621" y="20625"/>
                  </a:cubicBezTo>
                  <a:cubicBezTo>
                    <a:pt x="3621" y="20625"/>
                    <a:pt x="3636" y="20625"/>
                    <a:pt x="3636" y="20609"/>
                  </a:cubicBezTo>
                  <a:cubicBezTo>
                    <a:pt x="3860" y="20314"/>
                    <a:pt x="4092" y="20183"/>
                    <a:pt x="4289" y="20183"/>
                  </a:cubicBezTo>
                  <a:cubicBezTo>
                    <a:pt x="4604" y="20183"/>
                    <a:pt x="4829" y="20517"/>
                    <a:pt x="4781" y="21048"/>
                  </a:cubicBezTo>
                  <a:cubicBezTo>
                    <a:pt x="4781" y="21064"/>
                    <a:pt x="4781" y="21064"/>
                    <a:pt x="4781" y="21079"/>
                  </a:cubicBezTo>
                  <a:cubicBezTo>
                    <a:pt x="4765" y="21079"/>
                    <a:pt x="4765" y="21095"/>
                    <a:pt x="4765" y="21111"/>
                  </a:cubicBezTo>
                  <a:cubicBezTo>
                    <a:pt x="4075" y="22035"/>
                    <a:pt x="3401" y="22976"/>
                    <a:pt x="2712" y="23901"/>
                  </a:cubicBezTo>
                  <a:cubicBezTo>
                    <a:pt x="2696" y="23932"/>
                    <a:pt x="2665" y="23963"/>
                    <a:pt x="2618" y="24010"/>
                  </a:cubicBezTo>
                  <a:cubicBezTo>
                    <a:pt x="2649" y="23979"/>
                    <a:pt x="2649" y="23948"/>
                    <a:pt x="2649" y="23916"/>
                  </a:cubicBezTo>
                  <a:cubicBezTo>
                    <a:pt x="2557" y="23255"/>
                    <a:pt x="2083" y="22825"/>
                    <a:pt x="1552" y="22825"/>
                  </a:cubicBezTo>
                  <a:cubicBezTo>
                    <a:pt x="1177" y="22825"/>
                    <a:pt x="773" y="23040"/>
                    <a:pt x="455" y="23540"/>
                  </a:cubicBezTo>
                  <a:cubicBezTo>
                    <a:pt x="455" y="23462"/>
                    <a:pt x="439" y="23383"/>
                    <a:pt x="439" y="23305"/>
                  </a:cubicBezTo>
                  <a:cubicBezTo>
                    <a:pt x="345" y="22161"/>
                    <a:pt x="266" y="21001"/>
                    <a:pt x="172" y="19857"/>
                  </a:cubicBezTo>
                  <a:cubicBezTo>
                    <a:pt x="157" y="19810"/>
                    <a:pt x="141" y="19778"/>
                    <a:pt x="110" y="19778"/>
                  </a:cubicBezTo>
                  <a:cubicBezTo>
                    <a:pt x="141" y="19731"/>
                    <a:pt x="172" y="19684"/>
                    <a:pt x="204" y="19622"/>
                  </a:cubicBezTo>
                  <a:cubicBezTo>
                    <a:pt x="235" y="19575"/>
                    <a:pt x="235" y="19543"/>
                    <a:pt x="235" y="19512"/>
                  </a:cubicBezTo>
                  <a:cubicBezTo>
                    <a:pt x="478" y="19192"/>
                    <a:pt x="794" y="18956"/>
                    <a:pt x="1072" y="18956"/>
                  </a:cubicBezTo>
                  <a:close/>
                  <a:moveTo>
                    <a:pt x="1567" y="23697"/>
                  </a:moveTo>
                  <a:lnTo>
                    <a:pt x="1646" y="23713"/>
                  </a:lnTo>
                  <a:cubicBezTo>
                    <a:pt x="1583" y="23885"/>
                    <a:pt x="1505" y="24042"/>
                    <a:pt x="1442" y="24214"/>
                  </a:cubicBezTo>
                  <a:cubicBezTo>
                    <a:pt x="1489" y="24042"/>
                    <a:pt x="1536" y="23869"/>
                    <a:pt x="1567" y="23697"/>
                  </a:cubicBezTo>
                  <a:close/>
                  <a:moveTo>
                    <a:pt x="2116" y="23791"/>
                  </a:moveTo>
                  <a:cubicBezTo>
                    <a:pt x="2100" y="23869"/>
                    <a:pt x="2069" y="23932"/>
                    <a:pt x="2038" y="23995"/>
                  </a:cubicBezTo>
                  <a:cubicBezTo>
                    <a:pt x="1991" y="24089"/>
                    <a:pt x="1928" y="24198"/>
                    <a:pt x="1865" y="24293"/>
                  </a:cubicBezTo>
                  <a:cubicBezTo>
                    <a:pt x="1944" y="24120"/>
                    <a:pt x="2022" y="23963"/>
                    <a:pt x="2100" y="23791"/>
                  </a:cubicBezTo>
                  <a:close/>
                  <a:moveTo>
                    <a:pt x="2336" y="23838"/>
                  </a:moveTo>
                  <a:cubicBezTo>
                    <a:pt x="2367" y="23901"/>
                    <a:pt x="2414" y="23963"/>
                    <a:pt x="2461" y="24010"/>
                  </a:cubicBezTo>
                  <a:cubicBezTo>
                    <a:pt x="2449" y="24005"/>
                    <a:pt x="2436" y="24001"/>
                    <a:pt x="2422" y="24001"/>
                  </a:cubicBezTo>
                  <a:cubicBezTo>
                    <a:pt x="2397" y="24001"/>
                    <a:pt x="2371" y="24012"/>
                    <a:pt x="2351" y="24042"/>
                  </a:cubicBezTo>
                  <a:cubicBezTo>
                    <a:pt x="2257" y="24136"/>
                    <a:pt x="2163" y="24246"/>
                    <a:pt x="2085" y="24340"/>
                  </a:cubicBezTo>
                  <a:cubicBezTo>
                    <a:pt x="2116" y="24277"/>
                    <a:pt x="2147" y="24214"/>
                    <a:pt x="2179" y="24136"/>
                  </a:cubicBezTo>
                  <a:cubicBezTo>
                    <a:pt x="2226" y="24057"/>
                    <a:pt x="2257" y="23995"/>
                    <a:pt x="2288" y="23932"/>
                  </a:cubicBezTo>
                  <a:cubicBezTo>
                    <a:pt x="2304" y="23901"/>
                    <a:pt x="2320" y="23869"/>
                    <a:pt x="2336" y="23838"/>
                  </a:cubicBezTo>
                  <a:close/>
                  <a:moveTo>
                    <a:pt x="1865" y="23744"/>
                  </a:moveTo>
                  <a:cubicBezTo>
                    <a:pt x="1881" y="23744"/>
                    <a:pt x="1897" y="23744"/>
                    <a:pt x="1928" y="23760"/>
                  </a:cubicBezTo>
                  <a:cubicBezTo>
                    <a:pt x="1787" y="24057"/>
                    <a:pt x="1630" y="24355"/>
                    <a:pt x="1489" y="24653"/>
                  </a:cubicBezTo>
                  <a:cubicBezTo>
                    <a:pt x="1599" y="24355"/>
                    <a:pt x="1709" y="24042"/>
                    <a:pt x="1818" y="23744"/>
                  </a:cubicBezTo>
                  <a:close/>
                  <a:moveTo>
                    <a:pt x="2602" y="24042"/>
                  </a:moveTo>
                  <a:lnTo>
                    <a:pt x="2602" y="24042"/>
                  </a:lnTo>
                  <a:cubicBezTo>
                    <a:pt x="2351" y="24402"/>
                    <a:pt x="1834" y="25170"/>
                    <a:pt x="1379" y="25703"/>
                  </a:cubicBezTo>
                  <a:cubicBezTo>
                    <a:pt x="1677" y="25139"/>
                    <a:pt x="2038" y="24637"/>
                    <a:pt x="2477" y="24183"/>
                  </a:cubicBezTo>
                  <a:cubicBezTo>
                    <a:pt x="2508" y="24151"/>
                    <a:pt x="2524" y="24104"/>
                    <a:pt x="2508" y="24073"/>
                  </a:cubicBezTo>
                  <a:lnTo>
                    <a:pt x="2508" y="24073"/>
                  </a:lnTo>
                  <a:cubicBezTo>
                    <a:pt x="2512" y="24077"/>
                    <a:pt x="2519" y="24079"/>
                    <a:pt x="2526" y="24079"/>
                  </a:cubicBezTo>
                  <a:cubicBezTo>
                    <a:pt x="2548" y="24079"/>
                    <a:pt x="2579" y="24065"/>
                    <a:pt x="2602" y="24042"/>
                  </a:cubicBezTo>
                  <a:close/>
                  <a:moveTo>
                    <a:pt x="815" y="23383"/>
                  </a:moveTo>
                  <a:cubicBezTo>
                    <a:pt x="815" y="23430"/>
                    <a:pt x="815" y="23477"/>
                    <a:pt x="815" y="23524"/>
                  </a:cubicBezTo>
                  <a:cubicBezTo>
                    <a:pt x="799" y="23572"/>
                    <a:pt x="784" y="23619"/>
                    <a:pt x="784" y="23681"/>
                  </a:cubicBezTo>
                  <a:cubicBezTo>
                    <a:pt x="784" y="23713"/>
                    <a:pt x="799" y="23744"/>
                    <a:pt x="815" y="23760"/>
                  </a:cubicBezTo>
                  <a:cubicBezTo>
                    <a:pt x="815" y="24026"/>
                    <a:pt x="799" y="24293"/>
                    <a:pt x="784" y="24559"/>
                  </a:cubicBezTo>
                  <a:cubicBezTo>
                    <a:pt x="784" y="24230"/>
                    <a:pt x="784" y="23901"/>
                    <a:pt x="768" y="23572"/>
                  </a:cubicBezTo>
                  <a:cubicBezTo>
                    <a:pt x="768" y="23542"/>
                    <a:pt x="747" y="23526"/>
                    <a:pt x="723" y="23526"/>
                  </a:cubicBezTo>
                  <a:cubicBezTo>
                    <a:pt x="697" y="23526"/>
                    <a:pt x="667" y="23546"/>
                    <a:pt x="658" y="23587"/>
                  </a:cubicBezTo>
                  <a:cubicBezTo>
                    <a:pt x="643" y="24418"/>
                    <a:pt x="658" y="25233"/>
                    <a:pt x="658" y="26064"/>
                  </a:cubicBezTo>
                  <a:cubicBezTo>
                    <a:pt x="611" y="25703"/>
                    <a:pt x="580" y="24888"/>
                    <a:pt x="564" y="24778"/>
                  </a:cubicBezTo>
                  <a:cubicBezTo>
                    <a:pt x="533" y="24434"/>
                    <a:pt x="502" y="24104"/>
                    <a:pt x="470" y="23760"/>
                  </a:cubicBezTo>
                  <a:cubicBezTo>
                    <a:pt x="580" y="23603"/>
                    <a:pt x="690" y="23477"/>
                    <a:pt x="815" y="23383"/>
                  </a:cubicBezTo>
                  <a:close/>
                  <a:moveTo>
                    <a:pt x="1176" y="25876"/>
                  </a:moveTo>
                  <a:cubicBezTo>
                    <a:pt x="1176" y="25876"/>
                    <a:pt x="1191" y="25891"/>
                    <a:pt x="1223" y="25891"/>
                  </a:cubicBezTo>
                  <a:cubicBezTo>
                    <a:pt x="1160" y="25954"/>
                    <a:pt x="1113" y="26017"/>
                    <a:pt x="1066" y="26064"/>
                  </a:cubicBezTo>
                  <a:cubicBezTo>
                    <a:pt x="1097" y="26001"/>
                    <a:pt x="1129" y="25938"/>
                    <a:pt x="1176" y="25876"/>
                  </a:cubicBezTo>
                  <a:close/>
                  <a:moveTo>
                    <a:pt x="7911" y="1"/>
                  </a:moveTo>
                  <a:cubicBezTo>
                    <a:pt x="7753" y="1"/>
                    <a:pt x="7588" y="25"/>
                    <a:pt x="7414" y="91"/>
                  </a:cubicBezTo>
                  <a:cubicBezTo>
                    <a:pt x="6395" y="468"/>
                    <a:pt x="5988" y="1988"/>
                    <a:pt x="5674" y="3179"/>
                  </a:cubicBezTo>
                  <a:cubicBezTo>
                    <a:pt x="5658" y="3195"/>
                    <a:pt x="5658" y="3211"/>
                    <a:pt x="5674" y="3226"/>
                  </a:cubicBezTo>
                  <a:cubicBezTo>
                    <a:pt x="5627" y="3242"/>
                    <a:pt x="5596" y="3258"/>
                    <a:pt x="5549" y="3273"/>
                  </a:cubicBezTo>
                  <a:cubicBezTo>
                    <a:pt x="5520" y="3264"/>
                    <a:pt x="5490" y="3260"/>
                    <a:pt x="5460" y="3260"/>
                  </a:cubicBezTo>
                  <a:cubicBezTo>
                    <a:pt x="5222" y="3260"/>
                    <a:pt x="4934" y="3518"/>
                    <a:pt x="4781" y="3838"/>
                  </a:cubicBezTo>
                  <a:cubicBezTo>
                    <a:pt x="4608" y="4182"/>
                    <a:pt x="4608" y="4559"/>
                    <a:pt x="4734" y="4794"/>
                  </a:cubicBezTo>
                  <a:cubicBezTo>
                    <a:pt x="4326" y="5170"/>
                    <a:pt x="4028" y="5922"/>
                    <a:pt x="4091" y="6424"/>
                  </a:cubicBezTo>
                  <a:cubicBezTo>
                    <a:pt x="4091" y="6439"/>
                    <a:pt x="4107" y="6455"/>
                    <a:pt x="4107" y="6455"/>
                  </a:cubicBezTo>
                  <a:cubicBezTo>
                    <a:pt x="3668" y="7082"/>
                    <a:pt x="3699" y="7646"/>
                    <a:pt x="4060" y="7929"/>
                  </a:cubicBezTo>
                  <a:cubicBezTo>
                    <a:pt x="4068" y="7937"/>
                    <a:pt x="4078" y="7941"/>
                    <a:pt x="4089" y="7941"/>
                  </a:cubicBezTo>
                  <a:cubicBezTo>
                    <a:pt x="4116" y="7941"/>
                    <a:pt x="4147" y="7915"/>
                    <a:pt x="4169" y="7882"/>
                  </a:cubicBezTo>
                  <a:lnTo>
                    <a:pt x="4169" y="7882"/>
                  </a:lnTo>
                  <a:cubicBezTo>
                    <a:pt x="2665" y="11581"/>
                    <a:pt x="1301" y="15390"/>
                    <a:pt x="63" y="19167"/>
                  </a:cubicBezTo>
                  <a:cubicBezTo>
                    <a:pt x="63" y="19261"/>
                    <a:pt x="78" y="19371"/>
                    <a:pt x="78" y="19465"/>
                  </a:cubicBezTo>
                  <a:cubicBezTo>
                    <a:pt x="549" y="18775"/>
                    <a:pt x="784" y="17709"/>
                    <a:pt x="1082" y="16879"/>
                  </a:cubicBezTo>
                  <a:cubicBezTo>
                    <a:pt x="1458" y="15781"/>
                    <a:pt x="1850" y="14684"/>
                    <a:pt x="2241" y="13587"/>
                  </a:cubicBezTo>
                  <a:cubicBezTo>
                    <a:pt x="2947" y="11643"/>
                    <a:pt x="3684" y="9700"/>
                    <a:pt x="4405" y="7756"/>
                  </a:cubicBezTo>
                  <a:cubicBezTo>
                    <a:pt x="4420" y="7756"/>
                    <a:pt x="4420" y="7740"/>
                    <a:pt x="4436" y="7740"/>
                  </a:cubicBezTo>
                  <a:cubicBezTo>
                    <a:pt x="4577" y="7552"/>
                    <a:pt x="4749" y="7443"/>
                    <a:pt x="4922" y="7380"/>
                  </a:cubicBezTo>
                  <a:cubicBezTo>
                    <a:pt x="5141" y="7427"/>
                    <a:pt x="5361" y="7474"/>
                    <a:pt x="5580" y="7537"/>
                  </a:cubicBezTo>
                  <a:cubicBezTo>
                    <a:pt x="5658" y="7599"/>
                    <a:pt x="5737" y="7709"/>
                    <a:pt x="5800" y="7819"/>
                  </a:cubicBezTo>
                  <a:cubicBezTo>
                    <a:pt x="5674" y="8070"/>
                    <a:pt x="5611" y="8367"/>
                    <a:pt x="5486" y="8681"/>
                  </a:cubicBezTo>
                  <a:cubicBezTo>
                    <a:pt x="5079" y="9872"/>
                    <a:pt x="4655" y="11079"/>
                    <a:pt x="4248" y="12270"/>
                  </a:cubicBezTo>
                  <a:cubicBezTo>
                    <a:pt x="3433" y="14637"/>
                    <a:pt x="2602" y="16988"/>
                    <a:pt x="1834" y="19339"/>
                  </a:cubicBezTo>
                  <a:cubicBezTo>
                    <a:pt x="1756" y="18995"/>
                    <a:pt x="1552" y="18728"/>
                    <a:pt x="1317" y="18665"/>
                  </a:cubicBezTo>
                  <a:cubicBezTo>
                    <a:pt x="1267" y="18652"/>
                    <a:pt x="1217" y="18646"/>
                    <a:pt x="1165" y="18646"/>
                  </a:cubicBezTo>
                  <a:cubicBezTo>
                    <a:pt x="794" y="18646"/>
                    <a:pt x="385" y="18981"/>
                    <a:pt x="110" y="19449"/>
                  </a:cubicBezTo>
                  <a:cubicBezTo>
                    <a:pt x="94" y="19465"/>
                    <a:pt x="78" y="19465"/>
                    <a:pt x="78" y="19481"/>
                  </a:cubicBezTo>
                  <a:cubicBezTo>
                    <a:pt x="78" y="19778"/>
                    <a:pt x="47" y="20076"/>
                    <a:pt x="0" y="20358"/>
                  </a:cubicBezTo>
                  <a:cubicBezTo>
                    <a:pt x="63" y="22600"/>
                    <a:pt x="266" y="24747"/>
                    <a:pt x="502" y="26879"/>
                  </a:cubicBezTo>
                  <a:cubicBezTo>
                    <a:pt x="510" y="26954"/>
                    <a:pt x="545" y="26989"/>
                    <a:pt x="587" y="26989"/>
                  </a:cubicBezTo>
                  <a:cubicBezTo>
                    <a:pt x="625" y="26989"/>
                    <a:pt x="669" y="26962"/>
                    <a:pt x="705" y="26910"/>
                  </a:cubicBezTo>
                  <a:cubicBezTo>
                    <a:pt x="2163" y="25061"/>
                    <a:pt x="3605" y="23180"/>
                    <a:pt x="4969" y="21220"/>
                  </a:cubicBezTo>
                  <a:cubicBezTo>
                    <a:pt x="5031" y="21142"/>
                    <a:pt x="5031" y="21079"/>
                    <a:pt x="5016" y="21032"/>
                  </a:cubicBezTo>
                  <a:cubicBezTo>
                    <a:pt x="5031" y="20970"/>
                    <a:pt x="5031" y="20923"/>
                    <a:pt x="5047" y="20876"/>
                  </a:cubicBezTo>
                  <a:cubicBezTo>
                    <a:pt x="6474" y="17176"/>
                    <a:pt x="7759" y="13383"/>
                    <a:pt x="9044" y="9637"/>
                  </a:cubicBezTo>
                  <a:cubicBezTo>
                    <a:pt x="9049" y="9642"/>
                    <a:pt x="9055" y="9644"/>
                    <a:pt x="9060" y="9644"/>
                  </a:cubicBezTo>
                  <a:cubicBezTo>
                    <a:pt x="9070" y="9644"/>
                    <a:pt x="9081" y="9637"/>
                    <a:pt x="9091" y="9637"/>
                  </a:cubicBezTo>
                  <a:cubicBezTo>
                    <a:pt x="9655" y="9324"/>
                    <a:pt x="10016" y="8587"/>
                    <a:pt x="9875" y="7897"/>
                  </a:cubicBezTo>
                  <a:cubicBezTo>
                    <a:pt x="9859" y="7819"/>
                    <a:pt x="9828" y="7756"/>
                    <a:pt x="9796" y="7678"/>
                  </a:cubicBezTo>
                  <a:cubicBezTo>
                    <a:pt x="10063" y="7239"/>
                    <a:pt x="10141" y="6894"/>
                    <a:pt x="10094" y="6596"/>
                  </a:cubicBezTo>
                  <a:cubicBezTo>
                    <a:pt x="10565" y="6173"/>
                    <a:pt x="10580" y="5718"/>
                    <a:pt x="10423" y="5311"/>
                  </a:cubicBezTo>
                  <a:cubicBezTo>
                    <a:pt x="10815" y="4339"/>
                    <a:pt x="11599" y="2913"/>
                    <a:pt x="11536" y="1910"/>
                  </a:cubicBezTo>
                  <a:cubicBezTo>
                    <a:pt x="11489" y="1157"/>
                    <a:pt x="11035" y="812"/>
                    <a:pt x="10533" y="687"/>
                  </a:cubicBezTo>
                  <a:cubicBezTo>
                    <a:pt x="9922" y="436"/>
                    <a:pt x="9264" y="279"/>
                    <a:pt x="8637" y="123"/>
                  </a:cubicBezTo>
                  <a:cubicBezTo>
                    <a:pt x="8404" y="65"/>
                    <a:pt x="8166" y="1"/>
                    <a:pt x="79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7" name="Google Shape;4067;p102"/>
            <p:cNvSpPr/>
            <p:nvPr/>
          </p:nvSpPr>
          <p:spPr>
            <a:xfrm>
              <a:off x="3380325" y="3719775"/>
              <a:ext cx="23925" cy="52975"/>
            </a:xfrm>
            <a:custGeom>
              <a:avLst/>
              <a:gdLst/>
              <a:ahLst/>
              <a:cxnLst/>
              <a:rect l="l" t="t" r="r" b="b"/>
              <a:pathLst>
                <a:path w="957" h="2119" extrusionOk="0">
                  <a:moveTo>
                    <a:pt x="956" y="0"/>
                  </a:moveTo>
                  <a:lnTo>
                    <a:pt x="956" y="0"/>
                  </a:lnTo>
                  <a:cubicBezTo>
                    <a:pt x="470" y="471"/>
                    <a:pt x="63" y="1348"/>
                    <a:pt x="0" y="2101"/>
                  </a:cubicBezTo>
                  <a:cubicBezTo>
                    <a:pt x="0" y="2110"/>
                    <a:pt x="5" y="2119"/>
                    <a:pt x="13" y="2119"/>
                  </a:cubicBezTo>
                  <a:cubicBezTo>
                    <a:pt x="18" y="2119"/>
                    <a:pt x="25" y="2114"/>
                    <a:pt x="31" y="2101"/>
                  </a:cubicBezTo>
                  <a:cubicBezTo>
                    <a:pt x="220" y="1254"/>
                    <a:pt x="486" y="674"/>
                    <a:pt x="9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8" name="Google Shape;4068;p102"/>
            <p:cNvSpPr/>
            <p:nvPr/>
          </p:nvSpPr>
          <p:spPr>
            <a:xfrm>
              <a:off x="3385800" y="3742450"/>
              <a:ext cx="10225" cy="27275"/>
            </a:xfrm>
            <a:custGeom>
              <a:avLst/>
              <a:gdLst/>
              <a:ahLst/>
              <a:cxnLst/>
              <a:rect l="l" t="t" r="r" b="b"/>
              <a:pathLst>
                <a:path w="409" h="1091" extrusionOk="0">
                  <a:moveTo>
                    <a:pt x="395" y="0"/>
                  </a:moveTo>
                  <a:cubicBezTo>
                    <a:pt x="390" y="0"/>
                    <a:pt x="383" y="5"/>
                    <a:pt x="377" y="18"/>
                  </a:cubicBezTo>
                  <a:cubicBezTo>
                    <a:pt x="251" y="363"/>
                    <a:pt x="126" y="708"/>
                    <a:pt x="1" y="1053"/>
                  </a:cubicBezTo>
                  <a:cubicBezTo>
                    <a:pt x="1" y="1079"/>
                    <a:pt x="10" y="1090"/>
                    <a:pt x="21" y="1090"/>
                  </a:cubicBezTo>
                  <a:cubicBezTo>
                    <a:pt x="30" y="1090"/>
                    <a:pt x="41" y="1082"/>
                    <a:pt x="48" y="1068"/>
                  </a:cubicBezTo>
                  <a:cubicBezTo>
                    <a:pt x="173" y="723"/>
                    <a:pt x="283" y="363"/>
                    <a:pt x="408" y="18"/>
                  </a:cubicBezTo>
                  <a:cubicBezTo>
                    <a:pt x="408" y="9"/>
                    <a:pt x="403" y="0"/>
                    <a:pt x="3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9" name="Google Shape;4069;p102"/>
            <p:cNvSpPr/>
            <p:nvPr/>
          </p:nvSpPr>
          <p:spPr>
            <a:xfrm>
              <a:off x="3397550" y="3877700"/>
              <a:ext cx="60275" cy="34650"/>
            </a:xfrm>
            <a:custGeom>
              <a:avLst/>
              <a:gdLst/>
              <a:ahLst/>
              <a:cxnLst/>
              <a:rect l="l" t="t" r="r" b="b"/>
              <a:pathLst>
                <a:path w="2411" h="1386" extrusionOk="0">
                  <a:moveTo>
                    <a:pt x="16" y="0"/>
                  </a:moveTo>
                  <a:cubicBezTo>
                    <a:pt x="1" y="0"/>
                    <a:pt x="1" y="16"/>
                    <a:pt x="16" y="16"/>
                  </a:cubicBezTo>
                  <a:cubicBezTo>
                    <a:pt x="487" y="125"/>
                    <a:pt x="1004" y="251"/>
                    <a:pt x="1443" y="470"/>
                  </a:cubicBezTo>
                  <a:cubicBezTo>
                    <a:pt x="1835" y="690"/>
                    <a:pt x="2085" y="1019"/>
                    <a:pt x="2368" y="1379"/>
                  </a:cubicBezTo>
                  <a:cubicBezTo>
                    <a:pt x="2372" y="1384"/>
                    <a:pt x="2378" y="1386"/>
                    <a:pt x="2384" y="1386"/>
                  </a:cubicBezTo>
                  <a:cubicBezTo>
                    <a:pt x="2398" y="1386"/>
                    <a:pt x="2410" y="1375"/>
                    <a:pt x="2399" y="1364"/>
                  </a:cubicBezTo>
                  <a:cubicBezTo>
                    <a:pt x="2132" y="314"/>
                    <a:pt x="832" y="141"/>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0" name="Google Shape;4070;p102"/>
            <p:cNvSpPr/>
            <p:nvPr/>
          </p:nvSpPr>
          <p:spPr>
            <a:xfrm>
              <a:off x="3423800" y="3854950"/>
              <a:ext cx="38375" cy="26000"/>
            </a:xfrm>
            <a:custGeom>
              <a:avLst/>
              <a:gdLst/>
              <a:ahLst/>
              <a:cxnLst/>
              <a:rect l="l" t="t" r="r" b="b"/>
              <a:pathLst>
                <a:path w="1535" h="1040" extrusionOk="0">
                  <a:moveTo>
                    <a:pt x="46" y="1"/>
                  </a:moveTo>
                  <a:cubicBezTo>
                    <a:pt x="36" y="1"/>
                    <a:pt x="26" y="1"/>
                    <a:pt x="17" y="1"/>
                  </a:cubicBezTo>
                  <a:cubicBezTo>
                    <a:pt x="1" y="1"/>
                    <a:pt x="1" y="17"/>
                    <a:pt x="1" y="17"/>
                  </a:cubicBezTo>
                  <a:cubicBezTo>
                    <a:pt x="314" y="126"/>
                    <a:pt x="612" y="220"/>
                    <a:pt x="879" y="409"/>
                  </a:cubicBezTo>
                  <a:cubicBezTo>
                    <a:pt x="1114" y="581"/>
                    <a:pt x="1271" y="847"/>
                    <a:pt x="1490" y="1035"/>
                  </a:cubicBezTo>
                  <a:cubicBezTo>
                    <a:pt x="1493" y="1038"/>
                    <a:pt x="1497" y="1040"/>
                    <a:pt x="1500" y="1040"/>
                  </a:cubicBezTo>
                  <a:cubicBezTo>
                    <a:pt x="1516" y="1040"/>
                    <a:pt x="1534" y="1017"/>
                    <a:pt x="1521" y="1004"/>
                  </a:cubicBezTo>
                  <a:cubicBezTo>
                    <a:pt x="1321" y="419"/>
                    <a:pt x="592" y="1"/>
                    <a:pt x="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1" name="Google Shape;4071;p102"/>
            <p:cNvSpPr/>
            <p:nvPr/>
          </p:nvSpPr>
          <p:spPr>
            <a:xfrm>
              <a:off x="3449275" y="3833800"/>
              <a:ext cx="18725" cy="17825"/>
            </a:xfrm>
            <a:custGeom>
              <a:avLst/>
              <a:gdLst/>
              <a:ahLst/>
              <a:cxnLst/>
              <a:rect l="l" t="t" r="r" b="b"/>
              <a:pathLst>
                <a:path w="749" h="713" extrusionOk="0">
                  <a:moveTo>
                    <a:pt x="16" y="1"/>
                  </a:moveTo>
                  <a:cubicBezTo>
                    <a:pt x="1" y="1"/>
                    <a:pt x="1" y="16"/>
                    <a:pt x="1" y="16"/>
                  </a:cubicBezTo>
                  <a:cubicBezTo>
                    <a:pt x="173" y="95"/>
                    <a:pt x="314" y="204"/>
                    <a:pt x="440" y="345"/>
                  </a:cubicBezTo>
                  <a:cubicBezTo>
                    <a:pt x="534" y="455"/>
                    <a:pt x="596" y="612"/>
                    <a:pt x="706" y="706"/>
                  </a:cubicBezTo>
                  <a:cubicBezTo>
                    <a:pt x="711" y="711"/>
                    <a:pt x="717" y="712"/>
                    <a:pt x="722" y="712"/>
                  </a:cubicBezTo>
                  <a:cubicBezTo>
                    <a:pt x="736" y="712"/>
                    <a:pt x="749" y="701"/>
                    <a:pt x="737" y="690"/>
                  </a:cubicBezTo>
                  <a:cubicBezTo>
                    <a:pt x="722" y="502"/>
                    <a:pt x="581" y="361"/>
                    <a:pt x="471" y="251"/>
                  </a:cubicBezTo>
                  <a:cubicBezTo>
                    <a:pt x="346" y="126"/>
                    <a:pt x="189" y="48"/>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2" name="Google Shape;4072;p102"/>
            <p:cNvSpPr/>
            <p:nvPr/>
          </p:nvSpPr>
          <p:spPr>
            <a:xfrm>
              <a:off x="3108375" y="4434875"/>
              <a:ext cx="173600" cy="275375"/>
            </a:xfrm>
            <a:custGeom>
              <a:avLst/>
              <a:gdLst/>
              <a:ahLst/>
              <a:cxnLst/>
              <a:rect l="l" t="t" r="r" b="b"/>
              <a:pathLst>
                <a:path w="6944" h="11015" extrusionOk="0">
                  <a:moveTo>
                    <a:pt x="4426" y="1"/>
                  </a:moveTo>
                  <a:cubicBezTo>
                    <a:pt x="3056" y="1"/>
                    <a:pt x="1514" y="1379"/>
                    <a:pt x="894" y="2369"/>
                  </a:cubicBezTo>
                  <a:cubicBezTo>
                    <a:pt x="486" y="3011"/>
                    <a:pt x="0" y="3999"/>
                    <a:pt x="392" y="4751"/>
                  </a:cubicBezTo>
                  <a:cubicBezTo>
                    <a:pt x="684" y="5301"/>
                    <a:pt x="1230" y="5371"/>
                    <a:pt x="1781" y="5371"/>
                  </a:cubicBezTo>
                  <a:cubicBezTo>
                    <a:pt x="1968" y="5371"/>
                    <a:pt x="2156" y="5363"/>
                    <a:pt x="2336" y="5363"/>
                  </a:cubicBezTo>
                  <a:cubicBezTo>
                    <a:pt x="2755" y="5363"/>
                    <a:pt x="3292" y="5274"/>
                    <a:pt x="3770" y="5274"/>
                  </a:cubicBezTo>
                  <a:cubicBezTo>
                    <a:pt x="3989" y="5274"/>
                    <a:pt x="4196" y="5293"/>
                    <a:pt x="4373" y="5347"/>
                  </a:cubicBezTo>
                  <a:lnTo>
                    <a:pt x="4828" y="5347"/>
                  </a:lnTo>
                  <a:cubicBezTo>
                    <a:pt x="5235" y="6115"/>
                    <a:pt x="5141" y="6570"/>
                    <a:pt x="4546" y="6679"/>
                  </a:cubicBezTo>
                  <a:cubicBezTo>
                    <a:pt x="4232" y="6867"/>
                    <a:pt x="3778" y="6977"/>
                    <a:pt x="3433" y="7118"/>
                  </a:cubicBezTo>
                  <a:cubicBezTo>
                    <a:pt x="2586" y="7447"/>
                    <a:pt x="1301" y="7839"/>
                    <a:pt x="690" y="8576"/>
                  </a:cubicBezTo>
                  <a:cubicBezTo>
                    <a:pt x="282" y="9062"/>
                    <a:pt x="220" y="9704"/>
                    <a:pt x="705" y="10175"/>
                  </a:cubicBezTo>
                  <a:cubicBezTo>
                    <a:pt x="1017" y="10465"/>
                    <a:pt x="1373" y="10531"/>
                    <a:pt x="1743" y="10531"/>
                  </a:cubicBezTo>
                  <a:cubicBezTo>
                    <a:pt x="2054" y="10531"/>
                    <a:pt x="2375" y="10484"/>
                    <a:pt x="2686" y="10484"/>
                  </a:cubicBezTo>
                  <a:cubicBezTo>
                    <a:pt x="2822" y="10484"/>
                    <a:pt x="2957" y="10493"/>
                    <a:pt x="3088" y="10519"/>
                  </a:cubicBezTo>
                  <a:cubicBezTo>
                    <a:pt x="3072" y="10566"/>
                    <a:pt x="3072" y="10614"/>
                    <a:pt x="3057" y="10661"/>
                  </a:cubicBezTo>
                  <a:cubicBezTo>
                    <a:pt x="3001" y="10873"/>
                    <a:pt x="3161" y="11014"/>
                    <a:pt x="3331" y="11014"/>
                  </a:cubicBezTo>
                  <a:cubicBezTo>
                    <a:pt x="3399" y="11014"/>
                    <a:pt x="3469" y="10992"/>
                    <a:pt x="3527" y="10943"/>
                  </a:cubicBezTo>
                  <a:cubicBezTo>
                    <a:pt x="3684" y="10802"/>
                    <a:pt x="3840" y="10676"/>
                    <a:pt x="3997" y="10551"/>
                  </a:cubicBezTo>
                  <a:cubicBezTo>
                    <a:pt x="4248" y="10347"/>
                    <a:pt x="4122" y="9940"/>
                    <a:pt x="3903" y="9798"/>
                  </a:cubicBezTo>
                  <a:cubicBezTo>
                    <a:pt x="3621" y="9626"/>
                    <a:pt x="3417" y="9548"/>
                    <a:pt x="3088" y="9516"/>
                  </a:cubicBezTo>
                  <a:cubicBezTo>
                    <a:pt x="3074" y="9514"/>
                    <a:pt x="3057" y="9513"/>
                    <a:pt x="3038" y="9513"/>
                  </a:cubicBezTo>
                  <a:cubicBezTo>
                    <a:pt x="2815" y="9513"/>
                    <a:pt x="2268" y="9640"/>
                    <a:pt x="1980" y="9640"/>
                  </a:cubicBezTo>
                  <a:cubicBezTo>
                    <a:pt x="1905" y="9640"/>
                    <a:pt x="1848" y="9631"/>
                    <a:pt x="1818" y="9610"/>
                  </a:cubicBezTo>
                  <a:cubicBezTo>
                    <a:pt x="737" y="8889"/>
                    <a:pt x="4264" y="7651"/>
                    <a:pt x="4452" y="7588"/>
                  </a:cubicBezTo>
                  <a:cubicBezTo>
                    <a:pt x="5345" y="7228"/>
                    <a:pt x="6944" y="6413"/>
                    <a:pt x="6191" y="5143"/>
                  </a:cubicBezTo>
                  <a:cubicBezTo>
                    <a:pt x="5877" y="4622"/>
                    <a:pt x="5324" y="4477"/>
                    <a:pt x="4692" y="4477"/>
                  </a:cubicBezTo>
                  <a:cubicBezTo>
                    <a:pt x="3899" y="4477"/>
                    <a:pt x="2983" y="4706"/>
                    <a:pt x="2264" y="4706"/>
                  </a:cubicBezTo>
                  <a:cubicBezTo>
                    <a:pt x="2041" y="4706"/>
                    <a:pt x="1837" y="4684"/>
                    <a:pt x="1662" y="4626"/>
                  </a:cubicBezTo>
                  <a:cubicBezTo>
                    <a:pt x="173" y="4124"/>
                    <a:pt x="1740" y="2275"/>
                    <a:pt x="2398" y="1695"/>
                  </a:cubicBezTo>
                  <a:cubicBezTo>
                    <a:pt x="3245" y="974"/>
                    <a:pt x="4311" y="942"/>
                    <a:pt x="5173" y="362"/>
                  </a:cubicBezTo>
                  <a:cubicBezTo>
                    <a:pt x="5235" y="315"/>
                    <a:pt x="5251" y="190"/>
                    <a:pt x="5173" y="159"/>
                  </a:cubicBezTo>
                  <a:cubicBezTo>
                    <a:pt x="4935" y="50"/>
                    <a:pt x="4683" y="1"/>
                    <a:pt x="44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73" name="Google Shape;4073;p102"/>
          <p:cNvGrpSpPr/>
          <p:nvPr/>
        </p:nvGrpSpPr>
        <p:grpSpPr>
          <a:xfrm>
            <a:off x="6545167" y="1207247"/>
            <a:ext cx="1491960" cy="454575"/>
            <a:chOff x="6157325" y="1245050"/>
            <a:chExt cx="554900" cy="169075"/>
          </a:xfrm>
        </p:grpSpPr>
        <p:sp>
          <p:nvSpPr>
            <p:cNvPr id="4074" name="Google Shape;4074;p102"/>
            <p:cNvSpPr/>
            <p:nvPr/>
          </p:nvSpPr>
          <p:spPr>
            <a:xfrm>
              <a:off x="6157325" y="1320350"/>
              <a:ext cx="47050" cy="41875"/>
            </a:xfrm>
            <a:custGeom>
              <a:avLst/>
              <a:gdLst/>
              <a:ahLst/>
              <a:cxnLst/>
              <a:rect l="l" t="t" r="r" b="b"/>
              <a:pathLst>
                <a:path w="1882" h="1675" extrusionOk="0">
                  <a:moveTo>
                    <a:pt x="1759" y="0"/>
                  </a:moveTo>
                  <a:cubicBezTo>
                    <a:pt x="1737" y="0"/>
                    <a:pt x="1714" y="11"/>
                    <a:pt x="1694" y="37"/>
                  </a:cubicBezTo>
                  <a:cubicBezTo>
                    <a:pt x="1494" y="263"/>
                    <a:pt x="1268" y="463"/>
                    <a:pt x="1042" y="689"/>
                  </a:cubicBezTo>
                  <a:cubicBezTo>
                    <a:pt x="842" y="463"/>
                    <a:pt x="641" y="263"/>
                    <a:pt x="416" y="62"/>
                  </a:cubicBezTo>
                  <a:cubicBezTo>
                    <a:pt x="387" y="26"/>
                    <a:pt x="349" y="10"/>
                    <a:pt x="313" y="10"/>
                  </a:cubicBezTo>
                  <a:cubicBezTo>
                    <a:pt x="226" y="10"/>
                    <a:pt x="152" y="99"/>
                    <a:pt x="240" y="188"/>
                  </a:cubicBezTo>
                  <a:cubicBezTo>
                    <a:pt x="441" y="413"/>
                    <a:pt x="641" y="639"/>
                    <a:pt x="842" y="839"/>
                  </a:cubicBezTo>
                  <a:cubicBezTo>
                    <a:pt x="591" y="1040"/>
                    <a:pt x="316" y="1190"/>
                    <a:pt x="90" y="1416"/>
                  </a:cubicBezTo>
                  <a:cubicBezTo>
                    <a:pt x="1" y="1505"/>
                    <a:pt x="91" y="1674"/>
                    <a:pt x="200" y="1674"/>
                  </a:cubicBezTo>
                  <a:cubicBezTo>
                    <a:pt x="213" y="1674"/>
                    <a:pt x="227" y="1672"/>
                    <a:pt x="240" y="1666"/>
                  </a:cubicBezTo>
                  <a:cubicBezTo>
                    <a:pt x="541" y="1541"/>
                    <a:pt x="817" y="1290"/>
                    <a:pt x="1068" y="1065"/>
                  </a:cubicBezTo>
                  <a:cubicBezTo>
                    <a:pt x="1193" y="1215"/>
                    <a:pt x="1343" y="1366"/>
                    <a:pt x="1494" y="1466"/>
                  </a:cubicBezTo>
                  <a:cubicBezTo>
                    <a:pt x="1525" y="1481"/>
                    <a:pt x="1556" y="1488"/>
                    <a:pt x="1584" y="1488"/>
                  </a:cubicBezTo>
                  <a:cubicBezTo>
                    <a:pt x="1694" y="1488"/>
                    <a:pt x="1769" y="1385"/>
                    <a:pt x="1669" y="1265"/>
                  </a:cubicBezTo>
                  <a:cubicBezTo>
                    <a:pt x="1569" y="1115"/>
                    <a:pt x="1418" y="990"/>
                    <a:pt x="1268" y="864"/>
                  </a:cubicBezTo>
                  <a:cubicBezTo>
                    <a:pt x="1469" y="639"/>
                    <a:pt x="1669" y="413"/>
                    <a:pt x="1844" y="163"/>
                  </a:cubicBezTo>
                  <a:cubicBezTo>
                    <a:pt x="1882" y="88"/>
                    <a:pt x="1823" y="0"/>
                    <a:pt x="17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5" name="Google Shape;4075;p102"/>
            <p:cNvSpPr/>
            <p:nvPr/>
          </p:nvSpPr>
          <p:spPr>
            <a:xfrm>
              <a:off x="6224725" y="1327375"/>
              <a:ext cx="46400" cy="9125"/>
            </a:xfrm>
            <a:custGeom>
              <a:avLst/>
              <a:gdLst/>
              <a:ahLst/>
              <a:cxnLst/>
              <a:rect l="l" t="t" r="r" b="b"/>
              <a:pathLst>
                <a:path w="1856" h="365" extrusionOk="0">
                  <a:moveTo>
                    <a:pt x="1282" y="1"/>
                  </a:moveTo>
                  <a:cubicBezTo>
                    <a:pt x="1160" y="1"/>
                    <a:pt x="1041" y="7"/>
                    <a:pt x="928" y="7"/>
                  </a:cubicBezTo>
                  <a:lnTo>
                    <a:pt x="151" y="7"/>
                  </a:lnTo>
                  <a:cubicBezTo>
                    <a:pt x="1" y="7"/>
                    <a:pt x="26" y="258"/>
                    <a:pt x="151" y="258"/>
                  </a:cubicBezTo>
                  <a:cubicBezTo>
                    <a:pt x="427" y="283"/>
                    <a:pt x="677" y="308"/>
                    <a:pt x="953" y="308"/>
                  </a:cubicBezTo>
                  <a:cubicBezTo>
                    <a:pt x="1135" y="328"/>
                    <a:pt x="1334" y="365"/>
                    <a:pt x="1536" y="365"/>
                  </a:cubicBezTo>
                  <a:cubicBezTo>
                    <a:pt x="1584" y="365"/>
                    <a:pt x="1632" y="363"/>
                    <a:pt x="1680" y="358"/>
                  </a:cubicBezTo>
                  <a:cubicBezTo>
                    <a:pt x="1855" y="308"/>
                    <a:pt x="1780" y="82"/>
                    <a:pt x="1655" y="32"/>
                  </a:cubicBezTo>
                  <a:cubicBezTo>
                    <a:pt x="1529" y="7"/>
                    <a:pt x="1404" y="1"/>
                    <a:pt x="12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6" name="Google Shape;4076;p102"/>
            <p:cNvSpPr/>
            <p:nvPr/>
          </p:nvSpPr>
          <p:spPr>
            <a:xfrm>
              <a:off x="6217875" y="1343050"/>
              <a:ext cx="49475" cy="9600"/>
            </a:xfrm>
            <a:custGeom>
              <a:avLst/>
              <a:gdLst/>
              <a:ahLst/>
              <a:cxnLst/>
              <a:rect l="l" t="t" r="r" b="b"/>
              <a:pathLst>
                <a:path w="1979" h="384" extrusionOk="0">
                  <a:moveTo>
                    <a:pt x="134" y="0"/>
                  </a:moveTo>
                  <a:cubicBezTo>
                    <a:pt x="0" y="0"/>
                    <a:pt x="13" y="236"/>
                    <a:pt x="174" y="282"/>
                  </a:cubicBezTo>
                  <a:cubicBezTo>
                    <a:pt x="475" y="357"/>
                    <a:pt x="801" y="382"/>
                    <a:pt x="1102" y="382"/>
                  </a:cubicBezTo>
                  <a:cubicBezTo>
                    <a:pt x="1157" y="382"/>
                    <a:pt x="1215" y="383"/>
                    <a:pt x="1274" y="383"/>
                  </a:cubicBezTo>
                  <a:cubicBezTo>
                    <a:pt x="1512" y="383"/>
                    <a:pt x="1768" y="367"/>
                    <a:pt x="1929" y="207"/>
                  </a:cubicBezTo>
                  <a:cubicBezTo>
                    <a:pt x="1979" y="157"/>
                    <a:pt x="1954" y="32"/>
                    <a:pt x="1854" y="32"/>
                  </a:cubicBezTo>
                  <a:cubicBezTo>
                    <a:pt x="1787" y="12"/>
                    <a:pt x="1721" y="4"/>
                    <a:pt x="1655" y="4"/>
                  </a:cubicBezTo>
                  <a:cubicBezTo>
                    <a:pt x="1471" y="4"/>
                    <a:pt x="1286" y="63"/>
                    <a:pt x="1102" y="82"/>
                  </a:cubicBezTo>
                  <a:cubicBezTo>
                    <a:pt x="801" y="82"/>
                    <a:pt x="500" y="57"/>
                    <a:pt x="174" y="7"/>
                  </a:cubicBezTo>
                  <a:cubicBezTo>
                    <a:pt x="160" y="2"/>
                    <a:pt x="147"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7" name="Google Shape;4077;p102"/>
            <p:cNvSpPr/>
            <p:nvPr/>
          </p:nvSpPr>
          <p:spPr>
            <a:xfrm>
              <a:off x="6284250" y="1264050"/>
              <a:ext cx="44700" cy="50275"/>
            </a:xfrm>
            <a:custGeom>
              <a:avLst/>
              <a:gdLst/>
              <a:ahLst/>
              <a:cxnLst/>
              <a:rect l="l" t="t" r="r" b="b"/>
              <a:pathLst>
                <a:path w="1788" h="2011" extrusionOk="0">
                  <a:moveTo>
                    <a:pt x="495" y="0"/>
                  </a:moveTo>
                  <a:cubicBezTo>
                    <a:pt x="458" y="0"/>
                    <a:pt x="427" y="25"/>
                    <a:pt x="427" y="84"/>
                  </a:cubicBezTo>
                  <a:cubicBezTo>
                    <a:pt x="402" y="510"/>
                    <a:pt x="402" y="911"/>
                    <a:pt x="376" y="1337"/>
                  </a:cubicBezTo>
                  <a:cubicBezTo>
                    <a:pt x="376" y="1411"/>
                    <a:pt x="445" y="1499"/>
                    <a:pt x="522" y="1499"/>
                  </a:cubicBezTo>
                  <a:cubicBezTo>
                    <a:pt x="548" y="1499"/>
                    <a:pt x="576" y="1488"/>
                    <a:pt x="602" y="1462"/>
                  </a:cubicBezTo>
                  <a:cubicBezTo>
                    <a:pt x="727" y="1387"/>
                    <a:pt x="878" y="1262"/>
                    <a:pt x="1028" y="1212"/>
                  </a:cubicBezTo>
                  <a:cubicBezTo>
                    <a:pt x="1080" y="1186"/>
                    <a:pt x="1128" y="1173"/>
                    <a:pt x="1173" y="1173"/>
                  </a:cubicBezTo>
                  <a:cubicBezTo>
                    <a:pt x="1300" y="1173"/>
                    <a:pt x="1392" y="1276"/>
                    <a:pt x="1429" y="1462"/>
                  </a:cubicBezTo>
                  <a:cubicBezTo>
                    <a:pt x="1354" y="1537"/>
                    <a:pt x="1279" y="1588"/>
                    <a:pt x="1204" y="1613"/>
                  </a:cubicBezTo>
                  <a:cubicBezTo>
                    <a:pt x="878" y="1713"/>
                    <a:pt x="502" y="1713"/>
                    <a:pt x="176" y="1713"/>
                  </a:cubicBezTo>
                  <a:cubicBezTo>
                    <a:pt x="1" y="1713"/>
                    <a:pt x="51" y="1963"/>
                    <a:pt x="176" y="1989"/>
                  </a:cubicBezTo>
                  <a:cubicBezTo>
                    <a:pt x="271" y="2000"/>
                    <a:pt x="413" y="2011"/>
                    <a:pt x="573" y="2011"/>
                  </a:cubicBezTo>
                  <a:cubicBezTo>
                    <a:pt x="1087" y="2011"/>
                    <a:pt x="1787" y="1903"/>
                    <a:pt x="1730" y="1387"/>
                  </a:cubicBezTo>
                  <a:cubicBezTo>
                    <a:pt x="1730" y="1136"/>
                    <a:pt x="1479" y="936"/>
                    <a:pt x="1254" y="911"/>
                  </a:cubicBezTo>
                  <a:cubicBezTo>
                    <a:pt x="1213" y="902"/>
                    <a:pt x="1173" y="898"/>
                    <a:pt x="1134" y="898"/>
                  </a:cubicBezTo>
                  <a:cubicBezTo>
                    <a:pt x="957" y="898"/>
                    <a:pt x="796" y="984"/>
                    <a:pt x="652" y="1086"/>
                  </a:cubicBezTo>
                  <a:cubicBezTo>
                    <a:pt x="652" y="760"/>
                    <a:pt x="627" y="460"/>
                    <a:pt x="627" y="134"/>
                  </a:cubicBezTo>
                  <a:cubicBezTo>
                    <a:pt x="627" y="58"/>
                    <a:pt x="553" y="0"/>
                    <a:pt x="4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8" name="Google Shape;4078;p102"/>
            <p:cNvSpPr/>
            <p:nvPr/>
          </p:nvSpPr>
          <p:spPr>
            <a:xfrm>
              <a:off x="6255000" y="1287300"/>
              <a:ext cx="30525" cy="9800"/>
            </a:xfrm>
            <a:custGeom>
              <a:avLst/>
              <a:gdLst/>
              <a:ahLst/>
              <a:cxnLst/>
              <a:rect l="l" t="t" r="r" b="b"/>
              <a:pathLst>
                <a:path w="1221" h="392" extrusionOk="0">
                  <a:moveTo>
                    <a:pt x="633" y="1"/>
                  </a:moveTo>
                  <a:cubicBezTo>
                    <a:pt x="472" y="1"/>
                    <a:pt x="310" y="20"/>
                    <a:pt x="193" y="31"/>
                  </a:cubicBezTo>
                  <a:cubicBezTo>
                    <a:pt x="1" y="55"/>
                    <a:pt x="62" y="333"/>
                    <a:pt x="245" y="333"/>
                  </a:cubicBezTo>
                  <a:cubicBezTo>
                    <a:pt x="252" y="333"/>
                    <a:pt x="260" y="333"/>
                    <a:pt x="268" y="332"/>
                  </a:cubicBezTo>
                  <a:cubicBezTo>
                    <a:pt x="444" y="332"/>
                    <a:pt x="619" y="332"/>
                    <a:pt x="820" y="357"/>
                  </a:cubicBezTo>
                  <a:cubicBezTo>
                    <a:pt x="888" y="371"/>
                    <a:pt x="949" y="392"/>
                    <a:pt x="1011" y="392"/>
                  </a:cubicBezTo>
                  <a:cubicBezTo>
                    <a:pt x="1062" y="392"/>
                    <a:pt x="1114" y="377"/>
                    <a:pt x="1171" y="332"/>
                  </a:cubicBezTo>
                  <a:cubicBezTo>
                    <a:pt x="1221" y="307"/>
                    <a:pt x="1196" y="231"/>
                    <a:pt x="1171" y="181"/>
                  </a:cubicBezTo>
                  <a:cubicBezTo>
                    <a:pt x="1069" y="37"/>
                    <a:pt x="852" y="1"/>
                    <a:pt x="6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9" name="Google Shape;4079;p102"/>
            <p:cNvSpPr/>
            <p:nvPr/>
          </p:nvSpPr>
          <p:spPr>
            <a:xfrm>
              <a:off x="6334375" y="1284100"/>
              <a:ext cx="37000" cy="37050"/>
            </a:xfrm>
            <a:custGeom>
              <a:avLst/>
              <a:gdLst/>
              <a:ahLst/>
              <a:cxnLst/>
              <a:rect l="l" t="t" r="r" b="b"/>
              <a:pathLst>
                <a:path w="1480" h="1482" extrusionOk="0">
                  <a:moveTo>
                    <a:pt x="916" y="0"/>
                  </a:moveTo>
                  <a:cubicBezTo>
                    <a:pt x="875" y="0"/>
                    <a:pt x="838" y="25"/>
                    <a:pt x="828" y="84"/>
                  </a:cubicBezTo>
                  <a:cubicBezTo>
                    <a:pt x="803" y="334"/>
                    <a:pt x="752" y="560"/>
                    <a:pt x="677" y="786"/>
                  </a:cubicBezTo>
                  <a:cubicBezTo>
                    <a:pt x="502" y="811"/>
                    <a:pt x="326" y="836"/>
                    <a:pt x="176" y="836"/>
                  </a:cubicBezTo>
                  <a:cubicBezTo>
                    <a:pt x="1" y="861"/>
                    <a:pt x="76" y="1111"/>
                    <a:pt x="201" y="1111"/>
                  </a:cubicBezTo>
                  <a:cubicBezTo>
                    <a:pt x="326" y="1086"/>
                    <a:pt x="452" y="1061"/>
                    <a:pt x="577" y="1061"/>
                  </a:cubicBezTo>
                  <a:cubicBezTo>
                    <a:pt x="527" y="1161"/>
                    <a:pt x="502" y="1262"/>
                    <a:pt x="527" y="1362"/>
                  </a:cubicBezTo>
                  <a:cubicBezTo>
                    <a:pt x="527" y="1435"/>
                    <a:pt x="581" y="1482"/>
                    <a:pt x="639" y="1482"/>
                  </a:cubicBezTo>
                  <a:cubicBezTo>
                    <a:pt x="660" y="1482"/>
                    <a:pt x="682" y="1476"/>
                    <a:pt x="702" y="1462"/>
                  </a:cubicBezTo>
                  <a:cubicBezTo>
                    <a:pt x="828" y="1362"/>
                    <a:pt x="903" y="1187"/>
                    <a:pt x="928" y="1011"/>
                  </a:cubicBezTo>
                  <a:cubicBezTo>
                    <a:pt x="1103" y="1011"/>
                    <a:pt x="1304" y="1011"/>
                    <a:pt x="1429" y="911"/>
                  </a:cubicBezTo>
                  <a:cubicBezTo>
                    <a:pt x="1479" y="861"/>
                    <a:pt x="1479" y="786"/>
                    <a:pt x="1429" y="760"/>
                  </a:cubicBezTo>
                  <a:cubicBezTo>
                    <a:pt x="1341" y="731"/>
                    <a:pt x="1253" y="719"/>
                    <a:pt x="1165" y="719"/>
                  </a:cubicBezTo>
                  <a:cubicBezTo>
                    <a:pt x="1103" y="719"/>
                    <a:pt x="1040" y="725"/>
                    <a:pt x="978" y="735"/>
                  </a:cubicBezTo>
                  <a:cubicBezTo>
                    <a:pt x="1028" y="535"/>
                    <a:pt x="1053" y="334"/>
                    <a:pt x="1053" y="134"/>
                  </a:cubicBezTo>
                  <a:cubicBezTo>
                    <a:pt x="1053" y="58"/>
                    <a:pt x="979" y="0"/>
                    <a:pt x="9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0" name="Google Shape;4080;p102"/>
            <p:cNvSpPr/>
            <p:nvPr/>
          </p:nvSpPr>
          <p:spPr>
            <a:xfrm>
              <a:off x="6379900" y="1245050"/>
              <a:ext cx="273425" cy="77750"/>
            </a:xfrm>
            <a:custGeom>
              <a:avLst/>
              <a:gdLst/>
              <a:ahLst/>
              <a:cxnLst/>
              <a:rect l="l" t="t" r="r" b="b"/>
              <a:pathLst>
                <a:path w="10937" h="3110" extrusionOk="0">
                  <a:moveTo>
                    <a:pt x="2086" y="1"/>
                  </a:moveTo>
                  <a:cubicBezTo>
                    <a:pt x="1680" y="1"/>
                    <a:pt x="1294" y="60"/>
                    <a:pt x="1087" y="292"/>
                  </a:cubicBezTo>
                  <a:cubicBezTo>
                    <a:pt x="886" y="518"/>
                    <a:pt x="886" y="944"/>
                    <a:pt x="861" y="1195"/>
                  </a:cubicBezTo>
                  <a:cubicBezTo>
                    <a:pt x="811" y="1671"/>
                    <a:pt x="761" y="2147"/>
                    <a:pt x="711" y="2623"/>
                  </a:cubicBezTo>
                  <a:cubicBezTo>
                    <a:pt x="535" y="2348"/>
                    <a:pt x="360" y="2047"/>
                    <a:pt x="185" y="1746"/>
                  </a:cubicBezTo>
                  <a:cubicBezTo>
                    <a:pt x="168" y="1721"/>
                    <a:pt x="140" y="1710"/>
                    <a:pt x="112" y="1710"/>
                  </a:cubicBezTo>
                  <a:cubicBezTo>
                    <a:pt x="57" y="1710"/>
                    <a:pt x="1" y="1754"/>
                    <a:pt x="34" y="1821"/>
                  </a:cubicBezTo>
                  <a:cubicBezTo>
                    <a:pt x="235" y="2222"/>
                    <a:pt x="460" y="2623"/>
                    <a:pt x="686" y="3024"/>
                  </a:cubicBezTo>
                  <a:cubicBezTo>
                    <a:pt x="712" y="3077"/>
                    <a:pt x="774" y="3109"/>
                    <a:pt x="826" y="3109"/>
                  </a:cubicBezTo>
                  <a:cubicBezTo>
                    <a:pt x="872" y="3109"/>
                    <a:pt x="911" y="3083"/>
                    <a:pt x="911" y="3024"/>
                  </a:cubicBezTo>
                  <a:cubicBezTo>
                    <a:pt x="1037" y="2072"/>
                    <a:pt x="836" y="718"/>
                    <a:pt x="1889" y="317"/>
                  </a:cubicBezTo>
                  <a:cubicBezTo>
                    <a:pt x="2002" y="272"/>
                    <a:pt x="2155" y="257"/>
                    <a:pt x="2325" y="257"/>
                  </a:cubicBezTo>
                  <a:cubicBezTo>
                    <a:pt x="2723" y="257"/>
                    <a:pt x="3212" y="343"/>
                    <a:pt x="3493" y="343"/>
                  </a:cubicBezTo>
                  <a:cubicBezTo>
                    <a:pt x="3969" y="343"/>
                    <a:pt x="4445" y="343"/>
                    <a:pt x="4921" y="368"/>
                  </a:cubicBezTo>
                  <a:cubicBezTo>
                    <a:pt x="6342" y="386"/>
                    <a:pt x="7775" y="445"/>
                    <a:pt x="9213" y="445"/>
                  </a:cubicBezTo>
                  <a:cubicBezTo>
                    <a:pt x="9728" y="445"/>
                    <a:pt x="10245" y="438"/>
                    <a:pt x="10761" y="418"/>
                  </a:cubicBezTo>
                  <a:cubicBezTo>
                    <a:pt x="10937" y="418"/>
                    <a:pt x="10886" y="117"/>
                    <a:pt x="10736" y="117"/>
                  </a:cubicBezTo>
                  <a:cubicBezTo>
                    <a:pt x="9580" y="47"/>
                    <a:pt x="8412" y="26"/>
                    <a:pt x="7244" y="26"/>
                  </a:cubicBezTo>
                  <a:cubicBezTo>
                    <a:pt x="5906" y="26"/>
                    <a:pt x="4567" y="53"/>
                    <a:pt x="3242" y="67"/>
                  </a:cubicBezTo>
                  <a:cubicBezTo>
                    <a:pt x="2960" y="67"/>
                    <a:pt x="2512" y="1"/>
                    <a:pt x="20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1" name="Google Shape;4081;p102"/>
            <p:cNvSpPr/>
            <p:nvPr/>
          </p:nvSpPr>
          <p:spPr>
            <a:xfrm>
              <a:off x="6441975" y="1278000"/>
              <a:ext cx="42800" cy="51575"/>
            </a:xfrm>
            <a:custGeom>
              <a:avLst/>
              <a:gdLst/>
              <a:ahLst/>
              <a:cxnLst/>
              <a:rect l="l" t="t" r="r" b="b"/>
              <a:pathLst>
                <a:path w="1712" h="2063" extrusionOk="0">
                  <a:moveTo>
                    <a:pt x="405" y="1"/>
                  </a:moveTo>
                  <a:cubicBezTo>
                    <a:pt x="367" y="1"/>
                    <a:pt x="333" y="22"/>
                    <a:pt x="333" y="77"/>
                  </a:cubicBezTo>
                  <a:cubicBezTo>
                    <a:pt x="333" y="528"/>
                    <a:pt x="283" y="979"/>
                    <a:pt x="283" y="1456"/>
                  </a:cubicBezTo>
                  <a:cubicBezTo>
                    <a:pt x="283" y="1525"/>
                    <a:pt x="368" y="1619"/>
                    <a:pt x="445" y="1619"/>
                  </a:cubicBezTo>
                  <a:cubicBezTo>
                    <a:pt x="479" y="1619"/>
                    <a:pt x="511" y="1602"/>
                    <a:pt x="534" y="1556"/>
                  </a:cubicBezTo>
                  <a:cubicBezTo>
                    <a:pt x="634" y="1405"/>
                    <a:pt x="709" y="1255"/>
                    <a:pt x="860" y="1155"/>
                  </a:cubicBezTo>
                  <a:cubicBezTo>
                    <a:pt x="933" y="1106"/>
                    <a:pt x="1002" y="1081"/>
                    <a:pt x="1063" y="1081"/>
                  </a:cubicBezTo>
                  <a:cubicBezTo>
                    <a:pt x="1189" y="1081"/>
                    <a:pt x="1285" y="1186"/>
                    <a:pt x="1336" y="1405"/>
                  </a:cubicBezTo>
                  <a:cubicBezTo>
                    <a:pt x="1311" y="1506"/>
                    <a:pt x="1235" y="1581"/>
                    <a:pt x="1160" y="1631"/>
                  </a:cubicBezTo>
                  <a:cubicBezTo>
                    <a:pt x="1042" y="1705"/>
                    <a:pt x="802" y="1770"/>
                    <a:pt x="589" y="1770"/>
                  </a:cubicBezTo>
                  <a:cubicBezTo>
                    <a:pt x="440" y="1770"/>
                    <a:pt x="305" y="1738"/>
                    <a:pt x="233" y="1656"/>
                  </a:cubicBezTo>
                  <a:cubicBezTo>
                    <a:pt x="209" y="1638"/>
                    <a:pt x="182" y="1630"/>
                    <a:pt x="156" y="1630"/>
                  </a:cubicBezTo>
                  <a:cubicBezTo>
                    <a:pt x="74" y="1630"/>
                    <a:pt x="0" y="1711"/>
                    <a:pt x="58" y="1806"/>
                  </a:cubicBezTo>
                  <a:cubicBezTo>
                    <a:pt x="158" y="2007"/>
                    <a:pt x="347" y="2063"/>
                    <a:pt x="559" y="2063"/>
                  </a:cubicBezTo>
                  <a:cubicBezTo>
                    <a:pt x="665" y="2063"/>
                    <a:pt x="776" y="2049"/>
                    <a:pt x="885" y="2032"/>
                  </a:cubicBezTo>
                  <a:cubicBezTo>
                    <a:pt x="1235" y="2007"/>
                    <a:pt x="1586" y="1806"/>
                    <a:pt x="1662" y="1431"/>
                  </a:cubicBezTo>
                  <a:cubicBezTo>
                    <a:pt x="1712" y="1105"/>
                    <a:pt x="1511" y="854"/>
                    <a:pt x="1210" y="804"/>
                  </a:cubicBezTo>
                  <a:cubicBezTo>
                    <a:pt x="1154" y="789"/>
                    <a:pt x="1101" y="782"/>
                    <a:pt x="1049" y="782"/>
                  </a:cubicBezTo>
                  <a:cubicBezTo>
                    <a:pt x="846" y="782"/>
                    <a:pt x="679" y="890"/>
                    <a:pt x="559" y="1030"/>
                  </a:cubicBezTo>
                  <a:cubicBezTo>
                    <a:pt x="534" y="704"/>
                    <a:pt x="534" y="403"/>
                    <a:pt x="509" y="77"/>
                  </a:cubicBezTo>
                  <a:cubicBezTo>
                    <a:pt x="509" y="35"/>
                    <a:pt x="454" y="1"/>
                    <a:pt x="4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2" name="Google Shape;4082;p102"/>
            <p:cNvSpPr/>
            <p:nvPr/>
          </p:nvSpPr>
          <p:spPr>
            <a:xfrm>
              <a:off x="6481950" y="1268900"/>
              <a:ext cx="35400" cy="27425"/>
            </a:xfrm>
            <a:custGeom>
              <a:avLst/>
              <a:gdLst/>
              <a:ahLst/>
              <a:cxnLst/>
              <a:rect l="l" t="t" r="r" b="b"/>
              <a:pathLst>
                <a:path w="1416" h="1097" extrusionOk="0">
                  <a:moveTo>
                    <a:pt x="256" y="0"/>
                  </a:moveTo>
                  <a:cubicBezTo>
                    <a:pt x="175" y="0"/>
                    <a:pt x="97" y="47"/>
                    <a:pt x="37" y="165"/>
                  </a:cubicBezTo>
                  <a:cubicBezTo>
                    <a:pt x="1" y="221"/>
                    <a:pt x="86" y="303"/>
                    <a:pt x="153" y="303"/>
                  </a:cubicBezTo>
                  <a:cubicBezTo>
                    <a:pt x="177" y="303"/>
                    <a:pt x="200" y="292"/>
                    <a:pt x="213" y="266"/>
                  </a:cubicBezTo>
                  <a:cubicBezTo>
                    <a:pt x="228" y="250"/>
                    <a:pt x="242" y="244"/>
                    <a:pt x="253" y="244"/>
                  </a:cubicBezTo>
                  <a:cubicBezTo>
                    <a:pt x="338" y="244"/>
                    <a:pt x="338" y="592"/>
                    <a:pt x="338" y="592"/>
                  </a:cubicBezTo>
                  <a:cubicBezTo>
                    <a:pt x="338" y="667"/>
                    <a:pt x="338" y="717"/>
                    <a:pt x="363" y="792"/>
                  </a:cubicBezTo>
                  <a:cubicBezTo>
                    <a:pt x="413" y="917"/>
                    <a:pt x="489" y="1018"/>
                    <a:pt x="614" y="1068"/>
                  </a:cubicBezTo>
                  <a:cubicBezTo>
                    <a:pt x="667" y="1089"/>
                    <a:pt x="720" y="1097"/>
                    <a:pt x="773" y="1097"/>
                  </a:cubicBezTo>
                  <a:cubicBezTo>
                    <a:pt x="845" y="1097"/>
                    <a:pt x="917" y="1082"/>
                    <a:pt x="990" y="1068"/>
                  </a:cubicBezTo>
                  <a:cubicBezTo>
                    <a:pt x="1115" y="1043"/>
                    <a:pt x="1291" y="1043"/>
                    <a:pt x="1391" y="917"/>
                  </a:cubicBezTo>
                  <a:cubicBezTo>
                    <a:pt x="1416" y="892"/>
                    <a:pt x="1391" y="842"/>
                    <a:pt x="1366" y="792"/>
                  </a:cubicBezTo>
                  <a:cubicBezTo>
                    <a:pt x="1306" y="718"/>
                    <a:pt x="1230" y="696"/>
                    <a:pt x="1146" y="696"/>
                  </a:cubicBezTo>
                  <a:cubicBezTo>
                    <a:pt x="1088" y="696"/>
                    <a:pt x="1026" y="707"/>
                    <a:pt x="965" y="717"/>
                  </a:cubicBezTo>
                  <a:cubicBezTo>
                    <a:pt x="898" y="730"/>
                    <a:pt x="824" y="758"/>
                    <a:pt x="762" y="758"/>
                  </a:cubicBezTo>
                  <a:cubicBezTo>
                    <a:pt x="707" y="758"/>
                    <a:pt x="662" y="737"/>
                    <a:pt x="639" y="667"/>
                  </a:cubicBezTo>
                  <a:cubicBezTo>
                    <a:pt x="614" y="566"/>
                    <a:pt x="639" y="441"/>
                    <a:pt x="614" y="366"/>
                  </a:cubicBezTo>
                  <a:cubicBezTo>
                    <a:pt x="581" y="183"/>
                    <a:pt x="415" y="0"/>
                    <a:pt x="2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3" name="Google Shape;4083;p102"/>
            <p:cNvSpPr/>
            <p:nvPr/>
          </p:nvSpPr>
          <p:spPr>
            <a:xfrm>
              <a:off x="6523800" y="1310425"/>
              <a:ext cx="53075" cy="12150"/>
            </a:xfrm>
            <a:custGeom>
              <a:avLst/>
              <a:gdLst/>
              <a:ahLst/>
              <a:cxnLst/>
              <a:rect l="l" t="t" r="r" b="b"/>
              <a:pathLst>
                <a:path w="2123" h="486" extrusionOk="0">
                  <a:moveTo>
                    <a:pt x="1513" y="0"/>
                  </a:moveTo>
                  <a:cubicBezTo>
                    <a:pt x="1075" y="0"/>
                    <a:pt x="597" y="107"/>
                    <a:pt x="193" y="184"/>
                  </a:cubicBezTo>
                  <a:cubicBezTo>
                    <a:pt x="1" y="208"/>
                    <a:pt x="85" y="486"/>
                    <a:pt x="248" y="486"/>
                  </a:cubicBezTo>
                  <a:cubicBezTo>
                    <a:pt x="254" y="486"/>
                    <a:pt x="261" y="485"/>
                    <a:pt x="268" y="484"/>
                  </a:cubicBezTo>
                  <a:cubicBezTo>
                    <a:pt x="544" y="434"/>
                    <a:pt x="820" y="409"/>
                    <a:pt x="1095" y="384"/>
                  </a:cubicBezTo>
                  <a:cubicBezTo>
                    <a:pt x="1164" y="378"/>
                    <a:pt x="1235" y="376"/>
                    <a:pt x="1306" y="376"/>
                  </a:cubicBezTo>
                  <a:cubicBezTo>
                    <a:pt x="1378" y="376"/>
                    <a:pt x="1451" y="378"/>
                    <a:pt x="1525" y="378"/>
                  </a:cubicBezTo>
                  <a:cubicBezTo>
                    <a:pt x="1672" y="378"/>
                    <a:pt x="1822" y="372"/>
                    <a:pt x="1973" y="334"/>
                  </a:cubicBezTo>
                  <a:cubicBezTo>
                    <a:pt x="2123" y="284"/>
                    <a:pt x="2023" y="58"/>
                    <a:pt x="1897" y="33"/>
                  </a:cubicBezTo>
                  <a:cubicBezTo>
                    <a:pt x="1775" y="10"/>
                    <a:pt x="1646" y="0"/>
                    <a:pt x="15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4" name="Google Shape;4084;p102"/>
            <p:cNvSpPr/>
            <p:nvPr/>
          </p:nvSpPr>
          <p:spPr>
            <a:xfrm>
              <a:off x="6581250" y="1283075"/>
              <a:ext cx="36800" cy="48550"/>
            </a:xfrm>
            <a:custGeom>
              <a:avLst/>
              <a:gdLst/>
              <a:ahLst/>
              <a:cxnLst/>
              <a:rect l="l" t="t" r="r" b="b"/>
              <a:pathLst>
                <a:path w="1472" h="1942" extrusionOk="0">
                  <a:moveTo>
                    <a:pt x="128" y="0"/>
                  </a:moveTo>
                  <a:cubicBezTo>
                    <a:pt x="94" y="0"/>
                    <a:pt x="61" y="22"/>
                    <a:pt x="50" y="75"/>
                  </a:cubicBezTo>
                  <a:cubicBezTo>
                    <a:pt x="0" y="375"/>
                    <a:pt x="151" y="726"/>
                    <a:pt x="451" y="877"/>
                  </a:cubicBezTo>
                  <a:cubicBezTo>
                    <a:pt x="534" y="918"/>
                    <a:pt x="647" y="937"/>
                    <a:pt x="766" y="937"/>
                  </a:cubicBezTo>
                  <a:cubicBezTo>
                    <a:pt x="863" y="937"/>
                    <a:pt x="963" y="924"/>
                    <a:pt x="1053" y="902"/>
                  </a:cubicBezTo>
                  <a:lnTo>
                    <a:pt x="1053" y="902"/>
                  </a:lnTo>
                  <a:cubicBezTo>
                    <a:pt x="1028" y="952"/>
                    <a:pt x="1003" y="1002"/>
                    <a:pt x="1003" y="1052"/>
                  </a:cubicBezTo>
                  <a:cubicBezTo>
                    <a:pt x="928" y="1303"/>
                    <a:pt x="827" y="1553"/>
                    <a:pt x="827" y="1804"/>
                  </a:cubicBezTo>
                  <a:cubicBezTo>
                    <a:pt x="827" y="1859"/>
                    <a:pt x="895" y="1942"/>
                    <a:pt x="961" y="1942"/>
                  </a:cubicBezTo>
                  <a:cubicBezTo>
                    <a:pt x="984" y="1942"/>
                    <a:pt x="1008" y="1931"/>
                    <a:pt x="1028" y="1904"/>
                  </a:cubicBezTo>
                  <a:cubicBezTo>
                    <a:pt x="1153" y="1679"/>
                    <a:pt x="1178" y="1428"/>
                    <a:pt x="1253" y="1177"/>
                  </a:cubicBezTo>
                  <a:cubicBezTo>
                    <a:pt x="1304" y="902"/>
                    <a:pt x="1379" y="626"/>
                    <a:pt x="1454" y="350"/>
                  </a:cubicBezTo>
                  <a:cubicBezTo>
                    <a:pt x="1472" y="262"/>
                    <a:pt x="1377" y="173"/>
                    <a:pt x="1302" y="173"/>
                  </a:cubicBezTo>
                  <a:cubicBezTo>
                    <a:pt x="1271" y="173"/>
                    <a:pt x="1243" y="188"/>
                    <a:pt x="1228" y="225"/>
                  </a:cubicBezTo>
                  <a:cubicBezTo>
                    <a:pt x="1203" y="325"/>
                    <a:pt x="1203" y="400"/>
                    <a:pt x="1178" y="476"/>
                  </a:cubicBezTo>
                  <a:lnTo>
                    <a:pt x="1153" y="476"/>
                  </a:lnTo>
                  <a:cubicBezTo>
                    <a:pt x="991" y="499"/>
                    <a:pt x="872" y="629"/>
                    <a:pt x="697" y="629"/>
                  </a:cubicBezTo>
                  <a:cubicBezTo>
                    <a:pt x="682" y="629"/>
                    <a:pt x="667" y="628"/>
                    <a:pt x="652" y="626"/>
                  </a:cubicBezTo>
                  <a:cubicBezTo>
                    <a:pt x="376" y="576"/>
                    <a:pt x="226" y="350"/>
                    <a:pt x="226" y="100"/>
                  </a:cubicBezTo>
                  <a:cubicBezTo>
                    <a:pt x="226" y="42"/>
                    <a:pt x="175" y="0"/>
                    <a:pt x="1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5" name="Google Shape;4085;p102"/>
            <p:cNvSpPr/>
            <p:nvPr/>
          </p:nvSpPr>
          <p:spPr>
            <a:xfrm>
              <a:off x="6626975" y="1299300"/>
              <a:ext cx="36375" cy="29225"/>
            </a:xfrm>
            <a:custGeom>
              <a:avLst/>
              <a:gdLst/>
              <a:ahLst/>
              <a:cxnLst/>
              <a:rect l="l" t="t" r="r" b="b"/>
              <a:pathLst>
                <a:path w="1455" h="1169" extrusionOk="0">
                  <a:moveTo>
                    <a:pt x="1032" y="0"/>
                  </a:moveTo>
                  <a:cubicBezTo>
                    <a:pt x="633" y="0"/>
                    <a:pt x="264" y="199"/>
                    <a:pt x="51" y="553"/>
                  </a:cubicBezTo>
                  <a:cubicBezTo>
                    <a:pt x="1" y="604"/>
                    <a:pt x="26" y="679"/>
                    <a:pt x="51" y="729"/>
                  </a:cubicBezTo>
                  <a:cubicBezTo>
                    <a:pt x="139" y="852"/>
                    <a:pt x="276" y="913"/>
                    <a:pt x="419" y="913"/>
                  </a:cubicBezTo>
                  <a:cubicBezTo>
                    <a:pt x="480" y="913"/>
                    <a:pt x="542" y="902"/>
                    <a:pt x="602" y="879"/>
                  </a:cubicBezTo>
                  <a:cubicBezTo>
                    <a:pt x="803" y="829"/>
                    <a:pt x="928" y="704"/>
                    <a:pt x="1079" y="579"/>
                  </a:cubicBezTo>
                  <a:cubicBezTo>
                    <a:pt x="1079" y="754"/>
                    <a:pt x="1079" y="954"/>
                    <a:pt x="1154" y="1080"/>
                  </a:cubicBezTo>
                  <a:cubicBezTo>
                    <a:pt x="1182" y="1136"/>
                    <a:pt x="1234" y="1169"/>
                    <a:pt x="1283" y="1169"/>
                  </a:cubicBezTo>
                  <a:cubicBezTo>
                    <a:pt x="1321" y="1169"/>
                    <a:pt x="1357" y="1149"/>
                    <a:pt x="1379" y="1105"/>
                  </a:cubicBezTo>
                  <a:cubicBezTo>
                    <a:pt x="1455" y="879"/>
                    <a:pt x="1379" y="579"/>
                    <a:pt x="1379" y="353"/>
                  </a:cubicBezTo>
                  <a:cubicBezTo>
                    <a:pt x="1357" y="263"/>
                    <a:pt x="1294" y="174"/>
                    <a:pt x="1192" y="174"/>
                  </a:cubicBezTo>
                  <a:cubicBezTo>
                    <a:pt x="1180" y="174"/>
                    <a:pt x="1167" y="175"/>
                    <a:pt x="1154" y="178"/>
                  </a:cubicBezTo>
                  <a:cubicBezTo>
                    <a:pt x="1003" y="228"/>
                    <a:pt x="878" y="353"/>
                    <a:pt x="728" y="453"/>
                  </a:cubicBezTo>
                  <a:cubicBezTo>
                    <a:pt x="659" y="522"/>
                    <a:pt x="507" y="632"/>
                    <a:pt x="386" y="632"/>
                  </a:cubicBezTo>
                  <a:cubicBezTo>
                    <a:pt x="374" y="632"/>
                    <a:pt x="363" y="631"/>
                    <a:pt x="352" y="629"/>
                  </a:cubicBezTo>
                  <a:cubicBezTo>
                    <a:pt x="527" y="353"/>
                    <a:pt x="803" y="203"/>
                    <a:pt x="1129" y="178"/>
                  </a:cubicBezTo>
                  <a:cubicBezTo>
                    <a:pt x="1229" y="152"/>
                    <a:pt x="1179" y="2"/>
                    <a:pt x="1104" y="2"/>
                  </a:cubicBezTo>
                  <a:cubicBezTo>
                    <a:pt x="1080" y="1"/>
                    <a:pt x="1056" y="0"/>
                    <a:pt x="10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6" name="Google Shape;4086;p102"/>
            <p:cNvSpPr/>
            <p:nvPr/>
          </p:nvSpPr>
          <p:spPr>
            <a:xfrm>
              <a:off x="6673350" y="1296825"/>
              <a:ext cx="38875" cy="34700"/>
            </a:xfrm>
            <a:custGeom>
              <a:avLst/>
              <a:gdLst/>
              <a:ahLst/>
              <a:cxnLst/>
              <a:rect l="l" t="t" r="r" b="b"/>
              <a:pathLst>
                <a:path w="1555" h="1388" extrusionOk="0">
                  <a:moveTo>
                    <a:pt x="1028" y="1"/>
                  </a:moveTo>
                  <a:cubicBezTo>
                    <a:pt x="552" y="1"/>
                    <a:pt x="1" y="402"/>
                    <a:pt x="101" y="953"/>
                  </a:cubicBezTo>
                  <a:cubicBezTo>
                    <a:pt x="151" y="1229"/>
                    <a:pt x="351" y="1354"/>
                    <a:pt x="602" y="1379"/>
                  </a:cubicBezTo>
                  <a:cubicBezTo>
                    <a:pt x="655" y="1384"/>
                    <a:pt x="715" y="1387"/>
                    <a:pt x="776" y="1387"/>
                  </a:cubicBezTo>
                  <a:cubicBezTo>
                    <a:pt x="1033" y="1387"/>
                    <a:pt x="1338" y="1336"/>
                    <a:pt x="1479" y="1154"/>
                  </a:cubicBezTo>
                  <a:cubicBezTo>
                    <a:pt x="1554" y="1079"/>
                    <a:pt x="1479" y="953"/>
                    <a:pt x="1404" y="953"/>
                  </a:cubicBezTo>
                  <a:cubicBezTo>
                    <a:pt x="1396" y="952"/>
                    <a:pt x="1387" y="952"/>
                    <a:pt x="1376" y="952"/>
                  </a:cubicBezTo>
                  <a:cubicBezTo>
                    <a:pt x="1232" y="952"/>
                    <a:pt x="901" y="1049"/>
                    <a:pt x="665" y="1049"/>
                  </a:cubicBezTo>
                  <a:cubicBezTo>
                    <a:pt x="514" y="1049"/>
                    <a:pt x="402" y="1009"/>
                    <a:pt x="402" y="878"/>
                  </a:cubicBezTo>
                  <a:cubicBezTo>
                    <a:pt x="402" y="552"/>
                    <a:pt x="777" y="277"/>
                    <a:pt x="1078" y="226"/>
                  </a:cubicBezTo>
                  <a:cubicBezTo>
                    <a:pt x="1204" y="201"/>
                    <a:pt x="1153" y="1"/>
                    <a:pt x="10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7" name="Google Shape;4087;p102"/>
            <p:cNvSpPr/>
            <p:nvPr/>
          </p:nvSpPr>
          <p:spPr>
            <a:xfrm>
              <a:off x="6295525" y="1342575"/>
              <a:ext cx="356550" cy="21250"/>
            </a:xfrm>
            <a:custGeom>
              <a:avLst/>
              <a:gdLst/>
              <a:ahLst/>
              <a:cxnLst/>
              <a:rect l="l" t="t" r="r" b="b"/>
              <a:pathLst>
                <a:path w="14262" h="850" extrusionOk="0">
                  <a:moveTo>
                    <a:pt x="126" y="0"/>
                  </a:moveTo>
                  <a:cubicBezTo>
                    <a:pt x="1" y="0"/>
                    <a:pt x="26" y="201"/>
                    <a:pt x="126" y="201"/>
                  </a:cubicBezTo>
                  <a:cubicBezTo>
                    <a:pt x="2507" y="477"/>
                    <a:pt x="4913" y="602"/>
                    <a:pt x="7319" y="702"/>
                  </a:cubicBezTo>
                  <a:cubicBezTo>
                    <a:pt x="8744" y="750"/>
                    <a:pt x="10221" y="849"/>
                    <a:pt x="11676" y="849"/>
                  </a:cubicBezTo>
                  <a:cubicBezTo>
                    <a:pt x="12499" y="849"/>
                    <a:pt x="13315" y="818"/>
                    <a:pt x="14111" y="727"/>
                  </a:cubicBezTo>
                  <a:cubicBezTo>
                    <a:pt x="14261" y="702"/>
                    <a:pt x="14236" y="502"/>
                    <a:pt x="14111" y="477"/>
                  </a:cubicBezTo>
                  <a:cubicBezTo>
                    <a:pt x="13055" y="385"/>
                    <a:pt x="11983" y="367"/>
                    <a:pt x="10909" y="367"/>
                  </a:cubicBezTo>
                  <a:cubicBezTo>
                    <a:pt x="10204" y="367"/>
                    <a:pt x="9497" y="374"/>
                    <a:pt x="8794" y="374"/>
                  </a:cubicBezTo>
                  <a:cubicBezTo>
                    <a:pt x="8233" y="374"/>
                    <a:pt x="7673" y="369"/>
                    <a:pt x="7119" y="351"/>
                  </a:cubicBezTo>
                  <a:cubicBezTo>
                    <a:pt x="4788" y="251"/>
                    <a:pt x="2457" y="101"/>
                    <a:pt x="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8" name="Google Shape;4088;p102"/>
            <p:cNvSpPr/>
            <p:nvPr/>
          </p:nvSpPr>
          <p:spPr>
            <a:xfrm>
              <a:off x="6402675" y="1373100"/>
              <a:ext cx="75050" cy="40425"/>
            </a:xfrm>
            <a:custGeom>
              <a:avLst/>
              <a:gdLst/>
              <a:ahLst/>
              <a:cxnLst/>
              <a:rect l="l" t="t" r="r" b="b"/>
              <a:pathLst>
                <a:path w="3002" h="1617" extrusionOk="0">
                  <a:moveTo>
                    <a:pt x="1148" y="1"/>
                  </a:moveTo>
                  <a:cubicBezTo>
                    <a:pt x="943" y="1"/>
                    <a:pt x="707" y="104"/>
                    <a:pt x="552" y="208"/>
                  </a:cubicBezTo>
                  <a:cubicBezTo>
                    <a:pt x="444" y="273"/>
                    <a:pt x="522" y="449"/>
                    <a:pt x="625" y="449"/>
                  </a:cubicBezTo>
                  <a:cubicBezTo>
                    <a:pt x="642" y="449"/>
                    <a:pt x="660" y="444"/>
                    <a:pt x="677" y="434"/>
                  </a:cubicBezTo>
                  <a:cubicBezTo>
                    <a:pt x="746" y="385"/>
                    <a:pt x="811" y="359"/>
                    <a:pt x="871" y="359"/>
                  </a:cubicBezTo>
                  <a:cubicBezTo>
                    <a:pt x="966" y="359"/>
                    <a:pt x="1052" y="422"/>
                    <a:pt x="1128" y="559"/>
                  </a:cubicBezTo>
                  <a:cubicBezTo>
                    <a:pt x="1028" y="634"/>
                    <a:pt x="903" y="709"/>
                    <a:pt x="777" y="784"/>
                  </a:cubicBezTo>
                  <a:cubicBezTo>
                    <a:pt x="577" y="885"/>
                    <a:pt x="376" y="960"/>
                    <a:pt x="176" y="1010"/>
                  </a:cubicBezTo>
                  <a:cubicBezTo>
                    <a:pt x="0" y="1060"/>
                    <a:pt x="126" y="1286"/>
                    <a:pt x="226" y="1311"/>
                  </a:cubicBezTo>
                  <a:cubicBezTo>
                    <a:pt x="752" y="1436"/>
                    <a:pt x="1304" y="1536"/>
                    <a:pt x="1830" y="1586"/>
                  </a:cubicBezTo>
                  <a:cubicBezTo>
                    <a:pt x="1989" y="1597"/>
                    <a:pt x="2144" y="1617"/>
                    <a:pt x="2293" y="1617"/>
                  </a:cubicBezTo>
                  <a:cubicBezTo>
                    <a:pt x="2494" y="1617"/>
                    <a:pt x="2684" y="1580"/>
                    <a:pt x="2858" y="1436"/>
                  </a:cubicBezTo>
                  <a:cubicBezTo>
                    <a:pt x="3002" y="1333"/>
                    <a:pt x="2858" y="1128"/>
                    <a:pt x="2719" y="1128"/>
                  </a:cubicBezTo>
                  <a:cubicBezTo>
                    <a:pt x="2689" y="1128"/>
                    <a:pt x="2659" y="1138"/>
                    <a:pt x="2632" y="1160"/>
                  </a:cubicBezTo>
                  <a:cubicBezTo>
                    <a:pt x="2483" y="1267"/>
                    <a:pt x="2292" y="1301"/>
                    <a:pt x="2092" y="1301"/>
                  </a:cubicBezTo>
                  <a:cubicBezTo>
                    <a:pt x="1822" y="1301"/>
                    <a:pt x="1534" y="1239"/>
                    <a:pt x="1304" y="1211"/>
                  </a:cubicBezTo>
                  <a:cubicBezTo>
                    <a:pt x="1153" y="1185"/>
                    <a:pt x="1003" y="1160"/>
                    <a:pt x="853" y="1135"/>
                  </a:cubicBezTo>
                  <a:cubicBezTo>
                    <a:pt x="1228" y="985"/>
                    <a:pt x="1655" y="709"/>
                    <a:pt x="1554" y="358"/>
                  </a:cubicBezTo>
                  <a:cubicBezTo>
                    <a:pt x="1506" y="92"/>
                    <a:pt x="1340" y="1"/>
                    <a:pt x="11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9" name="Google Shape;4089;p102"/>
            <p:cNvSpPr/>
            <p:nvPr/>
          </p:nvSpPr>
          <p:spPr>
            <a:xfrm>
              <a:off x="6485375" y="1381475"/>
              <a:ext cx="44375" cy="32650"/>
            </a:xfrm>
            <a:custGeom>
              <a:avLst/>
              <a:gdLst/>
              <a:ahLst/>
              <a:cxnLst/>
              <a:rect l="l" t="t" r="r" b="b"/>
              <a:pathLst>
                <a:path w="1775" h="1306" extrusionOk="0">
                  <a:moveTo>
                    <a:pt x="978" y="0"/>
                  </a:moveTo>
                  <a:cubicBezTo>
                    <a:pt x="822" y="0"/>
                    <a:pt x="663" y="65"/>
                    <a:pt x="527" y="174"/>
                  </a:cubicBezTo>
                  <a:cubicBezTo>
                    <a:pt x="301" y="349"/>
                    <a:pt x="1" y="650"/>
                    <a:pt x="201" y="926"/>
                  </a:cubicBezTo>
                  <a:cubicBezTo>
                    <a:pt x="288" y="1070"/>
                    <a:pt x="440" y="1123"/>
                    <a:pt x="602" y="1123"/>
                  </a:cubicBezTo>
                  <a:cubicBezTo>
                    <a:pt x="722" y="1123"/>
                    <a:pt x="846" y="1094"/>
                    <a:pt x="953" y="1051"/>
                  </a:cubicBezTo>
                  <a:cubicBezTo>
                    <a:pt x="1078" y="1001"/>
                    <a:pt x="1204" y="951"/>
                    <a:pt x="1304" y="850"/>
                  </a:cubicBezTo>
                  <a:cubicBezTo>
                    <a:pt x="1304" y="1051"/>
                    <a:pt x="1379" y="1201"/>
                    <a:pt x="1580" y="1302"/>
                  </a:cubicBezTo>
                  <a:cubicBezTo>
                    <a:pt x="1590" y="1304"/>
                    <a:pt x="1601" y="1305"/>
                    <a:pt x="1611" y="1305"/>
                  </a:cubicBezTo>
                  <a:cubicBezTo>
                    <a:pt x="1699" y="1305"/>
                    <a:pt x="1775" y="1216"/>
                    <a:pt x="1730" y="1126"/>
                  </a:cubicBezTo>
                  <a:cubicBezTo>
                    <a:pt x="1605" y="876"/>
                    <a:pt x="1580" y="675"/>
                    <a:pt x="1655" y="374"/>
                  </a:cubicBezTo>
                  <a:cubicBezTo>
                    <a:pt x="1672" y="272"/>
                    <a:pt x="1573" y="170"/>
                    <a:pt x="1493" y="170"/>
                  </a:cubicBezTo>
                  <a:cubicBezTo>
                    <a:pt x="1454" y="170"/>
                    <a:pt x="1420" y="193"/>
                    <a:pt x="1404" y="249"/>
                  </a:cubicBezTo>
                  <a:cubicBezTo>
                    <a:pt x="1304" y="575"/>
                    <a:pt x="953" y="825"/>
                    <a:pt x="602" y="825"/>
                  </a:cubicBezTo>
                  <a:cubicBezTo>
                    <a:pt x="502" y="825"/>
                    <a:pt x="402" y="825"/>
                    <a:pt x="477" y="675"/>
                  </a:cubicBezTo>
                  <a:cubicBezTo>
                    <a:pt x="502" y="600"/>
                    <a:pt x="602" y="525"/>
                    <a:pt x="652" y="475"/>
                  </a:cubicBezTo>
                  <a:cubicBezTo>
                    <a:pt x="759" y="350"/>
                    <a:pt x="905" y="237"/>
                    <a:pt x="1070" y="237"/>
                  </a:cubicBezTo>
                  <a:cubicBezTo>
                    <a:pt x="1137" y="237"/>
                    <a:pt x="1207" y="256"/>
                    <a:pt x="1279" y="299"/>
                  </a:cubicBezTo>
                  <a:cubicBezTo>
                    <a:pt x="1296" y="312"/>
                    <a:pt x="1312" y="318"/>
                    <a:pt x="1326" y="318"/>
                  </a:cubicBezTo>
                  <a:cubicBezTo>
                    <a:pt x="1393" y="318"/>
                    <a:pt x="1416" y="190"/>
                    <a:pt x="1354" y="149"/>
                  </a:cubicBezTo>
                  <a:cubicBezTo>
                    <a:pt x="1240" y="46"/>
                    <a:pt x="1110" y="0"/>
                    <a:pt x="9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90" name="Google Shape;4090;p102"/>
          <p:cNvGrpSpPr/>
          <p:nvPr/>
        </p:nvGrpSpPr>
        <p:grpSpPr>
          <a:xfrm>
            <a:off x="339609" y="381888"/>
            <a:ext cx="941981" cy="1065029"/>
            <a:chOff x="924100" y="1742475"/>
            <a:chExt cx="941981" cy="1065029"/>
          </a:xfrm>
        </p:grpSpPr>
        <p:sp>
          <p:nvSpPr>
            <p:cNvPr id="4091" name="Google Shape;4091;p102"/>
            <p:cNvSpPr/>
            <p:nvPr/>
          </p:nvSpPr>
          <p:spPr>
            <a:xfrm>
              <a:off x="1155559" y="2404246"/>
              <a:ext cx="692449" cy="349040"/>
            </a:xfrm>
            <a:custGeom>
              <a:avLst/>
              <a:gdLst/>
              <a:ahLst/>
              <a:cxnLst/>
              <a:rect l="l" t="t" r="r" b="b"/>
              <a:pathLst>
                <a:path w="12296" h="6198" extrusionOk="0">
                  <a:moveTo>
                    <a:pt x="11209" y="1469"/>
                  </a:moveTo>
                  <a:cubicBezTo>
                    <a:pt x="11246" y="1482"/>
                    <a:pt x="11246" y="1519"/>
                    <a:pt x="11221" y="1531"/>
                  </a:cubicBezTo>
                  <a:lnTo>
                    <a:pt x="11234" y="1531"/>
                  </a:lnTo>
                  <a:cubicBezTo>
                    <a:pt x="11197" y="1556"/>
                    <a:pt x="11160" y="1581"/>
                    <a:pt x="11122" y="1593"/>
                  </a:cubicBezTo>
                  <a:cubicBezTo>
                    <a:pt x="11085" y="1618"/>
                    <a:pt x="11036" y="1630"/>
                    <a:pt x="10999" y="1642"/>
                  </a:cubicBezTo>
                  <a:lnTo>
                    <a:pt x="10740" y="1741"/>
                  </a:lnTo>
                  <a:cubicBezTo>
                    <a:pt x="10737" y="1742"/>
                    <a:pt x="10734" y="1742"/>
                    <a:pt x="10731" y="1742"/>
                  </a:cubicBezTo>
                  <a:cubicBezTo>
                    <a:pt x="10698" y="1742"/>
                    <a:pt x="10670" y="1678"/>
                    <a:pt x="10715" y="1667"/>
                  </a:cubicBezTo>
                  <a:lnTo>
                    <a:pt x="10950" y="1556"/>
                  </a:lnTo>
                  <a:cubicBezTo>
                    <a:pt x="10999" y="1544"/>
                    <a:pt x="11036" y="1519"/>
                    <a:pt x="11085" y="1494"/>
                  </a:cubicBezTo>
                  <a:cubicBezTo>
                    <a:pt x="11122" y="1482"/>
                    <a:pt x="11172" y="1469"/>
                    <a:pt x="11209" y="1469"/>
                  </a:cubicBezTo>
                  <a:close/>
                  <a:moveTo>
                    <a:pt x="8740" y="1729"/>
                  </a:moveTo>
                  <a:cubicBezTo>
                    <a:pt x="8789" y="1729"/>
                    <a:pt x="8789" y="1778"/>
                    <a:pt x="8765" y="1790"/>
                  </a:cubicBezTo>
                  <a:cubicBezTo>
                    <a:pt x="8666" y="1864"/>
                    <a:pt x="8555" y="1914"/>
                    <a:pt x="8444" y="1963"/>
                  </a:cubicBezTo>
                  <a:cubicBezTo>
                    <a:pt x="8333" y="2013"/>
                    <a:pt x="8222" y="2062"/>
                    <a:pt x="8123" y="2099"/>
                  </a:cubicBezTo>
                  <a:cubicBezTo>
                    <a:pt x="7888" y="2198"/>
                    <a:pt x="7654" y="2259"/>
                    <a:pt x="7419" y="2297"/>
                  </a:cubicBezTo>
                  <a:cubicBezTo>
                    <a:pt x="7415" y="2297"/>
                    <a:pt x="7412" y="2297"/>
                    <a:pt x="7408" y="2297"/>
                  </a:cubicBezTo>
                  <a:cubicBezTo>
                    <a:pt x="7343" y="2297"/>
                    <a:pt x="7324" y="2197"/>
                    <a:pt x="7382" y="2185"/>
                  </a:cubicBezTo>
                  <a:lnTo>
                    <a:pt x="7395" y="2185"/>
                  </a:lnTo>
                  <a:cubicBezTo>
                    <a:pt x="7629" y="2148"/>
                    <a:pt x="7864" y="2074"/>
                    <a:pt x="8086" y="1963"/>
                  </a:cubicBezTo>
                  <a:cubicBezTo>
                    <a:pt x="8197" y="1926"/>
                    <a:pt x="8308" y="1877"/>
                    <a:pt x="8407" y="1840"/>
                  </a:cubicBezTo>
                  <a:cubicBezTo>
                    <a:pt x="8518" y="1790"/>
                    <a:pt x="8629" y="1753"/>
                    <a:pt x="8740" y="1729"/>
                  </a:cubicBezTo>
                  <a:close/>
                  <a:moveTo>
                    <a:pt x="6629" y="2408"/>
                  </a:moveTo>
                  <a:cubicBezTo>
                    <a:pt x="6666" y="2408"/>
                    <a:pt x="6666" y="2432"/>
                    <a:pt x="6654" y="2445"/>
                  </a:cubicBezTo>
                  <a:cubicBezTo>
                    <a:pt x="6592" y="2482"/>
                    <a:pt x="6531" y="2506"/>
                    <a:pt x="6469" y="2519"/>
                  </a:cubicBezTo>
                  <a:cubicBezTo>
                    <a:pt x="6419" y="2531"/>
                    <a:pt x="6358" y="2543"/>
                    <a:pt x="6296" y="2556"/>
                  </a:cubicBezTo>
                  <a:cubicBezTo>
                    <a:pt x="6290" y="2557"/>
                    <a:pt x="6285" y="2557"/>
                    <a:pt x="6281" y="2557"/>
                  </a:cubicBezTo>
                  <a:cubicBezTo>
                    <a:pt x="6235" y="2557"/>
                    <a:pt x="6238" y="2506"/>
                    <a:pt x="6271" y="2506"/>
                  </a:cubicBezTo>
                  <a:lnTo>
                    <a:pt x="6284" y="2494"/>
                  </a:lnTo>
                  <a:cubicBezTo>
                    <a:pt x="6333" y="2482"/>
                    <a:pt x="6395" y="2482"/>
                    <a:pt x="6456" y="2469"/>
                  </a:cubicBezTo>
                  <a:cubicBezTo>
                    <a:pt x="6481" y="2457"/>
                    <a:pt x="6518" y="2445"/>
                    <a:pt x="6543" y="2445"/>
                  </a:cubicBezTo>
                  <a:cubicBezTo>
                    <a:pt x="6568" y="2432"/>
                    <a:pt x="6605" y="2420"/>
                    <a:pt x="6629" y="2408"/>
                  </a:cubicBezTo>
                  <a:close/>
                  <a:moveTo>
                    <a:pt x="9579" y="3087"/>
                  </a:moveTo>
                  <a:cubicBezTo>
                    <a:pt x="9617" y="3087"/>
                    <a:pt x="9629" y="3148"/>
                    <a:pt x="9592" y="3173"/>
                  </a:cubicBezTo>
                  <a:lnTo>
                    <a:pt x="9604" y="3173"/>
                  </a:lnTo>
                  <a:cubicBezTo>
                    <a:pt x="9555" y="3198"/>
                    <a:pt x="9493" y="3222"/>
                    <a:pt x="9444" y="3235"/>
                  </a:cubicBezTo>
                  <a:cubicBezTo>
                    <a:pt x="9382" y="3259"/>
                    <a:pt x="9320" y="3272"/>
                    <a:pt x="9271" y="3296"/>
                  </a:cubicBezTo>
                  <a:cubicBezTo>
                    <a:pt x="9147" y="3346"/>
                    <a:pt x="9036" y="3395"/>
                    <a:pt x="8925" y="3469"/>
                  </a:cubicBezTo>
                  <a:cubicBezTo>
                    <a:pt x="8703" y="3580"/>
                    <a:pt x="8469" y="3667"/>
                    <a:pt x="8222" y="3728"/>
                  </a:cubicBezTo>
                  <a:cubicBezTo>
                    <a:pt x="8172" y="3728"/>
                    <a:pt x="8148" y="3654"/>
                    <a:pt x="8197" y="3630"/>
                  </a:cubicBezTo>
                  <a:cubicBezTo>
                    <a:pt x="8444" y="3568"/>
                    <a:pt x="8666" y="3457"/>
                    <a:pt x="8913" y="3370"/>
                  </a:cubicBezTo>
                  <a:cubicBezTo>
                    <a:pt x="9036" y="3321"/>
                    <a:pt x="9147" y="3272"/>
                    <a:pt x="9271" y="3210"/>
                  </a:cubicBezTo>
                  <a:cubicBezTo>
                    <a:pt x="9370" y="3148"/>
                    <a:pt x="9468" y="3111"/>
                    <a:pt x="9579" y="3087"/>
                  </a:cubicBezTo>
                  <a:close/>
                  <a:moveTo>
                    <a:pt x="9370" y="2161"/>
                  </a:moveTo>
                  <a:cubicBezTo>
                    <a:pt x="9419" y="2161"/>
                    <a:pt x="9444" y="2222"/>
                    <a:pt x="9407" y="2259"/>
                  </a:cubicBezTo>
                  <a:cubicBezTo>
                    <a:pt x="9123" y="2420"/>
                    <a:pt x="8814" y="2556"/>
                    <a:pt x="8506" y="2667"/>
                  </a:cubicBezTo>
                  <a:cubicBezTo>
                    <a:pt x="8209" y="2790"/>
                    <a:pt x="7913" y="2914"/>
                    <a:pt x="7617" y="3049"/>
                  </a:cubicBezTo>
                  <a:cubicBezTo>
                    <a:pt x="7012" y="3296"/>
                    <a:pt x="6419" y="3556"/>
                    <a:pt x="5827" y="3790"/>
                  </a:cubicBezTo>
                  <a:cubicBezTo>
                    <a:pt x="5819" y="3793"/>
                    <a:pt x="5812" y="3795"/>
                    <a:pt x="5805" y="3795"/>
                  </a:cubicBezTo>
                  <a:cubicBezTo>
                    <a:pt x="5757" y="3795"/>
                    <a:pt x="5734" y="3725"/>
                    <a:pt x="5778" y="3704"/>
                  </a:cubicBezTo>
                  <a:cubicBezTo>
                    <a:pt x="6395" y="3432"/>
                    <a:pt x="7000" y="3161"/>
                    <a:pt x="7604" y="2889"/>
                  </a:cubicBezTo>
                  <a:cubicBezTo>
                    <a:pt x="7888" y="2766"/>
                    <a:pt x="8185" y="2630"/>
                    <a:pt x="8481" y="2506"/>
                  </a:cubicBezTo>
                  <a:cubicBezTo>
                    <a:pt x="8765" y="2358"/>
                    <a:pt x="9061" y="2247"/>
                    <a:pt x="9370" y="2161"/>
                  </a:cubicBezTo>
                  <a:close/>
                  <a:moveTo>
                    <a:pt x="5839" y="2629"/>
                  </a:moveTo>
                  <a:cubicBezTo>
                    <a:pt x="5893" y="2629"/>
                    <a:pt x="5922" y="2706"/>
                    <a:pt x="5864" y="2729"/>
                  </a:cubicBezTo>
                  <a:cubicBezTo>
                    <a:pt x="5543" y="2877"/>
                    <a:pt x="5197" y="3000"/>
                    <a:pt x="4852" y="3099"/>
                  </a:cubicBezTo>
                  <a:cubicBezTo>
                    <a:pt x="4481" y="3222"/>
                    <a:pt x="4123" y="3358"/>
                    <a:pt x="3765" y="3531"/>
                  </a:cubicBezTo>
                  <a:cubicBezTo>
                    <a:pt x="3087" y="3827"/>
                    <a:pt x="2395" y="4086"/>
                    <a:pt x="1716" y="4420"/>
                  </a:cubicBezTo>
                  <a:lnTo>
                    <a:pt x="1729" y="4407"/>
                  </a:lnTo>
                  <a:lnTo>
                    <a:pt x="1729" y="4407"/>
                  </a:lnTo>
                  <a:cubicBezTo>
                    <a:pt x="1716" y="4415"/>
                    <a:pt x="1703" y="4418"/>
                    <a:pt x="1691" y="4418"/>
                  </a:cubicBezTo>
                  <a:cubicBezTo>
                    <a:pt x="1624" y="4418"/>
                    <a:pt x="1581" y="4315"/>
                    <a:pt x="1655" y="4284"/>
                  </a:cubicBezTo>
                  <a:cubicBezTo>
                    <a:pt x="2309" y="3938"/>
                    <a:pt x="2988" y="3654"/>
                    <a:pt x="3691" y="3420"/>
                  </a:cubicBezTo>
                  <a:cubicBezTo>
                    <a:pt x="4037" y="3309"/>
                    <a:pt x="4395" y="3210"/>
                    <a:pt x="4728" y="3074"/>
                  </a:cubicBezTo>
                  <a:cubicBezTo>
                    <a:pt x="5086" y="2901"/>
                    <a:pt x="5457" y="2753"/>
                    <a:pt x="5827" y="2630"/>
                  </a:cubicBezTo>
                  <a:cubicBezTo>
                    <a:pt x="5831" y="2629"/>
                    <a:pt x="5835" y="2629"/>
                    <a:pt x="5839" y="2629"/>
                  </a:cubicBezTo>
                  <a:close/>
                  <a:moveTo>
                    <a:pt x="7725" y="3849"/>
                  </a:moveTo>
                  <a:cubicBezTo>
                    <a:pt x="7740" y="3849"/>
                    <a:pt x="7747" y="3872"/>
                    <a:pt x="7735" y="3892"/>
                  </a:cubicBezTo>
                  <a:lnTo>
                    <a:pt x="7735" y="3892"/>
                  </a:lnTo>
                  <a:cubicBezTo>
                    <a:pt x="7514" y="4026"/>
                    <a:pt x="7269" y="4124"/>
                    <a:pt x="7012" y="4185"/>
                  </a:cubicBezTo>
                  <a:lnTo>
                    <a:pt x="6247" y="4457"/>
                  </a:lnTo>
                  <a:cubicBezTo>
                    <a:pt x="5716" y="4630"/>
                    <a:pt x="5173" y="4778"/>
                    <a:pt x="4667" y="5012"/>
                  </a:cubicBezTo>
                  <a:cubicBezTo>
                    <a:pt x="4657" y="5017"/>
                    <a:pt x="4648" y="5019"/>
                    <a:pt x="4638" y="5019"/>
                  </a:cubicBezTo>
                  <a:cubicBezTo>
                    <a:pt x="4576" y="5019"/>
                    <a:pt x="4528" y="4923"/>
                    <a:pt x="4593" y="4901"/>
                  </a:cubicBezTo>
                  <a:cubicBezTo>
                    <a:pt x="5099" y="4679"/>
                    <a:pt x="5617" y="4506"/>
                    <a:pt x="6136" y="4383"/>
                  </a:cubicBezTo>
                  <a:cubicBezTo>
                    <a:pt x="6407" y="4321"/>
                    <a:pt x="6679" y="4247"/>
                    <a:pt x="6950" y="4160"/>
                  </a:cubicBezTo>
                  <a:cubicBezTo>
                    <a:pt x="7209" y="4062"/>
                    <a:pt x="7456" y="3926"/>
                    <a:pt x="7716" y="3852"/>
                  </a:cubicBezTo>
                  <a:cubicBezTo>
                    <a:pt x="7719" y="3850"/>
                    <a:pt x="7722" y="3849"/>
                    <a:pt x="7725" y="3849"/>
                  </a:cubicBezTo>
                  <a:close/>
                  <a:moveTo>
                    <a:pt x="11468" y="1"/>
                  </a:moveTo>
                  <a:cubicBezTo>
                    <a:pt x="11468" y="1"/>
                    <a:pt x="10789" y="173"/>
                    <a:pt x="9728" y="420"/>
                  </a:cubicBezTo>
                  <a:cubicBezTo>
                    <a:pt x="8666" y="679"/>
                    <a:pt x="3025" y="2469"/>
                    <a:pt x="1507" y="3642"/>
                  </a:cubicBezTo>
                  <a:cubicBezTo>
                    <a:pt x="1" y="4815"/>
                    <a:pt x="556" y="6197"/>
                    <a:pt x="2210" y="6197"/>
                  </a:cubicBezTo>
                  <a:cubicBezTo>
                    <a:pt x="3877" y="6197"/>
                    <a:pt x="5741" y="5025"/>
                    <a:pt x="5741" y="5025"/>
                  </a:cubicBezTo>
                  <a:lnTo>
                    <a:pt x="12295" y="2334"/>
                  </a:lnTo>
                  <a:cubicBezTo>
                    <a:pt x="12295" y="2334"/>
                    <a:pt x="11443" y="1827"/>
                    <a:pt x="11172" y="1124"/>
                  </a:cubicBezTo>
                  <a:cubicBezTo>
                    <a:pt x="11011" y="729"/>
                    <a:pt x="11135" y="272"/>
                    <a:pt x="1146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2" name="Google Shape;4092;p102"/>
            <p:cNvSpPr/>
            <p:nvPr/>
          </p:nvSpPr>
          <p:spPr>
            <a:xfrm>
              <a:off x="941445" y="1957265"/>
              <a:ext cx="304552" cy="752199"/>
            </a:xfrm>
            <a:custGeom>
              <a:avLst/>
              <a:gdLst/>
              <a:ahLst/>
              <a:cxnLst/>
              <a:rect l="l" t="t" r="r" b="b"/>
              <a:pathLst>
                <a:path w="5408" h="13357" extrusionOk="0">
                  <a:moveTo>
                    <a:pt x="803" y="0"/>
                  </a:moveTo>
                  <a:cubicBezTo>
                    <a:pt x="519" y="210"/>
                    <a:pt x="309" y="519"/>
                    <a:pt x="198" y="852"/>
                  </a:cubicBezTo>
                  <a:cubicBezTo>
                    <a:pt x="1" y="1519"/>
                    <a:pt x="136" y="2235"/>
                    <a:pt x="309" y="2877"/>
                  </a:cubicBezTo>
                  <a:cubicBezTo>
                    <a:pt x="482" y="3518"/>
                    <a:pt x="729" y="4173"/>
                    <a:pt x="951" y="4815"/>
                  </a:cubicBezTo>
                  <a:cubicBezTo>
                    <a:pt x="1272" y="5740"/>
                    <a:pt x="1605" y="6666"/>
                    <a:pt x="2000" y="7555"/>
                  </a:cubicBezTo>
                  <a:cubicBezTo>
                    <a:pt x="2445" y="8530"/>
                    <a:pt x="2901" y="9493"/>
                    <a:pt x="3334" y="10468"/>
                  </a:cubicBezTo>
                  <a:cubicBezTo>
                    <a:pt x="3716" y="11332"/>
                    <a:pt x="3951" y="12258"/>
                    <a:pt x="4333" y="13122"/>
                  </a:cubicBezTo>
                  <a:cubicBezTo>
                    <a:pt x="4370" y="13208"/>
                    <a:pt x="4420" y="13282"/>
                    <a:pt x="4457" y="13357"/>
                  </a:cubicBezTo>
                  <a:cubicBezTo>
                    <a:pt x="4444" y="13295"/>
                    <a:pt x="4420" y="13233"/>
                    <a:pt x="4407" y="13159"/>
                  </a:cubicBezTo>
                  <a:cubicBezTo>
                    <a:pt x="4309" y="12665"/>
                    <a:pt x="4642" y="12209"/>
                    <a:pt x="4975" y="11863"/>
                  </a:cubicBezTo>
                  <a:cubicBezTo>
                    <a:pt x="5111" y="11715"/>
                    <a:pt x="5259" y="11579"/>
                    <a:pt x="5407" y="11456"/>
                  </a:cubicBezTo>
                  <a:cubicBezTo>
                    <a:pt x="5111" y="10937"/>
                    <a:pt x="4889" y="10369"/>
                    <a:pt x="4630" y="9826"/>
                  </a:cubicBezTo>
                  <a:cubicBezTo>
                    <a:pt x="4358" y="9283"/>
                    <a:pt x="4087" y="8715"/>
                    <a:pt x="3852" y="8160"/>
                  </a:cubicBezTo>
                  <a:cubicBezTo>
                    <a:pt x="3482" y="7271"/>
                    <a:pt x="3185" y="6358"/>
                    <a:pt x="2840" y="5444"/>
                  </a:cubicBezTo>
                  <a:cubicBezTo>
                    <a:pt x="2494" y="4518"/>
                    <a:pt x="2074" y="3617"/>
                    <a:pt x="1754" y="2667"/>
                  </a:cubicBezTo>
                  <a:cubicBezTo>
                    <a:pt x="1445" y="1778"/>
                    <a:pt x="1013" y="926"/>
                    <a:pt x="80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3" name="Google Shape;4093;p102"/>
            <p:cNvSpPr/>
            <p:nvPr/>
          </p:nvSpPr>
          <p:spPr>
            <a:xfrm>
              <a:off x="991510" y="1754301"/>
              <a:ext cx="816849" cy="845344"/>
            </a:xfrm>
            <a:custGeom>
              <a:avLst/>
              <a:gdLst/>
              <a:ahLst/>
              <a:cxnLst/>
              <a:rect l="l" t="t" r="r" b="b"/>
              <a:pathLst>
                <a:path w="14505" h="15011" extrusionOk="0">
                  <a:moveTo>
                    <a:pt x="10036" y="0"/>
                  </a:moveTo>
                  <a:cubicBezTo>
                    <a:pt x="7901" y="518"/>
                    <a:pt x="5987" y="1679"/>
                    <a:pt x="3864" y="2234"/>
                  </a:cubicBezTo>
                  <a:cubicBezTo>
                    <a:pt x="2926" y="2493"/>
                    <a:pt x="1951" y="2666"/>
                    <a:pt x="1037" y="3012"/>
                  </a:cubicBezTo>
                  <a:cubicBezTo>
                    <a:pt x="679" y="3135"/>
                    <a:pt x="321" y="3308"/>
                    <a:pt x="0" y="3530"/>
                  </a:cubicBezTo>
                  <a:cubicBezTo>
                    <a:pt x="334" y="4555"/>
                    <a:pt x="766" y="5555"/>
                    <a:pt x="1124" y="6567"/>
                  </a:cubicBezTo>
                  <a:cubicBezTo>
                    <a:pt x="1457" y="7505"/>
                    <a:pt x="1877" y="8394"/>
                    <a:pt x="2247" y="9295"/>
                  </a:cubicBezTo>
                  <a:cubicBezTo>
                    <a:pt x="2605" y="10208"/>
                    <a:pt x="2938" y="11134"/>
                    <a:pt x="3296" y="12048"/>
                  </a:cubicBezTo>
                  <a:cubicBezTo>
                    <a:pt x="3679" y="13060"/>
                    <a:pt x="4148" y="14023"/>
                    <a:pt x="4580" y="15010"/>
                  </a:cubicBezTo>
                  <a:cubicBezTo>
                    <a:pt x="5197" y="14541"/>
                    <a:pt x="5938" y="14220"/>
                    <a:pt x="6666" y="13912"/>
                  </a:cubicBezTo>
                  <a:cubicBezTo>
                    <a:pt x="7814" y="13430"/>
                    <a:pt x="8987" y="13023"/>
                    <a:pt x="10159" y="12615"/>
                  </a:cubicBezTo>
                  <a:cubicBezTo>
                    <a:pt x="11024" y="12307"/>
                    <a:pt x="11888" y="11986"/>
                    <a:pt x="12776" y="11739"/>
                  </a:cubicBezTo>
                  <a:cubicBezTo>
                    <a:pt x="13357" y="11579"/>
                    <a:pt x="13924" y="11406"/>
                    <a:pt x="14505" y="11270"/>
                  </a:cubicBezTo>
                  <a:cubicBezTo>
                    <a:pt x="14430" y="11072"/>
                    <a:pt x="14332" y="10838"/>
                    <a:pt x="14245" y="10640"/>
                  </a:cubicBezTo>
                  <a:cubicBezTo>
                    <a:pt x="14085" y="10208"/>
                    <a:pt x="13912" y="9789"/>
                    <a:pt x="13752" y="9357"/>
                  </a:cubicBezTo>
                  <a:cubicBezTo>
                    <a:pt x="13097" y="7678"/>
                    <a:pt x="12394" y="6012"/>
                    <a:pt x="11715" y="4333"/>
                  </a:cubicBezTo>
                  <a:cubicBezTo>
                    <a:pt x="11369" y="3506"/>
                    <a:pt x="11036" y="2666"/>
                    <a:pt x="10703" y="1827"/>
                  </a:cubicBezTo>
                  <a:cubicBezTo>
                    <a:pt x="10431" y="1234"/>
                    <a:pt x="10209" y="617"/>
                    <a:pt x="1003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4" name="Google Shape;4094;p102"/>
            <p:cNvSpPr/>
            <p:nvPr/>
          </p:nvSpPr>
          <p:spPr>
            <a:xfrm>
              <a:off x="1275851" y="2636437"/>
              <a:ext cx="151600" cy="155092"/>
            </a:xfrm>
            <a:custGeom>
              <a:avLst/>
              <a:gdLst/>
              <a:ahLst/>
              <a:cxnLst/>
              <a:rect l="l" t="t" r="r" b="b"/>
              <a:pathLst>
                <a:path w="2692" h="2754" extrusionOk="0">
                  <a:moveTo>
                    <a:pt x="1876" y="0"/>
                  </a:moveTo>
                  <a:cubicBezTo>
                    <a:pt x="1716" y="25"/>
                    <a:pt x="1568" y="37"/>
                    <a:pt x="1420" y="74"/>
                  </a:cubicBezTo>
                  <a:cubicBezTo>
                    <a:pt x="1247" y="124"/>
                    <a:pt x="1086" y="186"/>
                    <a:pt x="914" y="260"/>
                  </a:cubicBezTo>
                  <a:cubicBezTo>
                    <a:pt x="741" y="321"/>
                    <a:pt x="568" y="408"/>
                    <a:pt x="407" y="482"/>
                  </a:cubicBezTo>
                  <a:cubicBezTo>
                    <a:pt x="333" y="507"/>
                    <a:pt x="259" y="544"/>
                    <a:pt x="185" y="568"/>
                  </a:cubicBezTo>
                  <a:cubicBezTo>
                    <a:pt x="124" y="581"/>
                    <a:pt x="62" y="605"/>
                    <a:pt x="0" y="618"/>
                  </a:cubicBezTo>
                  <a:cubicBezTo>
                    <a:pt x="247" y="963"/>
                    <a:pt x="432" y="1358"/>
                    <a:pt x="531" y="1778"/>
                  </a:cubicBezTo>
                  <a:cubicBezTo>
                    <a:pt x="617" y="2099"/>
                    <a:pt x="691" y="2432"/>
                    <a:pt x="765" y="2753"/>
                  </a:cubicBezTo>
                  <a:cubicBezTo>
                    <a:pt x="1062" y="2358"/>
                    <a:pt x="1185" y="1864"/>
                    <a:pt x="1457" y="1445"/>
                  </a:cubicBezTo>
                  <a:cubicBezTo>
                    <a:pt x="1473" y="1421"/>
                    <a:pt x="1499" y="1407"/>
                    <a:pt x="1525" y="1407"/>
                  </a:cubicBezTo>
                  <a:cubicBezTo>
                    <a:pt x="1540" y="1407"/>
                    <a:pt x="1555" y="1411"/>
                    <a:pt x="1568" y="1420"/>
                  </a:cubicBezTo>
                  <a:cubicBezTo>
                    <a:pt x="1778" y="1556"/>
                    <a:pt x="2025" y="1617"/>
                    <a:pt x="2247" y="1753"/>
                  </a:cubicBezTo>
                  <a:cubicBezTo>
                    <a:pt x="2395" y="1852"/>
                    <a:pt x="2543" y="1963"/>
                    <a:pt x="2691" y="2099"/>
                  </a:cubicBezTo>
                  <a:cubicBezTo>
                    <a:pt x="2679" y="2037"/>
                    <a:pt x="2679" y="1988"/>
                    <a:pt x="2666" y="1926"/>
                  </a:cubicBezTo>
                  <a:cubicBezTo>
                    <a:pt x="2654" y="1815"/>
                    <a:pt x="2629" y="1704"/>
                    <a:pt x="2592" y="1605"/>
                  </a:cubicBezTo>
                  <a:cubicBezTo>
                    <a:pt x="2531" y="1383"/>
                    <a:pt x="2457" y="1173"/>
                    <a:pt x="2370" y="976"/>
                  </a:cubicBezTo>
                  <a:cubicBezTo>
                    <a:pt x="2296" y="790"/>
                    <a:pt x="2210" y="605"/>
                    <a:pt x="2111" y="420"/>
                  </a:cubicBezTo>
                  <a:cubicBezTo>
                    <a:pt x="2037" y="272"/>
                    <a:pt x="1938" y="136"/>
                    <a:pt x="187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5" name="Google Shape;4095;p102"/>
            <p:cNvSpPr/>
            <p:nvPr/>
          </p:nvSpPr>
          <p:spPr>
            <a:xfrm>
              <a:off x="924100" y="1742475"/>
              <a:ext cx="941981" cy="1065029"/>
            </a:xfrm>
            <a:custGeom>
              <a:avLst/>
              <a:gdLst/>
              <a:ahLst/>
              <a:cxnLst/>
              <a:rect l="l" t="t" r="r" b="b"/>
              <a:pathLst>
                <a:path w="16727" h="18912" extrusionOk="0">
                  <a:moveTo>
                    <a:pt x="11208" y="247"/>
                  </a:moveTo>
                  <a:cubicBezTo>
                    <a:pt x="11344" y="741"/>
                    <a:pt x="11517" y="1235"/>
                    <a:pt x="11727" y="1704"/>
                  </a:cubicBezTo>
                  <a:cubicBezTo>
                    <a:pt x="11776" y="1827"/>
                    <a:pt x="11826" y="1938"/>
                    <a:pt x="11863" y="2049"/>
                  </a:cubicBezTo>
                  <a:cubicBezTo>
                    <a:pt x="12196" y="2876"/>
                    <a:pt x="12529" y="3716"/>
                    <a:pt x="12875" y="4555"/>
                  </a:cubicBezTo>
                  <a:lnTo>
                    <a:pt x="13220" y="5407"/>
                  </a:lnTo>
                  <a:cubicBezTo>
                    <a:pt x="13788" y="6777"/>
                    <a:pt x="14368" y="8184"/>
                    <a:pt x="14912" y="9579"/>
                  </a:cubicBezTo>
                  <a:cubicBezTo>
                    <a:pt x="15072" y="9999"/>
                    <a:pt x="15245" y="10431"/>
                    <a:pt x="15418" y="10850"/>
                  </a:cubicBezTo>
                  <a:cubicBezTo>
                    <a:pt x="15442" y="10937"/>
                    <a:pt x="15479" y="11023"/>
                    <a:pt x="15516" y="11097"/>
                  </a:cubicBezTo>
                  <a:cubicBezTo>
                    <a:pt x="15566" y="11221"/>
                    <a:pt x="15615" y="11344"/>
                    <a:pt x="15665" y="11468"/>
                  </a:cubicBezTo>
                  <a:cubicBezTo>
                    <a:pt x="15257" y="11554"/>
                    <a:pt x="14850" y="11665"/>
                    <a:pt x="14455" y="11789"/>
                  </a:cubicBezTo>
                  <a:lnTo>
                    <a:pt x="13973" y="11912"/>
                  </a:lnTo>
                  <a:cubicBezTo>
                    <a:pt x="13270" y="12110"/>
                    <a:pt x="12579" y="12356"/>
                    <a:pt x="11900" y="12591"/>
                  </a:cubicBezTo>
                  <a:lnTo>
                    <a:pt x="11356" y="12788"/>
                  </a:lnTo>
                  <a:lnTo>
                    <a:pt x="11270" y="12813"/>
                  </a:lnTo>
                  <a:cubicBezTo>
                    <a:pt x="10147" y="13220"/>
                    <a:pt x="8974" y="13628"/>
                    <a:pt x="7851" y="14097"/>
                  </a:cubicBezTo>
                  <a:cubicBezTo>
                    <a:pt x="7123" y="14405"/>
                    <a:pt x="6407" y="14714"/>
                    <a:pt x="5802" y="15171"/>
                  </a:cubicBezTo>
                  <a:cubicBezTo>
                    <a:pt x="5654" y="14850"/>
                    <a:pt x="5505" y="14517"/>
                    <a:pt x="5357" y="14183"/>
                  </a:cubicBezTo>
                  <a:cubicBezTo>
                    <a:pt x="5073" y="13554"/>
                    <a:pt x="4777" y="12900"/>
                    <a:pt x="4518" y="12245"/>
                  </a:cubicBezTo>
                  <a:cubicBezTo>
                    <a:pt x="4370" y="11838"/>
                    <a:pt x="4209" y="11418"/>
                    <a:pt x="4061" y="11011"/>
                  </a:cubicBezTo>
                  <a:cubicBezTo>
                    <a:pt x="3876" y="10505"/>
                    <a:pt x="3679" y="9999"/>
                    <a:pt x="3481" y="9493"/>
                  </a:cubicBezTo>
                  <a:cubicBezTo>
                    <a:pt x="3345" y="9147"/>
                    <a:pt x="3185" y="8789"/>
                    <a:pt x="3037" y="8443"/>
                  </a:cubicBezTo>
                  <a:cubicBezTo>
                    <a:pt x="2802" y="7900"/>
                    <a:pt x="2568" y="7345"/>
                    <a:pt x="2358" y="6777"/>
                  </a:cubicBezTo>
                  <a:cubicBezTo>
                    <a:pt x="2210" y="6357"/>
                    <a:pt x="2049" y="5938"/>
                    <a:pt x="1901" y="5530"/>
                  </a:cubicBezTo>
                  <a:cubicBezTo>
                    <a:pt x="1679" y="4950"/>
                    <a:pt x="1444" y="4358"/>
                    <a:pt x="1247" y="3753"/>
                  </a:cubicBezTo>
                  <a:cubicBezTo>
                    <a:pt x="1568" y="3543"/>
                    <a:pt x="1913" y="3382"/>
                    <a:pt x="2271" y="3259"/>
                  </a:cubicBezTo>
                  <a:cubicBezTo>
                    <a:pt x="2901" y="3024"/>
                    <a:pt x="3567" y="2827"/>
                    <a:pt x="4234" y="2691"/>
                  </a:cubicBezTo>
                  <a:cubicBezTo>
                    <a:pt x="4506" y="2617"/>
                    <a:pt x="4790" y="2555"/>
                    <a:pt x="5061" y="2481"/>
                  </a:cubicBezTo>
                  <a:cubicBezTo>
                    <a:pt x="6086" y="2185"/>
                    <a:pt x="7098" y="1815"/>
                    <a:pt x="8073" y="1383"/>
                  </a:cubicBezTo>
                  <a:cubicBezTo>
                    <a:pt x="9073" y="951"/>
                    <a:pt x="10122" y="519"/>
                    <a:pt x="11208" y="247"/>
                  </a:cubicBezTo>
                  <a:close/>
                  <a:moveTo>
                    <a:pt x="1086" y="3864"/>
                  </a:moveTo>
                  <a:cubicBezTo>
                    <a:pt x="1234" y="4432"/>
                    <a:pt x="1420" y="4987"/>
                    <a:pt x="1654" y="5530"/>
                  </a:cubicBezTo>
                  <a:cubicBezTo>
                    <a:pt x="1778" y="5839"/>
                    <a:pt x="1913" y="6172"/>
                    <a:pt x="2024" y="6493"/>
                  </a:cubicBezTo>
                  <a:cubicBezTo>
                    <a:pt x="2210" y="7049"/>
                    <a:pt x="2432" y="7604"/>
                    <a:pt x="2654" y="8135"/>
                  </a:cubicBezTo>
                  <a:cubicBezTo>
                    <a:pt x="2814" y="8505"/>
                    <a:pt x="2963" y="8888"/>
                    <a:pt x="3123" y="9270"/>
                  </a:cubicBezTo>
                  <a:cubicBezTo>
                    <a:pt x="3234" y="9579"/>
                    <a:pt x="3345" y="9900"/>
                    <a:pt x="3456" y="10221"/>
                  </a:cubicBezTo>
                  <a:cubicBezTo>
                    <a:pt x="3666" y="10801"/>
                    <a:pt x="3888" y="11406"/>
                    <a:pt x="4135" y="11986"/>
                  </a:cubicBezTo>
                  <a:cubicBezTo>
                    <a:pt x="4370" y="12529"/>
                    <a:pt x="4617" y="13060"/>
                    <a:pt x="4901" y="13653"/>
                  </a:cubicBezTo>
                  <a:cubicBezTo>
                    <a:pt x="4999" y="13850"/>
                    <a:pt x="5086" y="14048"/>
                    <a:pt x="5185" y="14245"/>
                  </a:cubicBezTo>
                  <a:cubicBezTo>
                    <a:pt x="5333" y="14591"/>
                    <a:pt x="5493" y="14936"/>
                    <a:pt x="5678" y="15270"/>
                  </a:cubicBezTo>
                  <a:cubicBezTo>
                    <a:pt x="5530" y="15381"/>
                    <a:pt x="5382" y="15504"/>
                    <a:pt x="5259" y="15652"/>
                  </a:cubicBezTo>
                  <a:cubicBezTo>
                    <a:pt x="4966" y="15957"/>
                    <a:pt x="4601" y="16395"/>
                    <a:pt x="4676" y="16917"/>
                  </a:cubicBezTo>
                  <a:lnTo>
                    <a:pt x="4676" y="16917"/>
                  </a:lnTo>
                  <a:cubicBezTo>
                    <a:pt x="4479" y="16487"/>
                    <a:pt x="4320" y="16020"/>
                    <a:pt x="4160" y="15566"/>
                  </a:cubicBezTo>
                  <a:cubicBezTo>
                    <a:pt x="4000" y="15121"/>
                    <a:pt x="3851" y="14689"/>
                    <a:pt x="3666" y="14270"/>
                  </a:cubicBezTo>
                  <a:cubicBezTo>
                    <a:pt x="3456" y="13776"/>
                    <a:pt x="3222" y="13270"/>
                    <a:pt x="3000" y="12788"/>
                  </a:cubicBezTo>
                  <a:cubicBezTo>
                    <a:pt x="2777" y="12307"/>
                    <a:pt x="2555" y="11838"/>
                    <a:pt x="2345" y="11357"/>
                  </a:cubicBezTo>
                  <a:cubicBezTo>
                    <a:pt x="1938" y="10443"/>
                    <a:pt x="1605" y="9505"/>
                    <a:pt x="1284" y="8616"/>
                  </a:cubicBezTo>
                  <a:lnTo>
                    <a:pt x="1197" y="8357"/>
                  </a:lnTo>
                  <a:cubicBezTo>
                    <a:pt x="1000" y="7814"/>
                    <a:pt x="802" y="7246"/>
                    <a:pt x="654" y="6678"/>
                  </a:cubicBezTo>
                  <a:cubicBezTo>
                    <a:pt x="481" y="6061"/>
                    <a:pt x="346" y="5333"/>
                    <a:pt x="531" y="4666"/>
                  </a:cubicBezTo>
                  <a:cubicBezTo>
                    <a:pt x="630" y="4358"/>
                    <a:pt x="827" y="4074"/>
                    <a:pt x="1086" y="3864"/>
                  </a:cubicBezTo>
                  <a:close/>
                  <a:moveTo>
                    <a:pt x="15331" y="11924"/>
                  </a:moveTo>
                  <a:lnTo>
                    <a:pt x="15331" y="11924"/>
                  </a:lnTo>
                  <a:cubicBezTo>
                    <a:pt x="15282" y="12011"/>
                    <a:pt x="15232" y="12097"/>
                    <a:pt x="15208" y="12184"/>
                  </a:cubicBezTo>
                  <a:cubicBezTo>
                    <a:pt x="15134" y="12480"/>
                    <a:pt x="15134" y="12788"/>
                    <a:pt x="15232" y="13072"/>
                  </a:cubicBezTo>
                  <a:cubicBezTo>
                    <a:pt x="15331" y="13356"/>
                    <a:pt x="15492" y="13603"/>
                    <a:pt x="15714" y="13801"/>
                  </a:cubicBezTo>
                  <a:cubicBezTo>
                    <a:pt x="15813" y="13899"/>
                    <a:pt x="15924" y="13986"/>
                    <a:pt x="16047" y="14048"/>
                  </a:cubicBezTo>
                  <a:cubicBezTo>
                    <a:pt x="15899" y="14109"/>
                    <a:pt x="15763" y="14171"/>
                    <a:pt x="15615" y="14233"/>
                  </a:cubicBezTo>
                  <a:lnTo>
                    <a:pt x="15455" y="14307"/>
                  </a:lnTo>
                  <a:cubicBezTo>
                    <a:pt x="14813" y="14591"/>
                    <a:pt x="14171" y="14875"/>
                    <a:pt x="13529" y="15146"/>
                  </a:cubicBezTo>
                  <a:cubicBezTo>
                    <a:pt x="12529" y="15578"/>
                    <a:pt x="11505" y="15998"/>
                    <a:pt x="10381" y="16455"/>
                  </a:cubicBezTo>
                  <a:cubicBezTo>
                    <a:pt x="10023" y="16590"/>
                    <a:pt x="9653" y="16738"/>
                    <a:pt x="9295" y="16874"/>
                  </a:cubicBezTo>
                  <a:lnTo>
                    <a:pt x="9085" y="16948"/>
                  </a:lnTo>
                  <a:lnTo>
                    <a:pt x="8937" y="17010"/>
                  </a:lnTo>
                  <a:lnTo>
                    <a:pt x="8863" y="16776"/>
                  </a:lnTo>
                  <a:cubicBezTo>
                    <a:pt x="8789" y="16566"/>
                    <a:pt x="8703" y="16368"/>
                    <a:pt x="8604" y="16171"/>
                  </a:cubicBezTo>
                  <a:cubicBezTo>
                    <a:pt x="8530" y="15973"/>
                    <a:pt x="8406" y="15800"/>
                    <a:pt x="8246" y="15677"/>
                  </a:cubicBezTo>
                  <a:cubicBezTo>
                    <a:pt x="8233" y="15665"/>
                    <a:pt x="8209" y="15652"/>
                    <a:pt x="8184" y="15652"/>
                  </a:cubicBezTo>
                  <a:cubicBezTo>
                    <a:pt x="8172" y="15640"/>
                    <a:pt x="8147" y="15640"/>
                    <a:pt x="8122" y="15628"/>
                  </a:cubicBezTo>
                  <a:lnTo>
                    <a:pt x="8098" y="15628"/>
                  </a:lnTo>
                  <a:cubicBezTo>
                    <a:pt x="7950" y="15640"/>
                    <a:pt x="7801" y="15677"/>
                    <a:pt x="7653" y="15726"/>
                  </a:cubicBezTo>
                  <a:lnTo>
                    <a:pt x="7629" y="15739"/>
                  </a:lnTo>
                  <a:cubicBezTo>
                    <a:pt x="7468" y="15800"/>
                    <a:pt x="7295" y="15862"/>
                    <a:pt x="7110" y="15936"/>
                  </a:cubicBezTo>
                  <a:cubicBezTo>
                    <a:pt x="6937" y="16010"/>
                    <a:pt x="6752" y="16109"/>
                    <a:pt x="6604" y="16171"/>
                  </a:cubicBezTo>
                  <a:cubicBezTo>
                    <a:pt x="6530" y="16208"/>
                    <a:pt x="6456" y="16245"/>
                    <a:pt x="6382" y="16294"/>
                  </a:cubicBezTo>
                  <a:cubicBezTo>
                    <a:pt x="6345" y="16319"/>
                    <a:pt x="6308" y="16343"/>
                    <a:pt x="6271" y="16381"/>
                  </a:cubicBezTo>
                  <a:lnTo>
                    <a:pt x="6197" y="16430"/>
                  </a:lnTo>
                  <a:cubicBezTo>
                    <a:pt x="6160" y="16442"/>
                    <a:pt x="6147" y="16467"/>
                    <a:pt x="6147" y="16504"/>
                  </a:cubicBezTo>
                  <a:cubicBezTo>
                    <a:pt x="6197" y="16677"/>
                    <a:pt x="6258" y="16850"/>
                    <a:pt x="6345" y="17010"/>
                  </a:cubicBezTo>
                  <a:lnTo>
                    <a:pt x="6382" y="17084"/>
                  </a:lnTo>
                  <a:cubicBezTo>
                    <a:pt x="6481" y="17294"/>
                    <a:pt x="6555" y="17504"/>
                    <a:pt x="6616" y="17726"/>
                  </a:cubicBezTo>
                  <a:lnTo>
                    <a:pt x="6629" y="17763"/>
                  </a:lnTo>
                  <a:lnTo>
                    <a:pt x="6604" y="17763"/>
                  </a:lnTo>
                  <a:cubicBezTo>
                    <a:pt x="6481" y="17788"/>
                    <a:pt x="6357" y="17800"/>
                    <a:pt x="6221" y="17800"/>
                  </a:cubicBezTo>
                  <a:cubicBezTo>
                    <a:pt x="5962" y="17800"/>
                    <a:pt x="5703" y="17763"/>
                    <a:pt x="5456" y="17701"/>
                  </a:cubicBezTo>
                  <a:cubicBezTo>
                    <a:pt x="5394" y="17689"/>
                    <a:pt x="5345" y="17664"/>
                    <a:pt x="5296" y="17640"/>
                  </a:cubicBezTo>
                  <a:cubicBezTo>
                    <a:pt x="4999" y="17417"/>
                    <a:pt x="4839" y="17059"/>
                    <a:pt x="4864" y="16689"/>
                  </a:cubicBezTo>
                  <a:cubicBezTo>
                    <a:pt x="4901" y="16282"/>
                    <a:pt x="5209" y="15887"/>
                    <a:pt x="5789" y="15504"/>
                  </a:cubicBezTo>
                  <a:cubicBezTo>
                    <a:pt x="6518" y="15010"/>
                    <a:pt x="7357" y="14677"/>
                    <a:pt x="8172" y="14368"/>
                  </a:cubicBezTo>
                  <a:lnTo>
                    <a:pt x="8505" y="14245"/>
                  </a:lnTo>
                  <a:cubicBezTo>
                    <a:pt x="9567" y="13825"/>
                    <a:pt x="10665" y="13443"/>
                    <a:pt x="11690" y="13097"/>
                  </a:cubicBezTo>
                  <a:lnTo>
                    <a:pt x="12221" y="12912"/>
                  </a:lnTo>
                  <a:cubicBezTo>
                    <a:pt x="12813" y="12702"/>
                    <a:pt x="13418" y="12492"/>
                    <a:pt x="14035" y="12307"/>
                  </a:cubicBezTo>
                  <a:cubicBezTo>
                    <a:pt x="14208" y="12258"/>
                    <a:pt x="14381" y="12196"/>
                    <a:pt x="14566" y="12147"/>
                  </a:cubicBezTo>
                  <a:lnTo>
                    <a:pt x="15134" y="11986"/>
                  </a:lnTo>
                  <a:lnTo>
                    <a:pt x="15331" y="11924"/>
                  </a:lnTo>
                  <a:close/>
                  <a:moveTo>
                    <a:pt x="8098" y="15911"/>
                  </a:moveTo>
                  <a:cubicBezTo>
                    <a:pt x="8135" y="15986"/>
                    <a:pt x="8184" y="16060"/>
                    <a:pt x="8221" y="16134"/>
                  </a:cubicBezTo>
                  <a:cubicBezTo>
                    <a:pt x="8271" y="16208"/>
                    <a:pt x="8295" y="16257"/>
                    <a:pt x="8332" y="16319"/>
                  </a:cubicBezTo>
                  <a:cubicBezTo>
                    <a:pt x="8406" y="16467"/>
                    <a:pt x="8493" y="16652"/>
                    <a:pt x="8591" y="16862"/>
                  </a:cubicBezTo>
                  <a:cubicBezTo>
                    <a:pt x="8678" y="17072"/>
                    <a:pt x="8752" y="17282"/>
                    <a:pt x="8814" y="17491"/>
                  </a:cubicBezTo>
                  <a:cubicBezTo>
                    <a:pt x="8838" y="17590"/>
                    <a:pt x="8863" y="17701"/>
                    <a:pt x="8888" y="17812"/>
                  </a:cubicBezTo>
                  <a:lnTo>
                    <a:pt x="8888" y="17825"/>
                  </a:lnTo>
                  <a:cubicBezTo>
                    <a:pt x="8888" y="17849"/>
                    <a:pt x="8888" y="17874"/>
                    <a:pt x="8888" y="17899"/>
                  </a:cubicBezTo>
                  <a:cubicBezTo>
                    <a:pt x="8764" y="17800"/>
                    <a:pt x="8641" y="17689"/>
                    <a:pt x="8505" y="17603"/>
                  </a:cubicBezTo>
                  <a:cubicBezTo>
                    <a:pt x="8394" y="17541"/>
                    <a:pt x="8283" y="17491"/>
                    <a:pt x="8159" y="17442"/>
                  </a:cubicBezTo>
                  <a:cubicBezTo>
                    <a:pt x="8048" y="17393"/>
                    <a:pt x="7925" y="17343"/>
                    <a:pt x="7826" y="17269"/>
                  </a:cubicBezTo>
                  <a:cubicBezTo>
                    <a:pt x="7801" y="17269"/>
                    <a:pt x="7789" y="17257"/>
                    <a:pt x="7764" y="17257"/>
                  </a:cubicBezTo>
                  <a:cubicBezTo>
                    <a:pt x="7727" y="17257"/>
                    <a:pt x="7703" y="17282"/>
                    <a:pt x="7678" y="17306"/>
                  </a:cubicBezTo>
                  <a:cubicBezTo>
                    <a:pt x="7555" y="17504"/>
                    <a:pt x="7456" y="17714"/>
                    <a:pt x="7369" y="17923"/>
                  </a:cubicBezTo>
                  <a:cubicBezTo>
                    <a:pt x="7283" y="18146"/>
                    <a:pt x="7160" y="18356"/>
                    <a:pt x="7036" y="18565"/>
                  </a:cubicBezTo>
                  <a:cubicBezTo>
                    <a:pt x="6962" y="18207"/>
                    <a:pt x="6888" y="17923"/>
                    <a:pt x="6814" y="17640"/>
                  </a:cubicBezTo>
                  <a:cubicBezTo>
                    <a:pt x="6715" y="17245"/>
                    <a:pt x="6542" y="16862"/>
                    <a:pt x="6308" y="16516"/>
                  </a:cubicBezTo>
                  <a:cubicBezTo>
                    <a:pt x="6357" y="16504"/>
                    <a:pt x="6394" y="16492"/>
                    <a:pt x="6444" y="16479"/>
                  </a:cubicBezTo>
                  <a:cubicBezTo>
                    <a:pt x="6530" y="16442"/>
                    <a:pt x="6604" y="16418"/>
                    <a:pt x="6666" y="16393"/>
                  </a:cubicBezTo>
                  <a:cubicBezTo>
                    <a:pt x="6802" y="16319"/>
                    <a:pt x="6987" y="16245"/>
                    <a:pt x="7172" y="16171"/>
                  </a:cubicBezTo>
                  <a:cubicBezTo>
                    <a:pt x="7332" y="16097"/>
                    <a:pt x="7505" y="16035"/>
                    <a:pt x="7678" y="15986"/>
                  </a:cubicBezTo>
                  <a:cubicBezTo>
                    <a:pt x="7764" y="15973"/>
                    <a:pt x="7851" y="15948"/>
                    <a:pt x="7950" y="15936"/>
                  </a:cubicBezTo>
                  <a:cubicBezTo>
                    <a:pt x="7999" y="15924"/>
                    <a:pt x="8048" y="15924"/>
                    <a:pt x="8098" y="15911"/>
                  </a:cubicBezTo>
                  <a:close/>
                  <a:moveTo>
                    <a:pt x="11295" y="0"/>
                  </a:moveTo>
                  <a:cubicBezTo>
                    <a:pt x="11258" y="0"/>
                    <a:pt x="11233" y="13"/>
                    <a:pt x="11208" y="37"/>
                  </a:cubicBezTo>
                  <a:cubicBezTo>
                    <a:pt x="9986" y="259"/>
                    <a:pt x="8826" y="728"/>
                    <a:pt x="7703" y="1198"/>
                  </a:cubicBezTo>
                  <a:cubicBezTo>
                    <a:pt x="6925" y="1531"/>
                    <a:pt x="6135" y="1839"/>
                    <a:pt x="5333" y="2099"/>
                  </a:cubicBezTo>
                  <a:cubicBezTo>
                    <a:pt x="4913" y="2222"/>
                    <a:pt x="4481" y="2321"/>
                    <a:pt x="4061" y="2432"/>
                  </a:cubicBezTo>
                  <a:cubicBezTo>
                    <a:pt x="3493" y="2568"/>
                    <a:pt x="2901" y="2716"/>
                    <a:pt x="2333" y="2913"/>
                  </a:cubicBezTo>
                  <a:cubicBezTo>
                    <a:pt x="1568" y="3185"/>
                    <a:pt x="728" y="3531"/>
                    <a:pt x="333" y="4259"/>
                  </a:cubicBezTo>
                  <a:cubicBezTo>
                    <a:pt x="74" y="4765"/>
                    <a:pt x="0" y="5407"/>
                    <a:pt x="124" y="6246"/>
                  </a:cubicBezTo>
                  <a:cubicBezTo>
                    <a:pt x="259" y="6987"/>
                    <a:pt x="469" y="7703"/>
                    <a:pt x="741" y="8406"/>
                  </a:cubicBezTo>
                  <a:lnTo>
                    <a:pt x="876" y="8789"/>
                  </a:lnTo>
                  <a:cubicBezTo>
                    <a:pt x="1136" y="9517"/>
                    <a:pt x="1407" y="10283"/>
                    <a:pt x="1716" y="11023"/>
                  </a:cubicBezTo>
                  <a:cubicBezTo>
                    <a:pt x="2136" y="12011"/>
                    <a:pt x="2617" y="13023"/>
                    <a:pt x="3172" y="14085"/>
                  </a:cubicBezTo>
                  <a:cubicBezTo>
                    <a:pt x="3456" y="14640"/>
                    <a:pt x="3716" y="15220"/>
                    <a:pt x="3938" y="15800"/>
                  </a:cubicBezTo>
                  <a:cubicBezTo>
                    <a:pt x="3975" y="15874"/>
                    <a:pt x="4000" y="15948"/>
                    <a:pt x="4037" y="16035"/>
                  </a:cubicBezTo>
                  <a:cubicBezTo>
                    <a:pt x="4172" y="16405"/>
                    <a:pt x="4333" y="16776"/>
                    <a:pt x="4530" y="17133"/>
                  </a:cubicBezTo>
                  <a:cubicBezTo>
                    <a:pt x="4728" y="17491"/>
                    <a:pt x="5036" y="17788"/>
                    <a:pt x="5407" y="17973"/>
                  </a:cubicBezTo>
                  <a:cubicBezTo>
                    <a:pt x="5641" y="18059"/>
                    <a:pt x="5888" y="18109"/>
                    <a:pt x="6135" y="18121"/>
                  </a:cubicBezTo>
                  <a:lnTo>
                    <a:pt x="6308" y="18121"/>
                  </a:lnTo>
                  <a:cubicBezTo>
                    <a:pt x="6444" y="18121"/>
                    <a:pt x="6567" y="18109"/>
                    <a:pt x="6690" y="18059"/>
                  </a:cubicBezTo>
                  <a:lnTo>
                    <a:pt x="6703" y="18059"/>
                  </a:lnTo>
                  <a:cubicBezTo>
                    <a:pt x="6740" y="18220"/>
                    <a:pt x="6777" y="18393"/>
                    <a:pt x="6814" y="18553"/>
                  </a:cubicBezTo>
                  <a:lnTo>
                    <a:pt x="6863" y="18825"/>
                  </a:lnTo>
                  <a:cubicBezTo>
                    <a:pt x="6876" y="18874"/>
                    <a:pt x="6925" y="18911"/>
                    <a:pt x="6974" y="18911"/>
                  </a:cubicBezTo>
                  <a:cubicBezTo>
                    <a:pt x="6999" y="18911"/>
                    <a:pt x="7036" y="18899"/>
                    <a:pt x="7048" y="18874"/>
                  </a:cubicBezTo>
                  <a:cubicBezTo>
                    <a:pt x="7258" y="18627"/>
                    <a:pt x="7419" y="18343"/>
                    <a:pt x="7542" y="18035"/>
                  </a:cubicBezTo>
                  <a:cubicBezTo>
                    <a:pt x="7616" y="17862"/>
                    <a:pt x="7703" y="17689"/>
                    <a:pt x="7801" y="17516"/>
                  </a:cubicBezTo>
                  <a:cubicBezTo>
                    <a:pt x="7888" y="17578"/>
                    <a:pt x="7987" y="17640"/>
                    <a:pt x="8073" y="17701"/>
                  </a:cubicBezTo>
                  <a:cubicBezTo>
                    <a:pt x="8172" y="17763"/>
                    <a:pt x="8246" y="17812"/>
                    <a:pt x="8320" y="17862"/>
                  </a:cubicBezTo>
                  <a:cubicBezTo>
                    <a:pt x="8406" y="17923"/>
                    <a:pt x="8493" y="18010"/>
                    <a:pt x="8579" y="18084"/>
                  </a:cubicBezTo>
                  <a:cubicBezTo>
                    <a:pt x="8690" y="18183"/>
                    <a:pt x="8814" y="18269"/>
                    <a:pt x="8937" y="18356"/>
                  </a:cubicBezTo>
                  <a:cubicBezTo>
                    <a:pt x="8962" y="18380"/>
                    <a:pt x="8999" y="18380"/>
                    <a:pt x="9023" y="18380"/>
                  </a:cubicBezTo>
                  <a:cubicBezTo>
                    <a:pt x="9073" y="18380"/>
                    <a:pt x="9110" y="18368"/>
                    <a:pt x="9147" y="18331"/>
                  </a:cubicBezTo>
                  <a:cubicBezTo>
                    <a:pt x="9184" y="18294"/>
                    <a:pt x="9196" y="18257"/>
                    <a:pt x="9196" y="18220"/>
                  </a:cubicBezTo>
                  <a:cubicBezTo>
                    <a:pt x="9196" y="18133"/>
                    <a:pt x="9184" y="18072"/>
                    <a:pt x="9159" y="17998"/>
                  </a:cubicBezTo>
                  <a:cubicBezTo>
                    <a:pt x="9147" y="17948"/>
                    <a:pt x="9135" y="17899"/>
                    <a:pt x="9135" y="17862"/>
                  </a:cubicBezTo>
                  <a:cubicBezTo>
                    <a:pt x="9110" y="17726"/>
                    <a:pt x="9085" y="17603"/>
                    <a:pt x="9048" y="17479"/>
                  </a:cubicBezTo>
                  <a:cubicBezTo>
                    <a:pt x="9036" y="17430"/>
                    <a:pt x="9023" y="17368"/>
                    <a:pt x="9011" y="17319"/>
                  </a:cubicBezTo>
                  <a:lnTo>
                    <a:pt x="9011" y="17294"/>
                  </a:lnTo>
                  <a:lnTo>
                    <a:pt x="9172" y="17245"/>
                  </a:lnTo>
                  <a:lnTo>
                    <a:pt x="9295" y="17195"/>
                  </a:lnTo>
                  <a:cubicBezTo>
                    <a:pt x="9604" y="17084"/>
                    <a:pt x="9912" y="16961"/>
                    <a:pt x="10233" y="16850"/>
                  </a:cubicBezTo>
                  <a:cubicBezTo>
                    <a:pt x="10912" y="16578"/>
                    <a:pt x="11480" y="16368"/>
                    <a:pt x="11986" y="16158"/>
                  </a:cubicBezTo>
                  <a:cubicBezTo>
                    <a:pt x="13011" y="15751"/>
                    <a:pt x="14047" y="15294"/>
                    <a:pt x="15047" y="14875"/>
                  </a:cubicBezTo>
                  <a:lnTo>
                    <a:pt x="15393" y="14714"/>
                  </a:lnTo>
                  <a:lnTo>
                    <a:pt x="15615" y="14615"/>
                  </a:lnTo>
                  <a:cubicBezTo>
                    <a:pt x="15825" y="14529"/>
                    <a:pt x="16047" y="14443"/>
                    <a:pt x="16245" y="14344"/>
                  </a:cubicBezTo>
                  <a:lnTo>
                    <a:pt x="16306" y="14307"/>
                  </a:lnTo>
                  <a:lnTo>
                    <a:pt x="16504" y="14220"/>
                  </a:lnTo>
                  <a:cubicBezTo>
                    <a:pt x="16541" y="14196"/>
                    <a:pt x="16566" y="14183"/>
                    <a:pt x="16590" y="14171"/>
                  </a:cubicBezTo>
                  <a:cubicBezTo>
                    <a:pt x="16615" y="14146"/>
                    <a:pt x="16664" y="14134"/>
                    <a:pt x="16664" y="14122"/>
                  </a:cubicBezTo>
                  <a:cubicBezTo>
                    <a:pt x="16701" y="14085"/>
                    <a:pt x="16726" y="14035"/>
                    <a:pt x="16714" y="13986"/>
                  </a:cubicBezTo>
                  <a:cubicBezTo>
                    <a:pt x="16704" y="13907"/>
                    <a:pt x="16631" y="13852"/>
                    <a:pt x="16558" y="13852"/>
                  </a:cubicBezTo>
                  <a:cubicBezTo>
                    <a:pt x="16539" y="13852"/>
                    <a:pt x="16521" y="13855"/>
                    <a:pt x="16504" y="13862"/>
                  </a:cubicBezTo>
                  <a:cubicBezTo>
                    <a:pt x="16492" y="13862"/>
                    <a:pt x="16479" y="13875"/>
                    <a:pt x="16467" y="13875"/>
                  </a:cubicBezTo>
                  <a:cubicBezTo>
                    <a:pt x="16430" y="13850"/>
                    <a:pt x="16380" y="13825"/>
                    <a:pt x="16331" y="13801"/>
                  </a:cubicBezTo>
                  <a:cubicBezTo>
                    <a:pt x="16294" y="13788"/>
                    <a:pt x="16257" y="13776"/>
                    <a:pt x="16220" y="13751"/>
                  </a:cubicBezTo>
                  <a:cubicBezTo>
                    <a:pt x="16109" y="13690"/>
                    <a:pt x="15998" y="13628"/>
                    <a:pt x="15911" y="13541"/>
                  </a:cubicBezTo>
                  <a:cubicBezTo>
                    <a:pt x="15714" y="13393"/>
                    <a:pt x="15553" y="13208"/>
                    <a:pt x="15455" y="12986"/>
                  </a:cubicBezTo>
                  <a:cubicBezTo>
                    <a:pt x="15381" y="12751"/>
                    <a:pt x="15381" y="12492"/>
                    <a:pt x="15442" y="12258"/>
                  </a:cubicBezTo>
                  <a:cubicBezTo>
                    <a:pt x="15504" y="12085"/>
                    <a:pt x="15590" y="11937"/>
                    <a:pt x="15714" y="11801"/>
                  </a:cubicBezTo>
                  <a:cubicBezTo>
                    <a:pt x="15788" y="11776"/>
                    <a:pt x="15850" y="11752"/>
                    <a:pt x="15899" y="11727"/>
                  </a:cubicBezTo>
                  <a:cubicBezTo>
                    <a:pt x="15936" y="11702"/>
                    <a:pt x="15973" y="11677"/>
                    <a:pt x="15985" y="11628"/>
                  </a:cubicBezTo>
                  <a:cubicBezTo>
                    <a:pt x="15985" y="11591"/>
                    <a:pt x="15985" y="11542"/>
                    <a:pt x="15948" y="11505"/>
                  </a:cubicBezTo>
                  <a:cubicBezTo>
                    <a:pt x="15541" y="10184"/>
                    <a:pt x="14998" y="8826"/>
                    <a:pt x="14529" y="7678"/>
                  </a:cubicBezTo>
                  <a:cubicBezTo>
                    <a:pt x="14146" y="6765"/>
                    <a:pt x="13714" y="5728"/>
                    <a:pt x="13344" y="4703"/>
                  </a:cubicBezTo>
                  <a:cubicBezTo>
                    <a:pt x="13072" y="3950"/>
                    <a:pt x="12751" y="3160"/>
                    <a:pt x="12381" y="2247"/>
                  </a:cubicBezTo>
                  <a:cubicBezTo>
                    <a:pt x="12319" y="2086"/>
                    <a:pt x="12258" y="1926"/>
                    <a:pt x="12196" y="1765"/>
                  </a:cubicBezTo>
                  <a:cubicBezTo>
                    <a:pt x="11986" y="1161"/>
                    <a:pt x="11727" y="593"/>
                    <a:pt x="11394" y="50"/>
                  </a:cubicBezTo>
                  <a:cubicBezTo>
                    <a:pt x="11381" y="13"/>
                    <a:pt x="11332" y="0"/>
                    <a:pt x="1129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nodeType="clickEffect">
                                  <p:stCondLst>
                                    <p:cond delay="0"/>
                                  </p:stCondLst>
                                  <p:childTnLst>
                                    <p:set>
                                      <p:cBhvr>
                                        <p:cTn id="6" dur="1" fill="hold">
                                          <p:stCondLst>
                                            <p:cond delay="0"/>
                                          </p:stCondLst>
                                        </p:cTn>
                                        <p:tgtEl>
                                          <p:spTgt spid="4053"/>
                                        </p:tgtEl>
                                        <p:attrNameLst>
                                          <p:attrName>style.visibility</p:attrName>
                                        </p:attrNameLst>
                                      </p:cBhvr>
                                      <p:to>
                                        <p:strVal val="visible"/>
                                      </p:to>
                                    </p:set>
                                    <p:anim calcmode="lin" valueType="num">
                                      <p:cBhvr additive="base">
                                        <p:cTn id="7" dur="1000"/>
                                        <p:tgtEl>
                                          <p:spTgt spid="4053"/>
                                        </p:tgtEl>
                                        <p:attrNameLst>
                                          <p:attrName>ppt_x</p:attrName>
                                        </p:attrNameLst>
                                      </p:cBhvr>
                                      <p:tavLst>
                                        <p:tav tm="0">
                                          <p:val>
                                            <p:strVal val="#ppt_x-1"/>
                                          </p:val>
                                        </p:tav>
                                        <p:tav tm="100000">
                                          <p:val>
                                            <p:strVal val="#ppt_x"/>
                                          </p:val>
                                        </p:tav>
                                      </p:tavLst>
                                    </p:anim>
                                  </p:childTnLst>
                                </p:cTn>
                              </p:par>
                              <p:par>
                                <p:cTn id="8" presetID="2" presetClass="entr" presetSubtype="8" fill="hold" nodeType="withEffect">
                                  <p:stCondLst>
                                    <p:cond delay="0"/>
                                  </p:stCondLst>
                                  <p:childTnLst>
                                    <p:set>
                                      <p:cBhvr>
                                        <p:cTn id="9" dur="1" fill="hold">
                                          <p:stCondLst>
                                            <p:cond delay="0"/>
                                          </p:stCondLst>
                                        </p:cTn>
                                        <p:tgtEl>
                                          <p:spTgt spid="4056"/>
                                        </p:tgtEl>
                                        <p:attrNameLst>
                                          <p:attrName>style.visibility</p:attrName>
                                        </p:attrNameLst>
                                      </p:cBhvr>
                                      <p:to>
                                        <p:strVal val="visible"/>
                                      </p:to>
                                    </p:set>
                                    <p:anim calcmode="lin" valueType="num">
                                      <p:cBhvr additive="base">
                                        <p:cTn id="10" dur="1000"/>
                                        <p:tgtEl>
                                          <p:spTgt spid="4056"/>
                                        </p:tgtEl>
                                        <p:attrNameLst>
                                          <p:attrName>ppt_x</p:attrName>
                                        </p:attrNameLst>
                                      </p:cBhvr>
                                      <p:tavLst>
                                        <p:tav tm="0">
                                          <p:val>
                                            <p:strVal val="#ppt_x-1"/>
                                          </p:val>
                                        </p:tav>
                                        <p:tav tm="100000">
                                          <p:val>
                                            <p:strVal val="#ppt_x"/>
                                          </p:val>
                                        </p:tav>
                                      </p:tavLst>
                                    </p:anim>
                                  </p:childTnLst>
                                </p:cTn>
                              </p:par>
                              <p:par>
                                <p:cTn id="11" presetID="2" presetClass="entr" presetSubtype="8" fill="hold" nodeType="withEffect">
                                  <p:stCondLst>
                                    <p:cond delay="0"/>
                                  </p:stCondLst>
                                  <p:childTnLst>
                                    <p:set>
                                      <p:cBhvr>
                                        <p:cTn id="12" dur="1" fill="hold">
                                          <p:stCondLst>
                                            <p:cond delay="0"/>
                                          </p:stCondLst>
                                        </p:cTn>
                                        <p:tgtEl>
                                          <p:spTgt spid="4057"/>
                                        </p:tgtEl>
                                        <p:attrNameLst>
                                          <p:attrName>style.visibility</p:attrName>
                                        </p:attrNameLst>
                                      </p:cBhvr>
                                      <p:to>
                                        <p:strVal val="visible"/>
                                      </p:to>
                                    </p:set>
                                    <p:anim calcmode="lin" valueType="num">
                                      <p:cBhvr additive="base">
                                        <p:cTn id="13" dur="1000"/>
                                        <p:tgtEl>
                                          <p:spTgt spid="4057"/>
                                        </p:tgtEl>
                                        <p:attrNameLst>
                                          <p:attrName>ppt_x</p:attrName>
                                        </p:attrNameLst>
                                      </p:cBhvr>
                                      <p:tavLst>
                                        <p:tav tm="0">
                                          <p:val>
                                            <p:strVal val="#ppt_x-1"/>
                                          </p:val>
                                        </p:tav>
                                        <p:tav tm="100000">
                                          <p:val>
                                            <p:strVal val="#ppt_x"/>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Shape 4099"/>
        <p:cNvGrpSpPr/>
        <p:nvPr/>
      </p:nvGrpSpPr>
      <p:grpSpPr>
        <a:xfrm>
          <a:off x="0" y="0"/>
          <a:ext cx="0" cy="0"/>
          <a:chOff x="0" y="0"/>
          <a:chExt cx="0" cy="0"/>
        </a:xfrm>
      </p:grpSpPr>
      <p:sp>
        <p:nvSpPr>
          <p:cNvPr id="4100" name="Google Shape;4100;p103"/>
          <p:cNvSpPr txBox="1">
            <a:spLocks noGrp="1"/>
          </p:cNvSpPr>
          <p:nvPr>
            <p:ph type="title"/>
          </p:nvPr>
        </p:nvSpPr>
        <p:spPr>
          <a:xfrm>
            <a:off x="3772625" y="1829975"/>
            <a:ext cx="4569300" cy="893700"/>
          </a:xfrm>
          <a:prstGeom prst="rect">
            <a:avLst/>
          </a:prstGeom>
        </p:spPr>
        <p:txBody>
          <a:bodyPr spcFirstLastPara="1" wrap="square" lIns="0" tIns="0" rIns="0" bIns="0" anchor="t" anchorCtr="0">
            <a:noAutofit/>
          </a:bodyPr>
          <a:lstStyle/>
          <a:p>
            <a:pPr marL="0" lvl="0" indent="0" algn="r" rtl="0">
              <a:spcBef>
                <a:spcPts val="0"/>
              </a:spcBef>
              <a:spcAft>
                <a:spcPts val="0"/>
              </a:spcAft>
              <a:buNone/>
            </a:pPr>
            <a:r>
              <a:rPr lang="en"/>
              <a:t>845,125,654</a:t>
            </a:r>
            <a:endParaRPr/>
          </a:p>
        </p:txBody>
      </p:sp>
      <p:sp>
        <p:nvSpPr>
          <p:cNvPr id="4101" name="Google Shape;4101;p103"/>
          <p:cNvSpPr txBox="1">
            <a:spLocks noGrp="1"/>
          </p:cNvSpPr>
          <p:nvPr>
            <p:ph type="body" idx="1"/>
          </p:nvPr>
        </p:nvSpPr>
        <p:spPr>
          <a:xfrm>
            <a:off x="3772649" y="2823072"/>
            <a:ext cx="4569300" cy="4545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Clr>
                <a:schemeClr val="dk2"/>
              </a:buClr>
              <a:buSzPts val="1100"/>
              <a:buFont typeface="Arial"/>
              <a:buNone/>
            </a:pPr>
            <a:r>
              <a:rPr lang="en"/>
              <a:t>Big numbers catch your audience’s attention</a:t>
            </a:r>
            <a:endParaRPr/>
          </a:p>
        </p:txBody>
      </p:sp>
      <p:grpSp>
        <p:nvGrpSpPr>
          <p:cNvPr id="4102" name="Google Shape;4102;p103"/>
          <p:cNvGrpSpPr/>
          <p:nvPr/>
        </p:nvGrpSpPr>
        <p:grpSpPr>
          <a:xfrm flipH="1">
            <a:off x="3854448" y="2652925"/>
            <a:ext cx="4569320" cy="176025"/>
            <a:chOff x="4345425" y="2175475"/>
            <a:chExt cx="800750" cy="176025"/>
          </a:xfrm>
        </p:grpSpPr>
        <p:sp>
          <p:nvSpPr>
            <p:cNvPr id="4103" name="Google Shape;4103;p103"/>
            <p:cNvSpPr/>
            <p:nvPr/>
          </p:nvSpPr>
          <p:spPr>
            <a:xfrm>
              <a:off x="4351850" y="2175475"/>
              <a:ext cx="763000" cy="156275"/>
            </a:xfrm>
            <a:custGeom>
              <a:avLst/>
              <a:gdLst/>
              <a:ahLst/>
              <a:cxnLst/>
              <a:rect l="l" t="t" r="r" b="b"/>
              <a:pathLst>
                <a:path w="30520" h="6251" extrusionOk="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00FF00">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4" name="Google Shape;4104;p103"/>
            <p:cNvSpPr/>
            <p:nvPr/>
          </p:nvSpPr>
          <p:spPr>
            <a:xfrm>
              <a:off x="4345425" y="2195925"/>
              <a:ext cx="800750" cy="155575"/>
            </a:xfrm>
            <a:custGeom>
              <a:avLst/>
              <a:gdLst/>
              <a:ahLst/>
              <a:cxnLst/>
              <a:rect l="l" t="t" r="r" b="b"/>
              <a:pathLst>
                <a:path w="32030" h="6223" extrusionOk="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00FF00">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05" name="Google Shape;4105;p103"/>
          <p:cNvGrpSpPr/>
          <p:nvPr/>
        </p:nvGrpSpPr>
        <p:grpSpPr>
          <a:xfrm>
            <a:off x="1402290" y="1324745"/>
            <a:ext cx="2169019" cy="2723922"/>
            <a:chOff x="7035175" y="2908900"/>
            <a:chExt cx="1178302" cy="1479749"/>
          </a:xfrm>
        </p:grpSpPr>
        <p:sp>
          <p:nvSpPr>
            <p:cNvPr id="4106" name="Google Shape;4106;p103"/>
            <p:cNvSpPr/>
            <p:nvPr/>
          </p:nvSpPr>
          <p:spPr>
            <a:xfrm>
              <a:off x="7553669" y="3989932"/>
              <a:ext cx="210357" cy="327043"/>
            </a:xfrm>
            <a:custGeom>
              <a:avLst/>
              <a:gdLst/>
              <a:ahLst/>
              <a:cxnLst/>
              <a:rect l="l" t="t" r="r" b="b"/>
              <a:pathLst>
                <a:path w="4963" h="7716" extrusionOk="0">
                  <a:moveTo>
                    <a:pt x="3679" y="1"/>
                  </a:moveTo>
                  <a:lnTo>
                    <a:pt x="1" y="680"/>
                  </a:lnTo>
                  <a:lnTo>
                    <a:pt x="1284" y="7716"/>
                  </a:lnTo>
                  <a:lnTo>
                    <a:pt x="4963" y="7049"/>
                  </a:lnTo>
                  <a:lnTo>
                    <a:pt x="367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7" name="Google Shape;4107;p103"/>
            <p:cNvSpPr/>
            <p:nvPr/>
          </p:nvSpPr>
          <p:spPr>
            <a:xfrm>
              <a:off x="7548455" y="3984634"/>
              <a:ext cx="221334" cy="337046"/>
            </a:xfrm>
            <a:custGeom>
              <a:avLst/>
              <a:gdLst/>
              <a:ahLst/>
              <a:cxnLst/>
              <a:rect l="l" t="t" r="r" b="b"/>
              <a:pathLst>
                <a:path w="5222" h="7952" extrusionOk="0">
                  <a:moveTo>
                    <a:pt x="3728" y="249"/>
                  </a:moveTo>
                  <a:lnTo>
                    <a:pt x="4962" y="7063"/>
                  </a:lnTo>
                  <a:lnTo>
                    <a:pt x="1506" y="7693"/>
                  </a:lnTo>
                  <a:lnTo>
                    <a:pt x="259" y="879"/>
                  </a:lnTo>
                  <a:lnTo>
                    <a:pt x="3728" y="249"/>
                  </a:lnTo>
                  <a:close/>
                  <a:moveTo>
                    <a:pt x="3813" y="0"/>
                  </a:moveTo>
                  <a:cubicBezTo>
                    <a:pt x="3805" y="0"/>
                    <a:pt x="3798" y="1"/>
                    <a:pt x="3790" y="2"/>
                  </a:cubicBezTo>
                  <a:lnTo>
                    <a:pt x="99" y="669"/>
                  </a:lnTo>
                  <a:cubicBezTo>
                    <a:pt x="74" y="681"/>
                    <a:pt x="50" y="694"/>
                    <a:pt x="25" y="718"/>
                  </a:cubicBezTo>
                  <a:cubicBezTo>
                    <a:pt x="13" y="743"/>
                    <a:pt x="0" y="780"/>
                    <a:pt x="13" y="805"/>
                  </a:cubicBezTo>
                  <a:lnTo>
                    <a:pt x="1296" y="7853"/>
                  </a:lnTo>
                  <a:cubicBezTo>
                    <a:pt x="1309" y="7902"/>
                    <a:pt x="1358" y="7952"/>
                    <a:pt x="1407" y="7952"/>
                  </a:cubicBezTo>
                  <a:lnTo>
                    <a:pt x="1432" y="7952"/>
                  </a:lnTo>
                  <a:lnTo>
                    <a:pt x="5111" y="7273"/>
                  </a:lnTo>
                  <a:cubicBezTo>
                    <a:pt x="5172" y="7261"/>
                    <a:pt x="5222" y="7199"/>
                    <a:pt x="5209" y="7137"/>
                  </a:cubicBezTo>
                  <a:lnTo>
                    <a:pt x="3926" y="101"/>
                  </a:lnTo>
                  <a:cubicBezTo>
                    <a:pt x="3915" y="36"/>
                    <a:pt x="3866" y="0"/>
                    <a:pt x="38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8" name="Google Shape;4108;p103"/>
            <p:cNvSpPr/>
            <p:nvPr/>
          </p:nvSpPr>
          <p:spPr>
            <a:xfrm>
              <a:off x="7554177" y="4008794"/>
              <a:ext cx="101554" cy="307164"/>
            </a:xfrm>
            <a:custGeom>
              <a:avLst/>
              <a:gdLst/>
              <a:ahLst/>
              <a:cxnLst/>
              <a:rect l="l" t="t" r="r" b="b"/>
              <a:pathLst>
                <a:path w="2396" h="7247" extrusionOk="0">
                  <a:moveTo>
                    <a:pt x="1112" y="0"/>
                  </a:moveTo>
                  <a:lnTo>
                    <a:pt x="1" y="198"/>
                  </a:lnTo>
                  <a:lnTo>
                    <a:pt x="1285" y="7246"/>
                  </a:lnTo>
                  <a:lnTo>
                    <a:pt x="2396" y="7036"/>
                  </a:lnTo>
                  <a:lnTo>
                    <a:pt x="1112"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9" name="Google Shape;4109;p103"/>
            <p:cNvSpPr/>
            <p:nvPr/>
          </p:nvSpPr>
          <p:spPr>
            <a:xfrm>
              <a:off x="7548455" y="4004386"/>
              <a:ext cx="111981" cy="317294"/>
            </a:xfrm>
            <a:custGeom>
              <a:avLst/>
              <a:gdLst/>
              <a:ahLst/>
              <a:cxnLst/>
              <a:rect l="l" t="t" r="r" b="b"/>
              <a:pathLst>
                <a:path w="2642" h="7486" extrusionOk="0">
                  <a:moveTo>
                    <a:pt x="1148" y="265"/>
                  </a:moveTo>
                  <a:lnTo>
                    <a:pt x="2383" y="7078"/>
                  </a:lnTo>
                  <a:lnTo>
                    <a:pt x="1506" y="7227"/>
                  </a:lnTo>
                  <a:lnTo>
                    <a:pt x="259" y="413"/>
                  </a:lnTo>
                  <a:lnTo>
                    <a:pt x="1148" y="265"/>
                  </a:lnTo>
                  <a:close/>
                  <a:moveTo>
                    <a:pt x="1247" y="0"/>
                  </a:moveTo>
                  <a:cubicBezTo>
                    <a:pt x="1238" y="0"/>
                    <a:pt x="1229" y="2"/>
                    <a:pt x="1222" y="5"/>
                  </a:cubicBezTo>
                  <a:lnTo>
                    <a:pt x="99" y="203"/>
                  </a:lnTo>
                  <a:cubicBezTo>
                    <a:pt x="37" y="215"/>
                    <a:pt x="0" y="277"/>
                    <a:pt x="13" y="339"/>
                  </a:cubicBezTo>
                  <a:lnTo>
                    <a:pt x="1296" y="7387"/>
                  </a:lnTo>
                  <a:cubicBezTo>
                    <a:pt x="1309" y="7436"/>
                    <a:pt x="1358" y="7486"/>
                    <a:pt x="1407" y="7486"/>
                  </a:cubicBezTo>
                  <a:lnTo>
                    <a:pt x="1432" y="7473"/>
                  </a:lnTo>
                  <a:lnTo>
                    <a:pt x="2543" y="7276"/>
                  </a:lnTo>
                  <a:cubicBezTo>
                    <a:pt x="2580" y="7276"/>
                    <a:pt x="2605" y="7251"/>
                    <a:pt x="2617" y="7227"/>
                  </a:cubicBezTo>
                  <a:cubicBezTo>
                    <a:pt x="2642" y="7202"/>
                    <a:pt x="2642" y="7177"/>
                    <a:pt x="2642" y="7140"/>
                  </a:cubicBezTo>
                  <a:lnTo>
                    <a:pt x="1358" y="92"/>
                  </a:lnTo>
                  <a:cubicBezTo>
                    <a:pt x="1346" y="67"/>
                    <a:pt x="1333" y="42"/>
                    <a:pt x="1309" y="18"/>
                  </a:cubicBezTo>
                  <a:cubicBezTo>
                    <a:pt x="1291" y="9"/>
                    <a:pt x="1268" y="0"/>
                    <a:pt x="12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0" name="Google Shape;4110;p103"/>
            <p:cNvSpPr/>
            <p:nvPr/>
          </p:nvSpPr>
          <p:spPr>
            <a:xfrm>
              <a:off x="7417105" y="4208894"/>
              <a:ext cx="547826" cy="174796"/>
            </a:xfrm>
            <a:custGeom>
              <a:avLst/>
              <a:gdLst/>
              <a:ahLst/>
              <a:cxnLst/>
              <a:rect l="l" t="t" r="r" b="b"/>
              <a:pathLst>
                <a:path w="12925" h="4124" extrusionOk="0">
                  <a:moveTo>
                    <a:pt x="11743" y="1"/>
                  </a:moveTo>
                  <a:cubicBezTo>
                    <a:pt x="11677" y="1"/>
                    <a:pt x="11610" y="7"/>
                    <a:pt x="11542" y="19"/>
                  </a:cubicBezTo>
                  <a:lnTo>
                    <a:pt x="1001" y="1945"/>
                  </a:lnTo>
                  <a:cubicBezTo>
                    <a:pt x="396" y="2044"/>
                    <a:pt x="1" y="2624"/>
                    <a:pt x="112" y="3216"/>
                  </a:cubicBezTo>
                  <a:cubicBezTo>
                    <a:pt x="210" y="3752"/>
                    <a:pt x="668" y="4124"/>
                    <a:pt x="1192" y="4124"/>
                  </a:cubicBezTo>
                  <a:cubicBezTo>
                    <a:pt x="1259" y="4124"/>
                    <a:pt x="1327" y="4118"/>
                    <a:pt x="1396" y="4105"/>
                  </a:cubicBezTo>
                  <a:lnTo>
                    <a:pt x="11937" y="2179"/>
                  </a:lnTo>
                  <a:cubicBezTo>
                    <a:pt x="12530" y="2068"/>
                    <a:pt x="12925" y="1501"/>
                    <a:pt x="12826" y="908"/>
                  </a:cubicBezTo>
                  <a:cubicBezTo>
                    <a:pt x="12728" y="372"/>
                    <a:pt x="12261" y="1"/>
                    <a:pt x="1174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1" name="Google Shape;4111;p103"/>
            <p:cNvSpPr/>
            <p:nvPr/>
          </p:nvSpPr>
          <p:spPr>
            <a:xfrm>
              <a:off x="7413968" y="4204104"/>
              <a:ext cx="556727" cy="184544"/>
            </a:xfrm>
            <a:custGeom>
              <a:avLst/>
              <a:gdLst/>
              <a:ahLst/>
              <a:cxnLst/>
              <a:rect l="l" t="t" r="r" b="b"/>
              <a:pathLst>
                <a:path w="13135" h="4354" extrusionOk="0">
                  <a:moveTo>
                    <a:pt x="11814" y="231"/>
                  </a:moveTo>
                  <a:cubicBezTo>
                    <a:pt x="12295" y="231"/>
                    <a:pt x="12703" y="577"/>
                    <a:pt x="12789" y="1046"/>
                  </a:cubicBezTo>
                  <a:cubicBezTo>
                    <a:pt x="12876" y="1576"/>
                    <a:pt x="12530" y="2083"/>
                    <a:pt x="11999" y="2181"/>
                  </a:cubicBezTo>
                  <a:lnTo>
                    <a:pt x="1445" y="4107"/>
                  </a:lnTo>
                  <a:cubicBezTo>
                    <a:pt x="1392" y="4116"/>
                    <a:pt x="1339" y="4120"/>
                    <a:pt x="1287" y="4120"/>
                  </a:cubicBezTo>
                  <a:cubicBezTo>
                    <a:pt x="819" y="4120"/>
                    <a:pt x="411" y="3783"/>
                    <a:pt x="322" y="3317"/>
                  </a:cubicBezTo>
                  <a:cubicBezTo>
                    <a:pt x="223" y="2786"/>
                    <a:pt x="569" y="2280"/>
                    <a:pt x="1099" y="2169"/>
                  </a:cubicBezTo>
                  <a:lnTo>
                    <a:pt x="11641" y="243"/>
                  </a:lnTo>
                  <a:cubicBezTo>
                    <a:pt x="11691" y="243"/>
                    <a:pt x="11752" y="231"/>
                    <a:pt x="11814" y="231"/>
                  </a:cubicBezTo>
                  <a:close/>
                  <a:moveTo>
                    <a:pt x="11815" y="1"/>
                  </a:moveTo>
                  <a:cubicBezTo>
                    <a:pt x="11742" y="1"/>
                    <a:pt x="11667" y="7"/>
                    <a:pt x="11592" y="21"/>
                  </a:cubicBezTo>
                  <a:lnTo>
                    <a:pt x="1050" y="1947"/>
                  </a:lnTo>
                  <a:cubicBezTo>
                    <a:pt x="433" y="2058"/>
                    <a:pt x="1" y="2626"/>
                    <a:pt x="63" y="3255"/>
                  </a:cubicBezTo>
                  <a:cubicBezTo>
                    <a:pt x="112" y="3872"/>
                    <a:pt x="643" y="4354"/>
                    <a:pt x="1272" y="4354"/>
                  </a:cubicBezTo>
                  <a:cubicBezTo>
                    <a:pt x="1346" y="4354"/>
                    <a:pt x="1420" y="4354"/>
                    <a:pt x="1482" y="4342"/>
                  </a:cubicBezTo>
                  <a:lnTo>
                    <a:pt x="12036" y="2416"/>
                  </a:lnTo>
                  <a:cubicBezTo>
                    <a:pt x="12690" y="2292"/>
                    <a:pt x="13135" y="1663"/>
                    <a:pt x="13011" y="996"/>
                  </a:cubicBezTo>
                  <a:cubicBezTo>
                    <a:pt x="12902" y="416"/>
                    <a:pt x="12394" y="1"/>
                    <a:pt x="118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2" name="Google Shape;4112;p103"/>
            <p:cNvSpPr/>
            <p:nvPr/>
          </p:nvSpPr>
          <p:spPr>
            <a:xfrm>
              <a:off x="7420792" y="4277685"/>
              <a:ext cx="127706" cy="105072"/>
            </a:xfrm>
            <a:custGeom>
              <a:avLst/>
              <a:gdLst/>
              <a:ahLst/>
              <a:cxnLst/>
              <a:rect l="l" t="t" r="r" b="b"/>
              <a:pathLst>
                <a:path w="3013" h="2479" extrusionOk="0">
                  <a:moveTo>
                    <a:pt x="3012" y="2161"/>
                  </a:moveTo>
                  <a:lnTo>
                    <a:pt x="3007" y="2162"/>
                  </a:lnTo>
                  <a:lnTo>
                    <a:pt x="3007" y="2162"/>
                  </a:lnTo>
                  <a:cubicBezTo>
                    <a:pt x="3009" y="2162"/>
                    <a:pt x="3010" y="2161"/>
                    <a:pt x="3012" y="2161"/>
                  </a:cubicBezTo>
                  <a:close/>
                  <a:moveTo>
                    <a:pt x="2617" y="1"/>
                  </a:moveTo>
                  <a:lnTo>
                    <a:pt x="914" y="310"/>
                  </a:lnTo>
                  <a:cubicBezTo>
                    <a:pt x="358" y="458"/>
                    <a:pt x="0" y="1013"/>
                    <a:pt x="99" y="1581"/>
                  </a:cubicBezTo>
                  <a:cubicBezTo>
                    <a:pt x="201" y="2103"/>
                    <a:pt x="658" y="2479"/>
                    <a:pt x="1172" y="2479"/>
                  </a:cubicBezTo>
                  <a:cubicBezTo>
                    <a:pt x="1217" y="2479"/>
                    <a:pt x="1263" y="2476"/>
                    <a:pt x="1309" y="2470"/>
                  </a:cubicBezTo>
                  <a:lnTo>
                    <a:pt x="3007" y="2162"/>
                  </a:lnTo>
                  <a:lnTo>
                    <a:pt x="3007" y="2162"/>
                  </a:lnTo>
                  <a:cubicBezTo>
                    <a:pt x="2940" y="2174"/>
                    <a:pt x="2873" y="2180"/>
                    <a:pt x="2808" y="2180"/>
                  </a:cubicBezTo>
                  <a:cubicBezTo>
                    <a:pt x="2284" y="2180"/>
                    <a:pt x="1827" y="1810"/>
                    <a:pt x="1728" y="1285"/>
                  </a:cubicBezTo>
                  <a:cubicBezTo>
                    <a:pt x="1617" y="692"/>
                    <a:pt x="2012" y="112"/>
                    <a:pt x="261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3" name="Google Shape;4113;p103"/>
            <p:cNvSpPr/>
            <p:nvPr/>
          </p:nvSpPr>
          <p:spPr>
            <a:xfrm>
              <a:off x="7413968" y="4273404"/>
              <a:ext cx="139235" cy="115245"/>
            </a:xfrm>
            <a:custGeom>
              <a:avLst/>
              <a:gdLst/>
              <a:ahLst/>
              <a:cxnLst/>
              <a:rect l="l" t="t" r="r" b="b"/>
              <a:pathLst>
                <a:path w="3285" h="2719" extrusionOk="0">
                  <a:moveTo>
                    <a:pt x="2099" y="349"/>
                  </a:moveTo>
                  <a:cubicBezTo>
                    <a:pt x="1828" y="633"/>
                    <a:pt x="1704" y="1028"/>
                    <a:pt x="1778" y="1410"/>
                  </a:cubicBezTo>
                  <a:cubicBezTo>
                    <a:pt x="1840" y="1731"/>
                    <a:pt x="2013" y="2015"/>
                    <a:pt x="2284" y="2188"/>
                  </a:cubicBezTo>
                  <a:cubicBezTo>
                    <a:pt x="2334" y="2225"/>
                    <a:pt x="2383" y="2262"/>
                    <a:pt x="2445" y="2287"/>
                  </a:cubicBezTo>
                  <a:lnTo>
                    <a:pt x="1445" y="2472"/>
                  </a:lnTo>
                  <a:cubicBezTo>
                    <a:pt x="1392" y="2481"/>
                    <a:pt x="1339" y="2485"/>
                    <a:pt x="1287" y="2485"/>
                  </a:cubicBezTo>
                  <a:cubicBezTo>
                    <a:pt x="819" y="2485"/>
                    <a:pt x="411" y="2148"/>
                    <a:pt x="322" y="1682"/>
                  </a:cubicBezTo>
                  <a:cubicBezTo>
                    <a:pt x="223" y="1151"/>
                    <a:pt x="569" y="645"/>
                    <a:pt x="1087" y="534"/>
                  </a:cubicBezTo>
                  <a:lnTo>
                    <a:pt x="2099" y="349"/>
                  </a:lnTo>
                  <a:close/>
                  <a:moveTo>
                    <a:pt x="2777" y="1"/>
                  </a:moveTo>
                  <a:cubicBezTo>
                    <a:pt x="2769" y="1"/>
                    <a:pt x="2761" y="2"/>
                    <a:pt x="2754" y="3"/>
                  </a:cubicBezTo>
                  <a:lnTo>
                    <a:pt x="1050" y="312"/>
                  </a:lnTo>
                  <a:cubicBezTo>
                    <a:pt x="433" y="423"/>
                    <a:pt x="1" y="991"/>
                    <a:pt x="63" y="1620"/>
                  </a:cubicBezTo>
                  <a:cubicBezTo>
                    <a:pt x="112" y="2237"/>
                    <a:pt x="643" y="2719"/>
                    <a:pt x="1272" y="2719"/>
                  </a:cubicBezTo>
                  <a:cubicBezTo>
                    <a:pt x="1346" y="2719"/>
                    <a:pt x="1420" y="2719"/>
                    <a:pt x="1482" y="2707"/>
                  </a:cubicBezTo>
                  <a:lnTo>
                    <a:pt x="3186" y="2398"/>
                  </a:lnTo>
                  <a:cubicBezTo>
                    <a:pt x="3247" y="2386"/>
                    <a:pt x="3284" y="2324"/>
                    <a:pt x="3272" y="2262"/>
                  </a:cubicBezTo>
                  <a:cubicBezTo>
                    <a:pt x="3261" y="2207"/>
                    <a:pt x="3220" y="2161"/>
                    <a:pt x="3167" y="2161"/>
                  </a:cubicBezTo>
                  <a:cubicBezTo>
                    <a:pt x="3161" y="2161"/>
                    <a:pt x="3155" y="2162"/>
                    <a:pt x="3149" y="2163"/>
                  </a:cubicBezTo>
                  <a:cubicBezTo>
                    <a:pt x="3088" y="2174"/>
                    <a:pt x="3027" y="2180"/>
                    <a:pt x="2968" y="2180"/>
                  </a:cubicBezTo>
                  <a:cubicBezTo>
                    <a:pt x="2497" y="2180"/>
                    <a:pt x="2088" y="1845"/>
                    <a:pt x="2001" y="1373"/>
                  </a:cubicBezTo>
                  <a:cubicBezTo>
                    <a:pt x="1902" y="843"/>
                    <a:pt x="2260" y="324"/>
                    <a:pt x="2791" y="225"/>
                  </a:cubicBezTo>
                  <a:cubicBezTo>
                    <a:pt x="2852" y="213"/>
                    <a:pt x="2889" y="151"/>
                    <a:pt x="2877" y="90"/>
                  </a:cubicBezTo>
                  <a:cubicBezTo>
                    <a:pt x="2866" y="36"/>
                    <a:pt x="2827" y="1"/>
                    <a:pt x="27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4" name="Google Shape;4114;p103"/>
            <p:cNvSpPr/>
            <p:nvPr/>
          </p:nvSpPr>
          <p:spPr>
            <a:xfrm>
              <a:off x="7035175" y="3005284"/>
              <a:ext cx="999354" cy="942854"/>
            </a:xfrm>
            <a:custGeom>
              <a:avLst/>
              <a:gdLst/>
              <a:ahLst/>
              <a:cxnLst/>
              <a:rect l="l" t="t" r="r" b="b"/>
              <a:pathLst>
                <a:path w="23578" h="22245" extrusionOk="0">
                  <a:moveTo>
                    <a:pt x="11847" y="1"/>
                  </a:moveTo>
                  <a:cubicBezTo>
                    <a:pt x="11181" y="1"/>
                    <a:pt x="10505" y="61"/>
                    <a:pt x="9827" y="186"/>
                  </a:cubicBezTo>
                  <a:cubicBezTo>
                    <a:pt x="5407" y="988"/>
                    <a:pt x="1902" y="4383"/>
                    <a:pt x="951" y="8777"/>
                  </a:cubicBezTo>
                  <a:cubicBezTo>
                    <a:pt x="1" y="13172"/>
                    <a:pt x="1803" y="17714"/>
                    <a:pt x="5494" y="20269"/>
                  </a:cubicBezTo>
                  <a:cubicBezTo>
                    <a:pt x="7398" y="21583"/>
                    <a:pt x="9612" y="22244"/>
                    <a:pt x="11828" y="22244"/>
                  </a:cubicBezTo>
                  <a:cubicBezTo>
                    <a:pt x="13921" y="22244"/>
                    <a:pt x="16015" y="21654"/>
                    <a:pt x="17850" y="20467"/>
                  </a:cubicBezTo>
                  <a:cubicBezTo>
                    <a:pt x="21640" y="18035"/>
                    <a:pt x="23578" y="13554"/>
                    <a:pt x="22775" y="9135"/>
                  </a:cubicBezTo>
                  <a:cubicBezTo>
                    <a:pt x="21789" y="3765"/>
                    <a:pt x="17116" y="1"/>
                    <a:pt x="1184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5" name="Google Shape;4115;p103"/>
            <p:cNvSpPr/>
            <p:nvPr/>
          </p:nvSpPr>
          <p:spPr>
            <a:xfrm>
              <a:off x="7354333" y="3005792"/>
              <a:ext cx="706897" cy="942558"/>
            </a:xfrm>
            <a:custGeom>
              <a:avLst/>
              <a:gdLst/>
              <a:ahLst/>
              <a:cxnLst/>
              <a:rect l="l" t="t" r="r" b="b"/>
              <a:pathLst>
                <a:path w="16678" h="22238" extrusionOk="0">
                  <a:moveTo>
                    <a:pt x="4876" y="1"/>
                  </a:moveTo>
                  <a:lnTo>
                    <a:pt x="4876" y="1"/>
                  </a:lnTo>
                  <a:cubicBezTo>
                    <a:pt x="9863" y="2099"/>
                    <a:pt x="12628" y="7469"/>
                    <a:pt x="11431" y="12740"/>
                  </a:cubicBezTo>
                  <a:cubicBezTo>
                    <a:pt x="10266" y="17818"/>
                    <a:pt x="5743" y="21384"/>
                    <a:pt x="590" y="21384"/>
                  </a:cubicBezTo>
                  <a:cubicBezTo>
                    <a:pt x="394" y="21384"/>
                    <a:pt x="198" y="21379"/>
                    <a:pt x="1" y="21368"/>
                  </a:cubicBezTo>
                  <a:lnTo>
                    <a:pt x="1" y="21368"/>
                  </a:lnTo>
                  <a:cubicBezTo>
                    <a:pt x="1414" y="21960"/>
                    <a:pt x="2870" y="22237"/>
                    <a:pt x="4297" y="22237"/>
                  </a:cubicBezTo>
                  <a:cubicBezTo>
                    <a:pt x="9300" y="22237"/>
                    <a:pt x="13946" y="18826"/>
                    <a:pt x="15147" y="13592"/>
                  </a:cubicBezTo>
                  <a:cubicBezTo>
                    <a:pt x="16677" y="6864"/>
                    <a:pt x="11777" y="371"/>
                    <a:pt x="48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6" name="Google Shape;4116;p103"/>
            <p:cNvSpPr/>
            <p:nvPr/>
          </p:nvSpPr>
          <p:spPr>
            <a:xfrm>
              <a:off x="7040431" y="2999053"/>
              <a:ext cx="1002999" cy="954298"/>
            </a:xfrm>
            <a:custGeom>
              <a:avLst/>
              <a:gdLst/>
              <a:ahLst/>
              <a:cxnLst/>
              <a:rect l="l" t="t" r="r" b="b"/>
              <a:pathLst>
                <a:path w="23664" h="22515" extrusionOk="0">
                  <a:moveTo>
                    <a:pt x="11727" y="259"/>
                  </a:moveTo>
                  <a:cubicBezTo>
                    <a:pt x="17035" y="283"/>
                    <a:pt x="21577" y="4073"/>
                    <a:pt x="22528" y="9294"/>
                  </a:cubicBezTo>
                  <a:cubicBezTo>
                    <a:pt x="23330" y="13677"/>
                    <a:pt x="21405" y="18108"/>
                    <a:pt x="17664" y="20515"/>
                  </a:cubicBezTo>
                  <a:cubicBezTo>
                    <a:pt x="15843" y="21693"/>
                    <a:pt x="13765" y="22280"/>
                    <a:pt x="11689" y="22280"/>
                  </a:cubicBezTo>
                  <a:cubicBezTo>
                    <a:pt x="9502" y="22280"/>
                    <a:pt x="7319" y="21628"/>
                    <a:pt x="5444" y="20330"/>
                  </a:cubicBezTo>
                  <a:cubicBezTo>
                    <a:pt x="1778" y="17799"/>
                    <a:pt x="0" y="13306"/>
                    <a:pt x="938" y="8949"/>
                  </a:cubicBezTo>
                  <a:cubicBezTo>
                    <a:pt x="1877" y="4604"/>
                    <a:pt x="5345" y="1246"/>
                    <a:pt x="9715" y="444"/>
                  </a:cubicBezTo>
                  <a:cubicBezTo>
                    <a:pt x="10381" y="320"/>
                    <a:pt x="11048" y="259"/>
                    <a:pt x="11727" y="259"/>
                  </a:cubicBezTo>
                  <a:close/>
                  <a:moveTo>
                    <a:pt x="11714" y="0"/>
                  </a:moveTo>
                  <a:cubicBezTo>
                    <a:pt x="11367" y="0"/>
                    <a:pt x="11017" y="16"/>
                    <a:pt x="10665" y="49"/>
                  </a:cubicBezTo>
                  <a:cubicBezTo>
                    <a:pt x="4666" y="592"/>
                    <a:pt x="161" y="5739"/>
                    <a:pt x="432" y="11763"/>
                  </a:cubicBezTo>
                  <a:cubicBezTo>
                    <a:pt x="704" y="17775"/>
                    <a:pt x="5654" y="22515"/>
                    <a:pt x="11678" y="22515"/>
                  </a:cubicBezTo>
                  <a:cubicBezTo>
                    <a:pt x="12369" y="22515"/>
                    <a:pt x="13048" y="22453"/>
                    <a:pt x="13714" y="22330"/>
                  </a:cubicBezTo>
                  <a:cubicBezTo>
                    <a:pt x="19639" y="21243"/>
                    <a:pt x="23664" y="15689"/>
                    <a:pt x="22849" y="9726"/>
                  </a:cubicBezTo>
                  <a:cubicBezTo>
                    <a:pt x="22082" y="4114"/>
                    <a:pt x="17279" y="0"/>
                    <a:pt x="117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7" name="Google Shape;4117;p103"/>
            <p:cNvSpPr/>
            <p:nvPr/>
          </p:nvSpPr>
          <p:spPr>
            <a:xfrm>
              <a:off x="7086969" y="3608551"/>
              <a:ext cx="230278" cy="267916"/>
            </a:xfrm>
            <a:custGeom>
              <a:avLst/>
              <a:gdLst/>
              <a:ahLst/>
              <a:cxnLst/>
              <a:rect l="l" t="t" r="r" b="b"/>
              <a:pathLst>
                <a:path w="5433" h="6321" extrusionOk="0">
                  <a:moveTo>
                    <a:pt x="766" y="0"/>
                  </a:moveTo>
                  <a:cubicBezTo>
                    <a:pt x="495" y="37"/>
                    <a:pt x="235" y="124"/>
                    <a:pt x="1" y="247"/>
                  </a:cubicBezTo>
                  <a:cubicBezTo>
                    <a:pt x="791" y="2765"/>
                    <a:pt x="2457" y="4925"/>
                    <a:pt x="4704" y="6320"/>
                  </a:cubicBezTo>
                  <a:cubicBezTo>
                    <a:pt x="4938" y="6073"/>
                    <a:pt x="5173" y="5789"/>
                    <a:pt x="5222" y="5530"/>
                  </a:cubicBezTo>
                  <a:cubicBezTo>
                    <a:pt x="5333" y="5049"/>
                    <a:pt x="4914" y="4666"/>
                    <a:pt x="4975" y="4197"/>
                  </a:cubicBezTo>
                  <a:cubicBezTo>
                    <a:pt x="5037" y="3691"/>
                    <a:pt x="5432" y="3247"/>
                    <a:pt x="5074" y="2753"/>
                  </a:cubicBezTo>
                  <a:cubicBezTo>
                    <a:pt x="4692" y="2210"/>
                    <a:pt x="4050" y="2592"/>
                    <a:pt x="3618" y="2247"/>
                  </a:cubicBezTo>
                  <a:cubicBezTo>
                    <a:pt x="3231" y="1938"/>
                    <a:pt x="3289" y="1628"/>
                    <a:pt x="2891" y="1628"/>
                  </a:cubicBezTo>
                  <a:cubicBezTo>
                    <a:pt x="2844" y="1628"/>
                    <a:pt x="2790" y="1633"/>
                    <a:pt x="2729" y="1642"/>
                  </a:cubicBezTo>
                  <a:cubicBezTo>
                    <a:pt x="2573" y="1662"/>
                    <a:pt x="2450" y="1674"/>
                    <a:pt x="2342" y="1674"/>
                  </a:cubicBezTo>
                  <a:cubicBezTo>
                    <a:pt x="2059" y="1674"/>
                    <a:pt x="1890" y="1591"/>
                    <a:pt x="1531" y="1358"/>
                  </a:cubicBezTo>
                  <a:cubicBezTo>
                    <a:pt x="1223" y="1148"/>
                    <a:pt x="951" y="1049"/>
                    <a:pt x="853" y="654"/>
                  </a:cubicBezTo>
                  <a:cubicBezTo>
                    <a:pt x="791" y="432"/>
                    <a:pt x="877" y="210"/>
                    <a:pt x="7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8" name="Google Shape;4118;p103"/>
            <p:cNvSpPr/>
            <p:nvPr/>
          </p:nvSpPr>
          <p:spPr>
            <a:xfrm>
              <a:off x="7081247" y="3603295"/>
              <a:ext cx="237017" cy="278385"/>
            </a:xfrm>
            <a:custGeom>
              <a:avLst/>
              <a:gdLst/>
              <a:ahLst/>
              <a:cxnLst/>
              <a:rect l="l" t="t" r="r" b="b"/>
              <a:pathLst>
                <a:path w="5592" h="6568" extrusionOk="0">
                  <a:moveTo>
                    <a:pt x="827" y="248"/>
                  </a:moveTo>
                  <a:cubicBezTo>
                    <a:pt x="852" y="322"/>
                    <a:pt x="852" y="408"/>
                    <a:pt x="852" y="494"/>
                  </a:cubicBezTo>
                  <a:cubicBezTo>
                    <a:pt x="839" y="593"/>
                    <a:pt x="852" y="692"/>
                    <a:pt x="876" y="803"/>
                  </a:cubicBezTo>
                  <a:cubicBezTo>
                    <a:pt x="975" y="1173"/>
                    <a:pt x="1197" y="1321"/>
                    <a:pt x="1457" y="1470"/>
                  </a:cubicBezTo>
                  <a:cubicBezTo>
                    <a:pt x="1506" y="1507"/>
                    <a:pt x="1555" y="1531"/>
                    <a:pt x="1617" y="1568"/>
                  </a:cubicBezTo>
                  <a:cubicBezTo>
                    <a:pt x="1994" y="1819"/>
                    <a:pt x="2162" y="1914"/>
                    <a:pt x="2467" y="1914"/>
                  </a:cubicBezTo>
                  <a:cubicBezTo>
                    <a:pt x="2582" y="1914"/>
                    <a:pt x="2716" y="1901"/>
                    <a:pt x="2889" y="1877"/>
                  </a:cubicBezTo>
                  <a:cubicBezTo>
                    <a:pt x="2943" y="1870"/>
                    <a:pt x="2990" y="1867"/>
                    <a:pt x="3030" y="1867"/>
                  </a:cubicBezTo>
                  <a:cubicBezTo>
                    <a:pt x="3205" y="1867"/>
                    <a:pt x="3255" y="1934"/>
                    <a:pt x="3345" y="2074"/>
                  </a:cubicBezTo>
                  <a:cubicBezTo>
                    <a:pt x="3444" y="2223"/>
                    <a:pt x="3555" y="2346"/>
                    <a:pt x="3679" y="2457"/>
                  </a:cubicBezTo>
                  <a:cubicBezTo>
                    <a:pt x="3873" y="2586"/>
                    <a:pt x="4085" y="2659"/>
                    <a:pt x="4309" y="2659"/>
                  </a:cubicBezTo>
                  <a:cubicBezTo>
                    <a:pt x="4341" y="2659"/>
                    <a:pt x="4374" y="2658"/>
                    <a:pt x="4407" y="2655"/>
                  </a:cubicBezTo>
                  <a:cubicBezTo>
                    <a:pt x="4691" y="2667"/>
                    <a:pt x="4938" y="2679"/>
                    <a:pt x="5123" y="2939"/>
                  </a:cubicBezTo>
                  <a:cubicBezTo>
                    <a:pt x="5333" y="3235"/>
                    <a:pt x="5234" y="3519"/>
                    <a:pt x="5123" y="3827"/>
                  </a:cubicBezTo>
                  <a:cubicBezTo>
                    <a:pt x="5061" y="3975"/>
                    <a:pt x="5024" y="4136"/>
                    <a:pt x="4987" y="4296"/>
                  </a:cubicBezTo>
                  <a:cubicBezTo>
                    <a:pt x="4975" y="4543"/>
                    <a:pt x="5024" y="4778"/>
                    <a:pt x="5135" y="4988"/>
                  </a:cubicBezTo>
                  <a:cubicBezTo>
                    <a:pt x="5234" y="5185"/>
                    <a:pt x="5271" y="5407"/>
                    <a:pt x="5246" y="5629"/>
                  </a:cubicBezTo>
                  <a:cubicBezTo>
                    <a:pt x="5160" y="5876"/>
                    <a:pt x="5012" y="6111"/>
                    <a:pt x="4827" y="6296"/>
                  </a:cubicBezTo>
                  <a:cubicBezTo>
                    <a:pt x="2679" y="4926"/>
                    <a:pt x="1062" y="2852"/>
                    <a:pt x="272" y="433"/>
                  </a:cubicBezTo>
                  <a:cubicBezTo>
                    <a:pt x="457" y="346"/>
                    <a:pt x="642" y="285"/>
                    <a:pt x="827" y="248"/>
                  </a:cubicBezTo>
                  <a:close/>
                  <a:moveTo>
                    <a:pt x="889" y="1"/>
                  </a:moveTo>
                  <a:cubicBezTo>
                    <a:pt x="642" y="38"/>
                    <a:pt x="383" y="112"/>
                    <a:pt x="161" y="235"/>
                  </a:cubicBezTo>
                  <a:lnTo>
                    <a:pt x="86" y="260"/>
                  </a:lnTo>
                  <a:cubicBezTo>
                    <a:pt x="37" y="285"/>
                    <a:pt x="0" y="346"/>
                    <a:pt x="25" y="396"/>
                  </a:cubicBezTo>
                  <a:cubicBezTo>
                    <a:pt x="827" y="2951"/>
                    <a:pt x="2518" y="5123"/>
                    <a:pt x="4777" y="6543"/>
                  </a:cubicBezTo>
                  <a:cubicBezTo>
                    <a:pt x="4802" y="6555"/>
                    <a:pt x="4827" y="6568"/>
                    <a:pt x="4839" y="6568"/>
                  </a:cubicBezTo>
                  <a:cubicBezTo>
                    <a:pt x="4876" y="6568"/>
                    <a:pt x="4901" y="6555"/>
                    <a:pt x="4925" y="6531"/>
                  </a:cubicBezTo>
                  <a:cubicBezTo>
                    <a:pt x="5160" y="6284"/>
                    <a:pt x="5407" y="5987"/>
                    <a:pt x="5468" y="5691"/>
                  </a:cubicBezTo>
                  <a:cubicBezTo>
                    <a:pt x="5505" y="5420"/>
                    <a:pt x="5468" y="5148"/>
                    <a:pt x="5345" y="4914"/>
                  </a:cubicBezTo>
                  <a:cubicBezTo>
                    <a:pt x="5246" y="4741"/>
                    <a:pt x="5209" y="4543"/>
                    <a:pt x="5222" y="4346"/>
                  </a:cubicBezTo>
                  <a:cubicBezTo>
                    <a:pt x="5246" y="4198"/>
                    <a:pt x="5283" y="4049"/>
                    <a:pt x="5333" y="3914"/>
                  </a:cubicBezTo>
                  <a:cubicBezTo>
                    <a:pt x="5456" y="3593"/>
                    <a:pt x="5592" y="3210"/>
                    <a:pt x="5308" y="2815"/>
                  </a:cubicBezTo>
                  <a:cubicBezTo>
                    <a:pt x="5049" y="2469"/>
                    <a:pt x="4715" y="2457"/>
                    <a:pt x="4407" y="2445"/>
                  </a:cubicBezTo>
                  <a:cubicBezTo>
                    <a:pt x="4390" y="2446"/>
                    <a:pt x="4373" y="2446"/>
                    <a:pt x="4357" y="2446"/>
                  </a:cubicBezTo>
                  <a:cubicBezTo>
                    <a:pt x="4174" y="2446"/>
                    <a:pt x="3985" y="2386"/>
                    <a:pt x="3827" y="2284"/>
                  </a:cubicBezTo>
                  <a:cubicBezTo>
                    <a:pt x="3703" y="2198"/>
                    <a:pt x="3617" y="2074"/>
                    <a:pt x="3530" y="1951"/>
                  </a:cubicBezTo>
                  <a:cubicBezTo>
                    <a:pt x="3424" y="1781"/>
                    <a:pt x="3327" y="1630"/>
                    <a:pt x="3020" y="1630"/>
                  </a:cubicBezTo>
                  <a:cubicBezTo>
                    <a:pt x="2970" y="1630"/>
                    <a:pt x="2914" y="1634"/>
                    <a:pt x="2852" y="1642"/>
                  </a:cubicBezTo>
                  <a:cubicBezTo>
                    <a:pt x="2683" y="1668"/>
                    <a:pt x="2557" y="1683"/>
                    <a:pt x="2450" y="1683"/>
                  </a:cubicBezTo>
                  <a:cubicBezTo>
                    <a:pt x="2199" y="1683"/>
                    <a:pt x="2058" y="1600"/>
                    <a:pt x="1728" y="1383"/>
                  </a:cubicBezTo>
                  <a:lnTo>
                    <a:pt x="1580" y="1284"/>
                  </a:lnTo>
                  <a:cubicBezTo>
                    <a:pt x="1333" y="1124"/>
                    <a:pt x="1173" y="1025"/>
                    <a:pt x="1099" y="754"/>
                  </a:cubicBezTo>
                  <a:cubicBezTo>
                    <a:pt x="1086" y="667"/>
                    <a:pt x="1074" y="581"/>
                    <a:pt x="1074" y="494"/>
                  </a:cubicBezTo>
                  <a:cubicBezTo>
                    <a:pt x="1086" y="346"/>
                    <a:pt x="1062" y="198"/>
                    <a:pt x="1012" y="62"/>
                  </a:cubicBezTo>
                  <a:cubicBezTo>
                    <a:pt x="988" y="25"/>
                    <a:pt x="938" y="1"/>
                    <a:pt x="8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9" name="Google Shape;4119;p103"/>
            <p:cNvSpPr/>
            <p:nvPr/>
          </p:nvSpPr>
          <p:spPr>
            <a:xfrm>
              <a:off x="7884864" y="3561928"/>
              <a:ext cx="115160" cy="225573"/>
            </a:xfrm>
            <a:custGeom>
              <a:avLst/>
              <a:gdLst/>
              <a:ahLst/>
              <a:cxnLst/>
              <a:rect l="l" t="t" r="r" b="b"/>
              <a:pathLst>
                <a:path w="2717" h="5322" extrusionOk="0">
                  <a:moveTo>
                    <a:pt x="2185" y="0"/>
                  </a:moveTo>
                  <a:cubicBezTo>
                    <a:pt x="1759" y="0"/>
                    <a:pt x="1428" y="202"/>
                    <a:pt x="1321" y="878"/>
                  </a:cubicBezTo>
                  <a:cubicBezTo>
                    <a:pt x="1259" y="1285"/>
                    <a:pt x="1654" y="1557"/>
                    <a:pt x="1568" y="1940"/>
                  </a:cubicBezTo>
                  <a:cubicBezTo>
                    <a:pt x="1506" y="2260"/>
                    <a:pt x="1087" y="2335"/>
                    <a:pt x="963" y="2594"/>
                  </a:cubicBezTo>
                  <a:cubicBezTo>
                    <a:pt x="827" y="2841"/>
                    <a:pt x="1000" y="3174"/>
                    <a:pt x="803" y="3421"/>
                  </a:cubicBezTo>
                  <a:cubicBezTo>
                    <a:pt x="618" y="3680"/>
                    <a:pt x="309" y="3692"/>
                    <a:pt x="148" y="3989"/>
                  </a:cubicBezTo>
                  <a:cubicBezTo>
                    <a:pt x="0" y="4235"/>
                    <a:pt x="13" y="4816"/>
                    <a:pt x="148" y="5322"/>
                  </a:cubicBezTo>
                  <a:cubicBezTo>
                    <a:pt x="1445" y="3840"/>
                    <a:pt x="2333" y="2026"/>
                    <a:pt x="2716" y="76"/>
                  </a:cubicBezTo>
                  <a:cubicBezTo>
                    <a:pt x="2530" y="31"/>
                    <a:pt x="2350" y="0"/>
                    <a:pt x="218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0" name="Google Shape;4120;p103"/>
            <p:cNvSpPr/>
            <p:nvPr/>
          </p:nvSpPr>
          <p:spPr>
            <a:xfrm>
              <a:off x="7879608" y="3557011"/>
              <a:ext cx="125121" cy="235745"/>
            </a:xfrm>
            <a:custGeom>
              <a:avLst/>
              <a:gdLst/>
              <a:ahLst/>
              <a:cxnLst/>
              <a:rect l="l" t="t" r="r" b="b"/>
              <a:pathLst>
                <a:path w="2952" h="5562" extrusionOk="0">
                  <a:moveTo>
                    <a:pt x="2253" y="239"/>
                  </a:moveTo>
                  <a:cubicBezTo>
                    <a:pt x="2272" y="239"/>
                    <a:pt x="2290" y="239"/>
                    <a:pt x="2309" y="241"/>
                  </a:cubicBezTo>
                  <a:cubicBezTo>
                    <a:pt x="2445" y="241"/>
                    <a:pt x="2568" y="253"/>
                    <a:pt x="2692" y="278"/>
                  </a:cubicBezTo>
                  <a:cubicBezTo>
                    <a:pt x="2334" y="2093"/>
                    <a:pt x="1519" y="3784"/>
                    <a:pt x="334" y="5191"/>
                  </a:cubicBezTo>
                  <a:cubicBezTo>
                    <a:pt x="248" y="4771"/>
                    <a:pt x="272" y="4351"/>
                    <a:pt x="371" y="4166"/>
                  </a:cubicBezTo>
                  <a:cubicBezTo>
                    <a:pt x="458" y="4043"/>
                    <a:pt x="569" y="3944"/>
                    <a:pt x="692" y="3882"/>
                  </a:cubicBezTo>
                  <a:cubicBezTo>
                    <a:pt x="828" y="3821"/>
                    <a:pt x="939" y="3722"/>
                    <a:pt x="1025" y="3611"/>
                  </a:cubicBezTo>
                  <a:cubicBezTo>
                    <a:pt x="1124" y="3463"/>
                    <a:pt x="1174" y="3278"/>
                    <a:pt x="1149" y="3092"/>
                  </a:cubicBezTo>
                  <a:cubicBezTo>
                    <a:pt x="1137" y="2981"/>
                    <a:pt x="1149" y="2870"/>
                    <a:pt x="1186" y="2771"/>
                  </a:cubicBezTo>
                  <a:cubicBezTo>
                    <a:pt x="1248" y="2673"/>
                    <a:pt x="1334" y="2599"/>
                    <a:pt x="1433" y="2537"/>
                  </a:cubicBezTo>
                  <a:cubicBezTo>
                    <a:pt x="1606" y="2438"/>
                    <a:pt x="1741" y="2278"/>
                    <a:pt x="1803" y="2080"/>
                  </a:cubicBezTo>
                  <a:cubicBezTo>
                    <a:pt x="1828" y="1870"/>
                    <a:pt x="1791" y="1661"/>
                    <a:pt x="1680" y="1488"/>
                  </a:cubicBezTo>
                  <a:cubicBezTo>
                    <a:pt x="1593" y="1340"/>
                    <a:pt x="1544" y="1179"/>
                    <a:pt x="1556" y="1019"/>
                  </a:cubicBezTo>
                  <a:cubicBezTo>
                    <a:pt x="1618" y="685"/>
                    <a:pt x="1729" y="463"/>
                    <a:pt x="1902" y="340"/>
                  </a:cubicBezTo>
                  <a:cubicBezTo>
                    <a:pt x="2010" y="275"/>
                    <a:pt x="2127" y="239"/>
                    <a:pt x="2253" y="239"/>
                  </a:cubicBezTo>
                  <a:close/>
                  <a:moveTo>
                    <a:pt x="2309" y="0"/>
                  </a:moveTo>
                  <a:cubicBezTo>
                    <a:pt x="2121" y="0"/>
                    <a:pt x="1933" y="37"/>
                    <a:pt x="1766" y="142"/>
                  </a:cubicBezTo>
                  <a:cubicBezTo>
                    <a:pt x="1544" y="303"/>
                    <a:pt x="1396" y="574"/>
                    <a:pt x="1322" y="982"/>
                  </a:cubicBezTo>
                  <a:cubicBezTo>
                    <a:pt x="1309" y="1191"/>
                    <a:pt x="1359" y="1401"/>
                    <a:pt x="1470" y="1586"/>
                  </a:cubicBezTo>
                  <a:cubicBezTo>
                    <a:pt x="1556" y="1710"/>
                    <a:pt x="1593" y="1870"/>
                    <a:pt x="1581" y="2031"/>
                  </a:cubicBezTo>
                  <a:cubicBezTo>
                    <a:pt x="1544" y="2167"/>
                    <a:pt x="1420" y="2253"/>
                    <a:pt x="1285" y="2352"/>
                  </a:cubicBezTo>
                  <a:cubicBezTo>
                    <a:pt x="1161" y="2426"/>
                    <a:pt x="1063" y="2537"/>
                    <a:pt x="976" y="2660"/>
                  </a:cubicBezTo>
                  <a:cubicBezTo>
                    <a:pt x="927" y="2796"/>
                    <a:pt x="902" y="2944"/>
                    <a:pt x="914" y="3105"/>
                  </a:cubicBezTo>
                  <a:cubicBezTo>
                    <a:pt x="927" y="3228"/>
                    <a:pt x="902" y="3364"/>
                    <a:pt x="840" y="3475"/>
                  </a:cubicBezTo>
                  <a:cubicBezTo>
                    <a:pt x="766" y="3561"/>
                    <a:pt x="680" y="3623"/>
                    <a:pt x="581" y="3685"/>
                  </a:cubicBezTo>
                  <a:cubicBezTo>
                    <a:pt x="408" y="3759"/>
                    <a:pt x="272" y="3882"/>
                    <a:pt x="174" y="4043"/>
                  </a:cubicBezTo>
                  <a:cubicBezTo>
                    <a:pt x="1" y="4364"/>
                    <a:pt x="38" y="5006"/>
                    <a:pt x="149" y="5475"/>
                  </a:cubicBezTo>
                  <a:cubicBezTo>
                    <a:pt x="161" y="5512"/>
                    <a:pt x="198" y="5549"/>
                    <a:pt x="235" y="5561"/>
                  </a:cubicBezTo>
                  <a:lnTo>
                    <a:pt x="272" y="5561"/>
                  </a:lnTo>
                  <a:cubicBezTo>
                    <a:pt x="297" y="5561"/>
                    <a:pt x="322" y="5536"/>
                    <a:pt x="347" y="5524"/>
                  </a:cubicBezTo>
                  <a:cubicBezTo>
                    <a:pt x="1667" y="4018"/>
                    <a:pt x="2556" y="2179"/>
                    <a:pt x="2939" y="216"/>
                  </a:cubicBezTo>
                  <a:cubicBezTo>
                    <a:pt x="2951" y="155"/>
                    <a:pt x="2914" y="93"/>
                    <a:pt x="2852" y="80"/>
                  </a:cubicBezTo>
                  <a:cubicBezTo>
                    <a:pt x="2686" y="37"/>
                    <a:pt x="2497" y="0"/>
                    <a:pt x="23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1" name="Google Shape;4121;p103"/>
            <p:cNvSpPr/>
            <p:nvPr/>
          </p:nvSpPr>
          <p:spPr>
            <a:xfrm>
              <a:off x="7070778" y="3119851"/>
              <a:ext cx="190478" cy="283089"/>
            </a:xfrm>
            <a:custGeom>
              <a:avLst/>
              <a:gdLst/>
              <a:ahLst/>
              <a:cxnLst/>
              <a:rect l="l" t="t" r="r" b="b"/>
              <a:pathLst>
                <a:path w="4494" h="6679" extrusionOk="0">
                  <a:moveTo>
                    <a:pt x="3703" y="1"/>
                  </a:moveTo>
                  <a:lnTo>
                    <a:pt x="3703" y="1"/>
                  </a:lnTo>
                  <a:cubicBezTo>
                    <a:pt x="1716" y="1729"/>
                    <a:pt x="408" y="4087"/>
                    <a:pt x="0" y="6679"/>
                  </a:cubicBezTo>
                  <a:cubicBezTo>
                    <a:pt x="173" y="6679"/>
                    <a:pt x="346" y="6630"/>
                    <a:pt x="506" y="6543"/>
                  </a:cubicBezTo>
                  <a:cubicBezTo>
                    <a:pt x="741" y="6358"/>
                    <a:pt x="593" y="6284"/>
                    <a:pt x="617" y="6000"/>
                  </a:cubicBezTo>
                  <a:cubicBezTo>
                    <a:pt x="667" y="5506"/>
                    <a:pt x="1111" y="5000"/>
                    <a:pt x="1420" y="4642"/>
                  </a:cubicBezTo>
                  <a:cubicBezTo>
                    <a:pt x="1753" y="4235"/>
                    <a:pt x="2531" y="4371"/>
                    <a:pt x="2778" y="3926"/>
                  </a:cubicBezTo>
                  <a:cubicBezTo>
                    <a:pt x="2876" y="3753"/>
                    <a:pt x="2778" y="3593"/>
                    <a:pt x="2876" y="3433"/>
                  </a:cubicBezTo>
                  <a:cubicBezTo>
                    <a:pt x="3000" y="3235"/>
                    <a:pt x="3407" y="3124"/>
                    <a:pt x="3605" y="3013"/>
                  </a:cubicBezTo>
                  <a:cubicBezTo>
                    <a:pt x="3814" y="2889"/>
                    <a:pt x="4358" y="2717"/>
                    <a:pt x="4432" y="2470"/>
                  </a:cubicBezTo>
                  <a:cubicBezTo>
                    <a:pt x="4493" y="2272"/>
                    <a:pt x="4419" y="2198"/>
                    <a:pt x="4284" y="2038"/>
                  </a:cubicBezTo>
                  <a:cubicBezTo>
                    <a:pt x="4049" y="1754"/>
                    <a:pt x="3901" y="1778"/>
                    <a:pt x="3777" y="1396"/>
                  </a:cubicBezTo>
                  <a:cubicBezTo>
                    <a:pt x="3666" y="1013"/>
                    <a:pt x="3765" y="458"/>
                    <a:pt x="370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2" name="Google Shape;4122;p103"/>
            <p:cNvSpPr/>
            <p:nvPr/>
          </p:nvSpPr>
          <p:spPr>
            <a:xfrm>
              <a:off x="7065523" y="3115570"/>
              <a:ext cx="201498" cy="293135"/>
            </a:xfrm>
            <a:custGeom>
              <a:avLst/>
              <a:gdLst/>
              <a:ahLst/>
              <a:cxnLst/>
              <a:rect l="l" t="t" r="r" b="b"/>
              <a:pathLst>
                <a:path w="4754" h="6916" extrusionOk="0">
                  <a:moveTo>
                    <a:pt x="3729" y="361"/>
                  </a:moveTo>
                  <a:cubicBezTo>
                    <a:pt x="3729" y="472"/>
                    <a:pt x="3729" y="608"/>
                    <a:pt x="3729" y="731"/>
                  </a:cubicBezTo>
                  <a:cubicBezTo>
                    <a:pt x="3716" y="1003"/>
                    <a:pt x="3729" y="1275"/>
                    <a:pt x="3803" y="1534"/>
                  </a:cubicBezTo>
                  <a:cubicBezTo>
                    <a:pt x="3840" y="1731"/>
                    <a:pt x="3963" y="1892"/>
                    <a:pt x="4111" y="2015"/>
                  </a:cubicBezTo>
                  <a:cubicBezTo>
                    <a:pt x="4198" y="2077"/>
                    <a:pt x="4259" y="2151"/>
                    <a:pt x="4321" y="2225"/>
                  </a:cubicBezTo>
                  <a:lnTo>
                    <a:pt x="4358" y="2262"/>
                  </a:lnTo>
                  <a:cubicBezTo>
                    <a:pt x="4469" y="2386"/>
                    <a:pt x="4494" y="2398"/>
                    <a:pt x="4445" y="2534"/>
                  </a:cubicBezTo>
                  <a:cubicBezTo>
                    <a:pt x="4408" y="2682"/>
                    <a:pt x="4074" y="2830"/>
                    <a:pt x="3864" y="2929"/>
                  </a:cubicBezTo>
                  <a:cubicBezTo>
                    <a:pt x="3790" y="2966"/>
                    <a:pt x="3729" y="2990"/>
                    <a:pt x="3679" y="3015"/>
                  </a:cubicBezTo>
                  <a:cubicBezTo>
                    <a:pt x="3630" y="3040"/>
                    <a:pt x="3556" y="3077"/>
                    <a:pt x="3482" y="3114"/>
                  </a:cubicBezTo>
                  <a:cubicBezTo>
                    <a:pt x="3260" y="3200"/>
                    <a:pt x="3013" y="3311"/>
                    <a:pt x="2902" y="3484"/>
                  </a:cubicBezTo>
                  <a:cubicBezTo>
                    <a:pt x="2840" y="3571"/>
                    <a:pt x="2815" y="3682"/>
                    <a:pt x="2828" y="3793"/>
                  </a:cubicBezTo>
                  <a:cubicBezTo>
                    <a:pt x="2840" y="3854"/>
                    <a:pt x="2828" y="3916"/>
                    <a:pt x="2803" y="3978"/>
                  </a:cubicBezTo>
                  <a:cubicBezTo>
                    <a:pt x="2692" y="4175"/>
                    <a:pt x="2457" y="4237"/>
                    <a:pt x="2186" y="4311"/>
                  </a:cubicBezTo>
                  <a:cubicBezTo>
                    <a:pt x="1914" y="4385"/>
                    <a:pt x="1630" y="4459"/>
                    <a:pt x="1457" y="4669"/>
                  </a:cubicBezTo>
                  <a:lnTo>
                    <a:pt x="1433" y="4694"/>
                  </a:lnTo>
                  <a:cubicBezTo>
                    <a:pt x="1112" y="5064"/>
                    <a:pt x="680" y="5583"/>
                    <a:pt x="630" y="6101"/>
                  </a:cubicBezTo>
                  <a:cubicBezTo>
                    <a:pt x="618" y="6187"/>
                    <a:pt x="618" y="6274"/>
                    <a:pt x="643" y="6360"/>
                  </a:cubicBezTo>
                  <a:cubicBezTo>
                    <a:pt x="655" y="6459"/>
                    <a:pt x="655" y="6471"/>
                    <a:pt x="556" y="6558"/>
                  </a:cubicBezTo>
                  <a:cubicBezTo>
                    <a:pt x="470" y="6607"/>
                    <a:pt x="371" y="6644"/>
                    <a:pt x="260" y="6657"/>
                  </a:cubicBezTo>
                  <a:cubicBezTo>
                    <a:pt x="680" y="4225"/>
                    <a:pt x="1902" y="2015"/>
                    <a:pt x="3729" y="361"/>
                  </a:cubicBezTo>
                  <a:close/>
                  <a:moveTo>
                    <a:pt x="3816" y="0"/>
                  </a:moveTo>
                  <a:cubicBezTo>
                    <a:pt x="3790" y="0"/>
                    <a:pt x="3764" y="9"/>
                    <a:pt x="3741" y="28"/>
                  </a:cubicBezTo>
                  <a:cubicBezTo>
                    <a:pt x="1741" y="1768"/>
                    <a:pt x="420" y="4163"/>
                    <a:pt x="1" y="6780"/>
                  </a:cubicBezTo>
                  <a:cubicBezTo>
                    <a:pt x="1" y="6817"/>
                    <a:pt x="13" y="6854"/>
                    <a:pt x="38" y="6879"/>
                  </a:cubicBezTo>
                  <a:cubicBezTo>
                    <a:pt x="62" y="6891"/>
                    <a:pt x="87" y="6916"/>
                    <a:pt x="124" y="6916"/>
                  </a:cubicBezTo>
                  <a:lnTo>
                    <a:pt x="137" y="6903"/>
                  </a:lnTo>
                  <a:cubicBezTo>
                    <a:pt x="334" y="6903"/>
                    <a:pt x="532" y="6842"/>
                    <a:pt x="704" y="6731"/>
                  </a:cubicBezTo>
                  <a:cubicBezTo>
                    <a:pt x="840" y="6644"/>
                    <a:pt x="914" y="6484"/>
                    <a:pt x="865" y="6323"/>
                  </a:cubicBezTo>
                  <a:cubicBezTo>
                    <a:pt x="852" y="6249"/>
                    <a:pt x="852" y="6187"/>
                    <a:pt x="852" y="6126"/>
                  </a:cubicBezTo>
                  <a:cubicBezTo>
                    <a:pt x="902" y="5669"/>
                    <a:pt x="1309" y="5188"/>
                    <a:pt x="1605" y="4842"/>
                  </a:cubicBezTo>
                  <a:lnTo>
                    <a:pt x="1630" y="4817"/>
                  </a:lnTo>
                  <a:cubicBezTo>
                    <a:pt x="1766" y="4657"/>
                    <a:pt x="2000" y="4595"/>
                    <a:pt x="2247" y="4533"/>
                  </a:cubicBezTo>
                  <a:cubicBezTo>
                    <a:pt x="2544" y="4447"/>
                    <a:pt x="2852" y="4373"/>
                    <a:pt x="3000" y="4089"/>
                  </a:cubicBezTo>
                  <a:cubicBezTo>
                    <a:pt x="3050" y="4003"/>
                    <a:pt x="3074" y="3892"/>
                    <a:pt x="3062" y="3780"/>
                  </a:cubicBezTo>
                  <a:cubicBezTo>
                    <a:pt x="3050" y="3719"/>
                    <a:pt x="3062" y="3657"/>
                    <a:pt x="3087" y="3608"/>
                  </a:cubicBezTo>
                  <a:cubicBezTo>
                    <a:pt x="3161" y="3497"/>
                    <a:pt x="3383" y="3398"/>
                    <a:pt x="3568" y="3324"/>
                  </a:cubicBezTo>
                  <a:cubicBezTo>
                    <a:pt x="3655" y="3287"/>
                    <a:pt x="3741" y="3237"/>
                    <a:pt x="3790" y="3213"/>
                  </a:cubicBezTo>
                  <a:cubicBezTo>
                    <a:pt x="3840" y="3188"/>
                    <a:pt x="3901" y="3163"/>
                    <a:pt x="3963" y="3139"/>
                  </a:cubicBezTo>
                  <a:cubicBezTo>
                    <a:pt x="4247" y="3003"/>
                    <a:pt x="4593" y="2855"/>
                    <a:pt x="4667" y="2608"/>
                  </a:cubicBezTo>
                  <a:cubicBezTo>
                    <a:pt x="4753" y="2361"/>
                    <a:pt x="4654" y="2250"/>
                    <a:pt x="4531" y="2102"/>
                  </a:cubicBezTo>
                  <a:lnTo>
                    <a:pt x="4506" y="2077"/>
                  </a:lnTo>
                  <a:cubicBezTo>
                    <a:pt x="4432" y="1991"/>
                    <a:pt x="4346" y="1916"/>
                    <a:pt x="4272" y="1842"/>
                  </a:cubicBezTo>
                  <a:cubicBezTo>
                    <a:pt x="4136" y="1744"/>
                    <a:pt x="4050" y="1620"/>
                    <a:pt x="4013" y="1472"/>
                  </a:cubicBezTo>
                  <a:cubicBezTo>
                    <a:pt x="3963" y="1225"/>
                    <a:pt x="3938" y="978"/>
                    <a:pt x="3963" y="731"/>
                  </a:cubicBezTo>
                  <a:cubicBezTo>
                    <a:pt x="3963" y="522"/>
                    <a:pt x="3963" y="312"/>
                    <a:pt x="3938" y="102"/>
                  </a:cubicBezTo>
                  <a:cubicBezTo>
                    <a:pt x="3930" y="42"/>
                    <a:pt x="3874" y="0"/>
                    <a:pt x="3816" y="0"/>
                  </a:cubicBezTo>
                  <a:close/>
                </a:path>
              </a:pathLst>
            </a:custGeom>
            <a:solidFill>
              <a:srgbClr val="272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3" name="Google Shape;4123;p103"/>
            <p:cNvSpPr/>
            <p:nvPr/>
          </p:nvSpPr>
          <p:spPr>
            <a:xfrm>
              <a:off x="7305166" y="3030418"/>
              <a:ext cx="703210" cy="839223"/>
            </a:xfrm>
            <a:custGeom>
              <a:avLst/>
              <a:gdLst/>
              <a:ahLst/>
              <a:cxnLst/>
              <a:rect l="l" t="t" r="r" b="b"/>
              <a:pathLst>
                <a:path w="16591" h="19800" extrusionOk="0">
                  <a:moveTo>
                    <a:pt x="9110" y="0"/>
                  </a:moveTo>
                  <a:lnTo>
                    <a:pt x="9098" y="12"/>
                  </a:lnTo>
                  <a:cubicBezTo>
                    <a:pt x="9085" y="222"/>
                    <a:pt x="9024" y="432"/>
                    <a:pt x="8913" y="605"/>
                  </a:cubicBezTo>
                  <a:cubicBezTo>
                    <a:pt x="8802" y="765"/>
                    <a:pt x="8481" y="864"/>
                    <a:pt x="8271" y="951"/>
                  </a:cubicBezTo>
                  <a:cubicBezTo>
                    <a:pt x="8082" y="1031"/>
                    <a:pt x="7560" y="1191"/>
                    <a:pt x="7195" y="1191"/>
                  </a:cubicBezTo>
                  <a:cubicBezTo>
                    <a:pt x="7058" y="1191"/>
                    <a:pt x="6943" y="1168"/>
                    <a:pt x="6876" y="1111"/>
                  </a:cubicBezTo>
                  <a:cubicBezTo>
                    <a:pt x="6654" y="938"/>
                    <a:pt x="6901" y="333"/>
                    <a:pt x="6715" y="148"/>
                  </a:cubicBezTo>
                  <a:cubicBezTo>
                    <a:pt x="6668" y="94"/>
                    <a:pt x="6597" y="73"/>
                    <a:pt x="6515" y="73"/>
                  </a:cubicBezTo>
                  <a:cubicBezTo>
                    <a:pt x="6299" y="73"/>
                    <a:pt x="6004" y="218"/>
                    <a:pt x="5851" y="272"/>
                  </a:cubicBezTo>
                  <a:cubicBezTo>
                    <a:pt x="5444" y="432"/>
                    <a:pt x="5037" y="543"/>
                    <a:pt x="4617" y="679"/>
                  </a:cubicBezTo>
                  <a:cubicBezTo>
                    <a:pt x="4308" y="778"/>
                    <a:pt x="4135" y="938"/>
                    <a:pt x="3852" y="1099"/>
                  </a:cubicBezTo>
                  <a:cubicBezTo>
                    <a:pt x="3074" y="1506"/>
                    <a:pt x="3629" y="1346"/>
                    <a:pt x="3926" y="1864"/>
                  </a:cubicBezTo>
                  <a:cubicBezTo>
                    <a:pt x="3197" y="2271"/>
                    <a:pt x="3247" y="3358"/>
                    <a:pt x="3308" y="4086"/>
                  </a:cubicBezTo>
                  <a:cubicBezTo>
                    <a:pt x="3765" y="4061"/>
                    <a:pt x="4160" y="3777"/>
                    <a:pt x="4210" y="3382"/>
                  </a:cubicBezTo>
                  <a:cubicBezTo>
                    <a:pt x="4284" y="2839"/>
                    <a:pt x="4098" y="2271"/>
                    <a:pt x="4827" y="2074"/>
                  </a:cubicBezTo>
                  <a:cubicBezTo>
                    <a:pt x="4963" y="2321"/>
                    <a:pt x="5456" y="2296"/>
                    <a:pt x="5555" y="2555"/>
                  </a:cubicBezTo>
                  <a:cubicBezTo>
                    <a:pt x="5666" y="2827"/>
                    <a:pt x="5283" y="3173"/>
                    <a:pt x="5111" y="3321"/>
                  </a:cubicBezTo>
                  <a:cubicBezTo>
                    <a:pt x="4740" y="3691"/>
                    <a:pt x="4345" y="3913"/>
                    <a:pt x="3901" y="4172"/>
                  </a:cubicBezTo>
                  <a:cubicBezTo>
                    <a:pt x="3716" y="4283"/>
                    <a:pt x="3444" y="4370"/>
                    <a:pt x="3284" y="4506"/>
                  </a:cubicBezTo>
                  <a:cubicBezTo>
                    <a:pt x="3173" y="4617"/>
                    <a:pt x="3173" y="4839"/>
                    <a:pt x="3012" y="4876"/>
                  </a:cubicBezTo>
                  <a:cubicBezTo>
                    <a:pt x="2995" y="4879"/>
                    <a:pt x="2979" y="4880"/>
                    <a:pt x="2963" y="4880"/>
                  </a:cubicBezTo>
                  <a:cubicBezTo>
                    <a:pt x="2607" y="4880"/>
                    <a:pt x="2484" y="4163"/>
                    <a:pt x="1981" y="4163"/>
                  </a:cubicBezTo>
                  <a:cubicBezTo>
                    <a:pt x="1948" y="4163"/>
                    <a:pt x="1913" y="4166"/>
                    <a:pt x="1877" y="4172"/>
                  </a:cubicBezTo>
                  <a:cubicBezTo>
                    <a:pt x="1765" y="4604"/>
                    <a:pt x="1148" y="4382"/>
                    <a:pt x="914" y="4728"/>
                  </a:cubicBezTo>
                  <a:cubicBezTo>
                    <a:pt x="740" y="4980"/>
                    <a:pt x="874" y="5062"/>
                    <a:pt x="1096" y="5062"/>
                  </a:cubicBezTo>
                  <a:cubicBezTo>
                    <a:pt x="1362" y="5062"/>
                    <a:pt x="1754" y="4944"/>
                    <a:pt x="1889" y="4864"/>
                  </a:cubicBezTo>
                  <a:cubicBezTo>
                    <a:pt x="2012" y="5049"/>
                    <a:pt x="2432" y="5073"/>
                    <a:pt x="2457" y="5308"/>
                  </a:cubicBezTo>
                  <a:cubicBezTo>
                    <a:pt x="2457" y="5407"/>
                    <a:pt x="1951" y="5851"/>
                    <a:pt x="1815" y="5925"/>
                  </a:cubicBezTo>
                  <a:cubicBezTo>
                    <a:pt x="1753" y="5955"/>
                    <a:pt x="1684" y="5966"/>
                    <a:pt x="1613" y="5966"/>
                  </a:cubicBezTo>
                  <a:cubicBezTo>
                    <a:pt x="1386" y="5966"/>
                    <a:pt x="1129" y="5851"/>
                    <a:pt x="960" y="5851"/>
                  </a:cubicBezTo>
                  <a:cubicBezTo>
                    <a:pt x="918" y="5851"/>
                    <a:pt x="881" y="5858"/>
                    <a:pt x="852" y="5876"/>
                  </a:cubicBezTo>
                  <a:cubicBezTo>
                    <a:pt x="531" y="6036"/>
                    <a:pt x="778" y="6357"/>
                    <a:pt x="815" y="6530"/>
                  </a:cubicBezTo>
                  <a:cubicBezTo>
                    <a:pt x="840" y="6703"/>
                    <a:pt x="753" y="7271"/>
                    <a:pt x="889" y="7394"/>
                  </a:cubicBezTo>
                  <a:cubicBezTo>
                    <a:pt x="956" y="7456"/>
                    <a:pt x="1013" y="7481"/>
                    <a:pt x="1062" y="7481"/>
                  </a:cubicBezTo>
                  <a:cubicBezTo>
                    <a:pt x="1237" y="7481"/>
                    <a:pt x="1311" y="7163"/>
                    <a:pt x="1407" y="7086"/>
                  </a:cubicBezTo>
                  <a:cubicBezTo>
                    <a:pt x="1593" y="6937"/>
                    <a:pt x="1938" y="7011"/>
                    <a:pt x="2074" y="6839"/>
                  </a:cubicBezTo>
                  <a:cubicBezTo>
                    <a:pt x="2210" y="6666"/>
                    <a:pt x="2111" y="6370"/>
                    <a:pt x="2272" y="6160"/>
                  </a:cubicBezTo>
                  <a:cubicBezTo>
                    <a:pt x="2531" y="5802"/>
                    <a:pt x="2889" y="5777"/>
                    <a:pt x="3012" y="5320"/>
                  </a:cubicBezTo>
                  <a:cubicBezTo>
                    <a:pt x="3469" y="5592"/>
                    <a:pt x="3531" y="5419"/>
                    <a:pt x="3654" y="5999"/>
                  </a:cubicBezTo>
                  <a:cubicBezTo>
                    <a:pt x="3815" y="5975"/>
                    <a:pt x="3987" y="5938"/>
                    <a:pt x="4148" y="5888"/>
                  </a:cubicBezTo>
                  <a:lnTo>
                    <a:pt x="4148" y="5888"/>
                  </a:lnTo>
                  <a:cubicBezTo>
                    <a:pt x="4104" y="6008"/>
                    <a:pt x="3775" y="6327"/>
                    <a:pt x="4006" y="6327"/>
                  </a:cubicBezTo>
                  <a:cubicBezTo>
                    <a:pt x="4038" y="6327"/>
                    <a:pt x="4080" y="6321"/>
                    <a:pt x="4135" y="6308"/>
                  </a:cubicBezTo>
                  <a:cubicBezTo>
                    <a:pt x="4365" y="6262"/>
                    <a:pt x="4467" y="5907"/>
                    <a:pt x="4758" y="5907"/>
                  </a:cubicBezTo>
                  <a:cubicBezTo>
                    <a:pt x="4779" y="5907"/>
                    <a:pt x="4803" y="5909"/>
                    <a:pt x="4827" y="5913"/>
                  </a:cubicBezTo>
                  <a:cubicBezTo>
                    <a:pt x="5074" y="5950"/>
                    <a:pt x="5049" y="6221"/>
                    <a:pt x="5259" y="6283"/>
                  </a:cubicBezTo>
                  <a:cubicBezTo>
                    <a:pt x="5298" y="6298"/>
                    <a:pt x="5338" y="6304"/>
                    <a:pt x="5378" y="6304"/>
                  </a:cubicBezTo>
                  <a:cubicBezTo>
                    <a:pt x="5612" y="6304"/>
                    <a:pt x="5850" y="6087"/>
                    <a:pt x="6061" y="6024"/>
                  </a:cubicBezTo>
                  <a:cubicBezTo>
                    <a:pt x="6132" y="6006"/>
                    <a:pt x="6196" y="5999"/>
                    <a:pt x="6257" y="5999"/>
                  </a:cubicBezTo>
                  <a:cubicBezTo>
                    <a:pt x="6533" y="5999"/>
                    <a:pt x="6722" y="6154"/>
                    <a:pt x="7036" y="6184"/>
                  </a:cubicBezTo>
                  <a:cubicBezTo>
                    <a:pt x="7057" y="6187"/>
                    <a:pt x="7078" y="6187"/>
                    <a:pt x="7098" y="6187"/>
                  </a:cubicBezTo>
                  <a:cubicBezTo>
                    <a:pt x="7440" y="6187"/>
                    <a:pt x="7722" y="5909"/>
                    <a:pt x="8049" y="5851"/>
                  </a:cubicBezTo>
                  <a:cubicBezTo>
                    <a:pt x="8084" y="5846"/>
                    <a:pt x="8117" y="5843"/>
                    <a:pt x="8148" y="5843"/>
                  </a:cubicBezTo>
                  <a:cubicBezTo>
                    <a:pt x="8701" y="5843"/>
                    <a:pt x="8579" y="6641"/>
                    <a:pt x="8567" y="7086"/>
                  </a:cubicBezTo>
                  <a:cubicBezTo>
                    <a:pt x="8555" y="7308"/>
                    <a:pt x="8493" y="7505"/>
                    <a:pt x="8407" y="7703"/>
                  </a:cubicBezTo>
                  <a:cubicBezTo>
                    <a:pt x="8098" y="7666"/>
                    <a:pt x="8234" y="7295"/>
                    <a:pt x="8024" y="7110"/>
                  </a:cubicBezTo>
                  <a:cubicBezTo>
                    <a:pt x="7802" y="6987"/>
                    <a:pt x="7567" y="6900"/>
                    <a:pt x="7320" y="6839"/>
                  </a:cubicBezTo>
                  <a:cubicBezTo>
                    <a:pt x="7279" y="6831"/>
                    <a:pt x="7239" y="6827"/>
                    <a:pt x="7199" y="6827"/>
                  </a:cubicBezTo>
                  <a:cubicBezTo>
                    <a:pt x="6660" y="6827"/>
                    <a:pt x="6171" y="7511"/>
                    <a:pt x="5630" y="7511"/>
                  </a:cubicBezTo>
                  <a:cubicBezTo>
                    <a:pt x="5601" y="7511"/>
                    <a:pt x="5572" y="7509"/>
                    <a:pt x="5543" y="7505"/>
                  </a:cubicBezTo>
                  <a:cubicBezTo>
                    <a:pt x="5123" y="7443"/>
                    <a:pt x="4642" y="6937"/>
                    <a:pt x="4247" y="6765"/>
                  </a:cubicBezTo>
                  <a:cubicBezTo>
                    <a:pt x="4140" y="6723"/>
                    <a:pt x="4032" y="6706"/>
                    <a:pt x="3923" y="6706"/>
                  </a:cubicBezTo>
                  <a:cubicBezTo>
                    <a:pt x="3512" y="6706"/>
                    <a:pt x="3081" y="6946"/>
                    <a:pt x="2642" y="7024"/>
                  </a:cubicBezTo>
                  <a:cubicBezTo>
                    <a:pt x="2494" y="7061"/>
                    <a:pt x="2333" y="7073"/>
                    <a:pt x="2185" y="7086"/>
                  </a:cubicBezTo>
                  <a:cubicBezTo>
                    <a:pt x="2049" y="7369"/>
                    <a:pt x="1617" y="7518"/>
                    <a:pt x="1321" y="7518"/>
                  </a:cubicBezTo>
                  <a:cubicBezTo>
                    <a:pt x="1321" y="7752"/>
                    <a:pt x="1111" y="7826"/>
                    <a:pt x="1012" y="8024"/>
                  </a:cubicBezTo>
                  <a:cubicBezTo>
                    <a:pt x="827" y="8332"/>
                    <a:pt x="877" y="8629"/>
                    <a:pt x="790" y="8949"/>
                  </a:cubicBezTo>
                  <a:cubicBezTo>
                    <a:pt x="729" y="9233"/>
                    <a:pt x="568" y="9381"/>
                    <a:pt x="445" y="9641"/>
                  </a:cubicBezTo>
                  <a:cubicBezTo>
                    <a:pt x="297" y="9974"/>
                    <a:pt x="358" y="10258"/>
                    <a:pt x="395" y="10604"/>
                  </a:cubicBezTo>
                  <a:cubicBezTo>
                    <a:pt x="445" y="11245"/>
                    <a:pt x="0" y="11900"/>
                    <a:pt x="346" y="12467"/>
                  </a:cubicBezTo>
                  <a:cubicBezTo>
                    <a:pt x="655" y="12937"/>
                    <a:pt x="1185" y="13233"/>
                    <a:pt x="1753" y="13233"/>
                  </a:cubicBezTo>
                  <a:cubicBezTo>
                    <a:pt x="1798" y="13236"/>
                    <a:pt x="1843" y="13237"/>
                    <a:pt x="1888" y="13237"/>
                  </a:cubicBezTo>
                  <a:cubicBezTo>
                    <a:pt x="2044" y="13237"/>
                    <a:pt x="2205" y="13219"/>
                    <a:pt x="2358" y="13171"/>
                  </a:cubicBezTo>
                  <a:cubicBezTo>
                    <a:pt x="2506" y="13109"/>
                    <a:pt x="2506" y="13023"/>
                    <a:pt x="2617" y="12961"/>
                  </a:cubicBezTo>
                  <a:cubicBezTo>
                    <a:pt x="3099" y="12714"/>
                    <a:pt x="3617" y="12554"/>
                    <a:pt x="4160" y="12504"/>
                  </a:cubicBezTo>
                  <a:cubicBezTo>
                    <a:pt x="4206" y="12500"/>
                    <a:pt x="4246" y="12497"/>
                    <a:pt x="4283" y="12497"/>
                  </a:cubicBezTo>
                  <a:cubicBezTo>
                    <a:pt x="4611" y="12497"/>
                    <a:pt x="4593" y="12698"/>
                    <a:pt x="4716" y="13109"/>
                  </a:cubicBezTo>
                  <a:cubicBezTo>
                    <a:pt x="4827" y="13443"/>
                    <a:pt x="4950" y="13776"/>
                    <a:pt x="5296" y="13961"/>
                  </a:cubicBezTo>
                  <a:cubicBezTo>
                    <a:pt x="5382" y="14010"/>
                    <a:pt x="5456" y="14017"/>
                    <a:pt x="5527" y="14017"/>
                  </a:cubicBezTo>
                  <a:cubicBezTo>
                    <a:pt x="5551" y="14017"/>
                    <a:pt x="5574" y="14016"/>
                    <a:pt x="5598" y="14016"/>
                  </a:cubicBezTo>
                  <a:cubicBezTo>
                    <a:pt x="5644" y="14016"/>
                    <a:pt x="5691" y="14019"/>
                    <a:pt x="5740" y="14035"/>
                  </a:cubicBezTo>
                  <a:cubicBezTo>
                    <a:pt x="5888" y="14122"/>
                    <a:pt x="6012" y="14220"/>
                    <a:pt x="6135" y="14319"/>
                  </a:cubicBezTo>
                  <a:cubicBezTo>
                    <a:pt x="6481" y="14554"/>
                    <a:pt x="6678" y="14554"/>
                    <a:pt x="6826" y="14973"/>
                  </a:cubicBezTo>
                  <a:cubicBezTo>
                    <a:pt x="7061" y="15603"/>
                    <a:pt x="6913" y="16467"/>
                    <a:pt x="6999" y="17096"/>
                  </a:cubicBezTo>
                  <a:cubicBezTo>
                    <a:pt x="7147" y="18109"/>
                    <a:pt x="8666" y="18689"/>
                    <a:pt x="8234" y="19800"/>
                  </a:cubicBezTo>
                  <a:cubicBezTo>
                    <a:pt x="8937" y="19479"/>
                    <a:pt x="10530" y="18652"/>
                    <a:pt x="10690" y="17788"/>
                  </a:cubicBezTo>
                  <a:cubicBezTo>
                    <a:pt x="10764" y="17417"/>
                    <a:pt x="10443" y="17109"/>
                    <a:pt x="10443" y="16763"/>
                  </a:cubicBezTo>
                  <a:cubicBezTo>
                    <a:pt x="10443" y="16553"/>
                    <a:pt x="10826" y="15911"/>
                    <a:pt x="11048" y="15874"/>
                  </a:cubicBezTo>
                  <a:cubicBezTo>
                    <a:pt x="11074" y="15868"/>
                    <a:pt x="11098" y="15866"/>
                    <a:pt x="11121" y="15866"/>
                  </a:cubicBezTo>
                  <a:cubicBezTo>
                    <a:pt x="11433" y="15866"/>
                    <a:pt x="11542" y="16372"/>
                    <a:pt x="11875" y="16430"/>
                  </a:cubicBezTo>
                  <a:cubicBezTo>
                    <a:pt x="11888" y="16432"/>
                    <a:pt x="11903" y="16433"/>
                    <a:pt x="11918" y="16433"/>
                  </a:cubicBezTo>
                  <a:cubicBezTo>
                    <a:pt x="12151" y="16433"/>
                    <a:pt x="12640" y="16184"/>
                    <a:pt x="12813" y="16010"/>
                  </a:cubicBezTo>
                  <a:cubicBezTo>
                    <a:pt x="13406" y="15393"/>
                    <a:pt x="12134" y="14862"/>
                    <a:pt x="11628" y="14689"/>
                  </a:cubicBezTo>
                  <a:cubicBezTo>
                    <a:pt x="11530" y="14665"/>
                    <a:pt x="11431" y="14652"/>
                    <a:pt x="11320" y="14652"/>
                  </a:cubicBezTo>
                  <a:cubicBezTo>
                    <a:pt x="11258" y="14368"/>
                    <a:pt x="11110" y="13973"/>
                    <a:pt x="11172" y="13690"/>
                  </a:cubicBezTo>
                  <a:cubicBezTo>
                    <a:pt x="11258" y="13171"/>
                    <a:pt x="11764" y="13035"/>
                    <a:pt x="12097" y="12727"/>
                  </a:cubicBezTo>
                  <a:cubicBezTo>
                    <a:pt x="12357" y="12492"/>
                    <a:pt x="13282" y="11110"/>
                    <a:pt x="12998" y="10739"/>
                  </a:cubicBezTo>
                  <a:cubicBezTo>
                    <a:pt x="12850" y="10542"/>
                    <a:pt x="11863" y="10492"/>
                    <a:pt x="11579" y="10406"/>
                  </a:cubicBezTo>
                  <a:cubicBezTo>
                    <a:pt x="11344" y="10332"/>
                    <a:pt x="10986" y="10332"/>
                    <a:pt x="10777" y="10184"/>
                  </a:cubicBezTo>
                  <a:cubicBezTo>
                    <a:pt x="10591" y="10073"/>
                    <a:pt x="10604" y="9962"/>
                    <a:pt x="10468" y="9838"/>
                  </a:cubicBezTo>
                  <a:cubicBezTo>
                    <a:pt x="10098" y="9505"/>
                    <a:pt x="9900" y="9443"/>
                    <a:pt x="9690" y="8962"/>
                  </a:cubicBezTo>
                  <a:cubicBezTo>
                    <a:pt x="9567" y="8641"/>
                    <a:pt x="9592" y="8320"/>
                    <a:pt x="9493" y="8024"/>
                  </a:cubicBezTo>
                  <a:cubicBezTo>
                    <a:pt x="9406" y="7801"/>
                    <a:pt x="8900" y="7320"/>
                    <a:pt x="9283" y="7073"/>
                  </a:cubicBezTo>
                  <a:cubicBezTo>
                    <a:pt x="9366" y="7019"/>
                    <a:pt x="9440" y="6995"/>
                    <a:pt x="9506" y="6995"/>
                  </a:cubicBezTo>
                  <a:cubicBezTo>
                    <a:pt x="9919" y="6995"/>
                    <a:pt x="10019" y="7932"/>
                    <a:pt x="10147" y="8135"/>
                  </a:cubicBezTo>
                  <a:cubicBezTo>
                    <a:pt x="10369" y="8480"/>
                    <a:pt x="11048" y="8925"/>
                    <a:pt x="11406" y="9147"/>
                  </a:cubicBezTo>
                  <a:cubicBezTo>
                    <a:pt x="11697" y="9310"/>
                    <a:pt x="12021" y="9392"/>
                    <a:pt x="12347" y="9392"/>
                  </a:cubicBezTo>
                  <a:cubicBezTo>
                    <a:pt x="12587" y="9392"/>
                    <a:pt x="12829" y="9347"/>
                    <a:pt x="13060" y="9258"/>
                  </a:cubicBezTo>
                  <a:cubicBezTo>
                    <a:pt x="12998" y="8826"/>
                    <a:pt x="12875" y="8468"/>
                    <a:pt x="13122" y="8085"/>
                  </a:cubicBezTo>
                  <a:cubicBezTo>
                    <a:pt x="13319" y="7789"/>
                    <a:pt x="13653" y="7616"/>
                    <a:pt x="13381" y="7246"/>
                  </a:cubicBezTo>
                  <a:cubicBezTo>
                    <a:pt x="13671" y="7175"/>
                    <a:pt x="13912" y="7126"/>
                    <a:pt x="14107" y="7126"/>
                  </a:cubicBezTo>
                  <a:cubicBezTo>
                    <a:pt x="14485" y="7126"/>
                    <a:pt x="14690" y="7309"/>
                    <a:pt x="14739" y="7863"/>
                  </a:cubicBezTo>
                  <a:cubicBezTo>
                    <a:pt x="14776" y="8332"/>
                    <a:pt x="14912" y="8271"/>
                    <a:pt x="15134" y="8567"/>
                  </a:cubicBezTo>
                  <a:cubicBezTo>
                    <a:pt x="15356" y="8851"/>
                    <a:pt x="15307" y="9159"/>
                    <a:pt x="15368" y="9530"/>
                  </a:cubicBezTo>
                  <a:cubicBezTo>
                    <a:pt x="15466" y="10112"/>
                    <a:pt x="15849" y="10456"/>
                    <a:pt x="16448" y="10456"/>
                  </a:cubicBezTo>
                  <a:cubicBezTo>
                    <a:pt x="16458" y="10456"/>
                    <a:pt x="16469" y="10456"/>
                    <a:pt x="16479" y="10455"/>
                  </a:cubicBezTo>
                  <a:lnTo>
                    <a:pt x="16591" y="10455"/>
                  </a:lnTo>
                  <a:cubicBezTo>
                    <a:pt x="16566" y="5740"/>
                    <a:pt x="13566" y="1543"/>
                    <a:pt x="91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4" name="Google Shape;4124;p103"/>
            <p:cNvSpPr/>
            <p:nvPr/>
          </p:nvSpPr>
          <p:spPr>
            <a:xfrm>
              <a:off x="7304615" y="3026392"/>
              <a:ext cx="707406" cy="848505"/>
            </a:xfrm>
            <a:custGeom>
              <a:avLst/>
              <a:gdLst/>
              <a:ahLst/>
              <a:cxnLst/>
              <a:rect l="l" t="t" r="r" b="b"/>
              <a:pathLst>
                <a:path w="16690" h="20019" extrusionOk="0">
                  <a:moveTo>
                    <a:pt x="3099" y="5601"/>
                  </a:moveTo>
                  <a:cubicBezTo>
                    <a:pt x="3173" y="5638"/>
                    <a:pt x="3235" y="5662"/>
                    <a:pt x="3284" y="5687"/>
                  </a:cubicBezTo>
                  <a:cubicBezTo>
                    <a:pt x="3457" y="5761"/>
                    <a:pt x="3482" y="5773"/>
                    <a:pt x="3568" y="6144"/>
                  </a:cubicBezTo>
                  <a:cubicBezTo>
                    <a:pt x="3581" y="6193"/>
                    <a:pt x="3630" y="6230"/>
                    <a:pt x="3692" y="6230"/>
                  </a:cubicBezTo>
                  <a:cubicBezTo>
                    <a:pt x="3766" y="6218"/>
                    <a:pt x="3840" y="6205"/>
                    <a:pt x="3914" y="6193"/>
                  </a:cubicBezTo>
                  <a:lnTo>
                    <a:pt x="3914" y="6193"/>
                  </a:lnTo>
                  <a:cubicBezTo>
                    <a:pt x="3840" y="6304"/>
                    <a:pt x="3803" y="6403"/>
                    <a:pt x="3865" y="6489"/>
                  </a:cubicBezTo>
                  <a:cubicBezTo>
                    <a:pt x="3903" y="6547"/>
                    <a:pt x="3969" y="6565"/>
                    <a:pt x="4034" y="6565"/>
                  </a:cubicBezTo>
                  <a:cubicBezTo>
                    <a:pt x="4092" y="6565"/>
                    <a:pt x="4150" y="6550"/>
                    <a:pt x="4186" y="6539"/>
                  </a:cubicBezTo>
                  <a:cubicBezTo>
                    <a:pt x="4309" y="6502"/>
                    <a:pt x="4408" y="6415"/>
                    <a:pt x="4494" y="6316"/>
                  </a:cubicBezTo>
                  <a:cubicBezTo>
                    <a:pt x="4591" y="6209"/>
                    <a:pt x="4669" y="6139"/>
                    <a:pt x="4769" y="6139"/>
                  </a:cubicBezTo>
                  <a:cubicBezTo>
                    <a:pt x="4784" y="6139"/>
                    <a:pt x="4799" y="6140"/>
                    <a:pt x="4815" y="6144"/>
                  </a:cubicBezTo>
                  <a:cubicBezTo>
                    <a:pt x="4901" y="6156"/>
                    <a:pt x="4926" y="6193"/>
                    <a:pt x="4988" y="6279"/>
                  </a:cubicBezTo>
                  <a:cubicBezTo>
                    <a:pt x="5037" y="6391"/>
                    <a:pt x="5124" y="6477"/>
                    <a:pt x="5235" y="6514"/>
                  </a:cubicBezTo>
                  <a:cubicBezTo>
                    <a:pt x="5285" y="6531"/>
                    <a:pt x="5335" y="6538"/>
                    <a:pt x="5385" y="6538"/>
                  </a:cubicBezTo>
                  <a:cubicBezTo>
                    <a:pt x="5555" y="6538"/>
                    <a:pt x="5721" y="6452"/>
                    <a:pt x="5864" y="6366"/>
                  </a:cubicBezTo>
                  <a:cubicBezTo>
                    <a:pt x="5938" y="6316"/>
                    <a:pt x="6025" y="6279"/>
                    <a:pt x="6111" y="6255"/>
                  </a:cubicBezTo>
                  <a:cubicBezTo>
                    <a:pt x="6172" y="6237"/>
                    <a:pt x="6235" y="6229"/>
                    <a:pt x="6298" y="6229"/>
                  </a:cubicBezTo>
                  <a:cubicBezTo>
                    <a:pt x="6412" y="6229"/>
                    <a:pt x="6526" y="6256"/>
                    <a:pt x="6630" y="6304"/>
                  </a:cubicBezTo>
                  <a:cubicBezTo>
                    <a:pt x="6765" y="6353"/>
                    <a:pt x="6901" y="6391"/>
                    <a:pt x="7037" y="6403"/>
                  </a:cubicBezTo>
                  <a:cubicBezTo>
                    <a:pt x="7272" y="6403"/>
                    <a:pt x="7506" y="6341"/>
                    <a:pt x="7704" y="6230"/>
                  </a:cubicBezTo>
                  <a:cubicBezTo>
                    <a:pt x="7827" y="6156"/>
                    <a:pt x="7950" y="6107"/>
                    <a:pt x="8086" y="6070"/>
                  </a:cubicBezTo>
                  <a:cubicBezTo>
                    <a:pt x="8109" y="6063"/>
                    <a:pt x="8133" y="6060"/>
                    <a:pt x="8158" y="6060"/>
                  </a:cubicBezTo>
                  <a:cubicBezTo>
                    <a:pt x="8224" y="6060"/>
                    <a:pt x="8291" y="6083"/>
                    <a:pt x="8345" y="6119"/>
                  </a:cubicBezTo>
                  <a:cubicBezTo>
                    <a:pt x="8506" y="6267"/>
                    <a:pt x="8494" y="6687"/>
                    <a:pt x="8469" y="6995"/>
                  </a:cubicBezTo>
                  <a:cubicBezTo>
                    <a:pt x="8469" y="7057"/>
                    <a:pt x="8469" y="7131"/>
                    <a:pt x="8469" y="7181"/>
                  </a:cubicBezTo>
                  <a:cubicBezTo>
                    <a:pt x="8457" y="7341"/>
                    <a:pt x="8420" y="7501"/>
                    <a:pt x="8358" y="7650"/>
                  </a:cubicBezTo>
                  <a:cubicBezTo>
                    <a:pt x="8308" y="7600"/>
                    <a:pt x="8284" y="7526"/>
                    <a:pt x="8284" y="7464"/>
                  </a:cubicBezTo>
                  <a:cubicBezTo>
                    <a:pt x="8271" y="7329"/>
                    <a:pt x="8210" y="7205"/>
                    <a:pt x="8111" y="7106"/>
                  </a:cubicBezTo>
                  <a:cubicBezTo>
                    <a:pt x="7987" y="6995"/>
                    <a:pt x="7457" y="6835"/>
                    <a:pt x="7346" y="6823"/>
                  </a:cubicBezTo>
                  <a:cubicBezTo>
                    <a:pt x="7296" y="6810"/>
                    <a:pt x="7247" y="6798"/>
                    <a:pt x="7185" y="6798"/>
                  </a:cubicBezTo>
                  <a:lnTo>
                    <a:pt x="7185" y="6810"/>
                  </a:lnTo>
                  <a:cubicBezTo>
                    <a:pt x="6889" y="6810"/>
                    <a:pt x="6630" y="7008"/>
                    <a:pt x="6358" y="7193"/>
                  </a:cubicBezTo>
                  <a:cubicBezTo>
                    <a:pt x="6105" y="7354"/>
                    <a:pt x="5874" y="7504"/>
                    <a:pt x="5634" y="7504"/>
                  </a:cubicBezTo>
                  <a:cubicBezTo>
                    <a:pt x="5616" y="7504"/>
                    <a:pt x="5598" y="7503"/>
                    <a:pt x="5580" y="7501"/>
                  </a:cubicBezTo>
                  <a:cubicBezTo>
                    <a:pt x="5358" y="7464"/>
                    <a:pt x="5099" y="7279"/>
                    <a:pt x="4852" y="7106"/>
                  </a:cubicBezTo>
                  <a:cubicBezTo>
                    <a:pt x="4692" y="6971"/>
                    <a:pt x="4506" y="6860"/>
                    <a:pt x="4309" y="6773"/>
                  </a:cubicBezTo>
                  <a:cubicBezTo>
                    <a:pt x="4184" y="6721"/>
                    <a:pt x="4058" y="6700"/>
                    <a:pt x="3932" y="6700"/>
                  </a:cubicBezTo>
                  <a:cubicBezTo>
                    <a:pt x="3671" y="6700"/>
                    <a:pt x="3410" y="6789"/>
                    <a:pt x="3161" y="6872"/>
                  </a:cubicBezTo>
                  <a:cubicBezTo>
                    <a:pt x="2988" y="6934"/>
                    <a:pt x="2815" y="6983"/>
                    <a:pt x="2643" y="7020"/>
                  </a:cubicBezTo>
                  <a:lnTo>
                    <a:pt x="2606" y="7020"/>
                  </a:lnTo>
                  <a:cubicBezTo>
                    <a:pt x="2470" y="7057"/>
                    <a:pt x="2334" y="7069"/>
                    <a:pt x="2198" y="7082"/>
                  </a:cubicBezTo>
                  <a:cubicBezTo>
                    <a:pt x="2192" y="7080"/>
                    <a:pt x="2185" y="7079"/>
                    <a:pt x="2179" y="7079"/>
                  </a:cubicBezTo>
                  <a:cubicBezTo>
                    <a:pt x="2139" y="7079"/>
                    <a:pt x="2108" y="7111"/>
                    <a:pt x="2087" y="7143"/>
                  </a:cubicBezTo>
                  <a:cubicBezTo>
                    <a:pt x="2001" y="7353"/>
                    <a:pt x="1667" y="7489"/>
                    <a:pt x="1383" y="7501"/>
                  </a:cubicBezTo>
                  <a:cubicBezTo>
                    <a:pt x="1396" y="7477"/>
                    <a:pt x="1420" y="7440"/>
                    <a:pt x="1433" y="7415"/>
                  </a:cubicBezTo>
                  <a:cubicBezTo>
                    <a:pt x="1445" y="7366"/>
                    <a:pt x="1470" y="7329"/>
                    <a:pt x="1507" y="7292"/>
                  </a:cubicBezTo>
                  <a:cubicBezTo>
                    <a:pt x="1581" y="7242"/>
                    <a:pt x="1680" y="7218"/>
                    <a:pt x="1778" y="7218"/>
                  </a:cubicBezTo>
                  <a:cubicBezTo>
                    <a:pt x="1927" y="7205"/>
                    <a:pt x="2075" y="7143"/>
                    <a:pt x="2186" y="7032"/>
                  </a:cubicBezTo>
                  <a:cubicBezTo>
                    <a:pt x="2260" y="6921"/>
                    <a:pt x="2309" y="6786"/>
                    <a:pt x="2309" y="6650"/>
                  </a:cubicBezTo>
                  <a:cubicBezTo>
                    <a:pt x="2297" y="6539"/>
                    <a:pt x="2334" y="6428"/>
                    <a:pt x="2383" y="6341"/>
                  </a:cubicBezTo>
                  <a:cubicBezTo>
                    <a:pt x="2470" y="6230"/>
                    <a:pt x="2581" y="6131"/>
                    <a:pt x="2692" y="6057"/>
                  </a:cubicBezTo>
                  <a:cubicBezTo>
                    <a:pt x="2865" y="5946"/>
                    <a:pt x="3013" y="5786"/>
                    <a:pt x="3099" y="5601"/>
                  </a:cubicBezTo>
                  <a:close/>
                  <a:moveTo>
                    <a:pt x="9197" y="293"/>
                  </a:moveTo>
                  <a:cubicBezTo>
                    <a:pt x="12888" y="1626"/>
                    <a:pt x="15579" y="4811"/>
                    <a:pt x="16295" y="8674"/>
                  </a:cubicBezTo>
                  <a:cubicBezTo>
                    <a:pt x="16406" y="9267"/>
                    <a:pt x="16455" y="9871"/>
                    <a:pt x="16468" y="10476"/>
                  </a:cubicBezTo>
                  <a:cubicBezTo>
                    <a:pt x="15925" y="10476"/>
                    <a:pt x="15567" y="10180"/>
                    <a:pt x="15480" y="9637"/>
                  </a:cubicBezTo>
                  <a:cubicBezTo>
                    <a:pt x="15468" y="9538"/>
                    <a:pt x="15456" y="9439"/>
                    <a:pt x="15456" y="9353"/>
                  </a:cubicBezTo>
                  <a:cubicBezTo>
                    <a:pt x="15456" y="9094"/>
                    <a:pt x="15381" y="8835"/>
                    <a:pt x="15221" y="8625"/>
                  </a:cubicBezTo>
                  <a:cubicBezTo>
                    <a:pt x="15172" y="8551"/>
                    <a:pt x="15110" y="8477"/>
                    <a:pt x="15036" y="8415"/>
                  </a:cubicBezTo>
                  <a:cubicBezTo>
                    <a:pt x="14925" y="8304"/>
                    <a:pt x="14875" y="8267"/>
                    <a:pt x="14851" y="7983"/>
                  </a:cubicBezTo>
                  <a:cubicBezTo>
                    <a:pt x="14826" y="7613"/>
                    <a:pt x="14727" y="7378"/>
                    <a:pt x="14542" y="7255"/>
                  </a:cubicBezTo>
                  <a:cubicBezTo>
                    <a:pt x="14422" y="7163"/>
                    <a:pt x="14280" y="7124"/>
                    <a:pt x="14104" y="7124"/>
                  </a:cubicBezTo>
                  <a:cubicBezTo>
                    <a:pt x="13902" y="7124"/>
                    <a:pt x="13655" y="7175"/>
                    <a:pt x="13345" y="7255"/>
                  </a:cubicBezTo>
                  <a:cubicBezTo>
                    <a:pt x="13308" y="7255"/>
                    <a:pt x="13283" y="7292"/>
                    <a:pt x="13271" y="7329"/>
                  </a:cubicBezTo>
                  <a:cubicBezTo>
                    <a:pt x="13258" y="7366"/>
                    <a:pt x="13258" y="7403"/>
                    <a:pt x="13283" y="7440"/>
                  </a:cubicBezTo>
                  <a:cubicBezTo>
                    <a:pt x="13431" y="7625"/>
                    <a:pt x="13369" y="7724"/>
                    <a:pt x="13184" y="7921"/>
                  </a:cubicBezTo>
                  <a:cubicBezTo>
                    <a:pt x="13135" y="7995"/>
                    <a:pt x="13073" y="8057"/>
                    <a:pt x="13024" y="8131"/>
                  </a:cubicBezTo>
                  <a:cubicBezTo>
                    <a:pt x="12789" y="8501"/>
                    <a:pt x="12851" y="8835"/>
                    <a:pt x="12913" y="9180"/>
                  </a:cubicBezTo>
                  <a:cubicBezTo>
                    <a:pt x="12913" y="9217"/>
                    <a:pt x="12925" y="9254"/>
                    <a:pt x="12925" y="9304"/>
                  </a:cubicBezTo>
                  <a:cubicBezTo>
                    <a:pt x="12739" y="9366"/>
                    <a:pt x="12545" y="9396"/>
                    <a:pt x="12352" y="9396"/>
                  </a:cubicBezTo>
                  <a:cubicBezTo>
                    <a:pt x="12046" y="9396"/>
                    <a:pt x="11741" y="9319"/>
                    <a:pt x="11468" y="9168"/>
                  </a:cubicBezTo>
                  <a:cubicBezTo>
                    <a:pt x="10641" y="8662"/>
                    <a:pt x="10345" y="8353"/>
                    <a:pt x="10246" y="8193"/>
                  </a:cubicBezTo>
                  <a:cubicBezTo>
                    <a:pt x="10197" y="8094"/>
                    <a:pt x="10160" y="7995"/>
                    <a:pt x="10135" y="7884"/>
                  </a:cubicBezTo>
                  <a:cubicBezTo>
                    <a:pt x="10037" y="7538"/>
                    <a:pt x="9913" y="7119"/>
                    <a:pt x="9629" y="7008"/>
                  </a:cubicBezTo>
                  <a:cubicBezTo>
                    <a:pt x="9588" y="6997"/>
                    <a:pt x="9546" y="6991"/>
                    <a:pt x="9502" y="6991"/>
                  </a:cubicBezTo>
                  <a:cubicBezTo>
                    <a:pt x="9402" y="6991"/>
                    <a:pt x="9300" y="7021"/>
                    <a:pt x="9222" y="7082"/>
                  </a:cubicBezTo>
                  <a:cubicBezTo>
                    <a:pt x="9123" y="7143"/>
                    <a:pt x="9061" y="7242"/>
                    <a:pt x="9037" y="7341"/>
                  </a:cubicBezTo>
                  <a:cubicBezTo>
                    <a:pt x="8987" y="7563"/>
                    <a:pt x="9148" y="7798"/>
                    <a:pt x="9271" y="7983"/>
                  </a:cubicBezTo>
                  <a:cubicBezTo>
                    <a:pt x="9308" y="8045"/>
                    <a:pt x="9345" y="8106"/>
                    <a:pt x="9370" y="8168"/>
                  </a:cubicBezTo>
                  <a:cubicBezTo>
                    <a:pt x="9419" y="8304"/>
                    <a:pt x="9444" y="8427"/>
                    <a:pt x="9456" y="8575"/>
                  </a:cubicBezTo>
                  <a:cubicBezTo>
                    <a:pt x="9481" y="8761"/>
                    <a:pt x="9518" y="8933"/>
                    <a:pt x="9580" y="9106"/>
                  </a:cubicBezTo>
                  <a:cubicBezTo>
                    <a:pt x="9703" y="9402"/>
                    <a:pt x="9901" y="9662"/>
                    <a:pt x="10160" y="9847"/>
                  </a:cubicBezTo>
                  <a:cubicBezTo>
                    <a:pt x="10222" y="9896"/>
                    <a:pt x="10296" y="9958"/>
                    <a:pt x="10382" y="10032"/>
                  </a:cubicBezTo>
                  <a:cubicBezTo>
                    <a:pt x="10419" y="10069"/>
                    <a:pt x="10456" y="10118"/>
                    <a:pt x="10481" y="10168"/>
                  </a:cubicBezTo>
                  <a:cubicBezTo>
                    <a:pt x="10530" y="10254"/>
                    <a:pt x="10604" y="10341"/>
                    <a:pt x="10691" y="10390"/>
                  </a:cubicBezTo>
                  <a:cubicBezTo>
                    <a:pt x="10876" y="10489"/>
                    <a:pt x="11061" y="10550"/>
                    <a:pt x="11259" y="10563"/>
                  </a:cubicBezTo>
                  <a:cubicBezTo>
                    <a:pt x="11357" y="10575"/>
                    <a:pt x="11444" y="10600"/>
                    <a:pt x="11543" y="10624"/>
                  </a:cubicBezTo>
                  <a:cubicBezTo>
                    <a:pt x="11703" y="10662"/>
                    <a:pt x="11863" y="10699"/>
                    <a:pt x="12024" y="10711"/>
                  </a:cubicBezTo>
                  <a:cubicBezTo>
                    <a:pt x="12283" y="10748"/>
                    <a:pt x="12826" y="10822"/>
                    <a:pt x="12900" y="10921"/>
                  </a:cubicBezTo>
                  <a:cubicBezTo>
                    <a:pt x="13098" y="11192"/>
                    <a:pt x="12320" y="12476"/>
                    <a:pt x="12012" y="12760"/>
                  </a:cubicBezTo>
                  <a:cubicBezTo>
                    <a:pt x="11900" y="12834"/>
                    <a:pt x="11802" y="12908"/>
                    <a:pt x="11691" y="12982"/>
                  </a:cubicBezTo>
                  <a:cubicBezTo>
                    <a:pt x="11419" y="13155"/>
                    <a:pt x="11110" y="13365"/>
                    <a:pt x="11036" y="13772"/>
                  </a:cubicBezTo>
                  <a:cubicBezTo>
                    <a:pt x="11024" y="14044"/>
                    <a:pt x="11061" y="14315"/>
                    <a:pt x="11148" y="14575"/>
                  </a:cubicBezTo>
                  <a:cubicBezTo>
                    <a:pt x="11172" y="14649"/>
                    <a:pt x="11185" y="14723"/>
                    <a:pt x="11197" y="14784"/>
                  </a:cubicBezTo>
                  <a:cubicBezTo>
                    <a:pt x="11209" y="14834"/>
                    <a:pt x="11259" y="14871"/>
                    <a:pt x="11320" y="14883"/>
                  </a:cubicBezTo>
                  <a:cubicBezTo>
                    <a:pt x="11343" y="14880"/>
                    <a:pt x="11368" y="14878"/>
                    <a:pt x="11392" y="14878"/>
                  </a:cubicBezTo>
                  <a:cubicBezTo>
                    <a:pt x="11459" y="14878"/>
                    <a:pt x="11529" y="14890"/>
                    <a:pt x="11592" y="14908"/>
                  </a:cubicBezTo>
                  <a:cubicBezTo>
                    <a:pt x="12123" y="15093"/>
                    <a:pt x="12765" y="15426"/>
                    <a:pt x="12839" y="15735"/>
                  </a:cubicBezTo>
                  <a:cubicBezTo>
                    <a:pt x="12851" y="15846"/>
                    <a:pt x="12814" y="15957"/>
                    <a:pt x="12728" y="16043"/>
                  </a:cubicBezTo>
                  <a:cubicBezTo>
                    <a:pt x="12563" y="16208"/>
                    <a:pt x="12086" y="16428"/>
                    <a:pt x="11913" y="16428"/>
                  </a:cubicBezTo>
                  <a:cubicBezTo>
                    <a:pt x="11904" y="16428"/>
                    <a:pt x="11895" y="16427"/>
                    <a:pt x="11888" y="16426"/>
                  </a:cubicBezTo>
                  <a:cubicBezTo>
                    <a:pt x="11765" y="16401"/>
                    <a:pt x="11678" y="16290"/>
                    <a:pt x="11580" y="16167"/>
                  </a:cubicBezTo>
                  <a:cubicBezTo>
                    <a:pt x="11460" y="16026"/>
                    <a:pt x="11332" y="15847"/>
                    <a:pt x="11110" y="15847"/>
                  </a:cubicBezTo>
                  <a:cubicBezTo>
                    <a:pt x="11079" y="15847"/>
                    <a:pt x="11047" y="15851"/>
                    <a:pt x="11012" y="15858"/>
                  </a:cubicBezTo>
                  <a:cubicBezTo>
                    <a:pt x="10740" y="15932"/>
                    <a:pt x="10333" y="16611"/>
                    <a:pt x="10320" y="16870"/>
                  </a:cubicBezTo>
                  <a:cubicBezTo>
                    <a:pt x="10333" y="17043"/>
                    <a:pt x="10382" y="17216"/>
                    <a:pt x="10456" y="17364"/>
                  </a:cubicBezTo>
                  <a:cubicBezTo>
                    <a:pt x="10543" y="17525"/>
                    <a:pt x="10592" y="17698"/>
                    <a:pt x="10567" y="17883"/>
                  </a:cubicBezTo>
                  <a:cubicBezTo>
                    <a:pt x="10432" y="18623"/>
                    <a:pt x="9086" y="19364"/>
                    <a:pt x="8407" y="19685"/>
                  </a:cubicBezTo>
                  <a:cubicBezTo>
                    <a:pt x="8506" y="19117"/>
                    <a:pt x="8123" y="18673"/>
                    <a:pt x="7753" y="18241"/>
                  </a:cubicBezTo>
                  <a:cubicBezTo>
                    <a:pt x="7469" y="17920"/>
                    <a:pt x="7173" y="17574"/>
                    <a:pt x="7111" y="17191"/>
                  </a:cubicBezTo>
                  <a:cubicBezTo>
                    <a:pt x="7086" y="16920"/>
                    <a:pt x="7074" y="16661"/>
                    <a:pt x="7086" y="16389"/>
                  </a:cubicBezTo>
                  <a:cubicBezTo>
                    <a:pt x="7086" y="15920"/>
                    <a:pt x="7086" y="15439"/>
                    <a:pt x="6926" y="15031"/>
                  </a:cubicBezTo>
                  <a:cubicBezTo>
                    <a:pt x="6852" y="14784"/>
                    <a:pt x="6667" y="14575"/>
                    <a:pt x="6432" y="14476"/>
                  </a:cubicBezTo>
                  <a:cubicBezTo>
                    <a:pt x="6346" y="14439"/>
                    <a:pt x="6284" y="14389"/>
                    <a:pt x="6198" y="14328"/>
                  </a:cubicBezTo>
                  <a:cubicBezTo>
                    <a:pt x="6148" y="14291"/>
                    <a:pt x="6086" y="14254"/>
                    <a:pt x="6037" y="14217"/>
                  </a:cubicBezTo>
                  <a:cubicBezTo>
                    <a:pt x="5963" y="14142"/>
                    <a:pt x="5877" y="14081"/>
                    <a:pt x="5778" y="14031"/>
                  </a:cubicBezTo>
                  <a:cubicBezTo>
                    <a:pt x="5704" y="14007"/>
                    <a:pt x="5642" y="13994"/>
                    <a:pt x="5568" y="13994"/>
                  </a:cubicBezTo>
                  <a:lnTo>
                    <a:pt x="5531" y="14031"/>
                  </a:lnTo>
                  <a:cubicBezTo>
                    <a:pt x="5517" y="14034"/>
                    <a:pt x="5504" y="14035"/>
                    <a:pt x="5490" y="14035"/>
                  </a:cubicBezTo>
                  <a:cubicBezTo>
                    <a:pt x="5430" y="14035"/>
                    <a:pt x="5372" y="14015"/>
                    <a:pt x="5321" y="13994"/>
                  </a:cubicBezTo>
                  <a:cubicBezTo>
                    <a:pt x="5025" y="13834"/>
                    <a:pt x="4914" y="13538"/>
                    <a:pt x="4803" y="13204"/>
                  </a:cubicBezTo>
                  <a:cubicBezTo>
                    <a:pt x="4778" y="13130"/>
                    <a:pt x="4766" y="13069"/>
                    <a:pt x="4741" y="13007"/>
                  </a:cubicBezTo>
                  <a:cubicBezTo>
                    <a:pt x="4672" y="12721"/>
                    <a:pt x="4614" y="12509"/>
                    <a:pt x="4223" y="12509"/>
                  </a:cubicBezTo>
                  <a:cubicBezTo>
                    <a:pt x="4192" y="12509"/>
                    <a:pt x="4159" y="12510"/>
                    <a:pt x="4124" y="12513"/>
                  </a:cubicBezTo>
                  <a:cubicBezTo>
                    <a:pt x="3581" y="12575"/>
                    <a:pt x="3038" y="12723"/>
                    <a:pt x="2544" y="12982"/>
                  </a:cubicBezTo>
                  <a:cubicBezTo>
                    <a:pt x="2494" y="13007"/>
                    <a:pt x="2445" y="13044"/>
                    <a:pt x="2408" y="13093"/>
                  </a:cubicBezTo>
                  <a:cubicBezTo>
                    <a:pt x="2371" y="13130"/>
                    <a:pt x="2334" y="13167"/>
                    <a:pt x="2285" y="13180"/>
                  </a:cubicBezTo>
                  <a:cubicBezTo>
                    <a:pt x="2162" y="13217"/>
                    <a:pt x="2032" y="13233"/>
                    <a:pt x="1901" y="13233"/>
                  </a:cubicBezTo>
                  <a:cubicBezTo>
                    <a:pt x="1860" y="13233"/>
                    <a:pt x="1819" y="13232"/>
                    <a:pt x="1778" y="13229"/>
                  </a:cubicBezTo>
                  <a:lnTo>
                    <a:pt x="1729" y="13229"/>
                  </a:lnTo>
                  <a:cubicBezTo>
                    <a:pt x="1211" y="13229"/>
                    <a:pt x="717" y="12970"/>
                    <a:pt x="421" y="12525"/>
                  </a:cubicBezTo>
                  <a:cubicBezTo>
                    <a:pt x="235" y="12217"/>
                    <a:pt x="310" y="11871"/>
                    <a:pt x="396" y="11501"/>
                  </a:cubicBezTo>
                  <a:cubicBezTo>
                    <a:pt x="458" y="11242"/>
                    <a:pt x="495" y="10982"/>
                    <a:pt x="482" y="10723"/>
                  </a:cubicBezTo>
                  <a:cubicBezTo>
                    <a:pt x="470" y="10662"/>
                    <a:pt x="470" y="10612"/>
                    <a:pt x="470" y="10563"/>
                  </a:cubicBezTo>
                  <a:cubicBezTo>
                    <a:pt x="421" y="10316"/>
                    <a:pt x="445" y="10044"/>
                    <a:pt x="532" y="9810"/>
                  </a:cubicBezTo>
                  <a:cubicBezTo>
                    <a:pt x="581" y="9723"/>
                    <a:pt x="630" y="9637"/>
                    <a:pt x="680" y="9551"/>
                  </a:cubicBezTo>
                  <a:cubicBezTo>
                    <a:pt x="779" y="9402"/>
                    <a:pt x="840" y="9254"/>
                    <a:pt x="890" y="9081"/>
                  </a:cubicBezTo>
                  <a:cubicBezTo>
                    <a:pt x="914" y="8970"/>
                    <a:pt x="927" y="8859"/>
                    <a:pt x="939" y="8748"/>
                  </a:cubicBezTo>
                  <a:cubicBezTo>
                    <a:pt x="951" y="8551"/>
                    <a:pt x="1001" y="8353"/>
                    <a:pt x="1100" y="8193"/>
                  </a:cubicBezTo>
                  <a:cubicBezTo>
                    <a:pt x="1124" y="8131"/>
                    <a:pt x="1174" y="8082"/>
                    <a:pt x="1223" y="8032"/>
                  </a:cubicBezTo>
                  <a:cubicBezTo>
                    <a:pt x="1309" y="7946"/>
                    <a:pt x="1383" y="7847"/>
                    <a:pt x="1408" y="7724"/>
                  </a:cubicBezTo>
                  <a:cubicBezTo>
                    <a:pt x="1729" y="7699"/>
                    <a:pt x="2087" y="7551"/>
                    <a:pt x="2248" y="7292"/>
                  </a:cubicBezTo>
                  <a:cubicBezTo>
                    <a:pt x="2371" y="7279"/>
                    <a:pt x="2507" y="7267"/>
                    <a:pt x="2630" y="7242"/>
                  </a:cubicBezTo>
                  <a:lnTo>
                    <a:pt x="2655" y="7242"/>
                  </a:lnTo>
                  <a:cubicBezTo>
                    <a:pt x="2852" y="7205"/>
                    <a:pt x="3025" y="7156"/>
                    <a:pt x="3210" y="7082"/>
                  </a:cubicBezTo>
                  <a:cubicBezTo>
                    <a:pt x="3457" y="7005"/>
                    <a:pt x="3686" y="6929"/>
                    <a:pt x="3905" y="6929"/>
                  </a:cubicBezTo>
                  <a:cubicBezTo>
                    <a:pt x="4004" y="6929"/>
                    <a:pt x="4102" y="6945"/>
                    <a:pt x="4198" y="6983"/>
                  </a:cubicBezTo>
                  <a:cubicBezTo>
                    <a:pt x="4383" y="7069"/>
                    <a:pt x="4544" y="7168"/>
                    <a:pt x="4704" y="7292"/>
                  </a:cubicBezTo>
                  <a:cubicBezTo>
                    <a:pt x="4976" y="7477"/>
                    <a:pt x="5247" y="7687"/>
                    <a:pt x="5519" y="7724"/>
                  </a:cubicBezTo>
                  <a:cubicBezTo>
                    <a:pt x="5546" y="7727"/>
                    <a:pt x="5573" y="7728"/>
                    <a:pt x="5599" y="7728"/>
                  </a:cubicBezTo>
                  <a:cubicBezTo>
                    <a:pt x="5914" y="7728"/>
                    <a:pt x="6208" y="7536"/>
                    <a:pt x="6469" y="7366"/>
                  </a:cubicBezTo>
                  <a:cubicBezTo>
                    <a:pt x="6720" y="7202"/>
                    <a:pt x="6951" y="7049"/>
                    <a:pt x="7188" y="7049"/>
                  </a:cubicBezTo>
                  <a:cubicBezTo>
                    <a:pt x="7220" y="7049"/>
                    <a:pt x="7252" y="7051"/>
                    <a:pt x="7284" y="7057"/>
                  </a:cubicBezTo>
                  <a:cubicBezTo>
                    <a:pt x="7518" y="7106"/>
                    <a:pt x="7741" y="7193"/>
                    <a:pt x="7950" y="7292"/>
                  </a:cubicBezTo>
                  <a:cubicBezTo>
                    <a:pt x="8000" y="7366"/>
                    <a:pt x="8037" y="7440"/>
                    <a:pt x="8049" y="7526"/>
                  </a:cubicBezTo>
                  <a:cubicBezTo>
                    <a:pt x="8086" y="7687"/>
                    <a:pt x="8123" y="7896"/>
                    <a:pt x="8395" y="7921"/>
                  </a:cubicBezTo>
                  <a:cubicBezTo>
                    <a:pt x="8401" y="7923"/>
                    <a:pt x="8408" y="7924"/>
                    <a:pt x="8414" y="7924"/>
                  </a:cubicBezTo>
                  <a:cubicBezTo>
                    <a:pt x="8457" y="7924"/>
                    <a:pt x="8497" y="7890"/>
                    <a:pt x="8518" y="7847"/>
                  </a:cubicBezTo>
                  <a:cubicBezTo>
                    <a:pt x="8605" y="7650"/>
                    <a:pt x="8666" y="7427"/>
                    <a:pt x="8679" y="7205"/>
                  </a:cubicBezTo>
                  <a:lnTo>
                    <a:pt x="8679" y="7008"/>
                  </a:lnTo>
                  <a:cubicBezTo>
                    <a:pt x="8703" y="6637"/>
                    <a:pt x="8728" y="6181"/>
                    <a:pt x="8481" y="5958"/>
                  </a:cubicBezTo>
                  <a:cubicBezTo>
                    <a:pt x="8389" y="5875"/>
                    <a:pt x="8268" y="5834"/>
                    <a:pt x="8146" y="5834"/>
                  </a:cubicBezTo>
                  <a:cubicBezTo>
                    <a:pt x="8106" y="5834"/>
                    <a:pt x="8065" y="5838"/>
                    <a:pt x="8024" y="5847"/>
                  </a:cubicBezTo>
                  <a:cubicBezTo>
                    <a:pt x="7876" y="5884"/>
                    <a:pt x="7716" y="5934"/>
                    <a:pt x="7580" y="6020"/>
                  </a:cubicBezTo>
                  <a:cubicBezTo>
                    <a:pt x="7420" y="6119"/>
                    <a:pt x="7234" y="6168"/>
                    <a:pt x="7037" y="6168"/>
                  </a:cubicBezTo>
                  <a:cubicBezTo>
                    <a:pt x="6914" y="6156"/>
                    <a:pt x="6802" y="6131"/>
                    <a:pt x="6691" y="6082"/>
                  </a:cubicBezTo>
                  <a:cubicBezTo>
                    <a:pt x="6561" y="6028"/>
                    <a:pt x="6421" y="5998"/>
                    <a:pt x="6280" y="5998"/>
                  </a:cubicBezTo>
                  <a:cubicBezTo>
                    <a:pt x="6194" y="5998"/>
                    <a:pt x="6109" y="6009"/>
                    <a:pt x="6025" y="6033"/>
                  </a:cubicBezTo>
                  <a:cubicBezTo>
                    <a:pt x="5926" y="6057"/>
                    <a:pt x="5827" y="6107"/>
                    <a:pt x="5729" y="6168"/>
                  </a:cubicBezTo>
                  <a:cubicBezTo>
                    <a:pt x="5601" y="6237"/>
                    <a:pt x="5480" y="6306"/>
                    <a:pt x="5368" y="6306"/>
                  </a:cubicBezTo>
                  <a:cubicBezTo>
                    <a:pt x="5340" y="6306"/>
                    <a:pt x="5312" y="6302"/>
                    <a:pt x="5284" y="6292"/>
                  </a:cubicBezTo>
                  <a:cubicBezTo>
                    <a:pt x="5235" y="6279"/>
                    <a:pt x="5210" y="6230"/>
                    <a:pt x="5161" y="6156"/>
                  </a:cubicBezTo>
                  <a:cubicBezTo>
                    <a:pt x="5099" y="6033"/>
                    <a:pt x="4976" y="5934"/>
                    <a:pt x="4840" y="5909"/>
                  </a:cubicBezTo>
                  <a:cubicBezTo>
                    <a:pt x="4814" y="5905"/>
                    <a:pt x="4789" y="5904"/>
                    <a:pt x="4765" y="5904"/>
                  </a:cubicBezTo>
                  <a:cubicBezTo>
                    <a:pt x="4549" y="5904"/>
                    <a:pt x="4409" y="6045"/>
                    <a:pt x="4309" y="6156"/>
                  </a:cubicBezTo>
                  <a:cubicBezTo>
                    <a:pt x="4247" y="6218"/>
                    <a:pt x="4186" y="6279"/>
                    <a:pt x="4099" y="6316"/>
                  </a:cubicBezTo>
                  <a:lnTo>
                    <a:pt x="4074" y="6316"/>
                  </a:lnTo>
                  <a:lnTo>
                    <a:pt x="4136" y="6218"/>
                  </a:lnTo>
                  <a:cubicBezTo>
                    <a:pt x="4186" y="6156"/>
                    <a:pt x="4223" y="6094"/>
                    <a:pt x="4247" y="6020"/>
                  </a:cubicBezTo>
                  <a:cubicBezTo>
                    <a:pt x="4260" y="5983"/>
                    <a:pt x="4247" y="5934"/>
                    <a:pt x="4223" y="5909"/>
                  </a:cubicBezTo>
                  <a:cubicBezTo>
                    <a:pt x="4207" y="5886"/>
                    <a:pt x="4181" y="5877"/>
                    <a:pt x="4155" y="5877"/>
                  </a:cubicBezTo>
                  <a:cubicBezTo>
                    <a:pt x="4140" y="5877"/>
                    <a:pt x="4125" y="5880"/>
                    <a:pt x="4111" y="5884"/>
                  </a:cubicBezTo>
                  <a:lnTo>
                    <a:pt x="4025" y="5897"/>
                  </a:lnTo>
                  <a:cubicBezTo>
                    <a:pt x="3939" y="5934"/>
                    <a:pt x="3840" y="5958"/>
                    <a:pt x="3741" y="5971"/>
                  </a:cubicBezTo>
                  <a:cubicBezTo>
                    <a:pt x="3655" y="5625"/>
                    <a:pt x="3568" y="5563"/>
                    <a:pt x="3346" y="5465"/>
                  </a:cubicBezTo>
                  <a:cubicBezTo>
                    <a:pt x="3247" y="5428"/>
                    <a:pt x="3149" y="5378"/>
                    <a:pt x="3062" y="5329"/>
                  </a:cubicBezTo>
                  <a:cubicBezTo>
                    <a:pt x="3044" y="5317"/>
                    <a:pt x="3025" y="5310"/>
                    <a:pt x="3008" y="5310"/>
                  </a:cubicBezTo>
                  <a:cubicBezTo>
                    <a:pt x="2991" y="5310"/>
                    <a:pt x="2976" y="5317"/>
                    <a:pt x="2963" y="5329"/>
                  </a:cubicBezTo>
                  <a:cubicBezTo>
                    <a:pt x="2926" y="5341"/>
                    <a:pt x="2902" y="5366"/>
                    <a:pt x="2889" y="5403"/>
                  </a:cubicBezTo>
                  <a:cubicBezTo>
                    <a:pt x="2840" y="5601"/>
                    <a:pt x="2704" y="5761"/>
                    <a:pt x="2531" y="5860"/>
                  </a:cubicBezTo>
                  <a:cubicBezTo>
                    <a:pt x="2396" y="5958"/>
                    <a:pt x="2272" y="6070"/>
                    <a:pt x="2173" y="6193"/>
                  </a:cubicBezTo>
                  <a:cubicBezTo>
                    <a:pt x="2087" y="6316"/>
                    <a:pt x="2050" y="6465"/>
                    <a:pt x="2050" y="6613"/>
                  </a:cubicBezTo>
                  <a:cubicBezTo>
                    <a:pt x="2050" y="6711"/>
                    <a:pt x="2025" y="6798"/>
                    <a:pt x="1976" y="6884"/>
                  </a:cubicBezTo>
                  <a:cubicBezTo>
                    <a:pt x="1902" y="6934"/>
                    <a:pt x="1803" y="6971"/>
                    <a:pt x="1704" y="6971"/>
                  </a:cubicBezTo>
                  <a:cubicBezTo>
                    <a:pt x="1581" y="6983"/>
                    <a:pt x="1445" y="7032"/>
                    <a:pt x="1334" y="7106"/>
                  </a:cubicBezTo>
                  <a:cubicBezTo>
                    <a:pt x="1272" y="7156"/>
                    <a:pt x="1235" y="7218"/>
                    <a:pt x="1198" y="7292"/>
                  </a:cubicBezTo>
                  <a:cubicBezTo>
                    <a:pt x="1161" y="7353"/>
                    <a:pt x="1112" y="7464"/>
                    <a:pt x="1063" y="7464"/>
                  </a:cubicBezTo>
                  <a:cubicBezTo>
                    <a:pt x="1060" y="7467"/>
                    <a:pt x="1055" y="7469"/>
                    <a:pt x="1050" y="7469"/>
                  </a:cubicBezTo>
                  <a:cubicBezTo>
                    <a:pt x="1032" y="7469"/>
                    <a:pt x="1001" y="7453"/>
                    <a:pt x="964" y="7415"/>
                  </a:cubicBezTo>
                  <a:cubicBezTo>
                    <a:pt x="914" y="7353"/>
                    <a:pt x="927" y="7045"/>
                    <a:pt x="927" y="6909"/>
                  </a:cubicBezTo>
                  <a:cubicBezTo>
                    <a:pt x="939" y="6810"/>
                    <a:pt x="939" y="6711"/>
                    <a:pt x="927" y="6613"/>
                  </a:cubicBezTo>
                  <a:cubicBezTo>
                    <a:pt x="914" y="6563"/>
                    <a:pt x="902" y="6502"/>
                    <a:pt x="877" y="6452"/>
                  </a:cubicBezTo>
                  <a:cubicBezTo>
                    <a:pt x="791" y="6230"/>
                    <a:pt x="779" y="6156"/>
                    <a:pt x="902" y="6082"/>
                  </a:cubicBezTo>
                  <a:cubicBezTo>
                    <a:pt x="928" y="6079"/>
                    <a:pt x="954" y="6077"/>
                    <a:pt x="979" y="6077"/>
                  </a:cubicBezTo>
                  <a:cubicBezTo>
                    <a:pt x="1060" y="6077"/>
                    <a:pt x="1135" y="6094"/>
                    <a:pt x="1211" y="6131"/>
                  </a:cubicBezTo>
                  <a:cubicBezTo>
                    <a:pt x="1329" y="6154"/>
                    <a:pt x="1470" y="6185"/>
                    <a:pt x="1609" y="6185"/>
                  </a:cubicBezTo>
                  <a:cubicBezTo>
                    <a:pt x="1701" y="6185"/>
                    <a:pt x="1793" y="6171"/>
                    <a:pt x="1877" y="6131"/>
                  </a:cubicBezTo>
                  <a:cubicBezTo>
                    <a:pt x="1939" y="6094"/>
                    <a:pt x="2593" y="5613"/>
                    <a:pt x="2581" y="5403"/>
                  </a:cubicBezTo>
                  <a:cubicBezTo>
                    <a:pt x="2568" y="5193"/>
                    <a:pt x="2371" y="5107"/>
                    <a:pt x="2210" y="5045"/>
                  </a:cubicBezTo>
                  <a:cubicBezTo>
                    <a:pt x="2136" y="5008"/>
                    <a:pt x="2050" y="4959"/>
                    <a:pt x="1988" y="4897"/>
                  </a:cubicBezTo>
                  <a:cubicBezTo>
                    <a:pt x="1966" y="4867"/>
                    <a:pt x="1934" y="4851"/>
                    <a:pt x="1902" y="4851"/>
                  </a:cubicBezTo>
                  <a:cubicBezTo>
                    <a:pt x="1881" y="4851"/>
                    <a:pt x="1860" y="4858"/>
                    <a:pt x="1840" y="4872"/>
                  </a:cubicBezTo>
                  <a:cubicBezTo>
                    <a:pt x="1680" y="4957"/>
                    <a:pt x="1295" y="5049"/>
                    <a:pt x="1090" y="5049"/>
                  </a:cubicBezTo>
                  <a:cubicBezTo>
                    <a:pt x="1027" y="5049"/>
                    <a:pt x="981" y="5041"/>
                    <a:pt x="964" y="5020"/>
                  </a:cubicBezTo>
                  <a:cubicBezTo>
                    <a:pt x="964" y="5020"/>
                    <a:pt x="951" y="4983"/>
                    <a:pt x="1025" y="4897"/>
                  </a:cubicBezTo>
                  <a:cubicBezTo>
                    <a:pt x="1100" y="4773"/>
                    <a:pt x="1260" y="4749"/>
                    <a:pt x="1433" y="4712"/>
                  </a:cubicBezTo>
                  <a:cubicBezTo>
                    <a:pt x="1630" y="4675"/>
                    <a:pt x="1877" y="4625"/>
                    <a:pt x="1976" y="4378"/>
                  </a:cubicBezTo>
                  <a:cubicBezTo>
                    <a:pt x="2173" y="4378"/>
                    <a:pt x="2309" y="4527"/>
                    <a:pt x="2482" y="4736"/>
                  </a:cubicBezTo>
                  <a:cubicBezTo>
                    <a:pt x="2601" y="4910"/>
                    <a:pt x="2749" y="5093"/>
                    <a:pt x="2959" y="5093"/>
                  </a:cubicBezTo>
                  <a:cubicBezTo>
                    <a:pt x="2988" y="5093"/>
                    <a:pt x="3018" y="5090"/>
                    <a:pt x="3050" y="5082"/>
                  </a:cubicBezTo>
                  <a:cubicBezTo>
                    <a:pt x="3173" y="5045"/>
                    <a:pt x="3272" y="4946"/>
                    <a:pt x="3309" y="4823"/>
                  </a:cubicBezTo>
                  <a:cubicBezTo>
                    <a:pt x="3321" y="4773"/>
                    <a:pt x="3346" y="4736"/>
                    <a:pt x="3371" y="4699"/>
                  </a:cubicBezTo>
                  <a:cubicBezTo>
                    <a:pt x="3482" y="4613"/>
                    <a:pt x="3593" y="4539"/>
                    <a:pt x="3729" y="4490"/>
                  </a:cubicBezTo>
                  <a:cubicBezTo>
                    <a:pt x="3803" y="4453"/>
                    <a:pt x="3889" y="4415"/>
                    <a:pt x="3963" y="4366"/>
                  </a:cubicBezTo>
                  <a:lnTo>
                    <a:pt x="4136" y="4267"/>
                  </a:lnTo>
                  <a:cubicBezTo>
                    <a:pt x="4519" y="4070"/>
                    <a:pt x="4877" y="3811"/>
                    <a:pt x="5198" y="3527"/>
                  </a:cubicBezTo>
                  <a:lnTo>
                    <a:pt x="5247" y="3477"/>
                  </a:lnTo>
                  <a:cubicBezTo>
                    <a:pt x="5445" y="3280"/>
                    <a:pt x="5790" y="2947"/>
                    <a:pt x="5667" y="2626"/>
                  </a:cubicBezTo>
                  <a:cubicBezTo>
                    <a:pt x="5593" y="2453"/>
                    <a:pt x="5408" y="2379"/>
                    <a:pt x="5235" y="2317"/>
                  </a:cubicBezTo>
                  <a:cubicBezTo>
                    <a:pt x="5111" y="2292"/>
                    <a:pt x="5000" y="2231"/>
                    <a:pt x="4926" y="2144"/>
                  </a:cubicBezTo>
                  <a:cubicBezTo>
                    <a:pt x="4906" y="2103"/>
                    <a:pt x="4860" y="2079"/>
                    <a:pt x="4817" y="2079"/>
                  </a:cubicBezTo>
                  <a:cubicBezTo>
                    <a:pt x="4808" y="2079"/>
                    <a:pt x="4799" y="2080"/>
                    <a:pt x="4790" y="2083"/>
                  </a:cubicBezTo>
                  <a:cubicBezTo>
                    <a:pt x="4148" y="2268"/>
                    <a:pt x="4124" y="2737"/>
                    <a:pt x="4111" y="3144"/>
                  </a:cubicBezTo>
                  <a:cubicBezTo>
                    <a:pt x="4111" y="3255"/>
                    <a:pt x="4111" y="3366"/>
                    <a:pt x="4099" y="3477"/>
                  </a:cubicBezTo>
                  <a:cubicBezTo>
                    <a:pt x="4050" y="3786"/>
                    <a:pt x="3778" y="4020"/>
                    <a:pt x="3408" y="4070"/>
                  </a:cubicBezTo>
                  <a:cubicBezTo>
                    <a:pt x="3358" y="3268"/>
                    <a:pt x="3396" y="2416"/>
                    <a:pt x="3988" y="2083"/>
                  </a:cubicBezTo>
                  <a:cubicBezTo>
                    <a:pt x="4013" y="2070"/>
                    <a:pt x="4037" y="2045"/>
                    <a:pt x="4037" y="2021"/>
                  </a:cubicBezTo>
                  <a:cubicBezTo>
                    <a:pt x="4050" y="1984"/>
                    <a:pt x="4050" y="1959"/>
                    <a:pt x="4025" y="1922"/>
                  </a:cubicBezTo>
                  <a:cubicBezTo>
                    <a:pt x="3939" y="1762"/>
                    <a:pt x="3803" y="1626"/>
                    <a:pt x="3642" y="1527"/>
                  </a:cubicBezTo>
                  <a:lnTo>
                    <a:pt x="3605" y="1502"/>
                  </a:lnTo>
                  <a:cubicBezTo>
                    <a:pt x="3704" y="1428"/>
                    <a:pt x="3803" y="1367"/>
                    <a:pt x="3914" y="1317"/>
                  </a:cubicBezTo>
                  <a:cubicBezTo>
                    <a:pt x="4013" y="1268"/>
                    <a:pt x="4099" y="1206"/>
                    <a:pt x="4186" y="1157"/>
                  </a:cubicBezTo>
                  <a:cubicBezTo>
                    <a:pt x="4334" y="1058"/>
                    <a:pt x="4494" y="972"/>
                    <a:pt x="4667" y="910"/>
                  </a:cubicBezTo>
                  <a:cubicBezTo>
                    <a:pt x="4827" y="860"/>
                    <a:pt x="4976" y="811"/>
                    <a:pt x="5136" y="762"/>
                  </a:cubicBezTo>
                  <a:cubicBezTo>
                    <a:pt x="5395" y="675"/>
                    <a:pt x="5654" y="601"/>
                    <a:pt x="5901" y="502"/>
                  </a:cubicBezTo>
                  <a:lnTo>
                    <a:pt x="6025" y="453"/>
                  </a:lnTo>
                  <a:cubicBezTo>
                    <a:pt x="6154" y="398"/>
                    <a:pt x="6388" y="307"/>
                    <a:pt x="6533" y="307"/>
                  </a:cubicBezTo>
                  <a:cubicBezTo>
                    <a:pt x="6582" y="307"/>
                    <a:pt x="6620" y="317"/>
                    <a:pt x="6642" y="342"/>
                  </a:cubicBezTo>
                  <a:cubicBezTo>
                    <a:pt x="6704" y="391"/>
                    <a:pt x="6691" y="577"/>
                    <a:pt x="6679" y="725"/>
                  </a:cubicBezTo>
                  <a:cubicBezTo>
                    <a:pt x="6667" y="959"/>
                    <a:pt x="6654" y="1194"/>
                    <a:pt x="6815" y="1330"/>
                  </a:cubicBezTo>
                  <a:cubicBezTo>
                    <a:pt x="6901" y="1398"/>
                    <a:pt x="7034" y="1424"/>
                    <a:pt x="7185" y="1424"/>
                  </a:cubicBezTo>
                  <a:cubicBezTo>
                    <a:pt x="7657" y="1424"/>
                    <a:pt x="8311" y="1169"/>
                    <a:pt x="8321" y="1169"/>
                  </a:cubicBezTo>
                  <a:lnTo>
                    <a:pt x="8407" y="1132"/>
                  </a:lnTo>
                  <a:cubicBezTo>
                    <a:pt x="8617" y="1046"/>
                    <a:pt x="8889" y="947"/>
                    <a:pt x="9012" y="786"/>
                  </a:cubicBezTo>
                  <a:cubicBezTo>
                    <a:pt x="9111" y="638"/>
                    <a:pt x="9172" y="465"/>
                    <a:pt x="9197" y="293"/>
                  </a:cubicBezTo>
                  <a:close/>
                  <a:moveTo>
                    <a:pt x="9087" y="1"/>
                  </a:moveTo>
                  <a:cubicBezTo>
                    <a:pt x="9068" y="1"/>
                    <a:pt x="9046" y="7"/>
                    <a:pt x="9024" y="21"/>
                  </a:cubicBezTo>
                  <a:cubicBezTo>
                    <a:pt x="9000" y="33"/>
                    <a:pt x="8975" y="70"/>
                    <a:pt x="8975" y="107"/>
                  </a:cubicBezTo>
                  <a:cubicBezTo>
                    <a:pt x="8963" y="293"/>
                    <a:pt x="8913" y="478"/>
                    <a:pt x="8815" y="638"/>
                  </a:cubicBezTo>
                  <a:cubicBezTo>
                    <a:pt x="8740" y="737"/>
                    <a:pt x="8481" y="836"/>
                    <a:pt x="8321" y="910"/>
                  </a:cubicBezTo>
                  <a:lnTo>
                    <a:pt x="8234" y="935"/>
                  </a:lnTo>
                  <a:cubicBezTo>
                    <a:pt x="7978" y="1044"/>
                    <a:pt x="7493" y="1174"/>
                    <a:pt x="7187" y="1174"/>
                  </a:cubicBezTo>
                  <a:cubicBezTo>
                    <a:pt x="7080" y="1174"/>
                    <a:pt x="6995" y="1158"/>
                    <a:pt x="6951" y="1120"/>
                  </a:cubicBezTo>
                  <a:cubicBezTo>
                    <a:pt x="6889" y="1070"/>
                    <a:pt x="6901" y="873"/>
                    <a:pt x="6901" y="712"/>
                  </a:cubicBezTo>
                  <a:cubicBezTo>
                    <a:pt x="6914" y="502"/>
                    <a:pt x="6938" y="280"/>
                    <a:pt x="6815" y="157"/>
                  </a:cubicBezTo>
                  <a:cubicBezTo>
                    <a:pt x="6740" y="82"/>
                    <a:pt x="6641" y="55"/>
                    <a:pt x="6532" y="55"/>
                  </a:cubicBezTo>
                  <a:cubicBezTo>
                    <a:pt x="6335" y="55"/>
                    <a:pt x="6106" y="147"/>
                    <a:pt x="5938" y="219"/>
                  </a:cubicBezTo>
                  <a:lnTo>
                    <a:pt x="5815" y="268"/>
                  </a:lnTo>
                  <a:cubicBezTo>
                    <a:pt x="5568" y="354"/>
                    <a:pt x="5309" y="441"/>
                    <a:pt x="5062" y="515"/>
                  </a:cubicBezTo>
                  <a:cubicBezTo>
                    <a:pt x="4901" y="564"/>
                    <a:pt x="4741" y="614"/>
                    <a:pt x="4593" y="663"/>
                  </a:cubicBezTo>
                  <a:cubicBezTo>
                    <a:pt x="4408" y="737"/>
                    <a:pt x="4223" y="823"/>
                    <a:pt x="4062" y="935"/>
                  </a:cubicBezTo>
                  <a:cubicBezTo>
                    <a:pt x="3976" y="984"/>
                    <a:pt x="3889" y="1046"/>
                    <a:pt x="3791" y="1095"/>
                  </a:cubicBezTo>
                  <a:cubicBezTo>
                    <a:pt x="3470" y="1268"/>
                    <a:pt x="3346" y="1367"/>
                    <a:pt x="3346" y="1478"/>
                  </a:cubicBezTo>
                  <a:cubicBezTo>
                    <a:pt x="3334" y="1576"/>
                    <a:pt x="3420" y="1638"/>
                    <a:pt x="3507" y="1700"/>
                  </a:cubicBezTo>
                  <a:cubicBezTo>
                    <a:pt x="3605" y="1762"/>
                    <a:pt x="3692" y="1836"/>
                    <a:pt x="3766" y="1934"/>
                  </a:cubicBezTo>
                  <a:cubicBezTo>
                    <a:pt x="3124" y="2379"/>
                    <a:pt x="3112" y="3317"/>
                    <a:pt x="3186" y="4193"/>
                  </a:cubicBezTo>
                  <a:cubicBezTo>
                    <a:pt x="3198" y="4255"/>
                    <a:pt x="3247" y="4304"/>
                    <a:pt x="3309" y="4304"/>
                  </a:cubicBezTo>
                  <a:cubicBezTo>
                    <a:pt x="3840" y="4280"/>
                    <a:pt x="4260" y="3934"/>
                    <a:pt x="4321" y="3490"/>
                  </a:cubicBezTo>
                  <a:cubicBezTo>
                    <a:pt x="4334" y="3379"/>
                    <a:pt x="4346" y="3255"/>
                    <a:pt x="4346" y="3144"/>
                  </a:cubicBezTo>
                  <a:cubicBezTo>
                    <a:pt x="4358" y="2749"/>
                    <a:pt x="4358" y="2453"/>
                    <a:pt x="4778" y="2317"/>
                  </a:cubicBezTo>
                  <a:cubicBezTo>
                    <a:pt x="4877" y="2403"/>
                    <a:pt x="5013" y="2478"/>
                    <a:pt x="5148" y="2515"/>
                  </a:cubicBezTo>
                  <a:cubicBezTo>
                    <a:pt x="5284" y="2564"/>
                    <a:pt x="5408" y="2613"/>
                    <a:pt x="5445" y="2700"/>
                  </a:cubicBezTo>
                  <a:cubicBezTo>
                    <a:pt x="5506" y="2873"/>
                    <a:pt x="5235" y="3144"/>
                    <a:pt x="5074" y="3292"/>
                  </a:cubicBezTo>
                  <a:lnTo>
                    <a:pt x="5025" y="3342"/>
                  </a:lnTo>
                  <a:cubicBezTo>
                    <a:pt x="4716" y="3625"/>
                    <a:pt x="4371" y="3872"/>
                    <a:pt x="4013" y="4070"/>
                  </a:cubicBezTo>
                  <a:lnTo>
                    <a:pt x="3828" y="4169"/>
                  </a:lnTo>
                  <a:cubicBezTo>
                    <a:pt x="3766" y="4218"/>
                    <a:pt x="3692" y="4255"/>
                    <a:pt x="3618" y="4292"/>
                  </a:cubicBezTo>
                  <a:cubicBezTo>
                    <a:pt x="3470" y="4341"/>
                    <a:pt x="3321" y="4428"/>
                    <a:pt x="3198" y="4527"/>
                  </a:cubicBezTo>
                  <a:cubicBezTo>
                    <a:pt x="3149" y="4588"/>
                    <a:pt x="3112" y="4662"/>
                    <a:pt x="3075" y="4736"/>
                  </a:cubicBezTo>
                  <a:cubicBezTo>
                    <a:pt x="3050" y="4811"/>
                    <a:pt x="3025" y="4860"/>
                    <a:pt x="2988" y="4860"/>
                  </a:cubicBezTo>
                  <a:cubicBezTo>
                    <a:pt x="2978" y="4862"/>
                    <a:pt x="2968" y="4863"/>
                    <a:pt x="2958" y="4863"/>
                  </a:cubicBezTo>
                  <a:cubicBezTo>
                    <a:pt x="2860" y="4863"/>
                    <a:pt x="2777" y="4757"/>
                    <a:pt x="2643" y="4601"/>
                  </a:cubicBezTo>
                  <a:cubicBezTo>
                    <a:pt x="2500" y="4403"/>
                    <a:pt x="2308" y="4157"/>
                    <a:pt x="1990" y="4157"/>
                  </a:cubicBezTo>
                  <a:cubicBezTo>
                    <a:pt x="1950" y="4157"/>
                    <a:pt x="1909" y="4160"/>
                    <a:pt x="1865" y="4169"/>
                  </a:cubicBezTo>
                  <a:cubicBezTo>
                    <a:pt x="1815" y="4169"/>
                    <a:pt x="1778" y="4206"/>
                    <a:pt x="1766" y="4255"/>
                  </a:cubicBezTo>
                  <a:cubicBezTo>
                    <a:pt x="1729" y="4403"/>
                    <a:pt x="1593" y="4440"/>
                    <a:pt x="1371" y="4490"/>
                  </a:cubicBezTo>
                  <a:cubicBezTo>
                    <a:pt x="1161" y="4502"/>
                    <a:pt x="951" y="4601"/>
                    <a:pt x="816" y="4761"/>
                  </a:cubicBezTo>
                  <a:cubicBezTo>
                    <a:pt x="668" y="4983"/>
                    <a:pt x="717" y="5107"/>
                    <a:pt x="779" y="5181"/>
                  </a:cubicBezTo>
                  <a:cubicBezTo>
                    <a:pt x="846" y="5248"/>
                    <a:pt x="963" y="5274"/>
                    <a:pt x="1099" y="5274"/>
                  </a:cubicBezTo>
                  <a:cubicBezTo>
                    <a:pt x="1359" y="5274"/>
                    <a:pt x="1686" y="5180"/>
                    <a:pt x="1865" y="5107"/>
                  </a:cubicBezTo>
                  <a:cubicBezTo>
                    <a:pt x="1939" y="5168"/>
                    <a:pt x="2013" y="5218"/>
                    <a:pt x="2099" y="5255"/>
                  </a:cubicBezTo>
                  <a:cubicBezTo>
                    <a:pt x="2210" y="5292"/>
                    <a:pt x="2309" y="5341"/>
                    <a:pt x="2334" y="5403"/>
                  </a:cubicBezTo>
                  <a:cubicBezTo>
                    <a:pt x="2161" y="5601"/>
                    <a:pt x="1964" y="5773"/>
                    <a:pt x="1754" y="5921"/>
                  </a:cubicBezTo>
                  <a:cubicBezTo>
                    <a:pt x="1712" y="5947"/>
                    <a:pt x="1661" y="5956"/>
                    <a:pt x="1605" y="5956"/>
                  </a:cubicBezTo>
                  <a:cubicBezTo>
                    <a:pt x="1498" y="5956"/>
                    <a:pt x="1374" y="5921"/>
                    <a:pt x="1260" y="5897"/>
                  </a:cubicBezTo>
                  <a:cubicBezTo>
                    <a:pt x="1174" y="5861"/>
                    <a:pt x="1083" y="5842"/>
                    <a:pt x="991" y="5842"/>
                  </a:cubicBezTo>
                  <a:cubicBezTo>
                    <a:pt x="925" y="5842"/>
                    <a:pt x="858" y="5851"/>
                    <a:pt x="791" y="5872"/>
                  </a:cubicBezTo>
                  <a:cubicBezTo>
                    <a:pt x="458" y="6045"/>
                    <a:pt x="581" y="6366"/>
                    <a:pt x="655" y="6539"/>
                  </a:cubicBezTo>
                  <a:cubicBezTo>
                    <a:pt x="668" y="6576"/>
                    <a:pt x="680" y="6613"/>
                    <a:pt x="692" y="6650"/>
                  </a:cubicBezTo>
                  <a:cubicBezTo>
                    <a:pt x="705" y="6736"/>
                    <a:pt x="705" y="6823"/>
                    <a:pt x="692" y="6897"/>
                  </a:cubicBezTo>
                  <a:cubicBezTo>
                    <a:pt x="692" y="7230"/>
                    <a:pt x="692" y="7464"/>
                    <a:pt x="803" y="7576"/>
                  </a:cubicBezTo>
                  <a:cubicBezTo>
                    <a:pt x="870" y="7653"/>
                    <a:pt x="976" y="7701"/>
                    <a:pt x="1078" y="7701"/>
                  </a:cubicBezTo>
                  <a:cubicBezTo>
                    <a:pt x="1089" y="7701"/>
                    <a:pt x="1101" y="7700"/>
                    <a:pt x="1112" y="7699"/>
                  </a:cubicBezTo>
                  <a:cubicBezTo>
                    <a:pt x="1137" y="7687"/>
                    <a:pt x="1161" y="7687"/>
                    <a:pt x="1186" y="7674"/>
                  </a:cubicBezTo>
                  <a:lnTo>
                    <a:pt x="1186" y="7674"/>
                  </a:lnTo>
                  <a:cubicBezTo>
                    <a:pt x="1161" y="7748"/>
                    <a:pt x="1112" y="7810"/>
                    <a:pt x="1050" y="7859"/>
                  </a:cubicBezTo>
                  <a:cubicBezTo>
                    <a:pt x="988" y="7921"/>
                    <a:pt x="939" y="7983"/>
                    <a:pt x="902" y="8057"/>
                  </a:cubicBezTo>
                  <a:cubicBezTo>
                    <a:pt x="791" y="8254"/>
                    <a:pt x="729" y="8477"/>
                    <a:pt x="717" y="8711"/>
                  </a:cubicBezTo>
                  <a:cubicBezTo>
                    <a:pt x="705" y="8810"/>
                    <a:pt x="692" y="8909"/>
                    <a:pt x="668" y="9020"/>
                  </a:cubicBezTo>
                  <a:cubicBezTo>
                    <a:pt x="630" y="9156"/>
                    <a:pt x="569" y="9279"/>
                    <a:pt x="495" y="9402"/>
                  </a:cubicBezTo>
                  <a:cubicBezTo>
                    <a:pt x="433" y="9489"/>
                    <a:pt x="384" y="9588"/>
                    <a:pt x="334" y="9686"/>
                  </a:cubicBezTo>
                  <a:cubicBezTo>
                    <a:pt x="235" y="9970"/>
                    <a:pt x="198" y="10266"/>
                    <a:pt x="248" y="10563"/>
                  </a:cubicBezTo>
                  <a:cubicBezTo>
                    <a:pt x="260" y="10612"/>
                    <a:pt x="272" y="10662"/>
                    <a:pt x="272" y="10711"/>
                  </a:cubicBezTo>
                  <a:cubicBezTo>
                    <a:pt x="272" y="10958"/>
                    <a:pt x="248" y="11192"/>
                    <a:pt x="186" y="11427"/>
                  </a:cubicBezTo>
                  <a:cubicBezTo>
                    <a:pt x="100" y="11834"/>
                    <a:pt x="1" y="12242"/>
                    <a:pt x="235" y="12624"/>
                  </a:cubicBezTo>
                  <a:cubicBezTo>
                    <a:pt x="569" y="13130"/>
                    <a:pt x="1137" y="13439"/>
                    <a:pt x="1741" y="13439"/>
                  </a:cubicBezTo>
                  <a:lnTo>
                    <a:pt x="1791" y="13439"/>
                  </a:lnTo>
                  <a:cubicBezTo>
                    <a:pt x="1842" y="13445"/>
                    <a:pt x="1894" y="13448"/>
                    <a:pt x="1946" y="13448"/>
                  </a:cubicBezTo>
                  <a:cubicBezTo>
                    <a:pt x="2096" y="13448"/>
                    <a:pt x="2249" y="13423"/>
                    <a:pt x="2396" y="13377"/>
                  </a:cubicBezTo>
                  <a:cubicBezTo>
                    <a:pt x="2470" y="13340"/>
                    <a:pt x="2544" y="13291"/>
                    <a:pt x="2593" y="13217"/>
                  </a:cubicBezTo>
                  <a:cubicBezTo>
                    <a:pt x="2618" y="13192"/>
                    <a:pt x="2643" y="13167"/>
                    <a:pt x="2667" y="13155"/>
                  </a:cubicBezTo>
                  <a:cubicBezTo>
                    <a:pt x="3136" y="12920"/>
                    <a:pt x="3642" y="12772"/>
                    <a:pt x="4161" y="12711"/>
                  </a:cubicBezTo>
                  <a:cubicBezTo>
                    <a:pt x="4206" y="12707"/>
                    <a:pt x="4244" y="12704"/>
                    <a:pt x="4276" y="12704"/>
                  </a:cubicBezTo>
                  <a:cubicBezTo>
                    <a:pt x="4450" y="12704"/>
                    <a:pt x="4471" y="12772"/>
                    <a:pt x="4544" y="13032"/>
                  </a:cubicBezTo>
                  <a:cubicBezTo>
                    <a:pt x="4556" y="13093"/>
                    <a:pt x="4581" y="13167"/>
                    <a:pt x="4605" y="13241"/>
                  </a:cubicBezTo>
                  <a:cubicBezTo>
                    <a:pt x="4716" y="13612"/>
                    <a:pt x="4852" y="13957"/>
                    <a:pt x="5235" y="14167"/>
                  </a:cubicBezTo>
                  <a:cubicBezTo>
                    <a:pt x="5317" y="14208"/>
                    <a:pt x="5407" y="14232"/>
                    <a:pt x="5492" y="14232"/>
                  </a:cubicBezTo>
                  <a:cubicBezTo>
                    <a:pt x="5509" y="14232"/>
                    <a:pt x="5526" y="14231"/>
                    <a:pt x="5543" y="14229"/>
                  </a:cubicBezTo>
                  <a:cubicBezTo>
                    <a:pt x="5593" y="14229"/>
                    <a:pt x="5642" y="14229"/>
                    <a:pt x="5691" y="14254"/>
                  </a:cubicBezTo>
                  <a:cubicBezTo>
                    <a:pt x="5766" y="14291"/>
                    <a:pt x="5840" y="14328"/>
                    <a:pt x="5901" y="14389"/>
                  </a:cubicBezTo>
                  <a:cubicBezTo>
                    <a:pt x="5951" y="14426"/>
                    <a:pt x="6000" y="14476"/>
                    <a:pt x="6062" y="14525"/>
                  </a:cubicBezTo>
                  <a:cubicBezTo>
                    <a:pt x="6161" y="14587"/>
                    <a:pt x="6235" y="14636"/>
                    <a:pt x="6309" y="14673"/>
                  </a:cubicBezTo>
                  <a:cubicBezTo>
                    <a:pt x="6506" y="14760"/>
                    <a:pt x="6642" y="14908"/>
                    <a:pt x="6704" y="15105"/>
                  </a:cubicBezTo>
                  <a:cubicBezTo>
                    <a:pt x="6852" y="15476"/>
                    <a:pt x="6852" y="15945"/>
                    <a:pt x="6852" y="16389"/>
                  </a:cubicBezTo>
                  <a:cubicBezTo>
                    <a:pt x="6839" y="16673"/>
                    <a:pt x="6852" y="16945"/>
                    <a:pt x="6877" y="17216"/>
                  </a:cubicBezTo>
                  <a:cubicBezTo>
                    <a:pt x="6951" y="17685"/>
                    <a:pt x="7259" y="18043"/>
                    <a:pt x="7568" y="18401"/>
                  </a:cubicBezTo>
                  <a:cubicBezTo>
                    <a:pt x="7987" y="18870"/>
                    <a:pt x="8345" y="19290"/>
                    <a:pt x="8123" y="19858"/>
                  </a:cubicBezTo>
                  <a:cubicBezTo>
                    <a:pt x="8099" y="19907"/>
                    <a:pt x="8111" y="19956"/>
                    <a:pt x="8148" y="19981"/>
                  </a:cubicBezTo>
                  <a:cubicBezTo>
                    <a:pt x="8173" y="20006"/>
                    <a:pt x="8197" y="20018"/>
                    <a:pt x="8234" y="20018"/>
                  </a:cubicBezTo>
                  <a:lnTo>
                    <a:pt x="8284" y="20018"/>
                  </a:lnTo>
                  <a:cubicBezTo>
                    <a:pt x="8975" y="19697"/>
                    <a:pt x="10617" y="18858"/>
                    <a:pt x="10802" y="17932"/>
                  </a:cubicBezTo>
                  <a:cubicBezTo>
                    <a:pt x="10827" y="17710"/>
                    <a:pt x="10777" y="17475"/>
                    <a:pt x="10666" y="17278"/>
                  </a:cubicBezTo>
                  <a:cubicBezTo>
                    <a:pt x="10604" y="17154"/>
                    <a:pt x="10567" y="17019"/>
                    <a:pt x="10555" y="16883"/>
                  </a:cubicBezTo>
                  <a:cubicBezTo>
                    <a:pt x="10567" y="16698"/>
                    <a:pt x="10925" y="16130"/>
                    <a:pt x="11061" y="16093"/>
                  </a:cubicBezTo>
                  <a:cubicBezTo>
                    <a:pt x="11077" y="16090"/>
                    <a:pt x="11091" y="16088"/>
                    <a:pt x="11105" y="16088"/>
                  </a:cubicBezTo>
                  <a:cubicBezTo>
                    <a:pt x="11204" y="16088"/>
                    <a:pt x="11276" y="16164"/>
                    <a:pt x="11394" y="16315"/>
                  </a:cubicBezTo>
                  <a:cubicBezTo>
                    <a:pt x="11505" y="16488"/>
                    <a:pt x="11666" y="16611"/>
                    <a:pt x="11851" y="16661"/>
                  </a:cubicBezTo>
                  <a:cubicBezTo>
                    <a:pt x="11861" y="16662"/>
                    <a:pt x="11872" y="16662"/>
                    <a:pt x="11883" y="16662"/>
                  </a:cubicBezTo>
                  <a:cubicBezTo>
                    <a:pt x="12156" y="16662"/>
                    <a:pt x="12698" y="16381"/>
                    <a:pt x="12888" y="16192"/>
                  </a:cubicBezTo>
                  <a:cubicBezTo>
                    <a:pt x="13036" y="16068"/>
                    <a:pt x="13098" y="15871"/>
                    <a:pt x="13061" y="15673"/>
                  </a:cubicBezTo>
                  <a:cubicBezTo>
                    <a:pt x="12950" y="15179"/>
                    <a:pt x="12049" y="14821"/>
                    <a:pt x="11666" y="14698"/>
                  </a:cubicBezTo>
                  <a:cubicBezTo>
                    <a:pt x="11592" y="14661"/>
                    <a:pt x="11505" y="14649"/>
                    <a:pt x="11407" y="14649"/>
                  </a:cubicBezTo>
                  <a:cubicBezTo>
                    <a:pt x="11407" y="14612"/>
                    <a:pt x="11394" y="14562"/>
                    <a:pt x="11382" y="14525"/>
                  </a:cubicBezTo>
                  <a:cubicBezTo>
                    <a:pt x="11296" y="14291"/>
                    <a:pt x="11259" y="14056"/>
                    <a:pt x="11271" y="13809"/>
                  </a:cubicBezTo>
                  <a:cubicBezTo>
                    <a:pt x="11320" y="13501"/>
                    <a:pt x="11555" y="13352"/>
                    <a:pt x="11826" y="13180"/>
                  </a:cubicBezTo>
                  <a:cubicBezTo>
                    <a:pt x="11950" y="13106"/>
                    <a:pt x="12061" y="13019"/>
                    <a:pt x="12172" y="12920"/>
                  </a:cubicBezTo>
                  <a:cubicBezTo>
                    <a:pt x="12431" y="12686"/>
                    <a:pt x="13443" y="11229"/>
                    <a:pt x="13086" y="10773"/>
                  </a:cubicBezTo>
                  <a:cubicBezTo>
                    <a:pt x="12974" y="10612"/>
                    <a:pt x="12604" y="10550"/>
                    <a:pt x="12073" y="10476"/>
                  </a:cubicBezTo>
                  <a:cubicBezTo>
                    <a:pt x="11913" y="10464"/>
                    <a:pt x="11765" y="10439"/>
                    <a:pt x="11617" y="10402"/>
                  </a:cubicBezTo>
                  <a:cubicBezTo>
                    <a:pt x="11518" y="10378"/>
                    <a:pt x="11419" y="10353"/>
                    <a:pt x="11308" y="10341"/>
                  </a:cubicBezTo>
                  <a:cubicBezTo>
                    <a:pt x="11148" y="10316"/>
                    <a:pt x="10987" y="10279"/>
                    <a:pt x="10839" y="10205"/>
                  </a:cubicBezTo>
                  <a:cubicBezTo>
                    <a:pt x="10777" y="10155"/>
                    <a:pt x="10715" y="10106"/>
                    <a:pt x="10678" y="10044"/>
                  </a:cubicBezTo>
                  <a:cubicBezTo>
                    <a:pt x="10641" y="9983"/>
                    <a:pt x="10592" y="9921"/>
                    <a:pt x="10543" y="9871"/>
                  </a:cubicBezTo>
                  <a:cubicBezTo>
                    <a:pt x="10456" y="9785"/>
                    <a:pt x="10382" y="9723"/>
                    <a:pt x="10308" y="9674"/>
                  </a:cubicBezTo>
                  <a:cubicBezTo>
                    <a:pt x="10061" y="9501"/>
                    <a:pt x="9876" y="9267"/>
                    <a:pt x="9777" y="8995"/>
                  </a:cubicBezTo>
                  <a:cubicBezTo>
                    <a:pt x="9716" y="8847"/>
                    <a:pt x="9679" y="8686"/>
                    <a:pt x="9666" y="8514"/>
                  </a:cubicBezTo>
                  <a:cubicBezTo>
                    <a:pt x="9654" y="8366"/>
                    <a:pt x="9617" y="8217"/>
                    <a:pt x="9567" y="8069"/>
                  </a:cubicBezTo>
                  <a:cubicBezTo>
                    <a:pt x="9543" y="7983"/>
                    <a:pt x="9493" y="7909"/>
                    <a:pt x="9444" y="7835"/>
                  </a:cubicBezTo>
                  <a:cubicBezTo>
                    <a:pt x="9345" y="7699"/>
                    <a:pt x="9210" y="7501"/>
                    <a:pt x="9234" y="7378"/>
                  </a:cubicBezTo>
                  <a:cubicBezTo>
                    <a:pt x="9247" y="7329"/>
                    <a:pt x="9284" y="7279"/>
                    <a:pt x="9333" y="7267"/>
                  </a:cubicBezTo>
                  <a:cubicBezTo>
                    <a:pt x="9404" y="7212"/>
                    <a:pt x="9459" y="7202"/>
                    <a:pt x="9494" y="7202"/>
                  </a:cubicBezTo>
                  <a:cubicBezTo>
                    <a:pt x="9513" y="7202"/>
                    <a:pt x="9526" y="7205"/>
                    <a:pt x="9530" y="7205"/>
                  </a:cubicBezTo>
                  <a:cubicBezTo>
                    <a:pt x="9703" y="7279"/>
                    <a:pt x="9814" y="7674"/>
                    <a:pt x="9901" y="7934"/>
                  </a:cubicBezTo>
                  <a:cubicBezTo>
                    <a:pt x="9925" y="8057"/>
                    <a:pt x="9975" y="8180"/>
                    <a:pt x="10024" y="8291"/>
                  </a:cubicBezTo>
                  <a:cubicBezTo>
                    <a:pt x="10197" y="8563"/>
                    <a:pt x="10617" y="8896"/>
                    <a:pt x="11320" y="9341"/>
                  </a:cubicBezTo>
                  <a:cubicBezTo>
                    <a:pt x="11633" y="9511"/>
                    <a:pt x="11978" y="9600"/>
                    <a:pt x="12325" y="9600"/>
                  </a:cubicBezTo>
                  <a:cubicBezTo>
                    <a:pt x="12581" y="9600"/>
                    <a:pt x="12839" y="9551"/>
                    <a:pt x="13086" y="9452"/>
                  </a:cubicBezTo>
                  <a:cubicBezTo>
                    <a:pt x="13135" y="9427"/>
                    <a:pt x="13160" y="9378"/>
                    <a:pt x="13147" y="9328"/>
                  </a:cubicBezTo>
                  <a:cubicBezTo>
                    <a:pt x="13135" y="9254"/>
                    <a:pt x="13123" y="9180"/>
                    <a:pt x="13110" y="9119"/>
                  </a:cubicBezTo>
                  <a:cubicBezTo>
                    <a:pt x="13061" y="8785"/>
                    <a:pt x="13011" y="8526"/>
                    <a:pt x="13197" y="8242"/>
                  </a:cubicBezTo>
                  <a:cubicBezTo>
                    <a:pt x="13246" y="8168"/>
                    <a:pt x="13295" y="8106"/>
                    <a:pt x="13345" y="8045"/>
                  </a:cubicBezTo>
                  <a:cubicBezTo>
                    <a:pt x="13493" y="7884"/>
                    <a:pt x="13666" y="7687"/>
                    <a:pt x="13542" y="7415"/>
                  </a:cubicBezTo>
                  <a:cubicBezTo>
                    <a:pt x="13765" y="7369"/>
                    <a:pt x="13946" y="7341"/>
                    <a:pt x="14091" y="7341"/>
                  </a:cubicBezTo>
                  <a:cubicBezTo>
                    <a:pt x="14219" y="7341"/>
                    <a:pt x="14319" y="7363"/>
                    <a:pt x="14394" y="7415"/>
                  </a:cubicBezTo>
                  <a:cubicBezTo>
                    <a:pt x="14517" y="7501"/>
                    <a:pt x="14579" y="7687"/>
                    <a:pt x="14604" y="7983"/>
                  </a:cubicBezTo>
                  <a:cubicBezTo>
                    <a:pt x="14641" y="8329"/>
                    <a:pt x="14727" y="8427"/>
                    <a:pt x="14863" y="8563"/>
                  </a:cubicBezTo>
                  <a:cubicBezTo>
                    <a:pt x="14925" y="8612"/>
                    <a:pt x="14974" y="8674"/>
                    <a:pt x="15024" y="8736"/>
                  </a:cubicBezTo>
                  <a:cubicBezTo>
                    <a:pt x="15147" y="8921"/>
                    <a:pt x="15209" y="9131"/>
                    <a:pt x="15209" y="9341"/>
                  </a:cubicBezTo>
                  <a:cubicBezTo>
                    <a:pt x="15221" y="9439"/>
                    <a:pt x="15221" y="9538"/>
                    <a:pt x="15246" y="9649"/>
                  </a:cubicBezTo>
                  <a:cubicBezTo>
                    <a:pt x="15357" y="10304"/>
                    <a:pt x="15789" y="10686"/>
                    <a:pt x="16431" y="10686"/>
                  </a:cubicBezTo>
                  <a:lnTo>
                    <a:pt x="16591" y="10686"/>
                  </a:lnTo>
                  <a:cubicBezTo>
                    <a:pt x="16653" y="10674"/>
                    <a:pt x="16690" y="10624"/>
                    <a:pt x="16690" y="10563"/>
                  </a:cubicBezTo>
                  <a:cubicBezTo>
                    <a:pt x="16690" y="9909"/>
                    <a:pt x="16628" y="9254"/>
                    <a:pt x="16505" y="8612"/>
                  </a:cubicBezTo>
                  <a:cubicBezTo>
                    <a:pt x="15776" y="4625"/>
                    <a:pt x="12962" y="1342"/>
                    <a:pt x="9123" y="9"/>
                  </a:cubicBezTo>
                  <a:cubicBezTo>
                    <a:pt x="9113" y="4"/>
                    <a:pt x="9101" y="1"/>
                    <a:pt x="908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5" name="Google Shape;4125;p103"/>
            <p:cNvSpPr/>
            <p:nvPr/>
          </p:nvSpPr>
          <p:spPr>
            <a:xfrm>
              <a:off x="7194245" y="2985914"/>
              <a:ext cx="1019232" cy="1088574"/>
            </a:xfrm>
            <a:custGeom>
              <a:avLst/>
              <a:gdLst/>
              <a:ahLst/>
              <a:cxnLst/>
              <a:rect l="l" t="t" r="r" b="b"/>
              <a:pathLst>
                <a:path w="24047" h="25683" extrusionOk="0">
                  <a:moveTo>
                    <a:pt x="15640" y="1"/>
                  </a:moveTo>
                  <a:lnTo>
                    <a:pt x="14825" y="1198"/>
                  </a:lnTo>
                  <a:cubicBezTo>
                    <a:pt x="20862" y="4951"/>
                    <a:pt x="22565" y="12962"/>
                    <a:pt x="18578" y="18825"/>
                  </a:cubicBezTo>
                  <a:cubicBezTo>
                    <a:pt x="16159" y="22402"/>
                    <a:pt x="12221" y="24318"/>
                    <a:pt x="8220" y="24318"/>
                  </a:cubicBezTo>
                  <a:cubicBezTo>
                    <a:pt x="5649" y="24318"/>
                    <a:pt x="3051" y="23526"/>
                    <a:pt x="815" y="21874"/>
                  </a:cubicBezTo>
                  <a:lnTo>
                    <a:pt x="0" y="23084"/>
                  </a:lnTo>
                  <a:cubicBezTo>
                    <a:pt x="2461" y="24840"/>
                    <a:pt x="5292" y="25682"/>
                    <a:pt x="8094" y="25682"/>
                  </a:cubicBezTo>
                  <a:cubicBezTo>
                    <a:pt x="12560" y="25682"/>
                    <a:pt x="16952" y="23543"/>
                    <a:pt x="19652" y="19554"/>
                  </a:cubicBezTo>
                  <a:cubicBezTo>
                    <a:pt x="24046" y="13073"/>
                    <a:pt x="22232" y="4235"/>
                    <a:pt x="1564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6" name="Google Shape;4126;p103"/>
            <p:cNvSpPr/>
            <p:nvPr/>
          </p:nvSpPr>
          <p:spPr>
            <a:xfrm>
              <a:off x="7188990" y="2981209"/>
              <a:ext cx="1014527" cy="1097729"/>
            </a:xfrm>
            <a:custGeom>
              <a:avLst/>
              <a:gdLst/>
              <a:ahLst/>
              <a:cxnLst/>
              <a:rect l="l" t="t" r="r" b="b"/>
              <a:pathLst>
                <a:path w="23936" h="25899" extrusionOk="0">
                  <a:moveTo>
                    <a:pt x="15801" y="272"/>
                  </a:moveTo>
                  <a:cubicBezTo>
                    <a:pt x="22220" y="4519"/>
                    <a:pt x="23936" y="13196"/>
                    <a:pt x="19615" y="19566"/>
                  </a:cubicBezTo>
                  <a:cubicBezTo>
                    <a:pt x="16946" y="23513"/>
                    <a:pt x="12588" y="25635"/>
                    <a:pt x="8155" y="25635"/>
                  </a:cubicBezTo>
                  <a:cubicBezTo>
                    <a:pt x="5436" y="25635"/>
                    <a:pt x="2688" y="24837"/>
                    <a:pt x="285" y="23170"/>
                  </a:cubicBezTo>
                  <a:lnTo>
                    <a:pt x="976" y="22158"/>
                  </a:lnTo>
                  <a:cubicBezTo>
                    <a:pt x="3107" y="23658"/>
                    <a:pt x="5637" y="24448"/>
                    <a:pt x="8211" y="24448"/>
                  </a:cubicBezTo>
                  <a:cubicBezTo>
                    <a:pt x="8963" y="24448"/>
                    <a:pt x="9718" y="24381"/>
                    <a:pt x="10469" y="24244"/>
                  </a:cubicBezTo>
                  <a:cubicBezTo>
                    <a:pt x="15542" y="23318"/>
                    <a:pt x="19541" y="19393"/>
                    <a:pt x="20566" y="14332"/>
                  </a:cubicBezTo>
                  <a:cubicBezTo>
                    <a:pt x="21590" y="9271"/>
                    <a:pt x="19430" y="4111"/>
                    <a:pt x="15110" y="1285"/>
                  </a:cubicBezTo>
                  <a:lnTo>
                    <a:pt x="15801" y="272"/>
                  </a:lnTo>
                  <a:close/>
                  <a:moveTo>
                    <a:pt x="15771" y="1"/>
                  </a:moveTo>
                  <a:cubicBezTo>
                    <a:pt x="15731" y="1"/>
                    <a:pt x="15690" y="17"/>
                    <a:pt x="15665" y="50"/>
                  </a:cubicBezTo>
                  <a:lnTo>
                    <a:pt x="14851" y="1248"/>
                  </a:lnTo>
                  <a:cubicBezTo>
                    <a:pt x="14838" y="1272"/>
                    <a:pt x="14826" y="1309"/>
                    <a:pt x="14838" y="1334"/>
                  </a:cubicBezTo>
                  <a:cubicBezTo>
                    <a:pt x="14838" y="1371"/>
                    <a:pt x="14863" y="1396"/>
                    <a:pt x="14888" y="1408"/>
                  </a:cubicBezTo>
                  <a:cubicBezTo>
                    <a:pt x="17776" y="3272"/>
                    <a:pt x="19764" y="6234"/>
                    <a:pt x="20381" y="9617"/>
                  </a:cubicBezTo>
                  <a:cubicBezTo>
                    <a:pt x="21282" y="14579"/>
                    <a:pt x="19085" y="19591"/>
                    <a:pt x="14826" y="22294"/>
                  </a:cubicBezTo>
                  <a:cubicBezTo>
                    <a:pt x="12799" y="23580"/>
                    <a:pt x="10499" y="24218"/>
                    <a:pt x="8202" y="24218"/>
                  </a:cubicBezTo>
                  <a:cubicBezTo>
                    <a:pt x="5673" y="24218"/>
                    <a:pt x="3149" y="23444"/>
                    <a:pt x="1001" y="21911"/>
                  </a:cubicBezTo>
                  <a:cubicBezTo>
                    <a:pt x="981" y="21897"/>
                    <a:pt x="958" y="21890"/>
                    <a:pt x="935" y="21890"/>
                  </a:cubicBezTo>
                  <a:cubicBezTo>
                    <a:pt x="899" y="21890"/>
                    <a:pt x="863" y="21906"/>
                    <a:pt x="840" y="21936"/>
                  </a:cubicBezTo>
                  <a:lnTo>
                    <a:pt x="26" y="23133"/>
                  </a:lnTo>
                  <a:cubicBezTo>
                    <a:pt x="1" y="23183"/>
                    <a:pt x="13" y="23257"/>
                    <a:pt x="63" y="23294"/>
                  </a:cubicBezTo>
                  <a:cubicBezTo>
                    <a:pt x="2420" y="24985"/>
                    <a:pt x="5259" y="25898"/>
                    <a:pt x="8173" y="25898"/>
                  </a:cubicBezTo>
                  <a:cubicBezTo>
                    <a:pt x="9024" y="25898"/>
                    <a:pt x="9876" y="25812"/>
                    <a:pt x="10728" y="25664"/>
                  </a:cubicBezTo>
                  <a:cubicBezTo>
                    <a:pt x="18356" y="24257"/>
                    <a:pt x="23417" y="16949"/>
                    <a:pt x="22035" y="9308"/>
                  </a:cubicBezTo>
                  <a:cubicBezTo>
                    <a:pt x="21356" y="5481"/>
                    <a:pt x="19097" y="2112"/>
                    <a:pt x="15826" y="13"/>
                  </a:cubicBezTo>
                  <a:cubicBezTo>
                    <a:pt x="15809" y="5"/>
                    <a:pt x="15790" y="1"/>
                    <a:pt x="157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7" name="Google Shape;4127;p103"/>
            <p:cNvSpPr/>
            <p:nvPr/>
          </p:nvSpPr>
          <p:spPr>
            <a:xfrm>
              <a:off x="7739950" y="2915554"/>
              <a:ext cx="173185" cy="193996"/>
            </a:xfrm>
            <a:custGeom>
              <a:avLst/>
              <a:gdLst/>
              <a:ahLst/>
              <a:cxnLst/>
              <a:rect l="l" t="t" r="r" b="b"/>
              <a:pathLst>
                <a:path w="4086" h="4577" extrusionOk="0">
                  <a:moveTo>
                    <a:pt x="2885" y="0"/>
                  </a:moveTo>
                  <a:cubicBezTo>
                    <a:pt x="2553" y="0"/>
                    <a:pt x="2229" y="156"/>
                    <a:pt x="2025" y="451"/>
                  </a:cubicBezTo>
                  <a:lnTo>
                    <a:pt x="333" y="2920"/>
                  </a:lnTo>
                  <a:cubicBezTo>
                    <a:pt x="0" y="3401"/>
                    <a:pt x="111" y="4056"/>
                    <a:pt x="593" y="4389"/>
                  </a:cubicBezTo>
                  <a:cubicBezTo>
                    <a:pt x="776" y="4516"/>
                    <a:pt x="984" y="4576"/>
                    <a:pt x="1190" y="4576"/>
                  </a:cubicBezTo>
                  <a:cubicBezTo>
                    <a:pt x="1525" y="4576"/>
                    <a:pt x="1855" y="4416"/>
                    <a:pt x="2062" y="4117"/>
                  </a:cubicBezTo>
                  <a:lnTo>
                    <a:pt x="3753" y="1649"/>
                  </a:lnTo>
                  <a:cubicBezTo>
                    <a:pt x="4086" y="1180"/>
                    <a:pt x="3975" y="513"/>
                    <a:pt x="3493" y="192"/>
                  </a:cubicBezTo>
                  <a:cubicBezTo>
                    <a:pt x="3307" y="63"/>
                    <a:pt x="3094" y="0"/>
                    <a:pt x="288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8" name="Google Shape;4128;p103"/>
            <p:cNvSpPr/>
            <p:nvPr/>
          </p:nvSpPr>
          <p:spPr>
            <a:xfrm>
              <a:off x="7750377" y="2915554"/>
              <a:ext cx="163309" cy="130080"/>
            </a:xfrm>
            <a:custGeom>
              <a:avLst/>
              <a:gdLst/>
              <a:ahLst/>
              <a:cxnLst/>
              <a:rect l="l" t="t" r="r" b="b"/>
              <a:pathLst>
                <a:path w="3853" h="3069" extrusionOk="0">
                  <a:moveTo>
                    <a:pt x="2639" y="0"/>
                  </a:moveTo>
                  <a:cubicBezTo>
                    <a:pt x="2307" y="0"/>
                    <a:pt x="1983" y="156"/>
                    <a:pt x="1779" y="451"/>
                  </a:cubicBezTo>
                  <a:lnTo>
                    <a:pt x="87" y="2920"/>
                  </a:lnTo>
                  <a:cubicBezTo>
                    <a:pt x="50" y="2969"/>
                    <a:pt x="26" y="3019"/>
                    <a:pt x="1" y="3068"/>
                  </a:cubicBezTo>
                  <a:lnTo>
                    <a:pt x="1198" y="1352"/>
                  </a:lnTo>
                  <a:cubicBezTo>
                    <a:pt x="1421" y="1024"/>
                    <a:pt x="1729" y="886"/>
                    <a:pt x="2034" y="886"/>
                  </a:cubicBezTo>
                  <a:cubicBezTo>
                    <a:pt x="2724" y="886"/>
                    <a:pt x="3395" y="1596"/>
                    <a:pt x="3001" y="2402"/>
                  </a:cubicBezTo>
                  <a:lnTo>
                    <a:pt x="3519" y="1661"/>
                  </a:lnTo>
                  <a:cubicBezTo>
                    <a:pt x="3852" y="1180"/>
                    <a:pt x="3729" y="513"/>
                    <a:pt x="3247" y="192"/>
                  </a:cubicBezTo>
                  <a:cubicBezTo>
                    <a:pt x="3061" y="63"/>
                    <a:pt x="2848" y="0"/>
                    <a:pt x="263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9" name="Google Shape;4129;p103"/>
            <p:cNvSpPr/>
            <p:nvPr/>
          </p:nvSpPr>
          <p:spPr>
            <a:xfrm>
              <a:off x="7744655" y="2909281"/>
              <a:ext cx="174796" cy="141057"/>
            </a:xfrm>
            <a:custGeom>
              <a:avLst/>
              <a:gdLst/>
              <a:ahLst/>
              <a:cxnLst/>
              <a:rect l="l" t="t" r="r" b="b"/>
              <a:pathLst>
                <a:path w="4124" h="3328" extrusionOk="0">
                  <a:moveTo>
                    <a:pt x="2775" y="269"/>
                  </a:moveTo>
                  <a:cubicBezTo>
                    <a:pt x="2960" y="269"/>
                    <a:pt x="3146" y="324"/>
                    <a:pt x="3308" y="439"/>
                  </a:cubicBezTo>
                  <a:cubicBezTo>
                    <a:pt x="3740" y="723"/>
                    <a:pt x="3852" y="1315"/>
                    <a:pt x="3555" y="1735"/>
                  </a:cubicBezTo>
                  <a:lnTo>
                    <a:pt x="3358" y="2031"/>
                  </a:lnTo>
                  <a:cubicBezTo>
                    <a:pt x="3321" y="1414"/>
                    <a:pt x="2802" y="920"/>
                    <a:pt x="2185" y="920"/>
                  </a:cubicBezTo>
                  <a:cubicBezTo>
                    <a:pt x="2123" y="920"/>
                    <a:pt x="2049" y="932"/>
                    <a:pt x="1975" y="945"/>
                  </a:cubicBezTo>
                  <a:cubicBezTo>
                    <a:pt x="1914" y="957"/>
                    <a:pt x="1852" y="970"/>
                    <a:pt x="1790" y="994"/>
                  </a:cubicBezTo>
                  <a:lnTo>
                    <a:pt x="2012" y="673"/>
                  </a:lnTo>
                  <a:cubicBezTo>
                    <a:pt x="2194" y="408"/>
                    <a:pt x="2482" y="269"/>
                    <a:pt x="2775" y="269"/>
                  </a:cubicBezTo>
                  <a:close/>
                  <a:moveTo>
                    <a:pt x="2798" y="0"/>
                  </a:moveTo>
                  <a:cubicBezTo>
                    <a:pt x="2415" y="0"/>
                    <a:pt x="2040" y="189"/>
                    <a:pt x="1815" y="537"/>
                  </a:cubicBezTo>
                  <a:lnTo>
                    <a:pt x="111" y="3006"/>
                  </a:lnTo>
                  <a:cubicBezTo>
                    <a:pt x="87" y="3056"/>
                    <a:pt x="50" y="3105"/>
                    <a:pt x="25" y="3154"/>
                  </a:cubicBezTo>
                  <a:cubicBezTo>
                    <a:pt x="0" y="3216"/>
                    <a:pt x="25" y="3278"/>
                    <a:pt x="74" y="3315"/>
                  </a:cubicBezTo>
                  <a:cubicBezTo>
                    <a:pt x="87" y="3327"/>
                    <a:pt x="111" y="3327"/>
                    <a:pt x="136" y="3327"/>
                  </a:cubicBezTo>
                  <a:cubicBezTo>
                    <a:pt x="173" y="3327"/>
                    <a:pt x="198" y="3303"/>
                    <a:pt x="222" y="3278"/>
                  </a:cubicBezTo>
                  <a:lnTo>
                    <a:pt x="1407" y="1550"/>
                  </a:lnTo>
                  <a:cubicBezTo>
                    <a:pt x="1607" y="1256"/>
                    <a:pt x="1883" y="1132"/>
                    <a:pt x="2155" y="1132"/>
                  </a:cubicBezTo>
                  <a:cubicBezTo>
                    <a:pt x="2775" y="1132"/>
                    <a:pt x="3376" y="1771"/>
                    <a:pt x="3024" y="2500"/>
                  </a:cubicBezTo>
                  <a:cubicBezTo>
                    <a:pt x="2982" y="2586"/>
                    <a:pt x="3052" y="2660"/>
                    <a:pt x="3128" y="2660"/>
                  </a:cubicBezTo>
                  <a:cubicBezTo>
                    <a:pt x="3161" y="2660"/>
                    <a:pt x="3196" y="2645"/>
                    <a:pt x="3222" y="2611"/>
                  </a:cubicBezTo>
                  <a:lnTo>
                    <a:pt x="3740" y="1871"/>
                  </a:lnTo>
                  <a:cubicBezTo>
                    <a:pt x="4123" y="1328"/>
                    <a:pt x="4000" y="587"/>
                    <a:pt x="3456" y="204"/>
                  </a:cubicBezTo>
                  <a:cubicBezTo>
                    <a:pt x="3254" y="66"/>
                    <a:pt x="3025" y="0"/>
                    <a:pt x="27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0" name="Google Shape;4130;p103"/>
            <p:cNvSpPr/>
            <p:nvPr/>
          </p:nvSpPr>
          <p:spPr>
            <a:xfrm>
              <a:off x="7127786" y="3833235"/>
              <a:ext cx="173736" cy="193996"/>
            </a:xfrm>
            <a:custGeom>
              <a:avLst/>
              <a:gdLst/>
              <a:ahLst/>
              <a:cxnLst/>
              <a:rect l="l" t="t" r="r" b="b"/>
              <a:pathLst>
                <a:path w="4099" h="4577" extrusionOk="0">
                  <a:moveTo>
                    <a:pt x="2885" y="1"/>
                  </a:moveTo>
                  <a:cubicBezTo>
                    <a:pt x="2554" y="1"/>
                    <a:pt x="2229" y="157"/>
                    <a:pt x="2025" y="451"/>
                  </a:cubicBezTo>
                  <a:lnTo>
                    <a:pt x="334" y="2920"/>
                  </a:lnTo>
                  <a:cubicBezTo>
                    <a:pt x="1" y="3402"/>
                    <a:pt x="124" y="4056"/>
                    <a:pt x="606" y="4389"/>
                  </a:cubicBezTo>
                  <a:cubicBezTo>
                    <a:pt x="784" y="4516"/>
                    <a:pt x="991" y="4577"/>
                    <a:pt x="1197" y="4577"/>
                  </a:cubicBezTo>
                  <a:cubicBezTo>
                    <a:pt x="1532" y="4577"/>
                    <a:pt x="1863" y="4416"/>
                    <a:pt x="2062" y="4118"/>
                  </a:cubicBezTo>
                  <a:lnTo>
                    <a:pt x="3766" y="1649"/>
                  </a:lnTo>
                  <a:cubicBezTo>
                    <a:pt x="4099" y="1167"/>
                    <a:pt x="3975" y="513"/>
                    <a:pt x="3494" y="192"/>
                  </a:cubicBezTo>
                  <a:cubicBezTo>
                    <a:pt x="3307" y="63"/>
                    <a:pt x="3095" y="1"/>
                    <a:pt x="288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1" name="Google Shape;4131;p103"/>
            <p:cNvSpPr/>
            <p:nvPr/>
          </p:nvSpPr>
          <p:spPr>
            <a:xfrm>
              <a:off x="7115240" y="3826962"/>
              <a:ext cx="193106" cy="204889"/>
            </a:xfrm>
            <a:custGeom>
              <a:avLst/>
              <a:gdLst/>
              <a:ahLst/>
              <a:cxnLst/>
              <a:rect l="l" t="t" r="r" b="b"/>
              <a:pathLst>
                <a:path w="4556" h="4834" extrusionOk="0">
                  <a:moveTo>
                    <a:pt x="3210" y="266"/>
                  </a:moveTo>
                  <a:cubicBezTo>
                    <a:pt x="3963" y="266"/>
                    <a:pt x="4407" y="1118"/>
                    <a:pt x="3975" y="1735"/>
                  </a:cubicBezTo>
                  <a:lnTo>
                    <a:pt x="2284" y="4204"/>
                  </a:lnTo>
                  <a:cubicBezTo>
                    <a:pt x="2100" y="4472"/>
                    <a:pt x="1803" y="4611"/>
                    <a:pt x="1504" y="4611"/>
                  </a:cubicBezTo>
                  <a:cubicBezTo>
                    <a:pt x="1320" y="4611"/>
                    <a:pt x="1135" y="4559"/>
                    <a:pt x="976" y="4451"/>
                  </a:cubicBezTo>
                  <a:cubicBezTo>
                    <a:pt x="544" y="4154"/>
                    <a:pt x="445" y="3562"/>
                    <a:pt x="741" y="3142"/>
                  </a:cubicBezTo>
                  <a:lnTo>
                    <a:pt x="2432" y="673"/>
                  </a:lnTo>
                  <a:cubicBezTo>
                    <a:pt x="2605" y="414"/>
                    <a:pt x="2901" y="266"/>
                    <a:pt x="3210" y="266"/>
                  </a:cubicBezTo>
                  <a:close/>
                  <a:moveTo>
                    <a:pt x="3221" y="1"/>
                  </a:moveTo>
                  <a:cubicBezTo>
                    <a:pt x="2835" y="1"/>
                    <a:pt x="2459" y="189"/>
                    <a:pt x="2235" y="538"/>
                  </a:cubicBezTo>
                  <a:lnTo>
                    <a:pt x="531" y="3006"/>
                  </a:lnTo>
                  <a:cubicBezTo>
                    <a:pt x="0" y="3784"/>
                    <a:pt x="556" y="4833"/>
                    <a:pt x="1494" y="4833"/>
                  </a:cubicBezTo>
                  <a:cubicBezTo>
                    <a:pt x="1877" y="4833"/>
                    <a:pt x="2235" y="4648"/>
                    <a:pt x="2457" y="4340"/>
                  </a:cubicBezTo>
                  <a:lnTo>
                    <a:pt x="4160" y="1871"/>
                  </a:lnTo>
                  <a:cubicBezTo>
                    <a:pt x="4555" y="1340"/>
                    <a:pt x="4432" y="587"/>
                    <a:pt x="3889" y="204"/>
                  </a:cubicBezTo>
                  <a:cubicBezTo>
                    <a:pt x="3682" y="67"/>
                    <a:pt x="3450" y="1"/>
                    <a:pt x="32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2" name="Google Shape;4132;p103"/>
            <p:cNvSpPr/>
            <p:nvPr/>
          </p:nvSpPr>
          <p:spPr>
            <a:xfrm>
              <a:off x="7127786" y="3847095"/>
              <a:ext cx="109396" cy="179755"/>
            </a:xfrm>
            <a:custGeom>
              <a:avLst/>
              <a:gdLst/>
              <a:ahLst/>
              <a:cxnLst/>
              <a:rect l="l" t="t" r="r" b="b"/>
              <a:pathLst>
                <a:path w="2581" h="4241" extrusionOk="0">
                  <a:moveTo>
                    <a:pt x="2136" y="1"/>
                  </a:moveTo>
                  <a:lnTo>
                    <a:pt x="2136" y="1"/>
                  </a:lnTo>
                  <a:cubicBezTo>
                    <a:pt x="2099" y="38"/>
                    <a:pt x="2062" y="87"/>
                    <a:pt x="2037" y="124"/>
                  </a:cubicBezTo>
                  <a:lnTo>
                    <a:pt x="334" y="2593"/>
                  </a:lnTo>
                  <a:cubicBezTo>
                    <a:pt x="1" y="3075"/>
                    <a:pt x="124" y="3729"/>
                    <a:pt x="606" y="4062"/>
                  </a:cubicBezTo>
                  <a:cubicBezTo>
                    <a:pt x="787" y="4183"/>
                    <a:pt x="991" y="4241"/>
                    <a:pt x="1193" y="4241"/>
                  </a:cubicBezTo>
                  <a:cubicBezTo>
                    <a:pt x="1527" y="4241"/>
                    <a:pt x="1854" y="4083"/>
                    <a:pt x="2062" y="3791"/>
                  </a:cubicBezTo>
                  <a:lnTo>
                    <a:pt x="2581" y="3038"/>
                  </a:lnTo>
                  <a:lnTo>
                    <a:pt x="2581" y="3038"/>
                  </a:lnTo>
                  <a:cubicBezTo>
                    <a:pt x="2353" y="3281"/>
                    <a:pt x="2087" y="3383"/>
                    <a:pt x="1829" y="3383"/>
                  </a:cubicBezTo>
                  <a:cubicBezTo>
                    <a:pt x="1079" y="3383"/>
                    <a:pt x="400" y="2516"/>
                    <a:pt x="951" y="1717"/>
                  </a:cubicBezTo>
                  <a:lnTo>
                    <a:pt x="213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3" name="Google Shape;4133;p103"/>
            <p:cNvSpPr/>
            <p:nvPr/>
          </p:nvSpPr>
          <p:spPr>
            <a:xfrm>
              <a:off x="7115240" y="3842347"/>
              <a:ext cx="127960" cy="189503"/>
            </a:xfrm>
            <a:custGeom>
              <a:avLst/>
              <a:gdLst/>
              <a:ahLst/>
              <a:cxnLst/>
              <a:rect l="l" t="t" r="r" b="b"/>
              <a:pathLst>
                <a:path w="3019" h="4471" extrusionOk="0">
                  <a:moveTo>
                    <a:pt x="951" y="2458"/>
                  </a:moveTo>
                  <a:cubicBezTo>
                    <a:pt x="951" y="2520"/>
                    <a:pt x="951" y="2582"/>
                    <a:pt x="963" y="2643"/>
                  </a:cubicBezTo>
                  <a:cubicBezTo>
                    <a:pt x="1076" y="3216"/>
                    <a:pt x="1569" y="3610"/>
                    <a:pt x="2120" y="3610"/>
                  </a:cubicBezTo>
                  <a:cubicBezTo>
                    <a:pt x="2235" y="3610"/>
                    <a:pt x="2352" y="3593"/>
                    <a:pt x="2469" y="3557"/>
                  </a:cubicBezTo>
                  <a:lnTo>
                    <a:pt x="2469" y="3557"/>
                  </a:lnTo>
                  <a:lnTo>
                    <a:pt x="2272" y="3841"/>
                  </a:lnTo>
                  <a:cubicBezTo>
                    <a:pt x="2088" y="4100"/>
                    <a:pt x="1796" y="4242"/>
                    <a:pt x="1498" y="4242"/>
                  </a:cubicBezTo>
                  <a:cubicBezTo>
                    <a:pt x="1314" y="4242"/>
                    <a:pt x="1128" y="4188"/>
                    <a:pt x="963" y="4075"/>
                  </a:cubicBezTo>
                  <a:cubicBezTo>
                    <a:pt x="544" y="3779"/>
                    <a:pt x="432" y="3199"/>
                    <a:pt x="729" y="2779"/>
                  </a:cubicBezTo>
                  <a:lnTo>
                    <a:pt x="951" y="2458"/>
                  </a:lnTo>
                  <a:close/>
                  <a:moveTo>
                    <a:pt x="2428" y="0"/>
                  </a:moveTo>
                  <a:cubicBezTo>
                    <a:pt x="2396" y="0"/>
                    <a:pt x="2366" y="12"/>
                    <a:pt x="2346" y="39"/>
                  </a:cubicBezTo>
                  <a:cubicBezTo>
                    <a:pt x="2309" y="76"/>
                    <a:pt x="2272" y="125"/>
                    <a:pt x="2235" y="175"/>
                  </a:cubicBezTo>
                  <a:lnTo>
                    <a:pt x="531" y="2643"/>
                  </a:lnTo>
                  <a:cubicBezTo>
                    <a:pt x="0" y="3421"/>
                    <a:pt x="556" y="4470"/>
                    <a:pt x="1494" y="4470"/>
                  </a:cubicBezTo>
                  <a:cubicBezTo>
                    <a:pt x="1877" y="4470"/>
                    <a:pt x="2235" y="4285"/>
                    <a:pt x="2445" y="3964"/>
                  </a:cubicBezTo>
                  <a:lnTo>
                    <a:pt x="2963" y="3224"/>
                  </a:lnTo>
                  <a:cubicBezTo>
                    <a:pt x="3018" y="3132"/>
                    <a:pt x="2950" y="3040"/>
                    <a:pt x="2871" y="3040"/>
                  </a:cubicBezTo>
                  <a:cubicBezTo>
                    <a:pt x="2844" y="3040"/>
                    <a:pt x="2815" y="3050"/>
                    <a:pt x="2790" y="3075"/>
                  </a:cubicBezTo>
                  <a:cubicBezTo>
                    <a:pt x="2585" y="3294"/>
                    <a:pt x="2345" y="3385"/>
                    <a:pt x="2114" y="3385"/>
                  </a:cubicBezTo>
                  <a:cubicBezTo>
                    <a:pt x="1442" y="3385"/>
                    <a:pt x="838" y="2610"/>
                    <a:pt x="1334" y="1903"/>
                  </a:cubicBezTo>
                  <a:lnTo>
                    <a:pt x="2531" y="187"/>
                  </a:lnTo>
                  <a:cubicBezTo>
                    <a:pt x="2556" y="125"/>
                    <a:pt x="2543" y="64"/>
                    <a:pt x="2506" y="27"/>
                  </a:cubicBezTo>
                  <a:cubicBezTo>
                    <a:pt x="2483" y="9"/>
                    <a:pt x="2455" y="0"/>
                    <a:pt x="242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4" name="Google Shape;4134;p103"/>
            <p:cNvSpPr/>
            <p:nvPr/>
          </p:nvSpPr>
          <p:spPr>
            <a:xfrm>
              <a:off x="7726853" y="2908900"/>
              <a:ext cx="192597" cy="205271"/>
            </a:xfrm>
            <a:custGeom>
              <a:avLst/>
              <a:gdLst/>
              <a:ahLst/>
              <a:cxnLst/>
              <a:rect l="l" t="t" r="r" b="b"/>
              <a:pathLst>
                <a:path w="4544" h="4843" extrusionOk="0">
                  <a:moveTo>
                    <a:pt x="3198" y="275"/>
                  </a:moveTo>
                  <a:cubicBezTo>
                    <a:pt x="3395" y="275"/>
                    <a:pt x="3580" y="324"/>
                    <a:pt x="3741" y="435"/>
                  </a:cubicBezTo>
                  <a:cubicBezTo>
                    <a:pt x="4160" y="732"/>
                    <a:pt x="4272" y="1312"/>
                    <a:pt x="3975" y="1744"/>
                  </a:cubicBezTo>
                  <a:lnTo>
                    <a:pt x="2272" y="4213"/>
                  </a:lnTo>
                  <a:cubicBezTo>
                    <a:pt x="2068" y="4490"/>
                    <a:pt x="1802" y="4606"/>
                    <a:pt x="1541" y="4606"/>
                  </a:cubicBezTo>
                  <a:cubicBezTo>
                    <a:pt x="886" y="4606"/>
                    <a:pt x="261" y="3875"/>
                    <a:pt x="729" y="3151"/>
                  </a:cubicBezTo>
                  <a:lnTo>
                    <a:pt x="2432" y="682"/>
                  </a:lnTo>
                  <a:cubicBezTo>
                    <a:pt x="2568" y="472"/>
                    <a:pt x="2790" y="337"/>
                    <a:pt x="3037" y="287"/>
                  </a:cubicBezTo>
                  <a:cubicBezTo>
                    <a:pt x="3086" y="275"/>
                    <a:pt x="3148" y="275"/>
                    <a:pt x="3198" y="275"/>
                  </a:cubicBezTo>
                  <a:close/>
                  <a:moveTo>
                    <a:pt x="3212" y="1"/>
                  </a:moveTo>
                  <a:cubicBezTo>
                    <a:pt x="2831" y="1"/>
                    <a:pt x="2458" y="192"/>
                    <a:pt x="2235" y="546"/>
                  </a:cubicBezTo>
                  <a:lnTo>
                    <a:pt x="531" y="3015"/>
                  </a:lnTo>
                  <a:cubicBezTo>
                    <a:pt x="0" y="3781"/>
                    <a:pt x="556" y="4842"/>
                    <a:pt x="1494" y="4842"/>
                  </a:cubicBezTo>
                  <a:cubicBezTo>
                    <a:pt x="1877" y="4842"/>
                    <a:pt x="2235" y="4657"/>
                    <a:pt x="2457" y="4336"/>
                  </a:cubicBezTo>
                  <a:lnTo>
                    <a:pt x="4160" y="1867"/>
                  </a:lnTo>
                  <a:cubicBezTo>
                    <a:pt x="4543" y="1337"/>
                    <a:pt x="4420" y="584"/>
                    <a:pt x="3876" y="213"/>
                  </a:cubicBezTo>
                  <a:cubicBezTo>
                    <a:pt x="3673" y="70"/>
                    <a:pt x="3441" y="1"/>
                    <a:pt x="3212" y="1"/>
                  </a:cubicBezTo>
                  <a:close/>
                </a:path>
              </a:pathLst>
            </a:custGeom>
            <a:solidFill>
              <a:srgbClr val="272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135" name="Google Shape;4135;p103"/>
          <p:cNvSpPr/>
          <p:nvPr/>
        </p:nvSpPr>
        <p:spPr>
          <a:xfrm>
            <a:off x="1606050" y="657006"/>
            <a:ext cx="472444" cy="514794"/>
          </a:xfrm>
          <a:custGeom>
            <a:avLst/>
            <a:gdLst/>
            <a:ahLst/>
            <a:cxnLst/>
            <a:rect l="l" t="t" r="r" b="b"/>
            <a:pathLst>
              <a:path w="6950" h="7573" extrusionOk="0">
                <a:moveTo>
                  <a:pt x="3987" y="412"/>
                </a:moveTo>
                <a:lnTo>
                  <a:pt x="4012" y="437"/>
                </a:lnTo>
                <a:cubicBezTo>
                  <a:pt x="4086" y="523"/>
                  <a:pt x="4172" y="1054"/>
                  <a:pt x="4172" y="1461"/>
                </a:cubicBezTo>
                <a:cubicBezTo>
                  <a:pt x="4172" y="1881"/>
                  <a:pt x="4172" y="2264"/>
                  <a:pt x="4148" y="2659"/>
                </a:cubicBezTo>
                <a:cubicBezTo>
                  <a:pt x="3975" y="2745"/>
                  <a:pt x="3790" y="2832"/>
                  <a:pt x="3617" y="2918"/>
                </a:cubicBezTo>
                <a:lnTo>
                  <a:pt x="3530" y="2832"/>
                </a:lnTo>
                <a:cubicBezTo>
                  <a:pt x="3407" y="2708"/>
                  <a:pt x="3296" y="2572"/>
                  <a:pt x="3172" y="2449"/>
                </a:cubicBezTo>
                <a:cubicBezTo>
                  <a:pt x="3222" y="2214"/>
                  <a:pt x="3284" y="1955"/>
                  <a:pt x="3333" y="1721"/>
                </a:cubicBezTo>
                <a:cubicBezTo>
                  <a:pt x="3358" y="1708"/>
                  <a:pt x="3370" y="1684"/>
                  <a:pt x="3370" y="1659"/>
                </a:cubicBezTo>
                <a:cubicBezTo>
                  <a:pt x="3432" y="1461"/>
                  <a:pt x="3469" y="1264"/>
                  <a:pt x="3518" y="1079"/>
                </a:cubicBezTo>
                <a:cubicBezTo>
                  <a:pt x="3543" y="980"/>
                  <a:pt x="3580" y="881"/>
                  <a:pt x="3617" y="795"/>
                </a:cubicBezTo>
                <a:lnTo>
                  <a:pt x="3654" y="721"/>
                </a:lnTo>
                <a:cubicBezTo>
                  <a:pt x="3703" y="634"/>
                  <a:pt x="3753" y="560"/>
                  <a:pt x="3802" y="499"/>
                </a:cubicBezTo>
                <a:cubicBezTo>
                  <a:pt x="3827" y="474"/>
                  <a:pt x="3851" y="462"/>
                  <a:pt x="3864" y="437"/>
                </a:cubicBezTo>
                <a:lnTo>
                  <a:pt x="3913" y="412"/>
                </a:lnTo>
                <a:close/>
                <a:moveTo>
                  <a:pt x="3074" y="2918"/>
                </a:moveTo>
                <a:lnTo>
                  <a:pt x="3247" y="3091"/>
                </a:lnTo>
                <a:lnTo>
                  <a:pt x="3148" y="3140"/>
                </a:lnTo>
                <a:lnTo>
                  <a:pt x="3037" y="3190"/>
                </a:lnTo>
                <a:cubicBezTo>
                  <a:pt x="3049" y="3103"/>
                  <a:pt x="3061" y="3017"/>
                  <a:pt x="3074" y="2918"/>
                </a:cubicBezTo>
                <a:close/>
                <a:moveTo>
                  <a:pt x="4135" y="3091"/>
                </a:moveTo>
                <a:cubicBezTo>
                  <a:pt x="4135" y="3202"/>
                  <a:pt x="4123" y="3325"/>
                  <a:pt x="4111" y="3437"/>
                </a:cubicBezTo>
                <a:cubicBezTo>
                  <a:pt x="4037" y="3362"/>
                  <a:pt x="3962" y="3288"/>
                  <a:pt x="3888" y="3202"/>
                </a:cubicBezTo>
                <a:lnTo>
                  <a:pt x="4135" y="3091"/>
                </a:lnTo>
                <a:close/>
                <a:moveTo>
                  <a:pt x="1049" y="1153"/>
                </a:moveTo>
                <a:cubicBezTo>
                  <a:pt x="1086" y="1165"/>
                  <a:pt x="1111" y="1165"/>
                  <a:pt x="1136" y="1178"/>
                </a:cubicBezTo>
                <a:cubicBezTo>
                  <a:pt x="1296" y="1215"/>
                  <a:pt x="1432" y="1289"/>
                  <a:pt x="1543" y="1400"/>
                </a:cubicBezTo>
                <a:cubicBezTo>
                  <a:pt x="1963" y="1758"/>
                  <a:pt x="2358" y="2128"/>
                  <a:pt x="2728" y="2535"/>
                </a:cubicBezTo>
                <a:lnTo>
                  <a:pt x="2753" y="2560"/>
                </a:lnTo>
                <a:cubicBezTo>
                  <a:pt x="2691" y="2832"/>
                  <a:pt x="2654" y="3103"/>
                  <a:pt x="2617" y="3375"/>
                </a:cubicBezTo>
                <a:lnTo>
                  <a:pt x="2407" y="3474"/>
                </a:lnTo>
                <a:cubicBezTo>
                  <a:pt x="2185" y="3227"/>
                  <a:pt x="1950" y="2967"/>
                  <a:pt x="1728" y="2708"/>
                </a:cubicBezTo>
                <a:cubicBezTo>
                  <a:pt x="1432" y="2387"/>
                  <a:pt x="1160" y="2042"/>
                  <a:pt x="951" y="1647"/>
                </a:cubicBezTo>
                <a:lnTo>
                  <a:pt x="938" y="1622"/>
                </a:lnTo>
                <a:cubicBezTo>
                  <a:pt x="901" y="1548"/>
                  <a:pt x="889" y="1474"/>
                  <a:pt x="876" y="1387"/>
                </a:cubicBezTo>
                <a:cubicBezTo>
                  <a:pt x="876" y="1350"/>
                  <a:pt x="876" y="1313"/>
                  <a:pt x="876" y="1276"/>
                </a:cubicBezTo>
                <a:lnTo>
                  <a:pt x="876" y="1264"/>
                </a:lnTo>
                <a:cubicBezTo>
                  <a:pt x="876" y="1252"/>
                  <a:pt x="889" y="1227"/>
                  <a:pt x="889" y="1215"/>
                </a:cubicBezTo>
                <a:cubicBezTo>
                  <a:pt x="901" y="1202"/>
                  <a:pt x="901" y="1202"/>
                  <a:pt x="914" y="1190"/>
                </a:cubicBezTo>
                <a:lnTo>
                  <a:pt x="926" y="1165"/>
                </a:lnTo>
                <a:lnTo>
                  <a:pt x="951" y="1153"/>
                </a:lnTo>
                <a:close/>
                <a:moveTo>
                  <a:pt x="6246" y="2326"/>
                </a:moveTo>
                <a:lnTo>
                  <a:pt x="6370" y="2338"/>
                </a:lnTo>
                <a:lnTo>
                  <a:pt x="6431" y="2338"/>
                </a:lnTo>
                <a:lnTo>
                  <a:pt x="6444" y="2350"/>
                </a:lnTo>
                <a:lnTo>
                  <a:pt x="6456" y="2363"/>
                </a:lnTo>
                <a:lnTo>
                  <a:pt x="6456" y="2375"/>
                </a:lnTo>
                <a:lnTo>
                  <a:pt x="6456" y="2387"/>
                </a:lnTo>
                <a:lnTo>
                  <a:pt x="6456" y="2412"/>
                </a:lnTo>
                <a:cubicBezTo>
                  <a:pt x="6456" y="2424"/>
                  <a:pt x="6444" y="2437"/>
                  <a:pt x="6444" y="2449"/>
                </a:cubicBezTo>
                <a:cubicBezTo>
                  <a:pt x="6431" y="2474"/>
                  <a:pt x="6419" y="2498"/>
                  <a:pt x="6407" y="2523"/>
                </a:cubicBezTo>
                <a:cubicBezTo>
                  <a:pt x="6197" y="2881"/>
                  <a:pt x="5715" y="3153"/>
                  <a:pt x="5222" y="3486"/>
                </a:cubicBezTo>
                <a:cubicBezTo>
                  <a:pt x="4987" y="3634"/>
                  <a:pt x="4765" y="3770"/>
                  <a:pt x="4530" y="3906"/>
                </a:cubicBezTo>
                <a:cubicBezTo>
                  <a:pt x="4506" y="3869"/>
                  <a:pt x="4469" y="3832"/>
                  <a:pt x="4432" y="3794"/>
                </a:cubicBezTo>
                <a:cubicBezTo>
                  <a:pt x="4469" y="3498"/>
                  <a:pt x="4506" y="3202"/>
                  <a:pt x="4530" y="2906"/>
                </a:cubicBezTo>
                <a:cubicBezTo>
                  <a:pt x="5024" y="2659"/>
                  <a:pt x="5543" y="2474"/>
                  <a:pt x="6086" y="2338"/>
                </a:cubicBezTo>
                <a:cubicBezTo>
                  <a:pt x="6132" y="2326"/>
                  <a:pt x="6189" y="2326"/>
                  <a:pt x="6246" y="2326"/>
                </a:cubicBezTo>
                <a:close/>
                <a:moveTo>
                  <a:pt x="3518" y="3387"/>
                </a:moveTo>
                <a:cubicBezTo>
                  <a:pt x="3703" y="3585"/>
                  <a:pt x="3876" y="3782"/>
                  <a:pt x="4061" y="3980"/>
                </a:cubicBezTo>
                <a:cubicBezTo>
                  <a:pt x="4061" y="4041"/>
                  <a:pt x="4049" y="4103"/>
                  <a:pt x="4037" y="4177"/>
                </a:cubicBezTo>
                <a:cubicBezTo>
                  <a:pt x="3827" y="4288"/>
                  <a:pt x="3629" y="4399"/>
                  <a:pt x="3419" y="4510"/>
                </a:cubicBezTo>
                <a:lnTo>
                  <a:pt x="3209" y="4301"/>
                </a:lnTo>
                <a:cubicBezTo>
                  <a:pt x="3123" y="4214"/>
                  <a:pt x="3037" y="4128"/>
                  <a:pt x="2950" y="4041"/>
                </a:cubicBezTo>
                <a:cubicBezTo>
                  <a:pt x="2963" y="3906"/>
                  <a:pt x="2963" y="3770"/>
                  <a:pt x="2987" y="3646"/>
                </a:cubicBezTo>
                <a:cubicBezTo>
                  <a:pt x="3160" y="3560"/>
                  <a:pt x="3345" y="3474"/>
                  <a:pt x="3518" y="3387"/>
                </a:cubicBezTo>
                <a:close/>
                <a:moveTo>
                  <a:pt x="2901" y="4560"/>
                </a:moveTo>
                <a:lnTo>
                  <a:pt x="3061" y="4696"/>
                </a:lnTo>
                <a:lnTo>
                  <a:pt x="3049" y="4696"/>
                </a:lnTo>
                <a:lnTo>
                  <a:pt x="2889" y="4782"/>
                </a:lnTo>
                <a:cubicBezTo>
                  <a:pt x="2889" y="4708"/>
                  <a:pt x="2901" y="4622"/>
                  <a:pt x="2901" y="4560"/>
                </a:cubicBezTo>
                <a:close/>
                <a:moveTo>
                  <a:pt x="3987" y="4659"/>
                </a:moveTo>
                <a:cubicBezTo>
                  <a:pt x="3975" y="4770"/>
                  <a:pt x="3962" y="4881"/>
                  <a:pt x="3938" y="5004"/>
                </a:cubicBezTo>
                <a:lnTo>
                  <a:pt x="3728" y="4794"/>
                </a:lnTo>
                <a:lnTo>
                  <a:pt x="3987" y="4659"/>
                </a:lnTo>
                <a:close/>
                <a:moveTo>
                  <a:pt x="2321" y="3967"/>
                </a:moveTo>
                <a:cubicBezTo>
                  <a:pt x="2395" y="4041"/>
                  <a:pt x="2457" y="4128"/>
                  <a:pt x="2531" y="4189"/>
                </a:cubicBezTo>
                <a:cubicBezTo>
                  <a:pt x="2518" y="4375"/>
                  <a:pt x="2506" y="4572"/>
                  <a:pt x="2494" y="4757"/>
                </a:cubicBezTo>
                <a:cubicBezTo>
                  <a:pt x="2494" y="4831"/>
                  <a:pt x="2481" y="4905"/>
                  <a:pt x="2481" y="4979"/>
                </a:cubicBezTo>
                <a:lnTo>
                  <a:pt x="2247" y="5091"/>
                </a:lnTo>
                <a:lnTo>
                  <a:pt x="2247" y="5078"/>
                </a:lnTo>
                <a:cubicBezTo>
                  <a:pt x="1765" y="5288"/>
                  <a:pt x="1420" y="5486"/>
                  <a:pt x="988" y="5621"/>
                </a:cubicBezTo>
                <a:cubicBezTo>
                  <a:pt x="895" y="5640"/>
                  <a:pt x="802" y="5649"/>
                  <a:pt x="710" y="5649"/>
                </a:cubicBezTo>
                <a:cubicBezTo>
                  <a:pt x="617" y="5649"/>
                  <a:pt x="525" y="5640"/>
                  <a:pt x="432" y="5621"/>
                </a:cubicBezTo>
                <a:lnTo>
                  <a:pt x="395" y="5609"/>
                </a:lnTo>
                <a:lnTo>
                  <a:pt x="383" y="5597"/>
                </a:lnTo>
                <a:cubicBezTo>
                  <a:pt x="370" y="5572"/>
                  <a:pt x="370" y="5560"/>
                  <a:pt x="370" y="5535"/>
                </a:cubicBezTo>
                <a:lnTo>
                  <a:pt x="370" y="5523"/>
                </a:lnTo>
                <a:lnTo>
                  <a:pt x="370" y="5510"/>
                </a:lnTo>
                <a:cubicBezTo>
                  <a:pt x="370" y="5510"/>
                  <a:pt x="370" y="5498"/>
                  <a:pt x="370" y="5498"/>
                </a:cubicBezTo>
                <a:cubicBezTo>
                  <a:pt x="370" y="5486"/>
                  <a:pt x="370" y="5473"/>
                  <a:pt x="383" y="5461"/>
                </a:cubicBezTo>
                <a:cubicBezTo>
                  <a:pt x="580" y="5017"/>
                  <a:pt x="1481" y="4449"/>
                  <a:pt x="2210" y="4029"/>
                </a:cubicBezTo>
                <a:cubicBezTo>
                  <a:pt x="2247" y="4004"/>
                  <a:pt x="2284" y="3992"/>
                  <a:pt x="2321" y="3967"/>
                </a:cubicBezTo>
                <a:close/>
                <a:moveTo>
                  <a:pt x="4456" y="4412"/>
                </a:moveTo>
                <a:cubicBezTo>
                  <a:pt x="4765" y="4757"/>
                  <a:pt x="5049" y="5091"/>
                  <a:pt x="5271" y="5387"/>
                </a:cubicBezTo>
                <a:cubicBezTo>
                  <a:pt x="5407" y="5560"/>
                  <a:pt x="5530" y="5745"/>
                  <a:pt x="5641" y="5942"/>
                </a:cubicBezTo>
                <a:cubicBezTo>
                  <a:pt x="5641" y="5955"/>
                  <a:pt x="5641" y="5955"/>
                  <a:pt x="5654" y="5967"/>
                </a:cubicBezTo>
                <a:cubicBezTo>
                  <a:pt x="5654" y="5979"/>
                  <a:pt x="5666" y="6004"/>
                  <a:pt x="5666" y="6016"/>
                </a:cubicBezTo>
                <a:cubicBezTo>
                  <a:pt x="5678" y="6066"/>
                  <a:pt x="5691" y="6115"/>
                  <a:pt x="5703" y="6165"/>
                </a:cubicBezTo>
                <a:cubicBezTo>
                  <a:pt x="5703" y="6177"/>
                  <a:pt x="5703" y="6202"/>
                  <a:pt x="5703" y="6214"/>
                </a:cubicBezTo>
                <a:cubicBezTo>
                  <a:pt x="5703" y="6214"/>
                  <a:pt x="5703" y="6214"/>
                  <a:pt x="5691" y="6226"/>
                </a:cubicBezTo>
                <a:lnTo>
                  <a:pt x="5666" y="6226"/>
                </a:lnTo>
                <a:cubicBezTo>
                  <a:pt x="5641" y="6214"/>
                  <a:pt x="5617" y="6214"/>
                  <a:pt x="5604" y="6202"/>
                </a:cubicBezTo>
                <a:cubicBezTo>
                  <a:pt x="5505" y="6177"/>
                  <a:pt x="5407" y="6140"/>
                  <a:pt x="5320" y="6090"/>
                </a:cubicBezTo>
                <a:cubicBezTo>
                  <a:pt x="4913" y="5844"/>
                  <a:pt x="4530" y="5547"/>
                  <a:pt x="4185" y="5226"/>
                </a:cubicBezTo>
                <a:cubicBezTo>
                  <a:pt x="4222" y="5066"/>
                  <a:pt x="4246" y="4893"/>
                  <a:pt x="4283" y="4733"/>
                </a:cubicBezTo>
                <a:cubicBezTo>
                  <a:pt x="4296" y="4646"/>
                  <a:pt x="4308" y="4560"/>
                  <a:pt x="4320" y="4486"/>
                </a:cubicBezTo>
                <a:cubicBezTo>
                  <a:pt x="4370" y="4461"/>
                  <a:pt x="4407" y="4424"/>
                  <a:pt x="4456" y="4412"/>
                </a:cubicBezTo>
                <a:close/>
                <a:moveTo>
                  <a:pt x="3345" y="4992"/>
                </a:moveTo>
                <a:cubicBezTo>
                  <a:pt x="3518" y="5152"/>
                  <a:pt x="3691" y="5300"/>
                  <a:pt x="3864" y="5461"/>
                </a:cubicBezTo>
                <a:cubicBezTo>
                  <a:pt x="3777" y="5930"/>
                  <a:pt x="3654" y="6387"/>
                  <a:pt x="3518" y="6843"/>
                </a:cubicBezTo>
                <a:lnTo>
                  <a:pt x="3506" y="6843"/>
                </a:lnTo>
                <a:cubicBezTo>
                  <a:pt x="3444" y="7004"/>
                  <a:pt x="3358" y="7152"/>
                  <a:pt x="3234" y="7275"/>
                </a:cubicBezTo>
                <a:lnTo>
                  <a:pt x="3209" y="7288"/>
                </a:lnTo>
                <a:lnTo>
                  <a:pt x="3197" y="7300"/>
                </a:lnTo>
                <a:lnTo>
                  <a:pt x="3160" y="7325"/>
                </a:lnTo>
                <a:lnTo>
                  <a:pt x="3111" y="7325"/>
                </a:lnTo>
                <a:cubicBezTo>
                  <a:pt x="3012" y="7115"/>
                  <a:pt x="2938" y="6905"/>
                  <a:pt x="2913" y="6683"/>
                </a:cubicBezTo>
                <a:cubicBezTo>
                  <a:pt x="2852" y="6202"/>
                  <a:pt x="2839" y="5708"/>
                  <a:pt x="2876" y="5214"/>
                </a:cubicBezTo>
                <a:cubicBezTo>
                  <a:pt x="3024" y="5140"/>
                  <a:pt x="3185" y="5066"/>
                  <a:pt x="3345" y="4992"/>
                </a:cubicBezTo>
                <a:close/>
                <a:moveTo>
                  <a:pt x="3990" y="1"/>
                </a:moveTo>
                <a:cubicBezTo>
                  <a:pt x="3969" y="1"/>
                  <a:pt x="3948" y="2"/>
                  <a:pt x="3925" y="5"/>
                </a:cubicBezTo>
                <a:cubicBezTo>
                  <a:pt x="3543" y="67"/>
                  <a:pt x="3370" y="499"/>
                  <a:pt x="3259" y="931"/>
                </a:cubicBezTo>
                <a:cubicBezTo>
                  <a:pt x="3148" y="1202"/>
                  <a:pt x="3049" y="1474"/>
                  <a:pt x="2975" y="1758"/>
                </a:cubicBezTo>
                <a:cubicBezTo>
                  <a:pt x="2938" y="1869"/>
                  <a:pt x="2901" y="1992"/>
                  <a:pt x="2864" y="2116"/>
                </a:cubicBezTo>
                <a:cubicBezTo>
                  <a:pt x="2568" y="1795"/>
                  <a:pt x="2247" y="1499"/>
                  <a:pt x="1901" y="1227"/>
                </a:cubicBezTo>
                <a:cubicBezTo>
                  <a:pt x="1648" y="1034"/>
                  <a:pt x="1359" y="782"/>
                  <a:pt x="1012" y="782"/>
                </a:cubicBezTo>
                <a:cubicBezTo>
                  <a:pt x="1004" y="782"/>
                  <a:pt x="996" y="782"/>
                  <a:pt x="988" y="783"/>
                </a:cubicBezTo>
                <a:cubicBezTo>
                  <a:pt x="926" y="783"/>
                  <a:pt x="852" y="807"/>
                  <a:pt x="802" y="844"/>
                </a:cubicBezTo>
                <a:lnTo>
                  <a:pt x="765" y="857"/>
                </a:lnTo>
                <a:lnTo>
                  <a:pt x="741" y="881"/>
                </a:lnTo>
                <a:cubicBezTo>
                  <a:pt x="728" y="894"/>
                  <a:pt x="704" y="906"/>
                  <a:pt x="691" y="918"/>
                </a:cubicBezTo>
                <a:cubicBezTo>
                  <a:pt x="679" y="943"/>
                  <a:pt x="667" y="955"/>
                  <a:pt x="654" y="968"/>
                </a:cubicBezTo>
                <a:lnTo>
                  <a:pt x="630" y="992"/>
                </a:lnTo>
                <a:cubicBezTo>
                  <a:pt x="605" y="1029"/>
                  <a:pt x="593" y="1066"/>
                  <a:pt x="580" y="1116"/>
                </a:cubicBezTo>
                <a:cubicBezTo>
                  <a:pt x="568" y="1165"/>
                  <a:pt x="568" y="1215"/>
                  <a:pt x="568" y="1264"/>
                </a:cubicBezTo>
                <a:cubicBezTo>
                  <a:pt x="568" y="1276"/>
                  <a:pt x="568" y="1276"/>
                  <a:pt x="568" y="1289"/>
                </a:cubicBezTo>
                <a:cubicBezTo>
                  <a:pt x="593" y="1548"/>
                  <a:pt x="679" y="1807"/>
                  <a:pt x="802" y="2042"/>
                </a:cubicBezTo>
                <a:cubicBezTo>
                  <a:pt x="827" y="2079"/>
                  <a:pt x="839" y="2103"/>
                  <a:pt x="864" y="2140"/>
                </a:cubicBezTo>
                <a:cubicBezTo>
                  <a:pt x="1037" y="2449"/>
                  <a:pt x="1234" y="2733"/>
                  <a:pt x="1469" y="2992"/>
                </a:cubicBezTo>
                <a:cubicBezTo>
                  <a:pt x="1654" y="3227"/>
                  <a:pt x="1852" y="3449"/>
                  <a:pt x="2049" y="3671"/>
                </a:cubicBezTo>
                <a:cubicBezTo>
                  <a:pt x="1667" y="3881"/>
                  <a:pt x="1296" y="4115"/>
                  <a:pt x="938" y="4362"/>
                </a:cubicBezTo>
                <a:cubicBezTo>
                  <a:pt x="580" y="4634"/>
                  <a:pt x="161" y="4918"/>
                  <a:pt x="12" y="5350"/>
                </a:cubicBezTo>
                <a:cubicBezTo>
                  <a:pt x="0" y="5362"/>
                  <a:pt x="0" y="5387"/>
                  <a:pt x="0" y="5399"/>
                </a:cubicBezTo>
                <a:cubicBezTo>
                  <a:pt x="0" y="5424"/>
                  <a:pt x="0" y="5436"/>
                  <a:pt x="0" y="5449"/>
                </a:cubicBezTo>
                <a:cubicBezTo>
                  <a:pt x="0" y="5486"/>
                  <a:pt x="0" y="5523"/>
                  <a:pt x="0" y="5560"/>
                </a:cubicBezTo>
                <a:cubicBezTo>
                  <a:pt x="40" y="5865"/>
                  <a:pt x="252" y="5990"/>
                  <a:pt x="525" y="5990"/>
                </a:cubicBezTo>
                <a:cubicBezTo>
                  <a:pt x="594" y="5990"/>
                  <a:pt x="666" y="5982"/>
                  <a:pt x="741" y="5967"/>
                </a:cubicBezTo>
                <a:cubicBezTo>
                  <a:pt x="1284" y="5955"/>
                  <a:pt x="1815" y="5683"/>
                  <a:pt x="2308" y="5473"/>
                </a:cubicBezTo>
                <a:lnTo>
                  <a:pt x="2481" y="5399"/>
                </a:lnTo>
                <a:lnTo>
                  <a:pt x="2481" y="5399"/>
                </a:lnTo>
                <a:cubicBezTo>
                  <a:pt x="2469" y="5893"/>
                  <a:pt x="2518" y="6387"/>
                  <a:pt x="2642" y="6868"/>
                </a:cubicBezTo>
                <a:cubicBezTo>
                  <a:pt x="2716" y="7103"/>
                  <a:pt x="2827" y="7399"/>
                  <a:pt x="2938" y="7498"/>
                </a:cubicBezTo>
                <a:cubicBezTo>
                  <a:pt x="3012" y="7550"/>
                  <a:pt x="3082" y="7573"/>
                  <a:pt x="3149" y="7573"/>
                </a:cubicBezTo>
                <a:cubicBezTo>
                  <a:pt x="3393" y="7573"/>
                  <a:pt x="3584" y="7269"/>
                  <a:pt x="3691" y="7066"/>
                </a:cubicBezTo>
                <a:cubicBezTo>
                  <a:pt x="3864" y="6609"/>
                  <a:pt x="4000" y="6140"/>
                  <a:pt x="4098" y="5658"/>
                </a:cubicBezTo>
                <a:cubicBezTo>
                  <a:pt x="4160" y="5708"/>
                  <a:pt x="4222" y="5769"/>
                  <a:pt x="4296" y="5819"/>
                </a:cubicBezTo>
                <a:cubicBezTo>
                  <a:pt x="4654" y="6127"/>
                  <a:pt x="5061" y="6411"/>
                  <a:pt x="5530" y="6510"/>
                </a:cubicBezTo>
                <a:cubicBezTo>
                  <a:pt x="5555" y="6522"/>
                  <a:pt x="5580" y="6522"/>
                  <a:pt x="5604" y="6522"/>
                </a:cubicBezTo>
                <a:cubicBezTo>
                  <a:pt x="5619" y="6526"/>
                  <a:pt x="5634" y="6528"/>
                  <a:pt x="5650" y="6528"/>
                </a:cubicBezTo>
                <a:cubicBezTo>
                  <a:pt x="5689" y="6528"/>
                  <a:pt x="5730" y="6519"/>
                  <a:pt x="5765" y="6510"/>
                </a:cubicBezTo>
                <a:cubicBezTo>
                  <a:pt x="5851" y="6485"/>
                  <a:pt x="5913" y="6436"/>
                  <a:pt x="5962" y="6362"/>
                </a:cubicBezTo>
                <a:cubicBezTo>
                  <a:pt x="5999" y="6263"/>
                  <a:pt x="6012" y="6152"/>
                  <a:pt x="5975" y="6053"/>
                </a:cubicBezTo>
                <a:cubicBezTo>
                  <a:pt x="5950" y="5918"/>
                  <a:pt x="5900" y="5794"/>
                  <a:pt x="5839" y="5671"/>
                </a:cubicBezTo>
                <a:cubicBezTo>
                  <a:pt x="5518" y="5165"/>
                  <a:pt x="5160" y="4671"/>
                  <a:pt x="4777" y="4214"/>
                </a:cubicBezTo>
                <a:cubicBezTo>
                  <a:pt x="4839" y="4177"/>
                  <a:pt x="4901" y="4140"/>
                  <a:pt x="4962" y="4103"/>
                </a:cubicBezTo>
                <a:cubicBezTo>
                  <a:pt x="5357" y="3869"/>
                  <a:pt x="5740" y="3622"/>
                  <a:pt x="6123" y="3350"/>
                </a:cubicBezTo>
                <a:cubicBezTo>
                  <a:pt x="6394" y="3177"/>
                  <a:pt x="6616" y="2943"/>
                  <a:pt x="6765" y="2671"/>
                </a:cubicBezTo>
                <a:cubicBezTo>
                  <a:pt x="6949" y="2256"/>
                  <a:pt x="6681" y="2013"/>
                  <a:pt x="6293" y="2013"/>
                </a:cubicBezTo>
                <a:cubicBezTo>
                  <a:pt x="6266" y="2013"/>
                  <a:pt x="6238" y="2015"/>
                  <a:pt x="6209" y="2017"/>
                </a:cubicBezTo>
                <a:lnTo>
                  <a:pt x="6197" y="2005"/>
                </a:lnTo>
                <a:cubicBezTo>
                  <a:pt x="6186" y="2002"/>
                  <a:pt x="6173" y="2001"/>
                  <a:pt x="6156" y="2001"/>
                </a:cubicBezTo>
                <a:cubicBezTo>
                  <a:pt x="5921" y="2001"/>
                  <a:pt x="5108" y="2238"/>
                  <a:pt x="4715" y="2400"/>
                </a:cubicBezTo>
                <a:cubicBezTo>
                  <a:pt x="4654" y="2424"/>
                  <a:pt x="4592" y="2449"/>
                  <a:pt x="4530" y="2474"/>
                </a:cubicBezTo>
                <a:cubicBezTo>
                  <a:pt x="4555" y="2190"/>
                  <a:pt x="4555" y="1906"/>
                  <a:pt x="4555" y="1610"/>
                </a:cubicBezTo>
                <a:cubicBezTo>
                  <a:pt x="4555" y="851"/>
                  <a:pt x="4498" y="1"/>
                  <a:pt x="399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6" name="Google Shape;4136;p103"/>
          <p:cNvSpPr/>
          <p:nvPr/>
        </p:nvSpPr>
        <p:spPr>
          <a:xfrm>
            <a:off x="965068" y="1061550"/>
            <a:ext cx="437231" cy="444641"/>
          </a:xfrm>
          <a:custGeom>
            <a:avLst/>
            <a:gdLst/>
            <a:ahLst/>
            <a:cxnLst/>
            <a:rect l="l" t="t" r="r" b="b"/>
            <a:pathLst>
              <a:path w="6432" h="6541" extrusionOk="0">
                <a:moveTo>
                  <a:pt x="4333" y="272"/>
                </a:moveTo>
                <a:lnTo>
                  <a:pt x="4358" y="285"/>
                </a:lnTo>
                <a:lnTo>
                  <a:pt x="4383" y="285"/>
                </a:lnTo>
                <a:lnTo>
                  <a:pt x="4407" y="309"/>
                </a:lnTo>
                <a:cubicBezTo>
                  <a:pt x="4531" y="383"/>
                  <a:pt x="4629" y="507"/>
                  <a:pt x="4667" y="642"/>
                </a:cubicBezTo>
                <a:cubicBezTo>
                  <a:pt x="4667" y="655"/>
                  <a:pt x="4667" y="655"/>
                  <a:pt x="4667" y="667"/>
                </a:cubicBezTo>
                <a:cubicBezTo>
                  <a:pt x="4667" y="717"/>
                  <a:pt x="4667" y="766"/>
                  <a:pt x="4667" y="815"/>
                </a:cubicBezTo>
                <a:cubicBezTo>
                  <a:pt x="4667" y="828"/>
                  <a:pt x="4667" y="828"/>
                  <a:pt x="4667" y="840"/>
                </a:cubicBezTo>
                <a:cubicBezTo>
                  <a:pt x="4592" y="988"/>
                  <a:pt x="4629" y="963"/>
                  <a:pt x="4469" y="1087"/>
                </a:cubicBezTo>
                <a:cubicBezTo>
                  <a:pt x="4432" y="1099"/>
                  <a:pt x="4407" y="1112"/>
                  <a:pt x="4370" y="1124"/>
                </a:cubicBezTo>
                <a:cubicBezTo>
                  <a:pt x="4370" y="1087"/>
                  <a:pt x="4358" y="1050"/>
                  <a:pt x="4358" y="1013"/>
                </a:cubicBezTo>
                <a:cubicBezTo>
                  <a:pt x="4346" y="926"/>
                  <a:pt x="4296" y="852"/>
                  <a:pt x="4210" y="815"/>
                </a:cubicBezTo>
                <a:cubicBezTo>
                  <a:pt x="4198" y="813"/>
                  <a:pt x="4186" y="812"/>
                  <a:pt x="4175" y="812"/>
                </a:cubicBezTo>
                <a:cubicBezTo>
                  <a:pt x="4054" y="812"/>
                  <a:pt x="3953" y="926"/>
                  <a:pt x="3975" y="1050"/>
                </a:cubicBezTo>
                <a:lnTo>
                  <a:pt x="4012" y="1050"/>
                </a:lnTo>
                <a:cubicBezTo>
                  <a:pt x="4012" y="1112"/>
                  <a:pt x="4012" y="1186"/>
                  <a:pt x="4025" y="1247"/>
                </a:cubicBezTo>
                <a:lnTo>
                  <a:pt x="3988" y="1210"/>
                </a:lnTo>
                <a:cubicBezTo>
                  <a:pt x="3975" y="1186"/>
                  <a:pt x="3951" y="1173"/>
                  <a:pt x="3938" y="1161"/>
                </a:cubicBezTo>
                <a:cubicBezTo>
                  <a:pt x="3914" y="1136"/>
                  <a:pt x="3901" y="1112"/>
                  <a:pt x="3889" y="1087"/>
                </a:cubicBezTo>
                <a:cubicBezTo>
                  <a:pt x="3864" y="1013"/>
                  <a:pt x="3827" y="926"/>
                  <a:pt x="3815" y="852"/>
                </a:cubicBezTo>
                <a:lnTo>
                  <a:pt x="3815" y="704"/>
                </a:lnTo>
                <a:cubicBezTo>
                  <a:pt x="3815" y="692"/>
                  <a:pt x="3815" y="692"/>
                  <a:pt x="3815" y="692"/>
                </a:cubicBezTo>
                <a:lnTo>
                  <a:pt x="3815" y="667"/>
                </a:lnTo>
                <a:lnTo>
                  <a:pt x="3827" y="618"/>
                </a:lnTo>
                <a:lnTo>
                  <a:pt x="3827" y="593"/>
                </a:lnTo>
                <a:lnTo>
                  <a:pt x="3827" y="581"/>
                </a:lnTo>
                <a:lnTo>
                  <a:pt x="3827" y="568"/>
                </a:lnTo>
                <a:cubicBezTo>
                  <a:pt x="3827" y="568"/>
                  <a:pt x="3827" y="556"/>
                  <a:pt x="3827" y="556"/>
                </a:cubicBezTo>
                <a:cubicBezTo>
                  <a:pt x="3827" y="556"/>
                  <a:pt x="3839" y="544"/>
                  <a:pt x="3852" y="519"/>
                </a:cubicBezTo>
                <a:cubicBezTo>
                  <a:pt x="3901" y="445"/>
                  <a:pt x="3975" y="396"/>
                  <a:pt x="4049" y="346"/>
                </a:cubicBezTo>
                <a:cubicBezTo>
                  <a:pt x="4111" y="297"/>
                  <a:pt x="4185" y="272"/>
                  <a:pt x="4259" y="272"/>
                </a:cubicBezTo>
                <a:close/>
                <a:moveTo>
                  <a:pt x="1255" y="3117"/>
                </a:moveTo>
                <a:lnTo>
                  <a:pt x="1255" y="3117"/>
                </a:lnTo>
                <a:cubicBezTo>
                  <a:pt x="1268" y="3126"/>
                  <a:pt x="1274" y="3130"/>
                  <a:pt x="1274" y="3130"/>
                </a:cubicBezTo>
                <a:cubicBezTo>
                  <a:pt x="1275" y="3130"/>
                  <a:pt x="1267" y="3125"/>
                  <a:pt x="1255" y="3117"/>
                </a:cubicBezTo>
                <a:close/>
                <a:moveTo>
                  <a:pt x="704" y="3333"/>
                </a:moveTo>
                <a:cubicBezTo>
                  <a:pt x="729" y="3346"/>
                  <a:pt x="741" y="3346"/>
                  <a:pt x="766" y="3358"/>
                </a:cubicBezTo>
                <a:lnTo>
                  <a:pt x="803" y="3358"/>
                </a:lnTo>
                <a:lnTo>
                  <a:pt x="840" y="3370"/>
                </a:lnTo>
                <a:lnTo>
                  <a:pt x="926" y="3408"/>
                </a:lnTo>
                <a:cubicBezTo>
                  <a:pt x="963" y="3420"/>
                  <a:pt x="1000" y="3432"/>
                  <a:pt x="1037" y="3432"/>
                </a:cubicBezTo>
                <a:cubicBezTo>
                  <a:pt x="1037" y="3432"/>
                  <a:pt x="1050" y="3445"/>
                  <a:pt x="1050" y="3445"/>
                </a:cubicBezTo>
                <a:cubicBezTo>
                  <a:pt x="1062" y="3482"/>
                  <a:pt x="1087" y="3519"/>
                  <a:pt x="1087" y="3531"/>
                </a:cubicBezTo>
                <a:cubicBezTo>
                  <a:pt x="1186" y="3741"/>
                  <a:pt x="1087" y="3975"/>
                  <a:pt x="877" y="4074"/>
                </a:cubicBezTo>
                <a:lnTo>
                  <a:pt x="877" y="4062"/>
                </a:lnTo>
                <a:cubicBezTo>
                  <a:pt x="841" y="4076"/>
                  <a:pt x="800" y="4082"/>
                  <a:pt x="758" y="4082"/>
                </a:cubicBezTo>
                <a:cubicBezTo>
                  <a:pt x="728" y="4082"/>
                  <a:pt x="698" y="4079"/>
                  <a:pt x="667" y="4074"/>
                </a:cubicBezTo>
                <a:cubicBezTo>
                  <a:pt x="618" y="4062"/>
                  <a:pt x="568" y="4025"/>
                  <a:pt x="519" y="4012"/>
                </a:cubicBezTo>
                <a:lnTo>
                  <a:pt x="470" y="4012"/>
                </a:lnTo>
                <a:lnTo>
                  <a:pt x="445" y="4000"/>
                </a:lnTo>
                <a:lnTo>
                  <a:pt x="433" y="3988"/>
                </a:lnTo>
                <a:lnTo>
                  <a:pt x="420" y="3988"/>
                </a:lnTo>
                <a:lnTo>
                  <a:pt x="408" y="3963"/>
                </a:lnTo>
                <a:cubicBezTo>
                  <a:pt x="383" y="3951"/>
                  <a:pt x="371" y="3926"/>
                  <a:pt x="358" y="3901"/>
                </a:cubicBezTo>
                <a:lnTo>
                  <a:pt x="358" y="3901"/>
                </a:lnTo>
                <a:cubicBezTo>
                  <a:pt x="358" y="3901"/>
                  <a:pt x="362" y="3904"/>
                  <a:pt x="363" y="3904"/>
                </a:cubicBezTo>
                <a:cubicBezTo>
                  <a:pt x="365" y="3904"/>
                  <a:pt x="365" y="3901"/>
                  <a:pt x="358" y="3889"/>
                </a:cubicBezTo>
                <a:cubicBezTo>
                  <a:pt x="334" y="3827"/>
                  <a:pt x="321" y="3753"/>
                  <a:pt x="334" y="3691"/>
                </a:cubicBezTo>
                <a:cubicBezTo>
                  <a:pt x="346" y="3642"/>
                  <a:pt x="358" y="3605"/>
                  <a:pt x="371" y="3556"/>
                </a:cubicBezTo>
                <a:cubicBezTo>
                  <a:pt x="383" y="3543"/>
                  <a:pt x="383" y="3543"/>
                  <a:pt x="383" y="3531"/>
                </a:cubicBezTo>
                <a:cubicBezTo>
                  <a:pt x="408" y="3506"/>
                  <a:pt x="383" y="3506"/>
                  <a:pt x="408" y="3482"/>
                </a:cubicBezTo>
                <a:cubicBezTo>
                  <a:pt x="420" y="3457"/>
                  <a:pt x="433" y="3445"/>
                  <a:pt x="445" y="3432"/>
                </a:cubicBezTo>
                <a:cubicBezTo>
                  <a:pt x="482" y="3408"/>
                  <a:pt x="519" y="3383"/>
                  <a:pt x="568" y="3358"/>
                </a:cubicBezTo>
                <a:cubicBezTo>
                  <a:pt x="593" y="3346"/>
                  <a:pt x="618" y="3346"/>
                  <a:pt x="642" y="3333"/>
                </a:cubicBezTo>
                <a:close/>
                <a:moveTo>
                  <a:pt x="4358" y="2778"/>
                </a:moveTo>
                <a:cubicBezTo>
                  <a:pt x="4469" y="2778"/>
                  <a:pt x="4580" y="2803"/>
                  <a:pt x="4716" y="2815"/>
                </a:cubicBezTo>
                <a:cubicBezTo>
                  <a:pt x="4950" y="2901"/>
                  <a:pt x="5074" y="3173"/>
                  <a:pt x="5049" y="3482"/>
                </a:cubicBezTo>
                <a:cubicBezTo>
                  <a:pt x="4929" y="3971"/>
                  <a:pt x="4644" y="4157"/>
                  <a:pt x="4355" y="4157"/>
                </a:cubicBezTo>
                <a:cubicBezTo>
                  <a:pt x="3841" y="4157"/>
                  <a:pt x="3316" y="3571"/>
                  <a:pt x="3679" y="3050"/>
                </a:cubicBezTo>
                <a:cubicBezTo>
                  <a:pt x="3778" y="2914"/>
                  <a:pt x="3926" y="2827"/>
                  <a:pt x="4099" y="2790"/>
                </a:cubicBezTo>
                <a:lnTo>
                  <a:pt x="4111" y="2790"/>
                </a:lnTo>
                <a:cubicBezTo>
                  <a:pt x="4185" y="2790"/>
                  <a:pt x="4272" y="2790"/>
                  <a:pt x="4358" y="2778"/>
                </a:cubicBezTo>
                <a:close/>
                <a:moveTo>
                  <a:pt x="5703" y="5506"/>
                </a:moveTo>
                <a:cubicBezTo>
                  <a:pt x="5728" y="5506"/>
                  <a:pt x="5740" y="5518"/>
                  <a:pt x="5765" y="5518"/>
                </a:cubicBezTo>
                <a:lnTo>
                  <a:pt x="5814" y="5555"/>
                </a:lnTo>
                <a:cubicBezTo>
                  <a:pt x="5839" y="5568"/>
                  <a:pt x="5852" y="5592"/>
                  <a:pt x="5876" y="5617"/>
                </a:cubicBezTo>
                <a:cubicBezTo>
                  <a:pt x="5876" y="5617"/>
                  <a:pt x="5876" y="5617"/>
                  <a:pt x="5876" y="5617"/>
                </a:cubicBezTo>
                <a:lnTo>
                  <a:pt x="5876" y="5617"/>
                </a:lnTo>
                <a:cubicBezTo>
                  <a:pt x="5880" y="5622"/>
                  <a:pt x="5883" y="5626"/>
                  <a:pt x="5886" y="5630"/>
                </a:cubicBezTo>
                <a:lnTo>
                  <a:pt x="5886" y="5630"/>
                </a:lnTo>
                <a:cubicBezTo>
                  <a:pt x="5883" y="5625"/>
                  <a:pt x="5880" y="5620"/>
                  <a:pt x="5876" y="5617"/>
                </a:cubicBezTo>
                <a:lnTo>
                  <a:pt x="5876" y="5617"/>
                </a:lnTo>
                <a:cubicBezTo>
                  <a:pt x="5891" y="5632"/>
                  <a:pt x="5906" y="5651"/>
                  <a:pt x="5905" y="5651"/>
                </a:cubicBezTo>
                <a:cubicBezTo>
                  <a:pt x="5904" y="5651"/>
                  <a:pt x="5899" y="5645"/>
                  <a:pt x="5886" y="5630"/>
                </a:cubicBezTo>
                <a:lnTo>
                  <a:pt x="5886" y="5630"/>
                </a:lnTo>
                <a:cubicBezTo>
                  <a:pt x="5896" y="5644"/>
                  <a:pt x="5908" y="5664"/>
                  <a:pt x="5926" y="5691"/>
                </a:cubicBezTo>
                <a:lnTo>
                  <a:pt x="5926" y="5728"/>
                </a:lnTo>
                <a:cubicBezTo>
                  <a:pt x="5926" y="5740"/>
                  <a:pt x="5926" y="5765"/>
                  <a:pt x="5926" y="5778"/>
                </a:cubicBezTo>
                <a:lnTo>
                  <a:pt x="5926" y="5802"/>
                </a:lnTo>
                <a:cubicBezTo>
                  <a:pt x="5926" y="5815"/>
                  <a:pt x="5913" y="5827"/>
                  <a:pt x="5913" y="5852"/>
                </a:cubicBezTo>
                <a:cubicBezTo>
                  <a:pt x="5913" y="5844"/>
                  <a:pt x="5913" y="5841"/>
                  <a:pt x="5913" y="5841"/>
                </a:cubicBezTo>
                <a:cubicBezTo>
                  <a:pt x="5912" y="5841"/>
                  <a:pt x="5910" y="5859"/>
                  <a:pt x="5901" y="5876"/>
                </a:cubicBezTo>
                <a:lnTo>
                  <a:pt x="5901" y="5901"/>
                </a:lnTo>
                <a:cubicBezTo>
                  <a:pt x="5876" y="5963"/>
                  <a:pt x="5839" y="6024"/>
                  <a:pt x="5790" y="6061"/>
                </a:cubicBezTo>
                <a:lnTo>
                  <a:pt x="5777" y="6098"/>
                </a:lnTo>
                <a:lnTo>
                  <a:pt x="5753" y="6111"/>
                </a:lnTo>
                <a:lnTo>
                  <a:pt x="5740" y="6111"/>
                </a:lnTo>
                <a:lnTo>
                  <a:pt x="5703" y="6123"/>
                </a:lnTo>
                <a:lnTo>
                  <a:pt x="5691" y="6135"/>
                </a:lnTo>
                <a:lnTo>
                  <a:pt x="5555" y="6135"/>
                </a:lnTo>
                <a:cubicBezTo>
                  <a:pt x="5432" y="6111"/>
                  <a:pt x="5457" y="6123"/>
                  <a:pt x="5395" y="6074"/>
                </a:cubicBezTo>
                <a:lnTo>
                  <a:pt x="5370" y="6061"/>
                </a:lnTo>
                <a:lnTo>
                  <a:pt x="5358" y="6049"/>
                </a:lnTo>
                <a:cubicBezTo>
                  <a:pt x="5345" y="6024"/>
                  <a:pt x="5333" y="6000"/>
                  <a:pt x="5321" y="5975"/>
                </a:cubicBezTo>
                <a:cubicBezTo>
                  <a:pt x="5308" y="5963"/>
                  <a:pt x="5308" y="5950"/>
                  <a:pt x="5308" y="5926"/>
                </a:cubicBezTo>
                <a:cubicBezTo>
                  <a:pt x="5308" y="5931"/>
                  <a:pt x="5308" y="5934"/>
                  <a:pt x="5308" y="5934"/>
                </a:cubicBezTo>
                <a:cubicBezTo>
                  <a:pt x="5308" y="5934"/>
                  <a:pt x="5306" y="5905"/>
                  <a:pt x="5296" y="5876"/>
                </a:cubicBezTo>
                <a:cubicBezTo>
                  <a:pt x="5296" y="5876"/>
                  <a:pt x="5296" y="5864"/>
                  <a:pt x="5296" y="5864"/>
                </a:cubicBezTo>
                <a:lnTo>
                  <a:pt x="5296" y="5839"/>
                </a:lnTo>
                <a:cubicBezTo>
                  <a:pt x="5284" y="5740"/>
                  <a:pt x="5333" y="5642"/>
                  <a:pt x="5419" y="5580"/>
                </a:cubicBezTo>
                <a:lnTo>
                  <a:pt x="5444" y="5555"/>
                </a:lnTo>
                <a:lnTo>
                  <a:pt x="5481" y="5531"/>
                </a:lnTo>
                <a:cubicBezTo>
                  <a:pt x="5518" y="5518"/>
                  <a:pt x="5555" y="5506"/>
                  <a:pt x="5592" y="5506"/>
                </a:cubicBezTo>
                <a:close/>
                <a:moveTo>
                  <a:pt x="4358" y="1"/>
                </a:moveTo>
                <a:cubicBezTo>
                  <a:pt x="4333" y="1"/>
                  <a:pt x="4309" y="13"/>
                  <a:pt x="4296" y="13"/>
                </a:cubicBezTo>
                <a:cubicBezTo>
                  <a:pt x="4272" y="13"/>
                  <a:pt x="4222" y="25"/>
                  <a:pt x="4185" y="25"/>
                </a:cubicBezTo>
                <a:cubicBezTo>
                  <a:pt x="4136" y="38"/>
                  <a:pt x="4099" y="50"/>
                  <a:pt x="4062" y="62"/>
                </a:cubicBezTo>
                <a:lnTo>
                  <a:pt x="4000" y="99"/>
                </a:lnTo>
                <a:cubicBezTo>
                  <a:pt x="3852" y="161"/>
                  <a:pt x="3728" y="260"/>
                  <a:pt x="3630" y="383"/>
                </a:cubicBezTo>
                <a:cubicBezTo>
                  <a:pt x="3605" y="396"/>
                  <a:pt x="3605" y="408"/>
                  <a:pt x="3593" y="420"/>
                </a:cubicBezTo>
                <a:cubicBezTo>
                  <a:pt x="3580" y="433"/>
                  <a:pt x="3568" y="445"/>
                  <a:pt x="3568" y="457"/>
                </a:cubicBezTo>
                <a:lnTo>
                  <a:pt x="3568" y="482"/>
                </a:lnTo>
                <a:cubicBezTo>
                  <a:pt x="3543" y="507"/>
                  <a:pt x="3531" y="544"/>
                  <a:pt x="3519" y="581"/>
                </a:cubicBezTo>
                <a:cubicBezTo>
                  <a:pt x="3506" y="593"/>
                  <a:pt x="3494" y="605"/>
                  <a:pt x="3494" y="630"/>
                </a:cubicBezTo>
                <a:cubicBezTo>
                  <a:pt x="3469" y="704"/>
                  <a:pt x="3457" y="766"/>
                  <a:pt x="3457" y="840"/>
                </a:cubicBezTo>
                <a:cubicBezTo>
                  <a:pt x="3457" y="865"/>
                  <a:pt x="3457" y="889"/>
                  <a:pt x="3457" y="914"/>
                </a:cubicBezTo>
                <a:cubicBezTo>
                  <a:pt x="3469" y="1037"/>
                  <a:pt x="3519" y="1173"/>
                  <a:pt x="3580" y="1284"/>
                </a:cubicBezTo>
                <a:cubicBezTo>
                  <a:pt x="3605" y="1334"/>
                  <a:pt x="3630" y="1371"/>
                  <a:pt x="3667" y="1408"/>
                </a:cubicBezTo>
                <a:cubicBezTo>
                  <a:pt x="3691" y="1420"/>
                  <a:pt x="3704" y="1445"/>
                  <a:pt x="3728" y="1457"/>
                </a:cubicBezTo>
                <a:cubicBezTo>
                  <a:pt x="3839" y="1544"/>
                  <a:pt x="3963" y="1605"/>
                  <a:pt x="4099" y="1630"/>
                </a:cubicBezTo>
                <a:cubicBezTo>
                  <a:pt x="4099" y="1729"/>
                  <a:pt x="4111" y="1840"/>
                  <a:pt x="4136" y="1939"/>
                </a:cubicBezTo>
                <a:cubicBezTo>
                  <a:pt x="4136" y="1939"/>
                  <a:pt x="4136" y="1951"/>
                  <a:pt x="4148" y="1951"/>
                </a:cubicBezTo>
                <a:cubicBezTo>
                  <a:pt x="4148" y="1951"/>
                  <a:pt x="4148" y="1963"/>
                  <a:pt x="4148" y="1963"/>
                </a:cubicBezTo>
                <a:cubicBezTo>
                  <a:pt x="4160" y="2099"/>
                  <a:pt x="4160" y="2247"/>
                  <a:pt x="4173" y="2383"/>
                </a:cubicBezTo>
                <a:cubicBezTo>
                  <a:pt x="4062" y="2395"/>
                  <a:pt x="3951" y="2420"/>
                  <a:pt x="3839" y="2482"/>
                </a:cubicBezTo>
                <a:cubicBezTo>
                  <a:pt x="3494" y="2630"/>
                  <a:pt x="3247" y="2963"/>
                  <a:pt x="3222" y="3346"/>
                </a:cubicBezTo>
                <a:lnTo>
                  <a:pt x="2087" y="3346"/>
                </a:lnTo>
                <a:cubicBezTo>
                  <a:pt x="1901" y="3358"/>
                  <a:pt x="1642" y="3346"/>
                  <a:pt x="1445" y="3383"/>
                </a:cubicBezTo>
                <a:cubicBezTo>
                  <a:pt x="1432" y="3333"/>
                  <a:pt x="1408" y="3296"/>
                  <a:pt x="1383" y="3259"/>
                </a:cubicBezTo>
                <a:cubicBezTo>
                  <a:pt x="1348" y="3200"/>
                  <a:pt x="1301" y="3153"/>
                  <a:pt x="1254" y="3116"/>
                </a:cubicBezTo>
                <a:lnTo>
                  <a:pt x="1254" y="3116"/>
                </a:lnTo>
                <a:cubicBezTo>
                  <a:pt x="1254" y="3116"/>
                  <a:pt x="1254" y="3117"/>
                  <a:pt x="1255" y="3117"/>
                </a:cubicBezTo>
                <a:lnTo>
                  <a:pt x="1255" y="3117"/>
                </a:lnTo>
                <a:cubicBezTo>
                  <a:pt x="1252" y="3115"/>
                  <a:pt x="1250" y="3113"/>
                  <a:pt x="1247" y="3111"/>
                </a:cubicBezTo>
                <a:lnTo>
                  <a:pt x="1247" y="3111"/>
                </a:lnTo>
                <a:cubicBezTo>
                  <a:pt x="1249" y="3113"/>
                  <a:pt x="1252" y="3115"/>
                  <a:pt x="1254" y="3116"/>
                </a:cubicBezTo>
                <a:lnTo>
                  <a:pt x="1254" y="3116"/>
                </a:lnTo>
                <a:cubicBezTo>
                  <a:pt x="1245" y="3111"/>
                  <a:pt x="1235" y="3105"/>
                  <a:pt x="1223" y="3099"/>
                </a:cubicBezTo>
                <a:cubicBezTo>
                  <a:pt x="1210" y="3074"/>
                  <a:pt x="1186" y="3062"/>
                  <a:pt x="1161" y="3050"/>
                </a:cubicBezTo>
                <a:cubicBezTo>
                  <a:pt x="1148" y="3037"/>
                  <a:pt x="1136" y="3025"/>
                  <a:pt x="1111" y="3012"/>
                </a:cubicBezTo>
                <a:cubicBezTo>
                  <a:pt x="1087" y="3000"/>
                  <a:pt x="1062" y="2988"/>
                  <a:pt x="1037" y="2988"/>
                </a:cubicBezTo>
                <a:cubicBezTo>
                  <a:pt x="1013" y="2975"/>
                  <a:pt x="1000" y="2963"/>
                  <a:pt x="976" y="2963"/>
                </a:cubicBezTo>
                <a:cubicBezTo>
                  <a:pt x="939" y="2951"/>
                  <a:pt x="914" y="2951"/>
                  <a:pt x="889" y="2951"/>
                </a:cubicBezTo>
                <a:lnTo>
                  <a:pt x="840" y="2951"/>
                </a:lnTo>
                <a:cubicBezTo>
                  <a:pt x="815" y="2938"/>
                  <a:pt x="766" y="2938"/>
                  <a:pt x="729" y="2938"/>
                </a:cubicBezTo>
                <a:lnTo>
                  <a:pt x="605" y="2938"/>
                </a:lnTo>
                <a:cubicBezTo>
                  <a:pt x="599" y="2945"/>
                  <a:pt x="593" y="2945"/>
                  <a:pt x="584" y="2945"/>
                </a:cubicBezTo>
                <a:cubicBezTo>
                  <a:pt x="574" y="2945"/>
                  <a:pt x="562" y="2945"/>
                  <a:pt x="544" y="2951"/>
                </a:cubicBezTo>
                <a:cubicBezTo>
                  <a:pt x="519" y="2963"/>
                  <a:pt x="482" y="2975"/>
                  <a:pt x="445" y="3000"/>
                </a:cubicBezTo>
                <a:cubicBezTo>
                  <a:pt x="309" y="3087"/>
                  <a:pt x="198" y="3210"/>
                  <a:pt x="124" y="3358"/>
                </a:cubicBezTo>
                <a:lnTo>
                  <a:pt x="124" y="3370"/>
                </a:lnTo>
                <a:cubicBezTo>
                  <a:pt x="0" y="3630"/>
                  <a:pt x="13" y="3951"/>
                  <a:pt x="173" y="4198"/>
                </a:cubicBezTo>
                <a:cubicBezTo>
                  <a:pt x="186" y="4210"/>
                  <a:pt x="186" y="4222"/>
                  <a:pt x="198" y="4222"/>
                </a:cubicBezTo>
                <a:lnTo>
                  <a:pt x="198" y="4235"/>
                </a:lnTo>
                <a:cubicBezTo>
                  <a:pt x="223" y="4259"/>
                  <a:pt x="235" y="4272"/>
                  <a:pt x="235" y="4272"/>
                </a:cubicBezTo>
                <a:cubicBezTo>
                  <a:pt x="260" y="4296"/>
                  <a:pt x="284" y="4321"/>
                  <a:pt x="309" y="4333"/>
                </a:cubicBezTo>
                <a:cubicBezTo>
                  <a:pt x="440" y="4428"/>
                  <a:pt x="593" y="4476"/>
                  <a:pt x="745" y="4476"/>
                </a:cubicBezTo>
                <a:cubicBezTo>
                  <a:pt x="850" y="4476"/>
                  <a:pt x="954" y="4453"/>
                  <a:pt x="1050" y="4407"/>
                </a:cubicBezTo>
                <a:cubicBezTo>
                  <a:pt x="1321" y="4284"/>
                  <a:pt x="1494" y="4025"/>
                  <a:pt x="1506" y="3728"/>
                </a:cubicBezTo>
                <a:lnTo>
                  <a:pt x="1716" y="3728"/>
                </a:lnTo>
                <a:cubicBezTo>
                  <a:pt x="1775" y="3727"/>
                  <a:pt x="1834" y="3726"/>
                  <a:pt x="1894" y="3726"/>
                </a:cubicBezTo>
                <a:cubicBezTo>
                  <a:pt x="2201" y="3726"/>
                  <a:pt x="2516" y="3742"/>
                  <a:pt x="2830" y="3742"/>
                </a:cubicBezTo>
                <a:cubicBezTo>
                  <a:pt x="2977" y="3742"/>
                  <a:pt x="3125" y="3739"/>
                  <a:pt x="3272" y="3728"/>
                </a:cubicBezTo>
                <a:cubicBezTo>
                  <a:pt x="3296" y="3815"/>
                  <a:pt x="3333" y="3889"/>
                  <a:pt x="3370" y="3951"/>
                </a:cubicBezTo>
                <a:cubicBezTo>
                  <a:pt x="3589" y="4306"/>
                  <a:pt x="4010" y="4534"/>
                  <a:pt x="4420" y="4534"/>
                </a:cubicBezTo>
                <a:cubicBezTo>
                  <a:pt x="4564" y="4534"/>
                  <a:pt x="4707" y="4506"/>
                  <a:pt x="4839" y="4444"/>
                </a:cubicBezTo>
                <a:cubicBezTo>
                  <a:pt x="4963" y="4753"/>
                  <a:pt x="5086" y="5062"/>
                  <a:pt x="5222" y="5358"/>
                </a:cubicBezTo>
                <a:cubicBezTo>
                  <a:pt x="5185" y="5383"/>
                  <a:pt x="5148" y="5420"/>
                  <a:pt x="5123" y="5457"/>
                </a:cubicBezTo>
                <a:cubicBezTo>
                  <a:pt x="4938" y="5703"/>
                  <a:pt x="4938" y="6049"/>
                  <a:pt x="5123" y="6296"/>
                </a:cubicBezTo>
                <a:cubicBezTo>
                  <a:pt x="5249" y="6455"/>
                  <a:pt x="5437" y="6540"/>
                  <a:pt x="5625" y="6540"/>
                </a:cubicBezTo>
                <a:cubicBezTo>
                  <a:pt x="5715" y="6540"/>
                  <a:pt x="5805" y="6521"/>
                  <a:pt x="5889" y="6481"/>
                </a:cubicBezTo>
                <a:lnTo>
                  <a:pt x="5889" y="6481"/>
                </a:lnTo>
                <a:cubicBezTo>
                  <a:pt x="5868" y="6488"/>
                  <a:pt x="5859" y="6491"/>
                  <a:pt x="5858" y="6491"/>
                </a:cubicBezTo>
                <a:cubicBezTo>
                  <a:pt x="5855" y="6491"/>
                  <a:pt x="5906" y="6471"/>
                  <a:pt x="5950" y="6444"/>
                </a:cubicBezTo>
                <a:cubicBezTo>
                  <a:pt x="5963" y="6432"/>
                  <a:pt x="5987" y="6419"/>
                  <a:pt x="6000" y="6407"/>
                </a:cubicBezTo>
                <a:lnTo>
                  <a:pt x="6012" y="6407"/>
                </a:lnTo>
                <a:cubicBezTo>
                  <a:pt x="6037" y="6382"/>
                  <a:pt x="6049" y="6370"/>
                  <a:pt x="6074" y="6358"/>
                </a:cubicBezTo>
                <a:cubicBezTo>
                  <a:pt x="6148" y="6284"/>
                  <a:pt x="6210" y="6197"/>
                  <a:pt x="6259" y="6111"/>
                </a:cubicBezTo>
                <a:cubicBezTo>
                  <a:pt x="6288" y="6063"/>
                  <a:pt x="6294" y="6045"/>
                  <a:pt x="6284" y="6045"/>
                </a:cubicBezTo>
                <a:cubicBezTo>
                  <a:pt x="6281" y="6045"/>
                  <a:pt x="6277" y="6046"/>
                  <a:pt x="6271" y="6049"/>
                </a:cubicBezTo>
                <a:lnTo>
                  <a:pt x="6259" y="6061"/>
                </a:lnTo>
                <a:cubicBezTo>
                  <a:pt x="6419" y="5889"/>
                  <a:pt x="6432" y="5506"/>
                  <a:pt x="6049" y="5234"/>
                </a:cubicBezTo>
                <a:cubicBezTo>
                  <a:pt x="5936" y="5161"/>
                  <a:pt x="5819" y="5127"/>
                  <a:pt x="5718" y="5127"/>
                </a:cubicBezTo>
                <a:cubicBezTo>
                  <a:pt x="5632" y="5127"/>
                  <a:pt x="5557" y="5152"/>
                  <a:pt x="5506" y="5197"/>
                </a:cubicBezTo>
                <a:cubicBezTo>
                  <a:pt x="5494" y="5210"/>
                  <a:pt x="5481" y="5222"/>
                  <a:pt x="5469" y="5234"/>
                </a:cubicBezTo>
                <a:cubicBezTo>
                  <a:pt x="5432" y="5099"/>
                  <a:pt x="5382" y="4975"/>
                  <a:pt x="5333" y="4839"/>
                </a:cubicBezTo>
                <a:cubicBezTo>
                  <a:pt x="5271" y="4642"/>
                  <a:pt x="5185" y="4444"/>
                  <a:pt x="5111" y="4247"/>
                </a:cubicBezTo>
                <a:cubicBezTo>
                  <a:pt x="5321" y="4037"/>
                  <a:pt x="5444" y="3765"/>
                  <a:pt x="5481" y="3482"/>
                </a:cubicBezTo>
                <a:cubicBezTo>
                  <a:pt x="5518" y="2914"/>
                  <a:pt x="5173" y="2395"/>
                  <a:pt x="4580" y="2383"/>
                </a:cubicBezTo>
                <a:lnTo>
                  <a:pt x="4568" y="2383"/>
                </a:lnTo>
                <a:cubicBezTo>
                  <a:pt x="4543" y="2124"/>
                  <a:pt x="4518" y="1865"/>
                  <a:pt x="4481" y="1618"/>
                </a:cubicBezTo>
                <a:cubicBezTo>
                  <a:pt x="4481" y="1581"/>
                  <a:pt x="4481" y="1544"/>
                  <a:pt x="4469" y="1507"/>
                </a:cubicBezTo>
                <a:cubicBezTo>
                  <a:pt x="4543" y="1507"/>
                  <a:pt x="4605" y="1482"/>
                  <a:pt x="4667" y="1457"/>
                </a:cubicBezTo>
                <a:lnTo>
                  <a:pt x="4704" y="1432"/>
                </a:lnTo>
                <a:cubicBezTo>
                  <a:pt x="4827" y="1371"/>
                  <a:pt x="4938" y="1272"/>
                  <a:pt x="5012" y="1149"/>
                </a:cubicBezTo>
                <a:cubicBezTo>
                  <a:pt x="5062" y="1050"/>
                  <a:pt x="5099" y="951"/>
                  <a:pt x="5099" y="840"/>
                </a:cubicBezTo>
                <a:cubicBezTo>
                  <a:pt x="5099" y="828"/>
                  <a:pt x="5099" y="828"/>
                  <a:pt x="5099" y="815"/>
                </a:cubicBezTo>
                <a:cubicBezTo>
                  <a:pt x="5099" y="729"/>
                  <a:pt x="5086" y="642"/>
                  <a:pt x="5062" y="568"/>
                </a:cubicBezTo>
                <a:cubicBezTo>
                  <a:pt x="4987" y="371"/>
                  <a:pt x="4852" y="198"/>
                  <a:pt x="4679" y="99"/>
                </a:cubicBezTo>
                <a:cubicBezTo>
                  <a:pt x="4617" y="50"/>
                  <a:pt x="4543" y="25"/>
                  <a:pt x="4481" y="13"/>
                </a:cubicBezTo>
                <a:cubicBezTo>
                  <a:pt x="4444" y="1"/>
                  <a:pt x="4407" y="1"/>
                  <a:pt x="43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Shape 4140"/>
        <p:cNvGrpSpPr/>
        <p:nvPr/>
      </p:nvGrpSpPr>
      <p:grpSpPr>
        <a:xfrm>
          <a:off x="0" y="0"/>
          <a:ext cx="0" cy="0"/>
          <a:chOff x="0" y="0"/>
          <a:chExt cx="0" cy="0"/>
        </a:xfrm>
      </p:grpSpPr>
      <p:grpSp>
        <p:nvGrpSpPr>
          <p:cNvPr id="4141" name="Google Shape;4141;p104"/>
          <p:cNvGrpSpPr/>
          <p:nvPr/>
        </p:nvGrpSpPr>
        <p:grpSpPr>
          <a:xfrm flipH="1">
            <a:off x="720001" y="1738300"/>
            <a:ext cx="3067833" cy="176025"/>
            <a:chOff x="4345425" y="2175475"/>
            <a:chExt cx="800750" cy="176025"/>
          </a:xfrm>
        </p:grpSpPr>
        <p:sp>
          <p:nvSpPr>
            <p:cNvPr id="4142" name="Google Shape;4142;p104"/>
            <p:cNvSpPr/>
            <p:nvPr/>
          </p:nvSpPr>
          <p:spPr>
            <a:xfrm>
              <a:off x="4351850" y="2175475"/>
              <a:ext cx="763000" cy="156275"/>
            </a:xfrm>
            <a:custGeom>
              <a:avLst/>
              <a:gdLst/>
              <a:ahLst/>
              <a:cxnLst/>
              <a:rect l="l" t="t" r="r" b="b"/>
              <a:pathLst>
                <a:path w="30520" h="6251" extrusionOk="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00FF00">
                <a:alpha val="2098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4143" name="Google Shape;4143;p104"/>
            <p:cNvSpPr/>
            <p:nvPr/>
          </p:nvSpPr>
          <p:spPr>
            <a:xfrm>
              <a:off x="4345425" y="2195925"/>
              <a:ext cx="800750" cy="155575"/>
            </a:xfrm>
            <a:custGeom>
              <a:avLst/>
              <a:gdLst/>
              <a:ahLst/>
              <a:cxnLst/>
              <a:rect l="l" t="t" r="r" b="b"/>
              <a:pathLst>
                <a:path w="32030" h="6223" extrusionOk="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00FF00">
                <a:alpha val="2098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grpSp>
      <p:sp>
        <p:nvSpPr>
          <p:cNvPr id="4144" name="Google Shape;4144;p104"/>
          <p:cNvSpPr txBox="1">
            <a:spLocks noGrp="1"/>
          </p:cNvSpPr>
          <p:nvPr>
            <p:ph type="title"/>
          </p:nvPr>
        </p:nvSpPr>
        <p:spPr>
          <a:xfrm>
            <a:off x="720000" y="1143700"/>
            <a:ext cx="3330000" cy="795900"/>
          </a:xfrm>
          <a:prstGeom prst="rect">
            <a:avLst/>
          </a:prstGeom>
        </p:spPr>
        <p:txBody>
          <a:bodyPr spcFirstLastPara="1" wrap="square" lIns="0" tIns="0" rIns="0" bIns="0" anchor="t" anchorCtr="0">
            <a:noAutofit/>
          </a:bodyPr>
          <a:lstStyle/>
          <a:p>
            <a:pPr marL="0" lvl="0" indent="0" algn="ctr" rtl="0">
              <a:spcBef>
                <a:spcPts val="0"/>
              </a:spcBef>
              <a:spcAft>
                <a:spcPts val="0"/>
              </a:spcAft>
              <a:buClr>
                <a:schemeClr val="dk2"/>
              </a:buClr>
              <a:buSzPts val="1100"/>
              <a:buFont typeface="Arial"/>
              <a:buNone/>
            </a:pPr>
            <a:r>
              <a:rPr lang="en"/>
              <a:t>333,000</a:t>
            </a:r>
            <a:endParaRPr/>
          </a:p>
        </p:txBody>
      </p:sp>
      <p:sp>
        <p:nvSpPr>
          <p:cNvPr id="4145" name="Google Shape;4145;p104"/>
          <p:cNvSpPr txBox="1">
            <a:spLocks noGrp="1"/>
          </p:cNvSpPr>
          <p:nvPr>
            <p:ph type="title" idx="2"/>
          </p:nvPr>
        </p:nvSpPr>
        <p:spPr>
          <a:xfrm>
            <a:off x="720000" y="2946225"/>
            <a:ext cx="3330000" cy="795900"/>
          </a:xfrm>
          <a:prstGeom prst="rect">
            <a:avLst/>
          </a:prstGeom>
        </p:spPr>
        <p:txBody>
          <a:bodyPr spcFirstLastPara="1" wrap="square" lIns="0" tIns="0" rIns="0" bIns="0" anchor="t" anchorCtr="0">
            <a:noAutofit/>
          </a:bodyPr>
          <a:lstStyle/>
          <a:p>
            <a:pPr marL="0" lvl="0" indent="0" algn="ctr" rtl="0">
              <a:spcBef>
                <a:spcPts val="0"/>
              </a:spcBef>
              <a:spcAft>
                <a:spcPts val="0"/>
              </a:spcAft>
              <a:buClr>
                <a:schemeClr val="dk2"/>
              </a:buClr>
              <a:buSzPts val="1100"/>
              <a:buFont typeface="Arial"/>
              <a:buNone/>
            </a:pPr>
            <a:r>
              <a:rPr lang="en"/>
              <a:t>24h 37m 23s</a:t>
            </a:r>
            <a:endParaRPr/>
          </a:p>
        </p:txBody>
      </p:sp>
      <p:sp>
        <p:nvSpPr>
          <p:cNvPr id="4146" name="Google Shape;4146;p104"/>
          <p:cNvSpPr txBox="1">
            <a:spLocks noGrp="1"/>
          </p:cNvSpPr>
          <p:nvPr>
            <p:ph type="title" idx="3"/>
          </p:nvPr>
        </p:nvSpPr>
        <p:spPr>
          <a:xfrm>
            <a:off x="5094000" y="2946225"/>
            <a:ext cx="3330000" cy="795900"/>
          </a:xfrm>
          <a:prstGeom prst="rect">
            <a:avLst/>
          </a:prstGeom>
        </p:spPr>
        <p:txBody>
          <a:bodyPr spcFirstLastPara="1" wrap="square" lIns="0" tIns="0" rIns="0" bIns="0" anchor="t" anchorCtr="0">
            <a:noAutofit/>
          </a:bodyPr>
          <a:lstStyle/>
          <a:p>
            <a:pPr marL="0" lvl="0" indent="0" algn="ctr" rtl="0">
              <a:spcBef>
                <a:spcPts val="0"/>
              </a:spcBef>
              <a:spcAft>
                <a:spcPts val="0"/>
              </a:spcAft>
              <a:buClr>
                <a:schemeClr val="dk2"/>
              </a:buClr>
              <a:buSzPts val="1100"/>
              <a:buFont typeface="Arial"/>
              <a:buNone/>
            </a:pPr>
            <a:r>
              <a:rPr lang="en"/>
              <a:t>386,000 km</a:t>
            </a:r>
            <a:endParaRPr/>
          </a:p>
        </p:txBody>
      </p:sp>
      <p:sp>
        <p:nvSpPr>
          <p:cNvPr id="4147" name="Google Shape;4147;p104"/>
          <p:cNvSpPr txBox="1">
            <a:spLocks noGrp="1"/>
          </p:cNvSpPr>
          <p:nvPr>
            <p:ph type="subTitle" idx="1"/>
          </p:nvPr>
        </p:nvSpPr>
        <p:spPr>
          <a:xfrm>
            <a:off x="915300" y="1964863"/>
            <a:ext cx="2939400" cy="410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2"/>
              </a:buClr>
              <a:buSzPts val="1100"/>
              <a:buFont typeface="Arial"/>
              <a:buNone/>
            </a:pPr>
            <a:r>
              <a:rPr lang="en"/>
              <a:t>Earths is the Sun’s mass</a:t>
            </a:r>
            <a:endParaRPr/>
          </a:p>
        </p:txBody>
      </p:sp>
      <p:sp>
        <p:nvSpPr>
          <p:cNvPr id="4148" name="Google Shape;4148;p104"/>
          <p:cNvSpPr txBox="1">
            <a:spLocks noGrp="1"/>
          </p:cNvSpPr>
          <p:nvPr>
            <p:ph type="subTitle" idx="4"/>
          </p:nvPr>
        </p:nvSpPr>
        <p:spPr>
          <a:xfrm>
            <a:off x="915300" y="3754738"/>
            <a:ext cx="2939400" cy="410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2"/>
              </a:buClr>
              <a:buSzPts val="1100"/>
              <a:buFont typeface="Arial"/>
              <a:buNone/>
            </a:pPr>
            <a:r>
              <a:rPr lang="en"/>
              <a:t>is Jupiter’s rotation period</a:t>
            </a:r>
            <a:endParaRPr/>
          </a:p>
        </p:txBody>
      </p:sp>
      <p:sp>
        <p:nvSpPr>
          <p:cNvPr id="4149" name="Google Shape;4149;p104"/>
          <p:cNvSpPr txBox="1">
            <a:spLocks noGrp="1"/>
          </p:cNvSpPr>
          <p:nvPr>
            <p:ph type="subTitle" idx="5"/>
          </p:nvPr>
        </p:nvSpPr>
        <p:spPr>
          <a:xfrm>
            <a:off x="5192850" y="3754772"/>
            <a:ext cx="3132300" cy="4269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2"/>
              </a:buClr>
              <a:buSzPts val="1100"/>
              <a:buFont typeface="Arial"/>
              <a:buNone/>
            </a:pPr>
            <a:r>
              <a:rPr lang="en"/>
              <a:t>between Earth and the Moon</a:t>
            </a:r>
            <a:endParaRPr/>
          </a:p>
        </p:txBody>
      </p:sp>
      <p:grpSp>
        <p:nvGrpSpPr>
          <p:cNvPr id="4150" name="Google Shape;4150;p104"/>
          <p:cNvGrpSpPr/>
          <p:nvPr/>
        </p:nvGrpSpPr>
        <p:grpSpPr>
          <a:xfrm rot="738306">
            <a:off x="5646343" y="687639"/>
            <a:ext cx="1854349" cy="1783336"/>
            <a:chOff x="1857000" y="3245400"/>
            <a:chExt cx="1233825" cy="1186575"/>
          </a:xfrm>
        </p:grpSpPr>
        <p:sp>
          <p:nvSpPr>
            <p:cNvPr id="4151" name="Google Shape;4151;p104"/>
            <p:cNvSpPr/>
            <p:nvPr/>
          </p:nvSpPr>
          <p:spPr>
            <a:xfrm>
              <a:off x="2513000" y="4148825"/>
              <a:ext cx="463125" cy="272250"/>
            </a:xfrm>
            <a:custGeom>
              <a:avLst/>
              <a:gdLst/>
              <a:ahLst/>
              <a:cxnLst/>
              <a:rect l="l" t="t" r="r" b="b"/>
              <a:pathLst>
                <a:path w="18525" h="10890" extrusionOk="0">
                  <a:moveTo>
                    <a:pt x="12728" y="1"/>
                  </a:moveTo>
                  <a:cubicBezTo>
                    <a:pt x="12377" y="28"/>
                    <a:pt x="11899" y="1641"/>
                    <a:pt x="11664" y="2065"/>
                  </a:cubicBezTo>
                  <a:cubicBezTo>
                    <a:pt x="10979" y="3318"/>
                    <a:pt x="10015" y="4435"/>
                    <a:pt x="9005" y="5418"/>
                  </a:cubicBezTo>
                  <a:cubicBezTo>
                    <a:pt x="6527" y="7843"/>
                    <a:pt x="3263" y="9754"/>
                    <a:pt x="0" y="10889"/>
                  </a:cubicBezTo>
                  <a:cubicBezTo>
                    <a:pt x="5192" y="10331"/>
                    <a:pt x="10556" y="9114"/>
                    <a:pt x="15144" y="6626"/>
                  </a:cubicBezTo>
                  <a:cubicBezTo>
                    <a:pt x="16685" y="5788"/>
                    <a:pt x="17578" y="5409"/>
                    <a:pt x="18524" y="4066"/>
                  </a:cubicBezTo>
                  <a:cubicBezTo>
                    <a:pt x="17623" y="3976"/>
                    <a:pt x="17064" y="3038"/>
                    <a:pt x="16189" y="2651"/>
                  </a:cubicBezTo>
                  <a:cubicBezTo>
                    <a:pt x="15928" y="2543"/>
                    <a:pt x="12728" y="1"/>
                    <a:pt x="1272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2" name="Google Shape;4152;p104"/>
            <p:cNvSpPr/>
            <p:nvPr/>
          </p:nvSpPr>
          <p:spPr>
            <a:xfrm>
              <a:off x="2508725" y="4143800"/>
              <a:ext cx="474150" cy="281125"/>
            </a:xfrm>
            <a:custGeom>
              <a:avLst/>
              <a:gdLst/>
              <a:ahLst/>
              <a:cxnLst/>
              <a:rect l="l" t="t" r="r" b="b"/>
              <a:pathLst>
                <a:path w="18966" h="11245" extrusionOk="0">
                  <a:moveTo>
                    <a:pt x="12884" y="443"/>
                  </a:moveTo>
                  <a:lnTo>
                    <a:pt x="14486" y="1707"/>
                  </a:lnTo>
                  <a:lnTo>
                    <a:pt x="15351" y="2383"/>
                  </a:lnTo>
                  <a:lnTo>
                    <a:pt x="15793" y="2716"/>
                  </a:lnTo>
                  <a:lnTo>
                    <a:pt x="16018" y="2879"/>
                  </a:lnTo>
                  <a:lnTo>
                    <a:pt x="16135" y="2960"/>
                  </a:lnTo>
                  <a:lnTo>
                    <a:pt x="16198" y="2996"/>
                  </a:lnTo>
                  <a:lnTo>
                    <a:pt x="16225" y="3023"/>
                  </a:lnTo>
                  <a:lnTo>
                    <a:pt x="16279" y="3050"/>
                  </a:lnTo>
                  <a:cubicBezTo>
                    <a:pt x="16469" y="3131"/>
                    <a:pt x="16649" y="3248"/>
                    <a:pt x="16820" y="3393"/>
                  </a:cubicBezTo>
                  <a:cubicBezTo>
                    <a:pt x="16991" y="3528"/>
                    <a:pt x="17163" y="3681"/>
                    <a:pt x="17334" y="3834"/>
                  </a:cubicBezTo>
                  <a:cubicBezTo>
                    <a:pt x="17514" y="3987"/>
                    <a:pt x="17703" y="4141"/>
                    <a:pt x="17920" y="4267"/>
                  </a:cubicBezTo>
                  <a:cubicBezTo>
                    <a:pt x="18030" y="4333"/>
                    <a:pt x="18147" y="4389"/>
                    <a:pt x="18270" y="4431"/>
                  </a:cubicBezTo>
                  <a:lnTo>
                    <a:pt x="18270" y="4431"/>
                  </a:lnTo>
                  <a:cubicBezTo>
                    <a:pt x="18099" y="4651"/>
                    <a:pt x="17917" y="4859"/>
                    <a:pt x="17713" y="5051"/>
                  </a:cubicBezTo>
                  <a:cubicBezTo>
                    <a:pt x="17424" y="5321"/>
                    <a:pt x="17100" y="5565"/>
                    <a:pt x="16757" y="5790"/>
                  </a:cubicBezTo>
                  <a:cubicBezTo>
                    <a:pt x="16415" y="6007"/>
                    <a:pt x="16045" y="6214"/>
                    <a:pt x="15684" y="6412"/>
                  </a:cubicBezTo>
                  <a:cubicBezTo>
                    <a:pt x="15315" y="6619"/>
                    <a:pt x="14945" y="6818"/>
                    <a:pt x="14585" y="7016"/>
                  </a:cubicBezTo>
                  <a:cubicBezTo>
                    <a:pt x="13106" y="7791"/>
                    <a:pt x="11547" y="8413"/>
                    <a:pt x="9961" y="8927"/>
                  </a:cubicBezTo>
                  <a:cubicBezTo>
                    <a:pt x="8374" y="9450"/>
                    <a:pt x="6752" y="9846"/>
                    <a:pt x="5111" y="10180"/>
                  </a:cubicBezTo>
                  <a:cubicBezTo>
                    <a:pt x="3896" y="10420"/>
                    <a:pt x="2671" y="10616"/>
                    <a:pt x="1444" y="10775"/>
                  </a:cubicBezTo>
                  <a:lnTo>
                    <a:pt x="1444" y="10775"/>
                  </a:lnTo>
                  <a:cubicBezTo>
                    <a:pt x="2382" y="10395"/>
                    <a:pt x="3302" y="9962"/>
                    <a:pt x="4192" y="9477"/>
                  </a:cubicBezTo>
                  <a:cubicBezTo>
                    <a:pt x="5463" y="8783"/>
                    <a:pt x="6670" y="7981"/>
                    <a:pt x="7806" y="7070"/>
                  </a:cubicBezTo>
                  <a:cubicBezTo>
                    <a:pt x="8933" y="6160"/>
                    <a:pt x="9979" y="5150"/>
                    <a:pt x="10898" y="4005"/>
                  </a:cubicBezTo>
                  <a:cubicBezTo>
                    <a:pt x="11123" y="3726"/>
                    <a:pt x="11340" y="3429"/>
                    <a:pt x="11538" y="3122"/>
                  </a:cubicBezTo>
                  <a:cubicBezTo>
                    <a:pt x="11646" y="2969"/>
                    <a:pt x="11736" y="2816"/>
                    <a:pt x="11835" y="2662"/>
                  </a:cubicBezTo>
                  <a:cubicBezTo>
                    <a:pt x="11881" y="2581"/>
                    <a:pt x="11926" y="2500"/>
                    <a:pt x="11971" y="2419"/>
                  </a:cubicBezTo>
                  <a:lnTo>
                    <a:pt x="12007" y="2356"/>
                  </a:lnTo>
                  <a:lnTo>
                    <a:pt x="12043" y="2293"/>
                  </a:lnTo>
                  <a:cubicBezTo>
                    <a:pt x="12061" y="2248"/>
                    <a:pt x="12079" y="2203"/>
                    <a:pt x="12097" y="2158"/>
                  </a:cubicBezTo>
                  <a:cubicBezTo>
                    <a:pt x="12241" y="1824"/>
                    <a:pt x="12367" y="1482"/>
                    <a:pt x="12502" y="1157"/>
                  </a:cubicBezTo>
                  <a:cubicBezTo>
                    <a:pt x="12575" y="995"/>
                    <a:pt x="12647" y="833"/>
                    <a:pt x="12728" y="688"/>
                  </a:cubicBezTo>
                  <a:cubicBezTo>
                    <a:pt x="12764" y="616"/>
                    <a:pt x="12809" y="544"/>
                    <a:pt x="12854" y="481"/>
                  </a:cubicBezTo>
                  <a:cubicBezTo>
                    <a:pt x="12863" y="468"/>
                    <a:pt x="12874" y="455"/>
                    <a:pt x="12884" y="443"/>
                  </a:cubicBezTo>
                  <a:close/>
                  <a:moveTo>
                    <a:pt x="12906" y="1"/>
                  </a:moveTo>
                  <a:cubicBezTo>
                    <a:pt x="12897" y="1"/>
                    <a:pt x="12889" y="2"/>
                    <a:pt x="12881" y="3"/>
                  </a:cubicBezTo>
                  <a:cubicBezTo>
                    <a:pt x="12755" y="21"/>
                    <a:pt x="12701" y="75"/>
                    <a:pt x="12647" y="120"/>
                  </a:cubicBezTo>
                  <a:cubicBezTo>
                    <a:pt x="12602" y="157"/>
                    <a:pt x="12566" y="202"/>
                    <a:pt x="12539" y="247"/>
                  </a:cubicBezTo>
                  <a:cubicBezTo>
                    <a:pt x="12475" y="337"/>
                    <a:pt x="12421" y="418"/>
                    <a:pt x="12376" y="499"/>
                  </a:cubicBezTo>
                  <a:cubicBezTo>
                    <a:pt x="12286" y="670"/>
                    <a:pt x="12214" y="842"/>
                    <a:pt x="12142" y="1004"/>
                  </a:cubicBezTo>
                  <a:cubicBezTo>
                    <a:pt x="12007" y="1346"/>
                    <a:pt x="11881" y="1689"/>
                    <a:pt x="11745" y="2013"/>
                  </a:cubicBezTo>
                  <a:lnTo>
                    <a:pt x="11691" y="2122"/>
                  </a:lnTo>
                  <a:lnTo>
                    <a:pt x="11673" y="2176"/>
                  </a:lnTo>
                  <a:lnTo>
                    <a:pt x="11637" y="2239"/>
                  </a:lnTo>
                  <a:cubicBezTo>
                    <a:pt x="11592" y="2311"/>
                    <a:pt x="11556" y="2392"/>
                    <a:pt x="11502" y="2464"/>
                  </a:cubicBezTo>
                  <a:cubicBezTo>
                    <a:pt x="11421" y="2617"/>
                    <a:pt x="11322" y="2771"/>
                    <a:pt x="11222" y="2915"/>
                  </a:cubicBezTo>
                  <a:cubicBezTo>
                    <a:pt x="11033" y="3212"/>
                    <a:pt x="10826" y="3501"/>
                    <a:pt x="10601" y="3780"/>
                  </a:cubicBezTo>
                  <a:cubicBezTo>
                    <a:pt x="9717" y="4889"/>
                    <a:pt x="8690" y="5898"/>
                    <a:pt x="7590" y="6800"/>
                  </a:cubicBezTo>
                  <a:cubicBezTo>
                    <a:pt x="6472" y="7701"/>
                    <a:pt x="5282" y="8503"/>
                    <a:pt x="4029" y="9188"/>
                  </a:cubicBezTo>
                  <a:cubicBezTo>
                    <a:pt x="2776" y="9883"/>
                    <a:pt x="1469" y="10459"/>
                    <a:pt x="117" y="10937"/>
                  </a:cubicBezTo>
                  <a:cubicBezTo>
                    <a:pt x="45" y="10964"/>
                    <a:pt x="0" y="11027"/>
                    <a:pt x="9" y="11108"/>
                  </a:cubicBezTo>
                  <a:cubicBezTo>
                    <a:pt x="18" y="11184"/>
                    <a:pt x="89" y="11244"/>
                    <a:pt x="172" y="11244"/>
                  </a:cubicBezTo>
                  <a:cubicBezTo>
                    <a:pt x="178" y="11244"/>
                    <a:pt x="184" y="11244"/>
                    <a:pt x="189" y="11244"/>
                  </a:cubicBezTo>
                  <a:cubicBezTo>
                    <a:pt x="1857" y="11063"/>
                    <a:pt x="3525" y="10820"/>
                    <a:pt x="5174" y="10486"/>
                  </a:cubicBezTo>
                  <a:cubicBezTo>
                    <a:pt x="6824" y="10153"/>
                    <a:pt x="8455" y="9747"/>
                    <a:pt x="10060" y="9225"/>
                  </a:cubicBezTo>
                  <a:cubicBezTo>
                    <a:pt x="10456" y="9089"/>
                    <a:pt x="10862" y="8963"/>
                    <a:pt x="11250" y="8810"/>
                  </a:cubicBezTo>
                  <a:lnTo>
                    <a:pt x="11844" y="8594"/>
                  </a:lnTo>
                  <a:lnTo>
                    <a:pt x="12430" y="8359"/>
                  </a:lnTo>
                  <a:cubicBezTo>
                    <a:pt x="12818" y="8206"/>
                    <a:pt x="13206" y="8026"/>
                    <a:pt x="13593" y="7863"/>
                  </a:cubicBezTo>
                  <a:lnTo>
                    <a:pt x="14170" y="7593"/>
                  </a:lnTo>
                  <a:cubicBezTo>
                    <a:pt x="14359" y="7503"/>
                    <a:pt x="14549" y="7422"/>
                    <a:pt x="14738" y="7323"/>
                  </a:cubicBezTo>
                  <a:cubicBezTo>
                    <a:pt x="15117" y="7133"/>
                    <a:pt x="15495" y="6944"/>
                    <a:pt x="15865" y="6755"/>
                  </a:cubicBezTo>
                  <a:cubicBezTo>
                    <a:pt x="16234" y="6556"/>
                    <a:pt x="16613" y="6367"/>
                    <a:pt x="16982" y="6151"/>
                  </a:cubicBezTo>
                  <a:cubicBezTo>
                    <a:pt x="17352" y="5934"/>
                    <a:pt x="17713" y="5691"/>
                    <a:pt x="18037" y="5394"/>
                  </a:cubicBezTo>
                  <a:cubicBezTo>
                    <a:pt x="18362" y="5096"/>
                    <a:pt x="18650" y="4763"/>
                    <a:pt x="18902" y="4420"/>
                  </a:cubicBezTo>
                  <a:cubicBezTo>
                    <a:pt x="18929" y="4384"/>
                    <a:pt x="18947" y="4339"/>
                    <a:pt x="18947" y="4303"/>
                  </a:cubicBezTo>
                  <a:cubicBezTo>
                    <a:pt x="18965" y="4159"/>
                    <a:pt x="18866" y="4042"/>
                    <a:pt x="18731" y="4023"/>
                  </a:cubicBezTo>
                  <a:lnTo>
                    <a:pt x="18722" y="4023"/>
                  </a:lnTo>
                  <a:cubicBezTo>
                    <a:pt x="18533" y="3996"/>
                    <a:pt x="18352" y="3924"/>
                    <a:pt x="18172" y="3825"/>
                  </a:cubicBezTo>
                  <a:cubicBezTo>
                    <a:pt x="18001" y="3726"/>
                    <a:pt x="17821" y="3600"/>
                    <a:pt x="17640" y="3456"/>
                  </a:cubicBezTo>
                  <a:cubicBezTo>
                    <a:pt x="17460" y="3320"/>
                    <a:pt x="17280" y="3176"/>
                    <a:pt x="17082" y="3032"/>
                  </a:cubicBezTo>
                  <a:cubicBezTo>
                    <a:pt x="16892" y="2897"/>
                    <a:pt x="16685" y="2762"/>
                    <a:pt x="16451" y="2662"/>
                  </a:cubicBezTo>
                  <a:lnTo>
                    <a:pt x="16415" y="2644"/>
                  </a:lnTo>
                  <a:lnTo>
                    <a:pt x="16360" y="2608"/>
                  </a:lnTo>
                  <a:lnTo>
                    <a:pt x="16261" y="2536"/>
                  </a:lnTo>
                  <a:lnTo>
                    <a:pt x="16036" y="2374"/>
                  </a:lnTo>
                  <a:lnTo>
                    <a:pt x="15603" y="2049"/>
                  </a:lnTo>
                  <a:lnTo>
                    <a:pt x="14738" y="1391"/>
                  </a:lnTo>
                  <a:lnTo>
                    <a:pt x="13025" y="48"/>
                  </a:lnTo>
                  <a:lnTo>
                    <a:pt x="13016" y="39"/>
                  </a:lnTo>
                  <a:cubicBezTo>
                    <a:pt x="12987" y="17"/>
                    <a:pt x="12945" y="1"/>
                    <a:pt x="129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3" name="Google Shape;4153;p104"/>
            <p:cNvSpPr/>
            <p:nvPr/>
          </p:nvSpPr>
          <p:spPr>
            <a:xfrm>
              <a:off x="1867600" y="3249925"/>
              <a:ext cx="1223225" cy="1178125"/>
            </a:xfrm>
            <a:custGeom>
              <a:avLst/>
              <a:gdLst/>
              <a:ahLst/>
              <a:cxnLst/>
              <a:rect l="l" t="t" r="r" b="b"/>
              <a:pathLst>
                <a:path w="48929" h="47125" extrusionOk="0">
                  <a:moveTo>
                    <a:pt x="2615" y="0"/>
                  </a:moveTo>
                  <a:cubicBezTo>
                    <a:pt x="1335" y="7617"/>
                    <a:pt x="541" y="15315"/>
                    <a:pt x="316" y="23049"/>
                  </a:cubicBezTo>
                  <a:cubicBezTo>
                    <a:pt x="82" y="30638"/>
                    <a:pt x="803" y="38291"/>
                    <a:pt x="100" y="45863"/>
                  </a:cubicBezTo>
                  <a:cubicBezTo>
                    <a:pt x="100" y="45944"/>
                    <a:pt x="55" y="45998"/>
                    <a:pt x="1" y="46025"/>
                  </a:cubicBezTo>
                  <a:cubicBezTo>
                    <a:pt x="5231" y="46886"/>
                    <a:pt x="10526" y="47124"/>
                    <a:pt x="15820" y="47124"/>
                  </a:cubicBezTo>
                  <a:cubicBezTo>
                    <a:pt x="17678" y="47124"/>
                    <a:pt x="19536" y="47095"/>
                    <a:pt x="21391" y="47053"/>
                  </a:cubicBezTo>
                  <a:cubicBezTo>
                    <a:pt x="22815" y="47017"/>
                    <a:pt x="24257" y="46963"/>
                    <a:pt x="25708" y="46863"/>
                  </a:cubicBezTo>
                  <a:cubicBezTo>
                    <a:pt x="31351" y="45601"/>
                    <a:pt x="37354" y="42402"/>
                    <a:pt x="38589" y="36633"/>
                  </a:cubicBezTo>
                  <a:cubicBezTo>
                    <a:pt x="38618" y="36502"/>
                    <a:pt x="38725" y="36441"/>
                    <a:pt x="38838" y="36441"/>
                  </a:cubicBezTo>
                  <a:cubicBezTo>
                    <a:pt x="38935" y="36441"/>
                    <a:pt x="39036" y="36486"/>
                    <a:pt x="39094" y="36570"/>
                  </a:cubicBezTo>
                  <a:cubicBezTo>
                    <a:pt x="40374" y="38517"/>
                    <a:pt x="42222" y="39634"/>
                    <a:pt x="44502" y="39941"/>
                  </a:cubicBezTo>
                  <a:cubicBezTo>
                    <a:pt x="47396" y="35452"/>
                    <a:pt x="47197" y="28520"/>
                    <a:pt x="47585" y="23599"/>
                  </a:cubicBezTo>
                  <a:cubicBezTo>
                    <a:pt x="48135" y="16631"/>
                    <a:pt x="48928" y="9645"/>
                    <a:pt x="48468" y="2668"/>
                  </a:cubicBezTo>
                  <a:cubicBezTo>
                    <a:pt x="33280" y="54"/>
                    <a:pt x="17929" y="1352"/>
                    <a:pt x="2642" y="9"/>
                  </a:cubicBezTo>
                  <a:cubicBezTo>
                    <a:pt x="2633" y="0"/>
                    <a:pt x="2624" y="0"/>
                    <a:pt x="26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4" name="Google Shape;4154;p104"/>
            <p:cNvSpPr/>
            <p:nvPr/>
          </p:nvSpPr>
          <p:spPr>
            <a:xfrm>
              <a:off x="1857000" y="3245400"/>
              <a:ext cx="1232000" cy="1186575"/>
            </a:xfrm>
            <a:custGeom>
              <a:avLst/>
              <a:gdLst/>
              <a:ahLst/>
              <a:cxnLst/>
              <a:rect l="l" t="t" r="r" b="b"/>
              <a:pathLst>
                <a:path w="49280" h="47463" extrusionOk="0">
                  <a:moveTo>
                    <a:pt x="3133" y="33"/>
                  </a:moveTo>
                  <a:lnTo>
                    <a:pt x="3147" y="37"/>
                  </a:lnTo>
                  <a:cubicBezTo>
                    <a:pt x="3142" y="37"/>
                    <a:pt x="3138" y="35"/>
                    <a:pt x="3133" y="33"/>
                  </a:cubicBezTo>
                  <a:close/>
                  <a:moveTo>
                    <a:pt x="3174" y="372"/>
                  </a:moveTo>
                  <a:cubicBezTo>
                    <a:pt x="10770" y="1029"/>
                    <a:pt x="18401" y="1047"/>
                    <a:pt x="26015" y="1227"/>
                  </a:cubicBezTo>
                  <a:cubicBezTo>
                    <a:pt x="29837" y="1317"/>
                    <a:pt x="33668" y="1443"/>
                    <a:pt x="37481" y="1714"/>
                  </a:cubicBezTo>
                  <a:lnTo>
                    <a:pt x="40338" y="1948"/>
                  </a:lnTo>
                  <a:lnTo>
                    <a:pt x="43187" y="2245"/>
                  </a:lnTo>
                  <a:lnTo>
                    <a:pt x="46026" y="2606"/>
                  </a:lnTo>
                  <a:cubicBezTo>
                    <a:pt x="46927" y="2750"/>
                    <a:pt x="47829" y="2867"/>
                    <a:pt x="48739" y="2985"/>
                  </a:cubicBezTo>
                  <a:cubicBezTo>
                    <a:pt x="48730" y="3354"/>
                    <a:pt x="48730" y="3697"/>
                    <a:pt x="48739" y="4048"/>
                  </a:cubicBezTo>
                  <a:lnTo>
                    <a:pt x="48766" y="5211"/>
                  </a:lnTo>
                  <a:cubicBezTo>
                    <a:pt x="48784" y="5995"/>
                    <a:pt x="48793" y="6779"/>
                    <a:pt x="48784" y="7564"/>
                  </a:cubicBezTo>
                  <a:cubicBezTo>
                    <a:pt x="48766" y="9132"/>
                    <a:pt x="48721" y="10700"/>
                    <a:pt x="48631" y="12269"/>
                  </a:cubicBezTo>
                  <a:cubicBezTo>
                    <a:pt x="48478" y="15415"/>
                    <a:pt x="48207" y="18542"/>
                    <a:pt x="47955" y="21688"/>
                  </a:cubicBezTo>
                  <a:cubicBezTo>
                    <a:pt x="47892" y="22473"/>
                    <a:pt x="47829" y="23257"/>
                    <a:pt x="47775" y="24041"/>
                  </a:cubicBezTo>
                  <a:cubicBezTo>
                    <a:pt x="47721" y="24834"/>
                    <a:pt x="47676" y="25618"/>
                    <a:pt x="47639" y="26403"/>
                  </a:cubicBezTo>
                  <a:cubicBezTo>
                    <a:pt x="47558" y="27980"/>
                    <a:pt x="47486" y="29548"/>
                    <a:pt x="47333" y="31108"/>
                  </a:cubicBezTo>
                  <a:cubicBezTo>
                    <a:pt x="47180" y="32667"/>
                    <a:pt x="46954" y="34218"/>
                    <a:pt x="46567" y="35732"/>
                  </a:cubicBezTo>
                  <a:cubicBezTo>
                    <a:pt x="46188" y="37213"/>
                    <a:pt x="45645" y="38651"/>
                    <a:pt x="44846" y="39944"/>
                  </a:cubicBezTo>
                  <a:lnTo>
                    <a:pt x="44846" y="39944"/>
                  </a:lnTo>
                  <a:cubicBezTo>
                    <a:pt x="43883" y="39803"/>
                    <a:pt x="42948" y="39509"/>
                    <a:pt x="42105" y="39022"/>
                  </a:cubicBezTo>
                  <a:cubicBezTo>
                    <a:pt x="41240" y="38526"/>
                    <a:pt x="40482" y="37832"/>
                    <a:pt x="39887" y="37021"/>
                  </a:cubicBezTo>
                  <a:lnTo>
                    <a:pt x="39671" y="36714"/>
                  </a:lnTo>
                  <a:lnTo>
                    <a:pt x="39644" y="36669"/>
                  </a:lnTo>
                  <a:cubicBezTo>
                    <a:pt x="39635" y="36660"/>
                    <a:pt x="39617" y="36633"/>
                    <a:pt x="39608" y="36615"/>
                  </a:cubicBezTo>
                  <a:cubicBezTo>
                    <a:pt x="39572" y="36579"/>
                    <a:pt x="39527" y="36552"/>
                    <a:pt x="39491" y="36525"/>
                  </a:cubicBezTo>
                  <a:cubicBezTo>
                    <a:pt x="39416" y="36488"/>
                    <a:pt x="39341" y="36469"/>
                    <a:pt x="39260" y="36469"/>
                  </a:cubicBezTo>
                  <a:cubicBezTo>
                    <a:pt x="39244" y="36469"/>
                    <a:pt x="39228" y="36470"/>
                    <a:pt x="39211" y="36471"/>
                  </a:cubicBezTo>
                  <a:cubicBezTo>
                    <a:pt x="39112" y="36480"/>
                    <a:pt x="39013" y="36534"/>
                    <a:pt x="38941" y="36615"/>
                  </a:cubicBezTo>
                  <a:cubicBezTo>
                    <a:pt x="38905" y="36660"/>
                    <a:pt x="38887" y="36705"/>
                    <a:pt x="38869" y="36760"/>
                  </a:cubicBezTo>
                  <a:cubicBezTo>
                    <a:pt x="38860" y="36787"/>
                    <a:pt x="38860" y="36796"/>
                    <a:pt x="38860" y="36814"/>
                  </a:cubicBezTo>
                  <a:lnTo>
                    <a:pt x="38842" y="36859"/>
                  </a:lnTo>
                  <a:lnTo>
                    <a:pt x="38761" y="37228"/>
                  </a:lnTo>
                  <a:cubicBezTo>
                    <a:pt x="38626" y="37715"/>
                    <a:pt x="38463" y="38193"/>
                    <a:pt x="38256" y="38652"/>
                  </a:cubicBezTo>
                  <a:cubicBezTo>
                    <a:pt x="38058" y="39112"/>
                    <a:pt x="37823" y="39563"/>
                    <a:pt x="37544" y="39987"/>
                  </a:cubicBezTo>
                  <a:cubicBezTo>
                    <a:pt x="37273" y="40410"/>
                    <a:pt x="36976" y="40825"/>
                    <a:pt x="36652" y="41203"/>
                  </a:cubicBezTo>
                  <a:cubicBezTo>
                    <a:pt x="35344" y="42754"/>
                    <a:pt x="33650" y="43953"/>
                    <a:pt x="31838" y="44872"/>
                  </a:cubicBezTo>
                  <a:cubicBezTo>
                    <a:pt x="30026" y="45782"/>
                    <a:pt x="28079" y="46449"/>
                    <a:pt x="26096" y="46891"/>
                  </a:cubicBezTo>
                  <a:lnTo>
                    <a:pt x="26123" y="46891"/>
                  </a:lnTo>
                  <a:cubicBezTo>
                    <a:pt x="23978" y="46972"/>
                    <a:pt x="21842" y="47098"/>
                    <a:pt x="19687" y="47117"/>
                  </a:cubicBezTo>
                  <a:cubicBezTo>
                    <a:pt x="18556" y="47136"/>
                    <a:pt x="17424" y="47147"/>
                    <a:pt x="16292" y="47147"/>
                  </a:cubicBezTo>
                  <a:cubicBezTo>
                    <a:pt x="15279" y="47147"/>
                    <a:pt x="14265" y="47138"/>
                    <a:pt x="13251" y="47117"/>
                  </a:cubicBezTo>
                  <a:cubicBezTo>
                    <a:pt x="11106" y="47071"/>
                    <a:pt x="8970" y="46981"/>
                    <a:pt x="6833" y="46810"/>
                  </a:cubicBezTo>
                  <a:cubicBezTo>
                    <a:pt x="4777" y="46645"/>
                    <a:pt x="2720" y="46413"/>
                    <a:pt x="687" y="46091"/>
                  </a:cubicBezTo>
                  <a:lnTo>
                    <a:pt x="687" y="46091"/>
                  </a:lnTo>
                  <a:cubicBezTo>
                    <a:pt x="694" y="46042"/>
                    <a:pt x="686" y="46024"/>
                    <a:pt x="695" y="45990"/>
                  </a:cubicBezTo>
                  <a:lnTo>
                    <a:pt x="704" y="45900"/>
                  </a:lnTo>
                  <a:lnTo>
                    <a:pt x="731" y="45539"/>
                  </a:lnTo>
                  <a:lnTo>
                    <a:pt x="785" y="44818"/>
                  </a:lnTo>
                  <a:cubicBezTo>
                    <a:pt x="830" y="44340"/>
                    <a:pt x="848" y="43853"/>
                    <a:pt x="884" y="43376"/>
                  </a:cubicBezTo>
                  <a:cubicBezTo>
                    <a:pt x="902" y="42898"/>
                    <a:pt x="920" y="42411"/>
                    <a:pt x="947" y="41934"/>
                  </a:cubicBezTo>
                  <a:lnTo>
                    <a:pt x="983" y="40482"/>
                  </a:lnTo>
                  <a:cubicBezTo>
                    <a:pt x="1020" y="38553"/>
                    <a:pt x="1001" y="36624"/>
                    <a:pt x="974" y="34704"/>
                  </a:cubicBezTo>
                  <a:cubicBezTo>
                    <a:pt x="911" y="30846"/>
                    <a:pt x="785" y="26998"/>
                    <a:pt x="902" y="23158"/>
                  </a:cubicBezTo>
                  <a:cubicBezTo>
                    <a:pt x="1135" y="15524"/>
                    <a:pt x="1919" y="7908"/>
                    <a:pt x="3174" y="372"/>
                  </a:cubicBezTo>
                  <a:close/>
                  <a:moveTo>
                    <a:pt x="2894" y="1"/>
                  </a:moveTo>
                  <a:lnTo>
                    <a:pt x="2867" y="145"/>
                  </a:lnTo>
                  <a:cubicBezTo>
                    <a:pt x="1587" y="7753"/>
                    <a:pt x="803" y="15442"/>
                    <a:pt x="569" y="23149"/>
                  </a:cubicBezTo>
                  <a:cubicBezTo>
                    <a:pt x="452" y="27007"/>
                    <a:pt x="578" y="30855"/>
                    <a:pt x="641" y="34704"/>
                  </a:cubicBezTo>
                  <a:cubicBezTo>
                    <a:pt x="677" y="36633"/>
                    <a:pt x="695" y="38553"/>
                    <a:pt x="659" y="40473"/>
                  </a:cubicBezTo>
                  <a:lnTo>
                    <a:pt x="614" y="41916"/>
                  </a:lnTo>
                  <a:cubicBezTo>
                    <a:pt x="596" y="42402"/>
                    <a:pt x="578" y="42880"/>
                    <a:pt x="551" y="43358"/>
                  </a:cubicBezTo>
                  <a:cubicBezTo>
                    <a:pt x="524" y="43835"/>
                    <a:pt x="506" y="44313"/>
                    <a:pt x="461" y="44800"/>
                  </a:cubicBezTo>
                  <a:lnTo>
                    <a:pt x="407" y="45512"/>
                  </a:lnTo>
                  <a:lnTo>
                    <a:pt x="380" y="45873"/>
                  </a:lnTo>
                  <a:lnTo>
                    <a:pt x="361" y="46035"/>
                  </a:lnTo>
                  <a:cubicBezTo>
                    <a:pt x="361" y="46053"/>
                    <a:pt x="361" y="46062"/>
                    <a:pt x="334" y="46071"/>
                  </a:cubicBezTo>
                  <a:lnTo>
                    <a:pt x="1" y="46305"/>
                  </a:lnTo>
                  <a:lnTo>
                    <a:pt x="398" y="46368"/>
                  </a:lnTo>
                  <a:cubicBezTo>
                    <a:pt x="2525" y="46711"/>
                    <a:pt x="4661" y="46963"/>
                    <a:pt x="6806" y="47135"/>
                  </a:cubicBezTo>
                  <a:cubicBezTo>
                    <a:pt x="8952" y="47306"/>
                    <a:pt x="11097" y="47387"/>
                    <a:pt x="13251" y="47432"/>
                  </a:cubicBezTo>
                  <a:cubicBezTo>
                    <a:pt x="14265" y="47453"/>
                    <a:pt x="15281" y="47463"/>
                    <a:pt x="16296" y="47463"/>
                  </a:cubicBezTo>
                  <a:cubicBezTo>
                    <a:pt x="17430" y="47463"/>
                    <a:pt x="18565" y="47451"/>
                    <a:pt x="19696" y="47432"/>
                  </a:cubicBezTo>
                  <a:cubicBezTo>
                    <a:pt x="21842" y="47414"/>
                    <a:pt x="23996" y="47288"/>
                    <a:pt x="26141" y="47207"/>
                  </a:cubicBezTo>
                  <a:lnTo>
                    <a:pt x="26150" y="47207"/>
                  </a:lnTo>
                  <a:lnTo>
                    <a:pt x="26168" y="47198"/>
                  </a:lnTo>
                  <a:cubicBezTo>
                    <a:pt x="28178" y="46747"/>
                    <a:pt x="30143" y="46080"/>
                    <a:pt x="31982" y="45151"/>
                  </a:cubicBezTo>
                  <a:cubicBezTo>
                    <a:pt x="33821" y="44214"/>
                    <a:pt x="35543" y="42997"/>
                    <a:pt x="36886" y="41411"/>
                  </a:cubicBezTo>
                  <a:cubicBezTo>
                    <a:pt x="37228" y="41014"/>
                    <a:pt x="37535" y="40590"/>
                    <a:pt x="37805" y="40149"/>
                  </a:cubicBezTo>
                  <a:cubicBezTo>
                    <a:pt x="38094" y="39716"/>
                    <a:pt x="38328" y="39247"/>
                    <a:pt x="38544" y="38779"/>
                  </a:cubicBezTo>
                  <a:cubicBezTo>
                    <a:pt x="38761" y="38301"/>
                    <a:pt x="38914" y="37805"/>
                    <a:pt x="39058" y="37300"/>
                  </a:cubicBezTo>
                  <a:lnTo>
                    <a:pt x="39148" y="36922"/>
                  </a:lnTo>
                  <a:lnTo>
                    <a:pt x="39157" y="36877"/>
                  </a:lnTo>
                  <a:cubicBezTo>
                    <a:pt x="39166" y="36868"/>
                    <a:pt x="39166" y="36841"/>
                    <a:pt x="39166" y="36841"/>
                  </a:cubicBezTo>
                  <a:cubicBezTo>
                    <a:pt x="39175" y="36832"/>
                    <a:pt x="39175" y="36814"/>
                    <a:pt x="39184" y="36814"/>
                  </a:cubicBezTo>
                  <a:cubicBezTo>
                    <a:pt x="39193" y="36796"/>
                    <a:pt x="39220" y="36787"/>
                    <a:pt x="39248" y="36778"/>
                  </a:cubicBezTo>
                  <a:cubicBezTo>
                    <a:pt x="39275" y="36778"/>
                    <a:pt x="39311" y="36787"/>
                    <a:pt x="39338" y="36796"/>
                  </a:cubicBezTo>
                  <a:cubicBezTo>
                    <a:pt x="39356" y="36805"/>
                    <a:pt x="39365" y="36814"/>
                    <a:pt x="39374" y="36823"/>
                  </a:cubicBezTo>
                  <a:lnTo>
                    <a:pt x="39392" y="36841"/>
                  </a:lnTo>
                  <a:lnTo>
                    <a:pt x="39419" y="36886"/>
                  </a:lnTo>
                  <a:lnTo>
                    <a:pt x="39644" y="37201"/>
                  </a:lnTo>
                  <a:cubicBezTo>
                    <a:pt x="40266" y="38040"/>
                    <a:pt x="41041" y="38770"/>
                    <a:pt x="41952" y="39292"/>
                  </a:cubicBezTo>
                  <a:cubicBezTo>
                    <a:pt x="42862" y="39824"/>
                    <a:pt x="43872" y="40140"/>
                    <a:pt x="44908" y="40284"/>
                  </a:cubicBezTo>
                  <a:lnTo>
                    <a:pt x="45007" y="40293"/>
                  </a:lnTo>
                  <a:lnTo>
                    <a:pt x="45061" y="40212"/>
                  </a:lnTo>
                  <a:cubicBezTo>
                    <a:pt x="45927" y="38860"/>
                    <a:pt x="46495" y="37354"/>
                    <a:pt x="46900" y="35822"/>
                  </a:cubicBezTo>
                  <a:cubicBezTo>
                    <a:pt x="47297" y="34281"/>
                    <a:pt x="47540" y="32712"/>
                    <a:pt x="47712" y="31144"/>
                  </a:cubicBezTo>
                  <a:cubicBezTo>
                    <a:pt x="47874" y="29575"/>
                    <a:pt x="47964" y="27998"/>
                    <a:pt x="48054" y="26430"/>
                  </a:cubicBezTo>
                  <a:cubicBezTo>
                    <a:pt x="48099" y="25636"/>
                    <a:pt x="48144" y="24852"/>
                    <a:pt x="48207" y="24077"/>
                  </a:cubicBezTo>
                  <a:cubicBezTo>
                    <a:pt x="48261" y="23293"/>
                    <a:pt x="48334" y="22509"/>
                    <a:pt x="48406" y="21724"/>
                  </a:cubicBezTo>
                  <a:cubicBezTo>
                    <a:pt x="48667" y="18588"/>
                    <a:pt x="48965" y="15451"/>
                    <a:pt x="49145" y="12296"/>
                  </a:cubicBezTo>
                  <a:cubicBezTo>
                    <a:pt x="49217" y="10727"/>
                    <a:pt x="49280" y="9141"/>
                    <a:pt x="49280" y="7564"/>
                  </a:cubicBezTo>
                  <a:cubicBezTo>
                    <a:pt x="49280" y="6779"/>
                    <a:pt x="49262" y="5986"/>
                    <a:pt x="49235" y="5193"/>
                  </a:cubicBezTo>
                  <a:lnTo>
                    <a:pt x="49208" y="4607"/>
                  </a:lnTo>
                  <a:lnTo>
                    <a:pt x="49199" y="4310"/>
                  </a:lnTo>
                  <a:lnTo>
                    <a:pt x="49190" y="4165"/>
                  </a:lnTo>
                  <a:lnTo>
                    <a:pt x="49181" y="4003"/>
                  </a:lnTo>
                  <a:cubicBezTo>
                    <a:pt x="49154" y="3561"/>
                    <a:pt x="49109" y="3120"/>
                    <a:pt x="49055" y="2705"/>
                  </a:cubicBezTo>
                  <a:cubicBezTo>
                    <a:pt x="48081" y="2525"/>
                    <a:pt x="47081" y="2345"/>
                    <a:pt x="46089" y="2200"/>
                  </a:cubicBezTo>
                  <a:lnTo>
                    <a:pt x="43232" y="1840"/>
                  </a:lnTo>
                  <a:lnTo>
                    <a:pt x="40374" y="1551"/>
                  </a:lnTo>
                  <a:lnTo>
                    <a:pt x="37508" y="1317"/>
                  </a:lnTo>
                  <a:cubicBezTo>
                    <a:pt x="33686" y="1056"/>
                    <a:pt x="29855" y="938"/>
                    <a:pt x="26024" y="857"/>
                  </a:cubicBezTo>
                  <a:cubicBezTo>
                    <a:pt x="22193" y="776"/>
                    <a:pt x="18362" y="731"/>
                    <a:pt x="14540" y="632"/>
                  </a:cubicBezTo>
                  <a:cubicBezTo>
                    <a:pt x="10726" y="524"/>
                    <a:pt x="6903" y="353"/>
                    <a:pt x="3107" y="21"/>
                  </a:cubicBezTo>
                  <a:lnTo>
                    <a:pt x="3107" y="21"/>
                  </a:lnTo>
                  <a:cubicBezTo>
                    <a:pt x="3091" y="15"/>
                    <a:pt x="3070" y="10"/>
                    <a:pt x="3039" y="10"/>
                  </a:cubicBezTo>
                  <a:lnTo>
                    <a:pt x="289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5" name="Google Shape;4155;p104"/>
            <p:cNvSpPr/>
            <p:nvPr/>
          </p:nvSpPr>
          <p:spPr>
            <a:xfrm>
              <a:off x="2004625" y="3411050"/>
              <a:ext cx="976675" cy="36075"/>
            </a:xfrm>
            <a:custGeom>
              <a:avLst/>
              <a:gdLst/>
              <a:ahLst/>
              <a:cxnLst/>
              <a:rect l="l" t="t" r="r" b="b"/>
              <a:pathLst>
                <a:path w="39067" h="1443" extrusionOk="0">
                  <a:moveTo>
                    <a:pt x="180" y="0"/>
                  </a:moveTo>
                  <a:cubicBezTo>
                    <a:pt x="0" y="0"/>
                    <a:pt x="9" y="262"/>
                    <a:pt x="180" y="271"/>
                  </a:cubicBezTo>
                  <a:cubicBezTo>
                    <a:pt x="13025" y="748"/>
                    <a:pt x="25897" y="1253"/>
                    <a:pt x="38751" y="1442"/>
                  </a:cubicBezTo>
                  <a:cubicBezTo>
                    <a:pt x="39066" y="1442"/>
                    <a:pt x="39066" y="965"/>
                    <a:pt x="38751" y="947"/>
                  </a:cubicBezTo>
                  <a:cubicBezTo>
                    <a:pt x="25906" y="424"/>
                    <a:pt x="13025" y="234"/>
                    <a:pt x="180" y="0"/>
                  </a:cubicBezTo>
                  <a:close/>
                </a:path>
              </a:pathLst>
            </a:custGeom>
            <a:solidFill>
              <a:srgbClr val="A67A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6" name="Google Shape;4156;p104"/>
            <p:cNvSpPr/>
            <p:nvPr/>
          </p:nvSpPr>
          <p:spPr>
            <a:xfrm>
              <a:off x="2004625" y="3411050"/>
              <a:ext cx="976675" cy="36075"/>
            </a:xfrm>
            <a:custGeom>
              <a:avLst/>
              <a:gdLst/>
              <a:ahLst/>
              <a:cxnLst/>
              <a:rect l="l" t="t" r="r" b="b"/>
              <a:pathLst>
                <a:path w="39067" h="1443" extrusionOk="0">
                  <a:moveTo>
                    <a:pt x="180" y="0"/>
                  </a:moveTo>
                  <a:cubicBezTo>
                    <a:pt x="0" y="0"/>
                    <a:pt x="9" y="262"/>
                    <a:pt x="180" y="271"/>
                  </a:cubicBezTo>
                  <a:cubicBezTo>
                    <a:pt x="13025" y="748"/>
                    <a:pt x="25897" y="1253"/>
                    <a:pt x="38751" y="1442"/>
                  </a:cubicBezTo>
                  <a:cubicBezTo>
                    <a:pt x="39066" y="1442"/>
                    <a:pt x="39066" y="965"/>
                    <a:pt x="38751" y="947"/>
                  </a:cubicBezTo>
                  <a:cubicBezTo>
                    <a:pt x="25906" y="424"/>
                    <a:pt x="13025" y="234"/>
                    <a:pt x="180" y="0"/>
                  </a:cubicBezTo>
                  <a:close/>
                </a:path>
              </a:pathLst>
            </a:custGeom>
            <a:solidFill>
              <a:srgbClr val="1C1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57" name="Google Shape;4157;p104"/>
          <p:cNvGrpSpPr/>
          <p:nvPr/>
        </p:nvGrpSpPr>
        <p:grpSpPr>
          <a:xfrm>
            <a:off x="5755829" y="994117"/>
            <a:ext cx="1345224" cy="1169931"/>
            <a:chOff x="5922691" y="942846"/>
            <a:chExt cx="1414537" cy="1230211"/>
          </a:xfrm>
        </p:grpSpPr>
        <p:sp>
          <p:nvSpPr>
            <p:cNvPr id="4158" name="Google Shape;4158;p104"/>
            <p:cNvSpPr/>
            <p:nvPr/>
          </p:nvSpPr>
          <p:spPr>
            <a:xfrm rot="738324">
              <a:off x="6014086" y="1062725"/>
              <a:ext cx="1231748" cy="990453"/>
            </a:xfrm>
            <a:custGeom>
              <a:avLst/>
              <a:gdLst/>
              <a:ahLst/>
              <a:cxnLst/>
              <a:rect l="l" t="t" r="r" b="b"/>
              <a:pathLst>
                <a:path w="35284" h="28372" extrusionOk="0">
                  <a:moveTo>
                    <a:pt x="15706" y="518"/>
                  </a:moveTo>
                  <a:cubicBezTo>
                    <a:pt x="14875" y="722"/>
                    <a:pt x="14044" y="1004"/>
                    <a:pt x="13261" y="1302"/>
                  </a:cubicBezTo>
                  <a:cubicBezTo>
                    <a:pt x="13073" y="1380"/>
                    <a:pt x="12900" y="1443"/>
                    <a:pt x="12712" y="1521"/>
                  </a:cubicBezTo>
                  <a:cubicBezTo>
                    <a:pt x="9279" y="2650"/>
                    <a:pt x="6003" y="4531"/>
                    <a:pt x="3887" y="7525"/>
                  </a:cubicBezTo>
                  <a:cubicBezTo>
                    <a:pt x="1630" y="10738"/>
                    <a:pt x="1160" y="14515"/>
                    <a:pt x="2602" y="18058"/>
                  </a:cubicBezTo>
                  <a:cubicBezTo>
                    <a:pt x="1834" y="17007"/>
                    <a:pt x="1223" y="15816"/>
                    <a:pt x="1003" y="14500"/>
                  </a:cubicBezTo>
                  <a:cubicBezTo>
                    <a:pt x="643" y="12337"/>
                    <a:pt x="1411" y="10126"/>
                    <a:pt x="2618" y="8340"/>
                  </a:cubicBezTo>
                  <a:cubicBezTo>
                    <a:pt x="3840" y="6584"/>
                    <a:pt x="5502" y="5173"/>
                    <a:pt x="7210" y="3904"/>
                  </a:cubicBezTo>
                  <a:cubicBezTo>
                    <a:pt x="8903" y="2665"/>
                    <a:pt x="10721" y="1506"/>
                    <a:pt x="12775" y="941"/>
                  </a:cubicBezTo>
                  <a:cubicBezTo>
                    <a:pt x="13731" y="691"/>
                    <a:pt x="14718" y="565"/>
                    <a:pt x="15706" y="518"/>
                  </a:cubicBezTo>
                  <a:close/>
                  <a:moveTo>
                    <a:pt x="7367" y="4625"/>
                  </a:moveTo>
                  <a:lnTo>
                    <a:pt x="7367" y="4625"/>
                  </a:lnTo>
                  <a:cubicBezTo>
                    <a:pt x="5753" y="5941"/>
                    <a:pt x="4405" y="7540"/>
                    <a:pt x="3527" y="9484"/>
                  </a:cubicBezTo>
                  <a:cubicBezTo>
                    <a:pt x="1693" y="13512"/>
                    <a:pt x="2555" y="17399"/>
                    <a:pt x="4797" y="20534"/>
                  </a:cubicBezTo>
                  <a:cubicBezTo>
                    <a:pt x="4530" y="20268"/>
                    <a:pt x="4248" y="19986"/>
                    <a:pt x="3997" y="19719"/>
                  </a:cubicBezTo>
                  <a:cubicBezTo>
                    <a:pt x="3825" y="19531"/>
                    <a:pt x="3652" y="19359"/>
                    <a:pt x="3496" y="19171"/>
                  </a:cubicBezTo>
                  <a:cubicBezTo>
                    <a:pt x="2571" y="17384"/>
                    <a:pt x="2038" y="15456"/>
                    <a:pt x="2132" y="13575"/>
                  </a:cubicBezTo>
                  <a:cubicBezTo>
                    <a:pt x="2336" y="9907"/>
                    <a:pt x="4483" y="6756"/>
                    <a:pt x="7367" y="4625"/>
                  </a:cubicBezTo>
                  <a:close/>
                  <a:moveTo>
                    <a:pt x="32477" y="22133"/>
                  </a:moveTo>
                  <a:cubicBezTo>
                    <a:pt x="32477" y="22635"/>
                    <a:pt x="32477" y="23136"/>
                    <a:pt x="32462" y="23638"/>
                  </a:cubicBezTo>
                  <a:cubicBezTo>
                    <a:pt x="32430" y="23246"/>
                    <a:pt x="32383" y="22870"/>
                    <a:pt x="32336" y="22494"/>
                  </a:cubicBezTo>
                  <a:cubicBezTo>
                    <a:pt x="32336" y="22415"/>
                    <a:pt x="32336" y="22352"/>
                    <a:pt x="32336" y="22290"/>
                  </a:cubicBezTo>
                  <a:cubicBezTo>
                    <a:pt x="32383" y="22243"/>
                    <a:pt x="32430" y="22180"/>
                    <a:pt x="32477" y="22133"/>
                  </a:cubicBezTo>
                  <a:close/>
                  <a:moveTo>
                    <a:pt x="34609" y="11819"/>
                  </a:moveTo>
                  <a:cubicBezTo>
                    <a:pt x="34923" y="14594"/>
                    <a:pt x="34640" y="17650"/>
                    <a:pt x="33355" y="20064"/>
                  </a:cubicBezTo>
                  <a:cubicBezTo>
                    <a:pt x="33073" y="20377"/>
                    <a:pt x="32885" y="20785"/>
                    <a:pt x="32665" y="21130"/>
                  </a:cubicBezTo>
                  <a:cubicBezTo>
                    <a:pt x="32587" y="21240"/>
                    <a:pt x="32509" y="21349"/>
                    <a:pt x="32430" y="21459"/>
                  </a:cubicBezTo>
                  <a:cubicBezTo>
                    <a:pt x="32352" y="21553"/>
                    <a:pt x="32274" y="21647"/>
                    <a:pt x="32195" y="21741"/>
                  </a:cubicBezTo>
                  <a:cubicBezTo>
                    <a:pt x="32195" y="21741"/>
                    <a:pt x="32195" y="21725"/>
                    <a:pt x="32195" y="21725"/>
                  </a:cubicBezTo>
                  <a:cubicBezTo>
                    <a:pt x="32187" y="21671"/>
                    <a:pt x="32144" y="21643"/>
                    <a:pt x="32103" y="21643"/>
                  </a:cubicBezTo>
                  <a:cubicBezTo>
                    <a:pt x="32062" y="21643"/>
                    <a:pt x="32023" y="21671"/>
                    <a:pt x="32023" y="21725"/>
                  </a:cubicBezTo>
                  <a:cubicBezTo>
                    <a:pt x="32023" y="21788"/>
                    <a:pt x="32023" y="21867"/>
                    <a:pt x="32023" y="21929"/>
                  </a:cubicBezTo>
                  <a:cubicBezTo>
                    <a:pt x="32007" y="21945"/>
                    <a:pt x="31991" y="21961"/>
                    <a:pt x="31976" y="21976"/>
                  </a:cubicBezTo>
                  <a:cubicBezTo>
                    <a:pt x="31945" y="21922"/>
                    <a:pt x="31889" y="21895"/>
                    <a:pt x="31833" y="21895"/>
                  </a:cubicBezTo>
                  <a:cubicBezTo>
                    <a:pt x="31745" y="21895"/>
                    <a:pt x="31659" y="21961"/>
                    <a:pt x="31678" y="22086"/>
                  </a:cubicBezTo>
                  <a:cubicBezTo>
                    <a:pt x="31694" y="22149"/>
                    <a:pt x="31694" y="22211"/>
                    <a:pt x="31709" y="22274"/>
                  </a:cubicBezTo>
                  <a:cubicBezTo>
                    <a:pt x="30847" y="23136"/>
                    <a:pt x="29891" y="23904"/>
                    <a:pt x="28857" y="24547"/>
                  </a:cubicBezTo>
                  <a:cubicBezTo>
                    <a:pt x="28841" y="24547"/>
                    <a:pt x="28825" y="24531"/>
                    <a:pt x="28810" y="24515"/>
                  </a:cubicBezTo>
                  <a:cubicBezTo>
                    <a:pt x="28789" y="24501"/>
                    <a:pt x="28767" y="24494"/>
                    <a:pt x="28746" y="24494"/>
                  </a:cubicBezTo>
                  <a:cubicBezTo>
                    <a:pt x="28654" y="24494"/>
                    <a:pt x="28571" y="24614"/>
                    <a:pt x="28622" y="24704"/>
                  </a:cubicBezTo>
                  <a:cubicBezTo>
                    <a:pt x="28104" y="25017"/>
                    <a:pt x="27571" y="25315"/>
                    <a:pt x="27038" y="25566"/>
                  </a:cubicBezTo>
                  <a:cubicBezTo>
                    <a:pt x="28794" y="24421"/>
                    <a:pt x="30596" y="23120"/>
                    <a:pt x="31991" y="21553"/>
                  </a:cubicBezTo>
                  <a:cubicBezTo>
                    <a:pt x="34390" y="18888"/>
                    <a:pt x="34844" y="15299"/>
                    <a:pt x="34609" y="11819"/>
                  </a:cubicBezTo>
                  <a:close/>
                  <a:moveTo>
                    <a:pt x="29013" y="25221"/>
                  </a:moveTo>
                  <a:cubicBezTo>
                    <a:pt x="29123" y="25362"/>
                    <a:pt x="29264" y="25550"/>
                    <a:pt x="29311" y="25597"/>
                  </a:cubicBezTo>
                  <a:cubicBezTo>
                    <a:pt x="29405" y="25675"/>
                    <a:pt x="29499" y="25754"/>
                    <a:pt x="29578" y="25832"/>
                  </a:cubicBezTo>
                  <a:cubicBezTo>
                    <a:pt x="29264" y="25660"/>
                    <a:pt x="28935" y="25519"/>
                    <a:pt x="28606" y="25440"/>
                  </a:cubicBezTo>
                  <a:cubicBezTo>
                    <a:pt x="28716" y="25393"/>
                    <a:pt x="28825" y="25331"/>
                    <a:pt x="28919" y="25268"/>
                  </a:cubicBezTo>
                  <a:cubicBezTo>
                    <a:pt x="28951" y="25252"/>
                    <a:pt x="28982" y="25237"/>
                    <a:pt x="29013" y="25221"/>
                  </a:cubicBezTo>
                  <a:close/>
                  <a:moveTo>
                    <a:pt x="31772" y="22870"/>
                  </a:moveTo>
                  <a:cubicBezTo>
                    <a:pt x="31913" y="24139"/>
                    <a:pt x="31976" y="25440"/>
                    <a:pt x="31960" y="26726"/>
                  </a:cubicBezTo>
                  <a:cubicBezTo>
                    <a:pt x="31098" y="26161"/>
                    <a:pt x="30283" y="25550"/>
                    <a:pt x="29452" y="24970"/>
                  </a:cubicBezTo>
                  <a:cubicBezTo>
                    <a:pt x="29922" y="24672"/>
                    <a:pt x="30393" y="24374"/>
                    <a:pt x="30847" y="24061"/>
                  </a:cubicBezTo>
                  <a:cubicBezTo>
                    <a:pt x="30988" y="23967"/>
                    <a:pt x="30910" y="23763"/>
                    <a:pt x="30785" y="23732"/>
                  </a:cubicBezTo>
                  <a:cubicBezTo>
                    <a:pt x="31129" y="23465"/>
                    <a:pt x="31459" y="23168"/>
                    <a:pt x="31772" y="22870"/>
                  </a:cubicBezTo>
                  <a:close/>
                  <a:moveTo>
                    <a:pt x="32227" y="25095"/>
                  </a:moveTo>
                  <a:lnTo>
                    <a:pt x="32227" y="25095"/>
                  </a:lnTo>
                  <a:cubicBezTo>
                    <a:pt x="32289" y="25409"/>
                    <a:pt x="32336" y="25738"/>
                    <a:pt x="32399" y="26036"/>
                  </a:cubicBezTo>
                  <a:cubicBezTo>
                    <a:pt x="32383" y="26459"/>
                    <a:pt x="32383" y="26867"/>
                    <a:pt x="32368" y="27290"/>
                  </a:cubicBezTo>
                  <a:cubicBezTo>
                    <a:pt x="32321" y="27258"/>
                    <a:pt x="32289" y="27243"/>
                    <a:pt x="32242" y="27211"/>
                  </a:cubicBezTo>
                  <a:cubicBezTo>
                    <a:pt x="32289" y="27180"/>
                    <a:pt x="32321" y="27133"/>
                    <a:pt x="32321" y="27070"/>
                  </a:cubicBezTo>
                  <a:cubicBezTo>
                    <a:pt x="32305" y="26412"/>
                    <a:pt x="32274" y="25754"/>
                    <a:pt x="32227" y="25095"/>
                  </a:cubicBezTo>
                  <a:close/>
                  <a:moveTo>
                    <a:pt x="4797" y="21271"/>
                  </a:moveTo>
                  <a:lnTo>
                    <a:pt x="4797" y="21271"/>
                  </a:lnTo>
                  <a:cubicBezTo>
                    <a:pt x="5894" y="22305"/>
                    <a:pt x="7085" y="23230"/>
                    <a:pt x="8135" y="24061"/>
                  </a:cubicBezTo>
                  <a:cubicBezTo>
                    <a:pt x="9875" y="25393"/>
                    <a:pt x="11803" y="26585"/>
                    <a:pt x="13872" y="27368"/>
                  </a:cubicBezTo>
                  <a:cubicBezTo>
                    <a:pt x="11693" y="26851"/>
                    <a:pt x="9593" y="25879"/>
                    <a:pt x="7696" y="24359"/>
                  </a:cubicBezTo>
                  <a:cubicBezTo>
                    <a:pt x="6662" y="23528"/>
                    <a:pt x="5659" y="22462"/>
                    <a:pt x="4797" y="21271"/>
                  </a:cubicBezTo>
                  <a:close/>
                  <a:moveTo>
                    <a:pt x="19154" y="549"/>
                  </a:moveTo>
                  <a:cubicBezTo>
                    <a:pt x="19217" y="549"/>
                    <a:pt x="19280" y="549"/>
                    <a:pt x="19342" y="565"/>
                  </a:cubicBezTo>
                  <a:cubicBezTo>
                    <a:pt x="21552" y="659"/>
                    <a:pt x="23778" y="879"/>
                    <a:pt x="25910" y="1506"/>
                  </a:cubicBezTo>
                  <a:cubicBezTo>
                    <a:pt x="28904" y="2383"/>
                    <a:pt x="31474" y="4092"/>
                    <a:pt x="33010" y="6631"/>
                  </a:cubicBezTo>
                  <a:cubicBezTo>
                    <a:pt x="34311" y="9249"/>
                    <a:pt x="34421" y="12478"/>
                    <a:pt x="34139" y="15362"/>
                  </a:cubicBezTo>
                  <a:cubicBezTo>
                    <a:pt x="33904" y="17619"/>
                    <a:pt x="33120" y="19719"/>
                    <a:pt x="31568" y="21396"/>
                  </a:cubicBezTo>
                  <a:cubicBezTo>
                    <a:pt x="30173" y="22932"/>
                    <a:pt x="28418" y="24202"/>
                    <a:pt x="26678" y="25331"/>
                  </a:cubicBezTo>
                  <a:cubicBezTo>
                    <a:pt x="25988" y="25785"/>
                    <a:pt x="25283" y="26193"/>
                    <a:pt x="24546" y="26553"/>
                  </a:cubicBezTo>
                  <a:cubicBezTo>
                    <a:pt x="23543" y="26867"/>
                    <a:pt x="22509" y="27102"/>
                    <a:pt x="21474" y="27227"/>
                  </a:cubicBezTo>
                  <a:cubicBezTo>
                    <a:pt x="20731" y="27324"/>
                    <a:pt x="19983" y="27372"/>
                    <a:pt x="19236" y="27372"/>
                  </a:cubicBezTo>
                  <a:cubicBezTo>
                    <a:pt x="15875" y="27372"/>
                    <a:pt x="12534" y="26405"/>
                    <a:pt x="9687" y="24610"/>
                  </a:cubicBezTo>
                  <a:cubicBezTo>
                    <a:pt x="6317" y="22478"/>
                    <a:pt x="3355" y="18998"/>
                    <a:pt x="2931" y="14907"/>
                  </a:cubicBezTo>
                  <a:cubicBezTo>
                    <a:pt x="2492" y="10597"/>
                    <a:pt x="5063" y="6631"/>
                    <a:pt x="8449" y="4186"/>
                  </a:cubicBezTo>
                  <a:cubicBezTo>
                    <a:pt x="9342" y="3543"/>
                    <a:pt x="10314" y="2948"/>
                    <a:pt x="11348" y="2415"/>
                  </a:cubicBezTo>
                  <a:cubicBezTo>
                    <a:pt x="13747" y="1396"/>
                    <a:pt x="16443" y="738"/>
                    <a:pt x="19154" y="549"/>
                  </a:cubicBezTo>
                  <a:close/>
                  <a:moveTo>
                    <a:pt x="15032" y="27321"/>
                  </a:moveTo>
                  <a:cubicBezTo>
                    <a:pt x="15251" y="27384"/>
                    <a:pt x="15455" y="27431"/>
                    <a:pt x="15675" y="27462"/>
                  </a:cubicBezTo>
                  <a:cubicBezTo>
                    <a:pt x="16678" y="27666"/>
                    <a:pt x="17697" y="27776"/>
                    <a:pt x="18700" y="27807"/>
                  </a:cubicBezTo>
                  <a:cubicBezTo>
                    <a:pt x="18415" y="27825"/>
                    <a:pt x="18136" y="27833"/>
                    <a:pt x="17856" y="27833"/>
                  </a:cubicBezTo>
                  <a:cubicBezTo>
                    <a:pt x="17657" y="27833"/>
                    <a:pt x="17459" y="27829"/>
                    <a:pt x="17258" y="27823"/>
                  </a:cubicBezTo>
                  <a:cubicBezTo>
                    <a:pt x="16505" y="27713"/>
                    <a:pt x="15753" y="27541"/>
                    <a:pt x="15032" y="27321"/>
                  </a:cubicBezTo>
                  <a:close/>
                  <a:moveTo>
                    <a:pt x="19507" y="0"/>
                  </a:moveTo>
                  <a:cubicBezTo>
                    <a:pt x="19102" y="0"/>
                    <a:pt x="18697" y="18"/>
                    <a:pt x="18292" y="48"/>
                  </a:cubicBezTo>
                  <a:cubicBezTo>
                    <a:pt x="17831" y="33"/>
                    <a:pt x="17368" y="23"/>
                    <a:pt x="16904" y="23"/>
                  </a:cubicBezTo>
                  <a:cubicBezTo>
                    <a:pt x="15411" y="23"/>
                    <a:pt x="13912" y="131"/>
                    <a:pt x="12477" y="549"/>
                  </a:cubicBezTo>
                  <a:cubicBezTo>
                    <a:pt x="10298" y="1176"/>
                    <a:pt x="8355" y="2462"/>
                    <a:pt x="6568" y="3825"/>
                  </a:cubicBezTo>
                  <a:cubicBezTo>
                    <a:pt x="3323" y="6271"/>
                    <a:pt x="0" y="9813"/>
                    <a:pt x="502" y="14233"/>
                  </a:cubicBezTo>
                  <a:cubicBezTo>
                    <a:pt x="768" y="16459"/>
                    <a:pt x="2038" y="18418"/>
                    <a:pt x="3652" y="20142"/>
                  </a:cubicBezTo>
                  <a:cubicBezTo>
                    <a:pt x="5565" y="23418"/>
                    <a:pt x="8308" y="25911"/>
                    <a:pt x="11975" y="27258"/>
                  </a:cubicBezTo>
                  <a:cubicBezTo>
                    <a:pt x="13888" y="27964"/>
                    <a:pt x="15894" y="28309"/>
                    <a:pt x="17916" y="28324"/>
                  </a:cubicBezTo>
                  <a:cubicBezTo>
                    <a:pt x="18265" y="28355"/>
                    <a:pt x="18617" y="28371"/>
                    <a:pt x="18971" y="28371"/>
                  </a:cubicBezTo>
                  <a:cubicBezTo>
                    <a:pt x="19521" y="28371"/>
                    <a:pt x="20074" y="28332"/>
                    <a:pt x="20628" y="28246"/>
                  </a:cubicBezTo>
                  <a:cubicBezTo>
                    <a:pt x="21223" y="28168"/>
                    <a:pt x="21788" y="28027"/>
                    <a:pt x="22352" y="27854"/>
                  </a:cubicBezTo>
                  <a:cubicBezTo>
                    <a:pt x="23183" y="27682"/>
                    <a:pt x="23982" y="27462"/>
                    <a:pt x="24781" y="27180"/>
                  </a:cubicBezTo>
                  <a:cubicBezTo>
                    <a:pt x="26020" y="26757"/>
                    <a:pt x="27195" y="26224"/>
                    <a:pt x="28324" y="25597"/>
                  </a:cubicBezTo>
                  <a:cubicBezTo>
                    <a:pt x="28857" y="26005"/>
                    <a:pt x="29531" y="26224"/>
                    <a:pt x="30095" y="26569"/>
                  </a:cubicBezTo>
                  <a:cubicBezTo>
                    <a:pt x="30926" y="27055"/>
                    <a:pt x="31694" y="27619"/>
                    <a:pt x="32415" y="28246"/>
                  </a:cubicBezTo>
                  <a:cubicBezTo>
                    <a:pt x="32456" y="28288"/>
                    <a:pt x="32509" y="28307"/>
                    <a:pt x="32560" y="28307"/>
                  </a:cubicBezTo>
                  <a:cubicBezTo>
                    <a:pt x="32662" y="28307"/>
                    <a:pt x="32760" y="28230"/>
                    <a:pt x="32760" y="28105"/>
                  </a:cubicBezTo>
                  <a:cubicBezTo>
                    <a:pt x="32760" y="27980"/>
                    <a:pt x="32760" y="27854"/>
                    <a:pt x="32760" y="27729"/>
                  </a:cubicBezTo>
                  <a:cubicBezTo>
                    <a:pt x="32791" y="27697"/>
                    <a:pt x="32822" y="27666"/>
                    <a:pt x="32822" y="27603"/>
                  </a:cubicBezTo>
                  <a:cubicBezTo>
                    <a:pt x="32807" y="27447"/>
                    <a:pt x="32791" y="27290"/>
                    <a:pt x="32775" y="27117"/>
                  </a:cubicBezTo>
                  <a:cubicBezTo>
                    <a:pt x="32807" y="25299"/>
                    <a:pt x="32807" y="23465"/>
                    <a:pt x="32885" y="21647"/>
                  </a:cubicBezTo>
                  <a:cubicBezTo>
                    <a:pt x="32948" y="21584"/>
                    <a:pt x="33010" y="21506"/>
                    <a:pt x="33073" y="21428"/>
                  </a:cubicBezTo>
                  <a:cubicBezTo>
                    <a:pt x="34311" y="19798"/>
                    <a:pt x="34829" y="17854"/>
                    <a:pt x="35001" y="15832"/>
                  </a:cubicBezTo>
                  <a:cubicBezTo>
                    <a:pt x="35283" y="12587"/>
                    <a:pt x="35017" y="9076"/>
                    <a:pt x="33355" y="6271"/>
                  </a:cubicBezTo>
                  <a:cubicBezTo>
                    <a:pt x="31333" y="2336"/>
                    <a:pt x="26882" y="628"/>
                    <a:pt x="22273" y="314"/>
                  </a:cubicBezTo>
                  <a:cubicBezTo>
                    <a:pt x="21584" y="173"/>
                    <a:pt x="20878" y="64"/>
                    <a:pt x="20173" y="17"/>
                  </a:cubicBezTo>
                  <a:cubicBezTo>
                    <a:pt x="19951" y="5"/>
                    <a:pt x="19729" y="0"/>
                    <a:pt x="195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159" name="Google Shape;4159;p104"/>
            <p:cNvGrpSpPr/>
            <p:nvPr/>
          </p:nvGrpSpPr>
          <p:grpSpPr>
            <a:xfrm rot="1499210">
              <a:off x="6487155" y="1258471"/>
              <a:ext cx="294083" cy="625381"/>
              <a:chOff x="6614344" y="1167155"/>
              <a:chExt cx="177387" cy="377220"/>
            </a:xfrm>
          </p:grpSpPr>
          <p:sp>
            <p:nvSpPr>
              <p:cNvPr id="4160" name="Google Shape;4160;p104"/>
              <p:cNvSpPr/>
              <p:nvPr/>
            </p:nvSpPr>
            <p:spPr>
              <a:xfrm>
                <a:off x="6614344" y="1167155"/>
                <a:ext cx="177387" cy="286139"/>
              </a:xfrm>
              <a:custGeom>
                <a:avLst/>
                <a:gdLst/>
                <a:ahLst/>
                <a:cxnLst/>
                <a:rect l="l" t="t" r="r" b="b"/>
                <a:pathLst>
                  <a:path w="8653" h="13958" extrusionOk="0">
                    <a:moveTo>
                      <a:pt x="4027" y="424"/>
                    </a:moveTo>
                    <a:cubicBezTo>
                      <a:pt x="4722" y="424"/>
                      <a:pt x="5433" y="584"/>
                      <a:pt x="6082" y="896"/>
                    </a:cubicBezTo>
                    <a:cubicBezTo>
                      <a:pt x="7210" y="1429"/>
                      <a:pt x="7649" y="2244"/>
                      <a:pt x="7634" y="3138"/>
                    </a:cubicBezTo>
                    <a:cubicBezTo>
                      <a:pt x="7383" y="1962"/>
                      <a:pt x="6583" y="1288"/>
                      <a:pt x="5596" y="975"/>
                    </a:cubicBezTo>
                    <a:cubicBezTo>
                      <a:pt x="5109" y="805"/>
                      <a:pt x="4566" y="749"/>
                      <a:pt x="4036" y="749"/>
                    </a:cubicBezTo>
                    <a:cubicBezTo>
                      <a:pt x="3831" y="749"/>
                      <a:pt x="3629" y="758"/>
                      <a:pt x="3433" y="771"/>
                    </a:cubicBezTo>
                    <a:cubicBezTo>
                      <a:pt x="2618" y="833"/>
                      <a:pt x="1850" y="1053"/>
                      <a:pt x="1254" y="1554"/>
                    </a:cubicBezTo>
                    <a:cubicBezTo>
                      <a:pt x="1962" y="790"/>
                      <a:pt x="2976" y="424"/>
                      <a:pt x="4027" y="424"/>
                    </a:cubicBezTo>
                    <a:close/>
                    <a:moveTo>
                      <a:pt x="2445" y="1711"/>
                    </a:moveTo>
                    <a:lnTo>
                      <a:pt x="2445" y="1711"/>
                    </a:lnTo>
                    <a:cubicBezTo>
                      <a:pt x="2116" y="1931"/>
                      <a:pt x="1834" y="2228"/>
                      <a:pt x="1615" y="2573"/>
                    </a:cubicBezTo>
                    <a:cubicBezTo>
                      <a:pt x="1411" y="2918"/>
                      <a:pt x="1270" y="3279"/>
                      <a:pt x="1191" y="3655"/>
                    </a:cubicBezTo>
                    <a:cubicBezTo>
                      <a:pt x="1082" y="4078"/>
                      <a:pt x="1207" y="4642"/>
                      <a:pt x="1066" y="5034"/>
                    </a:cubicBezTo>
                    <a:cubicBezTo>
                      <a:pt x="1066" y="5144"/>
                      <a:pt x="1082" y="5254"/>
                      <a:pt x="1082" y="5379"/>
                    </a:cubicBezTo>
                    <a:cubicBezTo>
                      <a:pt x="1082" y="5363"/>
                      <a:pt x="1066" y="5363"/>
                      <a:pt x="1066" y="5363"/>
                    </a:cubicBezTo>
                    <a:cubicBezTo>
                      <a:pt x="721" y="3780"/>
                      <a:pt x="1003" y="2260"/>
                      <a:pt x="2445" y="1711"/>
                    </a:cubicBezTo>
                    <a:close/>
                    <a:moveTo>
                      <a:pt x="3746" y="12135"/>
                    </a:moveTo>
                    <a:cubicBezTo>
                      <a:pt x="3793" y="12574"/>
                      <a:pt x="3872" y="13028"/>
                      <a:pt x="3950" y="13467"/>
                    </a:cubicBezTo>
                    <a:cubicBezTo>
                      <a:pt x="3856" y="13436"/>
                      <a:pt x="3778" y="13373"/>
                      <a:pt x="3715" y="13295"/>
                    </a:cubicBezTo>
                    <a:cubicBezTo>
                      <a:pt x="3809" y="13248"/>
                      <a:pt x="3887" y="13153"/>
                      <a:pt x="3856" y="13012"/>
                    </a:cubicBezTo>
                    <a:cubicBezTo>
                      <a:pt x="3809" y="12809"/>
                      <a:pt x="3778" y="12605"/>
                      <a:pt x="3746" y="12385"/>
                    </a:cubicBezTo>
                    <a:cubicBezTo>
                      <a:pt x="3746" y="12307"/>
                      <a:pt x="3746" y="12213"/>
                      <a:pt x="3746" y="12135"/>
                    </a:cubicBezTo>
                    <a:close/>
                    <a:moveTo>
                      <a:pt x="4016" y="0"/>
                    </a:moveTo>
                    <a:cubicBezTo>
                      <a:pt x="3967" y="0"/>
                      <a:pt x="3919" y="1"/>
                      <a:pt x="3872" y="3"/>
                    </a:cubicBezTo>
                    <a:cubicBezTo>
                      <a:pt x="2367" y="50"/>
                      <a:pt x="1050" y="912"/>
                      <a:pt x="596" y="2338"/>
                    </a:cubicBezTo>
                    <a:cubicBezTo>
                      <a:pt x="533" y="2432"/>
                      <a:pt x="502" y="2526"/>
                      <a:pt x="455" y="2636"/>
                    </a:cubicBezTo>
                    <a:cubicBezTo>
                      <a:pt x="439" y="2652"/>
                      <a:pt x="423" y="2667"/>
                      <a:pt x="408" y="2683"/>
                    </a:cubicBezTo>
                    <a:cubicBezTo>
                      <a:pt x="408" y="2683"/>
                      <a:pt x="408" y="2699"/>
                      <a:pt x="408" y="2714"/>
                    </a:cubicBezTo>
                    <a:cubicBezTo>
                      <a:pt x="47" y="3576"/>
                      <a:pt x="0" y="4642"/>
                      <a:pt x="470" y="5442"/>
                    </a:cubicBezTo>
                    <a:cubicBezTo>
                      <a:pt x="517" y="5536"/>
                      <a:pt x="596" y="5630"/>
                      <a:pt x="690" y="5724"/>
                    </a:cubicBezTo>
                    <a:cubicBezTo>
                      <a:pt x="690" y="5740"/>
                      <a:pt x="706" y="5740"/>
                      <a:pt x="706" y="5755"/>
                    </a:cubicBezTo>
                    <a:cubicBezTo>
                      <a:pt x="706" y="5771"/>
                      <a:pt x="706" y="5771"/>
                      <a:pt x="706" y="5771"/>
                    </a:cubicBezTo>
                    <a:cubicBezTo>
                      <a:pt x="721" y="5802"/>
                      <a:pt x="721" y="5818"/>
                      <a:pt x="737" y="5834"/>
                    </a:cubicBezTo>
                    <a:cubicBezTo>
                      <a:pt x="766" y="5911"/>
                      <a:pt x="831" y="5941"/>
                      <a:pt x="899" y="5941"/>
                    </a:cubicBezTo>
                    <a:cubicBezTo>
                      <a:pt x="941" y="5941"/>
                      <a:pt x="983" y="5930"/>
                      <a:pt x="1019" y="5912"/>
                    </a:cubicBezTo>
                    <a:cubicBezTo>
                      <a:pt x="1033" y="5914"/>
                      <a:pt x="1047" y="5914"/>
                      <a:pt x="1060" y="5914"/>
                    </a:cubicBezTo>
                    <a:cubicBezTo>
                      <a:pt x="1185" y="5914"/>
                      <a:pt x="1296" y="5849"/>
                      <a:pt x="1395" y="5708"/>
                    </a:cubicBezTo>
                    <a:cubicBezTo>
                      <a:pt x="1505" y="5551"/>
                      <a:pt x="1442" y="5363"/>
                      <a:pt x="1442" y="5207"/>
                    </a:cubicBezTo>
                    <a:cubicBezTo>
                      <a:pt x="1458" y="4705"/>
                      <a:pt x="1427" y="4250"/>
                      <a:pt x="1536" y="3749"/>
                    </a:cubicBezTo>
                    <a:cubicBezTo>
                      <a:pt x="1771" y="2746"/>
                      <a:pt x="2351" y="2040"/>
                      <a:pt x="3260" y="1586"/>
                    </a:cubicBezTo>
                    <a:cubicBezTo>
                      <a:pt x="3292" y="1570"/>
                      <a:pt x="3308" y="1554"/>
                      <a:pt x="3308" y="1523"/>
                    </a:cubicBezTo>
                    <a:cubicBezTo>
                      <a:pt x="3386" y="1523"/>
                      <a:pt x="3449" y="1507"/>
                      <a:pt x="3511" y="1507"/>
                    </a:cubicBezTo>
                    <a:cubicBezTo>
                      <a:pt x="3603" y="1504"/>
                      <a:pt x="3696" y="1502"/>
                      <a:pt x="3790" y="1502"/>
                    </a:cubicBezTo>
                    <a:cubicBezTo>
                      <a:pt x="4510" y="1502"/>
                      <a:pt x="5268" y="1617"/>
                      <a:pt x="5878" y="1978"/>
                    </a:cubicBezTo>
                    <a:cubicBezTo>
                      <a:pt x="6176" y="2150"/>
                      <a:pt x="6380" y="2370"/>
                      <a:pt x="6536" y="2605"/>
                    </a:cubicBezTo>
                    <a:cubicBezTo>
                      <a:pt x="6709" y="3169"/>
                      <a:pt x="6677" y="3827"/>
                      <a:pt x="6458" y="4439"/>
                    </a:cubicBezTo>
                    <a:cubicBezTo>
                      <a:pt x="6082" y="5473"/>
                      <a:pt x="5267" y="6304"/>
                      <a:pt x="4640" y="7182"/>
                    </a:cubicBezTo>
                    <a:cubicBezTo>
                      <a:pt x="4389" y="7526"/>
                      <a:pt x="4170" y="7918"/>
                      <a:pt x="3966" y="8310"/>
                    </a:cubicBezTo>
                    <a:cubicBezTo>
                      <a:pt x="3527" y="9157"/>
                      <a:pt x="3229" y="10081"/>
                      <a:pt x="3119" y="11037"/>
                    </a:cubicBezTo>
                    <a:cubicBezTo>
                      <a:pt x="3010" y="11805"/>
                      <a:pt x="2775" y="13780"/>
                      <a:pt x="3903" y="13953"/>
                    </a:cubicBezTo>
                    <a:cubicBezTo>
                      <a:pt x="3920" y="13956"/>
                      <a:pt x="3937" y="13957"/>
                      <a:pt x="3952" y="13957"/>
                    </a:cubicBezTo>
                    <a:cubicBezTo>
                      <a:pt x="4020" y="13957"/>
                      <a:pt x="4068" y="13931"/>
                      <a:pt x="4107" y="13906"/>
                    </a:cubicBezTo>
                    <a:cubicBezTo>
                      <a:pt x="4143" y="13926"/>
                      <a:pt x="4185" y="13935"/>
                      <a:pt x="4227" y="13935"/>
                    </a:cubicBezTo>
                    <a:cubicBezTo>
                      <a:pt x="4384" y="13935"/>
                      <a:pt x="4551" y="13806"/>
                      <a:pt x="4514" y="13608"/>
                    </a:cubicBezTo>
                    <a:cubicBezTo>
                      <a:pt x="4248" y="12260"/>
                      <a:pt x="3966" y="10834"/>
                      <a:pt x="4373" y="9501"/>
                    </a:cubicBezTo>
                    <a:cubicBezTo>
                      <a:pt x="4734" y="8326"/>
                      <a:pt x="5674" y="7464"/>
                      <a:pt x="6474" y="6586"/>
                    </a:cubicBezTo>
                    <a:cubicBezTo>
                      <a:pt x="7524" y="5426"/>
                      <a:pt x="8652" y="3765"/>
                      <a:pt x="7994" y="2134"/>
                    </a:cubicBezTo>
                    <a:cubicBezTo>
                      <a:pt x="7417" y="693"/>
                      <a:pt x="5489" y="0"/>
                      <a:pt x="40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1" name="Google Shape;4161;p104"/>
              <p:cNvSpPr/>
              <p:nvPr/>
            </p:nvSpPr>
            <p:spPr>
              <a:xfrm>
                <a:off x="6717200" y="1487875"/>
                <a:ext cx="58800" cy="56500"/>
              </a:xfrm>
              <a:custGeom>
                <a:avLst/>
                <a:gdLst/>
                <a:ahLst/>
                <a:cxnLst/>
                <a:rect l="l" t="t" r="r" b="b"/>
                <a:pathLst>
                  <a:path w="2352" h="2260" extrusionOk="0">
                    <a:moveTo>
                      <a:pt x="1259" y="0"/>
                    </a:moveTo>
                    <a:cubicBezTo>
                      <a:pt x="1113" y="0"/>
                      <a:pt x="962" y="32"/>
                      <a:pt x="815" y="97"/>
                    </a:cubicBezTo>
                    <a:cubicBezTo>
                      <a:pt x="282" y="316"/>
                      <a:pt x="0" y="959"/>
                      <a:pt x="220" y="1492"/>
                    </a:cubicBezTo>
                    <a:cubicBezTo>
                      <a:pt x="220" y="1507"/>
                      <a:pt x="235" y="1523"/>
                      <a:pt x="235" y="1539"/>
                    </a:cubicBezTo>
                    <a:cubicBezTo>
                      <a:pt x="251" y="1554"/>
                      <a:pt x="251" y="1570"/>
                      <a:pt x="251" y="1601"/>
                    </a:cubicBezTo>
                    <a:cubicBezTo>
                      <a:pt x="282" y="1695"/>
                      <a:pt x="329" y="1789"/>
                      <a:pt x="392" y="1868"/>
                    </a:cubicBezTo>
                    <a:cubicBezTo>
                      <a:pt x="536" y="2129"/>
                      <a:pt x="810" y="2260"/>
                      <a:pt x="1097" y="2260"/>
                    </a:cubicBezTo>
                    <a:cubicBezTo>
                      <a:pt x="1154" y="2260"/>
                      <a:pt x="1212" y="2254"/>
                      <a:pt x="1270" y="2244"/>
                    </a:cubicBezTo>
                    <a:cubicBezTo>
                      <a:pt x="1379" y="2228"/>
                      <a:pt x="1489" y="2213"/>
                      <a:pt x="1583" y="2166"/>
                    </a:cubicBezTo>
                    <a:cubicBezTo>
                      <a:pt x="1740" y="2087"/>
                      <a:pt x="1865" y="1993"/>
                      <a:pt x="1959" y="1868"/>
                    </a:cubicBezTo>
                    <a:cubicBezTo>
                      <a:pt x="2022" y="1821"/>
                      <a:pt x="2085" y="1774"/>
                      <a:pt x="2132" y="1711"/>
                    </a:cubicBezTo>
                    <a:cubicBezTo>
                      <a:pt x="2289" y="1492"/>
                      <a:pt x="2351" y="1194"/>
                      <a:pt x="2226" y="943"/>
                    </a:cubicBezTo>
                    <a:cubicBezTo>
                      <a:pt x="2210" y="833"/>
                      <a:pt x="2195" y="723"/>
                      <a:pt x="2148" y="629"/>
                    </a:cubicBezTo>
                    <a:cubicBezTo>
                      <a:pt x="2000" y="220"/>
                      <a:pt x="1646" y="0"/>
                      <a:pt x="1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162" name="Google Shape;4162;p104"/>
            <p:cNvSpPr/>
            <p:nvPr/>
          </p:nvSpPr>
          <p:spPr>
            <a:xfrm rot="738324">
              <a:off x="7105070" y="1368053"/>
              <a:ext cx="90171" cy="504478"/>
            </a:xfrm>
            <a:custGeom>
              <a:avLst/>
              <a:gdLst/>
              <a:ahLst/>
              <a:cxnLst/>
              <a:rect l="l" t="t" r="r" b="b"/>
              <a:pathLst>
                <a:path w="2583" h="14451" extrusionOk="0">
                  <a:moveTo>
                    <a:pt x="46" y="1"/>
                  </a:moveTo>
                  <a:cubicBezTo>
                    <a:pt x="20" y="1"/>
                    <a:pt x="0" y="40"/>
                    <a:pt x="27" y="67"/>
                  </a:cubicBezTo>
                  <a:cubicBezTo>
                    <a:pt x="1093" y="835"/>
                    <a:pt x="1438" y="2527"/>
                    <a:pt x="1705" y="3750"/>
                  </a:cubicBezTo>
                  <a:cubicBezTo>
                    <a:pt x="1987" y="5035"/>
                    <a:pt x="2112" y="6383"/>
                    <a:pt x="2175" y="7700"/>
                  </a:cubicBezTo>
                  <a:cubicBezTo>
                    <a:pt x="2285" y="10161"/>
                    <a:pt x="1861" y="12293"/>
                    <a:pt x="529" y="14377"/>
                  </a:cubicBezTo>
                  <a:cubicBezTo>
                    <a:pt x="505" y="14414"/>
                    <a:pt x="546" y="14450"/>
                    <a:pt x="581" y="14450"/>
                  </a:cubicBezTo>
                  <a:cubicBezTo>
                    <a:pt x="591" y="14450"/>
                    <a:pt x="600" y="14447"/>
                    <a:pt x="607" y="14440"/>
                  </a:cubicBezTo>
                  <a:cubicBezTo>
                    <a:pt x="2488" y="12653"/>
                    <a:pt x="2582" y="9612"/>
                    <a:pt x="2426" y="7214"/>
                  </a:cubicBezTo>
                  <a:cubicBezTo>
                    <a:pt x="2332" y="5725"/>
                    <a:pt x="2112" y="4220"/>
                    <a:pt x="1689" y="2778"/>
                  </a:cubicBezTo>
                  <a:cubicBezTo>
                    <a:pt x="1407" y="1822"/>
                    <a:pt x="1062" y="443"/>
                    <a:pt x="59" y="4"/>
                  </a:cubicBezTo>
                  <a:cubicBezTo>
                    <a:pt x="55" y="2"/>
                    <a:pt x="50" y="1"/>
                    <a:pt x="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3" name="Google Shape;4163;p104"/>
            <p:cNvSpPr/>
            <p:nvPr/>
          </p:nvSpPr>
          <p:spPr>
            <a:xfrm rot="738324">
              <a:off x="6245236" y="1109334"/>
              <a:ext cx="815940" cy="275087"/>
            </a:xfrm>
            <a:custGeom>
              <a:avLst/>
              <a:gdLst/>
              <a:ahLst/>
              <a:cxnLst/>
              <a:rect l="l" t="t" r="r" b="b"/>
              <a:pathLst>
                <a:path w="23373" h="7880" extrusionOk="0">
                  <a:moveTo>
                    <a:pt x="14977" y="1"/>
                  </a:moveTo>
                  <a:cubicBezTo>
                    <a:pt x="13240" y="1"/>
                    <a:pt x="11516" y="239"/>
                    <a:pt x="9933" y="688"/>
                  </a:cubicBezTo>
                  <a:cubicBezTo>
                    <a:pt x="5936" y="1816"/>
                    <a:pt x="2362" y="4434"/>
                    <a:pt x="11" y="7851"/>
                  </a:cubicBezTo>
                  <a:cubicBezTo>
                    <a:pt x="0" y="7862"/>
                    <a:pt x="19" y="7880"/>
                    <a:pt x="37" y="7880"/>
                  </a:cubicBezTo>
                  <a:cubicBezTo>
                    <a:pt x="45" y="7880"/>
                    <a:pt x="53" y="7876"/>
                    <a:pt x="58" y="7866"/>
                  </a:cubicBezTo>
                  <a:cubicBezTo>
                    <a:pt x="2472" y="4449"/>
                    <a:pt x="5920" y="1926"/>
                    <a:pt x="9964" y="813"/>
                  </a:cubicBezTo>
                  <a:cubicBezTo>
                    <a:pt x="11491" y="388"/>
                    <a:pt x="13067" y="182"/>
                    <a:pt x="14639" y="182"/>
                  </a:cubicBezTo>
                  <a:cubicBezTo>
                    <a:pt x="15214" y="182"/>
                    <a:pt x="15789" y="210"/>
                    <a:pt x="16359" y="264"/>
                  </a:cubicBezTo>
                  <a:cubicBezTo>
                    <a:pt x="18836" y="484"/>
                    <a:pt x="20983" y="1315"/>
                    <a:pt x="23225" y="2318"/>
                  </a:cubicBezTo>
                  <a:cubicBezTo>
                    <a:pt x="23236" y="2321"/>
                    <a:pt x="23247" y="2323"/>
                    <a:pt x="23258" y="2323"/>
                  </a:cubicBezTo>
                  <a:cubicBezTo>
                    <a:pt x="23332" y="2323"/>
                    <a:pt x="23372" y="2234"/>
                    <a:pt x="23303" y="2192"/>
                  </a:cubicBezTo>
                  <a:cubicBezTo>
                    <a:pt x="20899" y="685"/>
                    <a:pt x="17918" y="1"/>
                    <a:pt x="149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4" name="Google Shape;4164;p104"/>
            <p:cNvSpPr/>
            <p:nvPr/>
          </p:nvSpPr>
          <p:spPr>
            <a:xfrm rot="738324">
              <a:off x="7231995" y="1296386"/>
              <a:ext cx="19480" cy="16757"/>
            </a:xfrm>
            <a:custGeom>
              <a:avLst/>
              <a:gdLst/>
              <a:ahLst/>
              <a:cxnLst/>
              <a:rect l="l" t="t" r="r" b="b"/>
              <a:pathLst>
                <a:path w="558" h="480" extrusionOk="0">
                  <a:moveTo>
                    <a:pt x="55" y="0"/>
                  </a:moveTo>
                  <a:cubicBezTo>
                    <a:pt x="27" y="0"/>
                    <a:pt x="0" y="26"/>
                    <a:pt x="26" y="52"/>
                  </a:cubicBezTo>
                  <a:cubicBezTo>
                    <a:pt x="120" y="161"/>
                    <a:pt x="167" y="302"/>
                    <a:pt x="245" y="412"/>
                  </a:cubicBezTo>
                  <a:cubicBezTo>
                    <a:pt x="270" y="461"/>
                    <a:pt x="305" y="480"/>
                    <a:pt x="342" y="480"/>
                  </a:cubicBezTo>
                  <a:cubicBezTo>
                    <a:pt x="447" y="480"/>
                    <a:pt x="557" y="321"/>
                    <a:pt x="418" y="240"/>
                  </a:cubicBezTo>
                  <a:cubicBezTo>
                    <a:pt x="308" y="161"/>
                    <a:pt x="167" y="99"/>
                    <a:pt x="73" y="5"/>
                  </a:cubicBezTo>
                  <a:cubicBezTo>
                    <a:pt x="67" y="2"/>
                    <a:pt x="61" y="0"/>
                    <a:pt x="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65" name="Google Shape;4165;p104"/>
          <p:cNvGrpSpPr/>
          <p:nvPr/>
        </p:nvGrpSpPr>
        <p:grpSpPr>
          <a:xfrm>
            <a:off x="-152797" y="472609"/>
            <a:ext cx="1745583" cy="230173"/>
            <a:chOff x="1394800" y="3522000"/>
            <a:chExt cx="1048650" cy="138275"/>
          </a:xfrm>
        </p:grpSpPr>
        <p:sp>
          <p:nvSpPr>
            <p:cNvPr id="4166" name="Google Shape;4166;p104"/>
            <p:cNvSpPr/>
            <p:nvPr/>
          </p:nvSpPr>
          <p:spPr>
            <a:xfrm>
              <a:off x="1394800" y="3522000"/>
              <a:ext cx="1048650" cy="125000"/>
            </a:xfrm>
            <a:custGeom>
              <a:avLst/>
              <a:gdLst/>
              <a:ahLst/>
              <a:cxnLst/>
              <a:rect l="l" t="t" r="r" b="b"/>
              <a:pathLst>
                <a:path w="41946" h="5000" extrusionOk="0">
                  <a:moveTo>
                    <a:pt x="39862" y="375"/>
                  </a:moveTo>
                  <a:cubicBezTo>
                    <a:pt x="39752" y="375"/>
                    <a:pt x="39641" y="393"/>
                    <a:pt x="39545" y="429"/>
                  </a:cubicBezTo>
                  <a:cubicBezTo>
                    <a:pt x="38422" y="860"/>
                    <a:pt x="37231" y="1220"/>
                    <a:pt x="36143" y="1737"/>
                  </a:cubicBezTo>
                  <a:cubicBezTo>
                    <a:pt x="35848" y="1880"/>
                    <a:pt x="35723" y="1951"/>
                    <a:pt x="35630" y="1951"/>
                  </a:cubicBezTo>
                  <a:cubicBezTo>
                    <a:pt x="35516" y="1951"/>
                    <a:pt x="35452" y="1837"/>
                    <a:pt x="35173" y="1598"/>
                  </a:cubicBezTo>
                  <a:cubicBezTo>
                    <a:pt x="34984" y="1431"/>
                    <a:pt x="34785" y="1277"/>
                    <a:pt x="34571" y="1141"/>
                  </a:cubicBezTo>
                  <a:lnTo>
                    <a:pt x="34571" y="1141"/>
                  </a:lnTo>
                  <a:cubicBezTo>
                    <a:pt x="34760" y="1337"/>
                    <a:pt x="34920" y="1576"/>
                    <a:pt x="35020" y="1741"/>
                  </a:cubicBezTo>
                  <a:cubicBezTo>
                    <a:pt x="35131" y="1926"/>
                    <a:pt x="35491" y="2693"/>
                    <a:pt x="35038" y="2721"/>
                  </a:cubicBezTo>
                  <a:cubicBezTo>
                    <a:pt x="34856" y="2736"/>
                    <a:pt x="34678" y="2739"/>
                    <a:pt x="34500" y="2739"/>
                  </a:cubicBezTo>
                  <a:cubicBezTo>
                    <a:pt x="34336" y="2739"/>
                    <a:pt x="34171" y="2736"/>
                    <a:pt x="34008" y="2725"/>
                  </a:cubicBezTo>
                  <a:lnTo>
                    <a:pt x="34008" y="2725"/>
                  </a:lnTo>
                  <a:cubicBezTo>
                    <a:pt x="34282" y="3003"/>
                    <a:pt x="34556" y="3274"/>
                    <a:pt x="34974" y="3420"/>
                  </a:cubicBezTo>
                  <a:cubicBezTo>
                    <a:pt x="35244" y="3516"/>
                    <a:pt x="35509" y="3559"/>
                    <a:pt x="35766" y="3559"/>
                  </a:cubicBezTo>
                  <a:cubicBezTo>
                    <a:pt x="36322" y="3559"/>
                    <a:pt x="36853" y="3370"/>
                    <a:pt x="37410" y="3164"/>
                  </a:cubicBezTo>
                  <a:cubicBezTo>
                    <a:pt x="38547" y="2736"/>
                    <a:pt x="39677" y="2290"/>
                    <a:pt x="40811" y="1851"/>
                  </a:cubicBezTo>
                  <a:cubicBezTo>
                    <a:pt x="41945" y="1416"/>
                    <a:pt x="40747" y="375"/>
                    <a:pt x="39862" y="375"/>
                  </a:cubicBezTo>
                  <a:close/>
                  <a:moveTo>
                    <a:pt x="1498" y="1719"/>
                  </a:moveTo>
                  <a:cubicBezTo>
                    <a:pt x="1242" y="1894"/>
                    <a:pt x="996" y="2076"/>
                    <a:pt x="761" y="2265"/>
                  </a:cubicBezTo>
                  <a:cubicBezTo>
                    <a:pt x="1" y="2874"/>
                    <a:pt x="1103" y="3669"/>
                    <a:pt x="1926" y="3669"/>
                  </a:cubicBezTo>
                  <a:cubicBezTo>
                    <a:pt x="2130" y="3669"/>
                    <a:pt x="2311" y="3623"/>
                    <a:pt x="2451" y="3513"/>
                  </a:cubicBezTo>
                  <a:cubicBezTo>
                    <a:pt x="2618" y="3381"/>
                    <a:pt x="2793" y="3242"/>
                    <a:pt x="2975" y="3106"/>
                  </a:cubicBezTo>
                  <a:cubicBezTo>
                    <a:pt x="2436" y="3031"/>
                    <a:pt x="1502" y="2211"/>
                    <a:pt x="1498" y="1719"/>
                  </a:cubicBezTo>
                  <a:close/>
                  <a:moveTo>
                    <a:pt x="6376" y="1"/>
                  </a:moveTo>
                  <a:cubicBezTo>
                    <a:pt x="5271" y="1"/>
                    <a:pt x="4137" y="310"/>
                    <a:pt x="3064" y="814"/>
                  </a:cubicBezTo>
                  <a:cubicBezTo>
                    <a:pt x="3998" y="475"/>
                    <a:pt x="4989" y="264"/>
                    <a:pt x="5977" y="264"/>
                  </a:cubicBezTo>
                  <a:cubicBezTo>
                    <a:pt x="6366" y="264"/>
                    <a:pt x="6755" y="297"/>
                    <a:pt x="7136" y="368"/>
                  </a:cubicBezTo>
                  <a:cubicBezTo>
                    <a:pt x="7849" y="500"/>
                    <a:pt x="8519" y="789"/>
                    <a:pt x="9090" y="1242"/>
                  </a:cubicBezTo>
                  <a:cubicBezTo>
                    <a:pt x="9771" y="1780"/>
                    <a:pt x="10310" y="2889"/>
                    <a:pt x="11236" y="3003"/>
                  </a:cubicBezTo>
                  <a:cubicBezTo>
                    <a:pt x="11843" y="3082"/>
                    <a:pt x="13137" y="4686"/>
                    <a:pt x="12449" y="4686"/>
                  </a:cubicBezTo>
                  <a:cubicBezTo>
                    <a:pt x="12428" y="4686"/>
                    <a:pt x="12403" y="4686"/>
                    <a:pt x="12378" y="4683"/>
                  </a:cubicBezTo>
                  <a:cubicBezTo>
                    <a:pt x="10777" y="4479"/>
                    <a:pt x="10120" y="3574"/>
                    <a:pt x="9033" y="2557"/>
                  </a:cubicBezTo>
                  <a:cubicBezTo>
                    <a:pt x="8787" y="2329"/>
                    <a:pt x="8501" y="2168"/>
                    <a:pt x="8191" y="2061"/>
                  </a:cubicBezTo>
                  <a:lnTo>
                    <a:pt x="8191" y="2061"/>
                  </a:lnTo>
                  <a:cubicBezTo>
                    <a:pt x="8366" y="2204"/>
                    <a:pt x="8534" y="2372"/>
                    <a:pt x="8698" y="2571"/>
                  </a:cubicBezTo>
                  <a:cubicBezTo>
                    <a:pt x="9742" y="3855"/>
                    <a:pt x="10719" y="4903"/>
                    <a:pt x="12481" y="4903"/>
                  </a:cubicBezTo>
                  <a:cubicBezTo>
                    <a:pt x="12528" y="4903"/>
                    <a:pt x="12574" y="4903"/>
                    <a:pt x="12620" y="4900"/>
                  </a:cubicBezTo>
                  <a:cubicBezTo>
                    <a:pt x="14603" y="4843"/>
                    <a:pt x="15879" y="3509"/>
                    <a:pt x="17384" y="2415"/>
                  </a:cubicBezTo>
                  <a:cubicBezTo>
                    <a:pt x="17687" y="2193"/>
                    <a:pt x="17983" y="2001"/>
                    <a:pt x="18268" y="1862"/>
                  </a:cubicBezTo>
                  <a:lnTo>
                    <a:pt x="18268" y="1862"/>
                  </a:lnTo>
                  <a:cubicBezTo>
                    <a:pt x="18140" y="1880"/>
                    <a:pt x="17997" y="1923"/>
                    <a:pt x="17826" y="2001"/>
                  </a:cubicBezTo>
                  <a:cubicBezTo>
                    <a:pt x="17259" y="2261"/>
                    <a:pt x="16703" y="2860"/>
                    <a:pt x="16157" y="3188"/>
                  </a:cubicBezTo>
                  <a:cubicBezTo>
                    <a:pt x="15630" y="3502"/>
                    <a:pt x="15081" y="3763"/>
                    <a:pt x="14521" y="4008"/>
                  </a:cubicBezTo>
                  <a:cubicBezTo>
                    <a:pt x="14381" y="4069"/>
                    <a:pt x="14125" y="4158"/>
                    <a:pt x="13914" y="4158"/>
                  </a:cubicBezTo>
                  <a:cubicBezTo>
                    <a:pt x="13740" y="4158"/>
                    <a:pt x="13593" y="4097"/>
                    <a:pt x="13565" y="3908"/>
                  </a:cubicBezTo>
                  <a:cubicBezTo>
                    <a:pt x="13501" y="3506"/>
                    <a:pt x="14389" y="3103"/>
                    <a:pt x="14663" y="2985"/>
                  </a:cubicBezTo>
                  <a:cubicBezTo>
                    <a:pt x="16246" y="2293"/>
                    <a:pt x="17441" y="703"/>
                    <a:pt x="19241" y="493"/>
                  </a:cubicBezTo>
                  <a:cubicBezTo>
                    <a:pt x="19366" y="478"/>
                    <a:pt x="19495" y="468"/>
                    <a:pt x="19623" y="468"/>
                  </a:cubicBezTo>
                  <a:cubicBezTo>
                    <a:pt x="20097" y="468"/>
                    <a:pt x="20582" y="585"/>
                    <a:pt x="20936" y="921"/>
                  </a:cubicBezTo>
                  <a:cubicBezTo>
                    <a:pt x="21221" y="1195"/>
                    <a:pt x="21278" y="1566"/>
                    <a:pt x="21535" y="1859"/>
                  </a:cubicBezTo>
                  <a:cubicBezTo>
                    <a:pt x="21848" y="2211"/>
                    <a:pt x="22233" y="2346"/>
                    <a:pt x="22672" y="2504"/>
                  </a:cubicBezTo>
                  <a:cubicBezTo>
                    <a:pt x="23003" y="2621"/>
                    <a:pt x="22255" y="3313"/>
                    <a:pt x="21563" y="3620"/>
                  </a:cubicBezTo>
                  <a:cubicBezTo>
                    <a:pt x="21749" y="3773"/>
                    <a:pt x="21945" y="3919"/>
                    <a:pt x="22159" y="4055"/>
                  </a:cubicBezTo>
                  <a:cubicBezTo>
                    <a:pt x="23121" y="4661"/>
                    <a:pt x="24266" y="4986"/>
                    <a:pt x="25407" y="4999"/>
                  </a:cubicBezTo>
                  <a:cubicBezTo>
                    <a:pt x="24968" y="4464"/>
                    <a:pt x="24783" y="3694"/>
                    <a:pt x="25393" y="3541"/>
                  </a:cubicBezTo>
                  <a:cubicBezTo>
                    <a:pt x="26395" y="3288"/>
                    <a:pt x="27272" y="2835"/>
                    <a:pt x="28034" y="2137"/>
                  </a:cubicBezTo>
                  <a:cubicBezTo>
                    <a:pt x="28666" y="1555"/>
                    <a:pt x="29183" y="960"/>
                    <a:pt x="30024" y="689"/>
                  </a:cubicBezTo>
                  <a:cubicBezTo>
                    <a:pt x="30085" y="671"/>
                    <a:pt x="30146" y="664"/>
                    <a:pt x="30206" y="664"/>
                  </a:cubicBezTo>
                  <a:cubicBezTo>
                    <a:pt x="30723" y="664"/>
                    <a:pt x="31291" y="1302"/>
                    <a:pt x="31433" y="1865"/>
                  </a:cubicBezTo>
                  <a:cubicBezTo>
                    <a:pt x="31647" y="1812"/>
                    <a:pt x="31864" y="1787"/>
                    <a:pt x="32082" y="1787"/>
                  </a:cubicBezTo>
                  <a:lnTo>
                    <a:pt x="32193" y="1787"/>
                  </a:lnTo>
                  <a:cubicBezTo>
                    <a:pt x="32175" y="1762"/>
                    <a:pt x="32160" y="1737"/>
                    <a:pt x="32142" y="1712"/>
                  </a:cubicBezTo>
                  <a:cubicBezTo>
                    <a:pt x="32071" y="1591"/>
                    <a:pt x="31697" y="725"/>
                    <a:pt x="32078" y="725"/>
                  </a:cubicBezTo>
                  <a:cubicBezTo>
                    <a:pt x="32093" y="725"/>
                    <a:pt x="32111" y="725"/>
                    <a:pt x="32125" y="728"/>
                  </a:cubicBezTo>
                  <a:cubicBezTo>
                    <a:pt x="32545" y="792"/>
                    <a:pt x="32963" y="824"/>
                    <a:pt x="33380" y="824"/>
                  </a:cubicBezTo>
                  <a:cubicBezTo>
                    <a:pt x="33559" y="824"/>
                    <a:pt x="33740" y="817"/>
                    <a:pt x="33918" y="806"/>
                  </a:cubicBezTo>
                  <a:lnTo>
                    <a:pt x="33947" y="806"/>
                  </a:lnTo>
                  <a:cubicBezTo>
                    <a:pt x="33195" y="457"/>
                    <a:pt x="32356" y="271"/>
                    <a:pt x="31522" y="271"/>
                  </a:cubicBezTo>
                  <a:cubicBezTo>
                    <a:pt x="30919" y="271"/>
                    <a:pt x="30320" y="368"/>
                    <a:pt x="29754" y="575"/>
                  </a:cubicBezTo>
                  <a:cubicBezTo>
                    <a:pt x="27928" y="1242"/>
                    <a:pt x="27186" y="3406"/>
                    <a:pt x="25090" y="3491"/>
                  </a:cubicBezTo>
                  <a:cubicBezTo>
                    <a:pt x="25044" y="3495"/>
                    <a:pt x="24996" y="3495"/>
                    <a:pt x="24950" y="3495"/>
                  </a:cubicBezTo>
                  <a:cubicBezTo>
                    <a:pt x="22857" y="3495"/>
                    <a:pt x="22544" y="1462"/>
                    <a:pt x="20967" y="542"/>
                  </a:cubicBezTo>
                  <a:cubicBezTo>
                    <a:pt x="20340" y="175"/>
                    <a:pt x="19641" y="11"/>
                    <a:pt x="18938" y="11"/>
                  </a:cubicBezTo>
                  <a:cubicBezTo>
                    <a:pt x="18072" y="11"/>
                    <a:pt x="17202" y="257"/>
                    <a:pt x="16446" y="671"/>
                  </a:cubicBezTo>
                  <a:cubicBezTo>
                    <a:pt x="15515" y="1177"/>
                    <a:pt x="14781" y="1966"/>
                    <a:pt x="13918" y="2568"/>
                  </a:cubicBezTo>
                  <a:cubicBezTo>
                    <a:pt x="13369" y="2950"/>
                    <a:pt x="12941" y="3224"/>
                    <a:pt x="12352" y="3224"/>
                  </a:cubicBezTo>
                  <a:cubicBezTo>
                    <a:pt x="12210" y="3224"/>
                    <a:pt x="12057" y="3210"/>
                    <a:pt x="11889" y="3174"/>
                  </a:cubicBezTo>
                  <a:cubicBezTo>
                    <a:pt x="11090" y="3003"/>
                    <a:pt x="11012" y="2667"/>
                    <a:pt x="10534" y="2061"/>
                  </a:cubicBezTo>
                  <a:cubicBezTo>
                    <a:pt x="9365" y="589"/>
                    <a:pt x="7899" y="1"/>
                    <a:pt x="6376" y="1"/>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7" name="Google Shape;4167;p104"/>
            <p:cNvSpPr/>
            <p:nvPr/>
          </p:nvSpPr>
          <p:spPr>
            <a:xfrm>
              <a:off x="1432150" y="3542325"/>
              <a:ext cx="167450" cy="57425"/>
            </a:xfrm>
            <a:custGeom>
              <a:avLst/>
              <a:gdLst/>
              <a:ahLst/>
              <a:cxnLst/>
              <a:rect l="l" t="t" r="r" b="b"/>
              <a:pathLst>
                <a:path w="6698" h="2297" extrusionOk="0">
                  <a:moveTo>
                    <a:pt x="1570" y="1"/>
                  </a:moveTo>
                  <a:lnTo>
                    <a:pt x="1570" y="1"/>
                  </a:lnTo>
                  <a:cubicBezTo>
                    <a:pt x="1278" y="108"/>
                    <a:pt x="989" y="228"/>
                    <a:pt x="707" y="361"/>
                  </a:cubicBezTo>
                  <a:cubicBezTo>
                    <a:pt x="682" y="368"/>
                    <a:pt x="657" y="378"/>
                    <a:pt x="636" y="393"/>
                  </a:cubicBezTo>
                  <a:cubicBezTo>
                    <a:pt x="482" y="468"/>
                    <a:pt x="329" y="542"/>
                    <a:pt x="176" y="625"/>
                  </a:cubicBezTo>
                  <a:cubicBezTo>
                    <a:pt x="54" y="689"/>
                    <a:pt x="1" y="789"/>
                    <a:pt x="4" y="906"/>
                  </a:cubicBezTo>
                  <a:cubicBezTo>
                    <a:pt x="500" y="564"/>
                    <a:pt x="1028" y="257"/>
                    <a:pt x="1570" y="1"/>
                  </a:cubicBezTo>
                  <a:close/>
                  <a:moveTo>
                    <a:pt x="5093" y="685"/>
                  </a:moveTo>
                  <a:cubicBezTo>
                    <a:pt x="3862" y="685"/>
                    <a:pt x="2557" y="1480"/>
                    <a:pt x="1481" y="2293"/>
                  </a:cubicBezTo>
                  <a:cubicBezTo>
                    <a:pt x="1505" y="2297"/>
                    <a:pt x="1530" y="2297"/>
                    <a:pt x="1556" y="2297"/>
                  </a:cubicBezTo>
                  <a:cubicBezTo>
                    <a:pt x="1588" y="2297"/>
                    <a:pt x="1616" y="2293"/>
                    <a:pt x="1645" y="2286"/>
                  </a:cubicBezTo>
                  <a:cubicBezTo>
                    <a:pt x="1984" y="2204"/>
                    <a:pt x="2009" y="2186"/>
                    <a:pt x="2254" y="1983"/>
                  </a:cubicBezTo>
                  <a:cubicBezTo>
                    <a:pt x="3232" y="1530"/>
                    <a:pt x="4497" y="1092"/>
                    <a:pt x="5631" y="1092"/>
                  </a:cubicBezTo>
                  <a:cubicBezTo>
                    <a:pt x="6006" y="1092"/>
                    <a:pt x="6365" y="1138"/>
                    <a:pt x="6697" y="1248"/>
                  </a:cubicBezTo>
                  <a:cubicBezTo>
                    <a:pt x="6199" y="849"/>
                    <a:pt x="5653" y="685"/>
                    <a:pt x="5093" y="685"/>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8" name="Google Shape;4168;p104"/>
            <p:cNvSpPr/>
            <p:nvPr/>
          </p:nvSpPr>
          <p:spPr>
            <a:xfrm>
              <a:off x="1432250" y="3528600"/>
              <a:ext cx="291000" cy="110575"/>
            </a:xfrm>
            <a:custGeom>
              <a:avLst/>
              <a:gdLst/>
              <a:ahLst/>
              <a:cxnLst/>
              <a:rect l="l" t="t" r="r" b="b"/>
              <a:pathLst>
                <a:path w="11640" h="4423" extrusionOk="0">
                  <a:moveTo>
                    <a:pt x="4479" y="0"/>
                  </a:moveTo>
                  <a:cubicBezTo>
                    <a:pt x="3491" y="0"/>
                    <a:pt x="2500" y="211"/>
                    <a:pt x="1566" y="550"/>
                  </a:cubicBezTo>
                  <a:cubicBezTo>
                    <a:pt x="1024" y="806"/>
                    <a:pt x="496" y="1113"/>
                    <a:pt x="0" y="1455"/>
                  </a:cubicBezTo>
                  <a:cubicBezTo>
                    <a:pt x="4" y="1947"/>
                    <a:pt x="938" y="2767"/>
                    <a:pt x="1477" y="2842"/>
                  </a:cubicBezTo>
                  <a:cubicBezTo>
                    <a:pt x="2553" y="2029"/>
                    <a:pt x="3858" y="1234"/>
                    <a:pt x="5089" y="1234"/>
                  </a:cubicBezTo>
                  <a:cubicBezTo>
                    <a:pt x="5649" y="1234"/>
                    <a:pt x="6195" y="1398"/>
                    <a:pt x="6693" y="1797"/>
                  </a:cubicBezTo>
                  <a:cubicBezTo>
                    <a:pt x="7003" y="1904"/>
                    <a:pt x="7289" y="2065"/>
                    <a:pt x="7535" y="2293"/>
                  </a:cubicBezTo>
                  <a:cubicBezTo>
                    <a:pt x="8622" y="3310"/>
                    <a:pt x="9279" y="4215"/>
                    <a:pt x="10880" y="4419"/>
                  </a:cubicBezTo>
                  <a:cubicBezTo>
                    <a:pt x="10905" y="4422"/>
                    <a:pt x="10930" y="4422"/>
                    <a:pt x="10951" y="4422"/>
                  </a:cubicBezTo>
                  <a:cubicBezTo>
                    <a:pt x="11639" y="4422"/>
                    <a:pt x="10345" y="2818"/>
                    <a:pt x="9738" y="2739"/>
                  </a:cubicBezTo>
                  <a:cubicBezTo>
                    <a:pt x="8812" y="2625"/>
                    <a:pt x="8273" y="1516"/>
                    <a:pt x="7592" y="978"/>
                  </a:cubicBezTo>
                  <a:cubicBezTo>
                    <a:pt x="7021" y="525"/>
                    <a:pt x="6351" y="236"/>
                    <a:pt x="5638" y="104"/>
                  </a:cubicBezTo>
                  <a:cubicBezTo>
                    <a:pt x="5257" y="33"/>
                    <a:pt x="4868" y="0"/>
                    <a:pt x="4479" y="0"/>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9" name="Google Shape;4169;p104"/>
            <p:cNvSpPr/>
            <p:nvPr/>
          </p:nvSpPr>
          <p:spPr>
            <a:xfrm>
              <a:off x="1851500" y="3562750"/>
              <a:ext cx="82400" cy="53425"/>
            </a:xfrm>
            <a:custGeom>
              <a:avLst/>
              <a:gdLst/>
              <a:ahLst/>
              <a:cxnLst/>
              <a:rect l="l" t="t" r="r" b="b"/>
              <a:pathLst>
                <a:path w="3296" h="2137" extrusionOk="0">
                  <a:moveTo>
                    <a:pt x="881" y="0"/>
                  </a:moveTo>
                  <a:cubicBezTo>
                    <a:pt x="596" y="0"/>
                    <a:pt x="300" y="86"/>
                    <a:pt x="0" y="232"/>
                  </a:cubicBezTo>
                  <a:cubicBezTo>
                    <a:pt x="36" y="229"/>
                    <a:pt x="68" y="224"/>
                    <a:pt x="104" y="224"/>
                  </a:cubicBezTo>
                  <a:cubicBezTo>
                    <a:pt x="667" y="224"/>
                    <a:pt x="817" y="852"/>
                    <a:pt x="1259" y="1369"/>
                  </a:cubicBezTo>
                  <a:cubicBezTo>
                    <a:pt x="1594" y="1758"/>
                    <a:pt x="2097" y="1940"/>
                    <a:pt x="2564" y="2107"/>
                  </a:cubicBezTo>
                  <a:cubicBezTo>
                    <a:pt x="2614" y="2125"/>
                    <a:pt x="2671" y="2136"/>
                    <a:pt x="2735" y="2136"/>
                  </a:cubicBezTo>
                  <a:cubicBezTo>
                    <a:pt x="2899" y="2136"/>
                    <a:pt x="3096" y="2079"/>
                    <a:pt x="3295" y="1990"/>
                  </a:cubicBezTo>
                  <a:cubicBezTo>
                    <a:pt x="2920" y="1669"/>
                    <a:pt x="2599" y="1302"/>
                    <a:pt x="2293" y="881"/>
                  </a:cubicBezTo>
                  <a:cubicBezTo>
                    <a:pt x="1833" y="250"/>
                    <a:pt x="1366" y="0"/>
                    <a:pt x="881" y="0"/>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0" name="Google Shape;4170;p104"/>
            <p:cNvSpPr/>
            <p:nvPr/>
          </p:nvSpPr>
          <p:spPr>
            <a:xfrm>
              <a:off x="1732300" y="3533675"/>
              <a:ext cx="237600" cy="92300"/>
            </a:xfrm>
            <a:custGeom>
              <a:avLst/>
              <a:gdLst/>
              <a:ahLst/>
              <a:cxnLst/>
              <a:rect l="l" t="t" r="r" b="b"/>
              <a:pathLst>
                <a:path w="9504" h="3692" extrusionOk="0">
                  <a:moveTo>
                    <a:pt x="6123" y="1"/>
                  </a:moveTo>
                  <a:cubicBezTo>
                    <a:pt x="5995" y="1"/>
                    <a:pt x="5866" y="11"/>
                    <a:pt x="5741" y="26"/>
                  </a:cubicBezTo>
                  <a:cubicBezTo>
                    <a:pt x="3941" y="236"/>
                    <a:pt x="2746" y="1826"/>
                    <a:pt x="1163" y="2518"/>
                  </a:cubicBezTo>
                  <a:cubicBezTo>
                    <a:pt x="889" y="2636"/>
                    <a:pt x="1" y="3039"/>
                    <a:pt x="65" y="3441"/>
                  </a:cubicBezTo>
                  <a:cubicBezTo>
                    <a:pt x="93" y="3630"/>
                    <a:pt x="240" y="3691"/>
                    <a:pt x="414" y="3691"/>
                  </a:cubicBezTo>
                  <a:cubicBezTo>
                    <a:pt x="625" y="3691"/>
                    <a:pt x="881" y="3602"/>
                    <a:pt x="1021" y="3541"/>
                  </a:cubicBezTo>
                  <a:cubicBezTo>
                    <a:pt x="1581" y="3296"/>
                    <a:pt x="2130" y="3035"/>
                    <a:pt x="2657" y="2721"/>
                  </a:cubicBezTo>
                  <a:cubicBezTo>
                    <a:pt x="3203" y="2393"/>
                    <a:pt x="3759" y="1794"/>
                    <a:pt x="4326" y="1534"/>
                  </a:cubicBezTo>
                  <a:cubicBezTo>
                    <a:pt x="4497" y="1456"/>
                    <a:pt x="4640" y="1413"/>
                    <a:pt x="4768" y="1395"/>
                  </a:cubicBezTo>
                  <a:cubicBezTo>
                    <a:pt x="5068" y="1249"/>
                    <a:pt x="5364" y="1163"/>
                    <a:pt x="5649" y="1163"/>
                  </a:cubicBezTo>
                  <a:cubicBezTo>
                    <a:pt x="6134" y="1163"/>
                    <a:pt x="6601" y="1413"/>
                    <a:pt x="7061" y="2044"/>
                  </a:cubicBezTo>
                  <a:cubicBezTo>
                    <a:pt x="7367" y="2465"/>
                    <a:pt x="7688" y="2832"/>
                    <a:pt x="8063" y="3153"/>
                  </a:cubicBezTo>
                  <a:cubicBezTo>
                    <a:pt x="8755" y="2846"/>
                    <a:pt x="9503" y="2154"/>
                    <a:pt x="9172" y="2037"/>
                  </a:cubicBezTo>
                  <a:cubicBezTo>
                    <a:pt x="8733" y="1879"/>
                    <a:pt x="8348" y="1744"/>
                    <a:pt x="8035" y="1392"/>
                  </a:cubicBezTo>
                  <a:cubicBezTo>
                    <a:pt x="7778" y="1099"/>
                    <a:pt x="7721" y="728"/>
                    <a:pt x="7436" y="454"/>
                  </a:cubicBezTo>
                  <a:cubicBezTo>
                    <a:pt x="7082" y="118"/>
                    <a:pt x="6597" y="1"/>
                    <a:pt x="6123" y="1"/>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1" name="Google Shape;4171;p104"/>
            <p:cNvSpPr/>
            <p:nvPr/>
          </p:nvSpPr>
          <p:spPr>
            <a:xfrm>
              <a:off x="2029975" y="3568625"/>
              <a:ext cx="152875" cy="91650"/>
            </a:xfrm>
            <a:custGeom>
              <a:avLst/>
              <a:gdLst/>
              <a:ahLst/>
              <a:cxnLst/>
              <a:rect l="l" t="t" r="r" b="b"/>
              <a:pathLst>
                <a:path w="6115" h="3666" extrusionOk="0">
                  <a:moveTo>
                    <a:pt x="6026" y="0"/>
                  </a:moveTo>
                  <a:lnTo>
                    <a:pt x="6026" y="0"/>
                  </a:lnTo>
                  <a:cubicBezTo>
                    <a:pt x="5730" y="79"/>
                    <a:pt x="5441" y="203"/>
                    <a:pt x="5185" y="374"/>
                  </a:cubicBezTo>
                  <a:cubicBezTo>
                    <a:pt x="4329" y="942"/>
                    <a:pt x="3812" y="1880"/>
                    <a:pt x="2920" y="2415"/>
                  </a:cubicBezTo>
                  <a:cubicBezTo>
                    <a:pt x="2346" y="2757"/>
                    <a:pt x="1701" y="2956"/>
                    <a:pt x="1049" y="3060"/>
                  </a:cubicBezTo>
                  <a:cubicBezTo>
                    <a:pt x="731" y="3110"/>
                    <a:pt x="410" y="3134"/>
                    <a:pt x="89" y="3134"/>
                  </a:cubicBezTo>
                  <a:lnTo>
                    <a:pt x="0" y="3134"/>
                  </a:lnTo>
                  <a:cubicBezTo>
                    <a:pt x="249" y="3438"/>
                    <a:pt x="581" y="3666"/>
                    <a:pt x="895" y="3666"/>
                  </a:cubicBezTo>
                  <a:cubicBezTo>
                    <a:pt x="945" y="3666"/>
                    <a:pt x="995" y="3659"/>
                    <a:pt x="1041" y="3648"/>
                  </a:cubicBezTo>
                  <a:cubicBezTo>
                    <a:pt x="1954" y="3417"/>
                    <a:pt x="2835" y="3027"/>
                    <a:pt x="3583" y="2454"/>
                  </a:cubicBezTo>
                  <a:cubicBezTo>
                    <a:pt x="4283" y="1919"/>
                    <a:pt x="4814" y="1074"/>
                    <a:pt x="5677" y="795"/>
                  </a:cubicBezTo>
                  <a:cubicBezTo>
                    <a:pt x="6037" y="678"/>
                    <a:pt x="6115" y="357"/>
                    <a:pt x="6026" y="0"/>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2" name="Google Shape;4172;p104"/>
            <p:cNvSpPr/>
            <p:nvPr/>
          </p:nvSpPr>
          <p:spPr>
            <a:xfrm>
              <a:off x="2014350" y="3538575"/>
              <a:ext cx="166275" cy="108425"/>
            </a:xfrm>
            <a:custGeom>
              <a:avLst/>
              <a:gdLst/>
              <a:ahLst/>
              <a:cxnLst/>
              <a:rect l="l" t="t" r="r" b="b"/>
              <a:pathLst>
                <a:path w="6651" h="4337" extrusionOk="0">
                  <a:moveTo>
                    <a:pt x="5424" y="1"/>
                  </a:moveTo>
                  <a:cubicBezTo>
                    <a:pt x="5364" y="1"/>
                    <a:pt x="5303" y="8"/>
                    <a:pt x="5242" y="26"/>
                  </a:cubicBezTo>
                  <a:cubicBezTo>
                    <a:pt x="4401" y="297"/>
                    <a:pt x="3884" y="892"/>
                    <a:pt x="3252" y="1474"/>
                  </a:cubicBezTo>
                  <a:cubicBezTo>
                    <a:pt x="2490" y="2172"/>
                    <a:pt x="1613" y="2625"/>
                    <a:pt x="611" y="2878"/>
                  </a:cubicBezTo>
                  <a:cubicBezTo>
                    <a:pt x="1" y="3031"/>
                    <a:pt x="186" y="3801"/>
                    <a:pt x="625" y="4336"/>
                  </a:cubicBezTo>
                  <a:lnTo>
                    <a:pt x="714" y="4336"/>
                  </a:lnTo>
                  <a:cubicBezTo>
                    <a:pt x="1035" y="4336"/>
                    <a:pt x="1356" y="4312"/>
                    <a:pt x="1674" y="4262"/>
                  </a:cubicBezTo>
                  <a:cubicBezTo>
                    <a:pt x="2326" y="4158"/>
                    <a:pt x="2971" y="3959"/>
                    <a:pt x="3545" y="3617"/>
                  </a:cubicBezTo>
                  <a:cubicBezTo>
                    <a:pt x="4437" y="3082"/>
                    <a:pt x="4954" y="2144"/>
                    <a:pt x="5810" y="1576"/>
                  </a:cubicBezTo>
                  <a:cubicBezTo>
                    <a:pt x="6066" y="1405"/>
                    <a:pt x="6355" y="1281"/>
                    <a:pt x="6651" y="1202"/>
                  </a:cubicBezTo>
                  <a:cubicBezTo>
                    <a:pt x="6509" y="639"/>
                    <a:pt x="5941" y="1"/>
                    <a:pt x="5424" y="1"/>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3" name="Google Shape;4173;p104"/>
            <p:cNvSpPr/>
            <p:nvPr/>
          </p:nvSpPr>
          <p:spPr>
            <a:xfrm>
              <a:off x="2199600" y="3542125"/>
              <a:ext cx="59475" cy="48000"/>
            </a:xfrm>
            <a:custGeom>
              <a:avLst/>
              <a:gdLst/>
              <a:ahLst/>
              <a:cxnLst/>
              <a:rect l="l" t="t" r="r" b="b"/>
              <a:pathLst>
                <a:path w="2379" h="1920" extrusionOk="0">
                  <a:moveTo>
                    <a:pt x="1755" y="1"/>
                  </a:moveTo>
                  <a:cubicBezTo>
                    <a:pt x="1897" y="65"/>
                    <a:pt x="2033" y="137"/>
                    <a:pt x="2168" y="212"/>
                  </a:cubicBezTo>
                  <a:cubicBezTo>
                    <a:pt x="2239" y="251"/>
                    <a:pt x="2308" y="294"/>
                    <a:pt x="2379" y="336"/>
                  </a:cubicBezTo>
                  <a:cubicBezTo>
                    <a:pt x="2193" y="147"/>
                    <a:pt x="1979" y="1"/>
                    <a:pt x="1759" y="1"/>
                  </a:cubicBezTo>
                  <a:close/>
                  <a:moveTo>
                    <a:pt x="1" y="982"/>
                  </a:moveTo>
                  <a:cubicBezTo>
                    <a:pt x="243" y="1367"/>
                    <a:pt x="589" y="1770"/>
                    <a:pt x="1052" y="1838"/>
                  </a:cubicBezTo>
                  <a:cubicBezTo>
                    <a:pt x="1306" y="1877"/>
                    <a:pt x="1559" y="1905"/>
                    <a:pt x="1816" y="1920"/>
                  </a:cubicBezTo>
                  <a:cubicBezTo>
                    <a:pt x="1640" y="1745"/>
                    <a:pt x="1466" y="1567"/>
                    <a:pt x="1252" y="1413"/>
                  </a:cubicBezTo>
                  <a:cubicBezTo>
                    <a:pt x="878" y="1139"/>
                    <a:pt x="442" y="1003"/>
                    <a:pt x="1" y="982"/>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4" name="Google Shape;4174;p104"/>
            <p:cNvSpPr/>
            <p:nvPr/>
          </p:nvSpPr>
          <p:spPr>
            <a:xfrm>
              <a:off x="2187225" y="3540100"/>
              <a:ext cx="94850" cy="50400"/>
            </a:xfrm>
            <a:custGeom>
              <a:avLst/>
              <a:gdLst/>
              <a:ahLst/>
              <a:cxnLst/>
              <a:rect l="l" t="t" r="r" b="b"/>
              <a:pathLst>
                <a:path w="3794" h="2016" extrusionOk="0">
                  <a:moveTo>
                    <a:pt x="381" y="1"/>
                  </a:moveTo>
                  <a:cubicBezTo>
                    <a:pt x="0" y="1"/>
                    <a:pt x="374" y="867"/>
                    <a:pt x="445" y="988"/>
                  </a:cubicBezTo>
                  <a:cubicBezTo>
                    <a:pt x="463" y="1013"/>
                    <a:pt x="478" y="1038"/>
                    <a:pt x="496" y="1063"/>
                  </a:cubicBezTo>
                  <a:cubicBezTo>
                    <a:pt x="937" y="1084"/>
                    <a:pt x="1373" y="1220"/>
                    <a:pt x="1747" y="1494"/>
                  </a:cubicBezTo>
                  <a:cubicBezTo>
                    <a:pt x="1961" y="1648"/>
                    <a:pt x="2135" y="1826"/>
                    <a:pt x="2311" y="2001"/>
                  </a:cubicBezTo>
                  <a:cubicBezTo>
                    <a:pt x="2474" y="2012"/>
                    <a:pt x="2639" y="2015"/>
                    <a:pt x="2803" y="2015"/>
                  </a:cubicBezTo>
                  <a:cubicBezTo>
                    <a:pt x="2981" y="2015"/>
                    <a:pt x="3159" y="2012"/>
                    <a:pt x="3341" y="1997"/>
                  </a:cubicBezTo>
                  <a:cubicBezTo>
                    <a:pt x="3794" y="1969"/>
                    <a:pt x="3434" y="1202"/>
                    <a:pt x="3323" y="1017"/>
                  </a:cubicBezTo>
                  <a:cubicBezTo>
                    <a:pt x="3223" y="852"/>
                    <a:pt x="3063" y="613"/>
                    <a:pt x="2874" y="417"/>
                  </a:cubicBezTo>
                  <a:cubicBezTo>
                    <a:pt x="2803" y="375"/>
                    <a:pt x="2734" y="332"/>
                    <a:pt x="2663" y="293"/>
                  </a:cubicBezTo>
                  <a:cubicBezTo>
                    <a:pt x="2528" y="218"/>
                    <a:pt x="2392" y="146"/>
                    <a:pt x="2250" y="82"/>
                  </a:cubicBezTo>
                  <a:lnTo>
                    <a:pt x="2221" y="82"/>
                  </a:lnTo>
                  <a:cubicBezTo>
                    <a:pt x="2043" y="93"/>
                    <a:pt x="1862" y="100"/>
                    <a:pt x="1683" y="100"/>
                  </a:cubicBezTo>
                  <a:cubicBezTo>
                    <a:pt x="1266" y="100"/>
                    <a:pt x="848" y="68"/>
                    <a:pt x="428" y="4"/>
                  </a:cubicBezTo>
                  <a:cubicBezTo>
                    <a:pt x="414" y="1"/>
                    <a:pt x="396" y="1"/>
                    <a:pt x="381" y="1"/>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75" name="Google Shape;4175;p104"/>
          <p:cNvGrpSpPr/>
          <p:nvPr/>
        </p:nvGrpSpPr>
        <p:grpSpPr>
          <a:xfrm rot="674490">
            <a:off x="7028414" y="1821028"/>
            <a:ext cx="3474315" cy="888859"/>
            <a:chOff x="3809875" y="1963175"/>
            <a:chExt cx="1923600" cy="492150"/>
          </a:xfrm>
        </p:grpSpPr>
        <p:sp>
          <p:nvSpPr>
            <p:cNvPr id="4176" name="Google Shape;4176;p104"/>
            <p:cNvSpPr/>
            <p:nvPr/>
          </p:nvSpPr>
          <p:spPr>
            <a:xfrm>
              <a:off x="3902950" y="2044375"/>
              <a:ext cx="620050" cy="185725"/>
            </a:xfrm>
            <a:custGeom>
              <a:avLst/>
              <a:gdLst/>
              <a:ahLst/>
              <a:cxnLst/>
              <a:rect l="l" t="t" r="r" b="b"/>
              <a:pathLst>
                <a:path w="24802" h="7429" extrusionOk="0">
                  <a:moveTo>
                    <a:pt x="855" y="1"/>
                  </a:moveTo>
                  <a:cubicBezTo>
                    <a:pt x="361" y="1"/>
                    <a:pt x="75" y="222"/>
                    <a:pt x="0" y="665"/>
                  </a:cubicBezTo>
                  <a:cubicBezTo>
                    <a:pt x="0" y="674"/>
                    <a:pt x="9" y="818"/>
                    <a:pt x="27" y="1080"/>
                  </a:cubicBezTo>
                  <a:cubicBezTo>
                    <a:pt x="172" y="1359"/>
                    <a:pt x="541" y="1539"/>
                    <a:pt x="1136" y="1638"/>
                  </a:cubicBezTo>
                  <a:cubicBezTo>
                    <a:pt x="1347" y="1673"/>
                    <a:pt x="1535" y="1690"/>
                    <a:pt x="1698" y="1690"/>
                  </a:cubicBezTo>
                  <a:cubicBezTo>
                    <a:pt x="1959" y="1690"/>
                    <a:pt x="2157" y="1646"/>
                    <a:pt x="2290" y="1557"/>
                  </a:cubicBezTo>
                  <a:cubicBezTo>
                    <a:pt x="2407" y="1485"/>
                    <a:pt x="2488" y="1350"/>
                    <a:pt x="2515" y="1143"/>
                  </a:cubicBezTo>
                  <a:cubicBezTo>
                    <a:pt x="2605" y="638"/>
                    <a:pt x="2236" y="277"/>
                    <a:pt x="1397" y="70"/>
                  </a:cubicBezTo>
                  <a:cubicBezTo>
                    <a:pt x="1195" y="24"/>
                    <a:pt x="1014" y="1"/>
                    <a:pt x="855" y="1"/>
                  </a:cubicBezTo>
                  <a:close/>
                  <a:moveTo>
                    <a:pt x="24530" y="3727"/>
                  </a:moveTo>
                  <a:cubicBezTo>
                    <a:pt x="24518" y="3727"/>
                    <a:pt x="24505" y="3728"/>
                    <a:pt x="24491" y="3730"/>
                  </a:cubicBezTo>
                  <a:cubicBezTo>
                    <a:pt x="24320" y="3757"/>
                    <a:pt x="24176" y="4018"/>
                    <a:pt x="24067" y="4523"/>
                  </a:cubicBezTo>
                  <a:cubicBezTo>
                    <a:pt x="24040" y="4613"/>
                    <a:pt x="23977" y="4937"/>
                    <a:pt x="23878" y="5514"/>
                  </a:cubicBezTo>
                  <a:cubicBezTo>
                    <a:pt x="23860" y="5614"/>
                    <a:pt x="23833" y="5713"/>
                    <a:pt x="23815" y="5803"/>
                  </a:cubicBezTo>
                  <a:cubicBezTo>
                    <a:pt x="23599" y="6839"/>
                    <a:pt x="23617" y="7380"/>
                    <a:pt x="23878" y="7425"/>
                  </a:cubicBezTo>
                  <a:cubicBezTo>
                    <a:pt x="23888" y="7427"/>
                    <a:pt x="23899" y="7428"/>
                    <a:pt x="23909" y="7428"/>
                  </a:cubicBezTo>
                  <a:cubicBezTo>
                    <a:pt x="24147" y="7428"/>
                    <a:pt x="24334" y="6922"/>
                    <a:pt x="24464" y="5911"/>
                  </a:cubicBezTo>
                  <a:cubicBezTo>
                    <a:pt x="24482" y="5821"/>
                    <a:pt x="24500" y="5722"/>
                    <a:pt x="24509" y="5623"/>
                  </a:cubicBezTo>
                  <a:cubicBezTo>
                    <a:pt x="24608" y="5244"/>
                    <a:pt x="24680" y="4901"/>
                    <a:pt x="24716" y="4595"/>
                  </a:cubicBezTo>
                  <a:cubicBezTo>
                    <a:pt x="24802" y="4016"/>
                    <a:pt x="24742" y="3727"/>
                    <a:pt x="24530" y="3727"/>
                  </a:cubicBezTo>
                  <a:close/>
                </a:path>
              </a:pathLst>
            </a:custGeom>
            <a:solidFill>
              <a:srgbClr val="4898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7" name="Google Shape;4177;p104"/>
            <p:cNvSpPr/>
            <p:nvPr/>
          </p:nvSpPr>
          <p:spPr>
            <a:xfrm>
              <a:off x="3866425" y="2007800"/>
              <a:ext cx="1864125" cy="387400"/>
            </a:xfrm>
            <a:custGeom>
              <a:avLst/>
              <a:gdLst/>
              <a:ahLst/>
              <a:cxnLst/>
              <a:rect l="l" t="t" r="r" b="b"/>
              <a:pathLst>
                <a:path w="74565" h="15496" extrusionOk="0">
                  <a:moveTo>
                    <a:pt x="2322" y="1540"/>
                  </a:moveTo>
                  <a:cubicBezTo>
                    <a:pt x="2425" y="1540"/>
                    <a:pt x="2537" y="1549"/>
                    <a:pt x="2660" y="1569"/>
                  </a:cubicBezTo>
                  <a:cubicBezTo>
                    <a:pt x="2714" y="1587"/>
                    <a:pt x="2777" y="1596"/>
                    <a:pt x="2840" y="1614"/>
                  </a:cubicBezTo>
                  <a:cubicBezTo>
                    <a:pt x="3634" y="1803"/>
                    <a:pt x="3985" y="2128"/>
                    <a:pt x="3904" y="2597"/>
                  </a:cubicBezTo>
                  <a:cubicBezTo>
                    <a:pt x="3877" y="2777"/>
                    <a:pt x="3814" y="2894"/>
                    <a:pt x="3715" y="2957"/>
                  </a:cubicBezTo>
                  <a:cubicBezTo>
                    <a:pt x="3588" y="3040"/>
                    <a:pt x="3402" y="3082"/>
                    <a:pt x="3157" y="3082"/>
                  </a:cubicBezTo>
                  <a:cubicBezTo>
                    <a:pt x="3000" y="3082"/>
                    <a:pt x="2819" y="3064"/>
                    <a:pt x="2615" y="3029"/>
                  </a:cubicBezTo>
                  <a:cubicBezTo>
                    <a:pt x="2038" y="2930"/>
                    <a:pt x="1687" y="2759"/>
                    <a:pt x="1569" y="2543"/>
                  </a:cubicBezTo>
                  <a:cubicBezTo>
                    <a:pt x="1551" y="2290"/>
                    <a:pt x="1542" y="2155"/>
                    <a:pt x="1542" y="2137"/>
                  </a:cubicBezTo>
                  <a:cubicBezTo>
                    <a:pt x="1609" y="1739"/>
                    <a:pt x="1862" y="1540"/>
                    <a:pt x="2322" y="1540"/>
                  </a:cubicBezTo>
                  <a:close/>
                  <a:moveTo>
                    <a:pt x="524" y="1"/>
                  </a:moveTo>
                  <a:lnTo>
                    <a:pt x="1" y="3119"/>
                  </a:lnTo>
                  <a:lnTo>
                    <a:pt x="25330" y="7347"/>
                  </a:lnTo>
                  <a:cubicBezTo>
                    <a:pt x="25330" y="7347"/>
                    <a:pt x="25393" y="7095"/>
                    <a:pt x="25420" y="6995"/>
                  </a:cubicBezTo>
                  <a:cubicBezTo>
                    <a:pt x="25537" y="6283"/>
                    <a:pt x="25582" y="6067"/>
                    <a:pt x="25601" y="6004"/>
                  </a:cubicBezTo>
                  <a:cubicBezTo>
                    <a:pt x="25736" y="5391"/>
                    <a:pt x="25889" y="5283"/>
                    <a:pt x="25961" y="5274"/>
                  </a:cubicBezTo>
                  <a:cubicBezTo>
                    <a:pt x="25979" y="5265"/>
                    <a:pt x="25997" y="5265"/>
                    <a:pt x="26015" y="5265"/>
                  </a:cubicBezTo>
                  <a:cubicBezTo>
                    <a:pt x="26141" y="5292"/>
                    <a:pt x="26177" y="5571"/>
                    <a:pt x="26105" y="6049"/>
                  </a:cubicBezTo>
                  <a:cubicBezTo>
                    <a:pt x="26069" y="6355"/>
                    <a:pt x="25997" y="6689"/>
                    <a:pt x="25898" y="7077"/>
                  </a:cubicBezTo>
                  <a:cubicBezTo>
                    <a:pt x="25880" y="7176"/>
                    <a:pt x="25871" y="7266"/>
                    <a:pt x="25844" y="7356"/>
                  </a:cubicBezTo>
                  <a:lnTo>
                    <a:pt x="25826" y="7437"/>
                  </a:lnTo>
                  <a:lnTo>
                    <a:pt x="26412" y="7527"/>
                  </a:lnTo>
                  <a:lnTo>
                    <a:pt x="26926" y="4408"/>
                  </a:lnTo>
                  <a:lnTo>
                    <a:pt x="524" y="1"/>
                  </a:lnTo>
                  <a:close/>
                  <a:moveTo>
                    <a:pt x="28368" y="5003"/>
                  </a:moveTo>
                  <a:lnTo>
                    <a:pt x="27899" y="7780"/>
                  </a:lnTo>
                  <a:lnTo>
                    <a:pt x="74095" y="15496"/>
                  </a:lnTo>
                  <a:lnTo>
                    <a:pt x="74564" y="12719"/>
                  </a:lnTo>
                  <a:lnTo>
                    <a:pt x="28368" y="5003"/>
                  </a:lnTo>
                  <a:close/>
                </a:path>
              </a:pathLst>
            </a:custGeom>
            <a:solidFill>
              <a:srgbClr val="286F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8" name="Google Shape;4178;p104"/>
            <p:cNvSpPr/>
            <p:nvPr/>
          </p:nvSpPr>
          <p:spPr>
            <a:xfrm>
              <a:off x="3813475" y="2066175"/>
              <a:ext cx="56825" cy="83625"/>
            </a:xfrm>
            <a:custGeom>
              <a:avLst/>
              <a:gdLst/>
              <a:ahLst/>
              <a:cxnLst/>
              <a:rect l="l" t="t" r="r" b="b"/>
              <a:pathLst>
                <a:path w="2273" h="3345" extrusionOk="0">
                  <a:moveTo>
                    <a:pt x="244" y="0"/>
                  </a:moveTo>
                  <a:cubicBezTo>
                    <a:pt x="109" y="884"/>
                    <a:pt x="1" y="2164"/>
                    <a:pt x="46" y="3056"/>
                  </a:cubicBezTo>
                  <a:lnTo>
                    <a:pt x="1767" y="3344"/>
                  </a:lnTo>
                  <a:lnTo>
                    <a:pt x="2272" y="334"/>
                  </a:lnTo>
                  <a:lnTo>
                    <a:pt x="244" y="0"/>
                  </a:lnTo>
                  <a:close/>
                </a:path>
              </a:pathLst>
            </a:custGeom>
            <a:solidFill>
              <a:srgbClr val="1C2F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9" name="Google Shape;4179;p104"/>
            <p:cNvSpPr/>
            <p:nvPr/>
          </p:nvSpPr>
          <p:spPr>
            <a:xfrm>
              <a:off x="3818000" y="2001350"/>
              <a:ext cx="177350" cy="82875"/>
            </a:xfrm>
            <a:custGeom>
              <a:avLst/>
              <a:gdLst/>
              <a:ahLst/>
              <a:cxnLst/>
              <a:rect l="l" t="t" r="r" b="b"/>
              <a:pathLst>
                <a:path w="7094" h="3315" extrusionOk="0">
                  <a:moveTo>
                    <a:pt x="3991" y="0"/>
                  </a:moveTo>
                  <a:cubicBezTo>
                    <a:pt x="3917" y="0"/>
                    <a:pt x="3852" y="5"/>
                    <a:pt x="3795" y="15"/>
                  </a:cubicBezTo>
                  <a:cubicBezTo>
                    <a:pt x="3651" y="42"/>
                    <a:pt x="3515" y="105"/>
                    <a:pt x="3389" y="223"/>
                  </a:cubicBezTo>
                  <a:cubicBezTo>
                    <a:pt x="3299" y="286"/>
                    <a:pt x="3227" y="367"/>
                    <a:pt x="3173" y="457"/>
                  </a:cubicBezTo>
                  <a:lnTo>
                    <a:pt x="7094" y="1115"/>
                  </a:lnTo>
                  <a:cubicBezTo>
                    <a:pt x="7076" y="1007"/>
                    <a:pt x="7031" y="908"/>
                    <a:pt x="6968" y="817"/>
                  </a:cubicBezTo>
                  <a:cubicBezTo>
                    <a:pt x="6887" y="673"/>
                    <a:pt x="6778" y="565"/>
                    <a:pt x="6652" y="493"/>
                  </a:cubicBezTo>
                  <a:cubicBezTo>
                    <a:pt x="6517" y="412"/>
                    <a:pt x="6319" y="358"/>
                    <a:pt x="6048" y="313"/>
                  </a:cubicBezTo>
                  <a:lnTo>
                    <a:pt x="5471" y="214"/>
                  </a:lnTo>
                  <a:lnTo>
                    <a:pt x="4426" y="42"/>
                  </a:lnTo>
                  <a:cubicBezTo>
                    <a:pt x="4257" y="14"/>
                    <a:pt x="4112" y="0"/>
                    <a:pt x="3991" y="0"/>
                  </a:cubicBezTo>
                  <a:close/>
                  <a:moveTo>
                    <a:pt x="802" y="60"/>
                  </a:moveTo>
                  <a:cubicBezTo>
                    <a:pt x="424" y="1034"/>
                    <a:pt x="153" y="1998"/>
                    <a:pt x="0" y="2981"/>
                  </a:cubicBezTo>
                  <a:lnTo>
                    <a:pt x="2028" y="3314"/>
                  </a:lnTo>
                  <a:lnTo>
                    <a:pt x="2524" y="349"/>
                  </a:lnTo>
                  <a:lnTo>
                    <a:pt x="802" y="60"/>
                  </a:lnTo>
                  <a:close/>
                </a:path>
              </a:pathLst>
            </a:custGeom>
            <a:solidFill>
              <a:srgbClr val="2940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0" name="Google Shape;4180;p104"/>
            <p:cNvSpPr/>
            <p:nvPr/>
          </p:nvSpPr>
          <p:spPr>
            <a:xfrm>
              <a:off x="3928625" y="1968150"/>
              <a:ext cx="484300" cy="104000"/>
            </a:xfrm>
            <a:custGeom>
              <a:avLst/>
              <a:gdLst/>
              <a:ahLst/>
              <a:cxnLst/>
              <a:rect l="l" t="t" r="r" b="b"/>
              <a:pathLst>
                <a:path w="19372" h="4160" extrusionOk="0">
                  <a:moveTo>
                    <a:pt x="1858" y="496"/>
                  </a:moveTo>
                  <a:cubicBezTo>
                    <a:pt x="1867" y="496"/>
                    <a:pt x="1894" y="505"/>
                    <a:pt x="1930" y="532"/>
                  </a:cubicBezTo>
                  <a:cubicBezTo>
                    <a:pt x="1993" y="541"/>
                    <a:pt x="2948" y="676"/>
                    <a:pt x="4814" y="929"/>
                  </a:cubicBezTo>
                  <a:lnTo>
                    <a:pt x="18606" y="3236"/>
                  </a:lnTo>
                  <a:lnTo>
                    <a:pt x="18741" y="3389"/>
                  </a:lnTo>
                  <a:cubicBezTo>
                    <a:pt x="18732" y="3462"/>
                    <a:pt x="18696" y="3498"/>
                    <a:pt x="18642" y="3516"/>
                  </a:cubicBezTo>
                  <a:cubicBezTo>
                    <a:pt x="18626" y="3517"/>
                    <a:pt x="18607" y="3518"/>
                    <a:pt x="18586" y="3518"/>
                  </a:cubicBezTo>
                  <a:cubicBezTo>
                    <a:pt x="18474" y="3518"/>
                    <a:pt x="18282" y="3497"/>
                    <a:pt x="18002" y="3443"/>
                  </a:cubicBezTo>
                  <a:lnTo>
                    <a:pt x="4760" y="1217"/>
                  </a:lnTo>
                  <a:cubicBezTo>
                    <a:pt x="3246" y="938"/>
                    <a:pt x="2263" y="739"/>
                    <a:pt x="1813" y="631"/>
                  </a:cubicBezTo>
                  <a:cubicBezTo>
                    <a:pt x="1808" y="636"/>
                    <a:pt x="1805" y="638"/>
                    <a:pt x="1803" y="638"/>
                  </a:cubicBezTo>
                  <a:cubicBezTo>
                    <a:pt x="1795" y="638"/>
                    <a:pt x="1797" y="616"/>
                    <a:pt x="1804" y="568"/>
                  </a:cubicBezTo>
                  <a:cubicBezTo>
                    <a:pt x="1813" y="514"/>
                    <a:pt x="1831" y="496"/>
                    <a:pt x="1858" y="496"/>
                  </a:cubicBezTo>
                  <a:close/>
                  <a:moveTo>
                    <a:pt x="1128" y="0"/>
                  </a:moveTo>
                  <a:cubicBezTo>
                    <a:pt x="614" y="189"/>
                    <a:pt x="235" y="649"/>
                    <a:pt x="1" y="1370"/>
                  </a:cubicBezTo>
                  <a:lnTo>
                    <a:pt x="1046" y="1542"/>
                  </a:lnTo>
                  <a:cubicBezTo>
                    <a:pt x="1083" y="1190"/>
                    <a:pt x="1254" y="974"/>
                    <a:pt x="1551" y="884"/>
                  </a:cubicBezTo>
                  <a:lnTo>
                    <a:pt x="17019" y="3462"/>
                  </a:lnTo>
                  <a:cubicBezTo>
                    <a:pt x="17425" y="3858"/>
                    <a:pt x="17776" y="4083"/>
                    <a:pt x="18083" y="4129"/>
                  </a:cubicBezTo>
                  <a:cubicBezTo>
                    <a:pt x="18204" y="4150"/>
                    <a:pt x="18314" y="4160"/>
                    <a:pt x="18414" y="4160"/>
                  </a:cubicBezTo>
                  <a:cubicBezTo>
                    <a:pt x="18657" y="4160"/>
                    <a:pt x="18841" y="4099"/>
                    <a:pt x="18975" y="3984"/>
                  </a:cubicBezTo>
                  <a:cubicBezTo>
                    <a:pt x="19164" y="3804"/>
                    <a:pt x="19291" y="3489"/>
                    <a:pt x="19372" y="3029"/>
                  </a:cubicBezTo>
                  <a:lnTo>
                    <a:pt x="1128" y="0"/>
                  </a:lnTo>
                  <a:close/>
                </a:path>
              </a:pathLst>
            </a:custGeom>
            <a:solidFill>
              <a:srgbClr val="B6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1" name="Google Shape;4181;p104"/>
            <p:cNvSpPr/>
            <p:nvPr/>
          </p:nvSpPr>
          <p:spPr>
            <a:xfrm>
              <a:off x="3973500" y="1980525"/>
              <a:ext cx="423650" cy="75575"/>
            </a:xfrm>
            <a:custGeom>
              <a:avLst/>
              <a:gdLst/>
              <a:ahLst/>
              <a:cxnLst/>
              <a:rect l="l" t="t" r="r" b="b"/>
              <a:pathLst>
                <a:path w="16946" h="3023" extrusionOk="0">
                  <a:moveTo>
                    <a:pt x="63" y="1"/>
                  </a:moveTo>
                  <a:cubicBezTo>
                    <a:pt x="36" y="1"/>
                    <a:pt x="18" y="19"/>
                    <a:pt x="9" y="73"/>
                  </a:cubicBezTo>
                  <a:cubicBezTo>
                    <a:pt x="2" y="121"/>
                    <a:pt x="0" y="143"/>
                    <a:pt x="8" y="143"/>
                  </a:cubicBezTo>
                  <a:cubicBezTo>
                    <a:pt x="10" y="143"/>
                    <a:pt x="13" y="141"/>
                    <a:pt x="18" y="136"/>
                  </a:cubicBezTo>
                  <a:cubicBezTo>
                    <a:pt x="468" y="244"/>
                    <a:pt x="1451" y="443"/>
                    <a:pt x="2965" y="722"/>
                  </a:cubicBezTo>
                  <a:lnTo>
                    <a:pt x="16207" y="2948"/>
                  </a:lnTo>
                  <a:cubicBezTo>
                    <a:pt x="16487" y="3002"/>
                    <a:pt x="16679" y="3023"/>
                    <a:pt x="16791" y="3023"/>
                  </a:cubicBezTo>
                  <a:cubicBezTo>
                    <a:pt x="16812" y="3023"/>
                    <a:pt x="16831" y="3022"/>
                    <a:pt x="16847" y="3021"/>
                  </a:cubicBezTo>
                  <a:cubicBezTo>
                    <a:pt x="16901" y="3003"/>
                    <a:pt x="16937" y="2967"/>
                    <a:pt x="16946" y="2894"/>
                  </a:cubicBezTo>
                  <a:lnTo>
                    <a:pt x="16811" y="2741"/>
                  </a:lnTo>
                  <a:lnTo>
                    <a:pt x="3019" y="434"/>
                  </a:lnTo>
                  <a:cubicBezTo>
                    <a:pt x="1153" y="181"/>
                    <a:pt x="198" y="46"/>
                    <a:pt x="135" y="37"/>
                  </a:cubicBezTo>
                  <a:cubicBezTo>
                    <a:pt x="99" y="10"/>
                    <a:pt x="72" y="1"/>
                    <a:pt x="63" y="1"/>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2" name="Google Shape;4182;p104"/>
            <p:cNvSpPr/>
            <p:nvPr/>
          </p:nvSpPr>
          <p:spPr>
            <a:xfrm>
              <a:off x="3855400" y="2081950"/>
              <a:ext cx="1864100" cy="370500"/>
            </a:xfrm>
            <a:custGeom>
              <a:avLst/>
              <a:gdLst/>
              <a:ahLst/>
              <a:cxnLst/>
              <a:rect l="l" t="t" r="r" b="b"/>
              <a:pathLst>
                <a:path w="74564" h="14820" extrusionOk="0">
                  <a:moveTo>
                    <a:pt x="469" y="0"/>
                  </a:moveTo>
                  <a:lnTo>
                    <a:pt x="0" y="2776"/>
                  </a:lnTo>
                  <a:lnTo>
                    <a:pt x="26411" y="7184"/>
                  </a:lnTo>
                  <a:lnTo>
                    <a:pt x="26465" y="6860"/>
                  </a:lnTo>
                  <a:lnTo>
                    <a:pt x="74158" y="14819"/>
                  </a:lnTo>
                  <a:lnTo>
                    <a:pt x="74563" y="12376"/>
                  </a:lnTo>
                  <a:lnTo>
                    <a:pt x="28520" y="4687"/>
                  </a:lnTo>
                  <a:lnTo>
                    <a:pt x="28962" y="2064"/>
                  </a:lnTo>
                  <a:lnTo>
                    <a:pt x="27159" y="1767"/>
                  </a:lnTo>
                  <a:lnTo>
                    <a:pt x="26718" y="4390"/>
                  </a:lnTo>
                  <a:lnTo>
                    <a:pt x="26294" y="4318"/>
                  </a:lnTo>
                  <a:lnTo>
                    <a:pt x="26285" y="4399"/>
                  </a:lnTo>
                  <a:cubicBezTo>
                    <a:pt x="26159" y="5418"/>
                    <a:pt x="25996" y="5733"/>
                    <a:pt x="25879" y="5823"/>
                  </a:cubicBezTo>
                  <a:cubicBezTo>
                    <a:pt x="25853" y="5836"/>
                    <a:pt x="25831" y="5845"/>
                    <a:pt x="25811" y="5845"/>
                  </a:cubicBezTo>
                  <a:cubicBezTo>
                    <a:pt x="25804" y="5845"/>
                    <a:pt x="25796" y="5844"/>
                    <a:pt x="25789" y="5841"/>
                  </a:cubicBezTo>
                  <a:cubicBezTo>
                    <a:pt x="25762" y="5841"/>
                    <a:pt x="25735" y="5823"/>
                    <a:pt x="25717" y="5796"/>
                  </a:cubicBezTo>
                  <a:cubicBezTo>
                    <a:pt x="25636" y="5670"/>
                    <a:pt x="25582" y="5318"/>
                    <a:pt x="25789" y="4309"/>
                  </a:cubicBezTo>
                  <a:lnTo>
                    <a:pt x="25807" y="4237"/>
                  </a:lnTo>
                  <a:lnTo>
                    <a:pt x="469" y="0"/>
                  </a:lnTo>
                  <a:close/>
                </a:path>
              </a:pathLst>
            </a:custGeom>
            <a:solidFill>
              <a:srgbClr val="1D5C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3" name="Google Shape;4183;p104"/>
            <p:cNvSpPr/>
            <p:nvPr/>
          </p:nvSpPr>
          <p:spPr>
            <a:xfrm>
              <a:off x="3809875" y="1963175"/>
              <a:ext cx="1923600" cy="492150"/>
            </a:xfrm>
            <a:custGeom>
              <a:avLst/>
              <a:gdLst/>
              <a:ahLst/>
              <a:cxnLst/>
              <a:rect l="l" t="t" r="r" b="b"/>
              <a:pathLst>
                <a:path w="76944" h="19686" extrusionOk="0">
                  <a:moveTo>
                    <a:pt x="5950" y="379"/>
                  </a:moveTo>
                  <a:lnTo>
                    <a:pt x="5851" y="388"/>
                  </a:lnTo>
                  <a:cubicBezTo>
                    <a:pt x="7383" y="578"/>
                    <a:pt x="8897" y="830"/>
                    <a:pt x="10421" y="1074"/>
                  </a:cubicBezTo>
                  <a:lnTo>
                    <a:pt x="14982" y="1840"/>
                  </a:lnTo>
                  <a:lnTo>
                    <a:pt x="19534" y="2615"/>
                  </a:lnTo>
                  <a:lnTo>
                    <a:pt x="23920" y="3388"/>
                  </a:lnTo>
                  <a:lnTo>
                    <a:pt x="23920" y="3388"/>
                  </a:lnTo>
                  <a:cubicBezTo>
                    <a:pt x="23900" y="3582"/>
                    <a:pt x="23858" y="3771"/>
                    <a:pt x="23770" y="3940"/>
                  </a:cubicBezTo>
                  <a:cubicBezTo>
                    <a:pt x="23743" y="3994"/>
                    <a:pt x="23707" y="4039"/>
                    <a:pt x="23671" y="4084"/>
                  </a:cubicBezTo>
                  <a:cubicBezTo>
                    <a:pt x="23635" y="4129"/>
                    <a:pt x="23590" y="4156"/>
                    <a:pt x="23536" y="4192"/>
                  </a:cubicBezTo>
                  <a:cubicBezTo>
                    <a:pt x="23437" y="4246"/>
                    <a:pt x="23310" y="4264"/>
                    <a:pt x="23184" y="4264"/>
                  </a:cubicBezTo>
                  <a:cubicBezTo>
                    <a:pt x="23162" y="4266"/>
                    <a:pt x="23139" y="4267"/>
                    <a:pt x="23117" y="4267"/>
                  </a:cubicBezTo>
                  <a:cubicBezTo>
                    <a:pt x="23011" y="4267"/>
                    <a:pt x="22902" y="4251"/>
                    <a:pt x="22806" y="4228"/>
                  </a:cubicBezTo>
                  <a:cubicBezTo>
                    <a:pt x="22680" y="4201"/>
                    <a:pt x="22571" y="4138"/>
                    <a:pt x="22463" y="4066"/>
                  </a:cubicBezTo>
                  <a:cubicBezTo>
                    <a:pt x="22247" y="3931"/>
                    <a:pt x="22058" y="3742"/>
                    <a:pt x="21904" y="3525"/>
                  </a:cubicBezTo>
                  <a:lnTo>
                    <a:pt x="21904" y="3516"/>
                  </a:lnTo>
                  <a:cubicBezTo>
                    <a:pt x="21886" y="3498"/>
                    <a:pt x="21850" y="3471"/>
                    <a:pt x="21823" y="3471"/>
                  </a:cubicBezTo>
                  <a:lnTo>
                    <a:pt x="21796" y="3471"/>
                  </a:lnTo>
                  <a:cubicBezTo>
                    <a:pt x="20507" y="3282"/>
                    <a:pt x="19209" y="3093"/>
                    <a:pt x="17920" y="2885"/>
                  </a:cubicBezTo>
                  <a:cubicBezTo>
                    <a:pt x="16631" y="2687"/>
                    <a:pt x="15342" y="2489"/>
                    <a:pt x="14053" y="2272"/>
                  </a:cubicBezTo>
                  <a:cubicBezTo>
                    <a:pt x="12764" y="2056"/>
                    <a:pt x="11475" y="1858"/>
                    <a:pt x="10186" y="1632"/>
                  </a:cubicBezTo>
                  <a:cubicBezTo>
                    <a:pt x="8897" y="1407"/>
                    <a:pt x="7617" y="1173"/>
                    <a:pt x="6337" y="884"/>
                  </a:cubicBezTo>
                  <a:cubicBezTo>
                    <a:pt x="6310" y="884"/>
                    <a:pt x="6283" y="884"/>
                    <a:pt x="6256" y="893"/>
                  </a:cubicBezTo>
                  <a:lnTo>
                    <a:pt x="6247" y="893"/>
                  </a:lnTo>
                  <a:cubicBezTo>
                    <a:pt x="6076" y="947"/>
                    <a:pt x="5896" y="1046"/>
                    <a:pt x="5787" y="1209"/>
                  </a:cubicBezTo>
                  <a:cubicBezTo>
                    <a:pt x="5670" y="1371"/>
                    <a:pt x="5625" y="1551"/>
                    <a:pt x="5607" y="1723"/>
                  </a:cubicBezTo>
                  <a:lnTo>
                    <a:pt x="5598" y="1759"/>
                  </a:lnTo>
                  <a:cubicBezTo>
                    <a:pt x="5598" y="1768"/>
                    <a:pt x="5598" y="1786"/>
                    <a:pt x="5598" y="1795"/>
                  </a:cubicBezTo>
                  <a:cubicBezTo>
                    <a:pt x="5607" y="1871"/>
                    <a:pt x="5670" y="1931"/>
                    <a:pt x="5752" y="1931"/>
                  </a:cubicBezTo>
                  <a:cubicBezTo>
                    <a:pt x="5758" y="1931"/>
                    <a:pt x="5764" y="1930"/>
                    <a:pt x="5769" y="1930"/>
                  </a:cubicBezTo>
                  <a:cubicBezTo>
                    <a:pt x="5812" y="1927"/>
                    <a:pt x="5853" y="1926"/>
                    <a:pt x="5894" y="1926"/>
                  </a:cubicBezTo>
                  <a:cubicBezTo>
                    <a:pt x="5994" y="1926"/>
                    <a:pt x="6091" y="1932"/>
                    <a:pt x="6193" y="1939"/>
                  </a:cubicBezTo>
                  <a:cubicBezTo>
                    <a:pt x="6337" y="1948"/>
                    <a:pt x="6472" y="1957"/>
                    <a:pt x="6599" y="1993"/>
                  </a:cubicBezTo>
                  <a:cubicBezTo>
                    <a:pt x="6725" y="2020"/>
                    <a:pt x="6860" y="2065"/>
                    <a:pt x="6950" y="2137"/>
                  </a:cubicBezTo>
                  <a:cubicBezTo>
                    <a:pt x="7049" y="2200"/>
                    <a:pt x="7121" y="2299"/>
                    <a:pt x="7167" y="2417"/>
                  </a:cubicBezTo>
                  <a:lnTo>
                    <a:pt x="7176" y="2426"/>
                  </a:lnTo>
                  <a:cubicBezTo>
                    <a:pt x="7212" y="2507"/>
                    <a:pt x="7239" y="2588"/>
                    <a:pt x="7230" y="2678"/>
                  </a:cubicBezTo>
                  <a:cubicBezTo>
                    <a:pt x="7230" y="2750"/>
                    <a:pt x="7284" y="2822"/>
                    <a:pt x="7365" y="2831"/>
                  </a:cubicBezTo>
                  <a:lnTo>
                    <a:pt x="7392" y="2831"/>
                  </a:lnTo>
                  <a:cubicBezTo>
                    <a:pt x="8293" y="2957"/>
                    <a:pt x="9204" y="3084"/>
                    <a:pt x="10105" y="3228"/>
                  </a:cubicBezTo>
                  <a:lnTo>
                    <a:pt x="11466" y="3435"/>
                  </a:lnTo>
                  <a:lnTo>
                    <a:pt x="12818" y="3652"/>
                  </a:lnTo>
                  <a:cubicBezTo>
                    <a:pt x="14630" y="3940"/>
                    <a:pt x="16433" y="4255"/>
                    <a:pt x="18245" y="4562"/>
                  </a:cubicBezTo>
                  <a:lnTo>
                    <a:pt x="20949" y="5022"/>
                  </a:lnTo>
                  <a:lnTo>
                    <a:pt x="23662" y="5490"/>
                  </a:lnTo>
                  <a:cubicBezTo>
                    <a:pt x="25395" y="5785"/>
                    <a:pt x="27129" y="6096"/>
                    <a:pt x="28862" y="6416"/>
                  </a:cubicBezTo>
                  <a:lnTo>
                    <a:pt x="28862" y="6416"/>
                  </a:lnTo>
                  <a:cubicBezTo>
                    <a:pt x="28668" y="7221"/>
                    <a:pt x="28519" y="8032"/>
                    <a:pt x="28376" y="8844"/>
                  </a:cubicBezTo>
                  <a:cubicBezTo>
                    <a:pt x="28304" y="9285"/>
                    <a:pt x="28232" y="9718"/>
                    <a:pt x="28178" y="10160"/>
                  </a:cubicBezTo>
                  <a:cubicBezTo>
                    <a:pt x="28116" y="10597"/>
                    <a:pt x="28062" y="11034"/>
                    <a:pt x="28035" y="11480"/>
                  </a:cubicBezTo>
                  <a:lnTo>
                    <a:pt x="28035" y="11480"/>
                  </a:lnTo>
                  <a:cubicBezTo>
                    <a:pt x="28034" y="11482"/>
                    <a:pt x="28034" y="11483"/>
                    <a:pt x="28034" y="11485"/>
                  </a:cubicBezTo>
                  <a:lnTo>
                    <a:pt x="28034" y="11494"/>
                  </a:lnTo>
                  <a:lnTo>
                    <a:pt x="28012" y="11627"/>
                  </a:lnTo>
                  <a:lnTo>
                    <a:pt x="28012" y="11627"/>
                  </a:lnTo>
                  <a:cubicBezTo>
                    <a:pt x="25733" y="11284"/>
                    <a:pt x="23463" y="10933"/>
                    <a:pt x="21192" y="10565"/>
                  </a:cubicBezTo>
                  <a:lnTo>
                    <a:pt x="14197" y="9420"/>
                  </a:lnTo>
                  <a:cubicBezTo>
                    <a:pt x="11863" y="9042"/>
                    <a:pt x="9528" y="8645"/>
                    <a:pt x="7203" y="8249"/>
                  </a:cubicBezTo>
                  <a:cubicBezTo>
                    <a:pt x="4917" y="7860"/>
                    <a:pt x="2632" y="7498"/>
                    <a:pt x="372" y="7018"/>
                  </a:cubicBezTo>
                  <a:lnTo>
                    <a:pt x="372" y="7018"/>
                  </a:lnTo>
                  <a:cubicBezTo>
                    <a:pt x="332" y="6599"/>
                    <a:pt x="327" y="6180"/>
                    <a:pt x="343" y="5761"/>
                  </a:cubicBezTo>
                  <a:cubicBezTo>
                    <a:pt x="361" y="5292"/>
                    <a:pt x="406" y="4823"/>
                    <a:pt x="478" y="4355"/>
                  </a:cubicBezTo>
                  <a:cubicBezTo>
                    <a:pt x="624" y="3473"/>
                    <a:pt x="875" y="2607"/>
                    <a:pt x="1248" y="1788"/>
                  </a:cubicBezTo>
                  <a:lnTo>
                    <a:pt x="1248" y="1788"/>
                  </a:lnTo>
                  <a:cubicBezTo>
                    <a:pt x="1599" y="1800"/>
                    <a:pt x="1945" y="1849"/>
                    <a:pt x="2290" y="1912"/>
                  </a:cubicBezTo>
                  <a:cubicBezTo>
                    <a:pt x="2687" y="1984"/>
                    <a:pt x="3074" y="2065"/>
                    <a:pt x="3462" y="2173"/>
                  </a:cubicBezTo>
                  <a:lnTo>
                    <a:pt x="3525" y="2191"/>
                  </a:lnTo>
                  <a:cubicBezTo>
                    <a:pt x="3534" y="2200"/>
                    <a:pt x="3552" y="2200"/>
                    <a:pt x="3561" y="2200"/>
                  </a:cubicBezTo>
                  <a:cubicBezTo>
                    <a:pt x="3624" y="2191"/>
                    <a:pt x="3669" y="2146"/>
                    <a:pt x="3669" y="2083"/>
                  </a:cubicBezTo>
                  <a:cubicBezTo>
                    <a:pt x="3660" y="1984"/>
                    <a:pt x="3705" y="1894"/>
                    <a:pt x="3768" y="1822"/>
                  </a:cubicBezTo>
                  <a:lnTo>
                    <a:pt x="3777" y="1813"/>
                  </a:lnTo>
                  <a:cubicBezTo>
                    <a:pt x="3876" y="1677"/>
                    <a:pt x="4039" y="1596"/>
                    <a:pt x="4210" y="1596"/>
                  </a:cubicBezTo>
                  <a:cubicBezTo>
                    <a:pt x="4291" y="1596"/>
                    <a:pt x="4381" y="1605"/>
                    <a:pt x="4471" y="1632"/>
                  </a:cubicBezTo>
                  <a:cubicBezTo>
                    <a:pt x="4553" y="1659"/>
                    <a:pt x="4634" y="1705"/>
                    <a:pt x="4715" y="1759"/>
                  </a:cubicBezTo>
                  <a:cubicBezTo>
                    <a:pt x="4733" y="1768"/>
                    <a:pt x="4760" y="1777"/>
                    <a:pt x="4778" y="1777"/>
                  </a:cubicBezTo>
                  <a:cubicBezTo>
                    <a:pt x="4784" y="1777"/>
                    <a:pt x="4790" y="1778"/>
                    <a:pt x="4795" y="1778"/>
                  </a:cubicBezTo>
                  <a:cubicBezTo>
                    <a:pt x="4868" y="1778"/>
                    <a:pt x="4923" y="1726"/>
                    <a:pt x="4931" y="1659"/>
                  </a:cubicBezTo>
                  <a:lnTo>
                    <a:pt x="4931" y="1623"/>
                  </a:lnTo>
                  <a:cubicBezTo>
                    <a:pt x="4940" y="1479"/>
                    <a:pt x="4976" y="1335"/>
                    <a:pt x="5030" y="1191"/>
                  </a:cubicBezTo>
                  <a:cubicBezTo>
                    <a:pt x="5084" y="1056"/>
                    <a:pt x="5147" y="929"/>
                    <a:pt x="5238" y="812"/>
                  </a:cubicBezTo>
                  <a:cubicBezTo>
                    <a:pt x="5319" y="686"/>
                    <a:pt x="5427" y="587"/>
                    <a:pt x="5544" y="506"/>
                  </a:cubicBezTo>
                  <a:cubicBezTo>
                    <a:pt x="5670" y="434"/>
                    <a:pt x="5805" y="379"/>
                    <a:pt x="5950" y="379"/>
                  </a:cubicBezTo>
                  <a:close/>
                  <a:moveTo>
                    <a:pt x="29247" y="6810"/>
                  </a:moveTo>
                  <a:cubicBezTo>
                    <a:pt x="29673" y="6840"/>
                    <a:pt x="30093" y="6910"/>
                    <a:pt x="30513" y="6987"/>
                  </a:cubicBezTo>
                  <a:lnTo>
                    <a:pt x="32000" y="7230"/>
                  </a:lnTo>
                  <a:lnTo>
                    <a:pt x="34983" y="7735"/>
                  </a:lnTo>
                  <a:lnTo>
                    <a:pt x="40942" y="8735"/>
                  </a:lnTo>
                  <a:lnTo>
                    <a:pt x="52867" y="10736"/>
                  </a:lnTo>
                  <a:lnTo>
                    <a:pt x="64783" y="12738"/>
                  </a:lnTo>
                  <a:lnTo>
                    <a:pt x="76488" y="14721"/>
                  </a:lnTo>
                  <a:lnTo>
                    <a:pt x="76488" y="14721"/>
                  </a:lnTo>
                  <a:cubicBezTo>
                    <a:pt x="76399" y="15063"/>
                    <a:pt x="76318" y="15406"/>
                    <a:pt x="76249" y="15748"/>
                  </a:cubicBezTo>
                  <a:cubicBezTo>
                    <a:pt x="76159" y="16154"/>
                    <a:pt x="76087" y="16568"/>
                    <a:pt x="76015" y="16974"/>
                  </a:cubicBezTo>
                  <a:cubicBezTo>
                    <a:pt x="75952" y="17380"/>
                    <a:pt x="75889" y="17794"/>
                    <a:pt x="75835" y="18209"/>
                  </a:cubicBezTo>
                  <a:cubicBezTo>
                    <a:pt x="75797" y="18558"/>
                    <a:pt x="75759" y="18907"/>
                    <a:pt x="75731" y="19256"/>
                  </a:cubicBezTo>
                  <a:lnTo>
                    <a:pt x="75731" y="19256"/>
                  </a:lnTo>
                  <a:lnTo>
                    <a:pt x="64017" y="17335"/>
                  </a:lnTo>
                  <a:lnTo>
                    <a:pt x="52092" y="15361"/>
                  </a:lnTo>
                  <a:lnTo>
                    <a:pt x="40166" y="13377"/>
                  </a:lnTo>
                  <a:cubicBezTo>
                    <a:pt x="36259" y="12731"/>
                    <a:pt x="32352" y="12075"/>
                    <a:pt x="28462" y="11368"/>
                  </a:cubicBezTo>
                  <a:lnTo>
                    <a:pt x="28462" y="11368"/>
                  </a:lnTo>
                  <a:cubicBezTo>
                    <a:pt x="28556" y="10998"/>
                    <a:pt x="28633" y="10627"/>
                    <a:pt x="28710" y="10250"/>
                  </a:cubicBezTo>
                  <a:cubicBezTo>
                    <a:pt x="28800" y="9817"/>
                    <a:pt x="28881" y="9375"/>
                    <a:pt x="28953" y="8943"/>
                  </a:cubicBezTo>
                  <a:cubicBezTo>
                    <a:pt x="29062" y="8231"/>
                    <a:pt x="29171" y="7524"/>
                    <a:pt x="29247" y="6810"/>
                  </a:cubicBezTo>
                  <a:close/>
                  <a:moveTo>
                    <a:pt x="5878" y="1"/>
                  </a:moveTo>
                  <a:cubicBezTo>
                    <a:pt x="5860" y="1"/>
                    <a:pt x="5833" y="1"/>
                    <a:pt x="5814" y="19"/>
                  </a:cubicBezTo>
                  <a:cubicBezTo>
                    <a:pt x="5670" y="127"/>
                    <a:pt x="5535" y="226"/>
                    <a:pt x="5409" y="334"/>
                  </a:cubicBezTo>
                  <a:cubicBezTo>
                    <a:pt x="5292" y="452"/>
                    <a:pt x="5183" y="569"/>
                    <a:pt x="5084" y="686"/>
                  </a:cubicBezTo>
                  <a:cubicBezTo>
                    <a:pt x="4985" y="812"/>
                    <a:pt x="4895" y="947"/>
                    <a:pt x="4805" y="1083"/>
                  </a:cubicBezTo>
                  <a:cubicBezTo>
                    <a:pt x="4743" y="1193"/>
                    <a:pt x="4686" y="1298"/>
                    <a:pt x="4623" y="1406"/>
                  </a:cubicBezTo>
                  <a:lnTo>
                    <a:pt x="4623" y="1406"/>
                  </a:lnTo>
                  <a:cubicBezTo>
                    <a:pt x="4480" y="1431"/>
                    <a:pt x="4340" y="1441"/>
                    <a:pt x="4201" y="1461"/>
                  </a:cubicBezTo>
                  <a:cubicBezTo>
                    <a:pt x="4003" y="1488"/>
                    <a:pt x="3822" y="1569"/>
                    <a:pt x="3651" y="1677"/>
                  </a:cubicBezTo>
                  <a:lnTo>
                    <a:pt x="3660" y="1677"/>
                  </a:lnTo>
                  <a:cubicBezTo>
                    <a:pt x="3596" y="1704"/>
                    <a:pt x="3531" y="1744"/>
                    <a:pt x="3465" y="1790"/>
                  </a:cubicBezTo>
                  <a:lnTo>
                    <a:pt x="3465" y="1790"/>
                  </a:lnTo>
                  <a:cubicBezTo>
                    <a:pt x="3089" y="1763"/>
                    <a:pt x="2712" y="1719"/>
                    <a:pt x="2335" y="1659"/>
                  </a:cubicBezTo>
                  <a:cubicBezTo>
                    <a:pt x="1938" y="1605"/>
                    <a:pt x="1542" y="1533"/>
                    <a:pt x="1154" y="1398"/>
                  </a:cubicBezTo>
                  <a:lnTo>
                    <a:pt x="1145" y="1398"/>
                  </a:lnTo>
                  <a:cubicBezTo>
                    <a:pt x="1129" y="1393"/>
                    <a:pt x="1113" y="1390"/>
                    <a:pt x="1097" y="1390"/>
                  </a:cubicBezTo>
                  <a:cubicBezTo>
                    <a:pt x="1031" y="1390"/>
                    <a:pt x="969" y="1434"/>
                    <a:pt x="947" y="1506"/>
                  </a:cubicBezTo>
                  <a:lnTo>
                    <a:pt x="947" y="1524"/>
                  </a:lnTo>
                  <a:cubicBezTo>
                    <a:pt x="659" y="2444"/>
                    <a:pt x="406" y="3372"/>
                    <a:pt x="235" y="4319"/>
                  </a:cubicBezTo>
                  <a:cubicBezTo>
                    <a:pt x="154" y="4787"/>
                    <a:pt x="100" y="5265"/>
                    <a:pt x="55" y="5743"/>
                  </a:cubicBezTo>
                  <a:cubicBezTo>
                    <a:pt x="19" y="6220"/>
                    <a:pt x="1" y="6707"/>
                    <a:pt x="1" y="7185"/>
                  </a:cubicBezTo>
                  <a:lnTo>
                    <a:pt x="1" y="7203"/>
                  </a:lnTo>
                  <a:cubicBezTo>
                    <a:pt x="10" y="7284"/>
                    <a:pt x="73" y="7356"/>
                    <a:pt x="163" y="7365"/>
                  </a:cubicBezTo>
                  <a:cubicBezTo>
                    <a:pt x="2506" y="7654"/>
                    <a:pt x="4841" y="8059"/>
                    <a:pt x="7167" y="8438"/>
                  </a:cubicBezTo>
                  <a:cubicBezTo>
                    <a:pt x="9501" y="8825"/>
                    <a:pt x="11836" y="9204"/>
                    <a:pt x="14161" y="9601"/>
                  </a:cubicBezTo>
                  <a:lnTo>
                    <a:pt x="21156" y="10800"/>
                  </a:lnTo>
                  <a:cubicBezTo>
                    <a:pt x="23482" y="11196"/>
                    <a:pt x="25807" y="11611"/>
                    <a:pt x="28133" y="12043"/>
                  </a:cubicBezTo>
                  <a:cubicBezTo>
                    <a:pt x="28144" y="12045"/>
                    <a:pt x="28155" y="12046"/>
                    <a:pt x="28166" y="12046"/>
                  </a:cubicBezTo>
                  <a:cubicBezTo>
                    <a:pt x="28261" y="12046"/>
                    <a:pt x="28342" y="11978"/>
                    <a:pt x="28358" y="11881"/>
                  </a:cubicBezTo>
                  <a:lnTo>
                    <a:pt x="28380" y="11748"/>
                  </a:lnTo>
                  <a:lnTo>
                    <a:pt x="28380" y="11748"/>
                  </a:lnTo>
                  <a:cubicBezTo>
                    <a:pt x="32300" y="12344"/>
                    <a:pt x="36211" y="12992"/>
                    <a:pt x="40121" y="13648"/>
                  </a:cubicBezTo>
                  <a:lnTo>
                    <a:pt x="52047" y="15649"/>
                  </a:lnTo>
                  <a:lnTo>
                    <a:pt x="63963" y="17650"/>
                  </a:lnTo>
                  <a:lnTo>
                    <a:pt x="75880" y="19678"/>
                  </a:lnTo>
                  <a:cubicBezTo>
                    <a:pt x="75895" y="19683"/>
                    <a:pt x="75911" y="19685"/>
                    <a:pt x="75927" y="19685"/>
                  </a:cubicBezTo>
                  <a:cubicBezTo>
                    <a:pt x="76002" y="19685"/>
                    <a:pt x="76072" y="19635"/>
                    <a:pt x="76087" y="19561"/>
                  </a:cubicBezTo>
                  <a:lnTo>
                    <a:pt x="76105" y="19516"/>
                  </a:lnTo>
                  <a:cubicBezTo>
                    <a:pt x="76222" y="19110"/>
                    <a:pt x="76312" y="18705"/>
                    <a:pt x="76393" y="18299"/>
                  </a:cubicBezTo>
                  <a:cubicBezTo>
                    <a:pt x="76484" y="17893"/>
                    <a:pt x="76556" y="17488"/>
                    <a:pt x="76628" y="17073"/>
                  </a:cubicBezTo>
                  <a:cubicBezTo>
                    <a:pt x="76691" y="16668"/>
                    <a:pt x="76754" y="16253"/>
                    <a:pt x="76808" y="15838"/>
                  </a:cubicBezTo>
                  <a:cubicBezTo>
                    <a:pt x="76862" y="15433"/>
                    <a:pt x="76898" y="15018"/>
                    <a:pt x="76925" y="14594"/>
                  </a:cubicBezTo>
                  <a:cubicBezTo>
                    <a:pt x="76943" y="14495"/>
                    <a:pt x="76871" y="14396"/>
                    <a:pt x="76763" y="14378"/>
                  </a:cubicBezTo>
                  <a:lnTo>
                    <a:pt x="64838" y="12413"/>
                  </a:lnTo>
                  <a:lnTo>
                    <a:pt x="52912" y="10439"/>
                  </a:lnTo>
                  <a:lnTo>
                    <a:pt x="40987" y="8456"/>
                  </a:lnTo>
                  <a:lnTo>
                    <a:pt x="35029" y="7464"/>
                  </a:lnTo>
                  <a:lnTo>
                    <a:pt x="32045" y="6969"/>
                  </a:lnTo>
                  <a:lnTo>
                    <a:pt x="30558" y="6725"/>
                  </a:lnTo>
                  <a:cubicBezTo>
                    <a:pt x="30130" y="6655"/>
                    <a:pt x="29702" y="6585"/>
                    <a:pt x="29281" y="6469"/>
                  </a:cubicBezTo>
                  <a:lnTo>
                    <a:pt x="29281" y="6469"/>
                  </a:lnTo>
                  <a:cubicBezTo>
                    <a:pt x="29286" y="6410"/>
                    <a:pt x="29291" y="6351"/>
                    <a:pt x="29296" y="6293"/>
                  </a:cubicBezTo>
                  <a:lnTo>
                    <a:pt x="29296" y="6275"/>
                  </a:lnTo>
                  <a:cubicBezTo>
                    <a:pt x="29305" y="6175"/>
                    <a:pt x="29233" y="6085"/>
                    <a:pt x="29133" y="6067"/>
                  </a:cubicBezTo>
                  <a:cubicBezTo>
                    <a:pt x="27322" y="5797"/>
                    <a:pt x="25510" y="5508"/>
                    <a:pt x="23698" y="5220"/>
                  </a:cubicBezTo>
                  <a:lnTo>
                    <a:pt x="20994" y="4787"/>
                  </a:lnTo>
                  <a:lnTo>
                    <a:pt x="18281" y="4346"/>
                  </a:lnTo>
                  <a:cubicBezTo>
                    <a:pt x="16469" y="4039"/>
                    <a:pt x="14666" y="3751"/>
                    <a:pt x="12854" y="3435"/>
                  </a:cubicBezTo>
                  <a:lnTo>
                    <a:pt x="11502" y="3210"/>
                  </a:lnTo>
                  <a:lnTo>
                    <a:pt x="10150" y="2957"/>
                  </a:lnTo>
                  <a:cubicBezTo>
                    <a:pt x="9281" y="2801"/>
                    <a:pt x="8413" y="2636"/>
                    <a:pt x="7552" y="2471"/>
                  </a:cubicBezTo>
                  <a:lnTo>
                    <a:pt x="7552" y="2471"/>
                  </a:lnTo>
                  <a:cubicBezTo>
                    <a:pt x="7514" y="2394"/>
                    <a:pt x="7468" y="2321"/>
                    <a:pt x="7410" y="2263"/>
                  </a:cubicBezTo>
                  <a:lnTo>
                    <a:pt x="7410" y="2263"/>
                  </a:lnTo>
                  <a:lnTo>
                    <a:pt x="7419" y="2272"/>
                  </a:lnTo>
                  <a:cubicBezTo>
                    <a:pt x="7329" y="2146"/>
                    <a:pt x="7212" y="2029"/>
                    <a:pt x="7076" y="1939"/>
                  </a:cubicBezTo>
                  <a:cubicBezTo>
                    <a:pt x="6932" y="1867"/>
                    <a:pt x="6788" y="1822"/>
                    <a:pt x="6653" y="1786"/>
                  </a:cubicBezTo>
                  <a:cubicBezTo>
                    <a:pt x="6509" y="1750"/>
                    <a:pt x="6364" y="1723"/>
                    <a:pt x="6238" y="1686"/>
                  </a:cubicBezTo>
                  <a:cubicBezTo>
                    <a:pt x="6165" y="1667"/>
                    <a:pt x="6091" y="1645"/>
                    <a:pt x="6018" y="1620"/>
                  </a:cubicBezTo>
                  <a:lnTo>
                    <a:pt x="6018" y="1620"/>
                  </a:lnTo>
                  <a:cubicBezTo>
                    <a:pt x="6036" y="1551"/>
                    <a:pt x="6064" y="1489"/>
                    <a:pt x="6103" y="1434"/>
                  </a:cubicBezTo>
                  <a:cubicBezTo>
                    <a:pt x="6150" y="1363"/>
                    <a:pt x="6225" y="1313"/>
                    <a:pt x="6322" y="1277"/>
                  </a:cubicBezTo>
                  <a:lnTo>
                    <a:pt x="6322" y="1277"/>
                  </a:lnTo>
                  <a:cubicBezTo>
                    <a:pt x="7604" y="1421"/>
                    <a:pt x="8886" y="1608"/>
                    <a:pt x="10159" y="1813"/>
                  </a:cubicBezTo>
                  <a:cubicBezTo>
                    <a:pt x="11448" y="2020"/>
                    <a:pt x="12728" y="2245"/>
                    <a:pt x="14017" y="2462"/>
                  </a:cubicBezTo>
                  <a:cubicBezTo>
                    <a:pt x="15306" y="2678"/>
                    <a:pt x="16595" y="2912"/>
                    <a:pt x="17884" y="3138"/>
                  </a:cubicBezTo>
                  <a:cubicBezTo>
                    <a:pt x="19154" y="3370"/>
                    <a:pt x="20433" y="3603"/>
                    <a:pt x="21703" y="3844"/>
                  </a:cubicBezTo>
                  <a:lnTo>
                    <a:pt x="21703" y="3844"/>
                  </a:lnTo>
                  <a:cubicBezTo>
                    <a:pt x="21913" y="3991"/>
                    <a:pt x="22119" y="4142"/>
                    <a:pt x="22355" y="4255"/>
                  </a:cubicBezTo>
                  <a:cubicBezTo>
                    <a:pt x="22481" y="4319"/>
                    <a:pt x="22616" y="4382"/>
                    <a:pt x="22761" y="4409"/>
                  </a:cubicBezTo>
                  <a:cubicBezTo>
                    <a:pt x="22905" y="4436"/>
                    <a:pt x="23040" y="4445"/>
                    <a:pt x="23184" y="4445"/>
                  </a:cubicBezTo>
                  <a:cubicBezTo>
                    <a:pt x="23329" y="4445"/>
                    <a:pt x="23482" y="4427"/>
                    <a:pt x="23626" y="4364"/>
                  </a:cubicBezTo>
                  <a:cubicBezTo>
                    <a:pt x="23698" y="4337"/>
                    <a:pt x="23761" y="4291"/>
                    <a:pt x="23824" y="4228"/>
                  </a:cubicBezTo>
                  <a:cubicBezTo>
                    <a:pt x="23878" y="4174"/>
                    <a:pt x="23923" y="4120"/>
                    <a:pt x="23968" y="4057"/>
                  </a:cubicBezTo>
                  <a:cubicBezTo>
                    <a:pt x="24140" y="3805"/>
                    <a:pt x="24221" y="3534"/>
                    <a:pt x="24311" y="3255"/>
                  </a:cubicBezTo>
                  <a:cubicBezTo>
                    <a:pt x="24311" y="3246"/>
                    <a:pt x="24320" y="3237"/>
                    <a:pt x="24320" y="3228"/>
                  </a:cubicBezTo>
                  <a:cubicBezTo>
                    <a:pt x="24329" y="3138"/>
                    <a:pt x="24266" y="3057"/>
                    <a:pt x="24176" y="3039"/>
                  </a:cubicBezTo>
                  <a:lnTo>
                    <a:pt x="24149" y="3039"/>
                  </a:lnTo>
                  <a:lnTo>
                    <a:pt x="19588" y="2317"/>
                  </a:lnTo>
                  <a:lnTo>
                    <a:pt x="15018" y="1587"/>
                  </a:lnTo>
                  <a:lnTo>
                    <a:pt x="10457" y="839"/>
                  </a:lnTo>
                  <a:cubicBezTo>
                    <a:pt x="8942" y="578"/>
                    <a:pt x="7419" y="325"/>
                    <a:pt x="5914" y="10"/>
                  </a:cubicBezTo>
                  <a:lnTo>
                    <a:pt x="587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4" name="Google Shape;4184;p104"/>
            <p:cNvSpPr/>
            <p:nvPr/>
          </p:nvSpPr>
          <p:spPr>
            <a:xfrm>
              <a:off x="3852475" y="2004425"/>
              <a:ext cx="33600" cy="150775"/>
            </a:xfrm>
            <a:custGeom>
              <a:avLst/>
              <a:gdLst/>
              <a:ahLst/>
              <a:cxnLst/>
              <a:rect l="l" t="t" r="r" b="b"/>
              <a:pathLst>
                <a:path w="1344" h="6031" extrusionOk="0">
                  <a:moveTo>
                    <a:pt x="1154" y="0"/>
                  </a:moveTo>
                  <a:cubicBezTo>
                    <a:pt x="1046" y="0"/>
                    <a:pt x="956" y="91"/>
                    <a:pt x="947" y="199"/>
                  </a:cubicBezTo>
                  <a:cubicBezTo>
                    <a:pt x="938" y="676"/>
                    <a:pt x="893" y="1145"/>
                    <a:pt x="829" y="1614"/>
                  </a:cubicBezTo>
                  <a:cubicBezTo>
                    <a:pt x="775" y="2083"/>
                    <a:pt x="685" y="2542"/>
                    <a:pt x="604" y="3011"/>
                  </a:cubicBezTo>
                  <a:cubicBezTo>
                    <a:pt x="442" y="3939"/>
                    <a:pt x="253" y="4868"/>
                    <a:pt x="18" y="5787"/>
                  </a:cubicBezTo>
                  <a:cubicBezTo>
                    <a:pt x="18" y="5796"/>
                    <a:pt x="9" y="5805"/>
                    <a:pt x="9" y="5814"/>
                  </a:cubicBezTo>
                  <a:cubicBezTo>
                    <a:pt x="0" y="5923"/>
                    <a:pt x="81" y="6022"/>
                    <a:pt x="189" y="6031"/>
                  </a:cubicBezTo>
                  <a:cubicBezTo>
                    <a:pt x="298" y="6031"/>
                    <a:pt x="388" y="5959"/>
                    <a:pt x="397" y="5850"/>
                  </a:cubicBezTo>
                  <a:cubicBezTo>
                    <a:pt x="478" y="4904"/>
                    <a:pt x="604" y="3967"/>
                    <a:pt x="748" y="3029"/>
                  </a:cubicBezTo>
                  <a:cubicBezTo>
                    <a:pt x="820" y="2569"/>
                    <a:pt x="893" y="2101"/>
                    <a:pt x="992" y="1641"/>
                  </a:cubicBezTo>
                  <a:cubicBezTo>
                    <a:pt x="1082" y="1172"/>
                    <a:pt x="1190" y="713"/>
                    <a:pt x="1334" y="262"/>
                  </a:cubicBezTo>
                  <a:cubicBezTo>
                    <a:pt x="1343" y="244"/>
                    <a:pt x="1343" y="226"/>
                    <a:pt x="1343" y="208"/>
                  </a:cubicBezTo>
                  <a:cubicBezTo>
                    <a:pt x="1343" y="100"/>
                    <a:pt x="1262" y="9"/>
                    <a:pt x="115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5" name="Google Shape;4185;p104"/>
            <p:cNvSpPr/>
            <p:nvPr/>
          </p:nvSpPr>
          <p:spPr>
            <a:xfrm>
              <a:off x="3928625" y="2002400"/>
              <a:ext cx="26175" cy="4300"/>
            </a:xfrm>
            <a:custGeom>
              <a:avLst/>
              <a:gdLst/>
              <a:ahLst/>
              <a:cxnLst/>
              <a:rect l="l" t="t" r="r" b="b"/>
              <a:pathLst>
                <a:path w="1047" h="172" fill="none" extrusionOk="0">
                  <a:moveTo>
                    <a:pt x="1" y="0"/>
                  </a:moveTo>
                  <a:lnTo>
                    <a:pt x="1046" y="172"/>
                  </a:lnTo>
                </a:path>
              </a:pathLst>
            </a:custGeom>
            <a:noFill/>
            <a:ln w="9700" cap="rnd" cmpd="sng">
              <a:solidFill>
                <a:srgbClr val="42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6" name="Google Shape;4186;p104"/>
            <p:cNvSpPr/>
            <p:nvPr/>
          </p:nvSpPr>
          <p:spPr>
            <a:xfrm>
              <a:off x="3897300" y="2012750"/>
              <a:ext cx="98050" cy="16475"/>
            </a:xfrm>
            <a:custGeom>
              <a:avLst/>
              <a:gdLst/>
              <a:ahLst/>
              <a:cxnLst/>
              <a:rect l="l" t="t" r="r" b="b"/>
              <a:pathLst>
                <a:path w="3922" h="659" fill="none" extrusionOk="0">
                  <a:moveTo>
                    <a:pt x="1" y="1"/>
                  </a:moveTo>
                  <a:lnTo>
                    <a:pt x="3922" y="659"/>
                  </a:lnTo>
                </a:path>
              </a:pathLst>
            </a:custGeom>
            <a:noFill/>
            <a:ln w="9700" cap="rnd" cmpd="sng">
              <a:solidFill>
                <a:srgbClr val="42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87" name="Google Shape;4187;p104"/>
          <p:cNvGrpSpPr/>
          <p:nvPr/>
        </p:nvGrpSpPr>
        <p:grpSpPr>
          <a:xfrm flipH="1">
            <a:off x="851088" y="3553462"/>
            <a:ext cx="3067833" cy="176025"/>
            <a:chOff x="4345425" y="2175475"/>
            <a:chExt cx="800750" cy="176025"/>
          </a:xfrm>
        </p:grpSpPr>
        <p:sp>
          <p:nvSpPr>
            <p:cNvPr id="4188" name="Google Shape;4188;p104"/>
            <p:cNvSpPr/>
            <p:nvPr/>
          </p:nvSpPr>
          <p:spPr>
            <a:xfrm>
              <a:off x="4351850" y="2175475"/>
              <a:ext cx="763000" cy="156275"/>
            </a:xfrm>
            <a:custGeom>
              <a:avLst/>
              <a:gdLst/>
              <a:ahLst/>
              <a:cxnLst/>
              <a:rect l="l" t="t" r="r" b="b"/>
              <a:pathLst>
                <a:path w="30520" h="6251" extrusionOk="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00FF00">
                <a:alpha val="2098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4189" name="Google Shape;4189;p104"/>
            <p:cNvSpPr/>
            <p:nvPr/>
          </p:nvSpPr>
          <p:spPr>
            <a:xfrm>
              <a:off x="4345425" y="2195925"/>
              <a:ext cx="800750" cy="155575"/>
            </a:xfrm>
            <a:custGeom>
              <a:avLst/>
              <a:gdLst/>
              <a:ahLst/>
              <a:cxnLst/>
              <a:rect l="l" t="t" r="r" b="b"/>
              <a:pathLst>
                <a:path w="32030" h="6223" extrusionOk="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00FF00">
                <a:alpha val="2098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grpSp>
      <p:grpSp>
        <p:nvGrpSpPr>
          <p:cNvPr id="4190" name="Google Shape;4190;p104"/>
          <p:cNvGrpSpPr/>
          <p:nvPr/>
        </p:nvGrpSpPr>
        <p:grpSpPr>
          <a:xfrm flipH="1">
            <a:off x="5225076" y="3553462"/>
            <a:ext cx="3067833" cy="176025"/>
            <a:chOff x="4345425" y="2175475"/>
            <a:chExt cx="800750" cy="176025"/>
          </a:xfrm>
        </p:grpSpPr>
        <p:sp>
          <p:nvSpPr>
            <p:cNvPr id="4191" name="Google Shape;4191;p104"/>
            <p:cNvSpPr/>
            <p:nvPr/>
          </p:nvSpPr>
          <p:spPr>
            <a:xfrm>
              <a:off x="4351850" y="2175475"/>
              <a:ext cx="763000" cy="156275"/>
            </a:xfrm>
            <a:custGeom>
              <a:avLst/>
              <a:gdLst/>
              <a:ahLst/>
              <a:cxnLst/>
              <a:rect l="l" t="t" r="r" b="b"/>
              <a:pathLst>
                <a:path w="30520" h="6251" extrusionOk="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00FF00">
                <a:alpha val="2098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4192" name="Google Shape;4192;p104"/>
            <p:cNvSpPr/>
            <p:nvPr/>
          </p:nvSpPr>
          <p:spPr>
            <a:xfrm>
              <a:off x="4345425" y="2195925"/>
              <a:ext cx="800750" cy="155575"/>
            </a:xfrm>
            <a:custGeom>
              <a:avLst/>
              <a:gdLst/>
              <a:ahLst/>
              <a:cxnLst/>
              <a:rect l="l" t="t" r="r" b="b"/>
              <a:pathLst>
                <a:path w="32030" h="6223" extrusionOk="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00FF00">
                <a:alpha val="2098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grpSp>
    </p:spTree>
  </p:cSld>
  <p:clrMapOvr>
    <a:masterClrMapping/>
  </p:clrMapOvr>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Shape 4196"/>
        <p:cNvGrpSpPr/>
        <p:nvPr/>
      </p:nvGrpSpPr>
      <p:grpSpPr>
        <a:xfrm>
          <a:off x="0" y="0"/>
          <a:ext cx="0" cy="0"/>
          <a:chOff x="0" y="0"/>
          <a:chExt cx="0" cy="0"/>
        </a:xfrm>
      </p:grpSpPr>
      <p:grpSp>
        <p:nvGrpSpPr>
          <p:cNvPr id="4197" name="Google Shape;4197;p105"/>
          <p:cNvGrpSpPr/>
          <p:nvPr/>
        </p:nvGrpSpPr>
        <p:grpSpPr>
          <a:xfrm flipH="1">
            <a:off x="3250217" y="1748600"/>
            <a:ext cx="2388877" cy="176025"/>
            <a:chOff x="4345425" y="2175475"/>
            <a:chExt cx="800750" cy="176025"/>
          </a:xfrm>
        </p:grpSpPr>
        <p:sp>
          <p:nvSpPr>
            <p:cNvPr id="4198" name="Google Shape;4198;p105"/>
            <p:cNvSpPr/>
            <p:nvPr/>
          </p:nvSpPr>
          <p:spPr>
            <a:xfrm>
              <a:off x="4351850" y="2175475"/>
              <a:ext cx="763000" cy="156275"/>
            </a:xfrm>
            <a:custGeom>
              <a:avLst/>
              <a:gdLst/>
              <a:ahLst/>
              <a:cxnLst/>
              <a:rect l="l" t="t" r="r" b="b"/>
              <a:pathLst>
                <a:path w="30520" h="6251" extrusionOk="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00FF00">
                <a:alpha val="2098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4199" name="Google Shape;4199;p105"/>
            <p:cNvSpPr/>
            <p:nvPr/>
          </p:nvSpPr>
          <p:spPr>
            <a:xfrm>
              <a:off x="4345425" y="2195925"/>
              <a:ext cx="800750" cy="155575"/>
            </a:xfrm>
            <a:custGeom>
              <a:avLst/>
              <a:gdLst/>
              <a:ahLst/>
              <a:cxnLst/>
              <a:rect l="l" t="t" r="r" b="b"/>
              <a:pathLst>
                <a:path w="32030" h="6223" extrusionOk="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00FF00">
                <a:alpha val="2098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grpSp>
      <p:sp>
        <p:nvSpPr>
          <p:cNvPr id="4200" name="Google Shape;4200;p105"/>
          <p:cNvSpPr txBox="1">
            <a:spLocks noGrp="1"/>
          </p:cNvSpPr>
          <p:nvPr>
            <p:ph type="title"/>
          </p:nvPr>
        </p:nvSpPr>
        <p:spPr>
          <a:xfrm>
            <a:off x="3285938" y="1143700"/>
            <a:ext cx="2388900" cy="795900"/>
          </a:xfrm>
          <a:prstGeom prst="rect">
            <a:avLst/>
          </a:prstGeom>
        </p:spPr>
        <p:txBody>
          <a:bodyPr spcFirstLastPara="1" wrap="square" lIns="0" tIns="0" rIns="0" bIns="0" anchor="t" anchorCtr="0">
            <a:noAutofit/>
          </a:bodyPr>
          <a:lstStyle/>
          <a:p>
            <a:pPr marL="0" lvl="0" indent="0" algn="l" rtl="0">
              <a:spcBef>
                <a:spcPts val="0"/>
              </a:spcBef>
              <a:spcAft>
                <a:spcPts val="0"/>
              </a:spcAft>
              <a:buNone/>
            </a:pPr>
            <a:r>
              <a:rPr lang="en"/>
              <a:t>475,125</a:t>
            </a:r>
            <a:endParaRPr/>
          </a:p>
        </p:txBody>
      </p:sp>
      <p:sp>
        <p:nvSpPr>
          <p:cNvPr id="4201" name="Google Shape;4201;p105"/>
          <p:cNvSpPr txBox="1">
            <a:spLocks noGrp="1"/>
          </p:cNvSpPr>
          <p:nvPr>
            <p:ph type="title" idx="2"/>
          </p:nvPr>
        </p:nvSpPr>
        <p:spPr>
          <a:xfrm>
            <a:off x="3285938" y="2970100"/>
            <a:ext cx="2388900" cy="795900"/>
          </a:xfrm>
          <a:prstGeom prst="rect">
            <a:avLst/>
          </a:prstGeom>
        </p:spPr>
        <p:txBody>
          <a:bodyPr spcFirstLastPara="1" wrap="square" lIns="0" tIns="0" rIns="0" bIns="0" anchor="t" anchorCtr="0">
            <a:noAutofit/>
          </a:bodyPr>
          <a:lstStyle/>
          <a:p>
            <a:pPr marL="0" lvl="0" indent="0" algn="l" rtl="0">
              <a:spcBef>
                <a:spcPts val="0"/>
              </a:spcBef>
              <a:spcAft>
                <a:spcPts val="0"/>
              </a:spcAft>
              <a:buNone/>
            </a:pPr>
            <a:r>
              <a:rPr lang="en"/>
              <a:t>984,263</a:t>
            </a:r>
            <a:endParaRPr/>
          </a:p>
        </p:txBody>
      </p:sp>
      <p:sp>
        <p:nvSpPr>
          <p:cNvPr id="4202" name="Google Shape;4202;p105"/>
          <p:cNvSpPr txBox="1">
            <a:spLocks noGrp="1"/>
          </p:cNvSpPr>
          <p:nvPr>
            <p:ph type="title" idx="4"/>
          </p:nvPr>
        </p:nvSpPr>
        <p:spPr>
          <a:xfrm>
            <a:off x="6030113" y="1156338"/>
            <a:ext cx="2388900" cy="795900"/>
          </a:xfrm>
          <a:prstGeom prst="rect">
            <a:avLst/>
          </a:prstGeom>
        </p:spPr>
        <p:txBody>
          <a:bodyPr spcFirstLastPara="1" wrap="square" lIns="0" tIns="0" rIns="0" bIns="0" anchor="t" anchorCtr="0">
            <a:noAutofit/>
          </a:bodyPr>
          <a:lstStyle/>
          <a:p>
            <a:pPr marL="0" lvl="0" indent="0" algn="l" rtl="0">
              <a:spcBef>
                <a:spcPts val="0"/>
              </a:spcBef>
              <a:spcAft>
                <a:spcPts val="0"/>
              </a:spcAft>
              <a:buNone/>
            </a:pPr>
            <a:r>
              <a:rPr lang="en"/>
              <a:t>871,365</a:t>
            </a:r>
            <a:endParaRPr/>
          </a:p>
        </p:txBody>
      </p:sp>
      <p:sp>
        <p:nvSpPr>
          <p:cNvPr id="4203" name="Google Shape;4203;p105"/>
          <p:cNvSpPr txBox="1">
            <a:spLocks noGrp="1"/>
          </p:cNvSpPr>
          <p:nvPr>
            <p:ph type="subTitle" idx="1"/>
          </p:nvPr>
        </p:nvSpPr>
        <p:spPr>
          <a:xfrm>
            <a:off x="3285938" y="1964876"/>
            <a:ext cx="2388900" cy="562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chemeClr val="dk2"/>
              </a:buClr>
              <a:buSzPts val="1100"/>
              <a:buFont typeface="Arial"/>
              <a:buNone/>
            </a:pPr>
            <a:r>
              <a:rPr lang="en"/>
              <a:t>Mercury is the closest planet to the Sun</a:t>
            </a:r>
            <a:endParaRPr/>
          </a:p>
        </p:txBody>
      </p:sp>
      <p:sp>
        <p:nvSpPr>
          <p:cNvPr id="4204" name="Google Shape;4204;p105"/>
          <p:cNvSpPr txBox="1">
            <a:spLocks noGrp="1"/>
          </p:cNvSpPr>
          <p:nvPr>
            <p:ph type="subTitle" idx="5"/>
          </p:nvPr>
        </p:nvSpPr>
        <p:spPr>
          <a:xfrm>
            <a:off x="6030113" y="1977515"/>
            <a:ext cx="2388900" cy="562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chemeClr val="dk2"/>
              </a:buClr>
              <a:buSzPts val="1100"/>
              <a:buFont typeface="Arial"/>
              <a:buNone/>
            </a:pPr>
            <a:r>
              <a:rPr lang="en"/>
              <a:t>Venus has a beautiful name, but it’s hot</a:t>
            </a:r>
            <a:endParaRPr/>
          </a:p>
        </p:txBody>
      </p:sp>
      <p:sp>
        <p:nvSpPr>
          <p:cNvPr id="4205" name="Google Shape;4205;p105"/>
          <p:cNvSpPr txBox="1">
            <a:spLocks noGrp="1"/>
          </p:cNvSpPr>
          <p:nvPr>
            <p:ph type="subTitle" idx="3"/>
          </p:nvPr>
        </p:nvSpPr>
        <p:spPr>
          <a:xfrm>
            <a:off x="3285938" y="3791277"/>
            <a:ext cx="2388900" cy="562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chemeClr val="dk2"/>
              </a:buClr>
              <a:buSzPts val="1100"/>
              <a:buFont typeface="Arial"/>
              <a:buNone/>
            </a:pPr>
            <a:r>
              <a:rPr lang="en"/>
              <a:t>Jupiter is the biggest planet of them all</a:t>
            </a:r>
            <a:endParaRPr/>
          </a:p>
        </p:txBody>
      </p:sp>
      <p:sp>
        <p:nvSpPr>
          <p:cNvPr id="4206" name="Google Shape;4206;p105"/>
          <p:cNvSpPr txBox="1">
            <a:spLocks noGrp="1"/>
          </p:cNvSpPr>
          <p:nvPr>
            <p:ph type="title" idx="6"/>
          </p:nvPr>
        </p:nvSpPr>
        <p:spPr>
          <a:xfrm>
            <a:off x="6030113" y="2982738"/>
            <a:ext cx="2388900" cy="795900"/>
          </a:xfrm>
          <a:prstGeom prst="rect">
            <a:avLst/>
          </a:prstGeom>
        </p:spPr>
        <p:txBody>
          <a:bodyPr spcFirstLastPara="1" wrap="square" lIns="0" tIns="0" rIns="0" bIns="0" anchor="t" anchorCtr="0">
            <a:noAutofit/>
          </a:bodyPr>
          <a:lstStyle/>
          <a:p>
            <a:pPr marL="0" lvl="0" indent="0" algn="l" rtl="0">
              <a:spcBef>
                <a:spcPts val="0"/>
              </a:spcBef>
              <a:spcAft>
                <a:spcPts val="0"/>
              </a:spcAft>
              <a:buNone/>
            </a:pPr>
            <a:r>
              <a:rPr lang="en"/>
              <a:t>174,96+</a:t>
            </a:r>
            <a:endParaRPr/>
          </a:p>
        </p:txBody>
      </p:sp>
      <p:sp>
        <p:nvSpPr>
          <p:cNvPr id="4207" name="Google Shape;4207;p105"/>
          <p:cNvSpPr txBox="1">
            <a:spLocks noGrp="1"/>
          </p:cNvSpPr>
          <p:nvPr>
            <p:ph type="subTitle" idx="7"/>
          </p:nvPr>
        </p:nvSpPr>
        <p:spPr>
          <a:xfrm>
            <a:off x="6030113" y="3803915"/>
            <a:ext cx="2388900" cy="562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chemeClr val="dk2"/>
              </a:buClr>
              <a:buSzPts val="1100"/>
              <a:buFont typeface="Arial"/>
              <a:buNone/>
            </a:pPr>
            <a:r>
              <a:rPr lang="en"/>
              <a:t>Saturn is the only planet with rings</a:t>
            </a:r>
            <a:endParaRPr/>
          </a:p>
        </p:txBody>
      </p:sp>
      <p:grpSp>
        <p:nvGrpSpPr>
          <p:cNvPr id="4208" name="Google Shape;4208;p105"/>
          <p:cNvGrpSpPr/>
          <p:nvPr/>
        </p:nvGrpSpPr>
        <p:grpSpPr>
          <a:xfrm rot="5400000">
            <a:off x="-682288" y="2587943"/>
            <a:ext cx="3373545" cy="412394"/>
            <a:chOff x="2142525" y="3876725"/>
            <a:chExt cx="2414850" cy="295200"/>
          </a:xfrm>
        </p:grpSpPr>
        <p:sp>
          <p:nvSpPr>
            <p:cNvPr id="4209" name="Google Shape;4209;p105"/>
            <p:cNvSpPr/>
            <p:nvPr/>
          </p:nvSpPr>
          <p:spPr>
            <a:xfrm>
              <a:off x="2147925" y="3884850"/>
              <a:ext cx="91075" cy="132625"/>
            </a:xfrm>
            <a:custGeom>
              <a:avLst/>
              <a:gdLst/>
              <a:ahLst/>
              <a:cxnLst/>
              <a:rect l="l" t="t" r="r" b="b"/>
              <a:pathLst>
                <a:path w="3643" h="5305" extrusionOk="0">
                  <a:moveTo>
                    <a:pt x="2786" y="1"/>
                  </a:moveTo>
                  <a:cubicBezTo>
                    <a:pt x="2678" y="1"/>
                    <a:pt x="2570" y="2"/>
                    <a:pt x="2462" y="4"/>
                  </a:cubicBezTo>
                  <a:cubicBezTo>
                    <a:pt x="992" y="94"/>
                    <a:pt x="208" y="897"/>
                    <a:pt x="118" y="2420"/>
                  </a:cubicBezTo>
                  <a:cubicBezTo>
                    <a:pt x="1" y="3961"/>
                    <a:pt x="659" y="4872"/>
                    <a:pt x="2101" y="5169"/>
                  </a:cubicBezTo>
                  <a:cubicBezTo>
                    <a:pt x="2498" y="5223"/>
                    <a:pt x="2894" y="5268"/>
                    <a:pt x="3282" y="5305"/>
                  </a:cubicBezTo>
                  <a:cubicBezTo>
                    <a:pt x="3174" y="3601"/>
                    <a:pt x="3291" y="1843"/>
                    <a:pt x="3643" y="22"/>
                  </a:cubicBezTo>
                  <a:cubicBezTo>
                    <a:pt x="3365" y="9"/>
                    <a:pt x="3079" y="1"/>
                    <a:pt x="2786" y="1"/>
                  </a:cubicBezTo>
                  <a:close/>
                </a:path>
              </a:pathLst>
            </a:custGeom>
            <a:solidFill>
              <a:srgbClr val="F7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0" name="Google Shape;4210;p105"/>
            <p:cNvSpPr/>
            <p:nvPr/>
          </p:nvSpPr>
          <p:spPr>
            <a:xfrm>
              <a:off x="2227250" y="3885400"/>
              <a:ext cx="45775" cy="135000"/>
            </a:xfrm>
            <a:custGeom>
              <a:avLst/>
              <a:gdLst/>
              <a:ahLst/>
              <a:cxnLst/>
              <a:rect l="l" t="t" r="r" b="b"/>
              <a:pathLst>
                <a:path w="1831" h="5400" extrusionOk="0">
                  <a:moveTo>
                    <a:pt x="470" y="0"/>
                  </a:moveTo>
                  <a:cubicBezTo>
                    <a:pt x="118" y="1821"/>
                    <a:pt x="1" y="3579"/>
                    <a:pt x="109" y="5283"/>
                  </a:cubicBezTo>
                  <a:cubicBezTo>
                    <a:pt x="560" y="5337"/>
                    <a:pt x="1010" y="5373"/>
                    <a:pt x="1461" y="5400"/>
                  </a:cubicBezTo>
                  <a:cubicBezTo>
                    <a:pt x="1416" y="3669"/>
                    <a:pt x="1533" y="1902"/>
                    <a:pt x="1831" y="100"/>
                  </a:cubicBezTo>
                  <a:cubicBezTo>
                    <a:pt x="1389" y="54"/>
                    <a:pt x="938" y="18"/>
                    <a:pt x="470" y="0"/>
                  </a:cubicBezTo>
                  <a:close/>
                </a:path>
              </a:pathLst>
            </a:custGeom>
            <a:solidFill>
              <a:srgbClr val="D73B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1" name="Google Shape;4211;p105"/>
            <p:cNvSpPr/>
            <p:nvPr/>
          </p:nvSpPr>
          <p:spPr>
            <a:xfrm>
              <a:off x="2262625" y="3878875"/>
              <a:ext cx="121050" cy="159625"/>
            </a:xfrm>
            <a:custGeom>
              <a:avLst/>
              <a:gdLst/>
              <a:ahLst/>
              <a:cxnLst/>
              <a:rect l="l" t="t" r="r" b="b"/>
              <a:pathLst>
                <a:path w="4842" h="6385" extrusionOk="0">
                  <a:moveTo>
                    <a:pt x="3846" y="1837"/>
                  </a:moveTo>
                  <a:cubicBezTo>
                    <a:pt x="3853" y="1837"/>
                    <a:pt x="3860" y="1838"/>
                    <a:pt x="3868" y="1839"/>
                  </a:cubicBezTo>
                  <a:cubicBezTo>
                    <a:pt x="4075" y="1857"/>
                    <a:pt x="4156" y="2208"/>
                    <a:pt x="4111" y="2911"/>
                  </a:cubicBezTo>
                  <a:cubicBezTo>
                    <a:pt x="4129" y="3552"/>
                    <a:pt x="4010" y="3877"/>
                    <a:pt x="3754" y="3877"/>
                  </a:cubicBezTo>
                  <a:cubicBezTo>
                    <a:pt x="3747" y="3877"/>
                    <a:pt x="3740" y="3876"/>
                    <a:pt x="3733" y="3876"/>
                  </a:cubicBezTo>
                  <a:cubicBezTo>
                    <a:pt x="3561" y="3858"/>
                    <a:pt x="3471" y="3696"/>
                    <a:pt x="3453" y="3371"/>
                  </a:cubicBezTo>
                  <a:cubicBezTo>
                    <a:pt x="3471" y="3047"/>
                    <a:pt x="3489" y="2875"/>
                    <a:pt x="3489" y="2866"/>
                  </a:cubicBezTo>
                  <a:cubicBezTo>
                    <a:pt x="3533" y="2180"/>
                    <a:pt x="3652" y="1837"/>
                    <a:pt x="3846" y="1837"/>
                  </a:cubicBezTo>
                  <a:close/>
                  <a:moveTo>
                    <a:pt x="2439" y="1490"/>
                  </a:moveTo>
                  <a:cubicBezTo>
                    <a:pt x="2468" y="1490"/>
                    <a:pt x="2500" y="1504"/>
                    <a:pt x="2534" y="1532"/>
                  </a:cubicBezTo>
                  <a:cubicBezTo>
                    <a:pt x="2551" y="1524"/>
                    <a:pt x="2567" y="1520"/>
                    <a:pt x="2582" y="1520"/>
                  </a:cubicBezTo>
                  <a:cubicBezTo>
                    <a:pt x="2752" y="1520"/>
                    <a:pt x="2807" y="2039"/>
                    <a:pt x="2732" y="3083"/>
                  </a:cubicBezTo>
                  <a:cubicBezTo>
                    <a:pt x="2723" y="4084"/>
                    <a:pt x="2586" y="4589"/>
                    <a:pt x="2321" y="4589"/>
                  </a:cubicBezTo>
                  <a:cubicBezTo>
                    <a:pt x="2314" y="4589"/>
                    <a:pt x="2307" y="4589"/>
                    <a:pt x="2300" y="4588"/>
                  </a:cubicBezTo>
                  <a:cubicBezTo>
                    <a:pt x="2119" y="4579"/>
                    <a:pt x="2029" y="4318"/>
                    <a:pt x="2038" y="3813"/>
                  </a:cubicBezTo>
                  <a:cubicBezTo>
                    <a:pt x="2074" y="3308"/>
                    <a:pt x="2092" y="3056"/>
                    <a:pt x="2092" y="3038"/>
                  </a:cubicBezTo>
                  <a:cubicBezTo>
                    <a:pt x="2110" y="2695"/>
                    <a:pt x="2137" y="2380"/>
                    <a:pt x="2182" y="2109"/>
                  </a:cubicBezTo>
                  <a:cubicBezTo>
                    <a:pt x="2239" y="1695"/>
                    <a:pt x="2325" y="1490"/>
                    <a:pt x="2439" y="1490"/>
                  </a:cubicBezTo>
                  <a:close/>
                  <a:moveTo>
                    <a:pt x="961" y="1020"/>
                  </a:moveTo>
                  <a:cubicBezTo>
                    <a:pt x="977" y="1020"/>
                    <a:pt x="994" y="1026"/>
                    <a:pt x="1011" y="1037"/>
                  </a:cubicBezTo>
                  <a:cubicBezTo>
                    <a:pt x="1013" y="1036"/>
                    <a:pt x="1016" y="1036"/>
                    <a:pt x="1019" y="1036"/>
                  </a:cubicBezTo>
                  <a:cubicBezTo>
                    <a:pt x="1220" y="1036"/>
                    <a:pt x="1280" y="1659"/>
                    <a:pt x="1191" y="2920"/>
                  </a:cubicBezTo>
                  <a:cubicBezTo>
                    <a:pt x="1164" y="4156"/>
                    <a:pt x="1024" y="4778"/>
                    <a:pt x="760" y="4778"/>
                  </a:cubicBezTo>
                  <a:cubicBezTo>
                    <a:pt x="757" y="4778"/>
                    <a:pt x="753" y="4778"/>
                    <a:pt x="749" y="4777"/>
                  </a:cubicBezTo>
                  <a:cubicBezTo>
                    <a:pt x="578" y="4768"/>
                    <a:pt x="497" y="4444"/>
                    <a:pt x="506" y="3822"/>
                  </a:cubicBezTo>
                  <a:cubicBezTo>
                    <a:pt x="551" y="3209"/>
                    <a:pt x="569" y="2893"/>
                    <a:pt x="569" y="2875"/>
                  </a:cubicBezTo>
                  <a:cubicBezTo>
                    <a:pt x="651" y="1639"/>
                    <a:pt x="787" y="1020"/>
                    <a:pt x="961" y="1020"/>
                  </a:cubicBezTo>
                  <a:close/>
                  <a:moveTo>
                    <a:pt x="3609" y="4159"/>
                  </a:moveTo>
                  <a:cubicBezTo>
                    <a:pt x="3633" y="4159"/>
                    <a:pt x="3660" y="4161"/>
                    <a:pt x="3688" y="4164"/>
                  </a:cubicBezTo>
                  <a:cubicBezTo>
                    <a:pt x="3904" y="4191"/>
                    <a:pt x="4012" y="4309"/>
                    <a:pt x="3994" y="4516"/>
                  </a:cubicBezTo>
                  <a:cubicBezTo>
                    <a:pt x="3986" y="4714"/>
                    <a:pt x="3878" y="4805"/>
                    <a:pt x="3688" y="4805"/>
                  </a:cubicBezTo>
                  <a:cubicBezTo>
                    <a:pt x="3679" y="4805"/>
                    <a:pt x="3670" y="4805"/>
                    <a:pt x="3661" y="4804"/>
                  </a:cubicBezTo>
                  <a:cubicBezTo>
                    <a:pt x="3534" y="4795"/>
                    <a:pt x="3444" y="4732"/>
                    <a:pt x="3381" y="4624"/>
                  </a:cubicBezTo>
                  <a:cubicBezTo>
                    <a:pt x="3336" y="4543"/>
                    <a:pt x="3318" y="4480"/>
                    <a:pt x="3318" y="4426"/>
                  </a:cubicBezTo>
                  <a:cubicBezTo>
                    <a:pt x="3334" y="4244"/>
                    <a:pt x="3433" y="4159"/>
                    <a:pt x="3609" y="4159"/>
                  </a:cubicBezTo>
                  <a:close/>
                  <a:moveTo>
                    <a:pt x="1193" y="0"/>
                  </a:moveTo>
                  <a:cubicBezTo>
                    <a:pt x="966" y="0"/>
                    <a:pt x="719" y="42"/>
                    <a:pt x="452" y="126"/>
                  </a:cubicBezTo>
                  <a:cubicBezTo>
                    <a:pt x="434" y="207"/>
                    <a:pt x="416" y="279"/>
                    <a:pt x="416" y="361"/>
                  </a:cubicBezTo>
                  <a:cubicBezTo>
                    <a:pt x="118" y="2163"/>
                    <a:pt x="1" y="3930"/>
                    <a:pt x="46" y="5661"/>
                  </a:cubicBezTo>
                  <a:cubicBezTo>
                    <a:pt x="37" y="5751"/>
                    <a:pt x="37" y="5841"/>
                    <a:pt x="46" y="5931"/>
                  </a:cubicBezTo>
                  <a:cubicBezTo>
                    <a:pt x="376" y="6070"/>
                    <a:pt x="691" y="6139"/>
                    <a:pt x="991" y="6139"/>
                  </a:cubicBezTo>
                  <a:cubicBezTo>
                    <a:pt x="1200" y="6139"/>
                    <a:pt x="1401" y="6106"/>
                    <a:pt x="1596" y="6039"/>
                  </a:cubicBezTo>
                  <a:cubicBezTo>
                    <a:pt x="1886" y="6173"/>
                    <a:pt x="2179" y="6240"/>
                    <a:pt x="2475" y="6240"/>
                  </a:cubicBezTo>
                  <a:cubicBezTo>
                    <a:pt x="2677" y="6240"/>
                    <a:pt x="2879" y="6209"/>
                    <a:pt x="3084" y="6147"/>
                  </a:cubicBezTo>
                  <a:cubicBezTo>
                    <a:pt x="3292" y="6305"/>
                    <a:pt x="3525" y="6385"/>
                    <a:pt x="3784" y="6385"/>
                  </a:cubicBezTo>
                  <a:cubicBezTo>
                    <a:pt x="3986" y="6385"/>
                    <a:pt x="4203" y="6336"/>
                    <a:pt x="4436" y="6238"/>
                  </a:cubicBezTo>
                  <a:cubicBezTo>
                    <a:pt x="4418" y="5769"/>
                    <a:pt x="4418" y="5309"/>
                    <a:pt x="4418" y="4858"/>
                  </a:cubicBezTo>
                  <a:cubicBezTo>
                    <a:pt x="4427" y="3975"/>
                    <a:pt x="4481" y="3101"/>
                    <a:pt x="4580" y="2244"/>
                  </a:cubicBezTo>
                  <a:cubicBezTo>
                    <a:pt x="4652" y="1640"/>
                    <a:pt x="4733" y="1037"/>
                    <a:pt x="4841" y="433"/>
                  </a:cubicBezTo>
                  <a:cubicBezTo>
                    <a:pt x="4604" y="322"/>
                    <a:pt x="4342" y="266"/>
                    <a:pt x="4057" y="266"/>
                  </a:cubicBezTo>
                  <a:cubicBezTo>
                    <a:pt x="3877" y="266"/>
                    <a:pt x="3688" y="288"/>
                    <a:pt x="3489" y="333"/>
                  </a:cubicBezTo>
                  <a:cubicBezTo>
                    <a:pt x="3200" y="184"/>
                    <a:pt x="2913" y="108"/>
                    <a:pt x="2630" y="108"/>
                  </a:cubicBezTo>
                  <a:cubicBezTo>
                    <a:pt x="2419" y="108"/>
                    <a:pt x="2210" y="150"/>
                    <a:pt x="2002" y="234"/>
                  </a:cubicBezTo>
                  <a:cubicBezTo>
                    <a:pt x="1773" y="78"/>
                    <a:pt x="1502" y="0"/>
                    <a:pt x="1193" y="0"/>
                  </a:cubicBezTo>
                  <a:close/>
                </a:path>
              </a:pathLst>
            </a:custGeom>
            <a:solidFill>
              <a:srgbClr val="FCAD1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2" name="Google Shape;4212;p105"/>
            <p:cNvSpPr/>
            <p:nvPr/>
          </p:nvSpPr>
          <p:spPr>
            <a:xfrm>
              <a:off x="2275025" y="3904375"/>
              <a:ext cx="91525" cy="94625"/>
            </a:xfrm>
            <a:custGeom>
              <a:avLst/>
              <a:gdLst/>
              <a:ahLst/>
              <a:cxnLst/>
              <a:rect l="l" t="t" r="r" b="b"/>
              <a:pathLst>
                <a:path w="3661" h="3785" extrusionOk="0">
                  <a:moveTo>
                    <a:pt x="3350" y="817"/>
                  </a:moveTo>
                  <a:cubicBezTo>
                    <a:pt x="3156" y="817"/>
                    <a:pt x="3037" y="1160"/>
                    <a:pt x="2993" y="1846"/>
                  </a:cubicBezTo>
                  <a:cubicBezTo>
                    <a:pt x="2993" y="1855"/>
                    <a:pt x="2975" y="2027"/>
                    <a:pt x="2957" y="2351"/>
                  </a:cubicBezTo>
                  <a:cubicBezTo>
                    <a:pt x="2975" y="2676"/>
                    <a:pt x="3065" y="2847"/>
                    <a:pt x="3237" y="2856"/>
                  </a:cubicBezTo>
                  <a:cubicBezTo>
                    <a:pt x="3244" y="2856"/>
                    <a:pt x="3251" y="2857"/>
                    <a:pt x="3258" y="2857"/>
                  </a:cubicBezTo>
                  <a:cubicBezTo>
                    <a:pt x="3514" y="2857"/>
                    <a:pt x="3633" y="2532"/>
                    <a:pt x="3615" y="1891"/>
                  </a:cubicBezTo>
                  <a:cubicBezTo>
                    <a:pt x="3660" y="1188"/>
                    <a:pt x="3579" y="837"/>
                    <a:pt x="3372" y="819"/>
                  </a:cubicBezTo>
                  <a:cubicBezTo>
                    <a:pt x="3364" y="818"/>
                    <a:pt x="3357" y="817"/>
                    <a:pt x="3350" y="817"/>
                  </a:cubicBezTo>
                  <a:close/>
                  <a:moveTo>
                    <a:pt x="1943" y="470"/>
                  </a:moveTo>
                  <a:cubicBezTo>
                    <a:pt x="1829" y="470"/>
                    <a:pt x="1743" y="675"/>
                    <a:pt x="1686" y="1089"/>
                  </a:cubicBezTo>
                  <a:cubicBezTo>
                    <a:pt x="1641" y="1360"/>
                    <a:pt x="1614" y="1675"/>
                    <a:pt x="1596" y="2018"/>
                  </a:cubicBezTo>
                  <a:cubicBezTo>
                    <a:pt x="1596" y="2036"/>
                    <a:pt x="1578" y="2288"/>
                    <a:pt x="1542" y="2793"/>
                  </a:cubicBezTo>
                  <a:cubicBezTo>
                    <a:pt x="1533" y="3298"/>
                    <a:pt x="1623" y="3559"/>
                    <a:pt x="1804" y="3568"/>
                  </a:cubicBezTo>
                  <a:cubicBezTo>
                    <a:pt x="1811" y="3569"/>
                    <a:pt x="1818" y="3569"/>
                    <a:pt x="1825" y="3569"/>
                  </a:cubicBezTo>
                  <a:cubicBezTo>
                    <a:pt x="2090" y="3569"/>
                    <a:pt x="2227" y="3064"/>
                    <a:pt x="2236" y="2063"/>
                  </a:cubicBezTo>
                  <a:cubicBezTo>
                    <a:pt x="2311" y="1019"/>
                    <a:pt x="2256" y="500"/>
                    <a:pt x="2086" y="500"/>
                  </a:cubicBezTo>
                  <a:cubicBezTo>
                    <a:pt x="2071" y="500"/>
                    <a:pt x="2055" y="504"/>
                    <a:pt x="2038" y="512"/>
                  </a:cubicBezTo>
                  <a:cubicBezTo>
                    <a:pt x="2004" y="484"/>
                    <a:pt x="1972" y="470"/>
                    <a:pt x="1943" y="470"/>
                  </a:cubicBezTo>
                  <a:close/>
                  <a:moveTo>
                    <a:pt x="465" y="0"/>
                  </a:moveTo>
                  <a:cubicBezTo>
                    <a:pt x="291" y="0"/>
                    <a:pt x="155" y="619"/>
                    <a:pt x="73" y="1855"/>
                  </a:cubicBezTo>
                  <a:cubicBezTo>
                    <a:pt x="73" y="1873"/>
                    <a:pt x="55" y="2189"/>
                    <a:pt x="10" y="2802"/>
                  </a:cubicBezTo>
                  <a:cubicBezTo>
                    <a:pt x="1" y="3424"/>
                    <a:pt x="82" y="3748"/>
                    <a:pt x="253" y="3757"/>
                  </a:cubicBezTo>
                  <a:cubicBezTo>
                    <a:pt x="257" y="3758"/>
                    <a:pt x="261" y="3758"/>
                    <a:pt x="264" y="3758"/>
                  </a:cubicBezTo>
                  <a:cubicBezTo>
                    <a:pt x="528" y="3758"/>
                    <a:pt x="668" y="3136"/>
                    <a:pt x="695" y="1900"/>
                  </a:cubicBezTo>
                  <a:cubicBezTo>
                    <a:pt x="784" y="639"/>
                    <a:pt x="724" y="16"/>
                    <a:pt x="523" y="16"/>
                  </a:cubicBezTo>
                  <a:cubicBezTo>
                    <a:pt x="520" y="16"/>
                    <a:pt x="517" y="16"/>
                    <a:pt x="515" y="17"/>
                  </a:cubicBezTo>
                  <a:cubicBezTo>
                    <a:pt x="498" y="6"/>
                    <a:pt x="481" y="0"/>
                    <a:pt x="465" y="0"/>
                  </a:cubicBezTo>
                  <a:close/>
                  <a:moveTo>
                    <a:pt x="3113" y="3139"/>
                  </a:moveTo>
                  <a:cubicBezTo>
                    <a:pt x="2937" y="3139"/>
                    <a:pt x="2838" y="3224"/>
                    <a:pt x="2822" y="3406"/>
                  </a:cubicBezTo>
                  <a:cubicBezTo>
                    <a:pt x="2822" y="3460"/>
                    <a:pt x="2840" y="3523"/>
                    <a:pt x="2885" y="3604"/>
                  </a:cubicBezTo>
                  <a:cubicBezTo>
                    <a:pt x="2948" y="3712"/>
                    <a:pt x="3038" y="3775"/>
                    <a:pt x="3165" y="3784"/>
                  </a:cubicBezTo>
                  <a:cubicBezTo>
                    <a:pt x="3174" y="3785"/>
                    <a:pt x="3183" y="3785"/>
                    <a:pt x="3192" y="3785"/>
                  </a:cubicBezTo>
                  <a:cubicBezTo>
                    <a:pt x="3382" y="3785"/>
                    <a:pt x="3490" y="3694"/>
                    <a:pt x="3498" y="3496"/>
                  </a:cubicBezTo>
                  <a:cubicBezTo>
                    <a:pt x="3516" y="3289"/>
                    <a:pt x="3408" y="3171"/>
                    <a:pt x="3192" y="3144"/>
                  </a:cubicBezTo>
                  <a:cubicBezTo>
                    <a:pt x="3164" y="3141"/>
                    <a:pt x="3137" y="3139"/>
                    <a:pt x="3113" y="3139"/>
                  </a:cubicBezTo>
                  <a:close/>
                </a:path>
              </a:pathLst>
            </a:custGeom>
            <a:solidFill>
              <a:srgbClr val="FFD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3" name="Google Shape;4213;p105"/>
            <p:cNvSpPr/>
            <p:nvPr/>
          </p:nvSpPr>
          <p:spPr>
            <a:xfrm>
              <a:off x="4200850" y="4019700"/>
              <a:ext cx="243175" cy="145150"/>
            </a:xfrm>
            <a:custGeom>
              <a:avLst/>
              <a:gdLst/>
              <a:ahLst/>
              <a:cxnLst/>
              <a:rect l="l" t="t" r="r" b="b"/>
              <a:pathLst>
                <a:path w="9727" h="5806" extrusionOk="0">
                  <a:moveTo>
                    <a:pt x="2290" y="1"/>
                  </a:moveTo>
                  <a:cubicBezTo>
                    <a:pt x="1821" y="289"/>
                    <a:pt x="1299" y="632"/>
                    <a:pt x="731" y="1019"/>
                  </a:cubicBezTo>
                  <a:cubicBezTo>
                    <a:pt x="334" y="1290"/>
                    <a:pt x="91" y="1506"/>
                    <a:pt x="1" y="1668"/>
                  </a:cubicBezTo>
                  <a:cubicBezTo>
                    <a:pt x="73" y="1767"/>
                    <a:pt x="325" y="1885"/>
                    <a:pt x="758" y="2029"/>
                  </a:cubicBezTo>
                  <a:cubicBezTo>
                    <a:pt x="1181" y="2164"/>
                    <a:pt x="1803" y="2371"/>
                    <a:pt x="2597" y="2669"/>
                  </a:cubicBezTo>
                  <a:cubicBezTo>
                    <a:pt x="3390" y="2939"/>
                    <a:pt x="4075" y="3128"/>
                    <a:pt x="4634" y="3237"/>
                  </a:cubicBezTo>
                  <a:cubicBezTo>
                    <a:pt x="3516" y="3489"/>
                    <a:pt x="2579" y="3696"/>
                    <a:pt x="1812" y="3832"/>
                  </a:cubicBezTo>
                  <a:cubicBezTo>
                    <a:pt x="1037" y="3967"/>
                    <a:pt x="559" y="4129"/>
                    <a:pt x="379" y="4318"/>
                  </a:cubicBezTo>
                  <a:cubicBezTo>
                    <a:pt x="343" y="4354"/>
                    <a:pt x="541" y="4598"/>
                    <a:pt x="992" y="5039"/>
                  </a:cubicBezTo>
                  <a:cubicBezTo>
                    <a:pt x="1443" y="5499"/>
                    <a:pt x="1740" y="5752"/>
                    <a:pt x="1894" y="5806"/>
                  </a:cubicBezTo>
                  <a:lnTo>
                    <a:pt x="9591" y="4399"/>
                  </a:lnTo>
                  <a:cubicBezTo>
                    <a:pt x="9195" y="3777"/>
                    <a:pt x="9240" y="3011"/>
                    <a:pt x="9727" y="2110"/>
                  </a:cubicBezTo>
                  <a:lnTo>
                    <a:pt x="2290" y="1"/>
                  </a:lnTo>
                  <a:close/>
                </a:path>
              </a:pathLst>
            </a:custGeom>
            <a:solidFill>
              <a:srgbClr val="DEA0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4" name="Google Shape;4214;p105"/>
            <p:cNvSpPr/>
            <p:nvPr/>
          </p:nvSpPr>
          <p:spPr>
            <a:xfrm>
              <a:off x="4430700" y="4072425"/>
              <a:ext cx="121050" cy="57275"/>
            </a:xfrm>
            <a:custGeom>
              <a:avLst/>
              <a:gdLst/>
              <a:ahLst/>
              <a:cxnLst/>
              <a:rect l="l" t="t" r="r" b="b"/>
              <a:pathLst>
                <a:path w="4842" h="2291" extrusionOk="0">
                  <a:moveTo>
                    <a:pt x="533" y="1"/>
                  </a:moveTo>
                  <a:cubicBezTo>
                    <a:pt x="46" y="902"/>
                    <a:pt x="1" y="1668"/>
                    <a:pt x="397" y="2290"/>
                  </a:cubicBezTo>
                  <a:lnTo>
                    <a:pt x="4841" y="1164"/>
                  </a:lnTo>
                  <a:lnTo>
                    <a:pt x="53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5" name="Google Shape;4215;p105"/>
            <p:cNvSpPr/>
            <p:nvPr/>
          </p:nvSpPr>
          <p:spPr>
            <a:xfrm>
              <a:off x="2373050" y="3934975"/>
              <a:ext cx="1943650" cy="192700"/>
            </a:xfrm>
            <a:custGeom>
              <a:avLst/>
              <a:gdLst/>
              <a:ahLst/>
              <a:cxnLst/>
              <a:rect l="l" t="t" r="r" b="b"/>
              <a:pathLst>
                <a:path w="77746" h="7708" extrusionOk="0">
                  <a:moveTo>
                    <a:pt x="1228" y="844"/>
                  </a:moveTo>
                  <a:cubicBezTo>
                    <a:pt x="1302" y="844"/>
                    <a:pt x="1386" y="857"/>
                    <a:pt x="1479" y="884"/>
                  </a:cubicBezTo>
                  <a:lnTo>
                    <a:pt x="17298" y="2020"/>
                  </a:lnTo>
                  <a:cubicBezTo>
                    <a:pt x="17605" y="2065"/>
                    <a:pt x="17749" y="2227"/>
                    <a:pt x="17731" y="2497"/>
                  </a:cubicBezTo>
                  <a:cubicBezTo>
                    <a:pt x="17722" y="2605"/>
                    <a:pt x="17686" y="2705"/>
                    <a:pt x="17632" y="2804"/>
                  </a:cubicBezTo>
                  <a:cubicBezTo>
                    <a:pt x="17551" y="2907"/>
                    <a:pt x="17447" y="2956"/>
                    <a:pt x="17318" y="2956"/>
                  </a:cubicBezTo>
                  <a:cubicBezTo>
                    <a:pt x="17289" y="2956"/>
                    <a:pt x="17258" y="2953"/>
                    <a:pt x="17226" y="2948"/>
                  </a:cubicBezTo>
                  <a:lnTo>
                    <a:pt x="1245" y="1839"/>
                  </a:lnTo>
                  <a:cubicBezTo>
                    <a:pt x="938" y="1785"/>
                    <a:pt x="794" y="1605"/>
                    <a:pt x="812" y="1307"/>
                  </a:cubicBezTo>
                  <a:cubicBezTo>
                    <a:pt x="833" y="1000"/>
                    <a:pt x="973" y="844"/>
                    <a:pt x="1228" y="844"/>
                  </a:cubicBezTo>
                  <a:close/>
                  <a:moveTo>
                    <a:pt x="18849" y="2164"/>
                  </a:moveTo>
                  <a:cubicBezTo>
                    <a:pt x="18912" y="2164"/>
                    <a:pt x="18981" y="2170"/>
                    <a:pt x="19056" y="2182"/>
                  </a:cubicBezTo>
                  <a:cubicBezTo>
                    <a:pt x="19489" y="2254"/>
                    <a:pt x="19696" y="2443"/>
                    <a:pt x="19669" y="2768"/>
                  </a:cubicBezTo>
                  <a:cubicBezTo>
                    <a:pt x="19653" y="3057"/>
                    <a:pt x="19469" y="3195"/>
                    <a:pt x="19119" y="3195"/>
                  </a:cubicBezTo>
                  <a:cubicBezTo>
                    <a:pt x="19088" y="3195"/>
                    <a:pt x="19055" y="3194"/>
                    <a:pt x="19020" y="3191"/>
                  </a:cubicBezTo>
                  <a:cubicBezTo>
                    <a:pt x="18741" y="3173"/>
                    <a:pt x="18533" y="3083"/>
                    <a:pt x="18416" y="2912"/>
                  </a:cubicBezTo>
                  <a:cubicBezTo>
                    <a:pt x="18362" y="2822"/>
                    <a:pt x="18335" y="2723"/>
                    <a:pt x="18344" y="2623"/>
                  </a:cubicBezTo>
                  <a:cubicBezTo>
                    <a:pt x="18359" y="2315"/>
                    <a:pt x="18531" y="2164"/>
                    <a:pt x="18849" y="2164"/>
                  </a:cubicBezTo>
                  <a:close/>
                  <a:moveTo>
                    <a:pt x="163" y="0"/>
                  </a:moveTo>
                  <a:cubicBezTo>
                    <a:pt x="64" y="857"/>
                    <a:pt x="10" y="1731"/>
                    <a:pt x="1" y="2614"/>
                  </a:cubicBezTo>
                  <a:lnTo>
                    <a:pt x="73491" y="7707"/>
                  </a:lnTo>
                  <a:cubicBezTo>
                    <a:pt x="73671" y="7509"/>
                    <a:pt x="74149" y="7356"/>
                    <a:pt x="74924" y="7221"/>
                  </a:cubicBezTo>
                  <a:cubicBezTo>
                    <a:pt x="75691" y="7085"/>
                    <a:pt x="76628" y="6878"/>
                    <a:pt x="77746" y="6626"/>
                  </a:cubicBezTo>
                  <a:cubicBezTo>
                    <a:pt x="77187" y="6517"/>
                    <a:pt x="76502" y="6328"/>
                    <a:pt x="75709" y="6058"/>
                  </a:cubicBezTo>
                  <a:cubicBezTo>
                    <a:pt x="74915" y="5760"/>
                    <a:pt x="74293" y="5553"/>
                    <a:pt x="73870" y="5418"/>
                  </a:cubicBezTo>
                  <a:cubicBezTo>
                    <a:pt x="73437" y="5274"/>
                    <a:pt x="73185" y="5156"/>
                    <a:pt x="73113" y="5057"/>
                  </a:cubicBezTo>
                  <a:lnTo>
                    <a:pt x="163" y="0"/>
                  </a:lnTo>
                  <a:close/>
                </a:path>
              </a:pathLst>
            </a:custGeom>
            <a:solidFill>
              <a:srgbClr val="EC81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6" name="Google Shape;4216;p105"/>
            <p:cNvSpPr/>
            <p:nvPr/>
          </p:nvSpPr>
          <p:spPr>
            <a:xfrm>
              <a:off x="2392900" y="3956075"/>
              <a:ext cx="472575" cy="58775"/>
            </a:xfrm>
            <a:custGeom>
              <a:avLst/>
              <a:gdLst/>
              <a:ahLst/>
              <a:cxnLst/>
              <a:rect l="l" t="t" r="r" b="b"/>
              <a:pathLst>
                <a:path w="18903" h="2351" extrusionOk="0">
                  <a:moveTo>
                    <a:pt x="434" y="0"/>
                  </a:moveTo>
                  <a:cubicBezTo>
                    <a:pt x="179" y="0"/>
                    <a:pt x="39" y="156"/>
                    <a:pt x="18" y="463"/>
                  </a:cubicBezTo>
                  <a:cubicBezTo>
                    <a:pt x="0" y="761"/>
                    <a:pt x="144" y="941"/>
                    <a:pt x="451" y="995"/>
                  </a:cubicBezTo>
                  <a:lnTo>
                    <a:pt x="16432" y="2104"/>
                  </a:lnTo>
                  <a:cubicBezTo>
                    <a:pt x="16464" y="2109"/>
                    <a:pt x="16495" y="2112"/>
                    <a:pt x="16524" y="2112"/>
                  </a:cubicBezTo>
                  <a:cubicBezTo>
                    <a:pt x="16653" y="2112"/>
                    <a:pt x="16757" y="2063"/>
                    <a:pt x="16838" y="1960"/>
                  </a:cubicBezTo>
                  <a:cubicBezTo>
                    <a:pt x="16892" y="1861"/>
                    <a:pt x="16928" y="1761"/>
                    <a:pt x="16937" y="1653"/>
                  </a:cubicBezTo>
                  <a:cubicBezTo>
                    <a:pt x="16955" y="1383"/>
                    <a:pt x="16811" y="1221"/>
                    <a:pt x="16495" y="1176"/>
                  </a:cubicBezTo>
                  <a:lnTo>
                    <a:pt x="685" y="40"/>
                  </a:lnTo>
                  <a:cubicBezTo>
                    <a:pt x="592" y="13"/>
                    <a:pt x="508" y="0"/>
                    <a:pt x="434" y="0"/>
                  </a:cubicBezTo>
                  <a:close/>
                  <a:moveTo>
                    <a:pt x="18055" y="1320"/>
                  </a:moveTo>
                  <a:cubicBezTo>
                    <a:pt x="17737" y="1320"/>
                    <a:pt x="17565" y="1471"/>
                    <a:pt x="17550" y="1779"/>
                  </a:cubicBezTo>
                  <a:cubicBezTo>
                    <a:pt x="17541" y="1879"/>
                    <a:pt x="17568" y="1978"/>
                    <a:pt x="17622" y="2068"/>
                  </a:cubicBezTo>
                  <a:cubicBezTo>
                    <a:pt x="17739" y="2239"/>
                    <a:pt x="17947" y="2329"/>
                    <a:pt x="18226" y="2347"/>
                  </a:cubicBezTo>
                  <a:cubicBezTo>
                    <a:pt x="18261" y="2350"/>
                    <a:pt x="18294" y="2351"/>
                    <a:pt x="18325" y="2351"/>
                  </a:cubicBezTo>
                  <a:cubicBezTo>
                    <a:pt x="18675" y="2351"/>
                    <a:pt x="18859" y="2213"/>
                    <a:pt x="18875" y="1924"/>
                  </a:cubicBezTo>
                  <a:cubicBezTo>
                    <a:pt x="18902" y="1599"/>
                    <a:pt x="18695" y="1410"/>
                    <a:pt x="18262" y="1338"/>
                  </a:cubicBezTo>
                  <a:cubicBezTo>
                    <a:pt x="18187" y="1326"/>
                    <a:pt x="18118" y="1320"/>
                    <a:pt x="18055" y="1320"/>
                  </a:cubicBezTo>
                  <a:close/>
                </a:path>
              </a:pathLst>
            </a:custGeom>
            <a:solidFill>
              <a:srgbClr val="FFB2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7" name="Google Shape;4217;p105"/>
            <p:cNvSpPr/>
            <p:nvPr/>
          </p:nvSpPr>
          <p:spPr>
            <a:xfrm>
              <a:off x="2373050" y="3889675"/>
              <a:ext cx="1885075" cy="275175"/>
            </a:xfrm>
            <a:custGeom>
              <a:avLst/>
              <a:gdLst/>
              <a:ahLst/>
              <a:cxnLst/>
              <a:rect l="l" t="t" r="r" b="b"/>
              <a:pathLst>
                <a:path w="75403" h="11007" extrusionOk="0">
                  <a:moveTo>
                    <a:pt x="424" y="1"/>
                  </a:moveTo>
                  <a:cubicBezTo>
                    <a:pt x="316" y="605"/>
                    <a:pt x="235" y="1208"/>
                    <a:pt x="163" y="1812"/>
                  </a:cubicBezTo>
                  <a:lnTo>
                    <a:pt x="73113" y="6869"/>
                  </a:lnTo>
                  <a:cubicBezTo>
                    <a:pt x="73203" y="6707"/>
                    <a:pt x="73446" y="6491"/>
                    <a:pt x="73843" y="6220"/>
                  </a:cubicBezTo>
                  <a:cubicBezTo>
                    <a:pt x="74411" y="5833"/>
                    <a:pt x="74933" y="5490"/>
                    <a:pt x="75402" y="5202"/>
                  </a:cubicBezTo>
                  <a:lnTo>
                    <a:pt x="424" y="1"/>
                  </a:lnTo>
                  <a:close/>
                  <a:moveTo>
                    <a:pt x="1" y="4426"/>
                  </a:moveTo>
                  <a:cubicBezTo>
                    <a:pt x="1" y="4877"/>
                    <a:pt x="1" y="5337"/>
                    <a:pt x="19" y="5806"/>
                  </a:cubicBezTo>
                  <a:lnTo>
                    <a:pt x="75006" y="11007"/>
                  </a:lnTo>
                  <a:cubicBezTo>
                    <a:pt x="74852" y="10953"/>
                    <a:pt x="74555" y="10700"/>
                    <a:pt x="74104" y="10240"/>
                  </a:cubicBezTo>
                  <a:cubicBezTo>
                    <a:pt x="73653" y="9799"/>
                    <a:pt x="73455" y="9555"/>
                    <a:pt x="73491" y="9519"/>
                  </a:cubicBezTo>
                  <a:lnTo>
                    <a:pt x="1" y="4426"/>
                  </a:lnTo>
                  <a:close/>
                </a:path>
              </a:pathLst>
            </a:custGeom>
            <a:solidFill>
              <a:srgbClr val="C45A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8" name="Google Shape;4218;p105"/>
            <p:cNvSpPr/>
            <p:nvPr/>
          </p:nvSpPr>
          <p:spPr>
            <a:xfrm>
              <a:off x="2142525" y="3876725"/>
              <a:ext cx="2414850" cy="291950"/>
            </a:xfrm>
            <a:custGeom>
              <a:avLst/>
              <a:gdLst/>
              <a:ahLst/>
              <a:cxnLst/>
              <a:rect l="l" t="t" r="r" b="b"/>
              <a:pathLst>
                <a:path w="96594" h="11678" extrusionOk="0">
                  <a:moveTo>
                    <a:pt x="3079" y="479"/>
                  </a:moveTo>
                  <a:cubicBezTo>
                    <a:pt x="3263" y="479"/>
                    <a:pt x="3448" y="485"/>
                    <a:pt x="3633" y="492"/>
                  </a:cubicBezTo>
                  <a:cubicBezTo>
                    <a:pt x="4094" y="507"/>
                    <a:pt x="4554" y="537"/>
                    <a:pt x="5014" y="606"/>
                  </a:cubicBezTo>
                  <a:lnTo>
                    <a:pt x="5014" y="606"/>
                  </a:lnTo>
                  <a:cubicBezTo>
                    <a:pt x="4945" y="1432"/>
                    <a:pt x="4863" y="2251"/>
                    <a:pt x="4805" y="3079"/>
                  </a:cubicBezTo>
                  <a:cubicBezTo>
                    <a:pt x="4738" y="3903"/>
                    <a:pt x="4703" y="4719"/>
                    <a:pt x="4669" y="5549"/>
                  </a:cubicBezTo>
                  <a:lnTo>
                    <a:pt x="4669" y="5549"/>
                  </a:lnTo>
                  <a:lnTo>
                    <a:pt x="4075" y="5521"/>
                  </a:lnTo>
                  <a:cubicBezTo>
                    <a:pt x="3813" y="5512"/>
                    <a:pt x="3552" y="5503"/>
                    <a:pt x="3291" y="5467"/>
                  </a:cubicBezTo>
                  <a:cubicBezTo>
                    <a:pt x="3029" y="5440"/>
                    <a:pt x="2777" y="5413"/>
                    <a:pt x="2515" y="5368"/>
                  </a:cubicBezTo>
                  <a:cubicBezTo>
                    <a:pt x="2452" y="5359"/>
                    <a:pt x="2380" y="5350"/>
                    <a:pt x="2326" y="5341"/>
                  </a:cubicBezTo>
                  <a:cubicBezTo>
                    <a:pt x="2263" y="5323"/>
                    <a:pt x="2200" y="5314"/>
                    <a:pt x="2146" y="5296"/>
                  </a:cubicBezTo>
                  <a:cubicBezTo>
                    <a:pt x="2020" y="5260"/>
                    <a:pt x="1903" y="5215"/>
                    <a:pt x="1794" y="5161"/>
                  </a:cubicBezTo>
                  <a:cubicBezTo>
                    <a:pt x="1335" y="4962"/>
                    <a:pt x="965" y="4620"/>
                    <a:pt x="794" y="4196"/>
                  </a:cubicBezTo>
                  <a:cubicBezTo>
                    <a:pt x="604" y="3764"/>
                    <a:pt x="577" y="3277"/>
                    <a:pt x="623" y="2781"/>
                  </a:cubicBezTo>
                  <a:cubicBezTo>
                    <a:pt x="650" y="2276"/>
                    <a:pt x="749" y="1799"/>
                    <a:pt x="992" y="1402"/>
                  </a:cubicBezTo>
                  <a:cubicBezTo>
                    <a:pt x="1226" y="1005"/>
                    <a:pt x="1632" y="726"/>
                    <a:pt x="2110" y="591"/>
                  </a:cubicBezTo>
                  <a:cubicBezTo>
                    <a:pt x="2227" y="555"/>
                    <a:pt x="2353" y="537"/>
                    <a:pt x="2479" y="510"/>
                  </a:cubicBezTo>
                  <a:cubicBezTo>
                    <a:pt x="2606" y="492"/>
                    <a:pt x="2714" y="483"/>
                    <a:pt x="2849" y="483"/>
                  </a:cubicBezTo>
                  <a:cubicBezTo>
                    <a:pt x="2926" y="480"/>
                    <a:pt x="3002" y="479"/>
                    <a:pt x="3079" y="479"/>
                  </a:cubicBezTo>
                  <a:close/>
                  <a:moveTo>
                    <a:pt x="6040" y="167"/>
                  </a:moveTo>
                  <a:cubicBezTo>
                    <a:pt x="6292" y="167"/>
                    <a:pt x="6554" y="266"/>
                    <a:pt x="6689" y="483"/>
                  </a:cubicBezTo>
                  <a:lnTo>
                    <a:pt x="6797" y="510"/>
                  </a:lnTo>
                  <a:cubicBezTo>
                    <a:pt x="6808" y="513"/>
                    <a:pt x="6819" y="516"/>
                    <a:pt x="6831" y="516"/>
                  </a:cubicBezTo>
                  <a:cubicBezTo>
                    <a:pt x="6847" y="516"/>
                    <a:pt x="6862" y="511"/>
                    <a:pt x="6878" y="501"/>
                  </a:cubicBezTo>
                  <a:cubicBezTo>
                    <a:pt x="7042" y="368"/>
                    <a:pt x="7246" y="317"/>
                    <a:pt x="7449" y="317"/>
                  </a:cubicBezTo>
                  <a:cubicBezTo>
                    <a:pt x="7481" y="317"/>
                    <a:pt x="7513" y="318"/>
                    <a:pt x="7545" y="320"/>
                  </a:cubicBezTo>
                  <a:cubicBezTo>
                    <a:pt x="7789" y="347"/>
                    <a:pt x="8014" y="438"/>
                    <a:pt x="8203" y="591"/>
                  </a:cubicBezTo>
                  <a:lnTo>
                    <a:pt x="8293" y="618"/>
                  </a:lnTo>
                  <a:cubicBezTo>
                    <a:pt x="8302" y="618"/>
                    <a:pt x="8320" y="618"/>
                    <a:pt x="8338" y="609"/>
                  </a:cubicBezTo>
                  <a:cubicBezTo>
                    <a:pt x="8520" y="518"/>
                    <a:pt x="8717" y="472"/>
                    <a:pt x="8915" y="472"/>
                  </a:cubicBezTo>
                  <a:cubicBezTo>
                    <a:pt x="8933" y="472"/>
                    <a:pt x="8951" y="473"/>
                    <a:pt x="8969" y="474"/>
                  </a:cubicBezTo>
                  <a:cubicBezTo>
                    <a:pt x="9186" y="483"/>
                    <a:pt x="9402" y="546"/>
                    <a:pt x="9564" y="690"/>
                  </a:cubicBezTo>
                  <a:lnTo>
                    <a:pt x="9582" y="699"/>
                  </a:lnTo>
                  <a:cubicBezTo>
                    <a:pt x="9600" y="708"/>
                    <a:pt x="9618" y="708"/>
                    <a:pt x="9636" y="708"/>
                  </a:cubicBezTo>
                  <a:cubicBezTo>
                    <a:pt x="12764" y="789"/>
                    <a:pt x="15883" y="1068"/>
                    <a:pt x="19011" y="1276"/>
                  </a:cubicBezTo>
                  <a:lnTo>
                    <a:pt x="28385" y="1934"/>
                  </a:lnTo>
                  <a:lnTo>
                    <a:pt x="47125" y="3241"/>
                  </a:lnTo>
                  <a:lnTo>
                    <a:pt x="84614" y="5873"/>
                  </a:lnTo>
                  <a:lnTo>
                    <a:pt x="84587" y="5873"/>
                  </a:lnTo>
                  <a:lnTo>
                    <a:pt x="87517" y="6702"/>
                  </a:lnTo>
                  <a:cubicBezTo>
                    <a:pt x="88003" y="6846"/>
                    <a:pt x="88490" y="6982"/>
                    <a:pt x="88986" y="7117"/>
                  </a:cubicBezTo>
                  <a:cubicBezTo>
                    <a:pt x="89473" y="7252"/>
                    <a:pt x="89959" y="7387"/>
                    <a:pt x="90455" y="7522"/>
                  </a:cubicBezTo>
                  <a:lnTo>
                    <a:pt x="91924" y="7919"/>
                  </a:lnTo>
                  <a:lnTo>
                    <a:pt x="93403" y="8307"/>
                  </a:lnTo>
                  <a:cubicBezTo>
                    <a:pt x="94178" y="8513"/>
                    <a:pt x="94948" y="8725"/>
                    <a:pt x="95712" y="8973"/>
                  </a:cubicBezTo>
                  <a:lnTo>
                    <a:pt x="95712" y="8973"/>
                  </a:lnTo>
                  <a:cubicBezTo>
                    <a:pt x="94921" y="9193"/>
                    <a:pt x="94126" y="9408"/>
                    <a:pt x="93331" y="9623"/>
                  </a:cubicBezTo>
                  <a:cubicBezTo>
                    <a:pt x="92835" y="9758"/>
                    <a:pt x="92330" y="9893"/>
                    <a:pt x="91834" y="10010"/>
                  </a:cubicBezTo>
                  <a:cubicBezTo>
                    <a:pt x="91321" y="10109"/>
                    <a:pt x="90816" y="10209"/>
                    <a:pt x="90311" y="10299"/>
                  </a:cubicBezTo>
                  <a:cubicBezTo>
                    <a:pt x="89292" y="10488"/>
                    <a:pt x="88265" y="10641"/>
                    <a:pt x="87246" y="10822"/>
                  </a:cubicBezTo>
                  <a:cubicBezTo>
                    <a:pt x="86231" y="10992"/>
                    <a:pt x="85224" y="11181"/>
                    <a:pt x="84209" y="11370"/>
                  </a:cubicBezTo>
                  <a:lnTo>
                    <a:pt x="84209" y="11370"/>
                  </a:lnTo>
                  <a:lnTo>
                    <a:pt x="46747" y="8811"/>
                  </a:lnTo>
                  <a:lnTo>
                    <a:pt x="27998" y="7522"/>
                  </a:lnTo>
                  <a:cubicBezTo>
                    <a:pt x="21751" y="7090"/>
                    <a:pt x="15495" y="6684"/>
                    <a:pt x="9258" y="6134"/>
                  </a:cubicBezTo>
                  <a:cubicBezTo>
                    <a:pt x="9250" y="6132"/>
                    <a:pt x="9242" y="6131"/>
                    <a:pt x="9234" y="6131"/>
                  </a:cubicBezTo>
                  <a:cubicBezTo>
                    <a:pt x="9216" y="6131"/>
                    <a:pt x="9198" y="6137"/>
                    <a:pt x="9186" y="6143"/>
                  </a:cubicBezTo>
                  <a:lnTo>
                    <a:pt x="9168" y="6143"/>
                  </a:lnTo>
                  <a:cubicBezTo>
                    <a:pt x="8978" y="6260"/>
                    <a:pt x="8762" y="6324"/>
                    <a:pt x="8555" y="6324"/>
                  </a:cubicBezTo>
                  <a:cubicBezTo>
                    <a:pt x="8347" y="6315"/>
                    <a:pt x="8140" y="6233"/>
                    <a:pt x="8005" y="6080"/>
                  </a:cubicBezTo>
                  <a:cubicBezTo>
                    <a:pt x="7987" y="6053"/>
                    <a:pt x="7951" y="6035"/>
                    <a:pt x="7906" y="6035"/>
                  </a:cubicBezTo>
                  <a:lnTo>
                    <a:pt x="7834" y="6044"/>
                  </a:lnTo>
                  <a:cubicBezTo>
                    <a:pt x="7655" y="6153"/>
                    <a:pt x="7450" y="6201"/>
                    <a:pt x="7242" y="6201"/>
                  </a:cubicBezTo>
                  <a:cubicBezTo>
                    <a:pt x="7208" y="6201"/>
                    <a:pt x="7174" y="6200"/>
                    <a:pt x="7140" y="6197"/>
                  </a:cubicBezTo>
                  <a:cubicBezTo>
                    <a:pt x="7022" y="6188"/>
                    <a:pt x="6905" y="6161"/>
                    <a:pt x="6797" y="6116"/>
                  </a:cubicBezTo>
                  <a:cubicBezTo>
                    <a:pt x="6680" y="6080"/>
                    <a:pt x="6581" y="6026"/>
                    <a:pt x="6482" y="5954"/>
                  </a:cubicBezTo>
                  <a:lnTo>
                    <a:pt x="6464" y="5945"/>
                  </a:lnTo>
                  <a:cubicBezTo>
                    <a:pt x="6446" y="5927"/>
                    <a:pt x="6423" y="5918"/>
                    <a:pt x="6400" y="5918"/>
                  </a:cubicBezTo>
                  <a:cubicBezTo>
                    <a:pt x="6378" y="5918"/>
                    <a:pt x="6355" y="5927"/>
                    <a:pt x="6337" y="5945"/>
                  </a:cubicBezTo>
                  <a:cubicBezTo>
                    <a:pt x="6172" y="6073"/>
                    <a:pt x="5962" y="6132"/>
                    <a:pt x="5750" y="6132"/>
                  </a:cubicBezTo>
                  <a:cubicBezTo>
                    <a:pt x="5708" y="6132"/>
                    <a:pt x="5667" y="6130"/>
                    <a:pt x="5625" y="6125"/>
                  </a:cubicBezTo>
                  <a:cubicBezTo>
                    <a:pt x="5499" y="6116"/>
                    <a:pt x="5373" y="6080"/>
                    <a:pt x="5256" y="6035"/>
                  </a:cubicBezTo>
                  <a:cubicBezTo>
                    <a:pt x="5183" y="6007"/>
                    <a:pt x="5110" y="5972"/>
                    <a:pt x="5042" y="5928"/>
                  </a:cubicBezTo>
                  <a:lnTo>
                    <a:pt x="5042" y="5928"/>
                  </a:lnTo>
                  <a:cubicBezTo>
                    <a:pt x="5040" y="5891"/>
                    <a:pt x="5040" y="5853"/>
                    <a:pt x="5039" y="5815"/>
                  </a:cubicBezTo>
                  <a:lnTo>
                    <a:pt x="5039" y="5815"/>
                  </a:lnTo>
                  <a:cubicBezTo>
                    <a:pt x="5047" y="5791"/>
                    <a:pt x="5051" y="5764"/>
                    <a:pt x="5048" y="5738"/>
                  </a:cubicBezTo>
                  <a:cubicBezTo>
                    <a:pt x="5048" y="5736"/>
                    <a:pt x="5048" y="5735"/>
                    <a:pt x="5048" y="5733"/>
                  </a:cubicBezTo>
                  <a:lnTo>
                    <a:pt x="5048" y="5733"/>
                  </a:lnTo>
                  <a:cubicBezTo>
                    <a:pt x="5048" y="5729"/>
                    <a:pt x="5047" y="5724"/>
                    <a:pt x="5046" y="5719"/>
                  </a:cubicBezTo>
                  <a:lnTo>
                    <a:pt x="5046" y="5719"/>
                  </a:lnTo>
                  <a:cubicBezTo>
                    <a:pt x="4949" y="4851"/>
                    <a:pt x="4959" y="3974"/>
                    <a:pt x="5012" y="3097"/>
                  </a:cubicBezTo>
                  <a:cubicBezTo>
                    <a:pt x="5075" y="2213"/>
                    <a:pt x="5193" y="1330"/>
                    <a:pt x="5409" y="474"/>
                  </a:cubicBezTo>
                  <a:cubicBezTo>
                    <a:pt x="5409" y="465"/>
                    <a:pt x="5418" y="447"/>
                    <a:pt x="5418" y="438"/>
                  </a:cubicBezTo>
                  <a:cubicBezTo>
                    <a:pt x="5418" y="428"/>
                    <a:pt x="5417" y="418"/>
                    <a:pt x="5416" y="408"/>
                  </a:cubicBezTo>
                  <a:lnTo>
                    <a:pt x="5416" y="408"/>
                  </a:lnTo>
                  <a:cubicBezTo>
                    <a:pt x="5420" y="381"/>
                    <a:pt x="5424" y="352"/>
                    <a:pt x="5429" y="324"/>
                  </a:cubicBezTo>
                  <a:lnTo>
                    <a:pt x="5429" y="324"/>
                  </a:lnTo>
                  <a:cubicBezTo>
                    <a:pt x="5503" y="283"/>
                    <a:pt x="5580" y="250"/>
                    <a:pt x="5661" y="221"/>
                  </a:cubicBezTo>
                  <a:cubicBezTo>
                    <a:pt x="5787" y="185"/>
                    <a:pt x="5914" y="167"/>
                    <a:pt x="6040" y="167"/>
                  </a:cubicBezTo>
                  <a:close/>
                  <a:moveTo>
                    <a:pt x="5907" y="1"/>
                  </a:moveTo>
                  <a:cubicBezTo>
                    <a:pt x="5814" y="1"/>
                    <a:pt x="5721" y="5"/>
                    <a:pt x="5625" y="5"/>
                  </a:cubicBezTo>
                  <a:cubicBezTo>
                    <a:pt x="5509" y="12"/>
                    <a:pt x="5398" y="25"/>
                    <a:pt x="5279" y="25"/>
                  </a:cubicBezTo>
                  <a:cubicBezTo>
                    <a:pt x="5250" y="25"/>
                    <a:pt x="5222" y="25"/>
                    <a:pt x="5193" y="23"/>
                  </a:cubicBezTo>
                  <a:cubicBezTo>
                    <a:pt x="5166" y="23"/>
                    <a:pt x="5129" y="41"/>
                    <a:pt x="5111" y="77"/>
                  </a:cubicBezTo>
                  <a:lnTo>
                    <a:pt x="5066" y="167"/>
                  </a:lnTo>
                  <a:cubicBezTo>
                    <a:pt x="5061" y="193"/>
                    <a:pt x="5056" y="217"/>
                    <a:pt x="5051" y="242"/>
                  </a:cubicBezTo>
                  <a:lnTo>
                    <a:pt x="5051" y="242"/>
                  </a:lnTo>
                  <a:lnTo>
                    <a:pt x="3642" y="194"/>
                  </a:lnTo>
                  <a:lnTo>
                    <a:pt x="2849" y="167"/>
                  </a:lnTo>
                  <a:cubicBezTo>
                    <a:pt x="2812" y="164"/>
                    <a:pt x="2773" y="163"/>
                    <a:pt x="2732" y="163"/>
                  </a:cubicBezTo>
                  <a:cubicBezTo>
                    <a:pt x="2635" y="163"/>
                    <a:pt x="2530" y="170"/>
                    <a:pt x="2434" y="176"/>
                  </a:cubicBezTo>
                  <a:cubicBezTo>
                    <a:pt x="2299" y="194"/>
                    <a:pt x="2164" y="212"/>
                    <a:pt x="2020" y="239"/>
                  </a:cubicBezTo>
                  <a:cubicBezTo>
                    <a:pt x="1749" y="293"/>
                    <a:pt x="1479" y="383"/>
                    <a:pt x="1217" y="528"/>
                  </a:cubicBezTo>
                  <a:cubicBezTo>
                    <a:pt x="965" y="681"/>
                    <a:pt x="740" y="879"/>
                    <a:pt x="568" y="1114"/>
                  </a:cubicBezTo>
                  <a:cubicBezTo>
                    <a:pt x="208" y="1600"/>
                    <a:pt x="82" y="2195"/>
                    <a:pt x="46" y="2736"/>
                  </a:cubicBezTo>
                  <a:cubicBezTo>
                    <a:pt x="1" y="3286"/>
                    <a:pt x="64" y="3890"/>
                    <a:pt x="343" y="4413"/>
                  </a:cubicBezTo>
                  <a:cubicBezTo>
                    <a:pt x="487" y="4674"/>
                    <a:pt x="686" y="4899"/>
                    <a:pt x="920" y="5080"/>
                  </a:cubicBezTo>
                  <a:cubicBezTo>
                    <a:pt x="1145" y="5260"/>
                    <a:pt x="1407" y="5386"/>
                    <a:pt x="1668" y="5476"/>
                  </a:cubicBezTo>
                  <a:cubicBezTo>
                    <a:pt x="1794" y="5521"/>
                    <a:pt x="1930" y="5557"/>
                    <a:pt x="2065" y="5593"/>
                  </a:cubicBezTo>
                  <a:cubicBezTo>
                    <a:pt x="2128" y="5611"/>
                    <a:pt x="2200" y="5620"/>
                    <a:pt x="2272" y="5639"/>
                  </a:cubicBezTo>
                  <a:cubicBezTo>
                    <a:pt x="2335" y="5648"/>
                    <a:pt x="2398" y="5648"/>
                    <a:pt x="2470" y="5657"/>
                  </a:cubicBezTo>
                  <a:cubicBezTo>
                    <a:pt x="2732" y="5684"/>
                    <a:pt x="2993" y="5720"/>
                    <a:pt x="3255" y="5756"/>
                  </a:cubicBezTo>
                  <a:cubicBezTo>
                    <a:pt x="3723" y="5827"/>
                    <a:pt x="4184" y="5885"/>
                    <a:pt x="4651" y="5928"/>
                  </a:cubicBezTo>
                  <a:lnTo>
                    <a:pt x="4651" y="5928"/>
                  </a:lnTo>
                  <a:cubicBezTo>
                    <a:pt x="4651" y="5964"/>
                    <a:pt x="4654" y="6000"/>
                    <a:pt x="4661" y="6035"/>
                  </a:cubicBezTo>
                  <a:lnTo>
                    <a:pt x="4661" y="6080"/>
                  </a:lnTo>
                  <a:cubicBezTo>
                    <a:pt x="4670" y="6143"/>
                    <a:pt x="4715" y="6188"/>
                    <a:pt x="4778" y="6197"/>
                  </a:cubicBezTo>
                  <a:cubicBezTo>
                    <a:pt x="4922" y="6215"/>
                    <a:pt x="5057" y="6242"/>
                    <a:pt x="5193" y="6260"/>
                  </a:cubicBezTo>
                  <a:cubicBezTo>
                    <a:pt x="5337" y="6279"/>
                    <a:pt x="5472" y="6297"/>
                    <a:pt x="5607" y="6306"/>
                  </a:cubicBezTo>
                  <a:cubicBezTo>
                    <a:pt x="5742" y="6315"/>
                    <a:pt x="5887" y="6324"/>
                    <a:pt x="6022" y="6324"/>
                  </a:cubicBezTo>
                  <a:cubicBezTo>
                    <a:pt x="6133" y="6324"/>
                    <a:pt x="6243" y="6318"/>
                    <a:pt x="6358" y="6316"/>
                  </a:cubicBezTo>
                  <a:lnTo>
                    <a:pt x="6358" y="6316"/>
                  </a:lnTo>
                  <a:cubicBezTo>
                    <a:pt x="6479" y="6347"/>
                    <a:pt x="6594" y="6371"/>
                    <a:pt x="6716" y="6396"/>
                  </a:cubicBezTo>
                  <a:cubicBezTo>
                    <a:pt x="6851" y="6423"/>
                    <a:pt x="6986" y="6441"/>
                    <a:pt x="7122" y="6450"/>
                  </a:cubicBezTo>
                  <a:cubicBezTo>
                    <a:pt x="7185" y="6454"/>
                    <a:pt x="7247" y="6456"/>
                    <a:pt x="7308" y="6456"/>
                  </a:cubicBezTo>
                  <a:cubicBezTo>
                    <a:pt x="7485" y="6456"/>
                    <a:pt x="7658" y="6441"/>
                    <a:pt x="7841" y="6424"/>
                  </a:cubicBezTo>
                  <a:lnTo>
                    <a:pt x="7841" y="6424"/>
                  </a:lnTo>
                  <a:cubicBezTo>
                    <a:pt x="8064" y="6538"/>
                    <a:pt x="8301" y="6612"/>
                    <a:pt x="8546" y="6612"/>
                  </a:cubicBezTo>
                  <a:cubicBezTo>
                    <a:pt x="8578" y="6614"/>
                    <a:pt x="8609" y="6615"/>
                    <a:pt x="8641" y="6615"/>
                  </a:cubicBezTo>
                  <a:cubicBezTo>
                    <a:pt x="8860" y="6615"/>
                    <a:pt x="9068" y="6567"/>
                    <a:pt x="9276" y="6515"/>
                  </a:cubicBezTo>
                  <a:lnTo>
                    <a:pt x="9276" y="6515"/>
                  </a:lnTo>
                  <a:cubicBezTo>
                    <a:pt x="15516" y="6831"/>
                    <a:pt x="21748" y="7298"/>
                    <a:pt x="27980" y="7730"/>
                  </a:cubicBezTo>
                  <a:lnTo>
                    <a:pt x="46729" y="9037"/>
                  </a:lnTo>
                  <a:lnTo>
                    <a:pt x="84218" y="11678"/>
                  </a:lnTo>
                  <a:lnTo>
                    <a:pt x="84254" y="11678"/>
                  </a:lnTo>
                  <a:cubicBezTo>
                    <a:pt x="85272" y="11489"/>
                    <a:pt x="86291" y="11308"/>
                    <a:pt x="87309" y="11110"/>
                  </a:cubicBezTo>
                  <a:cubicBezTo>
                    <a:pt x="88328" y="10921"/>
                    <a:pt x="89337" y="10704"/>
                    <a:pt x="90356" y="10515"/>
                  </a:cubicBezTo>
                  <a:cubicBezTo>
                    <a:pt x="90861" y="10416"/>
                    <a:pt x="91375" y="10335"/>
                    <a:pt x="91879" y="10245"/>
                  </a:cubicBezTo>
                  <a:cubicBezTo>
                    <a:pt x="92384" y="10127"/>
                    <a:pt x="92889" y="10001"/>
                    <a:pt x="93394" y="9875"/>
                  </a:cubicBezTo>
                  <a:cubicBezTo>
                    <a:pt x="94403" y="9641"/>
                    <a:pt x="95404" y="9397"/>
                    <a:pt x="96422" y="9181"/>
                  </a:cubicBezTo>
                  <a:lnTo>
                    <a:pt x="96431" y="9172"/>
                  </a:lnTo>
                  <a:cubicBezTo>
                    <a:pt x="96504" y="9163"/>
                    <a:pt x="96558" y="9100"/>
                    <a:pt x="96576" y="9028"/>
                  </a:cubicBezTo>
                  <a:cubicBezTo>
                    <a:pt x="96594" y="8920"/>
                    <a:pt x="96522" y="8820"/>
                    <a:pt x="96422" y="8802"/>
                  </a:cubicBezTo>
                  <a:cubicBezTo>
                    <a:pt x="95422" y="8613"/>
                    <a:pt x="94439" y="8361"/>
                    <a:pt x="93457" y="8090"/>
                  </a:cubicBezTo>
                  <a:cubicBezTo>
                    <a:pt x="92970" y="7955"/>
                    <a:pt x="92474" y="7829"/>
                    <a:pt x="91988" y="7685"/>
                  </a:cubicBezTo>
                  <a:lnTo>
                    <a:pt x="90527" y="7252"/>
                  </a:lnTo>
                  <a:cubicBezTo>
                    <a:pt x="90041" y="7099"/>
                    <a:pt x="89554" y="6955"/>
                    <a:pt x="89067" y="6819"/>
                  </a:cubicBezTo>
                  <a:cubicBezTo>
                    <a:pt x="88580" y="6675"/>
                    <a:pt x="88094" y="6531"/>
                    <a:pt x="87607" y="6396"/>
                  </a:cubicBezTo>
                  <a:lnTo>
                    <a:pt x="84668" y="5566"/>
                  </a:lnTo>
                  <a:cubicBezTo>
                    <a:pt x="84659" y="5557"/>
                    <a:pt x="84650" y="5557"/>
                    <a:pt x="84641" y="5557"/>
                  </a:cubicBezTo>
                  <a:lnTo>
                    <a:pt x="47143" y="2988"/>
                  </a:lnTo>
                  <a:lnTo>
                    <a:pt x="28403" y="1708"/>
                  </a:lnTo>
                  <a:lnTo>
                    <a:pt x="19029" y="1059"/>
                  </a:lnTo>
                  <a:cubicBezTo>
                    <a:pt x="15901" y="834"/>
                    <a:pt x="12773" y="672"/>
                    <a:pt x="9663" y="320"/>
                  </a:cubicBezTo>
                  <a:lnTo>
                    <a:pt x="9663" y="320"/>
                  </a:lnTo>
                  <a:lnTo>
                    <a:pt x="9727" y="338"/>
                  </a:lnTo>
                  <a:cubicBezTo>
                    <a:pt x="9474" y="293"/>
                    <a:pt x="9231" y="248"/>
                    <a:pt x="8987" y="239"/>
                  </a:cubicBezTo>
                  <a:cubicBezTo>
                    <a:pt x="8898" y="233"/>
                    <a:pt x="8808" y="231"/>
                    <a:pt x="8717" y="231"/>
                  </a:cubicBezTo>
                  <a:cubicBezTo>
                    <a:pt x="8618" y="231"/>
                    <a:pt x="8519" y="233"/>
                    <a:pt x="8419" y="233"/>
                  </a:cubicBezTo>
                  <a:cubicBezTo>
                    <a:pt x="8391" y="233"/>
                    <a:pt x="8363" y="233"/>
                    <a:pt x="8335" y="232"/>
                  </a:cubicBezTo>
                  <a:lnTo>
                    <a:pt x="8335" y="232"/>
                  </a:lnTo>
                  <a:cubicBezTo>
                    <a:pt x="8081" y="150"/>
                    <a:pt x="7827" y="85"/>
                    <a:pt x="7572" y="68"/>
                  </a:cubicBezTo>
                  <a:cubicBezTo>
                    <a:pt x="7534" y="66"/>
                    <a:pt x="7496" y="64"/>
                    <a:pt x="7458" y="64"/>
                  </a:cubicBezTo>
                  <a:cubicBezTo>
                    <a:pt x="7355" y="64"/>
                    <a:pt x="7254" y="73"/>
                    <a:pt x="7149" y="86"/>
                  </a:cubicBezTo>
                  <a:cubicBezTo>
                    <a:pt x="7039" y="93"/>
                    <a:pt x="6930" y="112"/>
                    <a:pt x="6811" y="129"/>
                  </a:cubicBezTo>
                  <a:lnTo>
                    <a:pt x="6811" y="129"/>
                  </a:lnTo>
                  <a:cubicBezTo>
                    <a:pt x="6696" y="97"/>
                    <a:pt x="6584" y="71"/>
                    <a:pt x="6473" y="50"/>
                  </a:cubicBezTo>
                  <a:cubicBezTo>
                    <a:pt x="6328" y="23"/>
                    <a:pt x="6184" y="5"/>
                    <a:pt x="6049" y="5"/>
                  </a:cubicBezTo>
                  <a:cubicBezTo>
                    <a:pt x="6001" y="2"/>
                    <a:pt x="5954" y="1"/>
                    <a:pt x="590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9" name="Google Shape;4219;p105"/>
            <p:cNvSpPr/>
            <p:nvPr/>
          </p:nvSpPr>
          <p:spPr>
            <a:xfrm>
              <a:off x="2297125" y="3977050"/>
              <a:ext cx="10375" cy="58250"/>
            </a:xfrm>
            <a:custGeom>
              <a:avLst/>
              <a:gdLst/>
              <a:ahLst/>
              <a:cxnLst/>
              <a:rect l="l" t="t" r="r" b="b"/>
              <a:pathLst>
                <a:path w="415" h="2330" extrusionOk="0">
                  <a:moveTo>
                    <a:pt x="214" y="0"/>
                  </a:moveTo>
                  <a:cubicBezTo>
                    <a:pt x="203" y="0"/>
                    <a:pt x="192" y="1"/>
                    <a:pt x="180" y="3"/>
                  </a:cubicBezTo>
                  <a:cubicBezTo>
                    <a:pt x="72" y="12"/>
                    <a:pt x="0" y="111"/>
                    <a:pt x="18" y="219"/>
                  </a:cubicBezTo>
                  <a:cubicBezTo>
                    <a:pt x="63" y="535"/>
                    <a:pt x="63" y="850"/>
                    <a:pt x="63" y="1175"/>
                  </a:cubicBezTo>
                  <a:cubicBezTo>
                    <a:pt x="54" y="1490"/>
                    <a:pt x="45" y="1806"/>
                    <a:pt x="18" y="2121"/>
                  </a:cubicBezTo>
                  <a:cubicBezTo>
                    <a:pt x="18" y="2130"/>
                    <a:pt x="18" y="2139"/>
                    <a:pt x="18" y="2157"/>
                  </a:cubicBezTo>
                  <a:cubicBezTo>
                    <a:pt x="27" y="2251"/>
                    <a:pt x="116" y="2329"/>
                    <a:pt x="218" y="2329"/>
                  </a:cubicBezTo>
                  <a:cubicBezTo>
                    <a:pt x="223" y="2329"/>
                    <a:pt x="229" y="2329"/>
                    <a:pt x="234" y="2329"/>
                  </a:cubicBezTo>
                  <a:cubicBezTo>
                    <a:pt x="343" y="2320"/>
                    <a:pt x="415" y="2229"/>
                    <a:pt x="406" y="2121"/>
                  </a:cubicBezTo>
                  <a:lnTo>
                    <a:pt x="406" y="2103"/>
                  </a:lnTo>
                  <a:cubicBezTo>
                    <a:pt x="379" y="1797"/>
                    <a:pt x="370" y="1481"/>
                    <a:pt x="361" y="1166"/>
                  </a:cubicBezTo>
                  <a:cubicBezTo>
                    <a:pt x="361" y="859"/>
                    <a:pt x="361" y="544"/>
                    <a:pt x="406" y="228"/>
                  </a:cubicBezTo>
                  <a:lnTo>
                    <a:pt x="406" y="219"/>
                  </a:lnTo>
                  <a:cubicBezTo>
                    <a:pt x="406" y="201"/>
                    <a:pt x="406" y="183"/>
                    <a:pt x="406" y="165"/>
                  </a:cubicBezTo>
                  <a:cubicBezTo>
                    <a:pt x="390" y="68"/>
                    <a:pt x="308" y="0"/>
                    <a:pt x="2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0" name="Google Shape;4220;p105"/>
            <p:cNvSpPr/>
            <p:nvPr/>
          </p:nvSpPr>
          <p:spPr>
            <a:xfrm>
              <a:off x="2334525" y="3993050"/>
              <a:ext cx="10850" cy="45625"/>
            </a:xfrm>
            <a:custGeom>
              <a:avLst/>
              <a:gdLst/>
              <a:ahLst/>
              <a:cxnLst/>
              <a:rect l="l" t="t" r="r" b="b"/>
              <a:pathLst>
                <a:path w="434" h="1825" extrusionOk="0">
                  <a:moveTo>
                    <a:pt x="211" y="0"/>
                  </a:moveTo>
                  <a:cubicBezTo>
                    <a:pt x="201" y="0"/>
                    <a:pt x="191" y="1"/>
                    <a:pt x="181" y="3"/>
                  </a:cubicBezTo>
                  <a:cubicBezTo>
                    <a:pt x="73" y="21"/>
                    <a:pt x="0" y="120"/>
                    <a:pt x="9" y="228"/>
                  </a:cubicBezTo>
                  <a:cubicBezTo>
                    <a:pt x="45" y="454"/>
                    <a:pt x="55" y="679"/>
                    <a:pt x="55" y="904"/>
                  </a:cubicBezTo>
                  <a:cubicBezTo>
                    <a:pt x="64" y="1130"/>
                    <a:pt x="64" y="1355"/>
                    <a:pt x="18" y="1589"/>
                  </a:cubicBezTo>
                  <a:cubicBezTo>
                    <a:pt x="9" y="1616"/>
                    <a:pt x="9" y="1653"/>
                    <a:pt x="18" y="1680"/>
                  </a:cubicBezTo>
                  <a:cubicBezTo>
                    <a:pt x="48" y="1767"/>
                    <a:pt x="124" y="1825"/>
                    <a:pt x="209" y="1825"/>
                  </a:cubicBezTo>
                  <a:cubicBezTo>
                    <a:pt x="229" y="1825"/>
                    <a:pt x="250" y="1822"/>
                    <a:pt x="271" y="1815"/>
                  </a:cubicBezTo>
                  <a:cubicBezTo>
                    <a:pt x="370" y="1788"/>
                    <a:pt x="433" y="1671"/>
                    <a:pt x="406" y="1571"/>
                  </a:cubicBezTo>
                  <a:cubicBezTo>
                    <a:pt x="343" y="1346"/>
                    <a:pt x="325" y="1130"/>
                    <a:pt x="325" y="904"/>
                  </a:cubicBezTo>
                  <a:cubicBezTo>
                    <a:pt x="334" y="679"/>
                    <a:pt x="352" y="463"/>
                    <a:pt x="397" y="246"/>
                  </a:cubicBezTo>
                  <a:cubicBezTo>
                    <a:pt x="406" y="219"/>
                    <a:pt x="406" y="192"/>
                    <a:pt x="406" y="174"/>
                  </a:cubicBezTo>
                  <a:cubicBezTo>
                    <a:pt x="390" y="76"/>
                    <a:pt x="307" y="0"/>
                    <a:pt x="211" y="0"/>
                  </a:cubicBezTo>
                  <a:close/>
                </a:path>
              </a:pathLst>
            </a:custGeom>
            <a:solidFill>
              <a:srgbClr val="42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1" name="Google Shape;4221;p105"/>
            <p:cNvSpPr/>
            <p:nvPr/>
          </p:nvSpPr>
          <p:spPr>
            <a:xfrm>
              <a:off x="2368775" y="3930000"/>
              <a:ext cx="1895650" cy="136475"/>
            </a:xfrm>
            <a:custGeom>
              <a:avLst/>
              <a:gdLst/>
              <a:ahLst/>
              <a:cxnLst/>
              <a:rect l="l" t="t" r="r" b="b"/>
              <a:pathLst>
                <a:path w="75826" h="5459" extrusionOk="0">
                  <a:moveTo>
                    <a:pt x="334" y="0"/>
                  </a:moveTo>
                  <a:cubicBezTo>
                    <a:pt x="234" y="0"/>
                    <a:pt x="153" y="70"/>
                    <a:pt x="145" y="163"/>
                  </a:cubicBezTo>
                  <a:lnTo>
                    <a:pt x="145" y="172"/>
                  </a:lnTo>
                  <a:cubicBezTo>
                    <a:pt x="154" y="848"/>
                    <a:pt x="91" y="1515"/>
                    <a:pt x="64" y="2191"/>
                  </a:cubicBezTo>
                  <a:cubicBezTo>
                    <a:pt x="46" y="2525"/>
                    <a:pt x="37" y="2859"/>
                    <a:pt x="28" y="3192"/>
                  </a:cubicBezTo>
                  <a:lnTo>
                    <a:pt x="1" y="4202"/>
                  </a:lnTo>
                  <a:cubicBezTo>
                    <a:pt x="1" y="4211"/>
                    <a:pt x="1" y="4220"/>
                    <a:pt x="1" y="4229"/>
                  </a:cubicBezTo>
                  <a:cubicBezTo>
                    <a:pt x="9" y="4331"/>
                    <a:pt x="98" y="4401"/>
                    <a:pt x="199" y="4401"/>
                  </a:cubicBezTo>
                  <a:cubicBezTo>
                    <a:pt x="205" y="4401"/>
                    <a:pt x="211" y="4400"/>
                    <a:pt x="217" y="4400"/>
                  </a:cubicBezTo>
                  <a:cubicBezTo>
                    <a:pt x="325" y="4391"/>
                    <a:pt x="397" y="4292"/>
                    <a:pt x="388" y="4184"/>
                  </a:cubicBezTo>
                  <a:cubicBezTo>
                    <a:pt x="352" y="3850"/>
                    <a:pt x="325" y="3526"/>
                    <a:pt x="316" y="3192"/>
                  </a:cubicBezTo>
                  <a:cubicBezTo>
                    <a:pt x="307" y="2859"/>
                    <a:pt x="307" y="2525"/>
                    <a:pt x="316" y="2191"/>
                  </a:cubicBezTo>
                  <a:cubicBezTo>
                    <a:pt x="332" y="1593"/>
                    <a:pt x="356" y="988"/>
                    <a:pt x="482" y="395"/>
                  </a:cubicBezTo>
                  <a:lnTo>
                    <a:pt x="482" y="395"/>
                  </a:lnTo>
                  <a:cubicBezTo>
                    <a:pt x="3476" y="513"/>
                    <a:pt x="6462" y="726"/>
                    <a:pt x="9447" y="930"/>
                  </a:cubicBezTo>
                  <a:lnTo>
                    <a:pt x="18569" y="1552"/>
                  </a:lnTo>
                  <a:lnTo>
                    <a:pt x="36804" y="2804"/>
                  </a:lnTo>
                  <a:lnTo>
                    <a:pt x="55039" y="4075"/>
                  </a:lnTo>
                  <a:lnTo>
                    <a:pt x="64162" y="4715"/>
                  </a:lnTo>
                  <a:lnTo>
                    <a:pt x="68714" y="5031"/>
                  </a:lnTo>
                  <a:lnTo>
                    <a:pt x="70994" y="5193"/>
                  </a:lnTo>
                  <a:cubicBezTo>
                    <a:pt x="71760" y="5256"/>
                    <a:pt x="72517" y="5265"/>
                    <a:pt x="73275" y="5446"/>
                  </a:cubicBezTo>
                  <a:lnTo>
                    <a:pt x="73284" y="5455"/>
                  </a:lnTo>
                  <a:cubicBezTo>
                    <a:pt x="73296" y="5457"/>
                    <a:pt x="73307" y="5458"/>
                    <a:pt x="73319" y="5458"/>
                  </a:cubicBezTo>
                  <a:cubicBezTo>
                    <a:pt x="73385" y="5458"/>
                    <a:pt x="73440" y="5416"/>
                    <a:pt x="73455" y="5346"/>
                  </a:cubicBezTo>
                  <a:cubicBezTo>
                    <a:pt x="73473" y="5274"/>
                    <a:pt x="73545" y="5175"/>
                    <a:pt x="73617" y="5094"/>
                  </a:cubicBezTo>
                  <a:cubicBezTo>
                    <a:pt x="73689" y="5013"/>
                    <a:pt x="73770" y="4932"/>
                    <a:pt x="73861" y="4851"/>
                  </a:cubicBezTo>
                  <a:cubicBezTo>
                    <a:pt x="74041" y="4706"/>
                    <a:pt x="74239" y="4571"/>
                    <a:pt x="74428" y="4436"/>
                  </a:cubicBezTo>
                  <a:cubicBezTo>
                    <a:pt x="74627" y="4301"/>
                    <a:pt x="74825" y="4175"/>
                    <a:pt x="75032" y="4057"/>
                  </a:cubicBezTo>
                  <a:cubicBezTo>
                    <a:pt x="75240" y="3949"/>
                    <a:pt x="75456" y="3841"/>
                    <a:pt x="75681" y="3751"/>
                  </a:cubicBezTo>
                  <a:cubicBezTo>
                    <a:pt x="75699" y="3742"/>
                    <a:pt x="75717" y="3733"/>
                    <a:pt x="75735" y="3715"/>
                  </a:cubicBezTo>
                  <a:cubicBezTo>
                    <a:pt x="75817" y="3643"/>
                    <a:pt x="75826" y="3517"/>
                    <a:pt x="75753" y="3435"/>
                  </a:cubicBezTo>
                  <a:cubicBezTo>
                    <a:pt x="75714" y="3391"/>
                    <a:pt x="75659" y="3368"/>
                    <a:pt x="75604" y="3368"/>
                  </a:cubicBezTo>
                  <a:cubicBezTo>
                    <a:pt x="75557" y="3368"/>
                    <a:pt x="75511" y="3384"/>
                    <a:pt x="75474" y="3417"/>
                  </a:cubicBezTo>
                  <a:cubicBezTo>
                    <a:pt x="75294" y="3580"/>
                    <a:pt x="75104" y="3733"/>
                    <a:pt x="74915" y="3868"/>
                  </a:cubicBezTo>
                  <a:cubicBezTo>
                    <a:pt x="74726" y="4012"/>
                    <a:pt x="74528" y="4148"/>
                    <a:pt x="74329" y="4283"/>
                  </a:cubicBezTo>
                  <a:lnTo>
                    <a:pt x="73725" y="4670"/>
                  </a:lnTo>
                  <a:cubicBezTo>
                    <a:pt x="73617" y="4733"/>
                    <a:pt x="73518" y="4806"/>
                    <a:pt x="73419" y="4878"/>
                  </a:cubicBezTo>
                  <a:cubicBezTo>
                    <a:pt x="73347" y="4937"/>
                    <a:pt x="73270" y="4991"/>
                    <a:pt x="73195" y="5068"/>
                  </a:cubicBezTo>
                  <a:lnTo>
                    <a:pt x="73195" y="5068"/>
                  </a:lnTo>
                  <a:cubicBezTo>
                    <a:pt x="73017" y="5083"/>
                    <a:pt x="72839" y="5089"/>
                    <a:pt x="72662" y="5089"/>
                  </a:cubicBezTo>
                  <a:cubicBezTo>
                    <a:pt x="72107" y="5089"/>
                    <a:pt x="71560" y="5030"/>
                    <a:pt x="71012" y="5004"/>
                  </a:cubicBezTo>
                  <a:lnTo>
                    <a:pt x="68732" y="4842"/>
                  </a:lnTo>
                  <a:lnTo>
                    <a:pt x="64171" y="4535"/>
                  </a:lnTo>
                  <a:lnTo>
                    <a:pt x="55048" y="3904"/>
                  </a:lnTo>
                  <a:lnTo>
                    <a:pt x="36813" y="2651"/>
                  </a:lnTo>
                  <a:lnTo>
                    <a:pt x="18578" y="1371"/>
                  </a:lnTo>
                  <a:lnTo>
                    <a:pt x="9456" y="731"/>
                  </a:lnTo>
                  <a:cubicBezTo>
                    <a:pt x="6418" y="515"/>
                    <a:pt x="3381" y="308"/>
                    <a:pt x="352" y="1"/>
                  </a:cubicBezTo>
                  <a:cubicBezTo>
                    <a:pt x="346" y="1"/>
                    <a:pt x="340" y="0"/>
                    <a:pt x="3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2" name="Google Shape;4222;p105"/>
            <p:cNvSpPr/>
            <p:nvPr/>
          </p:nvSpPr>
          <p:spPr>
            <a:xfrm>
              <a:off x="4430700" y="4072425"/>
              <a:ext cx="13325" cy="57275"/>
            </a:xfrm>
            <a:custGeom>
              <a:avLst/>
              <a:gdLst/>
              <a:ahLst/>
              <a:cxnLst/>
              <a:rect l="l" t="t" r="r" b="b"/>
              <a:pathLst>
                <a:path w="533" h="2291" fill="none" extrusionOk="0">
                  <a:moveTo>
                    <a:pt x="533" y="1"/>
                  </a:moveTo>
                  <a:cubicBezTo>
                    <a:pt x="46" y="902"/>
                    <a:pt x="1" y="1668"/>
                    <a:pt x="397" y="2290"/>
                  </a:cubicBezTo>
                </a:path>
              </a:pathLst>
            </a:custGeom>
            <a:noFill/>
            <a:ln w="9700"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3" name="Google Shape;4223;p105"/>
            <p:cNvSpPr/>
            <p:nvPr/>
          </p:nvSpPr>
          <p:spPr>
            <a:xfrm>
              <a:off x="4195450" y="4056625"/>
              <a:ext cx="126900" cy="115300"/>
            </a:xfrm>
            <a:custGeom>
              <a:avLst/>
              <a:gdLst/>
              <a:ahLst/>
              <a:cxnLst/>
              <a:rect l="l" t="t" r="r" b="b"/>
              <a:pathLst>
                <a:path w="5076" h="4612" extrusionOk="0">
                  <a:moveTo>
                    <a:pt x="660" y="2885"/>
                  </a:moveTo>
                  <a:cubicBezTo>
                    <a:pt x="657" y="2892"/>
                    <a:pt x="655" y="2895"/>
                    <a:pt x="649" y="2895"/>
                  </a:cubicBezTo>
                  <a:cubicBezTo>
                    <a:pt x="653" y="2892"/>
                    <a:pt x="656" y="2888"/>
                    <a:pt x="660" y="2885"/>
                  </a:cubicBezTo>
                  <a:close/>
                  <a:moveTo>
                    <a:pt x="218" y="0"/>
                  </a:moveTo>
                  <a:cubicBezTo>
                    <a:pt x="177" y="0"/>
                    <a:pt x="136" y="12"/>
                    <a:pt x="99" y="38"/>
                  </a:cubicBezTo>
                  <a:cubicBezTo>
                    <a:pt x="18" y="101"/>
                    <a:pt x="0" y="218"/>
                    <a:pt x="63" y="308"/>
                  </a:cubicBezTo>
                  <a:cubicBezTo>
                    <a:pt x="126" y="381"/>
                    <a:pt x="190" y="408"/>
                    <a:pt x="244" y="444"/>
                  </a:cubicBezTo>
                  <a:cubicBezTo>
                    <a:pt x="298" y="471"/>
                    <a:pt x="343" y="489"/>
                    <a:pt x="397" y="516"/>
                  </a:cubicBezTo>
                  <a:cubicBezTo>
                    <a:pt x="496" y="552"/>
                    <a:pt x="604" y="588"/>
                    <a:pt x="703" y="624"/>
                  </a:cubicBezTo>
                  <a:lnTo>
                    <a:pt x="1289" y="804"/>
                  </a:lnTo>
                  <a:cubicBezTo>
                    <a:pt x="1686" y="921"/>
                    <a:pt x="2074" y="1048"/>
                    <a:pt x="2461" y="1183"/>
                  </a:cubicBezTo>
                  <a:cubicBezTo>
                    <a:pt x="2840" y="1318"/>
                    <a:pt x="3236" y="1453"/>
                    <a:pt x="3624" y="1588"/>
                  </a:cubicBezTo>
                  <a:cubicBezTo>
                    <a:pt x="3795" y="1643"/>
                    <a:pt x="3964" y="1697"/>
                    <a:pt x="4135" y="1750"/>
                  </a:cubicBezTo>
                  <a:lnTo>
                    <a:pt x="4135" y="1750"/>
                  </a:lnTo>
                  <a:cubicBezTo>
                    <a:pt x="4004" y="1784"/>
                    <a:pt x="3873" y="1817"/>
                    <a:pt x="3741" y="1850"/>
                  </a:cubicBezTo>
                  <a:lnTo>
                    <a:pt x="2668" y="2111"/>
                  </a:lnTo>
                  <a:lnTo>
                    <a:pt x="2137" y="2237"/>
                  </a:lnTo>
                  <a:cubicBezTo>
                    <a:pt x="1956" y="2282"/>
                    <a:pt x="1776" y="2309"/>
                    <a:pt x="1596" y="2355"/>
                  </a:cubicBezTo>
                  <a:cubicBezTo>
                    <a:pt x="1406" y="2391"/>
                    <a:pt x="1226" y="2445"/>
                    <a:pt x="1055" y="2508"/>
                  </a:cubicBezTo>
                  <a:cubicBezTo>
                    <a:pt x="875" y="2571"/>
                    <a:pt x="694" y="2643"/>
                    <a:pt x="541" y="2787"/>
                  </a:cubicBezTo>
                  <a:lnTo>
                    <a:pt x="550" y="2787"/>
                  </a:lnTo>
                  <a:cubicBezTo>
                    <a:pt x="541" y="2796"/>
                    <a:pt x="523" y="2814"/>
                    <a:pt x="523" y="2823"/>
                  </a:cubicBezTo>
                  <a:cubicBezTo>
                    <a:pt x="514" y="2850"/>
                    <a:pt x="523" y="2850"/>
                    <a:pt x="514" y="2859"/>
                  </a:cubicBezTo>
                  <a:cubicBezTo>
                    <a:pt x="514" y="2877"/>
                    <a:pt x="523" y="2886"/>
                    <a:pt x="523" y="2895"/>
                  </a:cubicBezTo>
                  <a:cubicBezTo>
                    <a:pt x="532" y="2913"/>
                    <a:pt x="541" y="2931"/>
                    <a:pt x="541" y="2940"/>
                  </a:cubicBezTo>
                  <a:cubicBezTo>
                    <a:pt x="559" y="2967"/>
                    <a:pt x="577" y="2986"/>
                    <a:pt x="586" y="3004"/>
                  </a:cubicBezTo>
                  <a:cubicBezTo>
                    <a:pt x="613" y="3040"/>
                    <a:pt x="649" y="3076"/>
                    <a:pt x="676" y="3112"/>
                  </a:cubicBezTo>
                  <a:cubicBezTo>
                    <a:pt x="739" y="3184"/>
                    <a:pt x="794" y="3247"/>
                    <a:pt x="857" y="3319"/>
                  </a:cubicBezTo>
                  <a:cubicBezTo>
                    <a:pt x="983" y="3445"/>
                    <a:pt x="1109" y="3571"/>
                    <a:pt x="1226" y="3707"/>
                  </a:cubicBezTo>
                  <a:cubicBezTo>
                    <a:pt x="1352" y="3833"/>
                    <a:pt x="1488" y="3959"/>
                    <a:pt x="1605" y="4094"/>
                  </a:cubicBezTo>
                  <a:lnTo>
                    <a:pt x="1794" y="4293"/>
                  </a:lnTo>
                  <a:cubicBezTo>
                    <a:pt x="1830" y="4329"/>
                    <a:pt x="1866" y="4365"/>
                    <a:pt x="1902" y="4401"/>
                  </a:cubicBezTo>
                  <a:cubicBezTo>
                    <a:pt x="1947" y="4437"/>
                    <a:pt x="1983" y="4473"/>
                    <a:pt x="2046" y="4509"/>
                  </a:cubicBezTo>
                  <a:lnTo>
                    <a:pt x="2173" y="4581"/>
                  </a:lnTo>
                  <a:cubicBezTo>
                    <a:pt x="2211" y="4600"/>
                    <a:pt x="2254" y="4611"/>
                    <a:pt x="2298" y="4611"/>
                  </a:cubicBezTo>
                  <a:cubicBezTo>
                    <a:pt x="2337" y="4611"/>
                    <a:pt x="2378" y="4602"/>
                    <a:pt x="2416" y="4581"/>
                  </a:cubicBezTo>
                  <a:cubicBezTo>
                    <a:pt x="2533" y="4509"/>
                    <a:pt x="2578" y="4356"/>
                    <a:pt x="2506" y="4238"/>
                  </a:cubicBezTo>
                  <a:cubicBezTo>
                    <a:pt x="2462" y="4157"/>
                    <a:pt x="2376" y="4111"/>
                    <a:pt x="2284" y="4111"/>
                  </a:cubicBezTo>
                  <a:cubicBezTo>
                    <a:pt x="2244" y="4111"/>
                    <a:pt x="2202" y="4120"/>
                    <a:pt x="2164" y="4139"/>
                  </a:cubicBezTo>
                  <a:cubicBezTo>
                    <a:pt x="2160" y="4146"/>
                    <a:pt x="2151" y="4149"/>
                    <a:pt x="2140" y="4149"/>
                  </a:cubicBezTo>
                  <a:cubicBezTo>
                    <a:pt x="2122" y="4149"/>
                    <a:pt x="2096" y="4141"/>
                    <a:pt x="2074" y="4130"/>
                  </a:cubicBezTo>
                  <a:cubicBezTo>
                    <a:pt x="2037" y="4121"/>
                    <a:pt x="2001" y="4103"/>
                    <a:pt x="1956" y="4085"/>
                  </a:cubicBezTo>
                  <a:cubicBezTo>
                    <a:pt x="1884" y="4049"/>
                    <a:pt x="1812" y="3995"/>
                    <a:pt x="1740" y="3941"/>
                  </a:cubicBezTo>
                  <a:cubicBezTo>
                    <a:pt x="1596" y="3842"/>
                    <a:pt x="1470" y="3716"/>
                    <a:pt x="1343" y="3589"/>
                  </a:cubicBezTo>
                  <a:cubicBezTo>
                    <a:pt x="1217" y="3463"/>
                    <a:pt x="1091" y="3337"/>
                    <a:pt x="965" y="3211"/>
                  </a:cubicBezTo>
                  <a:cubicBezTo>
                    <a:pt x="902" y="3148"/>
                    <a:pt x="848" y="3085"/>
                    <a:pt x="785" y="3013"/>
                  </a:cubicBezTo>
                  <a:cubicBezTo>
                    <a:pt x="757" y="2986"/>
                    <a:pt x="730" y="2949"/>
                    <a:pt x="703" y="2913"/>
                  </a:cubicBezTo>
                  <a:cubicBezTo>
                    <a:pt x="695" y="2896"/>
                    <a:pt x="686" y="2887"/>
                    <a:pt x="677" y="2870"/>
                  </a:cubicBezTo>
                  <a:lnTo>
                    <a:pt x="677" y="2870"/>
                  </a:lnTo>
                  <a:cubicBezTo>
                    <a:pt x="792" y="2769"/>
                    <a:pt x="950" y="2710"/>
                    <a:pt x="1100" y="2652"/>
                  </a:cubicBezTo>
                  <a:cubicBezTo>
                    <a:pt x="1271" y="2598"/>
                    <a:pt x="1452" y="2562"/>
                    <a:pt x="1632" y="2526"/>
                  </a:cubicBezTo>
                  <a:cubicBezTo>
                    <a:pt x="1803" y="2490"/>
                    <a:pt x="1992" y="2472"/>
                    <a:pt x="2173" y="2427"/>
                  </a:cubicBezTo>
                  <a:lnTo>
                    <a:pt x="2713" y="2328"/>
                  </a:lnTo>
                  <a:lnTo>
                    <a:pt x="3804" y="2120"/>
                  </a:lnTo>
                  <a:cubicBezTo>
                    <a:pt x="4165" y="2057"/>
                    <a:pt x="4534" y="1994"/>
                    <a:pt x="4895" y="1949"/>
                  </a:cubicBezTo>
                  <a:cubicBezTo>
                    <a:pt x="4985" y="1931"/>
                    <a:pt x="5048" y="1868"/>
                    <a:pt x="5057" y="1778"/>
                  </a:cubicBezTo>
                  <a:cubicBezTo>
                    <a:pt x="5075" y="1669"/>
                    <a:pt x="4994" y="1579"/>
                    <a:pt x="4895" y="1570"/>
                  </a:cubicBezTo>
                  <a:lnTo>
                    <a:pt x="4886" y="1570"/>
                  </a:lnTo>
                  <a:lnTo>
                    <a:pt x="4886" y="1561"/>
                  </a:lnTo>
                  <a:cubicBezTo>
                    <a:pt x="4489" y="1525"/>
                    <a:pt x="4093" y="1444"/>
                    <a:pt x="3696" y="1336"/>
                  </a:cubicBezTo>
                  <a:cubicBezTo>
                    <a:pt x="3299" y="1237"/>
                    <a:pt x="2921" y="1111"/>
                    <a:pt x="2533" y="975"/>
                  </a:cubicBezTo>
                  <a:cubicBezTo>
                    <a:pt x="2146" y="840"/>
                    <a:pt x="1758" y="705"/>
                    <a:pt x="1370" y="561"/>
                  </a:cubicBezTo>
                  <a:cubicBezTo>
                    <a:pt x="1181" y="489"/>
                    <a:pt x="992" y="417"/>
                    <a:pt x="812" y="335"/>
                  </a:cubicBezTo>
                  <a:cubicBezTo>
                    <a:pt x="712" y="290"/>
                    <a:pt x="631" y="254"/>
                    <a:pt x="541" y="200"/>
                  </a:cubicBezTo>
                  <a:cubicBezTo>
                    <a:pt x="505" y="182"/>
                    <a:pt x="460" y="155"/>
                    <a:pt x="433" y="128"/>
                  </a:cubicBezTo>
                  <a:cubicBezTo>
                    <a:pt x="397" y="110"/>
                    <a:pt x="370" y="74"/>
                    <a:pt x="370" y="74"/>
                  </a:cubicBezTo>
                  <a:cubicBezTo>
                    <a:pt x="332" y="26"/>
                    <a:pt x="276" y="0"/>
                    <a:pt x="21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4" name="Google Shape;4224;p105"/>
            <p:cNvSpPr/>
            <p:nvPr/>
          </p:nvSpPr>
          <p:spPr>
            <a:xfrm>
              <a:off x="2368100" y="3995375"/>
              <a:ext cx="1847425" cy="137250"/>
            </a:xfrm>
            <a:custGeom>
              <a:avLst/>
              <a:gdLst/>
              <a:ahLst/>
              <a:cxnLst/>
              <a:rect l="l" t="t" r="r" b="b"/>
              <a:pathLst>
                <a:path w="73897" h="5490" extrusionOk="0">
                  <a:moveTo>
                    <a:pt x="208" y="0"/>
                  </a:moveTo>
                  <a:cubicBezTo>
                    <a:pt x="100" y="0"/>
                    <a:pt x="10" y="81"/>
                    <a:pt x="0" y="189"/>
                  </a:cubicBezTo>
                  <a:cubicBezTo>
                    <a:pt x="0" y="289"/>
                    <a:pt x="82" y="388"/>
                    <a:pt x="190" y="388"/>
                  </a:cubicBezTo>
                  <a:cubicBezTo>
                    <a:pt x="6319" y="694"/>
                    <a:pt x="12440" y="1136"/>
                    <a:pt x="18569" y="1560"/>
                  </a:cubicBezTo>
                  <a:lnTo>
                    <a:pt x="36940" y="2840"/>
                  </a:lnTo>
                  <a:lnTo>
                    <a:pt x="55310" y="4138"/>
                  </a:lnTo>
                  <a:lnTo>
                    <a:pt x="64495" y="4787"/>
                  </a:lnTo>
                  <a:lnTo>
                    <a:pt x="69092" y="5111"/>
                  </a:lnTo>
                  <a:lnTo>
                    <a:pt x="71382" y="5273"/>
                  </a:lnTo>
                  <a:cubicBezTo>
                    <a:pt x="72148" y="5327"/>
                    <a:pt x="72914" y="5381"/>
                    <a:pt x="73680" y="5490"/>
                  </a:cubicBezTo>
                  <a:lnTo>
                    <a:pt x="73698" y="5490"/>
                  </a:lnTo>
                  <a:cubicBezTo>
                    <a:pt x="73806" y="5490"/>
                    <a:pt x="73897" y="5399"/>
                    <a:pt x="73897" y="5291"/>
                  </a:cubicBezTo>
                  <a:cubicBezTo>
                    <a:pt x="73897" y="5183"/>
                    <a:pt x="73815" y="5102"/>
                    <a:pt x="73707" y="5102"/>
                  </a:cubicBezTo>
                  <a:cubicBezTo>
                    <a:pt x="72932" y="5093"/>
                    <a:pt x="72166" y="5048"/>
                    <a:pt x="71409" y="4994"/>
                  </a:cubicBezTo>
                  <a:lnTo>
                    <a:pt x="69110" y="4832"/>
                  </a:lnTo>
                  <a:lnTo>
                    <a:pt x="64513" y="4525"/>
                  </a:lnTo>
                  <a:lnTo>
                    <a:pt x="55328" y="3903"/>
                  </a:lnTo>
                  <a:lnTo>
                    <a:pt x="36949" y="2650"/>
                  </a:lnTo>
                  <a:lnTo>
                    <a:pt x="18578" y="1379"/>
                  </a:lnTo>
                  <a:cubicBezTo>
                    <a:pt x="12458" y="956"/>
                    <a:pt x="6328" y="550"/>
                    <a:pt x="21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225" name="Google Shape;4225;p105"/>
          <p:cNvSpPr/>
          <p:nvPr/>
        </p:nvSpPr>
        <p:spPr>
          <a:xfrm>
            <a:off x="2052446" y="1166687"/>
            <a:ext cx="780015" cy="1744735"/>
          </a:xfrm>
          <a:custGeom>
            <a:avLst/>
            <a:gdLst/>
            <a:ahLst/>
            <a:cxnLst/>
            <a:rect l="l" t="t" r="r" b="b"/>
            <a:pathLst>
              <a:path w="9506" h="21263" extrusionOk="0">
                <a:moveTo>
                  <a:pt x="516" y="1"/>
                </a:moveTo>
                <a:cubicBezTo>
                  <a:pt x="504" y="1"/>
                  <a:pt x="492" y="3"/>
                  <a:pt x="482" y="7"/>
                </a:cubicBezTo>
                <a:cubicBezTo>
                  <a:pt x="0" y="217"/>
                  <a:pt x="1741" y="5450"/>
                  <a:pt x="4395" y="11696"/>
                </a:cubicBezTo>
                <a:cubicBezTo>
                  <a:pt x="6160" y="15856"/>
                  <a:pt x="7876" y="19411"/>
                  <a:pt x="8974" y="21263"/>
                </a:cubicBezTo>
                <a:lnTo>
                  <a:pt x="9505" y="21041"/>
                </a:lnTo>
                <a:cubicBezTo>
                  <a:pt x="8407" y="19189"/>
                  <a:pt x="6691" y="15622"/>
                  <a:pt x="4926" y="11474"/>
                </a:cubicBezTo>
                <a:cubicBezTo>
                  <a:pt x="2765" y="6401"/>
                  <a:pt x="1210" y="1982"/>
                  <a:pt x="963" y="402"/>
                </a:cubicBezTo>
                <a:cubicBezTo>
                  <a:pt x="765" y="137"/>
                  <a:pt x="616" y="1"/>
                  <a:pt x="5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6" name="Google Shape;4226;p105"/>
          <p:cNvSpPr/>
          <p:nvPr/>
        </p:nvSpPr>
        <p:spPr>
          <a:xfrm>
            <a:off x="2051379" y="1165702"/>
            <a:ext cx="811442" cy="1745720"/>
          </a:xfrm>
          <a:custGeom>
            <a:avLst/>
            <a:gdLst/>
            <a:ahLst/>
            <a:cxnLst/>
            <a:rect l="l" t="t" r="r" b="b"/>
            <a:pathLst>
              <a:path w="9889" h="21275" extrusionOk="0">
                <a:moveTo>
                  <a:pt x="526" y="1"/>
                </a:moveTo>
                <a:cubicBezTo>
                  <a:pt x="515" y="1"/>
                  <a:pt x="504" y="3"/>
                  <a:pt x="495" y="6"/>
                </a:cubicBezTo>
                <a:cubicBezTo>
                  <a:pt x="1" y="216"/>
                  <a:pt x="1754" y="5462"/>
                  <a:pt x="4395" y="11708"/>
                </a:cubicBezTo>
                <a:cubicBezTo>
                  <a:pt x="6161" y="15868"/>
                  <a:pt x="7876" y="19423"/>
                  <a:pt x="8975" y="21275"/>
                </a:cubicBezTo>
                <a:lnTo>
                  <a:pt x="9888" y="20892"/>
                </a:lnTo>
                <a:cubicBezTo>
                  <a:pt x="9321" y="18819"/>
                  <a:pt x="7950" y="15103"/>
                  <a:pt x="6185" y="10955"/>
                </a:cubicBezTo>
                <a:cubicBezTo>
                  <a:pt x="3583" y="4820"/>
                  <a:pt x="1088" y="1"/>
                  <a:pt x="5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7" name="Google Shape;4227;p105"/>
          <p:cNvSpPr/>
          <p:nvPr/>
        </p:nvSpPr>
        <p:spPr>
          <a:xfrm>
            <a:off x="2050395" y="1156348"/>
            <a:ext cx="822519" cy="1765249"/>
          </a:xfrm>
          <a:custGeom>
            <a:avLst/>
            <a:gdLst/>
            <a:ahLst/>
            <a:cxnLst/>
            <a:rect l="l" t="t" r="r" b="b"/>
            <a:pathLst>
              <a:path w="10024" h="21513" extrusionOk="0">
                <a:moveTo>
                  <a:pt x="556" y="244"/>
                </a:moveTo>
                <a:cubicBezTo>
                  <a:pt x="1013" y="367"/>
                  <a:pt x="3148" y="4169"/>
                  <a:pt x="6099" y="11107"/>
                </a:cubicBezTo>
                <a:cubicBezTo>
                  <a:pt x="7753" y="15032"/>
                  <a:pt x="9160" y="18772"/>
                  <a:pt x="9765" y="20932"/>
                </a:cubicBezTo>
                <a:lnTo>
                  <a:pt x="9049" y="21241"/>
                </a:lnTo>
                <a:cubicBezTo>
                  <a:pt x="7925" y="19315"/>
                  <a:pt x="6185" y="15698"/>
                  <a:pt x="4531" y="11773"/>
                </a:cubicBezTo>
                <a:cubicBezTo>
                  <a:pt x="1581" y="4836"/>
                  <a:pt x="346" y="651"/>
                  <a:pt x="556" y="244"/>
                </a:cubicBezTo>
                <a:close/>
                <a:moveTo>
                  <a:pt x="555" y="1"/>
                </a:moveTo>
                <a:cubicBezTo>
                  <a:pt x="520" y="1"/>
                  <a:pt x="493" y="12"/>
                  <a:pt x="470" y="22"/>
                </a:cubicBezTo>
                <a:cubicBezTo>
                  <a:pt x="309" y="83"/>
                  <a:pt x="1" y="219"/>
                  <a:pt x="1173" y="3750"/>
                </a:cubicBezTo>
                <a:cubicBezTo>
                  <a:pt x="1914" y="5959"/>
                  <a:pt x="3025" y="8835"/>
                  <a:pt x="4309" y="11872"/>
                </a:cubicBezTo>
                <a:cubicBezTo>
                  <a:pt x="6000" y="15859"/>
                  <a:pt x="7765" y="19525"/>
                  <a:pt x="8901" y="21451"/>
                </a:cubicBezTo>
                <a:cubicBezTo>
                  <a:pt x="8913" y="21488"/>
                  <a:pt x="8950" y="21512"/>
                  <a:pt x="8999" y="21512"/>
                </a:cubicBezTo>
                <a:lnTo>
                  <a:pt x="9036" y="21512"/>
                </a:lnTo>
                <a:lnTo>
                  <a:pt x="9950" y="21117"/>
                </a:lnTo>
                <a:cubicBezTo>
                  <a:pt x="9999" y="21093"/>
                  <a:pt x="10024" y="21031"/>
                  <a:pt x="10012" y="20982"/>
                </a:cubicBezTo>
                <a:cubicBezTo>
                  <a:pt x="9419" y="18834"/>
                  <a:pt x="8012" y="15020"/>
                  <a:pt x="6308" y="11020"/>
                </a:cubicBezTo>
                <a:cubicBezTo>
                  <a:pt x="5025" y="7996"/>
                  <a:pt x="3729" y="5194"/>
                  <a:pt x="2655" y="3120"/>
                </a:cubicBezTo>
                <a:cubicBezTo>
                  <a:pt x="1195" y="337"/>
                  <a:pt x="748" y="1"/>
                  <a:pt x="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8" name="Google Shape;4228;p105"/>
          <p:cNvSpPr/>
          <p:nvPr/>
        </p:nvSpPr>
        <p:spPr>
          <a:xfrm>
            <a:off x="2860676" y="3095200"/>
            <a:ext cx="226964" cy="328712"/>
          </a:xfrm>
          <a:custGeom>
            <a:avLst/>
            <a:gdLst/>
            <a:ahLst/>
            <a:cxnLst/>
            <a:rect l="l" t="t" r="r" b="b"/>
            <a:pathLst>
              <a:path w="2766" h="4006" extrusionOk="0">
                <a:moveTo>
                  <a:pt x="772" y="1"/>
                </a:moveTo>
                <a:cubicBezTo>
                  <a:pt x="697" y="1"/>
                  <a:pt x="625" y="15"/>
                  <a:pt x="556" y="44"/>
                </a:cubicBezTo>
                <a:cubicBezTo>
                  <a:pt x="100" y="241"/>
                  <a:pt x="1" y="1068"/>
                  <a:pt x="359" y="1895"/>
                </a:cubicBezTo>
                <a:cubicBezTo>
                  <a:pt x="778" y="2883"/>
                  <a:pt x="1618" y="2525"/>
                  <a:pt x="2235" y="4006"/>
                </a:cubicBezTo>
                <a:cubicBezTo>
                  <a:pt x="2235" y="4006"/>
                  <a:pt x="2766" y="2895"/>
                  <a:pt x="2038" y="1179"/>
                </a:cubicBezTo>
                <a:cubicBezTo>
                  <a:pt x="1732" y="473"/>
                  <a:pt x="1210" y="1"/>
                  <a:pt x="77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9" name="Google Shape;4229;p105"/>
          <p:cNvSpPr/>
          <p:nvPr/>
        </p:nvSpPr>
        <p:spPr>
          <a:xfrm>
            <a:off x="2850583" y="3085108"/>
            <a:ext cx="247232" cy="347995"/>
          </a:xfrm>
          <a:custGeom>
            <a:avLst/>
            <a:gdLst/>
            <a:ahLst/>
            <a:cxnLst/>
            <a:rect l="l" t="t" r="r" b="b"/>
            <a:pathLst>
              <a:path w="3013" h="4241" extrusionOk="0">
                <a:moveTo>
                  <a:pt x="901" y="228"/>
                </a:moveTo>
                <a:lnTo>
                  <a:pt x="901" y="241"/>
                </a:lnTo>
                <a:cubicBezTo>
                  <a:pt x="1284" y="241"/>
                  <a:pt x="1778" y="697"/>
                  <a:pt x="2062" y="1327"/>
                </a:cubicBezTo>
                <a:cubicBezTo>
                  <a:pt x="2556" y="2500"/>
                  <a:pt x="2457" y="3388"/>
                  <a:pt x="2346" y="3796"/>
                </a:cubicBezTo>
                <a:cubicBezTo>
                  <a:pt x="2124" y="3339"/>
                  <a:pt x="1753" y="2969"/>
                  <a:pt x="1309" y="2722"/>
                </a:cubicBezTo>
                <a:cubicBezTo>
                  <a:pt x="1013" y="2537"/>
                  <a:pt x="766" y="2376"/>
                  <a:pt x="593" y="1969"/>
                </a:cubicBezTo>
                <a:cubicBezTo>
                  <a:pt x="272" y="1216"/>
                  <a:pt x="334" y="438"/>
                  <a:pt x="741" y="265"/>
                </a:cubicBezTo>
                <a:cubicBezTo>
                  <a:pt x="790" y="241"/>
                  <a:pt x="840" y="228"/>
                  <a:pt x="901" y="228"/>
                </a:cubicBezTo>
                <a:close/>
                <a:moveTo>
                  <a:pt x="905" y="1"/>
                </a:moveTo>
                <a:cubicBezTo>
                  <a:pt x="814" y="1"/>
                  <a:pt x="726" y="19"/>
                  <a:pt x="642" y="55"/>
                </a:cubicBezTo>
                <a:cubicBezTo>
                  <a:pt x="111" y="278"/>
                  <a:pt x="0" y="1166"/>
                  <a:pt x="371" y="2055"/>
                </a:cubicBezTo>
                <a:cubicBezTo>
                  <a:pt x="581" y="2537"/>
                  <a:pt x="877" y="2722"/>
                  <a:pt x="1185" y="2919"/>
                </a:cubicBezTo>
                <a:cubicBezTo>
                  <a:pt x="1679" y="3191"/>
                  <a:pt x="2074" y="3635"/>
                  <a:pt x="2272" y="4178"/>
                </a:cubicBezTo>
                <a:cubicBezTo>
                  <a:pt x="2284" y="4215"/>
                  <a:pt x="2321" y="4240"/>
                  <a:pt x="2370" y="4240"/>
                </a:cubicBezTo>
                <a:cubicBezTo>
                  <a:pt x="2420" y="4240"/>
                  <a:pt x="2457" y="4215"/>
                  <a:pt x="2469" y="4178"/>
                </a:cubicBezTo>
                <a:cubicBezTo>
                  <a:pt x="2494" y="4129"/>
                  <a:pt x="3012" y="3006"/>
                  <a:pt x="2272" y="1253"/>
                </a:cubicBezTo>
                <a:cubicBezTo>
                  <a:pt x="1949" y="504"/>
                  <a:pt x="1391" y="1"/>
                  <a:pt x="9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0" name="Google Shape;4230;p105"/>
          <p:cNvSpPr/>
          <p:nvPr/>
        </p:nvSpPr>
        <p:spPr>
          <a:xfrm>
            <a:off x="2918442" y="3089210"/>
            <a:ext cx="144909" cy="303850"/>
          </a:xfrm>
          <a:custGeom>
            <a:avLst/>
            <a:gdLst/>
            <a:ahLst/>
            <a:cxnLst/>
            <a:rect l="l" t="t" r="r" b="b"/>
            <a:pathLst>
              <a:path w="1766" h="3703" extrusionOk="0">
                <a:moveTo>
                  <a:pt x="84" y="0"/>
                </a:moveTo>
                <a:cubicBezTo>
                  <a:pt x="77" y="0"/>
                  <a:pt x="69" y="2"/>
                  <a:pt x="62" y="5"/>
                </a:cubicBezTo>
                <a:cubicBezTo>
                  <a:pt x="13" y="30"/>
                  <a:pt x="0" y="92"/>
                  <a:pt x="50" y="129"/>
                </a:cubicBezTo>
                <a:cubicBezTo>
                  <a:pt x="1617" y="1462"/>
                  <a:pt x="1432" y="3598"/>
                  <a:pt x="1432" y="3622"/>
                </a:cubicBezTo>
                <a:cubicBezTo>
                  <a:pt x="1426" y="3675"/>
                  <a:pt x="1464" y="3703"/>
                  <a:pt x="1504" y="3703"/>
                </a:cubicBezTo>
                <a:cubicBezTo>
                  <a:pt x="1539" y="3703"/>
                  <a:pt x="1575" y="3681"/>
                  <a:pt x="1580" y="3635"/>
                </a:cubicBezTo>
                <a:cubicBezTo>
                  <a:pt x="1580" y="3610"/>
                  <a:pt x="1766" y="1400"/>
                  <a:pt x="136" y="18"/>
                </a:cubicBezTo>
                <a:cubicBezTo>
                  <a:pt x="119" y="9"/>
                  <a:pt x="101" y="0"/>
                  <a:pt x="8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1" name="Google Shape;4231;p105"/>
          <p:cNvSpPr/>
          <p:nvPr/>
        </p:nvSpPr>
        <p:spPr>
          <a:xfrm>
            <a:off x="2862727" y="3101026"/>
            <a:ext cx="98056" cy="205548"/>
          </a:xfrm>
          <a:custGeom>
            <a:avLst/>
            <a:gdLst/>
            <a:ahLst/>
            <a:cxnLst/>
            <a:rect l="l" t="t" r="r" b="b"/>
            <a:pathLst>
              <a:path w="1195" h="2505" extrusionOk="0">
                <a:moveTo>
                  <a:pt x="375" y="0"/>
                </a:moveTo>
                <a:cubicBezTo>
                  <a:pt x="368" y="0"/>
                  <a:pt x="358" y="3"/>
                  <a:pt x="346" y="10"/>
                </a:cubicBezTo>
                <a:cubicBezTo>
                  <a:pt x="334" y="10"/>
                  <a:pt x="309" y="34"/>
                  <a:pt x="309" y="59"/>
                </a:cubicBezTo>
                <a:cubicBezTo>
                  <a:pt x="0" y="1306"/>
                  <a:pt x="1000" y="2429"/>
                  <a:pt x="1037" y="2478"/>
                </a:cubicBezTo>
                <a:cubicBezTo>
                  <a:pt x="1053" y="2497"/>
                  <a:pt x="1071" y="2505"/>
                  <a:pt x="1089" y="2505"/>
                </a:cubicBezTo>
                <a:cubicBezTo>
                  <a:pt x="1144" y="2505"/>
                  <a:pt x="1195" y="2435"/>
                  <a:pt x="1148" y="2380"/>
                </a:cubicBezTo>
                <a:cubicBezTo>
                  <a:pt x="1136" y="2367"/>
                  <a:pt x="149" y="1269"/>
                  <a:pt x="445" y="96"/>
                </a:cubicBezTo>
                <a:cubicBezTo>
                  <a:pt x="457" y="59"/>
                  <a:pt x="433" y="10"/>
                  <a:pt x="396" y="10"/>
                </a:cubicBezTo>
                <a:cubicBezTo>
                  <a:pt x="389" y="3"/>
                  <a:pt x="383" y="0"/>
                  <a:pt x="37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2" name="Google Shape;4232;p105"/>
          <p:cNvSpPr/>
          <p:nvPr/>
        </p:nvSpPr>
        <p:spPr>
          <a:xfrm>
            <a:off x="2878892" y="3092903"/>
            <a:ext cx="125708" cy="248052"/>
          </a:xfrm>
          <a:custGeom>
            <a:avLst/>
            <a:gdLst/>
            <a:ahLst/>
            <a:cxnLst/>
            <a:rect l="l" t="t" r="r" b="b"/>
            <a:pathLst>
              <a:path w="1532" h="3023" extrusionOk="0">
                <a:moveTo>
                  <a:pt x="334" y="1"/>
                </a:moveTo>
                <a:cubicBezTo>
                  <a:pt x="325" y="1"/>
                  <a:pt x="316" y="4"/>
                  <a:pt x="310" y="10"/>
                </a:cubicBezTo>
                <a:cubicBezTo>
                  <a:pt x="285" y="10"/>
                  <a:pt x="273" y="35"/>
                  <a:pt x="273" y="47"/>
                </a:cubicBezTo>
                <a:cubicBezTo>
                  <a:pt x="1" y="886"/>
                  <a:pt x="1334" y="2911"/>
                  <a:pt x="1396" y="2997"/>
                </a:cubicBezTo>
                <a:cubicBezTo>
                  <a:pt x="1411" y="3012"/>
                  <a:pt x="1431" y="3023"/>
                  <a:pt x="1453" y="3023"/>
                </a:cubicBezTo>
                <a:cubicBezTo>
                  <a:pt x="1466" y="3023"/>
                  <a:pt x="1480" y="3019"/>
                  <a:pt x="1495" y="3009"/>
                </a:cubicBezTo>
                <a:cubicBezTo>
                  <a:pt x="1532" y="2985"/>
                  <a:pt x="1532" y="2948"/>
                  <a:pt x="1519" y="2911"/>
                </a:cubicBezTo>
                <a:cubicBezTo>
                  <a:pt x="1507" y="2898"/>
                  <a:pt x="161" y="862"/>
                  <a:pt x="408" y="96"/>
                </a:cubicBezTo>
                <a:cubicBezTo>
                  <a:pt x="421" y="59"/>
                  <a:pt x="396" y="22"/>
                  <a:pt x="359" y="10"/>
                </a:cubicBezTo>
                <a:cubicBezTo>
                  <a:pt x="353" y="4"/>
                  <a:pt x="344" y="1"/>
                  <a:pt x="33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3" name="Google Shape;4233;p105"/>
          <p:cNvSpPr/>
          <p:nvPr/>
        </p:nvSpPr>
        <p:spPr>
          <a:xfrm>
            <a:off x="2905231" y="3093313"/>
            <a:ext cx="125708" cy="274966"/>
          </a:xfrm>
          <a:custGeom>
            <a:avLst/>
            <a:gdLst/>
            <a:ahLst/>
            <a:cxnLst/>
            <a:rect l="l" t="t" r="r" b="b"/>
            <a:pathLst>
              <a:path w="1532" h="3351" extrusionOk="0">
                <a:moveTo>
                  <a:pt x="80" y="0"/>
                </a:moveTo>
                <a:cubicBezTo>
                  <a:pt x="70" y="0"/>
                  <a:pt x="60" y="2"/>
                  <a:pt x="50" y="5"/>
                </a:cubicBezTo>
                <a:lnTo>
                  <a:pt x="38" y="17"/>
                </a:lnTo>
                <a:cubicBezTo>
                  <a:pt x="1" y="42"/>
                  <a:pt x="1" y="79"/>
                  <a:pt x="26" y="116"/>
                </a:cubicBezTo>
                <a:cubicBezTo>
                  <a:pt x="1383" y="1943"/>
                  <a:pt x="1371" y="3264"/>
                  <a:pt x="1371" y="3276"/>
                </a:cubicBezTo>
                <a:cubicBezTo>
                  <a:pt x="1371" y="3313"/>
                  <a:pt x="1396" y="3350"/>
                  <a:pt x="1445" y="3350"/>
                </a:cubicBezTo>
                <a:cubicBezTo>
                  <a:pt x="1482" y="3350"/>
                  <a:pt x="1507" y="3313"/>
                  <a:pt x="1507" y="3276"/>
                </a:cubicBezTo>
                <a:cubicBezTo>
                  <a:pt x="1519" y="3227"/>
                  <a:pt x="1532" y="1893"/>
                  <a:pt x="137" y="30"/>
                </a:cubicBezTo>
                <a:cubicBezTo>
                  <a:pt x="128" y="11"/>
                  <a:pt x="105" y="0"/>
                  <a:pt x="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4" name="Google Shape;4234;p105"/>
          <p:cNvSpPr/>
          <p:nvPr/>
        </p:nvSpPr>
        <p:spPr>
          <a:xfrm>
            <a:off x="2741206" y="2797919"/>
            <a:ext cx="205712" cy="324199"/>
          </a:xfrm>
          <a:custGeom>
            <a:avLst/>
            <a:gdLst/>
            <a:ahLst/>
            <a:cxnLst/>
            <a:rect l="l" t="t" r="r" b="b"/>
            <a:pathLst>
              <a:path w="2507" h="3951" extrusionOk="0">
                <a:moveTo>
                  <a:pt x="1272" y="0"/>
                </a:moveTo>
                <a:lnTo>
                  <a:pt x="0" y="544"/>
                </a:lnTo>
                <a:cubicBezTo>
                  <a:pt x="679" y="1963"/>
                  <a:pt x="1296" y="3148"/>
                  <a:pt x="1765" y="3951"/>
                </a:cubicBezTo>
                <a:lnTo>
                  <a:pt x="2506" y="3642"/>
                </a:lnTo>
                <a:cubicBezTo>
                  <a:pt x="2247" y="2741"/>
                  <a:pt x="1827" y="1482"/>
                  <a:pt x="127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5" name="Google Shape;4235;p105"/>
          <p:cNvSpPr/>
          <p:nvPr/>
        </p:nvSpPr>
        <p:spPr>
          <a:xfrm>
            <a:off x="2732098" y="2788072"/>
            <a:ext cx="224913" cy="344139"/>
          </a:xfrm>
          <a:custGeom>
            <a:avLst/>
            <a:gdLst/>
            <a:ahLst/>
            <a:cxnLst/>
            <a:rect l="l" t="t" r="r" b="b"/>
            <a:pathLst>
              <a:path w="2741" h="4194" extrusionOk="0">
                <a:moveTo>
                  <a:pt x="1309" y="269"/>
                </a:moveTo>
                <a:cubicBezTo>
                  <a:pt x="1827" y="1651"/>
                  <a:pt x="2222" y="2824"/>
                  <a:pt x="2469" y="3700"/>
                </a:cubicBezTo>
                <a:lnTo>
                  <a:pt x="1926" y="3935"/>
                </a:lnTo>
                <a:cubicBezTo>
                  <a:pt x="1469" y="3145"/>
                  <a:pt x="901" y="2034"/>
                  <a:pt x="272" y="713"/>
                </a:cubicBezTo>
                <a:lnTo>
                  <a:pt x="1309" y="269"/>
                </a:lnTo>
                <a:close/>
                <a:moveTo>
                  <a:pt x="1383" y="0"/>
                </a:moveTo>
                <a:cubicBezTo>
                  <a:pt x="1367" y="0"/>
                  <a:pt x="1352" y="3"/>
                  <a:pt x="1333" y="9"/>
                </a:cubicBezTo>
                <a:lnTo>
                  <a:pt x="74" y="540"/>
                </a:lnTo>
                <a:cubicBezTo>
                  <a:pt x="37" y="552"/>
                  <a:pt x="25" y="577"/>
                  <a:pt x="12" y="614"/>
                </a:cubicBezTo>
                <a:cubicBezTo>
                  <a:pt x="0" y="639"/>
                  <a:pt x="0" y="676"/>
                  <a:pt x="12" y="701"/>
                </a:cubicBezTo>
                <a:cubicBezTo>
                  <a:pt x="691" y="2133"/>
                  <a:pt x="1296" y="3318"/>
                  <a:pt x="1778" y="4132"/>
                </a:cubicBezTo>
                <a:cubicBezTo>
                  <a:pt x="1790" y="4169"/>
                  <a:pt x="1839" y="4194"/>
                  <a:pt x="1876" y="4194"/>
                </a:cubicBezTo>
                <a:cubicBezTo>
                  <a:pt x="1889" y="4194"/>
                  <a:pt x="1901" y="4182"/>
                  <a:pt x="1913" y="4182"/>
                </a:cubicBezTo>
                <a:lnTo>
                  <a:pt x="2654" y="3873"/>
                </a:lnTo>
                <a:cubicBezTo>
                  <a:pt x="2716" y="3848"/>
                  <a:pt x="2740" y="3787"/>
                  <a:pt x="2728" y="3725"/>
                </a:cubicBezTo>
                <a:cubicBezTo>
                  <a:pt x="2481" y="2824"/>
                  <a:pt x="2049" y="1565"/>
                  <a:pt x="1494" y="71"/>
                </a:cubicBezTo>
                <a:cubicBezTo>
                  <a:pt x="1481" y="46"/>
                  <a:pt x="1457" y="22"/>
                  <a:pt x="1432" y="9"/>
                </a:cubicBezTo>
                <a:cubicBezTo>
                  <a:pt x="1414" y="3"/>
                  <a:pt x="1398" y="0"/>
                  <a:pt x="138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6" name="Google Shape;4236;p105"/>
          <p:cNvSpPr/>
          <p:nvPr/>
        </p:nvSpPr>
        <p:spPr>
          <a:xfrm>
            <a:off x="2736775" y="2818843"/>
            <a:ext cx="143268" cy="70321"/>
          </a:xfrm>
          <a:custGeom>
            <a:avLst/>
            <a:gdLst/>
            <a:ahLst/>
            <a:cxnLst/>
            <a:rect l="l" t="t" r="r" b="b"/>
            <a:pathLst>
              <a:path w="1746" h="857" extrusionOk="0">
                <a:moveTo>
                  <a:pt x="1538" y="1"/>
                </a:moveTo>
                <a:cubicBezTo>
                  <a:pt x="1518" y="1"/>
                  <a:pt x="1496" y="6"/>
                  <a:pt x="1474" y="17"/>
                </a:cubicBezTo>
                <a:lnTo>
                  <a:pt x="153" y="585"/>
                </a:lnTo>
                <a:cubicBezTo>
                  <a:pt x="1" y="639"/>
                  <a:pt x="69" y="857"/>
                  <a:pt x="206" y="857"/>
                </a:cubicBezTo>
                <a:cubicBezTo>
                  <a:pt x="224" y="857"/>
                  <a:pt x="244" y="853"/>
                  <a:pt x="264" y="844"/>
                </a:cubicBezTo>
                <a:lnTo>
                  <a:pt x="1585" y="276"/>
                </a:lnTo>
                <a:cubicBezTo>
                  <a:pt x="1746" y="223"/>
                  <a:pt x="1674" y="1"/>
                  <a:pt x="1538" y="1"/>
                </a:cubicBezTo>
                <a:close/>
              </a:path>
            </a:pathLst>
          </a:custGeom>
          <a:solidFill>
            <a:srgbClr val="F0D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7" name="Google Shape;4237;p105"/>
          <p:cNvSpPr/>
          <p:nvPr/>
        </p:nvSpPr>
        <p:spPr>
          <a:xfrm>
            <a:off x="2730046" y="2810063"/>
            <a:ext cx="162879" cy="88209"/>
          </a:xfrm>
          <a:custGeom>
            <a:avLst/>
            <a:gdLst/>
            <a:ahLst/>
            <a:cxnLst/>
            <a:rect l="l" t="t" r="r" b="b"/>
            <a:pathLst>
              <a:path w="1985" h="1075" extrusionOk="0">
                <a:moveTo>
                  <a:pt x="1605" y="235"/>
                </a:moveTo>
                <a:cubicBezTo>
                  <a:pt x="1617" y="235"/>
                  <a:pt x="1630" y="235"/>
                  <a:pt x="1630" y="247"/>
                </a:cubicBezTo>
                <a:cubicBezTo>
                  <a:pt x="1642" y="260"/>
                  <a:pt x="1630" y="272"/>
                  <a:pt x="1617" y="284"/>
                </a:cubicBezTo>
                <a:lnTo>
                  <a:pt x="297" y="840"/>
                </a:lnTo>
                <a:lnTo>
                  <a:pt x="284" y="840"/>
                </a:lnTo>
                <a:cubicBezTo>
                  <a:pt x="272" y="840"/>
                  <a:pt x="272" y="828"/>
                  <a:pt x="272" y="828"/>
                </a:cubicBezTo>
                <a:cubicBezTo>
                  <a:pt x="260" y="815"/>
                  <a:pt x="260" y="815"/>
                  <a:pt x="272" y="803"/>
                </a:cubicBezTo>
                <a:cubicBezTo>
                  <a:pt x="272" y="791"/>
                  <a:pt x="272" y="791"/>
                  <a:pt x="284" y="791"/>
                </a:cubicBezTo>
                <a:lnTo>
                  <a:pt x="1593" y="235"/>
                </a:lnTo>
                <a:close/>
                <a:moveTo>
                  <a:pt x="1620" y="1"/>
                </a:moveTo>
                <a:cubicBezTo>
                  <a:pt x="1584" y="1"/>
                  <a:pt x="1546" y="8"/>
                  <a:pt x="1506" y="25"/>
                </a:cubicBezTo>
                <a:lnTo>
                  <a:pt x="186" y="581"/>
                </a:lnTo>
                <a:cubicBezTo>
                  <a:pt x="124" y="605"/>
                  <a:pt x="75" y="655"/>
                  <a:pt x="50" y="717"/>
                </a:cubicBezTo>
                <a:cubicBezTo>
                  <a:pt x="0" y="852"/>
                  <a:pt x="62" y="1000"/>
                  <a:pt x="198" y="1062"/>
                </a:cubicBezTo>
                <a:cubicBezTo>
                  <a:pt x="223" y="1062"/>
                  <a:pt x="260" y="1075"/>
                  <a:pt x="297" y="1075"/>
                </a:cubicBezTo>
                <a:cubicBezTo>
                  <a:pt x="321" y="1075"/>
                  <a:pt x="358" y="1062"/>
                  <a:pt x="395" y="1050"/>
                </a:cubicBezTo>
                <a:lnTo>
                  <a:pt x="1704" y="494"/>
                </a:lnTo>
                <a:cubicBezTo>
                  <a:pt x="1985" y="375"/>
                  <a:pt x="1868" y="1"/>
                  <a:pt x="16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8" name="Google Shape;4238;p105"/>
          <p:cNvSpPr/>
          <p:nvPr/>
        </p:nvSpPr>
        <p:spPr>
          <a:xfrm>
            <a:off x="2744980" y="2839438"/>
            <a:ext cx="142447" cy="70075"/>
          </a:xfrm>
          <a:custGeom>
            <a:avLst/>
            <a:gdLst/>
            <a:ahLst/>
            <a:cxnLst/>
            <a:rect l="l" t="t" r="r" b="b"/>
            <a:pathLst>
              <a:path w="1736" h="854" extrusionOk="0">
                <a:moveTo>
                  <a:pt x="1531" y="0"/>
                </a:moveTo>
                <a:cubicBezTo>
                  <a:pt x="1512" y="0"/>
                  <a:pt x="1493" y="4"/>
                  <a:pt x="1473" y="13"/>
                </a:cubicBezTo>
                <a:lnTo>
                  <a:pt x="164" y="581"/>
                </a:lnTo>
                <a:lnTo>
                  <a:pt x="152" y="581"/>
                </a:lnTo>
                <a:cubicBezTo>
                  <a:pt x="0" y="646"/>
                  <a:pt x="67" y="853"/>
                  <a:pt x="202" y="853"/>
                </a:cubicBezTo>
                <a:cubicBezTo>
                  <a:pt x="221" y="853"/>
                  <a:pt x="242" y="849"/>
                  <a:pt x="263" y="840"/>
                </a:cubicBezTo>
                <a:lnTo>
                  <a:pt x="1584" y="284"/>
                </a:lnTo>
                <a:cubicBezTo>
                  <a:pt x="1736" y="219"/>
                  <a:pt x="1668" y="0"/>
                  <a:pt x="1531" y="0"/>
                </a:cubicBezTo>
                <a:close/>
              </a:path>
            </a:pathLst>
          </a:custGeom>
          <a:solidFill>
            <a:srgbClr val="F0D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9" name="Google Shape;4239;p105"/>
          <p:cNvSpPr/>
          <p:nvPr/>
        </p:nvSpPr>
        <p:spPr>
          <a:xfrm>
            <a:off x="2741206" y="2830412"/>
            <a:ext cx="154017" cy="88127"/>
          </a:xfrm>
          <a:custGeom>
            <a:avLst/>
            <a:gdLst/>
            <a:ahLst/>
            <a:cxnLst/>
            <a:rect l="l" t="t" r="r" b="b"/>
            <a:pathLst>
              <a:path w="1877" h="1074" extrusionOk="0">
                <a:moveTo>
                  <a:pt x="1593" y="234"/>
                </a:moveTo>
                <a:cubicBezTo>
                  <a:pt x="1593" y="234"/>
                  <a:pt x="1605" y="234"/>
                  <a:pt x="1605" y="246"/>
                </a:cubicBezTo>
                <a:cubicBezTo>
                  <a:pt x="1605" y="259"/>
                  <a:pt x="1605" y="259"/>
                  <a:pt x="1605" y="271"/>
                </a:cubicBezTo>
                <a:cubicBezTo>
                  <a:pt x="1605" y="271"/>
                  <a:pt x="1593" y="283"/>
                  <a:pt x="1593" y="283"/>
                </a:cubicBezTo>
                <a:lnTo>
                  <a:pt x="272" y="839"/>
                </a:lnTo>
                <a:cubicBezTo>
                  <a:pt x="268" y="842"/>
                  <a:pt x="264" y="844"/>
                  <a:pt x="259" y="844"/>
                </a:cubicBezTo>
                <a:cubicBezTo>
                  <a:pt x="247" y="844"/>
                  <a:pt x="235" y="835"/>
                  <a:pt x="235" y="827"/>
                </a:cubicBezTo>
                <a:cubicBezTo>
                  <a:pt x="235" y="814"/>
                  <a:pt x="235" y="814"/>
                  <a:pt x="235" y="802"/>
                </a:cubicBezTo>
                <a:cubicBezTo>
                  <a:pt x="235" y="802"/>
                  <a:pt x="247" y="789"/>
                  <a:pt x="247" y="789"/>
                </a:cubicBezTo>
                <a:lnTo>
                  <a:pt x="1568" y="234"/>
                </a:lnTo>
                <a:close/>
                <a:moveTo>
                  <a:pt x="1584" y="0"/>
                </a:moveTo>
                <a:cubicBezTo>
                  <a:pt x="1549" y="0"/>
                  <a:pt x="1514" y="8"/>
                  <a:pt x="1481" y="24"/>
                </a:cubicBezTo>
                <a:lnTo>
                  <a:pt x="161" y="580"/>
                </a:lnTo>
                <a:cubicBezTo>
                  <a:pt x="99" y="604"/>
                  <a:pt x="50" y="654"/>
                  <a:pt x="25" y="728"/>
                </a:cubicBezTo>
                <a:cubicBezTo>
                  <a:pt x="0" y="789"/>
                  <a:pt x="0" y="851"/>
                  <a:pt x="25" y="925"/>
                </a:cubicBezTo>
                <a:cubicBezTo>
                  <a:pt x="62" y="1012"/>
                  <a:pt x="161" y="1073"/>
                  <a:pt x="259" y="1073"/>
                </a:cubicBezTo>
                <a:cubicBezTo>
                  <a:pt x="296" y="1073"/>
                  <a:pt x="334" y="1073"/>
                  <a:pt x="358" y="1061"/>
                </a:cubicBezTo>
                <a:lnTo>
                  <a:pt x="1679" y="493"/>
                </a:lnTo>
                <a:cubicBezTo>
                  <a:pt x="1815" y="444"/>
                  <a:pt x="1877" y="296"/>
                  <a:pt x="1815" y="160"/>
                </a:cubicBezTo>
                <a:cubicBezTo>
                  <a:pt x="1778" y="60"/>
                  <a:pt x="1682" y="0"/>
                  <a:pt x="158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0" name="Google Shape;4240;p105"/>
          <p:cNvSpPr/>
          <p:nvPr/>
        </p:nvSpPr>
        <p:spPr>
          <a:xfrm>
            <a:off x="2860676" y="3081415"/>
            <a:ext cx="110774" cy="56208"/>
          </a:xfrm>
          <a:custGeom>
            <a:avLst/>
            <a:gdLst/>
            <a:ahLst/>
            <a:cxnLst/>
            <a:rect l="l" t="t" r="r" b="b"/>
            <a:pathLst>
              <a:path w="1350" h="685" extrusionOk="0">
                <a:moveTo>
                  <a:pt x="1148" y="1"/>
                </a:moveTo>
                <a:cubicBezTo>
                  <a:pt x="1129" y="1"/>
                  <a:pt x="1108" y="5"/>
                  <a:pt x="1087" y="14"/>
                </a:cubicBezTo>
                <a:lnTo>
                  <a:pt x="161" y="409"/>
                </a:lnTo>
                <a:cubicBezTo>
                  <a:pt x="0" y="463"/>
                  <a:pt x="63" y="685"/>
                  <a:pt x="204" y="685"/>
                </a:cubicBezTo>
                <a:cubicBezTo>
                  <a:pt x="225" y="685"/>
                  <a:pt x="248" y="680"/>
                  <a:pt x="272" y="668"/>
                </a:cubicBezTo>
                <a:lnTo>
                  <a:pt x="1198" y="273"/>
                </a:lnTo>
                <a:cubicBezTo>
                  <a:pt x="1350" y="208"/>
                  <a:pt x="1283" y="1"/>
                  <a:pt x="1148" y="1"/>
                </a:cubicBezTo>
                <a:close/>
              </a:path>
            </a:pathLst>
          </a:custGeom>
          <a:solidFill>
            <a:srgbClr val="F0D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1" name="Google Shape;4241;p105"/>
          <p:cNvSpPr/>
          <p:nvPr/>
        </p:nvSpPr>
        <p:spPr>
          <a:xfrm>
            <a:off x="2856655" y="3072389"/>
            <a:ext cx="128580" cy="75080"/>
          </a:xfrm>
          <a:custGeom>
            <a:avLst/>
            <a:gdLst/>
            <a:ahLst/>
            <a:cxnLst/>
            <a:rect l="l" t="t" r="r" b="b"/>
            <a:pathLst>
              <a:path w="1567" h="915" extrusionOk="0">
                <a:moveTo>
                  <a:pt x="1186" y="230"/>
                </a:moveTo>
                <a:cubicBezTo>
                  <a:pt x="1198" y="230"/>
                  <a:pt x="1210" y="239"/>
                  <a:pt x="1210" y="248"/>
                </a:cubicBezTo>
                <a:cubicBezTo>
                  <a:pt x="1210" y="248"/>
                  <a:pt x="1210" y="260"/>
                  <a:pt x="1210" y="272"/>
                </a:cubicBezTo>
                <a:cubicBezTo>
                  <a:pt x="1210" y="272"/>
                  <a:pt x="1210" y="272"/>
                  <a:pt x="1198" y="285"/>
                </a:cubicBezTo>
                <a:lnTo>
                  <a:pt x="272" y="680"/>
                </a:lnTo>
                <a:lnTo>
                  <a:pt x="260" y="680"/>
                </a:lnTo>
                <a:cubicBezTo>
                  <a:pt x="247" y="667"/>
                  <a:pt x="247" y="667"/>
                  <a:pt x="235" y="655"/>
                </a:cubicBezTo>
                <a:cubicBezTo>
                  <a:pt x="235" y="655"/>
                  <a:pt x="235" y="643"/>
                  <a:pt x="235" y="643"/>
                </a:cubicBezTo>
                <a:cubicBezTo>
                  <a:pt x="247" y="630"/>
                  <a:pt x="247" y="630"/>
                  <a:pt x="260" y="630"/>
                </a:cubicBezTo>
                <a:lnTo>
                  <a:pt x="1173" y="235"/>
                </a:lnTo>
                <a:cubicBezTo>
                  <a:pt x="1177" y="232"/>
                  <a:pt x="1181" y="230"/>
                  <a:pt x="1186" y="230"/>
                </a:cubicBezTo>
                <a:close/>
                <a:moveTo>
                  <a:pt x="1200" y="1"/>
                </a:moveTo>
                <a:cubicBezTo>
                  <a:pt x="1165" y="1"/>
                  <a:pt x="1127" y="8"/>
                  <a:pt x="1087" y="25"/>
                </a:cubicBezTo>
                <a:lnTo>
                  <a:pt x="161" y="408"/>
                </a:lnTo>
                <a:cubicBezTo>
                  <a:pt x="99" y="433"/>
                  <a:pt x="50" y="494"/>
                  <a:pt x="25" y="556"/>
                </a:cubicBezTo>
                <a:cubicBezTo>
                  <a:pt x="0" y="618"/>
                  <a:pt x="0" y="692"/>
                  <a:pt x="25" y="754"/>
                </a:cubicBezTo>
                <a:cubicBezTo>
                  <a:pt x="50" y="815"/>
                  <a:pt x="99" y="865"/>
                  <a:pt x="161" y="889"/>
                </a:cubicBezTo>
                <a:cubicBezTo>
                  <a:pt x="198" y="902"/>
                  <a:pt x="235" y="914"/>
                  <a:pt x="260" y="914"/>
                </a:cubicBezTo>
                <a:cubicBezTo>
                  <a:pt x="297" y="902"/>
                  <a:pt x="334" y="902"/>
                  <a:pt x="371" y="889"/>
                </a:cubicBezTo>
                <a:lnTo>
                  <a:pt x="1297" y="494"/>
                </a:lnTo>
                <a:cubicBezTo>
                  <a:pt x="1567" y="375"/>
                  <a:pt x="1449" y="1"/>
                  <a:pt x="120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242" name="Google Shape;4242;p105"/>
          <p:cNvGrpSpPr/>
          <p:nvPr/>
        </p:nvGrpSpPr>
        <p:grpSpPr>
          <a:xfrm>
            <a:off x="1416546" y="3515648"/>
            <a:ext cx="1570496" cy="1127322"/>
            <a:chOff x="1416546" y="3515648"/>
            <a:chExt cx="1570496" cy="1127322"/>
          </a:xfrm>
        </p:grpSpPr>
        <p:sp>
          <p:nvSpPr>
            <p:cNvPr id="4243" name="Google Shape;4243;p105"/>
            <p:cNvSpPr/>
            <p:nvPr/>
          </p:nvSpPr>
          <p:spPr>
            <a:xfrm rot="1246384">
              <a:off x="1705515" y="3699695"/>
              <a:ext cx="1107833" cy="761244"/>
            </a:xfrm>
            <a:custGeom>
              <a:avLst/>
              <a:gdLst/>
              <a:ahLst/>
              <a:cxnLst/>
              <a:rect l="l" t="t" r="r" b="b"/>
              <a:pathLst>
                <a:path w="14876" h="10222" extrusionOk="0">
                  <a:moveTo>
                    <a:pt x="12345" y="0"/>
                  </a:moveTo>
                  <a:lnTo>
                    <a:pt x="1" y="6728"/>
                  </a:lnTo>
                  <a:lnTo>
                    <a:pt x="741" y="8468"/>
                  </a:lnTo>
                  <a:lnTo>
                    <a:pt x="1494" y="10221"/>
                  </a:lnTo>
                  <a:lnTo>
                    <a:pt x="14875" y="5876"/>
                  </a:lnTo>
                  <a:lnTo>
                    <a:pt x="12345"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4" name="Google Shape;4244;p105"/>
            <p:cNvSpPr/>
            <p:nvPr/>
          </p:nvSpPr>
          <p:spPr>
            <a:xfrm rot="1246384">
              <a:off x="1715303" y="4052617"/>
              <a:ext cx="1033362" cy="410113"/>
            </a:xfrm>
            <a:custGeom>
              <a:avLst/>
              <a:gdLst/>
              <a:ahLst/>
              <a:cxnLst/>
              <a:rect l="l" t="t" r="r" b="b"/>
              <a:pathLst>
                <a:path w="13876" h="5507" extrusionOk="0">
                  <a:moveTo>
                    <a:pt x="13369" y="1"/>
                  </a:moveTo>
                  <a:lnTo>
                    <a:pt x="0" y="4333"/>
                  </a:lnTo>
                  <a:lnTo>
                    <a:pt x="494" y="5506"/>
                  </a:lnTo>
                  <a:lnTo>
                    <a:pt x="13875" y="1161"/>
                  </a:lnTo>
                  <a:lnTo>
                    <a:pt x="13369" y="1"/>
                  </a:lnTo>
                  <a:close/>
                </a:path>
              </a:pathLst>
            </a:custGeom>
            <a:solidFill>
              <a:srgbClr val="F0D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5" name="Google Shape;4245;p105"/>
            <p:cNvSpPr/>
            <p:nvPr/>
          </p:nvSpPr>
          <p:spPr>
            <a:xfrm rot="1246384">
              <a:off x="1694746" y="3690048"/>
              <a:ext cx="1126153" cy="778522"/>
            </a:xfrm>
            <a:custGeom>
              <a:avLst/>
              <a:gdLst/>
              <a:ahLst/>
              <a:cxnLst/>
              <a:rect l="l" t="t" r="r" b="b"/>
              <a:pathLst>
                <a:path w="15122" h="10454" extrusionOk="0">
                  <a:moveTo>
                    <a:pt x="12443" y="294"/>
                  </a:moveTo>
                  <a:lnTo>
                    <a:pt x="14863" y="5935"/>
                  </a:lnTo>
                  <a:lnTo>
                    <a:pt x="1716" y="10206"/>
                  </a:lnTo>
                  <a:lnTo>
                    <a:pt x="297" y="6911"/>
                  </a:lnTo>
                  <a:lnTo>
                    <a:pt x="12443" y="294"/>
                  </a:lnTo>
                  <a:close/>
                  <a:moveTo>
                    <a:pt x="12473" y="1"/>
                  </a:moveTo>
                  <a:cubicBezTo>
                    <a:pt x="12458" y="1"/>
                    <a:pt x="12444" y="4"/>
                    <a:pt x="12431" y="10"/>
                  </a:cubicBezTo>
                  <a:lnTo>
                    <a:pt x="87" y="6738"/>
                  </a:lnTo>
                  <a:cubicBezTo>
                    <a:pt x="25" y="6762"/>
                    <a:pt x="0" y="6836"/>
                    <a:pt x="37" y="6898"/>
                  </a:cubicBezTo>
                  <a:lnTo>
                    <a:pt x="1543" y="10379"/>
                  </a:lnTo>
                  <a:cubicBezTo>
                    <a:pt x="1556" y="10429"/>
                    <a:pt x="1605" y="10453"/>
                    <a:pt x="1642" y="10453"/>
                  </a:cubicBezTo>
                  <a:cubicBezTo>
                    <a:pt x="1655" y="10453"/>
                    <a:pt x="1655" y="10441"/>
                    <a:pt x="1667" y="10441"/>
                  </a:cubicBezTo>
                  <a:lnTo>
                    <a:pt x="15035" y="6108"/>
                  </a:lnTo>
                  <a:cubicBezTo>
                    <a:pt x="15072" y="6096"/>
                    <a:pt x="15097" y="6071"/>
                    <a:pt x="15109" y="6034"/>
                  </a:cubicBezTo>
                  <a:cubicBezTo>
                    <a:pt x="15122" y="6009"/>
                    <a:pt x="15122" y="5972"/>
                    <a:pt x="15109" y="5948"/>
                  </a:cubicBezTo>
                  <a:lnTo>
                    <a:pt x="12579" y="72"/>
                  </a:lnTo>
                  <a:cubicBezTo>
                    <a:pt x="12561" y="26"/>
                    <a:pt x="12515" y="1"/>
                    <a:pt x="12473" y="1"/>
                  </a:cubicBezTo>
                  <a:close/>
                </a:path>
              </a:pathLst>
            </a:custGeom>
            <a:solidFill>
              <a:srgbClr val="272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6" name="Google Shape;4246;p105"/>
            <p:cNvSpPr/>
            <p:nvPr/>
          </p:nvSpPr>
          <p:spPr>
            <a:xfrm rot="1246384">
              <a:off x="2622990" y="3844439"/>
              <a:ext cx="270330" cy="493744"/>
            </a:xfrm>
            <a:custGeom>
              <a:avLst/>
              <a:gdLst/>
              <a:ahLst/>
              <a:cxnLst/>
              <a:rect l="l" t="t" r="r" b="b"/>
              <a:pathLst>
                <a:path w="3630" h="6630" extrusionOk="0">
                  <a:moveTo>
                    <a:pt x="625" y="1"/>
                  </a:moveTo>
                  <a:cubicBezTo>
                    <a:pt x="553" y="1"/>
                    <a:pt x="479" y="15"/>
                    <a:pt x="408" y="46"/>
                  </a:cubicBezTo>
                  <a:cubicBezTo>
                    <a:pt x="136" y="170"/>
                    <a:pt x="0" y="491"/>
                    <a:pt x="124" y="775"/>
                  </a:cubicBezTo>
                  <a:lnTo>
                    <a:pt x="2494" y="6292"/>
                  </a:lnTo>
                  <a:cubicBezTo>
                    <a:pt x="2587" y="6506"/>
                    <a:pt x="2792" y="6629"/>
                    <a:pt x="3009" y="6629"/>
                  </a:cubicBezTo>
                  <a:cubicBezTo>
                    <a:pt x="3080" y="6629"/>
                    <a:pt x="3152" y="6616"/>
                    <a:pt x="3222" y="6589"/>
                  </a:cubicBezTo>
                  <a:cubicBezTo>
                    <a:pt x="3506" y="6465"/>
                    <a:pt x="3629" y="6132"/>
                    <a:pt x="3506" y="5860"/>
                  </a:cubicBezTo>
                  <a:lnTo>
                    <a:pt x="1136" y="343"/>
                  </a:lnTo>
                  <a:cubicBezTo>
                    <a:pt x="1043" y="130"/>
                    <a:pt x="840" y="1"/>
                    <a:pt x="6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7" name="Google Shape;4247;p105"/>
            <p:cNvSpPr/>
            <p:nvPr/>
          </p:nvSpPr>
          <p:spPr>
            <a:xfrm rot="1246384">
              <a:off x="2613505" y="3836870"/>
              <a:ext cx="292448" cy="510872"/>
            </a:xfrm>
            <a:custGeom>
              <a:avLst/>
              <a:gdLst/>
              <a:ahLst/>
              <a:cxnLst/>
              <a:rect l="l" t="t" r="r" b="b"/>
              <a:pathLst>
                <a:path w="3927" h="6860" extrusionOk="0">
                  <a:moveTo>
                    <a:pt x="754" y="230"/>
                  </a:moveTo>
                  <a:cubicBezTo>
                    <a:pt x="939" y="230"/>
                    <a:pt x="1099" y="329"/>
                    <a:pt x="1161" y="502"/>
                  </a:cubicBezTo>
                  <a:lnTo>
                    <a:pt x="3531" y="6020"/>
                  </a:lnTo>
                  <a:cubicBezTo>
                    <a:pt x="3580" y="6131"/>
                    <a:pt x="3580" y="6242"/>
                    <a:pt x="3531" y="6353"/>
                  </a:cubicBezTo>
                  <a:cubicBezTo>
                    <a:pt x="3494" y="6464"/>
                    <a:pt x="3408" y="6551"/>
                    <a:pt x="3309" y="6588"/>
                  </a:cubicBezTo>
                  <a:cubicBezTo>
                    <a:pt x="3253" y="6612"/>
                    <a:pt x="3195" y="6625"/>
                    <a:pt x="3136" y="6625"/>
                  </a:cubicBezTo>
                  <a:cubicBezTo>
                    <a:pt x="3077" y="6625"/>
                    <a:pt x="3019" y="6612"/>
                    <a:pt x="2963" y="6588"/>
                  </a:cubicBezTo>
                  <a:cubicBezTo>
                    <a:pt x="2865" y="6551"/>
                    <a:pt x="2778" y="6464"/>
                    <a:pt x="2729" y="6353"/>
                  </a:cubicBezTo>
                  <a:lnTo>
                    <a:pt x="359" y="835"/>
                  </a:lnTo>
                  <a:cubicBezTo>
                    <a:pt x="260" y="613"/>
                    <a:pt x="359" y="354"/>
                    <a:pt x="581" y="268"/>
                  </a:cubicBezTo>
                  <a:cubicBezTo>
                    <a:pt x="643" y="243"/>
                    <a:pt x="704" y="230"/>
                    <a:pt x="754" y="230"/>
                  </a:cubicBezTo>
                  <a:close/>
                  <a:moveTo>
                    <a:pt x="759" y="0"/>
                  </a:moveTo>
                  <a:cubicBezTo>
                    <a:pt x="669" y="0"/>
                    <a:pt x="578" y="19"/>
                    <a:pt x="494" y="58"/>
                  </a:cubicBezTo>
                  <a:cubicBezTo>
                    <a:pt x="161" y="193"/>
                    <a:pt x="1" y="588"/>
                    <a:pt x="149" y="934"/>
                  </a:cubicBezTo>
                  <a:lnTo>
                    <a:pt x="2519" y="6452"/>
                  </a:lnTo>
                  <a:cubicBezTo>
                    <a:pt x="2593" y="6612"/>
                    <a:pt x="2716" y="6736"/>
                    <a:pt x="2889" y="6810"/>
                  </a:cubicBezTo>
                  <a:cubicBezTo>
                    <a:pt x="2963" y="6834"/>
                    <a:pt x="3050" y="6859"/>
                    <a:pt x="3136" y="6859"/>
                  </a:cubicBezTo>
                  <a:lnTo>
                    <a:pt x="3136" y="6847"/>
                  </a:lnTo>
                  <a:cubicBezTo>
                    <a:pt x="3605" y="6847"/>
                    <a:pt x="3926" y="6365"/>
                    <a:pt x="3753" y="5921"/>
                  </a:cubicBezTo>
                  <a:lnTo>
                    <a:pt x="1371" y="403"/>
                  </a:lnTo>
                  <a:cubicBezTo>
                    <a:pt x="1297" y="243"/>
                    <a:pt x="1173" y="107"/>
                    <a:pt x="1001" y="45"/>
                  </a:cubicBezTo>
                  <a:cubicBezTo>
                    <a:pt x="924" y="16"/>
                    <a:pt x="842" y="0"/>
                    <a:pt x="759" y="0"/>
                  </a:cubicBezTo>
                  <a:close/>
                </a:path>
              </a:pathLst>
            </a:custGeom>
            <a:solidFill>
              <a:srgbClr val="272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8" name="Google Shape;4248;p105"/>
            <p:cNvSpPr/>
            <p:nvPr/>
          </p:nvSpPr>
          <p:spPr>
            <a:xfrm rot="1246384">
              <a:off x="1482645" y="3959124"/>
              <a:ext cx="303396" cy="362973"/>
            </a:xfrm>
            <a:custGeom>
              <a:avLst/>
              <a:gdLst/>
              <a:ahLst/>
              <a:cxnLst/>
              <a:rect l="l" t="t" r="r" b="b"/>
              <a:pathLst>
                <a:path w="4074" h="4874" extrusionOk="0">
                  <a:moveTo>
                    <a:pt x="2009" y="0"/>
                  </a:moveTo>
                  <a:cubicBezTo>
                    <a:pt x="1915" y="0"/>
                    <a:pt x="1820" y="20"/>
                    <a:pt x="1729" y="61"/>
                  </a:cubicBezTo>
                  <a:lnTo>
                    <a:pt x="531" y="579"/>
                  </a:lnTo>
                  <a:cubicBezTo>
                    <a:pt x="173" y="727"/>
                    <a:pt x="0" y="1147"/>
                    <a:pt x="161" y="1505"/>
                  </a:cubicBezTo>
                  <a:lnTo>
                    <a:pt x="1420" y="4443"/>
                  </a:lnTo>
                  <a:cubicBezTo>
                    <a:pt x="1530" y="4709"/>
                    <a:pt x="1791" y="4873"/>
                    <a:pt x="2070" y="4873"/>
                  </a:cubicBezTo>
                  <a:cubicBezTo>
                    <a:pt x="2166" y="4873"/>
                    <a:pt x="2264" y="4854"/>
                    <a:pt x="2358" y="4813"/>
                  </a:cubicBezTo>
                  <a:lnTo>
                    <a:pt x="3555" y="4295"/>
                  </a:lnTo>
                  <a:cubicBezTo>
                    <a:pt x="3913" y="4146"/>
                    <a:pt x="4074" y="3727"/>
                    <a:pt x="3926" y="3356"/>
                  </a:cubicBezTo>
                  <a:lnTo>
                    <a:pt x="2667" y="431"/>
                  </a:lnTo>
                  <a:cubicBezTo>
                    <a:pt x="2547" y="164"/>
                    <a:pt x="2284" y="0"/>
                    <a:pt x="2009" y="0"/>
                  </a:cubicBezTo>
                  <a:close/>
                </a:path>
              </a:pathLst>
            </a:custGeom>
            <a:solidFill>
              <a:srgbClr val="DAF2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9" name="Google Shape;4249;p105"/>
            <p:cNvSpPr/>
            <p:nvPr/>
          </p:nvSpPr>
          <p:spPr>
            <a:xfrm rot="1246384">
              <a:off x="1473291" y="3951432"/>
              <a:ext cx="321864" cy="378984"/>
            </a:xfrm>
            <a:custGeom>
              <a:avLst/>
              <a:gdLst/>
              <a:ahLst/>
              <a:cxnLst/>
              <a:rect l="l" t="t" r="r" b="b"/>
              <a:pathLst>
                <a:path w="4322" h="5089" extrusionOk="0">
                  <a:moveTo>
                    <a:pt x="2136" y="213"/>
                  </a:moveTo>
                  <a:cubicBezTo>
                    <a:pt x="2371" y="213"/>
                    <a:pt x="2581" y="361"/>
                    <a:pt x="2680" y="571"/>
                  </a:cubicBezTo>
                  <a:lnTo>
                    <a:pt x="3939" y="3509"/>
                  </a:lnTo>
                  <a:cubicBezTo>
                    <a:pt x="4074" y="3805"/>
                    <a:pt x="3926" y="4163"/>
                    <a:pt x="3630" y="4286"/>
                  </a:cubicBezTo>
                  <a:lnTo>
                    <a:pt x="2433" y="4805"/>
                  </a:lnTo>
                  <a:cubicBezTo>
                    <a:pt x="2357" y="4839"/>
                    <a:pt x="2278" y="4856"/>
                    <a:pt x="2199" y="4856"/>
                  </a:cubicBezTo>
                  <a:cubicBezTo>
                    <a:pt x="1969" y="4856"/>
                    <a:pt x="1747" y="4717"/>
                    <a:pt x="1655" y="4496"/>
                  </a:cubicBezTo>
                  <a:lnTo>
                    <a:pt x="396" y="1571"/>
                  </a:lnTo>
                  <a:cubicBezTo>
                    <a:pt x="260" y="1262"/>
                    <a:pt x="396" y="917"/>
                    <a:pt x="705" y="781"/>
                  </a:cubicBezTo>
                  <a:lnTo>
                    <a:pt x="1902" y="262"/>
                  </a:lnTo>
                  <a:cubicBezTo>
                    <a:pt x="1976" y="238"/>
                    <a:pt x="2050" y="225"/>
                    <a:pt x="2136" y="213"/>
                  </a:cubicBezTo>
                  <a:close/>
                  <a:moveTo>
                    <a:pt x="2127" y="0"/>
                  </a:moveTo>
                  <a:cubicBezTo>
                    <a:pt x="2019" y="0"/>
                    <a:pt x="1909" y="21"/>
                    <a:pt x="1803" y="65"/>
                  </a:cubicBezTo>
                  <a:lnTo>
                    <a:pt x="606" y="583"/>
                  </a:lnTo>
                  <a:cubicBezTo>
                    <a:pt x="198" y="756"/>
                    <a:pt x="1" y="1238"/>
                    <a:pt x="174" y="1657"/>
                  </a:cubicBezTo>
                  <a:lnTo>
                    <a:pt x="1433" y="4595"/>
                  </a:lnTo>
                  <a:cubicBezTo>
                    <a:pt x="1569" y="4891"/>
                    <a:pt x="1865" y="5089"/>
                    <a:pt x="2198" y="5089"/>
                  </a:cubicBezTo>
                  <a:cubicBezTo>
                    <a:pt x="2309" y="5089"/>
                    <a:pt x="2420" y="5064"/>
                    <a:pt x="2519" y="5015"/>
                  </a:cubicBezTo>
                  <a:lnTo>
                    <a:pt x="3716" y="4509"/>
                  </a:lnTo>
                  <a:cubicBezTo>
                    <a:pt x="4136" y="4324"/>
                    <a:pt x="4321" y="3842"/>
                    <a:pt x="4148" y="3422"/>
                  </a:cubicBezTo>
                  <a:lnTo>
                    <a:pt x="2889" y="497"/>
                  </a:lnTo>
                  <a:cubicBezTo>
                    <a:pt x="2751" y="183"/>
                    <a:pt x="2447" y="0"/>
                    <a:pt x="2127" y="0"/>
                  </a:cubicBezTo>
                  <a:close/>
                </a:path>
              </a:pathLst>
            </a:custGeom>
            <a:solidFill>
              <a:srgbClr val="272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0" name="Google Shape;4250;p105"/>
            <p:cNvSpPr/>
            <p:nvPr/>
          </p:nvSpPr>
          <p:spPr>
            <a:xfrm rot="1246384">
              <a:off x="1557235" y="3974991"/>
              <a:ext cx="143431" cy="69482"/>
            </a:xfrm>
            <a:custGeom>
              <a:avLst/>
              <a:gdLst/>
              <a:ahLst/>
              <a:cxnLst/>
              <a:rect l="l" t="t" r="r" b="b"/>
              <a:pathLst>
                <a:path w="1926" h="933" extrusionOk="0">
                  <a:moveTo>
                    <a:pt x="1791" y="1"/>
                  </a:moveTo>
                  <a:cubicBezTo>
                    <a:pt x="1783" y="1"/>
                    <a:pt x="1774" y="2"/>
                    <a:pt x="1765" y="4"/>
                  </a:cubicBezTo>
                  <a:lnTo>
                    <a:pt x="74" y="745"/>
                  </a:lnTo>
                  <a:cubicBezTo>
                    <a:pt x="25" y="757"/>
                    <a:pt x="0" y="819"/>
                    <a:pt x="25" y="868"/>
                  </a:cubicBezTo>
                  <a:cubicBezTo>
                    <a:pt x="35" y="909"/>
                    <a:pt x="79" y="933"/>
                    <a:pt x="122" y="933"/>
                  </a:cubicBezTo>
                  <a:cubicBezTo>
                    <a:pt x="131" y="933"/>
                    <a:pt x="140" y="932"/>
                    <a:pt x="148" y="930"/>
                  </a:cubicBezTo>
                  <a:lnTo>
                    <a:pt x="1852" y="189"/>
                  </a:lnTo>
                  <a:cubicBezTo>
                    <a:pt x="1901" y="164"/>
                    <a:pt x="1926" y="115"/>
                    <a:pt x="1901" y="66"/>
                  </a:cubicBezTo>
                  <a:cubicBezTo>
                    <a:pt x="1881" y="25"/>
                    <a:pt x="1835" y="1"/>
                    <a:pt x="17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1" name="Google Shape;4251;p105"/>
            <p:cNvSpPr/>
            <p:nvPr/>
          </p:nvSpPr>
          <p:spPr>
            <a:xfrm rot="1246384">
              <a:off x="1558005" y="4004260"/>
              <a:ext cx="143431" cy="69035"/>
            </a:xfrm>
            <a:custGeom>
              <a:avLst/>
              <a:gdLst/>
              <a:ahLst/>
              <a:cxnLst/>
              <a:rect l="l" t="t" r="r" b="b"/>
              <a:pathLst>
                <a:path w="1926" h="927" extrusionOk="0">
                  <a:moveTo>
                    <a:pt x="1819" y="1"/>
                  </a:moveTo>
                  <a:cubicBezTo>
                    <a:pt x="1805" y="1"/>
                    <a:pt x="1791" y="4"/>
                    <a:pt x="1778" y="10"/>
                  </a:cubicBezTo>
                  <a:lnTo>
                    <a:pt x="74" y="738"/>
                  </a:lnTo>
                  <a:cubicBezTo>
                    <a:pt x="25" y="751"/>
                    <a:pt x="0" y="813"/>
                    <a:pt x="25" y="862"/>
                  </a:cubicBezTo>
                  <a:cubicBezTo>
                    <a:pt x="45" y="903"/>
                    <a:pt x="91" y="927"/>
                    <a:pt x="134" y="927"/>
                  </a:cubicBezTo>
                  <a:cubicBezTo>
                    <a:pt x="143" y="927"/>
                    <a:pt x="152" y="926"/>
                    <a:pt x="161" y="924"/>
                  </a:cubicBezTo>
                  <a:lnTo>
                    <a:pt x="1852" y="183"/>
                  </a:lnTo>
                  <a:cubicBezTo>
                    <a:pt x="1901" y="171"/>
                    <a:pt x="1926" y="109"/>
                    <a:pt x="1913" y="60"/>
                  </a:cubicBezTo>
                  <a:cubicBezTo>
                    <a:pt x="1895" y="23"/>
                    <a:pt x="1857" y="1"/>
                    <a:pt x="18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2" name="Google Shape;4252;p105"/>
            <p:cNvSpPr/>
            <p:nvPr/>
          </p:nvSpPr>
          <p:spPr>
            <a:xfrm rot="1246384">
              <a:off x="1559741" y="4032989"/>
              <a:ext cx="143506" cy="69631"/>
            </a:xfrm>
            <a:custGeom>
              <a:avLst/>
              <a:gdLst/>
              <a:ahLst/>
              <a:cxnLst/>
              <a:rect l="l" t="t" r="r" b="b"/>
              <a:pathLst>
                <a:path w="1927" h="935" extrusionOk="0">
                  <a:moveTo>
                    <a:pt x="1803" y="1"/>
                  </a:moveTo>
                  <a:cubicBezTo>
                    <a:pt x="1795" y="1"/>
                    <a:pt x="1787" y="2"/>
                    <a:pt x="1778" y="4"/>
                  </a:cubicBezTo>
                  <a:lnTo>
                    <a:pt x="75" y="744"/>
                  </a:lnTo>
                  <a:cubicBezTo>
                    <a:pt x="25" y="769"/>
                    <a:pt x="1" y="819"/>
                    <a:pt x="25" y="880"/>
                  </a:cubicBezTo>
                  <a:cubicBezTo>
                    <a:pt x="35" y="918"/>
                    <a:pt x="73" y="934"/>
                    <a:pt x="113" y="934"/>
                  </a:cubicBezTo>
                  <a:cubicBezTo>
                    <a:pt x="125" y="934"/>
                    <a:pt x="137" y="933"/>
                    <a:pt x="149" y="930"/>
                  </a:cubicBezTo>
                  <a:lnTo>
                    <a:pt x="1852" y="201"/>
                  </a:lnTo>
                  <a:cubicBezTo>
                    <a:pt x="1902" y="177"/>
                    <a:pt x="1926" y="115"/>
                    <a:pt x="1902" y="66"/>
                  </a:cubicBezTo>
                  <a:cubicBezTo>
                    <a:pt x="1881" y="25"/>
                    <a:pt x="1844" y="1"/>
                    <a:pt x="180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3" name="Google Shape;4253;p105"/>
            <p:cNvSpPr/>
            <p:nvPr/>
          </p:nvSpPr>
          <p:spPr>
            <a:xfrm rot="1246384">
              <a:off x="1561353" y="4062576"/>
              <a:ext cx="143431" cy="69556"/>
            </a:xfrm>
            <a:custGeom>
              <a:avLst/>
              <a:gdLst/>
              <a:ahLst/>
              <a:cxnLst/>
              <a:rect l="l" t="t" r="r" b="b"/>
              <a:pathLst>
                <a:path w="1926" h="934" extrusionOk="0">
                  <a:moveTo>
                    <a:pt x="1807" y="0"/>
                  </a:moveTo>
                  <a:cubicBezTo>
                    <a:pt x="1793" y="0"/>
                    <a:pt x="1779" y="4"/>
                    <a:pt x="1765" y="10"/>
                  </a:cubicBezTo>
                  <a:lnTo>
                    <a:pt x="74" y="738"/>
                  </a:lnTo>
                  <a:cubicBezTo>
                    <a:pt x="12" y="763"/>
                    <a:pt x="0" y="812"/>
                    <a:pt x="12" y="874"/>
                  </a:cubicBezTo>
                  <a:cubicBezTo>
                    <a:pt x="31" y="910"/>
                    <a:pt x="68" y="933"/>
                    <a:pt x="107" y="933"/>
                  </a:cubicBezTo>
                  <a:cubicBezTo>
                    <a:pt x="121" y="933"/>
                    <a:pt x="135" y="930"/>
                    <a:pt x="148" y="924"/>
                  </a:cubicBezTo>
                  <a:lnTo>
                    <a:pt x="1852" y="195"/>
                  </a:lnTo>
                  <a:cubicBezTo>
                    <a:pt x="1901" y="171"/>
                    <a:pt x="1926" y="109"/>
                    <a:pt x="1901" y="60"/>
                  </a:cubicBezTo>
                  <a:cubicBezTo>
                    <a:pt x="1883" y="23"/>
                    <a:pt x="1845" y="0"/>
                    <a:pt x="180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4" name="Google Shape;4254;p105"/>
            <p:cNvSpPr/>
            <p:nvPr/>
          </p:nvSpPr>
          <p:spPr>
            <a:xfrm rot="1246384">
              <a:off x="1562203" y="4091412"/>
              <a:ext cx="143431" cy="69556"/>
            </a:xfrm>
            <a:custGeom>
              <a:avLst/>
              <a:gdLst/>
              <a:ahLst/>
              <a:cxnLst/>
              <a:rect l="l" t="t" r="r" b="b"/>
              <a:pathLst>
                <a:path w="1926" h="934" extrusionOk="0">
                  <a:moveTo>
                    <a:pt x="1817" y="0"/>
                  </a:moveTo>
                  <a:cubicBezTo>
                    <a:pt x="1804" y="0"/>
                    <a:pt x="1791" y="3"/>
                    <a:pt x="1778" y="10"/>
                  </a:cubicBezTo>
                  <a:lnTo>
                    <a:pt x="74" y="738"/>
                  </a:lnTo>
                  <a:cubicBezTo>
                    <a:pt x="25" y="763"/>
                    <a:pt x="0" y="825"/>
                    <a:pt x="25" y="874"/>
                  </a:cubicBezTo>
                  <a:cubicBezTo>
                    <a:pt x="43" y="910"/>
                    <a:pt x="74" y="933"/>
                    <a:pt x="109" y="933"/>
                  </a:cubicBezTo>
                  <a:cubicBezTo>
                    <a:pt x="122" y="933"/>
                    <a:pt x="135" y="930"/>
                    <a:pt x="148" y="924"/>
                  </a:cubicBezTo>
                  <a:lnTo>
                    <a:pt x="1852" y="195"/>
                  </a:lnTo>
                  <a:cubicBezTo>
                    <a:pt x="1901" y="171"/>
                    <a:pt x="1926" y="109"/>
                    <a:pt x="1901" y="59"/>
                  </a:cubicBezTo>
                  <a:cubicBezTo>
                    <a:pt x="1883" y="23"/>
                    <a:pt x="1852" y="0"/>
                    <a:pt x="181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5" name="Google Shape;4255;p105"/>
            <p:cNvSpPr/>
            <p:nvPr/>
          </p:nvSpPr>
          <p:spPr>
            <a:xfrm rot="1246384">
              <a:off x="1563915" y="4120420"/>
              <a:ext cx="142612" cy="69556"/>
            </a:xfrm>
            <a:custGeom>
              <a:avLst/>
              <a:gdLst/>
              <a:ahLst/>
              <a:cxnLst/>
              <a:rect l="l" t="t" r="r" b="b"/>
              <a:pathLst>
                <a:path w="1915" h="934" extrusionOk="0">
                  <a:moveTo>
                    <a:pt x="1807" y="0"/>
                  </a:moveTo>
                  <a:cubicBezTo>
                    <a:pt x="1793" y="0"/>
                    <a:pt x="1779" y="3"/>
                    <a:pt x="1766" y="10"/>
                  </a:cubicBezTo>
                  <a:lnTo>
                    <a:pt x="75" y="738"/>
                  </a:lnTo>
                  <a:cubicBezTo>
                    <a:pt x="13" y="763"/>
                    <a:pt x="1" y="825"/>
                    <a:pt x="13" y="874"/>
                  </a:cubicBezTo>
                  <a:cubicBezTo>
                    <a:pt x="31" y="910"/>
                    <a:pt x="69" y="933"/>
                    <a:pt x="107" y="933"/>
                  </a:cubicBezTo>
                  <a:cubicBezTo>
                    <a:pt x="121" y="933"/>
                    <a:pt x="136" y="930"/>
                    <a:pt x="149" y="924"/>
                  </a:cubicBezTo>
                  <a:lnTo>
                    <a:pt x="1852" y="195"/>
                  </a:lnTo>
                  <a:cubicBezTo>
                    <a:pt x="1902" y="171"/>
                    <a:pt x="1914" y="109"/>
                    <a:pt x="1902" y="59"/>
                  </a:cubicBezTo>
                  <a:cubicBezTo>
                    <a:pt x="1884" y="23"/>
                    <a:pt x="1846" y="0"/>
                    <a:pt x="180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6" name="Google Shape;4256;p105"/>
            <p:cNvSpPr/>
            <p:nvPr/>
          </p:nvSpPr>
          <p:spPr>
            <a:xfrm rot="1246384">
              <a:off x="1564736" y="4149415"/>
              <a:ext cx="143506" cy="69556"/>
            </a:xfrm>
            <a:custGeom>
              <a:avLst/>
              <a:gdLst/>
              <a:ahLst/>
              <a:cxnLst/>
              <a:rect l="l" t="t" r="r" b="b"/>
              <a:pathLst>
                <a:path w="1927" h="934" extrusionOk="0">
                  <a:moveTo>
                    <a:pt x="1818" y="0"/>
                  </a:moveTo>
                  <a:cubicBezTo>
                    <a:pt x="1805" y="0"/>
                    <a:pt x="1792" y="3"/>
                    <a:pt x="1778" y="10"/>
                  </a:cubicBezTo>
                  <a:lnTo>
                    <a:pt x="75" y="738"/>
                  </a:lnTo>
                  <a:cubicBezTo>
                    <a:pt x="26" y="763"/>
                    <a:pt x="1" y="825"/>
                    <a:pt x="26" y="874"/>
                  </a:cubicBezTo>
                  <a:cubicBezTo>
                    <a:pt x="44" y="910"/>
                    <a:pt x="75" y="933"/>
                    <a:pt x="110" y="933"/>
                  </a:cubicBezTo>
                  <a:cubicBezTo>
                    <a:pt x="122" y="933"/>
                    <a:pt x="136" y="930"/>
                    <a:pt x="149" y="923"/>
                  </a:cubicBezTo>
                  <a:lnTo>
                    <a:pt x="1852" y="195"/>
                  </a:lnTo>
                  <a:cubicBezTo>
                    <a:pt x="1902" y="171"/>
                    <a:pt x="1926" y="109"/>
                    <a:pt x="1902" y="59"/>
                  </a:cubicBezTo>
                  <a:cubicBezTo>
                    <a:pt x="1884" y="23"/>
                    <a:pt x="1852" y="0"/>
                    <a:pt x="181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7" name="Google Shape;4257;p105"/>
            <p:cNvSpPr/>
            <p:nvPr/>
          </p:nvSpPr>
          <p:spPr>
            <a:xfrm rot="1246384">
              <a:off x="1566523" y="4178423"/>
              <a:ext cx="142538" cy="69556"/>
            </a:xfrm>
            <a:custGeom>
              <a:avLst/>
              <a:gdLst/>
              <a:ahLst/>
              <a:cxnLst/>
              <a:rect l="l" t="t" r="r" b="b"/>
              <a:pathLst>
                <a:path w="1914" h="934" extrusionOk="0">
                  <a:moveTo>
                    <a:pt x="1807" y="0"/>
                  </a:moveTo>
                  <a:cubicBezTo>
                    <a:pt x="1793" y="0"/>
                    <a:pt x="1779" y="3"/>
                    <a:pt x="1765" y="10"/>
                  </a:cubicBezTo>
                  <a:lnTo>
                    <a:pt x="74" y="738"/>
                  </a:lnTo>
                  <a:cubicBezTo>
                    <a:pt x="13" y="763"/>
                    <a:pt x="0" y="825"/>
                    <a:pt x="13" y="874"/>
                  </a:cubicBezTo>
                  <a:cubicBezTo>
                    <a:pt x="31" y="910"/>
                    <a:pt x="69" y="933"/>
                    <a:pt x="107" y="933"/>
                  </a:cubicBezTo>
                  <a:cubicBezTo>
                    <a:pt x="121" y="933"/>
                    <a:pt x="135" y="930"/>
                    <a:pt x="148" y="923"/>
                  </a:cubicBezTo>
                  <a:lnTo>
                    <a:pt x="1840" y="195"/>
                  </a:lnTo>
                  <a:cubicBezTo>
                    <a:pt x="1889" y="170"/>
                    <a:pt x="1914" y="109"/>
                    <a:pt x="1901" y="59"/>
                  </a:cubicBezTo>
                  <a:cubicBezTo>
                    <a:pt x="1883" y="23"/>
                    <a:pt x="1845" y="0"/>
                    <a:pt x="180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8" name="Google Shape;4258;p105"/>
            <p:cNvSpPr/>
            <p:nvPr/>
          </p:nvSpPr>
          <p:spPr>
            <a:xfrm rot="1246384">
              <a:off x="1567341" y="4207431"/>
              <a:ext cx="143506" cy="69556"/>
            </a:xfrm>
            <a:custGeom>
              <a:avLst/>
              <a:gdLst/>
              <a:ahLst/>
              <a:cxnLst/>
              <a:rect l="l" t="t" r="r" b="b"/>
              <a:pathLst>
                <a:path w="1927" h="934" extrusionOk="0">
                  <a:moveTo>
                    <a:pt x="1817" y="0"/>
                  </a:moveTo>
                  <a:cubicBezTo>
                    <a:pt x="1804" y="0"/>
                    <a:pt x="1791" y="3"/>
                    <a:pt x="1778" y="10"/>
                  </a:cubicBezTo>
                  <a:lnTo>
                    <a:pt x="74" y="738"/>
                  </a:lnTo>
                  <a:cubicBezTo>
                    <a:pt x="25" y="763"/>
                    <a:pt x="0" y="825"/>
                    <a:pt x="25" y="874"/>
                  </a:cubicBezTo>
                  <a:cubicBezTo>
                    <a:pt x="43" y="910"/>
                    <a:pt x="74" y="933"/>
                    <a:pt x="114" y="933"/>
                  </a:cubicBezTo>
                  <a:cubicBezTo>
                    <a:pt x="129" y="933"/>
                    <a:pt x="144" y="930"/>
                    <a:pt x="161" y="923"/>
                  </a:cubicBezTo>
                  <a:lnTo>
                    <a:pt x="1852" y="195"/>
                  </a:lnTo>
                  <a:cubicBezTo>
                    <a:pt x="1901" y="170"/>
                    <a:pt x="1926" y="121"/>
                    <a:pt x="1901" y="59"/>
                  </a:cubicBezTo>
                  <a:cubicBezTo>
                    <a:pt x="1883" y="23"/>
                    <a:pt x="1852" y="0"/>
                    <a:pt x="181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9" name="Google Shape;4259;p105"/>
            <p:cNvSpPr/>
            <p:nvPr/>
          </p:nvSpPr>
          <p:spPr>
            <a:xfrm rot="1246384">
              <a:off x="1569055" y="4236426"/>
              <a:ext cx="142612" cy="69556"/>
            </a:xfrm>
            <a:custGeom>
              <a:avLst/>
              <a:gdLst/>
              <a:ahLst/>
              <a:cxnLst/>
              <a:rect l="l" t="t" r="r" b="b"/>
              <a:pathLst>
                <a:path w="1915" h="934" extrusionOk="0">
                  <a:moveTo>
                    <a:pt x="1806" y="1"/>
                  </a:moveTo>
                  <a:cubicBezTo>
                    <a:pt x="1792" y="1"/>
                    <a:pt x="1779" y="4"/>
                    <a:pt x="1766" y="10"/>
                  </a:cubicBezTo>
                  <a:lnTo>
                    <a:pt x="75" y="751"/>
                  </a:lnTo>
                  <a:cubicBezTo>
                    <a:pt x="13" y="763"/>
                    <a:pt x="1" y="825"/>
                    <a:pt x="13" y="874"/>
                  </a:cubicBezTo>
                  <a:cubicBezTo>
                    <a:pt x="31" y="910"/>
                    <a:pt x="69" y="933"/>
                    <a:pt x="108" y="933"/>
                  </a:cubicBezTo>
                  <a:cubicBezTo>
                    <a:pt x="122" y="933"/>
                    <a:pt x="136" y="930"/>
                    <a:pt x="149" y="923"/>
                  </a:cubicBezTo>
                  <a:lnTo>
                    <a:pt x="1840" y="195"/>
                  </a:lnTo>
                  <a:cubicBezTo>
                    <a:pt x="1902" y="170"/>
                    <a:pt x="1914" y="121"/>
                    <a:pt x="1902" y="72"/>
                  </a:cubicBezTo>
                  <a:cubicBezTo>
                    <a:pt x="1884" y="26"/>
                    <a:pt x="1845" y="1"/>
                    <a:pt x="18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0" name="Google Shape;4260;p105"/>
            <p:cNvSpPr/>
            <p:nvPr/>
          </p:nvSpPr>
          <p:spPr>
            <a:xfrm rot="1246384">
              <a:off x="1871993" y="3821787"/>
              <a:ext cx="642686" cy="554363"/>
            </a:xfrm>
            <a:custGeom>
              <a:avLst/>
              <a:gdLst/>
              <a:ahLst/>
              <a:cxnLst/>
              <a:rect l="l" t="t" r="r" b="b"/>
              <a:pathLst>
                <a:path w="8630" h="7444" extrusionOk="0">
                  <a:moveTo>
                    <a:pt x="6395" y="0"/>
                  </a:moveTo>
                  <a:lnTo>
                    <a:pt x="1" y="3494"/>
                  </a:lnTo>
                  <a:lnTo>
                    <a:pt x="1704" y="7444"/>
                  </a:lnTo>
                  <a:lnTo>
                    <a:pt x="8629" y="5197"/>
                  </a:lnTo>
                  <a:lnTo>
                    <a:pt x="639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1" name="Google Shape;4261;p105"/>
            <p:cNvSpPr/>
            <p:nvPr/>
          </p:nvSpPr>
          <p:spPr>
            <a:xfrm rot="1246384">
              <a:off x="1861787" y="3813389"/>
              <a:ext cx="661006" cy="571641"/>
            </a:xfrm>
            <a:custGeom>
              <a:avLst/>
              <a:gdLst/>
              <a:ahLst/>
              <a:cxnLst/>
              <a:rect l="l" t="t" r="r" b="b"/>
              <a:pathLst>
                <a:path w="8876" h="7676" extrusionOk="0">
                  <a:moveTo>
                    <a:pt x="6481" y="281"/>
                  </a:moveTo>
                  <a:lnTo>
                    <a:pt x="8604" y="5243"/>
                  </a:lnTo>
                  <a:lnTo>
                    <a:pt x="1901" y="7416"/>
                  </a:lnTo>
                  <a:lnTo>
                    <a:pt x="284" y="3663"/>
                  </a:lnTo>
                  <a:lnTo>
                    <a:pt x="6481" y="281"/>
                  </a:lnTo>
                  <a:close/>
                  <a:moveTo>
                    <a:pt x="6528" y="0"/>
                  </a:moveTo>
                  <a:cubicBezTo>
                    <a:pt x="6513" y="0"/>
                    <a:pt x="6497" y="3"/>
                    <a:pt x="6481" y="10"/>
                  </a:cubicBezTo>
                  <a:lnTo>
                    <a:pt x="87" y="3503"/>
                  </a:lnTo>
                  <a:cubicBezTo>
                    <a:pt x="25" y="3528"/>
                    <a:pt x="0" y="3589"/>
                    <a:pt x="25" y="3651"/>
                  </a:cubicBezTo>
                  <a:lnTo>
                    <a:pt x="1728" y="7601"/>
                  </a:lnTo>
                  <a:cubicBezTo>
                    <a:pt x="1741" y="7638"/>
                    <a:pt x="1790" y="7675"/>
                    <a:pt x="1839" y="7675"/>
                  </a:cubicBezTo>
                  <a:cubicBezTo>
                    <a:pt x="1839" y="7663"/>
                    <a:pt x="1852" y="7663"/>
                    <a:pt x="1864" y="7663"/>
                  </a:cubicBezTo>
                  <a:lnTo>
                    <a:pt x="8801" y="5416"/>
                  </a:lnTo>
                  <a:cubicBezTo>
                    <a:pt x="8826" y="5404"/>
                    <a:pt x="8851" y="5379"/>
                    <a:pt x="8863" y="5355"/>
                  </a:cubicBezTo>
                  <a:cubicBezTo>
                    <a:pt x="8875" y="5318"/>
                    <a:pt x="8875" y="5293"/>
                    <a:pt x="8863" y="5256"/>
                  </a:cubicBezTo>
                  <a:lnTo>
                    <a:pt x="6641" y="71"/>
                  </a:lnTo>
                  <a:cubicBezTo>
                    <a:pt x="6614" y="26"/>
                    <a:pt x="6573" y="0"/>
                    <a:pt x="6528" y="0"/>
                  </a:cubicBezTo>
                  <a:close/>
                </a:path>
              </a:pathLst>
            </a:custGeom>
            <a:solidFill>
              <a:srgbClr val="272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62" name="Google Shape;4262;p105"/>
          <p:cNvGrpSpPr/>
          <p:nvPr/>
        </p:nvGrpSpPr>
        <p:grpSpPr>
          <a:xfrm rot="-5788333">
            <a:off x="1099805" y="2575342"/>
            <a:ext cx="1375065" cy="438554"/>
            <a:chOff x="3697288" y="914400"/>
            <a:chExt cx="1749426" cy="557950"/>
          </a:xfrm>
        </p:grpSpPr>
        <p:sp>
          <p:nvSpPr>
            <p:cNvPr id="4263" name="Google Shape;4263;p105"/>
            <p:cNvSpPr/>
            <p:nvPr/>
          </p:nvSpPr>
          <p:spPr>
            <a:xfrm>
              <a:off x="4940265" y="918872"/>
              <a:ext cx="506448" cy="506746"/>
            </a:xfrm>
            <a:custGeom>
              <a:avLst/>
              <a:gdLst/>
              <a:ahLst/>
              <a:cxnLst/>
              <a:rect l="l" t="t" r="r" b="b"/>
              <a:pathLst>
                <a:path w="6795" h="6799" extrusionOk="0">
                  <a:moveTo>
                    <a:pt x="294" y="0"/>
                  </a:moveTo>
                  <a:cubicBezTo>
                    <a:pt x="127" y="0"/>
                    <a:pt x="1" y="243"/>
                    <a:pt x="186" y="336"/>
                  </a:cubicBezTo>
                  <a:lnTo>
                    <a:pt x="5716" y="2994"/>
                  </a:lnTo>
                  <a:lnTo>
                    <a:pt x="6214" y="3234"/>
                  </a:lnTo>
                  <a:lnTo>
                    <a:pt x="1204" y="6048"/>
                  </a:lnTo>
                  <a:lnTo>
                    <a:pt x="444" y="6473"/>
                  </a:lnTo>
                  <a:cubicBezTo>
                    <a:pt x="320" y="6611"/>
                    <a:pt x="421" y="6799"/>
                    <a:pt x="577" y="6799"/>
                  </a:cubicBezTo>
                  <a:cubicBezTo>
                    <a:pt x="593" y="6799"/>
                    <a:pt x="610" y="6797"/>
                    <a:pt x="627" y="6792"/>
                  </a:cubicBezTo>
                  <a:lnTo>
                    <a:pt x="5928" y="3800"/>
                  </a:lnTo>
                  <a:lnTo>
                    <a:pt x="6688" y="3359"/>
                  </a:lnTo>
                  <a:cubicBezTo>
                    <a:pt x="6794" y="3298"/>
                    <a:pt x="6794" y="3131"/>
                    <a:pt x="6688" y="3055"/>
                  </a:cubicBezTo>
                  <a:lnTo>
                    <a:pt x="1158" y="397"/>
                  </a:lnTo>
                  <a:lnTo>
                    <a:pt x="368" y="17"/>
                  </a:lnTo>
                  <a:cubicBezTo>
                    <a:pt x="343" y="5"/>
                    <a:pt x="318" y="0"/>
                    <a:pt x="2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4" name="Google Shape;4264;p105"/>
            <p:cNvSpPr/>
            <p:nvPr/>
          </p:nvSpPr>
          <p:spPr>
            <a:xfrm>
              <a:off x="5271114" y="1084259"/>
              <a:ext cx="160841" cy="155177"/>
            </a:xfrm>
            <a:custGeom>
              <a:avLst/>
              <a:gdLst/>
              <a:ahLst/>
              <a:cxnLst/>
              <a:rect l="l" t="t" r="r" b="b"/>
              <a:pathLst>
                <a:path w="2158" h="2082" extrusionOk="0">
                  <a:moveTo>
                    <a:pt x="92" y="1"/>
                  </a:moveTo>
                  <a:lnTo>
                    <a:pt x="92" y="1"/>
                  </a:lnTo>
                  <a:cubicBezTo>
                    <a:pt x="1" y="700"/>
                    <a:pt x="46" y="1398"/>
                    <a:pt x="229" y="2082"/>
                  </a:cubicBezTo>
                  <a:lnTo>
                    <a:pt x="2158" y="988"/>
                  </a:lnTo>
                  <a:lnTo>
                    <a:pt x="9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5" name="Google Shape;4265;p105"/>
            <p:cNvSpPr/>
            <p:nvPr/>
          </p:nvSpPr>
          <p:spPr>
            <a:xfrm>
              <a:off x="5257549" y="1070695"/>
              <a:ext cx="189163" cy="181859"/>
            </a:xfrm>
            <a:custGeom>
              <a:avLst/>
              <a:gdLst/>
              <a:ahLst/>
              <a:cxnLst/>
              <a:rect l="l" t="t" r="r" b="b"/>
              <a:pathLst>
                <a:path w="2538" h="2440" extrusionOk="0">
                  <a:moveTo>
                    <a:pt x="426" y="466"/>
                  </a:moveTo>
                  <a:lnTo>
                    <a:pt x="1942" y="1192"/>
                  </a:lnTo>
                  <a:lnTo>
                    <a:pt x="1942" y="1192"/>
                  </a:lnTo>
                  <a:lnTo>
                    <a:pt x="562" y="1975"/>
                  </a:lnTo>
                  <a:lnTo>
                    <a:pt x="536" y="1990"/>
                  </a:lnTo>
                  <a:lnTo>
                    <a:pt x="536" y="1990"/>
                  </a:lnTo>
                  <a:cubicBezTo>
                    <a:pt x="423" y="1488"/>
                    <a:pt x="386" y="978"/>
                    <a:pt x="426" y="466"/>
                  </a:cubicBezTo>
                  <a:close/>
                  <a:moveTo>
                    <a:pt x="274" y="0"/>
                  </a:moveTo>
                  <a:cubicBezTo>
                    <a:pt x="254" y="4"/>
                    <a:pt x="236" y="10"/>
                    <a:pt x="218" y="18"/>
                  </a:cubicBezTo>
                  <a:lnTo>
                    <a:pt x="218" y="18"/>
                  </a:lnTo>
                  <a:cubicBezTo>
                    <a:pt x="178" y="30"/>
                    <a:pt x="143" y="56"/>
                    <a:pt x="122" y="92"/>
                  </a:cubicBezTo>
                  <a:cubicBezTo>
                    <a:pt x="115" y="105"/>
                    <a:pt x="110" y="118"/>
                    <a:pt x="107" y="132"/>
                  </a:cubicBezTo>
                  <a:lnTo>
                    <a:pt x="107" y="132"/>
                  </a:lnTo>
                  <a:cubicBezTo>
                    <a:pt x="100" y="148"/>
                    <a:pt x="94" y="165"/>
                    <a:pt x="92" y="183"/>
                  </a:cubicBezTo>
                  <a:cubicBezTo>
                    <a:pt x="0" y="897"/>
                    <a:pt x="46" y="1611"/>
                    <a:pt x="243" y="2310"/>
                  </a:cubicBezTo>
                  <a:cubicBezTo>
                    <a:pt x="266" y="2387"/>
                    <a:pt x="336" y="2440"/>
                    <a:pt x="413" y="2440"/>
                  </a:cubicBezTo>
                  <a:cubicBezTo>
                    <a:pt x="442" y="2440"/>
                    <a:pt x="473" y="2432"/>
                    <a:pt x="502" y="2416"/>
                  </a:cubicBezTo>
                  <a:lnTo>
                    <a:pt x="2188" y="1474"/>
                  </a:lnTo>
                  <a:lnTo>
                    <a:pt x="2431" y="1337"/>
                  </a:lnTo>
                  <a:cubicBezTo>
                    <a:pt x="2537" y="1261"/>
                    <a:pt x="2537" y="1094"/>
                    <a:pt x="2431" y="1018"/>
                  </a:cubicBezTo>
                  <a:lnTo>
                    <a:pt x="623" y="152"/>
                  </a:lnTo>
                  <a:lnTo>
                    <a:pt x="365" y="31"/>
                  </a:lnTo>
                  <a:cubicBezTo>
                    <a:pt x="361" y="29"/>
                    <a:pt x="356" y="27"/>
                    <a:pt x="352" y="25"/>
                  </a:cubicBezTo>
                  <a:lnTo>
                    <a:pt x="352" y="25"/>
                  </a:lnTo>
                  <a:cubicBezTo>
                    <a:pt x="328" y="13"/>
                    <a:pt x="302" y="4"/>
                    <a:pt x="2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6" name="Google Shape;4266;p105"/>
            <p:cNvSpPr/>
            <p:nvPr/>
          </p:nvSpPr>
          <p:spPr>
            <a:xfrm>
              <a:off x="3710852" y="927294"/>
              <a:ext cx="1299921" cy="531938"/>
            </a:xfrm>
            <a:custGeom>
              <a:avLst/>
              <a:gdLst/>
              <a:ahLst/>
              <a:cxnLst/>
              <a:rect l="l" t="t" r="r" b="b"/>
              <a:pathLst>
                <a:path w="17441" h="7137" extrusionOk="0">
                  <a:moveTo>
                    <a:pt x="12789" y="0"/>
                  </a:moveTo>
                  <a:cubicBezTo>
                    <a:pt x="8515" y="0"/>
                    <a:pt x="4000" y="193"/>
                    <a:pt x="1" y="193"/>
                  </a:cubicBezTo>
                  <a:lnTo>
                    <a:pt x="1" y="208"/>
                  </a:lnTo>
                  <a:cubicBezTo>
                    <a:pt x="1" y="1514"/>
                    <a:pt x="138" y="4492"/>
                    <a:pt x="183" y="5859"/>
                  </a:cubicBezTo>
                  <a:cubicBezTo>
                    <a:pt x="219" y="7061"/>
                    <a:pt x="516" y="7107"/>
                    <a:pt x="1600" y="7107"/>
                  </a:cubicBezTo>
                  <a:cubicBezTo>
                    <a:pt x="1689" y="7107"/>
                    <a:pt x="1784" y="7107"/>
                    <a:pt x="1884" y="7107"/>
                  </a:cubicBezTo>
                  <a:cubicBezTo>
                    <a:pt x="2120" y="7107"/>
                    <a:pt x="2387" y="7108"/>
                    <a:pt x="2690" y="7120"/>
                  </a:cubicBezTo>
                  <a:cubicBezTo>
                    <a:pt x="3042" y="7131"/>
                    <a:pt x="3375" y="7136"/>
                    <a:pt x="3693" y="7136"/>
                  </a:cubicBezTo>
                  <a:cubicBezTo>
                    <a:pt x="5473" y="7136"/>
                    <a:pt x="6781" y="6983"/>
                    <a:pt x="8341" y="6983"/>
                  </a:cubicBezTo>
                  <a:cubicBezTo>
                    <a:pt x="8586" y="6958"/>
                    <a:pt x="9008" y="6950"/>
                    <a:pt x="9539" y="6950"/>
                  </a:cubicBezTo>
                  <a:cubicBezTo>
                    <a:pt x="10332" y="6950"/>
                    <a:pt x="11366" y="6967"/>
                    <a:pt x="12415" y="6967"/>
                  </a:cubicBezTo>
                  <a:cubicBezTo>
                    <a:pt x="14454" y="6967"/>
                    <a:pt x="16548" y="6903"/>
                    <a:pt x="17031" y="6527"/>
                  </a:cubicBezTo>
                  <a:cubicBezTo>
                    <a:pt x="17441" y="6208"/>
                    <a:pt x="17031" y="1256"/>
                    <a:pt x="16772" y="71"/>
                  </a:cubicBezTo>
                  <a:cubicBezTo>
                    <a:pt x="15485" y="20"/>
                    <a:pt x="14149" y="0"/>
                    <a:pt x="127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7" name="Google Shape;4267;p105"/>
            <p:cNvSpPr/>
            <p:nvPr/>
          </p:nvSpPr>
          <p:spPr>
            <a:xfrm>
              <a:off x="3697288" y="914400"/>
              <a:ext cx="1314604" cy="557950"/>
            </a:xfrm>
            <a:custGeom>
              <a:avLst/>
              <a:gdLst/>
              <a:ahLst/>
              <a:cxnLst/>
              <a:rect l="l" t="t" r="r" b="b"/>
              <a:pathLst>
                <a:path w="17638" h="7486" extrusionOk="0">
                  <a:moveTo>
                    <a:pt x="12885" y="365"/>
                  </a:moveTo>
                  <a:cubicBezTo>
                    <a:pt x="13036" y="365"/>
                    <a:pt x="13187" y="365"/>
                    <a:pt x="13339" y="366"/>
                  </a:cubicBezTo>
                  <a:cubicBezTo>
                    <a:pt x="14485" y="366"/>
                    <a:pt x="15646" y="393"/>
                    <a:pt x="16793" y="422"/>
                  </a:cubicBezTo>
                  <a:lnTo>
                    <a:pt x="16793" y="422"/>
                  </a:lnTo>
                  <a:cubicBezTo>
                    <a:pt x="16934" y="1203"/>
                    <a:pt x="17032" y="1985"/>
                    <a:pt x="17076" y="2766"/>
                  </a:cubicBezTo>
                  <a:cubicBezTo>
                    <a:pt x="17167" y="3753"/>
                    <a:pt x="17213" y="4756"/>
                    <a:pt x="17197" y="5743"/>
                  </a:cubicBezTo>
                  <a:cubicBezTo>
                    <a:pt x="17197" y="6017"/>
                    <a:pt x="17167" y="6290"/>
                    <a:pt x="17106" y="6564"/>
                  </a:cubicBezTo>
                  <a:cubicBezTo>
                    <a:pt x="17061" y="6594"/>
                    <a:pt x="17015" y="6624"/>
                    <a:pt x="16969" y="6640"/>
                  </a:cubicBezTo>
                  <a:cubicBezTo>
                    <a:pt x="16848" y="6685"/>
                    <a:pt x="16726" y="6716"/>
                    <a:pt x="16620" y="6746"/>
                  </a:cubicBezTo>
                  <a:cubicBezTo>
                    <a:pt x="15785" y="6928"/>
                    <a:pt x="14903" y="6928"/>
                    <a:pt x="14053" y="6959"/>
                  </a:cubicBezTo>
                  <a:cubicBezTo>
                    <a:pt x="13610" y="6972"/>
                    <a:pt x="13167" y="6976"/>
                    <a:pt x="12724" y="6976"/>
                  </a:cubicBezTo>
                  <a:cubicBezTo>
                    <a:pt x="12118" y="6976"/>
                    <a:pt x="11513" y="6967"/>
                    <a:pt x="10908" y="6959"/>
                  </a:cubicBezTo>
                  <a:cubicBezTo>
                    <a:pt x="10452" y="6959"/>
                    <a:pt x="9991" y="6942"/>
                    <a:pt x="9531" y="6942"/>
                  </a:cubicBezTo>
                  <a:cubicBezTo>
                    <a:pt x="9224" y="6942"/>
                    <a:pt x="8918" y="6950"/>
                    <a:pt x="8614" y="6974"/>
                  </a:cubicBezTo>
                  <a:cubicBezTo>
                    <a:pt x="8022" y="7019"/>
                    <a:pt x="7414" y="7004"/>
                    <a:pt x="6822" y="7035"/>
                  </a:cubicBezTo>
                  <a:cubicBezTo>
                    <a:pt x="6123" y="7065"/>
                    <a:pt x="5424" y="7111"/>
                    <a:pt x="4725" y="7126"/>
                  </a:cubicBezTo>
                  <a:cubicBezTo>
                    <a:pt x="4567" y="7129"/>
                    <a:pt x="4409" y="7130"/>
                    <a:pt x="4250" y="7130"/>
                  </a:cubicBezTo>
                  <a:cubicBezTo>
                    <a:pt x="3614" y="7130"/>
                    <a:pt x="2972" y="7111"/>
                    <a:pt x="2340" y="7111"/>
                  </a:cubicBezTo>
                  <a:cubicBezTo>
                    <a:pt x="2113" y="7111"/>
                    <a:pt x="1869" y="7128"/>
                    <a:pt x="1628" y="7128"/>
                  </a:cubicBezTo>
                  <a:cubicBezTo>
                    <a:pt x="1418" y="7128"/>
                    <a:pt x="1210" y="7115"/>
                    <a:pt x="1019" y="7065"/>
                  </a:cubicBezTo>
                  <a:cubicBezTo>
                    <a:pt x="699" y="6989"/>
                    <a:pt x="608" y="6746"/>
                    <a:pt x="578" y="6457"/>
                  </a:cubicBezTo>
                  <a:cubicBezTo>
                    <a:pt x="502" y="5956"/>
                    <a:pt x="517" y="5424"/>
                    <a:pt x="502" y="4923"/>
                  </a:cubicBezTo>
                  <a:cubicBezTo>
                    <a:pt x="456" y="3647"/>
                    <a:pt x="396" y="2371"/>
                    <a:pt x="380" y="1095"/>
                  </a:cubicBezTo>
                  <a:cubicBezTo>
                    <a:pt x="380" y="924"/>
                    <a:pt x="372" y="745"/>
                    <a:pt x="368" y="563"/>
                  </a:cubicBezTo>
                  <a:lnTo>
                    <a:pt x="368" y="563"/>
                  </a:lnTo>
                  <a:cubicBezTo>
                    <a:pt x="4545" y="557"/>
                    <a:pt x="8708" y="365"/>
                    <a:pt x="12885" y="365"/>
                  </a:cubicBezTo>
                  <a:close/>
                  <a:moveTo>
                    <a:pt x="13086" y="0"/>
                  </a:moveTo>
                  <a:cubicBezTo>
                    <a:pt x="9980" y="0"/>
                    <a:pt x="6870" y="99"/>
                    <a:pt x="3768" y="153"/>
                  </a:cubicBezTo>
                  <a:cubicBezTo>
                    <a:pt x="2568" y="183"/>
                    <a:pt x="1383" y="199"/>
                    <a:pt x="183" y="199"/>
                  </a:cubicBezTo>
                  <a:cubicBezTo>
                    <a:pt x="137" y="215"/>
                    <a:pt x="104" y="245"/>
                    <a:pt x="84" y="281"/>
                  </a:cubicBezTo>
                  <a:lnTo>
                    <a:pt x="84" y="281"/>
                  </a:lnTo>
                  <a:cubicBezTo>
                    <a:pt x="47" y="302"/>
                    <a:pt x="17" y="335"/>
                    <a:pt x="1" y="381"/>
                  </a:cubicBezTo>
                  <a:cubicBezTo>
                    <a:pt x="1" y="1626"/>
                    <a:pt x="61" y="2887"/>
                    <a:pt x="107" y="4133"/>
                  </a:cubicBezTo>
                  <a:cubicBezTo>
                    <a:pt x="137" y="4726"/>
                    <a:pt x="153" y="5333"/>
                    <a:pt x="183" y="5926"/>
                  </a:cubicBezTo>
                  <a:cubicBezTo>
                    <a:pt x="198" y="6305"/>
                    <a:pt x="183" y="6776"/>
                    <a:pt x="426" y="7111"/>
                  </a:cubicBezTo>
                  <a:cubicBezTo>
                    <a:pt x="639" y="7384"/>
                    <a:pt x="988" y="7445"/>
                    <a:pt x="1307" y="7460"/>
                  </a:cubicBezTo>
                  <a:cubicBezTo>
                    <a:pt x="1532" y="7471"/>
                    <a:pt x="1758" y="7474"/>
                    <a:pt x="1985" y="7474"/>
                  </a:cubicBezTo>
                  <a:cubicBezTo>
                    <a:pt x="2234" y="7474"/>
                    <a:pt x="2483" y="7471"/>
                    <a:pt x="2730" y="7471"/>
                  </a:cubicBezTo>
                  <a:cubicBezTo>
                    <a:pt x="2869" y="7471"/>
                    <a:pt x="3008" y="7472"/>
                    <a:pt x="3145" y="7475"/>
                  </a:cubicBezTo>
                  <a:cubicBezTo>
                    <a:pt x="3381" y="7482"/>
                    <a:pt x="3616" y="7485"/>
                    <a:pt x="3851" y="7485"/>
                  </a:cubicBezTo>
                  <a:cubicBezTo>
                    <a:pt x="5146" y="7485"/>
                    <a:pt x="6434" y="7392"/>
                    <a:pt x="7733" y="7354"/>
                  </a:cubicBezTo>
                  <a:cubicBezTo>
                    <a:pt x="8440" y="7331"/>
                    <a:pt x="9147" y="7325"/>
                    <a:pt x="9854" y="7325"/>
                  </a:cubicBezTo>
                  <a:cubicBezTo>
                    <a:pt x="10626" y="7325"/>
                    <a:pt x="11398" y="7332"/>
                    <a:pt x="12168" y="7332"/>
                  </a:cubicBezTo>
                  <a:cubicBezTo>
                    <a:pt x="12599" y="7332"/>
                    <a:pt x="13030" y="7330"/>
                    <a:pt x="13460" y="7323"/>
                  </a:cubicBezTo>
                  <a:cubicBezTo>
                    <a:pt x="14432" y="7323"/>
                    <a:pt x="15405" y="7262"/>
                    <a:pt x="16377" y="7141"/>
                  </a:cubicBezTo>
                  <a:cubicBezTo>
                    <a:pt x="16666" y="7111"/>
                    <a:pt x="16954" y="7035"/>
                    <a:pt x="17228" y="6913"/>
                  </a:cubicBezTo>
                  <a:cubicBezTo>
                    <a:pt x="17410" y="6792"/>
                    <a:pt x="17516" y="6579"/>
                    <a:pt x="17516" y="6366"/>
                  </a:cubicBezTo>
                  <a:cubicBezTo>
                    <a:pt x="17638" y="5470"/>
                    <a:pt x="17562" y="4513"/>
                    <a:pt x="17501" y="3601"/>
                  </a:cubicBezTo>
                  <a:cubicBezTo>
                    <a:pt x="17440" y="2614"/>
                    <a:pt x="17349" y="1626"/>
                    <a:pt x="17197" y="639"/>
                  </a:cubicBezTo>
                  <a:cubicBezTo>
                    <a:pt x="17182" y="487"/>
                    <a:pt x="17152" y="350"/>
                    <a:pt x="17121" y="199"/>
                  </a:cubicBezTo>
                  <a:cubicBezTo>
                    <a:pt x="17106" y="123"/>
                    <a:pt x="17030" y="77"/>
                    <a:pt x="16954" y="62"/>
                  </a:cubicBezTo>
                  <a:cubicBezTo>
                    <a:pt x="15666" y="17"/>
                    <a:pt x="14376" y="0"/>
                    <a:pt x="1308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8" name="Google Shape;4268;p105"/>
            <p:cNvSpPr/>
            <p:nvPr/>
          </p:nvSpPr>
          <p:spPr>
            <a:xfrm>
              <a:off x="3718827" y="1182791"/>
              <a:ext cx="1273835" cy="13639"/>
            </a:xfrm>
            <a:custGeom>
              <a:avLst/>
              <a:gdLst/>
              <a:ahLst/>
              <a:cxnLst/>
              <a:rect l="l" t="t" r="r" b="b"/>
              <a:pathLst>
                <a:path w="17091" h="183" fill="none" extrusionOk="0">
                  <a:moveTo>
                    <a:pt x="0" y="107"/>
                  </a:moveTo>
                  <a:cubicBezTo>
                    <a:pt x="6487" y="183"/>
                    <a:pt x="11531" y="0"/>
                    <a:pt x="17091" y="0"/>
                  </a:cubicBezTo>
                </a:path>
              </a:pathLst>
            </a:custGeom>
            <a:solidFill>
              <a:schemeClr val="dk2"/>
            </a:solidFill>
            <a:ln w="61900" cap="flat" cmpd="sng">
              <a:solidFill>
                <a:schemeClr val="dk2"/>
              </a:solidFill>
              <a:prstDash val="solid"/>
              <a:miter lim="1519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69" name="Google Shape;4269;p105"/>
          <p:cNvGrpSpPr/>
          <p:nvPr/>
        </p:nvGrpSpPr>
        <p:grpSpPr>
          <a:xfrm flipH="1">
            <a:off x="6016392" y="1748600"/>
            <a:ext cx="2388877" cy="176025"/>
            <a:chOff x="4345425" y="2175475"/>
            <a:chExt cx="800750" cy="176025"/>
          </a:xfrm>
        </p:grpSpPr>
        <p:sp>
          <p:nvSpPr>
            <p:cNvPr id="4270" name="Google Shape;4270;p105"/>
            <p:cNvSpPr/>
            <p:nvPr/>
          </p:nvSpPr>
          <p:spPr>
            <a:xfrm>
              <a:off x="4351850" y="2175475"/>
              <a:ext cx="763000" cy="156275"/>
            </a:xfrm>
            <a:custGeom>
              <a:avLst/>
              <a:gdLst/>
              <a:ahLst/>
              <a:cxnLst/>
              <a:rect l="l" t="t" r="r" b="b"/>
              <a:pathLst>
                <a:path w="30520" h="6251" extrusionOk="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00FF00">
                <a:alpha val="2098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4271" name="Google Shape;4271;p105"/>
            <p:cNvSpPr/>
            <p:nvPr/>
          </p:nvSpPr>
          <p:spPr>
            <a:xfrm>
              <a:off x="4345425" y="2195925"/>
              <a:ext cx="800750" cy="155575"/>
            </a:xfrm>
            <a:custGeom>
              <a:avLst/>
              <a:gdLst/>
              <a:ahLst/>
              <a:cxnLst/>
              <a:rect l="l" t="t" r="r" b="b"/>
              <a:pathLst>
                <a:path w="32030" h="6223" extrusionOk="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00FF00">
                <a:alpha val="2098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grpSp>
      <p:grpSp>
        <p:nvGrpSpPr>
          <p:cNvPr id="4272" name="Google Shape;4272;p105"/>
          <p:cNvGrpSpPr/>
          <p:nvPr/>
        </p:nvGrpSpPr>
        <p:grpSpPr>
          <a:xfrm flipH="1">
            <a:off x="3285942" y="3578838"/>
            <a:ext cx="2388877" cy="176025"/>
            <a:chOff x="4345425" y="2175475"/>
            <a:chExt cx="800750" cy="176025"/>
          </a:xfrm>
        </p:grpSpPr>
        <p:sp>
          <p:nvSpPr>
            <p:cNvPr id="4273" name="Google Shape;4273;p105"/>
            <p:cNvSpPr/>
            <p:nvPr/>
          </p:nvSpPr>
          <p:spPr>
            <a:xfrm>
              <a:off x="4351850" y="2175475"/>
              <a:ext cx="763000" cy="156275"/>
            </a:xfrm>
            <a:custGeom>
              <a:avLst/>
              <a:gdLst/>
              <a:ahLst/>
              <a:cxnLst/>
              <a:rect l="l" t="t" r="r" b="b"/>
              <a:pathLst>
                <a:path w="30520" h="6251" extrusionOk="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00FF00">
                <a:alpha val="2098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4274" name="Google Shape;4274;p105"/>
            <p:cNvSpPr/>
            <p:nvPr/>
          </p:nvSpPr>
          <p:spPr>
            <a:xfrm>
              <a:off x="4345425" y="2195925"/>
              <a:ext cx="800750" cy="155575"/>
            </a:xfrm>
            <a:custGeom>
              <a:avLst/>
              <a:gdLst/>
              <a:ahLst/>
              <a:cxnLst/>
              <a:rect l="l" t="t" r="r" b="b"/>
              <a:pathLst>
                <a:path w="32030" h="6223" extrusionOk="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00FF00">
                <a:alpha val="2098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grpSp>
      <p:grpSp>
        <p:nvGrpSpPr>
          <p:cNvPr id="4275" name="Google Shape;4275;p105"/>
          <p:cNvGrpSpPr/>
          <p:nvPr/>
        </p:nvGrpSpPr>
        <p:grpSpPr>
          <a:xfrm flipH="1">
            <a:off x="6052117" y="3578838"/>
            <a:ext cx="2388877" cy="176025"/>
            <a:chOff x="4345425" y="2175475"/>
            <a:chExt cx="800750" cy="176025"/>
          </a:xfrm>
        </p:grpSpPr>
        <p:sp>
          <p:nvSpPr>
            <p:cNvPr id="4276" name="Google Shape;4276;p105"/>
            <p:cNvSpPr/>
            <p:nvPr/>
          </p:nvSpPr>
          <p:spPr>
            <a:xfrm>
              <a:off x="4351850" y="2175475"/>
              <a:ext cx="763000" cy="156275"/>
            </a:xfrm>
            <a:custGeom>
              <a:avLst/>
              <a:gdLst/>
              <a:ahLst/>
              <a:cxnLst/>
              <a:rect l="l" t="t" r="r" b="b"/>
              <a:pathLst>
                <a:path w="30520" h="6251" extrusionOk="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00FF00">
                <a:alpha val="2098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4277" name="Google Shape;4277;p105"/>
            <p:cNvSpPr/>
            <p:nvPr/>
          </p:nvSpPr>
          <p:spPr>
            <a:xfrm>
              <a:off x="4345425" y="2195925"/>
              <a:ext cx="800750" cy="155575"/>
            </a:xfrm>
            <a:custGeom>
              <a:avLst/>
              <a:gdLst/>
              <a:ahLst/>
              <a:cxnLst/>
              <a:rect l="l" t="t" r="r" b="b"/>
              <a:pathLst>
                <a:path w="32030" h="6223" extrusionOk="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00FF00">
                <a:alpha val="2098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4197"/>
                                        </p:tgtEl>
                                        <p:attrNameLst>
                                          <p:attrName>style.visibility</p:attrName>
                                        </p:attrNameLst>
                                      </p:cBhvr>
                                      <p:to>
                                        <p:strVal val="visible"/>
                                      </p:to>
                                    </p:set>
                                    <p:anim calcmode="lin" valueType="num">
                                      <p:cBhvr additive="base">
                                        <p:cTn id="7" dur="1000"/>
                                        <p:tgtEl>
                                          <p:spTgt spid="4197"/>
                                        </p:tgtEl>
                                        <p:attrNameLst>
                                          <p:attrName>ppt_y</p:attrName>
                                        </p:attrNameLst>
                                      </p:cBhvr>
                                      <p:tavLst>
                                        <p:tav tm="0">
                                          <p:val>
                                            <p:strVal val="#ppt_y+1"/>
                                          </p:val>
                                        </p:tav>
                                        <p:tav tm="100000">
                                          <p:val>
                                            <p:strVal val="#ppt_y"/>
                                          </p:val>
                                        </p:tav>
                                      </p:tavLst>
                                    </p:anim>
                                  </p:childTnLst>
                                </p:cTn>
                              </p:par>
                              <p:par>
                                <p:cTn id="8" presetID="2" presetClass="entr" presetSubtype="4" fill="hold" nodeType="withEffect">
                                  <p:stCondLst>
                                    <p:cond delay="0"/>
                                  </p:stCondLst>
                                  <p:childTnLst>
                                    <p:set>
                                      <p:cBhvr>
                                        <p:cTn id="9" dur="1" fill="hold">
                                          <p:stCondLst>
                                            <p:cond delay="0"/>
                                          </p:stCondLst>
                                        </p:cTn>
                                        <p:tgtEl>
                                          <p:spTgt spid="4200"/>
                                        </p:tgtEl>
                                        <p:attrNameLst>
                                          <p:attrName>style.visibility</p:attrName>
                                        </p:attrNameLst>
                                      </p:cBhvr>
                                      <p:to>
                                        <p:strVal val="visible"/>
                                      </p:to>
                                    </p:set>
                                    <p:anim calcmode="lin" valueType="num">
                                      <p:cBhvr additive="base">
                                        <p:cTn id="10" dur="1000"/>
                                        <p:tgtEl>
                                          <p:spTgt spid="4200"/>
                                        </p:tgtEl>
                                        <p:attrNameLst>
                                          <p:attrName>ppt_y</p:attrName>
                                        </p:attrNameLst>
                                      </p:cBhvr>
                                      <p:tavLst>
                                        <p:tav tm="0">
                                          <p:val>
                                            <p:strVal val="#ppt_y+1"/>
                                          </p:val>
                                        </p:tav>
                                        <p:tav tm="100000">
                                          <p:val>
                                            <p:strVal val="#ppt_y"/>
                                          </p:val>
                                        </p:tav>
                                      </p:tavLst>
                                    </p:anim>
                                  </p:childTnLst>
                                </p:cTn>
                              </p:par>
                              <p:par>
                                <p:cTn id="11" presetID="2" presetClass="entr" presetSubtype="4" fill="hold" nodeType="withEffect">
                                  <p:stCondLst>
                                    <p:cond delay="0"/>
                                  </p:stCondLst>
                                  <p:childTnLst>
                                    <p:set>
                                      <p:cBhvr>
                                        <p:cTn id="12" dur="1" fill="hold">
                                          <p:stCondLst>
                                            <p:cond delay="0"/>
                                          </p:stCondLst>
                                        </p:cTn>
                                        <p:tgtEl>
                                          <p:spTgt spid="4203"/>
                                        </p:tgtEl>
                                        <p:attrNameLst>
                                          <p:attrName>style.visibility</p:attrName>
                                        </p:attrNameLst>
                                      </p:cBhvr>
                                      <p:to>
                                        <p:strVal val="visible"/>
                                      </p:to>
                                    </p:set>
                                    <p:anim calcmode="lin" valueType="num">
                                      <p:cBhvr additive="base">
                                        <p:cTn id="13" dur="1000"/>
                                        <p:tgtEl>
                                          <p:spTgt spid="4203"/>
                                        </p:tgtEl>
                                        <p:attrNameLst>
                                          <p:attrName>ppt_y</p:attrName>
                                        </p:attrNameLst>
                                      </p:cBhvr>
                                      <p:tavLst>
                                        <p:tav tm="0">
                                          <p:val>
                                            <p:strVal val="#ppt_y+1"/>
                                          </p:val>
                                        </p:tav>
                                        <p:tav tm="100000">
                                          <p:val>
                                            <p:strVal val="#ppt_y"/>
                                          </p:val>
                                        </p:tav>
                                      </p:tavLst>
                                    </p:anim>
                                  </p:childTnLst>
                                </p:cTn>
                              </p:par>
                            </p:childTnLst>
                          </p:cTn>
                        </p:par>
                      </p:childTnLst>
                    </p:cTn>
                  </p:par>
                  <p:par>
                    <p:cTn id="14" fill="hold">
                      <p:stCondLst>
                        <p:cond delay="indefinite"/>
                      </p:stCondLst>
                      <p:childTnLst>
                        <p:par>
                          <p:cTn id="15" fill="hold">
                            <p:stCondLst>
                              <p:cond delay="0"/>
                            </p:stCondLst>
                            <p:childTnLst>
                              <p:par>
                                <p:cTn id="16" presetID="2" presetClass="entr" presetSubtype="4" fill="hold" nodeType="clickEffect">
                                  <p:stCondLst>
                                    <p:cond delay="0"/>
                                  </p:stCondLst>
                                  <p:childTnLst>
                                    <p:set>
                                      <p:cBhvr>
                                        <p:cTn id="17" dur="1" fill="hold">
                                          <p:stCondLst>
                                            <p:cond delay="0"/>
                                          </p:stCondLst>
                                        </p:cTn>
                                        <p:tgtEl>
                                          <p:spTgt spid="4202"/>
                                        </p:tgtEl>
                                        <p:attrNameLst>
                                          <p:attrName>style.visibility</p:attrName>
                                        </p:attrNameLst>
                                      </p:cBhvr>
                                      <p:to>
                                        <p:strVal val="visible"/>
                                      </p:to>
                                    </p:set>
                                    <p:anim calcmode="lin" valueType="num">
                                      <p:cBhvr additive="base">
                                        <p:cTn id="18" dur="1000"/>
                                        <p:tgtEl>
                                          <p:spTgt spid="4202"/>
                                        </p:tgtEl>
                                        <p:attrNameLst>
                                          <p:attrName>ppt_y</p:attrName>
                                        </p:attrNameLst>
                                      </p:cBhvr>
                                      <p:tavLst>
                                        <p:tav tm="0">
                                          <p:val>
                                            <p:strVal val="#ppt_y+1"/>
                                          </p:val>
                                        </p:tav>
                                        <p:tav tm="100000">
                                          <p:val>
                                            <p:strVal val="#ppt_y"/>
                                          </p:val>
                                        </p:tav>
                                      </p:tavLst>
                                    </p:anim>
                                  </p:childTnLst>
                                </p:cTn>
                              </p:par>
                              <p:par>
                                <p:cTn id="19" presetID="2" presetClass="entr" presetSubtype="4" fill="hold" nodeType="withEffect">
                                  <p:stCondLst>
                                    <p:cond delay="0"/>
                                  </p:stCondLst>
                                  <p:childTnLst>
                                    <p:set>
                                      <p:cBhvr>
                                        <p:cTn id="20" dur="1" fill="hold">
                                          <p:stCondLst>
                                            <p:cond delay="0"/>
                                          </p:stCondLst>
                                        </p:cTn>
                                        <p:tgtEl>
                                          <p:spTgt spid="4204"/>
                                        </p:tgtEl>
                                        <p:attrNameLst>
                                          <p:attrName>style.visibility</p:attrName>
                                        </p:attrNameLst>
                                      </p:cBhvr>
                                      <p:to>
                                        <p:strVal val="visible"/>
                                      </p:to>
                                    </p:set>
                                    <p:anim calcmode="lin" valueType="num">
                                      <p:cBhvr additive="base">
                                        <p:cTn id="21" dur="1000"/>
                                        <p:tgtEl>
                                          <p:spTgt spid="4204"/>
                                        </p:tgtEl>
                                        <p:attrNameLst>
                                          <p:attrName>ppt_y</p:attrName>
                                        </p:attrNameLst>
                                      </p:cBhvr>
                                      <p:tavLst>
                                        <p:tav tm="0">
                                          <p:val>
                                            <p:strVal val="#ppt_y+1"/>
                                          </p:val>
                                        </p:tav>
                                        <p:tav tm="100000">
                                          <p:val>
                                            <p:strVal val="#ppt_y"/>
                                          </p:val>
                                        </p:tav>
                                      </p:tavLst>
                                    </p:anim>
                                  </p:childTnLst>
                                </p:cTn>
                              </p:par>
                              <p:par>
                                <p:cTn id="22" presetID="2" presetClass="entr" presetSubtype="4" fill="hold" nodeType="withEffect">
                                  <p:stCondLst>
                                    <p:cond delay="0"/>
                                  </p:stCondLst>
                                  <p:childTnLst>
                                    <p:set>
                                      <p:cBhvr>
                                        <p:cTn id="23" dur="1" fill="hold">
                                          <p:stCondLst>
                                            <p:cond delay="0"/>
                                          </p:stCondLst>
                                        </p:cTn>
                                        <p:tgtEl>
                                          <p:spTgt spid="4269"/>
                                        </p:tgtEl>
                                        <p:attrNameLst>
                                          <p:attrName>style.visibility</p:attrName>
                                        </p:attrNameLst>
                                      </p:cBhvr>
                                      <p:to>
                                        <p:strVal val="visible"/>
                                      </p:to>
                                    </p:set>
                                    <p:anim calcmode="lin" valueType="num">
                                      <p:cBhvr additive="base">
                                        <p:cTn id="24" dur="1000"/>
                                        <p:tgtEl>
                                          <p:spTgt spid="4269"/>
                                        </p:tgtEl>
                                        <p:attrNameLst>
                                          <p:attrName>ppt_y</p:attrName>
                                        </p:attrNameLst>
                                      </p:cBhvr>
                                      <p:tavLst>
                                        <p:tav tm="0">
                                          <p:val>
                                            <p:strVal val="#ppt_y+1"/>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2" presetClass="entr" presetSubtype="4" fill="hold" nodeType="clickEffect">
                                  <p:stCondLst>
                                    <p:cond delay="0"/>
                                  </p:stCondLst>
                                  <p:childTnLst>
                                    <p:set>
                                      <p:cBhvr>
                                        <p:cTn id="28" dur="1" fill="hold">
                                          <p:stCondLst>
                                            <p:cond delay="0"/>
                                          </p:stCondLst>
                                        </p:cTn>
                                        <p:tgtEl>
                                          <p:spTgt spid="4201"/>
                                        </p:tgtEl>
                                        <p:attrNameLst>
                                          <p:attrName>style.visibility</p:attrName>
                                        </p:attrNameLst>
                                      </p:cBhvr>
                                      <p:to>
                                        <p:strVal val="visible"/>
                                      </p:to>
                                    </p:set>
                                    <p:anim calcmode="lin" valueType="num">
                                      <p:cBhvr additive="base">
                                        <p:cTn id="29" dur="1000"/>
                                        <p:tgtEl>
                                          <p:spTgt spid="4201"/>
                                        </p:tgtEl>
                                        <p:attrNameLst>
                                          <p:attrName>ppt_y</p:attrName>
                                        </p:attrNameLst>
                                      </p:cBhvr>
                                      <p:tavLst>
                                        <p:tav tm="0">
                                          <p:val>
                                            <p:strVal val="#ppt_y+1"/>
                                          </p:val>
                                        </p:tav>
                                        <p:tav tm="100000">
                                          <p:val>
                                            <p:strVal val="#ppt_y"/>
                                          </p:val>
                                        </p:tav>
                                      </p:tavLst>
                                    </p:anim>
                                  </p:childTnLst>
                                </p:cTn>
                              </p:par>
                              <p:par>
                                <p:cTn id="30" presetID="2" presetClass="entr" presetSubtype="4" fill="hold" nodeType="withEffect">
                                  <p:stCondLst>
                                    <p:cond delay="0"/>
                                  </p:stCondLst>
                                  <p:childTnLst>
                                    <p:set>
                                      <p:cBhvr>
                                        <p:cTn id="31" dur="1" fill="hold">
                                          <p:stCondLst>
                                            <p:cond delay="0"/>
                                          </p:stCondLst>
                                        </p:cTn>
                                        <p:tgtEl>
                                          <p:spTgt spid="4205"/>
                                        </p:tgtEl>
                                        <p:attrNameLst>
                                          <p:attrName>style.visibility</p:attrName>
                                        </p:attrNameLst>
                                      </p:cBhvr>
                                      <p:to>
                                        <p:strVal val="visible"/>
                                      </p:to>
                                    </p:set>
                                    <p:anim calcmode="lin" valueType="num">
                                      <p:cBhvr additive="base">
                                        <p:cTn id="32" dur="1000"/>
                                        <p:tgtEl>
                                          <p:spTgt spid="4205"/>
                                        </p:tgtEl>
                                        <p:attrNameLst>
                                          <p:attrName>ppt_y</p:attrName>
                                        </p:attrNameLst>
                                      </p:cBhvr>
                                      <p:tavLst>
                                        <p:tav tm="0">
                                          <p:val>
                                            <p:strVal val="#ppt_y+1"/>
                                          </p:val>
                                        </p:tav>
                                        <p:tav tm="100000">
                                          <p:val>
                                            <p:strVal val="#ppt_y"/>
                                          </p:val>
                                        </p:tav>
                                      </p:tavLst>
                                    </p:anim>
                                  </p:childTnLst>
                                </p:cTn>
                              </p:par>
                              <p:par>
                                <p:cTn id="33" presetID="2" presetClass="entr" presetSubtype="4" fill="hold" nodeType="withEffect">
                                  <p:stCondLst>
                                    <p:cond delay="0"/>
                                  </p:stCondLst>
                                  <p:childTnLst>
                                    <p:set>
                                      <p:cBhvr>
                                        <p:cTn id="34" dur="1" fill="hold">
                                          <p:stCondLst>
                                            <p:cond delay="0"/>
                                          </p:stCondLst>
                                        </p:cTn>
                                        <p:tgtEl>
                                          <p:spTgt spid="4272"/>
                                        </p:tgtEl>
                                        <p:attrNameLst>
                                          <p:attrName>style.visibility</p:attrName>
                                        </p:attrNameLst>
                                      </p:cBhvr>
                                      <p:to>
                                        <p:strVal val="visible"/>
                                      </p:to>
                                    </p:set>
                                    <p:anim calcmode="lin" valueType="num">
                                      <p:cBhvr additive="base">
                                        <p:cTn id="35" dur="1000"/>
                                        <p:tgtEl>
                                          <p:spTgt spid="4272"/>
                                        </p:tgtEl>
                                        <p:attrNameLst>
                                          <p:attrName>ppt_y</p:attrName>
                                        </p:attrNameLst>
                                      </p:cBhvr>
                                      <p:tavLst>
                                        <p:tav tm="0">
                                          <p:val>
                                            <p:strVal val="#ppt_y+1"/>
                                          </p:val>
                                        </p:tav>
                                        <p:tav tm="100000">
                                          <p:val>
                                            <p:strVal val="#ppt_y"/>
                                          </p:val>
                                        </p:tav>
                                      </p:tavLst>
                                    </p:anim>
                                  </p:childTnLst>
                                </p:cTn>
                              </p:par>
                            </p:childTnLst>
                          </p:cTn>
                        </p:par>
                      </p:childTnLst>
                    </p:cTn>
                  </p:par>
                  <p:par>
                    <p:cTn id="36" fill="hold">
                      <p:stCondLst>
                        <p:cond delay="indefinite"/>
                      </p:stCondLst>
                      <p:childTnLst>
                        <p:par>
                          <p:cTn id="37" fill="hold">
                            <p:stCondLst>
                              <p:cond delay="0"/>
                            </p:stCondLst>
                            <p:childTnLst>
                              <p:par>
                                <p:cTn id="38" presetID="2" presetClass="entr" presetSubtype="4" fill="hold" nodeType="clickEffect">
                                  <p:stCondLst>
                                    <p:cond delay="0"/>
                                  </p:stCondLst>
                                  <p:childTnLst>
                                    <p:set>
                                      <p:cBhvr>
                                        <p:cTn id="39" dur="1" fill="hold">
                                          <p:stCondLst>
                                            <p:cond delay="0"/>
                                          </p:stCondLst>
                                        </p:cTn>
                                        <p:tgtEl>
                                          <p:spTgt spid="4206"/>
                                        </p:tgtEl>
                                        <p:attrNameLst>
                                          <p:attrName>style.visibility</p:attrName>
                                        </p:attrNameLst>
                                      </p:cBhvr>
                                      <p:to>
                                        <p:strVal val="visible"/>
                                      </p:to>
                                    </p:set>
                                    <p:anim calcmode="lin" valueType="num">
                                      <p:cBhvr additive="base">
                                        <p:cTn id="40" dur="1000"/>
                                        <p:tgtEl>
                                          <p:spTgt spid="4206"/>
                                        </p:tgtEl>
                                        <p:attrNameLst>
                                          <p:attrName>ppt_y</p:attrName>
                                        </p:attrNameLst>
                                      </p:cBhvr>
                                      <p:tavLst>
                                        <p:tav tm="0">
                                          <p:val>
                                            <p:strVal val="#ppt_y+1"/>
                                          </p:val>
                                        </p:tav>
                                        <p:tav tm="100000">
                                          <p:val>
                                            <p:strVal val="#ppt_y"/>
                                          </p:val>
                                        </p:tav>
                                      </p:tavLst>
                                    </p:anim>
                                  </p:childTnLst>
                                </p:cTn>
                              </p:par>
                              <p:par>
                                <p:cTn id="41" presetID="2" presetClass="entr" presetSubtype="4" fill="hold" nodeType="withEffect">
                                  <p:stCondLst>
                                    <p:cond delay="0"/>
                                  </p:stCondLst>
                                  <p:childTnLst>
                                    <p:set>
                                      <p:cBhvr>
                                        <p:cTn id="42" dur="1" fill="hold">
                                          <p:stCondLst>
                                            <p:cond delay="0"/>
                                          </p:stCondLst>
                                        </p:cTn>
                                        <p:tgtEl>
                                          <p:spTgt spid="4207"/>
                                        </p:tgtEl>
                                        <p:attrNameLst>
                                          <p:attrName>style.visibility</p:attrName>
                                        </p:attrNameLst>
                                      </p:cBhvr>
                                      <p:to>
                                        <p:strVal val="visible"/>
                                      </p:to>
                                    </p:set>
                                    <p:anim calcmode="lin" valueType="num">
                                      <p:cBhvr additive="base">
                                        <p:cTn id="43" dur="1000"/>
                                        <p:tgtEl>
                                          <p:spTgt spid="4207"/>
                                        </p:tgtEl>
                                        <p:attrNameLst>
                                          <p:attrName>ppt_y</p:attrName>
                                        </p:attrNameLst>
                                      </p:cBhvr>
                                      <p:tavLst>
                                        <p:tav tm="0">
                                          <p:val>
                                            <p:strVal val="#ppt_y+1"/>
                                          </p:val>
                                        </p:tav>
                                        <p:tav tm="100000">
                                          <p:val>
                                            <p:strVal val="#ppt_y"/>
                                          </p:val>
                                        </p:tav>
                                      </p:tavLst>
                                    </p:anim>
                                  </p:childTnLst>
                                </p:cTn>
                              </p:par>
                              <p:par>
                                <p:cTn id="44" presetID="2" presetClass="entr" presetSubtype="4" fill="hold" nodeType="withEffect">
                                  <p:stCondLst>
                                    <p:cond delay="0"/>
                                  </p:stCondLst>
                                  <p:childTnLst>
                                    <p:set>
                                      <p:cBhvr>
                                        <p:cTn id="45" dur="1" fill="hold">
                                          <p:stCondLst>
                                            <p:cond delay="0"/>
                                          </p:stCondLst>
                                        </p:cTn>
                                        <p:tgtEl>
                                          <p:spTgt spid="4275"/>
                                        </p:tgtEl>
                                        <p:attrNameLst>
                                          <p:attrName>style.visibility</p:attrName>
                                        </p:attrNameLst>
                                      </p:cBhvr>
                                      <p:to>
                                        <p:strVal val="visible"/>
                                      </p:to>
                                    </p:set>
                                    <p:anim calcmode="lin" valueType="num">
                                      <p:cBhvr additive="base">
                                        <p:cTn id="46" dur="1000"/>
                                        <p:tgtEl>
                                          <p:spTgt spid="427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object 3"/>
          <p:cNvPicPr/>
          <p:nvPr/>
        </p:nvPicPr>
        <p:blipFill>
          <a:blip r:embed="rId2" cstate="print"/>
          <a:stretch>
            <a:fillRect/>
          </a:stretch>
        </p:blipFill>
        <p:spPr>
          <a:xfrm>
            <a:off x="766381" y="699516"/>
            <a:ext cx="7613523" cy="17145"/>
          </a:xfrm>
          <a:prstGeom prst="rect">
            <a:avLst/>
          </a:prstGeom>
        </p:spPr>
      </p:pic>
      <p:sp>
        <p:nvSpPr>
          <p:cNvPr id="4" name="object 4"/>
          <p:cNvSpPr txBox="1"/>
          <p:nvPr/>
        </p:nvSpPr>
        <p:spPr>
          <a:xfrm>
            <a:off x="286740" y="1263967"/>
            <a:ext cx="4045744" cy="886781"/>
          </a:xfrm>
          <a:prstGeom prst="rect">
            <a:avLst/>
          </a:prstGeom>
        </p:spPr>
        <p:txBody>
          <a:bodyPr vert="horz" wrap="square" lIns="0" tIns="9525" rIns="0" bIns="0" rtlCol="0">
            <a:spAutoFit/>
          </a:bodyPr>
          <a:lstStyle/>
          <a:p>
            <a:pPr marL="9525">
              <a:spcBef>
                <a:spcPts val="75"/>
              </a:spcBef>
              <a:tabLst>
                <a:tab pos="1479233" algn="l"/>
              </a:tabLst>
            </a:pPr>
            <a:r>
              <a:rPr lang="ru-RU" sz="1800" b="1" spc="-4" dirty="0" smtClean="0">
                <a:solidFill>
                  <a:srgbClr val="001F5F"/>
                </a:solidFill>
                <a:latin typeface="Calibri"/>
                <a:cs typeface="Calibri"/>
              </a:rPr>
              <a:t>О</a:t>
            </a:r>
            <a:r>
              <a:rPr sz="1800" b="1" spc="-8" smtClean="0">
                <a:solidFill>
                  <a:srgbClr val="001F5F"/>
                </a:solidFill>
                <a:latin typeface="Calibri"/>
                <a:cs typeface="Calibri"/>
              </a:rPr>
              <a:t>ценивание</a:t>
            </a:r>
            <a:r>
              <a:rPr sz="1800" b="1" spc="-11" smtClean="0">
                <a:solidFill>
                  <a:srgbClr val="001F5F"/>
                </a:solidFill>
                <a:latin typeface="Calibri"/>
                <a:cs typeface="Calibri"/>
              </a:rPr>
              <a:t> </a:t>
            </a:r>
            <a:r>
              <a:rPr sz="1800" b="1" spc="-11" dirty="0">
                <a:solidFill>
                  <a:srgbClr val="001F5F"/>
                </a:solidFill>
                <a:latin typeface="Calibri"/>
                <a:cs typeface="Calibri"/>
              </a:rPr>
              <a:t>происходит</a:t>
            </a:r>
            <a:endParaRPr sz="1800">
              <a:latin typeface="Calibri"/>
              <a:cs typeface="Calibri"/>
            </a:endParaRPr>
          </a:p>
          <a:p>
            <a:pPr>
              <a:spcBef>
                <a:spcPts val="34"/>
              </a:spcBef>
            </a:pPr>
            <a:endParaRPr sz="1500">
              <a:latin typeface="Calibri"/>
              <a:cs typeface="Calibri"/>
            </a:endParaRPr>
          </a:p>
          <a:p>
            <a:pPr marL="9525"/>
            <a:r>
              <a:rPr sz="1800" b="1" spc="-4" dirty="0">
                <a:solidFill>
                  <a:srgbClr val="001F5F"/>
                </a:solidFill>
                <a:latin typeface="Calibri"/>
                <a:cs typeface="Calibri"/>
              </a:rPr>
              <a:t>от</a:t>
            </a:r>
            <a:r>
              <a:rPr sz="1800" b="1" spc="-15" dirty="0">
                <a:solidFill>
                  <a:srgbClr val="001F5F"/>
                </a:solidFill>
                <a:latin typeface="Calibri"/>
                <a:cs typeface="Calibri"/>
              </a:rPr>
              <a:t> </a:t>
            </a:r>
            <a:r>
              <a:rPr sz="1800" b="1" spc="-8" dirty="0">
                <a:solidFill>
                  <a:srgbClr val="001F5F"/>
                </a:solidFill>
                <a:latin typeface="Calibri"/>
                <a:cs typeface="Calibri"/>
              </a:rPr>
              <a:t>латинского</a:t>
            </a:r>
            <a:r>
              <a:rPr sz="1800" b="1" spc="-11" dirty="0">
                <a:solidFill>
                  <a:srgbClr val="001F5F"/>
                </a:solidFill>
                <a:latin typeface="Calibri"/>
                <a:cs typeface="Calibri"/>
              </a:rPr>
              <a:t> </a:t>
            </a:r>
            <a:r>
              <a:rPr sz="1800" b="1" spc="-4" dirty="0">
                <a:solidFill>
                  <a:srgbClr val="001F5F"/>
                </a:solidFill>
                <a:latin typeface="Calibri"/>
                <a:cs typeface="Calibri"/>
              </a:rPr>
              <a:t>«assidere»</a:t>
            </a:r>
            <a:r>
              <a:rPr sz="1800" b="1" spc="-11" dirty="0">
                <a:solidFill>
                  <a:srgbClr val="001F5F"/>
                </a:solidFill>
                <a:latin typeface="Calibri"/>
                <a:cs typeface="Calibri"/>
              </a:rPr>
              <a:t> </a:t>
            </a:r>
            <a:r>
              <a:rPr sz="1800" b="1" dirty="0">
                <a:solidFill>
                  <a:srgbClr val="001F5F"/>
                </a:solidFill>
                <a:latin typeface="Calibri"/>
                <a:cs typeface="Calibri"/>
              </a:rPr>
              <a:t>-</a:t>
            </a:r>
            <a:r>
              <a:rPr sz="1800" b="1" spc="-11" dirty="0">
                <a:solidFill>
                  <a:srgbClr val="001F5F"/>
                </a:solidFill>
                <a:latin typeface="Calibri"/>
                <a:cs typeface="Calibri"/>
              </a:rPr>
              <a:t> </a:t>
            </a:r>
            <a:r>
              <a:rPr sz="2400" b="1" i="1" dirty="0">
                <a:solidFill>
                  <a:srgbClr val="001F5F"/>
                </a:solidFill>
                <a:latin typeface="Calibri"/>
                <a:cs typeface="Calibri"/>
              </a:rPr>
              <a:t>сидеть</a:t>
            </a:r>
            <a:r>
              <a:rPr sz="2400" b="1" i="1" spc="-19" dirty="0">
                <a:solidFill>
                  <a:srgbClr val="001F5F"/>
                </a:solidFill>
                <a:latin typeface="Calibri"/>
                <a:cs typeface="Calibri"/>
              </a:rPr>
              <a:t> </a:t>
            </a:r>
            <a:r>
              <a:rPr sz="2400" b="1" i="1" dirty="0">
                <a:solidFill>
                  <a:srgbClr val="001F5F"/>
                </a:solidFill>
                <a:latin typeface="Calibri"/>
                <a:cs typeface="Calibri"/>
              </a:rPr>
              <a:t>с…</a:t>
            </a:r>
            <a:endParaRPr sz="2400">
              <a:latin typeface="Calibri"/>
              <a:cs typeface="Calibri"/>
            </a:endParaRPr>
          </a:p>
        </p:txBody>
      </p:sp>
      <p:sp>
        <p:nvSpPr>
          <p:cNvPr id="5" name="object 5"/>
          <p:cNvSpPr txBox="1"/>
          <p:nvPr/>
        </p:nvSpPr>
        <p:spPr>
          <a:xfrm>
            <a:off x="1444370" y="3266504"/>
            <a:ext cx="7339965" cy="1261243"/>
          </a:xfrm>
          <a:prstGeom prst="rect">
            <a:avLst/>
          </a:prstGeom>
        </p:spPr>
        <p:txBody>
          <a:bodyPr vert="horz" wrap="square" lIns="0" tIns="146685" rIns="0" bIns="0" rtlCol="0">
            <a:spAutoFit/>
          </a:bodyPr>
          <a:lstStyle/>
          <a:p>
            <a:pPr marR="4286" algn="r">
              <a:spcBef>
                <a:spcPts val="1155"/>
              </a:spcBef>
            </a:pPr>
            <a:r>
              <a:rPr sz="1800" b="1" dirty="0">
                <a:solidFill>
                  <a:srgbClr val="001F5F"/>
                </a:solidFill>
                <a:latin typeface="Calibri"/>
                <a:cs typeface="Calibri"/>
              </a:rPr>
              <a:t>При</a:t>
            </a:r>
            <a:r>
              <a:rPr sz="1800" b="1" spc="-8" dirty="0">
                <a:solidFill>
                  <a:srgbClr val="001F5F"/>
                </a:solidFill>
                <a:latin typeface="Calibri"/>
                <a:cs typeface="Calibri"/>
              </a:rPr>
              <a:t> оценивании</a:t>
            </a:r>
            <a:r>
              <a:rPr sz="1800" b="1" spc="4" dirty="0">
                <a:solidFill>
                  <a:srgbClr val="001F5F"/>
                </a:solidFill>
                <a:latin typeface="Calibri"/>
                <a:cs typeface="Calibri"/>
              </a:rPr>
              <a:t> </a:t>
            </a:r>
            <a:r>
              <a:rPr sz="1800" b="1" spc="-4" dirty="0">
                <a:solidFill>
                  <a:srgbClr val="001F5F"/>
                </a:solidFill>
                <a:latin typeface="Calibri"/>
                <a:cs typeface="Calibri"/>
              </a:rPr>
              <a:t>мы сидим</a:t>
            </a:r>
            <a:r>
              <a:rPr sz="1800" b="1" dirty="0">
                <a:solidFill>
                  <a:srgbClr val="001F5F"/>
                </a:solidFill>
                <a:latin typeface="Calibri"/>
                <a:cs typeface="Calibri"/>
              </a:rPr>
              <a:t> с</a:t>
            </a:r>
            <a:r>
              <a:rPr sz="1800" b="1" spc="-11" dirty="0">
                <a:solidFill>
                  <a:srgbClr val="001F5F"/>
                </a:solidFill>
                <a:latin typeface="Calibri"/>
                <a:cs typeface="Calibri"/>
              </a:rPr>
              <a:t> </a:t>
            </a:r>
            <a:r>
              <a:rPr sz="1800" b="1" spc="-4" dirty="0">
                <a:solidFill>
                  <a:srgbClr val="001F5F"/>
                </a:solidFill>
                <a:latin typeface="Calibri"/>
                <a:cs typeface="Calibri"/>
              </a:rPr>
              <a:t>учеником.</a:t>
            </a:r>
            <a:r>
              <a:rPr sz="1800" b="1" spc="-15" dirty="0">
                <a:solidFill>
                  <a:srgbClr val="001F5F"/>
                </a:solidFill>
                <a:latin typeface="Calibri"/>
                <a:cs typeface="Calibri"/>
              </a:rPr>
              <a:t> </a:t>
            </a:r>
            <a:r>
              <a:rPr sz="1800" b="1" spc="-4" dirty="0">
                <a:solidFill>
                  <a:srgbClr val="001F5F"/>
                </a:solidFill>
                <a:latin typeface="Calibri"/>
                <a:cs typeface="Calibri"/>
              </a:rPr>
              <a:t>Мы</a:t>
            </a:r>
            <a:r>
              <a:rPr sz="1800" b="1" dirty="0">
                <a:solidFill>
                  <a:srgbClr val="001F5F"/>
                </a:solidFill>
                <a:latin typeface="Calibri"/>
                <a:cs typeface="Calibri"/>
              </a:rPr>
              <a:t> </a:t>
            </a:r>
            <a:r>
              <a:rPr sz="1800" b="1" spc="-11" dirty="0">
                <a:solidFill>
                  <a:srgbClr val="001F5F"/>
                </a:solidFill>
                <a:latin typeface="Calibri"/>
                <a:cs typeface="Calibri"/>
              </a:rPr>
              <a:t>делаем</a:t>
            </a:r>
            <a:r>
              <a:rPr sz="1800" b="1" spc="-4" dirty="0">
                <a:solidFill>
                  <a:srgbClr val="001F5F"/>
                </a:solidFill>
                <a:latin typeface="Calibri"/>
                <a:cs typeface="Calibri"/>
              </a:rPr>
              <a:t> </a:t>
            </a:r>
            <a:r>
              <a:rPr sz="1800" b="1" spc="-11" dirty="0">
                <a:solidFill>
                  <a:srgbClr val="001F5F"/>
                </a:solidFill>
                <a:latin typeface="Calibri"/>
                <a:cs typeface="Calibri"/>
              </a:rPr>
              <a:t>это</a:t>
            </a:r>
            <a:r>
              <a:rPr sz="1800" b="1" spc="34" dirty="0">
                <a:solidFill>
                  <a:srgbClr val="001F5F"/>
                </a:solidFill>
                <a:latin typeface="Calibri"/>
                <a:cs typeface="Calibri"/>
              </a:rPr>
              <a:t> </a:t>
            </a:r>
            <a:r>
              <a:rPr sz="1800" b="1" i="1" u="heavy" dirty="0">
                <a:solidFill>
                  <a:srgbClr val="001F5F"/>
                </a:solidFill>
                <a:uFill>
                  <a:solidFill>
                    <a:srgbClr val="001F5F"/>
                  </a:solidFill>
                </a:uFill>
                <a:latin typeface="Calibri"/>
                <a:cs typeface="Calibri"/>
              </a:rPr>
              <a:t>с</a:t>
            </a:r>
            <a:r>
              <a:rPr sz="1800" b="1" i="1" u="heavy" spc="-8" dirty="0">
                <a:solidFill>
                  <a:srgbClr val="001F5F"/>
                </a:solidFill>
                <a:uFill>
                  <a:solidFill>
                    <a:srgbClr val="001F5F"/>
                  </a:solidFill>
                </a:uFill>
                <a:latin typeface="Calibri"/>
                <a:cs typeface="Calibri"/>
              </a:rPr>
              <a:t> </a:t>
            </a:r>
            <a:r>
              <a:rPr sz="1800" b="1" i="1" u="heavy" spc="-4" dirty="0">
                <a:solidFill>
                  <a:srgbClr val="001F5F"/>
                </a:solidFill>
                <a:uFill>
                  <a:solidFill>
                    <a:srgbClr val="001F5F"/>
                  </a:solidFill>
                </a:uFill>
                <a:latin typeface="Calibri"/>
                <a:cs typeface="Calibri"/>
              </a:rPr>
              <a:t>ним</a:t>
            </a:r>
            <a:r>
              <a:rPr sz="1800" b="1" i="1" spc="-4" dirty="0">
                <a:solidFill>
                  <a:srgbClr val="001F5F"/>
                </a:solidFill>
                <a:latin typeface="Calibri"/>
                <a:cs typeface="Calibri"/>
              </a:rPr>
              <a:t> </a:t>
            </a:r>
            <a:r>
              <a:rPr sz="1800" b="1" dirty="0">
                <a:solidFill>
                  <a:srgbClr val="001F5F"/>
                </a:solidFill>
                <a:latin typeface="Calibri"/>
                <a:cs typeface="Calibri"/>
              </a:rPr>
              <a:t>и</a:t>
            </a:r>
            <a:r>
              <a:rPr sz="1800" b="1" spc="4" dirty="0">
                <a:solidFill>
                  <a:srgbClr val="001F5F"/>
                </a:solidFill>
                <a:latin typeface="Calibri"/>
                <a:cs typeface="Calibri"/>
              </a:rPr>
              <a:t> </a:t>
            </a:r>
            <a:r>
              <a:rPr sz="1800" b="1" i="1" u="heavy" spc="-4" dirty="0">
                <a:solidFill>
                  <a:srgbClr val="001F5F"/>
                </a:solidFill>
                <a:uFill>
                  <a:solidFill>
                    <a:srgbClr val="001F5F"/>
                  </a:solidFill>
                </a:uFill>
                <a:latin typeface="Calibri"/>
                <a:cs typeface="Calibri"/>
              </a:rPr>
              <a:t>для него</a:t>
            </a:r>
            <a:r>
              <a:rPr sz="1800" b="1" spc="-4" dirty="0">
                <a:solidFill>
                  <a:srgbClr val="001F5F"/>
                </a:solidFill>
                <a:latin typeface="Calibri"/>
                <a:cs typeface="Calibri"/>
              </a:rPr>
              <a:t>.</a:t>
            </a:r>
            <a:endParaRPr sz="1800">
              <a:latin typeface="Calibri"/>
              <a:cs typeface="Calibri"/>
            </a:endParaRPr>
          </a:p>
          <a:p>
            <a:pPr marR="6668" algn="r">
              <a:spcBef>
                <a:spcPts val="1080"/>
              </a:spcBef>
            </a:pPr>
            <a:r>
              <a:rPr sz="1800" b="1" dirty="0">
                <a:solidFill>
                  <a:srgbClr val="001F5F"/>
                </a:solidFill>
                <a:latin typeface="Calibri"/>
                <a:cs typeface="Calibri"/>
              </a:rPr>
              <a:t>А</a:t>
            </a:r>
            <a:r>
              <a:rPr sz="1800" b="1" spc="-4" dirty="0">
                <a:solidFill>
                  <a:srgbClr val="001F5F"/>
                </a:solidFill>
                <a:latin typeface="Calibri"/>
                <a:cs typeface="Calibri"/>
              </a:rPr>
              <a:t> не </a:t>
            </a:r>
            <a:r>
              <a:rPr sz="1800" b="1" spc="-8" dirty="0">
                <a:solidFill>
                  <a:srgbClr val="001F5F"/>
                </a:solidFill>
                <a:latin typeface="Calibri"/>
                <a:cs typeface="Calibri"/>
              </a:rPr>
              <a:t>просто </a:t>
            </a:r>
            <a:r>
              <a:rPr sz="1800" b="1" spc="-4" dirty="0">
                <a:solidFill>
                  <a:srgbClr val="001F5F"/>
                </a:solidFill>
                <a:latin typeface="Calibri"/>
                <a:cs typeface="Calibri"/>
              </a:rPr>
              <a:t>применяем</a:t>
            </a:r>
            <a:r>
              <a:rPr sz="1800" b="1" spc="-8" dirty="0">
                <a:solidFill>
                  <a:srgbClr val="001F5F"/>
                </a:solidFill>
                <a:latin typeface="Calibri"/>
                <a:cs typeface="Calibri"/>
              </a:rPr>
              <a:t> </a:t>
            </a:r>
            <a:r>
              <a:rPr sz="1800" b="1" dirty="0">
                <a:solidFill>
                  <a:srgbClr val="001F5F"/>
                </a:solidFill>
                <a:latin typeface="Calibri"/>
                <a:cs typeface="Calibri"/>
              </a:rPr>
              <a:t>к </a:t>
            </a:r>
            <a:r>
              <a:rPr sz="1800" b="1" spc="-8" dirty="0">
                <a:solidFill>
                  <a:srgbClr val="001F5F"/>
                </a:solidFill>
                <a:latin typeface="Calibri"/>
                <a:cs typeface="Calibri"/>
              </a:rPr>
              <a:t>ученикам</a:t>
            </a:r>
            <a:r>
              <a:rPr sz="1800" b="1" spc="4" dirty="0">
                <a:solidFill>
                  <a:srgbClr val="001F5F"/>
                </a:solidFill>
                <a:latin typeface="Calibri"/>
                <a:cs typeface="Calibri"/>
              </a:rPr>
              <a:t> </a:t>
            </a:r>
            <a:r>
              <a:rPr sz="1800" b="1" spc="-19" dirty="0">
                <a:solidFill>
                  <a:srgbClr val="001F5F"/>
                </a:solidFill>
                <a:latin typeface="Calibri"/>
                <a:cs typeface="Calibri"/>
              </a:rPr>
              <a:t>процедуру.</a:t>
            </a:r>
            <a:endParaRPr sz="1800">
              <a:latin typeface="Calibri"/>
              <a:cs typeface="Calibri"/>
            </a:endParaRPr>
          </a:p>
          <a:p>
            <a:pPr marR="3810" algn="r">
              <a:spcBef>
                <a:spcPts val="1080"/>
              </a:spcBef>
            </a:pPr>
            <a:r>
              <a:rPr sz="1800" b="1" spc="-8" dirty="0">
                <a:solidFill>
                  <a:srgbClr val="001F5F"/>
                </a:solidFill>
                <a:latin typeface="Calibri"/>
                <a:cs typeface="Calibri"/>
              </a:rPr>
              <a:t>Green,</a:t>
            </a:r>
            <a:r>
              <a:rPr sz="1800" b="1" spc="-53" dirty="0">
                <a:solidFill>
                  <a:srgbClr val="001F5F"/>
                </a:solidFill>
                <a:latin typeface="Calibri"/>
                <a:cs typeface="Calibri"/>
              </a:rPr>
              <a:t> </a:t>
            </a:r>
            <a:r>
              <a:rPr sz="1800" b="1" spc="-4" dirty="0">
                <a:solidFill>
                  <a:srgbClr val="001F5F"/>
                </a:solidFill>
                <a:latin typeface="Calibri"/>
                <a:cs typeface="Calibri"/>
              </a:rPr>
              <a:t>1998</a:t>
            </a:r>
            <a:endParaRPr sz="1800">
              <a:latin typeface="Calibri"/>
              <a:cs typeface="Calibri"/>
            </a:endParaRPr>
          </a:p>
        </p:txBody>
      </p:sp>
      <p:grpSp>
        <p:nvGrpSpPr>
          <p:cNvPr id="6" name="object 6"/>
          <p:cNvGrpSpPr/>
          <p:nvPr/>
        </p:nvGrpSpPr>
        <p:grpSpPr>
          <a:xfrm>
            <a:off x="5487441" y="894705"/>
            <a:ext cx="3607594" cy="2526983"/>
            <a:chOff x="7316587" y="1192940"/>
            <a:chExt cx="4810125" cy="3369310"/>
          </a:xfrm>
        </p:grpSpPr>
        <p:pic>
          <p:nvPicPr>
            <p:cNvPr id="7" name="object 7"/>
            <p:cNvPicPr/>
            <p:nvPr/>
          </p:nvPicPr>
          <p:blipFill>
            <a:blip r:embed="rId3" cstate="print"/>
            <a:stretch>
              <a:fillRect/>
            </a:stretch>
          </p:blipFill>
          <p:spPr>
            <a:xfrm>
              <a:off x="7316587" y="1192940"/>
              <a:ext cx="4810016" cy="3368870"/>
            </a:xfrm>
            <a:prstGeom prst="rect">
              <a:avLst/>
            </a:prstGeom>
          </p:spPr>
        </p:pic>
        <p:pic>
          <p:nvPicPr>
            <p:cNvPr id="8" name="object 8"/>
            <p:cNvPicPr/>
            <p:nvPr/>
          </p:nvPicPr>
          <p:blipFill>
            <a:blip r:embed="rId4" cstate="print"/>
            <a:stretch>
              <a:fillRect/>
            </a:stretch>
          </p:blipFill>
          <p:spPr>
            <a:xfrm>
              <a:off x="7475219" y="1351787"/>
              <a:ext cx="4312920" cy="2871216"/>
            </a:xfrm>
            <a:prstGeom prst="rect">
              <a:avLst/>
            </a:prstGeom>
          </p:spPr>
        </p:pic>
      </p:grpSp>
      <p:sp>
        <p:nvSpPr>
          <p:cNvPr id="9" name="Заголовок 8"/>
          <p:cNvSpPr>
            <a:spLocks noGrp="1"/>
          </p:cNvSpPr>
          <p:nvPr>
            <p:ph type="title"/>
          </p:nvPr>
        </p:nvSpPr>
        <p:spPr>
          <a:xfrm>
            <a:off x="720000" y="209007"/>
            <a:ext cx="7704000" cy="966650"/>
          </a:xfrm>
        </p:spPr>
        <p:txBody>
          <a:bodyPr/>
          <a:lstStyle/>
          <a:p>
            <a:r>
              <a:rPr lang="ru-RU" sz="4800" dirty="0" smtClean="0">
                <a:latin typeface="Times New Roman" pitchFamily="18" charset="0"/>
                <a:cs typeface="Times New Roman" pitchFamily="18" charset="0"/>
              </a:rPr>
              <a:t>Оценивание</a:t>
            </a:r>
            <a:endParaRPr lang="ru-RU" sz="4800" dirty="0">
              <a:latin typeface="Times New Roman" pitchFamily="18" charset="0"/>
              <a:cs typeface="Times New Roman" pitchFamily="18" charset="0"/>
            </a:endParaRPr>
          </a:p>
        </p:txBody>
      </p:sp>
    </p:spTree>
  </p:cSld>
  <p:clrMapOvr>
    <a:masterClrMapping/>
  </p:clrMapOvr>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Shape 4281"/>
        <p:cNvGrpSpPr/>
        <p:nvPr/>
      </p:nvGrpSpPr>
      <p:grpSpPr>
        <a:xfrm>
          <a:off x="0" y="0"/>
          <a:ext cx="0" cy="0"/>
          <a:chOff x="0" y="0"/>
          <a:chExt cx="0" cy="0"/>
        </a:xfrm>
      </p:grpSpPr>
      <p:sp>
        <p:nvSpPr>
          <p:cNvPr id="4282" name="Google Shape;4282;p106"/>
          <p:cNvSpPr txBox="1">
            <a:spLocks noGrp="1"/>
          </p:cNvSpPr>
          <p:nvPr>
            <p:ph type="title"/>
          </p:nvPr>
        </p:nvSpPr>
        <p:spPr>
          <a:xfrm>
            <a:off x="720000" y="540000"/>
            <a:ext cx="7704000" cy="360000"/>
          </a:xfrm>
          <a:prstGeom prst="rect">
            <a:avLst/>
          </a:prstGeom>
        </p:spPr>
        <p:txBody>
          <a:bodyPr spcFirstLastPara="1" wrap="square" lIns="0" tIns="0" rIns="0" bIns="0" anchor="t" anchorCtr="0">
            <a:noAutofit/>
          </a:bodyPr>
          <a:lstStyle/>
          <a:p>
            <a:pPr marL="0" lvl="0" indent="0" algn="ctr" rtl="0">
              <a:spcBef>
                <a:spcPts val="0"/>
              </a:spcBef>
              <a:spcAft>
                <a:spcPts val="0"/>
              </a:spcAft>
              <a:buClr>
                <a:schemeClr val="dk2"/>
              </a:buClr>
              <a:buSzPts val="1100"/>
              <a:buFont typeface="Arial"/>
              <a:buNone/>
            </a:pPr>
            <a:r>
              <a:rPr lang="en"/>
              <a:t>Reinforce the concept using infographics!</a:t>
            </a:r>
            <a:endParaRPr/>
          </a:p>
        </p:txBody>
      </p:sp>
      <p:grpSp>
        <p:nvGrpSpPr>
          <p:cNvPr id="4283" name="Google Shape;4283;p106"/>
          <p:cNvGrpSpPr/>
          <p:nvPr/>
        </p:nvGrpSpPr>
        <p:grpSpPr>
          <a:xfrm>
            <a:off x="3049027" y="3687062"/>
            <a:ext cx="590502" cy="723076"/>
            <a:chOff x="2946110" y="3947375"/>
            <a:chExt cx="626993" cy="767759"/>
          </a:xfrm>
        </p:grpSpPr>
        <p:sp>
          <p:nvSpPr>
            <p:cNvPr id="4284" name="Google Shape;4284;p106"/>
            <p:cNvSpPr/>
            <p:nvPr/>
          </p:nvSpPr>
          <p:spPr>
            <a:xfrm>
              <a:off x="2946110" y="3947375"/>
              <a:ext cx="624305" cy="767759"/>
            </a:xfrm>
            <a:custGeom>
              <a:avLst/>
              <a:gdLst/>
              <a:ahLst/>
              <a:cxnLst/>
              <a:rect l="l" t="t" r="r" b="b"/>
              <a:pathLst>
                <a:path w="6612" h="9167" extrusionOk="0">
                  <a:moveTo>
                    <a:pt x="6272" y="5942"/>
                  </a:moveTo>
                  <a:lnTo>
                    <a:pt x="6272" y="5942"/>
                  </a:lnTo>
                  <a:cubicBezTo>
                    <a:pt x="6248" y="6115"/>
                    <a:pt x="6223" y="6281"/>
                    <a:pt x="6190" y="6455"/>
                  </a:cubicBezTo>
                  <a:cubicBezTo>
                    <a:pt x="6157" y="6604"/>
                    <a:pt x="6132" y="6761"/>
                    <a:pt x="6107" y="6910"/>
                  </a:cubicBezTo>
                  <a:cubicBezTo>
                    <a:pt x="6049" y="6769"/>
                    <a:pt x="5983" y="6628"/>
                    <a:pt x="5908" y="6496"/>
                  </a:cubicBezTo>
                  <a:cubicBezTo>
                    <a:pt x="5983" y="6413"/>
                    <a:pt x="6041" y="6330"/>
                    <a:pt x="6099" y="6239"/>
                  </a:cubicBezTo>
                  <a:cubicBezTo>
                    <a:pt x="6165" y="6148"/>
                    <a:pt x="6223" y="6049"/>
                    <a:pt x="6272" y="5942"/>
                  </a:cubicBezTo>
                  <a:close/>
                  <a:moveTo>
                    <a:pt x="679" y="505"/>
                  </a:moveTo>
                  <a:cubicBezTo>
                    <a:pt x="1399" y="1407"/>
                    <a:pt x="2549" y="1416"/>
                    <a:pt x="3641" y="1763"/>
                  </a:cubicBezTo>
                  <a:cubicBezTo>
                    <a:pt x="4378" y="1995"/>
                    <a:pt x="5172" y="2309"/>
                    <a:pt x="5768" y="2814"/>
                  </a:cubicBezTo>
                  <a:cubicBezTo>
                    <a:pt x="6107" y="3095"/>
                    <a:pt x="6339" y="3418"/>
                    <a:pt x="6355" y="3873"/>
                  </a:cubicBezTo>
                  <a:cubicBezTo>
                    <a:pt x="6355" y="4130"/>
                    <a:pt x="6380" y="4403"/>
                    <a:pt x="6372" y="4676"/>
                  </a:cubicBezTo>
                  <a:cubicBezTo>
                    <a:pt x="6372" y="4684"/>
                    <a:pt x="6372" y="4692"/>
                    <a:pt x="6372" y="4692"/>
                  </a:cubicBezTo>
                  <a:lnTo>
                    <a:pt x="6372" y="4833"/>
                  </a:lnTo>
                  <a:cubicBezTo>
                    <a:pt x="6372" y="4899"/>
                    <a:pt x="6363" y="4965"/>
                    <a:pt x="6355" y="5023"/>
                  </a:cubicBezTo>
                  <a:cubicBezTo>
                    <a:pt x="6136" y="6744"/>
                    <a:pt x="4403" y="7382"/>
                    <a:pt x="2885" y="7382"/>
                  </a:cubicBezTo>
                  <a:cubicBezTo>
                    <a:pt x="2855" y="7382"/>
                    <a:pt x="2826" y="7382"/>
                    <a:pt x="2797" y="7381"/>
                  </a:cubicBezTo>
                  <a:cubicBezTo>
                    <a:pt x="1804" y="7365"/>
                    <a:pt x="960" y="6934"/>
                    <a:pt x="621" y="5958"/>
                  </a:cubicBezTo>
                  <a:cubicBezTo>
                    <a:pt x="489" y="5553"/>
                    <a:pt x="414" y="5139"/>
                    <a:pt x="414" y="4717"/>
                  </a:cubicBezTo>
                  <a:cubicBezTo>
                    <a:pt x="423" y="4403"/>
                    <a:pt x="439" y="4088"/>
                    <a:pt x="456" y="3774"/>
                  </a:cubicBezTo>
                  <a:cubicBezTo>
                    <a:pt x="456" y="3732"/>
                    <a:pt x="464" y="3699"/>
                    <a:pt x="464" y="3666"/>
                  </a:cubicBezTo>
                  <a:cubicBezTo>
                    <a:pt x="580" y="2615"/>
                    <a:pt x="662" y="1589"/>
                    <a:pt x="679" y="530"/>
                  </a:cubicBezTo>
                  <a:cubicBezTo>
                    <a:pt x="679" y="522"/>
                    <a:pt x="679" y="514"/>
                    <a:pt x="679" y="505"/>
                  </a:cubicBezTo>
                  <a:close/>
                  <a:moveTo>
                    <a:pt x="5859" y="6562"/>
                  </a:moveTo>
                  <a:cubicBezTo>
                    <a:pt x="5925" y="6686"/>
                    <a:pt x="5983" y="6802"/>
                    <a:pt x="6032" y="6934"/>
                  </a:cubicBezTo>
                  <a:cubicBezTo>
                    <a:pt x="6043" y="6951"/>
                    <a:pt x="6061" y="6960"/>
                    <a:pt x="6076" y="6960"/>
                  </a:cubicBezTo>
                  <a:cubicBezTo>
                    <a:pt x="6085" y="6960"/>
                    <a:pt x="6093" y="6957"/>
                    <a:pt x="6099" y="6951"/>
                  </a:cubicBezTo>
                  <a:lnTo>
                    <a:pt x="6099" y="6951"/>
                  </a:lnTo>
                  <a:cubicBezTo>
                    <a:pt x="6066" y="7174"/>
                    <a:pt x="6024" y="7398"/>
                    <a:pt x="5966" y="7621"/>
                  </a:cubicBezTo>
                  <a:cubicBezTo>
                    <a:pt x="5842" y="7356"/>
                    <a:pt x="5710" y="7092"/>
                    <a:pt x="5577" y="6827"/>
                  </a:cubicBezTo>
                  <a:cubicBezTo>
                    <a:pt x="5677" y="6744"/>
                    <a:pt x="5768" y="6653"/>
                    <a:pt x="5859" y="6562"/>
                  </a:cubicBezTo>
                  <a:close/>
                  <a:moveTo>
                    <a:pt x="5511" y="6877"/>
                  </a:moveTo>
                  <a:cubicBezTo>
                    <a:pt x="5660" y="7158"/>
                    <a:pt x="5801" y="7447"/>
                    <a:pt x="5933" y="7737"/>
                  </a:cubicBezTo>
                  <a:cubicBezTo>
                    <a:pt x="5908" y="7820"/>
                    <a:pt x="5884" y="7903"/>
                    <a:pt x="5850" y="7985"/>
                  </a:cubicBezTo>
                  <a:cubicBezTo>
                    <a:pt x="5809" y="8109"/>
                    <a:pt x="5743" y="8225"/>
                    <a:pt x="5660" y="8325"/>
                  </a:cubicBezTo>
                  <a:lnTo>
                    <a:pt x="5139" y="7117"/>
                  </a:lnTo>
                  <a:cubicBezTo>
                    <a:pt x="5271" y="7042"/>
                    <a:pt x="5395" y="6959"/>
                    <a:pt x="5511" y="6877"/>
                  </a:cubicBezTo>
                  <a:close/>
                  <a:moveTo>
                    <a:pt x="356" y="5842"/>
                  </a:moveTo>
                  <a:cubicBezTo>
                    <a:pt x="389" y="5975"/>
                    <a:pt x="439" y="6099"/>
                    <a:pt x="497" y="6223"/>
                  </a:cubicBezTo>
                  <a:cubicBezTo>
                    <a:pt x="687" y="6951"/>
                    <a:pt x="886" y="7679"/>
                    <a:pt x="1093" y="8399"/>
                  </a:cubicBezTo>
                  <a:cubicBezTo>
                    <a:pt x="1018" y="8349"/>
                    <a:pt x="944" y="8300"/>
                    <a:pt x="869" y="8242"/>
                  </a:cubicBezTo>
                  <a:cubicBezTo>
                    <a:pt x="348" y="7828"/>
                    <a:pt x="307" y="7216"/>
                    <a:pt x="323" y="6587"/>
                  </a:cubicBezTo>
                  <a:cubicBezTo>
                    <a:pt x="332" y="6339"/>
                    <a:pt x="340" y="6091"/>
                    <a:pt x="356" y="5842"/>
                  </a:cubicBezTo>
                  <a:close/>
                  <a:moveTo>
                    <a:pt x="662" y="6554"/>
                  </a:moveTo>
                  <a:cubicBezTo>
                    <a:pt x="811" y="6802"/>
                    <a:pt x="1010" y="7017"/>
                    <a:pt x="1250" y="7191"/>
                  </a:cubicBezTo>
                  <a:cubicBezTo>
                    <a:pt x="1358" y="7671"/>
                    <a:pt x="1482" y="8159"/>
                    <a:pt x="1622" y="8639"/>
                  </a:cubicBezTo>
                  <a:cubicBezTo>
                    <a:pt x="1622" y="8639"/>
                    <a:pt x="1631" y="8639"/>
                    <a:pt x="1631" y="8647"/>
                  </a:cubicBezTo>
                  <a:cubicBezTo>
                    <a:pt x="1482" y="8598"/>
                    <a:pt x="1333" y="8531"/>
                    <a:pt x="1192" y="8457"/>
                  </a:cubicBezTo>
                  <a:cubicBezTo>
                    <a:pt x="1002" y="7820"/>
                    <a:pt x="828" y="7191"/>
                    <a:pt x="662" y="6554"/>
                  </a:cubicBezTo>
                  <a:close/>
                  <a:moveTo>
                    <a:pt x="5081" y="7158"/>
                  </a:moveTo>
                  <a:cubicBezTo>
                    <a:pt x="5255" y="7572"/>
                    <a:pt x="5428" y="7977"/>
                    <a:pt x="5602" y="8382"/>
                  </a:cubicBezTo>
                  <a:cubicBezTo>
                    <a:pt x="5478" y="8515"/>
                    <a:pt x="5329" y="8614"/>
                    <a:pt x="5172" y="8689"/>
                  </a:cubicBezTo>
                  <a:lnTo>
                    <a:pt x="5172" y="8680"/>
                  </a:lnTo>
                  <a:lnTo>
                    <a:pt x="4551" y="7381"/>
                  </a:lnTo>
                  <a:cubicBezTo>
                    <a:pt x="4733" y="7315"/>
                    <a:pt x="4907" y="7241"/>
                    <a:pt x="5081" y="7158"/>
                  </a:cubicBezTo>
                  <a:close/>
                  <a:moveTo>
                    <a:pt x="1341" y="7249"/>
                  </a:moveTo>
                  <a:lnTo>
                    <a:pt x="1341" y="7249"/>
                  </a:lnTo>
                  <a:cubicBezTo>
                    <a:pt x="1515" y="7356"/>
                    <a:pt x="1705" y="7439"/>
                    <a:pt x="1904" y="7497"/>
                  </a:cubicBezTo>
                  <a:lnTo>
                    <a:pt x="2466" y="8829"/>
                  </a:lnTo>
                  <a:lnTo>
                    <a:pt x="2475" y="8838"/>
                  </a:lnTo>
                  <a:cubicBezTo>
                    <a:pt x="2201" y="8804"/>
                    <a:pt x="1937" y="8738"/>
                    <a:pt x="1672" y="8656"/>
                  </a:cubicBezTo>
                  <a:cubicBezTo>
                    <a:pt x="1697" y="8656"/>
                    <a:pt x="1705" y="8631"/>
                    <a:pt x="1697" y="8614"/>
                  </a:cubicBezTo>
                  <a:cubicBezTo>
                    <a:pt x="1564" y="8159"/>
                    <a:pt x="1449" y="7712"/>
                    <a:pt x="1341" y="7249"/>
                  </a:cubicBezTo>
                  <a:close/>
                  <a:moveTo>
                    <a:pt x="4477" y="7406"/>
                  </a:moveTo>
                  <a:lnTo>
                    <a:pt x="5097" y="8713"/>
                  </a:lnTo>
                  <a:cubicBezTo>
                    <a:pt x="4924" y="8788"/>
                    <a:pt x="4742" y="8838"/>
                    <a:pt x="4560" y="8871"/>
                  </a:cubicBezTo>
                  <a:lnTo>
                    <a:pt x="3989" y="7538"/>
                  </a:lnTo>
                  <a:cubicBezTo>
                    <a:pt x="4154" y="7505"/>
                    <a:pt x="4320" y="7456"/>
                    <a:pt x="4477" y="7406"/>
                  </a:cubicBezTo>
                  <a:close/>
                  <a:moveTo>
                    <a:pt x="1995" y="7522"/>
                  </a:moveTo>
                  <a:lnTo>
                    <a:pt x="1995" y="7522"/>
                  </a:lnTo>
                  <a:cubicBezTo>
                    <a:pt x="2036" y="7530"/>
                    <a:pt x="2077" y="7538"/>
                    <a:pt x="2127" y="7547"/>
                  </a:cubicBezTo>
                  <a:cubicBezTo>
                    <a:pt x="2284" y="7580"/>
                    <a:pt x="2441" y="7596"/>
                    <a:pt x="2607" y="7613"/>
                  </a:cubicBezTo>
                  <a:cubicBezTo>
                    <a:pt x="2839" y="8027"/>
                    <a:pt x="3029" y="8465"/>
                    <a:pt x="3186" y="8920"/>
                  </a:cubicBezTo>
                  <a:cubicBezTo>
                    <a:pt x="2971" y="8904"/>
                    <a:pt x="2764" y="8879"/>
                    <a:pt x="2599" y="8854"/>
                  </a:cubicBezTo>
                  <a:lnTo>
                    <a:pt x="2516" y="8846"/>
                  </a:lnTo>
                  <a:cubicBezTo>
                    <a:pt x="2532" y="8838"/>
                    <a:pt x="2541" y="8813"/>
                    <a:pt x="2532" y="8788"/>
                  </a:cubicBezTo>
                  <a:lnTo>
                    <a:pt x="1995" y="7522"/>
                  </a:lnTo>
                  <a:close/>
                  <a:moveTo>
                    <a:pt x="3285" y="7621"/>
                  </a:moveTo>
                  <a:cubicBezTo>
                    <a:pt x="3476" y="8060"/>
                    <a:pt x="3666" y="8498"/>
                    <a:pt x="3856" y="8929"/>
                  </a:cubicBezTo>
                  <a:cubicBezTo>
                    <a:pt x="3774" y="8932"/>
                    <a:pt x="3692" y="8934"/>
                    <a:pt x="3610" y="8934"/>
                  </a:cubicBezTo>
                  <a:cubicBezTo>
                    <a:pt x="3495" y="8934"/>
                    <a:pt x="3380" y="8930"/>
                    <a:pt x="3269" y="8920"/>
                  </a:cubicBezTo>
                  <a:cubicBezTo>
                    <a:pt x="3120" y="8473"/>
                    <a:pt x="2930" y="8035"/>
                    <a:pt x="2698" y="7621"/>
                  </a:cubicBezTo>
                  <a:lnTo>
                    <a:pt x="2698" y="7621"/>
                  </a:lnTo>
                  <a:cubicBezTo>
                    <a:pt x="2797" y="7625"/>
                    <a:pt x="2894" y="7627"/>
                    <a:pt x="2992" y="7627"/>
                  </a:cubicBezTo>
                  <a:cubicBezTo>
                    <a:pt x="3089" y="7627"/>
                    <a:pt x="3186" y="7625"/>
                    <a:pt x="3285" y="7621"/>
                  </a:cubicBezTo>
                  <a:close/>
                  <a:moveTo>
                    <a:pt x="3906" y="7547"/>
                  </a:moveTo>
                  <a:lnTo>
                    <a:pt x="4477" y="8879"/>
                  </a:lnTo>
                  <a:cubicBezTo>
                    <a:pt x="4303" y="8912"/>
                    <a:pt x="4121" y="8929"/>
                    <a:pt x="3939" y="8937"/>
                  </a:cubicBezTo>
                  <a:lnTo>
                    <a:pt x="3368" y="7621"/>
                  </a:lnTo>
                  <a:cubicBezTo>
                    <a:pt x="3550" y="7605"/>
                    <a:pt x="3732" y="7580"/>
                    <a:pt x="3906" y="7547"/>
                  </a:cubicBezTo>
                  <a:close/>
                  <a:moveTo>
                    <a:pt x="570" y="0"/>
                  </a:moveTo>
                  <a:cubicBezTo>
                    <a:pt x="556" y="0"/>
                    <a:pt x="542" y="3"/>
                    <a:pt x="530" y="9"/>
                  </a:cubicBezTo>
                  <a:cubicBezTo>
                    <a:pt x="514" y="17"/>
                    <a:pt x="505" y="17"/>
                    <a:pt x="497" y="26"/>
                  </a:cubicBezTo>
                  <a:lnTo>
                    <a:pt x="489" y="34"/>
                  </a:lnTo>
                  <a:cubicBezTo>
                    <a:pt x="480" y="42"/>
                    <a:pt x="472" y="50"/>
                    <a:pt x="472" y="59"/>
                  </a:cubicBezTo>
                  <a:lnTo>
                    <a:pt x="472" y="67"/>
                  </a:lnTo>
                  <a:cubicBezTo>
                    <a:pt x="464" y="83"/>
                    <a:pt x="456" y="100"/>
                    <a:pt x="456" y="117"/>
                  </a:cubicBezTo>
                  <a:cubicBezTo>
                    <a:pt x="456" y="265"/>
                    <a:pt x="456" y="414"/>
                    <a:pt x="447" y="572"/>
                  </a:cubicBezTo>
                  <a:cubicBezTo>
                    <a:pt x="439" y="704"/>
                    <a:pt x="423" y="836"/>
                    <a:pt x="406" y="1027"/>
                  </a:cubicBezTo>
                  <a:cubicBezTo>
                    <a:pt x="406" y="1052"/>
                    <a:pt x="414" y="1085"/>
                    <a:pt x="431" y="1101"/>
                  </a:cubicBezTo>
                  <a:cubicBezTo>
                    <a:pt x="381" y="2036"/>
                    <a:pt x="290" y="2963"/>
                    <a:pt x="216" y="3906"/>
                  </a:cubicBezTo>
                  <a:cubicBezTo>
                    <a:pt x="199" y="4072"/>
                    <a:pt x="191" y="4245"/>
                    <a:pt x="191" y="4419"/>
                  </a:cubicBezTo>
                  <a:cubicBezTo>
                    <a:pt x="116" y="5379"/>
                    <a:pt x="1" y="6380"/>
                    <a:pt x="125" y="7307"/>
                  </a:cubicBezTo>
                  <a:cubicBezTo>
                    <a:pt x="290" y="8564"/>
                    <a:pt x="1564" y="8978"/>
                    <a:pt x="2673" y="9102"/>
                  </a:cubicBezTo>
                  <a:cubicBezTo>
                    <a:pt x="2970" y="9135"/>
                    <a:pt x="3340" y="9166"/>
                    <a:pt x="3727" y="9166"/>
                  </a:cubicBezTo>
                  <a:cubicBezTo>
                    <a:pt x="4529" y="9166"/>
                    <a:pt x="5404" y="9031"/>
                    <a:pt x="5850" y="8490"/>
                  </a:cubicBezTo>
                  <a:cubicBezTo>
                    <a:pt x="6223" y="8035"/>
                    <a:pt x="6256" y="7332"/>
                    <a:pt x="6372" y="6786"/>
                  </a:cubicBezTo>
                  <a:cubicBezTo>
                    <a:pt x="6521" y="6099"/>
                    <a:pt x="6603" y="5395"/>
                    <a:pt x="6612" y="4692"/>
                  </a:cubicBezTo>
                  <a:cubicBezTo>
                    <a:pt x="6603" y="4676"/>
                    <a:pt x="6603" y="4659"/>
                    <a:pt x="6587" y="4643"/>
                  </a:cubicBezTo>
                  <a:cubicBezTo>
                    <a:pt x="6579" y="4452"/>
                    <a:pt x="6570" y="4262"/>
                    <a:pt x="6570" y="4072"/>
                  </a:cubicBezTo>
                  <a:cubicBezTo>
                    <a:pt x="6587" y="3343"/>
                    <a:pt x="6281" y="2880"/>
                    <a:pt x="5677" y="2450"/>
                  </a:cubicBezTo>
                  <a:cubicBezTo>
                    <a:pt x="4982" y="1962"/>
                    <a:pt x="4105" y="1622"/>
                    <a:pt x="3285" y="1416"/>
                  </a:cubicBezTo>
                  <a:cubicBezTo>
                    <a:pt x="2259" y="1167"/>
                    <a:pt x="1242" y="1076"/>
                    <a:pt x="671" y="67"/>
                  </a:cubicBezTo>
                  <a:cubicBezTo>
                    <a:pt x="671" y="59"/>
                    <a:pt x="671" y="59"/>
                    <a:pt x="671" y="59"/>
                  </a:cubicBezTo>
                  <a:cubicBezTo>
                    <a:pt x="662" y="50"/>
                    <a:pt x="662" y="50"/>
                    <a:pt x="654" y="42"/>
                  </a:cubicBezTo>
                  <a:cubicBezTo>
                    <a:pt x="654" y="42"/>
                    <a:pt x="646" y="34"/>
                    <a:pt x="646" y="26"/>
                  </a:cubicBezTo>
                  <a:cubicBezTo>
                    <a:pt x="625" y="9"/>
                    <a:pt x="596" y="0"/>
                    <a:pt x="5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b="1">
                <a:solidFill>
                  <a:srgbClr val="1C4587"/>
                </a:solidFill>
                <a:latin typeface="Itim"/>
                <a:ea typeface="Itim"/>
                <a:cs typeface="Itim"/>
                <a:sym typeface="Itim"/>
              </a:endParaRPr>
            </a:p>
          </p:txBody>
        </p:sp>
        <p:sp>
          <p:nvSpPr>
            <p:cNvPr id="4285" name="Google Shape;4285;p106"/>
            <p:cNvSpPr txBox="1"/>
            <p:nvPr/>
          </p:nvSpPr>
          <p:spPr>
            <a:xfrm flipH="1">
              <a:off x="2948803" y="4119578"/>
              <a:ext cx="624300" cy="4218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600" b="1">
                  <a:solidFill>
                    <a:schemeClr val="dk1"/>
                  </a:solidFill>
                  <a:latin typeface="Itim"/>
                  <a:ea typeface="Itim"/>
                  <a:cs typeface="Itim"/>
                  <a:sym typeface="Itim"/>
                </a:rPr>
                <a:t>03</a:t>
              </a:r>
              <a:endParaRPr sz="2600" b="1">
                <a:solidFill>
                  <a:schemeClr val="dk1"/>
                </a:solidFill>
                <a:latin typeface="Itim"/>
                <a:ea typeface="Itim"/>
                <a:cs typeface="Itim"/>
                <a:sym typeface="Itim"/>
              </a:endParaRPr>
            </a:p>
          </p:txBody>
        </p:sp>
      </p:grpSp>
      <p:grpSp>
        <p:nvGrpSpPr>
          <p:cNvPr id="4286" name="Google Shape;4286;p106"/>
          <p:cNvGrpSpPr/>
          <p:nvPr/>
        </p:nvGrpSpPr>
        <p:grpSpPr>
          <a:xfrm>
            <a:off x="5366926" y="3649392"/>
            <a:ext cx="752837" cy="644829"/>
            <a:chOff x="5407246" y="3907377"/>
            <a:chExt cx="799360" cy="684677"/>
          </a:xfrm>
        </p:grpSpPr>
        <p:sp>
          <p:nvSpPr>
            <p:cNvPr id="4287" name="Google Shape;4287;p106"/>
            <p:cNvSpPr/>
            <p:nvPr/>
          </p:nvSpPr>
          <p:spPr>
            <a:xfrm>
              <a:off x="5407246" y="3907377"/>
              <a:ext cx="799360" cy="684677"/>
            </a:xfrm>
            <a:custGeom>
              <a:avLst/>
              <a:gdLst/>
              <a:ahLst/>
              <a:cxnLst/>
              <a:rect l="l" t="t" r="r" b="b"/>
              <a:pathLst>
                <a:path w="8466" h="8175" extrusionOk="0">
                  <a:moveTo>
                    <a:pt x="8010" y="5392"/>
                  </a:moveTo>
                  <a:lnTo>
                    <a:pt x="8010" y="5392"/>
                  </a:lnTo>
                  <a:cubicBezTo>
                    <a:pt x="7962" y="5596"/>
                    <a:pt x="7921" y="5799"/>
                    <a:pt x="7864" y="5995"/>
                  </a:cubicBezTo>
                  <a:lnTo>
                    <a:pt x="7864" y="5995"/>
                  </a:lnTo>
                  <a:lnTo>
                    <a:pt x="7729" y="5748"/>
                  </a:lnTo>
                  <a:cubicBezTo>
                    <a:pt x="7828" y="5632"/>
                    <a:pt x="7919" y="5516"/>
                    <a:pt x="8010" y="5392"/>
                  </a:cubicBezTo>
                  <a:close/>
                  <a:moveTo>
                    <a:pt x="4865" y="238"/>
                  </a:moveTo>
                  <a:cubicBezTo>
                    <a:pt x="5053" y="238"/>
                    <a:pt x="5242" y="253"/>
                    <a:pt x="5429" y="279"/>
                  </a:cubicBezTo>
                  <a:cubicBezTo>
                    <a:pt x="7108" y="510"/>
                    <a:pt x="8019" y="1785"/>
                    <a:pt x="8201" y="3398"/>
                  </a:cubicBezTo>
                  <a:cubicBezTo>
                    <a:pt x="8217" y="3564"/>
                    <a:pt x="8225" y="3729"/>
                    <a:pt x="8225" y="3895"/>
                  </a:cubicBezTo>
                  <a:cubicBezTo>
                    <a:pt x="8209" y="3911"/>
                    <a:pt x="8201" y="3936"/>
                    <a:pt x="8201" y="3953"/>
                  </a:cubicBezTo>
                  <a:cubicBezTo>
                    <a:pt x="8176" y="4151"/>
                    <a:pt x="8159" y="4341"/>
                    <a:pt x="8134" y="4548"/>
                  </a:cubicBezTo>
                  <a:cubicBezTo>
                    <a:pt x="8035" y="4904"/>
                    <a:pt x="7853" y="5227"/>
                    <a:pt x="7613" y="5508"/>
                  </a:cubicBezTo>
                  <a:cubicBezTo>
                    <a:pt x="7130" y="6087"/>
                    <a:pt x="6426" y="6528"/>
                    <a:pt x="5655" y="6528"/>
                  </a:cubicBezTo>
                  <a:cubicBezTo>
                    <a:pt x="5621" y="6528"/>
                    <a:pt x="5587" y="6528"/>
                    <a:pt x="5553" y="6526"/>
                  </a:cubicBezTo>
                  <a:cubicBezTo>
                    <a:pt x="4684" y="6484"/>
                    <a:pt x="3857" y="5971"/>
                    <a:pt x="3013" y="5806"/>
                  </a:cubicBezTo>
                  <a:cubicBezTo>
                    <a:pt x="2443" y="5693"/>
                    <a:pt x="1863" y="5634"/>
                    <a:pt x="1284" y="5634"/>
                  </a:cubicBezTo>
                  <a:cubicBezTo>
                    <a:pt x="1012" y="5634"/>
                    <a:pt x="742" y="5647"/>
                    <a:pt x="473" y="5674"/>
                  </a:cubicBezTo>
                  <a:cubicBezTo>
                    <a:pt x="1267" y="4689"/>
                    <a:pt x="1523" y="3431"/>
                    <a:pt x="2069" y="2298"/>
                  </a:cubicBezTo>
                  <a:cubicBezTo>
                    <a:pt x="2367" y="1669"/>
                    <a:pt x="2781" y="1057"/>
                    <a:pt x="3360" y="659"/>
                  </a:cubicBezTo>
                  <a:cubicBezTo>
                    <a:pt x="3812" y="354"/>
                    <a:pt x="4336" y="238"/>
                    <a:pt x="4865" y="238"/>
                  </a:cubicBezTo>
                  <a:close/>
                  <a:moveTo>
                    <a:pt x="7671" y="5814"/>
                  </a:moveTo>
                  <a:lnTo>
                    <a:pt x="7837" y="6120"/>
                  </a:lnTo>
                  <a:cubicBezTo>
                    <a:pt x="7787" y="6286"/>
                    <a:pt x="7729" y="6451"/>
                    <a:pt x="7663" y="6609"/>
                  </a:cubicBezTo>
                  <a:lnTo>
                    <a:pt x="7406" y="6071"/>
                  </a:lnTo>
                  <a:cubicBezTo>
                    <a:pt x="7497" y="5988"/>
                    <a:pt x="7588" y="5897"/>
                    <a:pt x="7671" y="5814"/>
                  </a:cubicBezTo>
                  <a:close/>
                  <a:moveTo>
                    <a:pt x="7348" y="6120"/>
                  </a:moveTo>
                  <a:lnTo>
                    <a:pt x="7621" y="6700"/>
                  </a:lnTo>
                  <a:cubicBezTo>
                    <a:pt x="7613" y="6724"/>
                    <a:pt x="7605" y="6741"/>
                    <a:pt x="7597" y="6758"/>
                  </a:cubicBezTo>
                  <a:cubicBezTo>
                    <a:pt x="7532" y="6912"/>
                    <a:pt x="7442" y="7051"/>
                    <a:pt x="7337" y="7181"/>
                  </a:cubicBezTo>
                  <a:lnTo>
                    <a:pt x="7337" y="7181"/>
                  </a:lnTo>
                  <a:cubicBezTo>
                    <a:pt x="7222" y="6919"/>
                    <a:pt x="7082" y="6656"/>
                    <a:pt x="6935" y="6410"/>
                  </a:cubicBezTo>
                  <a:cubicBezTo>
                    <a:pt x="7075" y="6319"/>
                    <a:pt x="7216" y="6228"/>
                    <a:pt x="7348" y="6120"/>
                  </a:cubicBezTo>
                  <a:close/>
                  <a:moveTo>
                    <a:pt x="1168" y="5864"/>
                  </a:moveTo>
                  <a:cubicBezTo>
                    <a:pt x="1333" y="6352"/>
                    <a:pt x="1523" y="6840"/>
                    <a:pt x="1730" y="7312"/>
                  </a:cubicBezTo>
                  <a:cubicBezTo>
                    <a:pt x="1609" y="7302"/>
                    <a:pt x="1485" y="7298"/>
                    <a:pt x="1361" y="7298"/>
                  </a:cubicBezTo>
                  <a:cubicBezTo>
                    <a:pt x="1274" y="7298"/>
                    <a:pt x="1187" y="7300"/>
                    <a:pt x="1101" y="7304"/>
                  </a:cubicBezTo>
                  <a:cubicBezTo>
                    <a:pt x="919" y="6824"/>
                    <a:pt x="721" y="6360"/>
                    <a:pt x="497" y="5897"/>
                  </a:cubicBezTo>
                  <a:cubicBezTo>
                    <a:pt x="721" y="5880"/>
                    <a:pt x="944" y="5872"/>
                    <a:pt x="1168" y="5864"/>
                  </a:cubicBezTo>
                  <a:close/>
                  <a:moveTo>
                    <a:pt x="423" y="5905"/>
                  </a:moveTo>
                  <a:cubicBezTo>
                    <a:pt x="423" y="5914"/>
                    <a:pt x="423" y="5922"/>
                    <a:pt x="423" y="5930"/>
                  </a:cubicBezTo>
                  <a:cubicBezTo>
                    <a:pt x="646" y="6377"/>
                    <a:pt x="845" y="6840"/>
                    <a:pt x="1019" y="7304"/>
                  </a:cubicBezTo>
                  <a:cubicBezTo>
                    <a:pt x="878" y="7312"/>
                    <a:pt x="737" y="7328"/>
                    <a:pt x="597" y="7353"/>
                  </a:cubicBezTo>
                  <a:cubicBezTo>
                    <a:pt x="473" y="7179"/>
                    <a:pt x="365" y="6989"/>
                    <a:pt x="282" y="6799"/>
                  </a:cubicBezTo>
                  <a:cubicBezTo>
                    <a:pt x="266" y="6509"/>
                    <a:pt x="249" y="6220"/>
                    <a:pt x="233" y="5938"/>
                  </a:cubicBezTo>
                  <a:lnTo>
                    <a:pt x="257" y="5914"/>
                  </a:lnTo>
                  <a:lnTo>
                    <a:pt x="307" y="5914"/>
                  </a:lnTo>
                  <a:lnTo>
                    <a:pt x="423" y="5905"/>
                  </a:lnTo>
                  <a:close/>
                  <a:moveTo>
                    <a:pt x="299" y="6997"/>
                  </a:moveTo>
                  <a:cubicBezTo>
                    <a:pt x="357" y="7122"/>
                    <a:pt x="431" y="7246"/>
                    <a:pt x="514" y="7362"/>
                  </a:cubicBezTo>
                  <a:lnTo>
                    <a:pt x="315" y="7403"/>
                  </a:lnTo>
                  <a:cubicBezTo>
                    <a:pt x="307" y="7271"/>
                    <a:pt x="307" y="7138"/>
                    <a:pt x="299" y="6997"/>
                  </a:cubicBezTo>
                  <a:close/>
                  <a:moveTo>
                    <a:pt x="1242" y="5872"/>
                  </a:moveTo>
                  <a:cubicBezTo>
                    <a:pt x="1441" y="5872"/>
                    <a:pt x="1631" y="5880"/>
                    <a:pt x="1829" y="5889"/>
                  </a:cubicBezTo>
                  <a:cubicBezTo>
                    <a:pt x="2078" y="6385"/>
                    <a:pt x="2301" y="6898"/>
                    <a:pt x="2508" y="7419"/>
                  </a:cubicBezTo>
                  <a:cubicBezTo>
                    <a:pt x="2276" y="7370"/>
                    <a:pt x="2053" y="7337"/>
                    <a:pt x="1813" y="7320"/>
                  </a:cubicBezTo>
                  <a:cubicBezTo>
                    <a:pt x="1606" y="6849"/>
                    <a:pt x="1416" y="6360"/>
                    <a:pt x="1242" y="5872"/>
                  </a:cubicBezTo>
                  <a:close/>
                  <a:moveTo>
                    <a:pt x="1921" y="5889"/>
                  </a:moveTo>
                  <a:lnTo>
                    <a:pt x="1921" y="5889"/>
                  </a:lnTo>
                  <a:cubicBezTo>
                    <a:pt x="2136" y="5905"/>
                    <a:pt x="2351" y="5930"/>
                    <a:pt x="2566" y="5963"/>
                  </a:cubicBezTo>
                  <a:cubicBezTo>
                    <a:pt x="2723" y="6501"/>
                    <a:pt x="2930" y="7031"/>
                    <a:pt x="3186" y="7544"/>
                  </a:cubicBezTo>
                  <a:cubicBezTo>
                    <a:pt x="2988" y="7502"/>
                    <a:pt x="2789" y="7461"/>
                    <a:pt x="2599" y="7428"/>
                  </a:cubicBezTo>
                  <a:cubicBezTo>
                    <a:pt x="2392" y="6906"/>
                    <a:pt x="2160" y="6393"/>
                    <a:pt x="1921" y="5889"/>
                  </a:cubicBezTo>
                  <a:close/>
                  <a:moveTo>
                    <a:pt x="6860" y="6443"/>
                  </a:moveTo>
                  <a:cubicBezTo>
                    <a:pt x="7017" y="6708"/>
                    <a:pt x="7158" y="6981"/>
                    <a:pt x="7274" y="7262"/>
                  </a:cubicBezTo>
                  <a:cubicBezTo>
                    <a:pt x="7150" y="7411"/>
                    <a:pt x="6993" y="7544"/>
                    <a:pt x="6819" y="7643"/>
                  </a:cubicBezTo>
                  <a:lnTo>
                    <a:pt x="6372" y="6650"/>
                  </a:lnTo>
                  <a:cubicBezTo>
                    <a:pt x="6538" y="6600"/>
                    <a:pt x="6703" y="6534"/>
                    <a:pt x="6860" y="6443"/>
                  </a:cubicBezTo>
                  <a:close/>
                  <a:moveTo>
                    <a:pt x="2649" y="5971"/>
                  </a:moveTo>
                  <a:lnTo>
                    <a:pt x="2649" y="5971"/>
                  </a:lnTo>
                  <a:cubicBezTo>
                    <a:pt x="2864" y="6005"/>
                    <a:pt x="3079" y="6054"/>
                    <a:pt x="3286" y="6104"/>
                  </a:cubicBezTo>
                  <a:cubicBezTo>
                    <a:pt x="3517" y="6633"/>
                    <a:pt x="3724" y="7163"/>
                    <a:pt x="3923" y="7701"/>
                  </a:cubicBezTo>
                  <a:lnTo>
                    <a:pt x="3277" y="7560"/>
                  </a:lnTo>
                  <a:cubicBezTo>
                    <a:pt x="3021" y="7047"/>
                    <a:pt x="2806" y="6518"/>
                    <a:pt x="2649" y="5971"/>
                  </a:cubicBezTo>
                  <a:close/>
                  <a:moveTo>
                    <a:pt x="3385" y="6129"/>
                  </a:moveTo>
                  <a:lnTo>
                    <a:pt x="3509" y="6162"/>
                  </a:lnTo>
                  <a:cubicBezTo>
                    <a:pt x="3691" y="6211"/>
                    <a:pt x="3873" y="6278"/>
                    <a:pt x="4047" y="6344"/>
                  </a:cubicBezTo>
                  <a:cubicBezTo>
                    <a:pt x="4237" y="6849"/>
                    <a:pt x="4436" y="7345"/>
                    <a:pt x="4651" y="7841"/>
                  </a:cubicBezTo>
                  <a:cubicBezTo>
                    <a:pt x="4436" y="7808"/>
                    <a:pt x="4229" y="7767"/>
                    <a:pt x="4014" y="7726"/>
                  </a:cubicBezTo>
                  <a:cubicBezTo>
                    <a:pt x="3824" y="7188"/>
                    <a:pt x="3608" y="6650"/>
                    <a:pt x="3385" y="6129"/>
                  </a:cubicBezTo>
                  <a:close/>
                  <a:moveTo>
                    <a:pt x="6298" y="6675"/>
                  </a:moveTo>
                  <a:cubicBezTo>
                    <a:pt x="6446" y="7006"/>
                    <a:pt x="6604" y="7345"/>
                    <a:pt x="6753" y="7684"/>
                  </a:cubicBezTo>
                  <a:cubicBezTo>
                    <a:pt x="6579" y="7775"/>
                    <a:pt x="6380" y="7841"/>
                    <a:pt x="6190" y="7883"/>
                  </a:cubicBezTo>
                  <a:cubicBezTo>
                    <a:pt x="6016" y="7519"/>
                    <a:pt x="5859" y="7138"/>
                    <a:pt x="5710" y="6758"/>
                  </a:cubicBezTo>
                  <a:lnTo>
                    <a:pt x="5867" y="6758"/>
                  </a:lnTo>
                  <a:cubicBezTo>
                    <a:pt x="6016" y="6741"/>
                    <a:pt x="6157" y="6716"/>
                    <a:pt x="6298" y="6675"/>
                  </a:cubicBezTo>
                  <a:close/>
                  <a:moveTo>
                    <a:pt x="4146" y="6377"/>
                  </a:moveTo>
                  <a:lnTo>
                    <a:pt x="4146" y="6377"/>
                  </a:lnTo>
                  <a:cubicBezTo>
                    <a:pt x="4378" y="6460"/>
                    <a:pt x="4610" y="6551"/>
                    <a:pt x="4841" y="6625"/>
                  </a:cubicBezTo>
                  <a:cubicBezTo>
                    <a:pt x="5048" y="7055"/>
                    <a:pt x="5255" y="7494"/>
                    <a:pt x="5462" y="7932"/>
                  </a:cubicBezTo>
                  <a:lnTo>
                    <a:pt x="5346" y="7932"/>
                  </a:lnTo>
                  <a:cubicBezTo>
                    <a:pt x="5139" y="7916"/>
                    <a:pt x="4941" y="7891"/>
                    <a:pt x="4742" y="7858"/>
                  </a:cubicBezTo>
                  <a:cubicBezTo>
                    <a:pt x="4527" y="7370"/>
                    <a:pt x="4328" y="6873"/>
                    <a:pt x="4146" y="6377"/>
                  </a:cubicBezTo>
                  <a:close/>
                  <a:moveTo>
                    <a:pt x="4941" y="6650"/>
                  </a:moveTo>
                  <a:lnTo>
                    <a:pt x="4941" y="6650"/>
                  </a:lnTo>
                  <a:cubicBezTo>
                    <a:pt x="5164" y="6716"/>
                    <a:pt x="5396" y="6749"/>
                    <a:pt x="5627" y="6758"/>
                  </a:cubicBezTo>
                  <a:cubicBezTo>
                    <a:pt x="5776" y="7146"/>
                    <a:pt x="5933" y="7527"/>
                    <a:pt x="6107" y="7899"/>
                  </a:cubicBezTo>
                  <a:cubicBezTo>
                    <a:pt x="5925" y="7932"/>
                    <a:pt x="5735" y="7941"/>
                    <a:pt x="5545" y="7941"/>
                  </a:cubicBezTo>
                  <a:cubicBezTo>
                    <a:pt x="5346" y="7510"/>
                    <a:pt x="5147" y="7080"/>
                    <a:pt x="4941" y="6650"/>
                  </a:cubicBezTo>
                  <a:close/>
                  <a:moveTo>
                    <a:pt x="4939" y="0"/>
                  </a:moveTo>
                  <a:cubicBezTo>
                    <a:pt x="4148" y="0"/>
                    <a:pt x="3371" y="256"/>
                    <a:pt x="2789" y="833"/>
                  </a:cubicBezTo>
                  <a:cubicBezTo>
                    <a:pt x="1408" y="2207"/>
                    <a:pt x="1424" y="4366"/>
                    <a:pt x="84" y="5756"/>
                  </a:cubicBezTo>
                  <a:cubicBezTo>
                    <a:pt x="34" y="5765"/>
                    <a:pt x="1" y="5814"/>
                    <a:pt x="1" y="5864"/>
                  </a:cubicBezTo>
                  <a:cubicBezTo>
                    <a:pt x="34" y="6427"/>
                    <a:pt x="59" y="6989"/>
                    <a:pt x="92" y="7544"/>
                  </a:cubicBezTo>
                  <a:cubicBezTo>
                    <a:pt x="92" y="7616"/>
                    <a:pt x="148" y="7663"/>
                    <a:pt x="212" y="7663"/>
                  </a:cubicBezTo>
                  <a:cubicBezTo>
                    <a:pt x="222" y="7663"/>
                    <a:pt x="231" y="7662"/>
                    <a:pt x="241" y="7659"/>
                  </a:cubicBezTo>
                  <a:cubicBezTo>
                    <a:pt x="619" y="7558"/>
                    <a:pt x="994" y="7518"/>
                    <a:pt x="1367" y="7518"/>
                  </a:cubicBezTo>
                  <a:cubicBezTo>
                    <a:pt x="2122" y="7518"/>
                    <a:pt x="2869" y="7684"/>
                    <a:pt x="3617" y="7850"/>
                  </a:cubicBezTo>
                  <a:cubicBezTo>
                    <a:pt x="4270" y="7996"/>
                    <a:pt x="4965" y="8174"/>
                    <a:pt x="5643" y="8174"/>
                  </a:cubicBezTo>
                  <a:cubicBezTo>
                    <a:pt x="5883" y="8174"/>
                    <a:pt x="6122" y="8152"/>
                    <a:pt x="6355" y="8098"/>
                  </a:cubicBezTo>
                  <a:cubicBezTo>
                    <a:pt x="7845" y="7759"/>
                    <a:pt x="8176" y="6062"/>
                    <a:pt x="8350" y="4672"/>
                  </a:cubicBezTo>
                  <a:cubicBezTo>
                    <a:pt x="8424" y="4424"/>
                    <a:pt x="8465" y="4168"/>
                    <a:pt x="8465" y="3919"/>
                  </a:cubicBezTo>
                  <a:cubicBezTo>
                    <a:pt x="8441" y="2529"/>
                    <a:pt x="7911" y="974"/>
                    <a:pt x="6571" y="362"/>
                  </a:cubicBezTo>
                  <a:cubicBezTo>
                    <a:pt x="6063" y="128"/>
                    <a:pt x="5498" y="0"/>
                    <a:pt x="493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b="1">
                <a:solidFill>
                  <a:srgbClr val="1C4587"/>
                </a:solidFill>
                <a:latin typeface="Itim"/>
                <a:ea typeface="Itim"/>
                <a:cs typeface="Itim"/>
                <a:sym typeface="Itim"/>
              </a:endParaRPr>
            </a:p>
          </p:txBody>
        </p:sp>
        <p:sp>
          <p:nvSpPr>
            <p:cNvPr id="4288" name="Google Shape;4288;p106"/>
            <p:cNvSpPr txBox="1"/>
            <p:nvPr/>
          </p:nvSpPr>
          <p:spPr>
            <a:xfrm flipH="1">
              <a:off x="5545865" y="3986856"/>
              <a:ext cx="624300" cy="4218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600" b="1">
                  <a:solidFill>
                    <a:schemeClr val="dk1"/>
                  </a:solidFill>
                  <a:latin typeface="Itim"/>
                  <a:ea typeface="Itim"/>
                  <a:cs typeface="Itim"/>
                  <a:sym typeface="Itim"/>
                </a:rPr>
                <a:t>02</a:t>
              </a:r>
              <a:endParaRPr sz="2600" b="1">
                <a:solidFill>
                  <a:schemeClr val="dk1"/>
                </a:solidFill>
                <a:latin typeface="Itim"/>
                <a:ea typeface="Itim"/>
                <a:cs typeface="Itim"/>
                <a:sym typeface="Itim"/>
              </a:endParaRPr>
            </a:p>
          </p:txBody>
        </p:sp>
      </p:grpSp>
      <p:grpSp>
        <p:nvGrpSpPr>
          <p:cNvPr id="4289" name="Google Shape;4289;p106"/>
          <p:cNvGrpSpPr/>
          <p:nvPr/>
        </p:nvGrpSpPr>
        <p:grpSpPr>
          <a:xfrm flipH="1">
            <a:off x="1177959" y="950775"/>
            <a:ext cx="6825032" cy="176025"/>
            <a:chOff x="4345425" y="2175475"/>
            <a:chExt cx="800750" cy="176025"/>
          </a:xfrm>
        </p:grpSpPr>
        <p:sp>
          <p:nvSpPr>
            <p:cNvPr id="4290" name="Google Shape;4290;p106"/>
            <p:cNvSpPr/>
            <p:nvPr/>
          </p:nvSpPr>
          <p:spPr>
            <a:xfrm>
              <a:off x="4351850" y="2175475"/>
              <a:ext cx="763000" cy="156275"/>
            </a:xfrm>
            <a:custGeom>
              <a:avLst/>
              <a:gdLst/>
              <a:ahLst/>
              <a:cxnLst/>
              <a:rect l="l" t="t" r="r" b="b"/>
              <a:pathLst>
                <a:path w="30520" h="6251" extrusionOk="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00FF00">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1" name="Google Shape;4291;p106"/>
            <p:cNvSpPr/>
            <p:nvPr/>
          </p:nvSpPr>
          <p:spPr>
            <a:xfrm>
              <a:off x="4345425" y="2195925"/>
              <a:ext cx="800750" cy="155575"/>
            </a:xfrm>
            <a:custGeom>
              <a:avLst/>
              <a:gdLst/>
              <a:ahLst/>
              <a:cxnLst/>
              <a:rect l="l" t="t" r="r" b="b"/>
              <a:pathLst>
                <a:path w="32030" h="6223" extrusionOk="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00FF00">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292" name="Google Shape;4292;p106"/>
          <p:cNvSpPr/>
          <p:nvPr/>
        </p:nvSpPr>
        <p:spPr>
          <a:xfrm>
            <a:off x="5234466" y="2202490"/>
            <a:ext cx="54428" cy="146564"/>
          </a:xfrm>
          <a:custGeom>
            <a:avLst/>
            <a:gdLst/>
            <a:ahLst/>
            <a:cxnLst/>
            <a:rect l="l" t="t" r="r" b="b"/>
            <a:pathLst>
              <a:path w="612" h="1858" extrusionOk="0">
                <a:moveTo>
                  <a:pt x="45" y="0"/>
                </a:moveTo>
                <a:cubicBezTo>
                  <a:pt x="22" y="0"/>
                  <a:pt x="1" y="18"/>
                  <a:pt x="11" y="47"/>
                </a:cubicBezTo>
                <a:cubicBezTo>
                  <a:pt x="217" y="634"/>
                  <a:pt x="391" y="1230"/>
                  <a:pt x="532" y="1834"/>
                </a:cubicBezTo>
                <a:cubicBezTo>
                  <a:pt x="535" y="1850"/>
                  <a:pt x="548" y="1857"/>
                  <a:pt x="563" y="1857"/>
                </a:cubicBezTo>
                <a:cubicBezTo>
                  <a:pt x="586" y="1857"/>
                  <a:pt x="611" y="1839"/>
                  <a:pt x="606" y="1809"/>
                </a:cubicBezTo>
                <a:cubicBezTo>
                  <a:pt x="466" y="1205"/>
                  <a:pt x="292" y="609"/>
                  <a:pt x="85" y="30"/>
                </a:cubicBezTo>
                <a:cubicBezTo>
                  <a:pt x="78" y="9"/>
                  <a:pt x="61" y="0"/>
                  <a:pt x="45" y="0"/>
                </a:cubicBezTo>
                <a:close/>
              </a:path>
            </a:pathLst>
          </a:custGeom>
          <a:solidFill>
            <a:srgbClr val="3D6D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b="1">
              <a:solidFill>
                <a:srgbClr val="1C4587"/>
              </a:solidFill>
              <a:latin typeface="Itim"/>
              <a:ea typeface="Itim"/>
              <a:cs typeface="Itim"/>
              <a:sym typeface="Itim"/>
            </a:endParaRPr>
          </a:p>
        </p:txBody>
      </p:sp>
      <p:grpSp>
        <p:nvGrpSpPr>
          <p:cNvPr id="4293" name="Google Shape;4293;p106"/>
          <p:cNvGrpSpPr/>
          <p:nvPr/>
        </p:nvGrpSpPr>
        <p:grpSpPr>
          <a:xfrm>
            <a:off x="1944627" y="2201073"/>
            <a:ext cx="1711381" cy="1390726"/>
            <a:chOff x="1687924" y="1856092"/>
            <a:chExt cx="1937705" cy="1891887"/>
          </a:xfrm>
        </p:grpSpPr>
        <p:sp>
          <p:nvSpPr>
            <p:cNvPr id="4294" name="Google Shape;4294;p106"/>
            <p:cNvSpPr/>
            <p:nvPr/>
          </p:nvSpPr>
          <p:spPr>
            <a:xfrm>
              <a:off x="1736059" y="1856092"/>
              <a:ext cx="1847877" cy="1854560"/>
            </a:xfrm>
            <a:custGeom>
              <a:avLst/>
              <a:gdLst/>
              <a:ahLst/>
              <a:cxnLst/>
              <a:rect l="l" t="t" r="r" b="b"/>
              <a:pathLst>
                <a:path w="17807" h="20766" extrusionOk="0">
                  <a:moveTo>
                    <a:pt x="7893" y="0"/>
                  </a:moveTo>
                  <a:cubicBezTo>
                    <a:pt x="7050" y="0"/>
                    <a:pt x="5810" y="272"/>
                    <a:pt x="5023" y="992"/>
                  </a:cubicBezTo>
                  <a:cubicBezTo>
                    <a:pt x="4519" y="1456"/>
                    <a:pt x="4146" y="2060"/>
                    <a:pt x="3807" y="2655"/>
                  </a:cubicBezTo>
                  <a:cubicBezTo>
                    <a:pt x="2615" y="4724"/>
                    <a:pt x="1581" y="6908"/>
                    <a:pt x="1118" y="9250"/>
                  </a:cubicBezTo>
                  <a:cubicBezTo>
                    <a:pt x="654" y="11592"/>
                    <a:pt x="1" y="13188"/>
                    <a:pt x="1043" y="15340"/>
                  </a:cubicBezTo>
                  <a:cubicBezTo>
                    <a:pt x="1292" y="15844"/>
                    <a:pt x="2227" y="17201"/>
                    <a:pt x="2781" y="17640"/>
                  </a:cubicBezTo>
                  <a:cubicBezTo>
                    <a:pt x="3236" y="18021"/>
                    <a:pt x="3724" y="18360"/>
                    <a:pt x="4229" y="18658"/>
                  </a:cubicBezTo>
                  <a:cubicBezTo>
                    <a:pt x="5710" y="19518"/>
                    <a:pt x="7232" y="20404"/>
                    <a:pt x="8920" y="20685"/>
                  </a:cubicBezTo>
                  <a:cubicBezTo>
                    <a:pt x="9241" y="20738"/>
                    <a:pt x="9571" y="20766"/>
                    <a:pt x="9901" y="20766"/>
                  </a:cubicBezTo>
                  <a:cubicBezTo>
                    <a:pt x="11307" y="20766"/>
                    <a:pt x="12726" y="20268"/>
                    <a:pt x="13571" y="19162"/>
                  </a:cubicBezTo>
                  <a:cubicBezTo>
                    <a:pt x="14009" y="18575"/>
                    <a:pt x="14257" y="17872"/>
                    <a:pt x="14530" y="17185"/>
                  </a:cubicBezTo>
                  <a:cubicBezTo>
                    <a:pt x="15060" y="15811"/>
                    <a:pt x="15680" y="14471"/>
                    <a:pt x="16375" y="13172"/>
                  </a:cubicBezTo>
                  <a:cubicBezTo>
                    <a:pt x="16855" y="12287"/>
                    <a:pt x="17377" y="11410"/>
                    <a:pt x="17584" y="10425"/>
                  </a:cubicBezTo>
                  <a:cubicBezTo>
                    <a:pt x="17807" y="9291"/>
                    <a:pt x="17592" y="8100"/>
                    <a:pt x="17128" y="7049"/>
                  </a:cubicBezTo>
                  <a:cubicBezTo>
                    <a:pt x="16665" y="5990"/>
                    <a:pt x="15970" y="5047"/>
                    <a:pt x="15225" y="4170"/>
                  </a:cubicBezTo>
                  <a:cubicBezTo>
                    <a:pt x="14770" y="3615"/>
                    <a:pt x="14274" y="3086"/>
                    <a:pt x="13736" y="2606"/>
                  </a:cubicBezTo>
                  <a:cubicBezTo>
                    <a:pt x="12247" y="1274"/>
                    <a:pt x="10410" y="388"/>
                    <a:pt x="8440" y="49"/>
                  </a:cubicBezTo>
                  <a:cubicBezTo>
                    <a:pt x="8292" y="17"/>
                    <a:pt x="8105" y="0"/>
                    <a:pt x="78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b="1">
                <a:solidFill>
                  <a:srgbClr val="1C4587"/>
                </a:solidFill>
                <a:latin typeface="Itim"/>
                <a:ea typeface="Itim"/>
                <a:cs typeface="Itim"/>
                <a:sym typeface="Itim"/>
              </a:endParaRPr>
            </a:p>
          </p:txBody>
        </p:sp>
        <p:sp>
          <p:nvSpPr>
            <p:cNvPr id="4295" name="Google Shape;4295;p106"/>
            <p:cNvSpPr/>
            <p:nvPr/>
          </p:nvSpPr>
          <p:spPr>
            <a:xfrm>
              <a:off x="1687924" y="1872165"/>
              <a:ext cx="1937705" cy="1875815"/>
            </a:xfrm>
            <a:custGeom>
              <a:avLst/>
              <a:gdLst/>
              <a:ahLst/>
              <a:cxnLst/>
              <a:rect l="l" t="t" r="r" b="b"/>
              <a:pathLst>
                <a:path w="17650" h="21004" extrusionOk="0">
                  <a:moveTo>
                    <a:pt x="7538" y="237"/>
                  </a:moveTo>
                  <a:cubicBezTo>
                    <a:pt x="7742" y="237"/>
                    <a:pt x="7944" y="254"/>
                    <a:pt x="8140" y="290"/>
                  </a:cubicBezTo>
                  <a:lnTo>
                    <a:pt x="8140" y="290"/>
                  </a:lnTo>
                  <a:cubicBezTo>
                    <a:pt x="8141" y="291"/>
                    <a:pt x="8142" y="291"/>
                    <a:pt x="8143" y="291"/>
                  </a:cubicBezTo>
                  <a:cubicBezTo>
                    <a:pt x="10062" y="630"/>
                    <a:pt x="11858" y="1482"/>
                    <a:pt x="13330" y="2757"/>
                  </a:cubicBezTo>
                  <a:cubicBezTo>
                    <a:pt x="14803" y="4056"/>
                    <a:pt x="16235" y="5769"/>
                    <a:pt x="16921" y="7630"/>
                  </a:cubicBezTo>
                  <a:cubicBezTo>
                    <a:pt x="17302" y="8665"/>
                    <a:pt x="17418" y="9798"/>
                    <a:pt x="17120" y="10865"/>
                  </a:cubicBezTo>
                  <a:cubicBezTo>
                    <a:pt x="16847" y="11834"/>
                    <a:pt x="16293" y="12702"/>
                    <a:pt x="15829" y="13579"/>
                  </a:cubicBezTo>
                  <a:cubicBezTo>
                    <a:pt x="15374" y="14440"/>
                    <a:pt x="14961" y="15317"/>
                    <a:pt x="14580" y="16219"/>
                  </a:cubicBezTo>
                  <a:cubicBezTo>
                    <a:pt x="14199" y="17121"/>
                    <a:pt x="13926" y="18122"/>
                    <a:pt x="13397" y="18958"/>
                  </a:cubicBezTo>
                  <a:cubicBezTo>
                    <a:pt x="12576" y="20232"/>
                    <a:pt x="11100" y="20780"/>
                    <a:pt x="9640" y="20780"/>
                  </a:cubicBezTo>
                  <a:cubicBezTo>
                    <a:pt x="9288" y="20780"/>
                    <a:pt x="8938" y="20748"/>
                    <a:pt x="8598" y="20687"/>
                  </a:cubicBezTo>
                  <a:cubicBezTo>
                    <a:pt x="6761" y="20356"/>
                    <a:pt x="4932" y="19347"/>
                    <a:pt x="3410" y="18304"/>
                  </a:cubicBezTo>
                  <a:cubicBezTo>
                    <a:pt x="2185" y="17452"/>
                    <a:pt x="1109" y="16202"/>
                    <a:pt x="621" y="14771"/>
                  </a:cubicBezTo>
                  <a:cubicBezTo>
                    <a:pt x="1" y="12992"/>
                    <a:pt x="605" y="11172"/>
                    <a:pt x="969" y="9409"/>
                  </a:cubicBezTo>
                  <a:cubicBezTo>
                    <a:pt x="1440" y="7159"/>
                    <a:pt x="2375" y="5065"/>
                    <a:pt x="3509" y="3079"/>
                  </a:cubicBezTo>
                  <a:cubicBezTo>
                    <a:pt x="4039" y="2153"/>
                    <a:pt x="4601" y="1193"/>
                    <a:pt x="5602" y="705"/>
                  </a:cubicBezTo>
                  <a:cubicBezTo>
                    <a:pt x="6178" y="420"/>
                    <a:pt x="6870" y="237"/>
                    <a:pt x="7538" y="237"/>
                  </a:cubicBezTo>
                  <a:close/>
                  <a:moveTo>
                    <a:pt x="7499" y="1"/>
                  </a:moveTo>
                  <a:cubicBezTo>
                    <a:pt x="6244" y="1"/>
                    <a:pt x="4960" y="599"/>
                    <a:pt x="4196" y="1565"/>
                  </a:cubicBezTo>
                  <a:cubicBezTo>
                    <a:pt x="3501" y="2451"/>
                    <a:pt x="2979" y="3501"/>
                    <a:pt x="2483" y="4503"/>
                  </a:cubicBezTo>
                  <a:cubicBezTo>
                    <a:pt x="2011" y="5438"/>
                    <a:pt x="1606" y="6406"/>
                    <a:pt x="1267" y="7407"/>
                  </a:cubicBezTo>
                  <a:cubicBezTo>
                    <a:pt x="911" y="8466"/>
                    <a:pt x="704" y="9566"/>
                    <a:pt x="464" y="10659"/>
                  </a:cubicBezTo>
                  <a:cubicBezTo>
                    <a:pt x="265" y="11560"/>
                    <a:pt x="67" y="12479"/>
                    <a:pt x="117" y="13406"/>
                  </a:cubicBezTo>
                  <a:cubicBezTo>
                    <a:pt x="199" y="15011"/>
                    <a:pt x="1101" y="16525"/>
                    <a:pt x="2218" y="17642"/>
                  </a:cubicBezTo>
                  <a:cubicBezTo>
                    <a:pt x="2773" y="18205"/>
                    <a:pt x="3476" y="18635"/>
                    <a:pt x="4146" y="19024"/>
                  </a:cubicBezTo>
                  <a:cubicBezTo>
                    <a:pt x="5081" y="19570"/>
                    <a:pt x="6033" y="20108"/>
                    <a:pt x="7042" y="20488"/>
                  </a:cubicBezTo>
                  <a:cubicBezTo>
                    <a:pt x="7886" y="20804"/>
                    <a:pt x="8802" y="21003"/>
                    <a:pt x="9706" y="21003"/>
                  </a:cubicBezTo>
                  <a:cubicBezTo>
                    <a:pt x="10601" y="21003"/>
                    <a:pt x="11485" y="20809"/>
                    <a:pt x="12280" y="20339"/>
                  </a:cubicBezTo>
                  <a:cubicBezTo>
                    <a:pt x="13024" y="19901"/>
                    <a:pt x="13554" y="19255"/>
                    <a:pt x="13910" y="18478"/>
                  </a:cubicBezTo>
                  <a:cubicBezTo>
                    <a:pt x="14406" y="17427"/>
                    <a:pt x="14770" y="16310"/>
                    <a:pt x="15267" y="15251"/>
                  </a:cubicBezTo>
                  <a:cubicBezTo>
                    <a:pt x="16144" y="13356"/>
                    <a:pt x="17650" y="11478"/>
                    <a:pt x="17517" y="9293"/>
                  </a:cubicBezTo>
                  <a:cubicBezTo>
                    <a:pt x="17368" y="6943"/>
                    <a:pt x="15780" y="4900"/>
                    <a:pt x="14208" y="3278"/>
                  </a:cubicBezTo>
                  <a:cubicBezTo>
                    <a:pt x="12602" y="1607"/>
                    <a:pt x="10514" y="493"/>
                    <a:pt x="8244" y="74"/>
                  </a:cubicBezTo>
                  <a:lnTo>
                    <a:pt x="8244" y="74"/>
                  </a:lnTo>
                  <a:cubicBezTo>
                    <a:pt x="8234" y="68"/>
                    <a:pt x="8223" y="63"/>
                    <a:pt x="8209" y="59"/>
                  </a:cubicBezTo>
                  <a:lnTo>
                    <a:pt x="8209" y="59"/>
                  </a:lnTo>
                  <a:lnTo>
                    <a:pt x="8209" y="68"/>
                  </a:lnTo>
                  <a:cubicBezTo>
                    <a:pt x="7976" y="23"/>
                    <a:pt x="7738" y="1"/>
                    <a:pt x="749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b="1">
                <a:solidFill>
                  <a:srgbClr val="1C4587"/>
                </a:solidFill>
                <a:latin typeface="Itim"/>
                <a:ea typeface="Itim"/>
                <a:cs typeface="Itim"/>
                <a:sym typeface="Itim"/>
              </a:endParaRPr>
            </a:p>
          </p:txBody>
        </p:sp>
        <p:sp>
          <p:nvSpPr>
            <p:cNvPr id="4296" name="Google Shape;4296;p106"/>
            <p:cNvSpPr txBox="1"/>
            <p:nvPr/>
          </p:nvSpPr>
          <p:spPr>
            <a:xfrm flipH="1">
              <a:off x="1896588" y="2693974"/>
              <a:ext cx="1484400" cy="6288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300">
                  <a:solidFill>
                    <a:schemeClr val="dk2"/>
                  </a:solidFill>
                  <a:latin typeface="Muli"/>
                  <a:ea typeface="Muli"/>
                  <a:cs typeface="Muli"/>
                  <a:sym typeface="Muli"/>
                </a:rPr>
                <a:t>Venus is terribly hot</a:t>
              </a:r>
              <a:endParaRPr sz="1300">
                <a:solidFill>
                  <a:schemeClr val="dk2"/>
                </a:solidFill>
                <a:latin typeface="Muli"/>
                <a:ea typeface="Muli"/>
                <a:cs typeface="Muli"/>
                <a:sym typeface="Muli"/>
              </a:endParaRPr>
            </a:p>
          </p:txBody>
        </p:sp>
        <p:sp>
          <p:nvSpPr>
            <p:cNvPr id="4297" name="Google Shape;4297;p106"/>
            <p:cNvSpPr txBox="1"/>
            <p:nvPr/>
          </p:nvSpPr>
          <p:spPr>
            <a:xfrm flipH="1">
              <a:off x="1809138" y="2253859"/>
              <a:ext cx="1659300" cy="4497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600" b="1">
                  <a:solidFill>
                    <a:schemeClr val="dk1"/>
                  </a:solidFill>
                  <a:latin typeface="Itim"/>
                  <a:ea typeface="Itim"/>
                  <a:cs typeface="Itim"/>
                  <a:sym typeface="Itim"/>
                </a:rPr>
                <a:t>VENUS</a:t>
              </a:r>
              <a:endParaRPr sz="1600" b="1">
                <a:solidFill>
                  <a:schemeClr val="dk1"/>
                </a:solidFill>
                <a:latin typeface="Itim"/>
                <a:ea typeface="Itim"/>
                <a:cs typeface="Itim"/>
                <a:sym typeface="Itim"/>
              </a:endParaRPr>
            </a:p>
          </p:txBody>
        </p:sp>
      </p:grpSp>
      <p:grpSp>
        <p:nvGrpSpPr>
          <p:cNvPr id="4298" name="Google Shape;4298;p106"/>
          <p:cNvGrpSpPr/>
          <p:nvPr/>
        </p:nvGrpSpPr>
        <p:grpSpPr>
          <a:xfrm>
            <a:off x="3608353" y="1506542"/>
            <a:ext cx="1941361" cy="1203666"/>
            <a:chOff x="3226563" y="1118600"/>
            <a:chExt cx="2198099" cy="1637418"/>
          </a:xfrm>
        </p:grpSpPr>
        <p:sp>
          <p:nvSpPr>
            <p:cNvPr id="4299" name="Google Shape;4299;p106"/>
            <p:cNvSpPr/>
            <p:nvPr/>
          </p:nvSpPr>
          <p:spPr>
            <a:xfrm>
              <a:off x="3376373" y="1118600"/>
              <a:ext cx="1980335" cy="1584507"/>
            </a:xfrm>
            <a:custGeom>
              <a:avLst/>
              <a:gdLst/>
              <a:ahLst/>
              <a:cxnLst/>
              <a:rect l="l" t="t" r="r" b="b"/>
              <a:pathLst>
                <a:path w="18353" h="17207" extrusionOk="0">
                  <a:moveTo>
                    <a:pt x="8972" y="0"/>
                  </a:moveTo>
                  <a:cubicBezTo>
                    <a:pt x="7793" y="0"/>
                    <a:pt x="6460" y="236"/>
                    <a:pt x="4858" y="706"/>
                  </a:cubicBezTo>
                  <a:lnTo>
                    <a:pt x="5002" y="669"/>
                  </a:lnTo>
                  <a:lnTo>
                    <a:pt x="5002" y="669"/>
                  </a:lnTo>
                  <a:cubicBezTo>
                    <a:pt x="3645" y="1033"/>
                    <a:pt x="2467" y="1996"/>
                    <a:pt x="1672" y="3205"/>
                  </a:cubicBezTo>
                  <a:cubicBezTo>
                    <a:pt x="861" y="4446"/>
                    <a:pt x="431" y="5919"/>
                    <a:pt x="265" y="7408"/>
                  </a:cubicBezTo>
                  <a:cubicBezTo>
                    <a:pt x="1" y="9816"/>
                    <a:pt x="538" y="12472"/>
                    <a:pt x="2284" y="14077"/>
                  </a:cubicBezTo>
                  <a:cubicBezTo>
                    <a:pt x="3757" y="15409"/>
                    <a:pt x="5668" y="16684"/>
                    <a:pt x="7588" y="16990"/>
                  </a:cubicBezTo>
                  <a:cubicBezTo>
                    <a:pt x="8536" y="17141"/>
                    <a:pt x="9644" y="17206"/>
                    <a:pt x="10730" y="17206"/>
                  </a:cubicBezTo>
                  <a:cubicBezTo>
                    <a:pt x="11065" y="17206"/>
                    <a:pt x="11399" y="17200"/>
                    <a:pt x="11725" y="17188"/>
                  </a:cubicBezTo>
                  <a:cubicBezTo>
                    <a:pt x="14555" y="17081"/>
                    <a:pt x="17228" y="14690"/>
                    <a:pt x="17724" y="13655"/>
                  </a:cubicBezTo>
                  <a:cubicBezTo>
                    <a:pt x="18047" y="12993"/>
                    <a:pt x="18146" y="12240"/>
                    <a:pt x="18187" y="11504"/>
                  </a:cubicBezTo>
                  <a:cubicBezTo>
                    <a:pt x="18353" y="7946"/>
                    <a:pt x="16921" y="4289"/>
                    <a:pt x="14241" y="2080"/>
                  </a:cubicBezTo>
                  <a:cubicBezTo>
                    <a:pt x="12554" y="691"/>
                    <a:pt x="10989" y="0"/>
                    <a:pt x="89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b="1">
                <a:solidFill>
                  <a:srgbClr val="1C4587"/>
                </a:solidFill>
                <a:latin typeface="Itim"/>
                <a:ea typeface="Itim"/>
                <a:cs typeface="Itim"/>
                <a:sym typeface="Itim"/>
              </a:endParaRPr>
            </a:p>
          </p:txBody>
        </p:sp>
        <p:sp>
          <p:nvSpPr>
            <p:cNvPr id="4300" name="Google Shape;4300;p106"/>
            <p:cNvSpPr/>
            <p:nvPr/>
          </p:nvSpPr>
          <p:spPr>
            <a:xfrm>
              <a:off x="3226563" y="1118600"/>
              <a:ext cx="2198099" cy="1637418"/>
            </a:xfrm>
            <a:custGeom>
              <a:avLst/>
              <a:gdLst/>
              <a:ahLst/>
              <a:cxnLst/>
              <a:rect l="l" t="t" r="r" b="b"/>
              <a:pathLst>
                <a:path w="18850" h="17463" extrusionOk="0">
                  <a:moveTo>
                    <a:pt x="9500" y="228"/>
                  </a:moveTo>
                  <a:cubicBezTo>
                    <a:pt x="9872" y="228"/>
                    <a:pt x="10245" y="252"/>
                    <a:pt x="10616" y="304"/>
                  </a:cubicBezTo>
                  <a:cubicBezTo>
                    <a:pt x="12106" y="520"/>
                    <a:pt x="13421" y="1248"/>
                    <a:pt x="14580" y="2191"/>
                  </a:cubicBezTo>
                  <a:cubicBezTo>
                    <a:pt x="17426" y="4483"/>
                    <a:pt x="18849" y="8289"/>
                    <a:pt x="18585" y="11897"/>
                  </a:cubicBezTo>
                  <a:cubicBezTo>
                    <a:pt x="18518" y="12774"/>
                    <a:pt x="18328" y="13618"/>
                    <a:pt x="17757" y="14304"/>
                  </a:cubicBezTo>
                  <a:cubicBezTo>
                    <a:pt x="17277" y="14850"/>
                    <a:pt x="16731" y="15339"/>
                    <a:pt x="16135" y="15752"/>
                  </a:cubicBezTo>
                  <a:cubicBezTo>
                    <a:pt x="15407" y="16257"/>
                    <a:pt x="14613" y="16654"/>
                    <a:pt x="13769" y="16927"/>
                  </a:cubicBezTo>
                  <a:cubicBezTo>
                    <a:pt x="13006" y="17156"/>
                    <a:pt x="12220" y="17205"/>
                    <a:pt x="11435" y="17205"/>
                  </a:cubicBezTo>
                  <a:cubicBezTo>
                    <a:pt x="11283" y="17205"/>
                    <a:pt x="11132" y="17203"/>
                    <a:pt x="10981" y="17200"/>
                  </a:cubicBezTo>
                  <a:cubicBezTo>
                    <a:pt x="9955" y="17192"/>
                    <a:pt x="8912" y="17151"/>
                    <a:pt x="7911" y="16952"/>
                  </a:cubicBezTo>
                  <a:cubicBezTo>
                    <a:pt x="6918" y="16754"/>
                    <a:pt x="5991" y="16323"/>
                    <a:pt x="5131" y="15802"/>
                  </a:cubicBezTo>
                  <a:cubicBezTo>
                    <a:pt x="3484" y="14793"/>
                    <a:pt x="1986" y="13510"/>
                    <a:pt x="1333" y="11648"/>
                  </a:cubicBezTo>
                  <a:cubicBezTo>
                    <a:pt x="1" y="7867"/>
                    <a:pt x="1333" y="2034"/>
                    <a:pt x="5652" y="875"/>
                  </a:cubicBezTo>
                  <a:cubicBezTo>
                    <a:pt x="5664" y="871"/>
                    <a:pt x="5674" y="865"/>
                    <a:pt x="5683" y="859"/>
                  </a:cubicBezTo>
                  <a:lnTo>
                    <a:pt x="5683" y="859"/>
                  </a:lnTo>
                  <a:cubicBezTo>
                    <a:pt x="6920" y="513"/>
                    <a:pt x="8208" y="228"/>
                    <a:pt x="9500" y="228"/>
                  </a:cubicBezTo>
                  <a:close/>
                  <a:moveTo>
                    <a:pt x="9501" y="0"/>
                  </a:moveTo>
                  <a:cubicBezTo>
                    <a:pt x="8100" y="0"/>
                    <a:pt x="6691" y="325"/>
                    <a:pt x="5354" y="710"/>
                  </a:cubicBezTo>
                  <a:cubicBezTo>
                    <a:pt x="5338" y="716"/>
                    <a:pt x="5324" y="724"/>
                    <a:pt x="5314" y="735"/>
                  </a:cubicBezTo>
                  <a:lnTo>
                    <a:pt x="5314" y="735"/>
                  </a:lnTo>
                  <a:cubicBezTo>
                    <a:pt x="1603" y="1931"/>
                    <a:pt x="228" y="6515"/>
                    <a:pt x="712" y="10051"/>
                  </a:cubicBezTo>
                  <a:cubicBezTo>
                    <a:pt x="985" y="12012"/>
                    <a:pt x="1871" y="13585"/>
                    <a:pt x="3393" y="14842"/>
                  </a:cubicBezTo>
                  <a:cubicBezTo>
                    <a:pt x="4982" y="16141"/>
                    <a:pt x="6744" y="17085"/>
                    <a:pt x="8796" y="17308"/>
                  </a:cubicBezTo>
                  <a:cubicBezTo>
                    <a:pt x="9570" y="17396"/>
                    <a:pt x="10362" y="17463"/>
                    <a:pt x="11150" y="17463"/>
                  </a:cubicBezTo>
                  <a:cubicBezTo>
                    <a:pt x="12434" y="17463"/>
                    <a:pt x="13708" y="17286"/>
                    <a:pt x="14878" y="16737"/>
                  </a:cubicBezTo>
                  <a:cubicBezTo>
                    <a:pt x="16144" y="16150"/>
                    <a:pt x="17616" y="15173"/>
                    <a:pt x="18312" y="13915"/>
                  </a:cubicBezTo>
                  <a:cubicBezTo>
                    <a:pt x="18775" y="13088"/>
                    <a:pt x="18841" y="12054"/>
                    <a:pt x="18841" y="11135"/>
                  </a:cubicBezTo>
                  <a:cubicBezTo>
                    <a:pt x="18849" y="10151"/>
                    <a:pt x="18742" y="9166"/>
                    <a:pt x="18510" y="8215"/>
                  </a:cubicBezTo>
                  <a:cubicBezTo>
                    <a:pt x="18088" y="6336"/>
                    <a:pt x="17203" y="4599"/>
                    <a:pt x="15937" y="3151"/>
                  </a:cubicBezTo>
                  <a:cubicBezTo>
                    <a:pt x="14737" y="1810"/>
                    <a:pt x="13115" y="652"/>
                    <a:pt x="11345" y="213"/>
                  </a:cubicBezTo>
                  <a:cubicBezTo>
                    <a:pt x="10736" y="64"/>
                    <a:pt x="10119" y="0"/>
                    <a:pt x="95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b="1">
                <a:solidFill>
                  <a:srgbClr val="1C4587"/>
                </a:solidFill>
                <a:latin typeface="Itim"/>
                <a:ea typeface="Itim"/>
                <a:cs typeface="Itim"/>
                <a:sym typeface="Itim"/>
              </a:endParaRPr>
            </a:p>
          </p:txBody>
        </p:sp>
        <p:sp>
          <p:nvSpPr>
            <p:cNvPr id="4301" name="Google Shape;4301;p106"/>
            <p:cNvSpPr txBox="1"/>
            <p:nvPr/>
          </p:nvSpPr>
          <p:spPr>
            <a:xfrm flipH="1">
              <a:off x="3773987" y="1771301"/>
              <a:ext cx="1106700" cy="6072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300">
                  <a:solidFill>
                    <a:schemeClr val="dk2"/>
                  </a:solidFill>
                  <a:latin typeface="Muli"/>
                  <a:ea typeface="Muli"/>
                  <a:cs typeface="Muli"/>
                  <a:sym typeface="Muli"/>
                </a:rPr>
                <a:t>Mars is a cold place</a:t>
              </a:r>
              <a:endParaRPr sz="1300">
                <a:solidFill>
                  <a:schemeClr val="dk2"/>
                </a:solidFill>
                <a:latin typeface="Muli"/>
                <a:ea typeface="Muli"/>
                <a:cs typeface="Muli"/>
                <a:sym typeface="Muli"/>
              </a:endParaRPr>
            </a:p>
          </p:txBody>
        </p:sp>
        <p:sp>
          <p:nvSpPr>
            <p:cNvPr id="4302" name="Google Shape;4302;p106"/>
            <p:cNvSpPr txBox="1"/>
            <p:nvPr/>
          </p:nvSpPr>
          <p:spPr>
            <a:xfrm flipH="1">
              <a:off x="3802787" y="1324116"/>
              <a:ext cx="1049100" cy="4497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600" b="1">
                  <a:solidFill>
                    <a:schemeClr val="dk1"/>
                  </a:solidFill>
                  <a:latin typeface="Itim"/>
                  <a:ea typeface="Itim"/>
                  <a:cs typeface="Itim"/>
                  <a:sym typeface="Itim"/>
                </a:rPr>
                <a:t>MARS</a:t>
              </a:r>
              <a:endParaRPr sz="1600" b="1">
                <a:solidFill>
                  <a:schemeClr val="dk1"/>
                </a:solidFill>
                <a:latin typeface="Itim"/>
                <a:ea typeface="Itim"/>
                <a:cs typeface="Itim"/>
                <a:sym typeface="Itim"/>
              </a:endParaRPr>
            </a:p>
          </p:txBody>
        </p:sp>
      </p:grpSp>
      <p:grpSp>
        <p:nvGrpSpPr>
          <p:cNvPr id="4303" name="Google Shape;4303;p106"/>
          <p:cNvGrpSpPr/>
          <p:nvPr/>
        </p:nvGrpSpPr>
        <p:grpSpPr>
          <a:xfrm>
            <a:off x="5590217" y="2283814"/>
            <a:ext cx="2058493" cy="1362251"/>
            <a:chOff x="5125412" y="1968650"/>
            <a:chExt cx="2330721" cy="1853151"/>
          </a:xfrm>
        </p:grpSpPr>
        <p:sp>
          <p:nvSpPr>
            <p:cNvPr id="4304" name="Google Shape;4304;p106"/>
            <p:cNvSpPr/>
            <p:nvPr/>
          </p:nvSpPr>
          <p:spPr>
            <a:xfrm>
              <a:off x="5131799" y="2010020"/>
              <a:ext cx="2206327" cy="1811781"/>
            </a:xfrm>
            <a:custGeom>
              <a:avLst/>
              <a:gdLst/>
              <a:ahLst/>
              <a:cxnLst/>
              <a:rect l="l" t="t" r="r" b="b"/>
              <a:pathLst>
                <a:path w="15812" h="20287" extrusionOk="0">
                  <a:moveTo>
                    <a:pt x="13247" y="2685"/>
                  </a:moveTo>
                  <a:lnTo>
                    <a:pt x="13691" y="3565"/>
                  </a:lnTo>
                  <a:lnTo>
                    <a:pt x="13691" y="3565"/>
                  </a:lnTo>
                  <a:cubicBezTo>
                    <a:pt x="13551" y="3269"/>
                    <a:pt x="13403" y="2975"/>
                    <a:pt x="13247" y="2685"/>
                  </a:cubicBezTo>
                  <a:close/>
                  <a:moveTo>
                    <a:pt x="8694" y="1"/>
                  </a:moveTo>
                  <a:cubicBezTo>
                    <a:pt x="7898" y="1"/>
                    <a:pt x="7091" y="149"/>
                    <a:pt x="6347" y="410"/>
                  </a:cubicBezTo>
                  <a:cubicBezTo>
                    <a:pt x="5445" y="724"/>
                    <a:pt x="4576" y="1196"/>
                    <a:pt x="3906" y="1866"/>
                  </a:cubicBezTo>
                  <a:cubicBezTo>
                    <a:pt x="3417" y="2354"/>
                    <a:pt x="3037" y="2933"/>
                    <a:pt x="2664" y="3513"/>
                  </a:cubicBezTo>
                  <a:cubicBezTo>
                    <a:pt x="2226" y="4199"/>
                    <a:pt x="1796" y="4886"/>
                    <a:pt x="1374" y="5573"/>
                  </a:cubicBezTo>
                  <a:cubicBezTo>
                    <a:pt x="1084" y="6028"/>
                    <a:pt x="828" y="6499"/>
                    <a:pt x="604" y="6988"/>
                  </a:cubicBezTo>
                  <a:cubicBezTo>
                    <a:pt x="8" y="8386"/>
                    <a:pt x="0" y="9966"/>
                    <a:pt x="306" y="11456"/>
                  </a:cubicBezTo>
                  <a:cubicBezTo>
                    <a:pt x="612" y="12937"/>
                    <a:pt x="1233" y="14335"/>
                    <a:pt x="1870" y="15709"/>
                  </a:cubicBezTo>
                  <a:cubicBezTo>
                    <a:pt x="2292" y="16611"/>
                    <a:pt x="2722" y="17512"/>
                    <a:pt x="3326" y="18299"/>
                  </a:cubicBezTo>
                  <a:cubicBezTo>
                    <a:pt x="3939" y="19085"/>
                    <a:pt x="4733" y="19763"/>
                    <a:pt x="5676" y="20061"/>
                  </a:cubicBezTo>
                  <a:cubicBezTo>
                    <a:pt x="6226" y="20240"/>
                    <a:pt x="6804" y="20286"/>
                    <a:pt x="7383" y="20286"/>
                  </a:cubicBezTo>
                  <a:cubicBezTo>
                    <a:pt x="7631" y="20286"/>
                    <a:pt x="7879" y="20278"/>
                    <a:pt x="8125" y="20268"/>
                  </a:cubicBezTo>
                  <a:cubicBezTo>
                    <a:pt x="9102" y="20243"/>
                    <a:pt x="10086" y="20193"/>
                    <a:pt x="11021" y="19904"/>
                  </a:cubicBezTo>
                  <a:cubicBezTo>
                    <a:pt x="12461" y="19449"/>
                    <a:pt x="13661" y="18447"/>
                    <a:pt x="14372" y="17124"/>
                  </a:cubicBezTo>
                  <a:cubicBezTo>
                    <a:pt x="14811" y="16296"/>
                    <a:pt x="15043" y="15378"/>
                    <a:pt x="15200" y="14459"/>
                  </a:cubicBezTo>
                  <a:cubicBezTo>
                    <a:pt x="15812" y="10780"/>
                    <a:pt x="15293" y="7005"/>
                    <a:pt x="13724" y="3637"/>
                  </a:cubicBezTo>
                  <a:lnTo>
                    <a:pt x="13724" y="3637"/>
                  </a:lnTo>
                  <a:cubicBezTo>
                    <a:pt x="13742" y="3670"/>
                    <a:pt x="13759" y="3703"/>
                    <a:pt x="13777" y="3736"/>
                  </a:cubicBezTo>
                  <a:lnTo>
                    <a:pt x="13691" y="3565"/>
                  </a:lnTo>
                  <a:lnTo>
                    <a:pt x="13691" y="3565"/>
                  </a:lnTo>
                  <a:cubicBezTo>
                    <a:pt x="13702" y="3589"/>
                    <a:pt x="13713" y="3613"/>
                    <a:pt x="13724" y="3637"/>
                  </a:cubicBezTo>
                  <a:lnTo>
                    <a:pt x="13724" y="3637"/>
                  </a:lnTo>
                  <a:cubicBezTo>
                    <a:pt x="13210" y="2667"/>
                    <a:pt x="12655" y="1677"/>
                    <a:pt x="11791" y="989"/>
                  </a:cubicBezTo>
                  <a:cubicBezTo>
                    <a:pt x="10919" y="296"/>
                    <a:pt x="9818" y="1"/>
                    <a:pt x="86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b="1">
                <a:solidFill>
                  <a:srgbClr val="1C4587"/>
                </a:solidFill>
                <a:latin typeface="Itim"/>
                <a:ea typeface="Itim"/>
                <a:cs typeface="Itim"/>
                <a:sym typeface="Itim"/>
              </a:endParaRPr>
            </a:p>
          </p:txBody>
        </p:sp>
        <p:sp>
          <p:nvSpPr>
            <p:cNvPr id="4305" name="Google Shape;4305;p106"/>
            <p:cNvSpPr/>
            <p:nvPr/>
          </p:nvSpPr>
          <p:spPr>
            <a:xfrm>
              <a:off x="5125412" y="1968650"/>
              <a:ext cx="2330721" cy="1832373"/>
            </a:xfrm>
            <a:custGeom>
              <a:avLst/>
              <a:gdLst/>
              <a:ahLst/>
              <a:cxnLst/>
              <a:rect l="l" t="t" r="r" b="b"/>
              <a:pathLst>
                <a:path w="16185" h="20540" extrusionOk="0">
                  <a:moveTo>
                    <a:pt x="8710" y="239"/>
                  </a:moveTo>
                  <a:cubicBezTo>
                    <a:pt x="8917" y="239"/>
                    <a:pt x="9123" y="249"/>
                    <a:pt x="9325" y="269"/>
                  </a:cubicBezTo>
                  <a:cubicBezTo>
                    <a:pt x="10326" y="360"/>
                    <a:pt x="11286" y="724"/>
                    <a:pt x="12031" y="1411"/>
                  </a:cubicBezTo>
                  <a:cubicBezTo>
                    <a:pt x="12760" y="2099"/>
                    <a:pt x="13254" y="3006"/>
                    <a:pt x="13721" y="3891"/>
                  </a:cubicBezTo>
                  <a:lnTo>
                    <a:pt x="13721" y="3891"/>
                  </a:lnTo>
                  <a:cubicBezTo>
                    <a:pt x="15082" y="6867"/>
                    <a:pt x="15626" y="10156"/>
                    <a:pt x="15308" y="13425"/>
                  </a:cubicBezTo>
                  <a:cubicBezTo>
                    <a:pt x="15117" y="15262"/>
                    <a:pt x="14704" y="17165"/>
                    <a:pt x="13355" y="18514"/>
                  </a:cubicBezTo>
                  <a:cubicBezTo>
                    <a:pt x="11965" y="19896"/>
                    <a:pt x="10178" y="20210"/>
                    <a:pt x="8283" y="20276"/>
                  </a:cubicBezTo>
                  <a:cubicBezTo>
                    <a:pt x="8032" y="20284"/>
                    <a:pt x="7780" y="20292"/>
                    <a:pt x="7527" y="20292"/>
                  </a:cubicBezTo>
                  <a:cubicBezTo>
                    <a:pt x="6751" y="20292"/>
                    <a:pt x="5974" y="20220"/>
                    <a:pt x="5263" y="19871"/>
                  </a:cubicBezTo>
                  <a:cubicBezTo>
                    <a:pt x="4444" y="19465"/>
                    <a:pt x="3790" y="18803"/>
                    <a:pt x="3277" y="18067"/>
                  </a:cubicBezTo>
                  <a:cubicBezTo>
                    <a:pt x="2739" y="17298"/>
                    <a:pt x="2342" y="16445"/>
                    <a:pt x="1953" y="15601"/>
                  </a:cubicBezTo>
                  <a:cubicBezTo>
                    <a:pt x="1523" y="14699"/>
                    <a:pt x="1142" y="13764"/>
                    <a:pt x="819" y="12821"/>
                  </a:cubicBezTo>
                  <a:cubicBezTo>
                    <a:pt x="240" y="11001"/>
                    <a:pt x="9" y="8965"/>
                    <a:pt x="778" y="7162"/>
                  </a:cubicBezTo>
                  <a:cubicBezTo>
                    <a:pt x="1150" y="6268"/>
                    <a:pt x="1721" y="5449"/>
                    <a:pt x="2234" y="4638"/>
                  </a:cubicBezTo>
                  <a:cubicBezTo>
                    <a:pt x="2739" y="3819"/>
                    <a:pt x="3244" y="2925"/>
                    <a:pt x="3914" y="2205"/>
                  </a:cubicBezTo>
                  <a:cubicBezTo>
                    <a:pt x="5098" y="948"/>
                    <a:pt x="6963" y="239"/>
                    <a:pt x="8710" y="239"/>
                  </a:cubicBezTo>
                  <a:close/>
                  <a:moveTo>
                    <a:pt x="8734" y="1"/>
                  </a:moveTo>
                  <a:cubicBezTo>
                    <a:pt x="7529" y="1"/>
                    <a:pt x="6312" y="339"/>
                    <a:pt x="5263" y="898"/>
                  </a:cubicBezTo>
                  <a:cubicBezTo>
                    <a:pt x="3442" y="1866"/>
                    <a:pt x="2483" y="3769"/>
                    <a:pt x="1440" y="5465"/>
                  </a:cubicBezTo>
                  <a:cubicBezTo>
                    <a:pt x="919" y="6301"/>
                    <a:pt x="439" y="7145"/>
                    <a:pt x="224" y="8113"/>
                  </a:cubicBezTo>
                  <a:cubicBezTo>
                    <a:pt x="25" y="9056"/>
                    <a:pt x="0" y="10024"/>
                    <a:pt x="149" y="10976"/>
                  </a:cubicBezTo>
                  <a:cubicBezTo>
                    <a:pt x="439" y="13045"/>
                    <a:pt x="1374" y="15047"/>
                    <a:pt x="2317" y="16892"/>
                  </a:cubicBezTo>
                  <a:cubicBezTo>
                    <a:pt x="3144" y="18514"/>
                    <a:pt x="4369" y="20102"/>
                    <a:pt x="6264" y="20433"/>
                  </a:cubicBezTo>
                  <a:cubicBezTo>
                    <a:pt x="6711" y="20511"/>
                    <a:pt x="7174" y="20539"/>
                    <a:pt x="7640" y="20539"/>
                  </a:cubicBezTo>
                  <a:cubicBezTo>
                    <a:pt x="8219" y="20539"/>
                    <a:pt x="8803" y="20496"/>
                    <a:pt x="9367" y="20450"/>
                  </a:cubicBezTo>
                  <a:cubicBezTo>
                    <a:pt x="10277" y="20367"/>
                    <a:pt x="11179" y="20193"/>
                    <a:pt x="12006" y="19780"/>
                  </a:cubicBezTo>
                  <a:cubicBezTo>
                    <a:pt x="13603" y="18969"/>
                    <a:pt x="14654" y="17504"/>
                    <a:pt x="15126" y="15800"/>
                  </a:cubicBezTo>
                  <a:cubicBezTo>
                    <a:pt x="16184" y="11888"/>
                    <a:pt x="15621" y="7532"/>
                    <a:pt x="13956" y="3854"/>
                  </a:cubicBezTo>
                  <a:lnTo>
                    <a:pt x="13956" y="3854"/>
                  </a:lnTo>
                  <a:cubicBezTo>
                    <a:pt x="13955" y="3837"/>
                    <a:pt x="13951" y="3820"/>
                    <a:pt x="13942" y="3802"/>
                  </a:cubicBezTo>
                  <a:lnTo>
                    <a:pt x="13934" y="3802"/>
                  </a:lnTo>
                  <a:cubicBezTo>
                    <a:pt x="13930" y="3794"/>
                    <a:pt x="13925" y="3786"/>
                    <a:pt x="13921" y="3778"/>
                  </a:cubicBezTo>
                  <a:lnTo>
                    <a:pt x="13921" y="3778"/>
                  </a:lnTo>
                  <a:cubicBezTo>
                    <a:pt x="13761" y="3429"/>
                    <a:pt x="13592" y="3087"/>
                    <a:pt x="13413" y="2751"/>
                  </a:cubicBezTo>
                  <a:cubicBezTo>
                    <a:pt x="13392" y="2710"/>
                    <a:pt x="13358" y="2693"/>
                    <a:pt x="13323" y="2693"/>
                  </a:cubicBezTo>
                  <a:cubicBezTo>
                    <a:pt x="13316" y="2693"/>
                    <a:pt x="13309" y="2694"/>
                    <a:pt x="13303" y="2695"/>
                  </a:cubicBezTo>
                  <a:lnTo>
                    <a:pt x="13303" y="2695"/>
                  </a:lnTo>
                  <a:cubicBezTo>
                    <a:pt x="12582" y="1551"/>
                    <a:pt x="11686" y="588"/>
                    <a:pt x="10285" y="203"/>
                  </a:cubicBezTo>
                  <a:cubicBezTo>
                    <a:pt x="9780" y="65"/>
                    <a:pt x="9258" y="1"/>
                    <a:pt x="873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b="1">
                <a:solidFill>
                  <a:srgbClr val="1C4587"/>
                </a:solidFill>
                <a:latin typeface="Itim"/>
                <a:ea typeface="Itim"/>
                <a:cs typeface="Itim"/>
                <a:sym typeface="Itim"/>
              </a:endParaRPr>
            </a:p>
          </p:txBody>
        </p:sp>
        <p:sp>
          <p:nvSpPr>
            <p:cNvPr id="4306" name="Google Shape;4306;p106"/>
            <p:cNvSpPr txBox="1"/>
            <p:nvPr/>
          </p:nvSpPr>
          <p:spPr>
            <a:xfrm flipH="1">
              <a:off x="5572844" y="2701466"/>
              <a:ext cx="1469700" cy="6138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300">
                  <a:solidFill>
                    <a:schemeClr val="dk2"/>
                  </a:solidFill>
                  <a:latin typeface="Muli"/>
                  <a:ea typeface="Muli"/>
                  <a:cs typeface="Muli"/>
                  <a:sym typeface="Muli"/>
                </a:rPr>
                <a:t>Jupiter is the biggest planet</a:t>
              </a:r>
              <a:endParaRPr sz="1300">
                <a:solidFill>
                  <a:schemeClr val="dk2"/>
                </a:solidFill>
                <a:latin typeface="Muli"/>
                <a:ea typeface="Muli"/>
                <a:cs typeface="Muli"/>
                <a:sym typeface="Muli"/>
              </a:endParaRPr>
            </a:p>
          </p:txBody>
        </p:sp>
        <p:sp>
          <p:nvSpPr>
            <p:cNvPr id="4307" name="Google Shape;4307;p106"/>
            <p:cNvSpPr txBox="1"/>
            <p:nvPr/>
          </p:nvSpPr>
          <p:spPr>
            <a:xfrm flipH="1">
              <a:off x="5376388" y="2253859"/>
              <a:ext cx="1746900" cy="4497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600" b="1">
                  <a:solidFill>
                    <a:schemeClr val="dk1"/>
                  </a:solidFill>
                  <a:latin typeface="Itim"/>
                  <a:ea typeface="Itim"/>
                  <a:cs typeface="Itim"/>
                  <a:sym typeface="Itim"/>
                </a:rPr>
                <a:t>JUPITER</a:t>
              </a:r>
              <a:endParaRPr sz="1600" b="1">
                <a:solidFill>
                  <a:schemeClr val="dk1"/>
                </a:solidFill>
                <a:latin typeface="Itim"/>
                <a:ea typeface="Itim"/>
                <a:cs typeface="Itim"/>
                <a:sym typeface="Itim"/>
              </a:endParaRPr>
            </a:p>
          </p:txBody>
        </p:sp>
      </p:grpSp>
      <p:grpSp>
        <p:nvGrpSpPr>
          <p:cNvPr id="4308" name="Google Shape;4308;p106"/>
          <p:cNvGrpSpPr/>
          <p:nvPr/>
        </p:nvGrpSpPr>
        <p:grpSpPr>
          <a:xfrm>
            <a:off x="3688879" y="2934330"/>
            <a:ext cx="1703248" cy="1288245"/>
            <a:chOff x="3317738" y="2853586"/>
            <a:chExt cx="1928496" cy="1752476"/>
          </a:xfrm>
        </p:grpSpPr>
        <p:sp>
          <p:nvSpPr>
            <p:cNvPr id="4309" name="Google Shape;4309;p106"/>
            <p:cNvSpPr/>
            <p:nvPr/>
          </p:nvSpPr>
          <p:spPr>
            <a:xfrm>
              <a:off x="3322207" y="2918802"/>
              <a:ext cx="1863635" cy="1687260"/>
            </a:xfrm>
            <a:custGeom>
              <a:avLst/>
              <a:gdLst/>
              <a:ahLst/>
              <a:cxnLst/>
              <a:rect l="l" t="t" r="r" b="b"/>
              <a:pathLst>
                <a:path w="17096" h="20282" extrusionOk="0">
                  <a:moveTo>
                    <a:pt x="8431" y="1"/>
                  </a:moveTo>
                  <a:cubicBezTo>
                    <a:pt x="6933" y="1"/>
                    <a:pt x="5496" y="575"/>
                    <a:pt x="4419" y="1612"/>
                  </a:cubicBezTo>
                  <a:cubicBezTo>
                    <a:pt x="3815" y="2208"/>
                    <a:pt x="3344" y="2928"/>
                    <a:pt x="2913" y="3656"/>
                  </a:cubicBezTo>
                  <a:cubicBezTo>
                    <a:pt x="1201" y="6577"/>
                    <a:pt x="1" y="9878"/>
                    <a:pt x="1" y="13262"/>
                  </a:cubicBezTo>
                  <a:cubicBezTo>
                    <a:pt x="1" y="14023"/>
                    <a:pt x="59" y="14801"/>
                    <a:pt x="332" y="15513"/>
                  </a:cubicBezTo>
                  <a:cubicBezTo>
                    <a:pt x="729" y="16564"/>
                    <a:pt x="1556" y="17416"/>
                    <a:pt x="2508" y="18020"/>
                  </a:cubicBezTo>
                  <a:cubicBezTo>
                    <a:pt x="3460" y="18624"/>
                    <a:pt x="4527" y="19013"/>
                    <a:pt x="5603" y="19369"/>
                  </a:cubicBezTo>
                  <a:cubicBezTo>
                    <a:pt x="7119" y="19863"/>
                    <a:pt x="8757" y="20281"/>
                    <a:pt x="10333" y="20281"/>
                  </a:cubicBezTo>
                  <a:cubicBezTo>
                    <a:pt x="11423" y="20281"/>
                    <a:pt x="12484" y="20081"/>
                    <a:pt x="13455" y="19567"/>
                  </a:cubicBezTo>
                  <a:cubicBezTo>
                    <a:pt x="14737" y="18889"/>
                    <a:pt x="15714" y="17705"/>
                    <a:pt x="16301" y="16373"/>
                  </a:cubicBezTo>
                  <a:cubicBezTo>
                    <a:pt x="16880" y="15049"/>
                    <a:pt x="17095" y="13577"/>
                    <a:pt x="17079" y="12129"/>
                  </a:cubicBezTo>
                  <a:cubicBezTo>
                    <a:pt x="17029" y="8116"/>
                    <a:pt x="15391" y="5311"/>
                    <a:pt x="12578" y="1827"/>
                  </a:cubicBezTo>
                  <a:cubicBezTo>
                    <a:pt x="11411" y="603"/>
                    <a:pt x="10269" y="90"/>
                    <a:pt x="8705" y="7"/>
                  </a:cubicBezTo>
                  <a:cubicBezTo>
                    <a:pt x="8614" y="3"/>
                    <a:pt x="8523" y="1"/>
                    <a:pt x="8431" y="1"/>
                  </a:cubicBezTo>
                  <a:close/>
                </a:path>
              </a:pathLst>
            </a:custGeom>
            <a:solidFill>
              <a:srgbClr val="B0D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b="1">
                <a:solidFill>
                  <a:srgbClr val="1C4587"/>
                </a:solidFill>
                <a:latin typeface="Itim"/>
                <a:ea typeface="Itim"/>
                <a:cs typeface="Itim"/>
                <a:sym typeface="Itim"/>
              </a:endParaRPr>
            </a:p>
          </p:txBody>
        </p:sp>
        <p:sp>
          <p:nvSpPr>
            <p:cNvPr id="4310" name="Google Shape;4310;p106"/>
            <p:cNvSpPr/>
            <p:nvPr/>
          </p:nvSpPr>
          <p:spPr>
            <a:xfrm>
              <a:off x="3317738" y="2853586"/>
              <a:ext cx="1928496" cy="1706809"/>
            </a:xfrm>
            <a:custGeom>
              <a:avLst/>
              <a:gdLst/>
              <a:ahLst/>
              <a:cxnLst/>
              <a:rect l="l" t="t" r="r" b="b"/>
              <a:pathLst>
                <a:path w="17691" h="20517" extrusionOk="0">
                  <a:moveTo>
                    <a:pt x="8773" y="232"/>
                  </a:moveTo>
                  <a:cubicBezTo>
                    <a:pt x="10298" y="232"/>
                    <a:pt x="11726" y="875"/>
                    <a:pt x="12835" y="2014"/>
                  </a:cubicBezTo>
                  <a:lnTo>
                    <a:pt x="12835" y="2014"/>
                  </a:lnTo>
                  <a:cubicBezTo>
                    <a:pt x="12839" y="2022"/>
                    <a:pt x="12844" y="2030"/>
                    <a:pt x="12850" y="2038"/>
                  </a:cubicBezTo>
                  <a:cubicBezTo>
                    <a:pt x="15043" y="4752"/>
                    <a:pt x="16988" y="7697"/>
                    <a:pt x="17269" y="11272"/>
                  </a:cubicBezTo>
                  <a:cubicBezTo>
                    <a:pt x="17434" y="13274"/>
                    <a:pt x="17211" y="15392"/>
                    <a:pt x="16193" y="17163"/>
                  </a:cubicBezTo>
                  <a:cubicBezTo>
                    <a:pt x="15233" y="18834"/>
                    <a:pt x="13636" y="19960"/>
                    <a:pt x="11717" y="20216"/>
                  </a:cubicBezTo>
                  <a:cubicBezTo>
                    <a:pt x="11364" y="20263"/>
                    <a:pt x="11010" y="20284"/>
                    <a:pt x="10657" y="20284"/>
                  </a:cubicBezTo>
                  <a:cubicBezTo>
                    <a:pt x="9128" y="20284"/>
                    <a:pt x="7601" y="19887"/>
                    <a:pt x="6157" y="19430"/>
                  </a:cubicBezTo>
                  <a:cubicBezTo>
                    <a:pt x="4303" y="18834"/>
                    <a:pt x="2284" y="18082"/>
                    <a:pt x="1192" y="16360"/>
                  </a:cubicBezTo>
                  <a:cubicBezTo>
                    <a:pt x="108" y="14664"/>
                    <a:pt x="406" y="12248"/>
                    <a:pt x="787" y="10362"/>
                  </a:cubicBezTo>
                  <a:cubicBezTo>
                    <a:pt x="1184" y="8409"/>
                    <a:pt x="1912" y="6539"/>
                    <a:pt x="2847" y="4785"/>
                  </a:cubicBezTo>
                  <a:cubicBezTo>
                    <a:pt x="3873" y="2857"/>
                    <a:pt x="5097" y="1020"/>
                    <a:pt x="7323" y="424"/>
                  </a:cubicBezTo>
                  <a:cubicBezTo>
                    <a:pt x="7811" y="295"/>
                    <a:pt x="8297" y="232"/>
                    <a:pt x="8773" y="232"/>
                  </a:cubicBezTo>
                  <a:close/>
                  <a:moveTo>
                    <a:pt x="8789" y="1"/>
                  </a:moveTo>
                  <a:cubicBezTo>
                    <a:pt x="8636" y="1"/>
                    <a:pt x="8481" y="7"/>
                    <a:pt x="8324" y="19"/>
                  </a:cubicBezTo>
                  <a:cubicBezTo>
                    <a:pt x="6405" y="176"/>
                    <a:pt x="4816" y="1235"/>
                    <a:pt x="3749" y="2799"/>
                  </a:cubicBezTo>
                  <a:cubicBezTo>
                    <a:pt x="2549" y="4561"/>
                    <a:pt x="1622" y="6506"/>
                    <a:pt x="1002" y="8550"/>
                  </a:cubicBezTo>
                  <a:cubicBezTo>
                    <a:pt x="406" y="10494"/>
                    <a:pt x="1" y="12720"/>
                    <a:pt x="332" y="14747"/>
                  </a:cubicBezTo>
                  <a:cubicBezTo>
                    <a:pt x="663" y="16774"/>
                    <a:pt x="2251" y="18106"/>
                    <a:pt x="4047" y="18901"/>
                  </a:cubicBezTo>
                  <a:cubicBezTo>
                    <a:pt x="5900" y="19720"/>
                    <a:pt x="8002" y="20357"/>
                    <a:pt x="10037" y="20498"/>
                  </a:cubicBezTo>
                  <a:cubicBezTo>
                    <a:pt x="10232" y="20510"/>
                    <a:pt x="10426" y="20517"/>
                    <a:pt x="10620" y="20517"/>
                  </a:cubicBezTo>
                  <a:cubicBezTo>
                    <a:pt x="12304" y="20517"/>
                    <a:pt x="13937" y="20021"/>
                    <a:pt x="15184" y="18826"/>
                  </a:cubicBezTo>
                  <a:cubicBezTo>
                    <a:pt x="16615" y="17453"/>
                    <a:pt x="17310" y="15516"/>
                    <a:pt x="17492" y="13572"/>
                  </a:cubicBezTo>
                  <a:cubicBezTo>
                    <a:pt x="17691" y="11470"/>
                    <a:pt x="17376" y="9344"/>
                    <a:pt x="16566" y="7391"/>
                  </a:cubicBezTo>
                  <a:cubicBezTo>
                    <a:pt x="15719" y="5377"/>
                    <a:pt x="14407" y="3600"/>
                    <a:pt x="13043" y="1906"/>
                  </a:cubicBezTo>
                  <a:lnTo>
                    <a:pt x="13043" y="1906"/>
                  </a:lnTo>
                  <a:cubicBezTo>
                    <a:pt x="13037" y="1892"/>
                    <a:pt x="13029" y="1878"/>
                    <a:pt x="13016" y="1864"/>
                  </a:cubicBezTo>
                  <a:lnTo>
                    <a:pt x="13016" y="1864"/>
                  </a:lnTo>
                  <a:lnTo>
                    <a:pt x="13012" y="1868"/>
                  </a:lnTo>
                  <a:lnTo>
                    <a:pt x="13012" y="1868"/>
                  </a:lnTo>
                  <a:cubicBezTo>
                    <a:pt x="13001" y="1857"/>
                    <a:pt x="12990" y="1848"/>
                    <a:pt x="12979" y="1842"/>
                  </a:cubicBezTo>
                  <a:lnTo>
                    <a:pt x="12979" y="1842"/>
                  </a:lnTo>
                  <a:cubicBezTo>
                    <a:pt x="11834" y="666"/>
                    <a:pt x="10404" y="1"/>
                    <a:pt x="87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b="1">
                <a:solidFill>
                  <a:srgbClr val="1C4587"/>
                </a:solidFill>
                <a:latin typeface="Itim"/>
                <a:ea typeface="Itim"/>
                <a:cs typeface="Itim"/>
                <a:sym typeface="Itim"/>
              </a:endParaRPr>
            </a:p>
          </p:txBody>
        </p:sp>
        <p:sp>
          <p:nvSpPr>
            <p:cNvPr id="4311" name="Google Shape;4311;p106"/>
            <p:cNvSpPr txBox="1"/>
            <p:nvPr/>
          </p:nvSpPr>
          <p:spPr>
            <a:xfrm flipH="1">
              <a:off x="3679440" y="3635725"/>
              <a:ext cx="1205100" cy="6072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300">
                  <a:solidFill>
                    <a:schemeClr val="dk2"/>
                  </a:solidFill>
                  <a:latin typeface="Muli"/>
                  <a:ea typeface="Muli"/>
                  <a:cs typeface="Muli"/>
                  <a:sym typeface="Muli"/>
                </a:rPr>
                <a:t>Earth harbors life</a:t>
              </a:r>
              <a:endParaRPr sz="1300">
                <a:solidFill>
                  <a:schemeClr val="dk2"/>
                </a:solidFill>
                <a:latin typeface="Muli"/>
                <a:ea typeface="Muli"/>
                <a:cs typeface="Muli"/>
                <a:sym typeface="Muli"/>
              </a:endParaRPr>
            </a:p>
          </p:txBody>
        </p:sp>
        <p:sp>
          <p:nvSpPr>
            <p:cNvPr id="4312" name="Google Shape;4312;p106"/>
            <p:cNvSpPr txBox="1"/>
            <p:nvPr/>
          </p:nvSpPr>
          <p:spPr>
            <a:xfrm flipH="1">
              <a:off x="3779537" y="3184516"/>
              <a:ext cx="1095600" cy="4497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600" b="1">
                  <a:solidFill>
                    <a:schemeClr val="dk1"/>
                  </a:solidFill>
                  <a:latin typeface="Itim"/>
                  <a:ea typeface="Itim"/>
                  <a:cs typeface="Itim"/>
                  <a:sym typeface="Itim"/>
                </a:rPr>
                <a:t>EARTH</a:t>
              </a:r>
              <a:endParaRPr sz="1600" b="1">
                <a:solidFill>
                  <a:schemeClr val="dk1"/>
                </a:solidFill>
                <a:latin typeface="Itim"/>
                <a:ea typeface="Itim"/>
                <a:cs typeface="Itim"/>
                <a:sym typeface="Itim"/>
              </a:endParaRPr>
            </a:p>
          </p:txBody>
        </p:sp>
      </p:grpSp>
      <p:grpSp>
        <p:nvGrpSpPr>
          <p:cNvPr id="4313" name="Google Shape;4313;p106"/>
          <p:cNvGrpSpPr/>
          <p:nvPr/>
        </p:nvGrpSpPr>
        <p:grpSpPr>
          <a:xfrm>
            <a:off x="2870462" y="1549805"/>
            <a:ext cx="726321" cy="753701"/>
            <a:chOff x="2558622" y="1406396"/>
            <a:chExt cx="822375" cy="853375"/>
          </a:xfrm>
        </p:grpSpPr>
        <p:grpSp>
          <p:nvGrpSpPr>
            <p:cNvPr id="4314" name="Google Shape;4314;p106"/>
            <p:cNvGrpSpPr/>
            <p:nvPr/>
          </p:nvGrpSpPr>
          <p:grpSpPr>
            <a:xfrm>
              <a:off x="2558622" y="1406396"/>
              <a:ext cx="822375" cy="853375"/>
              <a:chOff x="2558622" y="1406396"/>
              <a:chExt cx="822375" cy="853375"/>
            </a:xfrm>
          </p:grpSpPr>
          <p:sp>
            <p:nvSpPr>
              <p:cNvPr id="4315" name="Google Shape;4315;p106"/>
              <p:cNvSpPr/>
              <p:nvPr/>
            </p:nvSpPr>
            <p:spPr>
              <a:xfrm>
                <a:off x="2577752" y="1661857"/>
                <a:ext cx="777370" cy="597914"/>
              </a:xfrm>
              <a:custGeom>
                <a:avLst/>
                <a:gdLst/>
                <a:ahLst/>
                <a:cxnLst/>
                <a:rect l="l" t="t" r="r" b="b"/>
                <a:pathLst>
                  <a:path w="7721" h="6695" extrusionOk="0">
                    <a:moveTo>
                      <a:pt x="7721" y="2475"/>
                    </a:moveTo>
                    <a:cubicBezTo>
                      <a:pt x="7719" y="2476"/>
                      <a:pt x="7717" y="2477"/>
                      <a:pt x="7715" y="2478"/>
                    </a:cubicBezTo>
                    <a:lnTo>
                      <a:pt x="7715" y="2478"/>
                    </a:lnTo>
                    <a:cubicBezTo>
                      <a:pt x="7717" y="2480"/>
                      <a:pt x="7719" y="2481"/>
                      <a:pt x="7721" y="2483"/>
                    </a:cubicBezTo>
                    <a:lnTo>
                      <a:pt x="7721" y="2475"/>
                    </a:lnTo>
                    <a:close/>
                    <a:moveTo>
                      <a:pt x="2268" y="1"/>
                    </a:moveTo>
                    <a:cubicBezTo>
                      <a:pt x="1862" y="1"/>
                      <a:pt x="1432" y="42"/>
                      <a:pt x="1101" y="274"/>
                    </a:cubicBezTo>
                    <a:cubicBezTo>
                      <a:pt x="927" y="406"/>
                      <a:pt x="779" y="572"/>
                      <a:pt x="663" y="762"/>
                    </a:cubicBezTo>
                    <a:cubicBezTo>
                      <a:pt x="224" y="1457"/>
                      <a:pt x="100" y="2301"/>
                      <a:pt x="59" y="3120"/>
                    </a:cubicBezTo>
                    <a:cubicBezTo>
                      <a:pt x="1" y="4204"/>
                      <a:pt x="141" y="5420"/>
                      <a:pt x="961" y="6132"/>
                    </a:cubicBezTo>
                    <a:cubicBezTo>
                      <a:pt x="1414" y="6526"/>
                      <a:pt x="2005" y="6694"/>
                      <a:pt x="2610" y="6694"/>
                    </a:cubicBezTo>
                    <a:cubicBezTo>
                      <a:pt x="3021" y="6694"/>
                      <a:pt x="3439" y="6617"/>
                      <a:pt x="3823" y="6479"/>
                    </a:cubicBezTo>
                    <a:cubicBezTo>
                      <a:pt x="4163" y="6363"/>
                      <a:pt x="4477" y="6190"/>
                      <a:pt x="4742" y="5958"/>
                    </a:cubicBezTo>
                    <a:cubicBezTo>
                      <a:pt x="5123" y="5627"/>
                      <a:pt x="5362" y="5155"/>
                      <a:pt x="5644" y="4733"/>
                    </a:cubicBezTo>
                    <a:cubicBezTo>
                      <a:pt x="6180" y="3891"/>
                      <a:pt x="6882" y="3033"/>
                      <a:pt x="7715" y="2478"/>
                    </a:cubicBezTo>
                    <a:lnTo>
                      <a:pt x="7715" y="2478"/>
                    </a:lnTo>
                    <a:cubicBezTo>
                      <a:pt x="6202" y="1115"/>
                      <a:pt x="4301" y="25"/>
                      <a:pt x="2268" y="1"/>
                    </a:cubicBezTo>
                    <a:close/>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b="1">
                  <a:solidFill>
                    <a:srgbClr val="1C4587"/>
                  </a:solidFill>
                  <a:latin typeface="Itim"/>
                  <a:ea typeface="Itim"/>
                  <a:cs typeface="Itim"/>
                  <a:sym typeface="Itim"/>
                </a:endParaRPr>
              </a:p>
            </p:txBody>
          </p:sp>
          <p:sp>
            <p:nvSpPr>
              <p:cNvPr id="4316" name="Google Shape;4316;p106"/>
              <p:cNvSpPr/>
              <p:nvPr/>
            </p:nvSpPr>
            <p:spPr>
              <a:xfrm>
                <a:off x="2558622" y="1406396"/>
                <a:ext cx="822375" cy="742949"/>
              </a:xfrm>
              <a:custGeom>
                <a:avLst/>
                <a:gdLst/>
                <a:ahLst/>
                <a:cxnLst/>
                <a:rect l="l" t="t" r="r" b="b"/>
                <a:pathLst>
                  <a:path w="8168" h="8319" extrusionOk="0">
                    <a:moveTo>
                      <a:pt x="7853" y="2796"/>
                    </a:moveTo>
                    <a:cubicBezTo>
                      <a:pt x="7853" y="3143"/>
                      <a:pt x="7869" y="3532"/>
                      <a:pt x="7671" y="3830"/>
                    </a:cubicBezTo>
                    <a:cubicBezTo>
                      <a:pt x="7580" y="3607"/>
                      <a:pt x="7480" y="3400"/>
                      <a:pt x="7373" y="3185"/>
                    </a:cubicBezTo>
                    <a:cubicBezTo>
                      <a:pt x="7522" y="3052"/>
                      <a:pt x="7679" y="2920"/>
                      <a:pt x="7853" y="2796"/>
                    </a:cubicBezTo>
                    <a:close/>
                    <a:moveTo>
                      <a:pt x="7315" y="3243"/>
                    </a:moveTo>
                    <a:cubicBezTo>
                      <a:pt x="7422" y="3458"/>
                      <a:pt x="7522" y="3673"/>
                      <a:pt x="7621" y="3896"/>
                    </a:cubicBezTo>
                    <a:cubicBezTo>
                      <a:pt x="7596" y="3921"/>
                      <a:pt x="7571" y="3954"/>
                      <a:pt x="7547" y="3979"/>
                    </a:cubicBezTo>
                    <a:cubicBezTo>
                      <a:pt x="7431" y="4070"/>
                      <a:pt x="7298" y="4145"/>
                      <a:pt x="7174" y="4236"/>
                    </a:cubicBezTo>
                    <a:lnTo>
                      <a:pt x="6918" y="3673"/>
                    </a:lnTo>
                    <a:cubicBezTo>
                      <a:pt x="6918" y="3665"/>
                      <a:pt x="6909" y="3656"/>
                      <a:pt x="6901" y="3656"/>
                    </a:cubicBezTo>
                    <a:cubicBezTo>
                      <a:pt x="7034" y="3507"/>
                      <a:pt x="7174" y="3375"/>
                      <a:pt x="7315" y="3243"/>
                    </a:cubicBezTo>
                    <a:close/>
                    <a:moveTo>
                      <a:pt x="6852" y="3706"/>
                    </a:moveTo>
                    <a:cubicBezTo>
                      <a:pt x="6943" y="3896"/>
                      <a:pt x="7025" y="4087"/>
                      <a:pt x="7108" y="4277"/>
                    </a:cubicBezTo>
                    <a:cubicBezTo>
                      <a:pt x="7000" y="4376"/>
                      <a:pt x="6893" y="4484"/>
                      <a:pt x="6802" y="4608"/>
                    </a:cubicBezTo>
                    <a:cubicBezTo>
                      <a:pt x="6736" y="4418"/>
                      <a:pt x="6653" y="4236"/>
                      <a:pt x="6562" y="4054"/>
                    </a:cubicBezTo>
                    <a:cubicBezTo>
                      <a:pt x="6653" y="3938"/>
                      <a:pt x="6752" y="3822"/>
                      <a:pt x="6852" y="3706"/>
                    </a:cubicBezTo>
                    <a:close/>
                    <a:moveTo>
                      <a:pt x="6504" y="4120"/>
                    </a:moveTo>
                    <a:cubicBezTo>
                      <a:pt x="6603" y="4302"/>
                      <a:pt x="6678" y="4484"/>
                      <a:pt x="6752" y="4674"/>
                    </a:cubicBezTo>
                    <a:cubicBezTo>
                      <a:pt x="6669" y="4782"/>
                      <a:pt x="6595" y="4898"/>
                      <a:pt x="6537" y="5013"/>
                    </a:cubicBezTo>
                    <a:lnTo>
                      <a:pt x="6289" y="4500"/>
                    </a:lnTo>
                    <a:cubicBezTo>
                      <a:pt x="6281" y="4485"/>
                      <a:pt x="6270" y="4479"/>
                      <a:pt x="6259" y="4479"/>
                    </a:cubicBezTo>
                    <a:cubicBezTo>
                      <a:pt x="6232" y="4479"/>
                      <a:pt x="6205" y="4510"/>
                      <a:pt x="6223" y="4533"/>
                    </a:cubicBezTo>
                    <a:cubicBezTo>
                      <a:pt x="6314" y="4724"/>
                      <a:pt x="6396" y="4906"/>
                      <a:pt x="6487" y="5088"/>
                    </a:cubicBezTo>
                    <a:lnTo>
                      <a:pt x="6430" y="5204"/>
                    </a:lnTo>
                    <a:cubicBezTo>
                      <a:pt x="6347" y="5377"/>
                      <a:pt x="6272" y="5551"/>
                      <a:pt x="6198" y="5725"/>
                    </a:cubicBezTo>
                    <a:cubicBezTo>
                      <a:pt x="6090" y="5493"/>
                      <a:pt x="5983" y="5253"/>
                      <a:pt x="5875" y="5022"/>
                    </a:cubicBezTo>
                    <a:cubicBezTo>
                      <a:pt x="6065" y="4715"/>
                      <a:pt x="6281" y="4409"/>
                      <a:pt x="6504" y="4120"/>
                    </a:cubicBezTo>
                    <a:close/>
                    <a:moveTo>
                      <a:pt x="5826" y="5104"/>
                    </a:moveTo>
                    <a:lnTo>
                      <a:pt x="6165" y="5824"/>
                    </a:lnTo>
                    <a:cubicBezTo>
                      <a:pt x="6074" y="6039"/>
                      <a:pt x="5991" y="6254"/>
                      <a:pt x="5900" y="6470"/>
                    </a:cubicBezTo>
                    <a:cubicBezTo>
                      <a:pt x="5792" y="6172"/>
                      <a:pt x="5643" y="5882"/>
                      <a:pt x="5470" y="5617"/>
                    </a:cubicBezTo>
                    <a:cubicBezTo>
                      <a:pt x="5586" y="5460"/>
                      <a:pt x="5701" y="5286"/>
                      <a:pt x="5826" y="5104"/>
                    </a:cubicBezTo>
                    <a:close/>
                    <a:moveTo>
                      <a:pt x="2365" y="242"/>
                    </a:moveTo>
                    <a:cubicBezTo>
                      <a:pt x="2568" y="242"/>
                      <a:pt x="2772" y="261"/>
                      <a:pt x="2963" y="281"/>
                    </a:cubicBezTo>
                    <a:cubicBezTo>
                      <a:pt x="4766" y="454"/>
                      <a:pt x="6380" y="1431"/>
                      <a:pt x="7720" y="2606"/>
                    </a:cubicBezTo>
                    <a:cubicBezTo>
                      <a:pt x="7149" y="3028"/>
                      <a:pt x="6645" y="3541"/>
                      <a:pt x="6223" y="4111"/>
                    </a:cubicBezTo>
                    <a:cubicBezTo>
                      <a:pt x="5652" y="4848"/>
                      <a:pt x="5288" y="5824"/>
                      <a:pt x="4444" y="6296"/>
                    </a:cubicBezTo>
                    <a:cubicBezTo>
                      <a:pt x="3972" y="6561"/>
                      <a:pt x="3391" y="6716"/>
                      <a:pt x="2821" y="6716"/>
                    </a:cubicBezTo>
                    <a:cubicBezTo>
                      <a:pt x="2432" y="6716"/>
                      <a:pt x="2047" y="6644"/>
                      <a:pt x="1705" y="6486"/>
                    </a:cubicBezTo>
                    <a:cubicBezTo>
                      <a:pt x="869" y="6097"/>
                      <a:pt x="480" y="5195"/>
                      <a:pt x="389" y="4302"/>
                    </a:cubicBezTo>
                    <a:cubicBezTo>
                      <a:pt x="282" y="3433"/>
                      <a:pt x="356" y="2556"/>
                      <a:pt x="604" y="1720"/>
                    </a:cubicBezTo>
                    <a:cubicBezTo>
                      <a:pt x="762" y="1240"/>
                      <a:pt x="1018" y="678"/>
                      <a:pt x="1482" y="429"/>
                    </a:cubicBezTo>
                    <a:cubicBezTo>
                      <a:pt x="1746" y="285"/>
                      <a:pt x="2055" y="242"/>
                      <a:pt x="2365" y="242"/>
                    </a:cubicBezTo>
                    <a:close/>
                    <a:moveTo>
                      <a:pt x="811" y="6072"/>
                    </a:moveTo>
                    <a:lnTo>
                      <a:pt x="811" y="6072"/>
                    </a:lnTo>
                    <a:cubicBezTo>
                      <a:pt x="919" y="6197"/>
                      <a:pt x="1035" y="6312"/>
                      <a:pt x="1167" y="6412"/>
                    </a:cubicBezTo>
                    <a:cubicBezTo>
                      <a:pt x="1250" y="6619"/>
                      <a:pt x="1324" y="6817"/>
                      <a:pt x="1407" y="7016"/>
                    </a:cubicBezTo>
                    <a:cubicBezTo>
                      <a:pt x="1159" y="6734"/>
                      <a:pt x="960" y="6412"/>
                      <a:pt x="811" y="6072"/>
                    </a:cubicBezTo>
                    <a:close/>
                    <a:moveTo>
                      <a:pt x="5420" y="5684"/>
                    </a:moveTo>
                    <a:cubicBezTo>
                      <a:pt x="5602" y="5957"/>
                      <a:pt x="5743" y="6254"/>
                      <a:pt x="5850" y="6569"/>
                    </a:cubicBezTo>
                    <a:cubicBezTo>
                      <a:pt x="5759" y="6776"/>
                      <a:pt x="5643" y="6966"/>
                      <a:pt x="5519" y="7156"/>
                    </a:cubicBezTo>
                    <a:cubicBezTo>
                      <a:pt x="5428" y="6776"/>
                      <a:pt x="5279" y="6412"/>
                      <a:pt x="5064" y="6089"/>
                    </a:cubicBezTo>
                    <a:cubicBezTo>
                      <a:pt x="5188" y="5965"/>
                      <a:pt x="5313" y="5833"/>
                      <a:pt x="5420" y="5684"/>
                    </a:cubicBezTo>
                    <a:close/>
                    <a:moveTo>
                      <a:pt x="1283" y="6503"/>
                    </a:moveTo>
                    <a:lnTo>
                      <a:pt x="1283" y="6503"/>
                    </a:lnTo>
                    <a:cubicBezTo>
                      <a:pt x="1391" y="6569"/>
                      <a:pt x="1498" y="6635"/>
                      <a:pt x="1622" y="6685"/>
                    </a:cubicBezTo>
                    <a:cubicBezTo>
                      <a:pt x="1755" y="6974"/>
                      <a:pt x="1879" y="7272"/>
                      <a:pt x="2011" y="7562"/>
                    </a:cubicBezTo>
                    <a:cubicBezTo>
                      <a:pt x="1986" y="7537"/>
                      <a:pt x="1953" y="7520"/>
                      <a:pt x="1920" y="7496"/>
                    </a:cubicBezTo>
                    <a:cubicBezTo>
                      <a:pt x="1763" y="7380"/>
                      <a:pt x="1614" y="7247"/>
                      <a:pt x="1482" y="7107"/>
                    </a:cubicBezTo>
                    <a:lnTo>
                      <a:pt x="1490" y="7107"/>
                    </a:lnTo>
                    <a:cubicBezTo>
                      <a:pt x="1506" y="7098"/>
                      <a:pt x="1515" y="7074"/>
                      <a:pt x="1506" y="7057"/>
                    </a:cubicBezTo>
                    <a:lnTo>
                      <a:pt x="1283" y="6503"/>
                    </a:lnTo>
                    <a:close/>
                    <a:moveTo>
                      <a:pt x="5006" y="6147"/>
                    </a:moveTo>
                    <a:cubicBezTo>
                      <a:pt x="5222" y="6470"/>
                      <a:pt x="5370" y="6842"/>
                      <a:pt x="5445" y="7223"/>
                    </a:cubicBezTo>
                    <a:cubicBezTo>
                      <a:pt x="5453" y="7223"/>
                      <a:pt x="5453" y="7231"/>
                      <a:pt x="5453" y="7231"/>
                    </a:cubicBezTo>
                    <a:cubicBezTo>
                      <a:pt x="5362" y="7347"/>
                      <a:pt x="5263" y="7454"/>
                      <a:pt x="5155" y="7554"/>
                    </a:cubicBezTo>
                    <a:lnTo>
                      <a:pt x="5164" y="7554"/>
                    </a:lnTo>
                    <a:cubicBezTo>
                      <a:pt x="5130" y="7587"/>
                      <a:pt x="5097" y="7603"/>
                      <a:pt x="5056" y="7636"/>
                    </a:cubicBezTo>
                    <a:cubicBezTo>
                      <a:pt x="4948" y="7223"/>
                      <a:pt x="4808" y="6817"/>
                      <a:pt x="4642" y="6428"/>
                    </a:cubicBezTo>
                    <a:cubicBezTo>
                      <a:pt x="4775" y="6346"/>
                      <a:pt x="4891" y="6246"/>
                      <a:pt x="5006" y="6147"/>
                    </a:cubicBezTo>
                    <a:close/>
                    <a:moveTo>
                      <a:pt x="4584" y="6470"/>
                    </a:moveTo>
                    <a:cubicBezTo>
                      <a:pt x="4742" y="6859"/>
                      <a:pt x="4882" y="7256"/>
                      <a:pt x="4990" y="7669"/>
                    </a:cubicBezTo>
                    <a:cubicBezTo>
                      <a:pt x="4990" y="7669"/>
                      <a:pt x="4990" y="7678"/>
                      <a:pt x="4998" y="7678"/>
                    </a:cubicBezTo>
                    <a:cubicBezTo>
                      <a:pt x="4899" y="7752"/>
                      <a:pt x="4791" y="7810"/>
                      <a:pt x="4684" y="7868"/>
                    </a:cubicBezTo>
                    <a:lnTo>
                      <a:pt x="4675" y="7868"/>
                    </a:lnTo>
                    <a:cubicBezTo>
                      <a:pt x="4510" y="7471"/>
                      <a:pt x="4344" y="7074"/>
                      <a:pt x="4171" y="6676"/>
                    </a:cubicBezTo>
                    <a:cubicBezTo>
                      <a:pt x="4311" y="6619"/>
                      <a:pt x="4452" y="6552"/>
                      <a:pt x="4584" y="6470"/>
                    </a:cubicBezTo>
                    <a:close/>
                    <a:moveTo>
                      <a:pt x="1722" y="6734"/>
                    </a:moveTo>
                    <a:lnTo>
                      <a:pt x="1722" y="6734"/>
                    </a:lnTo>
                    <a:cubicBezTo>
                      <a:pt x="1895" y="6801"/>
                      <a:pt x="2086" y="6859"/>
                      <a:pt x="2276" y="6892"/>
                    </a:cubicBezTo>
                    <a:cubicBezTo>
                      <a:pt x="2392" y="7223"/>
                      <a:pt x="2516" y="7562"/>
                      <a:pt x="2640" y="7893"/>
                    </a:cubicBezTo>
                    <a:cubicBezTo>
                      <a:pt x="2458" y="7827"/>
                      <a:pt x="2292" y="7744"/>
                      <a:pt x="2135" y="7645"/>
                    </a:cubicBezTo>
                    <a:cubicBezTo>
                      <a:pt x="1995" y="7338"/>
                      <a:pt x="1862" y="7032"/>
                      <a:pt x="1722" y="6734"/>
                    </a:cubicBezTo>
                    <a:close/>
                    <a:moveTo>
                      <a:pt x="4096" y="6701"/>
                    </a:moveTo>
                    <a:cubicBezTo>
                      <a:pt x="4270" y="7107"/>
                      <a:pt x="4435" y="7504"/>
                      <a:pt x="4609" y="7901"/>
                    </a:cubicBezTo>
                    <a:cubicBezTo>
                      <a:pt x="4469" y="7959"/>
                      <a:pt x="4320" y="8009"/>
                      <a:pt x="4171" y="8042"/>
                    </a:cubicBezTo>
                    <a:lnTo>
                      <a:pt x="4162" y="8042"/>
                    </a:lnTo>
                    <a:cubicBezTo>
                      <a:pt x="3989" y="7636"/>
                      <a:pt x="3815" y="7239"/>
                      <a:pt x="3633" y="6842"/>
                    </a:cubicBezTo>
                    <a:cubicBezTo>
                      <a:pt x="3774" y="6817"/>
                      <a:pt x="3906" y="6776"/>
                      <a:pt x="4047" y="6726"/>
                    </a:cubicBezTo>
                    <a:lnTo>
                      <a:pt x="4096" y="6701"/>
                    </a:lnTo>
                    <a:close/>
                    <a:moveTo>
                      <a:pt x="2359" y="6900"/>
                    </a:moveTo>
                    <a:cubicBezTo>
                      <a:pt x="2498" y="6925"/>
                      <a:pt x="2642" y="6936"/>
                      <a:pt x="2783" y="6936"/>
                    </a:cubicBezTo>
                    <a:cubicBezTo>
                      <a:pt x="2827" y="6936"/>
                      <a:pt x="2870" y="6935"/>
                      <a:pt x="2913" y="6933"/>
                    </a:cubicBezTo>
                    <a:cubicBezTo>
                      <a:pt x="3078" y="7305"/>
                      <a:pt x="3227" y="7686"/>
                      <a:pt x="3352" y="8075"/>
                    </a:cubicBezTo>
                    <a:cubicBezTo>
                      <a:pt x="3145" y="8050"/>
                      <a:pt x="2930" y="8000"/>
                      <a:pt x="2731" y="7926"/>
                    </a:cubicBezTo>
                    <a:cubicBezTo>
                      <a:pt x="2599" y="7587"/>
                      <a:pt x="2483" y="7247"/>
                      <a:pt x="2359" y="6900"/>
                    </a:cubicBezTo>
                    <a:close/>
                    <a:moveTo>
                      <a:pt x="3558" y="6867"/>
                    </a:moveTo>
                    <a:cubicBezTo>
                      <a:pt x="3740" y="7256"/>
                      <a:pt x="3922" y="7653"/>
                      <a:pt x="4088" y="8050"/>
                    </a:cubicBezTo>
                    <a:cubicBezTo>
                      <a:pt x="3953" y="8076"/>
                      <a:pt x="3819" y="8089"/>
                      <a:pt x="3685" y="8089"/>
                    </a:cubicBezTo>
                    <a:cubicBezTo>
                      <a:pt x="3604" y="8089"/>
                      <a:pt x="3523" y="8084"/>
                      <a:pt x="3443" y="8075"/>
                    </a:cubicBezTo>
                    <a:cubicBezTo>
                      <a:pt x="3318" y="7686"/>
                      <a:pt x="3169" y="7305"/>
                      <a:pt x="3004" y="6933"/>
                    </a:cubicBezTo>
                    <a:cubicBezTo>
                      <a:pt x="3194" y="6925"/>
                      <a:pt x="3376" y="6900"/>
                      <a:pt x="3558" y="6867"/>
                    </a:cubicBezTo>
                    <a:close/>
                    <a:moveTo>
                      <a:pt x="2454" y="1"/>
                    </a:moveTo>
                    <a:cubicBezTo>
                      <a:pt x="2183" y="1"/>
                      <a:pt x="1918" y="31"/>
                      <a:pt x="1672" y="107"/>
                    </a:cubicBezTo>
                    <a:cubicBezTo>
                      <a:pt x="1018" y="297"/>
                      <a:pt x="662" y="885"/>
                      <a:pt x="439" y="1489"/>
                    </a:cubicBezTo>
                    <a:cubicBezTo>
                      <a:pt x="91" y="2465"/>
                      <a:pt x="0" y="3507"/>
                      <a:pt x="158" y="4525"/>
                    </a:cubicBezTo>
                    <a:cubicBezTo>
                      <a:pt x="307" y="5684"/>
                      <a:pt x="720" y="6801"/>
                      <a:pt x="1639" y="7570"/>
                    </a:cubicBezTo>
                    <a:cubicBezTo>
                      <a:pt x="1961" y="7843"/>
                      <a:pt x="2334" y="8050"/>
                      <a:pt x="2739" y="8182"/>
                    </a:cubicBezTo>
                    <a:cubicBezTo>
                      <a:pt x="2745" y="8198"/>
                      <a:pt x="2764" y="8208"/>
                      <a:pt x="2781" y="8208"/>
                    </a:cubicBezTo>
                    <a:cubicBezTo>
                      <a:pt x="2791" y="8208"/>
                      <a:pt x="2800" y="8205"/>
                      <a:pt x="2805" y="8199"/>
                    </a:cubicBezTo>
                    <a:cubicBezTo>
                      <a:pt x="3073" y="8278"/>
                      <a:pt x="3347" y="8318"/>
                      <a:pt x="3622" y="8318"/>
                    </a:cubicBezTo>
                    <a:cubicBezTo>
                      <a:pt x="3977" y="8318"/>
                      <a:pt x="4331" y="8251"/>
                      <a:pt x="4667" y="8116"/>
                    </a:cubicBezTo>
                    <a:cubicBezTo>
                      <a:pt x="5768" y="7669"/>
                      <a:pt x="6074" y="6561"/>
                      <a:pt x="6512" y="5568"/>
                    </a:cubicBezTo>
                    <a:cubicBezTo>
                      <a:pt x="6752" y="5005"/>
                      <a:pt x="7149" y="4517"/>
                      <a:pt x="7662" y="4178"/>
                    </a:cubicBezTo>
                    <a:cubicBezTo>
                      <a:pt x="8167" y="3805"/>
                      <a:pt x="8076" y="3259"/>
                      <a:pt x="8084" y="2688"/>
                    </a:cubicBezTo>
                    <a:cubicBezTo>
                      <a:pt x="8084" y="2647"/>
                      <a:pt x="8068" y="2614"/>
                      <a:pt x="8026" y="2597"/>
                    </a:cubicBezTo>
                    <a:cubicBezTo>
                      <a:pt x="8026" y="2572"/>
                      <a:pt x="8010" y="2548"/>
                      <a:pt x="7993" y="2531"/>
                    </a:cubicBezTo>
                    <a:cubicBezTo>
                      <a:pt x="6794" y="1464"/>
                      <a:pt x="5404" y="554"/>
                      <a:pt x="3823" y="190"/>
                    </a:cubicBezTo>
                    <a:cubicBezTo>
                      <a:pt x="3399" y="90"/>
                      <a:pt x="2919" y="1"/>
                      <a:pt x="245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b="1">
                  <a:solidFill>
                    <a:srgbClr val="1C4587"/>
                  </a:solidFill>
                  <a:latin typeface="Itim"/>
                  <a:ea typeface="Itim"/>
                  <a:cs typeface="Itim"/>
                  <a:sym typeface="Itim"/>
                </a:endParaRPr>
              </a:p>
            </p:txBody>
          </p:sp>
        </p:grpSp>
        <p:sp>
          <p:nvSpPr>
            <p:cNvPr id="4317" name="Google Shape;4317;p106"/>
            <p:cNvSpPr txBox="1"/>
            <p:nvPr/>
          </p:nvSpPr>
          <p:spPr>
            <a:xfrm flipH="1">
              <a:off x="2558626" y="1464748"/>
              <a:ext cx="665700" cy="4497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600" b="1">
                  <a:solidFill>
                    <a:schemeClr val="dk1"/>
                  </a:solidFill>
                  <a:latin typeface="Itim"/>
                  <a:ea typeface="Itim"/>
                  <a:cs typeface="Itim"/>
                  <a:sym typeface="Itim"/>
                </a:rPr>
                <a:t>04</a:t>
              </a:r>
              <a:endParaRPr sz="2600" b="1">
                <a:solidFill>
                  <a:schemeClr val="dk1"/>
                </a:solidFill>
                <a:latin typeface="Itim"/>
                <a:ea typeface="Itim"/>
                <a:cs typeface="Itim"/>
                <a:sym typeface="Itim"/>
              </a:endParaRPr>
            </a:p>
          </p:txBody>
        </p:sp>
      </p:grpSp>
      <p:grpSp>
        <p:nvGrpSpPr>
          <p:cNvPr id="4318" name="Google Shape;4318;p106"/>
          <p:cNvGrpSpPr/>
          <p:nvPr/>
        </p:nvGrpSpPr>
        <p:grpSpPr>
          <a:xfrm rot="-3453258" flipH="1">
            <a:off x="7420443" y="3718377"/>
            <a:ext cx="804349" cy="359731"/>
            <a:chOff x="851420" y="3679860"/>
            <a:chExt cx="804350" cy="359731"/>
          </a:xfrm>
        </p:grpSpPr>
        <p:sp>
          <p:nvSpPr>
            <p:cNvPr id="4319" name="Google Shape;4319;p106"/>
            <p:cNvSpPr/>
            <p:nvPr/>
          </p:nvSpPr>
          <p:spPr>
            <a:xfrm>
              <a:off x="851420" y="3679860"/>
              <a:ext cx="759049" cy="359731"/>
            </a:xfrm>
            <a:custGeom>
              <a:avLst/>
              <a:gdLst/>
              <a:ahLst/>
              <a:cxnLst/>
              <a:rect l="l" t="t" r="r" b="b"/>
              <a:pathLst>
                <a:path w="26998" h="12795" extrusionOk="0">
                  <a:moveTo>
                    <a:pt x="26067" y="0"/>
                  </a:moveTo>
                  <a:cubicBezTo>
                    <a:pt x="25738" y="0"/>
                    <a:pt x="25382" y="107"/>
                    <a:pt x="25143" y="318"/>
                  </a:cubicBezTo>
                  <a:cubicBezTo>
                    <a:pt x="25336" y="243"/>
                    <a:pt x="25582" y="189"/>
                    <a:pt x="25810" y="189"/>
                  </a:cubicBezTo>
                  <a:cubicBezTo>
                    <a:pt x="26145" y="189"/>
                    <a:pt x="26441" y="300"/>
                    <a:pt x="26487" y="617"/>
                  </a:cubicBezTo>
                  <a:cubicBezTo>
                    <a:pt x="26530" y="928"/>
                    <a:pt x="26577" y="1231"/>
                    <a:pt x="26627" y="1537"/>
                  </a:cubicBezTo>
                  <a:cubicBezTo>
                    <a:pt x="26712" y="1280"/>
                    <a:pt x="26787" y="1020"/>
                    <a:pt x="26858" y="757"/>
                  </a:cubicBezTo>
                  <a:cubicBezTo>
                    <a:pt x="26997" y="247"/>
                    <a:pt x="26566" y="0"/>
                    <a:pt x="26067" y="0"/>
                  </a:cubicBezTo>
                  <a:close/>
                  <a:moveTo>
                    <a:pt x="24502" y="3145"/>
                  </a:moveTo>
                  <a:cubicBezTo>
                    <a:pt x="24369" y="3209"/>
                    <a:pt x="24230" y="3270"/>
                    <a:pt x="24095" y="3331"/>
                  </a:cubicBezTo>
                  <a:cubicBezTo>
                    <a:pt x="24013" y="3367"/>
                    <a:pt x="23931" y="3406"/>
                    <a:pt x="23849" y="3441"/>
                  </a:cubicBezTo>
                  <a:cubicBezTo>
                    <a:pt x="22526" y="6081"/>
                    <a:pt x="20419" y="8309"/>
                    <a:pt x="17809" y="9700"/>
                  </a:cubicBezTo>
                  <a:cubicBezTo>
                    <a:pt x="21085" y="8798"/>
                    <a:pt x="23684" y="6790"/>
                    <a:pt x="24502" y="3145"/>
                  </a:cubicBezTo>
                  <a:close/>
                  <a:moveTo>
                    <a:pt x="1427" y="7078"/>
                  </a:moveTo>
                  <a:cubicBezTo>
                    <a:pt x="749" y="7078"/>
                    <a:pt x="1" y="7582"/>
                    <a:pt x="390" y="8199"/>
                  </a:cubicBezTo>
                  <a:cubicBezTo>
                    <a:pt x="1837" y="10502"/>
                    <a:pt x="4829" y="11729"/>
                    <a:pt x="7368" y="12338"/>
                  </a:cubicBezTo>
                  <a:cubicBezTo>
                    <a:pt x="8641" y="12641"/>
                    <a:pt x="9946" y="12794"/>
                    <a:pt x="11254" y="12794"/>
                  </a:cubicBezTo>
                  <a:cubicBezTo>
                    <a:pt x="12863" y="12794"/>
                    <a:pt x="14474" y="12563"/>
                    <a:pt x="16015" y="12096"/>
                  </a:cubicBezTo>
                  <a:cubicBezTo>
                    <a:pt x="16514" y="11943"/>
                    <a:pt x="17002" y="11767"/>
                    <a:pt x="17476" y="11568"/>
                  </a:cubicBezTo>
                  <a:lnTo>
                    <a:pt x="17476" y="11568"/>
                  </a:lnTo>
                  <a:cubicBezTo>
                    <a:pt x="16343" y="11760"/>
                    <a:pt x="15159" y="11849"/>
                    <a:pt x="13954" y="11849"/>
                  </a:cubicBezTo>
                  <a:cubicBezTo>
                    <a:pt x="9404" y="11849"/>
                    <a:pt x="4600" y="10595"/>
                    <a:pt x="1449" y="8994"/>
                  </a:cubicBezTo>
                  <a:cubicBezTo>
                    <a:pt x="867" y="8701"/>
                    <a:pt x="357" y="7503"/>
                    <a:pt x="921" y="7503"/>
                  </a:cubicBezTo>
                  <a:cubicBezTo>
                    <a:pt x="1024" y="7503"/>
                    <a:pt x="1160" y="7542"/>
                    <a:pt x="1338" y="7631"/>
                  </a:cubicBezTo>
                  <a:cubicBezTo>
                    <a:pt x="1834" y="7885"/>
                    <a:pt x="2372" y="8127"/>
                    <a:pt x="2943" y="8355"/>
                  </a:cubicBezTo>
                  <a:cubicBezTo>
                    <a:pt x="2665" y="8077"/>
                    <a:pt x="2418" y="7778"/>
                    <a:pt x="2215" y="7450"/>
                  </a:cubicBezTo>
                  <a:cubicBezTo>
                    <a:pt x="2051" y="7189"/>
                    <a:pt x="1745" y="7078"/>
                    <a:pt x="1427" y="7078"/>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0" name="Google Shape;4320;p106"/>
            <p:cNvSpPr/>
            <p:nvPr/>
          </p:nvSpPr>
          <p:spPr>
            <a:xfrm>
              <a:off x="934132" y="3810282"/>
              <a:ext cx="637451" cy="194809"/>
            </a:xfrm>
            <a:custGeom>
              <a:avLst/>
              <a:gdLst/>
              <a:ahLst/>
              <a:cxnLst/>
              <a:rect l="l" t="t" r="r" b="b"/>
              <a:pathLst>
                <a:path w="22673" h="6929" extrusionOk="0">
                  <a:moveTo>
                    <a:pt x="1" y="3716"/>
                  </a:moveTo>
                  <a:cubicBezTo>
                    <a:pt x="1495" y="5203"/>
                    <a:pt x="3913" y="5999"/>
                    <a:pt x="5848" y="6369"/>
                  </a:cubicBezTo>
                  <a:cubicBezTo>
                    <a:pt x="6725" y="6537"/>
                    <a:pt x="7624" y="6622"/>
                    <a:pt x="8523" y="6622"/>
                  </a:cubicBezTo>
                  <a:cubicBezTo>
                    <a:pt x="10099" y="6622"/>
                    <a:pt x="11671" y="6362"/>
                    <a:pt x="13147" y="5827"/>
                  </a:cubicBezTo>
                  <a:cubicBezTo>
                    <a:pt x="13743" y="5609"/>
                    <a:pt x="14317" y="5357"/>
                    <a:pt x="14867" y="5061"/>
                  </a:cubicBezTo>
                  <a:lnTo>
                    <a:pt x="14867" y="5061"/>
                  </a:lnTo>
                  <a:cubicBezTo>
                    <a:pt x="13369" y="5474"/>
                    <a:pt x="11728" y="5656"/>
                    <a:pt x="10053" y="5656"/>
                  </a:cubicBezTo>
                  <a:cubicBezTo>
                    <a:pt x="6526" y="5656"/>
                    <a:pt x="2846" y="4854"/>
                    <a:pt x="1" y="3716"/>
                  </a:cubicBezTo>
                  <a:close/>
                  <a:moveTo>
                    <a:pt x="22315" y="0"/>
                  </a:moveTo>
                  <a:cubicBezTo>
                    <a:pt x="20557" y="3074"/>
                    <a:pt x="17833" y="5553"/>
                    <a:pt x="14534" y="6929"/>
                  </a:cubicBezTo>
                  <a:cubicBezTo>
                    <a:pt x="18190" y="6308"/>
                    <a:pt x="21292" y="4600"/>
                    <a:pt x="22672" y="1231"/>
                  </a:cubicBezTo>
                  <a:cubicBezTo>
                    <a:pt x="22544" y="825"/>
                    <a:pt x="22426" y="410"/>
                    <a:pt x="22315"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1" name="Google Shape;4321;p106"/>
            <p:cNvSpPr/>
            <p:nvPr/>
          </p:nvSpPr>
          <p:spPr>
            <a:xfrm>
              <a:off x="861457" y="3765158"/>
              <a:ext cx="700092" cy="247862"/>
            </a:xfrm>
            <a:custGeom>
              <a:avLst/>
              <a:gdLst/>
              <a:ahLst/>
              <a:cxnLst/>
              <a:rect l="l" t="t" r="r" b="b"/>
              <a:pathLst>
                <a:path w="24901" h="8816" extrusionOk="0">
                  <a:moveTo>
                    <a:pt x="24387" y="1"/>
                  </a:moveTo>
                  <a:cubicBezTo>
                    <a:pt x="24308" y="37"/>
                    <a:pt x="24226" y="76"/>
                    <a:pt x="24145" y="111"/>
                  </a:cubicBezTo>
                  <a:cubicBezTo>
                    <a:pt x="23327" y="3756"/>
                    <a:pt x="20728" y="5764"/>
                    <a:pt x="17452" y="6666"/>
                  </a:cubicBezTo>
                  <a:cubicBezTo>
                    <a:pt x="16902" y="6962"/>
                    <a:pt x="16328" y="7214"/>
                    <a:pt x="15732" y="7432"/>
                  </a:cubicBezTo>
                  <a:cubicBezTo>
                    <a:pt x="14256" y="7967"/>
                    <a:pt x="12684" y="8227"/>
                    <a:pt x="11108" y="8227"/>
                  </a:cubicBezTo>
                  <a:cubicBezTo>
                    <a:pt x="10209" y="8227"/>
                    <a:pt x="9310" y="8142"/>
                    <a:pt x="8433" y="7974"/>
                  </a:cubicBezTo>
                  <a:cubicBezTo>
                    <a:pt x="6498" y="7604"/>
                    <a:pt x="4080" y="6808"/>
                    <a:pt x="2586" y="5321"/>
                  </a:cubicBezTo>
                  <a:cubicBezTo>
                    <a:pt x="2015" y="5093"/>
                    <a:pt x="1477" y="4851"/>
                    <a:pt x="981" y="4597"/>
                  </a:cubicBezTo>
                  <a:cubicBezTo>
                    <a:pt x="803" y="4508"/>
                    <a:pt x="667" y="4469"/>
                    <a:pt x="564" y="4469"/>
                  </a:cubicBezTo>
                  <a:cubicBezTo>
                    <a:pt x="0" y="4469"/>
                    <a:pt x="510" y="5667"/>
                    <a:pt x="1092" y="5960"/>
                  </a:cubicBezTo>
                  <a:cubicBezTo>
                    <a:pt x="4243" y="7561"/>
                    <a:pt x="9047" y="8815"/>
                    <a:pt x="13597" y="8815"/>
                  </a:cubicBezTo>
                  <a:cubicBezTo>
                    <a:pt x="14802" y="8815"/>
                    <a:pt x="15986" y="8726"/>
                    <a:pt x="17119" y="8534"/>
                  </a:cubicBezTo>
                  <a:cubicBezTo>
                    <a:pt x="20418" y="7158"/>
                    <a:pt x="23142" y="4679"/>
                    <a:pt x="24900" y="1605"/>
                  </a:cubicBezTo>
                  <a:cubicBezTo>
                    <a:pt x="24815" y="1288"/>
                    <a:pt x="24736" y="971"/>
                    <a:pt x="24661" y="650"/>
                  </a:cubicBezTo>
                  <a:cubicBezTo>
                    <a:pt x="24576" y="432"/>
                    <a:pt x="24483" y="215"/>
                    <a:pt x="24387"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2" name="Google Shape;4322;p106"/>
            <p:cNvSpPr/>
            <p:nvPr/>
          </p:nvSpPr>
          <p:spPr>
            <a:xfrm>
              <a:off x="1466053" y="3759845"/>
              <a:ext cx="63680" cy="41666"/>
            </a:xfrm>
            <a:custGeom>
              <a:avLst/>
              <a:gdLst/>
              <a:ahLst/>
              <a:cxnLst/>
              <a:rect l="l" t="t" r="r" b="b"/>
              <a:pathLst>
                <a:path w="2265" h="1482" extrusionOk="0">
                  <a:moveTo>
                    <a:pt x="2265" y="1"/>
                  </a:moveTo>
                  <a:cubicBezTo>
                    <a:pt x="1613" y="468"/>
                    <a:pt x="942" y="910"/>
                    <a:pt x="250" y="1327"/>
                  </a:cubicBezTo>
                  <a:cubicBezTo>
                    <a:pt x="168" y="1378"/>
                    <a:pt x="86" y="1427"/>
                    <a:pt x="0" y="1481"/>
                  </a:cubicBezTo>
                  <a:cubicBezTo>
                    <a:pt x="664" y="1185"/>
                    <a:pt x="1323" y="892"/>
                    <a:pt x="1987" y="596"/>
                  </a:cubicBezTo>
                  <a:cubicBezTo>
                    <a:pt x="2083" y="400"/>
                    <a:pt x="2176" y="201"/>
                    <a:pt x="2265"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3" name="Google Shape;4323;p106"/>
            <p:cNvSpPr/>
            <p:nvPr/>
          </p:nvSpPr>
          <p:spPr>
            <a:xfrm>
              <a:off x="1586157" y="3774998"/>
              <a:ext cx="69613" cy="178080"/>
            </a:xfrm>
            <a:custGeom>
              <a:avLst/>
              <a:gdLst/>
              <a:ahLst/>
              <a:cxnLst/>
              <a:rect l="l" t="t" r="r" b="b"/>
              <a:pathLst>
                <a:path w="2476" h="6334" extrusionOk="0">
                  <a:moveTo>
                    <a:pt x="871" y="1"/>
                  </a:moveTo>
                  <a:lnTo>
                    <a:pt x="871" y="1"/>
                  </a:lnTo>
                  <a:cubicBezTo>
                    <a:pt x="1181" y="1313"/>
                    <a:pt x="1584" y="2600"/>
                    <a:pt x="2079" y="3866"/>
                  </a:cubicBezTo>
                  <a:cubicBezTo>
                    <a:pt x="1783" y="2543"/>
                    <a:pt x="1380" y="1259"/>
                    <a:pt x="871" y="1"/>
                  </a:cubicBezTo>
                  <a:close/>
                  <a:moveTo>
                    <a:pt x="150" y="4382"/>
                  </a:moveTo>
                  <a:lnTo>
                    <a:pt x="150" y="4382"/>
                  </a:lnTo>
                  <a:cubicBezTo>
                    <a:pt x="203" y="4636"/>
                    <a:pt x="254" y="4886"/>
                    <a:pt x="300" y="5139"/>
                  </a:cubicBezTo>
                  <a:cubicBezTo>
                    <a:pt x="104" y="5249"/>
                    <a:pt x="0" y="5378"/>
                    <a:pt x="79" y="5503"/>
                  </a:cubicBezTo>
                  <a:cubicBezTo>
                    <a:pt x="221" y="5730"/>
                    <a:pt x="364" y="5955"/>
                    <a:pt x="507" y="6184"/>
                  </a:cubicBezTo>
                  <a:cubicBezTo>
                    <a:pt x="571" y="6287"/>
                    <a:pt x="781" y="6334"/>
                    <a:pt x="1038" y="6334"/>
                  </a:cubicBezTo>
                  <a:cubicBezTo>
                    <a:pt x="1630" y="6334"/>
                    <a:pt x="2475" y="6098"/>
                    <a:pt x="2433" y="5781"/>
                  </a:cubicBezTo>
                  <a:cubicBezTo>
                    <a:pt x="2379" y="5424"/>
                    <a:pt x="2321" y="5071"/>
                    <a:pt x="2254" y="4718"/>
                  </a:cubicBezTo>
                  <a:cubicBezTo>
                    <a:pt x="2094" y="5035"/>
                    <a:pt x="1580" y="5256"/>
                    <a:pt x="1113" y="5256"/>
                  </a:cubicBezTo>
                  <a:cubicBezTo>
                    <a:pt x="771" y="5256"/>
                    <a:pt x="453" y="5136"/>
                    <a:pt x="332" y="4843"/>
                  </a:cubicBezTo>
                  <a:cubicBezTo>
                    <a:pt x="272" y="4690"/>
                    <a:pt x="211" y="4536"/>
                    <a:pt x="150" y="4382"/>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4" name="Google Shape;4324;p106"/>
            <p:cNvSpPr/>
            <p:nvPr/>
          </p:nvSpPr>
          <p:spPr>
            <a:xfrm>
              <a:off x="1346849" y="3688772"/>
              <a:ext cx="263803" cy="156038"/>
            </a:xfrm>
            <a:custGeom>
              <a:avLst/>
              <a:gdLst/>
              <a:ahLst/>
              <a:cxnLst/>
              <a:rect l="l" t="t" r="r" b="b"/>
              <a:pathLst>
                <a:path w="9383" h="5550" extrusionOk="0">
                  <a:moveTo>
                    <a:pt x="9005" y="1220"/>
                  </a:moveTo>
                  <a:cubicBezTo>
                    <a:pt x="8944" y="1409"/>
                    <a:pt x="8880" y="1595"/>
                    <a:pt x="8812" y="1780"/>
                  </a:cubicBezTo>
                  <a:cubicBezTo>
                    <a:pt x="9015" y="2204"/>
                    <a:pt x="9204" y="2636"/>
                    <a:pt x="9383" y="3068"/>
                  </a:cubicBezTo>
                  <a:cubicBezTo>
                    <a:pt x="9236" y="2458"/>
                    <a:pt x="9111" y="1841"/>
                    <a:pt x="9005" y="1220"/>
                  </a:cubicBezTo>
                  <a:close/>
                  <a:moveTo>
                    <a:pt x="7521" y="1"/>
                  </a:moveTo>
                  <a:lnTo>
                    <a:pt x="7521" y="1"/>
                  </a:lnTo>
                  <a:cubicBezTo>
                    <a:pt x="7414" y="43"/>
                    <a:pt x="7325" y="90"/>
                    <a:pt x="7265" y="140"/>
                  </a:cubicBezTo>
                  <a:cubicBezTo>
                    <a:pt x="6309" y="932"/>
                    <a:pt x="5318" y="1677"/>
                    <a:pt x="4280" y="2362"/>
                  </a:cubicBezTo>
                  <a:cubicBezTo>
                    <a:pt x="3723" y="2721"/>
                    <a:pt x="3160" y="3071"/>
                    <a:pt x="2583" y="3396"/>
                  </a:cubicBezTo>
                  <a:cubicBezTo>
                    <a:pt x="2311" y="3549"/>
                    <a:pt x="1773" y="3955"/>
                    <a:pt x="1388" y="4120"/>
                  </a:cubicBezTo>
                  <a:cubicBezTo>
                    <a:pt x="1324" y="4108"/>
                    <a:pt x="1256" y="4105"/>
                    <a:pt x="1189" y="4105"/>
                  </a:cubicBezTo>
                  <a:cubicBezTo>
                    <a:pt x="1024" y="4105"/>
                    <a:pt x="853" y="4138"/>
                    <a:pt x="682" y="4212"/>
                  </a:cubicBezTo>
                  <a:cubicBezTo>
                    <a:pt x="661" y="4223"/>
                    <a:pt x="639" y="4230"/>
                    <a:pt x="618" y="4240"/>
                  </a:cubicBezTo>
                  <a:cubicBezTo>
                    <a:pt x="315" y="4376"/>
                    <a:pt x="1" y="4676"/>
                    <a:pt x="68" y="5036"/>
                  </a:cubicBezTo>
                  <a:cubicBezTo>
                    <a:pt x="76" y="5064"/>
                    <a:pt x="80" y="5093"/>
                    <a:pt x="86" y="5122"/>
                  </a:cubicBezTo>
                  <a:cubicBezTo>
                    <a:pt x="144" y="5438"/>
                    <a:pt x="564" y="5550"/>
                    <a:pt x="857" y="5550"/>
                  </a:cubicBezTo>
                  <a:cubicBezTo>
                    <a:pt x="893" y="5550"/>
                    <a:pt x="924" y="5550"/>
                    <a:pt x="957" y="5545"/>
                  </a:cubicBezTo>
                  <a:cubicBezTo>
                    <a:pt x="2097" y="5435"/>
                    <a:pt x="3246" y="4630"/>
                    <a:pt x="4240" y="4009"/>
                  </a:cubicBezTo>
                  <a:lnTo>
                    <a:pt x="4240" y="4009"/>
                  </a:lnTo>
                  <a:cubicBezTo>
                    <a:pt x="3602" y="4294"/>
                    <a:pt x="2964" y="4576"/>
                    <a:pt x="2323" y="4861"/>
                  </a:cubicBezTo>
                  <a:cubicBezTo>
                    <a:pt x="2069" y="4975"/>
                    <a:pt x="1602" y="5147"/>
                    <a:pt x="1235" y="5147"/>
                  </a:cubicBezTo>
                  <a:cubicBezTo>
                    <a:pt x="1120" y="5147"/>
                    <a:pt x="1013" y="5129"/>
                    <a:pt x="928" y="5089"/>
                  </a:cubicBezTo>
                  <a:cubicBezTo>
                    <a:pt x="679" y="4968"/>
                    <a:pt x="432" y="4818"/>
                    <a:pt x="853" y="4630"/>
                  </a:cubicBezTo>
                  <a:cubicBezTo>
                    <a:pt x="1890" y="4166"/>
                    <a:pt x="2928" y="3705"/>
                    <a:pt x="3962" y="3242"/>
                  </a:cubicBezTo>
                  <a:cubicBezTo>
                    <a:pt x="4872" y="2839"/>
                    <a:pt x="6084" y="2529"/>
                    <a:pt x="6722" y="1720"/>
                  </a:cubicBezTo>
                  <a:cubicBezTo>
                    <a:pt x="6758" y="1673"/>
                    <a:pt x="6815" y="1627"/>
                    <a:pt x="6890" y="1580"/>
                  </a:cubicBezTo>
                  <a:cubicBezTo>
                    <a:pt x="7033" y="1192"/>
                    <a:pt x="7158" y="796"/>
                    <a:pt x="7268" y="394"/>
                  </a:cubicBezTo>
                  <a:cubicBezTo>
                    <a:pt x="7307" y="236"/>
                    <a:pt x="7400" y="108"/>
                    <a:pt x="7521"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5" name="Google Shape;4325;p106"/>
            <p:cNvSpPr/>
            <p:nvPr/>
          </p:nvSpPr>
          <p:spPr>
            <a:xfrm>
              <a:off x="1571537" y="3837665"/>
              <a:ext cx="18865" cy="60560"/>
            </a:xfrm>
            <a:custGeom>
              <a:avLst/>
              <a:gdLst/>
              <a:ahLst/>
              <a:cxnLst/>
              <a:rect l="l" t="t" r="r" b="b"/>
              <a:pathLst>
                <a:path w="671" h="2154" extrusionOk="0">
                  <a:moveTo>
                    <a:pt x="99" y="0"/>
                  </a:moveTo>
                  <a:cubicBezTo>
                    <a:pt x="68" y="86"/>
                    <a:pt x="35" y="171"/>
                    <a:pt x="0" y="257"/>
                  </a:cubicBezTo>
                  <a:cubicBezTo>
                    <a:pt x="200" y="895"/>
                    <a:pt x="424" y="1526"/>
                    <a:pt x="670" y="2153"/>
                  </a:cubicBezTo>
                  <a:cubicBezTo>
                    <a:pt x="514" y="1426"/>
                    <a:pt x="324" y="706"/>
                    <a:pt x="99"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6" name="Google Shape;4326;p106"/>
            <p:cNvSpPr/>
            <p:nvPr/>
          </p:nvSpPr>
          <p:spPr>
            <a:xfrm>
              <a:off x="1561501" y="3806289"/>
              <a:ext cx="12849" cy="38630"/>
            </a:xfrm>
            <a:custGeom>
              <a:avLst/>
              <a:gdLst/>
              <a:ahLst/>
              <a:cxnLst/>
              <a:rect l="l" t="t" r="r" b="b"/>
              <a:pathLst>
                <a:path w="457" h="1374" extrusionOk="0">
                  <a:moveTo>
                    <a:pt x="79" y="0"/>
                  </a:moveTo>
                  <a:cubicBezTo>
                    <a:pt x="53" y="47"/>
                    <a:pt x="25" y="93"/>
                    <a:pt x="0" y="142"/>
                  </a:cubicBezTo>
                  <a:cubicBezTo>
                    <a:pt x="111" y="552"/>
                    <a:pt x="229" y="967"/>
                    <a:pt x="357" y="1373"/>
                  </a:cubicBezTo>
                  <a:cubicBezTo>
                    <a:pt x="392" y="1287"/>
                    <a:pt x="425" y="1202"/>
                    <a:pt x="456" y="1116"/>
                  </a:cubicBezTo>
                  <a:cubicBezTo>
                    <a:pt x="339" y="741"/>
                    <a:pt x="214" y="371"/>
                    <a:pt x="79"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7" name="Google Shape;4327;p106"/>
            <p:cNvSpPr/>
            <p:nvPr/>
          </p:nvSpPr>
          <p:spPr>
            <a:xfrm>
              <a:off x="1554781" y="3783432"/>
              <a:ext cx="8941" cy="26878"/>
            </a:xfrm>
            <a:custGeom>
              <a:avLst/>
              <a:gdLst/>
              <a:ahLst/>
              <a:cxnLst/>
              <a:rect l="l" t="t" r="r" b="b"/>
              <a:pathLst>
                <a:path w="318" h="956" extrusionOk="0">
                  <a:moveTo>
                    <a:pt x="0" y="0"/>
                  </a:moveTo>
                  <a:lnTo>
                    <a:pt x="0" y="0"/>
                  </a:lnTo>
                  <a:cubicBezTo>
                    <a:pt x="75" y="321"/>
                    <a:pt x="154" y="638"/>
                    <a:pt x="239" y="955"/>
                  </a:cubicBezTo>
                  <a:cubicBezTo>
                    <a:pt x="264" y="906"/>
                    <a:pt x="292" y="860"/>
                    <a:pt x="318" y="813"/>
                  </a:cubicBezTo>
                  <a:cubicBezTo>
                    <a:pt x="218" y="542"/>
                    <a:pt x="111" y="271"/>
                    <a:pt x="0"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8" name="Google Shape;4328;p106"/>
            <p:cNvSpPr/>
            <p:nvPr/>
          </p:nvSpPr>
          <p:spPr>
            <a:xfrm>
              <a:off x="1644606" y="3883660"/>
              <a:ext cx="6944" cy="23982"/>
            </a:xfrm>
            <a:custGeom>
              <a:avLst/>
              <a:gdLst/>
              <a:ahLst/>
              <a:cxnLst/>
              <a:rect l="l" t="t" r="r" b="b"/>
              <a:pathLst>
                <a:path w="247" h="853" extrusionOk="0">
                  <a:moveTo>
                    <a:pt x="0" y="1"/>
                  </a:moveTo>
                  <a:lnTo>
                    <a:pt x="0" y="1"/>
                  </a:lnTo>
                  <a:cubicBezTo>
                    <a:pt x="64" y="282"/>
                    <a:pt x="122" y="568"/>
                    <a:pt x="175" y="853"/>
                  </a:cubicBezTo>
                  <a:cubicBezTo>
                    <a:pt x="235" y="736"/>
                    <a:pt x="247" y="607"/>
                    <a:pt x="189" y="468"/>
                  </a:cubicBezTo>
                  <a:cubicBezTo>
                    <a:pt x="125" y="315"/>
                    <a:pt x="61" y="158"/>
                    <a:pt x="0"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9" name="Google Shape;4329;p106"/>
            <p:cNvSpPr/>
            <p:nvPr/>
          </p:nvSpPr>
          <p:spPr>
            <a:xfrm>
              <a:off x="1358994" y="3733192"/>
              <a:ext cx="290540" cy="189608"/>
            </a:xfrm>
            <a:custGeom>
              <a:avLst/>
              <a:gdLst/>
              <a:ahLst/>
              <a:cxnLst/>
              <a:rect l="l" t="t" r="r" b="b"/>
              <a:pathLst>
                <a:path w="10334" h="6744" extrusionOk="0">
                  <a:moveTo>
                    <a:pt x="6458" y="0"/>
                  </a:moveTo>
                  <a:lnTo>
                    <a:pt x="6458" y="0"/>
                  </a:lnTo>
                  <a:cubicBezTo>
                    <a:pt x="6383" y="47"/>
                    <a:pt x="6326" y="93"/>
                    <a:pt x="6290" y="140"/>
                  </a:cubicBezTo>
                  <a:cubicBezTo>
                    <a:pt x="5652" y="949"/>
                    <a:pt x="4440" y="1259"/>
                    <a:pt x="3530" y="1662"/>
                  </a:cubicBezTo>
                  <a:cubicBezTo>
                    <a:pt x="2496" y="2125"/>
                    <a:pt x="1458" y="2586"/>
                    <a:pt x="421" y="3050"/>
                  </a:cubicBezTo>
                  <a:cubicBezTo>
                    <a:pt x="0" y="3238"/>
                    <a:pt x="247" y="3388"/>
                    <a:pt x="496" y="3509"/>
                  </a:cubicBezTo>
                  <a:cubicBezTo>
                    <a:pt x="581" y="3549"/>
                    <a:pt x="688" y="3567"/>
                    <a:pt x="803" y="3567"/>
                  </a:cubicBezTo>
                  <a:cubicBezTo>
                    <a:pt x="1170" y="3567"/>
                    <a:pt x="1637" y="3395"/>
                    <a:pt x="1891" y="3281"/>
                  </a:cubicBezTo>
                  <a:cubicBezTo>
                    <a:pt x="2532" y="2996"/>
                    <a:pt x="3170" y="2714"/>
                    <a:pt x="3808" y="2429"/>
                  </a:cubicBezTo>
                  <a:cubicBezTo>
                    <a:pt x="3894" y="2375"/>
                    <a:pt x="3976" y="2326"/>
                    <a:pt x="4058" y="2275"/>
                  </a:cubicBezTo>
                  <a:cubicBezTo>
                    <a:pt x="4750" y="1858"/>
                    <a:pt x="5421" y="1416"/>
                    <a:pt x="6073" y="949"/>
                  </a:cubicBezTo>
                  <a:cubicBezTo>
                    <a:pt x="6212" y="639"/>
                    <a:pt x="6341" y="321"/>
                    <a:pt x="6458" y="0"/>
                  </a:cubicBezTo>
                  <a:close/>
                  <a:moveTo>
                    <a:pt x="8380" y="200"/>
                  </a:moveTo>
                  <a:cubicBezTo>
                    <a:pt x="8326" y="350"/>
                    <a:pt x="8270" y="504"/>
                    <a:pt x="8209" y="653"/>
                  </a:cubicBezTo>
                  <a:cubicBezTo>
                    <a:pt x="8255" y="760"/>
                    <a:pt x="8276" y="863"/>
                    <a:pt x="8266" y="963"/>
                  </a:cubicBezTo>
                  <a:cubicBezTo>
                    <a:pt x="8173" y="1980"/>
                    <a:pt x="7967" y="2892"/>
                    <a:pt x="7659" y="3716"/>
                  </a:cubicBezTo>
                  <a:cubicBezTo>
                    <a:pt x="7884" y="4422"/>
                    <a:pt x="8074" y="5142"/>
                    <a:pt x="8230" y="5869"/>
                  </a:cubicBezTo>
                  <a:cubicBezTo>
                    <a:pt x="8291" y="6023"/>
                    <a:pt x="8352" y="6177"/>
                    <a:pt x="8412" y="6330"/>
                  </a:cubicBezTo>
                  <a:cubicBezTo>
                    <a:pt x="8533" y="6623"/>
                    <a:pt x="8851" y="6743"/>
                    <a:pt x="9193" y="6743"/>
                  </a:cubicBezTo>
                  <a:cubicBezTo>
                    <a:pt x="9660" y="6743"/>
                    <a:pt x="10174" y="6522"/>
                    <a:pt x="10334" y="6205"/>
                  </a:cubicBezTo>
                  <a:cubicBezTo>
                    <a:pt x="10281" y="5920"/>
                    <a:pt x="10223" y="5634"/>
                    <a:pt x="10159" y="5353"/>
                  </a:cubicBezTo>
                  <a:cubicBezTo>
                    <a:pt x="9664" y="4087"/>
                    <a:pt x="9261" y="2800"/>
                    <a:pt x="8951" y="1488"/>
                  </a:cubicBezTo>
                  <a:cubicBezTo>
                    <a:pt x="8772" y="1056"/>
                    <a:pt x="8583" y="624"/>
                    <a:pt x="8380" y="20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0" name="Google Shape;4330;p106"/>
            <p:cNvSpPr/>
            <p:nvPr/>
          </p:nvSpPr>
          <p:spPr>
            <a:xfrm>
              <a:off x="1563694" y="3751551"/>
              <a:ext cx="28003" cy="86144"/>
            </a:xfrm>
            <a:custGeom>
              <a:avLst/>
              <a:gdLst/>
              <a:ahLst/>
              <a:cxnLst/>
              <a:rect l="l" t="t" r="r" b="b"/>
              <a:pathLst>
                <a:path w="996" h="3064" extrusionOk="0">
                  <a:moveTo>
                    <a:pt x="928" y="0"/>
                  </a:moveTo>
                  <a:cubicBezTo>
                    <a:pt x="660" y="671"/>
                    <a:pt x="350" y="1323"/>
                    <a:pt x="1" y="1947"/>
                  </a:cubicBezTo>
                  <a:cubicBezTo>
                    <a:pt x="136" y="2318"/>
                    <a:pt x="261" y="2688"/>
                    <a:pt x="378" y="3063"/>
                  </a:cubicBezTo>
                  <a:cubicBezTo>
                    <a:pt x="686" y="2239"/>
                    <a:pt x="892" y="1327"/>
                    <a:pt x="985" y="310"/>
                  </a:cubicBezTo>
                  <a:cubicBezTo>
                    <a:pt x="995" y="210"/>
                    <a:pt x="974" y="107"/>
                    <a:pt x="928"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1" name="Google Shape;4331;p106"/>
            <p:cNvSpPr/>
            <p:nvPr/>
          </p:nvSpPr>
          <p:spPr>
            <a:xfrm>
              <a:off x="1543732" y="3725180"/>
              <a:ext cx="46052" cy="81140"/>
            </a:xfrm>
            <a:custGeom>
              <a:avLst/>
              <a:gdLst/>
              <a:ahLst/>
              <a:cxnLst/>
              <a:rect l="l" t="t" r="r" b="b"/>
              <a:pathLst>
                <a:path w="1638" h="2886" extrusionOk="0">
                  <a:moveTo>
                    <a:pt x="660" y="0"/>
                  </a:moveTo>
                  <a:cubicBezTo>
                    <a:pt x="458" y="40"/>
                    <a:pt x="257" y="104"/>
                    <a:pt x="91" y="179"/>
                  </a:cubicBezTo>
                  <a:cubicBezTo>
                    <a:pt x="65" y="417"/>
                    <a:pt x="37" y="649"/>
                    <a:pt x="1" y="874"/>
                  </a:cubicBezTo>
                  <a:lnTo>
                    <a:pt x="129" y="778"/>
                  </a:lnTo>
                  <a:cubicBezTo>
                    <a:pt x="208" y="1212"/>
                    <a:pt x="297" y="1644"/>
                    <a:pt x="393" y="2072"/>
                  </a:cubicBezTo>
                  <a:cubicBezTo>
                    <a:pt x="504" y="2343"/>
                    <a:pt x="611" y="2614"/>
                    <a:pt x="711" y="2885"/>
                  </a:cubicBezTo>
                  <a:cubicBezTo>
                    <a:pt x="1060" y="2261"/>
                    <a:pt x="1370" y="1609"/>
                    <a:pt x="1638" y="938"/>
                  </a:cubicBezTo>
                  <a:cubicBezTo>
                    <a:pt x="1477" y="567"/>
                    <a:pt x="1032" y="172"/>
                    <a:pt x="660"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32" name="Google Shape;4332;p106"/>
          <p:cNvGrpSpPr/>
          <p:nvPr/>
        </p:nvGrpSpPr>
        <p:grpSpPr>
          <a:xfrm rot="7370868" flipH="1">
            <a:off x="1185525" y="1781590"/>
            <a:ext cx="804336" cy="359725"/>
            <a:chOff x="851420" y="3679860"/>
            <a:chExt cx="804350" cy="359731"/>
          </a:xfrm>
        </p:grpSpPr>
        <p:sp>
          <p:nvSpPr>
            <p:cNvPr id="4333" name="Google Shape;4333;p106"/>
            <p:cNvSpPr/>
            <p:nvPr/>
          </p:nvSpPr>
          <p:spPr>
            <a:xfrm>
              <a:off x="851420" y="3679860"/>
              <a:ext cx="759049" cy="359731"/>
            </a:xfrm>
            <a:custGeom>
              <a:avLst/>
              <a:gdLst/>
              <a:ahLst/>
              <a:cxnLst/>
              <a:rect l="l" t="t" r="r" b="b"/>
              <a:pathLst>
                <a:path w="26998" h="12795" extrusionOk="0">
                  <a:moveTo>
                    <a:pt x="26067" y="0"/>
                  </a:moveTo>
                  <a:cubicBezTo>
                    <a:pt x="25738" y="0"/>
                    <a:pt x="25382" y="107"/>
                    <a:pt x="25143" y="318"/>
                  </a:cubicBezTo>
                  <a:cubicBezTo>
                    <a:pt x="25336" y="243"/>
                    <a:pt x="25582" y="189"/>
                    <a:pt x="25810" y="189"/>
                  </a:cubicBezTo>
                  <a:cubicBezTo>
                    <a:pt x="26145" y="189"/>
                    <a:pt x="26441" y="300"/>
                    <a:pt x="26487" y="617"/>
                  </a:cubicBezTo>
                  <a:cubicBezTo>
                    <a:pt x="26530" y="928"/>
                    <a:pt x="26577" y="1231"/>
                    <a:pt x="26627" y="1537"/>
                  </a:cubicBezTo>
                  <a:cubicBezTo>
                    <a:pt x="26712" y="1280"/>
                    <a:pt x="26787" y="1020"/>
                    <a:pt x="26858" y="757"/>
                  </a:cubicBezTo>
                  <a:cubicBezTo>
                    <a:pt x="26997" y="247"/>
                    <a:pt x="26566" y="0"/>
                    <a:pt x="26067" y="0"/>
                  </a:cubicBezTo>
                  <a:close/>
                  <a:moveTo>
                    <a:pt x="24502" y="3145"/>
                  </a:moveTo>
                  <a:cubicBezTo>
                    <a:pt x="24369" y="3209"/>
                    <a:pt x="24230" y="3270"/>
                    <a:pt x="24095" y="3331"/>
                  </a:cubicBezTo>
                  <a:cubicBezTo>
                    <a:pt x="24013" y="3367"/>
                    <a:pt x="23931" y="3406"/>
                    <a:pt x="23849" y="3441"/>
                  </a:cubicBezTo>
                  <a:cubicBezTo>
                    <a:pt x="22526" y="6081"/>
                    <a:pt x="20419" y="8309"/>
                    <a:pt x="17809" y="9700"/>
                  </a:cubicBezTo>
                  <a:cubicBezTo>
                    <a:pt x="21085" y="8798"/>
                    <a:pt x="23684" y="6790"/>
                    <a:pt x="24502" y="3145"/>
                  </a:cubicBezTo>
                  <a:close/>
                  <a:moveTo>
                    <a:pt x="1427" y="7078"/>
                  </a:moveTo>
                  <a:cubicBezTo>
                    <a:pt x="749" y="7078"/>
                    <a:pt x="1" y="7582"/>
                    <a:pt x="390" y="8199"/>
                  </a:cubicBezTo>
                  <a:cubicBezTo>
                    <a:pt x="1837" y="10502"/>
                    <a:pt x="4829" y="11729"/>
                    <a:pt x="7368" y="12338"/>
                  </a:cubicBezTo>
                  <a:cubicBezTo>
                    <a:pt x="8641" y="12641"/>
                    <a:pt x="9946" y="12794"/>
                    <a:pt x="11254" y="12794"/>
                  </a:cubicBezTo>
                  <a:cubicBezTo>
                    <a:pt x="12863" y="12794"/>
                    <a:pt x="14474" y="12563"/>
                    <a:pt x="16015" y="12096"/>
                  </a:cubicBezTo>
                  <a:cubicBezTo>
                    <a:pt x="16514" y="11943"/>
                    <a:pt x="17002" y="11767"/>
                    <a:pt x="17476" y="11568"/>
                  </a:cubicBezTo>
                  <a:lnTo>
                    <a:pt x="17476" y="11568"/>
                  </a:lnTo>
                  <a:cubicBezTo>
                    <a:pt x="16343" y="11760"/>
                    <a:pt x="15159" y="11849"/>
                    <a:pt x="13954" y="11849"/>
                  </a:cubicBezTo>
                  <a:cubicBezTo>
                    <a:pt x="9404" y="11849"/>
                    <a:pt x="4600" y="10595"/>
                    <a:pt x="1449" y="8994"/>
                  </a:cubicBezTo>
                  <a:cubicBezTo>
                    <a:pt x="867" y="8701"/>
                    <a:pt x="357" y="7503"/>
                    <a:pt x="921" y="7503"/>
                  </a:cubicBezTo>
                  <a:cubicBezTo>
                    <a:pt x="1024" y="7503"/>
                    <a:pt x="1160" y="7542"/>
                    <a:pt x="1338" y="7631"/>
                  </a:cubicBezTo>
                  <a:cubicBezTo>
                    <a:pt x="1834" y="7885"/>
                    <a:pt x="2372" y="8127"/>
                    <a:pt x="2943" y="8355"/>
                  </a:cubicBezTo>
                  <a:cubicBezTo>
                    <a:pt x="2665" y="8077"/>
                    <a:pt x="2418" y="7778"/>
                    <a:pt x="2215" y="7450"/>
                  </a:cubicBezTo>
                  <a:cubicBezTo>
                    <a:pt x="2051" y="7189"/>
                    <a:pt x="1745" y="7078"/>
                    <a:pt x="1427" y="7078"/>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4" name="Google Shape;4334;p106"/>
            <p:cNvSpPr/>
            <p:nvPr/>
          </p:nvSpPr>
          <p:spPr>
            <a:xfrm>
              <a:off x="934132" y="3810282"/>
              <a:ext cx="637451" cy="194809"/>
            </a:xfrm>
            <a:custGeom>
              <a:avLst/>
              <a:gdLst/>
              <a:ahLst/>
              <a:cxnLst/>
              <a:rect l="l" t="t" r="r" b="b"/>
              <a:pathLst>
                <a:path w="22673" h="6929" extrusionOk="0">
                  <a:moveTo>
                    <a:pt x="1" y="3716"/>
                  </a:moveTo>
                  <a:cubicBezTo>
                    <a:pt x="1495" y="5203"/>
                    <a:pt x="3913" y="5999"/>
                    <a:pt x="5848" y="6369"/>
                  </a:cubicBezTo>
                  <a:cubicBezTo>
                    <a:pt x="6725" y="6537"/>
                    <a:pt x="7624" y="6622"/>
                    <a:pt x="8523" y="6622"/>
                  </a:cubicBezTo>
                  <a:cubicBezTo>
                    <a:pt x="10099" y="6622"/>
                    <a:pt x="11671" y="6362"/>
                    <a:pt x="13147" y="5827"/>
                  </a:cubicBezTo>
                  <a:cubicBezTo>
                    <a:pt x="13743" y="5609"/>
                    <a:pt x="14317" y="5357"/>
                    <a:pt x="14867" y="5061"/>
                  </a:cubicBezTo>
                  <a:lnTo>
                    <a:pt x="14867" y="5061"/>
                  </a:lnTo>
                  <a:cubicBezTo>
                    <a:pt x="13369" y="5474"/>
                    <a:pt x="11728" y="5656"/>
                    <a:pt x="10053" y="5656"/>
                  </a:cubicBezTo>
                  <a:cubicBezTo>
                    <a:pt x="6526" y="5656"/>
                    <a:pt x="2846" y="4854"/>
                    <a:pt x="1" y="3716"/>
                  </a:cubicBezTo>
                  <a:close/>
                  <a:moveTo>
                    <a:pt x="22315" y="0"/>
                  </a:moveTo>
                  <a:cubicBezTo>
                    <a:pt x="20557" y="3074"/>
                    <a:pt x="17833" y="5553"/>
                    <a:pt x="14534" y="6929"/>
                  </a:cubicBezTo>
                  <a:cubicBezTo>
                    <a:pt x="18190" y="6308"/>
                    <a:pt x="21292" y="4600"/>
                    <a:pt x="22672" y="1231"/>
                  </a:cubicBezTo>
                  <a:cubicBezTo>
                    <a:pt x="22544" y="825"/>
                    <a:pt x="22426" y="410"/>
                    <a:pt x="22315"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5" name="Google Shape;4335;p106"/>
            <p:cNvSpPr/>
            <p:nvPr/>
          </p:nvSpPr>
          <p:spPr>
            <a:xfrm>
              <a:off x="861457" y="3765158"/>
              <a:ext cx="700092" cy="247862"/>
            </a:xfrm>
            <a:custGeom>
              <a:avLst/>
              <a:gdLst/>
              <a:ahLst/>
              <a:cxnLst/>
              <a:rect l="l" t="t" r="r" b="b"/>
              <a:pathLst>
                <a:path w="24901" h="8816" extrusionOk="0">
                  <a:moveTo>
                    <a:pt x="24387" y="1"/>
                  </a:moveTo>
                  <a:cubicBezTo>
                    <a:pt x="24308" y="37"/>
                    <a:pt x="24226" y="76"/>
                    <a:pt x="24145" y="111"/>
                  </a:cubicBezTo>
                  <a:cubicBezTo>
                    <a:pt x="23327" y="3756"/>
                    <a:pt x="20728" y="5764"/>
                    <a:pt x="17452" y="6666"/>
                  </a:cubicBezTo>
                  <a:cubicBezTo>
                    <a:pt x="16902" y="6962"/>
                    <a:pt x="16328" y="7214"/>
                    <a:pt x="15732" y="7432"/>
                  </a:cubicBezTo>
                  <a:cubicBezTo>
                    <a:pt x="14256" y="7967"/>
                    <a:pt x="12684" y="8227"/>
                    <a:pt x="11108" y="8227"/>
                  </a:cubicBezTo>
                  <a:cubicBezTo>
                    <a:pt x="10209" y="8227"/>
                    <a:pt x="9310" y="8142"/>
                    <a:pt x="8433" y="7974"/>
                  </a:cubicBezTo>
                  <a:cubicBezTo>
                    <a:pt x="6498" y="7604"/>
                    <a:pt x="4080" y="6808"/>
                    <a:pt x="2586" y="5321"/>
                  </a:cubicBezTo>
                  <a:cubicBezTo>
                    <a:pt x="2015" y="5093"/>
                    <a:pt x="1477" y="4851"/>
                    <a:pt x="981" y="4597"/>
                  </a:cubicBezTo>
                  <a:cubicBezTo>
                    <a:pt x="803" y="4508"/>
                    <a:pt x="667" y="4469"/>
                    <a:pt x="564" y="4469"/>
                  </a:cubicBezTo>
                  <a:cubicBezTo>
                    <a:pt x="0" y="4469"/>
                    <a:pt x="510" y="5667"/>
                    <a:pt x="1092" y="5960"/>
                  </a:cubicBezTo>
                  <a:cubicBezTo>
                    <a:pt x="4243" y="7561"/>
                    <a:pt x="9047" y="8815"/>
                    <a:pt x="13597" y="8815"/>
                  </a:cubicBezTo>
                  <a:cubicBezTo>
                    <a:pt x="14802" y="8815"/>
                    <a:pt x="15986" y="8726"/>
                    <a:pt x="17119" y="8534"/>
                  </a:cubicBezTo>
                  <a:cubicBezTo>
                    <a:pt x="20418" y="7158"/>
                    <a:pt x="23142" y="4679"/>
                    <a:pt x="24900" y="1605"/>
                  </a:cubicBezTo>
                  <a:cubicBezTo>
                    <a:pt x="24815" y="1288"/>
                    <a:pt x="24736" y="971"/>
                    <a:pt x="24661" y="650"/>
                  </a:cubicBezTo>
                  <a:cubicBezTo>
                    <a:pt x="24576" y="432"/>
                    <a:pt x="24483" y="215"/>
                    <a:pt x="24387"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6" name="Google Shape;4336;p106"/>
            <p:cNvSpPr/>
            <p:nvPr/>
          </p:nvSpPr>
          <p:spPr>
            <a:xfrm>
              <a:off x="1466053" y="3759845"/>
              <a:ext cx="63680" cy="41666"/>
            </a:xfrm>
            <a:custGeom>
              <a:avLst/>
              <a:gdLst/>
              <a:ahLst/>
              <a:cxnLst/>
              <a:rect l="l" t="t" r="r" b="b"/>
              <a:pathLst>
                <a:path w="2265" h="1482" extrusionOk="0">
                  <a:moveTo>
                    <a:pt x="2265" y="1"/>
                  </a:moveTo>
                  <a:cubicBezTo>
                    <a:pt x="1613" y="468"/>
                    <a:pt x="942" y="910"/>
                    <a:pt x="250" y="1327"/>
                  </a:cubicBezTo>
                  <a:cubicBezTo>
                    <a:pt x="168" y="1378"/>
                    <a:pt x="86" y="1427"/>
                    <a:pt x="0" y="1481"/>
                  </a:cubicBezTo>
                  <a:cubicBezTo>
                    <a:pt x="664" y="1185"/>
                    <a:pt x="1323" y="892"/>
                    <a:pt x="1987" y="596"/>
                  </a:cubicBezTo>
                  <a:cubicBezTo>
                    <a:pt x="2083" y="400"/>
                    <a:pt x="2176" y="201"/>
                    <a:pt x="2265"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7" name="Google Shape;4337;p106"/>
            <p:cNvSpPr/>
            <p:nvPr/>
          </p:nvSpPr>
          <p:spPr>
            <a:xfrm>
              <a:off x="1586157" y="3774998"/>
              <a:ext cx="69613" cy="178080"/>
            </a:xfrm>
            <a:custGeom>
              <a:avLst/>
              <a:gdLst/>
              <a:ahLst/>
              <a:cxnLst/>
              <a:rect l="l" t="t" r="r" b="b"/>
              <a:pathLst>
                <a:path w="2476" h="6334" extrusionOk="0">
                  <a:moveTo>
                    <a:pt x="871" y="1"/>
                  </a:moveTo>
                  <a:lnTo>
                    <a:pt x="871" y="1"/>
                  </a:lnTo>
                  <a:cubicBezTo>
                    <a:pt x="1181" y="1313"/>
                    <a:pt x="1584" y="2600"/>
                    <a:pt x="2079" y="3866"/>
                  </a:cubicBezTo>
                  <a:cubicBezTo>
                    <a:pt x="1783" y="2543"/>
                    <a:pt x="1380" y="1259"/>
                    <a:pt x="871" y="1"/>
                  </a:cubicBezTo>
                  <a:close/>
                  <a:moveTo>
                    <a:pt x="150" y="4382"/>
                  </a:moveTo>
                  <a:lnTo>
                    <a:pt x="150" y="4382"/>
                  </a:lnTo>
                  <a:cubicBezTo>
                    <a:pt x="203" y="4636"/>
                    <a:pt x="254" y="4886"/>
                    <a:pt x="300" y="5139"/>
                  </a:cubicBezTo>
                  <a:cubicBezTo>
                    <a:pt x="104" y="5249"/>
                    <a:pt x="0" y="5378"/>
                    <a:pt x="79" y="5503"/>
                  </a:cubicBezTo>
                  <a:cubicBezTo>
                    <a:pt x="221" y="5730"/>
                    <a:pt x="364" y="5955"/>
                    <a:pt x="507" y="6184"/>
                  </a:cubicBezTo>
                  <a:cubicBezTo>
                    <a:pt x="571" y="6287"/>
                    <a:pt x="781" y="6334"/>
                    <a:pt x="1038" y="6334"/>
                  </a:cubicBezTo>
                  <a:cubicBezTo>
                    <a:pt x="1630" y="6334"/>
                    <a:pt x="2475" y="6098"/>
                    <a:pt x="2433" y="5781"/>
                  </a:cubicBezTo>
                  <a:cubicBezTo>
                    <a:pt x="2379" y="5424"/>
                    <a:pt x="2321" y="5071"/>
                    <a:pt x="2254" y="4718"/>
                  </a:cubicBezTo>
                  <a:cubicBezTo>
                    <a:pt x="2094" y="5035"/>
                    <a:pt x="1580" y="5256"/>
                    <a:pt x="1113" y="5256"/>
                  </a:cubicBezTo>
                  <a:cubicBezTo>
                    <a:pt x="771" y="5256"/>
                    <a:pt x="453" y="5136"/>
                    <a:pt x="332" y="4843"/>
                  </a:cubicBezTo>
                  <a:cubicBezTo>
                    <a:pt x="272" y="4690"/>
                    <a:pt x="211" y="4536"/>
                    <a:pt x="150" y="4382"/>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8" name="Google Shape;4338;p106"/>
            <p:cNvSpPr/>
            <p:nvPr/>
          </p:nvSpPr>
          <p:spPr>
            <a:xfrm>
              <a:off x="1346849" y="3688772"/>
              <a:ext cx="263803" cy="156038"/>
            </a:xfrm>
            <a:custGeom>
              <a:avLst/>
              <a:gdLst/>
              <a:ahLst/>
              <a:cxnLst/>
              <a:rect l="l" t="t" r="r" b="b"/>
              <a:pathLst>
                <a:path w="9383" h="5550" extrusionOk="0">
                  <a:moveTo>
                    <a:pt x="9005" y="1220"/>
                  </a:moveTo>
                  <a:cubicBezTo>
                    <a:pt x="8944" y="1409"/>
                    <a:pt x="8880" y="1595"/>
                    <a:pt x="8812" y="1780"/>
                  </a:cubicBezTo>
                  <a:cubicBezTo>
                    <a:pt x="9015" y="2204"/>
                    <a:pt x="9204" y="2636"/>
                    <a:pt x="9383" y="3068"/>
                  </a:cubicBezTo>
                  <a:cubicBezTo>
                    <a:pt x="9236" y="2458"/>
                    <a:pt x="9111" y="1841"/>
                    <a:pt x="9005" y="1220"/>
                  </a:cubicBezTo>
                  <a:close/>
                  <a:moveTo>
                    <a:pt x="7521" y="1"/>
                  </a:moveTo>
                  <a:lnTo>
                    <a:pt x="7521" y="1"/>
                  </a:lnTo>
                  <a:cubicBezTo>
                    <a:pt x="7414" y="43"/>
                    <a:pt x="7325" y="90"/>
                    <a:pt x="7265" y="140"/>
                  </a:cubicBezTo>
                  <a:cubicBezTo>
                    <a:pt x="6309" y="932"/>
                    <a:pt x="5318" y="1677"/>
                    <a:pt x="4280" y="2362"/>
                  </a:cubicBezTo>
                  <a:cubicBezTo>
                    <a:pt x="3723" y="2721"/>
                    <a:pt x="3160" y="3071"/>
                    <a:pt x="2583" y="3396"/>
                  </a:cubicBezTo>
                  <a:cubicBezTo>
                    <a:pt x="2311" y="3549"/>
                    <a:pt x="1773" y="3955"/>
                    <a:pt x="1388" y="4120"/>
                  </a:cubicBezTo>
                  <a:cubicBezTo>
                    <a:pt x="1324" y="4108"/>
                    <a:pt x="1256" y="4105"/>
                    <a:pt x="1189" y="4105"/>
                  </a:cubicBezTo>
                  <a:cubicBezTo>
                    <a:pt x="1024" y="4105"/>
                    <a:pt x="853" y="4138"/>
                    <a:pt x="682" y="4212"/>
                  </a:cubicBezTo>
                  <a:cubicBezTo>
                    <a:pt x="661" y="4223"/>
                    <a:pt x="639" y="4230"/>
                    <a:pt x="618" y="4240"/>
                  </a:cubicBezTo>
                  <a:cubicBezTo>
                    <a:pt x="315" y="4376"/>
                    <a:pt x="1" y="4676"/>
                    <a:pt x="68" y="5036"/>
                  </a:cubicBezTo>
                  <a:cubicBezTo>
                    <a:pt x="76" y="5064"/>
                    <a:pt x="80" y="5093"/>
                    <a:pt x="86" y="5122"/>
                  </a:cubicBezTo>
                  <a:cubicBezTo>
                    <a:pt x="144" y="5438"/>
                    <a:pt x="564" y="5550"/>
                    <a:pt x="857" y="5550"/>
                  </a:cubicBezTo>
                  <a:cubicBezTo>
                    <a:pt x="893" y="5550"/>
                    <a:pt x="924" y="5550"/>
                    <a:pt x="957" y="5545"/>
                  </a:cubicBezTo>
                  <a:cubicBezTo>
                    <a:pt x="2097" y="5435"/>
                    <a:pt x="3246" y="4630"/>
                    <a:pt x="4240" y="4009"/>
                  </a:cubicBezTo>
                  <a:lnTo>
                    <a:pt x="4240" y="4009"/>
                  </a:lnTo>
                  <a:cubicBezTo>
                    <a:pt x="3602" y="4294"/>
                    <a:pt x="2964" y="4576"/>
                    <a:pt x="2323" y="4861"/>
                  </a:cubicBezTo>
                  <a:cubicBezTo>
                    <a:pt x="2069" y="4975"/>
                    <a:pt x="1602" y="5147"/>
                    <a:pt x="1235" y="5147"/>
                  </a:cubicBezTo>
                  <a:cubicBezTo>
                    <a:pt x="1120" y="5147"/>
                    <a:pt x="1013" y="5129"/>
                    <a:pt x="928" y="5089"/>
                  </a:cubicBezTo>
                  <a:cubicBezTo>
                    <a:pt x="679" y="4968"/>
                    <a:pt x="432" y="4818"/>
                    <a:pt x="853" y="4630"/>
                  </a:cubicBezTo>
                  <a:cubicBezTo>
                    <a:pt x="1890" y="4166"/>
                    <a:pt x="2928" y="3705"/>
                    <a:pt x="3962" y="3242"/>
                  </a:cubicBezTo>
                  <a:cubicBezTo>
                    <a:pt x="4872" y="2839"/>
                    <a:pt x="6084" y="2529"/>
                    <a:pt x="6722" y="1720"/>
                  </a:cubicBezTo>
                  <a:cubicBezTo>
                    <a:pt x="6758" y="1673"/>
                    <a:pt x="6815" y="1627"/>
                    <a:pt x="6890" y="1580"/>
                  </a:cubicBezTo>
                  <a:cubicBezTo>
                    <a:pt x="7033" y="1192"/>
                    <a:pt x="7158" y="796"/>
                    <a:pt x="7268" y="394"/>
                  </a:cubicBezTo>
                  <a:cubicBezTo>
                    <a:pt x="7307" y="236"/>
                    <a:pt x="7400" y="108"/>
                    <a:pt x="7521"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9" name="Google Shape;4339;p106"/>
            <p:cNvSpPr/>
            <p:nvPr/>
          </p:nvSpPr>
          <p:spPr>
            <a:xfrm>
              <a:off x="1571537" y="3837665"/>
              <a:ext cx="18865" cy="60560"/>
            </a:xfrm>
            <a:custGeom>
              <a:avLst/>
              <a:gdLst/>
              <a:ahLst/>
              <a:cxnLst/>
              <a:rect l="l" t="t" r="r" b="b"/>
              <a:pathLst>
                <a:path w="671" h="2154" extrusionOk="0">
                  <a:moveTo>
                    <a:pt x="99" y="0"/>
                  </a:moveTo>
                  <a:cubicBezTo>
                    <a:pt x="68" y="86"/>
                    <a:pt x="35" y="171"/>
                    <a:pt x="0" y="257"/>
                  </a:cubicBezTo>
                  <a:cubicBezTo>
                    <a:pt x="200" y="895"/>
                    <a:pt x="424" y="1526"/>
                    <a:pt x="670" y="2153"/>
                  </a:cubicBezTo>
                  <a:cubicBezTo>
                    <a:pt x="514" y="1426"/>
                    <a:pt x="324" y="706"/>
                    <a:pt x="99"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0" name="Google Shape;4340;p106"/>
            <p:cNvSpPr/>
            <p:nvPr/>
          </p:nvSpPr>
          <p:spPr>
            <a:xfrm>
              <a:off x="1561501" y="3806289"/>
              <a:ext cx="12849" cy="38630"/>
            </a:xfrm>
            <a:custGeom>
              <a:avLst/>
              <a:gdLst/>
              <a:ahLst/>
              <a:cxnLst/>
              <a:rect l="l" t="t" r="r" b="b"/>
              <a:pathLst>
                <a:path w="457" h="1374" extrusionOk="0">
                  <a:moveTo>
                    <a:pt x="79" y="0"/>
                  </a:moveTo>
                  <a:cubicBezTo>
                    <a:pt x="53" y="47"/>
                    <a:pt x="25" y="93"/>
                    <a:pt x="0" y="142"/>
                  </a:cubicBezTo>
                  <a:cubicBezTo>
                    <a:pt x="111" y="552"/>
                    <a:pt x="229" y="967"/>
                    <a:pt x="357" y="1373"/>
                  </a:cubicBezTo>
                  <a:cubicBezTo>
                    <a:pt x="392" y="1287"/>
                    <a:pt x="425" y="1202"/>
                    <a:pt x="456" y="1116"/>
                  </a:cubicBezTo>
                  <a:cubicBezTo>
                    <a:pt x="339" y="741"/>
                    <a:pt x="214" y="371"/>
                    <a:pt x="79"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1" name="Google Shape;4341;p106"/>
            <p:cNvSpPr/>
            <p:nvPr/>
          </p:nvSpPr>
          <p:spPr>
            <a:xfrm>
              <a:off x="1554781" y="3783432"/>
              <a:ext cx="8941" cy="26878"/>
            </a:xfrm>
            <a:custGeom>
              <a:avLst/>
              <a:gdLst/>
              <a:ahLst/>
              <a:cxnLst/>
              <a:rect l="l" t="t" r="r" b="b"/>
              <a:pathLst>
                <a:path w="318" h="956" extrusionOk="0">
                  <a:moveTo>
                    <a:pt x="0" y="0"/>
                  </a:moveTo>
                  <a:lnTo>
                    <a:pt x="0" y="0"/>
                  </a:lnTo>
                  <a:cubicBezTo>
                    <a:pt x="75" y="321"/>
                    <a:pt x="154" y="638"/>
                    <a:pt x="239" y="955"/>
                  </a:cubicBezTo>
                  <a:cubicBezTo>
                    <a:pt x="264" y="906"/>
                    <a:pt x="292" y="860"/>
                    <a:pt x="318" y="813"/>
                  </a:cubicBezTo>
                  <a:cubicBezTo>
                    <a:pt x="218" y="542"/>
                    <a:pt x="111" y="271"/>
                    <a:pt x="0"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2" name="Google Shape;4342;p106"/>
            <p:cNvSpPr/>
            <p:nvPr/>
          </p:nvSpPr>
          <p:spPr>
            <a:xfrm>
              <a:off x="1644606" y="3883660"/>
              <a:ext cx="6944" cy="23982"/>
            </a:xfrm>
            <a:custGeom>
              <a:avLst/>
              <a:gdLst/>
              <a:ahLst/>
              <a:cxnLst/>
              <a:rect l="l" t="t" r="r" b="b"/>
              <a:pathLst>
                <a:path w="247" h="853" extrusionOk="0">
                  <a:moveTo>
                    <a:pt x="0" y="1"/>
                  </a:moveTo>
                  <a:lnTo>
                    <a:pt x="0" y="1"/>
                  </a:lnTo>
                  <a:cubicBezTo>
                    <a:pt x="64" y="282"/>
                    <a:pt x="122" y="568"/>
                    <a:pt x="175" y="853"/>
                  </a:cubicBezTo>
                  <a:cubicBezTo>
                    <a:pt x="235" y="736"/>
                    <a:pt x="247" y="607"/>
                    <a:pt x="189" y="468"/>
                  </a:cubicBezTo>
                  <a:cubicBezTo>
                    <a:pt x="125" y="315"/>
                    <a:pt x="61" y="158"/>
                    <a:pt x="0"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3" name="Google Shape;4343;p106"/>
            <p:cNvSpPr/>
            <p:nvPr/>
          </p:nvSpPr>
          <p:spPr>
            <a:xfrm>
              <a:off x="1358994" y="3733192"/>
              <a:ext cx="290540" cy="189608"/>
            </a:xfrm>
            <a:custGeom>
              <a:avLst/>
              <a:gdLst/>
              <a:ahLst/>
              <a:cxnLst/>
              <a:rect l="l" t="t" r="r" b="b"/>
              <a:pathLst>
                <a:path w="10334" h="6744" extrusionOk="0">
                  <a:moveTo>
                    <a:pt x="6458" y="0"/>
                  </a:moveTo>
                  <a:lnTo>
                    <a:pt x="6458" y="0"/>
                  </a:lnTo>
                  <a:cubicBezTo>
                    <a:pt x="6383" y="47"/>
                    <a:pt x="6326" y="93"/>
                    <a:pt x="6290" y="140"/>
                  </a:cubicBezTo>
                  <a:cubicBezTo>
                    <a:pt x="5652" y="949"/>
                    <a:pt x="4440" y="1259"/>
                    <a:pt x="3530" y="1662"/>
                  </a:cubicBezTo>
                  <a:cubicBezTo>
                    <a:pt x="2496" y="2125"/>
                    <a:pt x="1458" y="2586"/>
                    <a:pt x="421" y="3050"/>
                  </a:cubicBezTo>
                  <a:cubicBezTo>
                    <a:pt x="0" y="3238"/>
                    <a:pt x="247" y="3388"/>
                    <a:pt x="496" y="3509"/>
                  </a:cubicBezTo>
                  <a:cubicBezTo>
                    <a:pt x="581" y="3549"/>
                    <a:pt x="688" y="3567"/>
                    <a:pt x="803" y="3567"/>
                  </a:cubicBezTo>
                  <a:cubicBezTo>
                    <a:pt x="1170" y="3567"/>
                    <a:pt x="1637" y="3395"/>
                    <a:pt x="1891" y="3281"/>
                  </a:cubicBezTo>
                  <a:cubicBezTo>
                    <a:pt x="2532" y="2996"/>
                    <a:pt x="3170" y="2714"/>
                    <a:pt x="3808" y="2429"/>
                  </a:cubicBezTo>
                  <a:cubicBezTo>
                    <a:pt x="3894" y="2375"/>
                    <a:pt x="3976" y="2326"/>
                    <a:pt x="4058" y="2275"/>
                  </a:cubicBezTo>
                  <a:cubicBezTo>
                    <a:pt x="4750" y="1858"/>
                    <a:pt x="5421" y="1416"/>
                    <a:pt x="6073" y="949"/>
                  </a:cubicBezTo>
                  <a:cubicBezTo>
                    <a:pt x="6212" y="639"/>
                    <a:pt x="6341" y="321"/>
                    <a:pt x="6458" y="0"/>
                  </a:cubicBezTo>
                  <a:close/>
                  <a:moveTo>
                    <a:pt x="8380" y="200"/>
                  </a:moveTo>
                  <a:cubicBezTo>
                    <a:pt x="8326" y="350"/>
                    <a:pt x="8270" y="504"/>
                    <a:pt x="8209" y="653"/>
                  </a:cubicBezTo>
                  <a:cubicBezTo>
                    <a:pt x="8255" y="760"/>
                    <a:pt x="8276" y="863"/>
                    <a:pt x="8266" y="963"/>
                  </a:cubicBezTo>
                  <a:cubicBezTo>
                    <a:pt x="8173" y="1980"/>
                    <a:pt x="7967" y="2892"/>
                    <a:pt x="7659" y="3716"/>
                  </a:cubicBezTo>
                  <a:cubicBezTo>
                    <a:pt x="7884" y="4422"/>
                    <a:pt x="8074" y="5142"/>
                    <a:pt x="8230" y="5869"/>
                  </a:cubicBezTo>
                  <a:cubicBezTo>
                    <a:pt x="8291" y="6023"/>
                    <a:pt x="8352" y="6177"/>
                    <a:pt x="8412" y="6330"/>
                  </a:cubicBezTo>
                  <a:cubicBezTo>
                    <a:pt x="8533" y="6623"/>
                    <a:pt x="8851" y="6743"/>
                    <a:pt x="9193" y="6743"/>
                  </a:cubicBezTo>
                  <a:cubicBezTo>
                    <a:pt x="9660" y="6743"/>
                    <a:pt x="10174" y="6522"/>
                    <a:pt x="10334" y="6205"/>
                  </a:cubicBezTo>
                  <a:cubicBezTo>
                    <a:pt x="10281" y="5920"/>
                    <a:pt x="10223" y="5634"/>
                    <a:pt x="10159" y="5353"/>
                  </a:cubicBezTo>
                  <a:cubicBezTo>
                    <a:pt x="9664" y="4087"/>
                    <a:pt x="9261" y="2800"/>
                    <a:pt x="8951" y="1488"/>
                  </a:cubicBezTo>
                  <a:cubicBezTo>
                    <a:pt x="8772" y="1056"/>
                    <a:pt x="8583" y="624"/>
                    <a:pt x="8380" y="20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4" name="Google Shape;4344;p106"/>
            <p:cNvSpPr/>
            <p:nvPr/>
          </p:nvSpPr>
          <p:spPr>
            <a:xfrm>
              <a:off x="1563694" y="3751551"/>
              <a:ext cx="28003" cy="86144"/>
            </a:xfrm>
            <a:custGeom>
              <a:avLst/>
              <a:gdLst/>
              <a:ahLst/>
              <a:cxnLst/>
              <a:rect l="l" t="t" r="r" b="b"/>
              <a:pathLst>
                <a:path w="996" h="3064" extrusionOk="0">
                  <a:moveTo>
                    <a:pt x="928" y="0"/>
                  </a:moveTo>
                  <a:cubicBezTo>
                    <a:pt x="660" y="671"/>
                    <a:pt x="350" y="1323"/>
                    <a:pt x="1" y="1947"/>
                  </a:cubicBezTo>
                  <a:cubicBezTo>
                    <a:pt x="136" y="2318"/>
                    <a:pt x="261" y="2688"/>
                    <a:pt x="378" y="3063"/>
                  </a:cubicBezTo>
                  <a:cubicBezTo>
                    <a:pt x="686" y="2239"/>
                    <a:pt x="892" y="1327"/>
                    <a:pt x="985" y="310"/>
                  </a:cubicBezTo>
                  <a:cubicBezTo>
                    <a:pt x="995" y="210"/>
                    <a:pt x="974" y="107"/>
                    <a:pt x="928"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5" name="Google Shape;4345;p106"/>
            <p:cNvSpPr/>
            <p:nvPr/>
          </p:nvSpPr>
          <p:spPr>
            <a:xfrm>
              <a:off x="1543732" y="3725180"/>
              <a:ext cx="46052" cy="81140"/>
            </a:xfrm>
            <a:custGeom>
              <a:avLst/>
              <a:gdLst/>
              <a:ahLst/>
              <a:cxnLst/>
              <a:rect l="l" t="t" r="r" b="b"/>
              <a:pathLst>
                <a:path w="1638" h="2886" extrusionOk="0">
                  <a:moveTo>
                    <a:pt x="660" y="0"/>
                  </a:moveTo>
                  <a:cubicBezTo>
                    <a:pt x="458" y="40"/>
                    <a:pt x="257" y="104"/>
                    <a:pt x="91" y="179"/>
                  </a:cubicBezTo>
                  <a:cubicBezTo>
                    <a:pt x="65" y="417"/>
                    <a:pt x="37" y="649"/>
                    <a:pt x="1" y="874"/>
                  </a:cubicBezTo>
                  <a:lnTo>
                    <a:pt x="129" y="778"/>
                  </a:lnTo>
                  <a:cubicBezTo>
                    <a:pt x="208" y="1212"/>
                    <a:pt x="297" y="1644"/>
                    <a:pt x="393" y="2072"/>
                  </a:cubicBezTo>
                  <a:cubicBezTo>
                    <a:pt x="504" y="2343"/>
                    <a:pt x="611" y="2614"/>
                    <a:pt x="711" y="2885"/>
                  </a:cubicBezTo>
                  <a:cubicBezTo>
                    <a:pt x="1060" y="2261"/>
                    <a:pt x="1370" y="1609"/>
                    <a:pt x="1638" y="938"/>
                  </a:cubicBezTo>
                  <a:cubicBezTo>
                    <a:pt x="1477" y="567"/>
                    <a:pt x="1032" y="172"/>
                    <a:pt x="660"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46" name="Google Shape;4346;p106"/>
          <p:cNvGrpSpPr/>
          <p:nvPr/>
        </p:nvGrpSpPr>
        <p:grpSpPr>
          <a:xfrm>
            <a:off x="-100660" y="4248056"/>
            <a:ext cx="1745583" cy="230173"/>
            <a:chOff x="1394800" y="3522000"/>
            <a:chExt cx="1048650" cy="138275"/>
          </a:xfrm>
        </p:grpSpPr>
        <p:sp>
          <p:nvSpPr>
            <p:cNvPr id="4347" name="Google Shape;4347;p106"/>
            <p:cNvSpPr/>
            <p:nvPr/>
          </p:nvSpPr>
          <p:spPr>
            <a:xfrm>
              <a:off x="1394800" y="3522000"/>
              <a:ext cx="1048650" cy="125000"/>
            </a:xfrm>
            <a:custGeom>
              <a:avLst/>
              <a:gdLst/>
              <a:ahLst/>
              <a:cxnLst/>
              <a:rect l="l" t="t" r="r" b="b"/>
              <a:pathLst>
                <a:path w="41946" h="5000" extrusionOk="0">
                  <a:moveTo>
                    <a:pt x="39862" y="375"/>
                  </a:moveTo>
                  <a:cubicBezTo>
                    <a:pt x="39752" y="375"/>
                    <a:pt x="39641" y="393"/>
                    <a:pt x="39545" y="429"/>
                  </a:cubicBezTo>
                  <a:cubicBezTo>
                    <a:pt x="38422" y="860"/>
                    <a:pt x="37231" y="1220"/>
                    <a:pt x="36143" y="1737"/>
                  </a:cubicBezTo>
                  <a:cubicBezTo>
                    <a:pt x="35848" y="1880"/>
                    <a:pt x="35723" y="1951"/>
                    <a:pt x="35630" y="1951"/>
                  </a:cubicBezTo>
                  <a:cubicBezTo>
                    <a:pt x="35516" y="1951"/>
                    <a:pt x="35452" y="1837"/>
                    <a:pt x="35173" y="1598"/>
                  </a:cubicBezTo>
                  <a:cubicBezTo>
                    <a:pt x="34984" y="1431"/>
                    <a:pt x="34785" y="1277"/>
                    <a:pt x="34571" y="1141"/>
                  </a:cubicBezTo>
                  <a:lnTo>
                    <a:pt x="34571" y="1141"/>
                  </a:lnTo>
                  <a:cubicBezTo>
                    <a:pt x="34760" y="1337"/>
                    <a:pt x="34920" y="1576"/>
                    <a:pt x="35020" y="1741"/>
                  </a:cubicBezTo>
                  <a:cubicBezTo>
                    <a:pt x="35131" y="1926"/>
                    <a:pt x="35491" y="2693"/>
                    <a:pt x="35038" y="2721"/>
                  </a:cubicBezTo>
                  <a:cubicBezTo>
                    <a:pt x="34856" y="2736"/>
                    <a:pt x="34678" y="2739"/>
                    <a:pt x="34500" y="2739"/>
                  </a:cubicBezTo>
                  <a:cubicBezTo>
                    <a:pt x="34336" y="2739"/>
                    <a:pt x="34171" y="2736"/>
                    <a:pt x="34008" y="2725"/>
                  </a:cubicBezTo>
                  <a:lnTo>
                    <a:pt x="34008" y="2725"/>
                  </a:lnTo>
                  <a:cubicBezTo>
                    <a:pt x="34282" y="3003"/>
                    <a:pt x="34556" y="3274"/>
                    <a:pt x="34974" y="3420"/>
                  </a:cubicBezTo>
                  <a:cubicBezTo>
                    <a:pt x="35244" y="3516"/>
                    <a:pt x="35509" y="3559"/>
                    <a:pt x="35766" y="3559"/>
                  </a:cubicBezTo>
                  <a:cubicBezTo>
                    <a:pt x="36322" y="3559"/>
                    <a:pt x="36853" y="3370"/>
                    <a:pt x="37410" y="3164"/>
                  </a:cubicBezTo>
                  <a:cubicBezTo>
                    <a:pt x="38547" y="2736"/>
                    <a:pt x="39677" y="2290"/>
                    <a:pt x="40811" y="1851"/>
                  </a:cubicBezTo>
                  <a:cubicBezTo>
                    <a:pt x="41945" y="1416"/>
                    <a:pt x="40747" y="375"/>
                    <a:pt x="39862" y="375"/>
                  </a:cubicBezTo>
                  <a:close/>
                  <a:moveTo>
                    <a:pt x="1498" y="1719"/>
                  </a:moveTo>
                  <a:cubicBezTo>
                    <a:pt x="1242" y="1894"/>
                    <a:pt x="996" y="2076"/>
                    <a:pt x="761" y="2265"/>
                  </a:cubicBezTo>
                  <a:cubicBezTo>
                    <a:pt x="1" y="2874"/>
                    <a:pt x="1103" y="3669"/>
                    <a:pt x="1926" y="3669"/>
                  </a:cubicBezTo>
                  <a:cubicBezTo>
                    <a:pt x="2130" y="3669"/>
                    <a:pt x="2311" y="3623"/>
                    <a:pt x="2451" y="3513"/>
                  </a:cubicBezTo>
                  <a:cubicBezTo>
                    <a:pt x="2618" y="3381"/>
                    <a:pt x="2793" y="3242"/>
                    <a:pt x="2975" y="3106"/>
                  </a:cubicBezTo>
                  <a:cubicBezTo>
                    <a:pt x="2436" y="3031"/>
                    <a:pt x="1502" y="2211"/>
                    <a:pt x="1498" y="1719"/>
                  </a:cubicBezTo>
                  <a:close/>
                  <a:moveTo>
                    <a:pt x="6376" y="1"/>
                  </a:moveTo>
                  <a:cubicBezTo>
                    <a:pt x="5271" y="1"/>
                    <a:pt x="4137" y="310"/>
                    <a:pt x="3064" y="814"/>
                  </a:cubicBezTo>
                  <a:cubicBezTo>
                    <a:pt x="3998" y="475"/>
                    <a:pt x="4989" y="264"/>
                    <a:pt x="5977" y="264"/>
                  </a:cubicBezTo>
                  <a:cubicBezTo>
                    <a:pt x="6366" y="264"/>
                    <a:pt x="6755" y="297"/>
                    <a:pt x="7136" y="368"/>
                  </a:cubicBezTo>
                  <a:cubicBezTo>
                    <a:pt x="7849" y="500"/>
                    <a:pt x="8519" y="789"/>
                    <a:pt x="9090" y="1242"/>
                  </a:cubicBezTo>
                  <a:cubicBezTo>
                    <a:pt x="9771" y="1780"/>
                    <a:pt x="10310" y="2889"/>
                    <a:pt x="11236" y="3003"/>
                  </a:cubicBezTo>
                  <a:cubicBezTo>
                    <a:pt x="11843" y="3082"/>
                    <a:pt x="13137" y="4686"/>
                    <a:pt x="12449" y="4686"/>
                  </a:cubicBezTo>
                  <a:cubicBezTo>
                    <a:pt x="12428" y="4686"/>
                    <a:pt x="12403" y="4686"/>
                    <a:pt x="12378" y="4683"/>
                  </a:cubicBezTo>
                  <a:cubicBezTo>
                    <a:pt x="10777" y="4479"/>
                    <a:pt x="10120" y="3574"/>
                    <a:pt x="9033" y="2557"/>
                  </a:cubicBezTo>
                  <a:cubicBezTo>
                    <a:pt x="8787" y="2329"/>
                    <a:pt x="8501" y="2168"/>
                    <a:pt x="8191" y="2061"/>
                  </a:cubicBezTo>
                  <a:lnTo>
                    <a:pt x="8191" y="2061"/>
                  </a:lnTo>
                  <a:cubicBezTo>
                    <a:pt x="8366" y="2204"/>
                    <a:pt x="8534" y="2372"/>
                    <a:pt x="8698" y="2571"/>
                  </a:cubicBezTo>
                  <a:cubicBezTo>
                    <a:pt x="9742" y="3855"/>
                    <a:pt x="10719" y="4903"/>
                    <a:pt x="12481" y="4903"/>
                  </a:cubicBezTo>
                  <a:cubicBezTo>
                    <a:pt x="12528" y="4903"/>
                    <a:pt x="12574" y="4903"/>
                    <a:pt x="12620" y="4900"/>
                  </a:cubicBezTo>
                  <a:cubicBezTo>
                    <a:pt x="14603" y="4843"/>
                    <a:pt x="15879" y="3509"/>
                    <a:pt x="17384" y="2415"/>
                  </a:cubicBezTo>
                  <a:cubicBezTo>
                    <a:pt x="17687" y="2193"/>
                    <a:pt x="17983" y="2001"/>
                    <a:pt x="18268" y="1862"/>
                  </a:cubicBezTo>
                  <a:lnTo>
                    <a:pt x="18268" y="1862"/>
                  </a:lnTo>
                  <a:cubicBezTo>
                    <a:pt x="18140" y="1880"/>
                    <a:pt x="17997" y="1923"/>
                    <a:pt x="17826" y="2001"/>
                  </a:cubicBezTo>
                  <a:cubicBezTo>
                    <a:pt x="17259" y="2261"/>
                    <a:pt x="16703" y="2860"/>
                    <a:pt x="16157" y="3188"/>
                  </a:cubicBezTo>
                  <a:cubicBezTo>
                    <a:pt x="15630" y="3502"/>
                    <a:pt x="15081" y="3763"/>
                    <a:pt x="14521" y="4008"/>
                  </a:cubicBezTo>
                  <a:cubicBezTo>
                    <a:pt x="14381" y="4069"/>
                    <a:pt x="14125" y="4158"/>
                    <a:pt x="13914" y="4158"/>
                  </a:cubicBezTo>
                  <a:cubicBezTo>
                    <a:pt x="13740" y="4158"/>
                    <a:pt x="13593" y="4097"/>
                    <a:pt x="13565" y="3908"/>
                  </a:cubicBezTo>
                  <a:cubicBezTo>
                    <a:pt x="13501" y="3506"/>
                    <a:pt x="14389" y="3103"/>
                    <a:pt x="14663" y="2985"/>
                  </a:cubicBezTo>
                  <a:cubicBezTo>
                    <a:pt x="16246" y="2293"/>
                    <a:pt x="17441" y="703"/>
                    <a:pt x="19241" y="493"/>
                  </a:cubicBezTo>
                  <a:cubicBezTo>
                    <a:pt x="19366" y="478"/>
                    <a:pt x="19495" y="468"/>
                    <a:pt x="19623" y="468"/>
                  </a:cubicBezTo>
                  <a:cubicBezTo>
                    <a:pt x="20097" y="468"/>
                    <a:pt x="20582" y="585"/>
                    <a:pt x="20936" y="921"/>
                  </a:cubicBezTo>
                  <a:cubicBezTo>
                    <a:pt x="21221" y="1195"/>
                    <a:pt x="21278" y="1566"/>
                    <a:pt x="21535" y="1859"/>
                  </a:cubicBezTo>
                  <a:cubicBezTo>
                    <a:pt x="21848" y="2211"/>
                    <a:pt x="22233" y="2346"/>
                    <a:pt x="22672" y="2504"/>
                  </a:cubicBezTo>
                  <a:cubicBezTo>
                    <a:pt x="23003" y="2621"/>
                    <a:pt x="22255" y="3313"/>
                    <a:pt x="21563" y="3620"/>
                  </a:cubicBezTo>
                  <a:cubicBezTo>
                    <a:pt x="21749" y="3773"/>
                    <a:pt x="21945" y="3919"/>
                    <a:pt x="22159" y="4055"/>
                  </a:cubicBezTo>
                  <a:cubicBezTo>
                    <a:pt x="23121" y="4661"/>
                    <a:pt x="24266" y="4986"/>
                    <a:pt x="25407" y="4999"/>
                  </a:cubicBezTo>
                  <a:cubicBezTo>
                    <a:pt x="24968" y="4464"/>
                    <a:pt x="24783" y="3694"/>
                    <a:pt x="25393" y="3541"/>
                  </a:cubicBezTo>
                  <a:cubicBezTo>
                    <a:pt x="26395" y="3288"/>
                    <a:pt x="27272" y="2835"/>
                    <a:pt x="28034" y="2137"/>
                  </a:cubicBezTo>
                  <a:cubicBezTo>
                    <a:pt x="28666" y="1555"/>
                    <a:pt x="29183" y="960"/>
                    <a:pt x="30024" y="689"/>
                  </a:cubicBezTo>
                  <a:cubicBezTo>
                    <a:pt x="30085" y="671"/>
                    <a:pt x="30146" y="664"/>
                    <a:pt x="30206" y="664"/>
                  </a:cubicBezTo>
                  <a:cubicBezTo>
                    <a:pt x="30723" y="664"/>
                    <a:pt x="31291" y="1302"/>
                    <a:pt x="31433" y="1865"/>
                  </a:cubicBezTo>
                  <a:cubicBezTo>
                    <a:pt x="31647" y="1812"/>
                    <a:pt x="31864" y="1787"/>
                    <a:pt x="32082" y="1787"/>
                  </a:cubicBezTo>
                  <a:lnTo>
                    <a:pt x="32193" y="1787"/>
                  </a:lnTo>
                  <a:cubicBezTo>
                    <a:pt x="32175" y="1762"/>
                    <a:pt x="32160" y="1737"/>
                    <a:pt x="32142" y="1712"/>
                  </a:cubicBezTo>
                  <a:cubicBezTo>
                    <a:pt x="32071" y="1591"/>
                    <a:pt x="31697" y="725"/>
                    <a:pt x="32078" y="725"/>
                  </a:cubicBezTo>
                  <a:cubicBezTo>
                    <a:pt x="32093" y="725"/>
                    <a:pt x="32111" y="725"/>
                    <a:pt x="32125" y="728"/>
                  </a:cubicBezTo>
                  <a:cubicBezTo>
                    <a:pt x="32545" y="792"/>
                    <a:pt x="32963" y="824"/>
                    <a:pt x="33380" y="824"/>
                  </a:cubicBezTo>
                  <a:cubicBezTo>
                    <a:pt x="33559" y="824"/>
                    <a:pt x="33740" y="817"/>
                    <a:pt x="33918" y="806"/>
                  </a:cubicBezTo>
                  <a:lnTo>
                    <a:pt x="33947" y="806"/>
                  </a:lnTo>
                  <a:cubicBezTo>
                    <a:pt x="33195" y="457"/>
                    <a:pt x="32356" y="271"/>
                    <a:pt x="31522" y="271"/>
                  </a:cubicBezTo>
                  <a:cubicBezTo>
                    <a:pt x="30919" y="271"/>
                    <a:pt x="30320" y="368"/>
                    <a:pt x="29754" y="575"/>
                  </a:cubicBezTo>
                  <a:cubicBezTo>
                    <a:pt x="27928" y="1242"/>
                    <a:pt x="27186" y="3406"/>
                    <a:pt x="25090" y="3491"/>
                  </a:cubicBezTo>
                  <a:cubicBezTo>
                    <a:pt x="25044" y="3495"/>
                    <a:pt x="24996" y="3495"/>
                    <a:pt x="24950" y="3495"/>
                  </a:cubicBezTo>
                  <a:cubicBezTo>
                    <a:pt x="22857" y="3495"/>
                    <a:pt x="22544" y="1462"/>
                    <a:pt x="20967" y="542"/>
                  </a:cubicBezTo>
                  <a:cubicBezTo>
                    <a:pt x="20340" y="175"/>
                    <a:pt x="19641" y="11"/>
                    <a:pt x="18938" y="11"/>
                  </a:cubicBezTo>
                  <a:cubicBezTo>
                    <a:pt x="18072" y="11"/>
                    <a:pt x="17202" y="257"/>
                    <a:pt x="16446" y="671"/>
                  </a:cubicBezTo>
                  <a:cubicBezTo>
                    <a:pt x="15515" y="1177"/>
                    <a:pt x="14781" y="1966"/>
                    <a:pt x="13918" y="2568"/>
                  </a:cubicBezTo>
                  <a:cubicBezTo>
                    <a:pt x="13369" y="2950"/>
                    <a:pt x="12941" y="3224"/>
                    <a:pt x="12352" y="3224"/>
                  </a:cubicBezTo>
                  <a:cubicBezTo>
                    <a:pt x="12210" y="3224"/>
                    <a:pt x="12057" y="3210"/>
                    <a:pt x="11889" y="3174"/>
                  </a:cubicBezTo>
                  <a:cubicBezTo>
                    <a:pt x="11090" y="3003"/>
                    <a:pt x="11012" y="2667"/>
                    <a:pt x="10534" y="2061"/>
                  </a:cubicBezTo>
                  <a:cubicBezTo>
                    <a:pt x="9365" y="589"/>
                    <a:pt x="7899" y="1"/>
                    <a:pt x="6376" y="1"/>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8" name="Google Shape;4348;p106"/>
            <p:cNvSpPr/>
            <p:nvPr/>
          </p:nvSpPr>
          <p:spPr>
            <a:xfrm>
              <a:off x="1432150" y="3542325"/>
              <a:ext cx="167450" cy="57425"/>
            </a:xfrm>
            <a:custGeom>
              <a:avLst/>
              <a:gdLst/>
              <a:ahLst/>
              <a:cxnLst/>
              <a:rect l="l" t="t" r="r" b="b"/>
              <a:pathLst>
                <a:path w="6698" h="2297" extrusionOk="0">
                  <a:moveTo>
                    <a:pt x="1570" y="1"/>
                  </a:moveTo>
                  <a:lnTo>
                    <a:pt x="1570" y="1"/>
                  </a:lnTo>
                  <a:cubicBezTo>
                    <a:pt x="1278" y="108"/>
                    <a:pt x="989" y="228"/>
                    <a:pt x="707" y="361"/>
                  </a:cubicBezTo>
                  <a:cubicBezTo>
                    <a:pt x="682" y="368"/>
                    <a:pt x="657" y="378"/>
                    <a:pt x="636" y="393"/>
                  </a:cubicBezTo>
                  <a:cubicBezTo>
                    <a:pt x="482" y="468"/>
                    <a:pt x="329" y="542"/>
                    <a:pt x="176" y="625"/>
                  </a:cubicBezTo>
                  <a:cubicBezTo>
                    <a:pt x="54" y="689"/>
                    <a:pt x="1" y="789"/>
                    <a:pt x="4" y="906"/>
                  </a:cubicBezTo>
                  <a:cubicBezTo>
                    <a:pt x="500" y="564"/>
                    <a:pt x="1028" y="257"/>
                    <a:pt x="1570" y="1"/>
                  </a:cubicBezTo>
                  <a:close/>
                  <a:moveTo>
                    <a:pt x="5093" y="685"/>
                  </a:moveTo>
                  <a:cubicBezTo>
                    <a:pt x="3862" y="685"/>
                    <a:pt x="2557" y="1480"/>
                    <a:pt x="1481" y="2293"/>
                  </a:cubicBezTo>
                  <a:cubicBezTo>
                    <a:pt x="1505" y="2297"/>
                    <a:pt x="1530" y="2297"/>
                    <a:pt x="1556" y="2297"/>
                  </a:cubicBezTo>
                  <a:cubicBezTo>
                    <a:pt x="1588" y="2297"/>
                    <a:pt x="1616" y="2293"/>
                    <a:pt x="1645" y="2286"/>
                  </a:cubicBezTo>
                  <a:cubicBezTo>
                    <a:pt x="1984" y="2204"/>
                    <a:pt x="2009" y="2186"/>
                    <a:pt x="2254" y="1983"/>
                  </a:cubicBezTo>
                  <a:cubicBezTo>
                    <a:pt x="3232" y="1530"/>
                    <a:pt x="4497" y="1092"/>
                    <a:pt x="5631" y="1092"/>
                  </a:cubicBezTo>
                  <a:cubicBezTo>
                    <a:pt x="6006" y="1092"/>
                    <a:pt x="6365" y="1138"/>
                    <a:pt x="6697" y="1248"/>
                  </a:cubicBezTo>
                  <a:cubicBezTo>
                    <a:pt x="6199" y="849"/>
                    <a:pt x="5653" y="685"/>
                    <a:pt x="5093" y="685"/>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9" name="Google Shape;4349;p106"/>
            <p:cNvSpPr/>
            <p:nvPr/>
          </p:nvSpPr>
          <p:spPr>
            <a:xfrm>
              <a:off x="1432250" y="3528600"/>
              <a:ext cx="291000" cy="110575"/>
            </a:xfrm>
            <a:custGeom>
              <a:avLst/>
              <a:gdLst/>
              <a:ahLst/>
              <a:cxnLst/>
              <a:rect l="l" t="t" r="r" b="b"/>
              <a:pathLst>
                <a:path w="11640" h="4423" extrusionOk="0">
                  <a:moveTo>
                    <a:pt x="4479" y="0"/>
                  </a:moveTo>
                  <a:cubicBezTo>
                    <a:pt x="3491" y="0"/>
                    <a:pt x="2500" y="211"/>
                    <a:pt x="1566" y="550"/>
                  </a:cubicBezTo>
                  <a:cubicBezTo>
                    <a:pt x="1024" y="806"/>
                    <a:pt x="496" y="1113"/>
                    <a:pt x="0" y="1455"/>
                  </a:cubicBezTo>
                  <a:cubicBezTo>
                    <a:pt x="4" y="1947"/>
                    <a:pt x="938" y="2767"/>
                    <a:pt x="1477" y="2842"/>
                  </a:cubicBezTo>
                  <a:cubicBezTo>
                    <a:pt x="2553" y="2029"/>
                    <a:pt x="3858" y="1234"/>
                    <a:pt x="5089" y="1234"/>
                  </a:cubicBezTo>
                  <a:cubicBezTo>
                    <a:pt x="5649" y="1234"/>
                    <a:pt x="6195" y="1398"/>
                    <a:pt x="6693" y="1797"/>
                  </a:cubicBezTo>
                  <a:cubicBezTo>
                    <a:pt x="7003" y="1904"/>
                    <a:pt x="7289" y="2065"/>
                    <a:pt x="7535" y="2293"/>
                  </a:cubicBezTo>
                  <a:cubicBezTo>
                    <a:pt x="8622" y="3310"/>
                    <a:pt x="9279" y="4215"/>
                    <a:pt x="10880" y="4419"/>
                  </a:cubicBezTo>
                  <a:cubicBezTo>
                    <a:pt x="10905" y="4422"/>
                    <a:pt x="10930" y="4422"/>
                    <a:pt x="10951" y="4422"/>
                  </a:cubicBezTo>
                  <a:cubicBezTo>
                    <a:pt x="11639" y="4422"/>
                    <a:pt x="10345" y="2818"/>
                    <a:pt x="9738" y="2739"/>
                  </a:cubicBezTo>
                  <a:cubicBezTo>
                    <a:pt x="8812" y="2625"/>
                    <a:pt x="8273" y="1516"/>
                    <a:pt x="7592" y="978"/>
                  </a:cubicBezTo>
                  <a:cubicBezTo>
                    <a:pt x="7021" y="525"/>
                    <a:pt x="6351" y="236"/>
                    <a:pt x="5638" y="104"/>
                  </a:cubicBezTo>
                  <a:cubicBezTo>
                    <a:pt x="5257" y="33"/>
                    <a:pt x="4868" y="0"/>
                    <a:pt x="4479" y="0"/>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0" name="Google Shape;4350;p106"/>
            <p:cNvSpPr/>
            <p:nvPr/>
          </p:nvSpPr>
          <p:spPr>
            <a:xfrm>
              <a:off x="1851500" y="3562750"/>
              <a:ext cx="82400" cy="53425"/>
            </a:xfrm>
            <a:custGeom>
              <a:avLst/>
              <a:gdLst/>
              <a:ahLst/>
              <a:cxnLst/>
              <a:rect l="l" t="t" r="r" b="b"/>
              <a:pathLst>
                <a:path w="3296" h="2137" extrusionOk="0">
                  <a:moveTo>
                    <a:pt x="881" y="0"/>
                  </a:moveTo>
                  <a:cubicBezTo>
                    <a:pt x="596" y="0"/>
                    <a:pt x="300" y="86"/>
                    <a:pt x="0" y="232"/>
                  </a:cubicBezTo>
                  <a:cubicBezTo>
                    <a:pt x="36" y="229"/>
                    <a:pt x="68" y="224"/>
                    <a:pt x="104" y="224"/>
                  </a:cubicBezTo>
                  <a:cubicBezTo>
                    <a:pt x="667" y="224"/>
                    <a:pt x="817" y="852"/>
                    <a:pt x="1259" y="1369"/>
                  </a:cubicBezTo>
                  <a:cubicBezTo>
                    <a:pt x="1594" y="1758"/>
                    <a:pt x="2097" y="1940"/>
                    <a:pt x="2564" y="2107"/>
                  </a:cubicBezTo>
                  <a:cubicBezTo>
                    <a:pt x="2614" y="2125"/>
                    <a:pt x="2671" y="2136"/>
                    <a:pt x="2735" y="2136"/>
                  </a:cubicBezTo>
                  <a:cubicBezTo>
                    <a:pt x="2899" y="2136"/>
                    <a:pt x="3096" y="2079"/>
                    <a:pt x="3295" y="1990"/>
                  </a:cubicBezTo>
                  <a:cubicBezTo>
                    <a:pt x="2920" y="1669"/>
                    <a:pt x="2599" y="1302"/>
                    <a:pt x="2293" y="881"/>
                  </a:cubicBezTo>
                  <a:cubicBezTo>
                    <a:pt x="1833" y="250"/>
                    <a:pt x="1366" y="0"/>
                    <a:pt x="881" y="0"/>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1" name="Google Shape;4351;p106"/>
            <p:cNvSpPr/>
            <p:nvPr/>
          </p:nvSpPr>
          <p:spPr>
            <a:xfrm>
              <a:off x="1732300" y="3533675"/>
              <a:ext cx="237600" cy="92300"/>
            </a:xfrm>
            <a:custGeom>
              <a:avLst/>
              <a:gdLst/>
              <a:ahLst/>
              <a:cxnLst/>
              <a:rect l="l" t="t" r="r" b="b"/>
              <a:pathLst>
                <a:path w="9504" h="3692" extrusionOk="0">
                  <a:moveTo>
                    <a:pt x="6123" y="1"/>
                  </a:moveTo>
                  <a:cubicBezTo>
                    <a:pt x="5995" y="1"/>
                    <a:pt x="5866" y="11"/>
                    <a:pt x="5741" y="26"/>
                  </a:cubicBezTo>
                  <a:cubicBezTo>
                    <a:pt x="3941" y="236"/>
                    <a:pt x="2746" y="1826"/>
                    <a:pt x="1163" y="2518"/>
                  </a:cubicBezTo>
                  <a:cubicBezTo>
                    <a:pt x="889" y="2636"/>
                    <a:pt x="1" y="3039"/>
                    <a:pt x="65" y="3441"/>
                  </a:cubicBezTo>
                  <a:cubicBezTo>
                    <a:pt x="93" y="3630"/>
                    <a:pt x="240" y="3691"/>
                    <a:pt x="414" y="3691"/>
                  </a:cubicBezTo>
                  <a:cubicBezTo>
                    <a:pt x="625" y="3691"/>
                    <a:pt x="881" y="3602"/>
                    <a:pt x="1021" y="3541"/>
                  </a:cubicBezTo>
                  <a:cubicBezTo>
                    <a:pt x="1581" y="3296"/>
                    <a:pt x="2130" y="3035"/>
                    <a:pt x="2657" y="2721"/>
                  </a:cubicBezTo>
                  <a:cubicBezTo>
                    <a:pt x="3203" y="2393"/>
                    <a:pt x="3759" y="1794"/>
                    <a:pt x="4326" y="1534"/>
                  </a:cubicBezTo>
                  <a:cubicBezTo>
                    <a:pt x="4497" y="1456"/>
                    <a:pt x="4640" y="1413"/>
                    <a:pt x="4768" y="1395"/>
                  </a:cubicBezTo>
                  <a:cubicBezTo>
                    <a:pt x="5068" y="1249"/>
                    <a:pt x="5364" y="1163"/>
                    <a:pt x="5649" y="1163"/>
                  </a:cubicBezTo>
                  <a:cubicBezTo>
                    <a:pt x="6134" y="1163"/>
                    <a:pt x="6601" y="1413"/>
                    <a:pt x="7061" y="2044"/>
                  </a:cubicBezTo>
                  <a:cubicBezTo>
                    <a:pt x="7367" y="2465"/>
                    <a:pt x="7688" y="2832"/>
                    <a:pt x="8063" y="3153"/>
                  </a:cubicBezTo>
                  <a:cubicBezTo>
                    <a:pt x="8755" y="2846"/>
                    <a:pt x="9503" y="2154"/>
                    <a:pt x="9172" y="2037"/>
                  </a:cubicBezTo>
                  <a:cubicBezTo>
                    <a:pt x="8733" y="1879"/>
                    <a:pt x="8348" y="1744"/>
                    <a:pt x="8035" y="1392"/>
                  </a:cubicBezTo>
                  <a:cubicBezTo>
                    <a:pt x="7778" y="1099"/>
                    <a:pt x="7721" y="728"/>
                    <a:pt x="7436" y="454"/>
                  </a:cubicBezTo>
                  <a:cubicBezTo>
                    <a:pt x="7082" y="118"/>
                    <a:pt x="6597" y="1"/>
                    <a:pt x="6123" y="1"/>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2" name="Google Shape;4352;p106"/>
            <p:cNvSpPr/>
            <p:nvPr/>
          </p:nvSpPr>
          <p:spPr>
            <a:xfrm>
              <a:off x="2029975" y="3568625"/>
              <a:ext cx="152875" cy="91650"/>
            </a:xfrm>
            <a:custGeom>
              <a:avLst/>
              <a:gdLst/>
              <a:ahLst/>
              <a:cxnLst/>
              <a:rect l="l" t="t" r="r" b="b"/>
              <a:pathLst>
                <a:path w="6115" h="3666" extrusionOk="0">
                  <a:moveTo>
                    <a:pt x="6026" y="0"/>
                  </a:moveTo>
                  <a:lnTo>
                    <a:pt x="6026" y="0"/>
                  </a:lnTo>
                  <a:cubicBezTo>
                    <a:pt x="5730" y="79"/>
                    <a:pt x="5441" y="203"/>
                    <a:pt x="5185" y="374"/>
                  </a:cubicBezTo>
                  <a:cubicBezTo>
                    <a:pt x="4329" y="942"/>
                    <a:pt x="3812" y="1880"/>
                    <a:pt x="2920" y="2415"/>
                  </a:cubicBezTo>
                  <a:cubicBezTo>
                    <a:pt x="2346" y="2757"/>
                    <a:pt x="1701" y="2956"/>
                    <a:pt x="1049" y="3060"/>
                  </a:cubicBezTo>
                  <a:cubicBezTo>
                    <a:pt x="731" y="3110"/>
                    <a:pt x="410" y="3134"/>
                    <a:pt x="89" y="3134"/>
                  </a:cubicBezTo>
                  <a:lnTo>
                    <a:pt x="0" y="3134"/>
                  </a:lnTo>
                  <a:cubicBezTo>
                    <a:pt x="249" y="3438"/>
                    <a:pt x="581" y="3666"/>
                    <a:pt x="895" y="3666"/>
                  </a:cubicBezTo>
                  <a:cubicBezTo>
                    <a:pt x="945" y="3666"/>
                    <a:pt x="995" y="3659"/>
                    <a:pt x="1041" y="3648"/>
                  </a:cubicBezTo>
                  <a:cubicBezTo>
                    <a:pt x="1954" y="3417"/>
                    <a:pt x="2835" y="3027"/>
                    <a:pt x="3583" y="2454"/>
                  </a:cubicBezTo>
                  <a:cubicBezTo>
                    <a:pt x="4283" y="1919"/>
                    <a:pt x="4814" y="1074"/>
                    <a:pt x="5677" y="795"/>
                  </a:cubicBezTo>
                  <a:cubicBezTo>
                    <a:pt x="6037" y="678"/>
                    <a:pt x="6115" y="357"/>
                    <a:pt x="6026" y="0"/>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3" name="Google Shape;4353;p106"/>
            <p:cNvSpPr/>
            <p:nvPr/>
          </p:nvSpPr>
          <p:spPr>
            <a:xfrm>
              <a:off x="2014350" y="3538575"/>
              <a:ext cx="166275" cy="108425"/>
            </a:xfrm>
            <a:custGeom>
              <a:avLst/>
              <a:gdLst/>
              <a:ahLst/>
              <a:cxnLst/>
              <a:rect l="l" t="t" r="r" b="b"/>
              <a:pathLst>
                <a:path w="6651" h="4337" extrusionOk="0">
                  <a:moveTo>
                    <a:pt x="5424" y="1"/>
                  </a:moveTo>
                  <a:cubicBezTo>
                    <a:pt x="5364" y="1"/>
                    <a:pt x="5303" y="8"/>
                    <a:pt x="5242" y="26"/>
                  </a:cubicBezTo>
                  <a:cubicBezTo>
                    <a:pt x="4401" y="297"/>
                    <a:pt x="3884" y="892"/>
                    <a:pt x="3252" y="1474"/>
                  </a:cubicBezTo>
                  <a:cubicBezTo>
                    <a:pt x="2490" y="2172"/>
                    <a:pt x="1613" y="2625"/>
                    <a:pt x="611" y="2878"/>
                  </a:cubicBezTo>
                  <a:cubicBezTo>
                    <a:pt x="1" y="3031"/>
                    <a:pt x="186" y="3801"/>
                    <a:pt x="625" y="4336"/>
                  </a:cubicBezTo>
                  <a:lnTo>
                    <a:pt x="714" y="4336"/>
                  </a:lnTo>
                  <a:cubicBezTo>
                    <a:pt x="1035" y="4336"/>
                    <a:pt x="1356" y="4312"/>
                    <a:pt x="1674" y="4262"/>
                  </a:cubicBezTo>
                  <a:cubicBezTo>
                    <a:pt x="2326" y="4158"/>
                    <a:pt x="2971" y="3959"/>
                    <a:pt x="3545" y="3617"/>
                  </a:cubicBezTo>
                  <a:cubicBezTo>
                    <a:pt x="4437" y="3082"/>
                    <a:pt x="4954" y="2144"/>
                    <a:pt x="5810" y="1576"/>
                  </a:cubicBezTo>
                  <a:cubicBezTo>
                    <a:pt x="6066" y="1405"/>
                    <a:pt x="6355" y="1281"/>
                    <a:pt x="6651" y="1202"/>
                  </a:cubicBezTo>
                  <a:cubicBezTo>
                    <a:pt x="6509" y="639"/>
                    <a:pt x="5941" y="1"/>
                    <a:pt x="5424" y="1"/>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4" name="Google Shape;4354;p106"/>
            <p:cNvSpPr/>
            <p:nvPr/>
          </p:nvSpPr>
          <p:spPr>
            <a:xfrm>
              <a:off x="2199600" y="3542125"/>
              <a:ext cx="59475" cy="48000"/>
            </a:xfrm>
            <a:custGeom>
              <a:avLst/>
              <a:gdLst/>
              <a:ahLst/>
              <a:cxnLst/>
              <a:rect l="l" t="t" r="r" b="b"/>
              <a:pathLst>
                <a:path w="2379" h="1920" extrusionOk="0">
                  <a:moveTo>
                    <a:pt x="1755" y="1"/>
                  </a:moveTo>
                  <a:cubicBezTo>
                    <a:pt x="1897" y="65"/>
                    <a:pt x="2033" y="137"/>
                    <a:pt x="2168" y="212"/>
                  </a:cubicBezTo>
                  <a:cubicBezTo>
                    <a:pt x="2239" y="251"/>
                    <a:pt x="2308" y="294"/>
                    <a:pt x="2379" y="336"/>
                  </a:cubicBezTo>
                  <a:cubicBezTo>
                    <a:pt x="2193" y="147"/>
                    <a:pt x="1979" y="1"/>
                    <a:pt x="1759" y="1"/>
                  </a:cubicBezTo>
                  <a:close/>
                  <a:moveTo>
                    <a:pt x="1" y="982"/>
                  </a:moveTo>
                  <a:cubicBezTo>
                    <a:pt x="243" y="1367"/>
                    <a:pt x="589" y="1770"/>
                    <a:pt x="1052" y="1838"/>
                  </a:cubicBezTo>
                  <a:cubicBezTo>
                    <a:pt x="1306" y="1877"/>
                    <a:pt x="1559" y="1905"/>
                    <a:pt x="1816" y="1920"/>
                  </a:cubicBezTo>
                  <a:cubicBezTo>
                    <a:pt x="1640" y="1745"/>
                    <a:pt x="1466" y="1567"/>
                    <a:pt x="1252" y="1413"/>
                  </a:cubicBezTo>
                  <a:cubicBezTo>
                    <a:pt x="878" y="1139"/>
                    <a:pt x="442" y="1003"/>
                    <a:pt x="1" y="982"/>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5" name="Google Shape;4355;p106"/>
            <p:cNvSpPr/>
            <p:nvPr/>
          </p:nvSpPr>
          <p:spPr>
            <a:xfrm>
              <a:off x="2187225" y="3540100"/>
              <a:ext cx="94850" cy="50400"/>
            </a:xfrm>
            <a:custGeom>
              <a:avLst/>
              <a:gdLst/>
              <a:ahLst/>
              <a:cxnLst/>
              <a:rect l="l" t="t" r="r" b="b"/>
              <a:pathLst>
                <a:path w="3794" h="2016" extrusionOk="0">
                  <a:moveTo>
                    <a:pt x="381" y="1"/>
                  </a:moveTo>
                  <a:cubicBezTo>
                    <a:pt x="0" y="1"/>
                    <a:pt x="374" y="867"/>
                    <a:pt x="445" y="988"/>
                  </a:cubicBezTo>
                  <a:cubicBezTo>
                    <a:pt x="463" y="1013"/>
                    <a:pt x="478" y="1038"/>
                    <a:pt x="496" y="1063"/>
                  </a:cubicBezTo>
                  <a:cubicBezTo>
                    <a:pt x="937" y="1084"/>
                    <a:pt x="1373" y="1220"/>
                    <a:pt x="1747" y="1494"/>
                  </a:cubicBezTo>
                  <a:cubicBezTo>
                    <a:pt x="1961" y="1648"/>
                    <a:pt x="2135" y="1826"/>
                    <a:pt x="2311" y="2001"/>
                  </a:cubicBezTo>
                  <a:cubicBezTo>
                    <a:pt x="2474" y="2012"/>
                    <a:pt x="2639" y="2015"/>
                    <a:pt x="2803" y="2015"/>
                  </a:cubicBezTo>
                  <a:cubicBezTo>
                    <a:pt x="2981" y="2015"/>
                    <a:pt x="3159" y="2012"/>
                    <a:pt x="3341" y="1997"/>
                  </a:cubicBezTo>
                  <a:cubicBezTo>
                    <a:pt x="3794" y="1969"/>
                    <a:pt x="3434" y="1202"/>
                    <a:pt x="3323" y="1017"/>
                  </a:cubicBezTo>
                  <a:cubicBezTo>
                    <a:pt x="3223" y="852"/>
                    <a:pt x="3063" y="613"/>
                    <a:pt x="2874" y="417"/>
                  </a:cubicBezTo>
                  <a:cubicBezTo>
                    <a:pt x="2803" y="375"/>
                    <a:pt x="2734" y="332"/>
                    <a:pt x="2663" y="293"/>
                  </a:cubicBezTo>
                  <a:cubicBezTo>
                    <a:pt x="2528" y="218"/>
                    <a:pt x="2392" y="146"/>
                    <a:pt x="2250" y="82"/>
                  </a:cubicBezTo>
                  <a:lnTo>
                    <a:pt x="2221" y="82"/>
                  </a:lnTo>
                  <a:cubicBezTo>
                    <a:pt x="2043" y="93"/>
                    <a:pt x="1862" y="100"/>
                    <a:pt x="1683" y="100"/>
                  </a:cubicBezTo>
                  <a:cubicBezTo>
                    <a:pt x="1266" y="100"/>
                    <a:pt x="848" y="68"/>
                    <a:pt x="428" y="4"/>
                  </a:cubicBezTo>
                  <a:cubicBezTo>
                    <a:pt x="414" y="1"/>
                    <a:pt x="396" y="1"/>
                    <a:pt x="381" y="1"/>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56" name="Google Shape;4356;p106"/>
          <p:cNvGrpSpPr/>
          <p:nvPr/>
        </p:nvGrpSpPr>
        <p:grpSpPr>
          <a:xfrm rot="548452">
            <a:off x="7869580" y="1564034"/>
            <a:ext cx="738993" cy="615976"/>
            <a:chOff x="378575" y="1776375"/>
            <a:chExt cx="737425" cy="578050"/>
          </a:xfrm>
        </p:grpSpPr>
        <p:sp>
          <p:nvSpPr>
            <p:cNvPr id="4357" name="Google Shape;4357;p106"/>
            <p:cNvSpPr/>
            <p:nvPr/>
          </p:nvSpPr>
          <p:spPr>
            <a:xfrm>
              <a:off x="378575" y="1776375"/>
              <a:ext cx="737425" cy="60825"/>
            </a:xfrm>
            <a:custGeom>
              <a:avLst/>
              <a:gdLst/>
              <a:ahLst/>
              <a:cxnLst/>
              <a:rect l="l" t="t" r="r" b="b"/>
              <a:pathLst>
                <a:path w="29497" h="2433" extrusionOk="0">
                  <a:moveTo>
                    <a:pt x="19316" y="1"/>
                  </a:moveTo>
                  <a:cubicBezTo>
                    <a:pt x="13215" y="1"/>
                    <a:pt x="7118" y="143"/>
                    <a:pt x="1024" y="432"/>
                  </a:cubicBezTo>
                  <a:cubicBezTo>
                    <a:pt x="0" y="478"/>
                    <a:pt x="75" y="1520"/>
                    <a:pt x="649" y="2101"/>
                  </a:cubicBezTo>
                  <a:cubicBezTo>
                    <a:pt x="635" y="1847"/>
                    <a:pt x="621" y="1595"/>
                    <a:pt x="610" y="1342"/>
                  </a:cubicBezTo>
                  <a:cubicBezTo>
                    <a:pt x="596" y="1103"/>
                    <a:pt x="760" y="1006"/>
                    <a:pt x="999" y="1006"/>
                  </a:cubicBezTo>
                  <a:cubicBezTo>
                    <a:pt x="1587" y="1006"/>
                    <a:pt x="2646" y="1609"/>
                    <a:pt x="2674" y="2172"/>
                  </a:cubicBezTo>
                  <a:cubicBezTo>
                    <a:pt x="2678" y="2261"/>
                    <a:pt x="2681" y="2347"/>
                    <a:pt x="2689" y="2433"/>
                  </a:cubicBezTo>
                  <a:cubicBezTo>
                    <a:pt x="8398" y="2179"/>
                    <a:pt x="14114" y="2051"/>
                    <a:pt x="19826" y="2051"/>
                  </a:cubicBezTo>
                  <a:cubicBezTo>
                    <a:pt x="21669" y="2051"/>
                    <a:pt x="23509" y="2066"/>
                    <a:pt x="25349" y="2090"/>
                  </a:cubicBezTo>
                  <a:cubicBezTo>
                    <a:pt x="25321" y="1798"/>
                    <a:pt x="25285" y="1502"/>
                    <a:pt x="25246" y="1205"/>
                  </a:cubicBezTo>
                  <a:cubicBezTo>
                    <a:pt x="25150" y="547"/>
                    <a:pt x="25809" y="172"/>
                    <a:pt x="26444" y="172"/>
                  </a:cubicBezTo>
                  <a:cubicBezTo>
                    <a:pt x="26950" y="172"/>
                    <a:pt x="27439" y="410"/>
                    <a:pt x="27514" y="938"/>
                  </a:cubicBezTo>
                  <a:cubicBezTo>
                    <a:pt x="27571" y="1338"/>
                    <a:pt x="27617" y="1733"/>
                    <a:pt x="27649" y="2133"/>
                  </a:cubicBezTo>
                  <a:cubicBezTo>
                    <a:pt x="27774" y="2133"/>
                    <a:pt x="27899" y="2137"/>
                    <a:pt x="28024" y="2140"/>
                  </a:cubicBezTo>
                  <a:lnTo>
                    <a:pt x="28060" y="2140"/>
                  </a:lnTo>
                  <a:cubicBezTo>
                    <a:pt x="29496" y="2140"/>
                    <a:pt x="29343" y="125"/>
                    <a:pt x="28030" y="97"/>
                  </a:cubicBezTo>
                  <a:cubicBezTo>
                    <a:pt x="25124" y="33"/>
                    <a:pt x="22219" y="1"/>
                    <a:pt x="193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8" name="Google Shape;4358;p106"/>
            <p:cNvSpPr/>
            <p:nvPr/>
          </p:nvSpPr>
          <p:spPr>
            <a:xfrm>
              <a:off x="1004275" y="1828625"/>
              <a:ext cx="74725" cy="327700"/>
            </a:xfrm>
            <a:custGeom>
              <a:avLst/>
              <a:gdLst/>
              <a:ahLst/>
              <a:cxnLst/>
              <a:rect l="l" t="t" r="r" b="b"/>
              <a:pathLst>
                <a:path w="2989" h="13108" extrusionOk="0">
                  <a:moveTo>
                    <a:pt x="321" y="0"/>
                  </a:moveTo>
                  <a:lnTo>
                    <a:pt x="321" y="0"/>
                  </a:lnTo>
                  <a:cubicBezTo>
                    <a:pt x="724" y="4054"/>
                    <a:pt x="0" y="8130"/>
                    <a:pt x="353" y="12184"/>
                  </a:cubicBezTo>
                  <a:cubicBezTo>
                    <a:pt x="585" y="12152"/>
                    <a:pt x="817" y="12131"/>
                    <a:pt x="1038" y="12131"/>
                  </a:cubicBezTo>
                  <a:cubicBezTo>
                    <a:pt x="1516" y="12131"/>
                    <a:pt x="1954" y="12230"/>
                    <a:pt x="2293" y="12508"/>
                  </a:cubicBezTo>
                  <a:cubicBezTo>
                    <a:pt x="2471" y="12658"/>
                    <a:pt x="2660" y="12869"/>
                    <a:pt x="2753" y="13108"/>
                  </a:cubicBezTo>
                  <a:cubicBezTo>
                    <a:pt x="2753" y="13065"/>
                    <a:pt x="2749" y="13026"/>
                    <a:pt x="2746" y="12983"/>
                  </a:cubicBezTo>
                  <a:cubicBezTo>
                    <a:pt x="2150" y="8679"/>
                    <a:pt x="2989" y="4350"/>
                    <a:pt x="2621" y="43"/>
                  </a:cubicBezTo>
                  <a:cubicBezTo>
                    <a:pt x="1855" y="25"/>
                    <a:pt x="1088" y="11"/>
                    <a:pt x="3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9" name="Google Shape;4359;p106"/>
            <p:cNvSpPr/>
            <p:nvPr/>
          </p:nvSpPr>
          <p:spPr>
            <a:xfrm>
              <a:off x="1007300" y="1780650"/>
              <a:ext cx="62500" cy="49075"/>
            </a:xfrm>
            <a:custGeom>
              <a:avLst/>
              <a:gdLst/>
              <a:ahLst/>
              <a:cxnLst/>
              <a:rect l="l" t="t" r="r" b="b"/>
              <a:pathLst>
                <a:path w="2500" h="1963" extrusionOk="0">
                  <a:moveTo>
                    <a:pt x="1295" y="1"/>
                  </a:moveTo>
                  <a:cubicBezTo>
                    <a:pt x="660" y="1"/>
                    <a:pt x="1" y="376"/>
                    <a:pt x="97" y="1034"/>
                  </a:cubicBezTo>
                  <a:cubicBezTo>
                    <a:pt x="136" y="1331"/>
                    <a:pt x="172" y="1627"/>
                    <a:pt x="200" y="1919"/>
                  </a:cubicBezTo>
                  <a:cubicBezTo>
                    <a:pt x="967" y="1930"/>
                    <a:pt x="1734" y="1944"/>
                    <a:pt x="2500" y="1962"/>
                  </a:cubicBezTo>
                  <a:cubicBezTo>
                    <a:pt x="2468" y="1562"/>
                    <a:pt x="2422" y="1167"/>
                    <a:pt x="2365" y="767"/>
                  </a:cubicBezTo>
                  <a:cubicBezTo>
                    <a:pt x="2290" y="239"/>
                    <a:pt x="1801" y="1"/>
                    <a:pt x="129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0" name="Google Shape;4360;p106"/>
            <p:cNvSpPr/>
            <p:nvPr/>
          </p:nvSpPr>
          <p:spPr>
            <a:xfrm>
              <a:off x="785225" y="2133225"/>
              <a:ext cx="290025" cy="69200"/>
            </a:xfrm>
            <a:custGeom>
              <a:avLst/>
              <a:gdLst/>
              <a:ahLst/>
              <a:cxnLst/>
              <a:rect l="l" t="t" r="r" b="b"/>
              <a:pathLst>
                <a:path w="11601" h="2768" extrusionOk="0">
                  <a:moveTo>
                    <a:pt x="9115" y="0"/>
                  </a:moveTo>
                  <a:cubicBezTo>
                    <a:pt x="8323" y="115"/>
                    <a:pt x="7503" y="378"/>
                    <a:pt x="6904" y="453"/>
                  </a:cubicBezTo>
                  <a:cubicBezTo>
                    <a:pt x="4990" y="692"/>
                    <a:pt x="3065" y="799"/>
                    <a:pt x="1135" y="799"/>
                  </a:cubicBezTo>
                  <a:cubicBezTo>
                    <a:pt x="1" y="803"/>
                    <a:pt x="126" y="1962"/>
                    <a:pt x="822" y="2507"/>
                  </a:cubicBezTo>
                  <a:cubicBezTo>
                    <a:pt x="832" y="2454"/>
                    <a:pt x="843" y="2396"/>
                    <a:pt x="857" y="2343"/>
                  </a:cubicBezTo>
                  <a:cubicBezTo>
                    <a:pt x="925" y="1993"/>
                    <a:pt x="1641" y="1861"/>
                    <a:pt x="2252" y="1861"/>
                  </a:cubicBezTo>
                  <a:cubicBezTo>
                    <a:pt x="2732" y="1861"/>
                    <a:pt x="3150" y="1947"/>
                    <a:pt x="3124" y="2069"/>
                  </a:cubicBezTo>
                  <a:cubicBezTo>
                    <a:pt x="3078" y="2304"/>
                    <a:pt x="3035" y="2536"/>
                    <a:pt x="2996" y="2768"/>
                  </a:cubicBezTo>
                  <a:cubicBezTo>
                    <a:pt x="4006" y="2742"/>
                    <a:pt x="5011" y="2686"/>
                    <a:pt x="6013" y="2589"/>
                  </a:cubicBezTo>
                  <a:cubicBezTo>
                    <a:pt x="6744" y="2521"/>
                    <a:pt x="7475" y="2432"/>
                    <a:pt x="8203" y="2329"/>
                  </a:cubicBezTo>
                  <a:cubicBezTo>
                    <a:pt x="8338" y="2307"/>
                    <a:pt x="9586" y="2154"/>
                    <a:pt x="9811" y="1972"/>
                  </a:cubicBezTo>
                  <a:cubicBezTo>
                    <a:pt x="10021" y="2079"/>
                    <a:pt x="10263" y="2143"/>
                    <a:pt x="10502" y="2143"/>
                  </a:cubicBezTo>
                  <a:cubicBezTo>
                    <a:pt x="10891" y="2143"/>
                    <a:pt x="11265" y="1980"/>
                    <a:pt x="11458" y="1591"/>
                  </a:cubicBezTo>
                  <a:cubicBezTo>
                    <a:pt x="11473" y="1562"/>
                    <a:pt x="11486" y="1534"/>
                    <a:pt x="11504" y="1505"/>
                  </a:cubicBezTo>
                  <a:cubicBezTo>
                    <a:pt x="11601" y="1309"/>
                    <a:pt x="11586" y="1109"/>
                    <a:pt x="11515" y="924"/>
                  </a:cubicBezTo>
                  <a:lnTo>
                    <a:pt x="11515" y="924"/>
                  </a:lnTo>
                  <a:cubicBezTo>
                    <a:pt x="11511" y="1505"/>
                    <a:pt x="10898" y="1833"/>
                    <a:pt x="10306" y="1833"/>
                  </a:cubicBezTo>
                  <a:cubicBezTo>
                    <a:pt x="9796" y="1833"/>
                    <a:pt x="9307" y="1594"/>
                    <a:pt x="9236" y="1066"/>
                  </a:cubicBezTo>
                  <a:cubicBezTo>
                    <a:pt x="9187" y="710"/>
                    <a:pt x="9147" y="357"/>
                    <a:pt x="91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1" name="Google Shape;4361;p106"/>
            <p:cNvSpPr/>
            <p:nvPr/>
          </p:nvSpPr>
          <p:spPr>
            <a:xfrm>
              <a:off x="1013075" y="2131900"/>
              <a:ext cx="60050" cy="47175"/>
            </a:xfrm>
            <a:custGeom>
              <a:avLst/>
              <a:gdLst/>
              <a:ahLst/>
              <a:cxnLst/>
              <a:rect l="l" t="t" r="r" b="b"/>
              <a:pathLst>
                <a:path w="2402" h="1887" extrusionOk="0">
                  <a:moveTo>
                    <a:pt x="686" y="0"/>
                  </a:moveTo>
                  <a:cubicBezTo>
                    <a:pt x="465" y="0"/>
                    <a:pt x="233" y="21"/>
                    <a:pt x="1" y="53"/>
                  </a:cubicBezTo>
                  <a:cubicBezTo>
                    <a:pt x="33" y="410"/>
                    <a:pt x="73" y="763"/>
                    <a:pt x="122" y="1119"/>
                  </a:cubicBezTo>
                  <a:cubicBezTo>
                    <a:pt x="193" y="1647"/>
                    <a:pt x="682" y="1886"/>
                    <a:pt x="1192" y="1886"/>
                  </a:cubicBezTo>
                  <a:cubicBezTo>
                    <a:pt x="1784" y="1886"/>
                    <a:pt x="2397" y="1558"/>
                    <a:pt x="2401" y="977"/>
                  </a:cubicBezTo>
                  <a:cubicBezTo>
                    <a:pt x="2308" y="738"/>
                    <a:pt x="2119" y="527"/>
                    <a:pt x="1941" y="377"/>
                  </a:cubicBezTo>
                  <a:cubicBezTo>
                    <a:pt x="1602" y="99"/>
                    <a:pt x="1164" y="0"/>
                    <a:pt x="68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2" name="Google Shape;4362;p106"/>
            <p:cNvSpPr/>
            <p:nvPr/>
          </p:nvSpPr>
          <p:spPr>
            <a:xfrm>
              <a:off x="798250" y="2195875"/>
              <a:ext cx="62525" cy="151150"/>
            </a:xfrm>
            <a:custGeom>
              <a:avLst/>
              <a:gdLst/>
              <a:ahLst/>
              <a:cxnLst/>
              <a:rect l="l" t="t" r="r" b="b"/>
              <a:pathLst>
                <a:path w="2501" h="6046" extrusionOk="0">
                  <a:moveTo>
                    <a:pt x="301" y="1"/>
                  </a:moveTo>
                  <a:cubicBezTo>
                    <a:pt x="129" y="886"/>
                    <a:pt x="29" y="1766"/>
                    <a:pt x="1" y="2647"/>
                  </a:cubicBezTo>
                  <a:cubicBezTo>
                    <a:pt x="464" y="3367"/>
                    <a:pt x="928" y="4084"/>
                    <a:pt x="1388" y="4801"/>
                  </a:cubicBezTo>
                  <a:cubicBezTo>
                    <a:pt x="1652" y="5207"/>
                    <a:pt x="1709" y="5724"/>
                    <a:pt x="1612" y="6045"/>
                  </a:cubicBezTo>
                  <a:cubicBezTo>
                    <a:pt x="2094" y="5956"/>
                    <a:pt x="2501" y="5785"/>
                    <a:pt x="2468" y="5581"/>
                  </a:cubicBezTo>
                  <a:cubicBezTo>
                    <a:pt x="2190" y="3799"/>
                    <a:pt x="2190" y="2033"/>
                    <a:pt x="2475" y="262"/>
                  </a:cubicBezTo>
                  <a:lnTo>
                    <a:pt x="2475" y="262"/>
                  </a:lnTo>
                  <a:cubicBezTo>
                    <a:pt x="2016" y="275"/>
                    <a:pt x="1552" y="279"/>
                    <a:pt x="1089" y="279"/>
                  </a:cubicBezTo>
                  <a:cubicBezTo>
                    <a:pt x="785" y="279"/>
                    <a:pt x="518" y="172"/>
                    <a:pt x="30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3" name="Google Shape;4363;p106"/>
            <p:cNvSpPr/>
            <p:nvPr/>
          </p:nvSpPr>
          <p:spPr>
            <a:xfrm>
              <a:off x="805750" y="2179750"/>
              <a:ext cx="58250" cy="23100"/>
            </a:xfrm>
            <a:custGeom>
              <a:avLst/>
              <a:gdLst/>
              <a:ahLst/>
              <a:cxnLst/>
              <a:rect l="l" t="t" r="r" b="b"/>
              <a:pathLst>
                <a:path w="2330" h="924" extrusionOk="0">
                  <a:moveTo>
                    <a:pt x="1431" y="0"/>
                  </a:moveTo>
                  <a:cubicBezTo>
                    <a:pt x="820" y="0"/>
                    <a:pt x="104" y="132"/>
                    <a:pt x="36" y="482"/>
                  </a:cubicBezTo>
                  <a:cubicBezTo>
                    <a:pt x="22" y="535"/>
                    <a:pt x="11" y="593"/>
                    <a:pt x="1" y="646"/>
                  </a:cubicBezTo>
                  <a:cubicBezTo>
                    <a:pt x="218" y="817"/>
                    <a:pt x="485" y="924"/>
                    <a:pt x="789" y="924"/>
                  </a:cubicBezTo>
                  <a:cubicBezTo>
                    <a:pt x="1252" y="924"/>
                    <a:pt x="1716" y="920"/>
                    <a:pt x="2175" y="907"/>
                  </a:cubicBezTo>
                  <a:cubicBezTo>
                    <a:pt x="2214" y="675"/>
                    <a:pt x="2257" y="443"/>
                    <a:pt x="2303" y="208"/>
                  </a:cubicBezTo>
                  <a:cubicBezTo>
                    <a:pt x="2329" y="86"/>
                    <a:pt x="1911" y="0"/>
                    <a:pt x="143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4" name="Google Shape;4364;p106"/>
            <p:cNvSpPr/>
            <p:nvPr/>
          </p:nvSpPr>
          <p:spPr>
            <a:xfrm>
              <a:off x="799950" y="2316150"/>
              <a:ext cx="21675" cy="32475"/>
            </a:xfrm>
            <a:custGeom>
              <a:avLst/>
              <a:gdLst/>
              <a:ahLst/>
              <a:cxnLst/>
              <a:rect l="l" t="t" r="r" b="b"/>
              <a:pathLst>
                <a:path w="867" h="1299" extrusionOk="0">
                  <a:moveTo>
                    <a:pt x="1" y="0"/>
                  </a:moveTo>
                  <a:lnTo>
                    <a:pt x="1" y="0"/>
                  </a:lnTo>
                  <a:cubicBezTo>
                    <a:pt x="32" y="350"/>
                    <a:pt x="79" y="696"/>
                    <a:pt x="132" y="1045"/>
                  </a:cubicBezTo>
                  <a:cubicBezTo>
                    <a:pt x="161" y="1223"/>
                    <a:pt x="475" y="1298"/>
                    <a:pt x="863" y="1298"/>
                  </a:cubicBezTo>
                  <a:lnTo>
                    <a:pt x="867" y="1298"/>
                  </a:lnTo>
                  <a:cubicBezTo>
                    <a:pt x="799" y="1223"/>
                    <a:pt x="728" y="1127"/>
                    <a:pt x="653" y="1013"/>
                  </a:cubicBezTo>
                  <a:cubicBezTo>
                    <a:pt x="435" y="674"/>
                    <a:pt x="218" y="339"/>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5" name="Google Shape;4365;p106"/>
            <p:cNvSpPr/>
            <p:nvPr/>
          </p:nvSpPr>
          <p:spPr>
            <a:xfrm>
              <a:off x="475450" y="2160675"/>
              <a:ext cx="363125" cy="193750"/>
            </a:xfrm>
            <a:custGeom>
              <a:avLst/>
              <a:gdLst/>
              <a:ahLst/>
              <a:cxnLst/>
              <a:rect l="l" t="t" r="r" b="b"/>
              <a:pathLst>
                <a:path w="14525" h="7750" extrusionOk="0">
                  <a:moveTo>
                    <a:pt x="2935" y="1"/>
                  </a:moveTo>
                  <a:cubicBezTo>
                    <a:pt x="2012" y="1"/>
                    <a:pt x="1095" y="82"/>
                    <a:pt x="197" y="403"/>
                  </a:cubicBezTo>
                  <a:cubicBezTo>
                    <a:pt x="101" y="436"/>
                    <a:pt x="37" y="507"/>
                    <a:pt x="1" y="603"/>
                  </a:cubicBezTo>
                  <a:cubicBezTo>
                    <a:pt x="26" y="710"/>
                    <a:pt x="55" y="814"/>
                    <a:pt x="83" y="921"/>
                  </a:cubicBezTo>
                  <a:cubicBezTo>
                    <a:pt x="843" y="1199"/>
                    <a:pt x="1702" y="2108"/>
                    <a:pt x="911" y="2368"/>
                  </a:cubicBezTo>
                  <a:cubicBezTo>
                    <a:pt x="882" y="2379"/>
                    <a:pt x="853" y="2386"/>
                    <a:pt x="825" y="2393"/>
                  </a:cubicBezTo>
                  <a:cubicBezTo>
                    <a:pt x="914" y="2440"/>
                    <a:pt x="1000" y="2468"/>
                    <a:pt x="1089" y="2468"/>
                  </a:cubicBezTo>
                  <a:cubicBezTo>
                    <a:pt x="1135" y="2468"/>
                    <a:pt x="1181" y="2461"/>
                    <a:pt x="1228" y="2443"/>
                  </a:cubicBezTo>
                  <a:cubicBezTo>
                    <a:pt x="2048" y="2151"/>
                    <a:pt x="2914" y="2069"/>
                    <a:pt x="3791" y="2069"/>
                  </a:cubicBezTo>
                  <a:cubicBezTo>
                    <a:pt x="4775" y="2069"/>
                    <a:pt x="5771" y="2172"/>
                    <a:pt x="6722" y="2215"/>
                  </a:cubicBezTo>
                  <a:cubicBezTo>
                    <a:pt x="7571" y="2251"/>
                    <a:pt x="8417" y="2290"/>
                    <a:pt x="9265" y="2325"/>
                  </a:cubicBezTo>
                  <a:cubicBezTo>
                    <a:pt x="9525" y="2336"/>
                    <a:pt x="9989" y="2432"/>
                    <a:pt x="10399" y="2432"/>
                  </a:cubicBezTo>
                  <a:cubicBezTo>
                    <a:pt x="10445" y="2432"/>
                    <a:pt x="10492" y="2432"/>
                    <a:pt x="10535" y="2429"/>
                  </a:cubicBezTo>
                  <a:cubicBezTo>
                    <a:pt x="11351" y="3691"/>
                    <a:pt x="12164" y="4957"/>
                    <a:pt x="12981" y="6219"/>
                  </a:cubicBezTo>
                  <a:cubicBezTo>
                    <a:pt x="12910" y="5495"/>
                    <a:pt x="12888" y="4775"/>
                    <a:pt x="12913" y="4055"/>
                  </a:cubicBezTo>
                  <a:cubicBezTo>
                    <a:pt x="12342" y="3171"/>
                    <a:pt x="11768" y="2282"/>
                    <a:pt x="11198" y="1398"/>
                  </a:cubicBezTo>
                  <a:cubicBezTo>
                    <a:pt x="11126" y="1138"/>
                    <a:pt x="10991" y="892"/>
                    <a:pt x="10873" y="735"/>
                  </a:cubicBezTo>
                  <a:cubicBezTo>
                    <a:pt x="10851" y="710"/>
                    <a:pt x="10830" y="681"/>
                    <a:pt x="10809" y="653"/>
                  </a:cubicBezTo>
                  <a:cubicBezTo>
                    <a:pt x="10698" y="510"/>
                    <a:pt x="10377" y="100"/>
                    <a:pt x="10103" y="100"/>
                  </a:cubicBezTo>
                  <a:cubicBezTo>
                    <a:pt x="10053" y="100"/>
                    <a:pt x="10003" y="115"/>
                    <a:pt x="9957" y="146"/>
                  </a:cubicBezTo>
                  <a:cubicBezTo>
                    <a:pt x="9936" y="161"/>
                    <a:pt x="9918" y="176"/>
                    <a:pt x="9896" y="189"/>
                  </a:cubicBezTo>
                  <a:cubicBezTo>
                    <a:pt x="9839" y="229"/>
                    <a:pt x="9796" y="275"/>
                    <a:pt x="9765" y="329"/>
                  </a:cubicBezTo>
                  <a:cubicBezTo>
                    <a:pt x="9658" y="350"/>
                    <a:pt x="9533" y="357"/>
                    <a:pt x="9397" y="357"/>
                  </a:cubicBezTo>
                  <a:cubicBezTo>
                    <a:pt x="8798" y="357"/>
                    <a:pt x="7989" y="204"/>
                    <a:pt x="7682" y="189"/>
                  </a:cubicBezTo>
                  <a:cubicBezTo>
                    <a:pt x="6740" y="151"/>
                    <a:pt x="5799" y="108"/>
                    <a:pt x="4858" y="69"/>
                  </a:cubicBezTo>
                  <a:cubicBezTo>
                    <a:pt x="4212" y="39"/>
                    <a:pt x="3570" y="1"/>
                    <a:pt x="2935" y="1"/>
                  </a:cubicBezTo>
                  <a:close/>
                  <a:moveTo>
                    <a:pt x="14524" y="7453"/>
                  </a:moveTo>
                  <a:lnTo>
                    <a:pt x="14524" y="7453"/>
                  </a:lnTo>
                  <a:cubicBezTo>
                    <a:pt x="14304" y="7493"/>
                    <a:pt x="14065" y="7517"/>
                    <a:pt x="13847" y="7517"/>
                  </a:cubicBezTo>
                  <a:cubicBezTo>
                    <a:pt x="13996" y="7682"/>
                    <a:pt x="14125" y="7749"/>
                    <a:pt x="14232" y="7749"/>
                  </a:cubicBezTo>
                  <a:cubicBezTo>
                    <a:pt x="14371" y="7749"/>
                    <a:pt x="14475" y="7631"/>
                    <a:pt x="14524" y="7453"/>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6" name="Google Shape;4366;p106"/>
            <p:cNvSpPr/>
            <p:nvPr/>
          </p:nvSpPr>
          <p:spPr>
            <a:xfrm>
              <a:off x="797650" y="2262025"/>
              <a:ext cx="43350" cy="86600"/>
            </a:xfrm>
            <a:custGeom>
              <a:avLst/>
              <a:gdLst/>
              <a:ahLst/>
              <a:cxnLst/>
              <a:rect l="l" t="t" r="r" b="b"/>
              <a:pathLst>
                <a:path w="1734" h="3464" extrusionOk="0">
                  <a:moveTo>
                    <a:pt x="25" y="1"/>
                  </a:moveTo>
                  <a:lnTo>
                    <a:pt x="25" y="1"/>
                  </a:lnTo>
                  <a:cubicBezTo>
                    <a:pt x="0" y="721"/>
                    <a:pt x="22" y="1441"/>
                    <a:pt x="93" y="2165"/>
                  </a:cubicBezTo>
                  <a:cubicBezTo>
                    <a:pt x="310" y="2504"/>
                    <a:pt x="527" y="2839"/>
                    <a:pt x="745" y="3178"/>
                  </a:cubicBezTo>
                  <a:cubicBezTo>
                    <a:pt x="820" y="3292"/>
                    <a:pt x="891" y="3388"/>
                    <a:pt x="959" y="3463"/>
                  </a:cubicBezTo>
                  <a:cubicBezTo>
                    <a:pt x="1177" y="3463"/>
                    <a:pt x="1416" y="3439"/>
                    <a:pt x="1636" y="3399"/>
                  </a:cubicBezTo>
                  <a:cubicBezTo>
                    <a:pt x="1733" y="3078"/>
                    <a:pt x="1676" y="2561"/>
                    <a:pt x="1412" y="2155"/>
                  </a:cubicBezTo>
                  <a:cubicBezTo>
                    <a:pt x="952" y="1438"/>
                    <a:pt x="488" y="721"/>
                    <a:pt x="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7" name="Google Shape;4367;p106"/>
            <p:cNvSpPr/>
            <p:nvPr/>
          </p:nvSpPr>
          <p:spPr>
            <a:xfrm>
              <a:off x="394775" y="1828875"/>
              <a:ext cx="101325" cy="394500"/>
            </a:xfrm>
            <a:custGeom>
              <a:avLst/>
              <a:gdLst/>
              <a:ahLst/>
              <a:cxnLst/>
              <a:rect l="l" t="t" r="r" b="b"/>
              <a:pathLst>
                <a:path w="4053" h="15780" extrusionOk="0">
                  <a:moveTo>
                    <a:pt x="1" y="1"/>
                  </a:moveTo>
                  <a:cubicBezTo>
                    <a:pt x="190" y="3417"/>
                    <a:pt x="465" y="6825"/>
                    <a:pt x="839" y="10224"/>
                  </a:cubicBezTo>
                  <a:cubicBezTo>
                    <a:pt x="1017" y="11864"/>
                    <a:pt x="1078" y="15780"/>
                    <a:pt x="3338" y="15780"/>
                  </a:cubicBezTo>
                  <a:cubicBezTo>
                    <a:pt x="3557" y="15780"/>
                    <a:pt x="3792" y="15744"/>
                    <a:pt x="4052" y="15665"/>
                  </a:cubicBezTo>
                  <a:cubicBezTo>
                    <a:pt x="3524" y="15383"/>
                    <a:pt x="3057" y="14338"/>
                    <a:pt x="3228" y="13875"/>
                  </a:cubicBezTo>
                  <a:cubicBezTo>
                    <a:pt x="3017" y="12955"/>
                    <a:pt x="3000" y="11947"/>
                    <a:pt x="2904" y="11055"/>
                  </a:cubicBezTo>
                  <a:cubicBezTo>
                    <a:pt x="2775" y="9871"/>
                    <a:pt x="2654" y="8683"/>
                    <a:pt x="2547" y="7492"/>
                  </a:cubicBezTo>
                  <a:cubicBezTo>
                    <a:pt x="2333" y="5110"/>
                    <a:pt x="2166" y="2721"/>
                    <a:pt x="2041" y="333"/>
                  </a:cubicBezTo>
                  <a:cubicBezTo>
                    <a:pt x="1666" y="351"/>
                    <a:pt x="1296" y="368"/>
                    <a:pt x="925" y="386"/>
                  </a:cubicBezTo>
                  <a:lnTo>
                    <a:pt x="871" y="386"/>
                  </a:lnTo>
                  <a:cubicBezTo>
                    <a:pt x="529" y="386"/>
                    <a:pt x="226" y="229"/>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8" name="Google Shape;4368;p106"/>
            <p:cNvSpPr/>
            <p:nvPr/>
          </p:nvSpPr>
          <p:spPr>
            <a:xfrm>
              <a:off x="471175" y="2175750"/>
              <a:ext cx="46850" cy="44750"/>
            </a:xfrm>
            <a:custGeom>
              <a:avLst/>
              <a:gdLst/>
              <a:ahLst/>
              <a:cxnLst/>
              <a:rect l="l" t="t" r="r" b="b"/>
              <a:pathLst>
                <a:path w="1874" h="1790" extrusionOk="0">
                  <a:moveTo>
                    <a:pt x="172" y="0"/>
                  </a:moveTo>
                  <a:lnTo>
                    <a:pt x="172" y="0"/>
                  </a:lnTo>
                  <a:cubicBezTo>
                    <a:pt x="1" y="463"/>
                    <a:pt x="468" y="1508"/>
                    <a:pt x="996" y="1790"/>
                  </a:cubicBezTo>
                  <a:cubicBezTo>
                    <a:pt x="1024" y="1783"/>
                    <a:pt x="1053" y="1776"/>
                    <a:pt x="1082" y="1765"/>
                  </a:cubicBezTo>
                  <a:cubicBezTo>
                    <a:pt x="1873" y="1505"/>
                    <a:pt x="1014" y="596"/>
                    <a:pt x="254" y="318"/>
                  </a:cubicBezTo>
                  <a:cubicBezTo>
                    <a:pt x="226" y="211"/>
                    <a:pt x="197" y="107"/>
                    <a:pt x="1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69" name="Google Shape;4369;p106"/>
          <p:cNvGrpSpPr/>
          <p:nvPr/>
        </p:nvGrpSpPr>
        <p:grpSpPr>
          <a:xfrm>
            <a:off x="5563610" y="1526029"/>
            <a:ext cx="714511" cy="760307"/>
            <a:chOff x="5992396" y="1329162"/>
            <a:chExt cx="758665" cy="807291"/>
          </a:xfrm>
        </p:grpSpPr>
        <p:sp>
          <p:nvSpPr>
            <p:cNvPr id="4370" name="Google Shape;4370;p106"/>
            <p:cNvSpPr txBox="1"/>
            <p:nvPr/>
          </p:nvSpPr>
          <p:spPr>
            <a:xfrm flipH="1">
              <a:off x="6059573" y="1407368"/>
              <a:ext cx="624300" cy="4218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600" b="1">
                  <a:solidFill>
                    <a:schemeClr val="dk1"/>
                  </a:solidFill>
                  <a:latin typeface="Itim"/>
                  <a:ea typeface="Itim"/>
                  <a:cs typeface="Itim"/>
                  <a:sym typeface="Itim"/>
                </a:rPr>
                <a:t>01</a:t>
              </a:r>
              <a:endParaRPr sz="2600" b="1">
                <a:solidFill>
                  <a:schemeClr val="dk1"/>
                </a:solidFill>
                <a:latin typeface="Itim"/>
                <a:ea typeface="Itim"/>
                <a:cs typeface="Itim"/>
                <a:sym typeface="Itim"/>
              </a:endParaRPr>
            </a:p>
          </p:txBody>
        </p:sp>
        <p:grpSp>
          <p:nvGrpSpPr>
            <p:cNvPr id="4371" name="Google Shape;4371;p106"/>
            <p:cNvGrpSpPr/>
            <p:nvPr/>
          </p:nvGrpSpPr>
          <p:grpSpPr>
            <a:xfrm>
              <a:off x="5992396" y="1329162"/>
              <a:ext cx="758665" cy="807291"/>
              <a:chOff x="5029023" y="1379445"/>
              <a:chExt cx="808984" cy="860835"/>
            </a:xfrm>
          </p:grpSpPr>
          <p:sp>
            <p:nvSpPr>
              <p:cNvPr id="4372" name="Google Shape;4372;p106"/>
              <p:cNvSpPr/>
              <p:nvPr/>
            </p:nvSpPr>
            <p:spPr>
              <a:xfrm>
                <a:off x="5029023" y="1648082"/>
                <a:ext cx="788042" cy="592198"/>
              </a:xfrm>
              <a:custGeom>
                <a:avLst/>
                <a:gdLst/>
                <a:ahLst/>
                <a:cxnLst/>
                <a:rect l="l" t="t" r="r" b="b"/>
                <a:pathLst>
                  <a:path w="7827" h="6631" extrusionOk="0">
                    <a:moveTo>
                      <a:pt x="523" y="0"/>
                    </a:moveTo>
                    <a:cubicBezTo>
                      <a:pt x="464" y="0"/>
                      <a:pt x="402" y="38"/>
                      <a:pt x="398" y="112"/>
                    </a:cubicBezTo>
                    <a:cubicBezTo>
                      <a:pt x="257" y="1560"/>
                      <a:pt x="1" y="3852"/>
                      <a:pt x="1656" y="4564"/>
                    </a:cubicBezTo>
                    <a:cubicBezTo>
                      <a:pt x="2483" y="4919"/>
                      <a:pt x="3426" y="4812"/>
                      <a:pt x="4295" y="4952"/>
                    </a:cubicBezTo>
                    <a:cubicBezTo>
                      <a:pt x="5255" y="5110"/>
                      <a:pt x="6843" y="5548"/>
                      <a:pt x="7257" y="6549"/>
                    </a:cubicBezTo>
                    <a:cubicBezTo>
                      <a:pt x="7275" y="6598"/>
                      <a:pt x="7333" y="6630"/>
                      <a:pt x="7386" y="6630"/>
                    </a:cubicBezTo>
                    <a:cubicBezTo>
                      <a:pt x="7432" y="6630"/>
                      <a:pt x="7473" y="6607"/>
                      <a:pt x="7481" y="6549"/>
                    </a:cubicBezTo>
                    <a:cubicBezTo>
                      <a:pt x="7588" y="5904"/>
                      <a:pt x="7704" y="5250"/>
                      <a:pt x="7812" y="4605"/>
                    </a:cubicBezTo>
                    <a:cubicBezTo>
                      <a:pt x="7826" y="4520"/>
                      <a:pt x="7751" y="4463"/>
                      <a:pt x="7684" y="4463"/>
                    </a:cubicBezTo>
                    <a:cubicBezTo>
                      <a:pt x="7639" y="4463"/>
                      <a:pt x="7598" y="4488"/>
                      <a:pt x="7588" y="4547"/>
                    </a:cubicBezTo>
                    <a:cubicBezTo>
                      <a:pt x="7498" y="5088"/>
                      <a:pt x="7402" y="5629"/>
                      <a:pt x="7310" y="6170"/>
                    </a:cubicBezTo>
                    <a:lnTo>
                      <a:pt x="7310" y="6170"/>
                    </a:lnTo>
                    <a:cubicBezTo>
                      <a:pt x="6971" y="5681"/>
                      <a:pt x="6397" y="5396"/>
                      <a:pt x="5851" y="5168"/>
                    </a:cubicBezTo>
                    <a:cubicBezTo>
                      <a:pt x="4982" y="4803"/>
                      <a:pt x="4088" y="4679"/>
                      <a:pt x="3161" y="4613"/>
                    </a:cubicBezTo>
                    <a:cubicBezTo>
                      <a:pt x="2061" y="4539"/>
                      <a:pt x="1043" y="4274"/>
                      <a:pt x="696" y="3099"/>
                    </a:cubicBezTo>
                    <a:cubicBezTo>
                      <a:pt x="423" y="2156"/>
                      <a:pt x="538" y="1072"/>
                      <a:pt x="630" y="112"/>
                    </a:cubicBezTo>
                    <a:cubicBezTo>
                      <a:pt x="638" y="38"/>
                      <a:pt x="582" y="0"/>
                      <a:pt x="52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b="1">
                  <a:solidFill>
                    <a:srgbClr val="1C4587"/>
                  </a:solidFill>
                  <a:latin typeface="Itim"/>
                  <a:ea typeface="Itim"/>
                  <a:cs typeface="Itim"/>
                  <a:sym typeface="Itim"/>
                </a:endParaRPr>
              </a:p>
            </p:txBody>
          </p:sp>
          <p:sp>
            <p:nvSpPr>
              <p:cNvPr id="4373" name="Google Shape;4373;p106"/>
              <p:cNvSpPr/>
              <p:nvPr/>
            </p:nvSpPr>
            <p:spPr>
              <a:xfrm>
                <a:off x="5059832" y="1379445"/>
                <a:ext cx="778175" cy="797695"/>
              </a:xfrm>
              <a:custGeom>
                <a:avLst/>
                <a:gdLst/>
                <a:ahLst/>
                <a:cxnLst/>
                <a:rect l="l" t="t" r="r" b="b"/>
                <a:pathLst>
                  <a:path w="7729" h="8932" extrusionOk="0">
                    <a:moveTo>
                      <a:pt x="3454" y="257"/>
                    </a:moveTo>
                    <a:cubicBezTo>
                      <a:pt x="4617" y="257"/>
                      <a:pt x="5800" y="843"/>
                      <a:pt x="6339" y="1887"/>
                    </a:cubicBezTo>
                    <a:cubicBezTo>
                      <a:pt x="7199" y="3550"/>
                      <a:pt x="7472" y="5561"/>
                      <a:pt x="7373" y="7414"/>
                    </a:cubicBezTo>
                    <a:cubicBezTo>
                      <a:pt x="6728" y="6570"/>
                      <a:pt x="5412" y="6612"/>
                      <a:pt x="4436" y="6537"/>
                    </a:cubicBezTo>
                    <a:cubicBezTo>
                      <a:pt x="2880" y="6413"/>
                      <a:pt x="1283" y="6041"/>
                      <a:pt x="621" y="4460"/>
                    </a:cubicBezTo>
                    <a:cubicBezTo>
                      <a:pt x="1" y="3021"/>
                      <a:pt x="588" y="1341"/>
                      <a:pt x="1978" y="613"/>
                    </a:cubicBezTo>
                    <a:cubicBezTo>
                      <a:pt x="2428" y="372"/>
                      <a:pt x="2939" y="257"/>
                      <a:pt x="3454" y="257"/>
                    </a:cubicBezTo>
                    <a:close/>
                    <a:moveTo>
                      <a:pt x="3454" y="0"/>
                    </a:moveTo>
                    <a:cubicBezTo>
                      <a:pt x="3280" y="0"/>
                      <a:pt x="3104" y="14"/>
                      <a:pt x="2930" y="42"/>
                    </a:cubicBezTo>
                    <a:cubicBezTo>
                      <a:pt x="1548" y="257"/>
                      <a:pt x="348" y="1391"/>
                      <a:pt x="158" y="2789"/>
                    </a:cubicBezTo>
                    <a:cubicBezTo>
                      <a:pt x="67" y="3501"/>
                      <a:pt x="199" y="4220"/>
                      <a:pt x="547" y="4849"/>
                    </a:cubicBezTo>
                    <a:cubicBezTo>
                      <a:pt x="745" y="5668"/>
                      <a:pt x="977" y="6479"/>
                      <a:pt x="1242" y="7282"/>
                    </a:cubicBezTo>
                    <a:cubicBezTo>
                      <a:pt x="1248" y="7301"/>
                      <a:pt x="1264" y="7309"/>
                      <a:pt x="1279" y="7309"/>
                    </a:cubicBezTo>
                    <a:cubicBezTo>
                      <a:pt x="1303" y="7309"/>
                      <a:pt x="1326" y="7290"/>
                      <a:pt x="1316" y="7265"/>
                    </a:cubicBezTo>
                    <a:cubicBezTo>
                      <a:pt x="1076" y="6546"/>
                      <a:pt x="870" y="5817"/>
                      <a:pt x="688" y="5081"/>
                    </a:cubicBezTo>
                    <a:lnTo>
                      <a:pt x="688" y="5081"/>
                    </a:lnTo>
                    <a:cubicBezTo>
                      <a:pt x="870" y="5362"/>
                      <a:pt x="1085" y="5611"/>
                      <a:pt x="1341" y="5826"/>
                    </a:cubicBezTo>
                    <a:cubicBezTo>
                      <a:pt x="1424" y="6372"/>
                      <a:pt x="1565" y="6918"/>
                      <a:pt x="1772" y="7431"/>
                    </a:cubicBezTo>
                    <a:cubicBezTo>
                      <a:pt x="1778" y="7452"/>
                      <a:pt x="1796" y="7461"/>
                      <a:pt x="1812" y="7461"/>
                    </a:cubicBezTo>
                    <a:cubicBezTo>
                      <a:pt x="1834" y="7461"/>
                      <a:pt x="1856" y="7443"/>
                      <a:pt x="1846" y="7414"/>
                    </a:cubicBezTo>
                    <a:cubicBezTo>
                      <a:pt x="1656" y="6926"/>
                      <a:pt x="1515" y="6413"/>
                      <a:pt x="1432" y="5892"/>
                    </a:cubicBezTo>
                    <a:lnTo>
                      <a:pt x="1432" y="5892"/>
                    </a:lnTo>
                    <a:cubicBezTo>
                      <a:pt x="1565" y="5999"/>
                      <a:pt x="1714" y="6090"/>
                      <a:pt x="1863" y="6173"/>
                    </a:cubicBezTo>
                    <a:cubicBezTo>
                      <a:pt x="2045" y="6703"/>
                      <a:pt x="2276" y="7216"/>
                      <a:pt x="2558" y="7704"/>
                    </a:cubicBezTo>
                    <a:cubicBezTo>
                      <a:pt x="2565" y="7716"/>
                      <a:pt x="2576" y="7721"/>
                      <a:pt x="2587" y="7721"/>
                    </a:cubicBezTo>
                    <a:cubicBezTo>
                      <a:pt x="2613" y="7721"/>
                      <a:pt x="2641" y="7692"/>
                      <a:pt x="2624" y="7663"/>
                    </a:cubicBezTo>
                    <a:cubicBezTo>
                      <a:pt x="2359" y="7207"/>
                      <a:pt x="2136" y="6728"/>
                      <a:pt x="1962" y="6223"/>
                    </a:cubicBezTo>
                    <a:lnTo>
                      <a:pt x="1962" y="6223"/>
                    </a:lnTo>
                    <a:cubicBezTo>
                      <a:pt x="2210" y="6347"/>
                      <a:pt x="2467" y="6438"/>
                      <a:pt x="2723" y="6512"/>
                    </a:cubicBezTo>
                    <a:cubicBezTo>
                      <a:pt x="2864" y="6926"/>
                      <a:pt x="3021" y="7332"/>
                      <a:pt x="3186" y="7729"/>
                    </a:cubicBezTo>
                    <a:cubicBezTo>
                      <a:pt x="3194" y="7745"/>
                      <a:pt x="3207" y="7751"/>
                      <a:pt x="3219" y="7751"/>
                    </a:cubicBezTo>
                    <a:cubicBezTo>
                      <a:pt x="3245" y="7751"/>
                      <a:pt x="3269" y="7724"/>
                      <a:pt x="3253" y="7696"/>
                    </a:cubicBezTo>
                    <a:cubicBezTo>
                      <a:pt x="3095" y="7315"/>
                      <a:pt x="2946" y="6926"/>
                      <a:pt x="2814" y="6537"/>
                    </a:cubicBezTo>
                    <a:lnTo>
                      <a:pt x="2814" y="6537"/>
                    </a:lnTo>
                    <a:cubicBezTo>
                      <a:pt x="3013" y="6587"/>
                      <a:pt x="3211" y="6620"/>
                      <a:pt x="3410" y="6653"/>
                    </a:cubicBezTo>
                    <a:cubicBezTo>
                      <a:pt x="3509" y="7050"/>
                      <a:pt x="3617" y="7439"/>
                      <a:pt x="3741" y="7820"/>
                    </a:cubicBezTo>
                    <a:cubicBezTo>
                      <a:pt x="3744" y="7841"/>
                      <a:pt x="3761" y="7850"/>
                      <a:pt x="3778" y="7850"/>
                    </a:cubicBezTo>
                    <a:cubicBezTo>
                      <a:pt x="3801" y="7850"/>
                      <a:pt x="3825" y="7832"/>
                      <a:pt x="3815" y="7803"/>
                    </a:cubicBezTo>
                    <a:cubicBezTo>
                      <a:pt x="3691" y="7431"/>
                      <a:pt x="3592" y="7050"/>
                      <a:pt x="3493" y="6661"/>
                    </a:cubicBezTo>
                    <a:lnTo>
                      <a:pt x="3493" y="6661"/>
                    </a:lnTo>
                    <a:cubicBezTo>
                      <a:pt x="3675" y="6694"/>
                      <a:pt x="3857" y="6711"/>
                      <a:pt x="4039" y="6728"/>
                    </a:cubicBezTo>
                    <a:cubicBezTo>
                      <a:pt x="4154" y="7133"/>
                      <a:pt x="4287" y="7530"/>
                      <a:pt x="4436" y="7927"/>
                    </a:cubicBezTo>
                    <a:cubicBezTo>
                      <a:pt x="4442" y="7943"/>
                      <a:pt x="4459" y="7951"/>
                      <a:pt x="4475" y="7951"/>
                    </a:cubicBezTo>
                    <a:cubicBezTo>
                      <a:pt x="4501" y="7951"/>
                      <a:pt x="4525" y="7933"/>
                      <a:pt x="4510" y="7902"/>
                    </a:cubicBezTo>
                    <a:cubicBezTo>
                      <a:pt x="4370" y="7522"/>
                      <a:pt x="4237" y="7133"/>
                      <a:pt x="4121" y="6736"/>
                    </a:cubicBezTo>
                    <a:lnTo>
                      <a:pt x="4121" y="6736"/>
                    </a:lnTo>
                    <a:cubicBezTo>
                      <a:pt x="4254" y="6752"/>
                      <a:pt x="4386" y="6761"/>
                      <a:pt x="4519" y="6769"/>
                    </a:cubicBezTo>
                    <a:lnTo>
                      <a:pt x="4634" y="6777"/>
                    </a:lnTo>
                    <a:lnTo>
                      <a:pt x="5205" y="8184"/>
                    </a:lnTo>
                    <a:cubicBezTo>
                      <a:pt x="5212" y="8203"/>
                      <a:pt x="5227" y="8211"/>
                      <a:pt x="5243" y="8211"/>
                    </a:cubicBezTo>
                    <a:cubicBezTo>
                      <a:pt x="5266" y="8211"/>
                      <a:pt x="5290" y="8192"/>
                      <a:pt x="5280" y="8167"/>
                    </a:cubicBezTo>
                    <a:cubicBezTo>
                      <a:pt x="5089" y="7704"/>
                      <a:pt x="4899" y="7249"/>
                      <a:pt x="4717" y="6785"/>
                    </a:cubicBezTo>
                    <a:lnTo>
                      <a:pt x="4717" y="6785"/>
                    </a:lnTo>
                    <a:cubicBezTo>
                      <a:pt x="4866" y="6794"/>
                      <a:pt x="5023" y="6802"/>
                      <a:pt x="5180" y="6810"/>
                    </a:cubicBezTo>
                    <a:cubicBezTo>
                      <a:pt x="5412" y="7356"/>
                      <a:pt x="5644" y="7894"/>
                      <a:pt x="5867" y="8432"/>
                    </a:cubicBezTo>
                    <a:cubicBezTo>
                      <a:pt x="5875" y="8448"/>
                      <a:pt x="5887" y="8454"/>
                      <a:pt x="5899" y="8454"/>
                    </a:cubicBezTo>
                    <a:cubicBezTo>
                      <a:pt x="5925" y="8454"/>
                      <a:pt x="5950" y="8424"/>
                      <a:pt x="5933" y="8391"/>
                    </a:cubicBezTo>
                    <a:cubicBezTo>
                      <a:pt x="5710" y="7869"/>
                      <a:pt x="5487" y="7348"/>
                      <a:pt x="5271" y="6819"/>
                    </a:cubicBezTo>
                    <a:lnTo>
                      <a:pt x="5271" y="6819"/>
                    </a:lnTo>
                    <a:cubicBezTo>
                      <a:pt x="5454" y="6835"/>
                      <a:pt x="5652" y="6852"/>
                      <a:pt x="5834" y="6885"/>
                    </a:cubicBezTo>
                    <a:lnTo>
                      <a:pt x="6562" y="8879"/>
                    </a:lnTo>
                    <a:cubicBezTo>
                      <a:pt x="6569" y="8898"/>
                      <a:pt x="6584" y="8906"/>
                      <a:pt x="6600" y="8906"/>
                    </a:cubicBezTo>
                    <a:cubicBezTo>
                      <a:pt x="6623" y="8906"/>
                      <a:pt x="6647" y="8887"/>
                      <a:pt x="6637" y="8862"/>
                    </a:cubicBezTo>
                    <a:lnTo>
                      <a:pt x="5925" y="6893"/>
                    </a:lnTo>
                    <a:lnTo>
                      <a:pt x="5925" y="6893"/>
                    </a:lnTo>
                    <a:cubicBezTo>
                      <a:pt x="6115" y="6926"/>
                      <a:pt x="6297" y="6976"/>
                      <a:pt x="6480" y="7042"/>
                    </a:cubicBezTo>
                    <a:cubicBezTo>
                      <a:pt x="6695" y="7663"/>
                      <a:pt x="6910" y="8283"/>
                      <a:pt x="7125" y="8904"/>
                    </a:cubicBezTo>
                    <a:cubicBezTo>
                      <a:pt x="7131" y="8923"/>
                      <a:pt x="7147" y="8931"/>
                      <a:pt x="7162" y="8931"/>
                    </a:cubicBezTo>
                    <a:cubicBezTo>
                      <a:pt x="7186" y="8931"/>
                      <a:pt x="7209" y="8912"/>
                      <a:pt x="7199" y="8887"/>
                    </a:cubicBezTo>
                    <a:cubicBezTo>
                      <a:pt x="6993" y="8283"/>
                      <a:pt x="6786" y="7687"/>
                      <a:pt x="6571" y="7083"/>
                    </a:cubicBezTo>
                    <a:lnTo>
                      <a:pt x="6571" y="7083"/>
                    </a:lnTo>
                    <a:cubicBezTo>
                      <a:pt x="6885" y="7216"/>
                      <a:pt x="7150" y="7447"/>
                      <a:pt x="7315" y="7737"/>
                    </a:cubicBezTo>
                    <a:cubicBezTo>
                      <a:pt x="7338" y="7776"/>
                      <a:pt x="7374" y="7793"/>
                      <a:pt x="7410" y="7793"/>
                    </a:cubicBezTo>
                    <a:cubicBezTo>
                      <a:pt x="7468" y="7793"/>
                      <a:pt x="7525" y="7750"/>
                      <a:pt x="7530" y="7679"/>
                    </a:cubicBezTo>
                    <a:cubicBezTo>
                      <a:pt x="7572" y="7663"/>
                      <a:pt x="7605" y="7621"/>
                      <a:pt x="7605" y="7580"/>
                    </a:cubicBezTo>
                    <a:cubicBezTo>
                      <a:pt x="7729" y="5710"/>
                      <a:pt x="7415" y="3832"/>
                      <a:pt x="6686" y="2102"/>
                    </a:cubicBezTo>
                    <a:cubicBezTo>
                      <a:pt x="6143" y="840"/>
                      <a:pt x="4825" y="0"/>
                      <a:pt x="345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b="1">
                  <a:solidFill>
                    <a:srgbClr val="1C4587"/>
                  </a:solidFill>
                  <a:latin typeface="Itim"/>
                  <a:ea typeface="Itim"/>
                  <a:cs typeface="Itim"/>
                  <a:sym typeface="Itim"/>
                </a:endParaRPr>
              </a:p>
            </p:txBody>
          </p:sp>
        </p:grpSp>
      </p:grpSp>
    </p:spTree>
  </p:cSld>
  <p:clrMapOvr>
    <a:masterClrMapping/>
  </p:clrMapOvr>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Shape 4377"/>
        <p:cNvGrpSpPr/>
        <p:nvPr/>
      </p:nvGrpSpPr>
      <p:grpSpPr>
        <a:xfrm>
          <a:off x="0" y="0"/>
          <a:ext cx="0" cy="0"/>
          <a:chOff x="0" y="0"/>
          <a:chExt cx="0" cy="0"/>
        </a:xfrm>
      </p:grpSpPr>
      <p:sp>
        <p:nvSpPr>
          <p:cNvPr id="4378" name="Google Shape;4378;p107"/>
          <p:cNvSpPr txBox="1">
            <a:spLocks noGrp="1"/>
          </p:cNvSpPr>
          <p:nvPr>
            <p:ph type="title"/>
          </p:nvPr>
        </p:nvSpPr>
        <p:spPr>
          <a:xfrm>
            <a:off x="720000" y="540000"/>
            <a:ext cx="5399100" cy="870900"/>
          </a:xfrm>
          <a:prstGeom prst="rect">
            <a:avLst/>
          </a:prstGeom>
        </p:spPr>
        <p:txBody>
          <a:bodyPr spcFirstLastPara="1" wrap="square" lIns="0" tIns="0" rIns="0" bIns="0" anchor="t" anchorCtr="0">
            <a:noAutofit/>
          </a:bodyPr>
          <a:lstStyle/>
          <a:p>
            <a:pPr marL="0" lvl="0" indent="0" algn="l" rtl="0">
              <a:spcBef>
                <a:spcPts val="0"/>
              </a:spcBef>
              <a:spcAft>
                <a:spcPts val="0"/>
              </a:spcAft>
              <a:buNone/>
            </a:pPr>
            <a:r>
              <a:rPr lang="en"/>
              <a:t>Reinforce the concept using infographics!</a:t>
            </a:r>
            <a:endParaRPr/>
          </a:p>
        </p:txBody>
      </p:sp>
      <p:grpSp>
        <p:nvGrpSpPr>
          <p:cNvPr id="4379" name="Google Shape;4379;p107"/>
          <p:cNvGrpSpPr/>
          <p:nvPr/>
        </p:nvGrpSpPr>
        <p:grpSpPr>
          <a:xfrm flipH="1">
            <a:off x="720757" y="950775"/>
            <a:ext cx="4659724" cy="176025"/>
            <a:chOff x="4345425" y="2175475"/>
            <a:chExt cx="800750" cy="176025"/>
          </a:xfrm>
        </p:grpSpPr>
        <p:sp>
          <p:nvSpPr>
            <p:cNvPr id="4380" name="Google Shape;4380;p107"/>
            <p:cNvSpPr/>
            <p:nvPr/>
          </p:nvSpPr>
          <p:spPr>
            <a:xfrm>
              <a:off x="4351850" y="2175475"/>
              <a:ext cx="763000" cy="156275"/>
            </a:xfrm>
            <a:custGeom>
              <a:avLst/>
              <a:gdLst/>
              <a:ahLst/>
              <a:cxnLst/>
              <a:rect l="l" t="t" r="r" b="b"/>
              <a:pathLst>
                <a:path w="30520" h="6251" extrusionOk="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00FF00">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1" name="Google Shape;4381;p107"/>
            <p:cNvSpPr/>
            <p:nvPr/>
          </p:nvSpPr>
          <p:spPr>
            <a:xfrm>
              <a:off x="4345425" y="2195925"/>
              <a:ext cx="800750" cy="155575"/>
            </a:xfrm>
            <a:custGeom>
              <a:avLst/>
              <a:gdLst/>
              <a:ahLst/>
              <a:cxnLst/>
              <a:rect l="l" t="t" r="r" b="b"/>
              <a:pathLst>
                <a:path w="32030" h="6223" extrusionOk="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00FF00">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82" name="Google Shape;4382;p107"/>
          <p:cNvGrpSpPr/>
          <p:nvPr/>
        </p:nvGrpSpPr>
        <p:grpSpPr>
          <a:xfrm flipH="1">
            <a:off x="720881" y="1410900"/>
            <a:ext cx="2108855" cy="176025"/>
            <a:chOff x="4345425" y="2175475"/>
            <a:chExt cx="800750" cy="176025"/>
          </a:xfrm>
        </p:grpSpPr>
        <p:sp>
          <p:nvSpPr>
            <p:cNvPr id="4383" name="Google Shape;4383;p107"/>
            <p:cNvSpPr/>
            <p:nvPr/>
          </p:nvSpPr>
          <p:spPr>
            <a:xfrm>
              <a:off x="4351850" y="2175475"/>
              <a:ext cx="763000" cy="156275"/>
            </a:xfrm>
            <a:custGeom>
              <a:avLst/>
              <a:gdLst/>
              <a:ahLst/>
              <a:cxnLst/>
              <a:rect l="l" t="t" r="r" b="b"/>
              <a:pathLst>
                <a:path w="30520" h="6251" extrusionOk="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00FF00">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4" name="Google Shape;4384;p107"/>
            <p:cNvSpPr/>
            <p:nvPr/>
          </p:nvSpPr>
          <p:spPr>
            <a:xfrm>
              <a:off x="4345425" y="2195925"/>
              <a:ext cx="800750" cy="155575"/>
            </a:xfrm>
            <a:custGeom>
              <a:avLst/>
              <a:gdLst/>
              <a:ahLst/>
              <a:cxnLst/>
              <a:rect l="l" t="t" r="r" b="b"/>
              <a:pathLst>
                <a:path w="32030" h="6223" extrusionOk="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00FF00">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85" name="Google Shape;4385;p107"/>
          <p:cNvGrpSpPr/>
          <p:nvPr/>
        </p:nvGrpSpPr>
        <p:grpSpPr>
          <a:xfrm>
            <a:off x="3367492" y="2103597"/>
            <a:ext cx="2409015" cy="2232422"/>
            <a:chOff x="1256913" y="1751975"/>
            <a:chExt cx="1802615" cy="1639558"/>
          </a:xfrm>
        </p:grpSpPr>
        <p:sp>
          <p:nvSpPr>
            <p:cNvPr id="4386" name="Google Shape;4386;p107"/>
            <p:cNvSpPr/>
            <p:nvPr/>
          </p:nvSpPr>
          <p:spPr>
            <a:xfrm>
              <a:off x="2147118" y="1869638"/>
              <a:ext cx="15470" cy="18361"/>
            </a:xfrm>
            <a:custGeom>
              <a:avLst/>
              <a:gdLst/>
              <a:ahLst/>
              <a:cxnLst/>
              <a:rect l="l" t="t" r="r" b="b"/>
              <a:pathLst>
                <a:path w="198" h="235" extrusionOk="0">
                  <a:moveTo>
                    <a:pt x="198" y="0"/>
                  </a:moveTo>
                  <a:cubicBezTo>
                    <a:pt x="148" y="0"/>
                    <a:pt x="87" y="12"/>
                    <a:pt x="50" y="37"/>
                  </a:cubicBezTo>
                  <a:cubicBezTo>
                    <a:pt x="25" y="62"/>
                    <a:pt x="0" y="74"/>
                    <a:pt x="0" y="99"/>
                  </a:cubicBezTo>
                  <a:cubicBezTo>
                    <a:pt x="0" y="136"/>
                    <a:pt x="25" y="173"/>
                    <a:pt x="50" y="210"/>
                  </a:cubicBezTo>
                  <a:lnTo>
                    <a:pt x="74" y="235"/>
                  </a:lnTo>
                  <a:cubicBezTo>
                    <a:pt x="111" y="148"/>
                    <a:pt x="148" y="74"/>
                    <a:pt x="198" y="0"/>
                  </a:cubicBezTo>
                  <a:close/>
                </a:path>
              </a:pathLst>
            </a:custGeom>
            <a:solidFill>
              <a:srgbClr val="FF6E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7" name="Google Shape;4387;p107"/>
            <p:cNvSpPr/>
            <p:nvPr/>
          </p:nvSpPr>
          <p:spPr>
            <a:xfrm>
              <a:off x="2225247" y="1900499"/>
              <a:ext cx="30939" cy="17423"/>
            </a:xfrm>
            <a:custGeom>
              <a:avLst/>
              <a:gdLst/>
              <a:ahLst/>
              <a:cxnLst/>
              <a:rect l="l" t="t" r="r" b="b"/>
              <a:pathLst>
                <a:path w="396" h="223" extrusionOk="0">
                  <a:moveTo>
                    <a:pt x="124" y="0"/>
                  </a:moveTo>
                  <a:cubicBezTo>
                    <a:pt x="87" y="74"/>
                    <a:pt x="49" y="148"/>
                    <a:pt x="0" y="210"/>
                  </a:cubicBezTo>
                  <a:cubicBezTo>
                    <a:pt x="49" y="222"/>
                    <a:pt x="99" y="222"/>
                    <a:pt x="148" y="222"/>
                  </a:cubicBezTo>
                  <a:cubicBezTo>
                    <a:pt x="210" y="222"/>
                    <a:pt x="309" y="222"/>
                    <a:pt x="346" y="173"/>
                  </a:cubicBezTo>
                  <a:cubicBezTo>
                    <a:pt x="395" y="111"/>
                    <a:pt x="346" y="74"/>
                    <a:pt x="309" y="49"/>
                  </a:cubicBezTo>
                  <a:cubicBezTo>
                    <a:pt x="247" y="25"/>
                    <a:pt x="185" y="12"/>
                    <a:pt x="124" y="0"/>
                  </a:cubicBezTo>
                  <a:close/>
                </a:path>
              </a:pathLst>
            </a:custGeom>
            <a:solidFill>
              <a:srgbClr val="FF6E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8" name="Google Shape;4388;p107"/>
            <p:cNvSpPr/>
            <p:nvPr/>
          </p:nvSpPr>
          <p:spPr>
            <a:xfrm>
              <a:off x="1941638" y="1820651"/>
              <a:ext cx="799661" cy="969125"/>
            </a:xfrm>
            <a:custGeom>
              <a:avLst/>
              <a:gdLst/>
              <a:ahLst/>
              <a:cxnLst/>
              <a:rect l="l" t="t" r="r" b="b"/>
              <a:pathLst>
                <a:path w="10235" h="12404" extrusionOk="0">
                  <a:moveTo>
                    <a:pt x="2654" y="1"/>
                  </a:moveTo>
                  <a:cubicBezTo>
                    <a:pt x="2523" y="1"/>
                    <a:pt x="2391" y="8"/>
                    <a:pt x="2260" y="22"/>
                  </a:cubicBezTo>
                  <a:cubicBezTo>
                    <a:pt x="1902" y="35"/>
                    <a:pt x="1556" y="109"/>
                    <a:pt x="1235" y="257"/>
                  </a:cubicBezTo>
                  <a:cubicBezTo>
                    <a:pt x="791" y="491"/>
                    <a:pt x="396" y="788"/>
                    <a:pt x="63" y="1158"/>
                  </a:cubicBezTo>
                  <a:lnTo>
                    <a:pt x="1" y="1232"/>
                  </a:lnTo>
                  <a:cubicBezTo>
                    <a:pt x="294" y="1121"/>
                    <a:pt x="607" y="1076"/>
                    <a:pt x="925" y="1076"/>
                  </a:cubicBezTo>
                  <a:cubicBezTo>
                    <a:pt x="1383" y="1076"/>
                    <a:pt x="1849" y="1170"/>
                    <a:pt x="2272" y="1294"/>
                  </a:cubicBezTo>
                  <a:cubicBezTo>
                    <a:pt x="3284" y="1602"/>
                    <a:pt x="4235" y="2133"/>
                    <a:pt x="5124" y="2701"/>
                  </a:cubicBezTo>
                  <a:cubicBezTo>
                    <a:pt x="6012" y="3269"/>
                    <a:pt x="6975" y="4071"/>
                    <a:pt x="7247" y="5157"/>
                  </a:cubicBezTo>
                  <a:cubicBezTo>
                    <a:pt x="7370" y="5737"/>
                    <a:pt x="7407" y="6342"/>
                    <a:pt x="7346" y="6935"/>
                  </a:cubicBezTo>
                  <a:cubicBezTo>
                    <a:pt x="7296" y="7527"/>
                    <a:pt x="7197" y="8120"/>
                    <a:pt x="7037" y="8688"/>
                  </a:cubicBezTo>
                  <a:cubicBezTo>
                    <a:pt x="6864" y="9280"/>
                    <a:pt x="6654" y="9860"/>
                    <a:pt x="6420" y="10440"/>
                  </a:cubicBezTo>
                  <a:cubicBezTo>
                    <a:pt x="6309" y="10737"/>
                    <a:pt x="6198" y="11033"/>
                    <a:pt x="6087" y="11329"/>
                  </a:cubicBezTo>
                  <a:cubicBezTo>
                    <a:pt x="6012" y="11588"/>
                    <a:pt x="5914" y="11848"/>
                    <a:pt x="5803" y="12095"/>
                  </a:cubicBezTo>
                  <a:cubicBezTo>
                    <a:pt x="5790" y="12193"/>
                    <a:pt x="5766" y="12292"/>
                    <a:pt x="5753" y="12403"/>
                  </a:cubicBezTo>
                  <a:cubicBezTo>
                    <a:pt x="5889" y="12243"/>
                    <a:pt x="6050" y="12095"/>
                    <a:pt x="6222" y="11983"/>
                  </a:cubicBezTo>
                  <a:cubicBezTo>
                    <a:pt x="6716" y="11662"/>
                    <a:pt x="7296" y="11490"/>
                    <a:pt x="7901" y="11465"/>
                  </a:cubicBezTo>
                  <a:cubicBezTo>
                    <a:pt x="8027" y="11437"/>
                    <a:pt x="8155" y="11424"/>
                    <a:pt x="8283" y="11424"/>
                  </a:cubicBezTo>
                  <a:cubicBezTo>
                    <a:pt x="8558" y="11424"/>
                    <a:pt x="8834" y="11487"/>
                    <a:pt x="9086" y="11613"/>
                  </a:cubicBezTo>
                  <a:cubicBezTo>
                    <a:pt x="9173" y="11008"/>
                    <a:pt x="9321" y="10403"/>
                    <a:pt x="9432" y="9811"/>
                  </a:cubicBezTo>
                  <a:cubicBezTo>
                    <a:pt x="9605" y="8873"/>
                    <a:pt x="9765" y="7935"/>
                    <a:pt x="9913" y="6996"/>
                  </a:cubicBezTo>
                  <a:cubicBezTo>
                    <a:pt x="10086" y="6009"/>
                    <a:pt x="10234" y="4923"/>
                    <a:pt x="9802" y="3972"/>
                  </a:cubicBezTo>
                  <a:cubicBezTo>
                    <a:pt x="9543" y="3404"/>
                    <a:pt x="9061" y="2972"/>
                    <a:pt x="8568" y="2614"/>
                  </a:cubicBezTo>
                  <a:cubicBezTo>
                    <a:pt x="8345" y="2466"/>
                    <a:pt x="8123" y="2318"/>
                    <a:pt x="7889" y="2182"/>
                  </a:cubicBezTo>
                  <a:cubicBezTo>
                    <a:pt x="7839" y="2479"/>
                    <a:pt x="7753" y="2763"/>
                    <a:pt x="7630" y="3022"/>
                  </a:cubicBezTo>
                  <a:cubicBezTo>
                    <a:pt x="7778" y="3059"/>
                    <a:pt x="7913" y="3219"/>
                    <a:pt x="7839" y="3355"/>
                  </a:cubicBezTo>
                  <a:cubicBezTo>
                    <a:pt x="7780" y="3452"/>
                    <a:pt x="7671" y="3481"/>
                    <a:pt x="7559" y="3481"/>
                  </a:cubicBezTo>
                  <a:cubicBezTo>
                    <a:pt x="7485" y="3481"/>
                    <a:pt x="7409" y="3468"/>
                    <a:pt x="7346" y="3454"/>
                  </a:cubicBezTo>
                  <a:cubicBezTo>
                    <a:pt x="7321" y="3454"/>
                    <a:pt x="7284" y="3441"/>
                    <a:pt x="7272" y="3429"/>
                  </a:cubicBezTo>
                  <a:cubicBezTo>
                    <a:pt x="7074" y="3355"/>
                    <a:pt x="6901" y="3269"/>
                    <a:pt x="6728" y="3158"/>
                  </a:cubicBezTo>
                  <a:cubicBezTo>
                    <a:pt x="6679" y="3133"/>
                    <a:pt x="6617" y="3108"/>
                    <a:pt x="6568" y="3071"/>
                  </a:cubicBezTo>
                  <a:cubicBezTo>
                    <a:pt x="6556" y="3071"/>
                    <a:pt x="6543" y="3059"/>
                    <a:pt x="6531" y="3046"/>
                  </a:cubicBezTo>
                  <a:cubicBezTo>
                    <a:pt x="6420" y="2985"/>
                    <a:pt x="6346" y="2874"/>
                    <a:pt x="6333" y="2750"/>
                  </a:cubicBezTo>
                  <a:cubicBezTo>
                    <a:pt x="6333" y="2603"/>
                    <a:pt x="6451" y="2541"/>
                    <a:pt x="6574" y="2541"/>
                  </a:cubicBezTo>
                  <a:cubicBezTo>
                    <a:pt x="6605" y="2541"/>
                    <a:pt x="6637" y="2545"/>
                    <a:pt x="6667" y="2553"/>
                  </a:cubicBezTo>
                  <a:lnTo>
                    <a:pt x="6667" y="2516"/>
                  </a:lnTo>
                  <a:cubicBezTo>
                    <a:pt x="6679" y="2380"/>
                    <a:pt x="6704" y="2256"/>
                    <a:pt x="6716" y="2121"/>
                  </a:cubicBezTo>
                  <a:cubicBezTo>
                    <a:pt x="6728" y="1948"/>
                    <a:pt x="6741" y="1763"/>
                    <a:pt x="6741" y="1578"/>
                  </a:cubicBezTo>
                  <a:cubicBezTo>
                    <a:pt x="6222" y="1294"/>
                    <a:pt x="5729" y="985"/>
                    <a:pt x="5198" y="738"/>
                  </a:cubicBezTo>
                  <a:cubicBezTo>
                    <a:pt x="4902" y="602"/>
                    <a:pt x="4593" y="467"/>
                    <a:pt x="4284" y="355"/>
                  </a:cubicBezTo>
                  <a:cubicBezTo>
                    <a:pt x="4112" y="467"/>
                    <a:pt x="3963" y="627"/>
                    <a:pt x="3852" y="800"/>
                  </a:cubicBezTo>
                  <a:cubicBezTo>
                    <a:pt x="3840" y="837"/>
                    <a:pt x="3815" y="862"/>
                    <a:pt x="3803" y="899"/>
                  </a:cubicBezTo>
                  <a:cubicBezTo>
                    <a:pt x="3963" y="899"/>
                    <a:pt x="4161" y="1071"/>
                    <a:pt x="4074" y="1220"/>
                  </a:cubicBezTo>
                  <a:cubicBezTo>
                    <a:pt x="4015" y="1339"/>
                    <a:pt x="3888" y="1372"/>
                    <a:pt x="3759" y="1372"/>
                  </a:cubicBezTo>
                  <a:cubicBezTo>
                    <a:pt x="3674" y="1372"/>
                    <a:pt x="3588" y="1358"/>
                    <a:pt x="3519" y="1343"/>
                  </a:cubicBezTo>
                  <a:cubicBezTo>
                    <a:pt x="3321" y="1281"/>
                    <a:pt x="3136" y="1207"/>
                    <a:pt x="2951" y="1121"/>
                  </a:cubicBezTo>
                  <a:cubicBezTo>
                    <a:pt x="2791" y="1047"/>
                    <a:pt x="2556" y="936"/>
                    <a:pt x="2531" y="738"/>
                  </a:cubicBezTo>
                  <a:cubicBezTo>
                    <a:pt x="2511" y="571"/>
                    <a:pt x="2657" y="510"/>
                    <a:pt x="2800" y="510"/>
                  </a:cubicBezTo>
                  <a:cubicBezTo>
                    <a:pt x="2826" y="510"/>
                    <a:pt x="2852" y="512"/>
                    <a:pt x="2877" y="516"/>
                  </a:cubicBezTo>
                  <a:cubicBezTo>
                    <a:pt x="2988" y="355"/>
                    <a:pt x="3112" y="195"/>
                    <a:pt x="3247" y="47"/>
                  </a:cubicBezTo>
                  <a:cubicBezTo>
                    <a:pt x="3053" y="17"/>
                    <a:pt x="2854" y="1"/>
                    <a:pt x="2654" y="1"/>
                  </a:cubicBezTo>
                  <a:close/>
                </a:path>
              </a:pathLst>
            </a:custGeom>
            <a:solidFill>
              <a:srgbClr val="FFA1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9" name="Google Shape;4389;p107"/>
            <p:cNvSpPr/>
            <p:nvPr/>
          </p:nvSpPr>
          <p:spPr>
            <a:xfrm>
              <a:off x="2524170" y="2066369"/>
              <a:ext cx="26095" cy="16564"/>
            </a:xfrm>
            <a:custGeom>
              <a:avLst/>
              <a:gdLst/>
              <a:ahLst/>
              <a:cxnLst/>
              <a:rect l="l" t="t" r="r" b="b"/>
              <a:pathLst>
                <a:path w="334" h="212" extrusionOk="0">
                  <a:moveTo>
                    <a:pt x="124" y="0"/>
                  </a:moveTo>
                  <a:cubicBezTo>
                    <a:pt x="87" y="74"/>
                    <a:pt x="38" y="136"/>
                    <a:pt x="1" y="198"/>
                  </a:cubicBezTo>
                  <a:cubicBezTo>
                    <a:pt x="25" y="210"/>
                    <a:pt x="50" y="210"/>
                    <a:pt x="75" y="210"/>
                  </a:cubicBezTo>
                  <a:cubicBezTo>
                    <a:pt x="95" y="210"/>
                    <a:pt x="121" y="211"/>
                    <a:pt x="148" y="211"/>
                  </a:cubicBezTo>
                  <a:cubicBezTo>
                    <a:pt x="202" y="211"/>
                    <a:pt x="260" y="206"/>
                    <a:pt x="285" y="173"/>
                  </a:cubicBezTo>
                  <a:cubicBezTo>
                    <a:pt x="334" y="124"/>
                    <a:pt x="285" y="87"/>
                    <a:pt x="248" y="62"/>
                  </a:cubicBezTo>
                  <a:cubicBezTo>
                    <a:pt x="211" y="25"/>
                    <a:pt x="161" y="13"/>
                    <a:pt x="124" y="0"/>
                  </a:cubicBezTo>
                  <a:close/>
                </a:path>
              </a:pathLst>
            </a:custGeom>
            <a:solidFill>
              <a:srgbClr val="FF6E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0" name="Google Shape;4390;p107"/>
            <p:cNvSpPr/>
            <p:nvPr/>
          </p:nvSpPr>
          <p:spPr>
            <a:xfrm>
              <a:off x="2328378" y="1826198"/>
              <a:ext cx="117742" cy="63754"/>
            </a:xfrm>
            <a:custGeom>
              <a:avLst/>
              <a:gdLst/>
              <a:ahLst/>
              <a:cxnLst/>
              <a:rect l="l" t="t" r="r" b="b"/>
              <a:pathLst>
                <a:path w="1507" h="816" extrusionOk="0">
                  <a:moveTo>
                    <a:pt x="470" y="1"/>
                  </a:moveTo>
                  <a:cubicBezTo>
                    <a:pt x="309" y="87"/>
                    <a:pt x="149" y="173"/>
                    <a:pt x="1" y="260"/>
                  </a:cubicBezTo>
                  <a:cubicBezTo>
                    <a:pt x="408" y="433"/>
                    <a:pt x="791" y="618"/>
                    <a:pt x="1186" y="815"/>
                  </a:cubicBezTo>
                  <a:cubicBezTo>
                    <a:pt x="1285" y="766"/>
                    <a:pt x="1396" y="704"/>
                    <a:pt x="1507" y="667"/>
                  </a:cubicBezTo>
                  <a:cubicBezTo>
                    <a:pt x="1346" y="445"/>
                    <a:pt x="1124" y="260"/>
                    <a:pt x="890" y="136"/>
                  </a:cubicBezTo>
                  <a:cubicBezTo>
                    <a:pt x="754" y="62"/>
                    <a:pt x="618" y="25"/>
                    <a:pt x="4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1" name="Google Shape;4391;p107"/>
            <p:cNvSpPr/>
            <p:nvPr/>
          </p:nvSpPr>
          <p:spPr>
            <a:xfrm>
              <a:off x="2159619" y="1764476"/>
              <a:ext cx="380102" cy="313536"/>
            </a:xfrm>
            <a:custGeom>
              <a:avLst/>
              <a:gdLst/>
              <a:ahLst/>
              <a:cxnLst/>
              <a:rect l="l" t="t" r="r" b="b"/>
              <a:pathLst>
                <a:path w="4865" h="4013" extrusionOk="0">
                  <a:moveTo>
                    <a:pt x="2576" y="1"/>
                  </a:moveTo>
                  <a:cubicBezTo>
                    <a:pt x="1478" y="1"/>
                    <a:pt x="469" y="637"/>
                    <a:pt x="1" y="1655"/>
                  </a:cubicBezTo>
                  <a:cubicBezTo>
                    <a:pt x="87" y="1716"/>
                    <a:pt x="198" y="1766"/>
                    <a:pt x="297" y="1803"/>
                  </a:cubicBezTo>
                  <a:cubicBezTo>
                    <a:pt x="445" y="1840"/>
                    <a:pt x="581" y="1889"/>
                    <a:pt x="729" y="1926"/>
                  </a:cubicBezTo>
                  <a:cubicBezTo>
                    <a:pt x="877" y="1544"/>
                    <a:pt x="1124" y="1210"/>
                    <a:pt x="1445" y="963"/>
                  </a:cubicBezTo>
                  <a:cubicBezTo>
                    <a:pt x="1752" y="724"/>
                    <a:pt x="2133" y="590"/>
                    <a:pt x="2530" y="590"/>
                  </a:cubicBezTo>
                  <a:cubicBezTo>
                    <a:pt x="2563" y="590"/>
                    <a:pt x="2596" y="591"/>
                    <a:pt x="2630" y="593"/>
                  </a:cubicBezTo>
                  <a:cubicBezTo>
                    <a:pt x="3062" y="605"/>
                    <a:pt x="3457" y="803"/>
                    <a:pt x="3741" y="1136"/>
                  </a:cubicBezTo>
                  <a:cubicBezTo>
                    <a:pt x="4037" y="1457"/>
                    <a:pt x="4198" y="1877"/>
                    <a:pt x="4198" y="2309"/>
                  </a:cubicBezTo>
                  <a:cubicBezTo>
                    <a:pt x="4198" y="2556"/>
                    <a:pt x="4161" y="2803"/>
                    <a:pt x="4087" y="3037"/>
                  </a:cubicBezTo>
                  <a:cubicBezTo>
                    <a:pt x="4062" y="3136"/>
                    <a:pt x="4025" y="3247"/>
                    <a:pt x="3963" y="3346"/>
                  </a:cubicBezTo>
                  <a:cubicBezTo>
                    <a:pt x="3914" y="3469"/>
                    <a:pt x="3877" y="3593"/>
                    <a:pt x="3852" y="3741"/>
                  </a:cubicBezTo>
                  <a:cubicBezTo>
                    <a:pt x="3914" y="3778"/>
                    <a:pt x="3988" y="3815"/>
                    <a:pt x="4062" y="3852"/>
                  </a:cubicBezTo>
                  <a:cubicBezTo>
                    <a:pt x="4198" y="3901"/>
                    <a:pt x="4333" y="3963"/>
                    <a:pt x="4469" y="4012"/>
                  </a:cubicBezTo>
                  <a:cubicBezTo>
                    <a:pt x="4605" y="3728"/>
                    <a:pt x="4704" y="3432"/>
                    <a:pt x="4765" y="3124"/>
                  </a:cubicBezTo>
                  <a:cubicBezTo>
                    <a:pt x="4827" y="2864"/>
                    <a:pt x="4864" y="2605"/>
                    <a:pt x="4852" y="2346"/>
                  </a:cubicBezTo>
                  <a:cubicBezTo>
                    <a:pt x="4840" y="1778"/>
                    <a:pt x="4630" y="1247"/>
                    <a:pt x="4259" y="828"/>
                  </a:cubicBezTo>
                  <a:cubicBezTo>
                    <a:pt x="3901" y="433"/>
                    <a:pt x="3371" y="75"/>
                    <a:pt x="2840" y="13"/>
                  </a:cubicBezTo>
                  <a:cubicBezTo>
                    <a:pt x="2752" y="5"/>
                    <a:pt x="2664" y="1"/>
                    <a:pt x="25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2" name="Google Shape;4392;p107"/>
            <p:cNvSpPr/>
            <p:nvPr/>
          </p:nvSpPr>
          <p:spPr>
            <a:xfrm>
              <a:off x="2467292" y="1779555"/>
              <a:ext cx="267205" cy="219389"/>
            </a:xfrm>
            <a:custGeom>
              <a:avLst/>
              <a:gdLst/>
              <a:ahLst/>
              <a:cxnLst/>
              <a:rect l="l" t="t" r="r" b="b"/>
              <a:pathLst>
                <a:path w="3420" h="2808" extrusionOk="0">
                  <a:moveTo>
                    <a:pt x="806" y="1"/>
                  </a:moveTo>
                  <a:cubicBezTo>
                    <a:pt x="533" y="1"/>
                    <a:pt x="261" y="35"/>
                    <a:pt x="0" y="104"/>
                  </a:cubicBezTo>
                  <a:cubicBezTo>
                    <a:pt x="235" y="264"/>
                    <a:pt x="445" y="449"/>
                    <a:pt x="618" y="672"/>
                  </a:cubicBezTo>
                  <a:cubicBezTo>
                    <a:pt x="729" y="820"/>
                    <a:pt x="840" y="968"/>
                    <a:pt x="926" y="1141"/>
                  </a:cubicBezTo>
                  <a:cubicBezTo>
                    <a:pt x="1358" y="1202"/>
                    <a:pt x="1753" y="1400"/>
                    <a:pt x="2062" y="1709"/>
                  </a:cubicBezTo>
                  <a:cubicBezTo>
                    <a:pt x="2346" y="2005"/>
                    <a:pt x="2531" y="2400"/>
                    <a:pt x="2568" y="2807"/>
                  </a:cubicBezTo>
                  <a:cubicBezTo>
                    <a:pt x="2840" y="2696"/>
                    <a:pt x="3123" y="2610"/>
                    <a:pt x="3420" y="2536"/>
                  </a:cubicBezTo>
                  <a:cubicBezTo>
                    <a:pt x="3148" y="1462"/>
                    <a:pt x="2593" y="338"/>
                    <a:pt x="1457" y="67"/>
                  </a:cubicBezTo>
                  <a:cubicBezTo>
                    <a:pt x="1243" y="23"/>
                    <a:pt x="1024" y="1"/>
                    <a:pt x="80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3" name="Google Shape;4393;p107"/>
            <p:cNvSpPr/>
            <p:nvPr/>
          </p:nvSpPr>
          <p:spPr>
            <a:xfrm>
              <a:off x="2444166" y="2028710"/>
              <a:ext cx="18361" cy="22267"/>
            </a:xfrm>
            <a:custGeom>
              <a:avLst/>
              <a:gdLst/>
              <a:ahLst/>
              <a:cxnLst/>
              <a:rect l="l" t="t" r="r" b="b"/>
              <a:pathLst>
                <a:path w="235" h="285" extrusionOk="0">
                  <a:moveTo>
                    <a:pt x="235" y="1"/>
                  </a:moveTo>
                  <a:cubicBezTo>
                    <a:pt x="173" y="1"/>
                    <a:pt x="111" y="1"/>
                    <a:pt x="62" y="25"/>
                  </a:cubicBezTo>
                  <a:cubicBezTo>
                    <a:pt x="25" y="38"/>
                    <a:pt x="0" y="50"/>
                    <a:pt x="0" y="63"/>
                  </a:cubicBezTo>
                  <a:cubicBezTo>
                    <a:pt x="0" y="100"/>
                    <a:pt x="13" y="149"/>
                    <a:pt x="37" y="186"/>
                  </a:cubicBezTo>
                  <a:cubicBezTo>
                    <a:pt x="50" y="223"/>
                    <a:pt x="87" y="260"/>
                    <a:pt x="124" y="285"/>
                  </a:cubicBezTo>
                  <a:cubicBezTo>
                    <a:pt x="161" y="211"/>
                    <a:pt x="185" y="137"/>
                    <a:pt x="210" y="63"/>
                  </a:cubicBezTo>
                  <a:cubicBezTo>
                    <a:pt x="222" y="38"/>
                    <a:pt x="222" y="25"/>
                    <a:pt x="235" y="1"/>
                  </a:cubicBezTo>
                  <a:close/>
                </a:path>
              </a:pathLst>
            </a:custGeom>
            <a:solidFill>
              <a:srgbClr val="FF6E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4" name="Google Shape;4394;p107"/>
            <p:cNvSpPr/>
            <p:nvPr/>
          </p:nvSpPr>
          <p:spPr>
            <a:xfrm>
              <a:off x="2458620" y="3001814"/>
              <a:ext cx="34768" cy="125633"/>
            </a:xfrm>
            <a:custGeom>
              <a:avLst/>
              <a:gdLst/>
              <a:ahLst/>
              <a:cxnLst/>
              <a:rect l="l" t="t" r="r" b="b"/>
              <a:pathLst>
                <a:path w="445" h="1608" extrusionOk="0">
                  <a:moveTo>
                    <a:pt x="161" y="1"/>
                  </a:moveTo>
                  <a:cubicBezTo>
                    <a:pt x="37" y="396"/>
                    <a:pt x="0" y="815"/>
                    <a:pt x="74" y="1223"/>
                  </a:cubicBezTo>
                  <a:cubicBezTo>
                    <a:pt x="87" y="1334"/>
                    <a:pt x="124" y="1445"/>
                    <a:pt x="185" y="1556"/>
                  </a:cubicBezTo>
                  <a:cubicBezTo>
                    <a:pt x="196" y="1577"/>
                    <a:pt x="216" y="1608"/>
                    <a:pt x="237" y="1608"/>
                  </a:cubicBezTo>
                  <a:cubicBezTo>
                    <a:pt x="240" y="1608"/>
                    <a:pt x="244" y="1607"/>
                    <a:pt x="247" y="1605"/>
                  </a:cubicBezTo>
                  <a:cubicBezTo>
                    <a:pt x="260" y="1605"/>
                    <a:pt x="321" y="1519"/>
                    <a:pt x="346" y="1494"/>
                  </a:cubicBezTo>
                  <a:cubicBezTo>
                    <a:pt x="358" y="1457"/>
                    <a:pt x="371" y="1433"/>
                    <a:pt x="383" y="1396"/>
                  </a:cubicBezTo>
                  <a:cubicBezTo>
                    <a:pt x="383" y="1359"/>
                    <a:pt x="395" y="1334"/>
                    <a:pt x="395" y="1297"/>
                  </a:cubicBezTo>
                  <a:cubicBezTo>
                    <a:pt x="420" y="1198"/>
                    <a:pt x="420" y="1099"/>
                    <a:pt x="420" y="1001"/>
                  </a:cubicBezTo>
                  <a:cubicBezTo>
                    <a:pt x="445" y="766"/>
                    <a:pt x="432" y="532"/>
                    <a:pt x="408" y="297"/>
                  </a:cubicBezTo>
                  <a:cubicBezTo>
                    <a:pt x="395" y="211"/>
                    <a:pt x="371" y="137"/>
                    <a:pt x="334" y="62"/>
                  </a:cubicBezTo>
                  <a:lnTo>
                    <a:pt x="321" y="38"/>
                  </a:lnTo>
                  <a:lnTo>
                    <a:pt x="321" y="25"/>
                  </a:lnTo>
                  <a:cubicBezTo>
                    <a:pt x="309" y="13"/>
                    <a:pt x="309" y="13"/>
                    <a:pt x="309" y="13"/>
                  </a:cubicBezTo>
                  <a:lnTo>
                    <a:pt x="297" y="1"/>
                  </a:lnTo>
                  <a:close/>
                </a:path>
              </a:pathLst>
            </a:custGeom>
            <a:solidFill>
              <a:srgbClr val="7E64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5" name="Google Shape;4395;p107"/>
            <p:cNvSpPr/>
            <p:nvPr/>
          </p:nvSpPr>
          <p:spPr>
            <a:xfrm>
              <a:off x="2224232" y="2808912"/>
              <a:ext cx="190090" cy="550816"/>
            </a:xfrm>
            <a:custGeom>
              <a:avLst/>
              <a:gdLst/>
              <a:ahLst/>
              <a:cxnLst/>
              <a:rect l="l" t="t" r="r" b="b"/>
              <a:pathLst>
                <a:path w="2433" h="7050" extrusionOk="0">
                  <a:moveTo>
                    <a:pt x="2161" y="1"/>
                  </a:moveTo>
                  <a:cubicBezTo>
                    <a:pt x="1741" y="606"/>
                    <a:pt x="1494" y="1359"/>
                    <a:pt x="1210" y="2013"/>
                  </a:cubicBezTo>
                  <a:cubicBezTo>
                    <a:pt x="852" y="2840"/>
                    <a:pt x="556" y="3679"/>
                    <a:pt x="248" y="4531"/>
                  </a:cubicBezTo>
                  <a:cubicBezTo>
                    <a:pt x="124" y="4864"/>
                    <a:pt x="1" y="5210"/>
                    <a:pt x="87" y="5568"/>
                  </a:cubicBezTo>
                  <a:cubicBezTo>
                    <a:pt x="161" y="5926"/>
                    <a:pt x="445" y="6148"/>
                    <a:pt x="704" y="6383"/>
                  </a:cubicBezTo>
                  <a:cubicBezTo>
                    <a:pt x="976" y="6642"/>
                    <a:pt x="1285" y="6852"/>
                    <a:pt x="1630" y="7025"/>
                  </a:cubicBezTo>
                  <a:lnTo>
                    <a:pt x="1717" y="7049"/>
                  </a:lnTo>
                  <a:cubicBezTo>
                    <a:pt x="1729" y="6938"/>
                    <a:pt x="1741" y="6827"/>
                    <a:pt x="1766" y="6716"/>
                  </a:cubicBezTo>
                  <a:cubicBezTo>
                    <a:pt x="1791" y="6519"/>
                    <a:pt x="1828" y="6321"/>
                    <a:pt x="1852" y="6111"/>
                  </a:cubicBezTo>
                  <a:cubicBezTo>
                    <a:pt x="1889" y="5729"/>
                    <a:pt x="1951" y="5358"/>
                    <a:pt x="2000" y="4976"/>
                  </a:cubicBezTo>
                  <a:cubicBezTo>
                    <a:pt x="2124" y="4173"/>
                    <a:pt x="2247" y="3371"/>
                    <a:pt x="2297" y="2569"/>
                  </a:cubicBezTo>
                  <a:cubicBezTo>
                    <a:pt x="2297" y="2482"/>
                    <a:pt x="2433" y="186"/>
                    <a:pt x="21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6" name="Google Shape;4396;p107"/>
            <p:cNvSpPr/>
            <p:nvPr/>
          </p:nvSpPr>
          <p:spPr>
            <a:xfrm>
              <a:off x="1473956" y="2335291"/>
              <a:ext cx="832319" cy="951389"/>
            </a:xfrm>
            <a:custGeom>
              <a:avLst/>
              <a:gdLst/>
              <a:ahLst/>
              <a:cxnLst/>
              <a:rect l="l" t="t" r="r" b="b"/>
              <a:pathLst>
                <a:path w="10653" h="12177" extrusionOk="0">
                  <a:moveTo>
                    <a:pt x="2331" y="0"/>
                  </a:moveTo>
                  <a:cubicBezTo>
                    <a:pt x="1845" y="0"/>
                    <a:pt x="1362" y="83"/>
                    <a:pt x="938" y="298"/>
                  </a:cubicBezTo>
                  <a:cubicBezTo>
                    <a:pt x="593" y="484"/>
                    <a:pt x="272" y="718"/>
                    <a:pt x="0" y="990"/>
                  </a:cubicBezTo>
                  <a:cubicBezTo>
                    <a:pt x="62" y="977"/>
                    <a:pt x="124" y="953"/>
                    <a:pt x="185" y="940"/>
                  </a:cubicBezTo>
                  <a:cubicBezTo>
                    <a:pt x="478" y="885"/>
                    <a:pt x="769" y="860"/>
                    <a:pt x="1059" y="860"/>
                  </a:cubicBezTo>
                  <a:cubicBezTo>
                    <a:pt x="1736" y="860"/>
                    <a:pt x="2405" y="993"/>
                    <a:pt x="3061" y="1175"/>
                  </a:cubicBezTo>
                  <a:cubicBezTo>
                    <a:pt x="4160" y="1471"/>
                    <a:pt x="5222" y="1915"/>
                    <a:pt x="6197" y="2496"/>
                  </a:cubicBezTo>
                  <a:cubicBezTo>
                    <a:pt x="7110" y="3026"/>
                    <a:pt x="7950" y="3705"/>
                    <a:pt x="8517" y="4606"/>
                  </a:cubicBezTo>
                  <a:cubicBezTo>
                    <a:pt x="8826" y="5100"/>
                    <a:pt x="9011" y="5643"/>
                    <a:pt x="9085" y="6223"/>
                  </a:cubicBezTo>
                  <a:cubicBezTo>
                    <a:pt x="9122" y="6816"/>
                    <a:pt x="9048" y="7421"/>
                    <a:pt x="8863" y="7989"/>
                  </a:cubicBezTo>
                  <a:cubicBezTo>
                    <a:pt x="8555" y="9063"/>
                    <a:pt x="8061" y="10186"/>
                    <a:pt x="7271" y="11001"/>
                  </a:cubicBezTo>
                  <a:cubicBezTo>
                    <a:pt x="6913" y="11359"/>
                    <a:pt x="6481" y="11655"/>
                    <a:pt x="5950" y="11655"/>
                  </a:cubicBezTo>
                  <a:cubicBezTo>
                    <a:pt x="5678" y="11642"/>
                    <a:pt x="5394" y="11605"/>
                    <a:pt x="5123" y="11544"/>
                  </a:cubicBezTo>
                  <a:lnTo>
                    <a:pt x="5123" y="11544"/>
                  </a:lnTo>
                  <a:cubicBezTo>
                    <a:pt x="5407" y="11667"/>
                    <a:pt x="5703" y="11778"/>
                    <a:pt x="5999" y="11852"/>
                  </a:cubicBezTo>
                  <a:cubicBezTo>
                    <a:pt x="6530" y="12013"/>
                    <a:pt x="7061" y="12111"/>
                    <a:pt x="7604" y="12161"/>
                  </a:cubicBezTo>
                  <a:cubicBezTo>
                    <a:pt x="7721" y="12171"/>
                    <a:pt x="7839" y="12177"/>
                    <a:pt x="7957" y="12177"/>
                  </a:cubicBezTo>
                  <a:cubicBezTo>
                    <a:pt x="8289" y="12177"/>
                    <a:pt x="8618" y="12127"/>
                    <a:pt x="8900" y="11963"/>
                  </a:cubicBezTo>
                  <a:cubicBezTo>
                    <a:pt x="9122" y="11716"/>
                    <a:pt x="9307" y="11445"/>
                    <a:pt x="9468" y="11161"/>
                  </a:cubicBezTo>
                  <a:cubicBezTo>
                    <a:pt x="9517" y="10840"/>
                    <a:pt x="9604" y="10531"/>
                    <a:pt x="9715" y="10223"/>
                  </a:cubicBezTo>
                  <a:cubicBezTo>
                    <a:pt x="9851" y="9816"/>
                    <a:pt x="9986" y="9408"/>
                    <a:pt x="10147" y="9001"/>
                  </a:cubicBezTo>
                  <a:cubicBezTo>
                    <a:pt x="10233" y="8556"/>
                    <a:pt x="10307" y="8100"/>
                    <a:pt x="10381" y="7643"/>
                  </a:cubicBezTo>
                  <a:cubicBezTo>
                    <a:pt x="10493" y="6878"/>
                    <a:pt x="10653" y="6075"/>
                    <a:pt x="10554" y="5285"/>
                  </a:cubicBezTo>
                  <a:cubicBezTo>
                    <a:pt x="10455" y="4446"/>
                    <a:pt x="9962" y="3804"/>
                    <a:pt x="9345" y="3261"/>
                  </a:cubicBezTo>
                  <a:cubicBezTo>
                    <a:pt x="8234" y="2310"/>
                    <a:pt x="6999" y="1520"/>
                    <a:pt x="5666" y="903"/>
                  </a:cubicBezTo>
                  <a:cubicBezTo>
                    <a:pt x="4962" y="558"/>
                    <a:pt x="4209" y="298"/>
                    <a:pt x="3444" y="126"/>
                  </a:cubicBezTo>
                  <a:cubicBezTo>
                    <a:pt x="3088" y="50"/>
                    <a:pt x="2709" y="0"/>
                    <a:pt x="2331" y="0"/>
                  </a:cubicBezTo>
                  <a:close/>
                </a:path>
              </a:pathLst>
            </a:custGeom>
            <a:solidFill>
              <a:srgbClr val="FFA1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7" name="Google Shape;4397;p107"/>
            <p:cNvSpPr/>
            <p:nvPr/>
          </p:nvSpPr>
          <p:spPr>
            <a:xfrm>
              <a:off x="1278164" y="2422874"/>
              <a:ext cx="897948" cy="804114"/>
            </a:xfrm>
            <a:custGeom>
              <a:avLst/>
              <a:gdLst/>
              <a:ahLst/>
              <a:cxnLst/>
              <a:rect l="l" t="t" r="r" b="b"/>
              <a:pathLst>
                <a:path w="11493" h="10292" extrusionOk="0">
                  <a:moveTo>
                    <a:pt x="2288" y="1039"/>
                  </a:moveTo>
                  <a:cubicBezTo>
                    <a:pt x="2439" y="1039"/>
                    <a:pt x="2596" y="1117"/>
                    <a:pt x="2716" y="1177"/>
                  </a:cubicBezTo>
                  <a:cubicBezTo>
                    <a:pt x="3025" y="1313"/>
                    <a:pt x="3333" y="1424"/>
                    <a:pt x="3654" y="1560"/>
                  </a:cubicBezTo>
                  <a:cubicBezTo>
                    <a:pt x="4308" y="1819"/>
                    <a:pt x="4950" y="2128"/>
                    <a:pt x="5592" y="2436"/>
                  </a:cubicBezTo>
                  <a:cubicBezTo>
                    <a:pt x="6222" y="2745"/>
                    <a:pt x="6876" y="3053"/>
                    <a:pt x="7505" y="3399"/>
                  </a:cubicBezTo>
                  <a:cubicBezTo>
                    <a:pt x="8123" y="3708"/>
                    <a:pt x="8728" y="4066"/>
                    <a:pt x="9308" y="4448"/>
                  </a:cubicBezTo>
                  <a:cubicBezTo>
                    <a:pt x="9555" y="4633"/>
                    <a:pt x="9826" y="4794"/>
                    <a:pt x="10073" y="4967"/>
                  </a:cubicBezTo>
                  <a:cubicBezTo>
                    <a:pt x="10332" y="5115"/>
                    <a:pt x="10554" y="5300"/>
                    <a:pt x="10740" y="5534"/>
                  </a:cubicBezTo>
                  <a:cubicBezTo>
                    <a:pt x="10770" y="5595"/>
                    <a:pt x="10718" y="5671"/>
                    <a:pt x="10658" y="5671"/>
                  </a:cubicBezTo>
                  <a:cubicBezTo>
                    <a:pt x="10644" y="5671"/>
                    <a:pt x="10630" y="5667"/>
                    <a:pt x="10616" y="5658"/>
                  </a:cubicBezTo>
                  <a:cubicBezTo>
                    <a:pt x="10542" y="5609"/>
                    <a:pt x="10468" y="5534"/>
                    <a:pt x="10394" y="5473"/>
                  </a:cubicBezTo>
                  <a:cubicBezTo>
                    <a:pt x="10394" y="5572"/>
                    <a:pt x="10394" y="5658"/>
                    <a:pt x="10369" y="5744"/>
                  </a:cubicBezTo>
                  <a:cubicBezTo>
                    <a:pt x="10332" y="6028"/>
                    <a:pt x="10246" y="6324"/>
                    <a:pt x="10135" y="6596"/>
                  </a:cubicBezTo>
                  <a:cubicBezTo>
                    <a:pt x="10098" y="6695"/>
                    <a:pt x="10061" y="6781"/>
                    <a:pt x="9999" y="6868"/>
                  </a:cubicBezTo>
                  <a:cubicBezTo>
                    <a:pt x="9937" y="6991"/>
                    <a:pt x="9826" y="7065"/>
                    <a:pt x="9690" y="7090"/>
                  </a:cubicBezTo>
                  <a:cubicBezTo>
                    <a:pt x="9687" y="7090"/>
                    <a:pt x="9683" y="7090"/>
                    <a:pt x="9680" y="7090"/>
                  </a:cubicBezTo>
                  <a:cubicBezTo>
                    <a:pt x="9432" y="7090"/>
                    <a:pt x="9468" y="6643"/>
                    <a:pt x="9493" y="6473"/>
                  </a:cubicBezTo>
                  <a:cubicBezTo>
                    <a:pt x="9542" y="6004"/>
                    <a:pt x="9727" y="5559"/>
                    <a:pt x="10024" y="5189"/>
                  </a:cubicBezTo>
                  <a:cubicBezTo>
                    <a:pt x="9950" y="5139"/>
                    <a:pt x="9875" y="5090"/>
                    <a:pt x="9801" y="5041"/>
                  </a:cubicBezTo>
                  <a:cubicBezTo>
                    <a:pt x="9518" y="4856"/>
                    <a:pt x="9246" y="4658"/>
                    <a:pt x="8962" y="4473"/>
                  </a:cubicBezTo>
                  <a:cubicBezTo>
                    <a:pt x="8394" y="4127"/>
                    <a:pt x="7814" y="3806"/>
                    <a:pt x="7222" y="3522"/>
                  </a:cubicBezTo>
                  <a:lnTo>
                    <a:pt x="7209" y="3522"/>
                  </a:lnTo>
                  <a:lnTo>
                    <a:pt x="5358" y="2597"/>
                  </a:lnTo>
                  <a:cubicBezTo>
                    <a:pt x="4740" y="2288"/>
                    <a:pt x="4123" y="1992"/>
                    <a:pt x="3494" y="1733"/>
                  </a:cubicBezTo>
                  <a:cubicBezTo>
                    <a:pt x="3247" y="1621"/>
                    <a:pt x="2988" y="1535"/>
                    <a:pt x="2741" y="1424"/>
                  </a:cubicBezTo>
                  <a:cubicBezTo>
                    <a:pt x="2580" y="1332"/>
                    <a:pt x="2366" y="1187"/>
                    <a:pt x="2168" y="1187"/>
                  </a:cubicBezTo>
                  <a:cubicBezTo>
                    <a:pt x="2153" y="1187"/>
                    <a:pt x="2138" y="1188"/>
                    <a:pt x="2123" y="1189"/>
                  </a:cubicBezTo>
                  <a:cubicBezTo>
                    <a:pt x="2074" y="1189"/>
                    <a:pt x="2062" y="1115"/>
                    <a:pt x="2099" y="1091"/>
                  </a:cubicBezTo>
                  <a:cubicBezTo>
                    <a:pt x="2159" y="1053"/>
                    <a:pt x="2223" y="1039"/>
                    <a:pt x="2288" y="1039"/>
                  </a:cubicBezTo>
                  <a:close/>
                  <a:moveTo>
                    <a:pt x="3587" y="0"/>
                  </a:moveTo>
                  <a:cubicBezTo>
                    <a:pt x="3094" y="0"/>
                    <a:pt x="2602" y="72"/>
                    <a:pt x="2161" y="251"/>
                  </a:cubicBezTo>
                  <a:lnTo>
                    <a:pt x="2136" y="251"/>
                  </a:lnTo>
                  <a:cubicBezTo>
                    <a:pt x="1914" y="498"/>
                    <a:pt x="1704" y="770"/>
                    <a:pt x="1519" y="1054"/>
                  </a:cubicBezTo>
                  <a:cubicBezTo>
                    <a:pt x="1025" y="1745"/>
                    <a:pt x="655" y="2510"/>
                    <a:pt x="395" y="3325"/>
                  </a:cubicBezTo>
                  <a:cubicBezTo>
                    <a:pt x="383" y="3337"/>
                    <a:pt x="383" y="3350"/>
                    <a:pt x="371" y="3362"/>
                  </a:cubicBezTo>
                  <a:cubicBezTo>
                    <a:pt x="223" y="3819"/>
                    <a:pt x="111" y="4288"/>
                    <a:pt x="62" y="4757"/>
                  </a:cubicBezTo>
                  <a:cubicBezTo>
                    <a:pt x="0" y="5238"/>
                    <a:pt x="74" y="5720"/>
                    <a:pt x="284" y="6152"/>
                  </a:cubicBezTo>
                  <a:cubicBezTo>
                    <a:pt x="531" y="6596"/>
                    <a:pt x="877" y="6979"/>
                    <a:pt x="1309" y="7275"/>
                  </a:cubicBezTo>
                  <a:cubicBezTo>
                    <a:pt x="2235" y="7942"/>
                    <a:pt x="3197" y="8596"/>
                    <a:pt x="4271" y="8991"/>
                  </a:cubicBezTo>
                  <a:cubicBezTo>
                    <a:pt x="4814" y="9201"/>
                    <a:pt x="5333" y="9435"/>
                    <a:pt x="5864" y="9657"/>
                  </a:cubicBezTo>
                  <a:cubicBezTo>
                    <a:pt x="6382" y="9867"/>
                    <a:pt x="6901" y="10028"/>
                    <a:pt x="7444" y="10139"/>
                  </a:cubicBezTo>
                  <a:cubicBezTo>
                    <a:pt x="7755" y="10211"/>
                    <a:pt x="8082" y="10292"/>
                    <a:pt x="8402" y="10292"/>
                  </a:cubicBezTo>
                  <a:cubicBezTo>
                    <a:pt x="8629" y="10292"/>
                    <a:pt x="8851" y="10251"/>
                    <a:pt x="9061" y="10139"/>
                  </a:cubicBezTo>
                  <a:cubicBezTo>
                    <a:pt x="9493" y="9880"/>
                    <a:pt x="9851" y="9509"/>
                    <a:pt x="10110" y="9065"/>
                  </a:cubicBezTo>
                  <a:cubicBezTo>
                    <a:pt x="10406" y="8583"/>
                    <a:pt x="10653" y="8065"/>
                    <a:pt x="10851" y="7534"/>
                  </a:cubicBezTo>
                  <a:cubicBezTo>
                    <a:pt x="11061" y="6991"/>
                    <a:pt x="11307" y="6423"/>
                    <a:pt x="11369" y="5843"/>
                  </a:cubicBezTo>
                  <a:cubicBezTo>
                    <a:pt x="11493" y="4707"/>
                    <a:pt x="11036" y="3683"/>
                    <a:pt x="10246" y="2881"/>
                  </a:cubicBezTo>
                  <a:cubicBezTo>
                    <a:pt x="9518" y="2177"/>
                    <a:pt x="8616" y="1634"/>
                    <a:pt x="7728" y="1177"/>
                  </a:cubicBezTo>
                  <a:cubicBezTo>
                    <a:pt x="6777" y="696"/>
                    <a:pt x="5765" y="338"/>
                    <a:pt x="4728" y="116"/>
                  </a:cubicBezTo>
                  <a:cubicBezTo>
                    <a:pt x="4364" y="45"/>
                    <a:pt x="3975" y="0"/>
                    <a:pt x="358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8" name="Google Shape;4398;p107"/>
            <p:cNvSpPr/>
            <p:nvPr/>
          </p:nvSpPr>
          <p:spPr>
            <a:xfrm>
              <a:off x="2646677" y="1981520"/>
              <a:ext cx="394556" cy="1221953"/>
            </a:xfrm>
            <a:custGeom>
              <a:avLst/>
              <a:gdLst/>
              <a:ahLst/>
              <a:cxnLst/>
              <a:rect l="l" t="t" r="r" b="b"/>
              <a:pathLst>
                <a:path w="5050" h="15640" extrusionOk="0">
                  <a:moveTo>
                    <a:pt x="2147" y="1"/>
                  </a:moveTo>
                  <a:cubicBezTo>
                    <a:pt x="1422" y="1"/>
                    <a:pt x="670" y="256"/>
                    <a:pt x="0" y="481"/>
                  </a:cubicBezTo>
                  <a:cubicBezTo>
                    <a:pt x="235" y="654"/>
                    <a:pt x="445" y="864"/>
                    <a:pt x="642" y="1086"/>
                  </a:cubicBezTo>
                  <a:cubicBezTo>
                    <a:pt x="741" y="1197"/>
                    <a:pt x="827" y="1321"/>
                    <a:pt x="902" y="1457"/>
                  </a:cubicBezTo>
                  <a:cubicBezTo>
                    <a:pt x="1229" y="1278"/>
                    <a:pt x="1586" y="1192"/>
                    <a:pt x="1941" y="1192"/>
                  </a:cubicBezTo>
                  <a:cubicBezTo>
                    <a:pt x="2497" y="1192"/>
                    <a:pt x="3047" y="1403"/>
                    <a:pt x="3469" y="1802"/>
                  </a:cubicBezTo>
                  <a:cubicBezTo>
                    <a:pt x="4234" y="2555"/>
                    <a:pt x="4037" y="3851"/>
                    <a:pt x="3716" y="4765"/>
                  </a:cubicBezTo>
                  <a:cubicBezTo>
                    <a:pt x="3259" y="6036"/>
                    <a:pt x="2457" y="7184"/>
                    <a:pt x="2247" y="8542"/>
                  </a:cubicBezTo>
                  <a:cubicBezTo>
                    <a:pt x="2037" y="9900"/>
                    <a:pt x="2654" y="11307"/>
                    <a:pt x="2049" y="12615"/>
                  </a:cubicBezTo>
                  <a:cubicBezTo>
                    <a:pt x="1766" y="13220"/>
                    <a:pt x="1321" y="13726"/>
                    <a:pt x="778" y="14109"/>
                  </a:cubicBezTo>
                  <a:cubicBezTo>
                    <a:pt x="679" y="14627"/>
                    <a:pt x="544" y="15134"/>
                    <a:pt x="395" y="15640"/>
                  </a:cubicBezTo>
                  <a:cubicBezTo>
                    <a:pt x="642" y="15479"/>
                    <a:pt x="902" y="15343"/>
                    <a:pt x="1148" y="15171"/>
                  </a:cubicBezTo>
                  <a:cubicBezTo>
                    <a:pt x="1494" y="14961"/>
                    <a:pt x="1803" y="14701"/>
                    <a:pt x="2074" y="14418"/>
                  </a:cubicBezTo>
                  <a:cubicBezTo>
                    <a:pt x="2370" y="14109"/>
                    <a:pt x="2543" y="13714"/>
                    <a:pt x="2568" y="13282"/>
                  </a:cubicBezTo>
                  <a:cubicBezTo>
                    <a:pt x="2568" y="12875"/>
                    <a:pt x="2531" y="12455"/>
                    <a:pt x="2556" y="12048"/>
                  </a:cubicBezTo>
                  <a:cubicBezTo>
                    <a:pt x="2580" y="11319"/>
                    <a:pt x="2728" y="10591"/>
                    <a:pt x="3000" y="9912"/>
                  </a:cubicBezTo>
                  <a:cubicBezTo>
                    <a:pt x="3284" y="9221"/>
                    <a:pt x="3617" y="8554"/>
                    <a:pt x="3938" y="7875"/>
                  </a:cubicBezTo>
                  <a:cubicBezTo>
                    <a:pt x="4284" y="7209"/>
                    <a:pt x="4568" y="6517"/>
                    <a:pt x="4790" y="5802"/>
                  </a:cubicBezTo>
                  <a:cubicBezTo>
                    <a:pt x="4975" y="5123"/>
                    <a:pt x="5049" y="4431"/>
                    <a:pt x="5000" y="3740"/>
                  </a:cubicBezTo>
                  <a:cubicBezTo>
                    <a:pt x="4901" y="2518"/>
                    <a:pt x="4494" y="1000"/>
                    <a:pt x="3370" y="321"/>
                  </a:cubicBezTo>
                  <a:cubicBezTo>
                    <a:pt x="2987" y="88"/>
                    <a:pt x="2572" y="1"/>
                    <a:pt x="214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9" name="Google Shape;4399;p107"/>
            <p:cNvSpPr/>
            <p:nvPr/>
          </p:nvSpPr>
          <p:spPr>
            <a:xfrm>
              <a:off x="2374709" y="2957437"/>
              <a:ext cx="326036" cy="409089"/>
            </a:xfrm>
            <a:custGeom>
              <a:avLst/>
              <a:gdLst/>
              <a:ahLst/>
              <a:cxnLst/>
              <a:rect l="l" t="t" r="r" b="b"/>
              <a:pathLst>
                <a:path w="4173" h="5236" extrusionOk="0">
                  <a:moveTo>
                    <a:pt x="4173" y="1"/>
                  </a:moveTo>
                  <a:lnTo>
                    <a:pt x="4173" y="1"/>
                  </a:lnTo>
                  <a:cubicBezTo>
                    <a:pt x="3963" y="124"/>
                    <a:pt x="3728" y="198"/>
                    <a:pt x="3481" y="235"/>
                  </a:cubicBezTo>
                  <a:cubicBezTo>
                    <a:pt x="3185" y="285"/>
                    <a:pt x="2901" y="334"/>
                    <a:pt x="2605" y="384"/>
                  </a:cubicBezTo>
                  <a:cubicBezTo>
                    <a:pt x="2284" y="445"/>
                    <a:pt x="1963" y="507"/>
                    <a:pt x="1630" y="556"/>
                  </a:cubicBezTo>
                  <a:lnTo>
                    <a:pt x="1580" y="556"/>
                  </a:lnTo>
                  <a:cubicBezTo>
                    <a:pt x="1617" y="643"/>
                    <a:pt x="1642" y="729"/>
                    <a:pt x="1654" y="828"/>
                  </a:cubicBezTo>
                  <a:cubicBezTo>
                    <a:pt x="1679" y="1112"/>
                    <a:pt x="1679" y="1396"/>
                    <a:pt x="1654" y="1680"/>
                  </a:cubicBezTo>
                  <a:cubicBezTo>
                    <a:pt x="1630" y="1877"/>
                    <a:pt x="1605" y="2161"/>
                    <a:pt x="1408" y="2285"/>
                  </a:cubicBezTo>
                  <a:cubicBezTo>
                    <a:pt x="1372" y="2306"/>
                    <a:pt x="1339" y="2316"/>
                    <a:pt x="1309" y="2316"/>
                  </a:cubicBezTo>
                  <a:cubicBezTo>
                    <a:pt x="1120" y="2316"/>
                    <a:pt x="1034" y="1929"/>
                    <a:pt x="1013" y="1791"/>
                  </a:cubicBezTo>
                  <a:cubicBezTo>
                    <a:pt x="951" y="1383"/>
                    <a:pt x="988" y="951"/>
                    <a:pt x="1136" y="569"/>
                  </a:cubicBezTo>
                  <a:cubicBezTo>
                    <a:pt x="963" y="556"/>
                    <a:pt x="790" y="532"/>
                    <a:pt x="630" y="507"/>
                  </a:cubicBezTo>
                  <a:cubicBezTo>
                    <a:pt x="618" y="779"/>
                    <a:pt x="605" y="1063"/>
                    <a:pt x="568" y="1334"/>
                  </a:cubicBezTo>
                  <a:cubicBezTo>
                    <a:pt x="507" y="2013"/>
                    <a:pt x="420" y="2692"/>
                    <a:pt x="309" y="3371"/>
                  </a:cubicBezTo>
                  <a:cubicBezTo>
                    <a:pt x="260" y="3716"/>
                    <a:pt x="210" y="4062"/>
                    <a:pt x="149" y="4395"/>
                  </a:cubicBezTo>
                  <a:cubicBezTo>
                    <a:pt x="124" y="4568"/>
                    <a:pt x="87" y="4741"/>
                    <a:pt x="50" y="4914"/>
                  </a:cubicBezTo>
                  <a:cubicBezTo>
                    <a:pt x="25" y="5013"/>
                    <a:pt x="25" y="5111"/>
                    <a:pt x="0" y="5210"/>
                  </a:cubicBezTo>
                  <a:cubicBezTo>
                    <a:pt x="135" y="5226"/>
                    <a:pt x="272" y="5235"/>
                    <a:pt x="410" y="5235"/>
                  </a:cubicBezTo>
                  <a:cubicBezTo>
                    <a:pt x="587" y="5235"/>
                    <a:pt x="765" y="5220"/>
                    <a:pt x="939" y="5185"/>
                  </a:cubicBezTo>
                  <a:cubicBezTo>
                    <a:pt x="1358" y="5099"/>
                    <a:pt x="1766" y="5000"/>
                    <a:pt x="2173" y="4877"/>
                  </a:cubicBezTo>
                  <a:cubicBezTo>
                    <a:pt x="2506" y="4778"/>
                    <a:pt x="2790" y="4729"/>
                    <a:pt x="3025" y="4457"/>
                  </a:cubicBezTo>
                  <a:cubicBezTo>
                    <a:pt x="3432" y="3988"/>
                    <a:pt x="3555" y="3309"/>
                    <a:pt x="3716" y="2729"/>
                  </a:cubicBezTo>
                  <a:cubicBezTo>
                    <a:pt x="3938" y="1902"/>
                    <a:pt x="4086" y="1050"/>
                    <a:pt x="4160" y="198"/>
                  </a:cubicBezTo>
                  <a:cubicBezTo>
                    <a:pt x="4160" y="149"/>
                    <a:pt x="4160" y="75"/>
                    <a:pt x="4173" y="1"/>
                  </a:cubicBezTo>
                  <a:close/>
                </a:path>
              </a:pathLst>
            </a:custGeom>
            <a:solidFill>
              <a:srgbClr val="FFA1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0" name="Google Shape;4400;p107"/>
            <p:cNvSpPr/>
            <p:nvPr/>
          </p:nvSpPr>
          <p:spPr>
            <a:xfrm>
              <a:off x="2029455" y="2833055"/>
              <a:ext cx="47347" cy="131493"/>
            </a:xfrm>
            <a:custGeom>
              <a:avLst/>
              <a:gdLst/>
              <a:ahLst/>
              <a:cxnLst/>
              <a:rect l="l" t="t" r="r" b="b"/>
              <a:pathLst>
                <a:path w="606" h="1683" extrusionOk="0">
                  <a:moveTo>
                    <a:pt x="482" y="1"/>
                  </a:moveTo>
                  <a:cubicBezTo>
                    <a:pt x="222" y="371"/>
                    <a:pt x="62" y="803"/>
                    <a:pt x="13" y="1260"/>
                  </a:cubicBezTo>
                  <a:cubicBezTo>
                    <a:pt x="0" y="1358"/>
                    <a:pt x="0" y="1469"/>
                    <a:pt x="25" y="1581"/>
                  </a:cubicBezTo>
                  <a:cubicBezTo>
                    <a:pt x="42" y="1640"/>
                    <a:pt x="53" y="1682"/>
                    <a:pt x="87" y="1682"/>
                  </a:cubicBezTo>
                  <a:cubicBezTo>
                    <a:pt x="102" y="1682"/>
                    <a:pt x="122" y="1674"/>
                    <a:pt x="148" y="1655"/>
                  </a:cubicBezTo>
                  <a:cubicBezTo>
                    <a:pt x="173" y="1630"/>
                    <a:pt x="210" y="1605"/>
                    <a:pt x="235" y="1581"/>
                  </a:cubicBezTo>
                  <a:cubicBezTo>
                    <a:pt x="253" y="1562"/>
                    <a:pt x="253" y="1562"/>
                    <a:pt x="252" y="1562"/>
                  </a:cubicBezTo>
                  <a:cubicBezTo>
                    <a:pt x="250" y="1562"/>
                    <a:pt x="247" y="1562"/>
                    <a:pt x="259" y="1544"/>
                  </a:cubicBezTo>
                  <a:cubicBezTo>
                    <a:pt x="272" y="1519"/>
                    <a:pt x="284" y="1494"/>
                    <a:pt x="309" y="1457"/>
                  </a:cubicBezTo>
                  <a:cubicBezTo>
                    <a:pt x="346" y="1371"/>
                    <a:pt x="383" y="1272"/>
                    <a:pt x="408" y="1186"/>
                  </a:cubicBezTo>
                  <a:cubicBezTo>
                    <a:pt x="494" y="939"/>
                    <a:pt x="556" y="692"/>
                    <a:pt x="593" y="445"/>
                  </a:cubicBezTo>
                  <a:cubicBezTo>
                    <a:pt x="605" y="359"/>
                    <a:pt x="605" y="272"/>
                    <a:pt x="593" y="186"/>
                  </a:cubicBezTo>
                  <a:cubicBezTo>
                    <a:pt x="580" y="161"/>
                    <a:pt x="568" y="136"/>
                    <a:pt x="556" y="112"/>
                  </a:cubicBezTo>
                  <a:lnTo>
                    <a:pt x="519" y="87"/>
                  </a:lnTo>
                  <a:cubicBezTo>
                    <a:pt x="506" y="62"/>
                    <a:pt x="506" y="50"/>
                    <a:pt x="519" y="25"/>
                  </a:cubicBezTo>
                  <a:lnTo>
                    <a:pt x="482" y="1"/>
                  </a:lnTo>
                  <a:close/>
                </a:path>
              </a:pathLst>
            </a:custGeom>
            <a:solidFill>
              <a:srgbClr val="7E64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1" name="Google Shape;4401;p107"/>
            <p:cNvSpPr/>
            <p:nvPr/>
          </p:nvSpPr>
          <p:spPr>
            <a:xfrm>
              <a:off x="2723791" y="2097230"/>
              <a:ext cx="25158" cy="67582"/>
            </a:xfrm>
            <a:custGeom>
              <a:avLst/>
              <a:gdLst/>
              <a:ahLst/>
              <a:cxnLst/>
              <a:rect l="l" t="t" r="r" b="b"/>
              <a:pathLst>
                <a:path w="322" h="865" extrusionOk="0">
                  <a:moveTo>
                    <a:pt x="322" y="0"/>
                  </a:moveTo>
                  <a:cubicBezTo>
                    <a:pt x="211" y="37"/>
                    <a:pt x="100" y="74"/>
                    <a:pt x="1" y="124"/>
                  </a:cubicBezTo>
                  <a:cubicBezTo>
                    <a:pt x="112" y="358"/>
                    <a:pt x="211" y="605"/>
                    <a:pt x="260" y="864"/>
                  </a:cubicBezTo>
                  <a:cubicBezTo>
                    <a:pt x="310" y="580"/>
                    <a:pt x="322" y="296"/>
                    <a:pt x="3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2" name="Google Shape;4402;p107"/>
            <p:cNvSpPr/>
            <p:nvPr/>
          </p:nvSpPr>
          <p:spPr>
            <a:xfrm>
              <a:off x="2329394" y="2316149"/>
              <a:ext cx="62738" cy="122273"/>
            </a:xfrm>
            <a:custGeom>
              <a:avLst/>
              <a:gdLst/>
              <a:ahLst/>
              <a:cxnLst/>
              <a:rect l="l" t="t" r="r" b="b"/>
              <a:pathLst>
                <a:path w="803" h="1565" extrusionOk="0">
                  <a:moveTo>
                    <a:pt x="704" y="0"/>
                  </a:moveTo>
                  <a:cubicBezTo>
                    <a:pt x="395" y="321"/>
                    <a:pt x="173" y="692"/>
                    <a:pt x="50" y="1111"/>
                  </a:cubicBezTo>
                  <a:cubicBezTo>
                    <a:pt x="25" y="1210"/>
                    <a:pt x="0" y="1333"/>
                    <a:pt x="0" y="1444"/>
                  </a:cubicBezTo>
                  <a:cubicBezTo>
                    <a:pt x="0" y="1482"/>
                    <a:pt x="0" y="1519"/>
                    <a:pt x="25" y="1556"/>
                  </a:cubicBezTo>
                  <a:cubicBezTo>
                    <a:pt x="31" y="1562"/>
                    <a:pt x="37" y="1565"/>
                    <a:pt x="45" y="1565"/>
                  </a:cubicBezTo>
                  <a:cubicBezTo>
                    <a:pt x="53" y="1565"/>
                    <a:pt x="62" y="1562"/>
                    <a:pt x="74" y="1556"/>
                  </a:cubicBezTo>
                  <a:cubicBezTo>
                    <a:pt x="259" y="1494"/>
                    <a:pt x="358" y="1284"/>
                    <a:pt x="445" y="1136"/>
                  </a:cubicBezTo>
                  <a:cubicBezTo>
                    <a:pt x="568" y="914"/>
                    <a:pt x="667" y="679"/>
                    <a:pt x="753" y="432"/>
                  </a:cubicBezTo>
                  <a:cubicBezTo>
                    <a:pt x="790" y="346"/>
                    <a:pt x="803" y="259"/>
                    <a:pt x="803" y="161"/>
                  </a:cubicBezTo>
                  <a:lnTo>
                    <a:pt x="803" y="124"/>
                  </a:lnTo>
                  <a:cubicBezTo>
                    <a:pt x="766" y="124"/>
                    <a:pt x="729" y="99"/>
                    <a:pt x="716" y="50"/>
                  </a:cubicBezTo>
                  <a:cubicBezTo>
                    <a:pt x="716" y="37"/>
                    <a:pt x="704" y="25"/>
                    <a:pt x="704" y="0"/>
                  </a:cubicBezTo>
                  <a:close/>
                </a:path>
              </a:pathLst>
            </a:custGeom>
            <a:solidFill>
              <a:srgbClr val="7E64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3" name="Google Shape;4403;p107"/>
            <p:cNvSpPr/>
            <p:nvPr/>
          </p:nvSpPr>
          <p:spPr>
            <a:xfrm>
              <a:off x="1645606" y="1917454"/>
              <a:ext cx="852633" cy="1012096"/>
            </a:xfrm>
            <a:custGeom>
              <a:avLst/>
              <a:gdLst/>
              <a:ahLst/>
              <a:cxnLst/>
              <a:rect l="l" t="t" r="r" b="b"/>
              <a:pathLst>
                <a:path w="10913" h="12954" extrusionOk="0">
                  <a:moveTo>
                    <a:pt x="4106" y="1542"/>
                  </a:moveTo>
                  <a:cubicBezTo>
                    <a:pt x="4199" y="1542"/>
                    <a:pt x="4291" y="1544"/>
                    <a:pt x="4382" y="1548"/>
                  </a:cubicBezTo>
                  <a:cubicBezTo>
                    <a:pt x="5617" y="1585"/>
                    <a:pt x="6814" y="1980"/>
                    <a:pt x="7826" y="2696"/>
                  </a:cubicBezTo>
                  <a:cubicBezTo>
                    <a:pt x="8271" y="3005"/>
                    <a:pt x="8678" y="3363"/>
                    <a:pt x="9048" y="3770"/>
                  </a:cubicBezTo>
                  <a:cubicBezTo>
                    <a:pt x="9357" y="4128"/>
                    <a:pt x="9703" y="4610"/>
                    <a:pt x="9666" y="5103"/>
                  </a:cubicBezTo>
                  <a:cubicBezTo>
                    <a:pt x="9703" y="5140"/>
                    <a:pt x="9727" y="5190"/>
                    <a:pt x="9740" y="5239"/>
                  </a:cubicBezTo>
                  <a:cubicBezTo>
                    <a:pt x="9740" y="5362"/>
                    <a:pt x="9715" y="5498"/>
                    <a:pt x="9666" y="5609"/>
                  </a:cubicBezTo>
                  <a:cubicBezTo>
                    <a:pt x="9567" y="5893"/>
                    <a:pt x="9431" y="6165"/>
                    <a:pt x="9271" y="6412"/>
                  </a:cubicBezTo>
                  <a:cubicBezTo>
                    <a:pt x="9221" y="6510"/>
                    <a:pt x="9160" y="6585"/>
                    <a:pt x="9086" y="6659"/>
                  </a:cubicBezTo>
                  <a:cubicBezTo>
                    <a:pt x="8999" y="6757"/>
                    <a:pt x="8876" y="6807"/>
                    <a:pt x="8740" y="6807"/>
                  </a:cubicBezTo>
                  <a:cubicBezTo>
                    <a:pt x="8505" y="6733"/>
                    <a:pt x="8629" y="6313"/>
                    <a:pt x="8678" y="6152"/>
                  </a:cubicBezTo>
                  <a:cubicBezTo>
                    <a:pt x="8814" y="5708"/>
                    <a:pt x="9073" y="5325"/>
                    <a:pt x="9406" y="5017"/>
                  </a:cubicBezTo>
                  <a:cubicBezTo>
                    <a:pt x="9234" y="4535"/>
                    <a:pt x="8950" y="4091"/>
                    <a:pt x="8579" y="3733"/>
                  </a:cubicBezTo>
                  <a:cubicBezTo>
                    <a:pt x="7826" y="2931"/>
                    <a:pt x="6876" y="2351"/>
                    <a:pt x="5827" y="2017"/>
                  </a:cubicBezTo>
                  <a:cubicBezTo>
                    <a:pt x="5308" y="1857"/>
                    <a:pt x="4777" y="1783"/>
                    <a:pt x="4247" y="1758"/>
                  </a:cubicBezTo>
                  <a:cubicBezTo>
                    <a:pt x="4155" y="1756"/>
                    <a:pt x="4059" y="1754"/>
                    <a:pt x="3962" y="1754"/>
                  </a:cubicBezTo>
                  <a:cubicBezTo>
                    <a:pt x="3537" y="1754"/>
                    <a:pt x="3078" y="1789"/>
                    <a:pt x="2716" y="1980"/>
                  </a:cubicBezTo>
                  <a:cubicBezTo>
                    <a:pt x="2706" y="1987"/>
                    <a:pt x="2695" y="1989"/>
                    <a:pt x="2686" y="1989"/>
                  </a:cubicBezTo>
                  <a:cubicBezTo>
                    <a:pt x="2641" y="1989"/>
                    <a:pt x="2615" y="1925"/>
                    <a:pt x="2667" y="1894"/>
                  </a:cubicBezTo>
                  <a:cubicBezTo>
                    <a:pt x="3095" y="1612"/>
                    <a:pt x="3602" y="1542"/>
                    <a:pt x="4106" y="1542"/>
                  </a:cubicBezTo>
                  <a:close/>
                  <a:moveTo>
                    <a:pt x="4727" y="0"/>
                  </a:moveTo>
                  <a:cubicBezTo>
                    <a:pt x="4325" y="0"/>
                    <a:pt x="3931" y="73"/>
                    <a:pt x="3568" y="252"/>
                  </a:cubicBezTo>
                  <a:cubicBezTo>
                    <a:pt x="3309" y="561"/>
                    <a:pt x="3074" y="906"/>
                    <a:pt x="2827" y="1227"/>
                  </a:cubicBezTo>
                  <a:cubicBezTo>
                    <a:pt x="2346" y="1857"/>
                    <a:pt x="1889" y="2499"/>
                    <a:pt x="1420" y="3128"/>
                  </a:cubicBezTo>
                  <a:cubicBezTo>
                    <a:pt x="988" y="3721"/>
                    <a:pt x="568" y="4301"/>
                    <a:pt x="136" y="4881"/>
                  </a:cubicBezTo>
                  <a:cubicBezTo>
                    <a:pt x="87" y="4943"/>
                    <a:pt x="50" y="5017"/>
                    <a:pt x="0" y="5079"/>
                  </a:cubicBezTo>
                  <a:cubicBezTo>
                    <a:pt x="95" y="5074"/>
                    <a:pt x="190" y="5072"/>
                    <a:pt x="285" y="5072"/>
                  </a:cubicBezTo>
                  <a:cubicBezTo>
                    <a:pt x="761" y="5072"/>
                    <a:pt x="1241" y="5124"/>
                    <a:pt x="1704" y="5227"/>
                  </a:cubicBezTo>
                  <a:cubicBezTo>
                    <a:pt x="2469" y="5400"/>
                    <a:pt x="3210" y="5659"/>
                    <a:pt x="3901" y="6004"/>
                  </a:cubicBezTo>
                  <a:cubicBezTo>
                    <a:pt x="4580" y="6338"/>
                    <a:pt x="5234" y="6720"/>
                    <a:pt x="5864" y="7140"/>
                  </a:cubicBezTo>
                  <a:cubicBezTo>
                    <a:pt x="6592" y="7597"/>
                    <a:pt x="7259" y="8152"/>
                    <a:pt x="7851" y="8782"/>
                  </a:cubicBezTo>
                  <a:cubicBezTo>
                    <a:pt x="8876" y="9905"/>
                    <a:pt x="8728" y="11534"/>
                    <a:pt x="8518" y="12954"/>
                  </a:cubicBezTo>
                  <a:lnTo>
                    <a:pt x="8567" y="12855"/>
                  </a:lnTo>
                  <a:cubicBezTo>
                    <a:pt x="8740" y="12448"/>
                    <a:pt x="8937" y="12053"/>
                    <a:pt x="9160" y="11670"/>
                  </a:cubicBezTo>
                  <a:cubicBezTo>
                    <a:pt x="9209" y="11510"/>
                    <a:pt x="9271" y="11349"/>
                    <a:pt x="9308" y="11176"/>
                  </a:cubicBezTo>
                  <a:cubicBezTo>
                    <a:pt x="9332" y="11078"/>
                    <a:pt x="9357" y="10979"/>
                    <a:pt x="9394" y="10893"/>
                  </a:cubicBezTo>
                  <a:cubicBezTo>
                    <a:pt x="9382" y="10868"/>
                    <a:pt x="9382" y="10856"/>
                    <a:pt x="9394" y="10843"/>
                  </a:cubicBezTo>
                  <a:cubicBezTo>
                    <a:pt x="9456" y="10510"/>
                    <a:pt x="9555" y="10189"/>
                    <a:pt x="9666" y="9868"/>
                  </a:cubicBezTo>
                  <a:cubicBezTo>
                    <a:pt x="9752" y="9559"/>
                    <a:pt x="9863" y="9263"/>
                    <a:pt x="9974" y="8967"/>
                  </a:cubicBezTo>
                  <a:cubicBezTo>
                    <a:pt x="10196" y="8350"/>
                    <a:pt x="10419" y="7745"/>
                    <a:pt x="10591" y="7115"/>
                  </a:cubicBezTo>
                  <a:cubicBezTo>
                    <a:pt x="10740" y="6585"/>
                    <a:pt x="10826" y="6029"/>
                    <a:pt x="10863" y="5474"/>
                  </a:cubicBezTo>
                  <a:cubicBezTo>
                    <a:pt x="10900" y="4918"/>
                    <a:pt x="10912" y="4313"/>
                    <a:pt x="10727" y="3782"/>
                  </a:cubicBezTo>
                  <a:cubicBezTo>
                    <a:pt x="10369" y="2746"/>
                    <a:pt x="9406" y="1968"/>
                    <a:pt x="8518" y="1412"/>
                  </a:cubicBezTo>
                  <a:cubicBezTo>
                    <a:pt x="7703" y="869"/>
                    <a:pt x="6802" y="450"/>
                    <a:pt x="5864" y="166"/>
                  </a:cubicBezTo>
                  <a:cubicBezTo>
                    <a:pt x="5488" y="64"/>
                    <a:pt x="5104" y="0"/>
                    <a:pt x="47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4" name="Google Shape;4404;p107"/>
            <p:cNvSpPr/>
            <p:nvPr/>
          </p:nvSpPr>
          <p:spPr>
            <a:xfrm>
              <a:off x="2400726" y="2731799"/>
              <a:ext cx="309707" cy="258532"/>
            </a:xfrm>
            <a:custGeom>
              <a:avLst/>
              <a:gdLst/>
              <a:ahLst/>
              <a:cxnLst/>
              <a:rect l="l" t="t" r="r" b="b"/>
              <a:pathLst>
                <a:path w="3964" h="3309" extrusionOk="0">
                  <a:moveTo>
                    <a:pt x="2112" y="0"/>
                  </a:moveTo>
                  <a:cubicBezTo>
                    <a:pt x="1803" y="13"/>
                    <a:pt x="1494" y="62"/>
                    <a:pt x="1186" y="136"/>
                  </a:cubicBezTo>
                  <a:cubicBezTo>
                    <a:pt x="828" y="223"/>
                    <a:pt x="470" y="334"/>
                    <a:pt x="198" y="605"/>
                  </a:cubicBezTo>
                  <a:cubicBezTo>
                    <a:pt x="136" y="692"/>
                    <a:pt x="62" y="766"/>
                    <a:pt x="1" y="852"/>
                  </a:cubicBezTo>
                  <a:cubicBezTo>
                    <a:pt x="161" y="914"/>
                    <a:pt x="223" y="1198"/>
                    <a:pt x="248" y="1346"/>
                  </a:cubicBezTo>
                  <a:cubicBezTo>
                    <a:pt x="297" y="1642"/>
                    <a:pt x="309" y="1938"/>
                    <a:pt x="309" y="2235"/>
                  </a:cubicBezTo>
                  <a:cubicBezTo>
                    <a:pt x="309" y="2593"/>
                    <a:pt x="297" y="2938"/>
                    <a:pt x="297" y="3296"/>
                  </a:cubicBezTo>
                  <a:cubicBezTo>
                    <a:pt x="386" y="3305"/>
                    <a:pt x="476" y="3309"/>
                    <a:pt x="566" y="3309"/>
                  </a:cubicBezTo>
                  <a:cubicBezTo>
                    <a:pt x="1133" y="3309"/>
                    <a:pt x="1704" y="3156"/>
                    <a:pt x="2247" y="3049"/>
                  </a:cubicBezTo>
                  <a:cubicBezTo>
                    <a:pt x="2531" y="2988"/>
                    <a:pt x="2803" y="2951"/>
                    <a:pt x="3087" y="2889"/>
                  </a:cubicBezTo>
                  <a:cubicBezTo>
                    <a:pt x="3346" y="2840"/>
                    <a:pt x="3593" y="2753"/>
                    <a:pt x="3864" y="2716"/>
                  </a:cubicBezTo>
                  <a:cubicBezTo>
                    <a:pt x="3926" y="2050"/>
                    <a:pt x="3963" y="1309"/>
                    <a:pt x="3655" y="729"/>
                  </a:cubicBezTo>
                  <a:cubicBezTo>
                    <a:pt x="3358" y="198"/>
                    <a:pt x="2692" y="13"/>
                    <a:pt x="211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5" name="Google Shape;4405;p107"/>
            <p:cNvSpPr/>
            <p:nvPr/>
          </p:nvSpPr>
          <p:spPr>
            <a:xfrm>
              <a:off x="1846164" y="2034492"/>
              <a:ext cx="562380" cy="416745"/>
            </a:xfrm>
            <a:custGeom>
              <a:avLst/>
              <a:gdLst/>
              <a:ahLst/>
              <a:cxnLst/>
              <a:rect l="l" t="t" r="r" b="b"/>
              <a:pathLst>
                <a:path w="7198" h="5334" extrusionOk="0">
                  <a:moveTo>
                    <a:pt x="6864" y="3667"/>
                  </a:moveTo>
                  <a:cubicBezTo>
                    <a:pt x="6877" y="3716"/>
                    <a:pt x="6914" y="3753"/>
                    <a:pt x="6963" y="3766"/>
                  </a:cubicBezTo>
                  <a:lnTo>
                    <a:pt x="6963" y="3778"/>
                  </a:lnTo>
                  <a:cubicBezTo>
                    <a:pt x="6951" y="3864"/>
                    <a:pt x="6938" y="3951"/>
                    <a:pt x="6901" y="4025"/>
                  </a:cubicBezTo>
                  <a:cubicBezTo>
                    <a:pt x="6827" y="4272"/>
                    <a:pt x="6716" y="4506"/>
                    <a:pt x="6593" y="4729"/>
                  </a:cubicBezTo>
                  <a:lnTo>
                    <a:pt x="6568" y="4778"/>
                  </a:lnTo>
                  <a:cubicBezTo>
                    <a:pt x="6494" y="4914"/>
                    <a:pt x="6407" y="5087"/>
                    <a:pt x="6247" y="5124"/>
                  </a:cubicBezTo>
                  <a:cubicBezTo>
                    <a:pt x="6235" y="5124"/>
                    <a:pt x="6222" y="5124"/>
                    <a:pt x="6222" y="5136"/>
                  </a:cubicBezTo>
                  <a:cubicBezTo>
                    <a:pt x="6210" y="5111"/>
                    <a:pt x="6210" y="5074"/>
                    <a:pt x="6210" y="5049"/>
                  </a:cubicBezTo>
                  <a:cubicBezTo>
                    <a:pt x="6210" y="4938"/>
                    <a:pt x="6222" y="4827"/>
                    <a:pt x="6259" y="4716"/>
                  </a:cubicBezTo>
                  <a:cubicBezTo>
                    <a:pt x="6370" y="4334"/>
                    <a:pt x="6580" y="3963"/>
                    <a:pt x="6864" y="3667"/>
                  </a:cubicBezTo>
                  <a:close/>
                  <a:moveTo>
                    <a:pt x="1544" y="1"/>
                  </a:moveTo>
                  <a:cubicBezTo>
                    <a:pt x="902" y="1"/>
                    <a:pt x="458" y="112"/>
                    <a:pt x="75" y="359"/>
                  </a:cubicBezTo>
                  <a:cubicBezTo>
                    <a:pt x="1" y="408"/>
                    <a:pt x="38" y="507"/>
                    <a:pt x="112" y="507"/>
                  </a:cubicBezTo>
                  <a:lnTo>
                    <a:pt x="124" y="519"/>
                  </a:lnTo>
                  <a:cubicBezTo>
                    <a:pt x="137" y="519"/>
                    <a:pt x="149" y="519"/>
                    <a:pt x="161" y="507"/>
                  </a:cubicBezTo>
                  <a:cubicBezTo>
                    <a:pt x="445" y="359"/>
                    <a:pt x="816" y="285"/>
                    <a:pt x="1322" y="285"/>
                  </a:cubicBezTo>
                  <a:cubicBezTo>
                    <a:pt x="1445" y="285"/>
                    <a:pt x="1556" y="285"/>
                    <a:pt x="1680" y="297"/>
                  </a:cubicBezTo>
                  <a:cubicBezTo>
                    <a:pt x="2210" y="309"/>
                    <a:pt x="2741" y="396"/>
                    <a:pt x="3260" y="544"/>
                  </a:cubicBezTo>
                  <a:cubicBezTo>
                    <a:pt x="4297" y="877"/>
                    <a:pt x="5235" y="1457"/>
                    <a:pt x="5988" y="2247"/>
                  </a:cubicBezTo>
                  <a:cubicBezTo>
                    <a:pt x="6358" y="2593"/>
                    <a:pt x="6630" y="3025"/>
                    <a:pt x="6815" y="3507"/>
                  </a:cubicBezTo>
                  <a:cubicBezTo>
                    <a:pt x="6469" y="3815"/>
                    <a:pt x="6222" y="4198"/>
                    <a:pt x="6086" y="4642"/>
                  </a:cubicBezTo>
                  <a:cubicBezTo>
                    <a:pt x="6037" y="4766"/>
                    <a:pt x="5951" y="5062"/>
                    <a:pt x="6049" y="5222"/>
                  </a:cubicBezTo>
                  <a:cubicBezTo>
                    <a:pt x="6074" y="5272"/>
                    <a:pt x="6111" y="5309"/>
                    <a:pt x="6173" y="5321"/>
                  </a:cubicBezTo>
                  <a:cubicBezTo>
                    <a:pt x="6185" y="5333"/>
                    <a:pt x="6210" y="5333"/>
                    <a:pt x="6222" y="5333"/>
                  </a:cubicBezTo>
                  <a:cubicBezTo>
                    <a:pt x="6346" y="5321"/>
                    <a:pt x="6457" y="5272"/>
                    <a:pt x="6543" y="5185"/>
                  </a:cubicBezTo>
                  <a:cubicBezTo>
                    <a:pt x="6617" y="5111"/>
                    <a:pt x="6667" y="5025"/>
                    <a:pt x="6716" y="4951"/>
                  </a:cubicBezTo>
                  <a:lnTo>
                    <a:pt x="6728" y="4926"/>
                  </a:lnTo>
                  <a:cubicBezTo>
                    <a:pt x="6901" y="4679"/>
                    <a:pt x="7025" y="4408"/>
                    <a:pt x="7136" y="4111"/>
                  </a:cubicBezTo>
                  <a:cubicBezTo>
                    <a:pt x="7185" y="3988"/>
                    <a:pt x="7197" y="3864"/>
                    <a:pt x="7197" y="3729"/>
                  </a:cubicBezTo>
                  <a:cubicBezTo>
                    <a:pt x="7185" y="3679"/>
                    <a:pt x="7173" y="3630"/>
                    <a:pt x="7136" y="3593"/>
                  </a:cubicBezTo>
                  <a:cubicBezTo>
                    <a:pt x="7148" y="3198"/>
                    <a:pt x="6938" y="2754"/>
                    <a:pt x="6494" y="2247"/>
                  </a:cubicBezTo>
                  <a:cubicBezTo>
                    <a:pt x="6136" y="1828"/>
                    <a:pt x="5716" y="1470"/>
                    <a:pt x="5259" y="1161"/>
                  </a:cubicBezTo>
                  <a:cubicBezTo>
                    <a:pt x="4260" y="445"/>
                    <a:pt x="3050" y="38"/>
                    <a:pt x="18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6" name="Google Shape;4406;p107"/>
            <p:cNvSpPr/>
            <p:nvPr/>
          </p:nvSpPr>
          <p:spPr>
            <a:xfrm>
              <a:off x="1438251" y="2500300"/>
              <a:ext cx="682856" cy="478468"/>
            </a:xfrm>
            <a:custGeom>
              <a:avLst/>
              <a:gdLst/>
              <a:ahLst/>
              <a:cxnLst/>
              <a:rect l="l" t="t" r="r" b="b"/>
              <a:pathLst>
                <a:path w="8740" h="6124" extrusionOk="0">
                  <a:moveTo>
                    <a:pt x="8061" y="4309"/>
                  </a:moveTo>
                  <a:cubicBezTo>
                    <a:pt x="8061" y="4334"/>
                    <a:pt x="8073" y="4346"/>
                    <a:pt x="8086" y="4358"/>
                  </a:cubicBezTo>
                  <a:cubicBezTo>
                    <a:pt x="8098" y="4371"/>
                    <a:pt x="8098" y="4383"/>
                    <a:pt x="8098" y="4395"/>
                  </a:cubicBezTo>
                  <a:lnTo>
                    <a:pt x="8110" y="4408"/>
                  </a:lnTo>
                  <a:cubicBezTo>
                    <a:pt x="8123" y="4420"/>
                    <a:pt x="8123" y="4432"/>
                    <a:pt x="8135" y="4457"/>
                  </a:cubicBezTo>
                  <a:cubicBezTo>
                    <a:pt x="8147" y="4531"/>
                    <a:pt x="8147" y="4618"/>
                    <a:pt x="8135" y="4704"/>
                  </a:cubicBezTo>
                  <a:cubicBezTo>
                    <a:pt x="8098" y="4951"/>
                    <a:pt x="8036" y="5198"/>
                    <a:pt x="7950" y="5432"/>
                  </a:cubicBezTo>
                  <a:cubicBezTo>
                    <a:pt x="7925" y="5519"/>
                    <a:pt x="7888" y="5617"/>
                    <a:pt x="7851" y="5704"/>
                  </a:cubicBezTo>
                  <a:cubicBezTo>
                    <a:pt x="7839" y="5741"/>
                    <a:pt x="7826" y="5766"/>
                    <a:pt x="7802" y="5790"/>
                  </a:cubicBezTo>
                  <a:lnTo>
                    <a:pt x="7802" y="5803"/>
                  </a:lnTo>
                  <a:lnTo>
                    <a:pt x="7777" y="5827"/>
                  </a:lnTo>
                  <a:cubicBezTo>
                    <a:pt x="7765" y="5852"/>
                    <a:pt x="7740" y="5877"/>
                    <a:pt x="7703" y="5889"/>
                  </a:cubicBezTo>
                  <a:cubicBezTo>
                    <a:pt x="7691" y="5901"/>
                    <a:pt x="7678" y="5914"/>
                    <a:pt x="7666" y="5914"/>
                  </a:cubicBezTo>
                  <a:cubicBezTo>
                    <a:pt x="7654" y="5914"/>
                    <a:pt x="7641" y="5889"/>
                    <a:pt x="7629" y="5840"/>
                  </a:cubicBezTo>
                  <a:cubicBezTo>
                    <a:pt x="7617" y="5728"/>
                    <a:pt x="7617" y="5617"/>
                    <a:pt x="7629" y="5506"/>
                  </a:cubicBezTo>
                  <a:cubicBezTo>
                    <a:pt x="7678" y="5074"/>
                    <a:pt x="7826" y="4667"/>
                    <a:pt x="8061" y="4309"/>
                  </a:cubicBezTo>
                  <a:close/>
                  <a:moveTo>
                    <a:pt x="260" y="1"/>
                  </a:moveTo>
                  <a:cubicBezTo>
                    <a:pt x="186" y="1"/>
                    <a:pt x="112" y="26"/>
                    <a:pt x="50" y="75"/>
                  </a:cubicBezTo>
                  <a:cubicBezTo>
                    <a:pt x="25" y="87"/>
                    <a:pt x="0" y="124"/>
                    <a:pt x="13" y="161"/>
                  </a:cubicBezTo>
                  <a:cubicBezTo>
                    <a:pt x="25" y="198"/>
                    <a:pt x="50" y="223"/>
                    <a:pt x="87" y="223"/>
                  </a:cubicBezTo>
                  <a:lnTo>
                    <a:pt x="112" y="223"/>
                  </a:lnTo>
                  <a:cubicBezTo>
                    <a:pt x="284" y="235"/>
                    <a:pt x="432" y="297"/>
                    <a:pt x="581" y="396"/>
                  </a:cubicBezTo>
                  <a:lnTo>
                    <a:pt x="692" y="458"/>
                  </a:lnTo>
                  <a:cubicBezTo>
                    <a:pt x="840" y="532"/>
                    <a:pt x="1000" y="593"/>
                    <a:pt x="1173" y="655"/>
                  </a:cubicBezTo>
                  <a:lnTo>
                    <a:pt x="1432" y="766"/>
                  </a:lnTo>
                  <a:cubicBezTo>
                    <a:pt x="2136" y="1050"/>
                    <a:pt x="2803" y="1383"/>
                    <a:pt x="3296" y="1630"/>
                  </a:cubicBezTo>
                  <a:lnTo>
                    <a:pt x="3815" y="1890"/>
                  </a:lnTo>
                  <a:cubicBezTo>
                    <a:pt x="4259" y="2112"/>
                    <a:pt x="4703" y="2334"/>
                    <a:pt x="5148" y="2568"/>
                  </a:cubicBezTo>
                  <a:lnTo>
                    <a:pt x="5506" y="2741"/>
                  </a:lnTo>
                  <a:cubicBezTo>
                    <a:pt x="5987" y="2976"/>
                    <a:pt x="6456" y="3223"/>
                    <a:pt x="6901" y="3507"/>
                  </a:cubicBezTo>
                  <a:cubicBezTo>
                    <a:pt x="7036" y="3593"/>
                    <a:pt x="7172" y="3692"/>
                    <a:pt x="7308" y="3778"/>
                  </a:cubicBezTo>
                  <a:cubicBezTo>
                    <a:pt x="7431" y="3865"/>
                    <a:pt x="7592" y="3976"/>
                    <a:pt x="7740" y="4074"/>
                  </a:cubicBezTo>
                  <a:cubicBezTo>
                    <a:pt x="7814" y="4111"/>
                    <a:pt x="7876" y="4161"/>
                    <a:pt x="7938" y="4210"/>
                  </a:cubicBezTo>
                  <a:cubicBezTo>
                    <a:pt x="7654" y="4581"/>
                    <a:pt x="7469" y="5013"/>
                    <a:pt x="7419" y="5482"/>
                  </a:cubicBezTo>
                  <a:cubicBezTo>
                    <a:pt x="7394" y="5667"/>
                    <a:pt x="7382" y="5938"/>
                    <a:pt x="7493" y="6062"/>
                  </a:cubicBezTo>
                  <a:cubicBezTo>
                    <a:pt x="7530" y="6099"/>
                    <a:pt x="7592" y="6124"/>
                    <a:pt x="7654" y="6124"/>
                  </a:cubicBezTo>
                  <a:lnTo>
                    <a:pt x="7666" y="6124"/>
                  </a:lnTo>
                  <a:cubicBezTo>
                    <a:pt x="7802" y="6099"/>
                    <a:pt x="7913" y="6012"/>
                    <a:pt x="7987" y="5889"/>
                  </a:cubicBezTo>
                  <a:cubicBezTo>
                    <a:pt x="8036" y="5815"/>
                    <a:pt x="8086" y="5716"/>
                    <a:pt x="8110" y="5630"/>
                  </a:cubicBezTo>
                  <a:lnTo>
                    <a:pt x="8110" y="5605"/>
                  </a:lnTo>
                  <a:cubicBezTo>
                    <a:pt x="8234" y="5333"/>
                    <a:pt x="8308" y="5037"/>
                    <a:pt x="8357" y="4741"/>
                  </a:cubicBezTo>
                  <a:cubicBezTo>
                    <a:pt x="8357" y="4679"/>
                    <a:pt x="8370" y="4618"/>
                    <a:pt x="8370" y="4556"/>
                  </a:cubicBezTo>
                  <a:cubicBezTo>
                    <a:pt x="8431" y="4593"/>
                    <a:pt x="8493" y="4642"/>
                    <a:pt x="8555" y="4692"/>
                  </a:cubicBezTo>
                  <a:cubicBezTo>
                    <a:pt x="8567" y="4704"/>
                    <a:pt x="8592" y="4704"/>
                    <a:pt x="8617" y="4704"/>
                  </a:cubicBezTo>
                  <a:cubicBezTo>
                    <a:pt x="8654" y="4704"/>
                    <a:pt x="8691" y="4679"/>
                    <a:pt x="8715" y="4642"/>
                  </a:cubicBezTo>
                  <a:cubicBezTo>
                    <a:pt x="8740" y="4605"/>
                    <a:pt x="8740" y="4568"/>
                    <a:pt x="8715" y="4531"/>
                  </a:cubicBezTo>
                  <a:cubicBezTo>
                    <a:pt x="8542" y="4309"/>
                    <a:pt x="8333" y="4111"/>
                    <a:pt x="8098" y="3976"/>
                  </a:cubicBezTo>
                  <a:lnTo>
                    <a:pt x="8049" y="3939"/>
                  </a:lnTo>
                  <a:cubicBezTo>
                    <a:pt x="7950" y="3877"/>
                    <a:pt x="7839" y="3803"/>
                    <a:pt x="7740" y="3729"/>
                  </a:cubicBezTo>
                  <a:cubicBezTo>
                    <a:pt x="7592" y="3630"/>
                    <a:pt x="7431" y="3531"/>
                    <a:pt x="7283" y="3420"/>
                  </a:cubicBezTo>
                  <a:cubicBezTo>
                    <a:pt x="6802" y="3099"/>
                    <a:pt x="6308" y="2803"/>
                    <a:pt x="5790" y="2531"/>
                  </a:cubicBezTo>
                  <a:lnTo>
                    <a:pt x="5481" y="2371"/>
                  </a:lnTo>
                  <a:cubicBezTo>
                    <a:pt x="4975" y="2099"/>
                    <a:pt x="4457" y="1840"/>
                    <a:pt x="3950" y="1593"/>
                  </a:cubicBezTo>
                  <a:lnTo>
                    <a:pt x="3555" y="1408"/>
                  </a:lnTo>
                  <a:cubicBezTo>
                    <a:pt x="2790" y="1038"/>
                    <a:pt x="2198" y="766"/>
                    <a:pt x="1630" y="532"/>
                  </a:cubicBezTo>
                  <a:lnTo>
                    <a:pt x="1321" y="408"/>
                  </a:lnTo>
                  <a:cubicBezTo>
                    <a:pt x="1111" y="322"/>
                    <a:pt x="902" y="248"/>
                    <a:pt x="704" y="149"/>
                  </a:cubicBezTo>
                  <a:lnTo>
                    <a:pt x="667" y="137"/>
                  </a:lnTo>
                  <a:cubicBezTo>
                    <a:pt x="544" y="63"/>
                    <a:pt x="408" y="26"/>
                    <a:pt x="2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7" name="Google Shape;4407;p107"/>
            <p:cNvSpPr/>
            <p:nvPr/>
          </p:nvSpPr>
          <p:spPr>
            <a:xfrm>
              <a:off x="1256913" y="1751975"/>
              <a:ext cx="1802615" cy="1639558"/>
            </a:xfrm>
            <a:custGeom>
              <a:avLst/>
              <a:gdLst/>
              <a:ahLst/>
              <a:cxnLst/>
              <a:rect l="l" t="t" r="r" b="b"/>
              <a:pathLst>
                <a:path w="23072" h="20985" extrusionOk="0">
                  <a:moveTo>
                    <a:pt x="13762" y="977"/>
                  </a:moveTo>
                  <a:cubicBezTo>
                    <a:pt x="13676" y="1026"/>
                    <a:pt x="13603" y="1074"/>
                    <a:pt x="13542" y="1111"/>
                  </a:cubicBezTo>
                  <a:lnTo>
                    <a:pt x="13406" y="1062"/>
                  </a:lnTo>
                  <a:cubicBezTo>
                    <a:pt x="13525" y="1014"/>
                    <a:pt x="13633" y="989"/>
                    <a:pt x="13762" y="977"/>
                  </a:cubicBezTo>
                  <a:close/>
                  <a:moveTo>
                    <a:pt x="11530" y="1543"/>
                  </a:moveTo>
                  <a:cubicBezTo>
                    <a:pt x="11505" y="1592"/>
                    <a:pt x="11481" y="1642"/>
                    <a:pt x="11456" y="1691"/>
                  </a:cubicBezTo>
                  <a:cubicBezTo>
                    <a:pt x="11431" y="1667"/>
                    <a:pt x="11419" y="1629"/>
                    <a:pt x="11419" y="1605"/>
                  </a:cubicBezTo>
                  <a:cubicBezTo>
                    <a:pt x="11419" y="1592"/>
                    <a:pt x="11419" y="1592"/>
                    <a:pt x="11444" y="1580"/>
                  </a:cubicBezTo>
                  <a:cubicBezTo>
                    <a:pt x="11468" y="1568"/>
                    <a:pt x="11505" y="1555"/>
                    <a:pt x="11530" y="1543"/>
                  </a:cubicBezTo>
                  <a:close/>
                  <a:moveTo>
                    <a:pt x="14172" y="988"/>
                  </a:moveTo>
                  <a:cubicBezTo>
                    <a:pt x="14307" y="1000"/>
                    <a:pt x="14443" y="1049"/>
                    <a:pt x="14567" y="1111"/>
                  </a:cubicBezTo>
                  <a:cubicBezTo>
                    <a:pt x="14801" y="1222"/>
                    <a:pt x="15011" y="1395"/>
                    <a:pt x="15171" y="1605"/>
                  </a:cubicBezTo>
                  <a:lnTo>
                    <a:pt x="15147" y="1605"/>
                  </a:lnTo>
                  <a:cubicBezTo>
                    <a:pt x="15060" y="1642"/>
                    <a:pt x="14962" y="1679"/>
                    <a:pt x="14875" y="1741"/>
                  </a:cubicBezTo>
                  <a:cubicBezTo>
                    <a:pt x="14505" y="1531"/>
                    <a:pt x="14135" y="1358"/>
                    <a:pt x="13764" y="1210"/>
                  </a:cubicBezTo>
                  <a:cubicBezTo>
                    <a:pt x="13900" y="1136"/>
                    <a:pt x="14036" y="1049"/>
                    <a:pt x="14172" y="988"/>
                  </a:cubicBezTo>
                  <a:close/>
                  <a:moveTo>
                    <a:pt x="15283" y="1802"/>
                  </a:moveTo>
                  <a:cubicBezTo>
                    <a:pt x="15320" y="1864"/>
                    <a:pt x="15369" y="1938"/>
                    <a:pt x="15394" y="2000"/>
                  </a:cubicBezTo>
                  <a:lnTo>
                    <a:pt x="15381" y="2000"/>
                  </a:lnTo>
                  <a:cubicBezTo>
                    <a:pt x="15320" y="1975"/>
                    <a:pt x="15246" y="1938"/>
                    <a:pt x="15184" y="1901"/>
                  </a:cubicBezTo>
                  <a:lnTo>
                    <a:pt x="15134" y="1864"/>
                  </a:lnTo>
                  <a:cubicBezTo>
                    <a:pt x="15184" y="1852"/>
                    <a:pt x="15233" y="1827"/>
                    <a:pt x="15283" y="1802"/>
                  </a:cubicBezTo>
                  <a:close/>
                  <a:moveTo>
                    <a:pt x="12528" y="1942"/>
                  </a:moveTo>
                  <a:lnTo>
                    <a:pt x="12555" y="1950"/>
                  </a:lnTo>
                  <a:cubicBezTo>
                    <a:pt x="12604" y="1950"/>
                    <a:pt x="12641" y="1963"/>
                    <a:pt x="12666" y="1987"/>
                  </a:cubicBezTo>
                  <a:cubicBezTo>
                    <a:pt x="12690" y="1987"/>
                    <a:pt x="12703" y="2012"/>
                    <a:pt x="12715" y="2037"/>
                  </a:cubicBezTo>
                  <a:cubicBezTo>
                    <a:pt x="12715" y="2037"/>
                    <a:pt x="12715" y="2049"/>
                    <a:pt x="12715" y="2049"/>
                  </a:cubicBezTo>
                  <a:cubicBezTo>
                    <a:pt x="12690" y="2086"/>
                    <a:pt x="12629" y="2099"/>
                    <a:pt x="12530" y="2099"/>
                  </a:cubicBezTo>
                  <a:lnTo>
                    <a:pt x="12431" y="2099"/>
                  </a:lnTo>
                  <a:cubicBezTo>
                    <a:pt x="12467" y="2050"/>
                    <a:pt x="12504" y="2002"/>
                    <a:pt x="12528" y="1942"/>
                  </a:cubicBezTo>
                  <a:close/>
                  <a:moveTo>
                    <a:pt x="16295" y="395"/>
                  </a:moveTo>
                  <a:cubicBezTo>
                    <a:pt x="16505" y="395"/>
                    <a:pt x="16714" y="407"/>
                    <a:pt x="16912" y="457"/>
                  </a:cubicBezTo>
                  <a:cubicBezTo>
                    <a:pt x="18072" y="728"/>
                    <a:pt x="18615" y="1913"/>
                    <a:pt x="18838" y="2864"/>
                  </a:cubicBezTo>
                  <a:cubicBezTo>
                    <a:pt x="18578" y="2938"/>
                    <a:pt x="18332" y="3024"/>
                    <a:pt x="18085" y="3123"/>
                  </a:cubicBezTo>
                  <a:lnTo>
                    <a:pt x="18072" y="3123"/>
                  </a:lnTo>
                  <a:cubicBezTo>
                    <a:pt x="18023" y="2716"/>
                    <a:pt x="17850" y="2333"/>
                    <a:pt x="17554" y="2049"/>
                  </a:cubicBezTo>
                  <a:cubicBezTo>
                    <a:pt x="17245" y="1741"/>
                    <a:pt x="16850" y="1543"/>
                    <a:pt x="16418" y="1469"/>
                  </a:cubicBezTo>
                  <a:cubicBezTo>
                    <a:pt x="16332" y="1296"/>
                    <a:pt x="16233" y="1148"/>
                    <a:pt x="16110" y="1000"/>
                  </a:cubicBezTo>
                  <a:cubicBezTo>
                    <a:pt x="15949" y="802"/>
                    <a:pt x="15752" y="630"/>
                    <a:pt x="15542" y="469"/>
                  </a:cubicBezTo>
                  <a:cubicBezTo>
                    <a:pt x="15789" y="420"/>
                    <a:pt x="16048" y="395"/>
                    <a:pt x="16295" y="395"/>
                  </a:cubicBezTo>
                  <a:close/>
                  <a:moveTo>
                    <a:pt x="16566" y="1765"/>
                  </a:moveTo>
                  <a:lnTo>
                    <a:pt x="16566" y="1765"/>
                  </a:lnTo>
                  <a:cubicBezTo>
                    <a:pt x="16838" y="1852"/>
                    <a:pt x="17097" y="1987"/>
                    <a:pt x="17319" y="2185"/>
                  </a:cubicBezTo>
                  <a:cubicBezTo>
                    <a:pt x="17603" y="2457"/>
                    <a:pt x="17776" y="2839"/>
                    <a:pt x="17788" y="3234"/>
                  </a:cubicBezTo>
                  <a:lnTo>
                    <a:pt x="17665" y="3296"/>
                  </a:lnTo>
                  <a:cubicBezTo>
                    <a:pt x="17443" y="3123"/>
                    <a:pt x="17208" y="2963"/>
                    <a:pt x="16974" y="2827"/>
                  </a:cubicBezTo>
                  <a:lnTo>
                    <a:pt x="16949" y="2827"/>
                  </a:lnTo>
                  <a:cubicBezTo>
                    <a:pt x="16887" y="2777"/>
                    <a:pt x="16813" y="2740"/>
                    <a:pt x="16739" y="2703"/>
                  </a:cubicBezTo>
                  <a:lnTo>
                    <a:pt x="16714" y="2691"/>
                  </a:lnTo>
                  <a:lnTo>
                    <a:pt x="16714" y="2679"/>
                  </a:lnTo>
                  <a:cubicBezTo>
                    <a:pt x="16727" y="2370"/>
                    <a:pt x="16677" y="2062"/>
                    <a:pt x="16566" y="1765"/>
                  </a:cubicBezTo>
                  <a:close/>
                  <a:moveTo>
                    <a:pt x="15381" y="3568"/>
                  </a:moveTo>
                  <a:lnTo>
                    <a:pt x="15381" y="3592"/>
                  </a:lnTo>
                  <a:cubicBezTo>
                    <a:pt x="15357" y="3654"/>
                    <a:pt x="15332" y="3716"/>
                    <a:pt x="15307" y="3777"/>
                  </a:cubicBezTo>
                  <a:cubicBezTo>
                    <a:pt x="15283" y="3753"/>
                    <a:pt x="15270" y="3728"/>
                    <a:pt x="15258" y="3703"/>
                  </a:cubicBezTo>
                  <a:cubicBezTo>
                    <a:pt x="15233" y="3679"/>
                    <a:pt x="15221" y="3654"/>
                    <a:pt x="15221" y="3617"/>
                  </a:cubicBezTo>
                  <a:cubicBezTo>
                    <a:pt x="15233" y="3605"/>
                    <a:pt x="15246" y="3605"/>
                    <a:pt x="15270" y="3592"/>
                  </a:cubicBezTo>
                  <a:cubicBezTo>
                    <a:pt x="15304" y="3581"/>
                    <a:pt x="15338" y="3570"/>
                    <a:pt x="15381" y="3568"/>
                  </a:cubicBezTo>
                  <a:close/>
                  <a:moveTo>
                    <a:pt x="14135" y="198"/>
                  </a:moveTo>
                  <a:cubicBezTo>
                    <a:pt x="14221" y="198"/>
                    <a:pt x="14307" y="198"/>
                    <a:pt x="14394" y="210"/>
                  </a:cubicBezTo>
                  <a:cubicBezTo>
                    <a:pt x="14937" y="272"/>
                    <a:pt x="15468" y="667"/>
                    <a:pt x="15789" y="1012"/>
                  </a:cubicBezTo>
                  <a:cubicBezTo>
                    <a:pt x="16159" y="1420"/>
                    <a:pt x="16369" y="1950"/>
                    <a:pt x="16381" y="2506"/>
                  </a:cubicBezTo>
                  <a:lnTo>
                    <a:pt x="16369" y="2506"/>
                  </a:lnTo>
                  <a:cubicBezTo>
                    <a:pt x="16369" y="2765"/>
                    <a:pt x="16344" y="3024"/>
                    <a:pt x="16282" y="3284"/>
                  </a:cubicBezTo>
                  <a:cubicBezTo>
                    <a:pt x="16221" y="3580"/>
                    <a:pt x="16134" y="3864"/>
                    <a:pt x="15999" y="4135"/>
                  </a:cubicBezTo>
                  <a:cubicBezTo>
                    <a:pt x="15875" y="4098"/>
                    <a:pt x="15752" y="4037"/>
                    <a:pt x="15616" y="3987"/>
                  </a:cubicBezTo>
                  <a:cubicBezTo>
                    <a:pt x="15554" y="3962"/>
                    <a:pt x="15492" y="3925"/>
                    <a:pt x="15431" y="3888"/>
                  </a:cubicBezTo>
                  <a:cubicBezTo>
                    <a:pt x="15431" y="3864"/>
                    <a:pt x="15443" y="3839"/>
                    <a:pt x="15443" y="3827"/>
                  </a:cubicBezTo>
                  <a:cubicBezTo>
                    <a:pt x="15468" y="3716"/>
                    <a:pt x="15492" y="3617"/>
                    <a:pt x="15542" y="3518"/>
                  </a:cubicBezTo>
                  <a:cubicBezTo>
                    <a:pt x="15591" y="3419"/>
                    <a:pt x="15641" y="3308"/>
                    <a:pt x="15665" y="3209"/>
                  </a:cubicBezTo>
                  <a:cubicBezTo>
                    <a:pt x="15739" y="2963"/>
                    <a:pt x="15776" y="2716"/>
                    <a:pt x="15776" y="2481"/>
                  </a:cubicBezTo>
                  <a:cubicBezTo>
                    <a:pt x="15776" y="2024"/>
                    <a:pt x="15604" y="1605"/>
                    <a:pt x="15295" y="1284"/>
                  </a:cubicBezTo>
                  <a:cubicBezTo>
                    <a:pt x="15011" y="938"/>
                    <a:pt x="14604" y="741"/>
                    <a:pt x="14172" y="728"/>
                  </a:cubicBezTo>
                  <a:lnTo>
                    <a:pt x="14098" y="728"/>
                  </a:lnTo>
                  <a:cubicBezTo>
                    <a:pt x="14081" y="728"/>
                    <a:pt x="14064" y="728"/>
                    <a:pt x="14047" y="728"/>
                  </a:cubicBezTo>
                  <a:cubicBezTo>
                    <a:pt x="13657" y="728"/>
                    <a:pt x="13281" y="863"/>
                    <a:pt x="12962" y="1111"/>
                  </a:cubicBezTo>
                  <a:cubicBezTo>
                    <a:pt x="12653" y="1358"/>
                    <a:pt x="12406" y="1679"/>
                    <a:pt x="12246" y="2062"/>
                  </a:cubicBezTo>
                  <a:cubicBezTo>
                    <a:pt x="12160" y="2037"/>
                    <a:pt x="12061" y="2000"/>
                    <a:pt x="11962" y="1963"/>
                  </a:cubicBezTo>
                  <a:lnTo>
                    <a:pt x="11851" y="1938"/>
                  </a:lnTo>
                  <a:cubicBezTo>
                    <a:pt x="11752" y="1901"/>
                    <a:pt x="11666" y="1864"/>
                    <a:pt x="11579" y="1815"/>
                  </a:cubicBezTo>
                  <a:cubicBezTo>
                    <a:pt x="11826" y="1321"/>
                    <a:pt x="12197" y="901"/>
                    <a:pt x="12666" y="617"/>
                  </a:cubicBezTo>
                  <a:cubicBezTo>
                    <a:pt x="13110" y="346"/>
                    <a:pt x="13616" y="198"/>
                    <a:pt x="14135" y="198"/>
                  </a:cubicBezTo>
                  <a:close/>
                  <a:moveTo>
                    <a:pt x="16344" y="4061"/>
                  </a:moveTo>
                  <a:cubicBezTo>
                    <a:pt x="16381" y="4074"/>
                    <a:pt x="16418" y="4086"/>
                    <a:pt x="16443" y="4111"/>
                  </a:cubicBezTo>
                  <a:cubicBezTo>
                    <a:pt x="16443" y="4111"/>
                    <a:pt x="16492" y="4148"/>
                    <a:pt x="16480" y="4172"/>
                  </a:cubicBezTo>
                  <a:cubicBezTo>
                    <a:pt x="16452" y="4200"/>
                    <a:pt x="16417" y="4214"/>
                    <a:pt x="16381" y="4214"/>
                  </a:cubicBezTo>
                  <a:cubicBezTo>
                    <a:pt x="16369" y="4214"/>
                    <a:pt x="16357" y="4212"/>
                    <a:pt x="16344" y="4209"/>
                  </a:cubicBezTo>
                  <a:lnTo>
                    <a:pt x="16258" y="4209"/>
                  </a:lnTo>
                  <a:cubicBezTo>
                    <a:pt x="16295" y="4160"/>
                    <a:pt x="16319" y="4111"/>
                    <a:pt x="16344" y="4061"/>
                  </a:cubicBezTo>
                  <a:close/>
                  <a:moveTo>
                    <a:pt x="19060" y="4469"/>
                  </a:moveTo>
                  <a:cubicBezTo>
                    <a:pt x="19060" y="4678"/>
                    <a:pt x="19047" y="4901"/>
                    <a:pt x="19023" y="5123"/>
                  </a:cubicBezTo>
                  <a:cubicBezTo>
                    <a:pt x="18973" y="4925"/>
                    <a:pt x="18899" y="4740"/>
                    <a:pt x="18825" y="4555"/>
                  </a:cubicBezTo>
                  <a:lnTo>
                    <a:pt x="18813" y="4555"/>
                  </a:lnTo>
                  <a:cubicBezTo>
                    <a:pt x="18887" y="4518"/>
                    <a:pt x="18973" y="4493"/>
                    <a:pt x="19060" y="4469"/>
                  </a:cubicBezTo>
                  <a:close/>
                  <a:moveTo>
                    <a:pt x="11444" y="914"/>
                  </a:moveTo>
                  <a:cubicBezTo>
                    <a:pt x="11604" y="914"/>
                    <a:pt x="11777" y="926"/>
                    <a:pt x="11937" y="951"/>
                  </a:cubicBezTo>
                  <a:cubicBezTo>
                    <a:pt x="11826" y="1074"/>
                    <a:pt x="11728" y="1222"/>
                    <a:pt x="11641" y="1370"/>
                  </a:cubicBezTo>
                  <a:lnTo>
                    <a:pt x="11629" y="1370"/>
                  </a:lnTo>
                  <a:cubicBezTo>
                    <a:pt x="11616" y="1364"/>
                    <a:pt x="11604" y="1361"/>
                    <a:pt x="11590" y="1361"/>
                  </a:cubicBezTo>
                  <a:cubicBezTo>
                    <a:pt x="11576" y="1361"/>
                    <a:pt x="11561" y="1364"/>
                    <a:pt x="11542" y="1370"/>
                  </a:cubicBezTo>
                  <a:cubicBezTo>
                    <a:pt x="11531" y="1369"/>
                    <a:pt x="11520" y="1368"/>
                    <a:pt x="11509" y="1368"/>
                  </a:cubicBezTo>
                  <a:cubicBezTo>
                    <a:pt x="11434" y="1368"/>
                    <a:pt x="11362" y="1403"/>
                    <a:pt x="11308" y="1457"/>
                  </a:cubicBezTo>
                  <a:cubicBezTo>
                    <a:pt x="11271" y="1494"/>
                    <a:pt x="11246" y="1555"/>
                    <a:pt x="11258" y="1629"/>
                  </a:cubicBezTo>
                  <a:cubicBezTo>
                    <a:pt x="11283" y="1839"/>
                    <a:pt x="11542" y="1963"/>
                    <a:pt x="11703" y="2024"/>
                  </a:cubicBezTo>
                  <a:lnTo>
                    <a:pt x="11728" y="2049"/>
                  </a:lnTo>
                  <a:cubicBezTo>
                    <a:pt x="11900" y="2136"/>
                    <a:pt x="12085" y="2197"/>
                    <a:pt x="12283" y="2259"/>
                  </a:cubicBezTo>
                  <a:cubicBezTo>
                    <a:pt x="12357" y="2271"/>
                    <a:pt x="12443" y="2284"/>
                    <a:pt x="12530" y="2284"/>
                  </a:cubicBezTo>
                  <a:cubicBezTo>
                    <a:pt x="12541" y="2285"/>
                    <a:pt x="12553" y="2285"/>
                    <a:pt x="12564" y="2285"/>
                  </a:cubicBezTo>
                  <a:cubicBezTo>
                    <a:pt x="12686" y="2285"/>
                    <a:pt x="12795" y="2225"/>
                    <a:pt x="12863" y="2123"/>
                  </a:cubicBezTo>
                  <a:cubicBezTo>
                    <a:pt x="12900" y="2062"/>
                    <a:pt x="12888" y="1975"/>
                    <a:pt x="12851" y="1913"/>
                  </a:cubicBezTo>
                  <a:cubicBezTo>
                    <a:pt x="12801" y="1827"/>
                    <a:pt x="12715" y="1778"/>
                    <a:pt x="12616" y="1753"/>
                  </a:cubicBezTo>
                  <a:cubicBezTo>
                    <a:pt x="12629" y="1741"/>
                    <a:pt x="12629" y="1716"/>
                    <a:pt x="12641" y="1704"/>
                  </a:cubicBezTo>
                  <a:cubicBezTo>
                    <a:pt x="12752" y="1531"/>
                    <a:pt x="12888" y="1383"/>
                    <a:pt x="13048" y="1272"/>
                  </a:cubicBezTo>
                  <a:cubicBezTo>
                    <a:pt x="13320" y="1370"/>
                    <a:pt x="13616" y="1494"/>
                    <a:pt x="13949" y="1642"/>
                  </a:cubicBezTo>
                  <a:cubicBezTo>
                    <a:pt x="14283" y="1802"/>
                    <a:pt x="14641" y="2000"/>
                    <a:pt x="14962" y="2197"/>
                  </a:cubicBezTo>
                  <a:cubicBezTo>
                    <a:pt x="15134" y="2296"/>
                    <a:pt x="15295" y="2382"/>
                    <a:pt x="15468" y="2481"/>
                  </a:cubicBezTo>
                  <a:cubicBezTo>
                    <a:pt x="15468" y="2617"/>
                    <a:pt x="15468" y="2753"/>
                    <a:pt x="15455" y="2876"/>
                  </a:cubicBezTo>
                  <a:lnTo>
                    <a:pt x="15455" y="3000"/>
                  </a:lnTo>
                  <a:cubicBezTo>
                    <a:pt x="15455" y="3111"/>
                    <a:pt x="15431" y="3209"/>
                    <a:pt x="15418" y="3308"/>
                  </a:cubicBezTo>
                  <a:cubicBezTo>
                    <a:pt x="15418" y="3308"/>
                    <a:pt x="15406" y="3382"/>
                    <a:pt x="15406" y="3395"/>
                  </a:cubicBezTo>
                  <a:lnTo>
                    <a:pt x="15344" y="3395"/>
                  </a:lnTo>
                  <a:cubicBezTo>
                    <a:pt x="15333" y="3393"/>
                    <a:pt x="15322" y="3392"/>
                    <a:pt x="15311" y="3392"/>
                  </a:cubicBezTo>
                  <a:cubicBezTo>
                    <a:pt x="15239" y="3392"/>
                    <a:pt x="15177" y="3426"/>
                    <a:pt x="15134" y="3469"/>
                  </a:cubicBezTo>
                  <a:cubicBezTo>
                    <a:pt x="15085" y="3506"/>
                    <a:pt x="15073" y="3567"/>
                    <a:pt x="15073" y="3629"/>
                  </a:cubicBezTo>
                  <a:cubicBezTo>
                    <a:pt x="15085" y="3753"/>
                    <a:pt x="15159" y="3876"/>
                    <a:pt x="15270" y="3938"/>
                  </a:cubicBezTo>
                  <a:cubicBezTo>
                    <a:pt x="15283" y="3950"/>
                    <a:pt x="15295" y="3962"/>
                    <a:pt x="15320" y="3975"/>
                  </a:cubicBezTo>
                  <a:cubicBezTo>
                    <a:pt x="15369" y="4012"/>
                    <a:pt x="15431" y="4037"/>
                    <a:pt x="15468" y="4074"/>
                  </a:cubicBezTo>
                  <a:cubicBezTo>
                    <a:pt x="15641" y="4172"/>
                    <a:pt x="15826" y="4259"/>
                    <a:pt x="16011" y="4333"/>
                  </a:cubicBezTo>
                  <a:cubicBezTo>
                    <a:pt x="16036" y="4345"/>
                    <a:pt x="16060" y="4357"/>
                    <a:pt x="16085" y="4357"/>
                  </a:cubicBezTo>
                  <a:lnTo>
                    <a:pt x="16097" y="4357"/>
                  </a:lnTo>
                  <a:cubicBezTo>
                    <a:pt x="16171" y="4382"/>
                    <a:pt x="16245" y="4395"/>
                    <a:pt x="16332" y="4395"/>
                  </a:cubicBezTo>
                  <a:cubicBezTo>
                    <a:pt x="16341" y="4396"/>
                    <a:pt x="16351" y="4396"/>
                    <a:pt x="16360" y="4396"/>
                  </a:cubicBezTo>
                  <a:cubicBezTo>
                    <a:pt x="16462" y="4396"/>
                    <a:pt x="16560" y="4337"/>
                    <a:pt x="16628" y="4246"/>
                  </a:cubicBezTo>
                  <a:cubicBezTo>
                    <a:pt x="16653" y="4197"/>
                    <a:pt x="16665" y="4123"/>
                    <a:pt x="16640" y="4074"/>
                  </a:cubicBezTo>
                  <a:cubicBezTo>
                    <a:pt x="16591" y="3987"/>
                    <a:pt x="16529" y="3913"/>
                    <a:pt x="16443" y="3888"/>
                  </a:cubicBezTo>
                  <a:cubicBezTo>
                    <a:pt x="16554" y="3642"/>
                    <a:pt x="16628" y="3382"/>
                    <a:pt x="16677" y="3111"/>
                  </a:cubicBezTo>
                  <a:cubicBezTo>
                    <a:pt x="16887" y="3234"/>
                    <a:pt x="17109" y="3370"/>
                    <a:pt x="17307" y="3518"/>
                  </a:cubicBezTo>
                  <a:cubicBezTo>
                    <a:pt x="17739" y="3827"/>
                    <a:pt x="18257" y="4259"/>
                    <a:pt x="18529" y="4864"/>
                  </a:cubicBezTo>
                  <a:cubicBezTo>
                    <a:pt x="18973" y="5839"/>
                    <a:pt x="18788" y="7011"/>
                    <a:pt x="18640" y="7875"/>
                  </a:cubicBezTo>
                  <a:cubicBezTo>
                    <a:pt x="18492" y="8764"/>
                    <a:pt x="18332" y="9690"/>
                    <a:pt x="18159" y="10678"/>
                  </a:cubicBezTo>
                  <a:cubicBezTo>
                    <a:pt x="18109" y="10912"/>
                    <a:pt x="18060" y="11147"/>
                    <a:pt x="18011" y="11381"/>
                  </a:cubicBezTo>
                  <a:cubicBezTo>
                    <a:pt x="17937" y="11727"/>
                    <a:pt x="17862" y="12085"/>
                    <a:pt x="17813" y="12443"/>
                  </a:cubicBezTo>
                  <a:cubicBezTo>
                    <a:pt x="17566" y="12319"/>
                    <a:pt x="17307" y="12270"/>
                    <a:pt x="17035" y="12270"/>
                  </a:cubicBezTo>
                  <a:cubicBezTo>
                    <a:pt x="16900" y="12270"/>
                    <a:pt x="16776" y="12282"/>
                    <a:pt x="16640" y="12319"/>
                  </a:cubicBezTo>
                  <a:cubicBezTo>
                    <a:pt x="16048" y="12332"/>
                    <a:pt x="15455" y="12504"/>
                    <a:pt x="14949" y="12825"/>
                  </a:cubicBezTo>
                  <a:cubicBezTo>
                    <a:pt x="14801" y="12936"/>
                    <a:pt x="14665" y="13048"/>
                    <a:pt x="14542" y="13183"/>
                  </a:cubicBezTo>
                  <a:lnTo>
                    <a:pt x="14554" y="13085"/>
                  </a:lnTo>
                  <a:lnTo>
                    <a:pt x="14579" y="12986"/>
                  </a:lnTo>
                  <a:cubicBezTo>
                    <a:pt x="14665" y="12801"/>
                    <a:pt x="14739" y="12616"/>
                    <a:pt x="14789" y="12430"/>
                  </a:cubicBezTo>
                  <a:cubicBezTo>
                    <a:pt x="14814" y="12356"/>
                    <a:pt x="14838" y="12282"/>
                    <a:pt x="14863" y="12221"/>
                  </a:cubicBezTo>
                  <a:cubicBezTo>
                    <a:pt x="14962" y="11949"/>
                    <a:pt x="15060" y="11677"/>
                    <a:pt x="15196" y="11332"/>
                  </a:cubicBezTo>
                  <a:lnTo>
                    <a:pt x="15233" y="11233"/>
                  </a:lnTo>
                  <a:cubicBezTo>
                    <a:pt x="15443" y="10702"/>
                    <a:pt x="15653" y="10147"/>
                    <a:pt x="15813" y="9579"/>
                  </a:cubicBezTo>
                  <a:cubicBezTo>
                    <a:pt x="15974" y="8999"/>
                    <a:pt x="16073" y="8406"/>
                    <a:pt x="16122" y="7814"/>
                  </a:cubicBezTo>
                  <a:cubicBezTo>
                    <a:pt x="16171" y="7221"/>
                    <a:pt x="16147" y="6616"/>
                    <a:pt x="16023" y="6024"/>
                  </a:cubicBezTo>
                  <a:cubicBezTo>
                    <a:pt x="15789" y="5135"/>
                    <a:pt x="15097" y="4320"/>
                    <a:pt x="13888" y="3555"/>
                  </a:cubicBezTo>
                  <a:cubicBezTo>
                    <a:pt x="13073" y="3049"/>
                    <a:pt x="12110" y="2481"/>
                    <a:pt x="11024" y="2148"/>
                  </a:cubicBezTo>
                  <a:cubicBezTo>
                    <a:pt x="10592" y="2012"/>
                    <a:pt x="10135" y="1938"/>
                    <a:pt x="9678" y="1926"/>
                  </a:cubicBezTo>
                  <a:cubicBezTo>
                    <a:pt x="9395" y="1926"/>
                    <a:pt x="9123" y="1963"/>
                    <a:pt x="8851" y="2049"/>
                  </a:cubicBezTo>
                  <a:cubicBezTo>
                    <a:pt x="9185" y="1691"/>
                    <a:pt x="9567" y="1395"/>
                    <a:pt x="9999" y="1173"/>
                  </a:cubicBezTo>
                  <a:cubicBezTo>
                    <a:pt x="10320" y="1025"/>
                    <a:pt x="10666" y="938"/>
                    <a:pt x="11012" y="938"/>
                  </a:cubicBezTo>
                  <a:cubicBezTo>
                    <a:pt x="11184" y="926"/>
                    <a:pt x="11320" y="914"/>
                    <a:pt x="11444" y="914"/>
                  </a:cubicBezTo>
                  <a:close/>
                  <a:moveTo>
                    <a:pt x="9715" y="2148"/>
                  </a:moveTo>
                  <a:cubicBezTo>
                    <a:pt x="10086" y="2148"/>
                    <a:pt x="10468" y="2210"/>
                    <a:pt x="10826" y="2308"/>
                  </a:cubicBezTo>
                  <a:cubicBezTo>
                    <a:pt x="11629" y="2531"/>
                    <a:pt x="12456" y="2913"/>
                    <a:pt x="13480" y="3555"/>
                  </a:cubicBezTo>
                  <a:cubicBezTo>
                    <a:pt x="14665" y="4308"/>
                    <a:pt x="15381" y="5073"/>
                    <a:pt x="15665" y="5900"/>
                  </a:cubicBezTo>
                  <a:cubicBezTo>
                    <a:pt x="15850" y="6431"/>
                    <a:pt x="15838" y="7024"/>
                    <a:pt x="15801" y="7604"/>
                  </a:cubicBezTo>
                  <a:cubicBezTo>
                    <a:pt x="15764" y="8159"/>
                    <a:pt x="15678" y="8703"/>
                    <a:pt x="15529" y="9233"/>
                  </a:cubicBezTo>
                  <a:cubicBezTo>
                    <a:pt x="15381" y="9826"/>
                    <a:pt x="15171" y="10394"/>
                    <a:pt x="14962" y="10949"/>
                  </a:cubicBezTo>
                  <a:lnTo>
                    <a:pt x="14912" y="11085"/>
                  </a:lnTo>
                  <a:cubicBezTo>
                    <a:pt x="14814" y="11356"/>
                    <a:pt x="14702" y="11677"/>
                    <a:pt x="14604" y="11986"/>
                  </a:cubicBezTo>
                  <a:cubicBezTo>
                    <a:pt x="14579" y="12085"/>
                    <a:pt x="14554" y="12171"/>
                    <a:pt x="14517" y="12270"/>
                  </a:cubicBezTo>
                  <a:cubicBezTo>
                    <a:pt x="14443" y="12492"/>
                    <a:pt x="14381" y="12727"/>
                    <a:pt x="14332" y="12961"/>
                  </a:cubicBezTo>
                  <a:cubicBezTo>
                    <a:pt x="14332" y="12986"/>
                    <a:pt x="14332" y="12998"/>
                    <a:pt x="14332" y="13011"/>
                  </a:cubicBezTo>
                  <a:cubicBezTo>
                    <a:pt x="14307" y="13109"/>
                    <a:pt x="14283" y="13196"/>
                    <a:pt x="14258" y="13294"/>
                  </a:cubicBezTo>
                  <a:cubicBezTo>
                    <a:pt x="14209" y="13443"/>
                    <a:pt x="14159" y="13603"/>
                    <a:pt x="14098" y="13788"/>
                  </a:cubicBezTo>
                  <a:cubicBezTo>
                    <a:pt x="13900" y="14134"/>
                    <a:pt x="13715" y="14492"/>
                    <a:pt x="13554" y="14862"/>
                  </a:cubicBezTo>
                  <a:cubicBezTo>
                    <a:pt x="13740" y="13480"/>
                    <a:pt x="13826" y="11949"/>
                    <a:pt x="12851" y="10887"/>
                  </a:cubicBezTo>
                  <a:cubicBezTo>
                    <a:pt x="12258" y="10258"/>
                    <a:pt x="11579" y="9702"/>
                    <a:pt x="10851" y="9233"/>
                  </a:cubicBezTo>
                  <a:cubicBezTo>
                    <a:pt x="10222" y="8814"/>
                    <a:pt x="9567" y="8431"/>
                    <a:pt x="8888" y="8098"/>
                  </a:cubicBezTo>
                  <a:cubicBezTo>
                    <a:pt x="8185" y="7752"/>
                    <a:pt x="7444" y="7493"/>
                    <a:pt x="6679" y="7320"/>
                  </a:cubicBezTo>
                  <a:cubicBezTo>
                    <a:pt x="6234" y="7221"/>
                    <a:pt x="5790" y="7172"/>
                    <a:pt x="5333" y="7172"/>
                  </a:cubicBezTo>
                  <a:lnTo>
                    <a:pt x="5025" y="7172"/>
                  </a:lnTo>
                  <a:cubicBezTo>
                    <a:pt x="5062" y="7123"/>
                    <a:pt x="5099" y="7073"/>
                    <a:pt x="5136" y="7024"/>
                  </a:cubicBezTo>
                  <a:cubicBezTo>
                    <a:pt x="5420" y="6641"/>
                    <a:pt x="5704" y="6258"/>
                    <a:pt x="5975" y="5876"/>
                  </a:cubicBezTo>
                  <a:lnTo>
                    <a:pt x="6420" y="5271"/>
                  </a:lnTo>
                  <a:cubicBezTo>
                    <a:pt x="6876" y="4654"/>
                    <a:pt x="7345" y="4000"/>
                    <a:pt x="7814" y="3370"/>
                  </a:cubicBezTo>
                  <a:lnTo>
                    <a:pt x="7975" y="3160"/>
                  </a:lnTo>
                  <a:cubicBezTo>
                    <a:pt x="8160" y="2913"/>
                    <a:pt x="8358" y="2642"/>
                    <a:pt x="8555" y="2407"/>
                  </a:cubicBezTo>
                  <a:cubicBezTo>
                    <a:pt x="8913" y="2234"/>
                    <a:pt x="9320" y="2148"/>
                    <a:pt x="9715" y="2148"/>
                  </a:cubicBezTo>
                  <a:close/>
                  <a:moveTo>
                    <a:pt x="16752" y="12579"/>
                  </a:moveTo>
                  <a:cubicBezTo>
                    <a:pt x="17455" y="12591"/>
                    <a:pt x="18023" y="12862"/>
                    <a:pt x="18257" y="13294"/>
                  </a:cubicBezTo>
                  <a:cubicBezTo>
                    <a:pt x="18566" y="13850"/>
                    <a:pt x="18529" y="14554"/>
                    <a:pt x="18455" y="15245"/>
                  </a:cubicBezTo>
                  <a:cubicBezTo>
                    <a:pt x="18319" y="15269"/>
                    <a:pt x="18171" y="15294"/>
                    <a:pt x="18035" y="15344"/>
                  </a:cubicBezTo>
                  <a:cubicBezTo>
                    <a:pt x="17924" y="15368"/>
                    <a:pt x="17825" y="15393"/>
                    <a:pt x="17727" y="15418"/>
                  </a:cubicBezTo>
                  <a:cubicBezTo>
                    <a:pt x="17591" y="15430"/>
                    <a:pt x="17455" y="15455"/>
                    <a:pt x="17319" y="15479"/>
                  </a:cubicBezTo>
                  <a:cubicBezTo>
                    <a:pt x="17159" y="15504"/>
                    <a:pt x="17023" y="15529"/>
                    <a:pt x="16875" y="15553"/>
                  </a:cubicBezTo>
                  <a:lnTo>
                    <a:pt x="16566" y="15627"/>
                  </a:lnTo>
                  <a:cubicBezTo>
                    <a:pt x="16110" y="15739"/>
                    <a:pt x="15641" y="15800"/>
                    <a:pt x="15171" y="15825"/>
                  </a:cubicBezTo>
                  <a:lnTo>
                    <a:pt x="14962" y="15825"/>
                  </a:lnTo>
                  <a:cubicBezTo>
                    <a:pt x="14974" y="15504"/>
                    <a:pt x="14974" y="15158"/>
                    <a:pt x="14974" y="14776"/>
                  </a:cubicBezTo>
                  <a:cubicBezTo>
                    <a:pt x="14974" y="14479"/>
                    <a:pt x="14962" y="14183"/>
                    <a:pt x="14925" y="13887"/>
                  </a:cubicBezTo>
                  <a:cubicBezTo>
                    <a:pt x="14900" y="13739"/>
                    <a:pt x="14838" y="13480"/>
                    <a:pt x="14690" y="13393"/>
                  </a:cubicBezTo>
                  <a:cubicBezTo>
                    <a:pt x="14739" y="13319"/>
                    <a:pt x="14801" y="13245"/>
                    <a:pt x="14863" y="13183"/>
                  </a:cubicBezTo>
                  <a:cubicBezTo>
                    <a:pt x="15110" y="12912"/>
                    <a:pt x="15455" y="12813"/>
                    <a:pt x="15838" y="12714"/>
                  </a:cubicBezTo>
                  <a:cubicBezTo>
                    <a:pt x="16134" y="12640"/>
                    <a:pt x="16443" y="12591"/>
                    <a:pt x="16752" y="12579"/>
                  </a:cubicBezTo>
                  <a:close/>
                  <a:moveTo>
                    <a:pt x="19759" y="4369"/>
                  </a:moveTo>
                  <a:cubicBezTo>
                    <a:pt x="20225" y="4369"/>
                    <a:pt x="20676" y="4553"/>
                    <a:pt x="21023" y="4864"/>
                  </a:cubicBezTo>
                  <a:cubicBezTo>
                    <a:pt x="21615" y="5394"/>
                    <a:pt x="21664" y="6345"/>
                    <a:pt x="21171" y="7690"/>
                  </a:cubicBezTo>
                  <a:cubicBezTo>
                    <a:pt x="21010" y="8110"/>
                    <a:pt x="20825" y="8530"/>
                    <a:pt x="20628" y="8925"/>
                  </a:cubicBezTo>
                  <a:cubicBezTo>
                    <a:pt x="20319" y="9628"/>
                    <a:pt x="19986" y="10344"/>
                    <a:pt x="19813" y="11122"/>
                  </a:cubicBezTo>
                  <a:cubicBezTo>
                    <a:pt x="19702" y="11751"/>
                    <a:pt x="19689" y="12393"/>
                    <a:pt x="19763" y="13035"/>
                  </a:cubicBezTo>
                  <a:lnTo>
                    <a:pt x="19788" y="13233"/>
                  </a:lnTo>
                  <a:cubicBezTo>
                    <a:pt x="19850" y="13813"/>
                    <a:pt x="19912" y="14418"/>
                    <a:pt x="19763" y="14998"/>
                  </a:cubicBezTo>
                  <a:cubicBezTo>
                    <a:pt x="19603" y="15627"/>
                    <a:pt x="19220" y="16183"/>
                    <a:pt x="18690" y="16566"/>
                  </a:cubicBezTo>
                  <a:cubicBezTo>
                    <a:pt x="18714" y="16417"/>
                    <a:pt x="18727" y="16282"/>
                    <a:pt x="18739" y="16146"/>
                  </a:cubicBezTo>
                  <a:lnTo>
                    <a:pt x="18776" y="15911"/>
                  </a:lnTo>
                  <a:cubicBezTo>
                    <a:pt x="18887" y="14998"/>
                    <a:pt x="19010" y="13973"/>
                    <a:pt x="18578" y="13159"/>
                  </a:cubicBezTo>
                  <a:cubicBezTo>
                    <a:pt x="18480" y="12949"/>
                    <a:pt x="18319" y="12776"/>
                    <a:pt x="18134" y="12628"/>
                  </a:cubicBezTo>
                  <a:cubicBezTo>
                    <a:pt x="18159" y="12566"/>
                    <a:pt x="18171" y="12504"/>
                    <a:pt x="18183" y="12430"/>
                  </a:cubicBezTo>
                  <a:cubicBezTo>
                    <a:pt x="18257" y="12097"/>
                    <a:pt x="18332" y="11764"/>
                    <a:pt x="18393" y="11431"/>
                  </a:cubicBezTo>
                  <a:cubicBezTo>
                    <a:pt x="18554" y="10579"/>
                    <a:pt x="18739" y="9579"/>
                    <a:pt x="18887" y="8567"/>
                  </a:cubicBezTo>
                  <a:cubicBezTo>
                    <a:pt x="18949" y="8196"/>
                    <a:pt x="18998" y="7814"/>
                    <a:pt x="19047" y="7443"/>
                  </a:cubicBezTo>
                  <a:lnTo>
                    <a:pt x="19072" y="7209"/>
                  </a:lnTo>
                  <a:cubicBezTo>
                    <a:pt x="19134" y="6789"/>
                    <a:pt x="19171" y="6370"/>
                    <a:pt x="19159" y="5950"/>
                  </a:cubicBezTo>
                  <a:lnTo>
                    <a:pt x="19208" y="5789"/>
                  </a:lnTo>
                  <a:cubicBezTo>
                    <a:pt x="19307" y="5333"/>
                    <a:pt x="19356" y="4864"/>
                    <a:pt x="19344" y="4395"/>
                  </a:cubicBezTo>
                  <a:cubicBezTo>
                    <a:pt x="19467" y="4382"/>
                    <a:pt x="19591" y="4370"/>
                    <a:pt x="19714" y="4370"/>
                  </a:cubicBezTo>
                  <a:cubicBezTo>
                    <a:pt x="19729" y="4369"/>
                    <a:pt x="19744" y="4369"/>
                    <a:pt x="19759" y="4369"/>
                  </a:cubicBezTo>
                  <a:close/>
                  <a:moveTo>
                    <a:pt x="15665" y="16035"/>
                  </a:moveTo>
                  <a:lnTo>
                    <a:pt x="15678" y="16059"/>
                  </a:lnTo>
                  <a:lnTo>
                    <a:pt x="15690" y="16072"/>
                  </a:lnTo>
                  <a:cubicBezTo>
                    <a:pt x="15727" y="16146"/>
                    <a:pt x="15739" y="16220"/>
                    <a:pt x="15752" y="16294"/>
                  </a:cubicBezTo>
                  <a:cubicBezTo>
                    <a:pt x="15776" y="16529"/>
                    <a:pt x="15789" y="16763"/>
                    <a:pt x="15776" y="16985"/>
                  </a:cubicBezTo>
                  <a:cubicBezTo>
                    <a:pt x="15776" y="17084"/>
                    <a:pt x="15764" y="17183"/>
                    <a:pt x="15752" y="17282"/>
                  </a:cubicBezTo>
                  <a:cubicBezTo>
                    <a:pt x="15752" y="17319"/>
                    <a:pt x="15739" y="17356"/>
                    <a:pt x="15727" y="17393"/>
                  </a:cubicBezTo>
                  <a:cubicBezTo>
                    <a:pt x="15727" y="17405"/>
                    <a:pt x="15715" y="17430"/>
                    <a:pt x="15702" y="17454"/>
                  </a:cubicBezTo>
                  <a:lnTo>
                    <a:pt x="15690" y="17479"/>
                  </a:lnTo>
                  <a:cubicBezTo>
                    <a:pt x="15678" y="17504"/>
                    <a:pt x="15641" y="17565"/>
                    <a:pt x="15616" y="17578"/>
                  </a:cubicBezTo>
                  <a:cubicBezTo>
                    <a:pt x="15604" y="17565"/>
                    <a:pt x="15591" y="17553"/>
                    <a:pt x="15591" y="17528"/>
                  </a:cubicBezTo>
                  <a:cubicBezTo>
                    <a:pt x="15529" y="17430"/>
                    <a:pt x="15492" y="17319"/>
                    <a:pt x="15480" y="17207"/>
                  </a:cubicBezTo>
                  <a:cubicBezTo>
                    <a:pt x="15418" y="16812"/>
                    <a:pt x="15443" y="16417"/>
                    <a:pt x="15566" y="16035"/>
                  </a:cubicBezTo>
                  <a:close/>
                  <a:moveTo>
                    <a:pt x="19989" y="2974"/>
                  </a:moveTo>
                  <a:cubicBezTo>
                    <a:pt x="20398" y="2974"/>
                    <a:pt x="20794" y="3084"/>
                    <a:pt x="21134" y="3284"/>
                  </a:cubicBezTo>
                  <a:cubicBezTo>
                    <a:pt x="22417" y="4074"/>
                    <a:pt x="22677" y="5913"/>
                    <a:pt x="22738" y="6678"/>
                  </a:cubicBezTo>
                  <a:cubicBezTo>
                    <a:pt x="22800" y="7369"/>
                    <a:pt x="22726" y="8061"/>
                    <a:pt x="22541" y="8727"/>
                  </a:cubicBezTo>
                  <a:cubicBezTo>
                    <a:pt x="22319" y="9443"/>
                    <a:pt x="22035" y="10147"/>
                    <a:pt x="21689" y="10813"/>
                  </a:cubicBezTo>
                  <a:cubicBezTo>
                    <a:pt x="21627" y="10937"/>
                    <a:pt x="21566" y="11073"/>
                    <a:pt x="21504" y="11208"/>
                  </a:cubicBezTo>
                  <a:cubicBezTo>
                    <a:pt x="21245" y="11739"/>
                    <a:pt x="20973" y="12282"/>
                    <a:pt x="20751" y="12838"/>
                  </a:cubicBezTo>
                  <a:cubicBezTo>
                    <a:pt x="20479" y="13529"/>
                    <a:pt x="20319" y="14257"/>
                    <a:pt x="20294" y="14998"/>
                  </a:cubicBezTo>
                  <a:cubicBezTo>
                    <a:pt x="20294" y="15208"/>
                    <a:pt x="20307" y="15430"/>
                    <a:pt x="20307" y="15652"/>
                  </a:cubicBezTo>
                  <a:cubicBezTo>
                    <a:pt x="20307" y="15837"/>
                    <a:pt x="20319" y="16035"/>
                    <a:pt x="20307" y="16232"/>
                  </a:cubicBezTo>
                  <a:cubicBezTo>
                    <a:pt x="20294" y="16640"/>
                    <a:pt x="20121" y="17035"/>
                    <a:pt x="19837" y="17343"/>
                  </a:cubicBezTo>
                  <a:cubicBezTo>
                    <a:pt x="19554" y="17627"/>
                    <a:pt x="19245" y="17874"/>
                    <a:pt x="18912" y="18096"/>
                  </a:cubicBezTo>
                  <a:cubicBezTo>
                    <a:pt x="18739" y="18207"/>
                    <a:pt x="18554" y="18318"/>
                    <a:pt x="18381" y="18417"/>
                  </a:cubicBezTo>
                  <a:lnTo>
                    <a:pt x="18220" y="18516"/>
                  </a:lnTo>
                  <a:cubicBezTo>
                    <a:pt x="18381" y="17985"/>
                    <a:pt x="18504" y="17516"/>
                    <a:pt x="18591" y="17072"/>
                  </a:cubicBezTo>
                  <a:cubicBezTo>
                    <a:pt x="19134" y="16689"/>
                    <a:pt x="19578" y="16183"/>
                    <a:pt x="19862" y="15578"/>
                  </a:cubicBezTo>
                  <a:cubicBezTo>
                    <a:pt x="20220" y="14788"/>
                    <a:pt x="20146" y="13961"/>
                    <a:pt x="20072" y="13159"/>
                  </a:cubicBezTo>
                  <a:cubicBezTo>
                    <a:pt x="19998" y="12603"/>
                    <a:pt x="19998" y="12048"/>
                    <a:pt x="20060" y="11492"/>
                  </a:cubicBezTo>
                  <a:cubicBezTo>
                    <a:pt x="20195" y="10653"/>
                    <a:pt x="20566" y="9875"/>
                    <a:pt x="20924" y="9122"/>
                  </a:cubicBezTo>
                  <a:cubicBezTo>
                    <a:pt x="21146" y="8665"/>
                    <a:pt x="21343" y="8196"/>
                    <a:pt x="21529" y="7727"/>
                  </a:cubicBezTo>
                  <a:cubicBezTo>
                    <a:pt x="21738" y="7110"/>
                    <a:pt x="22146" y="5592"/>
                    <a:pt x="21269" y="4728"/>
                  </a:cubicBezTo>
                  <a:cubicBezTo>
                    <a:pt x="20862" y="4333"/>
                    <a:pt x="20307" y="4111"/>
                    <a:pt x="19739" y="4111"/>
                  </a:cubicBezTo>
                  <a:cubicBezTo>
                    <a:pt x="19381" y="4111"/>
                    <a:pt x="19023" y="4197"/>
                    <a:pt x="18702" y="4357"/>
                  </a:cubicBezTo>
                  <a:cubicBezTo>
                    <a:pt x="18615" y="4234"/>
                    <a:pt x="18529" y="4111"/>
                    <a:pt x="18443" y="4000"/>
                  </a:cubicBezTo>
                  <a:cubicBezTo>
                    <a:pt x="18257" y="3790"/>
                    <a:pt x="18060" y="3605"/>
                    <a:pt x="17838" y="3432"/>
                  </a:cubicBezTo>
                  <a:cubicBezTo>
                    <a:pt x="18455" y="3222"/>
                    <a:pt x="19208" y="2975"/>
                    <a:pt x="19924" y="2975"/>
                  </a:cubicBezTo>
                  <a:cubicBezTo>
                    <a:pt x="19946" y="2974"/>
                    <a:pt x="19967" y="2974"/>
                    <a:pt x="19989" y="2974"/>
                  </a:cubicBezTo>
                  <a:close/>
                  <a:moveTo>
                    <a:pt x="3751" y="8627"/>
                  </a:moveTo>
                  <a:cubicBezTo>
                    <a:pt x="3781" y="8627"/>
                    <a:pt x="3810" y="8628"/>
                    <a:pt x="3840" y="8628"/>
                  </a:cubicBezTo>
                  <a:cubicBezTo>
                    <a:pt x="4235" y="8628"/>
                    <a:pt x="4617" y="8665"/>
                    <a:pt x="4988" y="8740"/>
                  </a:cubicBezTo>
                  <a:cubicBezTo>
                    <a:pt x="6025" y="8962"/>
                    <a:pt x="7037" y="9320"/>
                    <a:pt x="7975" y="9801"/>
                  </a:cubicBezTo>
                  <a:cubicBezTo>
                    <a:pt x="8740" y="10184"/>
                    <a:pt x="9715" y="10727"/>
                    <a:pt x="10481" y="11492"/>
                  </a:cubicBezTo>
                  <a:cubicBezTo>
                    <a:pt x="11320" y="12332"/>
                    <a:pt x="11715" y="13369"/>
                    <a:pt x="11604" y="14430"/>
                  </a:cubicBezTo>
                  <a:cubicBezTo>
                    <a:pt x="11518" y="14949"/>
                    <a:pt x="11370" y="15467"/>
                    <a:pt x="11147" y="15948"/>
                  </a:cubicBezTo>
                  <a:lnTo>
                    <a:pt x="11086" y="16109"/>
                  </a:lnTo>
                  <a:cubicBezTo>
                    <a:pt x="10900" y="16640"/>
                    <a:pt x="10641" y="17158"/>
                    <a:pt x="10345" y="17639"/>
                  </a:cubicBezTo>
                  <a:cubicBezTo>
                    <a:pt x="10098" y="18072"/>
                    <a:pt x="9752" y="18442"/>
                    <a:pt x="9320" y="18701"/>
                  </a:cubicBezTo>
                  <a:cubicBezTo>
                    <a:pt x="9123" y="18800"/>
                    <a:pt x="8901" y="18849"/>
                    <a:pt x="8679" y="18849"/>
                  </a:cubicBezTo>
                  <a:cubicBezTo>
                    <a:pt x="8382" y="18837"/>
                    <a:pt x="8098" y="18800"/>
                    <a:pt x="7814" y="18726"/>
                  </a:cubicBezTo>
                  <a:lnTo>
                    <a:pt x="7716" y="18701"/>
                  </a:lnTo>
                  <a:cubicBezTo>
                    <a:pt x="7185" y="18590"/>
                    <a:pt x="6667" y="18429"/>
                    <a:pt x="6160" y="18232"/>
                  </a:cubicBezTo>
                  <a:cubicBezTo>
                    <a:pt x="5963" y="18146"/>
                    <a:pt x="5765" y="18059"/>
                    <a:pt x="5556" y="17973"/>
                  </a:cubicBezTo>
                  <a:cubicBezTo>
                    <a:pt x="5235" y="17837"/>
                    <a:pt x="4901" y="17689"/>
                    <a:pt x="4568" y="17565"/>
                  </a:cubicBezTo>
                  <a:cubicBezTo>
                    <a:pt x="3445" y="17146"/>
                    <a:pt x="2445" y="16454"/>
                    <a:pt x="1605" y="15850"/>
                  </a:cubicBezTo>
                  <a:cubicBezTo>
                    <a:pt x="1186" y="15566"/>
                    <a:pt x="840" y="15183"/>
                    <a:pt x="593" y="14739"/>
                  </a:cubicBezTo>
                  <a:cubicBezTo>
                    <a:pt x="383" y="14307"/>
                    <a:pt x="309" y="13838"/>
                    <a:pt x="371" y="13369"/>
                  </a:cubicBezTo>
                  <a:cubicBezTo>
                    <a:pt x="420" y="12887"/>
                    <a:pt x="532" y="12430"/>
                    <a:pt x="667" y="11974"/>
                  </a:cubicBezTo>
                  <a:cubicBezTo>
                    <a:pt x="680" y="11961"/>
                    <a:pt x="692" y="11949"/>
                    <a:pt x="704" y="11937"/>
                  </a:cubicBezTo>
                  <a:cubicBezTo>
                    <a:pt x="951" y="11122"/>
                    <a:pt x="1334" y="10357"/>
                    <a:pt x="1815" y="9665"/>
                  </a:cubicBezTo>
                  <a:cubicBezTo>
                    <a:pt x="2000" y="9394"/>
                    <a:pt x="2198" y="9122"/>
                    <a:pt x="2420" y="8875"/>
                  </a:cubicBezTo>
                  <a:lnTo>
                    <a:pt x="2445" y="8875"/>
                  </a:lnTo>
                  <a:cubicBezTo>
                    <a:pt x="2861" y="8713"/>
                    <a:pt x="3310" y="8627"/>
                    <a:pt x="3751" y="8627"/>
                  </a:cubicBezTo>
                  <a:close/>
                  <a:moveTo>
                    <a:pt x="5008" y="7504"/>
                  </a:moveTo>
                  <a:cubicBezTo>
                    <a:pt x="5034" y="7504"/>
                    <a:pt x="5060" y="7504"/>
                    <a:pt x="5086" y="7505"/>
                  </a:cubicBezTo>
                  <a:cubicBezTo>
                    <a:pt x="5469" y="7505"/>
                    <a:pt x="5839" y="7555"/>
                    <a:pt x="6210" y="7629"/>
                  </a:cubicBezTo>
                  <a:cubicBezTo>
                    <a:pt x="6975" y="7801"/>
                    <a:pt x="7716" y="8061"/>
                    <a:pt x="8432" y="8406"/>
                  </a:cubicBezTo>
                  <a:cubicBezTo>
                    <a:pt x="9752" y="9011"/>
                    <a:pt x="10987" y="9813"/>
                    <a:pt x="12098" y="10764"/>
                  </a:cubicBezTo>
                  <a:cubicBezTo>
                    <a:pt x="12814" y="11381"/>
                    <a:pt x="13209" y="12035"/>
                    <a:pt x="13295" y="12764"/>
                  </a:cubicBezTo>
                  <a:cubicBezTo>
                    <a:pt x="13382" y="13455"/>
                    <a:pt x="13271" y="14171"/>
                    <a:pt x="13159" y="14874"/>
                  </a:cubicBezTo>
                  <a:lnTo>
                    <a:pt x="13122" y="15109"/>
                  </a:lnTo>
                  <a:cubicBezTo>
                    <a:pt x="13036" y="15664"/>
                    <a:pt x="12962" y="16084"/>
                    <a:pt x="12888" y="16467"/>
                  </a:cubicBezTo>
                  <a:cubicBezTo>
                    <a:pt x="12727" y="16874"/>
                    <a:pt x="12592" y="17282"/>
                    <a:pt x="12456" y="17689"/>
                  </a:cubicBezTo>
                  <a:lnTo>
                    <a:pt x="12431" y="17763"/>
                  </a:lnTo>
                  <a:cubicBezTo>
                    <a:pt x="12332" y="18034"/>
                    <a:pt x="12258" y="18331"/>
                    <a:pt x="12197" y="18615"/>
                  </a:cubicBezTo>
                  <a:cubicBezTo>
                    <a:pt x="12048" y="18899"/>
                    <a:pt x="11863" y="19170"/>
                    <a:pt x="11653" y="19405"/>
                  </a:cubicBezTo>
                  <a:cubicBezTo>
                    <a:pt x="11395" y="19545"/>
                    <a:pt x="11117" y="19619"/>
                    <a:pt x="10828" y="19619"/>
                  </a:cubicBezTo>
                  <a:cubicBezTo>
                    <a:pt x="10787" y="19619"/>
                    <a:pt x="10745" y="19618"/>
                    <a:pt x="10703" y="19615"/>
                  </a:cubicBezTo>
                  <a:cubicBezTo>
                    <a:pt x="10617" y="19615"/>
                    <a:pt x="10505" y="19615"/>
                    <a:pt x="10382" y="19602"/>
                  </a:cubicBezTo>
                  <a:cubicBezTo>
                    <a:pt x="9839" y="19553"/>
                    <a:pt x="9308" y="19454"/>
                    <a:pt x="8790" y="19306"/>
                  </a:cubicBezTo>
                  <a:cubicBezTo>
                    <a:pt x="8580" y="19244"/>
                    <a:pt x="8382" y="19182"/>
                    <a:pt x="8185" y="19096"/>
                  </a:cubicBezTo>
                  <a:lnTo>
                    <a:pt x="8185" y="19096"/>
                  </a:lnTo>
                  <a:cubicBezTo>
                    <a:pt x="8358" y="19133"/>
                    <a:pt x="8543" y="19145"/>
                    <a:pt x="8728" y="19158"/>
                  </a:cubicBezTo>
                  <a:cubicBezTo>
                    <a:pt x="9197" y="19158"/>
                    <a:pt x="9641" y="18923"/>
                    <a:pt x="10073" y="18491"/>
                  </a:cubicBezTo>
                  <a:cubicBezTo>
                    <a:pt x="10740" y="17800"/>
                    <a:pt x="11283" y="16788"/>
                    <a:pt x="11666" y="15467"/>
                  </a:cubicBezTo>
                  <a:cubicBezTo>
                    <a:pt x="11851" y="14899"/>
                    <a:pt x="11925" y="14282"/>
                    <a:pt x="11888" y="13689"/>
                  </a:cubicBezTo>
                  <a:cubicBezTo>
                    <a:pt x="11814" y="13109"/>
                    <a:pt x="11629" y="12554"/>
                    <a:pt x="11320" y="12060"/>
                  </a:cubicBezTo>
                  <a:cubicBezTo>
                    <a:pt x="10826" y="11258"/>
                    <a:pt x="10061" y="10566"/>
                    <a:pt x="8987" y="9937"/>
                  </a:cubicBezTo>
                  <a:cubicBezTo>
                    <a:pt x="8012" y="9357"/>
                    <a:pt x="6950" y="8912"/>
                    <a:pt x="5852" y="8616"/>
                  </a:cubicBezTo>
                  <a:cubicBezTo>
                    <a:pt x="5198" y="8419"/>
                    <a:pt x="4519" y="8320"/>
                    <a:pt x="3840" y="8308"/>
                  </a:cubicBezTo>
                  <a:cubicBezTo>
                    <a:pt x="3543" y="8308"/>
                    <a:pt x="3247" y="8332"/>
                    <a:pt x="2951" y="8382"/>
                  </a:cubicBezTo>
                  <a:lnTo>
                    <a:pt x="2877" y="8406"/>
                  </a:lnTo>
                  <a:cubicBezTo>
                    <a:pt x="3136" y="8172"/>
                    <a:pt x="3420" y="7962"/>
                    <a:pt x="3729" y="7801"/>
                  </a:cubicBezTo>
                  <a:cubicBezTo>
                    <a:pt x="4125" y="7603"/>
                    <a:pt x="4565" y="7504"/>
                    <a:pt x="5008" y="7504"/>
                  </a:cubicBezTo>
                  <a:close/>
                  <a:moveTo>
                    <a:pt x="14554" y="13578"/>
                  </a:moveTo>
                  <a:cubicBezTo>
                    <a:pt x="14727" y="13813"/>
                    <a:pt x="14690" y="15344"/>
                    <a:pt x="14641" y="16084"/>
                  </a:cubicBezTo>
                  <a:cubicBezTo>
                    <a:pt x="14591" y="16800"/>
                    <a:pt x="14480" y="17516"/>
                    <a:pt x="14394" y="18207"/>
                  </a:cubicBezTo>
                  <a:lnTo>
                    <a:pt x="14344" y="18504"/>
                  </a:lnTo>
                  <a:cubicBezTo>
                    <a:pt x="14295" y="18899"/>
                    <a:pt x="14233" y="19269"/>
                    <a:pt x="14196" y="19652"/>
                  </a:cubicBezTo>
                  <a:cubicBezTo>
                    <a:pt x="14172" y="19763"/>
                    <a:pt x="14159" y="19861"/>
                    <a:pt x="14147" y="19972"/>
                  </a:cubicBezTo>
                  <a:lnTo>
                    <a:pt x="14110" y="20244"/>
                  </a:lnTo>
                  <a:cubicBezTo>
                    <a:pt x="14110" y="20281"/>
                    <a:pt x="14098" y="20318"/>
                    <a:pt x="14098" y="20355"/>
                  </a:cubicBezTo>
                  <a:cubicBezTo>
                    <a:pt x="14085" y="20392"/>
                    <a:pt x="14073" y="20479"/>
                    <a:pt x="14073" y="20540"/>
                  </a:cubicBezTo>
                  <a:lnTo>
                    <a:pt x="14011" y="20528"/>
                  </a:lnTo>
                  <a:cubicBezTo>
                    <a:pt x="13678" y="20355"/>
                    <a:pt x="13369" y="20145"/>
                    <a:pt x="13110" y="19886"/>
                  </a:cubicBezTo>
                  <a:lnTo>
                    <a:pt x="13073" y="19861"/>
                  </a:lnTo>
                  <a:cubicBezTo>
                    <a:pt x="12826" y="19652"/>
                    <a:pt x="12567" y="19429"/>
                    <a:pt x="12493" y="19096"/>
                  </a:cubicBezTo>
                  <a:cubicBezTo>
                    <a:pt x="12419" y="18750"/>
                    <a:pt x="12542" y="18405"/>
                    <a:pt x="12653" y="18072"/>
                  </a:cubicBezTo>
                  <a:lnTo>
                    <a:pt x="12740" y="17837"/>
                  </a:lnTo>
                  <a:cubicBezTo>
                    <a:pt x="13011" y="17084"/>
                    <a:pt x="13295" y="16306"/>
                    <a:pt x="13616" y="15553"/>
                  </a:cubicBezTo>
                  <a:cubicBezTo>
                    <a:pt x="13678" y="15405"/>
                    <a:pt x="13752" y="15232"/>
                    <a:pt x="13814" y="15072"/>
                  </a:cubicBezTo>
                  <a:cubicBezTo>
                    <a:pt x="14011" y="14554"/>
                    <a:pt x="14258" y="14047"/>
                    <a:pt x="14554" y="13578"/>
                  </a:cubicBezTo>
                  <a:close/>
                  <a:moveTo>
                    <a:pt x="18430" y="15492"/>
                  </a:moveTo>
                  <a:lnTo>
                    <a:pt x="18406" y="15640"/>
                  </a:lnTo>
                  <a:cubicBezTo>
                    <a:pt x="18332" y="16492"/>
                    <a:pt x="18183" y="17331"/>
                    <a:pt x="17961" y="18158"/>
                  </a:cubicBezTo>
                  <a:cubicBezTo>
                    <a:pt x="17937" y="18244"/>
                    <a:pt x="17912" y="18331"/>
                    <a:pt x="17899" y="18417"/>
                  </a:cubicBezTo>
                  <a:cubicBezTo>
                    <a:pt x="17764" y="18936"/>
                    <a:pt x="17616" y="19479"/>
                    <a:pt x="17282" y="19874"/>
                  </a:cubicBezTo>
                  <a:cubicBezTo>
                    <a:pt x="17072" y="20121"/>
                    <a:pt x="16813" y="20182"/>
                    <a:pt x="16529" y="20269"/>
                  </a:cubicBezTo>
                  <a:lnTo>
                    <a:pt x="16258" y="20343"/>
                  </a:lnTo>
                  <a:cubicBezTo>
                    <a:pt x="15912" y="20442"/>
                    <a:pt x="15566" y="20528"/>
                    <a:pt x="15209" y="20590"/>
                  </a:cubicBezTo>
                  <a:cubicBezTo>
                    <a:pt x="15023" y="20627"/>
                    <a:pt x="14826" y="20639"/>
                    <a:pt x="14628" y="20651"/>
                  </a:cubicBezTo>
                  <a:cubicBezTo>
                    <a:pt x="14530" y="20651"/>
                    <a:pt x="14431" y="20639"/>
                    <a:pt x="14320" y="20627"/>
                  </a:cubicBezTo>
                  <a:cubicBezTo>
                    <a:pt x="14344" y="20577"/>
                    <a:pt x="14357" y="20528"/>
                    <a:pt x="14357" y="20479"/>
                  </a:cubicBezTo>
                  <a:lnTo>
                    <a:pt x="14344" y="20479"/>
                  </a:lnTo>
                  <a:cubicBezTo>
                    <a:pt x="14344" y="20442"/>
                    <a:pt x="14357" y="20392"/>
                    <a:pt x="14369" y="20355"/>
                  </a:cubicBezTo>
                  <a:cubicBezTo>
                    <a:pt x="14381" y="20281"/>
                    <a:pt x="14394" y="20207"/>
                    <a:pt x="14419" y="20133"/>
                  </a:cubicBezTo>
                  <a:cubicBezTo>
                    <a:pt x="14431" y="20034"/>
                    <a:pt x="14456" y="19935"/>
                    <a:pt x="14468" y="19837"/>
                  </a:cubicBezTo>
                  <a:cubicBezTo>
                    <a:pt x="14517" y="19590"/>
                    <a:pt x="14554" y="19331"/>
                    <a:pt x="14591" y="19084"/>
                  </a:cubicBezTo>
                  <a:lnTo>
                    <a:pt x="14628" y="18812"/>
                  </a:lnTo>
                  <a:cubicBezTo>
                    <a:pt x="14739" y="18158"/>
                    <a:pt x="14838" y="17467"/>
                    <a:pt x="14900" y="16775"/>
                  </a:cubicBezTo>
                  <a:cubicBezTo>
                    <a:pt x="14925" y="16541"/>
                    <a:pt x="14937" y="16282"/>
                    <a:pt x="14949" y="15973"/>
                  </a:cubicBezTo>
                  <a:cubicBezTo>
                    <a:pt x="15097" y="15998"/>
                    <a:pt x="15246" y="16022"/>
                    <a:pt x="15394" y="16022"/>
                  </a:cubicBezTo>
                  <a:cubicBezTo>
                    <a:pt x="15258" y="16417"/>
                    <a:pt x="15221" y="16825"/>
                    <a:pt x="15270" y="17232"/>
                  </a:cubicBezTo>
                  <a:cubicBezTo>
                    <a:pt x="15307" y="17442"/>
                    <a:pt x="15394" y="17788"/>
                    <a:pt x="15604" y="17788"/>
                  </a:cubicBezTo>
                  <a:cubicBezTo>
                    <a:pt x="15641" y="17775"/>
                    <a:pt x="15690" y="17763"/>
                    <a:pt x="15715" y="17738"/>
                  </a:cubicBezTo>
                  <a:cubicBezTo>
                    <a:pt x="15924" y="17615"/>
                    <a:pt x="15949" y="17343"/>
                    <a:pt x="15974" y="17121"/>
                  </a:cubicBezTo>
                  <a:lnTo>
                    <a:pt x="15974" y="17109"/>
                  </a:lnTo>
                  <a:cubicBezTo>
                    <a:pt x="16011" y="16825"/>
                    <a:pt x="16011" y="16541"/>
                    <a:pt x="15974" y="16257"/>
                  </a:cubicBezTo>
                  <a:cubicBezTo>
                    <a:pt x="15961" y="16171"/>
                    <a:pt x="15949" y="16084"/>
                    <a:pt x="15912" y="16010"/>
                  </a:cubicBezTo>
                  <a:lnTo>
                    <a:pt x="15924" y="16010"/>
                  </a:lnTo>
                  <a:cubicBezTo>
                    <a:pt x="16258" y="15973"/>
                    <a:pt x="16579" y="15911"/>
                    <a:pt x="16900" y="15850"/>
                  </a:cubicBezTo>
                  <a:cubicBezTo>
                    <a:pt x="17060" y="15813"/>
                    <a:pt x="17208" y="15788"/>
                    <a:pt x="17369" y="15763"/>
                  </a:cubicBezTo>
                  <a:cubicBezTo>
                    <a:pt x="17517" y="15739"/>
                    <a:pt x="17640" y="15714"/>
                    <a:pt x="17788" y="15689"/>
                  </a:cubicBezTo>
                  <a:cubicBezTo>
                    <a:pt x="18011" y="15652"/>
                    <a:pt x="18233" y="15590"/>
                    <a:pt x="18430" y="15492"/>
                  </a:cubicBezTo>
                  <a:close/>
                  <a:moveTo>
                    <a:pt x="14147" y="0"/>
                  </a:moveTo>
                  <a:cubicBezTo>
                    <a:pt x="13690" y="0"/>
                    <a:pt x="13233" y="111"/>
                    <a:pt x="12826" y="309"/>
                  </a:cubicBezTo>
                  <a:cubicBezTo>
                    <a:pt x="12604" y="407"/>
                    <a:pt x="12394" y="543"/>
                    <a:pt x="12209" y="704"/>
                  </a:cubicBezTo>
                  <a:cubicBezTo>
                    <a:pt x="11987" y="654"/>
                    <a:pt x="11765" y="630"/>
                    <a:pt x="11530" y="630"/>
                  </a:cubicBezTo>
                  <a:lnTo>
                    <a:pt x="11333" y="630"/>
                  </a:lnTo>
                  <a:cubicBezTo>
                    <a:pt x="10715" y="667"/>
                    <a:pt x="10086" y="765"/>
                    <a:pt x="9506" y="1185"/>
                  </a:cubicBezTo>
                  <a:cubicBezTo>
                    <a:pt x="8975" y="1592"/>
                    <a:pt x="8506" y="2062"/>
                    <a:pt x="8111" y="2592"/>
                  </a:cubicBezTo>
                  <a:cubicBezTo>
                    <a:pt x="7691" y="3123"/>
                    <a:pt x="7247" y="3703"/>
                    <a:pt x="6728" y="4407"/>
                  </a:cubicBezTo>
                  <a:cubicBezTo>
                    <a:pt x="6074" y="5296"/>
                    <a:pt x="5383" y="6234"/>
                    <a:pt x="4716" y="7184"/>
                  </a:cubicBezTo>
                  <a:cubicBezTo>
                    <a:pt x="4494" y="7221"/>
                    <a:pt x="4284" y="7271"/>
                    <a:pt x="4074" y="7345"/>
                  </a:cubicBezTo>
                  <a:cubicBezTo>
                    <a:pt x="3235" y="7653"/>
                    <a:pt x="2482" y="8270"/>
                    <a:pt x="1778" y="9246"/>
                  </a:cubicBezTo>
                  <a:cubicBezTo>
                    <a:pt x="1482" y="9653"/>
                    <a:pt x="1210" y="10085"/>
                    <a:pt x="988" y="10542"/>
                  </a:cubicBezTo>
                  <a:cubicBezTo>
                    <a:pt x="927" y="10653"/>
                    <a:pt x="877" y="10764"/>
                    <a:pt x="828" y="10887"/>
                  </a:cubicBezTo>
                  <a:cubicBezTo>
                    <a:pt x="692" y="11110"/>
                    <a:pt x="581" y="11344"/>
                    <a:pt x="495" y="11591"/>
                  </a:cubicBezTo>
                  <a:lnTo>
                    <a:pt x="470" y="11653"/>
                  </a:lnTo>
                  <a:cubicBezTo>
                    <a:pt x="309" y="12060"/>
                    <a:pt x="186" y="12480"/>
                    <a:pt x="112" y="12912"/>
                  </a:cubicBezTo>
                  <a:cubicBezTo>
                    <a:pt x="13" y="13381"/>
                    <a:pt x="1" y="13887"/>
                    <a:pt x="100" y="14368"/>
                  </a:cubicBezTo>
                  <a:cubicBezTo>
                    <a:pt x="211" y="14788"/>
                    <a:pt x="408" y="15195"/>
                    <a:pt x="704" y="15529"/>
                  </a:cubicBezTo>
                  <a:cubicBezTo>
                    <a:pt x="1050" y="15887"/>
                    <a:pt x="1433" y="16208"/>
                    <a:pt x="1852" y="16479"/>
                  </a:cubicBezTo>
                  <a:lnTo>
                    <a:pt x="1976" y="16566"/>
                  </a:lnTo>
                  <a:cubicBezTo>
                    <a:pt x="2482" y="16924"/>
                    <a:pt x="3013" y="17257"/>
                    <a:pt x="3556" y="17553"/>
                  </a:cubicBezTo>
                  <a:cubicBezTo>
                    <a:pt x="3976" y="17751"/>
                    <a:pt x="4395" y="17936"/>
                    <a:pt x="4840" y="18096"/>
                  </a:cubicBezTo>
                  <a:lnTo>
                    <a:pt x="5259" y="18244"/>
                  </a:lnTo>
                  <a:lnTo>
                    <a:pt x="5284" y="18257"/>
                  </a:lnTo>
                  <a:lnTo>
                    <a:pt x="5296" y="18257"/>
                  </a:lnTo>
                  <a:cubicBezTo>
                    <a:pt x="5556" y="18429"/>
                    <a:pt x="5827" y="18565"/>
                    <a:pt x="6111" y="18652"/>
                  </a:cubicBezTo>
                  <a:lnTo>
                    <a:pt x="6247" y="18713"/>
                  </a:lnTo>
                  <a:cubicBezTo>
                    <a:pt x="6457" y="18787"/>
                    <a:pt x="6679" y="18874"/>
                    <a:pt x="6889" y="18948"/>
                  </a:cubicBezTo>
                  <a:lnTo>
                    <a:pt x="7345" y="19121"/>
                  </a:lnTo>
                  <a:cubicBezTo>
                    <a:pt x="7457" y="19170"/>
                    <a:pt x="7580" y="19220"/>
                    <a:pt x="7691" y="19257"/>
                  </a:cubicBezTo>
                  <a:cubicBezTo>
                    <a:pt x="7950" y="19380"/>
                    <a:pt x="8222" y="19479"/>
                    <a:pt x="8506" y="19553"/>
                  </a:cubicBezTo>
                  <a:cubicBezTo>
                    <a:pt x="9000" y="19676"/>
                    <a:pt x="9518" y="19775"/>
                    <a:pt x="10024" y="19837"/>
                  </a:cubicBezTo>
                  <a:cubicBezTo>
                    <a:pt x="10209" y="19849"/>
                    <a:pt x="10456" y="19874"/>
                    <a:pt x="10703" y="19874"/>
                  </a:cubicBezTo>
                  <a:cubicBezTo>
                    <a:pt x="10987" y="19874"/>
                    <a:pt x="11283" y="19837"/>
                    <a:pt x="11555" y="19750"/>
                  </a:cubicBezTo>
                  <a:cubicBezTo>
                    <a:pt x="11814" y="19664"/>
                    <a:pt x="12048" y="19503"/>
                    <a:pt x="12234" y="19294"/>
                  </a:cubicBezTo>
                  <a:cubicBezTo>
                    <a:pt x="12283" y="19479"/>
                    <a:pt x="12369" y="19652"/>
                    <a:pt x="12493" y="19787"/>
                  </a:cubicBezTo>
                  <a:cubicBezTo>
                    <a:pt x="12764" y="20108"/>
                    <a:pt x="13085" y="20392"/>
                    <a:pt x="13431" y="20614"/>
                  </a:cubicBezTo>
                  <a:cubicBezTo>
                    <a:pt x="13777" y="20849"/>
                    <a:pt x="14172" y="20985"/>
                    <a:pt x="14579" y="20985"/>
                  </a:cubicBezTo>
                  <a:cubicBezTo>
                    <a:pt x="15060" y="20985"/>
                    <a:pt x="15529" y="20898"/>
                    <a:pt x="15986" y="20762"/>
                  </a:cubicBezTo>
                  <a:cubicBezTo>
                    <a:pt x="16147" y="20713"/>
                    <a:pt x="16319" y="20651"/>
                    <a:pt x="16480" y="20602"/>
                  </a:cubicBezTo>
                  <a:lnTo>
                    <a:pt x="16640" y="20553"/>
                  </a:lnTo>
                  <a:lnTo>
                    <a:pt x="16752" y="20516"/>
                  </a:lnTo>
                  <a:cubicBezTo>
                    <a:pt x="16900" y="20479"/>
                    <a:pt x="17048" y="20417"/>
                    <a:pt x="17184" y="20343"/>
                  </a:cubicBezTo>
                  <a:cubicBezTo>
                    <a:pt x="17702" y="20034"/>
                    <a:pt x="17937" y="19417"/>
                    <a:pt x="18109" y="18849"/>
                  </a:cubicBezTo>
                  <a:cubicBezTo>
                    <a:pt x="18406" y="18726"/>
                    <a:pt x="18690" y="18565"/>
                    <a:pt x="18949" y="18380"/>
                  </a:cubicBezTo>
                  <a:cubicBezTo>
                    <a:pt x="19257" y="18183"/>
                    <a:pt x="19541" y="17960"/>
                    <a:pt x="19813" y="17726"/>
                  </a:cubicBezTo>
                  <a:cubicBezTo>
                    <a:pt x="20084" y="17504"/>
                    <a:pt x="20294" y="17220"/>
                    <a:pt x="20442" y="16899"/>
                  </a:cubicBezTo>
                  <a:cubicBezTo>
                    <a:pt x="20590" y="16553"/>
                    <a:pt x="20590" y="16208"/>
                    <a:pt x="20578" y="15800"/>
                  </a:cubicBezTo>
                  <a:cubicBezTo>
                    <a:pt x="20516" y="14998"/>
                    <a:pt x="20603" y="14196"/>
                    <a:pt x="20825" y="13418"/>
                  </a:cubicBezTo>
                  <a:cubicBezTo>
                    <a:pt x="21060" y="12751"/>
                    <a:pt x="21343" y="12097"/>
                    <a:pt x="21664" y="11468"/>
                  </a:cubicBezTo>
                  <a:lnTo>
                    <a:pt x="21837" y="11110"/>
                  </a:lnTo>
                  <a:cubicBezTo>
                    <a:pt x="22183" y="10431"/>
                    <a:pt x="22491" y="9727"/>
                    <a:pt x="22738" y="8999"/>
                  </a:cubicBezTo>
                  <a:cubicBezTo>
                    <a:pt x="22961" y="8308"/>
                    <a:pt x="23072" y="7579"/>
                    <a:pt x="23047" y="6851"/>
                  </a:cubicBezTo>
                  <a:cubicBezTo>
                    <a:pt x="23010" y="5913"/>
                    <a:pt x="22751" y="4185"/>
                    <a:pt x="21578" y="3234"/>
                  </a:cubicBezTo>
                  <a:cubicBezTo>
                    <a:pt x="21136" y="2887"/>
                    <a:pt x="20600" y="2703"/>
                    <a:pt x="20040" y="2703"/>
                  </a:cubicBezTo>
                  <a:cubicBezTo>
                    <a:pt x="20022" y="2703"/>
                    <a:pt x="20004" y="2703"/>
                    <a:pt x="19986" y="2703"/>
                  </a:cubicBezTo>
                  <a:cubicBezTo>
                    <a:pt x="19702" y="2703"/>
                    <a:pt x="19418" y="2740"/>
                    <a:pt x="19146" y="2802"/>
                  </a:cubicBezTo>
                  <a:cubicBezTo>
                    <a:pt x="18924" y="1889"/>
                    <a:pt x="18443" y="728"/>
                    <a:pt x="17381" y="296"/>
                  </a:cubicBezTo>
                  <a:cubicBezTo>
                    <a:pt x="17060" y="161"/>
                    <a:pt x="16714" y="99"/>
                    <a:pt x="16357" y="99"/>
                  </a:cubicBezTo>
                  <a:cubicBezTo>
                    <a:pt x="15974" y="111"/>
                    <a:pt x="15604" y="161"/>
                    <a:pt x="15233" y="284"/>
                  </a:cubicBezTo>
                  <a:cubicBezTo>
                    <a:pt x="15060" y="185"/>
                    <a:pt x="14875" y="111"/>
                    <a:pt x="14690" y="62"/>
                  </a:cubicBezTo>
                  <a:cubicBezTo>
                    <a:pt x="14505" y="12"/>
                    <a:pt x="14332" y="0"/>
                    <a:pt x="141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408" name="Google Shape;4408;p107"/>
          <p:cNvSpPr txBox="1"/>
          <p:nvPr/>
        </p:nvSpPr>
        <p:spPr>
          <a:xfrm>
            <a:off x="6614300" y="2433001"/>
            <a:ext cx="1815600" cy="6675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1600">
                <a:solidFill>
                  <a:schemeClr val="dk2"/>
                </a:solidFill>
                <a:latin typeface="Muli"/>
                <a:ea typeface="Muli"/>
                <a:cs typeface="Muli"/>
                <a:sym typeface="Muli"/>
              </a:rPr>
              <a:t>Despite being red, Mars is cold</a:t>
            </a:r>
            <a:endParaRPr sz="1600">
              <a:solidFill>
                <a:schemeClr val="dk2"/>
              </a:solidFill>
              <a:latin typeface="Muli"/>
              <a:ea typeface="Muli"/>
              <a:cs typeface="Muli"/>
              <a:sym typeface="Muli"/>
            </a:endParaRPr>
          </a:p>
        </p:txBody>
      </p:sp>
      <p:grpSp>
        <p:nvGrpSpPr>
          <p:cNvPr id="4409" name="Google Shape;4409;p107"/>
          <p:cNvGrpSpPr/>
          <p:nvPr/>
        </p:nvGrpSpPr>
        <p:grpSpPr>
          <a:xfrm rot="-543085" flipH="1">
            <a:off x="6724126" y="2012243"/>
            <a:ext cx="1338141" cy="662794"/>
            <a:chOff x="4345425" y="2175475"/>
            <a:chExt cx="800750" cy="176025"/>
          </a:xfrm>
        </p:grpSpPr>
        <p:sp>
          <p:nvSpPr>
            <p:cNvPr id="4410" name="Google Shape;4410;p107"/>
            <p:cNvSpPr/>
            <p:nvPr/>
          </p:nvSpPr>
          <p:spPr>
            <a:xfrm>
              <a:off x="4351850" y="2175475"/>
              <a:ext cx="763000" cy="156275"/>
            </a:xfrm>
            <a:custGeom>
              <a:avLst/>
              <a:gdLst/>
              <a:ahLst/>
              <a:cxnLst/>
              <a:rect l="l" t="t" r="r" b="b"/>
              <a:pathLst>
                <a:path w="30520" h="6251" extrusionOk="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chemeClr val="accent2">
                <a:alpha val="439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1" name="Google Shape;4411;p107"/>
            <p:cNvSpPr/>
            <p:nvPr/>
          </p:nvSpPr>
          <p:spPr>
            <a:xfrm>
              <a:off x="4345425" y="2195925"/>
              <a:ext cx="800750" cy="155575"/>
            </a:xfrm>
            <a:custGeom>
              <a:avLst/>
              <a:gdLst/>
              <a:ahLst/>
              <a:cxnLst/>
              <a:rect l="l" t="t" r="r" b="b"/>
              <a:pathLst>
                <a:path w="32030" h="6223" extrusionOk="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chemeClr val="accent2">
                <a:alpha val="439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412" name="Google Shape;4412;p107"/>
          <p:cNvSpPr txBox="1"/>
          <p:nvPr/>
        </p:nvSpPr>
        <p:spPr>
          <a:xfrm>
            <a:off x="6670330" y="2077461"/>
            <a:ext cx="1199400" cy="4068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2000" b="1">
                <a:solidFill>
                  <a:schemeClr val="dk1"/>
                </a:solidFill>
                <a:latin typeface="Itim"/>
                <a:ea typeface="Itim"/>
                <a:cs typeface="Itim"/>
                <a:sym typeface="Itim"/>
              </a:rPr>
              <a:t>Mars</a:t>
            </a:r>
            <a:endParaRPr sz="2000" b="1">
              <a:solidFill>
                <a:schemeClr val="dk1"/>
              </a:solidFill>
              <a:latin typeface="Itim"/>
              <a:ea typeface="Itim"/>
              <a:cs typeface="Itim"/>
              <a:sym typeface="Itim"/>
            </a:endParaRPr>
          </a:p>
        </p:txBody>
      </p:sp>
      <p:sp>
        <p:nvSpPr>
          <p:cNvPr id="4413" name="Google Shape;4413;p107"/>
          <p:cNvSpPr txBox="1"/>
          <p:nvPr/>
        </p:nvSpPr>
        <p:spPr>
          <a:xfrm>
            <a:off x="6614300" y="3778071"/>
            <a:ext cx="1815600" cy="6675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1600">
                <a:solidFill>
                  <a:schemeClr val="dk2"/>
                </a:solidFill>
                <a:latin typeface="Muli"/>
                <a:ea typeface="Muli"/>
                <a:cs typeface="Muli"/>
                <a:sym typeface="Muli"/>
              </a:rPr>
              <a:t>Venus has a beautiful name</a:t>
            </a:r>
            <a:endParaRPr sz="1600">
              <a:solidFill>
                <a:schemeClr val="dk2"/>
              </a:solidFill>
              <a:latin typeface="Muli"/>
              <a:ea typeface="Muli"/>
              <a:cs typeface="Muli"/>
              <a:sym typeface="Muli"/>
            </a:endParaRPr>
          </a:p>
        </p:txBody>
      </p:sp>
      <p:grpSp>
        <p:nvGrpSpPr>
          <p:cNvPr id="4414" name="Google Shape;4414;p107"/>
          <p:cNvGrpSpPr/>
          <p:nvPr/>
        </p:nvGrpSpPr>
        <p:grpSpPr>
          <a:xfrm rot="-543085" flipH="1">
            <a:off x="6724126" y="3329432"/>
            <a:ext cx="1338141" cy="662794"/>
            <a:chOff x="4345425" y="2175475"/>
            <a:chExt cx="800750" cy="176025"/>
          </a:xfrm>
        </p:grpSpPr>
        <p:sp>
          <p:nvSpPr>
            <p:cNvPr id="4415" name="Google Shape;4415;p107"/>
            <p:cNvSpPr/>
            <p:nvPr/>
          </p:nvSpPr>
          <p:spPr>
            <a:xfrm>
              <a:off x="4351850" y="2175475"/>
              <a:ext cx="763000" cy="156275"/>
            </a:xfrm>
            <a:custGeom>
              <a:avLst/>
              <a:gdLst/>
              <a:ahLst/>
              <a:cxnLst/>
              <a:rect l="l" t="t" r="r" b="b"/>
              <a:pathLst>
                <a:path w="30520" h="6251" extrusionOk="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B0D5F7">
                <a:alpha val="5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6" name="Google Shape;4416;p107"/>
            <p:cNvSpPr/>
            <p:nvPr/>
          </p:nvSpPr>
          <p:spPr>
            <a:xfrm>
              <a:off x="4345425" y="2195925"/>
              <a:ext cx="800750" cy="155575"/>
            </a:xfrm>
            <a:custGeom>
              <a:avLst/>
              <a:gdLst/>
              <a:ahLst/>
              <a:cxnLst/>
              <a:rect l="l" t="t" r="r" b="b"/>
              <a:pathLst>
                <a:path w="32030" h="6223" extrusionOk="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B0D5F7">
                <a:alpha val="5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417" name="Google Shape;4417;p107"/>
          <p:cNvSpPr txBox="1"/>
          <p:nvPr/>
        </p:nvSpPr>
        <p:spPr>
          <a:xfrm>
            <a:off x="6670340" y="3408589"/>
            <a:ext cx="1445700" cy="4068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2000" b="1">
                <a:solidFill>
                  <a:schemeClr val="dk1"/>
                </a:solidFill>
                <a:latin typeface="Itim"/>
                <a:ea typeface="Itim"/>
                <a:cs typeface="Itim"/>
                <a:sym typeface="Itim"/>
              </a:rPr>
              <a:t>Venus</a:t>
            </a:r>
            <a:endParaRPr sz="2000" b="1">
              <a:solidFill>
                <a:schemeClr val="dk1"/>
              </a:solidFill>
              <a:latin typeface="Itim"/>
              <a:ea typeface="Itim"/>
              <a:cs typeface="Itim"/>
              <a:sym typeface="Itim"/>
            </a:endParaRPr>
          </a:p>
        </p:txBody>
      </p:sp>
      <p:sp>
        <p:nvSpPr>
          <p:cNvPr id="4418" name="Google Shape;4418;p107"/>
          <p:cNvSpPr txBox="1"/>
          <p:nvPr/>
        </p:nvSpPr>
        <p:spPr>
          <a:xfrm>
            <a:off x="714075" y="2440435"/>
            <a:ext cx="1815600" cy="6675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r>
              <a:rPr lang="en" sz="1600">
                <a:solidFill>
                  <a:schemeClr val="dk2"/>
                </a:solidFill>
                <a:latin typeface="Muli"/>
                <a:ea typeface="Muli"/>
                <a:cs typeface="Muli"/>
                <a:sym typeface="Muli"/>
              </a:rPr>
              <a:t>Mercury is the smallest planet</a:t>
            </a:r>
            <a:endParaRPr sz="1600">
              <a:solidFill>
                <a:schemeClr val="dk2"/>
              </a:solidFill>
              <a:latin typeface="Muli"/>
              <a:ea typeface="Muli"/>
              <a:cs typeface="Muli"/>
              <a:sym typeface="Muli"/>
            </a:endParaRPr>
          </a:p>
        </p:txBody>
      </p:sp>
      <p:grpSp>
        <p:nvGrpSpPr>
          <p:cNvPr id="4419" name="Google Shape;4419;p107"/>
          <p:cNvGrpSpPr/>
          <p:nvPr/>
        </p:nvGrpSpPr>
        <p:grpSpPr>
          <a:xfrm rot="543085">
            <a:off x="1081687" y="2005641"/>
            <a:ext cx="1338141" cy="662794"/>
            <a:chOff x="4345425" y="2175475"/>
            <a:chExt cx="800750" cy="176025"/>
          </a:xfrm>
        </p:grpSpPr>
        <p:sp>
          <p:nvSpPr>
            <p:cNvPr id="4420" name="Google Shape;4420;p107"/>
            <p:cNvSpPr/>
            <p:nvPr/>
          </p:nvSpPr>
          <p:spPr>
            <a:xfrm>
              <a:off x="4351850" y="2175475"/>
              <a:ext cx="763000" cy="156275"/>
            </a:xfrm>
            <a:custGeom>
              <a:avLst/>
              <a:gdLst/>
              <a:ahLst/>
              <a:cxnLst/>
              <a:rect l="l" t="t" r="r" b="b"/>
              <a:pathLst>
                <a:path w="30520" h="6251" extrusionOk="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chemeClr val="accent4">
                <a:alpha val="61450"/>
              </a:schemeClr>
            </a:solidFill>
            <a:ln>
              <a:noFill/>
            </a:ln>
          </p:spPr>
          <p:txBody>
            <a:bodyPr spcFirstLastPara="1" wrap="square" lIns="91425" tIns="91425" rIns="91425" bIns="91425" anchor="ctr" anchorCtr="0">
              <a:noAutofit/>
            </a:bodyPr>
            <a:lstStyle/>
            <a:p>
              <a:pPr marL="0" lvl="0" indent="0" algn="r" rtl="0">
                <a:spcBef>
                  <a:spcPts val="0"/>
                </a:spcBef>
                <a:spcAft>
                  <a:spcPts val="0"/>
                </a:spcAft>
                <a:buNone/>
              </a:pPr>
              <a:endParaRPr/>
            </a:p>
          </p:txBody>
        </p:sp>
        <p:sp>
          <p:nvSpPr>
            <p:cNvPr id="4421" name="Google Shape;4421;p107"/>
            <p:cNvSpPr/>
            <p:nvPr/>
          </p:nvSpPr>
          <p:spPr>
            <a:xfrm>
              <a:off x="4345425" y="2195925"/>
              <a:ext cx="800750" cy="155575"/>
            </a:xfrm>
            <a:custGeom>
              <a:avLst/>
              <a:gdLst/>
              <a:ahLst/>
              <a:cxnLst/>
              <a:rect l="l" t="t" r="r" b="b"/>
              <a:pathLst>
                <a:path w="32030" h="6223" extrusionOk="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chemeClr val="accent4">
                <a:alpha val="61450"/>
              </a:schemeClr>
            </a:solidFill>
            <a:ln>
              <a:noFill/>
            </a:ln>
          </p:spPr>
          <p:txBody>
            <a:bodyPr spcFirstLastPara="1" wrap="square" lIns="91425" tIns="91425" rIns="91425" bIns="91425" anchor="ctr" anchorCtr="0">
              <a:noAutofit/>
            </a:bodyPr>
            <a:lstStyle/>
            <a:p>
              <a:pPr marL="0" lvl="0" indent="0" algn="r" rtl="0">
                <a:spcBef>
                  <a:spcPts val="0"/>
                </a:spcBef>
                <a:spcAft>
                  <a:spcPts val="0"/>
                </a:spcAft>
                <a:buNone/>
              </a:pPr>
              <a:endParaRPr/>
            </a:p>
          </p:txBody>
        </p:sp>
      </p:grpSp>
      <p:sp>
        <p:nvSpPr>
          <p:cNvPr id="4422" name="Google Shape;4422;p107"/>
          <p:cNvSpPr txBox="1"/>
          <p:nvPr/>
        </p:nvSpPr>
        <p:spPr>
          <a:xfrm>
            <a:off x="1027809" y="2070938"/>
            <a:ext cx="1445700" cy="4068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r>
              <a:rPr lang="en" sz="2000" b="1">
                <a:solidFill>
                  <a:schemeClr val="dk1"/>
                </a:solidFill>
                <a:latin typeface="Itim"/>
                <a:ea typeface="Itim"/>
                <a:cs typeface="Itim"/>
                <a:sym typeface="Itim"/>
              </a:rPr>
              <a:t>Mercury</a:t>
            </a:r>
            <a:endParaRPr sz="2000" b="1">
              <a:solidFill>
                <a:schemeClr val="dk1"/>
              </a:solidFill>
              <a:latin typeface="Itim"/>
              <a:ea typeface="Itim"/>
              <a:cs typeface="Itim"/>
              <a:sym typeface="Itim"/>
            </a:endParaRPr>
          </a:p>
        </p:txBody>
      </p:sp>
      <p:sp>
        <p:nvSpPr>
          <p:cNvPr id="4423" name="Google Shape;4423;p107"/>
          <p:cNvSpPr txBox="1"/>
          <p:nvPr/>
        </p:nvSpPr>
        <p:spPr>
          <a:xfrm>
            <a:off x="714075" y="3778071"/>
            <a:ext cx="1815600" cy="6675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r>
              <a:rPr lang="en" sz="1600">
                <a:solidFill>
                  <a:schemeClr val="dk2"/>
                </a:solidFill>
                <a:latin typeface="Muli"/>
                <a:ea typeface="Muli"/>
                <a:cs typeface="Muli"/>
                <a:sym typeface="Muli"/>
              </a:rPr>
              <a:t>Saturn is the only planet with rings</a:t>
            </a:r>
            <a:endParaRPr sz="1600">
              <a:solidFill>
                <a:schemeClr val="dk2"/>
              </a:solidFill>
              <a:latin typeface="Muli"/>
              <a:ea typeface="Muli"/>
              <a:cs typeface="Muli"/>
              <a:sym typeface="Muli"/>
            </a:endParaRPr>
          </a:p>
        </p:txBody>
      </p:sp>
      <p:grpSp>
        <p:nvGrpSpPr>
          <p:cNvPr id="4424" name="Google Shape;4424;p107"/>
          <p:cNvGrpSpPr/>
          <p:nvPr/>
        </p:nvGrpSpPr>
        <p:grpSpPr>
          <a:xfrm rot="543085">
            <a:off x="1064147" y="3329348"/>
            <a:ext cx="1338141" cy="662794"/>
            <a:chOff x="4345425" y="2175475"/>
            <a:chExt cx="800750" cy="176025"/>
          </a:xfrm>
        </p:grpSpPr>
        <p:sp>
          <p:nvSpPr>
            <p:cNvPr id="4425" name="Google Shape;4425;p107"/>
            <p:cNvSpPr/>
            <p:nvPr/>
          </p:nvSpPr>
          <p:spPr>
            <a:xfrm>
              <a:off x="4351850" y="2175475"/>
              <a:ext cx="763000" cy="156275"/>
            </a:xfrm>
            <a:custGeom>
              <a:avLst/>
              <a:gdLst/>
              <a:ahLst/>
              <a:cxnLst/>
              <a:rect l="l" t="t" r="r" b="b"/>
              <a:pathLst>
                <a:path w="30520" h="6251" extrusionOk="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00FF00">
                <a:alpha val="20980"/>
              </a:srgbClr>
            </a:solidFill>
            <a:ln>
              <a:noFill/>
            </a:ln>
          </p:spPr>
          <p:txBody>
            <a:bodyPr spcFirstLastPara="1" wrap="square" lIns="91425" tIns="91425" rIns="91425" bIns="91425" anchor="ctr" anchorCtr="0">
              <a:noAutofit/>
            </a:bodyPr>
            <a:lstStyle/>
            <a:p>
              <a:pPr marL="0" lvl="0" indent="0" algn="r" rtl="0">
                <a:spcBef>
                  <a:spcPts val="0"/>
                </a:spcBef>
                <a:spcAft>
                  <a:spcPts val="0"/>
                </a:spcAft>
                <a:buNone/>
              </a:pPr>
              <a:endParaRPr/>
            </a:p>
          </p:txBody>
        </p:sp>
        <p:sp>
          <p:nvSpPr>
            <p:cNvPr id="4426" name="Google Shape;4426;p107"/>
            <p:cNvSpPr/>
            <p:nvPr/>
          </p:nvSpPr>
          <p:spPr>
            <a:xfrm>
              <a:off x="4345425" y="2195925"/>
              <a:ext cx="800750" cy="155575"/>
            </a:xfrm>
            <a:custGeom>
              <a:avLst/>
              <a:gdLst/>
              <a:ahLst/>
              <a:cxnLst/>
              <a:rect l="l" t="t" r="r" b="b"/>
              <a:pathLst>
                <a:path w="32030" h="6223" extrusionOk="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00FF00">
                <a:alpha val="20980"/>
              </a:srgbClr>
            </a:solidFill>
            <a:ln>
              <a:noFill/>
            </a:ln>
          </p:spPr>
          <p:txBody>
            <a:bodyPr spcFirstLastPara="1" wrap="square" lIns="91425" tIns="91425" rIns="91425" bIns="91425" anchor="ctr" anchorCtr="0">
              <a:noAutofit/>
            </a:bodyPr>
            <a:lstStyle/>
            <a:p>
              <a:pPr marL="0" lvl="0" indent="0" algn="r" rtl="0">
                <a:spcBef>
                  <a:spcPts val="0"/>
                </a:spcBef>
                <a:spcAft>
                  <a:spcPts val="0"/>
                </a:spcAft>
                <a:buNone/>
              </a:pPr>
              <a:endParaRPr/>
            </a:p>
          </p:txBody>
        </p:sp>
      </p:grpSp>
      <p:sp>
        <p:nvSpPr>
          <p:cNvPr id="4427" name="Google Shape;4427;p107"/>
          <p:cNvSpPr txBox="1"/>
          <p:nvPr/>
        </p:nvSpPr>
        <p:spPr>
          <a:xfrm>
            <a:off x="1027786" y="3408583"/>
            <a:ext cx="1445700" cy="4068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r>
              <a:rPr lang="en" sz="2000" b="1">
                <a:solidFill>
                  <a:schemeClr val="dk1"/>
                </a:solidFill>
                <a:latin typeface="Itim"/>
                <a:ea typeface="Itim"/>
                <a:cs typeface="Itim"/>
                <a:sym typeface="Itim"/>
              </a:rPr>
              <a:t>Saturn</a:t>
            </a:r>
            <a:endParaRPr sz="2000" b="1">
              <a:solidFill>
                <a:schemeClr val="dk1"/>
              </a:solidFill>
              <a:latin typeface="Itim"/>
              <a:ea typeface="Itim"/>
              <a:cs typeface="Itim"/>
              <a:sym typeface="Itim"/>
            </a:endParaRPr>
          </a:p>
        </p:txBody>
      </p:sp>
      <p:cxnSp>
        <p:nvCxnSpPr>
          <p:cNvPr id="4428" name="Google Shape;4428;p107"/>
          <p:cNvCxnSpPr>
            <a:stCxn id="4422" idx="3"/>
          </p:cNvCxnSpPr>
          <p:nvPr/>
        </p:nvCxnSpPr>
        <p:spPr>
          <a:xfrm>
            <a:off x="2473509" y="2274338"/>
            <a:ext cx="1788900" cy="439500"/>
          </a:xfrm>
          <a:prstGeom prst="curvedConnector3">
            <a:avLst>
              <a:gd name="adj1" fmla="val 50000"/>
            </a:avLst>
          </a:prstGeom>
          <a:noFill/>
          <a:ln w="19050" cap="flat" cmpd="sng">
            <a:solidFill>
              <a:schemeClr val="dk2"/>
            </a:solidFill>
            <a:prstDash val="solid"/>
            <a:round/>
            <a:headEnd type="none" w="med" len="med"/>
            <a:tailEnd type="oval" w="med" len="med"/>
          </a:ln>
        </p:spPr>
      </p:cxnSp>
      <p:cxnSp>
        <p:nvCxnSpPr>
          <p:cNvPr id="4429" name="Google Shape;4429;p107"/>
          <p:cNvCxnSpPr>
            <a:endCxn id="4412" idx="1"/>
          </p:cNvCxnSpPr>
          <p:nvPr/>
        </p:nvCxnSpPr>
        <p:spPr>
          <a:xfrm rot="10800000" flipH="1">
            <a:off x="5442130" y="2280861"/>
            <a:ext cx="1228200" cy="211500"/>
          </a:xfrm>
          <a:prstGeom prst="curvedConnector3">
            <a:avLst>
              <a:gd name="adj1" fmla="val 50000"/>
            </a:avLst>
          </a:prstGeom>
          <a:noFill/>
          <a:ln w="19050" cap="flat" cmpd="sng">
            <a:solidFill>
              <a:schemeClr val="dk2"/>
            </a:solidFill>
            <a:prstDash val="solid"/>
            <a:round/>
            <a:headEnd type="oval" w="med" len="med"/>
            <a:tailEnd type="none" w="med" len="med"/>
          </a:ln>
        </p:spPr>
      </p:cxnSp>
      <p:cxnSp>
        <p:nvCxnSpPr>
          <p:cNvPr id="4430" name="Google Shape;4430;p107"/>
          <p:cNvCxnSpPr>
            <a:endCxn id="4417" idx="1"/>
          </p:cNvCxnSpPr>
          <p:nvPr/>
        </p:nvCxnSpPr>
        <p:spPr>
          <a:xfrm rot="10800000" flipH="1">
            <a:off x="5147240" y="3611989"/>
            <a:ext cx="1523100" cy="237300"/>
          </a:xfrm>
          <a:prstGeom prst="curvedConnector3">
            <a:avLst>
              <a:gd name="adj1" fmla="val 50000"/>
            </a:avLst>
          </a:prstGeom>
          <a:noFill/>
          <a:ln w="19050" cap="flat" cmpd="sng">
            <a:solidFill>
              <a:schemeClr val="dk2"/>
            </a:solidFill>
            <a:prstDash val="solid"/>
            <a:round/>
            <a:headEnd type="oval" w="med" len="med"/>
            <a:tailEnd type="none" w="med" len="med"/>
          </a:ln>
        </p:spPr>
      </p:cxnSp>
      <p:cxnSp>
        <p:nvCxnSpPr>
          <p:cNvPr id="4431" name="Google Shape;4431;p107"/>
          <p:cNvCxnSpPr>
            <a:stCxn id="4427" idx="3"/>
          </p:cNvCxnSpPr>
          <p:nvPr/>
        </p:nvCxnSpPr>
        <p:spPr>
          <a:xfrm rot="10800000" flipH="1">
            <a:off x="2473486" y="3229783"/>
            <a:ext cx="1302000" cy="382200"/>
          </a:xfrm>
          <a:prstGeom prst="curvedConnector3">
            <a:avLst>
              <a:gd name="adj1" fmla="val 50000"/>
            </a:avLst>
          </a:prstGeom>
          <a:noFill/>
          <a:ln w="19050" cap="flat" cmpd="sng">
            <a:solidFill>
              <a:schemeClr val="dk2"/>
            </a:solidFill>
            <a:prstDash val="solid"/>
            <a:round/>
            <a:headEnd type="none" w="med" len="med"/>
            <a:tailEnd type="oval" w="med" len="med"/>
          </a:ln>
        </p:spPr>
      </p:cxn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nodeType="clickEffect">
                                  <p:stCondLst>
                                    <p:cond delay="0"/>
                                  </p:stCondLst>
                                  <p:childTnLst>
                                    <p:set>
                                      <p:cBhvr>
                                        <p:cTn id="6" dur="1" fill="hold">
                                          <p:stCondLst>
                                            <p:cond delay="0"/>
                                          </p:stCondLst>
                                        </p:cTn>
                                        <p:tgtEl>
                                          <p:spTgt spid="4378"/>
                                        </p:tgtEl>
                                        <p:attrNameLst>
                                          <p:attrName>style.visibility</p:attrName>
                                        </p:attrNameLst>
                                      </p:cBhvr>
                                      <p:to>
                                        <p:strVal val="visible"/>
                                      </p:to>
                                    </p:set>
                                    <p:anim calcmode="lin" valueType="num">
                                      <p:cBhvr additive="base">
                                        <p:cTn id="7" dur="1000"/>
                                        <p:tgtEl>
                                          <p:spTgt spid="4378"/>
                                        </p:tgtEl>
                                        <p:attrNameLst>
                                          <p:attrName>ppt_y</p:attrName>
                                        </p:attrNameLst>
                                      </p:cBhvr>
                                      <p:tavLst>
                                        <p:tav tm="0">
                                          <p:val>
                                            <p:strVal val="#ppt_y-1"/>
                                          </p:val>
                                        </p:tav>
                                        <p:tav tm="100000">
                                          <p:val>
                                            <p:strVal val="#ppt_y"/>
                                          </p:val>
                                        </p:tav>
                                      </p:tavLst>
                                    </p:anim>
                                  </p:childTnLst>
                                </p:cTn>
                              </p:par>
                              <p:par>
                                <p:cTn id="8" presetID="2" presetClass="entr" presetSubtype="1" fill="hold" nodeType="withEffect">
                                  <p:stCondLst>
                                    <p:cond delay="0"/>
                                  </p:stCondLst>
                                  <p:childTnLst>
                                    <p:set>
                                      <p:cBhvr>
                                        <p:cTn id="9" dur="1" fill="hold">
                                          <p:stCondLst>
                                            <p:cond delay="0"/>
                                          </p:stCondLst>
                                        </p:cTn>
                                        <p:tgtEl>
                                          <p:spTgt spid="4379"/>
                                        </p:tgtEl>
                                        <p:attrNameLst>
                                          <p:attrName>style.visibility</p:attrName>
                                        </p:attrNameLst>
                                      </p:cBhvr>
                                      <p:to>
                                        <p:strVal val="visible"/>
                                      </p:to>
                                    </p:set>
                                    <p:anim calcmode="lin" valueType="num">
                                      <p:cBhvr additive="base">
                                        <p:cTn id="10" dur="1000"/>
                                        <p:tgtEl>
                                          <p:spTgt spid="4379"/>
                                        </p:tgtEl>
                                        <p:attrNameLst>
                                          <p:attrName>ppt_y</p:attrName>
                                        </p:attrNameLst>
                                      </p:cBhvr>
                                      <p:tavLst>
                                        <p:tav tm="0">
                                          <p:val>
                                            <p:strVal val="#ppt_y-1"/>
                                          </p:val>
                                        </p:tav>
                                        <p:tav tm="100000">
                                          <p:val>
                                            <p:strVal val="#ppt_y"/>
                                          </p:val>
                                        </p:tav>
                                      </p:tavLst>
                                    </p:anim>
                                  </p:childTnLst>
                                </p:cTn>
                              </p:par>
                              <p:par>
                                <p:cTn id="11" presetID="2" presetClass="entr" presetSubtype="1" fill="hold" nodeType="withEffect">
                                  <p:stCondLst>
                                    <p:cond delay="0"/>
                                  </p:stCondLst>
                                  <p:childTnLst>
                                    <p:set>
                                      <p:cBhvr>
                                        <p:cTn id="12" dur="1" fill="hold">
                                          <p:stCondLst>
                                            <p:cond delay="0"/>
                                          </p:stCondLst>
                                        </p:cTn>
                                        <p:tgtEl>
                                          <p:spTgt spid="4382"/>
                                        </p:tgtEl>
                                        <p:attrNameLst>
                                          <p:attrName>style.visibility</p:attrName>
                                        </p:attrNameLst>
                                      </p:cBhvr>
                                      <p:to>
                                        <p:strVal val="visible"/>
                                      </p:to>
                                    </p:set>
                                    <p:anim calcmode="lin" valueType="num">
                                      <p:cBhvr additive="base">
                                        <p:cTn id="13" dur="1000"/>
                                        <p:tgtEl>
                                          <p:spTgt spid="4382"/>
                                        </p:tgtEl>
                                        <p:attrNameLst>
                                          <p:attrName>ppt_y</p:attrName>
                                        </p:attrNameLst>
                                      </p:cBhvr>
                                      <p:tavLst>
                                        <p:tav tm="0">
                                          <p:val>
                                            <p:strVal val="#ppt_y-1"/>
                                          </p:val>
                                        </p:tav>
                                        <p:tav tm="100000">
                                          <p:val>
                                            <p:strVal val="#ppt_y"/>
                                          </p:val>
                                        </p:tav>
                                      </p:tavLst>
                                    </p:anim>
                                  </p:childTnLst>
                                </p:cTn>
                              </p:par>
                            </p:childTnLst>
                          </p:cTn>
                        </p:par>
                      </p:childTnLst>
                    </p:cTn>
                  </p:par>
                  <p:par>
                    <p:cTn id="14" fill="hold">
                      <p:stCondLst>
                        <p:cond delay="indefinite"/>
                      </p:stCondLst>
                      <p:childTnLst>
                        <p:par>
                          <p:cTn id="15" fill="hold">
                            <p:stCondLst>
                              <p:cond delay="0"/>
                            </p:stCondLst>
                            <p:childTnLst>
                              <p:par>
                                <p:cTn id="16" presetID="2" presetClass="entr" presetSubtype="4" fill="hold" nodeType="clickEffect">
                                  <p:stCondLst>
                                    <p:cond delay="0"/>
                                  </p:stCondLst>
                                  <p:childTnLst>
                                    <p:set>
                                      <p:cBhvr>
                                        <p:cTn id="17" dur="1" fill="hold">
                                          <p:stCondLst>
                                            <p:cond delay="0"/>
                                          </p:stCondLst>
                                        </p:cTn>
                                        <p:tgtEl>
                                          <p:spTgt spid="4385"/>
                                        </p:tgtEl>
                                        <p:attrNameLst>
                                          <p:attrName>style.visibility</p:attrName>
                                        </p:attrNameLst>
                                      </p:cBhvr>
                                      <p:to>
                                        <p:strVal val="visible"/>
                                      </p:to>
                                    </p:set>
                                    <p:anim calcmode="lin" valueType="num">
                                      <p:cBhvr additive="base">
                                        <p:cTn id="18" dur="1000"/>
                                        <p:tgtEl>
                                          <p:spTgt spid="4385"/>
                                        </p:tgtEl>
                                        <p:attrNameLst>
                                          <p:attrName>ppt_y</p:attrName>
                                        </p:attrNameLst>
                                      </p:cBhvr>
                                      <p:tavLst>
                                        <p:tav tm="0">
                                          <p:val>
                                            <p:strVal val="#ppt_y+1"/>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10" presetClass="entr" presetSubtype="0" fill="hold" nodeType="clickEffect">
                                  <p:stCondLst>
                                    <p:cond delay="0"/>
                                  </p:stCondLst>
                                  <p:childTnLst>
                                    <p:set>
                                      <p:cBhvr>
                                        <p:cTn id="22" dur="1" fill="hold">
                                          <p:stCondLst>
                                            <p:cond delay="0"/>
                                          </p:stCondLst>
                                        </p:cTn>
                                        <p:tgtEl>
                                          <p:spTgt spid="4418"/>
                                        </p:tgtEl>
                                        <p:attrNameLst>
                                          <p:attrName>style.visibility</p:attrName>
                                        </p:attrNameLst>
                                      </p:cBhvr>
                                      <p:to>
                                        <p:strVal val="visible"/>
                                      </p:to>
                                    </p:set>
                                    <p:animEffect transition="in" filter="fade">
                                      <p:cBhvr>
                                        <p:cTn id="23" dur="1000"/>
                                        <p:tgtEl>
                                          <p:spTgt spid="4418"/>
                                        </p:tgtEl>
                                      </p:cBhvr>
                                    </p:animEffect>
                                  </p:childTnLst>
                                </p:cTn>
                              </p:par>
                              <p:par>
                                <p:cTn id="24" presetID="10" presetClass="entr" presetSubtype="0" fill="hold" nodeType="withEffect">
                                  <p:stCondLst>
                                    <p:cond delay="0"/>
                                  </p:stCondLst>
                                  <p:childTnLst>
                                    <p:set>
                                      <p:cBhvr>
                                        <p:cTn id="25" dur="1" fill="hold">
                                          <p:stCondLst>
                                            <p:cond delay="0"/>
                                          </p:stCondLst>
                                        </p:cTn>
                                        <p:tgtEl>
                                          <p:spTgt spid="4419"/>
                                        </p:tgtEl>
                                        <p:attrNameLst>
                                          <p:attrName>style.visibility</p:attrName>
                                        </p:attrNameLst>
                                      </p:cBhvr>
                                      <p:to>
                                        <p:strVal val="visible"/>
                                      </p:to>
                                    </p:set>
                                    <p:animEffect transition="in" filter="fade">
                                      <p:cBhvr>
                                        <p:cTn id="26" dur="1000"/>
                                        <p:tgtEl>
                                          <p:spTgt spid="4419"/>
                                        </p:tgtEl>
                                      </p:cBhvr>
                                    </p:animEffect>
                                  </p:childTnLst>
                                </p:cTn>
                              </p:par>
                              <p:par>
                                <p:cTn id="27" presetID="10" presetClass="entr" presetSubtype="0" fill="hold" nodeType="withEffect">
                                  <p:stCondLst>
                                    <p:cond delay="0"/>
                                  </p:stCondLst>
                                  <p:childTnLst>
                                    <p:set>
                                      <p:cBhvr>
                                        <p:cTn id="28" dur="1" fill="hold">
                                          <p:stCondLst>
                                            <p:cond delay="0"/>
                                          </p:stCondLst>
                                        </p:cTn>
                                        <p:tgtEl>
                                          <p:spTgt spid="4422"/>
                                        </p:tgtEl>
                                        <p:attrNameLst>
                                          <p:attrName>style.visibility</p:attrName>
                                        </p:attrNameLst>
                                      </p:cBhvr>
                                      <p:to>
                                        <p:strVal val="visible"/>
                                      </p:to>
                                    </p:set>
                                    <p:animEffect transition="in" filter="fade">
                                      <p:cBhvr>
                                        <p:cTn id="29" dur="1000"/>
                                        <p:tgtEl>
                                          <p:spTgt spid="4422"/>
                                        </p:tgtEl>
                                      </p:cBhvr>
                                    </p:animEffect>
                                  </p:childTnLst>
                                </p:cTn>
                              </p:par>
                              <p:par>
                                <p:cTn id="30" presetID="10" presetClass="entr" presetSubtype="0" fill="hold" nodeType="withEffect">
                                  <p:stCondLst>
                                    <p:cond delay="0"/>
                                  </p:stCondLst>
                                  <p:childTnLst>
                                    <p:set>
                                      <p:cBhvr>
                                        <p:cTn id="31" dur="1" fill="hold">
                                          <p:stCondLst>
                                            <p:cond delay="0"/>
                                          </p:stCondLst>
                                        </p:cTn>
                                        <p:tgtEl>
                                          <p:spTgt spid="4428"/>
                                        </p:tgtEl>
                                        <p:attrNameLst>
                                          <p:attrName>style.visibility</p:attrName>
                                        </p:attrNameLst>
                                      </p:cBhvr>
                                      <p:to>
                                        <p:strVal val="visible"/>
                                      </p:to>
                                    </p:set>
                                    <p:animEffect transition="in" filter="fade">
                                      <p:cBhvr>
                                        <p:cTn id="32" dur="1000"/>
                                        <p:tgtEl>
                                          <p:spTgt spid="4428"/>
                                        </p:tgtEl>
                                      </p:cBhvr>
                                    </p:animEffect>
                                  </p:childTnLst>
                                </p:cTn>
                              </p:par>
                            </p:childTnLst>
                          </p:cTn>
                        </p:par>
                      </p:childTnLst>
                    </p:cTn>
                  </p:par>
                  <p:par>
                    <p:cTn id="33" fill="hold">
                      <p:stCondLst>
                        <p:cond delay="indefinite"/>
                      </p:stCondLst>
                      <p:childTnLst>
                        <p:par>
                          <p:cTn id="34" fill="hold">
                            <p:stCondLst>
                              <p:cond delay="0"/>
                            </p:stCondLst>
                            <p:childTnLst>
                              <p:par>
                                <p:cTn id="35" presetID="10" presetClass="entr" presetSubtype="0" fill="hold" nodeType="clickEffect">
                                  <p:stCondLst>
                                    <p:cond delay="0"/>
                                  </p:stCondLst>
                                  <p:childTnLst>
                                    <p:set>
                                      <p:cBhvr>
                                        <p:cTn id="36" dur="1" fill="hold">
                                          <p:stCondLst>
                                            <p:cond delay="0"/>
                                          </p:stCondLst>
                                        </p:cTn>
                                        <p:tgtEl>
                                          <p:spTgt spid="4408"/>
                                        </p:tgtEl>
                                        <p:attrNameLst>
                                          <p:attrName>style.visibility</p:attrName>
                                        </p:attrNameLst>
                                      </p:cBhvr>
                                      <p:to>
                                        <p:strVal val="visible"/>
                                      </p:to>
                                    </p:set>
                                    <p:animEffect transition="in" filter="fade">
                                      <p:cBhvr>
                                        <p:cTn id="37" dur="1000"/>
                                        <p:tgtEl>
                                          <p:spTgt spid="4408"/>
                                        </p:tgtEl>
                                      </p:cBhvr>
                                    </p:animEffect>
                                  </p:childTnLst>
                                </p:cTn>
                              </p:par>
                              <p:par>
                                <p:cTn id="38" presetID="10" presetClass="entr" presetSubtype="0" fill="hold" nodeType="withEffect">
                                  <p:stCondLst>
                                    <p:cond delay="0"/>
                                  </p:stCondLst>
                                  <p:childTnLst>
                                    <p:set>
                                      <p:cBhvr>
                                        <p:cTn id="39" dur="1" fill="hold">
                                          <p:stCondLst>
                                            <p:cond delay="0"/>
                                          </p:stCondLst>
                                        </p:cTn>
                                        <p:tgtEl>
                                          <p:spTgt spid="4409"/>
                                        </p:tgtEl>
                                        <p:attrNameLst>
                                          <p:attrName>style.visibility</p:attrName>
                                        </p:attrNameLst>
                                      </p:cBhvr>
                                      <p:to>
                                        <p:strVal val="visible"/>
                                      </p:to>
                                    </p:set>
                                    <p:animEffect transition="in" filter="fade">
                                      <p:cBhvr>
                                        <p:cTn id="40" dur="1000"/>
                                        <p:tgtEl>
                                          <p:spTgt spid="4409"/>
                                        </p:tgtEl>
                                      </p:cBhvr>
                                    </p:animEffect>
                                  </p:childTnLst>
                                </p:cTn>
                              </p:par>
                              <p:par>
                                <p:cTn id="41" presetID="10" presetClass="entr" presetSubtype="0" fill="hold" nodeType="withEffect">
                                  <p:stCondLst>
                                    <p:cond delay="0"/>
                                  </p:stCondLst>
                                  <p:childTnLst>
                                    <p:set>
                                      <p:cBhvr>
                                        <p:cTn id="42" dur="1" fill="hold">
                                          <p:stCondLst>
                                            <p:cond delay="0"/>
                                          </p:stCondLst>
                                        </p:cTn>
                                        <p:tgtEl>
                                          <p:spTgt spid="4412"/>
                                        </p:tgtEl>
                                        <p:attrNameLst>
                                          <p:attrName>style.visibility</p:attrName>
                                        </p:attrNameLst>
                                      </p:cBhvr>
                                      <p:to>
                                        <p:strVal val="visible"/>
                                      </p:to>
                                    </p:set>
                                    <p:animEffect transition="in" filter="fade">
                                      <p:cBhvr>
                                        <p:cTn id="43" dur="1000"/>
                                        <p:tgtEl>
                                          <p:spTgt spid="4412"/>
                                        </p:tgtEl>
                                      </p:cBhvr>
                                    </p:animEffect>
                                  </p:childTnLst>
                                </p:cTn>
                              </p:par>
                              <p:par>
                                <p:cTn id="44" presetID="10" presetClass="entr" presetSubtype="0" fill="hold" nodeType="withEffect">
                                  <p:stCondLst>
                                    <p:cond delay="0"/>
                                  </p:stCondLst>
                                  <p:childTnLst>
                                    <p:set>
                                      <p:cBhvr>
                                        <p:cTn id="45" dur="1" fill="hold">
                                          <p:stCondLst>
                                            <p:cond delay="0"/>
                                          </p:stCondLst>
                                        </p:cTn>
                                        <p:tgtEl>
                                          <p:spTgt spid="4429"/>
                                        </p:tgtEl>
                                        <p:attrNameLst>
                                          <p:attrName>style.visibility</p:attrName>
                                        </p:attrNameLst>
                                      </p:cBhvr>
                                      <p:to>
                                        <p:strVal val="visible"/>
                                      </p:to>
                                    </p:set>
                                    <p:animEffect transition="in" filter="fade">
                                      <p:cBhvr>
                                        <p:cTn id="46" dur="1000"/>
                                        <p:tgtEl>
                                          <p:spTgt spid="4429"/>
                                        </p:tgtEl>
                                      </p:cBhvr>
                                    </p:animEffect>
                                  </p:childTnLst>
                                </p:cTn>
                              </p:par>
                            </p:childTnLst>
                          </p:cTn>
                        </p:par>
                      </p:childTnLst>
                    </p:cTn>
                  </p:par>
                  <p:par>
                    <p:cTn id="47" fill="hold">
                      <p:stCondLst>
                        <p:cond delay="indefinite"/>
                      </p:stCondLst>
                      <p:childTnLst>
                        <p:par>
                          <p:cTn id="48" fill="hold">
                            <p:stCondLst>
                              <p:cond delay="0"/>
                            </p:stCondLst>
                            <p:childTnLst>
                              <p:par>
                                <p:cTn id="49" presetID="10" presetClass="entr" presetSubtype="0" fill="hold" nodeType="clickEffect">
                                  <p:stCondLst>
                                    <p:cond delay="0"/>
                                  </p:stCondLst>
                                  <p:childTnLst>
                                    <p:set>
                                      <p:cBhvr>
                                        <p:cTn id="50" dur="1" fill="hold">
                                          <p:stCondLst>
                                            <p:cond delay="0"/>
                                          </p:stCondLst>
                                        </p:cTn>
                                        <p:tgtEl>
                                          <p:spTgt spid="4423"/>
                                        </p:tgtEl>
                                        <p:attrNameLst>
                                          <p:attrName>style.visibility</p:attrName>
                                        </p:attrNameLst>
                                      </p:cBhvr>
                                      <p:to>
                                        <p:strVal val="visible"/>
                                      </p:to>
                                    </p:set>
                                    <p:animEffect transition="in" filter="fade">
                                      <p:cBhvr>
                                        <p:cTn id="51" dur="1000"/>
                                        <p:tgtEl>
                                          <p:spTgt spid="4423"/>
                                        </p:tgtEl>
                                      </p:cBhvr>
                                    </p:animEffect>
                                  </p:childTnLst>
                                </p:cTn>
                              </p:par>
                              <p:par>
                                <p:cTn id="52" presetID="10" presetClass="entr" presetSubtype="0" fill="hold" nodeType="withEffect">
                                  <p:stCondLst>
                                    <p:cond delay="0"/>
                                  </p:stCondLst>
                                  <p:childTnLst>
                                    <p:set>
                                      <p:cBhvr>
                                        <p:cTn id="53" dur="1" fill="hold">
                                          <p:stCondLst>
                                            <p:cond delay="0"/>
                                          </p:stCondLst>
                                        </p:cTn>
                                        <p:tgtEl>
                                          <p:spTgt spid="4424"/>
                                        </p:tgtEl>
                                        <p:attrNameLst>
                                          <p:attrName>style.visibility</p:attrName>
                                        </p:attrNameLst>
                                      </p:cBhvr>
                                      <p:to>
                                        <p:strVal val="visible"/>
                                      </p:to>
                                    </p:set>
                                    <p:animEffect transition="in" filter="fade">
                                      <p:cBhvr>
                                        <p:cTn id="54" dur="1000"/>
                                        <p:tgtEl>
                                          <p:spTgt spid="4424"/>
                                        </p:tgtEl>
                                      </p:cBhvr>
                                    </p:animEffect>
                                  </p:childTnLst>
                                </p:cTn>
                              </p:par>
                              <p:par>
                                <p:cTn id="55" presetID="10" presetClass="entr" presetSubtype="0" fill="hold" nodeType="withEffect">
                                  <p:stCondLst>
                                    <p:cond delay="0"/>
                                  </p:stCondLst>
                                  <p:childTnLst>
                                    <p:set>
                                      <p:cBhvr>
                                        <p:cTn id="56" dur="1" fill="hold">
                                          <p:stCondLst>
                                            <p:cond delay="0"/>
                                          </p:stCondLst>
                                        </p:cTn>
                                        <p:tgtEl>
                                          <p:spTgt spid="4427"/>
                                        </p:tgtEl>
                                        <p:attrNameLst>
                                          <p:attrName>style.visibility</p:attrName>
                                        </p:attrNameLst>
                                      </p:cBhvr>
                                      <p:to>
                                        <p:strVal val="visible"/>
                                      </p:to>
                                    </p:set>
                                    <p:animEffect transition="in" filter="fade">
                                      <p:cBhvr>
                                        <p:cTn id="57" dur="1000"/>
                                        <p:tgtEl>
                                          <p:spTgt spid="4427"/>
                                        </p:tgtEl>
                                      </p:cBhvr>
                                    </p:animEffect>
                                  </p:childTnLst>
                                </p:cTn>
                              </p:par>
                              <p:par>
                                <p:cTn id="58" presetID="10" presetClass="entr" presetSubtype="0" fill="hold" nodeType="withEffect">
                                  <p:stCondLst>
                                    <p:cond delay="0"/>
                                  </p:stCondLst>
                                  <p:childTnLst>
                                    <p:set>
                                      <p:cBhvr>
                                        <p:cTn id="59" dur="1" fill="hold">
                                          <p:stCondLst>
                                            <p:cond delay="0"/>
                                          </p:stCondLst>
                                        </p:cTn>
                                        <p:tgtEl>
                                          <p:spTgt spid="4431"/>
                                        </p:tgtEl>
                                        <p:attrNameLst>
                                          <p:attrName>style.visibility</p:attrName>
                                        </p:attrNameLst>
                                      </p:cBhvr>
                                      <p:to>
                                        <p:strVal val="visible"/>
                                      </p:to>
                                    </p:set>
                                    <p:animEffect transition="in" filter="fade">
                                      <p:cBhvr>
                                        <p:cTn id="60" dur="1000"/>
                                        <p:tgtEl>
                                          <p:spTgt spid="4431"/>
                                        </p:tgtEl>
                                      </p:cBhvr>
                                    </p:animEffect>
                                  </p:childTnLst>
                                </p:cTn>
                              </p:par>
                            </p:childTnLst>
                          </p:cTn>
                        </p:par>
                      </p:childTnLst>
                    </p:cTn>
                  </p:par>
                  <p:par>
                    <p:cTn id="61" fill="hold">
                      <p:stCondLst>
                        <p:cond delay="indefinite"/>
                      </p:stCondLst>
                      <p:childTnLst>
                        <p:par>
                          <p:cTn id="62" fill="hold">
                            <p:stCondLst>
                              <p:cond delay="0"/>
                            </p:stCondLst>
                            <p:childTnLst>
                              <p:par>
                                <p:cTn id="63" presetID="10" presetClass="entr" presetSubtype="0" fill="hold" nodeType="clickEffect">
                                  <p:stCondLst>
                                    <p:cond delay="0"/>
                                  </p:stCondLst>
                                  <p:childTnLst>
                                    <p:set>
                                      <p:cBhvr>
                                        <p:cTn id="64" dur="1" fill="hold">
                                          <p:stCondLst>
                                            <p:cond delay="0"/>
                                          </p:stCondLst>
                                        </p:cTn>
                                        <p:tgtEl>
                                          <p:spTgt spid="4413"/>
                                        </p:tgtEl>
                                        <p:attrNameLst>
                                          <p:attrName>style.visibility</p:attrName>
                                        </p:attrNameLst>
                                      </p:cBhvr>
                                      <p:to>
                                        <p:strVal val="visible"/>
                                      </p:to>
                                    </p:set>
                                    <p:animEffect transition="in" filter="fade">
                                      <p:cBhvr>
                                        <p:cTn id="65" dur="1000"/>
                                        <p:tgtEl>
                                          <p:spTgt spid="4413"/>
                                        </p:tgtEl>
                                      </p:cBhvr>
                                    </p:animEffect>
                                  </p:childTnLst>
                                </p:cTn>
                              </p:par>
                              <p:par>
                                <p:cTn id="66" presetID="10" presetClass="entr" presetSubtype="0" fill="hold" nodeType="withEffect">
                                  <p:stCondLst>
                                    <p:cond delay="0"/>
                                  </p:stCondLst>
                                  <p:childTnLst>
                                    <p:set>
                                      <p:cBhvr>
                                        <p:cTn id="67" dur="1" fill="hold">
                                          <p:stCondLst>
                                            <p:cond delay="0"/>
                                          </p:stCondLst>
                                        </p:cTn>
                                        <p:tgtEl>
                                          <p:spTgt spid="4414"/>
                                        </p:tgtEl>
                                        <p:attrNameLst>
                                          <p:attrName>style.visibility</p:attrName>
                                        </p:attrNameLst>
                                      </p:cBhvr>
                                      <p:to>
                                        <p:strVal val="visible"/>
                                      </p:to>
                                    </p:set>
                                    <p:animEffect transition="in" filter="fade">
                                      <p:cBhvr>
                                        <p:cTn id="68" dur="1000"/>
                                        <p:tgtEl>
                                          <p:spTgt spid="4414"/>
                                        </p:tgtEl>
                                      </p:cBhvr>
                                    </p:animEffect>
                                  </p:childTnLst>
                                </p:cTn>
                              </p:par>
                              <p:par>
                                <p:cTn id="69" presetID="10" presetClass="entr" presetSubtype="0" fill="hold" nodeType="withEffect">
                                  <p:stCondLst>
                                    <p:cond delay="0"/>
                                  </p:stCondLst>
                                  <p:childTnLst>
                                    <p:set>
                                      <p:cBhvr>
                                        <p:cTn id="70" dur="1" fill="hold">
                                          <p:stCondLst>
                                            <p:cond delay="0"/>
                                          </p:stCondLst>
                                        </p:cTn>
                                        <p:tgtEl>
                                          <p:spTgt spid="4417"/>
                                        </p:tgtEl>
                                        <p:attrNameLst>
                                          <p:attrName>style.visibility</p:attrName>
                                        </p:attrNameLst>
                                      </p:cBhvr>
                                      <p:to>
                                        <p:strVal val="visible"/>
                                      </p:to>
                                    </p:set>
                                    <p:animEffect transition="in" filter="fade">
                                      <p:cBhvr>
                                        <p:cTn id="71" dur="1000"/>
                                        <p:tgtEl>
                                          <p:spTgt spid="4417"/>
                                        </p:tgtEl>
                                      </p:cBhvr>
                                    </p:animEffect>
                                  </p:childTnLst>
                                </p:cTn>
                              </p:par>
                              <p:par>
                                <p:cTn id="72" presetID="10" presetClass="entr" presetSubtype="0" fill="hold" nodeType="withEffect">
                                  <p:stCondLst>
                                    <p:cond delay="0"/>
                                  </p:stCondLst>
                                  <p:childTnLst>
                                    <p:set>
                                      <p:cBhvr>
                                        <p:cTn id="73" dur="1" fill="hold">
                                          <p:stCondLst>
                                            <p:cond delay="0"/>
                                          </p:stCondLst>
                                        </p:cTn>
                                        <p:tgtEl>
                                          <p:spTgt spid="4430"/>
                                        </p:tgtEl>
                                        <p:attrNameLst>
                                          <p:attrName>style.visibility</p:attrName>
                                        </p:attrNameLst>
                                      </p:cBhvr>
                                      <p:to>
                                        <p:strVal val="visible"/>
                                      </p:to>
                                    </p:set>
                                    <p:animEffect transition="in" filter="fade">
                                      <p:cBhvr>
                                        <p:cTn id="74" dur="1000"/>
                                        <p:tgtEl>
                                          <p:spTgt spid="44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Shape 4435"/>
        <p:cNvGrpSpPr/>
        <p:nvPr/>
      </p:nvGrpSpPr>
      <p:grpSpPr>
        <a:xfrm>
          <a:off x="0" y="0"/>
          <a:ext cx="0" cy="0"/>
          <a:chOff x="0" y="0"/>
          <a:chExt cx="0" cy="0"/>
        </a:xfrm>
      </p:grpSpPr>
      <p:sp>
        <p:nvSpPr>
          <p:cNvPr id="4436" name="Google Shape;4436;p108"/>
          <p:cNvSpPr txBox="1">
            <a:spLocks noGrp="1"/>
          </p:cNvSpPr>
          <p:nvPr>
            <p:ph type="title"/>
          </p:nvPr>
        </p:nvSpPr>
        <p:spPr>
          <a:xfrm>
            <a:off x="4572000" y="540000"/>
            <a:ext cx="3852000" cy="488700"/>
          </a:xfrm>
          <a:prstGeom prst="rect">
            <a:avLst/>
          </a:prstGeom>
        </p:spPr>
        <p:txBody>
          <a:bodyPr spcFirstLastPara="1" wrap="square" lIns="0" tIns="0" rIns="0" bIns="0" anchor="t" anchorCtr="0">
            <a:noAutofit/>
          </a:bodyPr>
          <a:lstStyle/>
          <a:p>
            <a:pPr marL="0" lvl="0" indent="0" algn="r" rtl="0">
              <a:spcBef>
                <a:spcPts val="0"/>
              </a:spcBef>
              <a:spcAft>
                <a:spcPts val="0"/>
              </a:spcAft>
              <a:buNone/>
            </a:pPr>
            <a:r>
              <a:rPr lang="en"/>
              <a:t>Our services</a:t>
            </a:r>
            <a:endParaRPr/>
          </a:p>
        </p:txBody>
      </p:sp>
      <p:grpSp>
        <p:nvGrpSpPr>
          <p:cNvPr id="4437" name="Google Shape;4437;p108"/>
          <p:cNvGrpSpPr/>
          <p:nvPr/>
        </p:nvGrpSpPr>
        <p:grpSpPr>
          <a:xfrm>
            <a:off x="3652590" y="1572362"/>
            <a:ext cx="1838815" cy="2706778"/>
            <a:chOff x="1282190" y="1486412"/>
            <a:chExt cx="1838815" cy="2706778"/>
          </a:xfrm>
        </p:grpSpPr>
        <p:grpSp>
          <p:nvGrpSpPr>
            <p:cNvPr id="4438" name="Google Shape;4438;p108"/>
            <p:cNvGrpSpPr/>
            <p:nvPr/>
          </p:nvGrpSpPr>
          <p:grpSpPr>
            <a:xfrm>
              <a:off x="1282190" y="1776851"/>
              <a:ext cx="1838815" cy="2416338"/>
              <a:chOff x="3109075" y="715403"/>
              <a:chExt cx="1313439" cy="1136566"/>
            </a:xfrm>
          </p:grpSpPr>
          <p:sp>
            <p:nvSpPr>
              <p:cNvPr id="4439" name="Google Shape;4439;p108"/>
              <p:cNvSpPr/>
              <p:nvPr/>
            </p:nvSpPr>
            <p:spPr>
              <a:xfrm>
                <a:off x="3116665" y="722234"/>
                <a:ext cx="1305849" cy="1124992"/>
              </a:xfrm>
              <a:custGeom>
                <a:avLst/>
                <a:gdLst/>
                <a:ahLst/>
                <a:cxnLst/>
                <a:rect l="l" t="t" r="r" b="b"/>
                <a:pathLst>
                  <a:path w="34412" h="29646" extrusionOk="0">
                    <a:moveTo>
                      <a:pt x="26988" y="0"/>
                    </a:moveTo>
                    <a:cubicBezTo>
                      <a:pt x="18118" y="0"/>
                      <a:pt x="9252" y="106"/>
                      <a:pt x="402" y="146"/>
                    </a:cubicBezTo>
                    <a:cubicBezTo>
                      <a:pt x="101" y="4908"/>
                      <a:pt x="1" y="9720"/>
                      <a:pt x="1" y="14507"/>
                    </a:cubicBezTo>
                    <a:cubicBezTo>
                      <a:pt x="1" y="17289"/>
                      <a:pt x="51" y="20071"/>
                      <a:pt x="126" y="22828"/>
                    </a:cubicBezTo>
                    <a:cubicBezTo>
                      <a:pt x="151" y="24106"/>
                      <a:pt x="51" y="25535"/>
                      <a:pt x="326" y="26788"/>
                    </a:cubicBezTo>
                    <a:cubicBezTo>
                      <a:pt x="652" y="28342"/>
                      <a:pt x="2031" y="29570"/>
                      <a:pt x="3635" y="29645"/>
                    </a:cubicBezTo>
                    <a:lnTo>
                      <a:pt x="3835" y="29645"/>
                    </a:lnTo>
                    <a:cubicBezTo>
                      <a:pt x="3885" y="29595"/>
                      <a:pt x="3936" y="29520"/>
                      <a:pt x="4036" y="29520"/>
                    </a:cubicBezTo>
                    <a:cubicBezTo>
                      <a:pt x="8161" y="29188"/>
                      <a:pt x="12323" y="29075"/>
                      <a:pt x="16491" y="29075"/>
                    </a:cubicBezTo>
                    <a:cubicBezTo>
                      <a:pt x="21438" y="29075"/>
                      <a:pt x="26393" y="29233"/>
                      <a:pt x="31304" y="29369"/>
                    </a:cubicBezTo>
                    <a:cubicBezTo>
                      <a:pt x="31329" y="29369"/>
                      <a:pt x="31354" y="29395"/>
                      <a:pt x="31354" y="29395"/>
                    </a:cubicBezTo>
                    <a:cubicBezTo>
                      <a:pt x="34412" y="28116"/>
                      <a:pt x="33560" y="23154"/>
                      <a:pt x="33535" y="20422"/>
                    </a:cubicBezTo>
                    <a:cubicBezTo>
                      <a:pt x="33510" y="17916"/>
                      <a:pt x="33510" y="15409"/>
                      <a:pt x="33485" y="12928"/>
                    </a:cubicBezTo>
                    <a:cubicBezTo>
                      <a:pt x="33434" y="8617"/>
                      <a:pt x="33384" y="4332"/>
                      <a:pt x="33384" y="21"/>
                    </a:cubicBezTo>
                    <a:cubicBezTo>
                      <a:pt x="31252" y="6"/>
                      <a:pt x="29120" y="0"/>
                      <a:pt x="26988" y="0"/>
                    </a:cubicBezTo>
                    <a:close/>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0" name="Google Shape;4440;p108"/>
              <p:cNvSpPr/>
              <p:nvPr/>
            </p:nvSpPr>
            <p:spPr>
              <a:xfrm>
                <a:off x="3109075" y="715403"/>
                <a:ext cx="1294427" cy="1136566"/>
              </a:xfrm>
              <a:custGeom>
                <a:avLst/>
                <a:gdLst/>
                <a:ahLst/>
                <a:cxnLst/>
                <a:rect l="l" t="t" r="r" b="b"/>
                <a:pathLst>
                  <a:path w="34111" h="29951" extrusionOk="0">
                    <a:moveTo>
                      <a:pt x="33386" y="402"/>
                    </a:moveTo>
                    <a:lnTo>
                      <a:pt x="33559" y="20602"/>
                    </a:lnTo>
                    <a:cubicBezTo>
                      <a:pt x="33584" y="22256"/>
                      <a:pt x="33785" y="23885"/>
                      <a:pt x="33634" y="25489"/>
                    </a:cubicBezTo>
                    <a:cubicBezTo>
                      <a:pt x="33584" y="26291"/>
                      <a:pt x="33434" y="27093"/>
                      <a:pt x="33108" y="27795"/>
                    </a:cubicBezTo>
                    <a:cubicBezTo>
                      <a:pt x="32782" y="28522"/>
                      <a:pt x="32231" y="29123"/>
                      <a:pt x="31504" y="29399"/>
                    </a:cubicBezTo>
                    <a:lnTo>
                      <a:pt x="31454" y="29399"/>
                    </a:lnTo>
                    <a:lnTo>
                      <a:pt x="31354" y="29374"/>
                    </a:lnTo>
                    <a:lnTo>
                      <a:pt x="30702" y="29374"/>
                    </a:lnTo>
                    <a:lnTo>
                      <a:pt x="29850" y="29349"/>
                    </a:lnTo>
                    <a:lnTo>
                      <a:pt x="28121" y="29274"/>
                    </a:lnTo>
                    <a:lnTo>
                      <a:pt x="24662" y="29199"/>
                    </a:lnTo>
                    <a:cubicBezTo>
                      <a:pt x="22381" y="29148"/>
                      <a:pt x="20075" y="29098"/>
                      <a:pt x="17770" y="29098"/>
                    </a:cubicBezTo>
                    <a:cubicBezTo>
                      <a:pt x="17225" y="29092"/>
                      <a:pt x="16681" y="29089"/>
                      <a:pt x="16137" y="29089"/>
                    </a:cubicBezTo>
                    <a:cubicBezTo>
                      <a:pt x="14377" y="29089"/>
                      <a:pt x="12620" y="29122"/>
                      <a:pt x="10877" y="29199"/>
                    </a:cubicBezTo>
                    <a:lnTo>
                      <a:pt x="7419" y="29374"/>
                    </a:lnTo>
                    <a:lnTo>
                      <a:pt x="5689" y="29474"/>
                    </a:lnTo>
                    <a:lnTo>
                      <a:pt x="4837" y="29549"/>
                    </a:lnTo>
                    <a:lnTo>
                      <a:pt x="4411" y="29575"/>
                    </a:lnTo>
                    <a:cubicBezTo>
                      <a:pt x="4336" y="29575"/>
                      <a:pt x="4286" y="29575"/>
                      <a:pt x="4186" y="29600"/>
                    </a:cubicBezTo>
                    <a:cubicBezTo>
                      <a:pt x="4093" y="29600"/>
                      <a:pt x="4028" y="29655"/>
                      <a:pt x="3980" y="29724"/>
                    </a:cubicBezTo>
                    <a:lnTo>
                      <a:pt x="3980" y="29724"/>
                    </a:lnTo>
                    <a:cubicBezTo>
                      <a:pt x="3357" y="29708"/>
                      <a:pt x="2759" y="29511"/>
                      <a:pt x="2231" y="29199"/>
                    </a:cubicBezTo>
                    <a:cubicBezTo>
                      <a:pt x="1704" y="28848"/>
                      <a:pt x="1253" y="28372"/>
                      <a:pt x="953" y="27820"/>
                    </a:cubicBezTo>
                    <a:cubicBezTo>
                      <a:pt x="652" y="27244"/>
                      <a:pt x="552" y="26617"/>
                      <a:pt x="501" y="25965"/>
                    </a:cubicBezTo>
                    <a:cubicBezTo>
                      <a:pt x="451" y="25314"/>
                      <a:pt x="476" y="24662"/>
                      <a:pt x="476" y="24011"/>
                    </a:cubicBezTo>
                    <a:cubicBezTo>
                      <a:pt x="476" y="21354"/>
                      <a:pt x="426" y="18747"/>
                      <a:pt x="376" y="16091"/>
                    </a:cubicBezTo>
                    <a:cubicBezTo>
                      <a:pt x="351" y="13484"/>
                      <a:pt x="376" y="10853"/>
                      <a:pt x="451" y="8221"/>
                    </a:cubicBezTo>
                    <a:cubicBezTo>
                      <a:pt x="500" y="5648"/>
                      <a:pt x="621" y="3074"/>
                      <a:pt x="767" y="501"/>
                    </a:cubicBezTo>
                    <a:lnTo>
                      <a:pt x="767" y="501"/>
                    </a:lnTo>
                    <a:lnTo>
                      <a:pt x="33386" y="402"/>
                    </a:lnTo>
                    <a:close/>
                    <a:moveTo>
                      <a:pt x="33584" y="0"/>
                    </a:moveTo>
                    <a:lnTo>
                      <a:pt x="602" y="126"/>
                    </a:lnTo>
                    <a:lnTo>
                      <a:pt x="426" y="151"/>
                    </a:lnTo>
                    <a:lnTo>
                      <a:pt x="401" y="301"/>
                    </a:lnTo>
                    <a:cubicBezTo>
                      <a:pt x="251" y="2933"/>
                      <a:pt x="151" y="5564"/>
                      <a:pt x="100" y="8196"/>
                    </a:cubicBezTo>
                    <a:cubicBezTo>
                      <a:pt x="50" y="10828"/>
                      <a:pt x="0" y="13484"/>
                      <a:pt x="50" y="16116"/>
                    </a:cubicBezTo>
                    <a:lnTo>
                      <a:pt x="176" y="24011"/>
                    </a:lnTo>
                    <a:cubicBezTo>
                      <a:pt x="176" y="24662"/>
                      <a:pt x="176" y="25314"/>
                      <a:pt x="226" y="25991"/>
                    </a:cubicBezTo>
                    <a:cubicBezTo>
                      <a:pt x="301" y="26642"/>
                      <a:pt x="401" y="27319"/>
                      <a:pt x="727" y="27945"/>
                    </a:cubicBezTo>
                    <a:cubicBezTo>
                      <a:pt x="1053" y="28547"/>
                      <a:pt x="1529" y="29048"/>
                      <a:pt x="2105" y="29399"/>
                    </a:cubicBezTo>
                    <a:cubicBezTo>
                      <a:pt x="2682" y="29775"/>
                      <a:pt x="3384" y="29950"/>
                      <a:pt x="4035" y="29950"/>
                    </a:cubicBezTo>
                    <a:lnTo>
                      <a:pt x="4136" y="29950"/>
                    </a:lnTo>
                    <a:lnTo>
                      <a:pt x="4161" y="29875"/>
                    </a:lnTo>
                    <a:cubicBezTo>
                      <a:pt x="4161" y="29850"/>
                      <a:pt x="4186" y="29825"/>
                      <a:pt x="4236" y="29825"/>
                    </a:cubicBezTo>
                    <a:lnTo>
                      <a:pt x="4436" y="29800"/>
                    </a:lnTo>
                    <a:lnTo>
                      <a:pt x="4862" y="29775"/>
                    </a:lnTo>
                    <a:lnTo>
                      <a:pt x="5714" y="29700"/>
                    </a:lnTo>
                    <a:lnTo>
                      <a:pt x="7444" y="29600"/>
                    </a:lnTo>
                    <a:cubicBezTo>
                      <a:pt x="8572" y="29524"/>
                      <a:pt x="9725" y="29499"/>
                      <a:pt x="10877" y="29474"/>
                    </a:cubicBezTo>
                    <a:cubicBezTo>
                      <a:pt x="13183" y="29449"/>
                      <a:pt x="15464" y="29424"/>
                      <a:pt x="17770" y="29424"/>
                    </a:cubicBezTo>
                    <a:cubicBezTo>
                      <a:pt x="20075" y="29449"/>
                      <a:pt x="22356" y="29474"/>
                      <a:pt x="24662" y="29549"/>
                    </a:cubicBezTo>
                    <a:lnTo>
                      <a:pt x="31529" y="29725"/>
                    </a:lnTo>
                    <a:lnTo>
                      <a:pt x="31629" y="29725"/>
                    </a:lnTo>
                    <a:cubicBezTo>
                      <a:pt x="32431" y="29399"/>
                      <a:pt x="33058" y="28722"/>
                      <a:pt x="33409" y="27945"/>
                    </a:cubicBezTo>
                    <a:cubicBezTo>
                      <a:pt x="33760" y="27168"/>
                      <a:pt x="33910" y="26341"/>
                      <a:pt x="33985" y="25514"/>
                    </a:cubicBezTo>
                    <a:cubicBezTo>
                      <a:pt x="34111" y="23860"/>
                      <a:pt x="33910" y="22231"/>
                      <a:pt x="33885" y="20602"/>
                    </a:cubicBezTo>
                    <a:lnTo>
                      <a:pt x="33760" y="201"/>
                    </a:lnTo>
                    <a:lnTo>
                      <a:pt x="3376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41" name="Google Shape;4441;p108"/>
            <p:cNvGrpSpPr/>
            <p:nvPr/>
          </p:nvGrpSpPr>
          <p:grpSpPr>
            <a:xfrm>
              <a:off x="1303598" y="1486412"/>
              <a:ext cx="1776231" cy="362376"/>
              <a:chOff x="3124292" y="481000"/>
              <a:chExt cx="1268737" cy="258840"/>
            </a:xfrm>
          </p:grpSpPr>
          <p:sp>
            <p:nvSpPr>
              <p:cNvPr id="4442" name="Google Shape;4442;p108"/>
              <p:cNvSpPr/>
              <p:nvPr/>
            </p:nvSpPr>
            <p:spPr>
              <a:xfrm>
                <a:off x="3131882" y="487679"/>
                <a:ext cx="1254506" cy="245938"/>
              </a:xfrm>
              <a:custGeom>
                <a:avLst/>
                <a:gdLst/>
                <a:ahLst/>
                <a:cxnLst/>
                <a:rect l="l" t="t" r="r" b="b"/>
                <a:pathLst>
                  <a:path w="33059" h="6481" extrusionOk="0">
                    <a:moveTo>
                      <a:pt x="5062" y="1"/>
                    </a:moveTo>
                    <a:cubicBezTo>
                      <a:pt x="3698" y="1"/>
                      <a:pt x="2334" y="120"/>
                      <a:pt x="1329" y="1164"/>
                    </a:cubicBezTo>
                    <a:cubicBezTo>
                      <a:pt x="477" y="2067"/>
                      <a:pt x="251" y="3119"/>
                      <a:pt x="1" y="4272"/>
                    </a:cubicBezTo>
                    <a:cubicBezTo>
                      <a:pt x="51" y="4322"/>
                      <a:pt x="101" y="4372"/>
                      <a:pt x="101" y="4473"/>
                    </a:cubicBezTo>
                    <a:cubicBezTo>
                      <a:pt x="51" y="4949"/>
                      <a:pt x="26" y="5826"/>
                      <a:pt x="1" y="6327"/>
                    </a:cubicBezTo>
                    <a:cubicBezTo>
                      <a:pt x="5595" y="6404"/>
                      <a:pt x="11234" y="6481"/>
                      <a:pt x="16867" y="6481"/>
                    </a:cubicBezTo>
                    <a:cubicBezTo>
                      <a:pt x="22262" y="6481"/>
                      <a:pt x="27649" y="6410"/>
                      <a:pt x="32983" y="6202"/>
                    </a:cubicBezTo>
                    <a:cubicBezTo>
                      <a:pt x="32958" y="5550"/>
                      <a:pt x="32958" y="4272"/>
                      <a:pt x="32958" y="3620"/>
                    </a:cubicBezTo>
                    <a:cubicBezTo>
                      <a:pt x="32958" y="3520"/>
                      <a:pt x="32983" y="3445"/>
                      <a:pt x="33059" y="3395"/>
                    </a:cubicBezTo>
                    <a:cubicBezTo>
                      <a:pt x="33041" y="466"/>
                      <a:pt x="29686" y="41"/>
                      <a:pt x="26728" y="41"/>
                    </a:cubicBezTo>
                    <a:cubicBezTo>
                      <a:pt x="25517" y="41"/>
                      <a:pt x="24372" y="112"/>
                      <a:pt x="23551" y="112"/>
                    </a:cubicBezTo>
                    <a:cubicBezTo>
                      <a:pt x="23511" y="112"/>
                      <a:pt x="23472" y="112"/>
                      <a:pt x="23434" y="112"/>
                    </a:cubicBezTo>
                    <a:cubicBezTo>
                      <a:pt x="20652" y="112"/>
                      <a:pt x="17870" y="87"/>
                      <a:pt x="15088" y="62"/>
                    </a:cubicBezTo>
                    <a:cubicBezTo>
                      <a:pt x="12131" y="62"/>
                      <a:pt x="9199" y="36"/>
                      <a:pt x="6266" y="11"/>
                    </a:cubicBezTo>
                    <a:cubicBezTo>
                      <a:pt x="5871" y="11"/>
                      <a:pt x="5467" y="1"/>
                      <a:pt x="50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3" name="Google Shape;4443;p108"/>
              <p:cNvSpPr/>
              <p:nvPr/>
            </p:nvSpPr>
            <p:spPr>
              <a:xfrm>
                <a:off x="3124292" y="481000"/>
                <a:ext cx="1268737" cy="258840"/>
              </a:xfrm>
              <a:custGeom>
                <a:avLst/>
                <a:gdLst/>
                <a:ahLst/>
                <a:cxnLst/>
                <a:rect l="l" t="t" r="r" b="b"/>
                <a:pathLst>
                  <a:path w="33434" h="6821" extrusionOk="0">
                    <a:moveTo>
                      <a:pt x="4787" y="363"/>
                    </a:moveTo>
                    <a:cubicBezTo>
                      <a:pt x="5539" y="363"/>
                      <a:pt x="6341" y="388"/>
                      <a:pt x="7093" y="388"/>
                    </a:cubicBezTo>
                    <a:lnTo>
                      <a:pt x="16391" y="463"/>
                    </a:lnTo>
                    <a:lnTo>
                      <a:pt x="21028" y="488"/>
                    </a:lnTo>
                    <a:cubicBezTo>
                      <a:pt x="21649" y="488"/>
                      <a:pt x="22271" y="492"/>
                      <a:pt x="22893" y="492"/>
                    </a:cubicBezTo>
                    <a:cubicBezTo>
                      <a:pt x="23825" y="492"/>
                      <a:pt x="24757" y="483"/>
                      <a:pt x="25690" y="438"/>
                    </a:cubicBezTo>
                    <a:cubicBezTo>
                      <a:pt x="26183" y="422"/>
                      <a:pt x="26679" y="408"/>
                      <a:pt x="27174" y="408"/>
                    </a:cubicBezTo>
                    <a:cubicBezTo>
                      <a:pt x="28214" y="408"/>
                      <a:pt x="29250" y="468"/>
                      <a:pt x="30251" y="689"/>
                    </a:cubicBezTo>
                    <a:cubicBezTo>
                      <a:pt x="31003" y="864"/>
                      <a:pt x="31705" y="1140"/>
                      <a:pt x="32256" y="1616"/>
                    </a:cubicBezTo>
                    <a:cubicBezTo>
                      <a:pt x="32791" y="2102"/>
                      <a:pt x="33066" y="2800"/>
                      <a:pt x="33082" y="3504"/>
                    </a:cubicBezTo>
                    <a:lnTo>
                      <a:pt x="33082" y="3504"/>
                    </a:lnTo>
                    <a:cubicBezTo>
                      <a:pt x="33016" y="3593"/>
                      <a:pt x="32983" y="3695"/>
                      <a:pt x="32983" y="3796"/>
                    </a:cubicBezTo>
                    <a:lnTo>
                      <a:pt x="33006" y="6233"/>
                    </a:lnTo>
                    <a:lnTo>
                      <a:pt x="33006" y="6233"/>
                    </a:lnTo>
                    <a:cubicBezTo>
                      <a:pt x="30324" y="6330"/>
                      <a:pt x="27618" y="6379"/>
                      <a:pt x="24913" y="6428"/>
                    </a:cubicBezTo>
                    <a:lnTo>
                      <a:pt x="20802" y="6478"/>
                    </a:lnTo>
                    <a:cubicBezTo>
                      <a:pt x="19424" y="6478"/>
                      <a:pt x="18045" y="6478"/>
                      <a:pt x="16692" y="6528"/>
                    </a:cubicBezTo>
                    <a:cubicBezTo>
                      <a:pt x="16233" y="6537"/>
                      <a:pt x="15773" y="6539"/>
                      <a:pt x="15314" y="6539"/>
                    </a:cubicBezTo>
                    <a:cubicBezTo>
                      <a:pt x="14395" y="6539"/>
                      <a:pt x="13476" y="6528"/>
                      <a:pt x="12557" y="6528"/>
                    </a:cubicBezTo>
                    <a:lnTo>
                      <a:pt x="8446" y="6453"/>
                    </a:lnTo>
                    <a:lnTo>
                      <a:pt x="364" y="6330"/>
                    </a:lnTo>
                    <a:lnTo>
                      <a:pt x="364" y="6330"/>
                    </a:lnTo>
                    <a:lnTo>
                      <a:pt x="426" y="5476"/>
                    </a:lnTo>
                    <a:lnTo>
                      <a:pt x="451" y="4949"/>
                    </a:lnTo>
                    <a:lnTo>
                      <a:pt x="476" y="4674"/>
                    </a:lnTo>
                    <a:cubicBezTo>
                      <a:pt x="476" y="4649"/>
                      <a:pt x="476" y="4548"/>
                      <a:pt x="451" y="4473"/>
                    </a:cubicBezTo>
                    <a:cubicBezTo>
                      <a:pt x="438" y="4435"/>
                      <a:pt x="419" y="4402"/>
                      <a:pt x="396" y="4374"/>
                    </a:cubicBezTo>
                    <a:lnTo>
                      <a:pt x="396" y="4374"/>
                    </a:lnTo>
                    <a:cubicBezTo>
                      <a:pt x="542" y="3655"/>
                      <a:pt x="717" y="2941"/>
                      <a:pt x="1053" y="2318"/>
                    </a:cubicBezTo>
                    <a:cubicBezTo>
                      <a:pt x="1404" y="1666"/>
                      <a:pt x="1930" y="1115"/>
                      <a:pt x="2607" y="789"/>
                    </a:cubicBezTo>
                    <a:cubicBezTo>
                      <a:pt x="3258" y="488"/>
                      <a:pt x="4035" y="388"/>
                      <a:pt x="4787" y="363"/>
                    </a:cubicBezTo>
                    <a:close/>
                    <a:moveTo>
                      <a:pt x="5564" y="1"/>
                    </a:moveTo>
                    <a:cubicBezTo>
                      <a:pt x="5305" y="1"/>
                      <a:pt x="5046" y="4"/>
                      <a:pt x="4787" y="12"/>
                    </a:cubicBezTo>
                    <a:cubicBezTo>
                      <a:pt x="4010" y="37"/>
                      <a:pt x="3183" y="112"/>
                      <a:pt x="2456" y="463"/>
                    </a:cubicBezTo>
                    <a:cubicBezTo>
                      <a:pt x="1704" y="814"/>
                      <a:pt x="1128" y="1441"/>
                      <a:pt x="727" y="2142"/>
                    </a:cubicBezTo>
                    <a:cubicBezTo>
                      <a:pt x="351" y="2869"/>
                      <a:pt x="201" y="3646"/>
                      <a:pt x="25" y="4398"/>
                    </a:cubicBezTo>
                    <a:lnTo>
                      <a:pt x="25" y="4473"/>
                    </a:lnTo>
                    <a:lnTo>
                      <a:pt x="100" y="4573"/>
                    </a:lnTo>
                    <a:cubicBezTo>
                      <a:pt x="125" y="4598"/>
                      <a:pt x="125" y="4598"/>
                      <a:pt x="125" y="4649"/>
                    </a:cubicBezTo>
                    <a:lnTo>
                      <a:pt x="100" y="4924"/>
                    </a:lnTo>
                    <a:lnTo>
                      <a:pt x="75" y="5451"/>
                    </a:lnTo>
                    <a:lnTo>
                      <a:pt x="25" y="6478"/>
                    </a:lnTo>
                    <a:lnTo>
                      <a:pt x="0" y="6654"/>
                    </a:lnTo>
                    <a:lnTo>
                      <a:pt x="176" y="6679"/>
                    </a:lnTo>
                    <a:cubicBezTo>
                      <a:pt x="2933" y="6704"/>
                      <a:pt x="5689" y="6729"/>
                      <a:pt x="8446" y="6754"/>
                    </a:cubicBezTo>
                    <a:lnTo>
                      <a:pt x="12557" y="6754"/>
                    </a:lnTo>
                    <a:cubicBezTo>
                      <a:pt x="13246" y="6754"/>
                      <a:pt x="13935" y="6748"/>
                      <a:pt x="14624" y="6748"/>
                    </a:cubicBezTo>
                    <a:cubicBezTo>
                      <a:pt x="15314" y="6748"/>
                      <a:pt x="16003" y="6754"/>
                      <a:pt x="16692" y="6779"/>
                    </a:cubicBezTo>
                    <a:cubicBezTo>
                      <a:pt x="17485" y="6808"/>
                      <a:pt x="18286" y="6820"/>
                      <a:pt x="19091" y="6820"/>
                    </a:cubicBezTo>
                    <a:cubicBezTo>
                      <a:pt x="19660" y="6820"/>
                      <a:pt x="20231" y="6814"/>
                      <a:pt x="20802" y="6804"/>
                    </a:cubicBezTo>
                    <a:lnTo>
                      <a:pt x="24938" y="6779"/>
                    </a:lnTo>
                    <a:cubicBezTo>
                      <a:pt x="27670" y="6729"/>
                      <a:pt x="30426" y="6654"/>
                      <a:pt x="33183" y="6553"/>
                    </a:cubicBezTo>
                    <a:lnTo>
                      <a:pt x="33334" y="6553"/>
                    </a:lnTo>
                    <a:lnTo>
                      <a:pt x="33334" y="6378"/>
                    </a:lnTo>
                    <a:lnTo>
                      <a:pt x="33309" y="3796"/>
                    </a:lnTo>
                    <a:cubicBezTo>
                      <a:pt x="33309" y="3746"/>
                      <a:pt x="33334" y="3721"/>
                      <a:pt x="33359" y="3696"/>
                    </a:cubicBezTo>
                    <a:lnTo>
                      <a:pt x="33409" y="3646"/>
                    </a:lnTo>
                    <a:lnTo>
                      <a:pt x="33409" y="3571"/>
                    </a:lnTo>
                    <a:cubicBezTo>
                      <a:pt x="33434" y="2769"/>
                      <a:pt x="33108" y="1917"/>
                      <a:pt x="32482" y="1365"/>
                    </a:cubicBezTo>
                    <a:cubicBezTo>
                      <a:pt x="31880" y="814"/>
                      <a:pt x="31103" y="538"/>
                      <a:pt x="30326" y="363"/>
                    </a:cubicBezTo>
                    <a:cubicBezTo>
                      <a:pt x="29217" y="108"/>
                      <a:pt x="28081" y="38"/>
                      <a:pt x="26947" y="38"/>
                    </a:cubicBezTo>
                    <a:cubicBezTo>
                      <a:pt x="26519" y="38"/>
                      <a:pt x="26091" y="48"/>
                      <a:pt x="25664" y="62"/>
                    </a:cubicBezTo>
                    <a:cubicBezTo>
                      <a:pt x="24999" y="94"/>
                      <a:pt x="24337" y="104"/>
                      <a:pt x="23676" y="104"/>
                    </a:cubicBezTo>
                    <a:cubicBezTo>
                      <a:pt x="22796" y="104"/>
                      <a:pt x="21916" y="87"/>
                      <a:pt x="21028" y="87"/>
                    </a:cubicBezTo>
                    <a:lnTo>
                      <a:pt x="16391" y="37"/>
                    </a:lnTo>
                    <a:lnTo>
                      <a:pt x="7118" y="12"/>
                    </a:lnTo>
                    <a:cubicBezTo>
                      <a:pt x="6600" y="12"/>
                      <a:pt x="6082" y="1"/>
                      <a:pt x="55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444" name="Google Shape;4444;p108"/>
          <p:cNvGrpSpPr/>
          <p:nvPr/>
        </p:nvGrpSpPr>
        <p:grpSpPr>
          <a:xfrm>
            <a:off x="6022990" y="1572362"/>
            <a:ext cx="1838815" cy="2706778"/>
            <a:chOff x="1282190" y="1486412"/>
            <a:chExt cx="1838815" cy="2706778"/>
          </a:xfrm>
        </p:grpSpPr>
        <p:grpSp>
          <p:nvGrpSpPr>
            <p:cNvPr id="4445" name="Google Shape;4445;p108"/>
            <p:cNvGrpSpPr/>
            <p:nvPr/>
          </p:nvGrpSpPr>
          <p:grpSpPr>
            <a:xfrm>
              <a:off x="1282190" y="1776851"/>
              <a:ext cx="1838815" cy="2416338"/>
              <a:chOff x="3109075" y="715403"/>
              <a:chExt cx="1313439" cy="1136566"/>
            </a:xfrm>
          </p:grpSpPr>
          <p:sp>
            <p:nvSpPr>
              <p:cNvPr id="4446" name="Google Shape;4446;p108"/>
              <p:cNvSpPr/>
              <p:nvPr/>
            </p:nvSpPr>
            <p:spPr>
              <a:xfrm>
                <a:off x="3116665" y="722234"/>
                <a:ext cx="1305849" cy="1124992"/>
              </a:xfrm>
              <a:custGeom>
                <a:avLst/>
                <a:gdLst/>
                <a:ahLst/>
                <a:cxnLst/>
                <a:rect l="l" t="t" r="r" b="b"/>
                <a:pathLst>
                  <a:path w="34412" h="29646" extrusionOk="0">
                    <a:moveTo>
                      <a:pt x="26988" y="0"/>
                    </a:moveTo>
                    <a:cubicBezTo>
                      <a:pt x="18118" y="0"/>
                      <a:pt x="9252" y="106"/>
                      <a:pt x="402" y="146"/>
                    </a:cubicBezTo>
                    <a:cubicBezTo>
                      <a:pt x="101" y="4908"/>
                      <a:pt x="1" y="9720"/>
                      <a:pt x="1" y="14507"/>
                    </a:cubicBezTo>
                    <a:cubicBezTo>
                      <a:pt x="1" y="17289"/>
                      <a:pt x="51" y="20071"/>
                      <a:pt x="126" y="22828"/>
                    </a:cubicBezTo>
                    <a:cubicBezTo>
                      <a:pt x="151" y="24106"/>
                      <a:pt x="51" y="25535"/>
                      <a:pt x="326" y="26788"/>
                    </a:cubicBezTo>
                    <a:cubicBezTo>
                      <a:pt x="652" y="28342"/>
                      <a:pt x="2031" y="29570"/>
                      <a:pt x="3635" y="29645"/>
                    </a:cubicBezTo>
                    <a:lnTo>
                      <a:pt x="3835" y="29645"/>
                    </a:lnTo>
                    <a:cubicBezTo>
                      <a:pt x="3885" y="29595"/>
                      <a:pt x="3936" y="29520"/>
                      <a:pt x="4036" y="29520"/>
                    </a:cubicBezTo>
                    <a:cubicBezTo>
                      <a:pt x="8161" y="29188"/>
                      <a:pt x="12323" y="29075"/>
                      <a:pt x="16491" y="29075"/>
                    </a:cubicBezTo>
                    <a:cubicBezTo>
                      <a:pt x="21438" y="29075"/>
                      <a:pt x="26393" y="29233"/>
                      <a:pt x="31304" y="29369"/>
                    </a:cubicBezTo>
                    <a:cubicBezTo>
                      <a:pt x="31329" y="29369"/>
                      <a:pt x="31354" y="29395"/>
                      <a:pt x="31354" y="29395"/>
                    </a:cubicBezTo>
                    <a:cubicBezTo>
                      <a:pt x="34412" y="28116"/>
                      <a:pt x="33560" y="23154"/>
                      <a:pt x="33535" y="20422"/>
                    </a:cubicBezTo>
                    <a:cubicBezTo>
                      <a:pt x="33510" y="17916"/>
                      <a:pt x="33510" y="15409"/>
                      <a:pt x="33485" y="12928"/>
                    </a:cubicBezTo>
                    <a:cubicBezTo>
                      <a:pt x="33434" y="8617"/>
                      <a:pt x="33384" y="4332"/>
                      <a:pt x="33384" y="21"/>
                    </a:cubicBezTo>
                    <a:cubicBezTo>
                      <a:pt x="31252" y="6"/>
                      <a:pt x="29120" y="0"/>
                      <a:pt x="26988" y="0"/>
                    </a:cubicBezTo>
                    <a:close/>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7" name="Google Shape;4447;p108"/>
              <p:cNvSpPr/>
              <p:nvPr/>
            </p:nvSpPr>
            <p:spPr>
              <a:xfrm>
                <a:off x="3109075" y="715403"/>
                <a:ext cx="1294427" cy="1136566"/>
              </a:xfrm>
              <a:custGeom>
                <a:avLst/>
                <a:gdLst/>
                <a:ahLst/>
                <a:cxnLst/>
                <a:rect l="l" t="t" r="r" b="b"/>
                <a:pathLst>
                  <a:path w="34111" h="29951" extrusionOk="0">
                    <a:moveTo>
                      <a:pt x="33386" y="402"/>
                    </a:moveTo>
                    <a:lnTo>
                      <a:pt x="33559" y="20602"/>
                    </a:lnTo>
                    <a:cubicBezTo>
                      <a:pt x="33584" y="22256"/>
                      <a:pt x="33785" y="23885"/>
                      <a:pt x="33634" y="25489"/>
                    </a:cubicBezTo>
                    <a:cubicBezTo>
                      <a:pt x="33584" y="26291"/>
                      <a:pt x="33434" y="27093"/>
                      <a:pt x="33108" y="27795"/>
                    </a:cubicBezTo>
                    <a:cubicBezTo>
                      <a:pt x="32782" y="28522"/>
                      <a:pt x="32231" y="29123"/>
                      <a:pt x="31504" y="29399"/>
                    </a:cubicBezTo>
                    <a:lnTo>
                      <a:pt x="31454" y="29399"/>
                    </a:lnTo>
                    <a:lnTo>
                      <a:pt x="31354" y="29374"/>
                    </a:lnTo>
                    <a:lnTo>
                      <a:pt x="30702" y="29374"/>
                    </a:lnTo>
                    <a:lnTo>
                      <a:pt x="29850" y="29349"/>
                    </a:lnTo>
                    <a:lnTo>
                      <a:pt x="28121" y="29274"/>
                    </a:lnTo>
                    <a:lnTo>
                      <a:pt x="24662" y="29199"/>
                    </a:lnTo>
                    <a:cubicBezTo>
                      <a:pt x="22381" y="29148"/>
                      <a:pt x="20075" y="29098"/>
                      <a:pt x="17770" y="29098"/>
                    </a:cubicBezTo>
                    <a:cubicBezTo>
                      <a:pt x="17225" y="29092"/>
                      <a:pt x="16681" y="29089"/>
                      <a:pt x="16137" y="29089"/>
                    </a:cubicBezTo>
                    <a:cubicBezTo>
                      <a:pt x="14377" y="29089"/>
                      <a:pt x="12620" y="29122"/>
                      <a:pt x="10877" y="29199"/>
                    </a:cubicBezTo>
                    <a:lnTo>
                      <a:pt x="7419" y="29374"/>
                    </a:lnTo>
                    <a:lnTo>
                      <a:pt x="5689" y="29474"/>
                    </a:lnTo>
                    <a:lnTo>
                      <a:pt x="4837" y="29549"/>
                    </a:lnTo>
                    <a:lnTo>
                      <a:pt x="4411" y="29575"/>
                    </a:lnTo>
                    <a:cubicBezTo>
                      <a:pt x="4336" y="29575"/>
                      <a:pt x="4286" y="29575"/>
                      <a:pt x="4186" y="29600"/>
                    </a:cubicBezTo>
                    <a:cubicBezTo>
                      <a:pt x="4093" y="29600"/>
                      <a:pt x="4028" y="29655"/>
                      <a:pt x="3980" y="29724"/>
                    </a:cubicBezTo>
                    <a:lnTo>
                      <a:pt x="3980" y="29724"/>
                    </a:lnTo>
                    <a:cubicBezTo>
                      <a:pt x="3357" y="29708"/>
                      <a:pt x="2759" y="29511"/>
                      <a:pt x="2231" y="29199"/>
                    </a:cubicBezTo>
                    <a:cubicBezTo>
                      <a:pt x="1704" y="28848"/>
                      <a:pt x="1253" y="28372"/>
                      <a:pt x="953" y="27820"/>
                    </a:cubicBezTo>
                    <a:cubicBezTo>
                      <a:pt x="652" y="27244"/>
                      <a:pt x="552" y="26617"/>
                      <a:pt x="501" y="25965"/>
                    </a:cubicBezTo>
                    <a:cubicBezTo>
                      <a:pt x="451" y="25314"/>
                      <a:pt x="476" y="24662"/>
                      <a:pt x="476" y="24011"/>
                    </a:cubicBezTo>
                    <a:cubicBezTo>
                      <a:pt x="476" y="21354"/>
                      <a:pt x="426" y="18747"/>
                      <a:pt x="376" y="16091"/>
                    </a:cubicBezTo>
                    <a:cubicBezTo>
                      <a:pt x="351" y="13484"/>
                      <a:pt x="376" y="10853"/>
                      <a:pt x="451" y="8221"/>
                    </a:cubicBezTo>
                    <a:cubicBezTo>
                      <a:pt x="500" y="5648"/>
                      <a:pt x="621" y="3074"/>
                      <a:pt x="767" y="501"/>
                    </a:cubicBezTo>
                    <a:lnTo>
                      <a:pt x="767" y="501"/>
                    </a:lnTo>
                    <a:lnTo>
                      <a:pt x="33386" y="402"/>
                    </a:lnTo>
                    <a:close/>
                    <a:moveTo>
                      <a:pt x="33584" y="0"/>
                    </a:moveTo>
                    <a:lnTo>
                      <a:pt x="602" y="126"/>
                    </a:lnTo>
                    <a:lnTo>
                      <a:pt x="426" y="151"/>
                    </a:lnTo>
                    <a:lnTo>
                      <a:pt x="401" y="301"/>
                    </a:lnTo>
                    <a:cubicBezTo>
                      <a:pt x="251" y="2933"/>
                      <a:pt x="151" y="5564"/>
                      <a:pt x="100" y="8196"/>
                    </a:cubicBezTo>
                    <a:cubicBezTo>
                      <a:pt x="50" y="10828"/>
                      <a:pt x="0" y="13484"/>
                      <a:pt x="50" y="16116"/>
                    </a:cubicBezTo>
                    <a:lnTo>
                      <a:pt x="176" y="24011"/>
                    </a:lnTo>
                    <a:cubicBezTo>
                      <a:pt x="176" y="24662"/>
                      <a:pt x="176" y="25314"/>
                      <a:pt x="226" y="25991"/>
                    </a:cubicBezTo>
                    <a:cubicBezTo>
                      <a:pt x="301" y="26642"/>
                      <a:pt x="401" y="27319"/>
                      <a:pt x="727" y="27945"/>
                    </a:cubicBezTo>
                    <a:cubicBezTo>
                      <a:pt x="1053" y="28547"/>
                      <a:pt x="1529" y="29048"/>
                      <a:pt x="2105" y="29399"/>
                    </a:cubicBezTo>
                    <a:cubicBezTo>
                      <a:pt x="2682" y="29775"/>
                      <a:pt x="3384" y="29950"/>
                      <a:pt x="4035" y="29950"/>
                    </a:cubicBezTo>
                    <a:lnTo>
                      <a:pt x="4136" y="29950"/>
                    </a:lnTo>
                    <a:lnTo>
                      <a:pt x="4161" y="29875"/>
                    </a:lnTo>
                    <a:cubicBezTo>
                      <a:pt x="4161" y="29850"/>
                      <a:pt x="4186" y="29825"/>
                      <a:pt x="4236" y="29825"/>
                    </a:cubicBezTo>
                    <a:lnTo>
                      <a:pt x="4436" y="29800"/>
                    </a:lnTo>
                    <a:lnTo>
                      <a:pt x="4862" y="29775"/>
                    </a:lnTo>
                    <a:lnTo>
                      <a:pt x="5714" y="29700"/>
                    </a:lnTo>
                    <a:lnTo>
                      <a:pt x="7444" y="29600"/>
                    </a:lnTo>
                    <a:cubicBezTo>
                      <a:pt x="8572" y="29524"/>
                      <a:pt x="9725" y="29499"/>
                      <a:pt x="10877" y="29474"/>
                    </a:cubicBezTo>
                    <a:cubicBezTo>
                      <a:pt x="13183" y="29449"/>
                      <a:pt x="15464" y="29424"/>
                      <a:pt x="17770" y="29424"/>
                    </a:cubicBezTo>
                    <a:cubicBezTo>
                      <a:pt x="20075" y="29449"/>
                      <a:pt x="22356" y="29474"/>
                      <a:pt x="24662" y="29549"/>
                    </a:cubicBezTo>
                    <a:lnTo>
                      <a:pt x="31529" y="29725"/>
                    </a:lnTo>
                    <a:lnTo>
                      <a:pt x="31629" y="29725"/>
                    </a:lnTo>
                    <a:cubicBezTo>
                      <a:pt x="32431" y="29399"/>
                      <a:pt x="33058" y="28722"/>
                      <a:pt x="33409" y="27945"/>
                    </a:cubicBezTo>
                    <a:cubicBezTo>
                      <a:pt x="33760" y="27168"/>
                      <a:pt x="33910" y="26341"/>
                      <a:pt x="33985" y="25514"/>
                    </a:cubicBezTo>
                    <a:cubicBezTo>
                      <a:pt x="34111" y="23860"/>
                      <a:pt x="33910" y="22231"/>
                      <a:pt x="33885" y="20602"/>
                    </a:cubicBezTo>
                    <a:lnTo>
                      <a:pt x="33760" y="201"/>
                    </a:lnTo>
                    <a:lnTo>
                      <a:pt x="3376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48" name="Google Shape;4448;p108"/>
            <p:cNvGrpSpPr/>
            <p:nvPr/>
          </p:nvGrpSpPr>
          <p:grpSpPr>
            <a:xfrm>
              <a:off x="1303598" y="1486412"/>
              <a:ext cx="1776231" cy="362376"/>
              <a:chOff x="3124292" y="481000"/>
              <a:chExt cx="1268737" cy="258840"/>
            </a:xfrm>
          </p:grpSpPr>
          <p:sp>
            <p:nvSpPr>
              <p:cNvPr id="4449" name="Google Shape;4449;p108"/>
              <p:cNvSpPr/>
              <p:nvPr/>
            </p:nvSpPr>
            <p:spPr>
              <a:xfrm>
                <a:off x="3131882" y="487679"/>
                <a:ext cx="1254506" cy="245938"/>
              </a:xfrm>
              <a:custGeom>
                <a:avLst/>
                <a:gdLst/>
                <a:ahLst/>
                <a:cxnLst/>
                <a:rect l="l" t="t" r="r" b="b"/>
                <a:pathLst>
                  <a:path w="33059" h="6481" extrusionOk="0">
                    <a:moveTo>
                      <a:pt x="5062" y="1"/>
                    </a:moveTo>
                    <a:cubicBezTo>
                      <a:pt x="3698" y="1"/>
                      <a:pt x="2334" y="120"/>
                      <a:pt x="1329" y="1164"/>
                    </a:cubicBezTo>
                    <a:cubicBezTo>
                      <a:pt x="477" y="2067"/>
                      <a:pt x="251" y="3119"/>
                      <a:pt x="1" y="4272"/>
                    </a:cubicBezTo>
                    <a:cubicBezTo>
                      <a:pt x="51" y="4322"/>
                      <a:pt x="101" y="4372"/>
                      <a:pt x="101" y="4473"/>
                    </a:cubicBezTo>
                    <a:cubicBezTo>
                      <a:pt x="51" y="4949"/>
                      <a:pt x="26" y="5826"/>
                      <a:pt x="1" y="6327"/>
                    </a:cubicBezTo>
                    <a:cubicBezTo>
                      <a:pt x="5595" y="6404"/>
                      <a:pt x="11234" y="6481"/>
                      <a:pt x="16867" y="6481"/>
                    </a:cubicBezTo>
                    <a:cubicBezTo>
                      <a:pt x="22262" y="6481"/>
                      <a:pt x="27649" y="6410"/>
                      <a:pt x="32983" y="6202"/>
                    </a:cubicBezTo>
                    <a:cubicBezTo>
                      <a:pt x="32958" y="5550"/>
                      <a:pt x="32958" y="4272"/>
                      <a:pt x="32958" y="3620"/>
                    </a:cubicBezTo>
                    <a:cubicBezTo>
                      <a:pt x="32958" y="3520"/>
                      <a:pt x="32983" y="3445"/>
                      <a:pt x="33059" y="3395"/>
                    </a:cubicBezTo>
                    <a:cubicBezTo>
                      <a:pt x="33041" y="466"/>
                      <a:pt x="29686" y="41"/>
                      <a:pt x="26728" y="41"/>
                    </a:cubicBezTo>
                    <a:cubicBezTo>
                      <a:pt x="25517" y="41"/>
                      <a:pt x="24372" y="112"/>
                      <a:pt x="23551" y="112"/>
                    </a:cubicBezTo>
                    <a:cubicBezTo>
                      <a:pt x="23511" y="112"/>
                      <a:pt x="23472" y="112"/>
                      <a:pt x="23434" y="112"/>
                    </a:cubicBezTo>
                    <a:cubicBezTo>
                      <a:pt x="20652" y="112"/>
                      <a:pt x="17870" y="87"/>
                      <a:pt x="15088" y="62"/>
                    </a:cubicBezTo>
                    <a:cubicBezTo>
                      <a:pt x="12131" y="62"/>
                      <a:pt x="9199" y="36"/>
                      <a:pt x="6266" y="11"/>
                    </a:cubicBezTo>
                    <a:cubicBezTo>
                      <a:pt x="5871" y="11"/>
                      <a:pt x="5467" y="1"/>
                      <a:pt x="50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0" name="Google Shape;4450;p108"/>
              <p:cNvSpPr/>
              <p:nvPr/>
            </p:nvSpPr>
            <p:spPr>
              <a:xfrm>
                <a:off x="3124292" y="481000"/>
                <a:ext cx="1268737" cy="258840"/>
              </a:xfrm>
              <a:custGeom>
                <a:avLst/>
                <a:gdLst/>
                <a:ahLst/>
                <a:cxnLst/>
                <a:rect l="l" t="t" r="r" b="b"/>
                <a:pathLst>
                  <a:path w="33434" h="6821" extrusionOk="0">
                    <a:moveTo>
                      <a:pt x="4787" y="363"/>
                    </a:moveTo>
                    <a:cubicBezTo>
                      <a:pt x="5539" y="363"/>
                      <a:pt x="6341" y="388"/>
                      <a:pt x="7093" y="388"/>
                    </a:cubicBezTo>
                    <a:lnTo>
                      <a:pt x="16391" y="463"/>
                    </a:lnTo>
                    <a:lnTo>
                      <a:pt x="21028" y="488"/>
                    </a:lnTo>
                    <a:cubicBezTo>
                      <a:pt x="21649" y="488"/>
                      <a:pt x="22271" y="492"/>
                      <a:pt x="22893" y="492"/>
                    </a:cubicBezTo>
                    <a:cubicBezTo>
                      <a:pt x="23825" y="492"/>
                      <a:pt x="24757" y="483"/>
                      <a:pt x="25690" y="438"/>
                    </a:cubicBezTo>
                    <a:cubicBezTo>
                      <a:pt x="26183" y="422"/>
                      <a:pt x="26679" y="408"/>
                      <a:pt x="27174" y="408"/>
                    </a:cubicBezTo>
                    <a:cubicBezTo>
                      <a:pt x="28214" y="408"/>
                      <a:pt x="29250" y="468"/>
                      <a:pt x="30251" y="689"/>
                    </a:cubicBezTo>
                    <a:cubicBezTo>
                      <a:pt x="31003" y="864"/>
                      <a:pt x="31705" y="1140"/>
                      <a:pt x="32256" y="1616"/>
                    </a:cubicBezTo>
                    <a:cubicBezTo>
                      <a:pt x="32791" y="2102"/>
                      <a:pt x="33066" y="2800"/>
                      <a:pt x="33082" y="3504"/>
                    </a:cubicBezTo>
                    <a:lnTo>
                      <a:pt x="33082" y="3504"/>
                    </a:lnTo>
                    <a:cubicBezTo>
                      <a:pt x="33016" y="3593"/>
                      <a:pt x="32983" y="3695"/>
                      <a:pt x="32983" y="3796"/>
                    </a:cubicBezTo>
                    <a:lnTo>
                      <a:pt x="33006" y="6233"/>
                    </a:lnTo>
                    <a:lnTo>
                      <a:pt x="33006" y="6233"/>
                    </a:lnTo>
                    <a:cubicBezTo>
                      <a:pt x="30324" y="6330"/>
                      <a:pt x="27618" y="6379"/>
                      <a:pt x="24913" y="6428"/>
                    </a:cubicBezTo>
                    <a:lnTo>
                      <a:pt x="20802" y="6478"/>
                    </a:lnTo>
                    <a:cubicBezTo>
                      <a:pt x="19424" y="6478"/>
                      <a:pt x="18045" y="6478"/>
                      <a:pt x="16692" y="6528"/>
                    </a:cubicBezTo>
                    <a:cubicBezTo>
                      <a:pt x="16233" y="6537"/>
                      <a:pt x="15773" y="6539"/>
                      <a:pt x="15314" y="6539"/>
                    </a:cubicBezTo>
                    <a:cubicBezTo>
                      <a:pt x="14395" y="6539"/>
                      <a:pt x="13476" y="6528"/>
                      <a:pt x="12557" y="6528"/>
                    </a:cubicBezTo>
                    <a:lnTo>
                      <a:pt x="8446" y="6453"/>
                    </a:lnTo>
                    <a:lnTo>
                      <a:pt x="364" y="6330"/>
                    </a:lnTo>
                    <a:lnTo>
                      <a:pt x="364" y="6330"/>
                    </a:lnTo>
                    <a:lnTo>
                      <a:pt x="426" y="5476"/>
                    </a:lnTo>
                    <a:lnTo>
                      <a:pt x="451" y="4949"/>
                    </a:lnTo>
                    <a:lnTo>
                      <a:pt x="476" y="4674"/>
                    </a:lnTo>
                    <a:cubicBezTo>
                      <a:pt x="476" y="4649"/>
                      <a:pt x="476" y="4548"/>
                      <a:pt x="451" y="4473"/>
                    </a:cubicBezTo>
                    <a:cubicBezTo>
                      <a:pt x="438" y="4435"/>
                      <a:pt x="419" y="4402"/>
                      <a:pt x="396" y="4374"/>
                    </a:cubicBezTo>
                    <a:lnTo>
                      <a:pt x="396" y="4374"/>
                    </a:lnTo>
                    <a:cubicBezTo>
                      <a:pt x="542" y="3655"/>
                      <a:pt x="717" y="2941"/>
                      <a:pt x="1053" y="2318"/>
                    </a:cubicBezTo>
                    <a:cubicBezTo>
                      <a:pt x="1404" y="1666"/>
                      <a:pt x="1930" y="1115"/>
                      <a:pt x="2607" y="789"/>
                    </a:cubicBezTo>
                    <a:cubicBezTo>
                      <a:pt x="3258" y="488"/>
                      <a:pt x="4035" y="388"/>
                      <a:pt x="4787" y="363"/>
                    </a:cubicBezTo>
                    <a:close/>
                    <a:moveTo>
                      <a:pt x="5564" y="1"/>
                    </a:moveTo>
                    <a:cubicBezTo>
                      <a:pt x="5305" y="1"/>
                      <a:pt x="5046" y="4"/>
                      <a:pt x="4787" y="12"/>
                    </a:cubicBezTo>
                    <a:cubicBezTo>
                      <a:pt x="4010" y="37"/>
                      <a:pt x="3183" y="112"/>
                      <a:pt x="2456" y="463"/>
                    </a:cubicBezTo>
                    <a:cubicBezTo>
                      <a:pt x="1704" y="814"/>
                      <a:pt x="1128" y="1441"/>
                      <a:pt x="727" y="2142"/>
                    </a:cubicBezTo>
                    <a:cubicBezTo>
                      <a:pt x="351" y="2869"/>
                      <a:pt x="201" y="3646"/>
                      <a:pt x="25" y="4398"/>
                    </a:cubicBezTo>
                    <a:lnTo>
                      <a:pt x="25" y="4473"/>
                    </a:lnTo>
                    <a:lnTo>
                      <a:pt x="100" y="4573"/>
                    </a:lnTo>
                    <a:cubicBezTo>
                      <a:pt x="125" y="4598"/>
                      <a:pt x="125" y="4598"/>
                      <a:pt x="125" y="4649"/>
                    </a:cubicBezTo>
                    <a:lnTo>
                      <a:pt x="100" y="4924"/>
                    </a:lnTo>
                    <a:lnTo>
                      <a:pt x="75" y="5451"/>
                    </a:lnTo>
                    <a:lnTo>
                      <a:pt x="25" y="6478"/>
                    </a:lnTo>
                    <a:lnTo>
                      <a:pt x="0" y="6654"/>
                    </a:lnTo>
                    <a:lnTo>
                      <a:pt x="176" y="6679"/>
                    </a:lnTo>
                    <a:cubicBezTo>
                      <a:pt x="2933" y="6704"/>
                      <a:pt x="5689" y="6729"/>
                      <a:pt x="8446" y="6754"/>
                    </a:cubicBezTo>
                    <a:lnTo>
                      <a:pt x="12557" y="6754"/>
                    </a:lnTo>
                    <a:cubicBezTo>
                      <a:pt x="13246" y="6754"/>
                      <a:pt x="13935" y="6748"/>
                      <a:pt x="14624" y="6748"/>
                    </a:cubicBezTo>
                    <a:cubicBezTo>
                      <a:pt x="15314" y="6748"/>
                      <a:pt x="16003" y="6754"/>
                      <a:pt x="16692" y="6779"/>
                    </a:cubicBezTo>
                    <a:cubicBezTo>
                      <a:pt x="17485" y="6808"/>
                      <a:pt x="18286" y="6820"/>
                      <a:pt x="19091" y="6820"/>
                    </a:cubicBezTo>
                    <a:cubicBezTo>
                      <a:pt x="19660" y="6820"/>
                      <a:pt x="20231" y="6814"/>
                      <a:pt x="20802" y="6804"/>
                    </a:cubicBezTo>
                    <a:lnTo>
                      <a:pt x="24938" y="6779"/>
                    </a:lnTo>
                    <a:cubicBezTo>
                      <a:pt x="27670" y="6729"/>
                      <a:pt x="30426" y="6654"/>
                      <a:pt x="33183" y="6553"/>
                    </a:cubicBezTo>
                    <a:lnTo>
                      <a:pt x="33334" y="6553"/>
                    </a:lnTo>
                    <a:lnTo>
                      <a:pt x="33334" y="6378"/>
                    </a:lnTo>
                    <a:lnTo>
                      <a:pt x="33309" y="3796"/>
                    </a:lnTo>
                    <a:cubicBezTo>
                      <a:pt x="33309" y="3746"/>
                      <a:pt x="33334" y="3721"/>
                      <a:pt x="33359" y="3696"/>
                    </a:cubicBezTo>
                    <a:lnTo>
                      <a:pt x="33409" y="3646"/>
                    </a:lnTo>
                    <a:lnTo>
                      <a:pt x="33409" y="3571"/>
                    </a:lnTo>
                    <a:cubicBezTo>
                      <a:pt x="33434" y="2769"/>
                      <a:pt x="33108" y="1917"/>
                      <a:pt x="32482" y="1365"/>
                    </a:cubicBezTo>
                    <a:cubicBezTo>
                      <a:pt x="31880" y="814"/>
                      <a:pt x="31103" y="538"/>
                      <a:pt x="30326" y="363"/>
                    </a:cubicBezTo>
                    <a:cubicBezTo>
                      <a:pt x="29217" y="108"/>
                      <a:pt x="28081" y="38"/>
                      <a:pt x="26947" y="38"/>
                    </a:cubicBezTo>
                    <a:cubicBezTo>
                      <a:pt x="26519" y="38"/>
                      <a:pt x="26091" y="48"/>
                      <a:pt x="25664" y="62"/>
                    </a:cubicBezTo>
                    <a:cubicBezTo>
                      <a:pt x="24999" y="94"/>
                      <a:pt x="24337" y="104"/>
                      <a:pt x="23676" y="104"/>
                    </a:cubicBezTo>
                    <a:cubicBezTo>
                      <a:pt x="22796" y="104"/>
                      <a:pt x="21916" y="87"/>
                      <a:pt x="21028" y="87"/>
                    </a:cubicBezTo>
                    <a:lnTo>
                      <a:pt x="16391" y="37"/>
                    </a:lnTo>
                    <a:lnTo>
                      <a:pt x="7118" y="12"/>
                    </a:lnTo>
                    <a:cubicBezTo>
                      <a:pt x="6600" y="12"/>
                      <a:pt x="6082" y="1"/>
                      <a:pt x="55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451" name="Google Shape;4451;p108"/>
          <p:cNvGrpSpPr/>
          <p:nvPr/>
        </p:nvGrpSpPr>
        <p:grpSpPr>
          <a:xfrm>
            <a:off x="1282190" y="1572362"/>
            <a:ext cx="1838815" cy="2706778"/>
            <a:chOff x="1282190" y="1486412"/>
            <a:chExt cx="1838815" cy="2706778"/>
          </a:xfrm>
        </p:grpSpPr>
        <p:grpSp>
          <p:nvGrpSpPr>
            <p:cNvPr id="4452" name="Google Shape;4452;p108"/>
            <p:cNvGrpSpPr/>
            <p:nvPr/>
          </p:nvGrpSpPr>
          <p:grpSpPr>
            <a:xfrm>
              <a:off x="1282190" y="1776851"/>
              <a:ext cx="1838815" cy="2416338"/>
              <a:chOff x="3109075" y="715403"/>
              <a:chExt cx="1313439" cy="1136566"/>
            </a:xfrm>
          </p:grpSpPr>
          <p:sp>
            <p:nvSpPr>
              <p:cNvPr id="4453" name="Google Shape;4453;p108"/>
              <p:cNvSpPr/>
              <p:nvPr/>
            </p:nvSpPr>
            <p:spPr>
              <a:xfrm>
                <a:off x="3116665" y="722234"/>
                <a:ext cx="1305849" cy="1124992"/>
              </a:xfrm>
              <a:custGeom>
                <a:avLst/>
                <a:gdLst/>
                <a:ahLst/>
                <a:cxnLst/>
                <a:rect l="l" t="t" r="r" b="b"/>
                <a:pathLst>
                  <a:path w="34412" h="29646" extrusionOk="0">
                    <a:moveTo>
                      <a:pt x="26988" y="0"/>
                    </a:moveTo>
                    <a:cubicBezTo>
                      <a:pt x="18118" y="0"/>
                      <a:pt x="9252" y="106"/>
                      <a:pt x="402" y="146"/>
                    </a:cubicBezTo>
                    <a:cubicBezTo>
                      <a:pt x="101" y="4908"/>
                      <a:pt x="1" y="9720"/>
                      <a:pt x="1" y="14507"/>
                    </a:cubicBezTo>
                    <a:cubicBezTo>
                      <a:pt x="1" y="17289"/>
                      <a:pt x="51" y="20071"/>
                      <a:pt x="126" y="22828"/>
                    </a:cubicBezTo>
                    <a:cubicBezTo>
                      <a:pt x="151" y="24106"/>
                      <a:pt x="51" y="25535"/>
                      <a:pt x="326" y="26788"/>
                    </a:cubicBezTo>
                    <a:cubicBezTo>
                      <a:pt x="652" y="28342"/>
                      <a:pt x="2031" y="29570"/>
                      <a:pt x="3635" y="29645"/>
                    </a:cubicBezTo>
                    <a:lnTo>
                      <a:pt x="3835" y="29645"/>
                    </a:lnTo>
                    <a:cubicBezTo>
                      <a:pt x="3885" y="29595"/>
                      <a:pt x="3936" y="29520"/>
                      <a:pt x="4036" y="29520"/>
                    </a:cubicBezTo>
                    <a:cubicBezTo>
                      <a:pt x="8161" y="29188"/>
                      <a:pt x="12323" y="29075"/>
                      <a:pt x="16491" y="29075"/>
                    </a:cubicBezTo>
                    <a:cubicBezTo>
                      <a:pt x="21438" y="29075"/>
                      <a:pt x="26393" y="29233"/>
                      <a:pt x="31304" y="29369"/>
                    </a:cubicBezTo>
                    <a:cubicBezTo>
                      <a:pt x="31329" y="29369"/>
                      <a:pt x="31354" y="29395"/>
                      <a:pt x="31354" y="29395"/>
                    </a:cubicBezTo>
                    <a:cubicBezTo>
                      <a:pt x="34412" y="28116"/>
                      <a:pt x="33560" y="23154"/>
                      <a:pt x="33535" y="20422"/>
                    </a:cubicBezTo>
                    <a:cubicBezTo>
                      <a:pt x="33510" y="17916"/>
                      <a:pt x="33510" y="15409"/>
                      <a:pt x="33485" y="12928"/>
                    </a:cubicBezTo>
                    <a:cubicBezTo>
                      <a:pt x="33434" y="8617"/>
                      <a:pt x="33384" y="4332"/>
                      <a:pt x="33384" y="21"/>
                    </a:cubicBezTo>
                    <a:cubicBezTo>
                      <a:pt x="31252" y="6"/>
                      <a:pt x="29120" y="0"/>
                      <a:pt x="26988" y="0"/>
                    </a:cubicBezTo>
                    <a:close/>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4" name="Google Shape;4454;p108"/>
              <p:cNvSpPr/>
              <p:nvPr/>
            </p:nvSpPr>
            <p:spPr>
              <a:xfrm>
                <a:off x="3109075" y="715403"/>
                <a:ext cx="1294427" cy="1136566"/>
              </a:xfrm>
              <a:custGeom>
                <a:avLst/>
                <a:gdLst/>
                <a:ahLst/>
                <a:cxnLst/>
                <a:rect l="l" t="t" r="r" b="b"/>
                <a:pathLst>
                  <a:path w="34111" h="29951" extrusionOk="0">
                    <a:moveTo>
                      <a:pt x="33386" y="402"/>
                    </a:moveTo>
                    <a:lnTo>
                      <a:pt x="33559" y="20602"/>
                    </a:lnTo>
                    <a:cubicBezTo>
                      <a:pt x="33584" y="22256"/>
                      <a:pt x="33785" y="23885"/>
                      <a:pt x="33634" y="25489"/>
                    </a:cubicBezTo>
                    <a:cubicBezTo>
                      <a:pt x="33584" y="26291"/>
                      <a:pt x="33434" y="27093"/>
                      <a:pt x="33108" y="27795"/>
                    </a:cubicBezTo>
                    <a:cubicBezTo>
                      <a:pt x="32782" y="28522"/>
                      <a:pt x="32231" y="29123"/>
                      <a:pt x="31504" y="29399"/>
                    </a:cubicBezTo>
                    <a:lnTo>
                      <a:pt x="31454" y="29399"/>
                    </a:lnTo>
                    <a:lnTo>
                      <a:pt x="31354" y="29374"/>
                    </a:lnTo>
                    <a:lnTo>
                      <a:pt x="30702" y="29374"/>
                    </a:lnTo>
                    <a:lnTo>
                      <a:pt x="29850" y="29349"/>
                    </a:lnTo>
                    <a:lnTo>
                      <a:pt x="28121" y="29274"/>
                    </a:lnTo>
                    <a:lnTo>
                      <a:pt x="24662" y="29199"/>
                    </a:lnTo>
                    <a:cubicBezTo>
                      <a:pt x="22381" y="29148"/>
                      <a:pt x="20075" y="29098"/>
                      <a:pt x="17770" y="29098"/>
                    </a:cubicBezTo>
                    <a:cubicBezTo>
                      <a:pt x="17225" y="29092"/>
                      <a:pt x="16681" y="29089"/>
                      <a:pt x="16137" y="29089"/>
                    </a:cubicBezTo>
                    <a:cubicBezTo>
                      <a:pt x="14377" y="29089"/>
                      <a:pt x="12620" y="29122"/>
                      <a:pt x="10877" y="29199"/>
                    </a:cubicBezTo>
                    <a:lnTo>
                      <a:pt x="7419" y="29374"/>
                    </a:lnTo>
                    <a:lnTo>
                      <a:pt x="5689" y="29474"/>
                    </a:lnTo>
                    <a:lnTo>
                      <a:pt x="4837" y="29549"/>
                    </a:lnTo>
                    <a:lnTo>
                      <a:pt x="4411" y="29575"/>
                    </a:lnTo>
                    <a:cubicBezTo>
                      <a:pt x="4336" y="29575"/>
                      <a:pt x="4286" y="29575"/>
                      <a:pt x="4186" y="29600"/>
                    </a:cubicBezTo>
                    <a:cubicBezTo>
                      <a:pt x="4093" y="29600"/>
                      <a:pt x="4028" y="29655"/>
                      <a:pt x="3980" y="29724"/>
                    </a:cubicBezTo>
                    <a:lnTo>
                      <a:pt x="3980" y="29724"/>
                    </a:lnTo>
                    <a:cubicBezTo>
                      <a:pt x="3357" y="29708"/>
                      <a:pt x="2759" y="29511"/>
                      <a:pt x="2231" y="29199"/>
                    </a:cubicBezTo>
                    <a:cubicBezTo>
                      <a:pt x="1704" y="28848"/>
                      <a:pt x="1253" y="28372"/>
                      <a:pt x="953" y="27820"/>
                    </a:cubicBezTo>
                    <a:cubicBezTo>
                      <a:pt x="652" y="27244"/>
                      <a:pt x="552" y="26617"/>
                      <a:pt x="501" y="25965"/>
                    </a:cubicBezTo>
                    <a:cubicBezTo>
                      <a:pt x="451" y="25314"/>
                      <a:pt x="476" y="24662"/>
                      <a:pt x="476" y="24011"/>
                    </a:cubicBezTo>
                    <a:cubicBezTo>
                      <a:pt x="476" y="21354"/>
                      <a:pt x="426" y="18747"/>
                      <a:pt x="376" y="16091"/>
                    </a:cubicBezTo>
                    <a:cubicBezTo>
                      <a:pt x="351" y="13484"/>
                      <a:pt x="376" y="10853"/>
                      <a:pt x="451" y="8221"/>
                    </a:cubicBezTo>
                    <a:cubicBezTo>
                      <a:pt x="500" y="5648"/>
                      <a:pt x="621" y="3074"/>
                      <a:pt x="767" y="501"/>
                    </a:cubicBezTo>
                    <a:lnTo>
                      <a:pt x="767" y="501"/>
                    </a:lnTo>
                    <a:lnTo>
                      <a:pt x="33386" y="402"/>
                    </a:lnTo>
                    <a:close/>
                    <a:moveTo>
                      <a:pt x="33584" y="0"/>
                    </a:moveTo>
                    <a:lnTo>
                      <a:pt x="602" y="126"/>
                    </a:lnTo>
                    <a:lnTo>
                      <a:pt x="426" y="151"/>
                    </a:lnTo>
                    <a:lnTo>
                      <a:pt x="401" y="301"/>
                    </a:lnTo>
                    <a:cubicBezTo>
                      <a:pt x="251" y="2933"/>
                      <a:pt x="151" y="5564"/>
                      <a:pt x="100" y="8196"/>
                    </a:cubicBezTo>
                    <a:cubicBezTo>
                      <a:pt x="50" y="10828"/>
                      <a:pt x="0" y="13484"/>
                      <a:pt x="50" y="16116"/>
                    </a:cubicBezTo>
                    <a:lnTo>
                      <a:pt x="176" y="24011"/>
                    </a:lnTo>
                    <a:cubicBezTo>
                      <a:pt x="176" y="24662"/>
                      <a:pt x="176" y="25314"/>
                      <a:pt x="226" y="25991"/>
                    </a:cubicBezTo>
                    <a:cubicBezTo>
                      <a:pt x="301" y="26642"/>
                      <a:pt x="401" y="27319"/>
                      <a:pt x="727" y="27945"/>
                    </a:cubicBezTo>
                    <a:cubicBezTo>
                      <a:pt x="1053" y="28547"/>
                      <a:pt x="1529" y="29048"/>
                      <a:pt x="2105" y="29399"/>
                    </a:cubicBezTo>
                    <a:cubicBezTo>
                      <a:pt x="2682" y="29775"/>
                      <a:pt x="3384" y="29950"/>
                      <a:pt x="4035" y="29950"/>
                    </a:cubicBezTo>
                    <a:lnTo>
                      <a:pt x="4136" y="29950"/>
                    </a:lnTo>
                    <a:lnTo>
                      <a:pt x="4161" y="29875"/>
                    </a:lnTo>
                    <a:cubicBezTo>
                      <a:pt x="4161" y="29850"/>
                      <a:pt x="4186" y="29825"/>
                      <a:pt x="4236" y="29825"/>
                    </a:cubicBezTo>
                    <a:lnTo>
                      <a:pt x="4436" y="29800"/>
                    </a:lnTo>
                    <a:lnTo>
                      <a:pt x="4862" y="29775"/>
                    </a:lnTo>
                    <a:lnTo>
                      <a:pt x="5714" y="29700"/>
                    </a:lnTo>
                    <a:lnTo>
                      <a:pt x="7444" y="29600"/>
                    </a:lnTo>
                    <a:cubicBezTo>
                      <a:pt x="8572" y="29524"/>
                      <a:pt x="9725" y="29499"/>
                      <a:pt x="10877" y="29474"/>
                    </a:cubicBezTo>
                    <a:cubicBezTo>
                      <a:pt x="13183" y="29449"/>
                      <a:pt x="15464" y="29424"/>
                      <a:pt x="17770" y="29424"/>
                    </a:cubicBezTo>
                    <a:cubicBezTo>
                      <a:pt x="20075" y="29449"/>
                      <a:pt x="22356" y="29474"/>
                      <a:pt x="24662" y="29549"/>
                    </a:cubicBezTo>
                    <a:lnTo>
                      <a:pt x="31529" y="29725"/>
                    </a:lnTo>
                    <a:lnTo>
                      <a:pt x="31629" y="29725"/>
                    </a:lnTo>
                    <a:cubicBezTo>
                      <a:pt x="32431" y="29399"/>
                      <a:pt x="33058" y="28722"/>
                      <a:pt x="33409" y="27945"/>
                    </a:cubicBezTo>
                    <a:cubicBezTo>
                      <a:pt x="33760" y="27168"/>
                      <a:pt x="33910" y="26341"/>
                      <a:pt x="33985" y="25514"/>
                    </a:cubicBezTo>
                    <a:cubicBezTo>
                      <a:pt x="34111" y="23860"/>
                      <a:pt x="33910" y="22231"/>
                      <a:pt x="33885" y="20602"/>
                    </a:cubicBezTo>
                    <a:lnTo>
                      <a:pt x="33760" y="201"/>
                    </a:lnTo>
                    <a:lnTo>
                      <a:pt x="3376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55" name="Google Shape;4455;p108"/>
            <p:cNvGrpSpPr/>
            <p:nvPr/>
          </p:nvGrpSpPr>
          <p:grpSpPr>
            <a:xfrm>
              <a:off x="1303598" y="1486412"/>
              <a:ext cx="1776231" cy="362376"/>
              <a:chOff x="3124292" y="481000"/>
              <a:chExt cx="1268737" cy="258840"/>
            </a:xfrm>
          </p:grpSpPr>
          <p:sp>
            <p:nvSpPr>
              <p:cNvPr id="4456" name="Google Shape;4456;p108"/>
              <p:cNvSpPr/>
              <p:nvPr/>
            </p:nvSpPr>
            <p:spPr>
              <a:xfrm>
                <a:off x="3131882" y="487679"/>
                <a:ext cx="1254506" cy="245938"/>
              </a:xfrm>
              <a:custGeom>
                <a:avLst/>
                <a:gdLst/>
                <a:ahLst/>
                <a:cxnLst/>
                <a:rect l="l" t="t" r="r" b="b"/>
                <a:pathLst>
                  <a:path w="33059" h="6481" extrusionOk="0">
                    <a:moveTo>
                      <a:pt x="5062" y="1"/>
                    </a:moveTo>
                    <a:cubicBezTo>
                      <a:pt x="3698" y="1"/>
                      <a:pt x="2334" y="120"/>
                      <a:pt x="1329" y="1164"/>
                    </a:cubicBezTo>
                    <a:cubicBezTo>
                      <a:pt x="477" y="2067"/>
                      <a:pt x="251" y="3119"/>
                      <a:pt x="1" y="4272"/>
                    </a:cubicBezTo>
                    <a:cubicBezTo>
                      <a:pt x="51" y="4322"/>
                      <a:pt x="101" y="4372"/>
                      <a:pt x="101" y="4473"/>
                    </a:cubicBezTo>
                    <a:cubicBezTo>
                      <a:pt x="51" y="4949"/>
                      <a:pt x="26" y="5826"/>
                      <a:pt x="1" y="6327"/>
                    </a:cubicBezTo>
                    <a:cubicBezTo>
                      <a:pt x="5595" y="6404"/>
                      <a:pt x="11234" y="6481"/>
                      <a:pt x="16867" y="6481"/>
                    </a:cubicBezTo>
                    <a:cubicBezTo>
                      <a:pt x="22262" y="6481"/>
                      <a:pt x="27649" y="6410"/>
                      <a:pt x="32983" y="6202"/>
                    </a:cubicBezTo>
                    <a:cubicBezTo>
                      <a:pt x="32958" y="5550"/>
                      <a:pt x="32958" y="4272"/>
                      <a:pt x="32958" y="3620"/>
                    </a:cubicBezTo>
                    <a:cubicBezTo>
                      <a:pt x="32958" y="3520"/>
                      <a:pt x="32983" y="3445"/>
                      <a:pt x="33059" y="3395"/>
                    </a:cubicBezTo>
                    <a:cubicBezTo>
                      <a:pt x="33041" y="466"/>
                      <a:pt x="29686" y="41"/>
                      <a:pt x="26728" y="41"/>
                    </a:cubicBezTo>
                    <a:cubicBezTo>
                      <a:pt x="25517" y="41"/>
                      <a:pt x="24372" y="112"/>
                      <a:pt x="23551" y="112"/>
                    </a:cubicBezTo>
                    <a:cubicBezTo>
                      <a:pt x="23511" y="112"/>
                      <a:pt x="23472" y="112"/>
                      <a:pt x="23434" y="112"/>
                    </a:cubicBezTo>
                    <a:cubicBezTo>
                      <a:pt x="20652" y="112"/>
                      <a:pt x="17870" y="87"/>
                      <a:pt x="15088" y="62"/>
                    </a:cubicBezTo>
                    <a:cubicBezTo>
                      <a:pt x="12131" y="62"/>
                      <a:pt x="9199" y="36"/>
                      <a:pt x="6266" y="11"/>
                    </a:cubicBezTo>
                    <a:cubicBezTo>
                      <a:pt x="5871" y="11"/>
                      <a:pt x="5467" y="1"/>
                      <a:pt x="50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7" name="Google Shape;4457;p108"/>
              <p:cNvSpPr/>
              <p:nvPr/>
            </p:nvSpPr>
            <p:spPr>
              <a:xfrm>
                <a:off x="3124292" y="481000"/>
                <a:ext cx="1268737" cy="258840"/>
              </a:xfrm>
              <a:custGeom>
                <a:avLst/>
                <a:gdLst/>
                <a:ahLst/>
                <a:cxnLst/>
                <a:rect l="l" t="t" r="r" b="b"/>
                <a:pathLst>
                  <a:path w="33434" h="6821" extrusionOk="0">
                    <a:moveTo>
                      <a:pt x="4787" y="363"/>
                    </a:moveTo>
                    <a:cubicBezTo>
                      <a:pt x="5539" y="363"/>
                      <a:pt x="6341" y="388"/>
                      <a:pt x="7093" y="388"/>
                    </a:cubicBezTo>
                    <a:lnTo>
                      <a:pt x="16391" y="463"/>
                    </a:lnTo>
                    <a:lnTo>
                      <a:pt x="21028" y="488"/>
                    </a:lnTo>
                    <a:cubicBezTo>
                      <a:pt x="21649" y="488"/>
                      <a:pt x="22271" y="492"/>
                      <a:pt x="22893" y="492"/>
                    </a:cubicBezTo>
                    <a:cubicBezTo>
                      <a:pt x="23825" y="492"/>
                      <a:pt x="24757" y="483"/>
                      <a:pt x="25690" y="438"/>
                    </a:cubicBezTo>
                    <a:cubicBezTo>
                      <a:pt x="26183" y="422"/>
                      <a:pt x="26679" y="408"/>
                      <a:pt x="27174" y="408"/>
                    </a:cubicBezTo>
                    <a:cubicBezTo>
                      <a:pt x="28214" y="408"/>
                      <a:pt x="29250" y="468"/>
                      <a:pt x="30251" y="689"/>
                    </a:cubicBezTo>
                    <a:cubicBezTo>
                      <a:pt x="31003" y="864"/>
                      <a:pt x="31705" y="1140"/>
                      <a:pt x="32256" y="1616"/>
                    </a:cubicBezTo>
                    <a:cubicBezTo>
                      <a:pt x="32791" y="2102"/>
                      <a:pt x="33066" y="2800"/>
                      <a:pt x="33082" y="3504"/>
                    </a:cubicBezTo>
                    <a:lnTo>
                      <a:pt x="33082" y="3504"/>
                    </a:lnTo>
                    <a:cubicBezTo>
                      <a:pt x="33016" y="3593"/>
                      <a:pt x="32983" y="3695"/>
                      <a:pt x="32983" y="3796"/>
                    </a:cubicBezTo>
                    <a:lnTo>
                      <a:pt x="33006" y="6233"/>
                    </a:lnTo>
                    <a:lnTo>
                      <a:pt x="33006" y="6233"/>
                    </a:lnTo>
                    <a:cubicBezTo>
                      <a:pt x="30324" y="6330"/>
                      <a:pt x="27618" y="6379"/>
                      <a:pt x="24913" y="6428"/>
                    </a:cubicBezTo>
                    <a:lnTo>
                      <a:pt x="20802" y="6478"/>
                    </a:lnTo>
                    <a:cubicBezTo>
                      <a:pt x="19424" y="6478"/>
                      <a:pt x="18045" y="6478"/>
                      <a:pt x="16692" y="6528"/>
                    </a:cubicBezTo>
                    <a:cubicBezTo>
                      <a:pt x="16233" y="6537"/>
                      <a:pt x="15773" y="6539"/>
                      <a:pt x="15314" y="6539"/>
                    </a:cubicBezTo>
                    <a:cubicBezTo>
                      <a:pt x="14395" y="6539"/>
                      <a:pt x="13476" y="6528"/>
                      <a:pt x="12557" y="6528"/>
                    </a:cubicBezTo>
                    <a:lnTo>
                      <a:pt x="8446" y="6453"/>
                    </a:lnTo>
                    <a:lnTo>
                      <a:pt x="364" y="6330"/>
                    </a:lnTo>
                    <a:lnTo>
                      <a:pt x="364" y="6330"/>
                    </a:lnTo>
                    <a:lnTo>
                      <a:pt x="426" y="5476"/>
                    </a:lnTo>
                    <a:lnTo>
                      <a:pt x="451" y="4949"/>
                    </a:lnTo>
                    <a:lnTo>
                      <a:pt x="476" y="4674"/>
                    </a:lnTo>
                    <a:cubicBezTo>
                      <a:pt x="476" y="4649"/>
                      <a:pt x="476" y="4548"/>
                      <a:pt x="451" y="4473"/>
                    </a:cubicBezTo>
                    <a:cubicBezTo>
                      <a:pt x="438" y="4435"/>
                      <a:pt x="419" y="4402"/>
                      <a:pt x="396" y="4374"/>
                    </a:cubicBezTo>
                    <a:lnTo>
                      <a:pt x="396" y="4374"/>
                    </a:lnTo>
                    <a:cubicBezTo>
                      <a:pt x="542" y="3655"/>
                      <a:pt x="717" y="2941"/>
                      <a:pt x="1053" y="2318"/>
                    </a:cubicBezTo>
                    <a:cubicBezTo>
                      <a:pt x="1404" y="1666"/>
                      <a:pt x="1930" y="1115"/>
                      <a:pt x="2607" y="789"/>
                    </a:cubicBezTo>
                    <a:cubicBezTo>
                      <a:pt x="3258" y="488"/>
                      <a:pt x="4035" y="388"/>
                      <a:pt x="4787" y="363"/>
                    </a:cubicBezTo>
                    <a:close/>
                    <a:moveTo>
                      <a:pt x="5564" y="1"/>
                    </a:moveTo>
                    <a:cubicBezTo>
                      <a:pt x="5305" y="1"/>
                      <a:pt x="5046" y="4"/>
                      <a:pt x="4787" y="12"/>
                    </a:cubicBezTo>
                    <a:cubicBezTo>
                      <a:pt x="4010" y="37"/>
                      <a:pt x="3183" y="112"/>
                      <a:pt x="2456" y="463"/>
                    </a:cubicBezTo>
                    <a:cubicBezTo>
                      <a:pt x="1704" y="814"/>
                      <a:pt x="1128" y="1441"/>
                      <a:pt x="727" y="2142"/>
                    </a:cubicBezTo>
                    <a:cubicBezTo>
                      <a:pt x="351" y="2869"/>
                      <a:pt x="201" y="3646"/>
                      <a:pt x="25" y="4398"/>
                    </a:cubicBezTo>
                    <a:lnTo>
                      <a:pt x="25" y="4473"/>
                    </a:lnTo>
                    <a:lnTo>
                      <a:pt x="100" y="4573"/>
                    </a:lnTo>
                    <a:cubicBezTo>
                      <a:pt x="125" y="4598"/>
                      <a:pt x="125" y="4598"/>
                      <a:pt x="125" y="4649"/>
                    </a:cubicBezTo>
                    <a:lnTo>
                      <a:pt x="100" y="4924"/>
                    </a:lnTo>
                    <a:lnTo>
                      <a:pt x="75" y="5451"/>
                    </a:lnTo>
                    <a:lnTo>
                      <a:pt x="25" y="6478"/>
                    </a:lnTo>
                    <a:lnTo>
                      <a:pt x="0" y="6654"/>
                    </a:lnTo>
                    <a:lnTo>
                      <a:pt x="176" y="6679"/>
                    </a:lnTo>
                    <a:cubicBezTo>
                      <a:pt x="2933" y="6704"/>
                      <a:pt x="5689" y="6729"/>
                      <a:pt x="8446" y="6754"/>
                    </a:cubicBezTo>
                    <a:lnTo>
                      <a:pt x="12557" y="6754"/>
                    </a:lnTo>
                    <a:cubicBezTo>
                      <a:pt x="13246" y="6754"/>
                      <a:pt x="13935" y="6748"/>
                      <a:pt x="14624" y="6748"/>
                    </a:cubicBezTo>
                    <a:cubicBezTo>
                      <a:pt x="15314" y="6748"/>
                      <a:pt x="16003" y="6754"/>
                      <a:pt x="16692" y="6779"/>
                    </a:cubicBezTo>
                    <a:cubicBezTo>
                      <a:pt x="17485" y="6808"/>
                      <a:pt x="18286" y="6820"/>
                      <a:pt x="19091" y="6820"/>
                    </a:cubicBezTo>
                    <a:cubicBezTo>
                      <a:pt x="19660" y="6820"/>
                      <a:pt x="20231" y="6814"/>
                      <a:pt x="20802" y="6804"/>
                    </a:cubicBezTo>
                    <a:lnTo>
                      <a:pt x="24938" y="6779"/>
                    </a:lnTo>
                    <a:cubicBezTo>
                      <a:pt x="27670" y="6729"/>
                      <a:pt x="30426" y="6654"/>
                      <a:pt x="33183" y="6553"/>
                    </a:cubicBezTo>
                    <a:lnTo>
                      <a:pt x="33334" y="6553"/>
                    </a:lnTo>
                    <a:lnTo>
                      <a:pt x="33334" y="6378"/>
                    </a:lnTo>
                    <a:lnTo>
                      <a:pt x="33309" y="3796"/>
                    </a:lnTo>
                    <a:cubicBezTo>
                      <a:pt x="33309" y="3746"/>
                      <a:pt x="33334" y="3721"/>
                      <a:pt x="33359" y="3696"/>
                    </a:cubicBezTo>
                    <a:lnTo>
                      <a:pt x="33409" y="3646"/>
                    </a:lnTo>
                    <a:lnTo>
                      <a:pt x="33409" y="3571"/>
                    </a:lnTo>
                    <a:cubicBezTo>
                      <a:pt x="33434" y="2769"/>
                      <a:pt x="33108" y="1917"/>
                      <a:pt x="32482" y="1365"/>
                    </a:cubicBezTo>
                    <a:cubicBezTo>
                      <a:pt x="31880" y="814"/>
                      <a:pt x="31103" y="538"/>
                      <a:pt x="30326" y="363"/>
                    </a:cubicBezTo>
                    <a:cubicBezTo>
                      <a:pt x="29217" y="108"/>
                      <a:pt x="28081" y="38"/>
                      <a:pt x="26947" y="38"/>
                    </a:cubicBezTo>
                    <a:cubicBezTo>
                      <a:pt x="26519" y="38"/>
                      <a:pt x="26091" y="48"/>
                      <a:pt x="25664" y="62"/>
                    </a:cubicBezTo>
                    <a:cubicBezTo>
                      <a:pt x="24999" y="94"/>
                      <a:pt x="24337" y="104"/>
                      <a:pt x="23676" y="104"/>
                    </a:cubicBezTo>
                    <a:cubicBezTo>
                      <a:pt x="22796" y="104"/>
                      <a:pt x="21916" y="87"/>
                      <a:pt x="21028" y="87"/>
                    </a:cubicBezTo>
                    <a:lnTo>
                      <a:pt x="16391" y="37"/>
                    </a:lnTo>
                    <a:lnTo>
                      <a:pt x="7118" y="12"/>
                    </a:lnTo>
                    <a:cubicBezTo>
                      <a:pt x="6600" y="12"/>
                      <a:pt x="6082" y="1"/>
                      <a:pt x="55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458" name="Google Shape;4458;p108"/>
          <p:cNvGrpSpPr/>
          <p:nvPr/>
        </p:nvGrpSpPr>
        <p:grpSpPr>
          <a:xfrm rot="889388">
            <a:off x="1897343" y="2064561"/>
            <a:ext cx="584046" cy="351121"/>
            <a:chOff x="4345425" y="2175475"/>
            <a:chExt cx="800750" cy="176025"/>
          </a:xfrm>
        </p:grpSpPr>
        <p:sp>
          <p:nvSpPr>
            <p:cNvPr id="4459" name="Google Shape;4459;p108"/>
            <p:cNvSpPr/>
            <p:nvPr/>
          </p:nvSpPr>
          <p:spPr>
            <a:xfrm>
              <a:off x="4351850" y="2175475"/>
              <a:ext cx="763000" cy="156275"/>
            </a:xfrm>
            <a:custGeom>
              <a:avLst/>
              <a:gdLst/>
              <a:ahLst/>
              <a:cxnLst/>
              <a:rect l="l" t="t" r="r" b="b"/>
              <a:pathLst>
                <a:path w="30520" h="6251" extrusionOk="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chemeClr val="accent4">
                <a:alpha val="424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0" name="Google Shape;4460;p108"/>
            <p:cNvSpPr/>
            <p:nvPr/>
          </p:nvSpPr>
          <p:spPr>
            <a:xfrm>
              <a:off x="4345425" y="2195925"/>
              <a:ext cx="800750" cy="155575"/>
            </a:xfrm>
            <a:custGeom>
              <a:avLst/>
              <a:gdLst/>
              <a:ahLst/>
              <a:cxnLst/>
              <a:rect l="l" t="t" r="r" b="b"/>
              <a:pathLst>
                <a:path w="32030" h="6223" extrusionOk="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chemeClr val="accent4">
                <a:alpha val="424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61" name="Google Shape;4461;p108"/>
          <p:cNvGrpSpPr/>
          <p:nvPr/>
        </p:nvGrpSpPr>
        <p:grpSpPr>
          <a:xfrm rot="889388">
            <a:off x="4309743" y="2064561"/>
            <a:ext cx="584046" cy="351121"/>
            <a:chOff x="4345425" y="2175475"/>
            <a:chExt cx="800750" cy="176025"/>
          </a:xfrm>
        </p:grpSpPr>
        <p:sp>
          <p:nvSpPr>
            <p:cNvPr id="4462" name="Google Shape;4462;p108"/>
            <p:cNvSpPr/>
            <p:nvPr/>
          </p:nvSpPr>
          <p:spPr>
            <a:xfrm>
              <a:off x="4351850" y="2175475"/>
              <a:ext cx="763000" cy="156275"/>
            </a:xfrm>
            <a:custGeom>
              <a:avLst/>
              <a:gdLst/>
              <a:ahLst/>
              <a:cxnLst/>
              <a:rect l="l" t="t" r="r" b="b"/>
              <a:pathLst>
                <a:path w="30520" h="6251" extrusionOk="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chemeClr val="accent4">
                <a:alpha val="424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3" name="Google Shape;4463;p108"/>
            <p:cNvSpPr/>
            <p:nvPr/>
          </p:nvSpPr>
          <p:spPr>
            <a:xfrm>
              <a:off x="4345425" y="2195925"/>
              <a:ext cx="800750" cy="155575"/>
            </a:xfrm>
            <a:custGeom>
              <a:avLst/>
              <a:gdLst/>
              <a:ahLst/>
              <a:cxnLst/>
              <a:rect l="l" t="t" r="r" b="b"/>
              <a:pathLst>
                <a:path w="32030" h="6223" extrusionOk="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chemeClr val="accent4">
                <a:alpha val="424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464" name="Google Shape;4464;p108"/>
          <p:cNvSpPr/>
          <p:nvPr/>
        </p:nvSpPr>
        <p:spPr>
          <a:xfrm rot="889388">
            <a:off x="6656991" y="2104569"/>
            <a:ext cx="584046" cy="310329"/>
          </a:xfrm>
          <a:custGeom>
            <a:avLst/>
            <a:gdLst/>
            <a:ahLst/>
            <a:cxnLst/>
            <a:rect l="l" t="t" r="r" b="b"/>
            <a:pathLst>
              <a:path w="32030" h="6223" extrusionOk="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chemeClr val="accent4">
              <a:alpha val="424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465" name="Google Shape;4465;p108"/>
          <p:cNvGrpSpPr/>
          <p:nvPr/>
        </p:nvGrpSpPr>
        <p:grpSpPr>
          <a:xfrm flipH="1">
            <a:off x="6389492" y="938650"/>
            <a:ext cx="2036227" cy="176025"/>
            <a:chOff x="4345425" y="2175475"/>
            <a:chExt cx="800750" cy="176025"/>
          </a:xfrm>
        </p:grpSpPr>
        <p:sp>
          <p:nvSpPr>
            <p:cNvPr id="4466" name="Google Shape;4466;p108"/>
            <p:cNvSpPr/>
            <p:nvPr/>
          </p:nvSpPr>
          <p:spPr>
            <a:xfrm>
              <a:off x="4351850" y="2175475"/>
              <a:ext cx="763000" cy="156275"/>
            </a:xfrm>
            <a:custGeom>
              <a:avLst/>
              <a:gdLst/>
              <a:ahLst/>
              <a:cxnLst/>
              <a:rect l="l" t="t" r="r" b="b"/>
              <a:pathLst>
                <a:path w="30520" h="6251" extrusionOk="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00FF00">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7" name="Google Shape;4467;p108"/>
            <p:cNvSpPr/>
            <p:nvPr/>
          </p:nvSpPr>
          <p:spPr>
            <a:xfrm>
              <a:off x="4345425" y="2195925"/>
              <a:ext cx="800750" cy="155575"/>
            </a:xfrm>
            <a:custGeom>
              <a:avLst/>
              <a:gdLst/>
              <a:ahLst/>
              <a:cxnLst/>
              <a:rect l="l" t="t" r="r" b="b"/>
              <a:pathLst>
                <a:path w="32030" h="6223" extrusionOk="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00FF00">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468" name="Google Shape;4468;p108"/>
          <p:cNvSpPr txBox="1"/>
          <p:nvPr/>
        </p:nvSpPr>
        <p:spPr>
          <a:xfrm>
            <a:off x="3713025" y="1934750"/>
            <a:ext cx="1726200" cy="2283300"/>
          </a:xfrm>
          <a:prstGeom prst="rect">
            <a:avLst/>
          </a:prstGeom>
          <a:noFill/>
          <a:ln>
            <a:noFill/>
          </a:ln>
        </p:spPr>
        <p:txBody>
          <a:bodyPr spcFirstLastPara="1" wrap="square" lIns="0" tIns="6025" rIns="0" bIns="0" anchor="ctr" anchorCtr="0">
            <a:noAutofit/>
          </a:bodyPr>
          <a:lstStyle/>
          <a:p>
            <a:pPr marL="0" marR="0" lvl="0" indent="0" algn="ctr" rtl="0">
              <a:lnSpc>
                <a:spcPct val="100000"/>
              </a:lnSpc>
              <a:spcBef>
                <a:spcPts val="0"/>
              </a:spcBef>
              <a:spcAft>
                <a:spcPts val="0"/>
              </a:spcAft>
              <a:buNone/>
            </a:pPr>
            <a:r>
              <a:rPr lang="en" sz="1600">
                <a:solidFill>
                  <a:schemeClr val="dk2"/>
                </a:solidFill>
                <a:latin typeface="Muli"/>
                <a:ea typeface="Muli"/>
                <a:cs typeface="Muli"/>
                <a:sym typeface="Muli"/>
              </a:rPr>
              <a:t>$60</a:t>
            </a:r>
            <a:endParaRPr sz="1600">
              <a:solidFill>
                <a:schemeClr val="dk2"/>
              </a:solidFill>
              <a:latin typeface="Muli"/>
              <a:ea typeface="Muli"/>
              <a:cs typeface="Muli"/>
              <a:sym typeface="Muli"/>
            </a:endParaRPr>
          </a:p>
          <a:p>
            <a:pPr marL="0" marR="0" lvl="0" indent="0" algn="ctr" rtl="0">
              <a:lnSpc>
                <a:spcPct val="100000"/>
              </a:lnSpc>
              <a:spcBef>
                <a:spcPts val="0"/>
              </a:spcBef>
              <a:spcAft>
                <a:spcPts val="0"/>
              </a:spcAft>
              <a:buNone/>
            </a:pPr>
            <a:endParaRPr sz="1600">
              <a:solidFill>
                <a:schemeClr val="dk2"/>
              </a:solidFill>
              <a:latin typeface="Muli"/>
              <a:ea typeface="Muli"/>
              <a:cs typeface="Muli"/>
              <a:sym typeface="Muli"/>
            </a:endParaRPr>
          </a:p>
          <a:p>
            <a:pPr marL="0" marR="0" lvl="0" indent="0" algn="ctr" rtl="0">
              <a:lnSpc>
                <a:spcPct val="100000"/>
              </a:lnSpc>
              <a:spcBef>
                <a:spcPts val="0"/>
              </a:spcBef>
              <a:spcAft>
                <a:spcPts val="0"/>
              </a:spcAft>
              <a:buNone/>
            </a:pPr>
            <a:r>
              <a:rPr lang="en" sz="1600">
                <a:solidFill>
                  <a:schemeClr val="dk2"/>
                </a:solidFill>
                <a:latin typeface="Muli"/>
                <a:ea typeface="Muli"/>
                <a:cs typeface="Muli"/>
                <a:sym typeface="Muli"/>
              </a:rPr>
              <a:t>You can explain your product or your service</a:t>
            </a:r>
            <a:endParaRPr sz="1600">
              <a:solidFill>
                <a:schemeClr val="dk2"/>
              </a:solidFill>
              <a:latin typeface="Muli"/>
              <a:ea typeface="Muli"/>
              <a:cs typeface="Muli"/>
              <a:sym typeface="Muli"/>
            </a:endParaRPr>
          </a:p>
          <a:p>
            <a:pPr marL="0" marR="0" lvl="0" indent="0" algn="ctr" rtl="0">
              <a:lnSpc>
                <a:spcPct val="100000"/>
              </a:lnSpc>
              <a:spcBef>
                <a:spcPts val="0"/>
              </a:spcBef>
              <a:spcAft>
                <a:spcPts val="0"/>
              </a:spcAft>
              <a:buNone/>
            </a:pPr>
            <a:endParaRPr sz="1600">
              <a:solidFill>
                <a:schemeClr val="dk2"/>
              </a:solidFill>
              <a:latin typeface="Muli"/>
              <a:ea typeface="Muli"/>
              <a:cs typeface="Muli"/>
              <a:sym typeface="Muli"/>
            </a:endParaRPr>
          </a:p>
          <a:p>
            <a:pPr marL="0" marR="0" lvl="0" indent="0" algn="ctr" rtl="0">
              <a:lnSpc>
                <a:spcPct val="100000"/>
              </a:lnSpc>
              <a:spcBef>
                <a:spcPts val="0"/>
              </a:spcBef>
              <a:spcAft>
                <a:spcPts val="0"/>
              </a:spcAft>
              <a:buNone/>
            </a:pPr>
            <a:r>
              <a:rPr lang="en" sz="1600">
                <a:solidFill>
                  <a:schemeClr val="dk2"/>
                </a:solidFill>
                <a:latin typeface="Muli"/>
                <a:ea typeface="Muli"/>
                <a:cs typeface="Muli"/>
                <a:sym typeface="Muli"/>
              </a:rPr>
              <a:t>Characteristic</a:t>
            </a:r>
            <a:endParaRPr sz="1600">
              <a:solidFill>
                <a:schemeClr val="dk2"/>
              </a:solidFill>
              <a:latin typeface="Muli"/>
              <a:ea typeface="Muli"/>
              <a:cs typeface="Muli"/>
              <a:sym typeface="Muli"/>
            </a:endParaRPr>
          </a:p>
          <a:p>
            <a:pPr marL="0" marR="0" lvl="0" indent="0" algn="ctr" rtl="0">
              <a:lnSpc>
                <a:spcPct val="100000"/>
              </a:lnSpc>
              <a:spcBef>
                <a:spcPts val="0"/>
              </a:spcBef>
              <a:spcAft>
                <a:spcPts val="0"/>
              </a:spcAft>
              <a:buNone/>
            </a:pPr>
            <a:r>
              <a:rPr lang="en" sz="1600">
                <a:solidFill>
                  <a:schemeClr val="dk2"/>
                </a:solidFill>
                <a:latin typeface="Muli"/>
                <a:ea typeface="Muli"/>
                <a:cs typeface="Muli"/>
                <a:sym typeface="Muli"/>
              </a:rPr>
              <a:t>Characteristic</a:t>
            </a:r>
            <a:endParaRPr sz="1600">
              <a:solidFill>
                <a:schemeClr val="dk2"/>
              </a:solidFill>
              <a:latin typeface="Muli"/>
              <a:ea typeface="Muli"/>
              <a:cs typeface="Muli"/>
              <a:sym typeface="Muli"/>
            </a:endParaRPr>
          </a:p>
        </p:txBody>
      </p:sp>
      <p:sp>
        <p:nvSpPr>
          <p:cNvPr id="4469" name="Google Shape;4469;p108"/>
          <p:cNvSpPr txBox="1"/>
          <p:nvPr/>
        </p:nvSpPr>
        <p:spPr>
          <a:xfrm>
            <a:off x="6082550" y="1934750"/>
            <a:ext cx="1726200" cy="2283300"/>
          </a:xfrm>
          <a:prstGeom prst="rect">
            <a:avLst/>
          </a:prstGeom>
          <a:noFill/>
          <a:ln>
            <a:noFill/>
          </a:ln>
        </p:spPr>
        <p:txBody>
          <a:bodyPr spcFirstLastPara="1" wrap="square" lIns="0" tIns="6025" rIns="0" bIns="0" anchor="ctr" anchorCtr="0">
            <a:noAutofit/>
          </a:bodyPr>
          <a:lstStyle/>
          <a:p>
            <a:pPr marL="0" marR="0" lvl="0" indent="0" algn="ctr" rtl="0">
              <a:lnSpc>
                <a:spcPct val="100000"/>
              </a:lnSpc>
              <a:spcBef>
                <a:spcPts val="0"/>
              </a:spcBef>
              <a:spcAft>
                <a:spcPts val="0"/>
              </a:spcAft>
              <a:buNone/>
            </a:pPr>
            <a:r>
              <a:rPr lang="en" sz="1600">
                <a:solidFill>
                  <a:schemeClr val="dk2"/>
                </a:solidFill>
                <a:latin typeface="Muli"/>
                <a:ea typeface="Muli"/>
                <a:cs typeface="Muli"/>
                <a:sym typeface="Muli"/>
              </a:rPr>
              <a:t>$85</a:t>
            </a:r>
            <a:endParaRPr sz="1600">
              <a:solidFill>
                <a:schemeClr val="dk2"/>
              </a:solidFill>
              <a:latin typeface="Muli"/>
              <a:ea typeface="Muli"/>
              <a:cs typeface="Muli"/>
              <a:sym typeface="Muli"/>
            </a:endParaRPr>
          </a:p>
          <a:p>
            <a:pPr marL="0" marR="0" lvl="0" indent="0" algn="ctr" rtl="0">
              <a:lnSpc>
                <a:spcPct val="100000"/>
              </a:lnSpc>
              <a:spcBef>
                <a:spcPts val="0"/>
              </a:spcBef>
              <a:spcAft>
                <a:spcPts val="0"/>
              </a:spcAft>
              <a:buNone/>
            </a:pPr>
            <a:endParaRPr sz="1600">
              <a:solidFill>
                <a:schemeClr val="dk2"/>
              </a:solidFill>
              <a:latin typeface="Muli"/>
              <a:ea typeface="Muli"/>
              <a:cs typeface="Muli"/>
              <a:sym typeface="Muli"/>
            </a:endParaRPr>
          </a:p>
          <a:p>
            <a:pPr marL="0" marR="0" lvl="0" indent="0" algn="ctr" rtl="0">
              <a:lnSpc>
                <a:spcPct val="100000"/>
              </a:lnSpc>
              <a:spcBef>
                <a:spcPts val="0"/>
              </a:spcBef>
              <a:spcAft>
                <a:spcPts val="0"/>
              </a:spcAft>
              <a:buNone/>
            </a:pPr>
            <a:r>
              <a:rPr lang="en" sz="1600">
                <a:solidFill>
                  <a:schemeClr val="dk2"/>
                </a:solidFill>
                <a:latin typeface="Muli"/>
                <a:ea typeface="Muli"/>
                <a:cs typeface="Muli"/>
                <a:sym typeface="Muli"/>
              </a:rPr>
              <a:t>You can explain your product or your service</a:t>
            </a:r>
            <a:endParaRPr sz="1600">
              <a:solidFill>
                <a:schemeClr val="dk2"/>
              </a:solidFill>
              <a:latin typeface="Muli"/>
              <a:ea typeface="Muli"/>
              <a:cs typeface="Muli"/>
              <a:sym typeface="Muli"/>
            </a:endParaRPr>
          </a:p>
          <a:p>
            <a:pPr marL="0" marR="0" lvl="0" indent="0" algn="ctr" rtl="0">
              <a:lnSpc>
                <a:spcPct val="100000"/>
              </a:lnSpc>
              <a:spcBef>
                <a:spcPts val="0"/>
              </a:spcBef>
              <a:spcAft>
                <a:spcPts val="0"/>
              </a:spcAft>
              <a:buNone/>
            </a:pPr>
            <a:endParaRPr sz="1600">
              <a:solidFill>
                <a:schemeClr val="dk2"/>
              </a:solidFill>
              <a:latin typeface="Muli"/>
              <a:ea typeface="Muli"/>
              <a:cs typeface="Muli"/>
              <a:sym typeface="Muli"/>
            </a:endParaRPr>
          </a:p>
          <a:p>
            <a:pPr marL="0" marR="0" lvl="0" indent="0" algn="ctr" rtl="0">
              <a:lnSpc>
                <a:spcPct val="100000"/>
              </a:lnSpc>
              <a:spcBef>
                <a:spcPts val="0"/>
              </a:spcBef>
              <a:spcAft>
                <a:spcPts val="0"/>
              </a:spcAft>
              <a:buNone/>
            </a:pPr>
            <a:r>
              <a:rPr lang="en" sz="1600">
                <a:solidFill>
                  <a:schemeClr val="dk2"/>
                </a:solidFill>
                <a:latin typeface="Muli"/>
                <a:ea typeface="Muli"/>
                <a:cs typeface="Muli"/>
                <a:sym typeface="Muli"/>
              </a:rPr>
              <a:t>Characteristic</a:t>
            </a:r>
            <a:endParaRPr sz="1600">
              <a:solidFill>
                <a:schemeClr val="dk2"/>
              </a:solidFill>
              <a:latin typeface="Muli"/>
              <a:ea typeface="Muli"/>
              <a:cs typeface="Muli"/>
              <a:sym typeface="Muli"/>
            </a:endParaRPr>
          </a:p>
          <a:p>
            <a:pPr marL="0" marR="0" lvl="0" indent="0" algn="ctr" rtl="0">
              <a:lnSpc>
                <a:spcPct val="100000"/>
              </a:lnSpc>
              <a:spcBef>
                <a:spcPts val="0"/>
              </a:spcBef>
              <a:spcAft>
                <a:spcPts val="0"/>
              </a:spcAft>
              <a:buNone/>
            </a:pPr>
            <a:r>
              <a:rPr lang="en" sz="1600">
                <a:solidFill>
                  <a:schemeClr val="dk2"/>
                </a:solidFill>
                <a:latin typeface="Muli"/>
                <a:ea typeface="Muli"/>
                <a:cs typeface="Muli"/>
                <a:sym typeface="Muli"/>
              </a:rPr>
              <a:t>Characteristic</a:t>
            </a:r>
            <a:endParaRPr sz="1600">
              <a:solidFill>
                <a:schemeClr val="dk2"/>
              </a:solidFill>
              <a:latin typeface="Muli"/>
              <a:ea typeface="Muli"/>
              <a:cs typeface="Muli"/>
              <a:sym typeface="Muli"/>
            </a:endParaRPr>
          </a:p>
        </p:txBody>
      </p:sp>
      <p:sp>
        <p:nvSpPr>
          <p:cNvPr id="4470" name="Google Shape;4470;p108"/>
          <p:cNvSpPr txBox="1"/>
          <p:nvPr/>
        </p:nvSpPr>
        <p:spPr>
          <a:xfrm>
            <a:off x="3988507" y="1572347"/>
            <a:ext cx="1167000" cy="281400"/>
          </a:xfrm>
          <a:prstGeom prst="rect">
            <a:avLst/>
          </a:prstGeom>
          <a:noFill/>
          <a:ln>
            <a:noFill/>
          </a:ln>
        </p:spPr>
        <p:txBody>
          <a:bodyPr spcFirstLastPara="1" wrap="square" lIns="0" tIns="67600" rIns="0" bIns="0" anchor="ctr" anchorCtr="0">
            <a:noAutofit/>
          </a:bodyPr>
          <a:lstStyle/>
          <a:p>
            <a:pPr marL="0" marR="0" lvl="0" indent="0" algn="ctr" rtl="0">
              <a:lnSpc>
                <a:spcPct val="100000"/>
              </a:lnSpc>
              <a:spcBef>
                <a:spcPts val="0"/>
              </a:spcBef>
              <a:spcAft>
                <a:spcPts val="0"/>
              </a:spcAft>
              <a:buNone/>
            </a:pPr>
            <a:r>
              <a:rPr lang="en" sz="1900" b="1">
                <a:solidFill>
                  <a:schemeClr val="dk1"/>
                </a:solidFill>
                <a:latin typeface="Itim"/>
                <a:ea typeface="Itim"/>
                <a:cs typeface="Itim"/>
                <a:sym typeface="Itim"/>
              </a:rPr>
              <a:t>Pro</a:t>
            </a:r>
            <a:endParaRPr sz="1900" b="1">
              <a:solidFill>
                <a:schemeClr val="dk1"/>
              </a:solidFill>
              <a:latin typeface="Itim"/>
              <a:ea typeface="Itim"/>
              <a:cs typeface="Itim"/>
              <a:sym typeface="Itim"/>
            </a:endParaRPr>
          </a:p>
        </p:txBody>
      </p:sp>
      <p:sp>
        <p:nvSpPr>
          <p:cNvPr id="4471" name="Google Shape;4471;p108"/>
          <p:cNvSpPr txBox="1"/>
          <p:nvPr/>
        </p:nvSpPr>
        <p:spPr>
          <a:xfrm>
            <a:off x="6368807" y="1572347"/>
            <a:ext cx="1167000" cy="281400"/>
          </a:xfrm>
          <a:prstGeom prst="rect">
            <a:avLst/>
          </a:prstGeom>
          <a:noFill/>
          <a:ln>
            <a:noFill/>
          </a:ln>
        </p:spPr>
        <p:txBody>
          <a:bodyPr spcFirstLastPara="1" wrap="square" lIns="0" tIns="67600" rIns="0" bIns="0" anchor="ctr" anchorCtr="0">
            <a:noAutofit/>
          </a:bodyPr>
          <a:lstStyle/>
          <a:p>
            <a:pPr marL="0" marR="0" lvl="0" indent="0" algn="ctr" rtl="0">
              <a:lnSpc>
                <a:spcPct val="100000"/>
              </a:lnSpc>
              <a:spcBef>
                <a:spcPts val="0"/>
              </a:spcBef>
              <a:spcAft>
                <a:spcPts val="0"/>
              </a:spcAft>
              <a:buNone/>
            </a:pPr>
            <a:r>
              <a:rPr lang="en" sz="1900" b="1">
                <a:solidFill>
                  <a:schemeClr val="dk1"/>
                </a:solidFill>
                <a:latin typeface="Itim"/>
                <a:ea typeface="Itim"/>
                <a:cs typeface="Itim"/>
                <a:sym typeface="Itim"/>
              </a:rPr>
              <a:t>Premium</a:t>
            </a:r>
            <a:endParaRPr sz="1900" b="1">
              <a:solidFill>
                <a:schemeClr val="dk1"/>
              </a:solidFill>
              <a:latin typeface="Itim"/>
              <a:ea typeface="Itim"/>
              <a:cs typeface="Itim"/>
              <a:sym typeface="Itim"/>
            </a:endParaRPr>
          </a:p>
        </p:txBody>
      </p:sp>
      <p:sp>
        <p:nvSpPr>
          <p:cNvPr id="4472" name="Google Shape;4472;p108"/>
          <p:cNvSpPr txBox="1"/>
          <p:nvPr/>
        </p:nvSpPr>
        <p:spPr>
          <a:xfrm>
            <a:off x="1618094" y="1572347"/>
            <a:ext cx="1167000" cy="281400"/>
          </a:xfrm>
          <a:prstGeom prst="rect">
            <a:avLst/>
          </a:prstGeom>
          <a:noFill/>
          <a:ln>
            <a:noFill/>
          </a:ln>
        </p:spPr>
        <p:txBody>
          <a:bodyPr spcFirstLastPara="1" wrap="square" lIns="0" tIns="67600" rIns="0" bIns="0" anchor="ctr" anchorCtr="0">
            <a:noAutofit/>
          </a:bodyPr>
          <a:lstStyle/>
          <a:p>
            <a:pPr marL="0" marR="0" lvl="0" indent="0" algn="ctr" rtl="0">
              <a:lnSpc>
                <a:spcPct val="100000"/>
              </a:lnSpc>
              <a:spcBef>
                <a:spcPts val="0"/>
              </a:spcBef>
              <a:spcAft>
                <a:spcPts val="0"/>
              </a:spcAft>
              <a:buNone/>
            </a:pPr>
            <a:r>
              <a:rPr lang="en" sz="2000" b="1">
                <a:solidFill>
                  <a:schemeClr val="dk1"/>
                </a:solidFill>
                <a:latin typeface="Itim"/>
                <a:ea typeface="Itim"/>
                <a:cs typeface="Itim"/>
                <a:sym typeface="Itim"/>
              </a:rPr>
              <a:t>Basic</a:t>
            </a:r>
            <a:endParaRPr sz="2000" b="1">
              <a:solidFill>
                <a:schemeClr val="dk1"/>
              </a:solidFill>
              <a:latin typeface="Itim"/>
              <a:ea typeface="Itim"/>
              <a:cs typeface="Itim"/>
              <a:sym typeface="Itim"/>
            </a:endParaRPr>
          </a:p>
        </p:txBody>
      </p:sp>
      <p:sp>
        <p:nvSpPr>
          <p:cNvPr id="4473" name="Google Shape;4473;p108"/>
          <p:cNvSpPr txBox="1"/>
          <p:nvPr/>
        </p:nvSpPr>
        <p:spPr>
          <a:xfrm>
            <a:off x="1303575" y="1934750"/>
            <a:ext cx="1726200" cy="2283300"/>
          </a:xfrm>
          <a:prstGeom prst="rect">
            <a:avLst/>
          </a:prstGeom>
          <a:noFill/>
          <a:ln>
            <a:noFill/>
          </a:ln>
        </p:spPr>
        <p:txBody>
          <a:bodyPr spcFirstLastPara="1" wrap="square" lIns="0" tIns="6025" rIns="0" bIns="0" anchor="ctr" anchorCtr="0">
            <a:noAutofit/>
          </a:bodyPr>
          <a:lstStyle/>
          <a:p>
            <a:pPr marL="0" marR="0" lvl="0" indent="0" algn="ctr" rtl="0">
              <a:lnSpc>
                <a:spcPct val="100000"/>
              </a:lnSpc>
              <a:spcBef>
                <a:spcPts val="0"/>
              </a:spcBef>
              <a:spcAft>
                <a:spcPts val="0"/>
              </a:spcAft>
              <a:buNone/>
            </a:pPr>
            <a:r>
              <a:rPr lang="en" sz="1600">
                <a:solidFill>
                  <a:schemeClr val="dk2"/>
                </a:solidFill>
                <a:latin typeface="Muli"/>
                <a:ea typeface="Muli"/>
                <a:cs typeface="Muli"/>
                <a:sym typeface="Muli"/>
              </a:rPr>
              <a:t>$35</a:t>
            </a:r>
            <a:endParaRPr sz="1600">
              <a:solidFill>
                <a:schemeClr val="dk2"/>
              </a:solidFill>
              <a:latin typeface="Muli"/>
              <a:ea typeface="Muli"/>
              <a:cs typeface="Muli"/>
              <a:sym typeface="Muli"/>
            </a:endParaRPr>
          </a:p>
          <a:p>
            <a:pPr marL="0" marR="0" lvl="0" indent="0" algn="ctr" rtl="0">
              <a:lnSpc>
                <a:spcPct val="100000"/>
              </a:lnSpc>
              <a:spcBef>
                <a:spcPts val="0"/>
              </a:spcBef>
              <a:spcAft>
                <a:spcPts val="0"/>
              </a:spcAft>
              <a:buNone/>
            </a:pPr>
            <a:endParaRPr sz="1600">
              <a:solidFill>
                <a:schemeClr val="dk2"/>
              </a:solidFill>
              <a:latin typeface="Muli"/>
              <a:ea typeface="Muli"/>
              <a:cs typeface="Muli"/>
              <a:sym typeface="Muli"/>
            </a:endParaRPr>
          </a:p>
          <a:p>
            <a:pPr marL="0" marR="0" lvl="0" indent="0" algn="ctr" rtl="0">
              <a:lnSpc>
                <a:spcPct val="100000"/>
              </a:lnSpc>
              <a:spcBef>
                <a:spcPts val="0"/>
              </a:spcBef>
              <a:spcAft>
                <a:spcPts val="0"/>
              </a:spcAft>
              <a:buNone/>
            </a:pPr>
            <a:r>
              <a:rPr lang="en" sz="1600">
                <a:solidFill>
                  <a:schemeClr val="dk2"/>
                </a:solidFill>
                <a:latin typeface="Muli"/>
                <a:ea typeface="Muli"/>
                <a:cs typeface="Muli"/>
                <a:sym typeface="Muli"/>
              </a:rPr>
              <a:t>You can explain your product or your service</a:t>
            </a:r>
            <a:endParaRPr sz="1600">
              <a:solidFill>
                <a:schemeClr val="dk2"/>
              </a:solidFill>
              <a:latin typeface="Muli"/>
              <a:ea typeface="Muli"/>
              <a:cs typeface="Muli"/>
              <a:sym typeface="Muli"/>
            </a:endParaRPr>
          </a:p>
          <a:p>
            <a:pPr marL="0" marR="0" lvl="0" indent="0" algn="ctr" rtl="0">
              <a:lnSpc>
                <a:spcPct val="100000"/>
              </a:lnSpc>
              <a:spcBef>
                <a:spcPts val="0"/>
              </a:spcBef>
              <a:spcAft>
                <a:spcPts val="0"/>
              </a:spcAft>
              <a:buNone/>
            </a:pPr>
            <a:endParaRPr sz="1600">
              <a:solidFill>
                <a:schemeClr val="dk2"/>
              </a:solidFill>
              <a:latin typeface="Muli"/>
              <a:ea typeface="Muli"/>
              <a:cs typeface="Muli"/>
              <a:sym typeface="Muli"/>
            </a:endParaRPr>
          </a:p>
          <a:p>
            <a:pPr marL="0" marR="0" lvl="0" indent="0" algn="ctr" rtl="0">
              <a:lnSpc>
                <a:spcPct val="100000"/>
              </a:lnSpc>
              <a:spcBef>
                <a:spcPts val="0"/>
              </a:spcBef>
              <a:spcAft>
                <a:spcPts val="0"/>
              </a:spcAft>
              <a:buNone/>
            </a:pPr>
            <a:r>
              <a:rPr lang="en" sz="1600">
                <a:solidFill>
                  <a:schemeClr val="dk2"/>
                </a:solidFill>
                <a:latin typeface="Muli"/>
                <a:ea typeface="Muli"/>
                <a:cs typeface="Muli"/>
                <a:sym typeface="Muli"/>
              </a:rPr>
              <a:t>Characteristic</a:t>
            </a:r>
            <a:endParaRPr sz="1600">
              <a:solidFill>
                <a:schemeClr val="dk2"/>
              </a:solidFill>
              <a:latin typeface="Muli"/>
              <a:ea typeface="Muli"/>
              <a:cs typeface="Muli"/>
              <a:sym typeface="Muli"/>
            </a:endParaRPr>
          </a:p>
          <a:p>
            <a:pPr marL="0" marR="0" lvl="0" indent="0" algn="ctr" rtl="0">
              <a:lnSpc>
                <a:spcPct val="100000"/>
              </a:lnSpc>
              <a:spcBef>
                <a:spcPts val="0"/>
              </a:spcBef>
              <a:spcAft>
                <a:spcPts val="0"/>
              </a:spcAft>
              <a:buNone/>
            </a:pPr>
            <a:r>
              <a:rPr lang="en" sz="1600">
                <a:solidFill>
                  <a:schemeClr val="dk2"/>
                </a:solidFill>
                <a:latin typeface="Muli"/>
                <a:ea typeface="Muli"/>
                <a:cs typeface="Muli"/>
                <a:sym typeface="Muli"/>
              </a:rPr>
              <a:t>Characteristic</a:t>
            </a:r>
            <a:endParaRPr sz="1600">
              <a:solidFill>
                <a:schemeClr val="dk2"/>
              </a:solidFill>
              <a:latin typeface="Muli"/>
              <a:ea typeface="Muli"/>
              <a:cs typeface="Muli"/>
              <a:sym typeface="Muli"/>
            </a:endParaRPr>
          </a:p>
        </p:txBody>
      </p:sp>
      <p:grpSp>
        <p:nvGrpSpPr>
          <p:cNvPr id="4474" name="Google Shape;4474;p108"/>
          <p:cNvGrpSpPr/>
          <p:nvPr/>
        </p:nvGrpSpPr>
        <p:grpSpPr>
          <a:xfrm>
            <a:off x="415365" y="540002"/>
            <a:ext cx="1745583" cy="230173"/>
            <a:chOff x="1394800" y="3522000"/>
            <a:chExt cx="1048650" cy="138275"/>
          </a:xfrm>
        </p:grpSpPr>
        <p:sp>
          <p:nvSpPr>
            <p:cNvPr id="4475" name="Google Shape;4475;p108"/>
            <p:cNvSpPr/>
            <p:nvPr/>
          </p:nvSpPr>
          <p:spPr>
            <a:xfrm>
              <a:off x="1394800" y="3522000"/>
              <a:ext cx="1048650" cy="125000"/>
            </a:xfrm>
            <a:custGeom>
              <a:avLst/>
              <a:gdLst/>
              <a:ahLst/>
              <a:cxnLst/>
              <a:rect l="l" t="t" r="r" b="b"/>
              <a:pathLst>
                <a:path w="41946" h="5000" extrusionOk="0">
                  <a:moveTo>
                    <a:pt x="39862" y="375"/>
                  </a:moveTo>
                  <a:cubicBezTo>
                    <a:pt x="39752" y="375"/>
                    <a:pt x="39641" y="393"/>
                    <a:pt x="39545" y="429"/>
                  </a:cubicBezTo>
                  <a:cubicBezTo>
                    <a:pt x="38422" y="860"/>
                    <a:pt x="37231" y="1220"/>
                    <a:pt x="36143" y="1737"/>
                  </a:cubicBezTo>
                  <a:cubicBezTo>
                    <a:pt x="35848" y="1880"/>
                    <a:pt x="35723" y="1951"/>
                    <a:pt x="35630" y="1951"/>
                  </a:cubicBezTo>
                  <a:cubicBezTo>
                    <a:pt x="35516" y="1951"/>
                    <a:pt x="35452" y="1837"/>
                    <a:pt x="35173" y="1598"/>
                  </a:cubicBezTo>
                  <a:cubicBezTo>
                    <a:pt x="34984" y="1431"/>
                    <a:pt x="34785" y="1277"/>
                    <a:pt x="34571" y="1141"/>
                  </a:cubicBezTo>
                  <a:lnTo>
                    <a:pt x="34571" y="1141"/>
                  </a:lnTo>
                  <a:cubicBezTo>
                    <a:pt x="34760" y="1337"/>
                    <a:pt x="34920" y="1576"/>
                    <a:pt x="35020" y="1741"/>
                  </a:cubicBezTo>
                  <a:cubicBezTo>
                    <a:pt x="35131" y="1926"/>
                    <a:pt x="35491" y="2693"/>
                    <a:pt x="35038" y="2721"/>
                  </a:cubicBezTo>
                  <a:cubicBezTo>
                    <a:pt x="34856" y="2736"/>
                    <a:pt x="34678" y="2739"/>
                    <a:pt x="34500" y="2739"/>
                  </a:cubicBezTo>
                  <a:cubicBezTo>
                    <a:pt x="34336" y="2739"/>
                    <a:pt x="34171" y="2736"/>
                    <a:pt x="34008" y="2725"/>
                  </a:cubicBezTo>
                  <a:lnTo>
                    <a:pt x="34008" y="2725"/>
                  </a:lnTo>
                  <a:cubicBezTo>
                    <a:pt x="34282" y="3003"/>
                    <a:pt x="34556" y="3274"/>
                    <a:pt x="34974" y="3420"/>
                  </a:cubicBezTo>
                  <a:cubicBezTo>
                    <a:pt x="35244" y="3516"/>
                    <a:pt x="35509" y="3559"/>
                    <a:pt x="35766" y="3559"/>
                  </a:cubicBezTo>
                  <a:cubicBezTo>
                    <a:pt x="36322" y="3559"/>
                    <a:pt x="36853" y="3370"/>
                    <a:pt x="37410" y="3164"/>
                  </a:cubicBezTo>
                  <a:cubicBezTo>
                    <a:pt x="38547" y="2736"/>
                    <a:pt x="39677" y="2290"/>
                    <a:pt x="40811" y="1851"/>
                  </a:cubicBezTo>
                  <a:cubicBezTo>
                    <a:pt x="41945" y="1416"/>
                    <a:pt x="40747" y="375"/>
                    <a:pt x="39862" y="375"/>
                  </a:cubicBezTo>
                  <a:close/>
                  <a:moveTo>
                    <a:pt x="1498" y="1719"/>
                  </a:moveTo>
                  <a:cubicBezTo>
                    <a:pt x="1242" y="1894"/>
                    <a:pt x="996" y="2076"/>
                    <a:pt x="761" y="2265"/>
                  </a:cubicBezTo>
                  <a:cubicBezTo>
                    <a:pt x="1" y="2874"/>
                    <a:pt x="1103" y="3669"/>
                    <a:pt x="1926" y="3669"/>
                  </a:cubicBezTo>
                  <a:cubicBezTo>
                    <a:pt x="2130" y="3669"/>
                    <a:pt x="2311" y="3623"/>
                    <a:pt x="2451" y="3513"/>
                  </a:cubicBezTo>
                  <a:cubicBezTo>
                    <a:pt x="2618" y="3381"/>
                    <a:pt x="2793" y="3242"/>
                    <a:pt x="2975" y="3106"/>
                  </a:cubicBezTo>
                  <a:cubicBezTo>
                    <a:pt x="2436" y="3031"/>
                    <a:pt x="1502" y="2211"/>
                    <a:pt x="1498" y="1719"/>
                  </a:cubicBezTo>
                  <a:close/>
                  <a:moveTo>
                    <a:pt x="6376" y="1"/>
                  </a:moveTo>
                  <a:cubicBezTo>
                    <a:pt x="5271" y="1"/>
                    <a:pt x="4137" y="310"/>
                    <a:pt x="3064" y="814"/>
                  </a:cubicBezTo>
                  <a:cubicBezTo>
                    <a:pt x="3998" y="475"/>
                    <a:pt x="4989" y="264"/>
                    <a:pt x="5977" y="264"/>
                  </a:cubicBezTo>
                  <a:cubicBezTo>
                    <a:pt x="6366" y="264"/>
                    <a:pt x="6755" y="297"/>
                    <a:pt x="7136" y="368"/>
                  </a:cubicBezTo>
                  <a:cubicBezTo>
                    <a:pt x="7849" y="500"/>
                    <a:pt x="8519" y="789"/>
                    <a:pt x="9090" y="1242"/>
                  </a:cubicBezTo>
                  <a:cubicBezTo>
                    <a:pt x="9771" y="1780"/>
                    <a:pt x="10310" y="2889"/>
                    <a:pt x="11236" y="3003"/>
                  </a:cubicBezTo>
                  <a:cubicBezTo>
                    <a:pt x="11843" y="3082"/>
                    <a:pt x="13137" y="4686"/>
                    <a:pt x="12449" y="4686"/>
                  </a:cubicBezTo>
                  <a:cubicBezTo>
                    <a:pt x="12428" y="4686"/>
                    <a:pt x="12403" y="4686"/>
                    <a:pt x="12378" y="4683"/>
                  </a:cubicBezTo>
                  <a:cubicBezTo>
                    <a:pt x="10777" y="4479"/>
                    <a:pt x="10120" y="3574"/>
                    <a:pt x="9033" y="2557"/>
                  </a:cubicBezTo>
                  <a:cubicBezTo>
                    <a:pt x="8787" y="2329"/>
                    <a:pt x="8501" y="2168"/>
                    <a:pt x="8191" y="2061"/>
                  </a:cubicBezTo>
                  <a:lnTo>
                    <a:pt x="8191" y="2061"/>
                  </a:lnTo>
                  <a:cubicBezTo>
                    <a:pt x="8366" y="2204"/>
                    <a:pt x="8534" y="2372"/>
                    <a:pt x="8698" y="2571"/>
                  </a:cubicBezTo>
                  <a:cubicBezTo>
                    <a:pt x="9742" y="3855"/>
                    <a:pt x="10719" y="4903"/>
                    <a:pt x="12481" y="4903"/>
                  </a:cubicBezTo>
                  <a:cubicBezTo>
                    <a:pt x="12528" y="4903"/>
                    <a:pt x="12574" y="4903"/>
                    <a:pt x="12620" y="4900"/>
                  </a:cubicBezTo>
                  <a:cubicBezTo>
                    <a:pt x="14603" y="4843"/>
                    <a:pt x="15879" y="3509"/>
                    <a:pt x="17384" y="2415"/>
                  </a:cubicBezTo>
                  <a:cubicBezTo>
                    <a:pt x="17687" y="2193"/>
                    <a:pt x="17983" y="2001"/>
                    <a:pt x="18268" y="1862"/>
                  </a:cubicBezTo>
                  <a:lnTo>
                    <a:pt x="18268" y="1862"/>
                  </a:lnTo>
                  <a:cubicBezTo>
                    <a:pt x="18140" y="1880"/>
                    <a:pt x="17997" y="1923"/>
                    <a:pt x="17826" y="2001"/>
                  </a:cubicBezTo>
                  <a:cubicBezTo>
                    <a:pt x="17259" y="2261"/>
                    <a:pt x="16703" y="2860"/>
                    <a:pt x="16157" y="3188"/>
                  </a:cubicBezTo>
                  <a:cubicBezTo>
                    <a:pt x="15630" y="3502"/>
                    <a:pt x="15081" y="3763"/>
                    <a:pt x="14521" y="4008"/>
                  </a:cubicBezTo>
                  <a:cubicBezTo>
                    <a:pt x="14381" y="4069"/>
                    <a:pt x="14125" y="4158"/>
                    <a:pt x="13914" y="4158"/>
                  </a:cubicBezTo>
                  <a:cubicBezTo>
                    <a:pt x="13740" y="4158"/>
                    <a:pt x="13593" y="4097"/>
                    <a:pt x="13565" y="3908"/>
                  </a:cubicBezTo>
                  <a:cubicBezTo>
                    <a:pt x="13501" y="3506"/>
                    <a:pt x="14389" y="3103"/>
                    <a:pt x="14663" y="2985"/>
                  </a:cubicBezTo>
                  <a:cubicBezTo>
                    <a:pt x="16246" y="2293"/>
                    <a:pt x="17441" y="703"/>
                    <a:pt x="19241" y="493"/>
                  </a:cubicBezTo>
                  <a:cubicBezTo>
                    <a:pt x="19366" y="478"/>
                    <a:pt x="19495" y="468"/>
                    <a:pt x="19623" y="468"/>
                  </a:cubicBezTo>
                  <a:cubicBezTo>
                    <a:pt x="20097" y="468"/>
                    <a:pt x="20582" y="585"/>
                    <a:pt x="20936" y="921"/>
                  </a:cubicBezTo>
                  <a:cubicBezTo>
                    <a:pt x="21221" y="1195"/>
                    <a:pt x="21278" y="1566"/>
                    <a:pt x="21535" y="1859"/>
                  </a:cubicBezTo>
                  <a:cubicBezTo>
                    <a:pt x="21848" y="2211"/>
                    <a:pt x="22233" y="2346"/>
                    <a:pt x="22672" y="2504"/>
                  </a:cubicBezTo>
                  <a:cubicBezTo>
                    <a:pt x="23003" y="2621"/>
                    <a:pt x="22255" y="3313"/>
                    <a:pt x="21563" y="3620"/>
                  </a:cubicBezTo>
                  <a:cubicBezTo>
                    <a:pt x="21749" y="3773"/>
                    <a:pt x="21945" y="3919"/>
                    <a:pt x="22159" y="4055"/>
                  </a:cubicBezTo>
                  <a:cubicBezTo>
                    <a:pt x="23121" y="4661"/>
                    <a:pt x="24266" y="4986"/>
                    <a:pt x="25407" y="4999"/>
                  </a:cubicBezTo>
                  <a:cubicBezTo>
                    <a:pt x="24968" y="4464"/>
                    <a:pt x="24783" y="3694"/>
                    <a:pt x="25393" y="3541"/>
                  </a:cubicBezTo>
                  <a:cubicBezTo>
                    <a:pt x="26395" y="3288"/>
                    <a:pt x="27272" y="2835"/>
                    <a:pt x="28034" y="2137"/>
                  </a:cubicBezTo>
                  <a:cubicBezTo>
                    <a:pt x="28666" y="1555"/>
                    <a:pt x="29183" y="960"/>
                    <a:pt x="30024" y="689"/>
                  </a:cubicBezTo>
                  <a:cubicBezTo>
                    <a:pt x="30085" y="671"/>
                    <a:pt x="30146" y="664"/>
                    <a:pt x="30206" y="664"/>
                  </a:cubicBezTo>
                  <a:cubicBezTo>
                    <a:pt x="30723" y="664"/>
                    <a:pt x="31291" y="1302"/>
                    <a:pt x="31433" y="1865"/>
                  </a:cubicBezTo>
                  <a:cubicBezTo>
                    <a:pt x="31647" y="1812"/>
                    <a:pt x="31864" y="1787"/>
                    <a:pt x="32082" y="1787"/>
                  </a:cubicBezTo>
                  <a:lnTo>
                    <a:pt x="32193" y="1787"/>
                  </a:lnTo>
                  <a:cubicBezTo>
                    <a:pt x="32175" y="1762"/>
                    <a:pt x="32160" y="1737"/>
                    <a:pt x="32142" y="1712"/>
                  </a:cubicBezTo>
                  <a:cubicBezTo>
                    <a:pt x="32071" y="1591"/>
                    <a:pt x="31697" y="725"/>
                    <a:pt x="32078" y="725"/>
                  </a:cubicBezTo>
                  <a:cubicBezTo>
                    <a:pt x="32093" y="725"/>
                    <a:pt x="32111" y="725"/>
                    <a:pt x="32125" y="728"/>
                  </a:cubicBezTo>
                  <a:cubicBezTo>
                    <a:pt x="32545" y="792"/>
                    <a:pt x="32963" y="824"/>
                    <a:pt x="33380" y="824"/>
                  </a:cubicBezTo>
                  <a:cubicBezTo>
                    <a:pt x="33559" y="824"/>
                    <a:pt x="33740" y="817"/>
                    <a:pt x="33918" y="806"/>
                  </a:cubicBezTo>
                  <a:lnTo>
                    <a:pt x="33947" y="806"/>
                  </a:lnTo>
                  <a:cubicBezTo>
                    <a:pt x="33195" y="457"/>
                    <a:pt x="32356" y="271"/>
                    <a:pt x="31522" y="271"/>
                  </a:cubicBezTo>
                  <a:cubicBezTo>
                    <a:pt x="30919" y="271"/>
                    <a:pt x="30320" y="368"/>
                    <a:pt x="29754" y="575"/>
                  </a:cubicBezTo>
                  <a:cubicBezTo>
                    <a:pt x="27928" y="1242"/>
                    <a:pt x="27186" y="3406"/>
                    <a:pt x="25090" y="3491"/>
                  </a:cubicBezTo>
                  <a:cubicBezTo>
                    <a:pt x="25044" y="3495"/>
                    <a:pt x="24996" y="3495"/>
                    <a:pt x="24950" y="3495"/>
                  </a:cubicBezTo>
                  <a:cubicBezTo>
                    <a:pt x="22857" y="3495"/>
                    <a:pt x="22544" y="1462"/>
                    <a:pt x="20967" y="542"/>
                  </a:cubicBezTo>
                  <a:cubicBezTo>
                    <a:pt x="20340" y="175"/>
                    <a:pt x="19641" y="11"/>
                    <a:pt x="18938" y="11"/>
                  </a:cubicBezTo>
                  <a:cubicBezTo>
                    <a:pt x="18072" y="11"/>
                    <a:pt x="17202" y="257"/>
                    <a:pt x="16446" y="671"/>
                  </a:cubicBezTo>
                  <a:cubicBezTo>
                    <a:pt x="15515" y="1177"/>
                    <a:pt x="14781" y="1966"/>
                    <a:pt x="13918" y="2568"/>
                  </a:cubicBezTo>
                  <a:cubicBezTo>
                    <a:pt x="13369" y="2950"/>
                    <a:pt x="12941" y="3224"/>
                    <a:pt x="12352" y="3224"/>
                  </a:cubicBezTo>
                  <a:cubicBezTo>
                    <a:pt x="12210" y="3224"/>
                    <a:pt x="12057" y="3210"/>
                    <a:pt x="11889" y="3174"/>
                  </a:cubicBezTo>
                  <a:cubicBezTo>
                    <a:pt x="11090" y="3003"/>
                    <a:pt x="11012" y="2667"/>
                    <a:pt x="10534" y="2061"/>
                  </a:cubicBezTo>
                  <a:cubicBezTo>
                    <a:pt x="9365" y="589"/>
                    <a:pt x="7899" y="1"/>
                    <a:pt x="6376" y="1"/>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6" name="Google Shape;4476;p108"/>
            <p:cNvSpPr/>
            <p:nvPr/>
          </p:nvSpPr>
          <p:spPr>
            <a:xfrm>
              <a:off x="1432150" y="3542325"/>
              <a:ext cx="167450" cy="57425"/>
            </a:xfrm>
            <a:custGeom>
              <a:avLst/>
              <a:gdLst/>
              <a:ahLst/>
              <a:cxnLst/>
              <a:rect l="l" t="t" r="r" b="b"/>
              <a:pathLst>
                <a:path w="6698" h="2297" extrusionOk="0">
                  <a:moveTo>
                    <a:pt x="1570" y="1"/>
                  </a:moveTo>
                  <a:lnTo>
                    <a:pt x="1570" y="1"/>
                  </a:lnTo>
                  <a:cubicBezTo>
                    <a:pt x="1278" y="108"/>
                    <a:pt x="989" y="228"/>
                    <a:pt x="707" y="361"/>
                  </a:cubicBezTo>
                  <a:cubicBezTo>
                    <a:pt x="682" y="368"/>
                    <a:pt x="657" y="378"/>
                    <a:pt x="636" y="393"/>
                  </a:cubicBezTo>
                  <a:cubicBezTo>
                    <a:pt x="482" y="468"/>
                    <a:pt x="329" y="542"/>
                    <a:pt x="176" y="625"/>
                  </a:cubicBezTo>
                  <a:cubicBezTo>
                    <a:pt x="54" y="689"/>
                    <a:pt x="1" y="789"/>
                    <a:pt x="4" y="906"/>
                  </a:cubicBezTo>
                  <a:cubicBezTo>
                    <a:pt x="500" y="564"/>
                    <a:pt x="1028" y="257"/>
                    <a:pt x="1570" y="1"/>
                  </a:cubicBezTo>
                  <a:close/>
                  <a:moveTo>
                    <a:pt x="5093" y="685"/>
                  </a:moveTo>
                  <a:cubicBezTo>
                    <a:pt x="3862" y="685"/>
                    <a:pt x="2557" y="1480"/>
                    <a:pt x="1481" y="2293"/>
                  </a:cubicBezTo>
                  <a:cubicBezTo>
                    <a:pt x="1505" y="2297"/>
                    <a:pt x="1530" y="2297"/>
                    <a:pt x="1556" y="2297"/>
                  </a:cubicBezTo>
                  <a:cubicBezTo>
                    <a:pt x="1588" y="2297"/>
                    <a:pt x="1616" y="2293"/>
                    <a:pt x="1645" y="2286"/>
                  </a:cubicBezTo>
                  <a:cubicBezTo>
                    <a:pt x="1984" y="2204"/>
                    <a:pt x="2009" y="2186"/>
                    <a:pt x="2254" y="1983"/>
                  </a:cubicBezTo>
                  <a:cubicBezTo>
                    <a:pt x="3232" y="1530"/>
                    <a:pt x="4497" y="1092"/>
                    <a:pt x="5631" y="1092"/>
                  </a:cubicBezTo>
                  <a:cubicBezTo>
                    <a:pt x="6006" y="1092"/>
                    <a:pt x="6365" y="1138"/>
                    <a:pt x="6697" y="1248"/>
                  </a:cubicBezTo>
                  <a:cubicBezTo>
                    <a:pt x="6199" y="849"/>
                    <a:pt x="5653" y="685"/>
                    <a:pt x="5093" y="685"/>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7" name="Google Shape;4477;p108"/>
            <p:cNvSpPr/>
            <p:nvPr/>
          </p:nvSpPr>
          <p:spPr>
            <a:xfrm>
              <a:off x="1432250" y="3528600"/>
              <a:ext cx="291000" cy="110575"/>
            </a:xfrm>
            <a:custGeom>
              <a:avLst/>
              <a:gdLst/>
              <a:ahLst/>
              <a:cxnLst/>
              <a:rect l="l" t="t" r="r" b="b"/>
              <a:pathLst>
                <a:path w="11640" h="4423" extrusionOk="0">
                  <a:moveTo>
                    <a:pt x="4479" y="0"/>
                  </a:moveTo>
                  <a:cubicBezTo>
                    <a:pt x="3491" y="0"/>
                    <a:pt x="2500" y="211"/>
                    <a:pt x="1566" y="550"/>
                  </a:cubicBezTo>
                  <a:cubicBezTo>
                    <a:pt x="1024" y="806"/>
                    <a:pt x="496" y="1113"/>
                    <a:pt x="0" y="1455"/>
                  </a:cubicBezTo>
                  <a:cubicBezTo>
                    <a:pt x="4" y="1947"/>
                    <a:pt x="938" y="2767"/>
                    <a:pt x="1477" y="2842"/>
                  </a:cubicBezTo>
                  <a:cubicBezTo>
                    <a:pt x="2553" y="2029"/>
                    <a:pt x="3858" y="1234"/>
                    <a:pt x="5089" y="1234"/>
                  </a:cubicBezTo>
                  <a:cubicBezTo>
                    <a:pt x="5649" y="1234"/>
                    <a:pt x="6195" y="1398"/>
                    <a:pt x="6693" y="1797"/>
                  </a:cubicBezTo>
                  <a:cubicBezTo>
                    <a:pt x="7003" y="1904"/>
                    <a:pt x="7289" y="2065"/>
                    <a:pt x="7535" y="2293"/>
                  </a:cubicBezTo>
                  <a:cubicBezTo>
                    <a:pt x="8622" y="3310"/>
                    <a:pt x="9279" y="4215"/>
                    <a:pt x="10880" y="4419"/>
                  </a:cubicBezTo>
                  <a:cubicBezTo>
                    <a:pt x="10905" y="4422"/>
                    <a:pt x="10930" y="4422"/>
                    <a:pt x="10951" y="4422"/>
                  </a:cubicBezTo>
                  <a:cubicBezTo>
                    <a:pt x="11639" y="4422"/>
                    <a:pt x="10345" y="2818"/>
                    <a:pt x="9738" y="2739"/>
                  </a:cubicBezTo>
                  <a:cubicBezTo>
                    <a:pt x="8812" y="2625"/>
                    <a:pt x="8273" y="1516"/>
                    <a:pt x="7592" y="978"/>
                  </a:cubicBezTo>
                  <a:cubicBezTo>
                    <a:pt x="7021" y="525"/>
                    <a:pt x="6351" y="236"/>
                    <a:pt x="5638" y="104"/>
                  </a:cubicBezTo>
                  <a:cubicBezTo>
                    <a:pt x="5257" y="33"/>
                    <a:pt x="4868" y="0"/>
                    <a:pt x="4479" y="0"/>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8" name="Google Shape;4478;p108"/>
            <p:cNvSpPr/>
            <p:nvPr/>
          </p:nvSpPr>
          <p:spPr>
            <a:xfrm>
              <a:off x="1851500" y="3562750"/>
              <a:ext cx="82400" cy="53425"/>
            </a:xfrm>
            <a:custGeom>
              <a:avLst/>
              <a:gdLst/>
              <a:ahLst/>
              <a:cxnLst/>
              <a:rect l="l" t="t" r="r" b="b"/>
              <a:pathLst>
                <a:path w="3296" h="2137" extrusionOk="0">
                  <a:moveTo>
                    <a:pt x="881" y="0"/>
                  </a:moveTo>
                  <a:cubicBezTo>
                    <a:pt x="596" y="0"/>
                    <a:pt x="300" y="86"/>
                    <a:pt x="0" y="232"/>
                  </a:cubicBezTo>
                  <a:cubicBezTo>
                    <a:pt x="36" y="229"/>
                    <a:pt x="68" y="224"/>
                    <a:pt x="104" y="224"/>
                  </a:cubicBezTo>
                  <a:cubicBezTo>
                    <a:pt x="667" y="224"/>
                    <a:pt x="817" y="852"/>
                    <a:pt x="1259" y="1369"/>
                  </a:cubicBezTo>
                  <a:cubicBezTo>
                    <a:pt x="1594" y="1758"/>
                    <a:pt x="2097" y="1940"/>
                    <a:pt x="2564" y="2107"/>
                  </a:cubicBezTo>
                  <a:cubicBezTo>
                    <a:pt x="2614" y="2125"/>
                    <a:pt x="2671" y="2136"/>
                    <a:pt x="2735" y="2136"/>
                  </a:cubicBezTo>
                  <a:cubicBezTo>
                    <a:pt x="2899" y="2136"/>
                    <a:pt x="3096" y="2079"/>
                    <a:pt x="3295" y="1990"/>
                  </a:cubicBezTo>
                  <a:cubicBezTo>
                    <a:pt x="2920" y="1669"/>
                    <a:pt x="2599" y="1302"/>
                    <a:pt x="2293" y="881"/>
                  </a:cubicBezTo>
                  <a:cubicBezTo>
                    <a:pt x="1833" y="250"/>
                    <a:pt x="1366" y="0"/>
                    <a:pt x="881" y="0"/>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9" name="Google Shape;4479;p108"/>
            <p:cNvSpPr/>
            <p:nvPr/>
          </p:nvSpPr>
          <p:spPr>
            <a:xfrm>
              <a:off x="1732300" y="3533675"/>
              <a:ext cx="237600" cy="92300"/>
            </a:xfrm>
            <a:custGeom>
              <a:avLst/>
              <a:gdLst/>
              <a:ahLst/>
              <a:cxnLst/>
              <a:rect l="l" t="t" r="r" b="b"/>
              <a:pathLst>
                <a:path w="9504" h="3692" extrusionOk="0">
                  <a:moveTo>
                    <a:pt x="6123" y="1"/>
                  </a:moveTo>
                  <a:cubicBezTo>
                    <a:pt x="5995" y="1"/>
                    <a:pt x="5866" y="11"/>
                    <a:pt x="5741" y="26"/>
                  </a:cubicBezTo>
                  <a:cubicBezTo>
                    <a:pt x="3941" y="236"/>
                    <a:pt x="2746" y="1826"/>
                    <a:pt x="1163" y="2518"/>
                  </a:cubicBezTo>
                  <a:cubicBezTo>
                    <a:pt x="889" y="2636"/>
                    <a:pt x="1" y="3039"/>
                    <a:pt x="65" y="3441"/>
                  </a:cubicBezTo>
                  <a:cubicBezTo>
                    <a:pt x="93" y="3630"/>
                    <a:pt x="240" y="3691"/>
                    <a:pt x="414" y="3691"/>
                  </a:cubicBezTo>
                  <a:cubicBezTo>
                    <a:pt x="625" y="3691"/>
                    <a:pt x="881" y="3602"/>
                    <a:pt x="1021" y="3541"/>
                  </a:cubicBezTo>
                  <a:cubicBezTo>
                    <a:pt x="1581" y="3296"/>
                    <a:pt x="2130" y="3035"/>
                    <a:pt x="2657" y="2721"/>
                  </a:cubicBezTo>
                  <a:cubicBezTo>
                    <a:pt x="3203" y="2393"/>
                    <a:pt x="3759" y="1794"/>
                    <a:pt x="4326" y="1534"/>
                  </a:cubicBezTo>
                  <a:cubicBezTo>
                    <a:pt x="4497" y="1456"/>
                    <a:pt x="4640" y="1413"/>
                    <a:pt x="4768" y="1395"/>
                  </a:cubicBezTo>
                  <a:cubicBezTo>
                    <a:pt x="5068" y="1249"/>
                    <a:pt x="5364" y="1163"/>
                    <a:pt x="5649" y="1163"/>
                  </a:cubicBezTo>
                  <a:cubicBezTo>
                    <a:pt x="6134" y="1163"/>
                    <a:pt x="6601" y="1413"/>
                    <a:pt x="7061" y="2044"/>
                  </a:cubicBezTo>
                  <a:cubicBezTo>
                    <a:pt x="7367" y="2465"/>
                    <a:pt x="7688" y="2832"/>
                    <a:pt x="8063" y="3153"/>
                  </a:cubicBezTo>
                  <a:cubicBezTo>
                    <a:pt x="8755" y="2846"/>
                    <a:pt x="9503" y="2154"/>
                    <a:pt x="9172" y="2037"/>
                  </a:cubicBezTo>
                  <a:cubicBezTo>
                    <a:pt x="8733" y="1879"/>
                    <a:pt x="8348" y="1744"/>
                    <a:pt x="8035" y="1392"/>
                  </a:cubicBezTo>
                  <a:cubicBezTo>
                    <a:pt x="7778" y="1099"/>
                    <a:pt x="7721" y="728"/>
                    <a:pt x="7436" y="454"/>
                  </a:cubicBezTo>
                  <a:cubicBezTo>
                    <a:pt x="7082" y="118"/>
                    <a:pt x="6597" y="1"/>
                    <a:pt x="6123" y="1"/>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0" name="Google Shape;4480;p108"/>
            <p:cNvSpPr/>
            <p:nvPr/>
          </p:nvSpPr>
          <p:spPr>
            <a:xfrm>
              <a:off x="2029975" y="3568625"/>
              <a:ext cx="152875" cy="91650"/>
            </a:xfrm>
            <a:custGeom>
              <a:avLst/>
              <a:gdLst/>
              <a:ahLst/>
              <a:cxnLst/>
              <a:rect l="l" t="t" r="r" b="b"/>
              <a:pathLst>
                <a:path w="6115" h="3666" extrusionOk="0">
                  <a:moveTo>
                    <a:pt x="6026" y="0"/>
                  </a:moveTo>
                  <a:lnTo>
                    <a:pt x="6026" y="0"/>
                  </a:lnTo>
                  <a:cubicBezTo>
                    <a:pt x="5730" y="79"/>
                    <a:pt x="5441" y="203"/>
                    <a:pt x="5185" y="374"/>
                  </a:cubicBezTo>
                  <a:cubicBezTo>
                    <a:pt x="4329" y="942"/>
                    <a:pt x="3812" y="1880"/>
                    <a:pt x="2920" y="2415"/>
                  </a:cubicBezTo>
                  <a:cubicBezTo>
                    <a:pt x="2346" y="2757"/>
                    <a:pt x="1701" y="2956"/>
                    <a:pt x="1049" y="3060"/>
                  </a:cubicBezTo>
                  <a:cubicBezTo>
                    <a:pt x="731" y="3110"/>
                    <a:pt x="410" y="3134"/>
                    <a:pt x="89" y="3134"/>
                  </a:cubicBezTo>
                  <a:lnTo>
                    <a:pt x="0" y="3134"/>
                  </a:lnTo>
                  <a:cubicBezTo>
                    <a:pt x="249" y="3438"/>
                    <a:pt x="581" y="3666"/>
                    <a:pt x="895" y="3666"/>
                  </a:cubicBezTo>
                  <a:cubicBezTo>
                    <a:pt x="945" y="3666"/>
                    <a:pt x="995" y="3659"/>
                    <a:pt x="1041" y="3648"/>
                  </a:cubicBezTo>
                  <a:cubicBezTo>
                    <a:pt x="1954" y="3417"/>
                    <a:pt x="2835" y="3027"/>
                    <a:pt x="3583" y="2454"/>
                  </a:cubicBezTo>
                  <a:cubicBezTo>
                    <a:pt x="4283" y="1919"/>
                    <a:pt x="4814" y="1074"/>
                    <a:pt x="5677" y="795"/>
                  </a:cubicBezTo>
                  <a:cubicBezTo>
                    <a:pt x="6037" y="678"/>
                    <a:pt x="6115" y="357"/>
                    <a:pt x="6026" y="0"/>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1" name="Google Shape;4481;p108"/>
            <p:cNvSpPr/>
            <p:nvPr/>
          </p:nvSpPr>
          <p:spPr>
            <a:xfrm>
              <a:off x="2014350" y="3538575"/>
              <a:ext cx="166275" cy="108425"/>
            </a:xfrm>
            <a:custGeom>
              <a:avLst/>
              <a:gdLst/>
              <a:ahLst/>
              <a:cxnLst/>
              <a:rect l="l" t="t" r="r" b="b"/>
              <a:pathLst>
                <a:path w="6651" h="4337" extrusionOk="0">
                  <a:moveTo>
                    <a:pt x="5424" y="1"/>
                  </a:moveTo>
                  <a:cubicBezTo>
                    <a:pt x="5364" y="1"/>
                    <a:pt x="5303" y="8"/>
                    <a:pt x="5242" y="26"/>
                  </a:cubicBezTo>
                  <a:cubicBezTo>
                    <a:pt x="4401" y="297"/>
                    <a:pt x="3884" y="892"/>
                    <a:pt x="3252" y="1474"/>
                  </a:cubicBezTo>
                  <a:cubicBezTo>
                    <a:pt x="2490" y="2172"/>
                    <a:pt x="1613" y="2625"/>
                    <a:pt x="611" y="2878"/>
                  </a:cubicBezTo>
                  <a:cubicBezTo>
                    <a:pt x="1" y="3031"/>
                    <a:pt x="186" y="3801"/>
                    <a:pt x="625" y="4336"/>
                  </a:cubicBezTo>
                  <a:lnTo>
                    <a:pt x="714" y="4336"/>
                  </a:lnTo>
                  <a:cubicBezTo>
                    <a:pt x="1035" y="4336"/>
                    <a:pt x="1356" y="4312"/>
                    <a:pt x="1674" y="4262"/>
                  </a:cubicBezTo>
                  <a:cubicBezTo>
                    <a:pt x="2326" y="4158"/>
                    <a:pt x="2971" y="3959"/>
                    <a:pt x="3545" y="3617"/>
                  </a:cubicBezTo>
                  <a:cubicBezTo>
                    <a:pt x="4437" y="3082"/>
                    <a:pt x="4954" y="2144"/>
                    <a:pt x="5810" y="1576"/>
                  </a:cubicBezTo>
                  <a:cubicBezTo>
                    <a:pt x="6066" y="1405"/>
                    <a:pt x="6355" y="1281"/>
                    <a:pt x="6651" y="1202"/>
                  </a:cubicBezTo>
                  <a:cubicBezTo>
                    <a:pt x="6509" y="639"/>
                    <a:pt x="5941" y="1"/>
                    <a:pt x="5424" y="1"/>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2" name="Google Shape;4482;p108"/>
            <p:cNvSpPr/>
            <p:nvPr/>
          </p:nvSpPr>
          <p:spPr>
            <a:xfrm>
              <a:off x="2199600" y="3542125"/>
              <a:ext cx="59475" cy="48000"/>
            </a:xfrm>
            <a:custGeom>
              <a:avLst/>
              <a:gdLst/>
              <a:ahLst/>
              <a:cxnLst/>
              <a:rect l="l" t="t" r="r" b="b"/>
              <a:pathLst>
                <a:path w="2379" h="1920" extrusionOk="0">
                  <a:moveTo>
                    <a:pt x="1755" y="1"/>
                  </a:moveTo>
                  <a:cubicBezTo>
                    <a:pt x="1897" y="65"/>
                    <a:pt x="2033" y="137"/>
                    <a:pt x="2168" y="212"/>
                  </a:cubicBezTo>
                  <a:cubicBezTo>
                    <a:pt x="2239" y="251"/>
                    <a:pt x="2308" y="294"/>
                    <a:pt x="2379" y="336"/>
                  </a:cubicBezTo>
                  <a:cubicBezTo>
                    <a:pt x="2193" y="147"/>
                    <a:pt x="1979" y="1"/>
                    <a:pt x="1759" y="1"/>
                  </a:cubicBezTo>
                  <a:close/>
                  <a:moveTo>
                    <a:pt x="1" y="982"/>
                  </a:moveTo>
                  <a:cubicBezTo>
                    <a:pt x="243" y="1367"/>
                    <a:pt x="589" y="1770"/>
                    <a:pt x="1052" y="1838"/>
                  </a:cubicBezTo>
                  <a:cubicBezTo>
                    <a:pt x="1306" y="1877"/>
                    <a:pt x="1559" y="1905"/>
                    <a:pt x="1816" y="1920"/>
                  </a:cubicBezTo>
                  <a:cubicBezTo>
                    <a:pt x="1640" y="1745"/>
                    <a:pt x="1466" y="1567"/>
                    <a:pt x="1252" y="1413"/>
                  </a:cubicBezTo>
                  <a:cubicBezTo>
                    <a:pt x="878" y="1139"/>
                    <a:pt x="442" y="1003"/>
                    <a:pt x="1" y="982"/>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3" name="Google Shape;4483;p108"/>
            <p:cNvSpPr/>
            <p:nvPr/>
          </p:nvSpPr>
          <p:spPr>
            <a:xfrm>
              <a:off x="2187225" y="3540100"/>
              <a:ext cx="94850" cy="50400"/>
            </a:xfrm>
            <a:custGeom>
              <a:avLst/>
              <a:gdLst/>
              <a:ahLst/>
              <a:cxnLst/>
              <a:rect l="l" t="t" r="r" b="b"/>
              <a:pathLst>
                <a:path w="3794" h="2016" extrusionOk="0">
                  <a:moveTo>
                    <a:pt x="381" y="1"/>
                  </a:moveTo>
                  <a:cubicBezTo>
                    <a:pt x="0" y="1"/>
                    <a:pt x="374" y="867"/>
                    <a:pt x="445" y="988"/>
                  </a:cubicBezTo>
                  <a:cubicBezTo>
                    <a:pt x="463" y="1013"/>
                    <a:pt x="478" y="1038"/>
                    <a:pt x="496" y="1063"/>
                  </a:cubicBezTo>
                  <a:cubicBezTo>
                    <a:pt x="937" y="1084"/>
                    <a:pt x="1373" y="1220"/>
                    <a:pt x="1747" y="1494"/>
                  </a:cubicBezTo>
                  <a:cubicBezTo>
                    <a:pt x="1961" y="1648"/>
                    <a:pt x="2135" y="1826"/>
                    <a:pt x="2311" y="2001"/>
                  </a:cubicBezTo>
                  <a:cubicBezTo>
                    <a:pt x="2474" y="2012"/>
                    <a:pt x="2639" y="2015"/>
                    <a:pt x="2803" y="2015"/>
                  </a:cubicBezTo>
                  <a:cubicBezTo>
                    <a:pt x="2981" y="2015"/>
                    <a:pt x="3159" y="2012"/>
                    <a:pt x="3341" y="1997"/>
                  </a:cubicBezTo>
                  <a:cubicBezTo>
                    <a:pt x="3794" y="1969"/>
                    <a:pt x="3434" y="1202"/>
                    <a:pt x="3323" y="1017"/>
                  </a:cubicBezTo>
                  <a:cubicBezTo>
                    <a:pt x="3223" y="852"/>
                    <a:pt x="3063" y="613"/>
                    <a:pt x="2874" y="417"/>
                  </a:cubicBezTo>
                  <a:cubicBezTo>
                    <a:pt x="2803" y="375"/>
                    <a:pt x="2734" y="332"/>
                    <a:pt x="2663" y="293"/>
                  </a:cubicBezTo>
                  <a:cubicBezTo>
                    <a:pt x="2528" y="218"/>
                    <a:pt x="2392" y="146"/>
                    <a:pt x="2250" y="82"/>
                  </a:cubicBezTo>
                  <a:lnTo>
                    <a:pt x="2221" y="82"/>
                  </a:lnTo>
                  <a:cubicBezTo>
                    <a:pt x="2043" y="93"/>
                    <a:pt x="1862" y="100"/>
                    <a:pt x="1683" y="100"/>
                  </a:cubicBezTo>
                  <a:cubicBezTo>
                    <a:pt x="1266" y="100"/>
                    <a:pt x="848" y="68"/>
                    <a:pt x="428" y="4"/>
                  </a:cubicBezTo>
                  <a:cubicBezTo>
                    <a:pt x="414" y="1"/>
                    <a:pt x="396" y="1"/>
                    <a:pt x="381" y="1"/>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484" name="Google Shape;4484;p108"/>
          <p:cNvSpPr/>
          <p:nvPr/>
        </p:nvSpPr>
        <p:spPr>
          <a:xfrm rot="-7512252">
            <a:off x="424828" y="4273371"/>
            <a:ext cx="740141" cy="406780"/>
          </a:xfrm>
          <a:custGeom>
            <a:avLst/>
            <a:gdLst/>
            <a:ahLst/>
            <a:cxnLst/>
            <a:rect l="l" t="t" r="r" b="b"/>
            <a:pathLst>
              <a:path w="17773" h="9768" extrusionOk="0">
                <a:moveTo>
                  <a:pt x="3304" y="1"/>
                </a:moveTo>
                <a:cubicBezTo>
                  <a:pt x="3172" y="1"/>
                  <a:pt x="3045" y="62"/>
                  <a:pt x="2971" y="211"/>
                </a:cubicBezTo>
                <a:cubicBezTo>
                  <a:pt x="2857" y="439"/>
                  <a:pt x="2743" y="690"/>
                  <a:pt x="2629" y="918"/>
                </a:cubicBezTo>
                <a:cubicBezTo>
                  <a:pt x="2629" y="941"/>
                  <a:pt x="2606" y="964"/>
                  <a:pt x="2583" y="1009"/>
                </a:cubicBezTo>
                <a:cubicBezTo>
                  <a:pt x="2058" y="2105"/>
                  <a:pt x="1510" y="3201"/>
                  <a:pt x="985" y="4296"/>
                </a:cubicBezTo>
                <a:cubicBezTo>
                  <a:pt x="985" y="4319"/>
                  <a:pt x="985" y="4319"/>
                  <a:pt x="985" y="4319"/>
                </a:cubicBezTo>
                <a:cubicBezTo>
                  <a:pt x="825" y="4593"/>
                  <a:pt x="643" y="4844"/>
                  <a:pt x="483" y="5118"/>
                </a:cubicBezTo>
                <a:cubicBezTo>
                  <a:pt x="369" y="5209"/>
                  <a:pt x="255" y="5323"/>
                  <a:pt x="141" y="5438"/>
                </a:cubicBezTo>
                <a:cubicBezTo>
                  <a:pt x="49" y="5529"/>
                  <a:pt x="49" y="5643"/>
                  <a:pt x="95" y="5711"/>
                </a:cubicBezTo>
                <a:cubicBezTo>
                  <a:pt x="0" y="5996"/>
                  <a:pt x="173" y="6327"/>
                  <a:pt x="469" y="6327"/>
                </a:cubicBezTo>
                <a:cubicBezTo>
                  <a:pt x="530" y="6327"/>
                  <a:pt x="596" y="6313"/>
                  <a:pt x="666" y="6282"/>
                </a:cubicBezTo>
                <a:cubicBezTo>
                  <a:pt x="711" y="6259"/>
                  <a:pt x="757" y="6236"/>
                  <a:pt x="803" y="6214"/>
                </a:cubicBezTo>
                <a:lnTo>
                  <a:pt x="917" y="6214"/>
                </a:lnTo>
                <a:cubicBezTo>
                  <a:pt x="962" y="6282"/>
                  <a:pt x="1031" y="6328"/>
                  <a:pt x="1122" y="6328"/>
                </a:cubicBezTo>
                <a:lnTo>
                  <a:pt x="3336" y="6830"/>
                </a:lnTo>
                <a:lnTo>
                  <a:pt x="3519" y="6830"/>
                </a:lnTo>
                <a:cubicBezTo>
                  <a:pt x="3633" y="6853"/>
                  <a:pt x="3770" y="6898"/>
                  <a:pt x="3907" y="6944"/>
                </a:cubicBezTo>
                <a:cubicBezTo>
                  <a:pt x="3951" y="6957"/>
                  <a:pt x="3993" y="6962"/>
                  <a:pt x="4033" y="6962"/>
                </a:cubicBezTo>
                <a:cubicBezTo>
                  <a:pt x="4427" y="6962"/>
                  <a:pt x="4601" y="6396"/>
                  <a:pt x="4249" y="6168"/>
                </a:cubicBezTo>
                <a:cubicBezTo>
                  <a:pt x="4500" y="6145"/>
                  <a:pt x="4592" y="5757"/>
                  <a:pt x="4318" y="5666"/>
                </a:cubicBezTo>
                <a:cubicBezTo>
                  <a:pt x="3861" y="5529"/>
                  <a:pt x="3405" y="5438"/>
                  <a:pt x="2971" y="5346"/>
                </a:cubicBezTo>
                <a:cubicBezTo>
                  <a:pt x="4744" y="4737"/>
                  <a:pt x="6686" y="4321"/>
                  <a:pt x="8540" y="4321"/>
                </a:cubicBezTo>
                <a:cubicBezTo>
                  <a:pt x="9811" y="4321"/>
                  <a:pt x="11041" y="4517"/>
                  <a:pt x="12147" y="4981"/>
                </a:cubicBezTo>
                <a:cubicBezTo>
                  <a:pt x="13311" y="5780"/>
                  <a:pt x="14292" y="6830"/>
                  <a:pt x="15228" y="7971"/>
                </a:cubicBezTo>
                <a:cubicBezTo>
                  <a:pt x="14886" y="7925"/>
                  <a:pt x="14543" y="7857"/>
                  <a:pt x="14201" y="7789"/>
                </a:cubicBezTo>
                <a:cubicBezTo>
                  <a:pt x="13767" y="7674"/>
                  <a:pt x="13356" y="7560"/>
                  <a:pt x="12923" y="7446"/>
                </a:cubicBezTo>
                <a:cubicBezTo>
                  <a:pt x="12881" y="7434"/>
                  <a:pt x="12839" y="7428"/>
                  <a:pt x="12799" y="7428"/>
                </a:cubicBezTo>
                <a:cubicBezTo>
                  <a:pt x="12406" y="7428"/>
                  <a:pt x="12143" y="7994"/>
                  <a:pt x="12558" y="8222"/>
                </a:cubicBezTo>
                <a:cubicBezTo>
                  <a:pt x="13790" y="8930"/>
                  <a:pt x="15046" y="9432"/>
                  <a:pt x="16438" y="9751"/>
                </a:cubicBezTo>
                <a:cubicBezTo>
                  <a:pt x="16480" y="9762"/>
                  <a:pt x="16522" y="9767"/>
                  <a:pt x="16563" y="9767"/>
                </a:cubicBezTo>
                <a:cubicBezTo>
                  <a:pt x="16785" y="9767"/>
                  <a:pt x="16970" y="9614"/>
                  <a:pt x="17009" y="9363"/>
                </a:cubicBezTo>
                <a:cubicBezTo>
                  <a:pt x="17009" y="9227"/>
                  <a:pt x="17031" y="9090"/>
                  <a:pt x="17054" y="8953"/>
                </a:cubicBezTo>
                <a:cubicBezTo>
                  <a:pt x="17123" y="8907"/>
                  <a:pt x="17191" y="8838"/>
                  <a:pt x="17237" y="8770"/>
                </a:cubicBezTo>
                <a:cubicBezTo>
                  <a:pt x="17351" y="8724"/>
                  <a:pt x="17465" y="8587"/>
                  <a:pt x="17488" y="8405"/>
                </a:cubicBezTo>
                <a:cubicBezTo>
                  <a:pt x="17556" y="7903"/>
                  <a:pt x="17533" y="7469"/>
                  <a:pt x="17442" y="7035"/>
                </a:cubicBezTo>
                <a:cubicBezTo>
                  <a:pt x="17442" y="6077"/>
                  <a:pt x="17533" y="5141"/>
                  <a:pt x="17716" y="4205"/>
                </a:cubicBezTo>
                <a:cubicBezTo>
                  <a:pt x="17773" y="3866"/>
                  <a:pt x="17480" y="3632"/>
                  <a:pt x="17227" y="3632"/>
                </a:cubicBezTo>
                <a:cubicBezTo>
                  <a:pt x="17071" y="3632"/>
                  <a:pt x="16929" y="3722"/>
                  <a:pt x="16894" y="3931"/>
                </a:cubicBezTo>
                <a:cubicBezTo>
                  <a:pt x="16780" y="4502"/>
                  <a:pt x="16689" y="5095"/>
                  <a:pt x="16598" y="5666"/>
                </a:cubicBezTo>
                <a:cubicBezTo>
                  <a:pt x="16324" y="5711"/>
                  <a:pt x="16073" y="5963"/>
                  <a:pt x="16232" y="6282"/>
                </a:cubicBezTo>
                <a:cubicBezTo>
                  <a:pt x="16324" y="6442"/>
                  <a:pt x="16392" y="6579"/>
                  <a:pt x="16438" y="6716"/>
                </a:cubicBezTo>
                <a:cubicBezTo>
                  <a:pt x="16415" y="6853"/>
                  <a:pt x="16415" y="6990"/>
                  <a:pt x="16392" y="7127"/>
                </a:cubicBezTo>
                <a:cubicBezTo>
                  <a:pt x="15160" y="5506"/>
                  <a:pt x="13585" y="4410"/>
                  <a:pt x="11827" y="3794"/>
                </a:cubicBezTo>
                <a:cubicBezTo>
                  <a:pt x="10960" y="3292"/>
                  <a:pt x="9978" y="2927"/>
                  <a:pt x="8883" y="2721"/>
                </a:cubicBezTo>
                <a:cubicBezTo>
                  <a:pt x="8296" y="2610"/>
                  <a:pt x="7705" y="2556"/>
                  <a:pt x="7117" y="2556"/>
                </a:cubicBezTo>
                <a:cubicBezTo>
                  <a:pt x="5416" y="2556"/>
                  <a:pt x="3739" y="3009"/>
                  <a:pt x="2263" y="3840"/>
                </a:cubicBezTo>
                <a:cubicBezTo>
                  <a:pt x="2377" y="3634"/>
                  <a:pt x="2492" y="3429"/>
                  <a:pt x="2583" y="3201"/>
                </a:cubicBezTo>
                <a:cubicBezTo>
                  <a:pt x="2857" y="2813"/>
                  <a:pt x="3062" y="2356"/>
                  <a:pt x="3222" y="1900"/>
                </a:cubicBezTo>
                <a:cubicBezTo>
                  <a:pt x="3405" y="1466"/>
                  <a:pt x="3587" y="1032"/>
                  <a:pt x="3770" y="576"/>
                </a:cubicBezTo>
                <a:cubicBezTo>
                  <a:pt x="3878" y="267"/>
                  <a:pt x="3580" y="1"/>
                  <a:pt x="330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nodeType="clickEffect">
                                  <p:stCondLst>
                                    <p:cond delay="0"/>
                                  </p:stCondLst>
                                  <p:childTnLst>
                                    <p:set>
                                      <p:cBhvr>
                                        <p:cTn id="6" dur="1" fill="hold">
                                          <p:stCondLst>
                                            <p:cond delay="0"/>
                                          </p:stCondLst>
                                        </p:cTn>
                                        <p:tgtEl>
                                          <p:spTgt spid="4436"/>
                                        </p:tgtEl>
                                        <p:attrNameLst>
                                          <p:attrName>style.visibility</p:attrName>
                                        </p:attrNameLst>
                                      </p:cBhvr>
                                      <p:to>
                                        <p:strVal val="visible"/>
                                      </p:to>
                                    </p:set>
                                    <p:anim calcmode="lin" valueType="num">
                                      <p:cBhvr additive="base">
                                        <p:cTn id="7" dur="1000"/>
                                        <p:tgtEl>
                                          <p:spTgt spid="4436"/>
                                        </p:tgtEl>
                                        <p:attrNameLst>
                                          <p:attrName>ppt_y</p:attrName>
                                        </p:attrNameLst>
                                      </p:cBhvr>
                                      <p:tavLst>
                                        <p:tav tm="0">
                                          <p:val>
                                            <p:strVal val="#ppt_y-1"/>
                                          </p:val>
                                        </p:tav>
                                        <p:tav tm="100000">
                                          <p:val>
                                            <p:strVal val="#ppt_y"/>
                                          </p:val>
                                        </p:tav>
                                      </p:tavLst>
                                    </p:anim>
                                  </p:childTnLst>
                                </p:cTn>
                              </p:par>
                              <p:par>
                                <p:cTn id="8" presetID="2" presetClass="entr" presetSubtype="1" fill="hold" nodeType="withEffect">
                                  <p:stCondLst>
                                    <p:cond delay="0"/>
                                  </p:stCondLst>
                                  <p:childTnLst>
                                    <p:set>
                                      <p:cBhvr>
                                        <p:cTn id="9" dur="1" fill="hold">
                                          <p:stCondLst>
                                            <p:cond delay="0"/>
                                          </p:stCondLst>
                                        </p:cTn>
                                        <p:tgtEl>
                                          <p:spTgt spid="4465"/>
                                        </p:tgtEl>
                                        <p:attrNameLst>
                                          <p:attrName>style.visibility</p:attrName>
                                        </p:attrNameLst>
                                      </p:cBhvr>
                                      <p:to>
                                        <p:strVal val="visible"/>
                                      </p:to>
                                    </p:set>
                                    <p:anim calcmode="lin" valueType="num">
                                      <p:cBhvr additive="base">
                                        <p:cTn id="10" dur="1000"/>
                                        <p:tgtEl>
                                          <p:spTgt spid="4465"/>
                                        </p:tgtEl>
                                        <p:attrNameLst>
                                          <p:attrName>ppt_y</p:attrName>
                                        </p:attrNameLst>
                                      </p:cBhvr>
                                      <p:tavLst>
                                        <p:tav tm="0">
                                          <p:val>
                                            <p:strVal val="#ppt_y-1"/>
                                          </p:val>
                                        </p:tav>
                                        <p:tav tm="100000">
                                          <p:val>
                                            <p:strVal val="#ppt_y"/>
                                          </p:val>
                                        </p:tav>
                                      </p:tavLst>
                                    </p:anim>
                                  </p:childTnLst>
                                </p:cTn>
                              </p:par>
                            </p:childTnLst>
                          </p:cTn>
                        </p:par>
                      </p:childTnLst>
                    </p:cTn>
                  </p:par>
                  <p:par>
                    <p:cTn id="11" fill="hold">
                      <p:stCondLst>
                        <p:cond delay="indefinite"/>
                      </p:stCondLst>
                      <p:childTnLst>
                        <p:par>
                          <p:cTn id="12" fill="hold">
                            <p:stCondLst>
                              <p:cond delay="0"/>
                            </p:stCondLst>
                            <p:childTnLst>
                              <p:par>
                                <p:cTn id="13" presetID="2" presetClass="entr" presetSubtype="2" fill="hold" nodeType="clickEffect">
                                  <p:stCondLst>
                                    <p:cond delay="0"/>
                                  </p:stCondLst>
                                  <p:childTnLst>
                                    <p:set>
                                      <p:cBhvr>
                                        <p:cTn id="14" dur="1" fill="hold">
                                          <p:stCondLst>
                                            <p:cond delay="0"/>
                                          </p:stCondLst>
                                        </p:cTn>
                                        <p:tgtEl>
                                          <p:spTgt spid="4451"/>
                                        </p:tgtEl>
                                        <p:attrNameLst>
                                          <p:attrName>style.visibility</p:attrName>
                                        </p:attrNameLst>
                                      </p:cBhvr>
                                      <p:to>
                                        <p:strVal val="visible"/>
                                      </p:to>
                                    </p:set>
                                    <p:anim calcmode="lin" valueType="num">
                                      <p:cBhvr additive="base">
                                        <p:cTn id="15" dur="1000"/>
                                        <p:tgtEl>
                                          <p:spTgt spid="4451"/>
                                        </p:tgtEl>
                                        <p:attrNameLst>
                                          <p:attrName>ppt_x</p:attrName>
                                        </p:attrNameLst>
                                      </p:cBhvr>
                                      <p:tavLst>
                                        <p:tav tm="0">
                                          <p:val>
                                            <p:strVal val="#ppt_x+1"/>
                                          </p:val>
                                        </p:tav>
                                        <p:tav tm="100000">
                                          <p:val>
                                            <p:strVal val="#ppt_x"/>
                                          </p:val>
                                        </p:tav>
                                      </p:tavLst>
                                    </p:anim>
                                  </p:childTnLst>
                                </p:cTn>
                              </p:par>
                              <p:par>
                                <p:cTn id="16" presetID="2" presetClass="entr" presetSubtype="2" fill="hold" nodeType="withEffect">
                                  <p:stCondLst>
                                    <p:cond delay="0"/>
                                  </p:stCondLst>
                                  <p:childTnLst>
                                    <p:set>
                                      <p:cBhvr>
                                        <p:cTn id="17" dur="1" fill="hold">
                                          <p:stCondLst>
                                            <p:cond delay="0"/>
                                          </p:stCondLst>
                                        </p:cTn>
                                        <p:tgtEl>
                                          <p:spTgt spid="4458"/>
                                        </p:tgtEl>
                                        <p:attrNameLst>
                                          <p:attrName>style.visibility</p:attrName>
                                        </p:attrNameLst>
                                      </p:cBhvr>
                                      <p:to>
                                        <p:strVal val="visible"/>
                                      </p:to>
                                    </p:set>
                                    <p:anim calcmode="lin" valueType="num">
                                      <p:cBhvr additive="base">
                                        <p:cTn id="18" dur="1000"/>
                                        <p:tgtEl>
                                          <p:spTgt spid="4458"/>
                                        </p:tgtEl>
                                        <p:attrNameLst>
                                          <p:attrName>ppt_x</p:attrName>
                                        </p:attrNameLst>
                                      </p:cBhvr>
                                      <p:tavLst>
                                        <p:tav tm="0">
                                          <p:val>
                                            <p:strVal val="#ppt_x+1"/>
                                          </p:val>
                                        </p:tav>
                                        <p:tav tm="100000">
                                          <p:val>
                                            <p:strVal val="#ppt_x"/>
                                          </p:val>
                                        </p:tav>
                                      </p:tavLst>
                                    </p:anim>
                                  </p:childTnLst>
                                </p:cTn>
                              </p:par>
                              <p:par>
                                <p:cTn id="19" presetID="2" presetClass="entr" presetSubtype="2" fill="hold" nodeType="withEffect">
                                  <p:stCondLst>
                                    <p:cond delay="0"/>
                                  </p:stCondLst>
                                  <p:childTnLst>
                                    <p:set>
                                      <p:cBhvr>
                                        <p:cTn id="20" dur="1" fill="hold">
                                          <p:stCondLst>
                                            <p:cond delay="0"/>
                                          </p:stCondLst>
                                        </p:cTn>
                                        <p:tgtEl>
                                          <p:spTgt spid="4472"/>
                                        </p:tgtEl>
                                        <p:attrNameLst>
                                          <p:attrName>style.visibility</p:attrName>
                                        </p:attrNameLst>
                                      </p:cBhvr>
                                      <p:to>
                                        <p:strVal val="visible"/>
                                      </p:to>
                                    </p:set>
                                    <p:anim calcmode="lin" valueType="num">
                                      <p:cBhvr additive="base">
                                        <p:cTn id="21" dur="1000"/>
                                        <p:tgtEl>
                                          <p:spTgt spid="4472"/>
                                        </p:tgtEl>
                                        <p:attrNameLst>
                                          <p:attrName>ppt_x</p:attrName>
                                        </p:attrNameLst>
                                      </p:cBhvr>
                                      <p:tavLst>
                                        <p:tav tm="0">
                                          <p:val>
                                            <p:strVal val="#ppt_x+1"/>
                                          </p:val>
                                        </p:tav>
                                        <p:tav tm="100000">
                                          <p:val>
                                            <p:strVal val="#ppt_x"/>
                                          </p:val>
                                        </p:tav>
                                      </p:tavLst>
                                    </p:anim>
                                  </p:childTnLst>
                                </p:cTn>
                              </p:par>
                              <p:par>
                                <p:cTn id="22" presetID="2" presetClass="entr" presetSubtype="2" fill="hold" nodeType="withEffect">
                                  <p:stCondLst>
                                    <p:cond delay="0"/>
                                  </p:stCondLst>
                                  <p:childTnLst>
                                    <p:set>
                                      <p:cBhvr>
                                        <p:cTn id="23" dur="1" fill="hold">
                                          <p:stCondLst>
                                            <p:cond delay="0"/>
                                          </p:stCondLst>
                                        </p:cTn>
                                        <p:tgtEl>
                                          <p:spTgt spid="4473"/>
                                        </p:tgtEl>
                                        <p:attrNameLst>
                                          <p:attrName>style.visibility</p:attrName>
                                        </p:attrNameLst>
                                      </p:cBhvr>
                                      <p:to>
                                        <p:strVal val="visible"/>
                                      </p:to>
                                    </p:set>
                                    <p:anim calcmode="lin" valueType="num">
                                      <p:cBhvr additive="base">
                                        <p:cTn id="24" dur="1000"/>
                                        <p:tgtEl>
                                          <p:spTgt spid="4473"/>
                                        </p:tgtEl>
                                        <p:attrNameLst>
                                          <p:attrName>ppt_x</p:attrName>
                                        </p:attrNameLst>
                                      </p:cBhvr>
                                      <p:tavLst>
                                        <p:tav tm="0">
                                          <p:val>
                                            <p:strVal val="#ppt_x+1"/>
                                          </p:val>
                                        </p:tav>
                                        <p:tav tm="100000">
                                          <p:val>
                                            <p:strVal val="#ppt_x"/>
                                          </p:val>
                                        </p:tav>
                                      </p:tavLst>
                                    </p:anim>
                                  </p:childTnLst>
                                </p:cTn>
                              </p:par>
                            </p:childTnLst>
                          </p:cTn>
                        </p:par>
                      </p:childTnLst>
                    </p:cTn>
                  </p:par>
                  <p:par>
                    <p:cTn id="25" fill="hold">
                      <p:stCondLst>
                        <p:cond delay="indefinite"/>
                      </p:stCondLst>
                      <p:childTnLst>
                        <p:par>
                          <p:cTn id="26" fill="hold">
                            <p:stCondLst>
                              <p:cond delay="0"/>
                            </p:stCondLst>
                            <p:childTnLst>
                              <p:par>
                                <p:cTn id="27" presetID="2" presetClass="entr" presetSubtype="2" fill="hold" nodeType="clickEffect">
                                  <p:stCondLst>
                                    <p:cond delay="0"/>
                                  </p:stCondLst>
                                  <p:childTnLst>
                                    <p:set>
                                      <p:cBhvr>
                                        <p:cTn id="28" dur="1" fill="hold">
                                          <p:stCondLst>
                                            <p:cond delay="0"/>
                                          </p:stCondLst>
                                        </p:cTn>
                                        <p:tgtEl>
                                          <p:spTgt spid="4437"/>
                                        </p:tgtEl>
                                        <p:attrNameLst>
                                          <p:attrName>style.visibility</p:attrName>
                                        </p:attrNameLst>
                                      </p:cBhvr>
                                      <p:to>
                                        <p:strVal val="visible"/>
                                      </p:to>
                                    </p:set>
                                    <p:anim calcmode="lin" valueType="num">
                                      <p:cBhvr additive="base">
                                        <p:cTn id="29" dur="1000"/>
                                        <p:tgtEl>
                                          <p:spTgt spid="4437"/>
                                        </p:tgtEl>
                                        <p:attrNameLst>
                                          <p:attrName>ppt_x</p:attrName>
                                        </p:attrNameLst>
                                      </p:cBhvr>
                                      <p:tavLst>
                                        <p:tav tm="0">
                                          <p:val>
                                            <p:strVal val="#ppt_x+1"/>
                                          </p:val>
                                        </p:tav>
                                        <p:tav tm="100000">
                                          <p:val>
                                            <p:strVal val="#ppt_x"/>
                                          </p:val>
                                        </p:tav>
                                      </p:tavLst>
                                    </p:anim>
                                  </p:childTnLst>
                                </p:cTn>
                              </p:par>
                              <p:par>
                                <p:cTn id="30" presetID="2" presetClass="entr" presetSubtype="2" fill="hold" nodeType="withEffect">
                                  <p:stCondLst>
                                    <p:cond delay="0"/>
                                  </p:stCondLst>
                                  <p:childTnLst>
                                    <p:set>
                                      <p:cBhvr>
                                        <p:cTn id="31" dur="1" fill="hold">
                                          <p:stCondLst>
                                            <p:cond delay="0"/>
                                          </p:stCondLst>
                                        </p:cTn>
                                        <p:tgtEl>
                                          <p:spTgt spid="4461"/>
                                        </p:tgtEl>
                                        <p:attrNameLst>
                                          <p:attrName>style.visibility</p:attrName>
                                        </p:attrNameLst>
                                      </p:cBhvr>
                                      <p:to>
                                        <p:strVal val="visible"/>
                                      </p:to>
                                    </p:set>
                                    <p:anim calcmode="lin" valueType="num">
                                      <p:cBhvr additive="base">
                                        <p:cTn id="32" dur="1000"/>
                                        <p:tgtEl>
                                          <p:spTgt spid="4461"/>
                                        </p:tgtEl>
                                        <p:attrNameLst>
                                          <p:attrName>ppt_x</p:attrName>
                                        </p:attrNameLst>
                                      </p:cBhvr>
                                      <p:tavLst>
                                        <p:tav tm="0">
                                          <p:val>
                                            <p:strVal val="#ppt_x+1"/>
                                          </p:val>
                                        </p:tav>
                                        <p:tav tm="100000">
                                          <p:val>
                                            <p:strVal val="#ppt_x"/>
                                          </p:val>
                                        </p:tav>
                                      </p:tavLst>
                                    </p:anim>
                                  </p:childTnLst>
                                </p:cTn>
                              </p:par>
                              <p:par>
                                <p:cTn id="33" presetID="2" presetClass="entr" presetSubtype="2" fill="hold" nodeType="withEffect">
                                  <p:stCondLst>
                                    <p:cond delay="0"/>
                                  </p:stCondLst>
                                  <p:childTnLst>
                                    <p:set>
                                      <p:cBhvr>
                                        <p:cTn id="34" dur="1" fill="hold">
                                          <p:stCondLst>
                                            <p:cond delay="0"/>
                                          </p:stCondLst>
                                        </p:cTn>
                                        <p:tgtEl>
                                          <p:spTgt spid="4468"/>
                                        </p:tgtEl>
                                        <p:attrNameLst>
                                          <p:attrName>style.visibility</p:attrName>
                                        </p:attrNameLst>
                                      </p:cBhvr>
                                      <p:to>
                                        <p:strVal val="visible"/>
                                      </p:to>
                                    </p:set>
                                    <p:anim calcmode="lin" valueType="num">
                                      <p:cBhvr additive="base">
                                        <p:cTn id="35" dur="1000"/>
                                        <p:tgtEl>
                                          <p:spTgt spid="4468"/>
                                        </p:tgtEl>
                                        <p:attrNameLst>
                                          <p:attrName>ppt_x</p:attrName>
                                        </p:attrNameLst>
                                      </p:cBhvr>
                                      <p:tavLst>
                                        <p:tav tm="0">
                                          <p:val>
                                            <p:strVal val="#ppt_x+1"/>
                                          </p:val>
                                        </p:tav>
                                        <p:tav tm="100000">
                                          <p:val>
                                            <p:strVal val="#ppt_x"/>
                                          </p:val>
                                        </p:tav>
                                      </p:tavLst>
                                    </p:anim>
                                  </p:childTnLst>
                                </p:cTn>
                              </p:par>
                              <p:par>
                                <p:cTn id="36" presetID="2" presetClass="entr" presetSubtype="2" fill="hold" nodeType="withEffect">
                                  <p:stCondLst>
                                    <p:cond delay="0"/>
                                  </p:stCondLst>
                                  <p:childTnLst>
                                    <p:set>
                                      <p:cBhvr>
                                        <p:cTn id="37" dur="1" fill="hold">
                                          <p:stCondLst>
                                            <p:cond delay="0"/>
                                          </p:stCondLst>
                                        </p:cTn>
                                        <p:tgtEl>
                                          <p:spTgt spid="4470"/>
                                        </p:tgtEl>
                                        <p:attrNameLst>
                                          <p:attrName>style.visibility</p:attrName>
                                        </p:attrNameLst>
                                      </p:cBhvr>
                                      <p:to>
                                        <p:strVal val="visible"/>
                                      </p:to>
                                    </p:set>
                                    <p:anim calcmode="lin" valueType="num">
                                      <p:cBhvr additive="base">
                                        <p:cTn id="38" dur="1000"/>
                                        <p:tgtEl>
                                          <p:spTgt spid="4470"/>
                                        </p:tgtEl>
                                        <p:attrNameLst>
                                          <p:attrName>ppt_x</p:attrName>
                                        </p:attrNameLst>
                                      </p:cBhvr>
                                      <p:tavLst>
                                        <p:tav tm="0">
                                          <p:val>
                                            <p:strVal val="#ppt_x+1"/>
                                          </p:val>
                                        </p:tav>
                                        <p:tav tm="100000">
                                          <p:val>
                                            <p:strVal val="#ppt_x"/>
                                          </p:val>
                                        </p:tav>
                                      </p:tavLst>
                                    </p:anim>
                                  </p:childTnLst>
                                </p:cTn>
                              </p:par>
                            </p:childTnLst>
                          </p:cTn>
                        </p:par>
                      </p:childTnLst>
                    </p:cTn>
                  </p:par>
                  <p:par>
                    <p:cTn id="39" fill="hold">
                      <p:stCondLst>
                        <p:cond delay="indefinite"/>
                      </p:stCondLst>
                      <p:childTnLst>
                        <p:par>
                          <p:cTn id="40" fill="hold">
                            <p:stCondLst>
                              <p:cond delay="0"/>
                            </p:stCondLst>
                            <p:childTnLst>
                              <p:par>
                                <p:cTn id="41" presetID="2" presetClass="entr" presetSubtype="2" fill="hold" nodeType="clickEffect">
                                  <p:stCondLst>
                                    <p:cond delay="0"/>
                                  </p:stCondLst>
                                  <p:childTnLst>
                                    <p:set>
                                      <p:cBhvr>
                                        <p:cTn id="42" dur="1" fill="hold">
                                          <p:stCondLst>
                                            <p:cond delay="0"/>
                                          </p:stCondLst>
                                        </p:cTn>
                                        <p:tgtEl>
                                          <p:spTgt spid="4444"/>
                                        </p:tgtEl>
                                        <p:attrNameLst>
                                          <p:attrName>style.visibility</p:attrName>
                                        </p:attrNameLst>
                                      </p:cBhvr>
                                      <p:to>
                                        <p:strVal val="visible"/>
                                      </p:to>
                                    </p:set>
                                    <p:anim calcmode="lin" valueType="num">
                                      <p:cBhvr additive="base">
                                        <p:cTn id="43" dur="1000"/>
                                        <p:tgtEl>
                                          <p:spTgt spid="4444"/>
                                        </p:tgtEl>
                                        <p:attrNameLst>
                                          <p:attrName>ppt_x</p:attrName>
                                        </p:attrNameLst>
                                      </p:cBhvr>
                                      <p:tavLst>
                                        <p:tav tm="0">
                                          <p:val>
                                            <p:strVal val="#ppt_x+1"/>
                                          </p:val>
                                        </p:tav>
                                        <p:tav tm="100000">
                                          <p:val>
                                            <p:strVal val="#ppt_x"/>
                                          </p:val>
                                        </p:tav>
                                      </p:tavLst>
                                    </p:anim>
                                  </p:childTnLst>
                                </p:cTn>
                              </p:par>
                              <p:par>
                                <p:cTn id="44" presetID="2" presetClass="entr" presetSubtype="2" fill="hold" nodeType="withEffect">
                                  <p:stCondLst>
                                    <p:cond delay="0"/>
                                  </p:stCondLst>
                                  <p:childTnLst>
                                    <p:set>
                                      <p:cBhvr>
                                        <p:cTn id="45" dur="1" fill="hold">
                                          <p:stCondLst>
                                            <p:cond delay="0"/>
                                          </p:stCondLst>
                                        </p:cTn>
                                        <p:tgtEl>
                                          <p:spTgt spid="4464"/>
                                        </p:tgtEl>
                                        <p:attrNameLst>
                                          <p:attrName>style.visibility</p:attrName>
                                        </p:attrNameLst>
                                      </p:cBhvr>
                                      <p:to>
                                        <p:strVal val="visible"/>
                                      </p:to>
                                    </p:set>
                                    <p:anim calcmode="lin" valueType="num">
                                      <p:cBhvr additive="base">
                                        <p:cTn id="46" dur="1000"/>
                                        <p:tgtEl>
                                          <p:spTgt spid="4464"/>
                                        </p:tgtEl>
                                        <p:attrNameLst>
                                          <p:attrName>ppt_x</p:attrName>
                                        </p:attrNameLst>
                                      </p:cBhvr>
                                      <p:tavLst>
                                        <p:tav tm="0">
                                          <p:val>
                                            <p:strVal val="#ppt_x+1"/>
                                          </p:val>
                                        </p:tav>
                                        <p:tav tm="100000">
                                          <p:val>
                                            <p:strVal val="#ppt_x"/>
                                          </p:val>
                                        </p:tav>
                                      </p:tavLst>
                                    </p:anim>
                                  </p:childTnLst>
                                </p:cTn>
                              </p:par>
                              <p:par>
                                <p:cTn id="47" presetID="2" presetClass="entr" presetSubtype="2" fill="hold" nodeType="withEffect">
                                  <p:stCondLst>
                                    <p:cond delay="0"/>
                                  </p:stCondLst>
                                  <p:childTnLst>
                                    <p:set>
                                      <p:cBhvr>
                                        <p:cTn id="48" dur="1" fill="hold">
                                          <p:stCondLst>
                                            <p:cond delay="0"/>
                                          </p:stCondLst>
                                        </p:cTn>
                                        <p:tgtEl>
                                          <p:spTgt spid="4469"/>
                                        </p:tgtEl>
                                        <p:attrNameLst>
                                          <p:attrName>style.visibility</p:attrName>
                                        </p:attrNameLst>
                                      </p:cBhvr>
                                      <p:to>
                                        <p:strVal val="visible"/>
                                      </p:to>
                                    </p:set>
                                    <p:anim calcmode="lin" valueType="num">
                                      <p:cBhvr additive="base">
                                        <p:cTn id="49" dur="1000"/>
                                        <p:tgtEl>
                                          <p:spTgt spid="4469"/>
                                        </p:tgtEl>
                                        <p:attrNameLst>
                                          <p:attrName>ppt_x</p:attrName>
                                        </p:attrNameLst>
                                      </p:cBhvr>
                                      <p:tavLst>
                                        <p:tav tm="0">
                                          <p:val>
                                            <p:strVal val="#ppt_x+1"/>
                                          </p:val>
                                        </p:tav>
                                        <p:tav tm="100000">
                                          <p:val>
                                            <p:strVal val="#ppt_x"/>
                                          </p:val>
                                        </p:tav>
                                      </p:tavLst>
                                    </p:anim>
                                  </p:childTnLst>
                                </p:cTn>
                              </p:par>
                              <p:par>
                                <p:cTn id="50" presetID="2" presetClass="entr" presetSubtype="2" fill="hold" nodeType="withEffect">
                                  <p:stCondLst>
                                    <p:cond delay="0"/>
                                  </p:stCondLst>
                                  <p:childTnLst>
                                    <p:set>
                                      <p:cBhvr>
                                        <p:cTn id="51" dur="1" fill="hold">
                                          <p:stCondLst>
                                            <p:cond delay="0"/>
                                          </p:stCondLst>
                                        </p:cTn>
                                        <p:tgtEl>
                                          <p:spTgt spid="4471"/>
                                        </p:tgtEl>
                                        <p:attrNameLst>
                                          <p:attrName>style.visibility</p:attrName>
                                        </p:attrNameLst>
                                      </p:cBhvr>
                                      <p:to>
                                        <p:strVal val="visible"/>
                                      </p:to>
                                    </p:set>
                                    <p:anim calcmode="lin" valueType="num">
                                      <p:cBhvr additive="base">
                                        <p:cTn id="52" dur="1000"/>
                                        <p:tgtEl>
                                          <p:spTgt spid="4471"/>
                                        </p:tgtEl>
                                        <p:attrNameLst>
                                          <p:attrName>ppt_x</p:attrName>
                                        </p:attrNameLst>
                                      </p:cBhvr>
                                      <p:tavLst>
                                        <p:tav tm="0">
                                          <p:val>
                                            <p:strVal val="#ppt_x+1"/>
                                          </p:val>
                                        </p:tav>
                                        <p:tav tm="100000">
                                          <p:val>
                                            <p:strVal val="#ppt_x"/>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Shape 4488"/>
        <p:cNvGrpSpPr/>
        <p:nvPr/>
      </p:nvGrpSpPr>
      <p:grpSpPr>
        <a:xfrm>
          <a:off x="0" y="0"/>
          <a:ext cx="0" cy="0"/>
          <a:chOff x="0" y="0"/>
          <a:chExt cx="0" cy="0"/>
        </a:xfrm>
      </p:grpSpPr>
      <p:sp>
        <p:nvSpPr>
          <p:cNvPr id="4489" name="Google Shape;4489;p109"/>
          <p:cNvSpPr txBox="1">
            <a:spLocks noGrp="1"/>
          </p:cNvSpPr>
          <p:nvPr>
            <p:ph type="title"/>
          </p:nvPr>
        </p:nvSpPr>
        <p:spPr>
          <a:xfrm>
            <a:off x="720000" y="540000"/>
            <a:ext cx="7704000" cy="360000"/>
          </a:xfrm>
          <a:prstGeom prst="rect">
            <a:avLst/>
          </a:prstGeom>
        </p:spPr>
        <p:txBody>
          <a:bodyPr spcFirstLastPara="1" wrap="square" lIns="0" tIns="0" rIns="0" bIns="0" anchor="t" anchorCtr="0">
            <a:noAutofit/>
          </a:bodyPr>
          <a:lstStyle/>
          <a:p>
            <a:pPr marL="0" lvl="0" indent="0" algn="ctr" rtl="0">
              <a:spcBef>
                <a:spcPts val="0"/>
              </a:spcBef>
              <a:spcAft>
                <a:spcPts val="0"/>
              </a:spcAft>
              <a:buNone/>
            </a:pPr>
            <a:r>
              <a:rPr lang="en"/>
              <a:t>Our services</a:t>
            </a:r>
            <a:endParaRPr/>
          </a:p>
        </p:txBody>
      </p:sp>
      <p:grpSp>
        <p:nvGrpSpPr>
          <p:cNvPr id="4490" name="Google Shape;4490;p109"/>
          <p:cNvGrpSpPr/>
          <p:nvPr/>
        </p:nvGrpSpPr>
        <p:grpSpPr>
          <a:xfrm flipH="1">
            <a:off x="3553886" y="938650"/>
            <a:ext cx="2036227" cy="176025"/>
            <a:chOff x="4345425" y="2175475"/>
            <a:chExt cx="800750" cy="176025"/>
          </a:xfrm>
        </p:grpSpPr>
        <p:sp>
          <p:nvSpPr>
            <p:cNvPr id="4491" name="Google Shape;4491;p109"/>
            <p:cNvSpPr/>
            <p:nvPr/>
          </p:nvSpPr>
          <p:spPr>
            <a:xfrm>
              <a:off x="4351850" y="2175475"/>
              <a:ext cx="763000" cy="156275"/>
            </a:xfrm>
            <a:custGeom>
              <a:avLst/>
              <a:gdLst/>
              <a:ahLst/>
              <a:cxnLst/>
              <a:rect l="l" t="t" r="r" b="b"/>
              <a:pathLst>
                <a:path w="30520" h="6251" extrusionOk="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00FF00">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2" name="Google Shape;4492;p109"/>
            <p:cNvSpPr/>
            <p:nvPr/>
          </p:nvSpPr>
          <p:spPr>
            <a:xfrm>
              <a:off x="4345425" y="2195925"/>
              <a:ext cx="800750" cy="155575"/>
            </a:xfrm>
            <a:custGeom>
              <a:avLst/>
              <a:gdLst/>
              <a:ahLst/>
              <a:cxnLst/>
              <a:rect l="l" t="t" r="r" b="b"/>
              <a:pathLst>
                <a:path w="32030" h="6223" extrusionOk="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00FF00">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93" name="Google Shape;4493;p109"/>
          <p:cNvGrpSpPr/>
          <p:nvPr/>
        </p:nvGrpSpPr>
        <p:grpSpPr>
          <a:xfrm>
            <a:off x="713400" y="1306657"/>
            <a:ext cx="1887844" cy="3183327"/>
            <a:chOff x="713400" y="1306657"/>
            <a:chExt cx="1887844" cy="3183327"/>
          </a:xfrm>
        </p:grpSpPr>
        <p:grpSp>
          <p:nvGrpSpPr>
            <p:cNvPr id="4494" name="Google Shape;4494;p109"/>
            <p:cNvGrpSpPr/>
            <p:nvPr/>
          </p:nvGrpSpPr>
          <p:grpSpPr>
            <a:xfrm>
              <a:off x="748638" y="1306657"/>
              <a:ext cx="1852607" cy="3183327"/>
              <a:chOff x="748638" y="1154257"/>
              <a:chExt cx="1852607" cy="3183327"/>
            </a:xfrm>
          </p:grpSpPr>
          <p:sp>
            <p:nvSpPr>
              <p:cNvPr id="4495" name="Google Shape;4495;p109"/>
              <p:cNvSpPr/>
              <p:nvPr/>
            </p:nvSpPr>
            <p:spPr>
              <a:xfrm rot="-5400000">
                <a:off x="83277" y="1819617"/>
                <a:ext cx="3183327" cy="1852607"/>
              </a:xfrm>
              <a:custGeom>
                <a:avLst/>
                <a:gdLst/>
                <a:ahLst/>
                <a:cxnLst/>
                <a:rect l="l" t="t" r="r" b="b"/>
                <a:pathLst>
                  <a:path w="47848" h="16668" extrusionOk="0">
                    <a:moveTo>
                      <a:pt x="26144" y="462"/>
                    </a:moveTo>
                    <a:cubicBezTo>
                      <a:pt x="29743" y="462"/>
                      <a:pt x="33353" y="476"/>
                      <a:pt x="36948" y="743"/>
                    </a:cubicBezTo>
                    <a:cubicBezTo>
                      <a:pt x="38971" y="892"/>
                      <a:pt x="40975" y="1098"/>
                      <a:pt x="42978" y="1361"/>
                    </a:cubicBezTo>
                    <a:cubicBezTo>
                      <a:pt x="43465" y="1417"/>
                      <a:pt x="43971" y="1473"/>
                      <a:pt x="44458" y="1548"/>
                    </a:cubicBezTo>
                    <a:cubicBezTo>
                      <a:pt x="44851" y="1604"/>
                      <a:pt x="45207" y="1698"/>
                      <a:pt x="45563" y="1829"/>
                    </a:cubicBezTo>
                    <a:cubicBezTo>
                      <a:pt x="46424" y="2222"/>
                      <a:pt x="46574" y="3065"/>
                      <a:pt x="46742" y="3907"/>
                    </a:cubicBezTo>
                    <a:cubicBezTo>
                      <a:pt x="47098" y="5855"/>
                      <a:pt x="47304" y="7840"/>
                      <a:pt x="47323" y="9825"/>
                    </a:cubicBezTo>
                    <a:cubicBezTo>
                      <a:pt x="47342" y="10818"/>
                      <a:pt x="47304" y="11810"/>
                      <a:pt x="47229" y="12803"/>
                    </a:cubicBezTo>
                    <a:cubicBezTo>
                      <a:pt x="47173" y="13570"/>
                      <a:pt x="47173" y="14488"/>
                      <a:pt x="46686" y="15143"/>
                    </a:cubicBezTo>
                    <a:cubicBezTo>
                      <a:pt x="46218" y="15780"/>
                      <a:pt x="45282" y="15855"/>
                      <a:pt x="44533" y="15874"/>
                    </a:cubicBezTo>
                    <a:cubicBezTo>
                      <a:pt x="44436" y="15880"/>
                      <a:pt x="44373" y="15937"/>
                      <a:pt x="44343" y="16009"/>
                    </a:cubicBezTo>
                    <a:lnTo>
                      <a:pt x="44343" y="16009"/>
                    </a:lnTo>
                    <a:cubicBezTo>
                      <a:pt x="40342" y="16101"/>
                      <a:pt x="36323" y="16175"/>
                      <a:pt x="32323" y="16248"/>
                    </a:cubicBezTo>
                    <a:cubicBezTo>
                      <a:pt x="30282" y="16276"/>
                      <a:pt x="28240" y="16290"/>
                      <a:pt x="26202" y="16290"/>
                    </a:cubicBezTo>
                    <a:cubicBezTo>
                      <a:pt x="24163" y="16290"/>
                      <a:pt x="22126" y="16276"/>
                      <a:pt x="20094" y="16248"/>
                    </a:cubicBezTo>
                    <a:cubicBezTo>
                      <a:pt x="16049" y="16211"/>
                      <a:pt x="11986" y="16136"/>
                      <a:pt x="7941" y="16024"/>
                    </a:cubicBezTo>
                    <a:cubicBezTo>
                      <a:pt x="7236" y="15995"/>
                      <a:pt x="6532" y="15955"/>
                      <a:pt x="5836" y="15955"/>
                    </a:cubicBezTo>
                    <a:cubicBezTo>
                      <a:pt x="5626" y="15955"/>
                      <a:pt x="5416" y="15959"/>
                      <a:pt x="5207" y="15967"/>
                    </a:cubicBezTo>
                    <a:cubicBezTo>
                      <a:pt x="4711" y="16004"/>
                      <a:pt x="4215" y="16024"/>
                      <a:pt x="3719" y="16024"/>
                    </a:cubicBezTo>
                    <a:cubicBezTo>
                      <a:pt x="3447" y="16024"/>
                      <a:pt x="3175" y="16018"/>
                      <a:pt x="2903" y="16005"/>
                    </a:cubicBezTo>
                    <a:cubicBezTo>
                      <a:pt x="2192" y="15949"/>
                      <a:pt x="1499" y="15724"/>
                      <a:pt x="1068" y="15106"/>
                    </a:cubicBezTo>
                    <a:cubicBezTo>
                      <a:pt x="637" y="14488"/>
                      <a:pt x="544" y="13776"/>
                      <a:pt x="488" y="13083"/>
                    </a:cubicBezTo>
                    <a:cubicBezTo>
                      <a:pt x="431" y="12166"/>
                      <a:pt x="431" y="11248"/>
                      <a:pt x="450" y="10331"/>
                    </a:cubicBezTo>
                    <a:cubicBezTo>
                      <a:pt x="469" y="9319"/>
                      <a:pt x="506" y="8289"/>
                      <a:pt x="562" y="7278"/>
                    </a:cubicBezTo>
                    <a:cubicBezTo>
                      <a:pt x="637" y="6304"/>
                      <a:pt x="731" y="5312"/>
                      <a:pt x="843" y="4338"/>
                    </a:cubicBezTo>
                    <a:cubicBezTo>
                      <a:pt x="937" y="3533"/>
                      <a:pt x="1012" y="2559"/>
                      <a:pt x="1705" y="1997"/>
                    </a:cubicBezTo>
                    <a:cubicBezTo>
                      <a:pt x="2342" y="1473"/>
                      <a:pt x="3297" y="1304"/>
                      <a:pt x="4083" y="1173"/>
                    </a:cubicBezTo>
                    <a:cubicBezTo>
                      <a:pt x="5001" y="1024"/>
                      <a:pt x="5937" y="949"/>
                      <a:pt x="6873" y="949"/>
                    </a:cubicBezTo>
                    <a:cubicBezTo>
                      <a:pt x="8765" y="892"/>
                      <a:pt x="10675" y="818"/>
                      <a:pt x="12566" y="743"/>
                    </a:cubicBezTo>
                    <a:cubicBezTo>
                      <a:pt x="16649" y="574"/>
                      <a:pt x="20712" y="480"/>
                      <a:pt x="24795" y="462"/>
                    </a:cubicBezTo>
                    <a:cubicBezTo>
                      <a:pt x="25244" y="462"/>
                      <a:pt x="25694" y="462"/>
                      <a:pt x="26144" y="462"/>
                    </a:cubicBezTo>
                    <a:close/>
                    <a:moveTo>
                      <a:pt x="26128" y="1"/>
                    </a:moveTo>
                    <a:cubicBezTo>
                      <a:pt x="22775" y="1"/>
                      <a:pt x="19421" y="58"/>
                      <a:pt x="16068" y="162"/>
                    </a:cubicBezTo>
                    <a:cubicBezTo>
                      <a:pt x="13952" y="218"/>
                      <a:pt x="11836" y="293"/>
                      <a:pt x="9720" y="387"/>
                    </a:cubicBezTo>
                    <a:cubicBezTo>
                      <a:pt x="7847" y="480"/>
                      <a:pt x="5974" y="387"/>
                      <a:pt x="4139" y="686"/>
                    </a:cubicBezTo>
                    <a:cubicBezTo>
                      <a:pt x="3278" y="818"/>
                      <a:pt x="2342" y="1005"/>
                      <a:pt x="1611" y="1492"/>
                    </a:cubicBezTo>
                    <a:cubicBezTo>
                      <a:pt x="881" y="1960"/>
                      <a:pt x="619" y="2728"/>
                      <a:pt x="488" y="3552"/>
                    </a:cubicBezTo>
                    <a:cubicBezTo>
                      <a:pt x="207" y="5574"/>
                      <a:pt x="38" y="7615"/>
                      <a:pt x="19" y="9656"/>
                    </a:cubicBezTo>
                    <a:cubicBezTo>
                      <a:pt x="1" y="10668"/>
                      <a:pt x="1" y="11679"/>
                      <a:pt x="38" y="12690"/>
                    </a:cubicBezTo>
                    <a:cubicBezTo>
                      <a:pt x="38" y="13421"/>
                      <a:pt x="169" y="14151"/>
                      <a:pt x="450" y="14844"/>
                    </a:cubicBezTo>
                    <a:cubicBezTo>
                      <a:pt x="712" y="15518"/>
                      <a:pt x="1255" y="16024"/>
                      <a:pt x="1930" y="16267"/>
                    </a:cubicBezTo>
                    <a:cubicBezTo>
                      <a:pt x="2397" y="16423"/>
                      <a:pt x="2902" y="16471"/>
                      <a:pt x="3407" y="16471"/>
                    </a:cubicBezTo>
                    <a:cubicBezTo>
                      <a:pt x="3691" y="16471"/>
                      <a:pt x="3975" y="16456"/>
                      <a:pt x="4252" y="16436"/>
                    </a:cubicBezTo>
                    <a:cubicBezTo>
                      <a:pt x="4745" y="16414"/>
                      <a:pt x="5232" y="16404"/>
                      <a:pt x="5717" y="16404"/>
                    </a:cubicBezTo>
                    <a:cubicBezTo>
                      <a:pt x="6060" y="16404"/>
                      <a:pt x="6401" y="16409"/>
                      <a:pt x="6742" y="16417"/>
                    </a:cubicBezTo>
                    <a:cubicBezTo>
                      <a:pt x="7810" y="16454"/>
                      <a:pt x="8858" y="16492"/>
                      <a:pt x="9907" y="16510"/>
                    </a:cubicBezTo>
                    <a:cubicBezTo>
                      <a:pt x="12004" y="16567"/>
                      <a:pt x="14083" y="16604"/>
                      <a:pt x="16181" y="16623"/>
                    </a:cubicBezTo>
                    <a:cubicBezTo>
                      <a:pt x="18500" y="16654"/>
                      <a:pt x="20820" y="16668"/>
                      <a:pt x="23136" y="16668"/>
                    </a:cubicBezTo>
                    <a:cubicBezTo>
                      <a:pt x="25027" y="16668"/>
                      <a:pt x="26917" y="16658"/>
                      <a:pt x="28802" y="16642"/>
                    </a:cubicBezTo>
                    <a:cubicBezTo>
                      <a:pt x="33016" y="16585"/>
                      <a:pt x="37229" y="16492"/>
                      <a:pt x="41443" y="16342"/>
                    </a:cubicBezTo>
                    <a:cubicBezTo>
                      <a:pt x="42403" y="16290"/>
                      <a:pt x="43363" y="16253"/>
                      <a:pt x="44338" y="16203"/>
                    </a:cubicBezTo>
                    <a:lnTo>
                      <a:pt x="44338" y="16203"/>
                    </a:lnTo>
                    <a:cubicBezTo>
                      <a:pt x="44365" y="16272"/>
                      <a:pt x="44424" y="16324"/>
                      <a:pt x="44516" y="16324"/>
                    </a:cubicBezTo>
                    <a:cubicBezTo>
                      <a:pt x="44521" y="16324"/>
                      <a:pt x="44527" y="16324"/>
                      <a:pt x="44533" y="16323"/>
                    </a:cubicBezTo>
                    <a:cubicBezTo>
                      <a:pt x="45338" y="16286"/>
                      <a:pt x="46199" y="16230"/>
                      <a:pt x="46817" y="15686"/>
                    </a:cubicBezTo>
                    <a:cubicBezTo>
                      <a:pt x="47435" y="15125"/>
                      <a:pt x="47566" y="14282"/>
                      <a:pt x="47641" y="13533"/>
                    </a:cubicBezTo>
                    <a:cubicBezTo>
                      <a:pt x="47829" y="11492"/>
                      <a:pt x="47847" y="9451"/>
                      <a:pt x="47679" y="7409"/>
                    </a:cubicBezTo>
                    <a:cubicBezTo>
                      <a:pt x="47585" y="6398"/>
                      <a:pt x="47454" y="5406"/>
                      <a:pt x="47304" y="4413"/>
                    </a:cubicBezTo>
                    <a:cubicBezTo>
                      <a:pt x="47154" y="3570"/>
                      <a:pt x="47079" y="2540"/>
                      <a:pt x="46462" y="1885"/>
                    </a:cubicBezTo>
                    <a:cubicBezTo>
                      <a:pt x="45918" y="1304"/>
                      <a:pt x="45057" y="1155"/>
                      <a:pt x="44289" y="1061"/>
                    </a:cubicBezTo>
                    <a:cubicBezTo>
                      <a:pt x="43278" y="930"/>
                      <a:pt x="42248" y="799"/>
                      <a:pt x="41237" y="668"/>
                    </a:cubicBezTo>
                    <a:cubicBezTo>
                      <a:pt x="39139" y="443"/>
                      <a:pt x="37061" y="256"/>
                      <a:pt x="34963" y="143"/>
                    </a:cubicBezTo>
                    <a:cubicBezTo>
                      <a:pt x="32866" y="31"/>
                      <a:pt x="30787" y="31"/>
                      <a:pt x="28709" y="12"/>
                    </a:cubicBezTo>
                    <a:cubicBezTo>
                      <a:pt x="27848" y="5"/>
                      <a:pt x="26988" y="1"/>
                      <a:pt x="26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6" name="Google Shape;4496;p109"/>
              <p:cNvSpPr/>
              <p:nvPr/>
            </p:nvSpPr>
            <p:spPr>
              <a:xfrm rot="5400000" flipH="1">
                <a:off x="126634" y="1889731"/>
                <a:ext cx="3127311" cy="1712372"/>
              </a:xfrm>
              <a:custGeom>
                <a:avLst/>
                <a:gdLst/>
                <a:ahLst/>
                <a:cxnLst/>
                <a:rect l="l" t="t" r="r" b="b"/>
                <a:pathLst>
                  <a:path w="41742" h="22856" extrusionOk="0">
                    <a:moveTo>
                      <a:pt x="28374" y="1"/>
                    </a:moveTo>
                    <a:cubicBezTo>
                      <a:pt x="26817" y="1"/>
                      <a:pt x="25259" y="50"/>
                      <a:pt x="23708" y="117"/>
                    </a:cubicBezTo>
                    <a:cubicBezTo>
                      <a:pt x="21704" y="191"/>
                      <a:pt x="19719" y="304"/>
                      <a:pt x="17697" y="397"/>
                    </a:cubicBezTo>
                    <a:cubicBezTo>
                      <a:pt x="15674" y="491"/>
                      <a:pt x="13689" y="510"/>
                      <a:pt x="11629" y="566"/>
                    </a:cubicBezTo>
                    <a:cubicBezTo>
                      <a:pt x="9588" y="622"/>
                      <a:pt x="7528" y="697"/>
                      <a:pt x="5487" y="922"/>
                    </a:cubicBezTo>
                    <a:cubicBezTo>
                      <a:pt x="4532" y="997"/>
                      <a:pt x="3577" y="1146"/>
                      <a:pt x="2659" y="1334"/>
                    </a:cubicBezTo>
                    <a:cubicBezTo>
                      <a:pt x="1873" y="1521"/>
                      <a:pt x="1086" y="1821"/>
                      <a:pt x="581" y="2457"/>
                    </a:cubicBezTo>
                    <a:cubicBezTo>
                      <a:pt x="131" y="2982"/>
                      <a:pt x="0" y="3712"/>
                      <a:pt x="243" y="4349"/>
                    </a:cubicBezTo>
                    <a:cubicBezTo>
                      <a:pt x="56" y="7944"/>
                      <a:pt x="187" y="11540"/>
                      <a:pt x="599" y="15117"/>
                    </a:cubicBezTo>
                    <a:cubicBezTo>
                      <a:pt x="712" y="16090"/>
                      <a:pt x="843" y="17045"/>
                      <a:pt x="1011" y="18019"/>
                    </a:cubicBezTo>
                    <a:cubicBezTo>
                      <a:pt x="1105" y="18768"/>
                      <a:pt x="1311" y="19499"/>
                      <a:pt x="1629" y="20191"/>
                    </a:cubicBezTo>
                    <a:cubicBezTo>
                      <a:pt x="1948" y="20884"/>
                      <a:pt x="2509" y="21446"/>
                      <a:pt x="3202" y="21764"/>
                    </a:cubicBezTo>
                    <a:cubicBezTo>
                      <a:pt x="3951" y="22083"/>
                      <a:pt x="4775" y="22270"/>
                      <a:pt x="5599" y="22308"/>
                    </a:cubicBezTo>
                    <a:cubicBezTo>
                      <a:pt x="9340" y="22668"/>
                      <a:pt x="13097" y="22855"/>
                      <a:pt x="16870" y="22855"/>
                    </a:cubicBezTo>
                    <a:cubicBezTo>
                      <a:pt x="17214" y="22855"/>
                      <a:pt x="17558" y="22854"/>
                      <a:pt x="17903" y="22851"/>
                    </a:cubicBezTo>
                    <a:cubicBezTo>
                      <a:pt x="22041" y="22832"/>
                      <a:pt x="26180" y="22607"/>
                      <a:pt x="30281" y="22214"/>
                    </a:cubicBezTo>
                    <a:cubicBezTo>
                      <a:pt x="31311" y="22120"/>
                      <a:pt x="32341" y="22008"/>
                      <a:pt x="33371" y="21896"/>
                    </a:cubicBezTo>
                    <a:cubicBezTo>
                      <a:pt x="34307" y="21802"/>
                      <a:pt x="35318" y="21746"/>
                      <a:pt x="36236" y="21465"/>
                    </a:cubicBezTo>
                    <a:cubicBezTo>
                      <a:pt x="37884" y="20978"/>
                      <a:pt x="38671" y="19517"/>
                      <a:pt x="39251" y="18057"/>
                    </a:cubicBezTo>
                    <a:cubicBezTo>
                      <a:pt x="39925" y="16259"/>
                      <a:pt x="40431" y="14405"/>
                      <a:pt x="40787" y="12514"/>
                    </a:cubicBezTo>
                    <a:cubicBezTo>
                      <a:pt x="41180" y="10566"/>
                      <a:pt x="41480" y="8618"/>
                      <a:pt x="41648" y="6633"/>
                    </a:cubicBezTo>
                    <a:cubicBezTo>
                      <a:pt x="41742" y="5716"/>
                      <a:pt x="41742" y="4779"/>
                      <a:pt x="41667" y="3862"/>
                    </a:cubicBezTo>
                    <a:cubicBezTo>
                      <a:pt x="41592" y="3132"/>
                      <a:pt x="41367" y="2364"/>
                      <a:pt x="40768" y="1896"/>
                    </a:cubicBezTo>
                    <a:cubicBezTo>
                      <a:pt x="40094" y="1371"/>
                      <a:pt x="39195" y="1203"/>
                      <a:pt x="38390" y="1015"/>
                    </a:cubicBezTo>
                    <a:cubicBezTo>
                      <a:pt x="37435" y="791"/>
                      <a:pt x="36442" y="603"/>
                      <a:pt x="35468" y="454"/>
                    </a:cubicBezTo>
                    <a:cubicBezTo>
                      <a:pt x="33117" y="115"/>
                      <a:pt x="30746" y="1"/>
                      <a:pt x="283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497" name="Google Shape;4497;p109"/>
            <p:cNvSpPr txBox="1"/>
            <p:nvPr/>
          </p:nvSpPr>
          <p:spPr>
            <a:xfrm>
              <a:off x="716419" y="2007436"/>
              <a:ext cx="1821900" cy="18129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600">
                  <a:solidFill>
                    <a:schemeClr val="dk2"/>
                  </a:solidFill>
                  <a:latin typeface="Mako"/>
                  <a:ea typeface="Mako"/>
                  <a:cs typeface="Mako"/>
                  <a:sym typeface="Mako"/>
                </a:rPr>
                <a:t>You can explain here your product or your service</a:t>
              </a:r>
              <a:endParaRPr sz="1600">
                <a:solidFill>
                  <a:schemeClr val="dk2"/>
                </a:solidFill>
                <a:latin typeface="Mako"/>
                <a:ea typeface="Mako"/>
                <a:cs typeface="Mako"/>
                <a:sym typeface="Mako"/>
              </a:endParaRPr>
            </a:p>
            <a:p>
              <a:pPr marL="0" lvl="0" indent="0" algn="ctr" rtl="0">
                <a:spcBef>
                  <a:spcPts val="0"/>
                </a:spcBef>
                <a:spcAft>
                  <a:spcPts val="0"/>
                </a:spcAft>
                <a:buNone/>
              </a:pPr>
              <a:endParaRPr sz="1200">
                <a:solidFill>
                  <a:schemeClr val="dk2"/>
                </a:solidFill>
                <a:latin typeface="Mako"/>
                <a:ea typeface="Mako"/>
                <a:cs typeface="Mako"/>
                <a:sym typeface="Mako"/>
              </a:endParaRPr>
            </a:p>
            <a:p>
              <a:pPr marL="172800" lvl="0" indent="-224000" algn="ctr" rtl="0">
                <a:spcBef>
                  <a:spcPts val="0"/>
                </a:spcBef>
                <a:spcAft>
                  <a:spcPts val="0"/>
                </a:spcAft>
                <a:buClr>
                  <a:schemeClr val="dk2"/>
                </a:buClr>
                <a:buSzPts val="1600"/>
                <a:buFont typeface="Mako"/>
                <a:buChar char="●"/>
              </a:pPr>
              <a:r>
                <a:rPr lang="en" sz="1600">
                  <a:solidFill>
                    <a:schemeClr val="dk2"/>
                  </a:solidFill>
                  <a:latin typeface="Mako"/>
                  <a:ea typeface="Mako"/>
                  <a:cs typeface="Mako"/>
                  <a:sym typeface="Mako"/>
                </a:rPr>
                <a:t>Characteristic</a:t>
              </a:r>
              <a:endParaRPr sz="1600">
                <a:solidFill>
                  <a:schemeClr val="dk2"/>
                </a:solidFill>
                <a:latin typeface="Mako"/>
                <a:ea typeface="Mako"/>
                <a:cs typeface="Mako"/>
                <a:sym typeface="Mako"/>
              </a:endParaRPr>
            </a:p>
            <a:p>
              <a:pPr marL="172800" lvl="0" indent="-224000" algn="ctr" rtl="0">
                <a:spcBef>
                  <a:spcPts val="0"/>
                </a:spcBef>
                <a:spcAft>
                  <a:spcPts val="0"/>
                </a:spcAft>
                <a:buClr>
                  <a:schemeClr val="dk2"/>
                </a:buClr>
                <a:buSzPts val="1600"/>
                <a:buFont typeface="Mako"/>
                <a:buChar char="●"/>
              </a:pPr>
              <a:r>
                <a:rPr lang="en" sz="1600">
                  <a:solidFill>
                    <a:schemeClr val="dk2"/>
                  </a:solidFill>
                  <a:latin typeface="Mako"/>
                  <a:ea typeface="Mako"/>
                  <a:cs typeface="Mako"/>
                  <a:sym typeface="Mako"/>
                </a:rPr>
                <a:t>Characteristic</a:t>
              </a:r>
              <a:endParaRPr sz="1600">
                <a:solidFill>
                  <a:schemeClr val="dk2"/>
                </a:solidFill>
                <a:latin typeface="Mako"/>
                <a:ea typeface="Mako"/>
                <a:cs typeface="Mako"/>
                <a:sym typeface="Mako"/>
              </a:endParaRPr>
            </a:p>
            <a:p>
              <a:pPr marL="172800" lvl="0" indent="-224000" algn="ctr" rtl="0">
                <a:spcBef>
                  <a:spcPts val="0"/>
                </a:spcBef>
                <a:spcAft>
                  <a:spcPts val="0"/>
                </a:spcAft>
                <a:buClr>
                  <a:schemeClr val="dk2"/>
                </a:buClr>
                <a:buSzPts val="1600"/>
                <a:buFont typeface="Mako"/>
                <a:buChar char="●"/>
              </a:pPr>
              <a:r>
                <a:rPr lang="en" sz="1600">
                  <a:solidFill>
                    <a:schemeClr val="dk2"/>
                  </a:solidFill>
                  <a:latin typeface="Mako"/>
                  <a:ea typeface="Mako"/>
                  <a:cs typeface="Mako"/>
                  <a:sym typeface="Mako"/>
                </a:rPr>
                <a:t>Characteristic</a:t>
              </a:r>
              <a:endParaRPr>
                <a:solidFill>
                  <a:schemeClr val="dk2"/>
                </a:solidFill>
                <a:latin typeface="Muli"/>
                <a:ea typeface="Muli"/>
                <a:cs typeface="Muli"/>
                <a:sym typeface="Muli"/>
              </a:endParaRPr>
            </a:p>
          </p:txBody>
        </p:sp>
        <p:sp>
          <p:nvSpPr>
            <p:cNvPr id="4498" name="Google Shape;4498;p109"/>
            <p:cNvSpPr txBox="1"/>
            <p:nvPr/>
          </p:nvSpPr>
          <p:spPr>
            <a:xfrm>
              <a:off x="716419" y="1628375"/>
              <a:ext cx="1821900" cy="443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000" b="1">
                  <a:solidFill>
                    <a:schemeClr val="dk1"/>
                  </a:solidFill>
                  <a:latin typeface="Itim"/>
                  <a:ea typeface="Itim"/>
                  <a:cs typeface="Itim"/>
                  <a:sym typeface="Itim"/>
                </a:rPr>
                <a:t>Free</a:t>
              </a:r>
              <a:endParaRPr sz="2000" b="1">
                <a:solidFill>
                  <a:schemeClr val="dk1"/>
                </a:solidFill>
                <a:latin typeface="Itim"/>
                <a:ea typeface="Itim"/>
                <a:cs typeface="Itim"/>
                <a:sym typeface="Itim"/>
              </a:endParaRPr>
            </a:p>
          </p:txBody>
        </p:sp>
        <p:sp>
          <p:nvSpPr>
            <p:cNvPr id="4499" name="Google Shape;4499;p109"/>
            <p:cNvSpPr txBox="1"/>
            <p:nvPr/>
          </p:nvSpPr>
          <p:spPr>
            <a:xfrm>
              <a:off x="713400" y="3787074"/>
              <a:ext cx="1821900" cy="4434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000" b="1">
                  <a:solidFill>
                    <a:schemeClr val="dk1"/>
                  </a:solidFill>
                  <a:latin typeface="Itim"/>
                  <a:ea typeface="Itim"/>
                  <a:cs typeface="Itim"/>
                  <a:sym typeface="Itim"/>
                </a:rPr>
                <a:t>$0</a:t>
              </a:r>
              <a:endParaRPr sz="2000" b="1">
                <a:solidFill>
                  <a:schemeClr val="dk1"/>
                </a:solidFill>
                <a:latin typeface="Itim"/>
                <a:ea typeface="Itim"/>
                <a:cs typeface="Itim"/>
                <a:sym typeface="Itim"/>
              </a:endParaRPr>
            </a:p>
          </p:txBody>
        </p:sp>
      </p:grpSp>
      <p:grpSp>
        <p:nvGrpSpPr>
          <p:cNvPr id="4500" name="Google Shape;4500;p109"/>
          <p:cNvGrpSpPr/>
          <p:nvPr/>
        </p:nvGrpSpPr>
        <p:grpSpPr>
          <a:xfrm>
            <a:off x="2676487" y="1335219"/>
            <a:ext cx="1866870" cy="3183327"/>
            <a:chOff x="2676487" y="1335219"/>
            <a:chExt cx="1866870" cy="3183327"/>
          </a:xfrm>
        </p:grpSpPr>
        <p:grpSp>
          <p:nvGrpSpPr>
            <p:cNvPr id="4501" name="Google Shape;4501;p109"/>
            <p:cNvGrpSpPr/>
            <p:nvPr/>
          </p:nvGrpSpPr>
          <p:grpSpPr>
            <a:xfrm>
              <a:off x="2690750" y="1335219"/>
              <a:ext cx="1852607" cy="3183327"/>
              <a:chOff x="2664163" y="1182819"/>
              <a:chExt cx="1852607" cy="3183327"/>
            </a:xfrm>
          </p:grpSpPr>
          <p:sp>
            <p:nvSpPr>
              <p:cNvPr id="4502" name="Google Shape;4502;p109"/>
              <p:cNvSpPr/>
              <p:nvPr/>
            </p:nvSpPr>
            <p:spPr>
              <a:xfrm rot="-5400000">
                <a:off x="1998802" y="1848180"/>
                <a:ext cx="3183327" cy="1852607"/>
              </a:xfrm>
              <a:custGeom>
                <a:avLst/>
                <a:gdLst/>
                <a:ahLst/>
                <a:cxnLst/>
                <a:rect l="l" t="t" r="r" b="b"/>
                <a:pathLst>
                  <a:path w="47848" h="16668" extrusionOk="0">
                    <a:moveTo>
                      <a:pt x="26144" y="462"/>
                    </a:moveTo>
                    <a:cubicBezTo>
                      <a:pt x="29743" y="462"/>
                      <a:pt x="33353" y="476"/>
                      <a:pt x="36948" y="743"/>
                    </a:cubicBezTo>
                    <a:cubicBezTo>
                      <a:pt x="38971" y="892"/>
                      <a:pt x="40975" y="1098"/>
                      <a:pt x="42978" y="1361"/>
                    </a:cubicBezTo>
                    <a:cubicBezTo>
                      <a:pt x="43465" y="1417"/>
                      <a:pt x="43971" y="1473"/>
                      <a:pt x="44458" y="1548"/>
                    </a:cubicBezTo>
                    <a:cubicBezTo>
                      <a:pt x="44851" y="1604"/>
                      <a:pt x="45207" y="1698"/>
                      <a:pt x="45563" y="1829"/>
                    </a:cubicBezTo>
                    <a:cubicBezTo>
                      <a:pt x="46424" y="2222"/>
                      <a:pt x="46574" y="3065"/>
                      <a:pt x="46742" y="3907"/>
                    </a:cubicBezTo>
                    <a:cubicBezTo>
                      <a:pt x="47098" y="5855"/>
                      <a:pt x="47304" y="7840"/>
                      <a:pt x="47323" y="9825"/>
                    </a:cubicBezTo>
                    <a:cubicBezTo>
                      <a:pt x="47342" y="10818"/>
                      <a:pt x="47304" y="11810"/>
                      <a:pt x="47229" y="12803"/>
                    </a:cubicBezTo>
                    <a:cubicBezTo>
                      <a:pt x="47173" y="13570"/>
                      <a:pt x="47173" y="14488"/>
                      <a:pt x="46686" y="15143"/>
                    </a:cubicBezTo>
                    <a:cubicBezTo>
                      <a:pt x="46218" y="15780"/>
                      <a:pt x="45282" y="15855"/>
                      <a:pt x="44533" y="15874"/>
                    </a:cubicBezTo>
                    <a:cubicBezTo>
                      <a:pt x="44436" y="15880"/>
                      <a:pt x="44373" y="15937"/>
                      <a:pt x="44343" y="16009"/>
                    </a:cubicBezTo>
                    <a:lnTo>
                      <a:pt x="44343" y="16009"/>
                    </a:lnTo>
                    <a:cubicBezTo>
                      <a:pt x="40342" y="16101"/>
                      <a:pt x="36323" y="16175"/>
                      <a:pt x="32323" y="16248"/>
                    </a:cubicBezTo>
                    <a:cubicBezTo>
                      <a:pt x="30282" y="16276"/>
                      <a:pt x="28240" y="16290"/>
                      <a:pt x="26202" y="16290"/>
                    </a:cubicBezTo>
                    <a:cubicBezTo>
                      <a:pt x="24163" y="16290"/>
                      <a:pt x="22126" y="16276"/>
                      <a:pt x="20094" y="16248"/>
                    </a:cubicBezTo>
                    <a:cubicBezTo>
                      <a:pt x="16049" y="16211"/>
                      <a:pt x="11986" y="16136"/>
                      <a:pt x="7941" y="16024"/>
                    </a:cubicBezTo>
                    <a:cubicBezTo>
                      <a:pt x="7236" y="15995"/>
                      <a:pt x="6532" y="15955"/>
                      <a:pt x="5836" y="15955"/>
                    </a:cubicBezTo>
                    <a:cubicBezTo>
                      <a:pt x="5626" y="15955"/>
                      <a:pt x="5416" y="15959"/>
                      <a:pt x="5207" y="15967"/>
                    </a:cubicBezTo>
                    <a:cubicBezTo>
                      <a:pt x="4711" y="16004"/>
                      <a:pt x="4215" y="16024"/>
                      <a:pt x="3719" y="16024"/>
                    </a:cubicBezTo>
                    <a:cubicBezTo>
                      <a:pt x="3447" y="16024"/>
                      <a:pt x="3175" y="16018"/>
                      <a:pt x="2903" y="16005"/>
                    </a:cubicBezTo>
                    <a:cubicBezTo>
                      <a:pt x="2192" y="15949"/>
                      <a:pt x="1499" y="15724"/>
                      <a:pt x="1068" y="15106"/>
                    </a:cubicBezTo>
                    <a:cubicBezTo>
                      <a:pt x="637" y="14488"/>
                      <a:pt x="544" y="13776"/>
                      <a:pt x="488" y="13083"/>
                    </a:cubicBezTo>
                    <a:cubicBezTo>
                      <a:pt x="431" y="12166"/>
                      <a:pt x="431" y="11248"/>
                      <a:pt x="450" y="10331"/>
                    </a:cubicBezTo>
                    <a:cubicBezTo>
                      <a:pt x="469" y="9319"/>
                      <a:pt x="506" y="8289"/>
                      <a:pt x="562" y="7278"/>
                    </a:cubicBezTo>
                    <a:cubicBezTo>
                      <a:pt x="637" y="6304"/>
                      <a:pt x="731" y="5312"/>
                      <a:pt x="843" y="4338"/>
                    </a:cubicBezTo>
                    <a:cubicBezTo>
                      <a:pt x="937" y="3533"/>
                      <a:pt x="1012" y="2559"/>
                      <a:pt x="1705" y="1997"/>
                    </a:cubicBezTo>
                    <a:cubicBezTo>
                      <a:pt x="2342" y="1473"/>
                      <a:pt x="3297" y="1304"/>
                      <a:pt x="4083" y="1173"/>
                    </a:cubicBezTo>
                    <a:cubicBezTo>
                      <a:pt x="5001" y="1024"/>
                      <a:pt x="5937" y="949"/>
                      <a:pt x="6873" y="949"/>
                    </a:cubicBezTo>
                    <a:cubicBezTo>
                      <a:pt x="8765" y="892"/>
                      <a:pt x="10675" y="818"/>
                      <a:pt x="12566" y="743"/>
                    </a:cubicBezTo>
                    <a:cubicBezTo>
                      <a:pt x="16649" y="574"/>
                      <a:pt x="20712" y="480"/>
                      <a:pt x="24795" y="462"/>
                    </a:cubicBezTo>
                    <a:cubicBezTo>
                      <a:pt x="25244" y="462"/>
                      <a:pt x="25694" y="462"/>
                      <a:pt x="26144" y="462"/>
                    </a:cubicBezTo>
                    <a:close/>
                    <a:moveTo>
                      <a:pt x="26128" y="1"/>
                    </a:moveTo>
                    <a:cubicBezTo>
                      <a:pt x="22775" y="1"/>
                      <a:pt x="19421" y="58"/>
                      <a:pt x="16068" y="162"/>
                    </a:cubicBezTo>
                    <a:cubicBezTo>
                      <a:pt x="13952" y="218"/>
                      <a:pt x="11836" y="293"/>
                      <a:pt x="9720" y="387"/>
                    </a:cubicBezTo>
                    <a:cubicBezTo>
                      <a:pt x="7847" y="480"/>
                      <a:pt x="5974" y="387"/>
                      <a:pt x="4139" y="686"/>
                    </a:cubicBezTo>
                    <a:cubicBezTo>
                      <a:pt x="3278" y="818"/>
                      <a:pt x="2342" y="1005"/>
                      <a:pt x="1611" y="1492"/>
                    </a:cubicBezTo>
                    <a:cubicBezTo>
                      <a:pt x="881" y="1960"/>
                      <a:pt x="619" y="2728"/>
                      <a:pt x="488" y="3552"/>
                    </a:cubicBezTo>
                    <a:cubicBezTo>
                      <a:pt x="207" y="5574"/>
                      <a:pt x="38" y="7615"/>
                      <a:pt x="19" y="9656"/>
                    </a:cubicBezTo>
                    <a:cubicBezTo>
                      <a:pt x="1" y="10668"/>
                      <a:pt x="1" y="11679"/>
                      <a:pt x="38" y="12690"/>
                    </a:cubicBezTo>
                    <a:cubicBezTo>
                      <a:pt x="38" y="13421"/>
                      <a:pt x="169" y="14151"/>
                      <a:pt x="450" y="14844"/>
                    </a:cubicBezTo>
                    <a:cubicBezTo>
                      <a:pt x="712" y="15518"/>
                      <a:pt x="1255" y="16024"/>
                      <a:pt x="1930" y="16267"/>
                    </a:cubicBezTo>
                    <a:cubicBezTo>
                      <a:pt x="2397" y="16423"/>
                      <a:pt x="2902" y="16471"/>
                      <a:pt x="3407" y="16471"/>
                    </a:cubicBezTo>
                    <a:cubicBezTo>
                      <a:pt x="3691" y="16471"/>
                      <a:pt x="3975" y="16456"/>
                      <a:pt x="4252" y="16436"/>
                    </a:cubicBezTo>
                    <a:cubicBezTo>
                      <a:pt x="4745" y="16414"/>
                      <a:pt x="5232" y="16404"/>
                      <a:pt x="5717" y="16404"/>
                    </a:cubicBezTo>
                    <a:cubicBezTo>
                      <a:pt x="6060" y="16404"/>
                      <a:pt x="6401" y="16409"/>
                      <a:pt x="6742" y="16417"/>
                    </a:cubicBezTo>
                    <a:cubicBezTo>
                      <a:pt x="7810" y="16454"/>
                      <a:pt x="8858" y="16492"/>
                      <a:pt x="9907" y="16510"/>
                    </a:cubicBezTo>
                    <a:cubicBezTo>
                      <a:pt x="12004" y="16567"/>
                      <a:pt x="14083" y="16604"/>
                      <a:pt x="16181" y="16623"/>
                    </a:cubicBezTo>
                    <a:cubicBezTo>
                      <a:pt x="18500" y="16654"/>
                      <a:pt x="20820" y="16668"/>
                      <a:pt x="23136" y="16668"/>
                    </a:cubicBezTo>
                    <a:cubicBezTo>
                      <a:pt x="25027" y="16668"/>
                      <a:pt x="26917" y="16658"/>
                      <a:pt x="28802" y="16642"/>
                    </a:cubicBezTo>
                    <a:cubicBezTo>
                      <a:pt x="33016" y="16585"/>
                      <a:pt x="37229" y="16492"/>
                      <a:pt x="41443" y="16342"/>
                    </a:cubicBezTo>
                    <a:cubicBezTo>
                      <a:pt x="42403" y="16290"/>
                      <a:pt x="43363" y="16253"/>
                      <a:pt x="44338" y="16203"/>
                    </a:cubicBezTo>
                    <a:lnTo>
                      <a:pt x="44338" y="16203"/>
                    </a:lnTo>
                    <a:cubicBezTo>
                      <a:pt x="44365" y="16272"/>
                      <a:pt x="44424" y="16324"/>
                      <a:pt x="44516" y="16324"/>
                    </a:cubicBezTo>
                    <a:cubicBezTo>
                      <a:pt x="44521" y="16324"/>
                      <a:pt x="44527" y="16324"/>
                      <a:pt x="44533" y="16323"/>
                    </a:cubicBezTo>
                    <a:cubicBezTo>
                      <a:pt x="45338" y="16286"/>
                      <a:pt x="46199" y="16230"/>
                      <a:pt x="46817" y="15686"/>
                    </a:cubicBezTo>
                    <a:cubicBezTo>
                      <a:pt x="47435" y="15125"/>
                      <a:pt x="47566" y="14282"/>
                      <a:pt x="47641" y="13533"/>
                    </a:cubicBezTo>
                    <a:cubicBezTo>
                      <a:pt x="47829" y="11492"/>
                      <a:pt x="47847" y="9451"/>
                      <a:pt x="47679" y="7409"/>
                    </a:cubicBezTo>
                    <a:cubicBezTo>
                      <a:pt x="47585" y="6398"/>
                      <a:pt x="47454" y="5406"/>
                      <a:pt x="47304" y="4413"/>
                    </a:cubicBezTo>
                    <a:cubicBezTo>
                      <a:pt x="47154" y="3570"/>
                      <a:pt x="47079" y="2540"/>
                      <a:pt x="46462" y="1885"/>
                    </a:cubicBezTo>
                    <a:cubicBezTo>
                      <a:pt x="45918" y="1304"/>
                      <a:pt x="45057" y="1155"/>
                      <a:pt x="44289" y="1061"/>
                    </a:cubicBezTo>
                    <a:cubicBezTo>
                      <a:pt x="43278" y="930"/>
                      <a:pt x="42248" y="799"/>
                      <a:pt x="41237" y="668"/>
                    </a:cubicBezTo>
                    <a:cubicBezTo>
                      <a:pt x="39139" y="443"/>
                      <a:pt x="37061" y="256"/>
                      <a:pt x="34963" y="143"/>
                    </a:cubicBezTo>
                    <a:cubicBezTo>
                      <a:pt x="32866" y="31"/>
                      <a:pt x="30787" y="31"/>
                      <a:pt x="28709" y="12"/>
                    </a:cubicBezTo>
                    <a:cubicBezTo>
                      <a:pt x="27848" y="5"/>
                      <a:pt x="26988" y="1"/>
                      <a:pt x="26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3" name="Google Shape;4503;p109"/>
              <p:cNvSpPr/>
              <p:nvPr/>
            </p:nvSpPr>
            <p:spPr>
              <a:xfrm rot="5400000" flipH="1">
                <a:off x="2042159" y="1918293"/>
                <a:ext cx="3127311" cy="1712372"/>
              </a:xfrm>
              <a:custGeom>
                <a:avLst/>
                <a:gdLst/>
                <a:ahLst/>
                <a:cxnLst/>
                <a:rect l="l" t="t" r="r" b="b"/>
                <a:pathLst>
                  <a:path w="41742" h="22856" extrusionOk="0">
                    <a:moveTo>
                      <a:pt x="28374" y="1"/>
                    </a:moveTo>
                    <a:cubicBezTo>
                      <a:pt x="26817" y="1"/>
                      <a:pt x="25259" y="50"/>
                      <a:pt x="23708" y="117"/>
                    </a:cubicBezTo>
                    <a:cubicBezTo>
                      <a:pt x="21704" y="191"/>
                      <a:pt x="19719" y="304"/>
                      <a:pt x="17697" y="397"/>
                    </a:cubicBezTo>
                    <a:cubicBezTo>
                      <a:pt x="15674" y="491"/>
                      <a:pt x="13689" y="510"/>
                      <a:pt x="11629" y="566"/>
                    </a:cubicBezTo>
                    <a:cubicBezTo>
                      <a:pt x="9588" y="622"/>
                      <a:pt x="7528" y="697"/>
                      <a:pt x="5487" y="922"/>
                    </a:cubicBezTo>
                    <a:cubicBezTo>
                      <a:pt x="4532" y="997"/>
                      <a:pt x="3577" y="1146"/>
                      <a:pt x="2659" y="1334"/>
                    </a:cubicBezTo>
                    <a:cubicBezTo>
                      <a:pt x="1873" y="1521"/>
                      <a:pt x="1086" y="1821"/>
                      <a:pt x="581" y="2457"/>
                    </a:cubicBezTo>
                    <a:cubicBezTo>
                      <a:pt x="131" y="2982"/>
                      <a:pt x="0" y="3712"/>
                      <a:pt x="243" y="4349"/>
                    </a:cubicBezTo>
                    <a:cubicBezTo>
                      <a:pt x="56" y="7944"/>
                      <a:pt x="187" y="11540"/>
                      <a:pt x="599" y="15117"/>
                    </a:cubicBezTo>
                    <a:cubicBezTo>
                      <a:pt x="712" y="16090"/>
                      <a:pt x="843" y="17045"/>
                      <a:pt x="1011" y="18019"/>
                    </a:cubicBezTo>
                    <a:cubicBezTo>
                      <a:pt x="1105" y="18768"/>
                      <a:pt x="1311" y="19499"/>
                      <a:pt x="1629" y="20191"/>
                    </a:cubicBezTo>
                    <a:cubicBezTo>
                      <a:pt x="1948" y="20884"/>
                      <a:pt x="2509" y="21446"/>
                      <a:pt x="3202" y="21764"/>
                    </a:cubicBezTo>
                    <a:cubicBezTo>
                      <a:pt x="3951" y="22083"/>
                      <a:pt x="4775" y="22270"/>
                      <a:pt x="5599" y="22308"/>
                    </a:cubicBezTo>
                    <a:cubicBezTo>
                      <a:pt x="9340" y="22668"/>
                      <a:pt x="13097" y="22855"/>
                      <a:pt x="16870" y="22855"/>
                    </a:cubicBezTo>
                    <a:cubicBezTo>
                      <a:pt x="17214" y="22855"/>
                      <a:pt x="17558" y="22854"/>
                      <a:pt x="17903" y="22851"/>
                    </a:cubicBezTo>
                    <a:cubicBezTo>
                      <a:pt x="22041" y="22832"/>
                      <a:pt x="26180" y="22607"/>
                      <a:pt x="30281" y="22214"/>
                    </a:cubicBezTo>
                    <a:cubicBezTo>
                      <a:pt x="31311" y="22120"/>
                      <a:pt x="32341" y="22008"/>
                      <a:pt x="33371" y="21896"/>
                    </a:cubicBezTo>
                    <a:cubicBezTo>
                      <a:pt x="34307" y="21802"/>
                      <a:pt x="35318" y="21746"/>
                      <a:pt x="36236" y="21465"/>
                    </a:cubicBezTo>
                    <a:cubicBezTo>
                      <a:pt x="37884" y="20978"/>
                      <a:pt x="38671" y="19517"/>
                      <a:pt x="39251" y="18057"/>
                    </a:cubicBezTo>
                    <a:cubicBezTo>
                      <a:pt x="39925" y="16259"/>
                      <a:pt x="40431" y="14405"/>
                      <a:pt x="40787" y="12514"/>
                    </a:cubicBezTo>
                    <a:cubicBezTo>
                      <a:pt x="41180" y="10566"/>
                      <a:pt x="41480" y="8618"/>
                      <a:pt x="41648" y="6633"/>
                    </a:cubicBezTo>
                    <a:cubicBezTo>
                      <a:pt x="41742" y="5716"/>
                      <a:pt x="41742" y="4779"/>
                      <a:pt x="41667" y="3862"/>
                    </a:cubicBezTo>
                    <a:cubicBezTo>
                      <a:pt x="41592" y="3132"/>
                      <a:pt x="41367" y="2364"/>
                      <a:pt x="40768" y="1896"/>
                    </a:cubicBezTo>
                    <a:cubicBezTo>
                      <a:pt x="40094" y="1371"/>
                      <a:pt x="39195" y="1203"/>
                      <a:pt x="38390" y="1015"/>
                    </a:cubicBezTo>
                    <a:cubicBezTo>
                      <a:pt x="37435" y="791"/>
                      <a:pt x="36442" y="603"/>
                      <a:pt x="35468" y="454"/>
                    </a:cubicBezTo>
                    <a:cubicBezTo>
                      <a:pt x="33117" y="115"/>
                      <a:pt x="30746" y="1"/>
                      <a:pt x="283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504" name="Google Shape;4504;p109"/>
            <p:cNvSpPr txBox="1"/>
            <p:nvPr/>
          </p:nvSpPr>
          <p:spPr>
            <a:xfrm>
              <a:off x="2679506" y="2007436"/>
              <a:ext cx="1821900" cy="18129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600">
                  <a:solidFill>
                    <a:schemeClr val="dk2"/>
                  </a:solidFill>
                  <a:latin typeface="Mako"/>
                  <a:ea typeface="Mako"/>
                  <a:cs typeface="Mako"/>
                  <a:sym typeface="Mako"/>
                </a:rPr>
                <a:t>You can explain here your product or your service</a:t>
              </a:r>
              <a:endParaRPr sz="1600">
                <a:solidFill>
                  <a:schemeClr val="dk2"/>
                </a:solidFill>
                <a:latin typeface="Mako"/>
                <a:ea typeface="Mako"/>
                <a:cs typeface="Mako"/>
                <a:sym typeface="Mako"/>
              </a:endParaRPr>
            </a:p>
            <a:p>
              <a:pPr marL="0" lvl="0" indent="0" algn="ctr" rtl="0">
                <a:spcBef>
                  <a:spcPts val="0"/>
                </a:spcBef>
                <a:spcAft>
                  <a:spcPts val="0"/>
                </a:spcAft>
                <a:buNone/>
              </a:pPr>
              <a:endParaRPr sz="1200">
                <a:solidFill>
                  <a:schemeClr val="dk2"/>
                </a:solidFill>
                <a:latin typeface="Mako"/>
                <a:ea typeface="Mako"/>
                <a:cs typeface="Mako"/>
                <a:sym typeface="Mako"/>
              </a:endParaRPr>
            </a:p>
            <a:p>
              <a:pPr marL="172800" lvl="0" indent="-224000" algn="ctr" rtl="0">
                <a:spcBef>
                  <a:spcPts val="0"/>
                </a:spcBef>
                <a:spcAft>
                  <a:spcPts val="0"/>
                </a:spcAft>
                <a:buClr>
                  <a:schemeClr val="dk2"/>
                </a:buClr>
                <a:buSzPts val="1600"/>
                <a:buFont typeface="Mako"/>
                <a:buChar char="●"/>
              </a:pPr>
              <a:r>
                <a:rPr lang="en" sz="1600">
                  <a:solidFill>
                    <a:schemeClr val="dk2"/>
                  </a:solidFill>
                  <a:latin typeface="Mako"/>
                  <a:ea typeface="Mako"/>
                  <a:cs typeface="Mako"/>
                  <a:sym typeface="Mako"/>
                </a:rPr>
                <a:t>Characteristic</a:t>
              </a:r>
              <a:endParaRPr sz="1600">
                <a:solidFill>
                  <a:schemeClr val="dk2"/>
                </a:solidFill>
                <a:latin typeface="Mako"/>
                <a:ea typeface="Mako"/>
                <a:cs typeface="Mako"/>
                <a:sym typeface="Mako"/>
              </a:endParaRPr>
            </a:p>
            <a:p>
              <a:pPr marL="172800" lvl="0" indent="-224000" algn="ctr" rtl="0">
                <a:spcBef>
                  <a:spcPts val="0"/>
                </a:spcBef>
                <a:spcAft>
                  <a:spcPts val="0"/>
                </a:spcAft>
                <a:buClr>
                  <a:schemeClr val="dk2"/>
                </a:buClr>
                <a:buSzPts val="1600"/>
                <a:buFont typeface="Mako"/>
                <a:buChar char="●"/>
              </a:pPr>
              <a:r>
                <a:rPr lang="en" sz="1600">
                  <a:solidFill>
                    <a:schemeClr val="dk2"/>
                  </a:solidFill>
                  <a:latin typeface="Mako"/>
                  <a:ea typeface="Mako"/>
                  <a:cs typeface="Mako"/>
                  <a:sym typeface="Mako"/>
                </a:rPr>
                <a:t>Characteristic</a:t>
              </a:r>
              <a:endParaRPr sz="1600">
                <a:solidFill>
                  <a:schemeClr val="dk2"/>
                </a:solidFill>
                <a:latin typeface="Mako"/>
                <a:ea typeface="Mako"/>
                <a:cs typeface="Mako"/>
                <a:sym typeface="Mako"/>
              </a:endParaRPr>
            </a:p>
            <a:p>
              <a:pPr marL="172800" lvl="0" indent="-224000" algn="ctr" rtl="0">
                <a:spcBef>
                  <a:spcPts val="0"/>
                </a:spcBef>
                <a:spcAft>
                  <a:spcPts val="0"/>
                </a:spcAft>
                <a:buClr>
                  <a:schemeClr val="dk2"/>
                </a:buClr>
                <a:buSzPts val="1600"/>
                <a:buFont typeface="Mako"/>
                <a:buChar char="●"/>
              </a:pPr>
              <a:r>
                <a:rPr lang="en" sz="1600">
                  <a:solidFill>
                    <a:schemeClr val="dk2"/>
                  </a:solidFill>
                  <a:latin typeface="Mako"/>
                  <a:ea typeface="Mako"/>
                  <a:cs typeface="Mako"/>
                  <a:sym typeface="Mako"/>
                </a:rPr>
                <a:t>Characteristic</a:t>
              </a:r>
              <a:endParaRPr>
                <a:solidFill>
                  <a:schemeClr val="dk2"/>
                </a:solidFill>
                <a:latin typeface="Muli"/>
                <a:ea typeface="Muli"/>
                <a:cs typeface="Muli"/>
                <a:sym typeface="Muli"/>
              </a:endParaRPr>
            </a:p>
          </p:txBody>
        </p:sp>
        <p:sp>
          <p:nvSpPr>
            <p:cNvPr id="4505" name="Google Shape;4505;p109"/>
            <p:cNvSpPr txBox="1"/>
            <p:nvPr/>
          </p:nvSpPr>
          <p:spPr>
            <a:xfrm>
              <a:off x="2679506" y="1628375"/>
              <a:ext cx="1821900" cy="443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000" b="1">
                  <a:solidFill>
                    <a:schemeClr val="dk1"/>
                  </a:solidFill>
                  <a:latin typeface="Itim"/>
                  <a:ea typeface="Itim"/>
                  <a:cs typeface="Itim"/>
                  <a:sym typeface="Itim"/>
                </a:rPr>
                <a:t>Basic</a:t>
              </a:r>
              <a:endParaRPr sz="2000" b="1">
                <a:solidFill>
                  <a:schemeClr val="dk1"/>
                </a:solidFill>
                <a:latin typeface="Itim"/>
                <a:ea typeface="Itim"/>
                <a:cs typeface="Itim"/>
                <a:sym typeface="Itim"/>
              </a:endParaRPr>
            </a:p>
          </p:txBody>
        </p:sp>
        <p:sp>
          <p:nvSpPr>
            <p:cNvPr id="4506" name="Google Shape;4506;p109"/>
            <p:cNvSpPr txBox="1"/>
            <p:nvPr/>
          </p:nvSpPr>
          <p:spPr>
            <a:xfrm>
              <a:off x="2676487" y="3787074"/>
              <a:ext cx="1821900" cy="4434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000" b="1">
                  <a:solidFill>
                    <a:schemeClr val="dk1"/>
                  </a:solidFill>
                  <a:latin typeface="Itim"/>
                  <a:ea typeface="Itim"/>
                  <a:cs typeface="Itim"/>
                  <a:sym typeface="Itim"/>
                </a:rPr>
                <a:t>$35</a:t>
              </a:r>
              <a:endParaRPr sz="2000" b="1">
                <a:solidFill>
                  <a:schemeClr val="dk1"/>
                </a:solidFill>
                <a:latin typeface="Itim"/>
                <a:ea typeface="Itim"/>
                <a:cs typeface="Itim"/>
                <a:sym typeface="Itim"/>
              </a:endParaRPr>
            </a:p>
          </p:txBody>
        </p:sp>
      </p:grpSp>
      <p:grpSp>
        <p:nvGrpSpPr>
          <p:cNvPr id="4507" name="Google Shape;4507;p109"/>
          <p:cNvGrpSpPr/>
          <p:nvPr/>
        </p:nvGrpSpPr>
        <p:grpSpPr>
          <a:xfrm>
            <a:off x="6574975" y="1328173"/>
            <a:ext cx="1852607" cy="3183327"/>
            <a:chOff x="6574975" y="1328173"/>
            <a:chExt cx="1852607" cy="3183327"/>
          </a:xfrm>
        </p:grpSpPr>
        <p:grpSp>
          <p:nvGrpSpPr>
            <p:cNvPr id="4508" name="Google Shape;4508;p109"/>
            <p:cNvGrpSpPr/>
            <p:nvPr/>
          </p:nvGrpSpPr>
          <p:grpSpPr>
            <a:xfrm>
              <a:off x="6574975" y="1328173"/>
              <a:ext cx="1852607" cy="3183327"/>
              <a:chOff x="6574975" y="1175773"/>
              <a:chExt cx="1852607" cy="3183327"/>
            </a:xfrm>
          </p:grpSpPr>
          <p:sp>
            <p:nvSpPr>
              <p:cNvPr id="4509" name="Google Shape;4509;p109"/>
              <p:cNvSpPr/>
              <p:nvPr/>
            </p:nvSpPr>
            <p:spPr>
              <a:xfrm rot="-5400000">
                <a:off x="5909615" y="1841133"/>
                <a:ext cx="3183327" cy="1852607"/>
              </a:xfrm>
              <a:custGeom>
                <a:avLst/>
                <a:gdLst/>
                <a:ahLst/>
                <a:cxnLst/>
                <a:rect l="l" t="t" r="r" b="b"/>
                <a:pathLst>
                  <a:path w="47848" h="16668" extrusionOk="0">
                    <a:moveTo>
                      <a:pt x="26144" y="462"/>
                    </a:moveTo>
                    <a:cubicBezTo>
                      <a:pt x="29743" y="462"/>
                      <a:pt x="33353" y="476"/>
                      <a:pt x="36948" y="743"/>
                    </a:cubicBezTo>
                    <a:cubicBezTo>
                      <a:pt x="38971" y="892"/>
                      <a:pt x="40975" y="1098"/>
                      <a:pt x="42978" y="1361"/>
                    </a:cubicBezTo>
                    <a:cubicBezTo>
                      <a:pt x="43465" y="1417"/>
                      <a:pt x="43971" y="1473"/>
                      <a:pt x="44458" y="1548"/>
                    </a:cubicBezTo>
                    <a:cubicBezTo>
                      <a:pt x="44851" y="1604"/>
                      <a:pt x="45207" y="1698"/>
                      <a:pt x="45563" y="1829"/>
                    </a:cubicBezTo>
                    <a:cubicBezTo>
                      <a:pt x="46424" y="2222"/>
                      <a:pt x="46574" y="3065"/>
                      <a:pt x="46742" y="3907"/>
                    </a:cubicBezTo>
                    <a:cubicBezTo>
                      <a:pt x="47098" y="5855"/>
                      <a:pt x="47304" y="7840"/>
                      <a:pt x="47323" y="9825"/>
                    </a:cubicBezTo>
                    <a:cubicBezTo>
                      <a:pt x="47342" y="10818"/>
                      <a:pt x="47304" y="11810"/>
                      <a:pt x="47229" y="12803"/>
                    </a:cubicBezTo>
                    <a:cubicBezTo>
                      <a:pt x="47173" y="13570"/>
                      <a:pt x="47173" y="14488"/>
                      <a:pt x="46686" y="15143"/>
                    </a:cubicBezTo>
                    <a:cubicBezTo>
                      <a:pt x="46218" y="15780"/>
                      <a:pt x="45282" y="15855"/>
                      <a:pt x="44533" y="15874"/>
                    </a:cubicBezTo>
                    <a:cubicBezTo>
                      <a:pt x="44436" y="15880"/>
                      <a:pt x="44373" y="15937"/>
                      <a:pt x="44343" y="16009"/>
                    </a:cubicBezTo>
                    <a:lnTo>
                      <a:pt x="44343" y="16009"/>
                    </a:lnTo>
                    <a:cubicBezTo>
                      <a:pt x="40342" y="16101"/>
                      <a:pt x="36323" y="16175"/>
                      <a:pt x="32323" y="16248"/>
                    </a:cubicBezTo>
                    <a:cubicBezTo>
                      <a:pt x="30282" y="16276"/>
                      <a:pt x="28240" y="16290"/>
                      <a:pt x="26202" y="16290"/>
                    </a:cubicBezTo>
                    <a:cubicBezTo>
                      <a:pt x="24163" y="16290"/>
                      <a:pt x="22126" y="16276"/>
                      <a:pt x="20094" y="16248"/>
                    </a:cubicBezTo>
                    <a:cubicBezTo>
                      <a:pt x="16049" y="16211"/>
                      <a:pt x="11986" y="16136"/>
                      <a:pt x="7941" y="16024"/>
                    </a:cubicBezTo>
                    <a:cubicBezTo>
                      <a:pt x="7236" y="15995"/>
                      <a:pt x="6532" y="15955"/>
                      <a:pt x="5836" y="15955"/>
                    </a:cubicBezTo>
                    <a:cubicBezTo>
                      <a:pt x="5626" y="15955"/>
                      <a:pt x="5416" y="15959"/>
                      <a:pt x="5207" y="15967"/>
                    </a:cubicBezTo>
                    <a:cubicBezTo>
                      <a:pt x="4711" y="16004"/>
                      <a:pt x="4215" y="16024"/>
                      <a:pt x="3719" y="16024"/>
                    </a:cubicBezTo>
                    <a:cubicBezTo>
                      <a:pt x="3447" y="16024"/>
                      <a:pt x="3175" y="16018"/>
                      <a:pt x="2903" y="16005"/>
                    </a:cubicBezTo>
                    <a:cubicBezTo>
                      <a:pt x="2192" y="15949"/>
                      <a:pt x="1499" y="15724"/>
                      <a:pt x="1068" y="15106"/>
                    </a:cubicBezTo>
                    <a:cubicBezTo>
                      <a:pt x="637" y="14488"/>
                      <a:pt x="544" y="13776"/>
                      <a:pt x="488" y="13083"/>
                    </a:cubicBezTo>
                    <a:cubicBezTo>
                      <a:pt x="431" y="12166"/>
                      <a:pt x="431" y="11248"/>
                      <a:pt x="450" y="10331"/>
                    </a:cubicBezTo>
                    <a:cubicBezTo>
                      <a:pt x="469" y="9319"/>
                      <a:pt x="506" y="8289"/>
                      <a:pt x="562" y="7278"/>
                    </a:cubicBezTo>
                    <a:cubicBezTo>
                      <a:pt x="637" y="6304"/>
                      <a:pt x="731" y="5312"/>
                      <a:pt x="843" y="4338"/>
                    </a:cubicBezTo>
                    <a:cubicBezTo>
                      <a:pt x="937" y="3533"/>
                      <a:pt x="1012" y="2559"/>
                      <a:pt x="1705" y="1997"/>
                    </a:cubicBezTo>
                    <a:cubicBezTo>
                      <a:pt x="2342" y="1473"/>
                      <a:pt x="3297" y="1304"/>
                      <a:pt x="4083" y="1173"/>
                    </a:cubicBezTo>
                    <a:cubicBezTo>
                      <a:pt x="5001" y="1024"/>
                      <a:pt x="5937" y="949"/>
                      <a:pt x="6873" y="949"/>
                    </a:cubicBezTo>
                    <a:cubicBezTo>
                      <a:pt x="8765" y="892"/>
                      <a:pt x="10675" y="818"/>
                      <a:pt x="12566" y="743"/>
                    </a:cubicBezTo>
                    <a:cubicBezTo>
                      <a:pt x="16649" y="574"/>
                      <a:pt x="20712" y="480"/>
                      <a:pt x="24795" y="462"/>
                    </a:cubicBezTo>
                    <a:cubicBezTo>
                      <a:pt x="25244" y="462"/>
                      <a:pt x="25694" y="462"/>
                      <a:pt x="26144" y="462"/>
                    </a:cubicBezTo>
                    <a:close/>
                    <a:moveTo>
                      <a:pt x="26128" y="1"/>
                    </a:moveTo>
                    <a:cubicBezTo>
                      <a:pt x="22775" y="1"/>
                      <a:pt x="19421" y="58"/>
                      <a:pt x="16068" y="162"/>
                    </a:cubicBezTo>
                    <a:cubicBezTo>
                      <a:pt x="13952" y="218"/>
                      <a:pt x="11836" y="293"/>
                      <a:pt x="9720" y="387"/>
                    </a:cubicBezTo>
                    <a:cubicBezTo>
                      <a:pt x="7847" y="480"/>
                      <a:pt x="5974" y="387"/>
                      <a:pt x="4139" y="686"/>
                    </a:cubicBezTo>
                    <a:cubicBezTo>
                      <a:pt x="3278" y="818"/>
                      <a:pt x="2342" y="1005"/>
                      <a:pt x="1611" y="1492"/>
                    </a:cubicBezTo>
                    <a:cubicBezTo>
                      <a:pt x="881" y="1960"/>
                      <a:pt x="619" y="2728"/>
                      <a:pt x="488" y="3552"/>
                    </a:cubicBezTo>
                    <a:cubicBezTo>
                      <a:pt x="207" y="5574"/>
                      <a:pt x="38" y="7615"/>
                      <a:pt x="19" y="9656"/>
                    </a:cubicBezTo>
                    <a:cubicBezTo>
                      <a:pt x="1" y="10668"/>
                      <a:pt x="1" y="11679"/>
                      <a:pt x="38" y="12690"/>
                    </a:cubicBezTo>
                    <a:cubicBezTo>
                      <a:pt x="38" y="13421"/>
                      <a:pt x="169" y="14151"/>
                      <a:pt x="450" y="14844"/>
                    </a:cubicBezTo>
                    <a:cubicBezTo>
                      <a:pt x="712" y="15518"/>
                      <a:pt x="1255" y="16024"/>
                      <a:pt x="1930" y="16267"/>
                    </a:cubicBezTo>
                    <a:cubicBezTo>
                      <a:pt x="2397" y="16423"/>
                      <a:pt x="2902" y="16471"/>
                      <a:pt x="3407" y="16471"/>
                    </a:cubicBezTo>
                    <a:cubicBezTo>
                      <a:pt x="3691" y="16471"/>
                      <a:pt x="3975" y="16456"/>
                      <a:pt x="4252" y="16436"/>
                    </a:cubicBezTo>
                    <a:cubicBezTo>
                      <a:pt x="4745" y="16414"/>
                      <a:pt x="5232" y="16404"/>
                      <a:pt x="5717" y="16404"/>
                    </a:cubicBezTo>
                    <a:cubicBezTo>
                      <a:pt x="6060" y="16404"/>
                      <a:pt x="6401" y="16409"/>
                      <a:pt x="6742" y="16417"/>
                    </a:cubicBezTo>
                    <a:cubicBezTo>
                      <a:pt x="7810" y="16454"/>
                      <a:pt x="8858" y="16492"/>
                      <a:pt x="9907" y="16510"/>
                    </a:cubicBezTo>
                    <a:cubicBezTo>
                      <a:pt x="12004" y="16567"/>
                      <a:pt x="14083" y="16604"/>
                      <a:pt x="16181" y="16623"/>
                    </a:cubicBezTo>
                    <a:cubicBezTo>
                      <a:pt x="18500" y="16654"/>
                      <a:pt x="20820" y="16668"/>
                      <a:pt x="23136" y="16668"/>
                    </a:cubicBezTo>
                    <a:cubicBezTo>
                      <a:pt x="25027" y="16668"/>
                      <a:pt x="26917" y="16658"/>
                      <a:pt x="28802" y="16642"/>
                    </a:cubicBezTo>
                    <a:cubicBezTo>
                      <a:pt x="33016" y="16585"/>
                      <a:pt x="37229" y="16492"/>
                      <a:pt x="41443" y="16342"/>
                    </a:cubicBezTo>
                    <a:cubicBezTo>
                      <a:pt x="42403" y="16290"/>
                      <a:pt x="43363" y="16253"/>
                      <a:pt x="44338" y="16203"/>
                    </a:cubicBezTo>
                    <a:lnTo>
                      <a:pt x="44338" y="16203"/>
                    </a:lnTo>
                    <a:cubicBezTo>
                      <a:pt x="44365" y="16272"/>
                      <a:pt x="44424" y="16324"/>
                      <a:pt x="44516" y="16324"/>
                    </a:cubicBezTo>
                    <a:cubicBezTo>
                      <a:pt x="44521" y="16324"/>
                      <a:pt x="44527" y="16324"/>
                      <a:pt x="44533" y="16323"/>
                    </a:cubicBezTo>
                    <a:cubicBezTo>
                      <a:pt x="45338" y="16286"/>
                      <a:pt x="46199" y="16230"/>
                      <a:pt x="46817" y="15686"/>
                    </a:cubicBezTo>
                    <a:cubicBezTo>
                      <a:pt x="47435" y="15125"/>
                      <a:pt x="47566" y="14282"/>
                      <a:pt x="47641" y="13533"/>
                    </a:cubicBezTo>
                    <a:cubicBezTo>
                      <a:pt x="47829" y="11492"/>
                      <a:pt x="47847" y="9451"/>
                      <a:pt x="47679" y="7409"/>
                    </a:cubicBezTo>
                    <a:cubicBezTo>
                      <a:pt x="47585" y="6398"/>
                      <a:pt x="47454" y="5406"/>
                      <a:pt x="47304" y="4413"/>
                    </a:cubicBezTo>
                    <a:cubicBezTo>
                      <a:pt x="47154" y="3570"/>
                      <a:pt x="47079" y="2540"/>
                      <a:pt x="46462" y="1885"/>
                    </a:cubicBezTo>
                    <a:cubicBezTo>
                      <a:pt x="45918" y="1304"/>
                      <a:pt x="45057" y="1155"/>
                      <a:pt x="44289" y="1061"/>
                    </a:cubicBezTo>
                    <a:cubicBezTo>
                      <a:pt x="43278" y="930"/>
                      <a:pt x="42248" y="799"/>
                      <a:pt x="41237" y="668"/>
                    </a:cubicBezTo>
                    <a:cubicBezTo>
                      <a:pt x="39139" y="443"/>
                      <a:pt x="37061" y="256"/>
                      <a:pt x="34963" y="143"/>
                    </a:cubicBezTo>
                    <a:cubicBezTo>
                      <a:pt x="32866" y="31"/>
                      <a:pt x="30787" y="31"/>
                      <a:pt x="28709" y="12"/>
                    </a:cubicBezTo>
                    <a:cubicBezTo>
                      <a:pt x="27848" y="5"/>
                      <a:pt x="26988" y="1"/>
                      <a:pt x="26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0" name="Google Shape;4510;p109"/>
              <p:cNvSpPr/>
              <p:nvPr/>
            </p:nvSpPr>
            <p:spPr>
              <a:xfrm rot="5400000" flipH="1">
                <a:off x="5952971" y="1911246"/>
                <a:ext cx="3127311" cy="1712372"/>
              </a:xfrm>
              <a:custGeom>
                <a:avLst/>
                <a:gdLst/>
                <a:ahLst/>
                <a:cxnLst/>
                <a:rect l="l" t="t" r="r" b="b"/>
                <a:pathLst>
                  <a:path w="41742" h="22856" extrusionOk="0">
                    <a:moveTo>
                      <a:pt x="28374" y="1"/>
                    </a:moveTo>
                    <a:cubicBezTo>
                      <a:pt x="26817" y="1"/>
                      <a:pt x="25259" y="50"/>
                      <a:pt x="23708" y="117"/>
                    </a:cubicBezTo>
                    <a:cubicBezTo>
                      <a:pt x="21704" y="191"/>
                      <a:pt x="19719" y="304"/>
                      <a:pt x="17697" y="397"/>
                    </a:cubicBezTo>
                    <a:cubicBezTo>
                      <a:pt x="15674" y="491"/>
                      <a:pt x="13689" y="510"/>
                      <a:pt x="11629" y="566"/>
                    </a:cubicBezTo>
                    <a:cubicBezTo>
                      <a:pt x="9588" y="622"/>
                      <a:pt x="7528" y="697"/>
                      <a:pt x="5487" y="922"/>
                    </a:cubicBezTo>
                    <a:cubicBezTo>
                      <a:pt x="4532" y="997"/>
                      <a:pt x="3577" y="1146"/>
                      <a:pt x="2659" y="1334"/>
                    </a:cubicBezTo>
                    <a:cubicBezTo>
                      <a:pt x="1873" y="1521"/>
                      <a:pt x="1086" y="1821"/>
                      <a:pt x="581" y="2457"/>
                    </a:cubicBezTo>
                    <a:cubicBezTo>
                      <a:pt x="131" y="2982"/>
                      <a:pt x="0" y="3712"/>
                      <a:pt x="243" y="4349"/>
                    </a:cubicBezTo>
                    <a:cubicBezTo>
                      <a:pt x="56" y="7944"/>
                      <a:pt x="187" y="11540"/>
                      <a:pt x="599" y="15117"/>
                    </a:cubicBezTo>
                    <a:cubicBezTo>
                      <a:pt x="712" y="16090"/>
                      <a:pt x="843" y="17045"/>
                      <a:pt x="1011" y="18019"/>
                    </a:cubicBezTo>
                    <a:cubicBezTo>
                      <a:pt x="1105" y="18768"/>
                      <a:pt x="1311" y="19499"/>
                      <a:pt x="1629" y="20191"/>
                    </a:cubicBezTo>
                    <a:cubicBezTo>
                      <a:pt x="1948" y="20884"/>
                      <a:pt x="2509" y="21446"/>
                      <a:pt x="3202" y="21764"/>
                    </a:cubicBezTo>
                    <a:cubicBezTo>
                      <a:pt x="3951" y="22083"/>
                      <a:pt x="4775" y="22270"/>
                      <a:pt x="5599" y="22308"/>
                    </a:cubicBezTo>
                    <a:cubicBezTo>
                      <a:pt x="9340" y="22668"/>
                      <a:pt x="13097" y="22855"/>
                      <a:pt x="16870" y="22855"/>
                    </a:cubicBezTo>
                    <a:cubicBezTo>
                      <a:pt x="17214" y="22855"/>
                      <a:pt x="17558" y="22854"/>
                      <a:pt x="17903" y="22851"/>
                    </a:cubicBezTo>
                    <a:cubicBezTo>
                      <a:pt x="22041" y="22832"/>
                      <a:pt x="26180" y="22607"/>
                      <a:pt x="30281" y="22214"/>
                    </a:cubicBezTo>
                    <a:cubicBezTo>
                      <a:pt x="31311" y="22120"/>
                      <a:pt x="32341" y="22008"/>
                      <a:pt x="33371" y="21896"/>
                    </a:cubicBezTo>
                    <a:cubicBezTo>
                      <a:pt x="34307" y="21802"/>
                      <a:pt x="35318" y="21746"/>
                      <a:pt x="36236" y="21465"/>
                    </a:cubicBezTo>
                    <a:cubicBezTo>
                      <a:pt x="37884" y="20978"/>
                      <a:pt x="38671" y="19517"/>
                      <a:pt x="39251" y="18057"/>
                    </a:cubicBezTo>
                    <a:cubicBezTo>
                      <a:pt x="39925" y="16259"/>
                      <a:pt x="40431" y="14405"/>
                      <a:pt x="40787" y="12514"/>
                    </a:cubicBezTo>
                    <a:cubicBezTo>
                      <a:pt x="41180" y="10566"/>
                      <a:pt x="41480" y="8618"/>
                      <a:pt x="41648" y="6633"/>
                    </a:cubicBezTo>
                    <a:cubicBezTo>
                      <a:pt x="41742" y="5716"/>
                      <a:pt x="41742" y="4779"/>
                      <a:pt x="41667" y="3862"/>
                    </a:cubicBezTo>
                    <a:cubicBezTo>
                      <a:pt x="41592" y="3132"/>
                      <a:pt x="41367" y="2364"/>
                      <a:pt x="40768" y="1896"/>
                    </a:cubicBezTo>
                    <a:cubicBezTo>
                      <a:pt x="40094" y="1371"/>
                      <a:pt x="39195" y="1203"/>
                      <a:pt x="38390" y="1015"/>
                    </a:cubicBezTo>
                    <a:cubicBezTo>
                      <a:pt x="37435" y="791"/>
                      <a:pt x="36442" y="603"/>
                      <a:pt x="35468" y="454"/>
                    </a:cubicBezTo>
                    <a:cubicBezTo>
                      <a:pt x="33117" y="115"/>
                      <a:pt x="30746" y="1"/>
                      <a:pt x="283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511" name="Google Shape;4511;p109"/>
            <p:cNvSpPr txBox="1"/>
            <p:nvPr/>
          </p:nvSpPr>
          <p:spPr>
            <a:xfrm>
              <a:off x="6605681" y="2007436"/>
              <a:ext cx="1821900" cy="18129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600">
                  <a:solidFill>
                    <a:schemeClr val="dk2"/>
                  </a:solidFill>
                  <a:latin typeface="Mako"/>
                  <a:ea typeface="Mako"/>
                  <a:cs typeface="Mako"/>
                  <a:sym typeface="Mako"/>
                </a:rPr>
                <a:t>You can explain here your product or your service</a:t>
              </a:r>
              <a:endParaRPr sz="1600">
                <a:solidFill>
                  <a:schemeClr val="dk2"/>
                </a:solidFill>
                <a:latin typeface="Mako"/>
                <a:ea typeface="Mako"/>
                <a:cs typeface="Mako"/>
                <a:sym typeface="Mako"/>
              </a:endParaRPr>
            </a:p>
            <a:p>
              <a:pPr marL="0" lvl="0" indent="0" algn="ctr" rtl="0">
                <a:spcBef>
                  <a:spcPts val="0"/>
                </a:spcBef>
                <a:spcAft>
                  <a:spcPts val="0"/>
                </a:spcAft>
                <a:buNone/>
              </a:pPr>
              <a:endParaRPr sz="1200">
                <a:solidFill>
                  <a:schemeClr val="dk2"/>
                </a:solidFill>
                <a:latin typeface="Mako"/>
                <a:ea typeface="Mako"/>
                <a:cs typeface="Mako"/>
                <a:sym typeface="Mako"/>
              </a:endParaRPr>
            </a:p>
            <a:p>
              <a:pPr marL="172800" lvl="0" indent="-224000" algn="ctr" rtl="0">
                <a:spcBef>
                  <a:spcPts val="0"/>
                </a:spcBef>
                <a:spcAft>
                  <a:spcPts val="0"/>
                </a:spcAft>
                <a:buClr>
                  <a:schemeClr val="dk2"/>
                </a:buClr>
                <a:buSzPts val="1600"/>
                <a:buFont typeface="Mako"/>
                <a:buChar char="●"/>
              </a:pPr>
              <a:r>
                <a:rPr lang="en" sz="1600">
                  <a:solidFill>
                    <a:schemeClr val="dk2"/>
                  </a:solidFill>
                  <a:latin typeface="Mako"/>
                  <a:ea typeface="Mako"/>
                  <a:cs typeface="Mako"/>
                  <a:sym typeface="Mako"/>
                </a:rPr>
                <a:t>Characteristic</a:t>
              </a:r>
              <a:endParaRPr sz="1600">
                <a:solidFill>
                  <a:schemeClr val="dk2"/>
                </a:solidFill>
                <a:latin typeface="Mako"/>
                <a:ea typeface="Mako"/>
                <a:cs typeface="Mako"/>
                <a:sym typeface="Mako"/>
              </a:endParaRPr>
            </a:p>
            <a:p>
              <a:pPr marL="172800" lvl="0" indent="-224000" algn="ctr" rtl="0">
                <a:spcBef>
                  <a:spcPts val="0"/>
                </a:spcBef>
                <a:spcAft>
                  <a:spcPts val="0"/>
                </a:spcAft>
                <a:buClr>
                  <a:schemeClr val="dk2"/>
                </a:buClr>
                <a:buSzPts val="1600"/>
                <a:buFont typeface="Mako"/>
                <a:buChar char="●"/>
              </a:pPr>
              <a:r>
                <a:rPr lang="en" sz="1600">
                  <a:solidFill>
                    <a:schemeClr val="dk2"/>
                  </a:solidFill>
                  <a:latin typeface="Mako"/>
                  <a:ea typeface="Mako"/>
                  <a:cs typeface="Mako"/>
                  <a:sym typeface="Mako"/>
                </a:rPr>
                <a:t>Characteristic</a:t>
              </a:r>
              <a:endParaRPr sz="1600">
                <a:solidFill>
                  <a:schemeClr val="dk2"/>
                </a:solidFill>
                <a:latin typeface="Mako"/>
                <a:ea typeface="Mako"/>
                <a:cs typeface="Mako"/>
                <a:sym typeface="Mako"/>
              </a:endParaRPr>
            </a:p>
            <a:p>
              <a:pPr marL="172800" lvl="0" indent="-224000" algn="ctr" rtl="0">
                <a:spcBef>
                  <a:spcPts val="0"/>
                </a:spcBef>
                <a:spcAft>
                  <a:spcPts val="0"/>
                </a:spcAft>
                <a:buClr>
                  <a:schemeClr val="dk2"/>
                </a:buClr>
                <a:buSzPts val="1600"/>
                <a:buFont typeface="Mako"/>
                <a:buChar char="●"/>
              </a:pPr>
              <a:r>
                <a:rPr lang="en" sz="1600">
                  <a:solidFill>
                    <a:schemeClr val="dk2"/>
                  </a:solidFill>
                  <a:latin typeface="Mako"/>
                  <a:ea typeface="Mako"/>
                  <a:cs typeface="Mako"/>
                  <a:sym typeface="Mako"/>
                </a:rPr>
                <a:t>Characteristic</a:t>
              </a:r>
              <a:endParaRPr>
                <a:solidFill>
                  <a:schemeClr val="dk2"/>
                </a:solidFill>
                <a:latin typeface="Muli"/>
                <a:ea typeface="Muli"/>
                <a:cs typeface="Muli"/>
                <a:sym typeface="Muli"/>
              </a:endParaRPr>
            </a:p>
          </p:txBody>
        </p:sp>
        <p:sp>
          <p:nvSpPr>
            <p:cNvPr id="4512" name="Google Shape;4512;p109"/>
            <p:cNvSpPr txBox="1"/>
            <p:nvPr/>
          </p:nvSpPr>
          <p:spPr>
            <a:xfrm>
              <a:off x="6605681" y="1628375"/>
              <a:ext cx="1821900" cy="443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000" b="1">
                  <a:solidFill>
                    <a:schemeClr val="dk1"/>
                  </a:solidFill>
                  <a:latin typeface="Itim"/>
                  <a:ea typeface="Itim"/>
                  <a:cs typeface="Itim"/>
                  <a:sym typeface="Itim"/>
                </a:rPr>
                <a:t>Premium</a:t>
              </a:r>
              <a:endParaRPr sz="2000" b="1">
                <a:solidFill>
                  <a:schemeClr val="dk1"/>
                </a:solidFill>
                <a:latin typeface="Itim"/>
                <a:ea typeface="Itim"/>
                <a:cs typeface="Itim"/>
                <a:sym typeface="Itim"/>
              </a:endParaRPr>
            </a:p>
          </p:txBody>
        </p:sp>
        <p:sp>
          <p:nvSpPr>
            <p:cNvPr id="4513" name="Google Shape;4513;p109"/>
            <p:cNvSpPr txBox="1"/>
            <p:nvPr/>
          </p:nvSpPr>
          <p:spPr>
            <a:xfrm>
              <a:off x="6602661" y="3787074"/>
              <a:ext cx="1821900" cy="4434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000" b="1">
                  <a:solidFill>
                    <a:schemeClr val="dk1"/>
                  </a:solidFill>
                  <a:latin typeface="Itim"/>
                  <a:ea typeface="Itim"/>
                  <a:cs typeface="Itim"/>
                  <a:sym typeface="Itim"/>
                </a:rPr>
                <a:t>$100</a:t>
              </a:r>
              <a:endParaRPr sz="2000" b="1">
                <a:solidFill>
                  <a:schemeClr val="dk1"/>
                </a:solidFill>
                <a:latin typeface="Itim"/>
                <a:ea typeface="Itim"/>
                <a:cs typeface="Itim"/>
                <a:sym typeface="Itim"/>
              </a:endParaRPr>
            </a:p>
          </p:txBody>
        </p:sp>
      </p:grpSp>
      <p:grpSp>
        <p:nvGrpSpPr>
          <p:cNvPr id="4514" name="Google Shape;4514;p109"/>
          <p:cNvGrpSpPr/>
          <p:nvPr/>
        </p:nvGrpSpPr>
        <p:grpSpPr>
          <a:xfrm rot="697126">
            <a:off x="8221312" y="-564115"/>
            <a:ext cx="1305393" cy="1346461"/>
            <a:chOff x="1492000" y="427450"/>
            <a:chExt cx="1188000" cy="1225375"/>
          </a:xfrm>
        </p:grpSpPr>
        <p:sp>
          <p:nvSpPr>
            <p:cNvPr id="4515" name="Google Shape;4515;p109"/>
            <p:cNvSpPr/>
            <p:nvPr/>
          </p:nvSpPr>
          <p:spPr>
            <a:xfrm>
              <a:off x="1492000" y="427450"/>
              <a:ext cx="1188000" cy="1225375"/>
            </a:xfrm>
            <a:custGeom>
              <a:avLst/>
              <a:gdLst/>
              <a:ahLst/>
              <a:cxnLst/>
              <a:rect l="l" t="t" r="r" b="b"/>
              <a:pathLst>
                <a:path w="47520" h="49015" extrusionOk="0">
                  <a:moveTo>
                    <a:pt x="44863" y="698"/>
                  </a:moveTo>
                  <a:lnTo>
                    <a:pt x="44863" y="698"/>
                  </a:lnTo>
                  <a:cubicBezTo>
                    <a:pt x="45260" y="745"/>
                    <a:pt x="45657" y="763"/>
                    <a:pt x="46048" y="763"/>
                  </a:cubicBezTo>
                  <a:cubicBezTo>
                    <a:pt x="46274" y="763"/>
                    <a:pt x="46497" y="757"/>
                    <a:pt x="46717" y="748"/>
                  </a:cubicBezTo>
                  <a:lnTo>
                    <a:pt x="46717" y="748"/>
                  </a:lnTo>
                  <a:cubicBezTo>
                    <a:pt x="46667" y="8567"/>
                    <a:pt x="46617" y="16387"/>
                    <a:pt x="46642" y="24207"/>
                  </a:cubicBezTo>
                  <a:cubicBezTo>
                    <a:pt x="46667" y="32076"/>
                    <a:pt x="46366" y="40046"/>
                    <a:pt x="46868" y="47891"/>
                  </a:cubicBezTo>
                  <a:cubicBezTo>
                    <a:pt x="46818" y="47891"/>
                    <a:pt x="46792" y="47866"/>
                    <a:pt x="46767" y="47866"/>
                  </a:cubicBezTo>
                  <a:cubicBezTo>
                    <a:pt x="39987" y="48053"/>
                    <a:pt x="33211" y="48100"/>
                    <a:pt x="26436" y="48100"/>
                  </a:cubicBezTo>
                  <a:cubicBezTo>
                    <a:pt x="19684" y="48100"/>
                    <a:pt x="12934" y="48054"/>
                    <a:pt x="6180" y="48054"/>
                  </a:cubicBezTo>
                  <a:cubicBezTo>
                    <a:pt x="4304" y="48054"/>
                    <a:pt x="2428" y="48057"/>
                    <a:pt x="552" y="48066"/>
                  </a:cubicBezTo>
                  <a:cubicBezTo>
                    <a:pt x="802" y="38116"/>
                    <a:pt x="1203" y="28066"/>
                    <a:pt x="1203" y="18066"/>
                  </a:cubicBezTo>
                  <a:cubicBezTo>
                    <a:pt x="1203" y="12452"/>
                    <a:pt x="1078" y="6863"/>
                    <a:pt x="727" y="1299"/>
                  </a:cubicBezTo>
                  <a:lnTo>
                    <a:pt x="752" y="1299"/>
                  </a:lnTo>
                  <a:cubicBezTo>
                    <a:pt x="1098" y="1362"/>
                    <a:pt x="1492" y="1415"/>
                    <a:pt x="1880" y="1415"/>
                  </a:cubicBezTo>
                  <a:cubicBezTo>
                    <a:pt x="2112" y="1415"/>
                    <a:pt x="2341" y="1396"/>
                    <a:pt x="2557" y="1349"/>
                  </a:cubicBezTo>
                  <a:lnTo>
                    <a:pt x="2557" y="1349"/>
                  </a:lnTo>
                  <a:cubicBezTo>
                    <a:pt x="2406" y="1650"/>
                    <a:pt x="2406" y="2051"/>
                    <a:pt x="2582" y="2377"/>
                  </a:cubicBezTo>
                  <a:cubicBezTo>
                    <a:pt x="2901" y="2970"/>
                    <a:pt x="3636" y="3314"/>
                    <a:pt x="4314" y="3314"/>
                  </a:cubicBezTo>
                  <a:cubicBezTo>
                    <a:pt x="4381" y="3314"/>
                    <a:pt x="4447" y="3311"/>
                    <a:pt x="4512" y="3304"/>
                  </a:cubicBezTo>
                  <a:cubicBezTo>
                    <a:pt x="5740" y="3229"/>
                    <a:pt x="6316" y="1700"/>
                    <a:pt x="5539" y="873"/>
                  </a:cubicBezTo>
                  <a:lnTo>
                    <a:pt x="5539" y="873"/>
                  </a:lnTo>
                  <a:cubicBezTo>
                    <a:pt x="5943" y="910"/>
                    <a:pt x="6360" y="933"/>
                    <a:pt x="6771" y="933"/>
                  </a:cubicBezTo>
                  <a:cubicBezTo>
                    <a:pt x="6921" y="933"/>
                    <a:pt x="7071" y="930"/>
                    <a:pt x="7218" y="923"/>
                  </a:cubicBezTo>
                  <a:lnTo>
                    <a:pt x="7218" y="923"/>
                  </a:lnTo>
                  <a:cubicBezTo>
                    <a:pt x="6918" y="1199"/>
                    <a:pt x="6742" y="1700"/>
                    <a:pt x="6792" y="2101"/>
                  </a:cubicBezTo>
                  <a:cubicBezTo>
                    <a:pt x="6842" y="2778"/>
                    <a:pt x="7344" y="3254"/>
                    <a:pt x="7995" y="3354"/>
                  </a:cubicBezTo>
                  <a:cubicBezTo>
                    <a:pt x="8078" y="3367"/>
                    <a:pt x="8161" y="3373"/>
                    <a:pt x="8244" y="3373"/>
                  </a:cubicBezTo>
                  <a:cubicBezTo>
                    <a:pt x="8813" y="3373"/>
                    <a:pt x="9362" y="3077"/>
                    <a:pt x="9624" y="2552"/>
                  </a:cubicBezTo>
                  <a:cubicBezTo>
                    <a:pt x="9850" y="2076"/>
                    <a:pt x="9850" y="1475"/>
                    <a:pt x="9599" y="998"/>
                  </a:cubicBezTo>
                  <a:cubicBezTo>
                    <a:pt x="10025" y="998"/>
                    <a:pt x="10451" y="973"/>
                    <a:pt x="10903" y="898"/>
                  </a:cubicBezTo>
                  <a:lnTo>
                    <a:pt x="10903" y="898"/>
                  </a:lnTo>
                  <a:cubicBezTo>
                    <a:pt x="10652" y="1149"/>
                    <a:pt x="10527" y="1500"/>
                    <a:pt x="10552" y="1876"/>
                  </a:cubicBezTo>
                  <a:cubicBezTo>
                    <a:pt x="10627" y="2527"/>
                    <a:pt x="11178" y="3029"/>
                    <a:pt x="11830" y="3104"/>
                  </a:cubicBezTo>
                  <a:cubicBezTo>
                    <a:pt x="11905" y="3116"/>
                    <a:pt x="11981" y="3122"/>
                    <a:pt x="12056" y="3122"/>
                  </a:cubicBezTo>
                  <a:cubicBezTo>
                    <a:pt x="12607" y="3122"/>
                    <a:pt x="13138" y="2806"/>
                    <a:pt x="13359" y="2277"/>
                  </a:cubicBezTo>
                  <a:cubicBezTo>
                    <a:pt x="13559" y="1826"/>
                    <a:pt x="13509" y="1299"/>
                    <a:pt x="13258" y="898"/>
                  </a:cubicBezTo>
                  <a:cubicBezTo>
                    <a:pt x="13576" y="898"/>
                    <a:pt x="13904" y="909"/>
                    <a:pt x="14237" y="909"/>
                  </a:cubicBezTo>
                  <a:cubicBezTo>
                    <a:pt x="14403" y="909"/>
                    <a:pt x="14570" y="907"/>
                    <a:pt x="14737" y="898"/>
                  </a:cubicBezTo>
                  <a:lnTo>
                    <a:pt x="14737" y="898"/>
                  </a:lnTo>
                  <a:cubicBezTo>
                    <a:pt x="14273" y="1850"/>
                    <a:pt x="14626" y="3103"/>
                    <a:pt x="15816" y="3103"/>
                  </a:cubicBezTo>
                  <a:cubicBezTo>
                    <a:pt x="15911" y="3103"/>
                    <a:pt x="16010" y="3095"/>
                    <a:pt x="16116" y="3079"/>
                  </a:cubicBezTo>
                  <a:cubicBezTo>
                    <a:pt x="17268" y="2928"/>
                    <a:pt x="17644" y="1625"/>
                    <a:pt x="17093" y="798"/>
                  </a:cubicBezTo>
                  <a:lnTo>
                    <a:pt x="17093" y="798"/>
                  </a:lnTo>
                  <a:cubicBezTo>
                    <a:pt x="17569" y="823"/>
                    <a:pt x="18070" y="823"/>
                    <a:pt x="18572" y="823"/>
                  </a:cubicBezTo>
                  <a:cubicBezTo>
                    <a:pt x="18183" y="1796"/>
                    <a:pt x="18761" y="2957"/>
                    <a:pt x="19917" y="2957"/>
                  </a:cubicBezTo>
                  <a:cubicBezTo>
                    <a:pt x="19952" y="2957"/>
                    <a:pt x="19989" y="2956"/>
                    <a:pt x="20025" y="2953"/>
                  </a:cubicBezTo>
                  <a:cubicBezTo>
                    <a:pt x="21103" y="2878"/>
                    <a:pt x="21604" y="1775"/>
                    <a:pt x="21203" y="898"/>
                  </a:cubicBezTo>
                  <a:lnTo>
                    <a:pt x="21203" y="898"/>
                  </a:lnTo>
                  <a:cubicBezTo>
                    <a:pt x="21579" y="923"/>
                    <a:pt x="21930" y="923"/>
                    <a:pt x="22306" y="923"/>
                  </a:cubicBezTo>
                  <a:cubicBezTo>
                    <a:pt x="21963" y="1782"/>
                    <a:pt x="22460" y="2905"/>
                    <a:pt x="23492" y="2905"/>
                  </a:cubicBezTo>
                  <a:cubicBezTo>
                    <a:pt x="23514" y="2905"/>
                    <a:pt x="23536" y="2904"/>
                    <a:pt x="23559" y="2903"/>
                  </a:cubicBezTo>
                  <a:cubicBezTo>
                    <a:pt x="24436" y="2878"/>
                    <a:pt x="25339" y="1775"/>
                    <a:pt x="25013" y="1024"/>
                  </a:cubicBezTo>
                  <a:cubicBezTo>
                    <a:pt x="25489" y="998"/>
                    <a:pt x="25940" y="998"/>
                    <a:pt x="26391" y="923"/>
                  </a:cubicBezTo>
                  <a:lnTo>
                    <a:pt x="26391" y="923"/>
                  </a:lnTo>
                  <a:cubicBezTo>
                    <a:pt x="26141" y="1450"/>
                    <a:pt x="25990" y="2001"/>
                    <a:pt x="26391" y="2502"/>
                  </a:cubicBezTo>
                  <a:cubicBezTo>
                    <a:pt x="26730" y="2921"/>
                    <a:pt x="27291" y="3117"/>
                    <a:pt x="27809" y="3117"/>
                  </a:cubicBezTo>
                  <a:cubicBezTo>
                    <a:pt x="27942" y="3117"/>
                    <a:pt x="28073" y="3104"/>
                    <a:pt x="28196" y="3079"/>
                  </a:cubicBezTo>
                  <a:cubicBezTo>
                    <a:pt x="29173" y="2828"/>
                    <a:pt x="29675" y="1625"/>
                    <a:pt x="29073" y="923"/>
                  </a:cubicBezTo>
                  <a:lnTo>
                    <a:pt x="30226" y="923"/>
                  </a:lnTo>
                  <a:cubicBezTo>
                    <a:pt x="29910" y="1969"/>
                    <a:pt x="30584" y="3132"/>
                    <a:pt x="31769" y="3132"/>
                  </a:cubicBezTo>
                  <a:cubicBezTo>
                    <a:pt x="31806" y="3132"/>
                    <a:pt x="31843" y="3131"/>
                    <a:pt x="31880" y="3129"/>
                  </a:cubicBezTo>
                  <a:cubicBezTo>
                    <a:pt x="33108" y="3029"/>
                    <a:pt x="33685" y="1750"/>
                    <a:pt x="33208" y="773"/>
                  </a:cubicBezTo>
                  <a:lnTo>
                    <a:pt x="33208" y="773"/>
                  </a:lnTo>
                  <a:cubicBezTo>
                    <a:pt x="33559" y="798"/>
                    <a:pt x="33885" y="823"/>
                    <a:pt x="34236" y="848"/>
                  </a:cubicBezTo>
                  <a:cubicBezTo>
                    <a:pt x="33885" y="1800"/>
                    <a:pt x="34436" y="2928"/>
                    <a:pt x="35589" y="2928"/>
                  </a:cubicBezTo>
                  <a:cubicBezTo>
                    <a:pt x="35602" y="2929"/>
                    <a:pt x="35614" y="2929"/>
                    <a:pt x="35626" y="2929"/>
                  </a:cubicBezTo>
                  <a:cubicBezTo>
                    <a:pt x="36682" y="2929"/>
                    <a:pt x="37315" y="1865"/>
                    <a:pt x="37018" y="973"/>
                  </a:cubicBezTo>
                  <a:cubicBezTo>
                    <a:pt x="37319" y="948"/>
                    <a:pt x="37645" y="923"/>
                    <a:pt x="37945" y="898"/>
                  </a:cubicBezTo>
                  <a:lnTo>
                    <a:pt x="37945" y="898"/>
                  </a:lnTo>
                  <a:cubicBezTo>
                    <a:pt x="37695" y="1775"/>
                    <a:pt x="38221" y="2753"/>
                    <a:pt x="39274" y="2803"/>
                  </a:cubicBezTo>
                  <a:cubicBezTo>
                    <a:pt x="39298" y="2804"/>
                    <a:pt x="39323" y="2805"/>
                    <a:pt x="39347" y="2805"/>
                  </a:cubicBezTo>
                  <a:cubicBezTo>
                    <a:pt x="40334" y="2805"/>
                    <a:pt x="40996" y="1829"/>
                    <a:pt x="40727" y="948"/>
                  </a:cubicBezTo>
                  <a:lnTo>
                    <a:pt x="40727" y="948"/>
                  </a:lnTo>
                  <a:cubicBezTo>
                    <a:pt x="41028" y="1024"/>
                    <a:pt x="41329" y="1049"/>
                    <a:pt x="41630" y="1074"/>
                  </a:cubicBezTo>
                  <a:cubicBezTo>
                    <a:pt x="41228" y="1800"/>
                    <a:pt x="41880" y="2928"/>
                    <a:pt x="42858" y="3079"/>
                  </a:cubicBezTo>
                  <a:cubicBezTo>
                    <a:pt x="42948" y="3092"/>
                    <a:pt x="43038" y="3099"/>
                    <a:pt x="43126" y="3099"/>
                  </a:cubicBezTo>
                  <a:cubicBezTo>
                    <a:pt x="44355" y="3099"/>
                    <a:pt x="45307" y="1844"/>
                    <a:pt x="44863" y="698"/>
                  </a:cubicBezTo>
                  <a:close/>
                  <a:moveTo>
                    <a:pt x="47088" y="0"/>
                  </a:moveTo>
                  <a:cubicBezTo>
                    <a:pt x="46975" y="0"/>
                    <a:pt x="46861" y="48"/>
                    <a:pt x="46792" y="146"/>
                  </a:cubicBezTo>
                  <a:cubicBezTo>
                    <a:pt x="46603" y="146"/>
                    <a:pt x="46411" y="145"/>
                    <a:pt x="46218" y="145"/>
                  </a:cubicBezTo>
                  <a:cubicBezTo>
                    <a:pt x="45543" y="145"/>
                    <a:pt x="44854" y="160"/>
                    <a:pt x="44211" y="297"/>
                  </a:cubicBezTo>
                  <a:cubicBezTo>
                    <a:pt x="44061" y="347"/>
                    <a:pt x="44061" y="572"/>
                    <a:pt x="44211" y="597"/>
                  </a:cubicBezTo>
                  <a:lnTo>
                    <a:pt x="44286" y="597"/>
                  </a:lnTo>
                  <a:cubicBezTo>
                    <a:pt x="44462" y="1199"/>
                    <a:pt x="44512" y="1851"/>
                    <a:pt x="43935" y="2277"/>
                  </a:cubicBezTo>
                  <a:cubicBezTo>
                    <a:pt x="43706" y="2437"/>
                    <a:pt x="43435" y="2556"/>
                    <a:pt x="43161" y="2556"/>
                  </a:cubicBezTo>
                  <a:cubicBezTo>
                    <a:pt x="43135" y="2556"/>
                    <a:pt x="43109" y="2555"/>
                    <a:pt x="43083" y="2552"/>
                  </a:cubicBezTo>
                  <a:cubicBezTo>
                    <a:pt x="42908" y="2502"/>
                    <a:pt x="42757" y="2452"/>
                    <a:pt x="42582" y="2427"/>
                  </a:cubicBezTo>
                  <a:cubicBezTo>
                    <a:pt x="41980" y="2126"/>
                    <a:pt x="41955" y="1675"/>
                    <a:pt x="42482" y="1099"/>
                  </a:cubicBezTo>
                  <a:cubicBezTo>
                    <a:pt x="42807" y="998"/>
                    <a:pt x="42732" y="547"/>
                    <a:pt x="42406" y="522"/>
                  </a:cubicBezTo>
                  <a:cubicBezTo>
                    <a:pt x="42002" y="490"/>
                    <a:pt x="41577" y="437"/>
                    <a:pt x="41158" y="437"/>
                  </a:cubicBezTo>
                  <a:cubicBezTo>
                    <a:pt x="40927" y="437"/>
                    <a:pt x="40699" y="453"/>
                    <a:pt x="40477" y="497"/>
                  </a:cubicBezTo>
                  <a:cubicBezTo>
                    <a:pt x="40451" y="489"/>
                    <a:pt x="40422" y="484"/>
                    <a:pt x="40393" y="484"/>
                  </a:cubicBezTo>
                  <a:cubicBezTo>
                    <a:pt x="40251" y="484"/>
                    <a:pt x="40093" y="582"/>
                    <a:pt x="40176" y="748"/>
                  </a:cubicBezTo>
                  <a:cubicBezTo>
                    <a:pt x="40426" y="1399"/>
                    <a:pt x="40226" y="2277"/>
                    <a:pt x="39374" y="2302"/>
                  </a:cubicBezTo>
                  <a:cubicBezTo>
                    <a:pt x="39362" y="2302"/>
                    <a:pt x="39351" y="2302"/>
                    <a:pt x="39340" y="2302"/>
                  </a:cubicBezTo>
                  <a:cubicBezTo>
                    <a:pt x="38464" y="2302"/>
                    <a:pt x="38177" y="1341"/>
                    <a:pt x="38622" y="698"/>
                  </a:cubicBezTo>
                  <a:cubicBezTo>
                    <a:pt x="38722" y="547"/>
                    <a:pt x="38597" y="297"/>
                    <a:pt x="38396" y="297"/>
                  </a:cubicBezTo>
                  <a:cubicBezTo>
                    <a:pt x="37845" y="372"/>
                    <a:pt x="37319" y="447"/>
                    <a:pt x="36792" y="572"/>
                  </a:cubicBezTo>
                  <a:cubicBezTo>
                    <a:pt x="36767" y="547"/>
                    <a:pt x="36742" y="522"/>
                    <a:pt x="36717" y="472"/>
                  </a:cubicBezTo>
                  <a:cubicBezTo>
                    <a:pt x="36687" y="435"/>
                    <a:pt x="36647" y="420"/>
                    <a:pt x="36606" y="420"/>
                  </a:cubicBezTo>
                  <a:cubicBezTo>
                    <a:pt x="36478" y="420"/>
                    <a:pt x="36335" y="571"/>
                    <a:pt x="36391" y="723"/>
                  </a:cubicBezTo>
                  <a:cubicBezTo>
                    <a:pt x="36341" y="798"/>
                    <a:pt x="36391" y="948"/>
                    <a:pt x="36492" y="973"/>
                  </a:cubicBezTo>
                  <a:cubicBezTo>
                    <a:pt x="36735" y="1630"/>
                    <a:pt x="36459" y="2429"/>
                    <a:pt x="35662" y="2429"/>
                  </a:cubicBezTo>
                  <a:cubicBezTo>
                    <a:pt x="35638" y="2429"/>
                    <a:pt x="35614" y="2429"/>
                    <a:pt x="35589" y="2427"/>
                  </a:cubicBezTo>
                  <a:cubicBezTo>
                    <a:pt x="34687" y="2402"/>
                    <a:pt x="34436" y="1374"/>
                    <a:pt x="34913" y="723"/>
                  </a:cubicBezTo>
                  <a:cubicBezTo>
                    <a:pt x="35063" y="572"/>
                    <a:pt x="34888" y="322"/>
                    <a:pt x="34687" y="322"/>
                  </a:cubicBezTo>
                  <a:cubicBezTo>
                    <a:pt x="34086" y="322"/>
                    <a:pt x="33509" y="322"/>
                    <a:pt x="32908" y="347"/>
                  </a:cubicBezTo>
                  <a:cubicBezTo>
                    <a:pt x="32873" y="312"/>
                    <a:pt x="32831" y="298"/>
                    <a:pt x="32787" y="298"/>
                  </a:cubicBezTo>
                  <a:cubicBezTo>
                    <a:pt x="32641" y="298"/>
                    <a:pt x="32485" y="462"/>
                    <a:pt x="32582" y="597"/>
                  </a:cubicBezTo>
                  <a:cubicBezTo>
                    <a:pt x="33098" y="1359"/>
                    <a:pt x="32867" y="2554"/>
                    <a:pt x="31843" y="2554"/>
                  </a:cubicBezTo>
                  <a:cubicBezTo>
                    <a:pt x="31822" y="2554"/>
                    <a:pt x="31801" y="2553"/>
                    <a:pt x="31780" y="2552"/>
                  </a:cubicBezTo>
                  <a:cubicBezTo>
                    <a:pt x="30827" y="2527"/>
                    <a:pt x="30477" y="1550"/>
                    <a:pt x="30878" y="798"/>
                  </a:cubicBezTo>
                  <a:cubicBezTo>
                    <a:pt x="31003" y="623"/>
                    <a:pt x="30853" y="397"/>
                    <a:pt x="30652" y="397"/>
                  </a:cubicBezTo>
                  <a:cubicBezTo>
                    <a:pt x="29975" y="397"/>
                    <a:pt x="29374" y="497"/>
                    <a:pt x="28722" y="648"/>
                  </a:cubicBezTo>
                  <a:cubicBezTo>
                    <a:pt x="28697" y="623"/>
                    <a:pt x="28647" y="597"/>
                    <a:pt x="28622" y="572"/>
                  </a:cubicBezTo>
                  <a:cubicBezTo>
                    <a:pt x="28590" y="561"/>
                    <a:pt x="28559" y="556"/>
                    <a:pt x="28528" y="556"/>
                  </a:cubicBezTo>
                  <a:cubicBezTo>
                    <a:pt x="28295" y="556"/>
                    <a:pt x="28127" y="863"/>
                    <a:pt x="28371" y="973"/>
                  </a:cubicBezTo>
                  <a:cubicBezTo>
                    <a:pt x="29098" y="1349"/>
                    <a:pt x="28923" y="2277"/>
                    <a:pt x="28196" y="2552"/>
                  </a:cubicBezTo>
                  <a:cubicBezTo>
                    <a:pt x="28045" y="2590"/>
                    <a:pt x="27901" y="2609"/>
                    <a:pt x="27760" y="2609"/>
                  </a:cubicBezTo>
                  <a:cubicBezTo>
                    <a:pt x="27619" y="2609"/>
                    <a:pt x="27482" y="2590"/>
                    <a:pt x="27344" y="2552"/>
                  </a:cubicBezTo>
                  <a:cubicBezTo>
                    <a:pt x="26517" y="2001"/>
                    <a:pt x="26391" y="1399"/>
                    <a:pt x="26993" y="798"/>
                  </a:cubicBezTo>
                  <a:cubicBezTo>
                    <a:pt x="27118" y="623"/>
                    <a:pt x="27043" y="372"/>
                    <a:pt x="26817" y="372"/>
                  </a:cubicBezTo>
                  <a:cubicBezTo>
                    <a:pt x="26091" y="397"/>
                    <a:pt x="25339" y="497"/>
                    <a:pt x="24612" y="572"/>
                  </a:cubicBezTo>
                  <a:cubicBezTo>
                    <a:pt x="24587" y="572"/>
                    <a:pt x="24562" y="547"/>
                    <a:pt x="24537" y="547"/>
                  </a:cubicBezTo>
                  <a:cubicBezTo>
                    <a:pt x="24503" y="522"/>
                    <a:pt x="24467" y="511"/>
                    <a:pt x="24432" y="511"/>
                  </a:cubicBezTo>
                  <a:cubicBezTo>
                    <a:pt x="24361" y="511"/>
                    <a:pt x="24294" y="556"/>
                    <a:pt x="24261" y="623"/>
                  </a:cubicBezTo>
                  <a:cubicBezTo>
                    <a:pt x="24086" y="698"/>
                    <a:pt x="24111" y="998"/>
                    <a:pt x="24336" y="998"/>
                  </a:cubicBezTo>
                  <a:lnTo>
                    <a:pt x="24436" y="998"/>
                  </a:lnTo>
                  <a:cubicBezTo>
                    <a:pt x="24637" y="1299"/>
                    <a:pt x="24512" y="1800"/>
                    <a:pt x="24336" y="2026"/>
                  </a:cubicBezTo>
                  <a:cubicBezTo>
                    <a:pt x="24134" y="2249"/>
                    <a:pt x="23882" y="2373"/>
                    <a:pt x="23608" y="2373"/>
                  </a:cubicBezTo>
                  <a:cubicBezTo>
                    <a:pt x="23543" y="2373"/>
                    <a:pt x="23476" y="2366"/>
                    <a:pt x="23409" y="2352"/>
                  </a:cubicBezTo>
                  <a:cubicBezTo>
                    <a:pt x="22732" y="2252"/>
                    <a:pt x="22381" y="1425"/>
                    <a:pt x="22857" y="823"/>
                  </a:cubicBezTo>
                  <a:cubicBezTo>
                    <a:pt x="22983" y="673"/>
                    <a:pt x="22908" y="472"/>
                    <a:pt x="22707" y="447"/>
                  </a:cubicBezTo>
                  <a:cubicBezTo>
                    <a:pt x="22439" y="428"/>
                    <a:pt x="22171" y="420"/>
                    <a:pt x="21903" y="420"/>
                  </a:cubicBezTo>
                  <a:cubicBezTo>
                    <a:pt x="21469" y="420"/>
                    <a:pt x="21036" y="441"/>
                    <a:pt x="20602" y="472"/>
                  </a:cubicBezTo>
                  <a:cubicBezTo>
                    <a:pt x="20351" y="497"/>
                    <a:pt x="20351" y="848"/>
                    <a:pt x="20602" y="873"/>
                  </a:cubicBezTo>
                  <a:lnTo>
                    <a:pt x="20652" y="873"/>
                  </a:lnTo>
                  <a:cubicBezTo>
                    <a:pt x="21028" y="1525"/>
                    <a:pt x="20777" y="2452"/>
                    <a:pt x="19925" y="2452"/>
                  </a:cubicBezTo>
                  <a:cubicBezTo>
                    <a:pt x="18998" y="2452"/>
                    <a:pt x="18747" y="1349"/>
                    <a:pt x="19198" y="698"/>
                  </a:cubicBezTo>
                  <a:cubicBezTo>
                    <a:pt x="19299" y="547"/>
                    <a:pt x="19173" y="322"/>
                    <a:pt x="18973" y="322"/>
                  </a:cubicBezTo>
                  <a:cubicBezTo>
                    <a:pt x="18529" y="322"/>
                    <a:pt x="18085" y="305"/>
                    <a:pt x="17641" y="305"/>
                  </a:cubicBezTo>
                  <a:cubicBezTo>
                    <a:pt x="17308" y="305"/>
                    <a:pt x="16975" y="315"/>
                    <a:pt x="16642" y="347"/>
                  </a:cubicBezTo>
                  <a:lnTo>
                    <a:pt x="16592" y="347"/>
                  </a:lnTo>
                  <a:cubicBezTo>
                    <a:pt x="16592" y="347"/>
                    <a:pt x="16567" y="322"/>
                    <a:pt x="16542" y="322"/>
                  </a:cubicBezTo>
                  <a:cubicBezTo>
                    <a:pt x="16503" y="299"/>
                    <a:pt x="16465" y="289"/>
                    <a:pt x="16428" y="289"/>
                  </a:cubicBezTo>
                  <a:cubicBezTo>
                    <a:pt x="16226" y="289"/>
                    <a:pt x="16083" y="595"/>
                    <a:pt x="16316" y="723"/>
                  </a:cubicBezTo>
                  <a:cubicBezTo>
                    <a:pt x="17068" y="1224"/>
                    <a:pt x="17118" y="2427"/>
                    <a:pt x="16065" y="2628"/>
                  </a:cubicBezTo>
                  <a:cubicBezTo>
                    <a:pt x="16001" y="2641"/>
                    <a:pt x="15937" y="2648"/>
                    <a:pt x="15874" y="2648"/>
                  </a:cubicBezTo>
                  <a:cubicBezTo>
                    <a:pt x="15009" y="2648"/>
                    <a:pt x="14351" y="1430"/>
                    <a:pt x="15238" y="823"/>
                  </a:cubicBezTo>
                  <a:cubicBezTo>
                    <a:pt x="15414" y="723"/>
                    <a:pt x="15339" y="472"/>
                    <a:pt x="15113" y="447"/>
                  </a:cubicBezTo>
                  <a:cubicBezTo>
                    <a:pt x="14835" y="428"/>
                    <a:pt x="14558" y="420"/>
                    <a:pt x="14279" y="420"/>
                  </a:cubicBezTo>
                  <a:cubicBezTo>
                    <a:pt x="13827" y="420"/>
                    <a:pt x="13372" y="441"/>
                    <a:pt x="12908" y="472"/>
                  </a:cubicBezTo>
                  <a:cubicBezTo>
                    <a:pt x="12882" y="497"/>
                    <a:pt x="12857" y="497"/>
                    <a:pt x="12807" y="522"/>
                  </a:cubicBezTo>
                  <a:cubicBezTo>
                    <a:pt x="12682" y="522"/>
                    <a:pt x="12582" y="748"/>
                    <a:pt x="12682" y="898"/>
                  </a:cubicBezTo>
                  <a:cubicBezTo>
                    <a:pt x="13208" y="1525"/>
                    <a:pt x="13008" y="2628"/>
                    <a:pt x="12030" y="2628"/>
                  </a:cubicBezTo>
                  <a:cubicBezTo>
                    <a:pt x="11103" y="2628"/>
                    <a:pt x="10627" y="1274"/>
                    <a:pt x="11604" y="923"/>
                  </a:cubicBezTo>
                  <a:cubicBezTo>
                    <a:pt x="11730" y="873"/>
                    <a:pt x="11730" y="698"/>
                    <a:pt x="11629" y="673"/>
                  </a:cubicBezTo>
                  <a:cubicBezTo>
                    <a:pt x="11604" y="572"/>
                    <a:pt x="11554" y="472"/>
                    <a:pt x="11429" y="472"/>
                  </a:cubicBezTo>
                  <a:cubicBezTo>
                    <a:pt x="11209" y="457"/>
                    <a:pt x="10984" y="449"/>
                    <a:pt x="10758" y="449"/>
                  </a:cubicBezTo>
                  <a:cubicBezTo>
                    <a:pt x="10236" y="449"/>
                    <a:pt x="9705" y="493"/>
                    <a:pt x="9198" y="597"/>
                  </a:cubicBezTo>
                  <a:cubicBezTo>
                    <a:pt x="9187" y="596"/>
                    <a:pt x="9176" y="595"/>
                    <a:pt x="9164" y="595"/>
                  </a:cubicBezTo>
                  <a:cubicBezTo>
                    <a:pt x="9020" y="595"/>
                    <a:pt x="8857" y="736"/>
                    <a:pt x="8973" y="898"/>
                  </a:cubicBezTo>
                  <a:cubicBezTo>
                    <a:pt x="9248" y="1299"/>
                    <a:pt x="9424" y="1750"/>
                    <a:pt x="9223" y="2227"/>
                  </a:cubicBezTo>
                  <a:cubicBezTo>
                    <a:pt x="9070" y="2620"/>
                    <a:pt x="8688" y="2842"/>
                    <a:pt x="8276" y="2842"/>
                  </a:cubicBezTo>
                  <a:cubicBezTo>
                    <a:pt x="8216" y="2842"/>
                    <a:pt x="8156" y="2838"/>
                    <a:pt x="8095" y="2828"/>
                  </a:cubicBezTo>
                  <a:cubicBezTo>
                    <a:pt x="7669" y="2778"/>
                    <a:pt x="7344" y="2452"/>
                    <a:pt x="7344" y="2001"/>
                  </a:cubicBezTo>
                  <a:cubicBezTo>
                    <a:pt x="7319" y="1600"/>
                    <a:pt x="7544" y="1299"/>
                    <a:pt x="7845" y="1024"/>
                  </a:cubicBezTo>
                  <a:cubicBezTo>
                    <a:pt x="7920" y="948"/>
                    <a:pt x="7920" y="873"/>
                    <a:pt x="7870" y="798"/>
                  </a:cubicBezTo>
                  <a:cubicBezTo>
                    <a:pt x="7945" y="698"/>
                    <a:pt x="7895" y="497"/>
                    <a:pt x="7770" y="472"/>
                  </a:cubicBezTo>
                  <a:cubicBezTo>
                    <a:pt x="7476" y="428"/>
                    <a:pt x="7177" y="412"/>
                    <a:pt x="6874" y="412"/>
                  </a:cubicBezTo>
                  <a:cubicBezTo>
                    <a:pt x="6324" y="412"/>
                    <a:pt x="5763" y="465"/>
                    <a:pt x="5213" y="497"/>
                  </a:cubicBezTo>
                  <a:cubicBezTo>
                    <a:pt x="5163" y="497"/>
                    <a:pt x="5113" y="522"/>
                    <a:pt x="5088" y="572"/>
                  </a:cubicBezTo>
                  <a:cubicBezTo>
                    <a:pt x="5069" y="567"/>
                    <a:pt x="5050" y="565"/>
                    <a:pt x="5032" y="565"/>
                  </a:cubicBezTo>
                  <a:cubicBezTo>
                    <a:pt x="4879" y="565"/>
                    <a:pt x="4756" y="736"/>
                    <a:pt x="4913" y="848"/>
                  </a:cubicBezTo>
                  <a:cubicBezTo>
                    <a:pt x="5213" y="1099"/>
                    <a:pt x="5464" y="1425"/>
                    <a:pt x="5439" y="1826"/>
                  </a:cubicBezTo>
                  <a:cubicBezTo>
                    <a:pt x="5389" y="2327"/>
                    <a:pt x="4988" y="2728"/>
                    <a:pt x="4512" y="2778"/>
                  </a:cubicBezTo>
                  <a:cubicBezTo>
                    <a:pt x="4478" y="2781"/>
                    <a:pt x="4444" y="2783"/>
                    <a:pt x="4409" y="2783"/>
                  </a:cubicBezTo>
                  <a:cubicBezTo>
                    <a:pt x="3603" y="2783"/>
                    <a:pt x="2415" y="1966"/>
                    <a:pt x="3208" y="1149"/>
                  </a:cubicBezTo>
                  <a:cubicBezTo>
                    <a:pt x="3312" y="1045"/>
                    <a:pt x="3210" y="873"/>
                    <a:pt x="3087" y="873"/>
                  </a:cubicBezTo>
                  <a:cubicBezTo>
                    <a:pt x="3061" y="873"/>
                    <a:pt x="3034" y="881"/>
                    <a:pt x="3008" y="898"/>
                  </a:cubicBezTo>
                  <a:lnTo>
                    <a:pt x="2983" y="898"/>
                  </a:lnTo>
                  <a:cubicBezTo>
                    <a:pt x="2933" y="873"/>
                    <a:pt x="2907" y="848"/>
                    <a:pt x="2857" y="848"/>
                  </a:cubicBezTo>
                  <a:cubicBezTo>
                    <a:pt x="2773" y="836"/>
                    <a:pt x="2689" y="831"/>
                    <a:pt x="2605" y="831"/>
                  </a:cubicBezTo>
                  <a:cubicBezTo>
                    <a:pt x="2339" y="831"/>
                    <a:pt x="2077" y="879"/>
                    <a:pt x="1830" y="898"/>
                  </a:cubicBezTo>
                  <a:cubicBezTo>
                    <a:pt x="1479" y="923"/>
                    <a:pt x="1153" y="923"/>
                    <a:pt x="802" y="923"/>
                  </a:cubicBezTo>
                  <a:cubicBezTo>
                    <a:pt x="752" y="923"/>
                    <a:pt x="727" y="923"/>
                    <a:pt x="702" y="948"/>
                  </a:cubicBezTo>
                  <a:cubicBezTo>
                    <a:pt x="669" y="893"/>
                    <a:pt x="606" y="862"/>
                    <a:pt x="547" y="862"/>
                  </a:cubicBezTo>
                  <a:cubicBezTo>
                    <a:pt x="472" y="862"/>
                    <a:pt x="401" y="912"/>
                    <a:pt x="401" y="1024"/>
                  </a:cubicBezTo>
                  <a:cubicBezTo>
                    <a:pt x="151" y="8693"/>
                    <a:pt x="552" y="16412"/>
                    <a:pt x="501" y="24106"/>
                  </a:cubicBezTo>
                  <a:cubicBezTo>
                    <a:pt x="451" y="32126"/>
                    <a:pt x="226" y="40147"/>
                    <a:pt x="0" y="48167"/>
                  </a:cubicBezTo>
                  <a:cubicBezTo>
                    <a:pt x="0" y="48346"/>
                    <a:pt x="141" y="48435"/>
                    <a:pt x="276" y="48435"/>
                  </a:cubicBezTo>
                  <a:cubicBezTo>
                    <a:pt x="330" y="48435"/>
                    <a:pt x="383" y="48421"/>
                    <a:pt x="426" y="48392"/>
                  </a:cubicBezTo>
                  <a:cubicBezTo>
                    <a:pt x="451" y="48417"/>
                    <a:pt x="501" y="48442"/>
                    <a:pt x="552" y="48442"/>
                  </a:cubicBezTo>
                  <a:cubicBezTo>
                    <a:pt x="6395" y="48873"/>
                    <a:pt x="12274" y="49015"/>
                    <a:pt x="18164" y="49015"/>
                  </a:cubicBezTo>
                  <a:cubicBezTo>
                    <a:pt x="27709" y="49015"/>
                    <a:pt x="37282" y="48642"/>
                    <a:pt x="46767" y="48518"/>
                  </a:cubicBezTo>
                  <a:cubicBezTo>
                    <a:pt x="46968" y="48518"/>
                    <a:pt x="47068" y="48367"/>
                    <a:pt x="47068" y="48217"/>
                  </a:cubicBezTo>
                  <a:cubicBezTo>
                    <a:pt x="47118" y="48217"/>
                    <a:pt x="47193" y="48167"/>
                    <a:pt x="47193" y="48066"/>
                  </a:cubicBezTo>
                  <a:cubicBezTo>
                    <a:pt x="47519" y="40147"/>
                    <a:pt x="47118" y="32152"/>
                    <a:pt x="47168" y="24207"/>
                  </a:cubicBezTo>
                  <a:cubicBezTo>
                    <a:pt x="47193" y="16237"/>
                    <a:pt x="47269" y="8292"/>
                    <a:pt x="47419" y="347"/>
                  </a:cubicBezTo>
                  <a:cubicBezTo>
                    <a:pt x="47434" y="118"/>
                    <a:pt x="47263" y="0"/>
                    <a:pt x="47088" y="0"/>
                  </a:cubicBezTo>
                  <a:close/>
                </a:path>
              </a:pathLst>
            </a:custGeom>
            <a:solidFill>
              <a:srgbClr val="1C1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6" name="Google Shape;4516;p109"/>
            <p:cNvSpPr/>
            <p:nvPr/>
          </p:nvSpPr>
          <p:spPr>
            <a:xfrm>
              <a:off x="1505775" y="444875"/>
              <a:ext cx="1157925" cy="1185100"/>
            </a:xfrm>
            <a:custGeom>
              <a:avLst/>
              <a:gdLst/>
              <a:ahLst/>
              <a:cxnLst/>
              <a:rect l="l" t="t" r="r" b="b"/>
              <a:pathLst>
                <a:path w="46317" h="47404" extrusionOk="0">
                  <a:moveTo>
                    <a:pt x="19694" y="12839"/>
                  </a:moveTo>
                  <a:cubicBezTo>
                    <a:pt x="25666" y="12839"/>
                    <a:pt x="31640" y="12924"/>
                    <a:pt x="37606" y="12924"/>
                  </a:cubicBezTo>
                  <a:cubicBezTo>
                    <a:pt x="38998" y="12924"/>
                    <a:pt x="40389" y="12919"/>
                    <a:pt x="41780" y="12908"/>
                  </a:cubicBezTo>
                  <a:cubicBezTo>
                    <a:pt x="42031" y="12908"/>
                    <a:pt x="42031" y="13309"/>
                    <a:pt x="41780" y="13309"/>
                  </a:cubicBezTo>
                  <a:cubicBezTo>
                    <a:pt x="40353" y="13295"/>
                    <a:pt x="38925" y="13288"/>
                    <a:pt x="37497" y="13288"/>
                  </a:cubicBezTo>
                  <a:cubicBezTo>
                    <a:pt x="30111" y="13288"/>
                    <a:pt x="22711" y="13452"/>
                    <a:pt x="15319" y="13452"/>
                  </a:cubicBezTo>
                  <a:cubicBezTo>
                    <a:pt x="11840" y="13452"/>
                    <a:pt x="8362" y="13415"/>
                    <a:pt x="4888" y="13309"/>
                  </a:cubicBezTo>
                  <a:cubicBezTo>
                    <a:pt x="4763" y="13309"/>
                    <a:pt x="4763" y="13109"/>
                    <a:pt x="4888" y="13109"/>
                  </a:cubicBezTo>
                  <a:cubicBezTo>
                    <a:pt x="9817" y="12897"/>
                    <a:pt x="14755" y="12839"/>
                    <a:pt x="19694" y="12839"/>
                  </a:cubicBezTo>
                  <a:close/>
                  <a:moveTo>
                    <a:pt x="41778" y="16165"/>
                  </a:moveTo>
                  <a:cubicBezTo>
                    <a:pt x="42081" y="16165"/>
                    <a:pt x="42073" y="16643"/>
                    <a:pt x="41755" y="16667"/>
                  </a:cubicBezTo>
                  <a:cubicBezTo>
                    <a:pt x="33336" y="16859"/>
                    <a:pt x="24820" y="17221"/>
                    <a:pt x="16342" y="17221"/>
                  </a:cubicBezTo>
                  <a:cubicBezTo>
                    <a:pt x="12630" y="17221"/>
                    <a:pt x="8925" y="17151"/>
                    <a:pt x="5239" y="16968"/>
                  </a:cubicBezTo>
                  <a:cubicBezTo>
                    <a:pt x="5113" y="16968"/>
                    <a:pt x="5113" y="16793"/>
                    <a:pt x="5239" y="16793"/>
                  </a:cubicBezTo>
                  <a:cubicBezTo>
                    <a:pt x="17369" y="16166"/>
                    <a:pt x="29625" y="16467"/>
                    <a:pt x="41755" y="16166"/>
                  </a:cubicBezTo>
                  <a:cubicBezTo>
                    <a:pt x="41763" y="16166"/>
                    <a:pt x="41771" y="16165"/>
                    <a:pt x="41778" y="16165"/>
                  </a:cubicBezTo>
                  <a:close/>
                  <a:moveTo>
                    <a:pt x="30937" y="19611"/>
                  </a:moveTo>
                  <a:cubicBezTo>
                    <a:pt x="34361" y="19611"/>
                    <a:pt x="37787" y="19640"/>
                    <a:pt x="41204" y="19725"/>
                  </a:cubicBezTo>
                  <a:cubicBezTo>
                    <a:pt x="41505" y="19750"/>
                    <a:pt x="41505" y="20201"/>
                    <a:pt x="41204" y="20201"/>
                  </a:cubicBezTo>
                  <a:cubicBezTo>
                    <a:pt x="36567" y="20163"/>
                    <a:pt x="31916" y="20110"/>
                    <a:pt x="27273" y="20110"/>
                  </a:cubicBezTo>
                  <a:cubicBezTo>
                    <a:pt x="25867" y="20110"/>
                    <a:pt x="24462" y="20114"/>
                    <a:pt x="23058" y="20126"/>
                  </a:cubicBezTo>
                  <a:cubicBezTo>
                    <a:pt x="18090" y="20167"/>
                    <a:pt x="13089" y="20446"/>
                    <a:pt x="8109" y="20446"/>
                  </a:cubicBezTo>
                  <a:cubicBezTo>
                    <a:pt x="7034" y="20446"/>
                    <a:pt x="5960" y="20433"/>
                    <a:pt x="4888" y="20402"/>
                  </a:cubicBezTo>
                  <a:cubicBezTo>
                    <a:pt x="4737" y="20402"/>
                    <a:pt x="4763" y="20176"/>
                    <a:pt x="4888" y="20176"/>
                  </a:cubicBezTo>
                  <a:cubicBezTo>
                    <a:pt x="10903" y="19575"/>
                    <a:pt x="17018" y="19700"/>
                    <a:pt x="23058" y="19650"/>
                  </a:cubicBezTo>
                  <a:cubicBezTo>
                    <a:pt x="25681" y="19628"/>
                    <a:pt x="28309" y="19611"/>
                    <a:pt x="30937" y="19611"/>
                  </a:cubicBezTo>
                  <a:close/>
                  <a:moveTo>
                    <a:pt x="29043" y="23158"/>
                  </a:moveTo>
                  <a:cubicBezTo>
                    <a:pt x="32026" y="23158"/>
                    <a:pt x="35010" y="23162"/>
                    <a:pt x="37992" y="23162"/>
                  </a:cubicBezTo>
                  <a:cubicBezTo>
                    <a:pt x="39330" y="23162"/>
                    <a:pt x="40668" y="23161"/>
                    <a:pt x="42006" y="23159"/>
                  </a:cubicBezTo>
                  <a:cubicBezTo>
                    <a:pt x="42013" y="23158"/>
                    <a:pt x="42021" y="23158"/>
                    <a:pt x="42028" y="23158"/>
                  </a:cubicBezTo>
                  <a:cubicBezTo>
                    <a:pt x="42357" y="23158"/>
                    <a:pt x="42349" y="23710"/>
                    <a:pt x="42006" y="23710"/>
                  </a:cubicBezTo>
                  <a:cubicBezTo>
                    <a:pt x="33957" y="23743"/>
                    <a:pt x="25897" y="23862"/>
                    <a:pt x="17848" y="23862"/>
                  </a:cubicBezTo>
                  <a:cubicBezTo>
                    <a:pt x="13641" y="23862"/>
                    <a:pt x="9437" y="23830"/>
                    <a:pt x="5239" y="23735"/>
                  </a:cubicBezTo>
                  <a:cubicBezTo>
                    <a:pt x="5038" y="23735"/>
                    <a:pt x="5063" y="23459"/>
                    <a:pt x="5239" y="23434"/>
                  </a:cubicBezTo>
                  <a:cubicBezTo>
                    <a:pt x="13159" y="23191"/>
                    <a:pt x="21101" y="23158"/>
                    <a:pt x="29043" y="23158"/>
                  </a:cubicBezTo>
                  <a:close/>
                  <a:moveTo>
                    <a:pt x="41678" y="26667"/>
                  </a:moveTo>
                  <a:cubicBezTo>
                    <a:pt x="41981" y="26667"/>
                    <a:pt x="41973" y="27144"/>
                    <a:pt x="41655" y="27144"/>
                  </a:cubicBezTo>
                  <a:cubicBezTo>
                    <a:pt x="33375" y="27482"/>
                    <a:pt x="25039" y="27820"/>
                    <a:pt x="16714" y="27820"/>
                  </a:cubicBezTo>
                  <a:cubicBezTo>
                    <a:pt x="12691" y="27820"/>
                    <a:pt x="8672" y="27741"/>
                    <a:pt x="4662" y="27545"/>
                  </a:cubicBezTo>
                  <a:cubicBezTo>
                    <a:pt x="4462" y="27545"/>
                    <a:pt x="4462" y="27219"/>
                    <a:pt x="4662" y="27219"/>
                  </a:cubicBezTo>
                  <a:cubicBezTo>
                    <a:pt x="16993" y="27018"/>
                    <a:pt x="29324" y="27194"/>
                    <a:pt x="41655" y="26668"/>
                  </a:cubicBezTo>
                  <a:cubicBezTo>
                    <a:pt x="41663" y="26667"/>
                    <a:pt x="41671" y="26667"/>
                    <a:pt x="41678" y="26667"/>
                  </a:cubicBezTo>
                  <a:close/>
                  <a:moveTo>
                    <a:pt x="31837" y="30448"/>
                  </a:moveTo>
                  <a:cubicBezTo>
                    <a:pt x="35001" y="30448"/>
                    <a:pt x="38165" y="30457"/>
                    <a:pt x="41329" y="30477"/>
                  </a:cubicBezTo>
                  <a:cubicBezTo>
                    <a:pt x="41605" y="30477"/>
                    <a:pt x="41605" y="30928"/>
                    <a:pt x="41329" y="30928"/>
                  </a:cubicBezTo>
                  <a:cubicBezTo>
                    <a:pt x="33886" y="31036"/>
                    <a:pt x="26444" y="31087"/>
                    <a:pt x="19001" y="31087"/>
                  </a:cubicBezTo>
                  <a:cubicBezTo>
                    <a:pt x="14338" y="31087"/>
                    <a:pt x="9676" y="31067"/>
                    <a:pt x="5013" y="31028"/>
                  </a:cubicBezTo>
                  <a:cubicBezTo>
                    <a:pt x="4763" y="31028"/>
                    <a:pt x="4763" y="30678"/>
                    <a:pt x="5013" y="30653"/>
                  </a:cubicBezTo>
                  <a:cubicBezTo>
                    <a:pt x="13954" y="30523"/>
                    <a:pt x="22895" y="30448"/>
                    <a:pt x="31837" y="30448"/>
                  </a:cubicBezTo>
                  <a:close/>
                  <a:moveTo>
                    <a:pt x="41079" y="33485"/>
                  </a:moveTo>
                  <a:cubicBezTo>
                    <a:pt x="41429" y="33485"/>
                    <a:pt x="41429" y="34011"/>
                    <a:pt x="41079" y="34011"/>
                  </a:cubicBezTo>
                  <a:cubicBezTo>
                    <a:pt x="29149" y="34136"/>
                    <a:pt x="17194" y="34387"/>
                    <a:pt x="5239" y="34487"/>
                  </a:cubicBezTo>
                  <a:cubicBezTo>
                    <a:pt x="4938" y="34487"/>
                    <a:pt x="4938" y="34036"/>
                    <a:pt x="5239" y="34036"/>
                  </a:cubicBezTo>
                  <a:cubicBezTo>
                    <a:pt x="17169" y="33660"/>
                    <a:pt x="29149" y="33560"/>
                    <a:pt x="41079" y="33485"/>
                  </a:cubicBezTo>
                  <a:close/>
                  <a:moveTo>
                    <a:pt x="41079" y="36617"/>
                  </a:moveTo>
                  <a:cubicBezTo>
                    <a:pt x="41404" y="36617"/>
                    <a:pt x="41404" y="37094"/>
                    <a:pt x="41079" y="37094"/>
                  </a:cubicBezTo>
                  <a:cubicBezTo>
                    <a:pt x="30993" y="37304"/>
                    <a:pt x="20855" y="37549"/>
                    <a:pt x="10738" y="37549"/>
                  </a:cubicBezTo>
                  <a:cubicBezTo>
                    <a:pt x="8787" y="37549"/>
                    <a:pt x="6837" y="37540"/>
                    <a:pt x="4888" y="37520"/>
                  </a:cubicBezTo>
                  <a:cubicBezTo>
                    <a:pt x="4612" y="37520"/>
                    <a:pt x="4612" y="37094"/>
                    <a:pt x="4888" y="37094"/>
                  </a:cubicBezTo>
                  <a:cubicBezTo>
                    <a:pt x="16943" y="36693"/>
                    <a:pt x="29023" y="36668"/>
                    <a:pt x="41079" y="36617"/>
                  </a:cubicBezTo>
                  <a:close/>
                  <a:moveTo>
                    <a:pt x="35737" y="40152"/>
                  </a:moveTo>
                  <a:cubicBezTo>
                    <a:pt x="37600" y="40152"/>
                    <a:pt x="39464" y="40188"/>
                    <a:pt x="41329" y="40277"/>
                  </a:cubicBezTo>
                  <a:cubicBezTo>
                    <a:pt x="41722" y="40301"/>
                    <a:pt x="41730" y="40904"/>
                    <a:pt x="41352" y="40904"/>
                  </a:cubicBezTo>
                  <a:cubicBezTo>
                    <a:pt x="41345" y="40904"/>
                    <a:pt x="41337" y="40904"/>
                    <a:pt x="41329" y="40903"/>
                  </a:cubicBezTo>
                  <a:cubicBezTo>
                    <a:pt x="39822" y="40831"/>
                    <a:pt x="38312" y="40801"/>
                    <a:pt x="36801" y="40801"/>
                  </a:cubicBezTo>
                  <a:cubicBezTo>
                    <a:pt x="29527" y="40801"/>
                    <a:pt x="22222" y="41492"/>
                    <a:pt x="14950" y="41492"/>
                  </a:cubicBezTo>
                  <a:cubicBezTo>
                    <a:pt x="11629" y="41492"/>
                    <a:pt x="8314" y="41348"/>
                    <a:pt x="5013" y="40928"/>
                  </a:cubicBezTo>
                  <a:cubicBezTo>
                    <a:pt x="4813" y="40903"/>
                    <a:pt x="4788" y="40602"/>
                    <a:pt x="5013" y="40602"/>
                  </a:cubicBezTo>
                  <a:cubicBezTo>
                    <a:pt x="7338" y="40747"/>
                    <a:pt x="9660" y="40802"/>
                    <a:pt x="11980" y="40802"/>
                  </a:cubicBezTo>
                  <a:cubicBezTo>
                    <a:pt x="19905" y="40802"/>
                    <a:pt x="27810" y="40152"/>
                    <a:pt x="35737" y="40152"/>
                  </a:cubicBezTo>
                  <a:close/>
                  <a:moveTo>
                    <a:pt x="44312" y="1"/>
                  </a:moveTo>
                  <a:lnTo>
                    <a:pt x="44312" y="1"/>
                  </a:lnTo>
                  <a:cubicBezTo>
                    <a:pt x="44756" y="1147"/>
                    <a:pt x="43804" y="2402"/>
                    <a:pt x="42575" y="2402"/>
                  </a:cubicBezTo>
                  <a:cubicBezTo>
                    <a:pt x="42487" y="2402"/>
                    <a:pt x="42397" y="2395"/>
                    <a:pt x="42307" y="2382"/>
                  </a:cubicBezTo>
                  <a:cubicBezTo>
                    <a:pt x="41329" y="2231"/>
                    <a:pt x="40652" y="1103"/>
                    <a:pt x="41079" y="377"/>
                  </a:cubicBezTo>
                  <a:cubicBezTo>
                    <a:pt x="40778" y="352"/>
                    <a:pt x="40477" y="327"/>
                    <a:pt x="40176" y="251"/>
                  </a:cubicBezTo>
                  <a:lnTo>
                    <a:pt x="40176" y="251"/>
                  </a:lnTo>
                  <a:cubicBezTo>
                    <a:pt x="40445" y="1132"/>
                    <a:pt x="39783" y="2108"/>
                    <a:pt x="38796" y="2108"/>
                  </a:cubicBezTo>
                  <a:cubicBezTo>
                    <a:pt x="38772" y="2108"/>
                    <a:pt x="38747" y="2107"/>
                    <a:pt x="38723" y="2106"/>
                  </a:cubicBezTo>
                  <a:cubicBezTo>
                    <a:pt x="37670" y="2056"/>
                    <a:pt x="37144" y="1078"/>
                    <a:pt x="37394" y="201"/>
                  </a:cubicBezTo>
                  <a:lnTo>
                    <a:pt x="37394" y="201"/>
                  </a:lnTo>
                  <a:cubicBezTo>
                    <a:pt x="37094" y="226"/>
                    <a:pt x="36768" y="251"/>
                    <a:pt x="36467" y="276"/>
                  </a:cubicBezTo>
                  <a:cubicBezTo>
                    <a:pt x="36764" y="1168"/>
                    <a:pt x="36131" y="2232"/>
                    <a:pt x="35075" y="2232"/>
                  </a:cubicBezTo>
                  <a:cubicBezTo>
                    <a:pt x="35063" y="2232"/>
                    <a:pt x="35051" y="2232"/>
                    <a:pt x="35038" y="2231"/>
                  </a:cubicBezTo>
                  <a:cubicBezTo>
                    <a:pt x="33885" y="2231"/>
                    <a:pt x="33334" y="1103"/>
                    <a:pt x="33685" y="151"/>
                  </a:cubicBezTo>
                  <a:cubicBezTo>
                    <a:pt x="33334" y="126"/>
                    <a:pt x="33008" y="101"/>
                    <a:pt x="32657" y="76"/>
                  </a:cubicBezTo>
                  <a:lnTo>
                    <a:pt x="32657" y="76"/>
                  </a:lnTo>
                  <a:cubicBezTo>
                    <a:pt x="33134" y="1053"/>
                    <a:pt x="32557" y="2332"/>
                    <a:pt x="31329" y="2432"/>
                  </a:cubicBezTo>
                  <a:cubicBezTo>
                    <a:pt x="31292" y="2434"/>
                    <a:pt x="31255" y="2435"/>
                    <a:pt x="31218" y="2435"/>
                  </a:cubicBezTo>
                  <a:cubicBezTo>
                    <a:pt x="30032" y="2435"/>
                    <a:pt x="29335" y="1272"/>
                    <a:pt x="29675" y="226"/>
                  </a:cubicBezTo>
                  <a:lnTo>
                    <a:pt x="28522" y="226"/>
                  </a:lnTo>
                  <a:cubicBezTo>
                    <a:pt x="29124" y="928"/>
                    <a:pt x="28622" y="2131"/>
                    <a:pt x="27645" y="2382"/>
                  </a:cubicBezTo>
                  <a:cubicBezTo>
                    <a:pt x="27522" y="2407"/>
                    <a:pt x="27391" y="2420"/>
                    <a:pt x="27258" y="2420"/>
                  </a:cubicBezTo>
                  <a:cubicBezTo>
                    <a:pt x="26740" y="2420"/>
                    <a:pt x="26179" y="2224"/>
                    <a:pt x="25840" y="1805"/>
                  </a:cubicBezTo>
                  <a:cubicBezTo>
                    <a:pt x="25439" y="1304"/>
                    <a:pt x="25590" y="753"/>
                    <a:pt x="25840" y="226"/>
                  </a:cubicBezTo>
                  <a:lnTo>
                    <a:pt x="25840" y="226"/>
                  </a:lnTo>
                  <a:cubicBezTo>
                    <a:pt x="25389" y="301"/>
                    <a:pt x="24938" y="301"/>
                    <a:pt x="24462" y="327"/>
                  </a:cubicBezTo>
                  <a:cubicBezTo>
                    <a:pt x="24788" y="1078"/>
                    <a:pt x="23885" y="2181"/>
                    <a:pt x="23008" y="2206"/>
                  </a:cubicBezTo>
                  <a:cubicBezTo>
                    <a:pt x="22985" y="2207"/>
                    <a:pt x="22963" y="2208"/>
                    <a:pt x="22941" y="2208"/>
                  </a:cubicBezTo>
                  <a:cubicBezTo>
                    <a:pt x="21909" y="2208"/>
                    <a:pt x="21412" y="1085"/>
                    <a:pt x="21755" y="226"/>
                  </a:cubicBezTo>
                  <a:cubicBezTo>
                    <a:pt x="21379" y="226"/>
                    <a:pt x="21028" y="226"/>
                    <a:pt x="20652" y="201"/>
                  </a:cubicBezTo>
                  <a:lnTo>
                    <a:pt x="20652" y="201"/>
                  </a:lnTo>
                  <a:cubicBezTo>
                    <a:pt x="21053" y="1078"/>
                    <a:pt x="20552" y="2181"/>
                    <a:pt x="19474" y="2256"/>
                  </a:cubicBezTo>
                  <a:cubicBezTo>
                    <a:pt x="19438" y="2259"/>
                    <a:pt x="19401" y="2260"/>
                    <a:pt x="19366" y="2260"/>
                  </a:cubicBezTo>
                  <a:cubicBezTo>
                    <a:pt x="18210" y="2260"/>
                    <a:pt x="17632" y="1099"/>
                    <a:pt x="18021" y="126"/>
                  </a:cubicBezTo>
                  <a:cubicBezTo>
                    <a:pt x="17519" y="126"/>
                    <a:pt x="17018" y="126"/>
                    <a:pt x="16542" y="101"/>
                  </a:cubicBezTo>
                  <a:lnTo>
                    <a:pt x="16542" y="101"/>
                  </a:lnTo>
                  <a:cubicBezTo>
                    <a:pt x="17093" y="928"/>
                    <a:pt x="16717" y="2231"/>
                    <a:pt x="15565" y="2382"/>
                  </a:cubicBezTo>
                  <a:cubicBezTo>
                    <a:pt x="15459" y="2398"/>
                    <a:pt x="15360" y="2406"/>
                    <a:pt x="15265" y="2406"/>
                  </a:cubicBezTo>
                  <a:cubicBezTo>
                    <a:pt x="14075" y="2406"/>
                    <a:pt x="13722" y="1153"/>
                    <a:pt x="14186" y="201"/>
                  </a:cubicBezTo>
                  <a:lnTo>
                    <a:pt x="14186" y="201"/>
                  </a:lnTo>
                  <a:cubicBezTo>
                    <a:pt x="14019" y="210"/>
                    <a:pt x="13852" y="212"/>
                    <a:pt x="13686" y="212"/>
                  </a:cubicBezTo>
                  <a:cubicBezTo>
                    <a:pt x="13353" y="212"/>
                    <a:pt x="13025" y="201"/>
                    <a:pt x="12707" y="201"/>
                  </a:cubicBezTo>
                  <a:cubicBezTo>
                    <a:pt x="12958" y="602"/>
                    <a:pt x="13008" y="1129"/>
                    <a:pt x="12808" y="1580"/>
                  </a:cubicBezTo>
                  <a:cubicBezTo>
                    <a:pt x="12587" y="2109"/>
                    <a:pt x="12056" y="2425"/>
                    <a:pt x="11505" y="2425"/>
                  </a:cubicBezTo>
                  <a:cubicBezTo>
                    <a:pt x="11430" y="2425"/>
                    <a:pt x="11354" y="2419"/>
                    <a:pt x="11279" y="2407"/>
                  </a:cubicBezTo>
                  <a:cubicBezTo>
                    <a:pt x="10627" y="2332"/>
                    <a:pt x="10076" y="1830"/>
                    <a:pt x="10001" y="1179"/>
                  </a:cubicBezTo>
                  <a:cubicBezTo>
                    <a:pt x="9976" y="803"/>
                    <a:pt x="10101" y="452"/>
                    <a:pt x="10352" y="201"/>
                  </a:cubicBezTo>
                  <a:lnTo>
                    <a:pt x="10352" y="201"/>
                  </a:lnTo>
                  <a:cubicBezTo>
                    <a:pt x="9900" y="276"/>
                    <a:pt x="9474" y="301"/>
                    <a:pt x="9048" y="301"/>
                  </a:cubicBezTo>
                  <a:cubicBezTo>
                    <a:pt x="9299" y="778"/>
                    <a:pt x="9299" y="1379"/>
                    <a:pt x="9073" y="1855"/>
                  </a:cubicBezTo>
                  <a:cubicBezTo>
                    <a:pt x="8811" y="2380"/>
                    <a:pt x="8262" y="2676"/>
                    <a:pt x="7693" y="2676"/>
                  </a:cubicBezTo>
                  <a:cubicBezTo>
                    <a:pt x="7610" y="2676"/>
                    <a:pt x="7527" y="2670"/>
                    <a:pt x="7444" y="2657"/>
                  </a:cubicBezTo>
                  <a:cubicBezTo>
                    <a:pt x="6793" y="2557"/>
                    <a:pt x="6291" y="2081"/>
                    <a:pt x="6241" y="1404"/>
                  </a:cubicBezTo>
                  <a:cubicBezTo>
                    <a:pt x="6191" y="1003"/>
                    <a:pt x="6367" y="502"/>
                    <a:pt x="6667" y="226"/>
                  </a:cubicBezTo>
                  <a:lnTo>
                    <a:pt x="6667" y="226"/>
                  </a:lnTo>
                  <a:cubicBezTo>
                    <a:pt x="6520" y="233"/>
                    <a:pt x="6370" y="236"/>
                    <a:pt x="6220" y="236"/>
                  </a:cubicBezTo>
                  <a:cubicBezTo>
                    <a:pt x="5809" y="236"/>
                    <a:pt x="5392" y="213"/>
                    <a:pt x="4988" y="176"/>
                  </a:cubicBezTo>
                  <a:lnTo>
                    <a:pt x="4988" y="176"/>
                  </a:lnTo>
                  <a:cubicBezTo>
                    <a:pt x="5765" y="1003"/>
                    <a:pt x="5189" y="2532"/>
                    <a:pt x="3961" y="2607"/>
                  </a:cubicBezTo>
                  <a:cubicBezTo>
                    <a:pt x="3896" y="2614"/>
                    <a:pt x="3830" y="2617"/>
                    <a:pt x="3763" y="2617"/>
                  </a:cubicBezTo>
                  <a:cubicBezTo>
                    <a:pt x="3085" y="2617"/>
                    <a:pt x="2350" y="2273"/>
                    <a:pt x="2031" y="1680"/>
                  </a:cubicBezTo>
                  <a:cubicBezTo>
                    <a:pt x="1855" y="1354"/>
                    <a:pt x="1855" y="953"/>
                    <a:pt x="2006" y="652"/>
                  </a:cubicBezTo>
                  <a:lnTo>
                    <a:pt x="2006" y="652"/>
                  </a:lnTo>
                  <a:cubicBezTo>
                    <a:pt x="1790" y="699"/>
                    <a:pt x="1561" y="718"/>
                    <a:pt x="1329" y="718"/>
                  </a:cubicBezTo>
                  <a:cubicBezTo>
                    <a:pt x="941" y="718"/>
                    <a:pt x="547" y="665"/>
                    <a:pt x="201" y="602"/>
                  </a:cubicBezTo>
                  <a:lnTo>
                    <a:pt x="176" y="602"/>
                  </a:lnTo>
                  <a:cubicBezTo>
                    <a:pt x="527" y="6166"/>
                    <a:pt x="652" y="11755"/>
                    <a:pt x="652" y="17369"/>
                  </a:cubicBezTo>
                  <a:cubicBezTo>
                    <a:pt x="652" y="27369"/>
                    <a:pt x="251" y="37419"/>
                    <a:pt x="1" y="47369"/>
                  </a:cubicBezTo>
                  <a:cubicBezTo>
                    <a:pt x="1877" y="47360"/>
                    <a:pt x="3753" y="47357"/>
                    <a:pt x="5629" y="47357"/>
                  </a:cubicBezTo>
                  <a:cubicBezTo>
                    <a:pt x="12383" y="47357"/>
                    <a:pt x="19133" y="47403"/>
                    <a:pt x="25885" y="47403"/>
                  </a:cubicBezTo>
                  <a:cubicBezTo>
                    <a:pt x="32660" y="47403"/>
                    <a:pt x="39436" y="47356"/>
                    <a:pt x="46216" y="47169"/>
                  </a:cubicBezTo>
                  <a:cubicBezTo>
                    <a:pt x="46241" y="47169"/>
                    <a:pt x="46267" y="47194"/>
                    <a:pt x="46317" y="47194"/>
                  </a:cubicBezTo>
                  <a:cubicBezTo>
                    <a:pt x="45815" y="39349"/>
                    <a:pt x="46116" y="31379"/>
                    <a:pt x="46091" y="23510"/>
                  </a:cubicBezTo>
                  <a:cubicBezTo>
                    <a:pt x="46066" y="15690"/>
                    <a:pt x="46116" y="7870"/>
                    <a:pt x="46166" y="51"/>
                  </a:cubicBezTo>
                  <a:lnTo>
                    <a:pt x="46166" y="51"/>
                  </a:lnTo>
                  <a:cubicBezTo>
                    <a:pt x="45946" y="60"/>
                    <a:pt x="45723" y="66"/>
                    <a:pt x="45497" y="66"/>
                  </a:cubicBezTo>
                  <a:cubicBezTo>
                    <a:pt x="45106" y="66"/>
                    <a:pt x="44709" y="48"/>
                    <a:pt x="4431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7" name="Google Shape;4517;p109"/>
            <p:cNvSpPr/>
            <p:nvPr/>
          </p:nvSpPr>
          <p:spPr>
            <a:xfrm>
              <a:off x="1631725" y="1023800"/>
              <a:ext cx="932975" cy="17650"/>
            </a:xfrm>
            <a:custGeom>
              <a:avLst/>
              <a:gdLst/>
              <a:ahLst/>
              <a:cxnLst/>
              <a:rect l="l" t="t" r="r" b="b"/>
              <a:pathLst>
                <a:path w="37319" h="706" extrusionOk="0">
                  <a:moveTo>
                    <a:pt x="24005" y="1"/>
                  </a:moveTo>
                  <a:cubicBezTo>
                    <a:pt x="16063" y="1"/>
                    <a:pt x="8121" y="34"/>
                    <a:pt x="201" y="277"/>
                  </a:cubicBezTo>
                  <a:cubicBezTo>
                    <a:pt x="25" y="302"/>
                    <a:pt x="0" y="578"/>
                    <a:pt x="201" y="578"/>
                  </a:cubicBezTo>
                  <a:cubicBezTo>
                    <a:pt x="4399" y="673"/>
                    <a:pt x="8603" y="705"/>
                    <a:pt x="12810" y="705"/>
                  </a:cubicBezTo>
                  <a:cubicBezTo>
                    <a:pt x="20859" y="705"/>
                    <a:pt x="28919" y="586"/>
                    <a:pt x="36968" y="553"/>
                  </a:cubicBezTo>
                  <a:cubicBezTo>
                    <a:pt x="37311" y="553"/>
                    <a:pt x="37319" y="1"/>
                    <a:pt x="36990" y="1"/>
                  </a:cubicBezTo>
                  <a:cubicBezTo>
                    <a:pt x="36983" y="1"/>
                    <a:pt x="36975" y="1"/>
                    <a:pt x="36968" y="2"/>
                  </a:cubicBezTo>
                  <a:cubicBezTo>
                    <a:pt x="35630" y="4"/>
                    <a:pt x="34292" y="5"/>
                    <a:pt x="32954" y="5"/>
                  </a:cubicBezTo>
                  <a:cubicBezTo>
                    <a:pt x="29972" y="5"/>
                    <a:pt x="26988" y="1"/>
                    <a:pt x="24005" y="1"/>
                  </a:cubicBezTo>
                  <a:close/>
                </a:path>
              </a:pathLst>
            </a:custGeom>
            <a:solidFill>
              <a:srgbClr val="1C1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8" name="Google Shape;4518;p109"/>
            <p:cNvSpPr/>
            <p:nvPr/>
          </p:nvSpPr>
          <p:spPr>
            <a:xfrm>
              <a:off x="1633600" y="849000"/>
              <a:ext cx="924200" cy="26400"/>
            </a:xfrm>
            <a:custGeom>
              <a:avLst/>
              <a:gdLst/>
              <a:ahLst/>
              <a:cxnLst/>
              <a:rect l="l" t="t" r="r" b="b"/>
              <a:pathLst>
                <a:path w="36968" h="1056" extrusionOk="0">
                  <a:moveTo>
                    <a:pt x="36665" y="0"/>
                  </a:moveTo>
                  <a:cubicBezTo>
                    <a:pt x="36658" y="0"/>
                    <a:pt x="36650" y="1"/>
                    <a:pt x="36642" y="1"/>
                  </a:cubicBezTo>
                  <a:cubicBezTo>
                    <a:pt x="24512" y="302"/>
                    <a:pt x="12256" y="1"/>
                    <a:pt x="126" y="628"/>
                  </a:cubicBezTo>
                  <a:cubicBezTo>
                    <a:pt x="0" y="628"/>
                    <a:pt x="0" y="803"/>
                    <a:pt x="126" y="803"/>
                  </a:cubicBezTo>
                  <a:cubicBezTo>
                    <a:pt x="3812" y="986"/>
                    <a:pt x="7517" y="1056"/>
                    <a:pt x="11229" y="1056"/>
                  </a:cubicBezTo>
                  <a:cubicBezTo>
                    <a:pt x="19707" y="1056"/>
                    <a:pt x="28223" y="694"/>
                    <a:pt x="36642" y="502"/>
                  </a:cubicBezTo>
                  <a:cubicBezTo>
                    <a:pt x="36960" y="478"/>
                    <a:pt x="36968" y="0"/>
                    <a:pt x="36665" y="0"/>
                  </a:cubicBezTo>
                  <a:close/>
                </a:path>
              </a:pathLst>
            </a:custGeom>
            <a:solidFill>
              <a:srgbClr val="1C1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9" name="Google Shape;4519;p109"/>
            <p:cNvSpPr/>
            <p:nvPr/>
          </p:nvSpPr>
          <p:spPr>
            <a:xfrm>
              <a:off x="1624825" y="765850"/>
              <a:ext cx="931725" cy="15325"/>
            </a:xfrm>
            <a:custGeom>
              <a:avLst/>
              <a:gdLst/>
              <a:ahLst/>
              <a:cxnLst/>
              <a:rect l="l" t="t" r="r" b="b"/>
              <a:pathLst>
                <a:path w="37269" h="613" extrusionOk="0">
                  <a:moveTo>
                    <a:pt x="14932" y="0"/>
                  </a:moveTo>
                  <a:cubicBezTo>
                    <a:pt x="9993" y="0"/>
                    <a:pt x="5055" y="58"/>
                    <a:pt x="126" y="270"/>
                  </a:cubicBezTo>
                  <a:cubicBezTo>
                    <a:pt x="1" y="270"/>
                    <a:pt x="1" y="470"/>
                    <a:pt x="126" y="470"/>
                  </a:cubicBezTo>
                  <a:cubicBezTo>
                    <a:pt x="3600" y="576"/>
                    <a:pt x="7078" y="613"/>
                    <a:pt x="10557" y="613"/>
                  </a:cubicBezTo>
                  <a:cubicBezTo>
                    <a:pt x="17949" y="613"/>
                    <a:pt x="25349" y="449"/>
                    <a:pt x="32735" y="449"/>
                  </a:cubicBezTo>
                  <a:cubicBezTo>
                    <a:pt x="34163" y="449"/>
                    <a:pt x="35591" y="456"/>
                    <a:pt x="37018" y="470"/>
                  </a:cubicBezTo>
                  <a:cubicBezTo>
                    <a:pt x="37269" y="470"/>
                    <a:pt x="37269" y="69"/>
                    <a:pt x="37018" y="69"/>
                  </a:cubicBezTo>
                  <a:cubicBezTo>
                    <a:pt x="35627" y="80"/>
                    <a:pt x="34236" y="85"/>
                    <a:pt x="32844" y="85"/>
                  </a:cubicBezTo>
                  <a:cubicBezTo>
                    <a:pt x="26878" y="85"/>
                    <a:pt x="20904" y="0"/>
                    <a:pt x="14932" y="0"/>
                  </a:cubicBezTo>
                  <a:close/>
                </a:path>
              </a:pathLst>
            </a:custGeom>
            <a:solidFill>
              <a:srgbClr val="1C1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0" name="Google Shape;4520;p109"/>
            <p:cNvSpPr/>
            <p:nvPr/>
          </p:nvSpPr>
          <p:spPr>
            <a:xfrm>
              <a:off x="1617300" y="1111525"/>
              <a:ext cx="938000" cy="28850"/>
            </a:xfrm>
            <a:custGeom>
              <a:avLst/>
              <a:gdLst/>
              <a:ahLst/>
              <a:cxnLst/>
              <a:rect l="l" t="t" r="r" b="b"/>
              <a:pathLst>
                <a:path w="37520" h="1154" extrusionOk="0">
                  <a:moveTo>
                    <a:pt x="37217" y="1"/>
                  </a:moveTo>
                  <a:cubicBezTo>
                    <a:pt x="37210" y="1"/>
                    <a:pt x="37202" y="1"/>
                    <a:pt x="37194" y="2"/>
                  </a:cubicBezTo>
                  <a:cubicBezTo>
                    <a:pt x="24863" y="528"/>
                    <a:pt x="12532" y="352"/>
                    <a:pt x="201" y="553"/>
                  </a:cubicBezTo>
                  <a:cubicBezTo>
                    <a:pt x="1" y="553"/>
                    <a:pt x="1" y="879"/>
                    <a:pt x="201" y="879"/>
                  </a:cubicBezTo>
                  <a:cubicBezTo>
                    <a:pt x="4211" y="1075"/>
                    <a:pt x="8230" y="1154"/>
                    <a:pt x="12253" y="1154"/>
                  </a:cubicBezTo>
                  <a:cubicBezTo>
                    <a:pt x="20578" y="1154"/>
                    <a:pt x="28914" y="816"/>
                    <a:pt x="37194" y="478"/>
                  </a:cubicBezTo>
                  <a:cubicBezTo>
                    <a:pt x="37512" y="478"/>
                    <a:pt x="37520" y="1"/>
                    <a:pt x="37217" y="1"/>
                  </a:cubicBezTo>
                  <a:close/>
                </a:path>
              </a:pathLst>
            </a:custGeom>
            <a:solidFill>
              <a:srgbClr val="1C1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1" name="Google Shape;4521;p109"/>
            <p:cNvSpPr/>
            <p:nvPr/>
          </p:nvSpPr>
          <p:spPr>
            <a:xfrm>
              <a:off x="1624825" y="1206075"/>
              <a:ext cx="921075" cy="16000"/>
            </a:xfrm>
            <a:custGeom>
              <a:avLst/>
              <a:gdLst/>
              <a:ahLst/>
              <a:cxnLst/>
              <a:rect l="l" t="t" r="r" b="b"/>
              <a:pathLst>
                <a:path w="36843" h="640" extrusionOk="0">
                  <a:moveTo>
                    <a:pt x="27075" y="0"/>
                  </a:moveTo>
                  <a:cubicBezTo>
                    <a:pt x="18133" y="0"/>
                    <a:pt x="9192" y="75"/>
                    <a:pt x="251" y="205"/>
                  </a:cubicBezTo>
                  <a:cubicBezTo>
                    <a:pt x="1" y="230"/>
                    <a:pt x="1" y="580"/>
                    <a:pt x="251" y="580"/>
                  </a:cubicBezTo>
                  <a:cubicBezTo>
                    <a:pt x="4914" y="619"/>
                    <a:pt x="9576" y="639"/>
                    <a:pt x="14239" y="639"/>
                  </a:cubicBezTo>
                  <a:cubicBezTo>
                    <a:pt x="21682" y="639"/>
                    <a:pt x="29124" y="588"/>
                    <a:pt x="36567" y="480"/>
                  </a:cubicBezTo>
                  <a:cubicBezTo>
                    <a:pt x="36843" y="480"/>
                    <a:pt x="36843" y="29"/>
                    <a:pt x="36567" y="29"/>
                  </a:cubicBezTo>
                  <a:cubicBezTo>
                    <a:pt x="33403" y="9"/>
                    <a:pt x="30239" y="0"/>
                    <a:pt x="27075" y="0"/>
                  </a:cubicBezTo>
                  <a:close/>
                </a:path>
              </a:pathLst>
            </a:custGeom>
            <a:solidFill>
              <a:srgbClr val="1C1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2" name="Google Shape;4522;p109"/>
            <p:cNvSpPr/>
            <p:nvPr/>
          </p:nvSpPr>
          <p:spPr>
            <a:xfrm>
              <a:off x="1625450" y="1448675"/>
              <a:ext cx="923575" cy="33500"/>
            </a:xfrm>
            <a:custGeom>
              <a:avLst/>
              <a:gdLst/>
              <a:ahLst/>
              <a:cxnLst/>
              <a:rect l="l" t="t" r="r" b="b"/>
              <a:pathLst>
                <a:path w="36943" h="1340" extrusionOk="0">
                  <a:moveTo>
                    <a:pt x="30950" y="0"/>
                  </a:moveTo>
                  <a:cubicBezTo>
                    <a:pt x="23023" y="0"/>
                    <a:pt x="15118" y="650"/>
                    <a:pt x="7193" y="650"/>
                  </a:cubicBezTo>
                  <a:cubicBezTo>
                    <a:pt x="4873" y="650"/>
                    <a:pt x="2551" y="595"/>
                    <a:pt x="226" y="450"/>
                  </a:cubicBezTo>
                  <a:cubicBezTo>
                    <a:pt x="1" y="450"/>
                    <a:pt x="26" y="751"/>
                    <a:pt x="226" y="776"/>
                  </a:cubicBezTo>
                  <a:cubicBezTo>
                    <a:pt x="3527" y="1196"/>
                    <a:pt x="6842" y="1340"/>
                    <a:pt x="10163" y="1340"/>
                  </a:cubicBezTo>
                  <a:cubicBezTo>
                    <a:pt x="17435" y="1340"/>
                    <a:pt x="24740" y="649"/>
                    <a:pt x="32014" y="649"/>
                  </a:cubicBezTo>
                  <a:cubicBezTo>
                    <a:pt x="33525" y="649"/>
                    <a:pt x="35035" y="679"/>
                    <a:pt x="36542" y="751"/>
                  </a:cubicBezTo>
                  <a:cubicBezTo>
                    <a:pt x="36550" y="752"/>
                    <a:pt x="36558" y="752"/>
                    <a:pt x="36565" y="752"/>
                  </a:cubicBezTo>
                  <a:cubicBezTo>
                    <a:pt x="36943" y="752"/>
                    <a:pt x="36935" y="149"/>
                    <a:pt x="36542" y="125"/>
                  </a:cubicBezTo>
                  <a:cubicBezTo>
                    <a:pt x="34677" y="36"/>
                    <a:pt x="32813" y="0"/>
                    <a:pt x="30950" y="0"/>
                  </a:cubicBezTo>
                  <a:close/>
                </a:path>
              </a:pathLst>
            </a:custGeom>
            <a:solidFill>
              <a:srgbClr val="1C1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3" name="Google Shape;4523;p109"/>
            <p:cNvSpPr/>
            <p:nvPr/>
          </p:nvSpPr>
          <p:spPr>
            <a:xfrm>
              <a:off x="1624200" y="934225"/>
              <a:ext cx="919200" cy="21800"/>
            </a:xfrm>
            <a:custGeom>
              <a:avLst/>
              <a:gdLst/>
              <a:ahLst/>
              <a:cxnLst/>
              <a:rect l="l" t="t" r="r" b="b"/>
              <a:pathLst>
                <a:path w="36768" h="872" extrusionOk="0">
                  <a:moveTo>
                    <a:pt x="26200" y="37"/>
                  </a:moveTo>
                  <a:cubicBezTo>
                    <a:pt x="23572" y="37"/>
                    <a:pt x="20944" y="54"/>
                    <a:pt x="18321" y="76"/>
                  </a:cubicBezTo>
                  <a:cubicBezTo>
                    <a:pt x="12281" y="126"/>
                    <a:pt x="6166" y="1"/>
                    <a:pt x="151" y="602"/>
                  </a:cubicBezTo>
                  <a:cubicBezTo>
                    <a:pt x="26" y="602"/>
                    <a:pt x="0" y="828"/>
                    <a:pt x="151" y="828"/>
                  </a:cubicBezTo>
                  <a:cubicBezTo>
                    <a:pt x="1223" y="859"/>
                    <a:pt x="2297" y="872"/>
                    <a:pt x="3372" y="872"/>
                  </a:cubicBezTo>
                  <a:cubicBezTo>
                    <a:pt x="8352" y="872"/>
                    <a:pt x="13353" y="593"/>
                    <a:pt x="18321" y="552"/>
                  </a:cubicBezTo>
                  <a:cubicBezTo>
                    <a:pt x="19725" y="540"/>
                    <a:pt x="21130" y="536"/>
                    <a:pt x="22536" y="536"/>
                  </a:cubicBezTo>
                  <a:cubicBezTo>
                    <a:pt x="27179" y="536"/>
                    <a:pt x="31830" y="589"/>
                    <a:pt x="36467" y="627"/>
                  </a:cubicBezTo>
                  <a:cubicBezTo>
                    <a:pt x="36768" y="627"/>
                    <a:pt x="36768" y="176"/>
                    <a:pt x="36467" y="151"/>
                  </a:cubicBezTo>
                  <a:cubicBezTo>
                    <a:pt x="33050" y="66"/>
                    <a:pt x="29624" y="37"/>
                    <a:pt x="26200" y="37"/>
                  </a:cubicBezTo>
                  <a:close/>
                </a:path>
              </a:pathLst>
            </a:custGeom>
            <a:solidFill>
              <a:srgbClr val="1C1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4" name="Google Shape;4524;p109"/>
            <p:cNvSpPr/>
            <p:nvPr/>
          </p:nvSpPr>
          <p:spPr>
            <a:xfrm>
              <a:off x="1629200" y="1281975"/>
              <a:ext cx="912325" cy="25100"/>
            </a:xfrm>
            <a:custGeom>
              <a:avLst/>
              <a:gdLst/>
              <a:ahLst/>
              <a:cxnLst/>
              <a:rect l="l" t="t" r="r" b="b"/>
              <a:pathLst>
                <a:path w="36493" h="1004" extrusionOk="0">
                  <a:moveTo>
                    <a:pt x="36142" y="1"/>
                  </a:moveTo>
                  <a:cubicBezTo>
                    <a:pt x="24212" y="76"/>
                    <a:pt x="12232" y="176"/>
                    <a:pt x="302" y="552"/>
                  </a:cubicBezTo>
                  <a:cubicBezTo>
                    <a:pt x="1" y="552"/>
                    <a:pt x="1" y="1003"/>
                    <a:pt x="302" y="1003"/>
                  </a:cubicBezTo>
                  <a:cubicBezTo>
                    <a:pt x="12257" y="903"/>
                    <a:pt x="24212" y="652"/>
                    <a:pt x="36142" y="527"/>
                  </a:cubicBezTo>
                  <a:cubicBezTo>
                    <a:pt x="36492" y="527"/>
                    <a:pt x="36492" y="1"/>
                    <a:pt x="36142" y="1"/>
                  </a:cubicBezTo>
                  <a:close/>
                </a:path>
              </a:pathLst>
            </a:custGeom>
            <a:solidFill>
              <a:srgbClr val="1C1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5" name="Google Shape;4525;p109"/>
            <p:cNvSpPr/>
            <p:nvPr/>
          </p:nvSpPr>
          <p:spPr>
            <a:xfrm>
              <a:off x="1621075" y="1360300"/>
              <a:ext cx="919825" cy="23325"/>
            </a:xfrm>
            <a:custGeom>
              <a:avLst/>
              <a:gdLst/>
              <a:ahLst/>
              <a:cxnLst/>
              <a:rect l="l" t="t" r="r" b="b"/>
              <a:pathLst>
                <a:path w="36793" h="933" extrusionOk="0">
                  <a:moveTo>
                    <a:pt x="36467" y="0"/>
                  </a:moveTo>
                  <a:cubicBezTo>
                    <a:pt x="24411" y="51"/>
                    <a:pt x="12331" y="76"/>
                    <a:pt x="276" y="477"/>
                  </a:cubicBezTo>
                  <a:cubicBezTo>
                    <a:pt x="0" y="477"/>
                    <a:pt x="0" y="903"/>
                    <a:pt x="276" y="903"/>
                  </a:cubicBezTo>
                  <a:cubicBezTo>
                    <a:pt x="2225" y="923"/>
                    <a:pt x="4175" y="932"/>
                    <a:pt x="6126" y="932"/>
                  </a:cubicBezTo>
                  <a:cubicBezTo>
                    <a:pt x="16243" y="932"/>
                    <a:pt x="26381" y="687"/>
                    <a:pt x="36467" y="477"/>
                  </a:cubicBezTo>
                  <a:cubicBezTo>
                    <a:pt x="36792" y="477"/>
                    <a:pt x="36792" y="0"/>
                    <a:pt x="36467" y="0"/>
                  </a:cubicBezTo>
                  <a:close/>
                </a:path>
              </a:pathLst>
            </a:custGeom>
            <a:solidFill>
              <a:srgbClr val="1C1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26" name="Google Shape;4526;p109"/>
          <p:cNvGrpSpPr/>
          <p:nvPr/>
        </p:nvGrpSpPr>
        <p:grpSpPr>
          <a:xfrm rot="514806">
            <a:off x="455094" y="78488"/>
            <a:ext cx="1118061" cy="876421"/>
            <a:chOff x="378575" y="1776375"/>
            <a:chExt cx="737425" cy="578050"/>
          </a:xfrm>
        </p:grpSpPr>
        <p:sp>
          <p:nvSpPr>
            <p:cNvPr id="4527" name="Google Shape;4527;p109"/>
            <p:cNvSpPr/>
            <p:nvPr/>
          </p:nvSpPr>
          <p:spPr>
            <a:xfrm>
              <a:off x="378575" y="1776375"/>
              <a:ext cx="737425" cy="60825"/>
            </a:xfrm>
            <a:custGeom>
              <a:avLst/>
              <a:gdLst/>
              <a:ahLst/>
              <a:cxnLst/>
              <a:rect l="l" t="t" r="r" b="b"/>
              <a:pathLst>
                <a:path w="29497" h="2433" extrusionOk="0">
                  <a:moveTo>
                    <a:pt x="19316" y="1"/>
                  </a:moveTo>
                  <a:cubicBezTo>
                    <a:pt x="13215" y="1"/>
                    <a:pt x="7118" y="143"/>
                    <a:pt x="1024" y="432"/>
                  </a:cubicBezTo>
                  <a:cubicBezTo>
                    <a:pt x="0" y="478"/>
                    <a:pt x="75" y="1520"/>
                    <a:pt x="649" y="2101"/>
                  </a:cubicBezTo>
                  <a:cubicBezTo>
                    <a:pt x="635" y="1847"/>
                    <a:pt x="621" y="1595"/>
                    <a:pt x="610" y="1342"/>
                  </a:cubicBezTo>
                  <a:cubicBezTo>
                    <a:pt x="596" y="1103"/>
                    <a:pt x="760" y="1006"/>
                    <a:pt x="999" y="1006"/>
                  </a:cubicBezTo>
                  <a:cubicBezTo>
                    <a:pt x="1587" y="1006"/>
                    <a:pt x="2646" y="1609"/>
                    <a:pt x="2674" y="2172"/>
                  </a:cubicBezTo>
                  <a:cubicBezTo>
                    <a:pt x="2678" y="2261"/>
                    <a:pt x="2681" y="2347"/>
                    <a:pt x="2689" y="2433"/>
                  </a:cubicBezTo>
                  <a:cubicBezTo>
                    <a:pt x="8398" y="2179"/>
                    <a:pt x="14114" y="2051"/>
                    <a:pt x="19826" y="2051"/>
                  </a:cubicBezTo>
                  <a:cubicBezTo>
                    <a:pt x="21669" y="2051"/>
                    <a:pt x="23509" y="2066"/>
                    <a:pt x="25349" y="2090"/>
                  </a:cubicBezTo>
                  <a:cubicBezTo>
                    <a:pt x="25321" y="1798"/>
                    <a:pt x="25285" y="1502"/>
                    <a:pt x="25246" y="1205"/>
                  </a:cubicBezTo>
                  <a:cubicBezTo>
                    <a:pt x="25150" y="547"/>
                    <a:pt x="25809" y="172"/>
                    <a:pt x="26444" y="172"/>
                  </a:cubicBezTo>
                  <a:cubicBezTo>
                    <a:pt x="26950" y="172"/>
                    <a:pt x="27439" y="410"/>
                    <a:pt x="27514" y="938"/>
                  </a:cubicBezTo>
                  <a:cubicBezTo>
                    <a:pt x="27571" y="1338"/>
                    <a:pt x="27617" y="1733"/>
                    <a:pt x="27649" y="2133"/>
                  </a:cubicBezTo>
                  <a:cubicBezTo>
                    <a:pt x="27774" y="2133"/>
                    <a:pt x="27899" y="2137"/>
                    <a:pt x="28024" y="2140"/>
                  </a:cubicBezTo>
                  <a:lnTo>
                    <a:pt x="28060" y="2140"/>
                  </a:lnTo>
                  <a:cubicBezTo>
                    <a:pt x="29496" y="2140"/>
                    <a:pt x="29343" y="125"/>
                    <a:pt x="28030" y="97"/>
                  </a:cubicBezTo>
                  <a:cubicBezTo>
                    <a:pt x="25124" y="33"/>
                    <a:pt x="22219" y="1"/>
                    <a:pt x="19316" y="1"/>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8" name="Google Shape;4528;p109"/>
            <p:cNvSpPr/>
            <p:nvPr/>
          </p:nvSpPr>
          <p:spPr>
            <a:xfrm>
              <a:off x="1004275" y="1828625"/>
              <a:ext cx="74725" cy="327700"/>
            </a:xfrm>
            <a:custGeom>
              <a:avLst/>
              <a:gdLst/>
              <a:ahLst/>
              <a:cxnLst/>
              <a:rect l="l" t="t" r="r" b="b"/>
              <a:pathLst>
                <a:path w="2989" h="13108" extrusionOk="0">
                  <a:moveTo>
                    <a:pt x="321" y="0"/>
                  </a:moveTo>
                  <a:lnTo>
                    <a:pt x="321" y="0"/>
                  </a:lnTo>
                  <a:cubicBezTo>
                    <a:pt x="724" y="4054"/>
                    <a:pt x="0" y="8130"/>
                    <a:pt x="353" y="12184"/>
                  </a:cubicBezTo>
                  <a:cubicBezTo>
                    <a:pt x="585" y="12152"/>
                    <a:pt x="817" y="12131"/>
                    <a:pt x="1038" y="12131"/>
                  </a:cubicBezTo>
                  <a:cubicBezTo>
                    <a:pt x="1516" y="12131"/>
                    <a:pt x="1954" y="12230"/>
                    <a:pt x="2293" y="12508"/>
                  </a:cubicBezTo>
                  <a:cubicBezTo>
                    <a:pt x="2471" y="12658"/>
                    <a:pt x="2660" y="12869"/>
                    <a:pt x="2753" y="13108"/>
                  </a:cubicBezTo>
                  <a:cubicBezTo>
                    <a:pt x="2753" y="13065"/>
                    <a:pt x="2749" y="13026"/>
                    <a:pt x="2746" y="12983"/>
                  </a:cubicBezTo>
                  <a:cubicBezTo>
                    <a:pt x="2150" y="8679"/>
                    <a:pt x="2989" y="4350"/>
                    <a:pt x="2621" y="43"/>
                  </a:cubicBezTo>
                  <a:cubicBezTo>
                    <a:pt x="1855" y="25"/>
                    <a:pt x="1088" y="11"/>
                    <a:pt x="321" y="0"/>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9" name="Google Shape;4529;p109"/>
            <p:cNvSpPr/>
            <p:nvPr/>
          </p:nvSpPr>
          <p:spPr>
            <a:xfrm>
              <a:off x="1007300" y="1780650"/>
              <a:ext cx="62500" cy="49075"/>
            </a:xfrm>
            <a:custGeom>
              <a:avLst/>
              <a:gdLst/>
              <a:ahLst/>
              <a:cxnLst/>
              <a:rect l="l" t="t" r="r" b="b"/>
              <a:pathLst>
                <a:path w="2500" h="1963" extrusionOk="0">
                  <a:moveTo>
                    <a:pt x="1295" y="1"/>
                  </a:moveTo>
                  <a:cubicBezTo>
                    <a:pt x="660" y="1"/>
                    <a:pt x="1" y="376"/>
                    <a:pt x="97" y="1034"/>
                  </a:cubicBezTo>
                  <a:cubicBezTo>
                    <a:pt x="136" y="1331"/>
                    <a:pt x="172" y="1627"/>
                    <a:pt x="200" y="1919"/>
                  </a:cubicBezTo>
                  <a:cubicBezTo>
                    <a:pt x="967" y="1930"/>
                    <a:pt x="1734" y="1944"/>
                    <a:pt x="2500" y="1962"/>
                  </a:cubicBezTo>
                  <a:cubicBezTo>
                    <a:pt x="2468" y="1562"/>
                    <a:pt x="2422" y="1167"/>
                    <a:pt x="2365" y="767"/>
                  </a:cubicBezTo>
                  <a:cubicBezTo>
                    <a:pt x="2290" y="239"/>
                    <a:pt x="1801" y="1"/>
                    <a:pt x="1295" y="1"/>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0" name="Google Shape;4530;p109"/>
            <p:cNvSpPr/>
            <p:nvPr/>
          </p:nvSpPr>
          <p:spPr>
            <a:xfrm>
              <a:off x="785225" y="2133225"/>
              <a:ext cx="290025" cy="69200"/>
            </a:xfrm>
            <a:custGeom>
              <a:avLst/>
              <a:gdLst/>
              <a:ahLst/>
              <a:cxnLst/>
              <a:rect l="l" t="t" r="r" b="b"/>
              <a:pathLst>
                <a:path w="11601" h="2768" extrusionOk="0">
                  <a:moveTo>
                    <a:pt x="9115" y="0"/>
                  </a:moveTo>
                  <a:cubicBezTo>
                    <a:pt x="8323" y="115"/>
                    <a:pt x="7503" y="378"/>
                    <a:pt x="6904" y="453"/>
                  </a:cubicBezTo>
                  <a:cubicBezTo>
                    <a:pt x="4990" y="692"/>
                    <a:pt x="3065" y="799"/>
                    <a:pt x="1135" y="799"/>
                  </a:cubicBezTo>
                  <a:cubicBezTo>
                    <a:pt x="1" y="803"/>
                    <a:pt x="126" y="1962"/>
                    <a:pt x="822" y="2507"/>
                  </a:cubicBezTo>
                  <a:cubicBezTo>
                    <a:pt x="832" y="2454"/>
                    <a:pt x="843" y="2396"/>
                    <a:pt x="857" y="2343"/>
                  </a:cubicBezTo>
                  <a:cubicBezTo>
                    <a:pt x="925" y="1993"/>
                    <a:pt x="1641" y="1861"/>
                    <a:pt x="2252" y="1861"/>
                  </a:cubicBezTo>
                  <a:cubicBezTo>
                    <a:pt x="2732" y="1861"/>
                    <a:pt x="3150" y="1947"/>
                    <a:pt x="3124" y="2069"/>
                  </a:cubicBezTo>
                  <a:cubicBezTo>
                    <a:pt x="3078" y="2304"/>
                    <a:pt x="3035" y="2536"/>
                    <a:pt x="2996" y="2768"/>
                  </a:cubicBezTo>
                  <a:cubicBezTo>
                    <a:pt x="4006" y="2742"/>
                    <a:pt x="5011" y="2686"/>
                    <a:pt x="6013" y="2589"/>
                  </a:cubicBezTo>
                  <a:cubicBezTo>
                    <a:pt x="6744" y="2521"/>
                    <a:pt x="7475" y="2432"/>
                    <a:pt x="8203" y="2329"/>
                  </a:cubicBezTo>
                  <a:cubicBezTo>
                    <a:pt x="8338" y="2307"/>
                    <a:pt x="9586" y="2154"/>
                    <a:pt x="9811" y="1972"/>
                  </a:cubicBezTo>
                  <a:cubicBezTo>
                    <a:pt x="10021" y="2079"/>
                    <a:pt x="10263" y="2143"/>
                    <a:pt x="10502" y="2143"/>
                  </a:cubicBezTo>
                  <a:cubicBezTo>
                    <a:pt x="10891" y="2143"/>
                    <a:pt x="11265" y="1980"/>
                    <a:pt x="11458" y="1591"/>
                  </a:cubicBezTo>
                  <a:cubicBezTo>
                    <a:pt x="11473" y="1562"/>
                    <a:pt x="11486" y="1534"/>
                    <a:pt x="11504" y="1505"/>
                  </a:cubicBezTo>
                  <a:cubicBezTo>
                    <a:pt x="11601" y="1309"/>
                    <a:pt x="11586" y="1109"/>
                    <a:pt x="11515" y="924"/>
                  </a:cubicBezTo>
                  <a:lnTo>
                    <a:pt x="11515" y="924"/>
                  </a:lnTo>
                  <a:cubicBezTo>
                    <a:pt x="11511" y="1505"/>
                    <a:pt x="10898" y="1833"/>
                    <a:pt x="10306" y="1833"/>
                  </a:cubicBezTo>
                  <a:cubicBezTo>
                    <a:pt x="9796" y="1833"/>
                    <a:pt x="9307" y="1594"/>
                    <a:pt x="9236" y="1066"/>
                  </a:cubicBezTo>
                  <a:cubicBezTo>
                    <a:pt x="9187" y="710"/>
                    <a:pt x="9147" y="357"/>
                    <a:pt x="9115" y="0"/>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1" name="Google Shape;4531;p109"/>
            <p:cNvSpPr/>
            <p:nvPr/>
          </p:nvSpPr>
          <p:spPr>
            <a:xfrm>
              <a:off x="1013075" y="2131900"/>
              <a:ext cx="60050" cy="47175"/>
            </a:xfrm>
            <a:custGeom>
              <a:avLst/>
              <a:gdLst/>
              <a:ahLst/>
              <a:cxnLst/>
              <a:rect l="l" t="t" r="r" b="b"/>
              <a:pathLst>
                <a:path w="2402" h="1887" extrusionOk="0">
                  <a:moveTo>
                    <a:pt x="686" y="0"/>
                  </a:moveTo>
                  <a:cubicBezTo>
                    <a:pt x="465" y="0"/>
                    <a:pt x="233" y="21"/>
                    <a:pt x="1" y="53"/>
                  </a:cubicBezTo>
                  <a:cubicBezTo>
                    <a:pt x="33" y="410"/>
                    <a:pt x="73" y="763"/>
                    <a:pt x="122" y="1119"/>
                  </a:cubicBezTo>
                  <a:cubicBezTo>
                    <a:pt x="193" y="1647"/>
                    <a:pt x="682" y="1886"/>
                    <a:pt x="1192" y="1886"/>
                  </a:cubicBezTo>
                  <a:cubicBezTo>
                    <a:pt x="1784" y="1886"/>
                    <a:pt x="2397" y="1558"/>
                    <a:pt x="2401" y="977"/>
                  </a:cubicBezTo>
                  <a:cubicBezTo>
                    <a:pt x="2308" y="738"/>
                    <a:pt x="2119" y="527"/>
                    <a:pt x="1941" y="377"/>
                  </a:cubicBezTo>
                  <a:cubicBezTo>
                    <a:pt x="1602" y="99"/>
                    <a:pt x="1164" y="0"/>
                    <a:pt x="686" y="0"/>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2" name="Google Shape;4532;p109"/>
            <p:cNvSpPr/>
            <p:nvPr/>
          </p:nvSpPr>
          <p:spPr>
            <a:xfrm>
              <a:off x="798250" y="2195875"/>
              <a:ext cx="62525" cy="151150"/>
            </a:xfrm>
            <a:custGeom>
              <a:avLst/>
              <a:gdLst/>
              <a:ahLst/>
              <a:cxnLst/>
              <a:rect l="l" t="t" r="r" b="b"/>
              <a:pathLst>
                <a:path w="2501" h="6046" extrusionOk="0">
                  <a:moveTo>
                    <a:pt x="301" y="1"/>
                  </a:moveTo>
                  <a:cubicBezTo>
                    <a:pt x="129" y="886"/>
                    <a:pt x="29" y="1766"/>
                    <a:pt x="1" y="2647"/>
                  </a:cubicBezTo>
                  <a:cubicBezTo>
                    <a:pt x="464" y="3367"/>
                    <a:pt x="928" y="4084"/>
                    <a:pt x="1388" y="4801"/>
                  </a:cubicBezTo>
                  <a:cubicBezTo>
                    <a:pt x="1652" y="5207"/>
                    <a:pt x="1709" y="5724"/>
                    <a:pt x="1612" y="6045"/>
                  </a:cubicBezTo>
                  <a:cubicBezTo>
                    <a:pt x="2094" y="5956"/>
                    <a:pt x="2501" y="5785"/>
                    <a:pt x="2468" y="5581"/>
                  </a:cubicBezTo>
                  <a:cubicBezTo>
                    <a:pt x="2190" y="3799"/>
                    <a:pt x="2190" y="2033"/>
                    <a:pt x="2475" y="262"/>
                  </a:cubicBezTo>
                  <a:lnTo>
                    <a:pt x="2475" y="262"/>
                  </a:lnTo>
                  <a:cubicBezTo>
                    <a:pt x="2016" y="275"/>
                    <a:pt x="1552" y="279"/>
                    <a:pt x="1089" y="279"/>
                  </a:cubicBezTo>
                  <a:cubicBezTo>
                    <a:pt x="785" y="279"/>
                    <a:pt x="518" y="172"/>
                    <a:pt x="301" y="1"/>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3" name="Google Shape;4533;p109"/>
            <p:cNvSpPr/>
            <p:nvPr/>
          </p:nvSpPr>
          <p:spPr>
            <a:xfrm>
              <a:off x="805750" y="2179750"/>
              <a:ext cx="58250" cy="23100"/>
            </a:xfrm>
            <a:custGeom>
              <a:avLst/>
              <a:gdLst/>
              <a:ahLst/>
              <a:cxnLst/>
              <a:rect l="l" t="t" r="r" b="b"/>
              <a:pathLst>
                <a:path w="2330" h="924" extrusionOk="0">
                  <a:moveTo>
                    <a:pt x="1431" y="0"/>
                  </a:moveTo>
                  <a:cubicBezTo>
                    <a:pt x="820" y="0"/>
                    <a:pt x="104" y="132"/>
                    <a:pt x="36" y="482"/>
                  </a:cubicBezTo>
                  <a:cubicBezTo>
                    <a:pt x="22" y="535"/>
                    <a:pt x="11" y="593"/>
                    <a:pt x="1" y="646"/>
                  </a:cubicBezTo>
                  <a:cubicBezTo>
                    <a:pt x="218" y="817"/>
                    <a:pt x="485" y="924"/>
                    <a:pt x="789" y="924"/>
                  </a:cubicBezTo>
                  <a:cubicBezTo>
                    <a:pt x="1252" y="924"/>
                    <a:pt x="1716" y="920"/>
                    <a:pt x="2175" y="907"/>
                  </a:cubicBezTo>
                  <a:cubicBezTo>
                    <a:pt x="2214" y="675"/>
                    <a:pt x="2257" y="443"/>
                    <a:pt x="2303" y="208"/>
                  </a:cubicBezTo>
                  <a:cubicBezTo>
                    <a:pt x="2329" y="86"/>
                    <a:pt x="1911" y="0"/>
                    <a:pt x="1431" y="0"/>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4" name="Google Shape;4534;p109"/>
            <p:cNvSpPr/>
            <p:nvPr/>
          </p:nvSpPr>
          <p:spPr>
            <a:xfrm>
              <a:off x="799950" y="2316150"/>
              <a:ext cx="21675" cy="32475"/>
            </a:xfrm>
            <a:custGeom>
              <a:avLst/>
              <a:gdLst/>
              <a:ahLst/>
              <a:cxnLst/>
              <a:rect l="l" t="t" r="r" b="b"/>
              <a:pathLst>
                <a:path w="867" h="1299" extrusionOk="0">
                  <a:moveTo>
                    <a:pt x="1" y="0"/>
                  </a:moveTo>
                  <a:lnTo>
                    <a:pt x="1" y="0"/>
                  </a:lnTo>
                  <a:cubicBezTo>
                    <a:pt x="32" y="350"/>
                    <a:pt x="79" y="696"/>
                    <a:pt x="132" y="1045"/>
                  </a:cubicBezTo>
                  <a:cubicBezTo>
                    <a:pt x="161" y="1223"/>
                    <a:pt x="475" y="1298"/>
                    <a:pt x="863" y="1298"/>
                  </a:cubicBezTo>
                  <a:lnTo>
                    <a:pt x="867" y="1298"/>
                  </a:lnTo>
                  <a:cubicBezTo>
                    <a:pt x="799" y="1223"/>
                    <a:pt x="728" y="1127"/>
                    <a:pt x="653" y="1013"/>
                  </a:cubicBezTo>
                  <a:cubicBezTo>
                    <a:pt x="435" y="674"/>
                    <a:pt x="218" y="339"/>
                    <a:pt x="1" y="0"/>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5" name="Google Shape;4535;p109"/>
            <p:cNvSpPr/>
            <p:nvPr/>
          </p:nvSpPr>
          <p:spPr>
            <a:xfrm>
              <a:off x="475450" y="2160675"/>
              <a:ext cx="363125" cy="193750"/>
            </a:xfrm>
            <a:custGeom>
              <a:avLst/>
              <a:gdLst/>
              <a:ahLst/>
              <a:cxnLst/>
              <a:rect l="l" t="t" r="r" b="b"/>
              <a:pathLst>
                <a:path w="14525" h="7750" extrusionOk="0">
                  <a:moveTo>
                    <a:pt x="2935" y="1"/>
                  </a:moveTo>
                  <a:cubicBezTo>
                    <a:pt x="2012" y="1"/>
                    <a:pt x="1095" y="82"/>
                    <a:pt x="197" y="403"/>
                  </a:cubicBezTo>
                  <a:cubicBezTo>
                    <a:pt x="101" y="436"/>
                    <a:pt x="37" y="507"/>
                    <a:pt x="1" y="603"/>
                  </a:cubicBezTo>
                  <a:cubicBezTo>
                    <a:pt x="26" y="710"/>
                    <a:pt x="55" y="814"/>
                    <a:pt x="83" y="921"/>
                  </a:cubicBezTo>
                  <a:cubicBezTo>
                    <a:pt x="843" y="1199"/>
                    <a:pt x="1702" y="2108"/>
                    <a:pt x="911" y="2368"/>
                  </a:cubicBezTo>
                  <a:cubicBezTo>
                    <a:pt x="882" y="2379"/>
                    <a:pt x="853" y="2386"/>
                    <a:pt x="825" y="2393"/>
                  </a:cubicBezTo>
                  <a:cubicBezTo>
                    <a:pt x="914" y="2440"/>
                    <a:pt x="1000" y="2468"/>
                    <a:pt x="1089" y="2468"/>
                  </a:cubicBezTo>
                  <a:cubicBezTo>
                    <a:pt x="1135" y="2468"/>
                    <a:pt x="1181" y="2461"/>
                    <a:pt x="1228" y="2443"/>
                  </a:cubicBezTo>
                  <a:cubicBezTo>
                    <a:pt x="2048" y="2151"/>
                    <a:pt x="2914" y="2069"/>
                    <a:pt x="3791" y="2069"/>
                  </a:cubicBezTo>
                  <a:cubicBezTo>
                    <a:pt x="4775" y="2069"/>
                    <a:pt x="5771" y="2172"/>
                    <a:pt x="6722" y="2215"/>
                  </a:cubicBezTo>
                  <a:cubicBezTo>
                    <a:pt x="7571" y="2251"/>
                    <a:pt x="8417" y="2290"/>
                    <a:pt x="9265" y="2325"/>
                  </a:cubicBezTo>
                  <a:cubicBezTo>
                    <a:pt x="9525" y="2336"/>
                    <a:pt x="9989" y="2432"/>
                    <a:pt x="10399" y="2432"/>
                  </a:cubicBezTo>
                  <a:cubicBezTo>
                    <a:pt x="10445" y="2432"/>
                    <a:pt x="10492" y="2432"/>
                    <a:pt x="10535" y="2429"/>
                  </a:cubicBezTo>
                  <a:cubicBezTo>
                    <a:pt x="11351" y="3691"/>
                    <a:pt x="12164" y="4957"/>
                    <a:pt x="12981" y="6219"/>
                  </a:cubicBezTo>
                  <a:cubicBezTo>
                    <a:pt x="12910" y="5495"/>
                    <a:pt x="12888" y="4775"/>
                    <a:pt x="12913" y="4055"/>
                  </a:cubicBezTo>
                  <a:cubicBezTo>
                    <a:pt x="12342" y="3171"/>
                    <a:pt x="11768" y="2282"/>
                    <a:pt x="11198" y="1398"/>
                  </a:cubicBezTo>
                  <a:cubicBezTo>
                    <a:pt x="11126" y="1138"/>
                    <a:pt x="10991" y="892"/>
                    <a:pt x="10873" y="735"/>
                  </a:cubicBezTo>
                  <a:cubicBezTo>
                    <a:pt x="10851" y="710"/>
                    <a:pt x="10830" y="681"/>
                    <a:pt x="10809" y="653"/>
                  </a:cubicBezTo>
                  <a:cubicBezTo>
                    <a:pt x="10698" y="510"/>
                    <a:pt x="10377" y="100"/>
                    <a:pt x="10103" y="100"/>
                  </a:cubicBezTo>
                  <a:cubicBezTo>
                    <a:pt x="10053" y="100"/>
                    <a:pt x="10003" y="115"/>
                    <a:pt x="9957" y="146"/>
                  </a:cubicBezTo>
                  <a:cubicBezTo>
                    <a:pt x="9936" y="161"/>
                    <a:pt x="9918" y="176"/>
                    <a:pt x="9896" y="189"/>
                  </a:cubicBezTo>
                  <a:cubicBezTo>
                    <a:pt x="9839" y="229"/>
                    <a:pt x="9796" y="275"/>
                    <a:pt x="9765" y="329"/>
                  </a:cubicBezTo>
                  <a:cubicBezTo>
                    <a:pt x="9658" y="350"/>
                    <a:pt x="9533" y="357"/>
                    <a:pt x="9397" y="357"/>
                  </a:cubicBezTo>
                  <a:cubicBezTo>
                    <a:pt x="8798" y="357"/>
                    <a:pt x="7989" y="204"/>
                    <a:pt x="7682" y="189"/>
                  </a:cubicBezTo>
                  <a:cubicBezTo>
                    <a:pt x="6740" y="151"/>
                    <a:pt x="5799" y="108"/>
                    <a:pt x="4858" y="69"/>
                  </a:cubicBezTo>
                  <a:cubicBezTo>
                    <a:pt x="4212" y="39"/>
                    <a:pt x="3570" y="1"/>
                    <a:pt x="2935" y="1"/>
                  </a:cubicBezTo>
                  <a:close/>
                  <a:moveTo>
                    <a:pt x="14524" y="7453"/>
                  </a:moveTo>
                  <a:lnTo>
                    <a:pt x="14524" y="7453"/>
                  </a:lnTo>
                  <a:cubicBezTo>
                    <a:pt x="14304" y="7493"/>
                    <a:pt x="14065" y="7517"/>
                    <a:pt x="13847" y="7517"/>
                  </a:cubicBezTo>
                  <a:cubicBezTo>
                    <a:pt x="13996" y="7682"/>
                    <a:pt x="14125" y="7749"/>
                    <a:pt x="14232" y="7749"/>
                  </a:cubicBezTo>
                  <a:cubicBezTo>
                    <a:pt x="14371" y="7749"/>
                    <a:pt x="14475" y="7631"/>
                    <a:pt x="14524" y="7453"/>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6" name="Google Shape;4536;p109"/>
            <p:cNvSpPr/>
            <p:nvPr/>
          </p:nvSpPr>
          <p:spPr>
            <a:xfrm>
              <a:off x="797650" y="2262025"/>
              <a:ext cx="43350" cy="86600"/>
            </a:xfrm>
            <a:custGeom>
              <a:avLst/>
              <a:gdLst/>
              <a:ahLst/>
              <a:cxnLst/>
              <a:rect l="l" t="t" r="r" b="b"/>
              <a:pathLst>
                <a:path w="1734" h="3464" extrusionOk="0">
                  <a:moveTo>
                    <a:pt x="25" y="1"/>
                  </a:moveTo>
                  <a:lnTo>
                    <a:pt x="25" y="1"/>
                  </a:lnTo>
                  <a:cubicBezTo>
                    <a:pt x="0" y="721"/>
                    <a:pt x="22" y="1441"/>
                    <a:pt x="93" y="2165"/>
                  </a:cubicBezTo>
                  <a:cubicBezTo>
                    <a:pt x="310" y="2504"/>
                    <a:pt x="527" y="2839"/>
                    <a:pt x="745" y="3178"/>
                  </a:cubicBezTo>
                  <a:cubicBezTo>
                    <a:pt x="820" y="3292"/>
                    <a:pt x="891" y="3388"/>
                    <a:pt x="959" y="3463"/>
                  </a:cubicBezTo>
                  <a:cubicBezTo>
                    <a:pt x="1177" y="3463"/>
                    <a:pt x="1416" y="3439"/>
                    <a:pt x="1636" y="3399"/>
                  </a:cubicBezTo>
                  <a:cubicBezTo>
                    <a:pt x="1733" y="3078"/>
                    <a:pt x="1676" y="2561"/>
                    <a:pt x="1412" y="2155"/>
                  </a:cubicBezTo>
                  <a:cubicBezTo>
                    <a:pt x="952" y="1438"/>
                    <a:pt x="488" y="721"/>
                    <a:pt x="25" y="1"/>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7" name="Google Shape;4537;p109"/>
            <p:cNvSpPr/>
            <p:nvPr/>
          </p:nvSpPr>
          <p:spPr>
            <a:xfrm>
              <a:off x="394775" y="1828875"/>
              <a:ext cx="101325" cy="394500"/>
            </a:xfrm>
            <a:custGeom>
              <a:avLst/>
              <a:gdLst/>
              <a:ahLst/>
              <a:cxnLst/>
              <a:rect l="l" t="t" r="r" b="b"/>
              <a:pathLst>
                <a:path w="4053" h="15780" extrusionOk="0">
                  <a:moveTo>
                    <a:pt x="1" y="1"/>
                  </a:moveTo>
                  <a:cubicBezTo>
                    <a:pt x="190" y="3417"/>
                    <a:pt x="465" y="6825"/>
                    <a:pt x="839" y="10224"/>
                  </a:cubicBezTo>
                  <a:cubicBezTo>
                    <a:pt x="1017" y="11864"/>
                    <a:pt x="1078" y="15780"/>
                    <a:pt x="3338" y="15780"/>
                  </a:cubicBezTo>
                  <a:cubicBezTo>
                    <a:pt x="3557" y="15780"/>
                    <a:pt x="3792" y="15744"/>
                    <a:pt x="4052" y="15665"/>
                  </a:cubicBezTo>
                  <a:cubicBezTo>
                    <a:pt x="3524" y="15383"/>
                    <a:pt x="3057" y="14338"/>
                    <a:pt x="3228" y="13875"/>
                  </a:cubicBezTo>
                  <a:cubicBezTo>
                    <a:pt x="3017" y="12955"/>
                    <a:pt x="3000" y="11947"/>
                    <a:pt x="2904" y="11055"/>
                  </a:cubicBezTo>
                  <a:cubicBezTo>
                    <a:pt x="2775" y="9871"/>
                    <a:pt x="2654" y="8683"/>
                    <a:pt x="2547" y="7492"/>
                  </a:cubicBezTo>
                  <a:cubicBezTo>
                    <a:pt x="2333" y="5110"/>
                    <a:pt x="2166" y="2721"/>
                    <a:pt x="2041" y="333"/>
                  </a:cubicBezTo>
                  <a:cubicBezTo>
                    <a:pt x="1666" y="351"/>
                    <a:pt x="1296" y="368"/>
                    <a:pt x="925" y="386"/>
                  </a:cubicBezTo>
                  <a:lnTo>
                    <a:pt x="871" y="386"/>
                  </a:lnTo>
                  <a:cubicBezTo>
                    <a:pt x="529" y="386"/>
                    <a:pt x="226" y="229"/>
                    <a:pt x="1" y="1"/>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8" name="Google Shape;4538;p109"/>
            <p:cNvSpPr/>
            <p:nvPr/>
          </p:nvSpPr>
          <p:spPr>
            <a:xfrm>
              <a:off x="471175" y="2175750"/>
              <a:ext cx="46850" cy="44750"/>
            </a:xfrm>
            <a:custGeom>
              <a:avLst/>
              <a:gdLst/>
              <a:ahLst/>
              <a:cxnLst/>
              <a:rect l="l" t="t" r="r" b="b"/>
              <a:pathLst>
                <a:path w="1874" h="1790" extrusionOk="0">
                  <a:moveTo>
                    <a:pt x="172" y="0"/>
                  </a:moveTo>
                  <a:lnTo>
                    <a:pt x="172" y="0"/>
                  </a:lnTo>
                  <a:cubicBezTo>
                    <a:pt x="1" y="463"/>
                    <a:pt x="468" y="1508"/>
                    <a:pt x="996" y="1790"/>
                  </a:cubicBezTo>
                  <a:cubicBezTo>
                    <a:pt x="1024" y="1783"/>
                    <a:pt x="1053" y="1776"/>
                    <a:pt x="1082" y="1765"/>
                  </a:cubicBezTo>
                  <a:cubicBezTo>
                    <a:pt x="1873" y="1505"/>
                    <a:pt x="1014" y="596"/>
                    <a:pt x="254" y="318"/>
                  </a:cubicBezTo>
                  <a:cubicBezTo>
                    <a:pt x="226" y="211"/>
                    <a:pt x="197" y="107"/>
                    <a:pt x="172" y="0"/>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39" name="Google Shape;4539;p109"/>
          <p:cNvGrpSpPr/>
          <p:nvPr/>
        </p:nvGrpSpPr>
        <p:grpSpPr>
          <a:xfrm>
            <a:off x="4632863" y="1328173"/>
            <a:ext cx="1852607" cy="3183327"/>
            <a:chOff x="4632863" y="1328173"/>
            <a:chExt cx="1852607" cy="3183327"/>
          </a:xfrm>
        </p:grpSpPr>
        <p:grpSp>
          <p:nvGrpSpPr>
            <p:cNvPr id="4540" name="Google Shape;4540;p109"/>
            <p:cNvGrpSpPr/>
            <p:nvPr/>
          </p:nvGrpSpPr>
          <p:grpSpPr>
            <a:xfrm>
              <a:off x="4632863" y="1328173"/>
              <a:ext cx="1852607" cy="3183327"/>
              <a:chOff x="4610375" y="1175773"/>
              <a:chExt cx="1852607" cy="3183327"/>
            </a:xfrm>
          </p:grpSpPr>
          <p:sp>
            <p:nvSpPr>
              <p:cNvPr id="4541" name="Google Shape;4541;p109"/>
              <p:cNvSpPr/>
              <p:nvPr/>
            </p:nvSpPr>
            <p:spPr>
              <a:xfrm rot="-5400000">
                <a:off x="3945015" y="1841133"/>
                <a:ext cx="3183327" cy="1852607"/>
              </a:xfrm>
              <a:custGeom>
                <a:avLst/>
                <a:gdLst/>
                <a:ahLst/>
                <a:cxnLst/>
                <a:rect l="l" t="t" r="r" b="b"/>
                <a:pathLst>
                  <a:path w="47848" h="16668" extrusionOk="0">
                    <a:moveTo>
                      <a:pt x="26144" y="462"/>
                    </a:moveTo>
                    <a:cubicBezTo>
                      <a:pt x="29743" y="462"/>
                      <a:pt x="33353" y="476"/>
                      <a:pt x="36948" y="743"/>
                    </a:cubicBezTo>
                    <a:cubicBezTo>
                      <a:pt x="38971" y="892"/>
                      <a:pt x="40975" y="1098"/>
                      <a:pt x="42978" y="1361"/>
                    </a:cubicBezTo>
                    <a:cubicBezTo>
                      <a:pt x="43465" y="1417"/>
                      <a:pt x="43971" y="1473"/>
                      <a:pt x="44458" y="1548"/>
                    </a:cubicBezTo>
                    <a:cubicBezTo>
                      <a:pt x="44851" y="1604"/>
                      <a:pt x="45207" y="1698"/>
                      <a:pt x="45563" y="1829"/>
                    </a:cubicBezTo>
                    <a:cubicBezTo>
                      <a:pt x="46424" y="2222"/>
                      <a:pt x="46574" y="3065"/>
                      <a:pt x="46742" y="3907"/>
                    </a:cubicBezTo>
                    <a:cubicBezTo>
                      <a:pt x="47098" y="5855"/>
                      <a:pt x="47304" y="7840"/>
                      <a:pt x="47323" y="9825"/>
                    </a:cubicBezTo>
                    <a:cubicBezTo>
                      <a:pt x="47342" y="10818"/>
                      <a:pt x="47304" y="11810"/>
                      <a:pt x="47229" y="12803"/>
                    </a:cubicBezTo>
                    <a:cubicBezTo>
                      <a:pt x="47173" y="13570"/>
                      <a:pt x="47173" y="14488"/>
                      <a:pt x="46686" y="15143"/>
                    </a:cubicBezTo>
                    <a:cubicBezTo>
                      <a:pt x="46218" y="15780"/>
                      <a:pt x="45282" y="15855"/>
                      <a:pt x="44533" y="15874"/>
                    </a:cubicBezTo>
                    <a:cubicBezTo>
                      <a:pt x="44436" y="15880"/>
                      <a:pt x="44373" y="15937"/>
                      <a:pt x="44343" y="16009"/>
                    </a:cubicBezTo>
                    <a:lnTo>
                      <a:pt x="44343" y="16009"/>
                    </a:lnTo>
                    <a:cubicBezTo>
                      <a:pt x="40342" y="16101"/>
                      <a:pt x="36323" y="16175"/>
                      <a:pt x="32323" y="16248"/>
                    </a:cubicBezTo>
                    <a:cubicBezTo>
                      <a:pt x="30282" y="16276"/>
                      <a:pt x="28240" y="16290"/>
                      <a:pt x="26202" y="16290"/>
                    </a:cubicBezTo>
                    <a:cubicBezTo>
                      <a:pt x="24163" y="16290"/>
                      <a:pt x="22126" y="16276"/>
                      <a:pt x="20094" y="16248"/>
                    </a:cubicBezTo>
                    <a:cubicBezTo>
                      <a:pt x="16049" y="16211"/>
                      <a:pt x="11986" y="16136"/>
                      <a:pt x="7941" y="16024"/>
                    </a:cubicBezTo>
                    <a:cubicBezTo>
                      <a:pt x="7236" y="15995"/>
                      <a:pt x="6532" y="15955"/>
                      <a:pt x="5836" y="15955"/>
                    </a:cubicBezTo>
                    <a:cubicBezTo>
                      <a:pt x="5626" y="15955"/>
                      <a:pt x="5416" y="15959"/>
                      <a:pt x="5207" y="15967"/>
                    </a:cubicBezTo>
                    <a:cubicBezTo>
                      <a:pt x="4711" y="16004"/>
                      <a:pt x="4215" y="16024"/>
                      <a:pt x="3719" y="16024"/>
                    </a:cubicBezTo>
                    <a:cubicBezTo>
                      <a:pt x="3447" y="16024"/>
                      <a:pt x="3175" y="16018"/>
                      <a:pt x="2903" y="16005"/>
                    </a:cubicBezTo>
                    <a:cubicBezTo>
                      <a:pt x="2192" y="15949"/>
                      <a:pt x="1499" y="15724"/>
                      <a:pt x="1068" y="15106"/>
                    </a:cubicBezTo>
                    <a:cubicBezTo>
                      <a:pt x="637" y="14488"/>
                      <a:pt x="544" y="13776"/>
                      <a:pt x="488" y="13083"/>
                    </a:cubicBezTo>
                    <a:cubicBezTo>
                      <a:pt x="431" y="12166"/>
                      <a:pt x="431" y="11248"/>
                      <a:pt x="450" y="10331"/>
                    </a:cubicBezTo>
                    <a:cubicBezTo>
                      <a:pt x="469" y="9319"/>
                      <a:pt x="506" y="8289"/>
                      <a:pt x="562" y="7278"/>
                    </a:cubicBezTo>
                    <a:cubicBezTo>
                      <a:pt x="637" y="6304"/>
                      <a:pt x="731" y="5312"/>
                      <a:pt x="843" y="4338"/>
                    </a:cubicBezTo>
                    <a:cubicBezTo>
                      <a:pt x="937" y="3533"/>
                      <a:pt x="1012" y="2559"/>
                      <a:pt x="1705" y="1997"/>
                    </a:cubicBezTo>
                    <a:cubicBezTo>
                      <a:pt x="2342" y="1473"/>
                      <a:pt x="3297" y="1304"/>
                      <a:pt x="4083" y="1173"/>
                    </a:cubicBezTo>
                    <a:cubicBezTo>
                      <a:pt x="5001" y="1024"/>
                      <a:pt x="5937" y="949"/>
                      <a:pt x="6873" y="949"/>
                    </a:cubicBezTo>
                    <a:cubicBezTo>
                      <a:pt x="8765" y="892"/>
                      <a:pt x="10675" y="818"/>
                      <a:pt x="12566" y="743"/>
                    </a:cubicBezTo>
                    <a:cubicBezTo>
                      <a:pt x="16649" y="574"/>
                      <a:pt x="20712" y="480"/>
                      <a:pt x="24795" y="462"/>
                    </a:cubicBezTo>
                    <a:cubicBezTo>
                      <a:pt x="25244" y="462"/>
                      <a:pt x="25694" y="462"/>
                      <a:pt x="26144" y="462"/>
                    </a:cubicBezTo>
                    <a:close/>
                    <a:moveTo>
                      <a:pt x="26128" y="1"/>
                    </a:moveTo>
                    <a:cubicBezTo>
                      <a:pt x="22775" y="1"/>
                      <a:pt x="19421" y="58"/>
                      <a:pt x="16068" y="162"/>
                    </a:cubicBezTo>
                    <a:cubicBezTo>
                      <a:pt x="13952" y="218"/>
                      <a:pt x="11836" y="293"/>
                      <a:pt x="9720" y="387"/>
                    </a:cubicBezTo>
                    <a:cubicBezTo>
                      <a:pt x="7847" y="480"/>
                      <a:pt x="5974" y="387"/>
                      <a:pt x="4139" y="686"/>
                    </a:cubicBezTo>
                    <a:cubicBezTo>
                      <a:pt x="3278" y="818"/>
                      <a:pt x="2342" y="1005"/>
                      <a:pt x="1611" y="1492"/>
                    </a:cubicBezTo>
                    <a:cubicBezTo>
                      <a:pt x="881" y="1960"/>
                      <a:pt x="619" y="2728"/>
                      <a:pt x="488" y="3552"/>
                    </a:cubicBezTo>
                    <a:cubicBezTo>
                      <a:pt x="207" y="5574"/>
                      <a:pt x="38" y="7615"/>
                      <a:pt x="19" y="9656"/>
                    </a:cubicBezTo>
                    <a:cubicBezTo>
                      <a:pt x="1" y="10668"/>
                      <a:pt x="1" y="11679"/>
                      <a:pt x="38" y="12690"/>
                    </a:cubicBezTo>
                    <a:cubicBezTo>
                      <a:pt x="38" y="13421"/>
                      <a:pt x="169" y="14151"/>
                      <a:pt x="450" y="14844"/>
                    </a:cubicBezTo>
                    <a:cubicBezTo>
                      <a:pt x="712" y="15518"/>
                      <a:pt x="1255" y="16024"/>
                      <a:pt x="1930" y="16267"/>
                    </a:cubicBezTo>
                    <a:cubicBezTo>
                      <a:pt x="2397" y="16423"/>
                      <a:pt x="2902" y="16471"/>
                      <a:pt x="3407" y="16471"/>
                    </a:cubicBezTo>
                    <a:cubicBezTo>
                      <a:pt x="3691" y="16471"/>
                      <a:pt x="3975" y="16456"/>
                      <a:pt x="4252" y="16436"/>
                    </a:cubicBezTo>
                    <a:cubicBezTo>
                      <a:pt x="4745" y="16414"/>
                      <a:pt x="5232" y="16404"/>
                      <a:pt x="5717" y="16404"/>
                    </a:cubicBezTo>
                    <a:cubicBezTo>
                      <a:pt x="6060" y="16404"/>
                      <a:pt x="6401" y="16409"/>
                      <a:pt x="6742" y="16417"/>
                    </a:cubicBezTo>
                    <a:cubicBezTo>
                      <a:pt x="7810" y="16454"/>
                      <a:pt x="8858" y="16492"/>
                      <a:pt x="9907" y="16510"/>
                    </a:cubicBezTo>
                    <a:cubicBezTo>
                      <a:pt x="12004" y="16567"/>
                      <a:pt x="14083" y="16604"/>
                      <a:pt x="16181" y="16623"/>
                    </a:cubicBezTo>
                    <a:cubicBezTo>
                      <a:pt x="18500" y="16654"/>
                      <a:pt x="20820" y="16668"/>
                      <a:pt x="23136" y="16668"/>
                    </a:cubicBezTo>
                    <a:cubicBezTo>
                      <a:pt x="25027" y="16668"/>
                      <a:pt x="26917" y="16658"/>
                      <a:pt x="28802" y="16642"/>
                    </a:cubicBezTo>
                    <a:cubicBezTo>
                      <a:pt x="33016" y="16585"/>
                      <a:pt x="37229" y="16492"/>
                      <a:pt x="41443" y="16342"/>
                    </a:cubicBezTo>
                    <a:cubicBezTo>
                      <a:pt x="42403" y="16290"/>
                      <a:pt x="43363" y="16253"/>
                      <a:pt x="44338" y="16203"/>
                    </a:cubicBezTo>
                    <a:lnTo>
                      <a:pt x="44338" y="16203"/>
                    </a:lnTo>
                    <a:cubicBezTo>
                      <a:pt x="44365" y="16272"/>
                      <a:pt x="44424" y="16324"/>
                      <a:pt x="44516" y="16324"/>
                    </a:cubicBezTo>
                    <a:cubicBezTo>
                      <a:pt x="44521" y="16324"/>
                      <a:pt x="44527" y="16324"/>
                      <a:pt x="44533" y="16323"/>
                    </a:cubicBezTo>
                    <a:cubicBezTo>
                      <a:pt x="45338" y="16286"/>
                      <a:pt x="46199" y="16230"/>
                      <a:pt x="46817" y="15686"/>
                    </a:cubicBezTo>
                    <a:cubicBezTo>
                      <a:pt x="47435" y="15125"/>
                      <a:pt x="47566" y="14282"/>
                      <a:pt x="47641" y="13533"/>
                    </a:cubicBezTo>
                    <a:cubicBezTo>
                      <a:pt x="47829" y="11492"/>
                      <a:pt x="47847" y="9451"/>
                      <a:pt x="47679" y="7409"/>
                    </a:cubicBezTo>
                    <a:cubicBezTo>
                      <a:pt x="47585" y="6398"/>
                      <a:pt x="47454" y="5406"/>
                      <a:pt x="47304" y="4413"/>
                    </a:cubicBezTo>
                    <a:cubicBezTo>
                      <a:pt x="47154" y="3570"/>
                      <a:pt x="47079" y="2540"/>
                      <a:pt x="46462" y="1885"/>
                    </a:cubicBezTo>
                    <a:cubicBezTo>
                      <a:pt x="45918" y="1304"/>
                      <a:pt x="45057" y="1155"/>
                      <a:pt x="44289" y="1061"/>
                    </a:cubicBezTo>
                    <a:cubicBezTo>
                      <a:pt x="43278" y="930"/>
                      <a:pt x="42248" y="799"/>
                      <a:pt x="41237" y="668"/>
                    </a:cubicBezTo>
                    <a:cubicBezTo>
                      <a:pt x="39139" y="443"/>
                      <a:pt x="37061" y="256"/>
                      <a:pt x="34963" y="143"/>
                    </a:cubicBezTo>
                    <a:cubicBezTo>
                      <a:pt x="32866" y="31"/>
                      <a:pt x="30787" y="31"/>
                      <a:pt x="28709" y="12"/>
                    </a:cubicBezTo>
                    <a:cubicBezTo>
                      <a:pt x="27848" y="5"/>
                      <a:pt x="26988" y="1"/>
                      <a:pt x="26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2" name="Google Shape;4542;p109"/>
              <p:cNvSpPr/>
              <p:nvPr/>
            </p:nvSpPr>
            <p:spPr>
              <a:xfrm rot="5400000" flipH="1">
                <a:off x="3988371" y="1911246"/>
                <a:ext cx="3127311" cy="1712372"/>
              </a:xfrm>
              <a:custGeom>
                <a:avLst/>
                <a:gdLst/>
                <a:ahLst/>
                <a:cxnLst/>
                <a:rect l="l" t="t" r="r" b="b"/>
                <a:pathLst>
                  <a:path w="41742" h="22856" extrusionOk="0">
                    <a:moveTo>
                      <a:pt x="28374" y="1"/>
                    </a:moveTo>
                    <a:cubicBezTo>
                      <a:pt x="26817" y="1"/>
                      <a:pt x="25259" y="50"/>
                      <a:pt x="23708" y="117"/>
                    </a:cubicBezTo>
                    <a:cubicBezTo>
                      <a:pt x="21704" y="191"/>
                      <a:pt x="19719" y="304"/>
                      <a:pt x="17697" y="397"/>
                    </a:cubicBezTo>
                    <a:cubicBezTo>
                      <a:pt x="15674" y="491"/>
                      <a:pt x="13689" y="510"/>
                      <a:pt x="11629" y="566"/>
                    </a:cubicBezTo>
                    <a:cubicBezTo>
                      <a:pt x="9588" y="622"/>
                      <a:pt x="7528" y="697"/>
                      <a:pt x="5487" y="922"/>
                    </a:cubicBezTo>
                    <a:cubicBezTo>
                      <a:pt x="4532" y="997"/>
                      <a:pt x="3577" y="1146"/>
                      <a:pt x="2659" y="1334"/>
                    </a:cubicBezTo>
                    <a:cubicBezTo>
                      <a:pt x="1873" y="1521"/>
                      <a:pt x="1086" y="1821"/>
                      <a:pt x="581" y="2457"/>
                    </a:cubicBezTo>
                    <a:cubicBezTo>
                      <a:pt x="131" y="2982"/>
                      <a:pt x="0" y="3712"/>
                      <a:pt x="243" y="4349"/>
                    </a:cubicBezTo>
                    <a:cubicBezTo>
                      <a:pt x="56" y="7944"/>
                      <a:pt x="187" y="11540"/>
                      <a:pt x="599" y="15117"/>
                    </a:cubicBezTo>
                    <a:cubicBezTo>
                      <a:pt x="712" y="16090"/>
                      <a:pt x="843" y="17045"/>
                      <a:pt x="1011" y="18019"/>
                    </a:cubicBezTo>
                    <a:cubicBezTo>
                      <a:pt x="1105" y="18768"/>
                      <a:pt x="1311" y="19499"/>
                      <a:pt x="1629" y="20191"/>
                    </a:cubicBezTo>
                    <a:cubicBezTo>
                      <a:pt x="1948" y="20884"/>
                      <a:pt x="2509" y="21446"/>
                      <a:pt x="3202" y="21764"/>
                    </a:cubicBezTo>
                    <a:cubicBezTo>
                      <a:pt x="3951" y="22083"/>
                      <a:pt x="4775" y="22270"/>
                      <a:pt x="5599" y="22308"/>
                    </a:cubicBezTo>
                    <a:cubicBezTo>
                      <a:pt x="9340" y="22668"/>
                      <a:pt x="13097" y="22855"/>
                      <a:pt x="16870" y="22855"/>
                    </a:cubicBezTo>
                    <a:cubicBezTo>
                      <a:pt x="17214" y="22855"/>
                      <a:pt x="17558" y="22854"/>
                      <a:pt x="17903" y="22851"/>
                    </a:cubicBezTo>
                    <a:cubicBezTo>
                      <a:pt x="22041" y="22832"/>
                      <a:pt x="26180" y="22607"/>
                      <a:pt x="30281" y="22214"/>
                    </a:cubicBezTo>
                    <a:cubicBezTo>
                      <a:pt x="31311" y="22120"/>
                      <a:pt x="32341" y="22008"/>
                      <a:pt x="33371" y="21896"/>
                    </a:cubicBezTo>
                    <a:cubicBezTo>
                      <a:pt x="34307" y="21802"/>
                      <a:pt x="35318" y="21746"/>
                      <a:pt x="36236" y="21465"/>
                    </a:cubicBezTo>
                    <a:cubicBezTo>
                      <a:pt x="37884" y="20978"/>
                      <a:pt x="38671" y="19517"/>
                      <a:pt x="39251" y="18057"/>
                    </a:cubicBezTo>
                    <a:cubicBezTo>
                      <a:pt x="39925" y="16259"/>
                      <a:pt x="40431" y="14405"/>
                      <a:pt x="40787" y="12514"/>
                    </a:cubicBezTo>
                    <a:cubicBezTo>
                      <a:pt x="41180" y="10566"/>
                      <a:pt x="41480" y="8618"/>
                      <a:pt x="41648" y="6633"/>
                    </a:cubicBezTo>
                    <a:cubicBezTo>
                      <a:pt x="41742" y="5716"/>
                      <a:pt x="41742" y="4779"/>
                      <a:pt x="41667" y="3862"/>
                    </a:cubicBezTo>
                    <a:cubicBezTo>
                      <a:pt x="41592" y="3132"/>
                      <a:pt x="41367" y="2364"/>
                      <a:pt x="40768" y="1896"/>
                    </a:cubicBezTo>
                    <a:cubicBezTo>
                      <a:pt x="40094" y="1371"/>
                      <a:pt x="39195" y="1203"/>
                      <a:pt x="38390" y="1015"/>
                    </a:cubicBezTo>
                    <a:cubicBezTo>
                      <a:pt x="37435" y="791"/>
                      <a:pt x="36442" y="603"/>
                      <a:pt x="35468" y="454"/>
                    </a:cubicBezTo>
                    <a:cubicBezTo>
                      <a:pt x="33117" y="115"/>
                      <a:pt x="30746" y="1"/>
                      <a:pt x="2837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543" name="Google Shape;4543;p109"/>
            <p:cNvSpPr txBox="1"/>
            <p:nvPr/>
          </p:nvSpPr>
          <p:spPr>
            <a:xfrm>
              <a:off x="4642594" y="1991886"/>
              <a:ext cx="1821900" cy="18129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600">
                  <a:solidFill>
                    <a:schemeClr val="dk2"/>
                  </a:solidFill>
                  <a:latin typeface="Mako"/>
                  <a:ea typeface="Mako"/>
                  <a:cs typeface="Mako"/>
                  <a:sym typeface="Mako"/>
                </a:rPr>
                <a:t>You can explain here your product or your service</a:t>
              </a:r>
              <a:endParaRPr sz="1600">
                <a:solidFill>
                  <a:schemeClr val="dk2"/>
                </a:solidFill>
                <a:latin typeface="Mako"/>
                <a:ea typeface="Mako"/>
                <a:cs typeface="Mako"/>
                <a:sym typeface="Mako"/>
              </a:endParaRPr>
            </a:p>
            <a:p>
              <a:pPr marL="0" lvl="0" indent="0" algn="ctr" rtl="0">
                <a:spcBef>
                  <a:spcPts val="0"/>
                </a:spcBef>
                <a:spcAft>
                  <a:spcPts val="0"/>
                </a:spcAft>
                <a:buNone/>
              </a:pPr>
              <a:endParaRPr sz="1200">
                <a:solidFill>
                  <a:schemeClr val="dk2"/>
                </a:solidFill>
                <a:latin typeface="Mako"/>
                <a:ea typeface="Mako"/>
                <a:cs typeface="Mako"/>
                <a:sym typeface="Mako"/>
              </a:endParaRPr>
            </a:p>
            <a:p>
              <a:pPr marL="172800" lvl="0" indent="-224000" algn="ctr" rtl="0">
                <a:spcBef>
                  <a:spcPts val="0"/>
                </a:spcBef>
                <a:spcAft>
                  <a:spcPts val="0"/>
                </a:spcAft>
                <a:buClr>
                  <a:schemeClr val="dk2"/>
                </a:buClr>
                <a:buSzPts val="1600"/>
                <a:buFont typeface="Mako"/>
                <a:buChar char="●"/>
              </a:pPr>
              <a:r>
                <a:rPr lang="en" sz="1600">
                  <a:solidFill>
                    <a:schemeClr val="dk2"/>
                  </a:solidFill>
                  <a:latin typeface="Mako"/>
                  <a:ea typeface="Mako"/>
                  <a:cs typeface="Mako"/>
                  <a:sym typeface="Mako"/>
                </a:rPr>
                <a:t>Characteristic</a:t>
              </a:r>
              <a:endParaRPr sz="1600">
                <a:solidFill>
                  <a:schemeClr val="dk2"/>
                </a:solidFill>
                <a:latin typeface="Mako"/>
                <a:ea typeface="Mako"/>
                <a:cs typeface="Mako"/>
                <a:sym typeface="Mako"/>
              </a:endParaRPr>
            </a:p>
            <a:p>
              <a:pPr marL="172800" lvl="0" indent="-224000" algn="ctr" rtl="0">
                <a:spcBef>
                  <a:spcPts val="0"/>
                </a:spcBef>
                <a:spcAft>
                  <a:spcPts val="0"/>
                </a:spcAft>
                <a:buClr>
                  <a:schemeClr val="dk2"/>
                </a:buClr>
                <a:buSzPts val="1600"/>
                <a:buFont typeface="Mako"/>
                <a:buChar char="●"/>
              </a:pPr>
              <a:r>
                <a:rPr lang="en" sz="1600">
                  <a:solidFill>
                    <a:schemeClr val="dk2"/>
                  </a:solidFill>
                  <a:latin typeface="Mako"/>
                  <a:ea typeface="Mako"/>
                  <a:cs typeface="Mako"/>
                  <a:sym typeface="Mako"/>
                </a:rPr>
                <a:t>Characteristic</a:t>
              </a:r>
              <a:endParaRPr sz="1600">
                <a:solidFill>
                  <a:schemeClr val="dk2"/>
                </a:solidFill>
                <a:latin typeface="Mako"/>
                <a:ea typeface="Mako"/>
                <a:cs typeface="Mako"/>
                <a:sym typeface="Mako"/>
              </a:endParaRPr>
            </a:p>
            <a:p>
              <a:pPr marL="172800" lvl="0" indent="-224000" algn="ctr" rtl="0">
                <a:spcBef>
                  <a:spcPts val="0"/>
                </a:spcBef>
                <a:spcAft>
                  <a:spcPts val="0"/>
                </a:spcAft>
                <a:buClr>
                  <a:schemeClr val="dk2"/>
                </a:buClr>
                <a:buSzPts val="1600"/>
                <a:buFont typeface="Mako"/>
                <a:buChar char="●"/>
              </a:pPr>
              <a:r>
                <a:rPr lang="en" sz="1600">
                  <a:solidFill>
                    <a:schemeClr val="dk2"/>
                  </a:solidFill>
                  <a:latin typeface="Mako"/>
                  <a:ea typeface="Mako"/>
                  <a:cs typeface="Mako"/>
                  <a:sym typeface="Mako"/>
                </a:rPr>
                <a:t>Characteristic</a:t>
              </a:r>
              <a:endParaRPr>
                <a:solidFill>
                  <a:schemeClr val="dk2"/>
                </a:solidFill>
                <a:latin typeface="Muli"/>
                <a:ea typeface="Muli"/>
                <a:cs typeface="Muli"/>
                <a:sym typeface="Muli"/>
              </a:endParaRPr>
            </a:p>
          </p:txBody>
        </p:sp>
        <p:sp>
          <p:nvSpPr>
            <p:cNvPr id="4544" name="Google Shape;4544;p109"/>
            <p:cNvSpPr txBox="1"/>
            <p:nvPr/>
          </p:nvSpPr>
          <p:spPr>
            <a:xfrm>
              <a:off x="4642594" y="1612825"/>
              <a:ext cx="1821900" cy="443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000" b="1">
                  <a:solidFill>
                    <a:schemeClr val="dk1"/>
                  </a:solidFill>
                  <a:latin typeface="Itim"/>
                  <a:ea typeface="Itim"/>
                  <a:cs typeface="Itim"/>
                  <a:sym typeface="Itim"/>
                </a:rPr>
                <a:t>Pro</a:t>
              </a:r>
              <a:endParaRPr sz="2000" b="1">
                <a:solidFill>
                  <a:schemeClr val="dk1"/>
                </a:solidFill>
                <a:latin typeface="Itim"/>
                <a:ea typeface="Itim"/>
                <a:cs typeface="Itim"/>
                <a:sym typeface="Itim"/>
              </a:endParaRPr>
            </a:p>
          </p:txBody>
        </p:sp>
        <p:sp>
          <p:nvSpPr>
            <p:cNvPr id="4545" name="Google Shape;4545;p109"/>
            <p:cNvSpPr txBox="1"/>
            <p:nvPr/>
          </p:nvSpPr>
          <p:spPr>
            <a:xfrm>
              <a:off x="4639574" y="3771524"/>
              <a:ext cx="1821900" cy="4434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000" b="1">
                  <a:solidFill>
                    <a:schemeClr val="dk1"/>
                  </a:solidFill>
                  <a:latin typeface="Itim"/>
                  <a:ea typeface="Itim"/>
                  <a:cs typeface="Itim"/>
                  <a:sym typeface="Itim"/>
                </a:rPr>
                <a:t>$50</a:t>
              </a:r>
              <a:endParaRPr sz="2000" b="1">
                <a:solidFill>
                  <a:schemeClr val="dk1"/>
                </a:solidFill>
                <a:latin typeface="Itim"/>
                <a:ea typeface="Itim"/>
                <a:cs typeface="Itim"/>
                <a:sym typeface="Itim"/>
              </a:endParaRPr>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nodeType="clickEffect">
                                  <p:stCondLst>
                                    <p:cond delay="0"/>
                                  </p:stCondLst>
                                  <p:childTnLst>
                                    <p:set>
                                      <p:cBhvr>
                                        <p:cTn id="6" dur="1" fill="hold">
                                          <p:stCondLst>
                                            <p:cond delay="0"/>
                                          </p:stCondLst>
                                        </p:cTn>
                                        <p:tgtEl>
                                          <p:spTgt spid="4489"/>
                                        </p:tgtEl>
                                        <p:attrNameLst>
                                          <p:attrName>style.visibility</p:attrName>
                                        </p:attrNameLst>
                                      </p:cBhvr>
                                      <p:to>
                                        <p:strVal val="visible"/>
                                      </p:to>
                                    </p:set>
                                    <p:anim calcmode="lin" valueType="num">
                                      <p:cBhvr additive="base">
                                        <p:cTn id="7" dur="1000"/>
                                        <p:tgtEl>
                                          <p:spTgt spid="4489"/>
                                        </p:tgtEl>
                                        <p:attrNameLst>
                                          <p:attrName>ppt_y</p:attrName>
                                        </p:attrNameLst>
                                      </p:cBhvr>
                                      <p:tavLst>
                                        <p:tav tm="0">
                                          <p:val>
                                            <p:strVal val="#ppt_y-1"/>
                                          </p:val>
                                        </p:tav>
                                        <p:tav tm="100000">
                                          <p:val>
                                            <p:strVal val="#ppt_y"/>
                                          </p:val>
                                        </p:tav>
                                      </p:tavLst>
                                    </p:anim>
                                  </p:childTnLst>
                                </p:cTn>
                              </p:par>
                              <p:par>
                                <p:cTn id="8" presetID="2" presetClass="entr" presetSubtype="1" fill="hold" nodeType="withEffect">
                                  <p:stCondLst>
                                    <p:cond delay="0"/>
                                  </p:stCondLst>
                                  <p:childTnLst>
                                    <p:set>
                                      <p:cBhvr>
                                        <p:cTn id="9" dur="1" fill="hold">
                                          <p:stCondLst>
                                            <p:cond delay="0"/>
                                          </p:stCondLst>
                                        </p:cTn>
                                        <p:tgtEl>
                                          <p:spTgt spid="4490"/>
                                        </p:tgtEl>
                                        <p:attrNameLst>
                                          <p:attrName>style.visibility</p:attrName>
                                        </p:attrNameLst>
                                      </p:cBhvr>
                                      <p:to>
                                        <p:strVal val="visible"/>
                                      </p:to>
                                    </p:set>
                                    <p:anim calcmode="lin" valueType="num">
                                      <p:cBhvr additive="base">
                                        <p:cTn id="10" dur="1000"/>
                                        <p:tgtEl>
                                          <p:spTgt spid="4490"/>
                                        </p:tgtEl>
                                        <p:attrNameLst>
                                          <p:attrName>ppt_y</p:attrName>
                                        </p:attrNameLst>
                                      </p:cBhvr>
                                      <p:tavLst>
                                        <p:tav tm="0">
                                          <p:val>
                                            <p:strVal val="#ppt_y-1"/>
                                          </p:val>
                                        </p:tav>
                                        <p:tav tm="100000">
                                          <p:val>
                                            <p:strVal val="#ppt_y"/>
                                          </p:val>
                                        </p:tav>
                                      </p:tavLst>
                                    </p:anim>
                                  </p:childTnLst>
                                </p:cTn>
                              </p:par>
                            </p:childTnLst>
                          </p:cTn>
                        </p:par>
                      </p:childTnLst>
                    </p:cTn>
                  </p:par>
                  <p:par>
                    <p:cTn id="11" fill="hold">
                      <p:stCondLst>
                        <p:cond delay="indefinite"/>
                      </p:stCondLst>
                      <p:childTnLst>
                        <p:par>
                          <p:cTn id="12" fill="hold">
                            <p:stCondLst>
                              <p:cond delay="0"/>
                            </p:stCondLst>
                            <p:childTnLst>
                              <p:par>
                                <p:cTn id="13" presetID="2" presetClass="entr" presetSubtype="4" fill="hold" nodeType="clickEffect">
                                  <p:stCondLst>
                                    <p:cond delay="0"/>
                                  </p:stCondLst>
                                  <p:childTnLst>
                                    <p:set>
                                      <p:cBhvr>
                                        <p:cTn id="14" dur="1" fill="hold">
                                          <p:stCondLst>
                                            <p:cond delay="0"/>
                                          </p:stCondLst>
                                        </p:cTn>
                                        <p:tgtEl>
                                          <p:spTgt spid="4493"/>
                                        </p:tgtEl>
                                        <p:attrNameLst>
                                          <p:attrName>style.visibility</p:attrName>
                                        </p:attrNameLst>
                                      </p:cBhvr>
                                      <p:to>
                                        <p:strVal val="visible"/>
                                      </p:to>
                                    </p:set>
                                    <p:anim calcmode="lin" valueType="num">
                                      <p:cBhvr additive="base">
                                        <p:cTn id="15" dur="1000"/>
                                        <p:tgtEl>
                                          <p:spTgt spid="4493"/>
                                        </p:tgtEl>
                                        <p:attrNameLst>
                                          <p:attrName>ppt_y</p:attrName>
                                        </p:attrNameLst>
                                      </p:cBhvr>
                                      <p:tavLst>
                                        <p:tav tm="0">
                                          <p:val>
                                            <p:strVal val="#ppt_y+1"/>
                                          </p:val>
                                        </p:tav>
                                        <p:tav tm="100000">
                                          <p:val>
                                            <p:strVal val="#ppt_y"/>
                                          </p:val>
                                        </p:tav>
                                      </p:tavLst>
                                    </p:anim>
                                  </p:childTnLst>
                                </p:cTn>
                              </p:par>
                            </p:childTnLst>
                          </p:cTn>
                        </p:par>
                      </p:childTnLst>
                    </p:cTn>
                  </p:par>
                  <p:par>
                    <p:cTn id="16" fill="hold">
                      <p:stCondLst>
                        <p:cond delay="indefinite"/>
                      </p:stCondLst>
                      <p:childTnLst>
                        <p:par>
                          <p:cTn id="17" fill="hold">
                            <p:stCondLst>
                              <p:cond delay="0"/>
                            </p:stCondLst>
                            <p:childTnLst>
                              <p:par>
                                <p:cTn id="18" presetID="2" presetClass="entr" presetSubtype="4" fill="hold" nodeType="clickEffect">
                                  <p:stCondLst>
                                    <p:cond delay="0"/>
                                  </p:stCondLst>
                                  <p:childTnLst>
                                    <p:set>
                                      <p:cBhvr>
                                        <p:cTn id="19" dur="1" fill="hold">
                                          <p:stCondLst>
                                            <p:cond delay="0"/>
                                          </p:stCondLst>
                                        </p:cTn>
                                        <p:tgtEl>
                                          <p:spTgt spid="4500"/>
                                        </p:tgtEl>
                                        <p:attrNameLst>
                                          <p:attrName>style.visibility</p:attrName>
                                        </p:attrNameLst>
                                      </p:cBhvr>
                                      <p:to>
                                        <p:strVal val="visible"/>
                                      </p:to>
                                    </p:set>
                                    <p:anim calcmode="lin" valueType="num">
                                      <p:cBhvr additive="base">
                                        <p:cTn id="20" dur="1000"/>
                                        <p:tgtEl>
                                          <p:spTgt spid="4500"/>
                                        </p:tgtEl>
                                        <p:attrNameLst>
                                          <p:attrName>ppt_y</p:attrName>
                                        </p:attrNameLst>
                                      </p:cBhvr>
                                      <p:tavLst>
                                        <p:tav tm="0">
                                          <p:val>
                                            <p:strVal val="#ppt_y+1"/>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4" fill="hold" nodeType="clickEffect">
                                  <p:stCondLst>
                                    <p:cond delay="0"/>
                                  </p:stCondLst>
                                  <p:childTnLst>
                                    <p:set>
                                      <p:cBhvr>
                                        <p:cTn id="24" dur="1" fill="hold">
                                          <p:stCondLst>
                                            <p:cond delay="0"/>
                                          </p:stCondLst>
                                        </p:cTn>
                                        <p:tgtEl>
                                          <p:spTgt spid="4539"/>
                                        </p:tgtEl>
                                        <p:attrNameLst>
                                          <p:attrName>style.visibility</p:attrName>
                                        </p:attrNameLst>
                                      </p:cBhvr>
                                      <p:to>
                                        <p:strVal val="visible"/>
                                      </p:to>
                                    </p:set>
                                    <p:anim calcmode="lin" valueType="num">
                                      <p:cBhvr additive="base">
                                        <p:cTn id="25" dur="1000"/>
                                        <p:tgtEl>
                                          <p:spTgt spid="4539"/>
                                        </p:tgtEl>
                                        <p:attrNameLst>
                                          <p:attrName>ppt_y</p:attrName>
                                        </p:attrNameLst>
                                      </p:cBhvr>
                                      <p:tavLst>
                                        <p:tav tm="0">
                                          <p:val>
                                            <p:strVal val="#ppt_y+1"/>
                                          </p:val>
                                        </p:tav>
                                        <p:tav tm="100000">
                                          <p:val>
                                            <p:strVal val="#ppt_y"/>
                                          </p:val>
                                        </p:tav>
                                      </p:tavLst>
                                    </p:anim>
                                  </p:childTnLst>
                                </p:cTn>
                              </p:par>
                            </p:childTnLst>
                          </p:cTn>
                        </p:par>
                      </p:childTnLst>
                    </p:cTn>
                  </p:par>
                  <p:par>
                    <p:cTn id="26" fill="hold">
                      <p:stCondLst>
                        <p:cond delay="indefinite"/>
                      </p:stCondLst>
                      <p:childTnLst>
                        <p:par>
                          <p:cTn id="27" fill="hold">
                            <p:stCondLst>
                              <p:cond delay="0"/>
                            </p:stCondLst>
                            <p:childTnLst>
                              <p:par>
                                <p:cTn id="28" presetID="2" presetClass="entr" presetSubtype="4" fill="hold" nodeType="clickEffect">
                                  <p:stCondLst>
                                    <p:cond delay="0"/>
                                  </p:stCondLst>
                                  <p:childTnLst>
                                    <p:set>
                                      <p:cBhvr>
                                        <p:cTn id="29" dur="1" fill="hold">
                                          <p:stCondLst>
                                            <p:cond delay="0"/>
                                          </p:stCondLst>
                                        </p:cTn>
                                        <p:tgtEl>
                                          <p:spTgt spid="4507"/>
                                        </p:tgtEl>
                                        <p:attrNameLst>
                                          <p:attrName>style.visibility</p:attrName>
                                        </p:attrNameLst>
                                      </p:cBhvr>
                                      <p:to>
                                        <p:strVal val="visible"/>
                                      </p:to>
                                    </p:set>
                                    <p:anim calcmode="lin" valueType="num">
                                      <p:cBhvr additive="base">
                                        <p:cTn id="30" dur="1000"/>
                                        <p:tgtEl>
                                          <p:spTgt spid="450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Shape 4549"/>
        <p:cNvGrpSpPr/>
        <p:nvPr/>
      </p:nvGrpSpPr>
      <p:grpSpPr>
        <a:xfrm>
          <a:off x="0" y="0"/>
          <a:ext cx="0" cy="0"/>
          <a:chOff x="0" y="0"/>
          <a:chExt cx="0" cy="0"/>
        </a:xfrm>
      </p:grpSpPr>
      <p:cxnSp>
        <p:nvCxnSpPr>
          <p:cNvPr id="4550" name="Google Shape;4550;p110"/>
          <p:cNvCxnSpPr>
            <a:stCxn id="4551" idx="3"/>
            <a:endCxn id="4552" idx="1"/>
          </p:cNvCxnSpPr>
          <p:nvPr/>
        </p:nvCxnSpPr>
        <p:spPr>
          <a:xfrm>
            <a:off x="3064600" y="1929100"/>
            <a:ext cx="640800" cy="600"/>
          </a:xfrm>
          <a:prstGeom prst="curvedConnector3">
            <a:avLst>
              <a:gd name="adj1" fmla="val 49994"/>
            </a:avLst>
          </a:prstGeom>
          <a:noFill/>
          <a:ln w="28575" cap="flat" cmpd="sng">
            <a:solidFill>
              <a:schemeClr val="dk2"/>
            </a:solidFill>
            <a:prstDash val="solid"/>
            <a:round/>
            <a:headEnd type="none" w="med" len="med"/>
            <a:tailEnd type="none" w="med" len="med"/>
          </a:ln>
        </p:spPr>
      </p:cxnSp>
      <p:cxnSp>
        <p:nvCxnSpPr>
          <p:cNvPr id="4553" name="Google Shape;4553;p110"/>
          <p:cNvCxnSpPr>
            <a:stCxn id="4552" idx="3"/>
            <a:endCxn id="4554" idx="1"/>
          </p:cNvCxnSpPr>
          <p:nvPr/>
        </p:nvCxnSpPr>
        <p:spPr>
          <a:xfrm>
            <a:off x="5438725" y="1929100"/>
            <a:ext cx="664500" cy="600"/>
          </a:xfrm>
          <a:prstGeom prst="curvedConnector3">
            <a:avLst>
              <a:gd name="adj1" fmla="val 50006"/>
            </a:avLst>
          </a:prstGeom>
          <a:noFill/>
          <a:ln w="28575" cap="flat" cmpd="sng">
            <a:solidFill>
              <a:schemeClr val="dk2"/>
            </a:solidFill>
            <a:prstDash val="solid"/>
            <a:round/>
            <a:headEnd type="none" w="med" len="med"/>
            <a:tailEnd type="none" w="med" len="med"/>
          </a:ln>
        </p:spPr>
      </p:cxnSp>
      <p:sp>
        <p:nvSpPr>
          <p:cNvPr id="4555" name="Google Shape;4555;p110"/>
          <p:cNvSpPr txBox="1">
            <a:spLocks noGrp="1"/>
          </p:cNvSpPr>
          <p:nvPr>
            <p:ph type="title"/>
          </p:nvPr>
        </p:nvSpPr>
        <p:spPr>
          <a:xfrm>
            <a:off x="720000" y="540000"/>
            <a:ext cx="7704000" cy="360000"/>
          </a:xfrm>
          <a:prstGeom prst="rect">
            <a:avLst/>
          </a:prstGeom>
        </p:spPr>
        <p:txBody>
          <a:bodyPr spcFirstLastPara="1" wrap="square" lIns="0" tIns="0" rIns="0" bIns="0" anchor="t" anchorCtr="0">
            <a:noAutofit/>
          </a:bodyPr>
          <a:lstStyle/>
          <a:p>
            <a:pPr marL="0" lvl="0" indent="0" algn="ctr" rtl="0">
              <a:spcBef>
                <a:spcPts val="0"/>
              </a:spcBef>
              <a:spcAft>
                <a:spcPts val="0"/>
              </a:spcAft>
              <a:buNone/>
            </a:pPr>
            <a:r>
              <a:rPr lang="en"/>
              <a:t>Online education process</a:t>
            </a:r>
            <a:endParaRPr/>
          </a:p>
        </p:txBody>
      </p:sp>
      <p:sp>
        <p:nvSpPr>
          <p:cNvPr id="4556" name="Google Shape;4556;p110"/>
          <p:cNvSpPr/>
          <p:nvPr/>
        </p:nvSpPr>
        <p:spPr>
          <a:xfrm rot="10800000" flipH="1">
            <a:off x="6684543" y="4689441"/>
            <a:ext cx="1745583" cy="208075"/>
          </a:xfrm>
          <a:custGeom>
            <a:avLst/>
            <a:gdLst/>
            <a:ahLst/>
            <a:cxnLst/>
            <a:rect l="l" t="t" r="r" b="b"/>
            <a:pathLst>
              <a:path w="41946" h="5000" extrusionOk="0">
                <a:moveTo>
                  <a:pt x="39862" y="375"/>
                </a:moveTo>
                <a:cubicBezTo>
                  <a:pt x="39752" y="375"/>
                  <a:pt x="39641" y="393"/>
                  <a:pt x="39545" y="429"/>
                </a:cubicBezTo>
                <a:cubicBezTo>
                  <a:pt x="38422" y="860"/>
                  <a:pt x="37231" y="1220"/>
                  <a:pt x="36143" y="1737"/>
                </a:cubicBezTo>
                <a:cubicBezTo>
                  <a:pt x="35848" y="1880"/>
                  <a:pt x="35723" y="1951"/>
                  <a:pt x="35630" y="1951"/>
                </a:cubicBezTo>
                <a:cubicBezTo>
                  <a:pt x="35516" y="1951"/>
                  <a:pt x="35452" y="1837"/>
                  <a:pt x="35173" y="1598"/>
                </a:cubicBezTo>
                <a:cubicBezTo>
                  <a:pt x="34984" y="1431"/>
                  <a:pt x="34785" y="1277"/>
                  <a:pt x="34571" y="1141"/>
                </a:cubicBezTo>
                <a:lnTo>
                  <a:pt x="34571" y="1141"/>
                </a:lnTo>
                <a:cubicBezTo>
                  <a:pt x="34760" y="1337"/>
                  <a:pt x="34920" y="1576"/>
                  <a:pt x="35020" y="1741"/>
                </a:cubicBezTo>
                <a:cubicBezTo>
                  <a:pt x="35131" y="1926"/>
                  <a:pt x="35491" y="2693"/>
                  <a:pt x="35038" y="2721"/>
                </a:cubicBezTo>
                <a:cubicBezTo>
                  <a:pt x="34856" y="2736"/>
                  <a:pt x="34678" y="2739"/>
                  <a:pt x="34500" y="2739"/>
                </a:cubicBezTo>
                <a:cubicBezTo>
                  <a:pt x="34336" y="2739"/>
                  <a:pt x="34171" y="2736"/>
                  <a:pt x="34008" y="2725"/>
                </a:cubicBezTo>
                <a:lnTo>
                  <a:pt x="34008" y="2725"/>
                </a:lnTo>
                <a:cubicBezTo>
                  <a:pt x="34282" y="3003"/>
                  <a:pt x="34556" y="3274"/>
                  <a:pt x="34974" y="3420"/>
                </a:cubicBezTo>
                <a:cubicBezTo>
                  <a:pt x="35244" y="3516"/>
                  <a:pt x="35509" y="3559"/>
                  <a:pt x="35766" y="3559"/>
                </a:cubicBezTo>
                <a:cubicBezTo>
                  <a:pt x="36322" y="3559"/>
                  <a:pt x="36853" y="3370"/>
                  <a:pt x="37410" y="3164"/>
                </a:cubicBezTo>
                <a:cubicBezTo>
                  <a:pt x="38547" y="2736"/>
                  <a:pt x="39677" y="2290"/>
                  <a:pt x="40811" y="1851"/>
                </a:cubicBezTo>
                <a:cubicBezTo>
                  <a:pt x="41945" y="1416"/>
                  <a:pt x="40747" y="375"/>
                  <a:pt x="39862" y="375"/>
                </a:cubicBezTo>
                <a:close/>
                <a:moveTo>
                  <a:pt x="1498" y="1719"/>
                </a:moveTo>
                <a:cubicBezTo>
                  <a:pt x="1242" y="1894"/>
                  <a:pt x="996" y="2076"/>
                  <a:pt x="761" y="2265"/>
                </a:cubicBezTo>
                <a:cubicBezTo>
                  <a:pt x="1" y="2874"/>
                  <a:pt x="1103" y="3669"/>
                  <a:pt x="1926" y="3669"/>
                </a:cubicBezTo>
                <a:cubicBezTo>
                  <a:pt x="2130" y="3669"/>
                  <a:pt x="2311" y="3623"/>
                  <a:pt x="2451" y="3513"/>
                </a:cubicBezTo>
                <a:cubicBezTo>
                  <a:pt x="2618" y="3381"/>
                  <a:pt x="2793" y="3242"/>
                  <a:pt x="2975" y="3106"/>
                </a:cubicBezTo>
                <a:cubicBezTo>
                  <a:pt x="2436" y="3031"/>
                  <a:pt x="1502" y="2211"/>
                  <a:pt x="1498" y="1719"/>
                </a:cubicBezTo>
                <a:close/>
                <a:moveTo>
                  <a:pt x="6376" y="1"/>
                </a:moveTo>
                <a:cubicBezTo>
                  <a:pt x="5271" y="1"/>
                  <a:pt x="4137" y="310"/>
                  <a:pt x="3064" y="814"/>
                </a:cubicBezTo>
                <a:cubicBezTo>
                  <a:pt x="3998" y="475"/>
                  <a:pt x="4989" y="264"/>
                  <a:pt x="5977" y="264"/>
                </a:cubicBezTo>
                <a:cubicBezTo>
                  <a:pt x="6366" y="264"/>
                  <a:pt x="6755" y="297"/>
                  <a:pt x="7136" y="368"/>
                </a:cubicBezTo>
                <a:cubicBezTo>
                  <a:pt x="7849" y="500"/>
                  <a:pt x="8519" y="789"/>
                  <a:pt x="9090" y="1242"/>
                </a:cubicBezTo>
                <a:cubicBezTo>
                  <a:pt x="9771" y="1780"/>
                  <a:pt x="10310" y="2889"/>
                  <a:pt x="11236" y="3003"/>
                </a:cubicBezTo>
                <a:cubicBezTo>
                  <a:pt x="11843" y="3082"/>
                  <a:pt x="13137" y="4686"/>
                  <a:pt x="12449" y="4686"/>
                </a:cubicBezTo>
                <a:cubicBezTo>
                  <a:pt x="12428" y="4686"/>
                  <a:pt x="12403" y="4686"/>
                  <a:pt x="12378" y="4683"/>
                </a:cubicBezTo>
                <a:cubicBezTo>
                  <a:pt x="10777" y="4479"/>
                  <a:pt x="10120" y="3574"/>
                  <a:pt x="9033" y="2557"/>
                </a:cubicBezTo>
                <a:cubicBezTo>
                  <a:pt x="8787" y="2329"/>
                  <a:pt x="8501" y="2168"/>
                  <a:pt x="8191" y="2061"/>
                </a:cubicBezTo>
                <a:lnTo>
                  <a:pt x="8191" y="2061"/>
                </a:lnTo>
                <a:cubicBezTo>
                  <a:pt x="8366" y="2204"/>
                  <a:pt x="8534" y="2372"/>
                  <a:pt x="8698" y="2571"/>
                </a:cubicBezTo>
                <a:cubicBezTo>
                  <a:pt x="9742" y="3855"/>
                  <a:pt x="10719" y="4903"/>
                  <a:pt x="12481" y="4903"/>
                </a:cubicBezTo>
                <a:cubicBezTo>
                  <a:pt x="12528" y="4903"/>
                  <a:pt x="12574" y="4903"/>
                  <a:pt x="12620" y="4900"/>
                </a:cubicBezTo>
                <a:cubicBezTo>
                  <a:pt x="14603" y="4843"/>
                  <a:pt x="15879" y="3509"/>
                  <a:pt x="17384" y="2415"/>
                </a:cubicBezTo>
                <a:cubicBezTo>
                  <a:pt x="17687" y="2193"/>
                  <a:pt x="17983" y="2001"/>
                  <a:pt x="18268" y="1862"/>
                </a:cubicBezTo>
                <a:lnTo>
                  <a:pt x="18268" y="1862"/>
                </a:lnTo>
                <a:cubicBezTo>
                  <a:pt x="18140" y="1880"/>
                  <a:pt x="17997" y="1923"/>
                  <a:pt x="17826" y="2001"/>
                </a:cubicBezTo>
                <a:cubicBezTo>
                  <a:pt x="17259" y="2261"/>
                  <a:pt x="16703" y="2860"/>
                  <a:pt x="16157" y="3188"/>
                </a:cubicBezTo>
                <a:cubicBezTo>
                  <a:pt x="15630" y="3502"/>
                  <a:pt x="15081" y="3763"/>
                  <a:pt x="14521" y="4008"/>
                </a:cubicBezTo>
                <a:cubicBezTo>
                  <a:pt x="14381" y="4069"/>
                  <a:pt x="14125" y="4158"/>
                  <a:pt x="13914" y="4158"/>
                </a:cubicBezTo>
                <a:cubicBezTo>
                  <a:pt x="13740" y="4158"/>
                  <a:pt x="13593" y="4097"/>
                  <a:pt x="13565" y="3908"/>
                </a:cubicBezTo>
                <a:cubicBezTo>
                  <a:pt x="13501" y="3506"/>
                  <a:pt x="14389" y="3103"/>
                  <a:pt x="14663" y="2985"/>
                </a:cubicBezTo>
                <a:cubicBezTo>
                  <a:pt x="16246" y="2293"/>
                  <a:pt x="17441" y="703"/>
                  <a:pt x="19241" y="493"/>
                </a:cubicBezTo>
                <a:cubicBezTo>
                  <a:pt x="19366" y="478"/>
                  <a:pt x="19495" y="468"/>
                  <a:pt x="19623" y="468"/>
                </a:cubicBezTo>
                <a:cubicBezTo>
                  <a:pt x="20097" y="468"/>
                  <a:pt x="20582" y="585"/>
                  <a:pt x="20936" y="921"/>
                </a:cubicBezTo>
                <a:cubicBezTo>
                  <a:pt x="21221" y="1195"/>
                  <a:pt x="21278" y="1566"/>
                  <a:pt x="21535" y="1859"/>
                </a:cubicBezTo>
                <a:cubicBezTo>
                  <a:pt x="21848" y="2211"/>
                  <a:pt x="22233" y="2346"/>
                  <a:pt x="22672" y="2504"/>
                </a:cubicBezTo>
                <a:cubicBezTo>
                  <a:pt x="23003" y="2621"/>
                  <a:pt x="22255" y="3313"/>
                  <a:pt x="21563" y="3620"/>
                </a:cubicBezTo>
                <a:cubicBezTo>
                  <a:pt x="21749" y="3773"/>
                  <a:pt x="21945" y="3919"/>
                  <a:pt x="22159" y="4055"/>
                </a:cubicBezTo>
                <a:cubicBezTo>
                  <a:pt x="23121" y="4661"/>
                  <a:pt x="24266" y="4986"/>
                  <a:pt x="25407" y="4999"/>
                </a:cubicBezTo>
                <a:cubicBezTo>
                  <a:pt x="24968" y="4464"/>
                  <a:pt x="24783" y="3694"/>
                  <a:pt x="25393" y="3541"/>
                </a:cubicBezTo>
                <a:cubicBezTo>
                  <a:pt x="26395" y="3288"/>
                  <a:pt x="27272" y="2835"/>
                  <a:pt x="28034" y="2137"/>
                </a:cubicBezTo>
                <a:cubicBezTo>
                  <a:pt x="28666" y="1555"/>
                  <a:pt x="29183" y="960"/>
                  <a:pt x="30024" y="689"/>
                </a:cubicBezTo>
                <a:cubicBezTo>
                  <a:pt x="30085" y="671"/>
                  <a:pt x="30146" y="664"/>
                  <a:pt x="30206" y="664"/>
                </a:cubicBezTo>
                <a:cubicBezTo>
                  <a:pt x="30723" y="664"/>
                  <a:pt x="31291" y="1302"/>
                  <a:pt x="31433" y="1865"/>
                </a:cubicBezTo>
                <a:cubicBezTo>
                  <a:pt x="31647" y="1812"/>
                  <a:pt x="31864" y="1787"/>
                  <a:pt x="32082" y="1787"/>
                </a:cubicBezTo>
                <a:lnTo>
                  <a:pt x="32193" y="1787"/>
                </a:lnTo>
                <a:cubicBezTo>
                  <a:pt x="32175" y="1762"/>
                  <a:pt x="32160" y="1737"/>
                  <a:pt x="32142" y="1712"/>
                </a:cubicBezTo>
                <a:cubicBezTo>
                  <a:pt x="32071" y="1591"/>
                  <a:pt x="31697" y="725"/>
                  <a:pt x="32078" y="725"/>
                </a:cubicBezTo>
                <a:cubicBezTo>
                  <a:pt x="32093" y="725"/>
                  <a:pt x="32111" y="725"/>
                  <a:pt x="32125" y="728"/>
                </a:cubicBezTo>
                <a:cubicBezTo>
                  <a:pt x="32545" y="792"/>
                  <a:pt x="32963" y="824"/>
                  <a:pt x="33380" y="824"/>
                </a:cubicBezTo>
                <a:cubicBezTo>
                  <a:pt x="33559" y="824"/>
                  <a:pt x="33740" y="817"/>
                  <a:pt x="33918" y="806"/>
                </a:cubicBezTo>
                <a:lnTo>
                  <a:pt x="33947" y="806"/>
                </a:lnTo>
                <a:cubicBezTo>
                  <a:pt x="33195" y="457"/>
                  <a:pt x="32356" y="271"/>
                  <a:pt x="31522" y="271"/>
                </a:cubicBezTo>
                <a:cubicBezTo>
                  <a:pt x="30919" y="271"/>
                  <a:pt x="30320" y="368"/>
                  <a:pt x="29754" y="575"/>
                </a:cubicBezTo>
                <a:cubicBezTo>
                  <a:pt x="27928" y="1242"/>
                  <a:pt x="27186" y="3406"/>
                  <a:pt x="25090" y="3491"/>
                </a:cubicBezTo>
                <a:cubicBezTo>
                  <a:pt x="25044" y="3495"/>
                  <a:pt x="24996" y="3495"/>
                  <a:pt x="24950" y="3495"/>
                </a:cubicBezTo>
                <a:cubicBezTo>
                  <a:pt x="22857" y="3495"/>
                  <a:pt x="22544" y="1462"/>
                  <a:pt x="20967" y="542"/>
                </a:cubicBezTo>
                <a:cubicBezTo>
                  <a:pt x="20340" y="175"/>
                  <a:pt x="19641" y="11"/>
                  <a:pt x="18938" y="11"/>
                </a:cubicBezTo>
                <a:cubicBezTo>
                  <a:pt x="18072" y="11"/>
                  <a:pt x="17202" y="257"/>
                  <a:pt x="16446" y="671"/>
                </a:cubicBezTo>
                <a:cubicBezTo>
                  <a:pt x="15515" y="1177"/>
                  <a:pt x="14781" y="1966"/>
                  <a:pt x="13918" y="2568"/>
                </a:cubicBezTo>
                <a:cubicBezTo>
                  <a:pt x="13369" y="2950"/>
                  <a:pt x="12941" y="3224"/>
                  <a:pt x="12352" y="3224"/>
                </a:cubicBezTo>
                <a:cubicBezTo>
                  <a:pt x="12210" y="3224"/>
                  <a:pt x="12057" y="3210"/>
                  <a:pt x="11889" y="3174"/>
                </a:cubicBezTo>
                <a:cubicBezTo>
                  <a:pt x="11090" y="3003"/>
                  <a:pt x="11012" y="2667"/>
                  <a:pt x="10534" y="2061"/>
                </a:cubicBezTo>
                <a:cubicBezTo>
                  <a:pt x="9365" y="589"/>
                  <a:pt x="7899" y="1"/>
                  <a:pt x="6376" y="1"/>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7" name="Google Shape;4557;p110"/>
          <p:cNvSpPr/>
          <p:nvPr/>
        </p:nvSpPr>
        <p:spPr>
          <a:xfrm rot="10800000" flipH="1">
            <a:off x="6746716" y="4768093"/>
            <a:ext cx="278737" cy="95590"/>
          </a:xfrm>
          <a:custGeom>
            <a:avLst/>
            <a:gdLst/>
            <a:ahLst/>
            <a:cxnLst/>
            <a:rect l="l" t="t" r="r" b="b"/>
            <a:pathLst>
              <a:path w="6698" h="2297" extrusionOk="0">
                <a:moveTo>
                  <a:pt x="1570" y="1"/>
                </a:moveTo>
                <a:lnTo>
                  <a:pt x="1570" y="1"/>
                </a:lnTo>
                <a:cubicBezTo>
                  <a:pt x="1278" y="108"/>
                  <a:pt x="989" y="228"/>
                  <a:pt x="707" y="361"/>
                </a:cubicBezTo>
                <a:cubicBezTo>
                  <a:pt x="682" y="368"/>
                  <a:pt x="657" y="378"/>
                  <a:pt x="636" y="393"/>
                </a:cubicBezTo>
                <a:cubicBezTo>
                  <a:pt x="482" y="468"/>
                  <a:pt x="329" y="542"/>
                  <a:pt x="176" y="625"/>
                </a:cubicBezTo>
                <a:cubicBezTo>
                  <a:pt x="54" y="689"/>
                  <a:pt x="1" y="789"/>
                  <a:pt x="4" y="906"/>
                </a:cubicBezTo>
                <a:cubicBezTo>
                  <a:pt x="500" y="564"/>
                  <a:pt x="1028" y="257"/>
                  <a:pt x="1570" y="1"/>
                </a:cubicBezTo>
                <a:close/>
                <a:moveTo>
                  <a:pt x="5093" y="685"/>
                </a:moveTo>
                <a:cubicBezTo>
                  <a:pt x="3862" y="685"/>
                  <a:pt x="2557" y="1480"/>
                  <a:pt x="1481" y="2293"/>
                </a:cubicBezTo>
                <a:cubicBezTo>
                  <a:pt x="1505" y="2297"/>
                  <a:pt x="1530" y="2297"/>
                  <a:pt x="1556" y="2297"/>
                </a:cubicBezTo>
                <a:cubicBezTo>
                  <a:pt x="1588" y="2297"/>
                  <a:pt x="1616" y="2293"/>
                  <a:pt x="1645" y="2286"/>
                </a:cubicBezTo>
                <a:cubicBezTo>
                  <a:pt x="1984" y="2204"/>
                  <a:pt x="2009" y="2186"/>
                  <a:pt x="2254" y="1983"/>
                </a:cubicBezTo>
                <a:cubicBezTo>
                  <a:pt x="3232" y="1530"/>
                  <a:pt x="4497" y="1092"/>
                  <a:pt x="5631" y="1092"/>
                </a:cubicBezTo>
                <a:cubicBezTo>
                  <a:pt x="6006" y="1092"/>
                  <a:pt x="6365" y="1138"/>
                  <a:pt x="6697" y="1248"/>
                </a:cubicBezTo>
                <a:cubicBezTo>
                  <a:pt x="6199" y="849"/>
                  <a:pt x="5653" y="685"/>
                  <a:pt x="5093" y="685"/>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8" name="Google Shape;4558;p110"/>
          <p:cNvSpPr/>
          <p:nvPr/>
        </p:nvSpPr>
        <p:spPr>
          <a:xfrm rot="10800000" flipH="1">
            <a:off x="6746882" y="4702466"/>
            <a:ext cx="484399" cy="184063"/>
          </a:xfrm>
          <a:custGeom>
            <a:avLst/>
            <a:gdLst/>
            <a:ahLst/>
            <a:cxnLst/>
            <a:rect l="l" t="t" r="r" b="b"/>
            <a:pathLst>
              <a:path w="11640" h="4423" extrusionOk="0">
                <a:moveTo>
                  <a:pt x="4479" y="0"/>
                </a:moveTo>
                <a:cubicBezTo>
                  <a:pt x="3491" y="0"/>
                  <a:pt x="2500" y="211"/>
                  <a:pt x="1566" y="550"/>
                </a:cubicBezTo>
                <a:cubicBezTo>
                  <a:pt x="1024" y="806"/>
                  <a:pt x="496" y="1113"/>
                  <a:pt x="0" y="1455"/>
                </a:cubicBezTo>
                <a:cubicBezTo>
                  <a:pt x="4" y="1947"/>
                  <a:pt x="938" y="2767"/>
                  <a:pt x="1477" y="2842"/>
                </a:cubicBezTo>
                <a:cubicBezTo>
                  <a:pt x="2553" y="2029"/>
                  <a:pt x="3858" y="1234"/>
                  <a:pt x="5089" y="1234"/>
                </a:cubicBezTo>
                <a:cubicBezTo>
                  <a:pt x="5649" y="1234"/>
                  <a:pt x="6195" y="1398"/>
                  <a:pt x="6693" y="1797"/>
                </a:cubicBezTo>
                <a:cubicBezTo>
                  <a:pt x="7003" y="1904"/>
                  <a:pt x="7289" y="2065"/>
                  <a:pt x="7535" y="2293"/>
                </a:cubicBezTo>
                <a:cubicBezTo>
                  <a:pt x="8622" y="3310"/>
                  <a:pt x="9279" y="4215"/>
                  <a:pt x="10880" y="4419"/>
                </a:cubicBezTo>
                <a:cubicBezTo>
                  <a:pt x="10905" y="4422"/>
                  <a:pt x="10930" y="4422"/>
                  <a:pt x="10951" y="4422"/>
                </a:cubicBezTo>
                <a:cubicBezTo>
                  <a:pt x="11639" y="4422"/>
                  <a:pt x="10345" y="2818"/>
                  <a:pt x="9738" y="2739"/>
                </a:cubicBezTo>
                <a:cubicBezTo>
                  <a:pt x="8812" y="2625"/>
                  <a:pt x="8273" y="1516"/>
                  <a:pt x="7592" y="978"/>
                </a:cubicBezTo>
                <a:cubicBezTo>
                  <a:pt x="7021" y="525"/>
                  <a:pt x="6351" y="236"/>
                  <a:pt x="5638" y="104"/>
                </a:cubicBezTo>
                <a:cubicBezTo>
                  <a:pt x="5257" y="33"/>
                  <a:pt x="4868" y="0"/>
                  <a:pt x="4479" y="0"/>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9" name="Google Shape;4559;p110"/>
          <p:cNvSpPr/>
          <p:nvPr/>
        </p:nvSpPr>
        <p:spPr>
          <a:xfrm rot="10800000" flipH="1">
            <a:off x="7444766" y="4740752"/>
            <a:ext cx="137163" cy="88931"/>
          </a:xfrm>
          <a:custGeom>
            <a:avLst/>
            <a:gdLst/>
            <a:ahLst/>
            <a:cxnLst/>
            <a:rect l="l" t="t" r="r" b="b"/>
            <a:pathLst>
              <a:path w="3296" h="2137" extrusionOk="0">
                <a:moveTo>
                  <a:pt x="881" y="0"/>
                </a:moveTo>
                <a:cubicBezTo>
                  <a:pt x="596" y="0"/>
                  <a:pt x="300" y="86"/>
                  <a:pt x="0" y="232"/>
                </a:cubicBezTo>
                <a:cubicBezTo>
                  <a:pt x="36" y="229"/>
                  <a:pt x="68" y="224"/>
                  <a:pt x="104" y="224"/>
                </a:cubicBezTo>
                <a:cubicBezTo>
                  <a:pt x="667" y="224"/>
                  <a:pt x="817" y="852"/>
                  <a:pt x="1259" y="1369"/>
                </a:cubicBezTo>
                <a:cubicBezTo>
                  <a:pt x="1594" y="1758"/>
                  <a:pt x="2097" y="1940"/>
                  <a:pt x="2564" y="2107"/>
                </a:cubicBezTo>
                <a:cubicBezTo>
                  <a:pt x="2614" y="2125"/>
                  <a:pt x="2671" y="2136"/>
                  <a:pt x="2735" y="2136"/>
                </a:cubicBezTo>
                <a:cubicBezTo>
                  <a:pt x="2899" y="2136"/>
                  <a:pt x="3096" y="2079"/>
                  <a:pt x="3295" y="1990"/>
                </a:cubicBezTo>
                <a:cubicBezTo>
                  <a:pt x="2920" y="1669"/>
                  <a:pt x="2599" y="1302"/>
                  <a:pt x="2293" y="881"/>
                </a:cubicBezTo>
                <a:cubicBezTo>
                  <a:pt x="1833" y="250"/>
                  <a:pt x="1366" y="0"/>
                  <a:pt x="881" y="0"/>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0" name="Google Shape;4560;p110"/>
          <p:cNvSpPr/>
          <p:nvPr/>
        </p:nvSpPr>
        <p:spPr>
          <a:xfrm rot="10800000" flipH="1">
            <a:off x="7246345" y="4724439"/>
            <a:ext cx="395509" cy="153643"/>
          </a:xfrm>
          <a:custGeom>
            <a:avLst/>
            <a:gdLst/>
            <a:ahLst/>
            <a:cxnLst/>
            <a:rect l="l" t="t" r="r" b="b"/>
            <a:pathLst>
              <a:path w="9504" h="3692" extrusionOk="0">
                <a:moveTo>
                  <a:pt x="6123" y="1"/>
                </a:moveTo>
                <a:cubicBezTo>
                  <a:pt x="5995" y="1"/>
                  <a:pt x="5866" y="11"/>
                  <a:pt x="5741" y="26"/>
                </a:cubicBezTo>
                <a:cubicBezTo>
                  <a:pt x="3941" y="236"/>
                  <a:pt x="2746" y="1826"/>
                  <a:pt x="1163" y="2518"/>
                </a:cubicBezTo>
                <a:cubicBezTo>
                  <a:pt x="889" y="2636"/>
                  <a:pt x="1" y="3039"/>
                  <a:pt x="65" y="3441"/>
                </a:cubicBezTo>
                <a:cubicBezTo>
                  <a:pt x="93" y="3630"/>
                  <a:pt x="240" y="3691"/>
                  <a:pt x="414" y="3691"/>
                </a:cubicBezTo>
                <a:cubicBezTo>
                  <a:pt x="625" y="3691"/>
                  <a:pt x="881" y="3602"/>
                  <a:pt x="1021" y="3541"/>
                </a:cubicBezTo>
                <a:cubicBezTo>
                  <a:pt x="1581" y="3296"/>
                  <a:pt x="2130" y="3035"/>
                  <a:pt x="2657" y="2721"/>
                </a:cubicBezTo>
                <a:cubicBezTo>
                  <a:pt x="3203" y="2393"/>
                  <a:pt x="3759" y="1794"/>
                  <a:pt x="4326" y="1534"/>
                </a:cubicBezTo>
                <a:cubicBezTo>
                  <a:pt x="4497" y="1456"/>
                  <a:pt x="4640" y="1413"/>
                  <a:pt x="4768" y="1395"/>
                </a:cubicBezTo>
                <a:cubicBezTo>
                  <a:pt x="5068" y="1249"/>
                  <a:pt x="5364" y="1163"/>
                  <a:pt x="5649" y="1163"/>
                </a:cubicBezTo>
                <a:cubicBezTo>
                  <a:pt x="6134" y="1163"/>
                  <a:pt x="6601" y="1413"/>
                  <a:pt x="7061" y="2044"/>
                </a:cubicBezTo>
                <a:cubicBezTo>
                  <a:pt x="7367" y="2465"/>
                  <a:pt x="7688" y="2832"/>
                  <a:pt x="8063" y="3153"/>
                </a:cubicBezTo>
                <a:cubicBezTo>
                  <a:pt x="8755" y="2846"/>
                  <a:pt x="9503" y="2154"/>
                  <a:pt x="9172" y="2037"/>
                </a:cubicBezTo>
                <a:cubicBezTo>
                  <a:pt x="8733" y="1879"/>
                  <a:pt x="8348" y="1744"/>
                  <a:pt x="8035" y="1392"/>
                </a:cubicBezTo>
                <a:cubicBezTo>
                  <a:pt x="7778" y="1099"/>
                  <a:pt x="7721" y="728"/>
                  <a:pt x="7436" y="454"/>
                </a:cubicBezTo>
                <a:cubicBezTo>
                  <a:pt x="7082" y="118"/>
                  <a:pt x="6597" y="1"/>
                  <a:pt x="6123" y="1"/>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1" name="Google Shape;4561;p110"/>
          <p:cNvSpPr/>
          <p:nvPr/>
        </p:nvSpPr>
        <p:spPr>
          <a:xfrm rot="10800000" flipH="1">
            <a:off x="7741855" y="4667343"/>
            <a:ext cx="254476" cy="152561"/>
          </a:xfrm>
          <a:custGeom>
            <a:avLst/>
            <a:gdLst/>
            <a:ahLst/>
            <a:cxnLst/>
            <a:rect l="l" t="t" r="r" b="b"/>
            <a:pathLst>
              <a:path w="6115" h="3666" extrusionOk="0">
                <a:moveTo>
                  <a:pt x="6026" y="0"/>
                </a:moveTo>
                <a:lnTo>
                  <a:pt x="6026" y="0"/>
                </a:lnTo>
                <a:cubicBezTo>
                  <a:pt x="5730" y="79"/>
                  <a:pt x="5441" y="203"/>
                  <a:pt x="5185" y="374"/>
                </a:cubicBezTo>
                <a:cubicBezTo>
                  <a:pt x="4329" y="942"/>
                  <a:pt x="3812" y="1880"/>
                  <a:pt x="2920" y="2415"/>
                </a:cubicBezTo>
                <a:cubicBezTo>
                  <a:pt x="2346" y="2757"/>
                  <a:pt x="1701" y="2956"/>
                  <a:pt x="1049" y="3060"/>
                </a:cubicBezTo>
                <a:cubicBezTo>
                  <a:pt x="731" y="3110"/>
                  <a:pt x="410" y="3134"/>
                  <a:pt x="89" y="3134"/>
                </a:cubicBezTo>
                <a:lnTo>
                  <a:pt x="0" y="3134"/>
                </a:lnTo>
                <a:cubicBezTo>
                  <a:pt x="249" y="3438"/>
                  <a:pt x="581" y="3666"/>
                  <a:pt x="895" y="3666"/>
                </a:cubicBezTo>
                <a:cubicBezTo>
                  <a:pt x="945" y="3666"/>
                  <a:pt x="995" y="3659"/>
                  <a:pt x="1041" y="3648"/>
                </a:cubicBezTo>
                <a:cubicBezTo>
                  <a:pt x="1954" y="3417"/>
                  <a:pt x="2835" y="3027"/>
                  <a:pt x="3583" y="2454"/>
                </a:cubicBezTo>
                <a:cubicBezTo>
                  <a:pt x="4283" y="1919"/>
                  <a:pt x="4814" y="1074"/>
                  <a:pt x="5677" y="795"/>
                </a:cubicBezTo>
                <a:cubicBezTo>
                  <a:pt x="6037" y="678"/>
                  <a:pt x="6115" y="357"/>
                  <a:pt x="6026" y="0"/>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2" name="Google Shape;4562;p110"/>
          <p:cNvSpPr/>
          <p:nvPr/>
        </p:nvSpPr>
        <p:spPr>
          <a:xfrm rot="10800000" flipH="1">
            <a:off x="7715846" y="4689441"/>
            <a:ext cx="276781" cy="180484"/>
          </a:xfrm>
          <a:custGeom>
            <a:avLst/>
            <a:gdLst/>
            <a:ahLst/>
            <a:cxnLst/>
            <a:rect l="l" t="t" r="r" b="b"/>
            <a:pathLst>
              <a:path w="6651" h="4337" extrusionOk="0">
                <a:moveTo>
                  <a:pt x="5424" y="1"/>
                </a:moveTo>
                <a:cubicBezTo>
                  <a:pt x="5364" y="1"/>
                  <a:pt x="5303" y="8"/>
                  <a:pt x="5242" y="26"/>
                </a:cubicBezTo>
                <a:cubicBezTo>
                  <a:pt x="4401" y="297"/>
                  <a:pt x="3884" y="892"/>
                  <a:pt x="3252" y="1474"/>
                </a:cubicBezTo>
                <a:cubicBezTo>
                  <a:pt x="2490" y="2172"/>
                  <a:pt x="1613" y="2625"/>
                  <a:pt x="611" y="2878"/>
                </a:cubicBezTo>
                <a:cubicBezTo>
                  <a:pt x="1" y="3031"/>
                  <a:pt x="186" y="3801"/>
                  <a:pt x="625" y="4336"/>
                </a:cubicBezTo>
                <a:lnTo>
                  <a:pt x="714" y="4336"/>
                </a:lnTo>
                <a:cubicBezTo>
                  <a:pt x="1035" y="4336"/>
                  <a:pt x="1356" y="4312"/>
                  <a:pt x="1674" y="4262"/>
                </a:cubicBezTo>
                <a:cubicBezTo>
                  <a:pt x="2326" y="4158"/>
                  <a:pt x="2971" y="3959"/>
                  <a:pt x="3545" y="3617"/>
                </a:cubicBezTo>
                <a:cubicBezTo>
                  <a:pt x="4437" y="3082"/>
                  <a:pt x="4954" y="2144"/>
                  <a:pt x="5810" y="1576"/>
                </a:cubicBezTo>
                <a:cubicBezTo>
                  <a:pt x="6066" y="1405"/>
                  <a:pt x="6355" y="1281"/>
                  <a:pt x="6651" y="1202"/>
                </a:cubicBezTo>
                <a:cubicBezTo>
                  <a:pt x="6509" y="639"/>
                  <a:pt x="5941" y="1"/>
                  <a:pt x="5424" y="1"/>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3" name="Google Shape;4563;p110"/>
          <p:cNvSpPr/>
          <p:nvPr/>
        </p:nvSpPr>
        <p:spPr>
          <a:xfrm rot="10800000" flipH="1">
            <a:off x="8024213" y="4784115"/>
            <a:ext cx="99002" cy="79901"/>
          </a:xfrm>
          <a:custGeom>
            <a:avLst/>
            <a:gdLst/>
            <a:ahLst/>
            <a:cxnLst/>
            <a:rect l="l" t="t" r="r" b="b"/>
            <a:pathLst>
              <a:path w="2379" h="1920" extrusionOk="0">
                <a:moveTo>
                  <a:pt x="1755" y="1"/>
                </a:moveTo>
                <a:cubicBezTo>
                  <a:pt x="1897" y="65"/>
                  <a:pt x="2033" y="137"/>
                  <a:pt x="2168" y="212"/>
                </a:cubicBezTo>
                <a:cubicBezTo>
                  <a:pt x="2239" y="251"/>
                  <a:pt x="2308" y="294"/>
                  <a:pt x="2379" y="336"/>
                </a:cubicBezTo>
                <a:cubicBezTo>
                  <a:pt x="2193" y="147"/>
                  <a:pt x="1979" y="1"/>
                  <a:pt x="1759" y="1"/>
                </a:cubicBezTo>
                <a:close/>
                <a:moveTo>
                  <a:pt x="1" y="982"/>
                </a:moveTo>
                <a:cubicBezTo>
                  <a:pt x="243" y="1367"/>
                  <a:pt x="589" y="1770"/>
                  <a:pt x="1052" y="1838"/>
                </a:cubicBezTo>
                <a:cubicBezTo>
                  <a:pt x="1306" y="1877"/>
                  <a:pt x="1559" y="1905"/>
                  <a:pt x="1816" y="1920"/>
                </a:cubicBezTo>
                <a:cubicBezTo>
                  <a:pt x="1640" y="1745"/>
                  <a:pt x="1466" y="1567"/>
                  <a:pt x="1252" y="1413"/>
                </a:cubicBezTo>
                <a:cubicBezTo>
                  <a:pt x="878" y="1139"/>
                  <a:pt x="442" y="1003"/>
                  <a:pt x="1" y="982"/>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4" name="Google Shape;4564;p110"/>
          <p:cNvSpPr/>
          <p:nvPr/>
        </p:nvSpPr>
        <p:spPr>
          <a:xfrm rot="10800000" flipH="1">
            <a:off x="8003614" y="4783491"/>
            <a:ext cx="157887" cy="83896"/>
          </a:xfrm>
          <a:custGeom>
            <a:avLst/>
            <a:gdLst/>
            <a:ahLst/>
            <a:cxnLst/>
            <a:rect l="l" t="t" r="r" b="b"/>
            <a:pathLst>
              <a:path w="3794" h="2016" extrusionOk="0">
                <a:moveTo>
                  <a:pt x="381" y="1"/>
                </a:moveTo>
                <a:cubicBezTo>
                  <a:pt x="0" y="1"/>
                  <a:pt x="374" y="867"/>
                  <a:pt x="445" y="988"/>
                </a:cubicBezTo>
                <a:cubicBezTo>
                  <a:pt x="463" y="1013"/>
                  <a:pt x="478" y="1038"/>
                  <a:pt x="496" y="1063"/>
                </a:cubicBezTo>
                <a:cubicBezTo>
                  <a:pt x="937" y="1084"/>
                  <a:pt x="1373" y="1220"/>
                  <a:pt x="1747" y="1494"/>
                </a:cubicBezTo>
                <a:cubicBezTo>
                  <a:pt x="1961" y="1648"/>
                  <a:pt x="2135" y="1826"/>
                  <a:pt x="2311" y="2001"/>
                </a:cubicBezTo>
                <a:cubicBezTo>
                  <a:pt x="2474" y="2012"/>
                  <a:pt x="2639" y="2015"/>
                  <a:pt x="2803" y="2015"/>
                </a:cubicBezTo>
                <a:cubicBezTo>
                  <a:pt x="2981" y="2015"/>
                  <a:pt x="3159" y="2012"/>
                  <a:pt x="3341" y="1997"/>
                </a:cubicBezTo>
                <a:cubicBezTo>
                  <a:pt x="3794" y="1969"/>
                  <a:pt x="3434" y="1202"/>
                  <a:pt x="3323" y="1017"/>
                </a:cubicBezTo>
                <a:cubicBezTo>
                  <a:pt x="3223" y="852"/>
                  <a:pt x="3063" y="613"/>
                  <a:pt x="2874" y="417"/>
                </a:cubicBezTo>
                <a:cubicBezTo>
                  <a:pt x="2803" y="375"/>
                  <a:pt x="2734" y="332"/>
                  <a:pt x="2663" y="293"/>
                </a:cubicBezTo>
                <a:cubicBezTo>
                  <a:pt x="2528" y="218"/>
                  <a:pt x="2392" y="146"/>
                  <a:pt x="2250" y="82"/>
                </a:cubicBezTo>
                <a:lnTo>
                  <a:pt x="2221" y="82"/>
                </a:lnTo>
                <a:cubicBezTo>
                  <a:pt x="2043" y="93"/>
                  <a:pt x="1862" y="100"/>
                  <a:pt x="1683" y="100"/>
                </a:cubicBezTo>
                <a:cubicBezTo>
                  <a:pt x="1266" y="100"/>
                  <a:pt x="848" y="68"/>
                  <a:pt x="428" y="4"/>
                </a:cubicBezTo>
                <a:cubicBezTo>
                  <a:pt x="414" y="1"/>
                  <a:pt x="396" y="1"/>
                  <a:pt x="381" y="1"/>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565" name="Google Shape;4565;p110"/>
          <p:cNvGrpSpPr/>
          <p:nvPr/>
        </p:nvGrpSpPr>
        <p:grpSpPr>
          <a:xfrm rot="10800000" flipH="1">
            <a:off x="-193601" y="441756"/>
            <a:ext cx="1608138" cy="326735"/>
            <a:chOff x="1816609" y="3851001"/>
            <a:chExt cx="1093674" cy="222193"/>
          </a:xfrm>
        </p:grpSpPr>
        <p:sp>
          <p:nvSpPr>
            <p:cNvPr id="4566" name="Google Shape;4566;p110"/>
            <p:cNvSpPr/>
            <p:nvPr/>
          </p:nvSpPr>
          <p:spPr>
            <a:xfrm>
              <a:off x="1816609" y="3851001"/>
              <a:ext cx="1093674" cy="222193"/>
            </a:xfrm>
            <a:custGeom>
              <a:avLst/>
              <a:gdLst/>
              <a:ahLst/>
              <a:cxnLst/>
              <a:rect l="l" t="t" r="r" b="b"/>
              <a:pathLst>
                <a:path w="38900" h="7903" extrusionOk="0">
                  <a:moveTo>
                    <a:pt x="32154" y="852"/>
                  </a:moveTo>
                  <a:cubicBezTo>
                    <a:pt x="32029" y="852"/>
                    <a:pt x="31911" y="870"/>
                    <a:pt x="31815" y="910"/>
                  </a:cubicBezTo>
                  <a:cubicBezTo>
                    <a:pt x="30934" y="1259"/>
                    <a:pt x="30057" y="1619"/>
                    <a:pt x="29183" y="1986"/>
                  </a:cubicBezTo>
                  <a:cubicBezTo>
                    <a:pt x="30289" y="1683"/>
                    <a:pt x="31405" y="1423"/>
                    <a:pt x="32535" y="1209"/>
                  </a:cubicBezTo>
                  <a:cubicBezTo>
                    <a:pt x="32581" y="1198"/>
                    <a:pt x="32635" y="1195"/>
                    <a:pt x="32688" y="1195"/>
                  </a:cubicBezTo>
                  <a:cubicBezTo>
                    <a:pt x="32853" y="1195"/>
                    <a:pt x="33041" y="1234"/>
                    <a:pt x="33223" y="1298"/>
                  </a:cubicBezTo>
                  <a:cubicBezTo>
                    <a:pt x="32998" y="1017"/>
                    <a:pt x="32532" y="852"/>
                    <a:pt x="32154" y="852"/>
                  </a:cubicBezTo>
                  <a:close/>
                  <a:moveTo>
                    <a:pt x="36026" y="1808"/>
                  </a:moveTo>
                  <a:cubicBezTo>
                    <a:pt x="35323" y="1808"/>
                    <a:pt x="34635" y="1886"/>
                    <a:pt x="33969" y="2036"/>
                  </a:cubicBezTo>
                  <a:cubicBezTo>
                    <a:pt x="33969" y="2172"/>
                    <a:pt x="33908" y="2318"/>
                    <a:pt x="33758" y="2464"/>
                  </a:cubicBezTo>
                  <a:cubicBezTo>
                    <a:pt x="33648" y="2575"/>
                    <a:pt x="33541" y="2689"/>
                    <a:pt x="33441" y="2803"/>
                  </a:cubicBezTo>
                  <a:cubicBezTo>
                    <a:pt x="33530" y="2781"/>
                    <a:pt x="33619" y="2775"/>
                    <a:pt x="33712" y="2775"/>
                  </a:cubicBezTo>
                  <a:cubicBezTo>
                    <a:pt x="34364" y="2775"/>
                    <a:pt x="35031" y="3256"/>
                    <a:pt x="35052" y="3695"/>
                  </a:cubicBezTo>
                  <a:cubicBezTo>
                    <a:pt x="35341" y="3655"/>
                    <a:pt x="35634" y="3637"/>
                    <a:pt x="35926" y="3637"/>
                  </a:cubicBezTo>
                  <a:cubicBezTo>
                    <a:pt x="36290" y="3637"/>
                    <a:pt x="36657" y="3666"/>
                    <a:pt x="37028" y="3723"/>
                  </a:cubicBezTo>
                  <a:cubicBezTo>
                    <a:pt x="37099" y="3734"/>
                    <a:pt x="37170" y="3737"/>
                    <a:pt x="37234" y="3737"/>
                  </a:cubicBezTo>
                  <a:cubicBezTo>
                    <a:pt x="38415" y="3737"/>
                    <a:pt x="38900" y="2136"/>
                    <a:pt x="37502" y="1922"/>
                  </a:cubicBezTo>
                  <a:cubicBezTo>
                    <a:pt x="37007" y="1843"/>
                    <a:pt x="36511" y="1808"/>
                    <a:pt x="36026" y="1808"/>
                  </a:cubicBezTo>
                  <a:close/>
                  <a:moveTo>
                    <a:pt x="6480" y="3645"/>
                  </a:moveTo>
                  <a:lnTo>
                    <a:pt x="6480" y="3645"/>
                  </a:lnTo>
                  <a:cubicBezTo>
                    <a:pt x="6466" y="3652"/>
                    <a:pt x="6455" y="3655"/>
                    <a:pt x="6441" y="3659"/>
                  </a:cubicBezTo>
                  <a:cubicBezTo>
                    <a:pt x="6412" y="3723"/>
                    <a:pt x="6383" y="3787"/>
                    <a:pt x="6359" y="3851"/>
                  </a:cubicBezTo>
                  <a:cubicBezTo>
                    <a:pt x="6398" y="3784"/>
                    <a:pt x="6437" y="3713"/>
                    <a:pt x="6480" y="3645"/>
                  </a:cubicBezTo>
                  <a:close/>
                  <a:moveTo>
                    <a:pt x="21010" y="0"/>
                  </a:moveTo>
                  <a:cubicBezTo>
                    <a:pt x="20879" y="0"/>
                    <a:pt x="20747" y="18"/>
                    <a:pt x="20622" y="64"/>
                  </a:cubicBezTo>
                  <a:cubicBezTo>
                    <a:pt x="18436" y="831"/>
                    <a:pt x="16353" y="1801"/>
                    <a:pt x="14389" y="2977"/>
                  </a:cubicBezTo>
                  <a:cubicBezTo>
                    <a:pt x="14735" y="2475"/>
                    <a:pt x="15102" y="1990"/>
                    <a:pt x="15491" y="1512"/>
                  </a:cubicBezTo>
                  <a:cubicBezTo>
                    <a:pt x="16118" y="746"/>
                    <a:pt x="15117" y="289"/>
                    <a:pt x="14353" y="289"/>
                  </a:cubicBezTo>
                  <a:cubicBezTo>
                    <a:pt x="14154" y="289"/>
                    <a:pt x="13972" y="318"/>
                    <a:pt x="13836" y="385"/>
                  </a:cubicBezTo>
                  <a:cubicBezTo>
                    <a:pt x="12110" y="1244"/>
                    <a:pt x="10484" y="2261"/>
                    <a:pt x="8969" y="3431"/>
                  </a:cubicBezTo>
                  <a:cubicBezTo>
                    <a:pt x="9272" y="2842"/>
                    <a:pt x="9614" y="2268"/>
                    <a:pt x="9996" y="1708"/>
                  </a:cubicBezTo>
                  <a:cubicBezTo>
                    <a:pt x="10542" y="906"/>
                    <a:pt x="9646" y="471"/>
                    <a:pt x="8905" y="471"/>
                  </a:cubicBezTo>
                  <a:cubicBezTo>
                    <a:pt x="8694" y="471"/>
                    <a:pt x="8491" y="507"/>
                    <a:pt x="8341" y="581"/>
                  </a:cubicBezTo>
                  <a:cubicBezTo>
                    <a:pt x="5938" y="1741"/>
                    <a:pt x="3534" y="2903"/>
                    <a:pt x="1131" y="4062"/>
                  </a:cubicBezTo>
                  <a:cubicBezTo>
                    <a:pt x="1" y="4608"/>
                    <a:pt x="893" y="5670"/>
                    <a:pt x="1862" y="5670"/>
                  </a:cubicBezTo>
                  <a:cubicBezTo>
                    <a:pt x="2045" y="5670"/>
                    <a:pt x="2226" y="5635"/>
                    <a:pt x="2401" y="5549"/>
                  </a:cubicBezTo>
                  <a:cubicBezTo>
                    <a:pt x="3546" y="4996"/>
                    <a:pt x="4690" y="4443"/>
                    <a:pt x="5835" y="3891"/>
                  </a:cubicBezTo>
                  <a:lnTo>
                    <a:pt x="5835" y="3891"/>
                  </a:lnTo>
                  <a:cubicBezTo>
                    <a:pt x="5392" y="4055"/>
                    <a:pt x="4947" y="4211"/>
                    <a:pt x="4501" y="4361"/>
                  </a:cubicBezTo>
                  <a:cubicBezTo>
                    <a:pt x="4248" y="4447"/>
                    <a:pt x="3944" y="4508"/>
                    <a:pt x="3649" y="4508"/>
                  </a:cubicBezTo>
                  <a:cubicBezTo>
                    <a:pt x="3378" y="4508"/>
                    <a:pt x="3110" y="4458"/>
                    <a:pt x="2886" y="4336"/>
                  </a:cubicBezTo>
                  <a:cubicBezTo>
                    <a:pt x="2532" y="4144"/>
                    <a:pt x="2443" y="3773"/>
                    <a:pt x="2896" y="3619"/>
                  </a:cubicBezTo>
                  <a:cubicBezTo>
                    <a:pt x="4173" y="3191"/>
                    <a:pt x="5428" y="2707"/>
                    <a:pt x="6666" y="2164"/>
                  </a:cubicBezTo>
                  <a:cubicBezTo>
                    <a:pt x="6887" y="2069"/>
                    <a:pt x="7175" y="2015"/>
                    <a:pt x="7464" y="2015"/>
                  </a:cubicBezTo>
                  <a:cubicBezTo>
                    <a:pt x="7593" y="2015"/>
                    <a:pt x="7721" y="2026"/>
                    <a:pt x="7846" y="2047"/>
                  </a:cubicBezTo>
                  <a:cubicBezTo>
                    <a:pt x="8074" y="1901"/>
                    <a:pt x="8330" y="1794"/>
                    <a:pt x="8562" y="1794"/>
                  </a:cubicBezTo>
                  <a:cubicBezTo>
                    <a:pt x="8598" y="1794"/>
                    <a:pt x="8634" y="1797"/>
                    <a:pt x="8669" y="1805"/>
                  </a:cubicBezTo>
                  <a:cubicBezTo>
                    <a:pt x="9054" y="1865"/>
                    <a:pt x="9375" y="2079"/>
                    <a:pt x="9041" y="2490"/>
                  </a:cubicBezTo>
                  <a:cubicBezTo>
                    <a:pt x="8491" y="3153"/>
                    <a:pt x="8074" y="3841"/>
                    <a:pt x="7774" y="4600"/>
                  </a:cubicBezTo>
                  <a:cubicBezTo>
                    <a:pt x="9536" y="3398"/>
                    <a:pt x="11351" y="2283"/>
                    <a:pt x="13223" y="1256"/>
                  </a:cubicBezTo>
                  <a:cubicBezTo>
                    <a:pt x="13379" y="1170"/>
                    <a:pt x="13729" y="1091"/>
                    <a:pt x="14032" y="1091"/>
                  </a:cubicBezTo>
                  <a:cubicBezTo>
                    <a:pt x="14449" y="1091"/>
                    <a:pt x="14778" y="1238"/>
                    <a:pt x="14378" y="1701"/>
                  </a:cubicBezTo>
                  <a:cubicBezTo>
                    <a:pt x="13740" y="2447"/>
                    <a:pt x="13305" y="3220"/>
                    <a:pt x="13055" y="4116"/>
                  </a:cubicBezTo>
                  <a:cubicBezTo>
                    <a:pt x="14791" y="3156"/>
                    <a:pt x="16575" y="2111"/>
                    <a:pt x="18386" y="1494"/>
                  </a:cubicBezTo>
                  <a:cubicBezTo>
                    <a:pt x="18660" y="1402"/>
                    <a:pt x="18896" y="1359"/>
                    <a:pt x="19099" y="1359"/>
                  </a:cubicBezTo>
                  <a:cubicBezTo>
                    <a:pt x="20144" y="1359"/>
                    <a:pt x="20262" y="2514"/>
                    <a:pt x="20204" y="3630"/>
                  </a:cubicBezTo>
                  <a:cubicBezTo>
                    <a:pt x="21502" y="2892"/>
                    <a:pt x="22840" y="2229"/>
                    <a:pt x="24213" y="1634"/>
                  </a:cubicBezTo>
                  <a:cubicBezTo>
                    <a:pt x="24216" y="1630"/>
                    <a:pt x="24216" y="1623"/>
                    <a:pt x="24216" y="1619"/>
                  </a:cubicBezTo>
                  <a:cubicBezTo>
                    <a:pt x="24244" y="1109"/>
                    <a:pt x="24766" y="867"/>
                    <a:pt x="25304" y="867"/>
                  </a:cubicBezTo>
                  <a:cubicBezTo>
                    <a:pt x="25906" y="867"/>
                    <a:pt x="26530" y="1173"/>
                    <a:pt x="26499" y="1744"/>
                  </a:cubicBezTo>
                  <a:cubicBezTo>
                    <a:pt x="26477" y="2126"/>
                    <a:pt x="26438" y="2496"/>
                    <a:pt x="26384" y="2867"/>
                  </a:cubicBezTo>
                  <a:cubicBezTo>
                    <a:pt x="26591" y="2793"/>
                    <a:pt x="26798" y="2721"/>
                    <a:pt x="27004" y="2653"/>
                  </a:cubicBezTo>
                  <a:cubicBezTo>
                    <a:pt x="27236" y="2250"/>
                    <a:pt x="27483" y="1855"/>
                    <a:pt x="27743" y="1466"/>
                  </a:cubicBezTo>
                  <a:cubicBezTo>
                    <a:pt x="28220" y="746"/>
                    <a:pt x="27386" y="168"/>
                    <a:pt x="26695" y="168"/>
                  </a:cubicBezTo>
                  <a:cubicBezTo>
                    <a:pt x="26573" y="168"/>
                    <a:pt x="26459" y="186"/>
                    <a:pt x="26352" y="225"/>
                  </a:cubicBezTo>
                  <a:cubicBezTo>
                    <a:pt x="24637" y="842"/>
                    <a:pt x="23000" y="1591"/>
                    <a:pt x="21431" y="2468"/>
                  </a:cubicBezTo>
                  <a:cubicBezTo>
                    <a:pt x="21624" y="2079"/>
                    <a:pt x="21817" y="1690"/>
                    <a:pt x="22009" y="1305"/>
                  </a:cubicBezTo>
                  <a:cubicBezTo>
                    <a:pt x="22373" y="574"/>
                    <a:pt x="21702" y="0"/>
                    <a:pt x="21010" y="0"/>
                  </a:cubicBezTo>
                  <a:close/>
                  <a:moveTo>
                    <a:pt x="30485" y="3384"/>
                  </a:moveTo>
                  <a:cubicBezTo>
                    <a:pt x="28780" y="3837"/>
                    <a:pt x="27111" y="4407"/>
                    <a:pt x="25467" y="5085"/>
                  </a:cubicBezTo>
                  <a:cubicBezTo>
                    <a:pt x="25325" y="5146"/>
                    <a:pt x="25161" y="5174"/>
                    <a:pt x="24993" y="5174"/>
                  </a:cubicBezTo>
                  <a:cubicBezTo>
                    <a:pt x="24394" y="5174"/>
                    <a:pt x="23749" y="4817"/>
                    <a:pt x="23820" y="4208"/>
                  </a:cubicBezTo>
                  <a:lnTo>
                    <a:pt x="23820" y="4208"/>
                  </a:lnTo>
                  <a:cubicBezTo>
                    <a:pt x="23721" y="4437"/>
                    <a:pt x="23627" y="4668"/>
                    <a:pt x="23538" y="4903"/>
                  </a:cubicBezTo>
                  <a:cubicBezTo>
                    <a:pt x="23257" y="5627"/>
                    <a:pt x="24013" y="5920"/>
                    <a:pt x="24665" y="5920"/>
                  </a:cubicBezTo>
                  <a:cubicBezTo>
                    <a:pt x="24908" y="5920"/>
                    <a:pt x="25136" y="5880"/>
                    <a:pt x="25289" y="5806"/>
                  </a:cubicBezTo>
                  <a:cubicBezTo>
                    <a:pt x="26919" y="5021"/>
                    <a:pt x="28566" y="4276"/>
                    <a:pt x="30231" y="3570"/>
                  </a:cubicBezTo>
                  <a:lnTo>
                    <a:pt x="30231" y="3570"/>
                  </a:lnTo>
                  <a:cubicBezTo>
                    <a:pt x="30131" y="3805"/>
                    <a:pt x="30032" y="4040"/>
                    <a:pt x="29932" y="4276"/>
                  </a:cubicBezTo>
                  <a:cubicBezTo>
                    <a:pt x="29632" y="4985"/>
                    <a:pt x="30292" y="5260"/>
                    <a:pt x="30952" y="5260"/>
                  </a:cubicBezTo>
                  <a:cubicBezTo>
                    <a:pt x="31323" y="5260"/>
                    <a:pt x="31697" y="5171"/>
                    <a:pt x="31893" y="5024"/>
                  </a:cubicBezTo>
                  <a:lnTo>
                    <a:pt x="31893" y="5024"/>
                  </a:lnTo>
                  <a:cubicBezTo>
                    <a:pt x="31869" y="5036"/>
                    <a:pt x="31843" y="5042"/>
                    <a:pt x="31818" y="5049"/>
                  </a:cubicBezTo>
                  <a:cubicBezTo>
                    <a:pt x="31701" y="5082"/>
                    <a:pt x="31558" y="5100"/>
                    <a:pt x="31401" y="5100"/>
                  </a:cubicBezTo>
                  <a:cubicBezTo>
                    <a:pt x="30745" y="5100"/>
                    <a:pt x="29904" y="4786"/>
                    <a:pt x="30192" y="4044"/>
                  </a:cubicBezTo>
                  <a:cubicBezTo>
                    <a:pt x="30281" y="3816"/>
                    <a:pt x="30378" y="3594"/>
                    <a:pt x="30485" y="3384"/>
                  </a:cubicBezTo>
                  <a:close/>
                  <a:moveTo>
                    <a:pt x="24084" y="2903"/>
                  </a:moveTo>
                  <a:lnTo>
                    <a:pt x="24084" y="2903"/>
                  </a:lnTo>
                  <a:cubicBezTo>
                    <a:pt x="22447" y="3627"/>
                    <a:pt x="20875" y="4468"/>
                    <a:pt x="19353" y="5421"/>
                  </a:cubicBezTo>
                  <a:cubicBezTo>
                    <a:pt x="19242" y="5492"/>
                    <a:pt x="18785" y="5663"/>
                    <a:pt x="18443" y="5663"/>
                  </a:cubicBezTo>
                  <a:cubicBezTo>
                    <a:pt x="18208" y="5663"/>
                    <a:pt x="18026" y="5581"/>
                    <a:pt x="18051" y="5331"/>
                  </a:cubicBezTo>
                  <a:cubicBezTo>
                    <a:pt x="18065" y="5167"/>
                    <a:pt x="18122" y="4697"/>
                    <a:pt x="18150" y="4205"/>
                  </a:cubicBezTo>
                  <a:lnTo>
                    <a:pt x="18150" y="4205"/>
                  </a:lnTo>
                  <a:cubicBezTo>
                    <a:pt x="18037" y="4432"/>
                    <a:pt x="17926" y="4661"/>
                    <a:pt x="17812" y="4889"/>
                  </a:cubicBezTo>
                  <a:cubicBezTo>
                    <a:pt x="17398" y="5720"/>
                    <a:pt x="18073" y="6119"/>
                    <a:pt x="18779" y="6119"/>
                  </a:cubicBezTo>
                  <a:cubicBezTo>
                    <a:pt x="19110" y="6119"/>
                    <a:pt x="19445" y="6033"/>
                    <a:pt x="19684" y="5859"/>
                  </a:cubicBezTo>
                  <a:cubicBezTo>
                    <a:pt x="21057" y="4853"/>
                    <a:pt x="22511" y="3976"/>
                    <a:pt x="24030" y="3231"/>
                  </a:cubicBezTo>
                  <a:cubicBezTo>
                    <a:pt x="24048" y="3120"/>
                    <a:pt x="24066" y="3010"/>
                    <a:pt x="24084" y="2903"/>
                  </a:cubicBezTo>
                  <a:close/>
                  <a:moveTo>
                    <a:pt x="17987" y="2828"/>
                  </a:moveTo>
                  <a:cubicBezTo>
                    <a:pt x="17915" y="2828"/>
                    <a:pt x="16671" y="3559"/>
                    <a:pt x="16503" y="3645"/>
                  </a:cubicBezTo>
                  <a:cubicBezTo>
                    <a:pt x="15031" y="4389"/>
                    <a:pt x="13562" y="5131"/>
                    <a:pt x="12089" y="5877"/>
                  </a:cubicBezTo>
                  <a:cubicBezTo>
                    <a:pt x="11993" y="5926"/>
                    <a:pt x="11504" y="6112"/>
                    <a:pt x="11151" y="6112"/>
                  </a:cubicBezTo>
                  <a:cubicBezTo>
                    <a:pt x="10923" y="6112"/>
                    <a:pt x="10756" y="6033"/>
                    <a:pt x="10791" y="5784"/>
                  </a:cubicBezTo>
                  <a:cubicBezTo>
                    <a:pt x="10902" y="4988"/>
                    <a:pt x="11116" y="4251"/>
                    <a:pt x="11433" y="3563"/>
                  </a:cubicBezTo>
                  <a:lnTo>
                    <a:pt x="11433" y="3563"/>
                  </a:lnTo>
                  <a:cubicBezTo>
                    <a:pt x="9867" y="4514"/>
                    <a:pt x="8348" y="5534"/>
                    <a:pt x="6869" y="6622"/>
                  </a:cubicBezTo>
                  <a:cubicBezTo>
                    <a:pt x="6762" y="6700"/>
                    <a:pt x="6052" y="7021"/>
                    <a:pt x="5624" y="7021"/>
                  </a:cubicBezTo>
                  <a:cubicBezTo>
                    <a:pt x="5521" y="7021"/>
                    <a:pt x="5435" y="7004"/>
                    <a:pt x="5378" y="6957"/>
                  </a:cubicBezTo>
                  <a:lnTo>
                    <a:pt x="5378" y="6957"/>
                  </a:lnTo>
                  <a:cubicBezTo>
                    <a:pt x="5321" y="7570"/>
                    <a:pt x="5917" y="7902"/>
                    <a:pt x="6505" y="7902"/>
                  </a:cubicBezTo>
                  <a:cubicBezTo>
                    <a:pt x="6833" y="7902"/>
                    <a:pt x="7161" y="7795"/>
                    <a:pt x="7368" y="7577"/>
                  </a:cubicBezTo>
                  <a:cubicBezTo>
                    <a:pt x="8527" y="6365"/>
                    <a:pt x="9768" y="5274"/>
                    <a:pt x="11101" y="4300"/>
                  </a:cubicBezTo>
                  <a:lnTo>
                    <a:pt x="11101" y="4300"/>
                  </a:lnTo>
                  <a:cubicBezTo>
                    <a:pt x="10795" y="4886"/>
                    <a:pt x="10513" y="5481"/>
                    <a:pt x="10249" y="6098"/>
                  </a:cubicBezTo>
                  <a:cubicBezTo>
                    <a:pt x="9946" y="6804"/>
                    <a:pt x="10616" y="7085"/>
                    <a:pt x="11276" y="7085"/>
                  </a:cubicBezTo>
                  <a:cubicBezTo>
                    <a:pt x="11654" y="7085"/>
                    <a:pt x="12028" y="6996"/>
                    <a:pt x="12221" y="6840"/>
                  </a:cubicBezTo>
                  <a:cubicBezTo>
                    <a:pt x="14050" y="5374"/>
                    <a:pt x="16029" y="4126"/>
                    <a:pt x="18126" y="3113"/>
                  </a:cubicBezTo>
                  <a:cubicBezTo>
                    <a:pt x="18097" y="2971"/>
                    <a:pt x="18055" y="2867"/>
                    <a:pt x="17987" y="2828"/>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7" name="Google Shape;4567;p110"/>
            <p:cNvSpPr/>
            <p:nvPr/>
          </p:nvSpPr>
          <p:spPr>
            <a:xfrm>
              <a:off x="1980627" y="3951650"/>
              <a:ext cx="18078" cy="8744"/>
            </a:xfrm>
            <a:custGeom>
              <a:avLst/>
              <a:gdLst/>
              <a:ahLst/>
              <a:cxnLst/>
              <a:rect l="l" t="t" r="r" b="b"/>
              <a:pathLst>
                <a:path w="643" h="311" extrusionOk="0">
                  <a:moveTo>
                    <a:pt x="643" y="1"/>
                  </a:moveTo>
                  <a:lnTo>
                    <a:pt x="643" y="1"/>
                  </a:lnTo>
                  <a:cubicBezTo>
                    <a:pt x="429" y="103"/>
                    <a:pt x="215" y="207"/>
                    <a:pt x="1" y="311"/>
                  </a:cubicBezTo>
                  <a:cubicBezTo>
                    <a:pt x="204" y="236"/>
                    <a:pt x="404" y="157"/>
                    <a:pt x="607" y="79"/>
                  </a:cubicBezTo>
                  <a:cubicBezTo>
                    <a:pt x="618" y="54"/>
                    <a:pt x="632" y="26"/>
                    <a:pt x="643" y="1"/>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8" name="Google Shape;4568;p110"/>
            <p:cNvSpPr/>
            <p:nvPr/>
          </p:nvSpPr>
          <p:spPr>
            <a:xfrm>
              <a:off x="1885292" y="3907623"/>
              <a:ext cx="151905" cy="70119"/>
            </a:xfrm>
            <a:custGeom>
              <a:avLst/>
              <a:gdLst/>
              <a:ahLst/>
              <a:cxnLst/>
              <a:rect l="l" t="t" r="r" b="b"/>
              <a:pathLst>
                <a:path w="5403" h="2494" extrusionOk="0">
                  <a:moveTo>
                    <a:pt x="5021" y="1"/>
                  </a:moveTo>
                  <a:cubicBezTo>
                    <a:pt x="4732" y="1"/>
                    <a:pt x="4444" y="55"/>
                    <a:pt x="4223" y="150"/>
                  </a:cubicBezTo>
                  <a:cubicBezTo>
                    <a:pt x="2985" y="693"/>
                    <a:pt x="1730" y="1177"/>
                    <a:pt x="453" y="1605"/>
                  </a:cubicBezTo>
                  <a:cubicBezTo>
                    <a:pt x="0" y="1759"/>
                    <a:pt x="89" y="2130"/>
                    <a:pt x="443" y="2322"/>
                  </a:cubicBezTo>
                  <a:cubicBezTo>
                    <a:pt x="667" y="2444"/>
                    <a:pt x="935" y="2494"/>
                    <a:pt x="1206" y="2494"/>
                  </a:cubicBezTo>
                  <a:cubicBezTo>
                    <a:pt x="1501" y="2494"/>
                    <a:pt x="1805" y="2433"/>
                    <a:pt x="2058" y="2347"/>
                  </a:cubicBezTo>
                  <a:cubicBezTo>
                    <a:pt x="2504" y="2197"/>
                    <a:pt x="2949" y="2041"/>
                    <a:pt x="3392" y="1877"/>
                  </a:cubicBezTo>
                  <a:cubicBezTo>
                    <a:pt x="3606" y="1773"/>
                    <a:pt x="3820" y="1669"/>
                    <a:pt x="4034" y="1567"/>
                  </a:cubicBezTo>
                  <a:lnTo>
                    <a:pt x="4034" y="1567"/>
                  </a:lnTo>
                  <a:cubicBezTo>
                    <a:pt x="4023" y="1592"/>
                    <a:pt x="4009" y="1620"/>
                    <a:pt x="3998" y="1645"/>
                  </a:cubicBezTo>
                  <a:cubicBezTo>
                    <a:pt x="4012" y="1641"/>
                    <a:pt x="4023" y="1638"/>
                    <a:pt x="4037" y="1631"/>
                  </a:cubicBezTo>
                  <a:cubicBezTo>
                    <a:pt x="4261" y="1260"/>
                    <a:pt x="4518" y="903"/>
                    <a:pt x="4804" y="553"/>
                  </a:cubicBezTo>
                  <a:cubicBezTo>
                    <a:pt x="4939" y="390"/>
                    <a:pt x="5156" y="190"/>
                    <a:pt x="5403" y="33"/>
                  </a:cubicBezTo>
                  <a:cubicBezTo>
                    <a:pt x="5278" y="12"/>
                    <a:pt x="5150" y="1"/>
                    <a:pt x="5021" y="1"/>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9" name="Google Shape;4569;p110"/>
            <p:cNvSpPr/>
            <p:nvPr/>
          </p:nvSpPr>
          <p:spPr>
            <a:xfrm>
              <a:off x="1965080" y="3928906"/>
              <a:ext cx="381802" cy="117689"/>
            </a:xfrm>
            <a:custGeom>
              <a:avLst/>
              <a:gdLst/>
              <a:ahLst/>
              <a:cxnLst/>
              <a:rect l="l" t="t" r="r" b="b"/>
              <a:pathLst>
                <a:path w="13580" h="4186" extrusionOk="0">
                  <a:moveTo>
                    <a:pt x="13580" y="0"/>
                  </a:moveTo>
                  <a:lnTo>
                    <a:pt x="13580" y="0"/>
                  </a:lnTo>
                  <a:cubicBezTo>
                    <a:pt x="13333" y="111"/>
                    <a:pt x="13091" y="224"/>
                    <a:pt x="12845" y="342"/>
                  </a:cubicBezTo>
                  <a:cubicBezTo>
                    <a:pt x="12898" y="613"/>
                    <a:pt x="12895" y="1031"/>
                    <a:pt x="12869" y="1434"/>
                  </a:cubicBezTo>
                  <a:cubicBezTo>
                    <a:pt x="13109" y="955"/>
                    <a:pt x="13344" y="478"/>
                    <a:pt x="13580" y="0"/>
                  </a:cubicBezTo>
                  <a:close/>
                  <a:moveTo>
                    <a:pt x="1078" y="1080"/>
                  </a:moveTo>
                  <a:lnTo>
                    <a:pt x="1078" y="1080"/>
                  </a:lnTo>
                  <a:cubicBezTo>
                    <a:pt x="579" y="1954"/>
                    <a:pt x="236" y="2892"/>
                    <a:pt x="29" y="3922"/>
                  </a:cubicBezTo>
                  <a:cubicBezTo>
                    <a:pt x="1" y="4051"/>
                    <a:pt x="29" y="4136"/>
                    <a:pt x="97" y="4186"/>
                  </a:cubicBezTo>
                  <a:cubicBezTo>
                    <a:pt x="101" y="4147"/>
                    <a:pt x="108" y="4108"/>
                    <a:pt x="115" y="4065"/>
                  </a:cubicBezTo>
                  <a:cubicBezTo>
                    <a:pt x="347" y="3030"/>
                    <a:pt x="668" y="2036"/>
                    <a:pt x="1078" y="1080"/>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0" name="Google Shape;4570;p110"/>
            <p:cNvSpPr/>
            <p:nvPr/>
          </p:nvSpPr>
          <p:spPr>
            <a:xfrm>
              <a:off x="1967779" y="3881674"/>
              <a:ext cx="529574" cy="166722"/>
            </a:xfrm>
            <a:custGeom>
              <a:avLst/>
              <a:gdLst/>
              <a:ahLst/>
              <a:cxnLst/>
              <a:rect l="l" t="t" r="r" b="b"/>
              <a:pathLst>
                <a:path w="18836" h="5930" extrusionOk="0">
                  <a:moveTo>
                    <a:pt x="8655" y="0"/>
                  </a:moveTo>
                  <a:cubicBezTo>
                    <a:pt x="8352" y="0"/>
                    <a:pt x="8002" y="79"/>
                    <a:pt x="7846" y="165"/>
                  </a:cubicBezTo>
                  <a:cubicBezTo>
                    <a:pt x="5974" y="1192"/>
                    <a:pt x="4159" y="2307"/>
                    <a:pt x="2397" y="3509"/>
                  </a:cubicBezTo>
                  <a:cubicBezTo>
                    <a:pt x="2697" y="2750"/>
                    <a:pt x="3114" y="2062"/>
                    <a:pt x="3664" y="1399"/>
                  </a:cubicBezTo>
                  <a:cubicBezTo>
                    <a:pt x="3998" y="988"/>
                    <a:pt x="3677" y="774"/>
                    <a:pt x="3292" y="714"/>
                  </a:cubicBezTo>
                  <a:cubicBezTo>
                    <a:pt x="3257" y="706"/>
                    <a:pt x="3221" y="703"/>
                    <a:pt x="3185" y="703"/>
                  </a:cubicBezTo>
                  <a:cubicBezTo>
                    <a:pt x="2953" y="703"/>
                    <a:pt x="2697" y="810"/>
                    <a:pt x="2469" y="956"/>
                  </a:cubicBezTo>
                  <a:cubicBezTo>
                    <a:pt x="2629" y="984"/>
                    <a:pt x="2779" y="1031"/>
                    <a:pt x="2904" y="1103"/>
                  </a:cubicBezTo>
                  <a:cubicBezTo>
                    <a:pt x="3285" y="1305"/>
                    <a:pt x="3317" y="1630"/>
                    <a:pt x="2893" y="1815"/>
                  </a:cubicBezTo>
                  <a:cubicBezTo>
                    <a:pt x="2301" y="2076"/>
                    <a:pt x="1706" y="2322"/>
                    <a:pt x="1103" y="2554"/>
                  </a:cubicBezTo>
                  <a:cubicBezTo>
                    <a:pt x="1060" y="2622"/>
                    <a:pt x="1021" y="2693"/>
                    <a:pt x="982" y="2760"/>
                  </a:cubicBezTo>
                  <a:cubicBezTo>
                    <a:pt x="572" y="3716"/>
                    <a:pt x="251" y="4710"/>
                    <a:pt x="19" y="5745"/>
                  </a:cubicBezTo>
                  <a:cubicBezTo>
                    <a:pt x="12" y="5788"/>
                    <a:pt x="5" y="5827"/>
                    <a:pt x="1" y="5866"/>
                  </a:cubicBezTo>
                  <a:cubicBezTo>
                    <a:pt x="58" y="5913"/>
                    <a:pt x="144" y="5930"/>
                    <a:pt x="247" y="5930"/>
                  </a:cubicBezTo>
                  <a:cubicBezTo>
                    <a:pt x="675" y="5930"/>
                    <a:pt x="1385" y="5609"/>
                    <a:pt x="1492" y="5531"/>
                  </a:cubicBezTo>
                  <a:cubicBezTo>
                    <a:pt x="2971" y="4443"/>
                    <a:pt x="4490" y="3423"/>
                    <a:pt x="6056" y="2472"/>
                  </a:cubicBezTo>
                  <a:lnTo>
                    <a:pt x="6056" y="2472"/>
                  </a:lnTo>
                  <a:cubicBezTo>
                    <a:pt x="5739" y="3160"/>
                    <a:pt x="5525" y="3897"/>
                    <a:pt x="5414" y="4693"/>
                  </a:cubicBezTo>
                  <a:cubicBezTo>
                    <a:pt x="5379" y="4942"/>
                    <a:pt x="5546" y="5021"/>
                    <a:pt x="5774" y="5021"/>
                  </a:cubicBezTo>
                  <a:cubicBezTo>
                    <a:pt x="6127" y="5021"/>
                    <a:pt x="6616" y="4835"/>
                    <a:pt x="6712" y="4786"/>
                  </a:cubicBezTo>
                  <a:cubicBezTo>
                    <a:pt x="8185" y="4040"/>
                    <a:pt x="9654" y="3298"/>
                    <a:pt x="11126" y="2554"/>
                  </a:cubicBezTo>
                  <a:cubicBezTo>
                    <a:pt x="11294" y="2468"/>
                    <a:pt x="12538" y="1737"/>
                    <a:pt x="12610" y="1737"/>
                  </a:cubicBezTo>
                  <a:cubicBezTo>
                    <a:pt x="12678" y="1776"/>
                    <a:pt x="12720" y="1880"/>
                    <a:pt x="12749" y="2022"/>
                  </a:cubicBezTo>
                  <a:cubicBezTo>
                    <a:pt x="12995" y="1904"/>
                    <a:pt x="13237" y="1791"/>
                    <a:pt x="13484" y="1680"/>
                  </a:cubicBezTo>
                  <a:lnTo>
                    <a:pt x="13484" y="1680"/>
                  </a:lnTo>
                  <a:cubicBezTo>
                    <a:pt x="13248" y="2158"/>
                    <a:pt x="13013" y="2635"/>
                    <a:pt x="12773" y="3114"/>
                  </a:cubicBezTo>
                  <a:cubicBezTo>
                    <a:pt x="12745" y="3606"/>
                    <a:pt x="12688" y="4076"/>
                    <a:pt x="12674" y="4240"/>
                  </a:cubicBezTo>
                  <a:cubicBezTo>
                    <a:pt x="12649" y="4490"/>
                    <a:pt x="12831" y="4572"/>
                    <a:pt x="13066" y="4572"/>
                  </a:cubicBezTo>
                  <a:cubicBezTo>
                    <a:pt x="13408" y="4572"/>
                    <a:pt x="13865" y="4401"/>
                    <a:pt x="13976" y="4330"/>
                  </a:cubicBezTo>
                  <a:cubicBezTo>
                    <a:pt x="15498" y="3377"/>
                    <a:pt x="17070" y="2536"/>
                    <a:pt x="18707" y="1812"/>
                  </a:cubicBezTo>
                  <a:cubicBezTo>
                    <a:pt x="18772" y="1391"/>
                    <a:pt x="18811" y="974"/>
                    <a:pt x="18836" y="543"/>
                  </a:cubicBezTo>
                  <a:lnTo>
                    <a:pt x="18836" y="543"/>
                  </a:lnTo>
                  <a:cubicBezTo>
                    <a:pt x="17463" y="1138"/>
                    <a:pt x="16125" y="1801"/>
                    <a:pt x="14827" y="2539"/>
                  </a:cubicBezTo>
                  <a:cubicBezTo>
                    <a:pt x="14885" y="1423"/>
                    <a:pt x="14767" y="268"/>
                    <a:pt x="13722" y="268"/>
                  </a:cubicBezTo>
                  <a:cubicBezTo>
                    <a:pt x="13519" y="268"/>
                    <a:pt x="13283" y="311"/>
                    <a:pt x="13009" y="403"/>
                  </a:cubicBezTo>
                  <a:cubicBezTo>
                    <a:pt x="11198" y="1020"/>
                    <a:pt x="9414" y="2065"/>
                    <a:pt x="7678" y="3025"/>
                  </a:cubicBezTo>
                  <a:cubicBezTo>
                    <a:pt x="7928" y="2129"/>
                    <a:pt x="8363" y="1356"/>
                    <a:pt x="9001" y="610"/>
                  </a:cubicBezTo>
                  <a:cubicBezTo>
                    <a:pt x="9401" y="147"/>
                    <a:pt x="9072" y="0"/>
                    <a:pt x="8655" y="0"/>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1" name="Google Shape;4571;p110"/>
            <p:cNvSpPr/>
            <p:nvPr/>
          </p:nvSpPr>
          <p:spPr>
            <a:xfrm>
              <a:off x="1998789" y="3908551"/>
              <a:ext cx="62247" cy="44928"/>
            </a:xfrm>
            <a:custGeom>
              <a:avLst/>
              <a:gdLst/>
              <a:ahLst/>
              <a:cxnLst/>
              <a:rect l="l" t="t" r="r" b="b"/>
              <a:pathLst>
                <a:path w="2214" h="1598" extrusionOk="0">
                  <a:moveTo>
                    <a:pt x="1366" y="0"/>
                  </a:moveTo>
                  <a:cubicBezTo>
                    <a:pt x="1119" y="157"/>
                    <a:pt x="902" y="357"/>
                    <a:pt x="767" y="520"/>
                  </a:cubicBezTo>
                  <a:cubicBezTo>
                    <a:pt x="481" y="870"/>
                    <a:pt x="224" y="1227"/>
                    <a:pt x="0" y="1598"/>
                  </a:cubicBezTo>
                  <a:cubicBezTo>
                    <a:pt x="603" y="1366"/>
                    <a:pt x="1198" y="1120"/>
                    <a:pt x="1790" y="859"/>
                  </a:cubicBezTo>
                  <a:cubicBezTo>
                    <a:pt x="2214" y="674"/>
                    <a:pt x="2182" y="349"/>
                    <a:pt x="1801" y="147"/>
                  </a:cubicBezTo>
                  <a:cubicBezTo>
                    <a:pt x="1676" y="75"/>
                    <a:pt x="1526" y="28"/>
                    <a:pt x="1366" y="0"/>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2" name="Google Shape;4572;p110"/>
            <p:cNvSpPr/>
            <p:nvPr/>
          </p:nvSpPr>
          <p:spPr>
            <a:xfrm>
              <a:off x="2486262" y="3887494"/>
              <a:ext cx="316153" cy="104785"/>
            </a:xfrm>
            <a:custGeom>
              <a:avLst/>
              <a:gdLst/>
              <a:ahLst/>
              <a:cxnLst/>
              <a:rect l="l" t="t" r="r" b="b"/>
              <a:pathLst>
                <a:path w="11245" h="3727" extrusionOk="0">
                  <a:moveTo>
                    <a:pt x="9404" y="0"/>
                  </a:moveTo>
                  <a:cubicBezTo>
                    <a:pt x="9536" y="172"/>
                    <a:pt x="9586" y="382"/>
                    <a:pt x="9483" y="624"/>
                  </a:cubicBezTo>
                  <a:cubicBezTo>
                    <a:pt x="9436" y="738"/>
                    <a:pt x="9386" y="853"/>
                    <a:pt x="9340" y="963"/>
                  </a:cubicBezTo>
                  <a:cubicBezTo>
                    <a:pt x="9604" y="878"/>
                    <a:pt x="9875" y="802"/>
                    <a:pt x="10150" y="738"/>
                  </a:cubicBezTo>
                  <a:cubicBezTo>
                    <a:pt x="10150" y="417"/>
                    <a:pt x="9793" y="143"/>
                    <a:pt x="9404" y="0"/>
                  </a:cubicBezTo>
                  <a:close/>
                  <a:moveTo>
                    <a:pt x="5364" y="688"/>
                  </a:moveTo>
                  <a:lnTo>
                    <a:pt x="5364" y="688"/>
                  </a:lnTo>
                  <a:cubicBezTo>
                    <a:pt x="4633" y="892"/>
                    <a:pt x="3906" y="1113"/>
                    <a:pt x="3185" y="1355"/>
                  </a:cubicBezTo>
                  <a:cubicBezTo>
                    <a:pt x="3111" y="1480"/>
                    <a:pt x="3043" y="1608"/>
                    <a:pt x="2971" y="1733"/>
                  </a:cubicBezTo>
                  <a:cubicBezTo>
                    <a:pt x="3766" y="1376"/>
                    <a:pt x="4562" y="1031"/>
                    <a:pt x="5364" y="688"/>
                  </a:cubicBezTo>
                  <a:close/>
                  <a:moveTo>
                    <a:pt x="511" y="1786"/>
                  </a:moveTo>
                  <a:cubicBezTo>
                    <a:pt x="412" y="1837"/>
                    <a:pt x="312" y="1883"/>
                    <a:pt x="211" y="1933"/>
                  </a:cubicBezTo>
                  <a:cubicBezTo>
                    <a:pt x="162" y="2219"/>
                    <a:pt x="98" y="2500"/>
                    <a:pt x="22" y="2785"/>
                  </a:cubicBezTo>
                  <a:cubicBezTo>
                    <a:pt x="12" y="2828"/>
                    <a:pt x="5" y="2871"/>
                    <a:pt x="1" y="2910"/>
                  </a:cubicBezTo>
                  <a:cubicBezTo>
                    <a:pt x="162" y="2528"/>
                    <a:pt x="333" y="2158"/>
                    <a:pt x="511" y="1786"/>
                  </a:cubicBezTo>
                  <a:close/>
                  <a:moveTo>
                    <a:pt x="11233" y="2397"/>
                  </a:moveTo>
                  <a:lnTo>
                    <a:pt x="11233" y="2397"/>
                  </a:lnTo>
                  <a:cubicBezTo>
                    <a:pt x="10103" y="2543"/>
                    <a:pt x="9034" y="2984"/>
                    <a:pt x="8085" y="3720"/>
                  </a:cubicBezTo>
                  <a:cubicBezTo>
                    <a:pt x="8082" y="3722"/>
                    <a:pt x="8080" y="3724"/>
                    <a:pt x="8078" y="3725"/>
                  </a:cubicBezTo>
                  <a:lnTo>
                    <a:pt x="8078" y="3725"/>
                  </a:lnTo>
                  <a:cubicBezTo>
                    <a:pt x="8929" y="3476"/>
                    <a:pt x="9779" y="3227"/>
                    <a:pt x="10634" y="2978"/>
                  </a:cubicBezTo>
                  <a:cubicBezTo>
                    <a:pt x="11076" y="2846"/>
                    <a:pt x="11244" y="2628"/>
                    <a:pt x="11233" y="2397"/>
                  </a:cubicBezTo>
                  <a:close/>
                  <a:moveTo>
                    <a:pt x="8078" y="3725"/>
                  </a:moveTo>
                  <a:cubicBezTo>
                    <a:pt x="8077" y="3726"/>
                    <a:pt x="8076" y="3726"/>
                    <a:pt x="8074" y="3726"/>
                  </a:cubicBezTo>
                  <a:cubicBezTo>
                    <a:pt x="8076" y="3726"/>
                    <a:pt x="8077" y="3726"/>
                    <a:pt x="8078" y="3725"/>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3" name="Google Shape;4573;p110"/>
            <p:cNvSpPr/>
            <p:nvPr/>
          </p:nvSpPr>
          <p:spPr>
            <a:xfrm>
              <a:off x="2484266" y="3875376"/>
              <a:ext cx="317840" cy="121119"/>
            </a:xfrm>
            <a:custGeom>
              <a:avLst/>
              <a:gdLst/>
              <a:ahLst/>
              <a:cxnLst/>
              <a:rect l="l" t="t" r="r" b="b"/>
              <a:pathLst>
                <a:path w="11305" h="4308" extrusionOk="0">
                  <a:moveTo>
                    <a:pt x="1556" y="0"/>
                  </a:moveTo>
                  <a:cubicBezTo>
                    <a:pt x="1018" y="0"/>
                    <a:pt x="496" y="242"/>
                    <a:pt x="468" y="752"/>
                  </a:cubicBezTo>
                  <a:cubicBezTo>
                    <a:pt x="468" y="756"/>
                    <a:pt x="468" y="763"/>
                    <a:pt x="465" y="767"/>
                  </a:cubicBezTo>
                  <a:cubicBezTo>
                    <a:pt x="707" y="660"/>
                    <a:pt x="953" y="560"/>
                    <a:pt x="1196" y="456"/>
                  </a:cubicBezTo>
                  <a:cubicBezTo>
                    <a:pt x="1438" y="356"/>
                    <a:pt x="1623" y="313"/>
                    <a:pt x="1762" y="313"/>
                  </a:cubicBezTo>
                  <a:cubicBezTo>
                    <a:pt x="2447" y="313"/>
                    <a:pt x="1969" y="1348"/>
                    <a:pt x="1163" y="1679"/>
                  </a:cubicBezTo>
                  <a:cubicBezTo>
                    <a:pt x="885" y="1794"/>
                    <a:pt x="611" y="1914"/>
                    <a:pt x="336" y="2036"/>
                  </a:cubicBezTo>
                  <a:cubicBezTo>
                    <a:pt x="318" y="2143"/>
                    <a:pt x="300" y="2253"/>
                    <a:pt x="282" y="2364"/>
                  </a:cubicBezTo>
                  <a:cubicBezTo>
                    <a:pt x="383" y="2314"/>
                    <a:pt x="483" y="2268"/>
                    <a:pt x="582" y="2217"/>
                  </a:cubicBezTo>
                  <a:lnTo>
                    <a:pt x="582" y="2217"/>
                  </a:lnTo>
                  <a:cubicBezTo>
                    <a:pt x="404" y="2589"/>
                    <a:pt x="233" y="2959"/>
                    <a:pt x="72" y="3341"/>
                  </a:cubicBezTo>
                  <a:cubicBezTo>
                    <a:pt x="1" y="3950"/>
                    <a:pt x="646" y="4307"/>
                    <a:pt x="1245" y="4307"/>
                  </a:cubicBezTo>
                  <a:cubicBezTo>
                    <a:pt x="1413" y="4307"/>
                    <a:pt x="1577" y="4279"/>
                    <a:pt x="1719" y="4218"/>
                  </a:cubicBezTo>
                  <a:cubicBezTo>
                    <a:pt x="3363" y="3540"/>
                    <a:pt x="5032" y="2970"/>
                    <a:pt x="6737" y="2517"/>
                  </a:cubicBezTo>
                  <a:lnTo>
                    <a:pt x="6737" y="2517"/>
                  </a:lnTo>
                  <a:cubicBezTo>
                    <a:pt x="6630" y="2727"/>
                    <a:pt x="6533" y="2949"/>
                    <a:pt x="6444" y="3177"/>
                  </a:cubicBezTo>
                  <a:cubicBezTo>
                    <a:pt x="6156" y="3919"/>
                    <a:pt x="6997" y="4233"/>
                    <a:pt x="7653" y="4233"/>
                  </a:cubicBezTo>
                  <a:cubicBezTo>
                    <a:pt x="7810" y="4233"/>
                    <a:pt x="7953" y="4215"/>
                    <a:pt x="8070" y="4182"/>
                  </a:cubicBezTo>
                  <a:cubicBezTo>
                    <a:pt x="8095" y="4175"/>
                    <a:pt x="8121" y="4169"/>
                    <a:pt x="8145" y="4157"/>
                  </a:cubicBezTo>
                  <a:cubicBezTo>
                    <a:pt x="8149" y="4157"/>
                    <a:pt x="8152" y="4154"/>
                    <a:pt x="8156" y="4151"/>
                  </a:cubicBezTo>
                  <a:cubicBezTo>
                    <a:pt x="9105" y="3415"/>
                    <a:pt x="10174" y="2974"/>
                    <a:pt x="11304" y="2828"/>
                  </a:cubicBezTo>
                  <a:cubicBezTo>
                    <a:pt x="11283" y="2389"/>
                    <a:pt x="10616" y="1908"/>
                    <a:pt x="9964" y="1908"/>
                  </a:cubicBezTo>
                  <a:cubicBezTo>
                    <a:pt x="9871" y="1908"/>
                    <a:pt x="9782" y="1914"/>
                    <a:pt x="9693" y="1936"/>
                  </a:cubicBezTo>
                  <a:cubicBezTo>
                    <a:pt x="9793" y="1822"/>
                    <a:pt x="9900" y="1708"/>
                    <a:pt x="10010" y="1597"/>
                  </a:cubicBezTo>
                  <a:cubicBezTo>
                    <a:pt x="10160" y="1451"/>
                    <a:pt x="10221" y="1305"/>
                    <a:pt x="10221" y="1169"/>
                  </a:cubicBezTo>
                  <a:lnTo>
                    <a:pt x="10221" y="1169"/>
                  </a:lnTo>
                  <a:cubicBezTo>
                    <a:pt x="9946" y="1233"/>
                    <a:pt x="9675" y="1309"/>
                    <a:pt x="9411" y="1394"/>
                  </a:cubicBezTo>
                  <a:cubicBezTo>
                    <a:pt x="9457" y="1284"/>
                    <a:pt x="9507" y="1169"/>
                    <a:pt x="9554" y="1055"/>
                  </a:cubicBezTo>
                  <a:cubicBezTo>
                    <a:pt x="9657" y="813"/>
                    <a:pt x="9607" y="603"/>
                    <a:pt x="9475" y="431"/>
                  </a:cubicBezTo>
                  <a:cubicBezTo>
                    <a:pt x="9293" y="367"/>
                    <a:pt x="9105" y="328"/>
                    <a:pt x="8940" y="328"/>
                  </a:cubicBezTo>
                  <a:cubicBezTo>
                    <a:pt x="8887" y="328"/>
                    <a:pt x="8833" y="331"/>
                    <a:pt x="8787" y="342"/>
                  </a:cubicBezTo>
                  <a:cubicBezTo>
                    <a:pt x="7657" y="556"/>
                    <a:pt x="6541" y="816"/>
                    <a:pt x="5435" y="1119"/>
                  </a:cubicBezTo>
                  <a:cubicBezTo>
                    <a:pt x="4633" y="1462"/>
                    <a:pt x="3837" y="1807"/>
                    <a:pt x="3042" y="2164"/>
                  </a:cubicBezTo>
                  <a:cubicBezTo>
                    <a:pt x="3114" y="2039"/>
                    <a:pt x="3182" y="1911"/>
                    <a:pt x="3256" y="1786"/>
                  </a:cubicBezTo>
                  <a:lnTo>
                    <a:pt x="3256" y="1786"/>
                  </a:lnTo>
                  <a:cubicBezTo>
                    <a:pt x="3050" y="1854"/>
                    <a:pt x="2843" y="1926"/>
                    <a:pt x="2636" y="2000"/>
                  </a:cubicBezTo>
                  <a:cubicBezTo>
                    <a:pt x="2690" y="1629"/>
                    <a:pt x="2729" y="1259"/>
                    <a:pt x="2751" y="877"/>
                  </a:cubicBezTo>
                  <a:cubicBezTo>
                    <a:pt x="2782" y="306"/>
                    <a:pt x="2158" y="0"/>
                    <a:pt x="1556" y="0"/>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4" name="Google Shape;4574;p110"/>
            <p:cNvSpPr/>
            <p:nvPr/>
          </p:nvSpPr>
          <p:spPr>
            <a:xfrm>
              <a:off x="2493712" y="3884176"/>
              <a:ext cx="59351" cy="48442"/>
            </a:xfrm>
            <a:custGeom>
              <a:avLst/>
              <a:gdLst/>
              <a:ahLst/>
              <a:cxnLst/>
              <a:rect l="l" t="t" r="r" b="b"/>
              <a:pathLst>
                <a:path w="2111" h="1723" extrusionOk="0">
                  <a:moveTo>
                    <a:pt x="1426" y="0"/>
                  </a:moveTo>
                  <a:cubicBezTo>
                    <a:pt x="1287" y="0"/>
                    <a:pt x="1102" y="43"/>
                    <a:pt x="860" y="143"/>
                  </a:cubicBezTo>
                  <a:cubicBezTo>
                    <a:pt x="617" y="247"/>
                    <a:pt x="371" y="347"/>
                    <a:pt x="129" y="454"/>
                  </a:cubicBezTo>
                  <a:cubicBezTo>
                    <a:pt x="104" y="885"/>
                    <a:pt x="65" y="1302"/>
                    <a:pt x="0" y="1723"/>
                  </a:cubicBezTo>
                  <a:cubicBezTo>
                    <a:pt x="275" y="1601"/>
                    <a:pt x="549" y="1481"/>
                    <a:pt x="827" y="1366"/>
                  </a:cubicBezTo>
                  <a:cubicBezTo>
                    <a:pt x="1633" y="1035"/>
                    <a:pt x="2111" y="0"/>
                    <a:pt x="1426" y="0"/>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75" name="Google Shape;4575;p110"/>
          <p:cNvGrpSpPr/>
          <p:nvPr/>
        </p:nvGrpSpPr>
        <p:grpSpPr>
          <a:xfrm flipH="1">
            <a:off x="2504143" y="960700"/>
            <a:ext cx="4180395" cy="176025"/>
            <a:chOff x="4345425" y="2175475"/>
            <a:chExt cx="800750" cy="176025"/>
          </a:xfrm>
        </p:grpSpPr>
        <p:sp>
          <p:nvSpPr>
            <p:cNvPr id="4576" name="Google Shape;4576;p110"/>
            <p:cNvSpPr/>
            <p:nvPr/>
          </p:nvSpPr>
          <p:spPr>
            <a:xfrm>
              <a:off x="4351850" y="2175475"/>
              <a:ext cx="763000" cy="156275"/>
            </a:xfrm>
            <a:custGeom>
              <a:avLst/>
              <a:gdLst/>
              <a:ahLst/>
              <a:cxnLst/>
              <a:rect l="l" t="t" r="r" b="b"/>
              <a:pathLst>
                <a:path w="30520" h="6251" extrusionOk="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00FF00">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7" name="Google Shape;4577;p110"/>
            <p:cNvSpPr/>
            <p:nvPr/>
          </p:nvSpPr>
          <p:spPr>
            <a:xfrm>
              <a:off x="4345425" y="2195925"/>
              <a:ext cx="800750" cy="155575"/>
            </a:xfrm>
            <a:custGeom>
              <a:avLst/>
              <a:gdLst/>
              <a:ahLst/>
              <a:cxnLst/>
              <a:rect l="l" t="t" r="r" b="b"/>
              <a:pathLst>
                <a:path w="32030" h="6223" extrusionOk="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00FF00">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578" name="Google Shape;4578;p110"/>
          <p:cNvSpPr txBox="1"/>
          <p:nvPr/>
        </p:nvSpPr>
        <p:spPr>
          <a:xfrm>
            <a:off x="1190194" y="3168968"/>
            <a:ext cx="1815600" cy="6675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600">
                <a:solidFill>
                  <a:schemeClr val="dk2"/>
                </a:solidFill>
                <a:latin typeface="Muli"/>
                <a:ea typeface="Muli"/>
                <a:cs typeface="Muli"/>
                <a:sym typeface="Muli"/>
              </a:rPr>
              <a:t>Saturn is the only planet with rings</a:t>
            </a:r>
            <a:endParaRPr sz="1600">
              <a:solidFill>
                <a:schemeClr val="dk2"/>
              </a:solidFill>
              <a:latin typeface="Muli"/>
              <a:ea typeface="Muli"/>
              <a:cs typeface="Muli"/>
              <a:sym typeface="Muli"/>
            </a:endParaRPr>
          </a:p>
        </p:txBody>
      </p:sp>
      <p:grpSp>
        <p:nvGrpSpPr>
          <p:cNvPr id="4579" name="Google Shape;4579;p110"/>
          <p:cNvGrpSpPr/>
          <p:nvPr/>
        </p:nvGrpSpPr>
        <p:grpSpPr>
          <a:xfrm rot="708236">
            <a:off x="1583441" y="2774268"/>
            <a:ext cx="1029106" cy="617795"/>
            <a:chOff x="4345425" y="2175475"/>
            <a:chExt cx="800750" cy="176025"/>
          </a:xfrm>
        </p:grpSpPr>
        <p:sp>
          <p:nvSpPr>
            <p:cNvPr id="4580" name="Google Shape;4580;p110"/>
            <p:cNvSpPr/>
            <p:nvPr/>
          </p:nvSpPr>
          <p:spPr>
            <a:xfrm>
              <a:off x="4351850" y="2175475"/>
              <a:ext cx="763000" cy="156275"/>
            </a:xfrm>
            <a:custGeom>
              <a:avLst/>
              <a:gdLst/>
              <a:ahLst/>
              <a:cxnLst/>
              <a:rect l="l" t="t" r="r" b="b"/>
              <a:pathLst>
                <a:path w="30520" h="6251" extrusionOk="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4581" name="Google Shape;4581;p110"/>
            <p:cNvSpPr/>
            <p:nvPr/>
          </p:nvSpPr>
          <p:spPr>
            <a:xfrm>
              <a:off x="4345425" y="2195925"/>
              <a:ext cx="800750" cy="155575"/>
            </a:xfrm>
            <a:custGeom>
              <a:avLst/>
              <a:gdLst/>
              <a:ahLst/>
              <a:cxnLst/>
              <a:rect l="l" t="t" r="r" b="b"/>
              <a:pathLst>
                <a:path w="32030" h="6223" extrusionOk="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grpSp>
      <p:sp>
        <p:nvSpPr>
          <p:cNvPr id="4582" name="Google Shape;4582;p110"/>
          <p:cNvSpPr txBox="1"/>
          <p:nvPr/>
        </p:nvSpPr>
        <p:spPr>
          <a:xfrm>
            <a:off x="1546894" y="2796255"/>
            <a:ext cx="1102200" cy="4068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000" b="1">
                <a:solidFill>
                  <a:schemeClr val="dk1"/>
                </a:solidFill>
                <a:latin typeface="Itim"/>
                <a:ea typeface="Itim"/>
                <a:cs typeface="Itim"/>
                <a:sym typeface="Itim"/>
              </a:rPr>
              <a:t>Saturn</a:t>
            </a:r>
            <a:endParaRPr sz="2000" b="1">
              <a:solidFill>
                <a:schemeClr val="dk1"/>
              </a:solidFill>
              <a:latin typeface="Itim"/>
              <a:ea typeface="Itim"/>
              <a:cs typeface="Itim"/>
              <a:sym typeface="Itim"/>
            </a:endParaRPr>
          </a:p>
        </p:txBody>
      </p:sp>
      <p:grpSp>
        <p:nvGrpSpPr>
          <p:cNvPr id="4583" name="Google Shape;4583;p110"/>
          <p:cNvGrpSpPr/>
          <p:nvPr/>
        </p:nvGrpSpPr>
        <p:grpSpPr>
          <a:xfrm rot="811844">
            <a:off x="1180081" y="1424505"/>
            <a:ext cx="1835826" cy="1227566"/>
            <a:chOff x="4345425" y="2175475"/>
            <a:chExt cx="800750" cy="176025"/>
          </a:xfrm>
        </p:grpSpPr>
        <p:sp>
          <p:nvSpPr>
            <p:cNvPr id="4584" name="Google Shape;4584;p110"/>
            <p:cNvSpPr/>
            <p:nvPr/>
          </p:nvSpPr>
          <p:spPr>
            <a:xfrm>
              <a:off x="4351850" y="2175475"/>
              <a:ext cx="763000" cy="156275"/>
            </a:xfrm>
            <a:custGeom>
              <a:avLst/>
              <a:gdLst/>
              <a:ahLst/>
              <a:cxnLst/>
              <a:rect l="l" t="t" r="r" b="b"/>
              <a:pathLst>
                <a:path w="30520" h="6251" extrusionOk="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chemeClr val="accent4">
                <a:alpha val="61450"/>
              </a:schemeClr>
            </a:solidFill>
            <a:ln>
              <a:noFill/>
            </a:ln>
          </p:spPr>
          <p:txBody>
            <a:bodyPr spcFirstLastPara="1" wrap="square" lIns="91425" tIns="91425" rIns="91425" bIns="91425" anchor="ctr" anchorCtr="0">
              <a:noAutofit/>
            </a:bodyPr>
            <a:lstStyle/>
            <a:p>
              <a:pPr marL="0" lvl="0" indent="0" algn="r" rtl="0">
                <a:spcBef>
                  <a:spcPts val="0"/>
                </a:spcBef>
                <a:spcAft>
                  <a:spcPts val="0"/>
                </a:spcAft>
                <a:buNone/>
              </a:pPr>
              <a:endParaRPr/>
            </a:p>
          </p:txBody>
        </p:sp>
        <p:sp>
          <p:nvSpPr>
            <p:cNvPr id="4585" name="Google Shape;4585;p110"/>
            <p:cNvSpPr/>
            <p:nvPr/>
          </p:nvSpPr>
          <p:spPr>
            <a:xfrm>
              <a:off x="4345425" y="2195925"/>
              <a:ext cx="800750" cy="155575"/>
            </a:xfrm>
            <a:custGeom>
              <a:avLst/>
              <a:gdLst/>
              <a:ahLst/>
              <a:cxnLst/>
              <a:rect l="l" t="t" r="r" b="b"/>
              <a:pathLst>
                <a:path w="32030" h="6223" extrusionOk="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chemeClr val="accent4">
                <a:alpha val="61450"/>
              </a:schemeClr>
            </a:solidFill>
            <a:ln>
              <a:noFill/>
            </a:ln>
          </p:spPr>
          <p:txBody>
            <a:bodyPr spcFirstLastPara="1" wrap="square" lIns="91425" tIns="91425" rIns="91425" bIns="91425" anchor="ctr" anchorCtr="0">
              <a:noAutofit/>
            </a:bodyPr>
            <a:lstStyle/>
            <a:p>
              <a:pPr marL="0" lvl="0" indent="0" algn="r" rtl="0">
                <a:spcBef>
                  <a:spcPts val="0"/>
                </a:spcBef>
                <a:spcAft>
                  <a:spcPts val="0"/>
                </a:spcAft>
                <a:buNone/>
              </a:pPr>
              <a:endParaRPr/>
            </a:p>
          </p:txBody>
        </p:sp>
      </p:grpSp>
      <p:sp>
        <p:nvSpPr>
          <p:cNvPr id="4551" name="Google Shape;4551;p110"/>
          <p:cNvSpPr txBox="1"/>
          <p:nvPr/>
        </p:nvSpPr>
        <p:spPr>
          <a:xfrm>
            <a:off x="1131400" y="1394800"/>
            <a:ext cx="1933200" cy="10686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6000" b="1">
                <a:solidFill>
                  <a:schemeClr val="dk1"/>
                </a:solidFill>
                <a:latin typeface="Itim"/>
                <a:ea typeface="Itim"/>
                <a:cs typeface="Itim"/>
                <a:sym typeface="Itim"/>
              </a:rPr>
              <a:t>01</a:t>
            </a:r>
            <a:endParaRPr sz="6000" b="1">
              <a:solidFill>
                <a:schemeClr val="dk1"/>
              </a:solidFill>
              <a:latin typeface="Itim"/>
              <a:ea typeface="Itim"/>
              <a:cs typeface="Itim"/>
              <a:sym typeface="Itim"/>
            </a:endParaRPr>
          </a:p>
        </p:txBody>
      </p:sp>
      <p:cxnSp>
        <p:nvCxnSpPr>
          <p:cNvPr id="4586" name="Google Shape;4586;p110"/>
          <p:cNvCxnSpPr>
            <a:stCxn id="4551" idx="2"/>
            <a:endCxn id="4582" idx="0"/>
          </p:cNvCxnSpPr>
          <p:nvPr/>
        </p:nvCxnSpPr>
        <p:spPr>
          <a:xfrm>
            <a:off x="2098000" y="2463400"/>
            <a:ext cx="0" cy="333000"/>
          </a:xfrm>
          <a:prstGeom prst="straightConnector1">
            <a:avLst/>
          </a:prstGeom>
          <a:noFill/>
          <a:ln w="28575" cap="flat" cmpd="sng">
            <a:solidFill>
              <a:schemeClr val="dk2"/>
            </a:solidFill>
            <a:prstDash val="solid"/>
            <a:round/>
            <a:headEnd type="none" w="med" len="med"/>
            <a:tailEnd type="none" w="med" len="med"/>
          </a:ln>
        </p:spPr>
      </p:cxnSp>
      <p:sp>
        <p:nvSpPr>
          <p:cNvPr id="4587" name="Google Shape;4587;p110"/>
          <p:cNvSpPr txBox="1"/>
          <p:nvPr/>
        </p:nvSpPr>
        <p:spPr>
          <a:xfrm>
            <a:off x="3664206" y="3168968"/>
            <a:ext cx="1815600" cy="6675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600">
                <a:solidFill>
                  <a:schemeClr val="dk2"/>
                </a:solidFill>
                <a:latin typeface="Muli"/>
                <a:ea typeface="Muli"/>
                <a:cs typeface="Muli"/>
                <a:sym typeface="Muli"/>
              </a:rPr>
              <a:t>Venus has a beautiful name</a:t>
            </a:r>
            <a:endParaRPr sz="1600">
              <a:solidFill>
                <a:schemeClr val="dk2"/>
              </a:solidFill>
              <a:latin typeface="Muli"/>
              <a:ea typeface="Muli"/>
              <a:cs typeface="Muli"/>
              <a:sym typeface="Muli"/>
            </a:endParaRPr>
          </a:p>
        </p:txBody>
      </p:sp>
      <p:grpSp>
        <p:nvGrpSpPr>
          <p:cNvPr id="4588" name="Google Shape;4588;p110"/>
          <p:cNvGrpSpPr/>
          <p:nvPr/>
        </p:nvGrpSpPr>
        <p:grpSpPr>
          <a:xfrm rot="-632083" flipH="1">
            <a:off x="3996292" y="2765879"/>
            <a:ext cx="1151428" cy="634571"/>
            <a:chOff x="4345425" y="2175475"/>
            <a:chExt cx="800750" cy="176025"/>
          </a:xfrm>
        </p:grpSpPr>
        <p:sp>
          <p:nvSpPr>
            <p:cNvPr id="4589" name="Google Shape;4589;p110"/>
            <p:cNvSpPr/>
            <p:nvPr/>
          </p:nvSpPr>
          <p:spPr>
            <a:xfrm>
              <a:off x="4351850" y="2175475"/>
              <a:ext cx="763000" cy="156275"/>
            </a:xfrm>
            <a:custGeom>
              <a:avLst/>
              <a:gdLst/>
              <a:ahLst/>
              <a:cxnLst/>
              <a:rect l="l" t="t" r="r" b="b"/>
              <a:pathLst>
                <a:path w="30520" h="6251" extrusionOk="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4590" name="Google Shape;4590;p110"/>
            <p:cNvSpPr/>
            <p:nvPr/>
          </p:nvSpPr>
          <p:spPr>
            <a:xfrm>
              <a:off x="4345425" y="2195925"/>
              <a:ext cx="800750" cy="155575"/>
            </a:xfrm>
            <a:custGeom>
              <a:avLst/>
              <a:gdLst/>
              <a:ahLst/>
              <a:cxnLst/>
              <a:rect l="l" t="t" r="r" b="b"/>
              <a:pathLst>
                <a:path w="32030" h="6223" extrusionOk="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grpSp>
      <p:sp>
        <p:nvSpPr>
          <p:cNvPr id="4591" name="Google Shape;4591;p110"/>
          <p:cNvSpPr txBox="1"/>
          <p:nvPr/>
        </p:nvSpPr>
        <p:spPr>
          <a:xfrm>
            <a:off x="3952806" y="2796255"/>
            <a:ext cx="1238400" cy="4068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000" b="1">
                <a:solidFill>
                  <a:schemeClr val="dk1"/>
                </a:solidFill>
                <a:latin typeface="Itim"/>
                <a:ea typeface="Itim"/>
                <a:cs typeface="Itim"/>
                <a:sym typeface="Itim"/>
              </a:rPr>
              <a:t>Venus</a:t>
            </a:r>
            <a:endParaRPr sz="2000" b="1">
              <a:solidFill>
                <a:schemeClr val="dk1"/>
              </a:solidFill>
              <a:latin typeface="Itim"/>
              <a:ea typeface="Itim"/>
              <a:cs typeface="Itim"/>
              <a:sym typeface="Itim"/>
            </a:endParaRPr>
          </a:p>
        </p:txBody>
      </p:sp>
      <p:grpSp>
        <p:nvGrpSpPr>
          <p:cNvPr id="4592" name="Google Shape;4592;p110"/>
          <p:cNvGrpSpPr/>
          <p:nvPr/>
        </p:nvGrpSpPr>
        <p:grpSpPr>
          <a:xfrm rot="811844">
            <a:off x="3654093" y="1424505"/>
            <a:ext cx="1835826" cy="1227566"/>
            <a:chOff x="4345425" y="2175475"/>
            <a:chExt cx="800750" cy="176025"/>
          </a:xfrm>
        </p:grpSpPr>
        <p:sp>
          <p:nvSpPr>
            <p:cNvPr id="4593" name="Google Shape;4593;p110"/>
            <p:cNvSpPr/>
            <p:nvPr/>
          </p:nvSpPr>
          <p:spPr>
            <a:xfrm>
              <a:off x="4351850" y="2175475"/>
              <a:ext cx="763000" cy="156275"/>
            </a:xfrm>
            <a:custGeom>
              <a:avLst/>
              <a:gdLst/>
              <a:ahLst/>
              <a:cxnLst/>
              <a:rect l="l" t="t" r="r" b="b"/>
              <a:pathLst>
                <a:path w="30520" h="6251" extrusionOk="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r" rtl="0">
                <a:spcBef>
                  <a:spcPts val="0"/>
                </a:spcBef>
                <a:spcAft>
                  <a:spcPts val="0"/>
                </a:spcAft>
                <a:buNone/>
              </a:pPr>
              <a:endParaRPr/>
            </a:p>
          </p:txBody>
        </p:sp>
        <p:sp>
          <p:nvSpPr>
            <p:cNvPr id="4594" name="Google Shape;4594;p110"/>
            <p:cNvSpPr/>
            <p:nvPr/>
          </p:nvSpPr>
          <p:spPr>
            <a:xfrm>
              <a:off x="4345425" y="2195925"/>
              <a:ext cx="800750" cy="155575"/>
            </a:xfrm>
            <a:custGeom>
              <a:avLst/>
              <a:gdLst/>
              <a:ahLst/>
              <a:cxnLst/>
              <a:rect l="l" t="t" r="r" b="b"/>
              <a:pathLst>
                <a:path w="32030" h="6223" extrusionOk="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r" rtl="0">
                <a:spcBef>
                  <a:spcPts val="0"/>
                </a:spcBef>
                <a:spcAft>
                  <a:spcPts val="0"/>
                </a:spcAft>
                <a:buNone/>
              </a:pPr>
              <a:endParaRPr/>
            </a:p>
          </p:txBody>
        </p:sp>
      </p:grpSp>
      <p:sp>
        <p:nvSpPr>
          <p:cNvPr id="4552" name="Google Shape;4552;p110"/>
          <p:cNvSpPr txBox="1"/>
          <p:nvPr/>
        </p:nvSpPr>
        <p:spPr>
          <a:xfrm>
            <a:off x="3705325" y="1394800"/>
            <a:ext cx="1733400" cy="10686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6000" b="1">
                <a:solidFill>
                  <a:schemeClr val="dk1"/>
                </a:solidFill>
                <a:latin typeface="Itim"/>
                <a:ea typeface="Itim"/>
                <a:cs typeface="Itim"/>
                <a:sym typeface="Itim"/>
              </a:rPr>
              <a:t>02</a:t>
            </a:r>
            <a:endParaRPr sz="6000" b="1">
              <a:solidFill>
                <a:schemeClr val="dk1"/>
              </a:solidFill>
              <a:latin typeface="Itim"/>
              <a:ea typeface="Itim"/>
              <a:cs typeface="Itim"/>
              <a:sym typeface="Itim"/>
            </a:endParaRPr>
          </a:p>
        </p:txBody>
      </p:sp>
      <p:cxnSp>
        <p:nvCxnSpPr>
          <p:cNvPr id="4595" name="Google Shape;4595;p110"/>
          <p:cNvCxnSpPr>
            <a:stCxn id="4552" idx="2"/>
            <a:endCxn id="4591" idx="0"/>
          </p:cNvCxnSpPr>
          <p:nvPr/>
        </p:nvCxnSpPr>
        <p:spPr>
          <a:xfrm>
            <a:off x="4572025" y="2463400"/>
            <a:ext cx="0" cy="333000"/>
          </a:xfrm>
          <a:prstGeom prst="straightConnector1">
            <a:avLst/>
          </a:prstGeom>
          <a:noFill/>
          <a:ln w="28575" cap="flat" cmpd="sng">
            <a:solidFill>
              <a:schemeClr val="dk2"/>
            </a:solidFill>
            <a:prstDash val="solid"/>
            <a:round/>
            <a:headEnd type="none" w="med" len="med"/>
            <a:tailEnd type="none" w="med" len="med"/>
          </a:ln>
        </p:spPr>
      </p:cxnSp>
      <p:sp>
        <p:nvSpPr>
          <p:cNvPr id="4596" name="Google Shape;4596;p110"/>
          <p:cNvSpPr txBox="1"/>
          <p:nvPr/>
        </p:nvSpPr>
        <p:spPr>
          <a:xfrm>
            <a:off x="6138206" y="3168968"/>
            <a:ext cx="1815600" cy="6675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Clr>
                <a:schemeClr val="dk2"/>
              </a:buClr>
              <a:buSzPts val="1100"/>
              <a:buFont typeface="Arial"/>
              <a:buNone/>
            </a:pPr>
            <a:r>
              <a:rPr lang="en" sz="1600">
                <a:solidFill>
                  <a:schemeClr val="dk2"/>
                </a:solidFill>
                <a:latin typeface="Muli"/>
                <a:ea typeface="Muli"/>
                <a:cs typeface="Muli"/>
                <a:sym typeface="Muli"/>
              </a:rPr>
              <a:t>Mercury is the smallest planet</a:t>
            </a:r>
            <a:endParaRPr sz="1600">
              <a:solidFill>
                <a:schemeClr val="dk2"/>
              </a:solidFill>
              <a:latin typeface="Muli"/>
              <a:ea typeface="Muli"/>
              <a:cs typeface="Muli"/>
              <a:sym typeface="Muli"/>
            </a:endParaRPr>
          </a:p>
        </p:txBody>
      </p:sp>
      <p:grpSp>
        <p:nvGrpSpPr>
          <p:cNvPr id="4597" name="Google Shape;4597;p110"/>
          <p:cNvGrpSpPr/>
          <p:nvPr/>
        </p:nvGrpSpPr>
        <p:grpSpPr>
          <a:xfrm rot="-687253" flipH="1">
            <a:off x="6515963" y="2772209"/>
            <a:ext cx="1060086" cy="621913"/>
            <a:chOff x="4345425" y="2175475"/>
            <a:chExt cx="800750" cy="176025"/>
          </a:xfrm>
        </p:grpSpPr>
        <p:sp>
          <p:nvSpPr>
            <p:cNvPr id="4598" name="Google Shape;4598;p110"/>
            <p:cNvSpPr/>
            <p:nvPr/>
          </p:nvSpPr>
          <p:spPr>
            <a:xfrm>
              <a:off x="4351850" y="2175475"/>
              <a:ext cx="763000" cy="156275"/>
            </a:xfrm>
            <a:custGeom>
              <a:avLst/>
              <a:gdLst/>
              <a:ahLst/>
              <a:cxnLst/>
              <a:rect l="l" t="t" r="r" b="b"/>
              <a:pathLst>
                <a:path w="30520" h="6251" extrusionOk="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00FF00">
                <a:alpha val="2098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4599" name="Google Shape;4599;p110"/>
            <p:cNvSpPr/>
            <p:nvPr/>
          </p:nvSpPr>
          <p:spPr>
            <a:xfrm>
              <a:off x="4345425" y="2195925"/>
              <a:ext cx="800750" cy="155575"/>
            </a:xfrm>
            <a:custGeom>
              <a:avLst/>
              <a:gdLst/>
              <a:ahLst/>
              <a:cxnLst/>
              <a:rect l="l" t="t" r="r" b="b"/>
              <a:pathLst>
                <a:path w="32030" h="6223" extrusionOk="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00FF00">
                <a:alpha val="2098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grpSp>
      <p:sp>
        <p:nvSpPr>
          <p:cNvPr id="4600" name="Google Shape;4600;p110"/>
          <p:cNvSpPr txBox="1"/>
          <p:nvPr/>
        </p:nvSpPr>
        <p:spPr>
          <a:xfrm>
            <a:off x="6477656" y="2796255"/>
            <a:ext cx="1136700" cy="4068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000" b="1">
                <a:solidFill>
                  <a:schemeClr val="dk1"/>
                </a:solidFill>
                <a:latin typeface="Itim"/>
                <a:ea typeface="Itim"/>
                <a:cs typeface="Itim"/>
                <a:sym typeface="Itim"/>
              </a:rPr>
              <a:t>Mercury</a:t>
            </a:r>
            <a:endParaRPr sz="2000" b="1">
              <a:solidFill>
                <a:schemeClr val="dk1"/>
              </a:solidFill>
              <a:latin typeface="Itim"/>
              <a:ea typeface="Itim"/>
              <a:cs typeface="Itim"/>
              <a:sym typeface="Itim"/>
            </a:endParaRPr>
          </a:p>
        </p:txBody>
      </p:sp>
      <p:grpSp>
        <p:nvGrpSpPr>
          <p:cNvPr id="4601" name="Google Shape;4601;p110"/>
          <p:cNvGrpSpPr/>
          <p:nvPr/>
        </p:nvGrpSpPr>
        <p:grpSpPr>
          <a:xfrm rot="811844">
            <a:off x="6128093" y="1424505"/>
            <a:ext cx="1835826" cy="1227566"/>
            <a:chOff x="4345425" y="2175475"/>
            <a:chExt cx="800750" cy="176025"/>
          </a:xfrm>
        </p:grpSpPr>
        <p:sp>
          <p:nvSpPr>
            <p:cNvPr id="4602" name="Google Shape;4602;p110"/>
            <p:cNvSpPr/>
            <p:nvPr/>
          </p:nvSpPr>
          <p:spPr>
            <a:xfrm>
              <a:off x="4351850" y="2175475"/>
              <a:ext cx="763000" cy="156275"/>
            </a:xfrm>
            <a:custGeom>
              <a:avLst/>
              <a:gdLst/>
              <a:ahLst/>
              <a:cxnLst/>
              <a:rect l="l" t="t" r="r" b="b"/>
              <a:pathLst>
                <a:path w="30520" h="6251" extrusionOk="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00FF00">
                <a:alpha val="20980"/>
              </a:srgbClr>
            </a:solidFill>
            <a:ln>
              <a:noFill/>
            </a:ln>
          </p:spPr>
          <p:txBody>
            <a:bodyPr spcFirstLastPara="1" wrap="square" lIns="91425" tIns="91425" rIns="91425" bIns="91425" anchor="ctr" anchorCtr="0">
              <a:noAutofit/>
            </a:bodyPr>
            <a:lstStyle/>
            <a:p>
              <a:pPr marL="0" lvl="0" indent="0" algn="r" rtl="0">
                <a:spcBef>
                  <a:spcPts val="0"/>
                </a:spcBef>
                <a:spcAft>
                  <a:spcPts val="0"/>
                </a:spcAft>
                <a:buNone/>
              </a:pPr>
              <a:endParaRPr/>
            </a:p>
          </p:txBody>
        </p:sp>
        <p:sp>
          <p:nvSpPr>
            <p:cNvPr id="4603" name="Google Shape;4603;p110"/>
            <p:cNvSpPr/>
            <p:nvPr/>
          </p:nvSpPr>
          <p:spPr>
            <a:xfrm>
              <a:off x="4345425" y="2195925"/>
              <a:ext cx="800750" cy="155575"/>
            </a:xfrm>
            <a:custGeom>
              <a:avLst/>
              <a:gdLst/>
              <a:ahLst/>
              <a:cxnLst/>
              <a:rect l="l" t="t" r="r" b="b"/>
              <a:pathLst>
                <a:path w="32030" h="6223" extrusionOk="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00FF00">
                <a:alpha val="20980"/>
              </a:srgbClr>
            </a:solidFill>
            <a:ln>
              <a:noFill/>
            </a:ln>
          </p:spPr>
          <p:txBody>
            <a:bodyPr spcFirstLastPara="1" wrap="square" lIns="91425" tIns="91425" rIns="91425" bIns="91425" anchor="ctr" anchorCtr="0">
              <a:noAutofit/>
            </a:bodyPr>
            <a:lstStyle/>
            <a:p>
              <a:pPr marL="0" lvl="0" indent="0" algn="r" rtl="0">
                <a:spcBef>
                  <a:spcPts val="0"/>
                </a:spcBef>
                <a:spcAft>
                  <a:spcPts val="0"/>
                </a:spcAft>
                <a:buNone/>
              </a:pPr>
              <a:endParaRPr/>
            </a:p>
          </p:txBody>
        </p:sp>
      </p:grpSp>
      <p:sp>
        <p:nvSpPr>
          <p:cNvPr id="4554" name="Google Shape;4554;p110"/>
          <p:cNvSpPr txBox="1"/>
          <p:nvPr/>
        </p:nvSpPr>
        <p:spPr>
          <a:xfrm>
            <a:off x="6103300" y="1394800"/>
            <a:ext cx="1885200" cy="10686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6000" b="1">
                <a:solidFill>
                  <a:schemeClr val="dk1"/>
                </a:solidFill>
                <a:latin typeface="Itim"/>
                <a:ea typeface="Itim"/>
                <a:cs typeface="Itim"/>
                <a:sym typeface="Itim"/>
              </a:rPr>
              <a:t>03</a:t>
            </a:r>
            <a:endParaRPr sz="6000" b="1">
              <a:solidFill>
                <a:schemeClr val="dk1"/>
              </a:solidFill>
              <a:latin typeface="Itim"/>
              <a:ea typeface="Itim"/>
              <a:cs typeface="Itim"/>
              <a:sym typeface="Itim"/>
            </a:endParaRPr>
          </a:p>
        </p:txBody>
      </p:sp>
      <p:cxnSp>
        <p:nvCxnSpPr>
          <p:cNvPr id="4604" name="Google Shape;4604;p110"/>
          <p:cNvCxnSpPr>
            <a:stCxn id="4554" idx="2"/>
            <a:endCxn id="4600" idx="0"/>
          </p:cNvCxnSpPr>
          <p:nvPr/>
        </p:nvCxnSpPr>
        <p:spPr>
          <a:xfrm>
            <a:off x="7045900" y="2463400"/>
            <a:ext cx="0" cy="333000"/>
          </a:xfrm>
          <a:prstGeom prst="straightConnector1">
            <a:avLst/>
          </a:prstGeom>
          <a:noFill/>
          <a:ln w="28575" cap="flat" cmpd="sng">
            <a:solidFill>
              <a:schemeClr val="dk2"/>
            </a:solidFill>
            <a:prstDash val="solid"/>
            <a:round/>
            <a:headEnd type="none" w="med" len="med"/>
            <a:tailEnd type="none" w="med" len="med"/>
          </a:ln>
        </p:spPr>
      </p:cxn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nodeType="clickEffect">
                                  <p:stCondLst>
                                    <p:cond delay="0"/>
                                  </p:stCondLst>
                                  <p:childTnLst>
                                    <p:set>
                                      <p:cBhvr>
                                        <p:cTn id="6" dur="1" fill="hold">
                                          <p:stCondLst>
                                            <p:cond delay="0"/>
                                          </p:stCondLst>
                                        </p:cTn>
                                        <p:tgtEl>
                                          <p:spTgt spid="4555"/>
                                        </p:tgtEl>
                                        <p:attrNameLst>
                                          <p:attrName>style.visibility</p:attrName>
                                        </p:attrNameLst>
                                      </p:cBhvr>
                                      <p:to>
                                        <p:strVal val="visible"/>
                                      </p:to>
                                    </p:set>
                                    <p:anim calcmode="lin" valueType="num">
                                      <p:cBhvr additive="base">
                                        <p:cTn id="7" dur="1000"/>
                                        <p:tgtEl>
                                          <p:spTgt spid="4555"/>
                                        </p:tgtEl>
                                        <p:attrNameLst>
                                          <p:attrName>ppt_y</p:attrName>
                                        </p:attrNameLst>
                                      </p:cBhvr>
                                      <p:tavLst>
                                        <p:tav tm="0">
                                          <p:val>
                                            <p:strVal val="#ppt_y-1"/>
                                          </p:val>
                                        </p:tav>
                                        <p:tav tm="100000">
                                          <p:val>
                                            <p:strVal val="#ppt_y"/>
                                          </p:val>
                                        </p:tav>
                                      </p:tavLst>
                                    </p:anim>
                                  </p:childTnLst>
                                </p:cTn>
                              </p:par>
                              <p:par>
                                <p:cTn id="8" presetID="2" presetClass="entr" presetSubtype="1" fill="hold" nodeType="withEffect">
                                  <p:stCondLst>
                                    <p:cond delay="0"/>
                                  </p:stCondLst>
                                  <p:childTnLst>
                                    <p:set>
                                      <p:cBhvr>
                                        <p:cTn id="9" dur="1" fill="hold">
                                          <p:stCondLst>
                                            <p:cond delay="0"/>
                                          </p:stCondLst>
                                        </p:cTn>
                                        <p:tgtEl>
                                          <p:spTgt spid="4575"/>
                                        </p:tgtEl>
                                        <p:attrNameLst>
                                          <p:attrName>style.visibility</p:attrName>
                                        </p:attrNameLst>
                                      </p:cBhvr>
                                      <p:to>
                                        <p:strVal val="visible"/>
                                      </p:to>
                                    </p:set>
                                    <p:anim calcmode="lin" valueType="num">
                                      <p:cBhvr additive="base">
                                        <p:cTn id="10" dur="1000"/>
                                        <p:tgtEl>
                                          <p:spTgt spid="4575"/>
                                        </p:tgtEl>
                                        <p:attrNameLst>
                                          <p:attrName>ppt_y</p:attrName>
                                        </p:attrNameLst>
                                      </p:cBhvr>
                                      <p:tavLst>
                                        <p:tav tm="0">
                                          <p:val>
                                            <p:strVal val="#ppt_y-1"/>
                                          </p:val>
                                        </p:tav>
                                        <p:tav tm="100000">
                                          <p:val>
                                            <p:strVal val="#ppt_y"/>
                                          </p:val>
                                        </p:tav>
                                      </p:tavLst>
                                    </p:anim>
                                  </p:childTnLst>
                                </p:cTn>
                              </p:par>
                            </p:childTnLst>
                          </p:cTn>
                        </p:par>
                      </p:childTnLst>
                    </p:cTn>
                  </p:par>
                  <p:par>
                    <p:cTn id="11" fill="hold">
                      <p:stCondLst>
                        <p:cond delay="indefinite"/>
                      </p:stCondLst>
                      <p:childTnLst>
                        <p:par>
                          <p:cTn id="12" fill="hold">
                            <p:stCondLst>
                              <p:cond delay="0"/>
                            </p:stCondLst>
                            <p:childTnLst>
                              <p:par>
                                <p:cTn id="13" presetID="2" presetClass="entr" presetSubtype="2" fill="hold" nodeType="clickEffect">
                                  <p:stCondLst>
                                    <p:cond delay="0"/>
                                  </p:stCondLst>
                                  <p:childTnLst>
                                    <p:set>
                                      <p:cBhvr>
                                        <p:cTn id="14" dur="1" fill="hold">
                                          <p:stCondLst>
                                            <p:cond delay="0"/>
                                          </p:stCondLst>
                                        </p:cTn>
                                        <p:tgtEl>
                                          <p:spTgt spid="4578"/>
                                        </p:tgtEl>
                                        <p:attrNameLst>
                                          <p:attrName>style.visibility</p:attrName>
                                        </p:attrNameLst>
                                      </p:cBhvr>
                                      <p:to>
                                        <p:strVal val="visible"/>
                                      </p:to>
                                    </p:set>
                                    <p:anim calcmode="lin" valueType="num">
                                      <p:cBhvr additive="base">
                                        <p:cTn id="15" dur="1000"/>
                                        <p:tgtEl>
                                          <p:spTgt spid="4578"/>
                                        </p:tgtEl>
                                        <p:attrNameLst>
                                          <p:attrName>ppt_x</p:attrName>
                                        </p:attrNameLst>
                                      </p:cBhvr>
                                      <p:tavLst>
                                        <p:tav tm="0">
                                          <p:val>
                                            <p:strVal val="#ppt_x+1"/>
                                          </p:val>
                                        </p:tav>
                                        <p:tav tm="100000">
                                          <p:val>
                                            <p:strVal val="#ppt_x"/>
                                          </p:val>
                                        </p:tav>
                                      </p:tavLst>
                                    </p:anim>
                                  </p:childTnLst>
                                </p:cTn>
                              </p:par>
                              <p:par>
                                <p:cTn id="16" presetID="2" presetClass="entr" presetSubtype="2" fill="hold" nodeType="withEffect">
                                  <p:stCondLst>
                                    <p:cond delay="0"/>
                                  </p:stCondLst>
                                  <p:childTnLst>
                                    <p:set>
                                      <p:cBhvr>
                                        <p:cTn id="17" dur="1" fill="hold">
                                          <p:stCondLst>
                                            <p:cond delay="0"/>
                                          </p:stCondLst>
                                        </p:cTn>
                                        <p:tgtEl>
                                          <p:spTgt spid="4579"/>
                                        </p:tgtEl>
                                        <p:attrNameLst>
                                          <p:attrName>style.visibility</p:attrName>
                                        </p:attrNameLst>
                                      </p:cBhvr>
                                      <p:to>
                                        <p:strVal val="visible"/>
                                      </p:to>
                                    </p:set>
                                    <p:anim calcmode="lin" valueType="num">
                                      <p:cBhvr additive="base">
                                        <p:cTn id="18" dur="1000"/>
                                        <p:tgtEl>
                                          <p:spTgt spid="4579"/>
                                        </p:tgtEl>
                                        <p:attrNameLst>
                                          <p:attrName>ppt_x</p:attrName>
                                        </p:attrNameLst>
                                      </p:cBhvr>
                                      <p:tavLst>
                                        <p:tav tm="0">
                                          <p:val>
                                            <p:strVal val="#ppt_x+1"/>
                                          </p:val>
                                        </p:tav>
                                        <p:tav tm="100000">
                                          <p:val>
                                            <p:strVal val="#ppt_x"/>
                                          </p:val>
                                        </p:tav>
                                      </p:tavLst>
                                    </p:anim>
                                  </p:childTnLst>
                                </p:cTn>
                              </p:par>
                              <p:par>
                                <p:cTn id="19" presetID="2" presetClass="entr" presetSubtype="2" fill="hold" nodeType="withEffect">
                                  <p:stCondLst>
                                    <p:cond delay="0"/>
                                  </p:stCondLst>
                                  <p:childTnLst>
                                    <p:set>
                                      <p:cBhvr>
                                        <p:cTn id="20" dur="1" fill="hold">
                                          <p:stCondLst>
                                            <p:cond delay="0"/>
                                          </p:stCondLst>
                                        </p:cTn>
                                        <p:tgtEl>
                                          <p:spTgt spid="4582"/>
                                        </p:tgtEl>
                                        <p:attrNameLst>
                                          <p:attrName>style.visibility</p:attrName>
                                        </p:attrNameLst>
                                      </p:cBhvr>
                                      <p:to>
                                        <p:strVal val="visible"/>
                                      </p:to>
                                    </p:set>
                                    <p:anim calcmode="lin" valueType="num">
                                      <p:cBhvr additive="base">
                                        <p:cTn id="21" dur="1000"/>
                                        <p:tgtEl>
                                          <p:spTgt spid="4582"/>
                                        </p:tgtEl>
                                        <p:attrNameLst>
                                          <p:attrName>ppt_x</p:attrName>
                                        </p:attrNameLst>
                                      </p:cBhvr>
                                      <p:tavLst>
                                        <p:tav tm="0">
                                          <p:val>
                                            <p:strVal val="#ppt_x+1"/>
                                          </p:val>
                                        </p:tav>
                                        <p:tav tm="100000">
                                          <p:val>
                                            <p:strVal val="#ppt_x"/>
                                          </p:val>
                                        </p:tav>
                                      </p:tavLst>
                                    </p:anim>
                                  </p:childTnLst>
                                </p:cTn>
                              </p:par>
                              <p:par>
                                <p:cTn id="22" presetID="2" presetClass="entr" presetSubtype="2" fill="hold" nodeType="withEffect">
                                  <p:stCondLst>
                                    <p:cond delay="0"/>
                                  </p:stCondLst>
                                  <p:childTnLst>
                                    <p:set>
                                      <p:cBhvr>
                                        <p:cTn id="23" dur="1" fill="hold">
                                          <p:stCondLst>
                                            <p:cond delay="0"/>
                                          </p:stCondLst>
                                        </p:cTn>
                                        <p:tgtEl>
                                          <p:spTgt spid="4583"/>
                                        </p:tgtEl>
                                        <p:attrNameLst>
                                          <p:attrName>style.visibility</p:attrName>
                                        </p:attrNameLst>
                                      </p:cBhvr>
                                      <p:to>
                                        <p:strVal val="visible"/>
                                      </p:to>
                                    </p:set>
                                    <p:anim calcmode="lin" valueType="num">
                                      <p:cBhvr additive="base">
                                        <p:cTn id="24" dur="1000"/>
                                        <p:tgtEl>
                                          <p:spTgt spid="4583"/>
                                        </p:tgtEl>
                                        <p:attrNameLst>
                                          <p:attrName>ppt_x</p:attrName>
                                        </p:attrNameLst>
                                      </p:cBhvr>
                                      <p:tavLst>
                                        <p:tav tm="0">
                                          <p:val>
                                            <p:strVal val="#ppt_x+1"/>
                                          </p:val>
                                        </p:tav>
                                        <p:tav tm="100000">
                                          <p:val>
                                            <p:strVal val="#ppt_x"/>
                                          </p:val>
                                        </p:tav>
                                      </p:tavLst>
                                    </p:anim>
                                  </p:childTnLst>
                                </p:cTn>
                              </p:par>
                              <p:par>
                                <p:cTn id="25" presetID="2" presetClass="exit" presetSubtype="2" fill="hold" nodeType="withEffect">
                                  <p:stCondLst>
                                    <p:cond delay="0"/>
                                  </p:stCondLst>
                                  <p:childTnLst>
                                    <p:anim calcmode="lin" valueType="num">
                                      <p:cBhvr additive="base">
                                        <p:cTn id="26" dur="1000"/>
                                        <p:tgtEl>
                                          <p:spTgt spid="4551"/>
                                        </p:tgtEl>
                                        <p:attrNameLst>
                                          <p:attrName>ppt_x</p:attrName>
                                        </p:attrNameLst>
                                      </p:cBhvr>
                                      <p:tavLst>
                                        <p:tav tm="0">
                                          <p:val>
                                            <p:strVal val="#ppt_x"/>
                                          </p:val>
                                        </p:tav>
                                        <p:tav tm="100000">
                                          <p:val>
                                            <p:strVal val="#ppt_x+1"/>
                                          </p:val>
                                        </p:tav>
                                      </p:tavLst>
                                    </p:anim>
                                    <p:set>
                                      <p:cBhvr>
                                        <p:cTn id="27" dur="1" fill="hold">
                                          <p:stCondLst>
                                            <p:cond delay="1000"/>
                                          </p:stCondLst>
                                        </p:cTn>
                                        <p:tgtEl>
                                          <p:spTgt spid="4551"/>
                                        </p:tgtEl>
                                        <p:attrNameLst>
                                          <p:attrName>style.visibility</p:attrName>
                                        </p:attrNameLst>
                                      </p:cBhvr>
                                      <p:to>
                                        <p:strVal val="hidden"/>
                                      </p:to>
                                    </p:set>
                                  </p:childTnLst>
                                </p:cTn>
                              </p:par>
                              <p:par>
                                <p:cTn id="28" presetID="2" presetClass="entr" presetSubtype="2" fill="hold" nodeType="withEffect">
                                  <p:stCondLst>
                                    <p:cond delay="0"/>
                                  </p:stCondLst>
                                  <p:childTnLst>
                                    <p:set>
                                      <p:cBhvr>
                                        <p:cTn id="29" dur="1" fill="hold">
                                          <p:stCondLst>
                                            <p:cond delay="0"/>
                                          </p:stCondLst>
                                        </p:cTn>
                                        <p:tgtEl>
                                          <p:spTgt spid="4586"/>
                                        </p:tgtEl>
                                        <p:attrNameLst>
                                          <p:attrName>style.visibility</p:attrName>
                                        </p:attrNameLst>
                                      </p:cBhvr>
                                      <p:to>
                                        <p:strVal val="visible"/>
                                      </p:to>
                                    </p:set>
                                    <p:anim calcmode="lin" valueType="num">
                                      <p:cBhvr additive="base">
                                        <p:cTn id="30" dur="1000"/>
                                        <p:tgtEl>
                                          <p:spTgt spid="4586"/>
                                        </p:tgtEl>
                                        <p:attrNameLst>
                                          <p:attrName>ppt_x</p:attrName>
                                        </p:attrNameLst>
                                      </p:cBhvr>
                                      <p:tavLst>
                                        <p:tav tm="0">
                                          <p:val>
                                            <p:strVal val="#ppt_x+1"/>
                                          </p:val>
                                        </p:tav>
                                        <p:tav tm="100000">
                                          <p:val>
                                            <p:strVal val="#ppt_x"/>
                                          </p:val>
                                        </p:tav>
                                      </p:tavLst>
                                    </p:anim>
                                  </p:childTnLst>
                                </p:cTn>
                              </p:par>
                            </p:childTnLst>
                          </p:cTn>
                        </p:par>
                      </p:childTnLst>
                    </p:cTn>
                  </p:par>
                  <p:par>
                    <p:cTn id="31" fill="hold">
                      <p:stCondLst>
                        <p:cond delay="indefinite"/>
                      </p:stCondLst>
                      <p:childTnLst>
                        <p:par>
                          <p:cTn id="32" fill="hold">
                            <p:stCondLst>
                              <p:cond delay="0"/>
                            </p:stCondLst>
                            <p:childTnLst>
                              <p:par>
                                <p:cTn id="33" presetID="2" presetClass="entr" presetSubtype="2" fill="hold" nodeType="clickEffect">
                                  <p:stCondLst>
                                    <p:cond delay="0"/>
                                  </p:stCondLst>
                                  <p:childTnLst>
                                    <p:set>
                                      <p:cBhvr>
                                        <p:cTn id="34" dur="1" fill="hold">
                                          <p:stCondLst>
                                            <p:cond delay="0"/>
                                          </p:stCondLst>
                                        </p:cTn>
                                        <p:tgtEl>
                                          <p:spTgt spid="4587"/>
                                        </p:tgtEl>
                                        <p:attrNameLst>
                                          <p:attrName>style.visibility</p:attrName>
                                        </p:attrNameLst>
                                      </p:cBhvr>
                                      <p:to>
                                        <p:strVal val="visible"/>
                                      </p:to>
                                    </p:set>
                                    <p:anim calcmode="lin" valueType="num">
                                      <p:cBhvr additive="base">
                                        <p:cTn id="35" dur="1000"/>
                                        <p:tgtEl>
                                          <p:spTgt spid="4587"/>
                                        </p:tgtEl>
                                        <p:attrNameLst>
                                          <p:attrName>ppt_x</p:attrName>
                                        </p:attrNameLst>
                                      </p:cBhvr>
                                      <p:tavLst>
                                        <p:tav tm="0">
                                          <p:val>
                                            <p:strVal val="#ppt_x+1"/>
                                          </p:val>
                                        </p:tav>
                                        <p:tav tm="100000">
                                          <p:val>
                                            <p:strVal val="#ppt_x"/>
                                          </p:val>
                                        </p:tav>
                                      </p:tavLst>
                                    </p:anim>
                                  </p:childTnLst>
                                </p:cTn>
                              </p:par>
                              <p:par>
                                <p:cTn id="36" presetID="2" presetClass="entr" presetSubtype="2" fill="hold" nodeType="withEffect">
                                  <p:stCondLst>
                                    <p:cond delay="0"/>
                                  </p:stCondLst>
                                  <p:childTnLst>
                                    <p:set>
                                      <p:cBhvr>
                                        <p:cTn id="37" dur="1" fill="hold">
                                          <p:stCondLst>
                                            <p:cond delay="0"/>
                                          </p:stCondLst>
                                        </p:cTn>
                                        <p:tgtEl>
                                          <p:spTgt spid="4588"/>
                                        </p:tgtEl>
                                        <p:attrNameLst>
                                          <p:attrName>style.visibility</p:attrName>
                                        </p:attrNameLst>
                                      </p:cBhvr>
                                      <p:to>
                                        <p:strVal val="visible"/>
                                      </p:to>
                                    </p:set>
                                    <p:anim calcmode="lin" valueType="num">
                                      <p:cBhvr additive="base">
                                        <p:cTn id="38" dur="1000"/>
                                        <p:tgtEl>
                                          <p:spTgt spid="4588"/>
                                        </p:tgtEl>
                                        <p:attrNameLst>
                                          <p:attrName>ppt_x</p:attrName>
                                        </p:attrNameLst>
                                      </p:cBhvr>
                                      <p:tavLst>
                                        <p:tav tm="0">
                                          <p:val>
                                            <p:strVal val="#ppt_x+1"/>
                                          </p:val>
                                        </p:tav>
                                        <p:tav tm="100000">
                                          <p:val>
                                            <p:strVal val="#ppt_x"/>
                                          </p:val>
                                        </p:tav>
                                      </p:tavLst>
                                    </p:anim>
                                  </p:childTnLst>
                                </p:cTn>
                              </p:par>
                              <p:par>
                                <p:cTn id="39" presetID="2" presetClass="entr" presetSubtype="2" fill="hold" nodeType="withEffect">
                                  <p:stCondLst>
                                    <p:cond delay="0"/>
                                  </p:stCondLst>
                                  <p:childTnLst>
                                    <p:set>
                                      <p:cBhvr>
                                        <p:cTn id="40" dur="1" fill="hold">
                                          <p:stCondLst>
                                            <p:cond delay="0"/>
                                          </p:stCondLst>
                                        </p:cTn>
                                        <p:tgtEl>
                                          <p:spTgt spid="4591"/>
                                        </p:tgtEl>
                                        <p:attrNameLst>
                                          <p:attrName>style.visibility</p:attrName>
                                        </p:attrNameLst>
                                      </p:cBhvr>
                                      <p:to>
                                        <p:strVal val="visible"/>
                                      </p:to>
                                    </p:set>
                                    <p:anim calcmode="lin" valueType="num">
                                      <p:cBhvr additive="base">
                                        <p:cTn id="41" dur="1000"/>
                                        <p:tgtEl>
                                          <p:spTgt spid="4591"/>
                                        </p:tgtEl>
                                        <p:attrNameLst>
                                          <p:attrName>ppt_x</p:attrName>
                                        </p:attrNameLst>
                                      </p:cBhvr>
                                      <p:tavLst>
                                        <p:tav tm="0">
                                          <p:val>
                                            <p:strVal val="#ppt_x+1"/>
                                          </p:val>
                                        </p:tav>
                                        <p:tav tm="100000">
                                          <p:val>
                                            <p:strVal val="#ppt_x"/>
                                          </p:val>
                                        </p:tav>
                                      </p:tavLst>
                                    </p:anim>
                                  </p:childTnLst>
                                </p:cTn>
                              </p:par>
                              <p:par>
                                <p:cTn id="42" presetID="2" presetClass="entr" presetSubtype="2" fill="hold" nodeType="withEffect">
                                  <p:stCondLst>
                                    <p:cond delay="0"/>
                                  </p:stCondLst>
                                  <p:childTnLst>
                                    <p:set>
                                      <p:cBhvr>
                                        <p:cTn id="43" dur="1" fill="hold">
                                          <p:stCondLst>
                                            <p:cond delay="0"/>
                                          </p:stCondLst>
                                        </p:cTn>
                                        <p:tgtEl>
                                          <p:spTgt spid="4592"/>
                                        </p:tgtEl>
                                        <p:attrNameLst>
                                          <p:attrName>style.visibility</p:attrName>
                                        </p:attrNameLst>
                                      </p:cBhvr>
                                      <p:to>
                                        <p:strVal val="visible"/>
                                      </p:to>
                                    </p:set>
                                    <p:anim calcmode="lin" valueType="num">
                                      <p:cBhvr additive="base">
                                        <p:cTn id="44" dur="1000"/>
                                        <p:tgtEl>
                                          <p:spTgt spid="4592"/>
                                        </p:tgtEl>
                                        <p:attrNameLst>
                                          <p:attrName>ppt_x</p:attrName>
                                        </p:attrNameLst>
                                      </p:cBhvr>
                                      <p:tavLst>
                                        <p:tav tm="0">
                                          <p:val>
                                            <p:strVal val="#ppt_x+1"/>
                                          </p:val>
                                        </p:tav>
                                        <p:tav tm="100000">
                                          <p:val>
                                            <p:strVal val="#ppt_x"/>
                                          </p:val>
                                        </p:tav>
                                      </p:tavLst>
                                    </p:anim>
                                  </p:childTnLst>
                                </p:cTn>
                              </p:par>
                              <p:par>
                                <p:cTn id="45" presetID="2" presetClass="entr" presetSubtype="2" fill="hold" nodeType="withEffect">
                                  <p:stCondLst>
                                    <p:cond delay="0"/>
                                  </p:stCondLst>
                                  <p:childTnLst>
                                    <p:set>
                                      <p:cBhvr>
                                        <p:cTn id="46" dur="1" fill="hold">
                                          <p:stCondLst>
                                            <p:cond delay="0"/>
                                          </p:stCondLst>
                                        </p:cTn>
                                        <p:tgtEl>
                                          <p:spTgt spid="4552"/>
                                        </p:tgtEl>
                                        <p:attrNameLst>
                                          <p:attrName>style.visibility</p:attrName>
                                        </p:attrNameLst>
                                      </p:cBhvr>
                                      <p:to>
                                        <p:strVal val="visible"/>
                                      </p:to>
                                    </p:set>
                                    <p:anim calcmode="lin" valueType="num">
                                      <p:cBhvr additive="base">
                                        <p:cTn id="47" dur="1000"/>
                                        <p:tgtEl>
                                          <p:spTgt spid="4552"/>
                                        </p:tgtEl>
                                        <p:attrNameLst>
                                          <p:attrName>ppt_x</p:attrName>
                                        </p:attrNameLst>
                                      </p:cBhvr>
                                      <p:tavLst>
                                        <p:tav tm="0">
                                          <p:val>
                                            <p:strVal val="#ppt_x+1"/>
                                          </p:val>
                                        </p:tav>
                                        <p:tav tm="100000">
                                          <p:val>
                                            <p:strVal val="#ppt_x"/>
                                          </p:val>
                                        </p:tav>
                                      </p:tavLst>
                                    </p:anim>
                                  </p:childTnLst>
                                </p:cTn>
                              </p:par>
                              <p:par>
                                <p:cTn id="48" presetID="2" presetClass="entr" presetSubtype="2" fill="hold" nodeType="withEffect">
                                  <p:stCondLst>
                                    <p:cond delay="0"/>
                                  </p:stCondLst>
                                  <p:childTnLst>
                                    <p:set>
                                      <p:cBhvr>
                                        <p:cTn id="49" dur="1" fill="hold">
                                          <p:stCondLst>
                                            <p:cond delay="0"/>
                                          </p:stCondLst>
                                        </p:cTn>
                                        <p:tgtEl>
                                          <p:spTgt spid="4550"/>
                                        </p:tgtEl>
                                        <p:attrNameLst>
                                          <p:attrName>style.visibility</p:attrName>
                                        </p:attrNameLst>
                                      </p:cBhvr>
                                      <p:to>
                                        <p:strVal val="visible"/>
                                      </p:to>
                                    </p:set>
                                    <p:anim calcmode="lin" valueType="num">
                                      <p:cBhvr additive="base">
                                        <p:cTn id="50" dur="1000"/>
                                        <p:tgtEl>
                                          <p:spTgt spid="4550"/>
                                        </p:tgtEl>
                                        <p:attrNameLst>
                                          <p:attrName>ppt_x</p:attrName>
                                        </p:attrNameLst>
                                      </p:cBhvr>
                                      <p:tavLst>
                                        <p:tav tm="0">
                                          <p:val>
                                            <p:strVal val="#ppt_x+1"/>
                                          </p:val>
                                        </p:tav>
                                        <p:tav tm="100000">
                                          <p:val>
                                            <p:strVal val="#ppt_x"/>
                                          </p:val>
                                        </p:tav>
                                      </p:tavLst>
                                    </p:anim>
                                  </p:childTnLst>
                                </p:cTn>
                              </p:par>
                              <p:par>
                                <p:cTn id="51" presetID="2" presetClass="entr" presetSubtype="2" fill="hold" nodeType="withEffect">
                                  <p:stCondLst>
                                    <p:cond delay="0"/>
                                  </p:stCondLst>
                                  <p:childTnLst>
                                    <p:set>
                                      <p:cBhvr>
                                        <p:cTn id="52" dur="1" fill="hold">
                                          <p:stCondLst>
                                            <p:cond delay="0"/>
                                          </p:stCondLst>
                                        </p:cTn>
                                        <p:tgtEl>
                                          <p:spTgt spid="4595"/>
                                        </p:tgtEl>
                                        <p:attrNameLst>
                                          <p:attrName>style.visibility</p:attrName>
                                        </p:attrNameLst>
                                      </p:cBhvr>
                                      <p:to>
                                        <p:strVal val="visible"/>
                                      </p:to>
                                    </p:set>
                                    <p:anim calcmode="lin" valueType="num">
                                      <p:cBhvr additive="base">
                                        <p:cTn id="53" dur="1000"/>
                                        <p:tgtEl>
                                          <p:spTgt spid="4595"/>
                                        </p:tgtEl>
                                        <p:attrNameLst>
                                          <p:attrName>ppt_x</p:attrName>
                                        </p:attrNameLst>
                                      </p:cBhvr>
                                      <p:tavLst>
                                        <p:tav tm="0">
                                          <p:val>
                                            <p:strVal val="#ppt_x+1"/>
                                          </p:val>
                                        </p:tav>
                                        <p:tav tm="100000">
                                          <p:val>
                                            <p:strVal val="#ppt_x"/>
                                          </p:val>
                                        </p:tav>
                                      </p:tavLst>
                                    </p:anim>
                                  </p:childTnLst>
                                </p:cTn>
                              </p:par>
                            </p:childTnLst>
                          </p:cTn>
                        </p:par>
                      </p:childTnLst>
                    </p:cTn>
                  </p:par>
                  <p:par>
                    <p:cTn id="54" fill="hold">
                      <p:stCondLst>
                        <p:cond delay="indefinite"/>
                      </p:stCondLst>
                      <p:childTnLst>
                        <p:par>
                          <p:cTn id="55" fill="hold">
                            <p:stCondLst>
                              <p:cond delay="0"/>
                            </p:stCondLst>
                            <p:childTnLst>
                              <p:par>
                                <p:cTn id="56" presetID="2" presetClass="entr" presetSubtype="2" fill="hold" nodeType="clickEffect">
                                  <p:stCondLst>
                                    <p:cond delay="0"/>
                                  </p:stCondLst>
                                  <p:childTnLst>
                                    <p:set>
                                      <p:cBhvr>
                                        <p:cTn id="57" dur="1" fill="hold">
                                          <p:stCondLst>
                                            <p:cond delay="0"/>
                                          </p:stCondLst>
                                        </p:cTn>
                                        <p:tgtEl>
                                          <p:spTgt spid="4596"/>
                                        </p:tgtEl>
                                        <p:attrNameLst>
                                          <p:attrName>style.visibility</p:attrName>
                                        </p:attrNameLst>
                                      </p:cBhvr>
                                      <p:to>
                                        <p:strVal val="visible"/>
                                      </p:to>
                                    </p:set>
                                    <p:anim calcmode="lin" valueType="num">
                                      <p:cBhvr additive="base">
                                        <p:cTn id="58" dur="1000"/>
                                        <p:tgtEl>
                                          <p:spTgt spid="4596"/>
                                        </p:tgtEl>
                                        <p:attrNameLst>
                                          <p:attrName>ppt_x</p:attrName>
                                        </p:attrNameLst>
                                      </p:cBhvr>
                                      <p:tavLst>
                                        <p:tav tm="0">
                                          <p:val>
                                            <p:strVal val="#ppt_x+1"/>
                                          </p:val>
                                        </p:tav>
                                        <p:tav tm="100000">
                                          <p:val>
                                            <p:strVal val="#ppt_x"/>
                                          </p:val>
                                        </p:tav>
                                      </p:tavLst>
                                    </p:anim>
                                  </p:childTnLst>
                                </p:cTn>
                              </p:par>
                              <p:par>
                                <p:cTn id="59" presetID="2" presetClass="entr" presetSubtype="2" fill="hold" nodeType="withEffect">
                                  <p:stCondLst>
                                    <p:cond delay="0"/>
                                  </p:stCondLst>
                                  <p:childTnLst>
                                    <p:set>
                                      <p:cBhvr>
                                        <p:cTn id="60" dur="1" fill="hold">
                                          <p:stCondLst>
                                            <p:cond delay="0"/>
                                          </p:stCondLst>
                                        </p:cTn>
                                        <p:tgtEl>
                                          <p:spTgt spid="4597"/>
                                        </p:tgtEl>
                                        <p:attrNameLst>
                                          <p:attrName>style.visibility</p:attrName>
                                        </p:attrNameLst>
                                      </p:cBhvr>
                                      <p:to>
                                        <p:strVal val="visible"/>
                                      </p:to>
                                    </p:set>
                                    <p:anim calcmode="lin" valueType="num">
                                      <p:cBhvr additive="base">
                                        <p:cTn id="61" dur="1000"/>
                                        <p:tgtEl>
                                          <p:spTgt spid="4597"/>
                                        </p:tgtEl>
                                        <p:attrNameLst>
                                          <p:attrName>ppt_x</p:attrName>
                                        </p:attrNameLst>
                                      </p:cBhvr>
                                      <p:tavLst>
                                        <p:tav tm="0">
                                          <p:val>
                                            <p:strVal val="#ppt_x+1"/>
                                          </p:val>
                                        </p:tav>
                                        <p:tav tm="100000">
                                          <p:val>
                                            <p:strVal val="#ppt_x"/>
                                          </p:val>
                                        </p:tav>
                                      </p:tavLst>
                                    </p:anim>
                                  </p:childTnLst>
                                </p:cTn>
                              </p:par>
                              <p:par>
                                <p:cTn id="62" presetID="2" presetClass="entr" presetSubtype="2" fill="hold" nodeType="withEffect">
                                  <p:stCondLst>
                                    <p:cond delay="0"/>
                                  </p:stCondLst>
                                  <p:childTnLst>
                                    <p:set>
                                      <p:cBhvr>
                                        <p:cTn id="63" dur="1" fill="hold">
                                          <p:stCondLst>
                                            <p:cond delay="0"/>
                                          </p:stCondLst>
                                        </p:cTn>
                                        <p:tgtEl>
                                          <p:spTgt spid="4600"/>
                                        </p:tgtEl>
                                        <p:attrNameLst>
                                          <p:attrName>style.visibility</p:attrName>
                                        </p:attrNameLst>
                                      </p:cBhvr>
                                      <p:to>
                                        <p:strVal val="visible"/>
                                      </p:to>
                                    </p:set>
                                    <p:anim calcmode="lin" valueType="num">
                                      <p:cBhvr additive="base">
                                        <p:cTn id="64" dur="1000"/>
                                        <p:tgtEl>
                                          <p:spTgt spid="4600"/>
                                        </p:tgtEl>
                                        <p:attrNameLst>
                                          <p:attrName>ppt_x</p:attrName>
                                        </p:attrNameLst>
                                      </p:cBhvr>
                                      <p:tavLst>
                                        <p:tav tm="0">
                                          <p:val>
                                            <p:strVal val="#ppt_x+1"/>
                                          </p:val>
                                        </p:tav>
                                        <p:tav tm="100000">
                                          <p:val>
                                            <p:strVal val="#ppt_x"/>
                                          </p:val>
                                        </p:tav>
                                      </p:tavLst>
                                    </p:anim>
                                  </p:childTnLst>
                                </p:cTn>
                              </p:par>
                              <p:par>
                                <p:cTn id="65" presetID="2" presetClass="entr" presetSubtype="2" fill="hold" nodeType="withEffect">
                                  <p:stCondLst>
                                    <p:cond delay="0"/>
                                  </p:stCondLst>
                                  <p:childTnLst>
                                    <p:set>
                                      <p:cBhvr>
                                        <p:cTn id="66" dur="1" fill="hold">
                                          <p:stCondLst>
                                            <p:cond delay="0"/>
                                          </p:stCondLst>
                                        </p:cTn>
                                        <p:tgtEl>
                                          <p:spTgt spid="4601"/>
                                        </p:tgtEl>
                                        <p:attrNameLst>
                                          <p:attrName>style.visibility</p:attrName>
                                        </p:attrNameLst>
                                      </p:cBhvr>
                                      <p:to>
                                        <p:strVal val="visible"/>
                                      </p:to>
                                    </p:set>
                                    <p:anim calcmode="lin" valueType="num">
                                      <p:cBhvr additive="base">
                                        <p:cTn id="67" dur="1000"/>
                                        <p:tgtEl>
                                          <p:spTgt spid="4601"/>
                                        </p:tgtEl>
                                        <p:attrNameLst>
                                          <p:attrName>ppt_x</p:attrName>
                                        </p:attrNameLst>
                                      </p:cBhvr>
                                      <p:tavLst>
                                        <p:tav tm="0">
                                          <p:val>
                                            <p:strVal val="#ppt_x+1"/>
                                          </p:val>
                                        </p:tav>
                                        <p:tav tm="100000">
                                          <p:val>
                                            <p:strVal val="#ppt_x"/>
                                          </p:val>
                                        </p:tav>
                                      </p:tavLst>
                                    </p:anim>
                                  </p:childTnLst>
                                </p:cTn>
                              </p:par>
                              <p:par>
                                <p:cTn id="68" presetID="2" presetClass="entr" presetSubtype="2" fill="hold" nodeType="withEffect">
                                  <p:stCondLst>
                                    <p:cond delay="0"/>
                                  </p:stCondLst>
                                  <p:childTnLst>
                                    <p:set>
                                      <p:cBhvr>
                                        <p:cTn id="69" dur="1" fill="hold">
                                          <p:stCondLst>
                                            <p:cond delay="0"/>
                                          </p:stCondLst>
                                        </p:cTn>
                                        <p:tgtEl>
                                          <p:spTgt spid="4554"/>
                                        </p:tgtEl>
                                        <p:attrNameLst>
                                          <p:attrName>style.visibility</p:attrName>
                                        </p:attrNameLst>
                                      </p:cBhvr>
                                      <p:to>
                                        <p:strVal val="visible"/>
                                      </p:to>
                                    </p:set>
                                    <p:anim calcmode="lin" valueType="num">
                                      <p:cBhvr additive="base">
                                        <p:cTn id="70" dur="1000"/>
                                        <p:tgtEl>
                                          <p:spTgt spid="4554"/>
                                        </p:tgtEl>
                                        <p:attrNameLst>
                                          <p:attrName>ppt_x</p:attrName>
                                        </p:attrNameLst>
                                      </p:cBhvr>
                                      <p:tavLst>
                                        <p:tav tm="0">
                                          <p:val>
                                            <p:strVal val="#ppt_x+1"/>
                                          </p:val>
                                        </p:tav>
                                        <p:tav tm="100000">
                                          <p:val>
                                            <p:strVal val="#ppt_x"/>
                                          </p:val>
                                        </p:tav>
                                      </p:tavLst>
                                    </p:anim>
                                  </p:childTnLst>
                                </p:cTn>
                              </p:par>
                              <p:par>
                                <p:cTn id="71" presetID="2" presetClass="exit" presetSubtype="2" fill="hold" nodeType="withEffect">
                                  <p:stCondLst>
                                    <p:cond delay="0"/>
                                  </p:stCondLst>
                                  <p:childTnLst>
                                    <p:anim calcmode="lin" valueType="num">
                                      <p:cBhvr additive="base">
                                        <p:cTn id="72" dur="1000"/>
                                        <p:tgtEl>
                                          <p:spTgt spid="4553"/>
                                        </p:tgtEl>
                                        <p:attrNameLst>
                                          <p:attrName>ppt_x</p:attrName>
                                        </p:attrNameLst>
                                      </p:cBhvr>
                                      <p:tavLst>
                                        <p:tav tm="0">
                                          <p:val>
                                            <p:strVal val="#ppt_x"/>
                                          </p:val>
                                        </p:tav>
                                        <p:tav tm="100000">
                                          <p:val>
                                            <p:strVal val="#ppt_x+1"/>
                                          </p:val>
                                        </p:tav>
                                      </p:tavLst>
                                    </p:anim>
                                    <p:set>
                                      <p:cBhvr>
                                        <p:cTn id="73" dur="1" fill="hold">
                                          <p:stCondLst>
                                            <p:cond delay="1000"/>
                                          </p:stCondLst>
                                        </p:cTn>
                                        <p:tgtEl>
                                          <p:spTgt spid="4553"/>
                                        </p:tgtEl>
                                        <p:attrNameLst>
                                          <p:attrName>style.visibility</p:attrName>
                                        </p:attrNameLst>
                                      </p:cBhvr>
                                      <p:to>
                                        <p:strVal val="hidden"/>
                                      </p:to>
                                    </p:set>
                                  </p:childTnLst>
                                </p:cTn>
                              </p:par>
                              <p:par>
                                <p:cTn id="74" presetID="2" presetClass="entr" presetSubtype="2" fill="hold" nodeType="withEffect">
                                  <p:stCondLst>
                                    <p:cond delay="0"/>
                                  </p:stCondLst>
                                  <p:childTnLst>
                                    <p:set>
                                      <p:cBhvr>
                                        <p:cTn id="75" dur="1" fill="hold">
                                          <p:stCondLst>
                                            <p:cond delay="0"/>
                                          </p:stCondLst>
                                        </p:cTn>
                                        <p:tgtEl>
                                          <p:spTgt spid="4604"/>
                                        </p:tgtEl>
                                        <p:attrNameLst>
                                          <p:attrName>style.visibility</p:attrName>
                                        </p:attrNameLst>
                                      </p:cBhvr>
                                      <p:to>
                                        <p:strVal val="visible"/>
                                      </p:to>
                                    </p:set>
                                    <p:anim calcmode="lin" valueType="num">
                                      <p:cBhvr additive="base">
                                        <p:cTn id="76" dur="1000"/>
                                        <p:tgtEl>
                                          <p:spTgt spid="4604"/>
                                        </p:tgtEl>
                                        <p:attrNameLst>
                                          <p:attrName>ppt_x</p:attrName>
                                        </p:attrNameLst>
                                      </p:cBhvr>
                                      <p:tavLst>
                                        <p:tav tm="0">
                                          <p:val>
                                            <p:strVal val="#ppt_x+1"/>
                                          </p:val>
                                        </p:tav>
                                        <p:tav tm="100000">
                                          <p:val>
                                            <p:strVal val="#ppt_x"/>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Shape 4608"/>
        <p:cNvGrpSpPr/>
        <p:nvPr/>
      </p:nvGrpSpPr>
      <p:grpSpPr>
        <a:xfrm>
          <a:off x="0" y="0"/>
          <a:ext cx="0" cy="0"/>
          <a:chOff x="0" y="0"/>
          <a:chExt cx="0" cy="0"/>
        </a:xfrm>
      </p:grpSpPr>
      <p:sp>
        <p:nvSpPr>
          <p:cNvPr id="4609" name="Google Shape;4609;p111"/>
          <p:cNvSpPr txBox="1">
            <a:spLocks noGrp="1"/>
          </p:cNvSpPr>
          <p:nvPr>
            <p:ph type="subTitle" idx="1"/>
          </p:nvPr>
        </p:nvSpPr>
        <p:spPr>
          <a:xfrm>
            <a:off x="720000" y="2532242"/>
            <a:ext cx="2300400" cy="15942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chemeClr val="dk2"/>
              </a:buClr>
              <a:buSzPts val="1100"/>
              <a:buFont typeface="Arial"/>
              <a:buNone/>
            </a:pPr>
            <a:r>
              <a:rPr lang="en"/>
              <a:t>You can replace the image on the screen with your own work. Delete this one, add yours and center it</a:t>
            </a:r>
            <a:endParaRPr/>
          </a:p>
        </p:txBody>
      </p:sp>
      <p:sp>
        <p:nvSpPr>
          <p:cNvPr id="4610" name="Google Shape;4610;p111"/>
          <p:cNvSpPr txBox="1">
            <a:spLocks noGrp="1"/>
          </p:cNvSpPr>
          <p:nvPr>
            <p:ph type="title"/>
          </p:nvPr>
        </p:nvSpPr>
        <p:spPr>
          <a:xfrm>
            <a:off x="720000" y="1452200"/>
            <a:ext cx="1554900" cy="993600"/>
          </a:xfrm>
          <a:prstGeom prst="rect">
            <a:avLst/>
          </a:prstGeom>
        </p:spPr>
        <p:txBody>
          <a:bodyPr spcFirstLastPara="1" wrap="square" lIns="0" tIns="0" rIns="0" bIns="0" anchor="t" anchorCtr="0">
            <a:noAutofit/>
          </a:bodyPr>
          <a:lstStyle/>
          <a:p>
            <a:pPr marL="0" lvl="0" indent="0" algn="l" rtl="0">
              <a:spcBef>
                <a:spcPts val="0"/>
              </a:spcBef>
              <a:spcAft>
                <a:spcPts val="0"/>
              </a:spcAft>
              <a:buClr>
                <a:schemeClr val="dk2"/>
              </a:buClr>
              <a:buSzPts val="1100"/>
              <a:buFont typeface="Arial"/>
              <a:buNone/>
            </a:pPr>
            <a:r>
              <a:rPr lang="en"/>
              <a:t>Desktop software</a:t>
            </a:r>
            <a:endParaRPr/>
          </a:p>
        </p:txBody>
      </p:sp>
      <p:grpSp>
        <p:nvGrpSpPr>
          <p:cNvPr id="4611" name="Google Shape;4611;p111"/>
          <p:cNvGrpSpPr/>
          <p:nvPr/>
        </p:nvGrpSpPr>
        <p:grpSpPr>
          <a:xfrm flipH="1">
            <a:off x="720009" y="1860988"/>
            <a:ext cx="1333249" cy="176025"/>
            <a:chOff x="4345425" y="2175475"/>
            <a:chExt cx="800750" cy="176025"/>
          </a:xfrm>
        </p:grpSpPr>
        <p:sp>
          <p:nvSpPr>
            <p:cNvPr id="4612" name="Google Shape;4612;p111"/>
            <p:cNvSpPr/>
            <p:nvPr/>
          </p:nvSpPr>
          <p:spPr>
            <a:xfrm>
              <a:off x="4351850" y="2175475"/>
              <a:ext cx="763000" cy="156275"/>
            </a:xfrm>
            <a:custGeom>
              <a:avLst/>
              <a:gdLst/>
              <a:ahLst/>
              <a:cxnLst/>
              <a:rect l="l" t="t" r="r" b="b"/>
              <a:pathLst>
                <a:path w="30520" h="6251" extrusionOk="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00FF00">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3" name="Google Shape;4613;p111"/>
            <p:cNvSpPr/>
            <p:nvPr/>
          </p:nvSpPr>
          <p:spPr>
            <a:xfrm>
              <a:off x="4345425" y="2195925"/>
              <a:ext cx="800750" cy="155575"/>
            </a:xfrm>
            <a:custGeom>
              <a:avLst/>
              <a:gdLst/>
              <a:ahLst/>
              <a:cxnLst/>
              <a:rect l="l" t="t" r="r" b="b"/>
              <a:pathLst>
                <a:path w="32030" h="6223" extrusionOk="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00FF00">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14" name="Google Shape;4614;p111"/>
          <p:cNvGrpSpPr/>
          <p:nvPr/>
        </p:nvGrpSpPr>
        <p:grpSpPr>
          <a:xfrm rot="-166874" flipH="1">
            <a:off x="723402" y="2303425"/>
            <a:ext cx="1481932" cy="176021"/>
            <a:chOff x="4345425" y="2175475"/>
            <a:chExt cx="800750" cy="176025"/>
          </a:xfrm>
        </p:grpSpPr>
        <p:sp>
          <p:nvSpPr>
            <p:cNvPr id="4615" name="Google Shape;4615;p111"/>
            <p:cNvSpPr/>
            <p:nvPr/>
          </p:nvSpPr>
          <p:spPr>
            <a:xfrm>
              <a:off x="4351850" y="2175475"/>
              <a:ext cx="763000" cy="156275"/>
            </a:xfrm>
            <a:custGeom>
              <a:avLst/>
              <a:gdLst/>
              <a:ahLst/>
              <a:cxnLst/>
              <a:rect l="l" t="t" r="r" b="b"/>
              <a:pathLst>
                <a:path w="30520" h="6251" extrusionOk="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00FF00">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6" name="Google Shape;4616;p111"/>
            <p:cNvSpPr/>
            <p:nvPr/>
          </p:nvSpPr>
          <p:spPr>
            <a:xfrm>
              <a:off x="4345425" y="2195925"/>
              <a:ext cx="800750" cy="155575"/>
            </a:xfrm>
            <a:custGeom>
              <a:avLst/>
              <a:gdLst/>
              <a:ahLst/>
              <a:cxnLst/>
              <a:rect l="l" t="t" r="r" b="b"/>
              <a:pathLst>
                <a:path w="32030" h="6223" extrusionOk="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00FF00">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17" name="Google Shape;4617;p111"/>
          <p:cNvGrpSpPr/>
          <p:nvPr/>
        </p:nvGrpSpPr>
        <p:grpSpPr>
          <a:xfrm>
            <a:off x="5197397" y="1289616"/>
            <a:ext cx="3366800" cy="2564249"/>
            <a:chOff x="3578510" y="1419647"/>
            <a:chExt cx="4021500" cy="3062887"/>
          </a:xfrm>
        </p:grpSpPr>
        <p:sp>
          <p:nvSpPr>
            <p:cNvPr id="4618" name="Google Shape;4618;p111"/>
            <p:cNvSpPr/>
            <p:nvPr/>
          </p:nvSpPr>
          <p:spPr>
            <a:xfrm>
              <a:off x="3716658" y="1548119"/>
              <a:ext cx="3748500" cy="2285700"/>
            </a:xfrm>
            <a:prstGeom prst="rect">
              <a:avLst/>
            </a:pr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 name="Google Shape;4619;p111"/>
            <p:cNvSpPr/>
            <p:nvPr/>
          </p:nvSpPr>
          <p:spPr>
            <a:xfrm>
              <a:off x="3578510" y="1419647"/>
              <a:ext cx="4021500" cy="2544300"/>
            </a:xfrm>
            <a:prstGeom prst="roundRect">
              <a:avLst>
                <a:gd name="adj" fmla="val 3857"/>
              </a:avLst>
            </a:pr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0" name="Google Shape;4620;p111"/>
            <p:cNvSpPr/>
            <p:nvPr/>
          </p:nvSpPr>
          <p:spPr>
            <a:xfrm>
              <a:off x="4900908" y="3963886"/>
              <a:ext cx="1373274" cy="518648"/>
            </a:xfrm>
            <a:custGeom>
              <a:avLst/>
              <a:gdLst/>
              <a:ahLst/>
              <a:cxnLst/>
              <a:rect l="l" t="t" r="r" b="b"/>
              <a:pathLst>
                <a:path w="65999" h="24926" extrusionOk="0">
                  <a:moveTo>
                    <a:pt x="13372" y="0"/>
                  </a:moveTo>
                  <a:cubicBezTo>
                    <a:pt x="13051" y="1881"/>
                    <a:pt x="12653" y="8225"/>
                    <a:pt x="11445" y="11283"/>
                  </a:cubicBezTo>
                  <a:cubicBezTo>
                    <a:pt x="10237" y="14341"/>
                    <a:pt x="7883" y="16511"/>
                    <a:pt x="6125" y="18346"/>
                  </a:cubicBezTo>
                  <a:cubicBezTo>
                    <a:pt x="4367" y="20181"/>
                    <a:pt x="1875" y="21297"/>
                    <a:pt x="896" y="22291"/>
                  </a:cubicBezTo>
                  <a:cubicBezTo>
                    <a:pt x="-82" y="23285"/>
                    <a:pt x="-174" y="23896"/>
                    <a:pt x="254" y="24309"/>
                  </a:cubicBezTo>
                  <a:cubicBezTo>
                    <a:pt x="682" y="24722"/>
                    <a:pt x="805" y="24692"/>
                    <a:pt x="3465" y="24768"/>
                  </a:cubicBezTo>
                  <a:cubicBezTo>
                    <a:pt x="6125" y="24845"/>
                    <a:pt x="10925" y="24768"/>
                    <a:pt x="16215" y="24768"/>
                  </a:cubicBezTo>
                  <a:cubicBezTo>
                    <a:pt x="21505" y="24768"/>
                    <a:pt x="28630" y="24768"/>
                    <a:pt x="35204" y="24768"/>
                  </a:cubicBezTo>
                  <a:cubicBezTo>
                    <a:pt x="41778" y="24768"/>
                    <a:pt x="50783" y="24768"/>
                    <a:pt x="55660" y="24768"/>
                  </a:cubicBezTo>
                  <a:cubicBezTo>
                    <a:pt x="60537" y="24768"/>
                    <a:pt x="62754" y="25104"/>
                    <a:pt x="64466" y="24768"/>
                  </a:cubicBezTo>
                  <a:cubicBezTo>
                    <a:pt x="66178" y="24432"/>
                    <a:pt x="66056" y="23346"/>
                    <a:pt x="65934" y="22750"/>
                  </a:cubicBezTo>
                  <a:cubicBezTo>
                    <a:pt x="65812" y="22154"/>
                    <a:pt x="65353" y="22765"/>
                    <a:pt x="63732" y="21190"/>
                  </a:cubicBezTo>
                  <a:cubicBezTo>
                    <a:pt x="62111" y="19615"/>
                    <a:pt x="57999" y="16512"/>
                    <a:pt x="56210" y="13301"/>
                  </a:cubicBezTo>
                  <a:cubicBezTo>
                    <a:pt x="54421" y="10091"/>
                    <a:pt x="53505" y="4083"/>
                    <a:pt x="53000" y="1927"/>
                  </a:cubicBezTo>
                  <a:cubicBezTo>
                    <a:pt x="52496" y="-229"/>
                    <a:pt x="53153" y="627"/>
                    <a:pt x="53183" y="367"/>
                  </a:cubicBezTo>
                </a:path>
              </a:pathLst>
            </a:custGeom>
            <a:noFill/>
            <a:ln w="19050" cap="flat" cmpd="sng">
              <a:solidFill>
                <a:srgbClr val="000000"/>
              </a:solidFill>
              <a:prstDash val="solid"/>
              <a:round/>
              <a:headEnd type="none" w="med" len="med"/>
              <a:tailEnd type="none" w="med" len="med"/>
            </a:ln>
          </p:spPr>
        </p:sp>
        <p:cxnSp>
          <p:nvCxnSpPr>
            <p:cNvPr id="4621" name="Google Shape;4621;p111"/>
            <p:cNvCxnSpPr/>
            <p:nvPr/>
          </p:nvCxnSpPr>
          <p:spPr>
            <a:xfrm>
              <a:off x="4915750" y="4433452"/>
              <a:ext cx="1353300" cy="0"/>
            </a:xfrm>
            <a:prstGeom prst="straightConnector1">
              <a:avLst/>
            </a:prstGeom>
            <a:noFill/>
            <a:ln w="19050" cap="flat" cmpd="sng">
              <a:solidFill>
                <a:schemeClr val="dk2"/>
              </a:solidFill>
              <a:prstDash val="solid"/>
              <a:round/>
              <a:headEnd type="none" w="med" len="med"/>
              <a:tailEnd type="none" w="med" len="med"/>
            </a:ln>
          </p:spPr>
        </p:cxnSp>
      </p:grpSp>
      <p:pic>
        <p:nvPicPr>
          <p:cNvPr id="4622" name="Google Shape;4622;p111"/>
          <p:cNvPicPr preferRelativeResize="0"/>
          <p:nvPr/>
        </p:nvPicPr>
        <p:blipFill rotWithShape="1">
          <a:blip r:embed="rId3">
            <a:alphaModFix/>
          </a:blip>
          <a:srcRect l="4395" r="4404"/>
          <a:stretch/>
        </p:blipFill>
        <p:spPr>
          <a:xfrm>
            <a:off x="5309600" y="1385650"/>
            <a:ext cx="3150749" cy="1943274"/>
          </a:xfrm>
          <a:prstGeom prst="rect">
            <a:avLst/>
          </a:prstGeom>
          <a:noFill/>
          <a:ln w="19050" cap="flat" cmpd="sng">
            <a:solidFill>
              <a:srgbClr val="000000"/>
            </a:solidFill>
            <a:prstDash val="solid"/>
            <a:round/>
            <a:headEnd type="none" w="sm" len="sm"/>
            <a:tailEnd type="none" w="sm" len="sm"/>
          </a:ln>
        </p:spPr>
      </p:pic>
      <p:sp>
        <p:nvSpPr>
          <p:cNvPr id="4623" name="Google Shape;4623;p111"/>
          <p:cNvSpPr/>
          <p:nvPr/>
        </p:nvSpPr>
        <p:spPr>
          <a:xfrm>
            <a:off x="3123650" y="984825"/>
            <a:ext cx="585156" cy="660932"/>
          </a:xfrm>
          <a:custGeom>
            <a:avLst/>
            <a:gdLst/>
            <a:ahLst/>
            <a:cxnLst/>
            <a:rect l="l" t="t" r="r" b="b"/>
            <a:pathLst>
              <a:path w="16286" h="18395" extrusionOk="0">
                <a:moveTo>
                  <a:pt x="8339" y="894"/>
                </a:moveTo>
                <a:cubicBezTo>
                  <a:pt x="7947" y="1051"/>
                  <a:pt x="7555" y="1223"/>
                  <a:pt x="7163" y="1427"/>
                </a:cubicBezTo>
                <a:cubicBezTo>
                  <a:pt x="7461" y="1255"/>
                  <a:pt x="7759" y="1098"/>
                  <a:pt x="8057" y="957"/>
                </a:cubicBezTo>
                <a:cubicBezTo>
                  <a:pt x="8151" y="941"/>
                  <a:pt x="8245" y="910"/>
                  <a:pt x="8339" y="894"/>
                </a:cubicBezTo>
                <a:close/>
                <a:moveTo>
                  <a:pt x="10017" y="731"/>
                </a:moveTo>
                <a:cubicBezTo>
                  <a:pt x="10247" y="731"/>
                  <a:pt x="10476" y="746"/>
                  <a:pt x="10706" y="769"/>
                </a:cubicBezTo>
                <a:cubicBezTo>
                  <a:pt x="10800" y="784"/>
                  <a:pt x="10894" y="800"/>
                  <a:pt x="10988" y="816"/>
                </a:cubicBezTo>
                <a:cubicBezTo>
                  <a:pt x="9875" y="847"/>
                  <a:pt x="8699" y="1129"/>
                  <a:pt x="7743" y="1474"/>
                </a:cubicBezTo>
                <a:cubicBezTo>
                  <a:pt x="8402" y="1160"/>
                  <a:pt x="9091" y="957"/>
                  <a:pt x="9765" y="737"/>
                </a:cubicBezTo>
                <a:cubicBezTo>
                  <a:pt x="9849" y="733"/>
                  <a:pt x="9933" y="731"/>
                  <a:pt x="10017" y="731"/>
                </a:cubicBezTo>
                <a:close/>
                <a:moveTo>
                  <a:pt x="9985" y="4327"/>
                </a:moveTo>
                <a:lnTo>
                  <a:pt x="9985" y="4327"/>
                </a:lnTo>
                <a:cubicBezTo>
                  <a:pt x="10173" y="4436"/>
                  <a:pt x="10345" y="4593"/>
                  <a:pt x="10471" y="4828"/>
                </a:cubicBezTo>
                <a:cubicBezTo>
                  <a:pt x="10471" y="4860"/>
                  <a:pt x="10471" y="4891"/>
                  <a:pt x="10471" y="4922"/>
                </a:cubicBezTo>
                <a:cubicBezTo>
                  <a:pt x="10345" y="4687"/>
                  <a:pt x="10173" y="4483"/>
                  <a:pt x="9985" y="4327"/>
                </a:cubicBezTo>
                <a:close/>
                <a:moveTo>
                  <a:pt x="6286" y="1615"/>
                </a:moveTo>
                <a:cubicBezTo>
                  <a:pt x="5596" y="2085"/>
                  <a:pt x="4953" y="2618"/>
                  <a:pt x="4358" y="3167"/>
                </a:cubicBezTo>
                <a:cubicBezTo>
                  <a:pt x="3590" y="3872"/>
                  <a:pt x="2900" y="4672"/>
                  <a:pt x="2304" y="5518"/>
                </a:cubicBezTo>
                <a:cubicBezTo>
                  <a:pt x="2931" y="4295"/>
                  <a:pt x="3825" y="3214"/>
                  <a:pt x="5000" y="2367"/>
                </a:cubicBezTo>
                <a:cubicBezTo>
                  <a:pt x="5408" y="2085"/>
                  <a:pt x="5831" y="1834"/>
                  <a:pt x="6286" y="1615"/>
                </a:cubicBezTo>
                <a:close/>
                <a:moveTo>
                  <a:pt x="2038" y="6521"/>
                </a:moveTo>
                <a:cubicBezTo>
                  <a:pt x="1756" y="7101"/>
                  <a:pt x="1521" y="7728"/>
                  <a:pt x="1348" y="8371"/>
                </a:cubicBezTo>
                <a:cubicBezTo>
                  <a:pt x="1411" y="7994"/>
                  <a:pt x="1505" y="7634"/>
                  <a:pt x="1599" y="7258"/>
                </a:cubicBezTo>
                <a:cubicBezTo>
                  <a:pt x="1740" y="7007"/>
                  <a:pt x="1881" y="6756"/>
                  <a:pt x="2038" y="6521"/>
                </a:cubicBezTo>
                <a:close/>
                <a:moveTo>
                  <a:pt x="8784" y="3487"/>
                </a:moveTo>
                <a:cubicBezTo>
                  <a:pt x="8978" y="3487"/>
                  <a:pt x="9171" y="3505"/>
                  <a:pt x="9358" y="3543"/>
                </a:cubicBezTo>
                <a:cubicBezTo>
                  <a:pt x="9296" y="3539"/>
                  <a:pt x="9233" y="3537"/>
                  <a:pt x="9170" y="3537"/>
                </a:cubicBezTo>
                <a:cubicBezTo>
                  <a:pt x="7833" y="3537"/>
                  <a:pt x="6157" y="4454"/>
                  <a:pt x="5439" y="5157"/>
                </a:cubicBezTo>
                <a:cubicBezTo>
                  <a:pt x="4938" y="5659"/>
                  <a:pt x="4499" y="6333"/>
                  <a:pt x="4138" y="7085"/>
                </a:cubicBezTo>
                <a:cubicBezTo>
                  <a:pt x="3887" y="7524"/>
                  <a:pt x="3684" y="7979"/>
                  <a:pt x="3511" y="8433"/>
                </a:cubicBezTo>
                <a:cubicBezTo>
                  <a:pt x="3652" y="7650"/>
                  <a:pt x="3934" y="6913"/>
                  <a:pt x="4405" y="6223"/>
                </a:cubicBezTo>
                <a:cubicBezTo>
                  <a:pt x="5063" y="5267"/>
                  <a:pt x="5988" y="4436"/>
                  <a:pt x="7038" y="3919"/>
                </a:cubicBezTo>
                <a:cubicBezTo>
                  <a:pt x="7560" y="3658"/>
                  <a:pt x="8180" y="3487"/>
                  <a:pt x="8784" y="3487"/>
                </a:cubicBezTo>
                <a:close/>
                <a:moveTo>
                  <a:pt x="11380" y="6176"/>
                </a:moveTo>
                <a:lnTo>
                  <a:pt x="11380" y="6176"/>
                </a:lnTo>
                <a:cubicBezTo>
                  <a:pt x="11427" y="6396"/>
                  <a:pt x="11458" y="6599"/>
                  <a:pt x="11474" y="6803"/>
                </a:cubicBezTo>
                <a:cubicBezTo>
                  <a:pt x="11646" y="7932"/>
                  <a:pt x="11725" y="9123"/>
                  <a:pt x="12007" y="10252"/>
                </a:cubicBezTo>
                <a:cubicBezTo>
                  <a:pt x="12148" y="10816"/>
                  <a:pt x="12477" y="11192"/>
                  <a:pt x="12900" y="11396"/>
                </a:cubicBezTo>
                <a:cubicBezTo>
                  <a:pt x="12743" y="11380"/>
                  <a:pt x="12618" y="11349"/>
                  <a:pt x="12493" y="11302"/>
                </a:cubicBezTo>
                <a:cubicBezTo>
                  <a:pt x="12399" y="11208"/>
                  <a:pt x="12305" y="11082"/>
                  <a:pt x="12226" y="10957"/>
                </a:cubicBezTo>
                <a:cubicBezTo>
                  <a:pt x="11944" y="10471"/>
                  <a:pt x="11866" y="9907"/>
                  <a:pt x="11803" y="9374"/>
                </a:cubicBezTo>
                <a:cubicBezTo>
                  <a:pt x="11693" y="8543"/>
                  <a:pt x="11599" y="7681"/>
                  <a:pt x="11427" y="6850"/>
                </a:cubicBezTo>
                <a:cubicBezTo>
                  <a:pt x="11411" y="6631"/>
                  <a:pt x="11411" y="6411"/>
                  <a:pt x="11380" y="6176"/>
                </a:cubicBezTo>
                <a:close/>
                <a:moveTo>
                  <a:pt x="4671" y="10158"/>
                </a:moveTo>
                <a:cubicBezTo>
                  <a:pt x="4671" y="10220"/>
                  <a:pt x="4687" y="10283"/>
                  <a:pt x="4687" y="10346"/>
                </a:cubicBezTo>
                <a:cubicBezTo>
                  <a:pt x="4734" y="10816"/>
                  <a:pt x="4797" y="11317"/>
                  <a:pt x="4953" y="11788"/>
                </a:cubicBezTo>
                <a:cubicBezTo>
                  <a:pt x="4749" y="11317"/>
                  <a:pt x="4671" y="10753"/>
                  <a:pt x="4671" y="10158"/>
                </a:cubicBezTo>
                <a:close/>
                <a:moveTo>
                  <a:pt x="11536" y="10863"/>
                </a:moveTo>
                <a:lnTo>
                  <a:pt x="11536" y="10863"/>
                </a:lnTo>
                <a:cubicBezTo>
                  <a:pt x="11740" y="11176"/>
                  <a:pt x="11991" y="11411"/>
                  <a:pt x="12273" y="11553"/>
                </a:cubicBezTo>
                <a:cubicBezTo>
                  <a:pt x="12367" y="11647"/>
                  <a:pt x="12461" y="11725"/>
                  <a:pt x="12555" y="11803"/>
                </a:cubicBezTo>
                <a:cubicBezTo>
                  <a:pt x="12038" y="11662"/>
                  <a:pt x="11725" y="11317"/>
                  <a:pt x="11536" y="10863"/>
                </a:cubicBezTo>
                <a:close/>
                <a:moveTo>
                  <a:pt x="14703" y="11051"/>
                </a:moveTo>
                <a:lnTo>
                  <a:pt x="14703" y="11051"/>
                </a:lnTo>
                <a:cubicBezTo>
                  <a:pt x="14358" y="11490"/>
                  <a:pt x="13888" y="11803"/>
                  <a:pt x="13229" y="11850"/>
                </a:cubicBezTo>
                <a:cubicBezTo>
                  <a:pt x="13214" y="11835"/>
                  <a:pt x="13214" y="11819"/>
                  <a:pt x="13198" y="11803"/>
                </a:cubicBezTo>
                <a:cubicBezTo>
                  <a:pt x="13167" y="11788"/>
                  <a:pt x="13135" y="11772"/>
                  <a:pt x="13120" y="11756"/>
                </a:cubicBezTo>
                <a:cubicBezTo>
                  <a:pt x="13480" y="11756"/>
                  <a:pt x="13856" y="11631"/>
                  <a:pt x="14201" y="11380"/>
                </a:cubicBezTo>
                <a:cubicBezTo>
                  <a:pt x="14374" y="11302"/>
                  <a:pt x="14546" y="11192"/>
                  <a:pt x="14703" y="11051"/>
                </a:cubicBezTo>
                <a:close/>
                <a:moveTo>
                  <a:pt x="8584" y="4456"/>
                </a:moveTo>
                <a:cubicBezTo>
                  <a:pt x="9393" y="4456"/>
                  <a:pt x="10099" y="4942"/>
                  <a:pt x="10439" y="6255"/>
                </a:cubicBezTo>
                <a:cubicBezTo>
                  <a:pt x="10455" y="6302"/>
                  <a:pt x="10471" y="6364"/>
                  <a:pt x="10486" y="6427"/>
                </a:cubicBezTo>
                <a:cubicBezTo>
                  <a:pt x="10502" y="7023"/>
                  <a:pt x="10518" y="7618"/>
                  <a:pt x="10549" y="8214"/>
                </a:cubicBezTo>
                <a:cubicBezTo>
                  <a:pt x="10455" y="9045"/>
                  <a:pt x="10220" y="9875"/>
                  <a:pt x="9891" y="10565"/>
                </a:cubicBezTo>
                <a:cubicBezTo>
                  <a:pt x="9373" y="11694"/>
                  <a:pt x="8010" y="13042"/>
                  <a:pt x="6771" y="13120"/>
                </a:cubicBezTo>
                <a:cubicBezTo>
                  <a:pt x="6411" y="13042"/>
                  <a:pt x="6066" y="12885"/>
                  <a:pt x="5768" y="12524"/>
                </a:cubicBezTo>
                <a:cubicBezTo>
                  <a:pt x="5141" y="11772"/>
                  <a:pt x="5032" y="10628"/>
                  <a:pt x="5000" y="9687"/>
                </a:cubicBezTo>
                <a:cubicBezTo>
                  <a:pt x="4969" y="9045"/>
                  <a:pt x="5016" y="8418"/>
                  <a:pt x="5141" y="7822"/>
                </a:cubicBezTo>
                <a:cubicBezTo>
                  <a:pt x="5565" y="6646"/>
                  <a:pt x="6286" y="5549"/>
                  <a:pt x="7163" y="4860"/>
                </a:cubicBezTo>
                <a:cubicBezTo>
                  <a:pt x="7638" y="4611"/>
                  <a:pt x="8128" y="4456"/>
                  <a:pt x="8584" y="4456"/>
                </a:cubicBezTo>
                <a:close/>
                <a:moveTo>
                  <a:pt x="5126" y="6584"/>
                </a:moveTo>
                <a:lnTo>
                  <a:pt x="5126" y="6584"/>
                </a:lnTo>
                <a:cubicBezTo>
                  <a:pt x="5016" y="6866"/>
                  <a:pt x="4938" y="7164"/>
                  <a:pt x="4859" y="7462"/>
                </a:cubicBezTo>
                <a:cubicBezTo>
                  <a:pt x="4561" y="8245"/>
                  <a:pt x="4389" y="9092"/>
                  <a:pt x="4326" y="9907"/>
                </a:cubicBezTo>
                <a:cubicBezTo>
                  <a:pt x="4217" y="11082"/>
                  <a:pt x="4530" y="12524"/>
                  <a:pt x="5518" y="13230"/>
                </a:cubicBezTo>
                <a:cubicBezTo>
                  <a:pt x="3480" y="12383"/>
                  <a:pt x="3919" y="9217"/>
                  <a:pt x="4624" y="7524"/>
                </a:cubicBezTo>
                <a:cubicBezTo>
                  <a:pt x="4734" y="7258"/>
                  <a:pt x="4859" y="6991"/>
                  <a:pt x="5000" y="6741"/>
                </a:cubicBezTo>
                <a:cubicBezTo>
                  <a:pt x="5016" y="6725"/>
                  <a:pt x="5032" y="6694"/>
                  <a:pt x="5047" y="6678"/>
                </a:cubicBezTo>
                <a:cubicBezTo>
                  <a:pt x="5079" y="6646"/>
                  <a:pt x="5110" y="6615"/>
                  <a:pt x="5126" y="6584"/>
                </a:cubicBezTo>
                <a:close/>
                <a:moveTo>
                  <a:pt x="800" y="7728"/>
                </a:moveTo>
                <a:cubicBezTo>
                  <a:pt x="392" y="9578"/>
                  <a:pt x="439" y="11568"/>
                  <a:pt x="1003" y="13355"/>
                </a:cubicBezTo>
                <a:cubicBezTo>
                  <a:pt x="345" y="11584"/>
                  <a:pt x="298" y="9562"/>
                  <a:pt x="800" y="7728"/>
                </a:cubicBezTo>
                <a:close/>
                <a:moveTo>
                  <a:pt x="2743" y="15314"/>
                </a:moveTo>
                <a:lnTo>
                  <a:pt x="2743" y="15314"/>
                </a:lnTo>
                <a:cubicBezTo>
                  <a:pt x="2775" y="15346"/>
                  <a:pt x="2790" y="15361"/>
                  <a:pt x="2806" y="15377"/>
                </a:cubicBezTo>
                <a:cubicBezTo>
                  <a:pt x="3386" y="15941"/>
                  <a:pt x="4107" y="16506"/>
                  <a:pt x="4891" y="16945"/>
                </a:cubicBezTo>
                <a:cubicBezTo>
                  <a:pt x="4107" y="16615"/>
                  <a:pt x="3449" y="16161"/>
                  <a:pt x="2900" y="15534"/>
                </a:cubicBezTo>
                <a:cubicBezTo>
                  <a:pt x="2853" y="15471"/>
                  <a:pt x="2790" y="15393"/>
                  <a:pt x="2743" y="15314"/>
                </a:cubicBezTo>
                <a:close/>
                <a:moveTo>
                  <a:pt x="5502" y="16788"/>
                </a:moveTo>
                <a:lnTo>
                  <a:pt x="5502" y="16788"/>
                </a:lnTo>
                <a:cubicBezTo>
                  <a:pt x="6160" y="16992"/>
                  <a:pt x="6834" y="17133"/>
                  <a:pt x="7492" y="17195"/>
                </a:cubicBezTo>
                <a:cubicBezTo>
                  <a:pt x="7670" y="17218"/>
                  <a:pt x="7844" y="17228"/>
                  <a:pt x="8014" y="17228"/>
                </a:cubicBezTo>
                <a:cubicBezTo>
                  <a:pt x="8325" y="17228"/>
                  <a:pt x="8625" y="17193"/>
                  <a:pt x="8919" y="17133"/>
                </a:cubicBezTo>
                <a:lnTo>
                  <a:pt x="8919" y="17133"/>
                </a:lnTo>
                <a:cubicBezTo>
                  <a:pt x="8543" y="17274"/>
                  <a:pt x="8166" y="17383"/>
                  <a:pt x="7759" y="17446"/>
                </a:cubicBezTo>
                <a:cubicBezTo>
                  <a:pt x="7728" y="17446"/>
                  <a:pt x="7696" y="17446"/>
                  <a:pt x="7665" y="17462"/>
                </a:cubicBezTo>
                <a:cubicBezTo>
                  <a:pt x="6928" y="17399"/>
                  <a:pt x="6192" y="17133"/>
                  <a:pt x="5502" y="16788"/>
                </a:cubicBezTo>
                <a:close/>
                <a:moveTo>
                  <a:pt x="10392" y="1"/>
                </a:moveTo>
                <a:cubicBezTo>
                  <a:pt x="10330" y="1"/>
                  <a:pt x="10267" y="16"/>
                  <a:pt x="10220" y="16"/>
                </a:cubicBezTo>
                <a:cubicBezTo>
                  <a:pt x="10155" y="14"/>
                  <a:pt x="10090" y="13"/>
                  <a:pt x="10025" y="13"/>
                </a:cubicBezTo>
                <a:cubicBezTo>
                  <a:pt x="9589" y="13"/>
                  <a:pt x="9152" y="58"/>
                  <a:pt x="8715" y="126"/>
                </a:cubicBezTo>
                <a:cubicBezTo>
                  <a:pt x="8645" y="114"/>
                  <a:pt x="8574" y="109"/>
                  <a:pt x="8502" y="109"/>
                </a:cubicBezTo>
                <a:cubicBezTo>
                  <a:pt x="8092" y="109"/>
                  <a:pt x="7662" y="284"/>
                  <a:pt x="7289" y="471"/>
                </a:cubicBezTo>
                <a:cubicBezTo>
                  <a:pt x="7257" y="486"/>
                  <a:pt x="7226" y="518"/>
                  <a:pt x="7195" y="534"/>
                </a:cubicBezTo>
                <a:cubicBezTo>
                  <a:pt x="5408" y="1160"/>
                  <a:pt x="3778" y="2305"/>
                  <a:pt x="2680" y="3684"/>
                </a:cubicBezTo>
                <a:cubicBezTo>
                  <a:pt x="2367" y="4076"/>
                  <a:pt x="2085" y="4515"/>
                  <a:pt x="1834" y="4969"/>
                </a:cubicBezTo>
                <a:cubicBezTo>
                  <a:pt x="1646" y="5220"/>
                  <a:pt x="1489" y="5487"/>
                  <a:pt x="1332" y="5753"/>
                </a:cubicBezTo>
                <a:cubicBezTo>
                  <a:pt x="768" y="6835"/>
                  <a:pt x="423" y="8042"/>
                  <a:pt x="282" y="9248"/>
                </a:cubicBezTo>
                <a:cubicBezTo>
                  <a:pt x="0" y="11600"/>
                  <a:pt x="549" y="14123"/>
                  <a:pt x="2132" y="15941"/>
                </a:cubicBezTo>
                <a:cubicBezTo>
                  <a:pt x="3384" y="17388"/>
                  <a:pt x="5247" y="18395"/>
                  <a:pt x="7193" y="18395"/>
                </a:cubicBezTo>
                <a:cubicBezTo>
                  <a:pt x="7293" y="18395"/>
                  <a:pt x="7393" y="18392"/>
                  <a:pt x="7492" y="18387"/>
                </a:cubicBezTo>
                <a:cubicBezTo>
                  <a:pt x="7947" y="18355"/>
                  <a:pt x="8386" y="18277"/>
                  <a:pt x="8809" y="18151"/>
                </a:cubicBezTo>
                <a:cubicBezTo>
                  <a:pt x="11113" y="17885"/>
                  <a:pt x="12399" y="16208"/>
                  <a:pt x="13198" y="14076"/>
                </a:cubicBezTo>
                <a:cubicBezTo>
                  <a:pt x="13214" y="14045"/>
                  <a:pt x="13214" y="14013"/>
                  <a:pt x="13198" y="13982"/>
                </a:cubicBezTo>
                <a:cubicBezTo>
                  <a:pt x="13198" y="13966"/>
                  <a:pt x="13198" y="13966"/>
                  <a:pt x="13198" y="13966"/>
                </a:cubicBezTo>
                <a:cubicBezTo>
                  <a:pt x="13198" y="13951"/>
                  <a:pt x="13198" y="13951"/>
                  <a:pt x="13198" y="13951"/>
                </a:cubicBezTo>
                <a:cubicBezTo>
                  <a:pt x="13159" y="13873"/>
                  <a:pt x="13089" y="13817"/>
                  <a:pt x="13004" y="13817"/>
                </a:cubicBezTo>
                <a:cubicBezTo>
                  <a:pt x="12986" y="13817"/>
                  <a:pt x="12967" y="13820"/>
                  <a:pt x="12947" y="13825"/>
                </a:cubicBezTo>
                <a:cubicBezTo>
                  <a:pt x="12919" y="13742"/>
                  <a:pt x="12843" y="13686"/>
                  <a:pt x="12766" y="13686"/>
                </a:cubicBezTo>
                <a:cubicBezTo>
                  <a:pt x="12711" y="13686"/>
                  <a:pt x="12657" y="13714"/>
                  <a:pt x="12618" y="13778"/>
                </a:cubicBezTo>
                <a:cubicBezTo>
                  <a:pt x="12571" y="13841"/>
                  <a:pt x="12524" y="13919"/>
                  <a:pt x="12493" y="13982"/>
                </a:cubicBezTo>
                <a:cubicBezTo>
                  <a:pt x="12461" y="13998"/>
                  <a:pt x="12430" y="14013"/>
                  <a:pt x="12399" y="14045"/>
                </a:cubicBezTo>
                <a:cubicBezTo>
                  <a:pt x="11756" y="14797"/>
                  <a:pt x="11098" y="15550"/>
                  <a:pt x="10283" y="16114"/>
                </a:cubicBezTo>
                <a:cubicBezTo>
                  <a:pt x="9543" y="16619"/>
                  <a:pt x="8794" y="16834"/>
                  <a:pt x="7958" y="16834"/>
                </a:cubicBezTo>
                <a:cubicBezTo>
                  <a:pt x="7732" y="16834"/>
                  <a:pt x="7498" y="16818"/>
                  <a:pt x="7257" y="16788"/>
                </a:cubicBezTo>
                <a:cubicBezTo>
                  <a:pt x="6270" y="16662"/>
                  <a:pt x="5282" y="16459"/>
                  <a:pt x="4405" y="15988"/>
                </a:cubicBezTo>
                <a:cubicBezTo>
                  <a:pt x="3903" y="15738"/>
                  <a:pt x="3464" y="15393"/>
                  <a:pt x="3025" y="15032"/>
                </a:cubicBezTo>
                <a:cubicBezTo>
                  <a:pt x="1944" y="13904"/>
                  <a:pt x="1442" y="12462"/>
                  <a:pt x="1427" y="10800"/>
                </a:cubicBezTo>
                <a:cubicBezTo>
                  <a:pt x="1411" y="9154"/>
                  <a:pt x="1850" y="7509"/>
                  <a:pt x="2680" y="6082"/>
                </a:cubicBezTo>
                <a:cubicBezTo>
                  <a:pt x="4409" y="3085"/>
                  <a:pt x="7763" y="1251"/>
                  <a:pt x="11201" y="1251"/>
                </a:cubicBezTo>
                <a:cubicBezTo>
                  <a:pt x="11287" y="1251"/>
                  <a:pt x="11372" y="1252"/>
                  <a:pt x="11458" y="1255"/>
                </a:cubicBezTo>
                <a:cubicBezTo>
                  <a:pt x="12007" y="1270"/>
                  <a:pt x="12524" y="1349"/>
                  <a:pt x="12979" y="1568"/>
                </a:cubicBezTo>
                <a:cubicBezTo>
                  <a:pt x="13433" y="1881"/>
                  <a:pt x="13825" y="2273"/>
                  <a:pt x="14154" y="2712"/>
                </a:cubicBezTo>
                <a:cubicBezTo>
                  <a:pt x="14468" y="3277"/>
                  <a:pt x="14640" y="3919"/>
                  <a:pt x="14765" y="4530"/>
                </a:cubicBezTo>
                <a:cubicBezTo>
                  <a:pt x="14922" y="5283"/>
                  <a:pt x="15016" y="6035"/>
                  <a:pt x="15079" y="6803"/>
                </a:cubicBezTo>
                <a:cubicBezTo>
                  <a:pt x="15110" y="8089"/>
                  <a:pt x="15189" y="10189"/>
                  <a:pt x="14029" y="11035"/>
                </a:cubicBezTo>
                <a:cubicBezTo>
                  <a:pt x="13935" y="11082"/>
                  <a:pt x="13841" y="11114"/>
                  <a:pt x="13731" y="11145"/>
                </a:cubicBezTo>
                <a:cubicBezTo>
                  <a:pt x="13627" y="11170"/>
                  <a:pt x="13530" y="11182"/>
                  <a:pt x="13437" y="11182"/>
                </a:cubicBezTo>
                <a:cubicBezTo>
                  <a:pt x="12832" y="11182"/>
                  <a:pt x="12472" y="10676"/>
                  <a:pt x="12336" y="10063"/>
                </a:cubicBezTo>
                <a:cubicBezTo>
                  <a:pt x="12085" y="9029"/>
                  <a:pt x="12007" y="7932"/>
                  <a:pt x="11834" y="6866"/>
                </a:cubicBezTo>
                <a:cubicBezTo>
                  <a:pt x="11709" y="6067"/>
                  <a:pt x="11536" y="5063"/>
                  <a:pt x="11051" y="4405"/>
                </a:cubicBezTo>
                <a:cubicBezTo>
                  <a:pt x="11035" y="4342"/>
                  <a:pt x="11019" y="4280"/>
                  <a:pt x="11004" y="4233"/>
                </a:cubicBezTo>
                <a:cubicBezTo>
                  <a:pt x="10960" y="4103"/>
                  <a:pt x="10839" y="4027"/>
                  <a:pt x="10722" y="4027"/>
                </a:cubicBezTo>
                <a:cubicBezTo>
                  <a:pt x="10711" y="4027"/>
                  <a:pt x="10701" y="4028"/>
                  <a:pt x="10690" y="4029"/>
                </a:cubicBezTo>
                <a:cubicBezTo>
                  <a:pt x="10580" y="3951"/>
                  <a:pt x="10471" y="3888"/>
                  <a:pt x="10361" y="3841"/>
                </a:cubicBezTo>
                <a:cubicBezTo>
                  <a:pt x="9908" y="3428"/>
                  <a:pt x="9372" y="3257"/>
                  <a:pt x="8806" y="3257"/>
                </a:cubicBezTo>
                <a:cubicBezTo>
                  <a:pt x="7179" y="3257"/>
                  <a:pt x="5300" y="4673"/>
                  <a:pt x="4405" y="5847"/>
                </a:cubicBezTo>
                <a:cubicBezTo>
                  <a:pt x="3480" y="7070"/>
                  <a:pt x="3151" y="8465"/>
                  <a:pt x="3119" y="9969"/>
                </a:cubicBezTo>
                <a:cubicBezTo>
                  <a:pt x="3057" y="10534"/>
                  <a:pt x="3057" y="11082"/>
                  <a:pt x="3166" y="11584"/>
                </a:cubicBezTo>
                <a:cubicBezTo>
                  <a:pt x="3229" y="12148"/>
                  <a:pt x="3386" y="12681"/>
                  <a:pt x="3762" y="13042"/>
                </a:cubicBezTo>
                <a:cubicBezTo>
                  <a:pt x="4410" y="13966"/>
                  <a:pt x="5402" y="14364"/>
                  <a:pt x="6435" y="14364"/>
                </a:cubicBezTo>
                <a:cubicBezTo>
                  <a:pt x="8452" y="14364"/>
                  <a:pt x="10628" y="12847"/>
                  <a:pt x="10721" y="10753"/>
                </a:cubicBezTo>
                <a:cubicBezTo>
                  <a:pt x="10737" y="10722"/>
                  <a:pt x="10753" y="10690"/>
                  <a:pt x="10768" y="10659"/>
                </a:cubicBezTo>
                <a:cubicBezTo>
                  <a:pt x="10847" y="11051"/>
                  <a:pt x="10988" y="11411"/>
                  <a:pt x="11223" y="11709"/>
                </a:cubicBezTo>
                <a:cubicBezTo>
                  <a:pt x="11651" y="12266"/>
                  <a:pt x="12298" y="12511"/>
                  <a:pt x="12963" y="12511"/>
                </a:cubicBezTo>
                <a:cubicBezTo>
                  <a:pt x="13590" y="12511"/>
                  <a:pt x="14232" y="12293"/>
                  <a:pt x="14718" y="11913"/>
                </a:cubicBezTo>
                <a:cubicBezTo>
                  <a:pt x="16239" y="10737"/>
                  <a:pt x="16286" y="8480"/>
                  <a:pt x="16145" y="6741"/>
                </a:cubicBezTo>
                <a:cubicBezTo>
                  <a:pt x="15972" y="4593"/>
                  <a:pt x="15345" y="2179"/>
                  <a:pt x="13402" y="957"/>
                </a:cubicBezTo>
                <a:cubicBezTo>
                  <a:pt x="12508" y="392"/>
                  <a:pt x="11521" y="110"/>
                  <a:pt x="10502" y="32"/>
                </a:cubicBezTo>
                <a:cubicBezTo>
                  <a:pt x="10471" y="16"/>
                  <a:pt x="10439" y="1"/>
                  <a:pt x="1039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624" name="Google Shape;4624;p111"/>
          <p:cNvGrpSpPr/>
          <p:nvPr/>
        </p:nvGrpSpPr>
        <p:grpSpPr>
          <a:xfrm>
            <a:off x="-152797" y="472609"/>
            <a:ext cx="1745583" cy="230173"/>
            <a:chOff x="1394800" y="3522000"/>
            <a:chExt cx="1048650" cy="138275"/>
          </a:xfrm>
        </p:grpSpPr>
        <p:sp>
          <p:nvSpPr>
            <p:cNvPr id="4625" name="Google Shape;4625;p111"/>
            <p:cNvSpPr/>
            <p:nvPr/>
          </p:nvSpPr>
          <p:spPr>
            <a:xfrm>
              <a:off x="1394800" y="3522000"/>
              <a:ext cx="1048650" cy="125000"/>
            </a:xfrm>
            <a:custGeom>
              <a:avLst/>
              <a:gdLst/>
              <a:ahLst/>
              <a:cxnLst/>
              <a:rect l="l" t="t" r="r" b="b"/>
              <a:pathLst>
                <a:path w="41946" h="5000" extrusionOk="0">
                  <a:moveTo>
                    <a:pt x="39862" y="375"/>
                  </a:moveTo>
                  <a:cubicBezTo>
                    <a:pt x="39752" y="375"/>
                    <a:pt x="39641" y="393"/>
                    <a:pt x="39545" y="429"/>
                  </a:cubicBezTo>
                  <a:cubicBezTo>
                    <a:pt x="38422" y="860"/>
                    <a:pt x="37231" y="1220"/>
                    <a:pt x="36143" y="1737"/>
                  </a:cubicBezTo>
                  <a:cubicBezTo>
                    <a:pt x="35848" y="1880"/>
                    <a:pt x="35723" y="1951"/>
                    <a:pt x="35630" y="1951"/>
                  </a:cubicBezTo>
                  <a:cubicBezTo>
                    <a:pt x="35516" y="1951"/>
                    <a:pt x="35452" y="1837"/>
                    <a:pt x="35173" y="1598"/>
                  </a:cubicBezTo>
                  <a:cubicBezTo>
                    <a:pt x="34984" y="1431"/>
                    <a:pt x="34785" y="1277"/>
                    <a:pt x="34571" y="1141"/>
                  </a:cubicBezTo>
                  <a:lnTo>
                    <a:pt x="34571" y="1141"/>
                  </a:lnTo>
                  <a:cubicBezTo>
                    <a:pt x="34760" y="1337"/>
                    <a:pt x="34920" y="1576"/>
                    <a:pt x="35020" y="1741"/>
                  </a:cubicBezTo>
                  <a:cubicBezTo>
                    <a:pt x="35131" y="1926"/>
                    <a:pt x="35491" y="2693"/>
                    <a:pt x="35038" y="2721"/>
                  </a:cubicBezTo>
                  <a:cubicBezTo>
                    <a:pt x="34856" y="2736"/>
                    <a:pt x="34678" y="2739"/>
                    <a:pt x="34500" y="2739"/>
                  </a:cubicBezTo>
                  <a:cubicBezTo>
                    <a:pt x="34336" y="2739"/>
                    <a:pt x="34171" y="2736"/>
                    <a:pt x="34008" y="2725"/>
                  </a:cubicBezTo>
                  <a:lnTo>
                    <a:pt x="34008" y="2725"/>
                  </a:lnTo>
                  <a:cubicBezTo>
                    <a:pt x="34282" y="3003"/>
                    <a:pt x="34556" y="3274"/>
                    <a:pt x="34974" y="3420"/>
                  </a:cubicBezTo>
                  <a:cubicBezTo>
                    <a:pt x="35244" y="3516"/>
                    <a:pt x="35509" y="3559"/>
                    <a:pt x="35766" y="3559"/>
                  </a:cubicBezTo>
                  <a:cubicBezTo>
                    <a:pt x="36322" y="3559"/>
                    <a:pt x="36853" y="3370"/>
                    <a:pt x="37410" y="3164"/>
                  </a:cubicBezTo>
                  <a:cubicBezTo>
                    <a:pt x="38547" y="2736"/>
                    <a:pt x="39677" y="2290"/>
                    <a:pt x="40811" y="1851"/>
                  </a:cubicBezTo>
                  <a:cubicBezTo>
                    <a:pt x="41945" y="1416"/>
                    <a:pt x="40747" y="375"/>
                    <a:pt x="39862" y="375"/>
                  </a:cubicBezTo>
                  <a:close/>
                  <a:moveTo>
                    <a:pt x="1498" y="1719"/>
                  </a:moveTo>
                  <a:cubicBezTo>
                    <a:pt x="1242" y="1894"/>
                    <a:pt x="996" y="2076"/>
                    <a:pt x="761" y="2265"/>
                  </a:cubicBezTo>
                  <a:cubicBezTo>
                    <a:pt x="1" y="2874"/>
                    <a:pt x="1103" y="3669"/>
                    <a:pt x="1926" y="3669"/>
                  </a:cubicBezTo>
                  <a:cubicBezTo>
                    <a:pt x="2130" y="3669"/>
                    <a:pt x="2311" y="3623"/>
                    <a:pt x="2451" y="3513"/>
                  </a:cubicBezTo>
                  <a:cubicBezTo>
                    <a:pt x="2618" y="3381"/>
                    <a:pt x="2793" y="3242"/>
                    <a:pt x="2975" y="3106"/>
                  </a:cubicBezTo>
                  <a:cubicBezTo>
                    <a:pt x="2436" y="3031"/>
                    <a:pt x="1502" y="2211"/>
                    <a:pt x="1498" y="1719"/>
                  </a:cubicBezTo>
                  <a:close/>
                  <a:moveTo>
                    <a:pt x="6376" y="1"/>
                  </a:moveTo>
                  <a:cubicBezTo>
                    <a:pt x="5271" y="1"/>
                    <a:pt x="4137" y="310"/>
                    <a:pt x="3064" y="814"/>
                  </a:cubicBezTo>
                  <a:cubicBezTo>
                    <a:pt x="3998" y="475"/>
                    <a:pt x="4989" y="264"/>
                    <a:pt x="5977" y="264"/>
                  </a:cubicBezTo>
                  <a:cubicBezTo>
                    <a:pt x="6366" y="264"/>
                    <a:pt x="6755" y="297"/>
                    <a:pt x="7136" y="368"/>
                  </a:cubicBezTo>
                  <a:cubicBezTo>
                    <a:pt x="7849" y="500"/>
                    <a:pt x="8519" y="789"/>
                    <a:pt x="9090" y="1242"/>
                  </a:cubicBezTo>
                  <a:cubicBezTo>
                    <a:pt x="9771" y="1780"/>
                    <a:pt x="10310" y="2889"/>
                    <a:pt x="11236" y="3003"/>
                  </a:cubicBezTo>
                  <a:cubicBezTo>
                    <a:pt x="11843" y="3082"/>
                    <a:pt x="13137" y="4686"/>
                    <a:pt x="12449" y="4686"/>
                  </a:cubicBezTo>
                  <a:cubicBezTo>
                    <a:pt x="12428" y="4686"/>
                    <a:pt x="12403" y="4686"/>
                    <a:pt x="12378" y="4683"/>
                  </a:cubicBezTo>
                  <a:cubicBezTo>
                    <a:pt x="10777" y="4479"/>
                    <a:pt x="10120" y="3574"/>
                    <a:pt x="9033" y="2557"/>
                  </a:cubicBezTo>
                  <a:cubicBezTo>
                    <a:pt x="8787" y="2329"/>
                    <a:pt x="8501" y="2168"/>
                    <a:pt x="8191" y="2061"/>
                  </a:cubicBezTo>
                  <a:lnTo>
                    <a:pt x="8191" y="2061"/>
                  </a:lnTo>
                  <a:cubicBezTo>
                    <a:pt x="8366" y="2204"/>
                    <a:pt x="8534" y="2372"/>
                    <a:pt x="8698" y="2571"/>
                  </a:cubicBezTo>
                  <a:cubicBezTo>
                    <a:pt x="9742" y="3855"/>
                    <a:pt x="10719" y="4903"/>
                    <a:pt x="12481" y="4903"/>
                  </a:cubicBezTo>
                  <a:cubicBezTo>
                    <a:pt x="12528" y="4903"/>
                    <a:pt x="12574" y="4903"/>
                    <a:pt x="12620" y="4900"/>
                  </a:cubicBezTo>
                  <a:cubicBezTo>
                    <a:pt x="14603" y="4843"/>
                    <a:pt x="15879" y="3509"/>
                    <a:pt x="17384" y="2415"/>
                  </a:cubicBezTo>
                  <a:cubicBezTo>
                    <a:pt x="17687" y="2193"/>
                    <a:pt x="17983" y="2001"/>
                    <a:pt x="18268" y="1862"/>
                  </a:cubicBezTo>
                  <a:lnTo>
                    <a:pt x="18268" y="1862"/>
                  </a:lnTo>
                  <a:cubicBezTo>
                    <a:pt x="18140" y="1880"/>
                    <a:pt x="17997" y="1923"/>
                    <a:pt x="17826" y="2001"/>
                  </a:cubicBezTo>
                  <a:cubicBezTo>
                    <a:pt x="17259" y="2261"/>
                    <a:pt x="16703" y="2860"/>
                    <a:pt x="16157" y="3188"/>
                  </a:cubicBezTo>
                  <a:cubicBezTo>
                    <a:pt x="15630" y="3502"/>
                    <a:pt x="15081" y="3763"/>
                    <a:pt x="14521" y="4008"/>
                  </a:cubicBezTo>
                  <a:cubicBezTo>
                    <a:pt x="14381" y="4069"/>
                    <a:pt x="14125" y="4158"/>
                    <a:pt x="13914" y="4158"/>
                  </a:cubicBezTo>
                  <a:cubicBezTo>
                    <a:pt x="13740" y="4158"/>
                    <a:pt x="13593" y="4097"/>
                    <a:pt x="13565" y="3908"/>
                  </a:cubicBezTo>
                  <a:cubicBezTo>
                    <a:pt x="13501" y="3506"/>
                    <a:pt x="14389" y="3103"/>
                    <a:pt x="14663" y="2985"/>
                  </a:cubicBezTo>
                  <a:cubicBezTo>
                    <a:pt x="16246" y="2293"/>
                    <a:pt x="17441" y="703"/>
                    <a:pt x="19241" y="493"/>
                  </a:cubicBezTo>
                  <a:cubicBezTo>
                    <a:pt x="19366" y="478"/>
                    <a:pt x="19495" y="468"/>
                    <a:pt x="19623" y="468"/>
                  </a:cubicBezTo>
                  <a:cubicBezTo>
                    <a:pt x="20097" y="468"/>
                    <a:pt x="20582" y="585"/>
                    <a:pt x="20936" y="921"/>
                  </a:cubicBezTo>
                  <a:cubicBezTo>
                    <a:pt x="21221" y="1195"/>
                    <a:pt x="21278" y="1566"/>
                    <a:pt x="21535" y="1859"/>
                  </a:cubicBezTo>
                  <a:cubicBezTo>
                    <a:pt x="21848" y="2211"/>
                    <a:pt x="22233" y="2346"/>
                    <a:pt x="22672" y="2504"/>
                  </a:cubicBezTo>
                  <a:cubicBezTo>
                    <a:pt x="23003" y="2621"/>
                    <a:pt x="22255" y="3313"/>
                    <a:pt x="21563" y="3620"/>
                  </a:cubicBezTo>
                  <a:cubicBezTo>
                    <a:pt x="21749" y="3773"/>
                    <a:pt x="21945" y="3919"/>
                    <a:pt x="22159" y="4055"/>
                  </a:cubicBezTo>
                  <a:cubicBezTo>
                    <a:pt x="23121" y="4661"/>
                    <a:pt x="24266" y="4986"/>
                    <a:pt x="25407" y="4999"/>
                  </a:cubicBezTo>
                  <a:cubicBezTo>
                    <a:pt x="24968" y="4464"/>
                    <a:pt x="24783" y="3694"/>
                    <a:pt x="25393" y="3541"/>
                  </a:cubicBezTo>
                  <a:cubicBezTo>
                    <a:pt x="26395" y="3288"/>
                    <a:pt x="27272" y="2835"/>
                    <a:pt x="28034" y="2137"/>
                  </a:cubicBezTo>
                  <a:cubicBezTo>
                    <a:pt x="28666" y="1555"/>
                    <a:pt x="29183" y="960"/>
                    <a:pt x="30024" y="689"/>
                  </a:cubicBezTo>
                  <a:cubicBezTo>
                    <a:pt x="30085" y="671"/>
                    <a:pt x="30146" y="664"/>
                    <a:pt x="30206" y="664"/>
                  </a:cubicBezTo>
                  <a:cubicBezTo>
                    <a:pt x="30723" y="664"/>
                    <a:pt x="31291" y="1302"/>
                    <a:pt x="31433" y="1865"/>
                  </a:cubicBezTo>
                  <a:cubicBezTo>
                    <a:pt x="31647" y="1812"/>
                    <a:pt x="31864" y="1787"/>
                    <a:pt x="32082" y="1787"/>
                  </a:cubicBezTo>
                  <a:lnTo>
                    <a:pt x="32193" y="1787"/>
                  </a:lnTo>
                  <a:cubicBezTo>
                    <a:pt x="32175" y="1762"/>
                    <a:pt x="32160" y="1737"/>
                    <a:pt x="32142" y="1712"/>
                  </a:cubicBezTo>
                  <a:cubicBezTo>
                    <a:pt x="32071" y="1591"/>
                    <a:pt x="31697" y="725"/>
                    <a:pt x="32078" y="725"/>
                  </a:cubicBezTo>
                  <a:cubicBezTo>
                    <a:pt x="32093" y="725"/>
                    <a:pt x="32111" y="725"/>
                    <a:pt x="32125" y="728"/>
                  </a:cubicBezTo>
                  <a:cubicBezTo>
                    <a:pt x="32545" y="792"/>
                    <a:pt x="32963" y="824"/>
                    <a:pt x="33380" y="824"/>
                  </a:cubicBezTo>
                  <a:cubicBezTo>
                    <a:pt x="33559" y="824"/>
                    <a:pt x="33740" y="817"/>
                    <a:pt x="33918" y="806"/>
                  </a:cubicBezTo>
                  <a:lnTo>
                    <a:pt x="33947" y="806"/>
                  </a:lnTo>
                  <a:cubicBezTo>
                    <a:pt x="33195" y="457"/>
                    <a:pt x="32356" y="271"/>
                    <a:pt x="31522" y="271"/>
                  </a:cubicBezTo>
                  <a:cubicBezTo>
                    <a:pt x="30919" y="271"/>
                    <a:pt x="30320" y="368"/>
                    <a:pt x="29754" y="575"/>
                  </a:cubicBezTo>
                  <a:cubicBezTo>
                    <a:pt x="27928" y="1242"/>
                    <a:pt x="27186" y="3406"/>
                    <a:pt x="25090" y="3491"/>
                  </a:cubicBezTo>
                  <a:cubicBezTo>
                    <a:pt x="25044" y="3495"/>
                    <a:pt x="24996" y="3495"/>
                    <a:pt x="24950" y="3495"/>
                  </a:cubicBezTo>
                  <a:cubicBezTo>
                    <a:pt x="22857" y="3495"/>
                    <a:pt x="22544" y="1462"/>
                    <a:pt x="20967" y="542"/>
                  </a:cubicBezTo>
                  <a:cubicBezTo>
                    <a:pt x="20340" y="175"/>
                    <a:pt x="19641" y="11"/>
                    <a:pt x="18938" y="11"/>
                  </a:cubicBezTo>
                  <a:cubicBezTo>
                    <a:pt x="18072" y="11"/>
                    <a:pt x="17202" y="257"/>
                    <a:pt x="16446" y="671"/>
                  </a:cubicBezTo>
                  <a:cubicBezTo>
                    <a:pt x="15515" y="1177"/>
                    <a:pt x="14781" y="1966"/>
                    <a:pt x="13918" y="2568"/>
                  </a:cubicBezTo>
                  <a:cubicBezTo>
                    <a:pt x="13369" y="2950"/>
                    <a:pt x="12941" y="3224"/>
                    <a:pt x="12352" y="3224"/>
                  </a:cubicBezTo>
                  <a:cubicBezTo>
                    <a:pt x="12210" y="3224"/>
                    <a:pt x="12057" y="3210"/>
                    <a:pt x="11889" y="3174"/>
                  </a:cubicBezTo>
                  <a:cubicBezTo>
                    <a:pt x="11090" y="3003"/>
                    <a:pt x="11012" y="2667"/>
                    <a:pt x="10534" y="2061"/>
                  </a:cubicBezTo>
                  <a:cubicBezTo>
                    <a:pt x="9365" y="589"/>
                    <a:pt x="7899" y="1"/>
                    <a:pt x="6376" y="1"/>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6" name="Google Shape;4626;p111"/>
            <p:cNvSpPr/>
            <p:nvPr/>
          </p:nvSpPr>
          <p:spPr>
            <a:xfrm>
              <a:off x="1432150" y="3542325"/>
              <a:ext cx="167450" cy="57425"/>
            </a:xfrm>
            <a:custGeom>
              <a:avLst/>
              <a:gdLst/>
              <a:ahLst/>
              <a:cxnLst/>
              <a:rect l="l" t="t" r="r" b="b"/>
              <a:pathLst>
                <a:path w="6698" h="2297" extrusionOk="0">
                  <a:moveTo>
                    <a:pt x="1570" y="1"/>
                  </a:moveTo>
                  <a:lnTo>
                    <a:pt x="1570" y="1"/>
                  </a:lnTo>
                  <a:cubicBezTo>
                    <a:pt x="1278" y="108"/>
                    <a:pt x="989" y="228"/>
                    <a:pt x="707" y="361"/>
                  </a:cubicBezTo>
                  <a:cubicBezTo>
                    <a:pt x="682" y="368"/>
                    <a:pt x="657" y="378"/>
                    <a:pt x="636" y="393"/>
                  </a:cubicBezTo>
                  <a:cubicBezTo>
                    <a:pt x="482" y="468"/>
                    <a:pt x="329" y="542"/>
                    <a:pt x="176" y="625"/>
                  </a:cubicBezTo>
                  <a:cubicBezTo>
                    <a:pt x="54" y="689"/>
                    <a:pt x="1" y="789"/>
                    <a:pt x="4" y="906"/>
                  </a:cubicBezTo>
                  <a:cubicBezTo>
                    <a:pt x="500" y="564"/>
                    <a:pt x="1028" y="257"/>
                    <a:pt x="1570" y="1"/>
                  </a:cubicBezTo>
                  <a:close/>
                  <a:moveTo>
                    <a:pt x="5093" y="685"/>
                  </a:moveTo>
                  <a:cubicBezTo>
                    <a:pt x="3862" y="685"/>
                    <a:pt x="2557" y="1480"/>
                    <a:pt x="1481" y="2293"/>
                  </a:cubicBezTo>
                  <a:cubicBezTo>
                    <a:pt x="1505" y="2297"/>
                    <a:pt x="1530" y="2297"/>
                    <a:pt x="1556" y="2297"/>
                  </a:cubicBezTo>
                  <a:cubicBezTo>
                    <a:pt x="1588" y="2297"/>
                    <a:pt x="1616" y="2293"/>
                    <a:pt x="1645" y="2286"/>
                  </a:cubicBezTo>
                  <a:cubicBezTo>
                    <a:pt x="1984" y="2204"/>
                    <a:pt x="2009" y="2186"/>
                    <a:pt x="2254" y="1983"/>
                  </a:cubicBezTo>
                  <a:cubicBezTo>
                    <a:pt x="3232" y="1530"/>
                    <a:pt x="4497" y="1092"/>
                    <a:pt x="5631" y="1092"/>
                  </a:cubicBezTo>
                  <a:cubicBezTo>
                    <a:pt x="6006" y="1092"/>
                    <a:pt x="6365" y="1138"/>
                    <a:pt x="6697" y="1248"/>
                  </a:cubicBezTo>
                  <a:cubicBezTo>
                    <a:pt x="6199" y="849"/>
                    <a:pt x="5653" y="685"/>
                    <a:pt x="5093" y="685"/>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7" name="Google Shape;4627;p111"/>
            <p:cNvSpPr/>
            <p:nvPr/>
          </p:nvSpPr>
          <p:spPr>
            <a:xfrm>
              <a:off x="1432250" y="3528600"/>
              <a:ext cx="291000" cy="110575"/>
            </a:xfrm>
            <a:custGeom>
              <a:avLst/>
              <a:gdLst/>
              <a:ahLst/>
              <a:cxnLst/>
              <a:rect l="l" t="t" r="r" b="b"/>
              <a:pathLst>
                <a:path w="11640" h="4423" extrusionOk="0">
                  <a:moveTo>
                    <a:pt x="4479" y="0"/>
                  </a:moveTo>
                  <a:cubicBezTo>
                    <a:pt x="3491" y="0"/>
                    <a:pt x="2500" y="211"/>
                    <a:pt x="1566" y="550"/>
                  </a:cubicBezTo>
                  <a:cubicBezTo>
                    <a:pt x="1024" y="806"/>
                    <a:pt x="496" y="1113"/>
                    <a:pt x="0" y="1455"/>
                  </a:cubicBezTo>
                  <a:cubicBezTo>
                    <a:pt x="4" y="1947"/>
                    <a:pt x="938" y="2767"/>
                    <a:pt x="1477" y="2842"/>
                  </a:cubicBezTo>
                  <a:cubicBezTo>
                    <a:pt x="2553" y="2029"/>
                    <a:pt x="3858" y="1234"/>
                    <a:pt x="5089" y="1234"/>
                  </a:cubicBezTo>
                  <a:cubicBezTo>
                    <a:pt x="5649" y="1234"/>
                    <a:pt x="6195" y="1398"/>
                    <a:pt x="6693" y="1797"/>
                  </a:cubicBezTo>
                  <a:cubicBezTo>
                    <a:pt x="7003" y="1904"/>
                    <a:pt x="7289" y="2065"/>
                    <a:pt x="7535" y="2293"/>
                  </a:cubicBezTo>
                  <a:cubicBezTo>
                    <a:pt x="8622" y="3310"/>
                    <a:pt x="9279" y="4215"/>
                    <a:pt x="10880" y="4419"/>
                  </a:cubicBezTo>
                  <a:cubicBezTo>
                    <a:pt x="10905" y="4422"/>
                    <a:pt x="10930" y="4422"/>
                    <a:pt x="10951" y="4422"/>
                  </a:cubicBezTo>
                  <a:cubicBezTo>
                    <a:pt x="11639" y="4422"/>
                    <a:pt x="10345" y="2818"/>
                    <a:pt x="9738" y="2739"/>
                  </a:cubicBezTo>
                  <a:cubicBezTo>
                    <a:pt x="8812" y="2625"/>
                    <a:pt x="8273" y="1516"/>
                    <a:pt x="7592" y="978"/>
                  </a:cubicBezTo>
                  <a:cubicBezTo>
                    <a:pt x="7021" y="525"/>
                    <a:pt x="6351" y="236"/>
                    <a:pt x="5638" y="104"/>
                  </a:cubicBezTo>
                  <a:cubicBezTo>
                    <a:pt x="5257" y="33"/>
                    <a:pt x="4868" y="0"/>
                    <a:pt x="4479" y="0"/>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 name="Google Shape;4628;p111"/>
            <p:cNvSpPr/>
            <p:nvPr/>
          </p:nvSpPr>
          <p:spPr>
            <a:xfrm>
              <a:off x="1851500" y="3562750"/>
              <a:ext cx="82400" cy="53425"/>
            </a:xfrm>
            <a:custGeom>
              <a:avLst/>
              <a:gdLst/>
              <a:ahLst/>
              <a:cxnLst/>
              <a:rect l="l" t="t" r="r" b="b"/>
              <a:pathLst>
                <a:path w="3296" h="2137" extrusionOk="0">
                  <a:moveTo>
                    <a:pt x="881" y="0"/>
                  </a:moveTo>
                  <a:cubicBezTo>
                    <a:pt x="596" y="0"/>
                    <a:pt x="300" y="86"/>
                    <a:pt x="0" y="232"/>
                  </a:cubicBezTo>
                  <a:cubicBezTo>
                    <a:pt x="36" y="229"/>
                    <a:pt x="68" y="224"/>
                    <a:pt x="104" y="224"/>
                  </a:cubicBezTo>
                  <a:cubicBezTo>
                    <a:pt x="667" y="224"/>
                    <a:pt x="817" y="852"/>
                    <a:pt x="1259" y="1369"/>
                  </a:cubicBezTo>
                  <a:cubicBezTo>
                    <a:pt x="1594" y="1758"/>
                    <a:pt x="2097" y="1940"/>
                    <a:pt x="2564" y="2107"/>
                  </a:cubicBezTo>
                  <a:cubicBezTo>
                    <a:pt x="2614" y="2125"/>
                    <a:pt x="2671" y="2136"/>
                    <a:pt x="2735" y="2136"/>
                  </a:cubicBezTo>
                  <a:cubicBezTo>
                    <a:pt x="2899" y="2136"/>
                    <a:pt x="3096" y="2079"/>
                    <a:pt x="3295" y="1990"/>
                  </a:cubicBezTo>
                  <a:cubicBezTo>
                    <a:pt x="2920" y="1669"/>
                    <a:pt x="2599" y="1302"/>
                    <a:pt x="2293" y="881"/>
                  </a:cubicBezTo>
                  <a:cubicBezTo>
                    <a:pt x="1833" y="250"/>
                    <a:pt x="1366" y="0"/>
                    <a:pt x="881" y="0"/>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9" name="Google Shape;4629;p111"/>
            <p:cNvSpPr/>
            <p:nvPr/>
          </p:nvSpPr>
          <p:spPr>
            <a:xfrm>
              <a:off x="1732300" y="3533675"/>
              <a:ext cx="237600" cy="92300"/>
            </a:xfrm>
            <a:custGeom>
              <a:avLst/>
              <a:gdLst/>
              <a:ahLst/>
              <a:cxnLst/>
              <a:rect l="l" t="t" r="r" b="b"/>
              <a:pathLst>
                <a:path w="9504" h="3692" extrusionOk="0">
                  <a:moveTo>
                    <a:pt x="6123" y="1"/>
                  </a:moveTo>
                  <a:cubicBezTo>
                    <a:pt x="5995" y="1"/>
                    <a:pt x="5866" y="11"/>
                    <a:pt x="5741" y="26"/>
                  </a:cubicBezTo>
                  <a:cubicBezTo>
                    <a:pt x="3941" y="236"/>
                    <a:pt x="2746" y="1826"/>
                    <a:pt x="1163" y="2518"/>
                  </a:cubicBezTo>
                  <a:cubicBezTo>
                    <a:pt x="889" y="2636"/>
                    <a:pt x="1" y="3039"/>
                    <a:pt x="65" y="3441"/>
                  </a:cubicBezTo>
                  <a:cubicBezTo>
                    <a:pt x="93" y="3630"/>
                    <a:pt x="240" y="3691"/>
                    <a:pt x="414" y="3691"/>
                  </a:cubicBezTo>
                  <a:cubicBezTo>
                    <a:pt x="625" y="3691"/>
                    <a:pt x="881" y="3602"/>
                    <a:pt x="1021" y="3541"/>
                  </a:cubicBezTo>
                  <a:cubicBezTo>
                    <a:pt x="1581" y="3296"/>
                    <a:pt x="2130" y="3035"/>
                    <a:pt x="2657" y="2721"/>
                  </a:cubicBezTo>
                  <a:cubicBezTo>
                    <a:pt x="3203" y="2393"/>
                    <a:pt x="3759" y="1794"/>
                    <a:pt x="4326" y="1534"/>
                  </a:cubicBezTo>
                  <a:cubicBezTo>
                    <a:pt x="4497" y="1456"/>
                    <a:pt x="4640" y="1413"/>
                    <a:pt x="4768" y="1395"/>
                  </a:cubicBezTo>
                  <a:cubicBezTo>
                    <a:pt x="5068" y="1249"/>
                    <a:pt x="5364" y="1163"/>
                    <a:pt x="5649" y="1163"/>
                  </a:cubicBezTo>
                  <a:cubicBezTo>
                    <a:pt x="6134" y="1163"/>
                    <a:pt x="6601" y="1413"/>
                    <a:pt x="7061" y="2044"/>
                  </a:cubicBezTo>
                  <a:cubicBezTo>
                    <a:pt x="7367" y="2465"/>
                    <a:pt x="7688" y="2832"/>
                    <a:pt x="8063" y="3153"/>
                  </a:cubicBezTo>
                  <a:cubicBezTo>
                    <a:pt x="8755" y="2846"/>
                    <a:pt x="9503" y="2154"/>
                    <a:pt x="9172" y="2037"/>
                  </a:cubicBezTo>
                  <a:cubicBezTo>
                    <a:pt x="8733" y="1879"/>
                    <a:pt x="8348" y="1744"/>
                    <a:pt x="8035" y="1392"/>
                  </a:cubicBezTo>
                  <a:cubicBezTo>
                    <a:pt x="7778" y="1099"/>
                    <a:pt x="7721" y="728"/>
                    <a:pt x="7436" y="454"/>
                  </a:cubicBezTo>
                  <a:cubicBezTo>
                    <a:pt x="7082" y="118"/>
                    <a:pt x="6597" y="1"/>
                    <a:pt x="6123" y="1"/>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0" name="Google Shape;4630;p111"/>
            <p:cNvSpPr/>
            <p:nvPr/>
          </p:nvSpPr>
          <p:spPr>
            <a:xfrm>
              <a:off x="2029975" y="3568625"/>
              <a:ext cx="152875" cy="91650"/>
            </a:xfrm>
            <a:custGeom>
              <a:avLst/>
              <a:gdLst/>
              <a:ahLst/>
              <a:cxnLst/>
              <a:rect l="l" t="t" r="r" b="b"/>
              <a:pathLst>
                <a:path w="6115" h="3666" extrusionOk="0">
                  <a:moveTo>
                    <a:pt x="6026" y="0"/>
                  </a:moveTo>
                  <a:lnTo>
                    <a:pt x="6026" y="0"/>
                  </a:lnTo>
                  <a:cubicBezTo>
                    <a:pt x="5730" y="79"/>
                    <a:pt x="5441" y="203"/>
                    <a:pt x="5185" y="374"/>
                  </a:cubicBezTo>
                  <a:cubicBezTo>
                    <a:pt x="4329" y="942"/>
                    <a:pt x="3812" y="1880"/>
                    <a:pt x="2920" y="2415"/>
                  </a:cubicBezTo>
                  <a:cubicBezTo>
                    <a:pt x="2346" y="2757"/>
                    <a:pt x="1701" y="2956"/>
                    <a:pt x="1049" y="3060"/>
                  </a:cubicBezTo>
                  <a:cubicBezTo>
                    <a:pt x="731" y="3110"/>
                    <a:pt x="410" y="3134"/>
                    <a:pt x="89" y="3134"/>
                  </a:cubicBezTo>
                  <a:lnTo>
                    <a:pt x="0" y="3134"/>
                  </a:lnTo>
                  <a:cubicBezTo>
                    <a:pt x="249" y="3438"/>
                    <a:pt x="581" y="3666"/>
                    <a:pt x="895" y="3666"/>
                  </a:cubicBezTo>
                  <a:cubicBezTo>
                    <a:pt x="945" y="3666"/>
                    <a:pt x="995" y="3659"/>
                    <a:pt x="1041" y="3648"/>
                  </a:cubicBezTo>
                  <a:cubicBezTo>
                    <a:pt x="1954" y="3417"/>
                    <a:pt x="2835" y="3027"/>
                    <a:pt x="3583" y="2454"/>
                  </a:cubicBezTo>
                  <a:cubicBezTo>
                    <a:pt x="4283" y="1919"/>
                    <a:pt x="4814" y="1074"/>
                    <a:pt x="5677" y="795"/>
                  </a:cubicBezTo>
                  <a:cubicBezTo>
                    <a:pt x="6037" y="678"/>
                    <a:pt x="6115" y="357"/>
                    <a:pt x="6026" y="0"/>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1" name="Google Shape;4631;p111"/>
            <p:cNvSpPr/>
            <p:nvPr/>
          </p:nvSpPr>
          <p:spPr>
            <a:xfrm>
              <a:off x="2014350" y="3538575"/>
              <a:ext cx="166275" cy="108425"/>
            </a:xfrm>
            <a:custGeom>
              <a:avLst/>
              <a:gdLst/>
              <a:ahLst/>
              <a:cxnLst/>
              <a:rect l="l" t="t" r="r" b="b"/>
              <a:pathLst>
                <a:path w="6651" h="4337" extrusionOk="0">
                  <a:moveTo>
                    <a:pt x="5424" y="1"/>
                  </a:moveTo>
                  <a:cubicBezTo>
                    <a:pt x="5364" y="1"/>
                    <a:pt x="5303" y="8"/>
                    <a:pt x="5242" y="26"/>
                  </a:cubicBezTo>
                  <a:cubicBezTo>
                    <a:pt x="4401" y="297"/>
                    <a:pt x="3884" y="892"/>
                    <a:pt x="3252" y="1474"/>
                  </a:cubicBezTo>
                  <a:cubicBezTo>
                    <a:pt x="2490" y="2172"/>
                    <a:pt x="1613" y="2625"/>
                    <a:pt x="611" y="2878"/>
                  </a:cubicBezTo>
                  <a:cubicBezTo>
                    <a:pt x="1" y="3031"/>
                    <a:pt x="186" y="3801"/>
                    <a:pt x="625" y="4336"/>
                  </a:cubicBezTo>
                  <a:lnTo>
                    <a:pt x="714" y="4336"/>
                  </a:lnTo>
                  <a:cubicBezTo>
                    <a:pt x="1035" y="4336"/>
                    <a:pt x="1356" y="4312"/>
                    <a:pt x="1674" y="4262"/>
                  </a:cubicBezTo>
                  <a:cubicBezTo>
                    <a:pt x="2326" y="4158"/>
                    <a:pt x="2971" y="3959"/>
                    <a:pt x="3545" y="3617"/>
                  </a:cubicBezTo>
                  <a:cubicBezTo>
                    <a:pt x="4437" y="3082"/>
                    <a:pt x="4954" y="2144"/>
                    <a:pt x="5810" y="1576"/>
                  </a:cubicBezTo>
                  <a:cubicBezTo>
                    <a:pt x="6066" y="1405"/>
                    <a:pt x="6355" y="1281"/>
                    <a:pt x="6651" y="1202"/>
                  </a:cubicBezTo>
                  <a:cubicBezTo>
                    <a:pt x="6509" y="639"/>
                    <a:pt x="5941" y="1"/>
                    <a:pt x="5424" y="1"/>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2" name="Google Shape;4632;p111"/>
            <p:cNvSpPr/>
            <p:nvPr/>
          </p:nvSpPr>
          <p:spPr>
            <a:xfrm>
              <a:off x="2199600" y="3542125"/>
              <a:ext cx="59475" cy="48000"/>
            </a:xfrm>
            <a:custGeom>
              <a:avLst/>
              <a:gdLst/>
              <a:ahLst/>
              <a:cxnLst/>
              <a:rect l="l" t="t" r="r" b="b"/>
              <a:pathLst>
                <a:path w="2379" h="1920" extrusionOk="0">
                  <a:moveTo>
                    <a:pt x="1755" y="1"/>
                  </a:moveTo>
                  <a:cubicBezTo>
                    <a:pt x="1897" y="65"/>
                    <a:pt x="2033" y="137"/>
                    <a:pt x="2168" y="212"/>
                  </a:cubicBezTo>
                  <a:cubicBezTo>
                    <a:pt x="2239" y="251"/>
                    <a:pt x="2308" y="294"/>
                    <a:pt x="2379" y="336"/>
                  </a:cubicBezTo>
                  <a:cubicBezTo>
                    <a:pt x="2193" y="147"/>
                    <a:pt x="1979" y="1"/>
                    <a:pt x="1759" y="1"/>
                  </a:cubicBezTo>
                  <a:close/>
                  <a:moveTo>
                    <a:pt x="1" y="982"/>
                  </a:moveTo>
                  <a:cubicBezTo>
                    <a:pt x="243" y="1367"/>
                    <a:pt x="589" y="1770"/>
                    <a:pt x="1052" y="1838"/>
                  </a:cubicBezTo>
                  <a:cubicBezTo>
                    <a:pt x="1306" y="1877"/>
                    <a:pt x="1559" y="1905"/>
                    <a:pt x="1816" y="1920"/>
                  </a:cubicBezTo>
                  <a:cubicBezTo>
                    <a:pt x="1640" y="1745"/>
                    <a:pt x="1466" y="1567"/>
                    <a:pt x="1252" y="1413"/>
                  </a:cubicBezTo>
                  <a:cubicBezTo>
                    <a:pt x="878" y="1139"/>
                    <a:pt x="442" y="1003"/>
                    <a:pt x="1" y="982"/>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3" name="Google Shape;4633;p111"/>
            <p:cNvSpPr/>
            <p:nvPr/>
          </p:nvSpPr>
          <p:spPr>
            <a:xfrm>
              <a:off x="2187225" y="3540100"/>
              <a:ext cx="94850" cy="50400"/>
            </a:xfrm>
            <a:custGeom>
              <a:avLst/>
              <a:gdLst/>
              <a:ahLst/>
              <a:cxnLst/>
              <a:rect l="l" t="t" r="r" b="b"/>
              <a:pathLst>
                <a:path w="3794" h="2016" extrusionOk="0">
                  <a:moveTo>
                    <a:pt x="381" y="1"/>
                  </a:moveTo>
                  <a:cubicBezTo>
                    <a:pt x="0" y="1"/>
                    <a:pt x="374" y="867"/>
                    <a:pt x="445" y="988"/>
                  </a:cubicBezTo>
                  <a:cubicBezTo>
                    <a:pt x="463" y="1013"/>
                    <a:pt x="478" y="1038"/>
                    <a:pt x="496" y="1063"/>
                  </a:cubicBezTo>
                  <a:cubicBezTo>
                    <a:pt x="937" y="1084"/>
                    <a:pt x="1373" y="1220"/>
                    <a:pt x="1747" y="1494"/>
                  </a:cubicBezTo>
                  <a:cubicBezTo>
                    <a:pt x="1961" y="1648"/>
                    <a:pt x="2135" y="1826"/>
                    <a:pt x="2311" y="2001"/>
                  </a:cubicBezTo>
                  <a:cubicBezTo>
                    <a:pt x="2474" y="2012"/>
                    <a:pt x="2639" y="2015"/>
                    <a:pt x="2803" y="2015"/>
                  </a:cubicBezTo>
                  <a:cubicBezTo>
                    <a:pt x="2981" y="2015"/>
                    <a:pt x="3159" y="2012"/>
                    <a:pt x="3341" y="1997"/>
                  </a:cubicBezTo>
                  <a:cubicBezTo>
                    <a:pt x="3794" y="1969"/>
                    <a:pt x="3434" y="1202"/>
                    <a:pt x="3323" y="1017"/>
                  </a:cubicBezTo>
                  <a:cubicBezTo>
                    <a:pt x="3223" y="852"/>
                    <a:pt x="3063" y="613"/>
                    <a:pt x="2874" y="417"/>
                  </a:cubicBezTo>
                  <a:cubicBezTo>
                    <a:pt x="2803" y="375"/>
                    <a:pt x="2734" y="332"/>
                    <a:pt x="2663" y="293"/>
                  </a:cubicBezTo>
                  <a:cubicBezTo>
                    <a:pt x="2528" y="218"/>
                    <a:pt x="2392" y="146"/>
                    <a:pt x="2250" y="82"/>
                  </a:cubicBezTo>
                  <a:lnTo>
                    <a:pt x="2221" y="82"/>
                  </a:lnTo>
                  <a:cubicBezTo>
                    <a:pt x="2043" y="93"/>
                    <a:pt x="1862" y="100"/>
                    <a:pt x="1683" y="100"/>
                  </a:cubicBezTo>
                  <a:cubicBezTo>
                    <a:pt x="1266" y="100"/>
                    <a:pt x="848" y="68"/>
                    <a:pt x="428" y="4"/>
                  </a:cubicBezTo>
                  <a:cubicBezTo>
                    <a:pt x="414" y="1"/>
                    <a:pt x="396" y="1"/>
                    <a:pt x="381" y="1"/>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34" name="Google Shape;4634;p111"/>
          <p:cNvGrpSpPr/>
          <p:nvPr/>
        </p:nvGrpSpPr>
        <p:grpSpPr>
          <a:xfrm>
            <a:off x="5922601" y="4228260"/>
            <a:ext cx="1921912" cy="326735"/>
            <a:chOff x="1816609" y="3851001"/>
            <a:chExt cx="1093674" cy="222193"/>
          </a:xfrm>
        </p:grpSpPr>
        <p:sp>
          <p:nvSpPr>
            <p:cNvPr id="4635" name="Google Shape;4635;p111"/>
            <p:cNvSpPr/>
            <p:nvPr/>
          </p:nvSpPr>
          <p:spPr>
            <a:xfrm>
              <a:off x="1816609" y="3851001"/>
              <a:ext cx="1093674" cy="222193"/>
            </a:xfrm>
            <a:custGeom>
              <a:avLst/>
              <a:gdLst/>
              <a:ahLst/>
              <a:cxnLst/>
              <a:rect l="l" t="t" r="r" b="b"/>
              <a:pathLst>
                <a:path w="38900" h="7903" extrusionOk="0">
                  <a:moveTo>
                    <a:pt x="32154" y="852"/>
                  </a:moveTo>
                  <a:cubicBezTo>
                    <a:pt x="32029" y="852"/>
                    <a:pt x="31911" y="870"/>
                    <a:pt x="31815" y="910"/>
                  </a:cubicBezTo>
                  <a:cubicBezTo>
                    <a:pt x="30934" y="1259"/>
                    <a:pt x="30057" y="1619"/>
                    <a:pt x="29183" y="1986"/>
                  </a:cubicBezTo>
                  <a:cubicBezTo>
                    <a:pt x="30289" y="1683"/>
                    <a:pt x="31405" y="1423"/>
                    <a:pt x="32535" y="1209"/>
                  </a:cubicBezTo>
                  <a:cubicBezTo>
                    <a:pt x="32581" y="1198"/>
                    <a:pt x="32635" y="1195"/>
                    <a:pt x="32688" y="1195"/>
                  </a:cubicBezTo>
                  <a:cubicBezTo>
                    <a:pt x="32853" y="1195"/>
                    <a:pt x="33041" y="1234"/>
                    <a:pt x="33223" y="1298"/>
                  </a:cubicBezTo>
                  <a:cubicBezTo>
                    <a:pt x="32998" y="1017"/>
                    <a:pt x="32532" y="852"/>
                    <a:pt x="32154" y="852"/>
                  </a:cubicBezTo>
                  <a:close/>
                  <a:moveTo>
                    <a:pt x="36026" y="1808"/>
                  </a:moveTo>
                  <a:cubicBezTo>
                    <a:pt x="35323" y="1808"/>
                    <a:pt x="34635" y="1886"/>
                    <a:pt x="33969" y="2036"/>
                  </a:cubicBezTo>
                  <a:cubicBezTo>
                    <a:pt x="33969" y="2172"/>
                    <a:pt x="33908" y="2318"/>
                    <a:pt x="33758" y="2464"/>
                  </a:cubicBezTo>
                  <a:cubicBezTo>
                    <a:pt x="33648" y="2575"/>
                    <a:pt x="33541" y="2689"/>
                    <a:pt x="33441" y="2803"/>
                  </a:cubicBezTo>
                  <a:cubicBezTo>
                    <a:pt x="33530" y="2781"/>
                    <a:pt x="33619" y="2775"/>
                    <a:pt x="33712" y="2775"/>
                  </a:cubicBezTo>
                  <a:cubicBezTo>
                    <a:pt x="34364" y="2775"/>
                    <a:pt x="35031" y="3256"/>
                    <a:pt x="35052" y="3695"/>
                  </a:cubicBezTo>
                  <a:cubicBezTo>
                    <a:pt x="35341" y="3655"/>
                    <a:pt x="35634" y="3637"/>
                    <a:pt x="35926" y="3637"/>
                  </a:cubicBezTo>
                  <a:cubicBezTo>
                    <a:pt x="36290" y="3637"/>
                    <a:pt x="36657" y="3666"/>
                    <a:pt x="37028" y="3723"/>
                  </a:cubicBezTo>
                  <a:cubicBezTo>
                    <a:pt x="37099" y="3734"/>
                    <a:pt x="37170" y="3737"/>
                    <a:pt x="37234" y="3737"/>
                  </a:cubicBezTo>
                  <a:cubicBezTo>
                    <a:pt x="38415" y="3737"/>
                    <a:pt x="38900" y="2136"/>
                    <a:pt x="37502" y="1922"/>
                  </a:cubicBezTo>
                  <a:cubicBezTo>
                    <a:pt x="37007" y="1843"/>
                    <a:pt x="36511" y="1808"/>
                    <a:pt x="36026" y="1808"/>
                  </a:cubicBezTo>
                  <a:close/>
                  <a:moveTo>
                    <a:pt x="6480" y="3645"/>
                  </a:moveTo>
                  <a:lnTo>
                    <a:pt x="6480" y="3645"/>
                  </a:lnTo>
                  <a:cubicBezTo>
                    <a:pt x="6466" y="3652"/>
                    <a:pt x="6455" y="3655"/>
                    <a:pt x="6441" y="3659"/>
                  </a:cubicBezTo>
                  <a:cubicBezTo>
                    <a:pt x="6412" y="3723"/>
                    <a:pt x="6383" y="3787"/>
                    <a:pt x="6359" y="3851"/>
                  </a:cubicBezTo>
                  <a:cubicBezTo>
                    <a:pt x="6398" y="3784"/>
                    <a:pt x="6437" y="3713"/>
                    <a:pt x="6480" y="3645"/>
                  </a:cubicBezTo>
                  <a:close/>
                  <a:moveTo>
                    <a:pt x="21010" y="0"/>
                  </a:moveTo>
                  <a:cubicBezTo>
                    <a:pt x="20879" y="0"/>
                    <a:pt x="20747" y="18"/>
                    <a:pt x="20622" y="64"/>
                  </a:cubicBezTo>
                  <a:cubicBezTo>
                    <a:pt x="18436" y="831"/>
                    <a:pt x="16353" y="1801"/>
                    <a:pt x="14389" y="2977"/>
                  </a:cubicBezTo>
                  <a:cubicBezTo>
                    <a:pt x="14735" y="2475"/>
                    <a:pt x="15102" y="1990"/>
                    <a:pt x="15491" y="1512"/>
                  </a:cubicBezTo>
                  <a:cubicBezTo>
                    <a:pt x="16118" y="746"/>
                    <a:pt x="15117" y="289"/>
                    <a:pt x="14353" y="289"/>
                  </a:cubicBezTo>
                  <a:cubicBezTo>
                    <a:pt x="14154" y="289"/>
                    <a:pt x="13972" y="318"/>
                    <a:pt x="13836" y="385"/>
                  </a:cubicBezTo>
                  <a:cubicBezTo>
                    <a:pt x="12110" y="1244"/>
                    <a:pt x="10484" y="2261"/>
                    <a:pt x="8969" y="3431"/>
                  </a:cubicBezTo>
                  <a:cubicBezTo>
                    <a:pt x="9272" y="2842"/>
                    <a:pt x="9614" y="2268"/>
                    <a:pt x="9996" y="1708"/>
                  </a:cubicBezTo>
                  <a:cubicBezTo>
                    <a:pt x="10542" y="906"/>
                    <a:pt x="9646" y="471"/>
                    <a:pt x="8905" y="471"/>
                  </a:cubicBezTo>
                  <a:cubicBezTo>
                    <a:pt x="8694" y="471"/>
                    <a:pt x="8491" y="507"/>
                    <a:pt x="8341" y="581"/>
                  </a:cubicBezTo>
                  <a:cubicBezTo>
                    <a:pt x="5938" y="1741"/>
                    <a:pt x="3534" y="2903"/>
                    <a:pt x="1131" y="4062"/>
                  </a:cubicBezTo>
                  <a:cubicBezTo>
                    <a:pt x="1" y="4608"/>
                    <a:pt x="893" y="5670"/>
                    <a:pt x="1862" y="5670"/>
                  </a:cubicBezTo>
                  <a:cubicBezTo>
                    <a:pt x="2045" y="5670"/>
                    <a:pt x="2226" y="5635"/>
                    <a:pt x="2401" y="5549"/>
                  </a:cubicBezTo>
                  <a:cubicBezTo>
                    <a:pt x="3546" y="4996"/>
                    <a:pt x="4690" y="4443"/>
                    <a:pt x="5835" y="3891"/>
                  </a:cubicBezTo>
                  <a:lnTo>
                    <a:pt x="5835" y="3891"/>
                  </a:lnTo>
                  <a:cubicBezTo>
                    <a:pt x="5392" y="4055"/>
                    <a:pt x="4947" y="4211"/>
                    <a:pt x="4501" y="4361"/>
                  </a:cubicBezTo>
                  <a:cubicBezTo>
                    <a:pt x="4248" y="4447"/>
                    <a:pt x="3944" y="4508"/>
                    <a:pt x="3649" y="4508"/>
                  </a:cubicBezTo>
                  <a:cubicBezTo>
                    <a:pt x="3378" y="4508"/>
                    <a:pt x="3110" y="4458"/>
                    <a:pt x="2886" y="4336"/>
                  </a:cubicBezTo>
                  <a:cubicBezTo>
                    <a:pt x="2532" y="4144"/>
                    <a:pt x="2443" y="3773"/>
                    <a:pt x="2896" y="3619"/>
                  </a:cubicBezTo>
                  <a:cubicBezTo>
                    <a:pt x="4173" y="3191"/>
                    <a:pt x="5428" y="2707"/>
                    <a:pt x="6666" y="2164"/>
                  </a:cubicBezTo>
                  <a:cubicBezTo>
                    <a:pt x="6887" y="2069"/>
                    <a:pt x="7175" y="2015"/>
                    <a:pt x="7464" y="2015"/>
                  </a:cubicBezTo>
                  <a:cubicBezTo>
                    <a:pt x="7593" y="2015"/>
                    <a:pt x="7721" y="2026"/>
                    <a:pt x="7846" y="2047"/>
                  </a:cubicBezTo>
                  <a:cubicBezTo>
                    <a:pt x="8074" y="1901"/>
                    <a:pt x="8330" y="1794"/>
                    <a:pt x="8562" y="1794"/>
                  </a:cubicBezTo>
                  <a:cubicBezTo>
                    <a:pt x="8598" y="1794"/>
                    <a:pt x="8634" y="1797"/>
                    <a:pt x="8669" y="1805"/>
                  </a:cubicBezTo>
                  <a:cubicBezTo>
                    <a:pt x="9054" y="1865"/>
                    <a:pt x="9375" y="2079"/>
                    <a:pt x="9041" y="2490"/>
                  </a:cubicBezTo>
                  <a:cubicBezTo>
                    <a:pt x="8491" y="3153"/>
                    <a:pt x="8074" y="3841"/>
                    <a:pt x="7774" y="4600"/>
                  </a:cubicBezTo>
                  <a:cubicBezTo>
                    <a:pt x="9536" y="3398"/>
                    <a:pt x="11351" y="2283"/>
                    <a:pt x="13223" y="1256"/>
                  </a:cubicBezTo>
                  <a:cubicBezTo>
                    <a:pt x="13379" y="1170"/>
                    <a:pt x="13729" y="1091"/>
                    <a:pt x="14032" y="1091"/>
                  </a:cubicBezTo>
                  <a:cubicBezTo>
                    <a:pt x="14449" y="1091"/>
                    <a:pt x="14778" y="1238"/>
                    <a:pt x="14378" y="1701"/>
                  </a:cubicBezTo>
                  <a:cubicBezTo>
                    <a:pt x="13740" y="2447"/>
                    <a:pt x="13305" y="3220"/>
                    <a:pt x="13055" y="4116"/>
                  </a:cubicBezTo>
                  <a:cubicBezTo>
                    <a:pt x="14791" y="3156"/>
                    <a:pt x="16575" y="2111"/>
                    <a:pt x="18386" y="1494"/>
                  </a:cubicBezTo>
                  <a:cubicBezTo>
                    <a:pt x="18660" y="1402"/>
                    <a:pt x="18896" y="1359"/>
                    <a:pt x="19099" y="1359"/>
                  </a:cubicBezTo>
                  <a:cubicBezTo>
                    <a:pt x="20144" y="1359"/>
                    <a:pt x="20262" y="2514"/>
                    <a:pt x="20204" y="3630"/>
                  </a:cubicBezTo>
                  <a:cubicBezTo>
                    <a:pt x="21502" y="2892"/>
                    <a:pt x="22840" y="2229"/>
                    <a:pt x="24213" y="1634"/>
                  </a:cubicBezTo>
                  <a:cubicBezTo>
                    <a:pt x="24216" y="1630"/>
                    <a:pt x="24216" y="1623"/>
                    <a:pt x="24216" y="1619"/>
                  </a:cubicBezTo>
                  <a:cubicBezTo>
                    <a:pt x="24244" y="1109"/>
                    <a:pt x="24766" y="867"/>
                    <a:pt x="25304" y="867"/>
                  </a:cubicBezTo>
                  <a:cubicBezTo>
                    <a:pt x="25906" y="867"/>
                    <a:pt x="26530" y="1173"/>
                    <a:pt x="26499" y="1744"/>
                  </a:cubicBezTo>
                  <a:cubicBezTo>
                    <a:pt x="26477" y="2126"/>
                    <a:pt x="26438" y="2496"/>
                    <a:pt x="26384" y="2867"/>
                  </a:cubicBezTo>
                  <a:cubicBezTo>
                    <a:pt x="26591" y="2793"/>
                    <a:pt x="26798" y="2721"/>
                    <a:pt x="27004" y="2653"/>
                  </a:cubicBezTo>
                  <a:cubicBezTo>
                    <a:pt x="27236" y="2250"/>
                    <a:pt x="27483" y="1855"/>
                    <a:pt x="27743" y="1466"/>
                  </a:cubicBezTo>
                  <a:cubicBezTo>
                    <a:pt x="28220" y="746"/>
                    <a:pt x="27386" y="168"/>
                    <a:pt x="26695" y="168"/>
                  </a:cubicBezTo>
                  <a:cubicBezTo>
                    <a:pt x="26573" y="168"/>
                    <a:pt x="26459" y="186"/>
                    <a:pt x="26352" y="225"/>
                  </a:cubicBezTo>
                  <a:cubicBezTo>
                    <a:pt x="24637" y="842"/>
                    <a:pt x="23000" y="1591"/>
                    <a:pt x="21431" y="2468"/>
                  </a:cubicBezTo>
                  <a:cubicBezTo>
                    <a:pt x="21624" y="2079"/>
                    <a:pt x="21817" y="1690"/>
                    <a:pt x="22009" y="1305"/>
                  </a:cubicBezTo>
                  <a:cubicBezTo>
                    <a:pt x="22373" y="574"/>
                    <a:pt x="21702" y="0"/>
                    <a:pt x="21010" y="0"/>
                  </a:cubicBezTo>
                  <a:close/>
                  <a:moveTo>
                    <a:pt x="30485" y="3384"/>
                  </a:moveTo>
                  <a:cubicBezTo>
                    <a:pt x="28780" y="3837"/>
                    <a:pt x="27111" y="4407"/>
                    <a:pt x="25467" y="5085"/>
                  </a:cubicBezTo>
                  <a:cubicBezTo>
                    <a:pt x="25325" y="5146"/>
                    <a:pt x="25161" y="5174"/>
                    <a:pt x="24993" y="5174"/>
                  </a:cubicBezTo>
                  <a:cubicBezTo>
                    <a:pt x="24394" y="5174"/>
                    <a:pt x="23749" y="4817"/>
                    <a:pt x="23820" y="4208"/>
                  </a:cubicBezTo>
                  <a:lnTo>
                    <a:pt x="23820" y="4208"/>
                  </a:lnTo>
                  <a:cubicBezTo>
                    <a:pt x="23721" y="4437"/>
                    <a:pt x="23627" y="4668"/>
                    <a:pt x="23538" y="4903"/>
                  </a:cubicBezTo>
                  <a:cubicBezTo>
                    <a:pt x="23257" y="5627"/>
                    <a:pt x="24013" y="5920"/>
                    <a:pt x="24665" y="5920"/>
                  </a:cubicBezTo>
                  <a:cubicBezTo>
                    <a:pt x="24908" y="5920"/>
                    <a:pt x="25136" y="5880"/>
                    <a:pt x="25289" y="5806"/>
                  </a:cubicBezTo>
                  <a:cubicBezTo>
                    <a:pt x="26919" y="5021"/>
                    <a:pt x="28566" y="4276"/>
                    <a:pt x="30231" y="3570"/>
                  </a:cubicBezTo>
                  <a:lnTo>
                    <a:pt x="30231" y="3570"/>
                  </a:lnTo>
                  <a:cubicBezTo>
                    <a:pt x="30131" y="3805"/>
                    <a:pt x="30032" y="4040"/>
                    <a:pt x="29932" y="4276"/>
                  </a:cubicBezTo>
                  <a:cubicBezTo>
                    <a:pt x="29632" y="4985"/>
                    <a:pt x="30292" y="5260"/>
                    <a:pt x="30952" y="5260"/>
                  </a:cubicBezTo>
                  <a:cubicBezTo>
                    <a:pt x="31323" y="5260"/>
                    <a:pt x="31697" y="5171"/>
                    <a:pt x="31893" y="5024"/>
                  </a:cubicBezTo>
                  <a:lnTo>
                    <a:pt x="31893" y="5024"/>
                  </a:lnTo>
                  <a:cubicBezTo>
                    <a:pt x="31869" y="5036"/>
                    <a:pt x="31843" y="5042"/>
                    <a:pt x="31818" y="5049"/>
                  </a:cubicBezTo>
                  <a:cubicBezTo>
                    <a:pt x="31701" y="5082"/>
                    <a:pt x="31558" y="5100"/>
                    <a:pt x="31401" y="5100"/>
                  </a:cubicBezTo>
                  <a:cubicBezTo>
                    <a:pt x="30745" y="5100"/>
                    <a:pt x="29904" y="4786"/>
                    <a:pt x="30192" y="4044"/>
                  </a:cubicBezTo>
                  <a:cubicBezTo>
                    <a:pt x="30281" y="3816"/>
                    <a:pt x="30378" y="3594"/>
                    <a:pt x="30485" y="3384"/>
                  </a:cubicBezTo>
                  <a:close/>
                  <a:moveTo>
                    <a:pt x="24084" y="2903"/>
                  </a:moveTo>
                  <a:lnTo>
                    <a:pt x="24084" y="2903"/>
                  </a:lnTo>
                  <a:cubicBezTo>
                    <a:pt x="22447" y="3627"/>
                    <a:pt x="20875" y="4468"/>
                    <a:pt x="19353" y="5421"/>
                  </a:cubicBezTo>
                  <a:cubicBezTo>
                    <a:pt x="19242" y="5492"/>
                    <a:pt x="18785" y="5663"/>
                    <a:pt x="18443" y="5663"/>
                  </a:cubicBezTo>
                  <a:cubicBezTo>
                    <a:pt x="18208" y="5663"/>
                    <a:pt x="18026" y="5581"/>
                    <a:pt x="18051" y="5331"/>
                  </a:cubicBezTo>
                  <a:cubicBezTo>
                    <a:pt x="18065" y="5167"/>
                    <a:pt x="18122" y="4697"/>
                    <a:pt x="18150" y="4205"/>
                  </a:cubicBezTo>
                  <a:lnTo>
                    <a:pt x="18150" y="4205"/>
                  </a:lnTo>
                  <a:cubicBezTo>
                    <a:pt x="18037" y="4432"/>
                    <a:pt x="17926" y="4661"/>
                    <a:pt x="17812" y="4889"/>
                  </a:cubicBezTo>
                  <a:cubicBezTo>
                    <a:pt x="17398" y="5720"/>
                    <a:pt x="18073" y="6119"/>
                    <a:pt x="18779" y="6119"/>
                  </a:cubicBezTo>
                  <a:cubicBezTo>
                    <a:pt x="19110" y="6119"/>
                    <a:pt x="19445" y="6033"/>
                    <a:pt x="19684" y="5859"/>
                  </a:cubicBezTo>
                  <a:cubicBezTo>
                    <a:pt x="21057" y="4853"/>
                    <a:pt x="22511" y="3976"/>
                    <a:pt x="24030" y="3231"/>
                  </a:cubicBezTo>
                  <a:cubicBezTo>
                    <a:pt x="24048" y="3120"/>
                    <a:pt x="24066" y="3010"/>
                    <a:pt x="24084" y="2903"/>
                  </a:cubicBezTo>
                  <a:close/>
                  <a:moveTo>
                    <a:pt x="17987" y="2828"/>
                  </a:moveTo>
                  <a:cubicBezTo>
                    <a:pt x="17915" y="2828"/>
                    <a:pt x="16671" y="3559"/>
                    <a:pt x="16503" y="3645"/>
                  </a:cubicBezTo>
                  <a:cubicBezTo>
                    <a:pt x="15031" y="4389"/>
                    <a:pt x="13562" y="5131"/>
                    <a:pt x="12089" y="5877"/>
                  </a:cubicBezTo>
                  <a:cubicBezTo>
                    <a:pt x="11993" y="5926"/>
                    <a:pt x="11504" y="6112"/>
                    <a:pt x="11151" y="6112"/>
                  </a:cubicBezTo>
                  <a:cubicBezTo>
                    <a:pt x="10923" y="6112"/>
                    <a:pt x="10756" y="6033"/>
                    <a:pt x="10791" y="5784"/>
                  </a:cubicBezTo>
                  <a:cubicBezTo>
                    <a:pt x="10902" y="4988"/>
                    <a:pt x="11116" y="4251"/>
                    <a:pt x="11433" y="3563"/>
                  </a:cubicBezTo>
                  <a:lnTo>
                    <a:pt x="11433" y="3563"/>
                  </a:lnTo>
                  <a:cubicBezTo>
                    <a:pt x="9867" y="4514"/>
                    <a:pt x="8348" y="5534"/>
                    <a:pt x="6869" y="6622"/>
                  </a:cubicBezTo>
                  <a:cubicBezTo>
                    <a:pt x="6762" y="6700"/>
                    <a:pt x="6052" y="7021"/>
                    <a:pt x="5624" y="7021"/>
                  </a:cubicBezTo>
                  <a:cubicBezTo>
                    <a:pt x="5521" y="7021"/>
                    <a:pt x="5435" y="7004"/>
                    <a:pt x="5378" y="6957"/>
                  </a:cubicBezTo>
                  <a:lnTo>
                    <a:pt x="5378" y="6957"/>
                  </a:lnTo>
                  <a:cubicBezTo>
                    <a:pt x="5321" y="7570"/>
                    <a:pt x="5917" y="7902"/>
                    <a:pt x="6505" y="7902"/>
                  </a:cubicBezTo>
                  <a:cubicBezTo>
                    <a:pt x="6833" y="7902"/>
                    <a:pt x="7161" y="7795"/>
                    <a:pt x="7368" y="7577"/>
                  </a:cubicBezTo>
                  <a:cubicBezTo>
                    <a:pt x="8527" y="6365"/>
                    <a:pt x="9768" y="5274"/>
                    <a:pt x="11101" y="4300"/>
                  </a:cubicBezTo>
                  <a:lnTo>
                    <a:pt x="11101" y="4300"/>
                  </a:lnTo>
                  <a:cubicBezTo>
                    <a:pt x="10795" y="4886"/>
                    <a:pt x="10513" y="5481"/>
                    <a:pt x="10249" y="6098"/>
                  </a:cubicBezTo>
                  <a:cubicBezTo>
                    <a:pt x="9946" y="6804"/>
                    <a:pt x="10616" y="7085"/>
                    <a:pt x="11276" y="7085"/>
                  </a:cubicBezTo>
                  <a:cubicBezTo>
                    <a:pt x="11654" y="7085"/>
                    <a:pt x="12028" y="6996"/>
                    <a:pt x="12221" y="6840"/>
                  </a:cubicBezTo>
                  <a:cubicBezTo>
                    <a:pt x="14050" y="5374"/>
                    <a:pt x="16029" y="4126"/>
                    <a:pt x="18126" y="3113"/>
                  </a:cubicBezTo>
                  <a:cubicBezTo>
                    <a:pt x="18097" y="2971"/>
                    <a:pt x="18055" y="2867"/>
                    <a:pt x="17987" y="2828"/>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 name="Google Shape;4636;p111"/>
            <p:cNvSpPr/>
            <p:nvPr/>
          </p:nvSpPr>
          <p:spPr>
            <a:xfrm>
              <a:off x="1980627" y="3951650"/>
              <a:ext cx="18078" cy="8744"/>
            </a:xfrm>
            <a:custGeom>
              <a:avLst/>
              <a:gdLst/>
              <a:ahLst/>
              <a:cxnLst/>
              <a:rect l="l" t="t" r="r" b="b"/>
              <a:pathLst>
                <a:path w="643" h="311" extrusionOk="0">
                  <a:moveTo>
                    <a:pt x="643" y="1"/>
                  </a:moveTo>
                  <a:lnTo>
                    <a:pt x="643" y="1"/>
                  </a:lnTo>
                  <a:cubicBezTo>
                    <a:pt x="429" y="103"/>
                    <a:pt x="215" y="207"/>
                    <a:pt x="1" y="311"/>
                  </a:cubicBezTo>
                  <a:cubicBezTo>
                    <a:pt x="204" y="236"/>
                    <a:pt x="404" y="157"/>
                    <a:pt x="607" y="79"/>
                  </a:cubicBezTo>
                  <a:cubicBezTo>
                    <a:pt x="618" y="54"/>
                    <a:pt x="632" y="26"/>
                    <a:pt x="643" y="1"/>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7" name="Google Shape;4637;p111"/>
            <p:cNvSpPr/>
            <p:nvPr/>
          </p:nvSpPr>
          <p:spPr>
            <a:xfrm>
              <a:off x="1885292" y="3907623"/>
              <a:ext cx="151905" cy="70119"/>
            </a:xfrm>
            <a:custGeom>
              <a:avLst/>
              <a:gdLst/>
              <a:ahLst/>
              <a:cxnLst/>
              <a:rect l="l" t="t" r="r" b="b"/>
              <a:pathLst>
                <a:path w="5403" h="2494" extrusionOk="0">
                  <a:moveTo>
                    <a:pt x="5021" y="1"/>
                  </a:moveTo>
                  <a:cubicBezTo>
                    <a:pt x="4732" y="1"/>
                    <a:pt x="4444" y="55"/>
                    <a:pt x="4223" y="150"/>
                  </a:cubicBezTo>
                  <a:cubicBezTo>
                    <a:pt x="2985" y="693"/>
                    <a:pt x="1730" y="1177"/>
                    <a:pt x="453" y="1605"/>
                  </a:cubicBezTo>
                  <a:cubicBezTo>
                    <a:pt x="0" y="1759"/>
                    <a:pt x="89" y="2130"/>
                    <a:pt x="443" y="2322"/>
                  </a:cubicBezTo>
                  <a:cubicBezTo>
                    <a:pt x="667" y="2444"/>
                    <a:pt x="935" y="2494"/>
                    <a:pt x="1206" y="2494"/>
                  </a:cubicBezTo>
                  <a:cubicBezTo>
                    <a:pt x="1501" y="2494"/>
                    <a:pt x="1805" y="2433"/>
                    <a:pt x="2058" y="2347"/>
                  </a:cubicBezTo>
                  <a:cubicBezTo>
                    <a:pt x="2504" y="2197"/>
                    <a:pt x="2949" y="2041"/>
                    <a:pt x="3392" y="1877"/>
                  </a:cubicBezTo>
                  <a:cubicBezTo>
                    <a:pt x="3606" y="1773"/>
                    <a:pt x="3820" y="1669"/>
                    <a:pt x="4034" y="1567"/>
                  </a:cubicBezTo>
                  <a:lnTo>
                    <a:pt x="4034" y="1567"/>
                  </a:lnTo>
                  <a:cubicBezTo>
                    <a:pt x="4023" y="1592"/>
                    <a:pt x="4009" y="1620"/>
                    <a:pt x="3998" y="1645"/>
                  </a:cubicBezTo>
                  <a:cubicBezTo>
                    <a:pt x="4012" y="1641"/>
                    <a:pt x="4023" y="1638"/>
                    <a:pt x="4037" y="1631"/>
                  </a:cubicBezTo>
                  <a:cubicBezTo>
                    <a:pt x="4261" y="1260"/>
                    <a:pt x="4518" y="903"/>
                    <a:pt x="4804" y="553"/>
                  </a:cubicBezTo>
                  <a:cubicBezTo>
                    <a:pt x="4939" y="390"/>
                    <a:pt x="5156" y="190"/>
                    <a:pt x="5403" y="33"/>
                  </a:cubicBezTo>
                  <a:cubicBezTo>
                    <a:pt x="5278" y="12"/>
                    <a:pt x="5150" y="1"/>
                    <a:pt x="5021" y="1"/>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8" name="Google Shape;4638;p111"/>
            <p:cNvSpPr/>
            <p:nvPr/>
          </p:nvSpPr>
          <p:spPr>
            <a:xfrm>
              <a:off x="1965080" y="3928906"/>
              <a:ext cx="381802" cy="117689"/>
            </a:xfrm>
            <a:custGeom>
              <a:avLst/>
              <a:gdLst/>
              <a:ahLst/>
              <a:cxnLst/>
              <a:rect l="l" t="t" r="r" b="b"/>
              <a:pathLst>
                <a:path w="13580" h="4186" extrusionOk="0">
                  <a:moveTo>
                    <a:pt x="13580" y="0"/>
                  </a:moveTo>
                  <a:lnTo>
                    <a:pt x="13580" y="0"/>
                  </a:lnTo>
                  <a:cubicBezTo>
                    <a:pt x="13333" y="111"/>
                    <a:pt x="13091" y="224"/>
                    <a:pt x="12845" y="342"/>
                  </a:cubicBezTo>
                  <a:cubicBezTo>
                    <a:pt x="12898" y="613"/>
                    <a:pt x="12895" y="1031"/>
                    <a:pt x="12869" y="1434"/>
                  </a:cubicBezTo>
                  <a:cubicBezTo>
                    <a:pt x="13109" y="955"/>
                    <a:pt x="13344" y="478"/>
                    <a:pt x="13580" y="0"/>
                  </a:cubicBezTo>
                  <a:close/>
                  <a:moveTo>
                    <a:pt x="1078" y="1080"/>
                  </a:moveTo>
                  <a:lnTo>
                    <a:pt x="1078" y="1080"/>
                  </a:lnTo>
                  <a:cubicBezTo>
                    <a:pt x="579" y="1954"/>
                    <a:pt x="236" y="2892"/>
                    <a:pt x="29" y="3922"/>
                  </a:cubicBezTo>
                  <a:cubicBezTo>
                    <a:pt x="1" y="4051"/>
                    <a:pt x="29" y="4136"/>
                    <a:pt x="97" y="4186"/>
                  </a:cubicBezTo>
                  <a:cubicBezTo>
                    <a:pt x="101" y="4147"/>
                    <a:pt x="108" y="4108"/>
                    <a:pt x="115" y="4065"/>
                  </a:cubicBezTo>
                  <a:cubicBezTo>
                    <a:pt x="347" y="3030"/>
                    <a:pt x="668" y="2036"/>
                    <a:pt x="1078" y="1080"/>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9" name="Google Shape;4639;p111"/>
            <p:cNvSpPr/>
            <p:nvPr/>
          </p:nvSpPr>
          <p:spPr>
            <a:xfrm>
              <a:off x="1967779" y="3881674"/>
              <a:ext cx="529574" cy="166722"/>
            </a:xfrm>
            <a:custGeom>
              <a:avLst/>
              <a:gdLst/>
              <a:ahLst/>
              <a:cxnLst/>
              <a:rect l="l" t="t" r="r" b="b"/>
              <a:pathLst>
                <a:path w="18836" h="5930" extrusionOk="0">
                  <a:moveTo>
                    <a:pt x="8655" y="0"/>
                  </a:moveTo>
                  <a:cubicBezTo>
                    <a:pt x="8352" y="0"/>
                    <a:pt x="8002" y="79"/>
                    <a:pt x="7846" y="165"/>
                  </a:cubicBezTo>
                  <a:cubicBezTo>
                    <a:pt x="5974" y="1192"/>
                    <a:pt x="4159" y="2307"/>
                    <a:pt x="2397" y="3509"/>
                  </a:cubicBezTo>
                  <a:cubicBezTo>
                    <a:pt x="2697" y="2750"/>
                    <a:pt x="3114" y="2062"/>
                    <a:pt x="3664" y="1399"/>
                  </a:cubicBezTo>
                  <a:cubicBezTo>
                    <a:pt x="3998" y="988"/>
                    <a:pt x="3677" y="774"/>
                    <a:pt x="3292" y="714"/>
                  </a:cubicBezTo>
                  <a:cubicBezTo>
                    <a:pt x="3257" y="706"/>
                    <a:pt x="3221" y="703"/>
                    <a:pt x="3185" y="703"/>
                  </a:cubicBezTo>
                  <a:cubicBezTo>
                    <a:pt x="2953" y="703"/>
                    <a:pt x="2697" y="810"/>
                    <a:pt x="2469" y="956"/>
                  </a:cubicBezTo>
                  <a:cubicBezTo>
                    <a:pt x="2629" y="984"/>
                    <a:pt x="2779" y="1031"/>
                    <a:pt x="2904" y="1103"/>
                  </a:cubicBezTo>
                  <a:cubicBezTo>
                    <a:pt x="3285" y="1305"/>
                    <a:pt x="3317" y="1630"/>
                    <a:pt x="2893" y="1815"/>
                  </a:cubicBezTo>
                  <a:cubicBezTo>
                    <a:pt x="2301" y="2076"/>
                    <a:pt x="1706" y="2322"/>
                    <a:pt x="1103" y="2554"/>
                  </a:cubicBezTo>
                  <a:cubicBezTo>
                    <a:pt x="1060" y="2622"/>
                    <a:pt x="1021" y="2693"/>
                    <a:pt x="982" y="2760"/>
                  </a:cubicBezTo>
                  <a:cubicBezTo>
                    <a:pt x="572" y="3716"/>
                    <a:pt x="251" y="4710"/>
                    <a:pt x="19" y="5745"/>
                  </a:cubicBezTo>
                  <a:cubicBezTo>
                    <a:pt x="12" y="5788"/>
                    <a:pt x="5" y="5827"/>
                    <a:pt x="1" y="5866"/>
                  </a:cubicBezTo>
                  <a:cubicBezTo>
                    <a:pt x="58" y="5913"/>
                    <a:pt x="144" y="5930"/>
                    <a:pt x="247" y="5930"/>
                  </a:cubicBezTo>
                  <a:cubicBezTo>
                    <a:pt x="675" y="5930"/>
                    <a:pt x="1385" y="5609"/>
                    <a:pt x="1492" y="5531"/>
                  </a:cubicBezTo>
                  <a:cubicBezTo>
                    <a:pt x="2971" y="4443"/>
                    <a:pt x="4490" y="3423"/>
                    <a:pt x="6056" y="2472"/>
                  </a:cubicBezTo>
                  <a:lnTo>
                    <a:pt x="6056" y="2472"/>
                  </a:lnTo>
                  <a:cubicBezTo>
                    <a:pt x="5739" y="3160"/>
                    <a:pt x="5525" y="3897"/>
                    <a:pt x="5414" y="4693"/>
                  </a:cubicBezTo>
                  <a:cubicBezTo>
                    <a:pt x="5379" y="4942"/>
                    <a:pt x="5546" y="5021"/>
                    <a:pt x="5774" y="5021"/>
                  </a:cubicBezTo>
                  <a:cubicBezTo>
                    <a:pt x="6127" y="5021"/>
                    <a:pt x="6616" y="4835"/>
                    <a:pt x="6712" y="4786"/>
                  </a:cubicBezTo>
                  <a:cubicBezTo>
                    <a:pt x="8185" y="4040"/>
                    <a:pt x="9654" y="3298"/>
                    <a:pt x="11126" y="2554"/>
                  </a:cubicBezTo>
                  <a:cubicBezTo>
                    <a:pt x="11294" y="2468"/>
                    <a:pt x="12538" y="1737"/>
                    <a:pt x="12610" y="1737"/>
                  </a:cubicBezTo>
                  <a:cubicBezTo>
                    <a:pt x="12678" y="1776"/>
                    <a:pt x="12720" y="1880"/>
                    <a:pt x="12749" y="2022"/>
                  </a:cubicBezTo>
                  <a:cubicBezTo>
                    <a:pt x="12995" y="1904"/>
                    <a:pt x="13237" y="1791"/>
                    <a:pt x="13484" y="1680"/>
                  </a:cubicBezTo>
                  <a:lnTo>
                    <a:pt x="13484" y="1680"/>
                  </a:lnTo>
                  <a:cubicBezTo>
                    <a:pt x="13248" y="2158"/>
                    <a:pt x="13013" y="2635"/>
                    <a:pt x="12773" y="3114"/>
                  </a:cubicBezTo>
                  <a:cubicBezTo>
                    <a:pt x="12745" y="3606"/>
                    <a:pt x="12688" y="4076"/>
                    <a:pt x="12674" y="4240"/>
                  </a:cubicBezTo>
                  <a:cubicBezTo>
                    <a:pt x="12649" y="4490"/>
                    <a:pt x="12831" y="4572"/>
                    <a:pt x="13066" y="4572"/>
                  </a:cubicBezTo>
                  <a:cubicBezTo>
                    <a:pt x="13408" y="4572"/>
                    <a:pt x="13865" y="4401"/>
                    <a:pt x="13976" y="4330"/>
                  </a:cubicBezTo>
                  <a:cubicBezTo>
                    <a:pt x="15498" y="3377"/>
                    <a:pt x="17070" y="2536"/>
                    <a:pt x="18707" y="1812"/>
                  </a:cubicBezTo>
                  <a:cubicBezTo>
                    <a:pt x="18772" y="1391"/>
                    <a:pt x="18811" y="974"/>
                    <a:pt x="18836" y="543"/>
                  </a:cubicBezTo>
                  <a:lnTo>
                    <a:pt x="18836" y="543"/>
                  </a:lnTo>
                  <a:cubicBezTo>
                    <a:pt x="17463" y="1138"/>
                    <a:pt x="16125" y="1801"/>
                    <a:pt x="14827" y="2539"/>
                  </a:cubicBezTo>
                  <a:cubicBezTo>
                    <a:pt x="14885" y="1423"/>
                    <a:pt x="14767" y="268"/>
                    <a:pt x="13722" y="268"/>
                  </a:cubicBezTo>
                  <a:cubicBezTo>
                    <a:pt x="13519" y="268"/>
                    <a:pt x="13283" y="311"/>
                    <a:pt x="13009" y="403"/>
                  </a:cubicBezTo>
                  <a:cubicBezTo>
                    <a:pt x="11198" y="1020"/>
                    <a:pt x="9414" y="2065"/>
                    <a:pt x="7678" y="3025"/>
                  </a:cubicBezTo>
                  <a:cubicBezTo>
                    <a:pt x="7928" y="2129"/>
                    <a:pt x="8363" y="1356"/>
                    <a:pt x="9001" y="610"/>
                  </a:cubicBezTo>
                  <a:cubicBezTo>
                    <a:pt x="9401" y="147"/>
                    <a:pt x="9072" y="0"/>
                    <a:pt x="8655" y="0"/>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0" name="Google Shape;4640;p111"/>
            <p:cNvSpPr/>
            <p:nvPr/>
          </p:nvSpPr>
          <p:spPr>
            <a:xfrm>
              <a:off x="1998789" y="3908551"/>
              <a:ext cx="62247" cy="44928"/>
            </a:xfrm>
            <a:custGeom>
              <a:avLst/>
              <a:gdLst/>
              <a:ahLst/>
              <a:cxnLst/>
              <a:rect l="l" t="t" r="r" b="b"/>
              <a:pathLst>
                <a:path w="2214" h="1598" extrusionOk="0">
                  <a:moveTo>
                    <a:pt x="1366" y="0"/>
                  </a:moveTo>
                  <a:cubicBezTo>
                    <a:pt x="1119" y="157"/>
                    <a:pt x="902" y="357"/>
                    <a:pt x="767" y="520"/>
                  </a:cubicBezTo>
                  <a:cubicBezTo>
                    <a:pt x="481" y="870"/>
                    <a:pt x="224" y="1227"/>
                    <a:pt x="0" y="1598"/>
                  </a:cubicBezTo>
                  <a:cubicBezTo>
                    <a:pt x="603" y="1366"/>
                    <a:pt x="1198" y="1120"/>
                    <a:pt x="1790" y="859"/>
                  </a:cubicBezTo>
                  <a:cubicBezTo>
                    <a:pt x="2214" y="674"/>
                    <a:pt x="2182" y="349"/>
                    <a:pt x="1801" y="147"/>
                  </a:cubicBezTo>
                  <a:cubicBezTo>
                    <a:pt x="1676" y="75"/>
                    <a:pt x="1526" y="28"/>
                    <a:pt x="1366" y="0"/>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1" name="Google Shape;4641;p111"/>
            <p:cNvSpPr/>
            <p:nvPr/>
          </p:nvSpPr>
          <p:spPr>
            <a:xfrm>
              <a:off x="2486262" y="3887494"/>
              <a:ext cx="316153" cy="104785"/>
            </a:xfrm>
            <a:custGeom>
              <a:avLst/>
              <a:gdLst/>
              <a:ahLst/>
              <a:cxnLst/>
              <a:rect l="l" t="t" r="r" b="b"/>
              <a:pathLst>
                <a:path w="11245" h="3727" extrusionOk="0">
                  <a:moveTo>
                    <a:pt x="9404" y="0"/>
                  </a:moveTo>
                  <a:cubicBezTo>
                    <a:pt x="9536" y="172"/>
                    <a:pt x="9586" y="382"/>
                    <a:pt x="9483" y="624"/>
                  </a:cubicBezTo>
                  <a:cubicBezTo>
                    <a:pt x="9436" y="738"/>
                    <a:pt x="9386" y="853"/>
                    <a:pt x="9340" y="963"/>
                  </a:cubicBezTo>
                  <a:cubicBezTo>
                    <a:pt x="9604" y="878"/>
                    <a:pt x="9875" y="802"/>
                    <a:pt x="10150" y="738"/>
                  </a:cubicBezTo>
                  <a:cubicBezTo>
                    <a:pt x="10150" y="417"/>
                    <a:pt x="9793" y="143"/>
                    <a:pt x="9404" y="0"/>
                  </a:cubicBezTo>
                  <a:close/>
                  <a:moveTo>
                    <a:pt x="5364" y="688"/>
                  </a:moveTo>
                  <a:lnTo>
                    <a:pt x="5364" y="688"/>
                  </a:lnTo>
                  <a:cubicBezTo>
                    <a:pt x="4633" y="892"/>
                    <a:pt x="3906" y="1113"/>
                    <a:pt x="3185" y="1355"/>
                  </a:cubicBezTo>
                  <a:cubicBezTo>
                    <a:pt x="3111" y="1480"/>
                    <a:pt x="3043" y="1608"/>
                    <a:pt x="2971" y="1733"/>
                  </a:cubicBezTo>
                  <a:cubicBezTo>
                    <a:pt x="3766" y="1376"/>
                    <a:pt x="4562" y="1031"/>
                    <a:pt x="5364" y="688"/>
                  </a:cubicBezTo>
                  <a:close/>
                  <a:moveTo>
                    <a:pt x="511" y="1786"/>
                  </a:moveTo>
                  <a:cubicBezTo>
                    <a:pt x="412" y="1837"/>
                    <a:pt x="312" y="1883"/>
                    <a:pt x="211" y="1933"/>
                  </a:cubicBezTo>
                  <a:cubicBezTo>
                    <a:pt x="162" y="2219"/>
                    <a:pt x="98" y="2500"/>
                    <a:pt x="22" y="2785"/>
                  </a:cubicBezTo>
                  <a:cubicBezTo>
                    <a:pt x="12" y="2828"/>
                    <a:pt x="5" y="2871"/>
                    <a:pt x="1" y="2910"/>
                  </a:cubicBezTo>
                  <a:cubicBezTo>
                    <a:pt x="162" y="2528"/>
                    <a:pt x="333" y="2158"/>
                    <a:pt x="511" y="1786"/>
                  </a:cubicBezTo>
                  <a:close/>
                  <a:moveTo>
                    <a:pt x="11233" y="2397"/>
                  </a:moveTo>
                  <a:lnTo>
                    <a:pt x="11233" y="2397"/>
                  </a:lnTo>
                  <a:cubicBezTo>
                    <a:pt x="10103" y="2543"/>
                    <a:pt x="9034" y="2984"/>
                    <a:pt x="8085" y="3720"/>
                  </a:cubicBezTo>
                  <a:cubicBezTo>
                    <a:pt x="8082" y="3722"/>
                    <a:pt x="8080" y="3724"/>
                    <a:pt x="8078" y="3725"/>
                  </a:cubicBezTo>
                  <a:lnTo>
                    <a:pt x="8078" y="3725"/>
                  </a:lnTo>
                  <a:cubicBezTo>
                    <a:pt x="8929" y="3476"/>
                    <a:pt x="9779" y="3227"/>
                    <a:pt x="10634" y="2978"/>
                  </a:cubicBezTo>
                  <a:cubicBezTo>
                    <a:pt x="11076" y="2846"/>
                    <a:pt x="11244" y="2628"/>
                    <a:pt x="11233" y="2397"/>
                  </a:cubicBezTo>
                  <a:close/>
                  <a:moveTo>
                    <a:pt x="8078" y="3725"/>
                  </a:moveTo>
                  <a:cubicBezTo>
                    <a:pt x="8077" y="3726"/>
                    <a:pt x="8076" y="3726"/>
                    <a:pt x="8074" y="3726"/>
                  </a:cubicBezTo>
                  <a:cubicBezTo>
                    <a:pt x="8076" y="3726"/>
                    <a:pt x="8077" y="3726"/>
                    <a:pt x="8078" y="3725"/>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2" name="Google Shape;4642;p111"/>
            <p:cNvSpPr/>
            <p:nvPr/>
          </p:nvSpPr>
          <p:spPr>
            <a:xfrm>
              <a:off x="2484266" y="3875376"/>
              <a:ext cx="317840" cy="121119"/>
            </a:xfrm>
            <a:custGeom>
              <a:avLst/>
              <a:gdLst/>
              <a:ahLst/>
              <a:cxnLst/>
              <a:rect l="l" t="t" r="r" b="b"/>
              <a:pathLst>
                <a:path w="11305" h="4308" extrusionOk="0">
                  <a:moveTo>
                    <a:pt x="1556" y="0"/>
                  </a:moveTo>
                  <a:cubicBezTo>
                    <a:pt x="1018" y="0"/>
                    <a:pt x="496" y="242"/>
                    <a:pt x="468" y="752"/>
                  </a:cubicBezTo>
                  <a:cubicBezTo>
                    <a:pt x="468" y="756"/>
                    <a:pt x="468" y="763"/>
                    <a:pt x="465" y="767"/>
                  </a:cubicBezTo>
                  <a:cubicBezTo>
                    <a:pt x="707" y="660"/>
                    <a:pt x="953" y="560"/>
                    <a:pt x="1196" y="456"/>
                  </a:cubicBezTo>
                  <a:cubicBezTo>
                    <a:pt x="1438" y="356"/>
                    <a:pt x="1623" y="313"/>
                    <a:pt x="1762" y="313"/>
                  </a:cubicBezTo>
                  <a:cubicBezTo>
                    <a:pt x="2447" y="313"/>
                    <a:pt x="1969" y="1348"/>
                    <a:pt x="1163" y="1679"/>
                  </a:cubicBezTo>
                  <a:cubicBezTo>
                    <a:pt x="885" y="1794"/>
                    <a:pt x="611" y="1914"/>
                    <a:pt x="336" y="2036"/>
                  </a:cubicBezTo>
                  <a:cubicBezTo>
                    <a:pt x="318" y="2143"/>
                    <a:pt x="300" y="2253"/>
                    <a:pt x="282" y="2364"/>
                  </a:cubicBezTo>
                  <a:cubicBezTo>
                    <a:pt x="383" y="2314"/>
                    <a:pt x="483" y="2268"/>
                    <a:pt x="582" y="2217"/>
                  </a:cubicBezTo>
                  <a:lnTo>
                    <a:pt x="582" y="2217"/>
                  </a:lnTo>
                  <a:cubicBezTo>
                    <a:pt x="404" y="2589"/>
                    <a:pt x="233" y="2959"/>
                    <a:pt x="72" y="3341"/>
                  </a:cubicBezTo>
                  <a:cubicBezTo>
                    <a:pt x="1" y="3950"/>
                    <a:pt x="646" y="4307"/>
                    <a:pt x="1245" y="4307"/>
                  </a:cubicBezTo>
                  <a:cubicBezTo>
                    <a:pt x="1413" y="4307"/>
                    <a:pt x="1577" y="4279"/>
                    <a:pt x="1719" y="4218"/>
                  </a:cubicBezTo>
                  <a:cubicBezTo>
                    <a:pt x="3363" y="3540"/>
                    <a:pt x="5032" y="2970"/>
                    <a:pt x="6737" y="2517"/>
                  </a:cubicBezTo>
                  <a:lnTo>
                    <a:pt x="6737" y="2517"/>
                  </a:lnTo>
                  <a:cubicBezTo>
                    <a:pt x="6630" y="2727"/>
                    <a:pt x="6533" y="2949"/>
                    <a:pt x="6444" y="3177"/>
                  </a:cubicBezTo>
                  <a:cubicBezTo>
                    <a:pt x="6156" y="3919"/>
                    <a:pt x="6997" y="4233"/>
                    <a:pt x="7653" y="4233"/>
                  </a:cubicBezTo>
                  <a:cubicBezTo>
                    <a:pt x="7810" y="4233"/>
                    <a:pt x="7953" y="4215"/>
                    <a:pt x="8070" y="4182"/>
                  </a:cubicBezTo>
                  <a:cubicBezTo>
                    <a:pt x="8095" y="4175"/>
                    <a:pt x="8121" y="4169"/>
                    <a:pt x="8145" y="4157"/>
                  </a:cubicBezTo>
                  <a:cubicBezTo>
                    <a:pt x="8149" y="4157"/>
                    <a:pt x="8152" y="4154"/>
                    <a:pt x="8156" y="4151"/>
                  </a:cubicBezTo>
                  <a:cubicBezTo>
                    <a:pt x="9105" y="3415"/>
                    <a:pt x="10174" y="2974"/>
                    <a:pt x="11304" y="2828"/>
                  </a:cubicBezTo>
                  <a:cubicBezTo>
                    <a:pt x="11283" y="2389"/>
                    <a:pt x="10616" y="1908"/>
                    <a:pt x="9964" y="1908"/>
                  </a:cubicBezTo>
                  <a:cubicBezTo>
                    <a:pt x="9871" y="1908"/>
                    <a:pt x="9782" y="1914"/>
                    <a:pt x="9693" y="1936"/>
                  </a:cubicBezTo>
                  <a:cubicBezTo>
                    <a:pt x="9793" y="1822"/>
                    <a:pt x="9900" y="1708"/>
                    <a:pt x="10010" y="1597"/>
                  </a:cubicBezTo>
                  <a:cubicBezTo>
                    <a:pt x="10160" y="1451"/>
                    <a:pt x="10221" y="1305"/>
                    <a:pt x="10221" y="1169"/>
                  </a:cubicBezTo>
                  <a:lnTo>
                    <a:pt x="10221" y="1169"/>
                  </a:lnTo>
                  <a:cubicBezTo>
                    <a:pt x="9946" y="1233"/>
                    <a:pt x="9675" y="1309"/>
                    <a:pt x="9411" y="1394"/>
                  </a:cubicBezTo>
                  <a:cubicBezTo>
                    <a:pt x="9457" y="1284"/>
                    <a:pt x="9507" y="1169"/>
                    <a:pt x="9554" y="1055"/>
                  </a:cubicBezTo>
                  <a:cubicBezTo>
                    <a:pt x="9657" y="813"/>
                    <a:pt x="9607" y="603"/>
                    <a:pt x="9475" y="431"/>
                  </a:cubicBezTo>
                  <a:cubicBezTo>
                    <a:pt x="9293" y="367"/>
                    <a:pt x="9105" y="328"/>
                    <a:pt x="8940" y="328"/>
                  </a:cubicBezTo>
                  <a:cubicBezTo>
                    <a:pt x="8887" y="328"/>
                    <a:pt x="8833" y="331"/>
                    <a:pt x="8787" y="342"/>
                  </a:cubicBezTo>
                  <a:cubicBezTo>
                    <a:pt x="7657" y="556"/>
                    <a:pt x="6541" y="816"/>
                    <a:pt x="5435" y="1119"/>
                  </a:cubicBezTo>
                  <a:cubicBezTo>
                    <a:pt x="4633" y="1462"/>
                    <a:pt x="3837" y="1807"/>
                    <a:pt x="3042" y="2164"/>
                  </a:cubicBezTo>
                  <a:cubicBezTo>
                    <a:pt x="3114" y="2039"/>
                    <a:pt x="3182" y="1911"/>
                    <a:pt x="3256" y="1786"/>
                  </a:cubicBezTo>
                  <a:lnTo>
                    <a:pt x="3256" y="1786"/>
                  </a:lnTo>
                  <a:cubicBezTo>
                    <a:pt x="3050" y="1854"/>
                    <a:pt x="2843" y="1926"/>
                    <a:pt x="2636" y="2000"/>
                  </a:cubicBezTo>
                  <a:cubicBezTo>
                    <a:pt x="2690" y="1629"/>
                    <a:pt x="2729" y="1259"/>
                    <a:pt x="2751" y="877"/>
                  </a:cubicBezTo>
                  <a:cubicBezTo>
                    <a:pt x="2782" y="306"/>
                    <a:pt x="2158" y="0"/>
                    <a:pt x="1556" y="0"/>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3" name="Google Shape;4643;p111"/>
            <p:cNvSpPr/>
            <p:nvPr/>
          </p:nvSpPr>
          <p:spPr>
            <a:xfrm>
              <a:off x="2493712" y="3884176"/>
              <a:ext cx="59351" cy="48442"/>
            </a:xfrm>
            <a:custGeom>
              <a:avLst/>
              <a:gdLst/>
              <a:ahLst/>
              <a:cxnLst/>
              <a:rect l="l" t="t" r="r" b="b"/>
              <a:pathLst>
                <a:path w="2111" h="1723" extrusionOk="0">
                  <a:moveTo>
                    <a:pt x="1426" y="0"/>
                  </a:moveTo>
                  <a:cubicBezTo>
                    <a:pt x="1287" y="0"/>
                    <a:pt x="1102" y="43"/>
                    <a:pt x="860" y="143"/>
                  </a:cubicBezTo>
                  <a:cubicBezTo>
                    <a:pt x="617" y="247"/>
                    <a:pt x="371" y="347"/>
                    <a:pt x="129" y="454"/>
                  </a:cubicBezTo>
                  <a:cubicBezTo>
                    <a:pt x="104" y="885"/>
                    <a:pt x="65" y="1302"/>
                    <a:pt x="0" y="1723"/>
                  </a:cubicBezTo>
                  <a:cubicBezTo>
                    <a:pt x="275" y="1601"/>
                    <a:pt x="549" y="1481"/>
                    <a:pt x="827" y="1366"/>
                  </a:cubicBezTo>
                  <a:cubicBezTo>
                    <a:pt x="1633" y="1035"/>
                    <a:pt x="2111" y="0"/>
                    <a:pt x="1426" y="0"/>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Shape 4647"/>
        <p:cNvGrpSpPr/>
        <p:nvPr/>
      </p:nvGrpSpPr>
      <p:grpSpPr>
        <a:xfrm>
          <a:off x="0" y="0"/>
          <a:ext cx="0" cy="0"/>
          <a:chOff x="0" y="0"/>
          <a:chExt cx="0" cy="0"/>
        </a:xfrm>
      </p:grpSpPr>
      <p:sp>
        <p:nvSpPr>
          <p:cNvPr id="4648" name="Google Shape;4648;p112"/>
          <p:cNvSpPr txBox="1">
            <a:spLocks noGrp="1"/>
          </p:cNvSpPr>
          <p:nvPr>
            <p:ph type="subTitle" idx="1"/>
          </p:nvPr>
        </p:nvSpPr>
        <p:spPr>
          <a:xfrm>
            <a:off x="6302975" y="2571750"/>
            <a:ext cx="2121300" cy="15942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Clr>
                <a:schemeClr val="dk2"/>
              </a:buClr>
              <a:buSzPts val="1100"/>
              <a:buFont typeface="Arial"/>
              <a:buNone/>
            </a:pPr>
            <a:r>
              <a:rPr lang="en">
                <a:solidFill>
                  <a:schemeClr val="dk2"/>
                </a:solidFill>
                <a:latin typeface="Muli"/>
                <a:ea typeface="Muli"/>
                <a:cs typeface="Muli"/>
                <a:sym typeface="Muli"/>
              </a:rPr>
              <a:t>You can replace the image on the screen with your own work. Just delete this one, add yours and center it properly</a:t>
            </a:r>
            <a:endParaRPr/>
          </a:p>
        </p:txBody>
      </p:sp>
      <p:sp>
        <p:nvSpPr>
          <p:cNvPr id="4649" name="Google Shape;4649;p112"/>
          <p:cNvSpPr txBox="1">
            <a:spLocks noGrp="1"/>
          </p:cNvSpPr>
          <p:nvPr>
            <p:ph type="title"/>
          </p:nvPr>
        </p:nvSpPr>
        <p:spPr>
          <a:xfrm>
            <a:off x="6682500" y="1452213"/>
            <a:ext cx="1741500" cy="993600"/>
          </a:xfrm>
          <a:prstGeom prst="rect">
            <a:avLst/>
          </a:prstGeom>
        </p:spPr>
        <p:txBody>
          <a:bodyPr spcFirstLastPara="1" wrap="square" lIns="0" tIns="0" rIns="0" bIns="0" anchor="ctr" anchorCtr="0">
            <a:noAutofit/>
          </a:bodyPr>
          <a:lstStyle/>
          <a:p>
            <a:pPr marL="0" lvl="0" indent="0" algn="r" rtl="0">
              <a:spcBef>
                <a:spcPts val="0"/>
              </a:spcBef>
              <a:spcAft>
                <a:spcPts val="0"/>
              </a:spcAft>
              <a:buNone/>
            </a:pPr>
            <a:r>
              <a:rPr lang="en"/>
              <a:t>Mobile web</a:t>
            </a:r>
            <a:endParaRPr/>
          </a:p>
        </p:txBody>
      </p:sp>
      <p:grpSp>
        <p:nvGrpSpPr>
          <p:cNvPr id="4650" name="Google Shape;4650;p112"/>
          <p:cNvGrpSpPr/>
          <p:nvPr/>
        </p:nvGrpSpPr>
        <p:grpSpPr>
          <a:xfrm>
            <a:off x="7249101" y="1860988"/>
            <a:ext cx="1174940" cy="176025"/>
            <a:chOff x="4345425" y="2175475"/>
            <a:chExt cx="800750" cy="176025"/>
          </a:xfrm>
        </p:grpSpPr>
        <p:sp>
          <p:nvSpPr>
            <p:cNvPr id="4651" name="Google Shape;4651;p112"/>
            <p:cNvSpPr/>
            <p:nvPr/>
          </p:nvSpPr>
          <p:spPr>
            <a:xfrm>
              <a:off x="4351850" y="2175475"/>
              <a:ext cx="763000" cy="156275"/>
            </a:xfrm>
            <a:custGeom>
              <a:avLst/>
              <a:gdLst/>
              <a:ahLst/>
              <a:cxnLst/>
              <a:rect l="l" t="t" r="r" b="b"/>
              <a:pathLst>
                <a:path w="30520" h="6251" extrusionOk="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00FF00">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2" name="Google Shape;4652;p112"/>
            <p:cNvSpPr/>
            <p:nvPr/>
          </p:nvSpPr>
          <p:spPr>
            <a:xfrm>
              <a:off x="4345425" y="2195925"/>
              <a:ext cx="800750" cy="155575"/>
            </a:xfrm>
            <a:custGeom>
              <a:avLst/>
              <a:gdLst/>
              <a:ahLst/>
              <a:cxnLst/>
              <a:rect l="l" t="t" r="r" b="b"/>
              <a:pathLst>
                <a:path w="32030" h="6223" extrusionOk="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00FF00">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53" name="Google Shape;4653;p112"/>
          <p:cNvGrpSpPr/>
          <p:nvPr/>
        </p:nvGrpSpPr>
        <p:grpSpPr>
          <a:xfrm rot="166888">
            <a:off x="7664701" y="2321062"/>
            <a:ext cx="755757" cy="176021"/>
            <a:chOff x="4345425" y="2175475"/>
            <a:chExt cx="800750" cy="176025"/>
          </a:xfrm>
        </p:grpSpPr>
        <p:sp>
          <p:nvSpPr>
            <p:cNvPr id="4654" name="Google Shape;4654;p112"/>
            <p:cNvSpPr/>
            <p:nvPr/>
          </p:nvSpPr>
          <p:spPr>
            <a:xfrm>
              <a:off x="4351850" y="2175475"/>
              <a:ext cx="763000" cy="156275"/>
            </a:xfrm>
            <a:custGeom>
              <a:avLst/>
              <a:gdLst/>
              <a:ahLst/>
              <a:cxnLst/>
              <a:rect l="l" t="t" r="r" b="b"/>
              <a:pathLst>
                <a:path w="30520" h="6251" extrusionOk="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00FF00">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5" name="Google Shape;4655;p112"/>
            <p:cNvSpPr/>
            <p:nvPr/>
          </p:nvSpPr>
          <p:spPr>
            <a:xfrm>
              <a:off x="4345425" y="2195925"/>
              <a:ext cx="800750" cy="155575"/>
            </a:xfrm>
            <a:custGeom>
              <a:avLst/>
              <a:gdLst/>
              <a:ahLst/>
              <a:cxnLst/>
              <a:rect l="l" t="t" r="r" b="b"/>
              <a:pathLst>
                <a:path w="32030" h="6223" extrusionOk="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00FF00">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656" name="Google Shape;4656;p112"/>
          <p:cNvSpPr/>
          <p:nvPr/>
        </p:nvSpPr>
        <p:spPr>
          <a:xfrm>
            <a:off x="1424388" y="1287645"/>
            <a:ext cx="1471227" cy="2933710"/>
          </a:xfrm>
          <a:custGeom>
            <a:avLst/>
            <a:gdLst/>
            <a:ahLst/>
            <a:cxnLst/>
            <a:rect l="l" t="t" r="r" b="b"/>
            <a:pathLst>
              <a:path w="103480" h="206345" extrusionOk="0">
                <a:moveTo>
                  <a:pt x="61741" y="8558"/>
                </a:moveTo>
                <a:cubicBezTo>
                  <a:pt x="62649" y="8558"/>
                  <a:pt x="62637" y="9975"/>
                  <a:pt x="61704" y="9975"/>
                </a:cubicBezTo>
                <a:cubicBezTo>
                  <a:pt x="61677" y="9975"/>
                  <a:pt x="61650" y="9973"/>
                  <a:pt x="61623" y="9971"/>
                </a:cubicBezTo>
                <a:lnTo>
                  <a:pt x="40979" y="9971"/>
                </a:lnTo>
                <a:cubicBezTo>
                  <a:pt x="40952" y="9973"/>
                  <a:pt x="40925" y="9975"/>
                  <a:pt x="40898" y="9975"/>
                </a:cubicBezTo>
                <a:cubicBezTo>
                  <a:pt x="39965" y="9975"/>
                  <a:pt x="39952" y="8558"/>
                  <a:pt x="40861" y="8558"/>
                </a:cubicBezTo>
                <a:cubicBezTo>
                  <a:pt x="40899" y="8558"/>
                  <a:pt x="40938" y="8561"/>
                  <a:pt x="40979" y="8566"/>
                </a:cubicBezTo>
                <a:lnTo>
                  <a:pt x="61623" y="8566"/>
                </a:lnTo>
                <a:cubicBezTo>
                  <a:pt x="61664" y="8561"/>
                  <a:pt x="61703" y="8558"/>
                  <a:pt x="61741" y="8558"/>
                </a:cubicBezTo>
                <a:close/>
                <a:moveTo>
                  <a:pt x="100713" y="16164"/>
                </a:moveTo>
                <a:lnTo>
                  <a:pt x="100713" y="189567"/>
                </a:lnTo>
                <a:lnTo>
                  <a:pt x="2987" y="189567"/>
                </a:lnTo>
                <a:lnTo>
                  <a:pt x="2987" y="16164"/>
                </a:lnTo>
                <a:close/>
                <a:moveTo>
                  <a:pt x="22357" y="196638"/>
                </a:moveTo>
                <a:lnTo>
                  <a:pt x="22313" y="197165"/>
                </a:lnTo>
                <a:lnTo>
                  <a:pt x="18448" y="197165"/>
                </a:lnTo>
                <a:lnTo>
                  <a:pt x="18448" y="196638"/>
                </a:lnTo>
                <a:close/>
                <a:moveTo>
                  <a:pt x="53277" y="196726"/>
                </a:moveTo>
                <a:cubicBezTo>
                  <a:pt x="53365" y="196726"/>
                  <a:pt x="53453" y="196814"/>
                  <a:pt x="53453" y="196945"/>
                </a:cubicBezTo>
                <a:lnTo>
                  <a:pt x="53453" y="199976"/>
                </a:lnTo>
                <a:cubicBezTo>
                  <a:pt x="53453" y="200064"/>
                  <a:pt x="53365" y="200152"/>
                  <a:pt x="53234" y="200152"/>
                </a:cubicBezTo>
                <a:lnTo>
                  <a:pt x="50203" y="200152"/>
                </a:lnTo>
                <a:cubicBezTo>
                  <a:pt x="50071" y="200152"/>
                  <a:pt x="49983" y="200064"/>
                  <a:pt x="49983" y="199976"/>
                </a:cubicBezTo>
                <a:lnTo>
                  <a:pt x="49983" y="196945"/>
                </a:lnTo>
                <a:cubicBezTo>
                  <a:pt x="49983" y="196814"/>
                  <a:pt x="50071" y="196726"/>
                  <a:pt x="50203" y="196726"/>
                </a:cubicBezTo>
                <a:close/>
                <a:moveTo>
                  <a:pt x="80706" y="196517"/>
                </a:moveTo>
                <a:cubicBezTo>
                  <a:pt x="80761" y="196517"/>
                  <a:pt x="80816" y="196528"/>
                  <a:pt x="80860" y="196550"/>
                </a:cubicBezTo>
                <a:cubicBezTo>
                  <a:pt x="80948" y="196638"/>
                  <a:pt x="80948" y="196770"/>
                  <a:pt x="80860" y="196858"/>
                </a:cubicBezTo>
                <a:lnTo>
                  <a:pt x="79455" y="198263"/>
                </a:lnTo>
                <a:cubicBezTo>
                  <a:pt x="79367" y="198351"/>
                  <a:pt x="79323" y="198439"/>
                  <a:pt x="79323" y="198527"/>
                </a:cubicBezTo>
                <a:cubicBezTo>
                  <a:pt x="79323" y="198614"/>
                  <a:pt x="79367" y="198702"/>
                  <a:pt x="79455" y="198790"/>
                </a:cubicBezTo>
                <a:lnTo>
                  <a:pt x="80860" y="200196"/>
                </a:lnTo>
                <a:cubicBezTo>
                  <a:pt x="80948" y="200284"/>
                  <a:pt x="80948" y="200415"/>
                  <a:pt x="80860" y="200503"/>
                </a:cubicBezTo>
                <a:cubicBezTo>
                  <a:pt x="80816" y="200547"/>
                  <a:pt x="80761" y="200569"/>
                  <a:pt x="80706" y="200569"/>
                </a:cubicBezTo>
                <a:cubicBezTo>
                  <a:pt x="80652" y="200569"/>
                  <a:pt x="80597" y="200547"/>
                  <a:pt x="80553" y="200503"/>
                </a:cubicBezTo>
                <a:lnTo>
                  <a:pt x="79147" y="199098"/>
                </a:lnTo>
                <a:cubicBezTo>
                  <a:pt x="79015" y="198922"/>
                  <a:pt x="78928" y="198746"/>
                  <a:pt x="78928" y="198527"/>
                </a:cubicBezTo>
                <a:cubicBezTo>
                  <a:pt x="78928" y="198307"/>
                  <a:pt x="79015" y="198131"/>
                  <a:pt x="79147" y="198000"/>
                </a:cubicBezTo>
                <a:lnTo>
                  <a:pt x="80553" y="196550"/>
                </a:lnTo>
                <a:cubicBezTo>
                  <a:pt x="80597" y="196528"/>
                  <a:pt x="80652" y="196517"/>
                  <a:pt x="80706" y="196517"/>
                </a:cubicBezTo>
                <a:close/>
                <a:moveTo>
                  <a:pt x="15461" y="1"/>
                </a:moveTo>
                <a:cubicBezTo>
                  <a:pt x="6940" y="1"/>
                  <a:pt x="1" y="6941"/>
                  <a:pt x="1" y="15461"/>
                </a:cubicBezTo>
                <a:lnTo>
                  <a:pt x="1" y="190884"/>
                </a:lnTo>
                <a:cubicBezTo>
                  <a:pt x="1" y="199405"/>
                  <a:pt x="6940" y="206345"/>
                  <a:pt x="15461" y="206345"/>
                </a:cubicBezTo>
                <a:lnTo>
                  <a:pt x="88019" y="206345"/>
                </a:lnTo>
                <a:cubicBezTo>
                  <a:pt x="96540" y="206345"/>
                  <a:pt x="103480" y="199405"/>
                  <a:pt x="103480" y="190884"/>
                </a:cubicBezTo>
                <a:lnTo>
                  <a:pt x="103480" y="15461"/>
                </a:lnTo>
                <a:cubicBezTo>
                  <a:pt x="103480" y="6941"/>
                  <a:pt x="96540" y="1"/>
                  <a:pt x="88019" y="1"/>
                </a:cubicBezTo>
                <a:close/>
              </a:path>
            </a:pathLst>
          </a:custGeom>
          <a:noFill/>
          <a:ln w="19050" cap="flat" cmpd="sng">
            <a:solidFill>
              <a:srgbClr val="30303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pic>
        <p:nvPicPr>
          <p:cNvPr id="4657" name="Google Shape;4657;p112"/>
          <p:cNvPicPr preferRelativeResize="0"/>
          <p:nvPr/>
        </p:nvPicPr>
        <p:blipFill rotWithShape="1">
          <a:blip r:embed="rId3">
            <a:alphaModFix/>
          </a:blip>
          <a:srcRect l="7850" r="16149"/>
          <a:stretch/>
        </p:blipFill>
        <p:spPr>
          <a:xfrm>
            <a:off x="1460288" y="1516075"/>
            <a:ext cx="1394856" cy="2471554"/>
          </a:xfrm>
          <a:prstGeom prst="rect">
            <a:avLst/>
          </a:prstGeom>
          <a:noFill/>
          <a:ln w="19050" cap="flat" cmpd="sng">
            <a:solidFill>
              <a:srgbClr val="000000"/>
            </a:solidFill>
            <a:prstDash val="solid"/>
            <a:round/>
            <a:headEnd type="none" w="sm" len="sm"/>
            <a:tailEnd type="none" w="sm" len="sm"/>
          </a:ln>
        </p:spPr>
      </p:pic>
      <p:grpSp>
        <p:nvGrpSpPr>
          <p:cNvPr id="4658" name="Google Shape;4658;p112"/>
          <p:cNvGrpSpPr/>
          <p:nvPr/>
        </p:nvGrpSpPr>
        <p:grpSpPr>
          <a:xfrm>
            <a:off x="5451604" y="1169822"/>
            <a:ext cx="740235" cy="1048555"/>
            <a:chOff x="1607150" y="2401350"/>
            <a:chExt cx="593375" cy="840525"/>
          </a:xfrm>
        </p:grpSpPr>
        <p:sp>
          <p:nvSpPr>
            <p:cNvPr id="4659" name="Google Shape;4659;p112"/>
            <p:cNvSpPr/>
            <p:nvPr/>
          </p:nvSpPr>
          <p:spPr>
            <a:xfrm>
              <a:off x="1607150" y="2401350"/>
              <a:ext cx="593375" cy="840525"/>
            </a:xfrm>
            <a:custGeom>
              <a:avLst/>
              <a:gdLst/>
              <a:ahLst/>
              <a:cxnLst/>
              <a:rect l="l" t="t" r="r" b="b"/>
              <a:pathLst>
                <a:path w="23735" h="33621" extrusionOk="0">
                  <a:moveTo>
                    <a:pt x="17634" y="322"/>
                  </a:moveTo>
                  <a:lnTo>
                    <a:pt x="17634" y="322"/>
                  </a:lnTo>
                  <a:cubicBezTo>
                    <a:pt x="17681" y="479"/>
                    <a:pt x="17650" y="808"/>
                    <a:pt x="17697" y="1043"/>
                  </a:cubicBezTo>
                  <a:cubicBezTo>
                    <a:pt x="17775" y="1357"/>
                    <a:pt x="17854" y="1670"/>
                    <a:pt x="17932" y="2000"/>
                  </a:cubicBezTo>
                  <a:cubicBezTo>
                    <a:pt x="18058" y="2564"/>
                    <a:pt x="18199" y="3128"/>
                    <a:pt x="18324" y="3708"/>
                  </a:cubicBezTo>
                  <a:cubicBezTo>
                    <a:pt x="18591" y="4915"/>
                    <a:pt x="18841" y="6138"/>
                    <a:pt x="19076" y="7345"/>
                  </a:cubicBezTo>
                  <a:cubicBezTo>
                    <a:pt x="19155" y="7752"/>
                    <a:pt x="19218" y="8144"/>
                    <a:pt x="19296" y="8551"/>
                  </a:cubicBezTo>
                  <a:cubicBezTo>
                    <a:pt x="19202" y="8144"/>
                    <a:pt x="19123" y="7736"/>
                    <a:pt x="19045" y="7329"/>
                  </a:cubicBezTo>
                  <a:cubicBezTo>
                    <a:pt x="18794" y="6169"/>
                    <a:pt x="18544" y="4993"/>
                    <a:pt x="18293" y="3833"/>
                  </a:cubicBezTo>
                  <a:cubicBezTo>
                    <a:pt x="18042" y="2736"/>
                    <a:pt x="17885" y="1545"/>
                    <a:pt x="17446" y="511"/>
                  </a:cubicBezTo>
                  <a:cubicBezTo>
                    <a:pt x="17556" y="511"/>
                    <a:pt x="17666" y="432"/>
                    <a:pt x="17634" y="322"/>
                  </a:cubicBezTo>
                  <a:close/>
                  <a:moveTo>
                    <a:pt x="17039" y="31311"/>
                  </a:moveTo>
                  <a:lnTo>
                    <a:pt x="17039" y="31311"/>
                  </a:lnTo>
                  <a:cubicBezTo>
                    <a:pt x="16051" y="31624"/>
                    <a:pt x="15048" y="31891"/>
                    <a:pt x="14029" y="32110"/>
                  </a:cubicBezTo>
                  <a:cubicBezTo>
                    <a:pt x="13543" y="32204"/>
                    <a:pt x="13058" y="32282"/>
                    <a:pt x="12587" y="32361"/>
                  </a:cubicBezTo>
                  <a:cubicBezTo>
                    <a:pt x="14076" y="32063"/>
                    <a:pt x="15565" y="31718"/>
                    <a:pt x="17039" y="31311"/>
                  </a:cubicBezTo>
                  <a:close/>
                  <a:moveTo>
                    <a:pt x="17227" y="558"/>
                  </a:moveTo>
                  <a:cubicBezTo>
                    <a:pt x="17258" y="1623"/>
                    <a:pt x="17587" y="2689"/>
                    <a:pt x="17807" y="3724"/>
                  </a:cubicBezTo>
                  <a:cubicBezTo>
                    <a:pt x="18042" y="4884"/>
                    <a:pt x="18293" y="6044"/>
                    <a:pt x="18544" y="7219"/>
                  </a:cubicBezTo>
                  <a:cubicBezTo>
                    <a:pt x="19045" y="9680"/>
                    <a:pt x="19562" y="12141"/>
                    <a:pt x="20033" y="14617"/>
                  </a:cubicBezTo>
                  <a:cubicBezTo>
                    <a:pt x="20973" y="19382"/>
                    <a:pt x="21741" y="24194"/>
                    <a:pt x="22697" y="28959"/>
                  </a:cubicBezTo>
                  <a:cubicBezTo>
                    <a:pt x="22666" y="28959"/>
                    <a:pt x="22635" y="28959"/>
                    <a:pt x="22619" y="28975"/>
                  </a:cubicBezTo>
                  <a:cubicBezTo>
                    <a:pt x="19782" y="29978"/>
                    <a:pt x="16882" y="30856"/>
                    <a:pt x="13951" y="31530"/>
                  </a:cubicBezTo>
                  <a:cubicBezTo>
                    <a:pt x="12556" y="31843"/>
                    <a:pt x="11177" y="32126"/>
                    <a:pt x="9766" y="32376"/>
                  </a:cubicBezTo>
                  <a:cubicBezTo>
                    <a:pt x="9061" y="32502"/>
                    <a:pt x="8371" y="32612"/>
                    <a:pt x="7666" y="32721"/>
                  </a:cubicBezTo>
                  <a:cubicBezTo>
                    <a:pt x="7509" y="32737"/>
                    <a:pt x="7305" y="32784"/>
                    <a:pt x="7070" y="32831"/>
                  </a:cubicBezTo>
                  <a:cubicBezTo>
                    <a:pt x="6490" y="32847"/>
                    <a:pt x="5910" y="32878"/>
                    <a:pt x="5330" y="32894"/>
                  </a:cubicBezTo>
                  <a:cubicBezTo>
                    <a:pt x="5189" y="32847"/>
                    <a:pt x="5079" y="32784"/>
                    <a:pt x="4985" y="32706"/>
                  </a:cubicBezTo>
                  <a:cubicBezTo>
                    <a:pt x="5001" y="32612"/>
                    <a:pt x="4938" y="32549"/>
                    <a:pt x="4860" y="32533"/>
                  </a:cubicBezTo>
                  <a:cubicBezTo>
                    <a:pt x="4938" y="32502"/>
                    <a:pt x="5001" y="32423"/>
                    <a:pt x="4985" y="32298"/>
                  </a:cubicBezTo>
                  <a:cubicBezTo>
                    <a:pt x="4092" y="27470"/>
                    <a:pt x="3136" y="22674"/>
                    <a:pt x="2368" y="17831"/>
                  </a:cubicBezTo>
                  <a:cubicBezTo>
                    <a:pt x="1615" y="13034"/>
                    <a:pt x="1161" y="8191"/>
                    <a:pt x="393" y="3395"/>
                  </a:cubicBezTo>
                  <a:cubicBezTo>
                    <a:pt x="1600" y="3395"/>
                    <a:pt x="2869" y="3034"/>
                    <a:pt x="4045" y="2815"/>
                  </a:cubicBezTo>
                  <a:cubicBezTo>
                    <a:pt x="5534" y="2564"/>
                    <a:pt x="7007" y="2297"/>
                    <a:pt x="8496" y="2031"/>
                  </a:cubicBezTo>
                  <a:cubicBezTo>
                    <a:pt x="11396" y="1529"/>
                    <a:pt x="14311" y="1043"/>
                    <a:pt x="17211" y="558"/>
                  </a:cubicBezTo>
                  <a:close/>
                  <a:moveTo>
                    <a:pt x="17587" y="1"/>
                  </a:moveTo>
                  <a:cubicBezTo>
                    <a:pt x="17472" y="1"/>
                    <a:pt x="17388" y="57"/>
                    <a:pt x="17337" y="134"/>
                  </a:cubicBezTo>
                  <a:cubicBezTo>
                    <a:pt x="17298" y="96"/>
                    <a:pt x="17238" y="68"/>
                    <a:pt x="17174" y="68"/>
                  </a:cubicBezTo>
                  <a:cubicBezTo>
                    <a:pt x="17161" y="68"/>
                    <a:pt x="17147" y="69"/>
                    <a:pt x="17133" y="72"/>
                  </a:cubicBezTo>
                  <a:cubicBezTo>
                    <a:pt x="14217" y="542"/>
                    <a:pt x="11318" y="1028"/>
                    <a:pt x="8402" y="1545"/>
                  </a:cubicBezTo>
                  <a:cubicBezTo>
                    <a:pt x="6992" y="1780"/>
                    <a:pt x="5565" y="2047"/>
                    <a:pt x="4155" y="2297"/>
                  </a:cubicBezTo>
                  <a:cubicBezTo>
                    <a:pt x="2822" y="2548"/>
                    <a:pt x="1333" y="2642"/>
                    <a:pt x="95" y="3191"/>
                  </a:cubicBezTo>
                  <a:cubicBezTo>
                    <a:pt x="1" y="3222"/>
                    <a:pt x="16" y="3348"/>
                    <a:pt x="111" y="3379"/>
                  </a:cubicBezTo>
                  <a:cubicBezTo>
                    <a:pt x="361" y="8238"/>
                    <a:pt x="1161" y="13113"/>
                    <a:pt x="1913" y="17909"/>
                  </a:cubicBezTo>
                  <a:cubicBezTo>
                    <a:pt x="2650" y="22721"/>
                    <a:pt x="3449" y="27549"/>
                    <a:pt x="4515" y="32298"/>
                  </a:cubicBezTo>
                  <a:cubicBezTo>
                    <a:pt x="4515" y="32314"/>
                    <a:pt x="4499" y="32329"/>
                    <a:pt x="4499" y="32345"/>
                  </a:cubicBezTo>
                  <a:cubicBezTo>
                    <a:pt x="4499" y="32596"/>
                    <a:pt x="4562" y="32784"/>
                    <a:pt x="4656" y="32925"/>
                  </a:cubicBezTo>
                  <a:cubicBezTo>
                    <a:pt x="4656" y="32941"/>
                    <a:pt x="4640" y="32941"/>
                    <a:pt x="4640" y="32956"/>
                  </a:cubicBezTo>
                  <a:cubicBezTo>
                    <a:pt x="4499" y="33066"/>
                    <a:pt x="4499" y="33317"/>
                    <a:pt x="4734" y="33364"/>
                  </a:cubicBezTo>
                  <a:cubicBezTo>
                    <a:pt x="4797" y="33364"/>
                    <a:pt x="4844" y="33364"/>
                    <a:pt x="4891" y="33380"/>
                  </a:cubicBezTo>
                  <a:cubicBezTo>
                    <a:pt x="5222" y="33589"/>
                    <a:pt x="5809" y="33620"/>
                    <a:pt x="6254" y="33620"/>
                  </a:cubicBezTo>
                  <a:cubicBezTo>
                    <a:pt x="6441" y="33620"/>
                    <a:pt x="6603" y="33615"/>
                    <a:pt x="6709" y="33615"/>
                  </a:cubicBezTo>
                  <a:cubicBezTo>
                    <a:pt x="8528" y="33615"/>
                    <a:pt x="10346" y="33458"/>
                    <a:pt x="12133" y="33191"/>
                  </a:cubicBezTo>
                  <a:cubicBezTo>
                    <a:pt x="15879" y="32612"/>
                    <a:pt x="19531" y="31467"/>
                    <a:pt x="22964" y="29853"/>
                  </a:cubicBezTo>
                  <a:cubicBezTo>
                    <a:pt x="23058" y="29806"/>
                    <a:pt x="23120" y="29712"/>
                    <a:pt x="23136" y="29633"/>
                  </a:cubicBezTo>
                  <a:cubicBezTo>
                    <a:pt x="23188" y="29770"/>
                    <a:pt x="23302" y="29834"/>
                    <a:pt x="23415" y="29834"/>
                  </a:cubicBezTo>
                  <a:cubicBezTo>
                    <a:pt x="23575" y="29834"/>
                    <a:pt x="23734" y="29706"/>
                    <a:pt x="23716" y="29477"/>
                  </a:cubicBezTo>
                  <a:cubicBezTo>
                    <a:pt x="23403" y="26467"/>
                    <a:pt x="22650" y="23442"/>
                    <a:pt x="22102" y="20464"/>
                  </a:cubicBezTo>
                  <a:cubicBezTo>
                    <a:pt x="21537" y="17407"/>
                    <a:pt x="20989" y="14335"/>
                    <a:pt x="20409" y="11294"/>
                  </a:cubicBezTo>
                  <a:cubicBezTo>
                    <a:pt x="19844" y="8332"/>
                    <a:pt x="19249" y="5401"/>
                    <a:pt x="18528" y="2485"/>
                  </a:cubicBezTo>
                  <a:cubicBezTo>
                    <a:pt x="18371" y="1843"/>
                    <a:pt x="18293" y="965"/>
                    <a:pt x="17979" y="401"/>
                  </a:cubicBezTo>
                  <a:cubicBezTo>
                    <a:pt x="17901" y="260"/>
                    <a:pt x="17854" y="56"/>
                    <a:pt x="17666" y="9"/>
                  </a:cubicBezTo>
                  <a:cubicBezTo>
                    <a:pt x="17638" y="3"/>
                    <a:pt x="17612" y="1"/>
                    <a:pt x="175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0" name="Google Shape;4660;p112"/>
            <p:cNvSpPr/>
            <p:nvPr/>
          </p:nvSpPr>
          <p:spPr>
            <a:xfrm>
              <a:off x="1653800" y="2452825"/>
              <a:ext cx="454850" cy="630400"/>
            </a:xfrm>
            <a:custGeom>
              <a:avLst/>
              <a:gdLst/>
              <a:ahLst/>
              <a:cxnLst/>
              <a:rect l="l" t="t" r="r" b="b"/>
              <a:pathLst>
                <a:path w="18194" h="25216" extrusionOk="0">
                  <a:moveTo>
                    <a:pt x="13637" y="442"/>
                  </a:moveTo>
                  <a:cubicBezTo>
                    <a:pt x="14985" y="6790"/>
                    <a:pt x="16145" y="13154"/>
                    <a:pt x="17257" y="19533"/>
                  </a:cubicBezTo>
                  <a:cubicBezTo>
                    <a:pt x="17038" y="18562"/>
                    <a:pt x="16787" y="17590"/>
                    <a:pt x="16583" y="16634"/>
                  </a:cubicBezTo>
                  <a:cubicBezTo>
                    <a:pt x="16223" y="14941"/>
                    <a:pt x="15815" y="13264"/>
                    <a:pt x="15455" y="11571"/>
                  </a:cubicBezTo>
                  <a:cubicBezTo>
                    <a:pt x="14734" y="8201"/>
                    <a:pt x="14076" y="4815"/>
                    <a:pt x="13339" y="1445"/>
                  </a:cubicBezTo>
                  <a:cubicBezTo>
                    <a:pt x="13339" y="1437"/>
                    <a:pt x="13335" y="1434"/>
                    <a:pt x="13331" y="1434"/>
                  </a:cubicBezTo>
                  <a:cubicBezTo>
                    <a:pt x="13327" y="1434"/>
                    <a:pt x="13323" y="1437"/>
                    <a:pt x="13323" y="1445"/>
                  </a:cubicBezTo>
                  <a:cubicBezTo>
                    <a:pt x="13935" y="4909"/>
                    <a:pt x="14656" y="8358"/>
                    <a:pt x="15345" y="11806"/>
                  </a:cubicBezTo>
                  <a:cubicBezTo>
                    <a:pt x="15690" y="13483"/>
                    <a:pt x="15988" y="15192"/>
                    <a:pt x="16333" y="16869"/>
                  </a:cubicBezTo>
                  <a:cubicBezTo>
                    <a:pt x="16678" y="18483"/>
                    <a:pt x="16897" y="20192"/>
                    <a:pt x="17430" y="21759"/>
                  </a:cubicBezTo>
                  <a:cubicBezTo>
                    <a:pt x="17441" y="21800"/>
                    <a:pt x="17472" y="21817"/>
                    <a:pt x="17505" y="21817"/>
                  </a:cubicBezTo>
                  <a:cubicBezTo>
                    <a:pt x="17563" y="21817"/>
                    <a:pt x="17628" y="21766"/>
                    <a:pt x="17618" y="21697"/>
                  </a:cubicBezTo>
                  <a:cubicBezTo>
                    <a:pt x="17602" y="21602"/>
                    <a:pt x="17587" y="21493"/>
                    <a:pt x="17587" y="21399"/>
                  </a:cubicBezTo>
                  <a:lnTo>
                    <a:pt x="17587" y="21399"/>
                  </a:lnTo>
                  <a:cubicBezTo>
                    <a:pt x="17618" y="21571"/>
                    <a:pt x="17649" y="21759"/>
                    <a:pt x="17681" y="21947"/>
                  </a:cubicBezTo>
                  <a:cubicBezTo>
                    <a:pt x="15486" y="22574"/>
                    <a:pt x="13276" y="23123"/>
                    <a:pt x="11050" y="23593"/>
                  </a:cubicBezTo>
                  <a:cubicBezTo>
                    <a:pt x="8793" y="24079"/>
                    <a:pt x="6458" y="24330"/>
                    <a:pt x="4201" y="24831"/>
                  </a:cubicBezTo>
                  <a:cubicBezTo>
                    <a:pt x="4201" y="24831"/>
                    <a:pt x="4185" y="24831"/>
                    <a:pt x="4169" y="24847"/>
                  </a:cubicBezTo>
                  <a:cubicBezTo>
                    <a:pt x="3276" y="21195"/>
                    <a:pt x="2461" y="17527"/>
                    <a:pt x="1818" y="13812"/>
                  </a:cubicBezTo>
                  <a:cubicBezTo>
                    <a:pt x="1191" y="10207"/>
                    <a:pt x="925" y="6524"/>
                    <a:pt x="298" y="2919"/>
                  </a:cubicBezTo>
                  <a:cubicBezTo>
                    <a:pt x="4734" y="1790"/>
                    <a:pt x="9060" y="787"/>
                    <a:pt x="13637" y="442"/>
                  </a:cubicBezTo>
                  <a:close/>
                  <a:moveTo>
                    <a:pt x="13800" y="1"/>
                  </a:moveTo>
                  <a:cubicBezTo>
                    <a:pt x="13787" y="1"/>
                    <a:pt x="13775" y="2"/>
                    <a:pt x="13762" y="3"/>
                  </a:cubicBezTo>
                  <a:cubicBezTo>
                    <a:pt x="9232" y="317"/>
                    <a:pt x="4530" y="1022"/>
                    <a:pt x="251" y="2590"/>
                  </a:cubicBezTo>
                  <a:cubicBezTo>
                    <a:pt x="235" y="2574"/>
                    <a:pt x="235" y="2558"/>
                    <a:pt x="235" y="2527"/>
                  </a:cubicBezTo>
                  <a:cubicBezTo>
                    <a:pt x="220" y="2466"/>
                    <a:pt x="164" y="2435"/>
                    <a:pt x="111" y="2435"/>
                  </a:cubicBezTo>
                  <a:cubicBezTo>
                    <a:pt x="54" y="2435"/>
                    <a:pt x="0" y="2470"/>
                    <a:pt x="0" y="2543"/>
                  </a:cubicBezTo>
                  <a:cubicBezTo>
                    <a:pt x="31" y="6242"/>
                    <a:pt x="752" y="10051"/>
                    <a:pt x="1379" y="13703"/>
                  </a:cubicBezTo>
                  <a:cubicBezTo>
                    <a:pt x="2038" y="17511"/>
                    <a:pt x="2806" y="21305"/>
                    <a:pt x="3778" y="25051"/>
                  </a:cubicBezTo>
                  <a:cubicBezTo>
                    <a:pt x="3813" y="25165"/>
                    <a:pt x="3902" y="25215"/>
                    <a:pt x="3990" y="25215"/>
                  </a:cubicBezTo>
                  <a:cubicBezTo>
                    <a:pt x="4059" y="25215"/>
                    <a:pt x="4128" y="25184"/>
                    <a:pt x="4169" y="25129"/>
                  </a:cubicBezTo>
                  <a:cubicBezTo>
                    <a:pt x="4201" y="25145"/>
                    <a:pt x="4232" y="25161"/>
                    <a:pt x="4263" y="25161"/>
                  </a:cubicBezTo>
                  <a:cubicBezTo>
                    <a:pt x="6552" y="25035"/>
                    <a:pt x="8887" y="24502"/>
                    <a:pt x="11129" y="24048"/>
                  </a:cubicBezTo>
                  <a:cubicBezTo>
                    <a:pt x="13402" y="23593"/>
                    <a:pt x="15659" y="23060"/>
                    <a:pt x="17884" y="22449"/>
                  </a:cubicBezTo>
                  <a:cubicBezTo>
                    <a:pt x="17902" y="22453"/>
                    <a:pt x="17921" y="22455"/>
                    <a:pt x="17939" y="22455"/>
                  </a:cubicBezTo>
                  <a:cubicBezTo>
                    <a:pt x="18066" y="22455"/>
                    <a:pt x="18194" y="22362"/>
                    <a:pt x="18167" y="22198"/>
                  </a:cubicBezTo>
                  <a:cubicBezTo>
                    <a:pt x="17007" y="14831"/>
                    <a:pt x="15565" y="7480"/>
                    <a:pt x="14013" y="176"/>
                  </a:cubicBezTo>
                  <a:cubicBezTo>
                    <a:pt x="13999" y="63"/>
                    <a:pt x="13909" y="1"/>
                    <a:pt x="1380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1" name="Google Shape;4661;p112"/>
            <p:cNvSpPr/>
            <p:nvPr/>
          </p:nvSpPr>
          <p:spPr>
            <a:xfrm>
              <a:off x="1896750" y="3068100"/>
              <a:ext cx="104025" cy="107025"/>
            </a:xfrm>
            <a:custGeom>
              <a:avLst/>
              <a:gdLst/>
              <a:ahLst/>
              <a:cxnLst/>
              <a:rect l="l" t="t" r="r" b="b"/>
              <a:pathLst>
                <a:path w="4161" h="4281" extrusionOk="0">
                  <a:moveTo>
                    <a:pt x="1176" y="1"/>
                  </a:moveTo>
                  <a:lnTo>
                    <a:pt x="1176" y="1"/>
                  </a:lnTo>
                  <a:cubicBezTo>
                    <a:pt x="878" y="205"/>
                    <a:pt x="643" y="471"/>
                    <a:pt x="470" y="769"/>
                  </a:cubicBezTo>
                  <a:cubicBezTo>
                    <a:pt x="251" y="1114"/>
                    <a:pt x="110" y="1553"/>
                    <a:pt x="79" y="1913"/>
                  </a:cubicBezTo>
                  <a:cubicBezTo>
                    <a:pt x="0" y="2760"/>
                    <a:pt x="298" y="3731"/>
                    <a:pt x="1176" y="4014"/>
                  </a:cubicBezTo>
                  <a:cubicBezTo>
                    <a:pt x="1181" y="4015"/>
                    <a:pt x="1186" y="4016"/>
                    <a:pt x="1191" y="4016"/>
                  </a:cubicBezTo>
                  <a:cubicBezTo>
                    <a:pt x="1232" y="4016"/>
                    <a:pt x="1266" y="3963"/>
                    <a:pt x="1238" y="3935"/>
                  </a:cubicBezTo>
                  <a:cubicBezTo>
                    <a:pt x="1223" y="3920"/>
                    <a:pt x="1223" y="3920"/>
                    <a:pt x="1223" y="3920"/>
                  </a:cubicBezTo>
                  <a:lnTo>
                    <a:pt x="1223" y="3920"/>
                  </a:lnTo>
                  <a:cubicBezTo>
                    <a:pt x="1285" y="3951"/>
                    <a:pt x="1332" y="3982"/>
                    <a:pt x="1395" y="4029"/>
                  </a:cubicBezTo>
                  <a:cubicBezTo>
                    <a:pt x="1738" y="4202"/>
                    <a:pt x="2061" y="4280"/>
                    <a:pt x="2355" y="4280"/>
                  </a:cubicBezTo>
                  <a:cubicBezTo>
                    <a:pt x="3469" y="4280"/>
                    <a:pt x="4161" y="3160"/>
                    <a:pt x="3950" y="1882"/>
                  </a:cubicBezTo>
                  <a:cubicBezTo>
                    <a:pt x="3942" y="1835"/>
                    <a:pt x="3903" y="1811"/>
                    <a:pt x="3864" y="1811"/>
                  </a:cubicBezTo>
                  <a:cubicBezTo>
                    <a:pt x="3825" y="1811"/>
                    <a:pt x="3785" y="1835"/>
                    <a:pt x="3778" y="1882"/>
                  </a:cubicBezTo>
                  <a:cubicBezTo>
                    <a:pt x="3699" y="2430"/>
                    <a:pt x="3778" y="3057"/>
                    <a:pt x="3433" y="3528"/>
                  </a:cubicBezTo>
                  <a:cubicBezTo>
                    <a:pt x="3185" y="3881"/>
                    <a:pt x="2813" y="4018"/>
                    <a:pt x="2425" y="4018"/>
                  </a:cubicBezTo>
                  <a:cubicBezTo>
                    <a:pt x="2005" y="4018"/>
                    <a:pt x="1564" y="3857"/>
                    <a:pt x="1238" y="3637"/>
                  </a:cubicBezTo>
                  <a:cubicBezTo>
                    <a:pt x="1082" y="3543"/>
                    <a:pt x="956" y="3434"/>
                    <a:pt x="847" y="3308"/>
                  </a:cubicBezTo>
                  <a:cubicBezTo>
                    <a:pt x="392" y="2274"/>
                    <a:pt x="439" y="816"/>
                    <a:pt x="1536" y="314"/>
                  </a:cubicBezTo>
                  <a:cubicBezTo>
                    <a:pt x="1568" y="283"/>
                    <a:pt x="1552" y="236"/>
                    <a:pt x="1521" y="236"/>
                  </a:cubicBezTo>
                  <a:cubicBezTo>
                    <a:pt x="1458" y="223"/>
                    <a:pt x="1396" y="217"/>
                    <a:pt x="1336" y="217"/>
                  </a:cubicBezTo>
                  <a:cubicBezTo>
                    <a:pt x="1113" y="217"/>
                    <a:pt x="913" y="304"/>
                    <a:pt x="752" y="440"/>
                  </a:cubicBezTo>
                  <a:cubicBezTo>
                    <a:pt x="878" y="283"/>
                    <a:pt x="1019" y="126"/>
                    <a:pt x="11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2" name="Google Shape;4662;p112"/>
            <p:cNvSpPr/>
            <p:nvPr/>
          </p:nvSpPr>
          <p:spPr>
            <a:xfrm>
              <a:off x="1941025" y="3073800"/>
              <a:ext cx="54725" cy="36650"/>
            </a:xfrm>
            <a:custGeom>
              <a:avLst/>
              <a:gdLst/>
              <a:ahLst/>
              <a:cxnLst/>
              <a:rect l="l" t="t" r="r" b="b"/>
              <a:pathLst>
                <a:path w="2189" h="1466" extrusionOk="0">
                  <a:moveTo>
                    <a:pt x="553" y="1"/>
                  </a:moveTo>
                  <a:cubicBezTo>
                    <a:pt x="356" y="1"/>
                    <a:pt x="172" y="50"/>
                    <a:pt x="47" y="180"/>
                  </a:cubicBezTo>
                  <a:cubicBezTo>
                    <a:pt x="0" y="212"/>
                    <a:pt x="16" y="306"/>
                    <a:pt x="79" y="306"/>
                  </a:cubicBezTo>
                  <a:cubicBezTo>
                    <a:pt x="267" y="306"/>
                    <a:pt x="439" y="243"/>
                    <a:pt x="627" y="243"/>
                  </a:cubicBezTo>
                  <a:cubicBezTo>
                    <a:pt x="831" y="243"/>
                    <a:pt x="1035" y="306"/>
                    <a:pt x="1207" y="384"/>
                  </a:cubicBezTo>
                  <a:cubicBezTo>
                    <a:pt x="1615" y="588"/>
                    <a:pt x="1897" y="933"/>
                    <a:pt x="1975" y="1387"/>
                  </a:cubicBezTo>
                  <a:cubicBezTo>
                    <a:pt x="1982" y="1441"/>
                    <a:pt x="2023" y="1466"/>
                    <a:pt x="2067" y="1466"/>
                  </a:cubicBezTo>
                  <a:cubicBezTo>
                    <a:pt x="2125" y="1466"/>
                    <a:pt x="2188" y="1421"/>
                    <a:pt x="2179" y="1340"/>
                  </a:cubicBezTo>
                  <a:cubicBezTo>
                    <a:pt x="2101" y="839"/>
                    <a:pt x="1772" y="431"/>
                    <a:pt x="1317" y="196"/>
                  </a:cubicBezTo>
                  <a:cubicBezTo>
                    <a:pt x="1125" y="96"/>
                    <a:pt x="827" y="1"/>
                    <a:pt x="5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3" name="Google Shape;4663;p112"/>
            <p:cNvSpPr/>
            <p:nvPr/>
          </p:nvSpPr>
          <p:spPr>
            <a:xfrm>
              <a:off x="1715300" y="3089375"/>
              <a:ext cx="35025" cy="126250"/>
            </a:xfrm>
            <a:custGeom>
              <a:avLst/>
              <a:gdLst/>
              <a:ahLst/>
              <a:cxnLst/>
              <a:rect l="l" t="t" r="r" b="b"/>
              <a:pathLst>
                <a:path w="1401" h="5050" extrusionOk="0">
                  <a:moveTo>
                    <a:pt x="19" y="0"/>
                  </a:moveTo>
                  <a:cubicBezTo>
                    <a:pt x="9" y="0"/>
                    <a:pt x="1" y="4"/>
                    <a:pt x="1" y="12"/>
                  </a:cubicBezTo>
                  <a:cubicBezTo>
                    <a:pt x="283" y="1721"/>
                    <a:pt x="659" y="3366"/>
                    <a:pt x="1208" y="4996"/>
                  </a:cubicBezTo>
                  <a:cubicBezTo>
                    <a:pt x="1224" y="5034"/>
                    <a:pt x="1252" y="5049"/>
                    <a:pt x="1282" y="5049"/>
                  </a:cubicBezTo>
                  <a:cubicBezTo>
                    <a:pt x="1340" y="5049"/>
                    <a:pt x="1401" y="4991"/>
                    <a:pt x="1380" y="4918"/>
                  </a:cubicBezTo>
                  <a:cubicBezTo>
                    <a:pt x="847" y="3304"/>
                    <a:pt x="393" y="1674"/>
                    <a:pt x="48" y="12"/>
                  </a:cubicBezTo>
                  <a:cubicBezTo>
                    <a:pt x="40" y="4"/>
                    <a:pt x="28"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4" name="Google Shape;4664;p112"/>
            <p:cNvSpPr/>
            <p:nvPr/>
          </p:nvSpPr>
          <p:spPr>
            <a:xfrm>
              <a:off x="1679250" y="2554750"/>
              <a:ext cx="79400" cy="493875"/>
            </a:xfrm>
            <a:custGeom>
              <a:avLst/>
              <a:gdLst/>
              <a:ahLst/>
              <a:cxnLst/>
              <a:rect l="l" t="t" r="r" b="b"/>
              <a:pathLst>
                <a:path w="3176" h="19755" extrusionOk="0">
                  <a:moveTo>
                    <a:pt x="36" y="0"/>
                  </a:moveTo>
                  <a:cubicBezTo>
                    <a:pt x="19" y="0"/>
                    <a:pt x="1" y="14"/>
                    <a:pt x="1" y="33"/>
                  </a:cubicBezTo>
                  <a:cubicBezTo>
                    <a:pt x="220" y="3340"/>
                    <a:pt x="612" y="6648"/>
                    <a:pt x="1114" y="9923"/>
                  </a:cubicBezTo>
                  <a:cubicBezTo>
                    <a:pt x="1615" y="13168"/>
                    <a:pt x="2070" y="16554"/>
                    <a:pt x="3026" y="19704"/>
                  </a:cubicBezTo>
                  <a:cubicBezTo>
                    <a:pt x="3040" y="19738"/>
                    <a:pt x="3071" y="19754"/>
                    <a:pt x="3100" y="19754"/>
                  </a:cubicBezTo>
                  <a:cubicBezTo>
                    <a:pt x="3139" y="19754"/>
                    <a:pt x="3176" y="19726"/>
                    <a:pt x="3167" y="19673"/>
                  </a:cubicBezTo>
                  <a:cubicBezTo>
                    <a:pt x="2650" y="16397"/>
                    <a:pt x="1819" y="13168"/>
                    <a:pt x="1302" y="9892"/>
                  </a:cubicBezTo>
                  <a:cubicBezTo>
                    <a:pt x="785" y="6616"/>
                    <a:pt x="393" y="3325"/>
                    <a:pt x="64" y="17"/>
                  </a:cubicBezTo>
                  <a:cubicBezTo>
                    <a:pt x="58" y="5"/>
                    <a:pt x="47" y="0"/>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5" name="Google Shape;4665;p112"/>
            <p:cNvSpPr/>
            <p:nvPr/>
          </p:nvSpPr>
          <p:spPr>
            <a:xfrm>
              <a:off x="1759600" y="2485025"/>
              <a:ext cx="163025" cy="35300"/>
            </a:xfrm>
            <a:custGeom>
              <a:avLst/>
              <a:gdLst/>
              <a:ahLst/>
              <a:cxnLst/>
              <a:rect l="l" t="t" r="r" b="b"/>
              <a:pathLst>
                <a:path w="6521" h="1412" extrusionOk="0">
                  <a:moveTo>
                    <a:pt x="6442" y="1"/>
                  </a:moveTo>
                  <a:cubicBezTo>
                    <a:pt x="4264" y="157"/>
                    <a:pt x="2085" y="800"/>
                    <a:pt x="0" y="1396"/>
                  </a:cubicBezTo>
                  <a:cubicBezTo>
                    <a:pt x="0" y="1396"/>
                    <a:pt x="0" y="1411"/>
                    <a:pt x="0" y="1411"/>
                  </a:cubicBezTo>
                  <a:cubicBezTo>
                    <a:pt x="2132" y="894"/>
                    <a:pt x="4342" y="628"/>
                    <a:pt x="6458" y="79"/>
                  </a:cubicBezTo>
                  <a:cubicBezTo>
                    <a:pt x="6521" y="63"/>
                    <a:pt x="6505" y="1"/>
                    <a:pt x="64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66" name="Google Shape;4666;p112"/>
          <p:cNvGrpSpPr/>
          <p:nvPr/>
        </p:nvGrpSpPr>
        <p:grpSpPr>
          <a:xfrm>
            <a:off x="6684543" y="540006"/>
            <a:ext cx="1745583" cy="230173"/>
            <a:chOff x="1394800" y="3522000"/>
            <a:chExt cx="1048650" cy="138275"/>
          </a:xfrm>
        </p:grpSpPr>
        <p:sp>
          <p:nvSpPr>
            <p:cNvPr id="4667" name="Google Shape;4667;p112"/>
            <p:cNvSpPr/>
            <p:nvPr/>
          </p:nvSpPr>
          <p:spPr>
            <a:xfrm>
              <a:off x="1394800" y="3522000"/>
              <a:ext cx="1048650" cy="125000"/>
            </a:xfrm>
            <a:custGeom>
              <a:avLst/>
              <a:gdLst/>
              <a:ahLst/>
              <a:cxnLst/>
              <a:rect l="l" t="t" r="r" b="b"/>
              <a:pathLst>
                <a:path w="41946" h="5000" extrusionOk="0">
                  <a:moveTo>
                    <a:pt x="39862" y="375"/>
                  </a:moveTo>
                  <a:cubicBezTo>
                    <a:pt x="39752" y="375"/>
                    <a:pt x="39641" y="393"/>
                    <a:pt x="39545" y="429"/>
                  </a:cubicBezTo>
                  <a:cubicBezTo>
                    <a:pt x="38422" y="860"/>
                    <a:pt x="37231" y="1220"/>
                    <a:pt x="36143" y="1737"/>
                  </a:cubicBezTo>
                  <a:cubicBezTo>
                    <a:pt x="35848" y="1880"/>
                    <a:pt x="35723" y="1951"/>
                    <a:pt x="35630" y="1951"/>
                  </a:cubicBezTo>
                  <a:cubicBezTo>
                    <a:pt x="35516" y="1951"/>
                    <a:pt x="35452" y="1837"/>
                    <a:pt x="35173" y="1598"/>
                  </a:cubicBezTo>
                  <a:cubicBezTo>
                    <a:pt x="34984" y="1431"/>
                    <a:pt x="34785" y="1277"/>
                    <a:pt x="34571" y="1141"/>
                  </a:cubicBezTo>
                  <a:lnTo>
                    <a:pt x="34571" y="1141"/>
                  </a:lnTo>
                  <a:cubicBezTo>
                    <a:pt x="34760" y="1337"/>
                    <a:pt x="34920" y="1576"/>
                    <a:pt x="35020" y="1741"/>
                  </a:cubicBezTo>
                  <a:cubicBezTo>
                    <a:pt x="35131" y="1926"/>
                    <a:pt x="35491" y="2693"/>
                    <a:pt x="35038" y="2721"/>
                  </a:cubicBezTo>
                  <a:cubicBezTo>
                    <a:pt x="34856" y="2736"/>
                    <a:pt x="34678" y="2739"/>
                    <a:pt x="34500" y="2739"/>
                  </a:cubicBezTo>
                  <a:cubicBezTo>
                    <a:pt x="34336" y="2739"/>
                    <a:pt x="34171" y="2736"/>
                    <a:pt x="34008" y="2725"/>
                  </a:cubicBezTo>
                  <a:lnTo>
                    <a:pt x="34008" y="2725"/>
                  </a:lnTo>
                  <a:cubicBezTo>
                    <a:pt x="34282" y="3003"/>
                    <a:pt x="34556" y="3274"/>
                    <a:pt x="34974" y="3420"/>
                  </a:cubicBezTo>
                  <a:cubicBezTo>
                    <a:pt x="35244" y="3516"/>
                    <a:pt x="35509" y="3559"/>
                    <a:pt x="35766" y="3559"/>
                  </a:cubicBezTo>
                  <a:cubicBezTo>
                    <a:pt x="36322" y="3559"/>
                    <a:pt x="36853" y="3370"/>
                    <a:pt x="37410" y="3164"/>
                  </a:cubicBezTo>
                  <a:cubicBezTo>
                    <a:pt x="38547" y="2736"/>
                    <a:pt x="39677" y="2290"/>
                    <a:pt x="40811" y="1851"/>
                  </a:cubicBezTo>
                  <a:cubicBezTo>
                    <a:pt x="41945" y="1416"/>
                    <a:pt x="40747" y="375"/>
                    <a:pt x="39862" y="375"/>
                  </a:cubicBezTo>
                  <a:close/>
                  <a:moveTo>
                    <a:pt x="1498" y="1719"/>
                  </a:moveTo>
                  <a:cubicBezTo>
                    <a:pt x="1242" y="1894"/>
                    <a:pt x="996" y="2076"/>
                    <a:pt x="761" y="2265"/>
                  </a:cubicBezTo>
                  <a:cubicBezTo>
                    <a:pt x="1" y="2874"/>
                    <a:pt x="1103" y="3669"/>
                    <a:pt x="1926" y="3669"/>
                  </a:cubicBezTo>
                  <a:cubicBezTo>
                    <a:pt x="2130" y="3669"/>
                    <a:pt x="2311" y="3623"/>
                    <a:pt x="2451" y="3513"/>
                  </a:cubicBezTo>
                  <a:cubicBezTo>
                    <a:pt x="2618" y="3381"/>
                    <a:pt x="2793" y="3242"/>
                    <a:pt x="2975" y="3106"/>
                  </a:cubicBezTo>
                  <a:cubicBezTo>
                    <a:pt x="2436" y="3031"/>
                    <a:pt x="1502" y="2211"/>
                    <a:pt x="1498" y="1719"/>
                  </a:cubicBezTo>
                  <a:close/>
                  <a:moveTo>
                    <a:pt x="6376" y="1"/>
                  </a:moveTo>
                  <a:cubicBezTo>
                    <a:pt x="5271" y="1"/>
                    <a:pt x="4137" y="310"/>
                    <a:pt x="3064" y="814"/>
                  </a:cubicBezTo>
                  <a:cubicBezTo>
                    <a:pt x="3998" y="475"/>
                    <a:pt x="4989" y="264"/>
                    <a:pt x="5977" y="264"/>
                  </a:cubicBezTo>
                  <a:cubicBezTo>
                    <a:pt x="6366" y="264"/>
                    <a:pt x="6755" y="297"/>
                    <a:pt x="7136" y="368"/>
                  </a:cubicBezTo>
                  <a:cubicBezTo>
                    <a:pt x="7849" y="500"/>
                    <a:pt x="8519" y="789"/>
                    <a:pt x="9090" y="1242"/>
                  </a:cubicBezTo>
                  <a:cubicBezTo>
                    <a:pt x="9771" y="1780"/>
                    <a:pt x="10310" y="2889"/>
                    <a:pt x="11236" y="3003"/>
                  </a:cubicBezTo>
                  <a:cubicBezTo>
                    <a:pt x="11843" y="3082"/>
                    <a:pt x="13137" y="4686"/>
                    <a:pt x="12449" y="4686"/>
                  </a:cubicBezTo>
                  <a:cubicBezTo>
                    <a:pt x="12428" y="4686"/>
                    <a:pt x="12403" y="4686"/>
                    <a:pt x="12378" y="4683"/>
                  </a:cubicBezTo>
                  <a:cubicBezTo>
                    <a:pt x="10777" y="4479"/>
                    <a:pt x="10120" y="3574"/>
                    <a:pt x="9033" y="2557"/>
                  </a:cubicBezTo>
                  <a:cubicBezTo>
                    <a:pt x="8787" y="2329"/>
                    <a:pt x="8501" y="2168"/>
                    <a:pt x="8191" y="2061"/>
                  </a:cubicBezTo>
                  <a:lnTo>
                    <a:pt x="8191" y="2061"/>
                  </a:lnTo>
                  <a:cubicBezTo>
                    <a:pt x="8366" y="2204"/>
                    <a:pt x="8534" y="2372"/>
                    <a:pt x="8698" y="2571"/>
                  </a:cubicBezTo>
                  <a:cubicBezTo>
                    <a:pt x="9742" y="3855"/>
                    <a:pt x="10719" y="4903"/>
                    <a:pt x="12481" y="4903"/>
                  </a:cubicBezTo>
                  <a:cubicBezTo>
                    <a:pt x="12528" y="4903"/>
                    <a:pt x="12574" y="4903"/>
                    <a:pt x="12620" y="4900"/>
                  </a:cubicBezTo>
                  <a:cubicBezTo>
                    <a:pt x="14603" y="4843"/>
                    <a:pt x="15879" y="3509"/>
                    <a:pt x="17384" y="2415"/>
                  </a:cubicBezTo>
                  <a:cubicBezTo>
                    <a:pt x="17687" y="2193"/>
                    <a:pt x="17983" y="2001"/>
                    <a:pt x="18268" y="1862"/>
                  </a:cubicBezTo>
                  <a:lnTo>
                    <a:pt x="18268" y="1862"/>
                  </a:lnTo>
                  <a:cubicBezTo>
                    <a:pt x="18140" y="1880"/>
                    <a:pt x="17997" y="1923"/>
                    <a:pt x="17826" y="2001"/>
                  </a:cubicBezTo>
                  <a:cubicBezTo>
                    <a:pt x="17259" y="2261"/>
                    <a:pt x="16703" y="2860"/>
                    <a:pt x="16157" y="3188"/>
                  </a:cubicBezTo>
                  <a:cubicBezTo>
                    <a:pt x="15630" y="3502"/>
                    <a:pt x="15081" y="3763"/>
                    <a:pt x="14521" y="4008"/>
                  </a:cubicBezTo>
                  <a:cubicBezTo>
                    <a:pt x="14381" y="4069"/>
                    <a:pt x="14125" y="4158"/>
                    <a:pt x="13914" y="4158"/>
                  </a:cubicBezTo>
                  <a:cubicBezTo>
                    <a:pt x="13740" y="4158"/>
                    <a:pt x="13593" y="4097"/>
                    <a:pt x="13565" y="3908"/>
                  </a:cubicBezTo>
                  <a:cubicBezTo>
                    <a:pt x="13501" y="3506"/>
                    <a:pt x="14389" y="3103"/>
                    <a:pt x="14663" y="2985"/>
                  </a:cubicBezTo>
                  <a:cubicBezTo>
                    <a:pt x="16246" y="2293"/>
                    <a:pt x="17441" y="703"/>
                    <a:pt x="19241" y="493"/>
                  </a:cubicBezTo>
                  <a:cubicBezTo>
                    <a:pt x="19366" y="478"/>
                    <a:pt x="19495" y="468"/>
                    <a:pt x="19623" y="468"/>
                  </a:cubicBezTo>
                  <a:cubicBezTo>
                    <a:pt x="20097" y="468"/>
                    <a:pt x="20582" y="585"/>
                    <a:pt x="20936" y="921"/>
                  </a:cubicBezTo>
                  <a:cubicBezTo>
                    <a:pt x="21221" y="1195"/>
                    <a:pt x="21278" y="1566"/>
                    <a:pt x="21535" y="1859"/>
                  </a:cubicBezTo>
                  <a:cubicBezTo>
                    <a:pt x="21848" y="2211"/>
                    <a:pt x="22233" y="2346"/>
                    <a:pt x="22672" y="2504"/>
                  </a:cubicBezTo>
                  <a:cubicBezTo>
                    <a:pt x="23003" y="2621"/>
                    <a:pt x="22255" y="3313"/>
                    <a:pt x="21563" y="3620"/>
                  </a:cubicBezTo>
                  <a:cubicBezTo>
                    <a:pt x="21749" y="3773"/>
                    <a:pt x="21945" y="3919"/>
                    <a:pt x="22159" y="4055"/>
                  </a:cubicBezTo>
                  <a:cubicBezTo>
                    <a:pt x="23121" y="4661"/>
                    <a:pt x="24266" y="4986"/>
                    <a:pt x="25407" y="4999"/>
                  </a:cubicBezTo>
                  <a:cubicBezTo>
                    <a:pt x="24968" y="4464"/>
                    <a:pt x="24783" y="3694"/>
                    <a:pt x="25393" y="3541"/>
                  </a:cubicBezTo>
                  <a:cubicBezTo>
                    <a:pt x="26395" y="3288"/>
                    <a:pt x="27272" y="2835"/>
                    <a:pt x="28034" y="2137"/>
                  </a:cubicBezTo>
                  <a:cubicBezTo>
                    <a:pt x="28666" y="1555"/>
                    <a:pt x="29183" y="960"/>
                    <a:pt x="30024" y="689"/>
                  </a:cubicBezTo>
                  <a:cubicBezTo>
                    <a:pt x="30085" y="671"/>
                    <a:pt x="30146" y="664"/>
                    <a:pt x="30206" y="664"/>
                  </a:cubicBezTo>
                  <a:cubicBezTo>
                    <a:pt x="30723" y="664"/>
                    <a:pt x="31291" y="1302"/>
                    <a:pt x="31433" y="1865"/>
                  </a:cubicBezTo>
                  <a:cubicBezTo>
                    <a:pt x="31647" y="1812"/>
                    <a:pt x="31864" y="1787"/>
                    <a:pt x="32082" y="1787"/>
                  </a:cubicBezTo>
                  <a:lnTo>
                    <a:pt x="32193" y="1787"/>
                  </a:lnTo>
                  <a:cubicBezTo>
                    <a:pt x="32175" y="1762"/>
                    <a:pt x="32160" y="1737"/>
                    <a:pt x="32142" y="1712"/>
                  </a:cubicBezTo>
                  <a:cubicBezTo>
                    <a:pt x="32071" y="1591"/>
                    <a:pt x="31697" y="725"/>
                    <a:pt x="32078" y="725"/>
                  </a:cubicBezTo>
                  <a:cubicBezTo>
                    <a:pt x="32093" y="725"/>
                    <a:pt x="32111" y="725"/>
                    <a:pt x="32125" y="728"/>
                  </a:cubicBezTo>
                  <a:cubicBezTo>
                    <a:pt x="32545" y="792"/>
                    <a:pt x="32963" y="824"/>
                    <a:pt x="33380" y="824"/>
                  </a:cubicBezTo>
                  <a:cubicBezTo>
                    <a:pt x="33559" y="824"/>
                    <a:pt x="33740" y="817"/>
                    <a:pt x="33918" y="806"/>
                  </a:cubicBezTo>
                  <a:lnTo>
                    <a:pt x="33947" y="806"/>
                  </a:lnTo>
                  <a:cubicBezTo>
                    <a:pt x="33195" y="457"/>
                    <a:pt x="32356" y="271"/>
                    <a:pt x="31522" y="271"/>
                  </a:cubicBezTo>
                  <a:cubicBezTo>
                    <a:pt x="30919" y="271"/>
                    <a:pt x="30320" y="368"/>
                    <a:pt x="29754" y="575"/>
                  </a:cubicBezTo>
                  <a:cubicBezTo>
                    <a:pt x="27928" y="1242"/>
                    <a:pt x="27186" y="3406"/>
                    <a:pt x="25090" y="3491"/>
                  </a:cubicBezTo>
                  <a:cubicBezTo>
                    <a:pt x="25044" y="3495"/>
                    <a:pt x="24996" y="3495"/>
                    <a:pt x="24950" y="3495"/>
                  </a:cubicBezTo>
                  <a:cubicBezTo>
                    <a:pt x="22857" y="3495"/>
                    <a:pt x="22544" y="1462"/>
                    <a:pt x="20967" y="542"/>
                  </a:cubicBezTo>
                  <a:cubicBezTo>
                    <a:pt x="20340" y="175"/>
                    <a:pt x="19641" y="11"/>
                    <a:pt x="18938" y="11"/>
                  </a:cubicBezTo>
                  <a:cubicBezTo>
                    <a:pt x="18072" y="11"/>
                    <a:pt x="17202" y="257"/>
                    <a:pt x="16446" y="671"/>
                  </a:cubicBezTo>
                  <a:cubicBezTo>
                    <a:pt x="15515" y="1177"/>
                    <a:pt x="14781" y="1966"/>
                    <a:pt x="13918" y="2568"/>
                  </a:cubicBezTo>
                  <a:cubicBezTo>
                    <a:pt x="13369" y="2950"/>
                    <a:pt x="12941" y="3224"/>
                    <a:pt x="12352" y="3224"/>
                  </a:cubicBezTo>
                  <a:cubicBezTo>
                    <a:pt x="12210" y="3224"/>
                    <a:pt x="12057" y="3210"/>
                    <a:pt x="11889" y="3174"/>
                  </a:cubicBezTo>
                  <a:cubicBezTo>
                    <a:pt x="11090" y="3003"/>
                    <a:pt x="11012" y="2667"/>
                    <a:pt x="10534" y="2061"/>
                  </a:cubicBezTo>
                  <a:cubicBezTo>
                    <a:pt x="9365" y="589"/>
                    <a:pt x="7899" y="1"/>
                    <a:pt x="6376" y="1"/>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8" name="Google Shape;4668;p112"/>
            <p:cNvSpPr/>
            <p:nvPr/>
          </p:nvSpPr>
          <p:spPr>
            <a:xfrm>
              <a:off x="1432150" y="3542325"/>
              <a:ext cx="167450" cy="57425"/>
            </a:xfrm>
            <a:custGeom>
              <a:avLst/>
              <a:gdLst/>
              <a:ahLst/>
              <a:cxnLst/>
              <a:rect l="l" t="t" r="r" b="b"/>
              <a:pathLst>
                <a:path w="6698" h="2297" extrusionOk="0">
                  <a:moveTo>
                    <a:pt x="1570" y="1"/>
                  </a:moveTo>
                  <a:lnTo>
                    <a:pt x="1570" y="1"/>
                  </a:lnTo>
                  <a:cubicBezTo>
                    <a:pt x="1278" y="108"/>
                    <a:pt x="989" y="228"/>
                    <a:pt x="707" y="361"/>
                  </a:cubicBezTo>
                  <a:cubicBezTo>
                    <a:pt x="682" y="368"/>
                    <a:pt x="657" y="378"/>
                    <a:pt x="636" y="393"/>
                  </a:cubicBezTo>
                  <a:cubicBezTo>
                    <a:pt x="482" y="468"/>
                    <a:pt x="329" y="542"/>
                    <a:pt x="176" y="625"/>
                  </a:cubicBezTo>
                  <a:cubicBezTo>
                    <a:pt x="54" y="689"/>
                    <a:pt x="1" y="789"/>
                    <a:pt x="4" y="906"/>
                  </a:cubicBezTo>
                  <a:cubicBezTo>
                    <a:pt x="500" y="564"/>
                    <a:pt x="1028" y="257"/>
                    <a:pt x="1570" y="1"/>
                  </a:cubicBezTo>
                  <a:close/>
                  <a:moveTo>
                    <a:pt x="5093" y="685"/>
                  </a:moveTo>
                  <a:cubicBezTo>
                    <a:pt x="3862" y="685"/>
                    <a:pt x="2557" y="1480"/>
                    <a:pt x="1481" y="2293"/>
                  </a:cubicBezTo>
                  <a:cubicBezTo>
                    <a:pt x="1505" y="2297"/>
                    <a:pt x="1530" y="2297"/>
                    <a:pt x="1556" y="2297"/>
                  </a:cubicBezTo>
                  <a:cubicBezTo>
                    <a:pt x="1588" y="2297"/>
                    <a:pt x="1616" y="2293"/>
                    <a:pt x="1645" y="2286"/>
                  </a:cubicBezTo>
                  <a:cubicBezTo>
                    <a:pt x="1984" y="2204"/>
                    <a:pt x="2009" y="2186"/>
                    <a:pt x="2254" y="1983"/>
                  </a:cubicBezTo>
                  <a:cubicBezTo>
                    <a:pt x="3232" y="1530"/>
                    <a:pt x="4497" y="1092"/>
                    <a:pt x="5631" y="1092"/>
                  </a:cubicBezTo>
                  <a:cubicBezTo>
                    <a:pt x="6006" y="1092"/>
                    <a:pt x="6365" y="1138"/>
                    <a:pt x="6697" y="1248"/>
                  </a:cubicBezTo>
                  <a:cubicBezTo>
                    <a:pt x="6199" y="849"/>
                    <a:pt x="5653" y="685"/>
                    <a:pt x="5093" y="685"/>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9" name="Google Shape;4669;p112"/>
            <p:cNvSpPr/>
            <p:nvPr/>
          </p:nvSpPr>
          <p:spPr>
            <a:xfrm>
              <a:off x="1432250" y="3528600"/>
              <a:ext cx="291000" cy="110575"/>
            </a:xfrm>
            <a:custGeom>
              <a:avLst/>
              <a:gdLst/>
              <a:ahLst/>
              <a:cxnLst/>
              <a:rect l="l" t="t" r="r" b="b"/>
              <a:pathLst>
                <a:path w="11640" h="4423" extrusionOk="0">
                  <a:moveTo>
                    <a:pt x="4479" y="0"/>
                  </a:moveTo>
                  <a:cubicBezTo>
                    <a:pt x="3491" y="0"/>
                    <a:pt x="2500" y="211"/>
                    <a:pt x="1566" y="550"/>
                  </a:cubicBezTo>
                  <a:cubicBezTo>
                    <a:pt x="1024" y="806"/>
                    <a:pt x="496" y="1113"/>
                    <a:pt x="0" y="1455"/>
                  </a:cubicBezTo>
                  <a:cubicBezTo>
                    <a:pt x="4" y="1947"/>
                    <a:pt x="938" y="2767"/>
                    <a:pt x="1477" y="2842"/>
                  </a:cubicBezTo>
                  <a:cubicBezTo>
                    <a:pt x="2553" y="2029"/>
                    <a:pt x="3858" y="1234"/>
                    <a:pt x="5089" y="1234"/>
                  </a:cubicBezTo>
                  <a:cubicBezTo>
                    <a:pt x="5649" y="1234"/>
                    <a:pt x="6195" y="1398"/>
                    <a:pt x="6693" y="1797"/>
                  </a:cubicBezTo>
                  <a:cubicBezTo>
                    <a:pt x="7003" y="1904"/>
                    <a:pt x="7289" y="2065"/>
                    <a:pt x="7535" y="2293"/>
                  </a:cubicBezTo>
                  <a:cubicBezTo>
                    <a:pt x="8622" y="3310"/>
                    <a:pt x="9279" y="4215"/>
                    <a:pt x="10880" y="4419"/>
                  </a:cubicBezTo>
                  <a:cubicBezTo>
                    <a:pt x="10905" y="4422"/>
                    <a:pt x="10930" y="4422"/>
                    <a:pt x="10951" y="4422"/>
                  </a:cubicBezTo>
                  <a:cubicBezTo>
                    <a:pt x="11639" y="4422"/>
                    <a:pt x="10345" y="2818"/>
                    <a:pt x="9738" y="2739"/>
                  </a:cubicBezTo>
                  <a:cubicBezTo>
                    <a:pt x="8812" y="2625"/>
                    <a:pt x="8273" y="1516"/>
                    <a:pt x="7592" y="978"/>
                  </a:cubicBezTo>
                  <a:cubicBezTo>
                    <a:pt x="7021" y="525"/>
                    <a:pt x="6351" y="236"/>
                    <a:pt x="5638" y="104"/>
                  </a:cubicBezTo>
                  <a:cubicBezTo>
                    <a:pt x="5257" y="33"/>
                    <a:pt x="4868" y="0"/>
                    <a:pt x="4479" y="0"/>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0" name="Google Shape;4670;p112"/>
            <p:cNvSpPr/>
            <p:nvPr/>
          </p:nvSpPr>
          <p:spPr>
            <a:xfrm>
              <a:off x="1851500" y="3562750"/>
              <a:ext cx="82400" cy="53425"/>
            </a:xfrm>
            <a:custGeom>
              <a:avLst/>
              <a:gdLst/>
              <a:ahLst/>
              <a:cxnLst/>
              <a:rect l="l" t="t" r="r" b="b"/>
              <a:pathLst>
                <a:path w="3296" h="2137" extrusionOk="0">
                  <a:moveTo>
                    <a:pt x="881" y="0"/>
                  </a:moveTo>
                  <a:cubicBezTo>
                    <a:pt x="596" y="0"/>
                    <a:pt x="300" y="86"/>
                    <a:pt x="0" y="232"/>
                  </a:cubicBezTo>
                  <a:cubicBezTo>
                    <a:pt x="36" y="229"/>
                    <a:pt x="68" y="224"/>
                    <a:pt x="104" y="224"/>
                  </a:cubicBezTo>
                  <a:cubicBezTo>
                    <a:pt x="667" y="224"/>
                    <a:pt x="817" y="852"/>
                    <a:pt x="1259" y="1369"/>
                  </a:cubicBezTo>
                  <a:cubicBezTo>
                    <a:pt x="1594" y="1758"/>
                    <a:pt x="2097" y="1940"/>
                    <a:pt x="2564" y="2107"/>
                  </a:cubicBezTo>
                  <a:cubicBezTo>
                    <a:pt x="2614" y="2125"/>
                    <a:pt x="2671" y="2136"/>
                    <a:pt x="2735" y="2136"/>
                  </a:cubicBezTo>
                  <a:cubicBezTo>
                    <a:pt x="2899" y="2136"/>
                    <a:pt x="3096" y="2079"/>
                    <a:pt x="3295" y="1990"/>
                  </a:cubicBezTo>
                  <a:cubicBezTo>
                    <a:pt x="2920" y="1669"/>
                    <a:pt x="2599" y="1302"/>
                    <a:pt x="2293" y="881"/>
                  </a:cubicBezTo>
                  <a:cubicBezTo>
                    <a:pt x="1833" y="250"/>
                    <a:pt x="1366" y="0"/>
                    <a:pt x="881" y="0"/>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1" name="Google Shape;4671;p112"/>
            <p:cNvSpPr/>
            <p:nvPr/>
          </p:nvSpPr>
          <p:spPr>
            <a:xfrm>
              <a:off x="1732300" y="3533675"/>
              <a:ext cx="237600" cy="92300"/>
            </a:xfrm>
            <a:custGeom>
              <a:avLst/>
              <a:gdLst/>
              <a:ahLst/>
              <a:cxnLst/>
              <a:rect l="l" t="t" r="r" b="b"/>
              <a:pathLst>
                <a:path w="9504" h="3692" extrusionOk="0">
                  <a:moveTo>
                    <a:pt x="6123" y="1"/>
                  </a:moveTo>
                  <a:cubicBezTo>
                    <a:pt x="5995" y="1"/>
                    <a:pt x="5866" y="11"/>
                    <a:pt x="5741" y="26"/>
                  </a:cubicBezTo>
                  <a:cubicBezTo>
                    <a:pt x="3941" y="236"/>
                    <a:pt x="2746" y="1826"/>
                    <a:pt x="1163" y="2518"/>
                  </a:cubicBezTo>
                  <a:cubicBezTo>
                    <a:pt x="889" y="2636"/>
                    <a:pt x="1" y="3039"/>
                    <a:pt x="65" y="3441"/>
                  </a:cubicBezTo>
                  <a:cubicBezTo>
                    <a:pt x="93" y="3630"/>
                    <a:pt x="240" y="3691"/>
                    <a:pt x="414" y="3691"/>
                  </a:cubicBezTo>
                  <a:cubicBezTo>
                    <a:pt x="625" y="3691"/>
                    <a:pt x="881" y="3602"/>
                    <a:pt x="1021" y="3541"/>
                  </a:cubicBezTo>
                  <a:cubicBezTo>
                    <a:pt x="1581" y="3296"/>
                    <a:pt x="2130" y="3035"/>
                    <a:pt x="2657" y="2721"/>
                  </a:cubicBezTo>
                  <a:cubicBezTo>
                    <a:pt x="3203" y="2393"/>
                    <a:pt x="3759" y="1794"/>
                    <a:pt x="4326" y="1534"/>
                  </a:cubicBezTo>
                  <a:cubicBezTo>
                    <a:pt x="4497" y="1456"/>
                    <a:pt x="4640" y="1413"/>
                    <a:pt x="4768" y="1395"/>
                  </a:cubicBezTo>
                  <a:cubicBezTo>
                    <a:pt x="5068" y="1249"/>
                    <a:pt x="5364" y="1163"/>
                    <a:pt x="5649" y="1163"/>
                  </a:cubicBezTo>
                  <a:cubicBezTo>
                    <a:pt x="6134" y="1163"/>
                    <a:pt x="6601" y="1413"/>
                    <a:pt x="7061" y="2044"/>
                  </a:cubicBezTo>
                  <a:cubicBezTo>
                    <a:pt x="7367" y="2465"/>
                    <a:pt x="7688" y="2832"/>
                    <a:pt x="8063" y="3153"/>
                  </a:cubicBezTo>
                  <a:cubicBezTo>
                    <a:pt x="8755" y="2846"/>
                    <a:pt x="9503" y="2154"/>
                    <a:pt x="9172" y="2037"/>
                  </a:cubicBezTo>
                  <a:cubicBezTo>
                    <a:pt x="8733" y="1879"/>
                    <a:pt x="8348" y="1744"/>
                    <a:pt x="8035" y="1392"/>
                  </a:cubicBezTo>
                  <a:cubicBezTo>
                    <a:pt x="7778" y="1099"/>
                    <a:pt x="7721" y="728"/>
                    <a:pt x="7436" y="454"/>
                  </a:cubicBezTo>
                  <a:cubicBezTo>
                    <a:pt x="7082" y="118"/>
                    <a:pt x="6597" y="1"/>
                    <a:pt x="6123" y="1"/>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2" name="Google Shape;4672;p112"/>
            <p:cNvSpPr/>
            <p:nvPr/>
          </p:nvSpPr>
          <p:spPr>
            <a:xfrm>
              <a:off x="2029975" y="3568625"/>
              <a:ext cx="152875" cy="91650"/>
            </a:xfrm>
            <a:custGeom>
              <a:avLst/>
              <a:gdLst/>
              <a:ahLst/>
              <a:cxnLst/>
              <a:rect l="l" t="t" r="r" b="b"/>
              <a:pathLst>
                <a:path w="6115" h="3666" extrusionOk="0">
                  <a:moveTo>
                    <a:pt x="6026" y="0"/>
                  </a:moveTo>
                  <a:lnTo>
                    <a:pt x="6026" y="0"/>
                  </a:lnTo>
                  <a:cubicBezTo>
                    <a:pt x="5730" y="79"/>
                    <a:pt x="5441" y="203"/>
                    <a:pt x="5185" y="374"/>
                  </a:cubicBezTo>
                  <a:cubicBezTo>
                    <a:pt x="4329" y="942"/>
                    <a:pt x="3812" y="1880"/>
                    <a:pt x="2920" y="2415"/>
                  </a:cubicBezTo>
                  <a:cubicBezTo>
                    <a:pt x="2346" y="2757"/>
                    <a:pt x="1701" y="2956"/>
                    <a:pt x="1049" y="3060"/>
                  </a:cubicBezTo>
                  <a:cubicBezTo>
                    <a:pt x="731" y="3110"/>
                    <a:pt x="410" y="3134"/>
                    <a:pt x="89" y="3134"/>
                  </a:cubicBezTo>
                  <a:lnTo>
                    <a:pt x="0" y="3134"/>
                  </a:lnTo>
                  <a:cubicBezTo>
                    <a:pt x="249" y="3438"/>
                    <a:pt x="581" y="3666"/>
                    <a:pt x="895" y="3666"/>
                  </a:cubicBezTo>
                  <a:cubicBezTo>
                    <a:pt x="945" y="3666"/>
                    <a:pt x="995" y="3659"/>
                    <a:pt x="1041" y="3648"/>
                  </a:cubicBezTo>
                  <a:cubicBezTo>
                    <a:pt x="1954" y="3417"/>
                    <a:pt x="2835" y="3027"/>
                    <a:pt x="3583" y="2454"/>
                  </a:cubicBezTo>
                  <a:cubicBezTo>
                    <a:pt x="4283" y="1919"/>
                    <a:pt x="4814" y="1074"/>
                    <a:pt x="5677" y="795"/>
                  </a:cubicBezTo>
                  <a:cubicBezTo>
                    <a:pt x="6037" y="678"/>
                    <a:pt x="6115" y="357"/>
                    <a:pt x="6026" y="0"/>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3" name="Google Shape;4673;p112"/>
            <p:cNvSpPr/>
            <p:nvPr/>
          </p:nvSpPr>
          <p:spPr>
            <a:xfrm>
              <a:off x="2014350" y="3538575"/>
              <a:ext cx="166275" cy="108425"/>
            </a:xfrm>
            <a:custGeom>
              <a:avLst/>
              <a:gdLst/>
              <a:ahLst/>
              <a:cxnLst/>
              <a:rect l="l" t="t" r="r" b="b"/>
              <a:pathLst>
                <a:path w="6651" h="4337" extrusionOk="0">
                  <a:moveTo>
                    <a:pt x="5424" y="1"/>
                  </a:moveTo>
                  <a:cubicBezTo>
                    <a:pt x="5364" y="1"/>
                    <a:pt x="5303" y="8"/>
                    <a:pt x="5242" y="26"/>
                  </a:cubicBezTo>
                  <a:cubicBezTo>
                    <a:pt x="4401" y="297"/>
                    <a:pt x="3884" y="892"/>
                    <a:pt x="3252" y="1474"/>
                  </a:cubicBezTo>
                  <a:cubicBezTo>
                    <a:pt x="2490" y="2172"/>
                    <a:pt x="1613" y="2625"/>
                    <a:pt x="611" y="2878"/>
                  </a:cubicBezTo>
                  <a:cubicBezTo>
                    <a:pt x="1" y="3031"/>
                    <a:pt x="186" y="3801"/>
                    <a:pt x="625" y="4336"/>
                  </a:cubicBezTo>
                  <a:lnTo>
                    <a:pt x="714" y="4336"/>
                  </a:lnTo>
                  <a:cubicBezTo>
                    <a:pt x="1035" y="4336"/>
                    <a:pt x="1356" y="4312"/>
                    <a:pt x="1674" y="4262"/>
                  </a:cubicBezTo>
                  <a:cubicBezTo>
                    <a:pt x="2326" y="4158"/>
                    <a:pt x="2971" y="3959"/>
                    <a:pt x="3545" y="3617"/>
                  </a:cubicBezTo>
                  <a:cubicBezTo>
                    <a:pt x="4437" y="3082"/>
                    <a:pt x="4954" y="2144"/>
                    <a:pt x="5810" y="1576"/>
                  </a:cubicBezTo>
                  <a:cubicBezTo>
                    <a:pt x="6066" y="1405"/>
                    <a:pt x="6355" y="1281"/>
                    <a:pt x="6651" y="1202"/>
                  </a:cubicBezTo>
                  <a:cubicBezTo>
                    <a:pt x="6509" y="639"/>
                    <a:pt x="5941" y="1"/>
                    <a:pt x="5424" y="1"/>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4" name="Google Shape;4674;p112"/>
            <p:cNvSpPr/>
            <p:nvPr/>
          </p:nvSpPr>
          <p:spPr>
            <a:xfrm>
              <a:off x="2199600" y="3542125"/>
              <a:ext cx="59475" cy="48000"/>
            </a:xfrm>
            <a:custGeom>
              <a:avLst/>
              <a:gdLst/>
              <a:ahLst/>
              <a:cxnLst/>
              <a:rect l="l" t="t" r="r" b="b"/>
              <a:pathLst>
                <a:path w="2379" h="1920" extrusionOk="0">
                  <a:moveTo>
                    <a:pt x="1755" y="1"/>
                  </a:moveTo>
                  <a:cubicBezTo>
                    <a:pt x="1897" y="65"/>
                    <a:pt x="2033" y="137"/>
                    <a:pt x="2168" y="212"/>
                  </a:cubicBezTo>
                  <a:cubicBezTo>
                    <a:pt x="2239" y="251"/>
                    <a:pt x="2308" y="294"/>
                    <a:pt x="2379" y="336"/>
                  </a:cubicBezTo>
                  <a:cubicBezTo>
                    <a:pt x="2193" y="147"/>
                    <a:pt x="1979" y="1"/>
                    <a:pt x="1759" y="1"/>
                  </a:cubicBezTo>
                  <a:close/>
                  <a:moveTo>
                    <a:pt x="1" y="982"/>
                  </a:moveTo>
                  <a:cubicBezTo>
                    <a:pt x="243" y="1367"/>
                    <a:pt x="589" y="1770"/>
                    <a:pt x="1052" y="1838"/>
                  </a:cubicBezTo>
                  <a:cubicBezTo>
                    <a:pt x="1306" y="1877"/>
                    <a:pt x="1559" y="1905"/>
                    <a:pt x="1816" y="1920"/>
                  </a:cubicBezTo>
                  <a:cubicBezTo>
                    <a:pt x="1640" y="1745"/>
                    <a:pt x="1466" y="1567"/>
                    <a:pt x="1252" y="1413"/>
                  </a:cubicBezTo>
                  <a:cubicBezTo>
                    <a:pt x="878" y="1139"/>
                    <a:pt x="442" y="1003"/>
                    <a:pt x="1" y="982"/>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5" name="Google Shape;4675;p112"/>
            <p:cNvSpPr/>
            <p:nvPr/>
          </p:nvSpPr>
          <p:spPr>
            <a:xfrm>
              <a:off x="2187225" y="3540100"/>
              <a:ext cx="94850" cy="50400"/>
            </a:xfrm>
            <a:custGeom>
              <a:avLst/>
              <a:gdLst/>
              <a:ahLst/>
              <a:cxnLst/>
              <a:rect l="l" t="t" r="r" b="b"/>
              <a:pathLst>
                <a:path w="3794" h="2016" extrusionOk="0">
                  <a:moveTo>
                    <a:pt x="381" y="1"/>
                  </a:moveTo>
                  <a:cubicBezTo>
                    <a:pt x="0" y="1"/>
                    <a:pt x="374" y="867"/>
                    <a:pt x="445" y="988"/>
                  </a:cubicBezTo>
                  <a:cubicBezTo>
                    <a:pt x="463" y="1013"/>
                    <a:pt x="478" y="1038"/>
                    <a:pt x="496" y="1063"/>
                  </a:cubicBezTo>
                  <a:cubicBezTo>
                    <a:pt x="937" y="1084"/>
                    <a:pt x="1373" y="1220"/>
                    <a:pt x="1747" y="1494"/>
                  </a:cubicBezTo>
                  <a:cubicBezTo>
                    <a:pt x="1961" y="1648"/>
                    <a:pt x="2135" y="1826"/>
                    <a:pt x="2311" y="2001"/>
                  </a:cubicBezTo>
                  <a:cubicBezTo>
                    <a:pt x="2474" y="2012"/>
                    <a:pt x="2639" y="2015"/>
                    <a:pt x="2803" y="2015"/>
                  </a:cubicBezTo>
                  <a:cubicBezTo>
                    <a:pt x="2981" y="2015"/>
                    <a:pt x="3159" y="2012"/>
                    <a:pt x="3341" y="1997"/>
                  </a:cubicBezTo>
                  <a:cubicBezTo>
                    <a:pt x="3794" y="1969"/>
                    <a:pt x="3434" y="1202"/>
                    <a:pt x="3323" y="1017"/>
                  </a:cubicBezTo>
                  <a:cubicBezTo>
                    <a:pt x="3223" y="852"/>
                    <a:pt x="3063" y="613"/>
                    <a:pt x="2874" y="417"/>
                  </a:cubicBezTo>
                  <a:cubicBezTo>
                    <a:pt x="2803" y="375"/>
                    <a:pt x="2734" y="332"/>
                    <a:pt x="2663" y="293"/>
                  </a:cubicBezTo>
                  <a:cubicBezTo>
                    <a:pt x="2528" y="218"/>
                    <a:pt x="2392" y="146"/>
                    <a:pt x="2250" y="82"/>
                  </a:cubicBezTo>
                  <a:lnTo>
                    <a:pt x="2221" y="82"/>
                  </a:lnTo>
                  <a:cubicBezTo>
                    <a:pt x="2043" y="93"/>
                    <a:pt x="1862" y="100"/>
                    <a:pt x="1683" y="100"/>
                  </a:cubicBezTo>
                  <a:cubicBezTo>
                    <a:pt x="1266" y="100"/>
                    <a:pt x="848" y="68"/>
                    <a:pt x="428" y="4"/>
                  </a:cubicBezTo>
                  <a:cubicBezTo>
                    <a:pt x="414" y="1"/>
                    <a:pt x="396" y="1"/>
                    <a:pt x="381" y="1"/>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76" name="Google Shape;4676;p112"/>
          <p:cNvGrpSpPr/>
          <p:nvPr/>
        </p:nvGrpSpPr>
        <p:grpSpPr>
          <a:xfrm rot="-1419281">
            <a:off x="417284" y="739429"/>
            <a:ext cx="755394" cy="711775"/>
            <a:chOff x="378575" y="1776375"/>
            <a:chExt cx="737425" cy="578050"/>
          </a:xfrm>
        </p:grpSpPr>
        <p:sp>
          <p:nvSpPr>
            <p:cNvPr id="4677" name="Google Shape;4677;p112"/>
            <p:cNvSpPr/>
            <p:nvPr/>
          </p:nvSpPr>
          <p:spPr>
            <a:xfrm>
              <a:off x="378575" y="1776375"/>
              <a:ext cx="737425" cy="60825"/>
            </a:xfrm>
            <a:custGeom>
              <a:avLst/>
              <a:gdLst/>
              <a:ahLst/>
              <a:cxnLst/>
              <a:rect l="l" t="t" r="r" b="b"/>
              <a:pathLst>
                <a:path w="29497" h="2433" extrusionOk="0">
                  <a:moveTo>
                    <a:pt x="19316" y="1"/>
                  </a:moveTo>
                  <a:cubicBezTo>
                    <a:pt x="13215" y="1"/>
                    <a:pt x="7118" y="143"/>
                    <a:pt x="1024" y="432"/>
                  </a:cubicBezTo>
                  <a:cubicBezTo>
                    <a:pt x="0" y="478"/>
                    <a:pt x="75" y="1520"/>
                    <a:pt x="649" y="2101"/>
                  </a:cubicBezTo>
                  <a:cubicBezTo>
                    <a:pt x="635" y="1847"/>
                    <a:pt x="621" y="1595"/>
                    <a:pt x="610" y="1342"/>
                  </a:cubicBezTo>
                  <a:cubicBezTo>
                    <a:pt x="596" y="1103"/>
                    <a:pt x="760" y="1006"/>
                    <a:pt x="999" y="1006"/>
                  </a:cubicBezTo>
                  <a:cubicBezTo>
                    <a:pt x="1587" y="1006"/>
                    <a:pt x="2646" y="1609"/>
                    <a:pt x="2674" y="2172"/>
                  </a:cubicBezTo>
                  <a:cubicBezTo>
                    <a:pt x="2678" y="2261"/>
                    <a:pt x="2681" y="2347"/>
                    <a:pt x="2689" y="2433"/>
                  </a:cubicBezTo>
                  <a:cubicBezTo>
                    <a:pt x="8398" y="2179"/>
                    <a:pt x="14114" y="2051"/>
                    <a:pt x="19826" y="2051"/>
                  </a:cubicBezTo>
                  <a:cubicBezTo>
                    <a:pt x="21669" y="2051"/>
                    <a:pt x="23509" y="2066"/>
                    <a:pt x="25349" y="2090"/>
                  </a:cubicBezTo>
                  <a:cubicBezTo>
                    <a:pt x="25321" y="1798"/>
                    <a:pt x="25285" y="1502"/>
                    <a:pt x="25246" y="1205"/>
                  </a:cubicBezTo>
                  <a:cubicBezTo>
                    <a:pt x="25150" y="547"/>
                    <a:pt x="25809" y="172"/>
                    <a:pt x="26444" y="172"/>
                  </a:cubicBezTo>
                  <a:cubicBezTo>
                    <a:pt x="26950" y="172"/>
                    <a:pt x="27439" y="410"/>
                    <a:pt x="27514" y="938"/>
                  </a:cubicBezTo>
                  <a:cubicBezTo>
                    <a:pt x="27571" y="1338"/>
                    <a:pt x="27617" y="1733"/>
                    <a:pt x="27649" y="2133"/>
                  </a:cubicBezTo>
                  <a:cubicBezTo>
                    <a:pt x="27774" y="2133"/>
                    <a:pt x="27899" y="2137"/>
                    <a:pt x="28024" y="2140"/>
                  </a:cubicBezTo>
                  <a:lnTo>
                    <a:pt x="28060" y="2140"/>
                  </a:lnTo>
                  <a:cubicBezTo>
                    <a:pt x="29496" y="2140"/>
                    <a:pt x="29343" y="125"/>
                    <a:pt x="28030" y="97"/>
                  </a:cubicBezTo>
                  <a:cubicBezTo>
                    <a:pt x="25124" y="33"/>
                    <a:pt x="22219" y="1"/>
                    <a:pt x="193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8" name="Google Shape;4678;p112"/>
            <p:cNvSpPr/>
            <p:nvPr/>
          </p:nvSpPr>
          <p:spPr>
            <a:xfrm>
              <a:off x="1004275" y="1828625"/>
              <a:ext cx="74725" cy="327700"/>
            </a:xfrm>
            <a:custGeom>
              <a:avLst/>
              <a:gdLst/>
              <a:ahLst/>
              <a:cxnLst/>
              <a:rect l="l" t="t" r="r" b="b"/>
              <a:pathLst>
                <a:path w="2989" h="13108" extrusionOk="0">
                  <a:moveTo>
                    <a:pt x="321" y="0"/>
                  </a:moveTo>
                  <a:lnTo>
                    <a:pt x="321" y="0"/>
                  </a:lnTo>
                  <a:cubicBezTo>
                    <a:pt x="724" y="4054"/>
                    <a:pt x="0" y="8130"/>
                    <a:pt x="353" y="12184"/>
                  </a:cubicBezTo>
                  <a:cubicBezTo>
                    <a:pt x="585" y="12152"/>
                    <a:pt x="817" y="12131"/>
                    <a:pt x="1038" y="12131"/>
                  </a:cubicBezTo>
                  <a:cubicBezTo>
                    <a:pt x="1516" y="12131"/>
                    <a:pt x="1954" y="12230"/>
                    <a:pt x="2293" y="12508"/>
                  </a:cubicBezTo>
                  <a:cubicBezTo>
                    <a:pt x="2471" y="12658"/>
                    <a:pt x="2660" y="12869"/>
                    <a:pt x="2753" y="13108"/>
                  </a:cubicBezTo>
                  <a:cubicBezTo>
                    <a:pt x="2753" y="13065"/>
                    <a:pt x="2749" y="13026"/>
                    <a:pt x="2746" y="12983"/>
                  </a:cubicBezTo>
                  <a:cubicBezTo>
                    <a:pt x="2150" y="8679"/>
                    <a:pt x="2989" y="4350"/>
                    <a:pt x="2621" y="43"/>
                  </a:cubicBezTo>
                  <a:cubicBezTo>
                    <a:pt x="1855" y="25"/>
                    <a:pt x="1088" y="11"/>
                    <a:pt x="3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9" name="Google Shape;4679;p112"/>
            <p:cNvSpPr/>
            <p:nvPr/>
          </p:nvSpPr>
          <p:spPr>
            <a:xfrm>
              <a:off x="1007300" y="1780650"/>
              <a:ext cx="62500" cy="49075"/>
            </a:xfrm>
            <a:custGeom>
              <a:avLst/>
              <a:gdLst/>
              <a:ahLst/>
              <a:cxnLst/>
              <a:rect l="l" t="t" r="r" b="b"/>
              <a:pathLst>
                <a:path w="2500" h="1963" extrusionOk="0">
                  <a:moveTo>
                    <a:pt x="1295" y="1"/>
                  </a:moveTo>
                  <a:cubicBezTo>
                    <a:pt x="660" y="1"/>
                    <a:pt x="1" y="376"/>
                    <a:pt x="97" y="1034"/>
                  </a:cubicBezTo>
                  <a:cubicBezTo>
                    <a:pt x="136" y="1331"/>
                    <a:pt x="172" y="1627"/>
                    <a:pt x="200" y="1919"/>
                  </a:cubicBezTo>
                  <a:cubicBezTo>
                    <a:pt x="967" y="1930"/>
                    <a:pt x="1734" y="1944"/>
                    <a:pt x="2500" y="1962"/>
                  </a:cubicBezTo>
                  <a:cubicBezTo>
                    <a:pt x="2468" y="1562"/>
                    <a:pt x="2422" y="1167"/>
                    <a:pt x="2365" y="767"/>
                  </a:cubicBezTo>
                  <a:cubicBezTo>
                    <a:pt x="2290" y="239"/>
                    <a:pt x="1801" y="1"/>
                    <a:pt x="129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0" name="Google Shape;4680;p112"/>
            <p:cNvSpPr/>
            <p:nvPr/>
          </p:nvSpPr>
          <p:spPr>
            <a:xfrm>
              <a:off x="785225" y="2133225"/>
              <a:ext cx="290025" cy="69200"/>
            </a:xfrm>
            <a:custGeom>
              <a:avLst/>
              <a:gdLst/>
              <a:ahLst/>
              <a:cxnLst/>
              <a:rect l="l" t="t" r="r" b="b"/>
              <a:pathLst>
                <a:path w="11601" h="2768" extrusionOk="0">
                  <a:moveTo>
                    <a:pt x="9115" y="0"/>
                  </a:moveTo>
                  <a:cubicBezTo>
                    <a:pt x="8323" y="115"/>
                    <a:pt x="7503" y="378"/>
                    <a:pt x="6904" y="453"/>
                  </a:cubicBezTo>
                  <a:cubicBezTo>
                    <a:pt x="4990" y="692"/>
                    <a:pt x="3065" y="799"/>
                    <a:pt x="1135" y="799"/>
                  </a:cubicBezTo>
                  <a:cubicBezTo>
                    <a:pt x="1" y="803"/>
                    <a:pt x="126" y="1962"/>
                    <a:pt x="822" y="2507"/>
                  </a:cubicBezTo>
                  <a:cubicBezTo>
                    <a:pt x="832" y="2454"/>
                    <a:pt x="843" y="2396"/>
                    <a:pt x="857" y="2343"/>
                  </a:cubicBezTo>
                  <a:cubicBezTo>
                    <a:pt x="925" y="1993"/>
                    <a:pt x="1641" y="1861"/>
                    <a:pt x="2252" y="1861"/>
                  </a:cubicBezTo>
                  <a:cubicBezTo>
                    <a:pt x="2732" y="1861"/>
                    <a:pt x="3150" y="1947"/>
                    <a:pt x="3124" y="2069"/>
                  </a:cubicBezTo>
                  <a:cubicBezTo>
                    <a:pt x="3078" y="2304"/>
                    <a:pt x="3035" y="2536"/>
                    <a:pt x="2996" y="2768"/>
                  </a:cubicBezTo>
                  <a:cubicBezTo>
                    <a:pt x="4006" y="2742"/>
                    <a:pt x="5011" y="2686"/>
                    <a:pt x="6013" y="2589"/>
                  </a:cubicBezTo>
                  <a:cubicBezTo>
                    <a:pt x="6744" y="2521"/>
                    <a:pt x="7475" y="2432"/>
                    <a:pt x="8203" y="2329"/>
                  </a:cubicBezTo>
                  <a:cubicBezTo>
                    <a:pt x="8338" y="2307"/>
                    <a:pt x="9586" y="2154"/>
                    <a:pt x="9811" y="1972"/>
                  </a:cubicBezTo>
                  <a:cubicBezTo>
                    <a:pt x="10021" y="2079"/>
                    <a:pt x="10263" y="2143"/>
                    <a:pt x="10502" y="2143"/>
                  </a:cubicBezTo>
                  <a:cubicBezTo>
                    <a:pt x="10891" y="2143"/>
                    <a:pt x="11265" y="1980"/>
                    <a:pt x="11458" y="1591"/>
                  </a:cubicBezTo>
                  <a:cubicBezTo>
                    <a:pt x="11473" y="1562"/>
                    <a:pt x="11486" y="1534"/>
                    <a:pt x="11504" y="1505"/>
                  </a:cubicBezTo>
                  <a:cubicBezTo>
                    <a:pt x="11601" y="1309"/>
                    <a:pt x="11586" y="1109"/>
                    <a:pt x="11515" y="924"/>
                  </a:cubicBezTo>
                  <a:lnTo>
                    <a:pt x="11515" y="924"/>
                  </a:lnTo>
                  <a:cubicBezTo>
                    <a:pt x="11511" y="1505"/>
                    <a:pt x="10898" y="1833"/>
                    <a:pt x="10306" y="1833"/>
                  </a:cubicBezTo>
                  <a:cubicBezTo>
                    <a:pt x="9796" y="1833"/>
                    <a:pt x="9307" y="1594"/>
                    <a:pt x="9236" y="1066"/>
                  </a:cubicBezTo>
                  <a:cubicBezTo>
                    <a:pt x="9187" y="710"/>
                    <a:pt x="9147" y="357"/>
                    <a:pt x="91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1" name="Google Shape;4681;p112"/>
            <p:cNvSpPr/>
            <p:nvPr/>
          </p:nvSpPr>
          <p:spPr>
            <a:xfrm>
              <a:off x="1013075" y="2131900"/>
              <a:ext cx="60050" cy="47175"/>
            </a:xfrm>
            <a:custGeom>
              <a:avLst/>
              <a:gdLst/>
              <a:ahLst/>
              <a:cxnLst/>
              <a:rect l="l" t="t" r="r" b="b"/>
              <a:pathLst>
                <a:path w="2402" h="1887" extrusionOk="0">
                  <a:moveTo>
                    <a:pt x="686" y="0"/>
                  </a:moveTo>
                  <a:cubicBezTo>
                    <a:pt x="465" y="0"/>
                    <a:pt x="233" y="21"/>
                    <a:pt x="1" y="53"/>
                  </a:cubicBezTo>
                  <a:cubicBezTo>
                    <a:pt x="33" y="410"/>
                    <a:pt x="73" y="763"/>
                    <a:pt x="122" y="1119"/>
                  </a:cubicBezTo>
                  <a:cubicBezTo>
                    <a:pt x="193" y="1647"/>
                    <a:pt x="682" y="1886"/>
                    <a:pt x="1192" y="1886"/>
                  </a:cubicBezTo>
                  <a:cubicBezTo>
                    <a:pt x="1784" y="1886"/>
                    <a:pt x="2397" y="1558"/>
                    <a:pt x="2401" y="977"/>
                  </a:cubicBezTo>
                  <a:cubicBezTo>
                    <a:pt x="2308" y="738"/>
                    <a:pt x="2119" y="527"/>
                    <a:pt x="1941" y="377"/>
                  </a:cubicBezTo>
                  <a:cubicBezTo>
                    <a:pt x="1602" y="99"/>
                    <a:pt x="1164" y="0"/>
                    <a:pt x="68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2" name="Google Shape;4682;p112"/>
            <p:cNvSpPr/>
            <p:nvPr/>
          </p:nvSpPr>
          <p:spPr>
            <a:xfrm>
              <a:off x="798250" y="2195875"/>
              <a:ext cx="62525" cy="151150"/>
            </a:xfrm>
            <a:custGeom>
              <a:avLst/>
              <a:gdLst/>
              <a:ahLst/>
              <a:cxnLst/>
              <a:rect l="l" t="t" r="r" b="b"/>
              <a:pathLst>
                <a:path w="2501" h="6046" extrusionOk="0">
                  <a:moveTo>
                    <a:pt x="301" y="1"/>
                  </a:moveTo>
                  <a:cubicBezTo>
                    <a:pt x="129" y="886"/>
                    <a:pt x="29" y="1766"/>
                    <a:pt x="1" y="2647"/>
                  </a:cubicBezTo>
                  <a:cubicBezTo>
                    <a:pt x="464" y="3367"/>
                    <a:pt x="928" y="4084"/>
                    <a:pt x="1388" y="4801"/>
                  </a:cubicBezTo>
                  <a:cubicBezTo>
                    <a:pt x="1652" y="5207"/>
                    <a:pt x="1709" y="5724"/>
                    <a:pt x="1612" y="6045"/>
                  </a:cubicBezTo>
                  <a:cubicBezTo>
                    <a:pt x="2094" y="5956"/>
                    <a:pt x="2501" y="5785"/>
                    <a:pt x="2468" y="5581"/>
                  </a:cubicBezTo>
                  <a:cubicBezTo>
                    <a:pt x="2190" y="3799"/>
                    <a:pt x="2190" y="2033"/>
                    <a:pt x="2475" y="262"/>
                  </a:cubicBezTo>
                  <a:lnTo>
                    <a:pt x="2475" y="262"/>
                  </a:lnTo>
                  <a:cubicBezTo>
                    <a:pt x="2016" y="275"/>
                    <a:pt x="1552" y="279"/>
                    <a:pt x="1089" y="279"/>
                  </a:cubicBezTo>
                  <a:cubicBezTo>
                    <a:pt x="785" y="279"/>
                    <a:pt x="518" y="172"/>
                    <a:pt x="30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3" name="Google Shape;4683;p112"/>
            <p:cNvSpPr/>
            <p:nvPr/>
          </p:nvSpPr>
          <p:spPr>
            <a:xfrm>
              <a:off x="805750" y="2179750"/>
              <a:ext cx="58250" cy="23100"/>
            </a:xfrm>
            <a:custGeom>
              <a:avLst/>
              <a:gdLst/>
              <a:ahLst/>
              <a:cxnLst/>
              <a:rect l="l" t="t" r="r" b="b"/>
              <a:pathLst>
                <a:path w="2330" h="924" extrusionOk="0">
                  <a:moveTo>
                    <a:pt x="1431" y="0"/>
                  </a:moveTo>
                  <a:cubicBezTo>
                    <a:pt x="820" y="0"/>
                    <a:pt x="104" y="132"/>
                    <a:pt x="36" y="482"/>
                  </a:cubicBezTo>
                  <a:cubicBezTo>
                    <a:pt x="22" y="535"/>
                    <a:pt x="11" y="593"/>
                    <a:pt x="1" y="646"/>
                  </a:cubicBezTo>
                  <a:cubicBezTo>
                    <a:pt x="218" y="817"/>
                    <a:pt x="485" y="924"/>
                    <a:pt x="789" y="924"/>
                  </a:cubicBezTo>
                  <a:cubicBezTo>
                    <a:pt x="1252" y="924"/>
                    <a:pt x="1716" y="920"/>
                    <a:pt x="2175" y="907"/>
                  </a:cubicBezTo>
                  <a:cubicBezTo>
                    <a:pt x="2214" y="675"/>
                    <a:pt x="2257" y="443"/>
                    <a:pt x="2303" y="208"/>
                  </a:cubicBezTo>
                  <a:cubicBezTo>
                    <a:pt x="2329" y="86"/>
                    <a:pt x="1911" y="0"/>
                    <a:pt x="143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4" name="Google Shape;4684;p112"/>
            <p:cNvSpPr/>
            <p:nvPr/>
          </p:nvSpPr>
          <p:spPr>
            <a:xfrm>
              <a:off x="799950" y="2316150"/>
              <a:ext cx="21675" cy="32475"/>
            </a:xfrm>
            <a:custGeom>
              <a:avLst/>
              <a:gdLst/>
              <a:ahLst/>
              <a:cxnLst/>
              <a:rect l="l" t="t" r="r" b="b"/>
              <a:pathLst>
                <a:path w="867" h="1299" extrusionOk="0">
                  <a:moveTo>
                    <a:pt x="1" y="0"/>
                  </a:moveTo>
                  <a:lnTo>
                    <a:pt x="1" y="0"/>
                  </a:lnTo>
                  <a:cubicBezTo>
                    <a:pt x="32" y="350"/>
                    <a:pt x="79" y="696"/>
                    <a:pt x="132" y="1045"/>
                  </a:cubicBezTo>
                  <a:cubicBezTo>
                    <a:pt x="161" y="1223"/>
                    <a:pt x="475" y="1298"/>
                    <a:pt x="863" y="1298"/>
                  </a:cubicBezTo>
                  <a:lnTo>
                    <a:pt x="867" y="1298"/>
                  </a:lnTo>
                  <a:cubicBezTo>
                    <a:pt x="799" y="1223"/>
                    <a:pt x="728" y="1127"/>
                    <a:pt x="653" y="1013"/>
                  </a:cubicBezTo>
                  <a:cubicBezTo>
                    <a:pt x="435" y="674"/>
                    <a:pt x="218" y="339"/>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5" name="Google Shape;4685;p112"/>
            <p:cNvSpPr/>
            <p:nvPr/>
          </p:nvSpPr>
          <p:spPr>
            <a:xfrm>
              <a:off x="475450" y="2160675"/>
              <a:ext cx="363125" cy="193750"/>
            </a:xfrm>
            <a:custGeom>
              <a:avLst/>
              <a:gdLst/>
              <a:ahLst/>
              <a:cxnLst/>
              <a:rect l="l" t="t" r="r" b="b"/>
              <a:pathLst>
                <a:path w="14525" h="7750" extrusionOk="0">
                  <a:moveTo>
                    <a:pt x="2935" y="1"/>
                  </a:moveTo>
                  <a:cubicBezTo>
                    <a:pt x="2012" y="1"/>
                    <a:pt x="1095" y="82"/>
                    <a:pt x="197" y="403"/>
                  </a:cubicBezTo>
                  <a:cubicBezTo>
                    <a:pt x="101" y="436"/>
                    <a:pt x="37" y="507"/>
                    <a:pt x="1" y="603"/>
                  </a:cubicBezTo>
                  <a:cubicBezTo>
                    <a:pt x="26" y="710"/>
                    <a:pt x="55" y="814"/>
                    <a:pt x="83" y="921"/>
                  </a:cubicBezTo>
                  <a:cubicBezTo>
                    <a:pt x="843" y="1199"/>
                    <a:pt x="1702" y="2108"/>
                    <a:pt x="911" y="2368"/>
                  </a:cubicBezTo>
                  <a:cubicBezTo>
                    <a:pt x="882" y="2379"/>
                    <a:pt x="853" y="2386"/>
                    <a:pt x="825" y="2393"/>
                  </a:cubicBezTo>
                  <a:cubicBezTo>
                    <a:pt x="914" y="2440"/>
                    <a:pt x="1000" y="2468"/>
                    <a:pt x="1089" y="2468"/>
                  </a:cubicBezTo>
                  <a:cubicBezTo>
                    <a:pt x="1135" y="2468"/>
                    <a:pt x="1181" y="2461"/>
                    <a:pt x="1228" y="2443"/>
                  </a:cubicBezTo>
                  <a:cubicBezTo>
                    <a:pt x="2048" y="2151"/>
                    <a:pt x="2914" y="2069"/>
                    <a:pt x="3791" y="2069"/>
                  </a:cubicBezTo>
                  <a:cubicBezTo>
                    <a:pt x="4775" y="2069"/>
                    <a:pt x="5771" y="2172"/>
                    <a:pt x="6722" y="2215"/>
                  </a:cubicBezTo>
                  <a:cubicBezTo>
                    <a:pt x="7571" y="2251"/>
                    <a:pt x="8417" y="2290"/>
                    <a:pt x="9265" y="2325"/>
                  </a:cubicBezTo>
                  <a:cubicBezTo>
                    <a:pt x="9525" y="2336"/>
                    <a:pt x="9989" y="2432"/>
                    <a:pt x="10399" y="2432"/>
                  </a:cubicBezTo>
                  <a:cubicBezTo>
                    <a:pt x="10445" y="2432"/>
                    <a:pt x="10492" y="2432"/>
                    <a:pt x="10535" y="2429"/>
                  </a:cubicBezTo>
                  <a:cubicBezTo>
                    <a:pt x="11351" y="3691"/>
                    <a:pt x="12164" y="4957"/>
                    <a:pt x="12981" y="6219"/>
                  </a:cubicBezTo>
                  <a:cubicBezTo>
                    <a:pt x="12910" y="5495"/>
                    <a:pt x="12888" y="4775"/>
                    <a:pt x="12913" y="4055"/>
                  </a:cubicBezTo>
                  <a:cubicBezTo>
                    <a:pt x="12342" y="3171"/>
                    <a:pt x="11768" y="2282"/>
                    <a:pt x="11198" y="1398"/>
                  </a:cubicBezTo>
                  <a:cubicBezTo>
                    <a:pt x="11126" y="1138"/>
                    <a:pt x="10991" y="892"/>
                    <a:pt x="10873" y="735"/>
                  </a:cubicBezTo>
                  <a:cubicBezTo>
                    <a:pt x="10851" y="710"/>
                    <a:pt x="10830" y="681"/>
                    <a:pt x="10809" y="653"/>
                  </a:cubicBezTo>
                  <a:cubicBezTo>
                    <a:pt x="10698" y="510"/>
                    <a:pt x="10377" y="100"/>
                    <a:pt x="10103" y="100"/>
                  </a:cubicBezTo>
                  <a:cubicBezTo>
                    <a:pt x="10053" y="100"/>
                    <a:pt x="10003" y="115"/>
                    <a:pt x="9957" y="146"/>
                  </a:cubicBezTo>
                  <a:cubicBezTo>
                    <a:pt x="9936" y="161"/>
                    <a:pt x="9918" y="176"/>
                    <a:pt x="9896" y="189"/>
                  </a:cubicBezTo>
                  <a:cubicBezTo>
                    <a:pt x="9839" y="229"/>
                    <a:pt x="9796" y="275"/>
                    <a:pt x="9765" y="329"/>
                  </a:cubicBezTo>
                  <a:cubicBezTo>
                    <a:pt x="9658" y="350"/>
                    <a:pt x="9533" y="357"/>
                    <a:pt x="9397" y="357"/>
                  </a:cubicBezTo>
                  <a:cubicBezTo>
                    <a:pt x="8798" y="357"/>
                    <a:pt x="7989" y="204"/>
                    <a:pt x="7682" y="189"/>
                  </a:cubicBezTo>
                  <a:cubicBezTo>
                    <a:pt x="6740" y="151"/>
                    <a:pt x="5799" y="108"/>
                    <a:pt x="4858" y="69"/>
                  </a:cubicBezTo>
                  <a:cubicBezTo>
                    <a:pt x="4212" y="39"/>
                    <a:pt x="3570" y="1"/>
                    <a:pt x="2935" y="1"/>
                  </a:cubicBezTo>
                  <a:close/>
                  <a:moveTo>
                    <a:pt x="14524" y="7453"/>
                  </a:moveTo>
                  <a:lnTo>
                    <a:pt x="14524" y="7453"/>
                  </a:lnTo>
                  <a:cubicBezTo>
                    <a:pt x="14304" y="7493"/>
                    <a:pt x="14065" y="7517"/>
                    <a:pt x="13847" y="7517"/>
                  </a:cubicBezTo>
                  <a:cubicBezTo>
                    <a:pt x="13996" y="7682"/>
                    <a:pt x="14125" y="7749"/>
                    <a:pt x="14232" y="7749"/>
                  </a:cubicBezTo>
                  <a:cubicBezTo>
                    <a:pt x="14371" y="7749"/>
                    <a:pt x="14475" y="7631"/>
                    <a:pt x="14524" y="7453"/>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6" name="Google Shape;4686;p112"/>
            <p:cNvSpPr/>
            <p:nvPr/>
          </p:nvSpPr>
          <p:spPr>
            <a:xfrm>
              <a:off x="797650" y="2262025"/>
              <a:ext cx="43350" cy="86600"/>
            </a:xfrm>
            <a:custGeom>
              <a:avLst/>
              <a:gdLst/>
              <a:ahLst/>
              <a:cxnLst/>
              <a:rect l="l" t="t" r="r" b="b"/>
              <a:pathLst>
                <a:path w="1734" h="3464" extrusionOk="0">
                  <a:moveTo>
                    <a:pt x="25" y="1"/>
                  </a:moveTo>
                  <a:lnTo>
                    <a:pt x="25" y="1"/>
                  </a:lnTo>
                  <a:cubicBezTo>
                    <a:pt x="0" y="721"/>
                    <a:pt x="22" y="1441"/>
                    <a:pt x="93" y="2165"/>
                  </a:cubicBezTo>
                  <a:cubicBezTo>
                    <a:pt x="310" y="2504"/>
                    <a:pt x="527" y="2839"/>
                    <a:pt x="745" y="3178"/>
                  </a:cubicBezTo>
                  <a:cubicBezTo>
                    <a:pt x="820" y="3292"/>
                    <a:pt x="891" y="3388"/>
                    <a:pt x="959" y="3463"/>
                  </a:cubicBezTo>
                  <a:cubicBezTo>
                    <a:pt x="1177" y="3463"/>
                    <a:pt x="1416" y="3439"/>
                    <a:pt x="1636" y="3399"/>
                  </a:cubicBezTo>
                  <a:cubicBezTo>
                    <a:pt x="1733" y="3078"/>
                    <a:pt x="1676" y="2561"/>
                    <a:pt x="1412" y="2155"/>
                  </a:cubicBezTo>
                  <a:cubicBezTo>
                    <a:pt x="952" y="1438"/>
                    <a:pt x="488" y="721"/>
                    <a:pt x="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7" name="Google Shape;4687;p112"/>
            <p:cNvSpPr/>
            <p:nvPr/>
          </p:nvSpPr>
          <p:spPr>
            <a:xfrm>
              <a:off x="394775" y="1828875"/>
              <a:ext cx="101325" cy="394500"/>
            </a:xfrm>
            <a:custGeom>
              <a:avLst/>
              <a:gdLst/>
              <a:ahLst/>
              <a:cxnLst/>
              <a:rect l="l" t="t" r="r" b="b"/>
              <a:pathLst>
                <a:path w="4053" h="15780" extrusionOk="0">
                  <a:moveTo>
                    <a:pt x="1" y="1"/>
                  </a:moveTo>
                  <a:cubicBezTo>
                    <a:pt x="190" y="3417"/>
                    <a:pt x="465" y="6825"/>
                    <a:pt x="839" y="10224"/>
                  </a:cubicBezTo>
                  <a:cubicBezTo>
                    <a:pt x="1017" y="11864"/>
                    <a:pt x="1078" y="15780"/>
                    <a:pt x="3338" y="15780"/>
                  </a:cubicBezTo>
                  <a:cubicBezTo>
                    <a:pt x="3557" y="15780"/>
                    <a:pt x="3792" y="15744"/>
                    <a:pt x="4052" y="15665"/>
                  </a:cubicBezTo>
                  <a:cubicBezTo>
                    <a:pt x="3524" y="15383"/>
                    <a:pt x="3057" y="14338"/>
                    <a:pt x="3228" y="13875"/>
                  </a:cubicBezTo>
                  <a:cubicBezTo>
                    <a:pt x="3017" y="12955"/>
                    <a:pt x="3000" y="11947"/>
                    <a:pt x="2904" y="11055"/>
                  </a:cubicBezTo>
                  <a:cubicBezTo>
                    <a:pt x="2775" y="9871"/>
                    <a:pt x="2654" y="8683"/>
                    <a:pt x="2547" y="7492"/>
                  </a:cubicBezTo>
                  <a:cubicBezTo>
                    <a:pt x="2333" y="5110"/>
                    <a:pt x="2166" y="2721"/>
                    <a:pt x="2041" y="333"/>
                  </a:cubicBezTo>
                  <a:cubicBezTo>
                    <a:pt x="1666" y="351"/>
                    <a:pt x="1296" y="368"/>
                    <a:pt x="925" y="386"/>
                  </a:cubicBezTo>
                  <a:lnTo>
                    <a:pt x="871" y="386"/>
                  </a:lnTo>
                  <a:cubicBezTo>
                    <a:pt x="529" y="386"/>
                    <a:pt x="226" y="229"/>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8" name="Google Shape;4688;p112"/>
            <p:cNvSpPr/>
            <p:nvPr/>
          </p:nvSpPr>
          <p:spPr>
            <a:xfrm>
              <a:off x="471175" y="2175750"/>
              <a:ext cx="46850" cy="44750"/>
            </a:xfrm>
            <a:custGeom>
              <a:avLst/>
              <a:gdLst/>
              <a:ahLst/>
              <a:cxnLst/>
              <a:rect l="l" t="t" r="r" b="b"/>
              <a:pathLst>
                <a:path w="1874" h="1790" extrusionOk="0">
                  <a:moveTo>
                    <a:pt x="172" y="0"/>
                  </a:moveTo>
                  <a:lnTo>
                    <a:pt x="172" y="0"/>
                  </a:lnTo>
                  <a:cubicBezTo>
                    <a:pt x="1" y="463"/>
                    <a:pt x="468" y="1508"/>
                    <a:pt x="996" y="1790"/>
                  </a:cubicBezTo>
                  <a:cubicBezTo>
                    <a:pt x="1024" y="1783"/>
                    <a:pt x="1053" y="1776"/>
                    <a:pt x="1082" y="1765"/>
                  </a:cubicBezTo>
                  <a:cubicBezTo>
                    <a:pt x="1873" y="1505"/>
                    <a:pt x="1014" y="596"/>
                    <a:pt x="254" y="318"/>
                  </a:cubicBezTo>
                  <a:cubicBezTo>
                    <a:pt x="226" y="211"/>
                    <a:pt x="197" y="107"/>
                    <a:pt x="1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89" name="Google Shape;4689;p112"/>
          <p:cNvGrpSpPr/>
          <p:nvPr/>
        </p:nvGrpSpPr>
        <p:grpSpPr>
          <a:xfrm>
            <a:off x="2725674" y="4570781"/>
            <a:ext cx="1608138" cy="326735"/>
            <a:chOff x="1816609" y="3851001"/>
            <a:chExt cx="1093674" cy="222193"/>
          </a:xfrm>
        </p:grpSpPr>
        <p:sp>
          <p:nvSpPr>
            <p:cNvPr id="4690" name="Google Shape;4690;p112"/>
            <p:cNvSpPr/>
            <p:nvPr/>
          </p:nvSpPr>
          <p:spPr>
            <a:xfrm>
              <a:off x="1816609" y="3851001"/>
              <a:ext cx="1093674" cy="222193"/>
            </a:xfrm>
            <a:custGeom>
              <a:avLst/>
              <a:gdLst/>
              <a:ahLst/>
              <a:cxnLst/>
              <a:rect l="l" t="t" r="r" b="b"/>
              <a:pathLst>
                <a:path w="38900" h="7903" extrusionOk="0">
                  <a:moveTo>
                    <a:pt x="32154" y="852"/>
                  </a:moveTo>
                  <a:cubicBezTo>
                    <a:pt x="32029" y="852"/>
                    <a:pt x="31911" y="870"/>
                    <a:pt x="31815" y="910"/>
                  </a:cubicBezTo>
                  <a:cubicBezTo>
                    <a:pt x="30934" y="1259"/>
                    <a:pt x="30057" y="1619"/>
                    <a:pt x="29183" y="1986"/>
                  </a:cubicBezTo>
                  <a:cubicBezTo>
                    <a:pt x="30289" y="1683"/>
                    <a:pt x="31405" y="1423"/>
                    <a:pt x="32535" y="1209"/>
                  </a:cubicBezTo>
                  <a:cubicBezTo>
                    <a:pt x="32581" y="1198"/>
                    <a:pt x="32635" y="1195"/>
                    <a:pt x="32688" y="1195"/>
                  </a:cubicBezTo>
                  <a:cubicBezTo>
                    <a:pt x="32853" y="1195"/>
                    <a:pt x="33041" y="1234"/>
                    <a:pt x="33223" y="1298"/>
                  </a:cubicBezTo>
                  <a:cubicBezTo>
                    <a:pt x="32998" y="1017"/>
                    <a:pt x="32532" y="852"/>
                    <a:pt x="32154" y="852"/>
                  </a:cubicBezTo>
                  <a:close/>
                  <a:moveTo>
                    <a:pt x="36026" y="1808"/>
                  </a:moveTo>
                  <a:cubicBezTo>
                    <a:pt x="35323" y="1808"/>
                    <a:pt x="34635" y="1886"/>
                    <a:pt x="33969" y="2036"/>
                  </a:cubicBezTo>
                  <a:cubicBezTo>
                    <a:pt x="33969" y="2172"/>
                    <a:pt x="33908" y="2318"/>
                    <a:pt x="33758" y="2464"/>
                  </a:cubicBezTo>
                  <a:cubicBezTo>
                    <a:pt x="33648" y="2575"/>
                    <a:pt x="33541" y="2689"/>
                    <a:pt x="33441" y="2803"/>
                  </a:cubicBezTo>
                  <a:cubicBezTo>
                    <a:pt x="33530" y="2781"/>
                    <a:pt x="33619" y="2775"/>
                    <a:pt x="33712" y="2775"/>
                  </a:cubicBezTo>
                  <a:cubicBezTo>
                    <a:pt x="34364" y="2775"/>
                    <a:pt x="35031" y="3256"/>
                    <a:pt x="35052" y="3695"/>
                  </a:cubicBezTo>
                  <a:cubicBezTo>
                    <a:pt x="35341" y="3655"/>
                    <a:pt x="35634" y="3637"/>
                    <a:pt x="35926" y="3637"/>
                  </a:cubicBezTo>
                  <a:cubicBezTo>
                    <a:pt x="36290" y="3637"/>
                    <a:pt x="36657" y="3666"/>
                    <a:pt x="37028" y="3723"/>
                  </a:cubicBezTo>
                  <a:cubicBezTo>
                    <a:pt x="37099" y="3734"/>
                    <a:pt x="37170" y="3737"/>
                    <a:pt x="37234" y="3737"/>
                  </a:cubicBezTo>
                  <a:cubicBezTo>
                    <a:pt x="38415" y="3737"/>
                    <a:pt x="38900" y="2136"/>
                    <a:pt x="37502" y="1922"/>
                  </a:cubicBezTo>
                  <a:cubicBezTo>
                    <a:pt x="37007" y="1843"/>
                    <a:pt x="36511" y="1808"/>
                    <a:pt x="36026" y="1808"/>
                  </a:cubicBezTo>
                  <a:close/>
                  <a:moveTo>
                    <a:pt x="6480" y="3645"/>
                  </a:moveTo>
                  <a:lnTo>
                    <a:pt x="6480" y="3645"/>
                  </a:lnTo>
                  <a:cubicBezTo>
                    <a:pt x="6466" y="3652"/>
                    <a:pt x="6455" y="3655"/>
                    <a:pt x="6441" y="3659"/>
                  </a:cubicBezTo>
                  <a:cubicBezTo>
                    <a:pt x="6412" y="3723"/>
                    <a:pt x="6383" y="3787"/>
                    <a:pt x="6359" y="3851"/>
                  </a:cubicBezTo>
                  <a:cubicBezTo>
                    <a:pt x="6398" y="3784"/>
                    <a:pt x="6437" y="3713"/>
                    <a:pt x="6480" y="3645"/>
                  </a:cubicBezTo>
                  <a:close/>
                  <a:moveTo>
                    <a:pt x="21010" y="0"/>
                  </a:moveTo>
                  <a:cubicBezTo>
                    <a:pt x="20879" y="0"/>
                    <a:pt x="20747" y="18"/>
                    <a:pt x="20622" y="64"/>
                  </a:cubicBezTo>
                  <a:cubicBezTo>
                    <a:pt x="18436" y="831"/>
                    <a:pt x="16353" y="1801"/>
                    <a:pt x="14389" y="2977"/>
                  </a:cubicBezTo>
                  <a:cubicBezTo>
                    <a:pt x="14735" y="2475"/>
                    <a:pt x="15102" y="1990"/>
                    <a:pt x="15491" y="1512"/>
                  </a:cubicBezTo>
                  <a:cubicBezTo>
                    <a:pt x="16118" y="746"/>
                    <a:pt x="15117" y="289"/>
                    <a:pt x="14353" y="289"/>
                  </a:cubicBezTo>
                  <a:cubicBezTo>
                    <a:pt x="14154" y="289"/>
                    <a:pt x="13972" y="318"/>
                    <a:pt x="13836" y="385"/>
                  </a:cubicBezTo>
                  <a:cubicBezTo>
                    <a:pt x="12110" y="1244"/>
                    <a:pt x="10484" y="2261"/>
                    <a:pt x="8969" y="3431"/>
                  </a:cubicBezTo>
                  <a:cubicBezTo>
                    <a:pt x="9272" y="2842"/>
                    <a:pt x="9614" y="2268"/>
                    <a:pt x="9996" y="1708"/>
                  </a:cubicBezTo>
                  <a:cubicBezTo>
                    <a:pt x="10542" y="906"/>
                    <a:pt x="9646" y="471"/>
                    <a:pt x="8905" y="471"/>
                  </a:cubicBezTo>
                  <a:cubicBezTo>
                    <a:pt x="8694" y="471"/>
                    <a:pt x="8491" y="507"/>
                    <a:pt x="8341" y="581"/>
                  </a:cubicBezTo>
                  <a:cubicBezTo>
                    <a:pt x="5938" y="1741"/>
                    <a:pt x="3534" y="2903"/>
                    <a:pt x="1131" y="4062"/>
                  </a:cubicBezTo>
                  <a:cubicBezTo>
                    <a:pt x="1" y="4608"/>
                    <a:pt x="893" y="5670"/>
                    <a:pt x="1862" y="5670"/>
                  </a:cubicBezTo>
                  <a:cubicBezTo>
                    <a:pt x="2045" y="5670"/>
                    <a:pt x="2226" y="5635"/>
                    <a:pt x="2401" y="5549"/>
                  </a:cubicBezTo>
                  <a:cubicBezTo>
                    <a:pt x="3546" y="4996"/>
                    <a:pt x="4690" y="4443"/>
                    <a:pt x="5835" y="3891"/>
                  </a:cubicBezTo>
                  <a:lnTo>
                    <a:pt x="5835" y="3891"/>
                  </a:lnTo>
                  <a:cubicBezTo>
                    <a:pt x="5392" y="4055"/>
                    <a:pt x="4947" y="4211"/>
                    <a:pt x="4501" y="4361"/>
                  </a:cubicBezTo>
                  <a:cubicBezTo>
                    <a:pt x="4248" y="4447"/>
                    <a:pt x="3944" y="4508"/>
                    <a:pt x="3649" y="4508"/>
                  </a:cubicBezTo>
                  <a:cubicBezTo>
                    <a:pt x="3378" y="4508"/>
                    <a:pt x="3110" y="4458"/>
                    <a:pt x="2886" y="4336"/>
                  </a:cubicBezTo>
                  <a:cubicBezTo>
                    <a:pt x="2532" y="4144"/>
                    <a:pt x="2443" y="3773"/>
                    <a:pt x="2896" y="3619"/>
                  </a:cubicBezTo>
                  <a:cubicBezTo>
                    <a:pt x="4173" y="3191"/>
                    <a:pt x="5428" y="2707"/>
                    <a:pt x="6666" y="2164"/>
                  </a:cubicBezTo>
                  <a:cubicBezTo>
                    <a:pt x="6887" y="2069"/>
                    <a:pt x="7175" y="2015"/>
                    <a:pt x="7464" y="2015"/>
                  </a:cubicBezTo>
                  <a:cubicBezTo>
                    <a:pt x="7593" y="2015"/>
                    <a:pt x="7721" y="2026"/>
                    <a:pt x="7846" y="2047"/>
                  </a:cubicBezTo>
                  <a:cubicBezTo>
                    <a:pt x="8074" y="1901"/>
                    <a:pt x="8330" y="1794"/>
                    <a:pt x="8562" y="1794"/>
                  </a:cubicBezTo>
                  <a:cubicBezTo>
                    <a:pt x="8598" y="1794"/>
                    <a:pt x="8634" y="1797"/>
                    <a:pt x="8669" y="1805"/>
                  </a:cubicBezTo>
                  <a:cubicBezTo>
                    <a:pt x="9054" y="1865"/>
                    <a:pt x="9375" y="2079"/>
                    <a:pt x="9041" y="2490"/>
                  </a:cubicBezTo>
                  <a:cubicBezTo>
                    <a:pt x="8491" y="3153"/>
                    <a:pt x="8074" y="3841"/>
                    <a:pt x="7774" y="4600"/>
                  </a:cubicBezTo>
                  <a:cubicBezTo>
                    <a:pt x="9536" y="3398"/>
                    <a:pt x="11351" y="2283"/>
                    <a:pt x="13223" y="1256"/>
                  </a:cubicBezTo>
                  <a:cubicBezTo>
                    <a:pt x="13379" y="1170"/>
                    <a:pt x="13729" y="1091"/>
                    <a:pt x="14032" y="1091"/>
                  </a:cubicBezTo>
                  <a:cubicBezTo>
                    <a:pt x="14449" y="1091"/>
                    <a:pt x="14778" y="1238"/>
                    <a:pt x="14378" y="1701"/>
                  </a:cubicBezTo>
                  <a:cubicBezTo>
                    <a:pt x="13740" y="2447"/>
                    <a:pt x="13305" y="3220"/>
                    <a:pt x="13055" y="4116"/>
                  </a:cubicBezTo>
                  <a:cubicBezTo>
                    <a:pt x="14791" y="3156"/>
                    <a:pt x="16575" y="2111"/>
                    <a:pt x="18386" y="1494"/>
                  </a:cubicBezTo>
                  <a:cubicBezTo>
                    <a:pt x="18660" y="1402"/>
                    <a:pt x="18896" y="1359"/>
                    <a:pt x="19099" y="1359"/>
                  </a:cubicBezTo>
                  <a:cubicBezTo>
                    <a:pt x="20144" y="1359"/>
                    <a:pt x="20262" y="2514"/>
                    <a:pt x="20204" y="3630"/>
                  </a:cubicBezTo>
                  <a:cubicBezTo>
                    <a:pt x="21502" y="2892"/>
                    <a:pt x="22840" y="2229"/>
                    <a:pt x="24213" y="1634"/>
                  </a:cubicBezTo>
                  <a:cubicBezTo>
                    <a:pt x="24216" y="1630"/>
                    <a:pt x="24216" y="1623"/>
                    <a:pt x="24216" y="1619"/>
                  </a:cubicBezTo>
                  <a:cubicBezTo>
                    <a:pt x="24244" y="1109"/>
                    <a:pt x="24766" y="867"/>
                    <a:pt x="25304" y="867"/>
                  </a:cubicBezTo>
                  <a:cubicBezTo>
                    <a:pt x="25906" y="867"/>
                    <a:pt x="26530" y="1173"/>
                    <a:pt x="26499" y="1744"/>
                  </a:cubicBezTo>
                  <a:cubicBezTo>
                    <a:pt x="26477" y="2126"/>
                    <a:pt x="26438" y="2496"/>
                    <a:pt x="26384" y="2867"/>
                  </a:cubicBezTo>
                  <a:cubicBezTo>
                    <a:pt x="26591" y="2793"/>
                    <a:pt x="26798" y="2721"/>
                    <a:pt x="27004" y="2653"/>
                  </a:cubicBezTo>
                  <a:cubicBezTo>
                    <a:pt x="27236" y="2250"/>
                    <a:pt x="27483" y="1855"/>
                    <a:pt x="27743" y="1466"/>
                  </a:cubicBezTo>
                  <a:cubicBezTo>
                    <a:pt x="28220" y="746"/>
                    <a:pt x="27386" y="168"/>
                    <a:pt x="26695" y="168"/>
                  </a:cubicBezTo>
                  <a:cubicBezTo>
                    <a:pt x="26573" y="168"/>
                    <a:pt x="26459" y="186"/>
                    <a:pt x="26352" y="225"/>
                  </a:cubicBezTo>
                  <a:cubicBezTo>
                    <a:pt x="24637" y="842"/>
                    <a:pt x="23000" y="1591"/>
                    <a:pt x="21431" y="2468"/>
                  </a:cubicBezTo>
                  <a:cubicBezTo>
                    <a:pt x="21624" y="2079"/>
                    <a:pt x="21817" y="1690"/>
                    <a:pt x="22009" y="1305"/>
                  </a:cubicBezTo>
                  <a:cubicBezTo>
                    <a:pt x="22373" y="574"/>
                    <a:pt x="21702" y="0"/>
                    <a:pt x="21010" y="0"/>
                  </a:cubicBezTo>
                  <a:close/>
                  <a:moveTo>
                    <a:pt x="30485" y="3384"/>
                  </a:moveTo>
                  <a:cubicBezTo>
                    <a:pt x="28780" y="3837"/>
                    <a:pt x="27111" y="4407"/>
                    <a:pt x="25467" y="5085"/>
                  </a:cubicBezTo>
                  <a:cubicBezTo>
                    <a:pt x="25325" y="5146"/>
                    <a:pt x="25161" y="5174"/>
                    <a:pt x="24993" y="5174"/>
                  </a:cubicBezTo>
                  <a:cubicBezTo>
                    <a:pt x="24394" y="5174"/>
                    <a:pt x="23749" y="4817"/>
                    <a:pt x="23820" y="4208"/>
                  </a:cubicBezTo>
                  <a:lnTo>
                    <a:pt x="23820" y="4208"/>
                  </a:lnTo>
                  <a:cubicBezTo>
                    <a:pt x="23721" y="4437"/>
                    <a:pt x="23627" y="4668"/>
                    <a:pt x="23538" y="4903"/>
                  </a:cubicBezTo>
                  <a:cubicBezTo>
                    <a:pt x="23257" y="5627"/>
                    <a:pt x="24013" y="5920"/>
                    <a:pt x="24665" y="5920"/>
                  </a:cubicBezTo>
                  <a:cubicBezTo>
                    <a:pt x="24908" y="5920"/>
                    <a:pt x="25136" y="5880"/>
                    <a:pt x="25289" y="5806"/>
                  </a:cubicBezTo>
                  <a:cubicBezTo>
                    <a:pt x="26919" y="5021"/>
                    <a:pt x="28566" y="4276"/>
                    <a:pt x="30231" y="3570"/>
                  </a:cubicBezTo>
                  <a:lnTo>
                    <a:pt x="30231" y="3570"/>
                  </a:lnTo>
                  <a:cubicBezTo>
                    <a:pt x="30131" y="3805"/>
                    <a:pt x="30032" y="4040"/>
                    <a:pt x="29932" y="4276"/>
                  </a:cubicBezTo>
                  <a:cubicBezTo>
                    <a:pt x="29632" y="4985"/>
                    <a:pt x="30292" y="5260"/>
                    <a:pt x="30952" y="5260"/>
                  </a:cubicBezTo>
                  <a:cubicBezTo>
                    <a:pt x="31323" y="5260"/>
                    <a:pt x="31697" y="5171"/>
                    <a:pt x="31893" y="5024"/>
                  </a:cubicBezTo>
                  <a:lnTo>
                    <a:pt x="31893" y="5024"/>
                  </a:lnTo>
                  <a:cubicBezTo>
                    <a:pt x="31869" y="5036"/>
                    <a:pt x="31843" y="5042"/>
                    <a:pt x="31818" y="5049"/>
                  </a:cubicBezTo>
                  <a:cubicBezTo>
                    <a:pt x="31701" y="5082"/>
                    <a:pt x="31558" y="5100"/>
                    <a:pt x="31401" y="5100"/>
                  </a:cubicBezTo>
                  <a:cubicBezTo>
                    <a:pt x="30745" y="5100"/>
                    <a:pt x="29904" y="4786"/>
                    <a:pt x="30192" y="4044"/>
                  </a:cubicBezTo>
                  <a:cubicBezTo>
                    <a:pt x="30281" y="3816"/>
                    <a:pt x="30378" y="3594"/>
                    <a:pt x="30485" y="3384"/>
                  </a:cubicBezTo>
                  <a:close/>
                  <a:moveTo>
                    <a:pt x="24084" y="2903"/>
                  </a:moveTo>
                  <a:lnTo>
                    <a:pt x="24084" y="2903"/>
                  </a:lnTo>
                  <a:cubicBezTo>
                    <a:pt x="22447" y="3627"/>
                    <a:pt x="20875" y="4468"/>
                    <a:pt x="19353" y="5421"/>
                  </a:cubicBezTo>
                  <a:cubicBezTo>
                    <a:pt x="19242" y="5492"/>
                    <a:pt x="18785" y="5663"/>
                    <a:pt x="18443" y="5663"/>
                  </a:cubicBezTo>
                  <a:cubicBezTo>
                    <a:pt x="18208" y="5663"/>
                    <a:pt x="18026" y="5581"/>
                    <a:pt x="18051" y="5331"/>
                  </a:cubicBezTo>
                  <a:cubicBezTo>
                    <a:pt x="18065" y="5167"/>
                    <a:pt x="18122" y="4697"/>
                    <a:pt x="18150" y="4205"/>
                  </a:cubicBezTo>
                  <a:lnTo>
                    <a:pt x="18150" y="4205"/>
                  </a:lnTo>
                  <a:cubicBezTo>
                    <a:pt x="18037" y="4432"/>
                    <a:pt x="17926" y="4661"/>
                    <a:pt x="17812" y="4889"/>
                  </a:cubicBezTo>
                  <a:cubicBezTo>
                    <a:pt x="17398" y="5720"/>
                    <a:pt x="18073" y="6119"/>
                    <a:pt x="18779" y="6119"/>
                  </a:cubicBezTo>
                  <a:cubicBezTo>
                    <a:pt x="19110" y="6119"/>
                    <a:pt x="19445" y="6033"/>
                    <a:pt x="19684" y="5859"/>
                  </a:cubicBezTo>
                  <a:cubicBezTo>
                    <a:pt x="21057" y="4853"/>
                    <a:pt x="22511" y="3976"/>
                    <a:pt x="24030" y="3231"/>
                  </a:cubicBezTo>
                  <a:cubicBezTo>
                    <a:pt x="24048" y="3120"/>
                    <a:pt x="24066" y="3010"/>
                    <a:pt x="24084" y="2903"/>
                  </a:cubicBezTo>
                  <a:close/>
                  <a:moveTo>
                    <a:pt x="17987" y="2828"/>
                  </a:moveTo>
                  <a:cubicBezTo>
                    <a:pt x="17915" y="2828"/>
                    <a:pt x="16671" y="3559"/>
                    <a:pt x="16503" y="3645"/>
                  </a:cubicBezTo>
                  <a:cubicBezTo>
                    <a:pt x="15031" y="4389"/>
                    <a:pt x="13562" y="5131"/>
                    <a:pt x="12089" y="5877"/>
                  </a:cubicBezTo>
                  <a:cubicBezTo>
                    <a:pt x="11993" y="5926"/>
                    <a:pt x="11504" y="6112"/>
                    <a:pt x="11151" y="6112"/>
                  </a:cubicBezTo>
                  <a:cubicBezTo>
                    <a:pt x="10923" y="6112"/>
                    <a:pt x="10756" y="6033"/>
                    <a:pt x="10791" y="5784"/>
                  </a:cubicBezTo>
                  <a:cubicBezTo>
                    <a:pt x="10902" y="4988"/>
                    <a:pt x="11116" y="4251"/>
                    <a:pt x="11433" y="3563"/>
                  </a:cubicBezTo>
                  <a:lnTo>
                    <a:pt x="11433" y="3563"/>
                  </a:lnTo>
                  <a:cubicBezTo>
                    <a:pt x="9867" y="4514"/>
                    <a:pt x="8348" y="5534"/>
                    <a:pt x="6869" y="6622"/>
                  </a:cubicBezTo>
                  <a:cubicBezTo>
                    <a:pt x="6762" y="6700"/>
                    <a:pt x="6052" y="7021"/>
                    <a:pt x="5624" y="7021"/>
                  </a:cubicBezTo>
                  <a:cubicBezTo>
                    <a:pt x="5521" y="7021"/>
                    <a:pt x="5435" y="7004"/>
                    <a:pt x="5378" y="6957"/>
                  </a:cubicBezTo>
                  <a:lnTo>
                    <a:pt x="5378" y="6957"/>
                  </a:lnTo>
                  <a:cubicBezTo>
                    <a:pt x="5321" y="7570"/>
                    <a:pt x="5917" y="7902"/>
                    <a:pt x="6505" y="7902"/>
                  </a:cubicBezTo>
                  <a:cubicBezTo>
                    <a:pt x="6833" y="7902"/>
                    <a:pt x="7161" y="7795"/>
                    <a:pt x="7368" y="7577"/>
                  </a:cubicBezTo>
                  <a:cubicBezTo>
                    <a:pt x="8527" y="6365"/>
                    <a:pt x="9768" y="5274"/>
                    <a:pt x="11101" y="4300"/>
                  </a:cubicBezTo>
                  <a:lnTo>
                    <a:pt x="11101" y="4300"/>
                  </a:lnTo>
                  <a:cubicBezTo>
                    <a:pt x="10795" y="4886"/>
                    <a:pt x="10513" y="5481"/>
                    <a:pt x="10249" y="6098"/>
                  </a:cubicBezTo>
                  <a:cubicBezTo>
                    <a:pt x="9946" y="6804"/>
                    <a:pt x="10616" y="7085"/>
                    <a:pt x="11276" y="7085"/>
                  </a:cubicBezTo>
                  <a:cubicBezTo>
                    <a:pt x="11654" y="7085"/>
                    <a:pt x="12028" y="6996"/>
                    <a:pt x="12221" y="6840"/>
                  </a:cubicBezTo>
                  <a:cubicBezTo>
                    <a:pt x="14050" y="5374"/>
                    <a:pt x="16029" y="4126"/>
                    <a:pt x="18126" y="3113"/>
                  </a:cubicBezTo>
                  <a:cubicBezTo>
                    <a:pt x="18097" y="2971"/>
                    <a:pt x="18055" y="2867"/>
                    <a:pt x="17987" y="2828"/>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1" name="Google Shape;4691;p112"/>
            <p:cNvSpPr/>
            <p:nvPr/>
          </p:nvSpPr>
          <p:spPr>
            <a:xfrm>
              <a:off x="1980627" y="3951650"/>
              <a:ext cx="18078" cy="8744"/>
            </a:xfrm>
            <a:custGeom>
              <a:avLst/>
              <a:gdLst/>
              <a:ahLst/>
              <a:cxnLst/>
              <a:rect l="l" t="t" r="r" b="b"/>
              <a:pathLst>
                <a:path w="643" h="311" extrusionOk="0">
                  <a:moveTo>
                    <a:pt x="643" y="1"/>
                  </a:moveTo>
                  <a:lnTo>
                    <a:pt x="643" y="1"/>
                  </a:lnTo>
                  <a:cubicBezTo>
                    <a:pt x="429" y="103"/>
                    <a:pt x="215" y="207"/>
                    <a:pt x="1" y="311"/>
                  </a:cubicBezTo>
                  <a:cubicBezTo>
                    <a:pt x="204" y="236"/>
                    <a:pt x="404" y="157"/>
                    <a:pt x="607" y="79"/>
                  </a:cubicBezTo>
                  <a:cubicBezTo>
                    <a:pt x="618" y="54"/>
                    <a:pt x="632" y="26"/>
                    <a:pt x="643" y="1"/>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2" name="Google Shape;4692;p112"/>
            <p:cNvSpPr/>
            <p:nvPr/>
          </p:nvSpPr>
          <p:spPr>
            <a:xfrm>
              <a:off x="1885292" y="3907623"/>
              <a:ext cx="151905" cy="70119"/>
            </a:xfrm>
            <a:custGeom>
              <a:avLst/>
              <a:gdLst/>
              <a:ahLst/>
              <a:cxnLst/>
              <a:rect l="l" t="t" r="r" b="b"/>
              <a:pathLst>
                <a:path w="5403" h="2494" extrusionOk="0">
                  <a:moveTo>
                    <a:pt x="5021" y="1"/>
                  </a:moveTo>
                  <a:cubicBezTo>
                    <a:pt x="4732" y="1"/>
                    <a:pt x="4444" y="55"/>
                    <a:pt x="4223" y="150"/>
                  </a:cubicBezTo>
                  <a:cubicBezTo>
                    <a:pt x="2985" y="693"/>
                    <a:pt x="1730" y="1177"/>
                    <a:pt x="453" y="1605"/>
                  </a:cubicBezTo>
                  <a:cubicBezTo>
                    <a:pt x="0" y="1759"/>
                    <a:pt x="89" y="2130"/>
                    <a:pt x="443" y="2322"/>
                  </a:cubicBezTo>
                  <a:cubicBezTo>
                    <a:pt x="667" y="2444"/>
                    <a:pt x="935" y="2494"/>
                    <a:pt x="1206" y="2494"/>
                  </a:cubicBezTo>
                  <a:cubicBezTo>
                    <a:pt x="1501" y="2494"/>
                    <a:pt x="1805" y="2433"/>
                    <a:pt x="2058" y="2347"/>
                  </a:cubicBezTo>
                  <a:cubicBezTo>
                    <a:pt x="2504" y="2197"/>
                    <a:pt x="2949" y="2041"/>
                    <a:pt x="3392" y="1877"/>
                  </a:cubicBezTo>
                  <a:cubicBezTo>
                    <a:pt x="3606" y="1773"/>
                    <a:pt x="3820" y="1669"/>
                    <a:pt x="4034" y="1567"/>
                  </a:cubicBezTo>
                  <a:lnTo>
                    <a:pt x="4034" y="1567"/>
                  </a:lnTo>
                  <a:cubicBezTo>
                    <a:pt x="4023" y="1592"/>
                    <a:pt x="4009" y="1620"/>
                    <a:pt x="3998" y="1645"/>
                  </a:cubicBezTo>
                  <a:cubicBezTo>
                    <a:pt x="4012" y="1641"/>
                    <a:pt x="4023" y="1638"/>
                    <a:pt x="4037" y="1631"/>
                  </a:cubicBezTo>
                  <a:cubicBezTo>
                    <a:pt x="4261" y="1260"/>
                    <a:pt x="4518" y="903"/>
                    <a:pt x="4804" y="553"/>
                  </a:cubicBezTo>
                  <a:cubicBezTo>
                    <a:pt x="4939" y="390"/>
                    <a:pt x="5156" y="190"/>
                    <a:pt x="5403" y="33"/>
                  </a:cubicBezTo>
                  <a:cubicBezTo>
                    <a:pt x="5278" y="12"/>
                    <a:pt x="5150" y="1"/>
                    <a:pt x="5021" y="1"/>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3" name="Google Shape;4693;p112"/>
            <p:cNvSpPr/>
            <p:nvPr/>
          </p:nvSpPr>
          <p:spPr>
            <a:xfrm>
              <a:off x="1965080" y="3928906"/>
              <a:ext cx="381802" cy="117689"/>
            </a:xfrm>
            <a:custGeom>
              <a:avLst/>
              <a:gdLst/>
              <a:ahLst/>
              <a:cxnLst/>
              <a:rect l="l" t="t" r="r" b="b"/>
              <a:pathLst>
                <a:path w="13580" h="4186" extrusionOk="0">
                  <a:moveTo>
                    <a:pt x="13580" y="0"/>
                  </a:moveTo>
                  <a:lnTo>
                    <a:pt x="13580" y="0"/>
                  </a:lnTo>
                  <a:cubicBezTo>
                    <a:pt x="13333" y="111"/>
                    <a:pt x="13091" y="224"/>
                    <a:pt x="12845" y="342"/>
                  </a:cubicBezTo>
                  <a:cubicBezTo>
                    <a:pt x="12898" y="613"/>
                    <a:pt x="12895" y="1031"/>
                    <a:pt x="12869" y="1434"/>
                  </a:cubicBezTo>
                  <a:cubicBezTo>
                    <a:pt x="13109" y="955"/>
                    <a:pt x="13344" y="478"/>
                    <a:pt x="13580" y="0"/>
                  </a:cubicBezTo>
                  <a:close/>
                  <a:moveTo>
                    <a:pt x="1078" y="1080"/>
                  </a:moveTo>
                  <a:lnTo>
                    <a:pt x="1078" y="1080"/>
                  </a:lnTo>
                  <a:cubicBezTo>
                    <a:pt x="579" y="1954"/>
                    <a:pt x="236" y="2892"/>
                    <a:pt x="29" y="3922"/>
                  </a:cubicBezTo>
                  <a:cubicBezTo>
                    <a:pt x="1" y="4051"/>
                    <a:pt x="29" y="4136"/>
                    <a:pt x="97" y="4186"/>
                  </a:cubicBezTo>
                  <a:cubicBezTo>
                    <a:pt x="101" y="4147"/>
                    <a:pt x="108" y="4108"/>
                    <a:pt x="115" y="4065"/>
                  </a:cubicBezTo>
                  <a:cubicBezTo>
                    <a:pt x="347" y="3030"/>
                    <a:pt x="668" y="2036"/>
                    <a:pt x="1078" y="1080"/>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4" name="Google Shape;4694;p112"/>
            <p:cNvSpPr/>
            <p:nvPr/>
          </p:nvSpPr>
          <p:spPr>
            <a:xfrm>
              <a:off x="1967779" y="3881674"/>
              <a:ext cx="529574" cy="166722"/>
            </a:xfrm>
            <a:custGeom>
              <a:avLst/>
              <a:gdLst/>
              <a:ahLst/>
              <a:cxnLst/>
              <a:rect l="l" t="t" r="r" b="b"/>
              <a:pathLst>
                <a:path w="18836" h="5930" extrusionOk="0">
                  <a:moveTo>
                    <a:pt x="8655" y="0"/>
                  </a:moveTo>
                  <a:cubicBezTo>
                    <a:pt x="8352" y="0"/>
                    <a:pt x="8002" y="79"/>
                    <a:pt x="7846" y="165"/>
                  </a:cubicBezTo>
                  <a:cubicBezTo>
                    <a:pt x="5974" y="1192"/>
                    <a:pt x="4159" y="2307"/>
                    <a:pt x="2397" y="3509"/>
                  </a:cubicBezTo>
                  <a:cubicBezTo>
                    <a:pt x="2697" y="2750"/>
                    <a:pt x="3114" y="2062"/>
                    <a:pt x="3664" y="1399"/>
                  </a:cubicBezTo>
                  <a:cubicBezTo>
                    <a:pt x="3998" y="988"/>
                    <a:pt x="3677" y="774"/>
                    <a:pt x="3292" y="714"/>
                  </a:cubicBezTo>
                  <a:cubicBezTo>
                    <a:pt x="3257" y="706"/>
                    <a:pt x="3221" y="703"/>
                    <a:pt x="3185" y="703"/>
                  </a:cubicBezTo>
                  <a:cubicBezTo>
                    <a:pt x="2953" y="703"/>
                    <a:pt x="2697" y="810"/>
                    <a:pt x="2469" y="956"/>
                  </a:cubicBezTo>
                  <a:cubicBezTo>
                    <a:pt x="2629" y="984"/>
                    <a:pt x="2779" y="1031"/>
                    <a:pt x="2904" y="1103"/>
                  </a:cubicBezTo>
                  <a:cubicBezTo>
                    <a:pt x="3285" y="1305"/>
                    <a:pt x="3317" y="1630"/>
                    <a:pt x="2893" y="1815"/>
                  </a:cubicBezTo>
                  <a:cubicBezTo>
                    <a:pt x="2301" y="2076"/>
                    <a:pt x="1706" y="2322"/>
                    <a:pt x="1103" y="2554"/>
                  </a:cubicBezTo>
                  <a:cubicBezTo>
                    <a:pt x="1060" y="2622"/>
                    <a:pt x="1021" y="2693"/>
                    <a:pt x="982" y="2760"/>
                  </a:cubicBezTo>
                  <a:cubicBezTo>
                    <a:pt x="572" y="3716"/>
                    <a:pt x="251" y="4710"/>
                    <a:pt x="19" y="5745"/>
                  </a:cubicBezTo>
                  <a:cubicBezTo>
                    <a:pt x="12" y="5788"/>
                    <a:pt x="5" y="5827"/>
                    <a:pt x="1" y="5866"/>
                  </a:cubicBezTo>
                  <a:cubicBezTo>
                    <a:pt x="58" y="5913"/>
                    <a:pt x="144" y="5930"/>
                    <a:pt x="247" y="5930"/>
                  </a:cubicBezTo>
                  <a:cubicBezTo>
                    <a:pt x="675" y="5930"/>
                    <a:pt x="1385" y="5609"/>
                    <a:pt x="1492" y="5531"/>
                  </a:cubicBezTo>
                  <a:cubicBezTo>
                    <a:pt x="2971" y="4443"/>
                    <a:pt x="4490" y="3423"/>
                    <a:pt x="6056" y="2472"/>
                  </a:cubicBezTo>
                  <a:lnTo>
                    <a:pt x="6056" y="2472"/>
                  </a:lnTo>
                  <a:cubicBezTo>
                    <a:pt x="5739" y="3160"/>
                    <a:pt x="5525" y="3897"/>
                    <a:pt x="5414" y="4693"/>
                  </a:cubicBezTo>
                  <a:cubicBezTo>
                    <a:pt x="5379" y="4942"/>
                    <a:pt x="5546" y="5021"/>
                    <a:pt x="5774" y="5021"/>
                  </a:cubicBezTo>
                  <a:cubicBezTo>
                    <a:pt x="6127" y="5021"/>
                    <a:pt x="6616" y="4835"/>
                    <a:pt x="6712" y="4786"/>
                  </a:cubicBezTo>
                  <a:cubicBezTo>
                    <a:pt x="8185" y="4040"/>
                    <a:pt x="9654" y="3298"/>
                    <a:pt x="11126" y="2554"/>
                  </a:cubicBezTo>
                  <a:cubicBezTo>
                    <a:pt x="11294" y="2468"/>
                    <a:pt x="12538" y="1737"/>
                    <a:pt x="12610" y="1737"/>
                  </a:cubicBezTo>
                  <a:cubicBezTo>
                    <a:pt x="12678" y="1776"/>
                    <a:pt x="12720" y="1880"/>
                    <a:pt x="12749" y="2022"/>
                  </a:cubicBezTo>
                  <a:cubicBezTo>
                    <a:pt x="12995" y="1904"/>
                    <a:pt x="13237" y="1791"/>
                    <a:pt x="13484" y="1680"/>
                  </a:cubicBezTo>
                  <a:lnTo>
                    <a:pt x="13484" y="1680"/>
                  </a:lnTo>
                  <a:cubicBezTo>
                    <a:pt x="13248" y="2158"/>
                    <a:pt x="13013" y="2635"/>
                    <a:pt x="12773" y="3114"/>
                  </a:cubicBezTo>
                  <a:cubicBezTo>
                    <a:pt x="12745" y="3606"/>
                    <a:pt x="12688" y="4076"/>
                    <a:pt x="12674" y="4240"/>
                  </a:cubicBezTo>
                  <a:cubicBezTo>
                    <a:pt x="12649" y="4490"/>
                    <a:pt x="12831" y="4572"/>
                    <a:pt x="13066" y="4572"/>
                  </a:cubicBezTo>
                  <a:cubicBezTo>
                    <a:pt x="13408" y="4572"/>
                    <a:pt x="13865" y="4401"/>
                    <a:pt x="13976" y="4330"/>
                  </a:cubicBezTo>
                  <a:cubicBezTo>
                    <a:pt x="15498" y="3377"/>
                    <a:pt x="17070" y="2536"/>
                    <a:pt x="18707" y="1812"/>
                  </a:cubicBezTo>
                  <a:cubicBezTo>
                    <a:pt x="18772" y="1391"/>
                    <a:pt x="18811" y="974"/>
                    <a:pt x="18836" y="543"/>
                  </a:cubicBezTo>
                  <a:lnTo>
                    <a:pt x="18836" y="543"/>
                  </a:lnTo>
                  <a:cubicBezTo>
                    <a:pt x="17463" y="1138"/>
                    <a:pt x="16125" y="1801"/>
                    <a:pt x="14827" y="2539"/>
                  </a:cubicBezTo>
                  <a:cubicBezTo>
                    <a:pt x="14885" y="1423"/>
                    <a:pt x="14767" y="268"/>
                    <a:pt x="13722" y="268"/>
                  </a:cubicBezTo>
                  <a:cubicBezTo>
                    <a:pt x="13519" y="268"/>
                    <a:pt x="13283" y="311"/>
                    <a:pt x="13009" y="403"/>
                  </a:cubicBezTo>
                  <a:cubicBezTo>
                    <a:pt x="11198" y="1020"/>
                    <a:pt x="9414" y="2065"/>
                    <a:pt x="7678" y="3025"/>
                  </a:cubicBezTo>
                  <a:cubicBezTo>
                    <a:pt x="7928" y="2129"/>
                    <a:pt x="8363" y="1356"/>
                    <a:pt x="9001" y="610"/>
                  </a:cubicBezTo>
                  <a:cubicBezTo>
                    <a:pt x="9401" y="147"/>
                    <a:pt x="9072" y="0"/>
                    <a:pt x="8655" y="0"/>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5" name="Google Shape;4695;p112"/>
            <p:cNvSpPr/>
            <p:nvPr/>
          </p:nvSpPr>
          <p:spPr>
            <a:xfrm>
              <a:off x="1998789" y="3908551"/>
              <a:ext cx="62247" cy="44928"/>
            </a:xfrm>
            <a:custGeom>
              <a:avLst/>
              <a:gdLst/>
              <a:ahLst/>
              <a:cxnLst/>
              <a:rect l="l" t="t" r="r" b="b"/>
              <a:pathLst>
                <a:path w="2214" h="1598" extrusionOk="0">
                  <a:moveTo>
                    <a:pt x="1366" y="0"/>
                  </a:moveTo>
                  <a:cubicBezTo>
                    <a:pt x="1119" y="157"/>
                    <a:pt x="902" y="357"/>
                    <a:pt x="767" y="520"/>
                  </a:cubicBezTo>
                  <a:cubicBezTo>
                    <a:pt x="481" y="870"/>
                    <a:pt x="224" y="1227"/>
                    <a:pt x="0" y="1598"/>
                  </a:cubicBezTo>
                  <a:cubicBezTo>
                    <a:pt x="603" y="1366"/>
                    <a:pt x="1198" y="1120"/>
                    <a:pt x="1790" y="859"/>
                  </a:cubicBezTo>
                  <a:cubicBezTo>
                    <a:pt x="2214" y="674"/>
                    <a:pt x="2182" y="349"/>
                    <a:pt x="1801" y="147"/>
                  </a:cubicBezTo>
                  <a:cubicBezTo>
                    <a:pt x="1676" y="75"/>
                    <a:pt x="1526" y="28"/>
                    <a:pt x="1366" y="0"/>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6" name="Google Shape;4696;p112"/>
            <p:cNvSpPr/>
            <p:nvPr/>
          </p:nvSpPr>
          <p:spPr>
            <a:xfrm>
              <a:off x="2486262" y="3887494"/>
              <a:ext cx="316153" cy="104785"/>
            </a:xfrm>
            <a:custGeom>
              <a:avLst/>
              <a:gdLst/>
              <a:ahLst/>
              <a:cxnLst/>
              <a:rect l="l" t="t" r="r" b="b"/>
              <a:pathLst>
                <a:path w="11245" h="3727" extrusionOk="0">
                  <a:moveTo>
                    <a:pt x="9404" y="0"/>
                  </a:moveTo>
                  <a:cubicBezTo>
                    <a:pt x="9536" y="172"/>
                    <a:pt x="9586" y="382"/>
                    <a:pt x="9483" y="624"/>
                  </a:cubicBezTo>
                  <a:cubicBezTo>
                    <a:pt x="9436" y="738"/>
                    <a:pt x="9386" y="853"/>
                    <a:pt x="9340" y="963"/>
                  </a:cubicBezTo>
                  <a:cubicBezTo>
                    <a:pt x="9604" y="878"/>
                    <a:pt x="9875" y="802"/>
                    <a:pt x="10150" y="738"/>
                  </a:cubicBezTo>
                  <a:cubicBezTo>
                    <a:pt x="10150" y="417"/>
                    <a:pt x="9793" y="143"/>
                    <a:pt x="9404" y="0"/>
                  </a:cubicBezTo>
                  <a:close/>
                  <a:moveTo>
                    <a:pt x="5364" y="688"/>
                  </a:moveTo>
                  <a:lnTo>
                    <a:pt x="5364" y="688"/>
                  </a:lnTo>
                  <a:cubicBezTo>
                    <a:pt x="4633" y="892"/>
                    <a:pt x="3906" y="1113"/>
                    <a:pt x="3185" y="1355"/>
                  </a:cubicBezTo>
                  <a:cubicBezTo>
                    <a:pt x="3111" y="1480"/>
                    <a:pt x="3043" y="1608"/>
                    <a:pt x="2971" y="1733"/>
                  </a:cubicBezTo>
                  <a:cubicBezTo>
                    <a:pt x="3766" y="1376"/>
                    <a:pt x="4562" y="1031"/>
                    <a:pt x="5364" y="688"/>
                  </a:cubicBezTo>
                  <a:close/>
                  <a:moveTo>
                    <a:pt x="511" y="1786"/>
                  </a:moveTo>
                  <a:cubicBezTo>
                    <a:pt x="412" y="1837"/>
                    <a:pt x="312" y="1883"/>
                    <a:pt x="211" y="1933"/>
                  </a:cubicBezTo>
                  <a:cubicBezTo>
                    <a:pt x="162" y="2219"/>
                    <a:pt x="98" y="2500"/>
                    <a:pt x="22" y="2785"/>
                  </a:cubicBezTo>
                  <a:cubicBezTo>
                    <a:pt x="12" y="2828"/>
                    <a:pt x="5" y="2871"/>
                    <a:pt x="1" y="2910"/>
                  </a:cubicBezTo>
                  <a:cubicBezTo>
                    <a:pt x="162" y="2528"/>
                    <a:pt x="333" y="2158"/>
                    <a:pt x="511" y="1786"/>
                  </a:cubicBezTo>
                  <a:close/>
                  <a:moveTo>
                    <a:pt x="11233" y="2397"/>
                  </a:moveTo>
                  <a:lnTo>
                    <a:pt x="11233" y="2397"/>
                  </a:lnTo>
                  <a:cubicBezTo>
                    <a:pt x="10103" y="2543"/>
                    <a:pt x="9034" y="2984"/>
                    <a:pt x="8085" y="3720"/>
                  </a:cubicBezTo>
                  <a:cubicBezTo>
                    <a:pt x="8082" y="3722"/>
                    <a:pt x="8080" y="3724"/>
                    <a:pt x="8078" y="3725"/>
                  </a:cubicBezTo>
                  <a:lnTo>
                    <a:pt x="8078" y="3725"/>
                  </a:lnTo>
                  <a:cubicBezTo>
                    <a:pt x="8929" y="3476"/>
                    <a:pt x="9779" y="3227"/>
                    <a:pt x="10634" y="2978"/>
                  </a:cubicBezTo>
                  <a:cubicBezTo>
                    <a:pt x="11076" y="2846"/>
                    <a:pt x="11244" y="2628"/>
                    <a:pt x="11233" y="2397"/>
                  </a:cubicBezTo>
                  <a:close/>
                  <a:moveTo>
                    <a:pt x="8078" y="3725"/>
                  </a:moveTo>
                  <a:cubicBezTo>
                    <a:pt x="8077" y="3726"/>
                    <a:pt x="8076" y="3726"/>
                    <a:pt x="8074" y="3726"/>
                  </a:cubicBezTo>
                  <a:cubicBezTo>
                    <a:pt x="8076" y="3726"/>
                    <a:pt x="8077" y="3726"/>
                    <a:pt x="8078" y="3725"/>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7" name="Google Shape;4697;p112"/>
            <p:cNvSpPr/>
            <p:nvPr/>
          </p:nvSpPr>
          <p:spPr>
            <a:xfrm>
              <a:off x="2484266" y="3875376"/>
              <a:ext cx="317840" cy="121119"/>
            </a:xfrm>
            <a:custGeom>
              <a:avLst/>
              <a:gdLst/>
              <a:ahLst/>
              <a:cxnLst/>
              <a:rect l="l" t="t" r="r" b="b"/>
              <a:pathLst>
                <a:path w="11305" h="4308" extrusionOk="0">
                  <a:moveTo>
                    <a:pt x="1556" y="0"/>
                  </a:moveTo>
                  <a:cubicBezTo>
                    <a:pt x="1018" y="0"/>
                    <a:pt x="496" y="242"/>
                    <a:pt x="468" y="752"/>
                  </a:cubicBezTo>
                  <a:cubicBezTo>
                    <a:pt x="468" y="756"/>
                    <a:pt x="468" y="763"/>
                    <a:pt x="465" y="767"/>
                  </a:cubicBezTo>
                  <a:cubicBezTo>
                    <a:pt x="707" y="660"/>
                    <a:pt x="953" y="560"/>
                    <a:pt x="1196" y="456"/>
                  </a:cubicBezTo>
                  <a:cubicBezTo>
                    <a:pt x="1438" y="356"/>
                    <a:pt x="1623" y="313"/>
                    <a:pt x="1762" y="313"/>
                  </a:cubicBezTo>
                  <a:cubicBezTo>
                    <a:pt x="2447" y="313"/>
                    <a:pt x="1969" y="1348"/>
                    <a:pt x="1163" y="1679"/>
                  </a:cubicBezTo>
                  <a:cubicBezTo>
                    <a:pt x="885" y="1794"/>
                    <a:pt x="611" y="1914"/>
                    <a:pt x="336" y="2036"/>
                  </a:cubicBezTo>
                  <a:cubicBezTo>
                    <a:pt x="318" y="2143"/>
                    <a:pt x="300" y="2253"/>
                    <a:pt x="282" y="2364"/>
                  </a:cubicBezTo>
                  <a:cubicBezTo>
                    <a:pt x="383" y="2314"/>
                    <a:pt x="483" y="2268"/>
                    <a:pt x="582" y="2217"/>
                  </a:cubicBezTo>
                  <a:lnTo>
                    <a:pt x="582" y="2217"/>
                  </a:lnTo>
                  <a:cubicBezTo>
                    <a:pt x="404" y="2589"/>
                    <a:pt x="233" y="2959"/>
                    <a:pt x="72" y="3341"/>
                  </a:cubicBezTo>
                  <a:cubicBezTo>
                    <a:pt x="1" y="3950"/>
                    <a:pt x="646" y="4307"/>
                    <a:pt x="1245" y="4307"/>
                  </a:cubicBezTo>
                  <a:cubicBezTo>
                    <a:pt x="1413" y="4307"/>
                    <a:pt x="1577" y="4279"/>
                    <a:pt x="1719" y="4218"/>
                  </a:cubicBezTo>
                  <a:cubicBezTo>
                    <a:pt x="3363" y="3540"/>
                    <a:pt x="5032" y="2970"/>
                    <a:pt x="6737" y="2517"/>
                  </a:cubicBezTo>
                  <a:lnTo>
                    <a:pt x="6737" y="2517"/>
                  </a:lnTo>
                  <a:cubicBezTo>
                    <a:pt x="6630" y="2727"/>
                    <a:pt x="6533" y="2949"/>
                    <a:pt x="6444" y="3177"/>
                  </a:cubicBezTo>
                  <a:cubicBezTo>
                    <a:pt x="6156" y="3919"/>
                    <a:pt x="6997" y="4233"/>
                    <a:pt x="7653" y="4233"/>
                  </a:cubicBezTo>
                  <a:cubicBezTo>
                    <a:pt x="7810" y="4233"/>
                    <a:pt x="7953" y="4215"/>
                    <a:pt x="8070" y="4182"/>
                  </a:cubicBezTo>
                  <a:cubicBezTo>
                    <a:pt x="8095" y="4175"/>
                    <a:pt x="8121" y="4169"/>
                    <a:pt x="8145" y="4157"/>
                  </a:cubicBezTo>
                  <a:cubicBezTo>
                    <a:pt x="8149" y="4157"/>
                    <a:pt x="8152" y="4154"/>
                    <a:pt x="8156" y="4151"/>
                  </a:cubicBezTo>
                  <a:cubicBezTo>
                    <a:pt x="9105" y="3415"/>
                    <a:pt x="10174" y="2974"/>
                    <a:pt x="11304" y="2828"/>
                  </a:cubicBezTo>
                  <a:cubicBezTo>
                    <a:pt x="11283" y="2389"/>
                    <a:pt x="10616" y="1908"/>
                    <a:pt x="9964" y="1908"/>
                  </a:cubicBezTo>
                  <a:cubicBezTo>
                    <a:pt x="9871" y="1908"/>
                    <a:pt x="9782" y="1914"/>
                    <a:pt x="9693" y="1936"/>
                  </a:cubicBezTo>
                  <a:cubicBezTo>
                    <a:pt x="9793" y="1822"/>
                    <a:pt x="9900" y="1708"/>
                    <a:pt x="10010" y="1597"/>
                  </a:cubicBezTo>
                  <a:cubicBezTo>
                    <a:pt x="10160" y="1451"/>
                    <a:pt x="10221" y="1305"/>
                    <a:pt x="10221" y="1169"/>
                  </a:cubicBezTo>
                  <a:lnTo>
                    <a:pt x="10221" y="1169"/>
                  </a:lnTo>
                  <a:cubicBezTo>
                    <a:pt x="9946" y="1233"/>
                    <a:pt x="9675" y="1309"/>
                    <a:pt x="9411" y="1394"/>
                  </a:cubicBezTo>
                  <a:cubicBezTo>
                    <a:pt x="9457" y="1284"/>
                    <a:pt x="9507" y="1169"/>
                    <a:pt x="9554" y="1055"/>
                  </a:cubicBezTo>
                  <a:cubicBezTo>
                    <a:pt x="9657" y="813"/>
                    <a:pt x="9607" y="603"/>
                    <a:pt x="9475" y="431"/>
                  </a:cubicBezTo>
                  <a:cubicBezTo>
                    <a:pt x="9293" y="367"/>
                    <a:pt x="9105" y="328"/>
                    <a:pt x="8940" y="328"/>
                  </a:cubicBezTo>
                  <a:cubicBezTo>
                    <a:pt x="8887" y="328"/>
                    <a:pt x="8833" y="331"/>
                    <a:pt x="8787" y="342"/>
                  </a:cubicBezTo>
                  <a:cubicBezTo>
                    <a:pt x="7657" y="556"/>
                    <a:pt x="6541" y="816"/>
                    <a:pt x="5435" y="1119"/>
                  </a:cubicBezTo>
                  <a:cubicBezTo>
                    <a:pt x="4633" y="1462"/>
                    <a:pt x="3837" y="1807"/>
                    <a:pt x="3042" y="2164"/>
                  </a:cubicBezTo>
                  <a:cubicBezTo>
                    <a:pt x="3114" y="2039"/>
                    <a:pt x="3182" y="1911"/>
                    <a:pt x="3256" y="1786"/>
                  </a:cubicBezTo>
                  <a:lnTo>
                    <a:pt x="3256" y="1786"/>
                  </a:lnTo>
                  <a:cubicBezTo>
                    <a:pt x="3050" y="1854"/>
                    <a:pt x="2843" y="1926"/>
                    <a:pt x="2636" y="2000"/>
                  </a:cubicBezTo>
                  <a:cubicBezTo>
                    <a:pt x="2690" y="1629"/>
                    <a:pt x="2729" y="1259"/>
                    <a:pt x="2751" y="877"/>
                  </a:cubicBezTo>
                  <a:cubicBezTo>
                    <a:pt x="2782" y="306"/>
                    <a:pt x="2158" y="0"/>
                    <a:pt x="1556" y="0"/>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8" name="Google Shape;4698;p112"/>
            <p:cNvSpPr/>
            <p:nvPr/>
          </p:nvSpPr>
          <p:spPr>
            <a:xfrm>
              <a:off x="2493712" y="3884176"/>
              <a:ext cx="59351" cy="48442"/>
            </a:xfrm>
            <a:custGeom>
              <a:avLst/>
              <a:gdLst/>
              <a:ahLst/>
              <a:cxnLst/>
              <a:rect l="l" t="t" r="r" b="b"/>
              <a:pathLst>
                <a:path w="2111" h="1723" extrusionOk="0">
                  <a:moveTo>
                    <a:pt x="1426" y="0"/>
                  </a:moveTo>
                  <a:cubicBezTo>
                    <a:pt x="1287" y="0"/>
                    <a:pt x="1102" y="43"/>
                    <a:pt x="860" y="143"/>
                  </a:cubicBezTo>
                  <a:cubicBezTo>
                    <a:pt x="617" y="247"/>
                    <a:pt x="371" y="347"/>
                    <a:pt x="129" y="454"/>
                  </a:cubicBezTo>
                  <a:cubicBezTo>
                    <a:pt x="104" y="885"/>
                    <a:pt x="65" y="1302"/>
                    <a:pt x="0" y="1723"/>
                  </a:cubicBezTo>
                  <a:cubicBezTo>
                    <a:pt x="275" y="1601"/>
                    <a:pt x="549" y="1481"/>
                    <a:pt x="827" y="1366"/>
                  </a:cubicBezTo>
                  <a:cubicBezTo>
                    <a:pt x="1633" y="1035"/>
                    <a:pt x="2111" y="0"/>
                    <a:pt x="1426" y="0"/>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Shape 4702"/>
        <p:cNvGrpSpPr/>
        <p:nvPr/>
      </p:nvGrpSpPr>
      <p:grpSpPr>
        <a:xfrm>
          <a:off x="0" y="0"/>
          <a:ext cx="0" cy="0"/>
          <a:chOff x="0" y="0"/>
          <a:chExt cx="0" cy="0"/>
        </a:xfrm>
      </p:grpSpPr>
      <p:sp>
        <p:nvSpPr>
          <p:cNvPr id="4703" name="Google Shape;4703;p113"/>
          <p:cNvSpPr txBox="1">
            <a:spLocks noGrp="1"/>
          </p:cNvSpPr>
          <p:nvPr>
            <p:ph type="subTitle" idx="1"/>
          </p:nvPr>
        </p:nvSpPr>
        <p:spPr>
          <a:xfrm>
            <a:off x="720000" y="2532242"/>
            <a:ext cx="2300400" cy="15942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You can replace the image on the screen with your own work. Just delete this one, add yours and center it properly</a:t>
            </a:r>
            <a:endParaRPr/>
          </a:p>
          <a:p>
            <a:pPr marL="0" lvl="0" indent="0" algn="l" rtl="0">
              <a:spcBef>
                <a:spcPts val="0"/>
              </a:spcBef>
              <a:spcAft>
                <a:spcPts val="0"/>
              </a:spcAft>
              <a:buNone/>
            </a:pPr>
            <a:endParaRPr/>
          </a:p>
        </p:txBody>
      </p:sp>
      <p:sp>
        <p:nvSpPr>
          <p:cNvPr id="4704" name="Google Shape;4704;p113"/>
          <p:cNvSpPr txBox="1">
            <a:spLocks noGrp="1"/>
          </p:cNvSpPr>
          <p:nvPr>
            <p:ph type="title"/>
          </p:nvPr>
        </p:nvSpPr>
        <p:spPr>
          <a:xfrm>
            <a:off x="720000" y="1452200"/>
            <a:ext cx="1554900" cy="993600"/>
          </a:xfrm>
          <a:prstGeom prst="rect">
            <a:avLst/>
          </a:prstGeom>
        </p:spPr>
        <p:txBody>
          <a:bodyPr spcFirstLastPara="1" wrap="square" lIns="0" tIns="0" rIns="0" bIns="0" anchor="t" anchorCtr="0">
            <a:noAutofit/>
          </a:bodyPr>
          <a:lstStyle/>
          <a:p>
            <a:pPr marL="0" lvl="0" indent="0" algn="l" rtl="0">
              <a:spcBef>
                <a:spcPts val="0"/>
              </a:spcBef>
              <a:spcAft>
                <a:spcPts val="0"/>
              </a:spcAft>
              <a:buClr>
                <a:schemeClr val="dk2"/>
              </a:buClr>
              <a:buSzPts val="1100"/>
              <a:buFont typeface="Arial"/>
              <a:buNone/>
            </a:pPr>
            <a:r>
              <a:rPr lang="en"/>
              <a:t>Tablet app</a:t>
            </a:r>
            <a:endParaRPr/>
          </a:p>
          <a:p>
            <a:pPr marL="0" lvl="0" indent="0" algn="l" rtl="0">
              <a:spcBef>
                <a:spcPts val="0"/>
              </a:spcBef>
              <a:spcAft>
                <a:spcPts val="0"/>
              </a:spcAft>
              <a:buNone/>
            </a:pPr>
            <a:endParaRPr/>
          </a:p>
        </p:txBody>
      </p:sp>
      <p:grpSp>
        <p:nvGrpSpPr>
          <p:cNvPr id="4705" name="Google Shape;4705;p113"/>
          <p:cNvGrpSpPr/>
          <p:nvPr/>
        </p:nvGrpSpPr>
        <p:grpSpPr>
          <a:xfrm flipH="1">
            <a:off x="720004" y="1860988"/>
            <a:ext cx="1028643" cy="176025"/>
            <a:chOff x="4345425" y="2175475"/>
            <a:chExt cx="800750" cy="176025"/>
          </a:xfrm>
        </p:grpSpPr>
        <p:sp>
          <p:nvSpPr>
            <p:cNvPr id="4706" name="Google Shape;4706;p113"/>
            <p:cNvSpPr/>
            <p:nvPr/>
          </p:nvSpPr>
          <p:spPr>
            <a:xfrm>
              <a:off x="4351850" y="2175475"/>
              <a:ext cx="763000" cy="156275"/>
            </a:xfrm>
            <a:custGeom>
              <a:avLst/>
              <a:gdLst/>
              <a:ahLst/>
              <a:cxnLst/>
              <a:rect l="l" t="t" r="r" b="b"/>
              <a:pathLst>
                <a:path w="30520" h="6251" extrusionOk="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00FF00">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7" name="Google Shape;4707;p113"/>
            <p:cNvSpPr/>
            <p:nvPr/>
          </p:nvSpPr>
          <p:spPr>
            <a:xfrm>
              <a:off x="4345425" y="2195925"/>
              <a:ext cx="800750" cy="155575"/>
            </a:xfrm>
            <a:custGeom>
              <a:avLst/>
              <a:gdLst/>
              <a:ahLst/>
              <a:cxnLst/>
              <a:rect l="l" t="t" r="r" b="b"/>
              <a:pathLst>
                <a:path w="32030" h="6223" extrusionOk="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00FF00">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08" name="Google Shape;4708;p113"/>
          <p:cNvGrpSpPr/>
          <p:nvPr/>
        </p:nvGrpSpPr>
        <p:grpSpPr>
          <a:xfrm rot="-166947" flipH="1">
            <a:off x="724049" y="2323047"/>
            <a:ext cx="676310" cy="176021"/>
            <a:chOff x="4345425" y="2175475"/>
            <a:chExt cx="800750" cy="176025"/>
          </a:xfrm>
        </p:grpSpPr>
        <p:sp>
          <p:nvSpPr>
            <p:cNvPr id="4709" name="Google Shape;4709;p113"/>
            <p:cNvSpPr/>
            <p:nvPr/>
          </p:nvSpPr>
          <p:spPr>
            <a:xfrm>
              <a:off x="4351850" y="2175475"/>
              <a:ext cx="763000" cy="156275"/>
            </a:xfrm>
            <a:custGeom>
              <a:avLst/>
              <a:gdLst/>
              <a:ahLst/>
              <a:cxnLst/>
              <a:rect l="l" t="t" r="r" b="b"/>
              <a:pathLst>
                <a:path w="30520" h="6251" extrusionOk="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00FF00">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0" name="Google Shape;4710;p113"/>
            <p:cNvSpPr/>
            <p:nvPr/>
          </p:nvSpPr>
          <p:spPr>
            <a:xfrm>
              <a:off x="4345425" y="2195925"/>
              <a:ext cx="800750" cy="155575"/>
            </a:xfrm>
            <a:custGeom>
              <a:avLst/>
              <a:gdLst/>
              <a:ahLst/>
              <a:cxnLst/>
              <a:rect l="l" t="t" r="r" b="b"/>
              <a:pathLst>
                <a:path w="32030" h="6223" extrusionOk="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00FF00">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11" name="Google Shape;4711;p113"/>
          <p:cNvGrpSpPr/>
          <p:nvPr/>
        </p:nvGrpSpPr>
        <p:grpSpPr>
          <a:xfrm>
            <a:off x="5904227" y="1124124"/>
            <a:ext cx="2105525" cy="2895263"/>
            <a:chOff x="1835466" y="929768"/>
            <a:chExt cx="2388300" cy="3284100"/>
          </a:xfrm>
        </p:grpSpPr>
        <p:sp>
          <p:nvSpPr>
            <p:cNvPr id="4712" name="Google Shape;4712;p113"/>
            <p:cNvSpPr/>
            <p:nvPr/>
          </p:nvSpPr>
          <p:spPr>
            <a:xfrm>
              <a:off x="1835466" y="929768"/>
              <a:ext cx="2388300" cy="3284100"/>
            </a:xfrm>
            <a:prstGeom prst="roundRect">
              <a:avLst>
                <a:gd name="adj" fmla="val 4846"/>
              </a:avLst>
            </a:pr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4713" name="Google Shape;4713;p113"/>
            <p:cNvSpPr/>
            <p:nvPr/>
          </p:nvSpPr>
          <p:spPr>
            <a:xfrm>
              <a:off x="2010540" y="1124747"/>
              <a:ext cx="2038200" cy="2909100"/>
            </a:xfrm>
            <a:prstGeom prst="rect">
              <a:avLst/>
            </a:pr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4" name="Google Shape;4714;p113"/>
            <p:cNvSpPr/>
            <p:nvPr/>
          </p:nvSpPr>
          <p:spPr>
            <a:xfrm>
              <a:off x="2947422" y="4067543"/>
              <a:ext cx="164400" cy="97500"/>
            </a:xfrm>
            <a:prstGeom prst="roundRect">
              <a:avLst>
                <a:gd name="adj" fmla="val 50000"/>
              </a:avLst>
            </a:pr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4715" name="Google Shape;4715;p113"/>
          <p:cNvPicPr preferRelativeResize="0"/>
          <p:nvPr/>
        </p:nvPicPr>
        <p:blipFill rotWithShape="1">
          <a:blip r:embed="rId3">
            <a:alphaModFix/>
          </a:blip>
          <a:srcRect l="5169" r="55155"/>
          <a:stretch/>
        </p:blipFill>
        <p:spPr>
          <a:xfrm>
            <a:off x="6048163" y="1289725"/>
            <a:ext cx="1813301" cy="2570875"/>
          </a:xfrm>
          <a:prstGeom prst="rect">
            <a:avLst/>
          </a:prstGeom>
          <a:noFill/>
          <a:ln w="19050" cap="flat" cmpd="sng">
            <a:solidFill>
              <a:srgbClr val="000000"/>
            </a:solidFill>
            <a:prstDash val="solid"/>
            <a:round/>
            <a:headEnd type="none" w="sm" len="sm"/>
            <a:tailEnd type="none" w="sm" len="sm"/>
          </a:ln>
        </p:spPr>
      </p:pic>
      <p:grpSp>
        <p:nvGrpSpPr>
          <p:cNvPr id="4716" name="Google Shape;4716;p113"/>
          <p:cNvGrpSpPr/>
          <p:nvPr/>
        </p:nvGrpSpPr>
        <p:grpSpPr>
          <a:xfrm>
            <a:off x="2519975" y="1386150"/>
            <a:ext cx="639525" cy="438000"/>
            <a:chOff x="5501450" y="2545600"/>
            <a:chExt cx="639525" cy="438000"/>
          </a:xfrm>
        </p:grpSpPr>
        <p:sp>
          <p:nvSpPr>
            <p:cNvPr id="4717" name="Google Shape;4717;p113"/>
            <p:cNvSpPr/>
            <p:nvPr/>
          </p:nvSpPr>
          <p:spPr>
            <a:xfrm>
              <a:off x="5501450" y="2545600"/>
              <a:ext cx="639525" cy="438000"/>
            </a:xfrm>
            <a:custGeom>
              <a:avLst/>
              <a:gdLst/>
              <a:ahLst/>
              <a:cxnLst/>
              <a:rect l="l" t="t" r="r" b="b"/>
              <a:pathLst>
                <a:path w="25581" h="17520" extrusionOk="0">
                  <a:moveTo>
                    <a:pt x="2054" y="916"/>
                  </a:moveTo>
                  <a:cubicBezTo>
                    <a:pt x="4249" y="1273"/>
                    <a:pt x="6534" y="1376"/>
                    <a:pt x="8837" y="1376"/>
                  </a:cubicBezTo>
                  <a:cubicBezTo>
                    <a:pt x="11993" y="1376"/>
                    <a:pt x="15185" y="1183"/>
                    <a:pt x="18229" y="1183"/>
                  </a:cubicBezTo>
                  <a:cubicBezTo>
                    <a:pt x="18767" y="1183"/>
                    <a:pt x="19366" y="1142"/>
                    <a:pt x="19969" y="1142"/>
                  </a:cubicBezTo>
                  <a:cubicBezTo>
                    <a:pt x="21476" y="1142"/>
                    <a:pt x="23008" y="1398"/>
                    <a:pt x="23668" y="3189"/>
                  </a:cubicBezTo>
                  <a:cubicBezTo>
                    <a:pt x="24139" y="4443"/>
                    <a:pt x="23998" y="6292"/>
                    <a:pt x="24045" y="7625"/>
                  </a:cubicBezTo>
                  <a:cubicBezTo>
                    <a:pt x="24154" y="10242"/>
                    <a:pt x="24076" y="12876"/>
                    <a:pt x="23904" y="15493"/>
                  </a:cubicBezTo>
                  <a:cubicBezTo>
                    <a:pt x="19549" y="16044"/>
                    <a:pt x="15184" y="16308"/>
                    <a:pt x="10802" y="16308"/>
                  </a:cubicBezTo>
                  <a:cubicBezTo>
                    <a:pt x="9570" y="16308"/>
                    <a:pt x="8336" y="16287"/>
                    <a:pt x="7101" y="16246"/>
                  </a:cubicBezTo>
                  <a:cubicBezTo>
                    <a:pt x="5141" y="16167"/>
                    <a:pt x="2398" y="16543"/>
                    <a:pt x="1505" y="14036"/>
                  </a:cubicBezTo>
                  <a:cubicBezTo>
                    <a:pt x="1066" y="12782"/>
                    <a:pt x="1270" y="10916"/>
                    <a:pt x="1207" y="9600"/>
                  </a:cubicBezTo>
                  <a:cubicBezTo>
                    <a:pt x="1160" y="8659"/>
                    <a:pt x="235" y="1700"/>
                    <a:pt x="2054" y="916"/>
                  </a:cubicBezTo>
                  <a:close/>
                  <a:moveTo>
                    <a:pt x="1928" y="0"/>
                  </a:moveTo>
                  <a:cubicBezTo>
                    <a:pt x="478" y="0"/>
                    <a:pt x="29" y="2119"/>
                    <a:pt x="16" y="3518"/>
                  </a:cubicBezTo>
                  <a:cubicBezTo>
                    <a:pt x="0" y="5869"/>
                    <a:pt x="204" y="8252"/>
                    <a:pt x="282" y="10603"/>
                  </a:cubicBezTo>
                  <a:cubicBezTo>
                    <a:pt x="345" y="12139"/>
                    <a:pt x="157" y="14098"/>
                    <a:pt x="1003" y="15462"/>
                  </a:cubicBezTo>
                  <a:cubicBezTo>
                    <a:pt x="2119" y="17247"/>
                    <a:pt x="4806" y="17520"/>
                    <a:pt x="7212" y="17520"/>
                  </a:cubicBezTo>
                  <a:cubicBezTo>
                    <a:pt x="8268" y="17520"/>
                    <a:pt x="9269" y="17467"/>
                    <a:pt x="10061" y="17467"/>
                  </a:cubicBezTo>
                  <a:cubicBezTo>
                    <a:pt x="10126" y="17467"/>
                    <a:pt x="10189" y="17468"/>
                    <a:pt x="10251" y="17468"/>
                  </a:cubicBezTo>
                  <a:cubicBezTo>
                    <a:pt x="10550" y="17471"/>
                    <a:pt x="10848" y="17473"/>
                    <a:pt x="11146" y="17473"/>
                  </a:cubicBezTo>
                  <a:cubicBezTo>
                    <a:pt x="15785" y="17473"/>
                    <a:pt x="20422" y="17132"/>
                    <a:pt x="25016" y="16528"/>
                  </a:cubicBezTo>
                  <a:cubicBezTo>
                    <a:pt x="25581" y="16449"/>
                    <a:pt x="25549" y="15791"/>
                    <a:pt x="25189" y="15509"/>
                  </a:cubicBezTo>
                  <a:cubicBezTo>
                    <a:pt x="25440" y="11857"/>
                    <a:pt x="25534" y="8126"/>
                    <a:pt x="25110" y="4490"/>
                  </a:cubicBezTo>
                  <a:cubicBezTo>
                    <a:pt x="24907" y="2766"/>
                    <a:pt x="24515" y="995"/>
                    <a:pt x="22728" y="305"/>
                  </a:cubicBezTo>
                  <a:cubicBezTo>
                    <a:pt x="22098" y="64"/>
                    <a:pt x="21403" y="15"/>
                    <a:pt x="20716" y="15"/>
                  </a:cubicBezTo>
                  <a:cubicBezTo>
                    <a:pt x="20240" y="15"/>
                    <a:pt x="19769" y="38"/>
                    <a:pt x="19327" y="38"/>
                  </a:cubicBezTo>
                  <a:cubicBezTo>
                    <a:pt x="17132" y="38"/>
                    <a:pt x="14954" y="70"/>
                    <a:pt x="12759" y="70"/>
                  </a:cubicBezTo>
                  <a:cubicBezTo>
                    <a:pt x="12545" y="72"/>
                    <a:pt x="12330" y="73"/>
                    <a:pt x="12115" y="73"/>
                  </a:cubicBezTo>
                  <a:cubicBezTo>
                    <a:pt x="10641" y="73"/>
                    <a:pt x="9140" y="30"/>
                    <a:pt x="7640" y="30"/>
                  </a:cubicBezTo>
                  <a:cubicBezTo>
                    <a:pt x="6052" y="30"/>
                    <a:pt x="4466" y="78"/>
                    <a:pt x="2916" y="274"/>
                  </a:cubicBezTo>
                  <a:cubicBezTo>
                    <a:pt x="2544" y="84"/>
                    <a:pt x="2216" y="0"/>
                    <a:pt x="19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8" name="Google Shape;4718;p113"/>
            <p:cNvSpPr/>
            <p:nvPr/>
          </p:nvSpPr>
          <p:spPr>
            <a:xfrm>
              <a:off x="5714775" y="2654925"/>
              <a:ext cx="280075" cy="257600"/>
            </a:xfrm>
            <a:custGeom>
              <a:avLst/>
              <a:gdLst/>
              <a:ahLst/>
              <a:cxnLst/>
              <a:rect l="l" t="t" r="r" b="b"/>
              <a:pathLst>
                <a:path w="11203" h="10304" extrusionOk="0">
                  <a:moveTo>
                    <a:pt x="652" y="289"/>
                  </a:moveTo>
                  <a:cubicBezTo>
                    <a:pt x="809" y="415"/>
                    <a:pt x="966" y="540"/>
                    <a:pt x="1138" y="650"/>
                  </a:cubicBezTo>
                  <a:cubicBezTo>
                    <a:pt x="1076" y="697"/>
                    <a:pt x="1044" y="775"/>
                    <a:pt x="1029" y="854"/>
                  </a:cubicBezTo>
                  <a:cubicBezTo>
                    <a:pt x="1029" y="1042"/>
                    <a:pt x="1044" y="1214"/>
                    <a:pt x="1044" y="1387"/>
                  </a:cubicBezTo>
                  <a:cubicBezTo>
                    <a:pt x="919" y="1449"/>
                    <a:pt x="825" y="1543"/>
                    <a:pt x="778" y="1669"/>
                  </a:cubicBezTo>
                  <a:cubicBezTo>
                    <a:pt x="746" y="1214"/>
                    <a:pt x="699" y="760"/>
                    <a:pt x="652" y="305"/>
                  </a:cubicBezTo>
                  <a:cubicBezTo>
                    <a:pt x="652" y="305"/>
                    <a:pt x="652" y="289"/>
                    <a:pt x="652" y="289"/>
                  </a:cubicBezTo>
                  <a:close/>
                  <a:moveTo>
                    <a:pt x="5778" y="4208"/>
                  </a:moveTo>
                  <a:lnTo>
                    <a:pt x="5778" y="4208"/>
                  </a:lnTo>
                  <a:cubicBezTo>
                    <a:pt x="6217" y="4333"/>
                    <a:pt x="6671" y="4443"/>
                    <a:pt x="7126" y="4521"/>
                  </a:cubicBezTo>
                  <a:cubicBezTo>
                    <a:pt x="7142" y="4537"/>
                    <a:pt x="7142" y="4537"/>
                    <a:pt x="7157" y="4553"/>
                  </a:cubicBezTo>
                  <a:cubicBezTo>
                    <a:pt x="6844" y="4725"/>
                    <a:pt x="6530" y="4913"/>
                    <a:pt x="6232" y="5101"/>
                  </a:cubicBezTo>
                  <a:cubicBezTo>
                    <a:pt x="6138" y="4804"/>
                    <a:pt x="5966" y="4490"/>
                    <a:pt x="5778" y="4208"/>
                  </a:cubicBezTo>
                  <a:close/>
                  <a:moveTo>
                    <a:pt x="840" y="2296"/>
                  </a:moveTo>
                  <a:lnTo>
                    <a:pt x="840" y="2296"/>
                  </a:lnTo>
                  <a:cubicBezTo>
                    <a:pt x="919" y="2672"/>
                    <a:pt x="1013" y="3032"/>
                    <a:pt x="1076" y="3393"/>
                  </a:cubicBezTo>
                  <a:cubicBezTo>
                    <a:pt x="1123" y="4694"/>
                    <a:pt x="1201" y="5995"/>
                    <a:pt x="1264" y="7280"/>
                  </a:cubicBezTo>
                  <a:cubicBezTo>
                    <a:pt x="1279" y="7500"/>
                    <a:pt x="1436" y="7641"/>
                    <a:pt x="1609" y="7688"/>
                  </a:cubicBezTo>
                  <a:cubicBezTo>
                    <a:pt x="1624" y="7923"/>
                    <a:pt x="1656" y="8142"/>
                    <a:pt x="1671" y="8377"/>
                  </a:cubicBezTo>
                  <a:cubicBezTo>
                    <a:pt x="1671" y="8503"/>
                    <a:pt x="1734" y="8612"/>
                    <a:pt x="1812" y="8706"/>
                  </a:cubicBezTo>
                  <a:cubicBezTo>
                    <a:pt x="1781" y="8753"/>
                    <a:pt x="1765" y="8801"/>
                    <a:pt x="1734" y="8848"/>
                  </a:cubicBezTo>
                  <a:cubicBezTo>
                    <a:pt x="1718" y="8910"/>
                    <a:pt x="1718" y="8957"/>
                    <a:pt x="1703" y="9004"/>
                  </a:cubicBezTo>
                  <a:cubicBezTo>
                    <a:pt x="1577" y="9130"/>
                    <a:pt x="1436" y="9239"/>
                    <a:pt x="1295" y="9365"/>
                  </a:cubicBezTo>
                  <a:cubicBezTo>
                    <a:pt x="1154" y="7014"/>
                    <a:pt x="1029" y="4647"/>
                    <a:pt x="840" y="2296"/>
                  </a:cubicBezTo>
                  <a:close/>
                  <a:moveTo>
                    <a:pt x="299" y="0"/>
                  </a:moveTo>
                  <a:cubicBezTo>
                    <a:pt x="146" y="0"/>
                    <a:pt x="0" y="102"/>
                    <a:pt x="10" y="305"/>
                  </a:cubicBezTo>
                  <a:cubicBezTo>
                    <a:pt x="88" y="3440"/>
                    <a:pt x="355" y="6575"/>
                    <a:pt x="574" y="9710"/>
                  </a:cubicBezTo>
                  <a:cubicBezTo>
                    <a:pt x="590" y="9866"/>
                    <a:pt x="684" y="9976"/>
                    <a:pt x="793" y="10023"/>
                  </a:cubicBezTo>
                  <a:cubicBezTo>
                    <a:pt x="841" y="10176"/>
                    <a:pt x="985" y="10303"/>
                    <a:pt x="1148" y="10303"/>
                  </a:cubicBezTo>
                  <a:cubicBezTo>
                    <a:pt x="1201" y="10303"/>
                    <a:pt x="1256" y="10289"/>
                    <a:pt x="1311" y="10258"/>
                  </a:cubicBezTo>
                  <a:cubicBezTo>
                    <a:pt x="1718" y="10070"/>
                    <a:pt x="2110" y="9851"/>
                    <a:pt x="2486" y="9647"/>
                  </a:cubicBezTo>
                  <a:cubicBezTo>
                    <a:pt x="2627" y="9631"/>
                    <a:pt x="2753" y="9569"/>
                    <a:pt x="2847" y="9475"/>
                  </a:cubicBezTo>
                  <a:cubicBezTo>
                    <a:pt x="2894" y="9427"/>
                    <a:pt x="2941" y="9396"/>
                    <a:pt x="2988" y="9349"/>
                  </a:cubicBezTo>
                  <a:cubicBezTo>
                    <a:pt x="5417" y="7938"/>
                    <a:pt x="7721" y="6199"/>
                    <a:pt x="10151" y="4819"/>
                  </a:cubicBezTo>
                  <a:cubicBezTo>
                    <a:pt x="10229" y="4757"/>
                    <a:pt x="10292" y="4694"/>
                    <a:pt x="10323" y="4615"/>
                  </a:cubicBezTo>
                  <a:cubicBezTo>
                    <a:pt x="10383" y="4639"/>
                    <a:pt x="10441" y="4649"/>
                    <a:pt x="10497" y="4649"/>
                  </a:cubicBezTo>
                  <a:cubicBezTo>
                    <a:pt x="10925" y="4649"/>
                    <a:pt x="11203" y="4024"/>
                    <a:pt x="10731" y="3816"/>
                  </a:cubicBezTo>
                  <a:cubicBezTo>
                    <a:pt x="9101" y="3032"/>
                    <a:pt x="7439" y="2296"/>
                    <a:pt x="5762" y="1606"/>
                  </a:cubicBezTo>
                  <a:cubicBezTo>
                    <a:pt x="4238" y="987"/>
                    <a:pt x="2525" y="34"/>
                    <a:pt x="860" y="34"/>
                  </a:cubicBezTo>
                  <a:cubicBezTo>
                    <a:pt x="796" y="34"/>
                    <a:pt x="732" y="36"/>
                    <a:pt x="668" y="39"/>
                  </a:cubicBezTo>
                  <a:cubicBezTo>
                    <a:pt x="621" y="39"/>
                    <a:pt x="590" y="70"/>
                    <a:pt x="558" y="117"/>
                  </a:cubicBezTo>
                  <a:cubicBezTo>
                    <a:pt x="492" y="39"/>
                    <a:pt x="394" y="0"/>
                    <a:pt x="29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19" name="Google Shape;4719;p113"/>
          <p:cNvGrpSpPr/>
          <p:nvPr/>
        </p:nvGrpSpPr>
        <p:grpSpPr>
          <a:xfrm>
            <a:off x="7037115" y="4525309"/>
            <a:ext cx="1745583" cy="230173"/>
            <a:chOff x="1394800" y="3522000"/>
            <a:chExt cx="1048650" cy="138275"/>
          </a:xfrm>
        </p:grpSpPr>
        <p:sp>
          <p:nvSpPr>
            <p:cNvPr id="4720" name="Google Shape;4720;p113"/>
            <p:cNvSpPr/>
            <p:nvPr/>
          </p:nvSpPr>
          <p:spPr>
            <a:xfrm>
              <a:off x="1394800" y="3522000"/>
              <a:ext cx="1048650" cy="125000"/>
            </a:xfrm>
            <a:custGeom>
              <a:avLst/>
              <a:gdLst/>
              <a:ahLst/>
              <a:cxnLst/>
              <a:rect l="l" t="t" r="r" b="b"/>
              <a:pathLst>
                <a:path w="41946" h="5000" extrusionOk="0">
                  <a:moveTo>
                    <a:pt x="39862" y="375"/>
                  </a:moveTo>
                  <a:cubicBezTo>
                    <a:pt x="39752" y="375"/>
                    <a:pt x="39641" y="393"/>
                    <a:pt x="39545" y="429"/>
                  </a:cubicBezTo>
                  <a:cubicBezTo>
                    <a:pt x="38422" y="860"/>
                    <a:pt x="37231" y="1220"/>
                    <a:pt x="36143" y="1737"/>
                  </a:cubicBezTo>
                  <a:cubicBezTo>
                    <a:pt x="35848" y="1880"/>
                    <a:pt x="35723" y="1951"/>
                    <a:pt x="35630" y="1951"/>
                  </a:cubicBezTo>
                  <a:cubicBezTo>
                    <a:pt x="35516" y="1951"/>
                    <a:pt x="35452" y="1837"/>
                    <a:pt x="35173" y="1598"/>
                  </a:cubicBezTo>
                  <a:cubicBezTo>
                    <a:pt x="34984" y="1431"/>
                    <a:pt x="34785" y="1277"/>
                    <a:pt x="34571" y="1141"/>
                  </a:cubicBezTo>
                  <a:lnTo>
                    <a:pt x="34571" y="1141"/>
                  </a:lnTo>
                  <a:cubicBezTo>
                    <a:pt x="34760" y="1337"/>
                    <a:pt x="34920" y="1576"/>
                    <a:pt x="35020" y="1741"/>
                  </a:cubicBezTo>
                  <a:cubicBezTo>
                    <a:pt x="35131" y="1926"/>
                    <a:pt x="35491" y="2693"/>
                    <a:pt x="35038" y="2721"/>
                  </a:cubicBezTo>
                  <a:cubicBezTo>
                    <a:pt x="34856" y="2736"/>
                    <a:pt x="34678" y="2739"/>
                    <a:pt x="34500" y="2739"/>
                  </a:cubicBezTo>
                  <a:cubicBezTo>
                    <a:pt x="34336" y="2739"/>
                    <a:pt x="34171" y="2736"/>
                    <a:pt x="34008" y="2725"/>
                  </a:cubicBezTo>
                  <a:lnTo>
                    <a:pt x="34008" y="2725"/>
                  </a:lnTo>
                  <a:cubicBezTo>
                    <a:pt x="34282" y="3003"/>
                    <a:pt x="34556" y="3274"/>
                    <a:pt x="34974" y="3420"/>
                  </a:cubicBezTo>
                  <a:cubicBezTo>
                    <a:pt x="35244" y="3516"/>
                    <a:pt x="35509" y="3559"/>
                    <a:pt x="35766" y="3559"/>
                  </a:cubicBezTo>
                  <a:cubicBezTo>
                    <a:pt x="36322" y="3559"/>
                    <a:pt x="36853" y="3370"/>
                    <a:pt x="37410" y="3164"/>
                  </a:cubicBezTo>
                  <a:cubicBezTo>
                    <a:pt x="38547" y="2736"/>
                    <a:pt x="39677" y="2290"/>
                    <a:pt x="40811" y="1851"/>
                  </a:cubicBezTo>
                  <a:cubicBezTo>
                    <a:pt x="41945" y="1416"/>
                    <a:pt x="40747" y="375"/>
                    <a:pt x="39862" y="375"/>
                  </a:cubicBezTo>
                  <a:close/>
                  <a:moveTo>
                    <a:pt x="1498" y="1719"/>
                  </a:moveTo>
                  <a:cubicBezTo>
                    <a:pt x="1242" y="1894"/>
                    <a:pt x="996" y="2076"/>
                    <a:pt x="761" y="2265"/>
                  </a:cubicBezTo>
                  <a:cubicBezTo>
                    <a:pt x="1" y="2874"/>
                    <a:pt x="1103" y="3669"/>
                    <a:pt x="1926" y="3669"/>
                  </a:cubicBezTo>
                  <a:cubicBezTo>
                    <a:pt x="2130" y="3669"/>
                    <a:pt x="2311" y="3623"/>
                    <a:pt x="2451" y="3513"/>
                  </a:cubicBezTo>
                  <a:cubicBezTo>
                    <a:pt x="2618" y="3381"/>
                    <a:pt x="2793" y="3242"/>
                    <a:pt x="2975" y="3106"/>
                  </a:cubicBezTo>
                  <a:cubicBezTo>
                    <a:pt x="2436" y="3031"/>
                    <a:pt x="1502" y="2211"/>
                    <a:pt x="1498" y="1719"/>
                  </a:cubicBezTo>
                  <a:close/>
                  <a:moveTo>
                    <a:pt x="6376" y="1"/>
                  </a:moveTo>
                  <a:cubicBezTo>
                    <a:pt x="5271" y="1"/>
                    <a:pt x="4137" y="310"/>
                    <a:pt x="3064" y="814"/>
                  </a:cubicBezTo>
                  <a:cubicBezTo>
                    <a:pt x="3998" y="475"/>
                    <a:pt x="4989" y="264"/>
                    <a:pt x="5977" y="264"/>
                  </a:cubicBezTo>
                  <a:cubicBezTo>
                    <a:pt x="6366" y="264"/>
                    <a:pt x="6755" y="297"/>
                    <a:pt x="7136" y="368"/>
                  </a:cubicBezTo>
                  <a:cubicBezTo>
                    <a:pt x="7849" y="500"/>
                    <a:pt x="8519" y="789"/>
                    <a:pt x="9090" y="1242"/>
                  </a:cubicBezTo>
                  <a:cubicBezTo>
                    <a:pt x="9771" y="1780"/>
                    <a:pt x="10310" y="2889"/>
                    <a:pt x="11236" y="3003"/>
                  </a:cubicBezTo>
                  <a:cubicBezTo>
                    <a:pt x="11843" y="3082"/>
                    <a:pt x="13137" y="4686"/>
                    <a:pt x="12449" y="4686"/>
                  </a:cubicBezTo>
                  <a:cubicBezTo>
                    <a:pt x="12428" y="4686"/>
                    <a:pt x="12403" y="4686"/>
                    <a:pt x="12378" y="4683"/>
                  </a:cubicBezTo>
                  <a:cubicBezTo>
                    <a:pt x="10777" y="4479"/>
                    <a:pt x="10120" y="3574"/>
                    <a:pt x="9033" y="2557"/>
                  </a:cubicBezTo>
                  <a:cubicBezTo>
                    <a:pt x="8787" y="2329"/>
                    <a:pt x="8501" y="2168"/>
                    <a:pt x="8191" y="2061"/>
                  </a:cubicBezTo>
                  <a:lnTo>
                    <a:pt x="8191" y="2061"/>
                  </a:lnTo>
                  <a:cubicBezTo>
                    <a:pt x="8366" y="2204"/>
                    <a:pt x="8534" y="2372"/>
                    <a:pt x="8698" y="2571"/>
                  </a:cubicBezTo>
                  <a:cubicBezTo>
                    <a:pt x="9742" y="3855"/>
                    <a:pt x="10719" y="4903"/>
                    <a:pt x="12481" y="4903"/>
                  </a:cubicBezTo>
                  <a:cubicBezTo>
                    <a:pt x="12528" y="4903"/>
                    <a:pt x="12574" y="4903"/>
                    <a:pt x="12620" y="4900"/>
                  </a:cubicBezTo>
                  <a:cubicBezTo>
                    <a:pt x="14603" y="4843"/>
                    <a:pt x="15879" y="3509"/>
                    <a:pt x="17384" y="2415"/>
                  </a:cubicBezTo>
                  <a:cubicBezTo>
                    <a:pt x="17687" y="2193"/>
                    <a:pt x="17983" y="2001"/>
                    <a:pt x="18268" y="1862"/>
                  </a:cubicBezTo>
                  <a:lnTo>
                    <a:pt x="18268" y="1862"/>
                  </a:lnTo>
                  <a:cubicBezTo>
                    <a:pt x="18140" y="1880"/>
                    <a:pt x="17997" y="1923"/>
                    <a:pt x="17826" y="2001"/>
                  </a:cubicBezTo>
                  <a:cubicBezTo>
                    <a:pt x="17259" y="2261"/>
                    <a:pt x="16703" y="2860"/>
                    <a:pt x="16157" y="3188"/>
                  </a:cubicBezTo>
                  <a:cubicBezTo>
                    <a:pt x="15630" y="3502"/>
                    <a:pt x="15081" y="3763"/>
                    <a:pt x="14521" y="4008"/>
                  </a:cubicBezTo>
                  <a:cubicBezTo>
                    <a:pt x="14381" y="4069"/>
                    <a:pt x="14125" y="4158"/>
                    <a:pt x="13914" y="4158"/>
                  </a:cubicBezTo>
                  <a:cubicBezTo>
                    <a:pt x="13740" y="4158"/>
                    <a:pt x="13593" y="4097"/>
                    <a:pt x="13565" y="3908"/>
                  </a:cubicBezTo>
                  <a:cubicBezTo>
                    <a:pt x="13501" y="3506"/>
                    <a:pt x="14389" y="3103"/>
                    <a:pt x="14663" y="2985"/>
                  </a:cubicBezTo>
                  <a:cubicBezTo>
                    <a:pt x="16246" y="2293"/>
                    <a:pt x="17441" y="703"/>
                    <a:pt x="19241" y="493"/>
                  </a:cubicBezTo>
                  <a:cubicBezTo>
                    <a:pt x="19366" y="478"/>
                    <a:pt x="19495" y="468"/>
                    <a:pt x="19623" y="468"/>
                  </a:cubicBezTo>
                  <a:cubicBezTo>
                    <a:pt x="20097" y="468"/>
                    <a:pt x="20582" y="585"/>
                    <a:pt x="20936" y="921"/>
                  </a:cubicBezTo>
                  <a:cubicBezTo>
                    <a:pt x="21221" y="1195"/>
                    <a:pt x="21278" y="1566"/>
                    <a:pt x="21535" y="1859"/>
                  </a:cubicBezTo>
                  <a:cubicBezTo>
                    <a:pt x="21848" y="2211"/>
                    <a:pt x="22233" y="2346"/>
                    <a:pt x="22672" y="2504"/>
                  </a:cubicBezTo>
                  <a:cubicBezTo>
                    <a:pt x="23003" y="2621"/>
                    <a:pt x="22255" y="3313"/>
                    <a:pt x="21563" y="3620"/>
                  </a:cubicBezTo>
                  <a:cubicBezTo>
                    <a:pt x="21749" y="3773"/>
                    <a:pt x="21945" y="3919"/>
                    <a:pt x="22159" y="4055"/>
                  </a:cubicBezTo>
                  <a:cubicBezTo>
                    <a:pt x="23121" y="4661"/>
                    <a:pt x="24266" y="4986"/>
                    <a:pt x="25407" y="4999"/>
                  </a:cubicBezTo>
                  <a:cubicBezTo>
                    <a:pt x="24968" y="4464"/>
                    <a:pt x="24783" y="3694"/>
                    <a:pt x="25393" y="3541"/>
                  </a:cubicBezTo>
                  <a:cubicBezTo>
                    <a:pt x="26395" y="3288"/>
                    <a:pt x="27272" y="2835"/>
                    <a:pt x="28034" y="2137"/>
                  </a:cubicBezTo>
                  <a:cubicBezTo>
                    <a:pt x="28666" y="1555"/>
                    <a:pt x="29183" y="960"/>
                    <a:pt x="30024" y="689"/>
                  </a:cubicBezTo>
                  <a:cubicBezTo>
                    <a:pt x="30085" y="671"/>
                    <a:pt x="30146" y="664"/>
                    <a:pt x="30206" y="664"/>
                  </a:cubicBezTo>
                  <a:cubicBezTo>
                    <a:pt x="30723" y="664"/>
                    <a:pt x="31291" y="1302"/>
                    <a:pt x="31433" y="1865"/>
                  </a:cubicBezTo>
                  <a:cubicBezTo>
                    <a:pt x="31647" y="1812"/>
                    <a:pt x="31864" y="1787"/>
                    <a:pt x="32082" y="1787"/>
                  </a:cubicBezTo>
                  <a:lnTo>
                    <a:pt x="32193" y="1787"/>
                  </a:lnTo>
                  <a:cubicBezTo>
                    <a:pt x="32175" y="1762"/>
                    <a:pt x="32160" y="1737"/>
                    <a:pt x="32142" y="1712"/>
                  </a:cubicBezTo>
                  <a:cubicBezTo>
                    <a:pt x="32071" y="1591"/>
                    <a:pt x="31697" y="725"/>
                    <a:pt x="32078" y="725"/>
                  </a:cubicBezTo>
                  <a:cubicBezTo>
                    <a:pt x="32093" y="725"/>
                    <a:pt x="32111" y="725"/>
                    <a:pt x="32125" y="728"/>
                  </a:cubicBezTo>
                  <a:cubicBezTo>
                    <a:pt x="32545" y="792"/>
                    <a:pt x="32963" y="824"/>
                    <a:pt x="33380" y="824"/>
                  </a:cubicBezTo>
                  <a:cubicBezTo>
                    <a:pt x="33559" y="824"/>
                    <a:pt x="33740" y="817"/>
                    <a:pt x="33918" y="806"/>
                  </a:cubicBezTo>
                  <a:lnTo>
                    <a:pt x="33947" y="806"/>
                  </a:lnTo>
                  <a:cubicBezTo>
                    <a:pt x="33195" y="457"/>
                    <a:pt x="32356" y="271"/>
                    <a:pt x="31522" y="271"/>
                  </a:cubicBezTo>
                  <a:cubicBezTo>
                    <a:pt x="30919" y="271"/>
                    <a:pt x="30320" y="368"/>
                    <a:pt x="29754" y="575"/>
                  </a:cubicBezTo>
                  <a:cubicBezTo>
                    <a:pt x="27928" y="1242"/>
                    <a:pt x="27186" y="3406"/>
                    <a:pt x="25090" y="3491"/>
                  </a:cubicBezTo>
                  <a:cubicBezTo>
                    <a:pt x="25044" y="3495"/>
                    <a:pt x="24996" y="3495"/>
                    <a:pt x="24950" y="3495"/>
                  </a:cubicBezTo>
                  <a:cubicBezTo>
                    <a:pt x="22857" y="3495"/>
                    <a:pt x="22544" y="1462"/>
                    <a:pt x="20967" y="542"/>
                  </a:cubicBezTo>
                  <a:cubicBezTo>
                    <a:pt x="20340" y="175"/>
                    <a:pt x="19641" y="11"/>
                    <a:pt x="18938" y="11"/>
                  </a:cubicBezTo>
                  <a:cubicBezTo>
                    <a:pt x="18072" y="11"/>
                    <a:pt x="17202" y="257"/>
                    <a:pt x="16446" y="671"/>
                  </a:cubicBezTo>
                  <a:cubicBezTo>
                    <a:pt x="15515" y="1177"/>
                    <a:pt x="14781" y="1966"/>
                    <a:pt x="13918" y="2568"/>
                  </a:cubicBezTo>
                  <a:cubicBezTo>
                    <a:pt x="13369" y="2950"/>
                    <a:pt x="12941" y="3224"/>
                    <a:pt x="12352" y="3224"/>
                  </a:cubicBezTo>
                  <a:cubicBezTo>
                    <a:pt x="12210" y="3224"/>
                    <a:pt x="12057" y="3210"/>
                    <a:pt x="11889" y="3174"/>
                  </a:cubicBezTo>
                  <a:cubicBezTo>
                    <a:pt x="11090" y="3003"/>
                    <a:pt x="11012" y="2667"/>
                    <a:pt x="10534" y="2061"/>
                  </a:cubicBezTo>
                  <a:cubicBezTo>
                    <a:pt x="9365" y="589"/>
                    <a:pt x="7899" y="1"/>
                    <a:pt x="6376" y="1"/>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1" name="Google Shape;4721;p113"/>
            <p:cNvSpPr/>
            <p:nvPr/>
          </p:nvSpPr>
          <p:spPr>
            <a:xfrm>
              <a:off x="1432150" y="3542325"/>
              <a:ext cx="167450" cy="57425"/>
            </a:xfrm>
            <a:custGeom>
              <a:avLst/>
              <a:gdLst/>
              <a:ahLst/>
              <a:cxnLst/>
              <a:rect l="l" t="t" r="r" b="b"/>
              <a:pathLst>
                <a:path w="6698" h="2297" extrusionOk="0">
                  <a:moveTo>
                    <a:pt x="1570" y="1"/>
                  </a:moveTo>
                  <a:lnTo>
                    <a:pt x="1570" y="1"/>
                  </a:lnTo>
                  <a:cubicBezTo>
                    <a:pt x="1278" y="108"/>
                    <a:pt x="989" y="228"/>
                    <a:pt x="707" y="361"/>
                  </a:cubicBezTo>
                  <a:cubicBezTo>
                    <a:pt x="682" y="368"/>
                    <a:pt x="657" y="378"/>
                    <a:pt x="636" y="393"/>
                  </a:cubicBezTo>
                  <a:cubicBezTo>
                    <a:pt x="482" y="468"/>
                    <a:pt x="329" y="542"/>
                    <a:pt x="176" y="625"/>
                  </a:cubicBezTo>
                  <a:cubicBezTo>
                    <a:pt x="54" y="689"/>
                    <a:pt x="1" y="789"/>
                    <a:pt x="4" y="906"/>
                  </a:cubicBezTo>
                  <a:cubicBezTo>
                    <a:pt x="500" y="564"/>
                    <a:pt x="1028" y="257"/>
                    <a:pt x="1570" y="1"/>
                  </a:cubicBezTo>
                  <a:close/>
                  <a:moveTo>
                    <a:pt x="5093" y="685"/>
                  </a:moveTo>
                  <a:cubicBezTo>
                    <a:pt x="3862" y="685"/>
                    <a:pt x="2557" y="1480"/>
                    <a:pt x="1481" y="2293"/>
                  </a:cubicBezTo>
                  <a:cubicBezTo>
                    <a:pt x="1505" y="2297"/>
                    <a:pt x="1530" y="2297"/>
                    <a:pt x="1556" y="2297"/>
                  </a:cubicBezTo>
                  <a:cubicBezTo>
                    <a:pt x="1588" y="2297"/>
                    <a:pt x="1616" y="2293"/>
                    <a:pt x="1645" y="2286"/>
                  </a:cubicBezTo>
                  <a:cubicBezTo>
                    <a:pt x="1984" y="2204"/>
                    <a:pt x="2009" y="2186"/>
                    <a:pt x="2254" y="1983"/>
                  </a:cubicBezTo>
                  <a:cubicBezTo>
                    <a:pt x="3232" y="1530"/>
                    <a:pt x="4497" y="1092"/>
                    <a:pt x="5631" y="1092"/>
                  </a:cubicBezTo>
                  <a:cubicBezTo>
                    <a:pt x="6006" y="1092"/>
                    <a:pt x="6365" y="1138"/>
                    <a:pt x="6697" y="1248"/>
                  </a:cubicBezTo>
                  <a:cubicBezTo>
                    <a:pt x="6199" y="849"/>
                    <a:pt x="5653" y="685"/>
                    <a:pt x="5093" y="685"/>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2" name="Google Shape;4722;p113"/>
            <p:cNvSpPr/>
            <p:nvPr/>
          </p:nvSpPr>
          <p:spPr>
            <a:xfrm>
              <a:off x="1432250" y="3528600"/>
              <a:ext cx="291000" cy="110575"/>
            </a:xfrm>
            <a:custGeom>
              <a:avLst/>
              <a:gdLst/>
              <a:ahLst/>
              <a:cxnLst/>
              <a:rect l="l" t="t" r="r" b="b"/>
              <a:pathLst>
                <a:path w="11640" h="4423" extrusionOk="0">
                  <a:moveTo>
                    <a:pt x="4479" y="0"/>
                  </a:moveTo>
                  <a:cubicBezTo>
                    <a:pt x="3491" y="0"/>
                    <a:pt x="2500" y="211"/>
                    <a:pt x="1566" y="550"/>
                  </a:cubicBezTo>
                  <a:cubicBezTo>
                    <a:pt x="1024" y="806"/>
                    <a:pt x="496" y="1113"/>
                    <a:pt x="0" y="1455"/>
                  </a:cubicBezTo>
                  <a:cubicBezTo>
                    <a:pt x="4" y="1947"/>
                    <a:pt x="938" y="2767"/>
                    <a:pt x="1477" y="2842"/>
                  </a:cubicBezTo>
                  <a:cubicBezTo>
                    <a:pt x="2553" y="2029"/>
                    <a:pt x="3858" y="1234"/>
                    <a:pt x="5089" y="1234"/>
                  </a:cubicBezTo>
                  <a:cubicBezTo>
                    <a:pt x="5649" y="1234"/>
                    <a:pt x="6195" y="1398"/>
                    <a:pt x="6693" y="1797"/>
                  </a:cubicBezTo>
                  <a:cubicBezTo>
                    <a:pt x="7003" y="1904"/>
                    <a:pt x="7289" y="2065"/>
                    <a:pt x="7535" y="2293"/>
                  </a:cubicBezTo>
                  <a:cubicBezTo>
                    <a:pt x="8622" y="3310"/>
                    <a:pt x="9279" y="4215"/>
                    <a:pt x="10880" y="4419"/>
                  </a:cubicBezTo>
                  <a:cubicBezTo>
                    <a:pt x="10905" y="4422"/>
                    <a:pt x="10930" y="4422"/>
                    <a:pt x="10951" y="4422"/>
                  </a:cubicBezTo>
                  <a:cubicBezTo>
                    <a:pt x="11639" y="4422"/>
                    <a:pt x="10345" y="2818"/>
                    <a:pt x="9738" y="2739"/>
                  </a:cubicBezTo>
                  <a:cubicBezTo>
                    <a:pt x="8812" y="2625"/>
                    <a:pt x="8273" y="1516"/>
                    <a:pt x="7592" y="978"/>
                  </a:cubicBezTo>
                  <a:cubicBezTo>
                    <a:pt x="7021" y="525"/>
                    <a:pt x="6351" y="236"/>
                    <a:pt x="5638" y="104"/>
                  </a:cubicBezTo>
                  <a:cubicBezTo>
                    <a:pt x="5257" y="33"/>
                    <a:pt x="4868" y="0"/>
                    <a:pt x="4479" y="0"/>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3" name="Google Shape;4723;p113"/>
            <p:cNvSpPr/>
            <p:nvPr/>
          </p:nvSpPr>
          <p:spPr>
            <a:xfrm>
              <a:off x="1851500" y="3562750"/>
              <a:ext cx="82400" cy="53425"/>
            </a:xfrm>
            <a:custGeom>
              <a:avLst/>
              <a:gdLst/>
              <a:ahLst/>
              <a:cxnLst/>
              <a:rect l="l" t="t" r="r" b="b"/>
              <a:pathLst>
                <a:path w="3296" h="2137" extrusionOk="0">
                  <a:moveTo>
                    <a:pt x="881" y="0"/>
                  </a:moveTo>
                  <a:cubicBezTo>
                    <a:pt x="596" y="0"/>
                    <a:pt x="300" y="86"/>
                    <a:pt x="0" y="232"/>
                  </a:cubicBezTo>
                  <a:cubicBezTo>
                    <a:pt x="36" y="229"/>
                    <a:pt x="68" y="224"/>
                    <a:pt x="104" y="224"/>
                  </a:cubicBezTo>
                  <a:cubicBezTo>
                    <a:pt x="667" y="224"/>
                    <a:pt x="817" y="852"/>
                    <a:pt x="1259" y="1369"/>
                  </a:cubicBezTo>
                  <a:cubicBezTo>
                    <a:pt x="1594" y="1758"/>
                    <a:pt x="2097" y="1940"/>
                    <a:pt x="2564" y="2107"/>
                  </a:cubicBezTo>
                  <a:cubicBezTo>
                    <a:pt x="2614" y="2125"/>
                    <a:pt x="2671" y="2136"/>
                    <a:pt x="2735" y="2136"/>
                  </a:cubicBezTo>
                  <a:cubicBezTo>
                    <a:pt x="2899" y="2136"/>
                    <a:pt x="3096" y="2079"/>
                    <a:pt x="3295" y="1990"/>
                  </a:cubicBezTo>
                  <a:cubicBezTo>
                    <a:pt x="2920" y="1669"/>
                    <a:pt x="2599" y="1302"/>
                    <a:pt x="2293" y="881"/>
                  </a:cubicBezTo>
                  <a:cubicBezTo>
                    <a:pt x="1833" y="250"/>
                    <a:pt x="1366" y="0"/>
                    <a:pt x="881" y="0"/>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4" name="Google Shape;4724;p113"/>
            <p:cNvSpPr/>
            <p:nvPr/>
          </p:nvSpPr>
          <p:spPr>
            <a:xfrm>
              <a:off x="1732300" y="3533675"/>
              <a:ext cx="237600" cy="92300"/>
            </a:xfrm>
            <a:custGeom>
              <a:avLst/>
              <a:gdLst/>
              <a:ahLst/>
              <a:cxnLst/>
              <a:rect l="l" t="t" r="r" b="b"/>
              <a:pathLst>
                <a:path w="9504" h="3692" extrusionOk="0">
                  <a:moveTo>
                    <a:pt x="6123" y="1"/>
                  </a:moveTo>
                  <a:cubicBezTo>
                    <a:pt x="5995" y="1"/>
                    <a:pt x="5866" y="11"/>
                    <a:pt x="5741" y="26"/>
                  </a:cubicBezTo>
                  <a:cubicBezTo>
                    <a:pt x="3941" y="236"/>
                    <a:pt x="2746" y="1826"/>
                    <a:pt x="1163" y="2518"/>
                  </a:cubicBezTo>
                  <a:cubicBezTo>
                    <a:pt x="889" y="2636"/>
                    <a:pt x="1" y="3039"/>
                    <a:pt x="65" y="3441"/>
                  </a:cubicBezTo>
                  <a:cubicBezTo>
                    <a:pt x="93" y="3630"/>
                    <a:pt x="240" y="3691"/>
                    <a:pt x="414" y="3691"/>
                  </a:cubicBezTo>
                  <a:cubicBezTo>
                    <a:pt x="625" y="3691"/>
                    <a:pt x="881" y="3602"/>
                    <a:pt x="1021" y="3541"/>
                  </a:cubicBezTo>
                  <a:cubicBezTo>
                    <a:pt x="1581" y="3296"/>
                    <a:pt x="2130" y="3035"/>
                    <a:pt x="2657" y="2721"/>
                  </a:cubicBezTo>
                  <a:cubicBezTo>
                    <a:pt x="3203" y="2393"/>
                    <a:pt x="3759" y="1794"/>
                    <a:pt x="4326" y="1534"/>
                  </a:cubicBezTo>
                  <a:cubicBezTo>
                    <a:pt x="4497" y="1456"/>
                    <a:pt x="4640" y="1413"/>
                    <a:pt x="4768" y="1395"/>
                  </a:cubicBezTo>
                  <a:cubicBezTo>
                    <a:pt x="5068" y="1249"/>
                    <a:pt x="5364" y="1163"/>
                    <a:pt x="5649" y="1163"/>
                  </a:cubicBezTo>
                  <a:cubicBezTo>
                    <a:pt x="6134" y="1163"/>
                    <a:pt x="6601" y="1413"/>
                    <a:pt x="7061" y="2044"/>
                  </a:cubicBezTo>
                  <a:cubicBezTo>
                    <a:pt x="7367" y="2465"/>
                    <a:pt x="7688" y="2832"/>
                    <a:pt x="8063" y="3153"/>
                  </a:cubicBezTo>
                  <a:cubicBezTo>
                    <a:pt x="8755" y="2846"/>
                    <a:pt x="9503" y="2154"/>
                    <a:pt x="9172" y="2037"/>
                  </a:cubicBezTo>
                  <a:cubicBezTo>
                    <a:pt x="8733" y="1879"/>
                    <a:pt x="8348" y="1744"/>
                    <a:pt x="8035" y="1392"/>
                  </a:cubicBezTo>
                  <a:cubicBezTo>
                    <a:pt x="7778" y="1099"/>
                    <a:pt x="7721" y="728"/>
                    <a:pt x="7436" y="454"/>
                  </a:cubicBezTo>
                  <a:cubicBezTo>
                    <a:pt x="7082" y="118"/>
                    <a:pt x="6597" y="1"/>
                    <a:pt x="6123" y="1"/>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5" name="Google Shape;4725;p113"/>
            <p:cNvSpPr/>
            <p:nvPr/>
          </p:nvSpPr>
          <p:spPr>
            <a:xfrm>
              <a:off x="2029975" y="3568625"/>
              <a:ext cx="152875" cy="91650"/>
            </a:xfrm>
            <a:custGeom>
              <a:avLst/>
              <a:gdLst/>
              <a:ahLst/>
              <a:cxnLst/>
              <a:rect l="l" t="t" r="r" b="b"/>
              <a:pathLst>
                <a:path w="6115" h="3666" extrusionOk="0">
                  <a:moveTo>
                    <a:pt x="6026" y="0"/>
                  </a:moveTo>
                  <a:lnTo>
                    <a:pt x="6026" y="0"/>
                  </a:lnTo>
                  <a:cubicBezTo>
                    <a:pt x="5730" y="79"/>
                    <a:pt x="5441" y="203"/>
                    <a:pt x="5185" y="374"/>
                  </a:cubicBezTo>
                  <a:cubicBezTo>
                    <a:pt x="4329" y="942"/>
                    <a:pt x="3812" y="1880"/>
                    <a:pt x="2920" y="2415"/>
                  </a:cubicBezTo>
                  <a:cubicBezTo>
                    <a:pt x="2346" y="2757"/>
                    <a:pt x="1701" y="2956"/>
                    <a:pt x="1049" y="3060"/>
                  </a:cubicBezTo>
                  <a:cubicBezTo>
                    <a:pt x="731" y="3110"/>
                    <a:pt x="410" y="3134"/>
                    <a:pt x="89" y="3134"/>
                  </a:cubicBezTo>
                  <a:lnTo>
                    <a:pt x="0" y="3134"/>
                  </a:lnTo>
                  <a:cubicBezTo>
                    <a:pt x="249" y="3438"/>
                    <a:pt x="581" y="3666"/>
                    <a:pt x="895" y="3666"/>
                  </a:cubicBezTo>
                  <a:cubicBezTo>
                    <a:pt x="945" y="3666"/>
                    <a:pt x="995" y="3659"/>
                    <a:pt x="1041" y="3648"/>
                  </a:cubicBezTo>
                  <a:cubicBezTo>
                    <a:pt x="1954" y="3417"/>
                    <a:pt x="2835" y="3027"/>
                    <a:pt x="3583" y="2454"/>
                  </a:cubicBezTo>
                  <a:cubicBezTo>
                    <a:pt x="4283" y="1919"/>
                    <a:pt x="4814" y="1074"/>
                    <a:pt x="5677" y="795"/>
                  </a:cubicBezTo>
                  <a:cubicBezTo>
                    <a:pt x="6037" y="678"/>
                    <a:pt x="6115" y="357"/>
                    <a:pt x="6026" y="0"/>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6" name="Google Shape;4726;p113"/>
            <p:cNvSpPr/>
            <p:nvPr/>
          </p:nvSpPr>
          <p:spPr>
            <a:xfrm>
              <a:off x="2014350" y="3538575"/>
              <a:ext cx="166275" cy="108425"/>
            </a:xfrm>
            <a:custGeom>
              <a:avLst/>
              <a:gdLst/>
              <a:ahLst/>
              <a:cxnLst/>
              <a:rect l="l" t="t" r="r" b="b"/>
              <a:pathLst>
                <a:path w="6651" h="4337" extrusionOk="0">
                  <a:moveTo>
                    <a:pt x="5424" y="1"/>
                  </a:moveTo>
                  <a:cubicBezTo>
                    <a:pt x="5364" y="1"/>
                    <a:pt x="5303" y="8"/>
                    <a:pt x="5242" y="26"/>
                  </a:cubicBezTo>
                  <a:cubicBezTo>
                    <a:pt x="4401" y="297"/>
                    <a:pt x="3884" y="892"/>
                    <a:pt x="3252" y="1474"/>
                  </a:cubicBezTo>
                  <a:cubicBezTo>
                    <a:pt x="2490" y="2172"/>
                    <a:pt x="1613" y="2625"/>
                    <a:pt x="611" y="2878"/>
                  </a:cubicBezTo>
                  <a:cubicBezTo>
                    <a:pt x="1" y="3031"/>
                    <a:pt x="186" y="3801"/>
                    <a:pt x="625" y="4336"/>
                  </a:cubicBezTo>
                  <a:lnTo>
                    <a:pt x="714" y="4336"/>
                  </a:lnTo>
                  <a:cubicBezTo>
                    <a:pt x="1035" y="4336"/>
                    <a:pt x="1356" y="4312"/>
                    <a:pt x="1674" y="4262"/>
                  </a:cubicBezTo>
                  <a:cubicBezTo>
                    <a:pt x="2326" y="4158"/>
                    <a:pt x="2971" y="3959"/>
                    <a:pt x="3545" y="3617"/>
                  </a:cubicBezTo>
                  <a:cubicBezTo>
                    <a:pt x="4437" y="3082"/>
                    <a:pt x="4954" y="2144"/>
                    <a:pt x="5810" y="1576"/>
                  </a:cubicBezTo>
                  <a:cubicBezTo>
                    <a:pt x="6066" y="1405"/>
                    <a:pt x="6355" y="1281"/>
                    <a:pt x="6651" y="1202"/>
                  </a:cubicBezTo>
                  <a:cubicBezTo>
                    <a:pt x="6509" y="639"/>
                    <a:pt x="5941" y="1"/>
                    <a:pt x="5424" y="1"/>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7" name="Google Shape;4727;p113"/>
            <p:cNvSpPr/>
            <p:nvPr/>
          </p:nvSpPr>
          <p:spPr>
            <a:xfrm>
              <a:off x="2199600" y="3542125"/>
              <a:ext cx="59475" cy="48000"/>
            </a:xfrm>
            <a:custGeom>
              <a:avLst/>
              <a:gdLst/>
              <a:ahLst/>
              <a:cxnLst/>
              <a:rect l="l" t="t" r="r" b="b"/>
              <a:pathLst>
                <a:path w="2379" h="1920" extrusionOk="0">
                  <a:moveTo>
                    <a:pt x="1755" y="1"/>
                  </a:moveTo>
                  <a:cubicBezTo>
                    <a:pt x="1897" y="65"/>
                    <a:pt x="2033" y="137"/>
                    <a:pt x="2168" y="212"/>
                  </a:cubicBezTo>
                  <a:cubicBezTo>
                    <a:pt x="2239" y="251"/>
                    <a:pt x="2308" y="294"/>
                    <a:pt x="2379" y="336"/>
                  </a:cubicBezTo>
                  <a:cubicBezTo>
                    <a:pt x="2193" y="147"/>
                    <a:pt x="1979" y="1"/>
                    <a:pt x="1759" y="1"/>
                  </a:cubicBezTo>
                  <a:close/>
                  <a:moveTo>
                    <a:pt x="1" y="982"/>
                  </a:moveTo>
                  <a:cubicBezTo>
                    <a:pt x="243" y="1367"/>
                    <a:pt x="589" y="1770"/>
                    <a:pt x="1052" y="1838"/>
                  </a:cubicBezTo>
                  <a:cubicBezTo>
                    <a:pt x="1306" y="1877"/>
                    <a:pt x="1559" y="1905"/>
                    <a:pt x="1816" y="1920"/>
                  </a:cubicBezTo>
                  <a:cubicBezTo>
                    <a:pt x="1640" y="1745"/>
                    <a:pt x="1466" y="1567"/>
                    <a:pt x="1252" y="1413"/>
                  </a:cubicBezTo>
                  <a:cubicBezTo>
                    <a:pt x="878" y="1139"/>
                    <a:pt x="442" y="1003"/>
                    <a:pt x="1" y="982"/>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8" name="Google Shape;4728;p113"/>
            <p:cNvSpPr/>
            <p:nvPr/>
          </p:nvSpPr>
          <p:spPr>
            <a:xfrm>
              <a:off x="2187225" y="3540100"/>
              <a:ext cx="94850" cy="50400"/>
            </a:xfrm>
            <a:custGeom>
              <a:avLst/>
              <a:gdLst/>
              <a:ahLst/>
              <a:cxnLst/>
              <a:rect l="l" t="t" r="r" b="b"/>
              <a:pathLst>
                <a:path w="3794" h="2016" extrusionOk="0">
                  <a:moveTo>
                    <a:pt x="381" y="1"/>
                  </a:moveTo>
                  <a:cubicBezTo>
                    <a:pt x="0" y="1"/>
                    <a:pt x="374" y="867"/>
                    <a:pt x="445" y="988"/>
                  </a:cubicBezTo>
                  <a:cubicBezTo>
                    <a:pt x="463" y="1013"/>
                    <a:pt x="478" y="1038"/>
                    <a:pt x="496" y="1063"/>
                  </a:cubicBezTo>
                  <a:cubicBezTo>
                    <a:pt x="937" y="1084"/>
                    <a:pt x="1373" y="1220"/>
                    <a:pt x="1747" y="1494"/>
                  </a:cubicBezTo>
                  <a:cubicBezTo>
                    <a:pt x="1961" y="1648"/>
                    <a:pt x="2135" y="1826"/>
                    <a:pt x="2311" y="2001"/>
                  </a:cubicBezTo>
                  <a:cubicBezTo>
                    <a:pt x="2474" y="2012"/>
                    <a:pt x="2639" y="2015"/>
                    <a:pt x="2803" y="2015"/>
                  </a:cubicBezTo>
                  <a:cubicBezTo>
                    <a:pt x="2981" y="2015"/>
                    <a:pt x="3159" y="2012"/>
                    <a:pt x="3341" y="1997"/>
                  </a:cubicBezTo>
                  <a:cubicBezTo>
                    <a:pt x="3794" y="1969"/>
                    <a:pt x="3434" y="1202"/>
                    <a:pt x="3323" y="1017"/>
                  </a:cubicBezTo>
                  <a:cubicBezTo>
                    <a:pt x="3223" y="852"/>
                    <a:pt x="3063" y="613"/>
                    <a:pt x="2874" y="417"/>
                  </a:cubicBezTo>
                  <a:cubicBezTo>
                    <a:pt x="2803" y="375"/>
                    <a:pt x="2734" y="332"/>
                    <a:pt x="2663" y="293"/>
                  </a:cubicBezTo>
                  <a:cubicBezTo>
                    <a:pt x="2528" y="218"/>
                    <a:pt x="2392" y="146"/>
                    <a:pt x="2250" y="82"/>
                  </a:cubicBezTo>
                  <a:lnTo>
                    <a:pt x="2221" y="82"/>
                  </a:lnTo>
                  <a:cubicBezTo>
                    <a:pt x="2043" y="93"/>
                    <a:pt x="1862" y="100"/>
                    <a:pt x="1683" y="100"/>
                  </a:cubicBezTo>
                  <a:cubicBezTo>
                    <a:pt x="1266" y="100"/>
                    <a:pt x="848" y="68"/>
                    <a:pt x="428" y="4"/>
                  </a:cubicBezTo>
                  <a:cubicBezTo>
                    <a:pt x="414" y="1"/>
                    <a:pt x="396" y="1"/>
                    <a:pt x="381" y="1"/>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29" name="Google Shape;4729;p113"/>
          <p:cNvGrpSpPr/>
          <p:nvPr/>
        </p:nvGrpSpPr>
        <p:grpSpPr>
          <a:xfrm>
            <a:off x="1748639" y="643497"/>
            <a:ext cx="1921912" cy="326735"/>
            <a:chOff x="1816609" y="3851001"/>
            <a:chExt cx="1093674" cy="222193"/>
          </a:xfrm>
        </p:grpSpPr>
        <p:sp>
          <p:nvSpPr>
            <p:cNvPr id="4730" name="Google Shape;4730;p113"/>
            <p:cNvSpPr/>
            <p:nvPr/>
          </p:nvSpPr>
          <p:spPr>
            <a:xfrm>
              <a:off x="1816609" y="3851001"/>
              <a:ext cx="1093674" cy="222193"/>
            </a:xfrm>
            <a:custGeom>
              <a:avLst/>
              <a:gdLst/>
              <a:ahLst/>
              <a:cxnLst/>
              <a:rect l="l" t="t" r="r" b="b"/>
              <a:pathLst>
                <a:path w="38900" h="7903" extrusionOk="0">
                  <a:moveTo>
                    <a:pt x="32154" y="852"/>
                  </a:moveTo>
                  <a:cubicBezTo>
                    <a:pt x="32029" y="852"/>
                    <a:pt x="31911" y="870"/>
                    <a:pt x="31815" y="910"/>
                  </a:cubicBezTo>
                  <a:cubicBezTo>
                    <a:pt x="30934" y="1259"/>
                    <a:pt x="30057" y="1619"/>
                    <a:pt x="29183" y="1986"/>
                  </a:cubicBezTo>
                  <a:cubicBezTo>
                    <a:pt x="30289" y="1683"/>
                    <a:pt x="31405" y="1423"/>
                    <a:pt x="32535" y="1209"/>
                  </a:cubicBezTo>
                  <a:cubicBezTo>
                    <a:pt x="32581" y="1198"/>
                    <a:pt x="32635" y="1195"/>
                    <a:pt x="32688" y="1195"/>
                  </a:cubicBezTo>
                  <a:cubicBezTo>
                    <a:pt x="32853" y="1195"/>
                    <a:pt x="33041" y="1234"/>
                    <a:pt x="33223" y="1298"/>
                  </a:cubicBezTo>
                  <a:cubicBezTo>
                    <a:pt x="32998" y="1017"/>
                    <a:pt x="32532" y="852"/>
                    <a:pt x="32154" y="852"/>
                  </a:cubicBezTo>
                  <a:close/>
                  <a:moveTo>
                    <a:pt x="36026" y="1808"/>
                  </a:moveTo>
                  <a:cubicBezTo>
                    <a:pt x="35323" y="1808"/>
                    <a:pt x="34635" y="1886"/>
                    <a:pt x="33969" y="2036"/>
                  </a:cubicBezTo>
                  <a:cubicBezTo>
                    <a:pt x="33969" y="2172"/>
                    <a:pt x="33908" y="2318"/>
                    <a:pt x="33758" y="2464"/>
                  </a:cubicBezTo>
                  <a:cubicBezTo>
                    <a:pt x="33648" y="2575"/>
                    <a:pt x="33541" y="2689"/>
                    <a:pt x="33441" y="2803"/>
                  </a:cubicBezTo>
                  <a:cubicBezTo>
                    <a:pt x="33530" y="2781"/>
                    <a:pt x="33619" y="2775"/>
                    <a:pt x="33712" y="2775"/>
                  </a:cubicBezTo>
                  <a:cubicBezTo>
                    <a:pt x="34364" y="2775"/>
                    <a:pt x="35031" y="3256"/>
                    <a:pt x="35052" y="3695"/>
                  </a:cubicBezTo>
                  <a:cubicBezTo>
                    <a:pt x="35341" y="3655"/>
                    <a:pt x="35634" y="3637"/>
                    <a:pt x="35926" y="3637"/>
                  </a:cubicBezTo>
                  <a:cubicBezTo>
                    <a:pt x="36290" y="3637"/>
                    <a:pt x="36657" y="3666"/>
                    <a:pt x="37028" y="3723"/>
                  </a:cubicBezTo>
                  <a:cubicBezTo>
                    <a:pt x="37099" y="3734"/>
                    <a:pt x="37170" y="3737"/>
                    <a:pt x="37234" y="3737"/>
                  </a:cubicBezTo>
                  <a:cubicBezTo>
                    <a:pt x="38415" y="3737"/>
                    <a:pt x="38900" y="2136"/>
                    <a:pt x="37502" y="1922"/>
                  </a:cubicBezTo>
                  <a:cubicBezTo>
                    <a:pt x="37007" y="1843"/>
                    <a:pt x="36511" y="1808"/>
                    <a:pt x="36026" y="1808"/>
                  </a:cubicBezTo>
                  <a:close/>
                  <a:moveTo>
                    <a:pt x="6480" y="3645"/>
                  </a:moveTo>
                  <a:lnTo>
                    <a:pt x="6480" y="3645"/>
                  </a:lnTo>
                  <a:cubicBezTo>
                    <a:pt x="6466" y="3652"/>
                    <a:pt x="6455" y="3655"/>
                    <a:pt x="6441" y="3659"/>
                  </a:cubicBezTo>
                  <a:cubicBezTo>
                    <a:pt x="6412" y="3723"/>
                    <a:pt x="6383" y="3787"/>
                    <a:pt x="6359" y="3851"/>
                  </a:cubicBezTo>
                  <a:cubicBezTo>
                    <a:pt x="6398" y="3784"/>
                    <a:pt x="6437" y="3713"/>
                    <a:pt x="6480" y="3645"/>
                  </a:cubicBezTo>
                  <a:close/>
                  <a:moveTo>
                    <a:pt x="21010" y="0"/>
                  </a:moveTo>
                  <a:cubicBezTo>
                    <a:pt x="20879" y="0"/>
                    <a:pt x="20747" y="18"/>
                    <a:pt x="20622" y="64"/>
                  </a:cubicBezTo>
                  <a:cubicBezTo>
                    <a:pt x="18436" y="831"/>
                    <a:pt x="16353" y="1801"/>
                    <a:pt x="14389" y="2977"/>
                  </a:cubicBezTo>
                  <a:cubicBezTo>
                    <a:pt x="14735" y="2475"/>
                    <a:pt x="15102" y="1990"/>
                    <a:pt x="15491" y="1512"/>
                  </a:cubicBezTo>
                  <a:cubicBezTo>
                    <a:pt x="16118" y="746"/>
                    <a:pt x="15117" y="289"/>
                    <a:pt x="14353" y="289"/>
                  </a:cubicBezTo>
                  <a:cubicBezTo>
                    <a:pt x="14154" y="289"/>
                    <a:pt x="13972" y="318"/>
                    <a:pt x="13836" y="385"/>
                  </a:cubicBezTo>
                  <a:cubicBezTo>
                    <a:pt x="12110" y="1244"/>
                    <a:pt x="10484" y="2261"/>
                    <a:pt x="8969" y="3431"/>
                  </a:cubicBezTo>
                  <a:cubicBezTo>
                    <a:pt x="9272" y="2842"/>
                    <a:pt x="9614" y="2268"/>
                    <a:pt x="9996" y="1708"/>
                  </a:cubicBezTo>
                  <a:cubicBezTo>
                    <a:pt x="10542" y="906"/>
                    <a:pt x="9646" y="471"/>
                    <a:pt x="8905" y="471"/>
                  </a:cubicBezTo>
                  <a:cubicBezTo>
                    <a:pt x="8694" y="471"/>
                    <a:pt x="8491" y="507"/>
                    <a:pt x="8341" y="581"/>
                  </a:cubicBezTo>
                  <a:cubicBezTo>
                    <a:pt x="5938" y="1741"/>
                    <a:pt x="3534" y="2903"/>
                    <a:pt x="1131" y="4062"/>
                  </a:cubicBezTo>
                  <a:cubicBezTo>
                    <a:pt x="1" y="4608"/>
                    <a:pt x="893" y="5670"/>
                    <a:pt x="1862" y="5670"/>
                  </a:cubicBezTo>
                  <a:cubicBezTo>
                    <a:pt x="2045" y="5670"/>
                    <a:pt x="2226" y="5635"/>
                    <a:pt x="2401" y="5549"/>
                  </a:cubicBezTo>
                  <a:cubicBezTo>
                    <a:pt x="3546" y="4996"/>
                    <a:pt x="4690" y="4443"/>
                    <a:pt x="5835" y="3891"/>
                  </a:cubicBezTo>
                  <a:lnTo>
                    <a:pt x="5835" y="3891"/>
                  </a:lnTo>
                  <a:cubicBezTo>
                    <a:pt x="5392" y="4055"/>
                    <a:pt x="4947" y="4211"/>
                    <a:pt x="4501" y="4361"/>
                  </a:cubicBezTo>
                  <a:cubicBezTo>
                    <a:pt x="4248" y="4447"/>
                    <a:pt x="3944" y="4508"/>
                    <a:pt x="3649" y="4508"/>
                  </a:cubicBezTo>
                  <a:cubicBezTo>
                    <a:pt x="3378" y="4508"/>
                    <a:pt x="3110" y="4458"/>
                    <a:pt x="2886" y="4336"/>
                  </a:cubicBezTo>
                  <a:cubicBezTo>
                    <a:pt x="2532" y="4144"/>
                    <a:pt x="2443" y="3773"/>
                    <a:pt x="2896" y="3619"/>
                  </a:cubicBezTo>
                  <a:cubicBezTo>
                    <a:pt x="4173" y="3191"/>
                    <a:pt x="5428" y="2707"/>
                    <a:pt x="6666" y="2164"/>
                  </a:cubicBezTo>
                  <a:cubicBezTo>
                    <a:pt x="6887" y="2069"/>
                    <a:pt x="7175" y="2015"/>
                    <a:pt x="7464" y="2015"/>
                  </a:cubicBezTo>
                  <a:cubicBezTo>
                    <a:pt x="7593" y="2015"/>
                    <a:pt x="7721" y="2026"/>
                    <a:pt x="7846" y="2047"/>
                  </a:cubicBezTo>
                  <a:cubicBezTo>
                    <a:pt x="8074" y="1901"/>
                    <a:pt x="8330" y="1794"/>
                    <a:pt x="8562" y="1794"/>
                  </a:cubicBezTo>
                  <a:cubicBezTo>
                    <a:pt x="8598" y="1794"/>
                    <a:pt x="8634" y="1797"/>
                    <a:pt x="8669" y="1805"/>
                  </a:cubicBezTo>
                  <a:cubicBezTo>
                    <a:pt x="9054" y="1865"/>
                    <a:pt x="9375" y="2079"/>
                    <a:pt x="9041" y="2490"/>
                  </a:cubicBezTo>
                  <a:cubicBezTo>
                    <a:pt x="8491" y="3153"/>
                    <a:pt x="8074" y="3841"/>
                    <a:pt x="7774" y="4600"/>
                  </a:cubicBezTo>
                  <a:cubicBezTo>
                    <a:pt x="9536" y="3398"/>
                    <a:pt x="11351" y="2283"/>
                    <a:pt x="13223" y="1256"/>
                  </a:cubicBezTo>
                  <a:cubicBezTo>
                    <a:pt x="13379" y="1170"/>
                    <a:pt x="13729" y="1091"/>
                    <a:pt x="14032" y="1091"/>
                  </a:cubicBezTo>
                  <a:cubicBezTo>
                    <a:pt x="14449" y="1091"/>
                    <a:pt x="14778" y="1238"/>
                    <a:pt x="14378" y="1701"/>
                  </a:cubicBezTo>
                  <a:cubicBezTo>
                    <a:pt x="13740" y="2447"/>
                    <a:pt x="13305" y="3220"/>
                    <a:pt x="13055" y="4116"/>
                  </a:cubicBezTo>
                  <a:cubicBezTo>
                    <a:pt x="14791" y="3156"/>
                    <a:pt x="16575" y="2111"/>
                    <a:pt x="18386" y="1494"/>
                  </a:cubicBezTo>
                  <a:cubicBezTo>
                    <a:pt x="18660" y="1402"/>
                    <a:pt x="18896" y="1359"/>
                    <a:pt x="19099" y="1359"/>
                  </a:cubicBezTo>
                  <a:cubicBezTo>
                    <a:pt x="20144" y="1359"/>
                    <a:pt x="20262" y="2514"/>
                    <a:pt x="20204" y="3630"/>
                  </a:cubicBezTo>
                  <a:cubicBezTo>
                    <a:pt x="21502" y="2892"/>
                    <a:pt x="22840" y="2229"/>
                    <a:pt x="24213" y="1634"/>
                  </a:cubicBezTo>
                  <a:cubicBezTo>
                    <a:pt x="24216" y="1630"/>
                    <a:pt x="24216" y="1623"/>
                    <a:pt x="24216" y="1619"/>
                  </a:cubicBezTo>
                  <a:cubicBezTo>
                    <a:pt x="24244" y="1109"/>
                    <a:pt x="24766" y="867"/>
                    <a:pt x="25304" y="867"/>
                  </a:cubicBezTo>
                  <a:cubicBezTo>
                    <a:pt x="25906" y="867"/>
                    <a:pt x="26530" y="1173"/>
                    <a:pt x="26499" y="1744"/>
                  </a:cubicBezTo>
                  <a:cubicBezTo>
                    <a:pt x="26477" y="2126"/>
                    <a:pt x="26438" y="2496"/>
                    <a:pt x="26384" y="2867"/>
                  </a:cubicBezTo>
                  <a:cubicBezTo>
                    <a:pt x="26591" y="2793"/>
                    <a:pt x="26798" y="2721"/>
                    <a:pt x="27004" y="2653"/>
                  </a:cubicBezTo>
                  <a:cubicBezTo>
                    <a:pt x="27236" y="2250"/>
                    <a:pt x="27483" y="1855"/>
                    <a:pt x="27743" y="1466"/>
                  </a:cubicBezTo>
                  <a:cubicBezTo>
                    <a:pt x="28220" y="746"/>
                    <a:pt x="27386" y="168"/>
                    <a:pt x="26695" y="168"/>
                  </a:cubicBezTo>
                  <a:cubicBezTo>
                    <a:pt x="26573" y="168"/>
                    <a:pt x="26459" y="186"/>
                    <a:pt x="26352" y="225"/>
                  </a:cubicBezTo>
                  <a:cubicBezTo>
                    <a:pt x="24637" y="842"/>
                    <a:pt x="23000" y="1591"/>
                    <a:pt x="21431" y="2468"/>
                  </a:cubicBezTo>
                  <a:cubicBezTo>
                    <a:pt x="21624" y="2079"/>
                    <a:pt x="21817" y="1690"/>
                    <a:pt x="22009" y="1305"/>
                  </a:cubicBezTo>
                  <a:cubicBezTo>
                    <a:pt x="22373" y="574"/>
                    <a:pt x="21702" y="0"/>
                    <a:pt x="21010" y="0"/>
                  </a:cubicBezTo>
                  <a:close/>
                  <a:moveTo>
                    <a:pt x="30485" y="3384"/>
                  </a:moveTo>
                  <a:cubicBezTo>
                    <a:pt x="28780" y="3837"/>
                    <a:pt x="27111" y="4407"/>
                    <a:pt x="25467" y="5085"/>
                  </a:cubicBezTo>
                  <a:cubicBezTo>
                    <a:pt x="25325" y="5146"/>
                    <a:pt x="25161" y="5174"/>
                    <a:pt x="24993" y="5174"/>
                  </a:cubicBezTo>
                  <a:cubicBezTo>
                    <a:pt x="24394" y="5174"/>
                    <a:pt x="23749" y="4817"/>
                    <a:pt x="23820" y="4208"/>
                  </a:cubicBezTo>
                  <a:lnTo>
                    <a:pt x="23820" y="4208"/>
                  </a:lnTo>
                  <a:cubicBezTo>
                    <a:pt x="23721" y="4437"/>
                    <a:pt x="23627" y="4668"/>
                    <a:pt x="23538" y="4903"/>
                  </a:cubicBezTo>
                  <a:cubicBezTo>
                    <a:pt x="23257" y="5627"/>
                    <a:pt x="24013" y="5920"/>
                    <a:pt x="24665" y="5920"/>
                  </a:cubicBezTo>
                  <a:cubicBezTo>
                    <a:pt x="24908" y="5920"/>
                    <a:pt x="25136" y="5880"/>
                    <a:pt x="25289" y="5806"/>
                  </a:cubicBezTo>
                  <a:cubicBezTo>
                    <a:pt x="26919" y="5021"/>
                    <a:pt x="28566" y="4276"/>
                    <a:pt x="30231" y="3570"/>
                  </a:cubicBezTo>
                  <a:lnTo>
                    <a:pt x="30231" y="3570"/>
                  </a:lnTo>
                  <a:cubicBezTo>
                    <a:pt x="30131" y="3805"/>
                    <a:pt x="30032" y="4040"/>
                    <a:pt x="29932" y="4276"/>
                  </a:cubicBezTo>
                  <a:cubicBezTo>
                    <a:pt x="29632" y="4985"/>
                    <a:pt x="30292" y="5260"/>
                    <a:pt x="30952" y="5260"/>
                  </a:cubicBezTo>
                  <a:cubicBezTo>
                    <a:pt x="31323" y="5260"/>
                    <a:pt x="31697" y="5171"/>
                    <a:pt x="31893" y="5024"/>
                  </a:cubicBezTo>
                  <a:lnTo>
                    <a:pt x="31893" y="5024"/>
                  </a:lnTo>
                  <a:cubicBezTo>
                    <a:pt x="31869" y="5036"/>
                    <a:pt x="31843" y="5042"/>
                    <a:pt x="31818" y="5049"/>
                  </a:cubicBezTo>
                  <a:cubicBezTo>
                    <a:pt x="31701" y="5082"/>
                    <a:pt x="31558" y="5100"/>
                    <a:pt x="31401" y="5100"/>
                  </a:cubicBezTo>
                  <a:cubicBezTo>
                    <a:pt x="30745" y="5100"/>
                    <a:pt x="29904" y="4786"/>
                    <a:pt x="30192" y="4044"/>
                  </a:cubicBezTo>
                  <a:cubicBezTo>
                    <a:pt x="30281" y="3816"/>
                    <a:pt x="30378" y="3594"/>
                    <a:pt x="30485" y="3384"/>
                  </a:cubicBezTo>
                  <a:close/>
                  <a:moveTo>
                    <a:pt x="24084" y="2903"/>
                  </a:moveTo>
                  <a:lnTo>
                    <a:pt x="24084" y="2903"/>
                  </a:lnTo>
                  <a:cubicBezTo>
                    <a:pt x="22447" y="3627"/>
                    <a:pt x="20875" y="4468"/>
                    <a:pt x="19353" y="5421"/>
                  </a:cubicBezTo>
                  <a:cubicBezTo>
                    <a:pt x="19242" y="5492"/>
                    <a:pt x="18785" y="5663"/>
                    <a:pt x="18443" y="5663"/>
                  </a:cubicBezTo>
                  <a:cubicBezTo>
                    <a:pt x="18208" y="5663"/>
                    <a:pt x="18026" y="5581"/>
                    <a:pt x="18051" y="5331"/>
                  </a:cubicBezTo>
                  <a:cubicBezTo>
                    <a:pt x="18065" y="5167"/>
                    <a:pt x="18122" y="4697"/>
                    <a:pt x="18150" y="4205"/>
                  </a:cubicBezTo>
                  <a:lnTo>
                    <a:pt x="18150" y="4205"/>
                  </a:lnTo>
                  <a:cubicBezTo>
                    <a:pt x="18037" y="4432"/>
                    <a:pt x="17926" y="4661"/>
                    <a:pt x="17812" y="4889"/>
                  </a:cubicBezTo>
                  <a:cubicBezTo>
                    <a:pt x="17398" y="5720"/>
                    <a:pt x="18073" y="6119"/>
                    <a:pt x="18779" y="6119"/>
                  </a:cubicBezTo>
                  <a:cubicBezTo>
                    <a:pt x="19110" y="6119"/>
                    <a:pt x="19445" y="6033"/>
                    <a:pt x="19684" y="5859"/>
                  </a:cubicBezTo>
                  <a:cubicBezTo>
                    <a:pt x="21057" y="4853"/>
                    <a:pt x="22511" y="3976"/>
                    <a:pt x="24030" y="3231"/>
                  </a:cubicBezTo>
                  <a:cubicBezTo>
                    <a:pt x="24048" y="3120"/>
                    <a:pt x="24066" y="3010"/>
                    <a:pt x="24084" y="2903"/>
                  </a:cubicBezTo>
                  <a:close/>
                  <a:moveTo>
                    <a:pt x="17987" y="2828"/>
                  </a:moveTo>
                  <a:cubicBezTo>
                    <a:pt x="17915" y="2828"/>
                    <a:pt x="16671" y="3559"/>
                    <a:pt x="16503" y="3645"/>
                  </a:cubicBezTo>
                  <a:cubicBezTo>
                    <a:pt x="15031" y="4389"/>
                    <a:pt x="13562" y="5131"/>
                    <a:pt x="12089" y="5877"/>
                  </a:cubicBezTo>
                  <a:cubicBezTo>
                    <a:pt x="11993" y="5926"/>
                    <a:pt x="11504" y="6112"/>
                    <a:pt x="11151" y="6112"/>
                  </a:cubicBezTo>
                  <a:cubicBezTo>
                    <a:pt x="10923" y="6112"/>
                    <a:pt x="10756" y="6033"/>
                    <a:pt x="10791" y="5784"/>
                  </a:cubicBezTo>
                  <a:cubicBezTo>
                    <a:pt x="10902" y="4988"/>
                    <a:pt x="11116" y="4251"/>
                    <a:pt x="11433" y="3563"/>
                  </a:cubicBezTo>
                  <a:lnTo>
                    <a:pt x="11433" y="3563"/>
                  </a:lnTo>
                  <a:cubicBezTo>
                    <a:pt x="9867" y="4514"/>
                    <a:pt x="8348" y="5534"/>
                    <a:pt x="6869" y="6622"/>
                  </a:cubicBezTo>
                  <a:cubicBezTo>
                    <a:pt x="6762" y="6700"/>
                    <a:pt x="6052" y="7021"/>
                    <a:pt x="5624" y="7021"/>
                  </a:cubicBezTo>
                  <a:cubicBezTo>
                    <a:pt x="5521" y="7021"/>
                    <a:pt x="5435" y="7004"/>
                    <a:pt x="5378" y="6957"/>
                  </a:cubicBezTo>
                  <a:lnTo>
                    <a:pt x="5378" y="6957"/>
                  </a:lnTo>
                  <a:cubicBezTo>
                    <a:pt x="5321" y="7570"/>
                    <a:pt x="5917" y="7902"/>
                    <a:pt x="6505" y="7902"/>
                  </a:cubicBezTo>
                  <a:cubicBezTo>
                    <a:pt x="6833" y="7902"/>
                    <a:pt x="7161" y="7795"/>
                    <a:pt x="7368" y="7577"/>
                  </a:cubicBezTo>
                  <a:cubicBezTo>
                    <a:pt x="8527" y="6365"/>
                    <a:pt x="9768" y="5274"/>
                    <a:pt x="11101" y="4300"/>
                  </a:cubicBezTo>
                  <a:lnTo>
                    <a:pt x="11101" y="4300"/>
                  </a:lnTo>
                  <a:cubicBezTo>
                    <a:pt x="10795" y="4886"/>
                    <a:pt x="10513" y="5481"/>
                    <a:pt x="10249" y="6098"/>
                  </a:cubicBezTo>
                  <a:cubicBezTo>
                    <a:pt x="9946" y="6804"/>
                    <a:pt x="10616" y="7085"/>
                    <a:pt x="11276" y="7085"/>
                  </a:cubicBezTo>
                  <a:cubicBezTo>
                    <a:pt x="11654" y="7085"/>
                    <a:pt x="12028" y="6996"/>
                    <a:pt x="12221" y="6840"/>
                  </a:cubicBezTo>
                  <a:cubicBezTo>
                    <a:pt x="14050" y="5374"/>
                    <a:pt x="16029" y="4126"/>
                    <a:pt x="18126" y="3113"/>
                  </a:cubicBezTo>
                  <a:cubicBezTo>
                    <a:pt x="18097" y="2971"/>
                    <a:pt x="18055" y="2867"/>
                    <a:pt x="17987" y="2828"/>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1" name="Google Shape;4731;p113"/>
            <p:cNvSpPr/>
            <p:nvPr/>
          </p:nvSpPr>
          <p:spPr>
            <a:xfrm>
              <a:off x="1980627" y="3951650"/>
              <a:ext cx="18078" cy="8744"/>
            </a:xfrm>
            <a:custGeom>
              <a:avLst/>
              <a:gdLst/>
              <a:ahLst/>
              <a:cxnLst/>
              <a:rect l="l" t="t" r="r" b="b"/>
              <a:pathLst>
                <a:path w="643" h="311" extrusionOk="0">
                  <a:moveTo>
                    <a:pt x="643" y="1"/>
                  </a:moveTo>
                  <a:lnTo>
                    <a:pt x="643" y="1"/>
                  </a:lnTo>
                  <a:cubicBezTo>
                    <a:pt x="429" y="103"/>
                    <a:pt x="215" y="207"/>
                    <a:pt x="1" y="311"/>
                  </a:cubicBezTo>
                  <a:cubicBezTo>
                    <a:pt x="204" y="236"/>
                    <a:pt x="404" y="157"/>
                    <a:pt x="607" y="79"/>
                  </a:cubicBezTo>
                  <a:cubicBezTo>
                    <a:pt x="618" y="54"/>
                    <a:pt x="632" y="26"/>
                    <a:pt x="643" y="1"/>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2" name="Google Shape;4732;p113"/>
            <p:cNvSpPr/>
            <p:nvPr/>
          </p:nvSpPr>
          <p:spPr>
            <a:xfrm>
              <a:off x="1885292" y="3907623"/>
              <a:ext cx="151905" cy="70119"/>
            </a:xfrm>
            <a:custGeom>
              <a:avLst/>
              <a:gdLst/>
              <a:ahLst/>
              <a:cxnLst/>
              <a:rect l="l" t="t" r="r" b="b"/>
              <a:pathLst>
                <a:path w="5403" h="2494" extrusionOk="0">
                  <a:moveTo>
                    <a:pt x="5021" y="1"/>
                  </a:moveTo>
                  <a:cubicBezTo>
                    <a:pt x="4732" y="1"/>
                    <a:pt x="4444" y="55"/>
                    <a:pt x="4223" y="150"/>
                  </a:cubicBezTo>
                  <a:cubicBezTo>
                    <a:pt x="2985" y="693"/>
                    <a:pt x="1730" y="1177"/>
                    <a:pt x="453" y="1605"/>
                  </a:cubicBezTo>
                  <a:cubicBezTo>
                    <a:pt x="0" y="1759"/>
                    <a:pt x="89" y="2130"/>
                    <a:pt x="443" y="2322"/>
                  </a:cubicBezTo>
                  <a:cubicBezTo>
                    <a:pt x="667" y="2444"/>
                    <a:pt x="935" y="2494"/>
                    <a:pt x="1206" y="2494"/>
                  </a:cubicBezTo>
                  <a:cubicBezTo>
                    <a:pt x="1501" y="2494"/>
                    <a:pt x="1805" y="2433"/>
                    <a:pt x="2058" y="2347"/>
                  </a:cubicBezTo>
                  <a:cubicBezTo>
                    <a:pt x="2504" y="2197"/>
                    <a:pt x="2949" y="2041"/>
                    <a:pt x="3392" y="1877"/>
                  </a:cubicBezTo>
                  <a:cubicBezTo>
                    <a:pt x="3606" y="1773"/>
                    <a:pt x="3820" y="1669"/>
                    <a:pt x="4034" y="1567"/>
                  </a:cubicBezTo>
                  <a:lnTo>
                    <a:pt x="4034" y="1567"/>
                  </a:lnTo>
                  <a:cubicBezTo>
                    <a:pt x="4023" y="1592"/>
                    <a:pt x="4009" y="1620"/>
                    <a:pt x="3998" y="1645"/>
                  </a:cubicBezTo>
                  <a:cubicBezTo>
                    <a:pt x="4012" y="1641"/>
                    <a:pt x="4023" y="1638"/>
                    <a:pt x="4037" y="1631"/>
                  </a:cubicBezTo>
                  <a:cubicBezTo>
                    <a:pt x="4261" y="1260"/>
                    <a:pt x="4518" y="903"/>
                    <a:pt x="4804" y="553"/>
                  </a:cubicBezTo>
                  <a:cubicBezTo>
                    <a:pt x="4939" y="390"/>
                    <a:pt x="5156" y="190"/>
                    <a:pt x="5403" y="33"/>
                  </a:cubicBezTo>
                  <a:cubicBezTo>
                    <a:pt x="5278" y="12"/>
                    <a:pt x="5150" y="1"/>
                    <a:pt x="5021" y="1"/>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3" name="Google Shape;4733;p113"/>
            <p:cNvSpPr/>
            <p:nvPr/>
          </p:nvSpPr>
          <p:spPr>
            <a:xfrm>
              <a:off x="1965080" y="3928906"/>
              <a:ext cx="381802" cy="117689"/>
            </a:xfrm>
            <a:custGeom>
              <a:avLst/>
              <a:gdLst/>
              <a:ahLst/>
              <a:cxnLst/>
              <a:rect l="l" t="t" r="r" b="b"/>
              <a:pathLst>
                <a:path w="13580" h="4186" extrusionOk="0">
                  <a:moveTo>
                    <a:pt x="13580" y="0"/>
                  </a:moveTo>
                  <a:lnTo>
                    <a:pt x="13580" y="0"/>
                  </a:lnTo>
                  <a:cubicBezTo>
                    <a:pt x="13333" y="111"/>
                    <a:pt x="13091" y="224"/>
                    <a:pt x="12845" y="342"/>
                  </a:cubicBezTo>
                  <a:cubicBezTo>
                    <a:pt x="12898" y="613"/>
                    <a:pt x="12895" y="1031"/>
                    <a:pt x="12869" y="1434"/>
                  </a:cubicBezTo>
                  <a:cubicBezTo>
                    <a:pt x="13109" y="955"/>
                    <a:pt x="13344" y="478"/>
                    <a:pt x="13580" y="0"/>
                  </a:cubicBezTo>
                  <a:close/>
                  <a:moveTo>
                    <a:pt x="1078" y="1080"/>
                  </a:moveTo>
                  <a:lnTo>
                    <a:pt x="1078" y="1080"/>
                  </a:lnTo>
                  <a:cubicBezTo>
                    <a:pt x="579" y="1954"/>
                    <a:pt x="236" y="2892"/>
                    <a:pt x="29" y="3922"/>
                  </a:cubicBezTo>
                  <a:cubicBezTo>
                    <a:pt x="1" y="4051"/>
                    <a:pt x="29" y="4136"/>
                    <a:pt x="97" y="4186"/>
                  </a:cubicBezTo>
                  <a:cubicBezTo>
                    <a:pt x="101" y="4147"/>
                    <a:pt x="108" y="4108"/>
                    <a:pt x="115" y="4065"/>
                  </a:cubicBezTo>
                  <a:cubicBezTo>
                    <a:pt x="347" y="3030"/>
                    <a:pt x="668" y="2036"/>
                    <a:pt x="1078" y="1080"/>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4" name="Google Shape;4734;p113"/>
            <p:cNvSpPr/>
            <p:nvPr/>
          </p:nvSpPr>
          <p:spPr>
            <a:xfrm>
              <a:off x="1967779" y="3881674"/>
              <a:ext cx="529574" cy="166722"/>
            </a:xfrm>
            <a:custGeom>
              <a:avLst/>
              <a:gdLst/>
              <a:ahLst/>
              <a:cxnLst/>
              <a:rect l="l" t="t" r="r" b="b"/>
              <a:pathLst>
                <a:path w="18836" h="5930" extrusionOk="0">
                  <a:moveTo>
                    <a:pt x="8655" y="0"/>
                  </a:moveTo>
                  <a:cubicBezTo>
                    <a:pt x="8352" y="0"/>
                    <a:pt x="8002" y="79"/>
                    <a:pt x="7846" y="165"/>
                  </a:cubicBezTo>
                  <a:cubicBezTo>
                    <a:pt x="5974" y="1192"/>
                    <a:pt x="4159" y="2307"/>
                    <a:pt x="2397" y="3509"/>
                  </a:cubicBezTo>
                  <a:cubicBezTo>
                    <a:pt x="2697" y="2750"/>
                    <a:pt x="3114" y="2062"/>
                    <a:pt x="3664" y="1399"/>
                  </a:cubicBezTo>
                  <a:cubicBezTo>
                    <a:pt x="3998" y="988"/>
                    <a:pt x="3677" y="774"/>
                    <a:pt x="3292" y="714"/>
                  </a:cubicBezTo>
                  <a:cubicBezTo>
                    <a:pt x="3257" y="706"/>
                    <a:pt x="3221" y="703"/>
                    <a:pt x="3185" y="703"/>
                  </a:cubicBezTo>
                  <a:cubicBezTo>
                    <a:pt x="2953" y="703"/>
                    <a:pt x="2697" y="810"/>
                    <a:pt x="2469" y="956"/>
                  </a:cubicBezTo>
                  <a:cubicBezTo>
                    <a:pt x="2629" y="984"/>
                    <a:pt x="2779" y="1031"/>
                    <a:pt x="2904" y="1103"/>
                  </a:cubicBezTo>
                  <a:cubicBezTo>
                    <a:pt x="3285" y="1305"/>
                    <a:pt x="3317" y="1630"/>
                    <a:pt x="2893" y="1815"/>
                  </a:cubicBezTo>
                  <a:cubicBezTo>
                    <a:pt x="2301" y="2076"/>
                    <a:pt x="1706" y="2322"/>
                    <a:pt x="1103" y="2554"/>
                  </a:cubicBezTo>
                  <a:cubicBezTo>
                    <a:pt x="1060" y="2622"/>
                    <a:pt x="1021" y="2693"/>
                    <a:pt x="982" y="2760"/>
                  </a:cubicBezTo>
                  <a:cubicBezTo>
                    <a:pt x="572" y="3716"/>
                    <a:pt x="251" y="4710"/>
                    <a:pt x="19" y="5745"/>
                  </a:cubicBezTo>
                  <a:cubicBezTo>
                    <a:pt x="12" y="5788"/>
                    <a:pt x="5" y="5827"/>
                    <a:pt x="1" y="5866"/>
                  </a:cubicBezTo>
                  <a:cubicBezTo>
                    <a:pt x="58" y="5913"/>
                    <a:pt x="144" y="5930"/>
                    <a:pt x="247" y="5930"/>
                  </a:cubicBezTo>
                  <a:cubicBezTo>
                    <a:pt x="675" y="5930"/>
                    <a:pt x="1385" y="5609"/>
                    <a:pt x="1492" y="5531"/>
                  </a:cubicBezTo>
                  <a:cubicBezTo>
                    <a:pt x="2971" y="4443"/>
                    <a:pt x="4490" y="3423"/>
                    <a:pt x="6056" y="2472"/>
                  </a:cubicBezTo>
                  <a:lnTo>
                    <a:pt x="6056" y="2472"/>
                  </a:lnTo>
                  <a:cubicBezTo>
                    <a:pt x="5739" y="3160"/>
                    <a:pt x="5525" y="3897"/>
                    <a:pt x="5414" y="4693"/>
                  </a:cubicBezTo>
                  <a:cubicBezTo>
                    <a:pt x="5379" y="4942"/>
                    <a:pt x="5546" y="5021"/>
                    <a:pt x="5774" y="5021"/>
                  </a:cubicBezTo>
                  <a:cubicBezTo>
                    <a:pt x="6127" y="5021"/>
                    <a:pt x="6616" y="4835"/>
                    <a:pt x="6712" y="4786"/>
                  </a:cubicBezTo>
                  <a:cubicBezTo>
                    <a:pt x="8185" y="4040"/>
                    <a:pt x="9654" y="3298"/>
                    <a:pt x="11126" y="2554"/>
                  </a:cubicBezTo>
                  <a:cubicBezTo>
                    <a:pt x="11294" y="2468"/>
                    <a:pt x="12538" y="1737"/>
                    <a:pt x="12610" y="1737"/>
                  </a:cubicBezTo>
                  <a:cubicBezTo>
                    <a:pt x="12678" y="1776"/>
                    <a:pt x="12720" y="1880"/>
                    <a:pt x="12749" y="2022"/>
                  </a:cubicBezTo>
                  <a:cubicBezTo>
                    <a:pt x="12995" y="1904"/>
                    <a:pt x="13237" y="1791"/>
                    <a:pt x="13484" y="1680"/>
                  </a:cubicBezTo>
                  <a:lnTo>
                    <a:pt x="13484" y="1680"/>
                  </a:lnTo>
                  <a:cubicBezTo>
                    <a:pt x="13248" y="2158"/>
                    <a:pt x="13013" y="2635"/>
                    <a:pt x="12773" y="3114"/>
                  </a:cubicBezTo>
                  <a:cubicBezTo>
                    <a:pt x="12745" y="3606"/>
                    <a:pt x="12688" y="4076"/>
                    <a:pt x="12674" y="4240"/>
                  </a:cubicBezTo>
                  <a:cubicBezTo>
                    <a:pt x="12649" y="4490"/>
                    <a:pt x="12831" y="4572"/>
                    <a:pt x="13066" y="4572"/>
                  </a:cubicBezTo>
                  <a:cubicBezTo>
                    <a:pt x="13408" y="4572"/>
                    <a:pt x="13865" y="4401"/>
                    <a:pt x="13976" y="4330"/>
                  </a:cubicBezTo>
                  <a:cubicBezTo>
                    <a:pt x="15498" y="3377"/>
                    <a:pt x="17070" y="2536"/>
                    <a:pt x="18707" y="1812"/>
                  </a:cubicBezTo>
                  <a:cubicBezTo>
                    <a:pt x="18772" y="1391"/>
                    <a:pt x="18811" y="974"/>
                    <a:pt x="18836" y="543"/>
                  </a:cubicBezTo>
                  <a:lnTo>
                    <a:pt x="18836" y="543"/>
                  </a:lnTo>
                  <a:cubicBezTo>
                    <a:pt x="17463" y="1138"/>
                    <a:pt x="16125" y="1801"/>
                    <a:pt x="14827" y="2539"/>
                  </a:cubicBezTo>
                  <a:cubicBezTo>
                    <a:pt x="14885" y="1423"/>
                    <a:pt x="14767" y="268"/>
                    <a:pt x="13722" y="268"/>
                  </a:cubicBezTo>
                  <a:cubicBezTo>
                    <a:pt x="13519" y="268"/>
                    <a:pt x="13283" y="311"/>
                    <a:pt x="13009" y="403"/>
                  </a:cubicBezTo>
                  <a:cubicBezTo>
                    <a:pt x="11198" y="1020"/>
                    <a:pt x="9414" y="2065"/>
                    <a:pt x="7678" y="3025"/>
                  </a:cubicBezTo>
                  <a:cubicBezTo>
                    <a:pt x="7928" y="2129"/>
                    <a:pt x="8363" y="1356"/>
                    <a:pt x="9001" y="610"/>
                  </a:cubicBezTo>
                  <a:cubicBezTo>
                    <a:pt x="9401" y="147"/>
                    <a:pt x="9072" y="0"/>
                    <a:pt x="8655" y="0"/>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5" name="Google Shape;4735;p113"/>
            <p:cNvSpPr/>
            <p:nvPr/>
          </p:nvSpPr>
          <p:spPr>
            <a:xfrm>
              <a:off x="1998789" y="3908551"/>
              <a:ext cx="62247" cy="44928"/>
            </a:xfrm>
            <a:custGeom>
              <a:avLst/>
              <a:gdLst/>
              <a:ahLst/>
              <a:cxnLst/>
              <a:rect l="l" t="t" r="r" b="b"/>
              <a:pathLst>
                <a:path w="2214" h="1598" extrusionOk="0">
                  <a:moveTo>
                    <a:pt x="1366" y="0"/>
                  </a:moveTo>
                  <a:cubicBezTo>
                    <a:pt x="1119" y="157"/>
                    <a:pt x="902" y="357"/>
                    <a:pt x="767" y="520"/>
                  </a:cubicBezTo>
                  <a:cubicBezTo>
                    <a:pt x="481" y="870"/>
                    <a:pt x="224" y="1227"/>
                    <a:pt x="0" y="1598"/>
                  </a:cubicBezTo>
                  <a:cubicBezTo>
                    <a:pt x="603" y="1366"/>
                    <a:pt x="1198" y="1120"/>
                    <a:pt x="1790" y="859"/>
                  </a:cubicBezTo>
                  <a:cubicBezTo>
                    <a:pt x="2214" y="674"/>
                    <a:pt x="2182" y="349"/>
                    <a:pt x="1801" y="147"/>
                  </a:cubicBezTo>
                  <a:cubicBezTo>
                    <a:pt x="1676" y="75"/>
                    <a:pt x="1526" y="28"/>
                    <a:pt x="1366" y="0"/>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6" name="Google Shape;4736;p113"/>
            <p:cNvSpPr/>
            <p:nvPr/>
          </p:nvSpPr>
          <p:spPr>
            <a:xfrm>
              <a:off x="2486262" y="3887494"/>
              <a:ext cx="316153" cy="104785"/>
            </a:xfrm>
            <a:custGeom>
              <a:avLst/>
              <a:gdLst/>
              <a:ahLst/>
              <a:cxnLst/>
              <a:rect l="l" t="t" r="r" b="b"/>
              <a:pathLst>
                <a:path w="11245" h="3727" extrusionOk="0">
                  <a:moveTo>
                    <a:pt x="9404" y="0"/>
                  </a:moveTo>
                  <a:cubicBezTo>
                    <a:pt x="9536" y="172"/>
                    <a:pt x="9586" y="382"/>
                    <a:pt x="9483" y="624"/>
                  </a:cubicBezTo>
                  <a:cubicBezTo>
                    <a:pt x="9436" y="738"/>
                    <a:pt x="9386" y="853"/>
                    <a:pt x="9340" y="963"/>
                  </a:cubicBezTo>
                  <a:cubicBezTo>
                    <a:pt x="9604" y="878"/>
                    <a:pt x="9875" y="802"/>
                    <a:pt x="10150" y="738"/>
                  </a:cubicBezTo>
                  <a:cubicBezTo>
                    <a:pt x="10150" y="417"/>
                    <a:pt x="9793" y="143"/>
                    <a:pt x="9404" y="0"/>
                  </a:cubicBezTo>
                  <a:close/>
                  <a:moveTo>
                    <a:pt x="5364" y="688"/>
                  </a:moveTo>
                  <a:lnTo>
                    <a:pt x="5364" y="688"/>
                  </a:lnTo>
                  <a:cubicBezTo>
                    <a:pt x="4633" y="892"/>
                    <a:pt x="3906" y="1113"/>
                    <a:pt x="3185" y="1355"/>
                  </a:cubicBezTo>
                  <a:cubicBezTo>
                    <a:pt x="3111" y="1480"/>
                    <a:pt x="3043" y="1608"/>
                    <a:pt x="2971" y="1733"/>
                  </a:cubicBezTo>
                  <a:cubicBezTo>
                    <a:pt x="3766" y="1376"/>
                    <a:pt x="4562" y="1031"/>
                    <a:pt x="5364" y="688"/>
                  </a:cubicBezTo>
                  <a:close/>
                  <a:moveTo>
                    <a:pt x="511" y="1786"/>
                  </a:moveTo>
                  <a:cubicBezTo>
                    <a:pt x="412" y="1837"/>
                    <a:pt x="312" y="1883"/>
                    <a:pt x="211" y="1933"/>
                  </a:cubicBezTo>
                  <a:cubicBezTo>
                    <a:pt x="162" y="2219"/>
                    <a:pt x="98" y="2500"/>
                    <a:pt x="22" y="2785"/>
                  </a:cubicBezTo>
                  <a:cubicBezTo>
                    <a:pt x="12" y="2828"/>
                    <a:pt x="5" y="2871"/>
                    <a:pt x="1" y="2910"/>
                  </a:cubicBezTo>
                  <a:cubicBezTo>
                    <a:pt x="162" y="2528"/>
                    <a:pt x="333" y="2158"/>
                    <a:pt x="511" y="1786"/>
                  </a:cubicBezTo>
                  <a:close/>
                  <a:moveTo>
                    <a:pt x="11233" y="2397"/>
                  </a:moveTo>
                  <a:lnTo>
                    <a:pt x="11233" y="2397"/>
                  </a:lnTo>
                  <a:cubicBezTo>
                    <a:pt x="10103" y="2543"/>
                    <a:pt x="9034" y="2984"/>
                    <a:pt x="8085" y="3720"/>
                  </a:cubicBezTo>
                  <a:cubicBezTo>
                    <a:pt x="8082" y="3722"/>
                    <a:pt x="8080" y="3724"/>
                    <a:pt x="8078" y="3725"/>
                  </a:cubicBezTo>
                  <a:lnTo>
                    <a:pt x="8078" y="3725"/>
                  </a:lnTo>
                  <a:cubicBezTo>
                    <a:pt x="8929" y="3476"/>
                    <a:pt x="9779" y="3227"/>
                    <a:pt x="10634" y="2978"/>
                  </a:cubicBezTo>
                  <a:cubicBezTo>
                    <a:pt x="11076" y="2846"/>
                    <a:pt x="11244" y="2628"/>
                    <a:pt x="11233" y="2397"/>
                  </a:cubicBezTo>
                  <a:close/>
                  <a:moveTo>
                    <a:pt x="8078" y="3725"/>
                  </a:moveTo>
                  <a:cubicBezTo>
                    <a:pt x="8077" y="3726"/>
                    <a:pt x="8076" y="3726"/>
                    <a:pt x="8074" y="3726"/>
                  </a:cubicBezTo>
                  <a:cubicBezTo>
                    <a:pt x="8076" y="3726"/>
                    <a:pt x="8077" y="3726"/>
                    <a:pt x="8078" y="3725"/>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7" name="Google Shape;4737;p113"/>
            <p:cNvSpPr/>
            <p:nvPr/>
          </p:nvSpPr>
          <p:spPr>
            <a:xfrm>
              <a:off x="2484266" y="3875376"/>
              <a:ext cx="317840" cy="121119"/>
            </a:xfrm>
            <a:custGeom>
              <a:avLst/>
              <a:gdLst/>
              <a:ahLst/>
              <a:cxnLst/>
              <a:rect l="l" t="t" r="r" b="b"/>
              <a:pathLst>
                <a:path w="11305" h="4308" extrusionOk="0">
                  <a:moveTo>
                    <a:pt x="1556" y="0"/>
                  </a:moveTo>
                  <a:cubicBezTo>
                    <a:pt x="1018" y="0"/>
                    <a:pt x="496" y="242"/>
                    <a:pt x="468" y="752"/>
                  </a:cubicBezTo>
                  <a:cubicBezTo>
                    <a:pt x="468" y="756"/>
                    <a:pt x="468" y="763"/>
                    <a:pt x="465" y="767"/>
                  </a:cubicBezTo>
                  <a:cubicBezTo>
                    <a:pt x="707" y="660"/>
                    <a:pt x="953" y="560"/>
                    <a:pt x="1196" y="456"/>
                  </a:cubicBezTo>
                  <a:cubicBezTo>
                    <a:pt x="1438" y="356"/>
                    <a:pt x="1623" y="313"/>
                    <a:pt x="1762" y="313"/>
                  </a:cubicBezTo>
                  <a:cubicBezTo>
                    <a:pt x="2447" y="313"/>
                    <a:pt x="1969" y="1348"/>
                    <a:pt x="1163" y="1679"/>
                  </a:cubicBezTo>
                  <a:cubicBezTo>
                    <a:pt x="885" y="1794"/>
                    <a:pt x="611" y="1914"/>
                    <a:pt x="336" y="2036"/>
                  </a:cubicBezTo>
                  <a:cubicBezTo>
                    <a:pt x="318" y="2143"/>
                    <a:pt x="300" y="2253"/>
                    <a:pt x="282" y="2364"/>
                  </a:cubicBezTo>
                  <a:cubicBezTo>
                    <a:pt x="383" y="2314"/>
                    <a:pt x="483" y="2268"/>
                    <a:pt x="582" y="2217"/>
                  </a:cubicBezTo>
                  <a:lnTo>
                    <a:pt x="582" y="2217"/>
                  </a:lnTo>
                  <a:cubicBezTo>
                    <a:pt x="404" y="2589"/>
                    <a:pt x="233" y="2959"/>
                    <a:pt x="72" y="3341"/>
                  </a:cubicBezTo>
                  <a:cubicBezTo>
                    <a:pt x="1" y="3950"/>
                    <a:pt x="646" y="4307"/>
                    <a:pt x="1245" y="4307"/>
                  </a:cubicBezTo>
                  <a:cubicBezTo>
                    <a:pt x="1413" y="4307"/>
                    <a:pt x="1577" y="4279"/>
                    <a:pt x="1719" y="4218"/>
                  </a:cubicBezTo>
                  <a:cubicBezTo>
                    <a:pt x="3363" y="3540"/>
                    <a:pt x="5032" y="2970"/>
                    <a:pt x="6737" y="2517"/>
                  </a:cubicBezTo>
                  <a:lnTo>
                    <a:pt x="6737" y="2517"/>
                  </a:lnTo>
                  <a:cubicBezTo>
                    <a:pt x="6630" y="2727"/>
                    <a:pt x="6533" y="2949"/>
                    <a:pt x="6444" y="3177"/>
                  </a:cubicBezTo>
                  <a:cubicBezTo>
                    <a:pt x="6156" y="3919"/>
                    <a:pt x="6997" y="4233"/>
                    <a:pt x="7653" y="4233"/>
                  </a:cubicBezTo>
                  <a:cubicBezTo>
                    <a:pt x="7810" y="4233"/>
                    <a:pt x="7953" y="4215"/>
                    <a:pt x="8070" y="4182"/>
                  </a:cubicBezTo>
                  <a:cubicBezTo>
                    <a:pt x="8095" y="4175"/>
                    <a:pt x="8121" y="4169"/>
                    <a:pt x="8145" y="4157"/>
                  </a:cubicBezTo>
                  <a:cubicBezTo>
                    <a:pt x="8149" y="4157"/>
                    <a:pt x="8152" y="4154"/>
                    <a:pt x="8156" y="4151"/>
                  </a:cubicBezTo>
                  <a:cubicBezTo>
                    <a:pt x="9105" y="3415"/>
                    <a:pt x="10174" y="2974"/>
                    <a:pt x="11304" y="2828"/>
                  </a:cubicBezTo>
                  <a:cubicBezTo>
                    <a:pt x="11283" y="2389"/>
                    <a:pt x="10616" y="1908"/>
                    <a:pt x="9964" y="1908"/>
                  </a:cubicBezTo>
                  <a:cubicBezTo>
                    <a:pt x="9871" y="1908"/>
                    <a:pt x="9782" y="1914"/>
                    <a:pt x="9693" y="1936"/>
                  </a:cubicBezTo>
                  <a:cubicBezTo>
                    <a:pt x="9793" y="1822"/>
                    <a:pt x="9900" y="1708"/>
                    <a:pt x="10010" y="1597"/>
                  </a:cubicBezTo>
                  <a:cubicBezTo>
                    <a:pt x="10160" y="1451"/>
                    <a:pt x="10221" y="1305"/>
                    <a:pt x="10221" y="1169"/>
                  </a:cubicBezTo>
                  <a:lnTo>
                    <a:pt x="10221" y="1169"/>
                  </a:lnTo>
                  <a:cubicBezTo>
                    <a:pt x="9946" y="1233"/>
                    <a:pt x="9675" y="1309"/>
                    <a:pt x="9411" y="1394"/>
                  </a:cubicBezTo>
                  <a:cubicBezTo>
                    <a:pt x="9457" y="1284"/>
                    <a:pt x="9507" y="1169"/>
                    <a:pt x="9554" y="1055"/>
                  </a:cubicBezTo>
                  <a:cubicBezTo>
                    <a:pt x="9657" y="813"/>
                    <a:pt x="9607" y="603"/>
                    <a:pt x="9475" y="431"/>
                  </a:cubicBezTo>
                  <a:cubicBezTo>
                    <a:pt x="9293" y="367"/>
                    <a:pt x="9105" y="328"/>
                    <a:pt x="8940" y="328"/>
                  </a:cubicBezTo>
                  <a:cubicBezTo>
                    <a:pt x="8887" y="328"/>
                    <a:pt x="8833" y="331"/>
                    <a:pt x="8787" y="342"/>
                  </a:cubicBezTo>
                  <a:cubicBezTo>
                    <a:pt x="7657" y="556"/>
                    <a:pt x="6541" y="816"/>
                    <a:pt x="5435" y="1119"/>
                  </a:cubicBezTo>
                  <a:cubicBezTo>
                    <a:pt x="4633" y="1462"/>
                    <a:pt x="3837" y="1807"/>
                    <a:pt x="3042" y="2164"/>
                  </a:cubicBezTo>
                  <a:cubicBezTo>
                    <a:pt x="3114" y="2039"/>
                    <a:pt x="3182" y="1911"/>
                    <a:pt x="3256" y="1786"/>
                  </a:cubicBezTo>
                  <a:lnTo>
                    <a:pt x="3256" y="1786"/>
                  </a:lnTo>
                  <a:cubicBezTo>
                    <a:pt x="3050" y="1854"/>
                    <a:pt x="2843" y="1926"/>
                    <a:pt x="2636" y="2000"/>
                  </a:cubicBezTo>
                  <a:cubicBezTo>
                    <a:pt x="2690" y="1629"/>
                    <a:pt x="2729" y="1259"/>
                    <a:pt x="2751" y="877"/>
                  </a:cubicBezTo>
                  <a:cubicBezTo>
                    <a:pt x="2782" y="306"/>
                    <a:pt x="2158" y="0"/>
                    <a:pt x="1556" y="0"/>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8" name="Google Shape;4738;p113"/>
            <p:cNvSpPr/>
            <p:nvPr/>
          </p:nvSpPr>
          <p:spPr>
            <a:xfrm>
              <a:off x="2493712" y="3884176"/>
              <a:ext cx="59351" cy="48442"/>
            </a:xfrm>
            <a:custGeom>
              <a:avLst/>
              <a:gdLst/>
              <a:ahLst/>
              <a:cxnLst/>
              <a:rect l="l" t="t" r="r" b="b"/>
              <a:pathLst>
                <a:path w="2111" h="1723" extrusionOk="0">
                  <a:moveTo>
                    <a:pt x="1426" y="0"/>
                  </a:moveTo>
                  <a:cubicBezTo>
                    <a:pt x="1287" y="0"/>
                    <a:pt x="1102" y="43"/>
                    <a:pt x="860" y="143"/>
                  </a:cubicBezTo>
                  <a:cubicBezTo>
                    <a:pt x="617" y="247"/>
                    <a:pt x="371" y="347"/>
                    <a:pt x="129" y="454"/>
                  </a:cubicBezTo>
                  <a:cubicBezTo>
                    <a:pt x="104" y="885"/>
                    <a:pt x="65" y="1302"/>
                    <a:pt x="0" y="1723"/>
                  </a:cubicBezTo>
                  <a:cubicBezTo>
                    <a:pt x="275" y="1601"/>
                    <a:pt x="549" y="1481"/>
                    <a:pt x="827" y="1366"/>
                  </a:cubicBezTo>
                  <a:cubicBezTo>
                    <a:pt x="1633" y="1035"/>
                    <a:pt x="2111" y="0"/>
                    <a:pt x="1426" y="0"/>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Shape 4742"/>
        <p:cNvGrpSpPr/>
        <p:nvPr/>
      </p:nvGrpSpPr>
      <p:grpSpPr>
        <a:xfrm>
          <a:off x="0" y="0"/>
          <a:ext cx="0" cy="0"/>
          <a:chOff x="0" y="0"/>
          <a:chExt cx="0" cy="0"/>
        </a:xfrm>
      </p:grpSpPr>
      <p:sp>
        <p:nvSpPr>
          <p:cNvPr id="4743" name="Google Shape;4743;p114"/>
          <p:cNvSpPr txBox="1">
            <a:spLocks noGrp="1"/>
          </p:cNvSpPr>
          <p:nvPr>
            <p:ph type="subTitle" idx="1"/>
          </p:nvPr>
        </p:nvSpPr>
        <p:spPr>
          <a:xfrm>
            <a:off x="6302975" y="2571750"/>
            <a:ext cx="2121300" cy="15942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Clr>
                <a:schemeClr val="dk2"/>
              </a:buClr>
              <a:buSzPts val="1100"/>
              <a:buFont typeface="Arial"/>
              <a:buNone/>
            </a:pPr>
            <a:r>
              <a:rPr lang="en"/>
              <a:t>You can replace the image on the screen with your own work. Just delete this one, add yours and center it properly</a:t>
            </a:r>
            <a:endParaRPr/>
          </a:p>
        </p:txBody>
      </p:sp>
      <p:sp>
        <p:nvSpPr>
          <p:cNvPr id="4744" name="Google Shape;4744;p114"/>
          <p:cNvSpPr txBox="1">
            <a:spLocks noGrp="1"/>
          </p:cNvSpPr>
          <p:nvPr>
            <p:ph type="title"/>
          </p:nvPr>
        </p:nvSpPr>
        <p:spPr>
          <a:xfrm>
            <a:off x="6682500" y="1452213"/>
            <a:ext cx="1741500" cy="993600"/>
          </a:xfrm>
          <a:prstGeom prst="rect">
            <a:avLst/>
          </a:prstGeom>
        </p:spPr>
        <p:txBody>
          <a:bodyPr spcFirstLastPara="1" wrap="square" lIns="0" tIns="0" rIns="0" bIns="0" anchor="ctr" anchorCtr="0">
            <a:noAutofit/>
          </a:bodyPr>
          <a:lstStyle/>
          <a:p>
            <a:pPr marL="0" lvl="0" indent="0" algn="r" rtl="0">
              <a:spcBef>
                <a:spcPts val="0"/>
              </a:spcBef>
              <a:spcAft>
                <a:spcPts val="0"/>
              </a:spcAft>
              <a:buNone/>
            </a:pPr>
            <a:r>
              <a:rPr lang="en"/>
              <a:t>Laptop software</a:t>
            </a:r>
            <a:endParaRPr/>
          </a:p>
        </p:txBody>
      </p:sp>
      <p:grpSp>
        <p:nvGrpSpPr>
          <p:cNvPr id="4745" name="Google Shape;4745;p114"/>
          <p:cNvGrpSpPr/>
          <p:nvPr/>
        </p:nvGrpSpPr>
        <p:grpSpPr>
          <a:xfrm flipH="1">
            <a:off x="7349404" y="1860988"/>
            <a:ext cx="1028643" cy="176025"/>
            <a:chOff x="4345425" y="2175475"/>
            <a:chExt cx="800750" cy="176025"/>
          </a:xfrm>
        </p:grpSpPr>
        <p:sp>
          <p:nvSpPr>
            <p:cNvPr id="4746" name="Google Shape;4746;p114"/>
            <p:cNvSpPr/>
            <p:nvPr/>
          </p:nvSpPr>
          <p:spPr>
            <a:xfrm>
              <a:off x="4351850" y="2175475"/>
              <a:ext cx="763000" cy="156275"/>
            </a:xfrm>
            <a:custGeom>
              <a:avLst/>
              <a:gdLst/>
              <a:ahLst/>
              <a:cxnLst/>
              <a:rect l="l" t="t" r="r" b="b"/>
              <a:pathLst>
                <a:path w="30520" h="6251" extrusionOk="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00FF00">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7" name="Google Shape;4747;p114"/>
            <p:cNvSpPr/>
            <p:nvPr/>
          </p:nvSpPr>
          <p:spPr>
            <a:xfrm>
              <a:off x="4345425" y="2195925"/>
              <a:ext cx="800750" cy="155575"/>
            </a:xfrm>
            <a:custGeom>
              <a:avLst/>
              <a:gdLst/>
              <a:ahLst/>
              <a:cxnLst/>
              <a:rect l="l" t="t" r="r" b="b"/>
              <a:pathLst>
                <a:path w="32030" h="6223" extrusionOk="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00FF00">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48" name="Google Shape;4748;p114"/>
          <p:cNvGrpSpPr/>
          <p:nvPr/>
        </p:nvGrpSpPr>
        <p:grpSpPr>
          <a:xfrm rot="-166947" flipH="1">
            <a:off x="7697867" y="2323047"/>
            <a:ext cx="676310" cy="176021"/>
            <a:chOff x="4345425" y="2175475"/>
            <a:chExt cx="800750" cy="176025"/>
          </a:xfrm>
        </p:grpSpPr>
        <p:sp>
          <p:nvSpPr>
            <p:cNvPr id="4749" name="Google Shape;4749;p114"/>
            <p:cNvSpPr/>
            <p:nvPr/>
          </p:nvSpPr>
          <p:spPr>
            <a:xfrm>
              <a:off x="4351850" y="2175475"/>
              <a:ext cx="763000" cy="156275"/>
            </a:xfrm>
            <a:custGeom>
              <a:avLst/>
              <a:gdLst/>
              <a:ahLst/>
              <a:cxnLst/>
              <a:rect l="l" t="t" r="r" b="b"/>
              <a:pathLst>
                <a:path w="30520" h="6251" extrusionOk="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00FF00">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0" name="Google Shape;4750;p114"/>
            <p:cNvSpPr/>
            <p:nvPr/>
          </p:nvSpPr>
          <p:spPr>
            <a:xfrm>
              <a:off x="4345425" y="2195925"/>
              <a:ext cx="800750" cy="155575"/>
            </a:xfrm>
            <a:custGeom>
              <a:avLst/>
              <a:gdLst/>
              <a:ahLst/>
              <a:cxnLst/>
              <a:rect l="l" t="t" r="r" b="b"/>
              <a:pathLst>
                <a:path w="32030" h="6223" extrusionOk="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00FF00">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51" name="Google Shape;4751;p114"/>
          <p:cNvGrpSpPr/>
          <p:nvPr/>
        </p:nvGrpSpPr>
        <p:grpSpPr>
          <a:xfrm>
            <a:off x="699895" y="1620145"/>
            <a:ext cx="3256518" cy="2197389"/>
            <a:chOff x="1293506" y="2959057"/>
            <a:chExt cx="374730" cy="252870"/>
          </a:xfrm>
        </p:grpSpPr>
        <p:sp>
          <p:nvSpPr>
            <p:cNvPr id="4752" name="Google Shape;4752;p114"/>
            <p:cNvSpPr/>
            <p:nvPr/>
          </p:nvSpPr>
          <p:spPr>
            <a:xfrm>
              <a:off x="1311599" y="2959057"/>
              <a:ext cx="338544" cy="228735"/>
            </a:xfrm>
            <a:custGeom>
              <a:avLst/>
              <a:gdLst/>
              <a:ahLst/>
              <a:cxnLst/>
              <a:rect l="l" t="t" r="r" b="b"/>
              <a:pathLst>
                <a:path w="12892" h="9447" extrusionOk="0">
                  <a:moveTo>
                    <a:pt x="460" y="1"/>
                  </a:moveTo>
                  <a:cubicBezTo>
                    <a:pt x="211" y="1"/>
                    <a:pt x="0" y="212"/>
                    <a:pt x="0" y="460"/>
                  </a:cubicBezTo>
                  <a:lnTo>
                    <a:pt x="0" y="9447"/>
                  </a:lnTo>
                  <a:lnTo>
                    <a:pt x="12891" y="9447"/>
                  </a:lnTo>
                  <a:lnTo>
                    <a:pt x="12891" y="460"/>
                  </a:lnTo>
                  <a:cubicBezTo>
                    <a:pt x="12891" y="212"/>
                    <a:pt x="12690" y="11"/>
                    <a:pt x="12442" y="1"/>
                  </a:cubicBezTo>
                  <a:close/>
                </a:path>
              </a:pathLst>
            </a:cu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3" name="Google Shape;4753;p114"/>
            <p:cNvSpPr/>
            <p:nvPr/>
          </p:nvSpPr>
          <p:spPr>
            <a:xfrm>
              <a:off x="1293506" y="3181755"/>
              <a:ext cx="374730" cy="30173"/>
            </a:xfrm>
            <a:custGeom>
              <a:avLst/>
              <a:gdLst/>
              <a:ahLst/>
              <a:cxnLst/>
              <a:rect l="l" t="t" r="r" b="b"/>
              <a:pathLst>
                <a:path w="14270" h="1149" extrusionOk="0">
                  <a:moveTo>
                    <a:pt x="230" y="0"/>
                  </a:moveTo>
                  <a:cubicBezTo>
                    <a:pt x="105" y="0"/>
                    <a:pt x="0" y="96"/>
                    <a:pt x="0" y="230"/>
                  </a:cubicBezTo>
                  <a:lnTo>
                    <a:pt x="0" y="689"/>
                  </a:lnTo>
                  <a:cubicBezTo>
                    <a:pt x="0" y="938"/>
                    <a:pt x="201" y="1149"/>
                    <a:pt x="460" y="1149"/>
                  </a:cubicBezTo>
                  <a:lnTo>
                    <a:pt x="13810" y="1149"/>
                  </a:lnTo>
                  <a:cubicBezTo>
                    <a:pt x="14068" y="1149"/>
                    <a:pt x="14269" y="938"/>
                    <a:pt x="14269" y="689"/>
                  </a:cubicBezTo>
                  <a:lnTo>
                    <a:pt x="14269" y="230"/>
                  </a:lnTo>
                  <a:cubicBezTo>
                    <a:pt x="14269" y="96"/>
                    <a:pt x="14174" y="0"/>
                    <a:pt x="14040" y="0"/>
                  </a:cubicBezTo>
                  <a:close/>
                </a:path>
              </a:pathLst>
            </a:cu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4" name="Google Shape;4754;p114"/>
            <p:cNvSpPr/>
            <p:nvPr/>
          </p:nvSpPr>
          <p:spPr>
            <a:xfrm>
              <a:off x="1293506" y="3181755"/>
              <a:ext cx="374730" cy="12080"/>
            </a:xfrm>
            <a:custGeom>
              <a:avLst/>
              <a:gdLst/>
              <a:ahLst/>
              <a:cxnLst/>
              <a:rect l="l" t="t" r="r" b="b"/>
              <a:pathLst>
                <a:path w="14270" h="460" extrusionOk="0">
                  <a:moveTo>
                    <a:pt x="230" y="0"/>
                  </a:moveTo>
                  <a:cubicBezTo>
                    <a:pt x="105" y="0"/>
                    <a:pt x="0" y="96"/>
                    <a:pt x="0" y="230"/>
                  </a:cubicBezTo>
                  <a:lnTo>
                    <a:pt x="0" y="460"/>
                  </a:lnTo>
                  <a:lnTo>
                    <a:pt x="14269" y="460"/>
                  </a:lnTo>
                  <a:lnTo>
                    <a:pt x="14269" y="230"/>
                  </a:lnTo>
                  <a:cubicBezTo>
                    <a:pt x="14269" y="96"/>
                    <a:pt x="14174" y="0"/>
                    <a:pt x="14040" y="0"/>
                  </a:cubicBezTo>
                  <a:close/>
                </a:path>
              </a:pathLst>
            </a:custGeom>
            <a:solidFill>
              <a:schemeClr val="lt1"/>
            </a:solid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5" name="Google Shape;4755;p114"/>
            <p:cNvSpPr/>
            <p:nvPr/>
          </p:nvSpPr>
          <p:spPr>
            <a:xfrm>
              <a:off x="1444527" y="3181755"/>
              <a:ext cx="72661" cy="18119"/>
            </a:xfrm>
            <a:custGeom>
              <a:avLst/>
              <a:gdLst/>
              <a:ahLst/>
              <a:cxnLst/>
              <a:rect l="l" t="t" r="r" b="b"/>
              <a:pathLst>
                <a:path w="2767" h="690" extrusionOk="0">
                  <a:moveTo>
                    <a:pt x="1" y="0"/>
                  </a:moveTo>
                  <a:lnTo>
                    <a:pt x="326" y="479"/>
                  </a:lnTo>
                  <a:cubicBezTo>
                    <a:pt x="412" y="613"/>
                    <a:pt x="556" y="689"/>
                    <a:pt x="709" y="689"/>
                  </a:cubicBezTo>
                  <a:lnTo>
                    <a:pt x="2059" y="689"/>
                  </a:lnTo>
                  <a:cubicBezTo>
                    <a:pt x="2212" y="689"/>
                    <a:pt x="2355" y="613"/>
                    <a:pt x="2441" y="479"/>
                  </a:cubicBezTo>
                  <a:lnTo>
                    <a:pt x="2767" y="0"/>
                  </a:lnTo>
                  <a:close/>
                </a:path>
              </a:pathLst>
            </a:custGeom>
            <a:solidFill>
              <a:schemeClr val="lt1"/>
            </a:solid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4756" name="Google Shape;4756;p114"/>
          <p:cNvPicPr preferRelativeResize="0"/>
          <p:nvPr/>
        </p:nvPicPr>
        <p:blipFill rotWithShape="1">
          <a:blip r:embed="rId3">
            <a:alphaModFix/>
          </a:blip>
          <a:srcRect l="3643" r="3643"/>
          <a:stretch/>
        </p:blipFill>
        <p:spPr>
          <a:xfrm>
            <a:off x="1048851" y="1858810"/>
            <a:ext cx="2557800" cy="1551900"/>
          </a:xfrm>
          <a:prstGeom prst="rect">
            <a:avLst/>
          </a:prstGeom>
          <a:noFill/>
          <a:ln w="19050" cap="flat" cmpd="sng">
            <a:solidFill>
              <a:schemeClr val="dk2"/>
            </a:solidFill>
            <a:prstDash val="solid"/>
            <a:round/>
            <a:headEnd type="none" w="sm" len="sm"/>
            <a:tailEnd type="none" w="sm" len="sm"/>
          </a:ln>
        </p:spPr>
      </p:pic>
      <p:sp>
        <p:nvSpPr>
          <p:cNvPr id="4757" name="Google Shape;4757;p114"/>
          <p:cNvSpPr/>
          <p:nvPr/>
        </p:nvSpPr>
        <p:spPr>
          <a:xfrm rot="8780359">
            <a:off x="6212460" y="1760172"/>
            <a:ext cx="513075" cy="416238"/>
          </a:xfrm>
          <a:custGeom>
            <a:avLst/>
            <a:gdLst/>
            <a:ahLst/>
            <a:cxnLst/>
            <a:rect l="l" t="t" r="r" b="b"/>
            <a:pathLst>
              <a:path w="8827" h="7161" extrusionOk="0">
                <a:moveTo>
                  <a:pt x="5444" y="3259"/>
                </a:moveTo>
                <a:cubicBezTo>
                  <a:pt x="5469" y="3333"/>
                  <a:pt x="5481" y="3408"/>
                  <a:pt x="5481" y="3494"/>
                </a:cubicBezTo>
                <a:cubicBezTo>
                  <a:pt x="5481" y="3728"/>
                  <a:pt x="5296" y="3889"/>
                  <a:pt x="5111" y="4000"/>
                </a:cubicBezTo>
                <a:cubicBezTo>
                  <a:pt x="5382" y="4630"/>
                  <a:pt x="5481" y="5234"/>
                  <a:pt x="5024" y="5815"/>
                </a:cubicBezTo>
                <a:cubicBezTo>
                  <a:pt x="4605" y="6321"/>
                  <a:pt x="4061" y="6703"/>
                  <a:pt x="3432" y="6926"/>
                </a:cubicBezTo>
                <a:cubicBezTo>
                  <a:pt x="2950" y="7074"/>
                  <a:pt x="2432" y="7160"/>
                  <a:pt x="1926" y="7148"/>
                </a:cubicBezTo>
                <a:cubicBezTo>
                  <a:pt x="1728" y="7148"/>
                  <a:pt x="1543" y="7111"/>
                  <a:pt x="1358" y="7037"/>
                </a:cubicBezTo>
                <a:cubicBezTo>
                  <a:pt x="593" y="6728"/>
                  <a:pt x="0" y="5753"/>
                  <a:pt x="0" y="4926"/>
                </a:cubicBezTo>
                <a:cubicBezTo>
                  <a:pt x="62" y="3000"/>
                  <a:pt x="2099" y="1790"/>
                  <a:pt x="3827" y="2667"/>
                </a:cubicBezTo>
                <a:cubicBezTo>
                  <a:pt x="3864" y="2692"/>
                  <a:pt x="3913" y="2716"/>
                  <a:pt x="3950" y="2741"/>
                </a:cubicBezTo>
                <a:cubicBezTo>
                  <a:pt x="4148" y="2593"/>
                  <a:pt x="4345" y="2469"/>
                  <a:pt x="4555" y="2346"/>
                </a:cubicBezTo>
                <a:cubicBezTo>
                  <a:pt x="4654" y="2284"/>
                  <a:pt x="4753" y="2371"/>
                  <a:pt x="4827" y="2445"/>
                </a:cubicBezTo>
                <a:cubicBezTo>
                  <a:pt x="4864" y="2408"/>
                  <a:pt x="4901" y="2383"/>
                  <a:pt x="4925" y="2371"/>
                </a:cubicBezTo>
                <a:cubicBezTo>
                  <a:pt x="5037" y="2272"/>
                  <a:pt x="5160" y="2173"/>
                  <a:pt x="5283" y="2087"/>
                </a:cubicBezTo>
                <a:cubicBezTo>
                  <a:pt x="5629" y="1803"/>
                  <a:pt x="5999" y="1519"/>
                  <a:pt x="6357" y="1247"/>
                </a:cubicBezTo>
                <a:cubicBezTo>
                  <a:pt x="6703" y="1000"/>
                  <a:pt x="7036" y="741"/>
                  <a:pt x="7382" y="494"/>
                </a:cubicBezTo>
                <a:cubicBezTo>
                  <a:pt x="7505" y="408"/>
                  <a:pt x="7629" y="309"/>
                  <a:pt x="7752" y="223"/>
                </a:cubicBezTo>
                <a:cubicBezTo>
                  <a:pt x="7826" y="173"/>
                  <a:pt x="7900" y="124"/>
                  <a:pt x="7974" y="87"/>
                </a:cubicBezTo>
                <a:cubicBezTo>
                  <a:pt x="8160" y="1"/>
                  <a:pt x="8419" y="198"/>
                  <a:pt x="8542" y="322"/>
                </a:cubicBezTo>
                <a:cubicBezTo>
                  <a:pt x="8666" y="433"/>
                  <a:pt x="8826" y="667"/>
                  <a:pt x="8777" y="865"/>
                </a:cubicBezTo>
                <a:cubicBezTo>
                  <a:pt x="8740" y="988"/>
                  <a:pt x="8382" y="1223"/>
                  <a:pt x="8283" y="1284"/>
                </a:cubicBezTo>
                <a:cubicBezTo>
                  <a:pt x="7950" y="1507"/>
                  <a:pt x="7604" y="1716"/>
                  <a:pt x="7271" y="1926"/>
                </a:cubicBezTo>
                <a:cubicBezTo>
                  <a:pt x="6999" y="2099"/>
                  <a:pt x="6715" y="2272"/>
                  <a:pt x="6444" y="2445"/>
                </a:cubicBezTo>
                <a:cubicBezTo>
                  <a:pt x="6259" y="2556"/>
                  <a:pt x="6073" y="2679"/>
                  <a:pt x="5901" y="2815"/>
                </a:cubicBezTo>
                <a:cubicBezTo>
                  <a:pt x="5876" y="2840"/>
                  <a:pt x="5851" y="2864"/>
                  <a:pt x="5827" y="2877"/>
                </a:cubicBezTo>
                <a:cubicBezTo>
                  <a:pt x="5691" y="2988"/>
                  <a:pt x="5567" y="3111"/>
                  <a:pt x="5456" y="3247"/>
                </a:cubicBezTo>
                <a:lnTo>
                  <a:pt x="5444" y="3259"/>
                </a:lnTo>
                <a:close/>
                <a:moveTo>
                  <a:pt x="803" y="3593"/>
                </a:moveTo>
                <a:cubicBezTo>
                  <a:pt x="494" y="4000"/>
                  <a:pt x="346" y="4494"/>
                  <a:pt x="383" y="5000"/>
                </a:cubicBezTo>
                <a:cubicBezTo>
                  <a:pt x="494" y="6148"/>
                  <a:pt x="1482" y="6518"/>
                  <a:pt x="2506" y="6296"/>
                </a:cubicBezTo>
                <a:cubicBezTo>
                  <a:pt x="3395" y="6111"/>
                  <a:pt x="4777" y="5494"/>
                  <a:pt x="4666" y="4370"/>
                </a:cubicBezTo>
                <a:cubicBezTo>
                  <a:pt x="4617" y="3877"/>
                  <a:pt x="4308" y="3296"/>
                  <a:pt x="3876" y="3050"/>
                </a:cubicBezTo>
                <a:cubicBezTo>
                  <a:pt x="2852" y="2420"/>
                  <a:pt x="1531" y="2655"/>
                  <a:pt x="790" y="3593"/>
                </a:cubicBezTo>
                <a:close/>
                <a:moveTo>
                  <a:pt x="827" y="5370"/>
                </a:moveTo>
                <a:cubicBezTo>
                  <a:pt x="1037" y="5790"/>
                  <a:pt x="1494" y="5889"/>
                  <a:pt x="1926" y="5876"/>
                </a:cubicBezTo>
                <a:cubicBezTo>
                  <a:pt x="2592" y="5852"/>
                  <a:pt x="3234" y="5617"/>
                  <a:pt x="3765" y="5210"/>
                </a:cubicBezTo>
                <a:cubicBezTo>
                  <a:pt x="4617" y="4531"/>
                  <a:pt x="4222" y="3358"/>
                  <a:pt x="3259" y="3037"/>
                </a:cubicBezTo>
                <a:cubicBezTo>
                  <a:pt x="2679" y="2877"/>
                  <a:pt x="2049" y="2926"/>
                  <a:pt x="1494" y="3173"/>
                </a:cubicBezTo>
                <a:cubicBezTo>
                  <a:pt x="1111" y="3346"/>
                  <a:pt x="827" y="3667"/>
                  <a:pt x="679" y="4049"/>
                </a:cubicBezTo>
                <a:cubicBezTo>
                  <a:pt x="556" y="4494"/>
                  <a:pt x="605" y="4963"/>
                  <a:pt x="827" y="5370"/>
                </a:cubicBezTo>
                <a:close/>
                <a:moveTo>
                  <a:pt x="3000" y="3284"/>
                </a:moveTo>
                <a:cubicBezTo>
                  <a:pt x="2284" y="3210"/>
                  <a:pt x="1111" y="3420"/>
                  <a:pt x="938" y="4259"/>
                </a:cubicBezTo>
                <a:cubicBezTo>
                  <a:pt x="877" y="4617"/>
                  <a:pt x="938" y="4975"/>
                  <a:pt x="1124" y="5284"/>
                </a:cubicBezTo>
                <a:cubicBezTo>
                  <a:pt x="1161" y="5346"/>
                  <a:pt x="1222" y="5395"/>
                  <a:pt x="1284" y="5444"/>
                </a:cubicBezTo>
                <a:cubicBezTo>
                  <a:pt x="1839" y="5827"/>
                  <a:pt x="3000" y="5432"/>
                  <a:pt x="3469" y="5049"/>
                </a:cubicBezTo>
                <a:cubicBezTo>
                  <a:pt x="3815" y="4778"/>
                  <a:pt x="4086" y="4358"/>
                  <a:pt x="3876" y="3914"/>
                </a:cubicBezTo>
                <a:cubicBezTo>
                  <a:pt x="3703" y="3568"/>
                  <a:pt x="3382" y="3333"/>
                  <a:pt x="3000" y="3284"/>
                </a:cubicBezTo>
                <a:close/>
                <a:moveTo>
                  <a:pt x="1235" y="6592"/>
                </a:moveTo>
                <a:cubicBezTo>
                  <a:pt x="1543" y="6864"/>
                  <a:pt x="1778" y="6876"/>
                  <a:pt x="2321" y="6827"/>
                </a:cubicBezTo>
                <a:cubicBezTo>
                  <a:pt x="2654" y="6814"/>
                  <a:pt x="3000" y="6753"/>
                  <a:pt x="3321" y="6642"/>
                </a:cubicBezTo>
                <a:cubicBezTo>
                  <a:pt x="3839" y="6444"/>
                  <a:pt x="4370" y="6148"/>
                  <a:pt x="4716" y="5716"/>
                </a:cubicBezTo>
                <a:cubicBezTo>
                  <a:pt x="5012" y="5383"/>
                  <a:pt x="5098" y="4914"/>
                  <a:pt x="4963" y="4494"/>
                </a:cubicBezTo>
                <a:cubicBezTo>
                  <a:pt x="4913" y="5654"/>
                  <a:pt x="3703" y="6345"/>
                  <a:pt x="2654" y="6580"/>
                </a:cubicBezTo>
                <a:cubicBezTo>
                  <a:pt x="2210" y="6679"/>
                  <a:pt x="1679" y="6740"/>
                  <a:pt x="1235" y="6592"/>
                </a:cubicBezTo>
                <a:close/>
                <a:moveTo>
                  <a:pt x="4864" y="3815"/>
                </a:moveTo>
                <a:cubicBezTo>
                  <a:pt x="5012" y="3753"/>
                  <a:pt x="5222" y="3630"/>
                  <a:pt x="5185" y="3469"/>
                </a:cubicBezTo>
                <a:cubicBezTo>
                  <a:pt x="5086" y="3148"/>
                  <a:pt x="4888" y="2864"/>
                  <a:pt x="4605" y="2679"/>
                </a:cubicBezTo>
                <a:cubicBezTo>
                  <a:pt x="4530" y="2716"/>
                  <a:pt x="4456" y="2766"/>
                  <a:pt x="4382" y="2803"/>
                </a:cubicBezTo>
                <a:cubicBezTo>
                  <a:pt x="4358" y="2827"/>
                  <a:pt x="4259" y="2889"/>
                  <a:pt x="4210" y="2926"/>
                </a:cubicBezTo>
                <a:cubicBezTo>
                  <a:pt x="4308" y="3000"/>
                  <a:pt x="4395" y="3087"/>
                  <a:pt x="4481" y="3185"/>
                </a:cubicBezTo>
                <a:cubicBezTo>
                  <a:pt x="4642" y="3358"/>
                  <a:pt x="4777" y="3580"/>
                  <a:pt x="4864" y="3815"/>
                </a:cubicBezTo>
                <a:close/>
                <a:moveTo>
                  <a:pt x="5345" y="2432"/>
                </a:moveTo>
                <a:cubicBezTo>
                  <a:pt x="5271" y="2494"/>
                  <a:pt x="5197" y="2543"/>
                  <a:pt x="5123" y="2605"/>
                </a:cubicBezTo>
                <a:cubicBezTo>
                  <a:pt x="5111" y="2618"/>
                  <a:pt x="5074" y="2642"/>
                  <a:pt x="5049" y="2667"/>
                </a:cubicBezTo>
                <a:cubicBezTo>
                  <a:pt x="5135" y="2753"/>
                  <a:pt x="5222" y="2864"/>
                  <a:pt x="5296" y="2976"/>
                </a:cubicBezTo>
                <a:cubicBezTo>
                  <a:pt x="5382" y="2877"/>
                  <a:pt x="5469" y="2790"/>
                  <a:pt x="5555" y="2716"/>
                </a:cubicBezTo>
                <a:cubicBezTo>
                  <a:pt x="5481" y="2618"/>
                  <a:pt x="5419" y="2531"/>
                  <a:pt x="5345" y="2432"/>
                </a:cubicBezTo>
                <a:close/>
                <a:moveTo>
                  <a:pt x="5777" y="2519"/>
                </a:moveTo>
                <a:cubicBezTo>
                  <a:pt x="5938" y="2408"/>
                  <a:pt x="6111" y="2297"/>
                  <a:pt x="6271" y="2198"/>
                </a:cubicBezTo>
                <a:cubicBezTo>
                  <a:pt x="6543" y="2025"/>
                  <a:pt x="6814" y="1852"/>
                  <a:pt x="7086" y="1679"/>
                </a:cubicBezTo>
                <a:cubicBezTo>
                  <a:pt x="7258" y="1568"/>
                  <a:pt x="8332" y="889"/>
                  <a:pt x="8456" y="754"/>
                </a:cubicBezTo>
                <a:cubicBezTo>
                  <a:pt x="8431" y="680"/>
                  <a:pt x="8382" y="605"/>
                  <a:pt x="8332" y="544"/>
                </a:cubicBezTo>
                <a:cubicBezTo>
                  <a:pt x="8295" y="507"/>
                  <a:pt x="8172" y="383"/>
                  <a:pt x="8135" y="383"/>
                </a:cubicBezTo>
                <a:cubicBezTo>
                  <a:pt x="8086" y="408"/>
                  <a:pt x="8024" y="445"/>
                  <a:pt x="7962" y="494"/>
                </a:cubicBezTo>
                <a:cubicBezTo>
                  <a:pt x="7863" y="556"/>
                  <a:pt x="7765" y="630"/>
                  <a:pt x="7653" y="704"/>
                </a:cubicBezTo>
                <a:cubicBezTo>
                  <a:pt x="7382" y="902"/>
                  <a:pt x="7098" y="1099"/>
                  <a:pt x="6814" y="1309"/>
                </a:cubicBezTo>
                <a:cubicBezTo>
                  <a:pt x="6543" y="1507"/>
                  <a:pt x="6246" y="1729"/>
                  <a:pt x="5962" y="1939"/>
                </a:cubicBezTo>
                <a:cubicBezTo>
                  <a:pt x="5864" y="2013"/>
                  <a:pt x="5765" y="2099"/>
                  <a:pt x="5666" y="2173"/>
                </a:cubicBezTo>
                <a:cubicBezTo>
                  <a:pt x="5641" y="2198"/>
                  <a:pt x="5592" y="2235"/>
                  <a:pt x="5555" y="2260"/>
                </a:cubicBezTo>
                <a:cubicBezTo>
                  <a:pt x="5592" y="2309"/>
                  <a:pt x="5654" y="2371"/>
                  <a:pt x="5678" y="2395"/>
                </a:cubicBezTo>
                <a:cubicBezTo>
                  <a:pt x="5703" y="2432"/>
                  <a:pt x="5740" y="2482"/>
                  <a:pt x="5777" y="251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758" name="Google Shape;4758;p114"/>
          <p:cNvGrpSpPr/>
          <p:nvPr/>
        </p:nvGrpSpPr>
        <p:grpSpPr>
          <a:xfrm>
            <a:off x="6797878" y="1134659"/>
            <a:ext cx="1745583" cy="230173"/>
            <a:chOff x="1394800" y="3522000"/>
            <a:chExt cx="1048650" cy="138275"/>
          </a:xfrm>
        </p:grpSpPr>
        <p:sp>
          <p:nvSpPr>
            <p:cNvPr id="4759" name="Google Shape;4759;p114"/>
            <p:cNvSpPr/>
            <p:nvPr/>
          </p:nvSpPr>
          <p:spPr>
            <a:xfrm>
              <a:off x="1394800" y="3522000"/>
              <a:ext cx="1048650" cy="125000"/>
            </a:xfrm>
            <a:custGeom>
              <a:avLst/>
              <a:gdLst/>
              <a:ahLst/>
              <a:cxnLst/>
              <a:rect l="l" t="t" r="r" b="b"/>
              <a:pathLst>
                <a:path w="41946" h="5000" extrusionOk="0">
                  <a:moveTo>
                    <a:pt x="39862" y="375"/>
                  </a:moveTo>
                  <a:cubicBezTo>
                    <a:pt x="39752" y="375"/>
                    <a:pt x="39641" y="393"/>
                    <a:pt x="39545" y="429"/>
                  </a:cubicBezTo>
                  <a:cubicBezTo>
                    <a:pt x="38422" y="860"/>
                    <a:pt x="37231" y="1220"/>
                    <a:pt x="36143" y="1737"/>
                  </a:cubicBezTo>
                  <a:cubicBezTo>
                    <a:pt x="35848" y="1880"/>
                    <a:pt x="35723" y="1951"/>
                    <a:pt x="35630" y="1951"/>
                  </a:cubicBezTo>
                  <a:cubicBezTo>
                    <a:pt x="35516" y="1951"/>
                    <a:pt x="35452" y="1837"/>
                    <a:pt x="35173" y="1598"/>
                  </a:cubicBezTo>
                  <a:cubicBezTo>
                    <a:pt x="34984" y="1431"/>
                    <a:pt x="34785" y="1277"/>
                    <a:pt x="34571" y="1141"/>
                  </a:cubicBezTo>
                  <a:lnTo>
                    <a:pt x="34571" y="1141"/>
                  </a:lnTo>
                  <a:cubicBezTo>
                    <a:pt x="34760" y="1337"/>
                    <a:pt x="34920" y="1576"/>
                    <a:pt x="35020" y="1741"/>
                  </a:cubicBezTo>
                  <a:cubicBezTo>
                    <a:pt x="35131" y="1926"/>
                    <a:pt x="35491" y="2693"/>
                    <a:pt x="35038" y="2721"/>
                  </a:cubicBezTo>
                  <a:cubicBezTo>
                    <a:pt x="34856" y="2736"/>
                    <a:pt x="34678" y="2739"/>
                    <a:pt x="34500" y="2739"/>
                  </a:cubicBezTo>
                  <a:cubicBezTo>
                    <a:pt x="34336" y="2739"/>
                    <a:pt x="34171" y="2736"/>
                    <a:pt x="34008" y="2725"/>
                  </a:cubicBezTo>
                  <a:lnTo>
                    <a:pt x="34008" y="2725"/>
                  </a:lnTo>
                  <a:cubicBezTo>
                    <a:pt x="34282" y="3003"/>
                    <a:pt x="34556" y="3274"/>
                    <a:pt x="34974" y="3420"/>
                  </a:cubicBezTo>
                  <a:cubicBezTo>
                    <a:pt x="35244" y="3516"/>
                    <a:pt x="35509" y="3559"/>
                    <a:pt x="35766" y="3559"/>
                  </a:cubicBezTo>
                  <a:cubicBezTo>
                    <a:pt x="36322" y="3559"/>
                    <a:pt x="36853" y="3370"/>
                    <a:pt x="37410" y="3164"/>
                  </a:cubicBezTo>
                  <a:cubicBezTo>
                    <a:pt x="38547" y="2736"/>
                    <a:pt x="39677" y="2290"/>
                    <a:pt x="40811" y="1851"/>
                  </a:cubicBezTo>
                  <a:cubicBezTo>
                    <a:pt x="41945" y="1416"/>
                    <a:pt x="40747" y="375"/>
                    <a:pt x="39862" y="375"/>
                  </a:cubicBezTo>
                  <a:close/>
                  <a:moveTo>
                    <a:pt x="1498" y="1719"/>
                  </a:moveTo>
                  <a:cubicBezTo>
                    <a:pt x="1242" y="1894"/>
                    <a:pt x="996" y="2076"/>
                    <a:pt x="761" y="2265"/>
                  </a:cubicBezTo>
                  <a:cubicBezTo>
                    <a:pt x="1" y="2874"/>
                    <a:pt x="1103" y="3669"/>
                    <a:pt x="1926" y="3669"/>
                  </a:cubicBezTo>
                  <a:cubicBezTo>
                    <a:pt x="2130" y="3669"/>
                    <a:pt x="2311" y="3623"/>
                    <a:pt x="2451" y="3513"/>
                  </a:cubicBezTo>
                  <a:cubicBezTo>
                    <a:pt x="2618" y="3381"/>
                    <a:pt x="2793" y="3242"/>
                    <a:pt x="2975" y="3106"/>
                  </a:cubicBezTo>
                  <a:cubicBezTo>
                    <a:pt x="2436" y="3031"/>
                    <a:pt x="1502" y="2211"/>
                    <a:pt x="1498" y="1719"/>
                  </a:cubicBezTo>
                  <a:close/>
                  <a:moveTo>
                    <a:pt x="6376" y="1"/>
                  </a:moveTo>
                  <a:cubicBezTo>
                    <a:pt x="5271" y="1"/>
                    <a:pt x="4137" y="310"/>
                    <a:pt x="3064" y="814"/>
                  </a:cubicBezTo>
                  <a:cubicBezTo>
                    <a:pt x="3998" y="475"/>
                    <a:pt x="4989" y="264"/>
                    <a:pt x="5977" y="264"/>
                  </a:cubicBezTo>
                  <a:cubicBezTo>
                    <a:pt x="6366" y="264"/>
                    <a:pt x="6755" y="297"/>
                    <a:pt x="7136" y="368"/>
                  </a:cubicBezTo>
                  <a:cubicBezTo>
                    <a:pt x="7849" y="500"/>
                    <a:pt x="8519" y="789"/>
                    <a:pt x="9090" y="1242"/>
                  </a:cubicBezTo>
                  <a:cubicBezTo>
                    <a:pt x="9771" y="1780"/>
                    <a:pt x="10310" y="2889"/>
                    <a:pt x="11236" y="3003"/>
                  </a:cubicBezTo>
                  <a:cubicBezTo>
                    <a:pt x="11843" y="3082"/>
                    <a:pt x="13137" y="4686"/>
                    <a:pt x="12449" y="4686"/>
                  </a:cubicBezTo>
                  <a:cubicBezTo>
                    <a:pt x="12428" y="4686"/>
                    <a:pt x="12403" y="4686"/>
                    <a:pt x="12378" y="4683"/>
                  </a:cubicBezTo>
                  <a:cubicBezTo>
                    <a:pt x="10777" y="4479"/>
                    <a:pt x="10120" y="3574"/>
                    <a:pt x="9033" y="2557"/>
                  </a:cubicBezTo>
                  <a:cubicBezTo>
                    <a:pt x="8787" y="2329"/>
                    <a:pt x="8501" y="2168"/>
                    <a:pt x="8191" y="2061"/>
                  </a:cubicBezTo>
                  <a:lnTo>
                    <a:pt x="8191" y="2061"/>
                  </a:lnTo>
                  <a:cubicBezTo>
                    <a:pt x="8366" y="2204"/>
                    <a:pt x="8534" y="2372"/>
                    <a:pt x="8698" y="2571"/>
                  </a:cubicBezTo>
                  <a:cubicBezTo>
                    <a:pt x="9742" y="3855"/>
                    <a:pt x="10719" y="4903"/>
                    <a:pt x="12481" y="4903"/>
                  </a:cubicBezTo>
                  <a:cubicBezTo>
                    <a:pt x="12528" y="4903"/>
                    <a:pt x="12574" y="4903"/>
                    <a:pt x="12620" y="4900"/>
                  </a:cubicBezTo>
                  <a:cubicBezTo>
                    <a:pt x="14603" y="4843"/>
                    <a:pt x="15879" y="3509"/>
                    <a:pt x="17384" y="2415"/>
                  </a:cubicBezTo>
                  <a:cubicBezTo>
                    <a:pt x="17687" y="2193"/>
                    <a:pt x="17983" y="2001"/>
                    <a:pt x="18268" y="1862"/>
                  </a:cubicBezTo>
                  <a:lnTo>
                    <a:pt x="18268" y="1862"/>
                  </a:lnTo>
                  <a:cubicBezTo>
                    <a:pt x="18140" y="1880"/>
                    <a:pt x="17997" y="1923"/>
                    <a:pt x="17826" y="2001"/>
                  </a:cubicBezTo>
                  <a:cubicBezTo>
                    <a:pt x="17259" y="2261"/>
                    <a:pt x="16703" y="2860"/>
                    <a:pt x="16157" y="3188"/>
                  </a:cubicBezTo>
                  <a:cubicBezTo>
                    <a:pt x="15630" y="3502"/>
                    <a:pt x="15081" y="3763"/>
                    <a:pt x="14521" y="4008"/>
                  </a:cubicBezTo>
                  <a:cubicBezTo>
                    <a:pt x="14381" y="4069"/>
                    <a:pt x="14125" y="4158"/>
                    <a:pt x="13914" y="4158"/>
                  </a:cubicBezTo>
                  <a:cubicBezTo>
                    <a:pt x="13740" y="4158"/>
                    <a:pt x="13593" y="4097"/>
                    <a:pt x="13565" y="3908"/>
                  </a:cubicBezTo>
                  <a:cubicBezTo>
                    <a:pt x="13501" y="3506"/>
                    <a:pt x="14389" y="3103"/>
                    <a:pt x="14663" y="2985"/>
                  </a:cubicBezTo>
                  <a:cubicBezTo>
                    <a:pt x="16246" y="2293"/>
                    <a:pt x="17441" y="703"/>
                    <a:pt x="19241" y="493"/>
                  </a:cubicBezTo>
                  <a:cubicBezTo>
                    <a:pt x="19366" y="478"/>
                    <a:pt x="19495" y="468"/>
                    <a:pt x="19623" y="468"/>
                  </a:cubicBezTo>
                  <a:cubicBezTo>
                    <a:pt x="20097" y="468"/>
                    <a:pt x="20582" y="585"/>
                    <a:pt x="20936" y="921"/>
                  </a:cubicBezTo>
                  <a:cubicBezTo>
                    <a:pt x="21221" y="1195"/>
                    <a:pt x="21278" y="1566"/>
                    <a:pt x="21535" y="1859"/>
                  </a:cubicBezTo>
                  <a:cubicBezTo>
                    <a:pt x="21848" y="2211"/>
                    <a:pt x="22233" y="2346"/>
                    <a:pt x="22672" y="2504"/>
                  </a:cubicBezTo>
                  <a:cubicBezTo>
                    <a:pt x="23003" y="2621"/>
                    <a:pt x="22255" y="3313"/>
                    <a:pt x="21563" y="3620"/>
                  </a:cubicBezTo>
                  <a:cubicBezTo>
                    <a:pt x="21749" y="3773"/>
                    <a:pt x="21945" y="3919"/>
                    <a:pt x="22159" y="4055"/>
                  </a:cubicBezTo>
                  <a:cubicBezTo>
                    <a:pt x="23121" y="4661"/>
                    <a:pt x="24266" y="4986"/>
                    <a:pt x="25407" y="4999"/>
                  </a:cubicBezTo>
                  <a:cubicBezTo>
                    <a:pt x="24968" y="4464"/>
                    <a:pt x="24783" y="3694"/>
                    <a:pt x="25393" y="3541"/>
                  </a:cubicBezTo>
                  <a:cubicBezTo>
                    <a:pt x="26395" y="3288"/>
                    <a:pt x="27272" y="2835"/>
                    <a:pt x="28034" y="2137"/>
                  </a:cubicBezTo>
                  <a:cubicBezTo>
                    <a:pt x="28666" y="1555"/>
                    <a:pt x="29183" y="960"/>
                    <a:pt x="30024" y="689"/>
                  </a:cubicBezTo>
                  <a:cubicBezTo>
                    <a:pt x="30085" y="671"/>
                    <a:pt x="30146" y="664"/>
                    <a:pt x="30206" y="664"/>
                  </a:cubicBezTo>
                  <a:cubicBezTo>
                    <a:pt x="30723" y="664"/>
                    <a:pt x="31291" y="1302"/>
                    <a:pt x="31433" y="1865"/>
                  </a:cubicBezTo>
                  <a:cubicBezTo>
                    <a:pt x="31647" y="1812"/>
                    <a:pt x="31864" y="1787"/>
                    <a:pt x="32082" y="1787"/>
                  </a:cubicBezTo>
                  <a:lnTo>
                    <a:pt x="32193" y="1787"/>
                  </a:lnTo>
                  <a:cubicBezTo>
                    <a:pt x="32175" y="1762"/>
                    <a:pt x="32160" y="1737"/>
                    <a:pt x="32142" y="1712"/>
                  </a:cubicBezTo>
                  <a:cubicBezTo>
                    <a:pt x="32071" y="1591"/>
                    <a:pt x="31697" y="725"/>
                    <a:pt x="32078" y="725"/>
                  </a:cubicBezTo>
                  <a:cubicBezTo>
                    <a:pt x="32093" y="725"/>
                    <a:pt x="32111" y="725"/>
                    <a:pt x="32125" y="728"/>
                  </a:cubicBezTo>
                  <a:cubicBezTo>
                    <a:pt x="32545" y="792"/>
                    <a:pt x="32963" y="824"/>
                    <a:pt x="33380" y="824"/>
                  </a:cubicBezTo>
                  <a:cubicBezTo>
                    <a:pt x="33559" y="824"/>
                    <a:pt x="33740" y="817"/>
                    <a:pt x="33918" y="806"/>
                  </a:cubicBezTo>
                  <a:lnTo>
                    <a:pt x="33947" y="806"/>
                  </a:lnTo>
                  <a:cubicBezTo>
                    <a:pt x="33195" y="457"/>
                    <a:pt x="32356" y="271"/>
                    <a:pt x="31522" y="271"/>
                  </a:cubicBezTo>
                  <a:cubicBezTo>
                    <a:pt x="30919" y="271"/>
                    <a:pt x="30320" y="368"/>
                    <a:pt x="29754" y="575"/>
                  </a:cubicBezTo>
                  <a:cubicBezTo>
                    <a:pt x="27928" y="1242"/>
                    <a:pt x="27186" y="3406"/>
                    <a:pt x="25090" y="3491"/>
                  </a:cubicBezTo>
                  <a:cubicBezTo>
                    <a:pt x="25044" y="3495"/>
                    <a:pt x="24996" y="3495"/>
                    <a:pt x="24950" y="3495"/>
                  </a:cubicBezTo>
                  <a:cubicBezTo>
                    <a:pt x="22857" y="3495"/>
                    <a:pt x="22544" y="1462"/>
                    <a:pt x="20967" y="542"/>
                  </a:cubicBezTo>
                  <a:cubicBezTo>
                    <a:pt x="20340" y="175"/>
                    <a:pt x="19641" y="11"/>
                    <a:pt x="18938" y="11"/>
                  </a:cubicBezTo>
                  <a:cubicBezTo>
                    <a:pt x="18072" y="11"/>
                    <a:pt x="17202" y="257"/>
                    <a:pt x="16446" y="671"/>
                  </a:cubicBezTo>
                  <a:cubicBezTo>
                    <a:pt x="15515" y="1177"/>
                    <a:pt x="14781" y="1966"/>
                    <a:pt x="13918" y="2568"/>
                  </a:cubicBezTo>
                  <a:cubicBezTo>
                    <a:pt x="13369" y="2950"/>
                    <a:pt x="12941" y="3224"/>
                    <a:pt x="12352" y="3224"/>
                  </a:cubicBezTo>
                  <a:cubicBezTo>
                    <a:pt x="12210" y="3224"/>
                    <a:pt x="12057" y="3210"/>
                    <a:pt x="11889" y="3174"/>
                  </a:cubicBezTo>
                  <a:cubicBezTo>
                    <a:pt x="11090" y="3003"/>
                    <a:pt x="11012" y="2667"/>
                    <a:pt x="10534" y="2061"/>
                  </a:cubicBezTo>
                  <a:cubicBezTo>
                    <a:pt x="9365" y="589"/>
                    <a:pt x="7899" y="1"/>
                    <a:pt x="6376" y="1"/>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0" name="Google Shape;4760;p114"/>
            <p:cNvSpPr/>
            <p:nvPr/>
          </p:nvSpPr>
          <p:spPr>
            <a:xfrm>
              <a:off x="1432150" y="3542325"/>
              <a:ext cx="167450" cy="57425"/>
            </a:xfrm>
            <a:custGeom>
              <a:avLst/>
              <a:gdLst/>
              <a:ahLst/>
              <a:cxnLst/>
              <a:rect l="l" t="t" r="r" b="b"/>
              <a:pathLst>
                <a:path w="6698" h="2297" extrusionOk="0">
                  <a:moveTo>
                    <a:pt x="1570" y="1"/>
                  </a:moveTo>
                  <a:lnTo>
                    <a:pt x="1570" y="1"/>
                  </a:lnTo>
                  <a:cubicBezTo>
                    <a:pt x="1278" y="108"/>
                    <a:pt x="989" y="228"/>
                    <a:pt x="707" y="361"/>
                  </a:cubicBezTo>
                  <a:cubicBezTo>
                    <a:pt x="682" y="368"/>
                    <a:pt x="657" y="378"/>
                    <a:pt x="636" y="393"/>
                  </a:cubicBezTo>
                  <a:cubicBezTo>
                    <a:pt x="482" y="468"/>
                    <a:pt x="329" y="542"/>
                    <a:pt x="176" y="625"/>
                  </a:cubicBezTo>
                  <a:cubicBezTo>
                    <a:pt x="54" y="689"/>
                    <a:pt x="1" y="789"/>
                    <a:pt x="4" y="906"/>
                  </a:cubicBezTo>
                  <a:cubicBezTo>
                    <a:pt x="500" y="564"/>
                    <a:pt x="1028" y="257"/>
                    <a:pt x="1570" y="1"/>
                  </a:cubicBezTo>
                  <a:close/>
                  <a:moveTo>
                    <a:pt x="5093" y="685"/>
                  </a:moveTo>
                  <a:cubicBezTo>
                    <a:pt x="3862" y="685"/>
                    <a:pt x="2557" y="1480"/>
                    <a:pt x="1481" y="2293"/>
                  </a:cubicBezTo>
                  <a:cubicBezTo>
                    <a:pt x="1505" y="2297"/>
                    <a:pt x="1530" y="2297"/>
                    <a:pt x="1556" y="2297"/>
                  </a:cubicBezTo>
                  <a:cubicBezTo>
                    <a:pt x="1588" y="2297"/>
                    <a:pt x="1616" y="2293"/>
                    <a:pt x="1645" y="2286"/>
                  </a:cubicBezTo>
                  <a:cubicBezTo>
                    <a:pt x="1984" y="2204"/>
                    <a:pt x="2009" y="2186"/>
                    <a:pt x="2254" y="1983"/>
                  </a:cubicBezTo>
                  <a:cubicBezTo>
                    <a:pt x="3232" y="1530"/>
                    <a:pt x="4497" y="1092"/>
                    <a:pt x="5631" y="1092"/>
                  </a:cubicBezTo>
                  <a:cubicBezTo>
                    <a:pt x="6006" y="1092"/>
                    <a:pt x="6365" y="1138"/>
                    <a:pt x="6697" y="1248"/>
                  </a:cubicBezTo>
                  <a:cubicBezTo>
                    <a:pt x="6199" y="849"/>
                    <a:pt x="5653" y="685"/>
                    <a:pt x="5093" y="685"/>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1" name="Google Shape;4761;p114"/>
            <p:cNvSpPr/>
            <p:nvPr/>
          </p:nvSpPr>
          <p:spPr>
            <a:xfrm>
              <a:off x="1432250" y="3528600"/>
              <a:ext cx="291000" cy="110575"/>
            </a:xfrm>
            <a:custGeom>
              <a:avLst/>
              <a:gdLst/>
              <a:ahLst/>
              <a:cxnLst/>
              <a:rect l="l" t="t" r="r" b="b"/>
              <a:pathLst>
                <a:path w="11640" h="4423" extrusionOk="0">
                  <a:moveTo>
                    <a:pt x="4479" y="0"/>
                  </a:moveTo>
                  <a:cubicBezTo>
                    <a:pt x="3491" y="0"/>
                    <a:pt x="2500" y="211"/>
                    <a:pt x="1566" y="550"/>
                  </a:cubicBezTo>
                  <a:cubicBezTo>
                    <a:pt x="1024" y="806"/>
                    <a:pt x="496" y="1113"/>
                    <a:pt x="0" y="1455"/>
                  </a:cubicBezTo>
                  <a:cubicBezTo>
                    <a:pt x="4" y="1947"/>
                    <a:pt x="938" y="2767"/>
                    <a:pt x="1477" y="2842"/>
                  </a:cubicBezTo>
                  <a:cubicBezTo>
                    <a:pt x="2553" y="2029"/>
                    <a:pt x="3858" y="1234"/>
                    <a:pt x="5089" y="1234"/>
                  </a:cubicBezTo>
                  <a:cubicBezTo>
                    <a:pt x="5649" y="1234"/>
                    <a:pt x="6195" y="1398"/>
                    <a:pt x="6693" y="1797"/>
                  </a:cubicBezTo>
                  <a:cubicBezTo>
                    <a:pt x="7003" y="1904"/>
                    <a:pt x="7289" y="2065"/>
                    <a:pt x="7535" y="2293"/>
                  </a:cubicBezTo>
                  <a:cubicBezTo>
                    <a:pt x="8622" y="3310"/>
                    <a:pt x="9279" y="4215"/>
                    <a:pt x="10880" y="4419"/>
                  </a:cubicBezTo>
                  <a:cubicBezTo>
                    <a:pt x="10905" y="4422"/>
                    <a:pt x="10930" y="4422"/>
                    <a:pt x="10951" y="4422"/>
                  </a:cubicBezTo>
                  <a:cubicBezTo>
                    <a:pt x="11639" y="4422"/>
                    <a:pt x="10345" y="2818"/>
                    <a:pt x="9738" y="2739"/>
                  </a:cubicBezTo>
                  <a:cubicBezTo>
                    <a:pt x="8812" y="2625"/>
                    <a:pt x="8273" y="1516"/>
                    <a:pt x="7592" y="978"/>
                  </a:cubicBezTo>
                  <a:cubicBezTo>
                    <a:pt x="7021" y="525"/>
                    <a:pt x="6351" y="236"/>
                    <a:pt x="5638" y="104"/>
                  </a:cubicBezTo>
                  <a:cubicBezTo>
                    <a:pt x="5257" y="33"/>
                    <a:pt x="4868" y="0"/>
                    <a:pt x="4479" y="0"/>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2" name="Google Shape;4762;p114"/>
            <p:cNvSpPr/>
            <p:nvPr/>
          </p:nvSpPr>
          <p:spPr>
            <a:xfrm>
              <a:off x="1851500" y="3562750"/>
              <a:ext cx="82400" cy="53425"/>
            </a:xfrm>
            <a:custGeom>
              <a:avLst/>
              <a:gdLst/>
              <a:ahLst/>
              <a:cxnLst/>
              <a:rect l="l" t="t" r="r" b="b"/>
              <a:pathLst>
                <a:path w="3296" h="2137" extrusionOk="0">
                  <a:moveTo>
                    <a:pt x="881" y="0"/>
                  </a:moveTo>
                  <a:cubicBezTo>
                    <a:pt x="596" y="0"/>
                    <a:pt x="300" y="86"/>
                    <a:pt x="0" y="232"/>
                  </a:cubicBezTo>
                  <a:cubicBezTo>
                    <a:pt x="36" y="229"/>
                    <a:pt x="68" y="224"/>
                    <a:pt x="104" y="224"/>
                  </a:cubicBezTo>
                  <a:cubicBezTo>
                    <a:pt x="667" y="224"/>
                    <a:pt x="817" y="852"/>
                    <a:pt x="1259" y="1369"/>
                  </a:cubicBezTo>
                  <a:cubicBezTo>
                    <a:pt x="1594" y="1758"/>
                    <a:pt x="2097" y="1940"/>
                    <a:pt x="2564" y="2107"/>
                  </a:cubicBezTo>
                  <a:cubicBezTo>
                    <a:pt x="2614" y="2125"/>
                    <a:pt x="2671" y="2136"/>
                    <a:pt x="2735" y="2136"/>
                  </a:cubicBezTo>
                  <a:cubicBezTo>
                    <a:pt x="2899" y="2136"/>
                    <a:pt x="3096" y="2079"/>
                    <a:pt x="3295" y="1990"/>
                  </a:cubicBezTo>
                  <a:cubicBezTo>
                    <a:pt x="2920" y="1669"/>
                    <a:pt x="2599" y="1302"/>
                    <a:pt x="2293" y="881"/>
                  </a:cubicBezTo>
                  <a:cubicBezTo>
                    <a:pt x="1833" y="250"/>
                    <a:pt x="1366" y="0"/>
                    <a:pt x="881" y="0"/>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3" name="Google Shape;4763;p114"/>
            <p:cNvSpPr/>
            <p:nvPr/>
          </p:nvSpPr>
          <p:spPr>
            <a:xfrm>
              <a:off x="1732300" y="3533675"/>
              <a:ext cx="237600" cy="92300"/>
            </a:xfrm>
            <a:custGeom>
              <a:avLst/>
              <a:gdLst/>
              <a:ahLst/>
              <a:cxnLst/>
              <a:rect l="l" t="t" r="r" b="b"/>
              <a:pathLst>
                <a:path w="9504" h="3692" extrusionOk="0">
                  <a:moveTo>
                    <a:pt x="6123" y="1"/>
                  </a:moveTo>
                  <a:cubicBezTo>
                    <a:pt x="5995" y="1"/>
                    <a:pt x="5866" y="11"/>
                    <a:pt x="5741" y="26"/>
                  </a:cubicBezTo>
                  <a:cubicBezTo>
                    <a:pt x="3941" y="236"/>
                    <a:pt x="2746" y="1826"/>
                    <a:pt x="1163" y="2518"/>
                  </a:cubicBezTo>
                  <a:cubicBezTo>
                    <a:pt x="889" y="2636"/>
                    <a:pt x="1" y="3039"/>
                    <a:pt x="65" y="3441"/>
                  </a:cubicBezTo>
                  <a:cubicBezTo>
                    <a:pt x="93" y="3630"/>
                    <a:pt x="240" y="3691"/>
                    <a:pt x="414" y="3691"/>
                  </a:cubicBezTo>
                  <a:cubicBezTo>
                    <a:pt x="625" y="3691"/>
                    <a:pt x="881" y="3602"/>
                    <a:pt x="1021" y="3541"/>
                  </a:cubicBezTo>
                  <a:cubicBezTo>
                    <a:pt x="1581" y="3296"/>
                    <a:pt x="2130" y="3035"/>
                    <a:pt x="2657" y="2721"/>
                  </a:cubicBezTo>
                  <a:cubicBezTo>
                    <a:pt x="3203" y="2393"/>
                    <a:pt x="3759" y="1794"/>
                    <a:pt x="4326" y="1534"/>
                  </a:cubicBezTo>
                  <a:cubicBezTo>
                    <a:pt x="4497" y="1456"/>
                    <a:pt x="4640" y="1413"/>
                    <a:pt x="4768" y="1395"/>
                  </a:cubicBezTo>
                  <a:cubicBezTo>
                    <a:pt x="5068" y="1249"/>
                    <a:pt x="5364" y="1163"/>
                    <a:pt x="5649" y="1163"/>
                  </a:cubicBezTo>
                  <a:cubicBezTo>
                    <a:pt x="6134" y="1163"/>
                    <a:pt x="6601" y="1413"/>
                    <a:pt x="7061" y="2044"/>
                  </a:cubicBezTo>
                  <a:cubicBezTo>
                    <a:pt x="7367" y="2465"/>
                    <a:pt x="7688" y="2832"/>
                    <a:pt x="8063" y="3153"/>
                  </a:cubicBezTo>
                  <a:cubicBezTo>
                    <a:pt x="8755" y="2846"/>
                    <a:pt x="9503" y="2154"/>
                    <a:pt x="9172" y="2037"/>
                  </a:cubicBezTo>
                  <a:cubicBezTo>
                    <a:pt x="8733" y="1879"/>
                    <a:pt x="8348" y="1744"/>
                    <a:pt x="8035" y="1392"/>
                  </a:cubicBezTo>
                  <a:cubicBezTo>
                    <a:pt x="7778" y="1099"/>
                    <a:pt x="7721" y="728"/>
                    <a:pt x="7436" y="454"/>
                  </a:cubicBezTo>
                  <a:cubicBezTo>
                    <a:pt x="7082" y="118"/>
                    <a:pt x="6597" y="1"/>
                    <a:pt x="6123" y="1"/>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4" name="Google Shape;4764;p114"/>
            <p:cNvSpPr/>
            <p:nvPr/>
          </p:nvSpPr>
          <p:spPr>
            <a:xfrm>
              <a:off x="2029975" y="3568625"/>
              <a:ext cx="152875" cy="91650"/>
            </a:xfrm>
            <a:custGeom>
              <a:avLst/>
              <a:gdLst/>
              <a:ahLst/>
              <a:cxnLst/>
              <a:rect l="l" t="t" r="r" b="b"/>
              <a:pathLst>
                <a:path w="6115" h="3666" extrusionOk="0">
                  <a:moveTo>
                    <a:pt x="6026" y="0"/>
                  </a:moveTo>
                  <a:lnTo>
                    <a:pt x="6026" y="0"/>
                  </a:lnTo>
                  <a:cubicBezTo>
                    <a:pt x="5730" y="79"/>
                    <a:pt x="5441" y="203"/>
                    <a:pt x="5185" y="374"/>
                  </a:cubicBezTo>
                  <a:cubicBezTo>
                    <a:pt x="4329" y="942"/>
                    <a:pt x="3812" y="1880"/>
                    <a:pt x="2920" y="2415"/>
                  </a:cubicBezTo>
                  <a:cubicBezTo>
                    <a:pt x="2346" y="2757"/>
                    <a:pt x="1701" y="2956"/>
                    <a:pt x="1049" y="3060"/>
                  </a:cubicBezTo>
                  <a:cubicBezTo>
                    <a:pt x="731" y="3110"/>
                    <a:pt x="410" y="3134"/>
                    <a:pt x="89" y="3134"/>
                  </a:cubicBezTo>
                  <a:lnTo>
                    <a:pt x="0" y="3134"/>
                  </a:lnTo>
                  <a:cubicBezTo>
                    <a:pt x="249" y="3438"/>
                    <a:pt x="581" y="3666"/>
                    <a:pt x="895" y="3666"/>
                  </a:cubicBezTo>
                  <a:cubicBezTo>
                    <a:pt x="945" y="3666"/>
                    <a:pt x="995" y="3659"/>
                    <a:pt x="1041" y="3648"/>
                  </a:cubicBezTo>
                  <a:cubicBezTo>
                    <a:pt x="1954" y="3417"/>
                    <a:pt x="2835" y="3027"/>
                    <a:pt x="3583" y="2454"/>
                  </a:cubicBezTo>
                  <a:cubicBezTo>
                    <a:pt x="4283" y="1919"/>
                    <a:pt x="4814" y="1074"/>
                    <a:pt x="5677" y="795"/>
                  </a:cubicBezTo>
                  <a:cubicBezTo>
                    <a:pt x="6037" y="678"/>
                    <a:pt x="6115" y="357"/>
                    <a:pt x="6026" y="0"/>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5" name="Google Shape;4765;p114"/>
            <p:cNvSpPr/>
            <p:nvPr/>
          </p:nvSpPr>
          <p:spPr>
            <a:xfrm>
              <a:off x="2014350" y="3538575"/>
              <a:ext cx="166275" cy="108425"/>
            </a:xfrm>
            <a:custGeom>
              <a:avLst/>
              <a:gdLst/>
              <a:ahLst/>
              <a:cxnLst/>
              <a:rect l="l" t="t" r="r" b="b"/>
              <a:pathLst>
                <a:path w="6651" h="4337" extrusionOk="0">
                  <a:moveTo>
                    <a:pt x="5424" y="1"/>
                  </a:moveTo>
                  <a:cubicBezTo>
                    <a:pt x="5364" y="1"/>
                    <a:pt x="5303" y="8"/>
                    <a:pt x="5242" y="26"/>
                  </a:cubicBezTo>
                  <a:cubicBezTo>
                    <a:pt x="4401" y="297"/>
                    <a:pt x="3884" y="892"/>
                    <a:pt x="3252" y="1474"/>
                  </a:cubicBezTo>
                  <a:cubicBezTo>
                    <a:pt x="2490" y="2172"/>
                    <a:pt x="1613" y="2625"/>
                    <a:pt x="611" y="2878"/>
                  </a:cubicBezTo>
                  <a:cubicBezTo>
                    <a:pt x="1" y="3031"/>
                    <a:pt x="186" y="3801"/>
                    <a:pt x="625" y="4336"/>
                  </a:cubicBezTo>
                  <a:lnTo>
                    <a:pt x="714" y="4336"/>
                  </a:lnTo>
                  <a:cubicBezTo>
                    <a:pt x="1035" y="4336"/>
                    <a:pt x="1356" y="4312"/>
                    <a:pt x="1674" y="4262"/>
                  </a:cubicBezTo>
                  <a:cubicBezTo>
                    <a:pt x="2326" y="4158"/>
                    <a:pt x="2971" y="3959"/>
                    <a:pt x="3545" y="3617"/>
                  </a:cubicBezTo>
                  <a:cubicBezTo>
                    <a:pt x="4437" y="3082"/>
                    <a:pt x="4954" y="2144"/>
                    <a:pt x="5810" y="1576"/>
                  </a:cubicBezTo>
                  <a:cubicBezTo>
                    <a:pt x="6066" y="1405"/>
                    <a:pt x="6355" y="1281"/>
                    <a:pt x="6651" y="1202"/>
                  </a:cubicBezTo>
                  <a:cubicBezTo>
                    <a:pt x="6509" y="639"/>
                    <a:pt x="5941" y="1"/>
                    <a:pt x="5424" y="1"/>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6" name="Google Shape;4766;p114"/>
            <p:cNvSpPr/>
            <p:nvPr/>
          </p:nvSpPr>
          <p:spPr>
            <a:xfrm>
              <a:off x="2199600" y="3542125"/>
              <a:ext cx="59475" cy="48000"/>
            </a:xfrm>
            <a:custGeom>
              <a:avLst/>
              <a:gdLst/>
              <a:ahLst/>
              <a:cxnLst/>
              <a:rect l="l" t="t" r="r" b="b"/>
              <a:pathLst>
                <a:path w="2379" h="1920" extrusionOk="0">
                  <a:moveTo>
                    <a:pt x="1755" y="1"/>
                  </a:moveTo>
                  <a:cubicBezTo>
                    <a:pt x="1897" y="65"/>
                    <a:pt x="2033" y="137"/>
                    <a:pt x="2168" y="212"/>
                  </a:cubicBezTo>
                  <a:cubicBezTo>
                    <a:pt x="2239" y="251"/>
                    <a:pt x="2308" y="294"/>
                    <a:pt x="2379" y="336"/>
                  </a:cubicBezTo>
                  <a:cubicBezTo>
                    <a:pt x="2193" y="147"/>
                    <a:pt x="1979" y="1"/>
                    <a:pt x="1759" y="1"/>
                  </a:cubicBezTo>
                  <a:close/>
                  <a:moveTo>
                    <a:pt x="1" y="982"/>
                  </a:moveTo>
                  <a:cubicBezTo>
                    <a:pt x="243" y="1367"/>
                    <a:pt x="589" y="1770"/>
                    <a:pt x="1052" y="1838"/>
                  </a:cubicBezTo>
                  <a:cubicBezTo>
                    <a:pt x="1306" y="1877"/>
                    <a:pt x="1559" y="1905"/>
                    <a:pt x="1816" y="1920"/>
                  </a:cubicBezTo>
                  <a:cubicBezTo>
                    <a:pt x="1640" y="1745"/>
                    <a:pt x="1466" y="1567"/>
                    <a:pt x="1252" y="1413"/>
                  </a:cubicBezTo>
                  <a:cubicBezTo>
                    <a:pt x="878" y="1139"/>
                    <a:pt x="442" y="1003"/>
                    <a:pt x="1" y="982"/>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7" name="Google Shape;4767;p114"/>
            <p:cNvSpPr/>
            <p:nvPr/>
          </p:nvSpPr>
          <p:spPr>
            <a:xfrm>
              <a:off x="2187225" y="3540100"/>
              <a:ext cx="94850" cy="50400"/>
            </a:xfrm>
            <a:custGeom>
              <a:avLst/>
              <a:gdLst/>
              <a:ahLst/>
              <a:cxnLst/>
              <a:rect l="l" t="t" r="r" b="b"/>
              <a:pathLst>
                <a:path w="3794" h="2016" extrusionOk="0">
                  <a:moveTo>
                    <a:pt x="381" y="1"/>
                  </a:moveTo>
                  <a:cubicBezTo>
                    <a:pt x="0" y="1"/>
                    <a:pt x="374" y="867"/>
                    <a:pt x="445" y="988"/>
                  </a:cubicBezTo>
                  <a:cubicBezTo>
                    <a:pt x="463" y="1013"/>
                    <a:pt x="478" y="1038"/>
                    <a:pt x="496" y="1063"/>
                  </a:cubicBezTo>
                  <a:cubicBezTo>
                    <a:pt x="937" y="1084"/>
                    <a:pt x="1373" y="1220"/>
                    <a:pt x="1747" y="1494"/>
                  </a:cubicBezTo>
                  <a:cubicBezTo>
                    <a:pt x="1961" y="1648"/>
                    <a:pt x="2135" y="1826"/>
                    <a:pt x="2311" y="2001"/>
                  </a:cubicBezTo>
                  <a:cubicBezTo>
                    <a:pt x="2474" y="2012"/>
                    <a:pt x="2639" y="2015"/>
                    <a:pt x="2803" y="2015"/>
                  </a:cubicBezTo>
                  <a:cubicBezTo>
                    <a:pt x="2981" y="2015"/>
                    <a:pt x="3159" y="2012"/>
                    <a:pt x="3341" y="1997"/>
                  </a:cubicBezTo>
                  <a:cubicBezTo>
                    <a:pt x="3794" y="1969"/>
                    <a:pt x="3434" y="1202"/>
                    <a:pt x="3323" y="1017"/>
                  </a:cubicBezTo>
                  <a:cubicBezTo>
                    <a:pt x="3223" y="852"/>
                    <a:pt x="3063" y="613"/>
                    <a:pt x="2874" y="417"/>
                  </a:cubicBezTo>
                  <a:cubicBezTo>
                    <a:pt x="2803" y="375"/>
                    <a:pt x="2734" y="332"/>
                    <a:pt x="2663" y="293"/>
                  </a:cubicBezTo>
                  <a:cubicBezTo>
                    <a:pt x="2528" y="218"/>
                    <a:pt x="2392" y="146"/>
                    <a:pt x="2250" y="82"/>
                  </a:cubicBezTo>
                  <a:lnTo>
                    <a:pt x="2221" y="82"/>
                  </a:lnTo>
                  <a:cubicBezTo>
                    <a:pt x="2043" y="93"/>
                    <a:pt x="1862" y="100"/>
                    <a:pt x="1683" y="100"/>
                  </a:cubicBezTo>
                  <a:cubicBezTo>
                    <a:pt x="1266" y="100"/>
                    <a:pt x="848" y="68"/>
                    <a:pt x="428" y="4"/>
                  </a:cubicBezTo>
                  <a:cubicBezTo>
                    <a:pt x="414" y="1"/>
                    <a:pt x="396" y="1"/>
                    <a:pt x="381" y="1"/>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68" name="Google Shape;4768;p114"/>
          <p:cNvGrpSpPr/>
          <p:nvPr/>
        </p:nvGrpSpPr>
        <p:grpSpPr>
          <a:xfrm>
            <a:off x="536489" y="1039022"/>
            <a:ext cx="1921912" cy="326735"/>
            <a:chOff x="1816609" y="3851001"/>
            <a:chExt cx="1093674" cy="222193"/>
          </a:xfrm>
        </p:grpSpPr>
        <p:sp>
          <p:nvSpPr>
            <p:cNvPr id="4769" name="Google Shape;4769;p114"/>
            <p:cNvSpPr/>
            <p:nvPr/>
          </p:nvSpPr>
          <p:spPr>
            <a:xfrm>
              <a:off x="1816609" y="3851001"/>
              <a:ext cx="1093674" cy="222193"/>
            </a:xfrm>
            <a:custGeom>
              <a:avLst/>
              <a:gdLst/>
              <a:ahLst/>
              <a:cxnLst/>
              <a:rect l="l" t="t" r="r" b="b"/>
              <a:pathLst>
                <a:path w="38900" h="7903" extrusionOk="0">
                  <a:moveTo>
                    <a:pt x="32154" y="852"/>
                  </a:moveTo>
                  <a:cubicBezTo>
                    <a:pt x="32029" y="852"/>
                    <a:pt x="31911" y="870"/>
                    <a:pt x="31815" y="910"/>
                  </a:cubicBezTo>
                  <a:cubicBezTo>
                    <a:pt x="30934" y="1259"/>
                    <a:pt x="30057" y="1619"/>
                    <a:pt x="29183" y="1986"/>
                  </a:cubicBezTo>
                  <a:cubicBezTo>
                    <a:pt x="30289" y="1683"/>
                    <a:pt x="31405" y="1423"/>
                    <a:pt x="32535" y="1209"/>
                  </a:cubicBezTo>
                  <a:cubicBezTo>
                    <a:pt x="32581" y="1198"/>
                    <a:pt x="32635" y="1195"/>
                    <a:pt x="32688" y="1195"/>
                  </a:cubicBezTo>
                  <a:cubicBezTo>
                    <a:pt x="32853" y="1195"/>
                    <a:pt x="33041" y="1234"/>
                    <a:pt x="33223" y="1298"/>
                  </a:cubicBezTo>
                  <a:cubicBezTo>
                    <a:pt x="32998" y="1017"/>
                    <a:pt x="32532" y="852"/>
                    <a:pt x="32154" y="852"/>
                  </a:cubicBezTo>
                  <a:close/>
                  <a:moveTo>
                    <a:pt x="36026" y="1808"/>
                  </a:moveTo>
                  <a:cubicBezTo>
                    <a:pt x="35323" y="1808"/>
                    <a:pt x="34635" y="1886"/>
                    <a:pt x="33969" y="2036"/>
                  </a:cubicBezTo>
                  <a:cubicBezTo>
                    <a:pt x="33969" y="2172"/>
                    <a:pt x="33908" y="2318"/>
                    <a:pt x="33758" y="2464"/>
                  </a:cubicBezTo>
                  <a:cubicBezTo>
                    <a:pt x="33648" y="2575"/>
                    <a:pt x="33541" y="2689"/>
                    <a:pt x="33441" y="2803"/>
                  </a:cubicBezTo>
                  <a:cubicBezTo>
                    <a:pt x="33530" y="2781"/>
                    <a:pt x="33619" y="2775"/>
                    <a:pt x="33712" y="2775"/>
                  </a:cubicBezTo>
                  <a:cubicBezTo>
                    <a:pt x="34364" y="2775"/>
                    <a:pt x="35031" y="3256"/>
                    <a:pt x="35052" y="3695"/>
                  </a:cubicBezTo>
                  <a:cubicBezTo>
                    <a:pt x="35341" y="3655"/>
                    <a:pt x="35634" y="3637"/>
                    <a:pt x="35926" y="3637"/>
                  </a:cubicBezTo>
                  <a:cubicBezTo>
                    <a:pt x="36290" y="3637"/>
                    <a:pt x="36657" y="3666"/>
                    <a:pt x="37028" y="3723"/>
                  </a:cubicBezTo>
                  <a:cubicBezTo>
                    <a:pt x="37099" y="3734"/>
                    <a:pt x="37170" y="3737"/>
                    <a:pt x="37234" y="3737"/>
                  </a:cubicBezTo>
                  <a:cubicBezTo>
                    <a:pt x="38415" y="3737"/>
                    <a:pt x="38900" y="2136"/>
                    <a:pt x="37502" y="1922"/>
                  </a:cubicBezTo>
                  <a:cubicBezTo>
                    <a:pt x="37007" y="1843"/>
                    <a:pt x="36511" y="1808"/>
                    <a:pt x="36026" y="1808"/>
                  </a:cubicBezTo>
                  <a:close/>
                  <a:moveTo>
                    <a:pt x="6480" y="3645"/>
                  </a:moveTo>
                  <a:lnTo>
                    <a:pt x="6480" y="3645"/>
                  </a:lnTo>
                  <a:cubicBezTo>
                    <a:pt x="6466" y="3652"/>
                    <a:pt x="6455" y="3655"/>
                    <a:pt x="6441" y="3659"/>
                  </a:cubicBezTo>
                  <a:cubicBezTo>
                    <a:pt x="6412" y="3723"/>
                    <a:pt x="6383" y="3787"/>
                    <a:pt x="6359" y="3851"/>
                  </a:cubicBezTo>
                  <a:cubicBezTo>
                    <a:pt x="6398" y="3784"/>
                    <a:pt x="6437" y="3713"/>
                    <a:pt x="6480" y="3645"/>
                  </a:cubicBezTo>
                  <a:close/>
                  <a:moveTo>
                    <a:pt x="21010" y="0"/>
                  </a:moveTo>
                  <a:cubicBezTo>
                    <a:pt x="20879" y="0"/>
                    <a:pt x="20747" y="18"/>
                    <a:pt x="20622" y="64"/>
                  </a:cubicBezTo>
                  <a:cubicBezTo>
                    <a:pt x="18436" y="831"/>
                    <a:pt x="16353" y="1801"/>
                    <a:pt x="14389" y="2977"/>
                  </a:cubicBezTo>
                  <a:cubicBezTo>
                    <a:pt x="14735" y="2475"/>
                    <a:pt x="15102" y="1990"/>
                    <a:pt x="15491" y="1512"/>
                  </a:cubicBezTo>
                  <a:cubicBezTo>
                    <a:pt x="16118" y="746"/>
                    <a:pt x="15117" y="289"/>
                    <a:pt x="14353" y="289"/>
                  </a:cubicBezTo>
                  <a:cubicBezTo>
                    <a:pt x="14154" y="289"/>
                    <a:pt x="13972" y="318"/>
                    <a:pt x="13836" y="385"/>
                  </a:cubicBezTo>
                  <a:cubicBezTo>
                    <a:pt x="12110" y="1244"/>
                    <a:pt x="10484" y="2261"/>
                    <a:pt x="8969" y="3431"/>
                  </a:cubicBezTo>
                  <a:cubicBezTo>
                    <a:pt x="9272" y="2842"/>
                    <a:pt x="9614" y="2268"/>
                    <a:pt x="9996" y="1708"/>
                  </a:cubicBezTo>
                  <a:cubicBezTo>
                    <a:pt x="10542" y="906"/>
                    <a:pt x="9646" y="471"/>
                    <a:pt x="8905" y="471"/>
                  </a:cubicBezTo>
                  <a:cubicBezTo>
                    <a:pt x="8694" y="471"/>
                    <a:pt x="8491" y="507"/>
                    <a:pt x="8341" y="581"/>
                  </a:cubicBezTo>
                  <a:cubicBezTo>
                    <a:pt x="5938" y="1741"/>
                    <a:pt x="3534" y="2903"/>
                    <a:pt x="1131" y="4062"/>
                  </a:cubicBezTo>
                  <a:cubicBezTo>
                    <a:pt x="1" y="4608"/>
                    <a:pt x="893" y="5670"/>
                    <a:pt x="1862" y="5670"/>
                  </a:cubicBezTo>
                  <a:cubicBezTo>
                    <a:pt x="2045" y="5670"/>
                    <a:pt x="2226" y="5635"/>
                    <a:pt x="2401" y="5549"/>
                  </a:cubicBezTo>
                  <a:cubicBezTo>
                    <a:pt x="3546" y="4996"/>
                    <a:pt x="4690" y="4443"/>
                    <a:pt x="5835" y="3891"/>
                  </a:cubicBezTo>
                  <a:lnTo>
                    <a:pt x="5835" y="3891"/>
                  </a:lnTo>
                  <a:cubicBezTo>
                    <a:pt x="5392" y="4055"/>
                    <a:pt x="4947" y="4211"/>
                    <a:pt x="4501" y="4361"/>
                  </a:cubicBezTo>
                  <a:cubicBezTo>
                    <a:pt x="4248" y="4447"/>
                    <a:pt x="3944" y="4508"/>
                    <a:pt x="3649" y="4508"/>
                  </a:cubicBezTo>
                  <a:cubicBezTo>
                    <a:pt x="3378" y="4508"/>
                    <a:pt x="3110" y="4458"/>
                    <a:pt x="2886" y="4336"/>
                  </a:cubicBezTo>
                  <a:cubicBezTo>
                    <a:pt x="2532" y="4144"/>
                    <a:pt x="2443" y="3773"/>
                    <a:pt x="2896" y="3619"/>
                  </a:cubicBezTo>
                  <a:cubicBezTo>
                    <a:pt x="4173" y="3191"/>
                    <a:pt x="5428" y="2707"/>
                    <a:pt x="6666" y="2164"/>
                  </a:cubicBezTo>
                  <a:cubicBezTo>
                    <a:pt x="6887" y="2069"/>
                    <a:pt x="7175" y="2015"/>
                    <a:pt x="7464" y="2015"/>
                  </a:cubicBezTo>
                  <a:cubicBezTo>
                    <a:pt x="7593" y="2015"/>
                    <a:pt x="7721" y="2026"/>
                    <a:pt x="7846" y="2047"/>
                  </a:cubicBezTo>
                  <a:cubicBezTo>
                    <a:pt x="8074" y="1901"/>
                    <a:pt x="8330" y="1794"/>
                    <a:pt x="8562" y="1794"/>
                  </a:cubicBezTo>
                  <a:cubicBezTo>
                    <a:pt x="8598" y="1794"/>
                    <a:pt x="8634" y="1797"/>
                    <a:pt x="8669" y="1805"/>
                  </a:cubicBezTo>
                  <a:cubicBezTo>
                    <a:pt x="9054" y="1865"/>
                    <a:pt x="9375" y="2079"/>
                    <a:pt x="9041" y="2490"/>
                  </a:cubicBezTo>
                  <a:cubicBezTo>
                    <a:pt x="8491" y="3153"/>
                    <a:pt x="8074" y="3841"/>
                    <a:pt x="7774" y="4600"/>
                  </a:cubicBezTo>
                  <a:cubicBezTo>
                    <a:pt x="9536" y="3398"/>
                    <a:pt x="11351" y="2283"/>
                    <a:pt x="13223" y="1256"/>
                  </a:cubicBezTo>
                  <a:cubicBezTo>
                    <a:pt x="13379" y="1170"/>
                    <a:pt x="13729" y="1091"/>
                    <a:pt x="14032" y="1091"/>
                  </a:cubicBezTo>
                  <a:cubicBezTo>
                    <a:pt x="14449" y="1091"/>
                    <a:pt x="14778" y="1238"/>
                    <a:pt x="14378" y="1701"/>
                  </a:cubicBezTo>
                  <a:cubicBezTo>
                    <a:pt x="13740" y="2447"/>
                    <a:pt x="13305" y="3220"/>
                    <a:pt x="13055" y="4116"/>
                  </a:cubicBezTo>
                  <a:cubicBezTo>
                    <a:pt x="14791" y="3156"/>
                    <a:pt x="16575" y="2111"/>
                    <a:pt x="18386" y="1494"/>
                  </a:cubicBezTo>
                  <a:cubicBezTo>
                    <a:pt x="18660" y="1402"/>
                    <a:pt x="18896" y="1359"/>
                    <a:pt x="19099" y="1359"/>
                  </a:cubicBezTo>
                  <a:cubicBezTo>
                    <a:pt x="20144" y="1359"/>
                    <a:pt x="20262" y="2514"/>
                    <a:pt x="20204" y="3630"/>
                  </a:cubicBezTo>
                  <a:cubicBezTo>
                    <a:pt x="21502" y="2892"/>
                    <a:pt x="22840" y="2229"/>
                    <a:pt x="24213" y="1634"/>
                  </a:cubicBezTo>
                  <a:cubicBezTo>
                    <a:pt x="24216" y="1630"/>
                    <a:pt x="24216" y="1623"/>
                    <a:pt x="24216" y="1619"/>
                  </a:cubicBezTo>
                  <a:cubicBezTo>
                    <a:pt x="24244" y="1109"/>
                    <a:pt x="24766" y="867"/>
                    <a:pt x="25304" y="867"/>
                  </a:cubicBezTo>
                  <a:cubicBezTo>
                    <a:pt x="25906" y="867"/>
                    <a:pt x="26530" y="1173"/>
                    <a:pt x="26499" y="1744"/>
                  </a:cubicBezTo>
                  <a:cubicBezTo>
                    <a:pt x="26477" y="2126"/>
                    <a:pt x="26438" y="2496"/>
                    <a:pt x="26384" y="2867"/>
                  </a:cubicBezTo>
                  <a:cubicBezTo>
                    <a:pt x="26591" y="2793"/>
                    <a:pt x="26798" y="2721"/>
                    <a:pt x="27004" y="2653"/>
                  </a:cubicBezTo>
                  <a:cubicBezTo>
                    <a:pt x="27236" y="2250"/>
                    <a:pt x="27483" y="1855"/>
                    <a:pt x="27743" y="1466"/>
                  </a:cubicBezTo>
                  <a:cubicBezTo>
                    <a:pt x="28220" y="746"/>
                    <a:pt x="27386" y="168"/>
                    <a:pt x="26695" y="168"/>
                  </a:cubicBezTo>
                  <a:cubicBezTo>
                    <a:pt x="26573" y="168"/>
                    <a:pt x="26459" y="186"/>
                    <a:pt x="26352" y="225"/>
                  </a:cubicBezTo>
                  <a:cubicBezTo>
                    <a:pt x="24637" y="842"/>
                    <a:pt x="23000" y="1591"/>
                    <a:pt x="21431" y="2468"/>
                  </a:cubicBezTo>
                  <a:cubicBezTo>
                    <a:pt x="21624" y="2079"/>
                    <a:pt x="21817" y="1690"/>
                    <a:pt x="22009" y="1305"/>
                  </a:cubicBezTo>
                  <a:cubicBezTo>
                    <a:pt x="22373" y="574"/>
                    <a:pt x="21702" y="0"/>
                    <a:pt x="21010" y="0"/>
                  </a:cubicBezTo>
                  <a:close/>
                  <a:moveTo>
                    <a:pt x="30485" y="3384"/>
                  </a:moveTo>
                  <a:cubicBezTo>
                    <a:pt x="28780" y="3837"/>
                    <a:pt x="27111" y="4407"/>
                    <a:pt x="25467" y="5085"/>
                  </a:cubicBezTo>
                  <a:cubicBezTo>
                    <a:pt x="25325" y="5146"/>
                    <a:pt x="25161" y="5174"/>
                    <a:pt x="24993" y="5174"/>
                  </a:cubicBezTo>
                  <a:cubicBezTo>
                    <a:pt x="24394" y="5174"/>
                    <a:pt x="23749" y="4817"/>
                    <a:pt x="23820" y="4208"/>
                  </a:cubicBezTo>
                  <a:lnTo>
                    <a:pt x="23820" y="4208"/>
                  </a:lnTo>
                  <a:cubicBezTo>
                    <a:pt x="23721" y="4437"/>
                    <a:pt x="23627" y="4668"/>
                    <a:pt x="23538" y="4903"/>
                  </a:cubicBezTo>
                  <a:cubicBezTo>
                    <a:pt x="23257" y="5627"/>
                    <a:pt x="24013" y="5920"/>
                    <a:pt x="24665" y="5920"/>
                  </a:cubicBezTo>
                  <a:cubicBezTo>
                    <a:pt x="24908" y="5920"/>
                    <a:pt x="25136" y="5880"/>
                    <a:pt x="25289" y="5806"/>
                  </a:cubicBezTo>
                  <a:cubicBezTo>
                    <a:pt x="26919" y="5021"/>
                    <a:pt x="28566" y="4276"/>
                    <a:pt x="30231" y="3570"/>
                  </a:cubicBezTo>
                  <a:lnTo>
                    <a:pt x="30231" y="3570"/>
                  </a:lnTo>
                  <a:cubicBezTo>
                    <a:pt x="30131" y="3805"/>
                    <a:pt x="30032" y="4040"/>
                    <a:pt x="29932" y="4276"/>
                  </a:cubicBezTo>
                  <a:cubicBezTo>
                    <a:pt x="29632" y="4985"/>
                    <a:pt x="30292" y="5260"/>
                    <a:pt x="30952" y="5260"/>
                  </a:cubicBezTo>
                  <a:cubicBezTo>
                    <a:pt x="31323" y="5260"/>
                    <a:pt x="31697" y="5171"/>
                    <a:pt x="31893" y="5024"/>
                  </a:cubicBezTo>
                  <a:lnTo>
                    <a:pt x="31893" y="5024"/>
                  </a:lnTo>
                  <a:cubicBezTo>
                    <a:pt x="31869" y="5036"/>
                    <a:pt x="31843" y="5042"/>
                    <a:pt x="31818" y="5049"/>
                  </a:cubicBezTo>
                  <a:cubicBezTo>
                    <a:pt x="31701" y="5082"/>
                    <a:pt x="31558" y="5100"/>
                    <a:pt x="31401" y="5100"/>
                  </a:cubicBezTo>
                  <a:cubicBezTo>
                    <a:pt x="30745" y="5100"/>
                    <a:pt x="29904" y="4786"/>
                    <a:pt x="30192" y="4044"/>
                  </a:cubicBezTo>
                  <a:cubicBezTo>
                    <a:pt x="30281" y="3816"/>
                    <a:pt x="30378" y="3594"/>
                    <a:pt x="30485" y="3384"/>
                  </a:cubicBezTo>
                  <a:close/>
                  <a:moveTo>
                    <a:pt x="24084" y="2903"/>
                  </a:moveTo>
                  <a:lnTo>
                    <a:pt x="24084" y="2903"/>
                  </a:lnTo>
                  <a:cubicBezTo>
                    <a:pt x="22447" y="3627"/>
                    <a:pt x="20875" y="4468"/>
                    <a:pt x="19353" y="5421"/>
                  </a:cubicBezTo>
                  <a:cubicBezTo>
                    <a:pt x="19242" y="5492"/>
                    <a:pt x="18785" y="5663"/>
                    <a:pt x="18443" y="5663"/>
                  </a:cubicBezTo>
                  <a:cubicBezTo>
                    <a:pt x="18208" y="5663"/>
                    <a:pt x="18026" y="5581"/>
                    <a:pt x="18051" y="5331"/>
                  </a:cubicBezTo>
                  <a:cubicBezTo>
                    <a:pt x="18065" y="5167"/>
                    <a:pt x="18122" y="4697"/>
                    <a:pt x="18150" y="4205"/>
                  </a:cubicBezTo>
                  <a:lnTo>
                    <a:pt x="18150" y="4205"/>
                  </a:lnTo>
                  <a:cubicBezTo>
                    <a:pt x="18037" y="4432"/>
                    <a:pt x="17926" y="4661"/>
                    <a:pt x="17812" y="4889"/>
                  </a:cubicBezTo>
                  <a:cubicBezTo>
                    <a:pt x="17398" y="5720"/>
                    <a:pt x="18073" y="6119"/>
                    <a:pt x="18779" y="6119"/>
                  </a:cubicBezTo>
                  <a:cubicBezTo>
                    <a:pt x="19110" y="6119"/>
                    <a:pt x="19445" y="6033"/>
                    <a:pt x="19684" y="5859"/>
                  </a:cubicBezTo>
                  <a:cubicBezTo>
                    <a:pt x="21057" y="4853"/>
                    <a:pt x="22511" y="3976"/>
                    <a:pt x="24030" y="3231"/>
                  </a:cubicBezTo>
                  <a:cubicBezTo>
                    <a:pt x="24048" y="3120"/>
                    <a:pt x="24066" y="3010"/>
                    <a:pt x="24084" y="2903"/>
                  </a:cubicBezTo>
                  <a:close/>
                  <a:moveTo>
                    <a:pt x="17987" y="2828"/>
                  </a:moveTo>
                  <a:cubicBezTo>
                    <a:pt x="17915" y="2828"/>
                    <a:pt x="16671" y="3559"/>
                    <a:pt x="16503" y="3645"/>
                  </a:cubicBezTo>
                  <a:cubicBezTo>
                    <a:pt x="15031" y="4389"/>
                    <a:pt x="13562" y="5131"/>
                    <a:pt x="12089" y="5877"/>
                  </a:cubicBezTo>
                  <a:cubicBezTo>
                    <a:pt x="11993" y="5926"/>
                    <a:pt x="11504" y="6112"/>
                    <a:pt x="11151" y="6112"/>
                  </a:cubicBezTo>
                  <a:cubicBezTo>
                    <a:pt x="10923" y="6112"/>
                    <a:pt x="10756" y="6033"/>
                    <a:pt x="10791" y="5784"/>
                  </a:cubicBezTo>
                  <a:cubicBezTo>
                    <a:pt x="10902" y="4988"/>
                    <a:pt x="11116" y="4251"/>
                    <a:pt x="11433" y="3563"/>
                  </a:cubicBezTo>
                  <a:lnTo>
                    <a:pt x="11433" y="3563"/>
                  </a:lnTo>
                  <a:cubicBezTo>
                    <a:pt x="9867" y="4514"/>
                    <a:pt x="8348" y="5534"/>
                    <a:pt x="6869" y="6622"/>
                  </a:cubicBezTo>
                  <a:cubicBezTo>
                    <a:pt x="6762" y="6700"/>
                    <a:pt x="6052" y="7021"/>
                    <a:pt x="5624" y="7021"/>
                  </a:cubicBezTo>
                  <a:cubicBezTo>
                    <a:pt x="5521" y="7021"/>
                    <a:pt x="5435" y="7004"/>
                    <a:pt x="5378" y="6957"/>
                  </a:cubicBezTo>
                  <a:lnTo>
                    <a:pt x="5378" y="6957"/>
                  </a:lnTo>
                  <a:cubicBezTo>
                    <a:pt x="5321" y="7570"/>
                    <a:pt x="5917" y="7902"/>
                    <a:pt x="6505" y="7902"/>
                  </a:cubicBezTo>
                  <a:cubicBezTo>
                    <a:pt x="6833" y="7902"/>
                    <a:pt x="7161" y="7795"/>
                    <a:pt x="7368" y="7577"/>
                  </a:cubicBezTo>
                  <a:cubicBezTo>
                    <a:pt x="8527" y="6365"/>
                    <a:pt x="9768" y="5274"/>
                    <a:pt x="11101" y="4300"/>
                  </a:cubicBezTo>
                  <a:lnTo>
                    <a:pt x="11101" y="4300"/>
                  </a:lnTo>
                  <a:cubicBezTo>
                    <a:pt x="10795" y="4886"/>
                    <a:pt x="10513" y="5481"/>
                    <a:pt x="10249" y="6098"/>
                  </a:cubicBezTo>
                  <a:cubicBezTo>
                    <a:pt x="9946" y="6804"/>
                    <a:pt x="10616" y="7085"/>
                    <a:pt x="11276" y="7085"/>
                  </a:cubicBezTo>
                  <a:cubicBezTo>
                    <a:pt x="11654" y="7085"/>
                    <a:pt x="12028" y="6996"/>
                    <a:pt x="12221" y="6840"/>
                  </a:cubicBezTo>
                  <a:cubicBezTo>
                    <a:pt x="14050" y="5374"/>
                    <a:pt x="16029" y="4126"/>
                    <a:pt x="18126" y="3113"/>
                  </a:cubicBezTo>
                  <a:cubicBezTo>
                    <a:pt x="18097" y="2971"/>
                    <a:pt x="18055" y="2867"/>
                    <a:pt x="17987" y="2828"/>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0" name="Google Shape;4770;p114"/>
            <p:cNvSpPr/>
            <p:nvPr/>
          </p:nvSpPr>
          <p:spPr>
            <a:xfrm>
              <a:off x="1980627" y="3951650"/>
              <a:ext cx="18078" cy="8744"/>
            </a:xfrm>
            <a:custGeom>
              <a:avLst/>
              <a:gdLst/>
              <a:ahLst/>
              <a:cxnLst/>
              <a:rect l="l" t="t" r="r" b="b"/>
              <a:pathLst>
                <a:path w="643" h="311" extrusionOk="0">
                  <a:moveTo>
                    <a:pt x="643" y="1"/>
                  </a:moveTo>
                  <a:lnTo>
                    <a:pt x="643" y="1"/>
                  </a:lnTo>
                  <a:cubicBezTo>
                    <a:pt x="429" y="103"/>
                    <a:pt x="215" y="207"/>
                    <a:pt x="1" y="311"/>
                  </a:cubicBezTo>
                  <a:cubicBezTo>
                    <a:pt x="204" y="236"/>
                    <a:pt x="404" y="157"/>
                    <a:pt x="607" y="79"/>
                  </a:cubicBezTo>
                  <a:cubicBezTo>
                    <a:pt x="618" y="54"/>
                    <a:pt x="632" y="26"/>
                    <a:pt x="643" y="1"/>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1" name="Google Shape;4771;p114"/>
            <p:cNvSpPr/>
            <p:nvPr/>
          </p:nvSpPr>
          <p:spPr>
            <a:xfrm>
              <a:off x="1885292" y="3907623"/>
              <a:ext cx="151905" cy="70119"/>
            </a:xfrm>
            <a:custGeom>
              <a:avLst/>
              <a:gdLst/>
              <a:ahLst/>
              <a:cxnLst/>
              <a:rect l="l" t="t" r="r" b="b"/>
              <a:pathLst>
                <a:path w="5403" h="2494" extrusionOk="0">
                  <a:moveTo>
                    <a:pt x="5021" y="1"/>
                  </a:moveTo>
                  <a:cubicBezTo>
                    <a:pt x="4732" y="1"/>
                    <a:pt x="4444" y="55"/>
                    <a:pt x="4223" y="150"/>
                  </a:cubicBezTo>
                  <a:cubicBezTo>
                    <a:pt x="2985" y="693"/>
                    <a:pt x="1730" y="1177"/>
                    <a:pt x="453" y="1605"/>
                  </a:cubicBezTo>
                  <a:cubicBezTo>
                    <a:pt x="0" y="1759"/>
                    <a:pt x="89" y="2130"/>
                    <a:pt x="443" y="2322"/>
                  </a:cubicBezTo>
                  <a:cubicBezTo>
                    <a:pt x="667" y="2444"/>
                    <a:pt x="935" y="2494"/>
                    <a:pt x="1206" y="2494"/>
                  </a:cubicBezTo>
                  <a:cubicBezTo>
                    <a:pt x="1501" y="2494"/>
                    <a:pt x="1805" y="2433"/>
                    <a:pt x="2058" y="2347"/>
                  </a:cubicBezTo>
                  <a:cubicBezTo>
                    <a:pt x="2504" y="2197"/>
                    <a:pt x="2949" y="2041"/>
                    <a:pt x="3392" y="1877"/>
                  </a:cubicBezTo>
                  <a:cubicBezTo>
                    <a:pt x="3606" y="1773"/>
                    <a:pt x="3820" y="1669"/>
                    <a:pt x="4034" y="1567"/>
                  </a:cubicBezTo>
                  <a:lnTo>
                    <a:pt x="4034" y="1567"/>
                  </a:lnTo>
                  <a:cubicBezTo>
                    <a:pt x="4023" y="1592"/>
                    <a:pt x="4009" y="1620"/>
                    <a:pt x="3998" y="1645"/>
                  </a:cubicBezTo>
                  <a:cubicBezTo>
                    <a:pt x="4012" y="1641"/>
                    <a:pt x="4023" y="1638"/>
                    <a:pt x="4037" y="1631"/>
                  </a:cubicBezTo>
                  <a:cubicBezTo>
                    <a:pt x="4261" y="1260"/>
                    <a:pt x="4518" y="903"/>
                    <a:pt x="4804" y="553"/>
                  </a:cubicBezTo>
                  <a:cubicBezTo>
                    <a:pt x="4939" y="390"/>
                    <a:pt x="5156" y="190"/>
                    <a:pt x="5403" y="33"/>
                  </a:cubicBezTo>
                  <a:cubicBezTo>
                    <a:pt x="5278" y="12"/>
                    <a:pt x="5150" y="1"/>
                    <a:pt x="5021" y="1"/>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2" name="Google Shape;4772;p114"/>
            <p:cNvSpPr/>
            <p:nvPr/>
          </p:nvSpPr>
          <p:spPr>
            <a:xfrm>
              <a:off x="1965080" y="3928906"/>
              <a:ext cx="381802" cy="117689"/>
            </a:xfrm>
            <a:custGeom>
              <a:avLst/>
              <a:gdLst/>
              <a:ahLst/>
              <a:cxnLst/>
              <a:rect l="l" t="t" r="r" b="b"/>
              <a:pathLst>
                <a:path w="13580" h="4186" extrusionOk="0">
                  <a:moveTo>
                    <a:pt x="13580" y="0"/>
                  </a:moveTo>
                  <a:lnTo>
                    <a:pt x="13580" y="0"/>
                  </a:lnTo>
                  <a:cubicBezTo>
                    <a:pt x="13333" y="111"/>
                    <a:pt x="13091" y="224"/>
                    <a:pt x="12845" y="342"/>
                  </a:cubicBezTo>
                  <a:cubicBezTo>
                    <a:pt x="12898" y="613"/>
                    <a:pt x="12895" y="1031"/>
                    <a:pt x="12869" y="1434"/>
                  </a:cubicBezTo>
                  <a:cubicBezTo>
                    <a:pt x="13109" y="955"/>
                    <a:pt x="13344" y="478"/>
                    <a:pt x="13580" y="0"/>
                  </a:cubicBezTo>
                  <a:close/>
                  <a:moveTo>
                    <a:pt x="1078" y="1080"/>
                  </a:moveTo>
                  <a:lnTo>
                    <a:pt x="1078" y="1080"/>
                  </a:lnTo>
                  <a:cubicBezTo>
                    <a:pt x="579" y="1954"/>
                    <a:pt x="236" y="2892"/>
                    <a:pt x="29" y="3922"/>
                  </a:cubicBezTo>
                  <a:cubicBezTo>
                    <a:pt x="1" y="4051"/>
                    <a:pt x="29" y="4136"/>
                    <a:pt x="97" y="4186"/>
                  </a:cubicBezTo>
                  <a:cubicBezTo>
                    <a:pt x="101" y="4147"/>
                    <a:pt x="108" y="4108"/>
                    <a:pt x="115" y="4065"/>
                  </a:cubicBezTo>
                  <a:cubicBezTo>
                    <a:pt x="347" y="3030"/>
                    <a:pt x="668" y="2036"/>
                    <a:pt x="1078" y="1080"/>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3" name="Google Shape;4773;p114"/>
            <p:cNvSpPr/>
            <p:nvPr/>
          </p:nvSpPr>
          <p:spPr>
            <a:xfrm>
              <a:off x="1967779" y="3881674"/>
              <a:ext cx="529574" cy="166722"/>
            </a:xfrm>
            <a:custGeom>
              <a:avLst/>
              <a:gdLst/>
              <a:ahLst/>
              <a:cxnLst/>
              <a:rect l="l" t="t" r="r" b="b"/>
              <a:pathLst>
                <a:path w="18836" h="5930" extrusionOk="0">
                  <a:moveTo>
                    <a:pt x="8655" y="0"/>
                  </a:moveTo>
                  <a:cubicBezTo>
                    <a:pt x="8352" y="0"/>
                    <a:pt x="8002" y="79"/>
                    <a:pt x="7846" y="165"/>
                  </a:cubicBezTo>
                  <a:cubicBezTo>
                    <a:pt x="5974" y="1192"/>
                    <a:pt x="4159" y="2307"/>
                    <a:pt x="2397" y="3509"/>
                  </a:cubicBezTo>
                  <a:cubicBezTo>
                    <a:pt x="2697" y="2750"/>
                    <a:pt x="3114" y="2062"/>
                    <a:pt x="3664" y="1399"/>
                  </a:cubicBezTo>
                  <a:cubicBezTo>
                    <a:pt x="3998" y="988"/>
                    <a:pt x="3677" y="774"/>
                    <a:pt x="3292" y="714"/>
                  </a:cubicBezTo>
                  <a:cubicBezTo>
                    <a:pt x="3257" y="706"/>
                    <a:pt x="3221" y="703"/>
                    <a:pt x="3185" y="703"/>
                  </a:cubicBezTo>
                  <a:cubicBezTo>
                    <a:pt x="2953" y="703"/>
                    <a:pt x="2697" y="810"/>
                    <a:pt x="2469" y="956"/>
                  </a:cubicBezTo>
                  <a:cubicBezTo>
                    <a:pt x="2629" y="984"/>
                    <a:pt x="2779" y="1031"/>
                    <a:pt x="2904" y="1103"/>
                  </a:cubicBezTo>
                  <a:cubicBezTo>
                    <a:pt x="3285" y="1305"/>
                    <a:pt x="3317" y="1630"/>
                    <a:pt x="2893" y="1815"/>
                  </a:cubicBezTo>
                  <a:cubicBezTo>
                    <a:pt x="2301" y="2076"/>
                    <a:pt x="1706" y="2322"/>
                    <a:pt x="1103" y="2554"/>
                  </a:cubicBezTo>
                  <a:cubicBezTo>
                    <a:pt x="1060" y="2622"/>
                    <a:pt x="1021" y="2693"/>
                    <a:pt x="982" y="2760"/>
                  </a:cubicBezTo>
                  <a:cubicBezTo>
                    <a:pt x="572" y="3716"/>
                    <a:pt x="251" y="4710"/>
                    <a:pt x="19" y="5745"/>
                  </a:cubicBezTo>
                  <a:cubicBezTo>
                    <a:pt x="12" y="5788"/>
                    <a:pt x="5" y="5827"/>
                    <a:pt x="1" y="5866"/>
                  </a:cubicBezTo>
                  <a:cubicBezTo>
                    <a:pt x="58" y="5913"/>
                    <a:pt x="144" y="5930"/>
                    <a:pt x="247" y="5930"/>
                  </a:cubicBezTo>
                  <a:cubicBezTo>
                    <a:pt x="675" y="5930"/>
                    <a:pt x="1385" y="5609"/>
                    <a:pt x="1492" y="5531"/>
                  </a:cubicBezTo>
                  <a:cubicBezTo>
                    <a:pt x="2971" y="4443"/>
                    <a:pt x="4490" y="3423"/>
                    <a:pt x="6056" y="2472"/>
                  </a:cubicBezTo>
                  <a:lnTo>
                    <a:pt x="6056" y="2472"/>
                  </a:lnTo>
                  <a:cubicBezTo>
                    <a:pt x="5739" y="3160"/>
                    <a:pt x="5525" y="3897"/>
                    <a:pt x="5414" y="4693"/>
                  </a:cubicBezTo>
                  <a:cubicBezTo>
                    <a:pt x="5379" y="4942"/>
                    <a:pt x="5546" y="5021"/>
                    <a:pt x="5774" y="5021"/>
                  </a:cubicBezTo>
                  <a:cubicBezTo>
                    <a:pt x="6127" y="5021"/>
                    <a:pt x="6616" y="4835"/>
                    <a:pt x="6712" y="4786"/>
                  </a:cubicBezTo>
                  <a:cubicBezTo>
                    <a:pt x="8185" y="4040"/>
                    <a:pt x="9654" y="3298"/>
                    <a:pt x="11126" y="2554"/>
                  </a:cubicBezTo>
                  <a:cubicBezTo>
                    <a:pt x="11294" y="2468"/>
                    <a:pt x="12538" y="1737"/>
                    <a:pt x="12610" y="1737"/>
                  </a:cubicBezTo>
                  <a:cubicBezTo>
                    <a:pt x="12678" y="1776"/>
                    <a:pt x="12720" y="1880"/>
                    <a:pt x="12749" y="2022"/>
                  </a:cubicBezTo>
                  <a:cubicBezTo>
                    <a:pt x="12995" y="1904"/>
                    <a:pt x="13237" y="1791"/>
                    <a:pt x="13484" y="1680"/>
                  </a:cubicBezTo>
                  <a:lnTo>
                    <a:pt x="13484" y="1680"/>
                  </a:lnTo>
                  <a:cubicBezTo>
                    <a:pt x="13248" y="2158"/>
                    <a:pt x="13013" y="2635"/>
                    <a:pt x="12773" y="3114"/>
                  </a:cubicBezTo>
                  <a:cubicBezTo>
                    <a:pt x="12745" y="3606"/>
                    <a:pt x="12688" y="4076"/>
                    <a:pt x="12674" y="4240"/>
                  </a:cubicBezTo>
                  <a:cubicBezTo>
                    <a:pt x="12649" y="4490"/>
                    <a:pt x="12831" y="4572"/>
                    <a:pt x="13066" y="4572"/>
                  </a:cubicBezTo>
                  <a:cubicBezTo>
                    <a:pt x="13408" y="4572"/>
                    <a:pt x="13865" y="4401"/>
                    <a:pt x="13976" y="4330"/>
                  </a:cubicBezTo>
                  <a:cubicBezTo>
                    <a:pt x="15498" y="3377"/>
                    <a:pt x="17070" y="2536"/>
                    <a:pt x="18707" y="1812"/>
                  </a:cubicBezTo>
                  <a:cubicBezTo>
                    <a:pt x="18772" y="1391"/>
                    <a:pt x="18811" y="974"/>
                    <a:pt x="18836" y="543"/>
                  </a:cubicBezTo>
                  <a:lnTo>
                    <a:pt x="18836" y="543"/>
                  </a:lnTo>
                  <a:cubicBezTo>
                    <a:pt x="17463" y="1138"/>
                    <a:pt x="16125" y="1801"/>
                    <a:pt x="14827" y="2539"/>
                  </a:cubicBezTo>
                  <a:cubicBezTo>
                    <a:pt x="14885" y="1423"/>
                    <a:pt x="14767" y="268"/>
                    <a:pt x="13722" y="268"/>
                  </a:cubicBezTo>
                  <a:cubicBezTo>
                    <a:pt x="13519" y="268"/>
                    <a:pt x="13283" y="311"/>
                    <a:pt x="13009" y="403"/>
                  </a:cubicBezTo>
                  <a:cubicBezTo>
                    <a:pt x="11198" y="1020"/>
                    <a:pt x="9414" y="2065"/>
                    <a:pt x="7678" y="3025"/>
                  </a:cubicBezTo>
                  <a:cubicBezTo>
                    <a:pt x="7928" y="2129"/>
                    <a:pt x="8363" y="1356"/>
                    <a:pt x="9001" y="610"/>
                  </a:cubicBezTo>
                  <a:cubicBezTo>
                    <a:pt x="9401" y="147"/>
                    <a:pt x="9072" y="0"/>
                    <a:pt x="8655" y="0"/>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4" name="Google Shape;4774;p114"/>
            <p:cNvSpPr/>
            <p:nvPr/>
          </p:nvSpPr>
          <p:spPr>
            <a:xfrm>
              <a:off x="1998789" y="3908551"/>
              <a:ext cx="62247" cy="44928"/>
            </a:xfrm>
            <a:custGeom>
              <a:avLst/>
              <a:gdLst/>
              <a:ahLst/>
              <a:cxnLst/>
              <a:rect l="l" t="t" r="r" b="b"/>
              <a:pathLst>
                <a:path w="2214" h="1598" extrusionOk="0">
                  <a:moveTo>
                    <a:pt x="1366" y="0"/>
                  </a:moveTo>
                  <a:cubicBezTo>
                    <a:pt x="1119" y="157"/>
                    <a:pt x="902" y="357"/>
                    <a:pt x="767" y="520"/>
                  </a:cubicBezTo>
                  <a:cubicBezTo>
                    <a:pt x="481" y="870"/>
                    <a:pt x="224" y="1227"/>
                    <a:pt x="0" y="1598"/>
                  </a:cubicBezTo>
                  <a:cubicBezTo>
                    <a:pt x="603" y="1366"/>
                    <a:pt x="1198" y="1120"/>
                    <a:pt x="1790" y="859"/>
                  </a:cubicBezTo>
                  <a:cubicBezTo>
                    <a:pt x="2214" y="674"/>
                    <a:pt x="2182" y="349"/>
                    <a:pt x="1801" y="147"/>
                  </a:cubicBezTo>
                  <a:cubicBezTo>
                    <a:pt x="1676" y="75"/>
                    <a:pt x="1526" y="28"/>
                    <a:pt x="1366" y="0"/>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5" name="Google Shape;4775;p114"/>
            <p:cNvSpPr/>
            <p:nvPr/>
          </p:nvSpPr>
          <p:spPr>
            <a:xfrm>
              <a:off x="2486262" y="3887494"/>
              <a:ext cx="316153" cy="104785"/>
            </a:xfrm>
            <a:custGeom>
              <a:avLst/>
              <a:gdLst/>
              <a:ahLst/>
              <a:cxnLst/>
              <a:rect l="l" t="t" r="r" b="b"/>
              <a:pathLst>
                <a:path w="11245" h="3727" extrusionOk="0">
                  <a:moveTo>
                    <a:pt x="9404" y="0"/>
                  </a:moveTo>
                  <a:cubicBezTo>
                    <a:pt x="9536" y="172"/>
                    <a:pt x="9586" y="382"/>
                    <a:pt x="9483" y="624"/>
                  </a:cubicBezTo>
                  <a:cubicBezTo>
                    <a:pt x="9436" y="738"/>
                    <a:pt x="9386" y="853"/>
                    <a:pt x="9340" y="963"/>
                  </a:cubicBezTo>
                  <a:cubicBezTo>
                    <a:pt x="9604" y="878"/>
                    <a:pt x="9875" y="802"/>
                    <a:pt x="10150" y="738"/>
                  </a:cubicBezTo>
                  <a:cubicBezTo>
                    <a:pt x="10150" y="417"/>
                    <a:pt x="9793" y="143"/>
                    <a:pt x="9404" y="0"/>
                  </a:cubicBezTo>
                  <a:close/>
                  <a:moveTo>
                    <a:pt x="5364" y="688"/>
                  </a:moveTo>
                  <a:lnTo>
                    <a:pt x="5364" y="688"/>
                  </a:lnTo>
                  <a:cubicBezTo>
                    <a:pt x="4633" y="892"/>
                    <a:pt x="3906" y="1113"/>
                    <a:pt x="3185" y="1355"/>
                  </a:cubicBezTo>
                  <a:cubicBezTo>
                    <a:pt x="3111" y="1480"/>
                    <a:pt x="3043" y="1608"/>
                    <a:pt x="2971" y="1733"/>
                  </a:cubicBezTo>
                  <a:cubicBezTo>
                    <a:pt x="3766" y="1376"/>
                    <a:pt x="4562" y="1031"/>
                    <a:pt x="5364" y="688"/>
                  </a:cubicBezTo>
                  <a:close/>
                  <a:moveTo>
                    <a:pt x="511" y="1786"/>
                  </a:moveTo>
                  <a:cubicBezTo>
                    <a:pt x="412" y="1837"/>
                    <a:pt x="312" y="1883"/>
                    <a:pt x="211" y="1933"/>
                  </a:cubicBezTo>
                  <a:cubicBezTo>
                    <a:pt x="162" y="2219"/>
                    <a:pt x="98" y="2500"/>
                    <a:pt x="22" y="2785"/>
                  </a:cubicBezTo>
                  <a:cubicBezTo>
                    <a:pt x="12" y="2828"/>
                    <a:pt x="5" y="2871"/>
                    <a:pt x="1" y="2910"/>
                  </a:cubicBezTo>
                  <a:cubicBezTo>
                    <a:pt x="162" y="2528"/>
                    <a:pt x="333" y="2158"/>
                    <a:pt x="511" y="1786"/>
                  </a:cubicBezTo>
                  <a:close/>
                  <a:moveTo>
                    <a:pt x="11233" y="2397"/>
                  </a:moveTo>
                  <a:lnTo>
                    <a:pt x="11233" y="2397"/>
                  </a:lnTo>
                  <a:cubicBezTo>
                    <a:pt x="10103" y="2543"/>
                    <a:pt x="9034" y="2984"/>
                    <a:pt x="8085" y="3720"/>
                  </a:cubicBezTo>
                  <a:cubicBezTo>
                    <a:pt x="8082" y="3722"/>
                    <a:pt x="8080" y="3724"/>
                    <a:pt x="8078" y="3725"/>
                  </a:cubicBezTo>
                  <a:lnTo>
                    <a:pt x="8078" y="3725"/>
                  </a:lnTo>
                  <a:cubicBezTo>
                    <a:pt x="8929" y="3476"/>
                    <a:pt x="9779" y="3227"/>
                    <a:pt x="10634" y="2978"/>
                  </a:cubicBezTo>
                  <a:cubicBezTo>
                    <a:pt x="11076" y="2846"/>
                    <a:pt x="11244" y="2628"/>
                    <a:pt x="11233" y="2397"/>
                  </a:cubicBezTo>
                  <a:close/>
                  <a:moveTo>
                    <a:pt x="8078" y="3725"/>
                  </a:moveTo>
                  <a:cubicBezTo>
                    <a:pt x="8077" y="3726"/>
                    <a:pt x="8076" y="3726"/>
                    <a:pt x="8074" y="3726"/>
                  </a:cubicBezTo>
                  <a:cubicBezTo>
                    <a:pt x="8076" y="3726"/>
                    <a:pt x="8077" y="3726"/>
                    <a:pt x="8078" y="3725"/>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6" name="Google Shape;4776;p114"/>
            <p:cNvSpPr/>
            <p:nvPr/>
          </p:nvSpPr>
          <p:spPr>
            <a:xfrm>
              <a:off x="2484266" y="3875376"/>
              <a:ext cx="317840" cy="121119"/>
            </a:xfrm>
            <a:custGeom>
              <a:avLst/>
              <a:gdLst/>
              <a:ahLst/>
              <a:cxnLst/>
              <a:rect l="l" t="t" r="r" b="b"/>
              <a:pathLst>
                <a:path w="11305" h="4308" extrusionOk="0">
                  <a:moveTo>
                    <a:pt x="1556" y="0"/>
                  </a:moveTo>
                  <a:cubicBezTo>
                    <a:pt x="1018" y="0"/>
                    <a:pt x="496" y="242"/>
                    <a:pt x="468" y="752"/>
                  </a:cubicBezTo>
                  <a:cubicBezTo>
                    <a:pt x="468" y="756"/>
                    <a:pt x="468" y="763"/>
                    <a:pt x="465" y="767"/>
                  </a:cubicBezTo>
                  <a:cubicBezTo>
                    <a:pt x="707" y="660"/>
                    <a:pt x="953" y="560"/>
                    <a:pt x="1196" y="456"/>
                  </a:cubicBezTo>
                  <a:cubicBezTo>
                    <a:pt x="1438" y="356"/>
                    <a:pt x="1623" y="313"/>
                    <a:pt x="1762" y="313"/>
                  </a:cubicBezTo>
                  <a:cubicBezTo>
                    <a:pt x="2447" y="313"/>
                    <a:pt x="1969" y="1348"/>
                    <a:pt x="1163" y="1679"/>
                  </a:cubicBezTo>
                  <a:cubicBezTo>
                    <a:pt x="885" y="1794"/>
                    <a:pt x="611" y="1914"/>
                    <a:pt x="336" y="2036"/>
                  </a:cubicBezTo>
                  <a:cubicBezTo>
                    <a:pt x="318" y="2143"/>
                    <a:pt x="300" y="2253"/>
                    <a:pt x="282" y="2364"/>
                  </a:cubicBezTo>
                  <a:cubicBezTo>
                    <a:pt x="383" y="2314"/>
                    <a:pt x="483" y="2268"/>
                    <a:pt x="582" y="2217"/>
                  </a:cubicBezTo>
                  <a:lnTo>
                    <a:pt x="582" y="2217"/>
                  </a:lnTo>
                  <a:cubicBezTo>
                    <a:pt x="404" y="2589"/>
                    <a:pt x="233" y="2959"/>
                    <a:pt x="72" y="3341"/>
                  </a:cubicBezTo>
                  <a:cubicBezTo>
                    <a:pt x="1" y="3950"/>
                    <a:pt x="646" y="4307"/>
                    <a:pt x="1245" y="4307"/>
                  </a:cubicBezTo>
                  <a:cubicBezTo>
                    <a:pt x="1413" y="4307"/>
                    <a:pt x="1577" y="4279"/>
                    <a:pt x="1719" y="4218"/>
                  </a:cubicBezTo>
                  <a:cubicBezTo>
                    <a:pt x="3363" y="3540"/>
                    <a:pt x="5032" y="2970"/>
                    <a:pt x="6737" y="2517"/>
                  </a:cubicBezTo>
                  <a:lnTo>
                    <a:pt x="6737" y="2517"/>
                  </a:lnTo>
                  <a:cubicBezTo>
                    <a:pt x="6630" y="2727"/>
                    <a:pt x="6533" y="2949"/>
                    <a:pt x="6444" y="3177"/>
                  </a:cubicBezTo>
                  <a:cubicBezTo>
                    <a:pt x="6156" y="3919"/>
                    <a:pt x="6997" y="4233"/>
                    <a:pt x="7653" y="4233"/>
                  </a:cubicBezTo>
                  <a:cubicBezTo>
                    <a:pt x="7810" y="4233"/>
                    <a:pt x="7953" y="4215"/>
                    <a:pt x="8070" y="4182"/>
                  </a:cubicBezTo>
                  <a:cubicBezTo>
                    <a:pt x="8095" y="4175"/>
                    <a:pt x="8121" y="4169"/>
                    <a:pt x="8145" y="4157"/>
                  </a:cubicBezTo>
                  <a:cubicBezTo>
                    <a:pt x="8149" y="4157"/>
                    <a:pt x="8152" y="4154"/>
                    <a:pt x="8156" y="4151"/>
                  </a:cubicBezTo>
                  <a:cubicBezTo>
                    <a:pt x="9105" y="3415"/>
                    <a:pt x="10174" y="2974"/>
                    <a:pt x="11304" y="2828"/>
                  </a:cubicBezTo>
                  <a:cubicBezTo>
                    <a:pt x="11283" y="2389"/>
                    <a:pt x="10616" y="1908"/>
                    <a:pt x="9964" y="1908"/>
                  </a:cubicBezTo>
                  <a:cubicBezTo>
                    <a:pt x="9871" y="1908"/>
                    <a:pt x="9782" y="1914"/>
                    <a:pt x="9693" y="1936"/>
                  </a:cubicBezTo>
                  <a:cubicBezTo>
                    <a:pt x="9793" y="1822"/>
                    <a:pt x="9900" y="1708"/>
                    <a:pt x="10010" y="1597"/>
                  </a:cubicBezTo>
                  <a:cubicBezTo>
                    <a:pt x="10160" y="1451"/>
                    <a:pt x="10221" y="1305"/>
                    <a:pt x="10221" y="1169"/>
                  </a:cubicBezTo>
                  <a:lnTo>
                    <a:pt x="10221" y="1169"/>
                  </a:lnTo>
                  <a:cubicBezTo>
                    <a:pt x="9946" y="1233"/>
                    <a:pt x="9675" y="1309"/>
                    <a:pt x="9411" y="1394"/>
                  </a:cubicBezTo>
                  <a:cubicBezTo>
                    <a:pt x="9457" y="1284"/>
                    <a:pt x="9507" y="1169"/>
                    <a:pt x="9554" y="1055"/>
                  </a:cubicBezTo>
                  <a:cubicBezTo>
                    <a:pt x="9657" y="813"/>
                    <a:pt x="9607" y="603"/>
                    <a:pt x="9475" y="431"/>
                  </a:cubicBezTo>
                  <a:cubicBezTo>
                    <a:pt x="9293" y="367"/>
                    <a:pt x="9105" y="328"/>
                    <a:pt x="8940" y="328"/>
                  </a:cubicBezTo>
                  <a:cubicBezTo>
                    <a:pt x="8887" y="328"/>
                    <a:pt x="8833" y="331"/>
                    <a:pt x="8787" y="342"/>
                  </a:cubicBezTo>
                  <a:cubicBezTo>
                    <a:pt x="7657" y="556"/>
                    <a:pt x="6541" y="816"/>
                    <a:pt x="5435" y="1119"/>
                  </a:cubicBezTo>
                  <a:cubicBezTo>
                    <a:pt x="4633" y="1462"/>
                    <a:pt x="3837" y="1807"/>
                    <a:pt x="3042" y="2164"/>
                  </a:cubicBezTo>
                  <a:cubicBezTo>
                    <a:pt x="3114" y="2039"/>
                    <a:pt x="3182" y="1911"/>
                    <a:pt x="3256" y="1786"/>
                  </a:cubicBezTo>
                  <a:lnTo>
                    <a:pt x="3256" y="1786"/>
                  </a:lnTo>
                  <a:cubicBezTo>
                    <a:pt x="3050" y="1854"/>
                    <a:pt x="2843" y="1926"/>
                    <a:pt x="2636" y="2000"/>
                  </a:cubicBezTo>
                  <a:cubicBezTo>
                    <a:pt x="2690" y="1629"/>
                    <a:pt x="2729" y="1259"/>
                    <a:pt x="2751" y="877"/>
                  </a:cubicBezTo>
                  <a:cubicBezTo>
                    <a:pt x="2782" y="306"/>
                    <a:pt x="2158" y="0"/>
                    <a:pt x="1556" y="0"/>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7" name="Google Shape;4777;p114"/>
            <p:cNvSpPr/>
            <p:nvPr/>
          </p:nvSpPr>
          <p:spPr>
            <a:xfrm>
              <a:off x="2493712" y="3884176"/>
              <a:ext cx="59351" cy="48442"/>
            </a:xfrm>
            <a:custGeom>
              <a:avLst/>
              <a:gdLst/>
              <a:ahLst/>
              <a:cxnLst/>
              <a:rect l="l" t="t" r="r" b="b"/>
              <a:pathLst>
                <a:path w="2111" h="1723" extrusionOk="0">
                  <a:moveTo>
                    <a:pt x="1426" y="0"/>
                  </a:moveTo>
                  <a:cubicBezTo>
                    <a:pt x="1287" y="0"/>
                    <a:pt x="1102" y="43"/>
                    <a:pt x="860" y="143"/>
                  </a:cubicBezTo>
                  <a:cubicBezTo>
                    <a:pt x="617" y="247"/>
                    <a:pt x="371" y="347"/>
                    <a:pt x="129" y="454"/>
                  </a:cubicBezTo>
                  <a:cubicBezTo>
                    <a:pt x="104" y="885"/>
                    <a:pt x="65" y="1302"/>
                    <a:pt x="0" y="1723"/>
                  </a:cubicBezTo>
                  <a:cubicBezTo>
                    <a:pt x="275" y="1601"/>
                    <a:pt x="549" y="1481"/>
                    <a:pt x="827" y="1366"/>
                  </a:cubicBezTo>
                  <a:cubicBezTo>
                    <a:pt x="1633" y="1035"/>
                    <a:pt x="2111" y="0"/>
                    <a:pt x="1426" y="0"/>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78" name="Google Shape;4778;p114"/>
          <p:cNvGrpSpPr/>
          <p:nvPr/>
        </p:nvGrpSpPr>
        <p:grpSpPr>
          <a:xfrm rot="674490">
            <a:off x="4731839" y="4552453"/>
            <a:ext cx="3474315" cy="888859"/>
            <a:chOff x="3809875" y="1963175"/>
            <a:chExt cx="1923600" cy="492150"/>
          </a:xfrm>
        </p:grpSpPr>
        <p:sp>
          <p:nvSpPr>
            <p:cNvPr id="4779" name="Google Shape;4779;p114"/>
            <p:cNvSpPr/>
            <p:nvPr/>
          </p:nvSpPr>
          <p:spPr>
            <a:xfrm>
              <a:off x="3902950" y="2044375"/>
              <a:ext cx="620050" cy="185725"/>
            </a:xfrm>
            <a:custGeom>
              <a:avLst/>
              <a:gdLst/>
              <a:ahLst/>
              <a:cxnLst/>
              <a:rect l="l" t="t" r="r" b="b"/>
              <a:pathLst>
                <a:path w="24802" h="7429" extrusionOk="0">
                  <a:moveTo>
                    <a:pt x="855" y="1"/>
                  </a:moveTo>
                  <a:cubicBezTo>
                    <a:pt x="361" y="1"/>
                    <a:pt x="75" y="222"/>
                    <a:pt x="0" y="665"/>
                  </a:cubicBezTo>
                  <a:cubicBezTo>
                    <a:pt x="0" y="674"/>
                    <a:pt x="9" y="818"/>
                    <a:pt x="27" y="1080"/>
                  </a:cubicBezTo>
                  <a:cubicBezTo>
                    <a:pt x="172" y="1359"/>
                    <a:pt x="541" y="1539"/>
                    <a:pt x="1136" y="1638"/>
                  </a:cubicBezTo>
                  <a:cubicBezTo>
                    <a:pt x="1347" y="1673"/>
                    <a:pt x="1535" y="1690"/>
                    <a:pt x="1698" y="1690"/>
                  </a:cubicBezTo>
                  <a:cubicBezTo>
                    <a:pt x="1959" y="1690"/>
                    <a:pt x="2157" y="1646"/>
                    <a:pt x="2290" y="1557"/>
                  </a:cubicBezTo>
                  <a:cubicBezTo>
                    <a:pt x="2407" y="1485"/>
                    <a:pt x="2488" y="1350"/>
                    <a:pt x="2515" y="1143"/>
                  </a:cubicBezTo>
                  <a:cubicBezTo>
                    <a:pt x="2605" y="638"/>
                    <a:pt x="2236" y="277"/>
                    <a:pt x="1397" y="70"/>
                  </a:cubicBezTo>
                  <a:cubicBezTo>
                    <a:pt x="1195" y="24"/>
                    <a:pt x="1014" y="1"/>
                    <a:pt x="855" y="1"/>
                  </a:cubicBezTo>
                  <a:close/>
                  <a:moveTo>
                    <a:pt x="24530" y="3727"/>
                  </a:moveTo>
                  <a:cubicBezTo>
                    <a:pt x="24518" y="3727"/>
                    <a:pt x="24505" y="3728"/>
                    <a:pt x="24491" y="3730"/>
                  </a:cubicBezTo>
                  <a:cubicBezTo>
                    <a:pt x="24320" y="3757"/>
                    <a:pt x="24176" y="4018"/>
                    <a:pt x="24067" y="4523"/>
                  </a:cubicBezTo>
                  <a:cubicBezTo>
                    <a:pt x="24040" y="4613"/>
                    <a:pt x="23977" y="4937"/>
                    <a:pt x="23878" y="5514"/>
                  </a:cubicBezTo>
                  <a:cubicBezTo>
                    <a:pt x="23860" y="5614"/>
                    <a:pt x="23833" y="5713"/>
                    <a:pt x="23815" y="5803"/>
                  </a:cubicBezTo>
                  <a:cubicBezTo>
                    <a:pt x="23599" y="6839"/>
                    <a:pt x="23617" y="7380"/>
                    <a:pt x="23878" y="7425"/>
                  </a:cubicBezTo>
                  <a:cubicBezTo>
                    <a:pt x="23888" y="7427"/>
                    <a:pt x="23899" y="7428"/>
                    <a:pt x="23909" y="7428"/>
                  </a:cubicBezTo>
                  <a:cubicBezTo>
                    <a:pt x="24147" y="7428"/>
                    <a:pt x="24334" y="6922"/>
                    <a:pt x="24464" y="5911"/>
                  </a:cubicBezTo>
                  <a:cubicBezTo>
                    <a:pt x="24482" y="5821"/>
                    <a:pt x="24500" y="5722"/>
                    <a:pt x="24509" y="5623"/>
                  </a:cubicBezTo>
                  <a:cubicBezTo>
                    <a:pt x="24608" y="5244"/>
                    <a:pt x="24680" y="4901"/>
                    <a:pt x="24716" y="4595"/>
                  </a:cubicBezTo>
                  <a:cubicBezTo>
                    <a:pt x="24802" y="4016"/>
                    <a:pt x="24742" y="3727"/>
                    <a:pt x="24530" y="3727"/>
                  </a:cubicBezTo>
                  <a:close/>
                </a:path>
              </a:pathLst>
            </a:custGeom>
            <a:solidFill>
              <a:srgbClr val="4898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0" name="Google Shape;4780;p114"/>
            <p:cNvSpPr/>
            <p:nvPr/>
          </p:nvSpPr>
          <p:spPr>
            <a:xfrm>
              <a:off x="3866425" y="2007800"/>
              <a:ext cx="1864125" cy="387400"/>
            </a:xfrm>
            <a:custGeom>
              <a:avLst/>
              <a:gdLst/>
              <a:ahLst/>
              <a:cxnLst/>
              <a:rect l="l" t="t" r="r" b="b"/>
              <a:pathLst>
                <a:path w="74565" h="15496" extrusionOk="0">
                  <a:moveTo>
                    <a:pt x="2322" y="1540"/>
                  </a:moveTo>
                  <a:cubicBezTo>
                    <a:pt x="2425" y="1540"/>
                    <a:pt x="2537" y="1549"/>
                    <a:pt x="2660" y="1569"/>
                  </a:cubicBezTo>
                  <a:cubicBezTo>
                    <a:pt x="2714" y="1587"/>
                    <a:pt x="2777" y="1596"/>
                    <a:pt x="2840" y="1614"/>
                  </a:cubicBezTo>
                  <a:cubicBezTo>
                    <a:pt x="3634" y="1803"/>
                    <a:pt x="3985" y="2128"/>
                    <a:pt x="3904" y="2597"/>
                  </a:cubicBezTo>
                  <a:cubicBezTo>
                    <a:pt x="3877" y="2777"/>
                    <a:pt x="3814" y="2894"/>
                    <a:pt x="3715" y="2957"/>
                  </a:cubicBezTo>
                  <a:cubicBezTo>
                    <a:pt x="3588" y="3040"/>
                    <a:pt x="3402" y="3082"/>
                    <a:pt x="3157" y="3082"/>
                  </a:cubicBezTo>
                  <a:cubicBezTo>
                    <a:pt x="3000" y="3082"/>
                    <a:pt x="2819" y="3064"/>
                    <a:pt x="2615" y="3029"/>
                  </a:cubicBezTo>
                  <a:cubicBezTo>
                    <a:pt x="2038" y="2930"/>
                    <a:pt x="1687" y="2759"/>
                    <a:pt x="1569" y="2543"/>
                  </a:cubicBezTo>
                  <a:cubicBezTo>
                    <a:pt x="1551" y="2290"/>
                    <a:pt x="1542" y="2155"/>
                    <a:pt x="1542" y="2137"/>
                  </a:cubicBezTo>
                  <a:cubicBezTo>
                    <a:pt x="1609" y="1739"/>
                    <a:pt x="1862" y="1540"/>
                    <a:pt x="2322" y="1540"/>
                  </a:cubicBezTo>
                  <a:close/>
                  <a:moveTo>
                    <a:pt x="524" y="1"/>
                  </a:moveTo>
                  <a:lnTo>
                    <a:pt x="1" y="3119"/>
                  </a:lnTo>
                  <a:lnTo>
                    <a:pt x="25330" y="7347"/>
                  </a:lnTo>
                  <a:cubicBezTo>
                    <a:pt x="25330" y="7347"/>
                    <a:pt x="25393" y="7095"/>
                    <a:pt x="25420" y="6995"/>
                  </a:cubicBezTo>
                  <a:cubicBezTo>
                    <a:pt x="25537" y="6283"/>
                    <a:pt x="25582" y="6067"/>
                    <a:pt x="25601" y="6004"/>
                  </a:cubicBezTo>
                  <a:cubicBezTo>
                    <a:pt x="25736" y="5391"/>
                    <a:pt x="25889" y="5283"/>
                    <a:pt x="25961" y="5274"/>
                  </a:cubicBezTo>
                  <a:cubicBezTo>
                    <a:pt x="25979" y="5265"/>
                    <a:pt x="25997" y="5265"/>
                    <a:pt x="26015" y="5265"/>
                  </a:cubicBezTo>
                  <a:cubicBezTo>
                    <a:pt x="26141" y="5292"/>
                    <a:pt x="26177" y="5571"/>
                    <a:pt x="26105" y="6049"/>
                  </a:cubicBezTo>
                  <a:cubicBezTo>
                    <a:pt x="26069" y="6355"/>
                    <a:pt x="25997" y="6689"/>
                    <a:pt x="25898" y="7077"/>
                  </a:cubicBezTo>
                  <a:cubicBezTo>
                    <a:pt x="25880" y="7176"/>
                    <a:pt x="25871" y="7266"/>
                    <a:pt x="25844" y="7356"/>
                  </a:cubicBezTo>
                  <a:lnTo>
                    <a:pt x="25826" y="7437"/>
                  </a:lnTo>
                  <a:lnTo>
                    <a:pt x="26412" y="7527"/>
                  </a:lnTo>
                  <a:lnTo>
                    <a:pt x="26926" y="4408"/>
                  </a:lnTo>
                  <a:lnTo>
                    <a:pt x="524" y="1"/>
                  </a:lnTo>
                  <a:close/>
                  <a:moveTo>
                    <a:pt x="28368" y="5003"/>
                  </a:moveTo>
                  <a:lnTo>
                    <a:pt x="27899" y="7780"/>
                  </a:lnTo>
                  <a:lnTo>
                    <a:pt x="74095" y="15496"/>
                  </a:lnTo>
                  <a:lnTo>
                    <a:pt x="74564" y="12719"/>
                  </a:lnTo>
                  <a:lnTo>
                    <a:pt x="28368" y="5003"/>
                  </a:lnTo>
                  <a:close/>
                </a:path>
              </a:pathLst>
            </a:custGeom>
            <a:solidFill>
              <a:srgbClr val="286F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1" name="Google Shape;4781;p114"/>
            <p:cNvSpPr/>
            <p:nvPr/>
          </p:nvSpPr>
          <p:spPr>
            <a:xfrm>
              <a:off x="3813475" y="2066175"/>
              <a:ext cx="56825" cy="83625"/>
            </a:xfrm>
            <a:custGeom>
              <a:avLst/>
              <a:gdLst/>
              <a:ahLst/>
              <a:cxnLst/>
              <a:rect l="l" t="t" r="r" b="b"/>
              <a:pathLst>
                <a:path w="2273" h="3345" extrusionOk="0">
                  <a:moveTo>
                    <a:pt x="244" y="0"/>
                  </a:moveTo>
                  <a:cubicBezTo>
                    <a:pt x="109" y="884"/>
                    <a:pt x="1" y="2164"/>
                    <a:pt x="46" y="3056"/>
                  </a:cubicBezTo>
                  <a:lnTo>
                    <a:pt x="1767" y="3344"/>
                  </a:lnTo>
                  <a:lnTo>
                    <a:pt x="2272" y="334"/>
                  </a:lnTo>
                  <a:lnTo>
                    <a:pt x="244" y="0"/>
                  </a:lnTo>
                  <a:close/>
                </a:path>
              </a:pathLst>
            </a:custGeom>
            <a:solidFill>
              <a:srgbClr val="1C2F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2" name="Google Shape;4782;p114"/>
            <p:cNvSpPr/>
            <p:nvPr/>
          </p:nvSpPr>
          <p:spPr>
            <a:xfrm>
              <a:off x="3818000" y="2001350"/>
              <a:ext cx="177350" cy="82875"/>
            </a:xfrm>
            <a:custGeom>
              <a:avLst/>
              <a:gdLst/>
              <a:ahLst/>
              <a:cxnLst/>
              <a:rect l="l" t="t" r="r" b="b"/>
              <a:pathLst>
                <a:path w="7094" h="3315" extrusionOk="0">
                  <a:moveTo>
                    <a:pt x="3991" y="0"/>
                  </a:moveTo>
                  <a:cubicBezTo>
                    <a:pt x="3917" y="0"/>
                    <a:pt x="3852" y="5"/>
                    <a:pt x="3795" y="15"/>
                  </a:cubicBezTo>
                  <a:cubicBezTo>
                    <a:pt x="3651" y="42"/>
                    <a:pt x="3515" y="105"/>
                    <a:pt x="3389" y="223"/>
                  </a:cubicBezTo>
                  <a:cubicBezTo>
                    <a:pt x="3299" y="286"/>
                    <a:pt x="3227" y="367"/>
                    <a:pt x="3173" y="457"/>
                  </a:cubicBezTo>
                  <a:lnTo>
                    <a:pt x="7094" y="1115"/>
                  </a:lnTo>
                  <a:cubicBezTo>
                    <a:pt x="7076" y="1007"/>
                    <a:pt x="7031" y="908"/>
                    <a:pt x="6968" y="817"/>
                  </a:cubicBezTo>
                  <a:cubicBezTo>
                    <a:pt x="6887" y="673"/>
                    <a:pt x="6778" y="565"/>
                    <a:pt x="6652" y="493"/>
                  </a:cubicBezTo>
                  <a:cubicBezTo>
                    <a:pt x="6517" y="412"/>
                    <a:pt x="6319" y="358"/>
                    <a:pt x="6048" y="313"/>
                  </a:cubicBezTo>
                  <a:lnTo>
                    <a:pt x="5471" y="214"/>
                  </a:lnTo>
                  <a:lnTo>
                    <a:pt x="4426" y="42"/>
                  </a:lnTo>
                  <a:cubicBezTo>
                    <a:pt x="4257" y="14"/>
                    <a:pt x="4112" y="0"/>
                    <a:pt x="3991" y="0"/>
                  </a:cubicBezTo>
                  <a:close/>
                  <a:moveTo>
                    <a:pt x="802" y="60"/>
                  </a:moveTo>
                  <a:cubicBezTo>
                    <a:pt x="424" y="1034"/>
                    <a:pt x="153" y="1998"/>
                    <a:pt x="0" y="2981"/>
                  </a:cubicBezTo>
                  <a:lnTo>
                    <a:pt x="2028" y="3314"/>
                  </a:lnTo>
                  <a:lnTo>
                    <a:pt x="2524" y="349"/>
                  </a:lnTo>
                  <a:lnTo>
                    <a:pt x="802" y="60"/>
                  </a:lnTo>
                  <a:close/>
                </a:path>
              </a:pathLst>
            </a:custGeom>
            <a:solidFill>
              <a:srgbClr val="2940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3" name="Google Shape;4783;p114"/>
            <p:cNvSpPr/>
            <p:nvPr/>
          </p:nvSpPr>
          <p:spPr>
            <a:xfrm>
              <a:off x="3928625" y="1968150"/>
              <a:ext cx="484300" cy="104000"/>
            </a:xfrm>
            <a:custGeom>
              <a:avLst/>
              <a:gdLst/>
              <a:ahLst/>
              <a:cxnLst/>
              <a:rect l="l" t="t" r="r" b="b"/>
              <a:pathLst>
                <a:path w="19372" h="4160" extrusionOk="0">
                  <a:moveTo>
                    <a:pt x="1858" y="496"/>
                  </a:moveTo>
                  <a:cubicBezTo>
                    <a:pt x="1867" y="496"/>
                    <a:pt x="1894" y="505"/>
                    <a:pt x="1930" y="532"/>
                  </a:cubicBezTo>
                  <a:cubicBezTo>
                    <a:pt x="1993" y="541"/>
                    <a:pt x="2948" y="676"/>
                    <a:pt x="4814" y="929"/>
                  </a:cubicBezTo>
                  <a:lnTo>
                    <a:pt x="18606" y="3236"/>
                  </a:lnTo>
                  <a:lnTo>
                    <a:pt x="18741" y="3389"/>
                  </a:lnTo>
                  <a:cubicBezTo>
                    <a:pt x="18732" y="3462"/>
                    <a:pt x="18696" y="3498"/>
                    <a:pt x="18642" y="3516"/>
                  </a:cubicBezTo>
                  <a:cubicBezTo>
                    <a:pt x="18626" y="3517"/>
                    <a:pt x="18607" y="3518"/>
                    <a:pt x="18586" y="3518"/>
                  </a:cubicBezTo>
                  <a:cubicBezTo>
                    <a:pt x="18474" y="3518"/>
                    <a:pt x="18282" y="3497"/>
                    <a:pt x="18002" y="3443"/>
                  </a:cubicBezTo>
                  <a:lnTo>
                    <a:pt x="4760" y="1217"/>
                  </a:lnTo>
                  <a:cubicBezTo>
                    <a:pt x="3246" y="938"/>
                    <a:pt x="2263" y="739"/>
                    <a:pt x="1813" y="631"/>
                  </a:cubicBezTo>
                  <a:cubicBezTo>
                    <a:pt x="1808" y="636"/>
                    <a:pt x="1805" y="638"/>
                    <a:pt x="1803" y="638"/>
                  </a:cubicBezTo>
                  <a:cubicBezTo>
                    <a:pt x="1795" y="638"/>
                    <a:pt x="1797" y="616"/>
                    <a:pt x="1804" y="568"/>
                  </a:cubicBezTo>
                  <a:cubicBezTo>
                    <a:pt x="1813" y="514"/>
                    <a:pt x="1831" y="496"/>
                    <a:pt x="1858" y="496"/>
                  </a:cubicBezTo>
                  <a:close/>
                  <a:moveTo>
                    <a:pt x="1128" y="0"/>
                  </a:moveTo>
                  <a:cubicBezTo>
                    <a:pt x="614" y="189"/>
                    <a:pt x="235" y="649"/>
                    <a:pt x="1" y="1370"/>
                  </a:cubicBezTo>
                  <a:lnTo>
                    <a:pt x="1046" y="1542"/>
                  </a:lnTo>
                  <a:cubicBezTo>
                    <a:pt x="1083" y="1190"/>
                    <a:pt x="1254" y="974"/>
                    <a:pt x="1551" y="884"/>
                  </a:cubicBezTo>
                  <a:lnTo>
                    <a:pt x="17019" y="3462"/>
                  </a:lnTo>
                  <a:cubicBezTo>
                    <a:pt x="17425" y="3858"/>
                    <a:pt x="17776" y="4083"/>
                    <a:pt x="18083" y="4129"/>
                  </a:cubicBezTo>
                  <a:cubicBezTo>
                    <a:pt x="18204" y="4150"/>
                    <a:pt x="18314" y="4160"/>
                    <a:pt x="18414" y="4160"/>
                  </a:cubicBezTo>
                  <a:cubicBezTo>
                    <a:pt x="18657" y="4160"/>
                    <a:pt x="18841" y="4099"/>
                    <a:pt x="18975" y="3984"/>
                  </a:cubicBezTo>
                  <a:cubicBezTo>
                    <a:pt x="19164" y="3804"/>
                    <a:pt x="19291" y="3489"/>
                    <a:pt x="19372" y="3029"/>
                  </a:cubicBezTo>
                  <a:lnTo>
                    <a:pt x="1128" y="0"/>
                  </a:lnTo>
                  <a:close/>
                </a:path>
              </a:pathLst>
            </a:custGeom>
            <a:solidFill>
              <a:srgbClr val="B6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4" name="Google Shape;4784;p114"/>
            <p:cNvSpPr/>
            <p:nvPr/>
          </p:nvSpPr>
          <p:spPr>
            <a:xfrm>
              <a:off x="3973500" y="1980525"/>
              <a:ext cx="423650" cy="75575"/>
            </a:xfrm>
            <a:custGeom>
              <a:avLst/>
              <a:gdLst/>
              <a:ahLst/>
              <a:cxnLst/>
              <a:rect l="l" t="t" r="r" b="b"/>
              <a:pathLst>
                <a:path w="16946" h="3023" extrusionOk="0">
                  <a:moveTo>
                    <a:pt x="63" y="1"/>
                  </a:moveTo>
                  <a:cubicBezTo>
                    <a:pt x="36" y="1"/>
                    <a:pt x="18" y="19"/>
                    <a:pt x="9" y="73"/>
                  </a:cubicBezTo>
                  <a:cubicBezTo>
                    <a:pt x="2" y="121"/>
                    <a:pt x="0" y="143"/>
                    <a:pt x="8" y="143"/>
                  </a:cubicBezTo>
                  <a:cubicBezTo>
                    <a:pt x="10" y="143"/>
                    <a:pt x="13" y="141"/>
                    <a:pt x="18" y="136"/>
                  </a:cubicBezTo>
                  <a:cubicBezTo>
                    <a:pt x="468" y="244"/>
                    <a:pt x="1451" y="443"/>
                    <a:pt x="2965" y="722"/>
                  </a:cubicBezTo>
                  <a:lnTo>
                    <a:pt x="16207" y="2948"/>
                  </a:lnTo>
                  <a:cubicBezTo>
                    <a:pt x="16487" y="3002"/>
                    <a:pt x="16679" y="3023"/>
                    <a:pt x="16791" y="3023"/>
                  </a:cubicBezTo>
                  <a:cubicBezTo>
                    <a:pt x="16812" y="3023"/>
                    <a:pt x="16831" y="3022"/>
                    <a:pt x="16847" y="3021"/>
                  </a:cubicBezTo>
                  <a:cubicBezTo>
                    <a:pt x="16901" y="3003"/>
                    <a:pt x="16937" y="2967"/>
                    <a:pt x="16946" y="2894"/>
                  </a:cubicBezTo>
                  <a:lnTo>
                    <a:pt x="16811" y="2741"/>
                  </a:lnTo>
                  <a:lnTo>
                    <a:pt x="3019" y="434"/>
                  </a:lnTo>
                  <a:cubicBezTo>
                    <a:pt x="1153" y="181"/>
                    <a:pt x="198" y="46"/>
                    <a:pt x="135" y="37"/>
                  </a:cubicBezTo>
                  <a:cubicBezTo>
                    <a:pt x="99" y="10"/>
                    <a:pt x="72" y="1"/>
                    <a:pt x="63" y="1"/>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5" name="Google Shape;4785;p114"/>
            <p:cNvSpPr/>
            <p:nvPr/>
          </p:nvSpPr>
          <p:spPr>
            <a:xfrm>
              <a:off x="3855400" y="2081950"/>
              <a:ext cx="1864100" cy="370500"/>
            </a:xfrm>
            <a:custGeom>
              <a:avLst/>
              <a:gdLst/>
              <a:ahLst/>
              <a:cxnLst/>
              <a:rect l="l" t="t" r="r" b="b"/>
              <a:pathLst>
                <a:path w="74564" h="14820" extrusionOk="0">
                  <a:moveTo>
                    <a:pt x="469" y="0"/>
                  </a:moveTo>
                  <a:lnTo>
                    <a:pt x="0" y="2776"/>
                  </a:lnTo>
                  <a:lnTo>
                    <a:pt x="26411" y="7184"/>
                  </a:lnTo>
                  <a:lnTo>
                    <a:pt x="26465" y="6860"/>
                  </a:lnTo>
                  <a:lnTo>
                    <a:pt x="74158" y="14819"/>
                  </a:lnTo>
                  <a:lnTo>
                    <a:pt x="74563" y="12376"/>
                  </a:lnTo>
                  <a:lnTo>
                    <a:pt x="28520" y="4687"/>
                  </a:lnTo>
                  <a:lnTo>
                    <a:pt x="28962" y="2064"/>
                  </a:lnTo>
                  <a:lnTo>
                    <a:pt x="27159" y="1767"/>
                  </a:lnTo>
                  <a:lnTo>
                    <a:pt x="26718" y="4390"/>
                  </a:lnTo>
                  <a:lnTo>
                    <a:pt x="26294" y="4318"/>
                  </a:lnTo>
                  <a:lnTo>
                    <a:pt x="26285" y="4399"/>
                  </a:lnTo>
                  <a:cubicBezTo>
                    <a:pt x="26159" y="5418"/>
                    <a:pt x="25996" y="5733"/>
                    <a:pt x="25879" y="5823"/>
                  </a:cubicBezTo>
                  <a:cubicBezTo>
                    <a:pt x="25853" y="5836"/>
                    <a:pt x="25831" y="5845"/>
                    <a:pt x="25811" y="5845"/>
                  </a:cubicBezTo>
                  <a:cubicBezTo>
                    <a:pt x="25804" y="5845"/>
                    <a:pt x="25796" y="5844"/>
                    <a:pt x="25789" y="5841"/>
                  </a:cubicBezTo>
                  <a:cubicBezTo>
                    <a:pt x="25762" y="5841"/>
                    <a:pt x="25735" y="5823"/>
                    <a:pt x="25717" y="5796"/>
                  </a:cubicBezTo>
                  <a:cubicBezTo>
                    <a:pt x="25636" y="5670"/>
                    <a:pt x="25582" y="5318"/>
                    <a:pt x="25789" y="4309"/>
                  </a:cubicBezTo>
                  <a:lnTo>
                    <a:pt x="25807" y="4237"/>
                  </a:lnTo>
                  <a:lnTo>
                    <a:pt x="469" y="0"/>
                  </a:lnTo>
                  <a:close/>
                </a:path>
              </a:pathLst>
            </a:custGeom>
            <a:solidFill>
              <a:srgbClr val="1D5C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6" name="Google Shape;4786;p114"/>
            <p:cNvSpPr/>
            <p:nvPr/>
          </p:nvSpPr>
          <p:spPr>
            <a:xfrm>
              <a:off x="3809875" y="1963175"/>
              <a:ext cx="1923600" cy="492150"/>
            </a:xfrm>
            <a:custGeom>
              <a:avLst/>
              <a:gdLst/>
              <a:ahLst/>
              <a:cxnLst/>
              <a:rect l="l" t="t" r="r" b="b"/>
              <a:pathLst>
                <a:path w="76944" h="19686" extrusionOk="0">
                  <a:moveTo>
                    <a:pt x="5950" y="379"/>
                  </a:moveTo>
                  <a:lnTo>
                    <a:pt x="5851" y="388"/>
                  </a:lnTo>
                  <a:cubicBezTo>
                    <a:pt x="7383" y="578"/>
                    <a:pt x="8897" y="830"/>
                    <a:pt x="10421" y="1074"/>
                  </a:cubicBezTo>
                  <a:lnTo>
                    <a:pt x="14982" y="1840"/>
                  </a:lnTo>
                  <a:lnTo>
                    <a:pt x="19534" y="2615"/>
                  </a:lnTo>
                  <a:lnTo>
                    <a:pt x="23920" y="3388"/>
                  </a:lnTo>
                  <a:lnTo>
                    <a:pt x="23920" y="3388"/>
                  </a:lnTo>
                  <a:cubicBezTo>
                    <a:pt x="23900" y="3582"/>
                    <a:pt x="23858" y="3771"/>
                    <a:pt x="23770" y="3940"/>
                  </a:cubicBezTo>
                  <a:cubicBezTo>
                    <a:pt x="23743" y="3994"/>
                    <a:pt x="23707" y="4039"/>
                    <a:pt x="23671" y="4084"/>
                  </a:cubicBezTo>
                  <a:cubicBezTo>
                    <a:pt x="23635" y="4129"/>
                    <a:pt x="23590" y="4156"/>
                    <a:pt x="23536" y="4192"/>
                  </a:cubicBezTo>
                  <a:cubicBezTo>
                    <a:pt x="23437" y="4246"/>
                    <a:pt x="23310" y="4264"/>
                    <a:pt x="23184" y="4264"/>
                  </a:cubicBezTo>
                  <a:cubicBezTo>
                    <a:pt x="23162" y="4266"/>
                    <a:pt x="23139" y="4267"/>
                    <a:pt x="23117" y="4267"/>
                  </a:cubicBezTo>
                  <a:cubicBezTo>
                    <a:pt x="23011" y="4267"/>
                    <a:pt x="22902" y="4251"/>
                    <a:pt x="22806" y="4228"/>
                  </a:cubicBezTo>
                  <a:cubicBezTo>
                    <a:pt x="22680" y="4201"/>
                    <a:pt x="22571" y="4138"/>
                    <a:pt x="22463" y="4066"/>
                  </a:cubicBezTo>
                  <a:cubicBezTo>
                    <a:pt x="22247" y="3931"/>
                    <a:pt x="22058" y="3742"/>
                    <a:pt x="21904" y="3525"/>
                  </a:cubicBezTo>
                  <a:lnTo>
                    <a:pt x="21904" y="3516"/>
                  </a:lnTo>
                  <a:cubicBezTo>
                    <a:pt x="21886" y="3498"/>
                    <a:pt x="21850" y="3471"/>
                    <a:pt x="21823" y="3471"/>
                  </a:cubicBezTo>
                  <a:lnTo>
                    <a:pt x="21796" y="3471"/>
                  </a:lnTo>
                  <a:cubicBezTo>
                    <a:pt x="20507" y="3282"/>
                    <a:pt x="19209" y="3093"/>
                    <a:pt x="17920" y="2885"/>
                  </a:cubicBezTo>
                  <a:cubicBezTo>
                    <a:pt x="16631" y="2687"/>
                    <a:pt x="15342" y="2489"/>
                    <a:pt x="14053" y="2272"/>
                  </a:cubicBezTo>
                  <a:cubicBezTo>
                    <a:pt x="12764" y="2056"/>
                    <a:pt x="11475" y="1858"/>
                    <a:pt x="10186" y="1632"/>
                  </a:cubicBezTo>
                  <a:cubicBezTo>
                    <a:pt x="8897" y="1407"/>
                    <a:pt x="7617" y="1173"/>
                    <a:pt x="6337" y="884"/>
                  </a:cubicBezTo>
                  <a:cubicBezTo>
                    <a:pt x="6310" y="884"/>
                    <a:pt x="6283" y="884"/>
                    <a:pt x="6256" y="893"/>
                  </a:cubicBezTo>
                  <a:lnTo>
                    <a:pt x="6247" y="893"/>
                  </a:lnTo>
                  <a:cubicBezTo>
                    <a:pt x="6076" y="947"/>
                    <a:pt x="5896" y="1046"/>
                    <a:pt x="5787" y="1209"/>
                  </a:cubicBezTo>
                  <a:cubicBezTo>
                    <a:pt x="5670" y="1371"/>
                    <a:pt x="5625" y="1551"/>
                    <a:pt x="5607" y="1723"/>
                  </a:cubicBezTo>
                  <a:lnTo>
                    <a:pt x="5598" y="1759"/>
                  </a:lnTo>
                  <a:cubicBezTo>
                    <a:pt x="5598" y="1768"/>
                    <a:pt x="5598" y="1786"/>
                    <a:pt x="5598" y="1795"/>
                  </a:cubicBezTo>
                  <a:cubicBezTo>
                    <a:pt x="5607" y="1871"/>
                    <a:pt x="5670" y="1931"/>
                    <a:pt x="5752" y="1931"/>
                  </a:cubicBezTo>
                  <a:cubicBezTo>
                    <a:pt x="5758" y="1931"/>
                    <a:pt x="5764" y="1930"/>
                    <a:pt x="5769" y="1930"/>
                  </a:cubicBezTo>
                  <a:cubicBezTo>
                    <a:pt x="5812" y="1927"/>
                    <a:pt x="5853" y="1926"/>
                    <a:pt x="5894" y="1926"/>
                  </a:cubicBezTo>
                  <a:cubicBezTo>
                    <a:pt x="5994" y="1926"/>
                    <a:pt x="6091" y="1932"/>
                    <a:pt x="6193" y="1939"/>
                  </a:cubicBezTo>
                  <a:cubicBezTo>
                    <a:pt x="6337" y="1948"/>
                    <a:pt x="6472" y="1957"/>
                    <a:pt x="6599" y="1993"/>
                  </a:cubicBezTo>
                  <a:cubicBezTo>
                    <a:pt x="6725" y="2020"/>
                    <a:pt x="6860" y="2065"/>
                    <a:pt x="6950" y="2137"/>
                  </a:cubicBezTo>
                  <a:cubicBezTo>
                    <a:pt x="7049" y="2200"/>
                    <a:pt x="7121" y="2299"/>
                    <a:pt x="7167" y="2417"/>
                  </a:cubicBezTo>
                  <a:lnTo>
                    <a:pt x="7176" y="2426"/>
                  </a:lnTo>
                  <a:cubicBezTo>
                    <a:pt x="7212" y="2507"/>
                    <a:pt x="7239" y="2588"/>
                    <a:pt x="7230" y="2678"/>
                  </a:cubicBezTo>
                  <a:cubicBezTo>
                    <a:pt x="7230" y="2750"/>
                    <a:pt x="7284" y="2822"/>
                    <a:pt x="7365" y="2831"/>
                  </a:cubicBezTo>
                  <a:lnTo>
                    <a:pt x="7392" y="2831"/>
                  </a:lnTo>
                  <a:cubicBezTo>
                    <a:pt x="8293" y="2957"/>
                    <a:pt x="9204" y="3084"/>
                    <a:pt x="10105" y="3228"/>
                  </a:cubicBezTo>
                  <a:lnTo>
                    <a:pt x="11466" y="3435"/>
                  </a:lnTo>
                  <a:lnTo>
                    <a:pt x="12818" y="3652"/>
                  </a:lnTo>
                  <a:cubicBezTo>
                    <a:pt x="14630" y="3940"/>
                    <a:pt x="16433" y="4255"/>
                    <a:pt x="18245" y="4562"/>
                  </a:cubicBezTo>
                  <a:lnTo>
                    <a:pt x="20949" y="5022"/>
                  </a:lnTo>
                  <a:lnTo>
                    <a:pt x="23662" y="5490"/>
                  </a:lnTo>
                  <a:cubicBezTo>
                    <a:pt x="25395" y="5785"/>
                    <a:pt x="27129" y="6096"/>
                    <a:pt x="28862" y="6416"/>
                  </a:cubicBezTo>
                  <a:lnTo>
                    <a:pt x="28862" y="6416"/>
                  </a:lnTo>
                  <a:cubicBezTo>
                    <a:pt x="28668" y="7221"/>
                    <a:pt x="28519" y="8032"/>
                    <a:pt x="28376" y="8844"/>
                  </a:cubicBezTo>
                  <a:cubicBezTo>
                    <a:pt x="28304" y="9285"/>
                    <a:pt x="28232" y="9718"/>
                    <a:pt x="28178" y="10160"/>
                  </a:cubicBezTo>
                  <a:cubicBezTo>
                    <a:pt x="28116" y="10597"/>
                    <a:pt x="28062" y="11034"/>
                    <a:pt x="28035" y="11480"/>
                  </a:cubicBezTo>
                  <a:lnTo>
                    <a:pt x="28035" y="11480"/>
                  </a:lnTo>
                  <a:cubicBezTo>
                    <a:pt x="28034" y="11482"/>
                    <a:pt x="28034" y="11483"/>
                    <a:pt x="28034" y="11485"/>
                  </a:cubicBezTo>
                  <a:lnTo>
                    <a:pt x="28034" y="11494"/>
                  </a:lnTo>
                  <a:lnTo>
                    <a:pt x="28012" y="11627"/>
                  </a:lnTo>
                  <a:lnTo>
                    <a:pt x="28012" y="11627"/>
                  </a:lnTo>
                  <a:cubicBezTo>
                    <a:pt x="25733" y="11284"/>
                    <a:pt x="23463" y="10933"/>
                    <a:pt x="21192" y="10565"/>
                  </a:cubicBezTo>
                  <a:lnTo>
                    <a:pt x="14197" y="9420"/>
                  </a:lnTo>
                  <a:cubicBezTo>
                    <a:pt x="11863" y="9042"/>
                    <a:pt x="9528" y="8645"/>
                    <a:pt x="7203" y="8249"/>
                  </a:cubicBezTo>
                  <a:cubicBezTo>
                    <a:pt x="4917" y="7860"/>
                    <a:pt x="2632" y="7498"/>
                    <a:pt x="372" y="7018"/>
                  </a:cubicBezTo>
                  <a:lnTo>
                    <a:pt x="372" y="7018"/>
                  </a:lnTo>
                  <a:cubicBezTo>
                    <a:pt x="332" y="6599"/>
                    <a:pt x="327" y="6180"/>
                    <a:pt x="343" y="5761"/>
                  </a:cubicBezTo>
                  <a:cubicBezTo>
                    <a:pt x="361" y="5292"/>
                    <a:pt x="406" y="4823"/>
                    <a:pt x="478" y="4355"/>
                  </a:cubicBezTo>
                  <a:cubicBezTo>
                    <a:pt x="624" y="3473"/>
                    <a:pt x="875" y="2607"/>
                    <a:pt x="1248" y="1788"/>
                  </a:cubicBezTo>
                  <a:lnTo>
                    <a:pt x="1248" y="1788"/>
                  </a:lnTo>
                  <a:cubicBezTo>
                    <a:pt x="1599" y="1800"/>
                    <a:pt x="1945" y="1849"/>
                    <a:pt x="2290" y="1912"/>
                  </a:cubicBezTo>
                  <a:cubicBezTo>
                    <a:pt x="2687" y="1984"/>
                    <a:pt x="3074" y="2065"/>
                    <a:pt x="3462" y="2173"/>
                  </a:cubicBezTo>
                  <a:lnTo>
                    <a:pt x="3525" y="2191"/>
                  </a:lnTo>
                  <a:cubicBezTo>
                    <a:pt x="3534" y="2200"/>
                    <a:pt x="3552" y="2200"/>
                    <a:pt x="3561" y="2200"/>
                  </a:cubicBezTo>
                  <a:cubicBezTo>
                    <a:pt x="3624" y="2191"/>
                    <a:pt x="3669" y="2146"/>
                    <a:pt x="3669" y="2083"/>
                  </a:cubicBezTo>
                  <a:cubicBezTo>
                    <a:pt x="3660" y="1984"/>
                    <a:pt x="3705" y="1894"/>
                    <a:pt x="3768" y="1822"/>
                  </a:cubicBezTo>
                  <a:lnTo>
                    <a:pt x="3777" y="1813"/>
                  </a:lnTo>
                  <a:cubicBezTo>
                    <a:pt x="3876" y="1677"/>
                    <a:pt x="4039" y="1596"/>
                    <a:pt x="4210" y="1596"/>
                  </a:cubicBezTo>
                  <a:cubicBezTo>
                    <a:pt x="4291" y="1596"/>
                    <a:pt x="4381" y="1605"/>
                    <a:pt x="4471" y="1632"/>
                  </a:cubicBezTo>
                  <a:cubicBezTo>
                    <a:pt x="4553" y="1659"/>
                    <a:pt x="4634" y="1705"/>
                    <a:pt x="4715" y="1759"/>
                  </a:cubicBezTo>
                  <a:cubicBezTo>
                    <a:pt x="4733" y="1768"/>
                    <a:pt x="4760" y="1777"/>
                    <a:pt x="4778" y="1777"/>
                  </a:cubicBezTo>
                  <a:cubicBezTo>
                    <a:pt x="4784" y="1777"/>
                    <a:pt x="4790" y="1778"/>
                    <a:pt x="4795" y="1778"/>
                  </a:cubicBezTo>
                  <a:cubicBezTo>
                    <a:pt x="4868" y="1778"/>
                    <a:pt x="4923" y="1726"/>
                    <a:pt x="4931" y="1659"/>
                  </a:cubicBezTo>
                  <a:lnTo>
                    <a:pt x="4931" y="1623"/>
                  </a:lnTo>
                  <a:cubicBezTo>
                    <a:pt x="4940" y="1479"/>
                    <a:pt x="4976" y="1335"/>
                    <a:pt x="5030" y="1191"/>
                  </a:cubicBezTo>
                  <a:cubicBezTo>
                    <a:pt x="5084" y="1056"/>
                    <a:pt x="5147" y="929"/>
                    <a:pt x="5238" y="812"/>
                  </a:cubicBezTo>
                  <a:cubicBezTo>
                    <a:pt x="5319" y="686"/>
                    <a:pt x="5427" y="587"/>
                    <a:pt x="5544" y="506"/>
                  </a:cubicBezTo>
                  <a:cubicBezTo>
                    <a:pt x="5670" y="434"/>
                    <a:pt x="5805" y="379"/>
                    <a:pt x="5950" y="379"/>
                  </a:cubicBezTo>
                  <a:close/>
                  <a:moveTo>
                    <a:pt x="29247" y="6810"/>
                  </a:moveTo>
                  <a:cubicBezTo>
                    <a:pt x="29673" y="6840"/>
                    <a:pt x="30093" y="6910"/>
                    <a:pt x="30513" y="6987"/>
                  </a:cubicBezTo>
                  <a:lnTo>
                    <a:pt x="32000" y="7230"/>
                  </a:lnTo>
                  <a:lnTo>
                    <a:pt x="34983" y="7735"/>
                  </a:lnTo>
                  <a:lnTo>
                    <a:pt x="40942" y="8735"/>
                  </a:lnTo>
                  <a:lnTo>
                    <a:pt x="52867" y="10736"/>
                  </a:lnTo>
                  <a:lnTo>
                    <a:pt x="64783" y="12738"/>
                  </a:lnTo>
                  <a:lnTo>
                    <a:pt x="76488" y="14721"/>
                  </a:lnTo>
                  <a:lnTo>
                    <a:pt x="76488" y="14721"/>
                  </a:lnTo>
                  <a:cubicBezTo>
                    <a:pt x="76399" y="15063"/>
                    <a:pt x="76318" y="15406"/>
                    <a:pt x="76249" y="15748"/>
                  </a:cubicBezTo>
                  <a:cubicBezTo>
                    <a:pt x="76159" y="16154"/>
                    <a:pt x="76087" y="16568"/>
                    <a:pt x="76015" y="16974"/>
                  </a:cubicBezTo>
                  <a:cubicBezTo>
                    <a:pt x="75952" y="17380"/>
                    <a:pt x="75889" y="17794"/>
                    <a:pt x="75835" y="18209"/>
                  </a:cubicBezTo>
                  <a:cubicBezTo>
                    <a:pt x="75797" y="18558"/>
                    <a:pt x="75759" y="18907"/>
                    <a:pt x="75731" y="19256"/>
                  </a:cubicBezTo>
                  <a:lnTo>
                    <a:pt x="75731" y="19256"/>
                  </a:lnTo>
                  <a:lnTo>
                    <a:pt x="64017" y="17335"/>
                  </a:lnTo>
                  <a:lnTo>
                    <a:pt x="52092" y="15361"/>
                  </a:lnTo>
                  <a:lnTo>
                    <a:pt x="40166" y="13377"/>
                  </a:lnTo>
                  <a:cubicBezTo>
                    <a:pt x="36259" y="12731"/>
                    <a:pt x="32352" y="12075"/>
                    <a:pt x="28462" y="11368"/>
                  </a:cubicBezTo>
                  <a:lnTo>
                    <a:pt x="28462" y="11368"/>
                  </a:lnTo>
                  <a:cubicBezTo>
                    <a:pt x="28556" y="10998"/>
                    <a:pt x="28633" y="10627"/>
                    <a:pt x="28710" y="10250"/>
                  </a:cubicBezTo>
                  <a:cubicBezTo>
                    <a:pt x="28800" y="9817"/>
                    <a:pt x="28881" y="9375"/>
                    <a:pt x="28953" y="8943"/>
                  </a:cubicBezTo>
                  <a:cubicBezTo>
                    <a:pt x="29062" y="8231"/>
                    <a:pt x="29171" y="7524"/>
                    <a:pt x="29247" y="6810"/>
                  </a:cubicBezTo>
                  <a:close/>
                  <a:moveTo>
                    <a:pt x="5878" y="1"/>
                  </a:moveTo>
                  <a:cubicBezTo>
                    <a:pt x="5860" y="1"/>
                    <a:pt x="5833" y="1"/>
                    <a:pt x="5814" y="19"/>
                  </a:cubicBezTo>
                  <a:cubicBezTo>
                    <a:pt x="5670" y="127"/>
                    <a:pt x="5535" y="226"/>
                    <a:pt x="5409" y="334"/>
                  </a:cubicBezTo>
                  <a:cubicBezTo>
                    <a:pt x="5292" y="452"/>
                    <a:pt x="5183" y="569"/>
                    <a:pt x="5084" y="686"/>
                  </a:cubicBezTo>
                  <a:cubicBezTo>
                    <a:pt x="4985" y="812"/>
                    <a:pt x="4895" y="947"/>
                    <a:pt x="4805" y="1083"/>
                  </a:cubicBezTo>
                  <a:cubicBezTo>
                    <a:pt x="4743" y="1193"/>
                    <a:pt x="4686" y="1298"/>
                    <a:pt x="4623" y="1406"/>
                  </a:cubicBezTo>
                  <a:lnTo>
                    <a:pt x="4623" y="1406"/>
                  </a:lnTo>
                  <a:cubicBezTo>
                    <a:pt x="4480" y="1431"/>
                    <a:pt x="4340" y="1441"/>
                    <a:pt x="4201" y="1461"/>
                  </a:cubicBezTo>
                  <a:cubicBezTo>
                    <a:pt x="4003" y="1488"/>
                    <a:pt x="3822" y="1569"/>
                    <a:pt x="3651" y="1677"/>
                  </a:cubicBezTo>
                  <a:lnTo>
                    <a:pt x="3660" y="1677"/>
                  </a:lnTo>
                  <a:cubicBezTo>
                    <a:pt x="3596" y="1704"/>
                    <a:pt x="3531" y="1744"/>
                    <a:pt x="3465" y="1790"/>
                  </a:cubicBezTo>
                  <a:lnTo>
                    <a:pt x="3465" y="1790"/>
                  </a:lnTo>
                  <a:cubicBezTo>
                    <a:pt x="3089" y="1763"/>
                    <a:pt x="2712" y="1719"/>
                    <a:pt x="2335" y="1659"/>
                  </a:cubicBezTo>
                  <a:cubicBezTo>
                    <a:pt x="1938" y="1605"/>
                    <a:pt x="1542" y="1533"/>
                    <a:pt x="1154" y="1398"/>
                  </a:cubicBezTo>
                  <a:lnTo>
                    <a:pt x="1145" y="1398"/>
                  </a:lnTo>
                  <a:cubicBezTo>
                    <a:pt x="1129" y="1393"/>
                    <a:pt x="1113" y="1390"/>
                    <a:pt x="1097" y="1390"/>
                  </a:cubicBezTo>
                  <a:cubicBezTo>
                    <a:pt x="1031" y="1390"/>
                    <a:pt x="969" y="1434"/>
                    <a:pt x="947" y="1506"/>
                  </a:cubicBezTo>
                  <a:lnTo>
                    <a:pt x="947" y="1524"/>
                  </a:lnTo>
                  <a:cubicBezTo>
                    <a:pt x="659" y="2444"/>
                    <a:pt x="406" y="3372"/>
                    <a:pt x="235" y="4319"/>
                  </a:cubicBezTo>
                  <a:cubicBezTo>
                    <a:pt x="154" y="4787"/>
                    <a:pt x="100" y="5265"/>
                    <a:pt x="55" y="5743"/>
                  </a:cubicBezTo>
                  <a:cubicBezTo>
                    <a:pt x="19" y="6220"/>
                    <a:pt x="1" y="6707"/>
                    <a:pt x="1" y="7185"/>
                  </a:cubicBezTo>
                  <a:lnTo>
                    <a:pt x="1" y="7203"/>
                  </a:lnTo>
                  <a:cubicBezTo>
                    <a:pt x="10" y="7284"/>
                    <a:pt x="73" y="7356"/>
                    <a:pt x="163" y="7365"/>
                  </a:cubicBezTo>
                  <a:cubicBezTo>
                    <a:pt x="2506" y="7654"/>
                    <a:pt x="4841" y="8059"/>
                    <a:pt x="7167" y="8438"/>
                  </a:cubicBezTo>
                  <a:cubicBezTo>
                    <a:pt x="9501" y="8825"/>
                    <a:pt x="11836" y="9204"/>
                    <a:pt x="14161" y="9601"/>
                  </a:cubicBezTo>
                  <a:lnTo>
                    <a:pt x="21156" y="10800"/>
                  </a:lnTo>
                  <a:cubicBezTo>
                    <a:pt x="23482" y="11196"/>
                    <a:pt x="25807" y="11611"/>
                    <a:pt x="28133" y="12043"/>
                  </a:cubicBezTo>
                  <a:cubicBezTo>
                    <a:pt x="28144" y="12045"/>
                    <a:pt x="28155" y="12046"/>
                    <a:pt x="28166" y="12046"/>
                  </a:cubicBezTo>
                  <a:cubicBezTo>
                    <a:pt x="28261" y="12046"/>
                    <a:pt x="28342" y="11978"/>
                    <a:pt x="28358" y="11881"/>
                  </a:cubicBezTo>
                  <a:lnTo>
                    <a:pt x="28380" y="11748"/>
                  </a:lnTo>
                  <a:lnTo>
                    <a:pt x="28380" y="11748"/>
                  </a:lnTo>
                  <a:cubicBezTo>
                    <a:pt x="32300" y="12344"/>
                    <a:pt x="36211" y="12992"/>
                    <a:pt x="40121" y="13648"/>
                  </a:cubicBezTo>
                  <a:lnTo>
                    <a:pt x="52047" y="15649"/>
                  </a:lnTo>
                  <a:lnTo>
                    <a:pt x="63963" y="17650"/>
                  </a:lnTo>
                  <a:lnTo>
                    <a:pt x="75880" y="19678"/>
                  </a:lnTo>
                  <a:cubicBezTo>
                    <a:pt x="75895" y="19683"/>
                    <a:pt x="75911" y="19685"/>
                    <a:pt x="75927" y="19685"/>
                  </a:cubicBezTo>
                  <a:cubicBezTo>
                    <a:pt x="76002" y="19685"/>
                    <a:pt x="76072" y="19635"/>
                    <a:pt x="76087" y="19561"/>
                  </a:cubicBezTo>
                  <a:lnTo>
                    <a:pt x="76105" y="19516"/>
                  </a:lnTo>
                  <a:cubicBezTo>
                    <a:pt x="76222" y="19110"/>
                    <a:pt x="76312" y="18705"/>
                    <a:pt x="76393" y="18299"/>
                  </a:cubicBezTo>
                  <a:cubicBezTo>
                    <a:pt x="76484" y="17893"/>
                    <a:pt x="76556" y="17488"/>
                    <a:pt x="76628" y="17073"/>
                  </a:cubicBezTo>
                  <a:cubicBezTo>
                    <a:pt x="76691" y="16668"/>
                    <a:pt x="76754" y="16253"/>
                    <a:pt x="76808" y="15838"/>
                  </a:cubicBezTo>
                  <a:cubicBezTo>
                    <a:pt x="76862" y="15433"/>
                    <a:pt x="76898" y="15018"/>
                    <a:pt x="76925" y="14594"/>
                  </a:cubicBezTo>
                  <a:cubicBezTo>
                    <a:pt x="76943" y="14495"/>
                    <a:pt x="76871" y="14396"/>
                    <a:pt x="76763" y="14378"/>
                  </a:cubicBezTo>
                  <a:lnTo>
                    <a:pt x="64838" y="12413"/>
                  </a:lnTo>
                  <a:lnTo>
                    <a:pt x="52912" y="10439"/>
                  </a:lnTo>
                  <a:lnTo>
                    <a:pt x="40987" y="8456"/>
                  </a:lnTo>
                  <a:lnTo>
                    <a:pt x="35029" y="7464"/>
                  </a:lnTo>
                  <a:lnTo>
                    <a:pt x="32045" y="6969"/>
                  </a:lnTo>
                  <a:lnTo>
                    <a:pt x="30558" y="6725"/>
                  </a:lnTo>
                  <a:cubicBezTo>
                    <a:pt x="30130" y="6655"/>
                    <a:pt x="29702" y="6585"/>
                    <a:pt x="29281" y="6469"/>
                  </a:cubicBezTo>
                  <a:lnTo>
                    <a:pt x="29281" y="6469"/>
                  </a:lnTo>
                  <a:cubicBezTo>
                    <a:pt x="29286" y="6410"/>
                    <a:pt x="29291" y="6351"/>
                    <a:pt x="29296" y="6293"/>
                  </a:cubicBezTo>
                  <a:lnTo>
                    <a:pt x="29296" y="6275"/>
                  </a:lnTo>
                  <a:cubicBezTo>
                    <a:pt x="29305" y="6175"/>
                    <a:pt x="29233" y="6085"/>
                    <a:pt x="29133" y="6067"/>
                  </a:cubicBezTo>
                  <a:cubicBezTo>
                    <a:pt x="27322" y="5797"/>
                    <a:pt x="25510" y="5508"/>
                    <a:pt x="23698" y="5220"/>
                  </a:cubicBezTo>
                  <a:lnTo>
                    <a:pt x="20994" y="4787"/>
                  </a:lnTo>
                  <a:lnTo>
                    <a:pt x="18281" y="4346"/>
                  </a:lnTo>
                  <a:cubicBezTo>
                    <a:pt x="16469" y="4039"/>
                    <a:pt x="14666" y="3751"/>
                    <a:pt x="12854" y="3435"/>
                  </a:cubicBezTo>
                  <a:lnTo>
                    <a:pt x="11502" y="3210"/>
                  </a:lnTo>
                  <a:lnTo>
                    <a:pt x="10150" y="2957"/>
                  </a:lnTo>
                  <a:cubicBezTo>
                    <a:pt x="9281" y="2801"/>
                    <a:pt x="8413" y="2636"/>
                    <a:pt x="7552" y="2471"/>
                  </a:cubicBezTo>
                  <a:lnTo>
                    <a:pt x="7552" y="2471"/>
                  </a:lnTo>
                  <a:cubicBezTo>
                    <a:pt x="7514" y="2394"/>
                    <a:pt x="7468" y="2321"/>
                    <a:pt x="7410" y="2263"/>
                  </a:cubicBezTo>
                  <a:lnTo>
                    <a:pt x="7410" y="2263"/>
                  </a:lnTo>
                  <a:lnTo>
                    <a:pt x="7419" y="2272"/>
                  </a:lnTo>
                  <a:cubicBezTo>
                    <a:pt x="7329" y="2146"/>
                    <a:pt x="7212" y="2029"/>
                    <a:pt x="7076" y="1939"/>
                  </a:cubicBezTo>
                  <a:cubicBezTo>
                    <a:pt x="6932" y="1867"/>
                    <a:pt x="6788" y="1822"/>
                    <a:pt x="6653" y="1786"/>
                  </a:cubicBezTo>
                  <a:cubicBezTo>
                    <a:pt x="6509" y="1750"/>
                    <a:pt x="6364" y="1723"/>
                    <a:pt x="6238" y="1686"/>
                  </a:cubicBezTo>
                  <a:cubicBezTo>
                    <a:pt x="6165" y="1667"/>
                    <a:pt x="6091" y="1645"/>
                    <a:pt x="6018" y="1620"/>
                  </a:cubicBezTo>
                  <a:lnTo>
                    <a:pt x="6018" y="1620"/>
                  </a:lnTo>
                  <a:cubicBezTo>
                    <a:pt x="6036" y="1551"/>
                    <a:pt x="6064" y="1489"/>
                    <a:pt x="6103" y="1434"/>
                  </a:cubicBezTo>
                  <a:cubicBezTo>
                    <a:pt x="6150" y="1363"/>
                    <a:pt x="6225" y="1313"/>
                    <a:pt x="6322" y="1277"/>
                  </a:cubicBezTo>
                  <a:lnTo>
                    <a:pt x="6322" y="1277"/>
                  </a:lnTo>
                  <a:cubicBezTo>
                    <a:pt x="7604" y="1421"/>
                    <a:pt x="8886" y="1608"/>
                    <a:pt x="10159" y="1813"/>
                  </a:cubicBezTo>
                  <a:cubicBezTo>
                    <a:pt x="11448" y="2020"/>
                    <a:pt x="12728" y="2245"/>
                    <a:pt x="14017" y="2462"/>
                  </a:cubicBezTo>
                  <a:cubicBezTo>
                    <a:pt x="15306" y="2678"/>
                    <a:pt x="16595" y="2912"/>
                    <a:pt x="17884" y="3138"/>
                  </a:cubicBezTo>
                  <a:cubicBezTo>
                    <a:pt x="19154" y="3370"/>
                    <a:pt x="20433" y="3603"/>
                    <a:pt x="21703" y="3844"/>
                  </a:cubicBezTo>
                  <a:lnTo>
                    <a:pt x="21703" y="3844"/>
                  </a:lnTo>
                  <a:cubicBezTo>
                    <a:pt x="21913" y="3991"/>
                    <a:pt x="22119" y="4142"/>
                    <a:pt x="22355" y="4255"/>
                  </a:cubicBezTo>
                  <a:cubicBezTo>
                    <a:pt x="22481" y="4319"/>
                    <a:pt x="22616" y="4382"/>
                    <a:pt x="22761" y="4409"/>
                  </a:cubicBezTo>
                  <a:cubicBezTo>
                    <a:pt x="22905" y="4436"/>
                    <a:pt x="23040" y="4445"/>
                    <a:pt x="23184" y="4445"/>
                  </a:cubicBezTo>
                  <a:cubicBezTo>
                    <a:pt x="23329" y="4445"/>
                    <a:pt x="23482" y="4427"/>
                    <a:pt x="23626" y="4364"/>
                  </a:cubicBezTo>
                  <a:cubicBezTo>
                    <a:pt x="23698" y="4337"/>
                    <a:pt x="23761" y="4291"/>
                    <a:pt x="23824" y="4228"/>
                  </a:cubicBezTo>
                  <a:cubicBezTo>
                    <a:pt x="23878" y="4174"/>
                    <a:pt x="23923" y="4120"/>
                    <a:pt x="23968" y="4057"/>
                  </a:cubicBezTo>
                  <a:cubicBezTo>
                    <a:pt x="24140" y="3805"/>
                    <a:pt x="24221" y="3534"/>
                    <a:pt x="24311" y="3255"/>
                  </a:cubicBezTo>
                  <a:cubicBezTo>
                    <a:pt x="24311" y="3246"/>
                    <a:pt x="24320" y="3237"/>
                    <a:pt x="24320" y="3228"/>
                  </a:cubicBezTo>
                  <a:cubicBezTo>
                    <a:pt x="24329" y="3138"/>
                    <a:pt x="24266" y="3057"/>
                    <a:pt x="24176" y="3039"/>
                  </a:cubicBezTo>
                  <a:lnTo>
                    <a:pt x="24149" y="3039"/>
                  </a:lnTo>
                  <a:lnTo>
                    <a:pt x="19588" y="2317"/>
                  </a:lnTo>
                  <a:lnTo>
                    <a:pt x="15018" y="1587"/>
                  </a:lnTo>
                  <a:lnTo>
                    <a:pt x="10457" y="839"/>
                  </a:lnTo>
                  <a:cubicBezTo>
                    <a:pt x="8942" y="578"/>
                    <a:pt x="7419" y="325"/>
                    <a:pt x="5914" y="10"/>
                  </a:cubicBezTo>
                  <a:lnTo>
                    <a:pt x="587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7" name="Google Shape;4787;p114"/>
            <p:cNvSpPr/>
            <p:nvPr/>
          </p:nvSpPr>
          <p:spPr>
            <a:xfrm>
              <a:off x="3852475" y="2004425"/>
              <a:ext cx="33600" cy="150775"/>
            </a:xfrm>
            <a:custGeom>
              <a:avLst/>
              <a:gdLst/>
              <a:ahLst/>
              <a:cxnLst/>
              <a:rect l="l" t="t" r="r" b="b"/>
              <a:pathLst>
                <a:path w="1344" h="6031" extrusionOk="0">
                  <a:moveTo>
                    <a:pt x="1154" y="0"/>
                  </a:moveTo>
                  <a:cubicBezTo>
                    <a:pt x="1046" y="0"/>
                    <a:pt x="956" y="91"/>
                    <a:pt x="947" y="199"/>
                  </a:cubicBezTo>
                  <a:cubicBezTo>
                    <a:pt x="938" y="676"/>
                    <a:pt x="893" y="1145"/>
                    <a:pt x="829" y="1614"/>
                  </a:cubicBezTo>
                  <a:cubicBezTo>
                    <a:pt x="775" y="2083"/>
                    <a:pt x="685" y="2542"/>
                    <a:pt x="604" y="3011"/>
                  </a:cubicBezTo>
                  <a:cubicBezTo>
                    <a:pt x="442" y="3939"/>
                    <a:pt x="253" y="4868"/>
                    <a:pt x="18" y="5787"/>
                  </a:cubicBezTo>
                  <a:cubicBezTo>
                    <a:pt x="18" y="5796"/>
                    <a:pt x="9" y="5805"/>
                    <a:pt x="9" y="5814"/>
                  </a:cubicBezTo>
                  <a:cubicBezTo>
                    <a:pt x="0" y="5923"/>
                    <a:pt x="81" y="6022"/>
                    <a:pt x="189" y="6031"/>
                  </a:cubicBezTo>
                  <a:cubicBezTo>
                    <a:pt x="298" y="6031"/>
                    <a:pt x="388" y="5959"/>
                    <a:pt x="397" y="5850"/>
                  </a:cubicBezTo>
                  <a:cubicBezTo>
                    <a:pt x="478" y="4904"/>
                    <a:pt x="604" y="3967"/>
                    <a:pt x="748" y="3029"/>
                  </a:cubicBezTo>
                  <a:cubicBezTo>
                    <a:pt x="820" y="2569"/>
                    <a:pt x="893" y="2101"/>
                    <a:pt x="992" y="1641"/>
                  </a:cubicBezTo>
                  <a:cubicBezTo>
                    <a:pt x="1082" y="1172"/>
                    <a:pt x="1190" y="713"/>
                    <a:pt x="1334" y="262"/>
                  </a:cubicBezTo>
                  <a:cubicBezTo>
                    <a:pt x="1343" y="244"/>
                    <a:pt x="1343" y="226"/>
                    <a:pt x="1343" y="208"/>
                  </a:cubicBezTo>
                  <a:cubicBezTo>
                    <a:pt x="1343" y="100"/>
                    <a:pt x="1262" y="9"/>
                    <a:pt x="115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8" name="Google Shape;4788;p114"/>
            <p:cNvSpPr/>
            <p:nvPr/>
          </p:nvSpPr>
          <p:spPr>
            <a:xfrm>
              <a:off x="3928625" y="2002400"/>
              <a:ext cx="26175" cy="4300"/>
            </a:xfrm>
            <a:custGeom>
              <a:avLst/>
              <a:gdLst/>
              <a:ahLst/>
              <a:cxnLst/>
              <a:rect l="l" t="t" r="r" b="b"/>
              <a:pathLst>
                <a:path w="1047" h="172" fill="none" extrusionOk="0">
                  <a:moveTo>
                    <a:pt x="1" y="0"/>
                  </a:moveTo>
                  <a:lnTo>
                    <a:pt x="1046" y="172"/>
                  </a:lnTo>
                </a:path>
              </a:pathLst>
            </a:custGeom>
            <a:noFill/>
            <a:ln w="9700" cap="rnd" cmpd="sng">
              <a:solidFill>
                <a:srgbClr val="42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9" name="Google Shape;4789;p114"/>
            <p:cNvSpPr/>
            <p:nvPr/>
          </p:nvSpPr>
          <p:spPr>
            <a:xfrm>
              <a:off x="3897300" y="2012750"/>
              <a:ext cx="98050" cy="16475"/>
            </a:xfrm>
            <a:custGeom>
              <a:avLst/>
              <a:gdLst/>
              <a:ahLst/>
              <a:cxnLst/>
              <a:rect l="l" t="t" r="r" b="b"/>
              <a:pathLst>
                <a:path w="3922" h="659" fill="none" extrusionOk="0">
                  <a:moveTo>
                    <a:pt x="1" y="1"/>
                  </a:moveTo>
                  <a:lnTo>
                    <a:pt x="3922" y="659"/>
                  </a:lnTo>
                </a:path>
              </a:pathLst>
            </a:custGeom>
            <a:noFill/>
            <a:ln w="9700" cap="rnd" cmpd="sng">
              <a:solidFill>
                <a:srgbClr val="42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2" fill="hold" nodeType="clickEffect">
                                  <p:stCondLst>
                                    <p:cond delay="0"/>
                                  </p:stCondLst>
                                  <p:childTnLst>
                                    <p:set>
                                      <p:cBhvr>
                                        <p:cTn id="6" dur="1" fill="hold">
                                          <p:stCondLst>
                                            <p:cond delay="0"/>
                                          </p:stCondLst>
                                        </p:cTn>
                                        <p:tgtEl>
                                          <p:spTgt spid="4743"/>
                                        </p:tgtEl>
                                        <p:attrNameLst>
                                          <p:attrName>style.visibility</p:attrName>
                                        </p:attrNameLst>
                                      </p:cBhvr>
                                      <p:to>
                                        <p:strVal val="visible"/>
                                      </p:to>
                                    </p:set>
                                    <p:anim calcmode="lin" valueType="num">
                                      <p:cBhvr additive="base">
                                        <p:cTn id="7" dur="1000"/>
                                        <p:tgtEl>
                                          <p:spTgt spid="4743"/>
                                        </p:tgtEl>
                                        <p:attrNameLst>
                                          <p:attrName>ppt_x</p:attrName>
                                        </p:attrNameLst>
                                      </p:cBhvr>
                                      <p:tavLst>
                                        <p:tav tm="0">
                                          <p:val>
                                            <p:strVal val="#ppt_x+1"/>
                                          </p:val>
                                        </p:tav>
                                        <p:tav tm="100000">
                                          <p:val>
                                            <p:strVal val="#ppt_x"/>
                                          </p:val>
                                        </p:tav>
                                      </p:tavLst>
                                    </p:anim>
                                  </p:childTnLst>
                                </p:cTn>
                              </p:par>
                              <p:par>
                                <p:cTn id="8" presetID="2" presetClass="entr" presetSubtype="2" fill="hold" nodeType="withEffect">
                                  <p:stCondLst>
                                    <p:cond delay="0"/>
                                  </p:stCondLst>
                                  <p:childTnLst>
                                    <p:set>
                                      <p:cBhvr>
                                        <p:cTn id="9" dur="1" fill="hold">
                                          <p:stCondLst>
                                            <p:cond delay="0"/>
                                          </p:stCondLst>
                                        </p:cTn>
                                        <p:tgtEl>
                                          <p:spTgt spid="4744"/>
                                        </p:tgtEl>
                                        <p:attrNameLst>
                                          <p:attrName>style.visibility</p:attrName>
                                        </p:attrNameLst>
                                      </p:cBhvr>
                                      <p:to>
                                        <p:strVal val="visible"/>
                                      </p:to>
                                    </p:set>
                                    <p:anim calcmode="lin" valueType="num">
                                      <p:cBhvr additive="base">
                                        <p:cTn id="10" dur="1000"/>
                                        <p:tgtEl>
                                          <p:spTgt spid="4744"/>
                                        </p:tgtEl>
                                        <p:attrNameLst>
                                          <p:attrName>ppt_x</p:attrName>
                                        </p:attrNameLst>
                                      </p:cBhvr>
                                      <p:tavLst>
                                        <p:tav tm="0">
                                          <p:val>
                                            <p:strVal val="#ppt_x+1"/>
                                          </p:val>
                                        </p:tav>
                                        <p:tav tm="100000">
                                          <p:val>
                                            <p:strVal val="#ppt_x"/>
                                          </p:val>
                                        </p:tav>
                                      </p:tavLst>
                                    </p:anim>
                                  </p:childTnLst>
                                </p:cTn>
                              </p:par>
                              <p:par>
                                <p:cTn id="11" presetID="2" presetClass="entr" presetSubtype="2" fill="hold" nodeType="withEffect">
                                  <p:stCondLst>
                                    <p:cond delay="0"/>
                                  </p:stCondLst>
                                  <p:childTnLst>
                                    <p:set>
                                      <p:cBhvr>
                                        <p:cTn id="12" dur="1" fill="hold">
                                          <p:stCondLst>
                                            <p:cond delay="0"/>
                                          </p:stCondLst>
                                        </p:cTn>
                                        <p:tgtEl>
                                          <p:spTgt spid="4745"/>
                                        </p:tgtEl>
                                        <p:attrNameLst>
                                          <p:attrName>style.visibility</p:attrName>
                                        </p:attrNameLst>
                                      </p:cBhvr>
                                      <p:to>
                                        <p:strVal val="visible"/>
                                      </p:to>
                                    </p:set>
                                    <p:anim calcmode="lin" valueType="num">
                                      <p:cBhvr additive="base">
                                        <p:cTn id="13" dur="1000"/>
                                        <p:tgtEl>
                                          <p:spTgt spid="4745"/>
                                        </p:tgtEl>
                                        <p:attrNameLst>
                                          <p:attrName>ppt_x</p:attrName>
                                        </p:attrNameLst>
                                      </p:cBhvr>
                                      <p:tavLst>
                                        <p:tav tm="0">
                                          <p:val>
                                            <p:strVal val="#ppt_x+1"/>
                                          </p:val>
                                        </p:tav>
                                        <p:tav tm="100000">
                                          <p:val>
                                            <p:strVal val="#ppt_x"/>
                                          </p:val>
                                        </p:tav>
                                      </p:tavLst>
                                    </p:anim>
                                  </p:childTnLst>
                                </p:cTn>
                              </p:par>
                              <p:par>
                                <p:cTn id="14" presetID="2" presetClass="entr" presetSubtype="2" fill="hold" nodeType="withEffect">
                                  <p:stCondLst>
                                    <p:cond delay="0"/>
                                  </p:stCondLst>
                                  <p:childTnLst>
                                    <p:set>
                                      <p:cBhvr>
                                        <p:cTn id="15" dur="1" fill="hold">
                                          <p:stCondLst>
                                            <p:cond delay="0"/>
                                          </p:stCondLst>
                                        </p:cTn>
                                        <p:tgtEl>
                                          <p:spTgt spid="4748"/>
                                        </p:tgtEl>
                                        <p:attrNameLst>
                                          <p:attrName>style.visibility</p:attrName>
                                        </p:attrNameLst>
                                      </p:cBhvr>
                                      <p:to>
                                        <p:strVal val="visible"/>
                                      </p:to>
                                    </p:set>
                                    <p:anim calcmode="lin" valueType="num">
                                      <p:cBhvr additive="base">
                                        <p:cTn id="16" dur="1000"/>
                                        <p:tgtEl>
                                          <p:spTgt spid="4748"/>
                                        </p:tgtEl>
                                        <p:attrNameLst>
                                          <p:attrName>ppt_x</p:attrName>
                                        </p:attrNameLst>
                                      </p:cBhvr>
                                      <p:tavLst>
                                        <p:tav tm="0">
                                          <p:val>
                                            <p:strVal val="#ppt_x+1"/>
                                          </p:val>
                                        </p:tav>
                                        <p:tav tm="100000">
                                          <p:val>
                                            <p:strVal val="#ppt_x"/>
                                          </p:val>
                                        </p:tav>
                                      </p:tavLst>
                                    </p:anim>
                                  </p:childTnLst>
                                </p:cTn>
                              </p:par>
                            </p:childTnLst>
                          </p:cTn>
                        </p:par>
                      </p:childTnLst>
                    </p:cTn>
                  </p:par>
                  <p:par>
                    <p:cTn id="17" fill="hold">
                      <p:stCondLst>
                        <p:cond delay="indefinite"/>
                      </p:stCondLst>
                      <p:childTnLst>
                        <p:par>
                          <p:cTn id="18" fill="hold">
                            <p:stCondLst>
                              <p:cond delay="0"/>
                            </p:stCondLst>
                            <p:childTnLst>
                              <p:par>
                                <p:cTn id="19" presetID="2" presetClass="entr" presetSubtype="8" fill="hold" nodeType="clickEffect">
                                  <p:stCondLst>
                                    <p:cond delay="0"/>
                                  </p:stCondLst>
                                  <p:childTnLst>
                                    <p:set>
                                      <p:cBhvr>
                                        <p:cTn id="20" dur="1" fill="hold">
                                          <p:stCondLst>
                                            <p:cond delay="0"/>
                                          </p:stCondLst>
                                        </p:cTn>
                                        <p:tgtEl>
                                          <p:spTgt spid="4751"/>
                                        </p:tgtEl>
                                        <p:attrNameLst>
                                          <p:attrName>style.visibility</p:attrName>
                                        </p:attrNameLst>
                                      </p:cBhvr>
                                      <p:to>
                                        <p:strVal val="visible"/>
                                      </p:to>
                                    </p:set>
                                    <p:anim calcmode="lin" valueType="num">
                                      <p:cBhvr additive="base">
                                        <p:cTn id="21" dur="1000"/>
                                        <p:tgtEl>
                                          <p:spTgt spid="4751"/>
                                        </p:tgtEl>
                                        <p:attrNameLst>
                                          <p:attrName>ppt_x</p:attrName>
                                        </p:attrNameLst>
                                      </p:cBhvr>
                                      <p:tavLst>
                                        <p:tav tm="0">
                                          <p:val>
                                            <p:strVal val="#ppt_x-1"/>
                                          </p:val>
                                        </p:tav>
                                        <p:tav tm="100000">
                                          <p:val>
                                            <p:strVal val="#ppt_x"/>
                                          </p:val>
                                        </p:tav>
                                      </p:tavLst>
                                    </p:anim>
                                  </p:childTnLst>
                                </p:cTn>
                              </p:par>
                              <p:par>
                                <p:cTn id="22" presetID="2" presetClass="entr" presetSubtype="8" fill="hold" nodeType="withEffect">
                                  <p:stCondLst>
                                    <p:cond delay="0"/>
                                  </p:stCondLst>
                                  <p:childTnLst>
                                    <p:set>
                                      <p:cBhvr>
                                        <p:cTn id="23" dur="1" fill="hold">
                                          <p:stCondLst>
                                            <p:cond delay="0"/>
                                          </p:stCondLst>
                                        </p:cTn>
                                        <p:tgtEl>
                                          <p:spTgt spid="4756"/>
                                        </p:tgtEl>
                                        <p:attrNameLst>
                                          <p:attrName>style.visibility</p:attrName>
                                        </p:attrNameLst>
                                      </p:cBhvr>
                                      <p:to>
                                        <p:strVal val="visible"/>
                                      </p:to>
                                    </p:set>
                                    <p:anim calcmode="lin" valueType="num">
                                      <p:cBhvr additive="base">
                                        <p:cTn id="24" dur="1000"/>
                                        <p:tgtEl>
                                          <p:spTgt spid="4756"/>
                                        </p:tgtEl>
                                        <p:attrNameLst>
                                          <p:attrName>ppt_x</p:attrName>
                                        </p:attrNameLst>
                                      </p:cBhvr>
                                      <p:tavLst>
                                        <p:tav tm="0">
                                          <p:val>
                                            <p:strVal val="#ppt_x-1"/>
                                          </p:val>
                                        </p:tav>
                                        <p:tav tm="100000">
                                          <p:val>
                                            <p:strVal val="#ppt_x"/>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Shape 4793"/>
        <p:cNvGrpSpPr/>
        <p:nvPr/>
      </p:nvGrpSpPr>
      <p:grpSpPr>
        <a:xfrm>
          <a:off x="0" y="0"/>
          <a:ext cx="0" cy="0"/>
          <a:chOff x="0" y="0"/>
          <a:chExt cx="0" cy="0"/>
        </a:xfrm>
      </p:grpSpPr>
      <p:grpSp>
        <p:nvGrpSpPr>
          <p:cNvPr id="4794" name="Google Shape;4794;p115"/>
          <p:cNvGrpSpPr/>
          <p:nvPr/>
        </p:nvGrpSpPr>
        <p:grpSpPr>
          <a:xfrm rot="834164">
            <a:off x="6387374" y="2833407"/>
            <a:ext cx="1625332" cy="585362"/>
            <a:chOff x="4345425" y="2175475"/>
            <a:chExt cx="800750" cy="176025"/>
          </a:xfrm>
        </p:grpSpPr>
        <p:sp>
          <p:nvSpPr>
            <p:cNvPr id="4795" name="Google Shape;4795;p115"/>
            <p:cNvSpPr/>
            <p:nvPr/>
          </p:nvSpPr>
          <p:spPr>
            <a:xfrm>
              <a:off x="4351850" y="2175475"/>
              <a:ext cx="763000" cy="156275"/>
            </a:xfrm>
            <a:custGeom>
              <a:avLst/>
              <a:gdLst/>
              <a:ahLst/>
              <a:cxnLst/>
              <a:rect l="l" t="t" r="r" b="b"/>
              <a:pathLst>
                <a:path w="30520" h="6251" extrusionOk="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6" name="Google Shape;4796;p115"/>
            <p:cNvSpPr/>
            <p:nvPr/>
          </p:nvSpPr>
          <p:spPr>
            <a:xfrm>
              <a:off x="4345425" y="2195925"/>
              <a:ext cx="800750" cy="155575"/>
            </a:xfrm>
            <a:custGeom>
              <a:avLst/>
              <a:gdLst/>
              <a:ahLst/>
              <a:cxnLst/>
              <a:rect l="l" t="t" r="r" b="b"/>
              <a:pathLst>
                <a:path w="32030" h="6223" extrusionOk="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97" name="Google Shape;4797;p115"/>
          <p:cNvGrpSpPr/>
          <p:nvPr/>
        </p:nvGrpSpPr>
        <p:grpSpPr>
          <a:xfrm rot="340145">
            <a:off x="3532791" y="2015854"/>
            <a:ext cx="2078423" cy="585858"/>
            <a:chOff x="4345425" y="2175475"/>
            <a:chExt cx="800750" cy="176025"/>
          </a:xfrm>
        </p:grpSpPr>
        <p:sp>
          <p:nvSpPr>
            <p:cNvPr id="4798" name="Google Shape;4798;p115"/>
            <p:cNvSpPr/>
            <p:nvPr/>
          </p:nvSpPr>
          <p:spPr>
            <a:xfrm>
              <a:off x="4351850" y="2175475"/>
              <a:ext cx="763000" cy="156275"/>
            </a:xfrm>
            <a:custGeom>
              <a:avLst/>
              <a:gdLst/>
              <a:ahLst/>
              <a:cxnLst/>
              <a:rect l="l" t="t" r="r" b="b"/>
              <a:pathLst>
                <a:path w="30520" h="6251" extrusionOk="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9" name="Google Shape;4799;p115"/>
            <p:cNvSpPr/>
            <p:nvPr/>
          </p:nvSpPr>
          <p:spPr>
            <a:xfrm>
              <a:off x="4345425" y="2195925"/>
              <a:ext cx="800750" cy="155575"/>
            </a:xfrm>
            <a:custGeom>
              <a:avLst/>
              <a:gdLst/>
              <a:ahLst/>
              <a:cxnLst/>
              <a:rect l="l" t="t" r="r" b="b"/>
              <a:pathLst>
                <a:path w="32030" h="6223" extrusionOk="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00" name="Google Shape;4800;p115"/>
          <p:cNvGrpSpPr/>
          <p:nvPr/>
        </p:nvGrpSpPr>
        <p:grpSpPr>
          <a:xfrm rot="834071">
            <a:off x="1256206" y="2838931"/>
            <a:ext cx="1433529" cy="585362"/>
            <a:chOff x="4345425" y="2175475"/>
            <a:chExt cx="800750" cy="176025"/>
          </a:xfrm>
        </p:grpSpPr>
        <p:sp>
          <p:nvSpPr>
            <p:cNvPr id="4801" name="Google Shape;4801;p115"/>
            <p:cNvSpPr/>
            <p:nvPr/>
          </p:nvSpPr>
          <p:spPr>
            <a:xfrm>
              <a:off x="4351850" y="2175475"/>
              <a:ext cx="763000" cy="156275"/>
            </a:xfrm>
            <a:custGeom>
              <a:avLst/>
              <a:gdLst/>
              <a:ahLst/>
              <a:cxnLst/>
              <a:rect l="l" t="t" r="r" b="b"/>
              <a:pathLst>
                <a:path w="30520" h="6251" extrusionOk="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2" name="Google Shape;4802;p115"/>
            <p:cNvSpPr/>
            <p:nvPr/>
          </p:nvSpPr>
          <p:spPr>
            <a:xfrm>
              <a:off x="4345425" y="2195925"/>
              <a:ext cx="800750" cy="155575"/>
            </a:xfrm>
            <a:custGeom>
              <a:avLst/>
              <a:gdLst/>
              <a:ahLst/>
              <a:cxnLst/>
              <a:rect l="l" t="t" r="r" b="b"/>
              <a:pathLst>
                <a:path w="32030" h="6223" extrusionOk="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803" name="Google Shape;4803;p115"/>
          <p:cNvSpPr txBox="1">
            <a:spLocks noGrp="1"/>
          </p:cNvSpPr>
          <p:nvPr>
            <p:ph type="title"/>
          </p:nvPr>
        </p:nvSpPr>
        <p:spPr>
          <a:xfrm>
            <a:off x="5917800" y="540000"/>
            <a:ext cx="2506200" cy="496200"/>
          </a:xfrm>
          <a:prstGeom prst="rect">
            <a:avLst/>
          </a:prstGeom>
        </p:spPr>
        <p:txBody>
          <a:bodyPr spcFirstLastPara="1" wrap="square" lIns="0" tIns="0" rIns="0" bIns="0" anchor="t" anchorCtr="0">
            <a:noAutofit/>
          </a:bodyPr>
          <a:lstStyle/>
          <a:p>
            <a:pPr marL="0" lvl="0" indent="0" algn="r" rtl="0">
              <a:spcBef>
                <a:spcPts val="0"/>
              </a:spcBef>
              <a:spcAft>
                <a:spcPts val="0"/>
              </a:spcAft>
              <a:buClr>
                <a:schemeClr val="dk2"/>
              </a:buClr>
              <a:buSzPts val="1100"/>
              <a:buFont typeface="Arial"/>
              <a:buNone/>
            </a:pPr>
            <a:r>
              <a:rPr lang="en"/>
              <a:t>Our team</a:t>
            </a:r>
            <a:endParaRPr/>
          </a:p>
          <a:p>
            <a:pPr marL="0" lvl="0" indent="0" algn="r" rtl="0">
              <a:spcBef>
                <a:spcPts val="0"/>
              </a:spcBef>
              <a:spcAft>
                <a:spcPts val="0"/>
              </a:spcAft>
              <a:buNone/>
            </a:pPr>
            <a:endParaRPr/>
          </a:p>
        </p:txBody>
      </p:sp>
      <p:sp>
        <p:nvSpPr>
          <p:cNvPr id="4804" name="Google Shape;4804;p115"/>
          <p:cNvSpPr txBox="1">
            <a:spLocks noGrp="1"/>
          </p:cNvSpPr>
          <p:nvPr>
            <p:ph type="subTitle" idx="1"/>
          </p:nvPr>
        </p:nvSpPr>
        <p:spPr>
          <a:xfrm>
            <a:off x="804150" y="2853903"/>
            <a:ext cx="2506200" cy="340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2"/>
              </a:buClr>
              <a:buSzPts val="1100"/>
              <a:buFont typeface="Arial"/>
              <a:buNone/>
            </a:pPr>
            <a:r>
              <a:rPr lang="en"/>
              <a:t>John Doe</a:t>
            </a:r>
            <a:endParaRPr/>
          </a:p>
        </p:txBody>
      </p:sp>
      <p:sp>
        <p:nvSpPr>
          <p:cNvPr id="4805" name="Google Shape;4805;p115"/>
          <p:cNvSpPr txBox="1">
            <a:spLocks noGrp="1"/>
          </p:cNvSpPr>
          <p:nvPr>
            <p:ph type="subTitle" idx="2"/>
          </p:nvPr>
        </p:nvSpPr>
        <p:spPr>
          <a:xfrm>
            <a:off x="5833650" y="2853903"/>
            <a:ext cx="2506200" cy="340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2"/>
              </a:buClr>
              <a:buSzPts val="1100"/>
              <a:buFont typeface="Arial"/>
              <a:buNone/>
            </a:pPr>
            <a:r>
              <a:rPr lang="en"/>
              <a:t>Ann Smith</a:t>
            </a:r>
            <a:endParaRPr/>
          </a:p>
        </p:txBody>
      </p:sp>
      <p:sp>
        <p:nvSpPr>
          <p:cNvPr id="4806" name="Google Shape;4806;p115"/>
          <p:cNvSpPr txBox="1">
            <a:spLocks noGrp="1"/>
          </p:cNvSpPr>
          <p:nvPr>
            <p:ph type="subTitle" idx="3"/>
          </p:nvPr>
        </p:nvSpPr>
        <p:spPr>
          <a:xfrm>
            <a:off x="3318900" y="2003065"/>
            <a:ext cx="2506200" cy="340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2"/>
              </a:buClr>
              <a:buSzPts val="1100"/>
              <a:buFont typeface="Arial"/>
              <a:buNone/>
            </a:pPr>
            <a:r>
              <a:rPr lang="en"/>
              <a:t>Helena Patterson</a:t>
            </a:r>
            <a:endParaRPr/>
          </a:p>
        </p:txBody>
      </p:sp>
      <p:sp>
        <p:nvSpPr>
          <p:cNvPr id="4807" name="Google Shape;4807;p115"/>
          <p:cNvSpPr txBox="1">
            <a:spLocks noGrp="1"/>
          </p:cNvSpPr>
          <p:nvPr>
            <p:ph type="subTitle" idx="4"/>
          </p:nvPr>
        </p:nvSpPr>
        <p:spPr>
          <a:xfrm>
            <a:off x="804150" y="3240773"/>
            <a:ext cx="2506200" cy="955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2"/>
              </a:buClr>
              <a:buSzPts val="1100"/>
              <a:buFont typeface="Arial"/>
              <a:buNone/>
            </a:pPr>
            <a:r>
              <a:rPr lang="en"/>
              <a:t>You can replace the star on the screen with a picture of this person</a:t>
            </a:r>
            <a:endParaRPr/>
          </a:p>
        </p:txBody>
      </p:sp>
      <p:sp>
        <p:nvSpPr>
          <p:cNvPr id="4808" name="Google Shape;4808;p115"/>
          <p:cNvSpPr txBox="1">
            <a:spLocks noGrp="1"/>
          </p:cNvSpPr>
          <p:nvPr>
            <p:ph type="subTitle" idx="5"/>
          </p:nvPr>
        </p:nvSpPr>
        <p:spPr>
          <a:xfrm>
            <a:off x="5833650" y="3240773"/>
            <a:ext cx="2506200" cy="955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You can replace the star on the screen with a picture of this person</a:t>
            </a:r>
            <a:endParaRPr/>
          </a:p>
        </p:txBody>
      </p:sp>
      <p:sp>
        <p:nvSpPr>
          <p:cNvPr id="4809" name="Google Shape;4809;p115"/>
          <p:cNvSpPr txBox="1">
            <a:spLocks noGrp="1"/>
          </p:cNvSpPr>
          <p:nvPr>
            <p:ph type="subTitle" idx="6"/>
          </p:nvPr>
        </p:nvSpPr>
        <p:spPr>
          <a:xfrm>
            <a:off x="3318900" y="2389956"/>
            <a:ext cx="2506200" cy="955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You can replace the star on the screen with a picture of this person</a:t>
            </a:r>
            <a:endParaRPr/>
          </a:p>
        </p:txBody>
      </p:sp>
      <p:sp>
        <p:nvSpPr>
          <p:cNvPr id="4810" name="Google Shape;4810;p115"/>
          <p:cNvSpPr/>
          <p:nvPr/>
        </p:nvSpPr>
        <p:spPr>
          <a:xfrm>
            <a:off x="4323938" y="1443900"/>
            <a:ext cx="496125" cy="459050"/>
          </a:xfrm>
          <a:custGeom>
            <a:avLst/>
            <a:gdLst/>
            <a:ahLst/>
            <a:cxnLst/>
            <a:rect l="l" t="t" r="r" b="b"/>
            <a:pathLst>
              <a:path w="19845" h="18362" extrusionOk="0">
                <a:moveTo>
                  <a:pt x="12101" y="287"/>
                </a:moveTo>
                <a:lnTo>
                  <a:pt x="12101" y="287"/>
                </a:lnTo>
                <a:cubicBezTo>
                  <a:pt x="12885" y="1086"/>
                  <a:pt x="12744" y="2653"/>
                  <a:pt x="12885" y="3735"/>
                </a:cubicBezTo>
                <a:cubicBezTo>
                  <a:pt x="12916" y="3970"/>
                  <a:pt x="12963" y="4221"/>
                  <a:pt x="12994" y="4456"/>
                </a:cubicBezTo>
                <a:cubicBezTo>
                  <a:pt x="12979" y="4425"/>
                  <a:pt x="12979" y="4393"/>
                  <a:pt x="12979" y="4378"/>
                </a:cubicBezTo>
                <a:cubicBezTo>
                  <a:pt x="12822" y="3657"/>
                  <a:pt x="12712" y="2951"/>
                  <a:pt x="12587" y="2230"/>
                </a:cubicBezTo>
                <a:cubicBezTo>
                  <a:pt x="12477" y="1588"/>
                  <a:pt x="12430" y="851"/>
                  <a:pt x="12101" y="287"/>
                </a:cubicBezTo>
                <a:close/>
                <a:moveTo>
                  <a:pt x="862" y="7936"/>
                </a:moveTo>
                <a:lnTo>
                  <a:pt x="862" y="7936"/>
                </a:lnTo>
                <a:cubicBezTo>
                  <a:pt x="2728" y="8923"/>
                  <a:pt x="4593" y="9926"/>
                  <a:pt x="6458" y="10930"/>
                </a:cubicBezTo>
                <a:cubicBezTo>
                  <a:pt x="6458" y="10930"/>
                  <a:pt x="6474" y="10930"/>
                  <a:pt x="6474" y="10945"/>
                </a:cubicBezTo>
                <a:cubicBezTo>
                  <a:pt x="6443" y="11102"/>
                  <a:pt x="6411" y="11259"/>
                  <a:pt x="6380" y="11431"/>
                </a:cubicBezTo>
                <a:cubicBezTo>
                  <a:pt x="6380" y="11431"/>
                  <a:pt x="6380" y="11415"/>
                  <a:pt x="6380" y="11415"/>
                </a:cubicBezTo>
                <a:cubicBezTo>
                  <a:pt x="5627" y="10757"/>
                  <a:pt x="4671" y="10303"/>
                  <a:pt x="3825" y="9785"/>
                </a:cubicBezTo>
                <a:cubicBezTo>
                  <a:pt x="3370" y="9503"/>
                  <a:pt x="2916" y="9237"/>
                  <a:pt x="2446" y="8970"/>
                </a:cubicBezTo>
                <a:cubicBezTo>
                  <a:pt x="2179" y="8798"/>
                  <a:pt x="1051" y="8296"/>
                  <a:pt x="862" y="7936"/>
                </a:cubicBezTo>
                <a:close/>
                <a:moveTo>
                  <a:pt x="18998" y="8751"/>
                </a:moveTo>
                <a:lnTo>
                  <a:pt x="18998" y="8751"/>
                </a:lnTo>
                <a:cubicBezTo>
                  <a:pt x="18559" y="9409"/>
                  <a:pt x="16944" y="10256"/>
                  <a:pt x="16600" y="10506"/>
                </a:cubicBezTo>
                <a:cubicBezTo>
                  <a:pt x="15878" y="10992"/>
                  <a:pt x="15095" y="11431"/>
                  <a:pt x="14452" y="12027"/>
                </a:cubicBezTo>
                <a:cubicBezTo>
                  <a:pt x="14421" y="11886"/>
                  <a:pt x="14405" y="11760"/>
                  <a:pt x="14389" y="11619"/>
                </a:cubicBezTo>
                <a:cubicBezTo>
                  <a:pt x="15988" y="10773"/>
                  <a:pt x="17524" y="9801"/>
                  <a:pt x="18998" y="8751"/>
                </a:cubicBezTo>
                <a:close/>
                <a:moveTo>
                  <a:pt x="14860" y="12199"/>
                </a:moveTo>
                <a:lnTo>
                  <a:pt x="14860" y="12199"/>
                </a:lnTo>
                <a:cubicBezTo>
                  <a:pt x="14766" y="12842"/>
                  <a:pt x="14719" y="13500"/>
                  <a:pt x="14687" y="14143"/>
                </a:cubicBezTo>
                <a:cubicBezTo>
                  <a:pt x="14640" y="13563"/>
                  <a:pt x="14578" y="12967"/>
                  <a:pt x="14499" y="12387"/>
                </a:cubicBezTo>
                <a:lnTo>
                  <a:pt x="14515" y="12387"/>
                </a:lnTo>
                <a:cubicBezTo>
                  <a:pt x="14625" y="12325"/>
                  <a:pt x="14734" y="12262"/>
                  <a:pt x="14860" y="12199"/>
                </a:cubicBezTo>
                <a:close/>
                <a:moveTo>
                  <a:pt x="11913" y="835"/>
                </a:moveTo>
                <a:cubicBezTo>
                  <a:pt x="11882" y="1791"/>
                  <a:pt x="12211" y="2920"/>
                  <a:pt x="12367" y="3782"/>
                </a:cubicBezTo>
                <a:cubicBezTo>
                  <a:pt x="12587" y="4973"/>
                  <a:pt x="12853" y="6196"/>
                  <a:pt x="13183" y="7371"/>
                </a:cubicBezTo>
                <a:cubicBezTo>
                  <a:pt x="13073" y="7403"/>
                  <a:pt x="13041" y="7607"/>
                  <a:pt x="13183" y="7622"/>
                </a:cubicBezTo>
                <a:cubicBezTo>
                  <a:pt x="13198" y="7638"/>
                  <a:pt x="13230" y="7638"/>
                  <a:pt x="13245" y="7638"/>
                </a:cubicBezTo>
                <a:cubicBezTo>
                  <a:pt x="13261" y="7654"/>
                  <a:pt x="13261" y="7654"/>
                  <a:pt x="13261" y="7669"/>
                </a:cubicBezTo>
                <a:cubicBezTo>
                  <a:pt x="13279" y="7723"/>
                  <a:pt x="13322" y="7751"/>
                  <a:pt x="13364" y="7751"/>
                </a:cubicBezTo>
                <a:cubicBezTo>
                  <a:pt x="13397" y="7751"/>
                  <a:pt x="13429" y="7734"/>
                  <a:pt x="13449" y="7701"/>
                </a:cubicBezTo>
                <a:cubicBezTo>
                  <a:pt x="13465" y="7685"/>
                  <a:pt x="13465" y="7685"/>
                  <a:pt x="13465" y="7685"/>
                </a:cubicBezTo>
                <a:cubicBezTo>
                  <a:pt x="13496" y="7685"/>
                  <a:pt x="13543" y="7685"/>
                  <a:pt x="13574" y="7701"/>
                </a:cubicBezTo>
                <a:cubicBezTo>
                  <a:pt x="13614" y="7750"/>
                  <a:pt x="13677" y="7774"/>
                  <a:pt x="13746" y="7774"/>
                </a:cubicBezTo>
                <a:cubicBezTo>
                  <a:pt x="13788" y="7774"/>
                  <a:pt x="13831" y="7765"/>
                  <a:pt x="13872" y="7748"/>
                </a:cubicBezTo>
                <a:cubicBezTo>
                  <a:pt x="15408" y="8030"/>
                  <a:pt x="16960" y="8218"/>
                  <a:pt x="18512" y="8484"/>
                </a:cubicBezTo>
                <a:cubicBezTo>
                  <a:pt x="16960" y="9566"/>
                  <a:pt x="15346" y="10538"/>
                  <a:pt x="13684" y="11431"/>
                </a:cubicBezTo>
                <a:cubicBezTo>
                  <a:pt x="13429" y="11566"/>
                  <a:pt x="13577" y="11903"/>
                  <a:pt x="13810" y="11903"/>
                </a:cubicBezTo>
                <a:cubicBezTo>
                  <a:pt x="13820" y="11903"/>
                  <a:pt x="13830" y="11903"/>
                  <a:pt x="13841" y="11901"/>
                </a:cubicBezTo>
                <a:cubicBezTo>
                  <a:pt x="14029" y="13406"/>
                  <a:pt x="14139" y="14895"/>
                  <a:pt x="14154" y="16416"/>
                </a:cubicBezTo>
                <a:cubicBezTo>
                  <a:pt x="12869" y="15099"/>
                  <a:pt x="11568" y="13767"/>
                  <a:pt x="10220" y="12513"/>
                </a:cubicBezTo>
                <a:cubicBezTo>
                  <a:pt x="10164" y="12457"/>
                  <a:pt x="10096" y="12429"/>
                  <a:pt x="10029" y="12429"/>
                </a:cubicBezTo>
                <a:cubicBezTo>
                  <a:pt x="9946" y="12429"/>
                  <a:pt x="9865" y="12473"/>
                  <a:pt x="9813" y="12560"/>
                </a:cubicBezTo>
                <a:cubicBezTo>
                  <a:pt x="8778" y="14190"/>
                  <a:pt x="7446" y="15616"/>
                  <a:pt x="5941" y="16807"/>
                </a:cubicBezTo>
                <a:cubicBezTo>
                  <a:pt x="6427" y="14864"/>
                  <a:pt x="6866" y="12842"/>
                  <a:pt x="6913" y="10867"/>
                </a:cubicBezTo>
                <a:cubicBezTo>
                  <a:pt x="6913" y="10788"/>
                  <a:pt x="6881" y="10741"/>
                  <a:pt x="6834" y="10710"/>
                </a:cubicBezTo>
                <a:cubicBezTo>
                  <a:pt x="6834" y="10632"/>
                  <a:pt x="6803" y="10553"/>
                  <a:pt x="6709" y="10506"/>
                </a:cubicBezTo>
                <a:cubicBezTo>
                  <a:pt x="4953" y="9582"/>
                  <a:pt x="3198" y="8657"/>
                  <a:pt x="1442" y="7732"/>
                </a:cubicBezTo>
                <a:cubicBezTo>
                  <a:pt x="3621" y="7513"/>
                  <a:pt x="5831" y="7309"/>
                  <a:pt x="8010" y="6980"/>
                </a:cubicBezTo>
                <a:cubicBezTo>
                  <a:pt x="8044" y="7014"/>
                  <a:pt x="8088" y="7039"/>
                  <a:pt x="8134" y="7039"/>
                </a:cubicBezTo>
                <a:cubicBezTo>
                  <a:pt x="8171" y="7039"/>
                  <a:pt x="8210" y="7022"/>
                  <a:pt x="8245" y="6980"/>
                </a:cubicBezTo>
                <a:cubicBezTo>
                  <a:pt x="9092" y="5961"/>
                  <a:pt x="9718" y="4738"/>
                  <a:pt x="10361" y="3594"/>
                </a:cubicBezTo>
                <a:cubicBezTo>
                  <a:pt x="10863" y="2732"/>
                  <a:pt x="11521" y="1807"/>
                  <a:pt x="11913" y="835"/>
                </a:cubicBezTo>
                <a:close/>
                <a:moveTo>
                  <a:pt x="6537" y="17027"/>
                </a:moveTo>
                <a:cubicBezTo>
                  <a:pt x="6270" y="17293"/>
                  <a:pt x="6004" y="17560"/>
                  <a:pt x="5737" y="17826"/>
                </a:cubicBezTo>
                <a:cubicBezTo>
                  <a:pt x="5706" y="17795"/>
                  <a:pt x="5675" y="17748"/>
                  <a:pt x="5659" y="17716"/>
                </a:cubicBezTo>
                <a:cubicBezTo>
                  <a:pt x="5957" y="17497"/>
                  <a:pt x="6254" y="17262"/>
                  <a:pt x="6537" y="17027"/>
                </a:cubicBezTo>
                <a:close/>
                <a:moveTo>
                  <a:pt x="12113" y="1"/>
                </a:moveTo>
                <a:cubicBezTo>
                  <a:pt x="12099" y="1"/>
                  <a:pt x="12083" y="6"/>
                  <a:pt x="12070" y="20"/>
                </a:cubicBezTo>
                <a:cubicBezTo>
                  <a:pt x="11223" y="882"/>
                  <a:pt x="10706" y="2168"/>
                  <a:pt x="10079" y="3202"/>
                </a:cubicBezTo>
                <a:cubicBezTo>
                  <a:pt x="9405" y="4315"/>
                  <a:pt x="8590" y="5412"/>
                  <a:pt x="8026" y="6588"/>
                </a:cubicBezTo>
                <a:lnTo>
                  <a:pt x="8010" y="6588"/>
                </a:lnTo>
                <a:cubicBezTo>
                  <a:pt x="5565" y="6760"/>
                  <a:pt x="3135" y="7105"/>
                  <a:pt x="706" y="7371"/>
                </a:cubicBezTo>
                <a:cubicBezTo>
                  <a:pt x="549" y="7387"/>
                  <a:pt x="424" y="7575"/>
                  <a:pt x="502" y="7716"/>
                </a:cubicBezTo>
                <a:cubicBezTo>
                  <a:pt x="0" y="8249"/>
                  <a:pt x="1693" y="9017"/>
                  <a:pt x="1881" y="9143"/>
                </a:cubicBezTo>
                <a:cubicBezTo>
                  <a:pt x="3261" y="10005"/>
                  <a:pt x="4671" y="11149"/>
                  <a:pt x="6176" y="11745"/>
                </a:cubicBezTo>
                <a:cubicBezTo>
                  <a:pt x="6202" y="11751"/>
                  <a:pt x="6225" y="11755"/>
                  <a:pt x="6247" y="11755"/>
                </a:cubicBezTo>
                <a:cubicBezTo>
                  <a:pt x="6278" y="11755"/>
                  <a:pt x="6305" y="11747"/>
                  <a:pt x="6333" y="11729"/>
                </a:cubicBezTo>
                <a:lnTo>
                  <a:pt x="6333" y="11729"/>
                </a:lnTo>
                <a:cubicBezTo>
                  <a:pt x="5972" y="13641"/>
                  <a:pt x="5690" y="15553"/>
                  <a:pt x="5189" y="17434"/>
                </a:cubicBezTo>
                <a:cubicBezTo>
                  <a:pt x="5173" y="17528"/>
                  <a:pt x="5204" y="17622"/>
                  <a:pt x="5267" y="17701"/>
                </a:cubicBezTo>
                <a:cubicBezTo>
                  <a:pt x="5330" y="17889"/>
                  <a:pt x="5424" y="18077"/>
                  <a:pt x="5518" y="18249"/>
                </a:cubicBezTo>
                <a:cubicBezTo>
                  <a:pt x="5552" y="18327"/>
                  <a:pt x="5620" y="18362"/>
                  <a:pt x="5692" y="18362"/>
                </a:cubicBezTo>
                <a:cubicBezTo>
                  <a:pt x="5751" y="18362"/>
                  <a:pt x="5813" y="18339"/>
                  <a:pt x="5863" y="18296"/>
                </a:cubicBezTo>
                <a:cubicBezTo>
                  <a:pt x="7524" y="16854"/>
                  <a:pt x="9029" y="15193"/>
                  <a:pt x="10424" y="13484"/>
                </a:cubicBezTo>
                <a:cubicBezTo>
                  <a:pt x="11678" y="14817"/>
                  <a:pt x="12979" y="16102"/>
                  <a:pt x="14248" y="17403"/>
                </a:cubicBezTo>
                <a:cubicBezTo>
                  <a:pt x="14311" y="17466"/>
                  <a:pt x="14405" y="17481"/>
                  <a:pt x="14483" y="17481"/>
                </a:cubicBezTo>
                <a:cubicBezTo>
                  <a:pt x="14515" y="17497"/>
                  <a:pt x="14546" y="17513"/>
                  <a:pt x="14593" y="17513"/>
                </a:cubicBezTo>
                <a:lnTo>
                  <a:pt x="14687" y="17513"/>
                </a:lnTo>
                <a:cubicBezTo>
                  <a:pt x="14813" y="17513"/>
                  <a:pt x="14922" y="17434"/>
                  <a:pt x="14954" y="17309"/>
                </a:cubicBezTo>
                <a:cubicBezTo>
                  <a:pt x="15220" y="16572"/>
                  <a:pt x="15110" y="15585"/>
                  <a:pt x="15142" y="14785"/>
                </a:cubicBezTo>
                <a:cubicBezTo>
                  <a:pt x="15173" y="13876"/>
                  <a:pt x="15252" y="12936"/>
                  <a:pt x="15189" y="12027"/>
                </a:cubicBezTo>
                <a:cubicBezTo>
                  <a:pt x="16364" y="11337"/>
                  <a:pt x="17477" y="10381"/>
                  <a:pt x="18574" y="9613"/>
                </a:cubicBezTo>
                <a:cubicBezTo>
                  <a:pt x="19029" y="9299"/>
                  <a:pt x="19844" y="8860"/>
                  <a:pt x="19390" y="8281"/>
                </a:cubicBezTo>
                <a:cubicBezTo>
                  <a:pt x="19374" y="8202"/>
                  <a:pt x="19327" y="8124"/>
                  <a:pt x="19217" y="8108"/>
                </a:cubicBezTo>
                <a:cubicBezTo>
                  <a:pt x="17509" y="7795"/>
                  <a:pt x="15753" y="7465"/>
                  <a:pt x="14013" y="7387"/>
                </a:cubicBezTo>
                <a:cubicBezTo>
                  <a:pt x="13590" y="5553"/>
                  <a:pt x="13292" y="3704"/>
                  <a:pt x="13088" y="1838"/>
                </a:cubicBezTo>
                <a:cubicBezTo>
                  <a:pt x="13045" y="1360"/>
                  <a:pt x="13001" y="89"/>
                  <a:pt x="12324" y="89"/>
                </a:cubicBezTo>
                <a:cubicBezTo>
                  <a:pt x="12270" y="89"/>
                  <a:pt x="12211" y="97"/>
                  <a:pt x="12148" y="114"/>
                </a:cubicBezTo>
                <a:cubicBezTo>
                  <a:pt x="12148" y="99"/>
                  <a:pt x="12164" y="83"/>
                  <a:pt x="12164" y="67"/>
                </a:cubicBezTo>
                <a:cubicBezTo>
                  <a:pt x="12175" y="34"/>
                  <a:pt x="12147" y="1"/>
                  <a:pt x="121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1" name="Google Shape;4811;p115"/>
          <p:cNvSpPr/>
          <p:nvPr/>
        </p:nvSpPr>
        <p:spPr>
          <a:xfrm>
            <a:off x="6952175" y="2219279"/>
            <a:ext cx="496125" cy="459050"/>
          </a:xfrm>
          <a:custGeom>
            <a:avLst/>
            <a:gdLst/>
            <a:ahLst/>
            <a:cxnLst/>
            <a:rect l="l" t="t" r="r" b="b"/>
            <a:pathLst>
              <a:path w="19845" h="18362" extrusionOk="0">
                <a:moveTo>
                  <a:pt x="12101" y="287"/>
                </a:moveTo>
                <a:lnTo>
                  <a:pt x="12101" y="287"/>
                </a:lnTo>
                <a:cubicBezTo>
                  <a:pt x="12885" y="1086"/>
                  <a:pt x="12744" y="2653"/>
                  <a:pt x="12885" y="3735"/>
                </a:cubicBezTo>
                <a:cubicBezTo>
                  <a:pt x="12916" y="3970"/>
                  <a:pt x="12963" y="4221"/>
                  <a:pt x="12994" y="4456"/>
                </a:cubicBezTo>
                <a:cubicBezTo>
                  <a:pt x="12979" y="4425"/>
                  <a:pt x="12979" y="4393"/>
                  <a:pt x="12979" y="4378"/>
                </a:cubicBezTo>
                <a:cubicBezTo>
                  <a:pt x="12822" y="3657"/>
                  <a:pt x="12712" y="2951"/>
                  <a:pt x="12587" y="2230"/>
                </a:cubicBezTo>
                <a:cubicBezTo>
                  <a:pt x="12477" y="1588"/>
                  <a:pt x="12430" y="851"/>
                  <a:pt x="12101" y="287"/>
                </a:cubicBezTo>
                <a:close/>
                <a:moveTo>
                  <a:pt x="862" y="7936"/>
                </a:moveTo>
                <a:lnTo>
                  <a:pt x="862" y="7936"/>
                </a:lnTo>
                <a:cubicBezTo>
                  <a:pt x="2728" y="8923"/>
                  <a:pt x="4593" y="9926"/>
                  <a:pt x="6458" y="10930"/>
                </a:cubicBezTo>
                <a:cubicBezTo>
                  <a:pt x="6458" y="10930"/>
                  <a:pt x="6474" y="10930"/>
                  <a:pt x="6474" y="10945"/>
                </a:cubicBezTo>
                <a:cubicBezTo>
                  <a:pt x="6443" y="11102"/>
                  <a:pt x="6411" y="11259"/>
                  <a:pt x="6380" y="11431"/>
                </a:cubicBezTo>
                <a:cubicBezTo>
                  <a:pt x="6380" y="11431"/>
                  <a:pt x="6380" y="11415"/>
                  <a:pt x="6380" y="11415"/>
                </a:cubicBezTo>
                <a:cubicBezTo>
                  <a:pt x="5627" y="10757"/>
                  <a:pt x="4671" y="10303"/>
                  <a:pt x="3825" y="9785"/>
                </a:cubicBezTo>
                <a:cubicBezTo>
                  <a:pt x="3370" y="9503"/>
                  <a:pt x="2916" y="9237"/>
                  <a:pt x="2446" y="8970"/>
                </a:cubicBezTo>
                <a:cubicBezTo>
                  <a:pt x="2179" y="8798"/>
                  <a:pt x="1051" y="8296"/>
                  <a:pt x="862" y="7936"/>
                </a:cubicBezTo>
                <a:close/>
                <a:moveTo>
                  <a:pt x="18998" y="8751"/>
                </a:moveTo>
                <a:lnTo>
                  <a:pt x="18998" y="8751"/>
                </a:lnTo>
                <a:cubicBezTo>
                  <a:pt x="18559" y="9409"/>
                  <a:pt x="16944" y="10256"/>
                  <a:pt x="16600" y="10506"/>
                </a:cubicBezTo>
                <a:cubicBezTo>
                  <a:pt x="15878" y="10992"/>
                  <a:pt x="15095" y="11431"/>
                  <a:pt x="14452" y="12027"/>
                </a:cubicBezTo>
                <a:cubicBezTo>
                  <a:pt x="14421" y="11886"/>
                  <a:pt x="14405" y="11760"/>
                  <a:pt x="14389" y="11619"/>
                </a:cubicBezTo>
                <a:cubicBezTo>
                  <a:pt x="15988" y="10773"/>
                  <a:pt x="17524" y="9801"/>
                  <a:pt x="18998" y="8751"/>
                </a:cubicBezTo>
                <a:close/>
                <a:moveTo>
                  <a:pt x="14860" y="12199"/>
                </a:moveTo>
                <a:lnTo>
                  <a:pt x="14860" y="12199"/>
                </a:lnTo>
                <a:cubicBezTo>
                  <a:pt x="14766" y="12842"/>
                  <a:pt x="14719" y="13500"/>
                  <a:pt x="14687" y="14143"/>
                </a:cubicBezTo>
                <a:cubicBezTo>
                  <a:pt x="14640" y="13563"/>
                  <a:pt x="14578" y="12967"/>
                  <a:pt x="14499" y="12387"/>
                </a:cubicBezTo>
                <a:lnTo>
                  <a:pt x="14515" y="12387"/>
                </a:lnTo>
                <a:cubicBezTo>
                  <a:pt x="14625" y="12325"/>
                  <a:pt x="14734" y="12262"/>
                  <a:pt x="14860" y="12199"/>
                </a:cubicBezTo>
                <a:close/>
                <a:moveTo>
                  <a:pt x="11913" y="835"/>
                </a:moveTo>
                <a:cubicBezTo>
                  <a:pt x="11882" y="1791"/>
                  <a:pt x="12211" y="2920"/>
                  <a:pt x="12367" y="3782"/>
                </a:cubicBezTo>
                <a:cubicBezTo>
                  <a:pt x="12587" y="4973"/>
                  <a:pt x="12853" y="6196"/>
                  <a:pt x="13183" y="7371"/>
                </a:cubicBezTo>
                <a:cubicBezTo>
                  <a:pt x="13073" y="7403"/>
                  <a:pt x="13041" y="7607"/>
                  <a:pt x="13183" y="7622"/>
                </a:cubicBezTo>
                <a:cubicBezTo>
                  <a:pt x="13198" y="7638"/>
                  <a:pt x="13230" y="7638"/>
                  <a:pt x="13245" y="7638"/>
                </a:cubicBezTo>
                <a:cubicBezTo>
                  <a:pt x="13261" y="7654"/>
                  <a:pt x="13261" y="7654"/>
                  <a:pt x="13261" y="7669"/>
                </a:cubicBezTo>
                <a:cubicBezTo>
                  <a:pt x="13279" y="7723"/>
                  <a:pt x="13322" y="7751"/>
                  <a:pt x="13364" y="7751"/>
                </a:cubicBezTo>
                <a:cubicBezTo>
                  <a:pt x="13397" y="7751"/>
                  <a:pt x="13429" y="7734"/>
                  <a:pt x="13449" y="7701"/>
                </a:cubicBezTo>
                <a:cubicBezTo>
                  <a:pt x="13465" y="7685"/>
                  <a:pt x="13465" y="7685"/>
                  <a:pt x="13465" y="7685"/>
                </a:cubicBezTo>
                <a:cubicBezTo>
                  <a:pt x="13496" y="7685"/>
                  <a:pt x="13543" y="7685"/>
                  <a:pt x="13574" y="7701"/>
                </a:cubicBezTo>
                <a:cubicBezTo>
                  <a:pt x="13614" y="7750"/>
                  <a:pt x="13677" y="7774"/>
                  <a:pt x="13746" y="7774"/>
                </a:cubicBezTo>
                <a:cubicBezTo>
                  <a:pt x="13788" y="7774"/>
                  <a:pt x="13831" y="7765"/>
                  <a:pt x="13872" y="7748"/>
                </a:cubicBezTo>
                <a:cubicBezTo>
                  <a:pt x="15408" y="8030"/>
                  <a:pt x="16960" y="8218"/>
                  <a:pt x="18512" y="8484"/>
                </a:cubicBezTo>
                <a:cubicBezTo>
                  <a:pt x="16960" y="9566"/>
                  <a:pt x="15346" y="10538"/>
                  <a:pt x="13684" y="11431"/>
                </a:cubicBezTo>
                <a:cubicBezTo>
                  <a:pt x="13429" y="11566"/>
                  <a:pt x="13577" y="11903"/>
                  <a:pt x="13810" y="11903"/>
                </a:cubicBezTo>
                <a:cubicBezTo>
                  <a:pt x="13820" y="11903"/>
                  <a:pt x="13830" y="11903"/>
                  <a:pt x="13841" y="11901"/>
                </a:cubicBezTo>
                <a:cubicBezTo>
                  <a:pt x="14029" y="13406"/>
                  <a:pt x="14139" y="14895"/>
                  <a:pt x="14154" y="16416"/>
                </a:cubicBezTo>
                <a:cubicBezTo>
                  <a:pt x="12869" y="15099"/>
                  <a:pt x="11568" y="13767"/>
                  <a:pt x="10220" y="12513"/>
                </a:cubicBezTo>
                <a:cubicBezTo>
                  <a:pt x="10164" y="12457"/>
                  <a:pt x="10096" y="12429"/>
                  <a:pt x="10029" y="12429"/>
                </a:cubicBezTo>
                <a:cubicBezTo>
                  <a:pt x="9946" y="12429"/>
                  <a:pt x="9865" y="12473"/>
                  <a:pt x="9813" y="12560"/>
                </a:cubicBezTo>
                <a:cubicBezTo>
                  <a:pt x="8778" y="14190"/>
                  <a:pt x="7446" y="15616"/>
                  <a:pt x="5941" y="16807"/>
                </a:cubicBezTo>
                <a:cubicBezTo>
                  <a:pt x="6427" y="14864"/>
                  <a:pt x="6866" y="12842"/>
                  <a:pt x="6913" y="10867"/>
                </a:cubicBezTo>
                <a:cubicBezTo>
                  <a:pt x="6913" y="10788"/>
                  <a:pt x="6881" y="10741"/>
                  <a:pt x="6834" y="10710"/>
                </a:cubicBezTo>
                <a:cubicBezTo>
                  <a:pt x="6834" y="10632"/>
                  <a:pt x="6803" y="10553"/>
                  <a:pt x="6709" y="10506"/>
                </a:cubicBezTo>
                <a:cubicBezTo>
                  <a:pt x="4953" y="9582"/>
                  <a:pt x="3198" y="8657"/>
                  <a:pt x="1442" y="7732"/>
                </a:cubicBezTo>
                <a:cubicBezTo>
                  <a:pt x="3621" y="7513"/>
                  <a:pt x="5831" y="7309"/>
                  <a:pt x="8010" y="6980"/>
                </a:cubicBezTo>
                <a:cubicBezTo>
                  <a:pt x="8044" y="7014"/>
                  <a:pt x="8088" y="7039"/>
                  <a:pt x="8134" y="7039"/>
                </a:cubicBezTo>
                <a:cubicBezTo>
                  <a:pt x="8171" y="7039"/>
                  <a:pt x="8210" y="7022"/>
                  <a:pt x="8245" y="6980"/>
                </a:cubicBezTo>
                <a:cubicBezTo>
                  <a:pt x="9092" y="5961"/>
                  <a:pt x="9718" y="4738"/>
                  <a:pt x="10361" y="3594"/>
                </a:cubicBezTo>
                <a:cubicBezTo>
                  <a:pt x="10863" y="2732"/>
                  <a:pt x="11521" y="1807"/>
                  <a:pt x="11913" y="835"/>
                </a:cubicBezTo>
                <a:close/>
                <a:moveTo>
                  <a:pt x="6537" y="17027"/>
                </a:moveTo>
                <a:cubicBezTo>
                  <a:pt x="6270" y="17293"/>
                  <a:pt x="6004" y="17560"/>
                  <a:pt x="5737" y="17826"/>
                </a:cubicBezTo>
                <a:cubicBezTo>
                  <a:pt x="5706" y="17795"/>
                  <a:pt x="5675" y="17748"/>
                  <a:pt x="5659" y="17716"/>
                </a:cubicBezTo>
                <a:cubicBezTo>
                  <a:pt x="5957" y="17497"/>
                  <a:pt x="6254" y="17262"/>
                  <a:pt x="6537" y="17027"/>
                </a:cubicBezTo>
                <a:close/>
                <a:moveTo>
                  <a:pt x="12113" y="1"/>
                </a:moveTo>
                <a:cubicBezTo>
                  <a:pt x="12099" y="1"/>
                  <a:pt x="12083" y="6"/>
                  <a:pt x="12070" y="20"/>
                </a:cubicBezTo>
                <a:cubicBezTo>
                  <a:pt x="11223" y="882"/>
                  <a:pt x="10706" y="2168"/>
                  <a:pt x="10079" y="3202"/>
                </a:cubicBezTo>
                <a:cubicBezTo>
                  <a:pt x="9405" y="4315"/>
                  <a:pt x="8590" y="5412"/>
                  <a:pt x="8026" y="6588"/>
                </a:cubicBezTo>
                <a:lnTo>
                  <a:pt x="8010" y="6588"/>
                </a:lnTo>
                <a:cubicBezTo>
                  <a:pt x="5565" y="6760"/>
                  <a:pt x="3135" y="7105"/>
                  <a:pt x="706" y="7371"/>
                </a:cubicBezTo>
                <a:cubicBezTo>
                  <a:pt x="549" y="7387"/>
                  <a:pt x="424" y="7575"/>
                  <a:pt x="502" y="7716"/>
                </a:cubicBezTo>
                <a:cubicBezTo>
                  <a:pt x="0" y="8249"/>
                  <a:pt x="1693" y="9017"/>
                  <a:pt x="1881" y="9143"/>
                </a:cubicBezTo>
                <a:cubicBezTo>
                  <a:pt x="3261" y="10005"/>
                  <a:pt x="4671" y="11149"/>
                  <a:pt x="6176" y="11745"/>
                </a:cubicBezTo>
                <a:cubicBezTo>
                  <a:pt x="6202" y="11751"/>
                  <a:pt x="6225" y="11755"/>
                  <a:pt x="6247" y="11755"/>
                </a:cubicBezTo>
                <a:cubicBezTo>
                  <a:pt x="6278" y="11755"/>
                  <a:pt x="6305" y="11747"/>
                  <a:pt x="6333" y="11729"/>
                </a:cubicBezTo>
                <a:lnTo>
                  <a:pt x="6333" y="11729"/>
                </a:lnTo>
                <a:cubicBezTo>
                  <a:pt x="5972" y="13641"/>
                  <a:pt x="5690" y="15553"/>
                  <a:pt x="5189" y="17434"/>
                </a:cubicBezTo>
                <a:cubicBezTo>
                  <a:pt x="5173" y="17528"/>
                  <a:pt x="5204" y="17622"/>
                  <a:pt x="5267" y="17701"/>
                </a:cubicBezTo>
                <a:cubicBezTo>
                  <a:pt x="5330" y="17889"/>
                  <a:pt x="5424" y="18077"/>
                  <a:pt x="5518" y="18249"/>
                </a:cubicBezTo>
                <a:cubicBezTo>
                  <a:pt x="5552" y="18327"/>
                  <a:pt x="5620" y="18362"/>
                  <a:pt x="5692" y="18362"/>
                </a:cubicBezTo>
                <a:cubicBezTo>
                  <a:pt x="5751" y="18362"/>
                  <a:pt x="5813" y="18339"/>
                  <a:pt x="5863" y="18296"/>
                </a:cubicBezTo>
                <a:cubicBezTo>
                  <a:pt x="7524" y="16854"/>
                  <a:pt x="9029" y="15193"/>
                  <a:pt x="10424" y="13484"/>
                </a:cubicBezTo>
                <a:cubicBezTo>
                  <a:pt x="11678" y="14817"/>
                  <a:pt x="12979" y="16102"/>
                  <a:pt x="14248" y="17403"/>
                </a:cubicBezTo>
                <a:cubicBezTo>
                  <a:pt x="14311" y="17466"/>
                  <a:pt x="14405" y="17481"/>
                  <a:pt x="14483" y="17481"/>
                </a:cubicBezTo>
                <a:cubicBezTo>
                  <a:pt x="14515" y="17497"/>
                  <a:pt x="14546" y="17513"/>
                  <a:pt x="14593" y="17513"/>
                </a:cubicBezTo>
                <a:lnTo>
                  <a:pt x="14687" y="17513"/>
                </a:lnTo>
                <a:cubicBezTo>
                  <a:pt x="14813" y="17513"/>
                  <a:pt x="14922" y="17434"/>
                  <a:pt x="14954" y="17309"/>
                </a:cubicBezTo>
                <a:cubicBezTo>
                  <a:pt x="15220" y="16572"/>
                  <a:pt x="15110" y="15585"/>
                  <a:pt x="15142" y="14785"/>
                </a:cubicBezTo>
                <a:cubicBezTo>
                  <a:pt x="15173" y="13876"/>
                  <a:pt x="15252" y="12936"/>
                  <a:pt x="15189" y="12027"/>
                </a:cubicBezTo>
                <a:cubicBezTo>
                  <a:pt x="16364" y="11337"/>
                  <a:pt x="17477" y="10381"/>
                  <a:pt x="18574" y="9613"/>
                </a:cubicBezTo>
                <a:cubicBezTo>
                  <a:pt x="19029" y="9299"/>
                  <a:pt x="19844" y="8860"/>
                  <a:pt x="19390" y="8281"/>
                </a:cubicBezTo>
                <a:cubicBezTo>
                  <a:pt x="19374" y="8202"/>
                  <a:pt x="19327" y="8124"/>
                  <a:pt x="19217" y="8108"/>
                </a:cubicBezTo>
                <a:cubicBezTo>
                  <a:pt x="17509" y="7795"/>
                  <a:pt x="15753" y="7465"/>
                  <a:pt x="14013" y="7387"/>
                </a:cubicBezTo>
                <a:cubicBezTo>
                  <a:pt x="13590" y="5553"/>
                  <a:pt x="13292" y="3704"/>
                  <a:pt x="13088" y="1838"/>
                </a:cubicBezTo>
                <a:cubicBezTo>
                  <a:pt x="13045" y="1360"/>
                  <a:pt x="13001" y="89"/>
                  <a:pt x="12324" y="89"/>
                </a:cubicBezTo>
                <a:cubicBezTo>
                  <a:pt x="12270" y="89"/>
                  <a:pt x="12211" y="97"/>
                  <a:pt x="12148" y="114"/>
                </a:cubicBezTo>
                <a:cubicBezTo>
                  <a:pt x="12148" y="99"/>
                  <a:pt x="12164" y="83"/>
                  <a:pt x="12164" y="67"/>
                </a:cubicBezTo>
                <a:cubicBezTo>
                  <a:pt x="12175" y="34"/>
                  <a:pt x="12147" y="1"/>
                  <a:pt x="121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2" name="Google Shape;4812;p115"/>
          <p:cNvSpPr/>
          <p:nvPr/>
        </p:nvSpPr>
        <p:spPr>
          <a:xfrm>
            <a:off x="1695725" y="2216079"/>
            <a:ext cx="496125" cy="459050"/>
          </a:xfrm>
          <a:custGeom>
            <a:avLst/>
            <a:gdLst/>
            <a:ahLst/>
            <a:cxnLst/>
            <a:rect l="l" t="t" r="r" b="b"/>
            <a:pathLst>
              <a:path w="19845" h="18362" extrusionOk="0">
                <a:moveTo>
                  <a:pt x="12101" y="287"/>
                </a:moveTo>
                <a:lnTo>
                  <a:pt x="12101" y="287"/>
                </a:lnTo>
                <a:cubicBezTo>
                  <a:pt x="12885" y="1086"/>
                  <a:pt x="12744" y="2653"/>
                  <a:pt x="12885" y="3735"/>
                </a:cubicBezTo>
                <a:cubicBezTo>
                  <a:pt x="12916" y="3970"/>
                  <a:pt x="12963" y="4221"/>
                  <a:pt x="12994" y="4456"/>
                </a:cubicBezTo>
                <a:cubicBezTo>
                  <a:pt x="12979" y="4425"/>
                  <a:pt x="12979" y="4393"/>
                  <a:pt x="12979" y="4378"/>
                </a:cubicBezTo>
                <a:cubicBezTo>
                  <a:pt x="12822" y="3657"/>
                  <a:pt x="12712" y="2951"/>
                  <a:pt x="12587" y="2230"/>
                </a:cubicBezTo>
                <a:cubicBezTo>
                  <a:pt x="12477" y="1588"/>
                  <a:pt x="12430" y="851"/>
                  <a:pt x="12101" y="287"/>
                </a:cubicBezTo>
                <a:close/>
                <a:moveTo>
                  <a:pt x="862" y="7936"/>
                </a:moveTo>
                <a:lnTo>
                  <a:pt x="862" y="7936"/>
                </a:lnTo>
                <a:cubicBezTo>
                  <a:pt x="2728" y="8923"/>
                  <a:pt x="4593" y="9926"/>
                  <a:pt x="6458" y="10930"/>
                </a:cubicBezTo>
                <a:cubicBezTo>
                  <a:pt x="6458" y="10930"/>
                  <a:pt x="6474" y="10930"/>
                  <a:pt x="6474" y="10945"/>
                </a:cubicBezTo>
                <a:cubicBezTo>
                  <a:pt x="6443" y="11102"/>
                  <a:pt x="6411" y="11259"/>
                  <a:pt x="6380" y="11431"/>
                </a:cubicBezTo>
                <a:cubicBezTo>
                  <a:pt x="6380" y="11431"/>
                  <a:pt x="6380" y="11415"/>
                  <a:pt x="6380" y="11415"/>
                </a:cubicBezTo>
                <a:cubicBezTo>
                  <a:pt x="5627" y="10757"/>
                  <a:pt x="4671" y="10303"/>
                  <a:pt x="3825" y="9785"/>
                </a:cubicBezTo>
                <a:cubicBezTo>
                  <a:pt x="3370" y="9503"/>
                  <a:pt x="2916" y="9237"/>
                  <a:pt x="2446" y="8970"/>
                </a:cubicBezTo>
                <a:cubicBezTo>
                  <a:pt x="2179" y="8798"/>
                  <a:pt x="1051" y="8296"/>
                  <a:pt x="862" y="7936"/>
                </a:cubicBezTo>
                <a:close/>
                <a:moveTo>
                  <a:pt x="18998" y="8751"/>
                </a:moveTo>
                <a:lnTo>
                  <a:pt x="18998" y="8751"/>
                </a:lnTo>
                <a:cubicBezTo>
                  <a:pt x="18559" y="9409"/>
                  <a:pt x="16944" y="10256"/>
                  <a:pt x="16600" y="10506"/>
                </a:cubicBezTo>
                <a:cubicBezTo>
                  <a:pt x="15878" y="10992"/>
                  <a:pt x="15095" y="11431"/>
                  <a:pt x="14452" y="12027"/>
                </a:cubicBezTo>
                <a:cubicBezTo>
                  <a:pt x="14421" y="11886"/>
                  <a:pt x="14405" y="11760"/>
                  <a:pt x="14389" y="11619"/>
                </a:cubicBezTo>
                <a:cubicBezTo>
                  <a:pt x="15988" y="10773"/>
                  <a:pt x="17524" y="9801"/>
                  <a:pt x="18998" y="8751"/>
                </a:cubicBezTo>
                <a:close/>
                <a:moveTo>
                  <a:pt x="14860" y="12199"/>
                </a:moveTo>
                <a:lnTo>
                  <a:pt x="14860" y="12199"/>
                </a:lnTo>
                <a:cubicBezTo>
                  <a:pt x="14766" y="12842"/>
                  <a:pt x="14719" y="13500"/>
                  <a:pt x="14687" y="14143"/>
                </a:cubicBezTo>
                <a:cubicBezTo>
                  <a:pt x="14640" y="13563"/>
                  <a:pt x="14578" y="12967"/>
                  <a:pt x="14499" y="12387"/>
                </a:cubicBezTo>
                <a:lnTo>
                  <a:pt x="14515" y="12387"/>
                </a:lnTo>
                <a:cubicBezTo>
                  <a:pt x="14625" y="12325"/>
                  <a:pt x="14734" y="12262"/>
                  <a:pt x="14860" y="12199"/>
                </a:cubicBezTo>
                <a:close/>
                <a:moveTo>
                  <a:pt x="11913" y="835"/>
                </a:moveTo>
                <a:cubicBezTo>
                  <a:pt x="11882" y="1791"/>
                  <a:pt x="12211" y="2920"/>
                  <a:pt x="12367" y="3782"/>
                </a:cubicBezTo>
                <a:cubicBezTo>
                  <a:pt x="12587" y="4973"/>
                  <a:pt x="12853" y="6196"/>
                  <a:pt x="13183" y="7371"/>
                </a:cubicBezTo>
                <a:cubicBezTo>
                  <a:pt x="13073" y="7403"/>
                  <a:pt x="13041" y="7607"/>
                  <a:pt x="13183" y="7622"/>
                </a:cubicBezTo>
                <a:cubicBezTo>
                  <a:pt x="13198" y="7638"/>
                  <a:pt x="13230" y="7638"/>
                  <a:pt x="13245" y="7638"/>
                </a:cubicBezTo>
                <a:cubicBezTo>
                  <a:pt x="13261" y="7654"/>
                  <a:pt x="13261" y="7654"/>
                  <a:pt x="13261" y="7669"/>
                </a:cubicBezTo>
                <a:cubicBezTo>
                  <a:pt x="13279" y="7723"/>
                  <a:pt x="13322" y="7751"/>
                  <a:pt x="13364" y="7751"/>
                </a:cubicBezTo>
                <a:cubicBezTo>
                  <a:pt x="13397" y="7751"/>
                  <a:pt x="13429" y="7734"/>
                  <a:pt x="13449" y="7701"/>
                </a:cubicBezTo>
                <a:cubicBezTo>
                  <a:pt x="13465" y="7685"/>
                  <a:pt x="13465" y="7685"/>
                  <a:pt x="13465" y="7685"/>
                </a:cubicBezTo>
                <a:cubicBezTo>
                  <a:pt x="13496" y="7685"/>
                  <a:pt x="13543" y="7685"/>
                  <a:pt x="13574" y="7701"/>
                </a:cubicBezTo>
                <a:cubicBezTo>
                  <a:pt x="13614" y="7750"/>
                  <a:pt x="13677" y="7774"/>
                  <a:pt x="13746" y="7774"/>
                </a:cubicBezTo>
                <a:cubicBezTo>
                  <a:pt x="13788" y="7774"/>
                  <a:pt x="13831" y="7765"/>
                  <a:pt x="13872" y="7748"/>
                </a:cubicBezTo>
                <a:cubicBezTo>
                  <a:pt x="15408" y="8030"/>
                  <a:pt x="16960" y="8218"/>
                  <a:pt x="18512" y="8484"/>
                </a:cubicBezTo>
                <a:cubicBezTo>
                  <a:pt x="16960" y="9566"/>
                  <a:pt x="15346" y="10538"/>
                  <a:pt x="13684" y="11431"/>
                </a:cubicBezTo>
                <a:cubicBezTo>
                  <a:pt x="13429" y="11566"/>
                  <a:pt x="13577" y="11903"/>
                  <a:pt x="13810" y="11903"/>
                </a:cubicBezTo>
                <a:cubicBezTo>
                  <a:pt x="13820" y="11903"/>
                  <a:pt x="13830" y="11903"/>
                  <a:pt x="13841" y="11901"/>
                </a:cubicBezTo>
                <a:cubicBezTo>
                  <a:pt x="14029" y="13406"/>
                  <a:pt x="14139" y="14895"/>
                  <a:pt x="14154" y="16416"/>
                </a:cubicBezTo>
                <a:cubicBezTo>
                  <a:pt x="12869" y="15099"/>
                  <a:pt x="11568" y="13767"/>
                  <a:pt x="10220" y="12513"/>
                </a:cubicBezTo>
                <a:cubicBezTo>
                  <a:pt x="10164" y="12457"/>
                  <a:pt x="10096" y="12429"/>
                  <a:pt x="10029" y="12429"/>
                </a:cubicBezTo>
                <a:cubicBezTo>
                  <a:pt x="9946" y="12429"/>
                  <a:pt x="9865" y="12473"/>
                  <a:pt x="9813" y="12560"/>
                </a:cubicBezTo>
                <a:cubicBezTo>
                  <a:pt x="8778" y="14190"/>
                  <a:pt x="7446" y="15616"/>
                  <a:pt x="5941" y="16807"/>
                </a:cubicBezTo>
                <a:cubicBezTo>
                  <a:pt x="6427" y="14864"/>
                  <a:pt x="6866" y="12842"/>
                  <a:pt x="6913" y="10867"/>
                </a:cubicBezTo>
                <a:cubicBezTo>
                  <a:pt x="6913" y="10788"/>
                  <a:pt x="6881" y="10741"/>
                  <a:pt x="6834" y="10710"/>
                </a:cubicBezTo>
                <a:cubicBezTo>
                  <a:pt x="6834" y="10632"/>
                  <a:pt x="6803" y="10553"/>
                  <a:pt x="6709" y="10506"/>
                </a:cubicBezTo>
                <a:cubicBezTo>
                  <a:pt x="4953" y="9582"/>
                  <a:pt x="3198" y="8657"/>
                  <a:pt x="1442" y="7732"/>
                </a:cubicBezTo>
                <a:cubicBezTo>
                  <a:pt x="3621" y="7513"/>
                  <a:pt x="5831" y="7309"/>
                  <a:pt x="8010" y="6980"/>
                </a:cubicBezTo>
                <a:cubicBezTo>
                  <a:pt x="8044" y="7014"/>
                  <a:pt x="8088" y="7039"/>
                  <a:pt x="8134" y="7039"/>
                </a:cubicBezTo>
                <a:cubicBezTo>
                  <a:pt x="8171" y="7039"/>
                  <a:pt x="8210" y="7022"/>
                  <a:pt x="8245" y="6980"/>
                </a:cubicBezTo>
                <a:cubicBezTo>
                  <a:pt x="9092" y="5961"/>
                  <a:pt x="9718" y="4738"/>
                  <a:pt x="10361" y="3594"/>
                </a:cubicBezTo>
                <a:cubicBezTo>
                  <a:pt x="10863" y="2732"/>
                  <a:pt x="11521" y="1807"/>
                  <a:pt x="11913" y="835"/>
                </a:cubicBezTo>
                <a:close/>
                <a:moveTo>
                  <a:pt x="6537" y="17027"/>
                </a:moveTo>
                <a:cubicBezTo>
                  <a:pt x="6270" y="17293"/>
                  <a:pt x="6004" y="17560"/>
                  <a:pt x="5737" y="17826"/>
                </a:cubicBezTo>
                <a:cubicBezTo>
                  <a:pt x="5706" y="17795"/>
                  <a:pt x="5675" y="17748"/>
                  <a:pt x="5659" y="17716"/>
                </a:cubicBezTo>
                <a:cubicBezTo>
                  <a:pt x="5957" y="17497"/>
                  <a:pt x="6254" y="17262"/>
                  <a:pt x="6537" y="17027"/>
                </a:cubicBezTo>
                <a:close/>
                <a:moveTo>
                  <a:pt x="12113" y="1"/>
                </a:moveTo>
                <a:cubicBezTo>
                  <a:pt x="12099" y="1"/>
                  <a:pt x="12083" y="6"/>
                  <a:pt x="12070" y="20"/>
                </a:cubicBezTo>
                <a:cubicBezTo>
                  <a:pt x="11223" y="882"/>
                  <a:pt x="10706" y="2168"/>
                  <a:pt x="10079" y="3202"/>
                </a:cubicBezTo>
                <a:cubicBezTo>
                  <a:pt x="9405" y="4315"/>
                  <a:pt x="8590" y="5412"/>
                  <a:pt x="8026" y="6588"/>
                </a:cubicBezTo>
                <a:lnTo>
                  <a:pt x="8010" y="6588"/>
                </a:lnTo>
                <a:cubicBezTo>
                  <a:pt x="5565" y="6760"/>
                  <a:pt x="3135" y="7105"/>
                  <a:pt x="706" y="7371"/>
                </a:cubicBezTo>
                <a:cubicBezTo>
                  <a:pt x="549" y="7387"/>
                  <a:pt x="424" y="7575"/>
                  <a:pt x="502" y="7716"/>
                </a:cubicBezTo>
                <a:cubicBezTo>
                  <a:pt x="0" y="8249"/>
                  <a:pt x="1693" y="9017"/>
                  <a:pt x="1881" y="9143"/>
                </a:cubicBezTo>
                <a:cubicBezTo>
                  <a:pt x="3261" y="10005"/>
                  <a:pt x="4671" y="11149"/>
                  <a:pt x="6176" y="11745"/>
                </a:cubicBezTo>
                <a:cubicBezTo>
                  <a:pt x="6202" y="11751"/>
                  <a:pt x="6225" y="11755"/>
                  <a:pt x="6247" y="11755"/>
                </a:cubicBezTo>
                <a:cubicBezTo>
                  <a:pt x="6278" y="11755"/>
                  <a:pt x="6305" y="11747"/>
                  <a:pt x="6333" y="11729"/>
                </a:cubicBezTo>
                <a:lnTo>
                  <a:pt x="6333" y="11729"/>
                </a:lnTo>
                <a:cubicBezTo>
                  <a:pt x="5972" y="13641"/>
                  <a:pt x="5690" y="15553"/>
                  <a:pt x="5189" y="17434"/>
                </a:cubicBezTo>
                <a:cubicBezTo>
                  <a:pt x="5173" y="17528"/>
                  <a:pt x="5204" y="17622"/>
                  <a:pt x="5267" y="17701"/>
                </a:cubicBezTo>
                <a:cubicBezTo>
                  <a:pt x="5330" y="17889"/>
                  <a:pt x="5424" y="18077"/>
                  <a:pt x="5518" y="18249"/>
                </a:cubicBezTo>
                <a:cubicBezTo>
                  <a:pt x="5552" y="18327"/>
                  <a:pt x="5620" y="18362"/>
                  <a:pt x="5692" y="18362"/>
                </a:cubicBezTo>
                <a:cubicBezTo>
                  <a:pt x="5751" y="18362"/>
                  <a:pt x="5813" y="18339"/>
                  <a:pt x="5863" y="18296"/>
                </a:cubicBezTo>
                <a:cubicBezTo>
                  <a:pt x="7524" y="16854"/>
                  <a:pt x="9029" y="15193"/>
                  <a:pt x="10424" y="13484"/>
                </a:cubicBezTo>
                <a:cubicBezTo>
                  <a:pt x="11678" y="14817"/>
                  <a:pt x="12979" y="16102"/>
                  <a:pt x="14248" y="17403"/>
                </a:cubicBezTo>
                <a:cubicBezTo>
                  <a:pt x="14311" y="17466"/>
                  <a:pt x="14405" y="17481"/>
                  <a:pt x="14483" y="17481"/>
                </a:cubicBezTo>
                <a:cubicBezTo>
                  <a:pt x="14515" y="17497"/>
                  <a:pt x="14546" y="17513"/>
                  <a:pt x="14593" y="17513"/>
                </a:cubicBezTo>
                <a:lnTo>
                  <a:pt x="14687" y="17513"/>
                </a:lnTo>
                <a:cubicBezTo>
                  <a:pt x="14813" y="17513"/>
                  <a:pt x="14922" y="17434"/>
                  <a:pt x="14954" y="17309"/>
                </a:cubicBezTo>
                <a:cubicBezTo>
                  <a:pt x="15220" y="16572"/>
                  <a:pt x="15110" y="15585"/>
                  <a:pt x="15142" y="14785"/>
                </a:cubicBezTo>
                <a:cubicBezTo>
                  <a:pt x="15173" y="13876"/>
                  <a:pt x="15252" y="12936"/>
                  <a:pt x="15189" y="12027"/>
                </a:cubicBezTo>
                <a:cubicBezTo>
                  <a:pt x="16364" y="11337"/>
                  <a:pt x="17477" y="10381"/>
                  <a:pt x="18574" y="9613"/>
                </a:cubicBezTo>
                <a:cubicBezTo>
                  <a:pt x="19029" y="9299"/>
                  <a:pt x="19844" y="8860"/>
                  <a:pt x="19390" y="8281"/>
                </a:cubicBezTo>
                <a:cubicBezTo>
                  <a:pt x="19374" y="8202"/>
                  <a:pt x="19327" y="8124"/>
                  <a:pt x="19217" y="8108"/>
                </a:cubicBezTo>
                <a:cubicBezTo>
                  <a:pt x="17509" y="7795"/>
                  <a:pt x="15753" y="7465"/>
                  <a:pt x="14013" y="7387"/>
                </a:cubicBezTo>
                <a:cubicBezTo>
                  <a:pt x="13590" y="5553"/>
                  <a:pt x="13292" y="3704"/>
                  <a:pt x="13088" y="1838"/>
                </a:cubicBezTo>
                <a:cubicBezTo>
                  <a:pt x="13045" y="1360"/>
                  <a:pt x="13001" y="89"/>
                  <a:pt x="12324" y="89"/>
                </a:cubicBezTo>
                <a:cubicBezTo>
                  <a:pt x="12270" y="89"/>
                  <a:pt x="12211" y="97"/>
                  <a:pt x="12148" y="114"/>
                </a:cubicBezTo>
                <a:cubicBezTo>
                  <a:pt x="12148" y="99"/>
                  <a:pt x="12164" y="83"/>
                  <a:pt x="12164" y="67"/>
                </a:cubicBezTo>
                <a:cubicBezTo>
                  <a:pt x="12175" y="34"/>
                  <a:pt x="12147" y="1"/>
                  <a:pt x="121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813" name="Google Shape;4813;p115"/>
          <p:cNvGrpSpPr/>
          <p:nvPr/>
        </p:nvGrpSpPr>
        <p:grpSpPr>
          <a:xfrm flipH="1">
            <a:off x="6837628" y="938650"/>
            <a:ext cx="1586366" cy="176025"/>
            <a:chOff x="4345425" y="2175475"/>
            <a:chExt cx="800750" cy="176025"/>
          </a:xfrm>
        </p:grpSpPr>
        <p:sp>
          <p:nvSpPr>
            <p:cNvPr id="4814" name="Google Shape;4814;p115"/>
            <p:cNvSpPr/>
            <p:nvPr/>
          </p:nvSpPr>
          <p:spPr>
            <a:xfrm>
              <a:off x="4351850" y="2175475"/>
              <a:ext cx="763000" cy="156275"/>
            </a:xfrm>
            <a:custGeom>
              <a:avLst/>
              <a:gdLst/>
              <a:ahLst/>
              <a:cxnLst/>
              <a:rect l="l" t="t" r="r" b="b"/>
              <a:pathLst>
                <a:path w="30520" h="6251" extrusionOk="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00FF00">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5" name="Google Shape;4815;p115"/>
            <p:cNvSpPr/>
            <p:nvPr/>
          </p:nvSpPr>
          <p:spPr>
            <a:xfrm>
              <a:off x="4345425" y="2195925"/>
              <a:ext cx="800750" cy="155575"/>
            </a:xfrm>
            <a:custGeom>
              <a:avLst/>
              <a:gdLst/>
              <a:ahLst/>
              <a:cxnLst/>
              <a:rect l="l" t="t" r="r" b="b"/>
              <a:pathLst>
                <a:path w="32030" h="6223" extrusionOk="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00FF00">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16" name="Google Shape;4816;p115"/>
          <p:cNvGrpSpPr/>
          <p:nvPr/>
        </p:nvGrpSpPr>
        <p:grpSpPr>
          <a:xfrm>
            <a:off x="-152797" y="472609"/>
            <a:ext cx="1745583" cy="230173"/>
            <a:chOff x="1394800" y="3522000"/>
            <a:chExt cx="1048650" cy="138275"/>
          </a:xfrm>
        </p:grpSpPr>
        <p:sp>
          <p:nvSpPr>
            <p:cNvPr id="4817" name="Google Shape;4817;p115"/>
            <p:cNvSpPr/>
            <p:nvPr/>
          </p:nvSpPr>
          <p:spPr>
            <a:xfrm>
              <a:off x="1394800" y="3522000"/>
              <a:ext cx="1048650" cy="125000"/>
            </a:xfrm>
            <a:custGeom>
              <a:avLst/>
              <a:gdLst/>
              <a:ahLst/>
              <a:cxnLst/>
              <a:rect l="l" t="t" r="r" b="b"/>
              <a:pathLst>
                <a:path w="41946" h="5000" extrusionOk="0">
                  <a:moveTo>
                    <a:pt x="39862" y="375"/>
                  </a:moveTo>
                  <a:cubicBezTo>
                    <a:pt x="39752" y="375"/>
                    <a:pt x="39641" y="393"/>
                    <a:pt x="39545" y="429"/>
                  </a:cubicBezTo>
                  <a:cubicBezTo>
                    <a:pt x="38422" y="860"/>
                    <a:pt x="37231" y="1220"/>
                    <a:pt x="36143" y="1737"/>
                  </a:cubicBezTo>
                  <a:cubicBezTo>
                    <a:pt x="35848" y="1880"/>
                    <a:pt x="35723" y="1951"/>
                    <a:pt x="35630" y="1951"/>
                  </a:cubicBezTo>
                  <a:cubicBezTo>
                    <a:pt x="35516" y="1951"/>
                    <a:pt x="35452" y="1837"/>
                    <a:pt x="35173" y="1598"/>
                  </a:cubicBezTo>
                  <a:cubicBezTo>
                    <a:pt x="34984" y="1431"/>
                    <a:pt x="34785" y="1277"/>
                    <a:pt x="34571" y="1141"/>
                  </a:cubicBezTo>
                  <a:lnTo>
                    <a:pt x="34571" y="1141"/>
                  </a:lnTo>
                  <a:cubicBezTo>
                    <a:pt x="34760" y="1337"/>
                    <a:pt x="34920" y="1576"/>
                    <a:pt x="35020" y="1741"/>
                  </a:cubicBezTo>
                  <a:cubicBezTo>
                    <a:pt x="35131" y="1926"/>
                    <a:pt x="35491" y="2693"/>
                    <a:pt x="35038" y="2721"/>
                  </a:cubicBezTo>
                  <a:cubicBezTo>
                    <a:pt x="34856" y="2736"/>
                    <a:pt x="34678" y="2739"/>
                    <a:pt x="34500" y="2739"/>
                  </a:cubicBezTo>
                  <a:cubicBezTo>
                    <a:pt x="34336" y="2739"/>
                    <a:pt x="34171" y="2736"/>
                    <a:pt x="34008" y="2725"/>
                  </a:cubicBezTo>
                  <a:lnTo>
                    <a:pt x="34008" y="2725"/>
                  </a:lnTo>
                  <a:cubicBezTo>
                    <a:pt x="34282" y="3003"/>
                    <a:pt x="34556" y="3274"/>
                    <a:pt x="34974" y="3420"/>
                  </a:cubicBezTo>
                  <a:cubicBezTo>
                    <a:pt x="35244" y="3516"/>
                    <a:pt x="35509" y="3559"/>
                    <a:pt x="35766" y="3559"/>
                  </a:cubicBezTo>
                  <a:cubicBezTo>
                    <a:pt x="36322" y="3559"/>
                    <a:pt x="36853" y="3370"/>
                    <a:pt x="37410" y="3164"/>
                  </a:cubicBezTo>
                  <a:cubicBezTo>
                    <a:pt x="38547" y="2736"/>
                    <a:pt x="39677" y="2290"/>
                    <a:pt x="40811" y="1851"/>
                  </a:cubicBezTo>
                  <a:cubicBezTo>
                    <a:pt x="41945" y="1416"/>
                    <a:pt x="40747" y="375"/>
                    <a:pt x="39862" y="375"/>
                  </a:cubicBezTo>
                  <a:close/>
                  <a:moveTo>
                    <a:pt x="1498" y="1719"/>
                  </a:moveTo>
                  <a:cubicBezTo>
                    <a:pt x="1242" y="1894"/>
                    <a:pt x="996" y="2076"/>
                    <a:pt x="761" y="2265"/>
                  </a:cubicBezTo>
                  <a:cubicBezTo>
                    <a:pt x="1" y="2874"/>
                    <a:pt x="1103" y="3669"/>
                    <a:pt x="1926" y="3669"/>
                  </a:cubicBezTo>
                  <a:cubicBezTo>
                    <a:pt x="2130" y="3669"/>
                    <a:pt x="2311" y="3623"/>
                    <a:pt x="2451" y="3513"/>
                  </a:cubicBezTo>
                  <a:cubicBezTo>
                    <a:pt x="2618" y="3381"/>
                    <a:pt x="2793" y="3242"/>
                    <a:pt x="2975" y="3106"/>
                  </a:cubicBezTo>
                  <a:cubicBezTo>
                    <a:pt x="2436" y="3031"/>
                    <a:pt x="1502" y="2211"/>
                    <a:pt x="1498" y="1719"/>
                  </a:cubicBezTo>
                  <a:close/>
                  <a:moveTo>
                    <a:pt x="6376" y="1"/>
                  </a:moveTo>
                  <a:cubicBezTo>
                    <a:pt x="5271" y="1"/>
                    <a:pt x="4137" y="310"/>
                    <a:pt x="3064" y="814"/>
                  </a:cubicBezTo>
                  <a:cubicBezTo>
                    <a:pt x="3998" y="475"/>
                    <a:pt x="4989" y="264"/>
                    <a:pt x="5977" y="264"/>
                  </a:cubicBezTo>
                  <a:cubicBezTo>
                    <a:pt x="6366" y="264"/>
                    <a:pt x="6755" y="297"/>
                    <a:pt x="7136" y="368"/>
                  </a:cubicBezTo>
                  <a:cubicBezTo>
                    <a:pt x="7849" y="500"/>
                    <a:pt x="8519" y="789"/>
                    <a:pt x="9090" y="1242"/>
                  </a:cubicBezTo>
                  <a:cubicBezTo>
                    <a:pt x="9771" y="1780"/>
                    <a:pt x="10310" y="2889"/>
                    <a:pt x="11236" y="3003"/>
                  </a:cubicBezTo>
                  <a:cubicBezTo>
                    <a:pt x="11843" y="3082"/>
                    <a:pt x="13137" y="4686"/>
                    <a:pt x="12449" y="4686"/>
                  </a:cubicBezTo>
                  <a:cubicBezTo>
                    <a:pt x="12428" y="4686"/>
                    <a:pt x="12403" y="4686"/>
                    <a:pt x="12378" y="4683"/>
                  </a:cubicBezTo>
                  <a:cubicBezTo>
                    <a:pt x="10777" y="4479"/>
                    <a:pt x="10120" y="3574"/>
                    <a:pt x="9033" y="2557"/>
                  </a:cubicBezTo>
                  <a:cubicBezTo>
                    <a:pt x="8787" y="2329"/>
                    <a:pt x="8501" y="2168"/>
                    <a:pt x="8191" y="2061"/>
                  </a:cubicBezTo>
                  <a:lnTo>
                    <a:pt x="8191" y="2061"/>
                  </a:lnTo>
                  <a:cubicBezTo>
                    <a:pt x="8366" y="2204"/>
                    <a:pt x="8534" y="2372"/>
                    <a:pt x="8698" y="2571"/>
                  </a:cubicBezTo>
                  <a:cubicBezTo>
                    <a:pt x="9742" y="3855"/>
                    <a:pt x="10719" y="4903"/>
                    <a:pt x="12481" y="4903"/>
                  </a:cubicBezTo>
                  <a:cubicBezTo>
                    <a:pt x="12528" y="4903"/>
                    <a:pt x="12574" y="4903"/>
                    <a:pt x="12620" y="4900"/>
                  </a:cubicBezTo>
                  <a:cubicBezTo>
                    <a:pt x="14603" y="4843"/>
                    <a:pt x="15879" y="3509"/>
                    <a:pt x="17384" y="2415"/>
                  </a:cubicBezTo>
                  <a:cubicBezTo>
                    <a:pt x="17687" y="2193"/>
                    <a:pt x="17983" y="2001"/>
                    <a:pt x="18268" y="1862"/>
                  </a:cubicBezTo>
                  <a:lnTo>
                    <a:pt x="18268" y="1862"/>
                  </a:lnTo>
                  <a:cubicBezTo>
                    <a:pt x="18140" y="1880"/>
                    <a:pt x="17997" y="1923"/>
                    <a:pt x="17826" y="2001"/>
                  </a:cubicBezTo>
                  <a:cubicBezTo>
                    <a:pt x="17259" y="2261"/>
                    <a:pt x="16703" y="2860"/>
                    <a:pt x="16157" y="3188"/>
                  </a:cubicBezTo>
                  <a:cubicBezTo>
                    <a:pt x="15630" y="3502"/>
                    <a:pt x="15081" y="3763"/>
                    <a:pt x="14521" y="4008"/>
                  </a:cubicBezTo>
                  <a:cubicBezTo>
                    <a:pt x="14381" y="4069"/>
                    <a:pt x="14125" y="4158"/>
                    <a:pt x="13914" y="4158"/>
                  </a:cubicBezTo>
                  <a:cubicBezTo>
                    <a:pt x="13740" y="4158"/>
                    <a:pt x="13593" y="4097"/>
                    <a:pt x="13565" y="3908"/>
                  </a:cubicBezTo>
                  <a:cubicBezTo>
                    <a:pt x="13501" y="3506"/>
                    <a:pt x="14389" y="3103"/>
                    <a:pt x="14663" y="2985"/>
                  </a:cubicBezTo>
                  <a:cubicBezTo>
                    <a:pt x="16246" y="2293"/>
                    <a:pt x="17441" y="703"/>
                    <a:pt x="19241" y="493"/>
                  </a:cubicBezTo>
                  <a:cubicBezTo>
                    <a:pt x="19366" y="478"/>
                    <a:pt x="19495" y="468"/>
                    <a:pt x="19623" y="468"/>
                  </a:cubicBezTo>
                  <a:cubicBezTo>
                    <a:pt x="20097" y="468"/>
                    <a:pt x="20582" y="585"/>
                    <a:pt x="20936" y="921"/>
                  </a:cubicBezTo>
                  <a:cubicBezTo>
                    <a:pt x="21221" y="1195"/>
                    <a:pt x="21278" y="1566"/>
                    <a:pt x="21535" y="1859"/>
                  </a:cubicBezTo>
                  <a:cubicBezTo>
                    <a:pt x="21848" y="2211"/>
                    <a:pt x="22233" y="2346"/>
                    <a:pt x="22672" y="2504"/>
                  </a:cubicBezTo>
                  <a:cubicBezTo>
                    <a:pt x="23003" y="2621"/>
                    <a:pt x="22255" y="3313"/>
                    <a:pt x="21563" y="3620"/>
                  </a:cubicBezTo>
                  <a:cubicBezTo>
                    <a:pt x="21749" y="3773"/>
                    <a:pt x="21945" y="3919"/>
                    <a:pt x="22159" y="4055"/>
                  </a:cubicBezTo>
                  <a:cubicBezTo>
                    <a:pt x="23121" y="4661"/>
                    <a:pt x="24266" y="4986"/>
                    <a:pt x="25407" y="4999"/>
                  </a:cubicBezTo>
                  <a:cubicBezTo>
                    <a:pt x="24968" y="4464"/>
                    <a:pt x="24783" y="3694"/>
                    <a:pt x="25393" y="3541"/>
                  </a:cubicBezTo>
                  <a:cubicBezTo>
                    <a:pt x="26395" y="3288"/>
                    <a:pt x="27272" y="2835"/>
                    <a:pt x="28034" y="2137"/>
                  </a:cubicBezTo>
                  <a:cubicBezTo>
                    <a:pt x="28666" y="1555"/>
                    <a:pt x="29183" y="960"/>
                    <a:pt x="30024" y="689"/>
                  </a:cubicBezTo>
                  <a:cubicBezTo>
                    <a:pt x="30085" y="671"/>
                    <a:pt x="30146" y="664"/>
                    <a:pt x="30206" y="664"/>
                  </a:cubicBezTo>
                  <a:cubicBezTo>
                    <a:pt x="30723" y="664"/>
                    <a:pt x="31291" y="1302"/>
                    <a:pt x="31433" y="1865"/>
                  </a:cubicBezTo>
                  <a:cubicBezTo>
                    <a:pt x="31647" y="1812"/>
                    <a:pt x="31864" y="1787"/>
                    <a:pt x="32082" y="1787"/>
                  </a:cubicBezTo>
                  <a:lnTo>
                    <a:pt x="32193" y="1787"/>
                  </a:lnTo>
                  <a:cubicBezTo>
                    <a:pt x="32175" y="1762"/>
                    <a:pt x="32160" y="1737"/>
                    <a:pt x="32142" y="1712"/>
                  </a:cubicBezTo>
                  <a:cubicBezTo>
                    <a:pt x="32071" y="1591"/>
                    <a:pt x="31697" y="725"/>
                    <a:pt x="32078" y="725"/>
                  </a:cubicBezTo>
                  <a:cubicBezTo>
                    <a:pt x="32093" y="725"/>
                    <a:pt x="32111" y="725"/>
                    <a:pt x="32125" y="728"/>
                  </a:cubicBezTo>
                  <a:cubicBezTo>
                    <a:pt x="32545" y="792"/>
                    <a:pt x="32963" y="824"/>
                    <a:pt x="33380" y="824"/>
                  </a:cubicBezTo>
                  <a:cubicBezTo>
                    <a:pt x="33559" y="824"/>
                    <a:pt x="33740" y="817"/>
                    <a:pt x="33918" y="806"/>
                  </a:cubicBezTo>
                  <a:lnTo>
                    <a:pt x="33947" y="806"/>
                  </a:lnTo>
                  <a:cubicBezTo>
                    <a:pt x="33195" y="457"/>
                    <a:pt x="32356" y="271"/>
                    <a:pt x="31522" y="271"/>
                  </a:cubicBezTo>
                  <a:cubicBezTo>
                    <a:pt x="30919" y="271"/>
                    <a:pt x="30320" y="368"/>
                    <a:pt x="29754" y="575"/>
                  </a:cubicBezTo>
                  <a:cubicBezTo>
                    <a:pt x="27928" y="1242"/>
                    <a:pt x="27186" y="3406"/>
                    <a:pt x="25090" y="3491"/>
                  </a:cubicBezTo>
                  <a:cubicBezTo>
                    <a:pt x="25044" y="3495"/>
                    <a:pt x="24996" y="3495"/>
                    <a:pt x="24950" y="3495"/>
                  </a:cubicBezTo>
                  <a:cubicBezTo>
                    <a:pt x="22857" y="3495"/>
                    <a:pt x="22544" y="1462"/>
                    <a:pt x="20967" y="542"/>
                  </a:cubicBezTo>
                  <a:cubicBezTo>
                    <a:pt x="20340" y="175"/>
                    <a:pt x="19641" y="11"/>
                    <a:pt x="18938" y="11"/>
                  </a:cubicBezTo>
                  <a:cubicBezTo>
                    <a:pt x="18072" y="11"/>
                    <a:pt x="17202" y="257"/>
                    <a:pt x="16446" y="671"/>
                  </a:cubicBezTo>
                  <a:cubicBezTo>
                    <a:pt x="15515" y="1177"/>
                    <a:pt x="14781" y="1966"/>
                    <a:pt x="13918" y="2568"/>
                  </a:cubicBezTo>
                  <a:cubicBezTo>
                    <a:pt x="13369" y="2950"/>
                    <a:pt x="12941" y="3224"/>
                    <a:pt x="12352" y="3224"/>
                  </a:cubicBezTo>
                  <a:cubicBezTo>
                    <a:pt x="12210" y="3224"/>
                    <a:pt x="12057" y="3210"/>
                    <a:pt x="11889" y="3174"/>
                  </a:cubicBezTo>
                  <a:cubicBezTo>
                    <a:pt x="11090" y="3003"/>
                    <a:pt x="11012" y="2667"/>
                    <a:pt x="10534" y="2061"/>
                  </a:cubicBezTo>
                  <a:cubicBezTo>
                    <a:pt x="9365" y="589"/>
                    <a:pt x="7899" y="1"/>
                    <a:pt x="6376" y="1"/>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8" name="Google Shape;4818;p115"/>
            <p:cNvSpPr/>
            <p:nvPr/>
          </p:nvSpPr>
          <p:spPr>
            <a:xfrm>
              <a:off x="1432150" y="3542325"/>
              <a:ext cx="167450" cy="57425"/>
            </a:xfrm>
            <a:custGeom>
              <a:avLst/>
              <a:gdLst/>
              <a:ahLst/>
              <a:cxnLst/>
              <a:rect l="l" t="t" r="r" b="b"/>
              <a:pathLst>
                <a:path w="6698" h="2297" extrusionOk="0">
                  <a:moveTo>
                    <a:pt x="1570" y="1"/>
                  </a:moveTo>
                  <a:lnTo>
                    <a:pt x="1570" y="1"/>
                  </a:lnTo>
                  <a:cubicBezTo>
                    <a:pt x="1278" y="108"/>
                    <a:pt x="989" y="228"/>
                    <a:pt x="707" y="361"/>
                  </a:cubicBezTo>
                  <a:cubicBezTo>
                    <a:pt x="682" y="368"/>
                    <a:pt x="657" y="378"/>
                    <a:pt x="636" y="393"/>
                  </a:cubicBezTo>
                  <a:cubicBezTo>
                    <a:pt x="482" y="468"/>
                    <a:pt x="329" y="542"/>
                    <a:pt x="176" y="625"/>
                  </a:cubicBezTo>
                  <a:cubicBezTo>
                    <a:pt x="54" y="689"/>
                    <a:pt x="1" y="789"/>
                    <a:pt x="4" y="906"/>
                  </a:cubicBezTo>
                  <a:cubicBezTo>
                    <a:pt x="500" y="564"/>
                    <a:pt x="1028" y="257"/>
                    <a:pt x="1570" y="1"/>
                  </a:cubicBezTo>
                  <a:close/>
                  <a:moveTo>
                    <a:pt x="5093" y="685"/>
                  </a:moveTo>
                  <a:cubicBezTo>
                    <a:pt x="3862" y="685"/>
                    <a:pt x="2557" y="1480"/>
                    <a:pt x="1481" y="2293"/>
                  </a:cubicBezTo>
                  <a:cubicBezTo>
                    <a:pt x="1505" y="2297"/>
                    <a:pt x="1530" y="2297"/>
                    <a:pt x="1556" y="2297"/>
                  </a:cubicBezTo>
                  <a:cubicBezTo>
                    <a:pt x="1588" y="2297"/>
                    <a:pt x="1616" y="2293"/>
                    <a:pt x="1645" y="2286"/>
                  </a:cubicBezTo>
                  <a:cubicBezTo>
                    <a:pt x="1984" y="2204"/>
                    <a:pt x="2009" y="2186"/>
                    <a:pt x="2254" y="1983"/>
                  </a:cubicBezTo>
                  <a:cubicBezTo>
                    <a:pt x="3232" y="1530"/>
                    <a:pt x="4497" y="1092"/>
                    <a:pt x="5631" y="1092"/>
                  </a:cubicBezTo>
                  <a:cubicBezTo>
                    <a:pt x="6006" y="1092"/>
                    <a:pt x="6365" y="1138"/>
                    <a:pt x="6697" y="1248"/>
                  </a:cubicBezTo>
                  <a:cubicBezTo>
                    <a:pt x="6199" y="849"/>
                    <a:pt x="5653" y="685"/>
                    <a:pt x="5093" y="685"/>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9" name="Google Shape;4819;p115"/>
            <p:cNvSpPr/>
            <p:nvPr/>
          </p:nvSpPr>
          <p:spPr>
            <a:xfrm>
              <a:off x="1432250" y="3528600"/>
              <a:ext cx="291000" cy="110575"/>
            </a:xfrm>
            <a:custGeom>
              <a:avLst/>
              <a:gdLst/>
              <a:ahLst/>
              <a:cxnLst/>
              <a:rect l="l" t="t" r="r" b="b"/>
              <a:pathLst>
                <a:path w="11640" h="4423" extrusionOk="0">
                  <a:moveTo>
                    <a:pt x="4479" y="0"/>
                  </a:moveTo>
                  <a:cubicBezTo>
                    <a:pt x="3491" y="0"/>
                    <a:pt x="2500" y="211"/>
                    <a:pt x="1566" y="550"/>
                  </a:cubicBezTo>
                  <a:cubicBezTo>
                    <a:pt x="1024" y="806"/>
                    <a:pt x="496" y="1113"/>
                    <a:pt x="0" y="1455"/>
                  </a:cubicBezTo>
                  <a:cubicBezTo>
                    <a:pt x="4" y="1947"/>
                    <a:pt x="938" y="2767"/>
                    <a:pt x="1477" y="2842"/>
                  </a:cubicBezTo>
                  <a:cubicBezTo>
                    <a:pt x="2553" y="2029"/>
                    <a:pt x="3858" y="1234"/>
                    <a:pt x="5089" y="1234"/>
                  </a:cubicBezTo>
                  <a:cubicBezTo>
                    <a:pt x="5649" y="1234"/>
                    <a:pt x="6195" y="1398"/>
                    <a:pt x="6693" y="1797"/>
                  </a:cubicBezTo>
                  <a:cubicBezTo>
                    <a:pt x="7003" y="1904"/>
                    <a:pt x="7289" y="2065"/>
                    <a:pt x="7535" y="2293"/>
                  </a:cubicBezTo>
                  <a:cubicBezTo>
                    <a:pt x="8622" y="3310"/>
                    <a:pt x="9279" y="4215"/>
                    <a:pt x="10880" y="4419"/>
                  </a:cubicBezTo>
                  <a:cubicBezTo>
                    <a:pt x="10905" y="4422"/>
                    <a:pt x="10930" y="4422"/>
                    <a:pt x="10951" y="4422"/>
                  </a:cubicBezTo>
                  <a:cubicBezTo>
                    <a:pt x="11639" y="4422"/>
                    <a:pt x="10345" y="2818"/>
                    <a:pt x="9738" y="2739"/>
                  </a:cubicBezTo>
                  <a:cubicBezTo>
                    <a:pt x="8812" y="2625"/>
                    <a:pt x="8273" y="1516"/>
                    <a:pt x="7592" y="978"/>
                  </a:cubicBezTo>
                  <a:cubicBezTo>
                    <a:pt x="7021" y="525"/>
                    <a:pt x="6351" y="236"/>
                    <a:pt x="5638" y="104"/>
                  </a:cubicBezTo>
                  <a:cubicBezTo>
                    <a:pt x="5257" y="33"/>
                    <a:pt x="4868" y="0"/>
                    <a:pt x="4479" y="0"/>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0" name="Google Shape;4820;p115"/>
            <p:cNvSpPr/>
            <p:nvPr/>
          </p:nvSpPr>
          <p:spPr>
            <a:xfrm>
              <a:off x="1851500" y="3562750"/>
              <a:ext cx="82400" cy="53425"/>
            </a:xfrm>
            <a:custGeom>
              <a:avLst/>
              <a:gdLst/>
              <a:ahLst/>
              <a:cxnLst/>
              <a:rect l="l" t="t" r="r" b="b"/>
              <a:pathLst>
                <a:path w="3296" h="2137" extrusionOk="0">
                  <a:moveTo>
                    <a:pt x="881" y="0"/>
                  </a:moveTo>
                  <a:cubicBezTo>
                    <a:pt x="596" y="0"/>
                    <a:pt x="300" y="86"/>
                    <a:pt x="0" y="232"/>
                  </a:cubicBezTo>
                  <a:cubicBezTo>
                    <a:pt x="36" y="229"/>
                    <a:pt x="68" y="224"/>
                    <a:pt x="104" y="224"/>
                  </a:cubicBezTo>
                  <a:cubicBezTo>
                    <a:pt x="667" y="224"/>
                    <a:pt x="817" y="852"/>
                    <a:pt x="1259" y="1369"/>
                  </a:cubicBezTo>
                  <a:cubicBezTo>
                    <a:pt x="1594" y="1758"/>
                    <a:pt x="2097" y="1940"/>
                    <a:pt x="2564" y="2107"/>
                  </a:cubicBezTo>
                  <a:cubicBezTo>
                    <a:pt x="2614" y="2125"/>
                    <a:pt x="2671" y="2136"/>
                    <a:pt x="2735" y="2136"/>
                  </a:cubicBezTo>
                  <a:cubicBezTo>
                    <a:pt x="2899" y="2136"/>
                    <a:pt x="3096" y="2079"/>
                    <a:pt x="3295" y="1990"/>
                  </a:cubicBezTo>
                  <a:cubicBezTo>
                    <a:pt x="2920" y="1669"/>
                    <a:pt x="2599" y="1302"/>
                    <a:pt x="2293" y="881"/>
                  </a:cubicBezTo>
                  <a:cubicBezTo>
                    <a:pt x="1833" y="250"/>
                    <a:pt x="1366" y="0"/>
                    <a:pt x="881" y="0"/>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1" name="Google Shape;4821;p115"/>
            <p:cNvSpPr/>
            <p:nvPr/>
          </p:nvSpPr>
          <p:spPr>
            <a:xfrm>
              <a:off x="1732300" y="3533675"/>
              <a:ext cx="237600" cy="92300"/>
            </a:xfrm>
            <a:custGeom>
              <a:avLst/>
              <a:gdLst/>
              <a:ahLst/>
              <a:cxnLst/>
              <a:rect l="l" t="t" r="r" b="b"/>
              <a:pathLst>
                <a:path w="9504" h="3692" extrusionOk="0">
                  <a:moveTo>
                    <a:pt x="6123" y="1"/>
                  </a:moveTo>
                  <a:cubicBezTo>
                    <a:pt x="5995" y="1"/>
                    <a:pt x="5866" y="11"/>
                    <a:pt x="5741" y="26"/>
                  </a:cubicBezTo>
                  <a:cubicBezTo>
                    <a:pt x="3941" y="236"/>
                    <a:pt x="2746" y="1826"/>
                    <a:pt x="1163" y="2518"/>
                  </a:cubicBezTo>
                  <a:cubicBezTo>
                    <a:pt x="889" y="2636"/>
                    <a:pt x="1" y="3039"/>
                    <a:pt x="65" y="3441"/>
                  </a:cubicBezTo>
                  <a:cubicBezTo>
                    <a:pt x="93" y="3630"/>
                    <a:pt x="240" y="3691"/>
                    <a:pt x="414" y="3691"/>
                  </a:cubicBezTo>
                  <a:cubicBezTo>
                    <a:pt x="625" y="3691"/>
                    <a:pt x="881" y="3602"/>
                    <a:pt x="1021" y="3541"/>
                  </a:cubicBezTo>
                  <a:cubicBezTo>
                    <a:pt x="1581" y="3296"/>
                    <a:pt x="2130" y="3035"/>
                    <a:pt x="2657" y="2721"/>
                  </a:cubicBezTo>
                  <a:cubicBezTo>
                    <a:pt x="3203" y="2393"/>
                    <a:pt x="3759" y="1794"/>
                    <a:pt x="4326" y="1534"/>
                  </a:cubicBezTo>
                  <a:cubicBezTo>
                    <a:pt x="4497" y="1456"/>
                    <a:pt x="4640" y="1413"/>
                    <a:pt x="4768" y="1395"/>
                  </a:cubicBezTo>
                  <a:cubicBezTo>
                    <a:pt x="5068" y="1249"/>
                    <a:pt x="5364" y="1163"/>
                    <a:pt x="5649" y="1163"/>
                  </a:cubicBezTo>
                  <a:cubicBezTo>
                    <a:pt x="6134" y="1163"/>
                    <a:pt x="6601" y="1413"/>
                    <a:pt x="7061" y="2044"/>
                  </a:cubicBezTo>
                  <a:cubicBezTo>
                    <a:pt x="7367" y="2465"/>
                    <a:pt x="7688" y="2832"/>
                    <a:pt x="8063" y="3153"/>
                  </a:cubicBezTo>
                  <a:cubicBezTo>
                    <a:pt x="8755" y="2846"/>
                    <a:pt x="9503" y="2154"/>
                    <a:pt x="9172" y="2037"/>
                  </a:cubicBezTo>
                  <a:cubicBezTo>
                    <a:pt x="8733" y="1879"/>
                    <a:pt x="8348" y="1744"/>
                    <a:pt x="8035" y="1392"/>
                  </a:cubicBezTo>
                  <a:cubicBezTo>
                    <a:pt x="7778" y="1099"/>
                    <a:pt x="7721" y="728"/>
                    <a:pt x="7436" y="454"/>
                  </a:cubicBezTo>
                  <a:cubicBezTo>
                    <a:pt x="7082" y="118"/>
                    <a:pt x="6597" y="1"/>
                    <a:pt x="6123" y="1"/>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2" name="Google Shape;4822;p115"/>
            <p:cNvSpPr/>
            <p:nvPr/>
          </p:nvSpPr>
          <p:spPr>
            <a:xfrm>
              <a:off x="2029975" y="3568625"/>
              <a:ext cx="152875" cy="91650"/>
            </a:xfrm>
            <a:custGeom>
              <a:avLst/>
              <a:gdLst/>
              <a:ahLst/>
              <a:cxnLst/>
              <a:rect l="l" t="t" r="r" b="b"/>
              <a:pathLst>
                <a:path w="6115" h="3666" extrusionOk="0">
                  <a:moveTo>
                    <a:pt x="6026" y="0"/>
                  </a:moveTo>
                  <a:lnTo>
                    <a:pt x="6026" y="0"/>
                  </a:lnTo>
                  <a:cubicBezTo>
                    <a:pt x="5730" y="79"/>
                    <a:pt x="5441" y="203"/>
                    <a:pt x="5185" y="374"/>
                  </a:cubicBezTo>
                  <a:cubicBezTo>
                    <a:pt x="4329" y="942"/>
                    <a:pt x="3812" y="1880"/>
                    <a:pt x="2920" y="2415"/>
                  </a:cubicBezTo>
                  <a:cubicBezTo>
                    <a:pt x="2346" y="2757"/>
                    <a:pt x="1701" y="2956"/>
                    <a:pt x="1049" y="3060"/>
                  </a:cubicBezTo>
                  <a:cubicBezTo>
                    <a:pt x="731" y="3110"/>
                    <a:pt x="410" y="3134"/>
                    <a:pt x="89" y="3134"/>
                  </a:cubicBezTo>
                  <a:lnTo>
                    <a:pt x="0" y="3134"/>
                  </a:lnTo>
                  <a:cubicBezTo>
                    <a:pt x="249" y="3438"/>
                    <a:pt x="581" y="3666"/>
                    <a:pt x="895" y="3666"/>
                  </a:cubicBezTo>
                  <a:cubicBezTo>
                    <a:pt x="945" y="3666"/>
                    <a:pt x="995" y="3659"/>
                    <a:pt x="1041" y="3648"/>
                  </a:cubicBezTo>
                  <a:cubicBezTo>
                    <a:pt x="1954" y="3417"/>
                    <a:pt x="2835" y="3027"/>
                    <a:pt x="3583" y="2454"/>
                  </a:cubicBezTo>
                  <a:cubicBezTo>
                    <a:pt x="4283" y="1919"/>
                    <a:pt x="4814" y="1074"/>
                    <a:pt x="5677" y="795"/>
                  </a:cubicBezTo>
                  <a:cubicBezTo>
                    <a:pt x="6037" y="678"/>
                    <a:pt x="6115" y="357"/>
                    <a:pt x="6026" y="0"/>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3" name="Google Shape;4823;p115"/>
            <p:cNvSpPr/>
            <p:nvPr/>
          </p:nvSpPr>
          <p:spPr>
            <a:xfrm>
              <a:off x="2014350" y="3538575"/>
              <a:ext cx="166275" cy="108425"/>
            </a:xfrm>
            <a:custGeom>
              <a:avLst/>
              <a:gdLst/>
              <a:ahLst/>
              <a:cxnLst/>
              <a:rect l="l" t="t" r="r" b="b"/>
              <a:pathLst>
                <a:path w="6651" h="4337" extrusionOk="0">
                  <a:moveTo>
                    <a:pt x="5424" y="1"/>
                  </a:moveTo>
                  <a:cubicBezTo>
                    <a:pt x="5364" y="1"/>
                    <a:pt x="5303" y="8"/>
                    <a:pt x="5242" y="26"/>
                  </a:cubicBezTo>
                  <a:cubicBezTo>
                    <a:pt x="4401" y="297"/>
                    <a:pt x="3884" y="892"/>
                    <a:pt x="3252" y="1474"/>
                  </a:cubicBezTo>
                  <a:cubicBezTo>
                    <a:pt x="2490" y="2172"/>
                    <a:pt x="1613" y="2625"/>
                    <a:pt x="611" y="2878"/>
                  </a:cubicBezTo>
                  <a:cubicBezTo>
                    <a:pt x="1" y="3031"/>
                    <a:pt x="186" y="3801"/>
                    <a:pt x="625" y="4336"/>
                  </a:cubicBezTo>
                  <a:lnTo>
                    <a:pt x="714" y="4336"/>
                  </a:lnTo>
                  <a:cubicBezTo>
                    <a:pt x="1035" y="4336"/>
                    <a:pt x="1356" y="4312"/>
                    <a:pt x="1674" y="4262"/>
                  </a:cubicBezTo>
                  <a:cubicBezTo>
                    <a:pt x="2326" y="4158"/>
                    <a:pt x="2971" y="3959"/>
                    <a:pt x="3545" y="3617"/>
                  </a:cubicBezTo>
                  <a:cubicBezTo>
                    <a:pt x="4437" y="3082"/>
                    <a:pt x="4954" y="2144"/>
                    <a:pt x="5810" y="1576"/>
                  </a:cubicBezTo>
                  <a:cubicBezTo>
                    <a:pt x="6066" y="1405"/>
                    <a:pt x="6355" y="1281"/>
                    <a:pt x="6651" y="1202"/>
                  </a:cubicBezTo>
                  <a:cubicBezTo>
                    <a:pt x="6509" y="639"/>
                    <a:pt x="5941" y="1"/>
                    <a:pt x="5424" y="1"/>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4" name="Google Shape;4824;p115"/>
            <p:cNvSpPr/>
            <p:nvPr/>
          </p:nvSpPr>
          <p:spPr>
            <a:xfrm>
              <a:off x="2199600" y="3542125"/>
              <a:ext cx="59475" cy="48000"/>
            </a:xfrm>
            <a:custGeom>
              <a:avLst/>
              <a:gdLst/>
              <a:ahLst/>
              <a:cxnLst/>
              <a:rect l="l" t="t" r="r" b="b"/>
              <a:pathLst>
                <a:path w="2379" h="1920" extrusionOk="0">
                  <a:moveTo>
                    <a:pt x="1755" y="1"/>
                  </a:moveTo>
                  <a:cubicBezTo>
                    <a:pt x="1897" y="65"/>
                    <a:pt x="2033" y="137"/>
                    <a:pt x="2168" y="212"/>
                  </a:cubicBezTo>
                  <a:cubicBezTo>
                    <a:pt x="2239" y="251"/>
                    <a:pt x="2308" y="294"/>
                    <a:pt x="2379" y="336"/>
                  </a:cubicBezTo>
                  <a:cubicBezTo>
                    <a:pt x="2193" y="147"/>
                    <a:pt x="1979" y="1"/>
                    <a:pt x="1759" y="1"/>
                  </a:cubicBezTo>
                  <a:close/>
                  <a:moveTo>
                    <a:pt x="1" y="982"/>
                  </a:moveTo>
                  <a:cubicBezTo>
                    <a:pt x="243" y="1367"/>
                    <a:pt x="589" y="1770"/>
                    <a:pt x="1052" y="1838"/>
                  </a:cubicBezTo>
                  <a:cubicBezTo>
                    <a:pt x="1306" y="1877"/>
                    <a:pt x="1559" y="1905"/>
                    <a:pt x="1816" y="1920"/>
                  </a:cubicBezTo>
                  <a:cubicBezTo>
                    <a:pt x="1640" y="1745"/>
                    <a:pt x="1466" y="1567"/>
                    <a:pt x="1252" y="1413"/>
                  </a:cubicBezTo>
                  <a:cubicBezTo>
                    <a:pt x="878" y="1139"/>
                    <a:pt x="442" y="1003"/>
                    <a:pt x="1" y="982"/>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5" name="Google Shape;4825;p115"/>
            <p:cNvSpPr/>
            <p:nvPr/>
          </p:nvSpPr>
          <p:spPr>
            <a:xfrm>
              <a:off x="2187225" y="3540100"/>
              <a:ext cx="94850" cy="50400"/>
            </a:xfrm>
            <a:custGeom>
              <a:avLst/>
              <a:gdLst/>
              <a:ahLst/>
              <a:cxnLst/>
              <a:rect l="l" t="t" r="r" b="b"/>
              <a:pathLst>
                <a:path w="3794" h="2016" extrusionOk="0">
                  <a:moveTo>
                    <a:pt x="381" y="1"/>
                  </a:moveTo>
                  <a:cubicBezTo>
                    <a:pt x="0" y="1"/>
                    <a:pt x="374" y="867"/>
                    <a:pt x="445" y="988"/>
                  </a:cubicBezTo>
                  <a:cubicBezTo>
                    <a:pt x="463" y="1013"/>
                    <a:pt x="478" y="1038"/>
                    <a:pt x="496" y="1063"/>
                  </a:cubicBezTo>
                  <a:cubicBezTo>
                    <a:pt x="937" y="1084"/>
                    <a:pt x="1373" y="1220"/>
                    <a:pt x="1747" y="1494"/>
                  </a:cubicBezTo>
                  <a:cubicBezTo>
                    <a:pt x="1961" y="1648"/>
                    <a:pt x="2135" y="1826"/>
                    <a:pt x="2311" y="2001"/>
                  </a:cubicBezTo>
                  <a:cubicBezTo>
                    <a:pt x="2474" y="2012"/>
                    <a:pt x="2639" y="2015"/>
                    <a:pt x="2803" y="2015"/>
                  </a:cubicBezTo>
                  <a:cubicBezTo>
                    <a:pt x="2981" y="2015"/>
                    <a:pt x="3159" y="2012"/>
                    <a:pt x="3341" y="1997"/>
                  </a:cubicBezTo>
                  <a:cubicBezTo>
                    <a:pt x="3794" y="1969"/>
                    <a:pt x="3434" y="1202"/>
                    <a:pt x="3323" y="1017"/>
                  </a:cubicBezTo>
                  <a:cubicBezTo>
                    <a:pt x="3223" y="852"/>
                    <a:pt x="3063" y="613"/>
                    <a:pt x="2874" y="417"/>
                  </a:cubicBezTo>
                  <a:cubicBezTo>
                    <a:pt x="2803" y="375"/>
                    <a:pt x="2734" y="332"/>
                    <a:pt x="2663" y="293"/>
                  </a:cubicBezTo>
                  <a:cubicBezTo>
                    <a:pt x="2528" y="218"/>
                    <a:pt x="2392" y="146"/>
                    <a:pt x="2250" y="82"/>
                  </a:cubicBezTo>
                  <a:lnTo>
                    <a:pt x="2221" y="82"/>
                  </a:lnTo>
                  <a:cubicBezTo>
                    <a:pt x="2043" y="93"/>
                    <a:pt x="1862" y="100"/>
                    <a:pt x="1683" y="100"/>
                  </a:cubicBezTo>
                  <a:cubicBezTo>
                    <a:pt x="1266" y="100"/>
                    <a:pt x="848" y="68"/>
                    <a:pt x="428" y="4"/>
                  </a:cubicBezTo>
                  <a:cubicBezTo>
                    <a:pt x="414" y="1"/>
                    <a:pt x="396" y="1"/>
                    <a:pt x="381" y="1"/>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26" name="Google Shape;4826;p115"/>
          <p:cNvGrpSpPr/>
          <p:nvPr/>
        </p:nvGrpSpPr>
        <p:grpSpPr>
          <a:xfrm>
            <a:off x="4172018" y="4196675"/>
            <a:ext cx="806657" cy="421744"/>
            <a:chOff x="1822875" y="1377000"/>
            <a:chExt cx="548075" cy="286550"/>
          </a:xfrm>
        </p:grpSpPr>
        <p:sp>
          <p:nvSpPr>
            <p:cNvPr id="4827" name="Google Shape;4827;p115"/>
            <p:cNvSpPr/>
            <p:nvPr/>
          </p:nvSpPr>
          <p:spPr>
            <a:xfrm>
              <a:off x="1822875" y="1402500"/>
              <a:ext cx="163425" cy="251950"/>
            </a:xfrm>
            <a:custGeom>
              <a:avLst/>
              <a:gdLst/>
              <a:ahLst/>
              <a:cxnLst/>
              <a:rect l="l" t="t" r="r" b="b"/>
              <a:pathLst>
                <a:path w="6537" h="10078" extrusionOk="0">
                  <a:moveTo>
                    <a:pt x="849" y="1"/>
                  </a:moveTo>
                  <a:cubicBezTo>
                    <a:pt x="528" y="1"/>
                    <a:pt x="193" y="83"/>
                    <a:pt x="100" y="361"/>
                  </a:cubicBezTo>
                  <a:cubicBezTo>
                    <a:pt x="86" y="404"/>
                    <a:pt x="72" y="443"/>
                    <a:pt x="58" y="486"/>
                  </a:cubicBezTo>
                  <a:cubicBezTo>
                    <a:pt x="0" y="657"/>
                    <a:pt x="189" y="853"/>
                    <a:pt x="300" y="945"/>
                  </a:cubicBezTo>
                  <a:lnTo>
                    <a:pt x="300" y="949"/>
                  </a:lnTo>
                  <a:cubicBezTo>
                    <a:pt x="553" y="628"/>
                    <a:pt x="1445" y="589"/>
                    <a:pt x="1784" y="585"/>
                  </a:cubicBezTo>
                  <a:lnTo>
                    <a:pt x="1819" y="585"/>
                  </a:lnTo>
                  <a:cubicBezTo>
                    <a:pt x="2019" y="585"/>
                    <a:pt x="2215" y="593"/>
                    <a:pt x="2408" y="611"/>
                  </a:cubicBezTo>
                  <a:cubicBezTo>
                    <a:pt x="2247" y="322"/>
                    <a:pt x="1705" y="165"/>
                    <a:pt x="1466" y="97"/>
                  </a:cubicBezTo>
                  <a:cubicBezTo>
                    <a:pt x="1423" y="86"/>
                    <a:pt x="1381" y="76"/>
                    <a:pt x="1338" y="61"/>
                  </a:cubicBezTo>
                  <a:cubicBezTo>
                    <a:pt x="1213" y="29"/>
                    <a:pt x="1035" y="1"/>
                    <a:pt x="849" y="1"/>
                  </a:cubicBezTo>
                  <a:close/>
                  <a:moveTo>
                    <a:pt x="1160" y="1456"/>
                  </a:moveTo>
                  <a:cubicBezTo>
                    <a:pt x="1310" y="1538"/>
                    <a:pt x="1455" y="1612"/>
                    <a:pt x="1562" y="1684"/>
                  </a:cubicBezTo>
                  <a:cubicBezTo>
                    <a:pt x="2358" y="2190"/>
                    <a:pt x="3556" y="2668"/>
                    <a:pt x="4187" y="3360"/>
                  </a:cubicBezTo>
                  <a:cubicBezTo>
                    <a:pt x="4804" y="4037"/>
                    <a:pt x="4308" y="4405"/>
                    <a:pt x="3862" y="4989"/>
                  </a:cubicBezTo>
                  <a:cubicBezTo>
                    <a:pt x="3517" y="5446"/>
                    <a:pt x="3171" y="5899"/>
                    <a:pt x="2824" y="6351"/>
                  </a:cubicBezTo>
                  <a:cubicBezTo>
                    <a:pt x="2133" y="7260"/>
                    <a:pt x="1441" y="8170"/>
                    <a:pt x="749" y="9075"/>
                  </a:cubicBezTo>
                  <a:cubicBezTo>
                    <a:pt x="375" y="9571"/>
                    <a:pt x="1423" y="10078"/>
                    <a:pt x="2190" y="10078"/>
                  </a:cubicBezTo>
                  <a:cubicBezTo>
                    <a:pt x="2472" y="10078"/>
                    <a:pt x="2714" y="10010"/>
                    <a:pt x="2835" y="9849"/>
                  </a:cubicBezTo>
                  <a:cubicBezTo>
                    <a:pt x="3759" y="8641"/>
                    <a:pt x="4679" y="7428"/>
                    <a:pt x="5602" y="6220"/>
                  </a:cubicBezTo>
                  <a:cubicBezTo>
                    <a:pt x="5838" y="5909"/>
                    <a:pt x="6237" y="5520"/>
                    <a:pt x="6537" y="5107"/>
                  </a:cubicBezTo>
                  <a:lnTo>
                    <a:pt x="6537" y="5107"/>
                  </a:lnTo>
                  <a:cubicBezTo>
                    <a:pt x="6351" y="5278"/>
                    <a:pt x="6166" y="5435"/>
                    <a:pt x="6012" y="5585"/>
                  </a:cubicBezTo>
                  <a:cubicBezTo>
                    <a:pt x="4939" y="6636"/>
                    <a:pt x="4044" y="7828"/>
                    <a:pt x="3263" y="9111"/>
                  </a:cubicBezTo>
                  <a:cubicBezTo>
                    <a:pt x="3078" y="9414"/>
                    <a:pt x="2365" y="9546"/>
                    <a:pt x="1797" y="9546"/>
                  </a:cubicBezTo>
                  <a:cubicBezTo>
                    <a:pt x="1334" y="9546"/>
                    <a:pt x="967" y="9461"/>
                    <a:pt x="1060" y="9307"/>
                  </a:cubicBezTo>
                  <a:cubicBezTo>
                    <a:pt x="2040" y="7692"/>
                    <a:pt x="3217" y="6391"/>
                    <a:pt x="4536" y="5061"/>
                  </a:cubicBezTo>
                  <a:cubicBezTo>
                    <a:pt x="5546" y="4037"/>
                    <a:pt x="4832" y="3460"/>
                    <a:pt x="3912" y="2764"/>
                  </a:cubicBezTo>
                  <a:cubicBezTo>
                    <a:pt x="3081" y="2133"/>
                    <a:pt x="2197" y="1569"/>
                    <a:pt x="1160" y="1456"/>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8" name="Google Shape;4828;p115"/>
            <p:cNvSpPr/>
            <p:nvPr/>
          </p:nvSpPr>
          <p:spPr>
            <a:xfrm>
              <a:off x="1824750" y="1417750"/>
              <a:ext cx="188550" cy="112450"/>
            </a:xfrm>
            <a:custGeom>
              <a:avLst/>
              <a:gdLst/>
              <a:ahLst/>
              <a:cxnLst/>
              <a:rect l="l" t="t" r="r" b="b"/>
              <a:pathLst>
                <a:path w="7542" h="4498" extrusionOk="0">
                  <a:moveTo>
                    <a:pt x="225" y="339"/>
                  </a:moveTo>
                  <a:cubicBezTo>
                    <a:pt x="215" y="353"/>
                    <a:pt x="203" y="371"/>
                    <a:pt x="193" y="389"/>
                  </a:cubicBezTo>
                  <a:cubicBezTo>
                    <a:pt x="1" y="750"/>
                    <a:pt x="286" y="824"/>
                    <a:pt x="674" y="824"/>
                  </a:cubicBezTo>
                  <a:lnTo>
                    <a:pt x="707" y="824"/>
                  </a:lnTo>
                  <a:cubicBezTo>
                    <a:pt x="835" y="824"/>
                    <a:pt x="960" y="831"/>
                    <a:pt x="1085" y="846"/>
                  </a:cubicBezTo>
                  <a:cubicBezTo>
                    <a:pt x="945" y="767"/>
                    <a:pt x="796" y="685"/>
                    <a:pt x="660" y="592"/>
                  </a:cubicBezTo>
                  <a:cubicBezTo>
                    <a:pt x="521" y="546"/>
                    <a:pt x="404" y="489"/>
                    <a:pt x="321" y="421"/>
                  </a:cubicBezTo>
                  <a:cubicBezTo>
                    <a:pt x="289" y="393"/>
                    <a:pt x="257" y="365"/>
                    <a:pt x="225" y="339"/>
                  </a:cubicBezTo>
                  <a:close/>
                  <a:moveTo>
                    <a:pt x="2333" y="1"/>
                  </a:moveTo>
                  <a:lnTo>
                    <a:pt x="2333" y="1"/>
                  </a:lnTo>
                  <a:cubicBezTo>
                    <a:pt x="2347" y="26"/>
                    <a:pt x="2357" y="54"/>
                    <a:pt x="2364" y="82"/>
                  </a:cubicBezTo>
                  <a:cubicBezTo>
                    <a:pt x="3395" y="739"/>
                    <a:pt x="4426" y="1395"/>
                    <a:pt x="5449" y="2055"/>
                  </a:cubicBezTo>
                  <a:cubicBezTo>
                    <a:pt x="5937" y="2368"/>
                    <a:pt x="6814" y="2786"/>
                    <a:pt x="6865" y="3467"/>
                  </a:cubicBezTo>
                  <a:cubicBezTo>
                    <a:pt x="6886" y="3805"/>
                    <a:pt x="6707" y="4158"/>
                    <a:pt x="6462" y="4497"/>
                  </a:cubicBezTo>
                  <a:cubicBezTo>
                    <a:pt x="7003" y="3997"/>
                    <a:pt x="7542" y="3403"/>
                    <a:pt x="7189" y="2685"/>
                  </a:cubicBezTo>
                  <a:cubicBezTo>
                    <a:pt x="6797" y="1894"/>
                    <a:pt x="5556" y="1209"/>
                    <a:pt x="4821" y="788"/>
                  </a:cubicBezTo>
                  <a:cubicBezTo>
                    <a:pt x="4023" y="329"/>
                    <a:pt x="3210" y="75"/>
                    <a:pt x="2333" y="1"/>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9" name="Google Shape;4829;p115"/>
            <p:cNvSpPr/>
            <p:nvPr/>
          </p:nvSpPr>
          <p:spPr>
            <a:xfrm>
              <a:off x="1830350" y="1417125"/>
              <a:ext cx="166575" cy="224050"/>
            </a:xfrm>
            <a:custGeom>
              <a:avLst/>
              <a:gdLst/>
              <a:ahLst/>
              <a:cxnLst/>
              <a:rect l="l" t="t" r="r" b="b"/>
              <a:pathLst>
                <a:path w="6663" h="8962" extrusionOk="0">
                  <a:moveTo>
                    <a:pt x="1485" y="0"/>
                  </a:moveTo>
                  <a:cubicBezTo>
                    <a:pt x="1146" y="4"/>
                    <a:pt x="254" y="43"/>
                    <a:pt x="1" y="364"/>
                  </a:cubicBezTo>
                  <a:cubicBezTo>
                    <a:pt x="33" y="390"/>
                    <a:pt x="65" y="418"/>
                    <a:pt x="97" y="446"/>
                  </a:cubicBezTo>
                  <a:cubicBezTo>
                    <a:pt x="180" y="514"/>
                    <a:pt x="297" y="571"/>
                    <a:pt x="436" y="617"/>
                  </a:cubicBezTo>
                  <a:cubicBezTo>
                    <a:pt x="572" y="710"/>
                    <a:pt x="721" y="792"/>
                    <a:pt x="861" y="871"/>
                  </a:cubicBezTo>
                  <a:cubicBezTo>
                    <a:pt x="1898" y="984"/>
                    <a:pt x="2782" y="1548"/>
                    <a:pt x="3613" y="2179"/>
                  </a:cubicBezTo>
                  <a:cubicBezTo>
                    <a:pt x="4533" y="2875"/>
                    <a:pt x="5247" y="3452"/>
                    <a:pt x="4237" y="4476"/>
                  </a:cubicBezTo>
                  <a:cubicBezTo>
                    <a:pt x="2918" y="5806"/>
                    <a:pt x="1741" y="7107"/>
                    <a:pt x="761" y="8722"/>
                  </a:cubicBezTo>
                  <a:cubicBezTo>
                    <a:pt x="668" y="8876"/>
                    <a:pt x="1035" y="8961"/>
                    <a:pt x="1498" y="8961"/>
                  </a:cubicBezTo>
                  <a:cubicBezTo>
                    <a:pt x="2066" y="8961"/>
                    <a:pt x="2779" y="8829"/>
                    <a:pt x="2964" y="8526"/>
                  </a:cubicBezTo>
                  <a:cubicBezTo>
                    <a:pt x="3745" y="7243"/>
                    <a:pt x="4640" y="6051"/>
                    <a:pt x="5713" y="5000"/>
                  </a:cubicBezTo>
                  <a:cubicBezTo>
                    <a:pt x="5867" y="4850"/>
                    <a:pt x="6052" y="4693"/>
                    <a:pt x="6238" y="4522"/>
                  </a:cubicBezTo>
                  <a:cubicBezTo>
                    <a:pt x="6483" y="4183"/>
                    <a:pt x="6662" y="3830"/>
                    <a:pt x="6641" y="3492"/>
                  </a:cubicBezTo>
                  <a:cubicBezTo>
                    <a:pt x="6590" y="2811"/>
                    <a:pt x="5713" y="2393"/>
                    <a:pt x="5225" y="2080"/>
                  </a:cubicBezTo>
                  <a:cubicBezTo>
                    <a:pt x="4202" y="1420"/>
                    <a:pt x="3171" y="764"/>
                    <a:pt x="2140" y="107"/>
                  </a:cubicBezTo>
                  <a:cubicBezTo>
                    <a:pt x="2133" y="79"/>
                    <a:pt x="2123" y="51"/>
                    <a:pt x="2109" y="26"/>
                  </a:cubicBezTo>
                  <a:cubicBezTo>
                    <a:pt x="1916" y="8"/>
                    <a:pt x="1720" y="0"/>
                    <a:pt x="1520" y="0"/>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0" name="Google Shape;4830;p115"/>
            <p:cNvSpPr/>
            <p:nvPr/>
          </p:nvSpPr>
          <p:spPr>
            <a:xfrm>
              <a:off x="1983600" y="1387975"/>
              <a:ext cx="118150" cy="230725"/>
            </a:xfrm>
            <a:custGeom>
              <a:avLst/>
              <a:gdLst/>
              <a:ahLst/>
              <a:cxnLst/>
              <a:rect l="l" t="t" r="r" b="b"/>
              <a:pathLst>
                <a:path w="4726" h="9229" extrusionOk="0">
                  <a:moveTo>
                    <a:pt x="425" y="1"/>
                  </a:moveTo>
                  <a:cubicBezTo>
                    <a:pt x="236" y="1"/>
                    <a:pt x="315" y="336"/>
                    <a:pt x="489" y="700"/>
                  </a:cubicBezTo>
                  <a:cubicBezTo>
                    <a:pt x="521" y="478"/>
                    <a:pt x="610" y="282"/>
                    <a:pt x="738" y="144"/>
                  </a:cubicBezTo>
                  <a:cubicBezTo>
                    <a:pt x="596" y="43"/>
                    <a:pt x="493" y="1"/>
                    <a:pt x="425" y="1"/>
                  </a:cubicBezTo>
                  <a:close/>
                  <a:moveTo>
                    <a:pt x="3781" y="4408"/>
                  </a:moveTo>
                  <a:cubicBezTo>
                    <a:pt x="3246" y="4961"/>
                    <a:pt x="2433" y="5588"/>
                    <a:pt x="2236" y="5787"/>
                  </a:cubicBezTo>
                  <a:cubicBezTo>
                    <a:pt x="1534" y="6505"/>
                    <a:pt x="863" y="7247"/>
                    <a:pt x="211" y="8006"/>
                  </a:cubicBezTo>
                  <a:cubicBezTo>
                    <a:pt x="1" y="8248"/>
                    <a:pt x="304" y="8797"/>
                    <a:pt x="685" y="9229"/>
                  </a:cubicBezTo>
                  <a:cubicBezTo>
                    <a:pt x="721" y="9172"/>
                    <a:pt x="764" y="9118"/>
                    <a:pt x="814" y="9065"/>
                  </a:cubicBezTo>
                  <a:cubicBezTo>
                    <a:pt x="1556" y="8316"/>
                    <a:pt x="2297" y="7567"/>
                    <a:pt x="3042" y="6814"/>
                  </a:cubicBezTo>
                  <a:cubicBezTo>
                    <a:pt x="3438" y="6416"/>
                    <a:pt x="4329" y="5792"/>
                    <a:pt x="4726" y="5231"/>
                  </a:cubicBezTo>
                  <a:cubicBezTo>
                    <a:pt x="4469" y="4946"/>
                    <a:pt x="4115" y="4668"/>
                    <a:pt x="3781" y="4408"/>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1" name="Google Shape;4831;p115"/>
            <p:cNvSpPr/>
            <p:nvPr/>
          </p:nvSpPr>
          <p:spPr>
            <a:xfrm>
              <a:off x="1989850" y="1386450"/>
              <a:ext cx="169475" cy="277100"/>
            </a:xfrm>
            <a:custGeom>
              <a:avLst/>
              <a:gdLst/>
              <a:ahLst/>
              <a:cxnLst/>
              <a:rect l="l" t="t" r="r" b="b"/>
              <a:pathLst>
                <a:path w="6779" h="11084" extrusionOk="0">
                  <a:moveTo>
                    <a:pt x="239" y="761"/>
                  </a:moveTo>
                  <a:lnTo>
                    <a:pt x="239" y="761"/>
                  </a:lnTo>
                  <a:cubicBezTo>
                    <a:pt x="186" y="1142"/>
                    <a:pt x="300" y="1591"/>
                    <a:pt x="660" y="1923"/>
                  </a:cubicBezTo>
                  <a:cubicBezTo>
                    <a:pt x="1377" y="2575"/>
                    <a:pt x="2090" y="3231"/>
                    <a:pt x="2803" y="3884"/>
                  </a:cubicBezTo>
                  <a:cubicBezTo>
                    <a:pt x="2992" y="4059"/>
                    <a:pt x="3256" y="4255"/>
                    <a:pt x="3531" y="4469"/>
                  </a:cubicBezTo>
                  <a:cubicBezTo>
                    <a:pt x="3698" y="4301"/>
                    <a:pt x="3837" y="4137"/>
                    <a:pt x="3926" y="3998"/>
                  </a:cubicBezTo>
                  <a:cubicBezTo>
                    <a:pt x="2927" y="3171"/>
                    <a:pt x="1854" y="2415"/>
                    <a:pt x="842" y="1620"/>
                  </a:cubicBezTo>
                  <a:cubicBezTo>
                    <a:pt x="653" y="1470"/>
                    <a:pt x="403" y="1103"/>
                    <a:pt x="239" y="761"/>
                  </a:cubicBezTo>
                  <a:close/>
                  <a:moveTo>
                    <a:pt x="945" y="1"/>
                  </a:moveTo>
                  <a:cubicBezTo>
                    <a:pt x="767" y="1"/>
                    <a:pt x="610" y="76"/>
                    <a:pt x="488" y="205"/>
                  </a:cubicBezTo>
                  <a:cubicBezTo>
                    <a:pt x="536" y="233"/>
                    <a:pt x="582" y="269"/>
                    <a:pt x="635" y="311"/>
                  </a:cubicBezTo>
                  <a:cubicBezTo>
                    <a:pt x="1737" y="1174"/>
                    <a:pt x="2860" y="2023"/>
                    <a:pt x="3944" y="2907"/>
                  </a:cubicBezTo>
                  <a:cubicBezTo>
                    <a:pt x="4568" y="3417"/>
                    <a:pt x="5413" y="4056"/>
                    <a:pt x="5570" y="4915"/>
                  </a:cubicBezTo>
                  <a:cubicBezTo>
                    <a:pt x="5738" y="5817"/>
                    <a:pt x="4700" y="6373"/>
                    <a:pt x="4126" y="6929"/>
                  </a:cubicBezTo>
                  <a:cubicBezTo>
                    <a:pt x="3167" y="7860"/>
                    <a:pt x="2261" y="8837"/>
                    <a:pt x="1391" y="9849"/>
                  </a:cubicBezTo>
                  <a:cubicBezTo>
                    <a:pt x="1362" y="9882"/>
                    <a:pt x="1327" y="9896"/>
                    <a:pt x="1280" y="9896"/>
                  </a:cubicBezTo>
                  <a:cubicBezTo>
                    <a:pt x="1081" y="9896"/>
                    <a:pt x="735" y="9628"/>
                    <a:pt x="435" y="9290"/>
                  </a:cubicBezTo>
                  <a:lnTo>
                    <a:pt x="435" y="9290"/>
                  </a:lnTo>
                  <a:cubicBezTo>
                    <a:pt x="1" y="10007"/>
                    <a:pt x="792" y="11083"/>
                    <a:pt x="1530" y="11083"/>
                  </a:cubicBezTo>
                  <a:cubicBezTo>
                    <a:pt x="1719" y="11083"/>
                    <a:pt x="1905" y="11016"/>
                    <a:pt x="2065" y="10851"/>
                  </a:cubicBezTo>
                  <a:cubicBezTo>
                    <a:pt x="3056" y="9853"/>
                    <a:pt x="4044" y="8851"/>
                    <a:pt x="5035" y="7853"/>
                  </a:cubicBezTo>
                  <a:cubicBezTo>
                    <a:pt x="5670" y="7207"/>
                    <a:pt x="6778" y="6465"/>
                    <a:pt x="6643" y="5432"/>
                  </a:cubicBezTo>
                  <a:cubicBezTo>
                    <a:pt x="6522" y="4533"/>
                    <a:pt x="5509" y="3891"/>
                    <a:pt x="4903" y="3335"/>
                  </a:cubicBezTo>
                  <a:cubicBezTo>
                    <a:pt x="3801" y="2326"/>
                    <a:pt x="2696" y="1317"/>
                    <a:pt x="1594" y="304"/>
                  </a:cubicBezTo>
                  <a:cubicBezTo>
                    <a:pt x="1359" y="90"/>
                    <a:pt x="1138" y="1"/>
                    <a:pt x="945" y="1"/>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2" name="Google Shape;4832;p115"/>
            <p:cNvSpPr/>
            <p:nvPr/>
          </p:nvSpPr>
          <p:spPr>
            <a:xfrm>
              <a:off x="1995825" y="1391550"/>
              <a:ext cx="137475" cy="242325"/>
            </a:xfrm>
            <a:custGeom>
              <a:avLst/>
              <a:gdLst/>
              <a:ahLst/>
              <a:cxnLst/>
              <a:rect l="l" t="t" r="r" b="b"/>
              <a:pathLst>
                <a:path w="5499" h="9693" extrusionOk="0">
                  <a:moveTo>
                    <a:pt x="249" y="1"/>
                  </a:moveTo>
                  <a:cubicBezTo>
                    <a:pt x="121" y="139"/>
                    <a:pt x="32" y="335"/>
                    <a:pt x="0" y="557"/>
                  </a:cubicBezTo>
                  <a:cubicBezTo>
                    <a:pt x="164" y="899"/>
                    <a:pt x="414" y="1266"/>
                    <a:pt x="603" y="1416"/>
                  </a:cubicBezTo>
                  <a:cubicBezTo>
                    <a:pt x="1615" y="2211"/>
                    <a:pt x="2688" y="2967"/>
                    <a:pt x="3687" y="3794"/>
                  </a:cubicBezTo>
                  <a:cubicBezTo>
                    <a:pt x="3598" y="3933"/>
                    <a:pt x="3459" y="4097"/>
                    <a:pt x="3292" y="4265"/>
                  </a:cubicBezTo>
                  <a:cubicBezTo>
                    <a:pt x="3626" y="4525"/>
                    <a:pt x="3980" y="4803"/>
                    <a:pt x="4237" y="5088"/>
                  </a:cubicBezTo>
                  <a:cubicBezTo>
                    <a:pt x="3840" y="5649"/>
                    <a:pt x="2949" y="6273"/>
                    <a:pt x="2553" y="6671"/>
                  </a:cubicBezTo>
                  <a:cubicBezTo>
                    <a:pt x="1808" y="7424"/>
                    <a:pt x="1067" y="8173"/>
                    <a:pt x="325" y="8922"/>
                  </a:cubicBezTo>
                  <a:cubicBezTo>
                    <a:pt x="275" y="8975"/>
                    <a:pt x="232" y="9029"/>
                    <a:pt x="196" y="9086"/>
                  </a:cubicBezTo>
                  <a:cubicBezTo>
                    <a:pt x="496" y="9424"/>
                    <a:pt x="842" y="9692"/>
                    <a:pt x="1041" y="9692"/>
                  </a:cubicBezTo>
                  <a:cubicBezTo>
                    <a:pt x="1088" y="9692"/>
                    <a:pt x="1123" y="9678"/>
                    <a:pt x="1152" y="9645"/>
                  </a:cubicBezTo>
                  <a:cubicBezTo>
                    <a:pt x="2022" y="8633"/>
                    <a:pt x="2928" y="7656"/>
                    <a:pt x="3887" y="6725"/>
                  </a:cubicBezTo>
                  <a:cubicBezTo>
                    <a:pt x="4461" y="6169"/>
                    <a:pt x="5499" y="5613"/>
                    <a:pt x="5331" y="4711"/>
                  </a:cubicBezTo>
                  <a:cubicBezTo>
                    <a:pt x="5174" y="3852"/>
                    <a:pt x="4329" y="3213"/>
                    <a:pt x="3705" y="2703"/>
                  </a:cubicBezTo>
                  <a:cubicBezTo>
                    <a:pt x="2621" y="1819"/>
                    <a:pt x="1498" y="970"/>
                    <a:pt x="396" y="107"/>
                  </a:cubicBezTo>
                  <a:cubicBezTo>
                    <a:pt x="343" y="65"/>
                    <a:pt x="297" y="29"/>
                    <a:pt x="249" y="1"/>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3" name="Google Shape;4833;p115"/>
            <p:cNvSpPr/>
            <p:nvPr/>
          </p:nvSpPr>
          <p:spPr>
            <a:xfrm>
              <a:off x="2127325" y="1397150"/>
              <a:ext cx="167675" cy="219250"/>
            </a:xfrm>
            <a:custGeom>
              <a:avLst/>
              <a:gdLst/>
              <a:ahLst/>
              <a:cxnLst/>
              <a:rect l="l" t="t" r="r" b="b"/>
              <a:pathLst>
                <a:path w="6707" h="8770" extrusionOk="0">
                  <a:moveTo>
                    <a:pt x="374" y="1"/>
                  </a:moveTo>
                  <a:cubicBezTo>
                    <a:pt x="292" y="12"/>
                    <a:pt x="214" y="26"/>
                    <a:pt x="132" y="47"/>
                  </a:cubicBezTo>
                  <a:cubicBezTo>
                    <a:pt x="107" y="68"/>
                    <a:pt x="86" y="90"/>
                    <a:pt x="60" y="111"/>
                  </a:cubicBezTo>
                  <a:cubicBezTo>
                    <a:pt x="0" y="389"/>
                    <a:pt x="50" y="435"/>
                    <a:pt x="217" y="661"/>
                  </a:cubicBezTo>
                  <a:cubicBezTo>
                    <a:pt x="520" y="1070"/>
                    <a:pt x="1337" y="1409"/>
                    <a:pt x="1921" y="1409"/>
                  </a:cubicBezTo>
                  <a:cubicBezTo>
                    <a:pt x="2015" y="1409"/>
                    <a:pt x="2100" y="1403"/>
                    <a:pt x="2178" y="1385"/>
                  </a:cubicBezTo>
                  <a:cubicBezTo>
                    <a:pt x="2225" y="1373"/>
                    <a:pt x="2275" y="1363"/>
                    <a:pt x="2321" y="1352"/>
                  </a:cubicBezTo>
                  <a:cubicBezTo>
                    <a:pt x="2456" y="1320"/>
                    <a:pt x="2424" y="1231"/>
                    <a:pt x="2328" y="1124"/>
                  </a:cubicBezTo>
                  <a:lnTo>
                    <a:pt x="2328" y="1124"/>
                  </a:lnTo>
                  <a:cubicBezTo>
                    <a:pt x="3676" y="1598"/>
                    <a:pt x="5006" y="2251"/>
                    <a:pt x="6318" y="2857"/>
                  </a:cubicBezTo>
                  <a:cubicBezTo>
                    <a:pt x="4863" y="3666"/>
                    <a:pt x="3583" y="4686"/>
                    <a:pt x="2489" y="5906"/>
                  </a:cubicBezTo>
                  <a:cubicBezTo>
                    <a:pt x="3843" y="4768"/>
                    <a:pt x="5245" y="3702"/>
                    <a:pt x="6707" y="2708"/>
                  </a:cubicBezTo>
                  <a:cubicBezTo>
                    <a:pt x="4892" y="1873"/>
                    <a:pt x="3027" y="1153"/>
                    <a:pt x="1123" y="529"/>
                  </a:cubicBezTo>
                  <a:cubicBezTo>
                    <a:pt x="802" y="425"/>
                    <a:pt x="538" y="218"/>
                    <a:pt x="374" y="1"/>
                  </a:cubicBezTo>
                  <a:close/>
                  <a:moveTo>
                    <a:pt x="1761" y="6786"/>
                  </a:moveTo>
                  <a:cubicBezTo>
                    <a:pt x="1519" y="7104"/>
                    <a:pt x="1284" y="7436"/>
                    <a:pt x="1062" y="7774"/>
                  </a:cubicBezTo>
                  <a:cubicBezTo>
                    <a:pt x="905" y="8024"/>
                    <a:pt x="2214" y="8769"/>
                    <a:pt x="2867" y="8769"/>
                  </a:cubicBezTo>
                  <a:cubicBezTo>
                    <a:pt x="3009" y="8769"/>
                    <a:pt x="3124" y="8733"/>
                    <a:pt x="3177" y="8644"/>
                  </a:cubicBezTo>
                  <a:cubicBezTo>
                    <a:pt x="3455" y="8216"/>
                    <a:pt x="3751" y="7806"/>
                    <a:pt x="4068" y="7414"/>
                  </a:cubicBezTo>
                  <a:lnTo>
                    <a:pt x="4068" y="7414"/>
                  </a:lnTo>
                  <a:cubicBezTo>
                    <a:pt x="3932" y="7528"/>
                    <a:pt x="3801" y="7642"/>
                    <a:pt x="3669" y="7757"/>
                  </a:cubicBezTo>
                  <a:cubicBezTo>
                    <a:pt x="3583" y="7831"/>
                    <a:pt x="3462" y="7864"/>
                    <a:pt x="3326" y="7864"/>
                  </a:cubicBezTo>
                  <a:cubicBezTo>
                    <a:pt x="2749" y="7864"/>
                    <a:pt x="1857" y="7275"/>
                    <a:pt x="1761" y="6786"/>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4" name="Google Shape;4834;p115"/>
            <p:cNvSpPr/>
            <p:nvPr/>
          </p:nvSpPr>
          <p:spPr>
            <a:xfrm>
              <a:off x="2129450" y="1377000"/>
              <a:ext cx="241500" cy="205525"/>
            </a:xfrm>
            <a:custGeom>
              <a:avLst/>
              <a:gdLst/>
              <a:ahLst/>
              <a:cxnLst/>
              <a:rect l="l" t="t" r="r" b="b"/>
              <a:pathLst>
                <a:path w="9660" h="8221" extrusionOk="0">
                  <a:moveTo>
                    <a:pt x="2404" y="6712"/>
                  </a:moveTo>
                  <a:lnTo>
                    <a:pt x="2404" y="6712"/>
                  </a:lnTo>
                  <a:cubicBezTo>
                    <a:pt x="2204" y="6883"/>
                    <a:pt x="2004" y="7051"/>
                    <a:pt x="1808" y="7225"/>
                  </a:cubicBezTo>
                  <a:cubicBezTo>
                    <a:pt x="1687" y="7329"/>
                    <a:pt x="1651" y="7457"/>
                    <a:pt x="1676" y="7592"/>
                  </a:cubicBezTo>
                  <a:cubicBezTo>
                    <a:pt x="1908" y="7289"/>
                    <a:pt x="2150" y="6993"/>
                    <a:pt x="2404" y="6712"/>
                  </a:cubicBezTo>
                  <a:close/>
                  <a:moveTo>
                    <a:pt x="518" y="1"/>
                  </a:moveTo>
                  <a:cubicBezTo>
                    <a:pt x="7" y="1"/>
                    <a:pt x="1" y="422"/>
                    <a:pt x="289" y="807"/>
                  </a:cubicBezTo>
                  <a:cubicBezTo>
                    <a:pt x="381" y="792"/>
                    <a:pt x="475" y="789"/>
                    <a:pt x="567" y="789"/>
                  </a:cubicBezTo>
                  <a:cubicBezTo>
                    <a:pt x="1416" y="789"/>
                    <a:pt x="2243" y="1274"/>
                    <a:pt x="3017" y="1605"/>
                  </a:cubicBezTo>
                  <a:cubicBezTo>
                    <a:pt x="4600" y="2280"/>
                    <a:pt x="6184" y="2957"/>
                    <a:pt x="7767" y="3634"/>
                  </a:cubicBezTo>
                  <a:cubicBezTo>
                    <a:pt x="7827" y="3663"/>
                    <a:pt x="9015" y="4237"/>
                    <a:pt x="8626" y="4437"/>
                  </a:cubicBezTo>
                  <a:cubicBezTo>
                    <a:pt x="6800" y="5378"/>
                    <a:pt x="5246" y="6644"/>
                    <a:pt x="3983" y="8220"/>
                  </a:cubicBezTo>
                  <a:cubicBezTo>
                    <a:pt x="5623" y="6822"/>
                    <a:pt x="7346" y="5535"/>
                    <a:pt x="9150" y="4351"/>
                  </a:cubicBezTo>
                  <a:cubicBezTo>
                    <a:pt x="9660" y="4016"/>
                    <a:pt x="8786" y="3321"/>
                    <a:pt x="8533" y="3196"/>
                  </a:cubicBezTo>
                  <a:cubicBezTo>
                    <a:pt x="6105" y="1983"/>
                    <a:pt x="3616" y="942"/>
                    <a:pt x="1038" y="97"/>
                  </a:cubicBezTo>
                  <a:cubicBezTo>
                    <a:pt x="824" y="30"/>
                    <a:pt x="653" y="1"/>
                    <a:pt x="518" y="1"/>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5" name="Google Shape;4835;p115"/>
            <p:cNvSpPr/>
            <p:nvPr/>
          </p:nvSpPr>
          <p:spPr>
            <a:xfrm>
              <a:off x="2136675" y="1396700"/>
              <a:ext cx="218150" cy="197050"/>
            </a:xfrm>
            <a:custGeom>
              <a:avLst/>
              <a:gdLst/>
              <a:ahLst/>
              <a:cxnLst/>
              <a:rect l="l" t="t" r="r" b="b"/>
              <a:pathLst>
                <a:path w="8726" h="7882" extrusionOk="0">
                  <a:moveTo>
                    <a:pt x="278" y="1"/>
                  </a:moveTo>
                  <a:cubicBezTo>
                    <a:pt x="186" y="1"/>
                    <a:pt x="92" y="4"/>
                    <a:pt x="0" y="19"/>
                  </a:cubicBezTo>
                  <a:cubicBezTo>
                    <a:pt x="164" y="236"/>
                    <a:pt x="428" y="443"/>
                    <a:pt x="749" y="547"/>
                  </a:cubicBezTo>
                  <a:cubicBezTo>
                    <a:pt x="2653" y="1171"/>
                    <a:pt x="4518" y="1891"/>
                    <a:pt x="6333" y="2726"/>
                  </a:cubicBezTo>
                  <a:cubicBezTo>
                    <a:pt x="4871" y="3720"/>
                    <a:pt x="3469" y="4786"/>
                    <a:pt x="2115" y="5924"/>
                  </a:cubicBezTo>
                  <a:cubicBezTo>
                    <a:pt x="1861" y="6205"/>
                    <a:pt x="1619" y="6501"/>
                    <a:pt x="1387" y="6804"/>
                  </a:cubicBezTo>
                  <a:cubicBezTo>
                    <a:pt x="1483" y="7293"/>
                    <a:pt x="2375" y="7882"/>
                    <a:pt x="2952" y="7882"/>
                  </a:cubicBezTo>
                  <a:cubicBezTo>
                    <a:pt x="3088" y="7882"/>
                    <a:pt x="3209" y="7849"/>
                    <a:pt x="3295" y="7775"/>
                  </a:cubicBezTo>
                  <a:cubicBezTo>
                    <a:pt x="3427" y="7660"/>
                    <a:pt x="3558" y="7546"/>
                    <a:pt x="3694" y="7432"/>
                  </a:cubicBezTo>
                  <a:cubicBezTo>
                    <a:pt x="4957" y="5856"/>
                    <a:pt x="6511" y="4590"/>
                    <a:pt x="8337" y="3649"/>
                  </a:cubicBezTo>
                  <a:cubicBezTo>
                    <a:pt x="8726" y="3449"/>
                    <a:pt x="7538" y="2875"/>
                    <a:pt x="7478" y="2846"/>
                  </a:cubicBezTo>
                  <a:cubicBezTo>
                    <a:pt x="5895" y="2169"/>
                    <a:pt x="4311" y="1492"/>
                    <a:pt x="2728" y="817"/>
                  </a:cubicBezTo>
                  <a:cubicBezTo>
                    <a:pt x="1954" y="486"/>
                    <a:pt x="1127" y="1"/>
                    <a:pt x="278" y="1"/>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a:spLocks noGrp="1"/>
          </p:cNvSpPr>
          <p:nvPr>
            <p:ph type="title"/>
          </p:nvPr>
        </p:nvSpPr>
        <p:spPr>
          <a:xfrm>
            <a:off x="2769584" y="182270"/>
            <a:ext cx="3649980" cy="345127"/>
          </a:xfrm>
          <a:prstGeom prst="rect">
            <a:avLst/>
          </a:prstGeom>
        </p:spPr>
        <p:txBody>
          <a:bodyPr vert="horz" wrap="square" lIns="0" tIns="9049" rIns="0" bIns="0" rtlCol="0">
            <a:spAutoFit/>
          </a:bodyPr>
          <a:lstStyle/>
          <a:p>
            <a:pPr marL="9525" algn="ctr">
              <a:spcBef>
                <a:spcPts val="71"/>
              </a:spcBef>
            </a:pPr>
            <a:r>
              <a:rPr spc="-4" smtClean="0"/>
              <a:t>ОЦЕНИВАНИЕ</a:t>
            </a:r>
            <a:endParaRPr spc="-4" dirty="0"/>
          </a:p>
        </p:txBody>
      </p:sp>
      <p:pic>
        <p:nvPicPr>
          <p:cNvPr id="3" name="object 3"/>
          <p:cNvPicPr/>
          <p:nvPr/>
        </p:nvPicPr>
        <p:blipFill>
          <a:blip r:embed="rId2" cstate="print"/>
          <a:stretch>
            <a:fillRect/>
          </a:stretch>
        </p:blipFill>
        <p:spPr>
          <a:xfrm>
            <a:off x="766381" y="699516"/>
            <a:ext cx="7613523" cy="17145"/>
          </a:xfrm>
          <a:prstGeom prst="rect">
            <a:avLst/>
          </a:prstGeom>
        </p:spPr>
      </p:pic>
      <p:sp>
        <p:nvSpPr>
          <p:cNvPr id="4" name="object 4"/>
          <p:cNvSpPr txBox="1"/>
          <p:nvPr/>
        </p:nvSpPr>
        <p:spPr>
          <a:xfrm>
            <a:off x="286740" y="1132065"/>
            <a:ext cx="8496300" cy="2284119"/>
          </a:xfrm>
          <a:prstGeom prst="rect">
            <a:avLst/>
          </a:prstGeom>
        </p:spPr>
        <p:txBody>
          <a:bodyPr vert="horz" wrap="square" lIns="0" tIns="9049" rIns="0" bIns="0" rtlCol="0">
            <a:spAutoFit/>
          </a:bodyPr>
          <a:lstStyle/>
          <a:p>
            <a:pPr marL="9525" marR="674846">
              <a:lnSpc>
                <a:spcPct val="150100"/>
              </a:lnSpc>
              <a:spcBef>
                <a:spcPts val="71"/>
              </a:spcBef>
            </a:pPr>
            <a:r>
              <a:rPr sz="1700" b="1" spc="-30" dirty="0">
                <a:solidFill>
                  <a:srgbClr val="001F5F"/>
                </a:solidFill>
                <a:latin typeface="Calibri"/>
                <a:cs typeface="Calibri"/>
              </a:rPr>
              <a:t>Термин</a:t>
            </a:r>
            <a:r>
              <a:rPr sz="1700" b="1" spc="4" dirty="0">
                <a:solidFill>
                  <a:srgbClr val="001F5F"/>
                </a:solidFill>
                <a:latin typeface="Calibri"/>
                <a:cs typeface="Calibri"/>
              </a:rPr>
              <a:t> </a:t>
            </a:r>
            <a:r>
              <a:rPr sz="1700" b="1" spc="-8" dirty="0">
                <a:solidFill>
                  <a:srgbClr val="001F5F"/>
                </a:solidFill>
                <a:latin typeface="Calibri"/>
                <a:cs typeface="Calibri"/>
              </a:rPr>
              <a:t>ОЦЕНИВАНИЕ</a:t>
            </a:r>
            <a:r>
              <a:rPr sz="1700" b="1" spc="38" dirty="0">
                <a:solidFill>
                  <a:srgbClr val="001F5F"/>
                </a:solidFill>
                <a:latin typeface="Calibri"/>
                <a:cs typeface="Calibri"/>
              </a:rPr>
              <a:t> </a:t>
            </a:r>
            <a:r>
              <a:rPr sz="1700" b="1" spc="-8" dirty="0">
                <a:solidFill>
                  <a:srgbClr val="001F5F"/>
                </a:solidFill>
                <a:latin typeface="Calibri"/>
                <a:cs typeface="Calibri"/>
              </a:rPr>
              <a:t>относится</a:t>
            </a:r>
            <a:r>
              <a:rPr sz="1700" b="1" spc="41" dirty="0">
                <a:solidFill>
                  <a:srgbClr val="001F5F"/>
                </a:solidFill>
                <a:latin typeface="Calibri"/>
                <a:cs typeface="Calibri"/>
              </a:rPr>
              <a:t> </a:t>
            </a:r>
            <a:r>
              <a:rPr sz="1700" b="1" spc="-4" dirty="0">
                <a:solidFill>
                  <a:srgbClr val="001F5F"/>
                </a:solidFill>
                <a:latin typeface="Calibri"/>
                <a:cs typeface="Calibri"/>
              </a:rPr>
              <a:t>к</a:t>
            </a:r>
            <a:r>
              <a:rPr sz="1700" b="1" spc="8" dirty="0">
                <a:solidFill>
                  <a:srgbClr val="001F5F"/>
                </a:solidFill>
                <a:latin typeface="Calibri"/>
                <a:cs typeface="Calibri"/>
              </a:rPr>
              <a:t> </a:t>
            </a:r>
            <a:r>
              <a:rPr sz="1700" b="1" spc="-4" dirty="0">
                <a:solidFill>
                  <a:srgbClr val="001F5F"/>
                </a:solidFill>
                <a:latin typeface="Calibri"/>
                <a:cs typeface="Calibri"/>
              </a:rPr>
              <a:t>любым</a:t>
            </a:r>
            <a:r>
              <a:rPr sz="1700" b="1" spc="23" dirty="0">
                <a:solidFill>
                  <a:srgbClr val="001F5F"/>
                </a:solidFill>
                <a:latin typeface="Calibri"/>
                <a:cs typeface="Calibri"/>
              </a:rPr>
              <a:t> </a:t>
            </a:r>
            <a:r>
              <a:rPr sz="1700" b="1" spc="-8" dirty="0">
                <a:solidFill>
                  <a:srgbClr val="001F5F"/>
                </a:solidFill>
                <a:latin typeface="Calibri"/>
                <a:cs typeface="Calibri"/>
              </a:rPr>
              <a:t>формам</a:t>
            </a:r>
            <a:r>
              <a:rPr sz="1700" b="1" spc="26" dirty="0">
                <a:solidFill>
                  <a:srgbClr val="001F5F"/>
                </a:solidFill>
                <a:latin typeface="Calibri"/>
                <a:cs typeface="Calibri"/>
              </a:rPr>
              <a:t> </a:t>
            </a:r>
            <a:r>
              <a:rPr sz="1700" b="1" spc="-8" dirty="0">
                <a:solidFill>
                  <a:srgbClr val="001F5F"/>
                </a:solidFill>
                <a:latin typeface="Calibri"/>
                <a:cs typeface="Calibri"/>
              </a:rPr>
              <a:t>деятельности</a:t>
            </a:r>
            <a:r>
              <a:rPr sz="1700" b="1" spc="49" dirty="0">
                <a:solidFill>
                  <a:srgbClr val="001F5F"/>
                </a:solidFill>
                <a:latin typeface="Calibri"/>
                <a:cs typeface="Calibri"/>
              </a:rPr>
              <a:t> </a:t>
            </a:r>
            <a:r>
              <a:rPr sz="1700" b="1" spc="-8" dirty="0">
                <a:solidFill>
                  <a:srgbClr val="001F5F"/>
                </a:solidFill>
                <a:latin typeface="Calibri"/>
                <a:cs typeface="Calibri"/>
              </a:rPr>
              <a:t>учителя</a:t>
            </a:r>
            <a:r>
              <a:rPr sz="1700" b="1" spc="19" dirty="0">
                <a:solidFill>
                  <a:srgbClr val="001F5F"/>
                </a:solidFill>
                <a:latin typeface="Calibri"/>
                <a:cs typeface="Calibri"/>
              </a:rPr>
              <a:t> </a:t>
            </a:r>
            <a:r>
              <a:rPr sz="1700" b="1" spc="-4" dirty="0">
                <a:solidFill>
                  <a:srgbClr val="001F5F"/>
                </a:solidFill>
                <a:latin typeface="Calibri"/>
                <a:cs typeface="Calibri"/>
              </a:rPr>
              <a:t>и</a:t>
            </a:r>
            <a:r>
              <a:rPr sz="1700" b="1" spc="45" dirty="0">
                <a:solidFill>
                  <a:srgbClr val="001F5F"/>
                </a:solidFill>
                <a:latin typeface="Calibri"/>
                <a:cs typeface="Calibri"/>
              </a:rPr>
              <a:t> </a:t>
            </a:r>
            <a:r>
              <a:rPr sz="1700" b="1" i="1" spc="-8" dirty="0">
                <a:solidFill>
                  <a:srgbClr val="001F5F"/>
                </a:solidFill>
                <a:latin typeface="Calibri"/>
                <a:cs typeface="Calibri"/>
              </a:rPr>
              <a:t>учеников, </a:t>
            </a:r>
            <a:r>
              <a:rPr sz="1700" b="1" i="1" spc="-360" dirty="0">
                <a:solidFill>
                  <a:srgbClr val="001F5F"/>
                </a:solidFill>
                <a:latin typeface="Calibri"/>
                <a:cs typeface="Calibri"/>
              </a:rPr>
              <a:t> </a:t>
            </a:r>
            <a:r>
              <a:rPr sz="1700" b="1" i="1" spc="-4" dirty="0">
                <a:solidFill>
                  <a:srgbClr val="001F5F"/>
                </a:solidFill>
                <a:latin typeface="Calibri"/>
                <a:cs typeface="Calibri"/>
              </a:rPr>
              <a:t>оценивающих самих</a:t>
            </a:r>
            <a:r>
              <a:rPr sz="1700" b="1" i="1" spc="4" dirty="0">
                <a:solidFill>
                  <a:srgbClr val="001F5F"/>
                </a:solidFill>
                <a:latin typeface="Calibri"/>
                <a:cs typeface="Calibri"/>
              </a:rPr>
              <a:t> </a:t>
            </a:r>
            <a:r>
              <a:rPr sz="1700" b="1" i="1" spc="-4" dirty="0">
                <a:solidFill>
                  <a:srgbClr val="001F5F"/>
                </a:solidFill>
                <a:latin typeface="Calibri"/>
                <a:cs typeface="Calibri"/>
              </a:rPr>
              <a:t>себя,</a:t>
            </a:r>
            <a:r>
              <a:rPr sz="1700" b="1" i="1" spc="19" dirty="0">
                <a:solidFill>
                  <a:srgbClr val="001F5F"/>
                </a:solidFill>
                <a:latin typeface="Calibri"/>
                <a:cs typeface="Calibri"/>
              </a:rPr>
              <a:t> </a:t>
            </a:r>
            <a:r>
              <a:rPr sz="1700" b="1" spc="-8" dirty="0">
                <a:solidFill>
                  <a:srgbClr val="001F5F"/>
                </a:solidFill>
                <a:latin typeface="Calibri"/>
                <a:cs typeface="Calibri"/>
              </a:rPr>
              <a:t>обеспечивающим</a:t>
            </a:r>
            <a:r>
              <a:rPr sz="1700" b="1" spc="53" dirty="0">
                <a:solidFill>
                  <a:srgbClr val="001F5F"/>
                </a:solidFill>
                <a:latin typeface="Calibri"/>
                <a:cs typeface="Calibri"/>
              </a:rPr>
              <a:t> </a:t>
            </a:r>
            <a:r>
              <a:rPr sz="1700" b="1" spc="-4" dirty="0">
                <a:solidFill>
                  <a:srgbClr val="001F5F"/>
                </a:solidFill>
                <a:latin typeface="Calibri"/>
                <a:cs typeface="Calibri"/>
              </a:rPr>
              <a:t>информацию,</a:t>
            </a:r>
            <a:r>
              <a:rPr sz="1700" b="1" spc="23" dirty="0">
                <a:solidFill>
                  <a:srgbClr val="001F5F"/>
                </a:solidFill>
                <a:latin typeface="Calibri"/>
                <a:cs typeface="Calibri"/>
              </a:rPr>
              <a:t> </a:t>
            </a:r>
            <a:r>
              <a:rPr sz="1700" b="1" spc="-11" dirty="0">
                <a:solidFill>
                  <a:srgbClr val="001F5F"/>
                </a:solidFill>
                <a:latin typeface="Calibri"/>
                <a:cs typeface="Calibri"/>
              </a:rPr>
              <a:t>которая</a:t>
            </a:r>
            <a:r>
              <a:rPr sz="1700" b="1" spc="38" dirty="0">
                <a:solidFill>
                  <a:srgbClr val="001F5F"/>
                </a:solidFill>
                <a:latin typeface="Calibri"/>
                <a:cs typeface="Calibri"/>
              </a:rPr>
              <a:t> </a:t>
            </a:r>
            <a:r>
              <a:rPr sz="1700" b="1" spc="-15" dirty="0">
                <a:solidFill>
                  <a:srgbClr val="001F5F"/>
                </a:solidFill>
                <a:latin typeface="Calibri"/>
                <a:cs typeface="Calibri"/>
              </a:rPr>
              <a:t>может</a:t>
            </a:r>
            <a:r>
              <a:rPr sz="1700" b="1" spc="19" dirty="0">
                <a:solidFill>
                  <a:srgbClr val="001F5F"/>
                </a:solidFill>
                <a:latin typeface="Calibri"/>
                <a:cs typeface="Calibri"/>
              </a:rPr>
              <a:t> </a:t>
            </a:r>
            <a:r>
              <a:rPr sz="1700" b="1" spc="-4" dirty="0">
                <a:solidFill>
                  <a:srgbClr val="001F5F"/>
                </a:solidFill>
                <a:latin typeface="Calibri"/>
                <a:cs typeface="Calibri"/>
              </a:rPr>
              <a:t>служить </a:t>
            </a:r>
            <a:r>
              <a:rPr sz="1700" b="1" dirty="0">
                <a:solidFill>
                  <a:srgbClr val="001F5F"/>
                </a:solidFill>
                <a:latin typeface="Calibri"/>
                <a:cs typeface="Calibri"/>
              </a:rPr>
              <a:t> </a:t>
            </a:r>
            <a:r>
              <a:rPr sz="1700" b="1" spc="-8" dirty="0">
                <a:solidFill>
                  <a:srgbClr val="001F5F"/>
                </a:solidFill>
                <a:latin typeface="Calibri"/>
                <a:cs typeface="Calibri"/>
              </a:rPr>
              <a:t>обратной</a:t>
            </a:r>
            <a:r>
              <a:rPr sz="1700" b="1" spc="41" dirty="0">
                <a:solidFill>
                  <a:srgbClr val="001F5F"/>
                </a:solidFill>
                <a:latin typeface="Calibri"/>
                <a:cs typeface="Calibri"/>
              </a:rPr>
              <a:t> </a:t>
            </a:r>
            <a:r>
              <a:rPr sz="1700" b="1" spc="-8" dirty="0">
                <a:solidFill>
                  <a:srgbClr val="001F5F"/>
                </a:solidFill>
                <a:latin typeface="Calibri"/>
                <a:cs typeface="Calibri"/>
              </a:rPr>
              <a:t>связью</a:t>
            </a:r>
            <a:r>
              <a:rPr sz="1700" b="1" spc="15" dirty="0">
                <a:solidFill>
                  <a:srgbClr val="001F5F"/>
                </a:solidFill>
                <a:latin typeface="Calibri"/>
                <a:cs typeface="Calibri"/>
              </a:rPr>
              <a:t> </a:t>
            </a:r>
            <a:r>
              <a:rPr sz="1700" b="1" spc="-4" dirty="0">
                <a:solidFill>
                  <a:srgbClr val="001F5F"/>
                </a:solidFill>
                <a:latin typeface="Calibri"/>
                <a:cs typeface="Calibri"/>
              </a:rPr>
              <a:t>и</a:t>
            </a:r>
            <a:r>
              <a:rPr sz="1700" b="1" spc="4" dirty="0">
                <a:solidFill>
                  <a:srgbClr val="001F5F"/>
                </a:solidFill>
                <a:latin typeface="Calibri"/>
                <a:cs typeface="Calibri"/>
              </a:rPr>
              <a:t> </a:t>
            </a:r>
            <a:r>
              <a:rPr sz="1700" b="1" spc="-8" dirty="0">
                <a:solidFill>
                  <a:srgbClr val="001F5F"/>
                </a:solidFill>
                <a:latin typeface="Calibri"/>
                <a:cs typeface="Calibri"/>
              </a:rPr>
              <a:t>позволяет</a:t>
            </a:r>
            <a:r>
              <a:rPr sz="1700" b="1" spc="34" dirty="0">
                <a:solidFill>
                  <a:srgbClr val="001F5F"/>
                </a:solidFill>
                <a:latin typeface="Calibri"/>
                <a:cs typeface="Calibri"/>
              </a:rPr>
              <a:t> </a:t>
            </a:r>
            <a:r>
              <a:rPr sz="1700" b="1" spc="-8" dirty="0">
                <a:solidFill>
                  <a:srgbClr val="001F5F"/>
                </a:solidFill>
                <a:latin typeface="Calibri"/>
                <a:cs typeface="Calibri"/>
              </a:rPr>
              <a:t>модифицировать</a:t>
            </a:r>
            <a:r>
              <a:rPr sz="1700" b="1" spc="30" dirty="0">
                <a:solidFill>
                  <a:srgbClr val="001F5F"/>
                </a:solidFill>
                <a:latin typeface="Calibri"/>
                <a:cs typeface="Calibri"/>
              </a:rPr>
              <a:t> </a:t>
            </a:r>
            <a:r>
              <a:rPr sz="1700" b="1" spc="-8" dirty="0">
                <a:solidFill>
                  <a:srgbClr val="001F5F"/>
                </a:solidFill>
                <a:latin typeface="Calibri"/>
                <a:cs typeface="Calibri"/>
              </a:rPr>
              <a:t>процесс</a:t>
            </a:r>
            <a:r>
              <a:rPr sz="1700" b="1" spc="8" dirty="0">
                <a:solidFill>
                  <a:srgbClr val="001F5F"/>
                </a:solidFill>
                <a:latin typeface="Calibri"/>
                <a:cs typeface="Calibri"/>
              </a:rPr>
              <a:t> </a:t>
            </a:r>
            <a:r>
              <a:rPr sz="1700" b="1" spc="-11" dirty="0">
                <a:solidFill>
                  <a:srgbClr val="001F5F"/>
                </a:solidFill>
                <a:latin typeface="Calibri"/>
                <a:cs typeface="Calibri"/>
              </a:rPr>
              <a:t>преподавания</a:t>
            </a:r>
            <a:r>
              <a:rPr sz="1700" b="1" spc="30" dirty="0">
                <a:solidFill>
                  <a:srgbClr val="001F5F"/>
                </a:solidFill>
                <a:latin typeface="Calibri"/>
                <a:cs typeface="Calibri"/>
              </a:rPr>
              <a:t> </a:t>
            </a:r>
            <a:r>
              <a:rPr sz="1700" b="1" spc="-4" dirty="0">
                <a:solidFill>
                  <a:srgbClr val="001F5F"/>
                </a:solidFill>
                <a:latin typeface="Calibri"/>
                <a:cs typeface="Calibri"/>
              </a:rPr>
              <a:t>и</a:t>
            </a:r>
            <a:r>
              <a:rPr sz="1700" b="1" spc="8" dirty="0">
                <a:solidFill>
                  <a:srgbClr val="001F5F"/>
                </a:solidFill>
                <a:latin typeface="Calibri"/>
                <a:cs typeface="Calibri"/>
              </a:rPr>
              <a:t> </a:t>
            </a:r>
            <a:r>
              <a:rPr sz="1700" b="1" spc="-4" dirty="0">
                <a:solidFill>
                  <a:srgbClr val="001F5F"/>
                </a:solidFill>
                <a:latin typeface="Calibri"/>
                <a:cs typeface="Calibri"/>
              </a:rPr>
              <a:t>учения.</a:t>
            </a:r>
            <a:endParaRPr sz="1700">
              <a:latin typeface="Calibri"/>
              <a:cs typeface="Calibri"/>
            </a:endParaRPr>
          </a:p>
          <a:p>
            <a:pPr>
              <a:lnSpc>
                <a:spcPct val="100000"/>
              </a:lnSpc>
            </a:pPr>
            <a:endParaRPr sz="1700">
              <a:latin typeface="Calibri"/>
              <a:cs typeface="Calibri"/>
            </a:endParaRPr>
          </a:p>
          <a:p>
            <a:pPr marL="5560219">
              <a:spcBef>
                <a:spcPts val="1294"/>
              </a:spcBef>
            </a:pPr>
            <a:r>
              <a:rPr sz="1800" b="1" dirty="0">
                <a:solidFill>
                  <a:srgbClr val="001F5F"/>
                </a:solidFill>
                <a:latin typeface="Calibri"/>
                <a:cs typeface="Calibri"/>
              </a:rPr>
              <a:t>Black,</a:t>
            </a:r>
            <a:r>
              <a:rPr sz="1800" b="1" spc="-8" dirty="0">
                <a:solidFill>
                  <a:srgbClr val="001F5F"/>
                </a:solidFill>
                <a:latin typeface="Calibri"/>
                <a:cs typeface="Calibri"/>
              </a:rPr>
              <a:t> </a:t>
            </a:r>
            <a:r>
              <a:rPr sz="1800" b="1" spc="-203" dirty="0">
                <a:solidFill>
                  <a:srgbClr val="001F5F"/>
                </a:solidFill>
                <a:latin typeface="Calibri"/>
                <a:cs typeface="Calibri"/>
              </a:rPr>
              <a:t>P</a:t>
            </a:r>
            <a:r>
              <a:rPr sz="1800" b="1" dirty="0">
                <a:solidFill>
                  <a:srgbClr val="001F5F"/>
                </a:solidFill>
                <a:latin typeface="Calibri"/>
                <a:cs typeface="Calibri"/>
              </a:rPr>
              <a:t>.</a:t>
            </a:r>
            <a:r>
              <a:rPr sz="1800" b="1" spc="-4" dirty="0">
                <a:solidFill>
                  <a:srgbClr val="001F5F"/>
                </a:solidFill>
                <a:latin typeface="Calibri"/>
                <a:cs typeface="Calibri"/>
              </a:rPr>
              <a:t> </a:t>
            </a:r>
            <a:r>
              <a:rPr sz="1800" b="1" spc="4" dirty="0">
                <a:solidFill>
                  <a:srgbClr val="001F5F"/>
                </a:solidFill>
                <a:latin typeface="Calibri"/>
                <a:cs typeface="Calibri"/>
              </a:rPr>
              <a:t>a</a:t>
            </a:r>
            <a:r>
              <a:rPr sz="1800" b="1" dirty="0">
                <a:solidFill>
                  <a:srgbClr val="001F5F"/>
                </a:solidFill>
                <a:latin typeface="Calibri"/>
                <a:cs typeface="Calibri"/>
              </a:rPr>
              <a:t>nd</a:t>
            </a:r>
            <a:r>
              <a:rPr sz="1800" b="1" spc="-8" dirty="0">
                <a:solidFill>
                  <a:srgbClr val="001F5F"/>
                </a:solidFill>
                <a:latin typeface="Calibri"/>
                <a:cs typeface="Calibri"/>
              </a:rPr>
              <a:t> </a:t>
            </a:r>
            <a:r>
              <a:rPr sz="1800" b="1" spc="-4" dirty="0">
                <a:solidFill>
                  <a:srgbClr val="001F5F"/>
                </a:solidFill>
                <a:latin typeface="Calibri"/>
                <a:cs typeface="Calibri"/>
              </a:rPr>
              <a:t>W</a:t>
            </a:r>
            <a:r>
              <a:rPr sz="1800" b="1" spc="-8" dirty="0">
                <a:solidFill>
                  <a:srgbClr val="001F5F"/>
                </a:solidFill>
                <a:latin typeface="Calibri"/>
                <a:cs typeface="Calibri"/>
              </a:rPr>
              <a:t>i</a:t>
            </a:r>
            <a:r>
              <a:rPr sz="1800" b="1" dirty="0">
                <a:solidFill>
                  <a:srgbClr val="001F5F"/>
                </a:solidFill>
                <a:latin typeface="Calibri"/>
                <a:cs typeface="Calibri"/>
              </a:rPr>
              <a:t>ll</a:t>
            </a:r>
            <a:r>
              <a:rPr sz="1800" b="1" spc="-8" dirty="0">
                <a:solidFill>
                  <a:srgbClr val="001F5F"/>
                </a:solidFill>
                <a:latin typeface="Calibri"/>
                <a:cs typeface="Calibri"/>
              </a:rPr>
              <a:t>i</a:t>
            </a:r>
            <a:r>
              <a:rPr sz="1800" b="1" dirty="0">
                <a:solidFill>
                  <a:srgbClr val="001F5F"/>
                </a:solidFill>
                <a:latin typeface="Calibri"/>
                <a:cs typeface="Calibri"/>
              </a:rPr>
              <a:t>a</a:t>
            </a:r>
            <a:r>
              <a:rPr sz="1800" b="1" spc="4" dirty="0">
                <a:solidFill>
                  <a:srgbClr val="001F5F"/>
                </a:solidFill>
                <a:latin typeface="Calibri"/>
                <a:cs typeface="Calibri"/>
              </a:rPr>
              <a:t>m</a:t>
            </a:r>
            <a:r>
              <a:rPr sz="1800" b="1" dirty="0">
                <a:solidFill>
                  <a:srgbClr val="001F5F"/>
                </a:solidFill>
                <a:latin typeface="Calibri"/>
                <a:cs typeface="Calibri"/>
              </a:rPr>
              <a:t>,</a:t>
            </a:r>
            <a:r>
              <a:rPr sz="1800" b="1" spc="-8" dirty="0">
                <a:solidFill>
                  <a:srgbClr val="001F5F"/>
                </a:solidFill>
                <a:latin typeface="Calibri"/>
                <a:cs typeface="Calibri"/>
              </a:rPr>
              <a:t> </a:t>
            </a:r>
            <a:r>
              <a:rPr sz="1800" b="1" spc="-38" dirty="0">
                <a:solidFill>
                  <a:srgbClr val="001F5F"/>
                </a:solidFill>
                <a:latin typeface="Calibri"/>
                <a:cs typeface="Calibri"/>
              </a:rPr>
              <a:t>D</a:t>
            </a:r>
            <a:r>
              <a:rPr sz="1800" b="1" dirty="0">
                <a:solidFill>
                  <a:srgbClr val="001F5F"/>
                </a:solidFill>
                <a:latin typeface="Calibri"/>
                <a:cs typeface="Calibri"/>
              </a:rPr>
              <a:t>.</a:t>
            </a:r>
            <a:r>
              <a:rPr sz="1800" b="1" spc="-4" dirty="0">
                <a:solidFill>
                  <a:srgbClr val="001F5F"/>
                </a:solidFill>
                <a:latin typeface="Calibri"/>
                <a:cs typeface="Calibri"/>
              </a:rPr>
              <a:t> </a:t>
            </a:r>
            <a:r>
              <a:rPr sz="1800" b="1" spc="-11" dirty="0">
                <a:solidFill>
                  <a:srgbClr val="001F5F"/>
                </a:solidFill>
                <a:latin typeface="Calibri"/>
                <a:cs typeface="Calibri"/>
              </a:rPr>
              <a:t>(</a:t>
            </a:r>
            <a:r>
              <a:rPr sz="1800" b="1" dirty="0">
                <a:solidFill>
                  <a:srgbClr val="001F5F"/>
                </a:solidFill>
                <a:latin typeface="Calibri"/>
                <a:cs typeface="Calibri"/>
              </a:rPr>
              <a:t>1</a:t>
            </a:r>
            <a:r>
              <a:rPr sz="1800" b="1" spc="-8" dirty="0">
                <a:solidFill>
                  <a:srgbClr val="001F5F"/>
                </a:solidFill>
                <a:latin typeface="Calibri"/>
                <a:cs typeface="Calibri"/>
              </a:rPr>
              <a:t>9</a:t>
            </a:r>
            <a:r>
              <a:rPr sz="1800" b="1" dirty="0">
                <a:solidFill>
                  <a:srgbClr val="001F5F"/>
                </a:solidFill>
                <a:latin typeface="Calibri"/>
                <a:cs typeface="Calibri"/>
              </a:rPr>
              <a:t>9</a:t>
            </a:r>
            <a:r>
              <a:rPr sz="1800" b="1" spc="-8" dirty="0">
                <a:solidFill>
                  <a:srgbClr val="001F5F"/>
                </a:solidFill>
                <a:latin typeface="Calibri"/>
                <a:cs typeface="Calibri"/>
              </a:rPr>
              <a:t>8</a:t>
            </a:r>
            <a:r>
              <a:rPr sz="1800" b="1" dirty="0">
                <a:solidFill>
                  <a:srgbClr val="001F5F"/>
                </a:solidFill>
                <a:latin typeface="Calibri"/>
                <a:cs typeface="Calibri"/>
              </a:rPr>
              <a:t>)</a:t>
            </a:r>
            <a:endParaRPr sz="1800">
              <a:latin typeface="Calibri"/>
              <a:cs typeface="Calibri"/>
            </a:endParaRPr>
          </a:p>
        </p:txBody>
      </p:sp>
      <p:pic>
        <p:nvPicPr>
          <p:cNvPr id="5" name="object 5"/>
          <p:cNvPicPr/>
          <p:nvPr/>
        </p:nvPicPr>
        <p:blipFill>
          <a:blip r:embed="rId3" cstate="print"/>
          <a:stretch>
            <a:fillRect/>
          </a:stretch>
        </p:blipFill>
        <p:spPr>
          <a:xfrm>
            <a:off x="534924" y="2578609"/>
            <a:ext cx="3108959" cy="2098547"/>
          </a:xfrm>
          <a:prstGeom prst="rect">
            <a:avLst/>
          </a:prstGeom>
        </p:spPr>
      </p:pic>
    </p:spTree>
  </p:cSld>
  <p:clrMapOvr>
    <a:masterClrMapping/>
  </p:clrMapOvr>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Shape 4839"/>
        <p:cNvGrpSpPr/>
        <p:nvPr/>
      </p:nvGrpSpPr>
      <p:grpSpPr>
        <a:xfrm>
          <a:off x="0" y="0"/>
          <a:ext cx="0" cy="0"/>
          <a:chOff x="0" y="0"/>
          <a:chExt cx="0" cy="0"/>
        </a:xfrm>
      </p:grpSpPr>
      <p:grpSp>
        <p:nvGrpSpPr>
          <p:cNvPr id="4840" name="Google Shape;4840;p116"/>
          <p:cNvGrpSpPr/>
          <p:nvPr/>
        </p:nvGrpSpPr>
        <p:grpSpPr>
          <a:xfrm rot="834058">
            <a:off x="5610693" y="3205961"/>
            <a:ext cx="1875514" cy="585379"/>
            <a:chOff x="4345425" y="2175475"/>
            <a:chExt cx="800750" cy="176025"/>
          </a:xfrm>
        </p:grpSpPr>
        <p:sp>
          <p:nvSpPr>
            <p:cNvPr id="4841" name="Google Shape;4841;p116"/>
            <p:cNvSpPr/>
            <p:nvPr/>
          </p:nvSpPr>
          <p:spPr>
            <a:xfrm>
              <a:off x="4351850" y="2175475"/>
              <a:ext cx="763000" cy="156275"/>
            </a:xfrm>
            <a:custGeom>
              <a:avLst/>
              <a:gdLst/>
              <a:ahLst/>
              <a:cxnLst/>
              <a:rect l="l" t="t" r="r" b="b"/>
              <a:pathLst>
                <a:path w="30520" h="6251" extrusionOk="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4842" name="Google Shape;4842;p116"/>
            <p:cNvSpPr/>
            <p:nvPr/>
          </p:nvSpPr>
          <p:spPr>
            <a:xfrm>
              <a:off x="4345425" y="2195925"/>
              <a:ext cx="800750" cy="155575"/>
            </a:xfrm>
            <a:custGeom>
              <a:avLst/>
              <a:gdLst/>
              <a:ahLst/>
              <a:cxnLst/>
              <a:rect l="l" t="t" r="r" b="b"/>
              <a:pathLst>
                <a:path w="32030" h="6223" extrusionOk="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grpSp>
      <p:grpSp>
        <p:nvGrpSpPr>
          <p:cNvPr id="4843" name="Google Shape;4843;p116"/>
          <p:cNvGrpSpPr/>
          <p:nvPr/>
        </p:nvGrpSpPr>
        <p:grpSpPr>
          <a:xfrm rot="834071">
            <a:off x="1878785" y="3216069"/>
            <a:ext cx="1433529" cy="585362"/>
            <a:chOff x="4345425" y="2175475"/>
            <a:chExt cx="800750" cy="176025"/>
          </a:xfrm>
        </p:grpSpPr>
        <p:sp>
          <p:nvSpPr>
            <p:cNvPr id="4844" name="Google Shape;4844;p116"/>
            <p:cNvSpPr/>
            <p:nvPr/>
          </p:nvSpPr>
          <p:spPr>
            <a:xfrm>
              <a:off x="4351850" y="2175475"/>
              <a:ext cx="763000" cy="156275"/>
            </a:xfrm>
            <a:custGeom>
              <a:avLst/>
              <a:gdLst/>
              <a:ahLst/>
              <a:cxnLst/>
              <a:rect l="l" t="t" r="r" b="b"/>
              <a:pathLst>
                <a:path w="30520" h="6251" extrusionOk="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4845" name="Google Shape;4845;p116"/>
            <p:cNvSpPr/>
            <p:nvPr/>
          </p:nvSpPr>
          <p:spPr>
            <a:xfrm>
              <a:off x="4345425" y="2195925"/>
              <a:ext cx="800750" cy="155575"/>
            </a:xfrm>
            <a:custGeom>
              <a:avLst/>
              <a:gdLst/>
              <a:ahLst/>
              <a:cxnLst/>
              <a:rect l="l" t="t" r="r" b="b"/>
              <a:pathLst>
                <a:path w="32030" h="6223" extrusionOk="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grpSp>
      <p:sp>
        <p:nvSpPr>
          <p:cNvPr id="4846" name="Google Shape;4846;p116"/>
          <p:cNvSpPr txBox="1">
            <a:spLocks noGrp="1"/>
          </p:cNvSpPr>
          <p:nvPr>
            <p:ph type="title"/>
          </p:nvPr>
        </p:nvSpPr>
        <p:spPr>
          <a:xfrm>
            <a:off x="720000" y="540000"/>
            <a:ext cx="7704000" cy="496200"/>
          </a:xfrm>
          <a:prstGeom prst="rect">
            <a:avLst/>
          </a:prstGeom>
        </p:spPr>
        <p:txBody>
          <a:bodyPr spcFirstLastPara="1" wrap="square" lIns="0" tIns="0" rIns="0" bIns="0" anchor="t" anchorCtr="0">
            <a:noAutofit/>
          </a:bodyPr>
          <a:lstStyle/>
          <a:p>
            <a:pPr marL="0" lvl="0" indent="0" algn="ctr" rtl="0">
              <a:spcBef>
                <a:spcPts val="0"/>
              </a:spcBef>
              <a:spcAft>
                <a:spcPts val="0"/>
              </a:spcAft>
              <a:buNone/>
            </a:pPr>
            <a:r>
              <a:rPr lang="en"/>
              <a:t>Our team</a:t>
            </a:r>
            <a:endParaRPr/>
          </a:p>
        </p:txBody>
      </p:sp>
      <p:sp>
        <p:nvSpPr>
          <p:cNvPr id="4847" name="Google Shape;4847;p116"/>
          <p:cNvSpPr txBox="1">
            <a:spLocks noGrp="1"/>
          </p:cNvSpPr>
          <p:nvPr>
            <p:ph type="subTitle" idx="1"/>
          </p:nvPr>
        </p:nvSpPr>
        <p:spPr>
          <a:xfrm>
            <a:off x="1342450" y="3241403"/>
            <a:ext cx="2506200" cy="406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Sarah Clear</a:t>
            </a:r>
            <a:endParaRPr/>
          </a:p>
        </p:txBody>
      </p:sp>
      <p:sp>
        <p:nvSpPr>
          <p:cNvPr id="4848" name="Google Shape;4848;p116"/>
          <p:cNvSpPr txBox="1">
            <a:spLocks noGrp="1"/>
          </p:cNvSpPr>
          <p:nvPr>
            <p:ph type="subTitle" idx="2"/>
          </p:nvPr>
        </p:nvSpPr>
        <p:spPr>
          <a:xfrm>
            <a:off x="5295350" y="3232090"/>
            <a:ext cx="2506200" cy="406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Jonathan Blue</a:t>
            </a:r>
            <a:endParaRPr/>
          </a:p>
        </p:txBody>
      </p:sp>
      <p:sp>
        <p:nvSpPr>
          <p:cNvPr id="4849" name="Google Shape;4849;p116"/>
          <p:cNvSpPr txBox="1">
            <a:spLocks noGrp="1"/>
          </p:cNvSpPr>
          <p:nvPr>
            <p:ph type="subTitle" idx="3"/>
          </p:nvPr>
        </p:nvSpPr>
        <p:spPr>
          <a:xfrm>
            <a:off x="1342450" y="3615440"/>
            <a:ext cx="2506200" cy="990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2"/>
              </a:buClr>
              <a:buSzPts val="1100"/>
              <a:buFont typeface="Arial"/>
              <a:buNone/>
            </a:pPr>
            <a:r>
              <a:rPr lang="en"/>
              <a:t>You can replace the star on the screen with a picture of this person</a:t>
            </a:r>
            <a:endParaRPr/>
          </a:p>
        </p:txBody>
      </p:sp>
      <p:sp>
        <p:nvSpPr>
          <p:cNvPr id="4850" name="Google Shape;4850;p116"/>
          <p:cNvSpPr txBox="1">
            <a:spLocks noGrp="1"/>
          </p:cNvSpPr>
          <p:nvPr>
            <p:ph type="subTitle" idx="4"/>
          </p:nvPr>
        </p:nvSpPr>
        <p:spPr>
          <a:xfrm>
            <a:off x="5295350" y="3606127"/>
            <a:ext cx="2506200" cy="990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2"/>
              </a:buClr>
              <a:buSzPts val="1100"/>
              <a:buFont typeface="Arial"/>
              <a:buNone/>
            </a:pPr>
            <a:r>
              <a:rPr lang="en"/>
              <a:t>You can replace the star on the screen with a picture of this person</a:t>
            </a:r>
            <a:endParaRPr/>
          </a:p>
        </p:txBody>
      </p:sp>
      <p:pic>
        <p:nvPicPr>
          <p:cNvPr id="4851" name="Google Shape;4851;p116"/>
          <p:cNvPicPr preferRelativeResize="0"/>
          <p:nvPr/>
        </p:nvPicPr>
        <p:blipFill rotWithShape="1">
          <a:blip r:embed="rId3">
            <a:alphaModFix/>
          </a:blip>
          <a:srcRect l="5002" r="27489"/>
          <a:stretch/>
        </p:blipFill>
        <p:spPr>
          <a:xfrm>
            <a:off x="1647250" y="1252638"/>
            <a:ext cx="1896600" cy="1873800"/>
          </a:xfrm>
          <a:prstGeom prst="snip1Rect">
            <a:avLst>
              <a:gd name="adj" fmla="val 16667"/>
            </a:avLst>
          </a:prstGeom>
          <a:noFill/>
          <a:ln>
            <a:noFill/>
          </a:ln>
        </p:spPr>
      </p:pic>
      <p:pic>
        <p:nvPicPr>
          <p:cNvPr id="4852" name="Google Shape;4852;p116"/>
          <p:cNvPicPr preferRelativeResize="0"/>
          <p:nvPr/>
        </p:nvPicPr>
        <p:blipFill rotWithShape="1">
          <a:blip r:embed="rId4">
            <a:alphaModFix/>
          </a:blip>
          <a:srcRect t="3741" b="30508"/>
          <a:stretch/>
        </p:blipFill>
        <p:spPr>
          <a:xfrm>
            <a:off x="5600150" y="1247975"/>
            <a:ext cx="1896600" cy="1873800"/>
          </a:xfrm>
          <a:prstGeom prst="snip1Rect">
            <a:avLst>
              <a:gd name="adj" fmla="val 16667"/>
            </a:avLst>
          </a:prstGeom>
          <a:noFill/>
          <a:ln>
            <a:noFill/>
          </a:ln>
        </p:spPr>
      </p:pic>
      <p:grpSp>
        <p:nvGrpSpPr>
          <p:cNvPr id="4853" name="Google Shape;4853;p116"/>
          <p:cNvGrpSpPr/>
          <p:nvPr/>
        </p:nvGrpSpPr>
        <p:grpSpPr>
          <a:xfrm flipH="1">
            <a:off x="3778817" y="938650"/>
            <a:ext cx="1586366" cy="176025"/>
            <a:chOff x="4345425" y="2175475"/>
            <a:chExt cx="800750" cy="176025"/>
          </a:xfrm>
        </p:grpSpPr>
        <p:sp>
          <p:nvSpPr>
            <p:cNvPr id="4854" name="Google Shape;4854;p116"/>
            <p:cNvSpPr/>
            <p:nvPr/>
          </p:nvSpPr>
          <p:spPr>
            <a:xfrm>
              <a:off x="4351850" y="2175475"/>
              <a:ext cx="763000" cy="156275"/>
            </a:xfrm>
            <a:custGeom>
              <a:avLst/>
              <a:gdLst/>
              <a:ahLst/>
              <a:cxnLst/>
              <a:rect l="l" t="t" r="r" b="b"/>
              <a:pathLst>
                <a:path w="30520" h="6251" extrusionOk="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00FF00">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5" name="Google Shape;4855;p116"/>
            <p:cNvSpPr/>
            <p:nvPr/>
          </p:nvSpPr>
          <p:spPr>
            <a:xfrm>
              <a:off x="4345425" y="2195925"/>
              <a:ext cx="800750" cy="155575"/>
            </a:xfrm>
            <a:custGeom>
              <a:avLst/>
              <a:gdLst/>
              <a:ahLst/>
              <a:cxnLst/>
              <a:rect l="l" t="t" r="r" b="b"/>
              <a:pathLst>
                <a:path w="32030" h="6223" extrusionOk="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00FF00">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56" name="Google Shape;4856;p116"/>
          <p:cNvGrpSpPr/>
          <p:nvPr/>
        </p:nvGrpSpPr>
        <p:grpSpPr>
          <a:xfrm>
            <a:off x="7037115" y="4525309"/>
            <a:ext cx="1745583" cy="230173"/>
            <a:chOff x="1394800" y="3522000"/>
            <a:chExt cx="1048650" cy="138275"/>
          </a:xfrm>
        </p:grpSpPr>
        <p:sp>
          <p:nvSpPr>
            <p:cNvPr id="4857" name="Google Shape;4857;p116"/>
            <p:cNvSpPr/>
            <p:nvPr/>
          </p:nvSpPr>
          <p:spPr>
            <a:xfrm>
              <a:off x="1394800" y="3522000"/>
              <a:ext cx="1048650" cy="125000"/>
            </a:xfrm>
            <a:custGeom>
              <a:avLst/>
              <a:gdLst/>
              <a:ahLst/>
              <a:cxnLst/>
              <a:rect l="l" t="t" r="r" b="b"/>
              <a:pathLst>
                <a:path w="41946" h="5000" extrusionOk="0">
                  <a:moveTo>
                    <a:pt x="39862" y="375"/>
                  </a:moveTo>
                  <a:cubicBezTo>
                    <a:pt x="39752" y="375"/>
                    <a:pt x="39641" y="393"/>
                    <a:pt x="39545" y="429"/>
                  </a:cubicBezTo>
                  <a:cubicBezTo>
                    <a:pt x="38422" y="860"/>
                    <a:pt x="37231" y="1220"/>
                    <a:pt x="36143" y="1737"/>
                  </a:cubicBezTo>
                  <a:cubicBezTo>
                    <a:pt x="35848" y="1880"/>
                    <a:pt x="35723" y="1951"/>
                    <a:pt x="35630" y="1951"/>
                  </a:cubicBezTo>
                  <a:cubicBezTo>
                    <a:pt x="35516" y="1951"/>
                    <a:pt x="35452" y="1837"/>
                    <a:pt x="35173" y="1598"/>
                  </a:cubicBezTo>
                  <a:cubicBezTo>
                    <a:pt x="34984" y="1431"/>
                    <a:pt x="34785" y="1277"/>
                    <a:pt x="34571" y="1141"/>
                  </a:cubicBezTo>
                  <a:lnTo>
                    <a:pt x="34571" y="1141"/>
                  </a:lnTo>
                  <a:cubicBezTo>
                    <a:pt x="34760" y="1337"/>
                    <a:pt x="34920" y="1576"/>
                    <a:pt x="35020" y="1741"/>
                  </a:cubicBezTo>
                  <a:cubicBezTo>
                    <a:pt x="35131" y="1926"/>
                    <a:pt x="35491" y="2693"/>
                    <a:pt x="35038" y="2721"/>
                  </a:cubicBezTo>
                  <a:cubicBezTo>
                    <a:pt x="34856" y="2736"/>
                    <a:pt x="34678" y="2739"/>
                    <a:pt x="34500" y="2739"/>
                  </a:cubicBezTo>
                  <a:cubicBezTo>
                    <a:pt x="34336" y="2739"/>
                    <a:pt x="34171" y="2736"/>
                    <a:pt x="34008" y="2725"/>
                  </a:cubicBezTo>
                  <a:lnTo>
                    <a:pt x="34008" y="2725"/>
                  </a:lnTo>
                  <a:cubicBezTo>
                    <a:pt x="34282" y="3003"/>
                    <a:pt x="34556" y="3274"/>
                    <a:pt x="34974" y="3420"/>
                  </a:cubicBezTo>
                  <a:cubicBezTo>
                    <a:pt x="35244" y="3516"/>
                    <a:pt x="35509" y="3559"/>
                    <a:pt x="35766" y="3559"/>
                  </a:cubicBezTo>
                  <a:cubicBezTo>
                    <a:pt x="36322" y="3559"/>
                    <a:pt x="36853" y="3370"/>
                    <a:pt x="37410" y="3164"/>
                  </a:cubicBezTo>
                  <a:cubicBezTo>
                    <a:pt x="38547" y="2736"/>
                    <a:pt x="39677" y="2290"/>
                    <a:pt x="40811" y="1851"/>
                  </a:cubicBezTo>
                  <a:cubicBezTo>
                    <a:pt x="41945" y="1416"/>
                    <a:pt x="40747" y="375"/>
                    <a:pt x="39862" y="375"/>
                  </a:cubicBezTo>
                  <a:close/>
                  <a:moveTo>
                    <a:pt x="1498" y="1719"/>
                  </a:moveTo>
                  <a:cubicBezTo>
                    <a:pt x="1242" y="1894"/>
                    <a:pt x="996" y="2076"/>
                    <a:pt x="761" y="2265"/>
                  </a:cubicBezTo>
                  <a:cubicBezTo>
                    <a:pt x="1" y="2874"/>
                    <a:pt x="1103" y="3669"/>
                    <a:pt x="1926" y="3669"/>
                  </a:cubicBezTo>
                  <a:cubicBezTo>
                    <a:pt x="2130" y="3669"/>
                    <a:pt x="2311" y="3623"/>
                    <a:pt x="2451" y="3513"/>
                  </a:cubicBezTo>
                  <a:cubicBezTo>
                    <a:pt x="2618" y="3381"/>
                    <a:pt x="2793" y="3242"/>
                    <a:pt x="2975" y="3106"/>
                  </a:cubicBezTo>
                  <a:cubicBezTo>
                    <a:pt x="2436" y="3031"/>
                    <a:pt x="1502" y="2211"/>
                    <a:pt x="1498" y="1719"/>
                  </a:cubicBezTo>
                  <a:close/>
                  <a:moveTo>
                    <a:pt x="6376" y="1"/>
                  </a:moveTo>
                  <a:cubicBezTo>
                    <a:pt x="5271" y="1"/>
                    <a:pt x="4137" y="310"/>
                    <a:pt x="3064" y="814"/>
                  </a:cubicBezTo>
                  <a:cubicBezTo>
                    <a:pt x="3998" y="475"/>
                    <a:pt x="4989" y="264"/>
                    <a:pt x="5977" y="264"/>
                  </a:cubicBezTo>
                  <a:cubicBezTo>
                    <a:pt x="6366" y="264"/>
                    <a:pt x="6755" y="297"/>
                    <a:pt x="7136" y="368"/>
                  </a:cubicBezTo>
                  <a:cubicBezTo>
                    <a:pt x="7849" y="500"/>
                    <a:pt x="8519" y="789"/>
                    <a:pt x="9090" y="1242"/>
                  </a:cubicBezTo>
                  <a:cubicBezTo>
                    <a:pt x="9771" y="1780"/>
                    <a:pt x="10310" y="2889"/>
                    <a:pt x="11236" y="3003"/>
                  </a:cubicBezTo>
                  <a:cubicBezTo>
                    <a:pt x="11843" y="3082"/>
                    <a:pt x="13137" y="4686"/>
                    <a:pt x="12449" y="4686"/>
                  </a:cubicBezTo>
                  <a:cubicBezTo>
                    <a:pt x="12428" y="4686"/>
                    <a:pt x="12403" y="4686"/>
                    <a:pt x="12378" y="4683"/>
                  </a:cubicBezTo>
                  <a:cubicBezTo>
                    <a:pt x="10777" y="4479"/>
                    <a:pt x="10120" y="3574"/>
                    <a:pt x="9033" y="2557"/>
                  </a:cubicBezTo>
                  <a:cubicBezTo>
                    <a:pt x="8787" y="2329"/>
                    <a:pt x="8501" y="2168"/>
                    <a:pt x="8191" y="2061"/>
                  </a:cubicBezTo>
                  <a:lnTo>
                    <a:pt x="8191" y="2061"/>
                  </a:lnTo>
                  <a:cubicBezTo>
                    <a:pt x="8366" y="2204"/>
                    <a:pt x="8534" y="2372"/>
                    <a:pt x="8698" y="2571"/>
                  </a:cubicBezTo>
                  <a:cubicBezTo>
                    <a:pt x="9742" y="3855"/>
                    <a:pt x="10719" y="4903"/>
                    <a:pt x="12481" y="4903"/>
                  </a:cubicBezTo>
                  <a:cubicBezTo>
                    <a:pt x="12528" y="4903"/>
                    <a:pt x="12574" y="4903"/>
                    <a:pt x="12620" y="4900"/>
                  </a:cubicBezTo>
                  <a:cubicBezTo>
                    <a:pt x="14603" y="4843"/>
                    <a:pt x="15879" y="3509"/>
                    <a:pt x="17384" y="2415"/>
                  </a:cubicBezTo>
                  <a:cubicBezTo>
                    <a:pt x="17687" y="2193"/>
                    <a:pt x="17983" y="2001"/>
                    <a:pt x="18268" y="1862"/>
                  </a:cubicBezTo>
                  <a:lnTo>
                    <a:pt x="18268" y="1862"/>
                  </a:lnTo>
                  <a:cubicBezTo>
                    <a:pt x="18140" y="1880"/>
                    <a:pt x="17997" y="1923"/>
                    <a:pt x="17826" y="2001"/>
                  </a:cubicBezTo>
                  <a:cubicBezTo>
                    <a:pt x="17259" y="2261"/>
                    <a:pt x="16703" y="2860"/>
                    <a:pt x="16157" y="3188"/>
                  </a:cubicBezTo>
                  <a:cubicBezTo>
                    <a:pt x="15630" y="3502"/>
                    <a:pt x="15081" y="3763"/>
                    <a:pt x="14521" y="4008"/>
                  </a:cubicBezTo>
                  <a:cubicBezTo>
                    <a:pt x="14381" y="4069"/>
                    <a:pt x="14125" y="4158"/>
                    <a:pt x="13914" y="4158"/>
                  </a:cubicBezTo>
                  <a:cubicBezTo>
                    <a:pt x="13740" y="4158"/>
                    <a:pt x="13593" y="4097"/>
                    <a:pt x="13565" y="3908"/>
                  </a:cubicBezTo>
                  <a:cubicBezTo>
                    <a:pt x="13501" y="3506"/>
                    <a:pt x="14389" y="3103"/>
                    <a:pt x="14663" y="2985"/>
                  </a:cubicBezTo>
                  <a:cubicBezTo>
                    <a:pt x="16246" y="2293"/>
                    <a:pt x="17441" y="703"/>
                    <a:pt x="19241" y="493"/>
                  </a:cubicBezTo>
                  <a:cubicBezTo>
                    <a:pt x="19366" y="478"/>
                    <a:pt x="19495" y="468"/>
                    <a:pt x="19623" y="468"/>
                  </a:cubicBezTo>
                  <a:cubicBezTo>
                    <a:pt x="20097" y="468"/>
                    <a:pt x="20582" y="585"/>
                    <a:pt x="20936" y="921"/>
                  </a:cubicBezTo>
                  <a:cubicBezTo>
                    <a:pt x="21221" y="1195"/>
                    <a:pt x="21278" y="1566"/>
                    <a:pt x="21535" y="1859"/>
                  </a:cubicBezTo>
                  <a:cubicBezTo>
                    <a:pt x="21848" y="2211"/>
                    <a:pt x="22233" y="2346"/>
                    <a:pt x="22672" y="2504"/>
                  </a:cubicBezTo>
                  <a:cubicBezTo>
                    <a:pt x="23003" y="2621"/>
                    <a:pt x="22255" y="3313"/>
                    <a:pt x="21563" y="3620"/>
                  </a:cubicBezTo>
                  <a:cubicBezTo>
                    <a:pt x="21749" y="3773"/>
                    <a:pt x="21945" y="3919"/>
                    <a:pt x="22159" y="4055"/>
                  </a:cubicBezTo>
                  <a:cubicBezTo>
                    <a:pt x="23121" y="4661"/>
                    <a:pt x="24266" y="4986"/>
                    <a:pt x="25407" y="4999"/>
                  </a:cubicBezTo>
                  <a:cubicBezTo>
                    <a:pt x="24968" y="4464"/>
                    <a:pt x="24783" y="3694"/>
                    <a:pt x="25393" y="3541"/>
                  </a:cubicBezTo>
                  <a:cubicBezTo>
                    <a:pt x="26395" y="3288"/>
                    <a:pt x="27272" y="2835"/>
                    <a:pt x="28034" y="2137"/>
                  </a:cubicBezTo>
                  <a:cubicBezTo>
                    <a:pt x="28666" y="1555"/>
                    <a:pt x="29183" y="960"/>
                    <a:pt x="30024" y="689"/>
                  </a:cubicBezTo>
                  <a:cubicBezTo>
                    <a:pt x="30085" y="671"/>
                    <a:pt x="30146" y="664"/>
                    <a:pt x="30206" y="664"/>
                  </a:cubicBezTo>
                  <a:cubicBezTo>
                    <a:pt x="30723" y="664"/>
                    <a:pt x="31291" y="1302"/>
                    <a:pt x="31433" y="1865"/>
                  </a:cubicBezTo>
                  <a:cubicBezTo>
                    <a:pt x="31647" y="1812"/>
                    <a:pt x="31864" y="1787"/>
                    <a:pt x="32082" y="1787"/>
                  </a:cubicBezTo>
                  <a:lnTo>
                    <a:pt x="32193" y="1787"/>
                  </a:lnTo>
                  <a:cubicBezTo>
                    <a:pt x="32175" y="1762"/>
                    <a:pt x="32160" y="1737"/>
                    <a:pt x="32142" y="1712"/>
                  </a:cubicBezTo>
                  <a:cubicBezTo>
                    <a:pt x="32071" y="1591"/>
                    <a:pt x="31697" y="725"/>
                    <a:pt x="32078" y="725"/>
                  </a:cubicBezTo>
                  <a:cubicBezTo>
                    <a:pt x="32093" y="725"/>
                    <a:pt x="32111" y="725"/>
                    <a:pt x="32125" y="728"/>
                  </a:cubicBezTo>
                  <a:cubicBezTo>
                    <a:pt x="32545" y="792"/>
                    <a:pt x="32963" y="824"/>
                    <a:pt x="33380" y="824"/>
                  </a:cubicBezTo>
                  <a:cubicBezTo>
                    <a:pt x="33559" y="824"/>
                    <a:pt x="33740" y="817"/>
                    <a:pt x="33918" y="806"/>
                  </a:cubicBezTo>
                  <a:lnTo>
                    <a:pt x="33947" y="806"/>
                  </a:lnTo>
                  <a:cubicBezTo>
                    <a:pt x="33195" y="457"/>
                    <a:pt x="32356" y="271"/>
                    <a:pt x="31522" y="271"/>
                  </a:cubicBezTo>
                  <a:cubicBezTo>
                    <a:pt x="30919" y="271"/>
                    <a:pt x="30320" y="368"/>
                    <a:pt x="29754" y="575"/>
                  </a:cubicBezTo>
                  <a:cubicBezTo>
                    <a:pt x="27928" y="1242"/>
                    <a:pt x="27186" y="3406"/>
                    <a:pt x="25090" y="3491"/>
                  </a:cubicBezTo>
                  <a:cubicBezTo>
                    <a:pt x="25044" y="3495"/>
                    <a:pt x="24996" y="3495"/>
                    <a:pt x="24950" y="3495"/>
                  </a:cubicBezTo>
                  <a:cubicBezTo>
                    <a:pt x="22857" y="3495"/>
                    <a:pt x="22544" y="1462"/>
                    <a:pt x="20967" y="542"/>
                  </a:cubicBezTo>
                  <a:cubicBezTo>
                    <a:pt x="20340" y="175"/>
                    <a:pt x="19641" y="11"/>
                    <a:pt x="18938" y="11"/>
                  </a:cubicBezTo>
                  <a:cubicBezTo>
                    <a:pt x="18072" y="11"/>
                    <a:pt x="17202" y="257"/>
                    <a:pt x="16446" y="671"/>
                  </a:cubicBezTo>
                  <a:cubicBezTo>
                    <a:pt x="15515" y="1177"/>
                    <a:pt x="14781" y="1966"/>
                    <a:pt x="13918" y="2568"/>
                  </a:cubicBezTo>
                  <a:cubicBezTo>
                    <a:pt x="13369" y="2950"/>
                    <a:pt x="12941" y="3224"/>
                    <a:pt x="12352" y="3224"/>
                  </a:cubicBezTo>
                  <a:cubicBezTo>
                    <a:pt x="12210" y="3224"/>
                    <a:pt x="12057" y="3210"/>
                    <a:pt x="11889" y="3174"/>
                  </a:cubicBezTo>
                  <a:cubicBezTo>
                    <a:pt x="11090" y="3003"/>
                    <a:pt x="11012" y="2667"/>
                    <a:pt x="10534" y="2061"/>
                  </a:cubicBezTo>
                  <a:cubicBezTo>
                    <a:pt x="9365" y="589"/>
                    <a:pt x="7899" y="1"/>
                    <a:pt x="6376" y="1"/>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8" name="Google Shape;4858;p116"/>
            <p:cNvSpPr/>
            <p:nvPr/>
          </p:nvSpPr>
          <p:spPr>
            <a:xfrm>
              <a:off x="1432150" y="3542325"/>
              <a:ext cx="167450" cy="57425"/>
            </a:xfrm>
            <a:custGeom>
              <a:avLst/>
              <a:gdLst/>
              <a:ahLst/>
              <a:cxnLst/>
              <a:rect l="l" t="t" r="r" b="b"/>
              <a:pathLst>
                <a:path w="6698" h="2297" extrusionOk="0">
                  <a:moveTo>
                    <a:pt x="1570" y="1"/>
                  </a:moveTo>
                  <a:lnTo>
                    <a:pt x="1570" y="1"/>
                  </a:lnTo>
                  <a:cubicBezTo>
                    <a:pt x="1278" y="108"/>
                    <a:pt x="989" y="228"/>
                    <a:pt x="707" y="361"/>
                  </a:cubicBezTo>
                  <a:cubicBezTo>
                    <a:pt x="682" y="368"/>
                    <a:pt x="657" y="378"/>
                    <a:pt x="636" y="393"/>
                  </a:cubicBezTo>
                  <a:cubicBezTo>
                    <a:pt x="482" y="468"/>
                    <a:pt x="329" y="542"/>
                    <a:pt x="176" y="625"/>
                  </a:cubicBezTo>
                  <a:cubicBezTo>
                    <a:pt x="54" y="689"/>
                    <a:pt x="1" y="789"/>
                    <a:pt x="4" y="906"/>
                  </a:cubicBezTo>
                  <a:cubicBezTo>
                    <a:pt x="500" y="564"/>
                    <a:pt x="1028" y="257"/>
                    <a:pt x="1570" y="1"/>
                  </a:cubicBezTo>
                  <a:close/>
                  <a:moveTo>
                    <a:pt x="5093" y="685"/>
                  </a:moveTo>
                  <a:cubicBezTo>
                    <a:pt x="3862" y="685"/>
                    <a:pt x="2557" y="1480"/>
                    <a:pt x="1481" y="2293"/>
                  </a:cubicBezTo>
                  <a:cubicBezTo>
                    <a:pt x="1505" y="2297"/>
                    <a:pt x="1530" y="2297"/>
                    <a:pt x="1556" y="2297"/>
                  </a:cubicBezTo>
                  <a:cubicBezTo>
                    <a:pt x="1588" y="2297"/>
                    <a:pt x="1616" y="2293"/>
                    <a:pt x="1645" y="2286"/>
                  </a:cubicBezTo>
                  <a:cubicBezTo>
                    <a:pt x="1984" y="2204"/>
                    <a:pt x="2009" y="2186"/>
                    <a:pt x="2254" y="1983"/>
                  </a:cubicBezTo>
                  <a:cubicBezTo>
                    <a:pt x="3232" y="1530"/>
                    <a:pt x="4497" y="1092"/>
                    <a:pt x="5631" y="1092"/>
                  </a:cubicBezTo>
                  <a:cubicBezTo>
                    <a:pt x="6006" y="1092"/>
                    <a:pt x="6365" y="1138"/>
                    <a:pt x="6697" y="1248"/>
                  </a:cubicBezTo>
                  <a:cubicBezTo>
                    <a:pt x="6199" y="849"/>
                    <a:pt x="5653" y="685"/>
                    <a:pt x="5093" y="685"/>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9" name="Google Shape;4859;p116"/>
            <p:cNvSpPr/>
            <p:nvPr/>
          </p:nvSpPr>
          <p:spPr>
            <a:xfrm>
              <a:off x="1432250" y="3528600"/>
              <a:ext cx="291000" cy="110575"/>
            </a:xfrm>
            <a:custGeom>
              <a:avLst/>
              <a:gdLst/>
              <a:ahLst/>
              <a:cxnLst/>
              <a:rect l="l" t="t" r="r" b="b"/>
              <a:pathLst>
                <a:path w="11640" h="4423" extrusionOk="0">
                  <a:moveTo>
                    <a:pt x="4479" y="0"/>
                  </a:moveTo>
                  <a:cubicBezTo>
                    <a:pt x="3491" y="0"/>
                    <a:pt x="2500" y="211"/>
                    <a:pt x="1566" y="550"/>
                  </a:cubicBezTo>
                  <a:cubicBezTo>
                    <a:pt x="1024" y="806"/>
                    <a:pt x="496" y="1113"/>
                    <a:pt x="0" y="1455"/>
                  </a:cubicBezTo>
                  <a:cubicBezTo>
                    <a:pt x="4" y="1947"/>
                    <a:pt x="938" y="2767"/>
                    <a:pt x="1477" y="2842"/>
                  </a:cubicBezTo>
                  <a:cubicBezTo>
                    <a:pt x="2553" y="2029"/>
                    <a:pt x="3858" y="1234"/>
                    <a:pt x="5089" y="1234"/>
                  </a:cubicBezTo>
                  <a:cubicBezTo>
                    <a:pt x="5649" y="1234"/>
                    <a:pt x="6195" y="1398"/>
                    <a:pt x="6693" y="1797"/>
                  </a:cubicBezTo>
                  <a:cubicBezTo>
                    <a:pt x="7003" y="1904"/>
                    <a:pt x="7289" y="2065"/>
                    <a:pt x="7535" y="2293"/>
                  </a:cubicBezTo>
                  <a:cubicBezTo>
                    <a:pt x="8622" y="3310"/>
                    <a:pt x="9279" y="4215"/>
                    <a:pt x="10880" y="4419"/>
                  </a:cubicBezTo>
                  <a:cubicBezTo>
                    <a:pt x="10905" y="4422"/>
                    <a:pt x="10930" y="4422"/>
                    <a:pt x="10951" y="4422"/>
                  </a:cubicBezTo>
                  <a:cubicBezTo>
                    <a:pt x="11639" y="4422"/>
                    <a:pt x="10345" y="2818"/>
                    <a:pt x="9738" y="2739"/>
                  </a:cubicBezTo>
                  <a:cubicBezTo>
                    <a:pt x="8812" y="2625"/>
                    <a:pt x="8273" y="1516"/>
                    <a:pt x="7592" y="978"/>
                  </a:cubicBezTo>
                  <a:cubicBezTo>
                    <a:pt x="7021" y="525"/>
                    <a:pt x="6351" y="236"/>
                    <a:pt x="5638" y="104"/>
                  </a:cubicBezTo>
                  <a:cubicBezTo>
                    <a:pt x="5257" y="33"/>
                    <a:pt x="4868" y="0"/>
                    <a:pt x="4479" y="0"/>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0" name="Google Shape;4860;p116"/>
            <p:cNvSpPr/>
            <p:nvPr/>
          </p:nvSpPr>
          <p:spPr>
            <a:xfrm>
              <a:off x="1851500" y="3562750"/>
              <a:ext cx="82400" cy="53425"/>
            </a:xfrm>
            <a:custGeom>
              <a:avLst/>
              <a:gdLst/>
              <a:ahLst/>
              <a:cxnLst/>
              <a:rect l="l" t="t" r="r" b="b"/>
              <a:pathLst>
                <a:path w="3296" h="2137" extrusionOk="0">
                  <a:moveTo>
                    <a:pt x="881" y="0"/>
                  </a:moveTo>
                  <a:cubicBezTo>
                    <a:pt x="596" y="0"/>
                    <a:pt x="300" y="86"/>
                    <a:pt x="0" y="232"/>
                  </a:cubicBezTo>
                  <a:cubicBezTo>
                    <a:pt x="36" y="229"/>
                    <a:pt x="68" y="224"/>
                    <a:pt x="104" y="224"/>
                  </a:cubicBezTo>
                  <a:cubicBezTo>
                    <a:pt x="667" y="224"/>
                    <a:pt x="817" y="852"/>
                    <a:pt x="1259" y="1369"/>
                  </a:cubicBezTo>
                  <a:cubicBezTo>
                    <a:pt x="1594" y="1758"/>
                    <a:pt x="2097" y="1940"/>
                    <a:pt x="2564" y="2107"/>
                  </a:cubicBezTo>
                  <a:cubicBezTo>
                    <a:pt x="2614" y="2125"/>
                    <a:pt x="2671" y="2136"/>
                    <a:pt x="2735" y="2136"/>
                  </a:cubicBezTo>
                  <a:cubicBezTo>
                    <a:pt x="2899" y="2136"/>
                    <a:pt x="3096" y="2079"/>
                    <a:pt x="3295" y="1990"/>
                  </a:cubicBezTo>
                  <a:cubicBezTo>
                    <a:pt x="2920" y="1669"/>
                    <a:pt x="2599" y="1302"/>
                    <a:pt x="2293" y="881"/>
                  </a:cubicBezTo>
                  <a:cubicBezTo>
                    <a:pt x="1833" y="250"/>
                    <a:pt x="1366" y="0"/>
                    <a:pt x="881" y="0"/>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1" name="Google Shape;4861;p116"/>
            <p:cNvSpPr/>
            <p:nvPr/>
          </p:nvSpPr>
          <p:spPr>
            <a:xfrm>
              <a:off x="1732300" y="3533675"/>
              <a:ext cx="237600" cy="92300"/>
            </a:xfrm>
            <a:custGeom>
              <a:avLst/>
              <a:gdLst/>
              <a:ahLst/>
              <a:cxnLst/>
              <a:rect l="l" t="t" r="r" b="b"/>
              <a:pathLst>
                <a:path w="9504" h="3692" extrusionOk="0">
                  <a:moveTo>
                    <a:pt x="6123" y="1"/>
                  </a:moveTo>
                  <a:cubicBezTo>
                    <a:pt x="5995" y="1"/>
                    <a:pt x="5866" y="11"/>
                    <a:pt x="5741" y="26"/>
                  </a:cubicBezTo>
                  <a:cubicBezTo>
                    <a:pt x="3941" y="236"/>
                    <a:pt x="2746" y="1826"/>
                    <a:pt x="1163" y="2518"/>
                  </a:cubicBezTo>
                  <a:cubicBezTo>
                    <a:pt x="889" y="2636"/>
                    <a:pt x="1" y="3039"/>
                    <a:pt x="65" y="3441"/>
                  </a:cubicBezTo>
                  <a:cubicBezTo>
                    <a:pt x="93" y="3630"/>
                    <a:pt x="240" y="3691"/>
                    <a:pt x="414" y="3691"/>
                  </a:cubicBezTo>
                  <a:cubicBezTo>
                    <a:pt x="625" y="3691"/>
                    <a:pt x="881" y="3602"/>
                    <a:pt x="1021" y="3541"/>
                  </a:cubicBezTo>
                  <a:cubicBezTo>
                    <a:pt x="1581" y="3296"/>
                    <a:pt x="2130" y="3035"/>
                    <a:pt x="2657" y="2721"/>
                  </a:cubicBezTo>
                  <a:cubicBezTo>
                    <a:pt x="3203" y="2393"/>
                    <a:pt x="3759" y="1794"/>
                    <a:pt x="4326" y="1534"/>
                  </a:cubicBezTo>
                  <a:cubicBezTo>
                    <a:pt x="4497" y="1456"/>
                    <a:pt x="4640" y="1413"/>
                    <a:pt x="4768" y="1395"/>
                  </a:cubicBezTo>
                  <a:cubicBezTo>
                    <a:pt x="5068" y="1249"/>
                    <a:pt x="5364" y="1163"/>
                    <a:pt x="5649" y="1163"/>
                  </a:cubicBezTo>
                  <a:cubicBezTo>
                    <a:pt x="6134" y="1163"/>
                    <a:pt x="6601" y="1413"/>
                    <a:pt x="7061" y="2044"/>
                  </a:cubicBezTo>
                  <a:cubicBezTo>
                    <a:pt x="7367" y="2465"/>
                    <a:pt x="7688" y="2832"/>
                    <a:pt x="8063" y="3153"/>
                  </a:cubicBezTo>
                  <a:cubicBezTo>
                    <a:pt x="8755" y="2846"/>
                    <a:pt x="9503" y="2154"/>
                    <a:pt x="9172" y="2037"/>
                  </a:cubicBezTo>
                  <a:cubicBezTo>
                    <a:pt x="8733" y="1879"/>
                    <a:pt x="8348" y="1744"/>
                    <a:pt x="8035" y="1392"/>
                  </a:cubicBezTo>
                  <a:cubicBezTo>
                    <a:pt x="7778" y="1099"/>
                    <a:pt x="7721" y="728"/>
                    <a:pt x="7436" y="454"/>
                  </a:cubicBezTo>
                  <a:cubicBezTo>
                    <a:pt x="7082" y="118"/>
                    <a:pt x="6597" y="1"/>
                    <a:pt x="6123" y="1"/>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2" name="Google Shape;4862;p116"/>
            <p:cNvSpPr/>
            <p:nvPr/>
          </p:nvSpPr>
          <p:spPr>
            <a:xfrm>
              <a:off x="2029975" y="3568625"/>
              <a:ext cx="152875" cy="91650"/>
            </a:xfrm>
            <a:custGeom>
              <a:avLst/>
              <a:gdLst/>
              <a:ahLst/>
              <a:cxnLst/>
              <a:rect l="l" t="t" r="r" b="b"/>
              <a:pathLst>
                <a:path w="6115" h="3666" extrusionOk="0">
                  <a:moveTo>
                    <a:pt x="6026" y="0"/>
                  </a:moveTo>
                  <a:lnTo>
                    <a:pt x="6026" y="0"/>
                  </a:lnTo>
                  <a:cubicBezTo>
                    <a:pt x="5730" y="79"/>
                    <a:pt x="5441" y="203"/>
                    <a:pt x="5185" y="374"/>
                  </a:cubicBezTo>
                  <a:cubicBezTo>
                    <a:pt x="4329" y="942"/>
                    <a:pt x="3812" y="1880"/>
                    <a:pt x="2920" y="2415"/>
                  </a:cubicBezTo>
                  <a:cubicBezTo>
                    <a:pt x="2346" y="2757"/>
                    <a:pt x="1701" y="2956"/>
                    <a:pt x="1049" y="3060"/>
                  </a:cubicBezTo>
                  <a:cubicBezTo>
                    <a:pt x="731" y="3110"/>
                    <a:pt x="410" y="3134"/>
                    <a:pt x="89" y="3134"/>
                  </a:cubicBezTo>
                  <a:lnTo>
                    <a:pt x="0" y="3134"/>
                  </a:lnTo>
                  <a:cubicBezTo>
                    <a:pt x="249" y="3438"/>
                    <a:pt x="581" y="3666"/>
                    <a:pt x="895" y="3666"/>
                  </a:cubicBezTo>
                  <a:cubicBezTo>
                    <a:pt x="945" y="3666"/>
                    <a:pt x="995" y="3659"/>
                    <a:pt x="1041" y="3648"/>
                  </a:cubicBezTo>
                  <a:cubicBezTo>
                    <a:pt x="1954" y="3417"/>
                    <a:pt x="2835" y="3027"/>
                    <a:pt x="3583" y="2454"/>
                  </a:cubicBezTo>
                  <a:cubicBezTo>
                    <a:pt x="4283" y="1919"/>
                    <a:pt x="4814" y="1074"/>
                    <a:pt x="5677" y="795"/>
                  </a:cubicBezTo>
                  <a:cubicBezTo>
                    <a:pt x="6037" y="678"/>
                    <a:pt x="6115" y="357"/>
                    <a:pt x="6026" y="0"/>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3" name="Google Shape;4863;p116"/>
            <p:cNvSpPr/>
            <p:nvPr/>
          </p:nvSpPr>
          <p:spPr>
            <a:xfrm>
              <a:off x="2014350" y="3538575"/>
              <a:ext cx="166275" cy="108425"/>
            </a:xfrm>
            <a:custGeom>
              <a:avLst/>
              <a:gdLst/>
              <a:ahLst/>
              <a:cxnLst/>
              <a:rect l="l" t="t" r="r" b="b"/>
              <a:pathLst>
                <a:path w="6651" h="4337" extrusionOk="0">
                  <a:moveTo>
                    <a:pt x="5424" y="1"/>
                  </a:moveTo>
                  <a:cubicBezTo>
                    <a:pt x="5364" y="1"/>
                    <a:pt x="5303" y="8"/>
                    <a:pt x="5242" y="26"/>
                  </a:cubicBezTo>
                  <a:cubicBezTo>
                    <a:pt x="4401" y="297"/>
                    <a:pt x="3884" y="892"/>
                    <a:pt x="3252" y="1474"/>
                  </a:cubicBezTo>
                  <a:cubicBezTo>
                    <a:pt x="2490" y="2172"/>
                    <a:pt x="1613" y="2625"/>
                    <a:pt x="611" y="2878"/>
                  </a:cubicBezTo>
                  <a:cubicBezTo>
                    <a:pt x="1" y="3031"/>
                    <a:pt x="186" y="3801"/>
                    <a:pt x="625" y="4336"/>
                  </a:cubicBezTo>
                  <a:lnTo>
                    <a:pt x="714" y="4336"/>
                  </a:lnTo>
                  <a:cubicBezTo>
                    <a:pt x="1035" y="4336"/>
                    <a:pt x="1356" y="4312"/>
                    <a:pt x="1674" y="4262"/>
                  </a:cubicBezTo>
                  <a:cubicBezTo>
                    <a:pt x="2326" y="4158"/>
                    <a:pt x="2971" y="3959"/>
                    <a:pt x="3545" y="3617"/>
                  </a:cubicBezTo>
                  <a:cubicBezTo>
                    <a:pt x="4437" y="3082"/>
                    <a:pt x="4954" y="2144"/>
                    <a:pt x="5810" y="1576"/>
                  </a:cubicBezTo>
                  <a:cubicBezTo>
                    <a:pt x="6066" y="1405"/>
                    <a:pt x="6355" y="1281"/>
                    <a:pt x="6651" y="1202"/>
                  </a:cubicBezTo>
                  <a:cubicBezTo>
                    <a:pt x="6509" y="639"/>
                    <a:pt x="5941" y="1"/>
                    <a:pt x="5424" y="1"/>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4" name="Google Shape;4864;p116"/>
            <p:cNvSpPr/>
            <p:nvPr/>
          </p:nvSpPr>
          <p:spPr>
            <a:xfrm>
              <a:off x="2199600" y="3542125"/>
              <a:ext cx="59475" cy="48000"/>
            </a:xfrm>
            <a:custGeom>
              <a:avLst/>
              <a:gdLst/>
              <a:ahLst/>
              <a:cxnLst/>
              <a:rect l="l" t="t" r="r" b="b"/>
              <a:pathLst>
                <a:path w="2379" h="1920" extrusionOk="0">
                  <a:moveTo>
                    <a:pt x="1755" y="1"/>
                  </a:moveTo>
                  <a:cubicBezTo>
                    <a:pt x="1897" y="65"/>
                    <a:pt x="2033" y="137"/>
                    <a:pt x="2168" y="212"/>
                  </a:cubicBezTo>
                  <a:cubicBezTo>
                    <a:pt x="2239" y="251"/>
                    <a:pt x="2308" y="294"/>
                    <a:pt x="2379" y="336"/>
                  </a:cubicBezTo>
                  <a:cubicBezTo>
                    <a:pt x="2193" y="147"/>
                    <a:pt x="1979" y="1"/>
                    <a:pt x="1759" y="1"/>
                  </a:cubicBezTo>
                  <a:close/>
                  <a:moveTo>
                    <a:pt x="1" y="982"/>
                  </a:moveTo>
                  <a:cubicBezTo>
                    <a:pt x="243" y="1367"/>
                    <a:pt x="589" y="1770"/>
                    <a:pt x="1052" y="1838"/>
                  </a:cubicBezTo>
                  <a:cubicBezTo>
                    <a:pt x="1306" y="1877"/>
                    <a:pt x="1559" y="1905"/>
                    <a:pt x="1816" y="1920"/>
                  </a:cubicBezTo>
                  <a:cubicBezTo>
                    <a:pt x="1640" y="1745"/>
                    <a:pt x="1466" y="1567"/>
                    <a:pt x="1252" y="1413"/>
                  </a:cubicBezTo>
                  <a:cubicBezTo>
                    <a:pt x="878" y="1139"/>
                    <a:pt x="442" y="1003"/>
                    <a:pt x="1" y="982"/>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5" name="Google Shape;4865;p116"/>
            <p:cNvSpPr/>
            <p:nvPr/>
          </p:nvSpPr>
          <p:spPr>
            <a:xfrm>
              <a:off x="2187225" y="3540100"/>
              <a:ext cx="94850" cy="50400"/>
            </a:xfrm>
            <a:custGeom>
              <a:avLst/>
              <a:gdLst/>
              <a:ahLst/>
              <a:cxnLst/>
              <a:rect l="l" t="t" r="r" b="b"/>
              <a:pathLst>
                <a:path w="3794" h="2016" extrusionOk="0">
                  <a:moveTo>
                    <a:pt x="381" y="1"/>
                  </a:moveTo>
                  <a:cubicBezTo>
                    <a:pt x="0" y="1"/>
                    <a:pt x="374" y="867"/>
                    <a:pt x="445" y="988"/>
                  </a:cubicBezTo>
                  <a:cubicBezTo>
                    <a:pt x="463" y="1013"/>
                    <a:pt x="478" y="1038"/>
                    <a:pt x="496" y="1063"/>
                  </a:cubicBezTo>
                  <a:cubicBezTo>
                    <a:pt x="937" y="1084"/>
                    <a:pt x="1373" y="1220"/>
                    <a:pt x="1747" y="1494"/>
                  </a:cubicBezTo>
                  <a:cubicBezTo>
                    <a:pt x="1961" y="1648"/>
                    <a:pt x="2135" y="1826"/>
                    <a:pt x="2311" y="2001"/>
                  </a:cubicBezTo>
                  <a:cubicBezTo>
                    <a:pt x="2474" y="2012"/>
                    <a:pt x="2639" y="2015"/>
                    <a:pt x="2803" y="2015"/>
                  </a:cubicBezTo>
                  <a:cubicBezTo>
                    <a:pt x="2981" y="2015"/>
                    <a:pt x="3159" y="2012"/>
                    <a:pt x="3341" y="1997"/>
                  </a:cubicBezTo>
                  <a:cubicBezTo>
                    <a:pt x="3794" y="1969"/>
                    <a:pt x="3434" y="1202"/>
                    <a:pt x="3323" y="1017"/>
                  </a:cubicBezTo>
                  <a:cubicBezTo>
                    <a:pt x="3223" y="852"/>
                    <a:pt x="3063" y="613"/>
                    <a:pt x="2874" y="417"/>
                  </a:cubicBezTo>
                  <a:cubicBezTo>
                    <a:pt x="2803" y="375"/>
                    <a:pt x="2734" y="332"/>
                    <a:pt x="2663" y="293"/>
                  </a:cubicBezTo>
                  <a:cubicBezTo>
                    <a:pt x="2528" y="218"/>
                    <a:pt x="2392" y="146"/>
                    <a:pt x="2250" y="82"/>
                  </a:cubicBezTo>
                  <a:lnTo>
                    <a:pt x="2221" y="82"/>
                  </a:lnTo>
                  <a:cubicBezTo>
                    <a:pt x="2043" y="93"/>
                    <a:pt x="1862" y="100"/>
                    <a:pt x="1683" y="100"/>
                  </a:cubicBezTo>
                  <a:cubicBezTo>
                    <a:pt x="1266" y="100"/>
                    <a:pt x="848" y="68"/>
                    <a:pt x="428" y="4"/>
                  </a:cubicBezTo>
                  <a:cubicBezTo>
                    <a:pt x="414" y="1"/>
                    <a:pt x="396" y="1"/>
                    <a:pt x="381" y="1"/>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66" name="Google Shape;4866;p116"/>
          <p:cNvGrpSpPr/>
          <p:nvPr/>
        </p:nvGrpSpPr>
        <p:grpSpPr>
          <a:xfrm>
            <a:off x="-80161" y="643497"/>
            <a:ext cx="1921912" cy="326735"/>
            <a:chOff x="1816609" y="3851001"/>
            <a:chExt cx="1093674" cy="222193"/>
          </a:xfrm>
        </p:grpSpPr>
        <p:sp>
          <p:nvSpPr>
            <p:cNvPr id="4867" name="Google Shape;4867;p116"/>
            <p:cNvSpPr/>
            <p:nvPr/>
          </p:nvSpPr>
          <p:spPr>
            <a:xfrm>
              <a:off x="1816609" y="3851001"/>
              <a:ext cx="1093674" cy="222193"/>
            </a:xfrm>
            <a:custGeom>
              <a:avLst/>
              <a:gdLst/>
              <a:ahLst/>
              <a:cxnLst/>
              <a:rect l="l" t="t" r="r" b="b"/>
              <a:pathLst>
                <a:path w="38900" h="7903" extrusionOk="0">
                  <a:moveTo>
                    <a:pt x="32154" y="852"/>
                  </a:moveTo>
                  <a:cubicBezTo>
                    <a:pt x="32029" y="852"/>
                    <a:pt x="31911" y="870"/>
                    <a:pt x="31815" y="910"/>
                  </a:cubicBezTo>
                  <a:cubicBezTo>
                    <a:pt x="30934" y="1259"/>
                    <a:pt x="30057" y="1619"/>
                    <a:pt x="29183" y="1986"/>
                  </a:cubicBezTo>
                  <a:cubicBezTo>
                    <a:pt x="30289" y="1683"/>
                    <a:pt x="31405" y="1423"/>
                    <a:pt x="32535" y="1209"/>
                  </a:cubicBezTo>
                  <a:cubicBezTo>
                    <a:pt x="32581" y="1198"/>
                    <a:pt x="32635" y="1195"/>
                    <a:pt x="32688" y="1195"/>
                  </a:cubicBezTo>
                  <a:cubicBezTo>
                    <a:pt x="32853" y="1195"/>
                    <a:pt x="33041" y="1234"/>
                    <a:pt x="33223" y="1298"/>
                  </a:cubicBezTo>
                  <a:cubicBezTo>
                    <a:pt x="32998" y="1017"/>
                    <a:pt x="32532" y="852"/>
                    <a:pt x="32154" y="852"/>
                  </a:cubicBezTo>
                  <a:close/>
                  <a:moveTo>
                    <a:pt x="36026" y="1808"/>
                  </a:moveTo>
                  <a:cubicBezTo>
                    <a:pt x="35323" y="1808"/>
                    <a:pt x="34635" y="1886"/>
                    <a:pt x="33969" y="2036"/>
                  </a:cubicBezTo>
                  <a:cubicBezTo>
                    <a:pt x="33969" y="2172"/>
                    <a:pt x="33908" y="2318"/>
                    <a:pt x="33758" y="2464"/>
                  </a:cubicBezTo>
                  <a:cubicBezTo>
                    <a:pt x="33648" y="2575"/>
                    <a:pt x="33541" y="2689"/>
                    <a:pt x="33441" y="2803"/>
                  </a:cubicBezTo>
                  <a:cubicBezTo>
                    <a:pt x="33530" y="2781"/>
                    <a:pt x="33619" y="2775"/>
                    <a:pt x="33712" y="2775"/>
                  </a:cubicBezTo>
                  <a:cubicBezTo>
                    <a:pt x="34364" y="2775"/>
                    <a:pt x="35031" y="3256"/>
                    <a:pt x="35052" y="3695"/>
                  </a:cubicBezTo>
                  <a:cubicBezTo>
                    <a:pt x="35341" y="3655"/>
                    <a:pt x="35634" y="3637"/>
                    <a:pt x="35926" y="3637"/>
                  </a:cubicBezTo>
                  <a:cubicBezTo>
                    <a:pt x="36290" y="3637"/>
                    <a:pt x="36657" y="3666"/>
                    <a:pt x="37028" y="3723"/>
                  </a:cubicBezTo>
                  <a:cubicBezTo>
                    <a:pt x="37099" y="3734"/>
                    <a:pt x="37170" y="3737"/>
                    <a:pt x="37234" y="3737"/>
                  </a:cubicBezTo>
                  <a:cubicBezTo>
                    <a:pt x="38415" y="3737"/>
                    <a:pt x="38900" y="2136"/>
                    <a:pt x="37502" y="1922"/>
                  </a:cubicBezTo>
                  <a:cubicBezTo>
                    <a:pt x="37007" y="1843"/>
                    <a:pt x="36511" y="1808"/>
                    <a:pt x="36026" y="1808"/>
                  </a:cubicBezTo>
                  <a:close/>
                  <a:moveTo>
                    <a:pt x="6480" y="3645"/>
                  </a:moveTo>
                  <a:lnTo>
                    <a:pt x="6480" y="3645"/>
                  </a:lnTo>
                  <a:cubicBezTo>
                    <a:pt x="6466" y="3652"/>
                    <a:pt x="6455" y="3655"/>
                    <a:pt x="6441" y="3659"/>
                  </a:cubicBezTo>
                  <a:cubicBezTo>
                    <a:pt x="6412" y="3723"/>
                    <a:pt x="6383" y="3787"/>
                    <a:pt x="6359" y="3851"/>
                  </a:cubicBezTo>
                  <a:cubicBezTo>
                    <a:pt x="6398" y="3784"/>
                    <a:pt x="6437" y="3713"/>
                    <a:pt x="6480" y="3645"/>
                  </a:cubicBezTo>
                  <a:close/>
                  <a:moveTo>
                    <a:pt x="21010" y="0"/>
                  </a:moveTo>
                  <a:cubicBezTo>
                    <a:pt x="20879" y="0"/>
                    <a:pt x="20747" y="18"/>
                    <a:pt x="20622" y="64"/>
                  </a:cubicBezTo>
                  <a:cubicBezTo>
                    <a:pt x="18436" y="831"/>
                    <a:pt x="16353" y="1801"/>
                    <a:pt x="14389" y="2977"/>
                  </a:cubicBezTo>
                  <a:cubicBezTo>
                    <a:pt x="14735" y="2475"/>
                    <a:pt x="15102" y="1990"/>
                    <a:pt x="15491" y="1512"/>
                  </a:cubicBezTo>
                  <a:cubicBezTo>
                    <a:pt x="16118" y="746"/>
                    <a:pt x="15117" y="289"/>
                    <a:pt x="14353" y="289"/>
                  </a:cubicBezTo>
                  <a:cubicBezTo>
                    <a:pt x="14154" y="289"/>
                    <a:pt x="13972" y="318"/>
                    <a:pt x="13836" y="385"/>
                  </a:cubicBezTo>
                  <a:cubicBezTo>
                    <a:pt x="12110" y="1244"/>
                    <a:pt x="10484" y="2261"/>
                    <a:pt x="8969" y="3431"/>
                  </a:cubicBezTo>
                  <a:cubicBezTo>
                    <a:pt x="9272" y="2842"/>
                    <a:pt x="9614" y="2268"/>
                    <a:pt x="9996" y="1708"/>
                  </a:cubicBezTo>
                  <a:cubicBezTo>
                    <a:pt x="10542" y="906"/>
                    <a:pt x="9646" y="471"/>
                    <a:pt x="8905" y="471"/>
                  </a:cubicBezTo>
                  <a:cubicBezTo>
                    <a:pt x="8694" y="471"/>
                    <a:pt x="8491" y="507"/>
                    <a:pt x="8341" y="581"/>
                  </a:cubicBezTo>
                  <a:cubicBezTo>
                    <a:pt x="5938" y="1741"/>
                    <a:pt x="3534" y="2903"/>
                    <a:pt x="1131" y="4062"/>
                  </a:cubicBezTo>
                  <a:cubicBezTo>
                    <a:pt x="1" y="4608"/>
                    <a:pt x="893" y="5670"/>
                    <a:pt x="1862" y="5670"/>
                  </a:cubicBezTo>
                  <a:cubicBezTo>
                    <a:pt x="2045" y="5670"/>
                    <a:pt x="2226" y="5635"/>
                    <a:pt x="2401" y="5549"/>
                  </a:cubicBezTo>
                  <a:cubicBezTo>
                    <a:pt x="3546" y="4996"/>
                    <a:pt x="4690" y="4443"/>
                    <a:pt x="5835" y="3891"/>
                  </a:cubicBezTo>
                  <a:lnTo>
                    <a:pt x="5835" y="3891"/>
                  </a:lnTo>
                  <a:cubicBezTo>
                    <a:pt x="5392" y="4055"/>
                    <a:pt x="4947" y="4211"/>
                    <a:pt x="4501" y="4361"/>
                  </a:cubicBezTo>
                  <a:cubicBezTo>
                    <a:pt x="4248" y="4447"/>
                    <a:pt x="3944" y="4508"/>
                    <a:pt x="3649" y="4508"/>
                  </a:cubicBezTo>
                  <a:cubicBezTo>
                    <a:pt x="3378" y="4508"/>
                    <a:pt x="3110" y="4458"/>
                    <a:pt x="2886" y="4336"/>
                  </a:cubicBezTo>
                  <a:cubicBezTo>
                    <a:pt x="2532" y="4144"/>
                    <a:pt x="2443" y="3773"/>
                    <a:pt x="2896" y="3619"/>
                  </a:cubicBezTo>
                  <a:cubicBezTo>
                    <a:pt x="4173" y="3191"/>
                    <a:pt x="5428" y="2707"/>
                    <a:pt x="6666" y="2164"/>
                  </a:cubicBezTo>
                  <a:cubicBezTo>
                    <a:pt x="6887" y="2069"/>
                    <a:pt x="7175" y="2015"/>
                    <a:pt x="7464" y="2015"/>
                  </a:cubicBezTo>
                  <a:cubicBezTo>
                    <a:pt x="7593" y="2015"/>
                    <a:pt x="7721" y="2026"/>
                    <a:pt x="7846" y="2047"/>
                  </a:cubicBezTo>
                  <a:cubicBezTo>
                    <a:pt x="8074" y="1901"/>
                    <a:pt x="8330" y="1794"/>
                    <a:pt x="8562" y="1794"/>
                  </a:cubicBezTo>
                  <a:cubicBezTo>
                    <a:pt x="8598" y="1794"/>
                    <a:pt x="8634" y="1797"/>
                    <a:pt x="8669" y="1805"/>
                  </a:cubicBezTo>
                  <a:cubicBezTo>
                    <a:pt x="9054" y="1865"/>
                    <a:pt x="9375" y="2079"/>
                    <a:pt x="9041" y="2490"/>
                  </a:cubicBezTo>
                  <a:cubicBezTo>
                    <a:pt x="8491" y="3153"/>
                    <a:pt x="8074" y="3841"/>
                    <a:pt x="7774" y="4600"/>
                  </a:cubicBezTo>
                  <a:cubicBezTo>
                    <a:pt x="9536" y="3398"/>
                    <a:pt x="11351" y="2283"/>
                    <a:pt x="13223" y="1256"/>
                  </a:cubicBezTo>
                  <a:cubicBezTo>
                    <a:pt x="13379" y="1170"/>
                    <a:pt x="13729" y="1091"/>
                    <a:pt x="14032" y="1091"/>
                  </a:cubicBezTo>
                  <a:cubicBezTo>
                    <a:pt x="14449" y="1091"/>
                    <a:pt x="14778" y="1238"/>
                    <a:pt x="14378" y="1701"/>
                  </a:cubicBezTo>
                  <a:cubicBezTo>
                    <a:pt x="13740" y="2447"/>
                    <a:pt x="13305" y="3220"/>
                    <a:pt x="13055" y="4116"/>
                  </a:cubicBezTo>
                  <a:cubicBezTo>
                    <a:pt x="14791" y="3156"/>
                    <a:pt x="16575" y="2111"/>
                    <a:pt x="18386" y="1494"/>
                  </a:cubicBezTo>
                  <a:cubicBezTo>
                    <a:pt x="18660" y="1402"/>
                    <a:pt x="18896" y="1359"/>
                    <a:pt x="19099" y="1359"/>
                  </a:cubicBezTo>
                  <a:cubicBezTo>
                    <a:pt x="20144" y="1359"/>
                    <a:pt x="20262" y="2514"/>
                    <a:pt x="20204" y="3630"/>
                  </a:cubicBezTo>
                  <a:cubicBezTo>
                    <a:pt x="21502" y="2892"/>
                    <a:pt x="22840" y="2229"/>
                    <a:pt x="24213" y="1634"/>
                  </a:cubicBezTo>
                  <a:cubicBezTo>
                    <a:pt x="24216" y="1630"/>
                    <a:pt x="24216" y="1623"/>
                    <a:pt x="24216" y="1619"/>
                  </a:cubicBezTo>
                  <a:cubicBezTo>
                    <a:pt x="24244" y="1109"/>
                    <a:pt x="24766" y="867"/>
                    <a:pt x="25304" y="867"/>
                  </a:cubicBezTo>
                  <a:cubicBezTo>
                    <a:pt x="25906" y="867"/>
                    <a:pt x="26530" y="1173"/>
                    <a:pt x="26499" y="1744"/>
                  </a:cubicBezTo>
                  <a:cubicBezTo>
                    <a:pt x="26477" y="2126"/>
                    <a:pt x="26438" y="2496"/>
                    <a:pt x="26384" y="2867"/>
                  </a:cubicBezTo>
                  <a:cubicBezTo>
                    <a:pt x="26591" y="2793"/>
                    <a:pt x="26798" y="2721"/>
                    <a:pt x="27004" y="2653"/>
                  </a:cubicBezTo>
                  <a:cubicBezTo>
                    <a:pt x="27236" y="2250"/>
                    <a:pt x="27483" y="1855"/>
                    <a:pt x="27743" y="1466"/>
                  </a:cubicBezTo>
                  <a:cubicBezTo>
                    <a:pt x="28220" y="746"/>
                    <a:pt x="27386" y="168"/>
                    <a:pt x="26695" y="168"/>
                  </a:cubicBezTo>
                  <a:cubicBezTo>
                    <a:pt x="26573" y="168"/>
                    <a:pt x="26459" y="186"/>
                    <a:pt x="26352" y="225"/>
                  </a:cubicBezTo>
                  <a:cubicBezTo>
                    <a:pt x="24637" y="842"/>
                    <a:pt x="23000" y="1591"/>
                    <a:pt x="21431" y="2468"/>
                  </a:cubicBezTo>
                  <a:cubicBezTo>
                    <a:pt x="21624" y="2079"/>
                    <a:pt x="21817" y="1690"/>
                    <a:pt x="22009" y="1305"/>
                  </a:cubicBezTo>
                  <a:cubicBezTo>
                    <a:pt x="22373" y="574"/>
                    <a:pt x="21702" y="0"/>
                    <a:pt x="21010" y="0"/>
                  </a:cubicBezTo>
                  <a:close/>
                  <a:moveTo>
                    <a:pt x="30485" y="3384"/>
                  </a:moveTo>
                  <a:cubicBezTo>
                    <a:pt x="28780" y="3837"/>
                    <a:pt x="27111" y="4407"/>
                    <a:pt x="25467" y="5085"/>
                  </a:cubicBezTo>
                  <a:cubicBezTo>
                    <a:pt x="25325" y="5146"/>
                    <a:pt x="25161" y="5174"/>
                    <a:pt x="24993" y="5174"/>
                  </a:cubicBezTo>
                  <a:cubicBezTo>
                    <a:pt x="24394" y="5174"/>
                    <a:pt x="23749" y="4817"/>
                    <a:pt x="23820" y="4208"/>
                  </a:cubicBezTo>
                  <a:lnTo>
                    <a:pt x="23820" y="4208"/>
                  </a:lnTo>
                  <a:cubicBezTo>
                    <a:pt x="23721" y="4437"/>
                    <a:pt x="23627" y="4668"/>
                    <a:pt x="23538" y="4903"/>
                  </a:cubicBezTo>
                  <a:cubicBezTo>
                    <a:pt x="23257" y="5627"/>
                    <a:pt x="24013" y="5920"/>
                    <a:pt x="24665" y="5920"/>
                  </a:cubicBezTo>
                  <a:cubicBezTo>
                    <a:pt x="24908" y="5920"/>
                    <a:pt x="25136" y="5880"/>
                    <a:pt x="25289" y="5806"/>
                  </a:cubicBezTo>
                  <a:cubicBezTo>
                    <a:pt x="26919" y="5021"/>
                    <a:pt x="28566" y="4276"/>
                    <a:pt x="30231" y="3570"/>
                  </a:cubicBezTo>
                  <a:lnTo>
                    <a:pt x="30231" y="3570"/>
                  </a:lnTo>
                  <a:cubicBezTo>
                    <a:pt x="30131" y="3805"/>
                    <a:pt x="30032" y="4040"/>
                    <a:pt x="29932" y="4276"/>
                  </a:cubicBezTo>
                  <a:cubicBezTo>
                    <a:pt x="29632" y="4985"/>
                    <a:pt x="30292" y="5260"/>
                    <a:pt x="30952" y="5260"/>
                  </a:cubicBezTo>
                  <a:cubicBezTo>
                    <a:pt x="31323" y="5260"/>
                    <a:pt x="31697" y="5171"/>
                    <a:pt x="31893" y="5024"/>
                  </a:cubicBezTo>
                  <a:lnTo>
                    <a:pt x="31893" y="5024"/>
                  </a:lnTo>
                  <a:cubicBezTo>
                    <a:pt x="31869" y="5036"/>
                    <a:pt x="31843" y="5042"/>
                    <a:pt x="31818" y="5049"/>
                  </a:cubicBezTo>
                  <a:cubicBezTo>
                    <a:pt x="31701" y="5082"/>
                    <a:pt x="31558" y="5100"/>
                    <a:pt x="31401" y="5100"/>
                  </a:cubicBezTo>
                  <a:cubicBezTo>
                    <a:pt x="30745" y="5100"/>
                    <a:pt x="29904" y="4786"/>
                    <a:pt x="30192" y="4044"/>
                  </a:cubicBezTo>
                  <a:cubicBezTo>
                    <a:pt x="30281" y="3816"/>
                    <a:pt x="30378" y="3594"/>
                    <a:pt x="30485" y="3384"/>
                  </a:cubicBezTo>
                  <a:close/>
                  <a:moveTo>
                    <a:pt x="24084" y="2903"/>
                  </a:moveTo>
                  <a:lnTo>
                    <a:pt x="24084" y="2903"/>
                  </a:lnTo>
                  <a:cubicBezTo>
                    <a:pt x="22447" y="3627"/>
                    <a:pt x="20875" y="4468"/>
                    <a:pt x="19353" y="5421"/>
                  </a:cubicBezTo>
                  <a:cubicBezTo>
                    <a:pt x="19242" y="5492"/>
                    <a:pt x="18785" y="5663"/>
                    <a:pt x="18443" y="5663"/>
                  </a:cubicBezTo>
                  <a:cubicBezTo>
                    <a:pt x="18208" y="5663"/>
                    <a:pt x="18026" y="5581"/>
                    <a:pt x="18051" y="5331"/>
                  </a:cubicBezTo>
                  <a:cubicBezTo>
                    <a:pt x="18065" y="5167"/>
                    <a:pt x="18122" y="4697"/>
                    <a:pt x="18150" y="4205"/>
                  </a:cubicBezTo>
                  <a:lnTo>
                    <a:pt x="18150" y="4205"/>
                  </a:lnTo>
                  <a:cubicBezTo>
                    <a:pt x="18037" y="4432"/>
                    <a:pt x="17926" y="4661"/>
                    <a:pt x="17812" y="4889"/>
                  </a:cubicBezTo>
                  <a:cubicBezTo>
                    <a:pt x="17398" y="5720"/>
                    <a:pt x="18073" y="6119"/>
                    <a:pt x="18779" y="6119"/>
                  </a:cubicBezTo>
                  <a:cubicBezTo>
                    <a:pt x="19110" y="6119"/>
                    <a:pt x="19445" y="6033"/>
                    <a:pt x="19684" y="5859"/>
                  </a:cubicBezTo>
                  <a:cubicBezTo>
                    <a:pt x="21057" y="4853"/>
                    <a:pt x="22511" y="3976"/>
                    <a:pt x="24030" y="3231"/>
                  </a:cubicBezTo>
                  <a:cubicBezTo>
                    <a:pt x="24048" y="3120"/>
                    <a:pt x="24066" y="3010"/>
                    <a:pt x="24084" y="2903"/>
                  </a:cubicBezTo>
                  <a:close/>
                  <a:moveTo>
                    <a:pt x="17987" y="2828"/>
                  </a:moveTo>
                  <a:cubicBezTo>
                    <a:pt x="17915" y="2828"/>
                    <a:pt x="16671" y="3559"/>
                    <a:pt x="16503" y="3645"/>
                  </a:cubicBezTo>
                  <a:cubicBezTo>
                    <a:pt x="15031" y="4389"/>
                    <a:pt x="13562" y="5131"/>
                    <a:pt x="12089" y="5877"/>
                  </a:cubicBezTo>
                  <a:cubicBezTo>
                    <a:pt x="11993" y="5926"/>
                    <a:pt x="11504" y="6112"/>
                    <a:pt x="11151" y="6112"/>
                  </a:cubicBezTo>
                  <a:cubicBezTo>
                    <a:pt x="10923" y="6112"/>
                    <a:pt x="10756" y="6033"/>
                    <a:pt x="10791" y="5784"/>
                  </a:cubicBezTo>
                  <a:cubicBezTo>
                    <a:pt x="10902" y="4988"/>
                    <a:pt x="11116" y="4251"/>
                    <a:pt x="11433" y="3563"/>
                  </a:cubicBezTo>
                  <a:lnTo>
                    <a:pt x="11433" y="3563"/>
                  </a:lnTo>
                  <a:cubicBezTo>
                    <a:pt x="9867" y="4514"/>
                    <a:pt x="8348" y="5534"/>
                    <a:pt x="6869" y="6622"/>
                  </a:cubicBezTo>
                  <a:cubicBezTo>
                    <a:pt x="6762" y="6700"/>
                    <a:pt x="6052" y="7021"/>
                    <a:pt x="5624" y="7021"/>
                  </a:cubicBezTo>
                  <a:cubicBezTo>
                    <a:pt x="5521" y="7021"/>
                    <a:pt x="5435" y="7004"/>
                    <a:pt x="5378" y="6957"/>
                  </a:cubicBezTo>
                  <a:lnTo>
                    <a:pt x="5378" y="6957"/>
                  </a:lnTo>
                  <a:cubicBezTo>
                    <a:pt x="5321" y="7570"/>
                    <a:pt x="5917" y="7902"/>
                    <a:pt x="6505" y="7902"/>
                  </a:cubicBezTo>
                  <a:cubicBezTo>
                    <a:pt x="6833" y="7902"/>
                    <a:pt x="7161" y="7795"/>
                    <a:pt x="7368" y="7577"/>
                  </a:cubicBezTo>
                  <a:cubicBezTo>
                    <a:pt x="8527" y="6365"/>
                    <a:pt x="9768" y="5274"/>
                    <a:pt x="11101" y="4300"/>
                  </a:cubicBezTo>
                  <a:lnTo>
                    <a:pt x="11101" y="4300"/>
                  </a:lnTo>
                  <a:cubicBezTo>
                    <a:pt x="10795" y="4886"/>
                    <a:pt x="10513" y="5481"/>
                    <a:pt x="10249" y="6098"/>
                  </a:cubicBezTo>
                  <a:cubicBezTo>
                    <a:pt x="9946" y="6804"/>
                    <a:pt x="10616" y="7085"/>
                    <a:pt x="11276" y="7085"/>
                  </a:cubicBezTo>
                  <a:cubicBezTo>
                    <a:pt x="11654" y="7085"/>
                    <a:pt x="12028" y="6996"/>
                    <a:pt x="12221" y="6840"/>
                  </a:cubicBezTo>
                  <a:cubicBezTo>
                    <a:pt x="14050" y="5374"/>
                    <a:pt x="16029" y="4126"/>
                    <a:pt x="18126" y="3113"/>
                  </a:cubicBezTo>
                  <a:cubicBezTo>
                    <a:pt x="18097" y="2971"/>
                    <a:pt x="18055" y="2867"/>
                    <a:pt x="17987" y="2828"/>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8" name="Google Shape;4868;p116"/>
            <p:cNvSpPr/>
            <p:nvPr/>
          </p:nvSpPr>
          <p:spPr>
            <a:xfrm>
              <a:off x="1980627" y="3951650"/>
              <a:ext cx="18078" cy="8744"/>
            </a:xfrm>
            <a:custGeom>
              <a:avLst/>
              <a:gdLst/>
              <a:ahLst/>
              <a:cxnLst/>
              <a:rect l="l" t="t" r="r" b="b"/>
              <a:pathLst>
                <a:path w="643" h="311" extrusionOk="0">
                  <a:moveTo>
                    <a:pt x="643" y="1"/>
                  </a:moveTo>
                  <a:lnTo>
                    <a:pt x="643" y="1"/>
                  </a:lnTo>
                  <a:cubicBezTo>
                    <a:pt x="429" y="103"/>
                    <a:pt x="215" y="207"/>
                    <a:pt x="1" y="311"/>
                  </a:cubicBezTo>
                  <a:cubicBezTo>
                    <a:pt x="204" y="236"/>
                    <a:pt x="404" y="157"/>
                    <a:pt x="607" y="79"/>
                  </a:cubicBezTo>
                  <a:cubicBezTo>
                    <a:pt x="618" y="54"/>
                    <a:pt x="632" y="26"/>
                    <a:pt x="643" y="1"/>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9" name="Google Shape;4869;p116"/>
            <p:cNvSpPr/>
            <p:nvPr/>
          </p:nvSpPr>
          <p:spPr>
            <a:xfrm>
              <a:off x="1885292" y="3907623"/>
              <a:ext cx="151905" cy="70119"/>
            </a:xfrm>
            <a:custGeom>
              <a:avLst/>
              <a:gdLst/>
              <a:ahLst/>
              <a:cxnLst/>
              <a:rect l="l" t="t" r="r" b="b"/>
              <a:pathLst>
                <a:path w="5403" h="2494" extrusionOk="0">
                  <a:moveTo>
                    <a:pt x="5021" y="1"/>
                  </a:moveTo>
                  <a:cubicBezTo>
                    <a:pt x="4732" y="1"/>
                    <a:pt x="4444" y="55"/>
                    <a:pt x="4223" y="150"/>
                  </a:cubicBezTo>
                  <a:cubicBezTo>
                    <a:pt x="2985" y="693"/>
                    <a:pt x="1730" y="1177"/>
                    <a:pt x="453" y="1605"/>
                  </a:cubicBezTo>
                  <a:cubicBezTo>
                    <a:pt x="0" y="1759"/>
                    <a:pt x="89" y="2130"/>
                    <a:pt x="443" y="2322"/>
                  </a:cubicBezTo>
                  <a:cubicBezTo>
                    <a:pt x="667" y="2444"/>
                    <a:pt x="935" y="2494"/>
                    <a:pt x="1206" y="2494"/>
                  </a:cubicBezTo>
                  <a:cubicBezTo>
                    <a:pt x="1501" y="2494"/>
                    <a:pt x="1805" y="2433"/>
                    <a:pt x="2058" y="2347"/>
                  </a:cubicBezTo>
                  <a:cubicBezTo>
                    <a:pt x="2504" y="2197"/>
                    <a:pt x="2949" y="2041"/>
                    <a:pt x="3392" y="1877"/>
                  </a:cubicBezTo>
                  <a:cubicBezTo>
                    <a:pt x="3606" y="1773"/>
                    <a:pt x="3820" y="1669"/>
                    <a:pt x="4034" y="1567"/>
                  </a:cubicBezTo>
                  <a:lnTo>
                    <a:pt x="4034" y="1567"/>
                  </a:lnTo>
                  <a:cubicBezTo>
                    <a:pt x="4023" y="1592"/>
                    <a:pt x="4009" y="1620"/>
                    <a:pt x="3998" y="1645"/>
                  </a:cubicBezTo>
                  <a:cubicBezTo>
                    <a:pt x="4012" y="1641"/>
                    <a:pt x="4023" y="1638"/>
                    <a:pt x="4037" y="1631"/>
                  </a:cubicBezTo>
                  <a:cubicBezTo>
                    <a:pt x="4261" y="1260"/>
                    <a:pt x="4518" y="903"/>
                    <a:pt x="4804" y="553"/>
                  </a:cubicBezTo>
                  <a:cubicBezTo>
                    <a:pt x="4939" y="390"/>
                    <a:pt x="5156" y="190"/>
                    <a:pt x="5403" y="33"/>
                  </a:cubicBezTo>
                  <a:cubicBezTo>
                    <a:pt x="5278" y="12"/>
                    <a:pt x="5150" y="1"/>
                    <a:pt x="5021" y="1"/>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0" name="Google Shape;4870;p116"/>
            <p:cNvSpPr/>
            <p:nvPr/>
          </p:nvSpPr>
          <p:spPr>
            <a:xfrm>
              <a:off x="1965080" y="3928906"/>
              <a:ext cx="381802" cy="117689"/>
            </a:xfrm>
            <a:custGeom>
              <a:avLst/>
              <a:gdLst/>
              <a:ahLst/>
              <a:cxnLst/>
              <a:rect l="l" t="t" r="r" b="b"/>
              <a:pathLst>
                <a:path w="13580" h="4186" extrusionOk="0">
                  <a:moveTo>
                    <a:pt x="13580" y="0"/>
                  </a:moveTo>
                  <a:lnTo>
                    <a:pt x="13580" y="0"/>
                  </a:lnTo>
                  <a:cubicBezTo>
                    <a:pt x="13333" y="111"/>
                    <a:pt x="13091" y="224"/>
                    <a:pt x="12845" y="342"/>
                  </a:cubicBezTo>
                  <a:cubicBezTo>
                    <a:pt x="12898" y="613"/>
                    <a:pt x="12895" y="1031"/>
                    <a:pt x="12869" y="1434"/>
                  </a:cubicBezTo>
                  <a:cubicBezTo>
                    <a:pt x="13109" y="955"/>
                    <a:pt x="13344" y="478"/>
                    <a:pt x="13580" y="0"/>
                  </a:cubicBezTo>
                  <a:close/>
                  <a:moveTo>
                    <a:pt x="1078" y="1080"/>
                  </a:moveTo>
                  <a:lnTo>
                    <a:pt x="1078" y="1080"/>
                  </a:lnTo>
                  <a:cubicBezTo>
                    <a:pt x="579" y="1954"/>
                    <a:pt x="236" y="2892"/>
                    <a:pt x="29" y="3922"/>
                  </a:cubicBezTo>
                  <a:cubicBezTo>
                    <a:pt x="1" y="4051"/>
                    <a:pt x="29" y="4136"/>
                    <a:pt x="97" y="4186"/>
                  </a:cubicBezTo>
                  <a:cubicBezTo>
                    <a:pt x="101" y="4147"/>
                    <a:pt x="108" y="4108"/>
                    <a:pt x="115" y="4065"/>
                  </a:cubicBezTo>
                  <a:cubicBezTo>
                    <a:pt x="347" y="3030"/>
                    <a:pt x="668" y="2036"/>
                    <a:pt x="1078" y="1080"/>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1" name="Google Shape;4871;p116"/>
            <p:cNvSpPr/>
            <p:nvPr/>
          </p:nvSpPr>
          <p:spPr>
            <a:xfrm>
              <a:off x="1967779" y="3881674"/>
              <a:ext cx="529574" cy="166722"/>
            </a:xfrm>
            <a:custGeom>
              <a:avLst/>
              <a:gdLst/>
              <a:ahLst/>
              <a:cxnLst/>
              <a:rect l="l" t="t" r="r" b="b"/>
              <a:pathLst>
                <a:path w="18836" h="5930" extrusionOk="0">
                  <a:moveTo>
                    <a:pt x="8655" y="0"/>
                  </a:moveTo>
                  <a:cubicBezTo>
                    <a:pt x="8352" y="0"/>
                    <a:pt x="8002" y="79"/>
                    <a:pt x="7846" y="165"/>
                  </a:cubicBezTo>
                  <a:cubicBezTo>
                    <a:pt x="5974" y="1192"/>
                    <a:pt x="4159" y="2307"/>
                    <a:pt x="2397" y="3509"/>
                  </a:cubicBezTo>
                  <a:cubicBezTo>
                    <a:pt x="2697" y="2750"/>
                    <a:pt x="3114" y="2062"/>
                    <a:pt x="3664" y="1399"/>
                  </a:cubicBezTo>
                  <a:cubicBezTo>
                    <a:pt x="3998" y="988"/>
                    <a:pt x="3677" y="774"/>
                    <a:pt x="3292" y="714"/>
                  </a:cubicBezTo>
                  <a:cubicBezTo>
                    <a:pt x="3257" y="706"/>
                    <a:pt x="3221" y="703"/>
                    <a:pt x="3185" y="703"/>
                  </a:cubicBezTo>
                  <a:cubicBezTo>
                    <a:pt x="2953" y="703"/>
                    <a:pt x="2697" y="810"/>
                    <a:pt x="2469" y="956"/>
                  </a:cubicBezTo>
                  <a:cubicBezTo>
                    <a:pt x="2629" y="984"/>
                    <a:pt x="2779" y="1031"/>
                    <a:pt x="2904" y="1103"/>
                  </a:cubicBezTo>
                  <a:cubicBezTo>
                    <a:pt x="3285" y="1305"/>
                    <a:pt x="3317" y="1630"/>
                    <a:pt x="2893" y="1815"/>
                  </a:cubicBezTo>
                  <a:cubicBezTo>
                    <a:pt x="2301" y="2076"/>
                    <a:pt x="1706" y="2322"/>
                    <a:pt x="1103" y="2554"/>
                  </a:cubicBezTo>
                  <a:cubicBezTo>
                    <a:pt x="1060" y="2622"/>
                    <a:pt x="1021" y="2693"/>
                    <a:pt x="982" y="2760"/>
                  </a:cubicBezTo>
                  <a:cubicBezTo>
                    <a:pt x="572" y="3716"/>
                    <a:pt x="251" y="4710"/>
                    <a:pt x="19" y="5745"/>
                  </a:cubicBezTo>
                  <a:cubicBezTo>
                    <a:pt x="12" y="5788"/>
                    <a:pt x="5" y="5827"/>
                    <a:pt x="1" y="5866"/>
                  </a:cubicBezTo>
                  <a:cubicBezTo>
                    <a:pt x="58" y="5913"/>
                    <a:pt x="144" y="5930"/>
                    <a:pt x="247" y="5930"/>
                  </a:cubicBezTo>
                  <a:cubicBezTo>
                    <a:pt x="675" y="5930"/>
                    <a:pt x="1385" y="5609"/>
                    <a:pt x="1492" y="5531"/>
                  </a:cubicBezTo>
                  <a:cubicBezTo>
                    <a:pt x="2971" y="4443"/>
                    <a:pt x="4490" y="3423"/>
                    <a:pt x="6056" y="2472"/>
                  </a:cubicBezTo>
                  <a:lnTo>
                    <a:pt x="6056" y="2472"/>
                  </a:lnTo>
                  <a:cubicBezTo>
                    <a:pt x="5739" y="3160"/>
                    <a:pt x="5525" y="3897"/>
                    <a:pt x="5414" y="4693"/>
                  </a:cubicBezTo>
                  <a:cubicBezTo>
                    <a:pt x="5379" y="4942"/>
                    <a:pt x="5546" y="5021"/>
                    <a:pt x="5774" y="5021"/>
                  </a:cubicBezTo>
                  <a:cubicBezTo>
                    <a:pt x="6127" y="5021"/>
                    <a:pt x="6616" y="4835"/>
                    <a:pt x="6712" y="4786"/>
                  </a:cubicBezTo>
                  <a:cubicBezTo>
                    <a:pt x="8185" y="4040"/>
                    <a:pt x="9654" y="3298"/>
                    <a:pt x="11126" y="2554"/>
                  </a:cubicBezTo>
                  <a:cubicBezTo>
                    <a:pt x="11294" y="2468"/>
                    <a:pt x="12538" y="1737"/>
                    <a:pt x="12610" y="1737"/>
                  </a:cubicBezTo>
                  <a:cubicBezTo>
                    <a:pt x="12678" y="1776"/>
                    <a:pt x="12720" y="1880"/>
                    <a:pt x="12749" y="2022"/>
                  </a:cubicBezTo>
                  <a:cubicBezTo>
                    <a:pt x="12995" y="1904"/>
                    <a:pt x="13237" y="1791"/>
                    <a:pt x="13484" y="1680"/>
                  </a:cubicBezTo>
                  <a:lnTo>
                    <a:pt x="13484" y="1680"/>
                  </a:lnTo>
                  <a:cubicBezTo>
                    <a:pt x="13248" y="2158"/>
                    <a:pt x="13013" y="2635"/>
                    <a:pt x="12773" y="3114"/>
                  </a:cubicBezTo>
                  <a:cubicBezTo>
                    <a:pt x="12745" y="3606"/>
                    <a:pt x="12688" y="4076"/>
                    <a:pt x="12674" y="4240"/>
                  </a:cubicBezTo>
                  <a:cubicBezTo>
                    <a:pt x="12649" y="4490"/>
                    <a:pt x="12831" y="4572"/>
                    <a:pt x="13066" y="4572"/>
                  </a:cubicBezTo>
                  <a:cubicBezTo>
                    <a:pt x="13408" y="4572"/>
                    <a:pt x="13865" y="4401"/>
                    <a:pt x="13976" y="4330"/>
                  </a:cubicBezTo>
                  <a:cubicBezTo>
                    <a:pt x="15498" y="3377"/>
                    <a:pt x="17070" y="2536"/>
                    <a:pt x="18707" y="1812"/>
                  </a:cubicBezTo>
                  <a:cubicBezTo>
                    <a:pt x="18772" y="1391"/>
                    <a:pt x="18811" y="974"/>
                    <a:pt x="18836" y="543"/>
                  </a:cubicBezTo>
                  <a:lnTo>
                    <a:pt x="18836" y="543"/>
                  </a:lnTo>
                  <a:cubicBezTo>
                    <a:pt x="17463" y="1138"/>
                    <a:pt x="16125" y="1801"/>
                    <a:pt x="14827" y="2539"/>
                  </a:cubicBezTo>
                  <a:cubicBezTo>
                    <a:pt x="14885" y="1423"/>
                    <a:pt x="14767" y="268"/>
                    <a:pt x="13722" y="268"/>
                  </a:cubicBezTo>
                  <a:cubicBezTo>
                    <a:pt x="13519" y="268"/>
                    <a:pt x="13283" y="311"/>
                    <a:pt x="13009" y="403"/>
                  </a:cubicBezTo>
                  <a:cubicBezTo>
                    <a:pt x="11198" y="1020"/>
                    <a:pt x="9414" y="2065"/>
                    <a:pt x="7678" y="3025"/>
                  </a:cubicBezTo>
                  <a:cubicBezTo>
                    <a:pt x="7928" y="2129"/>
                    <a:pt x="8363" y="1356"/>
                    <a:pt x="9001" y="610"/>
                  </a:cubicBezTo>
                  <a:cubicBezTo>
                    <a:pt x="9401" y="147"/>
                    <a:pt x="9072" y="0"/>
                    <a:pt x="8655" y="0"/>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2" name="Google Shape;4872;p116"/>
            <p:cNvSpPr/>
            <p:nvPr/>
          </p:nvSpPr>
          <p:spPr>
            <a:xfrm>
              <a:off x="1998789" y="3908551"/>
              <a:ext cx="62247" cy="44928"/>
            </a:xfrm>
            <a:custGeom>
              <a:avLst/>
              <a:gdLst/>
              <a:ahLst/>
              <a:cxnLst/>
              <a:rect l="l" t="t" r="r" b="b"/>
              <a:pathLst>
                <a:path w="2214" h="1598" extrusionOk="0">
                  <a:moveTo>
                    <a:pt x="1366" y="0"/>
                  </a:moveTo>
                  <a:cubicBezTo>
                    <a:pt x="1119" y="157"/>
                    <a:pt x="902" y="357"/>
                    <a:pt x="767" y="520"/>
                  </a:cubicBezTo>
                  <a:cubicBezTo>
                    <a:pt x="481" y="870"/>
                    <a:pt x="224" y="1227"/>
                    <a:pt x="0" y="1598"/>
                  </a:cubicBezTo>
                  <a:cubicBezTo>
                    <a:pt x="603" y="1366"/>
                    <a:pt x="1198" y="1120"/>
                    <a:pt x="1790" y="859"/>
                  </a:cubicBezTo>
                  <a:cubicBezTo>
                    <a:pt x="2214" y="674"/>
                    <a:pt x="2182" y="349"/>
                    <a:pt x="1801" y="147"/>
                  </a:cubicBezTo>
                  <a:cubicBezTo>
                    <a:pt x="1676" y="75"/>
                    <a:pt x="1526" y="28"/>
                    <a:pt x="1366" y="0"/>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3" name="Google Shape;4873;p116"/>
            <p:cNvSpPr/>
            <p:nvPr/>
          </p:nvSpPr>
          <p:spPr>
            <a:xfrm>
              <a:off x="2486262" y="3887494"/>
              <a:ext cx="316153" cy="104785"/>
            </a:xfrm>
            <a:custGeom>
              <a:avLst/>
              <a:gdLst/>
              <a:ahLst/>
              <a:cxnLst/>
              <a:rect l="l" t="t" r="r" b="b"/>
              <a:pathLst>
                <a:path w="11245" h="3727" extrusionOk="0">
                  <a:moveTo>
                    <a:pt x="9404" y="0"/>
                  </a:moveTo>
                  <a:cubicBezTo>
                    <a:pt x="9536" y="172"/>
                    <a:pt x="9586" y="382"/>
                    <a:pt x="9483" y="624"/>
                  </a:cubicBezTo>
                  <a:cubicBezTo>
                    <a:pt x="9436" y="738"/>
                    <a:pt x="9386" y="853"/>
                    <a:pt x="9340" y="963"/>
                  </a:cubicBezTo>
                  <a:cubicBezTo>
                    <a:pt x="9604" y="878"/>
                    <a:pt x="9875" y="802"/>
                    <a:pt x="10150" y="738"/>
                  </a:cubicBezTo>
                  <a:cubicBezTo>
                    <a:pt x="10150" y="417"/>
                    <a:pt x="9793" y="143"/>
                    <a:pt x="9404" y="0"/>
                  </a:cubicBezTo>
                  <a:close/>
                  <a:moveTo>
                    <a:pt x="5364" y="688"/>
                  </a:moveTo>
                  <a:lnTo>
                    <a:pt x="5364" y="688"/>
                  </a:lnTo>
                  <a:cubicBezTo>
                    <a:pt x="4633" y="892"/>
                    <a:pt x="3906" y="1113"/>
                    <a:pt x="3185" y="1355"/>
                  </a:cubicBezTo>
                  <a:cubicBezTo>
                    <a:pt x="3111" y="1480"/>
                    <a:pt x="3043" y="1608"/>
                    <a:pt x="2971" y="1733"/>
                  </a:cubicBezTo>
                  <a:cubicBezTo>
                    <a:pt x="3766" y="1376"/>
                    <a:pt x="4562" y="1031"/>
                    <a:pt x="5364" y="688"/>
                  </a:cubicBezTo>
                  <a:close/>
                  <a:moveTo>
                    <a:pt x="511" y="1786"/>
                  </a:moveTo>
                  <a:cubicBezTo>
                    <a:pt x="412" y="1837"/>
                    <a:pt x="312" y="1883"/>
                    <a:pt x="211" y="1933"/>
                  </a:cubicBezTo>
                  <a:cubicBezTo>
                    <a:pt x="162" y="2219"/>
                    <a:pt x="98" y="2500"/>
                    <a:pt x="22" y="2785"/>
                  </a:cubicBezTo>
                  <a:cubicBezTo>
                    <a:pt x="12" y="2828"/>
                    <a:pt x="5" y="2871"/>
                    <a:pt x="1" y="2910"/>
                  </a:cubicBezTo>
                  <a:cubicBezTo>
                    <a:pt x="162" y="2528"/>
                    <a:pt x="333" y="2158"/>
                    <a:pt x="511" y="1786"/>
                  </a:cubicBezTo>
                  <a:close/>
                  <a:moveTo>
                    <a:pt x="11233" y="2397"/>
                  </a:moveTo>
                  <a:lnTo>
                    <a:pt x="11233" y="2397"/>
                  </a:lnTo>
                  <a:cubicBezTo>
                    <a:pt x="10103" y="2543"/>
                    <a:pt x="9034" y="2984"/>
                    <a:pt x="8085" y="3720"/>
                  </a:cubicBezTo>
                  <a:cubicBezTo>
                    <a:pt x="8082" y="3722"/>
                    <a:pt x="8080" y="3724"/>
                    <a:pt x="8078" y="3725"/>
                  </a:cubicBezTo>
                  <a:lnTo>
                    <a:pt x="8078" y="3725"/>
                  </a:lnTo>
                  <a:cubicBezTo>
                    <a:pt x="8929" y="3476"/>
                    <a:pt x="9779" y="3227"/>
                    <a:pt x="10634" y="2978"/>
                  </a:cubicBezTo>
                  <a:cubicBezTo>
                    <a:pt x="11076" y="2846"/>
                    <a:pt x="11244" y="2628"/>
                    <a:pt x="11233" y="2397"/>
                  </a:cubicBezTo>
                  <a:close/>
                  <a:moveTo>
                    <a:pt x="8078" y="3725"/>
                  </a:moveTo>
                  <a:cubicBezTo>
                    <a:pt x="8077" y="3726"/>
                    <a:pt x="8076" y="3726"/>
                    <a:pt x="8074" y="3726"/>
                  </a:cubicBezTo>
                  <a:cubicBezTo>
                    <a:pt x="8076" y="3726"/>
                    <a:pt x="8077" y="3726"/>
                    <a:pt x="8078" y="3725"/>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4" name="Google Shape;4874;p116"/>
            <p:cNvSpPr/>
            <p:nvPr/>
          </p:nvSpPr>
          <p:spPr>
            <a:xfrm>
              <a:off x="2484266" y="3875376"/>
              <a:ext cx="317840" cy="121119"/>
            </a:xfrm>
            <a:custGeom>
              <a:avLst/>
              <a:gdLst/>
              <a:ahLst/>
              <a:cxnLst/>
              <a:rect l="l" t="t" r="r" b="b"/>
              <a:pathLst>
                <a:path w="11305" h="4308" extrusionOk="0">
                  <a:moveTo>
                    <a:pt x="1556" y="0"/>
                  </a:moveTo>
                  <a:cubicBezTo>
                    <a:pt x="1018" y="0"/>
                    <a:pt x="496" y="242"/>
                    <a:pt x="468" y="752"/>
                  </a:cubicBezTo>
                  <a:cubicBezTo>
                    <a:pt x="468" y="756"/>
                    <a:pt x="468" y="763"/>
                    <a:pt x="465" y="767"/>
                  </a:cubicBezTo>
                  <a:cubicBezTo>
                    <a:pt x="707" y="660"/>
                    <a:pt x="953" y="560"/>
                    <a:pt x="1196" y="456"/>
                  </a:cubicBezTo>
                  <a:cubicBezTo>
                    <a:pt x="1438" y="356"/>
                    <a:pt x="1623" y="313"/>
                    <a:pt x="1762" y="313"/>
                  </a:cubicBezTo>
                  <a:cubicBezTo>
                    <a:pt x="2447" y="313"/>
                    <a:pt x="1969" y="1348"/>
                    <a:pt x="1163" y="1679"/>
                  </a:cubicBezTo>
                  <a:cubicBezTo>
                    <a:pt x="885" y="1794"/>
                    <a:pt x="611" y="1914"/>
                    <a:pt x="336" y="2036"/>
                  </a:cubicBezTo>
                  <a:cubicBezTo>
                    <a:pt x="318" y="2143"/>
                    <a:pt x="300" y="2253"/>
                    <a:pt x="282" y="2364"/>
                  </a:cubicBezTo>
                  <a:cubicBezTo>
                    <a:pt x="383" y="2314"/>
                    <a:pt x="483" y="2268"/>
                    <a:pt x="582" y="2217"/>
                  </a:cubicBezTo>
                  <a:lnTo>
                    <a:pt x="582" y="2217"/>
                  </a:lnTo>
                  <a:cubicBezTo>
                    <a:pt x="404" y="2589"/>
                    <a:pt x="233" y="2959"/>
                    <a:pt x="72" y="3341"/>
                  </a:cubicBezTo>
                  <a:cubicBezTo>
                    <a:pt x="1" y="3950"/>
                    <a:pt x="646" y="4307"/>
                    <a:pt x="1245" y="4307"/>
                  </a:cubicBezTo>
                  <a:cubicBezTo>
                    <a:pt x="1413" y="4307"/>
                    <a:pt x="1577" y="4279"/>
                    <a:pt x="1719" y="4218"/>
                  </a:cubicBezTo>
                  <a:cubicBezTo>
                    <a:pt x="3363" y="3540"/>
                    <a:pt x="5032" y="2970"/>
                    <a:pt x="6737" y="2517"/>
                  </a:cubicBezTo>
                  <a:lnTo>
                    <a:pt x="6737" y="2517"/>
                  </a:lnTo>
                  <a:cubicBezTo>
                    <a:pt x="6630" y="2727"/>
                    <a:pt x="6533" y="2949"/>
                    <a:pt x="6444" y="3177"/>
                  </a:cubicBezTo>
                  <a:cubicBezTo>
                    <a:pt x="6156" y="3919"/>
                    <a:pt x="6997" y="4233"/>
                    <a:pt x="7653" y="4233"/>
                  </a:cubicBezTo>
                  <a:cubicBezTo>
                    <a:pt x="7810" y="4233"/>
                    <a:pt x="7953" y="4215"/>
                    <a:pt x="8070" y="4182"/>
                  </a:cubicBezTo>
                  <a:cubicBezTo>
                    <a:pt x="8095" y="4175"/>
                    <a:pt x="8121" y="4169"/>
                    <a:pt x="8145" y="4157"/>
                  </a:cubicBezTo>
                  <a:cubicBezTo>
                    <a:pt x="8149" y="4157"/>
                    <a:pt x="8152" y="4154"/>
                    <a:pt x="8156" y="4151"/>
                  </a:cubicBezTo>
                  <a:cubicBezTo>
                    <a:pt x="9105" y="3415"/>
                    <a:pt x="10174" y="2974"/>
                    <a:pt x="11304" y="2828"/>
                  </a:cubicBezTo>
                  <a:cubicBezTo>
                    <a:pt x="11283" y="2389"/>
                    <a:pt x="10616" y="1908"/>
                    <a:pt x="9964" y="1908"/>
                  </a:cubicBezTo>
                  <a:cubicBezTo>
                    <a:pt x="9871" y="1908"/>
                    <a:pt x="9782" y="1914"/>
                    <a:pt x="9693" y="1936"/>
                  </a:cubicBezTo>
                  <a:cubicBezTo>
                    <a:pt x="9793" y="1822"/>
                    <a:pt x="9900" y="1708"/>
                    <a:pt x="10010" y="1597"/>
                  </a:cubicBezTo>
                  <a:cubicBezTo>
                    <a:pt x="10160" y="1451"/>
                    <a:pt x="10221" y="1305"/>
                    <a:pt x="10221" y="1169"/>
                  </a:cubicBezTo>
                  <a:lnTo>
                    <a:pt x="10221" y="1169"/>
                  </a:lnTo>
                  <a:cubicBezTo>
                    <a:pt x="9946" y="1233"/>
                    <a:pt x="9675" y="1309"/>
                    <a:pt x="9411" y="1394"/>
                  </a:cubicBezTo>
                  <a:cubicBezTo>
                    <a:pt x="9457" y="1284"/>
                    <a:pt x="9507" y="1169"/>
                    <a:pt x="9554" y="1055"/>
                  </a:cubicBezTo>
                  <a:cubicBezTo>
                    <a:pt x="9657" y="813"/>
                    <a:pt x="9607" y="603"/>
                    <a:pt x="9475" y="431"/>
                  </a:cubicBezTo>
                  <a:cubicBezTo>
                    <a:pt x="9293" y="367"/>
                    <a:pt x="9105" y="328"/>
                    <a:pt x="8940" y="328"/>
                  </a:cubicBezTo>
                  <a:cubicBezTo>
                    <a:pt x="8887" y="328"/>
                    <a:pt x="8833" y="331"/>
                    <a:pt x="8787" y="342"/>
                  </a:cubicBezTo>
                  <a:cubicBezTo>
                    <a:pt x="7657" y="556"/>
                    <a:pt x="6541" y="816"/>
                    <a:pt x="5435" y="1119"/>
                  </a:cubicBezTo>
                  <a:cubicBezTo>
                    <a:pt x="4633" y="1462"/>
                    <a:pt x="3837" y="1807"/>
                    <a:pt x="3042" y="2164"/>
                  </a:cubicBezTo>
                  <a:cubicBezTo>
                    <a:pt x="3114" y="2039"/>
                    <a:pt x="3182" y="1911"/>
                    <a:pt x="3256" y="1786"/>
                  </a:cubicBezTo>
                  <a:lnTo>
                    <a:pt x="3256" y="1786"/>
                  </a:lnTo>
                  <a:cubicBezTo>
                    <a:pt x="3050" y="1854"/>
                    <a:pt x="2843" y="1926"/>
                    <a:pt x="2636" y="2000"/>
                  </a:cubicBezTo>
                  <a:cubicBezTo>
                    <a:pt x="2690" y="1629"/>
                    <a:pt x="2729" y="1259"/>
                    <a:pt x="2751" y="877"/>
                  </a:cubicBezTo>
                  <a:cubicBezTo>
                    <a:pt x="2782" y="306"/>
                    <a:pt x="2158" y="0"/>
                    <a:pt x="1556" y="0"/>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5" name="Google Shape;4875;p116"/>
            <p:cNvSpPr/>
            <p:nvPr/>
          </p:nvSpPr>
          <p:spPr>
            <a:xfrm>
              <a:off x="2493712" y="3884176"/>
              <a:ext cx="59351" cy="48442"/>
            </a:xfrm>
            <a:custGeom>
              <a:avLst/>
              <a:gdLst/>
              <a:ahLst/>
              <a:cxnLst/>
              <a:rect l="l" t="t" r="r" b="b"/>
              <a:pathLst>
                <a:path w="2111" h="1723" extrusionOk="0">
                  <a:moveTo>
                    <a:pt x="1426" y="0"/>
                  </a:moveTo>
                  <a:cubicBezTo>
                    <a:pt x="1287" y="0"/>
                    <a:pt x="1102" y="43"/>
                    <a:pt x="860" y="143"/>
                  </a:cubicBezTo>
                  <a:cubicBezTo>
                    <a:pt x="617" y="247"/>
                    <a:pt x="371" y="347"/>
                    <a:pt x="129" y="454"/>
                  </a:cubicBezTo>
                  <a:cubicBezTo>
                    <a:pt x="104" y="885"/>
                    <a:pt x="65" y="1302"/>
                    <a:pt x="0" y="1723"/>
                  </a:cubicBezTo>
                  <a:cubicBezTo>
                    <a:pt x="275" y="1601"/>
                    <a:pt x="549" y="1481"/>
                    <a:pt x="827" y="1366"/>
                  </a:cubicBezTo>
                  <a:cubicBezTo>
                    <a:pt x="1633" y="1035"/>
                    <a:pt x="2111" y="0"/>
                    <a:pt x="1426" y="0"/>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76" name="Google Shape;4876;p116"/>
          <p:cNvGrpSpPr/>
          <p:nvPr/>
        </p:nvGrpSpPr>
        <p:grpSpPr>
          <a:xfrm>
            <a:off x="1342460" y="1541794"/>
            <a:ext cx="2480057" cy="1295520"/>
            <a:chOff x="1342460" y="1541794"/>
            <a:chExt cx="2480057" cy="1295520"/>
          </a:xfrm>
        </p:grpSpPr>
        <p:grpSp>
          <p:nvGrpSpPr>
            <p:cNvPr id="4877" name="Google Shape;4877;p116"/>
            <p:cNvGrpSpPr/>
            <p:nvPr/>
          </p:nvGrpSpPr>
          <p:grpSpPr>
            <a:xfrm rot="-108528">
              <a:off x="3406226" y="1547462"/>
              <a:ext cx="391000" cy="1284182"/>
              <a:chOff x="1276425" y="1928068"/>
              <a:chExt cx="378577" cy="1391130"/>
            </a:xfrm>
          </p:grpSpPr>
          <p:sp>
            <p:nvSpPr>
              <p:cNvPr id="4878" name="Google Shape;4878;p116"/>
              <p:cNvSpPr/>
              <p:nvPr/>
            </p:nvSpPr>
            <p:spPr>
              <a:xfrm>
                <a:off x="1282125" y="1942105"/>
                <a:ext cx="360053" cy="1366551"/>
              </a:xfrm>
              <a:custGeom>
                <a:avLst/>
                <a:gdLst/>
                <a:ahLst/>
                <a:cxnLst/>
                <a:rect l="l" t="t" r="r" b="b"/>
                <a:pathLst>
                  <a:path w="6317" h="21906" extrusionOk="0">
                    <a:moveTo>
                      <a:pt x="6015" y="1"/>
                    </a:moveTo>
                    <a:cubicBezTo>
                      <a:pt x="4303" y="188"/>
                      <a:pt x="2548" y="354"/>
                      <a:pt x="830" y="354"/>
                    </a:cubicBezTo>
                    <a:cubicBezTo>
                      <a:pt x="712" y="354"/>
                      <a:pt x="594" y="353"/>
                      <a:pt x="477" y="352"/>
                    </a:cubicBezTo>
                    <a:lnTo>
                      <a:pt x="477" y="352"/>
                    </a:lnTo>
                    <a:cubicBezTo>
                      <a:pt x="602" y="7394"/>
                      <a:pt x="0" y="14437"/>
                      <a:pt x="151" y="21505"/>
                    </a:cubicBezTo>
                    <a:cubicBezTo>
                      <a:pt x="1078" y="21505"/>
                      <a:pt x="2005" y="21580"/>
                      <a:pt x="2908" y="21655"/>
                    </a:cubicBezTo>
                    <a:cubicBezTo>
                      <a:pt x="3810" y="21730"/>
                      <a:pt x="4762" y="21730"/>
                      <a:pt x="5639" y="21906"/>
                    </a:cubicBezTo>
                    <a:cubicBezTo>
                      <a:pt x="5840" y="18297"/>
                      <a:pt x="6015" y="14713"/>
                      <a:pt x="6066" y="11104"/>
                    </a:cubicBezTo>
                    <a:cubicBezTo>
                      <a:pt x="6091" y="9174"/>
                      <a:pt x="6091" y="7269"/>
                      <a:pt x="6091" y="5364"/>
                    </a:cubicBezTo>
                    <a:cubicBezTo>
                      <a:pt x="6091" y="4663"/>
                      <a:pt x="6066" y="3961"/>
                      <a:pt x="6066" y="3259"/>
                    </a:cubicBezTo>
                    <a:cubicBezTo>
                      <a:pt x="6066" y="2983"/>
                      <a:pt x="6316" y="452"/>
                      <a:pt x="6316" y="1"/>
                    </a:cubicBezTo>
                    <a:lnTo>
                      <a:pt x="6316" y="1"/>
                    </a:lnTo>
                    <a:cubicBezTo>
                      <a:pt x="6296" y="42"/>
                      <a:pt x="6259" y="83"/>
                      <a:pt x="6218" y="83"/>
                    </a:cubicBezTo>
                    <a:cubicBezTo>
                      <a:pt x="6209" y="83"/>
                      <a:pt x="6200" y="81"/>
                      <a:pt x="6191" y="76"/>
                    </a:cubicBezTo>
                    <a:cubicBezTo>
                      <a:pt x="6141" y="76"/>
                      <a:pt x="6116" y="76"/>
                      <a:pt x="6066" y="51"/>
                    </a:cubicBezTo>
                    <a:cubicBezTo>
                      <a:pt x="6040" y="51"/>
                      <a:pt x="6015" y="26"/>
                      <a:pt x="6015" y="1"/>
                    </a:cubicBezTo>
                    <a:close/>
                  </a:path>
                </a:pathLst>
              </a:custGeom>
              <a:solidFill>
                <a:srgbClr val="E0E0E0">
                  <a:alpha val="633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9" name="Google Shape;4879;p116"/>
              <p:cNvSpPr/>
              <p:nvPr/>
            </p:nvSpPr>
            <p:spPr>
              <a:xfrm>
                <a:off x="1276425" y="1928068"/>
                <a:ext cx="378577" cy="1391130"/>
              </a:xfrm>
              <a:custGeom>
                <a:avLst/>
                <a:gdLst/>
                <a:ahLst/>
                <a:cxnLst/>
                <a:rect l="l" t="t" r="r" b="b"/>
                <a:pathLst>
                  <a:path w="6642" h="22300" extrusionOk="0">
                    <a:moveTo>
                      <a:pt x="6248" y="58"/>
                    </a:moveTo>
                    <a:lnTo>
                      <a:pt x="6248" y="58"/>
                    </a:lnTo>
                    <a:cubicBezTo>
                      <a:pt x="6262" y="64"/>
                      <a:pt x="6270" y="73"/>
                      <a:pt x="6268" y="73"/>
                    </a:cubicBezTo>
                    <a:cubicBezTo>
                      <a:pt x="6266" y="73"/>
                      <a:pt x="6260" y="69"/>
                      <a:pt x="6248" y="58"/>
                    </a:cubicBezTo>
                    <a:close/>
                    <a:moveTo>
                      <a:pt x="6046" y="462"/>
                    </a:moveTo>
                    <a:cubicBezTo>
                      <a:pt x="6073" y="478"/>
                      <a:pt x="6105" y="493"/>
                      <a:pt x="6140" y="502"/>
                    </a:cubicBezTo>
                    <a:lnTo>
                      <a:pt x="6090" y="502"/>
                    </a:lnTo>
                    <a:lnTo>
                      <a:pt x="6173" y="518"/>
                    </a:lnTo>
                    <a:lnTo>
                      <a:pt x="6173" y="518"/>
                    </a:lnTo>
                    <a:cubicBezTo>
                      <a:pt x="6120" y="1295"/>
                      <a:pt x="6032" y="2124"/>
                      <a:pt x="5965" y="2933"/>
                    </a:cubicBezTo>
                    <a:lnTo>
                      <a:pt x="5940" y="3284"/>
                    </a:lnTo>
                    <a:lnTo>
                      <a:pt x="5940" y="3484"/>
                    </a:lnTo>
                    <a:lnTo>
                      <a:pt x="5940" y="3659"/>
                    </a:lnTo>
                    <a:lnTo>
                      <a:pt x="5940" y="4336"/>
                    </a:lnTo>
                    <a:lnTo>
                      <a:pt x="5940" y="5715"/>
                    </a:lnTo>
                    <a:cubicBezTo>
                      <a:pt x="5940" y="7519"/>
                      <a:pt x="5890" y="9349"/>
                      <a:pt x="5915" y="11178"/>
                    </a:cubicBezTo>
                    <a:lnTo>
                      <a:pt x="5739" y="16542"/>
                    </a:lnTo>
                    <a:lnTo>
                      <a:pt x="5614" y="21955"/>
                    </a:lnTo>
                    <a:cubicBezTo>
                      <a:pt x="5589" y="21930"/>
                      <a:pt x="5614" y="21905"/>
                      <a:pt x="5589" y="21905"/>
                    </a:cubicBezTo>
                    <a:lnTo>
                      <a:pt x="5439" y="21855"/>
                    </a:lnTo>
                    <a:lnTo>
                      <a:pt x="5088" y="21805"/>
                    </a:lnTo>
                    <a:cubicBezTo>
                      <a:pt x="4837" y="21780"/>
                      <a:pt x="4612" y="21755"/>
                      <a:pt x="4386" y="21755"/>
                    </a:cubicBezTo>
                    <a:lnTo>
                      <a:pt x="3008" y="21655"/>
                    </a:lnTo>
                    <a:lnTo>
                      <a:pt x="471" y="21516"/>
                    </a:lnTo>
                    <a:lnTo>
                      <a:pt x="471" y="21516"/>
                    </a:lnTo>
                    <a:cubicBezTo>
                      <a:pt x="428" y="19833"/>
                      <a:pt x="452" y="18149"/>
                      <a:pt x="476" y="16441"/>
                    </a:cubicBezTo>
                    <a:cubicBezTo>
                      <a:pt x="551" y="14687"/>
                      <a:pt x="426" y="12933"/>
                      <a:pt x="526" y="11153"/>
                    </a:cubicBezTo>
                    <a:lnTo>
                      <a:pt x="752" y="5865"/>
                    </a:lnTo>
                    <a:cubicBezTo>
                      <a:pt x="800" y="4185"/>
                      <a:pt x="825" y="2483"/>
                      <a:pt x="805" y="802"/>
                    </a:cubicBezTo>
                    <a:lnTo>
                      <a:pt x="805" y="802"/>
                    </a:lnTo>
                    <a:cubicBezTo>
                      <a:pt x="2552" y="790"/>
                      <a:pt x="4299" y="649"/>
                      <a:pt x="6046" y="462"/>
                    </a:cubicBezTo>
                    <a:close/>
                    <a:moveTo>
                      <a:pt x="6090" y="0"/>
                    </a:moveTo>
                    <a:cubicBezTo>
                      <a:pt x="4261" y="201"/>
                      <a:pt x="2406" y="376"/>
                      <a:pt x="577" y="376"/>
                    </a:cubicBezTo>
                    <a:cubicBezTo>
                      <a:pt x="451" y="376"/>
                      <a:pt x="376" y="451"/>
                      <a:pt x="376" y="577"/>
                    </a:cubicBezTo>
                    <a:cubicBezTo>
                      <a:pt x="401" y="2331"/>
                      <a:pt x="376" y="4111"/>
                      <a:pt x="351" y="5865"/>
                    </a:cubicBezTo>
                    <a:cubicBezTo>
                      <a:pt x="351" y="7619"/>
                      <a:pt x="301" y="9399"/>
                      <a:pt x="276" y="11153"/>
                    </a:cubicBezTo>
                    <a:cubicBezTo>
                      <a:pt x="251" y="12908"/>
                      <a:pt x="25" y="14662"/>
                      <a:pt x="50" y="16441"/>
                    </a:cubicBezTo>
                    <a:cubicBezTo>
                      <a:pt x="0" y="18196"/>
                      <a:pt x="0" y="19975"/>
                      <a:pt x="25" y="21730"/>
                    </a:cubicBezTo>
                    <a:cubicBezTo>
                      <a:pt x="25" y="21855"/>
                      <a:pt x="125" y="21955"/>
                      <a:pt x="251" y="21955"/>
                    </a:cubicBezTo>
                    <a:lnTo>
                      <a:pt x="2983" y="22106"/>
                    </a:lnTo>
                    <a:lnTo>
                      <a:pt x="4361" y="22181"/>
                    </a:lnTo>
                    <a:cubicBezTo>
                      <a:pt x="4587" y="22181"/>
                      <a:pt x="4812" y="22206"/>
                      <a:pt x="5038" y="22231"/>
                    </a:cubicBezTo>
                    <a:lnTo>
                      <a:pt x="5363" y="22256"/>
                    </a:lnTo>
                    <a:lnTo>
                      <a:pt x="5539" y="22281"/>
                    </a:lnTo>
                    <a:cubicBezTo>
                      <a:pt x="5589" y="22294"/>
                      <a:pt x="5645" y="22300"/>
                      <a:pt x="5702" y="22300"/>
                    </a:cubicBezTo>
                    <a:cubicBezTo>
                      <a:pt x="5758" y="22300"/>
                      <a:pt x="5815" y="22294"/>
                      <a:pt x="5865" y="22281"/>
                    </a:cubicBezTo>
                    <a:cubicBezTo>
                      <a:pt x="6065" y="18622"/>
                      <a:pt x="6266" y="14888"/>
                      <a:pt x="6416" y="11178"/>
                    </a:cubicBezTo>
                    <a:cubicBezTo>
                      <a:pt x="6441" y="9349"/>
                      <a:pt x="6416" y="7519"/>
                      <a:pt x="6441" y="5690"/>
                    </a:cubicBezTo>
                    <a:lnTo>
                      <a:pt x="6416" y="4336"/>
                    </a:lnTo>
                    <a:lnTo>
                      <a:pt x="6416" y="3634"/>
                    </a:lnTo>
                    <a:lnTo>
                      <a:pt x="6416" y="3484"/>
                    </a:lnTo>
                    <a:lnTo>
                      <a:pt x="6416" y="3334"/>
                    </a:lnTo>
                    <a:lnTo>
                      <a:pt x="6441" y="2983"/>
                    </a:lnTo>
                    <a:cubicBezTo>
                      <a:pt x="6514" y="2081"/>
                      <a:pt x="6611" y="1227"/>
                      <a:pt x="6639" y="306"/>
                    </a:cubicBezTo>
                    <a:lnTo>
                      <a:pt x="6639" y="306"/>
                    </a:lnTo>
                    <a:cubicBezTo>
                      <a:pt x="6640" y="304"/>
                      <a:pt x="6641" y="303"/>
                      <a:pt x="6642" y="301"/>
                    </a:cubicBezTo>
                    <a:lnTo>
                      <a:pt x="6640" y="301"/>
                    </a:lnTo>
                    <a:lnTo>
                      <a:pt x="6640" y="301"/>
                    </a:lnTo>
                    <a:cubicBezTo>
                      <a:pt x="6640" y="276"/>
                      <a:pt x="6641" y="251"/>
                      <a:pt x="6642" y="226"/>
                    </a:cubicBezTo>
                    <a:lnTo>
                      <a:pt x="6191" y="176"/>
                    </a:lnTo>
                    <a:cubicBezTo>
                      <a:pt x="6216" y="75"/>
                      <a:pt x="6266" y="75"/>
                      <a:pt x="6316" y="75"/>
                    </a:cubicBezTo>
                    <a:lnTo>
                      <a:pt x="6341" y="75"/>
                    </a:lnTo>
                    <a:lnTo>
                      <a:pt x="6241" y="50"/>
                    </a:lnTo>
                    <a:cubicBezTo>
                      <a:pt x="6216" y="25"/>
                      <a:pt x="6140" y="0"/>
                      <a:pt x="6090" y="0"/>
                    </a:cubicBezTo>
                    <a:close/>
                  </a:path>
                </a:pathLst>
              </a:custGeom>
              <a:solidFill>
                <a:srgbClr val="1C1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80" name="Google Shape;4880;p116"/>
            <p:cNvGrpSpPr/>
            <p:nvPr/>
          </p:nvGrpSpPr>
          <p:grpSpPr>
            <a:xfrm rot="-108528">
              <a:off x="1367751" y="1547462"/>
              <a:ext cx="391000" cy="1284182"/>
              <a:chOff x="1276425" y="1928068"/>
              <a:chExt cx="378577" cy="1391130"/>
            </a:xfrm>
          </p:grpSpPr>
          <p:sp>
            <p:nvSpPr>
              <p:cNvPr id="4881" name="Google Shape;4881;p116"/>
              <p:cNvSpPr/>
              <p:nvPr/>
            </p:nvSpPr>
            <p:spPr>
              <a:xfrm>
                <a:off x="1282125" y="1942105"/>
                <a:ext cx="360053" cy="1366551"/>
              </a:xfrm>
              <a:custGeom>
                <a:avLst/>
                <a:gdLst/>
                <a:ahLst/>
                <a:cxnLst/>
                <a:rect l="l" t="t" r="r" b="b"/>
                <a:pathLst>
                  <a:path w="6317" h="21906" extrusionOk="0">
                    <a:moveTo>
                      <a:pt x="6015" y="1"/>
                    </a:moveTo>
                    <a:cubicBezTo>
                      <a:pt x="4303" y="188"/>
                      <a:pt x="2548" y="354"/>
                      <a:pt x="830" y="354"/>
                    </a:cubicBezTo>
                    <a:cubicBezTo>
                      <a:pt x="712" y="354"/>
                      <a:pt x="594" y="353"/>
                      <a:pt x="477" y="352"/>
                    </a:cubicBezTo>
                    <a:lnTo>
                      <a:pt x="477" y="352"/>
                    </a:lnTo>
                    <a:cubicBezTo>
                      <a:pt x="602" y="7394"/>
                      <a:pt x="0" y="14437"/>
                      <a:pt x="151" y="21505"/>
                    </a:cubicBezTo>
                    <a:cubicBezTo>
                      <a:pt x="1078" y="21505"/>
                      <a:pt x="2005" y="21580"/>
                      <a:pt x="2908" y="21655"/>
                    </a:cubicBezTo>
                    <a:cubicBezTo>
                      <a:pt x="3810" y="21730"/>
                      <a:pt x="4762" y="21730"/>
                      <a:pt x="5639" y="21906"/>
                    </a:cubicBezTo>
                    <a:cubicBezTo>
                      <a:pt x="5840" y="18297"/>
                      <a:pt x="6015" y="14713"/>
                      <a:pt x="6066" y="11104"/>
                    </a:cubicBezTo>
                    <a:cubicBezTo>
                      <a:pt x="6091" y="9174"/>
                      <a:pt x="6091" y="7269"/>
                      <a:pt x="6091" y="5364"/>
                    </a:cubicBezTo>
                    <a:cubicBezTo>
                      <a:pt x="6091" y="4663"/>
                      <a:pt x="6066" y="3961"/>
                      <a:pt x="6066" y="3259"/>
                    </a:cubicBezTo>
                    <a:cubicBezTo>
                      <a:pt x="6066" y="2983"/>
                      <a:pt x="6316" y="452"/>
                      <a:pt x="6316" y="1"/>
                    </a:cubicBezTo>
                    <a:lnTo>
                      <a:pt x="6316" y="1"/>
                    </a:lnTo>
                    <a:cubicBezTo>
                      <a:pt x="6296" y="42"/>
                      <a:pt x="6259" y="83"/>
                      <a:pt x="6218" y="83"/>
                    </a:cubicBezTo>
                    <a:cubicBezTo>
                      <a:pt x="6209" y="83"/>
                      <a:pt x="6200" y="81"/>
                      <a:pt x="6191" y="76"/>
                    </a:cubicBezTo>
                    <a:cubicBezTo>
                      <a:pt x="6141" y="76"/>
                      <a:pt x="6116" y="76"/>
                      <a:pt x="6066" y="51"/>
                    </a:cubicBezTo>
                    <a:cubicBezTo>
                      <a:pt x="6040" y="51"/>
                      <a:pt x="6015" y="26"/>
                      <a:pt x="6015" y="1"/>
                    </a:cubicBezTo>
                    <a:close/>
                  </a:path>
                </a:pathLst>
              </a:custGeom>
              <a:solidFill>
                <a:srgbClr val="E0E0E0">
                  <a:alpha val="633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2" name="Google Shape;4882;p116"/>
              <p:cNvSpPr/>
              <p:nvPr/>
            </p:nvSpPr>
            <p:spPr>
              <a:xfrm>
                <a:off x="1276425" y="1928068"/>
                <a:ext cx="378577" cy="1391130"/>
              </a:xfrm>
              <a:custGeom>
                <a:avLst/>
                <a:gdLst/>
                <a:ahLst/>
                <a:cxnLst/>
                <a:rect l="l" t="t" r="r" b="b"/>
                <a:pathLst>
                  <a:path w="6642" h="22300" extrusionOk="0">
                    <a:moveTo>
                      <a:pt x="6248" y="58"/>
                    </a:moveTo>
                    <a:lnTo>
                      <a:pt x="6248" y="58"/>
                    </a:lnTo>
                    <a:cubicBezTo>
                      <a:pt x="6262" y="64"/>
                      <a:pt x="6270" y="73"/>
                      <a:pt x="6268" y="73"/>
                    </a:cubicBezTo>
                    <a:cubicBezTo>
                      <a:pt x="6266" y="73"/>
                      <a:pt x="6260" y="69"/>
                      <a:pt x="6248" y="58"/>
                    </a:cubicBezTo>
                    <a:close/>
                    <a:moveTo>
                      <a:pt x="6046" y="462"/>
                    </a:moveTo>
                    <a:cubicBezTo>
                      <a:pt x="6073" y="478"/>
                      <a:pt x="6105" y="493"/>
                      <a:pt x="6140" y="502"/>
                    </a:cubicBezTo>
                    <a:lnTo>
                      <a:pt x="6090" y="502"/>
                    </a:lnTo>
                    <a:lnTo>
                      <a:pt x="6173" y="518"/>
                    </a:lnTo>
                    <a:lnTo>
                      <a:pt x="6173" y="518"/>
                    </a:lnTo>
                    <a:cubicBezTo>
                      <a:pt x="6120" y="1295"/>
                      <a:pt x="6032" y="2124"/>
                      <a:pt x="5965" y="2933"/>
                    </a:cubicBezTo>
                    <a:lnTo>
                      <a:pt x="5940" y="3284"/>
                    </a:lnTo>
                    <a:lnTo>
                      <a:pt x="5940" y="3484"/>
                    </a:lnTo>
                    <a:lnTo>
                      <a:pt x="5940" y="3659"/>
                    </a:lnTo>
                    <a:lnTo>
                      <a:pt x="5940" y="4336"/>
                    </a:lnTo>
                    <a:lnTo>
                      <a:pt x="5940" y="5715"/>
                    </a:lnTo>
                    <a:cubicBezTo>
                      <a:pt x="5940" y="7519"/>
                      <a:pt x="5890" y="9349"/>
                      <a:pt x="5915" y="11178"/>
                    </a:cubicBezTo>
                    <a:lnTo>
                      <a:pt x="5739" y="16542"/>
                    </a:lnTo>
                    <a:lnTo>
                      <a:pt x="5614" y="21955"/>
                    </a:lnTo>
                    <a:cubicBezTo>
                      <a:pt x="5589" y="21930"/>
                      <a:pt x="5614" y="21905"/>
                      <a:pt x="5589" y="21905"/>
                    </a:cubicBezTo>
                    <a:lnTo>
                      <a:pt x="5439" y="21855"/>
                    </a:lnTo>
                    <a:lnTo>
                      <a:pt x="5088" y="21805"/>
                    </a:lnTo>
                    <a:cubicBezTo>
                      <a:pt x="4837" y="21780"/>
                      <a:pt x="4612" y="21755"/>
                      <a:pt x="4386" y="21755"/>
                    </a:cubicBezTo>
                    <a:lnTo>
                      <a:pt x="3008" y="21655"/>
                    </a:lnTo>
                    <a:lnTo>
                      <a:pt x="471" y="21516"/>
                    </a:lnTo>
                    <a:lnTo>
                      <a:pt x="471" y="21516"/>
                    </a:lnTo>
                    <a:cubicBezTo>
                      <a:pt x="428" y="19833"/>
                      <a:pt x="452" y="18149"/>
                      <a:pt x="476" y="16441"/>
                    </a:cubicBezTo>
                    <a:cubicBezTo>
                      <a:pt x="551" y="14687"/>
                      <a:pt x="426" y="12933"/>
                      <a:pt x="526" y="11153"/>
                    </a:cubicBezTo>
                    <a:lnTo>
                      <a:pt x="752" y="5865"/>
                    </a:lnTo>
                    <a:cubicBezTo>
                      <a:pt x="800" y="4185"/>
                      <a:pt x="825" y="2483"/>
                      <a:pt x="805" y="802"/>
                    </a:cubicBezTo>
                    <a:lnTo>
                      <a:pt x="805" y="802"/>
                    </a:lnTo>
                    <a:cubicBezTo>
                      <a:pt x="2552" y="790"/>
                      <a:pt x="4299" y="649"/>
                      <a:pt x="6046" y="462"/>
                    </a:cubicBezTo>
                    <a:close/>
                    <a:moveTo>
                      <a:pt x="6090" y="0"/>
                    </a:moveTo>
                    <a:cubicBezTo>
                      <a:pt x="4261" y="201"/>
                      <a:pt x="2406" y="376"/>
                      <a:pt x="577" y="376"/>
                    </a:cubicBezTo>
                    <a:cubicBezTo>
                      <a:pt x="451" y="376"/>
                      <a:pt x="376" y="451"/>
                      <a:pt x="376" y="577"/>
                    </a:cubicBezTo>
                    <a:cubicBezTo>
                      <a:pt x="401" y="2331"/>
                      <a:pt x="376" y="4111"/>
                      <a:pt x="351" y="5865"/>
                    </a:cubicBezTo>
                    <a:cubicBezTo>
                      <a:pt x="351" y="7619"/>
                      <a:pt x="301" y="9399"/>
                      <a:pt x="276" y="11153"/>
                    </a:cubicBezTo>
                    <a:cubicBezTo>
                      <a:pt x="251" y="12908"/>
                      <a:pt x="25" y="14662"/>
                      <a:pt x="50" y="16441"/>
                    </a:cubicBezTo>
                    <a:cubicBezTo>
                      <a:pt x="0" y="18196"/>
                      <a:pt x="0" y="19975"/>
                      <a:pt x="25" y="21730"/>
                    </a:cubicBezTo>
                    <a:cubicBezTo>
                      <a:pt x="25" y="21855"/>
                      <a:pt x="125" y="21955"/>
                      <a:pt x="251" y="21955"/>
                    </a:cubicBezTo>
                    <a:lnTo>
                      <a:pt x="2983" y="22106"/>
                    </a:lnTo>
                    <a:lnTo>
                      <a:pt x="4361" y="22181"/>
                    </a:lnTo>
                    <a:cubicBezTo>
                      <a:pt x="4587" y="22181"/>
                      <a:pt x="4812" y="22206"/>
                      <a:pt x="5038" y="22231"/>
                    </a:cubicBezTo>
                    <a:lnTo>
                      <a:pt x="5363" y="22256"/>
                    </a:lnTo>
                    <a:lnTo>
                      <a:pt x="5539" y="22281"/>
                    </a:lnTo>
                    <a:cubicBezTo>
                      <a:pt x="5589" y="22294"/>
                      <a:pt x="5645" y="22300"/>
                      <a:pt x="5702" y="22300"/>
                    </a:cubicBezTo>
                    <a:cubicBezTo>
                      <a:pt x="5758" y="22300"/>
                      <a:pt x="5815" y="22294"/>
                      <a:pt x="5865" y="22281"/>
                    </a:cubicBezTo>
                    <a:cubicBezTo>
                      <a:pt x="6065" y="18622"/>
                      <a:pt x="6266" y="14888"/>
                      <a:pt x="6416" y="11178"/>
                    </a:cubicBezTo>
                    <a:cubicBezTo>
                      <a:pt x="6441" y="9349"/>
                      <a:pt x="6416" y="7519"/>
                      <a:pt x="6441" y="5690"/>
                    </a:cubicBezTo>
                    <a:lnTo>
                      <a:pt x="6416" y="4336"/>
                    </a:lnTo>
                    <a:lnTo>
                      <a:pt x="6416" y="3634"/>
                    </a:lnTo>
                    <a:lnTo>
                      <a:pt x="6416" y="3484"/>
                    </a:lnTo>
                    <a:lnTo>
                      <a:pt x="6416" y="3334"/>
                    </a:lnTo>
                    <a:lnTo>
                      <a:pt x="6441" y="2983"/>
                    </a:lnTo>
                    <a:cubicBezTo>
                      <a:pt x="6514" y="2081"/>
                      <a:pt x="6611" y="1227"/>
                      <a:pt x="6639" y="306"/>
                    </a:cubicBezTo>
                    <a:lnTo>
                      <a:pt x="6639" y="306"/>
                    </a:lnTo>
                    <a:cubicBezTo>
                      <a:pt x="6640" y="304"/>
                      <a:pt x="6641" y="303"/>
                      <a:pt x="6642" y="301"/>
                    </a:cubicBezTo>
                    <a:lnTo>
                      <a:pt x="6640" y="301"/>
                    </a:lnTo>
                    <a:lnTo>
                      <a:pt x="6640" y="301"/>
                    </a:lnTo>
                    <a:cubicBezTo>
                      <a:pt x="6640" y="276"/>
                      <a:pt x="6641" y="251"/>
                      <a:pt x="6642" y="226"/>
                    </a:cubicBezTo>
                    <a:lnTo>
                      <a:pt x="6191" y="176"/>
                    </a:lnTo>
                    <a:cubicBezTo>
                      <a:pt x="6216" y="75"/>
                      <a:pt x="6266" y="75"/>
                      <a:pt x="6316" y="75"/>
                    </a:cubicBezTo>
                    <a:lnTo>
                      <a:pt x="6341" y="75"/>
                    </a:lnTo>
                    <a:lnTo>
                      <a:pt x="6241" y="50"/>
                    </a:lnTo>
                    <a:cubicBezTo>
                      <a:pt x="6216" y="25"/>
                      <a:pt x="6140" y="0"/>
                      <a:pt x="6090" y="0"/>
                    </a:cubicBezTo>
                    <a:close/>
                  </a:path>
                </a:pathLst>
              </a:custGeom>
              <a:solidFill>
                <a:srgbClr val="1C1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883" name="Google Shape;4883;p116"/>
          <p:cNvGrpSpPr/>
          <p:nvPr/>
        </p:nvGrpSpPr>
        <p:grpSpPr>
          <a:xfrm>
            <a:off x="5419393" y="1586916"/>
            <a:ext cx="2294880" cy="1094468"/>
            <a:chOff x="5419393" y="1586916"/>
            <a:chExt cx="2294880" cy="1094468"/>
          </a:xfrm>
        </p:grpSpPr>
        <p:grpSp>
          <p:nvGrpSpPr>
            <p:cNvPr id="4884" name="Google Shape;4884;p116"/>
            <p:cNvGrpSpPr/>
            <p:nvPr/>
          </p:nvGrpSpPr>
          <p:grpSpPr>
            <a:xfrm>
              <a:off x="5419393" y="1586916"/>
              <a:ext cx="400080" cy="1094468"/>
              <a:chOff x="3443472" y="1907731"/>
              <a:chExt cx="454327" cy="1325503"/>
            </a:xfrm>
          </p:grpSpPr>
          <p:sp>
            <p:nvSpPr>
              <p:cNvPr id="4885" name="Google Shape;4885;p116"/>
              <p:cNvSpPr/>
              <p:nvPr/>
            </p:nvSpPr>
            <p:spPr>
              <a:xfrm>
                <a:off x="3456297" y="1920208"/>
                <a:ext cx="427196" cy="1302484"/>
              </a:xfrm>
              <a:custGeom>
                <a:avLst/>
                <a:gdLst/>
                <a:ahLst/>
                <a:cxnLst/>
                <a:rect l="l" t="t" r="r" b="b"/>
                <a:pathLst>
                  <a:path w="7495" h="20879" extrusionOk="0">
                    <a:moveTo>
                      <a:pt x="1630" y="1"/>
                    </a:moveTo>
                    <a:cubicBezTo>
                      <a:pt x="1605" y="6768"/>
                      <a:pt x="828" y="13610"/>
                      <a:pt x="1" y="20352"/>
                    </a:cubicBezTo>
                    <a:cubicBezTo>
                      <a:pt x="1605" y="20427"/>
                      <a:pt x="3234" y="20628"/>
                      <a:pt x="4813" y="20878"/>
                    </a:cubicBezTo>
                    <a:cubicBezTo>
                      <a:pt x="5665" y="14187"/>
                      <a:pt x="6267" y="7470"/>
                      <a:pt x="7495" y="803"/>
                    </a:cubicBezTo>
                    <a:lnTo>
                      <a:pt x="7495" y="803"/>
                    </a:lnTo>
                    <a:cubicBezTo>
                      <a:pt x="7478" y="803"/>
                      <a:pt x="7461" y="814"/>
                      <a:pt x="7445" y="814"/>
                    </a:cubicBezTo>
                    <a:cubicBezTo>
                      <a:pt x="7436" y="814"/>
                      <a:pt x="7428" y="811"/>
                      <a:pt x="7419" y="803"/>
                    </a:cubicBezTo>
                    <a:cubicBezTo>
                      <a:pt x="6517" y="678"/>
                      <a:pt x="5665" y="402"/>
                      <a:pt x="4763" y="277"/>
                    </a:cubicBezTo>
                    <a:cubicBezTo>
                      <a:pt x="3735" y="126"/>
                      <a:pt x="2708" y="76"/>
                      <a:pt x="1680" y="1"/>
                    </a:cubicBezTo>
                    <a:close/>
                  </a:path>
                </a:pathLst>
              </a:custGeom>
              <a:solidFill>
                <a:srgbClr val="E0E0E0">
                  <a:alpha val="633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6" name="Google Shape;4886;p116"/>
              <p:cNvSpPr/>
              <p:nvPr/>
            </p:nvSpPr>
            <p:spPr>
              <a:xfrm>
                <a:off x="3443472" y="1907731"/>
                <a:ext cx="454327" cy="1325503"/>
              </a:xfrm>
              <a:custGeom>
                <a:avLst/>
                <a:gdLst/>
                <a:ahLst/>
                <a:cxnLst/>
                <a:rect l="l" t="t" r="r" b="b"/>
                <a:pathLst>
                  <a:path w="7971" h="21248" extrusionOk="0">
                    <a:moveTo>
                      <a:pt x="2077" y="442"/>
                    </a:moveTo>
                    <a:lnTo>
                      <a:pt x="3334" y="527"/>
                    </a:lnTo>
                    <a:cubicBezTo>
                      <a:pt x="3810" y="552"/>
                      <a:pt x="4311" y="602"/>
                      <a:pt x="4787" y="677"/>
                    </a:cubicBezTo>
                    <a:cubicBezTo>
                      <a:pt x="5264" y="727"/>
                      <a:pt x="5740" y="828"/>
                      <a:pt x="6216" y="953"/>
                    </a:cubicBezTo>
                    <a:lnTo>
                      <a:pt x="6943" y="1103"/>
                    </a:lnTo>
                    <a:lnTo>
                      <a:pt x="7319" y="1178"/>
                    </a:lnTo>
                    <a:lnTo>
                      <a:pt x="7452" y="1212"/>
                    </a:lnTo>
                    <a:lnTo>
                      <a:pt x="7452" y="1212"/>
                    </a:lnTo>
                    <a:cubicBezTo>
                      <a:pt x="7167" y="2790"/>
                      <a:pt x="6906" y="4389"/>
                      <a:pt x="6667" y="5965"/>
                    </a:cubicBezTo>
                    <a:cubicBezTo>
                      <a:pt x="6416" y="7645"/>
                      <a:pt x="6191" y="9324"/>
                      <a:pt x="5990" y="11003"/>
                    </a:cubicBezTo>
                    <a:lnTo>
                      <a:pt x="5414" y="16016"/>
                    </a:lnTo>
                    <a:lnTo>
                      <a:pt x="5138" y="18547"/>
                    </a:lnTo>
                    <a:lnTo>
                      <a:pt x="4988" y="19800"/>
                    </a:lnTo>
                    <a:cubicBezTo>
                      <a:pt x="4938" y="20151"/>
                      <a:pt x="4938" y="20527"/>
                      <a:pt x="4913" y="20903"/>
                    </a:cubicBezTo>
                    <a:cubicBezTo>
                      <a:pt x="4862" y="20878"/>
                      <a:pt x="4812" y="20828"/>
                      <a:pt x="4762" y="20828"/>
                    </a:cubicBezTo>
                    <a:lnTo>
                      <a:pt x="4461" y="20778"/>
                    </a:lnTo>
                    <a:lnTo>
                      <a:pt x="3860" y="20702"/>
                    </a:lnTo>
                    <a:lnTo>
                      <a:pt x="2657" y="20527"/>
                    </a:lnTo>
                    <a:cubicBezTo>
                      <a:pt x="1930" y="20436"/>
                      <a:pt x="1203" y="20386"/>
                      <a:pt x="458" y="20341"/>
                    </a:cubicBezTo>
                    <a:lnTo>
                      <a:pt x="458" y="20341"/>
                    </a:lnTo>
                    <a:cubicBezTo>
                      <a:pt x="670" y="18717"/>
                      <a:pt x="861" y="17115"/>
                      <a:pt x="1028" y="15489"/>
                    </a:cubicBezTo>
                    <a:cubicBezTo>
                      <a:pt x="1128" y="14662"/>
                      <a:pt x="1228" y="13810"/>
                      <a:pt x="1279" y="12958"/>
                    </a:cubicBezTo>
                    <a:cubicBezTo>
                      <a:pt x="1304" y="12106"/>
                      <a:pt x="1379" y="11254"/>
                      <a:pt x="1479" y="10402"/>
                    </a:cubicBezTo>
                    <a:cubicBezTo>
                      <a:pt x="1629" y="8722"/>
                      <a:pt x="1780" y="7018"/>
                      <a:pt x="1905" y="5314"/>
                    </a:cubicBezTo>
                    <a:cubicBezTo>
                      <a:pt x="2001" y="3690"/>
                      <a:pt x="2051" y="2066"/>
                      <a:pt x="2077" y="442"/>
                    </a:cubicBezTo>
                    <a:close/>
                    <a:moveTo>
                      <a:pt x="1855" y="0"/>
                    </a:moveTo>
                    <a:cubicBezTo>
                      <a:pt x="1755" y="0"/>
                      <a:pt x="1654" y="76"/>
                      <a:pt x="1654" y="201"/>
                    </a:cubicBezTo>
                    <a:cubicBezTo>
                      <a:pt x="1654" y="1905"/>
                      <a:pt x="1579" y="3610"/>
                      <a:pt x="1504" y="5289"/>
                    </a:cubicBezTo>
                    <a:cubicBezTo>
                      <a:pt x="1429" y="6993"/>
                      <a:pt x="1354" y="8697"/>
                      <a:pt x="1203" y="10376"/>
                    </a:cubicBezTo>
                    <a:cubicBezTo>
                      <a:pt x="1128" y="11229"/>
                      <a:pt x="1053" y="12081"/>
                      <a:pt x="903" y="12908"/>
                    </a:cubicBezTo>
                    <a:cubicBezTo>
                      <a:pt x="777" y="13760"/>
                      <a:pt x="702" y="14612"/>
                      <a:pt x="602" y="15439"/>
                    </a:cubicBezTo>
                    <a:cubicBezTo>
                      <a:pt x="426" y="17143"/>
                      <a:pt x="226" y="18823"/>
                      <a:pt x="0" y="20502"/>
                    </a:cubicBezTo>
                    <a:lnTo>
                      <a:pt x="0" y="20527"/>
                    </a:lnTo>
                    <a:cubicBezTo>
                      <a:pt x="0" y="20652"/>
                      <a:pt x="101" y="20752"/>
                      <a:pt x="201" y="20752"/>
                    </a:cubicBezTo>
                    <a:cubicBezTo>
                      <a:pt x="1003" y="20803"/>
                      <a:pt x="1805" y="20878"/>
                      <a:pt x="2607" y="20953"/>
                    </a:cubicBezTo>
                    <a:lnTo>
                      <a:pt x="3810" y="21103"/>
                    </a:lnTo>
                    <a:lnTo>
                      <a:pt x="4411" y="21179"/>
                    </a:lnTo>
                    <a:lnTo>
                      <a:pt x="4712" y="21229"/>
                    </a:lnTo>
                    <a:cubicBezTo>
                      <a:pt x="4787" y="21241"/>
                      <a:pt x="4862" y="21247"/>
                      <a:pt x="4938" y="21247"/>
                    </a:cubicBezTo>
                    <a:cubicBezTo>
                      <a:pt x="5013" y="21247"/>
                      <a:pt x="5088" y="21241"/>
                      <a:pt x="5163" y="21229"/>
                    </a:cubicBezTo>
                    <a:cubicBezTo>
                      <a:pt x="5238" y="20778"/>
                      <a:pt x="5339" y="20301"/>
                      <a:pt x="5389" y="19850"/>
                    </a:cubicBezTo>
                    <a:lnTo>
                      <a:pt x="5564" y="18597"/>
                    </a:lnTo>
                    <a:lnTo>
                      <a:pt x="5865" y="16066"/>
                    </a:lnTo>
                    <a:lnTo>
                      <a:pt x="6492" y="11053"/>
                    </a:lnTo>
                    <a:cubicBezTo>
                      <a:pt x="6717" y="9374"/>
                      <a:pt x="6918" y="7720"/>
                      <a:pt x="7143" y="6041"/>
                    </a:cubicBezTo>
                    <a:cubicBezTo>
                      <a:pt x="7394" y="4386"/>
                      <a:pt x="7644" y="2707"/>
                      <a:pt x="7945" y="1053"/>
                    </a:cubicBezTo>
                    <a:cubicBezTo>
                      <a:pt x="7970" y="1028"/>
                      <a:pt x="7970" y="1028"/>
                      <a:pt x="7970" y="1003"/>
                    </a:cubicBezTo>
                    <a:cubicBezTo>
                      <a:pt x="7945" y="878"/>
                      <a:pt x="7845" y="777"/>
                      <a:pt x="7720" y="777"/>
                    </a:cubicBezTo>
                    <a:lnTo>
                      <a:pt x="7594" y="777"/>
                    </a:lnTo>
                    <a:lnTo>
                      <a:pt x="7394" y="752"/>
                    </a:lnTo>
                    <a:lnTo>
                      <a:pt x="7043" y="677"/>
                    </a:lnTo>
                    <a:lnTo>
                      <a:pt x="6316" y="502"/>
                    </a:lnTo>
                    <a:cubicBezTo>
                      <a:pt x="5840" y="401"/>
                      <a:pt x="5339" y="301"/>
                      <a:pt x="4837" y="226"/>
                    </a:cubicBezTo>
                    <a:cubicBezTo>
                      <a:pt x="4361" y="176"/>
                      <a:pt x="3860" y="126"/>
                      <a:pt x="3359" y="76"/>
                    </a:cubicBezTo>
                    <a:lnTo>
                      <a:pt x="1855" y="0"/>
                    </a:lnTo>
                    <a:close/>
                  </a:path>
                </a:pathLst>
              </a:custGeom>
              <a:solidFill>
                <a:srgbClr val="1C1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87" name="Google Shape;4887;p116"/>
            <p:cNvGrpSpPr/>
            <p:nvPr/>
          </p:nvGrpSpPr>
          <p:grpSpPr>
            <a:xfrm>
              <a:off x="7314193" y="1586916"/>
              <a:ext cx="400080" cy="1094468"/>
              <a:chOff x="3443472" y="1907731"/>
              <a:chExt cx="454327" cy="1325503"/>
            </a:xfrm>
          </p:grpSpPr>
          <p:sp>
            <p:nvSpPr>
              <p:cNvPr id="4888" name="Google Shape;4888;p116"/>
              <p:cNvSpPr/>
              <p:nvPr/>
            </p:nvSpPr>
            <p:spPr>
              <a:xfrm>
                <a:off x="3456297" y="1920208"/>
                <a:ext cx="427196" cy="1302484"/>
              </a:xfrm>
              <a:custGeom>
                <a:avLst/>
                <a:gdLst/>
                <a:ahLst/>
                <a:cxnLst/>
                <a:rect l="l" t="t" r="r" b="b"/>
                <a:pathLst>
                  <a:path w="7495" h="20879" extrusionOk="0">
                    <a:moveTo>
                      <a:pt x="1630" y="1"/>
                    </a:moveTo>
                    <a:cubicBezTo>
                      <a:pt x="1605" y="6768"/>
                      <a:pt x="828" y="13610"/>
                      <a:pt x="1" y="20352"/>
                    </a:cubicBezTo>
                    <a:cubicBezTo>
                      <a:pt x="1605" y="20427"/>
                      <a:pt x="3234" y="20628"/>
                      <a:pt x="4813" y="20878"/>
                    </a:cubicBezTo>
                    <a:cubicBezTo>
                      <a:pt x="5665" y="14187"/>
                      <a:pt x="6267" y="7470"/>
                      <a:pt x="7495" y="803"/>
                    </a:cubicBezTo>
                    <a:lnTo>
                      <a:pt x="7495" y="803"/>
                    </a:lnTo>
                    <a:cubicBezTo>
                      <a:pt x="7478" y="803"/>
                      <a:pt x="7461" y="814"/>
                      <a:pt x="7445" y="814"/>
                    </a:cubicBezTo>
                    <a:cubicBezTo>
                      <a:pt x="7436" y="814"/>
                      <a:pt x="7428" y="811"/>
                      <a:pt x="7419" y="803"/>
                    </a:cubicBezTo>
                    <a:cubicBezTo>
                      <a:pt x="6517" y="678"/>
                      <a:pt x="5665" y="402"/>
                      <a:pt x="4763" y="277"/>
                    </a:cubicBezTo>
                    <a:cubicBezTo>
                      <a:pt x="3735" y="126"/>
                      <a:pt x="2708" y="76"/>
                      <a:pt x="1680" y="1"/>
                    </a:cubicBezTo>
                    <a:close/>
                  </a:path>
                </a:pathLst>
              </a:custGeom>
              <a:solidFill>
                <a:srgbClr val="E0E0E0">
                  <a:alpha val="633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9" name="Google Shape;4889;p116"/>
              <p:cNvSpPr/>
              <p:nvPr/>
            </p:nvSpPr>
            <p:spPr>
              <a:xfrm>
                <a:off x="3443472" y="1907731"/>
                <a:ext cx="454327" cy="1325503"/>
              </a:xfrm>
              <a:custGeom>
                <a:avLst/>
                <a:gdLst/>
                <a:ahLst/>
                <a:cxnLst/>
                <a:rect l="l" t="t" r="r" b="b"/>
                <a:pathLst>
                  <a:path w="7971" h="21248" extrusionOk="0">
                    <a:moveTo>
                      <a:pt x="2077" y="442"/>
                    </a:moveTo>
                    <a:lnTo>
                      <a:pt x="3334" y="527"/>
                    </a:lnTo>
                    <a:cubicBezTo>
                      <a:pt x="3810" y="552"/>
                      <a:pt x="4311" y="602"/>
                      <a:pt x="4787" y="677"/>
                    </a:cubicBezTo>
                    <a:cubicBezTo>
                      <a:pt x="5264" y="727"/>
                      <a:pt x="5740" y="828"/>
                      <a:pt x="6216" y="953"/>
                    </a:cubicBezTo>
                    <a:lnTo>
                      <a:pt x="6943" y="1103"/>
                    </a:lnTo>
                    <a:lnTo>
                      <a:pt x="7319" y="1178"/>
                    </a:lnTo>
                    <a:lnTo>
                      <a:pt x="7452" y="1212"/>
                    </a:lnTo>
                    <a:lnTo>
                      <a:pt x="7452" y="1212"/>
                    </a:lnTo>
                    <a:cubicBezTo>
                      <a:pt x="7167" y="2790"/>
                      <a:pt x="6906" y="4389"/>
                      <a:pt x="6667" y="5965"/>
                    </a:cubicBezTo>
                    <a:cubicBezTo>
                      <a:pt x="6416" y="7645"/>
                      <a:pt x="6191" y="9324"/>
                      <a:pt x="5990" y="11003"/>
                    </a:cubicBezTo>
                    <a:lnTo>
                      <a:pt x="5414" y="16016"/>
                    </a:lnTo>
                    <a:lnTo>
                      <a:pt x="5138" y="18547"/>
                    </a:lnTo>
                    <a:lnTo>
                      <a:pt x="4988" y="19800"/>
                    </a:lnTo>
                    <a:cubicBezTo>
                      <a:pt x="4938" y="20151"/>
                      <a:pt x="4938" y="20527"/>
                      <a:pt x="4913" y="20903"/>
                    </a:cubicBezTo>
                    <a:cubicBezTo>
                      <a:pt x="4862" y="20878"/>
                      <a:pt x="4812" y="20828"/>
                      <a:pt x="4762" y="20828"/>
                    </a:cubicBezTo>
                    <a:lnTo>
                      <a:pt x="4461" y="20778"/>
                    </a:lnTo>
                    <a:lnTo>
                      <a:pt x="3860" y="20702"/>
                    </a:lnTo>
                    <a:lnTo>
                      <a:pt x="2657" y="20527"/>
                    </a:lnTo>
                    <a:cubicBezTo>
                      <a:pt x="1930" y="20436"/>
                      <a:pt x="1203" y="20386"/>
                      <a:pt x="458" y="20341"/>
                    </a:cubicBezTo>
                    <a:lnTo>
                      <a:pt x="458" y="20341"/>
                    </a:lnTo>
                    <a:cubicBezTo>
                      <a:pt x="670" y="18717"/>
                      <a:pt x="861" y="17115"/>
                      <a:pt x="1028" y="15489"/>
                    </a:cubicBezTo>
                    <a:cubicBezTo>
                      <a:pt x="1128" y="14662"/>
                      <a:pt x="1228" y="13810"/>
                      <a:pt x="1279" y="12958"/>
                    </a:cubicBezTo>
                    <a:cubicBezTo>
                      <a:pt x="1304" y="12106"/>
                      <a:pt x="1379" y="11254"/>
                      <a:pt x="1479" y="10402"/>
                    </a:cubicBezTo>
                    <a:cubicBezTo>
                      <a:pt x="1629" y="8722"/>
                      <a:pt x="1780" y="7018"/>
                      <a:pt x="1905" y="5314"/>
                    </a:cubicBezTo>
                    <a:cubicBezTo>
                      <a:pt x="2001" y="3690"/>
                      <a:pt x="2051" y="2066"/>
                      <a:pt x="2077" y="442"/>
                    </a:cubicBezTo>
                    <a:close/>
                    <a:moveTo>
                      <a:pt x="1855" y="0"/>
                    </a:moveTo>
                    <a:cubicBezTo>
                      <a:pt x="1755" y="0"/>
                      <a:pt x="1654" y="76"/>
                      <a:pt x="1654" y="201"/>
                    </a:cubicBezTo>
                    <a:cubicBezTo>
                      <a:pt x="1654" y="1905"/>
                      <a:pt x="1579" y="3610"/>
                      <a:pt x="1504" y="5289"/>
                    </a:cubicBezTo>
                    <a:cubicBezTo>
                      <a:pt x="1429" y="6993"/>
                      <a:pt x="1354" y="8697"/>
                      <a:pt x="1203" y="10376"/>
                    </a:cubicBezTo>
                    <a:cubicBezTo>
                      <a:pt x="1128" y="11229"/>
                      <a:pt x="1053" y="12081"/>
                      <a:pt x="903" y="12908"/>
                    </a:cubicBezTo>
                    <a:cubicBezTo>
                      <a:pt x="777" y="13760"/>
                      <a:pt x="702" y="14612"/>
                      <a:pt x="602" y="15439"/>
                    </a:cubicBezTo>
                    <a:cubicBezTo>
                      <a:pt x="426" y="17143"/>
                      <a:pt x="226" y="18823"/>
                      <a:pt x="0" y="20502"/>
                    </a:cubicBezTo>
                    <a:lnTo>
                      <a:pt x="0" y="20527"/>
                    </a:lnTo>
                    <a:cubicBezTo>
                      <a:pt x="0" y="20652"/>
                      <a:pt x="101" y="20752"/>
                      <a:pt x="201" y="20752"/>
                    </a:cubicBezTo>
                    <a:cubicBezTo>
                      <a:pt x="1003" y="20803"/>
                      <a:pt x="1805" y="20878"/>
                      <a:pt x="2607" y="20953"/>
                    </a:cubicBezTo>
                    <a:lnTo>
                      <a:pt x="3810" y="21103"/>
                    </a:lnTo>
                    <a:lnTo>
                      <a:pt x="4411" y="21179"/>
                    </a:lnTo>
                    <a:lnTo>
                      <a:pt x="4712" y="21229"/>
                    </a:lnTo>
                    <a:cubicBezTo>
                      <a:pt x="4787" y="21241"/>
                      <a:pt x="4862" y="21247"/>
                      <a:pt x="4938" y="21247"/>
                    </a:cubicBezTo>
                    <a:cubicBezTo>
                      <a:pt x="5013" y="21247"/>
                      <a:pt x="5088" y="21241"/>
                      <a:pt x="5163" y="21229"/>
                    </a:cubicBezTo>
                    <a:cubicBezTo>
                      <a:pt x="5238" y="20778"/>
                      <a:pt x="5339" y="20301"/>
                      <a:pt x="5389" y="19850"/>
                    </a:cubicBezTo>
                    <a:lnTo>
                      <a:pt x="5564" y="18597"/>
                    </a:lnTo>
                    <a:lnTo>
                      <a:pt x="5865" y="16066"/>
                    </a:lnTo>
                    <a:lnTo>
                      <a:pt x="6492" y="11053"/>
                    </a:lnTo>
                    <a:cubicBezTo>
                      <a:pt x="6717" y="9374"/>
                      <a:pt x="6918" y="7720"/>
                      <a:pt x="7143" y="6041"/>
                    </a:cubicBezTo>
                    <a:cubicBezTo>
                      <a:pt x="7394" y="4386"/>
                      <a:pt x="7644" y="2707"/>
                      <a:pt x="7945" y="1053"/>
                    </a:cubicBezTo>
                    <a:cubicBezTo>
                      <a:pt x="7970" y="1028"/>
                      <a:pt x="7970" y="1028"/>
                      <a:pt x="7970" y="1003"/>
                    </a:cubicBezTo>
                    <a:cubicBezTo>
                      <a:pt x="7945" y="878"/>
                      <a:pt x="7845" y="777"/>
                      <a:pt x="7720" y="777"/>
                    </a:cubicBezTo>
                    <a:lnTo>
                      <a:pt x="7594" y="777"/>
                    </a:lnTo>
                    <a:lnTo>
                      <a:pt x="7394" y="752"/>
                    </a:lnTo>
                    <a:lnTo>
                      <a:pt x="7043" y="677"/>
                    </a:lnTo>
                    <a:lnTo>
                      <a:pt x="6316" y="502"/>
                    </a:lnTo>
                    <a:cubicBezTo>
                      <a:pt x="5840" y="401"/>
                      <a:pt x="5339" y="301"/>
                      <a:pt x="4837" y="226"/>
                    </a:cubicBezTo>
                    <a:cubicBezTo>
                      <a:pt x="4361" y="176"/>
                      <a:pt x="3860" y="126"/>
                      <a:pt x="3359" y="76"/>
                    </a:cubicBezTo>
                    <a:lnTo>
                      <a:pt x="1855" y="0"/>
                    </a:lnTo>
                    <a:close/>
                  </a:path>
                </a:pathLst>
              </a:custGeom>
              <a:solidFill>
                <a:srgbClr val="1C1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nodeType="clickEffect">
                                  <p:stCondLst>
                                    <p:cond delay="0"/>
                                  </p:stCondLst>
                                  <p:childTnLst>
                                    <p:set>
                                      <p:cBhvr>
                                        <p:cTn id="6" dur="1" fill="hold">
                                          <p:stCondLst>
                                            <p:cond delay="0"/>
                                          </p:stCondLst>
                                        </p:cTn>
                                        <p:tgtEl>
                                          <p:spTgt spid="4846"/>
                                        </p:tgtEl>
                                        <p:attrNameLst>
                                          <p:attrName>style.visibility</p:attrName>
                                        </p:attrNameLst>
                                      </p:cBhvr>
                                      <p:to>
                                        <p:strVal val="visible"/>
                                      </p:to>
                                    </p:set>
                                    <p:anim calcmode="lin" valueType="num">
                                      <p:cBhvr additive="base">
                                        <p:cTn id="7" dur="1000"/>
                                        <p:tgtEl>
                                          <p:spTgt spid="4846"/>
                                        </p:tgtEl>
                                        <p:attrNameLst>
                                          <p:attrName>ppt_y</p:attrName>
                                        </p:attrNameLst>
                                      </p:cBhvr>
                                      <p:tavLst>
                                        <p:tav tm="0">
                                          <p:val>
                                            <p:strVal val="#ppt_y-1"/>
                                          </p:val>
                                        </p:tav>
                                        <p:tav tm="100000">
                                          <p:val>
                                            <p:strVal val="#ppt_y"/>
                                          </p:val>
                                        </p:tav>
                                      </p:tavLst>
                                    </p:anim>
                                  </p:childTnLst>
                                </p:cTn>
                              </p:par>
                              <p:par>
                                <p:cTn id="8" presetID="2" presetClass="entr" presetSubtype="1" fill="hold" nodeType="withEffect">
                                  <p:stCondLst>
                                    <p:cond delay="0"/>
                                  </p:stCondLst>
                                  <p:childTnLst>
                                    <p:set>
                                      <p:cBhvr>
                                        <p:cTn id="9" dur="1" fill="hold">
                                          <p:stCondLst>
                                            <p:cond delay="0"/>
                                          </p:stCondLst>
                                        </p:cTn>
                                        <p:tgtEl>
                                          <p:spTgt spid="4853"/>
                                        </p:tgtEl>
                                        <p:attrNameLst>
                                          <p:attrName>style.visibility</p:attrName>
                                        </p:attrNameLst>
                                      </p:cBhvr>
                                      <p:to>
                                        <p:strVal val="visible"/>
                                      </p:to>
                                    </p:set>
                                    <p:anim calcmode="lin" valueType="num">
                                      <p:cBhvr additive="base">
                                        <p:cTn id="10" dur="1000"/>
                                        <p:tgtEl>
                                          <p:spTgt spid="4853"/>
                                        </p:tgtEl>
                                        <p:attrNameLst>
                                          <p:attrName>ppt_y</p:attrName>
                                        </p:attrNameLst>
                                      </p:cBhvr>
                                      <p:tavLst>
                                        <p:tav tm="0">
                                          <p:val>
                                            <p:strVal val="#ppt_y-1"/>
                                          </p:val>
                                        </p:tav>
                                        <p:tav tm="100000">
                                          <p:val>
                                            <p:strVal val="#ppt_y"/>
                                          </p:val>
                                        </p:tav>
                                      </p:tavLst>
                                    </p:anim>
                                  </p:childTnLst>
                                </p:cTn>
                              </p:par>
                            </p:childTnLst>
                          </p:cTn>
                        </p:par>
                      </p:childTnLst>
                    </p:cTn>
                  </p:par>
                  <p:par>
                    <p:cTn id="11" fill="hold">
                      <p:stCondLst>
                        <p:cond delay="indefinite"/>
                      </p:stCondLst>
                      <p:childTnLst>
                        <p:par>
                          <p:cTn id="12" fill="hold">
                            <p:stCondLst>
                              <p:cond delay="0"/>
                            </p:stCondLst>
                            <p:childTnLst>
                              <p:par>
                                <p:cTn id="13" presetID="2" presetClass="entr" presetSubtype="8" fill="hold" nodeType="clickEffect">
                                  <p:stCondLst>
                                    <p:cond delay="0"/>
                                  </p:stCondLst>
                                  <p:childTnLst>
                                    <p:set>
                                      <p:cBhvr>
                                        <p:cTn id="14" dur="1" fill="hold">
                                          <p:stCondLst>
                                            <p:cond delay="0"/>
                                          </p:stCondLst>
                                        </p:cTn>
                                        <p:tgtEl>
                                          <p:spTgt spid="4843"/>
                                        </p:tgtEl>
                                        <p:attrNameLst>
                                          <p:attrName>style.visibility</p:attrName>
                                        </p:attrNameLst>
                                      </p:cBhvr>
                                      <p:to>
                                        <p:strVal val="visible"/>
                                      </p:to>
                                    </p:set>
                                    <p:anim calcmode="lin" valueType="num">
                                      <p:cBhvr additive="base">
                                        <p:cTn id="15" dur="1000"/>
                                        <p:tgtEl>
                                          <p:spTgt spid="4843"/>
                                        </p:tgtEl>
                                        <p:attrNameLst>
                                          <p:attrName>ppt_x</p:attrName>
                                        </p:attrNameLst>
                                      </p:cBhvr>
                                      <p:tavLst>
                                        <p:tav tm="0">
                                          <p:val>
                                            <p:strVal val="#ppt_x-1"/>
                                          </p:val>
                                        </p:tav>
                                        <p:tav tm="100000">
                                          <p:val>
                                            <p:strVal val="#ppt_x"/>
                                          </p:val>
                                        </p:tav>
                                      </p:tavLst>
                                    </p:anim>
                                  </p:childTnLst>
                                </p:cTn>
                              </p:par>
                              <p:par>
                                <p:cTn id="16" presetID="2" presetClass="entr" presetSubtype="8" fill="hold" nodeType="withEffect">
                                  <p:stCondLst>
                                    <p:cond delay="0"/>
                                  </p:stCondLst>
                                  <p:childTnLst>
                                    <p:set>
                                      <p:cBhvr>
                                        <p:cTn id="17" dur="1" fill="hold">
                                          <p:stCondLst>
                                            <p:cond delay="0"/>
                                          </p:stCondLst>
                                        </p:cTn>
                                        <p:tgtEl>
                                          <p:spTgt spid="4847"/>
                                        </p:tgtEl>
                                        <p:attrNameLst>
                                          <p:attrName>style.visibility</p:attrName>
                                        </p:attrNameLst>
                                      </p:cBhvr>
                                      <p:to>
                                        <p:strVal val="visible"/>
                                      </p:to>
                                    </p:set>
                                    <p:anim calcmode="lin" valueType="num">
                                      <p:cBhvr additive="base">
                                        <p:cTn id="18" dur="1000"/>
                                        <p:tgtEl>
                                          <p:spTgt spid="4847"/>
                                        </p:tgtEl>
                                        <p:attrNameLst>
                                          <p:attrName>ppt_x</p:attrName>
                                        </p:attrNameLst>
                                      </p:cBhvr>
                                      <p:tavLst>
                                        <p:tav tm="0">
                                          <p:val>
                                            <p:strVal val="#ppt_x-1"/>
                                          </p:val>
                                        </p:tav>
                                        <p:tav tm="100000">
                                          <p:val>
                                            <p:strVal val="#ppt_x"/>
                                          </p:val>
                                        </p:tav>
                                      </p:tavLst>
                                    </p:anim>
                                  </p:childTnLst>
                                </p:cTn>
                              </p:par>
                              <p:par>
                                <p:cTn id="19" presetID="2" presetClass="entr" presetSubtype="8" fill="hold" nodeType="withEffect">
                                  <p:stCondLst>
                                    <p:cond delay="0"/>
                                  </p:stCondLst>
                                  <p:childTnLst>
                                    <p:set>
                                      <p:cBhvr>
                                        <p:cTn id="20" dur="1" fill="hold">
                                          <p:stCondLst>
                                            <p:cond delay="0"/>
                                          </p:stCondLst>
                                        </p:cTn>
                                        <p:tgtEl>
                                          <p:spTgt spid="4849"/>
                                        </p:tgtEl>
                                        <p:attrNameLst>
                                          <p:attrName>style.visibility</p:attrName>
                                        </p:attrNameLst>
                                      </p:cBhvr>
                                      <p:to>
                                        <p:strVal val="visible"/>
                                      </p:to>
                                    </p:set>
                                    <p:anim calcmode="lin" valueType="num">
                                      <p:cBhvr additive="base">
                                        <p:cTn id="21" dur="1000"/>
                                        <p:tgtEl>
                                          <p:spTgt spid="4849"/>
                                        </p:tgtEl>
                                        <p:attrNameLst>
                                          <p:attrName>ppt_x</p:attrName>
                                        </p:attrNameLst>
                                      </p:cBhvr>
                                      <p:tavLst>
                                        <p:tav tm="0">
                                          <p:val>
                                            <p:strVal val="#ppt_x-1"/>
                                          </p:val>
                                        </p:tav>
                                        <p:tav tm="100000">
                                          <p:val>
                                            <p:strVal val="#ppt_x"/>
                                          </p:val>
                                        </p:tav>
                                      </p:tavLst>
                                    </p:anim>
                                  </p:childTnLst>
                                </p:cTn>
                              </p:par>
                              <p:par>
                                <p:cTn id="22" presetID="2" presetClass="entr" presetSubtype="8" fill="hold" nodeType="withEffect">
                                  <p:stCondLst>
                                    <p:cond delay="0"/>
                                  </p:stCondLst>
                                  <p:childTnLst>
                                    <p:set>
                                      <p:cBhvr>
                                        <p:cTn id="23" dur="1" fill="hold">
                                          <p:stCondLst>
                                            <p:cond delay="0"/>
                                          </p:stCondLst>
                                        </p:cTn>
                                        <p:tgtEl>
                                          <p:spTgt spid="4851"/>
                                        </p:tgtEl>
                                        <p:attrNameLst>
                                          <p:attrName>style.visibility</p:attrName>
                                        </p:attrNameLst>
                                      </p:cBhvr>
                                      <p:to>
                                        <p:strVal val="visible"/>
                                      </p:to>
                                    </p:set>
                                    <p:anim calcmode="lin" valueType="num">
                                      <p:cBhvr additive="base">
                                        <p:cTn id="24" dur="1000"/>
                                        <p:tgtEl>
                                          <p:spTgt spid="4851"/>
                                        </p:tgtEl>
                                        <p:attrNameLst>
                                          <p:attrName>ppt_x</p:attrName>
                                        </p:attrNameLst>
                                      </p:cBhvr>
                                      <p:tavLst>
                                        <p:tav tm="0">
                                          <p:val>
                                            <p:strVal val="#ppt_x-1"/>
                                          </p:val>
                                        </p:tav>
                                        <p:tav tm="100000">
                                          <p:val>
                                            <p:strVal val="#ppt_x"/>
                                          </p:val>
                                        </p:tav>
                                      </p:tavLst>
                                    </p:anim>
                                  </p:childTnLst>
                                </p:cTn>
                              </p:par>
                              <p:par>
                                <p:cTn id="25" presetID="2" presetClass="entr" presetSubtype="8" fill="hold" nodeType="withEffect">
                                  <p:stCondLst>
                                    <p:cond delay="0"/>
                                  </p:stCondLst>
                                  <p:childTnLst>
                                    <p:set>
                                      <p:cBhvr>
                                        <p:cTn id="26" dur="1" fill="hold">
                                          <p:stCondLst>
                                            <p:cond delay="0"/>
                                          </p:stCondLst>
                                        </p:cTn>
                                        <p:tgtEl>
                                          <p:spTgt spid="4876"/>
                                        </p:tgtEl>
                                        <p:attrNameLst>
                                          <p:attrName>style.visibility</p:attrName>
                                        </p:attrNameLst>
                                      </p:cBhvr>
                                      <p:to>
                                        <p:strVal val="visible"/>
                                      </p:to>
                                    </p:set>
                                    <p:anim calcmode="lin" valueType="num">
                                      <p:cBhvr additive="base">
                                        <p:cTn id="27" dur="1000"/>
                                        <p:tgtEl>
                                          <p:spTgt spid="4876"/>
                                        </p:tgtEl>
                                        <p:attrNameLst>
                                          <p:attrName>ppt_x</p:attrName>
                                        </p:attrNameLst>
                                      </p:cBhvr>
                                      <p:tavLst>
                                        <p:tav tm="0">
                                          <p:val>
                                            <p:strVal val="#ppt_x-1"/>
                                          </p:val>
                                        </p:tav>
                                        <p:tav tm="100000">
                                          <p:val>
                                            <p:strVal val="#ppt_x"/>
                                          </p:val>
                                        </p:tav>
                                      </p:tavLst>
                                    </p:anim>
                                  </p:childTnLst>
                                </p:cTn>
                              </p:par>
                            </p:childTnLst>
                          </p:cTn>
                        </p:par>
                      </p:childTnLst>
                    </p:cTn>
                  </p:par>
                  <p:par>
                    <p:cTn id="28" fill="hold">
                      <p:stCondLst>
                        <p:cond delay="indefinite"/>
                      </p:stCondLst>
                      <p:childTnLst>
                        <p:par>
                          <p:cTn id="29" fill="hold">
                            <p:stCondLst>
                              <p:cond delay="0"/>
                            </p:stCondLst>
                            <p:childTnLst>
                              <p:par>
                                <p:cTn id="30" presetID="2" presetClass="entr" presetSubtype="2" fill="hold" nodeType="clickEffect">
                                  <p:stCondLst>
                                    <p:cond delay="0"/>
                                  </p:stCondLst>
                                  <p:childTnLst>
                                    <p:set>
                                      <p:cBhvr>
                                        <p:cTn id="31" dur="1" fill="hold">
                                          <p:stCondLst>
                                            <p:cond delay="0"/>
                                          </p:stCondLst>
                                        </p:cTn>
                                        <p:tgtEl>
                                          <p:spTgt spid="4840"/>
                                        </p:tgtEl>
                                        <p:attrNameLst>
                                          <p:attrName>style.visibility</p:attrName>
                                        </p:attrNameLst>
                                      </p:cBhvr>
                                      <p:to>
                                        <p:strVal val="visible"/>
                                      </p:to>
                                    </p:set>
                                    <p:anim calcmode="lin" valueType="num">
                                      <p:cBhvr additive="base">
                                        <p:cTn id="32" dur="1000"/>
                                        <p:tgtEl>
                                          <p:spTgt spid="4840"/>
                                        </p:tgtEl>
                                        <p:attrNameLst>
                                          <p:attrName>ppt_x</p:attrName>
                                        </p:attrNameLst>
                                      </p:cBhvr>
                                      <p:tavLst>
                                        <p:tav tm="0">
                                          <p:val>
                                            <p:strVal val="#ppt_x+1"/>
                                          </p:val>
                                        </p:tav>
                                        <p:tav tm="100000">
                                          <p:val>
                                            <p:strVal val="#ppt_x"/>
                                          </p:val>
                                        </p:tav>
                                      </p:tavLst>
                                    </p:anim>
                                  </p:childTnLst>
                                </p:cTn>
                              </p:par>
                              <p:par>
                                <p:cTn id="33" presetID="2" presetClass="entr" presetSubtype="2" fill="hold" nodeType="withEffect">
                                  <p:stCondLst>
                                    <p:cond delay="0"/>
                                  </p:stCondLst>
                                  <p:childTnLst>
                                    <p:set>
                                      <p:cBhvr>
                                        <p:cTn id="34" dur="1" fill="hold">
                                          <p:stCondLst>
                                            <p:cond delay="0"/>
                                          </p:stCondLst>
                                        </p:cTn>
                                        <p:tgtEl>
                                          <p:spTgt spid="4848"/>
                                        </p:tgtEl>
                                        <p:attrNameLst>
                                          <p:attrName>style.visibility</p:attrName>
                                        </p:attrNameLst>
                                      </p:cBhvr>
                                      <p:to>
                                        <p:strVal val="visible"/>
                                      </p:to>
                                    </p:set>
                                    <p:anim calcmode="lin" valueType="num">
                                      <p:cBhvr additive="base">
                                        <p:cTn id="35" dur="1000"/>
                                        <p:tgtEl>
                                          <p:spTgt spid="4848"/>
                                        </p:tgtEl>
                                        <p:attrNameLst>
                                          <p:attrName>ppt_x</p:attrName>
                                        </p:attrNameLst>
                                      </p:cBhvr>
                                      <p:tavLst>
                                        <p:tav tm="0">
                                          <p:val>
                                            <p:strVal val="#ppt_x+1"/>
                                          </p:val>
                                        </p:tav>
                                        <p:tav tm="100000">
                                          <p:val>
                                            <p:strVal val="#ppt_x"/>
                                          </p:val>
                                        </p:tav>
                                      </p:tavLst>
                                    </p:anim>
                                  </p:childTnLst>
                                </p:cTn>
                              </p:par>
                              <p:par>
                                <p:cTn id="36" presetID="2" presetClass="entr" presetSubtype="2" fill="hold" nodeType="withEffect">
                                  <p:stCondLst>
                                    <p:cond delay="0"/>
                                  </p:stCondLst>
                                  <p:childTnLst>
                                    <p:set>
                                      <p:cBhvr>
                                        <p:cTn id="37" dur="1" fill="hold">
                                          <p:stCondLst>
                                            <p:cond delay="0"/>
                                          </p:stCondLst>
                                        </p:cTn>
                                        <p:tgtEl>
                                          <p:spTgt spid="4850"/>
                                        </p:tgtEl>
                                        <p:attrNameLst>
                                          <p:attrName>style.visibility</p:attrName>
                                        </p:attrNameLst>
                                      </p:cBhvr>
                                      <p:to>
                                        <p:strVal val="visible"/>
                                      </p:to>
                                    </p:set>
                                    <p:anim calcmode="lin" valueType="num">
                                      <p:cBhvr additive="base">
                                        <p:cTn id="38" dur="1000"/>
                                        <p:tgtEl>
                                          <p:spTgt spid="4850"/>
                                        </p:tgtEl>
                                        <p:attrNameLst>
                                          <p:attrName>ppt_x</p:attrName>
                                        </p:attrNameLst>
                                      </p:cBhvr>
                                      <p:tavLst>
                                        <p:tav tm="0">
                                          <p:val>
                                            <p:strVal val="#ppt_x+1"/>
                                          </p:val>
                                        </p:tav>
                                        <p:tav tm="100000">
                                          <p:val>
                                            <p:strVal val="#ppt_x"/>
                                          </p:val>
                                        </p:tav>
                                      </p:tavLst>
                                    </p:anim>
                                  </p:childTnLst>
                                </p:cTn>
                              </p:par>
                              <p:par>
                                <p:cTn id="39" presetID="2" presetClass="entr" presetSubtype="2" fill="hold" nodeType="withEffect">
                                  <p:stCondLst>
                                    <p:cond delay="0"/>
                                  </p:stCondLst>
                                  <p:childTnLst>
                                    <p:set>
                                      <p:cBhvr>
                                        <p:cTn id="40" dur="1" fill="hold">
                                          <p:stCondLst>
                                            <p:cond delay="0"/>
                                          </p:stCondLst>
                                        </p:cTn>
                                        <p:tgtEl>
                                          <p:spTgt spid="4852"/>
                                        </p:tgtEl>
                                        <p:attrNameLst>
                                          <p:attrName>style.visibility</p:attrName>
                                        </p:attrNameLst>
                                      </p:cBhvr>
                                      <p:to>
                                        <p:strVal val="visible"/>
                                      </p:to>
                                    </p:set>
                                    <p:anim calcmode="lin" valueType="num">
                                      <p:cBhvr additive="base">
                                        <p:cTn id="41" dur="1000"/>
                                        <p:tgtEl>
                                          <p:spTgt spid="4852"/>
                                        </p:tgtEl>
                                        <p:attrNameLst>
                                          <p:attrName>ppt_x</p:attrName>
                                        </p:attrNameLst>
                                      </p:cBhvr>
                                      <p:tavLst>
                                        <p:tav tm="0">
                                          <p:val>
                                            <p:strVal val="#ppt_x+1"/>
                                          </p:val>
                                        </p:tav>
                                        <p:tav tm="100000">
                                          <p:val>
                                            <p:strVal val="#ppt_x"/>
                                          </p:val>
                                        </p:tav>
                                      </p:tavLst>
                                    </p:anim>
                                  </p:childTnLst>
                                </p:cTn>
                              </p:par>
                              <p:par>
                                <p:cTn id="42" presetID="2" presetClass="entr" presetSubtype="2" fill="hold" nodeType="withEffect">
                                  <p:stCondLst>
                                    <p:cond delay="0"/>
                                  </p:stCondLst>
                                  <p:childTnLst>
                                    <p:set>
                                      <p:cBhvr>
                                        <p:cTn id="43" dur="1" fill="hold">
                                          <p:stCondLst>
                                            <p:cond delay="0"/>
                                          </p:stCondLst>
                                        </p:cTn>
                                        <p:tgtEl>
                                          <p:spTgt spid="4883"/>
                                        </p:tgtEl>
                                        <p:attrNameLst>
                                          <p:attrName>style.visibility</p:attrName>
                                        </p:attrNameLst>
                                      </p:cBhvr>
                                      <p:to>
                                        <p:strVal val="visible"/>
                                      </p:to>
                                    </p:set>
                                    <p:anim calcmode="lin" valueType="num">
                                      <p:cBhvr additive="base">
                                        <p:cTn id="44" dur="1000"/>
                                        <p:tgtEl>
                                          <p:spTgt spid="4883"/>
                                        </p:tgtEl>
                                        <p:attrNameLst>
                                          <p:attrName>ppt_x</p:attrName>
                                        </p:attrNameLst>
                                      </p:cBhvr>
                                      <p:tavLst>
                                        <p:tav tm="0">
                                          <p:val>
                                            <p:strVal val="#ppt_x+1"/>
                                          </p:val>
                                        </p:tav>
                                        <p:tav tm="100000">
                                          <p:val>
                                            <p:strVal val="#ppt_x"/>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Shape 4893"/>
        <p:cNvGrpSpPr/>
        <p:nvPr/>
      </p:nvGrpSpPr>
      <p:grpSpPr>
        <a:xfrm>
          <a:off x="0" y="0"/>
          <a:ext cx="0" cy="0"/>
          <a:chOff x="0" y="0"/>
          <a:chExt cx="0" cy="0"/>
        </a:xfrm>
      </p:grpSpPr>
      <p:sp>
        <p:nvSpPr>
          <p:cNvPr id="4894" name="Google Shape;4894;p117"/>
          <p:cNvSpPr txBox="1">
            <a:spLocks noGrp="1"/>
          </p:cNvSpPr>
          <p:nvPr>
            <p:ph type="ctrTitle"/>
          </p:nvPr>
        </p:nvSpPr>
        <p:spPr>
          <a:xfrm>
            <a:off x="2351875" y="540000"/>
            <a:ext cx="4440300" cy="929100"/>
          </a:xfrm>
          <a:prstGeom prst="rect">
            <a:avLst/>
          </a:prstGeom>
        </p:spPr>
        <p:txBody>
          <a:bodyPr spcFirstLastPara="1" wrap="square" lIns="0" tIns="0" rIns="0" bIns="0" anchor="t" anchorCtr="0">
            <a:noAutofit/>
          </a:bodyPr>
          <a:lstStyle/>
          <a:p>
            <a:pPr marL="0" lvl="0" indent="0" algn="ctr" rtl="0">
              <a:spcBef>
                <a:spcPts val="0"/>
              </a:spcBef>
              <a:spcAft>
                <a:spcPts val="0"/>
              </a:spcAft>
              <a:buClr>
                <a:schemeClr val="dk2"/>
              </a:buClr>
              <a:buSzPts val="1100"/>
              <a:buFont typeface="Arial"/>
              <a:buNone/>
            </a:pPr>
            <a:r>
              <a:rPr lang="en"/>
              <a:t>Thanks!</a:t>
            </a:r>
            <a:endParaRPr/>
          </a:p>
        </p:txBody>
      </p:sp>
      <p:sp>
        <p:nvSpPr>
          <p:cNvPr id="4895" name="Google Shape;4895;p117"/>
          <p:cNvSpPr txBox="1">
            <a:spLocks noGrp="1"/>
          </p:cNvSpPr>
          <p:nvPr>
            <p:ph type="subTitle" idx="1"/>
          </p:nvPr>
        </p:nvSpPr>
        <p:spPr>
          <a:xfrm>
            <a:off x="2955600" y="2255325"/>
            <a:ext cx="3232800" cy="1322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2"/>
              </a:buClr>
              <a:buSzPts val="1100"/>
              <a:buFont typeface="Arial"/>
              <a:buNone/>
            </a:pPr>
            <a:r>
              <a:rPr lang="en">
                <a:solidFill>
                  <a:schemeClr val="dk2"/>
                </a:solidFill>
              </a:rPr>
              <a:t>Do you have any questions?</a:t>
            </a:r>
            <a:endParaRPr>
              <a:solidFill>
                <a:schemeClr val="dk2"/>
              </a:solidFill>
            </a:endParaRPr>
          </a:p>
          <a:p>
            <a:pPr marL="0" lvl="0" indent="0" algn="l" rtl="0">
              <a:spcBef>
                <a:spcPts val="0"/>
              </a:spcBef>
              <a:spcAft>
                <a:spcPts val="0"/>
              </a:spcAft>
              <a:buClr>
                <a:schemeClr val="dk2"/>
              </a:buClr>
              <a:buSzPts val="1100"/>
              <a:buFont typeface="Arial"/>
              <a:buNone/>
            </a:pPr>
            <a:endParaRPr>
              <a:solidFill>
                <a:schemeClr val="dk2"/>
              </a:solidFill>
            </a:endParaRPr>
          </a:p>
          <a:p>
            <a:pPr marL="0" lvl="0" indent="0" algn="ctr" rtl="0">
              <a:spcBef>
                <a:spcPts val="0"/>
              </a:spcBef>
              <a:spcAft>
                <a:spcPts val="0"/>
              </a:spcAft>
              <a:buClr>
                <a:schemeClr val="dk2"/>
              </a:buClr>
              <a:buSzPts val="1100"/>
              <a:buFont typeface="Arial"/>
              <a:buNone/>
            </a:pPr>
            <a:r>
              <a:rPr lang="en">
                <a:solidFill>
                  <a:schemeClr val="dk2"/>
                </a:solidFill>
              </a:rPr>
              <a:t>addyouremail@freepik.com </a:t>
            </a:r>
            <a:br>
              <a:rPr lang="en">
                <a:solidFill>
                  <a:schemeClr val="dk2"/>
                </a:solidFill>
              </a:rPr>
            </a:br>
            <a:r>
              <a:rPr lang="en">
                <a:solidFill>
                  <a:schemeClr val="dk2"/>
                </a:solidFill>
              </a:rPr>
              <a:t>+91  620 421 838 yourcompany.com</a:t>
            </a:r>
            <a:endParaRPr/>
          </a:p>
        </p:txBody>
      </p:sp>
      <p:grpSp>
        <p:nvGrpSpPr>
          <p:cNvPr id="4896" name="Google Shape;4896;p117"/>
          <p:cNvGrpSpPr/>
          <p:nvPr/>
        </p:nvGrpSpPr>
        <p:grpSpPr>
          <a:xfrm>
            <a:off x="3950686" y="1787058"/>
            <a:ext cx="375421" cy="353610"/>
            <a:chOff x="2870687" y="3796508"/>
            <a:chExt cx="375421" cy="353610"/>
          </a:xfrm>
        </p:grpSpPr>
        <p:sp>
          <p:nvSpPr>
            <p:cNvPr id="4897" name="Google Shape;4897;p117"/>
            <p:cNvSpPr/>
            <p:nvPr/>
          </p:nvSpPr>
          <p:spPr>
            <a:xfrm>
              <a:off x="2884169" y="3802104"/>
              <a:ext cx="342522" cy="342418"/>
            </a:xfrm>
            <a:custGeom>
              <a:avLst/>
              <a:gdLst/>
              <a:ahLst/>
              <a:cxnLst/>
              <a:rect l="l" t="t" r="r" b="b"/>
              <a:pathLst>
                <a:path w="13160" h="13156" extrusionOk="0">
                  <a:moveTo>
                    <a:pt x="6580" y="1"/>
                  </a:moveTo>
                  <a:cubicBezTo>
                    <a:pt x="2949" y="1"/>
                    <a:pt x="0" y="2945"/>
                    <a:pt x="0" y="6580"/>
                  </a:cubicBezTo>
                  <a:cubicBezTo>
                    <a:pt x="0" y="10211"/>
                    <a:pt x="2949" y="13156"/>
                    <a:pt x="6580" y="13156"/>
                  </a:cubicBezTo>
                  <a:cubicBezTo>
                    <a:pt x="10214" y="13156"/>
                    <a:pt x="13159" y="10211"/>
                    <a:pt x="13159" y="6580"/>
                  </a:cubicBezTo>
                  <a:cubicBezTo>
                    <a:pt x="13159" y="2945"/>
                    <a:pt x="10214" y="1"/>
                    <a:pt x="65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8" name="Google Shape;4898;p117"/>
            <p:cNvSpPr/>
            <p:nvPr/>
          </p:nvSpPr>
          <p:spPr>
            <a:xfrm>
              <a:off x="3033072" y="3802104"/>
              <a:ext cx="199657" cy="342522"/>
            </a:xfrm>
            <a:custGeom>
              <a:avLst/>
              <a:gdLst/>
              <a:ahLst/>
              <a:cxnLst/>
              <a:rect l="l" t="t" r="r" b="b"/>
              <a:pathLst>
                <a:path w="7671" h="13160" extrusionOk="0">
                  <a:moveTo>
                    <a:pt x="859" y="1"/>
                  </a:moveTo>
                  <a:cubicBezTo>
                    <a:pt x="574" y="1"/>
                    <a:pt x="285" y="18"/>
                    <a:pt x="0" y="57"/>
                  </a:cubicBezTo>
                  <a:cubicBezTo>
                    <a:pt x="3276" y="486"/>
                    <a:pt x="5721" y="3276"/>
                    <a:pt x="5721" y="6580"/>
                  </a:cubicBezTo>
                  <a:cubicBezTo>
                    <a:pt x="5721" y="9880"/>
                    <a:pt x="3276" y="12670"/>
                    <a:pt x="0" y="13103"/>
                  </a:cubicBezTo>
                  <a:cubicBezTo>
                    <a:pt x="290" y="13141"/>
                    <a:pt x="578" y="13160"/>
                    <a:pt x="863" y="13160"/>
                  </a:cubicBezTo>
                  <a:cubicBezTo>
                    <a:pt x="4274" y="13160"/>
                    <a:pt x="7190" y="10510"/>
                    <a:pt x="7421" y="7009"/>
                  </a:cubicBezTo>
                  <a:cubicBezTo>
                    <a:pt x="7670" y="3216"/>
                    <a:pt x="4659" y="4"/>
                    <a:pt x="859" y="1"/>
                  </a:cubicBezTo>
                  <a:close/>
                </a:path>
              </a:pathLst>
            </a:custGeom>
            <a:solidFill>
              <a:srgbClr val="285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9" name="Google Shape;4899;p117"/>
            <p:cNvSpPr/>
            <p:nvPr/>
          </p:nvSpPr>
          <p:spPr>
            <a:xfrm>
              <a:off x="2943772" y="3876569"/>
              <a:ext cx="186123" cy="267953"/>
            </a:xfrm>
            <a:custGeom>
              <a:avLst/>
              <a:gdLst/>
              <a:ahLst/>
              <a:cxnLst/>
              <a:rect l="l" t="t" r="r" b="b"/>
              <a:pathLst>
                <a:path w="7151" h="10295" extrusionOk="0">
                  <a:moveTo>
                    <a:pt x="6007" y="0"/>
                  </a:moveTo>
                  <a:cubicBezTo>
                    <a:pt x="3952" y="0"/>
                    <a:pt x="2003" y="1664"/>
                    <a:pt x="2003" y="3719"/>
                  </a:cubicBezTo>
                  <a:lnTo>
                    <a:pt x="2003" y="4008"/>
                  </a:lnTo>
                  <a:lnTo>
                    <a:pt x="1" y="4008"/>
                  </a:lnTo>
                  <a:lnTo>
                    <a:pt x="1" y="6010"/>
                  </a:lnTo>
                  <a:lnTo>
                    <a:pt x="2003" y="6010"/>
                  </a:lnTo>
                  <a:lnTo>
                    <a:pt x="2003" y="9894"/>
                  </a:lnTo>
                  <a:cubicBezTo>
                    <a:pt x="2643" y="10133"/>
                    <a:pt x="3318" y="10267"/>
                    <a:pt x="4005" y="10295"/>
                  </a:cubicBezTo>
                  <a:lnTo>
                    <a:pt x="4005" y="6010"/>
                  </a:lnTo>
                  <a:lnTo>
                    <a:pt x="7150" y="6010"/>
                  </a:lnTo>
                  <a:lnTo>
                    <a:pt x="7150" y="4008"/>
                  </a:lnTo>
                  <a:lnTo>
                    <a:pt x="4005" y="4008"/>
                  </a:lnTo>
                  <a:lnTo>
                    <a:pt x="4005" y="3719"/>
                  </a:lnTo>
                  <a:cubicBezTo>
                    <a:pt x="4005" y="2614"/>
                    <a:pt x="4898" y="2006"/>
                    <a:pt x="6007" y="2006"/>
                  </a:cubicBezTo>
                  <a:lnTo>
                    <a:pt x="7150" y="2006"/>
                  </a:lnTo>
                  <a:lnTo>
                    <a:pt x="715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0" name="Google Shape;4900;p117"/>
            <p:cNvSpPr/>
            <p:nvPr/>
          </p:nvSpPr>
          <p:spPr>
            <a:xfrm>
              <a:off x="2870687" y="3796508"/>
              <a:ext cx="375421" cy="353610"/>
            </a:xfrm>
            <a:custGeom>
              <a:avLst/>
              <a:gdLst/>
              <a:ahLst/>
              <a:cxnLst/>
              <a:rect l="l" t="t" r="r" b="b"/>
              <a:pathLst>
                <a:path w="14424" h="13586" extrusionOk="0">
                  <a:moveTo>
                    <a:pt x="7101" y="0"/>
                  </a:moveTo>
                  <a:cubicBezTo>
                    <a:pt x="6858" y="0"/>
                    <a:pt x="6614" y="13"/>
                    <a:pt x="6369" y="40"/>
                  </a:cubicBezTo>
                  <a:cubicBezTo>
                    <a:pt x="4325" y="261"/>
                    <a:pt x="2488" y="1394"/>
                    <a:pt x="1380" y="3125"/>
                  </a:cubicBezTo>
                  <a:cubicBezTo>
                    <a:pt x="268" y="4856"/>
                    <a:pt x="1" y="6996"/>
                    <a:pt x="655" y="8948"/>
                  </a:cubicBezTo>
                  <a:cubicBezTo>
                    <a:pt x="1306" y="10898"/>
                    <a:pt x="2809" y="12446"/>
                    <a:pt x="4737" y="13163"/>
                  </a:cubicBezTo>
                  <a:cubicBezTo>
                    <a:pt x="4761" y="13172"/>
                    <a:pt x="4785" y="13176"/>
                    <a:pt x="4810" y="13176"/>
                  </a:cubicBezTo>
                  <a:cubicBezTo>
                    <a:pt x="4875" y="13176"/>
                    <a:pt x="4938" y="13146"/>
                    <a:pt x="4979" y="13090"/>
                  </a:cubicBezTo>
                  <a:cubicBezTo>
                    <a:pt x="5011" y="13051"/>
                    <a:pt x="5025" y="13005"/>
                    <a:pt x="5025" y="12956"/>
                  </a:cubicBezTo>
                  <a:lnTo>
                    <a:pt x="5025" y="9078"/>
                  </a:lnTo>
                  <a:cubicBezTo>
                    <a:pt x="5025" y="8962"/>
                    <a:pt x="4930" y="8864"/>
                    <a:pt x="4811" y="8864"/>
                  </a:cubicBezTo>
                  <a:lnTo>
                    <a:pt x="3023" y="8864"/>
                  </a:lnTo>
                  <a:lnTo>
                    <a:pt x="3023" y="7291"/>
                  </a:lnTo>
                  <a:lnTo>
                    <a:pt x="4811" y="7291"/>
                  </a:lnTo>
                  <a:cubicBezTo>
                    <a:pt x="4927" y="7291"/>
                    <a:pt x="5025" y="7196"/>
                    <a:pt x="5025" y="7076"/>
                  </a:cubicBezTo>
                  <a:lnTo>
                    <a:pt x="5025" y="6791"/>
                  </a:lnTo>
                  <a:cubicBezTo>
                    <a:pt x="5025" y="4923"/>
                    <a:pt x="6795" y="3287"/>
                    <a:pt x="8815" y="3287"/>
                  </a:cubicBezTo>
                  <a:lnTo>
                    <a:pt x="9743" y="3287"/>
                  </a:lnTo>
                  <a:lnTo>
                    <a:pt x="9743" y="4860"/>
                  </a:lnTo>
                  <a:lnTo>
                    <a:pt x="8815" y="4860"/>
                  </a:lnTo>
                  <a:cubicBezTo>
                    <a:pt x="8209" y="4860"/>
                    <a:pt x="7657" y="5036"/>
                    <a:pt x="7263" y="5352"/>
                  </a:cubicBezTo>
                  <a:cubicBezTo>
                    <a:pt x="6827" y="5704"/>
                    <a:pt x="6598" y="6200"/>
                    <a:pt x="6598" y="6791"/>
                  </a:cubicBezTo>
                  <a:lnTo>
                    <a:pt x="6598" y="7076"/>
                  </a:lnTo>
                  <a:cubicBezTo>
                    <a:pt x="6598" y="7196"/>
                    <a:pt x="6693" y="7291"/>
                    <a:pt x="6813" y="7291"/>
                  </a:cubicBezTo>
                  <a:lnTo>
                    <a:pt x="7657" y="7291"/>
                  </a:lnTo>
                  <a:cubicBezTo>
                    <a:pt x="7777" y="7291"/>
                    <a:pt x="7872" y="7196"/>
                    <a:pt x="7872" y="7076"/>
                  </a:cubicBezTo>
                  <a:cubicBezTo>
                    <a:pt x="7872" y="6960"/>
                    <a:pt x="7777" y="6862"/>
                    <a:pt x="7657" y="6862"/>
                  </a:cubicBezTo>
                  <a:lnTo>
                    <a:pt x="7027" y="6862"/>
                  </a:lnTo>
                  <a:lnTo>
                    <a:pt x="7027" y="6791"/>
                  </a:lnTo>
                  <a:cubicBezTo>
                    <a:pt x="7027" y="5683"/>
                    <a:pt x="7988" y="5289"/>
                    <a:pt x="8815" y="5289"/>
                  </a:cubicBezTo>
                  <a:lnTo>
                    <a:pt x="9958" y="5289"/>
                  </a:lnTo>
                  <a:cubicBezTo>
                    <a:pt x="10074" y="5289"/>
                    <a:pt x="10173" y="5194"/>
                    <a:pt x="10173" y="5074"/>
                  </a:cubicBezTo>
                  <a:lnTo>
                    <a:pt x="10173" y="3072"/>
                  </a:lnTo>
                  <a:cubicBezTo>
                    <a:pt x="10173" y="2953"/>
                    <a:pt x="10074" y="2858"/>
                    <a:pt x="9958" y="2858"/>
                  </a:cubicBezTo>
                  <a:lnTo>
                    <a:pt x="8815" y="2858"/>
                  </a:lnTo>
                  <a:cubicBezTo>
                    <a:pt x="7766" y="2858"/>
                    <a:pt x="6704" y="3277"/>
                    <a:pt x="5898" y="4001"/>
                  </a:cubicBezTo>
                  <a:cubicBezTo>
                    <a:pt x="5057" y="4761"/>
                    <a:pt x="4596" y="5750"/>
                    <a:pt x="4596" y="6791"/>
                  </a:cubicBezTo>
                  <a:lnTo>
                    <a:pt x="4596" y="6862"/>
                  </a:lnTo>
                  <a:lnTo>
                    <a:pt x="2809" y="6862"/>
                  </a:lnTo>
                  <a:cubicBezTo>
                    <a:pt x="2689" y="6862"/>
                    <a:pt x="2594" y="6957"/>
                    <a:pt x="2594" y="7076"/>
                  </a:cubicBezTo>
                  <a:lnTo>
                    <a:pt x="2594" y="9078"/>
                  </a:lnTo>
                  <a:cubicBezTo>
                    <a:pt x="2594" y="9198"/>
                    <a:pt x="2689" y="9293"/>
                    <a:pt x="2809" y="9293"/>
                  </a:cubicBezTo>
                  <a:lnTo>
                    <a:pt x="4596" y="9293"/>
                  </a:lnTo>
                  <a:lnTo>
                    <a:pt x="4596" y="12643"/>
                  </a:lnTo>
                  <a:cubicBezTo>
                    <a:pt x="2256" y="11636"/>
                    <a:pt x="740" y="9335"/>
                    <a:pt x="733" y="6791"/>
                  </a:cubicBezTo>
                  <a:cubicBezTo>
                    <a:pt x="733" y="3280"/>
                    <a:pt x="3590" y="427"/>
                    <a:pt x="7098" y="427"/>
                  </a:cubicBezTo>
                  <a:cubicBezTo>
                    <a:pt x="10606" y="427"/>
                    <a:pt x="13459" y="3287"/>
                    <a:pt x="13459" y="6791"/>
                  </a:cubicBezTo>
                  <a:cubicBezTo>
                    <a:pt x="13459" y="10296"/>
                    <a:pt x="10606" y="13153"/>
                    <a:pt x="7098" y="13153"/>
                  </a:cubicBezTo>
                  <a:lnTo>
                    <a:pt x="7024" y="13153"/>
                  </a:lnTo>
                  <a:lnTo>
                    <a:pt x="7024" y="9297"/>
                  </a:lnTo>
                  <a:lnTo>
                    <a:pt x="9958" y="9297"/>
                  </a:lnTo>
                  <a:cubicBezTo>
                    <a:pt x="10074" y="9297"/>
                    <a:pt x="10173" y="9202"/>
                    <a:pt x="10173" y="9082"/>
                  </a:cubicBezTo>
                  <a:lnTo>
                    <a:pt x="10173" y="7080"/>
                  </a:lnTo>
                  <a:cubicBezTo>
                    <a:pt x="10173" y="6960"/>
                    <a:pt x="10074" y="6865"/>
                    <a:pt x="9958" y="6865"/>
                  </a:cubicBezTo>
                  <a:lnTo>
                    <a:pt x="8702" y="6865"/>
                  </a:lnTo>
                  <a:cubicBezTo>
                    <a:pt x="8582" y="6865"/>
                    <a:pt x="8487" y="6960"/>
                    <a:pt x="8487" y="7080"/>
                  </a:cubicBezTo>
                  <a:cubicBezTo>
                    <a:pt x="8487" y="7200"/>
                    <a:pt x="8582" y="7295"/>
                    <a:pt x="8702" y="7295"/>
                  </a:cubicBezTo>
                  <a:lnTo>
                    <a:pt x="9743" y="7295"/>
                  </a:lnTo>
                  <a:lnTo>
                    <a:pt x="9743" y="8867"/>
                  </a:lnTo>
                  <a:lnTo>
                    <a:pt x="6809" y="8867"/>
                  </a:lnTo>
                  <a:cubicBezTo>
                    <a:pt x="6693" y="8867"/>
                    <a:pt x="6594" y="8962"/>
                    <a:pt x="6594" y="9082"/>
                  </a:cubicBezTo>
                  <a:lnTo>
                    <a:pt x="6594" y="13367"/>
                  </a:lnTo>
                  <a:cubicBezTo>
                    <a:pt x="6594" y="13480"/>
                    <a:pt x="6686" y="13575"/>
                    <a:pt x="6802" y="13582"/>
                  </a:cubicBezTo>
                  <a:cubicBezTo>
                    <a:pt x="6908" y="13586"/>
                    <a:pt x="7003" y="13586"/>
                    <a:pt x="7098" y="13586"/>
                  </a:cubicBezTo>
                  <a:cubicBezTo>
                    <a:pt x="9842" y="13586"/>
                    <a:pt x="12319" y="11932"/>
                    <a:pt x="13371" y="9395"/>
                  </a:cubicBezTo>
                  <a:cubicBezTo>
                    <a:pt x="14423" y="6855"/>
                    <a:pt x="13843" y="3935"/>
                    <a:pt x="11900" y="1992"/>
                  </a:cubicBezTo>
                  <a:cubicBezTo>
                    <a:pt x="10621" y="710"/>
                    <a:pt x="8891" y="0"/>
                    <a:pt x="71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01" name="Google Shape;4901;p117"/>
          <p:cNvGrpSpPr/>
          <p:nvPr/>
        </p:nvGrpSpPr>
        <p:grpSpPr>
          <a:xfrm>
            <a:off x="4382934" y="1787084"/>
            <a:ext cx="372740" cy="353610"/>
            <a:chOff x="3744430" y="3796534"/>
            <a:chExt cx="372740" cy="353610"/>
          </a:xfrm>
        </p:grpSpPr>
        <p:sp>
          <p:nvSpPr>
            <p:cNvPr id="4902" name="Google Shape;4902;p117"/>
            <p:cNvSpPr/>
            <p:nvPr/>
          </p:nvSpPr>
          <p:spPr>
            <a:xfrm>
              <a:off x="3768713" y="3802104"/>
              <a:ext cx="342522" cy="342418"/>
            </a:xfrm>
            <a:custGeom>
              <a:avLst/>
              <a:gdLst/>
              <a:ahLst/>
              <a:cxnLst/>
              <a:rect l="l" t="t" r="r" b="b"/>
              <a:pathLst>
                <a:path w="13160" h="13156" extrusionOk="0">
                  <a:moveTo>
                    <a:pt x="6580" y="1"/>
                  </a:moveTo>
                  <a:cubicBezTo>
                    <a:pt x="2945" y="1"/>
                    <a:pt x="0" y="2945"/>
                    <a:pt x="0" y="6580"/>
                  </a:cubicBezTo>
                  <a:cubicBezTo>
                    <a:pt x="0" y="10211"/>
                    <a:pt x="2945" y="13156"/>
                    <a:pt x="6580" y="13156"/>
                  </a:cubicBezTo>
                  <a:cubicBezTo>
                    <a:pt x="10211" y="13156"/>
                    <a:pt x="13159" y="10211"/>
                    <a:pt x="13159" y="6580"/>
                  </a:cubicBezTo>
                  <a:cubicBezTo>
                    <a:pt x="13159" y="2945"/>
                    <a:pt x="10211" y="1"/>
                    <a:pt x="65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3" name="Google Shape;4903;p117"/>
            <p:cNvSpPr/>
            <p:nvPr/>
          </p:nvSpPr>
          <p:spPr>
            <a:xfrm>
              <a:off x="3917617" y="3802104"/>
              <a:ext cx="199553" cy="342522"/>
            </a:xfrm>
            <a:custGeom>
              <a:avLst/>
              <a:gdLst/>
              <a:ahLst/>
              <a:cxnLst/>
              <a:rect l="l" t="t" r="r" b="b"/>
              <a:pathLst>
                <a:path w="7667" h="13160" extrusionOk="0">
                  <a:moveTo>
                    <a:pt x="859" y="1"/>
                  </a:moveTo>
                  <a:cubicBezTo>
                    <a:pt x="570" y="1"/>
                    <a:pt x="285" y="18"/>
                    <a:pt x="0" y="57"/>
                  </a:cubicBezTo>
                  <a:cubicBezTo>
                    <a:pt x="3272" y="486"/>
                    <a:pt x="5721" y="3276"/>
                    <a:pt x="5721" y="6580"/>
                  </a:cubicBezTo>
                  <a:cubicBezTo>
                    <a:pt x="5721" y="9880"/>
                    <a:pt x="3272" y="12670"/>
                    <a:pt x="0" y="13103"/>
                  </a:cubicBezTo>
                  <a:cubicBezTo>
                    <a:pt x="290" y="13141"/>
                    <a:pt x="578" y="13160"/>
                    <a:pt x="863" y="13160"/>
                  </a:cubicBezTo>
                  <a:cubicBezTo>
                    <a:pt x="4274" y="13160"/>
                    <a:pt x="7190" y="10510"/>
                    <a:pt x="7421" y="7009"/>
                  </a:cubicBezTo>
                  <a:cubicBezTo>
                    <a:pt x="7667" y="3216"/>
                    <a:pt x="4659" y="4"/>
                    <a:pt x="859" y="1"/>
                  </a:cubicBezTo>
                  <a:close/>
                </a:path>
              </a:pathLst>
            </a:custGeom>
            <a:solidFill>
              <a:srgbClr val="285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4" name="Google Shape;4904;p117"/>
            <p:cNvSpPr/>
            <p:nvPr/>
          </p:nvSpPr>
          <p:spPr>
            <a:xfrm>
              <a:off x="3850206" y="3943225"/>
              <a:ext cx="38026" cy="112387"/>
            </a:xfrm>
            <a:custGeom>
              <a:avLst/>
              <a:gdLst/>
              <a:ahLst/>
              <a:cxnLst/>
              <a:rect l="l" t="t" r="r" b="b"/>
              <a:pathLst>
                <a:path w="1461" h="4318" extrusionOk="0">
                  <a:moveTo>
                    <a:pt x="60" y="0"/>
                  </a:moveTo>
                  <a:cubicBezTo>
                    <a:pt x="29" y="0"/>
                    <a:pt x="0" y="25"/>
                    <a:pt x="0" y="57"/>
                  </a:cubicBezTo>
                  <a:lnTo>
                    <a:pt x="0" y="4261"/>
                  </a:lnTo>
                  <a:cubicBezTo>
                    <a:pt x="0" y="4293"/>
                    <a:pt x="29" y="4318"/>
                    <a:pt x="60" y="4318"/>
                  </a:cubicBezTo>
                  <a:lnTo>
                    <a:pt x="1404" y="4318"/>
                  </a:lnTo>
                  <a:cubicBezTo>
                    <a:pt x="1436" y="4318"/>
                    <a:pt x="1461" y="4293"/>
                    <a:pt x="1461" y="4261"/>
                  </a:cubicBezTo>
                  <a:lnTo>
                    <a:pt x="1461" y="57"/>
                  </a:lnTo>
                  <a:cubicBezTo>
                    <a:pt x="1461" y="25"/>
                    <a:pt x="1436" y="0"/>
                    <a:pt x="14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5" name="Google Shape;4905;p117"/>
            <p:cNvSpPr/>
            <p:nvPr/>
          </p:nvSpPr>
          <p:spPr>
            <a:xfrm>
              <a:off x="3835188" y="3876126"/>
              <a:ext cx="53044" cy="45522"/>
            </a:xfrm>
            <a:custGeom>
              <a:avLst/>
              <a:gdLst/>
              <a:ahLst/>
              <a:cxnLst/>
              <a:rect l="l" t="t" r="r" b="b"/>
              <a:pathLst>
                <a:path w="2038" h="1749" extrusionOk="0">
                  <a:moveTo>
                    <a:pt x="1160" y="1"/>
                  </a:moveTo>
                  <a:cubicBezTo>
                    <a:pt x="946" y="1"/>
                    <a:pt x="727" y="81"/>
                    <a:pt x="549" y="260"/>
                  </a:cubicBezTo>
                  <a:cubicBezTo>
                    <a:pt x="0" y="809"/>
                    <a:pt x="387" y="1748"/>
                    <a:pt x="1165" y="1748"/>
                  </a:cubicBezTo>
                  <a:cubicBezTo>
                    <a:pt x="1647" y="1748"/>
                    <a:pt x="2038" y="1358"/>
                    <a:pt x="2038" y="876"/>
                  </a:cubicBezTo>
                  <a:cubicBezTo>
                    <a:pt x="2038" y="350"/>
                    <a:pt x="1608" y="1"/>
                    <a:pt x="116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6" name="Google Shape;4906;p117"/>
            <p:cNvSpPr/>
            <p:nvPr/>
          </p:nvSpPr>
          <p:spPr>
            <a:xfrm>
              <a:off x="3924670" y="3943121"/>
              <a:ext cx="119805" cy="112491"/>
            </a:xfrm>
            <a:custGeom>
              <a:avLst/>
              <a:gdLst/>
              <a:ahLst/>
              <a:cxnLst/>
              <a:rect l="l" t="t" r="r" b="b"/>
              <a:pathLst>
                <a:path w="4603" h="4322" extrusionOk="0">
                  <a:moveTo>
                    <a:pt x="70" y="1"/>
                  </a:moveTo>
                  <a:cubicBezTo>
                    <a:pt x="32" y="1"/>
                    <a:pt x="0" y="33"/>
                    <a:pt x="0" y="71"/>
                  </a:cubicBezTo>
                  <a:lnTo>
                    <a:pt x="0" y="4255"/>
                  </a:lnTo>
                  <a:cubicBezTo>
                    <a:pt x="0" y="4290"/>
                    <a:pt x="32" y="4322"/>
                    <a:pt x="70" y="4322"/>
                  </a:cubicBezTo>
                  <a:lnTo>
                    <a:pt x="1390" y="4322"/>
                  </a:lnTo>
                  <a:cubicBezTo>
                    <a:pt x="1429" y="4322"/>
                    <a:pt x="1460" y="4290"/>
                    <a:pt x="1460" y="4255"/>
                  </a:cubicBezTo>
                  <a:lnTo>
                    <a:pt x="1460" y="2766"/>
                  </a:lnTo>
                  <a:cubicBezTo>
                    <a:pt x="1460" y="2281"/>
                    <a:pt x="1569" y="1461"/>
                    <a:pt x="2301" y="1461"/>
                  </a:cubicBezTo>
                  <a:cubicBezTo>
                    <a:pt x="3036" y="1461"/>
                    <a:pt x="3146" y="2281"/>
                    <a:pt x="3146" y="2766"/>
                  </a:cubicBezTo>
                  <a:lnTo>
                    <a:pt x="3146" y="4255"/>
                  </a:lnTo>
                  <a:cubicBezTo>
                    <a:pt x="3146" y="4290"/>
                    <a:pt x="3177" y="4322"/>
                    <a:pt x="3216" y="4322"/>
                  </a:cubicBezTo>
                  <a:lnTo>
                    <a:pt x="4535" y="4322"/>
                  </a:lnTo>
                  <a:cubicBezTo>
                    <a:pt x="4574" y="4322"/>
                    <a:pt x="4602" y="4290"/>
                    <a:pt x="4602" y="4255"/>
                  </a:cubicBezTo>
                  <a:lnTo>
                    <a:pt x="4602" y="2306"/>
                  </a:lnTo>
                  <a:cubicBezTo>
                    <a:pt x="4602" y="1707"/>
                    <a:pt x="4433" y="1151"/>
                    <a:pt x="4127" y="743"/>
                  </a:cubicBezTo>
                  <a:cubicBezTo>
                    <a:pt x="3761" y="258"/>
                    <a:pt x="3230" y="4"/>
                    <a:pt x="2586" y="4"/>
                  </a:cubicBezTo>
                  <a:cubicBezTo>
                    <a:pt x="2581" y="4"/>
                    <a:pt x="2575" y="4"/>
                    <a:pt x="2569" y="4"/>
                  </a:cubicBezTo>
                  <a:cubicBezTo>
                    <a:pt x="2107" y="4"/>
                    <a:pt x="1656" y="148"/>
                    <a:pt x="1277" y="413"/>
                  </a:cubicBezTo>
                  <a:cubicBezTo>
                    <a:pt x="1265" y="420"/>
                    <a:pt x="1253" y="423"/>
                    <a:pt x="1240" y="423"/>
                  </a:cubicBezTo>
                  <a:cubicBezTo>
                    <a:pt x="1205" y="423"/>
                    <a:pt x="1172" y="396"/>
                    <a:pt x="1172" y="356"/>
                  </a:cubicBezTo>
                  <a:lnTo>
                    <a:pt x="1172" y="71"/>
                  </a:lnTo>
                  <a:cubicBezTo>
                    <a:pt x="1172" y="33"/>
                    <a:pt x="1140" y="1"/>
                    <a:pt x="110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7" name="Google Shape;4907;p117"/>
            <p:cNvSpPr/>
            <p:nvPr/>
          </p:nvSpPr>
          <p:spPr>
            <a:xfrm>
              <a:off x="3744430" y="3796534"/>
              <a:ext cx="372480" cy="353610"/>
            </a:xfrm>
            <a:custGeom>
              <a:avLst/>
              <a:gdLst/>
              <a:ahLst/>
              <a:cxnLst/>
              <a:rect l="l" t="t" r="r" b="b"/>
              <a:pathLst>
                <a:path w="14311" h="13586" extrusionOk="0">
                  <a:moveTo>
                    <a:pt x="7513" y="429"/>
                  </a:moveTo>
                  <a:cubicBezTo>
                    <a:pt x="11021" y="429"/>
                    <a:pt x="13878" y="3283"/>
                    <a:pt x="13878" y="6794"/>
                  </a:cubicBezTo>
                  <a:cubicBezTo>
                    <a:pt x="13878" y="10302"/>
                    <a:pt x="11021" y="13155"/>
                    <a:pt x="7513" y="13155"/>
                  </a:cubicBezTo>
                  <a:cubicBezTo>
                    <a:pt x="4005" y="13155"/>
                    <a:pt x="1148" y="10302"/>
                    <a:pt x="1148" y="6794"/>
                  </a:cubicBezTo>
                  <a:cubicBezTo>
                    <a:pt x="1148" y="3283"/>
                    <a:pt x="4005" y="429"/>
                    <a:pt x="7513" y="429"/>
                  </a:cubicBezTo>
                  <a:close/>
                  <a:moveTo>
                    <a:pt x="7512" y="1"/>
                  </a:moveTo>
                  <a:cubicBezTo>
                    <a:pt x="6205" y="1"/>
                    <a:pt x="4891" y="377"/>
                    <a:pt x="3741" y="1147"/>
                  </a:cubicBezTo>
                  <a:cubicBezTo>
                    <a:pt x="1046" y="2945"/>
                    <a:pt x="1" y="6400"/>
                    <a:pt x="1239" y="9391"/>
                  </a:cubicBezTo>
                  <a:cubicBezTo>
                    <a:pt x="2304" y="11966"/>
                    <a:pt x="4809" y="13586"/>
                    <a:pt x="7510" y="13586"/>
                  </a:cubicBezTo>
                  <a:cubicBezTo>
                    <a:pt x="7950" y="13586"/>
                    <a:pt x="8395" y="13543"/>
                    <a:pt x="8839" y="13454"/>
                  </a:cubicBezTo>
                  <a:cubicBezTo>
                    <a:pt x="12016" y="12821"/>
                    <a:pt x="14307" y="10035"/>
                    <a:pt x="14307" y="6794"/>
                  </a:cubicBezTo>
                  <a:cubicBezTo>
                    <a:pt x="14310" y="4989"/>
                    <a:pt x="13593" y="3261"/>
                    <a:pt x="12315" y="1991"/>
                  </a:cubicBezTo>
                  <a:cubicBezTo>
                    <a:pt x="11003" y="677"/>
                    <a:pt x="9264" y="1"/>
                    <a:pt x="7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8" name="Google Shape;4908;p117"/>
            <p:cNvSpPr/>
            <p:nvPr/>
          </p:nvSpPr>
          <p:spPr>
            <a:xfrm>
              <a:off x="3844974" y="3937993"/>
              <a:ext cx="48489" cy="122850"/>
            </a:xfrm>
            <a:custGeom>
              <a:avLst/>
              <a:gdLst/>
              <a:ahLst/>
              <a:cxnLst/>
              <a:rect l="l" t="t" r="r" b="b"/>
              <a:pathLst>
                <a:path w="1863" h="4720" extrusionOk="0">
                  <a:moveTo>
                    <a:pt x="1433" y="430"/>
                  </a:moveTo>
                  <a:lnTo>
                    <a:pt x="1433" y="4290"/>
                  </a:lnTo>
                  <a:lnTo>
                    <a:pt x="430" y="4290"/>
                  </a:lnTo>
                  <a:lnTo>
                    <a:pt x="430" y="430"/>
                  </a:lnTo>
                  <a:close/>
                  <a:moveTo>
                    <a:pt x="216" y="1"/>
                  </a:moveTo>
                  <a:cubicBezTo>
                    <a:pt x="99" y="1"/>
                    <a:pt x="1" y="96"/>
                    <a:pt x="1" y="216"/>
                  </a:cubicBezTo>
                  <a:lnTo>
                    <a:pt x="1" y="4505"/>
                  </a:lnTo>
                  <a:cubicBezTo>
                    <a:pt x="1" y="4624"/>
                    <a:pt x="99" y="4719"/>
                    <a:pt x="216" y="4719"/>
                  </a:cubicBezTo>
                  <a:lnTo>
                    <a:pt x="1648" y="4719"/>
                  </a:lnTo>
                  <a:cubicBezTo>
                    <a:pt x="1767" y="4719"/>
                    <a:pt x="1862" y="4624"/>
                    <a:pt x="1862" y="4505"/>
                  </a:cubicBezTo>
                  <a:lnTo>
                    <a:pt x="1862" y="216"/>
                  </a:lnTo>
                  <a:cubicBezTo>
                    <a:pt x="1862" y="96"/>
                    <a:pt x="1767" y="1"/>
                    <a:pt x="16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9" name="Google Shape;4909;p117"/>
            <p:cNvSpPr/>
            <p:nvPr/>
          </p:nvSpPr>
          <p:spPr>
            <a:xfrm>
              <a:off x="3828134" y="3870973"/>
              <a:ext cx="65329" cy="55881"/>
            </a:xfrm>
            <a:custGeom>
              <a:avLst/>
              <a:gdLst/>
              <a:ahLst/>
              <a:cxnLst/>
              <a:rect l="l" t="t" r="r" b="b"/>
              <a:pathLst>
                <a:path w="2510" h="2147" extrusionOk="0">
                  <a:moveTo>
                    <a:pt x="1431" y="427"/>
                  </a:moveTo>
                  <a:cubicBezTo>
                    <a:pt x="1762" y="427"/>
                    <a:pt x="2080" y="685"/>
                    <a:pt x="2080" y="1074"/>
                  </a:cubicBezTo>
                  <a:cubicBezTo>
                    <a:pt x="2080" y="1429"/>
                    <a:pt x="1791" y="1717"/>
                    <a:pt x="1436" y="1717"/>
                  </a:cubicBezTo>
                  <a:cubicBezTo>
                    <a:pt x="863" y="1717"/>
                    <a:pt x="574" y="1024"/>
                    <a:pt x="982" y="616"/>
                  </a:cubicBezTo>
                  <a:cubicBezTo>
                    <a:pt x="1113" y="486"/>
                    <a:pt x="1273" y="427"/>
                    <a:pt x="1431" y="427"/>
                  </a:cubicBezTo>
                  <a:close/>
                  <a:moveTo>
                    <a:pt x="1436" y="0"/>
                  </a:moveTo>
                  <a:cubicBezTo>
                    <a:pt x="479" y="0"/>
                    <a:pt x="1" y="1154"/>
                    <a:pt x="676" y="1830"/>
                  </a:cubicBezTo>
                  <a:cubicBezTo>
                    <a:pt x="895" y="2049"/>
                    <a:pt x="1165" y="2147"/>
                    <a:pt x="1429" y="2147"/>
                  </a:cubicBezTo>
                  <a:cubicBezTo>
                    <a:pt x="1980" y="2147"/>
                    <a:pt x="2509" y="1720"/>
                    <a:pt x="2509" y="1074"/>
                  </a:cubicBezTo>
                  <a:cubicBezTo>
                    <a:pt x="2509" y="482"/>
                    <a:pt x="2027" y="0"/>
                    <a:pt x="14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0" name="Google Shape;4910;p117"/>
            <p:cNvSpPr/>
            <p:nvPr/>
          </p:nvSpPr>
          <p:spPr>
            <a:xfrm>
              <a:off x="3919439" y="3937993"/>
              <a:ext cx="130346" cy="122850"/>
            </a:xfrm>
            <a:custGeom>
              <a:avLst/>
              <a:gdLst/>
              <a:ahLst/>
              <a:cxnLst/>
              <a:rect l="l" t="t" r="r" b="b"/>
              <a:pathLst>
                <a:path w="5008" h="4720" extrusionOk="0">
                  <a:moveTo>
                    <a:pt x="215" y="1"/>
                  </a:moveTo>
                  <a:cubicBezTo>
                    <a:pt x="99" y="1"/>
                    <a:pt x="0" y="96"/>
                    <a:pt x="0" y="216"/>
                  </a:cubicBezTo>
                  <a:lnTo>
                    <a:pt x="0" y="4505"/>
                  </a:lnTo>
                  <a:cubicBezTo>
                    <a:pt x="0" y="4624"/>
                    <a:pt x="99" y="4719"/>
                    <a:pt x="215" y="4719"/>
                  </a:cubicBezTo>
                  <a:lnTo>
                    <a:pt x="1647" y="4719"/>
                  </a:lnTo>
                  <a:cubicBezTo>
                    <a:pt x="1767" y="4719"/>
                    <a:pt x="1862" y="4624"/>
                    <a:pt x="1862" y="4505"/>
                  </a:cubicBezTo>
                  <a:lnTo>
                    <a:pt x="1862" y="2963"/>
                  </a:lnTo>
                  <a:cubicBezTo>
                    <a:pt x="1862" y="2460"/>
                    <a:pt x="1974" y="1859"/>
                    <a:pt x="2506" y="1859"/>
                  </a:cubicBezTo>
                  <a:cubicBezTo>
                    <a:pt x="2900" y="1859"/>
                    <a:pt x="3065" y="2193"/>
                    <a:pt x="3121" y="2573"/>
                  </a:cubicBezTo>
                  <a:cubicBezTo>
                    <a:pt x="3135" y="2678"/>
                    <a:pt x="3227" y="2756"/>
                    <a:pt x="3332" y="2756"/>
                  </a:cubicBezTo>
                  <a:cubicBezTo>
                    <a:pt x="3463" y="2752"/>
                    <a:pt x="3565" y="2636"/>
                    <a:pt x="3544" y="2506"/>
                  </a:cubicBezTo>
                  <a:cubicBezTo>
                    <a:pt x="3434" y="1816"/>
                    <a:pt x="3069" y="1429"/>
                    <a:pt x="2506" y="1429"/>
                  </a:cubicBezTo>
                  <a:cubicBezTo>
                    <a:pt x="1823" y="1429"/>
                    <a:pt x="1432" y="1989"/>
                    <a:pt x="1432" y="2963"/>
                  </a:cubicBezTo>
                  <a:lnTo>
                    <a:pt x="1432" y="4290"/>
                  </a:lnTo>
                  <a:lnTo>
                    <a:pt x="430" y="4290"/>
                  </a:lnTo>
                  <a:lnTo>
                    <a:pt x="430" y="430"/>
                  </a:lnTo>
                  <a:lnTo>
                    <a:pt x="1144" y="430"/>
                  </a:lnTo>
                  <a:lnTo>
                    <a:pt x="1144" y="712"/>
                  </a:lnTo>
                  <a:cubicBezTo>
                    <a:pt x="1144" y="778"/>
                    <a:pt x="1172" y="842"/>
                    <a:pt x="1225" y="884"/>
                  </a:cubicBezTo>
                  <a:cubicBezTo>
                    <a:pt x="1264" y="916"/>
                    <a:pt x="1311" y="932"/>
                    <a:pt x="1359" y="932"/>
                  </a:cubicBezTo>
                  <a:cubicBezTo>
                    <a:pt x="1407" y="932"/>
                    <a:pt x="1455" y="916"/>
                    <a:pt x="1496" y="884"/>
                  </a:cubicBezTo>
                  <a:cubicBezTo>
                    <a:pt x="1858" y="592"/>
                    <a:pt x="2309" y="430"/>
                    <a:pt x="2776" y="430"/>
                  </a:cubicBezTo>
                  <a:cubicBezTo>
                    <a:pt x="2781" y="430"/>
                    <a:pt x="2786" y="430"/>
                    <a:pt x="2791" y="430"/>
                  </a:cubicBezTo>
                  <a:cubicBezTo>
                    <a:pt x="4026" y="430"/>
                    <a:pt x="4578" y="1472"/>
                    <a:pt x="4578" y="2503"/>
                  </a:cubicBezTo>
                  <a:lnTo>
                    <a:pt x="4578" y="4290"/>
                  </a:lnTo>
                  <a:lnTo>
                    <a:pt x="3575" y="4290"/>
                  </a:lnTo>
                  <a:lnTo>
                    <a:pt x="3575" y="3583"/>
                  </a:lnTo>
                  <a:cubicBezTo>
                    <a:pt x="3575" y="3467"/>
                    <a:pt x="3480" y="3372"/>
                    <a:pt x="3364" y="3372"/>
                  </a:cubicBezTo>
                  <a:cubicBezTo>
                    <a:pt x="3245" y="3372"/>
                    <a:pt x="3150" y="3467"/>
                    <a:pt x="3150" y="3583"/>
                  </a:cubicBezTo>
                  <a:lnTo>
                    <a:pt x="3150" y="4505"/>
                  </a:lnTo>
                  <a:cubicBezTo>
                    <a:pt x="3150" y="4624"/>
                    <a:pt x="3245" y="4719"/>
                    <a:pt x="3364" y="4719"/>
                  </a:cubicBezTo>
                  <a:lnTo>
                    <a:pt x="4793" y="4719"/>
                  </a:lnTo>
                  <a:cubicBezTo>
                    <a:pt x="4912" y="4719"/>
                    <a:pt x="5007" y="4624"/>
                    <a:pt x="5007" y="4505"/>
                  </a:cubicBezTo>
                  <a:lnTo>
                    <a:pt x="5007" y="2503"/>
                  </a:lnTo>
                  <a:cubicBezTo>
                    <a:pt x="5007" y="1028"/>
                    <a:pt x="4096" y="1"/>
                    <a:pt x="2791" y="1"/>
                  </a:cubicBezTo>
                  <a:cubicBezTo>
                    <a:pt x="2365" y="1"/>
                    <a:pt x="1946" y="110"/>
                    <a:pt x="1573" y="314"/>
                  </a:cubicBezTo>
                  <a:lnTo>
                    <a:pt x="1573" y="216"/>
                  </a:lnTo>
                  <a:cubicBezTo>
                    <a:pt x="1573" y="96"/>
                    <a:pt x="1478" y="1"/>
                    <a:pt x="13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11" name="Google Shape;4911;p117"/>
          <p:cNvGrpSpPr/>
          <p:nvPr/>
        </p:nvGrpSpPr>
        <p:grpSpPr>
          <a:xfrm>
            <a:off x="4825167" y="1787084"/>
            <a:ext cx="372844" cy="353610"/>
            <a:chOff x="4186663" y="3796534"/>
            <a:chExt cx="372844" cy="353610"/>
          </a:xfrm>
        </p:grpSpPr>
        <p:sp>
          <p:nvSpPr>
            <p:cNvPr id="4912" name="Google Shape;4912;p117"/>
            <p:cNvSpPr/>
            <p:nvPr/>
          </p:nvSpPr>
          <p:spPr>
            <a:xfrm>
              <a:off x="4211025" y="3802104"/>
              <a:ext cx="342418" cy="342418"/>
            </a:xfrm>
            <a:custGeom>
              <a:avLst/>
              <a:gdLst/>
              <a:ahLst/>
              <a:cxnLst/>
              <a:rect l="l" t="t" r="r" b="b"/>
              <a:pathLst>
                <a:path w="13156" h="13156" extrusionOk="0">
                  <a:moveTo>
                    <a:pt x="6576" y="1"/>
                  </a:moveTo>
                  <a:cubicBezTo>
                    <a:pt x="2945" y="1"/>
                    <a:pt x="0" y="2945"/>
                    <a:pt x="0" y="6580"/>
                  </a:cubicBezTo>
                  <a:cubicBezTo>
                    <a:pt x="0" y="10211"/>
                    <a:pt x="2945" y="13156"/>
                    <a:pt x="6576" y="13156"/>
                  </a:cubicBezTo>
                  <a:cubicBezTo>
                    <a:pt x="10211" y="13156"/>
                    <a:pt x="13156" y="10211"/>
                    <a:pt x="13156" y="6580"/>
                  </a:cubicBezTo>
                  <a:cubicBezTo>
                    <a:pt x="13156" y="2945"/>
                    <a:pt x="10211" y="1"/>
                    <a:pt x="65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3" name="Google Shape;4913;p117"/>
            <p:cNvSpPr/>
            <p:nvPr/>
          </p:nvSpPr>
          <p:spPr>
            <a:xfrm>
              <a:off x="4359824" y="3802104"/>
              <a:ext cx="199683" cy="342522"/>
            </a:xfrm>
            <a:custGeom>
              <a:avLst/>
              <a:gdLst/>
              <a:ahLst/>
              <a:cxnLst/>
              <a:rect l="l" t="t" r="r" b="b"/>
              <a:pathLst>
                <a:path w="7672" h="13160" extrusionOk="0">
                  <a:moveTo>
                    <a:pt x="859" y="1"/>
                  </a:moveTo>
                  <a:cubicBezTo>
                    <a:pt x="574" y="1"/>
                    <a:pt x="286" y="18"/>
                    <a:pt x="1" y="57"/>
                  </a:cubicBezTo>
                  <a:cubicBezTo>
                    <a:pt x="3277" y="486"/>
                    <a:pt x="5725" y="3276"/>
                    <a:pt x="5725" y="6580"/>
                  </a:cubicBezTo>
                  <a:cubicBezTo>
                    <a:pt x="5725" y="9880"/>
                    <a:pt x="3277" y="12670"/>
                    <a:pt x="1" y="13103"/>
                  </a:cubicBezTo>
                  <a:cubicBezTo>
                    <a:pt x="291" y="13141"/>
                    <a:pt x="580" y="13160"/>
                    <a:pt x="864" y="13160"/>
                  </a:cubicBezTo>
                  <a:cubicBezTo>
                    <a:pt x="4278" y="13160"/>
                    <a:pt x="7194" y="10510"/>
                    <a:pt x="7421" y="7009"/>
                  </a:cubicBezTo>
                  <a:cubicBezTo>
                    <a:pt x="7671" y="3216"/>
                    <a:pt x="4663" y="4"/>
                    <a:pt x="859" y="1"/>
                  </a:cubicBezTo>
                  <a:close/>
                </a:path>
              </a:pathLst>
            </a:custGeom>
            <a:solidFill>
              <a:srgbClr val="285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4" name="Google Shape;4914;p117"/>
            <p:cNvSpPr/>
            <p:nvPr/>
          </p:nvSpPr>
          <p:spPr>
            <a:xfrm>
              <a:off x="4284370" y="3890988"/>
              <a:ext cx="218241" cy="179564"/>
            </a:xfrm>
            <a:custGeom>
              <a:avLst/>
              <a:gdLst/>
              <a:ahLst/>
              <a:cxnLst/>
              <a:rect l="l" t="t" r="r" b="b"/>
              <a:pathLst>
                <a:path w="8385" h="6899" extrusionOk="0">
                  <a:moveTo>
                    <a:pt x="5479" y="1"/>
                  </a:moveTo>
                  <a:cubicBezTo>
                    <a:pt x="5224" y="1"/>
                    <a:pt x="4967" y="51"/>
                    <a:pt x="4722" y="153"/>
                  </a:cubicBezTo>
                  <a:cubicBezTo>
                    <a:pt x="3998" y="456"/>
                    <a:pt x="3530" y="1163"/>
                    <a:pt x="3530" y="1948"/>
                  </a:cubicBezTo>
                  <a:lnTo>
                    <a:pt x="3530" y="1979"/>
                  </a:lnTo>
                  <a:lnTo>
                    <a:pt x="3435" y="1976"/>
                  </a:lnTo>
                  <a:lnTo>
                    <a:pt x="3431" y="1976"/>
                  </a:lnTo>
                  <a:cubicBezTo>
                    <a:pt x="3234" y="1976"/>
                    <a:pt x="2664" y="1814"/>
                    <a:pt x="2478" y="1754"/>
                  </a:cubicBezTo>
                  <a:cubicBezTo>
                    <a:pt x="1760" y="1508"/>
                    <a:pt x="1112" y="1107"/>
                    <a:pt x="574" y="575"/>
                  </a:cubicBezTo>
                  <a:lnTo>
                    <a:pt x="370" y="375"/>
                  </a:lnTo>
                  <a:cubicBezTo>
                    <a:pt x="357" y="362"/>
                    <a:pt x="341" y="356"/>
                    <a:pt x="325" y="356"/>
                  </a:cubicBezTo>
                  <a:cubicBezTo>
                    <a:pt x="298" y="356"/>
                    <a:pt x="271" y="374"/>
                    <a:pt x="265" y="403"/>
                  </a:cubicBezTo>
                  <a:lnTo>
                    <a:pt x="191" y="681"/>
                  </a:lnTo>
                  <a:cubicBezTo>
                    <a:pt x="1" y="1423"/>
                    <a:pt x="307" y="2208"/>
                    <a:pt x="954" y="2623"/>
                  </a:cubicBezTo>
                  <a:lnTo>
                    <a:pt x="947" y="2623"/>
                  </a:lnTo>
                  <a:cubicBezTo>
                    <a:pt x="817" y="2623"/>
                    <a:pt x="683" y="2609"/>
                    <a:pt x="553" y="2577"/>
                  </a:cubicBezTo>
                  <a:lnTo>
                    <a:pt x="314" y="2521"/>
                  </a:lnTo>
                  <a:cubicBezTo>
                    <a:pt x="309" y="2520"/>
                    <a:pt x="304" y="2519"/>
                    <a:pt x="299" y="2519"/>
                  </a:cubicBezTo>
                  <a:cubicBezTo>
                    <a:pt x="259" y="2519"/>
                    <a:pt x="227" y="2554"/>
                    <a:pt x="236" y="2595"/>
                  </a:cubicBezTo>
                  <a:lnTo>
                    <a:pt x="275" y="2838"/>
                  </a:lnTo>
                  <a:cubicBezTo>
                    <a:pt x="367" y="3376"/>
                    <a:pt x="715" y="3837"/>
                    <a:pt x="1211" y="4066"/>
                  </a:cubicBezTo>
                  <a:cubicBezTo>
                    <a:pt x="1274" y="4090"/>
                    <a:pt x="1257" y="4185"/>
                    <a:pt x="1190" y="4189"/>
                  </a:cubicBezTo>
                  <a:lnTo>
                    <a:pt x="1186" y="4189"/>
                  </a:lnTo>
                  <a:lnTo>
                    <a:pt x="919" y="4203"/>
                  </a:lnTo>
                  <a:cubicBezTo>
                    <a:pt x="873" y="4203"/>
                    <a:pt x="845" y="4256"/>
                    <a:pt x="866" y="4298"/>
                  </a:cubicBezTo>
                  <a:lnTo>
                    <a:pt x="1000" y="4530"/>
                  </a:lnTo>
                  <a:cubicBezTo>
                    <a:pt x="1260" y="4984"/>
                    <a:pt x="1714" y="5297"/>
                    <a:pt x="2235" y="5375"/>
                  </a:cubicBezTo>
                  <a:cubicBezTo>
                    <a:pt x="2291" y="5382"/>
                    <a:pt x="2309" y="5456"/>
                    <a:pt x="2263" y="5487"/>
                  </a:cubicBezTo>
                  <a:cubicBezTo>
                    <a:pt x="1820" y="5818"/>
                    <a:pt x="1306" y="6040"/>
                    <a:pt x="761" y="6135"/>
                  </a:cubicBezTo>
                  <a:lnTo>
                    <a:pt x="173" y="6237"/>
                  </a:lnTo>
                  <a:cubicBezTo>
                    <a:pt x="110" y="6247"/>
                    <a:pt x="99" y="6339"/>
                    <a:pt x="162" y="6360"/>
                  </a:cubicBezTo>
                  <a:lnTo>
                    <a:pt x="718" y="6574"/>
                  </a:lnTo>
                  <a:cubicBezTo>
                    <a:pt x="1281" y="6789"/>
                    <a:pt x="1879" y="6898"/>
                    <a:pt x="2478" y="6898"/>
                  </a:cubicBezTo>
                  <a:cubicBezTo>
                    <a:pt x="5194" y="6898"/>
                    <a:pt x="7414" y="4689"/>
                    <a:pt x="7421" y="1969"/>
                  </a:cubicBezTo>
                  <a:lnTo>
                    <a:pt x="7421" y="1951"/>
                  </a:lnTo>
                  <a:lnTo>
                    <a:pt x="7421" y="1902"/>
                  </a:lnTo>
                  <a:lnTo>
                    <a:pt x="7421" y="1891"/>
                  </a:lnTo>
                  <a:cubicBezTo>
                    <a:pt x="7611" y="1758"/>
                    <a:pt x="7787" y="1610"/>
                    <a:pt x="7949" y="1444"/>
                  </a:cubicBezTo>
                  <a:lnTo>
                    <a:pt x="8343" y="1036"/>
                  </a:lnTo>
                  <a:cubicBezTo>
                    <a:pt x="8384" y="995"/>
                    <a:pt x="8354" y="928"/>
                    <a:pt x="8301" y="928"/>
                  </a:cubicBezTo>
                  <a:cubicBezTo>
                    <a:pt x="8295" y="928"/>
                    <a:pt x="8289" y="929"/>
                    <a:pt x="8283" y="931"/>
                  </a:cubicBezTo>
                  <a:lnTo>
                    <a:pt x="7731" y="1061"/>
                  </a:lnTo>
                  <a:cubicBezTo>
                    <a:pt x="7674" y="1075"/>
                    <a:pt x="7618" y="1089"/>
                    <a:pt x="7558" y="1100"/>
                  </a:cubicBezTo>
                  <a:cubicBezTo>
                    <a:pt x="7554" y="1100"/>
                    <a:pt x="7551" y="1101"/>
                    <a:pt x="7547" y="1101"/>
                  </a:cubicBezTo>
                  <a:cubicBezTo>
                    <a:pt x="7487" y="1101"/>
                    <a:pt x="7456" y="1024"/>
                    <a:pt x="7506" y="987"/>
                  </a:cubicBezTo>
                  <a:cubicBezTo>
                    <a:pt x="7572" y="931"/>
                    <a:pt x="7632" y="875"/>
                    <a:pt x="7688" y="811"/>
                  </a:cubicBezTo>
                  <a:lnTo>
                    <a:pt x="8118" y="343"/>
                  </a:lnTo>
                  <a:cubicBezTo>
                    <a:pt x="8154" y="300"/>
                    <a:pt x="8122" y="236"/>
                    <a:pt x="8072" y="236"/>
                  </a:cubicBezTo>
                  <a:cubicBezTo>
                    <a:pt x="8064" y="236"/>
                    <a:pt x="8056" y="238"/>
                    <a:pt x="8047" y="241"/>
                  </a:cubicBezTo>
                  <a:lnTo>
                    <a:pt x="7449" y="442"/>
                  </a:lnTo>
                  <a:cubicBezTo>
                    <a:pt x="7266" y="502"/>
                    <a:pt x="7080" y="544"/>
                    <a:pt x="6893" y="572"/>
                  </a:cubicBezTo>
                  <a:cubicBezTo>
                    <a:pt x="6890" y="573"/>
                    <a:pt x="6886" y="573"/>
                    <a:pt x="6882" y="573"/>
                  </a:cubicBezTo>
                  <a:cubicBezTo>
                    <a:pt x="6865" y="573"/>
                    <a:pt x="6849" y="566"/>
                    <a:pt x="6837" y="554"/>
                  </a:cubicBezTo>
                  <a:cubicBezTo>
                    <a:pt x="6467" y="191"/>
                    <a:pt x="5977" y="1"/>
                    <a:pt x="54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5" name="Google Shape;4915;p117"/>
            <p:cNvSpPr/>
            <p:nvPr/>
          </p:nvSpPr>
          <p:spPr>
            <a:xfrm>
              <a:off x="4186663" y="3796534"/>
              <a:ext cx="372480" cy="353610"/>
            </a:xfrm>
            <a:custGeom>
              <a:avLst/>
              <a:gdLst/>
              <a:ahLst/>
              <a:cxnLst/>
              <a:rect l="l" t="t" r="r" b="b"/>
              <a:pathLst>
                <a:path w="14311" h="13586" extrusionOk="0">
                  <a:moveTo>
                    <a:pt x="7512" y="429"/>
                  </a:moveTo>
                  <a:cubicBezTo>
                    <a:pt x="11024" y="429"/>
                    <a:pt x="13877" y="3283"/>
                    <a:pt x="13877" y="6794"/>
                  </a:cubicBezTo>
                  <a:cubicBezTo>
                    <a:pt x="13877" y="10302"/>
                    <a:pt x="11024" y="13155"/>
                    <a:pt x="7512" y="13155"/>
                  </a:cubicBezTo>
                  <a:cubicBezTo>
                    <a:pt x="4004" y="13155"/>
                    <a:pt x="1151" y="10302"/>
                    <a:pt x="1151" y="6794"/>
                  </a:cubicBezTo>
                  <a:cubicBezTo>
                    <a:pt x="1151" y="3283"/>
                    <a:pt x="4004" y="429"/>
                    <a:pt x="7512" y="429"/>
                  </a:cubicBezTo>
                  <a:close/>
                  <a:moveTo>
                    <a:pt x="7512" y="1"/>
                  </a:moveTo>
                  <a:cubicBezTo>
                    <a:pt x="6205" y="1"/>
                    <a:pt x="4891" y="377"/>
                    <a:pt x="3741" y="1147"/>
                  </a:cubicBezTo>
                  <a:cubicBezTo>
                    <a:pt x="1045" y="2945"/>
                    <a:pt x="0" y="6400"/>
                    <a:pt x="1239" y="9391"/>
                  </a:cubicBezTo>
                  <a:cubicBezTo>
                    <a:pt x="2307" y="11966"/>
                    <a:pt x="4809" y="13586"/>
                    <a:pt x="7510" y="13586"/>
                  </a:cubicBezTo>
                  <a:cubicBezTo>
                    <a:pt x="7950" y="13586"/>
                    <a:pt x="8394" y="13543"/>
                    <a:pt x="8839" y="13454"/>
                  </a:cubicBezTo>
                  <a:cubicBezTo>
                    <a:pt x="12016" y="12825"/>
                    <a:pt x="14307" y="10035"/>
                    <a:pt x="14307" y="6794"/>
                  </a:cubicBezTo>
                  <a:cubicBezTo>
                    <a:pt x="14310" y="4989"/>
                    <a:pt x="13596" y="3261"/>
                    <a:pt x="12315" y="1991"/>
                  </a:cubicBezTo>
                  <a:cubicBezTo>
                    <a:pt x="11003" y="677"/>
                    <a:pt x="9264" y="1"/>
                    <a:pt x="7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6" name="Google Shape;4916;p117"/>
            <p:cNvSpPr/>
            <p:nvPr/>
          </p:nvSpPr>
          <p:spPr>
            <a:xfrm>
              <a:off x="4277785" y="3885834"/>
              <a:ext cx="231515" cy="189871"/>
            </a:xfrm>
            <a:custGeom>
              <a:avLst/>
              <a:gdLst/>
              <a:ahLst/>
              <a:cxnLst/>
              <a:rect l="l" t="t" r="r" b="b"/>
              <a:pathLst>
                <a:path w="8895" h="7295" extrusionOk="0">
                  <a:moveTo>
                    <a:pt x="5726" y="0"/>
                  </a:moveTo>
                  <a:cubicBezTo>
                    <a:pt x="5464" y="0"/>
                    <a:pt x="5200" y="48"/>
                    <a:pt x="4947" y="147"/>
                  </a:cubicBezTo>
                  <a:cubicBezTo>
                    <a:pt x="4184" y="446"/>
                    <a:pt x="3660" y="1153"/>
                    <a:pt x="3589" y="1970"/>
                  </a:cubicBezTo>
                  <a:cubicBezTo>
                    <a:pt x="3322" y="1917"/>
                    <a:pt x="3054" y="1850"/>
                    <a:pt x="2794" y="1766"/>
                  </a:cubicBezTo>
                  <a:cubicBezTo>
                    <a:pt x="2006" y="1498"/>
                    <a:pt x="1302" y="1027"/>
                    <a:pt x="750" y="404"/>
                  </a:cubicBezTo>
                  <a:cubicBezTo>
                    <a:pt x="718" y="365"/>
                    <a:pt x="672" y="341"/>
                    <a:pt x="627" y="330"/>
                  </a:cubicBezTo>
                  <a:cubicBezTo>
                    <a:pt x="613" y="328"/>
                    <a:pt x="600" y="326"/>
                    <a:pt x="586" y="326"/>
                  </a:cubicBezTo>
                  <a:cubicBezTo>
                    <a:pt x="506" y="326"/>
                    <a:pt x="431" y="371"/>
                    <a:pt x="394" y="446"/>
                  </a:cubicBezTo>
                  <a:cubicBezTo>
                    <a:pt x="64" y="1104"/>
                    <a:pt x="130" y="1889"/>
                    <a:pt x="560" y="2487"/>
                  </a:cubicBezTo>
                  <a:cubicBezTo>
                    <a:pt x="547" y="2485"/>
                    <a:pt x="533" y="2483"/>
                    <a:pt x="520" y="2483"/>
                  </a:cubicBezTo>
                  <a:cubicBezTo>
                    <a:pt x="456" y="2483"/>
                    <a:pt x="393" y="2511"/>
                    <a:pt x="352" y="2561"/>
                  </a:cubicBezTo>
                  <a:cubicBezTo>
                    <a:pt x="324" y="2600"/>
                    <a:pt x="306" y="2645"/>
                    <a:pt x="306" y="2695"/>
                  </a:cubicBezTo>
                  <a:lnTo>
                    <a:pt x="306" y="2761"/>
                  </a:lnTo>
                  <a:cubicBezTo>
                    <a:pt x="306" y="3324"/>
                    <a:pt x="560" y="3856"/>
                    <a:pt x="1000" y="4207"/>
                  </a:cubicBezTo>
                  <a:cubicBezTo>
                    <a:pt x="968" y="4229"/>
                    <a:pt x="943" y="4257"/>
                    <a:pt x="929" y="4288"/>
                  </a:cubicBezTo>
                  <a:cubicBezTo>
                    <a:pt x="905" y="4341"/>
                    <a:pt x="897" y="4401"/>
                    <a:pt x="915" y="4454"/>
                  </a:cubicBezTo>
                  <a:cubicBezTo>
                    <a:pt x="1102" y="5041"/>
                    <a:pt x="1559" y="5506"/>
                    <a:pt x="2143" y="5696"/>
                  </a:cubicBezTo>
                  <a:cubicBezTo>
                    <a:pt x="1619" y="6016"/>
                    <a:pt x="1017" y="6185"/>
                    <a:pt x="401" y="6185"/>
                  </a:cubicBezTo>
                  <a:cubicBezTo>
                    <a:pt x="349" y="6185"/>
                    <a:pt x="292" y="6185"/>
                    <a:pt x="236" y="6181"/>
                  </a:cubicBezTo>
                  <a:cubicBezTo>
                    <a:pt x="231" y="6181"/>
                    <a:pt x="227" y="6181"/>
                    <a:pt x="222" y="6181"/>
                  </a:cubicBezTo>
                  <a:cubicBezTo>
                    <a:pt x="119" y="6181"/>
                    <a:pt x="31" y="6256"/>
                    <a:pt x="14" y="6361"/>
                  </a:cubicBezTo>
                  <a:cubicBezTo>
                    <a:pt x="0" y="6449"/>
                    <a:pt x="43" y="6537"/>
                    <a:pt x="123" y="6582"/>
                  </a:cubicBezTo>
                  <a:cubicBezTo>
                    <a:pt x="930" y="7059"/>
                    <a:pt x="1832" y="7294"/>
                    <a:pt x="2731" y="7294"/>
                  </a:cubicBezTo>
                  <a:cubicBezTo>
                    <a:pt x="3793" y="7294"/>
                    <a:pt x="4851" y="6966"/>
                    <a:pt x="5746" y="6319"/>
                  </a:cubicBezTo>
                  <a:cubicBezTo>
                    <a:pt x="5855" y="6241"/>
                    <a:pt x="5866" y="6086"/>
                    <a:pt x="5774" y="5991"/>
                  </a:cubicBezTo>
                  <a:cubicBezTo>
                    <a:pt x="5732" y="5949"/>
                    <a:pt x="5676" y="5927"/>
                    <a:pt x="5621" y="5927"/>
                  </a:cubicBezTo>
                  <a:cubicBezTo>
                    <a:pt x="5576" y="5927"/>
                    <a:pt x="5531" y="5942"/>
                    <a:pt x="5493" y="5970"/>
                  </a:cubicBezTo>
                  <a:cubicBezTo>
                    <a:pt x="4675" y="6560"/>
                    <a:pt x="3705" y="6864"/>
                    <a:pt x="2726" y="6864"/>
                  </a:cubicBezTo>
                  <a:cubicBezTo>
                    <a:pt x="2163" y="6864"/>
                    <a:pt x="1597" y="6763"/>
                    <a:pt x="1056" y="6558"/>
                  </a:cubicBezTo>
                  <a:cubicBezTo>
                    <a:pt x="1703" y="6442"/>
                    <a:pt x="2312" y="6160"/>
                    <a:pt x="2815" y="5741"/>
                  </a:cubicBezTo>
                  <a:cubicBezTo>
                    <a:pt x="2878" y="5692"/>
                    <a:pt x="2910" y="5611"/>
                    <a:pt x="2896" y="5530"/>
                  </a:cubicBezTo>
                  <a:cubicBezTo>
                    <a:pt x="2875" y="5432"/>
                    <a:pt x="2790" y="5362"/>
                    <a:pt x="2692" y="5358"/>
                  </a:cubicBezTo>
                  <a:cubicBezTo>
                    <a:pt x="2175" y="5344"/>
                    <a:pt x="1707" y="5062"/>
                    <a:pt x="1450" y="4612"/>
                  </a:cubicBezTo>
                  <a:cubicBezTo>
                    <a:pt x="1573" y="4609"/>
                    <a:pt x="1693" y="4591"/>
                    <a:pt x="1809" y="4566"/>
                  </a:cubicBezTo>
                  <a:cubicBezTo>
                    <a:pt x="1900" y="4549"/>
                    <a:pt x="1971" y="4475"/>
                    <a:pt x="1985" y="4380"/>
                  </a:cubicBezTo>
                  <a:cubicBezTo>
                    <a:pt x="1999" y="4274"/>
                    <a:pt x="1928" y="4172"/>
                    <a:pt x="1823" y="4144"/>
                  </a:cubicBezTo>
                  <a:cubicBezTo>
                    <a:pt x="1270" y="4010"/>
                    <a:pt x="852" y="3560"/>
                    <a:pt x="757" y="2997"/>
                  </a:cubicBezTo>
                  <a:lnTo>
                    <a:pt x="757" y="2997"/>
                  </a:lnTo>
                  <a:cubicBezTo>
                    <a:pt x="898" y="3030"/>
                    <a:pt x="1045" y="3048"/>
                    <a:pt x="1190" y="3048"/>
                  </a:cubicBezTo>
                  <a:cubicBezTo>
                    <a:pt x="1215" y="3048"/>
                    <a:pt x="1239" y="3047"/>
                    <a:pt x="1263" y="3046"/>
                  </a:cubicBezTo>
                  <a:cubicBezTo>
                    <a:pt x="1369" y="3043"/>
                    <a:pt x="1457" y="2962"/>
                    <a:pt x="1471" y="2856"/>
                  </a:cubicBezTo>
                  <a:cubicBezTo>
                    <a:pt x="1478" y="2772"/>
                    <a:pt x="1436" y="2691"/>
                    <a:pt x="1362" y="2645"/>
                  </a:cubicBezTo>
                  <a:cubicBezTo>
                    <a:pt x="778" y="2290"/>
                    <a:pt x="496" y="1597"/>
                    <a:pt x="669" y="935"/>
                  </a:cubicBezTo>
                  <a:lnTo>
                    <a:pt x="669" y="935"/>
                  </a:lnTo>
                  <a:cubicBezTo>
                    <a:pt x="1232" y="1491"/>
                    <a:pt x="1911" y="1913"/>
                    <a:pt x="2660" y="2170"/>
                  </a:cubicBezTo>
                  <a:cubicBezTo>
                    <a:pt x="2667" y="2174"/>
                    <a:pt x="3406" y="2402"/>
                    <a:pt x="3684" y="2402"/>
                  </a:cubicBezTo>
                  <a:lnTo>
                    <a:pt x="3790" y="2410"/>
                  </a:lnTo>
                  <a:cubicBezTo>
                    <a:pt x="3792" y="2410"/>
                    <a:pt x="3794" y="2410"/>
                    <a:pt x="3796" y="2410"/>
                  </a:cubicBezTo>
                  <a:cubicBezTo>
                    <a:pt x="3920" y="2410"/>
                    <a:pt x="4022" y="2309"/>
                    <a:pt x="4015" y="2184"/>
                  </a:cubicBezTo>
                  <a:lnTo>
                    <a:pt x="4015" y="2149"/>
                  </a:lnTo>
                  <a:cubicBezTo>
                    <a:pt x="4015" y="1449"/>
                    <a:pt x="4437" y="823"/>
                    <a:pt x="5081" y="559"/>
                  </a:cubicBezTo>
                  <a:cubicBezTo>
                    <a:pt x="5293" y="473"/>
                    <a:pt x="5514" y="431"/>
                    <a:pt x="5734" y="431"/>
                  </a:cubicBezTo>
                  <a:cubicBezTo>
                    <a:pt x="6187" y="431"/>
                    <a:pt x="6631" y="608"/>
                    <a:pt x="6960" y="942"/>
                  </a:cubicBezTo>
                  <a:cubicBezTo>
                    <a:pt x="7000" y="985"/>
                    <a:pt x="7056" y="1007"/>
                    <a:pt x="7114" y="1007"/>
                  </a:cubicBezTo>
                  <a:cubicBezTo>
                    <a:pt x="7123" y="1007"/>
                    <a:pt x="7131" y="1007"/>
                    <a:pt x="7139" y="1006"/>
                  </a:cubicBezTo>
                  <a:cubicBezTo>
                    <a:pt x="7354" y="974"/>
                    <a:pt x="7569" y="925"/>
                    <a:pt x="7776" y="854"/>
                  </a:cubicBezTo>
                  <a:lnTo>
                    <a:pt x="7776" y="854"/>
                  </a:lnTo>
                  <a:cubicBezTo>
                    <a:pt x="7667" y="978"/>
                    <a:pt x="7537" y="1080"/>
                    <a:pt x="7393" y="1160"/>
                  </a:cubicBezTo>
                  <a:cubicBezTo>
                    <a:pt x="7294" y="1213"/>
                    <a:pt x="7252" y="1336"/>
                    <a:pt x="7298" y="1438"/>
                  </a:cubicBezTo>
                  <a:lnTo>
                    <a:pt x="7301" y="1445"/>
                  </a:lnTo>
                  <a:cubicBezTo>
                    <a:pt x="7337" y="1519"/>
                    <a:pt x="7413" y="1570"/>
                    <a:pt x="7493" y="1570"/>
                  </a:cubicBezTo>
                  <a:cubicBezTo>
                    <a:pt x="7501" y="1570"/>
                    <a:pt x="7508" y="1570"/>
                    <a:pt x="7516" y="1569"/>
                  </a:cubicBezTo>
                  <a:cubicBezTo>
                    <a:pt x="7695" y="1551"/>
                    <a:pt x="7868" y="1523"/>
                    <a:pt x="8040" y="1481"/>
                  </a:cubicBezTo>
                  <a:lnTo>
                    <a:pt x="8040" y="1481"/>
                  </a:lnTo>
                  <a:cubicBezTo>
                    <a:pt x="7889" y="1639"/>
                    <a:pt x="7720" y="1783"/>
                    <a:pt x="7540" y="1906"/>
                  </a:cubicBezTo>
                  <a:cubicBezTo>
                    <a:pt x="7484" y="1949"/>
                    <a:pt x="7449" y="2019"/>
                    <a:pt x="7452" y="2089"/>
                  </a:cubicBezTo>
                  <a:lnTo>
                    <a:pt x="7452" y="2103"/>
                  </a:lnTo>
                  <a:lnTo>
                    <a:pt x="7452" y="2146"/>
                  </a:lnTo>
                  <a:lnTo>
                    <a:pt x="7452" y="2167"/>
                  </a:lnTo>
                  <a:cubicBezTo>
                    <a:pt x="7445" y="3324"/>
                    <a:pt x="7016" y="4440"/>
                    <a:pt x="6239" y="5298"/>
                  </a:cubicBezTo>
                  <a:cubicBezTo>
                    <a:pt x="6165" y="5383"/>
                    <a:pt x="6168" y="5513"/>
                    <a:pt x="6249" y="5594"/>
                  </a:cubicBezTo>
                  <a:cubicBezTo>
                    <a:pt x="6291" y="5636"/>
                    <a:pt x="6347" y="5657"/>
                    <a:pt x="6402" y="5657"/>
                  </a:cubicBezTo>
                  <a:cubicBezTo>
                    <a:pt x="6461" y="5657"/>
                    <a:pt x="6520" y="5632"/>
                    <a:pt x="6562" y="5583"/>
                  </a:cubicBezTo>
                  <a:cubicBezTo>
                    <a:pt x="7403" y="4654"/>
                    <a:pt x="7871" y="3444"/>
                    <a:pt x="7878" y="2191"/>
                  </a:cubicBezTo>
                  <a:cubicBezTo>
                    <a:pt x="8262" y="1906"/>
                    <a:pt x="8589" y="1555"/>
                    <a:pt x="8842" y="1153"/>
                  </a:cubicBezTo>
                  <a:cubicBezTo>
                    <a:pt x="8895" y="1062"/>
                    <a:pt x="8877" y="946"/>
                    <a:pt x="8796" y="879"/>
                  </a:cubicBezTo>
                  <a:cubicBezTo>
                    <a:pt x="8758" y="844"/>
                    <a:pt x="8707" y="827"/>
                    <a:pt x="8655" y="827"/>
                  </a:cubicBezTo>
                  <a:cubicBezTo>
                    <a:pt x="8623" y="827"/>
                    <a:pt x="8591" y="834"/>
                    <a:pt x="8561" y="847"/>
                  </a:cubicBezTo>
                  <a:cubicBezTo>
                    <a:pt x="8452" y="900"/>
                    <a:pt x="8339" y="946"/>
                    <a:pt x="8223" y="985"/>
                  </a:cubicBezTo>
                  <a:cubicBezTo>
                    <a:pt x="8339" y="826"/>
                    <a:pt x="8427" y="654"/>
                    <a:pt x="8494" y="467"/>
                  </a:cubicBezTo>
                  <a:cubicBezTo>
                    <a:pt x="8522" y="393"/>
                    <a:pt x="8504" y="305"/>
                    <a:pt x="8452" y="246"/>
                  </a:cubicBezTo>
                  <a:cubicBezTo>
                    <a:pt x="8410" y="200"/>
                    <a:pt x="8351" y="176"/>
                    <a:pt x="8292" y="176"/>
                  </a:cubicBezTo>
                  <a:cubicBezTo>
                    <a:pt x="8256" y="176"/>
                    <a:pt x="8220" y="185"/>
                    <a:pt x="8188" y="203"/>
                  </a:cubicBezTo>
                  <a:cubicBezTo>
                    <a:pt x="7875" y="383"/>
                    <a:pt x="7533" y="506"/>
                    <a:pt x="7182" y="566"/>
                  </a:cubicBezTo>
                  <a:cubicBezTo>
                    <a:pt x="6777" y="196"/>
                    <a:pt x="6255" y="0"/>
                    <a:pt x="57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17" name="Google Shape;4917;p117"/>
          <p:cNvGrpSpPr/>
          <p:nvPr/>
        </p:nvGrpSpPr>
        <p:grpSpPr>
          <a:xfrm rot="-3462324" flipH="1">
            <a:off x="-177766" y="3147016"/>
            <a:ext cx="2743514" cy="1090983"/>
            <a:chOff x="4038775" y="3369325"/>
            <a:chExt cx="1789725" cy="711700"/>
          </a:xfrm>
        </p:grpSpPr>
        <p:sp>
          <p:nvSpPr>
            <p:cNvPr id="4918" name="Google Shape;4918;p117"/>
            <p:cNvSpPr/>
            <p:nvPr/>
          </p:nvSpPr>
          <p:spPr>
            <a:xfrm>
              <a:off x="4059950" y="3603700"/>
              <a:ext cx="523950" cy="276175"/>
            </a:xfrm>
            <a:custGeom>
              <a:avLst/>
              <a:gdLst/>
              <a:ahLst/>
              <a:cxnLst/>
              <a:rect l="l" t="t" r="r" b="b"/>
              <a:pathLst>
                <a:path w="20958" h="11047" extrusionOk="0">
                  <a:moveTo>
                    <a:pt x="19281" y="1"/>
                  </a:moveTo>
                  <a:lnTo>
                    <a:pt x="0" y="3534"/>
                  </a:lnTo>
                  <a:cubicBezTo>
                    <a:pt x="334" y="5373"/>
                    <a:pt x="794" y="7176"/>
                    <a:pt x="1389" y="8942"/>
                  </a:cubicBezTo>
                  <a:cubicBezTo>
                    <a:pt x="1695" y="9898"/>
                    <a:pt x="2344" y="10484"/>
                    <a:pt x="3345" y="10691"/>
                  </a:cubicBezTo>
                  <a:cubicBezTo>
                    <a:pt x="4481" y="10928"/>
                    <a:pt x="5812" y="11047"/>
                    <a:pt x="7335" y="11047"/>
                  </a:cubicBezTo>
                  <a:cubicBezTo>
                    <a:pt x="10850" y="11047"/>
                    <a:pt x="15393" y="10416"/>
                    <a:pt x="20958" y="9159"/>
                  </a:cubicBezTo>
                  <a:lnTo>
                    <a:pt x="19281" y="1"/>
                  </a:lnTo>
                  <a:close/>
                </a:path>
              </a:pathLst>
            </a:custGeom>
            <a:solidFill>
              <a:srgbClr val="3033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9" name="Google Shape;4919;p117"/>
            <p:cNvSpPr/>
            <p:nvPr/>
          </p:nvSpPr>
          <p:spPr>
            <a:xfrm>
              <a:off x="4043050" y="3372050"/>
              <a:ext cx="501200" cy="322275"/>
            </a:xfrm>
            <a:custGeom>
              <a:avLst/>
              <a:gdLst/>
              <a:ahLst/>
              <a:cxnLst/>
              <a:rect l="l" t="t" r="r" b="b"/>
              <a:pathLst>
                <a:path w="20048" h="12891" extrusionOk="0">
                  <a:moveTo>
                    <a:pt x="16729" y="1088"/>
                  </a:moveTo>
                  <a:cubicBezTo>
                    <a:pt x="17056" y="1088"/>
                    <a:pt x="17120" y="1244"/>
                    <a:pt x="17145" y="1362"/>
                  </a:cubicBezTo>
                  <a:cubicBezTo>
                    <a:pt x="17172" y="1506"/>
                    <a:pt x="17154" y="1677"/>
                    <a:pt x="16802" y="1740"/>
                  </a:cubicBezTo>
                  <a:cubicBezTo>
                    <a:pt x="16759" y="1748"/>
                    <a:pt x="16717" y="1752"/>
                    <a:pt x="16678" y="1752"/>
                  </a:cubicBezTo>
                  <a:cubicBezTo>
                    <a:pt x="16549" y="1752"/>
                    <a:pt x="16448" y="1708"/>
                    <a:pt x="16379" y="1632"/>
                  </a:cubicBezTo>
                  <a:lnTo>
                    <a:pt x="16289" y="1461"/>
                  </a:lnTo>
                  <a:cubicBezTo>
                    <a:pt x="16253" y="1253"/>
                    <a:pt x="16334" y="1145"/>
                    <a:pt x="16550" y="1109"/>
                  </a:cubicBezTo>
                  <a:cubicBezTo>
                    <a:pt x="16577" y="1100"/>
                    <a:pt x="16613" y="1100"/>
                    <a:pt x="16649" y="1091"/>
                  </a:cubicBezTo>
                  <a:cubicBezTo>
                    <a:pt x="16677" y="1089"/>
                    <a:pt x="16704" y="1088"/>
                    <a:pt x="16729" y="1088"/>
                  </a:cubicBezTo>
                  <a:close/>
                  <a:moveTo>
                    <a:pt x="5761" y="3632"/>
                  </a:moveTo>
                  <a:cubicBezTo>
                    <a:pt x="6046" y="3632"/>
                    <a:pt x="6104" y="3792"/>
                    <a:pt x="6130" y="3912"/>
                  </a:cubicBezTo>
                  <a:cubicBezTo>
                    <a:pt x="6148" y="3985"/>
                    <a:pt x="6130" y="4066"/>
                    <a:pt x="6094" y="4147"/>
                  </a:cubicBezTo>
                  <a:cubicBezTo>
                    <a:pt x="6049" y="4237"/>
                    <a:pt x="5968" y="4300"/>
                    <a:pt x="5850" y="4318"/>
                  </a:cubicBezTo>
                  <a:cubicBezTo>
                    <a:pt x="5811" y="4325"/>
                    <a:pt x="5775" y="4329"/>
                    <a:pt x="5742" y="4329"/>
                  </a:cubicBezTo>
                  <a:cubicBezTo>
                    <a:pt x="5558" y="4329"/>
                    <a:pt x="5456" y="4224"/>
                    <a:pt x="5418" y="4003"/>
                  </a:cubicBezTo>
                  <a:cubicBezTo>
                    <a:pt x="5364" y="3723"/>
                    <a:pt x="5490" y="3660"/>
                    <a:pt x="5607" y="3642"/>
                  </a:cubicBezTo>
                  <a:cubicBezTo>
                    <a:pt x="5634" y="3633"/>
                    <a:pt x="5670" y="3633"/>
                    <a:pt x="5715" y="3633"/>
                  </a:cubicBezTo>
                  <a:cubicBezTo>
                    <a:pt x="5731" y="3632"/>
                    <a:pt x="5747" y="3632"/>
                    <a:pt x="5761" y="3632"/>
                  </a:cubicBezTo>
                  <a:close/>
                  <a:moveTo>
                    <a:pt x="4640" y="4196"/>
                  </a:moveTo>
                  <a:cubicBezTo>
                    <a:pt x="4834" y="4196"/>
                    <a:pt x="4880" y="4293"/>
                    <a:pt x="4895" y="4390"/>
                  </a:cubicBezTo>
                  <a:cubicBezTo>
                    <a:pt x="4922" y="4507"/>
                    <a:pt x="4823" y="4715"/>
                    <a:pt x="4264" y="5066"/>
                  </a:cubicBezTo>
                  <a:cubicBezTo>
                    <a:pt x="3813" y="5355"/>
                    <a:pt x="3372" y="5544"/>
                    <a:pt x="2957" y="5616"/>
                  </a:cubicBezTo>
                  <a:cubicBezTo>
                    <a:pt x="2891" y="5627"/>
                    <a:pt x="2818" y="5637"/>
                    <a:pt x="2750" y="5637"/>
                  </a:cubicBezTo>
                  <a:cubicBezTo>
                    <a:pt x="2652" y="5637"/>
                    <a:pt x="2563" y="5617"/>
                    <a:pt x="2515" y="5553"/>
                  </a:cubicBezTo>
                  <a:cubicBezTo>
                    <a:pt x="2506" y="5544"/>
                    <a:pt x="2479" y="5508"/>
                    <a:pt x="2452" y="5373"/>
                  </a:cubicBezTo>
                  <a:cubicBezTo>
                    <a:pt x="2452" y="5346"/>
                    <a:pt x="2515" y="5174"/>
                    <a:pt x="3651" y="4561"/>
                  </a:cubicBezTo>
                  <a:cubicBezTo>
                    <a:pt x="4003" y="4363"/>
                    <a:pt x="4291" y="4246"/>
                    <a:pt x="4498" y="4210"/>
                  </a:cubicBezTo>
                  <a:cubicBezTo>
                    <a:pt x="4553" y="4201"/>
                    <a:pt x="4600" y="4196"/>
                    <a:pt x="4640" y="4196"/>
                  </a:cubicBezTo>
                  <a:close/>
                  <a:moveTo>
                    <a:pt x="18335" y="0"/>
                  </a:moveTo>
                  <a:lnTo>
                    <a:pt x="18263" y="9"/>
                  </a:lnTo>
                  <a:cubicBezTo>
                    <a:pt x="16802" y="217"/>
                    <a:pt x="15414" y="442"/>
                    <a:pt x="14116" y="676"/>
                  </a:cubicBezTo>
                  <a:cubicBezTo>
                    <a:pt x="8104" y="1776"/>
                    <a:pt x="3732" y="3263"/>
                    <a:pt x="1109" y="5093"/>
                  </a:cubicBezTo>
                  <a:cubicBezTo>
                    <a:pt x="370" y="5634"/>
                    <a:pt x="0" y="6409"/>
                    <a:pt x="18" y="7383"/>
                  </a:cubicBezTo>
                  <a:cubicBezTo>
                    <a:pt x="91" y="9086"/>
                    <a:pt x="262" y="10772"/>
                    <a:pt x="532" y="12413"/>
                  </a:cubicBezTo>
                  <a:cubicBezTo>
                    <a:pt x="559" y="12548"/>
                    <a:pt x="586" y="12674"/>
                    <a:pt x="604" y="12809"/>
                  </a:cubicBezTo>
                  <a:lnTo>
                    <a:pt x="613" y="12890"/>
                  </a:lnTo>
                  <a:lnTo>
                    <a:pt x="20047" y="9330"/>
                  </a:lnTo>
                  <a:lnTo>
                    <a:pt x="18335" y="0"/>
                  </a:lnTo>
                  <a:close/>
                </a:path>
              </a:pathLst>
            </a:custGeom>
            <a:solidFill>
              <a:srgbClr val="3C3E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0" name="Google Shape;4920;p117"/>
            <p:cNvSpPr/>
            <p:nvPr/>
          </p:nvSpPr>
          <p:spPr>
            <a:xfrm>
              <a:off x="4101875" y="3397400"/>
              <a:ext cx="372750" cy="117625"/>
            </a:xfrm>
            <a:custGeom>
              <a:avLst/>
              <a:gdLst/>
              <a:ahLst/>
              <a:cxnLst/>
              <a:rect l="l" t="t" r="r" b="b"/>
              <a:pathLst>
                <a:path w="14910" h="4705" extrusionOk="0">
                  <a:moveTo>
                    <a:pt x="14392" y="1"/>
                  </a:moveTo>
                  <a:cubicBezTo>
                    <a:pt x="14361" y="1"/>
                    <a:pt x="14329" y="2"/>
                    <a:pt x="14296" y="5"/>
                  </a:cubicBezTo>
                  <a:cubicBezTo>
                    <a:pt x="13954" y="23"/>
                    <a:pt x="13809" y="176"/>
                    <a:pt x="13863" y="456"/>
                  </a:cubicBezTo>
                  <a:lnTo>
                    <a:pt x="13963" y="654"/>
                  </a:lnTo>
                  <a:cubicBezTo>
                    <a:pt x="14053" y="758"/>
                    <a:pt x="14169" y="814"/>
                    <a:pt x="14316" y="814"/>
                  </a:cubicBezTo>
                  <a:cubicBezTo>
                    <a:pt x="14361" y="814"/>
                    <a:pt x="14408" y="809"/>
                    <a:pt x="14458" y="798"/>
                  </a:cubicBezTo>
                  <a:cubicBezTo>
                    <a:pt x="14774" y="744"/>
                    <a:pt x="14909" y="582"/>
                    <a:pt x="14864" y="329"/>
                  </a:cubicBezTo>
                  <a:cubicBezTo>
                    <a:pt x="14823" y="110"/>
                    <a:pt x="14666" y="1"/>
                    <a:pt x="14392" y="1"/>
                  </a:cubicBezTo>
                  <a:close/>
                  <a:moveTo>
                    <a:pt x="3386" y="2537"/>
                  </a:moveTo>
                  <a:cubicBezTo>
                    <a:pt x="3375" y="2537"/>
                    <a:pt x="3364" y="2538"/>
                    <a:pt x="3353" y="2538"/>
                  </a:cubicBezTo>
                  <a:cubicBezTo>
                    <a:pt x="3056" y="2538"/>
                    <a:pt x="2930" y="2700"/>
                    <a:pt x="2993" y="2998"/>
                  </a:cubicBezTo>
                  <a:cubicBezTo>
                    <a:pt x="3039" y="3258"/>
                    <a:pt x="3169" y="3388"/>
                    <a:pt x="3390" y="3388"/>
                  </a:cubicBezTo>
                  <a:cubicBezTo>
                    <a:pt x="3429" y="3388"/>
                    <a:pt x="3471" y="3384"/>
                    <a:pt x="3516" y="3376"/>
                  </a:cubicBezTo>
                  <a:cubicBezTo>
                    <a:pt x="3651" y="3349"/>
                    <a:pt x="3750" y="3286"/>
                    <a:pt x="3804" y="3169"/>
                  </a:cubicBezTo>
                  <a:cubicBezTo>
                    <a:pt x="3858" y="3070"/>
                    <a:pt x="3867" y="2971"/>
                    <a:pt x="3858" y="2880"/>
                  </a:cubicBezTo>
                  <a:cubicBezTo>
                    <a:pt x="3815" y="2646"/>
                    <a:pt x="3655" y="2537"/>
                    <a:pt x="3386" y="2537"/>
                  </a:cubicBezTo>
                  <a:close/>
                  <a:moveTo>
                    <a:pt x="2290" y="3104"/>
                  </a:moveTo>
                  <a:cubicBezTo>
                    <a:pt x="2061" y="3104"/>
                    <a:pt x="1719" y="3229"/>
                    <a:pt x="1262" y="3475"/>
                  </a:cubicBezTo>
                  <a:cubicBezTo>
                    <a:pt x="415" y="3935"/>
                    <a:pt x="0" y="4232"/>
                    <a:pt x="27" y="4377"/>
                  </a:cubicBezTo>
                  <a:cubicBezTo>
                    <a:pt x="45" y="4485"/>
                    <a:pt x="72" y="4566"/>
                    <a:pt x="108" y="4593"/>
                  </a:cubicBezTo>
                  <a:cubicBezTo>
                    <a:pt x="164" y="4668"/>
                    <a:pt x="264" y="4704"/>
                    <a:pt x="404" y="4704"/>
                  </a:cubicBezTo>
                  <a:cubicBezTo>
                    <a:pt x="466" y="4704"/>
                    <a:pt x="536" y="4697"/>
                    <a:pt x="613" y="4683"/>
                  </a:cubicBezTo>
                  <a:cubicBezTo>
                    <a:pt x="1046" y="4602"/>
                    <a:pt x="1487" y="4413"/>
                    <a:pt x="1947" y="4115"/>
                  </a:cubicBezTo>
                  <a:cubicBezTo>
                    <a:pt x="2434" y="3818"/>
                    <a:pt x="2659" y="3565"/>
                    <a:pt x="2623" y="3367"/>
                  </a:cubicBezTo>
                  <a:cubicBezTo>
                    <a:pt x="2590" y="3191"/>
                    <a:pt x="2479" y="3104"/>
                    <a:pt x="2290" y="3104"/>
                  </a:cubicBezTo>
                  <a:close/>
                </a:path>
              </a:pathLst>
            </a:custGeom>
            <a:solidFill>
              <a:srgbClr val="4547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1" name="Google Shape;4921;p117"/>
            <p:cNvSpPr/>
            <p:nvPr/>
          </p:nvSpPr>
          <p:spPr>
            <a:xfrm>
              <a:off x="4038775" y="3369325"/>
              <a:ext cx="550325" cy="519150"/>
            </a:xfrm>
            <a:custGeom>
              <a:avLst/>
              <a:gdLst/>
              <a:ahLst/>
              <a:cxnLst/>
              <a:rect l="l" t="t" r="r" b="b"/>
              <a:pathLst>
                <a:path w="22013" h="20766" extrusionOk="0">
                  <a:moveTo>
                    <a:pt x="18293" y="414"/>
                  </a:moveTo>
                  <a:cubicBezTo>
                    <a:pt x="18449" y="1112"/>
                    <a:pt x="18591" y="1809"/>
                    <a:pt x="18740" y="2507"/>
                  </a:cubicBezTo>
                  <a:lnTo>
                    <a:pt x="19200" y="4797"/>
                  </a:lnTo>
                  <a:cubicBezTo>
                    <a:pt x="19506" y="6320"/>
                    <a:pt x="19795" y="7843"/>
                    <a:pt x="20065" y="9376"/>
                  </a:cubicBezTo>
                  <a:cubicBezTo>
                    <a:pt x="20345" y="10908"/>
                    <a:pt x="20624" y="12431"/>
                    <a:pt x="20876" y="13964"/>
                  </a:cubicBezTo>
                  <a:lnTo>
                    <a:pt x="21255" y="16262"/>
                  </a:lnTo>
                  <a:cubicBezTo>
                    <a:pt x="21362" y="16971"/>
                    <a:pt x="21477" y="17673"/>
                    <a:pt x="21585" y="18374"/>
                  </a:cubicBezTo>
                  <a:lnTo>
                    <a:pt x="21585" y="18374"/>
                  </a:lnTo>
                  <a:cubicBezTo>
                    <a:pt x="20571" y="18546"/>
                    <a:pt x="19557" y="18733"/>
                    <a:pt x="18551" y="18903"/>
                  </a:cubicBezTo>
                  <a:cubicBezTo>
                    <a:pt x="18010" y="18994"/>
                    <a:pt x="17478" y="19093"/>
                    <a:pt x="16937" y="19183"/>
                  </a:cubicBezTo>
                  <a:lnTo>
                    <a:pt x="16135" y="19309"/>
                  </a:lnTo>
                  <a:lnTo>
                    <a:pt x="15333" y="19435"/>
                  </a:lnTo>
                  <a:cubicBezTo>
                    <a:pt x="14801" y="19525"/>
                    <a:pt x="14260" y="19588"/>
                    <a:pt x="13728" y="19670"/>
                  </a:cubicBezTo>
                  <a:lnTo>
                    <a:pt x="12917" y="19769"/>
                  </a:lnTo>
                  <a:cubicBezTo>
                    <a:pt x="12647" y="19796"/>
                    <a:pt x="12385" y="19832"/>
                    <a:pt x="12115" y="19850"/>
                  </a:cubicBezTo>
                  <a:cubicBezTo>
                    <a:pt x="11033" y="19967"/>
                    <a:pt x="9961" y="20030"/>
                    <a:pt x="8879" y="20066"/>
                  </a:cubicBezTo>
                  <a:cubicBezTo>
                    <a:pt x="8626" y="20073"/>
                    <a:pt x="8372" y="20076"/>
                    <a:pt x="8118" y="20076"/>
                  </a:cubicBezTo>
                  <a:cubicBezTo>
                    <a:pt x="7297" y="20076"/>
                    <a:pt x="6473" y="20041"/>
                    <a:pt x="5661" y="19958"/>
                  </a:cubicBezTo>
                  <a:cubicBezTo>
                    <a:pt x="5400" y="19922"/>
                    <a:pt x="5129" y="19895"/>
                    <a:pt x="4868" y="19850"/>
                  </a:cubicBezTo>
                  <a:lnTo>
                    <a:pt x="4480" y="19778"/>
                  </a:lnTo>
                  <a:lnTo>
                    <a:pt x="4282" y="19742"/>
                  </a:lnTo>
                  <a:cubicBezTo>
                    <a:pt x="4219" y="19733"/>
                    <a:pt x="4165" y="19715"/>
                    <a:pt x="4102" y="19706"/>
                  </a:cubicBezTo>
                  <a:cubicBezTo>
                    <a:pt x="3624" y="19579"/>
                    <a:pt x="3209" y="19336"/>
                    <a:pt x="2921" y="18957"/>
                  </a:cubicBezTo>
                  <a:cubicBezTo>
                    <a:pt x="2776" y="18777"/>
                    <a:pt x="2668" y="18561"/>
                    <a:pt x="2578" y="18326"/>
                  </a:cubicBezTo>
                  <a:cubicBezTo>
                    <a:pt x="2542" y="18218"/>
                    <a:pt x="2497" y="18083"/>
                    <a:pt x="2452" y="17957"/>
                  </a:cubicBezTo>
                  <a:lnTo>
                    <a:pt x="2326" y="17569"/>
                  </a:lnTo>
                  <a:cubicBezTo>
                    <a:pt x="2164" y="17056"/>
                    <a:pt x="2010" y="16533"/>
                    <a:pt x="1866" y="16019"/>
                  </a:cubicBezTo>
                  <a:cubicBezTo>
                    <a:pt x="1578" y="14973"/>
                    <a:pt x="1343" y="13919"/>
                    <a:pt x="1145" y="12855"/>
                  </a:cubicBezTo>
                  <a:cubicBezTo>
                    <a:pt x="947" y="11800"/>
                    <a:pt x="802" y="10728"/>
                    <a:pt x="694" y="9664"/>
                  </a:cubicBezTo>
                  <a:cubicBezTo>
                    <a:pt x="649" y="9123"/>
                    <a:pt x="604" y="8591"/>
                    <a:pt x="568" y="8051"/>
                  </a:cubicBezTo>
                  <a:lnTo>
                    <a:pt x="550" y="7645"/>
                  </a:lnTo>
                  <a:cubicBezTo>
                    <a:pt x="541" y="7510"/>
                    <a:pt x="541" y="7393"/>
                    <a:pt x="550" y="7266"/>
                  </a:cubicBezTo>
                  <a:cubicBezTo>
                    <a:pt x="559" y="7023"/>
                    <a:pt x="595" y="6771"/>
                    <a:pt x="676" y="6545"/>
                  </a:cubicBezTo>
                  <a:cubicBezTo>
                    <a:pt x="829" y="6086"/>
                    <a:pt x="1145" y="5698"/>
                    <a:pt x="1569" y="5419"/>
                  </a:cubicBezTo>
                  <a:cubicBezTo>
                    <a:pt x="2001" y="5121"/>
                    <a:pt x="2461" y="4851"/>
                    <a:pt x="2930" y="4598"/>
                  </a:cubicBezTo>
                  <a:cubicBezTo>
                    <a:pt x="3867" y="4094"/>
                    <a:pt x="4859" y="3661"/>
                    <a:pt x="5868" y="3291"/>
                  </a:cubicBezTo>
                  <a:cubicBezTo>
                    <a:pt x="7878" y="2543"/>
                    <a:pt x="9970" y="1984"/>
                    <a:pt x="12079" y="1525"/>
                  </a:cubicBezTo>
                  <a:cubicBezTo>
                    <a:pt x="14139" y="1077"/>
                    <a:pt x="16208" y="716"/>
                    <a:pt x="18293" y="414"/>
                  </a:cubicBezTo>
                  <a:close/>
                  <a:moveTo>
                    <a:pt x="18441" y="0"/>
                  </a:moveTo>
                  <a:cubicBezTo>
                    <a:pt x="18436" y="0"/>
                    <a:pt x="18430" y="1"/>
                    <a:pt x="18425" y="1"/>
                  </a:cubicBezTo>
                  <a:lnTo>
                    <a:pt x="18416" y="1"/>
                  </a:lnTo>
                  <a:cubicBezTo>
                    <a:pt x="16261" y="299"/>
                    <a:pt x="14116" y="650"/>
                    <a:pt x="11989" y="1101"/>
                  </a:cubicBezTo>
                  <a:cubicBezTo>
                    <a:pt x="9861" y="1543"/>
                    <a:pt x="7752" y="2092"/>
                    <a:pt x="5697" y="2832"/>
                  </a:cubicBezTo>
                  <a:cubicBezTo>
                    <a:pt x="4669" y="3201"/>
                    <a:pt x="3660" y="3634"/>
                    <a:pt x="2686" y="4148"/>
                  </a:cubicBezTo>
                  <a:cubicBezTo>
                    <a:pt x="2200" y="4400"/>
                    <a:pt x="1731" y="4679"/>
                    <a:pt x="1262" y="4995"/>
                  </a:cubicBezTo>
                  <a:cubicBezTo>
                    <a:pt x="784" y="5301"/>
                    <a:pt x="361" y="5797"/>
                    <a:pt x="171" y="6374"/>
                  </a:cubicBezTo>
                  <a:cubicBezTo>
                    <a:pt x="72" y="6653"/>
                    <a:pt x="18" y="6951"/>
                    <a:pt x="9" y="7239"/>
                  </a:cubicBezTo>
                  <a:cubicBezTo>
                    <a:pt x="0" y="7393"/>
                    <a:pt x="0" y="7537"/>
                    <a:pt x="9" y="7672"/>
                  </a:cubicBezTo>
                  <a:lnTo>
                    <a:pt x="27" y="8078"/>
                  </a:lnTo>
                  <a:cubicBezTo>
                    <a:pt x="54" y="8628"/>
                    <a:pt x="90" y="9168"/>
                    <a:pt x="135" y="9709"/>
                  </a:cubicBezTo>
                  <a:cubicBezTo>
                    <a:pt x="244" y="10800"/>
                    <a:pt x="379" y="11882"/>
                    <a:pt x="568" y="12963"/>
                  </a:cubicBezTo>
                  <a:cubicBezTo>
                    <a:pt x="757" y="14036"/>
                    <a:pt x="992" y="15118"/>
                    <a:pt x="1271" y="16172"/>
                  </a:cubicBezTo>
                  <a:cubicBezTo>
                    <a:pt x="1406" y="16704"/>
                    <a:pt x="1560" y="17236"/>
                    <a:pt x="1722" y="17759"/>
                  </a:cubicBezTo>
                  <a:lnTo>
                    <a:pt x="1848" y="18155"/>
                  </a:lnTo>
                  <a:cubicBezTo>
                    <a:pt x="1893" y="18281"/>
                    <a:pt x="1929" y="18408"/>
                    <a:pt x="1983" y="18552"/>
                  </a:cubicBezTo>
                  <a:cubicBezTo>
                    <a:pt x="2082" y="18831"/>
                    <a:pt x="2218" y="19111"/>
                    <a:pt x="2407" y="19354"/>
                  </a:cubicBezTo>
                  <a:cubicBezTo>
                    <a:pt x="2776" y="19859"/>
                    <a:pt x="3353" y="20192"/>
                    <a:pt x="3930" y="20346"/>
                  </a:cubicBezTo>
                  <a:cubicBezTo>
                    <a:pt x="4002" y="20364"/>
                    <a:pt x="4074" y="20382"/>
                    <a:pt x="4147" y="20400"/>
                  </a:cubicBezTo>
                  <a:lnTo>
                    <a:pt x="4354" y="20436"/>
                  </a:lnTo>
                  <a:lnTo>
                    <a:pt x="4760" y="20508"/>
                  </a:lnTo>
                  <a:cubicBezTo>
                    <a:pt x="5039" y="20562"/>
                    <a:pt x="5309" y="20589"/>
                    <a:pt x="5589" y="20625"/>
                  </a:cubicBezTo>
                  <a:cubicBezTo>
                    <a:pt x="6490" y="20728"/>
                    <a:pt x="7397" y="20765"/>
                    <a:pt x="8301" y="20765"/>
                  </a:cubicBezTo>
                  <a:cubicBezTo>
                    <a:pt x="8500" y="20765"/>
                    <a:pt x="8698" y="20763"/>
                    <a:pt x="8897" y="20760"/>
                  </a:cubicBezTo>
                  <a:cubicBezTo>
                    <a:pt x="9997" y="20742"/>
                    <a:pt x="11096" y="20670"/>
                    <a:pt x="12187" y="20544"/>
                  </a:cubicBezTo>
                  <a:cubicBezTo>
                    <a:pt x="12457" y="20526"/>
                    <a:pt x="12728" y="20490"/>
                    <a:pt x="12998" y="20454"/>
                  </a:cubicBezTo>
                  <a:lnTo>
                    <a:pt x="13819" y="20355"/>
                  </a:lnTo>
                  <a:cubicBezTo>
                    <a:pt x="14359" y="20273"/>
                    <a:pt x="14900" y="20210"/>
                    <a:pt x="15441" y="20120"/>
                  </a:cubicBezTo>
                  <a:cubicBezTo>
                    <a:pt x="16523" y="19949"/>
                    <a:pt x="17595" y="19742"/>
                    <a:pt x="18668" y="19516"/>
                  </a:cubicBezTo>
                  <a:cubicBezTo>
                    <a:pt x="19200" y="19399"/>
                    <a:pt x="19732" y="19264"/>
                    <a:pt x="20263" y="19147"/>
                  </a:cubicBezTo>
                  <a:cubicBezTo>
                    <a:pt x="20795" y="19012"/>
                    <a:pt x="21318" y="18876"/>
                    <a:pt x="21850" y="18723"/>
                  </a:cubicBezTo>
                  <a:lnTo>
                    <a:pt x="21859" y="18723"/>
                  </a:lnTo>
                  <a:cubicBezTo>
                    <a:pt x="21958" y="18696"/>
                    <a:pt x="22012" y="18597"/>
                    <a:pt x="21994" y="18498"/>
                  </a:cubicBezTo>
                  <a:cubicBezTo>
                    <a:pt x="21823" y="17741"/>
                    <a:pt x="21670" y="16983"/>
                    <a:pt x="21507" y="16217"/>
                  </a:cubicBezTo>
                  <a:lnTo>
                    <a:pt x="21057" y="13937"/>
                  </a:lnTo>
                  <a:cubicBezTo>
                    <a:pt x="20750" y="12413"/>
                    <a:pt x="20462" y="10881"/>
                    <a:pt x="20173" y="9358"/>
                  </a:cubicBezTo>
                  <a:cubicBezTo>
                    <a:pt x="19894" y="7825"/>
                    <a:pt x="19623" y="6302"/>
                    <a:pt x="19362" y="4770"/>
                  </a:cubicBezTo>
                  <a:lnTo>
                    <a:pt x="18983" y="2471"/>
                  </a:lnTo>
                  <a:cubicBezTo>
                    <a:pt x="18866" y="1696"/>
                    <a:pt x="18740" y="930"/>
                    <a:pt x="18632" y="163"/>
                  </a:cubicBezTo>
                  <a:cubicBezTo>
                    <a:pt x="18623" y="70"/>
                    <a:pt x="18535" y="0"/>
                    <a:pt x="1844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2" name="Google Shape;4922;p117"/>
            <p:cNvSpPr/>
            <p:nvPr/>
          </p:nvSpPr>
          <p:spPr>
            <a:xfrm>
              <a:off x="4780825" y="3534300"/>
              <a:ext cx="393725" cy="234375"/>
            </a:xfrm>
            <a:custGeom>
              <a:avLst/>
              <a:gdLst/>
              <a:ahLst/>
              <a:cxnLst/>
              <a:rect l="l" t="t" r="r" b="b"/>
              <a:pathLst>
                <a:path w="15749" h="9375" extrusionOk="0">
                  <a:moveTo>
                    <a:pt x="9397" y="3441"/>
                  </a:moveTo>
                  <a:cubicBezTo>
                    <a:pt x="9426" y="3441"/>
                    <a:pt x="9456" y="3446"/>
                    <a:pt x="9484" y="3453"/>
                  </a:cubicBezTo>
                  <a:cubicBezTo>
                    <a:pt x="9511" y="3453"/>
                    <a:pt x="9538" y="3462"/>
                    <a:pt x="9565" y="3471"/>
                  </a:cubicBezTo>
                  <a:cubicBezTo>
                    <a:pt x="9781" y="3561"/>
                    <a:pt x="9862" y="3705"/>
                    <a:pt x="9808" y="3930"/>
                  </a:cubicBezTo>
                  <a:cubicBezTo>
                    <a:pt x="9765" y="4109"/>
                    <a:pt x="9683" y="4191"/>
                    <a:pt x="9539" y="4191"/>
                  </a:cubicBezTo>
                  <a:cubicBezTo>
                    <a:pt x="9501" y="4191"/>
                    <a:pt x="9459" y="4185"/>
                    <a:pt x="9412" y="4174"/>
                  </a:cubicBezTo>
                  <a:cubicBezTo>
                    <a:pt x="9267" y="4147"/>
                    <a:pt x="9186" y="4066"/>
                    <a:pt x="9168" y="3939"/>
                  </a:cubicBezTo>
                  <a:cubicBezTo>
                    <a:pt x="9159" y="3795"/>
                    <a:pt x="9159" y="3714"/>
                    <a:pt x="9159" y="3705"/>
                  </a:cubicBezTo>
                  <a:cubicBezTo>
                    <a:pt x="9207" y="3492"/>
                    <a:pt x="9303" y="3441"/>
                    <a:pt x="9397" y="3441"/>
                  </a:cubicBezTo>
                  <a:close/>
                  <a:moveTo>
                    <a:pt x="8451" y="3776"/>
                  </a:moveTo>
                  <a:cubicBezTo>
                    <a:pt x="8510" y="3776"/>
                    <a:pt x="8562" y="3781"/>
                    <a:pt x="8609" y="3786"/>
                  </a:cubicBezTo>
                  <a:cubicBezTo>
                    <a:pt x="8717" y="3813"/>
                    <a:pt x="8844" y="3885"/>
                    <a:pt x="8781" y="4147"/>
                  </a:cubicBezTo>
                  <a:cubicBezTo>
                    <a:pt x="8763" y="4183"/>
                    <a:pt x="8582" y="4336"/>
                    <a:pt x="7095" y="4733"/>
                  </a:cubicBezTo>
                  <a:cubicBezTo>
                    <a:pt x="6230" y="4952"/>
                    <a:pt x="5579" y="5062"/>
                    <a:pt x="5151" y="5062"/>
                  </a:cubicBezTo>
                  <a:cubicBezTo>
                    <a:pt x="5017" y="5062"/>
                    <a:pt x="4905" y="5052"/>
                    <a:pt x="4814" y="5030"/>
                  </a:cubicBezTo>
                  <a:cubicBezTo>
                    <a:pt x="4445" y="4949"/>
                    <a:pt x="4436" y="4769"/>
                    <a:pt x="4472" y="4616"/>
                  </a:cubicBezTo>
                  <a:cubicBezTo>
                    <a:pt x="4517" y="4435"/>
                    <a:pt x="4697" y="4336"/>
                    <a:pt x="5031" y="4300"/>
                  </a:cubicBezTo>
                  <a:cubicBezTo>
                    <a:pt x="5851" y="4237"/>
                    <a:pt x="6500" y="4156"/>
                    <a:pt x="6942" y="4066"/>
                  </a:cubicBezTo>
                  <a:cubicBezTo>
                    <a:pt x="7257" y="4003"/>
                    <a:pt x="7726" y="3903"/>
                    <a:pt x="8312" y="3786"/>
                  </a:cubicBezTo>
                  <a:cubicBezTo>
                    <a:pt x="8361" y="3779"/>
                    <a:pt x="8408" y="3776"/>
                    <a:pt x="8451" y="3776"/>
                  </a:cubicBezTo>
                  <a:close/>
                  <a:moveTo>
                    <a:pt x="587" y="3687"/>
                  </a:moveTo>
                  <a:lnTo>
                    <a:pt x="1" y="6238"/>
                  </a:lnTo>
                  <a:lnTo>
                    <a:pt x="1416" y="6563"/>
                  </a:lnTo>
                  <a:lnTo>
                    <a:pt x="2002" y="4012"/>
                  </a:lnTo>
                  <a:lnTo>
                    <a:pt x="587" y="3687"/>
                  </a:lnTo>
                  <a:close/>
                  <a:moveTo>
                    <a:pt x="13116" y="1235"/>
                  </a:moveTo>
                  <a:lnTo>
                    <a:pt x="12972" y="1289"/>
                  </a:lnTo>
                  <a:cubicBezTo>
                    <a:pt x="12008" y="1668"/>
                    <a:pt x="10556" y="2110"/>
                    <a:pt x="8654" y="2623"/>
                  </a:cubicBezTo>
                  <a:cubicBezTo>
                    <a:pt x="5806" y="3399"/>
                    <a:pt x="3922" y="3795"/>
                    <a:pt x="3075" y="3795"/>
                  </a:cubicBezTo>
                  <a:lnTo>
                    <a:pt x="3012" y="3795"/>
                  </a:lnTo>
                  <a:lnTo>
                    <a:pt x="2327" y="6770"/>
                  </a:lnTo>
                  <a:lnTo>
                    <a:pt x="11368" y="8843"/>
                  </a:lnTo>
                  <a:lnTo>
                    <a:pt x="13116" y="1235"/>
                  </a:lnTo>
                  <a:close/>
                  <a:moveTo>
                    <a:pt x="14288" y="0"/>
                  </a:moveTo>
                  <a:lnTo>
                    <a:pt x="12215" y="9041"/>
                  </a:lnTo>
                  <a:lnTo>
                    <a:pt x="13675" y="9375"/>
                  </a:lnTo>
                  <a:lnTo>
                    <a:pt x="15748" y="334"/>
                  </a:lnTo>
                  <a:lnTo>
                    <a:pt x="14288" y="0"/>
                  </a:lnTo>
                  <a:close/>
                </a:path>
              </a:pathLst>
            </a:custGeom>
            <a:solidFill>
              <a:srgbClr val="3C3E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3" name="Google Shape;4923;p117"/>
            <p:cNvSpPr/>
            <p:nvPr/>
          </p:nvSpPr>
          <p:spPr>
            <a:xfrm>
              <a:off x="4772275" y="3553675"/>
              <a:ext cx="363275" cy="417375"/>
            </a:xfrm>
            <a:custGeom>
              <a:avLst/>
              <a:gdLst/>
              <a:ahLst/>
              <a:cxnLst/>
              <a:rect l="l" t="t" r="r" b="b"/>
              <a:pathLst>
                <a:path w="14531" h="16695" extrusionOk="0">
                  <a:moveTo>
                    <a:pt x="14531" y="1"/>
                  </a:moveTo>
                  <a:cubicBezTo>
                    <a:pt x="14279" y="172"/>
                    <a:pt x="13891" y="370"/>
                    <a:pt x="13350" y="587"/>
                  </a:cubicBezTo>
                  <a:lnTo>
                    <a:pt x="11646" y="7978"/>
                  </a:lnTo>
                  <a:lnTo>
                    <a:pt x="2759" y="5941"/>
                  </a:lnTo>
                  <a:lnTo>
                    <a:pt x="3318" y="3534"/>
                  </a:lnTo>
                  <a:lnTo>
                    <a:pt x="2254" y="3291"/>
                  </a:lnTo>
                  <a:lnTo>
                    <a:pt x="1704" y="5697"/>
                  </a:lnTo>
                  <a:lnTo>
                    <a:pt x="433" y="5400"/>
                  </a:lnTo>
                  <a:lnTo>
                    <a:pt x="109" y="6842"/>
                  </a:lnTo>
                  <a:lnTo>
                    <a:pt x="0" y="7311"/>
                  </a:lnTo>
                  <a:lnTo>
                    <a:pt x="2326" y="7852"/>
                  </a:lnTo>
                  <a:lnTo>
                    <a:pt x="2236" y="8248"/>
                  </a:lnTo>
                  <a:cubicBezTo>
                    <a:pt x="2984" y="8501"/>
                    <a:pt x="4507" y="9645"/>
                    <a:pt x="6797" y="11683"/>
                  </a:cubicBezTo>
                  <a:cubicBezTo>
                    <a:pt x="9014" y="13648"/>
                    <a:pt x="10384" y="15027"/>
                    <a:pt x="10907" y="15811"/>
                  </a:cubicBezTo>
                  <a:lnTo>
                    <a:pt x="10772" y="16397"/>
                  </a:lnTo>
                  <a:lnTo>
                    <a:pt x="12079" y="16694"/>
                  </a:lnTo>
                  <a:lnTo>
                    <a:pt x="13954" y="8510"/>
                  </a:lnTo>
                  <a:lnTo>
                    <a:pt x="12656" y="8203"/>
                  </a:lnTo>
                  <a:lnTo>
                    <a:pt x="14531" y="1"/>
                  </a:lnTo>
                  <a:close/>
                </a:path>
              </a:pathLst>
            </a:custGeom>
            <a:solidFill>
              <a:srgbClr val="3033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4" name="Google Shape;4924;p117"/>
            <p:cNvSpPr/>
            <p:nvPr/>
          </p:nvSpPr>
          <p:spPr>
            <a:xfrm>
              <a:off x="4702650" y="3626025"/>
              <a:ext cx="70775" cy="58375"/>
            </a:xfrm>
            <a:custGeom>
              <a:avLst/>
              <a:gdLst/>
              <a:ahLst/>
              <a:cxnLst/>
              <a:rect l="l" t="t" r="r" b="b"/>
              <a:pathLst>
                <a:path w="2831" h="2335" extrusionOk="0">
                  <a:moveTo>
                    <a:pt x="0" y="0"/>
                  </a:moveTo>
                  <a:lnTo>
                    <a:pt x="198" y="1118"/>
                  </a:lnTo>
                  <a:lnTo>
                    <a:pt x="325" y="1848"/>
                  </a:lnTo>
                  <a:lnTo>
                    <a:pt x="2443" y="2335"/>
                  </a:lnTo>
                  <a:lnTo>
                    <a:pt x="2831" y="649"/>
                  </a:lnTo>
                  <a:lnTo>
                    <a:pt x="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5" name="Google Shape;4925;p117"/>
            <p:cNvSpPr/>
            <p:nvPr/>
          </p:nvSpPr>
          <p:spPr>
            <a:xfrm>
              <a:off x="4710750" y="3642250"/>
              <a:ext cx="82050" cy="82500"/>
            </a:xfrm>
            <a:custGeom>
              <a:avLst/>
              <a:gdLst/>
              <a:ahLst/>
              <a:cxnLst/>
              <a:rect l="l" t="t" r="r" b="b"/>
              <a:pathLst>
                <a:path w="3282" h="3300" extrusionOk="0">
                  <a:moveTo>
                    <a:pt x="2507" y="0"/>
                  </a:moveTo>
                  <a:lnTo>
                    <a:pt x="2119" y="1686"/>
                  </a:lnTo>
                  <a:lnTo>
                    <a:pt x="1" y="1199"/>
                  </a:lnTo>
                  <a:lnTo>
                    <a:pt x="298" y="2776"/>
                  </a:lnTo>
                  <a:lnTo>
                    <a:pt x="2570" y="3299"/>
                  </a:lnTo>
                  <a:lnTo>
                    <a:pt x="2894" y="1857"/>
                  </a:lnTo>
                  <a:lnTo>
                    <a:pt x="3282" y="180"/>
                  </a:lnTo>
                  <a:lnTo>
                    <a:pt x="2507" y="0"/>
                  </a:lnTo>
                  <a:close/>
                </a:path>
              </a:pathLst>
            </a:custGeom>
            <a:solidFill>
              <a:srgbClr val="FFD9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6" name="Google Shape;4926;p117"/>
            <p:cNvSpPr/>
            <p:nvPr/>
          </p:nvSpPr>
          <p:spPr>
            <a:xfrm>
              <a:off x="4889225" y="3618300"/>
              <a:ext cx="140200" cy="44575"/>
            </a:xfrm>
            <a:custGeom>
              <a:avLst/>
              <a:gdLst/>
              <a:ahLst/>
              <a:cxnLst/>
              <a:rect l="l" t="t" r="r" b="b"/>
              <a:pathLst>
                <a:path w="5608" h="1783" extrusionOk="0">
                  <a:moveTo>
                    <a:pt x="5066" y="0"/>
                  </a:moveTo>
                  <a:cubicBezTo>
                    <a:pt x="4904" y="0"/>
                    <a:pt x="4798" y="107"/>
                    <a:pt x="4751" y="327"/>
                  </a:cubicBezTo>
                  <a:cubicBezTo>
                    <a:pt x="4751" y="336"/>
                    <a:pt x="4751" y="426"/>
                    <a:pt x="4751" y="579"/>
                  </a:cubicBezTo>
                  <a:cubicBezTo>
                    <a:pt x="4778" y="751"/>
                    <a:pt x="4886" y="850"/>
                    <a:pt x="5057" y="895"/>
                  </a:cubicBezTo>
                  <a:cubicBezTo>
                    <a:pt x="5106" y="907"/>
                    <a:pt x="5152" y="913"/>
                    <a:pt x="5194" y="913"/>
                  </a:cubicBezTo>
                  <a:cubicBezTo>
                    <a:pt x="5379" y="913"/>
                    <a:pt x="5500" y="801"/>
                    <a:pt x="5544" y="588"/>
                  </a:cubicBezTo>
                  <a:cubicBezTo>
                    <a:pt x="5607" y="318"/>
                    <a:pt x="5508" y="138"/>
                    <a:pt x="5256" y="39"/>
                  </a:cubicBezTo>
                  <a:cubicBezTo>
                    <a:pt x="5186" y="13"/>
                    <a:pt x="5123" y="0"/>
                    <a:pt x="5066" y="0"/>
                  </a:cubicBezTo>
                  <a:close/>
                  <a:moveTo>
                    <a:pt x="4110" y="337"/>
                  </a:moveTo>
                  <a:cubicBezTo>
                    <a:pt x="4066" y="337"/>
                    <a:pt x="4018" y="340"/>
                    <a:pt x="3967" y="345"/>
                  </a:cubicBezTo>
                  <a:cubicBezTo>
                    <a:pt x="3372" y="471"/>
                    <a:pt x="2912" y="561"/>
                    <a:pt x="2588" y="625"/>
                  </a:cubicBezTo>
                  <a:cubicBezTo>
                    <a:pt x="2146" y="724"/>
                    <a:pt x="1506" y="805"/>
                    <a:pt x="686" y="868"/>
                  </a:cubicBezTo>
                  <a:cubicBezTo>
                    <a:pt x="316" y="904"/>
                    <a:pt x="109" y="1021"/>
                    <a:pt x="64" y="1237"/>
                  </a:cubicBezTo>
                  <a:cubicBezTo>
                    <a:pt x="1" y="1508"/>
                    <a:pt x="136" y="1670"/>
                    <a:pt x="460" y="1751"/>
                  </a:cubicBezTo>
                  <a:cubicBezTo>
                    <a:pt x="551" y="1772"/>
                    <a:pt x="662" y="1782"/>
                    <a:pt x="792" y="1782"/>
                  </a:cubicBezTo>
                  <a:cubicBezTo>
                    <a:pt x="1230" y="1782"/>
                    <a:pt x="1890" y="1667"/>
                    <a:pt x="2786" y="1445"/>
                  </a:cubicBezTo>
                  <a:cubicBezTo>
                    <a:pt x="3913" y="1147"/>
                    <a:pt x="4490" y="931"/>
                    <a:pt x="4517" y="805"/>
                  </a:cubicBezTo>
                  <a:cubicBezTo>
                    <a:pt x="4589" y="493"/>
                    <a:pt x="4455" y="337"/>
                    <a:pt x="4110" y="337"/>
                  </a:cubicBezTo>
                  <a:close/>
                </a:path>
              </a:pathLst>
            </a:custGeom>
            <a:solidFill>
              <a:srgbClr val="4547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7" name="Google Shape;4927;p117"/>
            <p:cNvSpPr/>
            <p:nvPr/>
          </p:nvSpPr>
          <p:spPr>
            <a:xfrm>
              <a:off x="5118850" y="3528450"/>
              <a:ext cx="709650" cy="395050"/>
            </a:xfrm>
            <a:custGeom>
              <a:avLst/>
              <a:gdLst/>
              <a:ahLst/>
              <a:cxnLst/>
              <a:rect l="l" t="t" r="r" b="b"/>
              <a:pathLst>
                <a:path w="28386" h="15802" extrusionOk="0">
                  <a:moveTo>
                    <a:pt x="4413" y="2577"/>
                  </a:moveTo>
                  <a:cubicBezTo>
                    <a:pt x="4514" y="2577"/>
                    <a:pt x="4667" y="2596"/>
                    <a:pt x="4895" y="2650"/>
                  </a:cubicBezTo>
                  <a:cubicBezTo>
                    <a:pt x="4986" y="2668"/>
                    <a:pt x="5085" y="2695"/>
                    <a:pt x="5193" y="2722"/>
                  </a:cubicBezTo>
                  <a:cubicBezTo>
                    <a:pt x="5833" y="2912"/>
                    <a:pt x="7771" y="3497"/>
                    <a:pt x="10944" y="4462"/>
                  </a:cubicBezTo>
                  <a:cubicBezTo>
                    <a:pt x="13432" y="5219"/>
                    <a:pt x="15865" y="5922"/>
                    <a:pt x="18164" y="6553"/>
                  </a:cubicBezTo>
                  <a:cubicBezTo>
                    <a:pt x="19137" y="6878"/>
                    <a:pt x="19579" y="7283"/>
                    <a:pt x="19471" y="7752"/>
                  </a:cubicBezTo>
                  <a:cubicBezTo>
                    <a:pt x="19426" y="7923"/>
                    <a:pt x="19327" y="8067"/>
                    <a:pt x="19155" y="8185"/>
                  </a:cubicBezTo>
                  <a:cubicBezTo>
                    <a:pt x="19012" y="8280"/>
                    <a:pt x="18869" y="8324"/>
                    <a:pt x="18725" y="8324"/>
                  </a:cubicBezTo>
                  <a:cubicBezTo>
                    <a:pt x="18679" y="8324"/>
                    <a:pt x="18633" y="8320"/>
                    <a:pt x="18588" y="8311"/>
                  </a:cubicBezTo>
                  <a:cubicBezTo>
                    <a:pt x="13179" y="6652"/>
                    <a:pt x="10241" y="5769"/>
                    <a:pt x="9862" y="5670"/>
                  </a:cubicBezTo>
                  <a:cubicBezTo>
                    <a:pt x="6752" y="4777"/>
                    <a:pt x="4922" y="4219"/>
                    <a:pt x="4436" y="4002"/>
                  </a:cubicBezTo>
                  <a:cubicBezTo>
                    <a:pt x="4030" y="3822"/>
                    <a:pt x="3868" y="3552"/>
                    <a:pt x="3958" y="3173"/>
                  </a:cubicBezTo>
                  <a:cubicBezTo>
                    <a:pt x="4030" y="2848"/>
                    <a:pt x="4138" y="2659"/>
                    <a:pt x="4273" y="2596"/>
                  </a:cubicBezTo>
                  <a:cubicBezTo>
                    <a:pt x="4302" y="2585"/>
                    <a:pt x="4346" y="2577"/>
                    <a:pt x="4413" y="2577"/>
                  </a:cubicBezTo>
                  <a:close/>
                  <a:moveTo>
                    <a:pt x="2200" y="0"/>
                  </a:moveTo>
                  <a:lnTo>
                    <a:pt x="1" y="9573"/>
                  </a:lnTo>
                  <a:lnTo>
                    <a:pt x="27133" y="15801"/>
                  </a:lnTo>
                  <a:lnTo>
                    <a:pt x="27151" y="15729"/>
                  </a:lnTo>
                  <a:cubicBezTo>
                    <a:pt x="27619" y="13755"/>
                    <a:pt x="27971" y="11718"/>
                    <a:pt x="28196" y="9699"/>
                  </a:cubicBezTo>
                  <a:cubicBezTo>
                    <a:pt x="28386" y="8825"/>
                    <a:pt x="27926" y="8248"/>
                    <a:pt x="26853" y="7977"/>
                  </a:cubicBezTo>
                  <a:cubicBezTo>
                    <a:pt x="18768" y="5048"/>
                    <a:pt x="10493" y="2371"/>
                    <a:pt x="2272" y="27"/>
                  </a:cubicBezTo>
                  <a:lnTo>
                    <a:pt x="2200" y="0"/>
                  </a:lnTo>
                  <a:close/>
                </a:path>
              </a:pathLst>
            </a:custGeom>
            <a:solidFill>
              <a:srgbClr val="FFD9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8" name="Google Shape;4928;p117"/>
            <p:cNvSpPr/>
            <p:nvPr/>
          </p:nvSpPr>
          <p:spPr>
            <a:xfrm>
              <a:off x="5213500" y="3590975"/>
              <a:ext cx="396875" cy="147475"/>
            </a:xfrm>
            <a:custGeom>
              <a:avLst/>
              <a:gdLst/>
              <a:ahLst/>
              <a:cxnLst/>
              <a:rect l="l" t="t" r="r" b="b"/>
              <a:pathLst>
                <a:path w="15875" h="5899" extrusionOk="0">
                  <a:moveTo>
                    <a:pt x="630" y="1"/>
                  </a:moveTo>
                  <a:cubicBezTo>
                    <a:pt x="562" y="1"/>
                    <a:pt x="505" y="8"/>
                    <a:pt x="460" y="23"/>
                  </a:cubicBezTo>
                  <a:cubicBezTo>
                    <a:pt x="298" y="95"/>
                    <a:pt x="181" y="302"/>
                    <a:pt x="100" y="663"/>
                  </a:cubicBezTo>
                  <a:cubicBezTo>
                    <a:pt x="1" y="1078"/>
                    <a:pt x="172" y="1384"/>
                    <a:pt x="623" y="1573"/>
                  </a:cubicBezTo>
                  <a:cubicBezTo>
                    <a:pt x="1118" y="1799"/>
                    <a:pt x="2921" y="2349"/>
                    <a:pt x="6049" y="3241"/>
                  </a:cubicBezTo>
                  <a:cubicBezTo>
                    <a:pt x="6437" y="3340"/>
                    <a:pt x="9348" y="4223"/>
                    <a:pt x="14784" y="5882"/>
                  </a:cubicBezTo>
                  <a:cubicBezTo>
                    <a:pt x="14838" y="5893"/>
                    <a:pt x="14891" y="5899"/>
                    <a:pt x="14944" y="5899"/>
                  </a:cubicBezTo>
                  <a:cubicBezTo>
                    <a:pt x="15103" y="5899"/>
                    <a:pt x="15257" y="5848"/>
                    <a:pt x="15405" y="5747"/>
                  </a:cubicBezTo>
                  <a:cubicBezTo>
                    <a:pt x="15595" y="5621"/>
                    <a:pt x="15712" y="5458"/>
                    <a:pt x="15757" y="5269"/>
                  </a:cubicBezTo>
                  <a:cubicBezTo>
                    <a:pt x="15874" y="4755"/>
                    <a:pt x="15424" y="4323"/>
                    <a:pt x="14405" y="3980"/>
                  </a:cubicBezTo>
                  <a:cubicBezTo>
                    <a:pt x="12088" y="3349"/>
                    <a:pt x="9682" y="2646"/>
                    <a:pt x="7176" y="1889"/>
                  </a:cubicBezTo>
                  <a:cubicBezTo>
                    <a:pt x="3976" y="915"/>
                    <a:pt x="2065" y="329"/>
                    <a:pt x="1425" y="149"/>
                  </a:cubicBezTo>
                  <a:cubicBezTo>
                    <a:pt x="1073" y="51"/>
                    <a:pt x="810" y="1"/>
                    <a:pt x="6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9" name="Google Shape;4929;p117"/>
            <p:cNvSpPr/>
            <p:nvPr/>
          </p:nvSpPr>
          <p:spPr>
            <a:xfrm>
              <a:off x="5070850" y="3766400"/>
              <a:ext cx="724975" cy="311175"/>
            </a:xfrm>
            <a:custGeom>
              <a:avLst/>
              <a:gdLst/>
              <a:ahLst/>
              <a:cxnLst/>
              <a:rect l="l" t="t" r="r" b="b"/>
              <a:pathLst>
                <a:path w="28999" h="12447" extrusionOk="0">
                  <a:moveTo>
                    <a:pt x="2011" y="1"/>
                  </a:moveTo>
                  <a:lnTo>
                    <a:pt x="136" y="8185"/>
                  </a:lnTo>
                  <a:lnTo>
                    <a:pt x="1" y="8753"/>
                  </a:lnTo>
                  <a:cubicBezTo>
                    <a:pt x="8672" y="10592"/>
                    <a:pt x="17172" y="11818"/>
                    <a:pt x="25501" y="12413"/>
                  </a:cubicBezTo>
                  <a:cubicBezTo>
                    <a:pt x="25660" y="12435"/>
                    <a:pt x="25809" y="12446"/>
                    <a:pt x="25949" y="12446"/>
                  </a:cubicBezTo>
                  <a:cubicBezTo>
                    <a:pt x="26720" y="12446"/>
                    <a:pt x="27220" y="12112"/>
                    <a:pt x="27448" y="11448"/>
                  </a:cubicBezTo>
                  <a:cubicBezTo>
                    <a:pt x="28061" y="9718"/>
                    <a:pt x="28575" y="7969"/>
                    <a:pt x="28999" y="6193"/>
                  </a:cubicBezTo>
                  <a:lnTo>
                    <a:pt x="2011" y="1"/>
                  </a:lnTo>
                  <a:close/>
                </a:path>
              </a:pathLst>
            </a:custGeom>
            <a:solidFill>
              <a:srgbClr val="F1C2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0" name="Google Shape;4930;p117"/>
            <p:cNvSpPr/>
            <p:nvPr/>
          </p:nvSpPr>
          <p:spPr>
            <a:xfrm>
              <a:off x="4697000" y="3525875"/>
              <a:ext cx="1131500" cy="555150"/>
            </a:xfrm>
            <a:custGeom>
              <a:avLst/>
              <a:gdLst/>
              <a:ahLst/>
              <a:cxnLst/>
              <a:rect l="l" t="t" r="r" b="b"/>
              <a:pathLst>
                <a:path w="45260" h="22206" extrusionOk="0">
                  <a:moveTo>
                    <a:pt x="19277" y="430"/>
                  </a:moveTo>
                  <a:cubicBezTo>
                    <a:pt x="20268" y="625"/>
                    <a:pt x="21223" y="951"/>
                    <a:pt x="22193" y="1230"/>
                  </a:cubicBezTo>
                  <a:cubicBezTo>
                    <a:pt x="23221" y="1545"/>
                    <a:pt x="24248" y="1852"/>
                    <a:pt x="25276" y="2185"/>
                  </a:cubicBezTo>
                  <a:cubicBezTo>
                    <a:pt x="27331" y="2834"/>
                    <a:pt x="29377" y="3501"/>
                    <a:pt x="31414" y="4177"/>
                  </a:cubicBezTo>
                  <a:cubicBezTo>
                    <a:pt x="33460" y="4844"/>
                    <a:pt x="35489" y="5565"/>
                    <a:pt x="37544" y="6205"/>
                  </a:cubicBezTo>
                  <a:cubicBezTo>
                    <a:pt x="39599" y="6836"/>
                    <a:pt x="41627" y="7567"/>
                    <a:pt x="43637" y="8315"/>
                  </a:cubicBezTo>
                  <a:lnTo>
                    <a:pt x="43655" y="8324"/>
                  </a:lnTo>
                  <a:cubicBezTo>
                    <a:pt x="44016" y="8423"/>
                    <a:pt x="44367" y="8567"/>
                    <a:pt x="44602" y="8810"/>
                  </a:cubicBezTo>
                  <a:cubicBezTo>
                    <a:pt x="44710" y="8937"/>
                    <a:pt x="44782" y="9081"/>
                    <a:pt x="44818" y="9234"/>
                  </a:cubicBezTo>
                  <a:cubicBezTo>
                    <a:pt x="44845" y="9396"/>
                    <a:pt x="44836" y="9568"/>
                    <a:pt x="44800" y="9739"/>
                  </a:cubicBezTo>
                  <a:cubicBezTo>
                    <a:pt x="44791" y="9748"/>
                    <a:pt x="44791" y="9748"/>
                    <a:pt x="44791" y="9757"/>
                  </a:cubicBezTo>
                  <a:cubicBezTo>
                    <a:pt x="44728" y="10262"/>
                    <a:pt x="44665" y="10766"/>
                    <a:pt x="44593" y="11271"/>
                  </a:cubicBezTo>
                  <a:lnTo>
                    <a:pt x="44358" y="12777"/>
                  </a:lnTo>
                  <a:cubicBezTo>
                    <a:pt x="44268" y="13281"/>
                    <a:pt x="44196" y="13777"/>
                    <a:pt x="44097" y="14282"/>
                  </a:cubicBezTo>
                  <a:cubicBezTo>
                    <a:pt x="44016" y="14778"/>
                    <a:pt x="43908" y="15282"/>
                    <a:pt x="43799" y="15778"/>
                  </a:cubicBezTo>
                  <a:cubicBezTo>
                    <a:pt x="43637" y="16454"/>
                    <a:pt x="43457" y="17130"/>
                    <a:pt x="43259" y="17797"/>
                  </a:cubicBezTo>
                  <a:cubicBezTo>
                    <a:pt x="43051" y="18473"/>
                    <a:pt x="42853" y="19140"/>
                    <a:pt x="42646" y="19807"/>
                  </a:cubicBezTo>
                  <a:cubicBezTo>
                    <a:pt x="42546" y="20141"/>
                    <a:pt x="42438" y="20474"/>
                    <a:pt x="42321" y="20808"/>
                  </a:cubicBezTo>
                  <a:cubicBezTo>
                    <a:pt x="42294" y="20889"/>
                    <a:pt x="42267" y="20970"/>
                    <a:pt x="42240" y="21051"/>
                  </a:cubicBezTo>
                  <a:cubicBezTo>
                    <a:pt x="42213" y="21123"/>
                    <a:pt x="42177" y="21196"/>
                    <a:pt x="42141" y="21268"/>
                  </a:cubicBezTo>
                  <a:cubicBezTo>
                    <a:pt x="42069" y="21412"/>
                    <a:pt x="41970" y="21529"/>
                    <a:pt x="41852" y="21628"/>
                  </a:cubicBezTo>
                  <a:cubicBezTo>
                    <a:pt x="41618" y="21827"/>
                    <a:pt x="41294" y="21917"/>
                    <a:pt x="40969" y="21935"/>
                  </a:cubicBezTo>
                  <a:cubicBezTo>
                    <a:pt x="40798" y="21935"/>
                    <a:pt x="40636" y="21926"/>
                    <a:pt x="40455" y="21908"/>
                  </a:cubicBezTo>
                  <a:lnTo>
                    <a:pt x="39932" y="21872"/>
                  </a:lnTo>
                  <a:cubicBezTo>
                    <a:pt x="38526" y="21799"/>
                    <a:pt x="37138" y="21673"/>
                    <a:pt x="35741" y="21538"/>
                  </a:cubicBezTo>
                  <a:cubicBezTo>
                    <a:pt x="34344" y="21385"/>
                    <a:pt x="32947" y="21241"/>
                    <a:pt x="31559" y="21051"/>
                  </a:cubicBezTo>
                  <a:cubicBezTo>
                    <a:pt x="30864" y="20961"/>
                    <a:pt x="30170" y="20853"/>
                    <a:pt x="29485" y="20754"/>
                  </a:cubicBezTo>
                  <a:cubicBezTo>
                    <a:pt x="28791" y="20646"/>
                    <a:pt x="28097" y="20547"/>
                    <a:pt x="27403" y="20438"/>
                  </a:cubicBezTo>
                  <a:cubicBezTo>
                    <a:pt x="26015" y="20222"/>
                    <a:pt x="24636" y="19988"/>
                    <a:pt x="23257" y="19753"/>
                  </a:cubicBezTo>
                  <a:cubicBezTo>
                    <a:pt x="20562" y="19287"/>
                    <a:pt x="17868" y="18768"/>
                    <a:pt x="15191" y="18224"/>
                  </a:cubicBezTo>
                  <a:lnTo>
                    <a:pt x="15191" y="18224"/>
                  </a:lnTo>
                  <a:lnTo>
                    <a:pt x="15279" y="17851"/>
                  </a:lnTo>
                  <a:cubicBezTo>
                    <a:pt x="15297" y="17743"/>
                    <a:pt x="15234" y="17644"/>
                    <a:pt x="15135" y="17617"/>
                  </a:cubicBezTo>
                  <a:lnTo>
                    <a:pt x="14017" y="17362"/>
                  </a:lnTo>
                  <a:lnTo>
                    <a:pt x="14017" y="17362"/>
                  </a:lnTo>
                  <a:lnTo>
                    <a:pt x="14108" y="16968"/>
                  </a:lnTo>
                  <a:lnTo>
                    <a:pt x="14108" y="16959"/>
                  </a:lnTo>
                  <a:cubicBezTo>
                    <a:pt x="14117" y="16905"/>
                    <a:pt x="14108" y="16860"/>
                    <a:pt x="14081" y="16815"/>
                  </a:cubicBezTo>
                  <a:cubicBezTo>
                    <a:pt x="13774" y="16409"/>
                    <a:pt x="13441" y="16058"/>
                    <a:pt x="13098" y="15706"/>
                  </a:cubicBezTo>
                  <a:cubicBezTo>
                    <a:pt x="12756" y="15364"/>
                    <a:pt x="12413" y="15030"/>
                    <a:pt x="12061" y="14697"/>
                  </a:cubicBezTo>
                  <a:cubicBezTo>
                    <a:pt x="11349" y="14039"/>
                    <a:pt x="10628" y="13399"/>
                    <a:pt x="9907" y="12759"/>
                  </a:cubicBezTo>
                  <a:cubicBezTo>
                    <a:pt x="9177" y="12119"/>
                    <a:pt x="8447" y="11497"/>
                    <a:pt x="7708" y="10866"/>
                  </a:cubicBezTo>
                  <a:cubicBezTo>
                    <a:pt x="7338" y="10559"/>
                    <a:pt x="6969" y="10244"/>
                    <a:pt x="6581" y="9946"/>
                  </a:cubicBezTo>
                  <a:cubicBezTo>
                    <a:pt x="6392" y="9802"/>
                    <a:pt x="6184" y="9658"/>
                    <a:pt x="5977" y="9532"/>
                  </a:cubicBezTo>
                  <a:cubicBezTo>
                    <a:pt x="5818" y="9428"/>
                    <a:pt x="5653" y="9329"/>
                    <a:pt x="5471" y="9244"/>
                  </a:cubicBezTo>
                  <a:lnTo>
                    <a:pt x="5471" y="9244"/>
                  </a:lnTo>
                  <a:cubicBezTo>
                    <a:pt x="5490" y="9164"/>
                    <a:pt x="5510" y="9082"/>
                    <a:pt x="5526" y="9000"/>
                  </a:cubicBezTo>
                  <a:lnTo>
                    <a:pt x="5535" y="8955"/>
                  </a:lnTo>
                  <a:cubicBezTo>
                    <a:pt x="5535" y="8946"/>
                    <a:pt x="5535" y="8937"/>
                    <a:pt x="5535" y="8928"/>
                  </a:cubicBezTo>
                  <a:cubicBezTo>
                    <a:pt x="5535" y="8838"/>
                    <a:pt x="5463" y="8774"/>
                    <a:pt x="5382" y="8774"/>
                  </a:cubicBezTo>
                  <a:cubicBezTo>
                    <a:pt x="5175" y="8774"/>
                    <a:pt x="4976" y="8747"/>
                    <a:pt x="4778" y="8720"/>
                  </a:cubicBezTo>
                  <a:cubicBezTo>
                    <a:pt x="4580" y="8693"/>
                    <a:pt x="4382" y="8657"/>
                    <a:pt x="4192" y="8612"/>
                  </a:cubicBezTo>
                  <a:cubicBezTo>
                    <a:pt x="3994" y="8567"/>
                    <a:pt x="3805" y="8513"/>
                    <a:pt x="3615" y="8450"/>
                  </a:cubicBezTo>
                  <a:cubicBezTo>
                    <a:pt x="3488" y="8413"/>
                    <a:pt x="3360" y="8369"/>
                    <a:pt x="3236" y="8316"/>
                  </a:cubicBezTo>
                  <a:lnTo>
                    <a:pt x="3236" y="8316"/>
                  </a:lnTo>
                  <a:lnTo>
                    <a:pt x="3309" y="7999"/>
                  </a:lnTo>
                  <a:lnTo>
                    <a:pt x="3318" y="7963"/>
                  </a:lnTo>
                  <a:cubicBezTo>
                    <a:pt x="3318" y="7954"/>
                    <a:pt x="3318" y="7945"/>
                    <a:pt x="3318" y="7936"/>
                  </a:cubicBezTo>
                  <a:cubicBezTo>
                    <a:pt x="3318" y="7846"/>
                    <a:pt x="3255" y="7765"/>
                    <a:pt x="3165" y="7765"/>
                  </a:cubicBezTo>
                  <a:cubicBezTo>
                    <a:pt x="2966" y="7756"/>
                    <a:pt x="2768" y="7729"/>
                    <a:pt x="2579" y="7702"/>
                  </a:cubicBezTo>
                  <a:cubicBezTo>
                    <a:pt x="2390" y="7666"/>
                    <a:pt x="2200" y="7630"/>
                    <a:pt x="2011" y="7585"/>
                  </a:cubicBezTo>
                  <a:cubicBezTo>
                    <a:pt x="1680" y="7506"/>
                    <a:pt x="1350" y="7420"/>
                    <a:pt x="1031" y="7298"/>
                  </a:cubicBezTo>
                  <a:lnTo>
                    <a:pt x="1031" y="7298"/>
                  </a:lnTo>
                  <a:cubicBezTo>
                    <a:pt x="992" y="6753"/>
                    <a:pt x="915" y="6209"/>
                    <a:pt x="821" y="5665"/>
                  </a:cubicBezTo>
                  <a:cubicBezTo>
                    <a:pt x="746" y="5190"/>
                    <a:pt x="677" y="4708"/>
                    <a:pt x="519" y="4242"/>
                  </a:cubicBezTo>
                  <a:lnTo>
                    <a:pt x="519" y="4242"/>
                  </a:lnTo>
                  <a:cubicBezTo>
                    <a:pt x="712" y="4272"/>
                    <a:pt x="903" y="4309"/>
                    <a:pt x="1092" y="4349"/>
                  </a:cubicBezTo>
                  <a:cubicBezTo>
                    <a:pt x="1398" y="4403"/>
                    <a:pt x="1695" y="4475"/>
                    <a:pt x="1993" y="4547"/>
                  </a:cubicBezTo>
                  <a:cubicBezTo>
                    <a:pt x="2597" y="4691"/>
                    <a:pt x="3201" y="4844"/>
                    <a:pt x="3787" y="5025"/>
                  </a:cubicBezTo>
                  <a:lnTo>
                    <a:pt x="3805" y="5025"/>
                  </a:lnTo>
                  <a:cubicBezTo>
                    <a:pt x="3820" y="5029"/>
                    <a:pt x="3836" y="5031"/>
                    <a:pt x="3851" y="5031"/>
                  </a:cubicBezTo>
                  <a:cubicBezTo>
                    <a:pt x="3931" y="5031"/>
                    <a:pt x="3998" y="4973"/>
                    <a:pt x="4021" y="4889"/>
                  </a:cubicBezTo>
                  <a:lnTo>
                    <a:pt x="4021" y="4880"/>
                  </a:lnTo>
                  <a:lnTo>
                    <a:pt x="4148" y="4317"/>
                  </a:lnTo>
                  <a:lnTo>
                    <a:pt x="4148" y="4317"/>
                  </a:lnTo>
                  <a:cubicBezTo>
                    <a:pt x="4481" y="4347"/>
                    <a:pt x="4813" y="4416"/>
                    <a:pt x="5139" y="4484"/>
                  </a:cubicBezTo>
                  <a:cubicBezTo>
                    <a:pt x="5526" y="4583"/>
                    <a:pt x="5905" y="4682"/>
                    <a:pt x="6284" y="4835"/>
                  </a:cubicBezTo>
                  <a:cubicBezTo>
                    <a:pt x="6293" y="4844"/>
                    <a:pt x="6302" y="4844"/>
                    <a:pt x="6311" y="4844"/>
                  </a:cubicBezTo>
                  <a:cubicBezTo>
                    <a:pt x="6322" y="4847"/>
                    <a:pt x="6334" y="4848"/>
                    <a:pt x="6345" y="4848"/>
                  </a:cubicBezTo>
                  <a:cubicBezTo>
                    <a:pt x="6421" y="4848"/>
                    <a:pt x="6485" y="4797"/>
                    <a:pt x="6509" y="4718"/>
                  </a:cubicBezTo>
                  <a:lnTo>
                    <a:pt x="6509" y="4691"/>
                  </a:lnTo>
                  <a:lnTo>
                    <a:pt x="6584" y="4392"/>
                  </a:lnTo>
                  <a:lnTo>
                    <a:pt x="6584" y="4392"/>
                  </a:lnTo>
                  <a:cubicBezTo>
                    <a:pt x="7031" y="4355"/>
                    <a:pt x="7460" y="4267"/>
                    <a:pt x="7888" y="4186"/>
                  </a:cubicBezTo>
                  <a:cubicBezTo>
                    <a:pt x="8366" y="4087"/>
                    <a:pt x="8834" y="3970"/>
                    <a:pt x="9303" y="3862"/>
                  </a:cubicBezTo>
                  <a:cubicBezTo>
                    <a:pt x="9781" y="3745"/>
                    <a:pt x="10250" y="3627"/>
                    <a:pt x="10718" y="3501"/>
                  </a:cubicBezTo>
                  <a:lnTo>
                    <a:pt x="12116" y="3132"/>
                  </a:lnTo>
                  <a:cubicBezTo>
                    <a:pt x="13053" y="2888"/>
                    <a:pt x="13981" y="2627"/>
                    <a:pt x="14919" y="2348"/>
                  </a:cubicBezTo>
                  <a:cubicBezTo>
                    <a:pt x="15379" y="2203"/>
                    <a:pt x="15838" y="2050"/>
                    <a:pt x="16298" y="1888"/>
                  </a:cubicBezTo>
                  <a:cubicBezTo>
                    <a:pt x="16758" y="1717"/>
                    <a:pt x="17217" y="1545"/>
                    <a:pt x="17659" y="1275"/>
                  </a:cubicBezTo>
                  <a:cubicBezTo>
                    <a:pt x="17695" y="1248"/>
                    <a:pt x="17722" y="1212"/>
                    <a:pt x="17731" y="1167"/>
                  </a:cubicBezTo>
                  <a:lnTo>
                    <a:pt x="17731" y="1158"/>
                  </a:lnTo>
                  <a:lnTo>
                    <a:pt x="17858" y="621"/>
                  </a:lnTo>
                  <a:lnTo>
                    <a:pt x="17858" y="621"/>
                  </a:lnTo>
                  <a:cubicBezTo>
                    <a:pt x="18019" y="634"/>
                    <a:pt x="18172" y="666"/>
                    <a:pt x="18326" y="698"/>
                  </a:cubicBezTo>
                  <a:cubicBezTo>
                    <a:pt x="18542" y="761"/>
                    <a:pt x="18759" y="824"/>
                    <a:pt x="18966" y="923"/>
                  </a:cubicBezTo>
                  <a:cubicBezTo>
                    <a:pt x="18975" y="923"/>
                    <a:pt x="18984" y="932"/>
                    <a:pt x="19002" y="932"/>
                  </a:cubicBezTo>
                  <a:cubicBezTo>
                    <a:pt x="19013" y="935"/>
                    <a:pt x="19023" y="936"/>
                    <a:pt x="19034" y="936"/>
                  </a:cubicBezTo>
                  <a:cubicBezTo>
                    <a:pt x="19103" y="936"/>
                    <a:pt x="19168" y="886"/>
                    <a:pt x="19191" y="815"/>
                  </a:cubicBezTo>
                  <a:lnTo>
                    <a:pt x="19200" y="779"/>
                  </a:lnTo>
                  <a:lnTo>
                    <a:pt x="19277" y="430"/>
                  </a:lnTo>
                  <a:close/>
                  <a:moveTo>
                    <a:pt x="19118" y="0"/>
                  </a:moveTo>
                  <a:cubicBezTo>
                    <a:pt x="19034" y="0"/>
                    <a:pt x="18964" y="53"/>
                    <a:pt x="18948" y="139"/>
                  </a:cubicBezTo>
                  <a:lnTo>
                    <a:pt x="18939" y="157"/>
                  </a:lnTo>
                  <a:lnTo>
                    <a:pt x="18855" y="537"/>
                  </a:lnTo>
                  <a:lnTo>
                    <a:pt x="18855" y="537"/>
                  </a:lnTo>
                  <a:cubicBezTo>
                    <a:pt x="18695" y="524"/>
                    <a:pt x="18535" y="496"/>
                    <a:pt x="18380" y="464"/>
                  </a:cubicBezTo>
                  <a:cubicBezTo>
                    <a:pt x="18164" y="410"/>
                    <a:pt x="17948" y="355"/>
                    <a:pt x="17749" y="238"/>
                  </a:cubicBezTo>
                  <a:cubicBezTo>
                    <a:pt x="17731" y="238"/>
                    <a:pt x="17722" y="229"/>
                    <a:pt x="17704" y="229"/>
                  </a:cubicBezTo>
                  <a:cubicBezTo>
                    <a:pt x="17692" y="227"/>
                    <a:pt x="17680" y="225"/>
                    <a:pt x="17669" y="225"/>
                  </a:cubicBezTo>
                  <a:cubicBezTo>
                    <a:pt x="17601" y="225"/>
                    <a:pt x="17539" y="269"/>
                    <a:pt x="17524" y="346"/>
                  </a:cubicBezTo>
                  <a:lnTo>
                    <a:pt x="17515" y="391"/>
                  </a:lnTo>
                  <a:lnTo>
                    <a:pt x="17379" y="989"/>
                  </a:lnTo>
                  <a:lnTo>
                    <a:pt x="17379" y="989"/>
                  </a:lnTo>
                  <a:cubicBezTo>
                    <a:pt x="17029" y="1231"/>
                    <a:pt x="16601" y="1419"/>
                    <a:pt x="16181" y="1590"/>
                  </a:cubicBezTo>
                  <a:cubicBezTo>
                    <a:pt x="15739" y="1771"/>
                    <a:pt x="15288" y="1924"/>
                    <a:pt x="14829" y="2077"/>
                  </a:cubicBezTo>
                  <a:cubicBezTo>
                    <a:pt x="13918" y="2384"/>
                    <a:pt x="12990" y="2645"/>
                    <a:pt x="12052" y="2897"/>
                  </a:cubicBezTo>
                  <a:cubicBezTo>
                    <a:pt x="11593" y="3024"/>
                    <a:pt x="11124" y="3159"/>
                    <a:pt x="10655" y="3276"/>
                  </a:cubicBezTo>
                  <a:cubicBezTo>
                    <a:pt x="10187" y="3393"/>
                    <a:pt x="9718" y="3510"/>
                    <a:pt x="9249" y="3618"/>
                  </a:cubicBezTo>
                  <a:cubicBezTo>
                    <a:pt x="8780" y="3727"/>
                    <a:pt x="8303" y="3808"/>
                    <a:pt x="7834" y="3889"/>
                  </a:cubicBezTo>
                  <a:cubicBezTo>
                    <a:pt x="7600" y="3934"/>
                    <a:pt x="7356" y="3961"/>
                    <a:pt x="7122" y="3988"/>
                  </a:cubicBezTo>
                  <a:cubicBezTo>
                    <a:pt x="6953" y="4008"/>
                    <a:pt x="6784" y="4022"/>
                    <a:pt x="6618" y="4022"/>
                  </a:cubicBezTo>
                  <a:cubicBezTo>
                    <a:pt x="6554" y="4022"/>
                    <a:pt x="6491" y="4020"/>
                    <a:pt x="6428" y="4015"/>
                  </a:cubicBezTo>
                  <a:cubicBezTo>
                    <a:pt x="6338" y="4015"/>
                    <a:pt x="6256" y="4069"/>
                    <a:pt x="6238" y="4159"/>
                  </a:cubicBezTo>
                  <a:lnTo>
                    <a:pt x="6238" y="4168"/>
                  </a:lnTo>
                  <a:lnTo>
                    <a:pt x="6176" y="4441"/>
                  </a:lnTo>
                  <a:lnTo>
                    <a:pt x="6176" y="4441"/>
                  </a:lnTo>
                  <a:cubicBezTo>
                    <a:pt x="5842" y="4407"/>
                    <a:pt x="5510" y="4345"/>
                    <a:pt x="5184" y="4276"/>
                  </a:cubicBezTo>
                  <a:cubicBezTo>
                    <a:pt x="4796" y="4186"/>
                    <a:pt x="4418" y="4078"/>
                    <a:pt x="4039" y="3925"/>
                  </a:cubicBezTo>
                  <a:cubicBezTo>
                    <a:pt x="4030" y="3925"/>
                    <a:pt x="4021" y="3916"/>
                    <a:pt x="4012" y="3916"/>
                  </a:cubicBezTo>
                  <a:cubicBezTo>
                    <a:pt x="4000" y="3914"/>
                    <a:pt x="3989" y="3912"/>
                    <a:pt x="3978" y="3912"/>
                  </a:cubicBezTo>
                  <a:cubicBezTo>
                    <a:pt x="3902" y="3912"/>
                    <a:pt x="3837" y="3964"/>
                    <a:pt x="3814" y="4042"/>
                  </a:cubicBezTo>
                  <a:lnTo>
                    <a:pt x="3805" y="4069"/>
                  </a:lnTo>
                  <a:lnTo>
                    <a:pt x="3683" y="4611"/>
                  </a:lnTo>
                  <a:lnTo>
                    <a:pt x="3683" y="4611"/>
                  </a:lnTo>
                  <a:cubicBezTo>
                    <a:pt x="3136" y="4513"/>
                    <a:pt x="2596" y="4406"/>
                    <a:pt x="2056" y="4285"/>
                  </a:cubicBezTo>
                  <a:cubicBezTo>
                    <a:pt x="1759" y="4222"/>
                    <a:pt x="1452" y="4159"/>
                    <a:pt x="1155" y="4078"/>
                  </a:cubicBezTo>
                  <a:cubicBezTo>
                    <a:pt x="857" y="3997"/>
                    <a:pt x="560" y="3916"/>
                    <a:pt x="262" y="3817"/>
                  </a:cubicBezTo>
                  <a:cubicBezTo>
                    <a:pt x="253" y="3808"/>
                    <a:pt x="235" y="3808"/>
                    <a:pt x="217" y="3808"/>
                  </a:cubicBezTo>
                  <a:cubicBezTo>
                    <a:pt x="212" y="3807"/>
                    <a:pt x="206" y="3807"/>
                    <a:pt x="200" y="3807"/>
                  </a:cubicBezTo>
                  <a:cubicBezTo>
                    <a:pt x="109" y="3807"/>
                    <a:pt x="37" y="3876"/>
                    <a:pt x="37" y="3970"/>
                  </a:cubicBezTo>
                  <a:lnTo>
                    <a:pt x="28" y="4042"/>
                  </a:lnTo>
                  <a:cubicBezTo>
                    <a:pt x="1" y="4637"/>
                    <a:pt x="127" y="5205"/>
                    <a:pt x="235" y="5773"/>
                  </a:cubicBezTo>
                  <a:cubicBezTo>
                    <a:pt x="352" y="6341"/>
                    <a:pt x="488" y="6909"/>
                    <a:pt x="659" y="7467"/>
                  </a:cubicBezTo>
                  <a:lnTo>
                    <a:pt x="677" y="7521"/>
                  </a:lnTo>
                  <a:cubicBezTo>
                    <a:pt x="686" y="7576"/>
                    <a:pt x="740" y="7621"/>
                    <a:pt x="803" y="7621"/>
                  </a:cubicBezTo>
                  <a:cubicBezTo>
                    <a:pt x="1200" y="7648"/>
                    <a:pt x="1578" y="7720"/>
                    <a:pt x="1957" y="7801"/>
                  </a:cubicBezTo>
                  <a:cubicBezTo>
                    <a:pt x="2146" y="7846"/>
                    <a:pt x="2335" y="7891"/>
                    <a:pt x="2525" y="7945"/>
                  </a:cubicBezTo>
                  <a:cubicBezTo>
                    <a:pt x="2646" y="7981"/>
                    <a:pt x="2771" y="8022"/>
                    <a:pt x="2894" y="8069"/>
                  </a:cubicBezTo>
                  <a:lnTo>
                    <a:pt x="2894" y="8069"/>
                  </a:lnTo>
                  <a:lnTo>
                    <a:pt x="2822" y="8387"/>
                  </a:lnTo>
                  <a:lnTo>
                    <a:pt x="2813" y="8423"/>
                  </a:lnTo>
                  <a:cubicBezTo>
                    <a:pt x="2804" y="8432"/>
                    <a:pt x="2804" y="8441"/>
                    <a:pt x="2804" y="8450"/>
                  </a:cubicBezTo>
                  <a:cubicBezTo>
                    <a:pt x="2804" y="8540"/>
                    <a:pt x="2876" y="8612"/>
                    <a:pt x="2966" y="8612"/>
                  </a:cubicBezTo>
                  <a:cubicBezTo>
                    <a:pt x="3174" y="8612"/>
                    <a:pt x="3372" y="8639"/>
                    <a:pt x="3570" y="8666"/>
                  </a:cubicBezTo>
                  <a:cubicBezTo>
                    <a:pt x="3760" y="8693"/>
                    <a:pt x="3958" y="8729"/>
                    <a:pt x="4156" y="8774"/>
                  </a:cubicBezTo>
                  <a:cubicBezTo>
                    <a:pt x="4346" y="8819"/>
                    <a:pt x="4535" y="8874"/>
                    <a:pt x="4733" y="8928"/>
                  </a:cubicBezTo>
                  <a:cubicBezTo>
                    <a:pt x="4859" y="8970"/>
                    <a:pt x="4986" y="9016"/>
                    <a:pt x="5109" y="9069"/>
                  </a:cubicBezTo>
                  <a:lnTo>
                    <a:pt x="5109" y="9069"/>
                  </a:lnTo>
                  <a:cubicBezTo>
                    <a:pt x="5091" y="9149"/>
                    <a:pt x="5074" y="9232"/>
                    <a:pt x="5058" y="9315"/>
                  </a:cubicBezTo>
                  <a:cubicBezTo>
                    <a:pt x="5031" y="9414"/>
                    <a:pt x="5085" y="9514"/>
                    <a:pt x="5184" y="9541"/>
                  </a:cubicBezTo>
                  <a:cubicBezTo>
                    <a:pt x="5382" y="9604"/>
                    <a:pt x="5598" y="9712"/>
                    <a:pt x="5797" y="9829"/>
                  </a:cubicBezTo>
                  <a:cubicBezTo>
                    <a:pt x="6004" y="9937"/>
                    <a:pt x="6211" y="10063"/>
                    <a:pt x="6410" y="10199"/>
                  </a:cubicBezTo>
                  <a:cubicBezTo>
                    <a:pt x="6806" y="10460"/>
                    <a:pt x="7194" y="10739"/>
                    <a:pt x="7582" y="11028"/>
                  </a:cubicBezTo>
                  <a:cubicBezTo>
                    <a:pt x="8348" y="11614"/>
                    <a:pt x="9069" y="12254"/>
                    <a:pt x="9790" y="12894"/>
                  </a:cubicBezTo>
                  <a:cubicBezTo>
                    <a:pt x="10502" y="13534"/>
                    <a:pt x="11214" y="14192"/>
                    <a:pt x="11890" y="14868"/>
                  </a:cubicBezTo>
                  <a:cubicBezTo>
                    <a:pt x="12233" y="15210"/>
                    <a:pt x="12566" y="15553"/>
                    <a:pt x="12882" y="15913"/>
                  </a:cubicBezTo>
                  <a:cubicBezTo>
                    <a:pt x="13178" y="16252"/>
                    <a:pt x="13474" y="16590"/>
                    <a:pt x="13710" y="16958"/>
                  </a:cubicBezTo>
                  <a:lnTo>
                    <a:pt x="13710" y="16958"/>
                  </a:lnTo>
                  <a:lnTo>
                    <a:pt x="13594" y="17464"/>
                  </a:lnTo>
                  <a:cubicBezTo>
                    <a:pt x="13567" y="17572"/>
                    <a:pt x="13639" y="17671"/>
                    <a:pt x="13738" y="17698"/>
                  </a:cubicBezTo>
                  <a:lnTo>
                    <a:pt x="14855" y="17952"/>
                  </a:lnTo>
                  <a:lnTo>
                    <a:pt x="14855" y="17952"/>
                  </a:lnTo>
                  <a:lnTo>
                    <a:pt x="14766" y="18329"/>
                  </a:lnTo>
                  <a:lnTo>
                    <a:pt x="14766" y="18338"/>
                  </a:lnTo>
                  <a:cubicBezTo>
                    <a:pt x="14748" y="18437"/>
                    <a:pt x="14811" y="18545"/>
                    <a:pt x="14919" y="18563"/>
                  </a:cubicBezTo>
                  <a:cubicBezTo>
                    <a:pt x="17659" y="19167"/>
                    <a:pt x="20417" y="19690"/>
                    <a:pt x="23194" y="20150"/>
                  </a:cubicBezTo>
                  <a:cubicBezTo>
                    <a:pt x="23879" y="20258"/>
                    <a:pt x="24573" y="20375"/>
                    <a:pt x="25267" y="20474"/>
                  </a:cubicBezTo>
                  <a:cubicBezTo>
                    <a:pt x="25961" y="20583"/>
                    <a:pt x="26655" y="20682"/>
                    <a:pt x="27358" y="20772"/>
                  </a:cubicBezTo>
                  <a:cubicBezTo>
                    <a:pt x="28746" y="20961"/>
                    <a:pt x="30143" y="21132"/>
                    <a:pt x="31531" y="21286"/>
                  </a:cubicBezTo>
                  <a:cubicBezTo>
                    <a:pt x="34326" y="21601"/>
                    <a:pt x="37120" y="21863"/>
                    <a:pt x="39905" y="22115"/>
                  </a:cubicBezTo>
                  <a:lnTo>
                    <a:pt x="40428" y="22160"/>
                  </a:lnTo>
                  <a:cubicBezTo>
                    <a:pt x="40608" y="22187"/>
                    <a:pt x="40789" y="22205"/>
                    <a:pt x="40969" y="22205"/>
                  </a:cubicBezTo>
                  <a:cubicBezTo>
                    <a:pt x="41339" y="22196"/>
                    <a:pt x="41735" y="22115"/>
                    <a:pt x="42051" y="21872"/>
                  </a:cubicBezTo>
                  <a:cubicBezTo>
                    <a:pt x="42204" y="21745"/>
                    <a:pt x="42330" y="21592"/>
                    <a:pt x="42429" y="21421"/>
                  </a:cubicBezTo>
                  <a:cubicBezTo>
                    <a:pt x="42474" y="21340"/>
                    <a:pt x="42510" y="21250"/>
                    <a:pt x="42546" y="21159"/>
                  </a:cubicBezTo>
                  <a:cubicBezTo>
                    <a:pt x="42583" y="21078"/>
                    <a:pt x="42610" y="20997"/>
                    <a:pt x="42637" y="20916"/>
                  </a:cubicBezTo>
                  <a:cubicBezTo>
                    <a:pt x="42754" y="20583"/>
                    <a:pt x="42871" y="20249"/>
                    <a:pt x="42988" y="19916"/>
                  </a:cubicBezTo>
                  <a:cubicBezTo>
                    <a:pt x="43214" y="19249"/>
                    <a:pt x="43421" y="18582"/>
                    <a:pt x="43601" y="17896"/>
                  </a:cubicBezTo>
                  <a:cubicBezTo>
                    <a:pt x="43772" y="17220"/>
                    <a:pt x="43944" y="16535"/>
                    <a:pt x="44106" y="15850"/>
                  </a:cubicBezTo>
                  <a:cubicBezTo>
                    <a:pt x="44232" y="15355"/>
                    <a:pt x="44340" y="14850"/>
                    <a:pt x="44457" y="14354"/>
                  </a:cubicBezTo>
                  <a:cubicBezTo>
                    <a:pt x="44575" y="13858"/>
                    <a:pt x="44683" y="13353"/>
                    <a:pt x="44773" y="12849"/>
                  </a:cubicBezTo>
                  <a:cubicBezTo>
                    <a:pt x="44872" y="12344"/>
                    <a:pt x="44944" y="11839"/>
                    <a:pt x="45016" y="11334"/>
                  </a:cubicBezTo>
                  <a:cubicBezTo>
                    <a:pt x="45088" y="10821"/>
                    <a:pt x="45152" y="10316"/>
                    <a:pt x="45206" y="9802"/>
                  </a:cubicBezTo>
                  <a:lnTo>
                    <a:pt x="45206" y="9802"/>
                  </a:lnTo>
                  <a:lnTo>
                    <a:pt x="45197" y="9829"/>
                  </a:lnTo>
                  <a:cubicBezTo>
                    <a:pt x="45242" y="9613"/>
                    <a:pt x="45260" y="9387"/>
                    <a:pt x="45206" y="9153"/>
                  </a:cubicBezTo>
                  <a:cubicBezTo>
                    <a:pt x="45161" y="8928"/>
                    <a:pt x="45034" y="8711"/>
                    <a:pt x="44881" y="8549"/>
                  </a:cubicBezTo>
                  <a:cubicBezTo>
                    <a:pt x="44719" y="8387"/>
                    <a:pt x="44530" y="8270"/>
                    <a:pt x="44331" y="8179"/>
                  </a:cubicBezTo>
                  <a:cubicBezTo>
                    <a:pt x="44142" y="8089"/>
                    <a:pt x="43944" y="8026"/>
                    <a:pt x="43745" y="7981"/>
                  </a:cubicBezTo>
                  <a:lnTo>
                    <a:pt x="43763" y="7981"/>
                  </a:lnTo>
                  <a:cubicBezTo>
                    <a:pt x="41726" y="7278"/>
                    <a:pt x="39689" y="6566"/>
                    <a:pt x="37679" y="5809"/>
                  </a:cubicBezTo>
                  <a:cubicBezTo>
                    <a:pt x="35660" y="5052"/>
                    <a:pt x="33605" y="4412"/>
                    <a:pt x="31550" y="3754"/>
                  </a:cubicBezTo>
                  <a:cubicBezTo>
                    <a:pt x="29494" y="3105"/>
                    <a:pt x="27439" y="2483"/>
                    <a:pt x="25366" y="1879"/>
                  </a:cubicBezTo>
                  <a:lnTo>
                    <a:pt x="22265" y="977"/>
                  </a:lnTo>
                  <a:lnTo>
                    <a:pt x="20715" y="527"/>
                  </a:lnTo>
                  <a:cubicBezTo>
                    <a:pt x="20201" y="382"/>
                    <a:pt x="19687" y="220"/>
                    <a:pt x="19182" y="13"/>
                  </a:cubicBezTo>
                  <a:cubicBezTo>
                    <a:pt x="19173" y="13"/>
                    <a:pt x="19164" y="13"/>
                    <a:pt x="19155" y="4"/>
                  </a:cubicBezTo>
                  <a:cubicBezTo>
                    <a:pt x="19143" y="2"/>
                    <a:pt x="19130" y="0"/>
                    <a:pt x="1911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1" name="Google Shape;4931;p117"/>
            <p:cNvSpPr/>
            <p:nvPr/>
          </p:nvSpPr>
          <p:spPr>
            <a:xfrm>
              <a:off x="5068825" y="3761150"/>
              <a:ext cx="57725" cy="214775"/>
            </a:xfrm>
            <a:custGeom>
              <a:avLst/>
              <a:gdLst/>
              <a:ahLst/>
              <a:cxnLst/>
              <a:rect l="l" t="t" r="r" b="b"/>
              <a:pathLst>
                <a:path w="2309" h="8591" extrusionOk="0">
                  <a:moveTo>
                    <a:pt x="2095" y="1"/>
                  </a:moveTo>
                  <a:cubicBezTo>
                    <a:pt x="2000" y="1"/>
                    <a:pt x="1919" y="69"/>
                    <a:pt x="1903" y="166"/>
                  </a:cubicBezTo>
                  <a:cubicBezTo>
                    <a:pt x="1795" y="860"/>
                    <a:pt x="1623" y="1536"/>
                    <a:pt x="1470" y="2221"/>
                  </a:cubicBezTo>
                  <a:lnTo>
                    <a:pt x="992" y="4267"/>
                  </a:lnTo>
                  <a:cubicBezTo>
                    <a:pt x="677" y="5628"/>
                    <a:pt x="352" y="6989"/>
                    <a:pt x="28" y="8350"/>
                  </a:cubicBezTo>
                  <a:cubicBezTo>
                    <a:pt x="28" y="8350"/>
                    <a:pt x="28" y="8359"/>
                    <a:pt x="28" y="8359"/>
                  </a:cubicBezTo>
                  <a:cubicBezTo>
                    <a:pt x="1" y="8458"/>
                    <a:pt x="73" y="8567"/>
                    <a:pt x="172" y="8585"/>
                  </a:cubicBezTo>
                  <a:cubicBezTo>
                    <a:pt x="189" y="8589"/>
                    <a:pt x="206" y="8591"/>
                    <a:pt x="222" y="8591"/>
                  </a:cubicBezTo>
                  <a:cubicBezTo>
                    <a:pt x="309" y="8591"/>
                    <a:pt x="384" y="8532"/>
                    <a:pt x="406" y="8440"/>
                  </a:cubicBezTo>
                  <a:cubicBezTo>
                    <a:pt x="704" y="7070"/>
                    <a:pt x="1010" y="5709"/>
                    <a:pt x="1317" y="4339"/>
                  </a:cubicBezTo>
                  <a:lnTo>
                    <a:pt x="1786" y="2293"/>
                  </a:lnTo>
                  <a:cubicBezTo>
                    <a:pt x="1939" y="1608"/>
                    <a:pt x="2083" y="923"/>
                    <a:pt x="2281" y="247"/>
                  </a:cubicBezTo>
                  <a:cubicBezTo>
                    <a:pt x="2290" y="247"/>
                    <a:pt x="2290" y="238"/>
                    <a:pt x="2290" y="229"/>
                  </a:cubicBezTo>
                  <a:cubicBezTo>
                    <a:pt x="2308" y="121"/>
                    <a:pt x="2236" y="21"/>
                    <a:pt x="2128" y="3"/>
                  </a:cubicBezTo>
                  <a:cubicBezTo>
                    <a:pt x="2117" y="2"/>
                    <a:pt x="2106" y="1"/>
                    <a:pt x="20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2" name="Google Shape;4932;p117"/>
            <p:cNvSpPr/>
            <p:nvPr/>
          </p:nvSpPr>
          <p:spPr>
            <a:xfrm>
              <a:off x="4825225" y="3697850"/>
              <a:ext cx="21000" cy="56475"/>
            </a:xfrm>
            <a:custGeom>
              <a:avLst/>
              <a:gdLst/>
              <a:ahLst/>
              <a:cxnLst/>
              <a:rect l="l" t="t" r="r" b="b"/>
              <a:pathLst>
                <a:path w="840" h="2259" extrusionOk="0">
                  <a:moveTo>
                    <a:pt x="640" y="0"/>
                  </a:moveTo>
                  <a:cubicBezTo>
                    <a:pt x="562" y="0"/>
                    <a:pt x="487" y="50"/>
                    <a:pt x="451" y="129"/>
                  </a:cubicBezTo>
                  <a:cubicBezTo>
                    <a:pt x="334" y="435"/>
                    <a:pt x="262" y="751"/>
                    <a:pt x="190" y="1075"/>
                  </a:cubicBezTo>
                  <a:cubicBezTo>
                    <a:pt x="118" y="1391"/>
                    <a:pt x="55" y="1715"/>
                    <a:pt x="19" y="2040"/>
                  </a:cubicBezTo>
                  <a:cubicBezTo>
                    <a:pt x="1" y="2130"/>
                    <a:pt x="55" y="2220"/>
                    <a:pt x="145" y="2247"/>
                  </a:cubicBezTo>
                  <a:cubicBezTo>
                    <a:pt x="168" y="2254"/>
                    <a:pt x="190" y="2258"/>
                    <a:pt x="212" y="2258"/>
                  </a:cubicBezTo>
                  <a:cubicBezTo>
                    <a:pt x="295" y="2258"/>
                    <a:pt x="369" y="2206"/>
                    <a:pt x="397" y="2121"/>
                  </a:cubicBezTo>
                  <a:cubicBezTo>
                    <a:pt x="497" y="1814"/>
                    <a:pt x="587" y="1499"/>
                    <a:pt x="659" y="1183"/>
                  </a:cubicBezTo>
                  <a:cubicBezTo>
                    <a:pt x="740" y="859"/>
                    <a:pt x="803" y="543"/>
                    <a:pt x="830" y="210"/>
                  </a:cubicBezTo>
                  <a:cubicBezTo>
                    <a:pt x="839" y="129"/>
                    <a:pt x="794" y="48"/>
                    <a:pt x="704" y="12"/>
                  </a:cubicBezTo>
                  <a:cubicBezTo>
                    <a:pt x="683" y="4"/>
                    <a:pt x="662" y="0"/>
                    <a:pt x="6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3" name="Google Shape;4933;p117"/>
            <p:cNvSpPr/>
            <p:nvPr/>
          </p:nvSpPr>
          <p:spPr>
            <a:xfrm>
              <a:off x="5115925" y="3539325"/>
              <a:ext cx="61550" cy="232125"/>
            </a:xfrm>
            <a:custGeom>
              <a:avLst/>
              <a:gdLst/>
              <a:ahLst/>
              <a:cxnLst/>
              <a:rect l="l" t="t" r="r" b="b"/>
              <a:pathLst>
                <a:path w="2462" h="9285" extrusionOk="0">
                  <a:moveTo>
                    <a:pt x="2244" y="0"/>
                  </a:moveTo>
                  <a:cubicBezTo>
                    <a:pt x="2159" y="0"/>
                    <a:pt x="2080" y="60"/>
                    <a:pt x="2065" y="151"/>
                  </a:cubicBezTo>
                  <a:lnTo>
                    <a:pt x="1046" y="4595"/>
                  </a:lnTo>
                  <a:lnTo>
                    <a:pt x="542" y="6821"/>
                  </a:lnTo>
                  <a:lnTo>
                    <a:pt x="289" y="7930"/>
                  </a:lnTo>
                  <a:cubicBezTo>
                    <a:pt x="199" y="8300"/>
                    <a:pt x="127" y="8669"/>
                    <a:pt x="19" y="9039"/>
                  </a:cubicBezTo>
                  <a:cubicBezTo>
                    <a:pt x="19" y="9048"/>
                    <a:pt x="19" y="9048"/>
                    <a:pt x="19" y="9057"/>
                  </a:cubicBezTo>
                  <a:cubicBezTo>
                    <a:pt x="1" y="9165"/>
                    <a:pt x="73" y="9264"/>
                    <a:pt x="172" y="9282"/>
                  </a:cubicBezTo>
                  <a:cubicBezTo>
                    <a:pt x="183" y="9284"/>
                    <a:pt x="194" y="9285"/>
                    <a:pt x="205" y="9285"/>
                  </a:cubicBezTo>
                  <a:cubicBezTo>
                    <a:pt x="300" y="9285"/>
                    <a:pt x="381" y="9217"/>
                    <a:pt x="397" y="9120"/>
                  </a:cubicBezTo>
                  <a:cubicBezTo>
                    <a:pt x="469" y="8750"/>
                    <a:pt x="560" y="8381"/>
                    <a:pt x="641" y="8011"/>
                  </a:cubicBezTo>
                  <a:lnTo>
                    <a:pt x="902" y="6902"/>
                  </a:lnTo>
                  <a:lnTo>
                    <a:pt x="1416" y="4676"/>
                  </a:lnTo>
                  <a:lnTo>
                    <a:pt x="2443" y="241"/>
                  </a:lnTo>
                  <a:lnTo>
                    <a:pt x="2443" y="232"/>
                  </a:lnTo>
                  <a:cubicBezTo>
                    <a:pt x="2461" y="133"/>
                    <a:pt x="2398" y="25"/>
                    <a:pt x="2290" y="7"/>
                  </a:cubicBezTo>
                  <a:cubicBezTo>
                    <a:pt x="2275" y="3"/>
                    <a:pt x="2259" y="0"/>
                    <a:pt x="224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4" name="Google Shape;4934;p117"/>
            <p:cNvSpPr/>
            <p:nvPr/>
          </p:nvSpPr>
          <p:spPr>
            <a:xfrm>
              <a:off x="5039525" y="3548650"/>
              <a:ext cx="101450" cy="405350"/>
            </a:xfrm>
            <a:custGeom>
              <a:avLst/>
              <a:gdLst/>
              <a:ahLst/>
              <a:cxnLst/>
              <a:rect l="l" t="t" r="r" b="b"/>
              <a:pathLst>
                <a:path w="4058" h="16214" extrusionOk="0">
                  <a:moveTo>
                    <a:pt x="3853" y="1"/>
                  </a:moveTo>
                  <a:cubicBezTo>
                    <a:pt x="3758" y="1"/>
                    <a:pt x="3676" y="68"/>
                    <a:pt x="3652" y="157"/>
                  </a:cubicBezTo>
                  <a:cubicBezTo>
                    <a:pt x="3390" y="1482"/>
                    <a:pt x="3111" y="2807"/>
                    <a:pt x="2822" y="4132"/>
                  </a:cubicBezTo>
                  <a:cubicBezTo>
                    <a:pt x="2543" y="5448"/>
                    <a:pt x="2236" y="6764"/>
                    <a:pt x="1948" y="8089"/>
                  </a:cubicBezTo>
                  <a:cubicBezTo>
                    <a:pt x="1641" y="9405"/>
                    <a:pt x="1335" y="10721"/>
                    <a:pt x="1020" y="12037"/>
                  </a:cubicBezTo>
                  <a:lnTo>
                    <a:pt x="533" y="14002"/>
                  </a:lnTo>
                  <a:cubicBezTo>
                    <a:pt x="371" y="14660"/>
                    <a:pt x="199" y="15318"/>
                    <a:pt x="28" y="15967"/>
                  </a:cubicBezTo>
                  <a:cubicBezTo>
                    <a:pt x="28" y="15976"/>
                    <a:pt x="28" y="15976"/>
                    <a:pt x="28" y="15985"/>
                  </a:cubicBezTo>
                  <a:cubicBezTo>
                    <a:pt x="1" y="16084"/>
                    <a:pt x="73" y="16192"/>
                    <a:pt x="181" y="16210"/>
                  </a:cubicBezTo>
                  <a:cubicBezTo>
                    <a:pt x="192" y="16212"/>
                    <a:pt x="202" y="16213"/>
                    <a:pt x="212" y="16213"/>
                  </a:cubicBezTo>
                  <a:cubicBezTo>
                    <a:pt x="302" y="16213"/>
                    <a:pt x="390" y="16146"/>
                    <a:pt x="407" y="16057"/>
                  </a:cubicBezTo>
                  <a:cubicBezTo>
                    <a:pt x="533" y="15390"/>
                    <a:pt x="668" y="14732"/>
                    <a:pt x="803" y="14065"/>
                  </a:cubicBezTo>
                  <a:lnTo>
                    <a:pt x="1227" y="12082"/>
                  </a:lnTo>
                  <a:cubicBezTo>
                    <a:pt x="1524" y="10766"/>
                    <a:pt x="1813" y="9441"/>
                    <a:pt x="2119" y="8125"/>
                  </a:cubicBezTo>
                  <a:cubicBezTo>
                    <a:pt x="2426" y="6809"/>
                    <a:pt x="2723" y="5493"/>
                    <a:pt x="3048" y="4177"/>
                  </a:cubicBezTo>
                  <a:cubicBezTo>
                    <a:pt x="3372" y="2870"/>
                    <a:pt x="3688" y="1554"/>
                    <a:pt x="4030" y="247"/>
                  </a:cubicBezTo>
                  <a:cubicBezTo>
                    <a:pt x="4039" y="238"/>
                    <a:pt x="4039" y="238"/>
                    <a:pt x="4039" y="238"/>
                  </a:cubicBezTo>
                  <a:cubicBezTo>
                    <a:pt x="4057" y="129"/>
                    <a:pt x="3985" y="30"/>
                    <a:pt x="3886" y="3"/>
                  </a:cubicBezTo>
                  <a:cubicBezTo>
                    <a:pt x="3875" y="1"/>
                    <a:pt x="3864" y="1"/>
                    <a:pt x="38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5" name="Google Shape;4935;p117"/>
            <p:cNvSpPr/>
            <p:nvPr/>
          </p:nvSpPr>
          <p:spPr>
            <a:xfrm>
              <a:off x="4836050" y="3636975"/>
              <a:ext cx="24350" cy="70875"/>
            </a:xfrm>
            <a:custGeom>
              <a:avLst/>
              <a:gdLst/>
              <a:ahLst/>
              <a:cxnLst/>
              <a:rect l="l" t="t" r="r" b="b"/>
              <a:pathLst>
                <a:path w="974" h="2835" extrusionOk="0">
                  <a:moveTo>
                    <a:pt x="763" y="1"/>
                  </a:moveTo>
                  <a:cubicBezTo>
                    <a:pt x="675" y="1"/>
                    <a:pt x="593" y="68"/>
                    <a:pt x="577" y="157"/>
                  </a:cubicBezTo>
                  <a:cubicBezTo>
                    <a:pt x="541" y="364"/>
                    <a:pt x="505" y="563"/>
                    <a:pt x="460" y="770"/>
                  </a:cubicBezTo>
                  <a:cubicBezTo>
                    <a:pt x="424" y="968"/>
                    <a:pt x="379" y="1167"/>
                    <a:pt x="334" y="1374"/>
                  </a:cubicBezTo>
                  <a:cubicBezTo>
                    <a:pt x="244" y="1770"/>
                    <a:pt x="181" y="2176"/>
                    <a:pt x="18" y="2564"/>
                  </a:cubicBezTo>
                  <a:cubicBezTo>
                    <a:pt x="9" y="2582"/>
                    <a:pt x="9" y="2600"/>
                    <a:pt x="9" y="2627"/>
                  </a:cubicBezTo>
                  <a:cubicBezTo>
                    <a:pt x="0" y="2735"/>
                    <a:pt x="82" y="2825"/>
                    <a:pt x="190" y="2834"/>
                  </a:cubicBezTo>
                  <a:cubicBezTo>
                    <a:pt x="195" y="2835"/>
                    <a:pt x="200" y="2835"/>
                    <a:pt x="205" y="2835"/>
                  </a:cubicBezTo>
                  <a:cubicBezTo>
                    <a:pt x="307" y="2835"/>
                    <a:pt x="397" y="2748"/>
                    <a:pt x="397" y="2645"/>
                  </a:cubicBezTo>
                  <a:cubicBezTo>
                    <a:pt x="424" y="2230"/>
                    <a:pt x="541" y="1843"/>
                    <a:pt x="631" y="1437"/>
                  </a:cubicBezTo>
                  <a:cubicBezTo>
                    <a:pt x="685" y="1239"/>
                    <a:pt x="740" y="1040"/>
                    <a:pt x="785" y="842"/>
                  </a:cubicBezTo>
                  <a:cubicBezTo>
                    <a:pt x="839" y="644"/>
                    <a:pt x="893" y="445"/>
                    <a:pt x="947" y="247"/>
                  </a:cubicBezTo>
                  <a:cubicBezTo>
                    <a:pt x="956" y="238"/>
                    <a:pt x="956" y="229"/>
                    <a:pt x="956" y="229"/>
                  </a:cubicBezTo>
                  <a:cubicBezTo>
                    <a:pt x="974" y="121"/>
                    <a:pt x="902" y="22"/>
                    <a:pt x="794" y="4"/>
                  </a:cubicBezTo>
                  <a:cubicBezTo>
                    <a:pt x="783" y="2"/>
                    <a:pt x="773" y="1"/>
                    <a:pt x="7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6" name="Google Shape;4936;p117"/>
            <p:cNvSpPr/>
            <p:nvPr/>
          </p:nvSpPr>
          <p:spPr>
            <a:xfrm>
              <a:off x="4769575" y="3641500"/>
              <a:ext cx="28650" cy="88500"/>
            </a:xfrm>
            <a:custGeom>
              <a:avLst/>
              <a:gdLst/>
              <a:ahLst/>
              <a:cxnLst/>
              <a:rect l="l" t="t" r="r" b="b"/>
              <a:pathLst>
                <a:path w="1146" h="3540" extrusionOk="0">
                  <a:moveTo>
                    <a:pt x="932" y="0"/>
                  </a:moveTo>
                  <a:cubicBezTo>
                    <a:pt x="837" y="0"/>
                    <a:pt x="756" y="68"/>
                    <a:pt x="739" y="165"/>
                  </a:cubicBezTo>
                  <a:cubicBezTo>
                    <a:pt x="703" y="427"/>
                    <a:pt x="649" y="688"/>
                    <a:pt x="604" y="949"/>
                  </a:cubicBezTo>
                  <a:cubicBezTo>
                    <a:pt x="550" y="1211"/>
                    <a:pt x="487" y="1472"/>
                    <a:pt x="433" y="1734"/>
                  </a:cubicBezTo>
                  <a:cubicBezTo>
                    <a:pt x="370" y="1995"/>
                    <a:pt x="307" y="2256"/>
                    <a:pt x="244" y="2518"/>
                  </a:cubicBezTo>
                  <a:cubicBezTo>
                    <a:pt x="172" y="2770"/>
                    <a:pt x="108" y="3032"/>
                    <a:pt x="27" y="3284"/>
                  </a:cubicBezTo>
                  <a:cubicBezTo>
                    <a:pt x="18" y="3293"/>
                    <a:pt x="18" y="3302"/>
                    <a:pt x="18" y="3311"/>
                  </a:cubicBezTo>
                  <a:cubicBezTo>
                    <a:pt x="0" y="3419"/>
                    <a:pt x="72" y="3518"/>
                    <a:pt x="181" y="3536"/>
                  </a:cubicBezTo>
                  <a:cubicBezTo>
                    <a:pt x="192" y="3538"/>
                    <a:pt x="203" y="3539"/>
                    <a:pt x="214" y="3539"/>
                  </a:cubicBezTo>
                  <a:cubicBezTo>
                    <a:pt x="308" y="3539"/>
                    <a:pt x="390" y="3471"/>
                    <a:pt x="406" y="3374"/>
                  </a:cubicBezTo>
                  <a:cubicBezTo>
                    <a:pt x="442" y="3104"/>
                    <a:pt x="496" y="2842"/>
                    <a:pt x="541" y="2581"/>
                  </a:cubicBezTo>
                  <a:cubicBezTo>
                    <a:pt x="595" y="2320"/>
                    <a:pt x="658" y="2058"/>
                    <a:pt x="712" y="1797"/>
                  </a:cubicBezTo>
                  <a:cubicBezTo>
                    <a:pt x="775" y="1544"/>
                    <a:pt x="839" y="1283"/>
                    <a:pt x="902" y="1022"/>
                  </a:cubicBezTo>
                  <a:cubicBezTo>
                    <a:pt x="974" y="769"/>
                    <a:pt x="1037" y="508"/>
                    <a:pt x="1118" y="255"/>
                  </a:cubicBezTo>
                  <a:cubicBezTo>
                    <a:pt x="1118" y="246"/>
                    <a:pt x="1127" y="228"/>
                    <a:pt x="1127" y="219"/>
                  </a:cubicBezTo>
                  <a:cubicBezTo>
                    <a:pt x="1145" y="111"/>
                    <a:pt x="1073" y="12"/>
                    <a:pt x="965" y="3"/>
                  </a:cubicBezTo>
                  <a:cubicBezTo>
                    <a:pt x="954" y="1"/>
                    <a:pt x="943" y="0"/>
                    <a:pt x="93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37" name="Google Shape;4937;p117"/>
          <p:cNvGrpSpPr/>
          <p:nvPr/>
        </p:nvGrpSpPr>
        <p:grpSpPr>
          <a:xfrm>
            <a:off x="598264" y="532772"/>
            <a:ext cx="1921912" cy="326735"/>
            <a:chOff x="1816609" y="3851001"/>
            <a:chExt cx="1093674" cy="222193"/>
          </a:xfrm>
        </p:grpSpPr>
        <p:sp>
          <p:nvSpPr>
            <p:cNvPr id="4938" name="Google Shape;4938;p117"/>
            <p:cNvSpPr/>
            <p:nvPr/>
          </p:nvSpPr>
          <p:spPr>
            <a:xfrm>
              <a:off x="1816609" y="3851001"/>
              <a:ext cx="1093674" cy="222193"/>
            </a:xfrm>
            <a:custGeom>
              <a:avLst/>
              <a:gdLst/>
              <a:ahLst/>
              <a:cxnLst/>
              <a:rect l="l" t="t" r="r" b="b"/>
              <a:pathLst>
                <a:path w="38900" h="7903" extrusionOk="0">
                  <a:moveTo>
                    <a:pt x="32154" y="852"/>
                  </a:moveTo>
                  <a:cubicBezTo>
                    <a:pt x="32029" y="852"/>
                    <a:pt x="31911" y="870"/>
                    <a:pt x="31815" y="910"/>
                  </a:cubicBezTo>
                  <a:cubicBezTo>
                    <a:pt x="30934" y="1259"/>
                    <a:pt x="30057" y="1619"/>
                    <a:pt x="29183" y="1986"/>
                  </a:cubicBezTo>
                  <a:cubicBezTo>
                    <a:pt x="30289" y="1683"/>
                    <a:pt x="31405" y="1423"/>
                    <a:pt x="32535" y="1209"/>
                  </a:cubicBezTo>
                  <a:cubicBezTo>
                    <a:pt x="32581" y="1198"/>
                    <a:pt x="32635" y="1195"/>
                    <a:pt x="32688" y="1195"/>
                  </a:cubicBezTo>
                  <a:cubicBezTo>
                    <a:pt x="32853" y="1195"/>
                    <a:pt x="33041" y="1234"/>
                    <a:pt x="33223" y="1298"/>
                  </a:cubicBezTo>
                  <a:cubicBezTo>
                    <a:pt x="32998" y="1017"/>
                    <a:pt x="32532" y="852"/>
                    <a:pt x="32154" y="852"/>
                  </a:cubicBezTo>
                  <a:close/>
                  <a:moveTo>
                    <a:pt x="36026" y="1808"/>
                  </a:moveTo>
                  <a:cubicBezTo>
                    <a:pt x="35323" y="1808"/>
                    <a:pt x="34635" y="1886"/>
                    <a:pt x="33969" y="2036"/>
                  </a:cubicBezTo>
                  <a:cubicBezTo>
                    <a:pt x="33969" y="2172"/>
                    <a:pt x="33908" y="2318"/>
                    <a:pt x="33758" y="2464"/>
                  </a:cubicBezTo>
                  <a:cubicBezTo>
                    <a:pt x="33648" y="2575"/>
                    <a:pt x="33541" y="2689"/>
                    <a:pt x="33441" y="2803"/>
                  </a:cubicBezTo>
                  <a:cubicBezTo>
                    <a:pt x="33530" y="2781"/>
                    <a:pt x="33619" y="2775"/>
                    <a:pt x="33712" y="2775"/>
                  </a:cubicBezTo>
                  <a:cubicBezTo>
                    <a:pt x="34364" y="2775"/>
                    <a:pt x="35031" y="3256"/>
                    <a:pt x="35052" y="3695"/>
                  </a:cubicBezTo>
                  <a:cubicBezTo>
                    <a:pt x="35341" y="3655"/>
                    <a:pt x="35634" y="3637"/>
                    <a:pt x="35926" y="3637"/>
                  </a:cubicBezTo>
                  <a:cubicBezTo>
                    <a:pt x="36290" y="3637"/>
                    <a:pt x="36657" y="3666"/>
                    <a:pt x="37028" y="3723"/>
                  </a:cubicBezTo>
                  <a:cubicBezTo>
                    <a:pt x="37099" y="3734"/>
                    <a:pt x="37170" y="3737"/>
                    <a:pt x="37234" y="3737"/>
                  </a:cubicBezTo>
                  <a:cubicBezTo>
                    <a:pt x="38415" y="3737"/>
                    <a:pt x="38900" y="2136"/>
                    <a:pt x="37502" y="1922"/>
                  </a:cubicBezTo>
                  <a:cubicBezTo>
                    <a:pt x="37007" y="1843"/>
                    <a:pt x="36511" y="1808"/>
                    <a:pt x="36026" y="1808"/>
                  </a:cubicBezTo>
                  <a:close/>
                  <a:moveTo>
                    <a:pt x="6480" y="3645"/>
                  </a:moveTo>
                  <a:lnTo>
                    <a:pt x="6480" y="3645"/>
                  </a:lnTo>
                  <a:cubicBezTo>
                    <a:pt x="6466" y="3652"/>
                    <a:pt x="6455" y="3655"/>
                    <a:pt x="6441" y="3659"/>
                  </a:cubicBezTo>
                  <a:cubicBezTo>
                    <a:pt x="6412" y="3723"/>
                    <a:pt x="6383" y="3787"/>
                    <a:pt x="6359" y="3851"/>
                  </a:cubicBezTo>
                  <a:cubicBezTo>
                    <a:pt x="6398" y="3784"/>
                    <a:pt x="6437" y="3713"/>
                    <a:pt x="6480" y="3645"/>
                  </a:cubicBezTo>
                  <a:close/>
                  <a:moveTo>
                    <a:pt x="21010" y="0"/>
                  </a:moveTo>
                  <a:cubicBezTo>
                    <a:pt x="20879" y="0"/>
                    <a:pt x="20747" y="18"/>
                    <a:pt x="20622" y="64"/>
                  </a:cubicBezTo>
                  <a:cubicBezTo>
                    <a:pt x="18436" y="831"/>
                    <a:pt x="16353" y="1801"/>
                    <a:pt x="14389" y="2977"/>
                  </a:cubicBezTo>
                  <a:cubicBezTo>
                    <a:pt x="14735" y="2475"/>
                    <a:pt x="15102" y="1990"/>
                    <a:pt x="15491" y="1512"/>
                  </a:cubicBezTo>
                  <a:cubicBezTo>
                    <a:pt x="16118" y="746"/>
                    <a:pt x="15117" y="289"/>
                    <a:pt x="14353" y="289"/>
                  </a:cubicBezTo>
                  <a:cubicBezTo>
                    <a:pt x="14154" y="289"/>
                    <a:pt x="13972" y="318"/>
                    <a:pt x="13836" y="385"/>
                  </a:cubicBezTo>
                  <a:cubicBezTo>
                    <a:pt x="12110" y="1244"/>
                    <a:pt x="10484" y="2261"/>
                    <a:pt x="8969" y="3431"/>
                  </a:cubicBezTo>
                  <a:cubicBezTo>
                    <a:pt x="9272" y="2842"/>
                    <a:pt x="9614" y="2268"/>
                    <a:pt x="9996" y="1708"/>
                  </a:cubicBezTo>
                  <a:cubicBezTo>
                    <a:pt x="10542" y="906"/>
                    <a:pt x="9646" y="471"/>
                    <a:pt x="8905" y="471"/>
                  </a:cubicBezTo>
                  <a:cubicBezTo>
                    <a:pt x="8694" y="471"/>
                    <a:pt x="8491" y="507"/>
                    <a:pt x="8341" y="581"/>
                  </a:cubicBezTo>
                  <a:cubicBezTo>
                    <a:pt x="5938" y="1741"/>
                    <a:pt x="3534" y="2903"/>
                    <a:pt x="1131" y="4062"/>
                  </a:cubicBezTo>
                  <a:cubicBezTo>
                    <a:pt x="1" y="4608"/>
                    <a:pt x="893" y="5670"/>
                    <a:pt x="1862" y="5670"/>
                  </a:cubicBezTo>
                  <a:cubicBezTo>
                    <a:pt x="2045" y="5670"/>
                    <a:pt x="2226" y="5635"/>
                    <a:pt x="2401" y="5549"/>
                  </a:cubicBezTo>
                  <a:cubicBezTo>
                    <a:pt x="3546" y="4996"/>
                    <a:pt x="4690" y="4443"/>
                    <a:pt x="5835" y="3891"/>
                  </a:cubicBezTo>
                  <a:lnTo>
                    <a:pt x="5835" y="3891"/>
                  </a:lnTo>
                  <a:cubicBezTo>
                    <a:pt x="5392" y="4055"/>
                    <a:pt x="4947" y="4211"/>
                    <a:pt x="4501" y="4361"/>
                  </a:cubicBezTo>
                  <a:cubicBezTo>
                    <a:pt x="4248" y="4447"/>
                    <a:pt x="3944" y="4508"/>
                    <a:pt x="3649" y="4508"/>
                  </a:cubicBezTo>
                  <a:cubicBezTo>
                    <a:pt x="3378" y="4508"/>
                    <a:pt x="3110" y="4458"/>
                    <a:pt x="2886" y="4336"/>
                  </a:cubicBezTo>
                  <a:cubicBezTo>
                    <a:pt x="2532" y="4144"/>
                    <a:pt x="2443" y="3773"/>
                    <a:pt x="2896" y="3619"/>
                  </a:cubicBezTo>
                  <a:cubicBezTo>
                    <a:pt x="4173" y="3191"/>
                    <a:pt x="5428" y="2707"/>
                    <a:pt x="6666" y="2164"/>
                  </a:cubicBezTo>
                  <a:cubicBezTo>
                    <a:pt x="6887" y="2069"/>
                    <a:pt x="7175" y="2015"/>
                    <a:pt x="7464" y="2015"/>
                  </a:cubicBezTo>
                  <a:cubicBezTo>
                    <a:pt x="7593" y="2015"/>
                    <a:pt x="7721" y="2026"/>
                    <a:pt x="7846" y="2047"/>
                  </a:cubicBezTo>
                  <a:cubicBezTo>
                    <a:pt x="8074" y="1901"/>
                    <a:pt x="8330" y="1794"/>
                    <a:pt x="8562" y="1794"/>
                  </a:cubicBezTo>
                  <a:cubicBezTo>
                    <a:pt x="8598" y="1794"/>
                    <a:pt x="8634" y="1797"/>
                    <a:pt x="8669" y="1805"/>
                  </a:cubicBezTo>
                  <a:cubicBezTo>
                    <a:pt x="9054" y="1865"/>
                    <a:pt x="9375" y="2079"/>
                    <a:pt x="9041" y="2490"/>
                  </a:cubicBezTo>
                  <a:cubicBezTo>
                    <a:pt x="8491" y="3153"/>
                    <a:pt x="8074" y="3841"/>
                    <a:pt x="7774" y="4600"/>
                  </a:cubicBezTo>
                  <a:cubicBezTo>
                    <a:pt x="9536" y="3398"/>
                    <a:pt x="11351" y="2283"/>
                    <a:pt x="13223" y="1256"/>
                  </a:cubicBezTo>
                  <a:cubicBezTo>
                    <a:pt x="13379" y="1170"/>
                    <a:pt x="13729" y="1091"/>
                    <a:pt x="14032" y="1091"/>
                  </a:cubicBezTo>
                  <a:cubicBezTo>
                    <a:pt x="14449" y="1091"/>
                    <a:pt x="14778" y="1238"/>
                    <a:pt x="14378" y="1701"/>
                  </a:cubicBezTo>
                  <a:cubicBezTo>
                    <a:pt x="13740" y="2447"/>
                    <a:pt x="13305" y="3220"/>
                    <a:pt x="13055" y="4116"/>
                  </a:cubicBezTo>
                  <a:cubicBezTo>
                    <a:pt x="14791" y="3156"/>
                    <a:pt x="16575" y="2111"/>
                    <a:pt x="18386" y="1494"/>
                  </a:cubicBezTo>
                  <a:cubicBezTo>
                    <a:pt x="18660" y="1402"/>
                    <a:pt x="18896" y="1359"/>
                    <a:pt x="19099" y="1359"/>
                  </a:cubicBezTo>
                  <a:cubicBezTo>
                    <a:pt x="20144" y="1359"/>
                    <a:pt x="20262" y="2514"/>
                    <a:pt x="20204" y="3630"/>
                  </a:cubicBezTo>
                  <a:cubicBezTo>
                    <a:pt x="21502" y="2892"/>
                    <a:pt x="22840" y="2229"/>
                    <a:pt x="24213" y="1634"/>
                  </a:cubicBezTo>
                  <a:cubicBezTo>
                    <a:pt x="24216" y="1630"/>
                    <a:pt x="24216" y="1623"/>
                    <a:pt x="24216" y="1619"/>
                  </a:cubicBezTo>
                  <a:cubicBezTo>
                    <a:pt x="24244" y="1109"/>
                    <a:pt x="24766" y="867"/>
                    <a:pt x="25304" y="867"/>
                  </a:cubicBezTo>
                  <a:cubicBezTo>
                    <a:pt x="25906" y="867"/>
                    <a:pt x="26530" y="1173"/>
                    <a:pt x="26499" y="1744"/>
                  </a:cubicBezTo>
                  <a:cubicBezTo>
                    <a:pt x="26477" y="2126"/>
                    <a:pt x="26438" y="2496"/>
                    <a:pt x="26384" y="2867"/>
                  </a:cubicBezTo>
                  <a:cubicBezTo>
                    <a:pt x="26591" y="2793"/>
                    <a:pt x="26798" y="2721"/>
                    <a:pt x="27004" y="2653"/>
                  </a:cubicBezTo>
                  <a:cubicBezTo>
                    <a:pt x="27236" y="2250"/>
                    <a:pt x="27483" y="1855"/>
                    <a:pt x="27743" y="1466"/>
                  </a:cubicBezTo>
                  <a:cubicBezTo>
                    <a:pt x="28220" y="746"/>
                    <a:pt x="27386" y="168"/>
                    <a:pt x="26695" y="168"/>
                  </a:cubicBezTo>
                  <a:cubicBezTo>
                    <a:pt x="26573" y="168"/>
                    <a:pt x="26459" y="186"/>
                    <a:pt x="26352" y="225"/>
                  </a:cubicBezTo>
                  <a:cubicBezTo>
                    <a:pt x="24637" y="842"/>
                    <a:pt x="23000" y="1591"/>
                    <a:pt x="21431" y="2468"/>
                  </a:cubicBezTo>
                  <a:cubicBezTo>
                    <a:pt x="21624" y="2079"/>
                    <a:pt x="21817" y="1690"/>
                    <a:pt x="22009" y="1305"/>
                  </a:cubicBezTo>
                  <a:cubicBezTo>
                    <a:pt x="22373" y="574"/>
                    <a:pt x="21702" y="0"/>
                    <a:pt x="21010" y="0"/>
                  </a:cubicBezTo>
                  <a:close/>
                  <a:moveTo>
                    <a:pt x="30485" y="3384"/>
                  </a:moveTo>
                  <a:cubicBezTo>
                    <a:pt x="28780" y="3837"/>
                    <a:pt x="27111" y="4407"/>
                    <a:pt x="25467" y="5085"/>
                  </a:cubicBezTo>
                  <a:cubicBezTo>
                    <a:pt x="25325" y="5146"/>
                    <a:pt x="25161" y="5174"/>
                    <a:pt x="24993" y="5174"/>
                  </a:cubicBezTo>
                  <a:cubicBezTo>
                    <a:pt x="24394" y="5174"/>
                    <a:pt x="23749" y="4817"/>
                    <a:pt x="23820" y="4208"/>
                  </a:cubicBezTo>
                  <a:lnTo>
                    <a:pt x="23820" y="4208"/>
                  </a:lnTo>
                  <a:cubicBezTo>
                    <a:pt x="23721" y="4437"/>
                    <a:pt x="23627" y="4668"/>
                    <a:pt x="23538" y="4903"/>
                  </a:cubicBezTo>
                  <a:cubicBezTo>
                    <a:pt x="23257" y="5627"/>
                    <a:pt x="24013" y="5920"/>
                    <a:pt x="24665" y="5920"/>
                  </a:cubicBezTo>
                  <a:cubicBezTo>
                    <a:pt x="24908" y="5920"/>
                    <a:pt x="25136" y="5880"/>
                    <a:pt x="25289" y="5806"/>
                  </a:cubicBezTo>
                  <a:cubicBezTo>
                    <a:pt x="26919" y="5021"/>
                    <a:pt x="28566" y="4276"/>
                    <a:pt x="30231" y="3570"/>
                  </a:cubicBezTo>
                  <a:lnTo>
                    <a:pt x="30231" y="3570"/>
                  </a:lnTo>
                  <a:cubicBezTo>
                    <a:pt x="30131" y="3805"/>
                    <a:pt x="30032" y="4040"/>
                    <a:pt x="29932" y="4276"/>
                  </a:cubicBezTo>
                  <a:cubicBezTo>
                    <a:pt x="29632" y="4985"/>
                    <a:pt x="30292" y="5260"/>
                    <a:pt x="30952" y="5260"/>
                  </a:cubicBezTo>
                  <a:cubicBezTo>
                    <a:pt x="31323" y="5260"/>
                    <a:pt x="31697" y="5171"/>
                    <a:pt x="31893" y="5024"/>
                  </a:cubicBezTo>
                  <a:lnTo>
                    <a:pt x="31893" y="5024"/>
                  </a:lnTo>
                  <a:cubicBezTo>
                    <a:pt x="31869" y="5036"/>
                    <a:pt x="31843" y="5042"/>
                    <a:pt x="31818" y="5049"/>
                  </a:cubicBezTo>
                  <a:cubicBezTo>
                    <a:pt x="31701" y="5082"/>
                    <a:pt x="31558" y="5100"/>
                    <a:pt x="31401" y="5100"/>
                  </a:cubicBezTo>
                  <a:cubicBezTo>
                    <a:pt x="30745" y="5100"/>
                    <a:pt x="29904" y="4786"/>
                    <a:pt x="30192" y="4044"/>
                  </a:cubicBezTo>
                  <a:cubicBezTo>
                    <a:pt x="30281" y="3816"/>
                    <a:pt x="30378" y="3594"/>
                    <a:pt x="30485" y="3384"/>
                  </a:cubicBezTo>
                  <a:close/>
                  <a:moveTo>
                    <a:pt x="24084" y="2903"/>
                  </a:moveTo>
                  <a:lnTo>
                    <a:pt x="24084" y="2903"/>
                  </a:lnTo>
                  <a:cubicBezTo>
                    <a:pt x="22447" y="3627"/>
                    <a:pt x="20875" y="4468"/>
                    <a:pt x="19353" y="5421"/>
                  </a:cubicBezTo>
                  <a:cubicBezTo>
                    <a:pt x="19242" y="5492"/>
                    <a:pt x="18785" y="5663"/>
                    <a:pt x="18443" y="5663"/>
                  </a:cubicBezTo>
                  <a:cubicBezTo>
                    <a:pt x="18208" y="5663"/>
                    <a:pt x="18026" y="5581"/>
                    <a:pt x="18051" y="5331"/>
                  </a:cubicBezTo>
                  <a:cubicBezTo>
                    <a:pt x="18065" y="5167"/>
                    <a:pt x="18122" y="4697"/>
                    <a:pt x="18150" y="4205"/>
                  </a:cubicBezTo>
                  <a:lnTo>
                    <a:pt x="18150" y="4205"/>
                  </a:lnTo>
                  <a:cubicBezTo>
                    <a:pt x="18037" y="4432"/>
                    <a:pt x="17926" y="4661"/>
                    <a:pt x="17812" y="4889"/>
                  </a:cubicBezTo>
                  <a:cubicBezTo>
                    <a:pt x="17398" y="5720"/>
                    <a:pt x="18073" y="6119"/>
                    <a:pt x="18779" y="6119"/>
                  </a:cubicBezTo>
                  <a:cubicBezTo>
                    <a:pt x="19110" y="6119"/>
                    <a:pt x="19445" y="6033"/>
                    <a:pt x="19684" y="5859"/>
                  </a:cubicBezTo>
                  <a:cubicBezTo>
                    <a:pt x="21057" y="4853"/>
                    <a:pt x="22511" y="3976"/>
                    <a:pt x="24030" y="3231"/>
                  </a:cubicBezTo>
                  <a:cubicBezTo>
                    <a:pt x="24048" y="3120"/>
                    <a:pt x="24066" y="3010"/>
                    <a:pt x="24084" y="2903"/>
                  </a:cubicBezTo>
                  <a:close/>
                  <a:moveTo>
                    <a:pt x="17987" y="2828"/>
                  </a:moveTo>
                  <a:cubicBezTo>
                    <a:pt x="17915" y="2828"/>
                    <a:pt x="16671" y="3559"/>
                    <a:pt x="16503" y="3645"/>
                  </a:cubicBezTo>
                  <a:cubicBezTo>
                    <a:pt x="15031" y="4389"/>
                    <a:pt x="13562" y="5131"/>
                    <a:pt x="12089" y="5877"/>
                  </a:cubicBezTo>
                  <a:cubicBezTo>
                    <a:pt x="11993" y="5926"/>
                    <a:pt x="11504" y="6112"/>
                    <a:pt x="11151" y="6112"/>
                  </a:cubicBezTo>
                  <a:cubicBezTo>
                    <a:pt x="10923" y="6112"/>
                    <a:pt x="10756" y="6033"/>
                    <a:pt x="10791" y="5784"/>
                  </a:cubicBezTo>
                  <a:cubicBezTo>
                    <a:pt x="10902" y="4988"/>
                    <a:pt x="11116" y="4251"/>
                    <a:pt x="11433" y="3563"/>
                  </a:cubicBezTo>
                  <a:lnTo>
                    <a:pt x="11433" y="3563"/>
                  </a:lnTo>
                  <a:cubicBezTo>
                    <a:pt x="9867" y="4514"/>
                    <a:pt x="8348" y="5534"/>
                    <a:pt x="6869" y="6622"/>
                  </a:cubicBezTo>
                  <a:cubicBezTo>
                    <a:pt x="6762" y="6700"/>
                    <a:pt x="6052" y="7021"/>
                    <a:pt x="5624" y="7021"/>
                  </a:cubicBezTo>
                  <a:cubicBezTo>
                    <a:pt x="5521" y="7021"/>
                    <a:pt x="5435" y="7004"/>
                    <a:pt x="5378" y="6957"/>
                  </a:cubicBezTo>
                  <a:lnTo>
                    <a:pt x="5378" y="6957"/>
                  </a:lnTo>
                  <a:cubicBezTo>
                    <a:pt x="5321" y="7570"/>
                    <a:pt x="5917" y="7902"/>
                    <a:pt x="6505" y="7902"/>
                  </a:cubicBezTo>
                  <a:cubicBezTo>
                    <a:pt x="6833" y="7902"/>
                    <a:pt x="7161" y="7795"/>
                    <a:pt x="7368" y="7577"/>
                  </a:cubicBezTo>
                  <a:cubicBezTo>
                    <a:pt x="8527" y="6365"/>
                    <a:pt x="9768" y="5274"/>
                    <a:pt x="11101" y="4300"/>
                  </a:cubicBezTo>
                  <a:lnTo>
                    <a:pt x="11101" y="4300"/>
                  </a:lnTo>
                  <a:cubicBezTo>
                    <a:pt x="10795" y="4886"/>
                    <a:pt x="10513" y="5481"/>
                    <a:pt x="10249" y="6098"/>
                  </a:cubicBezTo>
                  <a:cubicBezTo>
                    <a:pt x="9946" y="6804"/>
                    <a:pt x="10616" y="7085"/>
                    <a:pt x="11276" y="7085"/>
                  </a:cubicBezTo>
                  <a:cubicBezTo>
                    <a:pt x="11654" y="7085"/>
                    <a:pt x="12028" y="6996"/>
                    <a:pt x="12221" y="6840"/>
                  </a:cubicBezTo>
                  <a:cubicBezTo>
                    <a:pt x="14050" y="5374"/>
                    <a:pt x="16029" y="4126"/>
                    <a:pt x="18126" y="3113"/>
                  </a:cubicBezTo>
                  <a:cubicBezTo>
                    <a:pt x="18097" y="2971"/>
                    <a:pt x="18055" y="2867"/>
                    <a:pt x="17987" y="2828"/>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9" name="Google Shape;4939;p117"/>
            <p:cNvSpPr/>
            <p:nvPr/>
          </p:nvSpPr>
          <p:spPr>
            <a:xfrm>
              <a:off x="1980627" y="3951650"/>
              <a:ext cx="18078" cy="8744"/>
            </a:xfrm>
            <a:custGeom>
              <a:avLst/>
              <a:gdLst/>
              <a:ahLst/>
              <a:cxnLst/>
              <a:rect l="l" t="t" r="r" b="b"/>
              <a:pathLst>
                <a:path w="643" h="311" extrusionOk="0">
                  <a:moveTo>
                    <a:pt x="643" y="1"/>
                  </a:moveTo>
                  <a:lnTo>
                    <a:pt x="643" y="1"/>
                  </a:lnTo>
                  <a:cubicBezTo>
                    <a:pt x="429" y="103"/>
                    <a:pt x="215" y="207"/>
                    <a:pt x="1" y="311"/>
                  </a:cubicBezTo>
                  <a:cubicBezTo>
                    <a:pt x="204" y="236"/>
                    <a:pt x="404" y="157"/>
                    <a:pt x="607" y="79"/>
                  </a:cubicBezTo>
                  <a:cubicBezTo>
                    <a:pt x="618" y="54"/>
                    <a:pt x="632" y="26"/>
                    <a:pt x="643" y="1"/>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0" name="Google Shape;4940;p117"/>
            <p:cNvSpPr/>
            <p:nvPr/>
          </p:nvSpPr>
          <p:spPr>
            <a:xfrm>
              <a:off x="1885292" y="3907623"/>
              <a:ext cx="151905" cy="70119"/>
            </a:xfrm>
            <a:custGeom>
              <a:avLst/>
              <a:gdLst/>
              <a:ahLst/>
              <a:cxnLst/>
              <a:rect l="l" t="t" r="r" b="b"/>
              <a:pathLst>
                <a:path w="5403" h="2494" extrusionOk="0">
                  <a:moveTo>
                    <a:pt x="5021" y="1"/>
                  </a:moveTo>
                  <a:cubicBezTo>
                    <a:pt x="4732" y="1"/>
                    <a:pt x="4444" y="55"/>
                    <a:pt x="4223" y="150"/>
                  </a:cubicBezTo>
                  <a:cubicBezTo>
                    <a:pt x="2985" y="693"/>
                    <a:pt x="1730" y="1177"/>
                    <a:pt x="453" y="1605"/>
                  </a:cubicBezTo>
                  <a:cubicBezTo>
                    <a:pt x="0" y="1759"/>
                    <a:pt x="89" y="2130"/>
                    <a:pt x="443" y="2322"/>
                  </a:cubicBezTo>
                  <a:cubicBezTo>
                    <a:pt x="667" y="2444"/>
                    <a:pt x="935" y="2494"/>
                    <a:pt x="1206" y="2494"/>
                  </a:cubicBezTo>
                  <a:cubicBezTo>
                    <a:pt x="1501" y="2494"/>
                    <a:pt x="1805" y="2433"/>
                    <a:pt x="2058" y="2347"/>
                  </a:cubicBezTo>
                  <a:cubicBezTo>
                    <a:pt x="2504" y="2197"/>
                    <a:pt x="2949" y="2041"/>
                    <a:pt x="3392" y="1877"/>
                  </a:cubicBezTo>
                  <a:cubicBezTo>
                    <a:pt x="3606" y="1773"/>
                    <a:pt x="3820" y="1669"/>
                    <a:pt x="4034" y="1567"/>
                  </a:cubicBezTo>
                  <a:lnTo>
                    <a:pt x="4034" y="1567"/>
                  </a:lnTo>
                  <a:cubicBezTo>
                    <a:pt x="4023" y="1592"/>
                    <a:pt x="4009" y="1620"/>
                    <a:pt x="3998" y="1645"/>
                  </a:cubicBezTo>
                  <a:cubicBezTo>
                    <a:pt x="4012" y="1641"/>
                    <a:pt x="4023" y="1638"/>
                    <a:pt x="4037" y="1631"/>
                  </a:cubicBezTo>
                  <a:cubicBezTo>
                    <a:pt x="4261" y="1260"/>
                    <a:pt x="4518" y="903"/>
                    <a:pt x="4804" y="553"/>
                  </a:cubicBezTo>
                  <a:cubicBezTo>
                    <a:pt x="4939" y="390"/>
                    <a:pt x="5156" y="190"/>
                    <a:pt x="5403" y="33"/>
                  </a:cubicBezTo>
                  <a:cubicBezTo>
                    <a:pt x="5278" y="12"/>
                    <a:pt x="5150" y="1"/>
                    <a:pt x="5021" y="1"/>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1" name="Google Shape;4941;p117"/>
            <p:cNvSpPr/>
            <p:nvPr/>
          </p:nvSpPr>
          <p:spPr>
            <a:xfrm>
              <a:off x="1965080" y="3928906"/>
              <a:ext cx="381802" cy="117689"/>
            </a:xfrm>
            <a:custGeom>
              <a:avLst/>
              <a:gdLst/>
              <a:ahLst/>
              <a:cxnLst/>
              <a:rect l="l" t="t" r="r" b="b"/>
              <a:pathLst>
                <a:path w="13580" h="4186" extrusionOk="0">
                  <a:moveTo>
                    <a:pt x="13580" y="0"/>
                  </a:moveTo>
                  <a:lnTo>
                    <a:pt x="13580" y="0"/>
                  </a:lnTo>
                  <a:cubicBezTo>
                    <a:pt x="13333" y="111"/>
                    <a:pt x="13091" y="224"/>
                    <a:pt x="12845" y="342"/>
                  </a:cubicBezTo>
                  <a:cubicBezTo>
                    <a:pt x="12898" y="613"/>
                    <a:pt x="12895" y="1031"/>
                    <a:pt x="12869" y="1434"/>
                  </a:cubicBezTo>
                  <a:cubicBezTo>
                    <a:pt x="13109" y="955"/>
                    <a:pt x="13344" y="478"/>
                    <a:pt x="13580" y="0"/>
                  </a:cubicBezTo>
                  <a:close/>
                  <a:moveTo>
                    <a:pt x="1078" y="1080"/>
                  </a:moveTo>
                  <a:lnTo>
                    <a:pt x="1078" y="1080"/>
                  </a:lnTo>
                  <a:cubicBezTo>
                    <a:pt x="579" y="1954"/>
                    <a:pt x="236" y="2892"/>
                    <a:pt x="29" y="3922"/>
                  </a:cubicBezTo>
                  <a:cubicBezTo>
                    <a:pt x="1" y="4051"/>
                    <a:pt x="29" y="4136"/>
                    <a:pt x="97" y="4186"/>
                  </a:cubicBezTo>
                  <a:cubicBezTo>
                    <a:pt x="101" y="4147"/>
                    <a:pt x="108" y="4108"/>
                    <a:pt x="115" y="4065"/>
                  </a:cubicBezTo>
                  <a:cubicBezTo>
                    <a:pt x="347" y="3030"/>
                    <a:pt x="668" y="2036"/>
                    <a:pt x="1078" y="1080"/>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2" name="Google Shape;4942;p117"/>
            <p:cNvSpPr/>
            <p:nvPr/>
          </p:nvSpPr>
          <p:spPr>
            <a:xfrm>
              <a:off x="1967779" y="3881674"/>
              <a:ext cx="529574" cy="166722"/>
            </a:xfrm>
            <a:custGeom>
              <a:avLst/>
              <a:gdLst/>
              <a:ahLst/>
              <a:cxnLst/>
              <a:rect l="l" t="t" r="r" b="b"/>
              <a:pathLst>
                <a:path w="18836" h="5930" extrusionOk="0">
                  <a:moveTo>
                    <a:pt x="8655" y="0"/>
                  </a:moveTo>
                  <a:cubicBezTo>
                    <a:pt x="8352" y="0"/>
                    <a:pt x="8002" y="79"/>
                    <a:pt x="7846" y="165"/>
                  </a:cubicBezTo>
                  <a:cubicBezTo>
                    <a:pt x="5974" y="1192"/>
                    <a:pt x="4159" y="2307"/>
                    <a:pt x="2397" y="3509"/>
                  </a:cubicBezTo>
                  <a:cubicBezTo>
                    <a:pt x="2697" y="2750"/>
                    <a:pt x="3114" y="2062"/>
                    <a:pt x="3664" y="1399"/>
                  </a:cubicBezTo>
                  <a:cubicBezTo>
                    <a:pt x="3998" y="988"/>
                    <a:pt x="3677" y="774"/>
                    <a:pt x="3292" y="714"/>
                  </a:cubicBezTo>
                  <a:cubicBezTo>
                    <a:pt x="3257" y="706"/>
                    <a:pt x="3221" y="703"/>
                    <a:pt x="3185" y="703"/>
                  </a:cubicBezTo>
                  <a:cubicBezTo>
                    <a:pt x="2953" y="703"/>
                    <a:pt x="2697" y="810"/>
                    <a:pt x="2469" y="956"/>
                  </a:cubicBezTo>
                  <a:cubicBezTo>
                    <a:pt x="2629" y="984"/>
                    <a:pt x="2779" y="1031"/>
                    <a:pt x="2904" y="1103"/>
                  </a:cubicBezTo>
                  <a:cubicBezTo>
                    <a:pt x="3285" y="1305"/>
                    <a:pt x="3317" y="1630"/>
                    <a:pt x="2893" y="1815"/>
                  </a:cubicBezTo>
                  <a:cubicBezTo>
                    <a:pt x="2301" y="2076"/>
                    <a:pt x="1706" y="2322"/>
                    <a:pt x="1103" y="2554"/>
                  </a:cubicBezTo>
                  <a:cubicBezTo>
                    <a:pt x="1060" y="2622"/>
                    <a:pt x="1021" y="2693"/>
                    <a:pt x="982" y="2760"/>
                  </a:cubicBezTo>
                  <a:cubicBezTo>
                    <a:pt x="572" y="3716"/>
                    <a:pt x="251" y="4710"/>
                    <a:pt x="19" y="5745"/>
                  </a:cubicBezTo>
                  <a:cubicBezTo>
                    <a:pt x="12" y="5788"/>
                    <a:pt x="5" y="5827"/>
                    <a:pt x="1" y="5866"/>
                  </a:cubicBezTo>
                  <a:cubicBezTo>
                    <a:pt x="58" y="5913"/>
                    <a:pt x="144" y="5930"/>
                    <a:pt x="247" y="5930"/>
                  </a:cubicBezTo>
                  <a:cubicBezTo>
                    <a:pt x="675" y="5930"/>
                    <a:pt x="1385" y="5609"/>
                    <a:pt x="1492" y="5531"/>
                  </a:cubicBezTo>
                  <a:cubicBezTo>
                    <a:pt x="2971" y="4443"/>
                    <a:pt x="4490" y="3423"/>
                    <a:pt x="6056" y="2472"/>
                  </a:cubicBezTo>
                  <a:lnTo>
                    <a:pt x="6056" y="2472"/>
                  </a:lnTo>
                  <a:cubicBezTo>
                    <a:pt x="5739" y="3160"/>
                    <a:pt x="5525" y="3897"/>
                    <a:pt x="5414" y="4693"/>
                  </a:cubicBezTo>
                  <a:cubicBezTo>
                    <a:pt x="5379" y="4942"/>
                    <a:pt x="5546" y="5021"/>
                    <a:pt x="5774" y="5021"/>
                  </a:cubicBezTo>
                  <a:cubicBezTo>
                    <a:pt x="6127" y="5021"/>
                    <a:pt x="6616" y="4835"/>
                    <a:pt x="6712" y="4786"/>
                  </a:cubicBezTo>
                  <a:cubicBezTo>
                    <a:pt x="8185" y="4040"/>
                    <a:pt x="9654" y="3298"/>
                    <a:pt x="11126" y="2554"/>
                  </a:cubicBezTo>
                  <a:cubicBezTo>
                    <a:pt x="11294" y="2468"/>
                    <a:pt x="12538" y="1737"/>
                    <a:pt x="12610" y="1737"/>
                  </a:cubicBezTo>
                  <a:cubicBezTo>
                    <a:pt x="12678" y="1776"/>
                    <a:pt x="12720" y="1880"/>
                    <a:pt x="12749" y="2022"/>
                  </a:cubicBezTo>
                  <a:cubicBezTo>
                    <a:pt x="12995" y="1904"/>
                    <a:pt x="13237" y="1791"/>
                    <a:pt x="13484" y="1680"/>
                  </a:cubicBezTo>
                  <a:lnTo>
                    <a:pt x="13484" y="1680"/>
                  </a:lnTo>
                  <a:cubicBezTo>
                    <a:pt x="13248" y="2158"/>
                    <a:pt x="13013" y="2635"/>
                    <a:pt x="12773" y="3114"/>
                  </a:cubicBezTo>
                  <a:cubicBezTo>
                    <a:pt x="12745" y="3606"/>
                    <a:pt x="12688" y="4076"/>
                    <a:pt x="12674" y="4240"/>
                  </a:cubicBezTo>
                  <a:cubicBezTo>
                    <a:pt x="12649" y="4490"/>
                    <a:pt x="12831" y="4572"/>
                    <a:pt x="13066" y="4572"/>
                  </a:cubicBezTo>
                  <a:cubicBezTo>
                    <a:pt x="13408" y="4572"/>
                    <a:pt x="13865" y="4401"/>
                    <a:pt x="13976" y="4330"/>
                  </a:cubicBezTo>
                  <a:cubicBezTo>
                    <a:pt x="15498" y="3377"/>
                    <a:pt x="17070" y="2536"/>
                    <a:pt x="18707" y="1812"/>
                  </a:cubicBezTo>
                  <a:cubicBezTo>
                    <a:pt x="18772" y="1391"/>
                    <a:pt x="18811" y="974"/>
                    <a:pt x="18836" y="543"/>
                  </a:cubicBezTo>
                  <a:lnTo>
                    <a:pt x="18836" y="543"/>
                  </a:lnTo>
                  <a:cubicBezTo>
                    <a:pt x="17463" y="1138"/>
                    <a:pt x="16125" y="1801"/>
                    <a:pt x="14827" y="2539"/>
                  </a:cubicBezTo>
                  <a:cubicBezTo>
                    <a:pt x="14885" y="1423"/>
                    <a:pt x="14767" y="268"/>
                    <a:pt x="13722" y="268"/>
                  </a:cubicBezTo>
                  <a:cubicBezTo>
                    <a:pt x="13519" y="268"/>
                    <a:pt x="13283" y="311"/>
                    <a:pt x="13009" y="403"/>
                  </a:cubicBezTo>
                  <a:cubicBezTo>
                    <a:pt x="11198" y="1020"/>
                    <a:pt x="9414" y="2065"/>
                    <a:pt x="7678" y="3025"/>
                  </a:cubicBezTo>
                  <a:cubicBezTo>
                    <a:pt x="7928" y="2129"/>
                    <a:pt x="8363" y="1356"/>
                    <a:pt x="9001" y="610"/>
                  </a:cubicBezTo>
                  <a:cubicBezTo>
                    <a:pt x="9401" y="147"/>
                    <a:pt x="9072" y="0"/>
                    <a:pt x="8655" y="0"/>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3" name="Google Shape;4943;p117"/>
            <p:cNvSpPr/>
            <p:nvPr/>
          </p:nvSpPr>
          <p:spPr>
            <a:xfrm>
              <a:off x="1998789" y="3908551"/>
              <a:ext cx="62247" cy="44928"/>
            </a:xfrm>
            <a:custGeom>
              <a:avLst/>
              <a:gdLst/>
              <a:ahLst/>
              <a:cxnLst/>
              <a:rect l="l" t="t" r="r" b="b"/>
              <a:pathLst>
                <a:path w="2214" h="1598" extrusionOk="0">
                  <a:moveTo>
                    <a:pt x="1366" y="0"/>
                  </a:moveTo>
                  <a:cubicBezTo>
                    <a:pt x="1119" y="157"/>
                    <a:pt x="902" y="357"/>
                    <a:pt x="767" y="520"/>
                  </a:cubicBezTo>
                  <a:cubicBezTo>
                    <a:pt x="481" y="870"/>
                    <a:pt x="224" y="1227"/>
                    <a:pt x="0" y="1598"/>
                  </a:cubicBezTo>
                  <a:cubicBezTo>
                    <a:pt x="603" y="1366"/>
                    <a:pt x="1198" y="1120"/>
                    <a:pt x="1790" y="859"/>
                  </a:cubicBezTo>
                  <a:cubicBezTo>
                    <a:pt x="2214" y="674"/>
                    <a:pt x="2182" y="349"/>
                    <a:pt x="1801" y="147"/>
                  </a:cubicBezTo>
                  <a:cubicBezTo>
                    <a:pt x="1676" y="75"/>
                    <a:pt x="1526" y="28"/>
                    <a:pt x="1366" y="0"/>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4" name="Google Shape;4944;p117"/>
            <p:cNvSpPr/>
            <p:nvPr/>
          </p:nvSpPr>
          <p:spPr>
            <a:xfrm>
              <a:off x="2486262" y="3887494"/>
              <a:ext cx="316153" cy="104785"/>
            </a:xfrm>
            <a:custGeom>
              <a:avLst/>
              <a:gdLst/>
              <a:ahLst/>
              <a:cxnLst/>
              <a:rect l="l" t="t" r="r" b="b"/>
              <a:pathLst>
                <a:path w="11245" h="3727" extrusionOk="0">
                  <a:moveTo>
                    <a:pt x="9404" y="0"/>
                  </a:moveTo>
                  <a:cubicBezTo>
                    <a:pt x="9536" y="172"/>
                    <a:pt x="9586" y="382"/>
                    <a:pt x="9483" y="624"/>
                  </a:cubicBezTo>
                  <a:cubicBezTo>
                    <a:pt x="9436" y="738"/>
                    <a:pt x="9386" y="853"/>
                    <a:pt x="9340" y="963"/>
                  </a:cubicBezTo>
                  <a:cubicBezTo>
                    <a:pt x="9604" y="878"/>
                    <a:pt x="9875" y="802"/>
                    <a:pt x="10150" y="738"/>
                  </a:cubicBezTo>
                  <a:cubicBezTo>
                    <a:pt x="10150" y="417"/>
                    <a:pt x="9793" y="143"/>
                    <a:pt x="9404" y="0"/>
                  </a:cubicBezTo>
                  <a:close/>
                  <a:moveTo>
                    <a:pt x="5364" y="688"/>
                  </a:moveTo>
                  <a:lnTo>
                    <a:pt x="5364" y="688"/>
                  </a:lnTo>
                  <a:cubicBezTo>
                    <a:pt x="4633" y="892"/>
                    <a:pt x="3906" y="1113"/>
                    <a:pt x="3185" y="1355"/>
                  </a:cubicBezTo>
                  <a:cubicBezTo>
                    <a:pt x="3111" y="1480"/>
                    <a:pt x="3043" y="1608"/>
                    <a:pt x="2971" y="1733"/>
                  </a:cubicBezTo>
                  <a:cubicBezTo>
                    <a:pt x="3766" y="1376"/>
                    <a:pt x="4562" y="1031"/>
                    <a:pt x="5364" y="688"/>
                  </a:cubicBezTo>
                  <a:close/>
                  <a:moveTo>
                    <a:pt x="511" y="1786"/>
                  </a:moveTo>
                  <a:cubicBezTo>
                    <a:pt x="412" y="1837"/>
                    <a:pt x="312" y="1883"/>
                    <a:pt x="211" y="1933"/>
                  </a:cubicBezTo>
                  <a:cubicBezTo>
                    <a:pt x="162" y="2219"/>
                    <a:pt x="98" y="2500"/>
                    <a:pt x="22" y="2785"/>
                  </a:cubicBezTo>
                  <a:cubicBezTo>
                    <a:pt x="12" y="2828"/>
                    <a:pt x="5" y="2871"/>
                    <a:pt x="1" y="2910"/>
                  </a:cubicBezTo>
                  <a:cubicBezTo>
                    <a:pt x="162" y="2528"/>
                    <a:pt x="333" y="2158"/>
                    <a:pt x="511" y="1786"/>
                  </a:cubicBezTo>
                  <a:close/>
                  <a:moveTo>
                    <a:pt x="11233" y="2397"/>
                  </a:moveTo>
                  <a:lnTo>
                    <a:pt x="11233" y="2397"/>
                  </a:lnTo>
                  <a:cubicBezTo>
                    <a:pt x="10103" y="2543"/>
                    <a:pt x="9034" y="2984"/>
                    <a:pt x="8085" y="3720"/>
                  </a:cubicBezTo>
                  <a:cubicBezTo>
                    <a:pt x="8082" y="3722"/>
                    <a:pt x="8080" y="3724"/>
                    <a:pt x="8078" y="3725"/>
                  </a:cubicBezTo>
                  <a:lnTo>
                    <a:pt x="8078" y="3725"/>
                  </a:lnTo>
                  <a:cubicBezTo>
                    <a:pt x="8929" y="3476"/>
                    <a:pt x="9779" y="3227"/>
                    <a:pt x="10634" y="2978"/>
                  </a:cubicBezTo>
                  <a:cubicBezTo>
                    <a:pt x="11076" y="2846"/>
                    <a:pt x="11244" y="2628"/>
                    <a:pt x="11233" y="2397"/>
                  </a:cubicBezTo>
                  <a:close/>
                  <a:moveTo>
                    <a:pt x="8078" y="3725"/>
                  </a:moveTo>
                  <a:cubicBezTo>
                    <a:pt x="8077" y="3726"/>
                    <a:pt x="8076" y="3726"/>
                    <a:pt x="8074" y="3726"/>
                  </a:cubicBezTo>
                  <a:cubicBezTo>
                    <a:pt x="8076" y="3726"/>
                    <a:pt x="8077" y="3726"/>
                    <a:pt x="8078" y="3725"/>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5" name="Google Shape;4945;p117"/>
            <p:cNvSpPr/>
            <p:nvPr/>
          </p:nvSpPr>
          <p:spPr>
            <a:xfrm>
              <a:off x="2484266" y="3875376"/>
              <a:ext cx="317840" cy="121119"/>
            </a:xfrm>
            <a:custGeom>
              <a:avLst/>
              <a:gdLst/>
              <a:ahLst/>
              <a:cxnLst/>
              <a:rect l="l" t="t" r="r" b="b"/>
              <a:pathLst>
                <a:path w="11305" h="4308" extrusionOk="0">
                  <a:moveTo>
                    <a:pt x="1556" y="0"/>
                  </a:moveTo>
                  <a:cubicBezTo>
                    <a:pt x="1018" y="0"/>
                    <a:pt x="496" y="242"/>
                    <a:pt x="468" y="752"/>
                  </a:cubicBezTo>
                  <a:cubicBezTo>
                    <a:pt x="468" y="756"/>
                    <a:pt x="468" y="763"/>
                    <a:pt x="465" y="767"/>
                  </a:cubicBezTo>
                  <a:cubicBezTo>
                    <a:pt x="707" y="660"/>
                    <a:pt x="953" y="560"/>
                    <a:pt x="1196" y="456"/>
                  </a:cubicBezTo>
                  <a:cubicBezTo>
                    <a:pt x="1438" y="356"/>
                    <a:pt x="1623" y="313"/>
                    <a:pt x="1762" y="313"/>
                  </a:cubicBezTo>
                  <a:cubicBezTo>
                    <a:pt x="2447" y="313"/>
                    <a:pt x="1969" y="1348"/>
                    <a:pt x="1163" y="1679"/>
                  </a:cubicBezTo>
                  <a:cubicBezTo>
                    <a:pt x="885" y="1794"/>
                    <a:pt x="611" y="1914"/>
                    <a:pt x="336" y="2036"/>
                  </a:cubicBezTo>
                  <a:cubicBezTo>
                    <a:pt x="318" y="2143"/>
                    <a:pt x="300" y="2253"/>
                    <a:pt x="282" y="2364"/>
                  </a:cubicBezTo>
                  <a:cubicBezTo>
                    <a:pt x="383" y="2314"/>
                    <a:pt x="483" y="2268"/>
                    <a:pt x="582" y="2217"/>
                  </a:cubicBezTo>
                  <a:lnTo>
                    <a:pt x="582" y="2217"/>
                  </a:lnTo>
                  <a:cubicBezTo>
                    <a:pt x="404" y="2589"/>
                    <a:pt x="233" y="2959"/>
                    <a:pt x="72" y="3341"/>
                  </a:cubicBezTo>
                  <a:cubicBezTo>
                    <a:pt x="1" y="3950"/>
                    <a:pt x="646" y="4307"/>
                    <a:pt x="1245" y="4307"/>
                  </a:cubicBezTo>
                  <a:cubicBezTo>
                    <a:pt x="1413" y="4307"/>
                    <a:pt x="1577" y="4279"/>
                    <a:pt x="1719" y="4218"/>
                  </a:cubicBezTo>
                  <a:cubicBezTo>
                    <a:pt x="3363" y="3540"/>
                    <a:pt x="5032" y="2970"/>
                    <a:pt x="6737" y="2517"/>
                  </a:cubicBezTo>
                  <a:lnTo>
                    <a:pt x="6737" y="2517"/>
                  </a:lnTo>
                  <a:cubicBezTo>
                    <a:pt x="6630" y="2727"/>
                    <a:pt x="6533" y="2949"/>
                    <a:pt x="6444" y="3177"/>
                  </a:cubicBezTo>
                  <a:cubicBezTo>
                    <a:pt x="6156" y="3919"/>
                    <a:pt x="6997" y="4233"/>
                    <a:pt x="7653" y="4233"/>
                  </a:cubicBezTo>
                  <a:cubicBezTo>
                    <a:pt x="7810" y="4233"/>
                    <a:pt x="7953" y="4215"/>
                    <a:pt x="8070" y="4182"/>
                  </a:cubicBezTo>
                  <a:cubicBezTo>
                    <a:pt x="8095" y="4175"/>
                    <a:pt x="8121" y="4169"/>
                    <a:pt x="8145" y="4157"/>
                  </a:cubicBezTo>
                  <a:cubicBezTo>
                    <a:pt x="8149" y="4157"/>
                    <a:pt x="8152" y="4154"/>
                    <a:pt x="8156" y="4151"/>
                  </a:cubicBezTo>
                  <a:cubicBezTo>
                    <a:pt x="9105" y="3415"/>
                    <a:pt x="10174" y="2974"/>
                    <a:pt x="11304" y="2828"/>
                  </a:cubicBezTo>
                  <a:cubicBezTo>
                    <a:pt x="11283" y="2389"/>
                    <a:pt x="10616" y="1908"/>
                    <a:pt x="9964" y="1908"/>
                  </a:cubicBezTo>
                  <a:cubicBezTo>
                    <a:pt x="9871" y="1908"/>
                    <a:pt x="9782" y="1914"/>
                    <a:pt x="9693" y="1936"/>
                  </a:cubicBezTo>
                  <a:cubicBezTo>
                    <a:pt x="9793" y="1822"/>
                    <a:pt x="9900" y="1708"/>
                    <a:pt x="10010" y="1597"/>
                  </a:cubicBezTo>
                  <a:cubicBezTo>
                    <a:pt x="10160" y="1451"/>
                    <a:pt x="10221" y="1305"/>
                    <a:pt x="10221" y="1169"/>
                  </a:cubicBezTo>
                  <a:lnTo>
                    <a:pt x="10221" y="1169"/>
                  </a:lnTo>
                  <a:cubicBezTo>
                    <a:pt x="9946" y="1233"/>
                    <a:pt x="9675" y="1309"/>
                    <a:pt x="9411" y="1394"/>
                  </a:cubicBezTo>
                  <a:cubicBezTo>
                    <a:pt x="9457" y="1284"/>
                    <a:pt x="9507" y="1169"/>
                    <a:pt x="9554" y="1055"/>
                  </a:cubicBezTo>
                  <a:cubicBezTo>
                    <a:pt x="9657" y="813"/>
                    <a:pt x="9607" y="603"/>
                    <a:pt x="9475" y="431"/>
                  </a:cubicBezTo>
                  <a:cubicBezTo>
                    <a:pt x="9293" y="367"/>
                    <a:pt x="9105" y="328"/>
                    <a:pt x="8940" y="328"/>
                  </a:cubicBezTo>
                  <a:cubicBezTo>
                    <a:pt x="8887" y="328"/>
                    <a:pt x="8833" y="331"/>
                    <a:pt x="8787" y="342"/>
                  </a:cubicBezTo>
                  <a:cubicBezTo>
                    <a:pt x="7657" y="556"/>
                    <a:pt x="6541" y="816"/>
                    <a:pt x="5435" y="1119"/>
                  </a:cubicBezTo>
                  <a:cubicBezTo>
                    <a:pt x="4633" y="1462"/>
                    <a:pt x="3837" y="1807"/>
                    <a:pt x="3042" y="2164"/>
                  </a:cubicBezTo>
                  <a:cubicBezTo>
                    <a:pt x="3114" y="2039"/>
                    <a:pt x="3182" y="1911"/>
                    <a:pt x="3256" y="1786"/>
                  </a:cubicBezTo>
                  <a:lnTo>
                    <a:pt x="3256" y="1786"/>
                  </a:lnTo>
                  <a:cubicBezTo>
                    <a:pt x="3050" y="1854"/>
                    <a:pt x="2843" y="1926"/>
                    <a:pt x="2636" y="2000"/>
                  </a:cubicBezTo>
                  <a:cubicBezTo>
                    <a:pt x="2690" y="1629"/>
                    <a:pt x="2729" y="1259"/>
                    <a:pt x="2751" y="877"/>
                  </a:cubicBezTo>
                  <a:cubicBezTo>
                    <a:pt x="2782" y="306"/>
                    <a:pt x="2158" y="0"/>
                    <a:pt x="1556" y="0"/>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6" name="Google Shape;4946;p117"/>
            <p:cNvSpPr/>
            <p:nvPr/>
          </p:nvSpPr>
          <p:spPr>
            <a:xfrm>
              <a:off x="2493712" y="3884176"/>
              <a:ext cx="59351" cy="48442"/>
            </a:xfrm>
            <a:custGeom>
              <a:avLst/>
              <a:gdLst/>
              <a:ahLst/>
              <a:cxnLst/>
              <a:rect l="l" t="t" r="r" b="b"/>
              <a:pathLst>
                <a:path w="2111" h="1723" extrusionOk="0">
                  <a:moveTo>
                    <a:pt x="1426" y="0"/>
                  </a:moveTo>
                  <a:cubicBezTo>
                    <a:pt x="1287" y="0"/>
                    <a:pt x="1102" y="43"/>
                    <a:pt x="860" y="143"/>
                  </a:cubicBezTo>
                  <a:cubicBezTo>
                    <a:pt x="617" y="247"/>
                    <a:pt x="371" y="347"/>
                    <a:pt x="129" y="454"/>
                  </a:cubicBezTo>
                  <a:cubicBezTo>
                    <a:pt x="104" y="885"/>
                    <a:pt x="65" y="1302"/>
                    <a:pt x="0" y="1723"/>
                  </a:cubicBezTo>
                  <a:cubicBezTo>
                    <a:pt x="275" y="1601"/>
                    <a:pt x="549" y="1481"/>
                    <a:pt x="827" y="1366"/>
                  </a:cubicBezTo>
                  <a:cubicBezTo>
                    <a:pt x="1633" y="1035"/>
                    <a:pt x="2111" y="0"/>
                    <a:pt x="1426" y="0"/>
                  </a:cubicBezTo>
                  <a:close/>
                </a:path>
              </a:pathLst>
            </a:custGeom>
            <a:solidFill>
              <a:srgbClr val="B0D5F7"/>
            </a:solidFill>
            <a:ln w="9525" cap="flat" cmpd="sng">
              <a:solidFill>
                <a:srgbClr val="B0D5F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47" name="Google Shape;4947;p117"/>
          <p:cNvGrpSpPr/>
          <p:nvPr/>
        </p:nvGrpSpPr>
        <p:grpSpPr>
          <a:xfrm>
            <a:off x="7224440" y="4447106"/>
            <a:ext cx="1745583" cy="230173"/>
            <a:chOff x="1394800" y="3522000"/>
            <a:chExt cx="1048650" cy="138275"/>
          </a:xfrm>
        </p:grpSpPr>
        <p:sp>
          <p:nvSpPr>
            <p:cNvPr id="4948" name="Google Shape;4948;p117"/>
            <p:cNvSpPr/>
            <p:nvPr/>
          </p:nvSpPr>
          <p:spPr>
            <a:xfrm>
              <a:off x="1394800" y="3522000"/>
              <a:ext cx="1048650" cy="125000"/>
            </a:xfrm>
            <a:custGeom>
              <a:avLst/>
              <a:gdLst/>
              <a:ahLst/>
              <a:cxnLst/>
              <a:rect l="l" t="t" r="r" b="b"/>
              <a:pathLst>
                <a:path w="41946" h="5000" extrusionOk="0">
                  <a:moveTo>
                    <a:pt x="39862" y="375"/>
                  </a:moveTo>
                  <a:cubicBezTo>
                    <a:pt x="39752" y="375"/>
                    <a:pt x="39641" y="393"/>
                    <a:pt x="39545" y="429"/>
                  </a:cubicBezTo>
                  <a:cubicBezTo>
                    <a:pt x="38422" y="860"/>
                    <a:pt x="37231" y="1220"/>
                    <a:pt x="36143" y="1737"/>
                  </a:cubicBezTo>
                  <a:cubicBezTo>
                    <a:pt x="35848" y="1880"/>
                    <a:pt x="35723" y="1951"/>
                    <a:pt x="35630" y="1951"/>
                  </a:cubicBezTo>
                  <a:cubicBezTo>
                    <a:pt x="35516" y="1951"/>
                    <a:pt x="35452" y="1837"/>
                    <a:pt x="35173" y="1598"/>
                  </a:cubicBezTo>
                  <a:cubicBezTo>
                    <a:pt x="34984" y="1431"/>
                    <a:pt x="34785" y="1277"/>
                    <a:pt x="34571" y="1141"/>
                  </a:cubicBezTo>
                  <a:lnTo>
                    <a:pt x="34571" y="1141"/>
                  </a:lnTo>
                  <a:cubicBezTo>
                    <a:pt x="34760" y="1337"/>
                    <a:pt x="34920" y="1576"/>
                    <a:pt x="35020" y="1741"/>
                  </a:cubicBezTo>
                  <a:cubicBezTo>
                    <a:pt x="35131" y="1926"/>
                    <a:pt x="35491" y="2693"/>
                    <a:pt x="35038" y="2721"/>
                  </a:cubicBezTo>
                  <a:cubicBezTo>
                    <a:pt x="34856" y="2736"/>
                    <a:pt x="34678" y="2739"/>
                    <a:pt x="34500" y="2739"/>
                  </a:cubicBezTo>
                  <a:cubicBezTo>
                    <a:pt x="34336" y="2739"/>
                    <a:pt x="34171" y="2736"/>
                    <a:pt x="34008" y="2725"/>
                  </a:cubicBezTo>
                  <a:lnTo>
                    <a:pt x="34008" y="2725"/>
                  </a:lnTo>
                  <a:cubicBezTo>
                    <a:pt x="34282" y="3003"/>
                    <a:pt x="34556" y="3274"/>
                    <a:pt x="34974" y="3420"/>
                  </a:cubicBezTo>
                  <a:cubicBezTo>
                    <a:pt x="35244" y="3516"/>
                    <a:pt x="35509" y="3559"/>
                    <a:pt x="35766" y="3559"/>
                  </a:cubicBezTo>
                  <a:cubicBezTo>
                    <a:pt x="36322" y="3559"/>
                    <a:pt x="36853" y="3370"/>
                    <a:pt x="37410" y="3164"/>
                  </a:cubicBezTo>
                  <a:cubicBezTo>
                    <a:pt x="38547" y="2736"/>
                    <a:pt x="39677" y="2290"/>
                    <a:pt x="40811" y="1851"/>
                  </a:cubicBezTo>
                  <a:cubicBezTo>
                    <a:pt x="41945" y="1416"/>
                    <a:pt x="40747" y="375"/>
                    <a:pt x="39862" y="375"/>
                  </a:cubicBezTo>
                  <a:close/>
                  <a:moveTo>
                    <a:pt x="1498" y="1719"/>
                  </a:moveTo>
                  <a:cubicBezTo>
                    <a:pt x="1242" y="1894"/>
                    <a:pt x="996" y="2076"/>
                    <a:pt x="761" y="2265"/>
                  </a:cubicBezTo>
                  <a:cubicBezTo>
                    <a:pt x="1" y="2874"/>
                    <a:pt x="1103" y="3669"/>
                    <a:pt x="1926" y="3669"/>
                  </a:cubicBezTo>
                  <a:cubicBezTo>
                    <a:pt x="2130" y="3669"/>
                    <a:pt x="2311" y="3623"/>
                    <a:pt x="2451" y="3513"/>
                  </a:cubicBezTo>
                  <a:cubicBezTo>
                    <a:pt x="2618" y="3381"/>
                    <a:pt x="2793" y="3242"/>
                    <a:pt x="2975" y="3106"/>
                  </a:cubicBezTo>
                  <a:cubicBezTo>
                    <a:pt x="2436" y="3031"/>
                    <a:pt x="1502" y="2211"/>
                    <a:pt x="1498" y="1719"/>
                  </a:cubicBezTo>
                  <a:close/>
                  <a:moveTo>
                    <a:pt x="6376" y="1"/>
                  </a:moveTo>
                  <a:cubicBezTo>
                    <a:pt x="5271" y="1"/>
                    <a:pt x="4137" y="310"/>
                    <a:pt x="3064" y="814"/>
                  </a:cubicBezTo>
                  <a:cubicBezTo>
                    <a:pt x="3998" y="475"/>
                    <a:pt x="4989" y="264"/>
                    <a:pt x="5977" y="264"/>
                  </a:cubicBezTo>
                  <a:cubicBezTo>
                    <a:pt x="6366" y="264"/>
                    <a:pt x="6755" y="297"/>
                    <a:pt x="7136" y="368"/>
                  </a:cubicBezTo>
                  <a:cubicBezTo>
                    <a:pt x="7849" y="500"/>
                    <a:pt x="8519" y="789"/>
                    <a:pt x="9090" y="1242"/>
                  </a:cubicBezTo>
                  <a:cubicBezTo>
                    <a:pt x="9771" y="1780"/>
                    <a:pt x="10310" y="2889"/>
                    <a:pt x="11236" y="3003"/>
                  </a:cubicBezTo>
                  <a:cubicBezTo>
                    <a:pt x="11843" y="3082"/>
                    <a:pt x="13137" y="4686"/>
                    <a:pt x="12449" y="4686"/>
                  </a:cubicBezTo>
                  <a:cubicBezTo>
                    <a:pt x="12428" y="4686"/>
                    <a:pt x="12403" y="4686"/>
                    <a:pt x="12378" y="4683"/>
                  </a:cubicBezTo>
                  <a:cubicBezTo>
                    <a:pt x="10777" y="4479"/>
                    <a:pt x="10120" y="3574"/>
                    <a:pt x="9033" y="2557"/>
                  </a:cubicBezTo>
                  <a:cubicBezTo>
                    <a:pt x="8787" y="2329"/>
                    <a:pt x="8501" y="2168"/>
                    <a:pt x="8191" y="2061"/>
                  </a:cubicBezTo>
                  <a:lnTo>
                    <a:pt x="8191" y="2061"/>
                  </a:lnTo>
                  <a:cubicBezTo>
                    <a:pt x="8366" y="2204"/>
                    <a:pt x="8534" y="2372"/>
                    <a:pt x="8698" y="2571"/>
                  </a:cubicBezTo>
                  <a:cubicBezTo>
                    <a:pt x="9742" y="3855"/>
                    <a:pt x="10719" y="4903"/>
                    <a:pt x="12481" y="4903"/>
                  </a:cubicBezTo>
                  <a:cubicBezTo>
                    <a:pt x="12528" y="4903"/>
                    <a:pt x="12574" y="4903"/>
                    <a:pt x="12620" y="4900"/>
                  </a:cubicBezTo>
                  <a:cubicBezTo>
                    <a:pt x="14603" y="4843"/>
                    <a:pt x="15879" y="3509"/>
                    <a:pt x="17384" y="2415"/>
                  </a:cubicBezTo>
                  <a:cubicBezTo>
                    <a:pt x="17687" y="2193"/>
                    <a:pt x="17983" y="2001"/>
                    <a:pt x="18268" y="1862"/>
                  </a:cubicBezTo>
                  <a:lnTo>
                    <a:pt x="18268" y="1862"/>
                  </a:lnTo>
                  <a:cubicBezTo>
                    <a:pt x="18140" y="1880"/>
                    <a:pt x="17997" y="1923"/>
                    <a:pt x="17826" y="2001"/>
                  </a:cubicBezTo>
                  <a:cubicBezTo>
                    <a:pt x="17259" y="2261"/>
                    <a:pt x="16703" y="2860"/>
                    <a:pt x="16157" y="3188"/>
                  </a:cubicBezTo>
                  <a:cubicBezTo>
                    <a:pt x="15630" y="3502"/>
                    <a:pt x="15081" y="3763"/>
                    <a:pt x="14521" y="4008"/>
                  </a:cubicBezTo>
                  <a:cubicBezTo>
                    <a:pt x="14381" y="4069"/>
                    <a:pt x="14125" y="4158"/>
                    <a:pt x="13914" y="4158"/>
                  </a:cubicBezTo>
                  <a:cubicBezTo>
                    <a:pt x="13740" y="4158"/>
                    <a:pt x="13593" y="4097"/>
                    <a:pt x="13565" y="3908"/>
                  </a:cubicBezTo>
                  <a:cubicBezTo>
                    <a:pt x="13501" y="3506"/>
                    <a:pt x="14389" y="3103"/>
                    <a:pt x="14663" y="2985"/>
                  </a:cubicBezTo>
                  <a:cubicBezTo>
                    <a:pt x="16246" y="2293"/>
                    <a:pt x="17441" y="703"/>
                    <a:pt x="19241" y="493"/>
                  </a:cubicBezTo>
                  <a:cubicBezTo>
                    <a:pt x="19366" y="478"/>
                    <a:pt x="19495" y="468"/>
                    <a:pt x="19623" y="468"/>
                  </a:cubicBezTo>
                  <a:cubicBezTo>
                    <a:pt x="20097" y="468"/>
                    <a:pt x="20582" y="585"/>
                    <a:pt x="20936" y="921"/>
                  </a:cubicBezTo>
                  <a:cubicBezTo>
                    <a:pt x="21221" y="1195"/>
                    <a:pt x="21278" y="1566"/>
                    <a:pt x="21535" y="1859"/>
                  </a:cubicBezTo>
                  <a:cubicBezTo>
                    <a:pt x="21848" y="2211"/>
                    <a:pt x="22233" y="2346"/>
                    <a:pt x="22672" y="2504"/>
                  </a:cubicBezTo>
                  <a:cubicBezTo>
                    <a:pt x="23003" y="2621"/>
                    <a:pt x="22255" y="3313"/>
                    <a:pt x="21563" y="3620"/>
                  </a:cubicBezTo>
                  <a:cubicBezTo>
                    <a:pt x="21749" y="3773"/>
                    <a:pt x="21945" y="3919"/>
                    <a:pt x="22159" y="4055"/>
                  </a:cubicBezTo>
                  <a:cubicBezTo>
                    <a:pt x="23121" y="4661"/>
                    <a:pt x="24266" y="4986"/>
                    <a:pt x="25407" y="4999"/>
                  </a:cubicBezTo>
                  <a:cubicBezTo>
                    <a:pt x="24968" y="4464"/>
                    <a:pt x="24783" y="3694"/>
                    <a:pt x="25393" y="3541"/>
                  </a:cubicBezTo>
                  <a:cubicBezTo>
                    <a:pt x="26395" y="3288"/>
                    <a:pt x="27272" y="2835"/>
                    <a:pt x="28034" y="2137"/>
                  </a:cubicBezTo>
                  <a:cubicBezTo>
                    <a:pt x="28666" y="1555"/>
                    <a:pt x="29183" y="960"/>
                    <a:pt x="30024" y="689"/>
                  </a:cubicBezTo>
                  <a:cubicBezTo>
                    <a:pt x="30085" y="671"/>
                    <a:pt x="30146" y="664"/>
                    <a:pt x="30206" y="664"/>
                  </a:cubicBezTo>
                  <a:cubicBezTo>
                    <a:pt x="30723" y="664"/>
                    <a:pt x="31291" y="1302"/>
                    <a:pt x="31433" y="1865"/>
                  </a:cubicBezTo>
                  <a:cubicBezTo>
                    <a:pt x="31647" y="1812"/>
                    <a:pt x="31864" y="1787"/>
                    <a:pt x="32082" y="1787"/>
                  </a:cubicBezTo>
                  <a:lnTo>
                    <a:pt x="32193" y="1787"/>
                  </a:lnTo>
                  <a:cubicBezTo>
                    <a:pt x="32175" y="1762"/>
                    <a:pt x="32160" y="1737"/>
                    <a:pt x="32142" y="1712"/>
                  </a:cubicBezTo>
                  <a:cubicBezTo>
                    <a:pt x="32071" y="1591"/>
                    <a:pt x="31697" y="725"/>
                    <a:pt x="32078" y="725"/>
                  </a:cubicBezTo>
                  <a:cubicBezTo>
                    <a:pt x="32093" y="725"/>
                    <a:pt x="32111" y="725"/>
                    <a:pt x="32125" y="728"/>
                  </a:cubicBezTo>
                  <a:cubicBezTo>
                    <a:pt x="32545" y="792"/>
                    <a:pt x="32963" y="824"/>
                    <a:pt x="33380" y="824"/>
                  </a:cubicBezTo>
                  <a:cubicBezTo>
                    <a:pt x="33559" y="824"/>
                    <a:pt x="33740" y="817"/>
                    <a:pt x="33918" y="806"/>
                  </a:cubicBezTo>
                  <a:lnTo>
                    <a:pt x="33947" y="806"/>
                  </a:lnTo>
                  <a:cubicBezTo>
                    <a:pt x="33195" y="457"/>
                    <a:pt x="32356" y="271"/>
                    <a:pt x="31522" y="271"/>
                  </a:cubicBezTo>
                  <a:cubicBezTo>
                    <a:pt x="30919" y="271"/>
                    <a:pt x="30320" y="368"/>
                    <a:pt x="29754" y="575"/>
                  </a:cubicBezTo>
                  <a:cubicBezTo>
                    <a:pt x="27928" y="1242"/>
                    <a:pt x="27186" y="3406"/>
                    <a:pt x="25090" y="3491"/>
                  </a:cubicBezTo>
                  <a:cubicBezTo>
                    <a:pt x="25044" y="3495"/>
                    <a:pt x="24996" y="3495"/>
                    <a:pt x="24950" y="3495"/>
                  </a:cubicBezTo>
                  <a:cubicBezTo>
                    <a:pt x="22857" y="3495"/>
                    <a:pt x="22544" y="1462"/>
                    <a:pt x="20967" y="542"/>
                  </a:cubicBezTo>
                  <a:cubicBezTo>
                    <a:pt x="20340" y="175"/>
                    <a:pt x="19641" y="11"/>
                    <a:pt x="18938" y="11"/>
                  </a:cubicBezTo>
                  <a:cubicBezTo>
                    <a:pt x="18072" y="11"/>
                    <a:pt x="17202" y="257"/>
                    <a:pt x="16446" y="671"/>
                  </a:cubicBezTo>
                  <a:cubicBezTo>
                    <a:pt x="15515" y="1177"/>
                    <a:pt x="14781" y="1966"/>
                    <a:pt x="13918" y="2568"/>
                  </a:cubicBezTo>
                  <a:cubicBezTo>
                    <a:pt x="13369" y="2950"/>
                    <a:pt x="12941" y="3224"/>
                    <a:pt x="12352" y="3224"/>
                  </a:cubicBezTo>
                  <a:cubicBezTo>
                    <a:pt x="12210" y="3224"/>
                    <a:pt x="12057" y="3210"/>
                    <a:pt x="11889" y="3174"/>
                  </a:cubicBezTo>
                  <a:cubicBezTo>
                    <a:pt x="11090" y="3003"/>
                    <a:pt x="11012" y="2667"/>
                    <a:pt x="10534" y="2061"/>
                  </a:cubicBezTo>
                  <a:cubicBezTo>
                    <a:pt x="9365" y="589"/>
                    <a:pt x="7899" y="1"/>
                    <a:pt x="6376" y="1"/>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9" name="Google Shape;4949;p117"/>
            <p:cNvSpPr/>
            <p:nvPr/>
          </p:nvSpPr>
          <p:spPr>
            <a:xfrm>
              <a:off x="1432150" y="3542325"/>
              <a:ext cx="167450" cy="57425"/>
            </a:xfrm>
            <a:custGeom>
              <a:avLst/>
              <a:gdLst/>
              <a:ahLst/>
              <a:cxnLst/>
              <a:rect l="l" t="t" r="r" b="b"/>
              <a:pathLst>
                <a:path w="6698" h="2297" extrusionOk="0">
                  <a:moveTo>
                    <a:pt x="1570" y="1"/>
                  </a:moveTo>
                  <a:lnTo>
                    <a:pt x="1570" y="1"/>
                  </a:lnTo>
                  <a:cubicBezTo>
                    <a:pt x="1278" y="108"/>
                    <a:pt x="989" y="228"/>
                    <a:pt x="707" y="361"/>
                  </a:cubicBezTo>
                  <a:cubicBezTo>
                    <a:pt x="682" y="368"/>
                    <a:pt x="657" y="378"/>
                    <a:pt x="636" y="393"/>
                  </a:cubicBezTo>
                  <a:cubicBezTo>
                    <a:pt x="482" y="468"/>
                    <a:pt x="329" y="542"/>
                    <a:pt x="176" y="625"/>
                  </a:cubicBezTo>
                  <a:cubicBezTo>
                    <a:pt x="54" y="689"/>
                    <a:pt x="1" y="789"/>
                    <a:pt x="4" y="906"/>
                  </a:cubicBezTo>
                  <a:cubicBezTo>
                    <a:pt x="500" y="564"/>
                    <a:pt x="1028" y="257"/>
                    <a:pt x="1570" y="1"/>
                  </a:cubicBezTo>
                  <a:close/>
                  <a:moveTo>
                    <a:pt x="5093" y="685"/>
                  </a:moveTo>
                  <a:cubicBezTo>
                    <a:pt x="3862" y="685"/>
                    <a:pt x="2557" y="1480"/>
                    <a:pt x="1481" y="2293"/>
                  </a:cubicBezTo>
                  <a:cubicBezTo>
                    <a:pt x="1505" y="2297"/>
                    <a:pt x="1530" y="2297"/>
                    <a:pt x="1556" y="2297"/>
                  </a:cubicBezTo>
                  <a:cubicBezTo>
                    <a:pt x="1588" y="2297"/>
                    <a:pt x="1616" y="2293"/>
                    <a:pt x="1645" y="2286"/>
                  </a:cubicBezTo>
                  <a:cubicBezTo>
                    <a:pt x="1984" y="2204"/>
                    <a:pt x="2009" y="2186"/>
                    <a:pt x="2254" y="1983"/>
                  </a:cubicBezTo>
                  <a:cubicBezTo>
                    <a:pt x="3232" y="1530"/>
                    <a:pt x="4497" y="1092"/>
                    <a:pt x="5631" y="1092"/>
                  </a:cubicBezTo>
                  <a:cubicBezTo>
                    <a:pt x="6006" y="1092"/>
                    <a:pt x="6365" y="1138"/>
                    <a:pt x="6697" y="1248"/>
                  </a:cubicBezTo>
                  <a:cubicBezTo>
                    <a:pt x="6199" y="849"/>
                    <a:pt x="5653" y="685"/>
                    <a:pt x="5093" y="685"/>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0" name="Google Shape;4950;p117"/>
            <p:cNvSpPr/>
            <p:nvPr/>
          </p:nvSpPr>
          <p:spPr>
            <a:xfrm>
              <a:off x="1432250" y="3528600"/>
              <a:ext cx="291000" cy="110575"/>
            </a:xfrm>
            <a:custGeom>
              <a:avLst/>
              <a:gdLst/>
              <a:ahLst/>
              <a:cxnLst/>
              <a:rect l="l" t="t" r="r" b="b"/>
              <a:pathLst>
                <a:path w="11640" h="4423" extrusionOk="0">
                  <a:moveTo>
                    <a:pt x="4479" y="0"/>
                  </a:moveTo>
                  <a:cubicBezTo>
                    <a:pt x="3491" y="0"/>
                    <a:pt x="2500" y="211"/>
                    <a:pt x="1566" y="550"/>
                  </a:cubicBezTo>
                  <a:cubicBezTo>
                    <a:pt x="1024" y="806"/>
                    <a:pt x="496" y="1113"/>
                    <a:pt x="0" y="1455"/>
                  </a:cubicBezTo>
                  <a:cubicBezTo>
                    <a:pt x="4" y="1947"/>
                    <a:pt x="938" y="2767"/>
                    <a:pt x="1477" y="2842"/>
                  </a:cubicBezTo>
                  <a:cubicBezTo>
                    <a:pt x="2553" y="2029"/>
                    <a:pt x="3858" y="1234"/>
                    <a:pt x="5089" y="1234"/>
                  </a:cubicBezTo>
                  <a:cubicBezTo>
                    <a:pt x="5649" y="1234"/>
                    <a:pt x="6195" y="1398"/>
                    <a:pt x="6693" y="1797"/>
                  </a:cubicBezTo>
                  <a:cubicBezTo>
                    <a:pt x="7003" y="1904"/>
                    <a:pt x="7289" y="2065"/>
                    <a:pt x="7535" y="2293"/>
                  </a:cubicBezTo>
                  <a:cubicBezTo>
                    <a:pt x="8622" y="3310"/>
                    <a:pt x="9279" y="4215"/>
                    <a:pt x="10880" y="4419"/>
                  </a:cubicBezTo>
                  <a:cubicBezTo>
                    <a:pt x="10905" y="4422"/>
                    <a:pt x="10930" y="4422"/>
                    <a:pt x="10951" y="4422"/>
                  </a:cubicBezTo>
                  <a:cubicBezTo>
                    <a:pt x="11639" y="4422"/>
                    <a:pt x="10345" y="2818"/>
                    <a:pt x="9738" y="2739"/>
                  </a:cubicBezTo>
                  <a:cubicBezTo>
                    <a:pt x="8812" y="2625"/>
                    <a:pt x="8273" y="1516"/>
                    <a:pt x="7592" y="978"/>
                  </a:cubicBezTo>
                  <a:cubicBezTo>
                    <a:pt x="7021" y="525"/>
                    <a:pt x="6351" y="236"/>
                    <a:pt x="5638" y="104"/>
                  </a:cubicBezTo>
                  <a:cubicBezTo>
                    <a:pt x="5257" y="33"/>
                    <a:pt x="4868" y="0"/>
                    <a:pt x="4479" y="0"/>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1" name="Google Shape;4951;p117"/>
            <p:cNvSpPr/>
            <p:nvPr/>
          </p:nvSpPr>
          <p:spPr>
            <a:xfrm>
              <a:off x="1851500" y="3562750"/>
              <a:ext cx="82400" cy="53425"/>
            </a:xfrm>
            <a:custGeom>
              <a:avLst/>
              <a:gdLst/>
              <a:ahLst/>
              <a:cxnLst/>
              <a:rect l="l" t="t" r="r" b="b"/>
              <a:pathLst>
                <a:path w="3296" h="2137" extrusionOk="0">
                  <a:moveTo>
                    <a:pt x="881" y="0"/>
                  </a:moveTo>
                  <a:cubicBezTo>
                    <a:pt x="596" y="0"/>
                    <a:pt x="300" y="86"/>
                    <a:pt x="0" y="232"/>
                  </a:cubicBezTo>
                  <a:cubicBezTo>
                    <a:pt x="36" y="229"/>
                    <a:pt x="68" y="224"/>
                    <a:pt x="104" y="224"/>
                  </a:cubicBezTo>
                  <a:cubicBezTo>
                    <a:pt x="667" y="224"/>
                    <a:pt x="817" y="852"/>
                    <a:pt x="1259" y="1369"/>
                  </a:cubicBezTo>
                  <a:cubicBezTo>
                    <a:pt x="1594" y="1758"/>
                    <a:pt x="2097" y="1940"/>
                    <a:pt x="2564" y="2107"/>
                  </a:cubicBezTo>
                  <a:cubicBezTo>
                    <a:pt x="2614" y="2125"/>
                    <a:pt x="2671" y="2136"/>
                    <a:pt x="2735" y="2136"/>
                  </a:cubicBezTo>
                  <a:cubicBezTo>
                    <a:pt x="2899" y="2136"/>
                    <a:pt x="3096" y="2079"/>
                    <a:pt x="3295" y="1990"/>
                  </a:cubicBezTo>
                  <a:cubicBezTo>
                    <a:pt x="2920" y="1669"/>
                    <a:pt x="2599" y="1302"/>
                    <a:pt x="2293" y="881"/>
                  </a:cubicBezTo>
                  <a:cubicBezTo>
                    <a:pt x="1833" y="250"/>
                    <a:pt x="1366" y="0"/>
                    <a:pt x="881" y="0"/>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2" name="Google Shape;4952;p117"/>
            <p:cNvSpPr/>
            <p:nvPr/>
          </p:nvSpPr>
          <p:spPr>
            <a:xfrm>
              <a:off x="1732300" y="3533675"/>
              <a:ext cx="237600" cy="92300"/>
            </a:xfrm>
            <a:custGeom>
              <a:avLst/>
              <a:gdLst/>
              <a:ahLst/>
              <a:cxnLst/>
              <a:rect l="l" t="t" r="r" b="b"/>
              <a:pathLst>
                <a:path w="9504" h="3692" extrusionOk="0">
                  <a:moveTo>
                    <a:pt x="6123" y="1"/>
                  </a:moveTo>
                  <a:cubicBezTo>
                    <a:pt x="5995" y="1"/>
                    <a:pt x="5866" y="11"/>
                    <a:pt x="5741" y="26"/>
                  </a:cubicBezTo>
                  <a:cubicBezTo>
                    <a:pt x="3941" y="236"/>
                    <a:pt x="2746" y="1826"/>
                    <a:pt x="1163" y="2518"/>
                  </a:cubicBezTo>
                  <a:cubicBezTo>
                    <a:pt x="889" y="2636"/>
                    <a:pt x="1" y="3039"/>
                    <a:pt x="65" y="3441"/>
                  </a:cubicBezTo>
                  <a:cubicBezTo>
                    <a:pt x="93" y="3630"/>
                    <a:pt x="240" y="3691"/>
                    <a:pt x="414" y="3691"/>
                  </a:cubicBezTo>
                  <a:cubicBezTo>
                    <a:pt x="625" y="3691"/>
                    <a:pt x="881" y="3602"/>
                    <a:pt x="1021" y="3541"/>
                  </a:cubicBezTo>
                  <a:cubicBezTo>
                    <a:pt x="1581" y="3296"/>
                    <a:pt x="2130" y="3035"/>
                    <a:pt x="2657" y="2721"/>
                  </a:cubicBezTo>
                  <a:cubicBezTo>
                    <a:pt x="3203" y="2393"/>
                    <a:pt x="3759" y="1794"/>
                    <a:pt x="4326" y="1534"/>
                  </a:cubicBezTo>
                  <a:cubicBezTo>
                    <a:pt x="4497" y="1456"/>
                    <a:pt x="4640" y="1413"/>
                    <a:pt x="4768" y="1395"/>
                  </a:cubicBezTo>
                  <a:cubicBezTo>
                    <a:pt x="5068" y="1249"/>
                    <a:pt x="5364" y="1163"/>
                    <a:pt x="5649" y="1163"/>
                  </a:cubicBezTo>
                  <a:cubicBezTo>
                    <a:pt x="6134" y="1163"/>
                    <a:pt x="6601" y="1413"/>
                    <a:pt x="7061" y="2044"/>
                  </a:cubicBezTo>
                  <a:cubicBezTo>
                    <a:pt x="7367" y="2465"/>
                    <a:pt x="7688" y="2832"/>
                    <a:pt x="8063" y="3153"/>
                  </a:cubicBezTo>
                  <a:cubicBezTo>
                    <a:pt x="8755" y="2846"/>
                    <a:pt x="9503" y="2154"/>
                    <a:pt x="9172" y="2037"/>
                  </a:cubicBezTo>
                  <a:cubicBezTo>
                    <a:pt x="8733" y="1879"/>
                    <a:pt x="8348" y="1744"/>
                    <a:pt x="8035" y="1392"/>
                  </a:cubicBezTo>
                  <a:cubicBezTo>
                    <a:pt x="7778" y="1099"/>
                    <a:pt x="7721" y="728"/>
                    <a:pt x="7436" y="454"/>
                  </a:cubicBezTo>
                  <a:cubicBezTo>
                    <a:pt x="7082" y="118"/>
                    <a:pt x="6597" y="1"/>
                    <a:pt x="6123" y="1"/>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3" name="Google Shape;4953;p117"/>
            <p:cNvSpPr/>
            <p:nvPr/>
          </p:nvSpPr>
          <p:spPr>
            <a:xfrm>
              <a:off x="2029975" y="3568625"/>
              <a:ext cx="152875" cy="91650"/>
            </a:xfrm>
            <a:custGeom>
              <a:avLst/>
              <a:gdLst/>
              <a:ahLst/>
              <a:cxnLst/>
              <a:rect l="l" t="t" r="r" b="b"/>
              <a:pathLst>
                <a:path w="6115" h="3666" extrusionOk="0">
                  <a:moveTo>
                    <a:pt x="6026" y="0"/>
                  </a:moveTo>
                  <a:lnTo>
                    <a:pt x="6026" y="0"/>
                  </a:lnTo>
                  <a:cubicBezTo>
                    <a:pt x="5730" y="79"/>
                    <a:pt x="5441" y="203"/>
                    <a:pt x="5185" y="374"/>
                  </a:cubicBezTo>
                  <a:cubicBezTo>
                    <a:pt x="4329" y="942"/>
                    <a:pt x="3812" y="1880"/>
                    <a:pt x="2920" y="2415"/>
                  </a:cubicBezTo>
                  <a:cubicBezTo>
                    <a:pt x="2346" y="2757"/>
                    <a:pt x="1701" y="2956"/>
                    <a:pt x="1049" y="3060"/>
                  </a:cubicBezTo>
                  <a:cubicBezTo>
                    <a:pt x="731" y="3110"/>
                    <a:pt x="410" y="3134"/>
                    <a:pt x="89" y="3134"/>
                  </a:cubicBezTo>
                  <a:lnTo>
                    <a:pt x="0" y="3134"/>
                  </a:lnTo>
                  <a:cubicBezTo>
                    <a:pt x="249" y="3438"/>
                    <a:pt x="581" y="3666"/>
                    <a:pt x="895" y="3666"/>
                  </a:cubicBezTo>
                  <a:cubicBezTo>
                    <a:pt x="945" y="3666"/>
                    <a:pt x="995" y="3659"/>
                    <a:pt x="1041" y="3648"/>
                  </a:cubicBezTo>
                  <a:cubicBezTo>
                    <a:pt x="1954" y="3417"/>
                    <a:pt x="2835" y="3027"/>
                    <a:pt x="3583" y="2454"/>
                  </a:cubicBezTo>
                  <a:cubicBezTo>
                    <a:pt x="4283" y="1919"/>
                    <a:pt x="4814" y="1074"/>
                    <a:pt x="5677" y="795"/>
                  </a:cubicBezTo>
                  <a:cubicBezTo>
                    <a:pt x="6037" y="678"/>
                    <a:pt x="6115" y="357"/>
                    <a:pt x="6026" y="0"/>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4" name="Google Shape;4954;p117"/>
            <p:cNvSpPr/>
            <p:nvPr/>
          </p:nvSpPr>
          <p:spPr>
            <a:xfrm>
              <a:off x="2014350" y="3538575"/>
              <a:ext cx="166275" cy="108425"/>
            </a:xfrm>
            <a:custGeom>
              <a:avLst/>
              <a:gdLst/>
              <a:ahLst/>
              <a:cxnLst/>
              <a:rect l="l" t="t" r="r" b="b"/>
              <a:pathLst>
                <a:path w="6651" h="4337" extrusionOk="0">
                  <a:moveTo>
                    <a:pt x="5424" y="1"/>
                  </a:moveTo>
                  <a:cubicBezTo>
                    <a:pt x="5364" y="1"/>
                    <a:pt x="5303" y="8"/>
                    <a:pt x="5242" y="26"/>
                  </a:cubicBezTo>
                  <a:cubicBezTo>
                    <a:pt x="4401" y="297"/>
                    <a:pt x="3884" y="892"/>
                    <a:pt x="3252" y="1474"/>
                  </a:cubicBezTo>
                  <a:cubicBezTo>
                    <a:pt x="2490" y="2172"/>
                    <a:pt x="1613" y="2625"/>
                    <a:pt x="611" y="2878"/>
                  </a:cubicBezTo>
                  <a:cubicBezTo>
                    <a:pt x="1" y="3031"/>
                    <a:pt x="186" y="3801"/>
                    <a:pt x="625" y="4336"/>
                  </a:cubicBezTo>
                  <a:lnTo>
                    <a:pt x="714" y="4336"/>
                  </a:lnTo>
                  <a:cubicBezTo>
                    <a:pt x="1035" y="4336"/>
                    <a:pt x="1356" y="4312"/>
                    <a:pt x="1674" y="4262"/>
                  </a:cubicBezTo>
                  <a:cubicBezTo>
                    <a:pt x="2326" y="4158"/>
                    <a:pt x="2971" y="3959"/>
                    <a:pt x="3545" y="3617"/>
                  </a:cubicBezTo>
                  <a:cubicBezTo>
                    <a:pt x="4437" y="3082"/>
                    <a:pt x="4954" y="2144"/>
                    <a:pt x="5810" y="1576"/>
                  </a:cubicBezTo>
                  <a:cubicBezTo>
                    <a:pt x="6066" y="1405"/>
                    <a:pt x="6355" y="1281"/>
                    <a:pt x="6651" y="1202"/>
                  </a:cubicBezTo>
                  <a:cubicBezTo>
                    <a:pt x="6509" y="639"/>
                    <a:pt x="5941" y="1"/>
                    <a:pt x="5424" y="1"/>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5" name="Google Shape;4955;p117"/>
            <p:cNvSpPr/>
            <p:nvPr/>
          </p:nvSpPr>
          <p:spPr>
            <a:xfrm>
              <a:off x="2199600" y="3542125"/>
              <a:ext cx="59475" cy="48000"/>
            </a:xfrm>
            <a:custGeom>
              <a:avLst/>
              <a:gdLst/>
              <a:ahLst/>
              <a:cxnLst/>
              <a:rect l="l" t="t" r="r" b="b"/>
              <a:pathLst>
                <a:path w="2379" h="1920" extrusionOk="0">
                  <a:moveTo>
                    <a:pt x="1755" y="1"/>
                  </a:moveTo>
                  <a:cubicBezTo>
                    <a:pt x="1897" y="65"/>
                    <a:pt x="2033" y="137"/>
                    <a:pt x="2168" y="212"/>
                  </a:cubicBezTo>
                  <a:cubicBezTo>
                    <a:pt x="2239" y="251"/>
                    <a:pt x="2308" y="294"/>
                    <a:pt x="2379" y="336"/>
                  </a:cubicBezTo>
                  <a:cubicBezTo>
                    <a:pt x="2193" y="147"/>
                    <a:pt x="1979" y="1"/>
                    <a:pt x="1759" y="1"/>
                  </a:cubicBezTo>
                  <a:close/>
                  <a:moveTo>
                    <a:pt x="1" y="982"/>
                  </a:moveTo>
                  <a:cubicBezTo>
                    <a:pt x="243" y="1367"/>
                    <a:pt x="589" y="1770"/>
                    <a:pt x="1052" y="1838"/>
                  </a:cubicBezTo>
                  <a:cubicBezTo>
                    <a:pt x="1306" y="1877"/>
                    <a:pt x="1559" y="1905"/>
                    <a:pt x="1816" y="1920"/>
                  </a:cubicBezTo>
                  <a:cubicBezTo>
                    <a:pt x="1640" y="1745"/>
                    <a:pt x="1466" y="1567"/>
                    <a:pt x="1252" y="1413"/>
                  </a:cubicBezTo>
                  <a:cubicBezTo>
                    <a:pt x="878" y="1139"/>
                    <a:pt x="442" y="1003"/>
                    <a:pt x="1" y="982"/>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6" name="Google Shape;4956;p117"/>
            <p:cNvSpPr/>
            <p:nvPr/>
          </p:nvSpPr>
          <p:spPr>
            <a:xfrm>
              <a:off x="2187225" y="3540100"/>
              <a:ext cx="94850" cy="50400"/>
            </a:xfrm>
            <a:custGeom>
              <a:avLst/>
              <a:gdLst/>
              <a:ahLst/>
              <a:cxnLst/>
              <a:rect l="l" t="t" r="r" b="b"/>
              <a:pathLst>
                <a:path w="3794" h="2016" extrusionOk="0">
                  <a:moveTo>
                    <a:pt x="381" y="1"/>
                  </a:moveTo>
                  <a:cubicBezTo>
                    <a:pt x="0" y="1"/>
                    <a:pt x="374" y="867"/>
                    <a:pt x="445" y="988"/>
                  </a:cubicBezTo>
                  <a:cubicBezTo>
                    <a:pt x="463" y="1013"/>
                    <a:pt x="478" y="1038"/>
                    <a:pt x="496" y="1063"/>
                  </a:cubicBezTo>
                  <a:cubicBezTo>
                    <a:pt x="937" y="1084"/>
                    <a:pt x="1373" y="1220"/>
                    <a:pt x="1747" y="1494"/>
                  </a:cubicBezTo>
                  <a:cubicBezTo>
                    <a:pt x="1961" y="1648"/>
                    <a:pt x="2135" y="1826"/>
                    <a:pt x="2311" y="2001"/>
                  </a:cubicBezTo>
                  <a:cubicBezTo>
                    <a:pt x="2474" y="2012"/>
                    <a:pt x="2639" y="2015"/>
                    <a:pt x="2803" y="2015"/>
                  </a:cubicBezTo>
                  <a:cubicBezTo>
                    <a:pt x="2981" y="2015"/>
                    <a:pt x="3159" y="2012"/>
                    <a:pt x="3341" y="1997"/>
                  </a:cubicBezTo>
                  <a:cubicBezTo>
                    <a:pt x="3794" y="1969"/>
                    <a:pt x="3434" y="1202"/>
                    <a:pt x="3323" y="1017"/>
                  </a:cubicBezTo>
                  <a:cubicBezTo>
                    <a:pt x="3223" y="852"/>
                    <a:pt x="3063" y="613"/>
                    <a:pt x="2874" y="417"/>
                  </a:cubicBezTo>
                  <a:cubicBezTo>
                    <a:pt x="2803" y="375"/>
                    <a:pt x="2734" y="332"/>
                    <a:pt x="2663" y="293"/>
                  </a:cubicBezTo>
                  <a:cubicBezTo>
                    <a:pt x="2528" y="218"/>
                    <a:pt x="2392" y="146"/>
                    <a:pt x="2250" y="82"/>
                  </a:cubicBezTo>
                  <a:lnTo>
                    <a:pt x="2221" y="82"/>
                  </a:lnTo>
                  <a:cubicBezTo>
                    <a:pt x="2043" y="93"/>
                    <a:pt x="1862" y="100"/>
                    <a:pt x="1683" y="100"/>
                  </a:cubicBezTo>
                  <a:cubicBezTo>
                    <a:pt x="1266" y="100"/>
                    <a:pt x="848" y="68"/>
                    <a:pt x="428" y="4"/>
                  </a:cubicBezTo>
                  <a:cubicBezTo>
                    <a:pt x="414" y="1"/>
                    <a:pt x="396" y="1"/>
                    <a:pt x="381" y="1"/>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57" name="Google Shape;4957;p117"/>
          <p:cNvGrpSpPr/>
          <p:nvPr/>
        </p:nvGrpSpPr>
        <p:grpSpPr>
          <a:xfrm rot="514806">
            <a:off x="7119919" y="1692026"/>
            <a:ext cx="1118061" cy="876421"/>
            <a:chOff x="378575" y="1776375"/>
            <a:chExt cx="737425" cy="578050"/>
          </a:xfrm>
        </p:grpSpPr>
        <p:sp>
          <p:nvSpPr>
            <p:cNvPr id="4958" name="Google Shape;4958;p117"/>
            <p:cNvSpPr/>
            <p:nvPr/>
          </p:nvSpPr>
          <p:spPr>
            <a:xfrm>
              <a:off x="378575" y="1776375"/>
              <a:ext cx="737425" cy="60825"/>
            </a:xfrm>
            <a:custGeom>
              <a:avLst/>
              <a:gdLst/>
              <a:ahLst/>
              <a:cxnLst/>
              <a:rect l="l" t="t" r="r" b="b"/>
              <a:pathLst>
                <a:path w="29497" h="2433" extrusionOk="0">
                  <a:moveTo>
                    <a:pt x="19316" y="1"/>
                  </a:moveTo>
                  <a:cubicBezTo>
                    <a:pt x="13215" y="1"/>
                    <a:pt x="7118" y="143"/>
                    <a:pt x="1024" y="432"/>
                  </a:cubicBezTo>
                  <a:cubicBezTo>
                    <a:pt x="0" y="478"/>
                    <a:pt x="75" y="1520"/>
                    <a:pt x="649" y="2101"/>
                  </a:cubicBezTo>
                  <a:cubicBezTo>
                    <a:pt x="635" y="1847"/>
                    <a:pt x="621" y="1595"/>
                    <a:pt x="610" y="1342"/>
                  </a:cubicBezTo>
                  <a:cubicBezTo>
                    <a:pt x="596" y="1103"/>
                    <a:pt x="760" y="1006"/>
                    <a:pt x="999" y="1006"/>
                  </a:cubicBezTo>
                  <a:cubicBezTo>
                    <a:pt x="1587" y="1006"/>
                    <a:pt x="2646" y="1609"/>
                    <a:pt x="2674" y="2172"/>
                  </a:cubicBezTo>
                  <a:cubicBezTo>
                    <a:pt x="2678" y="2261"/>
                    <a:pt x="2681" y="2347"/>
                    <a:pt x="2689" y="2433"/>
                  </a:cubicBezTo>
                  <a:cubicBezTo>
                    <a:pt x="8398" y="2179"/>
                    <a:pt x="14114" y="2051"/>
                    <a:pt x="19826" y="2051"/>
                  </a:cubicBezTo>
                  <a:cubicBezTo>
                    <a:pt x="21669" y="2051"/>
                    <a:pt x="23509" y="2066"/>
                    <a:pt x="25349" y="2090"/>
                  </a:cubicBezTo>
                  <a:cubicBezTo>
                    <a:pt x="25321" y="1798"/>
                    <a:pt x="25285" y="1502"/>
                    <a:pt x="25246" y="1205"/>
                  </a:cubicBezTo>
                  <a:cubicBezTo>
                    <a:pt x="25150" y="547"/>
                    <a:pt x="25809" y="172"/>
                    <a:pt x="26444" y="172"/>
                  </a:cubicBezTo>
                  <a:cubicBezTo>
                    <a:pt x="26950" y="172"/>
                    <a:pt x="27439" y="410"/>
                    <a:pt x="27514" y="938"/>
                  </a:cubicBezTo>
                  <a:cubicBezTo>
                    <a:pt x="27571" y="1338"/>
                    <a:pt x="27617" y="1733"/>
                    <a:pt x="27649" y="2133"/>
                  </a:cubicBezTo>
                  <a:cubicBezTo>
                    <a:pt x="27774" y="2133"/>
                    <a:pt x="27899" y="2137"/>
                    <a:pt x="28024" y="2140"/>
                  </a:cubicBezTo>
                  <a:lnTo>
                    <a:pt x="28060" y="2140"/>
                  </a:lnTo>
                  <a:cubicBezTo>
                    <a:pt x="29496" y="2140"/>
                    <a:pt x="29343" y="125"/>
                    <a:pt x="28030" y="97"/>
                  </a:cubicBezTo>
                  <a:cubicBezTo>
                    <a:pt x="25124" y="33"/>
                    <a:pt x="22219" y="1"/>
                    <a:pt x="19316" y="1"/>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9" name="Google Shape;4959;p117"/>
            <p:cNvSpPr/>
            <p:nvPr/>
          </p:nvSpPr>
          <p:spPr>
            <a:xfrm>
              <a:off x="1004275" y="1828625"/>
              <a:ext cx="74725" cy="327700"/>
            </a:xfrm>
            <a:custGeom>
              <a:avLst/>
              <a:gdLst/>
              <a:ahLst/>
              <a:cxnLst/>
              <a:rect l="l" t="t" r="r" b="b"/>
              <a:pathLst>
                <a:path w="2989" h="13108" extrusionOk="0">
                  <a:moveTo>
                    <a:pt x="321" y="0"/>
                  </a:moveTo>
                  <a:lnTo>
                    <a:pt x="321" y="0"/>
                  </a:lnTo>
                  <a:cubicBezTo>
                    <a:pt x="724" y="4054"/>
                    <a:pt x="0" y="8130"/>
                    <a:pt x="353" y="12184"/>
                  </a:cubicBezTo>
                  <a:cubicBezTo>
                    <a:pt x="585" y="12152"/>
                    <a:pt x="817" y="12131"/>
                    <a:pt x="1038" y="12131"/>
                  </a:cubicBezTo>
                  <a:cubicBezTo>
                    <a:pt x="1516" y="12131"/>
                    <a:pt x="1954" y="12230"/>
                    <a:pt x="2293" y="12508"/>
                  </a:cubicBezTo>
                  <a:cubicBezTo>
                    <a:pt x="2471" y="12658"/>
                    <a:pt x="2660" y="12869"/>
                    <a:pt x="2753" y="13108"/>
                  </a:cubicBezTo>
                  <a:cubicBezTo>
                    <a:pt x="2753" y="13065"/>
                    <a:pt x="2749" y="13026"/>
                    <a:pt x="2746" y="12983"/>
                  </a:cubicBezTo>
                  <a:cubicBezTo>
                    <a:pt x="2150" y="8679"/>
                    <a:pt x="2989" y="4350"/>
                    <a:pt x="2621" y="43"/>
                  </a:cubicBezTo>
                  <a:cubicBezTo>
                    <a:pt x="1855" y="25"/>
                    <a:pt x="1088" y="11"/>
                    <a:pt x="321" y="0"/>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0" name="Google Shape;4960;p117"/>
            <p:cNvSpPr/>
            <p:nvPr/>
          </p:nvSpPr>
          <p:spPr>
            <a:xfrm>
              <a:off x="1007300" y="1780650"/>
              <a:ext cx="62500" cy="49075"/>
            </a:xfrm>
            <a:custGeom>
              <a:avLst/>
              <a:gdLst/>
              <a:ahLst/>
              <a:cxnLst/>
              <a:rect l="l" t="t" r="r" b="b"/>
              <a:pathLst>
                <a:path w="2500" h="1963" extrusionOk="0">
                  <a:moveTo>
                    <a:pt x="1295" y="1"/>
                  </a:moveTo>
                  <a:cubicBezTo>
                    <a:pt x="660" y="1"/>
                    <a:pt x="1" y="376"/>
                    <a:pt x="97" y="1034"/>
                  </a:cubicBezTo>
                  <a:cubicBezTo>
                    <a:pt x="136" y="1331"/>
                    <a:pt x="172" y="1627"/>
                    <a:pt x="200" y="1919"/>
                  </a:cubicBezTo>
                  <a:cubicBezTo>
                    <a:pt x="967" y="1930"/>
                    <a:pt x="1734" y="1944"/>
                    <a:pt x="2500" y="1962"/>
                  </a:cubicBezTo>
                  <a:cubicBezTo>
                    <a:pt x="2468" y="1562"/>
                    <a:pt x="2422" y="1167"/>
                    <a:pt x="2365" y="767"/>
                  </a:cubicBezTo>
                  <a:cubicBezTo>
                    <a:pt x="2290" y="239"/>
                    <a:pt x="1801" y="1"/>
                    <a:pt x="1295" y="1"/>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1" name="Google Shape;4961;p117"/>
            <p:cNvSpPr/>
            <p:nvPr/>
          </p:nvSpPr>
          <p:spPr>
            <a:xfrm>
              <a:off x="785225" y="2133225"/>
              <a:ext cx="290025" cy="69200"/>
            </a:xfrm>
            <a:custGeom>
              <a:avLst/>
              <a:gdLst/>
              <a:ahLst/>
              <a:cxnLst/>
              <a:rect l="l" t="t" r="r" b="b"/>
              <a:pathLst>
                <a:path w="11601" h="2768" extrusionOk="0">
                  <a:moveTo>
                    <a:pt x="9115" y="0"/>
                  </a:moveTo>
                  <a:cubicBezTo>
                    <a:pt x="8323" y="115"/>
                    <a:pt x="7503" y="378"/>
                    <a:pt x="6904" y="453"/>
                  </a:cubicBezTo>
                  <a:cubicBezTo>
                    <a:pt x="4990" y="692"/>
                    <a:pt x="3065" y="799"/>
                    <a:pt x="1135" y="799"/>
                  </a:cubicBezTo>
                  <a:cubicBezTo>
                    <a:pt x="1" y="803"/>
                    <a:pt x="126" y="1962"/>
                    <a:pt x="822" y="2507"/>
                  </a:cubicBezTo>
                  <a:cubicBezTo>
                    <a:pt x="832" y="2454"/>
                    <a:pt x="843" y="2396"/>
                    <a:pt x="857" y="2343"/>
                  </a:cubicBezTo>
                  <a:cubicBezTo>
                    <a:pt x="925" y="1993"/>
                    <a:pt x="1641" y="1861"/>
                    <a:pt x="2252" y="1861"/>
                  </a:cubicBezTo>
                  <a:cubicBezTo>
                    <a:pt x="2732" y="1861"/>
                    <a:pt x="3150" y="1947"/>
                    <a:pt x="3124" y="2069"/>
                  </a:cubicBezTo>
                  <a:cubicBezTo>
                    <a:pt x="3078" y="2304"/>
                    <a:pt x="3035" y="2536"/>
                    <a:pt x="2996" y="2768"/>
                  </a:cubicBezTo>
                  <a:cubicBezTo>
                    <a:pt x="4006" y="2742"/>
                    <a:pt x="5011" y="2686"/>
                    <a:pt x="6013" y="2589"/>
                  </a:cubicBezTo>
                  <a:cubicBezTo>
                    <a:pt x="6744" y="2521"/>
                    <a:pt x="7475" y="2432"/>
                    <a:pt x="8203" y="2329"/>
                  </a:cubicBezTo>
                  <a:cubicBezTo>
                    <a:pt x="8338" y="2307"/>
                    <a:pt x="9586" y="2154"/>
                    <a:pt x="9811" y="1972"/>
                  </a:cubicBezTo>
                  <a:cubicBezTo>
                    <a:pt x="10021" y="2079"/>
                    <a:pt x="10263" y="2143"/>
                    <a:pt x="10502" y="2143"/>
                  </a:cubicBezTo>
                  <a:cubicBezTo>
                    <a:pt x="10891" y="2143"/>
                    <a:pt x="11265" y="1980"/>
                    <a:pt x="11458" y="1591"/>
                  </a:cubicBezTo>
                  <a:cubicBezTo>
                    <a:pt x="11473" y="1562"/>
                    <a:pt x="11486" y="1534"/>
                    <a:pt x="11504" y="1505"/>
                  </a:cubicBezTo>
                  <a:cubicBezTo>
                    <a:pt x="11601" y="1309"/>
                    <a:pt x="11586" y="1109"/>
                    <a:pt x="11515" y="924"/>
                  </a:cubicBezTo>
                  <a:lnTo>
                    <a:pt x="11515" y="924"/>
                  </a:lnTo>
                  <a:cubicBezTo>
                    <a:pt x="11511" y="1505"/>
                    <a:pt x="10898" y="1833"/>
                    <a:pt x="10306" y="1833"/>
                  </a:cubicBezTo>
                  <a:cubicBezTo>
                    <a:pt x="9796" y="1833"/>
                    <a:pt x="9307" y="1594"/>
                    <a:pt x="9236" y="1066"/>
                  </a:cubicBezTo>
                  <a:cubicBezTo>
                    <a:pt x="9187" y="710"/>
                    <a:pt x="9147" y="357"/>
                    <a:pt x="9115" y="0"/>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2" name="Google Shape;4962;p117"/>
            <p:cNvSpPr/>
            <p:nvPr/>
          </p:nvSpPr>
          <p:spPr>
            <a:xfrm>
              <a:off x="1013075" y="2131900"/>
              <a:ext cx="60050" cy="47175"/>
            </a:xfrm>
            <a:custGeom>
              <a:avLst/>
              <a:gdLst/>
              <a:ahLst/>
              <a:cxnLst/>
              <a:rect l="l" t="t" r="r" b="b"/>
              <a:pathLst>
                <a:path w="2402" h="1887" extrusionOk="0">
                  <a:moveTo>
                    <a:pt x="686" y="0"/>
                  </a:moveTo>
                  <a:cubicBezTo>
                    <a:pt x="465" y="0"/>
                    <a:pt x="233" y="21"/>
                    <a:pt x="1" y="53"/>
                  </a:cubicBezTo>
                  <a:cubicBezTo>
                    <a:pt x="33" y="410"/>
                    <a:pt x="73" y="763"/>
                    <a:pt x="122" y="1119"/>
                  </a:cubicBezTo>
                  <a:cubicBezTo>
                    <a:pt x="193" y="1647"/>
                    <a:pt x="682" y="1886"/>
                    <a:pt x="1192" y="1886"/>
                  </a:cubicBezTo>
                  <a:cubicBezTo>
                    <a:pt x="1784" y="1886"/>
                    <a:pt x="2397" y="1558"/>
                    <a:pt x="2401" y="977"/>
                  </a:cubicBezTo>
                  <a:cubicBezTo>
                    <a:pt x="2308" y="738"/>
                    <a:pt x="2119" y="527"/>
                    <a:pt x="1941" y="377"/>
                  </a:cubicBezTo>
                  <a:cubicBezTo>
                    <a:pt x="1602" y="99"/>
                    <a:pt x="1164" y="0"/>
                    <a:pt x="686" y="0"/>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3" name="Google Shape;4963;p117"/>
            <p:cNvSpPr/>
            <p:nvPr/>
          </p:nvSpPr>
          <p:spPr>
            <a:xfrm>
              <a:off x="798250" y="2195875"/>
              <a:ext cx="62525" cy="151150"/>
            </a:xfrm>
            <a:custGeom>
              <a:avLst/>
              <a:gdLst/>
              <a:ahLst/>
              <a:cxnLst/>
              <a:rect l="l" t="t" r="r" b="b"/>
              <a:pathLst>
                <a:path w="2501" h="6046" extrusionOk="0">
                  <a:moveTo>
                    <a:pt x="301" y="1"/>
                  </a:moveTo>
                  <a:cubicBezTo>
                    <a:pt x="129" y="886"/>
                    <a:pt x="29" y="1766"/>
                    <a:pt x="1" y="2647"/>
                  </a:cubicBezTo>
                  <a:cubicBezTo>
                    <a:pt x="464" y="3367"/>
                    <a:pt x="928" y="4084"/>
                    <a:pt x="1388" y="4801"/>
                  </a:cubicBezTo>
                  <a:cubicBezTo>
                    <a:pt x="1652" y="5207"/>
                    <a:pt x="1709" y="5724"/>
                    <a:pt x="1612" y="6045"/>
                  </a:cubicBezTo>
                  <a:cubicBezTo>
                    <a:pt x="2094" y="5956"/>
                    <a:pt x="2501" y="5785"/>
                    <a:pt x="2468" y="5581"/>
                  </a:cubicBezTo>
                  <a:cubicBezTo>
                    <a:pt x="2190" y="3799"/>
                    <a:pt x="2190" y="2033"/>
                    <a:pt x="2475" y="262"/>
                  </a:cubicBezTo>
                  <a:lnTo>
                    <a:pt x="2475" y="262"/>
                  </a:lnTo>
                  <a:cubicBezTo>
                    <a:pt x="2016" y="275"/>
                    <a:pt x="1552" y="279"/>
                    <a:pt x="1089" y="279"/>
                  </a:cubicBezTo>
                  <a:cubicBezTo>
                    <a:pt x="785" y="279"/>
                    <a:pt x="518" y="172"/>
                    <a:pt x="301" y="1"/>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4" name="Google Shape;4964;p117"/>
            <p:cNvSpPr/>
            <p:nvPr/>
          </p:nvSpPr>
          <p:spPr>
            <a:xfrm>
              <a:off x="805750" y="2179750"/>
              <a:ext cx="58250" cy="23100"/>
            </a:xfrm>
            <a:custGeom>
              <a:avLst/>
              <a:gdLst/>
              <a:ahLst/>
              <a:cxnLst/>
              <a:rect l="l" t="t" r="r" b="b"/>
              <a:pathLst>
                <a:path w="2330" h="924" extrusionOk="0">
                  <a:moveTo>
                    <a:pt x="1431" y="0"/>
                  </a:moveTo>
                  <a:cubicBezTo>
                    <a:pt x="820" y="0"/>
                    <a:pt x="104" y="132"/>
                    <a:pt x="36" y="482"/>
                  </a:cubicBezTo>
                  <a:cubicBezTo>
                    <a:pt x="22" y="535"/>
                    <a:pt x="11" y="593"/>
                    <a:pt x="1" y="646"/>
                  </a:cubicBezTo>
                  <a:cubicBezTo>
                    <a:pt x="218" y="817"/>
                    <a:pt x="485" y="924"/>
                    <a:pt x="789" y="924"/>
                  </a:cubicBezTo>
                  <a:cubicBezTo>
                    <a:pt x="1252" y="924"/>
                    <a:pt x="1716" y="920"/>
                    <a:pt x="2175" y="907"/>
                  </a:cubicBezTo>
                  <a:cubicBezTo>
                    <a:pt x="2214" y="675"/>
                    <a:pt x="2257" y="443"/>
                    <a:pt x="2303" y="208"/>
                  </a:cubicBezTo>
                  <a:cubicBezTo>
                    <a:pt x="2329" y="86"/>
                    <a:pt x="1911" y="0"/>
                    <a:pt x="1431" y="0"/>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5" name="Google Shape;4965;p117"/>
            <p:cNvSpPr/>
            <p:nvPr/>
          </p:nvSpPr>
          <p:spPr>
            <a:xfrm>
              <a:off x="799950" y="2316150"/>
              <a:ext cx="21675" cy="32475"/>
            </a:xfrm>
            <a:custGeom>
              <a:avLst/>
              <a:gdLst/>
              <a:ahLst/>
              <a:cxnLst/>
              <a:rect l="l" t="t" r="r" b="b"/>
              <a:pathLst>
                <a:path w="867" h="1299" extrusionOk="0">
                  <a:moveTo>
                    <a:pt x="1" y="0"/>
                  </a:moveTo>
                  <a:lnTo>
                    <a:pt x="1" y="0"/>
                  </a:lnTo>
                  <a:cubicBezTo>
                    <a:pt x="32" y="350"/>
                    <a:pt x="79" y="696"/>
                    <a:pt x="132" y="1045"/>
                  </a:cubicBezTo>
                  <a:cubicBezTo>
                    <a:pt x="161" y="1223"/>
                    <a:pt x="475" y="1298"/>
                    <a:pt x="863" y="1298"/>
                  </a:cubicBezTo>
                  <a:lnTo>
                    <a:pt x="867" y="1298"/>
                  </a:lnTo>
                  <a:cubicBezTo>
                    <a:pt x="799" y="1223"/>
                    <a:pt x="728" y="1127"/>
                    <a:pt x="653" y="1013"/>
                  </a:cubicBezTo>
                  <a:cubicBezTo>
                    <a:pt x="435" y="674"/>
                    <a:pt x="218" y="339"/>
                    <a:pt x="1" y="0"/>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6" name="Google Shape;4966;p117"/>
            <p:cNvSpPr/>
            <p:nvPr/>
          </p:nvSpPr>
          <p:spPr>
            <a:xfrm>
              <a:off x="475450" y="2160675"/>
              <a:ext cx="363125" cy="193750"/>
            </a:xfrm>
            <a:custGeom>
              <a:avLst/>
              <a:gdLst/>
              <a:ahLst/>
              <a:cxnLst/>
              <a:rect l="l" t="t" r="r" b="b"/>
              <a:pathLst>
                <a:path w="14525" h="7750" extrusionOk="0">
                  <a:moveTo>
                    <a:pt x="2935" y="1"/>
                  </a:moveTo>
                  <a:cubicBezTo>
                    <a:pt x="2012" y="1"/>
                    <a:pt x="1095" y="82"/>
                    <a:pt x="197" y="403"/>
                  </a:cubicBezTo>
                  <a:cubicBezTo>
                    <a:pt x="101" y="436"/>
                    <a:pt x="37" y="507"/>
                    <a:pt x="1" y="603"/>
                  </a:cubicBezTo>
                  <a:cubicBezTo>
                    <a:pt x="26" y="710"/>
                    <a:pt x="55" y="814"/>
                    <a:pt x="83" y="921"/>
                  </a:cubicBezTo>
                  <a:cubicBezTo>
                    <a:pt x="843" y="1199"/>
                    <a:pt x="1702" y="2108"/>
                    <a:pt x="911" y="2368"/>
                  </a:cubicBezTo>
                  <a:cubicBezTo>
                    <a:pt x="882" y="2379"/>
                    <a:pt x="853" y="2386"/>
                    <a:pt x="825" y="2393"/>
                  </a:cubicBezTo>
                  <a:cubicBezTo>
                    <a:pt x="914" y="2440"/>
                    <a:pt x="1000" y="2468"/>
                    <a:pt x="1089" y="2468"/>
                  </a:cubicBezTo>
                  <a:cubicBezTo>
                    <a:pt x="1135" y="2468"/>
                    <a:pt x="1181" y="2461"/>
                    <a:pt x="1228" y="2443"/>
                  </a:cubicBezTo>
                  <a:cubicBezTo>
                    <a:pt x="2048" y="2151"/>
                    <a:pt x="2914" y="2069"/>
                    <a:pt x="3791" y="2069"/>
                  </a:cubicBezTo>
                  <a:cubicBezTo>
                    <a:pt x="4775" y="2069"/>
                    <a:pt x="5771" y="2172"/>
                    <a:pt x="6722" y="2215"/>
                  </a:cubicBezTo>
                  <a:cubicBezTo>
                    <a:pt x="7571" y="2251"/>
                    <a:pt x="8417" y="2290"/>
                    <a:pt x="9265" y="2325"/>
                  </a:cubicBezTo>
                  <a:cubicBezTo>
                    <a:pt x="9525" y="2336"/>
                    <a:pt x="9989" y="2432"/>
                    <a:pt x="10399" y="2432"/>
                  </a:cubicBezTo>
                  <a:cubicBezTo>
                    <a:pt x="10445" y="2432"/>
                    <a:pt x="10492" y="2432"/>
                    <a:pt x="10535" y="2429"/>
                  </a:cubicBezTo>
                  <a:cubicBezTo>
                    <a:pt x="11351" y="3691"/>
                    <a:pt x="12164" y="4957"/>
                    <a:pt x="12981" y="6219"/>
                  </a:cubicBezTo>
                  <a:cubicBezTo>
                    <a:pt x="12910" y="5495"/>
                    <a:pt x="12888" y="4775"/>
                    <a:pt x="12913" y="4055"/>
                  </a:cubicBezTo>
                  <a:cubicBezTo>
                    <a:pt x="12342" y="3171"/>
                    <a:pt x="11768" y="2282"/>
                    <a:pt x="11198" y="1398"/>
                  </a:cubicBezTo>
                  <a:cubicBezTo>
                    <a:pt x="11126" y="1138"/>
                    <a:pt x="10991" y="892"/>
                    <a:pt x="10873" y="735"/>
                  </a:cubicBezTo>
                  <a:cubicBezTo>
                    <a:pt x="10851" y="710"/>
                    <a:pt x="10830" y="681"/>
                    <a:pt x="10809" y="653"/>
                  </a:cubicBezTo>
                  <a:cubicBezTo>
                    <a:pt x="10698" y="510"/>
                    <a:pt x="10377" y="100"/>
                    <a:pt x="10103" y="100"/>
                  </a:cubicBezTo>
                  <a:cubicBezTo>
                    <a:pt x="10053" y="100"/>
                    <a:pt x="10003" y="115"/>
                    <a:pt x="9957" y="146"/>
                  </a:cubicBezTo>
                  <a:cubicBezTo>
                    <a:pt x="9936" y="161"/>
                    <a:pt x="9918" y="176"/>
                    <a:pt x="9896" y="189"/>
                  </a:cubicBezTo>
                  <a:cubicBezTo>
                    <a:pt x="9839" y="229"/>
                    <a:pt x="9796" y="275"/>
                    <a:pt x="9765" y="329"/>
                  </a:cubicBezTo>
                  <a:cubicBezTo>
                    <a:pt x="9658" y="350"/>
                    <a:pt x="9533" y="357"/>
                    <a:pt x="9397" y="357"/>
                  </a:cubicBezTo>
                  <a:cubicBezTo>
                    <a:pt x="8798" y="357"/>
                    <a:pt x="7989" y="204"/>
                    <a:pt x="7682" y="189"/>
                  </a:cubicBezTo>
                  <a:cubicBezTo>
                    <a:pt x="6740" y="151"/>
                    <a:pt x="5799" y="108"/>
                    <a:pt x="4858" y="69"/>
                  </a:cubicBezTo>
                  <a:cubicBezTo>
                    <a:pt x="4212" y="39"/>
                    <a:pt x="3570" y="1"/>
                    <a:pt x="2935" y="1"/>
                  </a:cubicBezTo>
                  <a:close/>
                  <a:moveTo>
                    <a:pt x="14524" y="7453"/>
                  </a:moveTo>
                  <a:lnTo>
                    <a:pt x="14524" y="7453"/>
                  </a:lnTo>
                  <a:cubicBezTo>
                    <a:pt x="14304" y="7493"/>
                    <a:pt x="14065" y="7517"/>
                    <a:pt x="13847" y="7517"/>
                  </a:cubicBezTo>
                  <a:cubicBezTo>
                    <a:pt x="13996" y="7682"/>
                    <a:pt x="14125" y="7749"/>
                    <a:pt x="14232" y="7749"/>
                  </a:cubicBezTo>
                  <a:cubicBezTo>
                    <a:pt x="14371" y="7749"/>
                    <a:pt x="14475" y="7631"/>
                    <a:pt x="14524" y="7453"/>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7" name="Google Shape;4967;p117"/>
            <p:cNvSpPr/>
            <p:nvPr/>
          </p:nvSpPr>
          <p:spPr>
            <a:xfrm>
              <a:off x="797650" y="2262025"/>
              <a:ext cx="43350" cy="86600"/>
            </a:xfrm>
            <a:custGeom>
              <a:avLst/>
              <a:gdLst/>
              <a:ahLst/>
              <a:cxnLst/>
              <a:rect l="l" t="t" r="r" b="b"/>
              <a:pathLst>
                <a:path w="1734" h="3464" extrusionOk="0">
                  <a:moveTo>
                    <a:pt x="25" y="1"/>
                  </a:moveTo>
                  <a:lnTo>
                    <a:pt x="25" y="1"/>
                  </a:lnTo>
                  <a:cubicBezTo>
                    <a:pt x="0" y="721"/>
                    <a:pt x="22" y="1441"/>
                    <a:pt x="93" y="2165"/>
                  </a:cubicBezTo>
                  <a:cubicBezTo>
                    <a:pt x="310" y="2504"/>
                    <a:pt x="527" y="2839"/>
                    <a:pt x="745" y="3178"/>
                  </a:cubicBezTo>
                  <a:cubicBezTo>
                    <a:pt x="820" y="3292"/>
                    <a:pt x="891" y="3388"/>
                    <a:pt x="959" y="3463"/>
                  </a:cubicBezTo>
                  <a:cubicBezTo>
                    <a:pt x="1177" y="3463"/>
                    <a:pt x="1416" y="3439"/>
                    <a:pt x="1636" y="3399"/>
                  </a:cubicBezTo>
                  <a:cubicBezTo>
                    <a:pt x="1733" y="3078"/>
                    <a:pt x="1676" y="2561"/>
                    <a:pt x="1412" y="2155"/>
                  </a:cubicBezTo>
                  <a:cubicBezTo>
                    <a:pt x="952" y="1438"/>
                    <a:pt x="488" y="721"/>
                    <a:pt x="25" y="1"/>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8" name="Google Shape;4968;p117"/>
            <p:cNvSpPr/>
            <p:nvPr/>
          </p:nvSpPr>
          <p:spPr>
            <a:xfrm>
              <a:off x="394775" y="1828875"/>
              <a:ext cx="101325" cy="394500"/>
            </a:xfrm>
            <a:custGeom>
              <a:avLst/>
              <a:gdLst/>
              <a:ahLst/>
              <a:cxnLst/>
              <a:rect l="l" t="t" r="r" b="b"/>
              <a:pathLst>
                <a:path w="4053" h="15780" extrusionOk="0">
                  <a:moveTo>
                    <a:pt x="1" y="1"/>
                  </a:moveTo>
                  <a:cubicBezTo>
                    <a:pt x="190" y="3417"/>
                    <a:pt x="465" y="6825"/>
                    <a:pt x="839" y="10224"/>
                  </a:cubicBezTo>
                  <a:cubicBezTo>
                    <a:pt x="1017" y="11864"/>
                    <a:pt x="1078" y="15780"/>
                    <a:pt x="3338" y="15780"/>
                  </a:cubicBezTo>
                  <a:cubicBezTo>
                    <a:pt x="3557" y="15780"/>
                    <a:pt x="3792" y="15744"/>
                    <a:pt x="4052" y="15665"/>
                  </a:cubicBezTo>
                  <a:cubicBezTo>
                    <a:pt x="3524" y="15383"/>
                    <a:pt x="3057" y="14338"/>
                    <a:pt x="3228" y="13875"/>
                  </a:cubicBezTo>
                  <a:cubicBezTo>
                    <a:pt x="3017" y="12955"/>
                    <a:pt x="3000" y="11947"/>
                    <a:pt x="2904" y="11055"/>
                  </a:cubicBezTo>
                  <a:cubicBezTo>
                    <a:pt x="2775" y="9871"/>
                    <a:pt x="2654" y="8683"/>
                    <a:pt x="2547" y="7492"/>
                  </a:cubicBezTo>
                  <a:cubicBezTo>
                    <a:pt x="2333" y="5110"/>
                    <a:pt x="2166" y="2721"/>
                    <a:pt x="2041" y="333"/>
                  </a:cubicBezTo>
                  <a:cubicBezTo>
                    <a:pt x="1666" y="351"/>
                    <a:pt x="1296" y="368"/>
                    <a:pt x="925" y="386"/>
                  </a:cubicBezTo>
                  <a:lnTo>
                    <a:pt x="871" y="386"/>
                  </a:lnTo>
                  <a:cubicBezTo>
                    <a:pt x="529" y="386"/>
                    <a:pt x="226" y="229"/>
                    <a:pt x="1" y="1"/>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9" name="Google Shape;4969;p117"/>
            <p:cNvSpPr/>
            <p:nvPr/>
          </p:nvSpPr>
          <p:spPr>
            <a:xfrm>
              <a:off x="471175" y="2175750"/>
              <a:ext cx="46850" cy="44750"/>
            </a:xfrm>
            <a:custGeom>
              <a:avLst/>
              <a:gdLst/>
              <a:ahLst/>
              <a:cxnLst/>
              <a:rect l="l" t="t" r="r" b="b"/>
              <a:pathLst>
                <a:path w="1874" h="1790" extrusionOk="0">
                  <a:moveTo>
                    <a:pt x="172" y="0"/>
                  </a:moveTo>
                  <a:lnTo>
                    <a:pt x="172" y="0"/>
                  </a:lnTo>
                  <a:cubicBezTo>
                    <a:pt x="1" y="463"/>
                    <a:pt x="468" y="1508"/>
                    <a:pt x="996" y="1790"/>
                  </a:cubicBezTo>
                  <a:cubicBezTo>
                    <a:pt x="1024" y="1783"/>
                    <a:pt x="1053" y="1776"/>
                    <a:pt x="1082" y="1765"/>
                  </a:cubicBezTo>
                  <a:cubicBezTo>
                    <a:pt x="1873" y="1505"/>
                    <a:pt x="1014" y="596"/>
                    <a:pt x="254" y="318"/>
                  </a:cubicBezTo>
                  <a:cubicBezTo>
                    <a:pt x="226" y="211"/>
                    <a:pt x="197" y="107"/>
                    <a:pt x="172" y="0"/>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70" name="Google Shape;4970;p117"/>
          <p:cNvGrpSpPr/>
          <p:nvPr/>
        </p:nvGrpSpPr>
        <p:grpSpPr>
          <a:xfrm rot="-130633" flipH="1">
            <a:off x="2998933" y="1332021"/>
            <a:ext cx="3355563" cy="230166"/>
            <a:chOff x="4345425" y="2175475"/>
            <a:chExt cx="800750" cy="176025"/>
          </a:xfrm>
        </p:grpSpPr>
        <p:sp>
          <p:nvSpPr>
            <p:cNvPr id="4971" name="Google Shape;4971;p117"/>
            <p:cNvSpPr/>
            <p:nvPr/>
          </p:nvSpPr>
          <p:spPr>
            <a:xfrm>
              <a:off x="4351850" y="2175475"/>
              <a:ext cx="763000" cy="156275"/>
            </a:xfrm>
            <a:custGeom>
              <a:avLst/>
              <a:gdLst/>
              <a:ahLst/>
              <a:cxnLst/>
              <a:rect l="l" t="t" r="r" b="b"/>
              <a:pathLst>
                <a:path w="30520" h="6251" extrusionOk="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00FF00">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2" name="Google Shape;4972;p117"/>
            <p:cNvSpPr/>
            <p:nvPr/>
          </p:nvSpPr>
          <p:spPr>
            <a:xfrm>
              <a:off x="4345425" y="2195925"/>
              <a:ext cx="800750" cy="155575"/>
            </a:xfrm>
            <a:custGeom>
              <a:avLst/>
              <a:gdLst/>
              <a:ahLst/>
              <a:cxnLst/>
              <a:rect l="l" t="t" r="r" b="b"/>
              <a:pathLst>
                <a:path w="32030" h="6223" extrusionOk="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00FF00">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973" name="Google Shape;4973;p117"/>
          <p:cNvSpPr txBox="1"/>
          <p:nvPr/>
        </p:nvSpPr>
        <p:spPr>
          <a:xfrm>
            <a:off x="3363450" y="4360225"/>
            <a:ext cx="2417100" cy="326700"/>
          </a:xfrm>
          <a:prstGeom prst="rect">
            <a:avLst/>
          </a:prstGeom>
          <a:noFill/>
          <a:ln>
            <a:noFill/>
          </a:ln>
        </p:spPr>
        <p:txBody>
          <a:bodyPr spcFirstLastPara="1" wrap="square" lIns="91425" tIns="91425" rIns="91425" bIns="91425" anchor="t" anchorCtr="0">
            <a:noAutofit/>
          </a:bodyPr>
          <a:lstStyle/>
          <a:p>
            <a:pPr marL="0" lvl="0" indent="0" algn="ctr" rtl="0">
              <a:spcBef>
                <a:spcPts val="300"/>
              </a:spcBef>
              <a:spcAft>
                <a:spcPts val="0"/>
              </a:spcAft>
              <a:buNone/>
            </a:pPr>
            <a:r>
              <a:rPr lang="en" sz="1000" b="1">
                <a:solidFill>
                  <a:srgbClr val="434343"/>
                </a:solidFill>
                <a:latin typeface="Muli"/>
                <a:ea typeface="Muli"/>
                <a:cs typeface="Muli"/>
                <a:sym typeface="Muli"/>
              </a:rPr>
              <a:t>Please keep this slide for attribution</a:t>
            </a:r>
            <a:endParaRPr sz="1000" b="1">
              <a:solidFill>
                <a:srgbClr val="434343"/>
              </a:solidFill>
              <a:latin typeface="Muli"/>
              <a:ea typeface="Muli"/>
              <a:cs typeface="Muli"/>
              <a:sym typeface="Muli"/>
            </a:endParaRPr>
          </a:p>
        </p:txBody>
      </p:sp>
    </p:spTree>
  </p:cSld>
  <p:clrMapOvr>
    <a:masterClrMapping/>
  </p:clrMapOvr>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Shape 4977"/>
        <p:cNvGrpSpPr/>
        <p:nvPr/>
      </p:nvGrpSpPr>
      <p:grpSpPr>
        <a:xfrm>
          <a:off x="0" y="0"/>
          <a:ext cx="0" cy="0"/>
          <a:chOff x="0" y="0"/>
          <a:chExt cx="0" cy="0"/>
        </a:xfrm>
      </p:grpSpPr>
      <p:grpSp>
        <p:nvGrpSpPr>
          <p:cNvPr id="4978" name="Google Shape;4978;p118"/>
          <p:cNvGrpSpPr/>
          <p:nvPr/>
        </p:nvGrpSpPr>
        <p:grpSpPr>
          <a:xfrm>
            <a:off x="7731825" y="2103087"/>
            <a:ext cx="406800" cy="406125"/>
            <a:chOff x="7731825" y="2103087"/>
            <a:chExt cx="406800" cy="406125"/>
          </a:xfrm>
        </p:grpSpPr>
        <p:sp>
          <p:nvSpPr>
            <p:cNvPr id="4979" name="Google Shape;4979;p118"/>
            <p:cNvSpPr/>
            <p:nvPr/>
          </p:nvSpPr>
          <p:spPr>
            <a:xfrm>
              <a:off x="7983250" y="2162637"/>
              <a:ext cx="137475" cy="299050"/>
            </a:xfrm>
            <a:custGeom>
              <a:avLst/>
              <a:gdLst/>
              <a:ahLst/>
              <a:cxnLst/>
              <a:rect l="l" t="t" r="r" b="b"/>
              <a:pathLst>
                <a:path w="5499" h="11962" extrusionOk="0">
                  <a:moveTo>
                    <a:pt x="5016" y="2330"/>
                  </a:moveTo>
                  <a:cubicBezTo>
                    <a:pt x="5018" y="2330"/>
                    <a:pt x="5021" y="2330"/>
                    <a:pt x="5023" y="2330"/>
                  </a:cubicBezTo>
                  <a:lnTo>
                    <a:pt x="5023" y="2330"/>
                  </a:lnTo>
                  <a:cubicBezTo>
                    <a:pt x="5025" y="2330"/>
                    <a:pt x="5027" y="2330"/>
                    <a:pt x="5030" y="2330"/>
                  </a:cubicBezTo>
                  <a:close/>
                  <a:moveTo>
                    <a:pt x="2740" y="1"/>
                  </a:moveTo>
                  <a:cubicBezTo>
                    <a:pt x="2727" y="1"/>
                    <a:pt x="2714" y="1"/>
                    <a:pt x="2701" y="2"/>
                  </a:cubicBezTo>
                  <a:lnTo>
                    <a:pt x="965" y="2"/>
                  </a:lnTo>
                  <a:lnTo>
                    <a:pt x="442" y="222"/>
                  </a:lnTo>
                  <a:cubicBezTo>
                    <a:pt x="180" y="222"/>
                    <a:pt x="1" y="222"/>
                    <a:pt x="1" y="484"/>
                  </a:cubicBezTo>
                  <a:lnTo>
                    <a:pt x="1" y="2399"/>
                  </a:lnTo>
                  <a:cubicBezTo>
                    <a:pt x="1" y="2661"/>
                    <a:pt x="208" y="2868"/>
                    <a:pt x="469" y="2868"/>
                  </a:cubicBezTo>
                  <a:lnTo>
                    <a:pt x="2632" y="2868"/>
                  </a:lnTo>
                  <a:lnTo>
                    <a:pt x="2632" y="11479"/>
                  </a:lnTo>
                  <a:cubicBezTo>
                    <a:pt x="2632" y="11741"/>
                    <a:pt x="2853" y="11961"/>
                    <a:pt x="3115" y="11961"/>
                  </a:cubicBezTo>
                  <a:lnTo>
                    <a:pt x="5016" y="11961"/>
                  </a:lnTo>
                  <a:cubicBezTo>
                    <a:pt x="5292" y="11961"/>
                    <a:pt x="5223" y="11727"/>
                    <a:pt x="5223" y="11465"/>
                  </a:cubicBezTo>
                  <a:lnTo>
                    <a:pt x="5498" y="11010"/>
                  </a:lnTo>
                  <a:lnTo>
                    <a:pt x="5498" y="2813"/>
                  </a:lnTo>
                  <a:cubicBezTo>
                    <a:pt x="5498" y="2553"/>
                    <a:pt x="5282" y="2334"/>
                    <a:pt x="5023" y="2330"/>
                  </a:cubicBezTo>
                  <a:lnTo>
                    <a:pt x="5023" y="2330"/>
                  </a:lnTo>
                  <a:cubicBezTo>
                    <a:pt x="4751" y="2334"/>
                    <a:pt x="4548" y="2553"/>
                    <a:pt x="4548" y="2813"/>
                  </a:cubicBezTo>
                  <a:lnTo>
                    <a:pt x="3583" y="2813"/>
                  </a:lnTo>
                  <a:cubicBezTo>
                    <a:pt x="3583" y="2565"/>
                    <a:pt x="3404" y="2372"/>
                    <a:pt x="3170" y="2344"/>
                  </a:cubicBezTo>
                  <a:cubicBezTo>
                    <a:pt x="3142" y="2096"/>
                    <a:pt x="2936" y="1917"/>
                    <a:pt x="2701" y="1917"/>
                  </a:cubicBezTo>
                  <a:lnTo>
                    <a:pt x="2701" y="953"/>
                  </a:lnTo>
                  <a:cubicBezTo>
                    <a:pt x="2714" y="953"/>
                    <a:pt x="2727" y="954"/>
                    <a:pt x="2740" y="954"/>
                  </a:cubicBezTo>
                  <a:cubicBezTo>
                    <a:pt x="3350" y="954"/>
                    <a:pt x="3350" y="1"/>
                    <a:pt x="2740" y="1"/>
                  </a:cubicBezTo>
                  <a:close/>
                </a:path>
              </a:pathLst>
            </a:custGeom>
            <a:solidFill>
              <a:schemeClr val="accen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0" name="Google Shape;4980;p118"/>
            <p:cNvSpPr/>
            <p:nvPr/>
          </p:nvSpPr>
          <p:spPr>
            <a:xfrm>
              <a:off x="8013225" y="2144762"/>
              <a:ext cx="125400" cy="107750"/>
            </a:xfrm>
            <a:custGeom>
              <a:avLst/>
              <a:gdLst/>
              <a:ahLst/>
              <a:cxnLst/>
              <a:rect l="l" t="t" r="r" b="b"/>
              <a:pathLst>
                <a:path w="5016" h="4310" extrusionOk="0">
                  <a:moveTo>
                    <a:pt x="2866" y="1"/>
                  </a:moveTo>
                  <a:cubicBezTo>
                    <a:pt x="951" y="1"/>
                    <a:pt x="1" y="2315"/>
                    <a:pt x="1351" y="3679"/>
                  </a:cubicBezTo>
                  <a:cubicBezTo>
                    <a:pt x="1786" y="4114"/>
                    <a:pt x="2321" y="4309"/>
                    <a:pt x="2847" y="4309"/>
                  </a:cubicBezTo>
                  <a:cubicBezTo>
                    <a:pt x="3953" y="4309"/>
                    <a:pt x="5016" y="3448"/>
                    <a:pt x="5016" y="2150"/>
                  </a:cubicBezTo>
                  <a:cubicBezTo>
                    <a:pt x="5016" y="965"/>
                    <a:pt x="4051" y="1"/>
                    <a:pt x="2866" y="1"/>
                  </a:cubicBezTo>
                  <a:close/>
                </a:path>
              </a:pathLst>
            </a:custGeom>
            <a:solidFill>
              <a:schemeClr val="accent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1" name="Google Shape;4981;p118"/>
            <p:cNvSpPr/>
            <p:nvPr/>
          </p:nvSpPr>
          <p:spPr>
            <a:xfrm>
              <a:off x="7935725" y="2396562"/>
              <a:ext cx="23800" cy="64175"/>
            </a:xfrm>
            <a:custGeom>
              <a:avLst/>
              <a:gdLst/>
              <a:ahLst/>
              <a:cxnLst/>
              <a:rect l="l" t="t" r="r" b="b"/>
              <a:pathLst>
                <a:path w="952" h="2567" extrusionOk="0">
                  <a:moveTo>
                    <a:pt x="471" y="0"/>
                  </a:moveTo>
                  <a:cubicBezTo>
                    <a:pt x="242" y="0"/>
                    <a:pt x="14" y="152"/>
                    <a:pt x="1" y="455"/>
                  </a:cubicBezTo>
                  <a:lnTo>
                    <a:pt x="1" y="2122"/>
                  </a:lnTo>
                  <a:cubicBezTo>
                    <a:pt x="14" y="2418"/>
                    <a:pt x="242" y="2566"/>
                    <a:pt x="471" y="2566"/>
                  </a:cubicBezTo>
                  <a:cubicBezTo>
                    <a:pt x="700" y="2566"/>
                    <a:pt x="931" y="2418"/>
                    <a:pt x="951" y="2122"/>
                  </a:cubicBezTo>
                  <a:lnTo>
                    <a:pt x="951" y="455"/>
                  </a:lnTo>
                  <a:cubicBezTo>
                    <a:pt x="931" y="152"/>
                    <a:pt x="700" y="0"/>
                    <a:pt x="471" y="0"/>
                  </a:cubicBezTo>
                  <a:close/>
                </a:path>
              </a:pathLst>
            </a:custGeom>
            <a:solidFill>
              <a:srgbClr val="3F558F"/>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2" name="Google Shape;4982;p118"/>
            <p:cNvSpPr/>
            <p:nvPr/>
          </p:nvSpPr>
          <p:spPr>
            <a:xfrm>
              <a:off x="7947450" y="2395862"/>
              <a:ext cx="12075" cy="65825"/>
            </a:xfrm>
            <a:custGeom>
              <a:avLst/>
              <a:gdLst/>
              <a:ahLst/>
              <a:cxnLst/>
              <a:rect l="l" t="t" r="r" b="b"/>
              <a:pathLst>
                <a:path w="483" h="2633" extrusionOk="0">
                  <a:moveTo>
                    <a:pt x="0" y="0"/>
                  </a:moveTo>
                  <a:lnTo>
                    <a:pt x="0" y="2632"/>
                  </a:lnTo>
                  <a:cubicBezTo>
                    <a:pt x="262" y="2632"/>
                    <a:pt x="482" y="2412"/>
                    <a:pt x="482" y="2150"/>
                  </a:cubicBezTo>
                  <a:lnTo>
                    <a:pt x="482" y="483"/>
                  </a:lnTo>
                  <a:cubicBezTo>
                    <a:pt x="482" y="207"/>
                    <a:pt x="262" y="0"/>
                    <a:pt x="0" y="0"/>
                  </a:cubicBezTo>
                  <a:close/>
                </a:path>
              </a:pathLst>
            </a:custGeom>
            <a:solidFill>
              <a:srgbClr val="1C3470"/>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3" name="Google Shape;4983;p118"/>
            <p:cNvSpPr/>
            <p:nvPr/>
          </p:nvSpPr>
          <p:spPr>
            <a:xfrm>
              <a:off x="7895075" y="2389987"/>
              <a:ext cx="100275" cy="23850"/>
            </a:xfrm>
            <a:custGeom>
              <a:avLst/>
              <a:gdLst/>
              <a:ahLst/>
              <a:cxnLst/>
              <a:rect l="l" t="t" r="r" b="b"/>
              <a:pathLst>
                <a:path w="4011" h="954" extrusionOk="0">
                  <a:moveTo>
                    <a:pt x="623" y="0"/>
                  </a:moveTo>
                  <a:cubicBezTo>
                    <a:pt x="0" y="0"/>
                    <a:pt x="0" y="953"/>
                    <a:pt x="623" y="953"/>
                  </a:cubicBezTo>
                  <a:cubicBezTo>
                    <a:pt x="636" y="953"/>
                    <a:pt x="649" y="953"/>
                    <a:pt x="662" y="952"/>
                  </a:cubicBezTo>
                  <a:lnTo>
                    <a:pt x="3528" y="952"/>
                  </a:lnTo>
                  <a:cubicBezTo>
                    <a:pt x="3790" y="952"/>
                    <a:pt x="4010" y="731"/>
                    <a:pt x="4010" y="470"/>
                  </a:cubicBezTo>
                  <a:cubicBezTo>
                    <a:pt x="4010" y="208"/>
                    <a:pt x="3790" y="1"/>
                    <a:pt x="3528" y="1"/>
                  </a:cubicBezTo>
                  <a:lnTo>
                    <a:pt x="662" y="1"/>
                  </a:lnTo>
                  <a:cubicBezTo>
                    <a:pt x="649" y="0"/>
                    <a:pt x="636" y="0"/>
                    <a:pt x="623" y="0"/>
                  </a:cubicBezTo>
                  <a:close/>
                </a:path>
              </a:pathLst>
            </a:cu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4" name="Google Shape;4984;p118"/>
            <p:cNvSpPr/>
            <p:nvPr/>
          </p:nvSpPr>
          <p:spPr>
            <a:xfrm>
              <a:off x="7947450" y="2390012"/>
              <a:ext cx="47900" cy="23775"/>
            </a:xfrm>
            <a:custGeom>
              <a:avLst/>
              <a:gdLst/>
              <a:ahLst/>
              <a:cxnLst/>
              <a:rect l="l" t="t" r="r" b="b"/>
              <a:pathLst>
                <a:path w="1916" h="951" extrusionOk="0">
                  <a:moveTo>
                    <a:pt x="0" y="0"/>
                  </a:moveTo>
                  <a:lnTo>
                    <a:pt x="0" y="951"/>
                  </a:lnTo>
                  <a:lnTo>
                    <a:pt x="1433" y="951"/>
                  </a:lnTo>
                  <a:cubicBezTo>
                    <a:pt x="1695" y="951"/>
                    <a:pt x="1915" y="730"/>
                    <a:pt x="1915" y="469"/>
                  </a:cubicBezTo>
                  <a:cubicBezTo>
                    <a:pt x="1915" y="207"/>
                    <a:pt x="1695" y="0"/>
                    <a:pt x="1433" y="0"/>
                  </a:cubicBezTo>
                  <a:close/>
                </a:path>
              </a:pathLst>
            </a:custGeom>
            <a:solidFill>
              <a:srgbClr val="00ADE9"/>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5" name="Google Shape;4985;p118"/>
            <p:cNvSpPr/>
            <p:nvPr/>
          </p:nvSpPr>
          <p:spPr>
            <a:xfrm>
              <a:off x="7834125" y="2437537"/>
              <a:ext cx="286600" cy="71675"/>
            </a:xfrm>
            <a:custGeom>
              <a:avLst/>
              <a:gdLst/>
              <a:ahLst/>
              <a:cxnLst/>
              <a:rect l="l" t="t" r="r" b="b"/>
              <a:pathLst>
                <a:path w="11464" h="2867" extrusionOk="0">
                  <a:moveTo>
                    <a:pt x="469" y="1"/>
                  </a:moveTo>
                  <a:cubicBezTo>
                    <a:pt x="207" y="1"/>
                    <a:pt x="0" y="221"/>
                    <a:pt x="0" y="483"/>
                  </a:cubicBezTo>
                  <a:lnTo>
                    <a:pt x="0" y="2398"/>
                  </a:lnTo>
                  <a:cubicBezTo>
                    <a:pt x="0" y="2660"/>
                    <a:pt x="207" y="2866"/>
                    <a:pt x="469" y="2866"/>
                  </a:cubicBezTo>
                  <a:lnTo>
                    <a:pt x="10995" y="2866"/>
                  </a:lnTo>
                  <a:cubicBezTo>
                    <a:pt x="11257" y="2866"/>
                    <a:pt x="11463" y="2660"/>
                    <a:pt x="11463" y="2398"/>
                  </a:cubicBezTo>
                  <a:lnTo>
                    <a:pt x="11463" y="1"/>
                  </a:ln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6" name="Google Shape;4986;p118"/>
            <p:cNvSpPr/>
            <p:nvPr/>
          </p:nvSpPr>
          <p:spPr>
            <a:xfrm>
              <a:off x="7947450" y="2437537"/>
              <a:ext cx="173275" cy="71675"/>
            </a:xfrm>
            <a:custGeom>
              <a:avLst/>
              <a:gdLst/>
              <a:ahLst/>
              <a:cxnLst/>
              <a:rect l="l" t="t" r="r" b="b"/>
              <a:pathLst>
                <a:path w="6931" h="2867" extrusionOk="0">
                  <a:moveTo>
                    <a:pt x="0" y="1"/>
                  </a:moveTo>
                  <a:lnTo>
                    <a:pt x="0" y="2866"/>
                  </a:lnTo>
                  <a:lnTo>
                    <a:pt x="6462" y="2866"/>
                  </a:lnTo>
                  <a:cubicBezTo>
                    <a:pt x="6724" y="2866"/>
                    <a:pt x="6930" y="2660"/>
                    <a:pt x="6930" y="2398"/>
                  </a:cubicBezTo>
                  <a:lnTo>
                    <a:pt x="6930" y="1"/>
                  </a:lnTo>
                  <a:close/>
                </a:path>
              </a:pathLst>
            </a:custGeom>
            <a:solidFill>
              <a:schemeClr val="accent3"/>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7" name="Google Shape;4987;p118"/>
            <p:cNvSpPr/>
            <p:nvPr/>
          </p:nvSpPr>
          <p:spPr>
            <a:xfrm>
              <a:off x="7911625" y="2108587"/>
              <a:ext cx="72000" cy="77875"/>
            </a:xfrm>
            <a:custGeom>
              <a:avLst/>
              <a:gdLst/>
              <a:ahLst/>
              <a:cxnLst/>
              <a:rect l="l" t="t" r="r" b="b"/>
              <a:pathLst>
                <a:path w="2880" h="3115" extrusionOk="0">
                  <a:moveTo>
                    <a:pt x="503" y="1"/>
                  </a:moveTo>
                  <a:cubicBezTo>
                    <a:pt x="260" y="1"/>
                    <a:pt x="0" y="12"/>
                    <a:pt x="0" y="249"/>
                  </a:cubicBezTo>
                  <a:lnTo>
                    <a:pt x="0" y="2646"/>
                  </a:lnTo>
                  <a:cubicBezTo>
                    <a:pt x="0" y="2908"/>
                    <a:pt x="221" y="3115"/>
                    <a:pt x="482" y="3115"/>
                  </a:cubicBezTo>
                  <a:lnTo>
                    <a:pt x="2397" y="3115"/>
                  </a:lnTo>
                  <a:cubicBezTo>
                    <a:pt x="2659" y="3115"/>
                    <a:pt x="2866" y="2908"/>
                    <a:pt x="2866" y="2646"/>
                  </a:cubicBezTo>
                  <a:lnTo>
                    <a:pt x="2866" y="249"/>
                  </a:lnTo>
                  <a:lnTo>
                    <a:pt x="2880" y="249"/>
                  </a:lnTo>
                  <a:cubicBezTo>
                    <a:pt x="2880" y="65"/>
                    <a:pt x="2695" y="37"/>
                    <a:pt x="2495" y="37"/>
                  </a:cubicBezTo>
                  <a:cubicBezTo>
                    <a:pt x="2411" y="37"/>
                    <a:pt x="2323" y="42"/>
                    <a:pt x="2246" y="42"/>
                  </a:cubicBezTo>
                  <a:lnTo>
                    <a:pt x="1447" y="28"/>
                  </a:lnTo>
                  <a:lnTo>
                    <a:pt x="579" y="1"/>
                  </a:lnTo>
                  <a:cubicBezTo>
                    <a:pt x="554" y="1"/>
                    <a:pt x="528" y="1"/>
                    <a:pt x="503" y="1"/>
                  </a:cubicBezTo>
                  <a:close/>
                </a:path>
              </a:pathLst>
            </a:custGeom>
            <a:solidFill>
              <a:srgbClr val="3F558F"/>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8" name="Google Shape;4988;p118"/>
            <p:cNvSpPr/>
            <p:nvPr/>
          </p:nvSpPr>
          <p:spPr>
            <a:xfrm>
              <a:off x="7947450" y="2108937"/>
              <a:ext cx="35825" cy="77525"/>
            </a:xfrm>
            <a:custGeom>
              <a:avLst/>
              <a:gdLst/>
              <a:ahLst/>
              <a:cxnLst/>
              <a:rect l="l" t="t" r="r" b="b"/>
              <a:pathLst>
                <a:path w="1433" h="3101" extrusionOk="0">
                  <a:moveTo>
                    <a:pt x="0" y="1"/>
                  </a:moveTo>
                  <a:lnTo>
                    <a:pt x="0" y="3101"/>
                  </a:lnTo>
                  <a:lnTo>
                    <a:pt x="964" y="3101"/>
                  </a:lnTo>
                  <a:cubicBezTo>
                    <a:pt x="1226" y="3101"/>
                    <a:pt x="1433" y="2894"/>
                    <a:pt x="1433" y="2632"/>
                  </a:cubicBezTo>
                  <a:lnTo>
                    <a:pt x="1433" y="235"/>
                  </a:lnTo>
                  <a:cubicBezTo>
                    <a:pt x="1433" y="51"/>
                    <a:pt x="1249" y="23"/>
                    <a:pt x="1048" y="23"/>
                  </a:cubicBezTo>
                  <a:cubicBezTo>
                    <a:pt x="964" y="23"/>
                    <a:pt x="877" y="28"/>
                    <a:pt x="799" y="28"/>
                  </a:cubicBezTo>
                  <a:lnTo>
                    <a:pt x="0" y="1"/>
                  </a:lnTo>
                  <a:close/>
                </a:path>
              </a:pathLst>
            </a:custGeom>
            <a:solidFill>
              <a:srgbClr val="1C3470"/>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9" name="Google Shape;4989;p118"/>
            <p:cNvSpPr/>
            <p:nvPr/>
          </p:nvSpPr>
          <p:spPr>
            <a:xfrm>
              <a:off x="7887850" y="2162662"/>
              <a:ext cx="119550" cy="179500"/>
            </a:xfrm>
            <a:custGeom>
              <a:avLst/>
              <a:gdLst/>
              <a:ahLst/>
              <a:cxnLst/>
              <a:rect l="l" t="t" r="r" b="b"/>
              <a:pathLst>
                <a:path w="4782" h="7180" extrusionOk="0">
                  <a:moveTo>
                    <a:pt x="469" y="1"/>
                  </a:moveTo>
                  <a:cubicBezTo>
                    <a:pt x="207" y="1"/>
                    <a:pt x="1" y="221"/>
                    <a:pt x="1" y="483"/>
                  </a:cubicBezTo>
                  <a:lnTo>
                    <a:pt x="1" y="4313"/>
                  </a:lnTo>
                  <a:lnTo>
                    <a:pt x="317" y="4782"/>
                  </a:lnTo>
                  <a:lnTo>
                    <a:pt x="1" y="5264"/>
                  </a:lnTo>
                  <a:lnTo>
                    <a:pt x="1" y="6697"/>
                  </a:lnTo>
                  <a:cubicBezTo>
                    <a:pt x="1" y="6959"/>
                    <a:pt x="207" y="7165"/>
                    <a:pt x="469" y="7179"/>
                  </a:cubicBezTo>
                  <a:lnTo>
                    <a:pt x="4299" y="7179"/>
                  </a:lnTo>
                  <a:cubicBezTo>
                    <a:pt x="4561" y="7179"/>
                    <a:pt x="4781" y="6959"/>
                    <a:pt x="4781" y="6697"/>
                  </a:cubicBezTo>
                  <a:lnTo>
                    <a:pt x="4781" y="5264"/>
                  </a:lnTo>
                  <a:lnTo>
                    <a:pt x="4299" y="4851"/>
                  </a:lnTo>
                  <a:lnTo>
                    <a:pt x="4781" y="4313"/>
                  </a:lnTo>
                  <a:lnTo>
                    <a:pt x="4781" y="1"/>
                  </a:lnTo>
                  <a:close/>
                </a:path>
              </a:pathLst>
            </a:cu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0" name="Google Shape;4990;p118"/>
            <p:cNvSpPr/>
            <p:nvPr/>
          </p:nvSpPr>
          <p:spPr>
            <a:xfrm>
              <a:off x="7947450" y="2162662"/>
              <a:ext cx="59950" cy="179500"/>
            </a:xfrm>
            <a:custGeom>
              <a:avLst/>
              <a:gdLst/>
              <a:ahLst/>
              <a:cxnLst/>
              <a:rect l="l" t="t" r="r" b="b"/>
              <a:pathLst>
                <a:path w="2398" h="7180" extrusionOk="0">
                  <a:moveTo>
                    <a:pt x="0" y="1"/>
                  </a:moveTo>
                  <a:lnTo>
                    <a:pt x="0" y="7179"/>
                  </a:lnTo>
                  <a:lnTo>
                    <a:pt x="1915" y="7179"/>
                  </a:lnTo>
                  <a:cubicBezTo>
                    <a:pt x="2177" y="7179"/>
                    <a:pt x="2397" y="6959"/>
                    <a:pt x="2397" y="6697"/>
                  </a:cubicBezTo>
                  <a:lnTo>
                    <a:pt x="2397" y="5264"/>
                  </a:lnTo>
                  <a:lnTo>
                    <a:pt x="1915" y="4851"/>
                  </a:lnTo>
                  <a:lnTo>
                    <a:pt x="2397" y="4313"/>
                  </a:lnTo>
                  <a:lnTo>
                    <a:pt x="2397" y="1"/>
                  </a:lnTo>
                  <a:close/>
                </a:path>
              </a:pathLst>
            </a:custGeom>
            <a:solidFill>
              <a:srgbClr val="3F558F"/>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1" name="Google Shape;4991;p118"/>
            <p:cNvSpPr/>
            <p:nvPr/>
          </p:nvSpPr>
          <p:spPr>
            <a:xfrm>
              <a:off x="7887850" y="2270487"/>
              <a:ext cx="119550" cy="23800"/>
            </a:xfrm>
            <a:custGeom>
              <a:avLst/>
              <a:gdLst/>
              <a:ahLst/>
              <a:cxnLst/>
              <a:rect l="l" t="t" r="r" b="b"/>
              <a:pathLst>
                <a:path w="4782" h="952" extrusionOk="0">
                  <a:moveTo>
                    <a:pt x="1" y="0"/>
                  </a:moveTo>
                  <a:lnTo>
                    <a:pt x="1" y="951"/>
                  </a:lnTo>
                  <a:lnTo>
                    <a:pt x="4781" y="951"/>
                  </a:lnTo>
                  <a:lnTo>
                    <a:pt x="4781" y="0"/>
                  </a:lnTo>
                  <a:close/>
                </a:path>
              </a:pathLst>
            </a:custGeom>
            <a:solidFill>
              <a:srgbClr val="3F558F"/>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2" name="Google Shape;4992;p118"/>
            <p:cNvSpPr/>
            <p:nvPr/>
          </p:nvSpPr>
          <p:spPr>
            <a:xfrm>
              <a:off x="7947450" y="2270487"/>
              <a:ext cx="59950" cy="23800"/>
            </a:xfrm>
            <a:custGeom>
              <a:avLst/>
              <a:gdLst/>
              <a:ahLst/>
              <a:cxnLst/>
              <a:rect l="l" t="t" r="r" b="b"/>
              <a:pathLst>
                <a:path w="2398" h="952" extrusionOk="0">
                  <a:moveTo>
                    <a:pt x="0" y="0"/>
                  </a:moveTo>
                  <a:lnTo>
                    <a:pt x="0" y="951"/>
                  </a:lnTo>
                  <a:lnTo>
                    <a:pt x="2397" y="951"/>
                  </a:lnTo>
                  <a:lnTo>
                    <a:pt x="2397" y="0"/>
                  </a:lnTo>
                  <a:close/>
                </a:path>
              </a:pathLst>
            </a:custGeom>
            <a:solidFill>
              <a:srgbClr val="1C3470"/>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3" name="Google Shape;4993;p118"/>
            <p:cNvSpPr/>
            <p:nvPr/>
          </p:nvSpPr>
          <p:spPr>
            <a:xfrm>
              <a:off x="7731825" y="2364862"/>
              <a:ext cx="84050" cy="79250"/>
            </a:xfrm>
            <a:custGeom>
              <a:avLst/>
              <a:gdLst/>
              <a:ahLst/>
              <a:cxnLst/>
              <a:rect l="l" t="t" r="r" b="b"/>
              <a:pathLst>
                <a:path w="3362" h="3170" extrusionOk="0">
                  <a:moveTo>
                    <a:pt x="1819" y="0"/>
                  </a:moveTo>
                  <a:lnTo>
                    <a:pt x="799" y="276"/>
                  </a:lnTo>
                  <a:lnTo>
                    <a:pt x="83" y="1488"/>
                  </a:lnTo>
                  <a:cubicBezTo>
                    <a:pt x="0" y="1640"/>
                    <a:pt x="0" y="1819"/>
                    <a:pt x="83" y="1971"/>
                  </a:cubicBezTo>
                  <a:lnTo>
                    <a:pt x="662" y="2949"/>
                  </a:lnTo>
                  <a:cubicBezTo>
                    <a:pt x="758" y="3087"/>
                    <a:pt x="910" y="3169"/>
                    <a:pt x="1075" y="3169"/>
                  </a:cubicBezTo>
                  <a:lnTo>
                    <a:pt x="2232" y="3169"/>
                  </a:lnTo>
                  <a:cubicBezTo>
                    <a:pt x="2398" y="3169"/>
                    <a:pt x="2549" y="3087"/>
                    <a:pt x="2646" y="2949"/>
                  </a:cubicBezTo>
                  <a:lnTo>
                    <a:pt x="3362" y="1723"/>
                  </a:lnTo>
                  <a:lnTo>
                    <a:pt x="3114" y="813"/>
                  </a:lnTo>
                  <a:lnTo>
                    <a:pt x="2508" y="276"/>
                  </a:lnTo>
                  <a:lnTo>
                    <a:pt x="1819" y="0"/>
                  </a:lnTo>
                  <a:close/>
                </a:path>
              </a:pathLst>
            </a:custGeom>
            <a:solidFill>
              <a:schemeClr val="accen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4" name="Google Shape;4994;p118"/>
            <p:cNvSpPr/>
            <p:nvPr/>
          </p:nvSpPr>
          <p:spPr>
            <a:xfrm>
              <a:off x="7731825" y="2299762"/>
              <a:ext cx="84050" cy="72350"/>
            </a:xfrm>
            <a:custGeom>
              <a:avLst/>
              <a:gdLst/>
              <a:ahLst/>
              <a:cxnLst/>
              <a:rect l="l" t="t" r="r" b="b"/>
              <a:pathLst>
                <a:path w="3362" h="2894" extrusionOk="0">
                  <a:moveTo>
                    <a:pt x="1075" y="1"/>
                  </a:moveTo>
                  <a:cubicBezTo>
                    <a:pt x="910" y="1"/>
                    <a:pt x="758" y="97"/>
                    <a:pt x="662" y="235"/>
                  </a:cubicBezTo>
                  <a:lnTo>
                    <a:pt x="97" y="1199"/>
                  </a:lnTo>
                  <a:cubicBezTo>
                    <a:pt x="0" y="1351"/>
                    <a:pt x="0" y="1544"/>
                    <a:pt x="97" y="1695"/>
                  </a:cubicBezTo>
                  <a:lnTo>
                    <a:pt x="813" y="2894"/>
                  </a:lnTo>
                  <a:lnTo>
                    <a:pt x="2508" y="2894"/>
                  </a:lnTo>
                  <a:lnTo>
                    <a:pt x="3128" y="2356"/>
                  </a:lnTo>
                  <a:lnTo>
                    <a:pt x="3362" y="1447"/>
                  </a:lnTo>
                  <a:lnTo>
                    <a:pt x="2646" y="235"/>
                  </a:lnTo>
                  <a:cubicBezTo>
                    <a:pt x="2563" y="97"/>
                    <a:pt x="2398" y="1"/>
                    <a:pt x="2232" y="1"/>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5" name="Google Shape;4995;p118"/>
            <p:cNvSpPr/>
            <p:nvPr/>
          </p:nvSpPr>
          <p:spPr>
            <a:xfrm>
              <a:off x="7794500" y="2335937"/>
              <a:ext cx="84075" cy="72000"/>
            </a:xfrm>
            <a:custGeom>
              <a:avLst/>
              <a:gdLst/>
              <a:ahLst/>
              <a:cxnLst/>
              <a:rect l="l" t="t" r="r" b="b"/>
              <a:pathLst>
                <a:path w="3363" h="2880" extrusionOk="0">
                  <a:moveTo>
                    <a:pt x="855" y="0"/>
                  </a:moveTo>
                  <a:lnTo>
                    <a:pt x="1" y="1433"/>
                  </a:lnTo>
                  <a:lnTo>
                    <a:pt x="855" y="2880"/>
                  </a:lnTo>
                  <a:lnTo>
                    <a:pt x="2288" y="2880"/>
                  </a:lnTo>
                  <a:cubicBezTo>
                    <a:pt x="2453" y="2880"/>
                    <a:pt x="2605" y="2797"/>
                    <a:pt x="2701" y="2645"/>
                  </a:cubicBezTo>
                  <a:lnTo>
                    <a:pt x="3266" y="1681"/>
                  </a:lnTo>
                  <a:cubicBezTo>
                    <a:pt x="3363" y="1529"/>
                    <a:pt x="3363" y="1350"/>
                    <a:pt x="3266" y="1199"/>
                  </a:cubicBezTo>
                  <a:lnTo>
                    <a:pt x="2701" y="221"/>
                  </a:lnTo>
                  <a:cubicBezTo>
                    <a:pt x="2605" y="83"/>
                    <a:pt x="2453" y="0"/>
                    <a:pt x="2288" y="0"/>
                  </a:cubicBezTo>
                  <a:close/>
                </a:path>
              </a:pathLst>
            </a:custGeom>
            <a:solidFill>
              <a:schemeClr val="accent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6" name="Google Shape;4996;p118"/>
            <p:cNvSpPr/>
            <p:nvPr/>
          </p:nvSpPr>
          <p:spPr>
            <a:xfrm>
              <a:off x="7745575" y="2204662"/>
              <a:ext cx="121300" cy="23850"/>
            </a:xfrm>
            <a:custGeom>
              <a:avLst/>
              <a:gdLst/>
              <a:ahLst/>
              <a:cxnLst/>
              <a:rect l="l" t="t" r="r" b="b"/>
              <a:pathLst>
                <a:path w="4852" h="954" extrusionOk="0">
                  <a:moveTo>
                    <a:pt x="624" y="1"/>
                  </a:moveTo>
                  <a:cubicBezTo>
                    <a:pt x="1" y="1"/>
                    <a:pt x="1" y="954"/>
                    <a:pt x="624" y="954"/>
                  </a:cubicBezTo>
                  <a:cubicBezTo>
                    <a:pt x="636" y="954"/>
                    <a:pt x="649" y="953"/>
                    <a:pt x="663" y="953"/>
                  </a:cubicBezTo>
                  <a:lnTo>
                    <a:pt x="4259" y="953"/>
                  </a:lnTo>
                  <a:cubicBezTo>
                    <a:pt x="4851" y="911"/>
                    <a:pt x="4851" y="29"/>
                    <a:pt x="4259" y="2"/>
                  </a:cubicBezTo>
                  <a:lnTo>
                    <a:pt x="663" y="2"/>
                  </a:lnTo>
                  <a:cubicBezTo>
                    <a:pt x="649" y="1"/>
                    <a:pt x="636" y="1"/>
                    <a:pt x="624" y="1"/>
                  </a:cubicBezTo>
                  <a:close/>
                </a:path>
              </a:pathLst>
            </a:cu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7" name="Google Shape;4997;p118"/>
            <p:cNvSpPr/>
            <p:nvPr/>
          </p:nvSpPr>
          <p:spPr>
            <a:xfrm>
              <a:off x="7745575" y="2156787"/>
              <a:ext cx="121300" cy="23850"/>
            </a:xfrm>
            <a:custGeom>
              <a:avLst/>
              <a:gdLst/>
              <a:ahLst/>
              <a:cxnLst/>
              <a:rect l="l" t="t" r="r" b="b"/>
              <a:pathLst>
                <a:path w="4852" h="954" extrusionOk="0">
                  <a:moveTo>
                    <a:pt x="624" y="1"/>
                  </a:moveTo>
                  <a:cubicBezTo>
                    <a:pt x="1" y="1"/>
                    <a:pt x="1" y="954"/>
                    <a:pt x="624" y="954"/>
                  </a:cubicBezTo>
                  <a:cubicBezTo>
                    <a:pt x="636" y="954"/>
                    <a:pt x="649" y="953"/>
                    <a:pt x="663" y="952"/>
                  </a:cubicBezTo>
                  <a:lnTo>
                    <a:pt x="4259" y="952"/>
                  </a:lnTo>
                  <a:cubicBezTo>
                    <a:pt x="4851" y="925"/>
                    <a:pt x="4851" y="43"/>
                    <a:pt x="4259" y="2"/>
                  </a:cubicBezTo>
                  <a:lnTo>
                    <a:pt x="663" y="2"/>
                  </a:lnTo>
                  <a:cubicBezTo>
                    <a:pt x="649" y="1"/>
                    <a:pt x="636" y="1"/>
                    <a:pt x="624" y="1"/>
                  </a:cubicBezTo>
                  <a:close/>
                </a:path>
              </a:pathLst>
            </a:cu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8" name="Google Shape;4998;p118"/>
            <p:cNvSpPr/>
            <p:nvPr/>
          </p:nvSpPr>
          <p:spPr>
            <a:xfrm>
              <a:off x="7746275" y="2252562"/>
              <a:ext cx="91650" cy="23800"/>
            </a:xfrm>
            <a:custGeom>
              <a:avLst/>
              <a:gdLst/>
              <a:ahLst/>
              <a:cxnLst/>
              <a:rect l="l" t="t" r="r" b="b"/>
              <a:pathLst>
                <a:path w="3666" h="952" extrusionOk="0">
                  <a:moveTo>
                    <a:pt x="621" y="1"/>
                  </a:moveTo>
                  <a:cubicBezTo>
                    <a:pt x="1" y="1"/>
                    <a:pt x="5" y="952"/>
                    <a:pt x="635" y="952"/>
                  </a:cubicBezTo>
                  <a:lnTo>
                    <a:pt x="3032" y="952"/>
                  </a:lnTo>
                  <a:cubicBezTo>
                    <a:pt x="3666" y="952"/>
                    <a:pt x="3666" y="1"/>
                    <a:pt x="3032" y="1"/>
                  </a:cubicBezTo>
                  <a:lnTo>
                    <a:pt x="635" y="1"/>
                  </a:lnTo>
                  <a:cubicBezTo>
                    <a:pt x="630" y="1"/>
                    <a:pt x="626" y="1"/>
                    <a:pt x="621" y="1"/>
                  </a:cubicBezTo>
                  <a:close/>
                </a:path>
              </a:pathLst>
            </a:cu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9" name="Google Shape;4999;p118"/>
            <p:cNvSpPr/>
            <p:nvPr/>
          </p:nvSpPr>
          <p:spPr>
            <a:xfrm>
              <a:off x="7878550" y="2103087"/>
              <a:ext cx="134700" cy="23800"/>
            </a:xfrm>
            <a:custGeom>
              <a:avLst/>
              <a:gdLst/>
              <a:ahLst/>
              <a:cxnLst/>
              <a:rect l="l" t="t" r="r" b="b"/>
              <a:pathLst>
                <a:path w="5388" h="952" extrusionOk="0">
                  <a:moveTo>
                    <a:pt x="607" y="0"/>
                  </a:moveTo>
                  <a:cubicBezTo>
                    <a:pt x="1" y="28"/>
                    <a:pt x="1" y="910"/>
                    <a:pt x="607" y="951"/>
                  </a:cubicBezTo>
                  <a:lnTo>
                    <a:pt x="4905" y="951"/>
                  </a:lnTo>
                  <a:cubicBezTo>
                    <a:pt x="5167" y="951"/>
                    <a:pt x="5388" y="731"/>
                    <a:pt x="5388" y="469"/>
                  </a:cubicBezTo>
                  <a:cubicBezTo>
                    <a:pt x="5388" y="207"/>
                    <a:pt x="5167" y="0"/>
                    <a:pt x="4905" y="0"/>
                  </a:cubicBezTo>
                  <a:close/>
                </a:path>
              </a:pathLst>
            </a:cu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0" name="Google Shape;5000;p118"/>
            <p:cNvSpPr/>
            <p:nvPr/>
          </p:nvSpPr>
          <p:spPr>
            <a:xfrm>
              <a:off x="7947450" y="2103087"/>
              <a:ext cx="65800" cy="23800"/>
            </a:xfrm>
            <a:custGeom>
              <a:avLst/>
              <a:gdLst/>
              <a:ahLst/>
              <a:cxnLst/>
              <a:rect l="l" t="t" r="r" b="b"/>
              <a:pathLst>
                <a:path w="2632" h="952" extrusionOk="0">
                  <a:moveTo>
                    <a:pt x="0" y="0"/>
                  </a:moveTo>
                  <a:lnTo>
                    <a:pt x="0" y="951"/>
                  </a:lnTo>
                  <a:lnTo>
                    <a:pt x="2149" y="951"/>
                  </a:lnTo>
                  <a:cubicBezTo>
                    <a:pt x="2411" y="951"/>
                    <a:pt x="2632" y="731"/>
                    <a:pt x="2632" y="469"/>
                  </a:cubicBezTo>
                  <a:cubicBezTo>
                    <a:pt x="2632" y="207"/>
                    <a:pt x="2411" y="0"/>
                    <a:pt x="2149" y="0"/>
                  </a:cubicBezTo>
                  <a:close/>
                </a:path>
              </a:pathLst>
            </a:custGeom>
            <a:solidFill>
              <a:srgbClr val="00ADE9"/>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01" name="Google Shape;5001;p118"/>
          <p:cNvGrpSpPr/>
          <p:nvPr/>
        </p:nvGrpSpPr>
        <p:grpSpPr>
          <a:xfrm>
            <a:off x="6855900" y="4128662"/>
            <a:ext cx="406125" cy="405850"/>
            <a:chOff x="6855900" y="4128662"/>
            <a:chExt cx="406125" cy="405850"/>
          </a:xfrm>
        </p:grpSpPr>
        <p:sp>
          <p:nvSpPr>
            <p:cNvPr id="5002" name="Google Shape;5002;p118"/>
            <p:cNvSpPr/>
            <p:nvPr/>
          </p:nvSpPr>
          <p:spPr>
            <a:xfrm>
              <a:off x="6885525" y="4272037"/>
              <a:ext cx="89925" cy="262475"/>
            </a:xfrm>
            <a:custGeom>
              <a:avLst/>
              <a:gdLst/>
              <a:ahLst/>
              <a:cxnLst/>
              <a:rect l="l" t="t" r="r" b="b"/>
              <a:pathLst>
                <a:path w="3597" h="10499" extrusionOk="0">
                  <a:moveTo>
                    <a:pt x="1199" y="0"/>
                  </a:moveTo>
                  <a:lnTo>
                    <a:pt x="483" y="1185"/>
                  </a:lnTo>
                  <a:lnTo>
                    <a:pt x="483" y="2150"/>
                  </a:lnTo>
                  <a:lnTo>
                    <a:pt x="0" y="3335"/>
                  </a:lnTo>
                  <a:lnTo>
                    <a:pt x="1213" y="10499"/>
                  </a:lnTo>
                  <a:lnTo>
                    <a:pt x="3128" y="10499"/>
                  </a:lnTo>
                  <a:cubicBezTo>
                    <a:pt x="3390" y="10499"/>
                    <a:pt x="3596" y="10279"/>
                    <a:pt x="3596" y="10017"/>
                  </a:cubicBezTo>
                  <a:lnTo>
                    <a:pt x="3596" y="2852"/>
                  </a:lnTo>
                  <a:lnTo>
                    <a:pt x="3224" y="2384"/>
                  </a:lnTo>
                  <a:lnTo>
                    <a:pt x="3596" y="1902"/>
                  </a:lnTo>
                  <a:lnTo>
                    <a:pt x="3596" y="469"/>
                  </a:lnTo>
                  <a:cubicBezTo>
                    <a:pt x="3583" y="207"/>
                    <a:pt x="3376" y="0"/>
                    <a:pt x="3114" y="0"/>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3" name="Google Shape;5003;p118"/>
            <p:cNvSpPr/>
            <p:nvPr/>
          </p:nvSpPr>
          <p:spPr>
            <a:xfrm>
              <a:off x="6945800" y="4271687"/>
              <a:ext cx="29650" cy="262825"/>
            </a:xfrm>
            <a:custGeom>
              <a:avLst/>
              <a:gdLst/>
              <a:ahLst/>
              <a:cxnLst/>
              <a:rect l="l" t="t" r="r" b="b"/>
              <a:pathLst>
                <a:path w="1186" h="10513" extrusionOk="0">
                  <a:moveTo>
                    <a:pt x="0" y="1"/>
                  </a:moveTo>
                  <a:lnTo>
                    <a:pt x="0" y="10513"/>
                  </a:lnTo>
                  <a:lnTo>
                    <a:pt x="717" y="10513"/>
                  </a:lnTo>
                  <a:cubicBezTo>
                    <a:pt x="979" y="10513"/>
                    <a:pt x="1185" y="10293"/>
                    <a:pt x="1185" y="10031"/>
                  </a:cubicBezTo>
                  <a:lnTo>
                    <a:pt x="1185" y="2866"/>
                  </a:lnTo>
                  <a:lnTo>
                    <a:pt x="813" y="2398"/>
                  </a:lnTo>
                  <a:lnTo>
                    <a:pt x="1185" y="1916"/>
                  </a:lnTo>
                  <a:lnTo>
                    <a:pt x="1185" y="483"/>
                  </a:lnTo>
                  <a:cubicBezTo>
                    <a:pt x="1185" y="221"/>
                    <a:pt x="979" y="1"/>
                    <a:pt x="717" y="1"/>
                  </a:cubicBezTo>
                  <a:close/>
                </a:path>
              </a:pathLst>
            </a:custGeom>
            <a:solidFill>
              <a:schemeClr val="accent3"/>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4" name="Google Shape;5004;p118"/>
            <p:cNvSpPr/>
            <p:nvPr/>
          </p:nvSpPr>
          <p:spPr>
            <a:xfrm>
              <a:off x="6915825" y="4319562"/>
              <a:ext cx="59625" cy="23800"/>
            </a:xfrm>
            <a:custGeom>
              <a:avLst/>
              <a:gdLst/>
              <a:ahLst/>
              <a:cxnLst/>
              <a:rect l="l" t="t" r="r" b="b"/>
              <a:pathLst>
                <a:path w="2385" h="952" extrusionOk="0">
                  <a:moveTo>
                    <a:pt x="1" y="1"/>
                  </a:moveTo>
                  <a:lnTo>
                    <a:pt x="1" y="951"/>
                  </a:lnTo>
                  <a:lnTo>
                    <a:pt x="2384" y="951"/>
                  </a:lnTo>
                  <a:lnTo>
                    <a:pt x="2384" y="1"/>
                  </a:lnTo>
                  <a:close/>
                </a:path>
              </a:pathLst>
            </a:custGeom>
            <a:solidFill>
              <a:schemeClr val="accent4"/>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5" name="Google Shape;5005;p118"/>
            <p:cNvSpPr/>
            <p:nvPr/>
          </p:nvSpPr>
          <p:spPr>
            <a:xfrm>
              <a:off x="6945450" y="4319562"/>
              <a:ext cx="30000" cy="23800"/>
            </a:xfrm>
            <a:custGeom>
              <a:avLst/>
              <a:gdLst/>
              <a:ahLst/>
              <a:cxnLst/>
              <a:rect l="l" t="t" r="r" b="b"/>
              <a:pathLst>
                <a:path w="1200" h="952" extrusionOk="0">
                  <a:moveTo>
                    <a:pt x="1" y="1"/>
                  </a:moveTo>
                  <a:lnTo>
                    <a:pt x="1" y="951"/>
                  </a:lnTo>
                  <a:lnTo>
                    <a:pt x="1199" y="951"/>
                  </a:lnTo>
                  <a:lnTo>
                    <a:pt x="1199" y="1"/>
                  </a:lnTo>
                  <a:close/>
                </a:path>
              </a:pathLst>
            </a:custGeom>
            <a:solidFill>
              <a:schemeClr val="accent4"/>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6" name="Google Shape;5006;p118"/>
            <p:cNvSpPr/>
            <p:nvPr/>
          </p:nvSpPr>
          <p:spPr>
            <a:xfrm>
              <a:off x="6855900" y="4212112"/>
              <a:ext cx="59950" cy="322400"/>
            </a:xfrm>
            <a:custGeom>
              <a:avLst/>
              <a:gdLst/>
              <a:ahLst/>
              <a:cxnLst/>
              <a:rect l="l" t="t" r="r" b="b"/>
              <a:pathLst>
                <a:path w="2398" h="12896" extrusionOk="0">
                  <a:moveTo>
                    <a:pt x="469" y="0"/>
                  </a:moveTo>
                  <a:cubicBezTo>
                    <a:pt x="207" y="0"/>
                    <a:pt x="0" y="221"/>
                    <a:pt x="0" y="482"/>
                  </a:cubicBezTo>
                  <a:lnTo>
                    <a:pt x="0" y="10030"/>
                  </a:lnTo>
                  <a:lnTo>
                    <a:pt x="414" y="10512"/>
                  </a:lnTo>
                  <a:lnTo>
                    <a:pt x="0" y="10981"/>
                  </a:lnTo>
                  <a:lnTo>
                    <a:pt x="0" y="12414"/>
                  </a:lnTo>
                  <a:cubicBezTo>
                    <a:pt x="0" y="12676"/>
                    <a:pt x="207" y="12896"/>
                    <a:pt x="469" y="12896"/>
                  </a:cubicBezTo>
                  <a:lnTo>
                    <a:pt x="2398" y="12896"/>
                  </a:lnTo>
                  <a:lnTo>
                    <a:pt x="2398" y="10981"/>
                  </a:lnTo>
                  <a:lnTo>
                    <a:pt x="2164" y="10512"/>
                  </a:lnTo>
                  <a:lnTo>
                    <a:pt x="2398" y="10030"/>
                  </a:lnTo>
                  <a:lnTo>
                    <a:pt x="2398" y="482"/>
                  </a:lnTo>
                  <a:cubicBezTo>
                    <a:pt x="2398" y="221"/>
                    <a:pt x="2177" y="0"/>
                    <a:pt x="1916" y="0"/>
                  </a:cubicBezTo>
                  <a:close/>
                </a:path>
              </a:pathLst>
            </a:cu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7" name="Google Shape;5007;p118"/>
            <p:cNvSpPr/>
            <p:nvPr/>
          </p:nvSpPr>
          <p:spPr>
            <a:xfrm>
              <a:off x="6885525" y="4212112"/>
              <a:ext cx="30325" cy="322400"/>
            </a:xfrm>
            <a:custGeom>
              <a:avLst/>
              <a:gdLst/>
              <a:ahLst/>
              <a:cxnLst/>
              <a:rect l="l" t="t" r="r" b="b"/>
              <a:pathLst>
                <a:path w="1213" h="12896" extrusionOk="0">
                  <a:moveTo>
                    <a:pt x="0" y="0"/>
                  </a:moveTo>
                  <a:lnTo>
                    <a:pt x="0" y="12896"/>
                  </a:lnTo>
                  <a:lnTo>
                    <a:pt x="1213" y="12896"/>
                  </a:lnTo>
                  <a:lnTo>
                    <a:pt x="1213" y="10981"/>
                  </a:lnTo>
                  <a:lnTo>
                    <a:pt x="979" y="10512"/>
                  </a:lnTo>
                  <a:lnTo>
                    <a:pt x="1213" y="10030"/>
                  </a:lnTo>
                  <a:lnTo>
                    <a:pt x="1213" y="482"/>
                  </a:lnTo>
                  <a:cubicBezTo>
                    <a:pt x="1213" y="221"/>
                    <a:pt x="992" y="0"/>
                    <a:pt x="731" y="0"/>
                  </a:cubicBezTo>
                  <a:close/>
                </a:path>
              </a:pathLst>
            </a:custGeom>
            <a:solidFill>
              <a:schemeClr val="accen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8" name="Google Shape;5008;p118"/>
            <p:cNvSpPr/>
            <p:nvPr/>
          </p:nvSpPr>
          <p:spPr>
            <a:xfrm>
              <a:off x="6855900" y="4462862"/>
              <a:ext cx="59600" cy="23775"/>
            </a:xfrm>
            <a:custGeom>
              <a:avLst/>
              <a:gdLst/>
              <a:ahLst/>
              <a:cxnLst/>
              <a:rect l="l" t="t" r="r" b="b"/>
              <a:pathLst>
                <a:path w="2384" h="951" extrusionOk="0">
                  <a:moveTo>
                    <a:pt x="0" y="0"/>
                  </a:moveTo>
                  <a:lnTo>
                    <a:pt x="0" y="951"/>
                  </a:lnTo>
                  <a:lnTo>
                    <a:pt x="2384" y="951"/>
                  </a:lnTo>
                  <a:lnTo>
                    <a:pt x="2384" y="0"/>
                  </a:lnTo>
                  <a:close/>
                </a:path>
              </a:pathLst>
            </a:custGeom>
            <a:solidFill>
              <a:schemeClr val="accent4"/>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9" name="Google Shape;5009;p118"/>
            <p:cNvSpPr/>
            <p:nvPr/>
          </p:nvSpPr>
          <p:spPr>
            <a:xfrm>
              <a:off x="7133875" y="4297637"/>
              <a:ext cx="95025" cy="135625"/>
            </a:xfrm>
            <a:custGeom>
              <a:avLst/>
              <a:gdLst/>
              <a:ahLst/>
              <a:cxnLst/>
              <a:rect l="l" t="t" r="r" b="b"/>
              <a:pathLst>
                <a:path w="3801" h="5425" extrusionOk="0">
                  <a:moveTo>
                    <a:pt x="3157" y="1"/>
                  </a:moveTo>
                  <a:cubicBezTo>
                    <a:pt x="3009" y="1"/>
                    <a:pt x="2859" y="72"/>
                    <a:pt x="2756" y="244"/>
                  </a:cubicBezTo>
                  <a:lnTo>
                    <a:pt x="179" y="4708"/>
                  </a:lnTo>
                  <a:cubicBezTo>
                    <a:pt x="0" y="5025"/>
                    <a:pt x="220" y="5424"/>
                    <a:pt x="592" y="5424"/>
                  </a:cubicBezTo>
                  <a:cubicBezTo>
                    <a:pt x="758" y="5424"/>
                    <a:pt x="923" y="5328"/>
                    <a:pt x="1006" y="5176"/>
                  </a:cubicBezTo>
                  <a:lnTo>
                    <a:pt x="3582" y="726"/>
                  </a:lnTo>
                  <a:cubicBezTo>
                    <a:pt x="3800" y="347"/>
                    <a:pt x="3484" y="1"/>
                    <a:pt x="3157" y="1"/>
                  </a:cubicBezTo>
                  <a:close/>
                </a:path>
              </a:pathLst>
            </a:custGeom>
            <a:solidFill>
              <a:schemeClr val="accent4"/>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0" name="Google Shape;5010;p118"/>
            <p:cNvSpPr/>
            <p:nvPr/>
          </p:nvSpPr>
          <p:spPr>
            <a:xfrm>
              <a:off x="7111275" y="4179187"/>
              <a:ext cx="114225" cy="105275"/>
            </a:xfrm>
            <a:custGeom>
              <a:avLst/>
              <a:gdLst/>
              <a:ahLst/>
              <a:cxnLst/>
              <a:rect l="l" t="t" r="r" b="b"/>
              <a:pathLst>
                <a:path w="4569" h="4211" extrusionOk="0">
                  <a:moveTo>
                    <a:pt x="687" y="1"/>
                  </a:moveTo>
                  <a:cubicBezTo>
                    <a:pt x="320" y="1"/>
                    <a:pt x="1" y="472"/>
                    <a:pt x="339" y="821"/>
                  </a:cubicBezTo>
                  <a:lnTo>
                    <a:pt x="3591" y="4073"/>
                  </a:lnTo>
                  <a:cubicBezTo>
                    <a:pt x="3687" y="4169"/>
                    <a:pt x="3811" y="4210"/>
                    <a:pt x="3935" y="4210"/>
                  </a:cubicBezTo>
                  <a:cubicBezTo>
                    <a:pt x="4348" y="4210"/>
                    <a:pt x="4569" y="3701"/>
                    <a:pt x="4280" y="3398"/>
                  </a:cubicBezTo>
                  <a:lnTo>
                    <a:pt x="1014" y="146"/>
                  </a:lnTo>
                  <a:cubicBezTo>
                    <a:pt x="912" y="44"/>
                    <a:pt x="797" y="1"/>
                    <a:pt x="687" y="1"/>
                  </a:cubicBezTo>
                  <a:close/>
                </a:path>
              </a:pathLst>
            </a:custGeom>
            <a:solidFill>
              <a:schemeClr val="accent4"/>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1" name="Google Shape;5011;p118"/>
            <p:cNvSpPr/>
            <p:nvPr/>
          </p:nvSpPr>
          <p:spPr>
            <a:xfrm>
              <a:off x="7178300" y="4254112"/>
              <a:ext cx="83725" cy="71625"/>
            </a:xfrm>
            <a:custGeom>
              <a:avLst/>
              <a:gdLst/>
              <a:ahLst/>
              <a:cxnLst/>
              <a:rect l="l" t="t" r="r" b="b"/>
              <a:pathLst>
                <a:path w="3349" h="2865" extrusionOk="0">
                  <a:moveTo>
                    <a:pt x="1915" y="1"/>
                  </a:moveTo>
                  <a:cubicBezTo>
                    <a:pt x="648" y="1"/>
                    <a:pt x="0" y="1544"/>
                    <a:pt x="910" y="2440"/>
                  </a:cubicBezTo>
                  <a:cubicBezTo>
                    <a:pt x="1199" y="2733"/>
                    <a:pt x="1556" y="2865"/>
                    <a:pt x="1906" y="2865"/>
                  </a:cubicBezTo>
                  <a:cubicBezTo>
                    <a:pt x="2641" y="2865"/>
                    <a:pt x="3348" y="2288"/>
                    <a:pt x="3348" y="1420"/>
                  </a:cubicBezTo>
                  <a:cubicBezTo>
                    <a:pt x="3348" y="635"/>
                    <a:pt x="2715" y="1"/>
                    <a:pt x="1915" y="1"/>
                  </a:cubicBezTo>
                  <a:close/>
                </a:path>
              </a:pathLst>
            </a:cu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2" name="Google Shape;5012;p118"/>
            <p:cNvSpPr/>
            <p:nvPr/>
          </p:nvSpPr>
          <p:spPr>
            <a:xfrm>
              <a:off x="7226175" y="4254112"/>
              <a:ext cx="35850" cy="71325"/>
            </a:xfrm>
            <a:custGeom>
              <a:avLst/>
              <a:gdLst/>
              <a:ahLst/>
              <a:cxnLst/>
              <a:rect l="l" t="t" r="r" b="b"/>
              <a:pathLst>
                <a:path w="1434" h="2853" extrusionOk="0">
                  <a:moveTo>
                    <a:pt x="26" y="1"/>
                  </a:moveTo>
                  <a:cubicBezTo>
                    <a:pt x="17" y="1"/>
                    <a:pt x="9" y="1"/>
                    <a:pt x="0" y="1"/>
                  </a:cubicBezTo>
                  <a:lnTo>
                    <a:pt x="0" y="2853"/>
                  </a:lnTo>
                  <a:cubicBezTo>
                    <a:pt x="800" y="2853"/>
                    <a:pt x="1433" y="2219"/>
                    <a:pt x="1433" y="1420"/>
                  </a:cubicBezTo>
                  <a:cubicBezTo>
                    <a:pt x="1433" y="643"/>
                    <a:pt x="813" y="1"/>
                    <a:pt x="26" y="1"/>
                  </a:cubicBezTo>
                  <a:close/>
                </a:path>
              </a:pathLst>
            </a:custGeom>
            <a:solidFill>
              <a:schemeClr val="accen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3" name="Google Shape;5013;p118"/>
            <p:cNvSpPr/>
            <p:nvPr/>
          </p:nvSpPr>
          <p:spPr>
            <a:xfrm>
              <a:off x="7112175" y="4408087"/>
              <a:ext cx="73025" cy="78900"/>
            </a:xfrm>
            <a:custGeom>
              <a:avLst/>
              <a:gdLst/>
              <a:ahLst/>
              <a:cxnLst/>
              <a:rect l="l" t="t" r="r" b="b"/>
              <a:pathLst>
                <a:path w="2921" h="3156" extrusionOk="0">
                  <a:moveTo>
                    <a:pt x="1460" y="1"/>
                  </a:moveTo>
                  <a:cubicBezTo>
                    <a:pt x="648" y="1"/>
                    <a:pt x="0" y="676"/>
                    <a:pt x="28" y="1475"/>
                  </a:cubicBezTo>
                  <a:lnTo>
                    <a:pt x="28" y="2673"/>
                  </a:lnTo>
                  <a:cubicBezTo>
                    <a:pt x="28" y="2935"/>
                    <a:pt x="248" y="3156"/>
                    <a:pt x="510" y="3156"/>
                  </a:cubicBezTo>
                  <a:lnTo>
                    <a:pt x="2411" y="3156"/>
                  </a:lnTo>
                  <a:cubicBezTo>
                    <a:pt x="2673" y="3156"/>
                    <a:pt x="2893" y="2935"/>
                    <a:pt x="2893" y="2673"/>
                  </a:cubicBezTo>
                  <a:lnTo>
                    <a:pt x="2893" y="1475"/>
                  </a:lnTo>
                  <a:cubicBezTo>
                    <a:pt x="2921" y="676"/>
                    <a:pt x="2273" y="1"/>
                    <a:pt x="1460" y="1"/>
                  </a:cubicBezTo>
                  <a:close/>
                </a:path>
              </a:pathLst>
            </a:cu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4" name="Google Shape;5014;p118"/>
            <p:cNvSpPr/>
            <p:nvPr/>
          </p:nvSpPr>
          <p:spPr>
            <a:xfrm>
              <a:off x="7148675" y="4409462"/>
              <a:ext cx="35850" cy="77525"/>
            </a:xfrm>
            <a:custGeom>
              <a:avLst/>
              <a:gdLst/>
              <a:ahLst/>
              <a:cxnLst/>
              <a:rect l="l" t="t" r="r" b="b"/>
              <a:pathLst>
                <a:path w="1434" h="3101" extrusionOk="0">
                  <a:moveTo>
                    <a:pt x="0" y="1"/>
                  </a:moveTo>
                  <a:lnTo>
                    <a:pt x="0" y="3101"/>
                  </a:lnTo>
                  <a:lnTo>
                    <a:pt x="951" y="3101"/>
                  </a:lnTo>
                  <a:cubicBezTo>
                    <a:pt x="1213" y="3101"/>
                    <a:pt x="1433" y="2880"/>
                    <a:pt x="1433" y="2618"/>
                  </a:cubicBezTo>
                  <a:lnTo>
                    <a:pt x="1433" y="1434"/>
                  </a:lnTo>
                  <a:cubicBezTo>
                    <a:pt x="1433" y="634"/>
                    <a:pt x="786" y="1"/>
                    <a:pt x="0" y="1"/>
                  </a:cubicBezTo>
                  <a:close/>
                </a:path>
              </a:pathLst>
            </a:custGeom>
            <a:solidFill>
              <a:schemeClr val="accen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5" name="Google Shape;5015;p118"/>
            <p:cNvSpPr/>
            <p:nvPr/>
          </p:nvSpPr>
          <p:spPr>
            <a:xfrm>
              <a:off x="7059125" y="4463187"/>
              <a:ext cx="179125" cy="63325"/>
            </a:xfrm>
            <a:custGeom>
              <a:avLst/>
              <a:gdLst/>
              <a:ahLst/>
              <a:cxnLst/>
              <a:rect l="l" t="t" r="r" b="b"/>
              <a:pathLst>
                <a:path w="7165" h="2533" extrusionOk="0">
                  <a:moveTo>
                    <a:pt x="6706" y="0"/>
                  </a:moveTo>
                  <a:cubicBezTo>
                    <a:pt x="6698" y="0"/>
                    <a:pt x="6690" y="1"/>
                    <a:pt x="6682" y="1"/>
                  </a:cubicBezTo>
                  <a:lnTo>
                    <a:pt x="483" y="1"/>
                  </a:lnTo>
                  <a:cubicBezTo>
                    <a:pt x="207" y="1"/>
                    <a:pt x="0" y="208"/>
                    <a:pt x="0" y="469"/>
                  </a:cubicBezTo>
                  <a:lnTo>
                    <a:pt x="0" y="2385"/>
                  </a:lnTo>
                  <a:cubicBezTo>
                    <a:pt x="0" y="2486"/>
                    <a:pt x="73" y="2517"/>
                    <a:pt x="177" y="2517"/>
                  </a:cubicBezTo>
                  <a:cubicBezTo>
                    <a:pt x="341" y="2517"/>
                    <a:pt x="584" y="2440"/>
                    <a:pt x="744" y="2440"/>
                  </a:cubicBezTo>
                  <a:lnTo>
                    <a:pt x="6393" y="2481"/>
                  </a:lnTo>
                  <a:cubicBezTo>
                    <a:pt x="6532" y="2481"/>
                    <a:pt x="6756" y="2533"/>
                    <a:pt x="6927" y="2533"/>
                  </a:cubicBezTo>
                  <a:cubicBezTo>
                    <a:pt x="7062" y="2533"/>
                    <a:pt x="7165" y="2500"/>
                    <a:pt x="7165" y="2385"/>
                  </a:cubicBezTo>
                  <a:lnTo>
                    <a:pt x="7165" y="469"/>
                  </a:lnTo>
                  <a:cubicBezTo>
                    <a:pt x="7165" y="215"/>
                    <a:pt x="6957" y="0"/>
                    <a:pt x="6706" y="0"/>
                  </a:cubicBezTo>
                  <a:close/>
                </a:path>
              </a:pathLst>
            </a:custGeom>
            <a:solidFill>
              <a:schemeClr val="accent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6" name="Google Shape;5016;p118"/>
            <p:cNvSpPr/>
            <p:nvPr/>
          </p:nvSpPr>
          <p:spPr>
            <a:xfrm>
              <a:off x="7148675" y="4463187"/>
              <a:ext cx="89575" cy="64650"/>
            </a:xfrm>
            <a:custGeom>
              <a:avLst/>
              <a:gdLst/>
              <a:ahLst/>
              <a:cxnLst/>
              <a:rect l="l" t="t" r="r" b="b"/>
              <a:pathLst>
                <a:path w="3583" h="2586" extrusionOk="0">
                  <a:moveTo>
                    <a:pt x="3124" y="0"/>
                  </a:moveTo>
                  <a:cubicBezTo>
                    <a:pt x="3116" y="0"/>
                    <a:pt x="3108" y="1"/>
                    <a:pt x="3100" y="1"/>
                  </a:cubicBezTo>
                  <a:lnTo>
                    <a:pt x="0" y="1"/>
                  </a:lnTo>
                  <a:lnTo>
                    <a:pt x="0" y="2536"/>
                  </a:lnTo>
                  <a:lnTo>
                    <a:pt x="2825" y="2577"/>
                  </a:lnTo>
                  <a:cubicBezTo>
                    <a:pt x="2915" y="2577"/>
                    <a:pt x="3033" y="2586"/>
                    <a:pt x="3149" y="2586"/>
                  </a:cubicBezTo>
                  <a:cubicBezTo>
                    <a:pt x="3370" y="2586"/>
                    <a:pt x="3583" y="2556"/>
                    <a:pt x="3583" y="2385"/>
                  </a:cubicBezTo>
                  <a:lnTo>
                    <a:pt x="3583" y="469"/>
                  </a:lnTo>
                  <a:cubicBezTo>
                    <a:pt x="3583" y="215"/>
                    <a:pt x="3375" y="0"/>
                    <a:pt x="3124" y="0"/>
                  </a:cubicBezTo>
                  <a:close/>
                </a:path>
              </a:pathLst>
            </a:custGeom>
            <a:solidFill>
              <a:schemeClr val="accent4"/>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7" name="Google Shape;5017;p118"/>
            <p:cNvSpPr/>
            <p:nvPr/>
          </p:nvSpPr>
          <p:spPr>
            <a:xfrm>
              <a:off x="7029850" y="4510737"/>
              <a:ext cx="230800" cy="23775"/>
            </a:xfrm>
            <a:custGeom>
              <a:avLst/>
              <a:gdLst/>
              <a:ahLst/>
              <a:cxnLst/>
              <a:rect l="l" t="t" r="r" b="b"/>
              <a:pathLst>
                <a:path w="9232" h="951" extrusionOk="0">
                  <a:moveTo>
                    <a:pt x="634" y="0"/>
                  </a:moveTo>
                  <a:cubicBezTo>
                    <a:pt x="0" y="0"/>
                    <a:pt x="0" y="951"/>
                    <a:pt x="634" y="951"/>
                  </a:cubicBezTo>
                  <a:lnTo>
                    <a:pt x="8749" y="951"/>
                  </a:lnTo>
                  <a:cubicBezTo>
                    <a:pt x="9011" y="951"/>
                    <a:pt x="9231" y="744"/>
                    <a:pt x="9231" y="483"/>
                  </a:cubicBezTo>
                  <a:cubicBezTo>
                    <a:pt x="9231" y="221"/>
                    <a:pt x="9011" y="0"/>
                    <a:pt x="8749" y="0"/>
                  </a:cubicBezTo>
                  <a:close/>
                </a:path>
              </a:pathLst>
            </a:cu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8" name="Google Shape;5018;p118"/>
            <p:cNvSpPr/>
            <p:nvPr/>
          </p:nvSpPr>
          <p:spPr>
            <a:xfrm>
              <a:off x="7148675" y="4510737"/>
              <a:ext cx="111975" cy="23775"/>
            </a:xfrm>
            <a:custGeom>
              <a:avLst/>
              <a:gdLst/>
              <a:ahLst/>
              <a:cxnLst/>
              <a:rect l="l" t="t" r="r" b="b"/>
              <a:pathLst>
                <a:path w="4479" h="951" extrusionOk="0">
                  <a:moveTo>
                    <a:pt x="0" y="0"/>
                  </a:moveTo>
                  <a:lnTo>
                    <a:pt x="0" y="951"/>
                  </a:lnTo>
                  <a:lnTo>
                    <a:pt x="3996" y="951"/>
                  </a:lnTo>
                  <a:cubicBezTo>
                    <a:pt x="4258" y="951"/>
                    <a:pt x="4478" y="744"/>
                    <a:pt x="4478" y="483"/>
                  </a:cubicBezTo>
                  <a:cubicBezTo>
                    <a:pt x="4478" y="221"/>
                    <a:pt x="4258" y="0"/>
                    <a:pt x="3996" y="0"/>
                  </a:cubicBezTo>
                  <a:close/>
                </a:path>
              </a:pathLst>
            </a:custGeom>
            <a:solidFill>
              <a:schemeClr val="accen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9" name="Google Shape;5019;p118"/>
            <p:cNvSpPr/>
            <p:nvPr/>
          </p:nvSpPr>
          <p:spPr>
            <a:xfrm>
              <a:off x="7039475" y="4128662"/>
              <a:ext cx="113700" cy="108425"/>
            </a:xfrm>
            <a:custGeom>
              <a:avLst/>
              <a:gdLst/>
              <a:ahLst/>
              <a:cxnLst/>
              <a:rect l="l" t="t" r="r" b="b"/>
              <a:pathLst>
                <a:path w="4548" h="4337" extrusionOk="0">
                  <a:moveTo>
                    <a:pt x="2720" y="0"/>
                  </a:moveTo>
                  <a:cubicBezTo>
                    <a:pt x="2292" y="0"/>
                    <a:pt x="1861" y="162"/>
                    <a:pt x="1530" y="486"/>
                  </a:cubicBezTo>
                  <a:lnTo>
                    <a:pt x="180" y="1836"/>
                  </a:lnTo>
                  <a:cubicBezTo>
                    <a:pt x="1" y="2015"/>
                    <a:pt x="1" y="2319"/>
                    <a:pt x="180" y="2511"/>
                  </a:cubicBezTo>
                  <a:lnTo>
                    <a:pt x="1034" y="3352"/>
                  </a:lnTo>
                  <a:lnTo>
                    <a:pt x="1875" y="4192"/>
                  </a:lnTo>
                  <a:cubicBezTo>
                    <a:pt x="1964" y="4289"/>
                    <a:pt x="2085" y="4337"/>
                    <a:pt x="2207" y="4337"/>
                  </a:cubicBezTo>
                  <a:cubicBezTo>
                    <a:pt x="2329" y="4337"/>
                    <a:pt x="2453" y="4289"/>
                    <a:pt x="2550" y="4192"/>
                  </a:cubicBezTo>
                  <a:lnTo>
                    <a:pt x="3900" y="2842"/>
                  </a:lnTo>
                  <a:cubicBezTo>
                    <a:pt x="4548" y="2195"/>
                    <a:pt x="4548" y="1134"/>
                    <a:pt x="3900" y="486"/>
                  </a:cubicBezTo>
                  <a:cubicBezTo>
                    <a:pt x="3576" y="162"/>
                    <a:pt x="3149" y="0"/>
                    <a:pt x="2720" y="0"/>
                  </a:cubicBezTo>
                  <a:close/>
                </a:path>
              </a:pathLst>
            </a:cu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0" name="Google Shape;5020;p118"/>
            <p:cNvSpPr/>
            <p:nvPr/>
          </p:nvSpPr>
          <p:spPr>
            <a:xfrm>
              <a:off x="7065325" y="4140812"/>
              <a:ext cx="87850" cy="96275"/>
            </a:xfrm>
            <a:custGeom>
              <a:avLst/>
              <a:gdLst/>
              <a:ahLst/>
              <a:cxnLst/>
              <a:rect l="l" t="t" r="r" b="b"/>
              <a:pathLst>
                <a:path w="3514" h="3851" extrusionOk="0">
                  <a:moveTo>
                    <a:pt x="2866" y="0"/>
                  </a:moveTo>
                  <a:lnTo>
                    <a:pt x="0" y="2866"/>
                  </a:lnTo>
                  <a:lnTo>
                    <a:pt x="841" y="3706"/>
                  </a:lnTo>
                  <a:cubicBezTo>
                    <a:pt x="930" y="3803"/>
                    <a:pt x="1051" y="3851"/>
                    <a:pt x="1173" y="3851"/>
                  </a:cubicBezTo>
                  <a:cubicBezTo>
                    <a:pt x="1295" y="3851"/>
                    <a:pt x="1419" y="3803"/>
                    <a:pt x="1516" y="3706"/>
                  </a:cubicBezTo>
                  <a:lnTo>
                    <a:pt x="2866" y="2356"/>
                  </a:lnTo>
                  <a:cubicBezTo>
                    <a:pt x="3514" y="1709"/>
                    <a:pt x="3514" y="648"/>
                    <a:pt x="2866" y="0"/>
                  </a:cubicBezTo>
                  <a:close/>
                </a:path>
              </a:pathLst>
            </a:custGeom>
            <a:solidFill>
              <a:schemeClr val="accen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1" name="Google Shape;5021;p118"/>
            <p:cNvSpPr/>
            <p:nvPr/>
          </p:nvSpPr>
          <p:spPr>
            <a:xfrm>
              <a:off x="6959225" y="4157762"/>
              <a:ext cx="167775" cy="159675"/>
            </a:xfrm>
            <a:custGeom>
              <a:avLst/>
              <a:gdLst/>
              <a:ahLst/>
              <a:cxnLst/>
              <a:rect l="l" t="t" r="r" b="b"/>
              <a:pathLst>
                <a:path w="6711" h="6387" extrusionOk="0">
                  <a:moveTo>
                    <a:pt x="2219" y="1"/>
                  </a:moveTo>
                  <a:cubicBezTo>
                    <a:pt x="1485" y="1"/>
                    <a:pt x="752" y="280"/>
                    <a:pt x="194" y="838"/>
                  </a:cubicBezTo>
                  <a:cubicBezTo>
                    <a:pt x="1" y="1031"/>
                    <a:pt x="1" y="1334"/>
                    <a:pt x="194" y="1513"/>
                  </a:cubicBezTo>
                  <a:lnTo>
                    <a:pt x="2550" y="3883"/>
                  </a:lnTo>
                  <a:lnTo>
                    <a:pt x="4919" y="6252"/>
                  </a:lnTo>
                  <a:cubicBezTo>
                    <a:pt x="5009" y="6342"/>
                    <a:pt x="5130" y="6387"/>
                    <a:pt x="5252" y="6387"/>
                  </a:cubicBezTo>
                  <a:cubicBezTo>
                    <a:pt x="5374" y="6387"/>
                    <a:pt x="5498" y="6342"/>
                    <a:pt x="5595" y="6252"/>
                  </a:cubicBezTo>
                  <a:lnTo>
                    <a:pt x="5595" y="6239"/>
                  </a:lnTo>
                  <a:cubicBezTo>
                    <a:pt x="6711" y="5123"/>
                    <a:pt x="6711" y="3318"/>
                    <a:pt x="5595" y="2188"/>
                  </a:cubicBezTo>
                  <a:lnTo>
                    <a:pt x="4244" y="838"/>
                  </a:lnTo>
                  <a:cubicBezTo>
                    <a:pt x="3686" y="280"/>
                    <a:pt x="2953" y="1"/>
                    <a:pt x="2219" y="1"/>
                  </a:cubicBezTo>
                  <a:close/>
                </a:path>
              </a:pathLst>
            </a:custGeom>
            <a:solidFill>
              <a:schemeClr val="accent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2" name="Google Shape;5022;p118"/>
            <p:cNvSpPr/>
            <p:nvPr/>
          </p:nvSpPr>
          <p:spPr>
            <a:xfrm>
              <a:off x="7022950" y="4195562"/>
              <a:ext cx="104050" cy="121875"/>
            </a:xfrm>
            <a:custGeom>
              <a:avLst/>
              <a:gdLst/>
              <a:ahLst/>
              <a:cxnLst/>
              <a:rect l="l" t="t" r="r" b="b"/>
              <a:pathLst>
                <a:path w="4162" h="4875" extrusionOk="0">
                  <a:moveTo>
                    <a:pt x="2370" y="1"/>
                  </a:moveTo>
                  <a:lnTo>
                    <a:pt x="1" y="2371"/>
                  </a:lnTo>
                  <a:lnTo>
                    <a:pt x="2370" y="4740"/>
                  </a:lnTo>
                  <a:cubicBezTo>
                    <a:pt x="2460" y="4830"/>
                    <a:pt x="2581" y="4875"/>
                    <a:pt x="2703" y="4875"/>
                  </a:cubicBezTo>
                  <a:cubicBezTo>
                    <a:pt x="2825" y="4875"/>
                    <a:pt x="2949" y="4830"/>
                    <a:pt x="3046" y="4740"/>
                  </a:cubicBezTo>
                  <a:cubicBezTo>
                    <a:pt x="4162" y="3611"/>
                    <a:pt x="4162" y="1806"/>
                    <a:pt x="3046" y="676"/>
                  </a:cubicBezTo>
                  <a:lnTo>
                    <a:pt x="2370" y="1"/>
                  </a:lnTo>
                  <a:close/>
                </a:path>
              </a:pathLst>
            </a:custGeom>
            <a:solidFill>
              <a:schemeClr val="accent4"/>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3" name="Google Shape;5023;p118"/>
            <p:cNvSpPr/>
            <p:nvPr/>
          </p:nvSpPr>
          <p:spPr>
            <a:xfrm>
              <a:off x="6885875" y="4462862"/>
              <a:ext cx="29975" cy="23775"/>
            </a:xfrm>
            <a:custGeom>
              <a:avLst/>
              <a:gdLst/>
              <a:ahLst/>
              <a:cxnLst/>
              <a:rect l="l" t="t" r="r" b="b"/>
              <a:pathLst>
                <a:path w="1199" h="951" extrusionOk="0">
                  <a:moveTo>
                    <a:pt x="0" y="0"/>
                  </a:moveTo>
                  <a:lnTo>
                    <a:pt x="0" y="951"/>
                  </a:lnTo>
                  <a:lnTo>
                    <a:pt x="1199" y="951"/>
                  </a:lnTo>
                  <a:lnTo>
                    <a:pt x="1199" y="0"/>
                  </a:lnTo>
                  <a:close/>
                </a:path>
              </a:pathLst>
            </a:custGeom>
            <a:solidFill>
              <a:schemeClr val="accent4"/>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24" name="Google Shape;5024;p118"/>
          <p:cNvGrpSpPr/>
          <p:nvPr/>
        </p:nvGrpSpPr>
        <p:grpSpPr>
          <a:xfrm>
            <a:off x="6855550" y="3422287"/>
            <a:ext cx="406825" cy="406900"/>
            <a:chOff x="6855550" y="3422287"/>
            <a:chExt cx="406825" cy="406900"/>
          </a:xfrm>
        </p:grpSpPr>
        <p:sp>
          <p:nvSpPr>
            <p:cNvPr id="5025" name="Google Shape;5025;p118"/>
            <p:cNvSpPr/>
            <p:nvPr/>
          </p:nvSpPr>
          <p:spPr>
            <a:xfrm>
              <a:off x="6944925" y="3422912"/>
              <a:ext cx="24825" cy="47550"/>
            </a:xfrm>
            <a:custGeom>
              <a:avLst/>
              <a:gdLst/>
              <a:ahLst/>
              <a:cxnLst/>
              <a:rect l="l" t="t" r="r" b="b"/>
              <a:pathLst>
                <a:path w="993" h="1902" extrusionOk="0">
                  <a:moveTo>
                    <a:pt x="502" y="0"/>
                  </a:moveTo>
                  <a:cubicBezTo>
                    <a:pt x="273" y="0"/>
                    <a:pt x="42" y="148"/>
                    <a:pt x="22" y="444"/>
                  </a:cubicBezTo>
                  <a:lnTo>
                    <a:pt x="22" y="1395"/>
                  </a:lnTo>
                  <a:cubicBezTo>
                    <a:pt x="1" y="1733"/>
                    <a:pt x="249" y="1901"/>
                    <a:pt x="497" y="1901"/>
                  </a:cubicBezTo>
                  <a:cubicBezTo>
                    <a:pt x="745" y="1901"/>
                    <a:pt x="993" y="1733"/>
                    <a:pt x="972" y="1395"/>
                  </a:cubicBezTo>
                  <a:lnTo>
                    <a:pt x="972" y="444"/>
                  </a:lnTo>
                  <a:cubicBezTo>
                    <a:pt x="959" y="148"/>
                    <a:pt x="731" y="0"/>
                    <a:pt x="502" y="0"/>
                  </a:cubicBezTo>
                  <a:close/>
                </a:path>
              </a:pathLst>
            </a:custGeom>
            <a:solidFill>
              <a:schemeClr val="accent3"/>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6" name="Google Shape;5026;p118"/>
            <p:cNvSpPr/>
            <p:nvPr/>
          </p:nvSpPr>
          <p:spPr>
            <a:xfrm>
              <a:off x="6957500" y="3422287"/>
              <a:ext cx="11750" cy="47575"/>
            </a:xfrm>
            <a:custGeom>
              <a:avLst/>
              <a:gdLst/>
              <a:ahLst/>
              <a:cxnLst/>
              <a:rect l="l" t="t" r="r" b="b"/>
              <a:pathLst>
                <a:path w="470" h="1903" extrusionOk="0">
                  <a:moveTo>
                    <a:pt x="24" y="0"/>
                  </a:moveTo>
                  <a:cubicBezTo>
                    <a:pt x="16" y="0"/>
                    <a:pt x="9" y="1"/>
                    <a:pt x="1" y="1"/>
                  </a:cubicBezTo>
                  <a:lnTo>
                    <a:pt x="1" y="1902"/>
                  </a:lnTo>
                  <a:cubicBezTo>
                    <a:pt x="263" y="1902"/>
                    <a:pt x="469" y="1682"/>
                    <a:pt x="469" y="1420"/>
                  </a:cubicBezTo>
                  <a:lnTo>
                    <a:pt x="469" y="469"/>
                  </a:lnTo>
                  <a:cubicBezTo>
                    <a:pt x="469" y="215"/>
                    <a:pt x="275" y="0"/>
                    <a:pt x="24" y="0"/>
                  </a:cubicBezTo>
                  <a:close/>
                </a:path>
              </a:pathLst>
            </a:custGeom>
            <a:solidFill>
              <a:schemeClr val="accent3"/>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7" name="Google Shape;5027;p118"/>
            <p:cNvSpPr/>
            <p:nvPr/>
          </p:nvSpPr>
          <p:spPr>
            <a:xfrm>
              <a:off x="6875175" y="3648512"/>
              <a:ext cx="159850" cy="180675"/>
            </a:xfrm>
            <a:custGeom>
              <a:avLst/>
              <a:gdLst/>
              <a:ahLst/>
              <a:cxnLst/>
              <a:rect l="l" t="t" r="r" b="b"/>
              <a:pathLst>
                <a:path w="6394" h="7227" extrusionOk="0">
                  <a:moveTo>
                    <a:pt x="4347" y="1"/>
                  </a:moveTo>
                  <a:cubicBezTo>
                    <a:pt x="4076" y="1"/>
                    <a:pt x="3805" y="206"/>
                    <a:pt x="3873" y="569"/>
                  </a:cubicBezTo>
                  <a:lnTo>
                    <a:pt x="4065" y="1947"/>
                  </a:lnTo>
                  <a:lnTo>
                    <a:pt x="2509" y="1947"/>
                  </a:lnTo>
                  <a:lnTo>
                    <a:pt x="2701" y="569"/>
                  </a:lnTo>
                  <a:cubicBezTo>
                    <a:pt x="2732" y="235"/>
                    <a:pt x="2478" y="47"/>
                    <a:pt x="2226" y="47"/>
                  </a:cubicBezTo>
                  <a:cubicBezTo>
                    <a:pt x="2019" y="47"/>
                    <a:pt x="1814" y="172"/>
                    <a:pt x="1765" y="445"/>
                  </a:cubicBezTo>
                  <a:lnTo>
                    <a:pt x="1558" y="1947"/>
                  </a:lnTo>
                  <a:lnTo>
                    <a:pt x="662" y="1947"/>
                  </a:lnTo>
                  <a:cubicBezTo>
                    <a:pt x="649" y="1946"/>
                    <a:pt x="636" y="1945"/>
                    <a:pt x="623" y="1945"/>
                  </a:cubicBezTo>
                  <a:cubicBezTo>
                    <a:pt x="0" y="1945"/>
                    <a:pt x="0" y="2898"/>
                    <a:pt x="623" y="2898"/>
                  </a:cubicBezTo>
                  <a:cubicBezTo>
                    <a:pt x="636" y="2898"/>
                    <a:pt x="649" y="2898"/>
                    <a:pt x="662" y="2897"/>
                  </a:cubicBezTo>
                  <a:lnTo>
                    <a:pt x="1420" y="2897"/>
                  </a:lnTo>
                  <a:lnTo>
                    <a:pt x="910" y="6658"/>
                  </a:lnTo>
                  <a:cubicBezTo>
                    <a:pt x="880" y="6985"/>
                    <a:pt x="1135" y="7170"/>
                    <a:pt x="1388" y="7170"/>
                  </a:cubicBezTo>
                  <a:cubicBezTo>
                    <a:pt x="1593" y="7170"/>
                    <a:pt x="1798" y="7048"/>
                    <a:pt x="1847" y="6782"/>
                  </a:cubicBezTo>
                  <a:lnTo>
                    <a:pt x="2385" y="2897"/>
                  </a:lnTo>
                  <a:lnTo>
                    <a:pt x="4189" y="2897"/>
                  </a:lnTo>
                  <a:lnTo>
                    <a:pt x="4727" y="6782"/>
                  </a:lnTo>
                  <a:cubicBezTo>
                    <a:pt x="4752" y="7087"/>
                    <a:pt x="4973" y="7226"/>
                    <a:pt x="5196" y="7226"/>
                  </a:cubicBezTo>
                  <a:cubicBezTo>
                    <a:pt x="5467" y="7226"/>
                    <a:pt x="5739" y="7021"/>
                    <a:pt x="5664" y="6658"/>
                  </a:cubicBezTo>
                  <a:lnTo>
                    <a:pt x="5154" y="2897"/>
                  </a:lnTo>
                  <a:lnTo>
                    <a:pt x="5912" y="2897"/>
                  </a:lnTo>
                  <a:cubicBezTo>
                    <a:pt x="6173" y="2897"/>
                    <a:pt x="6394" y="2677"/>
                    <a:pt x="6394" y="2415"/>
                  </a:cubicBezTo>
                  <a:cubicBezTo>
                    <a:pt x="6394" y="2153"/>
                    <a:pt x="6187" y="1947"/>
                    <a:pt x="5925" y="1947"/>
                  </a:cubicBezTo>
                  <a:lnTo>
                    <a:pt x="5030" y="1947"/>
                  </a:lnTo>
                  <a:lnTo>
                    <a:pt x="4823" y="445"/>
                  </a:lnTo>
                  <a:cubicBezTo>
                    <a:pt x="4792" y="140"/>
                    <a:pt x="4570" y="1"/>
                    <a:pt x="4347" y="1"/>
                  </a:cubicBezTo>
                  <a:close/>
                </a:path>
              </a:pathLst>
            </a:custGeom>
            <a:solidFill>
              <a:schemeClr val="accent3"/>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8" name="Google Shape;5028;p118"/>
            <p:cNvSpPr/>
            <p:nvPr/>
          </p:nvSpPr>
          <p:spPr>
            <a:xfrm>
              <a:off x="6957175" y="3648462"/>
              <a:ext cx="77850" cy="180725"/>
            </a:xfrm>
            <a:custGeom>
              <a:avLst/>
              <a:gdLst/>
              <a:ahLst/>
              <a:cxnLst/>
              <a:rect l="l" t="t" r="r" b="b"/>
              <a:pathLst>
                <a:path w="3114" h="7229" extrusionOk="0">
                  <a:moveTo>
                    <a:pt x="1065" y="1"/>
                  </a:moveTo>
                  <a:cubicBezTo>
                    <a:pt x="793" y="1"/>
                    <a:pt x="517" y="206"/>
                    <a:pt x="593" y="571"/>
                  </a:cubicBezTo>
                  <a:lnTo>
                    <a:pt x="772" y="1949"/>
                  </a:lnTo>
                  <a:lnTo>
                    <a:pt x="0" y="1949"/>
                  </a:lnTo>
                  <a:lnTo>
                    <a:pt x="0" y="2899"/>
                  </a:lnTo>
                  <a:lnTo>
                    <a:pt x="909" y="2899"/>
                  </a:lnTo>
                  <a:lnTo>
                    <a:pt x="1447" y="6784"/>
                  </a:lnTo>
                  <a:cubicBezTo>
                    <a:pt x="1472" y="7089"/>
                    <a:pt x="1693" y="7228"/>
                    <a:pt x="1916" y="7228"/>
                  </a:cubicBezTo>
                  <a:cubicBezTo>
                    <a:pt x="2187" y="7228"/>
                    <a:pt x="2459" y="7023"/>
                    <a:pt x="2384" y="6660"/>
                  </a:cubicBezTo>
                  <a:lnTo>
                    <a:pt x="1874" y="2899"/>
                  </a:lnTo>
                  <a:lnTo>
                    <a:pt x="2632" y="2899"/>
                  </a:lnTo>
                  <a:cubicBezTo>
                    <a:pt x="2893" y="2899"/>
                    <a:pt x="3114" y="2679"/>
                    <a:pt x="3114" y="2417"/>
                  </a:cubicBezTo>
                  <a:cubicBezTo>
                    <a:pt x="3114" y="2155"/>
                    <a:pt x="2893" y="1935"/>
                    <a:pt x="2632" y="1935"/>
                  </a:cubicBezTo>
                  <a:lnTo>
                    <a:pt x="1736" y="1935"/>
                  </a:lnTo>
                  <a:lnTo>
                    <a:pt x="1529" y="433"/>
                  </a:lnTo>
                  <a:cubicBezTo>
                    <a:pt x="1505" y="136"/>
                    <a:pt x="1286" y="1"/>
                    <a:pt x="1065" y="1"/>
                  </a:cubicBezTo>
                  <a:close/>
                </a:path>
              </a:pathLst>
            </a:custGeom>
            <a:solidFill>
              <a:schemeClr val="accent3"/>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9" name="Google Shape;5029;p118"/>
            <p:cNvSpPr/>
            <p:nvPr/>
          </p:nvSpPr>
          <p:spPr>
            <a:xfrm>
              <a:off x="6855550" y="3446062"/>
              <a:ext cx="203250" cy="227025"/>
            </a:xfrm>
            <a:custGeom>
              <a:avLst/>
              <a:gdLst/>
              <a:ahLst/>
              <a:cxnLst/>
              <a:rect l="l" t="t" r="r" b="b"/>
              <a:pathLst>
                <a:path w="8130" h="9081" extrusionOk="0">
                  <a:moveTo>
                    <a:pt x="483" y="1"/>
                  </a:moveTo>
                  <a:cubicBezTo>
                    <a:pt x="221" y="1"/>
                    <a:pt x="1" y="207"/>
                    <a:pt x="1" y="469"/>
                  </a:cubicBezTo>
                  <a:lnTo>
                    <a:pt x="1" y="8598"/>
                  </a:lnTo>
                  <a:cubicBezTo>
                    <a:pt x="1" y="8860"/>
                    <a:pt x="221" y="9080"/>
                    <a:pt x="483" y="9080"/>
                  </a:cubicBezTo>
                  <a:lnTo>
                    <a:pt x="7647" y="9080"/>
                  </a:lnTo>
                  <a:cubicBezTo>
                    <a:pt x="7909" y="9080"/>
                    <a:pt x="8130" y="8860"/>
                    <a:pt x="8130" y="8598"/>
                  </a:cubicBezTo>
                  <a:lnTo>
                    <a:pt x="8130" y="469"/>
                  </a:lnTo>
                  <a:cubicBezTo>
                    <a:pt x="8130" y="207"/>
                    <a:pt x="7909" y="1"/>
                    <a:pt x="7647" y="1"/>
                  </a:cubicBez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0" name="Google Shape;5030;p118"/>
            <p:cNvSpPr/>
            <p:nvPr/>
          </p:nvSpPr>
          <p:spPr>
            <a:xfrm>
              <a:off x="6957175" y="3446062"/>
              <a:ext cx="101625" cy="227025"/>
            </a:xfrm>
            <a:custGeom>
              <a:avLst/>
              <a:gdLst/>
              <a:ahLst/>
              <a:cxnLst/>
              <a:rect l="l" t="t" r="r" b="b"/>
              <a:pathLst>
                <a:path w="4065" h="9081" extrusionOk="0">
                  <a:moveTo>
                    <a:pt x="0" y="1"/>
                  </a:moveTo>
                  <a:lnTo>
                    <a:pt x="0" y="9080"/>
                  </a:lnTo>
                  <a:lnTo>
                    <a:pt x="3582" y="9080"/>
                  </a:lnTo>
                  <a:cubicBezTo>
                    <a:pt x="3844" y="9080"/>
                    <a:pt x="4065" y="8860"/>
                    <a:pt x="4065" y="8598"/>
                  </a:cubicBezTo>
                  <a:lnTo>
                    <a:pt x="4065" y="469"/>
                  </a:lnTo>
                  <a:cubicBezTo>
                    <a:pt x="4065" y="207"/>
                    <a:pt x="3844" y="1"/>
                    <a:pt x="3582" y="1"/>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1" name="Google Shape;5031;p118"/>
            <p:cNvSpPr/>
            <p:nvPr/>
          </p:nvSpPr>
          <p:spPr>
            <a:xfrm>
              <a:off x="6921175" y="3510912"/>
              <a:ext cx="24825" cy="60575"/>
            </a:xfrm>
            <a:custGeom>
              <a:avLst/>
              <a:gdLst/>
              <a:ahLst/>
              <a:cxnLst/>
              <a:rect l="l" t="t" r="r" b="b"/>
              <a:pathLst>
                <a:path w="993" h="2423" extrusionOk="0">
                  <a:moveTo>
                    <a:pt x="496" y="0"/>
                  </a:moveTo>
                  <a:cubicBezTo>
                    <a:pt x="248" y="0"/>
                    <a:pt x="0" y="169"/>
                    <a:pt x="21" y="507"/>
                  </a:cubicBezTo>
                  <a:lnTo>
                    <a:pt x="21" y="2187"/>
                  </a:lnTo>
                  <a:cubicBezTo>
                    <a:pt x="21" y="2404"/>
                    <a:pt x="162" y="2422"/>
                    <a:pt x="359" y="2422"/>
                  </a:cubicBezTo>
                  <a:cubicBezTo>
                    <a:pt x="400" y="2422"/>
                    <a:pt x="444" y="2422"/>
                    <a:pt x="489" y="2422"/>
                  </a:cubicBezTo>
                  <a:cubicBezTo>
                    <a:pt x="535" y="2422"/>
                    <a:pt x="579" y="2422"/>
                    <a:pt x="621" y="2422"/>
                  </a:cubicBezTo>
                  <a:cubicBezTo>
                    <a:pt x="821" y="2422"/>
                    <a:pt x="972" y="2404"/>
                    <a:pt x="972" y="2187"/>
                  </a:cubicBezTo>
                  <a:lnTo>
                    <a:pt x="972" y="507"/>
                  </a:lnTo>
                  <a:cubicBezTo>
                    <a:pt x="992" y="169"/>
                    <a:pt x="744" y="0"/>
                    <a:pt x="496" y="0"/>
                  </a:cubicBezTo>
                  <a:close/>
                </a:path>
              </a:pathLst>
            </a:custGeom>
            <a:solidFill>
              <a:srgbClr val="7FEA8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2" name="Google Shape;5032;p118"/>
            <p:cNvSpPr/>
            <p:nvPr/>
          </p:nvSpPr>
          <p:spPr>
            <a:xfrm>
              <a:off x="6968700" y="3492987"/>
              <a:ext cx="25000" cy="78500"/>
            </a:xfrm>
            <a:custGeom>
              <a:avLst/>
              <a:gdLst/>
              <a:ahLst/>
              <a:cxnLst/>
              <a:rect l="l" t="t" r="r" b="b"/>
              <a:pathLst>
                <a:path w="1000" h="3140" extrusionOk="0">
                  <a:moveTo>
                    <a:pt x="498" y="1"/>
                  </a:moveTo>
                  <a:cubicBezTo>
                    <a:pt x="249" y="1"/>
                    <a:pt x="1" y="170"/>
                    <a:pt x="21" y="507"/>
                  </a:cubicBezTo>
                  <a:lnTo>
                    <a:pt x="21" y="2904"/>
                  </a:lnTo>
                  <a:cubicBezTo>
                    <a:pt x="21" y="3121"/>
                    <a:pt x="172" y="3139"/>
                    <a:pt x="372" y="3139"/>
                  </a:cubicBezTo>
                  <a:cubicBezTo>
                    <a:pt x="414" y="3139"/>
                    <a:pt x="458" y="3139"/>
                    <a:pt x="504" y="3139"/>
                  </a:cubicBezTo>
                  <a:cubicBezTo>
                    <a:pt x="549" y="3139"/>
                    <a:pt x="593" y="3139"/>
                    <a:pt x="635" y="3139"/>
                  </a:cubicBezTo>
                  <a:cubicBezTo>
                    <a:pt x="835" y="3139"/>
                    <a:pt x="986" y="3121"/>
                    <a:pt x="986" y="2904"/>
                  </a:cubicBezTo>
                  <a:lnTo>
                    <a:pt x="986" y="507"/>
                  </a:lnTo>
                  <a:cubicBezTo>
                    <a:pt x="1000" y="170"/>
                    <a:pt x="748" y="1"/>
                    <a:pt x="498" y="1"/>
                  </a:cubicBezTo>
                  <a:close/>
                </a:path>
              </a:pathLst>
            </a:custGeom>
            <a:solidFill>
              <a:srgbClr val="FFBE00"/>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3" name="Google Shape;5033;p118"/>
            <p:cNvSpPr/>
            <p:nvPr/>
          </p:nvSpPr>
          <p:spPr>
            <a:xfrm>
              <a:off x="6898925" y="3553512"/>
              <a:ext cx="112350" cy="23850"/>
            </a:xfrm>
            <a:custGeom>
              <a:avLst/>
              <a:gdLst/>
              <a:ahLst/>
              <a:cxnLst/>
              <a:rect l="l" t="t" r="r" b="b"/>
              <a:pathLst>
                <a:path w="4494" h="954" extrusionOk="0">
                  <a:moveTo>
                    <a:pt x="624" y="0"/>
                  </a:moveTo>
                  <a:cubicBezTo>
                    <a:pt x="1" y="0"/>
                    <a:pt x="1" y="953"/>
                    <a:pt x="624" y="953"/>
                  </a:cubicBezTo>
                  <a:cubicBezTo>
                    <a:pt x="637" y="953"/>
                    <a:pt x="650" y="953"/>
                    <a:pt x="663" y="952"/>
                  </a:cubicBezTo>
                  <a:lnTo>
                    <a:pt x="4011" y="952"/>
                  </a:lnTo>
                  <a:cubicBezTo>
                    <a:pt x="4273" y="952"/>
                    <a:pt x="4493" y="745"/>
                    <a:pt x="4493" y="483"/>
                  </a:cubicBezTo>
                  <a:cubicBezTo>
                    <a:pt x="4493" y="222"/>
                    <a:pt x="4273" y="1"/>
                    <a:pt x="4011" y="1"/>
                  </a:cubicBezTo>
                  <a:lnTo>
                    <a:pt x="663" y="1"/>
                  </a:lnTo>
                  <a:cubicBezTo>
                    <a:pt x="650" y="0"/>
                    <a:pt x="637" y="0"/>
                    <a:pt x="624" y="0"/>
                  </a:cubicBezTo>
                  <a:close/>
                </a:path>
              </a:pathLst>
            </a:custGeom>
            <a:solidFill>
              <a:srgbClr val="01C1F0"/>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4" name="Google Shape;5034;p118"/>
            <p:cNvSpPr/>
            <p:nvPr/>
          </p:nvSpPr>
          <p:spPr>
            <a:xfrm>
              <a:off x="6957500" y="3553537"/>
              <a:ext cx="53775" cy="23775"/>
            </a:xfrm>
            <a:custGeom>
              <a:avLst/>
              <a:gdLst/>
              <a:ahLst/>
              <a:cxnLst/>
              <a:rect l="l" t="t" r="r" b="b"/>
              <a:pathLst>
                <a:path w="2151" h="951" extrusionOk="0">
                  <a:moveTo>
                    <a:pt x="1" y="0"/>
                  </a:moveTo>
                  <a:lnTo>
                    <a:pt x="1" y="951"/>
                  </a:lnTo>
                  <a:lnTo>
                    <a:pt x="1668" y="951"/>
                  </a:lnTo>
                  <a:cubicBezTo>
                    <a:pt x="1930" y="951"/>
                    <a:pt x="2150" y="744"/>
                    <a:pt x="2150" y="482"/>
                  </a:cubicBezTo>
                  <a:cubicBezTo>
                    <a:pt x="2150" y="221"/>
                    <a:pt x="1930" y="0"/>
                    <a:pt x="1668" y="0"/>
                  </a:cubicBezTo>
                  <a:close/>
                </a:path>
              </a:pathLst>
            </a:custGeom>
            <a:solidFill>
              <a:srgbClr val="00ADE9"/>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5" name="Google Shape;5035;p118"/>
            <p:cNvSpPr/>
            <p:nvPr/>
          </p:nvSpPr>
          <p:spPr>
            <a:xfrm>
              <a:off x="6898925" y="3601387"/>
              <a:ext cx="112350" cy="23850"/>
            </a:xfrm>
            <a:custGeom>
              <a:avLst/>
              <a:gdLst/>
              <a:ahLst/>
              <a:cxnLst/>
              <a:rect l="l" t="t" r="r" b="b"/>
              <a:pathLst>
                <a:path w="4494" h="954" extrusionOk="0">
                  <a:moveTo>
                    <a:pt x="624" y="0"/>
                  </a:moveTo>
                  <a:cubicBezTo>
                    <a:pt x="1" y="0"/>
                    <a:pt x="1" y="953"/>
                    <a:pt x="624" y="953"/>
                  </a:cubicBezTo>
                  <a:cubicBezTo>
                    <a:pt x="637" y="953"/>
                    <a:pt x="650" y="953"/>
                    <a:pt x="663" y="952"/>
                  </a:cubicBezTo>
                  <a:lnTo>
                    <a:pt x="4011" y="952"/>
                  </a:lnTo>
                  <a:cubicBezTo>
                    <a:pt x="4273" y="952"/>
                    <a:pt x="4493" y="732"/>
                    <a:pt x="4493" y="470"/>
                  </a:cubicBezTo>
                  <a:cubicBezTo>
                    <a:pt x="4493" y="208"/>
                    <a:pt x="4273" y="1"/>
                    <a:pt x="4011" y="1"/>
                  </a:cubicBezTo>
                  <a:lnTo>
                    <a:pt x="663" y="1"/>
                  </a:lnTo>
                  <a:cubicBezTo>
                    <a:pt x="650" y="1"/>
                    <a:pt x="637" y="0"/>
                    <a:pt x="624" y="0"/>
                  </a:cubicBezTo>
                  <a:close/>
                </a:path>
              </a:pathLst>
            </a:custGeom>
            <a:solidFill>
              <a:srgbClr val="01C1F0"/>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6" name="Google Shape;5036;p118"/>
            <p:cNvSpPr/>
            <p:nvPr/>
          </p:nvSpPr>
          <p:spPr>
            <a:xfrm>
              <a:off x="6957500" y="3601412"/>
              <a:ext cx="53775" cy="23775"/>
            </a:xfrm>
            <a:custGeom>
              <a:avLst/>
              <a:gdLst/>
              <a:ahLst/>
              <a:cxnLst/>
              <a:rect l="l" t="t" r="r" b="b"/>
              <a:pathLst>
                <a:path w="2151" h="951" extrusionOk="0">
                  <a:moveTo>
                    <a:pt x="1" y="0"/>
                  </a:moveTo>
                  <a:lnTo>
                    <a:pt x="1" y="951"/>
                  </a:lnTo>
                  <a:lnTo>
                    <a:pt x="1668" y="951"/>
                  </a:lnTo>
                  <a:cubicBezTo>
                    <a:pt x="1930" y="951"/>
                    <a:pt x="2150" y="731"/>
                    <a:pt x="2150" y="469"/>
                  </a:cubicBezTo>
                  <a:cubicBezTo>
                    <a:pt x="2150" y="207"/>
                    <a:pt x="1930" y="0"/>
                    <a:pt x="1668" y="0"/>
                  </a:cubicBezTo>
                  <a:close/>
                </a:path>
              </a:pathLst>
            </a:custGeom>
            <a:solidFill>
              <a:srgbClr val="00ADE9"/>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7" name="Google Shape;5037;p118"/>
            <p:cNvSpPr/>
            <p:nvPr/>
          </p:nvSpPr>
          <p:spPr>
            <a:xfrm>
              <a:off x="7093900" y="3599687"/>
              <a:ext cx="133325" cy="109200"/>
            </a:xfrm>
            <a:custGeom>
              <a:avLst/>
              <a:gdLst/>
              <a:ahLst/>
              <a:cxnLst/>
              <a:rect l="l" t="t" r="r" b="b"/>
              <a:pathLst>
                <a:path w="5333" h="4368" extrusionOk="0">
                  <a:moveTo>
                    <a:pt x="2660" y="0"/>
                  </a:moveTo>
                  <a:cubicBezTo>
                    <a:pt x="1186" y="0"/>
                    <a:pt x="1" y="1213"/>
                    <a:pt x="42" y="2701"/>
                  </a:cubicBezTo>
                  <a:lnTo>
                    <a:pt x="42" y="3886"/>
                  </a:lnTo>
                  <a:cubicBezTo>
                    <a:pt x="28" y="4148"/>
                    <a:pt x="249" y="4368"/>
                    <a:pt x="511" y="4368"/>
                  </a:cubicBezTo>
                  <a:lnTo>
                    <a:pt x="4823" y="4368"/>
                  </a:lnTo>
                  <a:cubicBezTo>
                    <a:pt x="5085" y="4368"/>
                    <a:pt x="5291" y="4148"/>
                    <a:pt x="5291" y="3886"/>
                  </a:cubicBezTo>
                  <a:lnTo>
                    <a:pt x="5291" y="2701"/>
                  </a:lnTo>
                  <a:cubicBezTo>
                    <a:pt x="5333" y="1213"/>
                    <a:pt x="4134" y="0"/>
                    <a:pt x="2660" y="0"/>
                  </a:cubicBezTo>
                  <a:close/>
                </a:path>
              </a:pathLst>
            </a:custGeom>
            <a:solidFill>
              <a:schemeClr val="accent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8" name="Google Shape;5038;p118"/>
            <p:cNvSpPr/>
            <p:nvPr/>
          </p:nvSpPr>
          <p:spPr>
            <a:xfrm>
              <a:off x="7160725" y="3601062"/>
              <a:ext cx="65475" cy="107825"/>
            </a:xfrm>
            <a:custGeom>
              <a:avLst/>
              <a:gdLst/>
              <a:ahLst/>
              <a:cxnLst/>
              <a:rect l="l" t="t" r="r" b="b"/>
              <a:pathLst>
                <a:path w="2619" h="4313" extrusionOk="0">
                  <a:moveTo>
                    <a:pt x="1" y="1"/>
                  </a:moveTo>
                  <a:lnTo>
                    <a:pt x="1" y="4313"/>
                  </a:lnTo>
                  <a:lnTo>
                    <a:pt x="2150" y="4313"/>
                  </a:lnTo>
                  <a:cubicBezTo>
                    <a:pt x="2412" y="4313"/>
                    <a:pt x="2618" y="4093"/>
                    <a:pt x="2618" y="3831"/>
                  </a:cubicBezTo>
                  <a:lnTo>
                    <a:pt x="2618" y="2646"/>
                  </a:lnTo>
                  <a:lnTo>
                    <a:pt x="2618" y="2632"/>
                  </a:lnTo>
                  <a:cubicBezTo>
                    <a:pt x="2618" y="1185"/>
                    <a:pt x="1447" y="14"/>
                    <a:pt x="1" y="1"/>
                  </a:cubicBezTo>
                  <a:close/>
                </a:path>
              </a:pathLst>
            </a:custGeom>
            <a:solidFill>
              <a:schemeClr val="accent4"/>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9" name="Google Shape;5039;p118"/>
            <p:cNvSpPr/>
            <p:nvPr/>
          </p:nvSpPr>
          <p:spPr>
            <a:xfrm>
              <a:off x="7088750" y="3517712"/>
              <a:ext cx="125750" cy="107625"/>
            </a:xfrm>
            <a:custGeom>
              <a:avLst/>
              <a:gdLst/>
              <a:ahLst/>
              <a:cxnLst/>
              <a:rect l="l" t="t" r="r" b="b"/>
              <a:pathLst>
                <a:path w="5030" h="4305" extrusionOk="0">
                  <a:moveTo>
                    <a:pt x="2880" y="0"/>
                  </a:moveTo>
                  <a:cubicBezTo>
                    <a:pt x="965" y="0"/>
                    <a:pt x="0" y="2315"/>
                    <a:pt x="1350" y="3665"/>
                  </a:cubicBezTo>
                  <a:cubicBezTo>
                    <a:pt x="1788" y="4107"/>
                    <a:pt x="2328" y="4305"/>
                    <a:pt x="2858" y="4305"/>
                  </a:cubicBezTo>
                  <a:cubicBezTo>
                    <a:pt x="3965" y="4305"/>
                    <a:pt x="5029" y="3444"/>
                    <a:pt x="5029" y="2150"/>
                  </a:cubicBezTo>
                  <a:cubicBezTo>
                    <a:pt x="5015" y="965"/>
                    <a:pt x="4065" y="0"/>
                    <a:pt x="2880" y="0"/>
                  </a:cubicBezTo>
                  <a:close/>
                </a:path>
              </a:pathLst>
            </a:custGeom>
            <a:solidFill>
              <a:srgbClr val="FFE3C0"/>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0" name="Google Shape;5040;p118"/>
            <p:cNvSpPr/>
            <p:nvPr/>
          </p:nvSpPr>
          <p:spPr>
            <a:xfrm>
              <a:off x="7160725" y="3517362"/>
              <a:ext cx="53775" cy="107825"/>
            </a:xfrm>
            <a:custGeom>
              <a:avLst/>
              <a:gdLst/>
              <a:ahLst/>
              <a:cxnLst/>
              <a:rect l="l" t="t" r="r" b="b"/>
              <a:pathLst>
                <a:path w="2151" h="4313" extrusionOk="0">
                  <a:moveTo>
                    <a:pt x="1" y="1"/>
                  </a:moveTo>
                  <a:lnTo>
                    <a:pt x="1" y="4313"/>
                  </a:lnTo>
                  <a:cubicBezTo>
                    <a:pt x="1172" y="4299"/>
                    <a:pt x="2136" y="3349"/>
                    <a:pt x="2150" y="2164"/>
                  </a:cubicBezTo>
                  <a:lnTo>
                    <a:pt x="2150" y="2150"/>
                  </a:lnTo>
                  <a:cubicBezTo>
                    <a:pt x="2136" y="965"/>
                    <a:pt x="1186" y="1"/>
                    <a:pt x="1" y="1"/>
                  </a:cubicBezTo>
                  <a:close/>
                </a:path>
              </a:pathLst>
            </a:custGeom>
            <a:solidFill>
              <a:srgbClr val="FCD0A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1" name="Google Shape;5041;p118"/>
            <p:cNvSpPr/>
            <p:nvPr/>
          </p:nvSpPr>
          <p:spPr>
            <a:xfrm>
              <a:off x="7059125" y="3690962"/>
              <a:ext cx="203250" cy="137800"/>
            </a:xfrm>
            <a:custGeom>
              <a:avLst/>
              <a:gdLst/>
              <a:ahLst/>
              <a:cxnLst/>
              <a:rect l="l" t="t" r="r" b="b"/>
              <a:pathLst>
                <a:path w="8130" h="5512" extrusionOk="0">
                  <a:moveTo>
                    <a:pt x="483" y="1"/>
                  </a:moveTo>
                  <a:cubicBezTo>
                    <a:pt x="221" y="1"/>
                    <a:pt x="0" y="207"/>
                    <a:pt x="14" y="469"/>
                  </a:cubicBezTo>
                  <a:lnTo>
                    <a:pt x="14" y="1681"/>
                  </a:lnTo>
                  <a:lnTo>
                    <a:pt x="620" y="2150"/>
                  </a:lnTo>
                  <a:lnTo>
                    <a:pt x="14" y="2632"/>
                  </a:lnTo>
                  <a:lnTo>
                    <a:pt x="14" y="5029"/>
                  </a:lnTo>
                  <a:cubicBezTo>
                    <a:pt x="14" y="5291"/>
                    <a:pt x="221" y="5498"/>
                    <a:pt x="483" y="5512"/>
                  </a:cubicBezTo>
                  <a:lnTo>
                    <a:pt x="3596" y="5512"/>
                  </a:lnTo>
                  <a:lnTo>
                    <a:pt x="4065" y="5140"/>
                  </a:lnTo>
                  <a:lnTo>
                    <a:pt x="4547" y="5498"/>
                  </a:lnTo>
                  <a:lnTo>
                    <a:pt x="7647" y="5498"/>
                  </a:lnTo>
                  <a:cubicBezTo>
                    <a:pt x="7909" y="5498"/>
                    <a:pt x="8115" y="5291"/>
                    <a:pt x="8115" y="5029"/>
                  </a:cubicBezTo>
                  <a:lnTo>
                    <a:pt x="8115" y="2632"/>
                  </a:lnTo>
                  <a:lnTo>
                    <a:pt x="7702" y="2150"/>
                  </a:lnTo>
                  <a:lnTo>
                    <a:pt x="8115" y="1681"/>
                  </a:lnTo>
                  <a:lnTo>
                    <a:pt x="8115" y="483"/>
                  </a:lnTo>
                  <a:lnTo>
                    <a:pt x="8129" y="469"/>
                  </a:lnTo>
                  <a:cubicBezTo>
                    <a:pt x="8129" y="207"/>
                    <a:pt x="7922" y="1"/>
                    <a:pt x="7661" y="1"/>
                  </a:cubicBezTo>
                  <a:close/>
                </a:path>
              </a:pathLst>
            </a:custGeom>
            <a:solidFill>
              <a:schemeClr val="accen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2" name="Google Shape;5042;p118"/>
            <p:cNvSpPr/>
            <p:nvPr/>
          </p:nvSpPr>
          <p:spPr>
            <a:xfrm>
              <a:off x="7160725" y="3690962"/>
              <a:ext cx="101650" cy="137450"/>
            </a:xfrm>
            <a:custGeom>
              <a:avLst/>
              <a:gdLst/>
              <a:ahLst/>
              <a:cxnLst/>
              <a:rect l="l" t="t" r="r" b="b"/>
              <a:pathLst>
                <a:path w="4066" h="5498" extrusionOk="0">
                  <a:moveTo>
                    <a:pt x="1" y="1"/>
                  </a:moveTo>
                  <a:lnTo>
                    <a:pt x="1" y="5126"/>
                  </a:lnTo>
                  <a:lnTo>
                    <a:pt x="483" y="5498"/>
                  </a:lnTo>
                  <a:lnTo>
                    <a:pt x="3583" y="5498"/>
                  </a:lnTo>
                  <a:cubicBezTo>
                    <a:pt x="3845" y="5498"/>
                    <a:pt x="4051" y="5277"/>
                    <a:pt x="4051" y="5016"/>
                  </a:cubicBezTo>
                  <a:lnTo>
                    <a:pt x="4051" y="2632"/>
                  </a:lnTo>
                  <a:lnTo>
                    <a:pt x="3638" y="2136"/>
                  </a:lnTo>
                  <a:lnTo>
                    <a:pt x="4051" y="1681"/>
                  </a:lnTo>
                  <a:lnTo>
                    <a:pt x="4065" y="483"/>
                  </a:lnTo>
                  <a:cubicBezTo>
                    <a:pt x="4065" y="221"/>
                    <a:pt x="3845" y="1"/>
                    <a:pt x="3583" y="1"/>
                  </a:cubicBezTo>
                  <a:close/>
                </a:path>
              </a:pathLst>
            </a:custGeom>
            <a:solidFill>
              <a:schemeClr val="accen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3" name="Google Shape;5043;p118"/>
            <p:cNvSpPr/>
            <p:nvPr/>
          </p:nvSpPr>
          <p:spPr>
            <a:xfrm>
              <a:off x="7059125" y="3732987"/>
              <a:ext cx="202900" cy="95425"/>
            </a:xfrm>
            <a:custGeom>
              <a:avLst/>
              <a:gdLst/>
              <a:ahLst/>
              <a:cxnLst/>
              <a:rect l="l" t="t" r="r" b="b"/>
              <a:pathLst>
                <a:path w="8116" h="3817" extrusionOk="0">
                  <a:moveTo>
                    <a:pt x="0" y="0"/>
                  </a:moveTo>
                  <a:lnTo>
                    <a:pt x="0" y="951"/>
                  </a:lnTo>
                  <a:lnTo>
                    <a:pt x="3582" y="951"/>
                  </a:lnTo>
                  <a:lnTo>
                    <a:pt x="3582" y="3817"/>
                  </a:lnTo>
                  <a:lnTo>
                    <a:pt x="4533" y="3817"/>
                  </a:lnTo>
                  <a:lnTo>
                    <a:pt x="4533" y="951"/>
                  </a:lnTo>
                  <a:lnTo>
                    <a:pt x="8115" y="951"/>
                  </a:lnTo>
                  <a:lnTo>
                    <a:pt x="8115" y="0"/>
                  </a:lnTo>
                  <a:close/>
                </a:path>
              </a:pathLst>
            </a:cu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4" name="Google Shape;5044;p118"/>
            <p:cNvSpPr/>
            <p:nvPr/>
          </p:nvSpPr>
          <p:spPr>
            <a:xfrm>
              <a:off x="7160725" y="3732987"/>
              <a:ext cx="101300" cy="95425"/>
            </a:xfrm>
            <a:custGeom>
              <a:avLst/>
              <a:gdLst/>
              <a:ahLst/>
              <a:cxnLst/>
              <a:rect l="l" t="t" r="r" b="b"/>
              <a:pathLst>
                <a:path w="4052" h="3817" extrusionOk="0">
                  <a:moveTo>
                    <a:pt x="1" y="0"/>
                  </a:moveTo>
                  <a:lnTo>
                    <a:pt x="1" y="3817"/>
                  </a:lnTo>
                  <a:lnTo>
                    <a:pt x="469" y="3817"/>
                  </a:lnTo>
                  <a:lnTo>
                    <a:pt x="469" y="951"/>
                  </a:lnTo>
                  <a:lnTo>
                    <a:pt x="4051" y="951"/>
                  </a:lnTo>
                  <a:lnTo>
                    <a:pt x="4051" y="0"/>
                  </a:lnTo>
                  <a:close/>
                </a:path>
              </a:pathLst>
            </a:cu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45" name="Google Shape;5045;p118"/>
          <p:cNvGrpSpPr/>
          <p:nvPr/>
        </p:nvGrpSpPr>
        <p:grpSpPr>
          <a:xfrm>
            <a:off x="6833500" y="2767512"/>
            <a:ext cx="430925" cy="406475"/>
            <a:chOff x="6833500" y="2767512"/>
            <a:chExt cx="430925" cy="406475"/>
          </a:xfrm>
        </p:grpSpPr>
        <p:sp>
          <p:nvSpPr>
            <p:cNvPr id="5046" name="Google Shape;5046;p118"/>
            <p:cNvSpPr/>
            <p:nvPr/>
          </p:nvSpPr>
          <p:spPr>
            <a:xfrm>
              <a:off x="6998500" y="2923087"/>
              <a:ext cx="265925" cy="250900"/>
            </a:xfrm>
            <a:custGeom>
              <a:avLst/>
              <a:gdLst/>
              <a:ahLst/>
              <a:cxnLst/>
              <a:rect l="l" t="t" r="r" b="b"/>
              <a:pathLst>
                <a:path w="10637" h="10036" extrusionOk="0">
                  <a:moveTo>
                    <a:pt x="8182" y="1"/>
                  </a:moveTo>
                  <a:cubicBezTo>
                    <a:pt x="7823" y="1"/>
                    <a:pt x="7481" y="443"/>
                    <a:pt x="7812" y="804"/>
                  </a:cubicBezTo>
                  <a:cubicBezTo>
                    <a:pt x="7812" y="804"/>
                    <a:pt x="7814" y="804"/>
                    <a:pt x="7814" y="804"/>
                  </a:cubicBezTo>
                  <a:lnTo>
                    <a:pt x="7814" y="804"/>
                  </a:lnTo>
                  <a:cubicBezTo>
                    <a:pt x="7818" y="804"/>
                    <a:pt x="7649" y="851"/>
                    <a:pt x="2232" y="2154"/>
                  </a:cubicBezTo>
                  <a:cubicBezTo>
                    <a:pt x="2232" y="2154"/>
                    <a:pt x="2232" y="2154"/>
                    <a:pt x="2232" y="2154"/>
                  </a:cubicBezTo>
                  <a:cubicBezTo>
                    <a:pt x="2146" y="2154"/>
                    <a:pt x="780" y="6618"/>
                    <a:pt x="676" y="6618"/>
                  </a:cubicBezTo>
                  <a:cubicBezTo>
                    <a:pt x="676" y="6618"/>
                    <a:pt x="676" y="6618"/>
                    <a:pt x="676" y="6618"/>
                  </a:cubicBezTo>
                  <a:cubicBezTo>
                    <a:pt x="627" y="6603"/>
                    <a:pt x="578" y="6596"/>
                    <a:pt x="530" y="6596"/>
                  </a:cubicBezTo>
                  <a:cubicBezTo>
                    <a:pt x="319" y="6596"/>
                    <a:pt x="125" y="6736"/>
                    <a:pt x="69" y="6949"/>
                  </a:cubicBezTo>
                  <a:cubicBezTo>
                    <a:pt x="0" y="7197"/>
                    <a:pt x="152" y="7445"/>
                    <a:pt x="400" y="7528"/>
                  </a:cubicBezTo>
                  <a:cubicBezTo>
                    <a:pt x="979" y="7707"/>
                    <a:pt x="1392" y="7858"/>
                    <a:pt x="1640" y="7955"/>
                  </a:cubicBezTo>
                  <a:cubicBezTo>
                    <a:pt x="1819" y="8024"/>
                    <a:pt x="1943" y="8203"/>
                    <a:pt x="1943" y="8396"/>
                  </a:cubicBezTo>
                  <a:lnTo>
                    <a:pt x="1943" y="9553"/>
                  </a:lnTo>
                  <a:cubicBezTo>
                    <a:pt x="1943" y="9815"/>
                    <a:pt x="2164" y="10035"/>
                    <a:pt x="2425" y="10035"/>
                  </a:cubicBezTo>
                  <a:lnTo>
                    <a:pt x="6242" y="10035"/>
                  </a:lnTo>
                  <a:cubicBezTo>
                    <a:pt x="6503" y="10035"/>
                    <a:pt x="6724" y="9815"/>
                    <a:pt x="6724" y="9553"/>
                  </a:cubicBezTo>
                  <a:lnTo>
                    <a:pt x="6724" y="8313"/>
                  </a:lnTo>
                  <a:cubicBezTo>
                    <a:pt x="6724" y="8134"/>
                    <a:pt x="6820" y="7982"/>
                    <a:pt x="6958" y="7900"/>
                  </a:cubicBezTo>
                  <a:cubicBezTo>
                    <a:pt x="7950" y="7321"/>
                    <a:pt x="8722" y="6453"/>
                    <a:pt x="9176" y="5392"/>
                  </a:cubicBezTo>
                  <a:cubicBezTo>
                    <a:pt x="9204" y="5323"/>
                    <a:pt x="9163" y="5365"/>
                    <a:pt x="10306" y="4703"/>
                  </a:cubicBezTo>
                  <a:lnTo>
                    <a:pt x="10306" y="4717"/>
                  </a:lnTo>
                  <a:cubicBezTo>
                    <a:pt x="10609" y="4538"/>
                    <a:pt x="10637" y="4125"/>
                    <a:pt x="10361" y="3918"/>
                  </a:cubicBezTo>
                  <a:lnTo>
                    <a:pt x="9645" y="3367"/>
                  </a:lnTo>
                  <a:cubicBezTo>
                    <a:pt x="9617" y="3339"/>
                    <a:pt x="9590" y="3284"/>
                    <a:pt x="9590" y="3243"/>
                  </a:cubicBezTo>
                  <a:cubicBezTo>
                    <a:pt x="9576" y="2154"/>
                    <a:pt x="9204" y="1094"/>
                    <a:pt x="8556" y="212"/>
                  </a:cubicBezTo>
                  <a:cubicBezTo>
                    <a:pt x="8452" y="62"/>
                    <a:pt x="8316" y="1"/>
                    <a:pt x="8182" y="1"/>
                  </a:cubicBezTo>
                  <a:close/>
                </a:path>
              </a:pathLst>
            </a:custGeom>
            <a:solidFill>
              <a:srgbClr val="FFE3C0"/>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7" name="Google Shape;5047;p118"/>
            <p:cNvSpPr/>
            <p:nvPr/>
          </p:nvSpPr>
          <p:spPr>
            <a:xfrm>
              <a:off x="7106650" y="2923037"/>
              <a:ext cx="157775" cy="250950"/>
            </a:xfrm>
            <a:custGeom>
              <a:avLst/>
              <a:gdLst/>
              <a:ahLst/>
              <a:cxnLst/>
              <a:rect l="l" t="t" r="r" b="b"/>
              <a:pathLst>
                <a:path w="6311" h="10038" extrusionOk="0">
                  <a:moveTo>
                    <a:pt x="3852" y="1"/>
                  </a:moveTo>
                  <a:cubicBezTo>
                    <a:pt x="3494" y="1"/>
                    <a:pt x="3156" y="436"/>
                    <a:pt x="3486" y="806"/>
                  </a:cubicBezTo>
                  <a:lnTo>
                    <a:pt x="3486" y="806"/>
                  </a:lnTo>
                  <a:cubicBezTo>
                    <a:pt x="3468" y="810"/>
                    <a:pt x="3194" y="875"/>
                    <a:pt x="1" y="1647"/>
                  </a:cubicBezTo>
                  <a:lnTo>
                    <a:pt x="1" y="10037"/>
                  </a:lnTo>
                  <a:lnTo>
                    <a:pt x="1916" y="10037"/>
                  </a:lnTo>
                  <a:cubicBezTo>
                    <a:pt x="2177" y="10037"/>
                    <a:pt x="2398" y="9817"/>
                    <a:pt x="2398" y="9555"/>
                  </a:cubicBezTo>
                  <a:lnTo>
                    <a:pt x="2398" y="8315"/>
                  </a:lnTo>
                  <a:cubicBezTo>
                    <a:pt x="2398" y="8136"/>
                    <a:pt x="2494" y="7984"/>
                    <a:pt x="2632" y="7902"/>
                  </a:cubicBezTo>
                  <a:cubicBezTo>
                    <a:pt x="3624" y="7323"/>
                    <a:pt x="4396" y="6455"/>
                    <a:pt x="4850" y="5394"/>
                  </a:cubicBezTo>
                  <a:cubicBezTo>
                    <a:pt x="4878" y="5325"/>
                    <a:pt x="4837" y="5367"/>
                    <a:pt x="5980" y="4705"/>
                  </a:cubicBezTo>
                  <a:cubicBezTo>
                    <a:pt x="6283" y="4540"/>
                    <a:pt x="6311" y="4127"/>
                    <a:pt x="6035" y="3920"/>
                  </a:cubicBezTo>
                  <a:lnTo>
                    <a:pt x="5333" y="3355"/>
                  </a:lnTo>
                  <a:cubicBezTo>
                    <a:pt x="5291" y="3328"/>
                    <a:pt x="5264" y="3286"/>
                    <a:pt x="5264" y="3231"/>
                  </a:cubicBezTo>
                  <a:cubicBezTo>
                    <a:pt x="5250" y="2143"/>
                    <a:pt x="4878" y="1082"/>
                    <a:pt x="4230" y="214"/>
                  </a:cubicBezTo>
                  <a:cubicBezTo>
                    <a:pt x="4125" y="63"/>
                    <a:pt x="3987" y="1"/>
                    <a:pt x="3852" y="1"/>
                  </a:cubicBezTo>
                  <a:close/>
                </a:path>
              </a:pathLst>
            </a:custGeom>
            <a:solidFill>
              <a:srgbClr val="FCD0A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8" name="Google Shape;5048;p118"/>
            <p:cNvSpPr/>
            <p:nvPr/>
          </p:nvSpPr>
          <p:spPr>
            <a:xfrm>
              <a:off x="6951475" y="2833162"/>
              <a:ext cx="277475" cy="276625"/>
            </a:xfrm>
            <a:custGeom>
              <a:avLst/>
              <a:gdLst/>
              <a:ahLst/>
              <a:cxnLst/>
              <a:rect l="l" t="t" r="r" b="b"/>
              <a:pathLst>
                <a:path w="11099" h="11065" extrusionOk="0">
                  <a:moveTo>
                    <a:pt x="6071" y="1"/>
                  </a:moveTo>
                  <a:cubicBezTo>
                    <a:pt x="5173" y="1"/>
                    <a:pt x="4264" y="199"/>
                    <a:pt x="3411" y="612"/>
                  </a:cubicBezTo>
                  <a:cubicBezTo>
                    <a:pt x="3273" y="695"/>
                    <a:pt x="3177" y="833"/>
                    <a:pt x="3149" y="984"/>
                  </a:cubicBezTo>
                  <a:lnTo>
                    <a:pt x="366" y="7267"/>
                  </a:lnTo>
                  <a:cubicBezTo>
                    <a:pt x="356" y="7264"/>
                    <a:pt x="347" y="7263"/>
                    <a:pt x="340" y="7263"/>
                  </a:cubicBezTo>
                  <a:cubicBezTo>
                    <a:pt x="1" y="7263"/>
                    <a:pt x="1317" y="9816"/>
                    <a:pt x="1317" y="9816"/>
                  </a:cubicBezTo>
                  <a:cubicBezTo>
                    <a:pt x="1263" y="9800"/>
                    <a:pt x="1211" y="9793"/>
                    <a:pt x="1163" y="9793"/>
                  </a:cubicBezTo>
                  <a:cubicBezTo>
                    <a:pt x="668" y="9793"/>
                    <a:pt x="490" y="10563"/>
                    <a:pt x="1055" y="10739"/>
                  </a:cubicBezTo>
                  <a:cubicBezTo>
                    <a:pt x="1055" y="10739"/>
                    <a:pt x="1496" y="10877"/>
                    <a:pt x="2033" y="11042"/>
                  </a:cubicBezTo>
                  <a:cubicBezTo>
                    <a:pt x="2082" y="11057"/>
                    <a:pt x="2134" y="11065"/>
                    <a:pt x="2185" y="11065"/>
                  </a:cubicBezTo>
                  <a:cubicBezTo>
                    <a:pt x="2276" y="11065"/>
                    <a:pt x="2367" y="11040"/>
                    <a:pt x="2446" y="10987"/>
                  </a:cubicBezTo>
                  <a:lnTo>
                    <a:pt x="4857" y="9389"/>
                  </a:lnTo>
                  <a:cubicBezTo>
                    <a:pt x="5119" y="9210"/>
                    <a:pt x="5133" y="8824"/>
                    <a:pt x="4885" y="8631"/>
                  </a:cubicBezTo>
                  <a:cubicBezTo>
                    <a:pt x="4144" y="7943"/>
                    <a:pt x="4778" y="6946"/>
                    <a:pt x="5530" y="6946"/>
                  </a:cubicBezTo>
                  <a:cubicBezTo>
                    <a:pt x="5756" y="6946"/>
                    <a:pt x="5994" y="7036"/>
                    <a:pt x="6208" y="7253"/>
                  </a:cubicBezTo>
                  <a:cubicBezTo>
                    <a:pt x="6483" y="7556"/>
                    <a:pt x="6387" y="7763"/>
                    <a:pt x="6552" y="7942"/>
                  </a:cubicBezTo>
                  <a:cubicBezTo>
                    <a:pt x="6642" y="8039"/>
                    <a:pt x="6764" y="8088"/>
                    <a:pt x="6889" y="8088"/>
                  </a:cubicBezTo>
                  <a:cubicBezTo>
                    <a:pt x="6996" y="8088"/>
                    <a:pt x="7105" y="8053"/>
                    <a:pt x="7200" y="7983"/>
                  </a:cubicBezTo>
                  <a:cubicBezTo>
                    <a:pt x="8908" y="6675"/>
                    <a:pt x="10231" y="4925"/>
                    <a:pt x="11044" y="2941"/>
                  </a:cubicBezTo>
                  <a:lnTo>
                    <a:pt x="11044" y="2927"/>
                  </a:lnTo>
                  <a:cubicBezTo>
                    <a:pt x="11099" y="2775"/>
                    <a:pt x="11085" y="2596"/>
                    <a:pt x="10988" y="2472"/>
                  </a:cubicBezTo>
                  <a:cubicBezTo>
                    <a:pt x="9803" y="876"/>
                    <a:pt x="7960" y="1"/>
                    <a:pt x="6071" y="1"/>
                  </a:cubicBezTo>
                  <a:close/>
                </a:path>
              </a:pathLst>
            </a:cu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9" name="Google Shape;5049;p118"/>
            <p:cNvSpPr/>
            <p:nvPr/>
          </p:nvSpPr>
          <p:spPr>
            <a:xfrm>
              <a:off x="7106650" y="2833312"/>
              <a:ext cx="122300" cy="202050"/>
            </a:xfrm>
            <a:custGeom>
              <a:avLst/>
              <a:gdLst/>
              <a:ahLst/>
              <a:cxnLst/>
              <a:rect l="l" t="t" r="r" b="b"/>
              <a:pathLst>
                <a:path w="4892" h="8082" extrusionOk="0">
                  <a:moveTo>
                    <a:pt x="1" y="0"/>
                  </a:moveTo>
                  <a:lnTo>
                    <a:pt x="1" y="7247"/>
                  </a:lnTo>
                  <a:cubicBezTo>
                    <a:pt x="276" y="7550"/>
                    <a:pt x="180" y="7757"/>
                    <a:pt x="345" y="7936"/>
                  </a:cubicBezTo>
                  <a:cubicBezTo>
                    <a:pt x="435" y="8033"/>
                    <a:pt x="557" y="8082"/>
                    <a:pt x="682" y="8082"/>
                  </a:cubicBezTo>
                  <a:cubicBezTo>
                    <a:pt x="789" y="8082"/>
                    <a:pt x="898" y="8047"/>
                    <a:pt x="993" y="7977"/>
                  </a:cubicBezTo>
                  <a:cubicBezTo>
                    <a:pt x="2701" y="6669"/>
                    <a:pt x="4024" y="4919"/>
                    <a:pt x="4837" y="2935"/>
                  </a:cubicBezTo>
                  <a:cubicBezTo>
                    <a:pt x="4892" y="2769"/>
                    <a:pt x="4878" y="2604"/>
                    <a:pt x="4781" y="2466"/>
                  </a:cubicBezTo>
                  <a:cubicBezTo>
                    <a:pt x="3652" y="951"/>
                    <a:pt x="1888" y="41"/>
                    <a:pt x="1" y="0"/>
                  </a:cubicBezTo>
                  <a:close/>
                </a:path>
              </a:pathLst>
            </a:custGeom>
            <a:solidFill>
              <a:schemeClr val="accen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0" name="Google Shape;5050;p118"/>
            <p:cNvSpPr/>
            <p:nvPr/>
          </p:nvSpPr>
          <p:spPr>
            <a:xfrm>
              <a:off x="6921675" y="3030312"/>
              <a:ext cx="71675" cy="71675"/>
            </a:xfrm>
            <a:custGeom>
              <a:avLst/>
              <a:gdLst/>
              <a:ahLst/>
              <a:cxnLst/>
              <a:rect l="l" t="t" r="r" b="b"/>
              <a:pathLst>
                <a:path w="2867" h="2867" extrusionOk="0">
                  <a:moveTo>
                    <a:pt x="469" y="1"/>
                  </a:moveTo>
                  <a:cubicBezTo>
                    <a:pt x="208" y="1"/>
                    <a:pt x="1" y="221"/>
                    <a:pt x="1" y="483"/>
                  </a:cubicBezTo>
                  <a:lnTo>
                    <a:pt x="1" y="2398"/>
                  </a:lnTo>
                  <a:cubicBezTo>
                    <a:pt x="1" y="2660"/>
                    <a:pt x="208" y="2867"/>
                    <a:pt x="469" y="2867"/>
                  </a:cubicBezTo>
                  <a:lnTo>
                    <a:pt x="2385" y="2867"/>
                  </a:lnTo>
                  <a:cubicBezTo>
                    <a:pt x="2646" y="2867"/>
                    <a:pt x="2867" y="2660"/>
                    <a:pt x="2867" y="2398"/>
                  </a:cubicBezTo>
                  <a:lnTo>
                    <a:pt x="2867" y="483"/>
                  </a:lnTo>
                  <a:cubicBezTo>
                    <a:pt x="2867" y="221"/>
                    <a:pt x="2646" y="1"/>
                    <a:pt x="2385" y="1"/>
                  </a:cubicBezTo>
                  <a:close/>
                </a:path>
              </a:pathLst>
            </a:custGeom>
            <a:solidFill>
              <a:srgbClr val="3F558F"/>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1" name="Google Shape;5051;p118"/>
            <p:cNvSpPr/>
            <p:nvPr/>
          </p:nvSpPr>
          <p:spPr>
            <a:xfrm>
              <a:off x="6957500" y="3030312"/>
              <a:ext cx="35850" cy="71675"/>
            </a:xfrm>
            <a:custGeom>
              <a:avLst/>
              <a:gdLst/>
              <a:ahLst/>
              <a:cxnLst/>
              <a:rect l="l" t="t" r="r" b="b"/>
              <a:pathLst>
                <a:path w="1434" h="2867" extrusionOk="0">
                  <a:moveTo>
                    <a:pt x="1" y="1"/>
                  </a:moveTo>
                  <a:lnTo>
                    <a:pt x="1" y="2867"/>
                  </a:lnTo>
                  <a:lnTo>
                    <a:pt x="952" y="2867"/>
                  </a:lnTo>
                  <a:cubicBezTo>
                    <a:pt x="1213" y="2867"/>
                    <a:pt x="1434" y="2660"/>
                    <a:pt x="1434" y="2398"/>
                  </a:cubicBezTo>
                  <a:lnTo>
                    <a:pt x="1434" y="483"/>
                  </a:lnTo>
                  <a:cubicBezTo>
                    <a:pt x="1434" y="221"/>
                    <a:pt x="1213" y="1"/>
                    <a:pt x="952" y="1"/>
                  </a:cubicBezTo>
                  <a:close/>
                </a:path>
              </a:pathLst>
            </a:custGeom>
            <a:solidFill>
              <a:srgbClr val="1C3470"/>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2" name="Google Shape;5052;p118"/>
            <p:cNvSpPr/>
            <p:nvPr/>
          </p:nvSpPr>
          <p:spPr>
            <a:xfrm>
              <a:off x="6903775" y="2982787"/>
              <a:ext cx="107500" cy="71675"/>
            </a:xfrm>
            <a:custGeom>
              <a:avLst/>
              <a:gdLst/>
              <a:ahLst/>
              <a:cxnLst/>
              <a:rect l="l" t="t" r="r" b="b"/>
              <a:pathLst>
                <a:path w="4300" h="2867" extrusionOk="0">
                  <a:moveTo>
                    <a:pt x="469" y="1"/>
                  </a:moveTo>
                  <a:cubicBezTo>
                    <a:pt x="207" y="1"/>
                    <a:pt x="1" y="207"/>
                    <a:pt x="1" y="469"/>
                  </a:cubicBezTo>
                  <a:lnTo>
                    <a:pt x="1" y="2384"/>
                  </a:lnTo>
                  <a:cubicBezTo>
                    <a:pt x="1" y="2646"/>
                    <a:pt x="207" y="2853"/>
                    <a:pt x="469" y="2866"/>
                  </a:cubicBezTo>
                  <a:lnTo>
                    <a:pt x="3817" y="2866"/>
                  </a:lnTo>
                  <a:cubicBezTo>
                    <a:pt x="4079" y="2866"/>
                    <a:pt x="4299" y="2646"/>
                    <a:pt x="4299" y="2384"/>
                  </a:cubicBezTo>
                  <a:lnTo>
                    <a:pt x="4299" y="469"/>
                  </a:lnTo>
                  <a:cubicBezTo>
                    <a:pt x="4299" y="207"/>
                    <a:pt x="4079" y="1"/>
                    <a:pt x="3817" y="1"/>
                  </a:cubicBezTo>
                  <a:close/>
                </a:path>
              </a:pathLst>
            </a:custGeom>
            <a:solidFill>
              <a:srgbClr val="5A729E"/>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3" name="Google Shape;5053;p118"/>
            <p:cNvSpPr/>
            <p:nvPr/>
          </p:nvSpPr>
          <p:spPr>
            <a:xfrm>
              <a:off x="6957500" y="2982787"/>
              <a:ext cx="53775" cy="71675"/>
            </a:xfrm>
            <a:custGeom>
              <a:avLst/>
              <a:gdLst/>
              <a:ahLst/>
              <a:cxnLst/>
              <a:rect l="l" t="t" r="r" b="b"/>
              <a:pathLst>
                <a:path w="2151" h="2867" extrusionOk="0">
                  <a:moveTo>
                    <a:pt x="1" y="1"/>
                  </a:moveTo>
                  <a:lnTo>
                    <a:pt x="1" y="2866"/>
                  </a:lnTo>
                  <a:lnTo>
                    <a:pt x="1668" y="2866"/>
                  </a:lnTo>
                  <a:cubicBezTo>
                    <a:pt x="1930" y="2866"/>
                    <a:pt x="2150" y="2646"/>
                    <a:pt x="2150" y="2384"/>
                  </a:cubicBezTo>
                  <a:lnTo>
                    <a:pt x="2150" y="469"/>
                  </a:lnTo>
                  <a:cubicBezTo>
                    <a:pt x="2150" y="207"/>
                    <a:pt x="1930" y="1"/>
                    <a:pt x="1668" y="1"/>
                  </a:cubicBezTo>
                  <a:close/>
                </a:path>
              </a:pathLst>
            </a:custGeom>
            <a:solidFill>
              <a:srgbClr val="3F558F"/>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4" name="Google Shape;5054;p118"/>
            <p:cNvSpPr/>
            <p:nvPr/>
          </p:nvSpPr>
          <p:spPr>
            <a:xfrm>
              <a:off x="6833500" y="2767512"/>
              <a:ext cx="232875" cy="239075"/>
            </a:xfrm>
            <a:custGeom>
              <a:avLst/>
              <a:gdLst/>
              <a:ahLst/>
              <a:cxnLst/>
              <a:rect l="l" t="t" r="r" b="b"/>
              <a:pathLst>
                <a:path w="9315" h="9563" extrusionOk="0">
                  <a:moveTo>
                    <a:pt x="4961" y="1"/>
                  </a:moveTo>
                  <a:cubicBezTo>
                    <a:pt x="1930" y="1"/>
                    <a:pt x="1" y="3073"/>
                    <a:pt x="1310" y="5636"/>
                  </a:cubicBezTo>
                  <a:cubicBezTo>
                    <a:pt x="1847" y="6710"/>
                    <a:pt x="2109" y="7881"/>
                    <a:pt x="2095" y="9080"/>
                  </a:cubicBezTo>
                  <a:cubicBezTo>
                    <a:pt x="2095" y="9342"/>
                    <a:pt x="2302" y="9562"/>
                    <a:pt x="2564" y="9562"/>
                  </a:cubicBezTo>
                  <a:lnTo>
                    <a:pt x="4479" y="9562"/>
                  </a:lnTo>
                  <a:lnTo>
                    <a:pt x="4961" y="9245"/>
                  </a:lnTo>
                  <a:lnTo>
                    <a:pt x="5429" y="9562"/>
                  </a:lnTo>
                  <a:lnTo>
                    <a:pt x="7344" y="9562"/>
                  </a:lnTo>
                  <a:cubicBezTo>
                    <a:pt x="7606" y="9562"/>
                    <a:pt x="7827" y="9342"/>
                    <a:pt x="7827" y="9080"/>
                  </a:cubicBezTo>
                  <a:cubicBezTo>
                    <a:pt x="7827" y="7923"/>
                    <a:pt x="7455" y="6793"/>
                    <a:pt x="8061" y="5553"/>
                  </a:cubicBezTo>
                  <a:cubicBezTo>
                    <a:pt x="9315" y="2977"/>
                    <a:pt x="4961" y="1"/>
                    <a:pt x="4961" y="1"/>
                  </a:cubicBezTo>
                  <a:close/>
                </a:path>
              </a:pathLst>
            </a:custGeom>
            <a:solidFill>
              <a:srgbClr val="FFD92C"/>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5" name="Google Shape;5055;p118"/>
            <p:cNvSpPr/>
            <p:nvPr/>
          </p:nvSpPr>
          <p:spPr>
            <a:xfrm>
              <a:off x="6957500" y="2767512"/>
              <a:ext cx="123350" cy="239075"/>
            </a:xfrm>
            <a:custGeom>
              <a:avLst/>
              <a:gdLst/>
              <a:ahLst/>
              <a:cxnLst/>
              <a:rect l="l" t="t" r="r" b="b"/>
              <a:pathLst>
                <a:path w="4934" h="9563" extrusionOk="0">
                  <a:moveTo>
                    <a:pt x="1" y="1"/>
                  </a:moveTo>
                  <a:lnTo>
                    <a:pt x="1" y="9342"/>
                  </a:lnTo>
                  <a:lnTo>
                    <a:pt x="469" y="9562"/>
                  </a:lnTo>
                  <a:lnTo>
                    <a:pt x="2384" y="9562"/>
                  </a:lnTo>
                  <a:cubicBezTo>
                    <a:pt x="2646" y="9562"/>
                    <a:pt x="2867" y="9342"/>
                    <a:pt x="2867" y="9080"/>
                  </a:cubicBezTo>
                  <a:cubicBezTo>
                    <a:pt x="2853" y="7868"/>
                    <a:pt x="3128" y="6669"/>
                    <a:pt x="3680" y="5581"/>
                  </a:cubicBezTo>
                  <a:cubicBezTo>
                    <a:pt x="4933" y="2990"/>
                    <a:pt x="2963" y="1"/>
                    <a:pt x="1" y="1"/>
                  </a:cubicBezTo>
                  <a:close/>
                </a:path>
              </a:pathLst>
            </a:custGeom>
            <a:solidFill>
              <a:schemeClr val="accent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6" name="Google Shape;5056;p118"/>
            <p:cNvSpPr/>
            <p:nvPr/>
          </p:nvSpPr>
          <p:spPr>
            <a:xfrm>
              <a:off x="6916700" y="2880937"/>
              <a:ext cx="80250" cy="125650"/>
            </a:xfrm>
            <a:custGeom>
              <a:avLst/>
              <a:gdLst/>
              <a:ahLst/>
              <a:cxnLst/>
              <a:rect l="l" t="t" r="r" b="b"/>
              <a:pathLst>
                <a:path w="3210" h="5026" extrusionOk="0">
                  <a:moveTo>
                    <a:pt x="671" y="0"/>
                  </a:moveTo>
                  <a:cubicBezTo>
                    <a:pt x="322" y="0"/>
                    <a:pt x="1" y="409"/>
                    <a:pt x="283" y="782"/>
                  </a:cubicBezTo>
                  <a:lnTo>
                    <a:pt x="1151" y="1870"/>
                  </a:lnTo>
                  <a:lnTo>
                    <a:pt x="1151" y="5025"/>
                  </a:lnTo>
                  <a:lnTo>
                    <a:pt x="2101" y="5025"/>
                  </a:lnTo>
                  <a:lnTo>
                    <a:pt x="2101" y="1870"/>
                  </a:lnTo>
                  <a:lnTo>
                    <a:pt x="2956" y="782"/>
                  </a:lnTo>
                  <a:cubicBezTo>
                    <a:pt x="3209" y="417"/>
                    <a:pt x="2895" y="14"/>
                    <a:pt x="2552" y="14"/>
                  </a:cubicBezTo>
                  <a:cubicBezTo>
                    <a:pt x="2430" y="14"/>
                    <a:pt x="2303" y="66"/>
                    <a:pt x="2198" y="189"/>
                  </a:cubicBezTo>
                  <a:lnTo>
                    <a:pt x="1619" y="933"/>
                  </a:lnTo>
                  <a:lnTo>
                    <a:pt x="1040" y="189"/>
                  </a:lnTo>
                  <a:cubicBezTo>
                    <a:pt x="933" y="56"/>
                    <a:pt x="800" y="0"/>
                    <a:pt x="671" y="0"/>
                  </a:cubicBezTo>
                  <a:close/>
                </a:path>
              </a:pathLst>
            </a:custGeom>
            <a:solidFill>
              <a:srgbClr val="FFBE00"/>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7" name="Google Shape;5057;p118"/>
            <p:cNvSpPr/>
            <p:nvPr/>
          </p:nvSpPr>
          <p:spPr>
            <a:xfrm>
              <a:off x="6957175" y="2881287"/>
              <a:ext cx="40025" cy="125300"/>
            </a:xfrm>
            <a:custGeom>
              <a:avLst/>
              <a:gdLst/>
              <a:ahLst/>
              <a:cxnLst/>
              <a:rect l="l" t="t" r="r" b="b"/>
              <a:pathLst>
                <a:path w="1601" h="5012" extrusionOk="0">
                  <a:moveTo>
                    <a:pt x="941" y="0"/>
                  </a:moveTo>
                  <a:cubicBezTo>
                    <a:pt x="819" y="0"/>
                    <a:pt x="694" y="52"/>
                    <a:pt x="593" y="175"/>
                  </a:cubicBezTo>
                  <a:lnTo>
                    <a:pt x="0" y="919"/>
                  </a:lnTo>
                  <a:lnTo>
                    <a:pt x="0" y="5011"/>
                  </a:lnTo>
                  <a:lnTo>
                    <a:pt x="482" y="5011"/>
                  </a:lnTo>
                  <a:lnTo>
                    <a:pt x="482" y="1856"/>
                  </a:lnTo>
                  <a:lnTo>
                    <a:pt x="1337" y="768"/>
                  </a:lnTo>
                  <a:cubicBezTo>
                    <a:pt x="1600" y="403"/>
                    <a:pt x="1281" y="0"/>
                    <a:pt x="941" y="0"/>
                  </a:cubicBezTo>
                  <a:close/>
                </a:path>
              </a:pathLst>
            </a:custGeom>
            <a:solidFill>
              <a:schemeClr val="accent4"/>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58" name="Google Shape;5058;p118"/>
          <p:cNvGrpSpPr/>
          <p:nvPr/>
        </p:nvGrpSpPr>
        <p:grpSpPr>
          <a:xfrm>
            <a:off x="6855900" y="2174737"/>
            <a:ext cx="406125" cy="262825"/>
            <a:chOff x="6855900" y="2174737"/>
            <a:chExt cx="406125" cy="262825"/>
          </a:xfrm>
        </p:grpSpPr>
        <p:sp>
          <p:nvSpPr>
            <p:cNvPr id="5059" name="Google Shape;5059;p118"/>
            <p:cNvSpPr/>
            <p:nvPr/>
          </p:nvSpPr>
          <p:spPr>
            <a:xfrm>
              <a:off x="6891725" y="2186437"/>
              <a:ext cx="334475" cy="215300"/>
            </a:xfrm>
            <a:custGeom>
              <a:avLst/>
              <a:gdLst/>
              <a:ahLst/>
              <a:cxnLst/>
              <a:rect l="l" t="t" r="r" b="b"/>
              <a:pathLst>
                <a:path w="13379" h="8612" extrusionOk="0">
                  <a:moveTo>
                    <a:pt x="0" y="1"/>
                  </a:moveTo>
                  <a:lnTo>
                    <a:pt x="0" y="8612"/>
                  </a:lnTo>
                  <a:lnTo>
                    <a:pt x="13378" y="8612"/>
                  </a:lnTo>
                  <a:lnTo>
                    <a:pt x="13378" y="1"/>
                  </a:lnTo>
                  <a:close/>
                </a:path>
              </a:pathLst>
            </a:custGeom>
            <a:solidFill>
              <a:srgbClr val="ECF4FF"/>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0" name="Google Shape;5060;p118"/>
            <p:cNvSpPr/>
            <p:nvPr/>
          </p:nvSpPr>
          <p:spPr>
            <a:xfrm>
              <a:off x="7059125" y="2186437"/>
              <a:ext cx="167075" cy="215300"/>
            </a:xfrm>
            <a:custGeom>
              <a:avLst/>
              <a:gdLst/>
              <a:ahLst/>
              <a:cxnLst/>
              <a:rect l="l" t="t" r="r" b="b"/>
              <a:pathLst>
                <a:path w="6683" h="8612" extrusionOk="0">
                  <a:moveTo>
                    <a:pt x="0" y="1"/>
                  </a:moveTo>
                  <a:lnTo>
                    <a:pt x="0" y="8612"/>
                  </a:lnTo>
                  <a:lnTo>
                    <a:pt x="6682" y="8612"/>
                  </a:lnTo>
                  <a:lnTo>
                    <a:pt x="6682" y="1"/>
                  </a:lnTo>
                  <a:close/>
                </a:path>
              </a:pathLst>
            </a:custGeom>
            <a:solidFill>
              <a:srgbClr val="D5E7FD"/>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1" name="Google Shape;5061;p118"/>
            <p:cNvSpPr/>
            <p:nvPr/>
          </p:nvSpPr>
          <p:spPr>
            <a:xfrm>
              <a:off x="6885175" y="2180562"/>
              <a:ext cx="66150" cy="65825"/>
            </a:xfrm>
            <a:custGeom>
              <a:avLst/>
              <a:gdLst/>
              <a:ahLst/>
              <a:cxnLst/>
              <a:rect l="l" t="t" r="r" b="b"/>
              <a:pathLst>
                <a:path w="2646" h="2633" extrusionOk="0">
                  <a:moveTo>
                    <a:pt x="439" y="1"/>
                  </a:moveTo>
                  <a:cubicBezTo>
                    <a:pt x="329" y="1"/>
                    <a:pt x="262" y="1"/>
                    <a:pt x="262" y="1"/>
                  </a:cubicBezTo>
                  <a:cubicBezTo>
                    <a:pt x="1" y="1"/>
                    <a:pt x="1" y="2633"/>
                    <a:pt x="262" y="2633"/>
                  </a:cubicBezTo>
                  <a:lnTo>
                    <a:pt x="2177" y="2633"/>
                  </a:lnTo>
                  <a:cubicBezTo>
                    <a:pt x="2439" y="2633"/>
                    <a:pt x="2646" y="2413"/>
                    <a:pt x="2646" y="2151"/>
                  </a:cubicBezTo>
                  <a:lnTo>
                    <a:pt x="2646" y="249"/>
                  </a:lnTo>
                  <a:cubicBezTo>
                    <a:pt x="2646" y="20"/>
                    <a:pt x="991" y="1"/>
                    <a:pt x="439" y="1"/>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2" name="Google Shape;5062;p118"/>
            <p:cNvSpPr/>
            <p:nvPr/>
          </p:nvSpPr>
          <p:spPr>
            <a:xfrm>
              <a:off x="6927550" y="2330062"/>
              <a:ext cx="107475" cy="83725"/>
            </a:xfrm>
            <a:custGeom>
              <a:avLst/>
              <a:gdLst/>
              <a:ahLst/>
              <a:cxnLst/>
              <a:rect l="l" t="t" r="r" b="b"/>
              <a:pathLst>
                <a:path w="4299" h="3349" extrusionOk="0">
                  <a:moveTo>
                    <a:pt x="2150" y="1"/>
                  </a:moveTo>
                  <a:cubicBezTo>
                    <a:pt x="965" y="1"/>
                    <a:pt x="0" y="965"/>
                    <a:pt x="0" y="2150"/>
                  </a:cubicBezTo>
                  <a:lnTo>
                    <a:pt x="0" y="2867"/>
                  </a:lnTo>
                  <a:cubicBezTo>
                    <a:pt x="0" y="3128"/>
                    <a:pt x="207" y="3349"/>
                    <a:pt x="482" y="3349"/>
                  </a:cubicBezTo>
                  <a:lnTo>
                    <a:pt x="3817" y="3349"/>
                  </a:lnTo>
                  <a:cubicBezTo>
                    <a:pt x="4078" y="3349"/>
                    <a:pt x="4299" y="3128"/>
                    <a:pt x="4299" y="2867"/>
                  </a:cubicBezTo>
                  <a:lnTo>
                    <a:pt x="4299" y="2150"/>
                  </a:lnTo>
                  <a:cubicBezTo>
                    <a:pt x="4299" y="965"/>
                    <a:pt x="3334" y="1"/>
                    <a:pt x="2150" y="1"/>
                  </a:cubicBezTo>
                  <a:close/>
                </a:path>
              </a:pathLst>
            </a:custGeom>
            <a:solidFill>
              <a:schemeClr val="accen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3" name="Google Shape;5063;p118"/>
            <p:cNvSpPr/>
            <p:nvPr/>
          </p:nvSpPr>
          <p:spPr>
            <a:xfrm>
              <a:off x="6925575" y="2270487"/>
              <a:ext cx="97400" cy="83550"/>
            </a:xfrm>
            <a:custGeom>
              <a:avLst/>
              <a:gdLst/>
              <a:ahLst/>
              <a:cxnLst/>
              <a:rect l="l" t="t" r="r" b="b"/>
              <a:pathLst>
                <a:path w="3896" h="3342" extrusionOk="0">
                  <a:moveTo>
                    <a:pt x="2212" y="0"/>
                  </a:moveTo>
                  <a:cubicBezTo>
                    <a:pt x="735" y="0"/>
                    <a:pt x="1" y="1796"/>
                    <a:pt x="1044" y="2852"/>
                  </a:cubicBezTo>
                  <a:cubicBezTo>
                    <a:pt x="1382" y="3190"/>
                    <a:pt x="1799" y="3342"/>
                    <a:pt x="2208" y="3342"/>
                  </a:cubicBezTo>
                  <a:cubicBezTo>
                    <a:pt x="3068" y="3342"/>
                    <a:pt x="3896" y="2675"/>
                    <a:pt x="3896" y="1668"/>
                  </a:cubicBezTo>
                  <a:cubicBezTo>
                    <a:pt x="3896" y="744"/>
                    <a:pt x="3152" y="0"/>
                    <a:pt x="2229" y="0"/>
                  </a:cubicBezTo>
                  <a:cubicBezTo>
                    <a:pt x="2223" y="0"/>
                    <a:pt x="2217" y="0"/>
                    <a:pt x="2212" y="0"/>
                  </a:cubicBezTo>
                  <a:close/>
                </a:path>
              </a:pathLst>
            </a:custGeom>
            <a:solidFill>
              <a:schemeClr val="accent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4" name="Google Shape;5064;p118"/>
            <p:cNvSpPr/>
            <p:nvPr/>
          </p:nvSpPr>
          <p:spPr>
            <a:xfrm>
              <a:off x="7058775" y="2234312"/>
              <a:ext cx="131600" cy="71675"/>
            </a:xfrm>
            <a:custGeom>
              <a:avLst/>
              <a:gdLst/>
              <a:ahLst/>
              <a:cxnLst/>
              <a:rect l="l" t="t" r="r" b="b"/>
              <a:pathLst>
                <a:path w="5264" h="2867" extrusionOk="0">
                  <a:moveTo>
                    <a:pt x="483" y="1"/>
                  </a:moveTo>
                  <a:cubicBezTo>
                    <a:pt x="221" y="1"/>
                    <a:pt x="1" y="221"/>
                    <a:pt x="1" y="483"/>
                  </a:cubicBezTo>
                  <a:lnTo>
                    <a:pt x="1" y="2384"/>
                  </a:lnTo>
                  <a:cubicBezTo>
                    <a:pt x="1" y="2646"/>
                    <a:pt x="221" y="2867"/>
                    <a:pt x="483" y="2867"/>
                  </a:cubicBezTo>
                  <a:lnTo>
                    <a:pt x="4795" y="2867"/>
                  </a:lnTo>
                  <a:cubicBezTo>
                    <a:pt x="5057" y="2867"/>
                    <a:pt x="5264" y="2646"/>
                    <a:pt x="5264" y="2384"/>
                  </a:cubicBezTo>
                  <a:lnTo>
                    <a:pt x="5264" y="483"/>
                  </a:lnTo>
                  <a:cubicBezTo>
                    <a:pt x="5264" y="221"/>
                    <a:pt x="5057" y="1"/>
                    <a:pt x="4795" y="1"/>
                  </a:cubicBezTo>
                  <a:close/>
                </a:path>
              </a:pathLst>
            </a:custGeom>
            <a:solidFill>
              <a:schemeClr val="accent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5" name="Google Shape;5065;p118"/>
            <p:cNvSpPr/>
            <p:nvPr/>
          </p:nvSpPr>
          <p:spPr>
            <a:xfrm>
              <a:off x="7054275" y="2330037"/>
              <a:ext cx="140600" cy="23850"/>
            </a:xfrm>
            <a:custGeom>
              <a:avLst/>
              <a:gdLst/>
              <a:ahLst/>
              <a:cxnLst/>
              <a:rect l="l" t="t" r="r" b="b"/>
              <a:pathLst>
                <a:path w="5624" h="954" extrusionOk="0">
                  <a:moveTo>
                    <a:pt x="624" y="1"/>
                  </a:moveTo>
                  <a:cubicBezTo>
                    <a:pt x="1" y="1"/>
                    <a:pt x="1" y="954"/>
                    <a:pt x="624" y="954"/>
                  </a:cubicBezTo>
                  <a:cubicBezTo>
                    <a:pt x="637" y="954"/>
                    <a:pt x="649" y="953"/>
                    <a:pt x="663" y="953"/>
                  </a:cubicBezTo>
                  <a:lnTo>
                    <a:pt x="4975" y="953"/>
                  </a:lnTo>
                  <a:cubicBezTo>
                    <a:pt x="4988" y="953"/>
                    <a:pt x="5001" y="954"/>
                    <a:pt x="5013" y="954"/>
                  </a:cubicBezTo>
                  <a:cubicBezTo>
                    <a:pt x="5624" y="954"/>
                    <a:pt x="5624" y="1"/>
                    <a:pt x="5013" y="1"/>
                  </a:cubicBezTo>
                  <a:cubicBezTo>
                    <a:pt x="5001" y="1"/>
                    <a:pt x="4988" y="1"/>
                    <a:pt x="4975" y="2"/>
                  </a:cubicBezTo>
                  <a:lnTo>
                    <a:pt x="663" y="2"/>
                  </a:lnTo>
                  <a:cubicBezTo>
                    <a:pt x="649" y="1"/>
                    <a:pt x="637" y="1"/>
                    <a:pt x="624" y="1"/>
                  </a:cubicBezTo>
                  <a:close/>
                </a:path>
              </a:pathLst>
            </a:cu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6" name="Google Shape;5066;p118"/>
            <p:cNvSpPr/>
            <p:nvPr/>
          </p:nvSpPr>
          <p:spPr>
            <a:xfrm>
              <a:off x="6879675" y="2174737"/>
              <a:ext cx="358575" cy="239050"/>
            </a:xfrm>
            <a:custGeom>
              <a:avLst/>
              <a:gdLst/>
              <a:ahLst/>
              <a:cxnLst/>
              <a:rect l="l" t="t" r="r" b="b"/>
              <a:pathLst>
                <a:path w="14343" h="9562" extrusionOk="0">
                  <a:moveTo>
                    <a:pt x="13392" y="951"/>
                  </a:moveTo>
                  <a:lnTo>
                    <a:pt x="13392" y="8873"/>
                  </a:lnTo>
                  <a:lnTo>
                    <a:pt x="7178" y="8969"/>
                  </a:lnTo>
                  <a:lnTo>
                    <a:pt x="951" y="9080"/>
                  </a:lnTo>
                  <a:lnTo>
                    <a:pt x="951" y="951"/>
                  </a:lnTo>
                  <a:close/>
                  <a:moveTo>
                    <a:pt x="482" y="0"/>
                  </a:moveTo>
                  <a:cubicBezTo>
                    <a:pt x="221" y="0"/>
                    <a:pt x="0" y="207"/>
                    <a:pt x="0" y="482"/>
                  </a:cubicBezTo>
                  <a:lnTo>
                    <a:pt x="0" y="9093"/>
                  </a:lnTo>
                  <a:cubicBezTo>
                    <a:pt x="0" y="9355"/>
                    <a:pt x="221" y="9562"/>
                    <a:pt x="482" y="9562"/>
                  </a:cubicBezTo>
                  <a:lnTo>
                    <a:pt x="13860" y="9562"/>
                  </a:lnTo>
                  <a:cubicBezTo>
                    <a:pt x="14122" y="9562"/>
                    <a:pt x="14343" y="9355"/>
                    <a:pt x="14343" y="9093"/>
                  </a:cubicBezTo>
                  <a:lnTo>
                    <a:pt x="14343" y="482"/>
                  </a:lnTo>
                  <a:cubicBezTo>
                    <a:pt x="14343" y="207"/>
                    <a:pt x="14122" y="0"/>
                    <a:pt x="13860" y="0"/>
                  </a:cubicBezTo>
                  <a:close/>
                </a:path>
              </a:pathLst>
            </a:cu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7" name="Google Shape;5067;p118"/>
            <p:cNvSpPr/>
            <p:nvPr/>
          </p:nvSpPr>
          <p:spPr>
            <a:xfrm>
              <a:off x="7059125" y="2174737"/>
              <a:ext cx="179125" cy="239050"/>
            </a:xfrm>
            <a:custGeom>
              <a:avLst/>
              <a:gdLst/>
              <a:ahLst/>
              <a:cxnLst/>
              <a:rect l="l" t="t" r="r" b="b"/>
              <a:pathLst>
                <a:path w="7165" h="9562" extrusionOk="0">
                  <a:moveTo>
                    <a:pt x="0" y="0"/>
                  </a:moveTo>
                  <a:lnTo>
                    <a:pt x="0" y="951"/>
                  </a:lnTo>
                  <a:lnTo>
                    <a:pt x="6214" y="951"/>
                  </a:lnTo>
                  <a:lnTo>
                    <a:pt x="6214" y="8873"/>
                  </a:lnTo>
                  <a:lnTo>
                    <a:pt x="0" y="8983"/>
                  </a:lnTo>
                  <a:lnTo>
                    <a:pt x="0" y="9562"/>
                  </a:lnTo>
                  <a:lnTo>
                    <a:pt x="6682" y="9562"/>
                  </a:lnTo>
                  <a:cubicBezTo>
                    <a:pt x="6944" y="9562"/>
                    <a:pt x="7165" y="9355"/>
                    <a:pt x="7165" y="9093"/>
                  </a:cubicBezTo>
                  <a:lnTo>
                    <a:pt x="7165" y="482"/>
                  </a:lnTo>
                  <a:cubicBezTo>
                    <a:pt x="7165" y="207"/>
                    <a:pt x="6944" y="0"/>
                    <a:pt x="6682" y="0"/>
                  </a:cubicBezTo>
                  <a:close/>
                </a:path>
              </a:pathLst>
            </a:custGeom>
            <a:solidFill>
              <a:schemeClr val="accen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8" name="Google Shape;5068;p118"/>
            <p:cNvSpPr/>
            <p:nvPr/>
          </p:nvSpPr>
          <p:spPr>
            <a:xfrm>
              <a:off x="6855900" y="2389662"/>
              <a:ext cx="406125" cy="47900"/>
            </a:xfrm>
            <a:custGeom>
              <a:avLst/>
              <a:gdLst/>
              <a:ahLst/>
              <a:cxnLst/>
              <a:rect l="l" t="t" r="r" b="b"/>
              <a:pathLst>
                <a:path w="16245" h="1916" extrusionOk="0">
                  <a:moveTo>
                    <a:pt x="469" y="0"/>
                  </a:moveTo>
                  <a:cubicBezTo>
                    <a:pt x="207" y="14"/>
                    <a:pt x="0" y="221"/>
                    <a:pt x="0" y="483"/>
                  </a:cubicBezTo>
                  <a:lnTo>
                    <a:pt x="0" y="1447"/>
                  </a:lnTo>
                  <a:cubicBezTo>
                    <a:pt x="0" y="1709"/>
                    <a:pt x="207" y="1916"/>
                    <a:pt x="469" y="1916"/>
                  </a:cubicBezTo>
                  <a:lnTo>
                    <a:pt x="15776" y="1916"/>
                  </a:lnTo>
                  <a:cubicBezTo>
                    <a:pt x="16038" y="1916"/>
                    <a:pt x="16244" y="1709"/>
                    <a:pt x="16244" y="1447"/>
                  </a:cubicBezTo>
                  <a:lnTo>
                    <a:pt x="16244" y="483"/>
                  </a:lnTo>
                  <a:cubicBezTo>
                    <a:pt x="16244" y="221"/>
                    <a:pt x="16038" y="0"/>
                    <a:pt x="15776" y="0"/>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9" name="Google Shape;5069;p118"/>
            <p:cNvSpPr/>
            <p:nvPr/>
          </p:nvSpPr>
          <p:spPr>
            <a:xfrm>
              <a:off x="7059125" y="2390012"/>
              <a:ext cx="202900" cy="47550"/>
            </a:xfrm>
            <a:custGeom>
              <a:avLst/>
              <a:gdLst/>
              <a:ahLst/>
              <a:cxnLst/>
              <a:rect l="l" t="t" r="r" b="b"/>
              <a:pathLst>
                <a:path w="8116" h="1902" extrusionOk="0">
                  <a:moveTo>
                    <a:pt x="0" y="0"/>
                  </a:moveTo>
                  <a:lnTo>
                    <a:pt x="0" y="1902"/>
                  </a:lnTo>
                  <a:lnTo>
                    <a:pt x="7647" y="1902"/>
                  </a:lnTo>
                  <a:cubicBezTo>
                    <a:pt x="7909" y="1902"/>
                    <a:pt x="8115" y="1695"/>
                    <a:pt x="8115" y="1433"/>
                  </a:cubicBezTo>
                  <a:lnTo>
                    <a:pt x="8115" y="469"/>
                  </a:lnTo>
                  <a:cubicBezTo>
                    <a:pt x="8115" y="207"/>
                    <a:pt x="7909" y="0"/>
                    <a:pt x="7647" y="0"/>
                  </a:cubicBezTo>
                  <a:close/>
                </a:path>
              </a:pathLst>
            </a:custGeom>
            <a:solidFill>
              <a:schemeClr val="accent3"/>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70" name="Google Shape;5070;p118"/>
          <p:cNvGrpSpPr/>
          <p:nvPr/>
        </p:nvGrpSpPr>
        <p:grpSpPr>
          <a:xfrm>
            <a:off x="6927200" y="1459337"/>
            <a:ext cx="264200" cy="407150"/>
            <a:chOff x="6927200" y="1459337"/>
            <a:chExt cx="264200" cy="407150"/>
          </a:xfrm>
        </p:grpSpPr>
        <p:sp>
          <p:nvSpPr>
            <p:cNvPr id="5071" name="Google Shape;5071;p118"/>
            <p:cNvSpPr/>
            <p:nvPr/>
          </p:nvSpPr>
          <p:spPr>
            <a:xfrm>
              <a:off x="6927200" y="1459337"/>
              <a:ext cx="263175" cy="406450"/>
            </a:xfrm>
            <a:custGeom>
              <a:avLst/>
              <a:gdLst/>
              <a:ahLst/>
              <a:cxnLst/>
              <a:rect l="l" t="t" r="r" b="b"/>
              <a:pathLst>
                <a:path w="10527" h="16258" extrusionOk="0">
                  <a:moveTo>
                    <a:pt x="496" y="0"/>
                  </a:moveTo>
                  <a:cubicBezTo>
                    <a:pt x="221" y="0"/>
                    <a:pt x="0" y="207"/>
                    <a:pt x="14" y="482"/>
                  </a:cubicBezTo>
                  <a:lnTo>
                    <a:pt x="14" y="5511"/>
                  </a:lnTo>
                  <a:lnTo>
                    <a:pt x="317" y="5938"/>
                  </a:lnTo>
                  <a:lnTo>
                    <a:pt x="14" y="6448"/>
                  </a:lnTo>
                  <a:lnTo>
                    <a:pt x="14" y="7660"/>
                  </a:lnTo>
                  <a:lnTo>
                    <a:pt x="331" y="8129"/>
                  </a:lnTo>
                  <a:lnTo>
                    <a:pt x="14" y="8611"/>
                  </a:lnTo>
                  <a:lnTo>
                    <a:pt x="14" y="9796"/>
                  </a:lnTo>
                  <a:lnTo>
                    <a:pt x="510" y="10278"/>
                  </a:lnTo>
                  <a:lnTo>
                    <a:pt x="14" y="10747"/>
                  </a:lnTo>
                  <a:lnTo>
                    <a:pt x="14" y="11945"/>
                  </a:lnTo>
                  <a:lnTo>
                    <a:pt x="235" y="12386"/>
                  </a:lnTo>
                  <a:lnTo>
                    <a:pt x="14" y="12896"/>
                  </a:lnTo>
                  <a:lnTo>
                    <a:pt x="14" y="14108"/>
                  </a:lnTo>
                  <a:lnTo>
                    <a:pt x="400" y="14508"/>
                  </a:lnTo>
                  <a:lnTo>
                    <a:pt x="14" y="15059"/>
                  </a:lnTo>
                  <a:lnTo>
                    <a:pt x="14" y="15775"/>
                  </a:lnTo>
                  <a:cubicBezTo>
                    <a:pt x="14" y="16037"/>
                    <a:pt x="221" y="16244"/>
                    <a:pt x="483" y="16258"/>
                  </a:cubicBezTo>
                  <a:lnTo>
                    <a:pt x="4795" y="16258"/>
                  </a:lnTo>
                  <a:lnTo>
                    <a:pt x="5264" y="15596"/>
                  </a:lnTo>
                  <a:lnTo>
                    <a:pt x="5746" y="16258"/>
                  </a:lnTo>
                  <a:lnTo>
                    <a:pt x="7661" y="16258"/>
                  </a:lnTo>
                  <a:lnTo>
                    <a:pt x="8212" y="15803"/>
                  </a:lnTo>
                  <a:lnTo>
                    <a:pt x="8611" y="16258"/>
                  </a:lnTo>
                  <a:lnTo>
                    <a:pt x="10058" y="16258"/>
                  </a:lnTo>
                  <a:cubicBezTo>
                    <a:pt x="10320" y="16258"/>
                    <a:pt x="10527" y="16037"/>
                    <a:pt x="10527" y="15775"/>
                  </a:cubicBezTo>
                  <a:lnTo>
                    <a:pt x="10527" y="10774"/>
                  </a:lnTo>
                  <a:lnTo>
                    <a:pt x="10113" y="10388"/>
                  </a:lnTo>
                  <a:lnTo>
                    <a:pt x="10527" y="9810"/>
                  </a:lnTo>
                  <a:lnTo>
                    <a:pt x="10527" y="8611"/>
                  </a:lnTo>
                  <a:lnTo>
                    <a:pt x="10113" y="8129"/>
                  </a:lnTo>
                  <a:lnTo>
                    <a:pt x="10527" y="7660"/>
                  </a:lnTo>
                  <a:lnTo>
                    <a:pt x="10527" y="6448"/>
                  </a:lnTo>
                  <a:lnTo>
                    <a:pt x="9810" y="5993"/>
                  </a:lnTo>
                  <a:lnTo>
                    <a:pt x="10527" y="5497"/>
                  </a:lnTo>
                  <a:lnTo>
                    <a:pt x="10527" y="482"/>
                  </a:lnTo>
                  <a:cubicBezTo>
                    <a:pt x="10527" y="220"/>
                    <a:pt x="10320" y="0"/>
                    <a:pt x="10058" y="0"/>
                  </a:cubicBezTo>
                  <a:close/>
                </a:path>
              </a:pathLst>
            </a:cu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2" name="Google Shape;5072;p118"/>
            <p:cNvSpPr/>
            <p:nvPr/>
          </p:nvSpPr>
          <p:spPr>
            <a:xfrm>
              <a:off x="7058775" y="1459337"/>
              <a:ext cx="131600" cy="406450"/>
            </a:xfrm>
            <a:custGeom>
              <a:avLst/>
              <a:gdLst/>
              <a:ahLst/>
              <a:cxnLst/>
              <a:rect l="l" t="t" r="r" b="b"/>
              <a:pathLst>
                <a:path w="5264" h="16258" extrusionOk="0">
                  <a:moveTo>
                    <a:pt x="1" y="0"/>
                  </a:moveTo>
                  <a:lnTo>
                    <a:pt x="1" y="15596"/>
                  </a:lnTo>
                  <a:lnTo>
                    <a:pt x="483" y="16258"/>
                  </a:lnTo>
                  <a:lnTo>
                    <a:pt x="2398" y="16258"/>
                  </a:lnTo>
                  <a:lnTo>
                    <a:pt x="2949" y="15803"/>
                  </a:lnTo>
                  <a:lnTo>
                    <a:pt x="3348" y="16258"/>
                  </a:lnTo>
                  <a:lnTo>
                    <a:pt x="4795" y="16258"/>
                  </a:lnTo>
                  <a:cubicBezTo>
                    <a:pt x="5057" y="16258"/>
                    <a:pt x="5264" y="16037"/>
                    <a:pt x="5264" y="15775"/>
                  </a:cubicBezTo>
                  <a:lnTo>
                    <a:pt x="5264" y="10774"/>
                  </a:lnTo>
                  <a:lnTo>
                    <a:pt x="4850" y="10388"/>
                  </a:lnTo>
                  <a:lnTo>
                    <a:pt x="5264" y="9810"/>
                  </a:lnTo>
                  <a:lnTo>
                    <a:pt x="5264" y="8611"/>
                  </a:lnTo>
                  <a:lnTo>
                    <a:pt x="4850" y="8129"/>
                  </a:lnTo>
                  <a:lnTo>
                    <a:pt x="5264" y="7660"/>
                  </a:lnTo>
                  <a:lnTo>
                    <a:pt x="5264" y="6448"/>
                  </a:lnTo>
                  <a:lnTo>
                    <a:pt x="4547" y="5993"/>
                  </a:lnTo>
                  <a:lnTo>
                    <a:pt x="5264" y="5497"/>
                  </a:lnTo>
                  <a:lnTo>
                    <a:pt x="5264" y="482"/>
                  </a:lnTo>
                  <a:cubicBezTo>
                    <a:pt x="5264" y="220"/>
                    <a:pt x="5043" y="0"/>
                    <a:pt x="4781" y="0"/>
                  </a:cubicBezTo>
                  <a:close/>
                </a:path>
              </a:pathLst>
            </a:cu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3" name="Google Shape;5073;p118"/>
            <p:cNvSpPr/>
            <p:nvPr/>
          </p:nvSpPr>
          <p:spPr>
            <a:xfrm>
              <a:off x="6975425" y="1492037"/>
              <a:ext cx="167075" cy="71675"/>
            </a:xfrm>
            <a:custGeom>
              <a:avLst/>
              <a:gdLst/>
              <a:ahLst/>
              <a:cxnLst/>
              <a:rect l="l" t="t" r="r" b="b"/>
              <a:pathLst>
                <a:path w="6683" h="2867" extrusionOk="0">
                  <a:moveTo>
                    <a:pt x="469" y="1"/>
                  </a:moveTo>
                  <a:cubicBezTo>
                    <a:pt x="207" y="1"/>
                    <a:pt x="0" y="208"/>
                    <a:pt x="0" y="483"/>
                  </a:cubicBezTo>
                  <a:lnTo>
                    <a:pt x="0" y="2384"/>
                  </a:lnTo>
                  <a:cubicBezTo>
                    <a:pt x="0" y="2646"/>
                    <a:pt x="207" y="2867"/>
                    <a:pt x="469" y="2867"/>
                  </a:cubicBezTo>
                  <a:lnTo>
                    <a:pt x="6214" y="2867"/>
                  </a:lnTo>
                  <a:cubicBezTo>
                    <a:pt x="6476" y="2867"/>
                    <a:pt x="6682" y="2646"/>
                    <a:pt x="6682" y="2384"/>
                  </a:cubicBezTo>
                  <a:lnTo>
                    <a:pt x="6682" y="483"/>
                  </a:lnTo>
                  <a:cubicBezTo>
                    <a:pt x="6682" y="208"/>
                    <a:pt x="6476" y="1"/>
                    <a:pt x="6214" y="1"/>
                  </a:cubicBezTo>
                  <a:close/>
                </a:path>
              </a:pathLst>
            </a:custGeom>
            <a:solidFill>
              <a:srgbClr val="ECF4FF"/>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4" name="Google Shape;5074;p118"/>
            <p:cNvSpPr/>
            <p:nvPr/>
          </p:nvSpPr>
          <p:spPr>
            <a:xfrm>
              <a:off x="7058775" y="1492037"/>
              <a:ext cx="83725" cy="71675"/>
            </a:xfrm>
            <a:custGeom>
              <a:avLst/>
              <a:gdLst/>
              <a:ahLst/>
              <a:cxnLst/>
              <a:rect l="l" t="t" r="r" b="b"/>
              <a:pathLst>
                <a:path w="3349" h="2867" extrusionOk="0">
                  <a:moveTo>
                    <a:pt x="1" y="1"/>
                  </a:moveTo>
                  <a:lnTo>
                    <a:pt x="1" y="2867"/>
                  </a:lnTo>
                  <a:lnTo>
                    <a:pt x="2880" y="2867"/>
                  </a:lnTo>
                  <a:cubicBezTo>
                    <a:pt x="3142" y="2867"/>
                    <a:pt x="3348" y="2646"/>
                    <a:pt x="3348" y="2384"/>
                  </a:cubicBezTo>
                  <a:lnTo>
                    <a:pt x="3348" y="483"/>
                  </a:lnTo>
                  <a:cubicBezTo>
                    <a:pt x="3348" y="208"/>
                    <a:pt x="3128" y="1"/>
                    <a:pt x="2866" y="1"/>
                  </a:cubicBezTo>
                  <a:close/>
                </a:path>
              </a:pathLst>
            </a:custGeom>
            <a:solidFill>
              <a:srgbClr val="D5E7FD"/>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5" name="Google Shape;5075;p118"/>
            <p:cNvSpPr/>
            <p:nvPr/>
          </p:nvSpPr>
          <p:spPr>
            <a:xfrm>
              <a:off x="6927875" y="1596762"/>
              <a:ext cx="263525" cy="269725"/>
            </a:xfrm>
            <a:custGeom>
              <a:avLst/>
              <a:gdLst/>
              <a:ahLst/>
              <a:cxnLst/>
              <a:rect l="l" t="t" r="r" b="b"/>
              <a:pathLst>
                <a:path w="10541" h="10789" extrusionOk="0">
                  <a:moveTo>
                    <a:pt x="4768" y="951"/>
                  </a:moveTo>
                  <a:lnTo>
                    <a:pt x="4768" y="2150"/>
                  </a:lnTo>
                  <a:lnTo>
                    <a:pt x="2839" y="2150"/>
                  </a:lnTo>
                  <a:lnTo>
                    <a:pt x="2839" y="951"/>
                  </a:lnTo>
                  <a:close/>
                  <a:moveTo>
                    <a:pt x="4768" y="3100"/>
                  </a:moveTo>
                  <a:lnTo>
                    <a:pt x="4768" y="4299"/>
                  </a:lnTo>
                  <a:lnTo>
                    <a:pt x="2839" y="4299"/>
                  </a:lnTo>
                  <a:lnTo>
                    <a:pt x="2839" y="3100"/>
                  </a:lnTo>
                  <a:close/>
                  <a:moveTo>
                    <a:pt x="7634" y="3114"/>
                  </a:moveTo>
                  <a:lnTo>
                    <a:pt x="7634" y="4326"/>
                  </a:lnTo>
                  <a:lnTo>
                    <a:pt x="5719" y="4326"/>
                  </a:lnTo>
                  <a:lnTo>
                    <a:pt x="5719" y="3114"/>
                  </a:lnTo>
                  <a:close/>
                  <a:moveTo>
                    <a:pt x="4768" y="5250"/>
                  </a:moveTo>
                  <a:lnTo>
                    <a:pt x="4768" y="6462"/>
                  </a:lnTo>
                  <a:lnTo>
                    <a:pt x="2825" y="6462"/>
                  </a:lnTo>
                  <a:lnTo>
                    <a:pt x="2825" y="5250"/>
                  </a:lnTo>
                  <a:close/>
                  <a:moveTo>
                    <a:pt x="4768" y="7399"/>
                  </a:moveTo>
                  <a:lnTo>
                    <a:pt x="4768" y="8611"/>
                  </a:lnTo>
                  <a:lnTo>
                    <a:pt x="2812" y="8611"/>
                  </a:lnTo>
                  <a:lnTo>
                    <a:pt x="2812" y="7399"/>
                  </a:lnTo>
                  <a:close/>
                  <a:moveTo>
                    <a:pt x="1" y="0"/>
                  </a:moveTo>
                  <a:lnTo>
                    <a:pt x="1" y="951"/>
                  </a:lnTo>
                  <a:lnTo>
                    <a:pt x="1902" y="951"/>
                  </a:lnTo>
                  <a:lnTo>
                    <a:pt x="1902" y="2163"/>
                  </a:lnTo>
                  <a:lnTo>
                    <a:pt x="15" y="2163"/>
                  </a:lnTo>
                  <a:lnTo>
                    <a:pt x="15" y="3114"/>
                  </a:lnTo>
                  <a:lnTo>
                    <a:pt x="1902" y="3114"/>
                  </a:lnTo>
                  <a:lnTo>
                    <a:pt x="1902" y="4326"/>
                  </a:lnTo>
                  <a:lnTo>
                    <a:pt x="15" y="4326"/>
                  </a:lnTo>
                  <a:lnTo>
                    <a:pt x="15" y="5277"/>
                  </a:lnTo>
                  <a:lnTo>
                    <a:pt x="1902" y="5277"/>
                  </a:lnTo>
                  <a:lnTo>
                    <a:pt x="1902" y="6476"/>
                  </a:lnTo>
                  <a:lnTo>
                    <a:pt x="15" y="6476"/>
                  </a:lnTo>
                  <a:lnTo>
                    <a:pt x="15" y="7426"/>
                  </a:lnTo>
                  <a:lnTo>
                    <a:pt x="1902" y="7426"/>
                  </a:lnTo>
                  <a:lnTo>
                    <a:pt x="1902" y="8639"/>
                  </a:lnTo>
                  <a:lnTo>
                    <a:pt x="29" y="8639"/>
                  </a:lnTo>
                  <a:lnTo>
                    <a:pt x="29" y="9590"/>
                  </a:lnTo>
                  <a:lnTo>
                    <a:pt x="4809" y="9590"/>
                  </a:lnTo>
                  <a:lnTo>
                    <a:pt x="4809" y="10788"/>
                  </a:lnTo>
                  <a:lnTo>
                    <a:pt x="5760" y="10788"/>
                  </a:lnTo>
                  <a:lnTo>
                    <a:pt x="5760" y="5263"/>
                  </a:lnTo>
                  <a:lnTo>
                    <a:pt x="7675" y="5263"/>
                  </a:lnTo>
                  <a:lnTo>
                    <a:pt x="7675" y="10761"/>
                  </a:lnTo>
                  <a:lnTo>
                    <a:pt x="8626" y="10761"/>
                  </a:lnTo>
                  <a:lnTo>
                    <a:pt x="8626" y="5263"/>
                  </a:lnTo>
                  <a:lnTo>
                    <a:pt x="10541" y="5263"/>
                  </a:lnTo>
                  <a:lnTo>
                    <a:pt x="10541" y="4299"/>
                  </a:lnTo>
                  <a:lnTo>
                    <a:pt x="8626" y="4299"/>
                  </a:lnTo>
                  <a:lnTo>
                    <a:pt x="8626" y="3114"/>
                  </a:lnTo>
                  <a:lnTo>
                    <a:pt x="10541" y="3114"/>
                  </a:lnTo>
                  <a:lnTo>
                    <a:pt x="10541" y="2150"/>
                  </a:lnTo>
                  <a:lnTo>
                    <a:pt x="5760" y="2150"/>
                  </a:lnTo>
                  <a:lnTo>
                    <a:pt x="5760" y="951"/>
                  </a:lnTo>
                  <a:lnTo>
                    <a:pt x="10500" y="951"/>
                  </a:lnTo>
                  <a:lnTo>
                    <a:pt x="10500" y="0"/>
                  </a:lnTo>
                  <a:close/>
                </a:path>
              </a:pathLst>
            </a:cu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6" name="Google Shape;5076;p118"/>
            <p:cNvSpPr/>
            <p:nvPr/>
          </p:nvSpPr>
          <p:spPr>
            <a:xfrm>
              <a:off x="7058775" y="1596762"/>
              <a:ext cx="131600" cy="269025"/>
            </a:xfrm>
            <a:custGeom>
              <a:avLst/>
              <a:gdLst/>
              <a:ahLst/>
              <a:cxnLst/>
              <a:rect l="l" t="t" r="r" b="b"/>
              <a:pathLst>
                <a:path w="5264" h="10761" extrusionOk="0">
                  <a:moveTo>
                    <a:pt x="2398" y="3114"/>
                  </a:moveTo>
                  <a:lnTo>
                    <a:pt x="2398" y="4326"/>
                  </a:lnTo>
                  <a:lnTo>
                    <a:pt x="483" y="4326"/>
                  </a:lnTo>
                  <a:lnTo>
                    <a:pt x="483" y="3114"/>
                  </a:lnTo>
                  <a:close/>
                  <a:moveTo>
                    <a:pt x="1" y="0"/>
                  </a:moveTo>
                  <a:lnTo>
                    <a:pt x="1" y="10761"/>
                  </a:lnTo>
                  <a:lnTo>
                    <a:pt x="483" y="10761"/>
                  </a:lnTo>
                  <a:lnTo>
                    <a:pt x="483" y="5263"/>
                  </a:lnTo>
                  <a:lnTo>
                    <a:pt x="2398" y="5263"/>
                  </a:lnTo>
                  <a:lnTo>
                    <a:pt x="2398" y="10761"/>
                  </a:lnTo>
                  <a:lnTo>
                    <a:pt x="3348" y="10761"/>
                  </a:lnTo>
                  <a:lnTo>
                    <a:pt x="3348" y="5263"/>
                  </a:lnTo>
                  <a:lnTo>
                    <a:pt x="5264" y="5263"/>
                  </a:lnTo>
                  <a:lnTo>
                    <a:pt x="5264" y="4299"/>
                  </a:lnTo>
                  <a:lnTo>
                    <a:pt x="3348" y="4299"/>
                  </a:lnTo>
                  <a:lnTo>
                    <a:pt x="3348" y="3114"/>
                  </a:lnTo>
                  <a:lnTo>
                    <a:pt x="5264" y="3114"/>
                  </a:lnTo>
                  <a:lnTo>
                    <a:pt x="5264" y="2150"/>
                  </a:lnTo>
                  <a:lnTo>
                    <a:pt x="483" y="2150"/>
                  </a:lnTo>
                  <a:lnTo>
                    <a:pt x="483" y="951"/>
                  </a:lnTo>
                  <a:lnTo>
                    <a:pt x="5264" y="951"/>
                  </a:lnTo>
                  <a:lnTo>
                    <a:pt x="5264" y="0"/>
                  </a:lnTo>
                  <a:close/>
                </a:path>
              </a:pathLst>
            </a:custGeom>
            <a:solidFill>
              <a:schemeClr val="accen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77" name="Google Shape;5077;p118"/>
          <p:cNvGrpSpPr/>
          <p:nvPr/>
        </p:nvGrpSpPr>
        <p:grpSpPr>
          <a:xfrm>
            <a:off x="7732500" y="3422287"/>
            <a:ext cx="406825" cy="406125"/>
            <a:chOff x="7732500" y="3422287"/>
            <a:chExt cx="406825" cy="406125"/>
          </a:xfrm>
        </p:grpSpPr>
        <p:sp>
          <p:nvSpPr>
            <p:cNvPr id="5078" name="Google Shape;5078;p118"/>
            <p:cNvSpPr/>
            <p:nvPr/>
          </p:nvSpPr>
          <p:spPr>
            <a:xfrm>
              <a:off x="7732500" y="3768812"/>
              <a:ext cx="137475" cy="59600"/>
            </a:xfrm>
            <a:custGeom>
              <a:avLst/>
              <a:gdLst/>
              <a:ahLst/>
              <a:cxnLst/>
              <a:rect l="l" t="t" r="r" b="b"/>
              <a:pathLst>
                <a:path w="5499" h="2384" extrusionOk="0">
                  <a:moveTo>
                    <a:pt x="951" y="0"/>
                  </a:moveTo>
                  <a:cubicBezTo>
                    <a:pt x="428" y="0"/>
                    <a:pt x="83" y="469"/>
                    <a:pt x="83" y="469"/>
                  </a:cubicBezTo>
                  <a:lnTo>
                    <a:pt x="1" y="1378"/>
                  </a:lnTo>
                  <a:lnTo>
                    <a:pt x="1" y="1433"/>
                  </a:lnTo>
                  <a:cubicBezTo>
                    <a:pt x="1" y="1957"/>
                    <a:pt x="428" y="2384"/>
                    <a:pt x="951" y="2384"/>
                  </a:cubicBezTo>
                  <a:lnTo>
                    <a:pt x="5016" y="2384"/>
                  </a:lnTo>
                  <a:cubicBezTo>
                    <a:pt x="5278" y="2384"/>
                    <a:pt x="5498" y="2163"/>
                    <a:pt x="5498" y="1902"/>
                  </a:cubicBezTo>
                  <a:lnTo>
                    <a:pt x="5498" y="0"/>
                  </a:lnTo>
                  <a:close/>
                </a:path>
              </a:pathLst>
            </a:custGeom>
            <a:solidFill>
              <a:schemeClr val="accent3"/>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9" name="Google Shape;5079;p118"/>
            <p:cNvSpPr/>
            <p:nvPr/>
          </p:nvSpPr>
          <p:spPr>
            <a:xfrm>
              <a:off x="7732500" y="3537087"/>
              <a:ext cx="406825" cy="267225"/>
            </a:xfrm>
            <a:custGeom>
              <a:avLst/>
              <a:gdLst/>
              <a:ahLst/>
              <a:cxnLst/>
              <a:rect l="l" t="t" r="r" b="b"/>
              <a:pathLst>
                <a:path w="16273" h="10689" extrusionOk="0">
                  <a:moveTo>
                    <a:pt x="12580" y="0"/>
                  </a:moveTo>
                  <a:cubicBezTo>
                    <a:pt x="11016" y="0"/>
                    <a:pt x="7861" y="11"/>
                    <a:pt x="1447" y="11"/>
                  </a:cubicBezTo>
                  <a:cubicBezTo>
                    <a:pt x="648" y="11"/>
                    <a:pt x="1048" y="824"/>
                    <a:pt x="1048" y="1609"/>
                  </a:cubicBezTo>
                  <a:lnTo>
                    <a:pt x="1" y="7354"/>
                  </a:lnTo>
                  <a:lnTo>
                    <a:pt x="1" y="10688"/>
                  </a:lnTo>
                  <a:cubicBezTo>
                    <a:pt x="1" y="10165"/>
                    <a:pt x="428" y="9738"/>
                    <a:pt x="951" y="9738"/>
                  </a:cubicBezTo>
                  <a:lnTo>
                    <a:pt x="15294" y="9738"/>
                  </a:lnTo>
                  <a:cubicBezTo>
                    <a:pt x="15818" y="9738"/>
                    <a:pt x="16245" y="9311"/>
                    <a:pt x="16245" y="8787"/>
                  </a:cubicBezTo>
                  <a:lnTo>
                    <a:pt x="16245" y="8305"/>
                  </a:lnTo>
                  <a:cubicBezTo>
                    <a:pt x="16272" y="7588"/>
                    <a:pt x="15749" y="6982"/>
                    <a:pt x="15046" y="6886"/>
                  </a:cubicBezTo>
                  <a:lnTo>
                    <a:pt x="14343" y="369"/>
                  </a:lnTo>
                  <a:cubicBezTo>
                    <a:pt x="14330" y="245"/>
                    <a:pt x="14261" y="135"/>
                    <a:pt x="14164" y="52"/>
                  </a:cubicBezTo>
                  <a:cubicBezTo>
                    <a:pt x="14116" y="11"/>
                    <a:pt x="14144" y="0"/>
                    <a:pt x="12580" y="0"/>
                  </a:cubicBez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0" name="Google Shape;5080;p118"/>
            <p:cNvSpPr/>
            <p:nvPr/>
          </p:nvSpPr>
          <p:spPr>
            <a:xfrm>
              <a:off x="7935375" y="3536962"/>
              <a:ext cx="203950" cy="243575"/>
            </a:xfrm>
            <a:custGeom>
              <a:avLst/>
              <a:gdLst/>
              <a:ahLst/>
              <a:cxnLst/>
              <a:rect l="l" t="t" r="r" b="b"/>
              <a:pathLst>
                <a:path w="8158" h="9743" extrusionOk="0">
                  <a:moveTo>
                    <a:pt x="3620" y="1"/>
                  </a:moveTo>
                  <a:cubicBezTo>
                    <a:pt x="2760" y="1"/>
                    <a:pt x="1591" y="2"/>
                    <a:pt x="1" y="2"/>
                  </a:cubicBezTo>
                  <a:lnTo>
                    <a:pt x="1" y="9743"/>
                  </a:lnTo>
                  <a:lnTo>
                    <a:pt x="7179" y="9743"/>
                  </a:lnTo>
                  <a:cubicBezTo>
                    <a:pt x="7703" y="9743"/>
                    <a:pt x="8130" y="9316"/>
                    <a:pt x="8130" y="8792"/>
                  </a:cubicBezTo>
                  <a:lnTo>
                    <a:pt x="8130" y="8310"/>
                  </a:lnTo>
                  <a:cubicBezTo>
                    <a:pt x="8157" y="7593"/>
                    <a:pt x="7634" y="6987"/>
                    <a:pt x="6931" y="6891"/>
                  </a:cubicBezTo>
                  <a:lnTo>
                    <a:pt x="6228" y="374"/>
                  </a:lnTo>
                  <a:cubicBezTo>
                    <a:pt x="6215" y="250"/>
                    <a:pt x="6146" y="140"/>
                    <a:pt x="6049" y="57"/>
                  </a:cubicBezTo>
                  <a:cubicBezTo>
                    <a:pt x="5990" y="8"/>
                    <a:pt x="5769" y="1"/>
                    <a:pt x="3620" y="1"/>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1" name="Google Shape;5081;p118"/>
            <p:cNvSpPr/>
            <p:nvPr/>
          </p:nvSpPr>
          <p:spPr>
            <a:xfrm>
              <a:off x="8066950" y="3487737"/>
              <a:ext cx="72350" cy="267650"/>
            </a:xfrm>
            <a:custGeom>
              <a:avLst/>
              <a:gdLst/>
              <a:ahLst/>
              <a:cxnLst/>
              <a:rect l="l" t="t" r="r" b="b"/>
              <a:pathLst>
                <a:path w="2894" h="10706" extrusionOk="0">
                  <a:moveTo>
                    <a:pt x="1459" y="0"/>
                  </a:moveTo>
                  <a:cubicBezTo>
                    <a:pt x="1451" y="0"/>
                    <a:pt x="1442" y="1"/>
                    <a:pt x="1434" y="1"/>
                  </a:cubicBezTo>
                  <a:lnTo>
                    <a:pt x="483" y="1"/>
                  </a:lnTo>
                  <a:cubicBezTo>
                    <a:pt x="221" y="1"/>
                    <a:pt x="1" y="221"/>
                    <a:pt x="1" y="745"/>
                  </a:cubicBezTo>
                  <a:lnTo>
                    <a:pt x="1" y="9328"/>
                  </a:lnTo>
                  <a:cubicBezTo>
                    <a:pt x="1" y="9590"/>
                    <a:pt x="221" y="9797"/>
                    <a:pt x="483" y="9797"/>
                  </a:cubicBezTo>
                  <a:lnTo>
                    <a:pt x="1916" y="9797"/>
                  </a:lnTo>
                  <a:cubicBezTo>
                    <a:pt x="2412" y="9797"/>
                    <a:pt x="2839" y="10196"/>
                    <a:pt x="2867" y="10706"/>
                  </a:cubicBezTo>
                  <a:lnTo>
                    <a:pt x="2867" y="1434"/>
                  </a:lnTo>
                  <a:cubicBezTo>
                    <a:pt x="2894" y="643"/>
                    <a:pt x="2247" y="0"/>
                    <a:pt x="1459" y="0"/>
                  </a:cubicBezTo>
                  <a:close/>
                </a:path>
              </a:pathLst>
            </a:custGeom>
            <a:solidFill>
              <a:schemeClr val="accent3"/>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2" name="Google Shape;5082;p118"/>
            <p:cNvSpPr/>
            <p:nvPr/>
          </p:nvSpPr>
          <p:spPr>
            <a:xfrm>
              <a:off x="7732500" y="3452012"/>
              <a:ext cx="284550" cy="280650"/>
            </a:xfrm>
            <a:custGeom>
              <a:avLst/>
              <a:gdLst/>
              <a:ahLst/>
              <a:cxnLst/>
              <a:rect l="l" t="t" r="r" b="b"/>
              <a:pathLst>
                <a:path w="11382" h="11226" extrusionOk="0">
                  <a:moveTo>
                    <a:pt x="2393" y="4784"/>
                  </a:moveTo>
                  <a:cubicBezTo>
                    <a:pt x="2505" y="4784"/>
                    <a:pt x="2620" y="4824"/>
                    <a:pt x="2715" y="4915"/>
                  </a:cubicBezTo>
                  <a:lnTo>
                    <a:pt x="6531" y="8498"/>
                  </a:lnTo>
                  <a:cubicBezTo>
                    <a:pt x="6669" y="8635"/>
                    <a:pt x="6724" y="8828"/>
                    <a:pt x="6655" y="9007"/>
                  </a:cubicBezTo>
                  <a:lnTo>
                    <a:pt x="6655" y="9021"/>
                  </a:lnTo>
                  <a:cubicBezTo>
                    <a:pt x="6586" y="9200"/>
                    <a:pt x="6407" y="9311"/>
                    <a:pt x="6215" y="9311"/>
                  </a:cubicBezTo>
                  <a:lnTo>
                    <a:pt x="2384" y="9311"/>
                  </a:lnTo>
                  <a:cubicBezTo>
                    <a:pt x="2123" y="9311"/>
                    <a:pt x="1916" y="9104"/>
                    <a:pt x="1916" y="8842"/>
                  </a:cubicBezTo>
                  <a:lnTo>
                    <a:pt x="1916" y="5260"/>
                  </a:lnTo>
                  <a:cubicBezTo>
                    <a:pt x="1916" y="4977"/>
                    <a:pt x="2149" y="4784"/>
                    <a:pt x="2393" y="4784"/>
                  </a:cubicBezTo>
                  <a:close/>
                  <a:moveTo>
                    <a:pt x="482" y="0"/>
                  </a:moveTo>
                  <a:cubicBezTo>
                    <a:pt x="236" y="0"/>
                    <a:pt x="1" y="189"/>
                    <a:pt x="1" y="479"/>
                  </a:cubicBezTo>
                  <a:lnTo>
                    <a:pt x="1" y="10757"/>
                  </a:lnTo>
                  <a:cubicBezTo>
                    <a:pt x="1" y="11019"/>
                    <a:pt x="207" y="11226"/>
                    <a:pt x="469" y="11226"/>
                  </a:cubicBezTo>
                  <a:lnTo>
                    <a:pt x="10747" y="11226"/>
                  </a:lnTo>
                  <a:cubicBezTo>
                    <a:pt x="11174" y="11226"/>
                    <a:pt x="11381" y="10716"/>
                    <a:pt x="11092" y="10413"/>
                  </a:cubicBezTo>
                  <a:lnTo>
                    <a:pt x="8116" y="7451"/>
                  </a:lnTo>
                  <a:lnTo>
                    <a:pt x="814" y="135"/>
                  </a:lnTo>
                  <a:cubicBezTo>
                    <a:pt x="717" y="42"/>
                    <a:pt x="598" y="0"/>
                    <a:pt x="482" y="0"/>
                  </a:cubicBezTo>
                  <a:close/>
                </a:path>
              </a:pathLst>
            </a:custGeom>
            <a:solidFill>
              <a:schemeClr val="accent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3" name="Google Shape;5083;p118"/>
            <p:cNvSpPr/>
            <p:nvPr/>
          </p:nvSpPr>
          <p:spPr>
            <a:xfrm>
              <a:off x="7935375" y="3638262"/>
              <a:ext cx="78575" cy="94400"/>
            </a:xfrm>
            <a:custGeom>
              <a:avLst/>
              <a:gdLst/>
              <a:ahLst/>
              <a:cxnLst/>
              <a:rect l="l" t="t" r="r" b="b"/>
              <a:pathLst>
                <a:path w="3143" h="3776" extrusionOk="0">
                  <a:moveTo>
                    <a:pt x="1" y="1"/>
                  </a:moveTo>
                  <a:lnTo>
                    <a:pt x="1" y="3776"/>
                  </a:lnTo>
                  <a:lnTo>
                    <a:pt x="2632" y="3776"/>
                  </a:lnTo>
                  <a:cubicBezTo>
                    <a:pt x="2825" y="3776"/>
                    <a:pt x="3004" y="3665"/>
                    <a:pt x="3073" y="3486"/>
                  </a:cubicBezTo>
                  <a:cubicBezTo>
                    <a:pt x="3142" y="3307"/>
                    <a:pt x="3101" y="3100"/>
                    <a:pt x="2977" y="2963"/>
                  </a:cubicBezTo>
                  <a:lnTo>
                    <a:pt x="1" y="1"/>
                  </a:lnTo>
                  <a:close/>
                </a:path>
              </a:pathLst>
            </a:custGeom>
            <a:solidFill>
              <a:schemeClr val="accent4"/>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4" name="Google Shape;5084;p118"/>
            <p:cNvSpPr/>
            <p:nvPr/>
          </p:nvSpPr>
          <p:spPr>
            <a:xfrm>
              <a:off x="8001175" y="3422287"/>
              <a:ext cx="23800" cy="47400"/>
            </a:xfrm>
            <a:custGeom>
              <a:avLst/>
              <a:gdLst/>
              <a:ahLst/>
              <a:cxnLst/>
              <a:rect l="l" t="t" r="r" b="b"/>
              <a:pathLst>
                <a:path w="952" h="1896" extrusionOk="0">
                  <a:moveTo>
                    <a:pt x="506" y="0"/>
                  </a:moveTo>
                  <a:cubicBezTo>
                    <a:pt x="498" y="0"/>
                    <a:pt x="490" y="1"/>
                    <a:pt x="483" y="1"/>
                  </a:cubicBezTo>
                  <a:cubicBezTo>
                    <a:pt x="221" y="1"/>
                    <a:pt x="0" y="208"/>
                    <a:pt x="0" y="469"/>
                  </a:cubicBezTo>
                  <a:lnTo>
                    <a:pt x="0" y="1420"/>
                  </a:lnTo>
                  <a:cubicBezTo>
                    <a:pt x="0" y="1737"/>
                    <a:pt x="238" y="1895"/>
                    <a:pt x="476" y="1895"/>
                  </a:cubicBezTo>
                  <a:cubicBezTo>
                    <a:pt x="713" y="1895"/>
                    <a:pt x="951" y="1737"/>
                    <a:pt x="951" y="1420"/>
                  </a:cubicBezTo>
                  <a:lnTo>
                    <a:pt x="951" y="469"/>
                  </a:lnTo>
                  <a:cubicBezTo>
                    <a:pt x="951" y="215"/>
                    <a:pt x="756" y="0"/>
                    <a:pt x="506" y="0"/>
                  </a:cubicBezTo>
                  <a:close/>
                </a:path>
              </a:pathLst>
            </a:custGeom>
            <a:solidFill>
              <a:schemeClr val="accen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5" name="Google Shape;5085;p118"/>
            <p:cNvSpPr/>
            <p:nvPr/>
          </p:nvSpPr>
          <p:spPr>
            <a:xfrm>
              <a:off x="7983250" y="3446037"/>
              <a:ext cx="59975" cy="197075"/>
            </a:xfrm>
            <a:custGeom>
              <a:avLst/>
              <a:gdLst/>
              <a:ahLst/>
              <a:cxnLst/>
              <a:rect l="l" t="t" r="r" b="b"/>
              <a:pathLst>
                <a:path w="2399" h="7883" extrusionOk="0">
                  <a:moveTo>
                    <a:pt x="637" y="1"/>
                  </a:moveTo>
                  <a:cubicBezTo>
                    <a:pt x="401" y="1"/>
                    <a:pt x="207" y="189"/>
                    <a:pt x="180" y="429"/>
                  </a:cubicBezTo>
                  <a:cubicBezTo>
                    <a:pt x="84" y="1448"/>
                    <a:pt x="56" y="1738"/>
                    <a:pt x="42" y="1903"/>
                  </a:cubicBezTo>
                  <a:cubicBezTo>
                    <a:pt x="42" y="1903"/>
                    <a:pt x="442" y="2110"/>
                    <a:pt x="414" y="2344"/>
                  </a:cubicBezTo>
                  <a:cubicBezTo>
                    <a:pt x="414" y="2371"/>
                    <a:pt x="1" y="2867"/>
                    <a:pt x="1" y="2867"/>
                  </a:cubicBezTo>
                  <a:lnTo>
                    <a:pt x="1" y="7400"/>
                  </a:lnTo>
                  <a:cubicBezTo>
                    <a:pt x="1" y="7662"/>
                    <a:pt x="221" y="7882"/>
                    <a:pt x="483" y="7882"/>
                  </a:cubicBezTo>
                  <a:lnTo>
                    <a:pt x="1916" y="7882"/>
                  </a:lnTo>
                  <a:cubicBezTo>
                    <a:pt x="2178" y="7882"/>
                    <a:pt x="2384" y="7662"/>
                    <a:pt x="2384" y="7400"/>
                  </a:cubicBezTo>
                  <a:cubicBezTo>
                    <a:pt x="2384" y="4576"/>
                    <a:pt x="2398" y="3598"/>
                    <a:pt x="2384" y="2854"/>
                  </a:cubicBezTo>
                  <a:cubicBezTo>
                    <a:pt x="2384" y="2854"/>
                    <a:pt x="1930" y="2592"/>
                    <a:pt x="1930" y="2468"/>
                  </a:cubicBezTo>
                  <a:cubicBezTo>
                    <a:pt x="1930" y="2275"/>
                    <a:pt x="2343" y="1903"/>
                    <a:pt x="2343" y="1903"/>
                  </a:cubicBezTo>
                  <a:cubicBezTo>
                    <a:pt x="2316" y="1558"/>
                    <a:pt x="2274" y="1159"/>
                    <a:pt x="2205" y="429"/>
                  </a:cubicBezTo>
                  <a:cubicBezTo>
                    <a:pt x="2179" y="189"/>
                    <a:pt x="1985" y="1"/>
                    <a:pt x="1761" y="1"/>
                  </a:cubicBezTo>
                  <a:cubicBezTo>
                    <a:pt x="1753" y="1"/>
                    <a:pt x="1745" y="1"/>
                    <a:pt x="1737" y="2"/>
                  </a:cubicBezTo>
                  <a:lnTo>
                    <a:pt x="662" y="2"/>
                  </a:lnTo>
                  <a:cubicBezTo>
                    <a:pt x="654" y="1"/>
                    <a:pt x="646" y="1"/>
                    <a:pt x="637" y="1"/>
                  </a:cubicBezTo>
                  <a:close/>
                </a:path>
              </a:pathLst>
            </a:cu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6" name="Google Shape;5086;p118"/>
            <p:cNvSpPr/>
            <p:nvPr/>
          </p:nvSpPr>
          <p:spPr>
            <a:xfrm>
              <a:off x="7982925" y="3493937"/>
              <a:ext cx="60300" cy="23800"/>
            </a:xfrm>
            <a:custGeom>
              <a:avLst/>
              <a:gdLst/>
              <a:ahLst/>
              <a:cxnLst/>
              <a:rect l="l" t="t" r="r" b="b"/>
              <a:pathLst>
                <a:path w="2412" h="952" extrusionOk="0">
                  <a:moveTo>
                    <a:pt x="55" y="1"/>
                  </a:moveTo>
                  <a:cubicBezTo>
                    <a:pt x="14" y="318"/>
                    <a:pt x="0" y="634"/>
                    <a:pt x="14" y="951"/>
                  </a:cubicBezTo>
                  <a:lnTo>
                    <a:pt x="2397" y="951"/>
                  </a:lnTo>
                  <a:cubicBezTo>
                    <a:pt x="2411" y="634"/>
                    <a:pt x="2397" y="318"/>
                    <a:pt x="2356" y="1"/>
                  </a:cubicBezTo>
                  <a:close/>
                </a:path>
              </a:pathLst>
            </a:custGeom>
            <a:solidFill>
              <a:srgbClr val="00ADE9"/>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87" name="Google Shape;5087;p118"/>
          <p:cNvGrpSpPr/>
          <p:nvPr/>
        </p:nvGrpSpPr>
        <p:grpSpPr>
          <a:xfrm>
            <a:off x="6033250" y="4128237"/>
            <a:ext cx="410600" cy="406625"/>
            <a:chOff x="6033250" y="4128237"/>
            <a:chExt cx="410600" cy="406625"/>
          </a:xfrm>
        </p:grpSpPr>
        <p:sp>
          <p:nvSpPr>
            <p:cNvPr id="5088" name="Google Shape;5088;p118"/>
            <p:cNvSpPr/>
            <p:nvPr/>
          </p:nvSpPr>
          <p:spPr>
            <a:xfrm>
              <a:off x="6158750" y="4253712"/>
              <a:ext cx="285100" cy="281150"/>
            </a:xfrm>
            <a:custGeom>
              <a:avLst/>
              <a:gdLst/>
              <a:ahLst/>
              <a:cxnLst/>
              <a:rect l="l" t="t" r="r" b="b"/>
              <a:pathLst>
                <a:path w="11404" h="11246" extrusionOk="0">
                  <a:moveTo>
                    <a:pt x="8997" y="5032"/>
                  </a:moveTo>
                  <a:lnTo>
                    <a:pt x="8997" y="8848"/>
                  </a:lnTo>
                  <a:lnTo>
                    <a:pt x="5415" y="8848"/>
                  </a:lnTo>
                  <a:lnTo>
                    <a:pt x="8997" y="5032"/>
                  </a:lnTo>
                  <a:close/>
                  <a:moveTo>
                    <a:pt x="10916" y="0"/>
                  </a:moveTo>
                  <a:cubicBezTo>
                    <a:pt x="10799" y="0"/>
                    <a:pt x="10679" y="44"/>
                    <a:pt x="10582" y="141"/>
                  </a:cubicBezTo>
                  <a:lnTo>
                    <a:pt x="10582" y="155"/>
                  </a:lnTo>
                  <a:lnTo>
                    <a:pt x="303" y="10433"/>
                  </a:lnTo>
                  <a:cubicBezTo>
                    <a:pt x="0" y="10736"/>
                    <a:pt x="221" y="11246"/>
                    <a:pt x="648" y="11246"/>
                  </a:cubicBezTo>
                  <a:lnTo>
                    <a:pt x="10926" y="11246"/>
                  </a:lnTo>
                  <a:cubicBezTo>
                    <a:pt x="11050" y="11246"/>
                    <a:pt x="11160" y="11191"/>
                    <a:pt x="11257" y="11108"/>
                  </a:cubicBezTo>
                  <a:cubicBezTo>
                    <a:pt x="11312" y="10998"/>
                    <a:pt x="11339" y="10888"/>
                    <a:pt x="11353" y="10764"/>
                  </a:cubicBezTo>
                  <a:lnTo>
                    <a:pt x="11394" y="485"/>
                  </a:lnTo>
                  <a:cubicBezTo>
                    <a:pt x="11404" y="195"/>
                    <a:pt x="11165" y="0"/>
                    <a:pt x="10916" y="0"/>
                  </a:cubicBezTo>
                  <a:close/>
                </a:path>
              </a:pathLst>
            </a:custGeom>
            <a:solidFill>
              <a:schemeClr val="accent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9" name="Google Shape;5089;p118"/>
            <p:cNvSpPr/>
            <p:nvPr/>
          </p:nvSpPr>
          <p:spPr>
            <a:xfrm>
              <a:off x="6294450" y="4254062"/>
              <a:ext cx="149400" cy="277350"/>
            </a:xfrm>
            <a:custGeom>
              <a:avLst/>
              <a:gdLst/>
              <a:ahLst/>
              <a:cxnLst/>
              <a:rect l="l" t="t" r="r" b="b"/>
              <a:pathLst>
                <a:path w="5976" h="11094" extrusionOk="0">
                  <a:moveTo>
                    <a:pt x="5488" y="0"/>
                  </a:moveTo>
                  <a:cubicBezTo>
                    <a:pt x="5371" y="0"/>
                    <a:pt x="5251" y="44"/>
                    <a:pt x="5154" y="141"/>
                  </a:cubicBezTo>
                  <a:lnTo>
                    <a:pt x="1" y="5280"/>
                  </a:lnTo>
                  <a:lnTo>
                    <a:pt x="1723" y="7002"/>
                  </a:lnTo>
                  <a:lnTo>
                    <a:pt x="3583" y="5018"/>
                  </a:lnTo>
                  <a:lnTo>
                    <a:pt x="3583" y="8834"/>
                  </a:lnTo>
                  <a:lnTo>
                    <a:pt x="5815" y="11094"/>
                  </a:lnTo>
                  <a:cubicBezTo>
                    <a:pt x="5911" y="10998"/>
                    <a:pt x="5966" y="10874"/>
                    <a:pt x="5966" y="10750"/>
                  </a:cubicBezTo>
                  <a:lnTo>
                    <a:pt x="5966" y="485"/>
                  </a:lnTo>
                  <a:cubicBezTo>
                    <a:pt x="5976" y="195"/>
                    <a:pt x="5737" y="0"/>
                    <a:pt x="5488" y="0"/>
                  </a:cubicBezTo>
                  <a:close/>
                </a:path>
              </a:pathLst>
            </a:custGeom>
            <a:solidFill>
              <a:schemeClr val="accent4"/>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0" name="Google Shape;5090;p118"/>
            <p:cNvSpPr/>
            <p:nvPr/>
          </p:nvSpPr>
          <p:spPr>
            <a:xfrm>
              <a:off x="6073675" y="4166137"/>
              <a:ext cx="71325" cy="69750"/>
            </a:xfrm>
            <a:custGeom>
              <a:avLst/>
              <a:gdLst/>
              <a:ahLst/>
              <a:cxnLst/>
              <a:rect l="l" t="t" r="r" b="b"/>
              <a:pathLst>
                <a:path w="2853" h="2790" extrusionOk="0">
                  <a:moveTo>
                    <a:pt x="2591" y="0"/>
                  </a:moveTo>
                  <a:cubicBezTo>
                    <a:pt x="2488" y="0"/>
                    <a:pt x="2362" y="79"/>
                    <a:pt x="2260" y="89"/>
                  </a:cubicBezTo>
                  <a:lnTo>
                    <a:pt x="620" y="158"/>
                  </a:lnTo>
                  <a:cubicBezTo>
                    <a:pt x="414" y="186"/>
                    <a:pt x="248" y="351"/>
                    <a:pt x="221" y="558"/>
                  </a:cubicBezTo>
                  <a:lnTo>
                    <a:pt x="152" y="2252"/>
                  </a:lnTo>
                  <a:cubicBezTo>
                    <a:pt x="138" y="2390"/>
                    <a:pt x="0" y="2514"/>
                    <a:pt x="97" y="2611"/>
                  </a:cubicBezTo>
                  <a:cubicBezTo>
                    <a:pt x="179" y="2721"/>
                    <a:pt x="317" y="2790"/>
                    <a:pt x="455" y="2790"/>
                  </a:cubicBezTo>
                  <a:lnTo>
                    <a:pt x="2370" y="2790"/>
                  </a:lnTo>
                  <a:cubicBezTo>
                    <a:pt x="2632" y="2790"/>
                    <a:pt x="2838" y="2569"/>
                    <a:pt x="2838" y="2308"/>
                  </a:cubicBezTo>
                  <a:lnTo>
                    <a:pt x="2838" y="406"/>
                  </a:lnTo>
                  <a:lnTo>
                    <a:pt x="2852" y="392"/>
                  </a:lnTo>
                  <a:cubicBezTo>
                    <a:pt x="2852" y="255"/>
                    <a:pt x="2783" y="117"/>
                    <a:pt x="2687" y="34"/>
                  </a:cubicBezTo>
                  <a:cubicBezTo>
                    <a:pt x="2659" y="10"/>
                    <a:pt x="2626" y="0"/>
                    <a:pt x="2591" y="0"/>
                  </a:cubicBezTo>
                  <a:close/>
                </a:path>
              </a:pathLst>
            </a:cu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1" name="Google Shape;5091;p118"/>
            <p:cNvSpPr/>
            <p:nvPr/>
          </p:nvSpPr>
          <p:spPr>
            <a:xfrm>
              <a:off x="6082275" y="4166637"/>
              <a:ext cx="62725" cy="65800"/>
            </a:xfrm>
            <a:custGeom>
              <a:avLst/>
              <a:gdLst/>
              <a:ahLst/>
              <a:cxnLst/>
              <a:rect l="l" t="t" r="r" b="b"/>
              <a:pathLst>
                <a:path w="2509" h="2632" extrusionOk="0">
                  <a:moveTo>
                    <a:pt x="2252" y="0"/>
                  </a:moveTo>
                  <a:cubicBezTo>
                    <a:pt x="2148" y="0"/>
                    <a:pt x="2020" y="76"/>
                    <a:pt x="1916" y="97"/>
                  </a:cubicBezTo>
                  <a:lnTo>
                    <a:pt x="276" y="152"/>
                  </a:lnTo>
                  <a:cubicBezTo>
                    <a:pt x="180" y="166"/>
                    <a:pt x="70" y="221"/>
                    <a:pt x="1" y="304"/>
                  </a:cubicBezTo>
                  <a:cubicBezTo>
                    <a:pt x="221" y="524"/>
                    <a:pt x="414" y="689"/>
                    <a:pt x="593" y="868"/>
                  </a:cubicBezTo>
                  <a:lnTo>
                    <a:pt x="2357" y="2632"/>
                  </a:lnTo>
                  <a:cubicBezTo>
                    <a:pt x="2453" y="2549"/>
                    <a:pt x="2508" y="2425"/>
                    <a:pt x="2494" y="2288"/>
                  </a:cubicBezTo>
                  <a:lnTo>
                    <a:pt x="2494" y="386"/>
                  </a:lnTo>
                  <a:lnTo>
                    <a:pt x="2508" y="386"/>
                  </a:lnTo>
                  <a:cubicBezTo>
                    <a:pt x="2508" y="248"/>
                    <a:pt x="2439" y="111"/>
                    <a:pt x="2343" y="28"/>
                  </a:cubicBezTo>
                  <a:cubicBezTo>
                    <a:pt x="2316" y="8"/>
                    <a:pt x="2285" y="0"/>
                    <a:pt x="2252" y="0"/>
                  </a:cubicBezTo>
                  <a:close/>
                </a:path>
              </a:pathLst>
            </a:custGeom>
            <a:solidFill>
              <a:schemeClr val="accen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2" name="Google Shape;5092;p118"/>
            <p:cNvSpPr/>
            <p:nvPr/>
          </p:nvSpPr>
          <p:spPr>
            <a:xfrm>
              <a:off x="6033250" y="4128312"/>
              <a:ext cx="271250" cy="263875"/>
            </a:xfrm>
            <a:custGeom>
              <a:avLst/>
              <a:gdLst/>
              <a:ahLst/>
              <a:cxnLst/>
              <a:rect l="l" t="t" r="r" b="b"/>
              <a:pathLst>
                <a:path w="10850" h="10555" extrusionOk="0">
                  <a:moveTo>
                    <a:pt x="7211" y="2388"/>
                  </a:moveTo>
                  <a:cubicBezTo>
                    <a:pt x="6756" y="5061"/>
                    <a:pt x="4814" y="6741"/>
                    <a:pt x="2540" y="7100"/>
                  </a:cubicBezTo>
                  <a:lnTo>
                    <a:pt x="2540" y="2388"/>
                  </a:lnTo>
                  <a:close/>
                  <a:moveTo>
                    <a:pt x="2065" y="1"/>
                  </a:moveTo>
                  <a:cubicBezTo>
                    <a:pt x="1827" y="1"/>
                    <a:pt x="1590" y="163"/>
                    <a:pt x="1590" y="486"/>
                  </a:cubicBezTo>
                  <a:lnTo>
                    <a:pt x="1590" y="1437"/>
                  </a:lnTo>
                  <a:lnTo>
                    <a:pt x="639" y="1437"/>
                  </a:lnTo>
                  <a:cubicBezTo>
                    <a:pt x="33" y="1478"/>
                    <a:pt x="33" y="2360"/>
                    <a:pt x="639" y="2388"/>
                  </a:cubicBezTo>
                  <a:lnTo>
                    <a:pt x="1590" y="2388"/>
                  </a:lnTo>
                  <a:lnTo>
                    <a:pt x="1590" y="7182"/>
                  </a:lnTo>
                  <a:cubicBezTo>
                    <a:pt x="1149" y="7182"/>
                    <a:pt x="846" y="7155"/>
                    <a:pt x="667" y="7141"/>
                  </a:cubicBezTo>
                  <a:cubicBezTo>
                    <a:pt x="653" y="7140"/>
                    <a:pt x="640" y="7140"/>
                    <a:pt x="628" y="7140"/>
                  </a:cubicBezTo>
                  <a:cubicBezTo>
                    <a:pt x="0" y="7140"/>
                    <a:pt x="4" y="8106"/>
                    <a:pt x="640" y="8106"/>
                  </a:cubicBezTo>
                  <a:cubicBezTo>
                    <a:pt x="649" y="8106"/>
                    <a:pt x="658" y="8106"/>
                    <a:pt x="667" y="8105"/>
                  </a:cubicBezTo>
                  <a:cubicBezTo>
                    <a:pt x="777" y="8105"/>
                    <a:pt x="1163" y="8133"/>
                    <a:pt x="1590" y="8133"/>
                  </a:cubicBezTo>
                  <a:lnTo>
                    <a:pt x="1590" y="10048"/>
                  </a:lnTo>
                  <a:cubicBezTo>
                    <a:pt x="1569" y="10386"/>
                    <a:pt x="1817" y="10554"/>
                    <a:pt x="2065" y="10554"/>
                  </a:cubicBezTo>
                  <a:cubicBezTo>
                    <a:pt x="2313" y="10554"/>
                    <a:pt x="2561" y="10386"/>
                    <a:pt x="2540" y="10048"/>
                  </a:cubicBezTo>
                  <a:lnTo>
                    <a:pt x="2540" y="8064"/>
                  </a:lnTo>
                  <a:cubicBezTo>
                    <a:pt x="5420" y="7665"/>
                    <a:pt x="7707" y="5543"/>
                    <a:pt x="8175" y="2388"/>
                  </a:cubicBezTo>
                  <a:lnTo>
                    <a:pt x="10201" y="2388"/>
                  </a:lnTo>
                  <a:cubicBezTo>
                    <a:pt x="10214" y="2388"/>
                    <a:pt x="10226" y="2389"/>
                    <a:pt x="10239" y="2389"/>
                  </a:cubicBezTo>
                  <a:cubicBezTo>
                    <a:pt x="10849" y="2389"/>
                    <a:pt x="10849" y="1436"/>
                    <a:pt x="10239" y="1436"/>
                  </a:cubicBezTo>
                  <a:cubicBezTo>
                    <a:pt x="10226" y="1436"/>
                    <a:pt x="10214" y="1436"/>
                    <a:pt x="10201" y="1437"/>
                  </a:cubicBezTo>
                  <a:lnTo>
                    <a:pt x="8258" y="1437"/>
                  </a:lnTo>
                  <a:cubicBezTo>
                    <a:pt x="8272" y="996"/>
                    <a:pt x="8258" y="638"/>
                    <a:pt x="8258" y="514"/>
                  </a:cubicBezTo>
                  <a:cubicBezTo>
                    <a:pt x="8237" y="211"/>
                    <a:pt x="8007" y="59"/>
                    <a:pt x="7778" y="59"/>
                  </a:cubicBezTo>
                  <a:cubicBezTo>
                    <a:pt x="7549" y="59"/>
                    <a:pt x="7321" y="211"/>
                    <a:pt x="7307" y="514"/>
                  </a:cubicBezTo>
                  <a:cubicBezTo>
                    <a:pt x="7307" y="679"/>
                    <a:pt x="7335" y="996"/>
                    <a:pt x="7307" y="1437"/>
                  </a:cubicBezTo>
                  <a:lnTo>
                    <a:pt x="2540" y="1437"/>
                  </a:lnTo>
                  <a:lnTo>
                    <a:pt x="2540" y="486"/>
                  </a:lnTo>
                  <a:cubicBezTo>
                    <a:pt x="2540" y="163"/>
                    <a:pt x="2303" y="1"/>
                    <a:pt x="2065" y="1"/>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3" name="Google Shape;5093;p118"/>
            <p:cNvSpPr/>
            <p:nvPr/>
          </p:nvSpPr>
          <p:spPr>
            <a:xfrm>
              <a:off x="6073325" y="4128237"/>
              <a:ext cx="227000" cy="154500"/>
            </a:xfrm>
            <a:custGeom>
              <a:avLst/>
              <a:gdLst/>
              <a:ahLst/>
              <a:cxnLst/>
              <a:rect l="l" t="t" r="r" b="b"/>
              <a:pathLst>
                <a:path w="9080" h="6180" extrusionOk="0">
                  <a:moveTo>
                    <a:pt x="476" y="0"/>
                  </a:moveTo>
                  <a:cubicBezTo>
                    <a:pt x="238" y="0"/>
                    <a:pt x="0" y="159"/>
                    <a:pt x="0" y="476"/>
                  </a:cubicBezTo>
                  <a:lnTo>
                    <a:pt x="0" y="1440"/>
                  </a:lnTo>
                  <a:lnTo>
                    <a:pt x="951" y="2391"/>
                  </a:lnTo>
                  <a:lnTo>
                    <a:pt x="5608" y="2391"/>
                  </a:lnTo>
                  <a:cubicBezTo>
                    <a:pt x="5443" y="3562"/>
                    <a:pt x="4892" y="4650"/>
                    <a:pt x="4065" y="5504"/>
                  </a:cubicBezTo>
                  <a:lnTo>
                    <a:pt x="4740" y="6180"/>
                  </a:lnTo>
                  <a:cubicBezTo>
                    <a:pt x="5746" y="5146"/>
                    <a:pt x="6393" y="3824"/>
                    <a:pt x="6572" y="2391"/>
                  </a:cubicBezTo>
                  <a:lnTo>
                    <a:pt x="8598" y="2391"/>
                  </a:lnTo>
                  <a:cubicBezTo>
                    <a:pt x="8860" y="2391"/>
                    <a:pt x="9066" y="2184"/>
                    <a:pt x="9080" y="1922"/>
                  </a:cubicBezTo>
                  <a:lnTo>
                    <a:pt x="9066" y="1922"/>
                  </a:lnTo>
                  <a:cubicBezTo>
                    <a:pt x="9066" y="1647"/>
                    <a:pt x="8860" y="1440"/>
                    <a:pt x="8598" y="1440"/>
                  </a:cubicBezTo>
                  <a:lnTo>
                    <a:pt x="6669" y="1440"/>
                  </a:lnTo>
                  <a:cubicBezTo>
                    <a:pt x="6683" y="985"/>
                    <a:pt x="6669" y="641"/>
                    <a:pt x="6669" y="517"/>
                  </a:cubicBezTo>
                  <a:cubicBezTo>
                    <a:pt x="6648" y="214"/>
                    <a:pt x="6417" y="62"/>
                    <a:pt x="6188" y="62"/>
                  </a:cubicBezTo>
                  <a:cubicBezTo>
                    <a:pt x="5959" y="62"/>
                    <a:pt x="5732" y="214"/>
                    <a:pt x="5718" y="517"/>
                  </a:cubicBezTo>
                  <a:cubicBezTo>
                    <a:pt x="5718" y="682"/>
                    <a:pt x="5732" y="999"/>
                    <a:pt x="5718" y="1440"/>
                  </a:cubicBezTo>
                  <a:lnTo>
                    <a:pt x="951" y="1440"/>
                  </a:lnTo>
                  <a:lnTo>
                    <a:pt x="951" y="476"/>
                  </a:lnTo>
                  <a:cubicBezTo>
                    <a:pt x="951" y="159"/>
                    <a:pt x="713" y="0"/>
                    <a:pt x="476" y="0"/>
                  </a:cubicBezTo>
                  <a:close/>
                </a:path>
              </a:pathLst>
            </a:custGeom>
            <a:solidFill>
              <a:schemeClr val="accent3"/>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4" name="Google Shape;5094;p118"/>
            <p:cNvSpPr/>
            <p:nvPr/>
          </p:nvSpPr>
          <p:spPr>
            <a:xfrm>
              <a:off x="6120175" y="4197112"/>
              <a:ext cx="264200" cy="262675"/>
            </a:xfrm>
            <a:custGeom>
              <a:avLst/>
              <a:gdLst/>
              <a:ahLst/>
              <a:cxnLst/>
              <a:rect l="l" t="t" r="r" b="b"/>
              <a:pathLst>
                <a:path w="10568" h="10507" extrusionOk="0">
                  <a:moveTo>
                    <a:pt x="8696" y="1"/>
                  </a:moveTo>
                  <a:cubicBezTo>
                    <a:pt x="8573" y="1"/>
                    <a:pt x="8453" y="49"/>
                    <a:pt x="8363" y="145"/>
                  </a:cubicBezTo>
                  <a:lnTo>
                    <a:pt x="7178" y="1330"/>
                  </a:lnTo>
                  <a:lnTo>
                    <a:pt x="6586" y="2336"/>
                  </a:lnTo>
                  <a:lnTo>
                    <a:pt x="5649" y="2846"/>
                  </a:lnTo>
                  <a:lnTo>
                    <a:pt x="4134" y="4375"/>
                  </a:lnTo>
                  <a:lnTo>
                    <a:pt x="3431" y="5381"/>
                  </a:lnTo>
                  <a:lnTo>
                    <a:pt x="2618" y="5891"/>
                  </a:lnTo>
                  <a:lnTo>
                    <a:pt x="1089" y="7420"/>
                  </a:lnTo>
                  <a:lnTo>
                    <a:pt x="207" y="8715"/>
                  </a:lnTo>
                  <a:cubicBezTo>
                    <a:pt x="14" y="8880"/>
                    <a:pt x="0" y="8867"/>
                    <a:pt x="193" y="9060"/>
                  </a:cubicBezTo>
                  <a:lnTo>
                    <a:pt x="1323" y="10382"/>
                  </a:lnTo>
                  <a:cubicBezTo>
                    <a:pt x="1406" y="10465"/>
                    <a:pt x="1530" y="10506"/>
                    <a:pt x="1654" y="10506"/>
                  </a:cubicBezTo>
                  <a:cubicBezTo>
                    <a:pt x="1764" y="10492"/>
                    <a:pt x="1874" y="10424"/>
                    <a:pt x="1943" y="10327"/>
                  </a:cubicBezTo>
                  <a:lnTo>
                    <a:pt x="3114" y="9432"/>
                  </a:lnTo>
                  <a:lnTo>
                    <a:pt x="4643" y="7916"/>
                  </a:lnTo>
                  <a:lnTo>
                    <a:pt x="5057" y="7172"/>
                  </a:lnTo>
                  <a:lnTo>
                    <a:pt x="6159" y="6387"/>
                  </a:lnTo>
                  <a:lnTo>
                    <a:pt x="7688" y="4871"/>
                  </a:lnTo>
                  <a:lnTo>
                    <a:pt x="8226" y="4058"/>
                  </a:lnTo>
                  <a:lnTo>
                    <a:pt x="9204" y="3356"/>
                  </a:lnTo>
                  <a:lnTo>
                    <a:pt x="10389" y="2171"/>
                  </a:lnTo>
                  <a:cubicBezTo>
                    <a:pt x="10568" y="1978"/>
                    <a:pt x="10568" y="1675"/>
                    <a:pt x="10389" y="1496"/>
                  </a:cubicBezTo>
                  <a:lnTo>
                    <a:pt x="9038" y="145"/>
                  </a:lnTo>
                  <a:cubicBezTo>
                    <a:pt x="8942" y="49"/>
                    <a:pt x="8818" y="1"/>
                    <a:pt x="8696" y="1"/>
                  </a:cubicBezTo>
                  <a:close/>
                </a:path>
              </a:pathLst>
            </a:cu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5" name="Google Shape;5095;p118"/>
            <p:cNvSpPr/>
            <p:nvPr/>
          </p:nvSpPr>
          <p:spPr>
            <a:xfrm>
              <a:off x="6139450" y="4217612"/>
              <a:ext cx="244925" cy="242175"/>
            </a:xfrm>
            <a:custGeom>
              <a:avLst/>
              <a:gdLst/>
              <a:ahLst/>
              <a:cxnLst/>
              <a:rect l="l" t="t" r="r" b="b"/>
              <a:pathLst>
                <a:path w="9797" h="9687" extrusionOk="0">
                  <a:moveTo>
                    <a:pt x="8943" y="1"/>
                  </a:moveTo>
                  <a:lnTo>
                    <a:pt x="1" y="8928"/>
                  </a:lnTo>
                  <a:lnTo>
                    <a:pt x="552" y="9562"/>
                  </a:lnTo>
                  <a:cubicBezTo>
                    <a:pt x="635" y="9645"/>
                    <a:pt x="759" y="9686"/>
                    <a:pt x="883" y="9686"/>
                  </a:cubicBezTo>
                  <a:cubicBezTo>
                    <a:pt x="993" y="9672"/>
                    <a:pt x="1103" y="9604"/>
                    <a:pt x="1172" y="9507"/>
                  </a:cubicBezTo>
                  <a:lnTo>
                    <a:pt x="2343" y="8612"/>
                  </a:lnTo>
                  <a:lnTo>
                    <a:pt x="3872" y="7096"/>
                  </a:lnTo>
                  <a:lnTo>
                    <a:pt x="4286" y="6352"/>
                  </a:lnTo>
                  <a:lnTo>
                    <a:pt x="5388" y="5567"/>
                  </a:lnTo>
                  <a:lnTo>
                    <a:pt x="6917" y="4051"/>
                  </a:lnTo>
                  <a:lnTo>
                    <a:pt x="7455" y="3238"/>
                  </a:lnTo>
                  <a:lnTo>
                    <a:pt x="8433" y="2536"/>
                  </a:lnTo>
                  <a:lnTo>
                    <a:pt x="9618" y="1351"/>
                  </a:lnTo>
                  <a:cubicBezTo>
                    <a:pt x="9797" y="1158"/>
                    <a:pt x="9797" y="855"/>
                    <a:pt x="9618" y="676"/>
                  </a:cubicBezTo>
                  <a:lnTo>
                    <a:pt x="8943" y="1"/>
                  </a:lnTo>
                  <a:close/>
                </a:path>
              </a:pathLst>
            </a:cu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6" name="Google Shape;5096;p118"/>
            <p:cNvSpPr/>
            <p:nvPr/>
          </p:nvSpPr>
          <p:spPr>
            <a:xfrm>
              <a:off x="6113275" y="4382262"/>
              <a:ext cx="84750" cy="83625"/>
            </a:xfrm>
            <a:custGeom>
              <a:avLst/>
              <a:gdLst/>
              <a:ahLst/>
              <a:cxnLst/>
              <a:rect l="l" t="t" r="r" b="b"/>
              <a:pathLst>
                <a:path w="3390" h="3345" extrusionOk="0">
                  <a:moveTo>
                    <a:pt x="1365" y="0"/>
                  </a:moveTo>
                  <a:lnTo>
                    <a:pt x="194" y="1185"/>
                  </a:lnTo>
                  <a:cubicBezTo>
                    <a:pt x="1" y="1364"/>
                    <a:pt x="1" y="1667"/>
                    <a:pt x="194" y="1860"/>
                  </a:cubicBezTo>
                  <a:lnTo>
                    <a:pt x="1544" y="3210"/>
                  </a:lnTo>
                  <a:cubicBezTo>
                    <a:pt x="1633" y="3300"/>
                    <a:pt x="1754" y="3345"/>
                    <a:pt x="1876" y="3345"/>
                  </a:cubicBezTo>
                  <a:cubicBezTo>
                    <a:pt x="1998" y="3345"/>
                    <a:pt x="2122" y="3300"/>
                    <a:pt x="2219" y="3210"/>
                  </a:cubicBezTo>
                  <a:lnTo>
                    <a:pt x="3390" y="2026"/>
                  </a:lnTo>
                  <a:lnTo>
                    <a:pt x="1365" y="0"/>
                  </a:lnTo>
                  <a:close/>
                </a:path>
              </a:pathLst>
            </a:custGeom>
            <a:solidFill>
              <a:schemeClr val="accen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7" name="Google Shape;5097;p118"/>
            <p:cNvSpPr/>
            <p:nvPr/>
          </p:nvSpPr>
          <p:spPr>
            <a:xfrm>
              <a:off x="6185600" y="4306487"/>
              <a:ext cx="88550" cy="88550"/>
            </a:xfrm>
            <a:custGeom>
              <a:avLst/>
              <a:gdLst/>
              <a:ahLst/>
              <a:cxnLst/>
              <a:rect l="l" t="t" r="r" b="b"/>
              <a:pathLst>
                <a:path w="3542" h="3542" extrusionOk="0">
                  <a:moveTo>
                    <a:pt x="1517" y="0"/>
                  </a:moveTo>
                  <a:lnTo>
                    <a:pt x="1" y="1516"/>
                  </a:lnTo>
                  <a:lnTo>
                    <a:pt x="2026" y="3541"/>
                  </a:lnTo>
                  <a:lnTo>
                    <a:pt x="3542" y="2026"/>
                  </a:lnTo>
                  <a:lnTo>
                    <a:pt x="1517" y="0"/>
                  </a:lnTo>
                  <a:close/>
                </a:path>
              </a:pathLst>
            </a:custGeom>
            <a:solidFill>
              <a:schemeClr val="accen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8" name="Google Shape;5098;p118"/>
            <p:cNvSpPr/>
            <p:nvPr/>
          </p:nvSpPr>
          <p:spPr>
            <a:xfrm>
              <a:off x="6261725" y="4230012"/>
              <a:ext cx="88550" cy="88900"/>
            </a:xfrm>
            <a:custGeom>
              <a:avLst/>
              <a:gdLst/>
              <a:ahLst/>
              <a:cxnLst/>
              <a:rect l="l" t="t" r="r" b="b"/>
              <a:pathLst>
                <a:path w="3542" h="3556" extrusionOk="0">
                  <a:moveTo>
                    <a:pt x="1516" y="1"/>
                  </a:moveTo>
                  <a:lnTo>
                    <a:pt x="1" y="1530"/>
                  </a:lnTo>
                  <a:lnTo>
                    <a:pt x="2026" y="3555"/>
                  </a:lnTo>
                  <a:lnTo>
                    <a:pt x="3542" y="2040"/>
                  </a:lnTo>
                  <a:lnTo>
                    <a:pt x="1516" y="1"/>
                  </a:lnTo>
                  <a:close/>
                </a:path>
              </a:pathLst>
            </a:custGeom>
            <a:solidFill>
              <a:schemeClr val="accen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9" name="Google Shape;5099;p118"/>
            <p:cNvSpPr/>
            <p:nvPr/>
          </p:nvSpPr>
          <p:spPr>
            <a:xfrm>
              <a:off x="6286875" y="4255512"/>
              <a:ext cx="63400" cy="63400"/>
            </a:xfrm>
            <a:custGeom>
              <a:avLst/>
              <a:gdLst/>
              <a:ahLst/>
              <a:cxnLst/>
              <a:rect l="l" t="t" r="r" b="b"/>
              <a:pathLst>
                <a:path w="2536" h="2536" extrusionOk="0">
                  <a:moveTo>
                    <a:pt x="1516" y="0"/>
                  </a:moveTo>
                  <a:lnTo>
                    <a:pt x="1" y="1516"/>
                  </a:lnTo>
                  <a:lnTo>
                    <a:pt x="1020" y="2535"/>
                  </a:lnTo>
                  <a:lnTo>
                    <a:pt x="2536" y="1006"/>
                  </a:lnTo>
                  <a:lnTo>
                    <a:pt x="1516" y="0"/>
                  </a:lnTo>
                  <a:close/>
                </a:path>
              </a:pathLst>
            </a:custGeom>
            <a:solidFill>
              <a:schemeClr val="accen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0" name="Google Shape;5100;p118"/>
            <p:cNvSpPr/>
            <p:nvPr/>
          </p:nvSpPr>
          <p:spPr>
            <a:xfrm>
              <a:off x="6210750" y="4331612"/>
              <a:ext cx="63400" cy="63425"/>
            </a:xfrm>
            <a:custGeom>
              <a:avLst/>
              <a:gdLst/>
              <a:ahLst/>
              <a:cxnLst/>
              <a:rect l="l" t="t" r="r" b="b"/>
              <a:pathLst>
                <a:path w="2536" h="2537" extrusionOk="0">
                  <a:moveTo>
                    <a:pt x="1516" y="1"/>
                  </a:moveTo>
                  <a:lnTo>
                    <a:pt x="1" y="1517"/>
                  </a:lnTo>
                  <a:lnTo>
                    <a:pt x="1020" y="2536"/>
                  </a:lnTo>
                  <a:lnTo>
                    <a:pt x="2536" y="1007"/>
                  </a:lnTo>
                  <a:lnTo>
                    <a:pt x="1516" y="1"/>
                  </a:lnTo>
                  <a:close/>
                </a:path>
              </a:pathLst>
            </a:custGeom>
            <a:solidFill>
              <a:schemeClr val="accen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1" name="Google Shape;5101;p118"/>
            <p:cNvSpPr/>
            <p:nvPr/>
          </p:nvSpPr>
          <p:spPr>
            <a:xfrm>
              <a:off x="6134975" y="4407737"/>
              <a:ext cx="63050" cy="58150"/>
            </a:xfrm>
            <a:custGeom>
              <a:avLst/>
              <a:gdLst/>
              <a:ahLst/>
              <a:cxnLst/>
              <a:rect l="l" t="t" r="r" b="b"/>
              <a:pathLst>
                <a:path w="2522" h="2326" extrusionOk="0">
                  <a:moveTo>
                    <a:pt x="1516" y="1"/>
                  </a:moveTo>
                  <a:lnTo>
                    <a:pt x="1" y="1516"/>
                  </a:lnTo>
                  <a:lnTo>
                    <a:pt x="676" y="2191"/>
                  </a:lnTo>
                  <a:cubicBezTo>
                    <a:pt x="765" y="2281"/>
                    <a:pt x="886" y="2326"/>
                    <a:pt x="1008" y="2326"/>
                  </a:cubicBezTo>
                  <a:cubicBezTo>
                    <a:pt x="1130" y="2326"/>
                    <a:pt x="1254" y="2281"/>
                    <a:pt x="1351" y="2191"/>
                  </a:cubicBezTo>
                  <a:lnTo>
                    <a:pt x="2522" y="1007"/>
                  </a:lnTo>
                  <a:lnTo>
                    <a:pt x="1516" y="1"/>
                  </a:lnTo>
                  <a:close/>
                </a:path>
              </a:pathLst>
            </a:custGeom>
            <a:solidFill>
              <a:schemeClr val="accen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02" name="Google Shape;5102;p118"/>
          <p:cNvGrpSpPr/>
          <p:nvPr/>
        </p:nvGrpSpPr>
        <p:grpSpPr>
          <a:xfrm>
            <a:off x="6072975" y="3421962"/>
            <a:ext cx="334825" cy="406450"/>
            <a:chOff x="6072975" y="3421962"/>
            <a:chExt cx="334825" cy="406450"/>
          </a:xfrm>
        </p:grpSpPr>
        <p:sp>
          <p:nvSpPr>
            <p:cNvPr id="5103" name="Google Shape;5103;p118"/>
            <p:cNvSpPr/>
            <p:nvPr/>
          </p:nvSpPr>
          <p:spPr>
            <a:xfrm>
              <a:off x="6109150" y="3421962"/>
              <a:ext cx="76825" cy="184725"/>
            </a:xfrm>
            <a:custGeom>
              <a:avLst/>
              <a:gdLst/>
              <a:ahLst/>
              <a:cxnLst/>
              <a:rect l="l" t="t" r="r" b="b"/>
              <a:pathLst>
                <a:path w="3073" h="7389" extrusionOk="0">
                  <a:moveTo>
                    <a:pt x="469" y="0"/>
                  </a:moveTo>
                  <a:cubicBezTo>
                    <a:pt x="207" y="0"/>
                    <a:pt x="0" y="221"/>
                    <a:pt x="0" y="482"/>
                  </a:cubicBezTo>
                  <a:lnTo>
                    <a:pt x="0" y="6944"/>
                  </a:lnTo>
                  <a:cubicBezTo>
                    <a:pt x="14" y="7240"/>
                    <a:pt x="241" y="7388"/>
                    <a:pt x="470" y="7388"/>
                  </a:cubicBezTo>
                  <a:cubicBezTo>
                    <a:pt x="700" y="7388"/>
                    <a:pt x="930" y="7240"/>
                    <a:pt x="951" y="6944"/>
                  </a:cubicBezTo>
                  <a:lnTo>
                    <a:pt x="951" y="6173"/>
                  </a:lnTo>
                  <a:lnTo>
                    <a:pt x="2343" y="3941"/>
                  </a:lnTo>
                  <a:cubicBezTo>
                    <a:pt x="2423" y="3989"/>
                    <a:pt x="2509" y="4012"/>
                    <a:pt x="2593" y="4012"/>
                  </a:cubicBezTo>
                  <a:cubicBezTo>
                    <a:pt x="2842" y="4012"/>
                    <a:pt x="3073" y="3816"/>
                    <a:pt x="3073" y="3527"/>
                  </a:cubicBezTo>
                  <a:lnTo>
                    <a:pt x="3073" y="482"/>
                  </a:lnTo>
                  <a:cubicBezTo>
                    <a:pt x="3073" y="221"/>
                    <a:pt x="2852" y="0"/>
                    <a:pt x="2591" y="0"/>
                  </a:cubicBezTo>
                  <a:close/>
                </a:path>
              </a:pathLst>
            </a:custGeom>
            <a:solidFill>
              <a:srgbClr val="5A729E"/>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4" name="Google Shape;5104;p118"/>
            <p:cNvSpPr/>
            <p:nvPr/>
          </p:nvSpPr>
          <p:spPr>
            <a:xfrm>
              <a:off x="6294800" y="3421962"/>
              <a:ext cx="77175" cy="184375"/>
            </a:xfrm>
            <a:custGeom>
              <a:avLst/>
              <a:gdLst/>
              <a:ahLst/>
              <a:cxnLst/>
              <a:rect l="l" t="t" r="r" b="b"/>
              <a:pathLst>
                <a:path w="3087" h="7375" extrusionOk="0">
                  <a:moveTo>
                    <a:pt x="483" y="0"/>
                  </a:moveTo>
                  <a:cubicBezTo>
                    <a:pt x="221" y="0"/>
                    <a:pt x="1" y="221"/>
                    <a:pt x="1" y="482"/>
                  </a:cubicBezTo>
                  <a:lnTo>
                    <a:pt x="1" y="3582"/>
                  </a:lnTo>
                  <a:cubicBezTo>
                    <a:pt x="1" y="3859"/>
                    <a:pt x="229" y="4059"/>
                    <a:pt x="476" y="4059"/>
                  </a:cubicBezTo>
                  <a:cubicBezTo>
                    <a:pt x="561" y="4059"/>
                    <a:pt x="649" y="4035"/>
                    <a:pt x="731" y="3982"/>
                  </a:cubicBezTo>
                  <a:lnTo>
                    <a:pt x="2136" y="6186"/>
                  </a:lnTo>
                  <a:lnTo>
                    <a:pt x="2136" y="6930"/>
                  </a:lnTo>
                  <a:cubicBezTo>
                    <a:pt x="2150" y="7227"/>
                    <a:pt x="2377" y="7375"/>
                    <a:pt x="2606" y="7375"/>
                  </a:cubicBezTo>
                  <a:cubicBezTo>
                    <a:pt x="2835" y="7375"/>
                    <a:pt x="3066" y="7227"/>
                    <a:pt x="3087" y="6930"/>
                  </a:cubicBezTo>
                  <a:lnTo>
                    <a:pt x="3087" y="482"/>
                  </a:lnTo>
                  <a:cubicBezTo>
                    <a:pt x="3087" y="221"/>
                    <a:pt x="2866" y="0"/>
                    <a:pt x="2605" y="0"/>
                  </a:cubicBezTo>
                  <a:close/>
                </a:path>
              </a:pathLst>
            </a:custGeom>
            <a:solidFill>
              <a:schemeClr val="accen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5" name="Google Shape;5105;p118"/>
            <p:cNvSpPr/>
            <p:nvPr/>
          </p:nvSpPr>
          <p:spPr>
            <a:xfrm>
              <a:off x="6108275" y="3481887"/>
              <a:ext cx="263700" cy="191800"/>
            </a:xfrm>
            <a:custGeom>
              <a:avLst/>
              <a:gdLst/>
              <a:ahLst/>
              <a:cxnLst/>
              <a:rect l="l" t="t" r="r" b="b"/>
              <a:pathLst>
                <a:path w="10548" h="7672" extrusionOk="0">
                  <a:moveTo>
                    <a:pt x="5285" y="0"/>
                  </a:moveTo>
                  <a:cubicBezTo>
                    <a:pt x="2336" y="0"/>
                    <a:pt x="22" y="1998"/>
                    <a:pt x="22" y="4547"/>
                  </a:cubicBezTo>
                  <a:lnTo>
                    <a:pt x="22" y="7165"/>
                  </a:lnTo>
                  <a:cubicBezTo>
                    <a:pt x="1" y="7502"/>
                    <a:pt x="249" y="7671"/>
                    <a:pt x="499" y="7671"/>
                  </a:cubicBezTo>
                  <a:cubicBezTo>
                    <a:pt x="748" y="7671"/>
                    <a:pt x="1000" y="7502"/>
                    <a:pt x="986" y="7165"/>
                  </a:cubicBezTo>
                  <a:lnTo>
                    <a:pt x="9597" y="7165"/>
                  </a:lnTo>
                  <a:cubicBezTo>
                    <a:pt x="9597" y="7482"/>
                    <a:pt x="9835" y="7640"/>
                    <a:pt x="10072" y="7640"/>
                  </a:cubicBezTo>
                  <a:cubicBezTo>
                    <a:pt x="10310" y="7640"/>
                    <a:pt x="10548" y="7482"/>
                    <a:pt x="10548" y="7165"/>
                  </a:cubicBezTo>
                  <a:lnTo>
                    <a:pt x="10548" y="4547"/>
                  </a:lnTo>
                  <a:cubicBezTo>
                    <a:pt x="10548" y="1984"/>
                    <a:pt x="8040" y="0"/>
                    <a:pt x="5285" y="0"/>
                  </a:cubicBez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6" name="Google Shape;5106;p118"/>
            <p:cNvSpPr/>
            <p:nvPr/>
          </p:nvSpPr>
          <p:spPr>
            <a:xfrm>
              <a:off x="6240375" y="3481887"/>
              <a:ext cx="131600" cy="191025"/>
            </a:xfrm>
            <a:custGeom>
              <a:avLst/>
              <a:gdLst/>
              <a:ahLst/>
              <a:cxnLst/>
              <a:rect l="l" t="t" r="r" b="b"/>
              <a:pathLst>
                <a:path w="5264" h="7641" extrusionOk="0">
                  <a:moveTo>
                    <a:pt x="1" y="0"/>
                  </a:moveTo>
                  <a:lnTo>
                    <a:pt x="1" y="7165"/>
                  </a:lnTo>
                  <a:lnTo>
                    <a:pt x="4313" y="7165"/>
                  </a:lnTo>
                  <a:cubicBezTo>
                    <a:pt x="4313" y="7482"/>
                    <a:pt x="4551" y="7640"/>
                    <a:pt x="4788" y="7640"/>
                  </a:cubicBezTo>
                  <a:cubicBezTo>
                    <a:pt x="5026" y="7640"/>
                    <a:pt x="5264" y="7482"/>
                    <a:pt x="5264" y="7165"/>
                  </a:cubicBezTo>
                  <a:lnTo>
                    <a:pt x="5264" y="4547"/>
                  </a:lnTo>
                  <a:cubicBezTo>
                    <a:pt x="5264" y="1984"/>
                    <a:pt x="2756" y="0"/>
                    <a:pt x="1" y="0"/>
                  </a:cubicBez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7" name="Google Shape;5107;p118"/>
            <p:cNvSpPr/>
            <p:nvPr/>
          </p:nvSpPr>
          <p:spPr>
            <a:xfrm>
              <a:off x="6072975" y="3655137"/>
              <a:ext cx="334825" cy="173275"/>
            </a:xfrm>
            <a:custGeom>
              <a:avLst/>
              <a:gdLst/>
              <a:ahLst/>
              <a:cxnLst/>
              <a:rect l="l" t="t" r="r" b="b"/>
              <a:pathLst>
                <a:path w="13393" h="6931" extrusionOk="0">
                  <a:moveTo>
                    <a:pt x="483" y="1"/>
                  </a:moveTo>
                  <a:cubicBezTo>
                    <a:pt x="221" y="1"/>
                    <a:pt x="1" y="207"/>
                    <a:pt x="14" y="483"/>
                  </a:cubicBezTo>
                  <a:lnTo>
                    <a:pt x="14" y="6449"/>
                  </a:lnTo>
                  <a:cubicBezTo>
                    <a:pt x="1" y="6710"/>
                    <a:pt x="221" y="6931"/>
                    <a:pt x="483" y="6931"/>
                  </a:cubicBezTo>
                  <a:lnTo>
                    <a:pt x="4065" y="6931"/>
                  </a:lnTo>
                  <a:lnTo>
                    <a:pt x="12153" y="4547"/>
                  </a:lnTo>
                  <a:cubicBezTo>
                    <a:pt x="12399" y="4547"/>
                    <a:pt x="13279" y="6473"/>
                    <a:pt x="13383" y="6473"/>
                  </a:cubicBezTo>
                  <a:cubicBezTo>
                    <a:pt x="13389" y="6473"/>
                    <a:pt x="13393" y="6465"/>
                    <a:pt x="13393" y="6449"/>
                  </a:cubicBezTo>
                  <a:lnTo>
                    <a:pt x="13393" y="483"/>
                  </a:lnTo>
                  <a:cubicBezTo>
                    <a:pt x="13393" y="453"/>
                    <a:pt x="13363" y="440"/>
                    <a:pt x="13309" y="440"/>
                  </a:cubicBezTo>
                  <a:cubicBezTo>
                    <a:pt x="12886" y="440"/>
                    <a:pt x="10993" y="1254"/>
                    <a:pt x="10761" y="1254"/>
                  </a:cubicBezTo>
                  <a:lnTo>
                    <a:pt x="4065" y="1"/>
                  </a:ln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8" name="Google Shape;5108;p118"/>
            <p:cNvSpPr/>
            <p:nvPr/>
          </p:nvSpPr>
          <p:spPr>
            <a:xfrm>
              <a:off x="6240375" y="3655137"/>
              <a:ext cx="167425" cy="173275"/>
            </a:xfrm>
            <a:custGeom>
              <a:avLst/>
              <a:gdLst/>
              <a:ahLst/>
              <a:cxnLst/>
              <a:rect l="l" t="t" r="r" b="b"/>
              <a:pathLst>
                <a:path w="6697" h="6931" extrusionOk="0">
                  <a:moveTo>
                    <a:pt x="1" y="1"/>
                  </a:moveTo>
                  <a:lnTo>
                    <a:pt x="1" y="6931"/>
                  </a:lnTo>
                  <a:lnTo>
                    <a:pt x="6214" y="6931"/>
                  </a:lnTo>
                  <a:cubicBezTo>
                    <a:pt x="6476" y="6931"/>
                    <a:pt x="6697" y="6710"/>
                    <a:pt x="6697" y="6449"/>
                  </a:cubicBezTo>
                  <a:lnTo>
                    <a:pt x="6697" y="483"/>
                  </a:lnTo>
                  <a:cubicBezTo>
                    <a:pt x="6697" y="207"/>
                    <a:pt x="6476" y="1"/>
                    <a:pt x="6214" y="1"/>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9" name="Google Shape;5109;p118"/>
            <p:cNvSpPr/>
            <p:nvPr/>
          </p:nvSpPr>
          <p:spPr>
            <a:xfrm>
              <a:off x="6174925" y="3655137"/>
              <a:ext cx="120925" cy="173275"/>
            </a:xfrm>
            <a:custGeom>
              <a:avLst/>
              <a:gdLst/>
              <a:ahLst/>
              <a:cxnLst/>
              <a:rect l="l" t="t" r="r" b="b"/>
              <a:pathLst>
                <a:path w="4837" h="6931" extrusionOk="0">
                  <a:moveTo>
                    <a:pt x="1" y="1"/>
                  </a:moveTo>
                  <a:lnTo>
                    <a:pt x="1" y="6931"/>
                  </a:lnTo>
                  <a:lnTo>
                    <a:pt x="2632" y="6931"/>
                  </a:lnTo>
                  <a:lnTo>
                    <a:pt x="4837" y="6242"/>
                  </a:lnTo>
                  <a:lnTo>
                    <a:pt x="4327" y="717"/>
                  </a:lnTo>
                  <a:lnTo>
                    <a:pt x="2632" y="1"/>
                  </a:lnTo>
                  <a:close/>
                </a:path>
              </a:pathLst>
            </a:cu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0" name="Google Shape;5110;p118"/>
            <p:cNvSpPr/>
            <p:nvPr/>
          </p:nvSpPr>
          <p:spPr>
            <a:xfrm>
              <a:off x="6240375" y="3655137"/>
              <a:ext cx="65825" cy="173275"/>
            </a:xfrm>
            <a:custGeom>
              <a:avLst/>
              <a:gdLst/>
              <a:ahLst/>
              <a:cxnLst/>
              <a:rect l="l" t="t" r="r" b="b"/>
              <a:pathLst>
                <a:path w="2633" h="6931" extrusionOk="0">
                  <a:moveTo>
                    <a:pt x="1" y="1"/>
                  </a:moveTo>
                  <a:lnTo>
                    <a:pt x="1" y="6931"/>
                  </a:lnTo>
                  <a:lnTo>
                    <a:pt x="2632" y="6931"/>
                  </a:lnTo>
                  <a:lnTo>
                    <a:pt x="2632" y="1"/>
                  </a:lnTo>
                  <a:close/>
                </a:path>
              </a:pathLst>
            </a:custGeom>
            <a:solidFill>
              <a:schemeClr val="accen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1" name="Google Shape;5111;p118"/>
            <p:cNvSpPr/>
            <p:nvPr/>
          </p:nvSpPr>
          <p:spPr>
            <a:xfrm>
              <a:off x="6134275" y="3697137"/>
              <a:ext cx="207750" cy="23850"/>
            </a:xfrm>
            <a:custGeom>
              <a:avLst/>
              <a:gdLst/>
              <a:ahLst/>
              <a:cxnLst/>
              <a:rect l="l" t="t" r="r" b="b"/>
              <a:pathLst>
                <a:path w="8310" h="954" extrusionOk="0">
                  <a:moveTo>
                    <a:pt x="623" y="0"/>
                  </a:moveTo>
                  <a:cubicBezTo>
                    <a:pt x="0" y="0"/>
                    <a:pt x="0" y="953"/>
                    <a:pt x="623" y="953"/>
                  </a:cubicBezTo>
                  <a:cubicBezTo>
                    <a:pt x="636" y="953"/>
                    <a:pt x="649" y="953"/>
                    <a:pt x="662" y="952"/>
                  </a:cubicBezTo>
                  <a:lnTo>
                    <a:pt x="7827" y="952"/>
                  </a:lnTo>
                  <a:cubicBezTo>
                    <a:pt x="8089" y="952"/>
                    <a:pt x="8309" y="732"/>
                    <a:pt x="8309" y="470"/>
                  </a:cubicBezTo>
                  <a:cubicBezTo>
                    <a:pt x="8309" y="216"/>
                    <a:pt x="8102" y="1"/>
                    <a:pt x="7850" y="1"/>
                  </a:cubicBezTo>
                  <a:cubicBezTo>
                    <a:pt x="7842" y="1"/>
                    <a:pt x="7835" y="1"/>
                    <a:pt x="7827" y="2"/>
                  </a:cubicBezTo>
                  <a:lnTo>
                    <a:pt x="662" y="2"/>
                  </a:lnTo>
                  <a:cubicBezTo>
                    <a:pt x="649" y="1"/>
                    <a:pt x="636" y="0"/>
                    <a:pt x="623" y="0"/>
                  </a:cubicBezTo>
                  <a:close/>
                </a:path>
              </a:pathLst>
            </a:custGeom>
            <a:solidFill>
              <a:srgbClr val="3F558F"/>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2" name="Google Shape;5112;p118"/>
            <p:cNvSpPr/>
            <p:nvPr/>
          </p:nvSpPr>
          <p:spPr>
            <a:xfrm>
              <a:off x="6134275" y="3762587"/>
              <a:ext cx="207750" cy="23850"/>
            </a:xfrm>
            <a:custGeom>
              <a:avLst/>
              <a:gdLst/>
              <a:ahLst/>
              <a:cxnLst/>
              <a:rect l="l" t="t" r="r" b="b"/>
              <a:pathLst>
                <a:path w="8310" h="954" extrusionOk="0">
                  <a:moveTo>
                    <a:pt x="623" y="0"/>
                  </a:moveTo>
                  <a:cubicBezTo>
                    <a:pt x="0" y="0"/>
                    <a:pt x="0" y="953"/>
                    <a:pt x="623" y="953"/>
                  </a:cubicBezTo>
                  <a:cubicBezTo>
                    <a:pt x="636" y="953"/>
                    <a:pt x="649" y="953"/>
                    <a:pt x="662" y="952"/>
                  </a:cubicBezTo>
                  <a:lnTo>
                    <a:pt x="7827" y="952"/>
                  </a:lnTo>
                  <a:cubicBezTo>
                    <a:pt x="8089" y="952"/>
                    <a:pt x="8309" y="745"/>
                    <a:pt x="8309" y="483"/>
                  </a:cubicBezTo>
                  <a:cubicBezTo>
                    <a:pt x="8309" y="222"/>
                    <a:pt x="8089" y="1"/>
                    <a:pt x="7827" y="1"/>
                  </a:cubicBezTo>
                  <a:lnTo>
                    <a:pt x="662" y="1"/>
                  </a:lnTo>
                  <a:cubicBezTo>
                    <a:pt x="649" y="0"/>
                    <a:pt x="636" y="0"/>
                    <a:pt x="623" y="0"/>
                  </a:cubicBezTo>
                  <a:close/>
                </a:path>
              </a:pathLst>
            </a:custGeom>
            <a:solidFill>
              <a:srgbClr val="3F558F"/>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3" name="Google Shape;5113;p118"/>
            <p:cNvSpPr/>
            <p:nvPr/>
          </p:nvSpPr>
          <p:spPr>
            <a:xfrm>
              <a:off x="6240375" y="3762937"/>
              <a:ext cx="101650" cy="23450"/>
            </a:xfrm>
            <a:custGeom>
              <a:avLst/>
              <a:gdLst/>
              <a:ahLst/>
              <a:cxnLst/>
              <a:rect l="l" t="t" r="r" b="b"/>
              <a:pathLst>
                <a:path w="4066" h="938" extrusionOk="0">
                  <a:moveTo>
                    <a:pt x="3606" y="0"/>
                  </a:moveTo>
                  <a:cubicBezTo>
                    <a:pt x="3598" y="0"/>
                    <a:pt x="3591" y="1"/>
                    <a:pt x="3583" y="1"/>
                  </a:cubicBezTo>
                  <a:lnTo>
                    <a:pt x="1" y="1"/>
                  </a:lnTo>
                  <a:lnTo>
                    <a:pt x="1" y="938"/>
                  </a:lnTo>
                  <a:lnTo>
                    <a:pt x="3583" y="938"/>
                  </a:lnTo>
                  <a:cubicBezTo>
                    <a:pt x="3845" y="938"/>
                    <a:pt x="4065" y="731"/>
                    <a:pt x="4065" y="469"/>
                  </a:cubicBezTo>
                  <a:cubicBezTo>
                    <a:pt x="4065" y="215"/>
                    <a:pt x="3858" y="0"/>
                    <a:pt x="3606" y="0"/>
                  </a:cubicBezTo>
                  <a:close/>
                </a:path>
              </a:pathLst>
            </a:custGeom>
            <a:solidFill>
              <a:srgbClr val="1C3470"/>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4" name="Google Shape;5114;p118"/>
            <p:cNvSpPr/>
            <p:nvPr/>
          </p:nvSpPr>
          <p:spPr>
            <a:xfrm>
              <a:off x="6240375" y="3697162"/>
              <a:ext cx="104750" cy="23800"/>
            </a:xfrm>
            <a:custGeom>
              <a:avLst/>
              <a:gdLst/>
              <a:ahLst/>
              <a:cxnLst/>
              <a:rect l="l" t="t" r="r" b="b"/>
              <a:pathLst>
                <a:path w="4190" h="952" extrusionOk="0">
                  <a:moveTo>
                    <a:pt x="1" y="1"/>
                  </a:moveTo>
                  <a:lnTo>
                    <a:pt x="1" y="951"/>
                  </a:lnTo>
                  <a:lnTo>
                    <a:pt x="3583" y="951"/>
                  </a:lnTo>
                  <a:cubicBezTo>
                    <a:pt x="4189" y="910"/>
                    <a:pt x="4189" y="28"/>
                    <a:pt x="3583" y="1"/>
                  </a:cubicBezTo>
                  <a:close/>
                </a:path>
              </a:pathLst>
            </a:custGeom>
            <a:solidFill>
              <a:srgbClr val="1C3470"/>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5" name="Google Shape;5115;p118"/>
            <p:cNvSpPr/>
            <p:nvPr/>
          </p:nvSpPr>
          <p:spPr>
            <a:xfrm>
              <a:off x="6194575" y="3541462"/>
              <a:ext cx="87850" cy="24150"/>
            </a:xfrm>
            <a:custGeom>
              <a:avLst/>
              <a:gdLst/>
              <a:ahLst/>
              <a:cxnLst/>
              <a:rect l="l" t="t" r="r" b="b"/>
              <a:pathLst>
                <a:path w="3514" h="966" extrusionOk="0">
                  <a:moveTo>
                    <a:pt x="648" y="1"/>
                  </a:moveTo>
                  <a:cubicBezTo>
                    <a:pt x="0" y="1"/>
                    <a:pt x="0" y="965"/>
                    <a:pt x="648" y="965"/>
                  </a:cubicBezTo>
                  <a:lnTo>
                    <a:pt x="3031" y="965"/>
                  </a:lnTo>
                  <a:cubicBezTo>
                    <a:pt x="3293" y="965"/>
                    <a:pt x="3500" y="745"/>
                    <a:pt x="3500" y="483"/>
                  </a:cubicBezTo>
                  <a:lnTo>
                    <a:pt x="3514" y="483"/>
                  </a:lnTo>
                  <a:cubicBezTo>
                    <a:pt x="3514" y="221"/>
                    <a:pt x="3293" y="1"/>
                    <a:pt x="3031" y="1"/>
                  </a:cubicBezTo>
                  <a:close/>
                </a:path>
              </a:pathLst>
            </a:custGeom>
            <a:solidFill>
              <a:srgbClr val="5A729E"/>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6" name="Google Shape;5116;p118"/>
            <p:cNvSpPr/>
            <p:nvPr/>
          </p:nvSpPr>
          <p:spPr>
            <a:xfrm>
              <a:off x="6194200" y="3589312"/>
              <a:ext cx="88225" cy="23850"/>
            </a:xfrm>
            <a:custGeom>
              <a:avLst/>
              <a:gdLst/>
              <a:ahLst/>
              <a:cxnLst/>
              <a:rect l="l" t="t" r="r" b="b"/>
              <a:pathLst>
                <a:path w="3529" h="954" extrusionOk="0">
                  <a:moveTo>
                    <a:pt x="624" y="1"/>
                  </a:moveTo>
                  <a:cubicBezTo>
                    <a:pt x="1" y="1"/>
                    <a:pt x="1" y="954"/>
                    <a:pt x="624" y="954"/>
                  </a:cubicBezTo>
                  <a:cubicBezTo>
                    <a:pt x="637" y="954"/>
                    <a:pt x="650" y="954"/>
                    <a:pt x="663" y="953"/>
                  </a:cubicBezTo>
                  <a:lnTo>
                    <a:pt x="3046" y="953"/>
                  </a:lnTo>
                  <a:cubicBezTo>
                    <a:pt x="3308" y="953"/>
                    <a:pt x="3515" y="746"/>
                    <a:pt x="3515" y="484"/>
                  </a:cubicBezTo>
                  <a:lnTo>
                    <a:pt x="3529" y="484"/>
                  </a:lnTo>
                  <a:cubicBezTo>
                    <a:pt x="3529" y="223"/>
                    <a:pt x="3308" y="2"/>
                    <a:pt x="3046" y="2"/>
                  </a:cubicBezTo>
                  <a:lnTo>
                    <a:pt x="663" y="2"/>
                  </a:lnTo>
                  <a:cubicBezTo>
                    <a:pt x="650" y="1"/>
                    <a:pt x="637" y="1"/>
                    <a:pt x="624" y="1"/>
                  </a:cubicBezTo>
                  <a:close/>
                </a:path>
              </a:pathLst>
            </a:custGeom>
            <a:solidFill>
              <a:srgbClr val="5A729E"/>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7" name="Google Shape;5117;p118"/>
            <p:cNvSpPr/>
            <p:nvPr/>
          </p:nvSpPr>
          <p:spPr>
            <a:xfrm>
              <a:off x="6240375" y="3589362"/>
              <a:ext cx="44800" cy="23775"/>
            </a:xfrm>
            <a:custGeom>
              <a:avLst/>
              <a:gdLst/>
              <a:ahLst/>
              <a:cxnLst/>
              <a:rect l="l" t="t" r="r" b="b"/>
              <a:pathLst>
                <a:path w="1792" h="951" extrusionOk="0">
                  <a:moveTo>
                    <a:pt x="1" y="0"/>
                  </a:moveTo>
                  <a:lnTo>
                    <a:pt x="1" y="951"/>
                  </a:lnTo>
                  <a:lnTo>
                    <a:pt x="1199" y="951"/>
                  </a:lnTo>
                  <a:cubicBezTo>
                    <a:pt x="1792" y="923"/>
                    <a:pt x="1792" y="41"/>
                    <a:pt x="1199" y="0"/>
                  </a:cubicBezTo>
                  <a:close/>
                </a:path>
              </a:pathLst>
            </a:custGeom>
            <a:solidFill>
              <a:srgbClr val="3F558F"/>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8" name="Google Shape;5118;p118"/>
            <p:cNvSpPr/>
            <p:nvPr/>
          </p:nvSpPr>
          <p:spPr>
            <a:xfrm>
              <a:off x="6240375" y="3541462"/>
              <a:ext cx="45850" cy="24150"/>
            </a:xfrm>
            <a:custGeom>
              <a:avLst/>
              <a:gdLst/>
              <a:ahLst/>
              <a:cxnLst/>
              <a:rect l="l" t="t" r="r" b="b"/>
              <a:pathLst>
                <a:path w="1834" h="966" extrusionOk="0">
                  <a:moveTo>
                    <a:pt x="1" y="1"/>
                  </a:moveTo>
                  <a:lnTo>
                    <a:pt x="1" y="965"/>
                  </a:lnTo>
                  <a:lnTo>
                    <a:pt x="1199" y="965"/>
                  </a:lnTo>
                  <a:cubicBezTo>
                    <a:pt x="1833" y="965"/>
                    <a:pt x="1833" y="1"/>
                    <a:pt x="1199" y="1"/>
                  </a:cubicBezTo>
                  <a:close/>
                </a:path>
              </a:pathLst>
            </a:custGeom>
            <a:solidFill>
              <a:srgbClr val="3F558F"/>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119" name="Google Shape;5119;p118"/>
          <p:cNvSpPr/>
          <p:nvPr/>
        </p:nvSpPr>
        <p:spPr>
          <a:xfrm>
            <a:off x="6162875" y="3089387"/>
            <a:ext cx="155375" cy="65375"/>
          </a:xfrm>
          <a:custGeom>
            <a:avLst/>
            <a:gdLst/>
            <a:ahLst/>
            <a:cxnLst/>
            <a:rect l="l" t="t" r="r" b="b"/>
            <a:pathLst>
              <a:path w="6215" h="2615" extrusionOk="0">
                <a:moveTo>
                  <a:pt x="517" y="1"/>
                </a:moveTo>
                <a:cubicBezTo>
                  <a:pt x="259" y="1"/>
                  <a:pt x="1" y="173"/>
                  <a:pt x="1" y="517"/>
                </a:cubicBezTo>
                <a:lnTo>
                  <a:pt x="1" y="2419"/>
                </a:lnTo>
                <a:cubicBezTo>
                  <a:pt x="1" y="2581"/>
                  <a:pt x="120" y="2614"/>
                  <a:pt x="277" y="2614"/>
                </a:cubicBezTo>
                <a:cubicBezTo>
                  <a:pt x="387" y="2614"/>
                  <a:pt x="515" y="2598"/>
                  <a:pt x="634" y="2598"/>
                </a:cubicBezTo>
                <a:lnTo>
                  <a:pt x="3114" y="2557"/>
                </a:lnTo>
                <a:lnTo>
                  <a:pt x="5457" y="2529"/>
                </a:lnTo>
                <a:cubicBezTo>
                  <a:pt x="5614" y="2529"/>
                  <a:pt x="5826" y="2578"/>
                  <a:pt x="5985" y="2578"/>
                </a:cubicBezTo>
                <a:cubicBezTo>
                  <a:pt x="6118" y="2578"/>
                  <a:pt x="6214" y="2544"/>
                  <a:pt x="6214" y="2419"/>
                </a:cubicBezTo>
                <a:lnTo>
                  <a:pt x="6214" y="517"/>
                </a:lnTo>
                <a:cubicBezTo>
                  <a:pt x="6214" y="173"/>
                  <a:pt x="5956" y="1"/>
                  <a:pt x="5698" y="1"/>
                </a:cubicBezTo>
                <a:cubicBezTo>
                  <a:pt x="5439" y="1"/>
                  <a:pt x="5181" y="173"/>
                  <a:pt x="5181" y="517"/>
                </a:cubicBezTo>
                <a:lnTo>
                  <a:pt x="1034" y="517"/>
                </a:lnTo>
                <a:cubicBezTo>
                  <a:pt x="1034" y="173"/>
                  <a:pt x="776" y="1"/>
                  <a:pt x="517" y="1"/>
                </a:cubicBezTo>
                <a:close/>
              </a:path>
            </a:pathLst>
          </a:custGeom>
          <a:solidFill>
            <a:srgbClr val="3F558F"/>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0" name="Google Shape;5120;p118"/>
          <p:cNvSpPr/>
          <p:nvPr/>
        </p:nvSpPr>
        <p:spPr>
          <a:xfrm>
            <a:off x="6240725" y="3089387"/>
            <a:ext cx="77525" cy="64475"/>
          </a:xfrm>
          <a:custGeom>
            <a:avLst/>
            <a:gdLst/>
            <a:ahLst/>
            <a:cxnLst/>
            <a:rect l="l" t="t" r="r" b="b"/>
            <a:pathLst>
              <a:path w="3101" h="2579" extrusionOk="0">
                <a:moveTo>
                  <a:pt x="2584" y="1"/>
                </a:moveTo>
                <a:cubicBezTo>
                  <a:pt x="2325" y="1"/>
                  <a:pt x="2067" y="173"/>
                  <a:pt x="2067" y="517"/>
                </a:cubicBezTo>
                <a:lnTo>
                  <a:pt x="0" y="517"/>
                </a:lnTo>
                <a:lnTo>
                  <a:pt x="0" y="2557"/>
                </a:lnTo>
                <a:lnTo>
                  <a:pt x="2343" y="2529"/>
                </a:lnTo>
                <a:cubicBezTo>
                  <a:pt x="2500" y="2529"/>
                  <a:pt x="2712" y="2578"/>
                  <a:pt x="2871" y="2578"/>
                </a:cubicBezTo>
                <a:cubicBezTo>
                  <a:pt x="3004" y="2578"/>
                  <a:pt x="3100" y="2544"/>
                  <a:pt x="3100" y="2419"/>
                </a:cubicBezTo>
                <a:lnTo>
                  <a:pt x="3100" y="517"/>
                </a:lnTo>
                <a:cubicBezTo>
                  <a:pt x="3100" y="173"/>
                  <a:pt x="2842" y="1"/>
                  <a:pt x="2584" y="1"/>
                </a:cubicBezTo>
                <a:close/>
              </a:path>
            </a:pathLst>
          </a:custGeom>
          <a:solidFill>
            <a:srgbClr val="1C3470"/>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1" name="Google Shape;5121;p118"/>
          <p:cNvSpPr/>
          <p:nvPr/>
        </p:nvSpPr>
        <p:spPr>
          <a:xfrm>
            <a:off x="6049225" y="2803337"/>
            <a:ext cx="382350" cy="299000"/>
          </a:xfrm>
          <a:custGeom>
            <a:avLst/>
            <a:gdLst/>
            <a:ahLst/>
            <a:cxnLst/>
            <a:rect l="l" t="t" r="r" b="b"/>
            <a:pathLst>
              <a:path w="15294" h="11960" extrusionOk="0">
                <a:moveTo>
                  <a:pt x="0" y="0"/>
                </a:moveTo>
                <a:lnTo>
                  <a:pt x="0" y="11959"/>
                </a:lnTo>
                <a:lnTo>
                  <a:pt x="15293" y="11959"/>
                </a:lnTo>
                <a:lnTo>
                  <a:pt x="15293" y="0"/>
                </a:lnTo>
                <a:close/>
              </a:path>
            </a:pathLst>
          </a:custGeom>
          <a:solidFill>
            <a:srgbClr val="ECF4FF"/>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2" name="Google Shape;5122;p118"/>
          <p:cNvSpPr/>
          <p:nvPr/>
        </p:nvSpPr>
        <p:spPr>
          <a:xfrm>
            <a:off x="6240375" y="2803337"/>
            <a:ext cx="191200" cy="299000"/>
          </a:xfrm>
          <a:custGeom>
            <a:avLst/>
            <a:gdLst/>
            <a:ahLst/>
            <a:cxnLst/>
            <a:rect l="l" t="t" r="r" b="b"/>
            <a:pathLst>
              <a:path w="7648" h="11960" extrusionOk="0">
                <a:moveTo>
                  <a:pt x="1" y="0"/>
                </a:moveTo>
                <a:lnTo>
                  <a:pt x="1" y="11959"/>
                </a:lnTo>
                <a:lnTo>
                  <a:pt x="7647" y="11959"/>
                </a:lnTo>
                <a:lnTo>
                  <a:pt x="7647" y="0"/>
                </a:lnTo>
                <a:close/>
              </a:path>
            </a:pathLst>
          </a:custGeom>
          <a:solidFill>
            <a:srgbClr val="D5E7FD"/>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3" name="Google Shape;5123;p118"/>
          <p:cNvSpPr/>
          <p:nvPr/>
        </p:nvSpPr>
        <p:spPr>
          <a:xfrm>
            <a:off x="6049225" y="2863262"/>
            <a:ext cx="382350" cy="202900"/>
          </a:xfrm>
          <a:custGeom>
            <a:avLst/>
            <a:gdLst/>
            <a:ahLst/>
            <a:cxnLst/>
            <a:rect l="l" t="t" r="r" b="b"/>
            <a:pathLst>
              <a:path w="15294" h="8116" extrusionOk="0">
                <a:moveTo>
                  <a:pt x="0" y="1"/>
                </a:moveTo>
                <a:lnTo>
                  <a:pt x="0" y="8116"/>
                </a:lnTo>
                <a:lnTo>
                  <a:pt x="2866" y="8116"/>
                </a:lnTo>
                <a:lnTo>
                  <a:pt x="5015" y="7248"/>
                </a:lnTo>
                <a:lnTo>
                  <a:pt x="7164" y="8116"/>
                </a:lnTo>
                <a:lnTo>
                  <a:pt x="8129" y="8116"/>
                </a:lnTo>
                <a:lnTo>
                  <a:pt x="10182" y="7510"/>
                </a:lnTo>
                <a:lnTo>
                  <a:pt x="12428" y="8116"/>
                </a:lnTo>
                <a:lnTo>
                  <a:pt x="15293" y="8116"/>
                </a:lnTo>
                <a:lnTo>
                  <a:pt x="15293" y="1"/>
                </a:lnTo>
                <a:close/>
              </a:path>
            </a:pathLst>
          </a:custGeom>
          <a:solidFill>
            <a:schemeClr val="accent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4" name="Google Shape;5124;p118"/>
          <p:cNvSpPr/>
          <p:nvPr/>
        </p:nvSpPr>
        <p:spPr>
          <a:xfrm>
            <a:off x="6240375" y="2863262"/>
            <a:ext cx="191200" cy="202900"/>
          </a:xfrm>
          <a:custGeom>
            <a:avLst/>
            <a:gdLst/>
            <a:ahLst/>
            <a:cxnLst/>
            <a:rect l="l" t="t" r="r" b="b"/>
            <a:pathLst>
              <a:path w="7648" h="8116" extrusionOk="0">
                <a:moveTo>
                  <a:pt x="1" y="1"/>
                </a:moveTo>
                <a:lnTo>
                  <a:pt x="1" y="8116"/>
                </a:lnTo>
                <a:lnTo>
                  <a:pt x="483" y="8116"/>
                </a:lnTo>
                <a:lnTo>
                  <a:pt x="2536" y="7510"/>
                </a:lnTo>
                <a:lnTo>
                  <a:pt x="4782" y="8116"/>
                </a:lnTo>
                <a:lnTo>
                  <a:pt x="7647" y="8116"/>
                </a:lnTo>
                <a:lnTo>
                  <a:pt x="7647" y="1"/>
                </a:lnTo>
                <a:close/>
              </a:path>
            </a:pathLst>
          </a:custGeom>
          <a:solidFill>
            <a:schemeClr val="accent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5" name="Google Shape;5125;p118"/>
          <p:cNvSpPr/>
          <p:nvPr/>
        </p:nvSpPr>
        <p:spPr>
          <a:xfrm>
            <a:off x="6368850" y="2911137"/>
            <a:ext cx="69275" cy="23800"/>
          </a:xfrm>
          <a:custGeom>
            <a:avLst/>
            <a:gdLst/>
            <a:ahLst/>
            <a:cxnLst/>
            <a:rect l="l" t="t" r="r" b="b"/>
            <a:pathLst>
              <a:path w="2771" h="952" extrusionOk="0">
                <a:moveTo>
                  <a:pt x="593" y="1"/>
                </a:moveTo>
                <a:cubicBezTo>
                  <a:pt x="1" y="28"/>
                  <a:pt x="1" y="910"/>
                  <a:pt x="593" y="952"/>
                </a:cubicBezTo>
                <a:lnTo>
                  <a:pt x="2508" y="952"/>
                </a:lnTo>
                <a:cubicBezTo>
                  <a:pt x="2770" y="952"/>
                  <a:pt x="2632" y="731"/>
                  <a:pt x="2632" y="469"/>
                </a:cubicBezTo>
                <a:cubicBezTo>
                  <a:pt x="2632" y="208"/>
                  <a:pt x="2770" y="1"/>
                  <a:pt x="2508" y="1"/>
                </a:cubicBezTo>
                <a:close/>
              </a:path>
            </a:pathLst>
          </a:custGeom>
          <a:solidFill>
            <a:srgbClr val="01C1F0"/>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6" name="Google Shape;5126;p118"/>
          <p:cNvSpPr/>
          <p:nvPr/>
        </p:nvSpPr>
        <p:spPr>
          <a:xfrm>
            <a:off x="6368850" y="2958687"/>
            <a:ext cx="69275" cy="23775"/>
          </a:xfrm>
          <a:custGeom>
            <a:avLst/>
            <a:gdLst/>
            <a:ahLst/>
            <a:cxnLst/>
            <a:rect l="l" t="t" r="r" b="b"/>
            <a:pathLst>
              <a:path w="2771" h="951" extrusionOk="0">
                <a:moveTo>
                  <a:pt x="607" y="0"/>
                </a:moveTo>
                <a:cubicBezTo>
                  <a:pt x="1" y="42"/>
                  <a:pt x="1" y="923"/>
                  <a:pt x="607" y="951"/>
                </a:cubicBezTo>
                <a:lnTo>
                  <a:pt x="2508" y="951"/>
                </a:lnTo>
                <a:cubicBezTo>
                  <a:pt x="2770" y="951"/>
                  <a:pt x="2674" y="744"/>
                  <a:pt x="2674" y="482"/>
                </a:cubicBezTo>
                <a:cubicBezTo>
                  <a:pt x="2674" y="221"/>
                  <a:pt x="2770" y="0"/>
                  <a:pt x="2508" y="0"/>
                </a:cubicBezTo>
                <a:close/>
              </a:path>
            </a:pathLst>
          </a:custGeom>
          <a:solidFill>
            <a:srgbClr val="01C1F0"/>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7" name="Google Shape;5127;p118"/>
          <p:cNvSpPr/>
          <p:nvPr/>
        </p:nvSpPr>
        <p:spPr>
          <a:xfrm>
            <a:off x="6042675" y="2911137"/>
            <a:ext cx="69250" cy="23800"/>
          </a:xfrm>
          <a:custGeom>
            <a:avLst/>
            <a:gdLst/>
            <a:ahLst/>
            <a:cxnLst/>
            <a:rect l="l" t="t" r="r" b="b"/>
            <a:pathLst>
              <a:path w="2770" h="952" extrusionOk="0">
                <a:moveTo>
                  <a:pt x="262" y="1"/>
                </a:moveTo>
                <a:cubicBezTo>
                  <a:pt x="0" y="1"/>
                  <a:pt x="55" y="208"/>
                  <a:pt x="55" y="469"/>
                </a:cubicBezTo>
                <a:cubicBezTo>
                  <a:pt x="55" y="731"/>
                  <a:pt x="0" y="952"/>
                  <a:pt x="262" y="952"/>
                </a:cubicBezTo>
                <a:lnTo>
                  <a:pt x="2177" y="952"/>
                </a:lnTo>
                <a:cubicBezTo>
                  <a:pt x="2770" y="910"/>
                  <a:pt x="2770" y="28"/>
                  <a:pt x="2177" y="1"/>
                </a:cubicBezTo>
                <a:close/>
              </a:path>
            </a:pathLst>
          </a:custGeom>
          <a:solidFill>
            <a:srgbClr val="27D9F7"/>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8" name="Google Shape;5128;p118"/>
          <p:cNvSpPr/>
          <p:nvPr/>
        </p:nvSpPr>
        <p:spPr>
          <a:xfrm>
            <a:off x="6042675" y="2958687"/>
            <a:ext cx="69250" cy="23775"/>
          </a:xfrm>
          <a:custGeom>
            <a:avLst/>
            <a:gdLst/>
            <a:ahLst/>
            <a:cxnLst/>
            <a:rect l="l" t="t" r="r" b="b"/>
            <a:pathLst>
              <a:path w="2770" h="951" extrusionOk="0">
                <a:moveTo>
                  <a:pt x="262" y="0"/>
                </a:moveTo>
                <a:cubicBezTo>
                  <a:pt x="0" y="0"/>
                  <a:pt x="152" y="262"/>
                  <a:pt x="152" y="538"/>
                </a:cubicBezTo>
                <a:cubicBezTo>
                  <a:pt x="152" y="799"/>
                  <a:pt x="0" y="951"/>
                  <a:pt x="262" y="951"/>
                </a:cubicBezTo>
                <a:lnTo>
                  <a:pt x="2177" y="951"/>
                </a:lnTo>
                <a:cubicBezTo>
                  <a:pt x="2770" y="923"/>
                  <a:pt x="2770" y="42"/>
                  <a:pt x="2177" y="0"/>
                </a:cubicBezTo>
                <a:close/>
              </a:path>
            </a:pathLst>
          </a:custGeom>
          <a:solidFill>
            <a:srgbClr val="27D9F7"/>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9" name="Google Shape;5129;p118"/>
          <p:cNvSpPr/>
          <p:nvPr/>
        </p:nvSpPr>
        <p:spPr>
          <a:xfrm>
            <a:off x="6037150" y="2791587"/>
            <a:ext cx="406825" cy="322450"/>
          </a:xfrm>
          <a:custGeom>
            <a:avLst/>
            <a:gdLst/>
            <a:ahLst/>
            <a:cxnLst/>
            <a:rect l="l" t="t" r="r" b="b"/>
            <a:pathLst>
              <a:path w="16273" h="12898" extrusionOk="0">
                <a:moveTo>
                  <a:pt x="4104" y="1"/>
                </a:moveTo>
                <a:cubicBezTo>
                  <a:pt x="4091" y="1"/>
                  <a:pt x="4078" y="1"/>
                  <a:pt x="4065" y="2"/>
                </a:cubicBezTo>
                <a:lnTo>
                  <a:pt x="483" y="2"/>
                </a:lnTo>
                <a:cubicBezTo>
                  <a:pt x="475" y="2"/>
                  <a:pt x="467" y="1"/>
                  <a:pt x="460" y="1"/>
                </a:cubicBezTo>
                <a:cubicBezTo>
                  <a:pt x="208" y="1"/>
                  <a:pt x="1" y="216"/>
                  <a:pt x="1" y="470"/>
                </a:cubicBezTo>
                <a:lnTo>
                  <a:pt x="1" y="12429"/>
                </a:lnTo>
                <a:cubicBezTo>
                  <a:pt x="1" y="12691"/>
                  <a:pt x="221" y="12898"/>
                  <a:pt x="483" y="12898"/>
                </a:cubicBezTo>
                <a:lnTo>
                  <a:pt x="15776" y="12898"/>
                </a:lnTo>
                <a:cubicBezTo>
                  <a:pt x="16038" y="12898"/>
                  <a:pt x="16258" y="12691"/>
                  <a:pt x="16258" y="12429"/>
                </a:cubicBezTo>
                <a:lnTo>
                  <a:pt x="16258" y="470"/>
                </a:lnTo>
                <a:lnTo>
                  <a:pt x="16272" y="470"/>
                </a:lnTo>
                <a:cubicBezTo>
                  <a:pt x="16272" y="216"/>
                  <a:pt x="16078" y="1"/>
                  <a:pt x="15827" y="1"/>
                </a:cubicBezTo>
                <a:cubicBezTo>
                  <a:pt x="15819" y="1"/>
                  <a:pt x="15812" y="2"/>
                  <a:pt x="15804" y="2"/>
                </a:cubicBezTo>
                <a:lnTo>
                  <a:pt x="12208" y="2"/>
                </a:lnTo>
                <a:cubicBezTo>
                  <a:pt x="12195" y="1"/>
                  <a:pt x="12182" y="1"/>
                  <a:pt x="12169" y="1"/>
                </a:cubicBezTo>
                <a:cubicBezTo>
                  <a:pt x="11546" y="1"/>
                  <a:pt x="11546" y="954"/>
                  <a:pt x="12169" y="954"/>
                </a:cubicBezTo>
                <a:cubicBezTo>
                  <a:pt x="12182" y="954"/>
                  <a:pt x="12195" y="953"/>
                  <a:pt x="12208" y="953"/>
                </a:cubicBezTo>
                <a:lnTo>
                  <a:pt x="15308" y="953"/>
                </a:lnTo>
                <a:lnTo>
                  <a:pt x="15308" y="11947"/>
                </a:lnTo>
                <a:lnTo>
                  <a:pt x="965" y="11947"/>
                </a:lnTo>
                <a:lnTo>
                  <a:pt x="965" y="953"/>
                </a:lnTo>
                <a:lnTo>
                  <a:pt x="4065" y="953"/>
                </a:lnTo>
                <a:cubicBezTo>
                  <a:pt x="4078" y="953"/>
                  <a:pt x="4091" y="954"/>
                  <a:pt x="4104" y="954"/>
                </a:cubicBezTo>
                <a:cubicBezTo>
                  <a:pt x="4727" y="954"/>
                  <a:pt x="4727" y="1"/>
                  <a:pt x="4104" y="1"/>
                </a:cubicBezTo>
                <a:close/>
              </a:path>
            </a:pathLst>
          </a:cu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0" name="Google Shape;5130;p118"/>
          <p:cNvSpPr/>
          <p:nvPr/>
        </p:nvSpPr>
        <p:spPr>
          <a:xfrm>
            <a:off x="6240375" y="2791587"/>
            <a:ext cx="203250" cy="322450"/>
          </a:xfrm>
          <a:custGeom>
            <a:avLst/>
            <a:gdLst/>
            <a:ahLst/>
            <a:cxnLst/>
            <a:rect l="l" t="t" r="r" b="b"/>
            <a:pathLst>
              <a:path w="8130" h="12898" extrusionOk="0">
                <a:moveTo>
                  <a:pt x="4040" y="1"/>
                </a:moveTo>
                <a:cubicBezTo>
                  <a:pt x="3417" y="1"/>
                  <a:pt x="3417" y="954"/>
                  <a:pt x="4040" y="954"/>
                </a:cubicBezTo>
                <a:cubicBezTo>
                  <a:pt x="4053" y="954"/>
                  <a:pt x="4066" y="953"/>
                  <a:pt x="4079" y="953"/>
                </a:cubicBezTo>
                <a:lnTo>
                  <a:pt x="7179" y="953"/>
                </a:lnTo>
                <a:lnTo>
                  <a:pt x="7179" y="11947"/>
                </a:lnTo>
                <a:lnTo>
                  <a:pt x="1" y="11947"/>
                </a:lnTo>
                <a:lnTo>
                  <a:pt x="1" y="12898"/>
                </a:lnTo>
                <a:lnTo>
                  <a:pt x="7647" y="12898"/>
                </a:lnTo>
                <a:cubicBezTo>
                  <a:pt x="7909" y="12898"/>
                  <a:pt x="8129" y="12691"/>
                  <a:pt x="8129" y="12429"/>
                </a:cubicBezTo>
                <a:lnTo>
                  <a:pt x="8129" y="470"/>
                </a:lnTo>
                <a:cubicBezTo>
                  <a:pt x="8129" y="209"/>
                  <a:pt x="7923" y="2"/>
                  <a:pt x="7661" y="2"/>
                </a:cubicBezTo>
                <a:lnTo>
                  <a:pt x="4079" y="2"/>
                </a:lnTo>
                <a:cubicBezTo>
                  <a:pt x="4066" y="1"/>
                  <a:pt x="4053" y="1"/>
                  <a:pt x="4040" y="1"/>
                </a:cubicBezTo>
                <a:close/>
              </a:path>
            </a:pathLst>
          </a:custGeom>
          <a:solidFill>
            <a:schemeClr val="accen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1" name="Google Shape;5131;p118"/>
          <p:cNvSpPr/>
          <p:nvPr/>
        </p:nvSpPr>
        <p:spPr>
          <a:xfrm>
            <a:off x="6127050" y="2779562"/>
            <a:ext cx="227025" cy="47900"/>
          </a:xfrm>
          <a:custGeom>
            <a:avLst/>
            <a:gdLst/>
            <a:ahLst/>
            <a:cxnLst/>
            <a:rect l="l" t="t" r="r" b="b"/>
            <a:pathLst>
              <a:path w="9081" h="1916" extrusionOk="0">
                <a:moveTo>
                  <a:pt x="483" y="1"/>
                </a:moveTo>
                <a:cubicBezTo>
                  <a:pt x="221" y="1"/>
                  <a:pt x="1" y="221"/>
                  <a:pt x="1" y="483"/>
                </a:cubicBezTo>
                <a:lnTo>
                  <a:pt x="1" y="1447"/>
                </a:lnTo>
                <a:cubicBezTo>
                  <a:pt x="1" y="1709"/>
                  <a:pt x="221" y="1916"/>
                  <a:pt x="483" y="1916"/>
                </a:cubicBezTo>
                <a:lnTo>
                  <a:pt x="3583" y="1916"/>
                </a:lnTo>
                <a:lnTo>
                  <a:pt x="4506" y="1351"/>
                </a:lnTo>
                <a:lnTo>
                  <a:pt x="4547" y="1379"/>
                </a:lnTo>
                <a:lnTo>
                  <a:pt x="5498" y="1916"/>
                </a:lnTo>
                <a:lnTo>
                  <a:pt x="8598" y="1916"/>
                </a:lnTo>
                <a:cubicBezTo>
                  <a:pt x="8860" y="1916"/>
                  <a:pt x="9080" y="1709"/>
                  <a:pt x="9080" y="1447"/>
                </a:cubicBezTo>
                <a:lnTo>
                  <a:pt x="9080" y="483"/>
                </a:lnTo>
                <a:cubicBezTo>
                  <a:pt x="9080" y="221"/>
                  <a:pt x="8860" y="1"/>
                  <a:pt x="8598" y="1"/>
                </a:cubicBezTo>
                <a:lnTo>
                  <a:pt x="5498" y="1"/>
                </a:lnTo>
                <a:lnTo>
                  <a:pt x="4547" y="373"/>
                </a:lnTo>
                <a:lnTo>
                  <a:pt x="3583" y="1"/>
                </a:lnTo>
                <a:close/>
              </a:path>
            </a:pathLst>
          </a:custGeom>
          <a:solidFill>
            <a:srgbClr val="3F558F"/>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2" name="Google Shape;5132;p118"/>
          <p:cNvSpPr/>
          <p:nvPr/>
        </p:nvSpPr>
        <p:spPr>
          <a:xfrm>
            <a:off x="6240725" y="2779562"/>
            <a:ext cx="113350" cy="47900"/>
          </a:xfrm>
          <a:custGeom>
            <a:avLst/>
            <a:gdLst/>
            <a:ahLst/>
            <a:cxnLst/>
            <a:rect l="l" t="t" r="r" b="b"/>
            <a:pathLst>
              <a:path w="4534" h="1916" extrusionOk="0">
                <a:moveTo>
                  <a:pt x="951" y="1"/>
                </a:moveTo>
                <a:lnTo>
                  <a:pt x="0" y="373"/>
                </a:lnTo>
                <a:lnTo>
                  <a:pt x="0" y="1379"/>
                </a:lnTo>
                <a:lnTo>
                  <a:pt x="951" y="1916"/>
                </a:lnTo>
                <a:lnTo>
                  <a:pt x="4051" y="1916"/>
                </a:lnTo>
                <a:cubicBezTo>
                  <a:pt x="4313" y="1916"/>
                  <a:pt x="4533" y="1709"/>
                  <a:pt x="4533" y="1447"/>
                </a:cubicBezTo>
                <a:lnTo>
                  <a:pt x="4533" y="483"/>
                </a:lnTo>
                <a:cubicBezTo>
                  <a:pt x="4533" y="221"/>
                  <a:pt x="4313" y="1"/>
                  <a:pt x="4051" y="1"/>
                </a:cubicBezTo>
                <a:close/>
              </a:path>
            </a:pathLst>
          </a:custGeom>
          <a:solidFill>
            <a:schemeClr val="accen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3" name="Google Shape;5133;p118"/>
          <p:cNvSpPr/>
          <p:nvPr/>
        </p:nvSpPr>
        <p:spPr>
          <a:xfrm>
            <a:off x="6216600" y="2779562"/>
            <a:ext cx="47925" cy="47575"/>
          </a:xfrm>
          <a:custGeom>
            <a:avLst/>
            <a:gdLst/>
            <a:ahLst/>
            <a:cxnLst/>
            <a:rect l="l" t="t" r="r" b="b"/>
            <a:pathLst>
              <a:path w="1917" h="1903" extrusionOk="0">
                <a:moveTo>
                  <a:pt x="1" y="1"/>
                </a:moveTo>
                <a:lnTo>
                  <a:pt x="1" y="1902"/>
                </a:lnTo>
                <a:lnTo>
                  <a:pt x="1916" y="1902"/>
                </a:lnTo>
                <a:lnTo>
                  <a:pt x="1916" y="1"/>
                </a:lnTo>
                <a:close/>
              </a:path>
            </a:pathLst>
          </a:custGeom>
          <a:solidFill>
            <a:srgbClr val="27D9F7"/>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4" name="Google Shape;5134;p118"/>
          <p:cNvSpPr/>
          <p:nvPr/>
        </p:nvSpPr>
        <p:spPr>
          <a:xfrm>
            <a:off x="6240375" y="2779562"/>
            <a:ext cx="24150" cy="47575"/>
          </a:xfrm>
          <a:custGeom>
            <a:avLst/>
            <a:gdLst/>
            <a:ahLst/>
            <a:cxnLst/>
            <a:rect l="l" t="t" r="r" b="b"/>
            <a:pathLst>
              <a:path w="966" h="1903" extrusionOk="0">
                <a:moveTo>
                  <a:pt x="1" y="1"/>
                </a:moveTo>
                <a:lnTo>
                  <a:pt x="1" y="1902"/>
                </a:lnTo>
                <a:lnTo>
                  <a:pt x="965" y="1902"/>
                </a:lnTo>
                <a:lnTo>
                  <a:pt x="965" y="1"/>
                </a:lnTo>
                <a:close/>
              </a:path>
            </a:pathLst>
          </a:custGeom>
          <a:solidFill>
            <a:srgbClr val="01C1F0"/>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5" name="Google Shape;5135;p118"/>
          <p:cNvSpPr/>
          <p:nvPr/>
        </p:nvSpPr>
        <p:spPr>
          <a:xfrm>
            <a:off x="6120850" y="2994512"/>
            <a:ext cx="107500" cy="71650"/>
          </a:xfrm>
          <a:custGeom>
            <a:avLst/>
            <a:gdLst/>
            <a:ahLst/>
            <a:cxnLst/>
            <a:rect l="l" t="t" r="r" b="b"/>
            <a:pathLst>
              <a:path w="4300" h="2866" extrusionOk="0">
                <a:moveTo>
                  <a:pt x="2150" y="0"/>
                </a:moveTo>
                <a:cubicBezTo>
                  <a:pt x="965" y="0"/>
                  <a:pt x="1" y="964"/>
                  <a:pt x="1" y="2149"/>
                </a:cubicBezTo>
                <a:lnTo>
                  <a:pt x="1" y="2866"/>
                </a:lnTo>
                <a:lnTo>
                  <a:pt x="4299" y="2866"/>
                </a:lnTo>
                <a:lnTo>
                  <a:pt x="4299" y="2149"/>
                </a:lnTo>
                <a:cubicBezTo>
                  <a:pt x="4299" y="964"/>
                  <a:pt x="3335" y="0"/>
                  <a:pt x="2150" y="0"/>
                </a:cubicBezTo>
                <a:close/>
              </a:path>
            </a:pathLst>
          </a:custGeom>
          <a:solidFill>
            <a:schemeClr val="accent3"/>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6" name="Google Shape;5136;p118"/>
          <p:cNvSpPr/>
          <p:nvPr/>
        </p:nvSpPr>
        <p:spPr>
          <a:xfrm>
            <a:off x="6252425" y="2994512"/>
            <a:ext cx="107500" cy="71650"/>
          </a:xfrm>
          <a:custGeom>
            <a:avLst/>
            <a:gdLst/>
            <a:ahLst/>
            <a:cxnLst/>
            <a:rect l="l" t="t" r="r" b="b"/>
            <a:pathLst>
              <a:path w="4300" h="2866" extrusionOk="0">
                <a:moveTo>
                  <a:pt x="2150" y="0"/>
                </a:moveTo>
                <a:cubicBezTo>
                  <a:pt x="952" y="0"/>
                  <a:pt x="1" y="964"/>
                  <a:pt x="1" y="2149"/>
                </a:cubicBezTo>
                <a:lnTo>
                  <a:pt x="1" y="2866"/>
                </a:lnTo>
                <a:lnTo>
                  <a:pt x="4300" y="2866"/>
                </a:lnTo>
                <a:lnTo>
                  <a:pt x="4300" y="2149"/>
                </a:lnTo>
                <a:cubicBezTo>
                  <a:pt x="4300" y="964"/>
                  <a:pt x="3335" y="0"/>
                  <a:pt x="2150" y="0"/>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7" name="Google Shape;5137;p118"/>
          <p:cNvSpPr/>
          <p:nvPr/>
        </p:nvSpPr>
        <p:spPr>
          <a:xfrm>
            <a:off x="6250375" y="2934912"/>
            <a:ext cx="97500" cy="83700"/>
          </a:xfrm>
          <a:custGeom>
            <a:avLst/>
            <a:gdLst/>
            <a:ahLst/>
            <a:cxnLst/>
            <a:rect l="l" t="t" r="r" b="b"/>
            <a:pathLst>
              <a:path w="3900" h="3348" extrusionOk="0">
                <a:moveTo>
                  <a:pt x="2232" y="1"/>
                </a:moveTo>
                <a:cubicBezTo>
                  <a:pt x="744" y="1"/>
                  <a:pt x="0" y="1805"/>
                  <a:pt x="1047" y="2853"/>
                </a:cubicBezTo>
                <a:cubicBezTo>
                  <a:pt x="1390" y="3195"/>
                  <a:pt x="1808" y="3348"/>
                  <a:pt x="2218" y="3348"/>
                </a:cubicBezTo>
                <a:cubicBezTo>
                  <a:pt x="3078" y="3348"/>
                  <a:pt x="3899" y="2675"/>
                  <a:pt x="3899" y="1668"/>
                </a:cubicBezTo>
                <a:cubicBezTo>
                  <a:pt x="3899" y="745"/>
                  <a:pt x="3155" y="1"/>
                  <a:pt x="2232" y="1"/>
                </a:cubicBezTo>
                <a:close/>
              </a:path>
            </a:pathLst>
          </a:custGeom>
          <a:solidFill>
            <a:srgbClr val="FCD0A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8" name="Google Shape;5138;p118"/>
          <p:cNvSpPr/>
          <p:nvPr/>
        </p:nvSpPr>
        <p:spPr>
          <a:xfrm>
            <a:off x="6118800" y="2934912"/>
            <a:ext cx="97825" cy="83700"/>
          </a:xfrm>
          <a:custGeom>
            <a:avLst/>
            <a:gdLst/>
            <a:ahLst/>
            <a:cxnLst/>
            <a:rect l="l" t="t" r="r" b="b"/>
            <a:pathLst>
              <a:path w="3913" h="3348" extrusionOk="0">
                <a:moveTo>
                  <a:pt x="2232" y="1"/>
                </a:moveTo>
                <a:cubicBezTo>
                  <a:pt x="744" y="1"/>
                  <a:pt x="0" y="1805"/>
                  <a:pt x="1047" y="2853"/>
                </a:cubicBezTo>
                <a:cubicBezTo>
                  <a:pt x="1390" y="3195"/>
                  <a:pt x="1810" y="3348"/>
                  <a:pt x="2222" y="3348"/>
                </a:cubicBezTo>
                <a:cubicBezTo>
                  <a:pt x="3085" y="3348"/>
                  <a:pt x="3913" y="2675"/>
                  <a:pt x="3913" y="1668"/>
                </a:cubicBezTo>
                <a:cubicBezTo>
                  <a:pt x="3913" y="745"/>
                  <a:pt x="3155" y="1"/>
                  <a:pt x="2232" y="1"/>
                </a:cubicBezTo>
                <a:close/>
              </a:path>
            </a:pathLst>
          </a:custGeom>
          <a:solidFill>
            <a:srgbClr val="FFE3C0"/>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9" name="Google Shape;5139;p118"/>
          <p:cNvSpPr/>
          <p:nvPr/>
        </p:nvSpPr>
        <p:spPr>
          <a:xfrm>
            <a:off x="6104300" y="3138112"/>
            <a:ext cx="267675" cy="23850"/>
          </a:xfrm>
          <a:custGeom>
            <a:avLst/>
            <a:gdLst/>
            <a:ahLst/>
            <a:cxnLst/>
            <a:rect l="l" t="t" r="r" b="b"/>
            <a:pathLst>
              <a:path w="10707" h="954" extrusionOk="0">
                <a:moveTo>
                  <a:pt x="624" y="0"/>
                </a:moveTo>
                <a:cubicBezTo>
                  <a:pt x="1" y="0"/>
                  <a:pt x="1" y="953"/>
                  <a:pt x="624" y="953"/>
                </a:cubicBezTo>
                <a:cubicBezTo>
                  <a:pt x="637" y="953"/>
                  <a:pt x="650" y="953"/>
                  <a:pt x="663" y="952"/>
                </a:cubicBezTo>
                <a:lnTo>
                  <a:pt x="10225" y="952"/>
                </a:lnTo>
                <a:cubicBezTo>
                  <a:pt x="10483" y="952"/>
                  <a:pt x="10701" y="737"/>
                  <a:pt x="10707" y="480"/>
                </a:cubicBezTo>
                <a:lnTo>
                  <a:pt x="10707" y="480"/>
                </a:lnTo>
                <a:cubicBezTo>
                  <a:pt x="10707" y="481"/>
                  <a:pt x="10707" y="482"/>
                  <a:pt x="10707" y="484"/>
                </a:cubicBezTo>
                <a:lnTo>
                  <a:pt x="10707" y="470"/>
                </a:lnTo>
                <a:cubicBezTo>
                  <a:pt x="10707" y="473"/>
                  <a:pt x="10707" y="476"/>
                  <a:pt x="10707" y="480"/>
                </a:cubicBezTo>
                <a:lnTo>
                  <a:pt x="10707" y="480"/>
                </a:lnTo>
                <a:cubicBezTo>
                  <a:pt x="10700" y="348"/>
                  <a:pt x="10365" y="316"/>
                  <a:pt x="10005" y="316"/>
                </a:cubicBezTo>
                <a:cubicBezTo>
                  <a:pt x="9660" y="316"/>
                  <a:pt x="9291" y="346"/>
                  <a:pt x="9164" y="346"/>
                </a:cubicBezTo>
                <a:lnTo>
                  <a:pt x="5444" y="1"/>
                </a:lnTo>
                <a:lnTo>
                  <a:pt x="663" y="1"/>
                </a:lnTo>
                <a:cubicBezTo>
                  <a:pt x="650" y="1"/>
                  <a:pt x="637" y="0"/>
                  <a:pt x="624" y="0"/>
                </a:cubicBezTo>
                <a:close/>
              </a:path>
            </a:pathLst>
          </a:cu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0" name="Google Shape;5140;p118"/>
          <p:cNvSpPr/>
          <p:nvPr/>
        </p:nvSpPr>
        <p:spPr>
          <a:xfrm>
            <a:off x="6240375" y="3138137"/>
            <a:ext cx="131600" cy="23775"/>
          </a:xfrm>
          <a:custGeom>
            <a:avLst/>
            <a:gdLst/>
            <a:ahLst/>
            <a:cxnLst/>
            <a:rect l="l" t="t" r="r" b="b"/>
            <a:pathLst>
              <a:path w="5264" h="951" extrusionOk="0">
                <a:moveTo>
                  <a:pt x="1" y="0"/>
                </a:moveTo>
                <a:lnTo>
                  <a:pt x="1" y="951"/>
                </a:lnTo>
                <a:lnTo>
                  <a:pt x="4782" y="951"/>
                </a:lnTo>
                <a:cubicBezTo>
                  <a:pt x="5043" y="951"/>
                  <a:pt x="5264" y="731"/>
                  <a:pt x="5264" y="469"/>
                </a:cubicBezTo>
                <a:cubicBezTo>
                  <a:pt x="5264" y="207"/>
                  <a:pt x="5043" y="0"/>
                  <a:pt x="4782" y="0"/>
                </a:cubicBezTo>
                <a:close/>
              </a:path>
            </a:pathLst>
          </a:custGeom>
          <a:solidFill>
            <a:schemeClr val="accen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141" name="Google Shape;5141;p118"/>
          <p:cNvGrpSpPr/>
          <p:nvPr/>
        </p:nvGrpSpPr>
        <p:grpSpPr>
          <a:xfrm>
            <a:off x="6037150" y="2103087"/>
            <a:ext cx="406475" cy="406125"/>
            <a:chOff x="6037150" y="2103087"/>
            <a:chExt cx="406475" cy="406125"/>
          </a:xfrm>
        </p:grpSpPr>
        <p:sp>
          <p:nvSpPr>
            <p:cNvPr id="5142" name="Google Shape;5142;p118"/>
            <p:cNvSpPr/>
            <p:nvPr/>
          </p:nvSpPr>
          <p:spPr>
            <a:xfrm>
              <a:off x="6037150" y="2186787"/>
              <a:ext cx="406475" cy="322425"/>
            </a:xfrm>
            <a:custGeom>
              <a:avLst/>
              <a:gdLst/>
              <a:ahLst/>
              <a:cxnLst/>
              <a:rect l="l" t="t" r="r" b="b"/>
              <a:pathLst>
                <a:path w="16259" h="12897" extrusionOk="0">
                  <a:moveTo>
                    <a:pt x="483" y="0"/>
                  </a:moveTo>
                  <a:cubicBezTo>
                    <a:pt x="221" y="0"/>
                    <a:pt x="1" y="207"/>
                    <a:pt x="1" y="469"/>
                  </a:cubicBezTo>
                  <a:lnTo>
                    <a:pt x="1" y="12428"/>
                  </a:lnTo>
                  <a:cubicBezTo>
                    <a:pt x="1" y="12690"/>
                    <a:pt x="221" y="12896"/>
                    <a:pt x="483" y="12896"/>
                  </a:cubicBezTo>
                  <a:lnTo>
                    <a:pt x="15776" y="12896"/>
                  </a:lnTo>
                  <a:cubicBezTo>
                    <a:pt x="16038" y="12896"/>
                    <a:pt x="16258" y="12690"/>
                    <a:pt x="16258" y="12428"/>
                  </a:cubicBezTo>
                  <a:lnTo>
                    <a:pt x="16258" y="469"/>
                  </a:lnTo>
                  <a:cubicBezTo>
                    <a:pt x="16258" y="207"/>
                    <a:pt x="16038" y="0"/>
                    <a:pt x="15776" y="0"/>
                  </a:cubicBezTo>
                  <a:lnTo>
                    <a:pt x="13861" y="0"/>
                  </a:lnTo>
                  <a:cubicBezTo>
                    <a:pt x="13599" y="0"/>
                    <a:pt x="13393" y="207"/>
                    <a:pt x="13393" y="469"/>
                  </a:cubicBezTo>
                  <a:lnTo>
                    <a:pt x="2867" y="469"/>
                  </a:lnTo>
                  <a:cubicBezTo>
                    <a:pt x="2867" y="207"/>
                    <a:pt x="2660" y="0"/>
                    <a:pt x="2398" y="0"/>
                  </a:cubicBezTo>
                  <a:close/>
                </a:path>
              </a:pathLst>
            </a:cu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3" name="Google Shape;5143;p118"/>
            <p:cNvSpPr/>
            <p:nvPr/>
          </p:nvSpPr>
          <p:spPr>
            <a:xfrm>
              <a:off x="6240375" y="2186787"/>
              <a:ext cx="203250" cy="322425"/>
            </a:xfrm>
            <a:custGeom>
              <a:avLst/>
              <a:gdLst/>
              <a:ahLst/>
              <a:cxnLst/>
              <a:rect l="l" t="t" r="r" b="b"/>
              <a:pathLst>
                <a:path w="8130" h="12897" extrusionOk="0">
                  <a:moveTo>
                    <a:pt x="5732" y="0"/>
                  </a:moveTo>
                  <a:cubicBezTo>
                    <a:pt x="5470" y="0"/>
                    <a:pt x="5264" y="207"/>
                    <a:pt x="5264" y="469"/>
                  </a:cubicBezTo>
                  <a:lnTo>
                    <a:pt x="1" y="469"/>
                  </a:lnTo>
                  <a:lnTo>
                    <a:pt x="1" y="12896"/>
                  </a:lnTo>
                  <a:lnTo>
                    <a:pt x="7647" y="12896"/>
                  </a:lnTo>
                  <a:cubicBezTo>
                    <a:pt x="7909" y="12896"/>
                    <a:pt x="8129" y="12690"/>
                    <a:pt x="8129" y="12428"/>
                  </a:cubicBezTo>
                  <a:lnTo>
                    <a:pt x="8129" y="469"/>
                  </a:lnTo>
                  <a:cubicBezTo>
                    <a:pt x="8129" y="207"/>
                    <a:pt x="7909" y="0"/>
                    <a:pt x="7647" y="0"/>
                  </a:cubicBezTo>
                  <a:close/>
                </a:path>
              </a:pathLst>
            </a:custGeom>
            <a:solidFill>
              <a:schemeClr val="accen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4" name="Google Shape;5144;p118"/>
            <p:cNvSpPr/>
            <p:nvPr/>
          </p:nvSpPr>
          <p:spPr>
            <a:xfrm>
              <a:off x="6061275" y="2156812"/>
              <a:ext cx="358575" cy="328625"/>
            </a:xfrm>
            <a:custGeom>
              <a:avLst/>
              <a:gdLst/>
              <a:ahLst/>
              <a:cxnLst/>
              <a:rect l="l" t="t" r="r" b="b"/>
              <a:pathLst>
                <a:path w="14343" h="13145" extrusionOk="0">
                  <a:moveTo>
                    <a:pt x="469" y="1"/>
                  </a:moveTo>
                  <a:cubicBezTo>
                    <a:pt x="207" y="1"/>
                    <a:pt x="0" y="207"/>
                    <a:pt x="0" y="483"/>
                  </a:cubicBezTo>
                  <a:lnTo>
                    <a:pt x="0" y="12662"/>
                  </a:lnTo>
                  <a:cubicBezTo>
                    <a:pt x="0" y="12924"/>
                    <a:pt x="207" y="13145"/>
                    <a:pt x="469" y="13145"/>
                  </a:cubicBezTo>
                  <a:lnTo>
                    <a:pt x="6682" y="13145"/>
                  </a:lnTo>
                  <a:lnTo>
                    <a:pt x="7165" y="12662"/>
                  </a:lnTo>
                  <a:lnTo>
                    <a:pt x="7647" y="13145"/>
                  </a:lnTo>
                  <a:lnTo>
                    <a:pt x="13861" y="13145"/>
                  </a:lnTo>
                  <a:cubicBezTo>
                    <a:pt x="14122" y="13145"/>
                    <a:pt x="14343" y="12924"/>
                    <a:pt x="14343" y="12662"/>
                  </a:cubicBezTo>
                  <a:lnTo>
                    <a:pt x="14343" y="483"/>
                  </a:lnTo>
                  <a:lnTo>
                    <a:pt x="14329" y="483"/>
                  </a:lnTo>
                  <a:cubicBezTo>
                    <a:pt x="14329" y="207"/>
                    <a:pt x="14122" y="1"/>
                    <a:pt x="13861" y="1"/>
                  </a:cubicBezTo>
                  <a:lnTo>
                    <a:pt x="7647" y="1"/>
                  </a:lnTo>
                  <a:lnTo>
                    <a:pt x="7165" y="359"/>
                  </a:lnTo>
                  <a:lnTo>
                    <a:pt x="6696" y="1"/>
                  </a:ln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5" name="Google Shape;5145;p118"/>
            <p:cNvSpPr/>
            <p:nvPr/>
          </p:nvSpPr>
          <p:spPr>
            <a:xfrm>
              <a:off x="6240375" y="2156812"/>
              <a:ext cx="179475" cy="328625"/>
            </a:xfrm>
            <a:custGeom>
              <a:avLst/>
              <a:gdLst/>
              <a:ahLst/>
              <a:cxnLst/>
              <a:rect l="l" t="t" r="r" b="b"/>
              <a:pathLst>
                <a:path w="7179" h="13145" extrusionOk="0">
                  <a:moveTo>
                    <a:pt x="483" y="1"/>
                  </a:moveTo>
                  <a:lnTo>
                    <a:pt x="1" y="359"/>
                  </a:lnTo>
                  <a:lnTo>
                    <a:pt x="1" y="12662"/>
                  </a:lnTo>
                  <a:lnTo>
                    <a:pt x="483" y="13145"/>
                  </a:lnTo>
                  <a:lnTo>
                    <a:pt x="6697" y="13145"/>
                  </a:lnTo>
                  <a:cubicBezTo>
                    <a:pt x="6958" y="13145"/>
                    <a:pt x="7179" y="12924"/>
                    <a:pt x="7179" y="12662"/>
                  </a:cubicBezTo>
                  <a:lnTo>
                    <a:pt x="7179" y="483"/>
                  </a:lnTo>
                  <a:cubicBezTo>
                    <a:pt x="7179" y="207"/>
                    <a:pt x="6958" y="1"/>
                    <a:pt x="6697" y="1"/>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6" name="Google Shape;5146;p118"/>
            <p:cNvSpPr/>
            <p:nvPr/>
          </p:nvSpPr>
          <p:spPr>
            <a:xfrm>
              <a:off x="6228675" y="2156812"/>
              <a:ext cx="23775" cy="328625"/>
            </a:xfrm>
            <a:custGeom>
              <a:avLst/>
              <a:gdLst/>
              <a:ahLst/>
              <a:cxnLst/>
              <a:rect l="l" t="t" r="r" b="b"/>
              <a:pathLst>
                <a:path w="951" h="13145" extrusionOk="0">
                  <a:moveTo>
                    <a:pt x="0" y="1"/>
                  </a:moveTo>
                  <a:lnTo>
                    <a:pt x="0" y="13145"/>
                  </a:lnTo>
                  <a:lnTo>
                    <a:pt x="951" y="13145"/>
                  </a:lnTo>
                  <a:lnTo>
                    <a:pt x="951" y="1"/>
                  </a:lnTo>
                  <a:close/>
                </a:path>
              </a:pathLst>
            </a:custGeom>
            <a:solidFill>
              <a:srgbClr val="D5E7FD"/>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7" name="Google Shape;5147;p118"/>
            <p:cNvSpPr/>
            <p:nvPr/>
          </p:nvSpPr>
          <p:spPr>
            <a:xfrm>
              <a:off x="6240375" y="2156812"/>
              <a:ext cx="12075" cy="328625"/>
            </a:xfrm>
            <a:custGeom>
              <a:avLst/>
              <a:gdLst/>
              <a:ahLst/>
              <a:cxnLst/>
              <a:rect l="l" t="t" r="r" b="b"/>
              <a:pathLst>
                <a:path w="483" h="13145" extrusionOk="0">
                  <a:moveTo>
                    <a:pt x="1" y="1"/>
                  </a:moveTo>
                  <a:lnTo>
                    <a:pt x="1" y="13145"/>
                  </a:lnTo>
                  <a:lnTo>
                    <a:pt x="483" y="13145"/>
                  </a:lnTo>
                  <a:lnTo>
                    <a:pt x="483" y="1"/>
                  </a:lnTo>
                  <a:close/>
                </a:path>
              </a:pathLst>
            </a:custGeom>
            <a:solidFill>
              <a:srgbClr val="B4DAFF"/>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8" name="Google Shape;5148;p118"/>
            <p:cNvSpPr/>
            <p:nvPr/>
          </p:nvSpPr>
          <p:spPr>
            <a:xfrm>
              <a:off x="6156325" y="2103087"/>
              <a:ext cx="168300" cy="132200"/>
            </a:xfrm>
            <a:custGeom>
              <a:avLst/>
              <a:gdLst/>
              <a:ahLst/>
              <a:cxnLst/>
              <a:rect l="l" t="t" r="r" b="b"/>
              <a:pathLst>
                <a:path w="6732" h="5288" extrusionOk="0">
                  <a:moveTo>
                    <a:pt x="3184" y="0"/>
                  </a:moveTo>
                  <a:cubicBezTo>
                    <a:pt x="1682" y="0"/>
                    <a:pt x="387" y="1061"/>
                    <a:pt x="84" y="2536"/>
                  </a:cubicBezTo>
                  <a:cubicBezTo>
                    <a:pt x="1" y="2935"/>
                    <a:pt x="28" y="3073"/>
                    <a:pt x="28" y="4768"/>
                  </a:cubicBezTo>
                  <a:cubicBezTo>
                    <a:pt x="8" y="5105"/>
                    <a:pt x="256" y="5274"/>
                    <a:pt x="504" y="5274"/>
                  </a:cubicBezTo>
                  <a:cubicBezTo>
                    <a:pt x="752" y="5274"/>
                    <a:pt x="1000" y="5105"/>
                    <a:pt x="979" y="4768"/>
                  </a:cubicBezTo>
                  <a:cubicBezTo>
                    <a:pt x="979" y="3032"/>
                    <a:pt x="965" y="3004"/>
                    <a:pt x="1020" y="2715"/>
                  </a:cubicBezTo>
                  <a:cubicBezTo>
                    <a:pt x="1241" y="1681"/>
                    <a:pt x="2136" y="951"/>
                    <a:pt x="3197" y="951"/>
                  </a:cubicBezTo>
                  <a:lnTo>
                    <a:pt x="3556" y="951"/>
                  </a:lnTo>
                  <a:cubicBezTo>
                    <a:pt x="4768" y="951"/>
                    <a:pt x="5760" y="1943"/>
                    <a:pt x="5760" y="3169"/>
                  </a:cubicBezTo>
                  <a:lnTo>
                    <a:pt x="5760" y="4781"/>
                  </a:lnTo>
                  <a:cubicBezTo>
                    <a:pt x="5739" y="5119"/>
                    <a:pt x="5987" y="5288"/>
                    <a:pt x="6235" y="5288"/>
                  </a:cubicBezTo>
                  <a:cubicBezTo>
                    <a:pt x="6483" y="5288"/>
                    <a:pt x="6731" y="5119"/>
                    <a:pt x="6711" y="4781"/>
                  </a:cubicBezTo>
                  <a:lnTo>
                    <a:pt x="6711" y="3169"/>
                  </a:lnTo>
                  <a:cubicBezTo>
                    <a:pt x="6711" y="1420"/>
                    <a:pt x="5292" y="0"/>
                    <a:pt x="3556" y="0"/>
                  </a:cubicBezTo>
                  <a:close/>
                </a:path>
              </a:pathLst>
            </a:cu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9" name="Google Shape;5149;p118"/>
            <p:cNvSpPr/>
            <p:nvPr/>
          </p:nvSpPr>
          <p:spPr>
            <a:xfrm>
              <a:off x="6240725" y="2103087"/>
              <a:ext cx="83900" cy="132200"/>
            </a:xfrm>
            <a:custGeom>
              <a:avLst/>
              <a:gdLst/>
              <a:ahLst/>
              <a:cxnLst/>
              <a:rect l="l" t="t" r="r" b="b"/>
              <a:pathLst>
                <a:path w="3356" h="5288" extrusionOk="0">
                  <a:moveTo>
                    <a:pt x="0" y="0"/>
                  </a:moveTo>
                  <a:lnTo>
                    <a:pt x="0" y="951"/>
                  </a:lnTo>
                  <a:lnTo>
                    <a:pt x="180" y="951"/>
                  </a:lnTo>
                  <a:cubicBezTo>
                    <a:pt x="1392" y="951"/>
                    <a:pt x="2384" y="1943"/>
                    <a:pt x="2384" y="3169"/>
                  </a:cubicBezTo>
                  <a:lnTo>
                    <a:pt x="2384" y="4781"/>
                  </a:lnTo>
                  <a:cubicBezTo>
                    <a:pt x="2363" y="5119"/>
                    <a:pt x="2611" y="5288"/>
                    <a:pt x="2859" y="5288"/>
                  </a:cubicBezTo>
                  <a:cubicBezTo>
                    <a:pt x="3107" y="5288"/>
                    <a:pt x="3355" y="5119"/>
                    <a:pt x="3335" y="4781"/>
                  </a:cubicBezTo>
                  <a:lnTo>
                    <a:pt x="3335" y="3169"/>
                  </a:lnTo>
                  <a:cubicBezTo>
                    <a:pt x="3335" y="1420"/>
                    <a:pt x="1916" y="0"/>
                    <a:pt x="180" y="0"/>
                  </a:cubicBezTo>
                  <a:close/>
                </a:path>
              </a:pathLst>
            </a:custGeom>
            <a:solidFill>
              <a:schemeClr val="accen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0" name="Google Shape;5150;p118"/>
            <p:cNvSpPr/>
            <p:nvPr/>
          </p:nvSpPr>
          <p:spPr>
            <a:xfrm>
              <a:off x="6108800" y="2228462"/>
              <a:ext cx="59950" cy="71675"/>
            </a:xfrm>
            <a:custGeom>
              <a:avLst/>
              <a:gdLst/>
              <a:ahLst/>
              <a:cxnLst/>
              <a:rect l="l" t="t" r="r" b="b"/>
              <a:pathLst>
                <a:path w="2398" h="2867" extrusionOk="0">
                  <a:moveTo>
                    <a:pt x="483" y="1"/>
                  </a:moveTo>
                  <a:cubicBezTo>
                    <a:pt x="221" y="1"/>
                    <a:pt x="1" y="221"/>
                    <a:pt x="1" y="483"/>
                  </a:cubicBezTo>
                  <a:lnTo>
                    <a:pt x="1" y="2398"/>
                  </a:lnTo>
                  <a:cubicBezTo>
                    <a:pt x="1" y="2660"/>
                    <a:pt x="221" y="2866"/>
                    <a:pt x="483" y="2866"/>
                  </a:cubicBezTo>
                  <a:lnTo>
                    <a:pt x="1916" y="2866"/>
                  </a:lnTo>
                  <a:cubicBezTo>
                    <a:pt x="2177" y="2866"/>
                    <a:pt x="2398" y="2660"/>
                    <a:pt x="2398" y="2398"/>
                  </a:cubicBezTo>
                  <a:lnTo>
                    <a:pt x="2398" y="483"/>
                  </a:lnTo>
                  <a:cubicBezTo>
                    <a:pt x="2398" y="221"/>
                    <a:pt x="2177" y="1"/>
                    <a:pt x="1916" y="1"/>
                  </a:cubicBezTo>
                  <a:close/>
                </a:path>
              </a:pathLst>
            </a:custGeom>
            <a:solidFill>
              <a:srgbClr val="01C1F0"/>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1" name="Google Shape;5151;p118"/>
            <p:cNvSpPr/>
            <p:nvPr/>
          </p:nvSpPr>
          <p:spPr>
            <a:xfrm>
              <a:off x="6138775" y="2210562"/>
              <a:ext cx="59950" cy="107475"/>
            </a:xfrm>
            <a:custGeom>
              <a:avLst/>
              <a:gdLst/>
              <a:ahLst/>
              <a:cxnLst/>
              <a:rect l="l" t="t" r="r" b="b"/>
              <a:pathLst>
                <a:path w="2398" h="4299" extrusionOk="0">
                  <a:moveTo>
                    <a:pt x="482" y="0"/>
                  </a:moveTo>
                  <a:cubicBezTo>
                    <a:pt x="221" y="0"/>
                    <a:pt x="0" y="221"/>
                    <a:pt x="0" y="482"/>
                  </a:cubicBezTo>
                  <a:lnTo>
                    <a:pt x="0" y="3830"/>
                  </a:lnTo>
                  <a:cubicBezTo>
                    <a:pt x="0" y="4092"/>
                    <a:pt x="221" y="4299"/>
                    <a:pt x="482" y="4299"/>
                  </a:cubicBezTo>
                  <a:lnTo>
                    <a:pt x="1915" y="4299"/>
                  </a:lnTo>
                  <a:cubicBezTo>
                    <a:pt x="2177" y="4299"/>
                    <a:pt x="2398" y="4092"/>
                    <a:pt x="2398" y="3830"/>
                  </a:cubicBezTo>
                  <a:lnTo>
                    <a:pt x="2398" y="482"/>
                  </a:lnTo>
                  <a:cubicBezTo>
                    <a:pt x="2398" y="221"/>
                    <a:pt x="2177" y="0"/>
                    <a:pt x="1915" y="0"/>
                  </a:cubicBezTo>
                  <a:close/>
                </a:path>
              </a:pathLst>
            </a:custGeom>
            <a:solidFill>
              <a:srgbClr val="27D9F7"/>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2" name="Google Shape;5152;p118"/>
            <p:cNvSpPr/>
            <p:nvPr/>
          </p:nvSpPr>
          <p:spPr>
            <a:xfrm>
              <a:off x="6312025" y="2228462"/>
              <a:ext cx="59950" cy="71675"/>
            </a:xfrm>
            <a:custGeom>
              <a:avLst/>
              <a:gdLst/>
              <a:ahLst/>
              <a:cxnLst/>
              <a:rect l="l" t="t" r="r" b="b"/>
              <a:pathLst>
                <a:path w="2398" h="2867" extrusionOk="0">
                  <a:moveTo>
                    <a:pt x="483" y="1"/>
                  </a:moveTo>
                  <a:cubicBezTo>
                    <a:pt x="221" y="1"/>
                    <a:pt x="0" y="221"/>
                    <a:pt x="14" y="483"/>
                  </a:cubicBezTo>
                  <a:lnTo>
                    <a:pt x="14" y="2398"/>
                  </a:lnTo>
                  <a:cubicBezTo>
                    <a:pt x="0" y="2660"/>
                    <a:pt x="221" y="2866"/>
                    <a:pt x="483" y="2866"/>
                  </a:cubicBezTo>
                  <a:lnTo>
                    <a:pt x="1916" y="2866"/>
                  </a:lnTo>
                  <a:cubicBezTo>
                    <a:pt x="2177" y="2866"/>
                    <a:pt x="2398" y="2660"/>
                    <a:pt x="2398" y="2398"/>
                  </a:cubicBezTo>
                  <a:lnTo>
                    <a:pt x="2398" y="483"/>
                  </a:lnTo>
                  <a:cubicBezTo>
                    <a:pt x="2398" y="221"/>
                    <a:pt x="2177" y="1"/>
                    <a:pt x="1916" y="1"/>
                  </a:cubicBezTo>
                  <a:close/>
                </a:path>
              </a:pathLst>
            </a:custGeom>
            <a:solidFill>
              <a:srgbClr val="00ADE9"/>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3" name="Google Shape;5153;p118"/>
            <p:cNvSpPr/>
            <p:nvPr/>
          </p:nvSpPr>
          <p:spPr>
            <a:xfrm>
              <a:off x="6282400" y="2210562"/>
              <a:ext cx="59625" cy="107475"/>
            </a:xfrm>
            <a:custGeom>
              <a:avLst/>
              <a:gdLst/>
              <a:ahLst/>
              <a:cxnLst/>
              <a:rect l="l" t="t" r="r" b="b"/>
              <a:pathLst>
                <a:path w="2385" h="4299" extrusionOk="0">
                  <a:moveTo>
                    <a:pt x="469" y="0"/>
                  </a:moveTo>
                  <a:cubicBezTo>
                    <a:pt x="207" y="0"/>
                    <a:pt x="1" y="221"/>
                    <a:pt x="1" y="482"/>
                  </a:cubicBezTo>
                  <a:lnTo>
                    <a:pt x="1" y="3830"/>
                  </a:lnTo>
                  <a:cubicBezTo>
                    <a:pt x="1" y="4092"/>
                    <a:pt x="207" y="4299"/>
                    <a:pt x="469" y="4299"/>
                  </a:cubicBezTo>
                  <a:lnTo>
                    <a:pt x="1916" y="4299"/>
                  </a:lnTo>
                  <a:cubicBezTo>
                    <a:pt x="2177" y="4299"/>
                    <a:pt x="2384" y="4092"/>
                    <a:pt x="2384" y="3830"/>
                  </a:cubicBezTo>
                  <a:lnTo>
                    <a:pt x="2384" y="482"/>
                  </a:lnTo>
                  <a:cubicBezTo>
                    <a:pt x="2384" y="221"/>
                    <a:pt x="2177" y="0"/>
                    <a:pt x="1916" y="0"/>
                  </a:cubicBezTo>
                  <a:close/>
                </a:path>
              </a:pathLst>
            </a:custGeom>
            <a:solidFill>
              <a:srgbClr val="01C1F0"/>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4" name="Google Shape;5154;p118"/>
            <p:cNvSpPr/>
            <p:nvPr/>
          </p:nvSpPr>
          <p:spPr>
            <a:xfrm>
              <a:off x="6104300" y="2413737"/>
              <a:ext cx="81000" cy="23850"/>
            </a:xfrm>
            <a:custGeom>
              <a:avLst/>
              <a:gdLst/>
              <a:ahLst/>
              <a:cxnLst/>
              <a:rect l="l" t="t" r="r" b="b"/>
              <a:pathLst>
                <a:path w="3240" h="954" extrusionOk="0">
                  <a:moveTo>
                    <a:pt x="624" y="1"/>
                  </a:moveTo>
                  <a:cubicBezTo>
                    <a:pt x="1" y="1"/>
                    <a:pt x="1" y="954"/>
                    <a:pt x="624" y="954"/>
                  </a:cubicBezTo>
                  <a:cubicBezTo>
                    <a:pt x="637" y="954"/>
                    <a:pt x="650" y="953"/>
                    <a:pt x="663" y="953"/>
                  </a:cubicBezTo>
                  <a:lnTo>
                    <a:pt x="2578" y="953"/>
                  </a:lnTo>
                  <a:cubicBezTo>
                    <a:pt x="2591" y="953"/>
                    <a:pt x="2604" y="954"/>
                    <a:pt x="2617" y="954"/>
                  </a:cubicBezTo>
                  <a:cubicBezTo>
                    <a:pt x="3240" y="954"/>
                    <a:pt x="3240" y="1"/>
                    <a:pt x="2617" y="1"/>
                  </a:cubicBezTo>
                  <a:cubicBezTo>
                    <a:pt x="2604" y="1"/>
                    <a:pt x="2591" y="1"/>
                    <a:pt x="2578" y="2"/>
                  </a:cubicBezTo>
                  <a:lnTo>
                    <a:pt x="663" y="2"/>
                  </a:lnTo>
                  <a:cubicBezTo>
                    <a:pt x="650" y="1"/>
                    <a:pt x="637" y="1"/>
                    <a:pt x="624" y="1"/>
                  </a:cubicBezTo>
                  <a:close/>
                </a:path>
              </a:pathLst>
            </a:custGeom>
            <a:solidFill>
              <a:srgbClr val="5A729E"/>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5" name="Google Shape;5155;p118"/>
            <p:cNvSpPr/>
            <p:nvPr/>
          </p:nvSpPr>
          <p:spPr>
            <a:xfrm>
              <a:off x="6104300" y="2365862"/>
              <a:ext cx="81000" cy="23850"/>
            </a:xfrm>
            <a:custGeom>
              <a:avLst/>
              <a:gdLst/>
              <a:ahLst/>
              <a:cxnLst/>
              <a:rect l="l" t="t" r="r" b="b"/>
              <a:pathLst>
                <a:path w="3240" h="954" extrusionOk="0">
                  <a:moveTo>
                    <a:pt x="624" y="1"/>
                  </a:moveTo>
                  <a:cubicBezTo>
                    <a:pt x="1" y="1"/>
                    <a:pt x="1" y="954"/>
                    <a:pt x="624" y="954"/>
                  </a:cubicBezTo>
                  <a:cubicBezTo>
                    <a:pt x="637" y="954"/>
                    <a:pt x="650" y="953"/>
                    <a:pt x="663" y="952"/>
                  </a:cubicBezTo>
                  <a:lnTo>
                    <a:pt x="2578" y="952"/>
                  </a:lnTo>
                  <a:cubicBezTo>
                    <a:pt x="2591" y="953"/>
                    <a:pt x="2604" y="954"/>
                    <a:pt x="2617" y="954"/>
                  </a:cubicBezTo>
                  <a:cubicBezTo>
                    <a:pt x="3240" y="954"/>
                    <a:pt x="3240" y="1"/>
                    <a:pt x="2617" y="1"/>
                  </a:cubicBezTo>
                  <a:cubicBezTo>
                    <a:pt x="2604" y="1"/>
                    <a:pt x="2591" y="1"/>
                    <a:pt x="2578" y="2"/>
                  </a:cubicBezTo>
                  <a:lnTo>
                    <a:pt x="663" y="2"/>
                  </a:lnTo>
                  <a:cubicBezTo>
                    <a:pt x="650" y="1"/>
                    <a:pt x="637" y="1"/>
                    <a:pt x="624" y="1"/>
                  </a:cubicBezTo>
                  <a:close/>
                </a:path>
              </a:pathLst>
            </a:custGeom>
            <a:solidFill>
              <a:srgbClr val="5A729E"/>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6" name="Google Shape;5156;p118"/>
            <p:cNvSpPr/>
            <p:nvPr/>
          </p:nvSpPr>
          <p:spPr>
            <a:xfrm>
              <a:off x="6297200" y="2413762"/>
              <a:ext cx="77525" cy="23800"/>
            </a:xfrm>
            <a:custGeom>
              <a:avLst/>
              <a:gdLst/>
              <a:ahLst/>
              <a:cxnLst/>
              <a:rect l="l" t="t" r="r" b="b"/>
              <a:pathLst>
                <a:path w="3101" h="952" extrusionOk="0">
                  <a:moveTo>
                    <a:pt x="593" y="1"/>
                  </a:moveTo>
                  <a:cubicBezTo>
                    <a:pt x="1" y="28"/>
                    <a:pt x="1" y="910"/>
                    <a:pt x="593" y="952"/>
                  </a:cubicBezTo>
                  <a:lnTo>
                    <a:pt x="2509" y="952"/>
                  </a:lnTo>
                  <a:cubicBezTo>
                    <a:pt x="3101" y="910"/>
                    <a:pt x="3101" y="28"/>
                    <a:pt x="2509" y="1"/>
                  </a:cubicBezTo>
                  <a:close/>
                </a:path>
              </a:pathLst>
            </a:custGeom>
            <a:solidFill>
              <a:srgbClr val="3F558F"/>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7" name="Google Shape;5157;p118"/>
            <p:cNvSpPr/>
            <p:nvPr/>
          </p:nvSpPr>
          <p:spPr>
            <a:xfrm>
              <a:off x="6297200" y="2365887"/>
              <a:ext cx="77525" cy="23800"/>
            </a:xfrm>
            <a:custGeom>
              <a:avLst/>
              <a:gdLst/>
              <a:ahLst/>
              <a:cxnLst/>
              <a:rect l="l" t="t" r="r" b="b"/>
              <a:pathLst>
                <a:path w="3101" h="952" extrusionOk="0">
                  <a:moveTo>
                    <a:pt x="593" y="1"/>
                  </a:moveTo>
                  <a:cubicBezTo>
                    <a:pt x="1" y="42"/>
                    <a:pt x="1" y="924"/>
                    <a:pt x="593" y="951"/>
                  </a:cubicBezTo>
                  <a:lnTo>
                    <a:pt x="2509" y="951"/>
                  </a:lnTo>
                  <a:cubicBezTo>
                    <a:pt x="3101" y="924"/>
                    <a:pt x="3101" y="42"/>
                    <a:pt x="2509" y="1"/>
                  </a:cubicBezTo>
                  <a:close/>
                </a:path>
              </a:pathLst>
            </a:custGeom>
            <a:solidFill>
              <a:srgbClr val="3F558F"/>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58" name="Google Shape;5158;p118"/>
          <p:cNvGrpSpPr/>
          <p:nvPr/>
        </p:nvGrpSpPr>
        <p:grpSpPr>
          <a:xfrm>
            <a:off x="6034050" y="1459337"/>
            <a:ext cx="409575" cy="406450"/>
            <a:chOff x="6034050" y="1459337"/>
            <a:chExt cx="409575" cy="406450"/>
          </a:xfrm>
        </p:grpSpPr>
        <p:sp>
          <p:nvSpPr>
            <p:cNvPr id="5159" name="Google Shape;5159;p118"/>
            <p:cNvSpPr/>
            <p:nvPr/>
          </p:nvSpPr>
          <p:spPr>
            <a:xfrm>
              <a:off x="6233825" y="1459337"/>
              <a:ext cx="90275" cy="71650"/>
            </a:xfrm>
            <a:custGeom>
              <a:avLst/>
              <a:gdLst/>
              <a:ahLst/>
              <a:cxnLst/>
              <a:rect l="l" t="t" r="r" b="b"/>
              <a:pathLst>
                <a:path w="3611" h="2866" extrusionOk="0">
                  <a:moveTo>
                    <a:pt x="745" y="0"/>
                  </a:moveTo>
                  <a:lnTo>
                    <a:pt x="276" y="96"/>
                  </a:lnTo>
                  <a:cubicBezTo>
                    <a:pt x="15" y="96"/>
                    <a:pt x="28" y="220"/>
                    <a:pt x="28" y="482"/>
                  </a:cubicBezTo>
                  <a:lnTo>
                    <a:pt x="28" y="2384"/>
                  </a:lnTo>
                  <a:cubicBezTo>
                    <a:pt x="28" y="2645"/>
                    <a:pt x="1" y="2866"/>
                    <a:pt x="263" y="2866"/>
                  </a:cubicBezTo>
                  <a:lnTo>
                    <a:pt x="3128" y="2866"/>
                  </a:lnTo>
                  <a:cubicBezTo>
                    <a:pt x="3390" y="2866"/>
                    <a:pt x="3611" y="2645"/>
                    <a:pt x="3611" y="2384"/>
                  </a:cubicBezTo>
                  <a:lnTo>
                    <a:pt x="3611" y="482"/>
                  </a:lnTo>
                  <a:cubicBezTo>
                    <a:pt x="3611" y="220"/>
                    <a:pt x="3390" y="0"/>
                    <a:pt x="3128" y="0"/>
                  </a:cubicBezTo>
                  <a:close/>
                </a:path>
              </a:pathLst>
            </a:custGeom>
            <a:solidFill>
              <a:schemeClr val="accent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0" name="Google Shape;5160;p118"/>
            <p:cNvSpPr/>
            <p:nvPr/>
          </p:nvSpPr>
          <p:spPr>
            <a:xfrm>
              <a:off x="6228150" y="1459337"/>
              <a:ext cx="24825" cy="127025"/>
            </a:xfrm>
            <a:custGeom>
              <a:avLst/>
              <a:gdLst/>
              <a:ahLst/>
              <a:cxnLst/>
              <a:rect l="l" t="t" r="r" b="b"/>
              <a:pathLst>
                <a:path w="993" h="5081" extrusionOk="0">
                  <a:moveTo>
                    <a:pt x="490" y="0"/>
                  </a:moveTo>
                  <a:cubicBezTo>
                    <a:pt x="228" y="0"/>
                    <a:pt x="21" y="220"/>
                    <a:pt x="21" y="482"/>
                  </a:cubicBezTo>
                  <a:lnTo>
                    <a:pt x="21" y="4574"/>
                  </a:lnTo>
                  <a:cubicBezTo>
                    <a:pt x="1" y="4912"/>
                    <a:pt x="249" y="5081"/>
                    <a:pt x="497" y="5081"/>
                  </a:cubicBezTo>
                  <a:cubicBezTo>
                    <a:pt x="745" y="5081"/>
                    <a:pt x="993" y="4912"/>
                    <a:pt x="972" y="4574"/>
                  </a:cubicBezTo>
                  <a:lnTo>
                    <a:pt x="972" y="0"/>
                  </a:lnTo>
                  <a:close/>
                </a:path>
              </a:pathLst>
            </a:custGeom>
            <a:solidFill>
              <a:schemeClr val="accen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1" name="Google Shape;5161;p118"/>
            <p:cNvSpPr/>
            <p:nvPr/>
          </p:nvSpPr>
          <p:spPr>
            <a:xfrm>
              <a:off x="6240375" y="1459337"/>
              <a:ext cx="12075" cy="126075"/>
            </a:xfrm>
            <a:custGeom>
              <a:avLst/>
              <a:gdLst/>
              <a:ahLst/>
              <a:cxnLst/>
              <a:rect l="l" t="t" r="r" b="b"/>
              <a:pathLst>
                <a:path w="483" h="5043" extrusionOk="0">
                  <a:moveTo>
                    <a:pt x="1" y="0"/>
                  </a:moveTo>
                  <a:lnTo>
                    <a:pt x="1" y="5043"/>
                  </a:lnTo>
                  <a:cubicBezTo>
                    <a:pt x="262" y="5043"/>
                    <a:pt x="483" y="4836"/>
                    <a:pt x="483" y="4574"/>
                  </a:cubicBezTo>
                  <a:lnTo>
                    <a:pt x="483" y="0"/>
                  </a:lnTo>
                  <a:close/>
                </a:path>
              </a:pathLst>
            </a:custGeom>
            <a:solidFill>
              <a:schemeClr val="accen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2" name="Google Shape;5162;p118"/>
            <p:cNvSpPr/>
            <p:nvPr/>
          </p:nvSpPr>
          <p:spPr>
            <a:xfrm>
              <a:off x="6079175" y="1608812"/>
              <a:ext cx="71675" cy="250500"/>
            </a:xfrm>
            <a:custGeom>
              <a:avLst/>
              <a:gdLst/>
              <a:ahLst/>
              <a:cxnLst/>
              <a:rect l="l" t="t" r="r" b="b"/>
              <a:pathLst>
                <a:path w="2867" h="10020" extrusionOk="0">
                  <a:moveTo>
                    <a:pt x="469" y="1"/>
                  </a:moveTo>
                  <a:cubicBezTo>
                    <a:pt x="207" y="1"/>
                    <a:pt x="1" y="207"/>
                    <a:pt x="1" y="469"/>
                  </a:cubicBezTo>
                  <a:lnTo>
                    <a:pt x="1" y="9796"/>
                  </a:lnTo>
                  <a:cubicBezTo>
                    <a:pt x="1" y="9995"/>
                    <a:pt x="144" y="10019"/>
                    <a:pt x="328" y="10019"/>
                  </a:cubicBezTo>
                  <a:cubicBezTo>
                    <a:pt x="386" y="10019"/>
                    <a:pt x="448" y="10017"/>
                    <a:pt x="510" y="10017"/>
                  </a:cubicBezTo>
                  <a:lnTo>
                    <a:pt x="2370" y="10003"/>
                  </a:lnTo>
                  <a:cubicBezTo>
                    <a:pt x="2448" y="10003"/>
                    <a:pt x="2523" y="10008"/>
                    <a:pt x="2590" y="10008"/>
                  </a:cubicBezTo>
                  <a:cubicBezTo>
                    <a:pt x="2750" y="10008"/>
                    <a:pt x="2866" y="9981"/>
                    <a:pt x="2866" y="9796"/>
                  </a:cubicBezTo>
                  <a:lnTo>
                    <a:pt x="2866" y="1"/>
                  </a:lnTo>
                  <a:close/>
                </a:path>
              </a:pathLst>
            </a:custGeom>
            <a:solidFill>
              <a:schemeClr val="accent4"/>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3" name="Google Shape;5163;p118"/>
            <p:cNvSpPr/>
            <p:nvPr/>
          </p:nvSpPr>
          <p:spPr>
            <a:xfrm>
              <a:off x="6329925" y="1608812"/>
              <a:ext cx="71675" cy="249300"/>
            </a:xfrm>
            <a:custGeom>
              <a:avLst/>
              <a:gdLst/>
              <a:ahLst/>
              <a:cxnLst/>
              <a:rect l="l" t="t" r="r" b="b"/>
              <a:pathLst>
                <a:path w="2867" h="9972" extrusionOk="0">
                  <a:moveTo>
                    <a:pt x="1" y="1"/>
                  </a:moveTo>
                  <a:lnTo>
                    <a:pt x="1" y="9796"/>
                  </a:lnTo>
                  <a:cubicBezTo>
                    <a:pt x="1" y="9939"/>
                    <a:pt x="115" y="9971"/>
                    <a:pt x="260" y="9971"/>
                  </a:cubicBezTo>
                  <a:cubicBezTo>
                    <a:pt x="383" y="9971"/>
                    <a:pt x="529" y="9948"/>
                    <a:pt x="648" y="9948"/>
                  </a:cubicBezTo>
                  <a:lnTo>
                    <a:pt x="2247" y="9934"/>
                  </a:lnTo>
                  <a:cubicBezTo>
                    <a:pt x="2374" y="9934"/>
                    <a:pt x="2524" y="9964"/>
                    <a:pt x="2645" y="9964"/>
                  </a:cubicBezTo>
                  <a:cubicBezTo>
                    <a:pt x="2772" y="9964"/>
                    <a:pt x="2867" y="9931"/>
                    <a:pt x="2867" y="9796"/>
                  </a:cubicBezTo>
                  <a:lnTo>
                    <a:pt x="2867" y="469"/>
                  </a:lnTo>
                  <a:cubicBezTo>
                    <a:pt x="2867" y="207"/>
                    <a:pt x="2660" y="1"/>
                    <a:pt x="2398" y="1"/>
                  </a:cubicBezTo>
                  <a:close/>
                </a:path>
              </a:pathLst>
            </a:custGeom>
            <a:solidFill>
              <a:schemeClr val="accent4"/>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4" name="Google Shape;5164;p118"/>
            <p:cNvSpPr/>
            <p:nvPr/>
          </p:nvSpPr>
          <p:spPr>
            <a:xfrm>
              <a:off x="6126700" y="1561612"/>
              <a:ext cx="227375" cy="297700"/>
            </a:xfrm>
            <a:custGeom>
              <a:avLst/>
              <a:gdLst/>
              <a:ahLst/>
              <a:cxnLst/>
              <a:rect l="l" t="t" r="r" b="b"/>
              <a:pathLst>
                <a:path w="9095" h="11908" extrusionOk="0">
                  <a:moveTo>
                    <a:pt x="483" y="1"/>
                  </a:moveTo>
                  <a:cubicBezTo>
                    <a:pt x="221" y="1"/>
                    <a:pt x="1" y="221"/>
                    <a:pt x="1" y="483"/>
                  </a:cubicBezTo>
                  <a:lnTo>
                    <a:pt x="1" y="7620"/>
                  </a:lnTo>
                  <a:lnTo>
                    <a:pt x="208" y="8130"/>
                  </a:lnTo>
                  <a:lnTo>
                    <a:pt x="1" y="8571"/>
                  </a:lnTo>
                  <a:lnTo>
                    <a:pt x="1" y="11684"/>
                  </a:lnTo>
                  <a:cubicBezTo>
                    <a:pt x="1" y="11883"/>
                    <a:pt x="264" y="11907"/>
                    <a:pt x="505" y="11907"/>
                  </a:cubicBezTo>
                  <a:cubicBezTo>
                    <a:pt x="581" y="11907"/>
                    <a:pt x="655" y="11905"/>
                    <a:pt x="717" y="11905"/>
                  </a:cubicBezTo>
                  <a:lnTo>
                    <a:pt x="4548" y="11891"/>
                  </a:lnTo>
                  <a:lnTo>
                    <a:pt x="8529" y="11877"/>
                  </a:lnTo>
                  <a:cubicBezTo>
                    <a:pt x="8623" y="11877"/>
                    <a:pt x="8720" y="11886"/>
                    <a:pt x="8806" y="11886"/>
                  </a:cubicBezTo>
                  <a:cubicBezTo>
                    <a:pt x="8961" y="11886"/>
                    <a:pt x="9081" y="11858"/>
                    <a:pt x="9081" y="11698"/>
                  </a:cubicBezTo>
                  <a:lnTo>
                    <a:pt x="9081" y="8571"/>
                  </a:lnTo>
                  <a:lnTo>
                    <a:pt x="8874" y="8047"/>
                  </a:lnTo>
                  <a:lnTo>
                    <a:pt x="9094" y="7620"/>
                  </a:lnTo>
                  <a:lnTo>
                    <a:pt x="9081" y="483"/>
                  </a:lnTo>
                  <a:cubicBezTo>
                    <a:pt x="9081" y="221"/>
                    <a:pt x="8874" y="1"/>
                    <a:pt x="8612" y="1"/>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5" name="Google Shape;5165;p118"/>
            <p:cNvSpPr/>
            <p:nvPr/>
          </p:nvSpPr>
          <p:spPr>
            <a:xfrm>
              <a:off x="6240375" y="1561612"/>
              <a:ext cx="113700" cy="297300"/>
            </a:xfrm>
            <a:custGeom>
              <a:avLst/>
              <a:gdLst/>
              <a:ahLst/>
              <a:cxnLst/>
              <a:rect l="l" t="t" r="r" b="b"/>
              <a:pathLst>
                <a:path w="4548" h="11892" extrusionOk="0">
                  <a:moveTo>
                    <a:pt x="1" y="1"/>
                  </a:moveTo>
                  <a:lnTo>
                    <a:pt x="1" y="11891"/>
                  </a:lnTo>
                  <a:lnTo>
                    <a:pt x="3982" y="11877"/>
                  </a:lnTo>
                  <a:cubicBezTo>
                    <a:pt x="4076" y="11877"/>
                    <a:pt x="4173" y="11886"/>
                    <a:pt x="4259" y="11886"/>
                  </a:cubicBezTo>
                  <a:cubicBezTo>
                    <a:pt x="4414" y="11886"/>
                    <a:pt x="4534" y="11858"/>
                    <a:pt x="4534" y="11698"/>
                  </a:cubicBezTo>
                  <a:lnTo>
                    <a:pt x="4534" y="8571"/>
                  </a:lnTo>
                  <a:lnTo>
                    <a:pt x="4327" y="8047"/>
                  </a:lnTo>
                  <a:lnTo>
                    <a:pt x="4547" y="7620"/>
                  </a:lnTo>
                  <a:lnTo>
                    <a:pt x="4534" y="483"/>
                  </a:lnTo>
                  <a:cubicBezTo>
                    <a:pt x="4534" y="221"/>
                    <a:pt x="4327" y="1"/>
                    <a:pt x="4065" y="1"/>
                  </a:cubicBezTo>
                  <a:close/>
                </a:path>
              </a:pathLst>
            </a:custGeom>
            <a:solidFill>
              <a:schemeClr val="accent3"/>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6" name="Google Shape;5166;p118"/>
            <p:cNvSpPr/>
            <p:nvPr/>
          </p:nvSpPr>
          <p:spPr>
            <a:xfrm>
              <a:off x="6127050" y="1752112"/>
              <a:ext cx="227025" cy="109200"/>
            </a:xfrm>
            <a:custGeom>
              <a:avLst/>
              <a:gdLst/>
              <a:ahLst/>
              <a:cxnLst/>
              <a:rect l="l" t="t" r="r" b="b"/>
              <a:pathLst>
                <a:path w="9081" h="4368" extrusionOk="0">
                  <a:moveTo>
                    <a:pt x="1" y="0"/>
                  </a:moveTo>
                  <a:lnTo>
                    <a:pt x="1" y="951"/>
                  </a:lnTo>
                  <a:lnTo>
                    <a:pt x="1902" y="951"/>
                  </a:lnTo>
                  <a:lnTo>
                    <a:pt x="1902" y="4064"/>
                  </a:lnTo>
                  <a:cubicBezTo>
                    <a:pt x="1902" y="4301"/>
                    <a:pt x="2105" y="4313"/>
                    <a:pt x="2338" y="4313"/>
                  </a:cubicBezTo>
                  <a:cubicBezTo>
                    <a:pt x="2362" y="4313"/>
                    <a:pt x="2387" y="4312"/>
                    <a:pt x="2412" y="4312"/>
                  </a:cubicBezTo>
                  <a:cubicBezTo>
                    <a:pt x="2437" y="4312"/>
                    <a:pt x="2461" y="4313"/>
                    <a:pt x="2485" y="4313"/>
                  </a:cubicBezTo>
                  <a:cubicBezTo>
                    <a:pt x="2709" y="4313"/>
                    <a:pt x="2867" y="4301"/>
                    <a:pt x="2867" y="4064"/>
                  </a:cubicBezTo>
                  <a:lnTo>
                    <a:pt x="2867" y="951"/>
                  </a:lnTo>
                  <a:lnTo>
                    <a:pt x="6215" y="951"/>
                  </a:lnTo>
                  <a:lnTo>
                    <a:pt x="6215" y="4064"/>
                  </a:lnTo>
                  <a:cubicBezTo>
                    <a:pt x="6215" y="4326"/>
                    <a:pt x="6463" y="4368"/>
                    <a:pt x="6724" y="4368"/>
                  </a:cubicBezTo>
                  <a:cubicBezTo>
                    <a:pt x="6986" y="4368"/>
                    <a:pt x="7165" y="4326"/>
                    <a:pt x="7165" y="4064"/>
                  </a:cubicBezTo>
                  <a:lnTo>
                    <a:pt x="7165" y="951"/>
                  </a:lnTo>
                  <a:lnTo>
                    <a:pt x="9080" y="951"/>
                  </a:lnTo>
                  <a:lnTo>
                    <a:pt x="9080" y="0"/>
                  </a:lnTo>
                  <a:close/>
                </a:path>
              </a:pathLst>
            </a:custGeom>
            <a:solidFill>
              <a:srgbClr val="ECF4FF"/>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7" name="Google Shape;5167;p118"/>
            <p:cNvSpPr/>
            <p:nvPr/>
          </p:nvSpPr>
          <p:spPr>
            <a:xfrm>
              <a:off x="6240375" y="1752112"/>
              <a:ext cx="113700" cy="109200"/>
            </a:xfrm>
            <a:custGeom>
              <a:avLst/>
              <a:gdLst/>
              <a:ahLst/>
              <a:cxnLst/>
              <a:rect l="l" t="t" r="r" b="b"/>
              <a:pathLst>
                <a:path w="4548" h="4368" extrusionOk="0">
                  <a:moveTo>
                    <a:pt x="1" y="0"/>
                  </a:moveTo>
                  <a:lnTo>
                    <a:pt x="1" y="951"/>
                  </a:lnTo>
                  <a:lnTo>
                    <a:pt x="1682" y="951"/>
                  </a:lnTo>
                  <a:lnTo>
                    <a:pt x="1682" y="4064"/>
                  </a:lnTo>
                  <a:cubicBezTo>
                    <a:pt x="1682" y="4326"/>
                    <a:pt x="1930" y="4368"/>
                    <a:pt x="2191" y="4368"/>
                  </a:cubicBezTo>
                  <a:cubicBezTo>
                    <a:pt x="2453" y="4368"/>
                    <a:pt x="2632" y="4326"/>
                    <a:pt x="2632" y="4064"/>
                  </a:cubicBezTo>
                  <a:lnTo>
                    <a:pt x="2632" y="951"/>
                  </a:lnTo>
                  <a:lnTo>
                    <a:pt x="4547" y="951"/>
                  </a:lnTo>
                  <a:lnTo>
                    <a:pt x="4547" y="0"/>
                  </a:lnTo>
                  <a:close/>
                </a:path>
              </a:pathLst>
            </a:custGeom>
            <a:solidFill>
              <a:srgbClr val="D5E7FD"/>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8" name="Google Shape;5168;p118"/>
            <p:cNvSpPr/>
            <p:nvPr/>
          </p:nvSpPr>
          <p:spPr>
            <a:xfrm>
              <a:off x="6034050" y="1841662"/>
              <a:ext cx="409575" cy="24125"/>
            </a:xfrm>
            <a:custGeom>
              <a:avLst/>
              <a:gdLst/>
              <a:ahLst/>
              <a:cxnLst/>
              <a:rect l="l" t="t" r="r" b="b"/>
              <a:pathLst>
                <a:path w="16383" h="965" extrusionOk="0">
                  <a:moveTo>
                    <a:pt x="607" y="0"/>
                  </a:moveTo>
                  <a:cubicBezTo>
                    <a:pt x="1" y="42"/>
                    <a:pt x="1" y="923"/>
                    <a:pt x="607" y="965"/>
                  </a:cubicBezTo>
                  <a:lnTo>
                    <a:pt x="15900" y="965"/>
                  </a:lnTo>
                  <a:cubicBezTo>
                    <a:pt x="16162" y="951"/>
                    <a:pt x="16382" y="744"/>
                    <a:pt x="16382" y="482"/>
                  </a:cubicBezTo>
                  <a:cubicBezTo>
                    <a:pt x="16382" y="395"/>
                    <a:pt x="16214" y="366"/>
                    <a:pt x="15980" y="366"/>
                  </a:cubicBezTo>
                  <a:cubicBezTo>
                    <a:pt x="15511" y="366"/>
                    <a:pt x="14780" y="482"/>
                    <a:pt x="14605" y="482"/>
                  </a:cubicBezTo>
                  <a:lnTo>
                    <a:pt x="8254" y="0"/>
                  </a:lnTo>
                  <a:close/>
                </a:path>
              </a:pathLst>
            </a:cu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9" name="Google Shape;5169;p118"/>
            <p:cNvSpPr/>
            <p:nvPr/>
          </p:nvSpPr>
          <p:spPr>
            <a:xfrm>
              <a:off x="6240375" y="1841662"/>
              <a:ext cx="203250" cy="24125"/>
            </a:xfrm>
            <a:custGeom>
              <a:avLst/>
              <a:gdLst/>
              <a:ahLst/>
              <a:cxnLst/>
              <a:rect l="l" t="t" r="r" b="b"/>
              <a:pathLst>
                <a:path w="8130" h="965" extrusionOk="0">
                  <a:moveTo>
                    <a:pt x="1" y="0"/>
                  </a:moveTo>
                  <a:lnTo>
                    <a:pt x="1" y="965"/>
                  </a:lnTo>
                  <a:lnTo>
                    <a:pt x="7647" y="965"/>
                  </a:lnTo>
                  <a:cubicBezTo>
                    <a:pt x="7909" y="951"/>
                    <a:pt x="8129" y="744"/>
                    <a:pt x="8129" y="482"/>
                  </a:cubicBezTo>
                  <a:cubicBezTo>
                    <a:pt x="8129" y="221"/>
                    <a:pt x="7909" y="0"/>
                    <a:pt x="7647" y="0"/>
                  </a:cubicBezTo>
                  <a:close/>
                </a:path>
              </a:pathLst>
            </a:custGeom>
            <a:solidFill>
              <a:schemeClr val="accen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0" name="Google Shape;5170;p118"/>
            <p:cNvSpPr/>
            <p:nvPr/>
          </p:nvSpPr>
          <p:spPr>
            <a:xfrm>
              <a:off x="6170100" y="1608787"/>
              <a:ext cx="55500" cy="23850"/>
            </a:xfrm>
            <a:custGeom>
              <a:avLst/>
              <a:gdLst/>
              <a:ahLst/>
              <a:cxnLst/>
              <a:rect l="l" t="t" r="r" b="b"/>
              <a:pathLst>
                <a:path w="2220" h="954" extrusionOk="0">
                  <a:moveTo>
                    <a:pt x="623" y="0"/>
                  </a:moveTo>
                  <a:cubicBezTo>
                    <a:pt x="0" y="0"/>
                    <a:pt x="0" y="953"/>
                    <a:pt x="623" y="953"/>
                  </a:cubicBezTo>
                  <a:cubicBezTo>
                    <a:pt x="636" y="953"/>
                    <a:pt x="649" y="953"/>
                    <a:pt x="662" y="952"/>
                  </a:cubicBezTo>
                  <a:lnTo>
                    <a:pt x="1627" y="952"/>
                  </a:lnTo>
                  <a:cubicBezTo>
                    <a:pt x="2219" y="911"/>
                    <a:pt x="2219" y="29"/>
                    <a:pt x="1627" y="2"/>
                  </a:cubicBezTo>
                  <a:lnTo>
                    <a:pt x="662" y="2"/>
                  </a:lnTo>
                  <a:cubicBezTo>
                    <a:pt x="649" y="1"/>
                    <a:pt x="636" y="0"/>
                    <a:pt x="623" y="0"/>
                  </a:cubicBezTo>
                  <a:close/>
                </a:path>
              </a:pathLst>
            </a:custGeom>
            <a:solidFill>
              <a:srgbClr val="ECF4FF"/>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1" name="Google Shape;5171;p118"/>
            <p:cNvSpPr/>
            <p:nvPr/>
          </p:nvSpPr>
          <p:spPr>
            <a:xfrm>
              <a:off x="6170800" y="1656687"/>
              <a:ext cx="55825" cy="23800"/>
            </a:xfrm>
            <a:custGeom>
              <a:avLst/>
              <a:gdLst/>
              <a:ahLst/>
              <a:cxnLst/>
              <a:rect l="l" t="t" r="r" b="b"/>
              <a:pathLst>
                <a:path w="2233" h="952" extrusionOk="0">
                  <a:moveTo>
                    <a:pt x="634" y="1"/>
                  </a:moveTo>
                  <a:cubicBezTo>
                    <a:pt x="1" y="1"/>
                    <a:pt x="1" y="951"/>
                    <a:pt x="634" y="951"/>
                  </a:cubicBezTo>
                  <a:lnTo>
                    <a:pt x="1599" y="951"/>
                  </a:lnTo>
                  <a:cubicBezTo>
                    <a:pt x="2233" y="951"/>
                    <a:pt x="2233" y="1"/>
                    <a:pt x="1599" y="1"/>
                  </a:cubicBezTo>
                  <a:close/>
                </a:path>
              </a:pathLst>
            </a:custGeom>
            <a:solidFill>
              <a:srgbClr val="ECF4FF"/>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2" name="Google Shape;5172;p118"/>
            <p:cNvSpPr/>
            <p:nvPr/>
          </p:nvSpPr>
          <p:spPr>
            <a:xfrm>
              <a:off x="6170000" y="1704187"/>
              <a:ext cx="55600" cy="24175"/>
            </a:xfrm>
            <a:custGeom>
              <a:avLst/>
              <a:gdLst/>
              <a:ahLst/>
              <a:cxnLst/>
              <a:rect l="l" t="t" r="r" b="b"/>
              <a:pathLst>
                <a:path w="2224" h="967" extrusionOk="0">
                  <a:moveTo>
                    <a:pt x="627" y="1"/>
                  </a:moveTo>
                  <a:cubicBezTo>
                    <a:pt x="0" y="1"/>
                    <a:pt x="4" y="967"/>
                    <a:pt x="640" y="967"/>
                  </a:cubicBezTo>
                  <a:cubicBezTo>
                    <a:pt x="649" y="967"/>
                    <a:pt x="657" y="967"/>
                    <a:pt x="666" y="966"/>
                  </a:cubicBezTo>
                  <a:lnTo>
                    <a:pt x="1631" y="966"/>
                  </a:lnTo>
                  <a:cubicBezTo>
                    <a:pt x="2223" y="925"/>
                    <a:pt x="2223" y="43"/>
                    <a:pt x="1631" y="2"/>
                  </a:cubicBezTo>
                  <a:lnTo>
                    <a:pt x="666" y="2"/>
                  </a:lnTo>
                  <a:cubicBezTo>
                    <a:pt x="653" y="1"/>
                    <a:pt x="640" y="1"/>
                    <a:pt x="627" y="1"/>
                  </a:cubicBezTo>
                  <a:close/>
                </a:path>
              </a:pathLst>
            </a:custGeom>
            <a:solidFill>
              <a:srgbClr val="ECF4FF"/>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3" name="Google Shape;5173;p118"/>
            <p:cNvSpPr/>
            <p:nvPr/>
          </p:nvSpPr>
          <p:spPr>
            <a:xfrm>
              <a:off x="6253800" y="1608787"/>
              <a:ext cx="56900" cy="23850"/>
            </a:xfrm>
            <a:custGeom>
              <a:avLst/>
              <a:gdLst/>
              <a:ahLst/>
              <a:cxnLst/>
              <a:rect l="l" t="t" r="r" b="b"/>
              <a:pathLst>
                <a:path w="2276" h="954" extrusionOk="0">
                  <a:moveTo>
                    <a:pt x="623" y="0"/>
                  </a:moveTo>
                  <a:cubicBezTo>
                    <a:pt x="0" y="0"/>
                    <a:pt x="0" y="953"/>
                    <a:pt x="623" y="953"/>
                  </a:cubicBezTo>
                  <a:cubicBezTo>
                    <a:pt x="636" y="953"/>
                    <a:pt x="649" y="953"/>
                    <a:pt x="662" y="952"/>
                  </a:cubicBezTo>
                  <a:lnTo>
                    <a:pt x="1613" y="952"/>
                  </a:lnTo>
                  <a:cubicBezTo>
                    <a:pt x="1626" y="953"/>
                    <a:pt x="1639" y="953"/>
                    <a:pt x="1652" y="953"/>
                  </a:cubicBezTo>
                  <a:cubicBezTo>
                    <a:pt x="2275" y="953"/>
                    <a:pt x="2275" y="0"/>
                    <a:pt x="1652" y="0"/>
                  </a:cubicBezTo>
                  <a:cubicBezTo>
                    <a:pt x="1639" y="0"/>
                    <a:pt x="1626" y="1"/>
                    <a:pt x="1613" y="2"/>
                  </a:cubicBezTo>
                  <a:lnTo>
                    <a:pt x="662" y="2"/>
                  </a:lnTo>
                  <a:cubicBezTo>
                    <a:pt x="649" y="1"/>
                    <a:pt x="636" y="0"/>
                    <a:pt x="623" y="0"/>
                  </a:cubicBezTo>
                  <a:close/>
                </a:path>
              </a:pathLst>
            </a:custGeom>
            <a:solidFill>
              <a:srgbClr val="D5E7FD"/>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4" name="Google Shape;5174;p118"/>
            <p:cNvSpPr/>
            <p:nvPr/>
          </p:nvSpPr>
          <p:spPr>
            <a:xfrm>
              <a:off x="6254500" y="1656687"/>
              <a:ext cx="55475" cy="23800"/>
            </a:xfrm>
            <a:custGeom>
              <a:avLst/>
              <a:gdLst/>
              <a:ahLst/>
              <a:cxnLst/>
              <a:rect l="l" t="t" r="r" b="b"/>
              <a:pathLst>
                <a:path w="2219" h="952" extrusionOk="0">
                  <a:moveTo>
                    <a:pt x="634" y="1"/>
                  </a:moveTo>
                  <a:cubicBezTo>
                    <a:pt x="1" y="1"/>
                    <a:pt x="1" y="951"/>
                    <a:pt x="634" y="951"/>
                  </a:cubicBezTo>
                  <a:lnTo>
                    <a:pt x="1585" y="951"/>
                  </a:lnTo>
                  <a:cubicBezTo>
                    <a:pt x="2219" y="951"/>
                    <a:pt x="2219" y="1"/>
                    <a:pt x="1585" y="1"/>
                  </a:cubicBezTo>
                  <a:close/>
                </a:path>
              </a:pathLst>
            </a:custGeom>
            <a:solidFill>
              <a:srgbClr val="D5E7FD"/>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5" name="Google Shape;5175;p118"/>
            <p:cNvSpPr/>
            <p:nvPr/>
          </p:nvSpPr>
          <p:spPr>
            <a:xfrm>
              <a:off x="6253675" y="1704187"/>
              <a:ext cx="57125" cy="24175"/>
            </a:xfrm>
            <a:custGeom>
              <a:avLst/>
              <a:gdLst/>
              <a:ahLst/>
              <a:cxnLst/>
              <a:rect l="l" t="t" r="r" b="b"/>
              <a:pathLst>
                <a:path w="2285" h="967" extrusionOk="0">
                  <a:moveTo>
                    <a:pt x="628" y="1"/>
                  </a:moveTo>
                  <a:cubicBezTo>
                    <a:pt x="1" y="1"/>
                    <a:pt x="5" y="967"/>
                    <a:pt x="641" y="967"/>
                  </a:cubicBezTo>
                  <a:cubicBezTo>
                    <a:pt x="650" y="967"/>
                    <a:pt x="658" y="967"/>
                    <a:pt x="667" y="966"/>
                  </a:cubicBezTo>
                  <a:lnTo>
                    <a:pt x="1618" y="966"/>
                  </a:lnTo>
                  <a:cubicBezTo>
                    <a:pt x="1627" y="967"/>
                    <a:pt x="1636" y="967"/>
                    <a:pt x="1644" y="967"/>
                  </a:cubicBezTo>
                  <a:cubicBezTo>
                    <a:pt x="2280" y="967"/>
                    <a:pt x="2284" y="1"/>
                    <a:pt x="1657" y="1"/>
                  </a:cubicBezTo>
                  <a:cubicBezTo>
                    <a:pt x="1644" y="1"/>
                    <a:pt x="1631" y="1"/>
                    <a:pt x="1618" y="2"/>
                  </a:cubicBezTo>
                  <a:lnTo>
                    <a:pt x="667" y="2"/>
                  </a:lnTo>
                  <a:cubicBezTo>
                    <a:pt x="654" y="1"/>
                    <a:pt x="641" y="1"/>
                    <a:pt x="628" y="1"/>
                  </a:cubicBezTo>
                  <a:close/>
                </a:path>
              </a:pathLst>
            </a:custGeom>
            <a:solidFill>
              <a:srgbClr val="D5E7FD"/>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76" name="Google Shape;5176;p118"/>
          <p:cNvGrpSpPr/>
          <p:nvPr/>
        </p:nvGrpSpPr>
        <p:grpSpPr>
          <a:xfrm>
            <a:off x="5196375" y="4128337"/>
            <a:ext cx="388200" cy="406525"/>
            <a:chOff x="5196375" y="4128337"/>
            <a:chExt cx="388200" cy="406525"/>
          </a:xfrm>
        </p:grpSpPr>
        <p:sp>
          <p:nvSpPr>
            <p:cNvPr id="5177" name="Google Shape;5177;p118"/>
            <p:cNvSpPr/>
            <p:nvPr/>
          </p:nvSpPr>
          <p:spPr>
            <a:xfrm>
              <a:off x="5270775" y="4128412"/>
              <a:ext cx="313800" cy="406450"/>
            </a:xfrm>
            <a:custGeom>
              <a:avLst/>
              <a:gdLst/>
              <a:ahLst/>
              <a:cxnLst/>
              <a:rect l="l" t="t" r="r" b="b"/>
              <a:pathLst>
                <a:path w="12552" h="16258" extrusionOk="0">
                  <a:moveTo>
                    <a:pt x="607" y="0"/>
                  </a:moveTo>
                  <a:cubicBezTo>
                    <a:pt x="345" y="0"/>
                    <a:pt x="124" y="221"/>
                    <a:pt x="124" y="482"/>
                  </a:cubicBezTo>
                  <a:lnTo>
                    <a:pt x="124" y="13860"/>
                  </a:lnTo>
                  <a:cubicBezTo>
                    <a:pt x="124" y="14122"/>
                    <a:pt x="345" y="14343"/>
                    <a:pt x="607" y="14343"/>
                  </a:cubicBezTo>
                  <a:lnTo>
                    <a:pt x="607" y="15307"/>
                  </a:lnTo>
                  <a:cubicBezTo>
                    <a:pt x="0" y="15335"/>
                    <a:pt x="0" y="16216"/>
                    <a:pt x="607" y="16258"/>
                  </a:cubicBezTo>
                  <a:lnTo>
                    <a:pt x="12083" y="16258"/>
                  </a:lnTo>
                  <a:cubicBezTo>
                    <a:pt x="12345" y="16258"/>
                    <a:pt x="12552" y="16037"/>
                    <a:pt x="12552" y="15776"/>
                  </a:cubicBezTo>
                  <a:lnTo>
                    <a:pt x="12552" y="482"/>
                  </a:lnTo>
                  <a:cubicBezTo>
                    <a:pt x="12552" y="221"/>
                    <a:pt x="12345" y="0"/>
                    <a:pt x="12070" y="0"/>
                  </a:cubicBezTo>
                  <a:close/>
                </a:path>
              </a:pathLst>
            </a:custGeom>
            <a:solidFill>
              <a:srgbClr val="ECF4FF"/>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8" name="Google Shape;5178;p118"/>
            <p:cNvSpPr/>
            <p:nvPr/>
          </p:nvSpPr>
          <p:spPr>
            <a:xfrm>
              <a:off x="5429225" y="4128412"/>
              <a:ext cx="155350" cy="406450"/>
            </a:xfrm>
            <a:custGeom>
              <a:avLst/>
              <a:gdLst/>
              <a:ahLst/>
              <a:cxnLst/>
              <a:rect l="l" t="t" r="r" b="b"/>
              <a:pathLst>
                <a:path w="6214" h="16258" extrusionOk="0">
                  <a:moveTo>
                    <a:pt x="0" y="0"/>
                  </a:moveTo>
                  <a:lnTo>
                    <a:pt x="0" y="16258"/>
                  </a:lnTo>
                  <a:lnTo>
                    <a:pt x="5732" y="16258"/>
                  </a:lnTo>
                  <a:cubicBezTo>
                    <a:pt x="6007" y="16258"/>
                    <a:pt x="6214" y="16037"/>
                    <a:pt x="6214" y="15776"/>
                  </a:cubicBezTo>
                  <a:lnTo>
                    <a:pt x="6214" y="482"/>
                  </a:lnTo>
                  <a:cubicBezTo>
                    <a:pt x="6214" y="221"/>
                    <a:pt x="6007" y="0"/>
                    <a:pt x="5732" y="0"/>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9" name="Google Shape;5179;p118"/>
            <p:cNvSpPr/>
            <p:nvPr/>
          </p:nvSpPr>
          <p:spPr>
            <a:xfrm>
              <a:off x="5196375" y="4128337"/>
              <a:ext cx="236300" cy="310775"/>
            </a:xfrm>
            <a:custGeom>
              <a:avLst/>
              <a:gdLst/>
              <a:ahLst/>
              <a:cxnLst/>
              <a:rect l="l" t="t" r="r" b="b"/>
              <a:pathLst>
                <a:path w="9452" h="12431" extrusionOk="0">
                  <a:moveTo>
                    <a:pt x="2385" y="5979"/>
                  </a:moveTo>
                  <a:cubicBezTo>
                    <a:pt x="2526" y="5979"/>
                    <a:pt x="2669" y="6040"/>
                    <a:pt x="2770" y="6176"/>
                  </a:cubicBezTo>
                  <a:lnTo>
                    <a:pt x="5401" y="9758"/>
                  </a:lnTo>
                  <a:cubicBezTo>
                    <a:pt x="5622" y="10075"/>
                    <a:pt x="5401" y="10515"/>
                    <a:pt x="5015" y="10515"/>
                  </a:cubicBezTo>
                  <a:lnTo>
                    <a:pt x="5015" y="10529"/>
                  </a:lnTo>
                  <a:lnTo>
                    <a:pt x="2384" y="10529"/>
                  </a:lnTo>
                  <a:cubicBezTo>
                    <a:pt x="2122" y="10529"/>
                    <a:pt x="1902" y="10309"/>
                    <a:pt x="1902" y="10047"/>
                  </a:cubicBezTo>
                  <a:lnTo>
                    <a:pt x="1902" y="6451"/>
                  </a:lnTo>
                  <a:cubicBezTo>
                    <a:pt x="1902" y="6162"/>
                    <a:pt x="2141" y="5979"/>
                    <a:pt x="2385" y="5979"/>
                  </a:cubicBezTo>
                  <a:close/>
                  <a:moveTo>
                    <a:pt x="477" y="0"/>
                  </a:moveTo>
                  <a:cubicBezTo>
                    <a:pt x="235" y="0"/>
                    <a:pt x="0" y="187"/>
                    <a:pt x="0" y="485"/>
                  </a:cubicBezTo>
                  <a:lnTo>
                    <a:pt x="0" y="11962"/>
                  </a:lnTo>
                  <a:cubicBezTo>
                    <a:pt x="0" y="12224"/>
                    <a:pt x="207" y="12431"/>
                    <a:pt x="469" y="12431"/>
                  </a:cubicBezTo>
                  <a:lnTo>
                    <a:pt x="8846" y="12431"/>
                  </a:lnTo>
                  <a:cubicBezTo>
                    <a:pt x="9231" y="12431"/>
                    <a:pt x="9452" y="11990"/>
                    <a:pt x="9231" y="11673"/>
                  </a:cubicBezTo>
                  <a:cubicBezTo>
                    <a:pt x="7385" y="9152"/>
                    <a:pt x="2701" y="2717"/>
                    <a:pt x="855" y="196"/>
                  </a:cubicBezTo>
                  <a:cubicBezTo>
                    <a:pt x="755" y="61"/>
                    <a:pt x="615" y="0"/>
                    <a:pt x="477" y="0"/>
                  </a:cubicBezTo>
                  <a:close/>
                </a:path>
              </a:pathLst>
            </a:custGeom>
            <a:solidFill>
              <a:schemeClr val="accent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0" name="Google Shape;5180;p118"/>
            <p:cNvSpPr/>
            <p:nvPr/>
          </p:nvSpPr>
          <p:spPr>
            <a:xfrm>
              <a:off x="5226000" y="4474887"/>
              <a:ext cx="275225" cy="59625"/>
            </a:xfrm>
            <a:custGeom>
              <a:avLst/>
              <a:gdLst/>
              <a:ahLst/>
              <a:cxnLst/>
              <a:rect l="l" t="t" r="r" b="b"/>
              <a:pathLst>
                <a:path w="11009" h="2385" extrusionOk="0">
                  <a:moveTo>
                    <a:pt x="459" y="1"/>
                  </a:moveTo>
                  <a:cubicBezTo>
                    <a:pt x="208" y="1"/>
                    <a:pt x="0" y="216"/>
                    <a:pt x="0" y="470"/>
                  </a:cubicBezTo>
                  <a:lnTo>
                    <a:pt x="0" y="1903"/>
                  </a:lnTo>
                  <a:cubicBezTo>
                    <a:pt x="0" y="2165"/>
                    <a:pt x="221" y="2385"/>
                    <a:pt x="482" y="2385"/>
                  </a:cubicBezTo>
                  <a:lnTo>
                    <a:pt x="9080" y="2385"/>
                  </a:lnTo>
                  <a:cubicBezTo>
                    <a:pt x="9190" y="2247"/>
                    <a:pt x="9300" y="2123"/>
                    <a:pt x="9424" y="1999"/>
                  </a:cubicBezTo>
                  <a:lnTo>
                    <a:pt x="10678" y="1338"/>
                  </a:lnTo>
                  <a:lnTo>
                    <a:pt x="10678" y="1352"/>
                  </a:lnTo>
                  <a:cubicBezTo>
                    <a:pt x="11009" y="1173"/>
                    <a:pt x="10623" y="1090"/>
                    <a:pt x="10292" y="925"/>
                  </a:cubicBezTo>
                  <a:cubicBezTo>
                    <a:pt x="10292" y="925"/>
                    <a:pt x="9369" y="1"/>
                    <a:pt x="9204" y="1"/>
                  </a:cubicBezTo>
                  <a:lnTo>
                    <a:pt x="482" y="1"/>
                  </a:lnTo>
                  <a:cubicBezTo>
                    <a:pt x="475" y="1"/>
                    <a:pt x="467" y="1"/>
                    <a:pt x="459" y="1"/>
                  </a:cubicBezTo>
                  <a:close/>
                </a:path>
              </a:pathLst>
            </a:cu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1" name="Google Shape;5181;p118"/>
            <p:cNvSpPr/>
            <p:nvPr/>
          </p:nvSpPr>
          <p:spPr>
            <a:xfrm>
              <a:off x="5226000" y="4504537"/>
              <a:ext cx="271450" cy="29975"/>
            </a:xfrm>
            <a:custGeom>
              <a:avLst/>
              <a:gdLst/>
              <a:ahLst/>
              <a:cxnLst/>
              <a:rect l="l" t="t" r="r" b="b"/>
              <a:pathLst>
                <a:path w="10858" h="1199" extrusionOk="0">
                  <a:moveTo>
                    <a:pt x="0" y="0"/>
                  </a:moveTo>
                  <a:lnTo>
                    <a:pt x="0" y="717"/>
                  </a:lnTo>
                  <a:cubicBezTo>
                    <a:pt x="0" y="979"/>
                    <a:pt x="221" y="1199"/>
                    <a:pt x="482" y="1199"/>
                  </a:cubicBezTo>
                  <a:lnTo>
                    <a:pt x="9094" y="1199"/>
                  </a:lnTo>
                  <a:cubicBezTo>
                    <a:pt x="9190" y="1089"/>
                    <a:pt x="9300" y="992"/>
                    <a:pt x="9424" y="896"/>
                  </a:cubicBezTo>
                  <a:lnTo>
                    <a:pt x="10623" y="359"/>
                  </a:lnTo>
                  <a:cubicBezTo>
                    <a:pt x="10774" y="303"/>
                    <a:pt x="10857" y="152"/>
                    <a:pt x="10857" y="0"/>
                  </a:cubicBezTo>
                  <a:close/>
                </a:path>
              </a:pathLst>
            </a:custGeom>
            <a:solidFill>
              <a:srgbClr val="01C1F0"/>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2" name="Google Shape;5182;p118"/>
            <p:cNvSpPr/>
            <p:nvPr/>
          </p:nvSpPr>
          <p:spPr>
            <a:xfrm>
              <a:off x="5452975" y="4474537"/>
              <a:ext cx="47900" cy="59675"/>
            </a:xfrm>
            <a:custGeom>
              <a:avLst/>
              <a:gdLst/>
              <a:ahLst/>
              <a:cxnLst/>
              <a:rect l="l" t="t" r="r" b="b"/>
              <a:pathLst>
                <a:path w="1916" h="2387" extrusionOk="0">
                  <a:moveTo>
                    <a:pt x="110" y="0"/>
                  </a:moveTo>
                  <a:cubicBezTo>
                    <a:pt x="80" y="0"/>
                    <a:pt x="45" y="2"/>
                    <a:pt x="1" y="2"/>
                  </a:cubicBezTo>
                  <a:lnTo>
                    <a:pt x="1" y="2385"/>
                  </a:lnTo>
                  <a:cubicBezTo>
                    <a:pt x="45" y="2385"/>
                    <a:pt x="80" y="2387"/>
                    <a:pt x="111" y="2387"/>
                  </a:cubicBezTo>
                  <a:cubicBezTo>
                    <a:pt x="298" y="2387"/>
                    <a:pt x="342" y="2336"/>
                    <a:pt x="1668" y="1614"/>
                  </a:cubicBezTo>
                  <a:cubicBezTo>
                    <a:pt x="1833" y="1531"/>
                    <a:pt x="1916" y="1200"/>
                    <a:pt x="1916" y="1200"/>
                  </a:cubicBezTo>
                  <a:cubicBezTo>
                    <a:pt x="1916" y="1021"/>
                    <a:pt x="1819" y="856"/>
                    <a:pt x="1668" y="773"/>
                  </a:cubicBezTo>
                  <a:cubicBezTo>
                    <a:pt x="330" y="51"/>
                    <a:pt x="294" y="0"/>
                    <a:pt x="110" y="0"/>
                  </a:cubicBezTo>
                  <a:close/>
                </a:path>
              </a:pathLst>
            </a:custGeom>
            <a:solidFill>
              <a:srgbClr val="5A729E"/>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3" name="Google Shape;5183;p118"/>
            <p:cNvSpPr/>
            <p:nvPr/>
          </p:nvSpPr>
          <p:spPr>
            <a:xfrm>
              <a:off x="5452975" y="4504537"/>
              <a:ext cx="47900" cy="30000"/>
            </a:xfrm>
            <a:custGeom>
              <a:avLst/>
              <a:gdLst/>
              <a:ahLst/>
              <a:cxnLst/>
              <a:rect l="l" t="t" r="r" b="b"/>
              <a:pathLst>
                <a:path w="1916" h="1200" extrusionOk="0">
                  <a:moveTo>
                    <a:pt x="1" y="0"/>
                  </a:moveTo>
                  <a:lnTo>
                    <a:pt x="1" y="1199"/>
                  </a:lnTo>
                  <a:cubicBezTo>
                    <a:pt x="38" y="1199"/>
                    <a:pt x="67" y="1200"/>
                    <a:pt x="94" y="1200"/>
                  </a:cubicBezTo>
                  <a:cubicBezTo>
                    <a:pt x="296" y="1200"/>
                    <a:pt x="304" y="1157"/>
                    <a:pt x="1668" y="414"/>
                  </a:cubicBezTo>
                  <a:cubicBezTo>
                    <a:pt x="1819" y="331"/>
                    <a:pt x="1916" y="166"/>
                    <a:pt x="1916" y="0"/>
                  </a:cubicBezTo>
                  <a:close/>
                </a:path>
              </a:pathLst>
            </a:custGeom>
            <a:solidFill>
              <a:schemeClr val="accen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4" name="Google Shape;5184;p118"/>
            <p:cNvSpPr/>
            <p:nvPr/>
          </p:nvSpPr>
          <p:spPr>
            <a:xfrm>
              <a:off x="5429225" y="4176287"/>
              <a:ext cx="107475" cy="107150"/>
            </a:xfrm>
            <a:custGeom>
              <a:avLst/>
              <a:gdLst/>
              <a:ahLst/>
              <a:cxnLst/>
              <a:rect l="l" t="t" r="r" b="b"/>
              <a:pathLst>
                <a:path w="4299" h="4286" extrusionOk="0">
                  <a:moveTo>
                    <a:pt x="482" y="0"/>
                  </a:moveTo>
                  <a:cubicBezTo>
                    <a:pt x="221" y="0"/>
                    <a:pt x="0" y="207"/>
                    <a:pt x="0" y="469"/>
                  </a:cubicBezTo>
                  <a:lnTo>
                    <a:pt x="0" y="3183"/>
                  </a:lnTo>
                  <a:cubicBezTo>
                    <a:pt x="0" y="3471"/>
                    <a:pt x="241" y="3659"/>
                    <a:pt x="485" y="3659"/>
                  </a:cubicBezTo>
                  <a:cubicBezTo>
                    <a:pt x="614" y="3659"/>
                    <a:pt x="745" y="3606"/>
                    <a:pt x="841" y="3486"/>
                  </a:cubicBezTo>
                  <a:lnTo>
                    <a:pt x="882" y="3514"/>
                  </a:lnTo>
                  <a:cubicBezTo>
                    <a:pt x="813" y="3596"/>
                    <a:pt x="772" y="3706"/>
                    <a:pt x="772" y="3817"/>
                  </a:cubicBezTo>
                  <a:cubicBezTo>
                    <a:pt x="772" y="4078"/>
                    <a:pt x="978" y="4285"/>
                    <a:pt x="1240" y="4285"/>
                  </a:cubicBezTo>
                  <a:lnTo>
                    <a:pt x="3830" y="4285"/>
                  </a:lnTo>
                  <a:cubicBezTo>
                    <a:pt x="4092" y="4285"/>
                    <a:pt x="4299" y="4078"/>
                    <a:pt x="4299" y="3817"/>
                  </a:cubicBezTo>
                  <a:lnTo>
                    <a:pt x="4299" y="469"/>
                  </a:lnTo>
                  <a:cubicBezTo>
                    <a:pt x="4299" y="207"/>
                    <a:pt x="4092" y="0"/>
                    <a:pt x="3830" y="0"/>
                  </a:cubicBezTo>
                  <a:close/>
                </a:path>
              </a:pathLst>
            </a:custGeom>
            <a:solidFill>
              <a:schemeClr val="accent3"/>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5" name="Google Shape;5185;p118"/>
            <p:cNvSpPr/>
            <p:nvPr/>
          </p:nvSpPr>
          <p:spPr>
            <a:xfrm>
              <a:off x="5381675" y="4242062"/>
              <a:ext cx="95450" cy="95450"/>
            </a:xfrm>
            <a:custGeom>
              <a:avLst/>
              <a:gdLst/>
              <a:ahLst/>
              <a:cxnLst/>
              <a:rect l="l" t="t" r="r" b="b"/>
              <a:pathLst>
                <a:path w="3818" h="3818" extrusionOk="0">
                  <a:moveTo>
                    <a:pt x="1902" y="1"/>
                  </a:moveTo>
                  <a:cubicBezTo>
                    <a:pt x="855" y="1"/>
                    <a:pt x="1" y="855"/>
                    <a:pt x="1" y="1902"/>
                  </a:cubicBezTo>
                  <a:cubicBezTo>
                    <a:pt x="1" y="2963"/>
                    <a:pt x="855" y="3817"/>
                    <a:pt x="1902" y="3817"/>
                  </a:cubicBezTo>
                  <a:cubicBezTo>
                    <a:pt x="2963" y="3817"/>
                    <a:pt x="3817" y="2963"/>
                    <a:pt x="3817" y="1902"/>
                  </a:cubicBezTo>
                  <a:cubicBezTo>
                    <a:pt x="3817" y="855"/>
                    <a:pt x="2963" y="1"/>
                    <a:pt x="1902" y="1"/>
                  </a:cubicBezTo>
                  <a:close/>
                </a:path>
              </a:pathLst>
            </a:cu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6" name="Google Shape;5186;p118"/>
            <p:cNvSpPr/>
            <p:nvPr/>
          </p:nvSpPr>
          <p:spPr>
            <a:xfrm>
              <a:off x="5429225" y="4242062"/>
              <a:ext cx="47900" cy="95450"/>
            </a:xfrm>
            <a:custGeom>
              <a:avLst/>
              <a:gdLst/>
              <a:ahLst/>
              <a:cxnLst/>
              <a:rect l="l" t="t" r="r" b="b"/>
              <a:pathLst>
                <a:path w="1916" h="3818" extrusionOk="0">
                  <a:moveTo>
                    <a:pt x="0" y="1"/>
                  </a:moveTo>
                  <a:lnTo>
                    <a:pt x="0" y="3817"/>
                  </a:lnTo>
                  <a:cubicBezTo>
                    <a:pt x="1061" y="3817"/>
                    <a:pt x="1915" y="2963"/>
                    <a:pt x="1915" y="1902"/>
                  </a:cubicBezTo>
                  <a:cubicBezTo>
                    <a:pt x="1915" y="855"/>
                    <a:pt x="1061" y="1"/>
                    <a:pt x="0" y="1"/>
                  </a:cubicBezTo>
                  <a:close/>
                </a:path>
              </a:pathLst>
            </a:custGeom>
            <a:solidFill>
              <a:schemeClr val="accen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7" name="Google Shape;5187;p118"/>
            <p:cNvSpPr/>
            <p:nvPr/>
          </p:nvSpPr>
          <p:spPr>
            <a:xfrm>
              <a:off x="5456075" y="4361562"/>
              <a:ext cx="85475" cy="23850"/>
            </a:xfrm>
            <a:custGeom>
              <a:avLst/>
              <a:gdLst/>
              <a:ahLst/>
              <a:cxnLst/>
              <a:rect l="l" t="t" r="r" b="b"/>
              <a:pathLst>
                <a:path w="3419" h="954" extrusionOk="0">
                  <a:moveTo>
                    <a:pt x="2795" y="0"/>
                  </a:moveTo>
                  <a:cubicBezTo>
                    <a:pt x="2783" y="0"/>
                    <a:pt x="2770" y="1"/>
                    <a:pt x="2756" y="2"/>
                  </a:cubicBezTo>
                  <a:lnTo>
                    <a:pt x="607" y="2"/>
                  </a:lnTo>
                  <a:cubicBezTo>
                    <a:pt x="1" y="29"/>
                    <a:pt x="1" y="911"/>
                    <a:pt x="607" y="952"/>
                  </a:cubicBezTo>
                  <a:lnTo>
                    <a:pt x="2756" y="952"/>
                  </a:lnTo>
                  <a:cubicBezTo>
                    <a:pt x="2770" y="953"/>
                    <a:pt x="2783" y="953"/>
                    <a:pt x="2795" y="953"/>
                  </a:cubicBezTo>
                  <a:cubicBezTo>
                    <a:pt x="3418" y="953"/>
                    <a:pt x="3418" y="0"/>
                    <a:pt x="2795" y="0"/>
                  </a:cubicBezTo>
                  <a:close/>
                </a:path>
              </a:pathLst>
            </a:custGeom>
            <a:solidFill>
              <a:schemeClr val="accen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8" name="Google Shape;5188;p118"/>
            <p:cNvSpPr/>
            <p:nvPr/>
          </p:nvSpPr>
          <p:spPr>
            <a:xfrm>
              <a:off x="5456075" y="4409437"/>
              <a:ext cx="85475" cy="23850"/>
            </a:xfrm>
            <a:custGeom>
              <a:avLst/>
              <a:gdLst/>
              <a:ahLst/>
              <a:cxnLst/>
              <a:rect l="l" t="t" r="r" b="b"/>
              <a:pathLst>
                <a:path w="3419" h="954" extrusionOk="0">
                  <a:moveTo>
                    <a:pt x="2795" y="1"/>
                  </a:moveTo>
                  <a:cubicBezTo>
                    <a:pt x="2783" y="1"/>
                    <a:pt x="2770" y="1"/>
                    <a:pt x="2756" y="2"/>
                  </a:cubicBezTo>
                  <a:lnTo>
                    <a:pt x="607" y="2"/>
                  </a:lnTo>
                  <a:cubicBezTo>
                    <a:pt x="1" y="29"/>
                    <a:pt x="1" y="911"/>
                    <a:pt x="607" y="952"/>
                  </a:cubicBezTo>
                  <a:lnTo>
                    <a:pt x="2756" y="952"/>
                  </a:lnTo>
                  <a:cubicBezTo>
                    <a:pt x="2770" y="953"/>
                    <a:pt x="2783" y="954"/>
                    <a:pt x="2795" y="954"/>
                  </a:cubicBezTo>
                  <a:cubicBezTo>
                    <a:pt x="3418" y="954"/>
                    <a:pt x="3418" y="1"/>
                    <a:pt x="2795" y="1"/>
                  </a:cubicBezTo>
                  <a:close/>
                </a:path>
              </a:pathLst>
            </a:custGeom>
            <a:solidFill>
              <a:schemeClr val="accen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89" name="Google Shape;5189;p118"/>
          <p:cNvGrpSpPr/>
          <p:nvPr/>
        </p:nvGrpSpPr>
        <p:grpSpPr>
          <a:xfrm>
            <a:off x="5187425" y="3434012"/>
            <a:ext cx="406125" cy="382700"/>
            <a:chOff x="5187425" y="3434012"/>
            <a:chExt cx="406125" cy="382700"/>
          </a:xfrm>
        </p:grpSpPr>
        <p:sp>
          <p:nvSpPr>
            <p:cNvPr id="5190" name="Google Shape;5190;p118"/>
            <p:cNvSpPr/>
            <p:nvPr/>
          </p:nvSpPr>
          <p:spPr>
            <a:xfrm>
              <a:off x="5187425" y="3487737"/>
              <a:ext cx="71650" cy="137450"/>
            </a:xfrm>
            <a:custGeom>
              <a:avLst/>
              <a:gdLst/>
              <a:ahLst/>
              <a:cxnLst/>
              <a:rect l="l" t="t" r="r" b="b"/>
              <a:pathLst>
                <a:path w="2866" h="5498" extrusionOk="0">
                  <a:moveTo>
                    <a:pt x="469" y="1"/>
                  </a:moveTo>
                  <a:cubicBezTo>
                    <a:pt x="207" y="1"/>
                    <a:pt x="0" y="221"/>
                    <a:pt x="0" y="483"/>
                  </a:cubicBezTo>
                  <a:lnTo>
                    <a:pt x="0" y="4547"/>
                  </a:lnTo>
                  <a:lnTo>
                    <a:pt x="455" y="5415"/>
                  </a:lnTo>
                  <a:lnTo>
                    <a:pt x="2384" y="5498"/>
                  </a:lnTo>
                  <a:lnTo>
                    <a:pt x="2866" y="3114"/>
                  </a:lnTo>
                  <a:lnTo>
                    <a:pt x="2384" y="1199"/>
                  </a:lnTo>
                  <a:lnTo>
                    <a:pt x="2384" y="483"/>
                  </a:lnTo>
                  <a:cubicBezTo>
                    <a:pt x="2384" y="221"/>
                    <a:pt x="2177" y="1"/>
                    <a:pt x="1915" y="1"/>
                  </a:cubicBezTo>
                  <a:close/>
                </a:path>
              </a:pathLst>
            </a:custGeom>
            <a:solidFill>
              <a:schemeClr val="accen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1" name="Google Shape;5191;p118"/>
            <p:cNvSpPr/>
            <p:nvPr/>
          </p:nvSpPr>
          <p:spPr>
            <a:xfrm>
              <a:off x="5247000" y="3517712"/>
              <a:ext cx="59625" cy="107825"/>
            </a:xfrm>
            <a:custGeom>
              <a:avLst/>
              <a:gdLst/>
              <a:ahLst/>
              <a:cxnLst/>
              <a:rect l="l" t="t" r="r" b="b"/>
              <a:pathLst>
                <a:path w="2385" h="4313" extrusionOk="0">
                  <a:moveTo>
                    <a:pt x="1" y="0"/>
                  </a:moveTo>
                  <a:lnTo>
                    <a:pt x="1" y="4313"/>
                  </a:lnTo>
                  <a:lnTo>
                    <a:pt x="2384" y="4313"/>
                  </a:lnTo>
                  <a:lnTo>
                    <a:pt x="2384" y="483"/>
                  </a:lnTo>
                  <a:cubicBezTo>
                    <a:pt x="2384" y="221"/>
                    <a:pt x="2178" y="0"/>
                    <a:pt x="1916" y="0"/>
                  </a:cubicBezTo>
                  <a:close/>
                </a:path>
              </a:pathLst>
            </a:custGeom>
            <a:solidFill>
              <a:schemeClr val="accent4"/>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2" name="Google Shape;5192;p118"/>
            <p:cNvSpPr/>
            <p:nvPr/>
          </p:nvSpPr>
          <p:spPr>
            <a:xfrm>
              <a:off x="5569750" y="3631362"/>
              <a:ext cx="23800" cy="185000"/>
            </a:xfrm>
            <a:custGeom>
              <a:avLst/>
              <a:gdLst/>
              <a:ahLst/>
              <a:cxnLst/>
              <a:rect l="l" t="t" r="r" b="b"/>
              <a:pathLst>
                <a:path w="952" h="7400" extrusionOk="0">
                  <a:moveTo>
                    <a:pt x="469" y="1"/>
                  </a:moveTo>
                  <a:cubicBezTo>
                    <a:pt x="207" y="1"/>
                    <a:pt x="0" y="208"/>
                    <a:pt x="0" y="469"/>
                  </a:cubicBezTo>
                  <a:lnTo>
                    <a:pt x="0" y="6931"/>
                  </a:lnTo>
                  <a:cubicBezTo>
                    <a:pt x="0" y="7193"/>
                    <a:pt x="207" y="7400"/>
                    <a:pt x="469" y="7400"/>
                  </a:cubicBezTo>
                  <a:cubicBezTo>
                    <a:pt x="731" y="7400"/>
                    <a:pt x="951" y="7193"/>
                    <a:pt x="951" y="6931"/>
                  </a:cubicBezTo>
                  <a:lnTo>
                    <a:pt x="951" y="952"/>
                  </a:lnTo>
                  <a:lnTo>
                    <a:pt x="758" y="456"/>
                  </a:lnTo>
                  <a:cubicBezTo>
                    <a:pt x="758" y="180"/>
                    <a:pt x="731" y="1"/>
                    <a:pt x="469" y="1"/>
                  </a:cubicBezTo>
                  <a:close/>
                </a:path>
              </a:pathLst>
            </a:custGeom>
            <a:solidFill>
              <a:schemeClr val="accent3"/>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3" name="Google Shape;5193;p118"/>
            <p:cNvSpPr/>
            <p:nvPr/>
          </p:nvSpPr>
          <p:spPr>
            <a:xfrm>
              <a:off x="5187425" y="3696812"/>
              <a:ext cx="143300" cy="77875"/>
            </a:xfrm>
            <a:custGeom>
              <a:avLst/>
              <a:gdLst/>
              <a:ahLst/>
              <a:cxnLst/>
              <a:rect l="l" t="t" r="r" b="b"/>
              <a:pathLst>
                <a:path w="5732" h="3115" extrusionOk="0">
                  <a:moveTo>
                    <a:pt x="2866" y="1"/>
                  </a:moveTo>
                  <a:lnTo>
                    <a:pt x="0" y="483"/>
                  </a:lnTo>
                  <a:lnTo>
                    <a:pt x="0" y="2646"/>
                  </a:lnTo>
                  <a:lnTo>
                    <a:pt x="2866" y="3114"/>
                  </a:lnTo>
                  <a:lnTo>
                    <a:pt x="5732" y="2632"/>
                  </a:lnTo>
                  <a:lnTo>
                    <a:pt x="5732" y="483"/>
                  </a:lnTo>
                  <a:lnTo>
                    <a:pt x="2866" y="1"/>
                  </a:ln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4" name="Google Shape;5194;p118"/>
            <p:cNvSpPr/>
            <p:nvPr/>
          </p:nvSpPr>
          <p:spPr>
            <a:xfrm>
              <a:off x="5187425" y="3643087"/>
              <a:ext cx="143300" cy="65800"/>
            </a:xfrm>
            <a:custGeom>
              <a:avLst/>
              <a:gdLst/>
              <a:ahLst/>
              <a:cxnLst/>
              <a:rect l="l" t="t" r="r" b="b"/>
              <a:pathLst>
                <a:path w="5732" h="2632" extrusionOk="0">
                  <a:moveTo>
                    <a:pt x="3100" y="0"/>
                  </a:moveTo>
                  <a:lnTo>
                    <a:pt x="0" y="483"/>
                  </a:lnTo>
                  <a:lnTo>
                    <a:pt x="0" y="2632"/>
                  </a:lnTo>
                  <a:lnTo>
                    <a:pt x="5732" y="2632"/>
                  </a:lnTo>
                  <a:lnTo>
                    <a:pt x="5732" y="483"/>
                  </a:lnTo>
                  <a:lnTo>
                    <a:pt x="3100" y="0"/>
                  </a:lnTo>
                  <a:close/>
                </a:path>
              </a:pathLst>
            </a:custGeom>
            <a:solidFill>
              <a:schemeClr val="accent3"/>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5" name="Google Shape;5195;p118"/>
            <p:cNvSpPr/>
            <p:nvPr/>
          </p:nvSpPr>
          <p:spPr>
            <a:xfrm>
              <a:off x="5187425" y="3762962"/>
              <a:ext cx="143300" cy="53750"/>
            </a:xfrm>
            <a:custGeom>
              <a:avLst/>
              <a:gdLst/>
              <a:ahLst/>
              <a:cxnLst/>
              <a:rect l="l" t="t" r="r" b="b"/>
              <a:pathLst>
                <a:path w="5732" h="2150" extrusionOk="0">
                  <a:moveTo>
                    <a:pt x="0" y="0"/>
                  </a:moveTo>
                  <a:lnTo>
                    <a:pt x="0" y="1667"/>
                  </a:lnTo>
                  <a:cubicBezTo>
                    <a:pt x="0" y="1929"/>
                    <a:pt x="207" y="2149"/>
                    <a:pt x="469" y="2149"/>
                  </a:cubicBezTo>
                  <a:lnTo>
                    <a:pt x="5249" y="2149"/>
                  </a:lnTo>
                  <a:cubicBezTo>
                    <a:pt x="5511" y="2149"/>
                    <a:pt x="5732" y="1929"/>
                    <a:pt x="5732" y="1667"/>
                  </a:cubicBezTo>
                  <a:lnTo>
                    <a:pt x="5732" y="0"/>
                  </a:lnTo>
                  <a:close/>
                </a:path>
              </a:pathLst>
            </a:custGeom>
            <a:solidFill>
              <a:schemeClr val="accent3"/>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6" name="Google Shape;5196;p118"/>
            <p:cNvSpPr/>
            <p:nvPr/>
          </p:nvSpPr>
          <p:spPr>
            <a:xfrm>
              <a:off x="5187425" y="3601412"/>
              <a:ext cx="406125" cy="53750"/>
            </a:xfrm>
            <a:custGeom>
              <a:avLst/>
              <a:gdLst/>
              <a:ahLst/>
              <a:cxnLst/>
              <a:rect l="l" t="t" r="r" b="b"/>
              <a:pathLst>
                <a:path w="16245" h="2150" extrusionOk="0">
                  <a:moveTo>
                    <a:pt x="0" y="0"/>
                  </a:moveTo>
                  <a:lnTo>
                    <a:pt x="0" y="2150"/>
                  </a:lnTo>
                  <a:lnTo>
                    <a:pt x="16244" y="2150"/>
                  </a:lnTo>
                  <a:lnTo>
                    <a:pt x="16244" y="469"/>
                  </a:lnTo>
                  <a:cubicBezTo>
                    <a:pt x="16244" y="207"/>
                    <a:pt x="16037" y="0"/>
                    <a:pt x="15776" y="0"/>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7" name="Google Shape;5197;p118"/>
            <p:cNvSpPr/>
            <p:nvPr/>
          </p:nvSpPr>
          <p:spPr>
            <a:xfrm>
              <a:off x="5390300" y="3601412"/>
              <a:ext cx="203250" cy="53750"/>
            </a:xfrm>
            <a:custGeom>
              <a:avLst/>
              <a:gdLst/>
              <a:ahLst/>
              <a:cxnLst/>
              <a:rect l="l" t="t" r="r" b="b"/>
              <a:pathLst>
                <a:path w="8130" h="2150" extrusionOk="0">
                  <a:moveTo>
                    <a:pt x="0" y="0"/>
                  </a:moveTo>
                  <a:lnTo>
                    <a:pt x="0" y="2150"/>
                  </a:lnTo>
                  <a:lnTo>
                    <a:pt x="8129" y="2150"/>
                  </a:lnTo>
                  <a:lnTo>
                    <a:pt x="8129" y="469"/>
                  </a:lnTo>
                  <a:cubicBezTo>
                    <a:pt x="8129" y="207"/>
                    <a:pt x="7909" y="0"/>
                    <a:pt x="7647" y="0"/>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8" name="Google Shape;5198;p118"/>
            <p:cNvSpPr/>
            <p:nvPr/>
          </p:nvSpPr>
          <p:spPr>
            <a:xfrm>
              <a:off x="5402350" y="3446062"/>
              <a:ext cx="179125" cy="119550"/>
            </a:xfrm>
            <a:custGeom>
              <a:avLst/>
              <a:gdLst/>
              <a:ahLst/>
              <a:cxnLst/>
              <a:rect l="l" t="t" r="r" b="b"/>
              <a:pathLst>
                <a:path w="7165" h="4782" extrusionOk="0">
                  <a:moveTo>
                    <a:pt x="0" y="1"/>
                  </a:moveTo>
                  <a:lnTo>
                    <a:pt x="0" y="3996"/>
                  </a:lnTo>
                  <a:lnTo>
                    <a:pt x="4533" y="4781"/>
                  </a:lnTo>
                  <a:lnTo>
                    <a:pt x="7165" y="4781"/>
                  </a:lnTo>
                  <a:lnTo>
                    <a:pt x="7165" y="1"/>
                  </a:lnTo>
                  <a:close/>
                </a:path>
              </a:pathLst>
            </a:custGeom>
            <a:solidFill>
              <a:srgbClr val="ECF4FF"/>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9" name="Google Shape;5199;p118"/>
            <p:cNvSpPr/>
            <p:nvPr/>
          </p:nvSpPr>
          <p:spPr>
            <a:xfrm>
              <a:off x="5495000" y="3446062"/>
              <a:ext cx="86475" cy="119550"/>
            </a:xfrm>
            <a:custGeom>
              <a:avLst/>
              <a:gdLst/>
              <a:ahLst/>
              <a:cxnLst/>
              <a:rect l="l" t="t" r="r" b="b"/>
              <a:pathLst>
                <a:path w="3459" h="4782" extrusionOk="0">
                  <a:moveTo>
                    <a:pt x="1" y="1"/>
                  </a:moveTo>
                  <a:lnTo>
                    <a:pt x="1" y="4630"/>
                  </a:lnTo>
                  <a:lnTo>
                    <a:pt x="827" y="4781"/>
                  </a:lnTo>
                  <a:lnTo>
                    <a:pt x="3459" y="4781"/>
                  </a:lnTo>
                  <a:lnTo>
                    <a:pt x="3459" y="1"/>
                  </a:lnTo>
                  <a:close/>
                </a:path>
              </a:pathLst>
            </a:custGeom>
            <a:solidFill>
              <a:srgbClr val="D5E7FD"/>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0" name="Google Shape;5200;p118"/>
            <p:cNvSpPr/>
            <p:nvPr/>
          </p:nvSpPr>
          <p:spPr>
            <a:xfrm>
              <a:off x="5390300" y="3434012"/>
              <a:ext cx="203250" cy="143350"/>
            </a:xfrm>
            <a:custGeom>
              <a:avLst/>
              <a:gdLst/>
              <a:ahLst/>
              <a:cxnLst/>
              <a:rect l="l" t="t" r="r" b="b"/>
              <a:pathLst>
                <a:path w="8130" h="5734" extrusionOk="0">
                  <a:moveTo>
                    <a:pt x="469" y="0"/>
                  </a:moveTo>
                  <a:cubicBezTo>
                    <a:pt x="207" y="0"/>
                    <a:pt x="0" y="221"/>
                    <a:pt x="0" y="483"/>
                  </a:cubicBezTo>
                  <a:lnTo>
                    <a:pt x="0" y="4478"/>
                  </a:lnTo>
                  <a:cubicBezTo>
                    <a:pt x="14" y="4781"/>
                    <a:pt x="241" y="4933"/>
                    <a:pt x="470" y="4933"/>
                  </a:cubicBezTo>
                  <a:cubicBezTo>
                    <a:pt x="699" y="4933"/>
                    <a:pt x="930" y="4781"/>
                    <a:pt x="951" y="4478"/>
                  </a:cubicBezTo>
                  <a:lnTo>
                    <a:pt x="951" y="951"/>
                  </a:lnTo>
                  <a:lnTo>
                    <a:pt x="7178" y="951"/>
                  </a:lnTo>
                  <a:lnTo>
                    <a:pt x="7178" y="4781"/>
                  </a:lnTo>
                  <a:lnTo>
                    <a:pt x="5015" y="4781"/>
                  </a:lnTo>
                  <a:cubicBezTo>
                    <a:pt x="5002" y="4780"/>
                    <a:pt x="4989" y="4780"/>
                    <a:pt x="4976" y="4780"/>
                  </a:cubicBezTo>
                  <a:cubicBezTo>
                    <a:pt x="4353" y="4780"/>
                    <a:pt x="4353" y="5733"/>
                    <a:pt x="4976" y="5733"/>
                  </a:cubicBezTo>
                  <a:cubicBezTo>
                    <a:pt x="4989" y="5733"/>
                    <a:pt x="5002" y="5733"/>
                    <a:pt x="5015" y="5732"/>
                  </a:cubicBezTo>
                  <a:lnTo>
                    <a:pt x="7647" y="5732"/>
                  </a:lnTo>
                  <a:cubicBezTo>
                    <a:pt x="7909" y="5732"/>
                    <a:pt x="8129" y="5525"/>
                    <a:pt x="8129" y="5263"/>
                  </a:cubicBezTo>
                  <a:lnTo>
                    <a:pt x="8129" y="483"/>
                  </a:lnTo>
                  <a:lnTo>
                    <a:pt x="8115" y="483"/>
                  </a:lnTo>
                  <a:cubicBezTo>
                    <a:pt x="8115" y="221"/>
                    <a:pt x="7909" y="0"/>
                    <a:pt x="7647" y="0"/>
                  </a:cubicBezTo>
                  <a:close/>
                </a:path>
              </a:pathLst>
            </a:custGeom>
            <a:solidFill>
              <a:srgbClr val="5A729E"/>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1" name="Google Shape;5201;p118"/>
            <p:cNvSpPr/>
            <p:nvPr/>
          </p:nvSpPr>
          <p:spPr>
            <a:xfrm>
              <a:off x="5495000" y="3434012"/>
              <a:ext cx="98550" cy="143350"/>
            </a:xfrm>
            <a:custGeom>
              <a:avLst/>
              <a:gdLst/>
              <a:ahLst/>
              <a:cxnLst/>
              <a:rect l="l" t="t" r="r" b="b"/>
              <a:pathLst>
                <a:path w="3942" h="5734" extrusionOk="0">
                  <a:moveTo>
                    <a:pt x="1" y="0"/>
                  </a:moveTo>
                  <a:lnTo>
                    <a:pt x="1" y="951"/>
                  </a:lnTo>
                  <a:lnTo>
                    <a:pt x="2990" y="951"/>
                  </a:lnTo>
                  <a:lnTo>
                    <a:pt x="2990" y="4781"/>
                  </a:lnTo>
                  <a:lnTo>
                    <a:pt x="827" y="4781"/>
                  </a:lnTo>
                  <a:cubicBezTo>
                    <a:pt x="814" y="4780"/>
                    <a:pt x="801" y="4780"/>
                    <a:pt x="788" y="4780"/>
                  </a:cubicBezTo>
                  <a:cubicBezTo>
                    <a:pt x="165" y="4780"/>
                    <a:pt x="165" y="5733"/>
                    <a:pt x="788" y="5733"/>
                  </a:cubicBezTo>
                  <a:cubicBezTo>
                    <a:pt x="801" y="5733"/>
                    <a:pt x="814" y="5733"/>
                    <a:pt x="827" y="5732"/>
                  </a:cubicBezTo>
                  <a:lnTo>
                    <a:pt x="3459" y="5732"/>
                  </a:lnTo>
                  <a:cubicBezTo>
                    <a:pt x="3721" y="5732"/>
                    <a:pt x="3941" y="5525"/>
                    <a:pt x="3941" y="5263"/>
                  </a:cubicBezTo>
                  <a:lnTo>
                    <a:pt x="3941" y="483"/>
                  </a:lnTo>
                  <a:cubicBezTo>
                    <a:pt x="3941" y="221"/>
                    <a:pt x="3721" y="0"/>
                    <a:pt x="3459" y="0"/>
                  </a:cubicBezTo>
                  <a:close/>
                </a:path>
              </a:pathLst>
            </a:custGeom>
            <a:solidFill>
              <a:srgbClr val="3F558F"/>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2" name="Google Shape;5202;p118"/>
            <p:cNvSpPr/>
            <p:nvPr/>
          </p:nvSpPr>
          <p:spPr>
            <a:xfrm>
              <a:off x="5426125" y="3714737"/>
              <a:ext cx="47900" cy="65800"/>
            </a:xfrm>
            <a:custGeom>
              <a:avLst/>
              <a:gdLst/>
              <a:ahLst/>
              <a:cxnLst/>
              <a:rect l="l" t="t" r="r" b="b"/>
              <a:pathLst>
                <a:path w="1916" h="2632" extrusionOk="0">
                  <a:moveTo>
                    <a:pt x="317" y="0"/>
                  </a:moveTo>
                  <a:cubicBezTo>
                    <a:pt x="152" y="0"/>
                    <a:pt x="0" y="207"/>
                    <a:pt x="0" y="441"/>
                  </a:cubicBezTo>
                  <a:lnTo>
                    <a:pt x="0" y="2191"/>
                  </a:lnTo>
                  <a:cubicBezTo>
                    <a:pt x="0" y="2439"/>
                    <a:pt x="152" y="2632"/>
                    <a:pt x="317" y="2632"/>
                  </a:cubicBezTo>
                  <a:lnTo>
                    <a:pt x="1598" y="2632"/>
                  </a:lnTo>
                  <a:cubicBezTo>
                    <a:pt x="1777" y="2632"/>
                    <a:pt x="1915" y="2439"/>
                    <a:pt x="1915" y="2191"/>
                  </a:cubicBezTo>
                  <a:lnTo>
                    <a:pt x="1915" y="441"/>
                  </a:lnTo>
                  <a:cubicBezTo>
                    <a:pt x="1915" y="207"/>
                    <a:pt x="1777" y="0"/>
                    <a:pt x="1598" y="0"/>
                  </a:cubicBezTo>
                  <a:close/>
                </a:path>
              </a:pathLst>
            </a:custGeom>
            <a:solidFill>
              <a:srgbClr val="3F558F"/>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3" name="Google Shape;5203;p118"/>
            <p:cNvSpPr/>
            <p:nvPr/>
          </p:nvSpPr>
          <p:spPr>
            <a:xfrm>
              <a:off x="5450225" y="3714737"/>
              <a:ext cx="23800" cy="65800"/>
            </a:xfrm>
            <a:custGeom>
              <a:avLst/>
              <a:gdLst/>
              <a:ahLst/>
              <a:cxnLst/>
              <a:rect l="l" t="t" r="r" b="b"/>
              <a:pathLst>
                <a:path w="952" h="2632" extrusionOk="0">
                  <a:moveTo>
                    <a:pt x="1" y="0"/>
                  </a:moveTo>
                  <a:lnTo>
                    <a:pt x="1" y="2632"/>
                  </a:lnTo>
                  <a:lnTo>
                    <a:pt x="634" y="2632"/>
                  </a:lnTo>
                  <a:cubicBezTo>
                    <a:pt x="813" y="2632"/>
                    <a:pt x="951" y="2439"/>
                    <a:pt x="951" y="2191"/>
                  </a:cubicBezTo>
                  <a:lnTo>
                    <a:pt x="951" y="441"/>
                  </a:lnTo>
                  <a:cubicBezTo>
                    <a:pt x="951" y="207"/>
                    <a:pt x="813" y="0"/>
                    <a:pt x="634" y="0"/>
                  </a:cubicBezTo>
                  <a:close/>
                </a:path>
              </a:pathLst>
            </a:custGeom>
            <a:solidFill>
              <a:srgbClr val="1C3470"/>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4" name="Google Shape;5204;p118"/>
            <p:cNvSpPr/>
            <p:nvPr/>
          </p:nvSpPr>
          <p:spPr>
            <a:xfrm>
              <a:off x="5378575" y="3762612"/>
              <a:ext cx="143325" cy="53150"/>
            </a:xfrm>
            <a:custGeom>
              <a:avLst/>
              <a:gdLst/>
              <a:ahLst/>
              <a:cxnLst/>
              <a:rect l="l" t="t" r="r" b="b"/>
              <a:pathLst>
                <a:path w="5733" h="2126" extrusionOk="0">
                  <a:moveTo>
                    <a:pt x="469" y="0"/>
                  </a:moveTo>
                  <a:cubicBezTo>
                    <a:pt x="207" y="0"/>
                    <a:pt x="1" y="221"/>
                    <a:pt x="1" y="482"/>
                  </a:cubicBezTo>
                  <a:lnTo>
                    <a:pt x="1" y="1667"/>
                  </a:lnTo>
                  <a:cubicBezTo>
                    <a:pt x="15" y="1970"/>
                    <a:pt x="242" y="2122"/>
                    <a:pt x="471" y="2122"/>
                  </a:cubicBezTo>
                  <a:cubicBezTo>
                    <a:pt x="700" y="2122"/>
                    <a:pt x="931" y="1970"/>
                    <a:pt x="951" y="1667"/>
                  </a:cubicBezTo>
                  <a:lnTo>
                    <a:pt x="951" y="951"/>
                  </a:lnTo>
                  <a:lnTo>
                    <a:pt x="2384" y="951"/>
                  </a:lnTo>
                  <a:lnTo>
                    <a:pt x="2384" y="1667"/>
                  </a:lnTo>
                  <a:cubicBezTo>
                    <a:pt x="2405" y="1970"/>
                    <a:pt x="2636" y="2122"/>
                    <a:pt x="2865" y="2122"/>
                  </a:cubicBezTo>
                  <a:cubicBezTo>
                    <a:pt x="3094" y="2122"/>
                    <a:pt x="3321" y="1970"/>
                    <a:pt x="3335" y="1667"/>
                  </a:cubicBezTo>
                  <a:lnTo>
                    <a:pt x="3335" y="951"/>
                  </a:lnTo>
                  <a:lnTo>
                    <a:pt x="4768" y="951"/>
                  </a:lnTo>
                  <a:lnTo>
                    <a:pt x="4768" y="1681"/>
                  </a:lnTo>
                  <a:cubicBezTo>
                    <a:pt x="4789" y="1977"/>
                    <a:pt x="5019" y="2125"/>
                    <a:pt x="5250" y="2125"/>
                  </a:cubicBezTo>
                  <a:cubicBezTo>
                    <a:pt x="5481" y="2125"/>
                    <a:pt x="5712" y="1977"/>
                    <a:pt x="5732" y="1681"/>
                  </a:cubicBezTo>
                  <a:lnTo>
                    <a:pt x="5732" y="482"/>
                  </a:lnTo>
                  <a:cubicBezTo>
                    <a:pt x="5732" y="395"/>
                    <a:pt x="5654" y="366"/>
                    <a:pt x="5540" y="366"/>
                  </a:cubicBezTo>
                  <a:cubicBezTo>
                    <a:pt x="5313" y="366"/>
                    <a:pt x="4942" y="482"/>
                    <a:pt x="4768" y="482"/>
                  </a:cubicBezTo>
                  <a:lnTo>
                    <a:pt x="2867" y="0"/>
                  </a:lnTo>
                  <a:close/>
                </a:path>
              </a:pathLst>
            </a:custGeom>
            <a:solidFill>
              <a:srgbClr val="5A729E"/>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5" name="Google Shape;5205;p118"/>
            <p:cNvSpPr/>
            <p:nvPr/>
          </p:nvSpPr>
          <p:spPr>
            <a:xfrm>
              <a:off x="5450225" y="3762962"/>
              <a:ext cx="71675" cy="53400"/>
            </a:xfrm>
            <a:custGeom>
              <a:avLst/>
              <a:gdLst/>
              <a:ahLst/>
              <a:cxnLst/>
              <a:rect l="l" t="t" r="r" b="b"/>
              <a:pathLst>
                <a:path w="2867" h="2136" extrusionOk="0">
                  <a:moveTo>
                    <a:pt x="1" y="0"/>
                  </a:moveTo>
                  <a:lnTo>
                    <a:pt x="1" y="2136"/>
                  </a:lnTo>
                  <a:cubicBezTo>
                    <a:pt x="262" y="2136"/>
                    <a:pt x="469" y="1929"/>
                    <a:pt x="469" y="1653"/>
                  </a:cubicBezTo>
                  <a:lnTo>
                    <a:pt x="469" y="937"/>
                  </a:lnTo>
                  <a:lnTo>
                    <a:pt x="1902" y="937"/>
                  </a:lnTo>
                  <a:lnTo>
                    <a:pt x="1902" y="1667"/>
                  </a:lnTo>
                  <a:cubicBezTo>
                    <a:pt x="1923" y="1963"/>
                    <a:pt x="2153" y="2111"/>
                    <a:pt x="2384" y="2111"/>
                  </a:cubicBezTo>
                  <a:cubicBezTo>
                    <a:pt x="2615" y="2111"/>
                    <a:pt x="2846" y="1963"/>
                    <a:pt x="2866" y="1667"/>
                  </a:cubicBezTo>
                  <a:lnTo>
                    <a:pt x="2866" y="468"/>
                  </a:lnTo>
                  <a:cubicBezTo>
                    <a:pt x="2866" y="207"/>
                    <a:pt x="2646" y="0"/>
                    <a:pt x="2384" y="0"/>
                  </a:cubicBezTo>
                  <a:close/>
                </a:path>
              </a:pathLst>
            </a:custGeom>
            <a:solidFill>
              <a:srgbClr val="3F558F"/>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6" name="Google Shape;5206;p118"/>
            <p:cNvSpPr/>
            <p:nvPr/>
          </p:nvSpPr>
          <p:spPr>
            <a:xfrm>
              <a:off x="5360675" y="3517712"/>
              <a:ext cx="179475" cy="221150"/>
            </a:xfrm>
            <a:custGeom>
              <a:avLst/>
              <a:gdLst/>
              <a:ahLst/>
              <a:cxnLst/>
              <a:rect l="l" t="t" r="r" b="b"/>
              <a:pathLst>
                <a:path w="7179" h="8846" extrusionOk="0">
                  <a:moveTo>
                    <a:pt x="3583" y="0"/>
                  </a:moveTo>
                  <a:cubicBezTo>
                    <a:pt x="1612" y="0"/>
                    <a:pt x="0" y="1612"/>
                    <a:pt x="0" y="3583"/>
                  </a:cubicBezTo>
                  <a:lnTo>
                    <a:pt x="0" y="5980"/>
                  </a:lnTo>
                  <a:lnTo>
                    <a:pt x="483" y="6448"/>
                  </a:lnTo>
                  <a:lnTo>
                    <a:pt x="0" y="6931"/>
                  </a:lnTo>
                  <a:lnTo>
                    <a:pt x="0" y="8363"/>
                  </a:lnTo>
                  <a:cubicBezTo>
                    <a:pt x="0" y="8625"/>
                    <a:pt x="221" y="8846"/>
                    <a:pt x="483" y="8846"/>
                  </a:cubicBezTo>
                  <a:lnTo>
                    <a:pt x="3583" y="8846"/>
                  </a:lnTo>
                  <a:lnTo>
                    <a:pt x="6393" y="8198"/>
                  </a:lnTo>
                  <a:cubicBezTo>
                    <a:pt x="6583" y="8198"/>
                    <a:pt x="6934" y="8448"/>
                    <a:pt x="7089" y="8448"/>
                  </a:cubicBezTo>
                  <a:cubicBezTo>
                    <a:pt x="7136" y="8448"/>
                    <a:pt x="7165" y="8425"/>
                    <a:pt x="7165" y="8363"/>
                  </a:cubicBezTo>
                  <a:lnTo>
                    <a:pt x="7165" y="6931"/>
                  </a:lnTo>
                  <a:lnTo>
                    <a:pt x="6683" y="6448"/>
                  </a:lnTo>
                  <a:lnTo>
                    <a:pt x="7165" y="5980"/>
                  </a:lnTo>
                  <a:lnTo>
                    <a:pt x="7179" y="3583"/>
                  </a:lnTo>
                  <a:cubicBezTo>
                    <a:pt x="7179" y="3118"/>
                    <a:pt x="6953" y="3025"/>
                    <a:pt x="6633" y="3025"/>
                  </a:cubicBezTo>
                  <a:cubicBezTo>
                    <a:pt x="6421" y="3025"/>
                    <a:pt x="6168" y="3066"/>
                    <a:pt x="5910" y="3066"/>
                  </a:cubicBezTo>
                  <a:cubicBezTo>
                    <a:pt x="5633" y="3066"/>
                    <a:pt x="5351" y="3019"/>
                    <a:pt x="5112" y="2825"/>
                  </a:cubicBezTo>
                  <a:cubicBezTo>
                    <a:pt x="4492" y="2301"/>
                    <a:pt x="3583" y="0"/>
                    <a:pt x="3583" y="0"/>
                  </a:cubicBezTo>
                  <a:close/>
                </a:path>
              </a:pathLst>
            </a:cu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7" name="Google Shape;5207;p118"/>
            <p:cNvSpPr/>
            <p:nvPr/>
          </p:nvSpPr>
          <p:spPr>
            <a:xfrm>
              <a:off x="5450225" y="3517712"/>
              <a:ext cx="89575" cy="221150"/>
            </a:xfrm>
            <a:custGeom>
              <a:avLst/>
              <a:gdLst/>
              <a:ahLst/>
              <a:cxnLst/>
              <a:rect l="l" t="t" r="r" b="b"/>
              <a:pathLst>
                <a:path w="3583" h="8846" extrusionOk="0">
                  <a:moveTo>
                    <a:pt x="1" y="0"/>
                  </a:moveTo>
                  <a:lnTo>
                    <a:pt x="1" y="8846"/>
                  </a:lnTo>
                  <a:lnTo>
                    <a:pt x="3101" y="8846"/>
                  </a:lnTo>
                  <a:cubicBezTo>
                    <a:pt x="3362" y="8846"/>
                    <a:pt x="3583" y="8625"/>
                    <a:pt x="3583" y="8363"/>
                  </a:cubicBezTo>
                  <a:lnTo>
                    <a:pt x="3583" y="6931"/>
                  </a:lnTo>
                  <a:lnTo>
                    <a:pt x="3101" y="6448"/>
                  </a:lnTo>
                  <a:lnTo>
                    <a:pt x="3583" y="5980"/>
                  </a:lnTo>
                  <a:lnTo>
                    <a:pt x="3583" y="3583"/>
                  </a:lnTo>
                  <a:cubicBezTo>
                    <a:pt x="3583" y="1612"/>
                    <a:pt x="1985" y="0"/>
                    <a:pt x="1" y="0"/>
                  </a:cubicBezTo>
                  <a:close/>
                </a:path>
              </a:pathLst>
            </a:custGeom>
            <a:solidFill>
              <a:schemeClr val="accen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8" name="Google Shape;5208;p118"/>
            <p:cNvSpPr/>
            <p:nvPr/>
          </p:nvSpPr>
          <p:spPr>
            <a:xfrm>
              <a:off x="5360675" y="3667187"/>
              <a:ext cx="179125" cy="23800"/>
            </a:xfrm>
            <a:custGeom>
              <a:avLst/>
              <a:gdLst/>
              <a:ahLst/>
              <a:cxnLst/>
              <a:rect l="l" t="t" r="r" b="b"/>
              <a:pathLst>
                <a:path w="7165" h="952" extrusionOk="0">
                  <a:moveTo>
                    <a:pt x="0" y="1"/>
                  </a:moveTo>
                  <a:lnTo>
                    <a:pt x="0" y="952"/>
                  </a:lnTo>
                  <a:lnTo>
                    <a:pt x="7165" y="952"/>
                  </a:lnTo>
                  <a:lnTo>
                    <a:pt x="7165" y="1"/>
                  </a:ln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9" name="Google Shape;5209;p118"/>
            <p:cNvSpPr/>
            <p:nvPr/>
          </p:nvSpPr>
          <p:spPr>
            <a:xfrm>
              <a:off x="5450225" y="3667187"/>
              <a:ext cx="89575" cy="23800"/>
            </a:xfrm>
            <a:custGeom>
              <a:avLst/>
              <a:gdLst/>
              <a:ahLst/>
              <a:cxnLst/>
              <a:rect l="l" t="t" r="r" b="b"/>
              <a:pathLst>
                <a:path w="3583" h="952" extrusionOk="0">
                  <a:moveTo>
                    <a:pt x="1" y="1"/>
                  </a:moveTo>
                  <a:lnTo>
                    <a:pt x="1" y="952"/>
                  </a:lnTo>
                  <a:lnTo>
                    <a:pt x="3583" y="952"/>
                  </a:lnTo>
                  <a:lnTo>
                    <a:pt x="3583" y="1"/>
                  </a:lnTo>
                  <a:close/>
                </a:path>
              </a:pathLst>
            </a:cu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10" name="Google Shape;5210;p118"/>
          <p:cNvGrpSpPr/>
          <p:nvPr/>
        </p:nvGrpSpPr>
        <p:grpSpPr>
          <a:xfrm>
            <a:off x="5238050" y="2767162"/>
            <a:ext cx="302450" cy="406825"/>
            <a:chOff x="5238050" y="2767162"/>
            <a:chExt cx="302450" cy="406825"/>
          </a:xfrm>
        </p:grpSpPr>
        <p:sp>
          <p:nvSpPr>
            <p:cNvPr id="5211" name="Google Shape;5211;p118"/>
            <p:cNvSpPr/>
            <p:nvPr/>
          </p:nvSpPr>
          <p:spPr>
            <a:xfrm>
              <a:off x="5238050" y="2929662"/>
              <a:ext cx="302100" cy="244325"/>
            </a:xfrm>
            <a:custGeom>
              <a:avLst/>
              <a:gdLst/>
              <a:ahLst/>
              <a:cxnLst/>
              <a:rect l="l" t="t" r="r" b="b"/>
              <a:pathLst>
                <a:path w="12084" h="9773" extrusionOk="0">
                  <a:moveTo>
                    <a:pt x="4177" y="0"/>
                  </a:moveTo>
                  <a:cubicBezTo>
                    <a:pt x="3948" y="0"/>
                    <a:pt x="3720" y="149"/>
                    <a:pt x="3707" y="445"/>
                  </a:cubicBezTo>
                  <a:lnTo>
                    <a:pt x="3707" y="3421"/>
                  </a:lnTo>
                  <a:lnTo>
                    <a:pt x="193" y="9042"/>
                  </a:lnTo>
                  <a:cubicBezTo>
                    <a:pt x="0" y="9359"/>
                    <a:pt x="221" y="9758"/>
                    <a:pt x="593" y="9772"/>
                  </a:cubicBezTo>
                  <a:lnTo>
                    <a:pt x="11588" y="9772"/>
                  </a:lnTo>
                  <a:cubicBezTo>
                    <a:pt x="11767" y="9772"/>
                    <a:pt x="11932" y="9676"/>
                    <a:pt x="12015" y="9524"/>
                  </a:cubicBezTo>
                  <a:lnTo>
                    <a:pt x="12001" y="9524"/>
                  </a:lnTo>
                  <a:cubicBezTo>
                    <a:pt x="12084" y="9373"/>
                    <a:pt x="12084" y="9180"/>
                    <a:pt x="11987" y="9042"/>
                  </a:cubicBezTo>
                  <a:lnTo>
                    <a:pt x="8474" y="3421"/>
                  </a:lnTo>
                  <a:lnTo>
                    <a:pt x="8474" y="445"/>
                  </a:lnTo>
                  <a:cubicBezTo>
                    <a:pt x="8460" y="149"/>
                    <a:pt x="8233" y="0"/>
                    <a:pt x="8004" y="0"/>
                  </a:cubicBezTo>
                  <a:cubicBezTo>
                    <a:pt x="7775" y="0"/>
                    <a:pt x="7544" y="149"/>
                    <a:pt x="7523" y="445"/>
                  </a:cubicBezTo>
                  <a:lnTo>
                    <a:pt x="7523" y="514"/>
                  </a:lnTo>
                  <a:cubicBezTo>
                    <a:pt x="7261" y="514"/>
                    <a:pt x="7055" y="734"/>
                    <a:pt x="7055" y="996"/>
                  </a:cubicBezTo>
                  <a:lnTo>
                    <a:pt x="5140" y="996"/>
                  </a:lnTo>
                  <a:cubicBezTo>
                    <a:pt x="5140" y="734"/>
                    <a:pt x="4919" y="514"/>
                    <a:pt x="4657" y="514"/>
                  </a:cubicBezTo>
                  <a:lnTo>
                    <a:pt x="4657" y="445"/>
                  </a:lnTo>
                  <a:cubicBezTo>
                    <a:pt x="4637" y="149"/>
                    <a:pt x="4406" y="0"/>
                    <a:pt x="4177" y="0"/>
                  </a:cubicBezTo>
                  <a:close/>
                </a:path>
              </a:pathLst>
            </a:custGeom>
            <a:solidFill>
              <a:schemeClr val="accent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2" name="Google Shape;5212;p118"/>
            <p:cNvSpPr/>
            <p:nvPr/>
          </p:nvSpPr>
          <p:spPr>
            <a:xfrm>
              <a:off x="5390300" y="2929662"/>
              <a:ext cx="150200" cy="244325"/>
            </a:xfrm>
            <a:custGeom>
              <a:avLst/>
              <a:gdLst/>
              <a:ahLst/>
              <a:cxnLst/>
              <a:rect l="l" t="t" r="r" b="b"/>
              <a:pathLst>
                <a:path w="6008" h="9773" extrusionOk="0">
                  <a:moveTo>
                    <a:pt x="1914" y="0"/>
                  </a:moveTo>
                  <a:cubicBezTo>
                    <a:pt x="1685" y="0"/>
                    <a:pt x="1454" y="149"/>
                    <a:pt x="1433" y="445"/>
                  </a:cubicBezTo>
                  <a:lnTo>
                    <a:pt x="1433" y="514"/>
                  </a:lnTo>
                  <a:cubicBezTo>
                    <a:pt x="1171" y="514"/>
                    <a:pt x="965" y="734"/>
                    <a:pt x="965" y="996"/>
                  </a:cubicBezTo>
                  <a:lnTo>
                    <a:pt x="0" y="996"/>
                  </a:lnTo>
                  <a:lnTo>
                    <a:pt x="0" y="9772"/>
                  </a:lnTo>
                  <a:lnTo>
                    <a:pt x="5498" y="9772"/>
                  </a:lnTo>
                  <a:cubicBezTo>
                    <a:pt x="5677" y="9772"/>
                    <a:pt x="5842" y="9676"/>
                    <a:pt x="5925" y="9524"/>
                  </a:cubicBezTo>
                  <a:lnTo>
                    <a:pt x="5911" y="9524"/>
                  </a:lnTo>
                  <a:cubicBezTo>
                    <a:pt x="6007" y="9373"/>
                    <a:pt x="5994" y="9180"/>
                    <a:pt x="5911" y="9042"/>
                  </a:cubicBezTo>
                  <a:lnTo>
                    <a:pt x="2384" y="3421"/>
                  </a:lnTo>
                  <a:lnTo>
                    <a:pt x="2384" y="445"/>
                  </a:lnTo>
                  <a:cubicBezTo>
                    <a:pt x="2370" y="149"/>
                    <a:pt x="2143" y="0"/>
                    <a:pt x="1914" y="0"/>
                  </a:cubicBezTo>
                  <a:close/>
                </a:path>
              </a:pathLst>
            </a:custGeom>
            <a:solidFill>
              <a:schemeClr val="accent4"/>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3" name="Google Shape;5213;p118"/>
            <p:cNvSpPr/>
            <p:nvPr/>
          </p:nvSpPr>
          <p:spPr>
            <a:xfrm>
              <a:off x="5350675" y="3102162"/>
              <a:ext cx="27925" cy="23950"/>
            </a:xfrm>
            <a:custGeom>
              <a:avLst/>
              <a:gdLst/>
              <a:ahLst/>
              <a:cxnLst/>
              <a:rect l="l" t="t" r="r" b="b"/>
              <a:pathLst>
                <a:path w="1117" h="958" extrusionOk="0">
                  <a:moveTo>
                    <a:pt x="643" y="0"/>
                  </a:moveTo>
                  <a:cubicBezTo>
                    <a:pt x="525" y="0"/>
                    <a:pt x="403" y="45"/>
                    <a:pt x="304" y="144"/>
                  </a:cubicBezTo>
                  <a:cubicBezTo>
                    <a:pt x="1" y="434"/>
                    <a:pt x="221" y="957"/>
                    <a:pt x="648" y="957"/>
                  </a:cubicBezTo>
                  <a:cubicBezTo>
                    <a:pt x="910" y="957"/>
                    <a:pt x="1117" y="737"/>
                    <a:pt x="1117" y="475"/>
                  </a:cubicBezTo>
                  <a:cubicBezTo>
                    <a:pt x="1117" y="188"/>
                    <a:pt x="886" y="0"/>
                    <a:pt x="643" y="0"/>
                  </a:cubicBezTo>
                  <a:close/>
                </a:path>
              </a:pathLst>
            </a:cu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4" name="Google Shape;5214;p118"/>
            <p:cNvSpPr/>
            <p:nvPr/>
          </p:nvSpPr>
          <p:spPr>
            <a:xfrm>
              <a:off x="5398225" y="3102162"/>
              <a:ext cx="27925" cy="23950"/>
            </a:xfrm>
            <a:custGeom>
              <a:avLst/>
              <a:gdLst/>
              <a:ahLst/>
              <a:cxnLst/>
              <a:rect l="l" t="t" r="r" b="b"/>
              <a:pathLst>
                <a:path w="1117" h="958" extrusionOk="0">
                  <a:moveTo>
                    <a:pt x="643" y="0"/>
                  </a:moveTo>
                  <a:cubicBezTo>
                    <a:pt x="524" y="0"/>
                    <a:pt x="403" y="45"/>
                    <a:pt x="303" y="144"/>
                  </a:cubicBezTo>
                  <a:cubicBezTo>
                    <a:pt x="0" y="434"/>
                    <a:pt x="221" y="957"/>
                    <a:pt x="648" y="957"/>
                  </a:cubicBezTo>
                  <a:cubicBezTo>
                    <a:pt x="909" y="957"/>
                    <a:pt x="1116" y="737"/>
                    <a:pt x="1116" y="475"/>
                  </a:cubicBezTo>
                  <a:cubicBezTo>
                    <a:pt x="1116" y="188"/>
                    <a:pt x="886" y="0"/>
                    <a:pt x="643" y="0"/>
                  </a:cubicBezTo>
                  <a:close/>
                </a:path>
              </a:pathLst>
            </a:cu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5" name="Google Shape;5215;p118"/>
            <p:cNvSpPr/>
            <p:nvPr/>
          </p:nvSpPr>
          <p:spPr>
            <a:xfrm>
              <a:off x="5374450" y="3054437"/>
              <a:ext cx="27925" cy="23850"/>
            </a:xfrm>
            <a:custGeom>
              <a:avLst/>
              <a:gdLst/>
              <a:ahLst/>
              <a:cxnLst/>
              <a:rect l="l" t="t" r="r" b="b"/>
              <a:pathLst>
                <a:path w="1117" h="954" extrusionOk="0">
                  <a:moveTo>
                    <a:pt x="634" y="0"/>
                  </a:moveTo>
                  <a:cubicBezTo>
                    <a:pt x="207" y="0"/>
                    <a:pt x="0" y="510"/>
                    <a:pt x="304" y="813"/>
                  </a:cubicBezTo>
                  <a:cubicBezTo>
                    <a:pt x="401" y="910"/>
                    <a:pt x="519" y="954"/>
                    <a:pt x="635" y="954"/>
                  </a:cubicBezTo>
                  <a:cubicBezTo>
                    <a:pt x="881" y="954"/>
                    <a:pt x="1116" y="759"/>
                    <a:pt x="1116" y="469"/>
                  </a:cubicBezTo>
                  <a:cubicBezTo>
                    <a:pt x="1116" y="207"/>
                    <a:pt x="896" y="0"/>
                    <a:pt x="634" y="0"/>
                  </a:cubicBezTo>
                  <a:close/>
                </a:path>
              </a:pathLst>
            </a:cu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6" name="Google Shape;5216;p118"/>
            <p:cNvSpPr/>
            <p:nvPr/>
          </p:nvSpPr>
          <p:spPr>
            <a:xfrm>
              <a:off x="5390300" y="3054437"/>
              <a:ext cx="12075" cy="23800"/>
            </a:xfrm>
            <a:custGeom>
              <a:avLst/>
              <a:gdLst/>
              <a:ahLst/>
              <a:cxnLst/>
              <a:rect l="l" t="t" r="r" b="b"/>
              <a:pathLst>
                <a:path w="483" h="952" extrusionOk="0">
                  <a:moveTo>
                    <a:pt x="0" y="0"/>
                  </a:moveTo>
                  <a:lnTo>
                    <a:pt x="0" y="951"/>
                  </a:lnTo>
                  <a:cubicBezTo>
                    <a:pt x="262" y="951"/>
                    <a:pt x="482" y="731"/>
                    <a:pt x="482" y="469"/>
                  </a:cubicBezTo>
                  <a:cubicBezTo>
                    <a:pt x="482" y="207"/>
                    <a:pt x="262" y="0"/>
                    <a:pt x="0" y="0"/>
                  </a:cubicBezTo>
                  <a:close/>
                </a:path>
              </a:pathLst>
            </a:cu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7" name="Google Shape;5217;p118"/>
            <p:cNvSpPr/>
            <p:nvPr/>
          </p:nvSpPr>
          <p:spPr>
            <a:xfrm>
              <a:off x="5252175" y="2767512"/>
              <a:ext cx="257675" cy="215050"/>
            </a:xfrm>
            <a:custGeom>
              <a:avLst/>
              <a:gdLst/>
              <a:ahLst/>
              <a:cxnLst/>
              <a:rect l="l" t="t" r="r" b="b"/>
              <a:pathLst>
                <a:path w="10307" h="8602" extrusionOk="0">
                  <a:moveTo>
                    <a:pt x="5530" y="1"/>
                  </a:moveTo>
                  <a:cubicBezTo>
                    <a:pt x="4688" y="1"/>
                    <a:pt x="3844" y="400"/>
                    <a:pt x="3321" y="1199"/>
                  </a:cubicBezTo>
                  <a:cubicBezTo>
                    <a:pt x="1874" y="1241"/>
                    <a:pt x="992" y="2811"/>
                    <a:pt x="1723" y="4065"/>
                  </a:cubicBezTo>
                  <a:cubicBezTo>
                    <a:pt x="0" y="5029"/>
                    <a:pt x="689" y="7647"/>
                    <a:pt x="2659" y="7647"/>
                  </a:cubicBezTo>
                  <a:cubicBezTo>
                    <a:pt x="2949" y="7647"/>
                    <a:pt x="3238" y="7578"/>
                    <a:pt x="3486" y="7454"/>
                  </a:cubicBezTo>
                  <a:cubicBezTo>
                    <a:pt x="3955" y="8219"/>
                    <a:pt x="4743" y="8601"/>
                    <a:pt x="5530" y="8601"/>
                  </a:cubicBezTo>
                  <a:cubicBezTo>
                    <a:pt x="6317" y="8601"/>
                    <a:pt x="7103" y="8219"/>
                    <a:pt x="7564" y="7454"/>
                  </a:cubicBezTo>
                  <a:cubicBezTo>
                    <a:pt x="7826" y="7578"/>
                    <a:pt x="8115" y="7647"/>
                    <a:pt x="8405" y="7647"/>
                  </a:cubicBezTo>
                  <a:cubicBezTo>
                    <a:pt x="9452" y="7647"/>
                    <a:pt x="10306" y="6793"/>
                    <a:pt x="10306" y="5732"/>
                  </a:cubicBezTo>
                  <a:cubicBezTo>
                    <a:pt x="10306" y="5043"/>
                    <a:pt x="9934" y="4409"/>
                    <a:pt x="9328" y="4065"/>
                  </a:cubicBezTo>
                  <a:cubicBezTo>
                    <a:pt x="10058" y="2811"/>
                    <a:pt x="9190" y="1241"/>
                    <a:pt x="7730" y="1199"/>
                  </a:cubicBezTo>
                  <a:cubicBezTo>
                    <a:pt x="7213" y="400"/>
                    <a:pt x="6373" y="1"/>
                    <a:pt x="5530" y="1"/>
                  </a:cubicBezTo>
                  <a:close/>
                </a:path>
              </a:pathLst>
            </a:cu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8" name="Google Shape;5218;p118"/>
            <p:cNvSpPr/>
            <p:nvPr/>
          </p:nvSpPr>
          <p:spPr>
            <a:xfrm>
              <a:off x="5390300" y="2767162"/>
              <a:ext cx="119550" cy="215300"/>
            </a:xfrm>
            <a:custGeom>
              <a:avLst/>
              <a:gdLst/>
              <a:ahLst/>
              <a:cxnLst/>
              <a:rect l="l" t="t" r="r" b="b"/>
              <a:pathLst>
                <a:path w="4782" h="8612" extrusionOk="0">
                  <a:moveTo>
                    <a:pt x="0" y="1"/>
                  </a:moveTo>
                  <a:lnTo>
                    <a:pt x="0" y="8612"/>
                  </a:lnTo>
                  <a:cubicBezTo>
                    <a:pt x="841" y="8612"/>
                    <a:pt x="1612" y="8185"/>
                    <a:pt x="2039" y="7468"/>
                  </a:cubicBezTo>
                  <a:cubicBezTo>
                    <a:pt x="2301" y="7592"/>
                    <a:pt x="2590" y="7661"/>
                    <a:pt x="2880" y="7661"/>
                  </a:cubicBezTo>
                  <a:cubicBezTo>
                    <a:pt x="3927" y="7661"/>
                    <a:pt x="4781" y="6807"/>
                    <a:pt x="4781" y="5746"/>
                  </a:cubicBezTo>
                  <a:cubicBezTo>
                    <a:pt x="4781" y="5043"/>
                    <a:pt x="4409" y="4410"/>
                    <a:pt x="3803" y="4079"/>
                  </a:cubicBezTo>
                  <a:cubicBezTo>
                    <a:pt x="4533" y="2825"/>
                    <a:pt x="3665" y="1241"/>
                    <a:pt x="2205" y="1199"/>
                  </a:cubicBezTo>
                  <a:cubicBezTo>
                    <a:pt x="1722" y="455"/>
                    <a:pt x="896" y="1"/>
                    <a:pt x="0" y="1"/>
                  </a:cubicBezTo>
                  <a:close/>
                </a:path>
              </a:pathLst>
            </a:custGeom>
            <a:solidFill>
              <a:schemeClr val="accen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19" name="Google Shape;5219;p118"/>
          <p:cNvGrpSpPr/>
          <p:nvPr/>
        </p:nvGrpSpPr>
        <p:grpSpPr>
          <a:xfrm>
            <a:off x="5167100" y="2103087"/>
            <a:ext cx="430575" cy="406125"/>
            <a:chOff x="5167100" y="2103087"/>
            <a:chExt cx="430575" cy="406125"/>
          </a:xfrm>
        </p:grpSpPr>
        <p:sp>
          <p:nvSpPr>
            <p:cNvPr id="5220" name="Google Shape;5220;p118"/>
            <p:cNvSpPr/>
            <p:nvPr/>
          </p:nvSpPr>
          <p:spPr>
            <a:xfrm>
              <a:off x="5473475" y="2281587"/>
              <a:ext cx="24825" cy="149425"/>
            </a:xfrm>
            <a:custGeom>
              <a:avLst/>
              <a:gdLst/>
              <a:ahLst/>
              <a:cxnLst/>
              <a:rect l="l" t="t" r="r" b="b"/>
              <a:pathLst>
                <a:path w="993" h="5977" extrusionOk="0">
                  <a:moveTo>
                    <a:pt x="497" y="1"/>
                  </a:moveTo>
                  <a:cubicBezTo>
                    <a:pt x="249" y="1"/>
                    <a:pt x="1" y="170"/>
                    <a:pt x="21" y="507"/>
                  </a:cubicBezTo>
                  <a:lnTo>
                    <a:pt x="21" y="5522"/>
                  </a:lnTo>
                  <a:cubicBezTo>
                    <a:pt x="42" y="5825"/>
                    <a:pt x="273" y="5977"/>
                    <a:pt x="502" y="5977"/>
                  </a:cubicBezTo>
                  <a:cubicBezTo>
                    <a:pt x="731" y="5977"/>
                    <a:pt x="958" y="5825"/>
                    <a:pt x="972" y="5522"/>
                  </a:cubicBezTo>
                  <a:lnTo>
                    <a:pt x="972" y="507"/>
                  </a:lnTo>
                  <a:cubicBezTo>
                    <a:pt x="993" y="170"/>
                    <a:pt x="745" y="1"/>
                    <a:pt x="497" y="1"/>
                  </a:cubicBezTo>
                  <a:close/>
                </a:path>
              </a:pathLst>
            </a:custGeom>
            <a:solidFill>
              <a:srgbClr val="ECF4FF"/>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1" name="Google Shape;5221;p118"/>
            <p:cNvSpPr/>
            <p:nvPr/>
          </p:nvSpPr>
          <p:spPr>
            <a:xfrm>
              <a:off x="5486050" y="2282187"/>
              <a:ext cx="11725" cy="149525"/>
            </a:xfrm>
            <a:custGeom>
              <a:avLst/>
              <a:gdLst/>
              <a:ahLst/>
              <a:cxnLst/>
              <a:rect l="l" t="t" r="r" b="b"/>
              <a:pathLst>
                <a:path w="469" h="5981" extrusionOk="0">
                  <a:moveTo>
                    <a:pt x="0" y="1"/>
                  </a:moveTo>
                  <a:lnTo>
                    <a:pt x="0" y="5980"/>
                  </a:lnTo>
                  <a:cubicBezTo>
                    <a:pt x="262" y="5980"/>
                    <a:pt x="469" y="5760"/>
                    <a:pt x="469" y="5498"/>
                  </a:cubicBezTo>
                  <a:lnTo>
                    <a:pt x="469" y="483"/>
                  </a:lnTo>
                  <a:cubicBezTo>
                    <a:pt x="469" y="221"/>
                    <a:pt x="262" y="1"/>
                    <a:pt x="0" y="1"/>
                  </a:cubicBezTo>
                  <a:close/>
                </a:path>
              </a:pathLst>
            </a:custGeom>
            <a:solidFill>
              <a:srgbClr val="D5E7FD"/>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2" name="Google Shape;5222;p118"/>
            <p:cNvSpPr/>
            <p:nvPr/>
          </p:nvSpPr>
          <p:spPr>
            <a:xfrm>
              <a:off x="5270075" y="2249887"/>
              <a:ext cx="149950" cy="156000"/>
            </a:xfrm>
            <a:custGeom>
              <a:avLst/>
              <a:gdLst/>
              <a:ahLst/>
              <a:cxnLst/>
              <a:rect l="l" t="t" r="r" b="b"/>
              <a:pathLst>
                <a:path w="5998" h="6240" extrusionOk="0">
                  <a:moveTo>
                    <a:pt x="5307" y="1"/>
                  </a:moveTo>
                  <a:cubicBezTo>
                    <a:pt x="5182" y="1"/>
                    <a:pt x="5053" y="56"/>
                    <a:pt x="4947" y="191"/>
                  </a:cubicBezTo>
                  <a:lnTo>
                    <a:pt x="263" y="5454"/>
                  </a:lnTo>
                  <a:cubicBezTo>
                    <a:pt x="1" y="5757"/>
                    <a:pt x="207" y="6239"/>
                    <a:pt x="621" y="6239"/>
                  </a:cubicBezTo>
                  <a:cubicBezTo>
                    <a:pt x="759" y="6239"/>
                    <a:pt x="883" y="6184"/>
                    <a:pt x="979" y="6087"/>
                  </a:cubicBezTo>
                  <a:lnTo>
                    <a:pt x="5650" y="824"/>
                  </a:lnTo>
                  <a:cubicBezTo>
                    <a:pt x="5998" y="466"/>
                    <a:pt x="5668" y="1"/>
                    <a:pt x="5307" y="1"/>
                  </a:cubicBezTo>
                  <a:close/>
                </a:path>
              </a:pathLst>
            </a:custGeom>
            <a:solidFill>
              <a:srgbClr val="ECF4FF"/>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3" name="Google Shape;5223;p118"/>
            <p:cNvSpPr/>
            <p:nvPr/>
          </p:nvSpPr>
          <p:spPr>
            <a:xfrm>
              <a:off x="5425775" y="2133662"/>
              <a:ext cx="25000" cy="167150"/>
            </a:xfrm>
            <a:custGeom>
              <a:avLst/>
              <a:gdLst/>
              <a:ahLst/>
              <a:cxnLst/>
              <a:rect l="l" t="t" r="r" b="b"/>
              <a:pathLst>
                <a:path w="1000" h="6686" extrusionOk="0">
                  <a:moveTo>
                    <a:pt x="496" y="0"/>
                  </a:moveTo>
                  <a:cubicBezTo>
                    <a:pt x="266" y="0"/>
                    <a:pt x="35" y="148"/>
                    <a:pt x="14" y="445"/>
                  </a:cubicBezTo>
                  <a:lnTo>
                    <a:pt x="14" y="6190"/>
                  </a:lnTo>
                  <a:cubicBezTo>
                    <a:pt x="0" y="6521"/>
                    <a:pt x="252" y="6686"/>
                    <a:pt x="501" y="6686"/>
                  </a:cubicBezTo>
                  <a:cubicBezTo>
                    <a:pt x="751" y="6686"/>
                    <a:pt x="999" y="6521"/>
                    <a:pt x="979" y="6190"/>
                  </a:cubicBezTo>
                  <a:lnTo>
                    <a:pt x="979" y="445"/>
                  </a:lnTo>
                  <a:cubicBezTo>
                    <a:pt x="958" y="148"/>
                    <a:pt x="727" y="0"/>
                    <a:pt x="496" y="0"/>
                  </a:cubicBezTo>
                  <a:close/>
                </a:path>
              </a:pathLst>
            </a:custGeom>
            <a:solidFill>
              <a:srgbClr val="ECF4FF"/>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4" name="Google Shape;5224;p118"/>
            <p:cNvSpPr/>
            <p:nvPr/>
          </p:nvSpPr>
          <p:spPr>
            <a:xfrm>
              <a:off x="5438175" y="2133062"/>
              <a:ext cx="12075" cy="167075"/>
            </a:xfrm>
            <a:custGeom>
              <a:avLst/>
              <a:gdLst/>
              <a:ahLst/>
              <a:cxnLst/>
              <a:rect l="l" t="t" r="r" b="b"/>
              <a:pathLst>
                <a:path w="483" h="6683" extrusionOk="0">
                  <a:moveTo>
                    <a:pt x="0" y="0"/>
                  </a:moveTo>
                  <a:lnTo>
                    <a:pt x="0" y="6682"/>
                  </a:lnTo>
                  <a:cubicBezTo>
                    <a:pt x="262" y="6682"/>
                    <a:pt x="483" y="6476"/>
                    <a:pt x="483" y="6214"/>
                  </a:cubicBezTo>
                  <a:lnTo>
                    <a:pt x="483" y="469"/>
                  </a:lnTo>
                  <a:cubicBezTo>
                    <a:pt x="483" y="207"/>
                    <a:pt x="262" y="0"/>
                    <a:pt x="0" y="0"/>
                  </a:cubicBezTo>
                  <a:close/>
                </a:path>
              </a:pathLst>
            </a:custGeom>
            <a:solidFill>
              <a:srgbClr val="D5E7FD"/>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5" name="Google Shape;5225;p118"/>
            <p:cNvSpPr/>
            <p:nvPr/>
          </p:nvSpPr>
          <p:spPr>
            <a:xfrm>
              <a:off x="5358250" y="2234312"/>
              <a:ext cx="139525" cy="119575"/>
            </a:xfrm>
            <a:custGeom>
              <a:avLst/>
              <a:gdLst/>
              <a:ahLst/>
              <a:cxnLst/>
              <a:rect l="l" t="t" r="r" b="b"/>
              <a:pathLst>
                <a:path w="5581" h="4783" extrusionOk="0">
                  <a:moveTo>
                    <a:pt x="3197" y="1"/>
                  </a:moveTo>
                  <a:cubicBezTo>
                    <a:pt x="1076" y="1"/>
                    <a:pt x="1" y="2563"/>
                    <a:pt x="1503" y="4079"/>
                  </a:cubicBezTo>
                  <a:cubicBezTo>
                    <a:pt x="1989" y="4565"/>
                    <a:pt x="2588" y="4783"/>
                    <a:pt x="3175" y="4783"/>
                  </a:cubicBezTo>
                  <a:cubicBezTo>
                    <a:pt x="4403" y="4783"/>
                    <a:pt x="5581" y="3833"/>
                    <a:pt x="5581" y="2398"/>
                  </a:cubicBezTo>
                  <a:lnTo>
                    <a:pt x="5581" y="2384"/>
                  </a:lnTo>
                  <a:cubicBezTo>
                    <a:pt x="5581" y="1075"/>
                    <a:pt x="4520" y="1"/>
                    <a:pt x="3197" y="1"/>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6" name="Google Shape;5226;p118"/>
            <p:cNvSpPr/>
            <p:nvPr/>
          </p:nvSpPr>
          <p:spPr>
            <a:xfrm>
              <a:off x="5438175" y="2234312"/>
              <a:ext cx="59600" cy="119550"/>
            </a:xfrm>
            <a:custGeom>
              <a:avLst/>
              <a:gdLst/>
              <a:ahLst/>
              <a:cxnLst/>
              <a:rect l="l" t="t" r="r" b="b"/>
              <a:pathLst>
                <a:path w="2384" h="4782" extrusionOk="0">
                  <a:moveTo>
                    <a:pt x="0" y="1"/>
                  </a:moveTo>
                  <a:lnTo>
                    <a:pt x="0" y="4782"/>
                  </a:lnTo>
                  <a:cubicBezTo>
                    <a:pt x="1323" y="4782"/>
                    <a:pt x="2384" y="3721"/>
                    <a:pt x="2384" y="2398"/>
                  </a:cubicBezTo>
                  <a:lnTo>
                    <a:pt x="2384" y="2384"/>
                  </a:lnTo>
                  <a:cubicBezTo>
                    <a:pt x="2384" y="1075"/>
                    <a:pt x="1323" y="1"/>
                    <a:pt x="0" y="1"/>
                  </a:cubicBezTo>
                  <a:close/>
                </a:path>
              </a:pathLst>
            </a:cu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7" name="Google Shape;5227;p118"/>
            <p:cNvSpPr/>
            <p:nvPr/>
          </p:nvSpPr>
          <p:spPr>
            <a:xfrm>
              <a:off x="5234775" y="2138312"/>
              <a:ext cx="24825" cy="232850"/>
            </a:xfrm>
            <a:custGeom>
              <a:avLst/>
              <a:gdLst/>
              <a:ahLst/>
              <a:cxnLst/>
              <a:rect l="l" t="t" r="r" b="b"/>
              <a:pathLst>
                <a:path w="993" h="9314" extrusionOk="0">
                  <a:moveTo>
                    <a:pt x="497" y="0"/>
                  </a:moveTo>
                  <a:cubicBezTo>
                    <a:pt x="249" y="0"/>
                    <a:pt x="1" y="169"/>
                    <a:pt x="21" y="507"/>
                  </a:cubicBezTo>
                  <a:lnTo>
                    <a:pt x="21" y="8870"/>
                  </a:lnTo>
                  <a:cubicBezTo>
                    <a:pt x="35" y="9166"/>
                    <a:pt x="262" y="9314"/>
                    <a:pt x="491" y="9314"/>
                  </a:cubicBezTo>
                  <a:cubicBezTo>
                    <a:pt x="720" y="9314"/>
                    <a:pt x="951" y="9166"/>
                    <a:pt x="972" y="8870"/>
                  </a:cubicBezTo>
                  <a:lnTo>
                    <a:pt x="972" y="507"/>
                  </a:lnTo>
                  <a:cubicBezTo>
                    <a:pt x="993" y="169"/>
                    <a:pt x="745" y="0"/>
                    <a:pt x="497" y="0"/>
                  </a:cubicBezTo>
                  <a:close/>
                </a:path>
              </a:pathLst>
            </a:custGeom>
            <a:solidFill>
              <a:srgbClr val="ECF4FF"/>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8" name="Google Shape;5228;p118"/>
            <p:cNvSpPr/>
            <p:nvPr/>
          </p:nvSpPr>
          <p:spPr>
            <a:xfrm>
              <a:off x="5247350" y="2138912"/>
              <a:ext cx="11725" cy="232875"/>
            </a:xfrm>
            <a:custGeom>
              <a:avLst/>
              <a:gdLst/>
              <a:ahLst/>
              <a:cxnLst/>
              <a:rect l="l" t="t" r="r" b="b"/>
              <a:pathLst>
                <a:path w="469" h="9315" extrusionOk="0">
                  <a:moveTo>
                    <a:pt x="0" y="0"/>
                  </a:moveTo>
                  <a:lnTo>
                    <a:pt x="0" y="9314"/>
                  </a:lnTo>
                  <a:cubicBezTo>
                    <a:pt x="262" y="9314"/>
                    <a:pt x="469" y="9107"/>
                    <a:pt x="469" y="8846"/>
                  </a:cubicBezTo>
                  <a:lnTo>
                    <a:pt x="469" y="483"/>
                  </a:lnTo>
                  <a:cubicBezTo>
                    <a:pt x="469" y="207"/>
                    <a:pt x="262" y="0"/>
                    <a:pt x="0" y="0"/>
                  </a:cubicBezTo>
                  <a:close/>
                </a:path>
              </a:pathLst>
            </a:custGeom>
            <a:solidFill>
              <a:srgbClr val="D5E7FD"/>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9" name="Google Shape;5229;p118"/>
            <p:cNvSpPr/>
            <p:nvPr/>
          </p:nvSpPr>
          <p:spPr>
            <a:xfrm>
              <a:off x="5167100" y="2306312"/>
              <a:ext cx="139525" cy="119550"/>
            </a:xfrm>
            <a:custGeom>
              <a:avLst/>
              <a:gdLst/>
              <a:ahLst/>
              <a:cxnLst/>
              <a:rect l="l" t="t" r="r" b="b"/>
              <a:pathLst>
                <a:path w="5581" h="4782" extrusionOk="0">
                  <a:moveTo>
                    <a:pt x="3197" y="0"/>
                  </a:moveTo>
                  <a:cubicBezTo>
                    <a:pt x="1061" y="0"/>
                    <a:pt x="0" y="2563"/>
                    <a:pt x="1502" y="4078"/>
                  </a:cubicBezTo>
                  <a:cubicBezTo>
                    <a:pt x="1992" y="4564"/>
                    <a:pt x="2592" y="4782"/>
                    <a:pt x="3179" y="4782"/>
                  </a:cubicBezTo>
                  <a:cubicBezTo>
                    <a:pt x="4407" y="4782"/>
                    <a:pt x="5580" y="3829"/>
                    <a:pt x="5580" y="2384"/>
                  </a:cubicBezTo>
                  <a:cubicBezTo>
                    <a:pt x="5580" y="1061"/>
                    <a:pt x="4519" y="0"/>
                    <a:pt x="3197" y="0"/>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0" name="Google Shape;5230;p118"/>
            <p:cNvSpPr/>
            <p:nvPr/>
          </p:nvSpPr>
          <p:spPr>
            <a:xfrm>
              <a:off x="5247000" y="2306312"/>
              <a:ext cx="59625" cy="119550"/>
            </a:xfrm>
            <a:custGeom>
              <a:avLst/>
              <a:gdLst/>
              <a:ahLst/>
              <a:cxnLst/>
              <a:rect l="l" t="t" r="r" b="b"/>
              <a:pathLst>
                <a:path w="2385" h="4782" extrusionOk="0">
                  <a:moveTo>
                    <a:pt x="1" y="0"/>
                  </a:moveTo>
                  <a:lnTo>
                    <a:pt x="1" y="4781"/>
                  </a:lnTo>
                  <a:cubicBezTo>
                    <a:pt x="1323" y="4767"/>
                    <a:pt x="2384" y="3706"/>
                    <a:pt x="2384" y="2384"/>
                  </a:cubicBezTo>
                  <a:cubicBezTo>
                    <a:pt x="2384" y="1061"/>
                    <a:pt x="1323" y="0"/>
                    <a:pt x="1" y="0"/>
                  </a:cubicBezTo>
                  <a:close/>
                </a:path>
              </a:pathLst>
            </a:cu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1" name="Google Shape;5231;p118"/>
            <p:cNvSpPr/>
            <p:nvPr/>
          </p:nvSpPr>
          <p:spPr>
            <a:xfrm>
              <a:off x="5402350" y="2407912"/>
              <a:ext cx="167425" cy="101300"/>
            </a:xfrm>
            <a:custGeom>
              <a:avLst/>
              <a:gdLst/>
              <a:ahLst/>
              <a:cxnLst/>
              <a:rect l="l" t="t" r="r" b="b"/>
              <a:pathLst>
                <a:path w="6697" h="4052" extrusionOk="0">
                  <a:moveTo>
                    <a:pt x="483" y="1"/>
                  </a:moveTo>
                  <a:cubicBezTo>
                    <a:pt x="221" y="1"/>
                    <a:pt x="0" y="207"/>
                    <a:pt x="0" y="469"/>
                  </a:cubicBezTo>
                  <a:lnTo>
                    <a:pt x="0" y="3569"/>
                  </a:lnTo>
                  <a:cubicBezTo>
                    <a:pt x="0" y="3831"/>
                    <a:pt x="221" y="4051"/>
                    <a:pt x="483" y="4051"/>
                  </a:cubicBezTo>
                  <a:lnTo>
                    <a:pt x="1668" y="4051"/>
                  </a:lnTo>
                  <a:lnTo>
                    <a:pt x="2150" y="3638"/>
                  </a:lnTo>
                  <a:lnTo>
                    <a:pt x="2632" y="4051"/>
                  </a:lnTo>
                  <a:lnTo>
                    <a:pt x="4065" y="4051"/>
                  </a:lnTo>
                  <a:lnTo>
                    <a:pt x="4547" y="3679"/>
                  </a:lnTo>
                  <a:lnTo>
                    <a:pt x="5016" y="4051"/>
                  </a:lnTo>
                  <a:lnTo>
                    <a:pt x="6214" y="4051"/>
                  </a:lnTo>
                  <a:cubicBezTo>
                    <a:pt x="6476" y="4051"/>
                    <a:pt x="6696" y="3831"/>
                    <a:pt x="6696" y="3569"/>
                  </a:cubicBezTo>
                  <a:lnTo>
                    <a:pt x="6696" y="469"/>
                  </a:lnTo>
                  <a:cubicBezTo>
                    <a:pt x="6696" y="207"/>
                    <a:pt x="6476" y="1"/>
                    <a:pt x="6214" y="1"/>
                  </a:cubicBezTo>
                  <a:lnTo>
                    <a:pt x="5016" y="1"/>
                  </a:lnTo>
                  <a:lnTo>
                    <a:pt x="4616" y="428"/>
                  </a:lnTo>
                  <a:lnTo>
                    <a:pt x="4065" y="1"/>
                  </a:lnTo>
                  <a:lnTo>
                    <a:pt x="2632" y="1"/>
                  </a:lnTo>
                  <a:lnTo>
                    <a:pt x="2150" y="552"/>
                  </a:lnTo>
                  <a:lnTo>
                    <a:pt x="1681" y="1"/>
                  </a:lnTo>
                  <a:close/>
                </a:path>
              </a:pathLst>
            </a:custGeom>
            <a:solidFill>
              <a:schemeClr val="accent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2" name="Google Shape;5232;p118"/>
            <p:cNvSpPr/>
            <p:nvPr/>
          </p:nvSpPr>
          <p:spPr>
            <a:xfrm>
              <a:off x="5486050" y="2407912"/>
              <a:ext cx="83725" cy="101300"/>
            </a:xfrm>
            <a:custGeom>
              <a:avLst/>
              <a:gdLst/>
              <a:ahLst/>
              <a:cxnLst/>
              <a:rect l="l" t="t" r="r" b="b"/>
              <a:pathLst>
                <a:path w="3349" h="4052" extrusionOk="0">
                  <a:moveTo>
                    <a:pt x="0" y="1"/>
                  </a:moveTo>
                  <a:lnTo>
                    <a:pt x="0" y="4051"/>
                  </a:lnTo>
                  <a:lnTo>
                    <a:pt x="717" y="4051"/>
                  </a:lnTo>
                  <a:lnTo>
                    <a:pt x="1199" y="3679"/>
                  </a:lnTo>
                  <a:lnTo>
                    <a:pt x="1668" y="4051"/>
                  </a:lnTo>
                  <a:lnTo>
                    <a:pt x="2866" y="4051"/>
                  </a:lnTo>
                  <a:cubicBezTo>
                    <a:pt x="3128" y="4051"/>
                    <a:pt x="3348" y="3831"/>
                    <a:pt x="3348" y="3569"/>
                  </a:cubicBezTo>
                  <a:lnTo>
                    <a:pt x="3348" y="469"/>
                  </a:lnTo>
                  <a:cubicBezTo>
                    <a:pt x="3348" y="207"/>
                    <a:pt x="3128" y="1"/>
                    <a:pt x="2866" y="1"/>
                  </a:cubicBezTo>
                  <a:lnTo>
                    <a:pt x="1668" y="1"/>
                  </a:lnTo>
                  <a:lnTo>
                    <a:pt x="1268" y="428"/>
                  </a:lnTo>
                  <a:lnTo>
                    <a:pt x="717" y="1"/>
                  </a:lnTo>
                  <a:close/>
                </a:path>
              </a:pathLst>
            </a:custGeom>
            <a:solidFill>
              <a:schemeClr val="accent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3" name="Google Shape;5233;p118"/>
            <p:cNvSpPr/>
            <p:nvPr/>
          </p:nvSpPr>
          <p:spPr>
            <a:xfrm>
              <a:off x="5444025" y="2407912"/>
              <a:ext cx="23800" cy="101300"/>
            </a:xfrm>
            <a:custGeom>
              <a:avLst/>
              <a:gdLst/>
              <a:ahLst/>
              <a:cxnLst/>
              <a:rect l="l" t="t" r="r" b="b"/>
              <a:pathLst>
                <a:path w="952" h="4052" extrusionOk="0">
                  <a:moveTo>
                    <a:pt x="1" y="1"/>
                  </a:moveTo>
                  <a:lnTo>
                    <a:pt x="1" y="4051"/>
                  </a:lnTo>
                  <a:lnTo>
                    <a:pt x="951" y="4051"/>
                  </a:lnTo>
                  <a:lnTo>
                    <a:pt x="951" y="1"/>
                  </a:lnTo>
                  <a:close/>
                </a:path>
              </a:pathLst>
            </a:custGeom>
            <a:solidFill>
              <a:schemeClr val="accent4"/>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4" name="Google Shape;5234;p118"/>
            <p:cNvSpPr/>
            <p:nvPr/>
          </p:nvSpPr>
          <p:spPr>
            <a:xfrm>
              <a:off x="5503950" y="2407912"/>
              <a:ext cx="23800" cy="101300"/>
            </a:xfrm>
            <a:custGeom>
              <a:avLst/>
              <a:gdLst/>
              <a:ahLst/>
              <a:cxnLst/>
              <a:rect l="l" t="t" r="r" b="b"/>
              <a:pathLst>
                <a:path w="952" h="4052" extrusionOk="0">
                  <a:moveTo>
                    <a:pt x="1" y="1"/>
                  </a:moveTo>
                  <a:lnTo>
                    <a:pt x="1" y="4051"/>
                  </a:lnTo>
                  <a:lnTo>
                    <a:pt x="952" y="4051"/>
                  </a:lnTo>
                  <a:lnTo>
                    <a:pt x="952" y="1"/>
                  </a:lnTo>
                  <a:close/>
                </a:path>
              </a:pathLst>
            </a:custGeom>
            <a:solidFill>
              <a:schemeClr val="accent4"/>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5" name="Google Shape;5235;p118"/>
            <p:cNvSpPr/>
            <p:nvPr/>
          </p:nvSpPr>
          <p:spPr>
            <a:xfrm>
              <a:off x="5517825" y="2288262"/>
              <a:ext cx="79850" cy="89025"/>
            </a:xfrm>
            <a:custGeom>
              <a:avLst/>
              <a:gdLst/>
              <a:ahLst/>
              <a:cxnLst/>
              <a:rect l="l" t="t" r="r" b="b"/>
              <a:pathLst>
                <a:path w="3194" h="3561" extrusionOk="0">
                  <a:moveTo>
                    <a:pt x="1616" y="1"/>
                  </a:moveTo>
                  <a:cubicBezTo>
                    <a:pt x="1595" y="1"/>
                    <a:pt x="1575" y="2"/>
                    <a:pt x="1554" y="6"/>
                  </a:cubicBezTo>
                  <a:cubicBezTo>
                    <a:pt x="1320" y="20"/>
                    <a:pt x="1320" y="75"/>
                    <a:pt x="300" y="1094"/>
                  </a:cubicBezTo>
                  <a:cubicBezTo>
                    <a:pt x="1" y="1393"/>
                    <a:pt x="212" y="1907"/>
                    <a:pt x="628" y="1907"/>
                  </a:cubicBezTo>
                  <a:cubicBezTo>
                    <a:pt x="634" y="1907"/>
                    <a:pt x="639" y="1907"/>
                    <a:pt x="645" y="1907"/>
                  </a:cubicBezTo>
                  <a:cubicBezTo>
                    <a:pt x="879" y="1907"/>
                    <a:pt x="975" y="1783"/>
                    <a:pt x="1127" y="1632"/>
                  </a:cubicBezTo>
                  <a:lnTo>
                    <a:pt x="1127" y="3106"/>
                  </a:lnTo>
                  <a:cubicBezTo>
                    <a:pt x="1147" y="3409"/>
                    <a:pt x="1378" y="3560"/>
                    <a:pt x="1607" y="3560"/>
                  </a:cubicBezTo>
                  <a:cubicBezTo>
                    <a:pt x="1836" y="3560"/>
                    <a:pt x="2064" y="3409"/>
                    <a:pt x="2077" y="3106"/>
                  </a:cubicBezTo>
                  <a:lnTo>
                    <a:pt x="2077" y="1632"/>
                  </a:lnTo>
                  <a:cubicBezTo>
                    <a:pt x="2229" y="1783"/>
                    <a:pt x="2325" y="1921"/>
                    <a:pt x="2560" y="1921"/>
                  </a:cubicBezTo>
                  <a:cubicBezTo>
                    <a:pt x="2987" y="1921"/>
                    <a:pt x="3193" y="1397"/>
                    <a:pt x="2890" y="1108"/>
                  </a:cubicBezTo>
                  <a:lnTo>
                    <a:pt x="2890" y="1094"/>
                  </a:lnTo>
                  <a:cubicBezTo>
                    <a:pt x="1885" y="89"/>
                    <a:pt x="1912" y="102"/>
                    <a:pt x="1802" y="47"/>
                  </a:cubicBezTo>
                  <a:cubicBezTo>
                    <a:pt x="1740" y="16"/>
                    <a:pt x="1678" y="1"/>
                    <a:pt x="1616" y="1"/>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6" name="Google Shape;5236;p118"/>
            <p:cNvSpPr/>
            <p:nvPr/>
          </p:nvSpPr>
          <p:spPr>
            <a:xfrm>
              <a:off x="5279050" y="2198737"/>
              <a:ext cx="79575" cy="88725"/>
            </a:xfrm>
            <a:custGeom>
              <a:avLst/>
              <a:gdLst/>
              <a:ahLst/>
              <a:cxnLst/>
              <a:rect l="l" t="t" r="r" b="b"/>
              <a:pathLst>
                <a:path w="3183" h="3549" extrusionOk="0">
                  <a:moveTo>
                    <a:pt x="1586" y="0"/>
                  </a:moveTo>
                  <a:cubicBezTo>
                    <a:pt x="1515" y="0"/>
                    <a:pt x="1443" y="16"/>
                    <a:pt x="1378" y="46"/>
                  </a:cubicBezTo>
                  <a:cubicBezTo>
                    <a:pt x="1281" y="87"/>
                    <a:pt x="1309" y="74"/>
                    <a:pt x="289" y="1093"/>
                  </a:cubicBezTo>
                  <a:cubicBezTo>
                    <a:pt x="0" y="1396"/>
                    <a:pt x="207" y="1906"/>
                    <a:pt x="634" y="1906"/>
                  </a:cubicBezTo>
                  <a:cubicBezTo>
                    <a:pt x="854" y="1906"/>
                    <a:pt x="964" y="1768"/>
                    <a:pt x="1116" y="1617"/>
                  </a:cubicBezTo>
                  <a:lnTo>
                    <a:pt x="1116" y="3105"/>
                  </a:lnTo>
                  <a:cubicBezTo>
                    <a:pt x="1130" y="3401"/>
                    <a:pt x="1357" y="3549"/>
                    <a:pt x="1586" y="3549"/>
                  </a:cubicBezTo>
                  <a:cubicBezTo>
                    <a:pt x="1815" y="3549"/>
                    <a:pt x="2046" y="3401"/>
                    <a:pt x="2067" y="3105"/>
                  </a:cubicBezTo>
                  <a:lnTo>
                    <a:pt x="2067" y="1617"/>
                  </a:lnTo>
                  <a:cubicBezTo>
                    <a:pt x="2218" y="1782"/>
                    <a:pt x="2315" y="1906"/>
                    <a:pt x="2535" y="1906"/>
                  </a:cubicBezTo>
                  <a:cubicBezTo>
                    <a:pt x="2962" y="1906"/>
                    <a:pt x="3183" y="1396"/>
                    <a:pt x="2880" y="1093"/>
                  </a:cubicBezTo>
                  <a:lnTo>
                    <a:pt x="1929" y="142"/>
                  </a:lnTo>
                  <a:cubicBezTo>
                    <a:pt x="1833" y="46"/>
                    <a:pt x="1709" y="0"/>
                    <a:pt x="1586" y="0"/>
                  </a:cubicBezTo>
                  <a:close/>
                </a:path>
              </a:pathLst>
            </a:custGeom>
            <a:solidFill>
              <a:schemeClr val="accent3"/>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7" name="Google Shape;5237;p118"/>
            <p:cNvSpPr/>
            <p:nvPr/>
          </p:nvSpPr>
          <p:spPr>
            <a:xfrm>
              <a:off x="5187075" y="2103087"/>
              <a:ext cx="406475" cy="59600"/>
            </a:xfrm>
            <a:custGeom>
              <a:avLst/>
              <a:gdLst/>
              <a:ahLst/>
              <a:cxnLst/>
              <a:rect l="l" t="t" r="r" b="b"/>
              <a:pathLst>
                <a:path w="16259" h="2384" extrusionOk="0">
                  <a:moveTo>
                    <a:pt x="483" y="0"/>
                  </a:moveTo>
                  <a:cubicBezTo>
                    <a:pt x="221" y="0"/>
                    <a:pt x="0" y="207"/>
                    <a:pt x="14" y="469"/>
                  </a:cubicBezTo>
                  <a:lnTo>
                    <a:pt x="14" y="1916"/>
                  </a:lnTo>
                  <a:cubicBezTo>
                    <a:pt x="0" y="2177"/>
                    <a:pt x="221" y="2384"/>
                    <a:pt x="483" y="2384"/>
                  </a:cubicBezTo>
                  <a:lnTo>
                    <a:pt x="15790" y="2384"/>
                  </a:lnTo>
                  <a:cubicBezTo>
                    <a:pt x="16051" y="2384"/>
                    <a:pt x="16258" y="2177"/>
                    <a:pt x="16258" y="1916"/>
                  </a:cubicBezTo>
                  <a:lnTo>
                    <a:pt x="16258" y="469"/>
                  </a:lnTo>
                  <a:cubicBezTo>
                    <a:pt x="16258" y="207"/>
                    <a:pt x="16051" y="0"/>
                    <a:pt x="15790" y="0"/>
                  </a:cubicBezTo>
                  <a:close/>
                </a:path>
              </a:pathLst>
            </a:cu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8" name="Google Shape;5238;p118"/>
            <p:cNvSpPr/>
            <p:nvPr/>
          </p:nvSpPr>
          <p:spPr>
            <a:xfrm>
              <a:off x="5390300" y="2103087"/>
              <a:ext cx="203250" cy="59600"/>
            </a:xfrm>
            <a:custGeom>
              <a:avLst/>
              <a:gdLst/>
              <a:ahLst/>
              <a:cxnLst/>
              <a:rect l="l" t="t" r="r" b="b"/>
              <a:pathLst>
                <a:path w="8130" h="2384" extrusionOk="0">
                  <a:moveTo>
                    <a:pt x="0" y="0"/>
                  </a:moveTo>
                  <a:lnTo>
                    <a:pt x="0" y="2384"/>
                  </a:lnTo>
                  <a:lnTo>
                    <a:pt x="7661" y="2384"/>
                  </a:lnTo>
                  <a:cubicBezTo>
                    <a:pt x="7922" y="2384"/>
                    <a:pt x="8129" y="2177"/>
                    <a:pt x="8129" y="1916"/>
                  </a:cubicBezTo>
                  <a:lnTo>
                    <a:pt x="8129" y="469"/>
                  </a:lnTo>
                  <a:cubicBezTo>
                    <a:pt x="8129" y="207"/>
                    <a:pt x="7922" y="0"/>
                    <a:pt x="7661" y="0"/>
                  </a:cubicBezTo>
                  <a:close/>
                </a:path>
              </a:pathLst>
            </a:custGeom>
            <a:solidFill>
              <a:schemeClr val="accen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39" name="Google Shape;5239;p118"/>
          <p:cNvGrpSpPr/>
          <p:nvPr/>
        </p:nvGrpSpPr>
        <p:grpSpPr>
          <a:xfrm>
            <a:off x="5187425" y="1459337"/>
            <a:ext cx="406625" cy="406450"/>
            <a:chOff x="5187425" y="1459337"/>
            <a:chExt cx="406625" cy="406450"/>
          </a:xfrm>
        </p:grpSpPr>
        <p:sp>
          <p:nvSpPr>
            <p:cNvPr id="5240" name="Google Shape;5240;p118"/>
            <p:cNvSpPr/>
            <p:nvPr/>
          </p:nvSpPr>
          <p:spPr>
            <a:xfrm>
              <a:off x="5270775" y="1787912"/>
              <a:ext cx="83725" cy="77875"/>
            </a:xfrm>
            <a:custGeom>
              <a:avLst/>
              <a:gdLst/>
              <a:ahLst/>
              <a:cxnLst/>
              <a:rect l="l" t="t" r="r" b="b"/>
              <a:pathLst>
                <a:path w="3349" h="3115" extrusionOk="0">
                  <a:moveTo>
                    <a:pt x="483" y="1"/>
                  </a:moveTo>
                  <a:cubicBezTo>
                    <a:pt x="221" y="1"/>
                    <a:pt x="0" y="221"/>
                    <a:pt x="0" y="483"/>
                  </a:cubicBezTo>
                  <a:lnTo>
                    <a:pt x="0" y="2632"/>
                  </a:lnTo>
                  <a:cubicBezTo>
                    <a:pt x="0" y="2894"/>
                    <a:pt x="221" y="3115"/>
                    <a:pt x="483" y="3115"/>
                  </a:cubicBezTo>
                  <a:lnTo>
                    <a:pt x="2880" y="3115"/>
                  </a:lnTo>
                  <a:cubicBezTo>
                    <a:pt x="3142" y="3115"/>
                    <a:pt x="3348" y="2894"/>
                    <a:pt x="3348" y="2632"/>
                  </a:cubicBezTo>
                  <a:lnTo>
                    <a:pt x="3348" y="483"/>
                  </a:lnTo>
                  <a:cubicBezTo>
                    <a:pt x="3348" y="221"/>
                    <a:pt x="3142" y="1"/>
                    <a:pt x="2880" y="1"/>
                  </a:cubicBezTo>
                  <a:close/>
                </a:path>
              </a:pathLst>
            </a:custGeom>
            <a:solidFill>
              <a:schemeClr val="accen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1" name="Google Shape;5241;p118"/>
            <p:cNvSpPr/>
            <p:nvPr/>
          </p:nvSpPr>
          <p:spPr>
            <a:xfrm>
              <a:off x="5426125" y="1787912"/>
              <a:ext cx="83725" cy="77875"/>
            </a:xfrm>
            <a:custGeom>
              <a:avLst/>
              <a:gdLst/>
              <a:ahLst/>
              <a:cxnLst/>
              <a:rect l="l" t="t" r="r" b="b"/>
              <a:pathLst>
                <a:path w="3349" h="3115" extrusionOk="0">
                  <a:moveTo>
                    <a:pt x="482" y="1"/>
                  </a:moveTo>
                  <a:cubicBezTo>
                    <a:pt x="221" y="1"/>
                    <a:pt x="0" y="221"/>
                    <a:pt x="0" y="483"/>
                  </a:cubicBezTo>
                  <a:lnTo>
                    <a:pt x="0" y="2632"/>
                  </a:lnTo>
                  <a:cubicBezTo>
                    <a:pt x="0" y="2894"/>
                    <a:pt x="221" y="3115"/>
                    <a:pt x="482" y="3115"/>
                  </a:cubicBezTo>
                  <a:lnTo>
                    <a:pt x="2880" y="3115"/>
                  </a:lnTo>
                  <a:cubicBezTo>
                    <a:pt x="3141" y="3101"/>
                    <a:pt x="3348" y="2894"/>
                    <a:pt x="3348" y="2632"/>
                  </a:cubicBezTo>
                  <a:lnTo>
                    <a:pt x="3348" y="483"/>
                  </a:lnTo>
                  <a:cubicBezTo>
                    <a:pt x="3348" y="221"/>
                    <a:pt x="3141" y="1"/>
                    <a:pt x="2880" y="1"/>
                  </a:cubicBezTo>
                  <a:close/>
                </a:path>
              </a:pathLst>
            </a:custGeom>
            <a:solidFill>
              <a:schemeClr val="accen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2" name="Google Shape;5242;p118"/>
            <p:cNvSpPr/>
            <p:nvPr/>
          </p:nvSpPr>
          <p:spPr>
            <a:xfrm>
              <a:off x="5234950" y="1459337"/>
              <a:ext cx="310700" cy="352725"/>
            </a:xfrm>
            <a:custGeom>
              <a:avLst/>
              <a:gdLst/>
              <a:ahLst/>
              <a:cxnLst/>
              <a:rect l="l" t="t" r="r" b="b"/>
              <a:pathLst>
                <a:path w="12428" h="14109" extrusionOk="0">
                  <a:moveTo>
                    <a:pt x="483" y="0"/>
                  </a:moveTo>
                  <a:cubicBezTo>
                    <a:pt x="221" y="0"/>
                    <a:pt x="0" y="220"/>
                    <a:pt x="0" y="482"/>
                  </a:cubicBezTo>
                  <a:lnTo>
                    <a:pt x="0" y="1915"/>
                  </a:lnTo>
                  <a:lnTo>
                    <a:pt x="1695" y="6544"/>
                  </a:lnTo>
                  <a:lnTo>
                    <a:pt x="0" y="12193"/>
                  </a:lnTo>
                  <a:lnTo>
                    <a:pt x="0" y="13640"/>
                  </a:lnTo>
                  <a:cubicBezTo>
                    <a:pt x="0" y="13902"/>
                    <a:pt x="221" y="14108"/>
                    <a:pt x="483" y="14108"/>
                  </a:cubicBezTo>
                  <a:lnTo>
                    <a:pt x="11960" y="14108"/>
                  </a:lnTo>
                  <a:cubicBezTo>
                    <a:pt x="12221" y="14108"/>
                    <a:pt x="12428" y="13902"/>
                    <a:pt x="12428" y="13640"/>
                  </a:cubicBezTo>
                  <a:lnTo>
                    <a:pt x="12428" y="12193"/>
                  </a:lnTo>
                  <a:lnTo>
                    <a:pt x="10279" y="6848"/>
                  </a:lnTo>
                  <a:lnTo>
                    <a:pt x="12428" y="1901"/>
                  </a:lnTo>
                  <a:lnTo>
                    <a:pt x="12428" y="482"/>
                  </a:lnTo>
                  <a:cubicBezTo>
                    <a:pt x="12428" y="220"/>
                    <a:pt x="12221" y="0"/>
                    <a:pt x="11960" y="0"/>
                  </a:cubicBezTo>
                  <a:close/>
                </a:path>
              </a:pathLst>
            </a:custGeom>
            <a:solidFill>
              <a:schemeClr val="accent4"/>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3" name="Google Shape;5243;p118"/>
            <p:cNvSpPr/>
            <p:nvPr/>
          </p:nvSpPr>
          <p:spPr>
            <a:xfrm>
              <a:off x="5390300" y="1459337"/>
              <a:ext cx="155350" cy="352375"/>
            </a:xfrm>
            <a:custGeom>
              <a:avLst/>
              <a:gdLst/>
              <a:ahLst/>
              <a:cxnLst/>
              <a:rect l="l" t="t" r="r" b="b"/>
              <a:pathLst>
                <a:path w="6214" h="14095" extrusionOk="0">
                  <a:moveTo>
                    <a:pt x="0" y="0"/>
                  </a:moveTo>
                  <a:lnTo>
                    <a:pt x="0" y="14095"/>
                  </a:lnTo>
                  <a:lnTo>
                    <a:pt x="5746" y="14095"/>
                  </a:lnTo>
                  <a:cubicBezTo>
                    <a:pt x="6007" y="14095"/>
                    <a:pt x="6214" y="13888"/>
                    <a:pt x="6214" y="13626"/>
                  </a:cubicBezTo>
                  <a:lnTo>
                    <a:pt x="6214" y="12193"/>
                  </a:lnTo>
                  <a:lnTo>
                    <a:pt x="4065" y="6834"/>
                  </a:lnTo>
                  <a:lnTo>
                    <a:pt x="6214" y="1915"/>
                  </a:lnTo>
                  <a:lnTo>
                    <a:pt x="6214" y="482"/>
                  </a:lnTo>
                  <a:cubicBezTo>
                    <a:pt x="6214" y="220"/>
                    <a:pt x="6007" y="0"/>
                    <a:pt x="5746" y="0"/>
                  </a:cubicBezTo>
                  <a:close/>
                </a:path>
              </a:pathLst>
            </a:custGeom>
            <a:solidFill>
              <a:schemeClr val="accent4"/>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4" name="Google Shape;5244;p118"/>
            <p:cNvSpPr/>
            <p:nvPr/>
          </p:nvSpPr>
          <p:spPr>
            <a:xfrm>
              <a:off x="5234950" y="1692512"/>
              <a:ext cx="101625" cy="71675"/>
            </a:xfrm>
            <a:custGeom>
              <a:avLst/>
              <a:gdLst/>
              <a:ahLst/>
              <a:cxnLst/>
              <a:rect l="l" t="t" r="r" b="b"/>
              <a:pathLst>
                <a:path w="4065" h="2867" extrusionOk="0">
                  <a:moveTo>
                    <a:pt x="0" y="0"/>
                  </a:moveTo>
                  <a:lnTo>
                    <a:pt x="0" y="2866"/>
                  </a:lnTo>
                  <a:lnTo>
                    <a:pt x="3596" y="2866"/>
                  </a:lnTo>
                  <a:cubicBezTo>
                    <a:pt x="3858" y="2866"/>
                    <a:pt x="4065" y="2646"/>
                    <a:pt x="4065" y="2384"/>
                  </a:cubicBezTo>
                  <a:lnTo>
                    <a:pt x="4065" y="469"/>
                  </a:lnTo>
                  <a:cubicBezTo>
                    <a:pt x="4065" y="207"/>
                    <a:pt x="3858" y="0"/>
                    <a:pt x="3596" y="0"/>
                  </a:cubicBezTo>
                  <a:close/>
                </a:path>
              </a:pathLst>
            </a:custGeom>
            <a:solidFill>
              <a:schemeClr val="accent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5" name="Google Shape;5245;p118"/>
            <p:cNvSpPr/>
            <p:nvPr/>
          </p:nvSpPr>
          <p:spPr>
            <a:xfrm>
              <a:off x="5444025" y="1692512"/>
              <a:ext cx="101625" cy="71675"/>
            </a:xfrm>
            <a:custGeom>
              <a:avLst/>
              <a:gdLst/>
              <a:ahLst/>
              <a:cxnLst/>
              <a:rect l="l" t="t" r="r" b="b"/>
              <a:pathLst>
                <a:path w="4065" h="2867" extrusionOk="0">
                  <a:moveTo>
                    <a:pt x="483" y="0"/>
                  </a:moveTo>
                  <a:cubicBezTo>
                    <a:pt x="221" y="0"/>
                    <a:pt x="1" y="207"/>
                    <a:pt x="14" y="469"/>
                  </a:cubicBezTo>
                  <a:lnTo>
                    <a:pt x="14" y="2384"/>
                  </a:lnTo>
                  <a:cubicBezTo>
                    <a:pt x="1" y="2646"/>
                    <a:pt x="221" y="2866"/>
                    <a:pt x="483" y="2866"/>
                  </a:cubicBezTo>
                  <a:lnTo>
                    <a:pt x="4065" y="2866"/>
                  </a:lnTo>
                  <a:lnTo>
                    <a:pt x="4065" y="0"/>
                  </a:lnTo>
                  <a:close/>
                </a:path>
              </a:pathLst>
            </a:custGeom>
            <a:solidFill>
              <a:schemeClr val="accent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6" name="Google Shape;5246;p118"/>
            <p:cNvSpPr/>
            <p:nvPr/>
          </p:nvSpPr>
          <p:spPr>
            <a:xfrm>
              <a:off x="5234950" y="1518912"/>
              <a:ext cx="310700" cy="185325"/>
            </a:xfrm>
            <a:custGeom>
              <a:avLst/>
              <a:gdLst/>
              <a:ahLst/>
              <a:cxnLst/>
              <a:rect l="l" t="t" r="r" b="b"/>
              <a:pathLst>
                <a:path w="12428" h="7413" extrusionOk="0">
                  <a:moveTo>
                    <a:pt x="12428" y="1"/>
                  </a:moveTo>
                  <a:lnTo>
                    <a:pt x="0" y="14"/>
                  </a:lnTo>
                  <a:lnTo>
                    <a:pt x="0" y="7413"/>
                  </a:lnTo>
                  <a:lnTo>
                    <a:pt x="6214" y="7413"/>
                  </a:lnTo>
                  <a:lnTo>
                    <a:pt x="11725" y="5911"/>
                  </a:lnTo>
                  <a:lnTo>
                    <a:pt x="12428" y="1"/>
                  </a:lnTo>
                  <a:close/>
                </a:path>
              </a:pathLst>
            </a:cu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7" name="Google Shape;5247;p118"/>
            <p:cNvSpPr/>
            <p:nvPr/>
          </p:nvSpPr>
          <p:spPr>
            <a:xfrm>
              <a:off x="5390300" y="1518912"/>
              <a:ext cx="155350" cy="185325"/>
            </a:xfrm>
            <a:custGeom>
              <a:avLst/>
              <a:gdLst/>
              <a:ahLst/>
              <a:cxnLst/>
              <a:rect l="l" t="t" r="r" b="b"/>
              <a:pathLst>
                <a:path w="6214" h="7413" extrusionOk="0">
                  <a:moveTo>
                    <a:pt x="0" y="1"/>
                  </a:moveTo>
                  <a:lnTo>
                    <a:pt x="0" y="7413"/>
                  </a:lnTo>
                  <a:lnTo>
                    <a:pt x="6214" y="7413"/>
                  </a:lnTo>
                  <a:lnTo>
                    <a:pt x="6214" y="1"/>
                  </a:lnTo>
                  <a:close/>
                </a:path>
              </a:pathLst>
            </a:cu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8" name="Google Shape;5248;p118"/>
            <p:cNvSpPr/>
            <p:nvPr/>
          </p:nvSpPr>
          <p:spPr>
            <a:xfrm>
              <a:off x="5378575" y="1518912"/>
              <a:ext cx="23800" cy="185325"/>
            </a:xfrm>
            <a:custGeom>
              <a:avLst/>
              <a:gdLst/>
              <a:ahLst/>
              <a:cxnLst/>
              <a:rect l="l" t="t" r="r" b="b"/>
              <a:pathLst>
                <a:path w="952" h="7413" extrusionOk="0">
                  <a:moveTo>
                    <a:pt x="1" y="1"/>
                  </a:moveTo>
                  <a:lnTo>
                    <a:pt x="1" y="7413"/>
                  </a:lnTo>
                  <a:lnTo>
                    <a:pt x="951" y="7413"/>
                  </a:lnTo>
                  <a:lnTo>
                    <a:pt x="951" y="1"/>
                  </a:lnTo>
                  <a:close/>
                </a:path>
              </a:pathLst>
            </a:custGeom>
            <a:solidFill>
              <a:srgbClr val="01C1F0"/>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9" name="Google Shape;5249;p118"/>
            <p:cNvSpPr/>
            <p:nvPr/>
          </p:nvSpPr>
          <p:spPr>
            <a:xfrm>
              <a:off x="5390300" y="1518912"/>
              <a:ext cx="12075" cy="185325"/>
            </a:xfrm>
            <a:custGeom>
              <a:avLst/>
              <a:gdLst/>
              <a:ahLst/>
              <a:cxnLst/>
              <a:rect l="l" t="t" r="r" b="b"/>
              <a:pathLst>
                <a:path w="483" h="7413" extrusionOk="0">
                  <a:moveTo>
                    <a:pt x="0" y="1"/>
                  </a:moveTo>
                  <a:lnTo>
                    <a:pt x="0" y="7413"/>
                  </a:lnTo>
                  <a:lnTo>
                    <a:pt x="482" y="7413"/>
                  </a:lnTo>
                  <a:lnTo>
                    <a:pt x="482" y="1"/>
                  </a:lnTo>
                  <a:close/>
                </a:path>
              </a:pathLst>
            </a:custGeom>
            <a:solidFill>
              <a:srgbClr val="00ADE9"/>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0" name="Google Shape;5250;p118"/>
            <p:cNvSpPr/>
            <p:nvPr/>
          </p:nvSpPr>
          <p:spPr>
            <a:xfrm>
              <a:off x="5187425" y="1507212"/>
              <a:ext cx="406625" cy="60300"/>
            </a:xfrm>
            <a:custGeom>
              <a:avLst/>
              <a:gdLst/>
              <a:ahLst/>
              <a:cxnLst/>
              <a:rect l="l" t="t" r="r" b="b"/>
              <a:pathLst>
                <a:path w="16265" h="2412" extrusionOk="0">
                  <a:moveTo>
                    <a:pt x="469" y="0"/>
                  </a:moveTo>
                  <a:cubicBezTo>
                    <a:pt x="207" y="0"/>
                    <a:pt x="0" y="207"/>
                    <a:pt x="0" y="469"/>
                  </a:cubicBezTo>
                  <a:lnTo>
                    <a:pt x="0" y="1915"/>
                  </a:lnTo>
                  <a:cubicBezTo>
                    <a:pt x="14" y="2211"/>
                    <a:pt x="241" y="2360"/>
                    <a:pt x="470" y="2360"/>
                  </a:cubicBezTo>
                  <a:cubicBezTo>
                    <a:pt x="699" y="2360"/>
                    <a:pt x="930" y="2211"/>
                    <a:pt x="951" y="1915"/>
                  </a:cubicBezTo>
                  <a:lnTo>
                    <a:pt x="951" y="951"/>
                  </a:lnTo>
                  <a:lnTo>
                    <a:pt x="15293" y="951"/>
                  </a:lnTo>
                  <a:lnTo>
                    <a:pt x="15293" y="1915"/>
                  </a:lnTo>
                  <a:cubicBezTo>
                    <a:pt x="15273" y="2246"/>
                    <a:pt x="15521" y="2411"/>
                    <a:pt x="15769" y="2411"/>
                  </a:cubicBezTo>
                  <a:cubicBezTo>
                    <a:pt x="16017" y="2411"/>
                    <a:pt x="16265" y="2246"/>
                    <a:pt x="16244" y="1915"/>
                  </a:cubicBezTo>
                  <a:lnTo>
                    <a:pt x="16244" y="469"/>
                  </a:lnTo>
                  <a:cubicBezTo>
                    <a:pt x="16244" y="207"/>
                    <a:pt x="16037" y="0"/>
                    <a:pt x="15776" y="0"/>
                  </a:cubicBezTo>
                  <a:close/>
                </a:path>
              </a:pathLst>
            </a:custGeom>
            <a:solidFill>
              <a:schemeClr val="accent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1" name="Google Shape;5251;p118"/>
            <p:cNvSpPr/>
            <p:nvPr/>
          </p:nvSpPr>
          <p:spPr>
            <a:xfrm>
              <a:off x="5390300" y="1507212"/>
              <a:ext cx="203750" cy="60300"/>
            </a:xfrm>
            <a:custGeom>
              <a:avLst/>
              <a:gdLst/>
              <a:ahLst/>
              <a:cxnLst/>
              <a:rect l="l" t="t" r="r" b="b"/>
              <a:pathLst>
                <a:path w="8150" h="2412" extrusionOk="0">
                  <a:moveTo>
                    <a:pt x="0" y="0"/>
                  </a:moveTo>
                  <a:lnTo>
                    <a:pt x="0" y="951"/>
                  </a:lnTo>
                  <a:lnTo>
                    <a:pt x="7178" y="951"/>
                  </a:lnTo>
                  <a:lnTo>
                    <a:pt x="7178" y="1915"/>
                  </a:lnTo>
                  <a:cubicBezTo>
                    <a:pt x="7158" y="2246"/>
                    <a:pt x="7406" y="2411"/>
                    <a:pt x="7654" y="2411"/>
                  </a:cubicBezTo>
                  <a:cubicBezTo>
                    <a:pt x="7902" y="2411"/>
                    <a:pt x="8150" y="2246"/>
                    <a:pt x="8129" y="1915"/>
                  </a:cubicBezTo>
                  <a:lnTo>
                    <a:pt x="8129" y="469"/>
                  </a:lnTo>
                  <a:cubicBezTo>
                    <a:pt x="8129" y="207"/>
                    <a:pt x="7922" y="0"/>
                    <a:pt x="7661" y="0"/>
                  </a:cubicBezTo>
                  <a:close/>
                </a:path>
              </a:pathLst>
            </a:custGeom>
            <a:solidFill>
              <a:schemeClr val="accent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252" name="Google Shape;5252;p118"/>
          <p:cNvSpPr/>
          <p:nvPr/>
        </p:nvSpPr>
        <p:spPr>
          <a:xfrm>
            <a:off x="3485525" y="2294262"/>
            <a:ext cx="72700" cy="23775"/>
          </a:xfrm>
          <a:custGeom>
            <a:avLst/>
            <a:gdLst/>
            <a:ahLst/>
            <a:cxnLst/>
            <a:rect l="l" t="t" r="r" b="b"/>
            <a:pathLst>
              <a:path w="2908" h="951" extrusionOk="0">
                <a:moveTo>
                  <a:pt x="28" y="0"/>
                </a:moveTo>
                <a:cubicBezTo>
                  <a:pt x="0" y="317"/>
                  <a:pt x="0" y="634"/>
                  <a:pt x="28" y="951"/>
                </a:cubicBezTo>
                <a:lnTo>
                  <a:pt x="2907" y="951"/>
                </a:lnTo>
                <a:cubicBezTo>
                  <a:pt x="2866" y="634"/>
                  <a:pt x="2866" y="317"/>
                  <a:pt x="2907" y="0"/>
                </a:cubicBezTo>
                <a:close/>
              </a:path>
            </a:pathLst>
          </a:custGeom>
          <a:solidFill>
            <a:srgbClr val="FFBE00"/>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3" name="Google Shape;5253;p118"/>
          <p:cNvSpPr/>
          <p:nvPr/>
        </p:nvSpPr>
        <p:spPr>
          <a:xfrm>
            <a:off x="3485525" y="2306312"/>
            <a:ext cx="72700" cy="11725"/>
          </a:xfrm>
          <a:custGeom>
            <a:avLst/>
            <a:gdLst/>
            <a:ahLst/>
            <a:cxnLst/>
            <a:rect l="l" t="t" r="r" b="b"/>
            <a:pathLst>
              <a:path w="2908" h="469" extrusionOk="0">
                <a:moveTo>
                  <a:pt x="0" y="0"/>
                </a:moveTo>
                <a:cubicBezTo>
                  <a:pt x="0" y="152"/>
                  <a:pt x="14" y="317"/>
                  <a:pt x="28" y="469"/>
                </a:cubicBezTo>
                <a:lnTo>
                  <a:pt x="2907" y="469"/>
                </a:lnTo>
                <a:cubicBezTo>
                  <a:pt x="2880" y="317"/>
                  <a:pt x="2880" y="152"/>
                  <a:pt x="2880" y="0"/>
                </a:cubicBezTo>
                <a:close/>
              </a:path>
            </a:pathLst>
          </a:custGeom>
          <a:solidFill>
            <a:srgbClr val="FF9F2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254" name="Google Shape;5254;p118"/>
          <p:cNvGrpSpPr/>
          <p:nvPr/>
        </p:nvGrpSpPr>
        <p:grpSpPr>
          <a:xfrm>
            <a:off x="3485875" y="2103087"/>
            <a:ext cx="376150" cy="406125"/>
            <a:chOff x="3485875" y="2103087"/>
            <a:chExt cx="376150" cy="406125"/>
          </a:xfrm>
        </p:grpSpPr>
        <p:sp>
          <p:nvSpPr>
            <p:cNvPr id="5255" name="Google Shape;5255;p118"/>
            <p:cNvSpPr/>
            <p:nvPr/>
          </p:nvSpPr>
          <p:spPr>
            <a:xfrm>
              <a:off x="3486200" y="2138912"/>
              <a:ext cx="181900" cy="334475"/>
            </a:xfrm>
            <a:custGeom>
              <a:avLst/>
              <a:gdLst/>
              <a:ahLst/>
              <a:cxnLst/>
              <a:rect l="l" t="t" r="r" b="b"/>
              <a:pathLst>
                <a:path w="7276" h="13379" extrusionOk="0">
                  <a:moveTo>
                    <a:pt x="6683" y="0"/>
                  </a:moveTo>
                  <a:cubicBezTo>
                    <a:pt x="3170" y="0"/>
                    <a:pt x="249" y="2715"/>
                    <a:pt x="1" y="6214"/>
                  </a:cubicBezTo>
                  <a:cubicBezTo>
                    <a:pt x="97" y="6366"/>
                    <a:pt x="180" y="6531"/>
                    <a:pt x="221" y="6710"/>
                  </a:cubicBezTo>
                  <a:cubicBezTo>
                    <a:pt x="180" y="6875"/>
                    <a:pt x="97" y="7027"/>
                    <a:pt x="1" y="7165"/>
                  </a:cubicBezTo>
                  <a:cubicBezTo>
                    <a:pt x="249" y="10664"/>
                    <a:pt x="3156" y="13378"/>
                    <a:pt x="6669" y="13378"/>
                  </a:cubicBezTo>
                  <a:cubicBezTo>
                    <a:pt x="6931" y="13378"/>
                    <a:pt x="7152" y="13172"/>
                    <a:pt x="7152" y="12910"/>
                  </a:cubicBezTo>
                  <a:cubicBezTo>
                    <a:pt x="7152" y="12634"/>
                    <a:pt x="6945" y="12428"/>
                    <a:pt x="6683" y="12428"/>
                  </a:cubicBezTo>
                  <a:lnTo>
                    <a:pt x="6683" y="10513"/>
                  </a:lnTo>
                  <a:cubicBezTo>
                    <a:pt x="4754" y="10513"/>
                    <a:pt x="3128" y="9080"/>
                    <a:pt x="2894" y="7165"/>
                  </a:cubicBezTo>
                  <a:cubicBezTo>
                    <a:pt x="2867" y="7013"/>
                    <a:pt x="2150" y="6848"/>
                    <a:pt x="2150" y="6696"/>
                  </a:cubicBezTo>
                  <a:cubicBezTo>
                    <a:pt x="2150" y="6531"/>
                    <a:pt x="2867" y="6366"/>
                    <a:pt x="2894" y="6214"/>
                  </a:cubicBezTo>
                  <a:cubicBezTo>
                    <a:pt x="3128" y="4299"/>
                    <a:pt x="4754" y="2866"/>
                    <a:pt x="6683" y="2866"/>
                  </a:cubicBezTo>
                  <a:lnTo>
                    <a:pt x="6683" y="951"/>
                  </a:lnTo>
                  <a:cubicBezTo>
                    <a:pt x="7276" y="910"/>
                    <a:pt x="7276" y="28"/>
                    <a:pt x="6683" y="0"/>
                  </a:cubicBezTo>
                  <a:close/>
                </a:path>
              </a:pathLst>
            </a:custGeom>
            <a:solidFill>
              <a:schemeClr val="accent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6" name="Google Shape;5256;p118"/>
            <p:cNvSpPr/>
            <p:nvPr/>
          </p:nvSpPr>
          <p:spPr>
            <a:xfrm>
              <a:off x="3485875" y="2307687"/>
              <a:ext cx="179125" cy="165700"/>
            </a:xfrm>
            <a:custGeom>
              <a:avLst/>
              <a:gdLst/>
              <a:ahLst/>
              <a:cxnLst/>
              <a:rect l="l" t="t" r="r" b="b"/>
              <a:pathLst>
                <a:path w="7165" h="6628" extrusionOk="0">
                  <a:moveTo>
                    <a:pt x="138" y="0"/>
                  </a:moveTo>
                  <a:cubicBezTo>
                    <a:pt x="138" y="152"/>
                    <a:pt x="0" y="262"/>
                    <a:pt x="14" y="414"/>
                  </a:cubicBezTo>
                  <a:cubicBezTo>
                    <a:pt x="262" y="3913"/>
                    <a:pt x="3169" y="6627"/>
                    <a:pt x="6682" y="6627"/>
                  </a:cubicBezTo>
                  <a:cubicBezTo>
                    <a:pt x="6944" y="6627"/>
                    <a:pt x="7165" y="6421"/>
                    <a:pt x="7165" y="6159"/>
                  </a:cubicBezTo>
                  <a:lnTo>
                    <a:pt x="7151" y="6159"/>
                  </a:lnTo>
                  <a:cubicBezTo>
                    <a:pt x="7151" y="5883"/>
                    <a:pt x="6944" y="5677"/>
                    <a:pt x="6682" y="5677"/>
                  </a:cubicBezTo>
                  <a:lnTo>
                    <a:pt x="6682" y="3762"/>
                  </a:lnTo>
                  <a:cubicBezTo>
                    <a:pt x="4753" y="3748"/>
                    <a:pt x="3128" y="2315"/>
                    <a:pt x="2893" y="414"/>
                  </a:cubicBezTo>
                  <a:cubicBezTo>
                    <a:pt x="2866" y="262"/>
                    <a:pt x="2604" y="152"/>
                    <a:pt x="2604" y="0"/>
                  </a:cubicBezTo>
                  <a:close/>
                </a:path>
              </a:pathLst>
            </a:custGeom>
            <a:solidFill>
              <a:schemeClr val="accent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7" name="Google Shape;5257;p118"/>
            <p:cNvSpPr/>
            <p:nvPr/>
          </p:nvSpPr>
          <p:spPr>
            <a:xfrm>
              <a:off x="3647075" y="2103087"/>
              <a:ext cx="95425" cy="406125"/>
            </a:xfrm>
            <a:custGeom>
              <a:avLst/>
              <a:gdLst/>
              <a:ahLst/>
              <a:cxnLst/>
              <a:rect l="l" t="t" r="r" b="b"/>
              <a:pathLst>
                <a:path w="3817" h="16245" extrusionOk="0">
                  <a:moveTo>
                    <a:pt x="469" y="0"/>
                  </a:moveTo>
                  <a:cubicBezTo>
                    <a:pt x="207" y="0"/>
                    <a:pt x="0" y="207"/>
                    <a:pt x="0" y="469"/>
                  </a:cubicBezTo>
                  <a:lnTo>
                    <a:pt x="0" y="15762"/>
                  </a:lnTo>
                  <a:cubicBezTo>
                    <a:pt x="0" y="16024"/>
                    <a:pt x="207" y="16244"/>
                    <a:pt x="469" y="16244"/>
                  </a:cubicBezTo>
                  <a:lnTo>
                    <a:pt x="3334" y="16244"/>
                  </a:lnTo>
                  <a:cubicBezTo>
                    <a:pt x="3596" y="16244"/>
                    <a:pt x="3817" y="16024"/>
                    <a:pt x="3817" y="15762"/>
                  </a:cubicBezTo>
                  <a:lnTo>
                    <a:pt x="3817" y="12662"/>
                  </a:lnTo>
                  <a:lnTo>
                    <a:pt x="3376" y="12180"/>
                  </a:lnTo>
                  <a:lnTo>
                    <a:pt x="3817" y="11711"/>
                  </a:lnTo>
                  <a:lnTo>
                    <a:pt x="3817" y="8598"/>
                  </a:lnTo>
                  <a:lnTo>
                    <a:pt x="3348" y="8129"/>
                  </a:lnTo>
                  <a:lnTo>
                    <a:pt x="3817" y="7647"/>
                  </a:lnTo>
                  <a:lnTo>
                    <a:pt x="3817" y="4533"/>
                  </a:lnTo>
                  <a:lnTo>
                    <a:pt x="3100" y="3968"/>
                  </a:lnTo>
                  <a:lnTo>
                    <a:pt x="3817" y="3583"/>
                  </a:lnTo>
                  <a:lnTo>
                    <a:pt x="3817" y="469"/>
                  </a:lnTo>
                  <a:cubicBezTo>
                    <a:pt x="3817" y="207"/>
                    <a:pt x="3610" y="0"/>
                    <a:pt x="3348" y="0"/>
                  </a:cubicBezTo>
                  <a:close/>
                </a:path>
              </a:pathLst>
            </a:custGeom>
            <a:solidFill>
              <a:schemeClr val="accent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8" name="Google Shape;5258;p118"/>
            <p:cNvSpPr/>
            <p:nvPr/>
          </p:nvSpPr>
          <p:spPr>
            <a:xfrm>
              <a:off x="3647075" y="2306312"/>
              <a:ext cx="95425" cy="202900"/>
            </a:xfrm>
            <a:custGeom>
              <a:avLst/>
              <a:gdLst/>
              <a:ahLst/>
              <a:cxnLst/>
              <a:rect l="l" t="t" r="r" b="b"/>
              <a:pathLst>
                <a:path w="3817" h="8116" extrusionOk="0">
                  <a:moveTo>
                    <a:pt x="0" y="0"/>
                  </a:moveTo>
                  <a:lnTo>
                    <a:pt x="0" y="7647"/>
                  </a:lnTo>
                  <a:cubicBezTo>
                    <a:pt x="0" y="7909"/>
                    <a:pt x="207" y="8115"/>
                    <a:pt x="469" y="8115"/>
                  </a:cubicBezTo>
                  <a:lnTo>
                    <a:pt x="3348" y="8115"/>
                  </a:lnTo>
                  <a:cubicBezTo>
                    <a:pt x="3610" y="8115"/>
                    <a:pt x="3817" y="7909"/>
                    <a:pt x="3817" y="7647"/>
                  </a:cubicBezTo>
                  <a:lnTo>
                    <a:pt x="3817" y="469"/>
                  </a:lnTo>
                  <a:lnTo>
                    <a:pt x="3348" y="0"/>
                  </a:lnTo>
                  <a:close/>
                </a:path>
              </a:pathLst>
            </a:custGeom>
            <a:solidFill>
              <a:schemeClr val="accent4"/>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9" name="Google Shape;5259;p118"/>
            <p:cNvSpPr/>
            <p:nvPr/>
          </p:nvSpPr>
          <p:spPr>
            <a:xfrm>
              <a:off x="3685650" y="2395862"/>
              <a:ext cx="56850" cy="23800"/>
            </a:xfrm>
            <a:custGeom>
              <a:avLst/>
              <a:gdLst/>
              <a:ahLst/>
              <a:cxnLst/>
              <a:rect l="l" t="t" r="r" b="b"/>
              <a:pathLst>
                <a:path w="2274" h="952" extrusionOk="0">
                  <a:moveTo>
                    <a:pt x="606" y="0"/>
                  </a:moveTo>
                  <a:cubicBezTo>
                    <a:pt x="0" y="42"/>
                    <a:pt x="0" y="924"/>
                    <a:pt x="606" y="951"/>
                  </a:cubicBezTo>
                  <a:lnTo>
                    <a:pt x="2274" y="951"/>
                  </a:lnTo>
                  <a:lnTo>
                    <a:pt x="2274" y="0"/>
                  </a:lnTo>
                  <a:close/>
                </a:path>
              </a:pathLst>
            </a:cu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0" name="Google Shape;5260;p118"/>
            <p:cNvSpPr/>
            <p:nvPr/>
          </p:nvSpPr>
          <p:spPr>
            <a:xfrm>
              <a:off x="3685650" y="2192637"/>
              <a:ext cx="56850" cy="23800"/>
            </a:xfrm>
            <a:custGeom>
              <a:avLst/>
              <a:gdLst/>
              <a:ahLst/>
              <a:cxnLst/>
              <a:rect l="l" t="t" r="r" b="b"/>
              <a:pathLst>
                <a:path w="2274" h="952" extrusionOk="0">
                  <a:moveTo>
                    <a:pt x="606" y="1"/>
                  </a:moveTo>
                  <a:cubicBezTo>
                    <a:pt x="0" y="42"/>
                    <a:pt x="0" y="924"/>
                    <a:pt x="606" y="951"/>
                  </a:cubicBezTo>
                  <a:lnTo>
                    <a:pt x="2274" y="951"/>
                  </a:lnTo>
                  <a:lnTo>
                    <a:pt x="2274" y="1"/>
                  </a:lnTo>
                  <a:close/>
                </a:path>
              </a:pathLst>
            </a:cu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1" name="Google Shape;5261;p118"/>
            <p:cNvSpPr/>
            <p:nvPr/>
          </p:nvSpPr>
          <p:spPr>
            <a:xfrm>
              <a:off x="3685650" y="2294262"/>
              <a:ext cx="56850" cy="23775"/>
            </a:xfrm>
            <a:custGeom>
              <a:avLst/>
              <a:gdLst/>
              <a:ahLst/>
              <a:cxnLst/>
              <a:rect l="l" t="t" r="r" b="b"/>
              <a:pathLst>
                <a:path w="2274" h="951" extrusionOk="0">
                  <a:moveTo>
                    <a:pt x="606" y="0"/>
                  </a:moveTo>
                  <a:cubicBezTo>
                    <a:pt x="0" y="41"/>
                    <a:pt x="0" y="923"/>
                    <a:pt x="606" y="951"/>
                  </a:cubicBezTo>
                  <a:lnTo>
                    <a:pt x="2274" y="951"/>
                  </a:lnTo>
                  <a:lnTo>
                    <a:pt x="2274" y="0"/>
                  </a:lnTo>
                  <a:close/>
                </a:path>
              </a:pathLst>
            </a:cu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2" name="Google Shape;5262;p118"/>
            <p:cNvSpPr/>
            <p:nvPr/>
          </p:nvSpPr>
          <p:spPr>
            <a:xfrm>
              <a:off x="3688750" y="2306312"/>
              <a:ext cx="53750" cy="11725"/>
            </a:xfrm>
            <a:custGeom>
              <a:avLst/>
              <a:gdLst/>
              <a:ahLst/>
              <a:cxnLst/>
              <a:rect l="l" t="t" r="r" b="b"/>
              <a:pathLst>
                <a:path w="2150" h="469" extrusionOk="0">
                  <a:moveTo>
                    <a:pt x="0" y="0"/>
                  </a:moveTo>
                  <a:cubicBezTo>
                    <a:pt x="0" y="262"/>
                    <a:pt x="221" y="469"/>
                    <a:pt x="482" y="469"/>
                  </a:cubicBezTo>
                  <a:lnTo>
                    <a:pt x="2150" y="469"/>
                  </a:lnTo>
                  <a:lnTo>
                    <a:pt x="2150" y="0"/>
                  </a:lnTo>
                  <a:close/>
                </a:path>
              </a:pathLst>
            </a:cu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3" name="Google Shape;5263;p118"/>
            <p:cNvSpPr/>
            <p:nvPr/>
          </p:nvSpPr>
          <p:spPr>
            <a:xfrm>
              <a:off x="3778300" y="2103087"/>
              <a:ext cx="78900" cy="89575"/>
            </a:xfrm>
            <a:custGeom>
              <a:avLst/>
              <a:gdLst/>
              <a:ahLst/>
              <a:cxnLst/>
              <a:rect l="l" t="t" r="r" b="b"/>
              <a:pathLst>
                <a:path w="3156" h="3583" extrusionOk="0">
                  <a:moveTo>
                    <a:pt x="1681" y="0"/>
                  </a:moveTo>
                  <a:cubicBezTo>
                    <a:pt x="1488" y="0"/>
                    <a:pt x="1323" y="111"/>
                    <a:pt x="1240" y="276"/>
                  </a:cubicBezTo>
                  <a:lnTo>
                    <a:pt x="56" y="2908"/>
                  </a:lnTo>
                  <a:cubicBezTo>
                    <a:pt x="28" y="2963"/>
                    <a:pt x="0" y="3032"/>
                    <a:pt x="14" y="3100"/>
                  </a:cubicBezTo>
                  <a:cubicBezTo>
                    <a:pt x="14" y="3362"/>
                    <a:pt x="221" y="3583"/>
                    <a:pt x="483" y="3583"/>
                  </a:cubicBezTo>
                  <a:lnTo>
                    <a:pt x="2880" y="3583"/>
                  </a:lnTo>
                  <a:cubicBezTo>
                    <a:pt x="3156" y="3583"/>
                    <a:pt x="3087" y="3376"/>
                    <a:pt x="3087" y="3114"/>
                  </a:cubicBezTo>
                  <a:cubicBezTo>
                    <a:pt x="3087" y="3059"/>
                    <a:pt x="3128" y="2963"/>
                    <a:pt x="3100" y="2908"/>
                  </a:cubicBezTo>
                  <a:lnTo>
                    <a:pt x="1929" y="620"/>
                  </a:lnTo>
                  <a:cubicBezTo>
                    <a:pt x="1847" y="441"/>
                    <a:pt x="1681" y="0"/>
                    <a:pt x="1681" y="0"/>
                  </a:cubicBezTo>
                  <a:close/>
                </a:path>
              </a:pathLst>
            </a:cu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4" name="Google Shape;5264;p118"/>
            <p:cNvSpPr/>
            <p:nvPr/>
          </p:nvSpPr>
          <p:spPr>
            <a:xfrm>
              <a:off x="3820325" y="2103087"/>
              <a:ext cx="41700" cy="89575"/>
            </a:xfrm>
            <a:custGeom>
              <a:avLst/>
              <a:gdLst/>
              <a:ahLst/>
              <a:cxnLst/>
              <a:rect l="l" t="t" r="r" b="b"/>
              <a:pathLst>
                <a:path w="1668" h="3583" extrusionOk="0">
                  <a:moveTo>
                    <a:pt x="0" y="0"/>
                  </a:moveTo>
                  <a:lnTo>
                    <a:pt x="0" y="3583"/>
                  </a:lnTo>
                  <a:lnTo>
                    <a:pt x="1199" y="3583"/>
                  </a:lnTo>
                  <a:cubicBezTo>
                    <a:pt x="1461" y="3583"/>
                    <a:pt x="1667" y="3362"/>
                    <a:pt x="1667" y="3100"/>
                  </a:cubicBezTo>
                  <a:cubicBezTo>
                    <a:pt x="1667" y="3032"/>
                    <a:pt x="1654" y="2963"/>
                    <a:pt x="1626" y="2908"/>
                  </a:cubicBezTo>
                  <a:lnTo>
                    <a:pt x="427" y="276"/>
                  </a:lnTo>
                  <a:cubicBezTo>
                    <a:pt x="359" y="111"/>
                    <a:pt x="179" y="0"/>
                    <a:pt x="0" y="0"/>
                  </a:cubicBezTo>
                  <a:close/>
                </a:path>
              </a:pathLst>
            </a:custGeom>
            <a:solidFill>
              <a:schemeClr val="accen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5" name="Google Shape;5265;p118"/>
            <p:cNvSpPr/>
            <p:nvPr/>
          </p:nvSpPr>
          <p:spPr>
            <a:xfrm>
              <a:off x="3778300" y="2180587"/>
              <a:ext cx="83725" cy="328625"/>
            </a:xfrm>
            <a:custGeom>
              <a:avLst/>
              <a:gdLst/>
              <a:ahLst/>
              <a:cxnLst/>
              <a:rect l="l" t="t" r="r" b="b"/>
              <a:pathLst>
                <a:path w="3349" h="13145" extrusionOk="0">
                  <a:moveTo>
                    <a:pt x="14" y="0"/>
                  </a:moveTo>
                  <a:lnTo>
                    <a:pt x="14" y="1433"/>
                  </a:lnTo>
                  <a:lnTo>
                    <a:pt x="455" y="1874"/>
                  </a:lnTo>
                  <a:lnTo>
                    <a:pt x="14" y="2398"/>
                  </a:lnTo>
                  <a:lnTo>
                    <a:pt x="14" y="10279"/>
                  </a:lnTo>
                  <a:lnTo>
                    <a:pt x="428" y="10761"/>
                  </a:lnTo>
                  <a:lnTo>
                    <a:pt x="14" y="11229"/>
                  </a:lnTo>
                  <a:lnTo>
                    <a:pt x="14" y="12662"/>
                  </a:lnTo>
                  <a:cubicBezTo>
                    <a:pt x="0" y="12924"/>
                    <a:pt x="221" y="13144"/>
                    <a:pt x="483" y="13144"/>
                  </a:cubicBezTo>
                  <a:lnTo>
                    <a:pt x="2880" y="13144"/>
                  </a:lnTo>
                  <a:cubicBezTo>
                    <a:pt x="3142" y="13144"/>
                    <a:pt x="3348" y="12924"/>
                    <a:pt x="3348" y="12662"/>
                  </a:cubicBezTo>
                  <a:lnTo>
                    <a:pt x="3348" y="11229"/>
                  </a:lnTo>
                  <a:lnTo>
                    <a:pt x="2963" y="10816"/>
                  </a:lnTo>
                  <a:lnTo>
                    <a:pt x="3348" y="10279"/>
                  </a:lnTo>
                  <a:lnTo>
                    <a:pt x="3348" y="2384"/>
                  </a:lnTo>
                  <a:lnTo>
                    <a:pt x="3004" y="1957"/>
                  </a:lnTo>
                  <a:lnTo>
                    <a:pt x="3348" y="1447"/>
                  </a:lnTo>
                  <a:lnTo>
                    <a:pt x="3348" y="0"/>
                  </a:ln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6" name="Google Shape;5266;p118"/>
            <p:cNvSpPr/>
            <p:nvPr/>
          </p:nvSpPr>
          <p:spPr>
            <a:xfrm>
              <a:off x="3820325" y="2180587"/>
              <a:ext cx="41700" cy="328625"/>
            </a:xfrm>
            <a:custGeom>
              <a:avLst/>
              <a:gdLst/>
              <a:ahLst/>
              <a:cxnLst/>
              <a:rect l="l" t="t" r="r" b="b"/>
              <a:pathLst>
                <a:path w="1668" h="13145" extrusionOk="0">
                  <a:moveTo>
                    <a:pt x="0" y="0"/>
                  </a:moveTo>
                  <a:lnTo>
                    <a:pt x="0" y="13144"/>
                  </a:lnTo>
                  <a:lnTo>
                    <a:pt x="1199" y="13144"/>
                  </a:lnTo>
                  <a:cubicBezTo>
                    <a:pt x="1461" y="13144"/>
                    <a:pt x="1667" y="12924"/>
                    <a:pt x="1667" y="12662"/>
                  </a:cubicBezTo>
                  <a:lnTo>
                    <a:pt x="1667" y="11229"/>
                  </a:lnTo>
                  <a:lnTo>
                    <a:pt x="1392" y="10733"/>
                  </a:lnTo>
                  <a:lnTo>
                    <a:pt x="1667" y="10279"/>
                  </a:lnTo>
                  <a:lnTo>
                    <a:pt x="1667" y="2384"/>
                  </a:lnTo>
                  <a:lnTo>
                    <a:pt x="1323" y="1957"/>
                  </a:lnTo>
                  <a:lnTo>
                    <a:pt x="1667" y="1447"/>
                  </a:lnTo>
                  <a:lnTo>
                    <a:pt x="1667" y="0"/>
                  </a:lnTo>
                  <a:close/>
                </a:path>
              </a:pathLst>
            </a:custGeom>
            <a:solidFill>
              <a:schemeClr val="accent3"/>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7" name="Google Shape;5267;p118"/>
            <p:cNvSpPr/>
            <p:nvPr/>
          </p:nvSpPr>
          <p:spPr>
            <a:xfrm>
              <a:off x="3778300" y="2216762"/>
              <a:ext cx="83725" cy="23775"/>
            </a:xfrm>
            <a:custGeom>
              <a:avLst/>
              <a:gdLst/>
              <a:ahLst/>
              <a:cxnLst/>
              <a:rect l="l" t="t" r="r" b="b"/>
              <a:pathLst>
                <a:path w="3349" h="951" extrusionOk="0">
                  <a:moveTo>
                    <a:pt x="0" y="0"/>
                  </a:moveTo>
                  <a:lnTo>
                    <a:pt x="0" y="951"/>
                  </a:lnTo>
                  <a:lnTo>
                    <a:pt x="3348" y="951"/>
                  </a:lnTo>
                  <a:lnTo>
                    <a:pt x="3348" y="0"/>
                  </a:ln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8" name="Google Shape;5268;p118"/>
            <p:cNvSpPr/>
            <p:nvPr/>
          </p:nvSpPr>
          <p:spPr>
            <a:xfrm>
              <a:off x="3778300" y="2437537"/>
              <a:ext cx="83725" cy="23800"/>
            </a:xfrm>
            <a:custGeom>
              <a:avLst/>
              <a:gdLst/>
              <a:ahLst/>
              <a:cxnLst/>
              <a:rect l="l" t="t" r="r" b="b"/>
              <a:pathLst>
                <a:path w="3349" h="952" extrusionOk="0">
                  <a:moveTo>
                    <a:pt x="0" y="1"/>
                  </a:moveTo>
                  <a:lnTo>
                    <a:pt x="0" y="951"/>
                  </a:lnTo>
                  <a:lnTo>
                    <a:pt x="3348" y="951"/>
                  </a:lnTo>
                  <a:lnTo>
                    <a:pt x="3348" y="1"/>
                  </a:ln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9" name="Google Shape;5269;p118"/>
            <p:cNvSpPr/>
            <p:nvPr/>
          </p:nvSpPr>
          <p:spPr>
            <a:xfrm>
              <a:off x="3820325" y="2216762"/>
              <a:ext cx="41700" cy="23775"/>
            </a:xfrm>
            <a:custGeom>
              <a:avLst/>
              <a:gdLst/>
              <a:ahLst/>
              <a:cxnLst/>
              <a:rect l="l" t="t" r="r" b="b"/>
              <a:pathLst>
                <a:path w="1668" h="951" extrusionOk="0">
                  <a:moveTo>
                    <a:pt x="0" y="0"/>
                  </a:moveTo>
                  <a:lnTo>
                    <a:pt x="0" y="951"/>
                  </a:lnTo>
                  <a:lnTo>
                    <a:pt x="1667" y="951"/>
                  </a:lnTo>
                  <a:lnTo>
                    <a:pt x="1667" y="0"/>
                  </a:ln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0" name="Google Shape;5270;p118"/>
            <p:cNvSpPr/>
            <p:nvPr/>
          </p:nvSpPr>
          <p:spPr>
            <a:xfrm>
              <a:off x="3820325" y="2437537"/>
              <a:ext cx="41700" cy="23800"/>
            </a:xfrm>
            <a:custGeom>
              <a:avLst/>
              <a:gdLst/>
              <a:ahLst/>
              <a:cxnLst/>
              <a:rect l="l" t="t" r="r" b="b"/>
              <a:pathLst>
                <a:path w="1668" h="952" extrusionOk="0">
                  <a:moveTo>
                    <a:pt x="0" y="1"/>
                  </a:moveTo>
                  <a:lnTo>
                    <a:pt x="0" y="951"/>
                  </a:lnTo>
                  <a:lnTo>
                    <a:pt x="1667" y="951"/>
                  </a:lnTo>
                  <a:lnTo>
                    <a:pt x="1667" y="1"/>
                  </a:ln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71" name="Google Shape;5271;p118"/>
          <p:cNvGrpSpPr/>
          <p:nvPr/>
        </p:nvGrpSpPr>
        <p:grpSpPr>
          <a:xfrm>
            <a:off x="4317675" y="4129087"/>
            <a:ext cx="415925" cy="405800"/>
            <a:chOff x="4317675" y="4129087"/>
            <a:chExt cx="415925" cy="405800"/>
          </a:xfrm>
        </p:grpSpPr>
        <p:sp>
          <p:nvSpPr>
            <p:cNvPr id="5272" name="Google Shape;5272;p118"/>
            <p:cNvSpPr/>
            <p:nvPr/>
          </p:nvSpPr>
          <p:spPr>
            <a:xfrm>
              <a:off x="4317675" y="4129087"/>
              <a:ext cx="415800" cy="405475"/>
            </a:xfrm>
            <a:custGeom>
              <a:avLst/>
              <a:gdLst/>
              <a:ahLst/>
              <a:cxnLst/>
              <a:rect l="l" t="t" r="r" b="b"/>
              <a:pathLst>
                <a:path w="16632" h="16219" extrusionOk="0">
                  <a:moveTo>
                    <a:pt x="14068" y="2357"/>
                  </a:moveTo>
                  <a:lnTo>
                    <a:pt x="14041" y="4754"/>
                  </a:lnTo>
                  <a:lnTo>
                    <a:pt x="2578" y="4754"/>
                  </a:lnTo>
                  <a:lnTo>
                    <a:pt x="2578" y="2357"/>
                  </a:lnTo>
                  <a:close/>
                  <a:moveTo>
                    <a:pt x="14068" y="5705"/>
                  </a:moveTo>
                  <a:lnTo>
                    <a:pt x="14041" y="10017"/>
                  </a:lnTo>
                  <a:lnTo>
                    <a:pt x="2578" y="10017"/>
                  </a:lnTo>
                  <a:lnTo>
                    <a:pt x="2578" y="5705"/>
                  </a:lnTo>
                  <a:close/>
                  <a:moveTo>
                    <a:pt x="14068" y="10968"/>
                  </a:moveTo>
                  <a:lnTo>
                    <a:pt x="14041" y="13365"/>
                  </a:lnTo>
                  <a:lnTo>
                    <a:pt x="2578" y="13365"/>
                  </a:lnTo>
                  <a:lnTo>
                    <a:pt x="2578" y="10968"/>
                  </a:lnTo>
                  <a:close/>
                  <a:moveTo>
                    <a:pt x="4727" y="14316"/>
                  </a:moveTo>
                  <a:lnTo>
                    <a:pt x="4727" y="15266"/>
                  </a:lnTo>
                  <a:lnTo>
                    <a:pt x="2578" y="15266"/>
                  </a:lnTo>
                  <a:lnTo>
                    <a:pt x="2578" y="14316"/>
                  </a:lnTo>
                  <a:close/>
                  <a:moveTo>
                    <a:pt x="7841" y="14316"/>
                  </a:moveTo>
                  <a:lnTo>
                    <a:pt x="7827" y="15266"/>
                  </a:lnTo>
                  <a:lnTo>
                    <a:pt x="5692" y="15266"/>
                  </a:lnTo>
                  <a:lnTo>
                    <a:pt x="5692" y="14316"/>
                  </a:lnTo>
                  <a:close/>
                  <a:moveTo>
                    <a:pt x="10941" y="14316"/>
                  </a:moveTo>
                  <a:lnTo>
                    <a:pt x="10927" y="15266"/>
                  </a:lnTo>
                  <a:lnTo>
                    <a:pt x="8792" y="15266"/>
                  </a:lnTo>
                  <a:lnTo>
                    <a:pt x="8792" y="14316"/>
                  </a:lnTo>
                  <a:close/>
                  <a:moveTo>
                    <a:pt x="14068" y="14316"/>
                  </a:moveTo>
                  <a:lnTo>
                    <a:pt x="14041" y="15266"/>
                  </a:lnTo>
                  <a:lnTo>
                    <a:pt x="11905" y="15266"/>
                  </a:lnTo>
                  <a:lnTo>
                    <a:pt x="11905" y="14316"/>
                  </a:lnTo>
                  <a:close/>
                  <a:moveTo>
                    <a:pt x="2097" y="1"/>
                  </a:moveTo>
                  <a:cubicBezTo>
                    <a:pt x="1868" y="1"/>
                    <a:pt x="1641" y="152"/>
                    <a:pt x="1627" y="455"/>
                  </a:cubicBezTo>
                  <a:lnTo>
                    <a:pt x="1627" y="1406"/>
                  </a:lnTo>
                  <a:lnTo>
                    <a:pt x="663" y="1406"/>
                  </a:lnTo>
                  <a:cubicBezTo>
                    <a:pt x="649" y="1405"/>
                    <a:pt x="636" y="1405"/>
                    <a:pt x="624" y="1405"/>
                  </a:cubicBezTo>
                  <a:cubicBezTo>
                    <a:pt x="1" y="1405"/>
                    <a:pt x="1" y="2358"/>
                    <a:pt x="624" y="2358"/>
                  </a:cubicBezTo>
                  <a:cubicBezTo>
                    <a:pt x="636" y="2358"/>
                    <a:pt x="649" y="2357"/>
                    <a:pt x="663" y="2357"/>
                  </a:cubicBezTo>
                  <a:lnTo>
                    <a:pt x="1627" y="2357"/>
                  </a:lnTo>
                  <a:lnTo>
                    <a:pt x="1627" y="4754"/>
                  </a:lnTo>
                  <a:lnTo>
                    <a:pt x="663" y="4754"/>
                  </a:lnTo>
                  <a:cubicBezTo>
                    <a:pt x="649" y="4753"/>
                    <a:pt x="636" y="4753"/>
                    <a:pt x="624" y="4753"/>
                  </a:cubicBezTo>
                  <a:cubicBezTo>
                    <a:pt x="1" y="4753"/>
                    <a:pt x="1" y="5706"/>
                    <a:pt x="624" y="5706"/>
                  </a:cubicBezTo>
                  <a:cubicBezTo>
                    <a:pt x="636" y="5706"/>
                    <a:pt x="649" y="5705"/>
                    <a:pt x="663" y="5705"/>
                  </a:cubicBezTo>
                  <a:lnTo>
                    <a:pt x="1627" y="5705"/>
                  </a:lnTo>
                  <a:lnTo>
                    <a:pt x="1627" y="10017"/>
                  </a:lnTo>
                  <a:lnTo>
                    <a:pt x="663" y="10017"/>
                  </a:lnTo>
                  <a:cubicBezTo>
                    <a:pt x="649" y="10016"/>
                    <a:pt x="636" y="10016"/>
                    <a:pt x="624" y="10016"/>
                  </a:cubicBezTo>
                  <a:cubicBezTo>
                    <a:pt x="1" y="10016"/>
                    <a:pt x="1" y="10969"/>
                    <a:pt x="624" y="10969"/>
                  </a:cubicBezTo>
                  <a:cubicBezTo>
                    <a:pt x="636" y="10969"/>
                    <a:pt x="649" y="10969"/>
                    <a:pt x="663" y="10968"/>
                  </a:cubicBezTo>
                  <a:lnTo>
                    <a:pt x="1627" y="10968"/>
                  </a:lnTo>
                  <a:lnTo>
                    <a:pt x="1627" y="15266"/>
                  </a:lnTo>
                  <a:lnTo>
                    <a:pt x="663" y="15266"/>
                  </a:lnTo>
                  <a:cubicBezTo>
                    <a:pt x="649" y="15266"/>
                    <a:pt x="636" y="15265"/>
                    <a:pt x="624" y="15265"/>
                  </a:cubicBezTo>
                  <a:cubicBezTo>
                    <a:pt x="1" y="15265"/>
                    <a:pt x="1" y="16218"/>
                    <a:pt x="624" y="16218"/>
                  </a:cubicBezTo>
                  <a:cubicBezTo>
                    <a:pt x="636" y="16218"/>
                    <a:pt x="649" y="16218"/>
                    <a:pt x="663" y="16217"/>
                  </a:cubicBezTo>
                  <a:lnTo>
                    <a:pt x="15970" y="16217"/>
                  </a:lnTo>
                  <a:cubicBezTo>
                    <a:pt x="15983" y="16218"/>
                    <a:pt x="15996" y="16218"/>
                    <a:pt x="16009" y="16218"/>
                  </a:cubicBezTo>
                  <a:cubicBezTo>
                    <a:pt x="16632" y="16218"/>
                    <a:pt x="16632" y="15265"/>
                    <a:pt x="16009" y="15265"/>
                  </a:cubicBezTo>
                  <a:cubicBezTo>
                    <a:pt x="15996" y="15265"/>
                    <a:pt x="15983" y="15266"/>
                    <a:pt x="15970" y="15266"/>
                  </a:cubicBezTo>
                  <a:lnTo>
                    <a:pt x="15005" y="15266"/>
                  </a:lnTo>
                  <a:lnTo>
                    <a:pt x="15005" y="10968"/>
                  </a:lnTo>
                  <a:lnTo>
                    <a:pt x="15970" y="10968"/>
                  </a:lnTo>
                  <a:cubicBezTo>
                    <a:pt x="15983" y="10969"/>
                    <a:pt x="15996" y="10969"/>
                    <a:pt x="16009" y="10969"/>
                  </a:cubicBezTo>
                  <a:cubicBezTo>
                    <a:pt x="16632" y="10969"/>
                    <a:pt x="16632" y="10016"/>
                    <a:pt x="16009" y="10016"/>
                  </a:cubicBezTo>
                  <a:cubicBezTo>
                    <a:pt x="15996" y="10016"/>
                    <a:pt x="15983" y="10016"/>
                    <a:pt x="15970" y="10017"/>
                  </a:cubicBezTo>
                  <a:lnTo>
                    <a:pt x="15005" y="10017"/>
                  </a:lnTo>
                  <a:lnTo>
                    <a:pt x="15005" y="5705"/>
                  </a:lnTo>
                  <a:lnTo>
                    <a:pt x="15970" y="5705"/>
                  </a:lnTo>
                  <a:cubicBezTo>
                    <a:pt x="15983" y="5705"/>
                    <a:pt x="15996" y="5706"/>
                    <a:pt x="16009" y="5706"/>
                  </a:cubicBezTo>
                  <a:cubicBezTo>
                    <a:pt x="16632" y="5706"/>
                    <a:pt x="16632" y="4753"/>
                    <a:pt x="16009" y="4753"/>
                  </a:cubicBezTo>
                  <a:cubicBezTo>
                    <a:pt x="15996" y="4753"/>
                    <a:pt x="15983" y="4753"/>
                    <a:pt x="15970" y="4754"/>
                  </a:cubicBezTo>
                  <a:lnTo>
                    <a:pt x="15005" y="4754"/>
                  </a:lnTo>
                  <a:lnTo>
                    <a:pt x="15005" y="2357"/>
                  </a:lnTo>
                  <a:lnTo>
                    <a:pt x="15722" y="2357"/>
                  </a:lnTo>
                  <a:cubicBezTo>
                    <a:pt x="15735" y="2357"/>
                    <a:pt x="15748" y="2358"/>
                    <a:pt x="15761" y="2358"/>
                  </a:cubicBezTo>
                  <a:cubicBezTo>
                    <a:pt x="16384" y="2358"/>
                    <a:pt x="16384" y="1405"/>
                    <a:pt x="15761" y="1405"/>
                  </a:cubicBezTo>
                  <a:cubicBezTo>
                    <a:pt x="15748" y="1405"/>
                    <a:pt x="15735" y="1405"/>
                    <a:pt x="15722" y="1406"/>
                  </a:cubicBezTo>
                  <a:lnTo>
                    <a:pt x="15005" y="1406"/>
                  </a:lnTo>
                  <a:lnTo>
                    <a:pt x="15005" y="455"/>
                  </a:lnTo>
                  <a:cubicBezTo>
                    <a:pt x="14992" y="152"/>
                    <a:pt x="14764" y="1"/>
                    <a:pt x="14535" y="1"/>
                  </a:cubicBezTo>
                  <a:cubicBezTo>
                    <a:pt x="14306" y="1"/>
                    <a:pt x="14075" y="152"/>
                    <a:pt x="14055" y="455"/>
                  </a:cubicBezTo>
                  <a:lnTo>
                    <a:pt x="14055" y="1406"/>
                  </a:lnTo>
                  <a:lnTo>
                    <a:pt x="2578" y="1406"/>
                  </a:lnTo>
                  <a:lnTo>
                    <a:pt x="2578" y="455"/>
                  </a:lnTo>
                  <a:cubicBezTo>
                    <a:pt x="2557" y="152"/>
                    <a:pt x="2326" y="1"/>
                    <a:pt x="2097" y="1"/>
                  </a:cubicBezTo>
                  <a:close/>
                </a:path>
              </a:pathLst>
            </a:cu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3" name="Google Shape;5273;p118"/>
            <p:cNvSpPr/>
            <p:nvPr/>
          </p:nvSpPr>
          <p:spPr>
            <a:xfrm>
              <a:off x="4525750" y="4129087"/>
              <a:ext cx="207850" cy="405800"/>
            </a:xfrm>
            <a:custGeom>
              <a:avLst/>
              <a:gdLst/>
              <a:ahLst/>
              <a:cxnLst/>
              <a:rect l="l" t="t" r="r" b="b"/>
              <a:pathLst>
                <a:path w="8314" h="16232" extrusionOk="0">
                  <a:moveTo>
                    <a:pt x="2618" y="14316"/>
                  </a:moveTo>
                  <a:lnTo>
                    <a:pt x="2618" y="15266"/>
                  </a:lnTo>
                  <a:lnTo>
                    <a:pt x="469" y="15266"/>
                  </a:lnTo>
                  <a:lnTo>
                    <a:pt x="469" y="14316"/>
                  </a:lnTo>
                  <a:close/>
                  <a:moveTo>
                    <a:pt x="5745" y="14316"/>
                  </a:moveTo>
                  <a:lnTo>
                    <a:pt x="5732" y="15266"/>
                  </a:lnTo>
                  <a:lnTo>
                    <a:pt x="3582" y="15266"/>
                  </a:lnTo>
                  <a:lnTo>
                    <a:pt x="3582" y="14316"/>
                  </a:lnTo>
                  <a:close/>
                  <a:moveTo>
                    <a:pt x="6212" y="1"/>
                  </a:moveTo>
                  <a:cubicBezTo>
                    <a:pt x="5983" y="1"/>
                    <a:pt x="5752" y="152"/>
                    <a:pt x="5732" y="455"/>
                  </a:cubicBezTo>
                  <a:lnTo>
                    <a:pt x="5732" y="1406"/>
                  </a:lnTo>
                  <a:lnTo>
                    <a:pt x="0" y="1406"/>
                  </a:lnTo>
                  <a:lnTo>
                    <a:pt x="0" y="2357"/>
                  </a:lnTo>
                  <a:lnTo>
                    <a:pt x="5745" y="2357"/>
                  </a:lnTo>
                  <a:lnTo>
                    <a:pt x="5745" y="4754"/>
                  </a:lnTo>
                  <a:lnTo>
                    <a:pt x="0" y="4754"/>
                  </a:lnTo>
                  <a:lnTo>
                    <a:pt x="0" y="5705"/>
                  </a:lnTo>
                  <a:lnTo>
                    <a:pt x="5745" y="5705"/>
                  </a:lnTo>
                  <a:lnTo>
                    <a:pt x="5745" y="10017"/>
                  </a:lnTo>
                  <a:lnTo>
                    <a:pt x="0" y="10017"/>
                  </a:lnTo>
                  <a:lnTo>
                    <a:pt x="0" y="10968"/>
                  </a:lnTo>
                  <a:lnTo>
                    <a:pt x="5745" y="10968"/>
                  </a:lnTo>
                  <a:lnTo>
                    <a:pt x="5745" y="13365"/>
                  </a:lnTo>
                  <a:lnTo>
                    <a:pt x="0" y="13365"/>
                  </a:lnTo>
                  <a:lnTo>
                    <a:pt x="0" y="16231"/>
                  </a:lnTo>
                  <a:lnTo>
                    <a:pt x="7647" y="16231"/>
                  </a:lnTo>
                  <a:cubicBezTo>
                    <a:pt x="7660" y="16232"/>
                    <a:pt x="7673" y="16232"/>
                    <a:pt x="7686" y="16232"/>
                  </a:cubicBezTo>
                  <a:cubicBezTo>
                    <a:pt x="8313" y="16232"/>
                    <a:pt x="8309" y="15266"/>
                    <a:pt x="7673" y="15266"/>
                  </a:cubicBezTo>
                  <a:cubicBezTo>
                    <a:pt x="7664" y="15266"/>
                    <a:pt x="7656" y="15266"/>
                    <a:pt x="7647" y="15266"/>
                  </a:cubicBezTo>
                  <a:lnTo>
                    <a:pt x="6682" y="15266"/>
                  </a:lnTo>
                  <a:lnTo>
                    <a:pt x="6682" y="10968"/>
                  </a:lnTo>
                  <a:lnTo>
                    <a:pt x="7647" y="10968"/>
                  </a:lnTo>
                  <a:cubicBezTo>
                    <a:pt x="7660" y="10969"/>
                    <a:pt x="7673" y="10969"/>
                    <a:pt x="7686" y="10969"/>
                  </a:cubicBezTo>
                  <a:cubicBezTo>
                    <a:pt x="8309" y="10969"/>
                    <a:pt x="8309" y="10016"/>
                    <a:pt x="7686" y="10016"/>
                  </a:cubicBezTo>
                  <a:cubicBezTo>
                    <a:pt x="7673" y="10016"/>
                    <a:pt x="7660" y="10016"/>
                    <a:pt x="7647" y="10017"/>
                  </a:cubicBezTo>
                  <a:lnTo>
                    <a:pt x="6682" y="10017"/>
                  </a:lnTo>
                  <a:lnTo>
                    <a:pt x="6682" y="5705"/>
                  </a:lnTo>
                  <a:lnTo>
                    <a:pt x="7647" y="5705"/>
                  </a:lnTo>
                  <a:cubicBezTo>
                    <a:pt x="7660" y="5705"/>
                    <a:pt x="7673" y="5706"/>
                    <a:pt x="7686" y="5706"/>
                  </a:cubicBezTo>
                  <a:cubicBezTo>
                    <a:pt x="8309" y="5706"/>
                    <a:pt x="8309" y="4753"/>
                    <a:pt x="7686" y="4753"/>
                  </a:cubicBezTo>
                  <a:cubicBezTo>
                    <a:pt x="7673" y="4753"/>
                    <a:pt x="7660" y="4753"/>
                    <a:pt x="7647" y="4754"/>
                  </a:cubicBezTo>
                  <a:lnTo>
                    <a:pt x="6682" y="4754"/>
                  </a:lnTo>
                  <a:lnTo>
                    <a:pt x="6682" y="2357"/>
                  </a:lnTo>
                  <a:lnTo>
                    <a:pt x="7399" y="2357"/>
                  </a:lnTo>
                  <a:cubicBezTo>
                    <a:pt x="7412" y="2357"/>
                    <a:pt x="7425" y="2358"/>
                    <a:pt x="7438" y="2358"/>
                  </a:cubicBezTo>
                  <a:cubicBezTo>
                    <a:pt x="8061" y="2358"/>
                    <a:pt x="8061" y="1405"/>
                    <a:pt x="7438" y="1405"/>
                  </a:cubicBezTo>
                  <a:cubicBezTo>
                    <a:pt x="7425" y="1405"/>
                    <a:pt x="7412" y="1405"/>
                    <a:pt x="7399" y="1406"/>
                  </a:cubicBezTo>
                  <a:lnTo>
                    <a:pt x="6682" y="1406"/>
                  </a:lnTo>
                  <a:lnTo>
                    <a:pt x="6682" y="455"/>
                  </a:lnTo>
                  <a:cubicBezTo>
                    <a:pt x="6669" y="152"/>
                    <a:pt x="6441" y="1"/>
                    <a:pt x="6212" y="1"/>
                  </a:cubicBezTo>
                  <a:close/>
                </a:path>
              </a:pathLst>
            </a:custGeom>
            <a:solidFill>
              <a:schemeClr val="accen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4" name="Google Shape;5274;p118"/>
            <p:cNvSpPr/>
            <p:nvPr/>
          </p:nvSpPr>
          <p:spPr>
            <a:xfrm>
              <a:off x="4423775" y="4212112"/>
              <a:ext cx="47925" cy="95425"/>
            </a:xfrm>
            <a:custGeom>
              <a:avLst/>
              <a:gdLst/>
              <a:ahLst/>
              <a:cxnLst/>
              <a:rect l="l" t="t" r="r" b="b"/>
              <a:pathLst>
                <a:path w="1917" h="3817" extrusionOk="0">
                  <a:moveTo>
                    <a:pt x="952" y="0"/>
                  </a:moveTo>
                  <a:cubicBezTo>
                    <a:pt x="428" y="0"/>
                    <a:pt x="1" y="427"/>
                    <a:pt x="1" y="951"/>
                  </a:cubicBezTo>
                  <a:lnTo>
                    <a:pt x="1" y="2866"/>
                  </a:lnTo>
                  <a:cubicBezTo>
                    <a:pt x="1" y="3381"/>
                    <a:pt x="415" y="3817"/>
                    <a:pt x="941" y="3817"/>
                  </a:cubicBezTo>
                  <a:cubicBezTo>
                    <a:pt x="949" y="3817"/>
                    <a:pt x="957" y="3817"/>
                    <a:pt x="965" y="3817"/>
                  </a:cubicBezTo>
                  <a:lnTo>
                    <a:pt x="952" y="3817"/>
                  </a:lnTo>
                  <a:cubicBezTo>
                    <a:pt x="1489" y="3817"/>
                    <a:pt x="1916" y="3389"/>
                    <a:pt x="1916" y="2866"/>
                  </a:cubicBezTo>
                  <a:lnTo>
                    <a:pt x="1916" y="951"/>
                  </a:lnTo>
                  <a:cubicBezTo>
                    <a:pt x="1916" y="427"/>
                    <a:pt x="1489" y="0"/>
                    <a:pt x="952" y="0"/>
                  </a:cubicBezTo>
                  <a:close/>
                </a:path>
              </a:pathLst>
            </a:custGeom>
            <a:solidFill>
              <a:schemeClr val="accent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5" name="Google Shape;5275;p118"/>
            <p:cNvSpPr/>
            <p:nvPr/>
          </p:nvSpPr>
          <p:spPr>
            <a:xfrm>
              <a:off x="4525400" y="4212112"/>
              <a:ext cx="47900" cy="95425"/>
            </a:xfrm>
            <a:custGeom>
              <a:avLst/>
              <a:gdLst/>
              <a:ahLst/>
              <a:cxnLst/>
              <a:rect l="l" t="t" r="r" b="b"/>
              <a:pathLst>
                <a:path w="1916" h="3817" extrusionOk="0">
                  <a:moveTo>
                    <a:pt x="965" y="0"/>
                  </a:moveTo>
                  <a:cubicBezTo>
                    <a:pt x="441" y="0"/>
                    <a:pt x="14" y="427"/>
                    <a:pt x="14" y="951"/>
                  </a:cubicBezTo>
                  <a:lnTo>
                    <a:pt x="14" y="2866"/>
                  </a:lnTo>
                  <a:cubicBezTo>
                    <a:pt x="0" y="3389"/>
                    <a:pt x="441" y="3817"/>
                    <a:pt x="965" y="3817"/>
                  </a:cubicBezTo>
                  <a:cubicBezTo>
                    <a:pt x="1488" y="3817"/>
                    <a:pt x="1915" y="3389"/>
                    <a:pt x="1915" y="2866"/>
                  </a:cubicBezTo>
                  <a:lnTo>
                    <a:pt x="1915" y="951"/>
                  </a:lnTo>
                  <a:cubicBezTo>
                    <a:pt x="1915" y="427"/>
                    <a:pt x="1488" y="0"/>
                    <a:pt x="965" y="0"/>
                  </a:cubicBezTo>
                  <a:close/>
                </a:path>
              </a:pathLst>
            </a:custGeom>
            <a:solidFill>
              <a:schemeClr val="accent4"/>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6" name="Google Shape;5276;p118"/>
            <p:cNvSpPr/>
            <p:nvPr/>
          </p:nvSpPr>
          <p:spPr>
            <a:xfrm>
              <a:off x="4579475" y="4343687"/>
              <a:ext cx="47550" cy="95425"/>
            </a:xfrm>
            <a:custGeom>
              <a:avLst/>
              <a:gdLst/>
              <a:ahLst/>
              <a:cxnLst/>
              <a:rect l="l" t="t" r="r" b="b"/>
              <a:pathLst>
                <a:path w="1902" h="3817" extrusionOk="0">
                  <a:moveTo>
                    <a:pt x="951" y="0"/>
                  </a:moveTo>
                  <a:cubicBezTo>
                    <a:pt x="428" y="0"/>
                    <a:pt x="0" y="427"/>
                    <a:pt x="0" y="951"/>
                  </a:cubicBezTo>
                  <a:lnTo>
                    <a:pt x="0" y="2866"/>
                  </a:lnTo>
                  <a:cubicBezTo>
                    <a:pt x="0" y="3389"/>
                    <a:pt x="428" y="3817"/>
                    <a:pt x="951" y="3817"/>
                  </a:cubicBezTo>
                  <a:cubicBezTo>
                    <a:pt x="1475" y="3817"/>
                    <a:pt x="1902" y="3389"/>
                    <a:pt x="1902" y="2866"/>
                  </a:cubicBezTo>
                  <a:lnTo>
                    <a:pt x="1902" y="951"/>
                  </a:lnTo>
                  <a:cubicBezTo>
                    <a:pt x="1902" y="427"/>
                    <a:pt x="1475" y="0"/>
                    <a:pt x="951" y="0"/>
                  </a:cubicBezTo>
                  <a:close/>
                </a:path>
              </a:pathLst>
            </a:custGeom>
            <a:solidFill>
              <a:schemeClr val="accent4"/>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7" name="Google Shape;5277;p118"/>
            <p:cNvSpPr/>
            <p:nvPr/>
          </p:nvSpPr>
          <p:spPr>
            <a:xfrm>
              <a:off x="4424125" y="4343687"/>
              <a:ext cx="47575" cy="95425"/>
            </a:xfrm>
            <a:custGeom>
              <a:avLst/>
              <a:gdLst/>
              <a:ahLst/>
              <a:cxnLst/>
              <a:rect l="l" t="t" r="r" b="b"/>
              <a:pathLst>
                <a:path w="1903" h="3817" extrusionOk="0">
                  <a:moveTo>
                    <a:pt x="951" y="0"/>
                  </a:moveTo>
                  <a:cubicBezTo>
                    <a:pt x="428" y="0"/>
                    <a:pt x="1" y="427"/>
                    <a:pt x="1" y="951"/>
                  </a:cubicBezTo>
                  <a:lnTo>
                    <a:pt x="1" y="2866"/>
                  </a:lnTo>
                  <a:cubicBezTo>
                    <a:pt x="1" y="3389"/>
                    <a:pt x="428" y="3817"/>
                    <a:pt x="951" y="3817"/>
                  </a:cubicBezTo>
                  <a:cubicBezTo>
                    <a:pt x="1475" y="3817"/>
                    <a:pt x="1902" y="3389"/>
                    <a:pt x="1902" y="2866"/>
                  </a:cubicBezTo>
                  <a:lnTo>
                    <a:pt x="1902" y="951"/>
                  </a:lnTo>
                  <a:cubicBezTo>
                    <a:pt x="1902" y="427"/>
                    <a:pt x="1475" y="0"/>
                    <a:pt x="951" y="0"/>
                  </a:cubicBezTo>
                  <a:close/>
                </a:path>
              </a:pathLst>
            </a:custGeom>
            <a:solidFill>
              <a:schemeClr val="accent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78" name="Google Shape;5278;p118"/>
          <p:cNvGrpSpPr/>
          <p:nvPr/>
        </p:nvGrpSpPr>
        <p:grpSpPr>
          <a:xfrm>
            <a:off x="4322525" y="3458112"/>
            <a:ext cx="406125" cy="334475"/>
            <a:chOff x="4322525" y="3458112"/>
            <a:chExt cx="406125" cy="334475"/>
          </a:xfrm>
        </p:grpSpPr>
        <p:sp>
          <p:nvSpPr>
            <p:cNvPr id="5279" name="Google Shape;5279;p118"/>
            <p:cNvSpPr/>
            <p:nvPr/>
          </p:nvSpPr>
          <p:spPr>
            <a:xfrm>
              <a:off x="4459950" y="3458112"/>
              <a:ext cx="131250" cy="95450"/>
            </a:xfrm>
            <a:custGeom>
              <a:avLst/>
              <a:gdLst/>
              <a:ahLst/>
              <a:cxnLst/>
              <a:rect l="l" t="t" r="r" b="b"/>
              <a:pathLst>
                <a:path w="5250" h="3818" extrusionOk="0">
                  <a:moveTo>
                    <a:pt x="4299" y="951"/>
                  </a:moveTo>
                  <a:lnTo>
                    <a:pt x="4299" y="2867"/>
                  </a:lnTo>
                  <a:lnTo>
                    <a:pt x="951" y="2867"/>
                  </a:lnTo>
                  <a:lnTo>
                    <a:pt x="951" y="951"/>
                  </a:lnTo>
                  <a:close/>
                  <a:moveTo>
                    <a:pt x="469" y="1"/>
                  </a:moveTo>
                  <a:cubicBezTo>
                    <a:pt x="207" y="1"/>
                    <a:pt x="1" y="207"/>
                    <a:pt x="1" y="469"/>
                  </a:cubicBezTo>
                  <a:lnTo>
                    <a:pt x="1" y="3335"/>
                  </a:lnTo>
                  <a:cubicBezTo>
                    <a:pt x="1" y="3597"/>
                    <a:pt x="207" y="3817"/>
                    <a:pt x="469" y="3817"/>
                  </a:cubicBezTo>
                  <a:lnTo>
                    <a:pt x="4781" y="3817"/>
                  </a:lnTo>
                  <a:cubicBezTo>
                    <a:pt x="5043" y="3817"/>
                    <a:pt x="5250" y="3597"/>
                    <a:pt x="5250" y="3335"/>
                  </a:cubicBezTo>
                  <a:lnTo>
                    <a:pt x="5250" y="483"/>
                  </a:lnTo>
                  <a:cubicBezTo>
                    <a:pt x="5250" y="207"/>
                    <a:pt x="5043" y="1"/>
                    <a:pt x="4781" y="1"/>
                  </a:cubicBezTo>
                  <a:close/>
                </a:path>
              </a:pathLst>
            </a:custGeom>
            <a:solidFill>
              <a:schemeClr val="accent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0" name="Google Shape;5280;p118"/>
            <p:cNvSpPr/>
            <p:nvPr/>
          </p:nvSpPr>
          <p:spPr>
            <a:xfrm>
              <a:off x="4525750" y="3458112"/>
              <a:ext cx="65450" cy="95450"/>
            </a:xfrm>
            <a:custGeom>
              <a:avLst/>
              <a:gdLst/>
              <a:ahLst/>
              <a:cxnLst/>
              <a:rect l="l" t="t" r="r" b="b"/>
              <a:pathLst>
                <a:path w="2618" h="3818" extrusionOk="0">
                  <a:moveTo>
                    <a:pt x="2173" y="0"/>
                  </a:moveTo>
                  <a:cubicBezTo>
                    <a:pt x="2165" y="0"/>
                    <a:pt x="2157" y="0"/>
                    <a:pt x="2149" y="1"/>
                  </a:cubicBezTo>
                  <a:lnTo>
                    <a:pt x="0" y="1"/>
                  </a:lnTo>
                  <a:lnTo>
                    <a:pt x="0" y="951"/>
                  </a:lnTo>
                  <a:lnTo>
                    <a:pt x="1667" y="951"/>
                  </a:lnTo>
                  <a:lnTo>
                    <a:pt x="1667" y="2867"/>
                  </a:lnTo>
                  <a:lnTo>
                    <a:pt x="0" y="2867"/>
                  </a:lnTo>
                  <a:lnTo>
                    <a:pt x="0" y="3817"/>
                  </a:lnTo>
                  <a:lnTo>
                    <a:pt x="2149" y="3817"/>
                  </a:lnTo>
                  <a:cubicBezTo>
                    <a:pt x="2411" y="3817"/>
                    <a:pt x="2618" y="3611"/>
                    <a:pt x="2618" y="3349"/>
                  </a:cubicBezTo>
                  <a:lnTo>
                    <a:pt x="2618" y="483"/>
                  </a:lnTo>
                  <a:lnTo>
                    <a:pt x="2618" y="469"/>
                  </a:lnTo>
                  <a:cubicBezTo>
                    <a:pt x="2618" y="215"/>
                    <a:pt x="2423" y="0"/>
                    <a:pt x="2173" y="0"/>
                  </a:cubicBezTo>
                  <a:close/>
                </a:path>
              </a:pathLst>
            </a:custGeom>
            <a:solidFill>
              <a:schemeClr val="accent4"/>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1" name="Google Shape;5281;p118"/>
            <p:cNvSpPr/>
            <p:nvPr/>
          </p:nvSpPr>
          <p:spPr>
            <a:xfrm>
              <a:off x="4346275" y="3649287"/>
              <a:ext cx="358600" cy="143300"/>
            </a:xfrm>
            <a:custGeom>
              <a:avLst/>
              <a:gdLst/>
              <a:ahLst/>
              <a:cxnLst/>
              <a:rect l="l" t="t" r="r" b="b"/>
              <a:pathLst>
                <a:path w="14344" h="5732" extrusionOk="0">
                  <a:moveTo>
                    <a:pt x="483" y="0"/>
                  </a:moveTo>
                  <a:cubicBezTo>
                    <a:pt x="208" y="0"/>
                    <a:pt x="1" y="207"/>
                    <a:pt x="1" y="469"/>
                  </a:cubicBezTo>
                  <a:lnTo>
                    <a:pt x="1" y="5250"/>
                  </a:lnTo>
                  <a:cubicBezTo>
                    <a:pt x="1" y="5511"/>
                    <a:pt x="208" y="5732"/>
                    <a:pt x="483" y="5732"/>
                  </a:cubicBezTo>
                  <a:lnTo>
                    <a:pt x="2150" y="5732"/>
                  </a:lnTo>
                  <a:lnTo>
                    <a:pt x="3528" y="5139"/>
                  </a:lnTo>
                  <a:lnTo>
                    <a:pt x="4548" y="5732"/>
                  </a:lnTo>
                  <a:lnTo>
                    <a:pt x="9080" y="5732"/>
                  </a:lnTo>
                  <a:lnTo>
                    <a:pt x="10431" y="4919"/>
                  </a:lnTo>
                  <a:lnTo>
                    <a:pt x="11946" y="5732"/>
                  </a:lnTo>
                  <a:lnTo>
                    <a:pt x="13861" y="5732"/>
                  </a:lnTo>
                  <a:cubicBezTo>
                    <a:pt x="14123" y="5732"/>
                    <a:pt x="14344" y="5511"/>
                    <a:pt x="14344" y="5250"/>
                  </a:cubicBezTo>
                  <a:lnTo>
                    <a:pt x="14344" y="469"/>
                  </a:lnTo>
                  <a:cubicBezTo>
                    <a:pt x="14344" y="207"/>
                    <a:pt x="14123" y="0"/>
                    <a:pt x="13861" y="0"/>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2" name="Google Shape;5282;p118"/>
            <p:cNvSpPr/>
            <p:nvPr/>
          </p:nvSpPr>
          <p:spPr>
            <a:xfrm>
              <a:off x="4525750" y="3649287"/>
              <a:ext cx="179125" cy="143300"/>
            </a:xfrm>
            <a:custGeom>
              <a:avLst/>
              <a:gdLst/>
              <a:ahLst/>
              <a:cxnLst/>
              <a:rect l="l" t="t" r="r" b="b"/>
              <a:pathLst>
                <a:path w="7165" h="5732" extrusionOk="0">
                  <a:moveTo>
                    <a:pt x="0" y="0"/>
                  </a:moveTo>
                  <a:lnTo>
                    <a:pt x="0" y="5732"/>
                  </a:lnTo>
                  <a:lnTo>
                    <a:pt x="2618" y="5732"/>
                  </a:lnTo>
                  <a:lnTo>
                    <a:pt x="3252" y="4919"/>
                  </a:lnTo>
                  <a:lnTo>
                    <a:pt x="5015" y="5732"/>
                  </a:lnTo>
                  <a:lnTo>
                    <a:pt x="6682" y="5732"/>
                  </a:lnTo>
                  <a:cubicBezTo>
                    <a:pt x="6944" y="5732"/>
                    <a:pt x="7165" y="5511"/>
                    <a:pt x="7165" y="5250"/>
                  </a:cubicBezTo>
                  <a:lnTo>
                    <a:pt x="7165" y="469"/>
                  </a:lnTo>
                  <a:cubicBezTo>
                    <a:pt x="7165" y="207"/>
                    <a:pt x="6944" y="0"/>
                    <a:pt x="6682" y="0"/>
                  </a:cubicBezTo>
                  <a:close/>
                </a:path>
              </a:pathLst>
            </a:custGeom>
            <a:solidFill>
              <a:schemeClr val="accent3"/>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3" name="Google Shape;5283;p118"/>
            <p:cNvSpPr/>
            <p:nvPr/>
          </p:nvSpPr>
          <p:spPr>
            <a:xfrm>
              <a:off x="4590850" y="3649287"/>
              <a:ext cx="60625" cy="143300"/>
            </a:xfrm>
            <a:custGeom>
              <a:avLst/>
              <a:gdLst/>
              <a:ahLst/>
              <a:cxnLst/>
              <a:rect l="l" t="t" r="r" b="b"/>
              <a:pathLst>
                <a:path w="2425" h="5732" extrusionOk="0">
                  <a:moveTo>
                    <a:pt x="413" y="0"/>
                  </a:moveTo>
                  <a:cubicBezTo>
                    <a:pt x="179" y="14"/>
                    <a:pt x="0" y="235"/>
                    <a:pt x="14" y="469"/>
                  </a:cubicBezTo>
                  <a:lnTo>
                    <a:pt x="14" y="2384"/>
                  </a:lnTo>
                  <a:lnTo>
                    <a:pt x="386" y="2852"/>
                  </a:lnTo>
                  <a:lnTo>
                    <a:pt x="14" y="3335"/>
                  </a:lnTo>
                  <a:lnTo>
                    <a:pt x="14" y="5732"/>
                  </a:lnTo>
                  <a:lnTo>
                    <a:pt x="2411" y="5732"/>
                  </a:lnTo>
                  <a:lnTo>
                    <a:pt x="2411" y="3335"/>
                  </a:lnTo>
                  <a:lnTo>
                    <a:pt x="2039" y="2866"/>
                  </a:lnTo>
                  <a:lnTo>
                    <a:pt x="2411" y="2384"/>
                  </a:lnTo>
                  <a:lnTo>
                    <a:pt x="2411" y="469"/>
                  </a:lnTo>
                  <a:cubicBezTo>
                    <a:pt x="2425" y="235"/>
                    <a:pt x="2246" y="14"/>
                    <a:pt x="2012" y="0"/>
                  </a:cubicBezTo>
                  <a:close/>
                </a:path>
              </a:pathLst>
            </a:custGeom>
            <a:solidFill>
              <a:schemeClr val="accent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4" name="Google Shape;5284;p118"/>
            <p:cNvSpPr/>
            <p:nvPr/>
          </p:nvSpPr>
          <p:spPr>
            <a:xfrm>
              <a:off x="4591175" y="3708862"/>
              <a:ext cx="59975" cy="23800"/>
            </a:xfrm>
            <a:custGeom>
              <a:avLst/>
              <a:gdLst/>
              <a:ahLst/>
              <a:cxnLst/>
              <a:rect l="l" t="t" r="r" b="b"/>
              <a:pathLst>
                <a:path w="2399" h="952" extrusionOk="0">
                  <a:moveTo>
                    <a:pt x="1" y="1"/>
                  </a:moveTo>
                  <a:lnTo>
                    <a:pt x="1" y="952"/>
                  </a:lnTo>
                  <a:lnTo>
                    <a:pt x="2398" y="952"/>
                  </a:lnTo>
                  <a:lnTo>
                    <a:pt x="2398" y="1"/>
                  </a:lnTo>
                  <a:close/>
                </a:path>
              </a:pathLst>
            </a:custGeom>
            <a:solidFill>
              <a:schemeClr val="accent4"/>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5" name="Google Shape;5285;p118"/>
            <p:cNvSpPr/>
            <p:nvPr/>
          </p:nvSpPr>
          <p:spPr>
            <a:xfrm>
              <a:off x="4399675" y="3649287"/>
              <a:ext cx="60650" cy="143300"/>
            </a:xfrm>
            <a:custGeom>
              <a:avLst/>
              <a:gdLst/>
              <a:ahLst/>
              <a:cxnLst/>
              <a:rect l="l" t="t" r="r" b="b"/>
              <a:pathLst>
                <a:path w="2426" h="5732" extrusionOk="0">
                  <a:moveTo>
                    <a:pt x="414" y="0"/>
                  </a:moveTo>
                  <a:cubicBezTo>
                    <a:pt x="166" y="14"/>
                    <a:pt x="0" y="235"/>
                    <a:pt x="14" y="469"/>
                  </a:cubicBezTo>
                  <a:lnTo>
                    <a:pt x="14" y="2384"/>
                  </a:lnTo>
                  <a:lnTo>
                    <a:pt x="441" y="2852"/>
                  </a:lnTo>
                  <a:lnTo>
                    <a:pt x="14" y="3335"/>
                  </a:lnTo>
                  <a:lnTo>
                    <a:pt x="14" y="5732"/>
                  </a:lnTo>
                  <a:lnTo>
                    <a:pt x="2412" y="5732"/>
                  </a:lnTo>
                  <a:lnTo>
                    <a:pt x="2412" y="3335"/>
                  </a:lnTo>
                  <a:lnTo>
                    <a:pt x="2081" y="2866"/>
                  </a:lnTo>
                  <a:lnTo>
                    <a:pt x="2412" y="2384"/>
                  </a:lnTo>
                  <a:lnTo>
                    <a:pt x="2412" y="469"/>
                  </a:lnTo>
                  <a:cubicBezTo>
                    <a:pt x="2425" y="235"/>
                    <a:pt x="2246" y="14"/>
                    <a:pt x="2012" y="0"/>
                  </a:cubicBezTo>
                  <a:close/>
                </a:path>
              </a:pathLst>
            </a:custGeom>
            <a:solidFill>
              <a:schemeClr val="accent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6" name="Google Shape;5286;p118"/>
            <p:cNvSpPr/>
            <p:nvPr/>
          </p:nvSpPr>
          <p:spPr>
            <a:xfrm>
              <a:off x="4400025" y="3708862"/>
              <a:ext cx="59950" cy="23800"/>
            </a:xfrm>
            <a:custGeom>
              <a:avLst/>
              <a:gdLst/>
              <a:ahLst/>
              <a:cxnLst/>
              <a:rect l="l" t="t" r="r" b="b"/>
              <a:pathLst>
                <a:path w="2398" h="952" extrusionOk="0">
                  <a:moveTo>
                    <a:pt x="0" y="1"/>
                  </a:moveTo>
                  <a:lnTo>
                    <a:pt x="0" y="952"/>
                  </a:lnTo>
                  <a:lnTo>
                    <a:pt x="2398" y="952"/>
                  </a:lnTo>
                  <a:lnTo>
                    <a:pt x="2398" y="1"/>
                  </a:lnTo>
                  <a:close/>
                </a:path>
              </a:pathLst>
            </a:custGeom>
            <a:solidFill>
              <a:schemeClr val="accent4"/>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7" name="Google Shape;5287;p118"/>
            <p:cNvSpPr/>
            <p:nvPr/>
          </p:nvSpPr>
          <p:spPr>
            <a:xfrm>
              <a:off x="4322525" y="3505662"/>
              <a:ext cx="406125" cy="167425"/>
            </a:xfrm>
            <a:custGeom>
              <a:avLst/>
              <a:gdLst/>
              <a:ahLst/>
              <a:cxnLst/>
              <a:rect l="l" t="t" r="r" b="b"/>
              <a:pathLst>
                <a:path w="16245" h="6697" extrusionOk="0">
                  <a:moveTo>
                    <a:pt x="469" y="0"/>
                  </a:moveTo>
                  <a:cubicBezTo>
                    <a:pt x="207" y="0"/>
                    <a:pt x="0" y="221"/>
                    <a:pt x="0" y="482"/>
                  </a:cubicBezTo>
                  <a:lnTo>
                    <a:pt x="0" y="1915"/>
                  </a:lnTo>
                  <a:lnTo>
                    <a:pt x="358" y="2315"/>
                  </a:lnTo>
                  <a:lnTo>
                    <a:pt x="0" y="2866"/>
                  </a:lnTo>
                  <a:lnTo>
                    <a:pt x="0" y="6214"/>
                  </a:lnTo>
                  <a:cubicBezTo>
                    <a:pt x="0" y="6476"/>
                    <a:pt x="207" y="6696"/>
                    <a:pt x="469" y="6696"/>
                  </a:cubicBezTo>
                  <a:lnTo>
                    <a:pt x="15776" y="6696"/>
                  </a:lnTo>
                  <a:cubicBezTo>
                    <a:pt x="16038" y="6696"/>
                    <a:pt x="16244" y="6476"/>
                    <a:pt x="16244" y="6214"/>
                  </a:cubicBezTo>
                  <a:lnTo>
                    <a:pt x="16244" y="2866"/>
                  </a:lnTo>
                  <a:lnTo>
                    <a:pt x="15445" y="2397"/>
                  </a:lnTo>
                  <a:lnTo>
                    <a:pt x="16244" y="1915"/>
                  </a:lnTo>
                  <a:lnTo>
                    <a:pt x="16244" y="482"/>
                  </a:lnTo>
                  <a:cubicBezTo>
                    <a:pt x="16244" y="221"/>
                    <a:pt x="16038" y="0"/>
                    <a:pt x="15776" y="0"/>
                  </a:cubicBezTo>
                  <a:lnTo>
                    <a:pt x="4767" y="0"/>
                  </a:lnTo>
                  <a:lnTo>
                    <a:pt x="4244" y="400"/>
                  </a:lnTo>
                  <a:lnTo>
                    <a:pt x="3817" y="0"/>
                  </a:lnTo>
                  <a:lnTo>
                    <a:pt x="2866" y="0"/>
                  </a:lnTo>
                  <a:lnTo>
                    <a:pt x="2439" y="413"/>
                  </a:lnTo>
                  <a:lnTo>
                    <a:pt x="1915" y="0"/>
                  </a:lnTo>
                  <a:close/>
                </a:path>
              </a:pathLst>
            </a:cu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8" name="Google Shape;5288;p118"/>
            <p:cNvSpPr/>
            <p:nvPr/>
          </p:nvSpPr>
          <p:spPr>
            <a:xfrm>
              <a:off x="4525750" y="3505662"/>
              <a:ext cx="202900" cy="167425"/>
            </a:xfrm>
            <a:custGeom>
              <a:avLst/>
              <a:gdLst/>
              <a:ahLst/>
              <a:cxnLst/>
              <a:rect l="l" t="t" r="r" b="b"/>
              <a:pathLst>
                <a:path w="8116" h="6697" extrusionOk="0">
                  <a:moveTo>
                    <a:pt x="0" y="0"/>
                  </a:moveTo>
                  <a:lnTo>
                    <a:pt x="0" y="6696"/>
                  </a:lnTo>
                  <a:lnTo>
                    <a:pt x="7647" y="6696"/>
                  </a:lnTo>
                  <a:cubicBezTo>
                    <a:pt x="7909" y="6696"/>
                    <a:pt x="8115" y="6476"/>
                    <a:pt x="8115" y="6214"/>
                  </a:cubicBezTo>
                  <a:lnTo>
                    <a:pt x="8115" y="482"/>
                  </a:lnTo>
                  <a:cubicBezTo>
                    <a:pt x="8115" y="221"/>
                    <a:pt x="7909" y="0"/>
                    <a:pt x="7647" y="0"/>
                  </a:cubicBezTo>
                  <a:close/>
                </a:path>
              </a:pathLst>
            </a:custGeom>
            <a:solidFill>
              <a:schemeClr val="accen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9" name="Google Shape;5289;p118"/>
            <p:cNvSpPr/>
            <p:nvPr/>
          </p:nvSpPr>
          <p:spPr>
            <a:xfrm>
              <a:off x="4489925" y="3560687"/>
              <a:ext cx="71650" cy="64500"/>
            </a:xfrm>
            <a:custGeom>
              <a:avLst/>
              <a:gdLst/>
              <a:ahLst/>
              <a:cxnLst/>
              <a:rect l="l" t="t" r="r" b="b"/>
              <a:pathLst>
                <a:path w="2866" h="2580" extrusionOk="0">
                  <a:moveTo>
                    <a:pt x="1426" y="0"/>
                  </a:moveTo>
                  <a:cubicBezTo>
                    <a:pt x="713" y="0"/>
                    <a:pt x="0" y="66"/>
                    <a:pt x="0" y="196"/>
                  </a:cubicBezTo>
                  <a:lnTo>
                    <a:pt x="0" y="2112"/>
                  </a:lnTo>
                  <a:cubicBezTo>
                    <a:pt x="0" y="2373"/>
                    <a:pt x="207" y="2580"/>
                    <a:pt x="469" y="2580"/>
                  </a:cubicBezTo>
                  <a:lnTo>
                    <a:pt x="2398" y="2580"/>
                  </a:lnTo>
                  <a:cubicBezTo>
                    <a:pt x="2659" y="2580"/>
                    <a:pt x="2866" y="2373"/>
                    <a:pt x="2866" y="2112"/>
                  </a:cubicBezTo>
                  <a:lnTo>
                    <a:pt x="2866" y="196"/>
                  </a:lnTo>
                  <a:lnTo>
                    <a:pt x="2852" y="196"/>
                  </a:lnTo>
                  <a:cubicBezTo>
                    <a:pt x="2852" y="66"/>
                    <a:pt x="2139" y="0"/>
                    <a:pt x="1426" y="0"/>
                  </a:cubicBezTo>
                  <a:close/>
                </a:path>
              </a:pathLst>
            </a:custGeom>
            <a:solidFill>
              <a:srgbClr val="FFD92C"/>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0" name="Google Shape;5290;p118"/>
            <p:cNvSpPr/>
            <p:nvPr/>
          </p:nvSpPr>
          <p:spPr>
            <a:xfrm>
              <a:off x="4525750" y="3560412"/>
              <a:ext cx="35825" cy="64775"/>
            </a:xfrm>
            <a:custGeom>
              <a:avLst/>
              <a:gdLst/>
              <a:ahLst/>
              <a:cxnLst/>
              <a:rect l="l" t="t" r="r" b="b"/>
              <a:pathLst>
                <a:path w="1433" h="2591" extrusionOk="0">
                  <a:moveTo>
                    <a:pt x="0" y="1"/>
                  </a:moveTo>
                  <a:lnTo>
                    <a:pt x="0" y="2591"/>
                  </a:lnTo>
                  <a:lnTo>
                    <a:pt x="965" y="2591"/>
                  </a:lnTo>
                  <a:cubicBezTo>
                    <a:pt x="1226" y="2591"/>
                    <a:pt x="1433" y="2384"/>
                    <a:pt x="1433" y="2123"/>
                  </a:cubicBezTo>
                  <a:lnTo>
                    <a:pt x="1433" y="207"/>
                  </a:lnTo>
                  <a:lnTo>
                    <a:pt x="1433" y="194"/>
                  </a:lnTo>
                  <a:cubicBezTo>
                    <a:pt x="1433" y="70"/>
                    <a:pt x="717" y="1"/>
                    <a:pt x="0" y="1"/>
                  </a:cubicBezTo>
                  <a:close/>
                </a:path>
              </a:pathLst>
            </a:custGeom>
            <a:solidFill>
              <a:schemeClr val="accent4"/>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1" name="Google Shape;5291;p118"/>
            <p:cNvSpPr/>
            <p:nvPr/>
          </p:nvSpPr>
          <p:spPr>
            <a:xfrm>
              <a:off x="4322525" y="3505662"/>
              <a:ext cx="406125" cy="71650"/>
            </a:xfrm>
            <a:custGeom>
              <a:avLst/>
              <a:gdLst/>
              <a:ahLst/>
              <a:cxnLst/>
              <a:rect l="l" t="t" r="r" b="b"/>
              <a:pathLst>
                <a:path w="16245" h="2866" extrusionOk="0">
                  <a:moveTo>
                    <a:pt x="1915" y="0"/>
                  </a:moveTo>
                  <a:lnTo>
                    <a:pt x="1915" y="1915"/>
                  </a:lnTo>
                  <a:lnTo>
                    <a:pt x="0" y="1915"/>
                  </a:lnTo>
                  <a:lnTo>
                    <a:pt x="0" y="2866"/>
                  </a:lnTo>
                  <a:lnTo>
                    <a:pt x="16244" y="2866"/>
                  </a:lnTo>
                  <a:lnTo>
                    <a:pt x="16244" y="1915"/>
                  </a:lnTo>
                  <a:lnTo>
                    <a:pt x="4767" y="1915"/>
                  </a:lnTo>
                  <a:lnTo>
                    <a:pt x="4767" y="0"/>
                  </a:lnTo>
                  <a:lnTo>
                    <a:pt x="3817" y="0"/>
                  </a:lnTo>
                  <a:lnTo>
                    <a:pt x="3817" y="1915"/>
                  </a:lnTo>
                  <a:lnTo>
                    <a:pt x="2866" y="1915"/>
                  </a:lnTo>
                  <a:lnTo>
                    <a:pt x="2866" y="0"/>
                  </a:ln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2" name="Google Shape;5292;p118"/>
            <p:cNvSpPr/>
            <p:nvPr/>
          </p:nvSpPr>
          <p:spPr>
            <a:xfrm>
              <a:off x="4525750" y="3553537"/>
              <a:ext cx="202900" cy="23775"/>
            </a:xfrm>
            <a:custGeom>
              <a:avLst/>
              <a:gdLst/>
              <a:ahLst/>
              <a:cxnLst/>
              <a:rect l="l" t="t" r="r" b="b"/>
              <a:pathLst>
                <a:path w="8116" h="951" extrusionOk="0">
                  <a:moveTo>
                    <a:pt x="0" y="0"/>
                  </a:moveTo>
                  <a:lnTo>
                    <a:pt x="0" y="951"/>
                  </a:lnTo>
                  <a:lnTo>
                    <a:pt x="8115" y="951"/>
                  </a:lnTo>
                  <a:lnTo>
                    <a:pt x="8115" y="0"/>
                  </a:ln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93" name="Google Shape;5293;p118"/>
          <p:cNvGrpSpPr/>
          <p:nvPr/>
        </p:nvGrpSpPr>
        <p:grpSpPr>
          <a:xfrm>
            <a:off x="4328375" y="2767512"/>
            <a:ext cx="406475" cy="406475"/>
            <a:chOff x="4328375" y="2767512"/>
            <a:chExt cx="406475" cy="406475"/>
          </a:xfrm>
        </p:grpSpPr>
        <p:sp>
          <p:nvSpPr>
            <p:cNvPr id="5294" name="Google Shape;5294;p118"/>
            <p:cNvSpPr/>
            <p:nvPr/>
          </p:nvSpPr>
          <p:spPr>
            <a:xfrm>
              <a:off x="4328375" y="2767512"/>
              <a:ext cx="313800" cy="406125"/>
            </a:xfrm>
            <a:custGeom>
              <a:avLst/>
              <a:gdLst/>
              <a:ahLst/>
              <a:cxnLst/>
              <a:rect l="l" t="t" r="r" b="b"/>
              <a:pathLst>
                <a:path w="12552" h="16245" extrusionOk="0">
                  <a:moveTo>
                    <a:pt x="483" y="1"/>
                  </a:moveTo>
                  <a:cubicBezTo>
                    <a:pt x="221" y="1"/>
                    <a:pt x="0" y="207"/>
                    <a:pt x="0" y="483"/>
                  </a:cubicBezTo>
                  <a:lnTo>
                    <a:pt x="0" y="15776"/>
                  </a:lnTo>
                  <a:cubicBezTo>
                    <a:pt x="0" y="16038"/>
                    <a:pt x="221" y="16244"/>
                    <a:pt x="483" y="16244"/>
                  </a:cubicBezTo>
                  <a:lnTo>
                    <a:pt x="11960" y="16244"/>
                  </a:lnTo>
                  <a:cubicBezTo>
                    <a:pt x="12552" y="16217"/>
                    <a:pt x="12552" y="15335"/>
                    <a:pt x="11960" y="15294"/>
                  </a:cubicBezTo>
                  <a:lnTo>
                    <a:pt x="11960" y="10513"/>
                  </a:lnTo>
                  <a:cubicBezTo>
                    <a:pt x="12221" y="10513"/>
                    <a:pt x="12428" y="10306"/>
                    <a:pt x="12428" y="10044"/>
                  </a:cubicBezTo>
                  <a:lnTo>
                    <a:pt x="12428" y="483"/>
                  </a:lnTo>
                  <a:cubicBezTo>
                    <a:pt x="12428" y="207"/>
                    <a:pt x="12221" y="1"/>
                    <a:pt x="11960" y="1"/>
                  </a:cubicBez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5" name="Google Shape;5295;p118"/>
            <p:cNvSpPr/>
            <p:nvPr/>
          </p:nvSpPr>
          <p:spPr>
            <a:xfrm>
              <a:off x="4483725" y="2767512"/>
              <a:ext cx="161900" cy="406125"/>
            </a:xfrm>
            <a:custGeom>
              <a:avLst/>
              <a:gdLst/>
              <a:ahLst/>
              <a:cxnLst/>
              <a:rect l="l" t="t" r="r" b="b"/>
              <a:pathLst>
                <a:path w="6476" h="16245" extrusionOk="0">
                  <a:moveTo>
                    <a:pt x="0" y="1"/>
                  </a:moveTo>
                  <a:lnTo>
                    <a:pt x="0" y="16244"/>
                  </a:lnTo>
                  <a:lnTo>
                    <a:pt x="6214" y="16244"/>
                  </a:lnTo>
                  <a:cubicBezTo>
                    <a:pt x="6476" y="16244"/>
                    <a:pt x="6214" y="16038"/>
                    <a:pt x="6214" y="15776"/>
                  </a:cubicBezTo>
                  <a:cubicBezTo>
                    <a:pt x="6214" y="15514"/>
                    <a:pt x="6007" y="15294"/>
                    <a:pt x="5746" y="15294"/>
                  </a:cubicBezTo>
                  <a:lnTo>
                    <a:pt x="5746" y="10513"/>
                  </a:lnTo>
                  <a:cubicBezTo>
                    <a:pt x="6007" y="10513"/>
                    <a:pt x="6214" y="10306"/>
                    <a:pt x="6214" y="10044"/>
                  </a:cubicBezTo>
                  <a:lnTo>
                    <a:pt x="6214" y="483"/>
                  </a:lnTo>
                  <a:cubicBezTo>
                    <a:pt x="6214" y="207"/>
                    <a:pt x="6007" y="1"/>
                    <a:pt x="5746" y="1"/>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6" name="Google Shape;5296;p118"/>
            <p:cNvSpPr/>
            <p:nvPr/>
          </p:nvSpPr>
          <p:spPr>
            <a:xfrm>
              <a:off x="4371775" y="2815387"/>
              <a:ext cx="218400" cy="23800"/>
            </a:xfrm>
            <a:custGeom>
              <a:avLst/>
              <a:gdLst/>
              <a:ahLst/>
              <a:cxnLst/>
              <a:rect l="l" t="t" r="r" b="b"/>
              <a:pathLst>
                <a:path w="8736" h="952" extrusionOk="0">
                  <a:moveTo>
                    <a:pt x="607" y="1"/>
                  </a:moveTo>
                  <a:cubicBezTo>
                    <a:pt x="0" y="28"/>
                    <a:pt x="0" y="910"/>
                    <a:pt x="607" y="951"/>
                  </a:cubicBezTo>
                  <a:lnTo>
                    <a:pt x="8253" y="951"/>
                  </a:lnTo>
                  <a:cubicBezTo>
                    <a:pt x="8515" y="951"/>
                    <a:pt x="8736" y="731"/>
                    <a:pt x="8736" y="469"/>
                  </a:cubicBezTo>
                  <a:cubicBezTo>
                    <a:pt x="8736" y="207"/>
                    <a:pt x="8515" y="1"/>
                    <a:pt x="8253" y="1"/>
                  </a:cubicBezTo>
                  <a:close/>
                </a:path>
              </a:pathLst>
            </a:custGeom>
            <a:solidFill>
              <a:schemeClr val="accent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7" name="Google Shape;5297;p118"/>
            <p:cNvSpPr/>
            <p:nvPr/>
          </p:nvSpPr>
          <p:spPr>
            <a:xfrm>
              <a:off x="4483725" y="2815387"/>
              <a:ext cx="106450" cy="23800"/>
            </a:xfrm>
            <a:custGeom>
              <a:avLst/>
              <a:gdLst/>
              <a:ahLst/>
              <a:cxnLst/>
              <a:rect l="l" t="t" r="r" b="b"/>
              <a:pathLst>
                <a:path w="4258" h="952" extrusionOk="0">
                  <a:moveTo>
                    <a:pt x="0" y="1"/>
                  </a:moveTo>
                  <a:lnTo>
                    <a:pt x="0" y="951"/>
                  </a:lnTo>
                  <a:lnTo>
                    <a:pt x="3775" y="951"/>
                  </a:lnTo>
                  <a:cubicBezTo>
                    <a:pt x="4037" y="951"/>
                    <a:pt x="4258" y="731"/>
                    <a:pt x="4258" y="469"/>
                  </a:cubicBezTo>
                  <a:cubicBezTo>
                    <a:pt x="4258" y="207"/>
                    <a:pt x="4037" y="1"/>
                    <a:pt x="3775" y="1"/>
                  </a:cubicBezTo>
                  <a:close/>
                </a:path>
              </a:pathLst>
            </a:custGeom>
            <a:solidFill>
              <a:schemeClr val="accent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8" name="Google Shape;5298;p118"/>
            <p:cNvSpPr/>
            <p:nvPr/>
          </p:nvSpPr>
          <p:spPr>
            <a:xfrm>
              <a:off x="4376250" y="2863262"/>
              <a:ext cx="71675" cy="71675"/>
            </a:xfrm>
            <a:custGeom>
              <a:avLst/>
              <a:gdLst/>
              <a:ahLst/>
              <a:cxnLst/>
              <a:rect l="l" t="t" r="r" b="b"/>
              <a:pathLst>
                <a:path w="2867" h="2867" extrusionOk="0">
                  <a:moveTo>
                    <a:pt x="483" y="1"/>
                  </a:moveTo>
                  <a:cubicBezTo>
                    <a:pt x="207" y="1"/>
                    <a:pt x="1" y="207"/>
                    <a:pt x="1" y="469"/>
                  </a:cubicBezTo>
                  <a:lnTo>
                    <a:pt x="1" y="2384"/>
                  </a:lnTo>
                  <a:cubicBezTo>
                    <a:pt x="1" y="2646"/>
                    <a:pt x="207" y="2867"/>
                    <a:pt x="483" y="2867"/>
                  </a:cubicBezTo>
                  <a:lnTo>
                    <a:pt x="2384" y="2867"/>
                  </a:lnTo>
                  <a:cubicBezTo>
                    <a:pt x="2646" y="2867"/>
                    <a:pt x="2866" y="2646"/>
                    <a:pt x="2866" y="2384"/>
                  </a:cubicBezTo>
                  <a:lnTo>
                    <a:pt x="2866" y="469"/>
                  </a:lnTo>
                  <a:cubicBezTo>
                    <a:pt x="2866" y="207"/>
                    <a:pt x="2646" y="1"/>
                    <a:pt x="2384" y="1"/>
                  </a:cubicBezTo>
                  <a:close/>
                </a:path>
              </a:pathLst>
            </a:cu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9" name="Google Shape;5299;p118"/>
            <p:cNvSpPr/>
            <p:nvPr/>
          </p:nvSpPr>
          <p:spPr>
            <a:xfrm>
              <a:off x="4376600" y="2958687"/>
              <a:ext cx="71675" cy="71650"/>
            </a:xfrm>
            <a:custGeom>
              <a:avLst/>
              <a:gdLst/>
              <a:ahLst/>
              <a:cxnLst/>
              <a:rect l="l" t="t" r="r" b="b"/>
              <a:pathLst>
                <a:path w="2867" h="2866" extrusionOk="0">
                  <a:moveTo>
                    <a:pt x="469" y="0"/>
                  </a:moveTo>
                  <a:cubicBezTo>
                    <a:pt x="207" y="14"/>
                    <a:pt x="0" y="221"/>
                    <a:pt x="0" y="482"/>
                  </a:cubicBezTo>
                  <a:lnTo>
                    <a:pt x="0" y="2384"/>
                  </a:lnTo>
                  <a:cubicBezTo>
                    <a:pt x="0" y="2645"/>
                    <a:pt x="207" y="2866"/>
                    <a:pt x="469" y="2866"/>
                  </a:cubicBezTo>
                  <a:lnTo>
                    <a:pt x="2384" y="2866"/>
                  </a:lnTo>
                  <a:cubicBezTo>
                    <a:pt x="2646" y="2866"/>
                    <a:pt x="2852" y="2645"/>
                    <a:pt x="2866" y="2384"/>
                  </a:cubicBezTo>
                  <a:lnTo>
                    <a:pt x="2866" y="482"/>
                  </a:lnTo>
                  <a:cubicBezTo>
                    <a:pt x="2866" y="207"/>
                    <a:pt x="2646" y="0"/>
                    <a:pt x="2384" y="0"/>
                  </a:cubicBezTo>
                  <a:close/>
                </a:path>
              </a:pathLst>
            </a:cu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0" name="Google Shape;5300;p118"/>
            <p:cNvSpPr/>
            <p:nvPr/>
          </p:nvSpPr>
          <p:spPr>
            <a:xfrm>
              <a:off x="4376250" y="3054437"/>
              <a:ext cx="71675" cy="71675"/>
            </a:xfrm>
            <a:custGeom>
              <a:avLst/>
              <a:gdLst/>
              <a:ahLst/>
              <a:cxnLst/>
              <a:rect l="l" t="t" r="r" b="b"/>
              <a:pathLst>
                <a:path w="2867" h="2867" extrusionOk="0">
                  <a:moveTo>
                    <a:pt x="483" y="0"/>
                  </a:moveTo>
                  <a:cubicBezTo>
                    <a:pt x="207" y="0"/>
                    <a:pt x="1" y="207"/>
                    <a:pt x="1" y="469"/>
                  </a:cubicBezTo>
                  <a:lnTo>
                    <a:pt x="1" y="2384"/>
                  </a:lnTo>
                  <a:cubicBezTo>
                    <a:pt x="1" y="2646"/>
                    <a:pt x="207" y="2866"/>
                    <a:pt x="483" y="2866"/>
                  </a:cubicBezTo>
                  <a:lnTo>
                    <a:pt x="2384" y="2866"/>
                  </a:lnTo>
                  <a:cubicBezTo>
                    <a:pt x="2646" y="2866"/>
                    <a:pt x="2866" y="2646"/>
                    <a:pt x="2866" y="2384"/>
                  </a:cubicBezTo>
                  <a:lnTo>
                    <a:pt x="2866" y="469"/>
                  </a:lnTo>
                  <a:cubicBezTo>
                    <a:pt x="2866" y="207"/>
                    <a:pt x="2646" y="0"/>
                    <a:pt x="2384" y="0"/>
                  </a:cubicBezTo>
                  <a:close/>
                </a:path>
              </a:pathLst>
            </a:cu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1" name="Google Shape;5301;p118"/>
            <p:cNvSpPr/>
            <p:nvPr/>
          </p:nvSpPr>
          <p:spPr>
            <a:xfrm>
              <a:off x="4480625" y="2863237"/>
              <a:ext cx="115425" cy="23850"/>
            </a:xfrm>
            <a:custGeom>
              <a:avLst/>
              <a:gdLst/>
              <a:ahLst/>
              <a:cxnLst/>
              <a:rect l="l" t="t" r="r" b="b"/>
              <a:pathLst>
                <a:path w="4617" h="954" extrusionOk="0">
                  <a:moveTo>
                    <a:pt x="3993" y="1"/>
                  </a:moveTo>
                  <a:cubicBezTo>
                    <a:pt x="3981" y="1"/>
                    <a:pt x="3968" y="1"/>
                    <a:pt x="3954" y="2"/>
                  </a:cubicBezTo>
                  <a:lnTo>
                    <a:pt x="606" y="2"/>
                  </a:lnTo>
                  <a:cubicBezTo>
                    <a:pt x="0" y="29"/>
                    <a:pt x="0" y="911"/>
                    <a:pt x="606" y="952"/>
                  </a:cubicBezTo>
                  <a:lnTo>
                    <a:pt x="3954" y="952"/>
                  </a:lnTo>
                  <a:cubicBezTo>
                    <a:pt x="3968" y="953"/>
                    <a:pt x="3981" y="954"/>
                    <a:pt x="3993" y="954"/>
                  </a:cubicBezTo>
                  <a:cubicBezTo>
                    <a:pt x="4617" y="954"/>
                    <a:pt x="4617" y="1"/>
                    <a:pt x="3993" y="1"/>
                  </a:cubicBezTo>
                  <a:close/>
                </a:path>
              </a:pathLst>
            </a:custGeom>
            <a:solidFill>
              <a:schemeClr val="accent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2" name="Google Shape;5302;p118"/>
            <p:cNvSpPr/>
            <p:nvPr/>
          </p:nvSpPr>
          <p:spPr>
            <a:xfrm>
              <a:off x="4480625" y="2910812"/>
              <a:ext cx="61325" cy="24125"/>
            </a:xfrm>
            <a:custGeom>
              <a:avLst/>
              <a:gdLst/>
              <a:ahLst/>
              <a:cxnLst/>
              <a:rect l="l" t="t" r="r" b="b"/>
              <a:pathLst>
                <a:path w="2453" h="965" extrusionOk="0">
                  <a:moveTo>
                    <a:pt x="606" y="0"/>
                  </a:moveTo>
                  <a:cubicBezTo>
                    <a:pt x="0" y="41"/>
                    <a:pt x="0" y="923"/>
                    <a:pt x="606" y="965"/>
                  </a:cubicBezTo>
                  <a:lnTo>
                    <a:pt x="1860" y="965"/>
                  </a:lnTo>
                  <a:cubicBezTo>
                    <a:pt x="2453" y="923"/>
                    <a:pt x="2453" y="41"/>
                    <a:pt x="1860" y="0"/>
                  </a:cubicBezTo>
                  <a:close/>
                </a:path>
              </a:pathLst>
            </a:custGeom>
            <a:solidFill>
              <a:schemeClr val="accent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3" name="Google Shape;5303;p118"/>
            <p:cNvSpPr/>
            <p:nvPr/>
          </p:nvSpPr>
          <p:spPr>
            <a:xfrm>
              <a:off x="4480625" y="2958637"/>
              <a:ext cx="115425" cy="23875"/>
            </a:xfrm>
            <a:custGeom>
              <a:avLst/>
              <a:gdLst/>
              <a:ahLst/>
              <a:cxnLst/>
              <a:rect l="l" t="t" r="r" b="b"/>
              <a:pathLst>
                <a:path w="4617" h="955" extrusionOk="0">
                  <a:moveTo>
                    <a:pt x="3993" y="1"/>
                  </a:moveTo>
                  <a:cubicBezTo>
                    <a:pt x="3981" y="1"/>
                    <a:pt x="3968" y="1"/>
                    <a:pt x="3954" y="2"/>
                  </a:cubicBezTo>
                  <a:lnTo>
                    <a:pt x="606" y="2"/>
                  </a:lnTo>
                  <a:cubicBezTo>
                    <a:pt x="0" y="44"/>
                    <a:pt x="0" y="925"/>
                    <a:pt x="606" y="953"/>
                  </a:cubicBezTo>
                  <a:lnTo>
                    <a:pt x="3954" y="953"/>
                  </a:lnTo>
                  <a:cubicBezTo>
                    <a:pt x="3968" y="954"/>
                    <a:pt x="3981" y="954"/>
                    <a:pt x="3993" y="954"/>
                  </a:cubicBezTo>
                  <a:cubicBezTo>
                    <a:pt x="4617" y="954"/>
                    <a:pt x="4617" y="1"/>
                    <a:pt x="3993" y="1"/>
                  </a:cubicBezTo>
                  <a:close/>
                </a:path>
              </a:pathLst>
            </a:custGeom>
            <a:solidFill>
              <a:schemeClr val="accent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4" name="Google Shape;5304;p118"/>
            <p:cNvSpPr/>
            <p:nvPr/>
          </p:nvSpPr>
          <p:spPr>
            <a:xfrm>
              <a:off x="4480625" y="3006562"/>
              <a:ext cx="61325" cy="23775"/>
            </a:xfrm>
            <a:custGeom>
              <a:avLst/>
              <a:gdLst/>
              <a:ahLst/>
              <a:cxnLst/>
              <a:rect l="l" t="t" r="r" b="b"/>
              <a:pathLst>
                <a:path w="2453" h="951" extrusionOk="0">
                  <a:moveTo>
                    <a:pt x="606" y="0"/>
                  </a:moveTo>
                  <a:cubicBezTo>
                    <a:pt x="0" y="42"/>
                    <a:pt x="0" y="923"/>
                    <a:pt x="606" y="951"/>
                  </a:cubicBezTo>
                  <a:lnTo>
                    <a:pt x="1860" y="951"/>
                  </a:lnTo>
                  <a:cubicBezTo>
                    <a:pt x="2453" y="923"/>
                    <a:pt x="2453" y="42"/>
                    <a:pt x="1860" y="0"/>
                  </a:cubicBezTo>
                  <a:close/>
                </a:path>
              </a:pathLst>
            </a:custGeom>
            <a:solidFill>
              <a:schemeClr val="accent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5" name="Google Shape;5305;p118"/>
            <p:cNvSpPr/>
            <p:nvPr/>
          </p:nvSpPr>
          <p:spPr>
            <a:xfrm>
              <a:off x="4480625" y="3054412"/>
              <a:ext cx="95450" cy="23850"/>
            </a:xfrm>
            <a:custGeom>
              <a:avLst/>
              <a:gdLst/>
              <a:ahLst/>
              <a:cxnLst/>
              <a:rect l="l" t="t" r="r" b="b"/>
              <a:pathLst>
                <a:path w="3818" h="954" extrusionOk="0">
                  <a:moveTo>
                    <a:pt x="3194" y="0"/>
                  </a:moveTo>
                  <a:cubicBezTo>
                    <a:pt x="3182" y="0"/>
                    <a:pt x="3169" y="1"/>
                    <a:pt x="3155" y="1"/>
                  </a:cubicBezTo>
                  <a:lnTo>
                    <a:pt x="606" y="1"/>
                  </a:lnTo>
                  <a:cubicBezTo>
                    <a:pt x="0" y="29"/>
                    <a:pt x="0" y="911"/>
                    <a:pt x="606" y="952"/>
                  </a:cubicBezTo>
                  <a:lnTo>
                    <a:pt x="3155" y="952"/>
                  </a:lnTo>
                  <a:cubicBezTo>
                    <a:pt x="3169" y="953"/>
                    <a:pt x="3182" y="953"/>
                    <a:pt x="3194" y="953"/>
                  </a:cubicBezTo>
                  <a:cubicBezTo>
                    <a:pt x="3817" y="953"/>
                    <a:pt x="3817" y="0"/>
                    <a:pt x="3194" y="0"/>
                  </a:cubicBezTo>
                  <a:close/>
                </a:path>
              </a:pathLst>
            </a:custGeom>
            <a:solidFill>
              <a:schemeClr val="accent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6" name="Google Shape;5306;p118"/>
            <p:cNvSpPr/>
            <p:nvPr/>
          </p:nvSpPr>
          <p:spPr>
            <a:xfrm>
              <a:off x="4543300" y="3018437"/>
              <a:ext cx="191550" cy="143475"/>
            </a:xfrm>
            <a:custGeom>
              <a:avLst/>
              <a:gdLst/>
              <a:ahLst/>
              <a:cxnLst/>
              <a:rect l="l" t="t" r="r" b="b"/>
              <a:pathLst>
                <a:path w="7662" h="5739" extrusionOk="0">
                  <a:moveTo>
                    <a:pt x="3831" y="1"/>
                  </a:moveTo>
                  <a:cubicBezTo>
                    <a:pt x="3097" y="1"/>
                    <a:pt x="2364" y="283"/>
                    <a:pt x="1806" y="848"/>
                  </a:cubicBezTo>
                  <a:cubicBezTo>
                    <a:pt x="1" y="2653"/>
                    <a:pt x="1268" y="5739"/>
                    <a:pt x="3831" y="5739"/>
                  </a:cubicBezTo>
                  <a:cubicBezTo>
                    <a:pt x="6380" y="5739"/>
                    <a:pt x="7661" y="2653"/>
                    <a:pt x="5856" y="848"/>
                  </a:cubicBezTo>
                  <a:cubicBezTo>
                    <a:pt x="5298" y="283"/>
                    <a:pt x="4565" y="1"/>
                    <a:pt x="3831" y="1"/>
                  </a:cubicBezTo>
                  <a:close/>
                </a:path>
              </a:pathLst>
            </a:custGeom>
            <a:solidFill>
              <a:srgbClr val="ECF4FF"/>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7" name="Google Shape;5307;p118"/>
            <p:cNvSpPr/>
            <p:nvPr/>
          </p:nvSpPr>
          <p:spPr>
            <a:xfrm>
              <a:off x="4639050" y="3018612"/>
              <a:ext cx="71675" cy="143300"/>
            </a:xfrm>
            <a:custGeom>
              <a:avLst/>
              <a:gdLst/>
              <a:ahLst/>
              <a:cxnLst/>
              <a:rect l="l" t="t" r="r" b="b"/>
              <a:pathLst>
                <a:path w="2867" h="5732" extrusionOk="0">
                  <a:moveTo>
                    <a:pt x="1" y="0"/>
                  </a:moveTo>
                  <a:lnTo>
                    <a:pt x="1" y="5732"/>
                  </a:lnTo>
                  <a:cubicBezTo>
                    <a:pt x="1585" y="5732"/>
                    <a:pt x="2867" y="4451"/>
                    <a:pt x="2867" y="2866"/>
                  </a:cubicBezTo>
                  <a:cubicBezTo>
                    <a:pt x="2867" y="1282"/>
                    <a:pt x="1585" y="0"/>
                    <a:pt x="1" y="0"/>
                  </a:cubicBezTo>
                  <a:close/>
                </a:path>
              </a:pathLst>
            </a:custGeom>
            <a:solidFill>
              <a:srgbClr val="D5E7FD"/>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8" name="Google Shape;5308;p118"/>
            <p:cNvSpPr/>
            <p:nvPr/>
          </p:nvSpPr>
          <p:spPr>
            <a:xfrm>
              <a:off x="4626825" y="3053487"/>
              <a:ext cx="43250" cy="66600"/>
            </a:xfrm>
            <a:custGeom>
              <a:avLst/>
              <a:gdLst/>
              <a:ahLst/>
              <a:cxnLst/>
              <a:rect l="l" t="t" r="r" b="b"/>
              <a:pathLst>
                <a:path w="1730" h="2664" extrusionOk="0">
                  <a:moveTo>
                    <a:pt x="497" y="0"/>
                  </a:moveTo>
                  <a:cubicBezTo>
                    <a:pt x="249" y="0"/>
                    <a:pt x="1" y="169"/>
                    <a:pt x="22" y="507"/>
                  </a:cubicBezTo>
                  <a:lnTo>
                    <a:pt x="22" y="1457"/>
                  </a:lnTo>
                  <a:cubicBezTo>
                    <a:pt x="8" y="1595"/>
                    <a:pt x="63" y="1719"/>
                    <a:pt x="159" y="1802"/>
                  </a:cubicBezTo>
                  <a:lnTo>
                    <a:pt x="876" y="2518"/>
                  </a:lnTo>
                  <a:cubicBezTo>
                    <a:pt x="965" y="2615"/>
                    <a:pt x="1086" y="2663"/>
                    <a:pt x="1208" y="2663"/>
                  </a:cubicBezTo>
                  <a:cubicBezTo>
                    <a:pt x="1330" y="2663"/>
                    <a:pt x="1454" y="2615"/>
                    <a:pt x="1551" y="2518"/>
                  </a:cubicBezTo>
                  <a:cubicBezTo>
                    <a:pt x="1730" y="2325"/>
                    <a:pt x="1730" y="2022"/>
                    <a:pt x="1551" y="1843"/>
                  </a:cubicBezTo>
                  <a:lnTo>
                    <a:pt x="972" y="1265"/>
                  </a:lnTo>
                  <a:lnTo>
                    <a:pt x="972" y="507"/>
                  </a:lnTo>
                  <a:cubicBezTo>
                    <a:pt x="993" y="169"/>
                    <a:pt x="745" y="0"/>
                    <a:pt x="497" y="0"/>
                  </a:cubicBezTo>
                  <a:close/>
                </a:path>
              </a:pathLst>
            </a:custGeom>
            <a:solidFill>
              <a:schemeClr val="accen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9" name="Google Shape;5309;p118"/>
            <p:cNvSpPr/>
            <p:nvPr/>
          </p:nvSpPr>
          <p:spPr>
            <a:xfrm>
              <a:off x="4639050" y="3054437"/>
              <a:ext cx="31025" cy="65650"/>
            </a:xfrm>
            <a:custGeom>
              <a:avLst/>
              <a:gdLst/>
              <a:ahLst/>
              <a:cxnLst/>
              <a:rect l="l" t="t" r="r" b="b"/>
              <a:pathLst>
                <a:path w="1241" h="2626" extrusionOk="0">
                  <a:moveTo>
                    <a:pt x="1" y="0"/>
                  </a:moveTo>
                  <a:lnTo>
                    <a:pt x="1" y="2108"/>
                  </a:lnTo>
                  <a:lnTo>
                    <a:pt x="387" y="2480"/>
                  </a:lnTo>
                  <a:cubicBezTo>
                    <a:pt x="476" y="2577"/>
                    <a:pt x="597" y="2625"/>
                    <a:pt x="719" y="2625"/>
                  </a:cubicBezTo>
                  <a:cubicBezTo>
                    <a:pt x="841" y="2625"/>
                    <a:pt x="965" y="2577"/>
                    <a:pt x="1062" y="2480"/>
                  </a:cubicBezTo>
                  <a:cubicBezTo>
                    <a:pt x="1241" y="2301"/>
                    <a:pt x="1241" y="1998"/>
                    <a:pt x="1062" y="1805"/>
                  </a:cubicBezTo>
                  <a:lnTo>
                    <a:pt x="483" y="1240"/>
                  </a:lnTo>
                  <a:lnTo>
                    <a:pt x="483" y="469"/>
                  </a:lnTo>
                  <a:cubicBezTo>
                    <a:pt x="483" y="207"/>
                    <a:pt x="263" y="0"/>
                    <a:pt x="1" y="0"/>
                  </a:cubicBezTo>
                  <a:close/>
                </a:path>
              </a:pathLst>
            </a:custGeom>
            <a:solidFill>
              <a:schemeClr val="accen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0" name="Google Shape;5310;p118"/>
            <p:cNvSpPr/>
            <p:nvPr/>
          </p:nvSpPr>
          <p:spPr>
            <a:xfrm>
              <a:off x="4527125" y="3006562"/>
              <a:ext cx="195650" cy="167325"/>
            </a:xfrm>
            <a:custGeom>
              <a:avLst/>
              <a:gdLst/>
              <a:ahLst/>
              <a:cxnLst/>
              <a:rect l="l" t="t" r="r" b="b"/>
              <a:pathLst>
                <a:path w="7826" h="6693" extrusionOk="0">
                  <a:moveTo>
                    <a:pt x="4463" y="950"/>
                  </a:moveTo>
                  <a:cubicBezTo>
                    <a:pt x="5696" y="950"/>
                    <a:pt x="6875" y="1903"/>
                    <a:pt x="6875" y="3348"/>
                  </a:cubicBezTo>
                  <a:cubicBezTo>
                    <a:pt x="6875" y="4671"/>
                    <a:pt x="5801" y="5732"/>
                    <a:pt x="4478" y="5732"/>
                  </a:cubicBezTo>
                  <a:cubicBezTo>
                    <a:pt x="2342" y="5732"/>
                    <a:pt x="1282" y="3155"/>
                    <a:pt x="2783" y="1654"/>
                  </a:cubicBezTo>
                  <a:cubicBezTo>
                    <a:pt x="3273" y="1168"/>
                    <a:pt x="3874" y="950"/>
                    <a:pt x="4463" y="950"/>
                  </a:cubicBezTo>
                  <a:close/>
                  <a:moveTo>
                    <a:pt x="4478" y="0"/>
                  </a:moveTo>
                  <a:cubicBezTo>
                    <a:pt x="1502" y="0"/>
                    <a:pt x="0" y="3596"/>
                    <a:pt x="2108" y="5704"/>
                  </a:cubicBezTo>
                  <a:cubicBezTo>
                    <a:pt x="2791" y="6387"/>
                    <a:pt x="3631" y="6692"/>
                    <a:pt x="4455" y="6692"/>
                  </a:cubicBezTo>
                  <a:cubicBezTo>
                    <a:pt x="6176" y="6692"/>
                    <a:pt x="7826" y="5360"/>
                    <a:pt x="7826" y="3348"/>
                  </a:cubicBezTo>
                  <a:cubicBezTo>
                    <a:pt x="7826" y="1502"/>
                    <a:pt x="6324" y="0"/>
                    <a:pt x="4478" y="0"/>
                  </a:cubicBezTo>
                  <a:close/>
                </a:path>
              </a:pathLst>
            </a:custGeom>
            <a:solidFill>
              <a:schemeClr val="accent3"/>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1" name="Google Shape;5311;p118"/>
            <p:cNvSpPr/>
            <p:nvPr/>
          </p:nvSpPr>
          <p:spPr>
            <a:xfrm>
              <a:off x="4639050" y="3006562"/>
              <a:ext cx="83725" cy="167425"/>
            </a:xfrm>
            <a:custGeom>
              <a:avLst/>
              <a:gdLst/>
              <a:ahLst/>
              <a:cxnLst/>
              <a:rect l="l" t="t" r="r" b="b"/>
              <a:pathLst>
                <a:path w="3349" h="6697" extrusionOk="0">
                  <a:moveTo>
                    <a:pt x="1" y="0"/>
                  </a:moveTo>
                  <a:lnTo>
                    <a:pt x="1" y="951"/>
                  </a:lnTo>
                  <a:cubicBezTo>
                    <a:pt x="1324" y="951"/>
                    <a:pt x="2398" y="2026"/>
                    <a:pt x="2398" y="3348"/>
                  </a:cubicBezTo>
                  <a:cubicBezTo>
                    <a:pt x="2398" y="4671"/>
                    <a:pt x="1324" y="5732"/>
                    <a:pt x="1" y="5732"/>
                  </a:cubicBezTo>
                  <a:lnTo>
                    <a:pt x="1" y="6696"/>
                  </a:lnTo>
                  <a:cubicBezTo>
                    <a:pt x="1847" y="6682"/>
                    <a:pt x="3349" y="5194"/>
                    <a:pt x="3349" y="3348"/>
                  </a:cubicBezTo>
                  <a:cubicBezTo>
                    <a:pt x="3349" y="1502"/>
                    <a:pt x="1847" y="0"/>
                    <a:pt x="1" y="0"/>
                  </a:cubicBezTo>
                  <a:close/>
                </a:path>
              </a:pathLst>
            </a:custGeom>
            <a:solidFill>
              <a:schemeClr val="accent3"/>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12" name="Google Shape;5312;p118"/>
          <p:cNvGrpSpPr/>
          <p:nvPr/>
        </p:nvGrpSpPr>
        <p:grpSpPr>
          <a:xfrm>
            <a:off x="4322525" y="2103087"/>
            <a:ext cx="406125" cy="406125"/>
            <a:chOff x="4322525" y="2103087"/>
            <a:chExt cx="406125" cy="406125"/>
          </a:xfrm>
        </p:grpSpPr>
        <p:sp>
          <p:nvSpPr>
            <p:cNvPr id="5313" name="Google Shape;5313;p118"/>
            <p:cNvSpPr/>
            <p:nvPr/>
          </p:nvSpPr>
          <p:spPr>
            <a:xfrm>
              <a:off x="4322525" y="2103087"/>
              <a:ext cx="406125" cy="262825"/>
            </a:xfrm>
            <a:custGeom>
              <a:avLst/>
              <a:gdLst/>
              <a:ahLst/>
              <a:cxnLst/>
              <a:rect l="l" t="t" r="r" b="b"/>
              <a:pathLst>
                <a:path w="16245" h="10513" extrusionOk="0">
                  <a:moveTo>
                    <a:pt x="469" y="0"/>
                  </a:moveTo>
                  <a:cubicBezTo>
                    <a:pt x="207" y="0"/>
                    <a:pt x="0" y="207"/>
                    <a:pt x="0" y="469"/>
                  </a:cubicBezTo>
                  <a:lnTo>
                    <a:pt x="0" y="10031"/>
                  </a:lnTo>
                  <a:cubicBezTo>
                    <a:pt x="0" y="10292"/>
                    <a:pt x="207" y="10513"/>
                    <a:pt x="469" y="10513"/>
                  </a:cubicBezTo>
                  <a:lnTo>
                    <a:pt x="4533" y="10513"/>
                  </a:lnTo>
                  <a:cubicBezTo>
                    <a:pt x="4795" y="10513"/>
                    <a:pt x="5015" y="10292"/>
                    <a:pt x="5015" y="10031"/>
                  </a:cubicBezTo>
                  <a:lnTo>
                    <a:pt x="6448" y="10031"/>
                  </a:lnTo>
                  <a:cubicBezTo>
                    <a:pt x="6448" y="10292"/>
                    <a:pt x="6669" y="10513"/>
                    <a:pt x="6930" y="10513"/>
                  </a:cubicBezTo>
                  <a:lnTo>
                    <a:pt x="9314" y="10513"/>
                  </a:lnTo>
                  <a:cubicBezTo>
                    <a:pt x="9576" y="10513"/>
                    <a:pt x="9796" y="10292"/>
                    <a:pt x="9796" y="10031"/>
                  </a:cubicBezTo>
                  <a:lnTo>
                    <a:pt x="11229" y="10031"/>
                  </a:lnTo>
                  <a:cubicBezTo>
                    <a:pt x="11229" y="10292"/>
                    <a:pt x="11450" y="10513"/>
                    <a:pt x="11711" y="10513"/>
                  </a:cubicBezTo>
                  <a:lnTo>
                    <a:pt x="15776" y="10513"/>
                  </a:lnTo>
                  <a:cubicBezTo>
                    <a:pt x="16038" y="10513"/>
                    <a:pt x="16244" y="10292"/>
                    <a:pt x="16244" y="10031"/>
                  </a:cubicBezTo>
                  <a:lnTo>
                    <a:pt x="16244" y="469"/>
                  </a:lnTo>
                  <a:cubicBezTo>
                    <a:pt x="16244" y="207"/>
                    <a:pt x="16038" y="0"/>
                    <a:pt x="15776" y="0"/>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4" name="Google Shape;5314;p118"/>
            <p:cNvSpPr/>
            <p:nvPr/>
          </p:nvSpPr>
          <p:spPr>
            <a:xfrm>
              <a:off x="4525750" y="2103087"/>
              <a:ext cx="202900" cy="262825"/>
            </a:xfrm>
            <a:custGeom>
              <a:avLst/>
              <a:gdLst/>
              <a:ahLst/>
              <a:cxnLst/>
              <a:rect l="l" t="t" r="r" b="b"/>
              <a:pathLst>
                <a:path w="8116" h="10513" extrusionOk="0">
                  <a:moveTo>
                    <a:pt x="0" y="0"/>
                  </a:moveTo>
                  <a:lnTo>
                    <a:pt x="0" y="10513"/>
                  </a:lnTo>
                  <a:lnTo>
                    <a:pt x="1185" y="10513"/>
                  </a:lnTo>
                  <a:cubicBezTo>
                    <a:pt x="1447" y="10513"/>
                    <a:pt x="1667" y="10292"/>
                    <a:pt x="1667" y="10031"/>
                  </a:cubicBezTo>
                  <a:lnTo>
                    <a:pt x="3100" y="10031"/>
                  </a:lnTo>
                  <a:cubicBezTo>
                    <a:pt x="3100" y="10292"/>
                    <a:pt x="3321" y="10513"/>
                    <a:pt x="3582" y="10513"/>
                  </a:cubicBezTo>
                  <a:lnTo>
                    <a:pt x="7647" y="10513"/>
                  </a:lnTo>
                  <a:cubicBezTo>
                    <a:pt x="7909" y="10513"/>
                    <a:pt x="8115" y="10292"/>
                    <a:pt x="8115" y="10031"/>
                  </a:cubicBezTo>
                  <a:lnTo>
                    <a:pt x="8115" y="469"/>
                  </a:lnTo>
                  <a:cubicBezTo>
                    <a:pt x="8115" y="207"/>
                    <a:pt x="7909" y="0"/>
                    <a:pt x="7647" y="0"/>
                  </a:cubicBezTo>
                  <a:close/>
                </a:path>
              </a:pathLst>
            </a:custGeom>
            <a:solidFill>
              <a:schemeClr val="accent3"/>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5" name="Google Shape;5315;p118"/>
            <p:cNvSpPr/>
            <p:nvPr/>
          </p:nvSpPr>
          <p:spPr>
            <a:xfrm>
              <a:off x="4370400" y="2150612"/>
              <a:ext cx="73725" cy="137475"/>
            </a:xfrm>
            <a:custGeom>
              <a:avLst/>
              <a:gdLst/>
              <a:ahLst/>
              <a:cxnLst/>
              <a:rect l="l" t="t" r="r" b="b"/>
              <a:pathLst>
                <a:path w="2949" h="5499" extrusionOk="0">
                  <a:moveTo>
                    <a:pt x="1902" y="1"/>
                  </a:moveTo>
                  <a:lnTo>
                    <a:pt x="1902" y="15"/>
                  </a:lnTo>
                  <a:lnTo>
                    <a:pt x="469" y="15"/>
                  </a:lnTo>
                  <a:cubicBezTo>
                    <a:pt x="207" y="15"/>
                    <a:pt x="0" y="221"/>
                    <a:pt x="0" y="483"/>
                  </a:cubicBezTo>
                  <a:lnTo>
                    <a:pt x="0" y="5030"/>
                  </a:lnTo>
                  <a:cubicBezTo>
                    <a:pt x="0" y="5291"/>
                    <a:pt x="207" y="5498"/>
                    <a:pt x="469" y="5498"/>
                  </a:cubicBezTo>
                  <a:lnTo>
                    <a:pt x="2384" y="5498"/>
                  </a:lnTo>
                  <a:lnTo>
                    <a:pt x="2949" y="3349"/>
                  </a:lnTo>
                  <a:lnTo>
                    <a:pt x="2384" y="1682"/>
                  </a:lnTo>
                  <a:lnTo>
                    <a:pt x="2384" y="483"/>
                  </a:lnTo>
                  <a:cubicBezTo>
                    <a:pt x="2384" y="221"/>
                    <a:pt x="2163" y="1"/>
                    <a:pt x="1902" y="1"/>
                  </a:cubicBezTo>
                  <a:close/>
                </a:path>
              </a:pathLst>
            </a:custGeom>
            <a:solidFill>
              <a:schemeClr val="accent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6" name="Google Shape;5316;p118"/>
            <p:cNvSpPr/>
            <p:nvPr/>
          </p:nvSpPr>
          <p:spPr>
            <a:xfrm>
              <a:off x="4429975" y="2192637"/>
              <a:ext cx="59625" cy="95450"/>
            </a:xfrm>
            <a:custGeom>
              <a:avLst/>
              <a:gdLst/>
              <a:ahLst/>
              <a:cxnLst/>
              <a:rect l="l" t="t" r="r" b="b"/>
              <a:pathLst>
                <a:path w="2385" h="3818" extrusionOk="0">
                  <a:moveTo>
                    <a:pt x="1" y="1"/>
                  </a:moveTo>
                  <a:lnTo>
                    <a:pt x="1" y="3817"/>
                  </a:lnTo>
                  <a:lnTo>
                    <a:pt x="1916" y="3817"/>
                  </a:lnTo>
                  <a:cubicBezTo>
                    <a:pt x="2178" y="3817"/>
                    <a:pt x="2384" y="3610"/>
                    <a:pt x="2384" y="3349"/>
                  </a:cubicBezTo>
                  <a:lnTo>
                    <a:pt x="2384" y="483"/>
                  </a:lnTo>
                  <a:cubicBezTo>
                    <a:pt x="2384" y="221"/>
                    <a:pt x="2178" y="1"/>
                    <a:pt x="1916" y="1"/>
                  </a:cubicBezTo>
                  <a:close/>
                </a:path>
              </a:pathLst>
            </a:cu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7" name="Google Shape;5317;p118"/>
            <p:cNvSpPr/>
            <p:nvPr/>
          </p:nvSpPr>
          <p:spPr>
            <a:xfrm>
              <a:off x="4568775" y="2150937"/>
              <a:ext cx="115425" cy="23850"/>
            </a:xfrm>
            <a:custGeom>
              <a:avLst/>
              <a:gdLst/>
              <a:ahLst/>
              <a:cxnLst/>
              <a:rect l="l" t="t" r="r" b="b"/>
              <a:pathLst>
                <a:path w="4617" h="954" extrusionOk="0">
                  <a:moveTo>
                    <a:pt x="624" y="0"/>
                  </a:moveTo>
                  <a:cubicBezTo>
                    <a:pt x="1" y="0"/>
                    <a:pt x="1" y="953"/>
                    <a:pt x="624" y="953"/>
                  </a:cubicBezTo>
                  <a:cubicBezTo>
                    <a:pt x="636" y="953"/>
                    <a:pt x="649" y="953"/>
                    <a:pt x="663" y="952"/>
                  </a:cubicBezTo>
                  <a:lnTo>
                    <a:pt x="4024" y="952"/>
                  </a:lnTo>
                  <a:cubicBezTo>
                    <a:pt x="4617" y="911"/>
                    <a:pt x="4617" y="29"/>
                    <a:pt x="4024" y="2"/>
                  </a:cubicBezTo>
                  <a:lnTo>
                    <a:pt x="663" y="2"/>
                  </a:lnTo>
                  <a:cubicBezTo>
                    <a:pt x="649" y="1"/>
                    <a:pt x="636" y="0"/>
                    <a:pt x="624" y="0"/>
                  </a:cubicBez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8" name="Google Shape;5318;p118"/>
            <p:cNvSpPr/>
            <p:nvPr/>
          </p:nvSpPr>
          <p:spPr>
            <a:xfrm>
              <a:off x="4522650" y="2198487"/>
              <a:ext cx="161550" cy="24150"/>
            </a:xfrm>
            <a:custGeom>
              <a:avLst/>
              <a:gdLst/>
              <a:ahLst/>
              <a:cxnLst/>
              <a:rect l="l" t="t" r="r" b="b"/>
              <a:pathLst>
                <a:path w="6462" h="966" extrusionOk="0">
                  <a:moveTo>
                    <a:pt x="593" y="1"/>
                  </a:moveTo>
                  <a:cubicBezTo>
                    <a:pt x="0" y="42"/>
                    <a:pt x="0" y="924"/>
                    <a:pt x="593" y="965"/>
                  </a:cubicBezTo>
                  <a:lnTo>
                    <a:pt x="5869" y="965"/>
                  </a:lnTo>
                  <a:cubicBezTo>
                    <a:pt x="6462" y="924"/>
                    <a:pt x="6462" y="42"/>
                    <a:pt x="5869" y="1"/>
                  </a:cubicBez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9" name="Google Shape;5319;p118"/>
            <p:cNvSpPr/>
            <p:nvPr/>
          </p:nvSpPr>
          <p:spPr>
            <a:xfrm>
              <a:off x="4522650" y="2246362"/>
              <a:ext cx="161550" cy="23800"/>
            </a:xfrm>
            <a:custGeom>
              <a:avLst/>
              <a:gdLst/>
              <a:ahLst/>
              <a:cxnLst/>
              <a:rect l="l" t="t" r="r" b="b"/>
              <a:pathLst>
                <a:path w="6462" h="952" extrusionOk="0">
                  <a:moveTo>
                    <a:pt x="593" y="1"/>
                  </a:moveTo>
                  <a:cubicBezTo>
                    <a:pt x="0" y="42"/>
                    <a:pt x="0" y="924"/>
                    <a:pt x="593" y="952"/>
                  </a:cubicBezTo>
                  <a:lnTo>
                    <a:pt x="5869" y="952"/>
                  </a:lnTo>
                  <a:cubicBezTo>
                    <a:pt x="6462" y="924"/>
                    <a:pt x="6462" y="42"/>
                    <a:pt x="5869" y="1"/>
                  </a:cubicBez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0" name="Google Shape;5320;p118"/>
            <p:cNvSpPr/>
            <p:nvPr/>
          </p:nvSpPr>
          <p:spPr>
            <a:xfrm>
              <a:off x="4417925" y="2372087"/>
              <a:ext cx="95775" cy="83725"/>
            </a:xfrm>
            <a:custGeom>
              <a:avLst/>
              <a:gdLst/>
              <a:ahLst/>
              <a:cxnLst/>
              <a:rect l="l" t="t" r="r" b="b"/>
              <a:pathLst>
                <a:path w="3831" h="3349" extrusionOk="0">
                  <a:moveTo>
                    <a:pt x="1916" y="1"/>
                  </a:moveTo>
                  <a:cubicBezTo>
                    <a:pt x="855" y="1"/>
                    <a:pt x="1" y="855"/>
                    <a:pt x="1" y="1916"/>
                  </a:cubicBezTo>
                  <a:lnTo>
                    <a:pt x="1" y="2867"/>
                  </a:lnTo>
                  <a:cubicBezTo>
                    <a:pt x="1" y="3128"/>
                    <a:pt x="221" y="3349"/>
                    <a:pt x="483" y="3349"/>
                  </a:cubicBezTo>
                  <a:lnTo>
                    <a:pt x="3349" y="3349"/>
                  </a:lnTo>
                  <a:cubicBezTo>
                    <a:pt x="3610" y="3349"/>
                    <a:pt x="3831" y="3128"/>
                    <a:pt x="3831" y="2867"/>
                  </a:cubicBezTo>
                  <a:lnTo>
                    <a:pt x="3831" y="1916"/>
                  </a:lnTo>
                  <a:cubicBezTo>
                    <a:pt x="3831" y="855"/>
                    <a:pt x="2977" y="1"/>
                    <a:pt x="1916" y="1"/>
                  </a:cubicBezTo>
                  <a:close/>
                </a:path>
              </a:pathLst>
            </a:custGeom>
            <a:solidFill>
              <a:schemeClr val="accen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1" name="Google Shape;5321;p118"/>
            <p:cNvSpPr/>
            <p:nvPr/>
          </p:nvSpPr>
          <p:spPr>
            <a:xfrm>
              <a:off x="4537450" y="2372087"/>
              <a:ext cx="95775" cy="83725"/>
            </a:xfrm>
            <a:custGeom>
              <a:avLst/>
              <a:gdLst/>
              <a:ahLst/>
              <a:cxnLst/>
              <a:rect l="l" t="t" r="r" b="b"/>
              <a:pathLst>
                <a:path w="3831" h="3349" extrusionOk="0">
                  <a:moveTo>
                    <a:pt x="1916" y="1"/>
                  </a:moveTo>
                  <a:cubicBezTo>
                    <a:pt x="855" y="1"/>
                    <a:pt x="1" y="855"/>
                    <a:pt x="1" y="1916"/>
                  </a:cubicBezTo>
                  <a:lnTo>
                    <a:pt x="1" y="2867"/>
                  </a:lnTo>
                  <a:cubicBezTo>
                    <a:pt x="1" y="3128"/>
                    <a:pt x="221" y="3349"/>
                    <a:pt x="483" y="3349"/>
                  </a:cubicBezTo>
                  <a:lnTo>
                    <a:pt x="3349" y="3349"/>
                  </a:lnTo>
                  <a:cubicBezTo>
                    <a:pt x="3610" y="3349"/>
                    <a:pt x="3831" y="3128"/>
                    <a:pt x="3831" y="2867"/>
                  </a:cubicBezTo>
                  <a:lnTo>
                    <a:pt x="3831" y="1916"/>
                  </a:lnTo>
                  <a:cubicBezTo>
                    <a:pt x="3831" y="855"/>
                    <a:pt x="2977" y="1"/>
                    <a:pt x="1916" y="1"/>
                  </a:cubicBezTo>
                  <a:close/>
                </a:path>
              </a:pathLst>
            </a:custGeom>
            <a:solidFill>
              <a:schemeClr val="accen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2" name="Google Shape;5322;p118"/>
            <p:cNvSpPr/>
            <p:nvPr/>
          </p:nvSpPr>
          <p:spPr>
            <a:xfrm>
              <a:off x="4410000" y="2312162"/>
              <a:ext cx="97500" cy="83775"/>
            </a:xfrm>
            <a:custGeom>
              <a:avLst/>
              <a:gdLst/>
              <a:ahLst/>
              <a:cxnLst/>
              <a:rect l="l" t="t" r="r" b="b"/>
              <a:pathLst>
                <a:path w="3900" h="3351" extrusionOk="0">
                  <a:moveTo>
                    <a:pt x="2233" y="1"/>
                  </a:moveTo>
                  <a:cubicBezTo>
                    <a:pt x="745" y="1"/>
                    <a:pt x="1" y="1805"/>
                    <a:pt x="1048" y="2852"/>
                  </a:cubicBezTo>
                  <a:cubicBezTo>
                    <a:pt x="1388" y="3197"/>
                    <a:pt x="1807" y="3351"/>
                    <a:pt x="2219" y="3351"/>
                  </a:cubicBezTo>
                  <a:cubicBezTo>
                    <a:pt x="3076" y="3351"/>
                    <a:pt x="3900" y="2682"/>
                    <a:pt x="3900" y="1668"/>
                  </a:cubicBezTo>
                  <a:cubicBezTo>
                    <a:pt x="3900" y="744"/>
                    <a:pt x="3156" y="1"/>
                    <a:pt x="2233" y="1"/>
                  </a:cubicBez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3" name="Google Shape;5323;p118"/>
            <p:cNvSpPr/>
            <p:nvPr/>
          </p:nvSpPr>
          <p:spPr>
            <a:xfrm>
              <a:off x="4529525" y="2312162"/>
              <a:ext cx="97500" cy="83775"/>
            </a:xfrm>
            <a:custGeom>
              <a:avLst/>
              <a:gdLst/>
              <a:ahLst/>
              <a:cxnLst/>
              <a:rect l="l" t="t" r="r" b="b"/>
              <a:pathLst>
                <a:path w="3900" h="3351" extrusionOk="0">
                  <a:moveTo>
                    <a:pt x="2233" y="1"/>
                  </a:moveTo>
                  <a:cubicBezTo>
                    <a:pt x="745" y="1"/>
                    <a:pt x="1" y="1805"/>
                    <a:pt x="1048" y="2852"/>
                  </a:cubicBezTo>
                  <a:cubicBezTo>
                    <a:pt x="1387" y="3197"/>
                    <a:pt x="1807" y="3351"/>
                    <a:pt x="2219" y="3351"/>
                  </a:cubicBezTo>
                  <a:cubicBezTo>
                    <a:pt x="3076" y="3351"/>
                    <a:pt x="3900" y="2682"/>
                    <a:pt x="3900" y="1668"/>
                  </a:cubicBezTo>
                  <a:cubicBezTo>
                    <a:pt x="3900" y="744"/>
                    <a:pt x="3156" y="1"/>
                    <a:pt x="2233" y="1"/>
                  </a:cubicBez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4" name="Google Shape;5324;p118"/>
            <p:cNvSpPr/>
            <p:nvPr/>
          </p:nvSpPr>
          <p:spPr>
            <a:xfrm>
              <a:off x="4322525" y="2443737"/>
              <a:ext cx="406125" cy="65475"/>
            </a:xfrm>
            <a:custGeom>
              <a:avLst/>
              <a:gdLst/>
              <a:ahLst/>
              <a:cxnLst/>
              <a:rect l="l" t="t" r="r" b="b"/>
              <a:pathLst>
                <a:path w="16245" h="2619" extrusionOk="0">
                  <a:moveTo>
                    <a:pt x="469" y="1"/>
                  </a:moveTo>
                  <a:cubicBezTo>
                    <a:pt x="207" y="1"/>
                    <a:pt x="0" y="207"/>
                    <a:pt x="0" y="469"/>
                  </a:cubicBezTo>
                  <a:lnTo>
                    <a:pt x="0" y="2150"/>
                  </a:lnTo>
                  <a:cubicBezTo>
                    <a:pt x="0" y="2412"/>
                    <a:pt x="207" y="2618"/>
                    <a:pt x="469" y="2618"/>
                  </a:cubicBezTo>
                  <a:lnTo>
                    <a:pt x="3817" y="2618"/>
                  </a:lnTo>
                  <a:lnTo>
                    <a:pt x="4340" y="2329"/>
                  </a:lnTo>
                  <a:lnTo>
                    <a:pt x="4767" y="2618"/>
                  </a:lnTo>
                  <a:lnTo>
                    <a:pt x="11477" y="2618"/>
                  </a:lnTo>
                  <a:lnTo>
                    <a:pt x="11946" y="2343"/>
                  </a:lnTo>
                  <a:lnTo>
                    <a:pt x="12428" y="2618"/>
                  </a:lnTo>
                  <a:lnTo>
                    <a:pt x="15776" y="2618"/>
                  </a:lnTo>
                  <a:cubicBezTo>
                    <a:pt x="16038" y="2618"/>
                    <a:pt x="16244" y="2412"/>
                    <a:pt x="16244" y="2150"/>
                  </a:cubicBezTo>
                  <a:lnTo>
                    <a:pt x="16244" y="469"/>
                  </a:lnTo>
                  <a:cubicBezTo>
                    <a:pt x="16244" y="207"/>
                    <a:pt x="16038" y="1"/>
                    <a:pt x="15776" y="1"/>
                  </a:cubicBezTo>
                  <a:lnTo>
                    <a:pt x="12428" y="1"/>
                  </a:lnTo>
                  <a:lnTo>
                    <a:pt x="11904" y="373"/>
                  </a:lnTo>
                  <a:lnTo>
                    <a:pt x="10237" y="703"/>
                  </a:lnTo>
                  <a:lnTo>
                    <a:pt x="8129" y="1"/>
                  </a:lnTo>
                  <a:lnTo>
                    <a:pt x="4767" y="1"/>
                  </a:lnTo>
                  <a:lnTo>
                    <a:pt x="4299" y="469"/>
                  </a:lnTo>
                  <a:lnTo>
                    <a:pt x="3817" y="1"/>
                  </a:lnTo>
                  <a:close/>
                </a:path>
              </a:pathLst>
            </a:custGeom>
            <a:solidFill>
              <a:schemeClr val="accent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5" name="Google Shape;5325;p118"/>
            <p:cNvSpPr/>
            <p:nvPr/>
          </p:nvSpPr>
          <p:spPr>
            <a:xfrm>
              <a:off x="4525750" y="2443737"/>
              <a:ext cx="202900" cy="65475"/>
            </a:xfrm>
            <a:custGeom>
              <a:avLst/>
              <a:gdLst/>
              <a:ahLst/>
              <a:cxnLst/>
              <a:rect l="l" t="t" r="r" b="b"/>
              <a:pathLst>
                <a:path w="8116" h="2619" extrusionOk="0">
                  <a:moveTo>
                    <a:pt x="0" y="1"/>
                  </a:moveTo>
                  <a:lnTo>
                    <a:pt x="0" y="2618"/>
                  </a:lnTo>
                  <a:lnTo>
                    <a:pt x="3348" y="2618"/>
                  </a:lnTo>
                  <a:lnTo>
                    <a:pt x="3817" y="2343"/>
                  </a:lnTo>
                  <a:lnTo>
                    <a:pt x="4299" y="2618"/>
                  </a:lnTo>
                  <a:lnTo>
                    <a:pt x="7647" y="2618"/>
                  </a:lnTo>
                  <a:cubicBezTo>
                    <a:pt x="7909" y="2618"/>
                    <a:pt x="8115" y="2412"/>
                    <a:pt x="8115" y="2150"/>
                  </a:cubicBezTo>
                  <a:lnTo>
                    <a:pt x="8115" y="469"/>
                  </a:lnTo>
                  <a:cubicBezTo>
                    <a:pt x="8115" y="207"/>
                    <a:pt x="7909" y="1"/>
                    <a:pt x="7647" y="1"/>
                  </a:cubicBezTo>
                  <a:lnTo>
                    <a:pt x="4299" y="1"/>
                  </a:lnTo>
                  <a:lnTo>
                    <a:pt x="3775" y="373"/>
                  </a:lnTo>
                  <a:lnTo>
                    <a:pt x="3348" y="1"/>
                  </a:lnTo>
                  <a:close/>
                </a:path>
              </a:pathLst>
            </a:custGeom>
            <a:solidFill>
              <a:schemeClr val="accent4"/>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6" name="Google Shape;5326;p118"/>
            <p:cNvSpPr/>
            <p:nvPr/>
          </p:nvSpPr>
          <p:spPr>
            <a:xfrm>
              <a:off x="4417925" y="2443737"/>
              <a:ext cx="23800" cy="65475"/>
            </a:xfrm>
            <a:custGeom>
              <a:avLst/>
              <a:gdLst/>
              <a:ahLst/>
              <a:cxnLst/>
              <a:rect l="l" t="t" r="r" b="b"/>
              <a:pathLst>
                <a:path w="952" h="2619" extrusionOk="0">
                  <a:moveTo>
                    <a:pt x="1" y="1"/>
                  </a:moveTo>
                  <a:lnTo>
                    <a:pt x="1" y="2618"/>
                  </a:lnTo>
                  <a:lnTo>
                    <a:pt x="951" y="2618"/>
                  </a:lnTo>
                  <a:lnTo>
                    <a:pt x="951" y="1"/>
                  </a:lnTo>
                  <a:close/>
                </a:path>
              </a:pathLst>
            </a:custGeom>
            <a:solidFill>
              <a:schemeClr val="accent4"/>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7" name="Google Shape;5327;p118"/>
            <p:cNvSpPr/>
            <p:nvPr/>
          </p:nvSpPr>
          <p:spPr>
            <a:xfrm>
              <a:off x="4609450" y="2443737"/>
              <a:ext cx="23775" cy="65475"/>
            </a:xfrm>
            <a:custGeom>
              <a:avLst/>
              <a:gdLst/>
              <a:ahLst/>
              <a:cxnLst/>
              <a:rect l="l" t="t" r="r" b="b"/>
              <a:pathLst>
                <a:path w="951" h="2619" extrusionOk="0">
                  <a:moveTo>
                    <a:pt x="0" y="1"/>
                  </a:moveTo>
                  <a:lnTo>
                    <a:pt x="0" y="2618"/>
                  </a:lnTo>
                  <a:lnTo>
                    <a:pt x="951" y="2618"/>
                  </a:lnTo>
                  <a:lnTo>
                    <a:pt x="951" y="1"/>
                  </a:lnTo>
                  <a:close/>
                </a:path>
              </a:pathLst>
            </a:custGeom>
            <a:solidFill>
              <a:schemeClr val="accent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28" name="Google Shape;5328;p118"/>
          <p:cNvGrpSpPr/>
          <p:nvPr/>
        </p:nvGrpSpPr>
        <p:grpSpPr>
          <a:xfrm>
            <a:off x="4319075" y="1459337"/>
            <a:ext cx="409575" cy="406450"/>
            <a:chOff x="4319075" y="1459337"/>
            <a:chExt cx="409575" cy="406450"/>
          </a:xfrm>
        </p:grpSpPr>
        <p:sp>
          <p:nvSpPr>
            <p:cNvPr id="5329" name="Google Shape;5329;p118"/>
            <p:cNvSpPr/>
            <p:nvPr/>
          </p:nvSpPr>
          <p:spPr>
            <a:xfrm>
              <a:off x="4319075" y="1585962"/>
              <a:ext cx="267300" cy="260875"/>
            </a:xfrm>
            <a:custGeom>
              <a:avLst/>
              <a:gdLst/>
              <a:ahLst/>
              <a:cxnLst/>
              <a:rect l="l" t="t" r="r" b="b"/>
              <a:pathLst>
                <a:path w="10692" h="10435" extrusionOk="0">
                  <a:moveTo>
                    <a:pt x="8661" y="0"/>
                  </a:moveTo>
                  <a:cubicBezTo>
                    <a:pt x="8607" y="0"/>
                    <a:pt x="8553" y="22"/>
                    <a:pt x="8501" y="74"/>
                  </a:cubicBezTo>
                  <a:lnTo>
                    <a:pt x="552" y="8024"/>
                  </a:lnTo>
                  <a:cubicBezTo>
                    <a:pt x="0" y="8589"/>
                    <a:pt x="0" y="9498"/>
                    <a:pt x="552" y="10049"/>
                  </a:cubicBezTo>
                  <a:cubicBezTo>
                    <a:pt x="744" y="10242"/>
                    <a:pt x="979" y="10366"/>
                    <a:pt x="1240" y="10435"/>
                  </a:cubicBezTo>
                  <a:lnTo>
                    <a:pt x="2577" y="10049"/>
                  </a:lnTo>
                  <a:lnTo>
                    <a:pt x="10513" y="2113"/>
                  </a:lnTo>
                  <a:lnTo>
                    <a:pt x="10527" y="2086"/>
                  </a:lnTo>
                  <a:cubicBezTo>
                    <a:pt x="10692" y="1907"/>
                    <a:pt x="10348" y="1727"/>
                    <a:pt x="10168" y="1548"/>
                  </a:cubicBezTo>
                  <a:cubicBezTo>
                    <a:pt x="10100" y="1466"/>
                    <a:pt x="9879" y="1204"/>
                    <a:pt x="9659" y="942"/>
                  </a:cubicBezTo>
                  <a:cubicBezTo>
                    <a:pt x="9411" y="653"/>
                    <a:pt x="9149" y="350"/>
                    <a:pt x="9066" y="267"/>
                  </a:cubicBezTo>
                  <a:cubicBezTo>
                    <a:pt x="8929" y="130"/>
                    <a:pt x="8793" y="0"/>
                    <a:pt x="8661" y="0"/>
                  </a:cubicBezTo>
                  <a:close/>
                </a:path>
              </a:pathLst>
            </a:custGeom>
            <a:solidFill>
              <a:srgbClr val="ECF4FF"/>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0" name="Google Shape;5330;p118"/>
            <p:cNvSpPr/>
            <p:nvPr/>
          </p:nvSpPr>
          <p:spPr>
            <a:xfrm>
              <a:off x="4332850" y="1609512"/>
              <a:ext cx="253525" cy="238225"/>
            </a:xfrm>
            <a:custGeom>
              <a:avLst/>
              <a:gdLst/>
              <a:ahLst/>
              <a:cxnLst/>
              <a:rect l="l" t="t" r="r" b="b"/>
              <a:pathLst>
                <a:path w="10141" h="9529" extrusionOk="0">
                  <a:moveTo>
                    <a:pt x="9108" y="0"/>
                  </a:moveTo>
                  <a:lnTo>
                    <a:pt x="5787" y="3320"/>
                  </a:lnTo>
                  <a:lnTo>
                    <a:pt x="3776" y="3320"/>
                  </a:lnTo>
                  <a:lnTo>
                    <a:pt x="1" y="7082"/>
                  </a:lnTo>
                  <a:lnTo>
                    <a:pt x="1013" y="8094"/>
                  </a:lnTo>
                  <a:lnTo>
                    <a:pt x="1013" y="8094"/>
                  </a:lnTo>
                  <a:lnTo>
                    <a:pt x="1" y="9107"/>
                  </a:lnTo>
                  <a:cubicBezTo>
                    <a:pt x="125" y="9231"/>
                    <a:pt x="262" y="9328"/>
                    <a:pt x="414" y="9396"/>
                  </a:cubicBezTo>
                  <a:cubicBezTo>
                    <a:pt x="497" y="9438"/>
                    <a:pt x="593" y="9465"/>
                    <a:pt x="689" y="9493"/>
                  </a:cubicBezTo>
                  <a:cubicBezTo>
                    <a:pt x="794" y="9517"/>
                    <a:pt x="899" y="9528"/>
                    <a:pt x="1003" y="9528"/>
                  </a:cubicBezTo>
                  <a:cubicBezTo>
                    <a:pt x="1380" y="9528"/>
                    <a:pt x="1745" y="9377"/>
                    <a:pt x="2026" y="9107"/>
                  </a:cubicBezTo>
                  <a:lnTo>
                    <a:pt x="7826" y="3320"/>
                  </a:lnTo>
                  <a:lnTo>
                    <a:pt x="7823" y="3320"/>
                  </a:lnTo>
                  <a:lnTo>
                    <a:pt x="9976" y="1171"/>
                  </a:lnTo>
                  <a:lnTo>
                    <a:pt x="9989" y="1144"/>
                  </a:lnTo>
                  <a:cubicBezTo>
                    <a:pt x="10141" y="965"/>
                    <a:pt x="9810" y="785"/>
                    <a:pt x="9631" y="606"/>
                  </a:cubicBezTo>
                  <a:cubicBezTo>
                    <a:pt x="9549" y="524"/>
                    <a:pt x="9328" y="262"/>
                    <a:pt x="9108" y="0"/>
                  </a:cubicBezTo>
                  <a:close/>
                </a:path>
              </a:pathLst>
            </a:cu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1" name="Google Shape;5331;p118"/>
            <p:cNvSpPr/>
            <p:nvPr/>
          </p:nvSpPr>
          <p:spPr>
            <a:xfrm>
              <a:off x="4319075" y="1692512"/>
              <a:ext cx="209450" cy="155275"/>
            </a:xfrm>
            <a:custGeom>
              <a:avLst/>
              <a:gdLst/>
              <a:ahLst/>
              <a:cxnLst/>
              <a:rect l="l" t="t" r="r" b="b"/>
              <a:pathLst>
                <a:path w="8378" h="6211" extrusionOk="0">
                  <a:moveTo>
                    <a:pt x="4327" y="0"/>
                  </a:moveTo>
                  <a:lnTo>
                    <a:pt x="428" y="3913"/>
                  </a:lnTo>
                  <a:cubicBezTo>
                    <a:pt x="0" y="4478"/>
                    <a:pt x="56" y="5277"/>
                    <a:pt x="552" y="5787"/>
                  </a:cubicBezTo>
                  <a:cubicBezTo>
                    <a:pt x="834" y="6070"/>
                    <a:pt x="1203" y="6211"/>
                    <a:pt x="1569" y="6211"/>
                  </a:cubicBezTo>
                  <a:cubicBezTo>
                    <a:pt x="1936" y="6211"/>
                    <a:pt x="2301" y="6070"/>
                    <a:pt x="2577" y="5787"/>
                  </a:cubicBezTo>
                  <a:lnTo>
                    <a:pt x="8377" y="0"/>
                  </a:ln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2" name="Google Shape;5332;p118"/>
            <p:cNvSpPr/>
            <p:nvPr/>
          </p:nvSpPr>
          <p:spPr>
            <a:xfrm>
              <a:off x="4497675" y="1558887"/>
              <a:ext cx="114550" cy="108675"/>
            </a:xfrm>
            <a:custGeom>
              <a:avLst/>
              <a:gdLst/>
              <a:ahLst/>
              <a:cxnLst/>
              <a:rect l="l" t="t" r="r" b="b"/>
              <a:pathLst>
                <a:path w="4582" h="4347" extrusionOk="0">
                  <a:moveTo>
                    <a:pt x="682" y="0"/>
                  </a:moveTo>
                  <a:cubicBezTo>
                    <a:pt x="317" y="0"/>
                    <a:pt x="0" y="478"/>
                    <a:pt x="338" y="826"/>
                  </a:cubicBezTo>
                  <a:lnTo>
                    <a:pt x="3727" y="4202"/>
                  </a:lnTo>
                  <a:cubicBezTo>
                    <a:pt x="3817" y="4298"/>
                    <a:pt x="3937" y="4347"/>
                    <a:pt x="4058" y="4347"/>
                  </a:cubicBezTo>
                  <a:cubicBezTo>
                    <a:pt x="4178" y="4347"/>
                    <a:pt x="4299" y="4298"/>
                    <a:pt x="4388" y="4202"/>
                  </a:cubicBezTo>
                  <a:cubicBezTo>
                    <a:pt x="4581" y="4023"/>
                    <a:pt x="4581" y="3720"/>
                    <a:pt x="4388" y="3527"/>
                  </a:cubicBezTo>
                  <a:cubicBezTo>
                    <a:pt x="2267" y="1405"/>
                    <a:pt x="3121" y="2259"/>
                    <a:pt x="1013" y="151"/>
                  </a:cubicBezTo>
                  <a:cubicBezTo>
                    <a:pt x="910" y="45"/>
                    <a:pt x="794" y="0"/>
                    <a:pt x="682" y="0"/>
                  </a:cubicBezTo>
                  <a:close/>
                </a:path>
              </a:pathLst>
            </a:cu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3" name="Google Shape;5333;p118"/>
            <p:cNvSpPr/>
            <p:nvPr/>
          </p:nvSpPr>
          <p:spPr>
            <a:xfrm>
              <a:off x="4548825" y="1604687"/>
              <a:ext cx="63750" cy="62875"/>
            </a:xfrm>
            <a:custGeom>
              <a:avLst/>
              <a:gdLst/>
              <a:ahLst/>
              <a:cxnLst/>
              <a:rect l="l" t="t" r="r" b="b"/>
              <a:pathLst>
                <a:path w="2550" h="2515" extrusionOk="0">
                  <a:moveTo>
                    <a:pt x="662" y="0"/>
                  </a:moveTo>
                  <a:lnTo>
                    <a:pt x="0" y="675"/>
                  </a:lnTo>
                  <a:lnTo>
                    <a:pt x="1681" y="2370"/>
                  </a:lnTo>
                  <a:cubicBezTo>
                    <a:pt x="1771" y="2466"/>
                    <a:pt x="1891" y="2515"/>
                    <a:pt x="2012" y="2515"/>
                  </a:cubicBezTo>
                  <a:cubicBezTo>
                    <a:pt x="2132" y="2515"/>
                    <a:pt x="2253" y="2466"/>
                    <a:pt x="2342" y="2370"/>
                  </a:cubicBezTo>
                  <a:lnTo>
                    <a:pt x="2356" y="2370"/>
                  </a:lnTo>
                  <a:cubicBezTo>
                    <a:pt x="2549" y="2191"/>
                    <a:pt x="2549" y="1888"/>
                    <a:pt x="2356" y="1695"/>
                  </a:cubicBezTo>
                  <a:lnTo>
                    <a:pt x="662" y="0"/>
                  </a:lnTo>
                  <a:close/>
                </a:path>
              </a:pathLst>
            </a:cu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4" name="Google Shape;5334;p118"/>
            <p:cNvSpPr/>
            <p:nvPr/>
          </p:nvSpPr>
          <p:spPr>
            <a:xfrm>
              <a:off x="4517125" y="1740387"/>
              <a:ext cx="183950" cy="77525"/>
            </a:xfrm>
            <a:custGeom>
              <a:avLst/>
              <a:gdLst/>
              <a:ahLst/>
              <a:cxnLst/>
              <a:rect l="l" t="t" r="r" b="b"/>
              <a:pathLst>
                <a:path w="7358" h="3101" extrusionOk="0">
                  <a:moveTo>
                    <a:pt x="552" y="1"/>
                  </a:moveTo>
                  <a:cubicBezTo>
                    <a:pt x="221" y="1"/>
                    <a:pt x="1" y="317"/>
                    <a:pt x="111" y="634"/>
                  </a:cubicBezTo>
                  <a:cubicBezTo>
                    <a:pt x="676" y="2109"/>
                    <a:pt x="2081" y="3087"/>
                    <a:pt x="3666" y="3101"/>
                  </a:cubicBezTo>
                  <a:cubicBezTo>
                    <a:pt x="5250" y="3101"/>
                    <a:pt x="6683" y="2136"/>
                    <a:pt x="7248" y="662"/>
                  </a:cubicBezTo>
                  <a:cubicBezTo>
                    <a:pt x="7358" y="386"/>
                    <a:pt x="7220" y="97"/>
                    <a:pt x="6945" y="14"/>
                  </a:cubicBezTo>
                  <a:cubicBezTo>
                    <a:pt x="6848" y="1"/>
                    <a:pt x="7248" y="1"/>
                    <a:pt x="552" y="1"/>
                  </a:cubicBezTo>
                  <a:close/>
                </a:path>
              </a:pathLst>
            </a:custGeom>
            <a:solidFill>
              <a:srgbClr val="01C1F0"/>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5" name="Google Shape;5335;p118"/>
            <p:cNvSpPr/>
            <p:nvPr/>
          </p:nvSpPr>
          <p:spPr>
            <a:xfrm>
              <a:off x="4609100" y="1740337"/>
              <a:ext cx="91975" cy="77575"/>
            </a:xfrm>
            <a:custGeom>
              <a:avLst/>
              <a:gdLst/>
              <a:ahLst/>
              <a:cxnLst/>
              <a:rect l="l" t="t" r="r" b="b"/>
              <a:pathLst>
                <a:path w="3679" h="3103" extrusionOk="0">
                  <a:moveTo>
                    <a:pt x="2591" y="0"/>
                  </a:moveTo>
                  <a:cubicBezTo>
                    <a:pt x="2132" y="0"/>
                    <a:pt x="1351" y="3"/>
                    <a:pt x="0" y="3"/>
                  </a:cubicBezTo>
                  <a:lnTo>
                    <a:pt x="0" y="3103"/>
                  </a:lnTo>
                  <a:cubicBezTo>
                    <a:pt x="1585" y="3103"/>
                    <a:pt x="3004" y="2124"/>
                    <a:pt x="3569" y="664"/>
                  </a:cubicBezTo>
                  <a:cubicBezTo>
                    <a:pt x="3679" y="416"/>
                    <a:pt x="3555" y="127"/>
                    <a:pt x="3307" y="30"/>
                  </a:cubicBezTo>
                  <a:cubicBezTo>
                    <a:pt x="3241" y="5"/>
                    <a:pt x="3279" y="0"/>
                    <a:pt x="2591" y="0"/>
                  </a:cubicBezTo>
                  <a:close/>
                </a:path>
              </a:pathLst>
            </a:custGeom>
            <a:solidFill>
              <a:srgbClr val="00ADE9"/>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6" name="Google Shape;5336;p118"/>
            <p:cNvSpPr/>
            <p:nvPr/>
          </p:nvSpPr>
          <p:spPr>
            <a:xfrm>
              <a:off x="4489575" y="1805837"/>
              <a:ext cx="239075" cy="59950"/>
            </a:xfrm>
            <a:custGeom>
              <a:avLst/>
              <a:gdLst/>
              <a:ahLst/>
              <a:cxnLst/>
              <a:rect l="l" t="t" r="r" b="b"/>
              <a:pathLst>
                <a:path w="9563" h="2398" extrusionOk="0">
                  <a:moveTo>
                    <a:pt x="483" y="0"/>
                  </a:moveTo>
                  <a:cubicBezTo>
                    <a:pt x="221" y="0"/>
                    <a:pt x="0" y="221"/>
                    <a:pt x="0" y="483"/>
                  </a:cubicBezTo>
                  <a:lnTo>
                    <a:pt x="0" y="1915"/>
                  </a:lnTo>
                  <a:cubicBezTo>
                    <a:pt x="0" y="2177"/>
                    <a:pt x="221" y="2398"/>
                    <a:pt x="483" y="2398"/>
                  </a:cubicBezTo>
                  <a:lnTo>
                    <a:pt x="9094" y="2398"/>
                  </a:lnTo>
                  <a:cubicBezTo>
                    <a:pt x="9356" y="2398"/>
                    <a:pt x="9562" y="2177"/>
                    <a:pt x="9562" y="1915"/>
                  </a:cubicBezTo>
                  <a:lnTo>
                    <a:pt x="9562" y="483"/>
                  </a:lnTo>
                  <a:cubicBezTo>
                    <a:pt x="9562" y="221"/>
                    <a:pt x="9356" y="0"/>
                    <a:pt x="9094" y="0"/>
                  </a:cubicBezTo>
                  <a:close/>
                </a:path>
              </a:pathLst>
            </a:custGeom>
            <a:solidFill>
              <a:srgbClr val="5A729E"/>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7" name="Google Shape;5337;p118"/>
            <p:cNvSpPr/>
            <p:nvPr/>
          </p:nvSpPr>
          <p:spPr>
            <a:xfrm>
              <a:off x="4609100" y="1805837"/>
              <a:ext cx="119550" cy="59950"/>
            </a:xfrm>
            <a:custGeom>
              <a:avLst/>
              <a:gdLst/>
              <a:ahLst/>
              <a:cxnLst/>
              <a:rect l="l" t="t" r="r" b="b"/>
              <a:pathLst>
                <a:path w="4782" h="2398" extrusionOk="0">
                  <a:moveTo>
                    <a:pt x="0" y="0"/>
                  </a:moveTo>
                  <a:lnTo>
                    <a:pt x="0" y="2398"/>
                  </a:lnTo>
                  <a:lnTo>
                    <a:pt x="4313" y="2398"/>
                  </a:lnTo>
                  <a:cubicBezTo>
                    <a:pt x="4575" y="2398"/>
                    <a:pt x="4781" y="2177"/>
                    <a:pt x="4781" y="1915"/>
                  </a:cubicBezTo>
                  <a:lnTo>
                    <a:pt x="4781" y="483"/>
                  </a:lnTo>
                  <a:cubicBezTo>
                    <a:pt x="4781" y="221"/>
                    <a:pt x="4575" y="0"/>
                    <a:pt x="4313" y="0"/>
                  </a:cubicBezTo>
                  <a:close/>
                </a:path>
              </a:pathLst>
            </a:custGeom>
            <a:solidFill>
              <a:srgbClr val="3F558F"/>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8" name="Google Shape;5338;p118"/>
            <p:cNvSpPr/>
            <p:nvPr/>
          </p:nvSpPr>
          <p:spPr>
            <a:xfrm>
              <a:off x="4368200" y="1542737"/>
              <a:ext cx="79725" cy="72050"/>
            </a:xfrm>
            <a:custGeom>
              <a:avLst/>
              <a:gdLst/>
              <a:ahLst/>
              <a:cxnLst/>
              <a:rect l="l" t="t" r="r" b="b"/>
              <a:pathLst>
                <a:path w="3189" h="2882" extrusionOk="0">
                  <a:moveTo>
                    <a:pt x="1775" y="0"/>
                  </a:moveTo>
                  <a:cubicBezTo>
                    <a:pt x="854" y="0"/>
                    <a:pt x="0" y="939"/>
                    <a:pt x="433" y="1996"/>
                  </a:cubicBezTo>
                  <a:cubicBezTo>
                    <a:pt x="688" y="2604"/>
                    <a:pt x="1215" y="2881"/>
                    <a:pt x="1742" y="2881"/>
                  </a:cubicBezTo>
                  <a:cubicBezTo>
                    <a:pt x="2467" y="2881"/>
                    <a:pt x="3188" y="2355"/>
                    <a:pt x="3188" y="1445"/>
                  </a:cubicBezTo>
                  <a:cubicBezTo>
                    <a:pt x="3188" y="1059"/>
                    <a:pt x="3037" y="701"/>
                    <a:pt x="2761" y="425"/>
                  </a:cubicBezTo>
                  <a:cubicBezTo>
                    <a:pt x="2464" y="128"/>
                    <a:pt x="2115" y="0"/>
                    <a:pt x="1775" y="0"/>
                  </a:cubicBezTo>
                  <a:close/>
                </a:path>
              </a:pathLst>
            </a:cu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9" name="Google Shape;5339;p118"/>
            <p:cNvSpPr/>
            <p:nvPr/>
          </p:nvSpPr>
          <p:spPr>
            <a:xfrm>
              <a:off x="4412075" y="1543012"/>
              <a:ext cx="35850" cy="71675"/>
            </a:xfrm>
            <a:custGeom>
              <a:avLst/>
              <a:gdLst/>
              <a:ahLst/>
              <a:cxnLst/>
              <a:rect l="l" t="t" r="r" b="b"/>
              <a:pathLst>
                <a:path w="1434" h="2867" extrusionOk="0">
                  <a:moveTo>
                    <a:pt x="0" y="1"/>
                  </a:moveTo>
                  <a:lnTo>
                    <a:pt x="0" y="2867"/>
                  </a:lnTo>
                  <a:cubicBezTo>
                    <a:pt x="786" y="2867"/>
                    <a:pt x="1433" y="2219"/>
                    <a:pt x="1433" y="1434"/>
                  </a:cubicBezTo>
                  <a:cubicBezTo>
                    <a:pt x="1433" y="635"/>
                    <a:pt x="786" y="1"/>
                    <a:pt x="0" y="1"/>
                  </a:cubicBezTo>
                  <a:close/>
                </a:path>
              </a:pathLst>
            </a:custGeom>
            <a:solidFill>
              <a:schemeClr val="accen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0" name="Google Shape;5340;p118"/>
            <p:cNvSpPr/>
            <p:nvPr/>
          </p:nvSpPr>
          <p:spPr>
            <a:xfrm>
              <a:off x="4609100" y="1548887"/>
              <a:ext cx="83725" cy="71800"/>
            </a:xfrm>
            <a:custGeom>
              <a:avLst/>
              <a:gdLst/>
              <a:ahLst/>
              <a:cxnLst/>
              <a:rect l="l" t="t" r="r" b="b"/>
              <a:pathLst>
                <a:path w="3349" h="2872" extrusionOk="0">
                  <a:moveTo>
                    <a:pt x="1915" y="0"/>
                  </a:moveTo>
                  <a:cubicBezTo>
                    <a:pt x="634" y="0"/>
                    <a:pt x="0" y="1543"/>
                    <a:pt x="910" y="2453"/>
                  </a:cubicBezTo>
                  <a:cubicBezTo>
                    <a:pt x="1199" y="2742"/>
                    <a:pt x="1555" y="2871"/>
                    <a:pt x="1906" y="2871"/>
                  </a:cubicBezTo>
                  <a:cubicBezTo>
                    <a:pt x="2641" y="2871"/>
                    <a:pt x="3348" y="2301"/>
                    <a:pt x="3348" y="1433"/>
                  </a:cubicBezTo>
                  <a:cubicBezTo>
                    <a:pt x="3348" y="648"/>
                    <a:pt x="2715" y="0"/>
                    <a:pt x="1915" y="0"/>
                  </a:cubicBezTo>
                  <a:close/>
                </a:path>
              </a:pathLst>
            </a:custGeom>
            <a:solidFill>
              <a:srgbClr val="FFBE00"/>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1" name="Google Shape;5341;p118"/>
            <p:cNvSpPr/>
            <p:nvPr/>
          </p:nvSpPr>
          <p:spPr>
            <a:xfrm>
              <a:off x="4656975" y="1548887"/>
              <a:ext cx="35850" cy="71650"/>
            </a:xfrm>
            <a:custGeom>
              <a:avLst/>
              <a:gdLst/>
              <a:ahLst/>
              <a:cxnLst/>
              <a:rect l="l" t="t" r="r" b="b"/>
              <a:pathLst>
                <a:path w="1434" h="2866" extrusionOk="0">
                  <a:moveTo>
                    <a:pt x="0" y="0"/>
                  </a:moveTo>
                  <a:lnTo>
                    <a:pt x="0" y="2866"/>
                  </a:lnTo>
                  <a:cubicBezTo>
                    <a:pt x="800" y="2866"/>
                    <a:pt x="1433" y="2232"/>
                    <a:pt x="1433" y="1433"/>
                  </a:cubicBezTo>
                  <a:cubicBezTo>
                    <a:pt x="1433" y="648"/>
                    <a:pt x="800" y="0"/>
                    <a:pt x="0" y="0"/>
                  </a:cubicBezTo>
                  <a:close/>
                </a:path>
              </a:pathLst>
            </a:custGeom>
            <a:solidFill>
              <a:srgbClr val="FF9F2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2" name="Google Shape;5342;p118"/>
            <p:cNvSpPr/>
            <p:nvPr/>
          </p:nvSpPr>
          <p:spPr>
            <a:xfrm>
              <a:off x="4509550" y="1459337"/>
              <a:ext cx="111625" cy="95650"/>
            </a:xfrm>
            <a:custGeom>
              <a:avLst/>
              <a:gdLst/>
              <a:ahLst/>
              <a:cxnLst/>
              <a:rect l="l" t="t" r="r" b="b"/>
              <a:pathLst>
                <a:path w="4465" h="3826" extrusionOk="0">
                  <a:moveTo>
                    <a:pt x="2549" y="0"/>
                  </a:moveTo>
                  <a:cubicBezTo>
                    <a:pt x="855" y="0"/>
                    <a:pt x="1" y="2053"/>
                    <a:pt x="1199" y="3265"/>
                  </a:cubicBezTo>
                  <a:cubicBezTo>
                    <a:pt x="1590" y="3652"/>
                    <a:pt x="2069" y="3825"/>
                    <a:pt x="2538" y="3825"/>
                  </a:cubicBezTo>
                  <a:cubicBezTo>
                    <a:pt x="3523" y="3825"/>
                    <a:pt x="4465" y="3063"/>
                    <a:pt x="4465" y="1915"/>
                  </a:cubicBezTo>
                  <a:cubicBezTo>
                    <a:pt x="4465" y="854"/>
                    <a:pt x="3610" y="0"/>
                    <a:pt x="2549" y="0"/>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3" name="Google Shape;5343;p118"/>
            <p:cNvSpPr/>
            <p:nvPr/>
          </p:nvSpPr>
          <p:spPr>
            <a:xfrm>
              <a:off x="4573275" y="1459337"/>
              <a:ext cx="47900" cy="95425"/>
            </a:xfrm>
            <a:custGeom>
              <a:avLst/>
              <a:gdLst/>
              <a:ahLst/>
              <a:cxnLst/>
              <a:rect l="l" t="t" r="r" b="b"/>
              <a:pathLst>
                <a:path w="1916" h="3817" extrusionOk="0">
                  <a:moveTo>
                    <a:pt x="0" y="0"/>
                  </a:moveTo>
                  <a:lnTo>
                    <a:pt x="0" y="3816"/>
                  </a:lnTo>
                  <a:cubicBezTo>
                    <a:pt x="1061" y="3816"/>
                    <a:pt x="1916" y="2962"/>
                    <a:pt x="1916" y="1915"/>
                  </a:cubicBezTo>
                  <a:cubicBezTo>
                    <a:pt x="1916" y="854"/>
                    <a:pt x="1061" y="0"/>
                    <a:pt x="0" y="0"/>
                  </a:cubicBezTo>
                  <a:close/>
                </a:path>
              </a:pathLst>
            </a:custGeom>
            <a:solidFill>
              <a:schemeClr val="accent3"/>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4" name="Google Shape;5344;p118"/>
            <p:cNvSpPr/>
            <p:nvPr/>
          </p:nvSpPr>
          <p:spPr>
            <a:xfrm>
              <a:off x="4332850" y="1692512"/>
              <a:ext cx="195675" cy="155275"/>
            </a:xfrm>
            <a:custGeom>
              <a:avLst/>
              <a:gdLst/>
              <a:ahLst/>
              <a:cxnLst/>
              <a:rect l="l" t="t" r="r" b="b"/>
              <a:pathLst>
                <a:path w="7827" h="6211" extrusionOk="0">
                  <a:moveTo>
                    <a:pt x="5801" y="0"/>
                  </a:moveTo>
                  <a:lnTo>
                    <a:pt x="1" y="5787"/>
                  </a:lnTo>
                  <a:cubicBezTo>
                    <a:pt x="283" y="6070"/>
                    <a:pt x="652" y="6211"/>
                    <a:pt x="1018" y="6211"/>
                  </a:cubicBezTo>
                  <a:cubicBezTo>
                    <a:pt x="1385" y="6211"/>
                    <a:pt x="1750" y="6070"/>
                    <a:pt x="2026" y="5787"/>
                  </a:cubicBezTo>
                  <a:lnTo>
                    <a:pt x="7826" y="0"/>
                  </a:lnTo>
                  <a:close/>
                </a:path>
              </a:pathLst>
            </a:custGeom>
            <a:solidFill>
              <a:schemeClr val="accent3"/>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45" name="Google Shape;5345;p118"/>
          <p:cNvGrpSpPr/>
          <p:nvPr/>
        </p:nvGrpSpPr>
        <p:grpSpPr>
          <a:xfrm>
            <a:off x="7732500" y="1465187"/>
            <a:ext cx="406125" cy="394400"/>
            <a:chOff x="7732500" y="1465187"/>
            <a:chExt cx="406125" cy="394400"/>
          </a:xfrm>
        </p:grpSpPr>
        <p:sp>
          <p:nvSpPr>
            <p:cNvPr id="5346" name="Google Shape;5346;p118"/>
            <p:cNvSpPr/>
            <p:nvPr/>
          </p:nvSpPr>
          <p:spPr>
            <a:xfrm>
              <a:off x="7885450" y="1740987"/>
              <a:ext cx="99900" cy="118600"/>
            </a:xfrm>
            <a:custGeom>
              <a:avLst/>
              <a:gdLst/>
              <a:ahLst/>
              <a:cxnLst/>
              <a:rect l="l" t="t" r="r" b="b"/>
              <a:pathLst>
                <a:path w="3996" h="4744" extrusionOk="0">
                  <a:moveTo>
                    <a:pt x="2007" y="2836"/>
                  </a:moveTo>
                  <a:cubicBezTo>
                    <a:pt x="2250" y="2836"/>
                    <a:pt x="2480" y="3024"/>
                    <a:pt x="2480" y="3311"/>
                  </a:cubicBezTo>
                  <a:cubicBezTo>
                    <a:pt x="2480" y="3573"/>
                    <a:pt x="2273" y="3793"/>
                    <a:pt x="2012" y="3793"/>
                  </a:cubicBezTo>
                  <a:cubicBezTo>
                    <a:pt x="1571" y="3793"/>
                    <a:pt x="1364" y="3283"/>
                    <a:pt x="1667" y="2980"/>
                  </a:cubicBezTo>
                  <a:cubicBezTo>
                    <a:pt x="1767" y="2881"/>
                    <a:pt x="1888" y="2836"/>
                    <a:pt x="2007" y="2836"/>
                  </a:cubicBezTo>
                  <a:close/>
                  <a:moveTo>
                    <a:pt x="2000" y="1"/>
                  </a:moveTo>
                  <a:cubicBezTo>
                    <a:pt x="1770" y="1"/>
                    <a:pt x="1543" y="149"/>
                    <a:pt x="1529" y="445"/>
                  </a:cubicBezTo>
                  <a:lnTo>
                    <a:pt x="1529" y="1961"/>
                  </a:lnTo>
                  <a:cubicBezTo>
                    <a:pt x="0" y="2498"/>
                    <a:pt x="400" y="4744"/>
                    <a:pt x="1998" y="4744"/>
                  </a:cubicBezTo>
                  <a:cubicBezTo>
                    <a:pt x="3610" y="4744"/>
                    <a:pt x="3996" y="2498"/>
                    <a:pt x="2480" y="1961"/>
                  </a:cubicBezTo>
                  <a:lnTo>
                    <a:pt x="2480" y="445"/>
                  </a:lnTo>
                  <a:cubicBezTo>
                    <a:pt x="2459" y="149"/>
                    <a:pt x="2229" y="1"/>
                    <a:pt x="2000" y="1"/>
                  </a:cubicBezTo>
                  <a:close/>
                </a:path>
              </a:pathLst>
            </a:cu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7" name="Google Shape;5347;p118"/>
            <p:cNvSpPr/>
            <p:nvPr/>
          </p:nvSpPr>
          <p:spPr>
            <a:xfrm>
              <a:off x="7935725" y="1740037"/>
              <a:ext cx="35850" cy="119550"/>
            </a:xfrm>
            <a:custGeom>
              <a:avLst/>
              <a:gdLst/>
              <a:ahLst/>
              <a:cxnLst/>
              <a:rect l="l" t="t" r="r" b="b"/>
              <a:pathLst>
                <a:path w="1434" h="4782" extrusionOk="0">
                  <a:moveTo>
                    <a:pt x="1" y="1"/>
                  </a:moveTo>
                  <a:lnTo>
                    <a:pt x="1" y="2867"/>
                  </a:lnTo>
                  <a:cubicBezTo>
                    <a:pt x="648" y="2867"/>
                    <a:pt x="648" y="3831"/>
                    <a:pt x="1" y="3831"/>
                  </a:cubicBezTo>
                  <a:lnTo>
                    <a:pt x="1" y="4782"/>
                  </a:lnTo>
                  <a:cubicBezTo>
                    <a:pt x="786" y="4782"/>
                    <a:pt x="1433" y="4148"/>
                    <a:pt x="1433" y="3349"/>
                  </a:cubicBezTo>
                  <a:lnTo>
                    <a:pt x="1420" y="3349"/>
                  </a:lnTo>
                  <a:cubicBezTo>
                    <a:pt x="1420" y="2743"/>
                    <a:pt x="1048" y="2205"/>
                    <a:pt x="469" y="1999"/>
                  </a:cubicBezTo>
                  <a:lnTo>
                    <a:pt x="469" y="483"/>
                  </a:lnTo>
                  <a:cubicBezTo>
                    <a:pt x="469" y="221"/>
                    <a:pt x="262" y="15"/>
                    <a:pt x="1" y="1"/>
                  </a:cubicBezTo>
                  <a:close/>
                </a:path>
              </a:pathLst>
            </a:custGeom>
            <a:solidFill>
              <a:schemeClr val="accen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8" name="Google Shape;5348;p118"/>
            <p:cNvSpPr/>
            <p:nvPr/>
          </p:nvSpPr>
          <p:spPr>
            <a:xfrm>
              <a:off x="7756275" y="1483087"/>
              <a:ext cx="358575" cy="281100"/>
            </a:xfrm>
            <a:custGeom>
              <a:avLst/>
              <a:gdLst/>
              <a:ahLst/>
              <a:cxnLst/>
              <a:rect l="l" t="t" r="r" b="b"/>
              <a:pathLst>
                <a:path w="14343" h="11244" extrusionOk="0">
                  <a:moveTo>
                    <a:pt x="483" y="1"/>
                  </a:moveTo>
                  <a:cubicBezTo>
                    <a:pt x="221" y="1"/>
                    <a:pt x="0" y="221"/>
                    <a:pt x="0" y="483"/>
                  </a:cubicBezTo>
                  <a:lnTo>
                    <a:pt x="0" y="10761"/>
                  </a:lnTo>
                  <a:cubicBezTo>
                    <a:pt x="0" y="11023"/>
                    <a:pt x="221" y="11243"/>
                    <a:pt x="483" y="11243"/>
                  </a:cubicBezTo>
                  <a:lnTo>
                    <a:pt x="13861" y="11243"/>
                  </a:lnTo>
                  <a:cubicBezTo>
                    <a:pt x="14123" y="11243"/>
                    <a:pt x="14343" y="11023"/>
                    <a:pt x="14343" y="10761"/>
                  </a:cubicBezTo>
                  <a:lnTo>
                    <a:pt x="14343" y="483"/>
                  </a:lnTo>
                  <a:cubicBezTo>
                    <a:pt x="14343" y="221"/>
                    <a:pt x="14123" y="1"/>
                    <a:pt x="13861" y="1"/>
                  </a:cubicBez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9" name="Google Shape;5349;p118"/>
            <p:cNvSpPr/>
            <p:nvPr/>
          </p:nvSpPr>
          <p:spPr>
            <a:xfrm>
              <a:off x="7935725" y="1483087"/>
              <a:ext cx="179125" cy="281100"/>
            </a:xfrm>
            <a:custGeom>
              <a:avLst/>
              <a:gdLst/>
              <a:ahLst/>
              <a:cxnLst/>
              <a:rect l="l" t="t" r="r" b="b"/>
              <a:pathLst>
                <a:path w="7165" h="11244" extrusionOk="0">
                  <a:moveTo>
                    <a:pt x="1" y="1"/>
                  </a:moveTo>
                  <a:lnTo>
                    <a:pt x="1" y="11243"/>
                  </a:lnTo>
                  <a:lnTo>
                    <a:pt x="6683" y="11243"/>
                  </a:lnTo>
                  <a:cubicBezTo>
                    <a:pt x="6945" y="11243"/>
                    <a:pt x="7165" y="11023"/>
                    <a:pt x="7165" y="10761"/>
                  </a:cubicBezTo>
                  <a:lnTo>
                    <a:pt x="7165" y="483"/>
                  </a:lnTo>
                  <a:cubicBezTo>
                    <a:pt x="7165" y="221"/>
                    <a:pt x="6945" y="1"/>
                    <a:pt x="6683" y="1"/>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0" name="Google Shape;5350;p118"/>
            <p:cNvSpPr/>
            <p:nvPr/>
          </p:nvSpPr>
          <p:spPr>
            <a:xfrm>
              <a:off x="7732500" y="1465187"/>
              <a:ext cx="406125" cy="47900"/>
            </a:xfrm>
            <a:custGeom>
              <a:avLst/>
              <a:gdLst/>
              <a:ahLst/>
              <a:cxnLst/>
              <a:rect l="l" t="t" r="r" b="b"/>
              <a:pathLst>
                <a:path w="16245" h="1916" extrusionOk="0">
                  <a:moveTo>
                    <a:pt x="469" y="0"/>
                  </a:moveTo>
                  <a:cubicBezTo>
                    <a:pt x="207" y="0"/>
                    <a:pt x="1" y="221"/>
                    <a:pt x="1" y="482"/>
                  </a:cubicBezTo>
                  <a:lnTo>
                    <a:pt x="1" y="1447"/>
                  </a:lnTo>
                  <a:cubicBezTo>
                    <a:pt x="1" y="1709"/>
                    <a:pt x="207" y="1915"/>
                    <a:pt x="469" y="1915"/>
                  </a:cubicBezTo>
                  <a:lnTo>
                    <a:pt x="15776" y="1915"/>
                  </a:lnTo>
                  <a:cubicBezTo>
                    <a:pt x="16038" y="1915"/>
                    <a:pt x="16245" y="1709"/>
                    <a:pt x="16245" y="1447"/>
                  </a:cubicBezTo>
                  <a:lnTo>
                    <a:pt x="16245" y="482"/>
                  </a:lnTo>
                  <a:cubicBezTo>
                    <a:pt x="16245" y="221"/>
                    <a:pt x="16038" y="0"/>
                    <a:pt x="15776" y="0"/>
                  </a:cubicBezTo>
                  <a:close/>
                </a:path>
              </a:pathLst>
            </a:cu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1" name="Google Shape;5351;p118"/>
            <p:cNvSpPr/>
            <p:nvPr/>
          </p:nvSpPr>
          <p:spPr>
            <a:xfrm>
              <a:off x="7935725" y="1465187"/>
              <a:ext cx="202900" cy="47900"/>
            </a:xfrm>
            <a:custGeom>
              <a:avLst/>
              <a:gdLst/>
              <a:ahLst/>
              <a:cxnLst/>
              <a:rect l="l" t="t" r="r" b="b"/>
              <a:pathLst>
                <a:path w="8116" h="1916" extrusionOk="0">
                  <a:moveTo>
                    <a:pt x="1" y="0"/>
                  </a:moveTo>
                  <a:lnTo>
                    <a:pt x="1" y="1915"/>
                  </a:lnTo>
                  <a:lnTo>
                    <a:pt x="7647" y="1915"/>
                  </a:lnTo>
                  <a:cubicBezTo>
                    <a:pt x="7909" y="1915"/>
                    <a:pt x="8116" y="1709"/>
                    <a:pt x="8116" y="1447"/>
                  </a:cubicBezTo>
                  <a:lnTo>
                    <a:pt x="8116" y="482"/>
                  </a:lnTo>
                  <a:cubicBezTo>
                    <a:pt x="8116" y="221"/>
                    <a:pt x="7909" y="0"/>
                    <a:pt x="7647" y="0"/>
                  </a:cubicBezTo>
                  <a:close/>
                </a:path>
              </a:pathLst>
            </a:custGeom>
            <a:solidFill>
              <a:schemeClr val="accen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2" name="Google Shape;5352;p118"/>
            <p:cNvSpPr/>
            <p:nvPr/>
          </p:nvSpPr>
          <p:spPr>
            <a:xfrm>
              <a:off x="7822050" y="1465187"/>
              <a:ext cx="23800" cy="47900"/>
            </a:xfrm>
            <a:custGeom>
              <a:avLst/>
              <a:gdLst/>
              <a:ahLst/>
              <a:cxnLst/>
              <a:rect l="l" t="t" r="r" b="b"/>
              <a:pathLst>
                <a:path w="952" h="1916" extrusionOk="0">
                  <a:moveTo>
                    <a:pt x="1" y="0"/>
                  </a:moveTo>
                  <a:lnTo>
                    <a:pt x="1" y="1915"/>
                  </a:lnTo>
                  <a:lnTo>
                    <a:pt x="952" y="1915"/>
                  </a:lnTo>
                  <a:lnTo>
                    <a:pt x="952" y="0"/>
                  </a:lnTo>
                  <a:close/>
                </a:path>
              </a:pathLst>
            </a:cu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3" name="Google Shape;5353;p118"/>
            <p:cNvSpPr/>
            <p:nvPr/>
          </p:nvSpPr>
          <p:spPr>
            <a:xfrm>
              <a:off x="8025275" y="1465187"/>
              <a:ext cx="23800" cy="47900"/>
            </a:xfrm>
            <a:custGeom>
              <a:avLst/>
              <a:gdLst/>
              <a:ahLst/>
              <a:cxnLst/>
              <a:rect l="l" t="t" r="r" b="b"/>
              <a:pathLst>
                <a:path w="952" h="1916" extrusionOk="0">
                  <a:moveTo>
                    <a:pt x="1" y="0"/>
                  </a:moveTo>
                  <a:lnTo>
                    <a:pt x="1" y="1915"/>
                  </a:lnTo>
                  <a:lnTo>
                    <a:pt x="951" y="1915"/>
                  </a:lnTo>
                  <a:lnTo>
                    <a:pt x="951" y="0"/>
                  </a:lnTo>
                  <a:close/>
                </a:path>
              </a:pathLst>
            </a:cu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4" name="Google Shape;5354;p118"/>
            <p:cNvSpPr/>
            <p:nvPr/>
          </p:nvSpPr>
          <p:spPr>
            <a:xfrm>
              <a:off x="7923675" y="1465187"/>
              <a:ext cx="23800" cy="47900"/>
            </a:xfrm>
            <a:custGeom>
              <a:avLst/>
              <a:gdLst/>
              <a:ahLst/>
              <a:cxnLst/>
              <a:rect l="l" t="t" r="r" b="b"/>
              <a:pathLst>
                <a:path w="952" h="1916" extrusionOk="0">
                  <a:moveTo>
                    <a:pt x="0" y="0"/>
                  </a:moveTo>
                  <a:lnTo>
                    <a:pt x="0" y="1915"/>
                  </a:lnTo>
                  <a:lnTo>
                    <a:pt x="951" y="1915"/>
                  </a:lnTo>
                  <a:lnTo>
                    <a:pt x="951" y="0"/>
                  </a:lnTo>
                  <a:close/>
                </a:path>
              </a:pathLst>
            </a:cu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5" name="Google Shape;5355;p118"/>
            <p:cNvSpPr/>
            <p:nvPr/>
          </p:nvSpPr>
          <p:spPr>
            <a:xfrm>
              <a:off x="7935725" y="1465187"/>
              <a:ext cx="11750" cy="47900"/>
            </a:xfrm>
            <a:custGeom>
              <a:avLst/>
              <a:gdLst/>
              <a:ahLst/>
              <a:cxnLst/>
              <a:rect l="l" t="t" r="r" b="b"/>
              <a:pathLst>
                <a:path w="470" h="1916" extrusionOk="0">
                  <a:moveTo>
                    <a:pt x="1" y="0"/>
                  </a:moveTo>
                  <a:lnTo>
                    <a:pt x="1" y="1915"/>
                  </a:lnTo>
                  <a:lnTo>
                    <a:pt x="469" y="1915"/>
                  </a:lnTo>
                  <a:lnTo>
                    <a:pt x="469" y="0"/>
                  </a:lnTo>
                  <a:close/>
                </a:path>
              </a:pathLst>
            </a:cu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6" name="Google Shape;5356;p118"/>
            <p:cNvSpPr/>
            <p:nvPr/>
          </p:nvSpPr>
          <p:spPr>
            <a:xfrm>
              <a:off x="7805525" y="1581262"/>
              <a:ext cx="70300" cy="57200"/>
            </a:xfrm>
            <a:custGeom>
              <a:avLst/>
              <a:gdLst/>
              <a:ahLst/>
              <a:cxnLst/>
              <a:rect l="l" t="t" r="r" b="b"/>
              <a:pathLst>
                <a:path w="2812" h="2288" extrusionOk="0">
                  <a:moveTo>
                    <a:pt x="924" y="0"/>
                  </a:moveTo>
                  <a:cubicBezTo>
                    <a:pt x="758" y="0"/>
                    <a:pt x="607" y="83"/>
                    <a:pt x="524" y="221"/>
                  </a:cubicBezTo>
                  <a:lnTo>
                    <a:pt x="97" y="896"/>
                  </a:lnTo>
                  <a:cubicBezTo>
                    <a:pt x="1" y="1047"/>
                    <a:pt x="1" y="1240"/>
                    <a:pt x="97" y="1392"/>
                  </a:cubicBezTo>
                  <a:lnTo>
                    <a:pt x="662" y="2287"/>
                  </a:lnTo>
                  <a:lnTo>
                    <a:pt x="2095" y="2287"/>
                  </a:lnTo>
                  <a:lnTo>
                    <a:pt x="2811" y="1144"/>
                  </a:lnTo>
                  <a:lnTo>
                    <a:pt x="2233" y="221"/>
                  </a:lnTo>
                  <a:cubicBezTo>
                    <a:pt x="2150" y="83"/>
                    <a:pt x="1985" y="0"/>
                    <a:pt x="1833" y="0"/>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7" name="Google Shape;5357;p118"/>
            <p:cNvSpPr/>
            <p:nvPr/>
          </p:nvSpPr>
          <p:spPr>
            <a:xfrm>
              <a:off x="7857875" y="1610162"/>
              <a:ext cx="70300" cy="57225"/>
            </a:xfrm>
            <a:custGeom>
              <a:avLst/>
              <a:gdLst/>
              <a:ahLst/>
              <a:cxnLst/>
              <a:rect l="l" t="t" r="r" b="b"/>
              <a:pathLst>
                <a:path w="2812" h="2289" extrusionOk="0">
                  <a:moveTo>
                    <a:pt x="1920" y="0"/>
                  </a:moveTo>
                  <a:cubicBezTo>
                    <a:pt x="1909" y="0"/>
                    <a:pt x="1899" y="1"/>
                    <a:pt x="1888" y="2"/>
                  </a:cubicBezTo>
                  <a:lnTo>
                    <a:pt x="717" y="2"/>
                  </a:lnTo>
                  <a:lnTo>
                    <a:pt x="1" y="1145"/>
                  </a:lnTo>
                  <a:lnTo>
                    <a:pt x="717" y="2289"/>
                  </a:lnTo>
                  <a:lnTo>
                    <a:pt x="1888" y="2289"/>
                  </a:lnTo>
                  <a:cubicBezTo>
                    <a:pt x="2054" y="2289"/>
                    <a:pt x="2205" y="2206"/>
                    <a:pt x="2288" y="2068"/>
                  </a:cubicBezTo>
                  <a:lnTo>
                    <a:pt x="2715" y="1393"/>
                  </a:lnTo>
                  <a:cubicBezTo>
                    <a:pt x="2811" y="1242"/>
                    <a:pt x="2811" y="1049"/>
                    <a:pt x="2715" y="883"/>
                  </a:cubicBezTo>
                  <a:lnTo>
                    <a:pt x="2288" y="222"/>
                  </a:lnTo>
                  <a:cubicBezTo>
                    <a:pt x="2211" y="93"/>
                    <a:pt x="2073" y="0"/>
                    <a:pt x="1920" y="0"/>
                  </a:cubicBezTo>
                  <a:close/>
                </a:path>
              </a:pathLst>
            </a:custGeom>
            <a:solidFill>
              <a:schemeClr val="accent4"/>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8" name="Google Shape;5358;p118"/>
            <p:cNvSpPr/>
            <p:nvPr/>
          </p:nvSpPr>
          <p:spPr>
            <a:xfrm>
              <a:off x="7805525" y="1638437"/>
              <a:ext cx="70300" cy="57550"/>
            </a:xfrm>
            <a:custGeom>
              <a:avLst/>
              <a:gdLst/>
              <a:ahLst/>
              <a:cxnLst/>
              <a:rect l="l" t="t" r="r" b="b"/>
              <a:pathLst>
                <a:path w="2812" h="2302" extrusionOk="0">
                  <a:moveTo>
                    <a:pt x="662" y="0"/>
                  </a:moveTo>
                  <a:lnTo>
                    <a:pt x="97" y="896"/>
                  </a:lnTo>
                  <a:cubicBezTo>
                    <a:pt x="1" y="1061"/>
                    <a:pt x="1" y="1254"/>
                    <a:pt x="97" y="1406"/>
                  </a:cubicBezTo>
                  <a:lnTo>
                    <a:pt x="524" y="2081"/>
                  </a:lnTo>
                  <a:cubicBezTo>
                    <a:pt x="607" y="2219"/>
                    <a:pt x="758" y="2301"/>
                    <a:pt x="924" y="2301"/>
                  </a:cubicBezTo>
                  <a:lnTo>
                    <a:pt x="1833" y="2301"/>
                  </a:lnTo>
                  <a:cubicBezTo>
                    <a:pt x="1998" y="2301"/>
                    <a:pt x="2150" y="2219"/>
                    <a:pt x="2233" y="2081"/>
                  </a:cubicBezTo>
                  <a:lnTo>
                    <a:pt x="2811" y="1158"/>
                  </a:lnTo>
                  <a:lnTo>
                    <a:pt x="2095" y="0"/>
                  </a:lnTo>
                  <a:close/>
                </a:path>
              </a:pathLst>
            </a:custGeom>
            <a:solidFill>
              <a:schemeClr val="accen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9" name="Google Shape;5359;p118"/>
            <p:cNvSpPr/>
            <p:nvPr/>
          </p:nvSpPr>
          <p:spPr>
            <a:xfrm>
              <a:off x="7961550" y="1626712"/>
              <a:ext cx="103375" cy="23800"/>
            </a:xfrm>
            <a:custGeom>
              <a:avLst/>
              <a:gdLst/>
              <a:ahLst/>
              <a:cxnLst/>
              <a:rect l="l" t="t" r="r" b="b"/>
              <a:pathLst>
                <a:path w="4135" h="952" extrusionOk="0">
                  <a:moveTo>
                    <a:pt x="635" y="1"/>
                  </a:moveTo>
                  <a:cubicBezTo>
                    <a:pt x="1" y="1"/>
                    <a:pt x="1" y="952"/>
                    <a:pt x="635" y="952"/>
                  </a:cubicBezTo>
                  <a:lnTo>
                    <a:pt x="3500" y="952"/>
                  </a:lnTo>
                  <a:cubicBezTo>
                    <a:pt x="4134" y="952"/>
                    <a:pt x="4134" y="1"/>
                    <a:pt x="3500" y="1"/>
                  </a:cubicBezTo>
                  <a:close/>
                </a:path>
              </a:pathLst>
            </a:custGeom>
            <a:solidFill>
              <a:schemeClr val="accent3"/>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0" name="Google Shape;5360;p118"/>
            <p:cNvSpPr/>
            <p:nvPr/>
          </p:nvSpPr>
          <p:spPr>
            <a:xfrm>
              <a:off x="7931250" y="1560912"/>
              <a:ext cx="134375" cy="41725"/>
            </a:xfrm>
            <a:custGeom>
              <a:avLst/>
              <a:gdLst/>
              <a:ahLst/>
              <a:cxnLst/>
              <a:rect l="l" t="t" r="r" b="b"/>
              <a:pathLst>
                <a:path w="5375" h="1669" extrusionOk="0">
                  <a:moveTo>
                    <a:pt x="4751" y="0"/>
                  </a:moveTo>
                  <a:cubicBezTo>
                    <a:pt x="4739" y="0"/>
                    <a:pt x="4726" y="1"/>
                    <a:pt x="4712" y="1"/>
                  </a:cubicBezTo>
                  <a:lnTo>
                    <a:pt x="1364" y="1"/>
                  </a:lnTo>
                  <a:cubicBezTo>
                    <a:pt x="1240" y="1"/>
                    <a:pt x="1116" y="43"/>
                    <a:pt x="1020" y="139"/>
                  </a:cubicBezTo>
                  <a:lnTo>
                    <a:pt x="304" y="856"/>
                  </a:lnTo>
                  <a:cubicBezTo>
                    <a:pt x="0" y="1159"/>
                    <a:pt x="221" y="1669"/>
                    <a:pt x="648" y="1669"/>
                  </a:cubicBezTo>
                  <a:cubicBezTo>
                    <a:pt x="772" y="1669"/>
                    <a:pt x="896" y="1613"/>
                    <a:pt x="992" y="1531"/>
                  </a:cubicBezTo>
                  <a:lnTo>
                    <a:pt x="1571" y="952"/>
                  </a:lnTo>
                  <a:lnTo>
                    <a:pt x="4712" y="952"/>
                  </a:lnTo>
                  <a:cubicBezTo>
                    <a:pt x="4726" y="953"/>
                    <a:pt x="4739" y="953"/>
                    <a:pt x="4751" y="953"/>
                  </a:cubicBezTo>
                  <a:cubicBezTo>
                    <a:pt x="5375" y="953"/>
                    <a:pt x="5375" y="0"/>
                    <a:pt x="4751" y="0"/>
                  </a:cubicBezTo>
                  <a:close/>
                </a:path>
              </a:pathLst>
            </a:custGeom>
            <a:solidFill>
              <a:schemeClr val="accent3"/>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1" name="Google Shape;5361;p118"/>
            <p:cNvSpPr/>
            <p:nvPr/>
          </p:nvSpPr>
          <p:spPr>
            <a:xfrm>
              <a:off x="7930125" y="1674262"/>
              <a:ext cx="135500" cy="42075"/>
            </a:xfrm>
            <a:custGeom>
              <a:avLst/>
              <a:gdLst/>
              <a:ahLst/>
              <a:cxnLst/>
              <a:rect l="l" t="t" r="r" b="b"/>
              <a:pathLst>
                <a:path w="5420" h="1683" extrusionOk="0">
                  <a:moveTo>
                    <a:pt x="686" y="1"/>
                  </a:moveTo>
                  <a:cubicBezTo>
                    <a:pt x="315" y="1"/>
                    <a:pt x="0" y="479"/>
                    <a:pt x="349" y="827"/>
                  </a:cubicBezTo>
                  <a:lnTo>
                    <a:pt x="1065" y="1543"/>
                  </a:lnTo>
                  <a:cubicBezTo>
                    <a:pt x="1161" y="1626"/>
                    <a:pt x="1285" y="1681"/>
                    <a:pt x="1409" y="1681"/>
                  </a:cubicBezTo>
                  <a:lnTo>
                    <a:pt x="4757" y="1681"/>
                  </a:lnTo>
                  <a:cubicBezTo>
                    <a:pt x="4771" y="1682"/>
                    <a:pt x="4784" y="1682"/>
                    <a:pt x="4796" y="1682"/>
                  </a:cubicBezTo>
                  <a:cubicBezTo>
                    <a:pt x="5420" y="1682"/>
                    <a:pt x="5420" y="729"/>
                    <a:pt x="4796" y="729"/>
                  </a:cubicBezTo>
                  <a:cubicBezTo>
                    <a:pt x="4784" y="729"/>
                    <a:pt x="4771" y="730"/>
                    <a:pt x="4757" y="730"/>
                  </a:cubicBezTo>
                  <a:lnTo>
                    <a:pt x="1602" y="730"/>
                  </a:lnTo>
                  <a:lnTo>
                    <a:pt x="1024" y="152"/>
                  </a:lnTo>
                  <a:cubicBezTo>
                    <a:pt x="917" y="45"/>
                    <a:pt x="799" y="1"/>
                    <a:pt x="686" y="1"/>
                  </a:cubicBezTo>
                  <a:close/>
                </a:path>
              </a:pathLst>
            </a:custGeom>
            <a:solidFill>
              <a:schemeClr val="accent3"/>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62" name="Google Shape;5362;p118"/>
          <p:cNvGrpSpPr/>
          <p:nvPr/>
        </p:nvGrpSpPr>
        <p:grpSpPr>
          <a:xfrm>
            <a:off x="3468650" y="4128312"/>
            <a:ext cx="419550" cy="406550"/>
            <a:chOff x="3468650" y="4128312"/>
            <a:chExt cx="419550" cy="406550"/>
          </a:xfrm>
        </p:grpSpPr>
        <p:sp>
          <p:nvSpPr>
            <p:cNvPr id="5363" name="Google Shape;5363;p118"/>
            <p:cNvSpPr/>
            <p:nvPr/>
          </p:nvSpPr>
          <p:spPr>
            <a:xfrm>
              <a:off x="3816975" y="4134337"/>
              <a:ext cx="56425" cy="50150"/>
            </a:xfrm>
            <a:custGeom>
              <a:avLst/>
              <a:gdLst/>
              <a:ahLst/>
              <a:cxnLst/>
              <a:rect l="l" t="t" r="r" b="b"/>
              <a:pathLst>
                <a:path w="2257" h="2006" extrusionOk="0">
                  <a:moveTo>
                    <a:pt x="1734" y="1"/>
                  </a:moveTo>
                  <a:cubicBezTo>
                    <a:pt x="1612" y="1"/>
                    <a:pt x="1491" y="46"/>
                    <a:pt x="1402" y="135"/>
                  </a:cubicBezTo>
                  <a:lnTo>
                    <a:pt x="369" y="1168"/>
                  </a:lnTo>
                  <a:cubicBezTo>
                    <a:pt x="1" y="1515"/>
                    <a:pt x="322" y="2006"/>
                    <a:pt x="697" y="2006"/>
                  </a:cubicBezTo>
                  <a:cubicBezTo>
                    <a:pt x="814" y="2006"/>
                    <a:pt x="936" y="1958"/>
                    <a:pt x="1044" y="1844"/>
                  </a:cubicBezTo>
                  <a:lnTo>
                    <a:pt x="2077" y="810"/>
                  </a:lnTo>
                  <a:cubicBezTo>
                    <a:pt x="2256" y="631"/>
                    <a:pt x="2256" y="328"/>
                    <a:pt x="2077" y="135"/>
                  </a:cubicBezTo>
                  <a:cubicBezTo>
                    <a:pt x="1981" y="46"/>
                    <a:pt x="1857" y="1"/>
                    <a:pt x="1734" y="1"/>
                  </a:cubicBezTo>
                  <a:close/>
                </a:path>
              </a:pathLst>
            </a:custGeom>
            <a:solidFill>
              <a:schemeClr val="accent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4" name="Google Shape;5364;p118"/>
            <p:cNvSpPr/>
            <p:nvPr/>
          </p:nvSpPr>
          <p:spPr>
            <a:xfrm>
              <a:off x="3826175" y="4137712"/>
              <a:ext cx="47225" cy="46075"/>
            </a:xfrm>
            <a:custGeom>
              <a:avLst/>
              <a:gdLst/>
              <a:ahLst/>
              <a:cxnLst/>
              <a:rect l="l" t="t" r="r" b="b"/>
              <a:pathLst>
                <a:path w="1889" h="1843" extrusionOk="0">
                  <a:moveTo>
                    <a:pt x="1709" y="0"/>
                  </a:moveTo>
                  <a:cubicBezTo>
                    <a:pt x="1695" y="0"/>
                    <a:pt x="1" y="1709"/>
                    <a:pt x="1" y="1709"/>
                  </a:cubicBezTo>
                  <a:cubicBezTo>
                    <a:pt x="90" y="1798"/>
                    <a:pt x="211" y="1843"/>
                    <a:pt x="333" y="1843"/>
                  </a:cubicBezTo>
                  <a:cubicBezTo>
                    <a:pt x="455" y="1843"/>
                    <a:pt x="579" y="1798"/>
                    <a:pt x="676" y="1709"/>
                  </a:cubicBezTo>
                  <a:lnTo>
                    <a:pt x="1709" y="675"/>
                  </a:lnTo>
                  <a:cubicBezTo>
                    <a:pt x="1888" y="482"/>
                    <a:pt x="1888" y="179"/>
                    <a:pt x="1709" y="0"/>
                  </a:cubicBezTo>
                  <a:cubicBezTo>
                    <a:pt x="1709" y="0"/>
                    <a:pt x="1709" y="0"/>
                    <a:pt x="1709" y="0"/>
                  </a:cubicBezTo>
                  <a:close/>
                </a:path>
              </a:pathLst>
            </a:custGeom>
            <a:solidFill>
              <a:srgbClr val="FF9F2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5" name="Google Shape;5365;p118"/>
            <p:cNvSpPr/>
            <p:nvPr/>
          </p:nvSpPr>
          <p:spPr>
            <a:xfrm>
              <a:off x="3593325" y="4128312"/>
              <a:ext cx="247675" cy="279625"/>
            </a:xfrm>
            <a:custGeom>
              <a:avLst/>
              <a:gdLst/>
              <a:ahLst/>
              <a:cxnLst/>
              <a:rect l="l" t="t" r="r" b="b"/>
              <a:pathLst>
                <a:path w="9907" h="11185" extrusionOk="0">
                  <a:moveTo>
                    <a:pt x="6344" y="1"/>
                  </a:moveTo>
                  <a:cubicBezTo>
                    <a:pt x="5089" y="1"/>
                    <a:pt x="3841" y="469"/>
                    <a:pt x="2894" y="1409"/>
                  </a:cubicBezTo>
                  <a:lnTo>
                    <a:pt x="180" y="4110"/>
                  </a:lnTo>
                  <a:cubicBezTo>
                    <a:pt x="1" y="4303"/>
                    <a:pt x="1" y="4606"/>
                    <a:pt x="180" y="4785"/>
                  </a:cubicBezTo>
                  <a:lnTo>
                    <a:pt x="6435" y="11040"/>
                  </a:lnTo>
                  <a:cubicBezTo>
                    <a:pt x="6531" y="11136"/>
                    <a:pt x="6655" y="11185"/>
                    <a:pt x="6778" y="11185"/>
                  </a:cubicBezTo>
                  <a:cubicBezTo>
                    <a:pt x="6900" y="11185"/>
                    <a:pt x="7021" y="11136"/>
                    <a:pt x="7110" y="11040"/>
                  </a:cubicBezTo>
                  <a:lnTo>
                    <a:pt x="9811" y="8340"/>
                  </a:lnTo>
                  <a:lnTo>
                    <a:pt x="9907" y="1478"/>
                  </a:lnTo>
                  <a:lnTo>
                    <a:pt x="9907" y="1465"/>
                  </a:lnTo>
                  <a:cubicBezTo>
                    <a:pt x="8918" y="490"/>
                    <a:pt x="7627" y="1"/>
                    <a:pt x="6344" y="1"/>
                  </a:cubicBezTo>
                  <a:close/>
                </a:path>
              </a:pathLst>
            </a:custGeom>
            <a:solidFill>
              <a:schemeClr val="accent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6" name="Google Shape;5366;p118"/>
            <p:cNvSpPr/>
            <p:nvPr/>
          </p:nvSpPr>
          <p:spPr>
            <a:xfrm>
              <a:off x="3678075" y="4165262"/>
              <a:ext cx="210125" cy="242675"/>
            </a:xfrm>
            <a:custGeom>
              <a:avLst/>
              <a:gdLst/>
              <a:ahLst/>
              <a:cxnLst/>
              <a:rect l="l" t="t" r="r" b="b"/>
              <a:pathLst>
                <a:path w="8405" h="9707" extrusionOk="0">
                  <a:moveTo>
                    <a:pt x="6517" y="0"/>
                  </a:moveTo>
                  <a:lnTo>
                    <a:pt x="0" y="6517"/>
                  </a:lnTo>
                  <a:lnTo>
                    <a:pt x="3045" y="9562"/>
                  </a:lnTo>
                  <a:cubicBezTo>
                    <a:pt x="3141" y="9658"/>
                    <a:pt x="3265" y="9707"/>
                    <a:pt x="3388" y="9707"/>
                  </a:cubicBezTo>
                  <a:cubicBezTo>
                    <a:pt x="3510" y="9707"/>
                    <a:pt x="3631" y="9658"/>
                    <a:pt x="3720" y="9562"/>
                  </a:cubicBezTo>
                  <a:lnTo>
                    <a:pt x="6421" y="6862"/>
                  </a:lnTo>
                  <a:cubicBezTo>
                    <a:pt x="8405" y="4905"/>
                    <a:pt x="8391" y="1860"/>
                    <a:pt x="6517" y="0"/>
                  </a:cubicBezTo>
                  <a:close/>
                </a:path>
              </a:pathLst>
            </a:custGeom>
            <a:solidFill>
              <a:schemeClr val="accent4"/>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7" name="Google Shape;5367;p118"/>
            <p:cNvSpPr/>
            <p:nvPr/>
          </p:nvSpPr>
          <p:spPr>
            <a:xfrm>
              <a:off x="3593500" y="4349887"/>
              <a:ext cx="67800" cy="58200"/>
            </a:xfrm>
            <a:custGeom>
              <a:avLst/>
              <a:gdLst/>
              <a:ahLst/>
              <a:cxnLst/>
              <a:rect l="l" t="t" r="r" b="b"/>
              <a:pathLst>
                <a:path w="2712" h="2328" extrusionOk="0">
                  <a:moveTo>
                    <a:pt x="2033" y="1"/>
                  </a:moveTo>
                  <a:cubicBezTo>
                    <a:pt x="1921" y="1"/>
                    <a:pt x="1805" y="45"/>
                    <a:pt x="1702" y="152"/>
                  </a:cubicBezTo>
                  <a:lnTo>
                    <a:pt x="338" y="1502"/>
                  </a:lnTo>
                  <a:cubicBezTo>
                    <a:pt x="1" y="1850"/>
                    <a:pt x="318" y="2328"/>
                    <a:pt x="683" y="2328"/>
                  </a:cubicBezTo>
                  <a:cubicBezTo>
                    <a:pt x="794" y="2328"/>
                    <a:pt x="910" y="2283"/>
                    <a:pt x="1013" y="2177"/>
                  </a:cubicBezTo>
                  <a:lnTo>
                    <a:pt x="2364" y="827"/>
                  </a:lnTo>
                  <a:cubicBezTo>
                    <a:pt x="2712" y="479"/>
                    <a:pt x="2397" y="1"/>
                    <a:pt x="2033" y="1"/>
                  </a:cubicBezTo>
                  <a:close/>
                </a:path>
              </a:pathLst>
            </a:custGeom>
            <a:solidFill>
              <a:schemeClr val="accent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8" name="Google Shape;5368;p118"/>
            <p:cNvSpPr/>
            <p:nvPr/>
          </p:nvSpPr>
          <p:spPr>
            <a:xfrm>
              <a:off x="3601925" y="4353662"/>
              <a:ext cx="55500" cy="54275"/>
            </a:xfrm>
            <a:custGeom>
              <a:avLst/>
              <a:gdLst/>
              <a:ahLst/>
              <a:cxnLst/>
              <a:rect l="l" t="t" r="r" b="b"/>
              <a:pathLst>
                <a:path w="2220" h="2171" extrusionOk="0">
                  <a:moveTo>
                    <a:pt x="1" y="2026"/>
                  </a:moveTo>
                  <a:cubicBezTo>
                    <a:pt x="1" y="2026"/>
                    <a:pt x="1" y="2027"/>
                    <a:pt x="1" y="2027"/>
                  </a:cubicBezTo>
                  <a:cubicBezTo>
                    <a:pt x="1" y="2027"/>
                    <a:pt x="1" y="2027"/>
                    <a:pt x="2" y="2026"/>
                  </a:cubicBezTo>
                  <a:lnTo>
                    <a:pt x="2" y="2026"/>
                  </a:lnTo>
                  <a:cubicBezTo>
                    <a:pt x="1" y="2026"/>
                    <a:pt x="1" y="2026"/>
                    <a:pt x="1" y="2026"/>
                  </a:cubicBezTo>
                  <a:close/>
                  <a:moveTo>
                    <a:pt x="2027" y="1"/>
                  </a:moveTo>
                  <a:cubicBezTo>
                    <a:pt x="165" y="1874"/>
                    <a:pt x="12" y="2018"/>
                    <a:pt x="2" y="2026"/>
                  </a:cubicBezTo>
                  <a:lnTo>
                    <a:pt x="2" y="2026"/>
                  </a:lnTo>
                  <a:cubicBezTo>
                    <a:pt x="98" y="2123"/>
                    <a:pt x="222" y="2171"/>
                    <a:pt x="344" y="2171"/>
                  </a:cubicBezTo>
                  <a:cubicBezTo>
                    <a:pt x="466" y="2171"/>
                    <a:pt x="587" y="2122"/>
                    <a:pt x="676" y="2026"/>
                  </a:cubicBezTo>
                  <a:lnTo>
                    <a:pt x="2027" y="676"/>
                  </a:lnTo>
                  <a:cubicBezTo>
                    <a:pt x="2219" y="483"/>
                    <a:pt x="2219" y="180"/>
                    <a:pt x="2027" y="1"/>
                  </a:cubicBezTo>
                  <a:close/>
                </a:path>
              </a:pathLst>
            </a:custGeom>
            <a:solidFill>
              <a:schemeClr val="accent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9" name="Google Shape;5369;p118"/>
            <p:cNvSpPr/>
            <p:nvPr/>
          </p:nvSpPr>
          <p:spPr>
            <a:xfrm>
              <a:off x="3541325" y="4184962"/>
              <a:ext cx="233200" cy="278150"/>
            </a:xfrm>
            <a:custGeom>
              <a:avLst/>
              <a:gdLst/>
              <a:ahLst/>
              <a:cxnLst/>
              <a:rect l="l" t="t" r="r" b="b"/>
              <a:pathLst>
                <a:path w="9328" h="11126" extrusionOk="0">
                  <a:moveTo>
                    <a:pt x="5982" y="1"/>
                  </a:moveTo>
                  <a:cubicBezTo>
                    <a:pt x="5866" y="1"/>
                    <a:pt x="5744" y="48"/>
                    <a:pt x="5635" y="163"/>
                  </a:cubicBezTo>
                  <a:lnTo>
                    <a:pt x="3224" y="2574"/>
                  </a:lnTo>
                  <a:lnTo>
                    <a:pt x="2370" y="1734"/>
                  </a:lnTo>
                  <a:lnTo>
                    <a:pt x="359" y="2767"/>
                  </a:lnTo>
                  <a:cubicBezTo>
                    <a:pt x="69" y="2919"/>
                    <a:pt x="0" y="3304"/>
                    <a:pt x="235" y="3539"/>
                  </a:cubicBezTo>
                  <a:lnTo>
                    <a:pt x="7675" y="10978"/>
                  </a:lnTo>
                  <a:lnTo>
                    <a:pt x="7675" y="10992"/>
                  </a:lnTo>
                  <a:cubicBezTo>
                    <a:pt x="7770" y="11083"/>
                    <a:pt x="7891" y="11126"/>
                    <a:pt x="8009" y="11126"/>
                  </a:cubicBezTo>
                  <a:cubicBezTo>
                    <a:pt x="8198" y="11126"/>
                    <a:pt x="8384" y="11016"/>
                    <a:pt x="8460" y="10813"/>
                  </a:cubicBezTo>
                  <a:lnTo>
                    <a:pt x="9328" y="8650"/>
                  </a:lnTo>
                  <a:cubicBezTo>
                    <a:pt x="5387" y="4737"/>
                    <a:pt x="6159" y="5495"/>
                    <a:pt x="5263" y="4599"/>
                  </a:cubicBezTo>
                  <a:lnTo>
                    <a:pt x="6490" y="3373"/>
                  </a:lnTo>
                  <a:cubicBezTo>
                    <a:pt x="6820" y="3022"/>
                    <a:pt x="6508" y="2564"/>
                    <a:pt x="6140" y="2564"/>
                  </a:cubicBezTo>
                  <a:cubicBezTo>
                    <a:pt x="6032" y="2564"/>
                    <a:pt x="5918" y="2604"/>
                    <a:pt x="5815" y="2698"/>
                  </a:cubicBezTo>
                  <a:lnTo>
                    <a:pt x="4588" y="3938"/>
                  </a:lnTo>
                  <a:lnTo>
                    <a:pt x="3899" y="3263"/>
                  </a:lnTo>
                  <a:lnTo>
                    <a:pt x="6311" y="838"/>
                  </a:lnTo>
                  <a:cubicBezTo>
                    <a:pt x="6678" y="491"/>
                    <a:pt x="6357" y="1"/>
                    <a:pt x="5982" y="1"/>
                  </a:cubicBezTo>
                  <a:close/>
                </a:path>
              </a:pathLst>
            </a:custGeom>
            <a:solidFill>
              <a:schemeClr val="accent4"/>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0" name="Google Shape;5370;p118"/>
            <p:cNvSpPr/>
            <p:nvPr/>
          </p:nvSpPr>
          <p:spPr>
            <a:xfrm>
              <a:off x="3640175" y="4316812"/>
              <a:ext cx="134350" cy="146125"/>
            </a:xfrm>
            <a:custGeom>
              <a:avLst/>
              <a:gdLst/>
              <a:ahLst/>
              <a:cxnLst/>
              <a:rect l="l" t="t" r="r" b="b"/>
              <a:pathLst>
                <a:path w="5374" h="5845" extrusionOk="0">
                  <a:moveTo>
                    <a:pt x="1985" y="1"/>
                  </a:moveTo>
                  <a:lnTo>
                    <a:pt x="1" y="1985"/>
                  </a:lnTo>
                  <a:lnTo>
                    <a:pt x="3721" y="5704"/>
                  </a:lnTo>
                  <a:cubicBezTo>
                    <a:pt x="3817" y="5800"/>
                    <a:pt x="3937" y="5845"/>
                    <a:pt x="4056" y="5845"/>
                  </a:cubicBezTo>
                  <a:cubicBezTo>
                    <a:pt x="4245" y="5845"/>
                    <a:pt x="4430" y="5733"/>
                    <a:pt x="4506" y="5539"/>
                  </a:cubicBezTo>
                  <a:lnTo>
                    <a:pt x="5374" y="3362"/>
                  </a:lnTo>
                  <a:lnTo>
                    <a:pt x="1985" y="1"/>
                  </a:lnTo>
                  <a:close/>
                </a:path>
              </a:pathLst>
            </a:custGeom>
            <a:solidFill>
              <a:schemeClr val="accent4"/>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1" name="Google Shape;5371;p118"/>
            <p:cNvSpPr/>
            <p:nvPr/>
          </p:nvSpPr>
          <p:spPr>
            <a:xfrm>
              <a:off x="3550275" y="4377012"/>
              <a:ext cx="78900" cy="71550"/>
            </a:xfrm>
            <a:custGeom>
              <a:avLst/>
              <a:gdLst/>
              <a:ahLst/>
              <a:cxnLst/>
              <a:rect l="l" t="t" r="r" b="b"/>
              <a:pathLst>
                <a:path w="3156" h="2862" extrusionOk="0">
                  <a:moveTo>
                    <a:pt x="1736" y="0"/>
                  </a:moveTo>
                  <a:cubicBezTo>
                    <a:pt x="1554" y="0"/>
                    <a:pt x="1368" y="36"/>
                    <a:pt x="1185" y="114"/>
                  </a:cubicBezTo>
                  <a:cubicBezTo>
                    <a:pt x="235" y="500"/>
                    <a:pt x="1" y="1726"/>
                    <a:pt x="717" y="2442"/>
                  </a:cubicBezTo>
                  <a:cubicBezTo>
                    <a:pt x="1011" y="2732"/>
                    <a:pt x="1370" y="2862"/>
                    <a:pt x="1721" y="2862"/>
                  </a:cubicBezTo>
                  <a:cubicBezTo>
                    <a:pt x="2456" y="2862"/>
                    <a:pt x="3156" y="2294"/>
                    <a:pt x="3156" y="1436"/>
                  </a:cubicBezTo>
                  <a:cubicBezTo>
                    <a:pt x="3156" y="616"/>
                    <a:pt x="2486" y="0"/>
                    <a:pt x="1736" y="0"/>
                  </a:cubicBezTo>
                  <a:close/>
                </a:path>
              </a:pathLst>
            </a:custGeom>
            <a:solidFill>
              <a:schemeClr val="accent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2" name="Google Shape;5372;p118"/>
            <p:cNvSpPr/>
            <p:nvPr/>
          </p:nvSpPr>
          <p:spPr>
            <a:xfrm>
              <a:off x="3568200" y="4387762"/>
              <a:ext cx="72700" cy="61000"/>
            </a:xfrm>
            <a:custGeom>
              <a:avLst/>
              <a:gdLst/>
              <a:ahLst/>
              <a:cxnLst/>
              <a:rect l="l" t="t" r="r" b="b"/>
              <a:pathLst>
                <a:path w="2908" h="2440" extrusionOk="0">
                  <a:moveTo>
                    <a:pt x="2025" y="1"/>
                  </a:moveTo>
                  <a:lnTo>
                    <a:pt x="0" y="2012"/>
                  </a:lnTo>
                  <a:cubicBezTo>
                    <a:pt x="276" y="2288"/>
                    <a:pt x="634" y="2426"/>
                    <a:pt x="1006" y="2439"/>
                  </a:cubicBezTo>
                  <a:cubicBezTo>
                    <a:pt x="2273" y="2426"/>
                    <a:pt x="2907" y="896"/>
                    <a:pt x="2025" y="1"/>
                  </a:cubicBezTo>
                  <a:close/>
                </a:path>
              </a:pathLst>
            </a:custGeom>
            <a:solidFill>
              <a:schemeClr val="accent4"/>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3" name="Google Shape;5373;p118"/>
            <p:cNvSpPr/>
            <p:nvPr/>
          </p:nvSpPr>
          <p:spPr>
            <a:xfrm>
              <a:off x="3504475" y="4460187"/>
              <a:ext cx="43075" cy="40750"/>
            </a:xfrm>
            <a:custGeom>
              <a:avLst/>
              <a:gdLst/>
              <a:ahLst/>
              <a:cxnLst/>
              <a:rect l="l" t="t" r="r" b="b"/>
              <a:pathLst>
                <a:path w="1723" h="1630" extrusionOk="0">
                  <a:moveTo>
                    <a:pt x="1197" y="0"/>
                  </a:moveTo>
                  <a:cubicBezTo>
                    <a:pt x="1075" y="0"/>
                    <a:pt x="951" y="45"/>
                    <a:pt x="854" y="135"/>
                  </a:cubicBezTo>
                  <a:lnTo>
                    <a:pt x="179" y="810"/>
                  </a:lnTo>
                  <a:cubicBezTo>
                    <a:pt x="0" y="1003"/>
                    <a:pt x="0" y="1306"/>
                    <a:pt x="179" y="1485"/>
                  </a:cubicBezTo>
                  <a:cubicBezTo>
                    <a:pt x="276" y="1581"/>
                    <a:pt x="400" y="1630"/>
                    <a:pt x="522" y="1630"/>
                  </a:cubicBezTo>
                  <a:cubicBezTo>
                    <a:pt x="644" y="1630"/>
                    <a:pt x="765" y="1581"/>
                    <a:pt x="854" y="1485"/>
                  </a:cubicBezTo>
                  <a:lnTo>
                    <a:pt x="1529" y="810"/>
                  </a:lnTo>
                  <a:cubicBezTo>
                    <a:pt x="1722" y="631"/>
                    <a:pt x="1722" y="328"/>
                    <a:pt x="1529" y="135"/>
                  </a:cubicBezTo>
                  <a:cubicBezTo>
                    <a:pt x="1440" y="45"/>
                    <a:pt x="1319" y="0"/>
                    <a:pt x="1197" y="0"/>
                  </a:cubicBezTo>
                  <a:close/>
                </a:path>
              </a:pathLst>
            </a:custGeom>
            <a:solidFill>
              <a:schemeClr val="accent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4" name="Google Shape;5374;p118"/>
            <p:cNvSpPr/>
            <p:nvPr/>
          </p:nvSpPr>
          <p:spPr>
            <a:xfrm>
              <a:off x="3468650" y="4407712"/>
              <a:ext cx="55150" cy="23850"/>
            </a:xfrm>
            <a:custGeom>
              <a:avLst/>
              <a:gdLst/>
              <a:ahLst/>
              <a:cxnLst/>
              <a:rect l="l" t="t" r="r" b="b"/>
              <a:pathLst>
                <a:path w="2206" h="954" extrusionOk="0">
                  <a:moveTo>
                    <a:pt x="1582" y="1"/>
                  </a:moveTo>
                  <a:cubicBezTo>
                    <a:pt x="1570" y="1"/>
                    <a:pt x="1557" y="1"/>
                    <a:pt x="1543" y="2"/>
                  </a:cubicBezTo>
                  <a:lnTo>
                    <a:pt x="593" y="2"/>
                  </a:lnTo>
                  <a:cubicBezTo>
                    <a:pt x="0" y="29"/>
                    <a:pt x="0" y="911"/>
                    <a:pt x="593" y="952"/>
                  </a:cubicBezTo>
                  <a:lnTo>
                    <a:pt x="1543" y="952"/>
                  </a:lnTo>
                  <a:cubicBezTo>
                    <a:pt x="1557" y="953"/>
                    <a:pt x="1570" y="954"/>
                    <a:pt x="1582" y="954"/>
                  </a:cubicBezTo>
                  <a:cubicBezTo>
                    <a:pt x="2206" y="954"/>
                    <a:pt x="2206" y="1"/>
                    <a:pt x="1582" y="1"/>
                  </a:cubicBezTo>
                  <a:close/>
                </a:path>
              </a:pathLst>
            </a:custGeom>
            <a:solidFill>
              <a:schemeClr val="accent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5" name="Google Shape;5375;p118"/>
            <p:cNvSpPr/>
            <p:nvPr/>
          </p:nvSpPr>
          <p:spPr>
            <a:xfrm>
              <a:off x="3575075" y="4487137"/>
              <a:ext cx="23800" cy="47725"/>
            </a:xfrm>
            <a:custGeom>
              <a:avLst/>
              <a:gdLst/>
              <a:ahLst/>
              <a:cxnLst/>
              <a:rect l="l" t="t" r="r" b="b"/>
              <a:pathLst>
                <a:path w="952" h="1909" extrusionOk="0">
                  <a:moveTo>
                    <a:pt x="476" y="1"/>
                  </a:moveTo>
                  <a:cubicBezTo>
                    <a:pt x="238" y="1"/>
                    <a:pt x="1" y="159"/>
                    <a:pt x="1" y="476"/>
                  </a:cubicBezTo>
                  <a:lnTo>
                    <a:pt x="1" y="1427"/>
                  </a:lnTo>
                  <a:cubicBezTo>
                    <a:pt x="1" y="1688"/>
                    <a:pt x="207" y="1909"/>
                    <a:pt x="469" y="1909"/>
                  </a:cubicBezTo>
                  <a:lnTo>
                    <a:pt x="469" y="1895"/>
                  </a:lnTo>
                  <a:cubicBezTo>
                    <a:pt x="731" y="1895"/>
                    <a:pt x="951" y="1688"/>
                    <a:pt x="951" y="1427"/>
                  </a:cubicBezTo>
                  <a:lnTo>
                    <a:pt x="951" y="476"/>
                  </a:lnTo>
                  <a:cubicBezTo>
                    <a:pt x="951" y="159"/>
                    <a:pt x="714" y="1"/>
                    <a:pt x="476" y="1"/>
                  </a:cubicBezTo>
                  <a:close/>
                </a:path>
              </a:pathLst>
            </a:custGeom>
            <a:solidFill>
              <a:schemeClr val="accent4"/>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6" name="Google Shape;5376;p118"/>
            <p:cNvSpPr/>
            <p:nvPr/>
          </p:nvSpPr>
          <p:spPr>
            <a:xfrm>
              <a:off x="3508950" y="4463537"/>
              <a:ext cx="38600" cy="37400"/>
            </a:xfrm>
            <a:custGeom>
              <a:avLst/>
              <a:gdLst/>
              <a:ahLst/>
              <a:cxnLst/>
              <a:rect l="l" t="t" r="r" b="b"/>
              <a:pathLst>
                <a:path w="1544" h="1496" extrusionOk="0">
                  <a:moveTo>
                    <a:pt x="1350" y="1"/>
                  </a:moveTo>
                  <a:lnTo>
                    <a:pt x="0" y="1351"/>
                  </a:lnTo>
                  <a:cubicBezTo>
                    <a:pt x="97" y="1447"/>
                    <a:pt x="221" y="1496"/>
                    <a:pt x="343" y="1496"/>
                  </a:cubicBezTo>
                  <a:cubicBezTo>
                    <a:pt x="465" y="1496"/>
                    <a:pt x="586" y="1447"/>
                    <a:pt x="675" y="1351"/>
                  </a:cubicBezTo>
                  <a:lnTo>
                    <a:pt x="1350" y="676"/>
                  </a:lnTo>
                  <a:cubicBezTo>
                    <a:pt x="1543" y="497"/>
                    <a:pt x="1543" y="194"/>
                    <a:pt x="1350" y="1"/>
                  </a:cubicBezTo>
                  <a:close/>
                </a:path>
              </a:pathLst>
            </a:custGeom>
            <a:solidFill>
              <a:schemeClr val="accent4"/>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77" name="Google Shape;5377;p118"/>
          <p:cNvGrpSpPr/>
          <p:nvPr/>
        </p:nvGrpSpPr>
        <p:grpSpPr>
          <a:xfrm>
            <a:off x="3494825" y="3421962"/>
            <a:ext cx="358575" cy="406450"/>
            <a:chOff x="3494825" y="3421962"/>
            <a:chExt cx="358575" cy="406450"/>
          </a:xfrm>
        </p:grpSpPr>
        <p:sp>
          <p:nvSpPr>
            <p:cNvPr id="5378" name="Google Shape;5378;p118"/>
            <p:cNvSpPr/>
            <p:nvPr/>
          </p:nvSpPr>
          <p:spPr>
            <a:xfrm>
              <a:off x="3506525" y="3434012"/>
              <a:ext cx="334825" cy="382350"/>
            </a:xfrm>
            <a:custGeom>
              <a:avLst/>
              <a:gdLst/>
              <a:ahLst/>
              <a:cxnLst/>
              <a:rect l="l" t="t" r="r" b="b"/>
              <a:pathLst>
                <a:path w="13393" h="15294" extrusionOk="0">
                  <a:moveTo>
                    <a:pt x="1" y="0"/>
                  </a:moveTo>
                  <a:lnTo>
                    <a:pt x="1" y="15294"/>
                  </a:lnTo>
                  <a:lnTo>
                    <a:pt x="13393" y="15294"/>
                  </a:lnTo>
                  <a:lnTo>
                    <a:pt x="13393" y="0"/>
                  </a:lnTo>
                  <a:close/>
                </a:path>
              </a:pathLst>
            </a:custGeom>
            <a:solidFill>
              <a:srgbClr val="ECF4FF"/>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9" name="Google Shape;5379;p118"/>
            <p:cNvSpPr/>
            <p:nvPr/>
          </p:nvSpPr>
          <p:spPr>
            <a:xfrm>
              <a:off x="3673925" y="3434012"/>
              <a:ext cx="167075" cy="382350"/>
            </a:xfrm>
            <a:custGeom>
              <a:avLst/>
              <a:gdLst/>
              <a:ahLst/>
              <a:cxnLst/>
              <a:rect l="l" t="t" r="r" b="b"/>
              <a:pathLst>
                <a:path w="6683" h="15294" extrusionOk="0">
                  <a:moveTo>
                    <a:pt x="1" y="0"/>
                  </a:moveTo>
                  <a:lnTo>
                    <a:pt x="1" y="15294"/>
                  </a:lnTo>
                  <a:lnTo>
                    <a:pt x="6683" y="15294"/>
                  </a:lnTo>
                  <a:lnTo>
                    <a:pt x="6683" y="0"/>
                  </a:lnTo>
                  <a:close/>
                </a:path>
              </a:pathLst>
            </a:custGeom>
            <a:solidFill>
              <a:srgbClr val="D5E7FD"/>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0" name="Google Shape;5380;p118"/>
            <p:cNvSpPr/>
            <p:nvPr/>
          </p:nvSpPr>
          <p:spPr>
            <a:xfrm>
              <a:off x="3554400" y="3601412"/>
              <a:ext cx="47925" cy="107475"/>
            </a:xfrm>
            <a:custGeom>
              <a:avLst/>
              <a:gdLst/>
              <a:ahLst/>
              <a:cxnLst/>
              <a:rect l="l" t="t" r="r" b="b"/>
              <a:pathLst>
                <a:path w="1917" h="4299" extrusionOk="0">
                  <a:moveTo>
                    <a:pt x="469" y="0"/>
                  </a:moveTo>
                  <a:cubicBezTo>
                    <a:pt x="208" y="0"/>
                    <a:pt x="1" y="221"/>
                    <a:pt x="1" y="483"/>
                  </a:cubicBezTo>
                  <a:lnTo>
                    <a:pt x="1" y="4299"/>
                  </a:lnTo>
                  <a:lnTo>
                    <a:pt x="1916" y="4299"/>
                  </a:lnTo>
                  <a:lnTo>
                    <a:pt x="1916" y="483"/>
                  </a:lnTo>
                  <a:cubicBezTo>
                    <a:pt x="1916" y="221"/>
                    <a:pt x="1696" y="0"/>
                    <a:pt x="1434" y="0"/>
                  </a:cubicBezTo>
                  <a:close/>
                </a:path>
              </a:pathLst>
            </a:custGeom>
            <a:solidFill>
              <a:schemeClr val="accent4"/>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1" name="Google Shape;5381;p118"/>
            <p:cNvSpPr/>
            <p:nvPr/>
          </p:nvSpPr>
          <p:spPr>
            <a:xfrm>
              <a:off x="3727675" y="3601412"/>
              <a:ext cx="65800" cy="107475"/>
            </a:xfrm>
            <a:custGeom>
              <a:avLst/>
              <a:gdLst/>
              <a:ahLst/>
              <a:cxnLst/>
              <a:rect l="l" t="t" r="r" b="b"/>
              <a:pathLst>
                <a:path w="2632" h="4299" extrusionOk="0">
                  <a:moveTo>
                    <a:pt x="717" y="0"/>
                  </a:moveTo>
                  <a:lnTo>
                    <a:pt x="0" y="1915"/>
                  </a:lnTo>
                  <a:lnTo>
                    <a:pt x="717" y="4299"/>
                  </a:lnTo>
                  <a:lnTo>
                    <a:pt x="2632" y="4299"/>
                  </a:lnTo>
                  <a:lnTo>
                    <a:pt x="2632" y="483"/>
                  </a:lnTo>
                  <a:cubicBezTo>
                    <a:pt x="2632" y="207"/>
                    <a:pt x="2411" y="0"/>
                    <a:pt x="2149" y="0"/>
                  </a:cubicBezTo>
                  <a:close/>
                </a:path>
              </a:pathLst>
            </a:custGeom>
            <a:solidFill>
              <a:schemeClr val="accent4"/>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2" name="Google Shape;5382;p118"/>
            <p:cNvSpPr/>
            <p:nvPr/>
          </p:nvSpPr>
          <p:spPr>
            <a:xfrm>
              <a:off x="3697700" y="3601412"/>
              <a:ext cx="47900" cy="107475"/>
            </a:xfrm>
            <a:custGeom>
              <a:avLst/>
              <a:gdLst/>
              <a:ahLst/>
              <a:cxnLst/>
              <a:rect l="l" t="t" r="r" b="b"/>
              <a:pathLst>
                <a:path w="1916" h="4299" extrusionOk="0">
                  <a:moveTo>
                    <a:pt x="483" y="0"/>
                  </a:moveTo>
                  <a:cubicBezTo>
                    <a:pt x="221" y="0"/>
                    <a:pt x="0" y="221"/>
                    <a:pt x="0" y="483"/>
                  </a:cubicBezTo>
                  <a:lnTo>
                    <a:pt x="0" y="4299"/>
                  </a:lnTo>
                  <a:lnTo>
                    <a:pt x="1916" y="4299"/>
                  </a:lnTo>
                  <a:lnTo>
                    <a:pt x="1916" y="0"/>
                  </a:lnTo>
                  <a:close/>
                </a:path>
              </a:pathLst>
            </a:cu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3" name="Google Shape;5383;p118"/>
            <p:cNvSpPr/>
            <p:nvPr/>
          </p:nvSpPr>
          <p:spPr>
            <a:xfrm>
              <a:off x="3584375" y="3470162"/>
              <a:ext cx="65475" cy="101300"/>
            </a:xfrm>
            <a:custGeom>
              <a:avLst/>
              <a:gdLst/>
              <a:ahLst/>
              <a:cxnLst/>
              <a:rect l="l" t="t" r="r" b="b"/>
              <a:pathLst>
                <a:path w="2619" h="4052" extrusionOk="0">
                  <a:moveTo>
                    <a:pt x="2173" y="0"/>
                  </a:moveTo>
                  <a:cubicBezTo>
                    <a:pt x="2165" y="0"/>
                    <a:pt x="2158" y="1"/>
                    <a:pt x="2150" y="1"/>
                  </a:cubicBezTo>
                  <a:lnTo>
                    <a:pt x="717" y="1"/>
                  </a:lnTo>
                  <a:lnTo>
                    <a:pt x="1" y="1902"/>
                  </a:lnTo>
                  <a:lnTo>
                    <a:pt x="717" y="4052"/>
                  </a:lnTo>
                  <a:lnTo>
                    <a:pt x="2618" y="4052"/>
                  </a:lnTo>
                  <a:lnTo>
                    <a:pt x="2618" y="469"/>
                  </a:lnTo>
                  <a:cubicBezTo>
                    <a:pt x="2618" y="215"/>
                    <a:pt x="2424" y="0"/>
                    <a:pt x="2173" y="0"/>
                  </a:cubicBezTo>
                  <a:close/>
                </a:path>
              </a:pathLst>
            </a:custGeom>
            <a:solidFill>
              <a:schemeClr val="accent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4" name="Google Shape;5384;p118"/>
            <p:cNvSpPr/>
            <p:nvPr/>
          </p:nvSpPr>
          <p:spPr>
            <a:xfrm>
              <a:off x="3554400" y="3470162"/>
              <a:ext cx="47925" cy="101300"/>
            </a:xfrm>
            <a:custGeom>
              <a:avLst/>
              <a:gdLst/>
              <a:ahLst/>
              <a:cxnLst/>
              <a:rect l="l" t="t" r="r" b="b"/>
              <a:pathLst>
                <a:path w="1917" h="4052" extrusionOk="0">
                  <a:moveTo>
                    <a:pt x="446" y="0"/>
                  </a:moveTo>
                  <a:cubicBezTo>
                    <a:pt x="195" y="0"/>
                    <a:pt x="1" y="215"/>
                    <a:pt x="1" y="469"/>
                  </a:cubicBezTo>
                  <a:lnTo>
                    <a:pt x="1" y="4052"/>
                  </a:lnTo>
                  <a:lnTo>
                    <a:pt x="1916" y="4052"/>
                  </a:lnTo>
                  <a:lnTo>
                    <a:pt x="1916" y="1"/>
                  </a:lnTo>
                  <a:lnTo>
                    <a:pt x="469" y="1"/>
                  </a:lnTo>
                  <a:cubicBezTo>
                    <a:pt x="462" y="1"/>
                    <a:pt x="454" y="0"/>
                    <a:pt x="446" y="0"/>
                  </a:cubicBezTo>
                  <a:close/>
                </a:path>
              </a:pathLst>
            </a:cu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5" name="Google Shape;5385;p118"/>
            <p:cNvSpPr/>
            <p:nvPr/>
          </p:nvSpPr>
          <p:spPr>
            <a:xfrm>
              <a:off x="3745575" y="3469837"/>
              <a:ext cx="47900" cy="101625"/>
            </a:xfrm>
            <a:custGeom>
              <a:avLst/>
              <a:gdLst/>
              <a:ahLst/>
              <a:cxnLst/>
              <a:rect l="l" t="t" r="r" b="b"/>
              <a:pathLst>
                <a:path w="1916" h="4065" extrusionOk="0">
                  <a:moveTo>
                    <a:pt x="1433" y="0"/>
                  </a:moveTo>
                  <a:lnTo>
                    <a:pt x="1433" y="14"/>
                  </a:lnTo>
                  <a:lnTo>
                    <a:pt x="469" y="14"/>
                  </a:lnTo>
                  <a:cubicBezTo>
                    <a:pt x="461" y="14"/>
                    <a:pt x="453" y="13"/>
                    <a:pt x="446" y="13"/>
                  </a:cubicBezTo>
                  <a:cubicBezTo>
                    <a:pt x="195" y="13"/>
                    <a:pt x="1" y="228"/>
                    <a:pt x="1" y="482"/>
                  </a:cubicBezTo>
                  <a:lnTo>
                    <a:pt x="1" y="4065"/>
                  </a:lnTo>
                  <a:lnTo>
                    <a:pt x="1916" y="4065"/>
                  </a:lnTo>
                  <a:lnTo>
                    <a:pt x="1916" y="482"/>
                  </a:lnTo>
                  <a:cubicBezTo>
                    <a:pt x="1916" y="221"/>
                    <a:pt x="1695" y="0"/>
                    <a:pt x="1433" y="0"/>
                  </a:cubicBezTo>
                  <a:close/>
                </a:path>
              </a:pathLst>
            </a:custGeom>
            <a:solidFill>
              <a:schemeClr val="accen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6" name="Google Shape;5386;p118"/>
            <p:cNvSpPr/>
            <p:nvPr/>
          </p:nvSpPr>
          <p:spPr>
            <a:xfrm>
              <a:off x="3494825" y="3421962"/>
              <a:ext cx="358575" cy="406450"/>
            </a:xfrm>
            <a:custGeom>
              <a:avLst/>
              <a:gdLst/>
              <a:ahLst/>
              <a:cxnLst/>
              <a:rect l="l" t="t" r="r" b="b"/>
              <a:pathLst>
                <a:path w="14343" h="16258" extrusionOk="0">
                  <a:moveTo>
                    <a:pt x="13379" y="965"/>
                  </a:moveTo>
                  <a:lnTo>
                    <a:pt x="13379" y="5277"/>
                  </a:lnTo>
                  <a:lnTo>
                    <a:pt x="951" y="5277"/>
                  </a:lnTo>
                  <a:lnTo>
                    <a:pt x="951" y="965"/>
                  </a:lnTo>
                  <a:close/>
                  <a:moveTo>
                    <a:pt x="13379" y="6228"/>
                  </a:moveTo>
                  <a:lnTo>
                    <a:pt x="13379" y="10540"/>
                  </a:lnTo>
                  <a:lnTo>
                    <a:pt x="951" y="10540"/>
                  </a:lnTo>
                  <a:lnTo>
                    <a:pt x="951" y="6228"/>
                  </a:lnTo>
                  <a:close/>
                  <a:moveTo>
                    <a:pt x="483" y="0"/>
                  </a:moveTo>
                  <a:cubicBezTo>
                    <a:pt x="207" y="0"/>
                    <a:pt x="0" y="221"/>
                    <a:pt x="0" y="482"/>
                  </a:cubicBezTo>
                  <a:lnTo>
                    <a:pt x="0" y="15776"/>
                  </a:lnTo>
                  <a:cubicBezTo>
                    <a:pt x="0" y="16037"/>
                    <a:pt x="207" y="16258"/>
                    <a:pt x="483" y="16258"/>
                  </a:cubicBezTo>
                  <a:lnTo>
                    <a:pt x="13861" y="16258"/>
                  </a:lnTo>
                  <a:cubicBezTo>
                    <a:pt x="14123" y="16258"/>
                    <a:pt x="14343" y="16037"/>
                    <a:pt x="14343" y="15776"/>
                  </a:cubicBezTo>
                  <a:lnTo>
                    <a:pt x="14343" y="482"/>
                  </a:lnTo>
                  <a:cubicBezTo>
                    <a:pt x="14343" y="221"/>
                    <a:pt x="14123" y="0"/>
                    <a:pt x="13861" y="0"/>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7" name="Google Shape;5387;p118"/>
            <p:cNvSpPr/>
            <p:nvPr/>
          </p:nvSpPr>
          <p:spPr>
            <a:xfrm>
              <a:off x="3673925" y="3422287"/>
              <a:ext cx="179150" cy="406125"/>
            </a:xfrm>
            <a:custGeom>
              <a:avLst/>
              <a:gdLst/>
              <a:ahLst/>
              <a:cxnLst/>
              <a:rect l="l" t="t" r="r" b="b"/>
              <a:pathLst>
                <a:path w="7166" h="16245" extrusionOk="0">
                  <a:moveTo>
                    <a:pt x="1" y="1"/>
                  </a:moveTo>
                  <a:lnTo>
                    <a:pt x="1" y="952"/>
                  </a:lnTo>
                  <a:lnTo>
                    <a:pt x="6215" y="952"/>
                  </a:lnTo>
                  <a:lnTo>
                    <a:pt x="6215" y="5264"/>
                  </a:lnTo>
                  <a:lnTo>
                    <a:pt x="1" y="5264"/>
                  </a:lnTo>
                  <a:lnTo>
                    <a:pt x="1" y="6215"/>
                  </a:lnTo>
                  <a:lnTo>
                    <a:pt x="6215" y="6215"/>
                  </a:lnTo>
                  <a:lnTo>
                    <a:pt x="6215" y="10527"/>
                  </a:lnTo>
                  <a:lnTo>
                    <a:pt x="1" y="10527"/>
                  </a:lnTo>
                  <a:lnTo>
                    <a:pt x="1" y="16245"/>
                  </a:lnTo>
                  <a:lnTo>
                    <a:pt x="6697" y="16245"/>
                  </a:lnTo>
                  <a:cubicBezTo>
                    <a:pt x="6959" y="16245"/>
                    <a:pt x="7165" y="16024"/>
                    <a:pt x="7165" y="15763"/>
                  </a:cubicBezTo>
                  <a:lnTo>
                    <a:pt x="7165" y="483"/>
                  </a:lnTo>
                  <a:cubicBezTo>
                    <a:pt x="7165" y="221"/>
                    <a:pt x="6959" y="1"/>
                    <a:pt x="6697" y="1"/>
                  </a:cubicBezTo>
                  <a:close/>
                </a:path>
              </a:pathLst>
            </a:custGeom>
            <a:solidFill>
              <a:schemeClr val="accent3"/>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8" name="Google Shape;5388;p118"/>
            <p:cNvSpPr/>
            <p:nvPr/>
          </p:nvSpPr>
          <p:spPr>
            <a:xfrm>
              <a:off x="3614000" y="3732812"/>
              <a:ext cx="24125" cy="47725"/>
            </a:xfrm>
            <a:custGeom>
              <a:avLst/>
              <a:gdLst/>
              <a:ahLst/>
              <a:cxnLst/>
              <a:rect l="l" t="t" r="r" b="b"/>
              <a:pathLst>
                <a:path w="965" h="1909" extrusionOk="0">
                  <a:moveTo>
                    <a:pt x="478" y="0"/>
                  </a:moveTo>
                  <a:cubicBezTo>
                    <a:pt x="238" y="0"/>
                    <a:pt x="0" y="159"/>
                    <a:pt x="0" y="476"/>
                  </a:cubicBezTo>
                  <a:lnTo>
                    <a:pt x="0" y="1440"/>
                  </a:lnTo>
                  <a:cubicBezTo>
                    <a:pt x="0" y="1702"/>
                    <a:pt x="221" y="1909"/>
                    <a:pt x="483" y="1909"/>
                  </a:cubicBezTo>
                  <a:cubicBezTo>
                    <a:pt x="744" y="1909"/>
                    <a:pt x="965" y="1702"/>
                    <a:pt x="965" y="1440"/>
                  </a:cubicBezTo>
                  <a:lnTo>
                    <a:pt x="965" y="476"/>
                  </a:lnTo>
                  <a:cubicBezTo>
                    <a:pt x="958" y="159"/>
                    <a:pt x="717" y="0"/>
                    <a:pt x="478" y="0"/>
                  </a:cubicBezTo>
                  <a:close/>
                </a:path>
              </a:pathLst>
            </a:custGeom>
            <a:solidFill>
              <a:schemeClr val="accent3"/>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9" name="Google Shape;5389;p118"/>
            <p:cNvSpPr/>
            <p:nvPr/>
          </p:nvSpPr>
          <p:spPr>
            <a:xfrm>
              <a:off x="3709250" y="3732037"/>
              <a:ext cx="24825" cy="48500"/>
            </a:xfrm>
            <a:custGeom>
              <a:avLst/>
              <a:gdLst/>
              <a:ahLst/>
              <a:cxnLst/>
              <a:rect l="l" t="t" r="r" b="b"/>
              <a:pathLst>
                <a:path w="993" h="1940" extrusionOk="0">
                  <a:moveTo>
                    <a:pt x="496" y="0"/>
                  </a:moveTo>
                  <a:cubicBezTo>
                    <a:pt x="248" y="0"/>
                    <a:pt x="0" y="169"/>
                    <a:pt x="21" y="507"/>
                  </a:cubicBezTo>
                  <a:lnTo>
                    <a:pt x="21" y="1471"/>
                  </a:lnTo>
                  <a:cubicBezTo>
                    <a:pt x="21" y="1733"/>
                    <a:pt x="227" y="1940"/>
                    <a:pt x="489" y="1940"/>
                  </a:cubicBezTo>
                  <a:cubicBezTo>
                    <a:pt x="765" y="1940"/>
                    <a:pt x="971" y="1733"/>
                    <a:pt x="971" y="1471"/>
                  </a:cubicBezTo>
                  <a:lnTo>
                    <a:pt x="971" y="507"/>
                  </a:lnTo>
                  <a:cubicBezTo>
                    <a:pt x="992" y="169"/>
                    <a:pt x="744" y="0"/>
                    <a:pt x="496" y="0"/>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90" name="Google Shape;5390;p118"/>
          <p:cNvGrpSpPr/>
          <p:nvPr/>
        </p:nvGrpSpPr>
        <p:grpSpPr>
          <a:xfrm>
            <a:off x="3470700" y="2767512"/>
            <a:ext cx="406475" cy="406475"/>
            <a:chOff x="3470700" y="2767512"/>
            <a:chExt cx="406475" cy="406475"/>
          </a:xfrm>
        </p:grpSpPr>
        <p:sp>
          <p:nvSpPr>
            <p:cNvPr id="5391" name="Google Shape;5391;p118"/>
            <p:cNvSpPr/>
            <p:nvPr/>
          </p:nvSpPr>
          <p:spPr>
            <a:xfrm>
              <a:off x="3470700" y="2767512"/>
              <a:ext cx="406475" cy="364450"/>
            </a:xfrm>
            <a:custGeom>
              <a:avLst/>
              <a:gdLst/>
              <a:ahLst/>
              <a:cxnLst/>
              <a:rect l="l" t="t" r="r" b="b"/>
              <a:pathLst>
                <a:path w="16259" h="14578" extrusionOk="0">
                  <a:moveTo>
                    <a:pt x="483" y="1"/>
                  </a:moveTo>
                  <a:cubicBezTo>
                    <a:pt x="208" y="1"/>
                    <a:pt x="1" y="207"/>
                    <a:pt x="1" y="483"/>
                  </a:cubicBezTo>
                  <a:lnTo>
                    <a:pt x="1" y="14109"/>
                  </a:lnTo>
                  <a:cubicBezTo>
                    <a:pt x="1" y="14371"/>
                    <a:pt x="208" y="14577"/>
                    <a:pt x="483" y="14577"/>
                  </a:cubicBezTo>
                  <a:lnTo>
                    <a:pt x="11946" y="14577"/>
                  </a:lnTo>
                  <a:cubicBezTo>
                    <a:pt x="12208" y="14577"/>
                    <a:pt x="12428" y="14371"/>
                    <a:pt x="12428" y="14109"/>
                  </a:cubicBezTo>
                  <a:lnTo>
                    <a:pt x="13393" y="14109"/>
                  </a:lnTo>
                  <a:cubicBezTo>
                    <a:pt x="13393" y="14371"/>
                    <a:pt x="13600" y="14577"/>
                    <a:pt x="13861" y="14577"/>
                  </a:cubicBezTo>
                  <a:lnTo>
                    <a:pt x="15776" y="14577"/>
                  </a:lnTo>
                  <a:cubicBezTo>
                    <a:pt x="16038" y="14577"/>
                    <a:pt x="16259" y="14371"/>
                    <a:pt x="16259" y="14109"/>
                  </a:cubicBezTo>
                  <a:lnTo>
                    <a:pt x="15391" y="1489"/>
                  </a:lnTo>
                  <a:lnTo>
                    <a:pt x="15377" y="1489"/>
                  </a:lnTo>
                  <a:cubicBezTo>
                    <a:pt x="15377" y="1227"/>
                    <a:pt x="15074" y="648"/>
                    <a:pt x="14812" y="648"/>
                  </a:cubicBezTo>
                  <a:lnTo>
                    <a:pt x="8130" y="1"/>
                  </a:ln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2" name="Google Shape;5392;p118"/>
            <p:cNvSpPr/>
            <p:nvPr/>
          </p:nvSpPr>
          <p:spPr>
            <a:xfrm>
              <a:off x="3673925" y="2783712"/>
              <a:ext cx="203250" cy="348250"/>
            </a:xfrm>
            <a:custGeom>
              <a:avLst/>
              <a:gdLst/>
              <a:ahLst/>
              <a:cxnLst/>
              <a:rect l="l" t="t" r="r" b="b"/>
              <a:pathLst>
                <a:path w="8130" h="13930" extrusionOk="0">
                  <a:moveTo>
                    <a:pt x="6683" y="0"/>
                  </a:moveTo>
                  <a:lnTo>
                    <a:pt x="1" y="345"/>
                  </a:lnTo>
                  <a:lnTo>
                    <a:pt x="1" y="13929"/>
                  </a:lnTo>
                  <a:lnTo>
                    <a:pt x="3817" y="13929"/>
                  </a:lnTo>
                  <a:cubicBezTo>
                    <a:pt x="4079" y="13929"/>
                    <a:pt x="4299" y="13709"/>
                    <a:pt x="4299" y="13447"/>
                  </a:cubicBezTo>
                  <a:lnTo>
                    <a:pt x="5264" y="13447"/>
                  </a:lnTo>
                  <a:cubicBezTo>
                    <a:pt x="5264" y="13709"/>
                    <a:pt x="5471" y="13929"/>
                    <a:pt x="5732" y="13929"/>
                  </a:cubicBezTo>
                  <a:lnTo>
                    <a:pt x="7647" y="13929"/>
                  </a:lnTo>
                  <a:cubicBezTo>
                    <a:pt x="7909" y="13929"/>
                    <a:pt x="8130" y="13709"/>
                    <a:pt x="8130" y="13447"/>
                  </a:cubicBezTo>
                  <a:lnTo>
                    <a:pt x="8130" y="1736"/>
                  </a:lnTo>
                  <a:lnTo>
                    <a:pt x="7647" y="331"/>
                  </a:lnTo>
                  <a:lnTo>
                    <a:pt x="7647" y="345"/>
                  </a:lnTo>
                  <a:cubicBezTo>
                    <a:pt x="7647" y="69"/>
                    <a:pt x="6945" y="0"/>
                    <a:pt x="6683" y="0"/>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3" name="Google Shape;5393;p118"/>
            <p:cNvSpPr/>
            <p:nvPr/>
          </p:nvSpPr>
          <p:spPr>
            <a:xfrm>
              <a:off x="3470700" y="2767512"/>
              <a:ext cx="406475" cy="59950"/>
            </a:xfrm>
            <a:custGeom>
              <a:avLst/>
              <a:gdLst/>
              <a:ahLst/>
              <a:cxnLst/>
              <a:rect l="l" t="t" r="r" b="b"/>
              <a:pathLst>
                <a:path w="16259" h="2398" extrusionOk="0">
                  <a:moveTo>
                    <a:pt x="483" y="1"/>
                  </a:moveTo>
                  <a:cubicBezTo>
                    <a:pt x="208" y="1"/>
                    <a:pt x="1" y="207"/>
                    <a:pt x="1" y="483"/>
                  </a:cubicBezTo>
                  <a:lnTo>
                    <a:pt x="1" y="2398"/>
                  </a:lnTo>
                  <a:lnTo>
                    <a:pt x="10513" y="2398"/>
                  </a:lnTo>
                  <a:lnTo>
                    <a:pt x="10996" y="2095"/>
                  </a:lnTo>
                  <a:lnTo>
                    <a:pt x="11478" y="2384"/>
                  </a:lnTo>
                  <a:lnTo>
                    <a:pt x="12428" y="2384"/>
                  </a:lnTo>
                  <a:lnTo>
                    <a:pt x="12911" y="2109"/>
                  </a:lnTo>
                  <a:lnTo>
                    <a:pt x="13393" y="2384"/>
                  </a:lnTo>
                  <a:lnTo>
                    <a:pt x="14344" y="2384"/>
                  </a:lnTo>
                  <a:lnTo>
                    <a:pt x="14867" y="2067"/>
                  </a:lnTo>
                  <a:lnTo>
                    <a:pt x="15294" y="2384"/>
                  </a:lnTo>
                  <a:lnTo>
                    <a:pt x="16259" y="2384"/>
                  </a:lnTo>
                  <a:lnTo>
                    <a:pt x="16259" y="483"/>
                  </a:lnTo>
                  <a:cubicBezTo>
                    <a:pt x="16245" y="207"/>
                    <a:pt x="16038" y="1"/>
                    <a:pt x="15776" y="1"/>
                  </a:cubicBezTo>
                  <a:lnTo>
                    <a:pt x="15294" y="1"/>
                  </a:lnTo>
                  <a:lnTo>
                    <a:pt x="14812" y="359"/>
                  </a:lnTo>
                  <a:lnTo>
                    <a:pt x="14344" y="1"/>
                  </a:lnTo>
                  <a:lnTo>
                    <a:pt x="13379" y="1"/>
                  </a:lnTo>
                  <a:lnTo>
                    <a:pt x="12911" y="469"/>
                  </a:lnTo>
                  <a:lnTo>
                    <a:pt x="12428" y="1"/>
                  </a:lnTo>
                  <a:lnTo>
                    <a:pt x="11464" y="1"/>
                  </a:lnTo>
                  <a:lnTo>
                    <a:pt x="11064" y="469"/>
                  </a:lnTo>
                  <a:lnTo>
                    <a:pt x="10513" y="1"/>
                  </a:lnTo>
                  <a:close/>
                </a:path>
              </a:pathLst>
            </a:cu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4" name="Google Shape;5394;p118"/>
            <p:cNvSpPr/>
            <p:nvPr/>
          </p:nvSpPr>
          <p:spPr>
            <a:xfrm>
              <a:off x="3673925" y="2767512"/>
              <a:ext cx="203250" cy="59950"/>
            </a:xfrm>
            <a:custGeom>
              <a:avLst/>
              <a:gdLst/>
              <a:ahLst/>
              <a:cxnLst/>
              <a:rect l="l" t="t" r="r" b="b"/>
              <a:pathLst>
                <a:path w="8130" h="2398" extrusionOk="0">
                  <a:moveTo>
                    <a:pt x="1" y="1"/>
                  </a:moveTo>
                  <a:lnTo>
                    <a:pt x="1" y="2398"/>
                  </a:lnTo>
                  <a:lnTo>
                    <a:pt x="2384" y="2398"/>
                  </a:lnTo>
                  <a:lnTo>
                    <a:pt x="2867" y="2095"/>
                  </a:lnTo>
                  <a:lnTo>
                    <a:pt x="3349" y="2384"/>
                  </a:lnTo>
                  <a:lnTo>
                    <a:pt x="4299" y="2384"/>
                  </a:lnTo>
                  <a:lnTo>
                    <a:pt x="4782" y="2109"/>
                  </a:lnTo>
                  <a:lnTo>
                    <a:pt x="5264" y="2384"/>
                  </a:lnTo>
                  <a:lnTo>
                    <a:pt x="6215" y="2384"/>
                  </a:lnTo>
                  <a:lnTo>
                    <a:pt x="6738" y="2067"/>
                  </a:lnTo>
                  <a:lnTo>
                    <a:pt x="7165" y="2384"/>
                  </a:lnTo>
                  <a:lnTo>
                    <a:pt x="8130" y="2384"/>
                  </a:lnTo>
                  <a:lnTo>
                    <a:pt x="8130" y="483"/>
                  </a:lnTo>
                  <a:cubicBezTo>
                    <a:pt x="8116" y="207"/>
                    <a:pt x="7909" y="1"/>
                    <a:pt x="7647" y="1"/>
                  </a:cubicBezTo>
                  <a:lnTo>
                    <a:pt x="7165" y="1"/>
                  </a:lnTo>
                  <a:lnTo>
                    <a:pt x="6683" y="359"/>
                  </a:lnTo>
                  <a:lnTo>
                    <a:pt x="6215" y="1"/>
                  </a:lnTo>
                  <a:lnTo>
                    <a:pt x="5250" y="1"/>
                  </a:lnTo>
                  <a:lnTo>
                    <a:pt x="4782" y="469"/>
                  </a:lnTo>
                  <a:lnTo>
                    <a:pt x="4299" y="1"/>
                  </a:lnTo>
                  <a:lnTo>
                    <a:pt x="3335" y="1"/>
                  </a:lnTo>
                  <a:lnTo>
                    <a:pt x="2935" y="469"/>
                  </a:lnTo>
                  <a:lnTo>
                    <a:pt x="2384" y="1"/>
                  </a:lnTo>
                  <a:close/>
                </a:path>
              </a:pathLst>
            </a:custGeom>
            <a:solidFill>
              <a:schemeClr val="accen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5" name="Google Shape;5395;p118"/>
            <p:cNvSpPr/>
            <p:nvPr/>
          </p:nvSpPr>
          <p:spPr>
            <a:xfrm>
              <a:off x="3829275" y="2767512"/>
              <a:ext cx="23800" cy="59625"/>
            </a:xfrm>
            <a:custGeom>
              <a:avLst/>
              <a:gdLst/>
              <a:ahLst/>
              <a:cxnLst/>
              <a:rect l="l" t="t" r="r" b="b"/>
              <a:pathLst>
                <a:path w="952" h="2385" extrusionOk="0">
                  <a:moveTo>
                    <a:pt x="1" y="1"/>
                  </a:moveTo>
                  <a:lnTo>
                    <a:pt x="1" y="2384"/>
                  </a:lnTo>
                  <a:lnTo>
                    <a:pt x="951" y="2384"/>
                  </a:lnTo>
                  <a:lnTo>
                    <a:pt x="951" y="1"/>
                  </a:lnTo>
                  <a:close/>
                </a:path>
              </a:pathLst>
            </a:custGeom>
            <a:solidFill>
              <a:srgbClr val="1C3470"/>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6" name="Google Shape;5396;p118"/>
            <p:cNvSpPr/>
            <p:nvPr/>
          </p:nvSpPr>
          <p:spPr>
            <a:xfrm>
              <a:off x="3781400" y="2767512"/>
              <a:ext cx="23800" cy="59625"/>
            </a:xfrm>
            <a:custGeom>
              <a:avLst/>
              <a:gdLst/>
              <a:ahLst/>
              <a:cxnLst/>
              <a:rect l="l" t="t" r="r" b="b"/>
              <a:pathLst>
                <a:path w="952" h="2385" extrusionOk="0">
                  <a:moveTo>
                    <a:pt x="0" y="1"/>
                  </a:moveTo>
                  <a:lnTo>
                    <a:pt x="0" y="2384"/>
                  </a:lnTo>
                  <a:lnTo>
                    <a:pt x="951" y="2384"/>
                  </a:lnTo>
                  <a:lnTo>
                    <a:pt x="951" y="1"/>
                  </a:lnTo>
                  <a:close/>
                </a:path>
              </a:pathLst>
            </a:custGeom>
            <a:solidFill>
              <a:srgbClr val="1C3470"/>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7" name="Google Shape;5397;p118"/>
            <p:cNvSpPr/>
            <p:nvPr/>
          </p:nvSpPr>
          <p:spPr>
            <a:xfrm>
              <a:off x="3733525" y="2767512"/>
              <a:ext cx="23800" cy="59625"/>
            </a:xfrm>
            <a:custGeom>
              <a:avLst/>
              <a:gdLst/>
              <a:ahLst/>
              <a:cxnLst/>
              <a:rect l="l" t="t" r="r" b="b"/>
              <a:pathLst>
                <a:path w="952" h="2385" extrusionOk="0">
                  <a:moveTo>
                    <a:pt x="0" y="1"/>
                  </a:moveTo>
                  <a:lnTo>
                    <a:pt x="0" y="2384"/>
                  </a:lnTo>
                  <a:lnTo>
                    <a:pt x="951" y="2384"/>
                  </a:lnTo>
                  <a:lnTo>
                    <a:pt x="951" y="1"/>
                  </a:lnTo>
                  <a:close/>
                </a:path>
              </a:pathLst>
            </a:custGeom>
            <a:solidFill>
              <a:srgbClr val="1C3470"/>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8" name="Google Shape;5398;p118"/>
            <p:cNvSpPr/>
            <p:nvPr/>
          </p:nvSpPr>
          <p:spPr>
            <a:xfrm>
              <a:off x="3697350" y="2874987"/>
              <a:ext cx="167775" cy="143725"/>
            </a:xfrm>
            <a:custGeom>
              <a:avLst/>
              <a:gdLst/>
              <a:ahLst/>
              <a:cxnLst/>
              <a:rect l="l" t="t" r="r" b="b"/>
              <a:pathLst>
                <a:path w="6711" h="5749" extrusionOk="0">
                  <a:moveTo>
                    <a:pt x="3845" y="0"/>
                  </a:moveTo>
                  <a:cubicBezTo>
                    <a:pt x="1282" y="0"/>
                    <a:pt x="1" y="3086"/>
                    <a:pt x="1806" y="4905"/>
                  </a:cubicBezTo>
                  <a:cubicBezTo>
                    <a:pt x="2388" y="5488"/>
                    <a:pt x="3106" y="5749"/>
                    <a:pt x="3811" y="5749"/>
                  </a:cubicBezTo>
                  <a:cubicBezTo>
                    <a:pt x="5289" y="5749"/>
                    <a:pt x="6710" y="4601"/>
                    <a:pt x="6710" y="2866"/>
                  </a:cubicBezTo>
                  <a:cubicBezTo>
                    <a:pt x="6710" y="1282"/>
                    <a:pt x="5429" y="0"/>
                    <a:pt x="3845" y="0"/>
                  </a:cubicBezTo>
                  <a:close/>
                </a:path>
              </a:pathLst>
            </a:custGeom>
            <a:solidFill>
              <a:srgbClr val="ECF4FF"/>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9" name="Google Shape;5399;p118"/>
            <p:cNvSpPr/>
            <p:nvPr/>
          </p:nvSpPr>
          <p:spPr>
            <a:xfrm>
              <a:off x="3793450" y="2874987"/>
              <a:ext cx="71675" cy="143650"/>
            </a:xfrm>
            <a:custGeom>
              <a:avLst/>
              <a:gdLst/>
              <a:ahLst/>
              <a:cxnLst/>
              <a:rect l="l" t="t" r="r" b="b"/>
              <a:pathLst>
                <a:path w="2867" h="5746" extrusionOk="0">
                  <a:moveTo>
                    <a:pt x="1" y="0"/>
                  </a:moveTo>
                  <a:lnTo>
                    <a:pt x="1" y="5745"/>
                  </a:lnTo>
                  <a:cubicBezTo>
                    <a:pt x="1585" y="5745"/>
                    <a:pt x="2866" y="4450"/>
                    <a:pt x="2866" y="2866"/>
                  </a:cubicBezTo>
                  <a:cubicBezTo>
                    <a:pt x="2866" y="1282"/>
                    <a:pt x="1585" y="0"/>
                    <a:pt x="1" y="0"/>
                  </a:cubicBezTo>
                  <a:close/>
                </a:path>
              </a:pathLst>
            </a:custGeom>
            <a:solidFill>
              <a:srgbClr val="D5E7FD"/>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0" name="Google Shape;5400;p118"/>
            <p:cNvSpPr/>
            <p:nvPr/>
          </p:nvSpPr>
          <p:spPr>
            <a:xfrm>
              <a:off x="3780875" y="3005962"/>
              <a:ext cx="24825" cy="71575"/>
            </a:xfrm>
            <a:custGeom>
              <a:avLst/>
              <a:gdLst/>
              <a:ahLst/>
              <a:cxnLst/>
              <a:rect l="l" t="t" r="r" b="b"/>
              <a:pathLst>
                <a:path w="993" h="2863" extrusionOk="0">
                  <a:moveTo>
                    <a:pt x="497" y="0"/>
                  </a:moveTo>
                  <a:cubicBezTo>
                    <a:pt x="249" y="0"/>
                    <a:pt x="1" y="169"/>
                    <a:pt x="21" y="506"/>
                  </a:cubicBezTo>
                  <a:lnTo>
                    <a:pt x="21" y="2408"/>
                  </a:lnTo>
                  <a:cubicBezTo>
                    <a:pt x="42" y="2711"/>
                    <a:pt x="273" y="2862"/>
                    <a:pt x="502" y="2862"/>
                  </a:cubicBezTo>
                  <a:cubicBezTo>
                    <a:pt x="731" y="2862"/>
                    <a:pt x="958" y="2711"/>
                    <a:pt x="972" y="2408"/>
                  </a:cubicBezTo>
                  <a:lnTo>
                    <a:pt x="972" y="506"/>
                  </a:lnTo>
                  <a:cubicBezTo>
                    <a:pt x="993" y="169"/>
                    <a:pt x="745" y="0"/>
                    <a:pt x="497" y="0"/>
                  </a:cubicBezTo>
                  <a:close/>
                </a:path>
              </a:pathLst>
            </a:custGeom>
            <a:solidFill>
              <a:srgbClr val="01C1F0"/>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1" name="Google Shape;5401;p118"/>
            <p:cNvSpPr/>
            <p:nvPr/>
          </p:nvSpPr>
          <p:spPr>
            <a:xfrm>
              <a:off x="3793450" y="3006562"/>
              <a:ext cx="11750" cy="71675"/>
            </a:xfrm>
            <a:custGeom>
              <a:avLst/>
              <a:gdLst/>
              <a:ahLst/>
              <a:cxnLst/>
              <a:rect l="l" t="t" r="r" b="b"/>
              <a:pathLst>
                <a:path w="470" h="2867" extrusionOk="0">
                  <a:moveTo>
                    <a:pt x="1" y="0"/>
                  </a:moveTo>
                  <a:lnTo>
                    <a:pt x="1" y="2866"/>
                  </a:lnTo>
                  <a:cubicBezTo>
                    <a:pt x="262" y="2866"/>
                    <a:pt x="469" y="2646"/>
                    <a:pt x="469" y="2384"/>
                  </a:cubicBezTo>
                  <a:lnTo>
                    <a:pt x="469" y="482"/>
                  </a:lnTo>
                  <a:cubicBezTo>
                    <a:pt x="469" y="221"/>
                    <a:pt x="262" y="0"/>
                    <a:pt x="1" y="0"/>
                  </a:cubicBezTo>
                  <a:close/>
                </a:path>
              </a:pathLst>
            </a:custGeom>
            <a:solidFill>
              <a:srgbClr val="00ADE9"/>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2" name="Google Shape;5402;p118"/>
            <p:cNvSpPr/>
            <p:nvPr/>
          </p:nvSpPr>
          <p:spPr>
            <a:xfrm>
              <a:off x="3763500" y="3054437"/>
              <a:ext cx="59950" cy="119550"/>
            </a:xfrm>
            <a:custGeom>
              <a:avLst/>
              <a:gdLst/>
              <a:ahLst/>
              <a:cxnLst/>
              <a:rect l="l" t="t" r="r" b="b"/>
              <a:pathLst>
                <a:path w="2398" h="4782" extrusionOk="0">
                  <a:moveTo>
                    <a:pt x="482" y="0"/>
                  </a:moveTo>
                  <a:cubicBezTo>
                    <a:pt x="207" y="0"/>
                    <a:pt x="0" y="207"/>
                    <a:pt x="0" y="469"/>
                  </a:cubicBezTo>
                  <a:lnTo>
                    <a:pt x="0" y="4299"/>
                  </a:lnTo>
                  <a:cubicBezTo>
                    <a:pt x="0" y="4561"/>
                    <a:pt x="207" y="4781"/>
                    <a:pt x="482" y="4781"/>
                  </a:cubicBezTo>
                  <a:lnTo>
                    <a:pt x="1915" y="4781"/>
                  </a:lnTo>
                  <a:cubicBezTo>
                    <a:pt x="2177" y="4781"/>
                    <a:pt x="2397" y="4561"/>
                    <a:pt x="2397" y="4299"/>
                  </a:cubicBezTo>
                  <a:lnTo>
                    <a:pt x="2397" y="469"/>
                  </a:lnTo>
                  <a:cubicBezTo>
                    <a:pt x="2393" y="382"/>
                    <a:pt x="2367" y="352"/>
                    <a:pt x="2324" y="352"/>
                  </a:cubicBezTo>
                  <a:cubicBezTo>
                    <a:pt x="2240" y="352"/>
                    <a:pt x="2090" y="469"/>
                    <a:pt x="1915" y="469"/>
                  </a:cubicBezTo>
                  <a:lnTo>
                    <a:pt x="1199" y="0"/>
                  </a:lnTo>
                  <a:close/>
                </a:path>
              </a:pathLst>
            </a:cu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3" name="Google Shape;5403;p118"/>
            <p:cNvSpPr/>
            <p:nvPr/>
          </p:nvSpPr>
          <p:spPr>
            <a:xfrm>
              <a:off x="3793450" y="3054437"/>
              <a:ext cx="30000" cy="119550"/>
            </a:xfrm>
            <a:custGeom>
              <a:avLst/>
              <a:gdLst/>
              <a:ahLst/>
              <a:cxnLst/>
              <a:rect l="l" t="t" r="r" b="b"/>
              <a:pathLst>
                <a:path w="1200" h="4782" extrusionOk="0">
                  <a:moveTo>
                    <a:pt x="1" y="0"/>
                  </a:moveTo>
                  <a:lnTo>
                    <a:pt x="1" y="4781"/>
                  </a:lnTo>
                  <a:lnTo>
                    <a:pt x="717" y="4781"/>
                  </a:lnTo>
                  <a:cubicBezTo>
                    <a:pt x="979" y="4781"/>
                    <a:pt x="1199" y="4561"/>
                    <a:pt x="1199" y="4299"/>
                  </a:cubicBezTo>
                  <a:lnTo>
                    <a:pt x="1199" y="469"/>
                  </a:lnTo>
                  <a:cubicBezTo>
                    <a:pt x="1199" y="207"/>
                    <a:pt x="979" y="0"/>
                    <a:pt x="717" y="0"/>
                  </a:cubicBezTo>
                  <a:close/>
                </a:path>
              </a:pathLst>
            </a:custGeom>
            <a:solidFill>
              <a:srgbClr val="01C1F0"/>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4" name="Google Shape;5404;p118"/>
            <p:cNvSpPr/>
            <p:nvPr/>
          </p:nvSpPr>
          <p:spPr>
            <a:xfrm>
              <a:off x="3709750" y="2863262"/>
              <a:ext cx="167425" cy="167075"/>
            </a:xfrm>
            <a:custGeom>
              <a:avLst/>
              <a:gdLst/>
              <a:ahLst/>
              <a:cxnLst/>
              <a:rect l="l" t="t" r="r" b="b"/>
              <a:pathLst>
                <a:path w="6697" h="6683" extrusionOk="0">
                  <a:moveTo>
                    <a:pt x="3327" y="944"/>
                  </a:moveTo>
                  <a:cubicBezTo>
                    <a:pt x="4554" y="944"/>
                    <a:pt x="5732" y="1900"/>
                    <a:pt x="5732" y="3335"/>
                  </a:cubicBezTo>
                  <a:cubicBezTo>
                    <a:pt x="5732" y="4658"/>
                    <a:pt x="4671" y="5732"/>
                    <a:pt x="3349" y="5732"/>
                  </a:cubicBezTo>
                  <a:cubicBezTo>
                    <a:pt x="1213" y="5732"/>
                    <a:pt x="152" y="3156"/>
                    <a:pt x="1654" y="1654"/>
                  </a:cubicBezTo>
                  <a:cubicBezTo>
                    <a:pt x="2140" y="1163"/>
                    <a:pt x="2739" y="944"/>
                    <a:pt x="3327" y="944"/>
                  </a:cubicBezTo>
                  <a:close/>
                  <a:moveTo>
                    <a:pt x="3349" y="1"/>
                  </a:moveTo>
                  <a:cubicBezTo>
                    <a:pt x="1502" y="1"/>
                    <a:pt x="1" y="1489"/>
                    <a:pt x="1" y="3335"/>
                  </a:cubicBezTo>
                  <a:cubicBezTo>
                    <a:pt x="1" y="5181"/>
                    <a:pt x="1502" y="6683"/>
                    <a:pt x="3349" y="6683"/>
                  </a:cubicBezTo>
                  <a:cubicBezTo>
                    <a:pt x="3349" y="6683"/>
                    <a:pt x="3748" y="6338"/>
                    <a:pt x="3941" y="6311"/>
                  </a:cubicBezTo>
                  <a:cubicBezTo>
                    <a:pt x="5498" y="6035"/>
                    <a:pt x="6697" y="4975"/>
                    <a:pt x="6697" y="3335"/>
                  </a:cubicBezTo>
                  <a:cubicBezTo>
                    <a:pt x="6697" y="1489"/>
                    <a:pt x="5195" y="1"/>
                    <a:pt x="3349" y="1"/>
                  </a:cubicBezTo>
                  <a:close/>
                </a:path>
              </a:pathLst>
            </a:cu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5" name="Google Shape;5405;p118"/>
            <p:cNvSpPr/>
            <p:nvPr/>
          </p:nvSpPr>
          <p:spPr>
            <a:xfrm>
              <a:off x="3793450" y="2863262"/>
              <a:ext cx="83725" cy="167075"/>
            </a:xfrm>
            <a:custGeom>
              <a:avLst/>
              <a:gdLst/>
              <a:ahLst/>
              <a:cxnLst/>
              <a:rect l="l" t="t" r="r" b="b"/>
              <a:pathLst>
                <a:path w="3349" h="6683" extrusionOk="0">
                  <a:moveTo>
                    <a:pt x="1" y="1"/>
                  </a:moveTo>
                  <a:lnTo>
                    <a:pt x="1" y="951"/>
                  </a:lnTo>
                  <a:cubicBezTo>
                    <a:pt x="1323" y="951"/>
                    <a:pt x="2384" y="2012"/>
                    <a:pt x="2384" y="3335"/>
                  </a:cubicBezTo>
                  <a:cubicBezTo>
                    <a:pt x="2384" y="4658"/>
                    <a:pt x="1323" y="5732"/>
                    <a:pt x="1" y="5732"/>
                  </a:cubicBezTo>
                  <a:lnTo>
                    <a:pt x="1" y="6683"/>
                  </a:lnTo>
                  <a:cubicBezTo>
                    <a:pt x="1847" y="6683"/>
                    <a:pt x="3335" y="5181"/>
                    <a:pt x="3349" y="3335"/>
                  </a:cubicBezTo>
                  <a:cubicBezTo>
                    <a:pt x="3335" y="1489"/>
                    <a:pt x="1847" y="1"/>
                    <a:pt x="1" y="1"/>
                  </a:cubicBezTo>
                  <a:close/>
                </a:path>
              </a:pathLst>
            </a:custGeom>
            <a:solidFill>
              <a:srgbClr val="01C1F0"/>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6" name="Google Shape;5406;p118"/>
            <p:cNvSpPr/>
            <p:nvPr/>
          </p:nvSpPr>
          <p:spPr>
            <a:xfrm>
              <a:off x="3518075" y="2904337"/>
              <a:ext cx="131775" cy="84350"/>
            </a:xfrm>
            <a:custGeom>
              <a:avLst/>
              <a:gdLst/>
              <a:ahLst/>
              <a:cxnLst/>
              <a:rect l="l" t="t" r="r" b="b"/>
              <a:pathLst>
                <a:path w="5271" h="3374" extrusionOk="0">
                  <a:moveTo>
                    <a:pt x="496" y="1"/>
                  </a:moveTo>
                  <a:cubicBezTo>
                    <a:pt x="248" y="1"/>
                    <a:pt x="0" y="170"/>
                    <a:pt x="21" y="507"/>
                  </a:cubicBezTo>
                  <a:lnTo>
                    <a:pt x="21" y="2092"/>
                  </a:lnTo>
                  <a:cubicBezTo>
                    <a:pt x="21" y="2298"/>
                    <a:pt x="145" y="2477"/>
                    <a:pt x="324" y="2546"/>
                  </a:cubicBezTo>
                  <a:cubicBezTo>
                    <a:pt x="2511" y="3349"/>
                    <a:pt x="2535" y="3373"/>
                    <a:pt x="2632" y="3373"/>
                  </a:cubicBezTo>
                  <a:cubicBezTo>
                    <a:pt x="2638" y="3373"/>
                    <a:pt x="2645" y="3373"/>
                    <a:pt x="2653" y="3373"/>
                  </a:cubicBezTo>
                  <a:cubicBezTo>
                    <a:pt x="2663" y="3373"/>
                    <a:pt x="2672" y="3373"/>
                    <a:pt x="2681" y="3373"/>
                  </a:cubicBezTo>
                  <a:cubicBezTo>
                    <a:pt x="2769" y="3373"/>
                    <a:pt x="2829" y="3339"/>
                    <a:pt x="4967" y="2546"/>
                  </a:cubicBezTo>
                  <a:cubicBezTo>
                    <a:pt x="5146" y="2477"/>
                    <a:pt x="5270" y="2298"/>
                    <a:pt x="5270" y="2092"/>
                  </a:cubicBezTo>
                  <a:lnTo>
                    <a:pt x="5270" y="507"/>
                  </a:lnTo>
                  <a:cubicBezTo>
                    <a:pt x="5270" y="245"/>
                    <a:pt x="5064" y="25"/>
                    <a:pt x="4802" y="25"/>
                  </a:cubicBezTo>
                  <a:cubicBezTo>
                    <a:pt x="4540" y="25"/>
                    <a:pt x="4320" y="245"/>
                    <a:pt x="4320" y="507"/>
                  </a:cubicBezTo>
                  <a:lnTo>
                    <a:pt x="972" y="507"/>
                  </a:lnTo>
                  <a:cubicBezTo>
                    <a:pt x="992" y="170"/>
                    <a:pt x="744" y="1"/>
                    <a:pt x="496" y="1"/>
                  </a:cubicBezTo>
                  <a:close/>
                </a:path>
              </a:pathLst>
            </a:cu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7" name="Google Shape;5407;p118"/>
            <p:cNvSpPr/>
            <p:nvPr/>
          </p:nvSpPr>
          <p:spPr>
            <a:xfrm>
              <a:off x="3491725" y="2863187"/>
              <a:ext cx="184650" cy="77425"/>
            </a:xfrm>
            <a:custGeom>
              <a:avLst/>
              <a:gdLst/>
              <a:ahLst/>
              <a:cxnLst/>
              <a:rect l="l" t="t" r="r" b="b"/>
              <a:pathLst>
                <a:path w="7386" h="3097" extrusionOk="0">
                  <a:moveTo>
                    <a:pt x="3700" y="0"/>
                  </a:moveTo>
                  <a:cubicBezTo>
                    <a:pt x="3641" y="0"/>
                    <a:pt x="3583" y="11"/>
                    <a:pt x="3527" y="31"/>
                  </a:cubicBezTo>
                  <a:lnTo>
                    <a:pt x="428" y="1230"/>
                  </a:lnTo>
                  <a:cubicBezTo>
                    <a:pt x="0" y="1382"/>
                    <a:pt x="28" y="1988"/>
                    <a:pt x="455" y="2126"/>
                  </a:cubicBezTo>
                  <a:lnTo>
                    <a:pt x="3555" y="3076"/>
                  </a:lnTo>
                  <a:cubicBezTo>
                    <a:pt x="3603" y="3090"/>
                    <a:pt x="3651" y="3097"/>
                    <a:pt x="3700" y="3097"/>
                  </a:cubicBezTo>
                  <a:cubicBezTo>
                    <a:pt x="3748" y="3097"/>
                    <a:pt x="3796" y="3090"/>
                    <a:pt x="3844" y="3076"/>
                  </a:cubicBezTo>
                  <a:lnTo>
                    <a:pt x="6944" y="2126"/>
                  </a:lnTo>
                  <a:cubicBezTo>
                    <a:pt x="7371" y="1988"/>
                    <a:pt x="7385" y="1382"/>
                    <a:pt x="6972" y="1230"/>
                  </a:cubicBezTo>
                  <a:lnTo>
                    <a:pt x="3872" y="31"/>
                  </a:lnTo>
                  <a:cubicBezTo>
                    <a:pt x="3817" y="11"/>
                    <a:pt x="3758" y="0"/>
                    <a:pt x="3700" y="0"/>
                  </a:cubicBezTo>
                  <a:close/>
                </a:path>
              </a:pathLst>
            </a:custGeom>
            <a:solidFill>
              <a:schemeClr val="accen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8" name="Google Shape;5408;p118"/>
            <p:cNvSpPr/>
            <p:nvPr/>
          </p:nvSpPr>
          <p:spPr>
            <a:xfrm>
              <a:off x="3521350" y="3012387"/>
              <a:ext cx="55600" cy="24175"/>
            </a:xfrm>
            <a:custGeom>
              <a:avLst/>
              <a:gdLst/>
              <a:ahLst/>
              <a:cxnLst/>
              <a:rect l="l" t="t" r="r" b="b"/>
              <a:pathLst>
                <a:path w="2224" h="967" extrusionOk="0">
                  <a:moveTo>
                    <a:pt x="1596" y="0"/>
                  </a:moveTo>
                  <a:cubicBezTo>
                    <a:pt x="1583" y="0"/>
                    <a:pt x="1570" y="1"/>
                    <a:pt x="1557" y="1"/>
                  </a:cubicBezTo>
                  <a:lnTo>
                    <a:pt x="606" y="1"/>
                  </a:lnTo>
                  <a:cubicBezTo>
                    <a:pt x="0" y="43"/>
                    <a:pt x="0" y="925"/>
                    <a:pt x="606" y="966"/>
                  </a:cubicBezTo>
                  <a:lnTo>
                    <a:pt x="1557" y="966"/>
                  </a:lnTo>
                  <a:cubicBezTo>
                    <a:pt x="1566" y="966"/>
                    <a:pt x="1575" y="966"/>
                    <a:pt x="1583" y="966"/>
                  </a:cubicBezTo>
                  <a:cubicBezTo>
                    <a:pt x="2219" y="966"/>
                    <a:pt x="2223" y="0"/>
                    <a:pt x="1596" y="0"/>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9" name="Google Shape;5409;p118"/>
            <p:cNvSpPr/>
            <p:nvPr/>
          </p:nvSpPr>
          <p:spPr>
            <a:xfrm>
              <a:off x="3591475" y="3012387"/>
              <a:ext cx="55625" cy="24175"/>
            </a:xfrm>
            <a:custGeom>
              <a:avLst/>
              <a:gdLst/>
              <a:ahLst/>
              <a:cxnLst/>
              <a:rect l="l" t="t" r="r" b="b"/>
              <a:pathLst>
                <a:path w="2225" h="967" extrusionOk="0">
                  <a:moveTo>
                    <a:pt x="628" y="0"/>
                  </a:moveTo>
                  <a:cubicBezTo>
                    <a:pt x="1" y="0"/>
                    <a:pt x="5" y="966"/>
                    <a:pt x="641" y="966"/>
                  </a:cubicBezTo>
                  <a:cubicBezTo>
                    <a:pt x="650" y="966"/>
                    <a:pt x="658" y="966"/>
                    <a:pt x="667" y="966"/>
                  </a:cubicBezTo>
                  <a:lnTo>
                    <a:pt x="1618" y="966"/>
                  </a:lnTo>
                  <a:cubicBezTo>
                    <a:pt x="2224" y="925"/>
                    <a:pt x="2224" y="43"/>
                    <a:pt x="1618" y="1"/>
                  </a:cubicBezTo>
                  <a:lnTo>
                    <a:pt x="667" y="1"/>
                  </a:lnTo>
                  <a:cubicBezTo>
                    <a:pt x="654" y="1"/>
                    <a:pt x="641" y="0"/>
                    <a:pt x="628" y="0"/>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0" name="Google Shape;5410;p118"/>
            <p:cNvSpPr/>
            <p:nvPr/>
          </p:nvSpPr>
          <p:spPr>
            <a:xfrm>
              <a:off x="3591600" y="3060262"/>
              <a:ext cx="55500" cy="23850"/>
            </a:xfrm>
            <a:custGeom>
              <a:avLst/>
              <a:gdLst/>
              <a:ahLst/>
              <a:cxnLst/>
              <a:rect l="l" t="t" r="r" b="b"/>
              <a:pathLst>
                <a:path w="2220" h="954" extrusionOk="0">
                  <a:moveTo>
                    <a:pt x="623" y="0"/>
                  </a:moveTo>
                  <a:cubicBezTo>
                    <a:pt x="0" y="0"/>
                    <a:pt x="0" y="953"/>
                    <a:pt x="623" y="953"/>
                  </a:cubicBezTo>
                  <a:cubicBezTo>
                    <a:pt x="636" y="953"/>
                    <a:pt x="649" y="953"/>
                    <a:pt x="662" y="952"/>
                  </a:cubicBezTo>
                  <a:lnTo>
                    <a:pt x="1613" y="952"/>
                  </a:lnTo>
                  <a:cubicBezTo>
                    <a:pt x="2219" y="925"/>
                    <a:pt x="2219" y="43"/>
                    <a:pt x="1613" y="2"/>
                  </a:cubicBezTo>
                  <a:lnTo>
                    <a:pt x="662" y="2"/>
                  </a:lnTo>
                  <a:cubicBezTo>
                    <a:pt x="649" y="1"/>
                    <a:pt x="636" y="0"/>
                    <a:pt x="623" y="0"/>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1" name="Google Shape;5411;p118"/>
            <p:cNvSpPr/>
            <p:nvPr/>
          </p:nvSpPr>
          <p:spPr>
            <a:xfrm>
              <a:off x="3521350" y="3060262"/>
              <a:ext cx="55500" cy="23850"/>
            </a:xfrm>
            <a:custGeom>
              <a:avLst/>
              <a:gdLst/>
              <a:ahLst/>
              <a:cxnLst/>
              <a:rect l="l" t="t" r="r" b="b"/>
              <a:pathLst>
                <a:path w="2220" h="954" extrusionOk="0">
                  <a:moveTo>
                    <a:pt x="1596" y="0"/>
                  </a:moveTo>
                  <a:cubicBezTo>
                    <a:pt x="1583" y="0"/>
                    <a:pt x="1570" y="1"/>
                    <a:pt x="1557" y="2"/>
                  </a:cubicBezTo>
                  <a:lnTo>
                    <a:pt x="606" y="2"/>
                  </a:lnTo>
                  <a:cubicBezTo>
                    <a:pt x="0" y="43"/>
                    <a:pt x="0" y="925"/>
                    <a:pt x="606" y="952"/>
                  </a:cubicBezTo>
                  <a:lnTo>
                    <a:pt x="1557" y="952"/>
                  </a:lnTo>
                  <a:cubicBezTo>
                    <a:pt x="1570" y="953"/>
                    <a:pt x="1583" y="953"/>
                    <a:pt x="1596" y="953"/>
                  </a:cubicBezTo>
                  <a:cubicBezTo>
                    <a:pt x="2219" y="953"/>
                    <a:pt x="2219" y="0"/>
                    <a:pt x="1596" y="0"/>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2" name="Google Shape;5412;p118"/>
            <p:cNvSpPr/>
            <p:nvPr/>
          </p:nvSpPr>
          <p:spPr>
            <a:xfrm>
              <a:off x="3770600" y="2910762"/>
              <a:ext cx="40800" cy="24200"/>
            </a:xfrm>
            <a:custGeom>
              <a:avLst/>
              <a:gdLst/>
              <a:ahLst/>
              <a:cxnLst/>
              <a:rect l="l" t="t" r="r" b="b"/>
              <a:pathLst>
                <a:path w="1632" h="968" extrusionOk="0">
                  <a:moveTo>
                    <a:pt x="628" y="1"/>
                  </a:moveTo>
                  <a:cubicBezTo>
                    <a:pt x="0" y="1"/>
                    <a:pt x="5" y="967"/>
                    <a:pt x="640" y="967"/>
                  </a:cubicBezTo>
                  <a:cubicBezTo>
                    <a:pt x="649" y="967"/>
                    <a:pt x="658" y="967"/>
                    <a:pt x="667" y="967"/>
                  </a:cubicBezTo>
                  <a:lnTo>
                    <a:pt x="1149" y="967"/>
                  </a:lnTo>
                  <a:cubicBezTo>
                    <a:pt x="1411" y="967"/>
                    <a:pt x="1631" y="746"/>
                    <a:pt x="1631" y="484"/>
                  </a:cubicBezTo>
                  <a:cubicBezTo>
                    <a:pt x="1631" y="223"/>
                    <a:pt x="1424" y="2"/>
                    <a:pt x="1163" y="2"/>
                  </a:cubicBezTo>
                  <a:lnTo>
                    <a:pt x="667" y="2"/>
                  </a:lnTo>
                  <a:cubicBezTo>
                    <a:pt x="653" y="1"/>
                    <a:pt x="640" y="1"/>
                    <a:pt x="628" y="1"/>
                  </a:cubicBezTo>
                  <a:close/>
                </a:path>
              </a:pathLst>
            </a:custGeom>
            <a:solidFill>
              <a:schemeClr val="accent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3" name="Google Shape;5413;p118"/>
            <p:cNvSpPr/>
            <p:nvPr/>
          </p:nvSpPr>
          <p:spPr>
            <a:xfrm>
              <a:off x="3770700" y="2958637"/>
              <a:ext cx="40700" cy="23875"/>
            </a:xfrm>
            <a:custGeom>
              <a:avLst/>
              <a:gdLst/>
              <a:ahLst/>
              <a:cxnLst/>
              <a:rect l="l" t="t" r="r" b="b"/>
              <a:pathLst>
                <a:path w="1628" h="955" extrusionOk="0">
                  <a:moveTo>
                    <a:pt x="624" y="1"/>
                  </a:moveTo>
                  <a:cubicBezTo>
                    <a:pt x="1" y="1"/>
                    <a:pt x="1" y="954"/>
                    <a:pt x="624" y="954"/>
                  </a:cubicBezTo>
                  <a:cubicBezTo>
                    <a:pt x="636" y="954"/>
                    <a:pt x="649" y="954"/>
                    <a:pt x="663" y="953"/>
                  </a:cubicBezTo>
                  <a:lnTo>
                    <a:pt x="1145" y="953"/>
                  </a:lnTo>
                  <a:cubicBezTo>
                    <a:pt x="1407" y="953"/>
                    <a:pt x="1627" y="746"/>
                    <a:pt x="1627" y="484"/>
                  </a:cubicBezTo>
                  <a:cubicBezTo>
                    <a:pt x="1627" y="209"/>
                    <a:pt x="1420" y="2"/>
                    <a:pt x="1159" y="2"/>
                  </a:cubicBezTo>
                  <a:lnTo>
                    <a:pt x="663" y="2"/>
                  </a:lnTo>
                  <a:cubicBezTo>
                    <a:pt x="649" y="1"/>
                    <a:pt x="636" y="1"/>
                    <a:pt x="624" y="1"/>
                  </a:cubicBezTo>
                  <a:close/>
                </a:path>
              </a:pathLst>
            </a:custGeom>
            <a:solidFill>
              <a:srgbClr val="FFBE00"/>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4" name="Google Shape;5414;p118"/>
            <p:cNvSpPr/>
            <p:nvPr/>
          </p:nvSpPr>
          <p:spPr>
            <a:xfrm>
              <a:off x="3793450" y="2958687"/>
              <a:ext cx="17950" cy="23775"/>
            </a:xfrm>
            <a:custGeom>
              <a:avLst/>
              <a:gdLst/>
              <a:ahLst/>
              <a:cxnLst/>
              <a:rect l="l" t="t" r="r" b="b"/>
              <a:pathLst>
                <a:path w="718" h="951" extrusionOk="0">
                  <a:moveTo>
                    <a:pt x="1" y="0"/>
                  </a:moveTo>
                  <a:lnTo>
                    <a:pt x="1" y="951"/>
                  </a:lnTo>
                  <a:lnTo>
                    <a:pt x="235" y="951"/>
                  </a:lnTo>
                  <a:cubicBezTo>
                    <a:pt x="497" y="951"/>
                    <a:pt x="717" y="744"/>
                    <a:pt x="717" y="482"/>
                  </a:cubicBezTo>
                  <a:cubicBezTo>
                    <a:pt x="717" y="207"/>
                    <a:pt x="510" y="0"/>
                    <a:pt x="249" y="0"/>
                  </a:cubicBezTo>
                  <a:close/>
                </a:path>
              </a:pathLst>
            </a:custGeom>
            <a:solidFill>
              <a:schemeClr val="accent4"/>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5" name="Google Shape;5415;p118"/>
            <p:cNvSpPr/>
            <p:nvPr/>
          </p:nvSpPr>
          <p:spPr>
            <a:xfrm>
              <a:off x="3793450" y="2910812"/>
              <a:ext cx="17950" cy="24125"/>
            </a:xfrm>
            <a:custGeom>
              <a:avLst/>
              <a:gdLst/>
              <a:ahLst/>
              <a:cxnLst/>
              <a:rect l="l" t="t" r="r" b="b"/>
              <a:pathLst>
                <a:path w="718" h="965" extrusionOk="0">
                  <a:moveTo>
                    <a:pt x="1" y="0"/>
                  </a:moveTo>
                  <a:lnTo>
                    <a:pt x="1" y="965"/>
                  </a:lnTo>
                  <a:lnTo>
                    <a:pt x="235" y="965"/>
                  </a:lnTo>
                  <a:cubicBezTo>
                    <a:pt x="497" y="965"/>
                    <a:pt x="717" y="744"/>
                    <a:pt x="717" y="482"/>
                  </a:cubicBezTo>
                  <a:cubicBezTo>
                    <a:pt x="717" y="221"/>
                    <a:pt x="510" y="0"/>
                    <a:pt x="249" y="0"/>
                  </a:cubicBezTo>
                  <a:close/>
                </a:path>
              </a:pathLst>
            </a:custGeom>
            <a:solidFill>
              <a:schemeClr val="accent4"/>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16" name="Google Shape;5416;p118"/>
          <p:cNvGrpSpPr/>
          <p:nvPr/>
        </p:nvGrpSpPr>
        <p:grpSpPr>
          <a:xfrm>
            <a:off x="3509300" y="1459337"/>
            <a:ext cx="325850" cy="406450"/>
            <a:chOff x="3509300" y="1459337"/>
            <a:chExt cx="325850" cy="406450"/>
          </a:xfrm>
        </p:grpSpPr>
        <p:sp>
          <p:nvSpPr>
            <p:cNvPr id="5417" name="Google Shape;5417;p118"/>
            <p:cNvSpPr/>
            <p:nvPr/>
          </p:nvSpPr>
          <p:spPr>
            <a:xfrm>
              <a:off x="3536500" y="1459337"/>
              <a:ext cx="298650" cy="406450"/>
            </a:xfrm>
            <a:custGeom>
              <a:avLst/>
              <a:gdLst/>
              <a:ahLst/>
              <a:cxnLst/>
              <a:rect l="l" t="t" r="r" b="b"/>
              <a:pathLst>
                <a:path w="11946" h="16258" extrusionOk="0">
                  <a:moveTo>
                    <a:pt x="469" y="0"/>
                  </a:moveTo>
                  <a:cubicBezTo>
                    <a:pt x="207" y="0"/>
                    <a:pt x="0" y="220"/>
                    <a:pt x="0" y="482"/>
                  </a:cubicBezTo>
                  <a:lnTo>
                    <a:pt x="0" y="15775"/>
                  </a:lnTo>
                  <a:cubicBezTo>
                    <a:pt x="0" y="16037"/>
                    <a:pt x="207" y="16258"/>
                    <a:pt x="469" y="16258"/>
                  </a:cubicBezTo>
                  <a:lnTo>
                    <a:pt x="11477" y="16258"/>
                  </a:lnTo>
                  <a:cubicBezTo>
                    <a:pt x="11739" y="16244"/>
                    <a:pt x="11946" y="16037"/>
                    <a:pt x="11946" y="15775"/>
                  </a:cubicBezTo>
                  <a:lnTo>
                    <a:pt x="11946" y="482"/>
                  </a:lnTo>
                  <a:cubicBezTo>
                    <a:pt x="11946" y="220"/>
                    <a:pt x="11739" y="0"/>
                    <a:pt x="11477" y="0"/>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8" name="Google Shape;5418;p118"/>
            <p:cNvSpPr/>
            <p:nvPr/>
          </p:nvSpPr>
          <p:spPr>
            <a:xfrm>
              <a:off x="3685650" y="1459337"/>
              <a:ext cx="149500" cy="406450"/>
            </a:xfrm>
            <a:custGeom>
              <a:avLst/>
              <a:gdLst/>
              <a:ahLst/>
              <a:cxnLst/>
              <a:rect l="l" t="t" r="r" b="b"/>
              <a:pathLst>
                <a:path w="5980" h="16258" extrusionOk="0">
                  <a:moveTo>
                    <a:pt x="0" y="0"/>
                  </a:moveTo>
                  <a:lnTo>
                    <a:pt x="0" y="16258"/>
                  </a:lnTo>
                  <a:lnTo>
                    <a:pt x="5511" y="16258"/>
                  </a:lnTo>
                  <a:cubicBezTo>
                    <a:pt x="5773" y="16244"/>
                    <a:pt x="5980" y="16037"/>
                    <a:pt x="5980" y="15775"/>
                  </a:cubicBezTo>
                  <a:lnTo>
                    <a:pt x="5980" y="482"/>
                  </a:lnTo>
                  <a:cubicBezTo>
                    <a:pt x="5980" y="220"/>
                    <a:pt x="5773" y="0"/>
                    <a:pt x="5511" y="0"/>
                  </a:cubicBez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9" name="Google Shape;5419;p118"/>
            <p:cNvSpPr/>
            <p:nvPr/>
          </p:nvSpPr>
          <p:spPr>
            <a:xfrm>
              <a:off x="3509300" y="1555087"/>
              <a:ext cx="54100" cy="23775"/>
            </a:xfrm>
            <a:custGeom>
              <a:avLst/>
              <a:gdLst/>
              <a:ahLst/>
              <a:cxnLst/>
              <a:rect l="l" t="t" r="r" b="b"/>
              <a:pathLst>
                <a:path w="2164" h="951" extrusionOk="0">
                  <a:moveTo>
                    <a:pt x="606" y="0"/>
                  </a:moveTo>
                  <a:cubicBezTo>
                    <a:pt x="0" y="28"/>
                    <a:pt x="0" y="910"/>
                    <a:pt x="606" y="951"/>
                  </a:cubicBezTo>
                  <a:lnTo>
                    <a:pt x="1557" y="951"/>
                  </a:lnTo>
                  <a:cubicBezTo>
                    <a:pt x="2163" y="910"/>
                    <a:pt x="2163" y="28"/>
                    <a:pt x="1557" y="0"/>
                  </a:cubicBezTo>
                  <a:close/>
                </a:path>
              </a:pathLst>
            </a:custGeom>
            <a:solidFill>
              <a:schemeClr val="accen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0" name="Google Shape;5420;p118"/>
            <p:cNvSpPr/>
            <p:nvPr/>
          </p:nvSpPr>
          <p:spPr>
            <a:xfrm>
              <a:off x="3509300" y="1507212"/>
              <a:ext cx="54100" cy="23775"/>
            </a:xfrm>
            <a:custGeom>
              <a:avLst/>
              <a:gdLst/>
              <a:ahLst/>
              <a:cxnLst/>
              <a:rect l="l" t="t" r="r" b="b"/>
              <a:pathLst>
                <a:path w="2164" h="951" extrusionOk="0">
                  <a:moveTo>
                    <a:pt x="606" y="0"/>
                  </a:moveTo>
                  <a:cubicBezTo>
                    <a:pt x="0" y="28"/>
                    <a:pt x="0" y="909"/>
                    <a:pt x="606" y="951"/>
                  </a:cubicBezTo>
                  <a:lnTo>
                    <a:pt x="1557" y="951"/>
                  </a:lnTo>
                  <a:cubicBezTo>
                    <a:pt x="2163" y="909"/>
                    <a:pt x="2163" y="28"/>
                    <a:pt x="1557" y="0"/>
                  </a:cubicBezTo>
                  <a:close/>
                </a:path>
              </a:pathLst>
            </a:custGeom>
            <a:solidFill>
              <a:schemeClr val="accen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1" name="Google Shape;5421;p118"/>
            <p:cNvSpPr/>
            <p:nvPr/>
          </p:nvSpPr>
          <p:spPr>
            <a:xfrm>
              <a:off x="3509300" y="1650837"/>
              <a:ext cx="54100" cy="23800"/>
            </a:xfrm>
            <a:custGeom>
              <a:avLst/>
              <a:gdLst/>
              <a:ahLst/>
              <a:cxnLst/>
              <a:rect l="l" t="t" r="r" b="b"/>
              <a:pathLst>
                <a:path w="2164" h="952" extrusionOk="0">
                  <a:moveTo>
                    <a:pt x="606" y="0"/>
                  </a:moveTo>
                  <a:cubicBezTo>
                    <a:pt x="0" y="28"/>
                    <a:pt x="0" y="910"/>
                    <a:pt x="606" y="951"/>
                  </a:cubicBezTo>
                  <a:lnTo>
                    <a:pt x="1557" y="951"/>
                  </a:lnTo>
                  <a:cubicBezTo>
                    <a:pt x="2163" y="910"/>
                    <a:pt x="2163" y="28"/>
                    <a:pt x="1557" y="0"/>
                  </a:cubicBezTo>
                  <a:close/>
                </a:path>
              </a:pathLst>
            </a:custGeom>
            <a:solidFill>
              <a:schemeClr val="accen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2" name="Google Shape;5422;p118"/>
            <p:cNvSpPr/>
            <p:nvPr/>
          </p:nvSpPr>
          <p:spPr>
            <a:xfrm>
              <a:off x="3509300" y="1698362"/>
              <a:ext cx="54100" cy="23800"/>
            </a:xfrm>
            <a:custGeom>
              <a:avLst/>
              <a:gdLst/>
              <a:ahLst/>
              <a:cxnLst/>
              <a:rect l="l" t="t" r="r" b="b"/>
              <a:pathLst>
                <a:path w="2164" h="952" extrusionOk="0">
                  <a:moveTo>
                    <a:pt x="606" y="1"/>
                  </a:moveTo>
                  <a:cubicBezTo>
                    <a:pt x="0" y="42"/>
                    <a:pt x="0" y="924"/>
                    <a:pt x="606" y="951"/>
                  </a:cubicBezTo>
                  <a:lnTo>
                    <a:pt x="1557" y="951"/>
                  </a:lnTo>
                  <a:cubicBezTo>
                    <a:pt x="2163" y="924"/>
                    <a:pt x="2163" y="42"/>
                    <a:pt x="1557" y="1"/>
                  </a:cubicBezTo>
                  <a:close/>
                </a:path>
              </a:pathLst>
            </a:custGeom>
            <a:solidFill>
              <a:schemeClr val="accen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3" name="Google Shape;5423;p118"/>
            <p:cNvSpPr/>
            <p:nvPr/>
          </p:nvSpPr>
          <p:spPr>
            <a:xfrm>
              <a:off x="3509300" y="1602612"/>
              <a:ext cx="54100" cy="24125"/>
            </a:xfrm>
            <a:custGeom>
              <a:avLst/>
              <a:gdLst/>
              <a:ahLst/>
              <a:cxnLst/>
              <a:rect l="l" t="t" r="r" b="b"/>
              <a:pathLst>
                <a:path w="2164" h="965" extrusionOk="0">
                  <a:moveTo>
                    <a:pt x="606" y="1"/>
                  </a:moveTo>
                  <a:cubicBezTo>
                    <a:pt x="0" y="42"/>
                    <a:pt x="0" y="924"/>
                    <a:pt x="606" y="965"/>
                  </a:cubicBezTo>
                  <a:lnTo>
                    <a:pt x="1557" y="965"/>
                  </a:lnTo>
                  <a:cubicBezTo>
                    <a:pt x="2163" y="924"/>
                    <a:pt x="2163" y="42"/>
                    <a:pt x="1557" y="1"/>
                  </a:cubicBezTo>
                  <a:close/>
                </a:path>
              </a:pathLst>
            </a:custGeom>
            <a:solidFill>
              <a:schemeClr val="accen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4" name="Google Shape;5424;p118"/>
            <p:cNvSpPr/>
            <p:nvPr/>
          </p:nvSpPr>
          <p:spPr>
            <a:xfrm>
              <a:off x="3509300" y="1746237"/>
              <a:ext cx="54100" cy="23800"/>
            </a:xfrm>
            <a:custGeom>
              <a:avLst/>
              <a:gdLst/>
              <a:ahLst/>
              <a:cxnLst/>
              <a:rect l="l" t="t" r="r" b="b"/>
              <a:pathLst>
                <a:path w="2164" h="952" extrusionOk="0">
                  <a:moveTo>
                    <a:pt x="606" y="1"/>
                  </a:moveTo>
                  <a:cubicBezTo>
                    <a:pt x="0" y="28"/>
                    <a:pt x="0" y="910"/>
                    <a:pt x="606" y="951"/>
                  </a:cubicBezTo>
                  <a:lnTo>
                    <a:pt x="1557" y="951"/>
                  </a:lnTo>
                  <a:cubicBezTo>
                    <a:pt x="2163" y="910"/>
                    <a:pt x="2163" y="28"/>
                    <a:pt x="1557" y="1"/>
                  </a:cubicBezTo>
                  <a:close/>
                </a:path>
              </a:pathLst>
            </a:custGeom>
            <a:solidFill>
              <a:schemeClr val="accen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5" name="Google Shape;5425;p118"/>
            <p:cNvSpPr/>
            <p:nvPr/>
          </p:nvSpPr>
          <p:spPr>
            <a:xfrm>
              <a:off x="3509300" y="1794112"/>
              <a:ext cx="54100" cy="23800"/>
            </a:xfrm>
            <a:custGeom>
              <a:avLst/>
              <a:gdLst/>
              <a:ahLst/>
              <a:cxnLst/>
              <a:rect l="l" t="t" r="r" b="b"/>
              <a:pathLst>
                <a:path w="2164" h="952" extrusionOk="0">
                  <a:moveTo>
                    <a:pt x="606" y="1"/>
                  </a:moveTo>
                  <a:cubicBezTo>
                    <a:pt x="0" y="28"/>
                    <a:pt x="0" y="910"/>
                    <a:pt x="606" y="952"/>
                  </a:cubicBezTo>
                  <a:lnTo>
                    <a:pt x="1557" y="952"/>
                  </a:lnTo>
                  <a:cubicBezTo>
                    <a:pt x="2163" y="910"/>
                    <a:pt x="2163" y="28"/>
                    <a:pt x="1557" y="1"/>
                  </a:cubicBezTo>
                  <a:close/>
                </a:path>
              </a:pathLst>
            </a:custGeom>
            <a:solidFill>
              <a:schemeClr val="accen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6" name="Google Shape;5426;p118"/>
            <p:cNvSpPr/>
            <p:nvPr/>
          </p:nvSpPr>
          <p:spPr>
            <a:xfrm>
              <a:off x="3579525" y="1507162"/>
              <a:ext cx="56925" cy="23850"/>
            </a:xfrm>
            <a:custGeom>
              <a:avLst/>
              <a:gdLst/>
              <a:ahLst/>
              <a:cxnLst/>
              <a:rect l="l" t="t" r="r" b="b"/>
              <a:pathLst>
                <a:path w="2277" h="954" extrusionOk="0">
                  <a:moveTo>
                    <a:pt x="624" y="1"/>
                  </a:moveTo>
                  <a:cubicBezTo>
                    <a:pt x="1" y="1"/>
                    <a:pt x="1" y="954"/>
                    <a:pt x="624" y="954"/>
                  </a:cubicBezTo>
                  <a:cubicBezTo>
                    <a:pt x="637" y="954"/>
                    <a:pt x="650" y="954"/>
                    <a:pt x="663" y="953"/>
                  </a:cubicBezTo>
                  <a:lnTo>
                    <a:pt x="1627" y="953"/>
                  </a:lnTo>
                  <a:cubicBezTo>
                    <a:pt x="1640" y="954"/>
                    <a:pt x="1653" y="954"/>
                    <a:pt x="1666" y="954"/>
                  </a:cubicBezTo>
                  <a:cubicBezTo>
                    <a:pt x="2276" y="954"/>
                    <a:pt x="2276" y="1"/>
                    <a:pt x="1666" y="1"/>
                  </a:cubicBezTo>
                  <a:cubicBezTo>
                    <a:pt x="1653" y="1"/>
                    <a:pt x="1640" y="1"/>
                    <a:pt x="1627" y="2"/>
                  </a:cubicBezTo>
                  <a:lnTo>
                    <a:pt x="663" y="2"/>
                  </a:lnTo>
                  <a:cubicBezTo>
                    <a:pt x="650" y="1"/>
                    <a:pt x="637" y="1"/>
                    <a:pt x="624" y="1"/>
                  </a:cubicBezTo>
                  <a:close/>
                </a:path>
              </a:pathLst>
            </a:cu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7" name="Google Shape;5427;p118"/>
            <p:cNvSpPr/>
            <p:nvPr/>
          </p:nvSpPr>
          <p:spPr>
            <a:xfrm>
              <a:off x="3579525" y="1555037"/>
              <a:ext cx="56925" cy="23875"/>
            </a:xfrm>
            <a:custGeom>
              <a:avLst/>
              <a:gdLst/>
              <a:ahLst/>
              <a:cxnLst/>
              <a:rect l="l" t="t" r="r" b="b"/>
              <a:pathLst>
                <a:path w="2277" h="955" extrusionOk="0">
                  <a:moveTo>
                    <a:pt x="624" y="1"/>
                  </a:moveTo>
                  <a:cubicBezTo>
                    <a:pt x="1" y="1"/>
                    <a:pt x="1" y="954"/>
                    <a:pt x="624" y="954"/>
                  </a:cubicBezTo>
                  <a:cubicBezTo>
                    <a:pt x="637" y="954"/>
                    <a:pt x="650" y="954"/>
                    <a:pt x="663" y="953"/>
                  </a:cubicBezTo>
                  <a:lnTo>
                    <a:pt x="1627" y="953"/>
                  </a:lnTo>
                  <a:cubicBezTo>
                    <a:pt x="1640" y="954"/>
                    <a:pt x="1653" y="954"/>
                    <a:pt x="1666" y="954"/>
                  </a:cubicBezTo>
                  <a:cubicBezTo>
                    <a:pt x="2276" y="954"/>
                    <a:pt x="2276" y="1"/>
                    <a:pt x="1666" y="1"/>
                  </a:cubicBezTo>
                  <a:cubicBezTo>
                    <a:pt x="1653" y="1"/>
                    <a:pt x="1640" y="1"/>
                    <a:pt x="1627" y="2"/>
                  </a:cubicBezTo>
                  <a:lnTo>
                    <a:pt x="663" y="2"/>
                  </a:lnTo>
                  <a:cubicBezTo>
                    <a:pt x="650" y="1"/>
                    <a:pt x="637" y="1"/>
                    <a:pt x="624" y="1"/>
                  </a:cubicBezTo>
                  <a:close/>
                </a:path>
              </a:pathLst>
            </a:cu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8" name="Google Shape;5428;p118"/>
            <p:cNvSpPr/>
            <p:nvPr/>
          </p:nvSpPr>
          <p:spPr>
            <a:xfrm>
              <a:off x="3579425" y="1602587"/>
              <a:ext cx="57125" cy="24175"/>
            </a:xfrm>
            <a:custGeom>
              <a:avLst/>
              <a:gdLst/>
              <a:ahLst/>
              <a:cxnLst/>
              <a:rect l="l" t="t" r="r" b="b"/>
              <a:pathLst>
                <a:path w="2285" h="967" extrusionOk="0">
                  <a:moveTo>
                    <a:pt x="628" y="0"/>
                  </a:moveTo>
                  <a:cubicBezTo>
                    <a:pt x="1" y="0"/>
                    <a:pt x="5" y="966"/>
                    <a:pt x="641" y="966"/>
                  </a:cubicBezTo>
                  <a:cubicBezTo>
                    <a:pt x="649" y="966"/>
                    <a:pt x="658" y="966"/>
                    <a:pt x="667" y="966"/>
                  </a:cubicBezTo>
                  <a:lnTo>
                    <a:pt x="1631" y="966"/>
                  </a:lnTo>
                  <a:cubicBezTo>
                    <a:pt x="1640" y="966"/>
                    <a:pt x="1649" y="966"/>
                    <a:pt x="1657" y="966"/>
                  </a:cubicBezTo>
                  <a:cubicBezTo>
                    <a:pt x="2280" y="966"/>
                    <a:pt x="2284" y="0"/>
                    <a:pt x="1670" y="0"/>
                  </a:cubicBezTo>
                  <a:cubicBezTo>
                    <a:pt x="1657" y="0"/>
                    <a:pt x="1644" y="1"/>
                    <a:pt x="1631" y="2"/>
                  </a:cubicBezTo>
                  <a:lnTo>
                    <a:pt x="667" y="2"/>
                  </a:lnTo>
                  <a:cubicBezTo>
                    <a:pt x="654" y="1"/>
                    <a:pt x="641" y="0"/>
                    <a:pt x="628" y="0"/>
                  </a:cubicBezTo>
                  <a:close/>
                </a:path>
              </a:pathLst>
            </a:cu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9" name="Google Shape;5429;p118"/>
            <p:cNvSpPr/>
            <p:nvPr/>
          </p:nvSpPr>
          <p:spPr>
            <a:xfrm>
              <a:off x="3681500" y="1555037"/>
              <a:ext cx="110625" cy="23875"/>
            </a:xfrm>
            <a:custGeom>
              <a:avLst/>
              <a:gdLst/>
              <a:ahLst/>
              <a:cxnLst/>
              <a:rect l="l" t="t" r="r" b="b"/>
              <a:pathLst>
                <a:path w="4425" h="955" extrusionOk="0">
                  <a:moveTo>
                    <a:pt x="623" y="1"/>
                  </a:moveTo>
                  <a:cubicBezTo>
                    <a:pt x="0" y="1"/>
                    <a:pt x="0" y="954"/>
                    <a:pt x="623" y="954"/>
                  </a:cubicBezTo>
                  <a:cubicBezTo>
                    <a:pt x="636" y="954"/>
                    <a:pt x="649" y="954"/>
                    <a:pt x="662" y="953"/>
                  </a:cubicBezTo>
                  <a:lnTo>
                    <a:pt x="3762" y="953"/>
                  </a:lnTo>
                  <a:cubicBezTo>
                    <a:pt x="3775" y="954"/>
                    <a:pt x="3788" y="954"/>
                    <a:pt x="3801" y="954"/>
                  </a:cubicBezTo>
                  <a:cubicBezTo>
                    <a:pt x="4424" y="954"/>
                    <a:pt x="4424" y="1"/>
                    <a:pt x="3801" y="1"/>
                  </a:cubicBezTo>
                  <a:cubicBezTo>
                    <a:pt x="3788" y="1"/>
                    <a:pt x="3775" y="1"/>
                    <a:pt x="3762" y="2"/>
                  </a:cubicBezTo>
                  <a:lnTo>
                    <a:pt x="662" y="2"/>
                  </a:lnTo>
                  <a:cubicBezTo>
                    <a:pt x="649" y="1"/>
                    <a:pt x="636" y="1"/>
                    <a:pt x="623" y="1"/>
                  </a:cubicBezTo>
                  <a:close/>
                </a:path>
              </a:pathLst>
            </a:cu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0" name="Google Shape;5430;p118"/>
            <p:cNvSpPr/>
            <p:nvPr/>
          </p:nvSpPr>
          <p:spPr>
            <a:xfrm>
              <a:off x="3681500" y="1507162"/>
              <a:ext cx="110625" cy="23850"/>
            </a:xfrm>
            <a:custGeom>
              <a:avLst/>
              <a:gdLst/>
              <a:ahLst/>
              <a:cxnLst/>
              <a:rect l="l" t="t" r="r" b="b"/>
              <a:pathLst>
                <a:path w="4425" h="954" extrusionOk="0">
                  <a:moveTo>
                    <a:pt x="623" y="1"/>
                  </a:moveTo>
                  <a:cubicBezTo>
                    <a:pt x="0" y="1"/>
                    <a:pt x="0" y="954"/>
                    <a:pt x="623" y="954"/>
                  </a:cubicBezTo>
                  <a:cubicBezTo>
                    <a:pt x="636" y="954"/>
                    <a:pt x="649" y="954"/>
                    <a:pt x="662" y="953"/>
                  </a:cubicBezTo>
                  <a:lnTo>
                    <a:pt x="3762" y="953"/>
                  </a:lnTo>
                  <a:cubicBezTo>
                    <a:pt x="3775" y="954"/>
                    <a:pt x="3788" y="954"/>
                    <a:pt x="3801" y="954"/>
                  </a:cubicBezTo>
                  <a:cubicBezTo>
                    <a:pt x="4424" y="954"/>
                    <a:pt x="4424" y="1"/>
                    <a:pt x="3801" y="1"/>
                  </a:cubicBezTo>
                  <a:cubicBezTo>
                    <a:pt x="3788" y="1"/>
                    <a:pt x="3775" y="1"/>
                    <a:pt x="3762" y="2"/>
                  </a:cubicBezTo>
                  <a:lnTo>
                    <a:pt x="662" y="2"/>
                  </a:lnTo>
                  <a:cubicBezTo>
                    <a:pt x="649" y="1"/>
                    <a:pt x="636" y="1"/>
                    <a:pt x="623" y="1"/>
                  </a:cubicBezTo>
                  <a:close/>
                </a:path>
              </a:pathLst>
            </a:cu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1" name="Google Shape;5431;p118"/>
            <p:cNvSpPr/>
            <p:nvPr/>
          </p:nvSpPr>
          <p:spPr>
            <a:xfrm>
              <a:off x="3681375" y="1602587"/>
              <a:ext cx="110850" cy="24175"/>
            </a:xfrm>
            <a:custGeom>
              <a:avLst/>
              <a:gdLst/>
              <a:ahLst/>
              <a:cxnLst/>
              <a:rect l="l" t="t" r="r" b="b"/>
              <a:pathLst>
                <a:path w="4434" h="967" extrusionOk="0">
                  <a:moveTo>
                    <a:pt x="628" y="0"/>
                  </a:moveTo>
                  <a:cubicBezTo>
                    <a:pt x="1" y="0"/>
                    <a:pt x="5" y="966"/>
                    <a:pt x="641" y="966"/>
                  </a:cubicBezTo>
                  <a:cubicBezTo>
                    <a:pt x="650" y="966"/>
                    <a:pt x="658" y="966"/>
                    <a:pt x="667" y="966"/>
                  </a:cubicBezTo>
                  <a:lnTo>
                    <a:pt x="3767" y="966"/>
                  </a:lnTo>
                  <a:cubicBezTo>
                    <a:pt x="3776" y="966"/>
                    <a:pt x="3785" y="966"/>
                    <a:pt x="3794" y="966"/>
                  </a:cubicBezTo>
                  <a:cubicBezTo>
                    <a:pt x="4429" y="966"/>
                    <a:pt x="4434" y="0"/>
                    <a:pt x="3806" y="0"/>
                  </a:cubicBezTo>
                  <a:cubicBezTo>
                    <a:pt x="3793" y="0"/>
                    <a:pt x="3780" y="1"/>
                    <a:pt x="3767" y="2"/>
                  </a:cubicBezTo>
                  <a:lnTo>
                    <a:pt x="667" y="2"/>
                  </a:lnTo>
                  <a:cubicBezTo>
                    <a:pt x="654" y="1"/>
                    <a:pt x="641" y="0"/>
                    <a:pt x="628" y="0"/>
                  </a:cubicBezTo>
                  <a:close/>
                </a:path>
              </a:pathLst>
            </a:cu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2" name="Google Shape;5432;p118"/>
            <p:cNvSpPr/>
            <p:nvPr/>
          </p:nvSpPr>
          <p:spPr>
            <a:xfrm>
              <a:off x="3582650" y="1680812"/>
              <a:ext cx="106125" cy="137750"/>
            </a:xfrm>
            <a:custGeom>
              <a:avLst/>
              <a:gdLst/>
              <a:ahLst/>
              <a:cxnLst/>
              <a:rect l="l" t="t" r="r" b="b"/>
              <a:pathLst>
                <a:path w="4245" h="5510" extrusionOk="0">
                  <a:moveTo>
                    <a:pt x="2095" y="1764"/>
                  </a:moveTo>
                  <a:lnTo>
                    <a:pt x="2632" y="3403"/>
                  </a:lnTo>
                  <a:lnTo>
                    <a:pt x="1571" y="3403"/>
                  </a:lnTo>
                  <a:lnTo>
                    <a:pt x="2095" y="1764"/>
                  </a:lnTo>
                  <a:close/>
                  <a:moveTo>
                    <a:pt x="2012" y="0"/>
                  </a:moveTo>
                  <a:cubicBezTo>
                    <a:pt x="1806" y="0"/>
                    <a:pt x="1626" y="138"/>
                    <a:pt x="1558" y="331"/>
                  </a:cubicBezTo>
                  <a:lnTo>
                    <a:pt x="83" y="4864"/>
                  </a:lnTo>
                  <a:cubicBezTo>
                    <a:pt x="1" y="5112"/>
                    <a:pt x="138" y="5373"/>
                    <a:pt x="386" y="5456"/>
                  </a:cubicBezTo>
                  <a:cubicBezTo>
                    <a:pt x="428" y="5470"/>
                    <a:pt x="483" y="5484"/>
                    <a:pt x="538" y="5484"/>
                  </a:cubicBezTo>
                  <a:cubicBezTo>
                    <a:pt x="745" y="5484"/>
                    <a:pt x="924" y="5346"/>
                    <a:pt x="993" y="5153"/>
                  </a:cubicBezTo>
                  <a:lnTo>
                    <a:pt x="1241" y="4354"/>
                  </a:lnTo>
                  <a:lnTo>
                    <a:pt x="2935" y="4354"/>
                  </a:lnTo>
                  <a:lnTo>
                    <a:pt x="3183" y="5153"/>
                  </a:lnTo>
                  <a:cubicBezTo>
                    <a:pt x="3253" y="5404"/>
                    <a:pt x="3442" y="5510"/>
                    <a:pt x="3633" y="5510"/>
                  </a:cubicBezTo>
                  <a:cubicBezTo>
                    <a:pt x="3936" y="5510"/>
                    <a:pt x="4245" y="5244"/>
                    <a:pt x="4093" y="4864"/>
                  </a:cubicBezTo>
                  <a:lnTo>
                    <a:pt x="2632" y="331"/>
                  </a:lnTo>
                  <a:cubicBezTo>
                    <a:pt x="2577" y="138"/>
                    <a:pt x="2384" y="0"/>
                    <a:pt x="2178" y="0"/>
                  </a:cubicBezTo>
                  <a:close/>
                </a:path>
              </a:pathLst>
            </a:custGeom>
            <a:solidFill>
              <a:schemeClr val="accent4"/>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3" name="Google Shape;5433;p118"/>
            <p:cNvSpPr/>
            <p:nvPr/>
          </p:nvSpPr>
          <p:spPr>
            <a:xfrm>
              <a:off x="3700800" y="1734887"/>
              <a:ext cx="91325" cy="82325"/>
            </a:xfrm>
            <a:custGeom>
              <a:avLst/>
              <a:gdLst/>
              <a:ahLst/>
              <a:cxnLst/>
              <a:rect l="l" t="t" r="r" b="b"/>
              <a:pathLst>
                <a:path w="3653" h="3293" extrusionOk="0">
                  <a:moveTo>
                    <a:pt x="1792" y="0"/>
                  </a:moveTo>
                  <a:cubicBezTo>
                    <a:pt x="1561" y="0"/>
                    <a:pt x="1330" y="152"/>
                    <a:pt x="1309" y="455"/>
                  </a:cubicBezTo>
                  <a:lnTo>
                    <a:pt x="1309" y="1171"/>
                  </a:lnTo>
                  <a:lnTo>
                    <a:pt x="593" y="1171"/>
                  </a:lnTo>
                  <a:cubicBezTo>
                    <a:pt x="0" y="1199"/>
                    <a:pt x="0" y="2081"/>
                    <a:pt x="593" y="2122"/>
                  </a:cubicBezTo>
                  <a:lnTo>
                    <a:pt x="1309" y="2122"/>
                  </a:lnTo>
                  <a:lnTo>
                    <a:pt x="1309" y="2838"/>
                  </a:lnTo>
                  <a:cubicBezTo>
                    <a:pt x="1330" y="3141"/>
                    <a:pt x="1561" y="3293"/>
                    <a:pt x="1792" y="3293"/>
                  </a:cubicBezTo>
                  <a:cubicBezTo>
                    <a:pt x="2022" y="3293"/>
                    <a:pt x="2253" y="3141"/>
                    <a:pt x="2274" y="2838"/>
                  </a:cubicBezTo>
                  <a:lnTo>
                    <a:pt x="2274" y="2122"/>
                  </a:lnTo>
                  <a:lnTo>
                    <a:pt x="2990" y="2122"/>
                  </a:lnTo>
                  <a:cubicBezTo>
                    <a:pt x="3003" y="2123"/>
                    <a:pt x="3016" y="2123"/>
                    <a:pt x="3029" y="2123"/>
                  </a:cubicBezTo>
                  <a:cubicBezTo>
                    <a:pt x="3652" y="2123"/>
                    <a:pt x="3652" y="1170"/>
                    <a:pt x="3029" y="1170"/>
                  </a:cubicBezTo>
                  <a:cubicBezTo>
                    <a:pt x="3016" y="1170"/>
                    <a:pt x="3003" y="1170"/>
                    <a:pt x="2990" y="1171"/>
                  </a:cubicBezTo>
                  <a:lnTo>
                    <a:pt x="2274" y="1171"/>
                  </a:lnTo>
                  <a:lnTo>
                    <a:pt x="2274" y="455"/>
                  </a:lnTo>
                  <a:cubicBezTo>
                    <a:pt x="2253" y="152"/>
                    <a:pt x="2022" y="0"/>
                    <a:pt x="1792" y="0"/>
                  </a:cubicBezTo>
                  <a:close/>
                </a:path>
              </a:pathLst>
            </a:custGeom>
            <a:solidFill>
              <a:schemeClr val="accent4"/>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34" name="Google Shape;5434;p118"/>
          <p:cNvGrpSpPr/>
          <p:nvPr/>
        </p:nvGrpSpPr>
        <p:grpSpPr>
          <a:xfrm>
            <a:off x="7732500" y="2839162"/>
            <a:ext cx="406125" cy="262825"/>
            <a:chOff x="7732500" y="2839162"/>
            <a:chExt cx="406125" cy="262825"/>
          </a:xfrm>
        </p:grpSpPr>
        <p:sp>
          <p:nvSpPr>
            <p:cNvPr id="5435" name="Google Shape;5435;p118"/>
            <p:cNvSpPr/>
            <p:nvPr/>
          </p:nvSpPr>
          <p:spPr>
            <a:xfrm>
              <a:off x="7768325" y="2851212"/>
              <a:ext cx="334475" cy="214950"/>
            </a:xfrm>
            <a:custGeom>
              <a:avLst/>
              <a:gdLst/>
              <a:ahLst/>
              <a:cxnLst/>
              <a:rect l="l" t="t" r="r" b="b"/>
              <a:pathLst>
                <a:path w="13379" h="8598" extrusionOk="0">
                  <a:moveTo>
                    <a:pt x="1" y="1"/>
                  </a:moveTo>
                  <a:lnTo>
                    <a:pt x="1" y="8598"/>
                  </a:lnTo>
                  <a:lnTo>
                    <a:pt x="13379" y="8598"/>
                  </a:lnTo>
                  <a:lnTo>
                    <a:pt x="13379" y="1"/>
                  </a:lnTo>
                  <a:close/>
                </a:path>
              </a:pathLst>
            </a:custGeom>
            <a:solidFill>
              <a:srgbClr val="ECF4FF"/>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6" name="Google Shape;5436;p118"/>
            <p:cNvSpPr/>
            <p:nvPr/>
          </p:nvSpPr>
          <p:spPr>
            <a:xfrm>
              <a:off x="7935725" y="2851212"/>
              <a:ext cx="167075" cy="214950"/>
            </a:xfrm>
            <a:custGeom>
              <a:avLst/>
              <a:gdLst/>
              <a:ahLst/>
              <a:cxnLst/>
              <a:rect l="l" t="t" r="r" b="b"/>
              <a:pathLst>
                <a:path w="6683" h="8598" extrusionOk="0">
                  <a:moveTo>
                    <a:pt x="1" y="1"/>
                  </a:moveTo>
                  <a:lnTo>
                    <a:pt x="1" y="8598"/>
                  </a:lnTo>
                  <a:lnTo>
                    <a:pt x="6683" y="8598"/>
                  </a:lnTo>
                  <a:lnTo>
                    <a:pt x="6683" y="1"/>
                  </a:lnTo>
                  <a:close/>
                </a:path>
              </a:pathLst>
            </a:custGeom>
            <a:solidFill>
              <a:srgbClr val="D5E7FD"/>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7" name="Google Shape;5437;p118"/>
            <p:cNvSpPr/>
            <p:nvPr/>
          </p:nvSpPr>
          <p:spPr>
            <a:xfrm>
              <a:off x="7756275" y="2839162"/>
              <a:ext cx="358575" cy="239075"/>
            </a:xfrm>
            <a:custGeom>
              <a:avLst/>
              <a:gdLst/>
              <a:ahLst/>
              <a:cxnLst/>
              <a:rect l="l" t="t" r="r" b="b"/>
              <a:pathLst>
                <a:path w="14343" h="9563" extrusionOk="0">
                  <a:moveTo>
                    <a:pt x="13392" y="951"/>
                  </a:moveTo>
                  <a:lnTo>
                    <a:pt x="13392" y="8873"/>
                  </a:lnTo>
                  <a:lnTo>
                    <a:pt x="7179" y="8983"/>
                  </a:lnTo>
                  <a:lnTo>
                    <a:pt x="951" y="9080"/>
                  </a:lnTo>
                  <a:lnTo>
                    <a:pt x="951" y="951"/>
                  </a:lnTo>
                  <a:close/>
                  <a:moveTo>
                    <a:pt x="483" y="0"/>
                  </a:moveTo>
                  <a:cubicBezTo>
                    <a:pt x="221" y="0"/>
                    <a:pt x="0" y="221"/>
                    <a:pt x="0" y="483"/>
                  </a:cubicBezTo>
                  <a:lnTo>
                    <a:pt x="0" y="9094"/>
                  </a:lnTo>
                  <a:cubicBezTo>
                    <a:pt x="0" y="9355"/>
                    <a:pt x="221" y="9562"/>
                    <a:pt x="483" y="9562"/>
                  </a:cubicBezTo>
                  <a:lnTo>
                    <a:pt x="13861" y="9562"/>
                  </a:lnTo>
                  <a:cubicBezTo>
                    <a:pt x="14123" y="9562"/>
                    <a:pt x="14343" y="9355"/>
                    <a:pt x="14343" y="9094"/>
                  </a:cubicBezTo>
                  <a:lnTo>
                    <a:pt x="14343" y="483"/>
                  </a:lnTo>
                  <a:cubicBezTo>
                    <a:pt x="14343" y="221"/>
                    <a:pt x="14123" y="0"/>
                    <a:pt x="13861" y="0"/>
                  </a:cubicBezTo>
                  <a:close/>
                </a:path>
              </a:pathLst>
            </a:cu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8" name="Google Shape;5438;p118"/>
            <p:cNvSpPr/>
            <p:nvPr/>
          </p:nvSpPr>
          <p:spPr>
            <a:xfrm>
              <a:off x="7935725" y="2839162"/>
              <a:ext cx="179125" cy="239075"/>
            </a:xfrm>
            <a:custGeom>
              <a:avLst/>
              <a:gdLst/>
              <a:ahLst/>
              <a:cxnLst/>
              <a:rect l="l" t="t" r="r" b="b"/>
              <a:pathLst>
                <a:path w="7165" h="9563" extrusionOk="0">
                  <a:moveTo>
                    <a:pt x="1" y="0"/>
                  </a:moveTo>
                  <a:lnTo>
                    <a:pt x="1" y="951"/>
                  </a:lnTo>
                  <a:lnTo>
                    <a:pt x="6214" y="951"/>
                  </a:lnTo>
                  <a:lnTo>
                    <a:pt x="6214" y="8873"/>
                  </a:lnTo>
                  <a:lnTo>
                    <a:pt x="1" y="8983"/>
                  </a:lnTo>
                  <a:lnTo>
                    <a:pt x="1" y="9562"/>
                  </a:lnTo>
                  <a:lnTo>
                    <a:pt x="6683" y="9562"/>
                  </a:lnTo>
                  <a:cubicBezTo>
                    <a:pt x="6945" y="9562"/>
                    <a:pt x="7165" y="9355"/>
                    <a:pt x="7165" y="9094"/>
                  </a:cubicBezTo>
                  <a:lnTo>
                    <a:pt x="7165" y="483"/>
                  </a:lnTo>
                  <a:lnTo>
                    <a:pt x="7165" y="469"/>
                  </a:lnTo>
                  <a:cubicBezTo>
                    <a:pt x="7165" y="207"/>
                    <a:pt x="6945" y="0"/>
                    <a:pt x="6683" y="0"/>
                  </a:cubicBezTo>
                  <a:close/>
                </a:path>
              </a:pathLst>
            </a:custGeom>
            <a:solidFill>
              <a:schemeClr val="accen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9" name="Google Shape;5439;p118"/>
            <p:cNvSpPr/>
            <p:nvPr/>
          </p:nvSpPr>
          <p:spPr>
            <a:xfrm>
              <a:off x="7732500" y="3054437"/>
              <a:ext cx="406125" cy="47550"/>
            </a:xfrm>
            <a:custGeom>
              <a:avLst/>
              <a:gdLst/>
              <a:ahLst/>
              <a:cxnLst/>
              <a:rect l="l" t="t" r="r" b="b"/>
              <a:pathLst>
                <a:path w="16245" h="1902" extrusionOk="0">
                  <a:moveTo>
                    <a:pt x="469" y="0"/>
                  </a:moveTo>
                  <a:cubicBezTo>
                    <a:pt x="207" y="0"/>
                    <a:pt x="1" y="207"/>
                    <a:pt x="1" y="469"/>
                  </a:cubicBezTo>
                  <a:lnTo>
                    <a:pt x="1" y="1433"/>
                  </a:lnTo>
                  <a:cubicBezTo>
                    <a:pt x="1" y="1695"/>
                    <a:pt x="207" y="1902"/>
                    <a:pt x="469" y="1902"/>
                  </a:cubicBezTo>
                  <a:lnTo>
                    <a:pt x="15776" y="1902"/>
                  </a:lnTo>
                  <a:cubicBezTo>
                    <a:pt x="16038" y="1902"/>
                    <a:pt x="16245" y="1695"/>
                    <a:pt x="16245" y="1433"/>
                  </a:cubicBezTo>
                  <a:lnTo>
                    <a:pt x="16245" y="469"/>
                  </a:lnTo>
                  <a:cubicBezTo>
                    <a:pt x="16245" y="207"/>
                    <a:pt x="16038" y="0"/>
                    <a:pt x="15776" y="0"/>
                  </a:cubicBezTo>
                  <a:close/>
                </a:path>
              </a:pathLst>
            </a:custGeom>
            <a:solidFill>
              <a:schemeClr val="accent3"/>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0" name="Google Shape;5440;p118"/>
            <p:cNvSpPr/>
            <p:nvPr/>
          </p:nvSpPr>
          <p:spPr>
            <a:xfrm>
              <a:off x="7935725" y="3054437"/>
              <a:ext cx="202900" cy="47550"/>
            </a:xfrm>
            <a:custGeom>
              <a:avLst/>
              <a:gdLst/>
              <a:ahLst/>
              <a:cxnLst/>
              <a:rect l="l" t="t" r="r" b="b"/>
              <a:pathLst>
                <a:path w="8116" h="1902" extrusionOk="0">
                  <a:moveTo>
                    <a:pt x="1" y="0"/>
                  </a:moveTo>
                  <a:lnTo>
                    <a:pt x="1" y="1902"/>
                  </a:lnTo>
                  <a:lnTo>
                    <a:pt x="7647" y="1902"/>
                  </a:lnTo>
                  <a:cubicBezTo>
                    <a:pt x="7909" y="1902"/>
                    <a:pt x="8116" y="1695"/>
                    <a:pt x="8116" y="1433"/>
                  </a:cubicBezTo>
                  <a:lnTo>
                    <a:pt x="8116" y="469"/>
                  </a:lnTo>
                  <a:cubicBezTo>
                    <a:pt x="8116" y="207"/>
                    <a:pt x="7909" y="0"/>
                    <a:pt x="7647" y="0"/>
                  </a:cubicBezTo>
                  <a:close/>
                </a:path>
              </a:pathLst>
            </a:custGeom>
            <a:solidFill>
              <a:schemeClr val="accent3"/>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1" name="Google Shape;5441;p118"/>
            <p:cNvSpPr/>
            <p:nvPr/>
          </p:nvSpPr>
          <p:spPr>
            <a:xfrm>
              <a:off x="7970175" y="2886412"/>
              <a:ext cx="48475" cy="60225"/>
            </a:xfrm>
            <a:custGeom>
              <a:avLst/>
              <a:gdLst/>
              <a:ahLst/>
              <a:cxnLst/>
              <a:rect l="l" t="t" r="r" b="b"/>
              <a:pathLst>
                <a:path w="1939" h="2409" extrusionOk="0">
                  <a:moveTo>
                    <a:pt x="1243" y="1"/>
                  </a:moveTo>
                  <a:cubicBezTo>
                    <a:pt x="1126" y="1"/>
                    <a:pt x="1004" y="49"/>
                    <a:pt x="896" y="163"/>
                  </a:cubicBezTo>
                  <a:lnTo>
                    <a:pt x="179" y="880"/>
                  </a:lnTo>
                  <a:cubicBezTo>
                    <a:pt x="0" y="1073"/>
                    <a:pt x="0" y="1376"/>
                    <a:pt x="179" y="1555"/>
                  </a:cubicBezTo>
                  <a:lnTo>
                    <a:pt x="896" y="2271"/>
                  </a:lnTo>
                  <a:cubicBezTo>
                    <a:pt x="991" y="2366"/>
                    <a:pt x="1112" y="2407"/>
                    <a:pt x="1233" y="2409"/>
                  </a:cubicBezTo>
                  <a:lnTo>
                    <a:pt x="1233" y="2409"/>
                  </a:lnTo>
                  <a:cubicBezTo>
                    <a:pt x="1656" y="2404"/>
                    <a:pt x="1873" y="1898"/>
                    <a:pt x="1571" y="1596"/>
                  </a:cubicBezTo>
                  <a:lnTo>
                    <a:pt x="1199" y="1210"/>
                  </a:lnTo>
                  <a:lnTo>
                    <a:pt x="1571" y="838"/>
                  </a:lnTo>
                  <a:cubicBezTo>
                    <a:pt x="1939" y="492"/>
                    <a:pt x="1618" y="1"/>
                    <a:pt x="1243" y="1"/>
                  </a:cubicBezTo>
                  <a:close/>
                  <a:moveTo>
                    <a:pt x="1233" y="2409"/>
                  </a:moveTo>
                  <a:lnTo>
                    <a:pt x="1233" y="2409"/>
                  </a:lnTo>
                  <a:cubicBezTo>
                    <a:pt x="1231" y="2409"/>
                    <a:pt x="1229" y="2409"/>
                    <a:pt x="1227" y="2409"/>
                  </a:cubicBezTo>
                  <a:lnTo>
                    <a:pt x="1240" y="2409"/>
                  </a:lnTo>
                  <a:cubicBezTo>
                    <a:pt x="1238" y="2409"/>
                    <a:pt x="1236" y="2409"/>
                    <a:pt x="1233" y="2409"/>
                  </a:cubicBezTo>
                  <a:close/>
                </a:path>
              </a:pathLst>
            </a:custGeom>
            <a:solidFill>
              <a:schemeClr val="accent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2" name="Google Shape;5442;p118"/>
            <p:cNvSpPr/>
            <p:nvPr/>
          </p:nvSpPr>
          <p:spPr>
            <a:xfrm>
              <a:off x="8019950" y="2970412"/>
              <a:ext cx="48075" cy="59925"/>
            </a:xfrm>
            <a:custGeom>
              <a:avLst/>
              <a:gdLst/>
              <a:ahLst/>
              <a:cxnLst/>
              <a:rect l="l" t="t" r="r" b="b"/>
              <a:pathLst>
                <a:path w="1923" h="2397" extrusionOk="0">
                  <a:moveTo>
                    <a:pt x="682" y="0"/>
                  </a:moveTo>
                  <a:cubicBezTo>
                    <a:pt x="317" y="0"/>
                    <a:pt x="0" y="478"/>
                    <a:pt x="338" y="826"/>
                  </a:cubicBezTo>
                  <a:lnTo>
                    <a:pt x="724" y="1212"/>
                  </a:lnTo>
                  <a:lnTo>
                    <a:pt x="338" y="1584"/>
                  </a:lnTo>
                  <a:cubicBezTo>
                    <a:pt x="159" y="1763"/>
                    <a:pt x="159" y="2066"/>
                    <a:pt x="338" y="2259"/>
                  </a:cubicBezTo>
                  <a:cubicBezTo>
                    <a:pt x="433" y="2354"/>
                    <a:pt x="554" y="2395"/>
                    <a:pt x="676" y="2397"/>
                  </a:cubicBezTo>
                  <a:lnTo>
                    <a:pt x="676" y="2397"/>
                  </a:lnTo>
                  <a:cubicBezTo>
                    <a:pt x="811" y="2395"/>
                    <a:pt x="932" y="2354"/>
                    <a:pt x="1013" y="2259"/>
                  </a:cubicBezTo>
                  <a:lnTo>
                    <a:pt x="1729" y="1543"/>
                  </a:lnTo>
                  <a:cubicBezTo>
                    <a:pt x="1922" y="1350"/>
                    <a:pt x="1922" y="1047"/>
                    <a:pt x="1729" y="868"/>
                  </a:cubicBezTo>
                  <a:lnTo>
                    <a:pt x="1013" y="151"/>
                  </a:lnTo>
                  <a:cubicBezTo>
                    <a:pt x="910" y="45"/>
                    <a:pt x="794" y="0"/>
                    <a:pt x="682" y="0"/>
                  </a:cubicBezTo>
                  <a:close/>
                  <a:moveTo>
                    <a:pt x="676" y="2397"/>
                  </a:moveTo>
                  <a:cubicBezTo>
                    <a:pt x="673" y="2397"/>
                    <a:pt x="671" y="2397"/>
                    <a:pt x="668" y="2397"/>
                  </a:cubicBezTo>
                  <a:lnTo>
                    <a:pt x="682" y="2397"/>
                  </a:lnTo>
                  <a:cubicBezTo>
                    <a:pt x="680" y="2397"/>
                    <a:pt x="678" y="2397"/>
                    <a:pt x="676" y="2397"/>
                  </a:cubicBezTo>
                  <a:close/>
                </a:path>
              </a:pathLst>
            </a:custGeom>
            <a:solidFill>
              <a:schemeClr val="accent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3" name="Google Shape;5443;p118"/>
            <p:cNvSpPr/>
            <p:nvPr/>
          </p:nvSpPr>
          <p:spPr>
            <a:xfrm>
              <a:off x="7801050" y="2899087"/>
              <a:ext cx="101625" cy="23800"/>
            </a:xfrm>
            <a:custGeom>
              <a:avLst/>
              <a:gdLst/>
              <a:ahLst/>
              <a:cxnLst/>
              <a:rect l="l" t="t" r="r" b="b"/>
              <a:pathLst>
                <a:path w="4065" h="952" extrusionOk="0">
                  <a:moveTo>
                    <a:pt x="593" y="1"/>
                  </a:moveTo>
                  <a:cubicBezTo>
                    <a:pt x="1" y="28"/>
                    <a:pt x="1" y="910"/>
                    <a:pt x="593" y="951"/>
                  </a:cubicBezTo>
                  <a:lnTo>
                    <a:pt x="3473" y="951"/>
                  </a:lnTo>
                  <a:cubicBezTo>
                    <a:pt x="4065" y="910"/>
                    <a:pt x="4065" y="28"/>
                    <a:pt x="3473" y="1"/>
                  </a:cubicBezTo>
                  <a:close/>
                </a:path>
              </a:pathLst>
            </a:custGeom>
            <a:solidFill>
              <a:schemeClr val="accent4"/>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4" name="Google Shape;5444;p118"/>
            <p:cNvSpPr/>
            <p:nvPr/>
          </p:nvSpPr>
          <p:spPr>
            <a:xfrm>
              <a:off x="7818950" y="2946612"/>
              <a:ext cx="83725" cy="24150"/>
            </a:xfrm>
            <a:custGeom>
              <a:avLst/>
              <a:gdLst/>
              <a:ahLst/>
              <a:cxnLst/>
              <a:rect l="l" t="t" r="r" b="b"/>
              <a:pathLst>
                <a:path w="3349" h="966" extrusionOk="0">
                  <a:moveTo>
                    <a:pt x="593" y="1"/>
                  </a:moveTo>
                  <a:cubicBezTo>
                    <a:pt x="1" y="42"/>
                    <a:pt x="1" y="924"/>
                    <a:pt x="593" y="965"/>
                  </a:cubicBezTo>
                  <a:lnTo>
                    <a:pt x="2743" y="965"/>
                  </a:lnTo>
                  <a:cubicBezTo>
                    <a:pt x="3349" y="924"/>
                    <a:pt x="3349" y="42"/>
                    <a:pt x="2743" y="1"/>
                  </a:cubicBezTo>
                  <a:close/>
                </a:path>
              </a:pathLst>
            </a:custGeom>
            <a:solidFill>
              <a:schemeClr val="accent4"/>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5" name="Google Shape;5445;p118"/>
            <p:cNvSpPr/>
            <p:nvPr/>
          </p:nvSpPr>
          <p:spPr>
            <a:xfrm>
              <a:off x="7841325" y="2994462"/>
              <a:ext cx="61350" cy="23850"/>
            </a:xfrm>
            <a:custGeom>
              <a:avLst/>
              <a:gdLst/>
              <a:ahLst/>
              <a:cxnLst/>
              <a:rect l="l" t="t" r="r" b="b"/>
              <a:pathLst>
                <a:path w="2454" h="954" extrusionOk="0">
                  <a:moveTo>
                    <a:pt x="624" y="1"/>
                  </a:moveTo>
                  <a:cubicBezTo>
                    <a:pt x="1" y="1"/>
                    <a:pt x="1" y="954"/>
                    <a:pt x="624" y="954"/>
                  </a:cubicBezTo>
                  <a:cubicBezTo>
                    <a:pt x="637" y="954"/>
                    <a:pt x="650" y="954"/>
                    <a:pt x="663" y="953"/>
                  </a:cubicBezTo>
                  <a:lnTo>
                    <a:pt x="1862" y="953"/>
                  </a:lnTo>
                  <a:cubicBezTo>
                    <a:pt x="2454" y="925"/>
                    <a:pt x="2454" y="43"/>
                    <a:pt x="1862" y="2"/>
                  </a:cubicBezTo>
                  <a:lnTo>
                    <a:pt x="663" y="2"/>
                  </a:lnTo>
                  <a:cubicBezTo>
                    <a:pt x="650" y="1"/>
                    <a:pt x="637" y="1"/>
                    <a:pt x="624" y="1"/>
                  </a:cubicBezTo>
                  <a:close/>
                </a:path>
              </a:pathLst>
            </a:custGeom>
            <a:solidFill>
              <a:schemeClr val="accent4"/>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6" name="Google Shape;5446;p118"/>
            <p:cNvSpPr/>
            <p:nvPr/>
          </p:nvSpPr>
          <p:spPr>
            <a:xfrm>
              <a:off x="8033200" y="2904887"/>
              <a:ext cx="27925" cy="23850"/>
            </a:xfrm>
            <a:custGeom>
              <a:avLst/>
              <a:gdLst/>
              <a:ahLst/>
              <a:cxnLst/>
              <a:rect l="l" t="t" r="r" b="b"/>
              <a:pathLst>
                <a:path w="1117" h="954" extrusionOk="0">
                  <a:moveTo>
                    <a:pt x="629" y="0"/>
                  </a:moveTo>
                  <a:cubicBezTo>
                    <a:pt x="513" y="0"/>
                    <a:pt x="397" y="43"/>
                    <a:pt x="304" y="141"/>
                  </a:cubicBezTo>
                  <a:cubicBezTo>
                    <a:pt x="1" y="444"/>
                    <a:pt x="207" y="954"/>
                    <a:pt x="634" y="954"/>
                  </a:cubicBezTo>
                  <a:cubicBezTo>
                    <a:pt x="896" y="954"/>
                    <a:pt x="1117" y="747"/>
                    <a:pt x="1117" y="485"/>
                  </a:cubicBezTo>
                  <a:cubicBezTo>
                    <a:pt x="1117" y="195"/>
                    <a:pt x="875" y="0"/>
                    <a:pt x="629" y="0"/>
                  </a:cubicBezTo>
                  <a:close/>
                </a:path>
              </a:pathLst>
            </a:custGeom>
            <a:solidFill>
              <a:schemeClr val="accent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7" name="Google Shape;5447;p118"/>
            <p:cNvSpPr/>
            <p:nvPr/>
          </p:nvSpPr>
          <p:spPr>
            <a:xfrm>
              <a:off x="7967525" y="2988987"/>
              <a:ext cx="27825" cy="23700"/>
            </a:xfrm>
            <a:custGeom>
              <a:avLst/>
              <a:gdLst/>
              <a:ahLst/>
              <a:cxnLst/>
              <a:rect l="l" t="t" r="r" b="b"/>
              <a:pathLst>
                <a:path w="1113" h="948" extrusionOk="0">
                  <a:moveTo>
                    <a:pt x="613" y="0"/>
                  </a:moveTo>
                  <a:cubicBezTo>
                    <a:pt x="198" y="0"/>
                    <a:pt x="0" y="514"/>
                    <a:pt x="299" y="813"/>
                  </a:cubicBezTo>
                  <a:cubicBezTo>
                    <a:pt x="392" y="906"/>
                    <a:pt x="509" y="948"/>
                    <a:pt x="624" y="948"/>
                  </a:cubicBezTo>
                  <a:cubicBezTo>
                    <a:pt x="870" y="948"/>
                    <a:pt x="1112" y="759"/>
                    <a:pt x="1112" y="469"/>
                  </a:cubicBezTo>
                  <a:cubicBezTo>
                    <a:pt x="1112" y="207"/>
                    <a:pt x="892" y="1"/>
                    <a:pt x="630" y="1"/>
                  </a:cubicBezTo>
                  <a:cubicBezTo>
                    <a:pt x="624" y="0"/>
                    <a:pt x="619" y="0"/>
                    <a:pt x="613" y="0"/>
                  </a:cubicBezTo>
                  <a:close/>
                </a:path>
              </a:pathLst>
            </a:custGeom>
            <a:solidFill>
              <a:schemeClr val="accent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48" name="Google Shape;5448;p118"/>
          <p:cNvGrpSpPr/>
          <p:nvPr/>
        </p:nvGrpSpPr>
        <p:grpSpPr>
          <a:xfrm>
            <a:off x="2596175" y="4146687"/>
            <a:ext cx="414050" cy="369600"/>
            <a:chOff x="2596175" y="4146687"/>
            <a:chExt cx="414050" cy="369600"/>
          </a:xfrm>
        </p:grpSpPr>
        <p:sp>
          <p:nvSpPr>
            <p:cNvPr id="5449" name="Google Shape;5449;p118"/>
            <p:cNvSpPr/>
            <p:nvPr/>
          </p:nvSpPr>
          <p:spPr>
            <a:xfrm>
              <a:off x="2858975" y="4243787"/>
              <a:ext cx="134700" cy="47900"/>
            </a:xfrm>
            <a:custGeom>
              <a:avLst/>
              <a:gdLst/>
              <a:ahLst/>
              <a:cxnLst/>
              <a:rect l="l" t="t" r="r" b="b"/>
              <a:pathLst>
                <a:path w="5388" h="1916" extrusionOk="0">
                  <a:moveTo>
                    <a:pt x="1" y="1"/>
                  </a:moveTo>
                  <a:lnTo>
                    <a:pt x="42" y="1916"/>
                  </a:lnTo>
                  <a:lnTo>
                    <a:pt x="5388" y="1916"/>
                  </a:lnTo>
                  <a:cubicBezTo>
                    <a:pt x="4864" y="1392"/>
                    <a:pt x="4864" y="538"/>
                    <a:pt x="5388" y="1"/>
                  </a:cubicBezTo>
                  <a:close/>
                </a:path>
              </a:pathLst>
            </a:custGeom>
            <a:solidFill>
              <a:srgbClr val="D5E7FD"/>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0" name="Google Shape;5450;p118"/>
            <p:cNvSpPr/>
            <p:nvPr/>
          </p:nvSpPr>
          <p:spPr>
            <a:xfrm>
              <a:off x="2832450" y="4232062"/>
              <a:ext cx="177775" cy="71675"/>
            </a:xfrm>
            <a:custGeom>
              <a:avLst/>
              <a:gdLst/>
              <a:ahLst/>
              <a:cxnLst/>
              <a:rect l="l" t="t" r="r" b="b"/>
              <a:pathLst>
                <a:path w="7111" h="2867" extrusionOk="0">
                  <a:moveTo>
                    <a:pt x="6488" y="0"/>
                  </a:moveTo>
                  <a:cubicBezTo>
                    <a:pt x="6475" y="0"/>
                    <a:pt x="6462" y="0"/>
                    <a:pt x="6449" y="1"/>
                  </a:cubicBezTo>
                  <a:lnTo>
                    <a:pt x="483" y="1"/>
                  </a:lnTo>
                  <a:cubicBezTo>
                    <a:pt x="207" y="1"/>
                    <a:pt x="1" y="222"/>
                    <a:pt x="1" y="483"/>
                  </a:cubicBezTo>
                  <a:lnTo>
                    <a:pt x="42" y="2399"/>
                  </a:lnTo>
                  <a:cubicBezTo>
                    <a:pt x="42" y="2660"/>
                    <a:pt x="249" y="2867"/>
                    <a:pt x="511" y="2867"/>
                  </a:cubicBezTo>
                  <a:lnTo>
                    <a:pt x="6463" y="2867"/>
                  </a:lnTo>
                  <a:cubicBezTo>
                    <a:pt x="7096" y="2867"/>
                    <a:pt x="7096" y="1916"/>
                    <a:pt x="6463" y="1916"/>
                  </a:cubicBezTo>
                  <a:lnTo>
                    <a:pt x="979" y="1916"/>
                  </a:lnTo>
                  <a:lnTo>
                    <a:pt x="965" y="952"/>
                  </a:lnTo>
                  <a:lnTo>
                    <a:pt x="6449" y="952"/>
                  </a:lnTo>
                  <a:cubicBezTo>
                    <a:pt x="6462" y="953"/>
                    <a:pt x="6475" y="953"/>
                    <a:pt x="6488" y="953"/>
                  </a:cubicBezTo>
                  <a:cubicBezTo>
                    <a:pt x="7111" y="953"/>
                    <a:pt x="7111" y="0"/>
                    <a:pt x="6488" y="0"/>
                  </a:cubicBezTo>
                  <a:close/>
                </a:path>
              </a:pathLst>
            </a:custGeom>
            <a:solidFill>
              <a:schemeClr val="accen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1" name="Google Shape;5451;p118"/>
            <p:cNvSpPr/>
            <p:nvPr/>
          </p:nvSpPr>
          <p:spPr>
            <a:xfrm>
              <a:off x="2611325" y="4314737"/>
              <a:ext cx="334825" cy="47900"/>
            </a:xfrm>
            <a:custGeom>
              <a:avLst/>
              <a:gdLst/>
              <a:ahLst/>
              <a:cxnLst/>
              <a:rect l="l" t="t" r="r" b="b"/>
              <a:pathLst>
                <a:path w="13393" h="1916" extrusionOk="0">
                  <a:moveTo>
                    <a:pt x="1" y="1"/>
                  </a:moveTo>
                  <a:cubicBezTo>
                    <a:pt x="524" y="524"/>
                    <a:pt x="524" y="1392"/>
                    <a:pt x="1" y="1916"/>
                  </a:cubicBezTo>
                  <a:lnTo>
                    <a:pt x="12428" y="1916"/>
                  </a:lnTo>
                  <a:cubicBezTo>
                    <a:pt x="12952" y="1916"/>
                    <a:pt x="13392" y="1489"/>
                    <a:pt x="13392" y="965"/>
                  </a:cubicBezTo>
                  <a:lnTo>
                    <a:pt x="13379" y="952"/>
                  </a:lnTo>
                  <a:cubicBezTo>
                    <a:pt x="13379" y="428"/>
                    <a:pt x="12952" y="1"/>
                    <a:pt x="12428" y="1"/>
                  </a:cubicBezTo>
                  <a:close/>
                </a:path>
              </a:pathLst>
            </a:custGeom>
            <a:solidFill>
              <a:srgbClr val="ECF4FF"/>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2" name="Google Shape;5452;p118"/>
            <p:cNvSpPr/>
            <p:nvPr/>
          </p:nvSpPr>
          <p:spPr>
            <a:xfrm>
              <a:off x="2760825" y="4314737"/>
              <a:ext cx="185325" cy="47900"/>
            </a:xfrm>
            <a:custGeom>
              <a:avLst/>
              <a:gdLst/>
              <a:ahLst/>
              <a:cxnLst/>
              <a:rect l="l" t="t" r="r" b="b"/>
              <a:pathLst>
                <a:path w="7413" h="1916" extrusionOk="0">
                  <a:moveTo>
                    <a:pt x="0" y="1"/>
                  </a:moveTo>
                  <a:lnTo>
                    <a:pt x="0" y="1916"/>
                  </a:lnTo>
                  <a:lnTo>
                    <a:pt x="6448" y="1916"/>
                  </a:lnTo>
                  <a:cubicBezTo>
                    <a:pt x="6972" y="1916"/>
                    <a:pt x="7412" y="1489"/>
                    <a:pt x="7412" y="965"/>
                  </a:cubicBezTo>
                  <a:cubicBezTo>
                    <a:pt x="7412" y="428"/>
                    <a:pt x="6972" y="1"/>
                    <a:pt x="6448" y="1"/>
                  </a:cubicBezTo>
                  <a:close/>
                </a:path>
              </a:pathLst>
            </a:custGeom>
            <a:solidFill>
              <a:srgbClr val="D5E7FD"/>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3" name="Google Shape;5453;p118"/>
            <p:cNvSpPr/>
            <p:nvPr/>
          </p:nvSpPr>
          <p:spPr>
            <a:xfrm>
              <a:off x="2596175" y="4303037"/>
              <a:ext cx="361675" cy="71675"/>
            </a:xfrm>
            <a:custGeom>
              <a:avLst/>
              <a:gdLst/>
              <a:ahLst/>
              <a:cxnLst/>
              <a:rect l="l" t="t" r="r" b="b"/>
              <a:pathLst>
                <a:path w="14467" h="2867" extrusionOk="0">
                  <a:moveTo>
                    <a:pt x="607" y="0"/>
                  </a:moveTo>
                  <a:cubicBezTo>
                    <a:pt x="0" y="28"/>
                    <a:pt x="0" y="910"/>
                    <a:pt x="607" y="951"/>
                  </a:cubicBezTo>
                  <a:lnTo>
                    <a:pt x="13034" y="951"/>
                  </a:lnTo>
                  <a:cubicBezTo>
                    <a:pt x="13047" y="950"/>
                    <a:pt x="13060" y="950"/>
                    <a:pt x="13073" y="950"/>
                  </a:cubicBezTo>
                  <a:cubicBezTo>
                    <a:pt x="13696" y="950"/>
                    <a:pt x="13696" y="1903"/>
                    <a:pt x="13073" y="1903"/>
                  </a:cubicBezTo>
                  <a:cubicBezTo>
                    <a:pt x="13060" y="1903"/>
                    <a:pt x="13047" y="1903"/>
                    <a:pt x="13034" y="1902"/>
                  </a:cubicBezTo>
                  <a:lnTo>
                    <a:pt x="607" y="1902"/>
                  </a:lnTo>
                  <a:cubicBezTo>
                    <a:pt x="0" y="1943"/>
                    <a:pt x="0" y="2825"/>
                    <a:pt x="607" y="2866"/>
                  </a:cubicBezTo>
                  <a:lnTo>
                    <a:pt x="13034" y="2866"/>
                  </a:lnTo>
                  <a:cubicBezTo>
                    <a:pt x="13833" y="2852"/>
                    <a:pt x="14467" y="2219"/>
                    <a:pt x="14467" y="1433"/>
                  </a:cubicBezTo>
                  <a:cubicBezTo>
                    <a:pt x="14467" y="634"/>
                    <a:pt x="13819" y="0"/>
                    <a:pt x="13034" y="0"/>
                  </a:cubicBezTo>
                  <a:close/>
                </a:path>
              </a:pathLst>
            </a:custGeom>
            <a:solidFill>
              <a:schemeClr val="accent4"/>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4" name="Google Shape;5454;p118"/>
            <p:cNvSpPr/>
            <p:nvPr/>
          </p:nvSpPr>
          <p:spPr>
            <a:xfrm>
              <a:off x="2760825" y="4303037"/>
              <a:ext cx="197025" cy="71675"/>
            </a:xfrm>
            <a:custGeom>
              <a:avLst/>
              <a:gdLst/>
              <a:ahLst/>
              <a:cxnLst/>
              <a:rect l="l" t="t" r="r" b="b"/>
              <a:pathLst>
                <a:path w="7881" h="2867" extrusionOk="0">
                  <a:moveTo>
                    <a:pt x="0" y="0"/>
                  </a:moveTo>
                  <a:lnTo>
                    <a:pt x="0" y="951"/>
                  </a:lnTo>
                  <a:lnTo>
                    <a:pt x="6448" y="951"/>
                  </a:lnTo>
                  <a:cubicBezTo>
                    <a:pt x="6461" y="950"/>
                    <a:pt x="6474" y="950"/>
                    <a:pt x="6487" y="950"/>
                  </a:cubicBezTo>
                  <a:cubicBezTo>
                    <a:pt x="7110" y="950"/>
                    <a:pt x="7110" y="1903"/>
                    <a:pt x="6487" y="1903"/>
                  </a:cubicBezTo>
                  <a:cubicBezTo>
                    <a:pt x="6474" y="1903"/>
                    <a:pt x="6461" y="1903"/>
                    <a:pt x="6448" y="1902"/>
                  </a:cubicBezTo>
                  <a:lnTo>
                    <a:pt x="0" y="1902"/>
                  </a:lnTo>
                  <a:lnTo>
                    <a:pt x="0" y="2866"/>
                  </a:lnTo>
                  <a:lnTo>
                    <a:pt x="6448" y="2866"/>
                  </a:lnTo>
                  <a:cubicBezTo>
                    <a:pt x="7247" y="2852"/>
                    <a:pt x="7881" y="2219"/>
                    <a:pt x="7881" y="1433"/>
                  </a:cubicBezTo>
                  <a:cubicBezTo>
                    <a:pt x="7881" y="634"/>
                    <a:pt x="7247" y="0"/>
                    <a:pt x="6448" y="0"/>
                  </a:cubicBezTo>
                  <a:close/>
                </a:path>
              </a:pathLst>
            </a:custGeom>
            <a:solidFill>
              <a:schemeClr val="accent4"/>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5" name="Google Shape;5455;p118"/>
            <p:cNvSpPr/>
            <p:nvPr/>
          </p:nvSpPr>
          <p:spPr>
            <a:xfrm>
              <a:off x="2749100" y="4146687"/>
              <a:ext cx="41700" cy="78700"/>
            </a:xfrm>
            <a:custGeom>
              <a:avLst/>
              <a:gdLst/>
              <a:ahLst/>
              <a:cxnLst/>
              <a:rect l="l" t="t" r="r" b="b"/>
              <a:pathLst>
                <a:path w="1668" h="3148" extrusionOk="0">
                  <a:moveTo>
                    <a:pt x="1182" y="0"/>
                  </a:moveTo>
                  <a:cubicBezTo>
                    <a:pt x="1044" y="0"/>
                    <a:pt x="903" y="59"/>
                    <a:pt x="800" y="192"/>
                  </a:cubicBezTo>
                  <a:cubicBezTo>
                    <a:pt x="359" y="688"/>
                    <a:pt x="1" y="1598"/>
                    <a:pt x="1" y="2672"/>
                  </a:cubicBezTo>
                  <a:cubicBezTo>
                    <a:pt x="8" y="2989"/>
                    <a:pt x="249" y="3148"/>
                    <a:pt x="486" y="3148"/>
                  </a:cubicBezTo>
                  <a:cubicBezTo>
                    <a:pt x="724" y="3148"/>
                    <a:pt x="958" y="2989"/>
                    <a:pt x="951" y="2672"/>
                  </a:cubicBezTo>
                  <a:cubicBezTo>
                    <a:pt x="951" y="1529"/>
                    <a:pt x="1420" y="936"/>
                    <a:pt x="1516" y="840"/>
                  </a:cubicBezTo>
                  <a:cubicBezTo>
                    <a:pt x="1599" y="743"/>
                    <a:pt x="1654" y="619"/>
                    <a:pt x="1668" y="495"/>
                  </a:cubicBezTo>
                  <a:lnTo>
                    <a:pt x="1668" y="482"/>
                  </a:lnTo>
                  <a:cubicBezTo>
                    <a:pt x="1668" y="190"/>
                    <a:pt x="1429" y="0"/>
                    <a:pt x="1182" y="0"/>
                  </a:cubicBezTo>
                  <a:close/>
                </a:path>
              </a:pathLst>
            </a:custGeom>
            <a:solidFill>
              <a:schemeClr val="accen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6" name="Google Shape;5456;p118"/>
            <p:cNvSpPr/>
            <p:nvPr/>
          </p:nvSpPr>
          <p:spPr>
            <a:xfrm>
              <a:off x="2633725" y="4187962"/>
              <a:ext cx="233550" cy="186750"/>
            </a:xfrm>
            <a:custGeom>
              <a:avLst/>
              <a:gdLst/>
              <a:ahLst/>
              <a:cxnLst/>
              <a:rect l="l" t="t" r="r" b="b"/>
              <a:pathLst>
                <a:path w="9342" h="7470" extrusionOk="0">
                  <a:moveTo>
                    <a:pt x="3309" y="0"/>
                  </a:moveTo>
                  <a:cubicBezTo>
                    <a:pt x="3021" y="0"/>
                    <a:pt x="2733" y="37"/>
                    <a:pt x="2453" y="112"/>
                  </a:cubicBezTo>
                  <a:cubicBezTo>
                    <a:pt x="0" y="828"/>
                    <a:pt x="207" y="4548"/>
                    <a:pt x="1364" y="6312"/>
                  </a:cubicBezTo>
                  <a:cubicBezTo>
                    <a:pt x="1819" y="7028"/>
                    <a:pt x="2590" y="7455"/>
                    <a:pt x="3431" y="7455"/>
                  </a:cubicBezTo>
                  <a:cubicBezTo>
                    <a:pt x="3706" y="7469"/>
                    <a:pt x="4381" y="7469"/>
                    <a:pt x="5084" y="7469"/>
                  </a:cubicBezTo>
                  <a:cubicBezTo>
                    <a:pt x="5773" y="7469"/>
                    <a:pt x="6737" y="6491"/>
                    <a:pt x="6999" y="6477"/>
                  </a:cubicBezTo>
                  <a:cubicBezTo>
                    <a:pt x="7895" y="6450"/>
                    <a:pt x="7716" y="5292"/>
                    <a:pt x="8184" y="4562"/>
                  </a:cubicBezTo>
                  <a:cubicBezTo>
                    <a:pt x="9341" y="2799"/>
                    <a:pt x="7468" y="980"/>
                    <a:pt x="7468" y="980"/>
                  </a:cubicBezTo>
                  <a:cubicBezTo>
                    <a:pt x="6841" y="792"/>
                    <a:pt x="6254" y="335"/>
                    <a:pt x="5658" y="335"/>
                  </a:cubicBezTo>
                  <a:cubicBezTo>
                    <a:pt x="5468" y="335"/>
                    <a:pt x="5277" y="381"/>
                    <a:pt x="5084" y="498"/>
                  </a:cubicBezTo>
                  <a:cubicBezTo>
                    <a:pt x="4540" y="169"/>
                    <a:pt x="3925" y="0"/>
                    <a:pt x="3309" y="0"/>
                  </a:cubicBezTo>
                  <a:close/>
                </a:path>
              </a:pathLst>
            </a:custGeom>
            <a:solidFill>
              <a:schemeClr val="accen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7" name="Google Shape;5457;p118"/>
            <p:cNvSpPr/>
            <p:nvPr/>
          </p:nvSpPr>
          <p:spPr>
            <a:xfrm>
              <a:off x="2760825" y="4187837"/>
              <a:ext cx="120225" cy="186875"/>
            </a:xfrm>
            <a:custGeom>
              <a:avLst/>
              <a:gdLst/>
              <a:ahLst/>
              <a:cxnLst/>
              <a:rect l="l" t="t" r="r" b="b"/>
              <a:pathLst>
                <a:path w="4809" h="7475" extrusionOk="0">
                  <a:moveTo>
                    <a:pt x="1787" y="0"/>
                  </a:moveTo>
                  <a:cubicBezTo>
                    <a:pt x="1185" y="0"/>
                    <a:pt x="559" y="171"/>
                    <a:pt x="0" y="503"/>
                  </a:cubicBezTo>
                  <a:lnTo>
                    <a:pt x="0" y="7474"/>
                  </a:lnTo>
                  <a:cubicBezTo>
                    <a:pt x="689" y="7474"/>
                    <a:pt x="1378" y="7460"/>
                    <a:pt x="1640" y="7460"/>
                  </a:cubicBezTo>
                  <a:cubicBezTo>
                    <a:pt x="2480" y="7460"/>
                    <a:pt x="3265" y="7020"/>
                    <a:pt x="3720" y="6317"/>
                  </a:cubicBezTo>
                  <a:cubicBezTo>
                    <a:pt x="4505" y="5104"/>
                    <a:pt x="4808" y="3079"/>
                    <a:pt x="4230" y="1591"/>
                  </a:cubicBezTo>
                  <a:cubicBezTo>
                    <a:pt x="3810" y="515"/>
                    <a:pt x="2835" y="0"/>
                    <a:pt x="1787" y="0"/>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8" name="Google Shape;5458;p118"/>
            <p:cNvSpPr/>
            <p:nvPr/>
          </p:nvSpPr>
          <p:spPr>
            <a:xfrm>
              <a:off x="2611325" y="4456662"/>
              <a:ext cx="334475" cy="47900"/>
            </a:xfrm>
            <a:custGeom>
              <a:avLst/>
              <a:gdLst/>
              <a:ahLst/>
              <a:cxnLst/>
              <a:rect l="l" t="t" r="r" b="b"/>
              <a:pathLst>
                <a:path w="13379" h="1916" extrusionOk="0">
                  <a:moveTo>
                    <a:pt x="1" y="0"/>
                  </a:moveTo>
                  <a:cubicBezTo>
                    <a:pt x="524" y="524"/>
                    <a:pt x="524" y="1392"/>
                    <a:pt x="1" y="1915"/>
                  </a:cubicBezTo>
                  <a:lnTo>
                    <a:pt x="12428" y="1915"/>
                  </a:lnTo>
                  <a:cubicBezTo>
                    <a:pt x="12952" y="1915"/>
                    <a:pt x="13379" y="1488"/>
                    <a:pt x="13379" y="965"/>
                  </a:cubicBezTo>
                  <a:cubicBezTo>
                    <a:pt x="13379" y="427"/>
                    <a:pt x="12952" y="0"/>
                    <a:pt x="12428" y="0"/>
                  </a:cubicBezTo>
                  <a:close/>
                </a:path>
              </a:pathLst>
            </a:custGeom>
            <a:solidFill>
              <a:srgbClr val="ECF4FF"/>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9" name="Google Shape;5459;p118"/>
            <p:cNvSpPr/>
            <p:nvPr/>
          </p:nvSpPr>
          <p:spPr>
            <a:xfrm>
              <a:off x="2760825" y="4456662"/>
              <a:ext cx="184975" cy="47900"/>
            </a:xfrm>
            <a:custGeom>
              <a:avLst/>
              <a:gdLst/>
              <a:ahLst/>
              <a:cxnLst/>
              <a:rect l="l" t="t" r="r" b="b"/>
              <a:pathLst>
                <a:path w="7399" h="1916" extrusionOk="0">
                  <a:moveTo>
                    <a:pt x="0" y="0"/>
                  </a:moveTo>
                  <a:lnTo>
                    <a:pt x="0" y="1915"/>
                  </a:lnTo>
                  <a:lnTo>
                    <a:pt x="6448" y="1915"/>
                  </a:lnTo>
                  <a:cubicBezTo>
                    <a:pt x="6972" y="1915"/>
                    <a:pt x="7399" y="1488"/>
                    <a:pt x="7399" y="965"/>
                  </a:cubicBezTo>
                  <a:cubicBezTo>
                    <a:pt x="7399" y="427"/>
                    <a:pt x="6972" y="0"/>
                    <a:pt x="6448" y="0"/>
                  </a:cubicBezTo>
                  <a:close/>
                </a:path>
              </a:pathLst>
            </a:custGeom>
            <a:solidFill>
              <a:srgbClr val="D5E7FD"/>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0" name="Google Shape;5460;p118"/>
            <p:cNvSpPr/>
            <p:nvPr/>
          </p:nvSpPr>
          <p:spPr>
            <a:xfrm>
              <a:off x="2596175" y="4444887"/>
              <a:ext cx="363075" cy="71400"/>
            </a:xfrm>
            <a:custGeom>
              <a:avLst/>
              <a:gdLst/>
              <a:ahLst/>
              <a:cxnLst/>
              <a:rect l="l" t="t" r="r" b="b"/>
              <a:pathLst>
                <a:path w="14523" h="2856" extrusionOk="0">
                  <a:moveTo>
                    <a:pt x="13073" y="952"/>
                  </a:moveTo>
                  <a:cubicBezTo>
                    <a:pt x="13696" y="952"/>
                    <a:pt x="13696" y="1905"/>
                    <a:pt x="13073" y="1905"/>
                  </a:cubicBezTo>
                  <a:cubicBezTo>
                    <a:pt x="13060" y="1905"/>
                    <a:pt x="13047" y="1905"/>
                    <a:pt x="13034" y="1904"/>
                  </a:cubicBezTo>
                  <a:lnTo>
                    <a:pt x="12083" y="1904"/>
                  </a:lnTo>
                  <a:lnTo>
                    <a:pt x="12083" y="953"/>
                  </a:lnTo>
                  <a:lnTo>
                    <a:pt x="13034" y="953"/>
                  </a:lnTo>
                  <a:cubicBezTo>
                    <a:pt x="13047" y="953"/>
                    <a:pt x="13060" y="952"/>
                    <a:pt x="13073" y="952"/>
                  </a:cubicBezTo>
                  <a:close/>
                  <a:moveTo>
                    <a:pt x="13106" y="1"/>
                  </a:moveTo>
                  <a:cubicBezTo>
                    <a:pt x="13082" y="1"/>
                    <a:pt x="13058" y="2"/>
                    <a:pt x="13034" y="3"/>
                  </a:cubicBezTo>
                  <a:lnTo>
                    <a:pt x="607" y="3"/>
                  </a:lnTo>
                  <a:cubicBezTo>
                    <a:pt x="0" y="30"/>
                    <a:pt x="0" y="912"/>
                    <a:pt x="607" y="953"/>
                  </a:cubicBezTo>
                  <a:lnTo>
                    <a:pt x="11119" y="953"/>
                  </a:lnTo>
                  <a:lnTo>
                    <a:pt x="11119" y="1904"/>
                  </a:lnTo>
                  <a:lnTo>
                    <a:pt x="607" y="1904"/>
                  </a:lnTo>
                  <a:cubicBezTo>
                    <a:pt x="0" y="1945"/>
                    <a:pt x="0" y="2827"/>
                    <a:pt x="607" y="2855"/>
                  </a:cubicBezTo>
                  <a:lnTo>
                    <a:pt x="13034" y="2855"/>
                  </a:lnTo>
                  <a:cubicBezTo>
                    <a:pt x="13051" y="2855"/>
                    <a:pt x="13067" y="2856"/>
                    <a:pt x="13084" y="2856"/>
                  </a:cubicBezTo>
                  <a:cubicBezTo>
                    <a:pt x="13874" y="2856"/>
                    <a:pt x="14522" y="2218"/>
                    <a:pt x="14522" y="1422"/>
                  </a:cubicBezTo>
                  <a:cubicBezTo>
                    <a:pt x="14522" y="647"/>
                    <a:pt x="13887" y="1"/>
                    <a:pt x="13106" y="1"/>
                  </a:cubicBezTo>
                  <a:close/>
                </a:path>
              </a:pathLst>
            </a:cu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1" name="Google Shape;5461;p118"/>
            <p:cNvSpPr/>
            <p:nvPr/>
          </p:nvSpPr>
          <p:spPr>
            <a:xfrm>
              <a:off x="2760825" y="4444587"/>
              <a:ext cx="198425" cy="71700"/>
            </a:xfrm>
            <a:custGeom>
              <a:avLst/>
              <a:gdLst/>
              <a:ahLst/>
              <a:cxnLst/>
              <a:rect l="l" t="t" r="r" b="b"/>
              <a:pathLst>
                <a:path w="7937" h="2868" extrusionOk="0">
                  <a:moveTo>
                    <a:pt x="6487" y="964"/>
                  </a:moveTo>
                  <a:cubicBezTo>
                    <a:pt x="7110" y="964"/>
                    <a:pt x="7110" y="1917"/>
                    <a:pt x="6487" y="1917"/>
                  </a:cubicBezTo>
                  <a:cubicBezTo>
                    <a:pt x="6474" y="1917"/>
                    <a:pt x="6461" y="1917"/>
                    <a:pt x="6448" y="1916"/>
                  </a:cubicBezTo>
                  <a:lnTo>
                    <a:pt x="5497" y="1916"/>
                  </a:lnTo>
                  <a:lnTo>
                    <a:pt x="5497" y="965"/>
                  </a:lnTo>
                  <a:lnTo>
                    <a:pt x="6448" y="965"/>
                  </a:lnTo>
                  <a:cubicBezTo>
                    <a:pt x="6461" y="965"/>
                    <a:pt x="6474" y="964"/>
                    <a:pt x="6487" y="964"/>
                  </a:cubicBezTo>
                  <a:close/>
                  <a:moveTo>
                    <a:pt x="6498" y="0"/>
                  </a:moveTo>
                  <a:cubicBezTo>
                    <a:pt x="6481" y="0"/>
                    <a:pt x="6465" y="0"/>
                    <a:pt x="6448" y="1"/>
                  </a:cubicBezTo>
                  <a:lnTo>
                    <a:pt x="6448" y="15"/>
                  </a:lnTo>
                  <a:lnTo>
                    <a:pt x="0" y="15"/>
                  </a:lnTo>
                  <a:lnTo>
                    <a:pt x="0" y="965"/>
                  </a:lnTo>
                  <a:lnTo>
                    <a:pt x="4533" y="965"/>
                  </a:lnTo>
                  <a:lnTo>
                    <a:pt x="4533" y="1916"/>
                  </a:lnTo>
                  <a:lnTo>
                    <a:pt x="0" y="1916"/>
                  </a:lnTo>
                  <a:lnTo>
                    <a:pt x="0" y="2867"/>
                  </a:lnTo>
                  <a:lnTo>
                    <a:pt x="6448" y="2867"/>
                  </a:lnTo>
                  <a:cubicBezTo>
                    <a:pt x="6465" y="2867"/>
                    <a:pt x="6481" y="2868"/>
                    <a:pt x="6498" y="2868"/>
                  </a:cubicBezTo>
                  <a:cubicBezTo>
                    <a:pt x="7288" y="2868"/>
                    <a:pt x="7936" y="2230"/>
                    <a:pt x="7936" y="1434"/>
                  </a:cubicBezTo>
                  <a:cubicBezTo>
                    <a:pt x="7936" y="638"/>
                    <a:pt x="7288" y="0"/>
                    <a:pt x="6498" y="0"/>
                  </a:cubicBezTo>
                  <a:close/>
                </a:path>
              </a:pathLst>
            </a:cu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2" name="Google Shape;5462;p118"/>
            <p:cNvSpPr/>
            <p:nvPr/>
          </p:nvSpPr>
          <p:spPr>
            <a:xfrm>
              <a:off x="2659200" y="4385712"/>
              <a:ext cx="334475" cy="47900"/>
            </a:xfrm>
            <a:custGeom>
              <a:avLst/>
              <a:gdLst/>
              <a:ahLst/>
              <a:cxnLst/>
              <a:rect l="l" t="t" r="r" b="b"/>
              <a:pathLst>
                <a:path w="13379" h="1916" extrusionOk="0">
                  <a:moveTo>
                    <a:pt x="951" y="0"/>
                  </a:moveTo>
                  <a:cubicBezTo>
                    <a:pt x="428" y="0"/>
                    <a:pt x="1" y="427"/>
                    <a:pt x="1" y="964"/>
                  </a:cubicBezTo>
                  <a:cubicBezTo>
                    <a:pt x="1" y="1488"/>
                    <a:pt x="428" y="1915"/>
                    <a:pt x="951" y="1915"/>
                  </a:cubicBezTo>
                  <a:lnTo>
                    <a:pt x="13379" y="1915"/>
                  </a:lnTo>
                  <a:cubicBezTo>
                    <a:pt x="12855" y="1392"/>
                    <a:pt x="12855" y="524"/>
                    <a:pt x="13379" y="0"/>
                  </a:cubicBezTo>
                  <a:close/>
                </a:path>
              </a:pathLst>
            </a:custGeom>
            <a:solidFill>
              <a:srgbClr val="ECF4FF"/>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3" name="Google Shape;5463;p118"/>
            <p:cNvSpPr/>
            <p:nvPr/>
          </p:nvSpPr>
          <p:spPr>
            <a:xfrm>
              <a:off x="2760825" y="4385712"/>
              <a:ext cx="232850" cy="47900"/>
            </a:xfrm>
            <a:custGeom>
              <a:avLst/>
              <a:gdLst/>
              <a:ahLst/>
              <a:cxnLst/>
              <a:rect l="l" t="t" r="r" b="b"/>
              <a:pathLst>
                <a:path w="9314" h="1916" extrusionOk="0">
                  <a:moveTo>
                    <a:pt x="0" y="0"/>
                  </a:moveTo>
                  <a:lnTo>
                    <a:pt x="0" y="1915"/>
                  </a:lnTo>
                  <a:lnTo>
                    <a:pt x="9314" y="1915"/>
                  </a:lnTo>
                  <a:cubicBezTo>
                    <a:pt x="8790" y="1392"/>
                    <a:pt x="8790" y="524"/>
                    <a:pt x="9314" y="0"/>
                  </a:cubicBezTo>
                  <a:close/>
                </a:path>
              </a:pathLst>
            </a:custGeom>
            <a:solidFill>
              <a:srgbClr val="D5E7FD"/>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4" name="Google Shape;5464;p118"/>
            <p:cNvSpPr/>
            <p:nvPr/>
          </p:nvSpPr>
          <p:spPr>
            <a:xfrm>
              <a:off x="2646125" y="4373612"/>
              <a:ext cx="362725" cy="71725"/>
            </a:xfrm>
            <a:custGeom>
              <a:avLst/>
              <a:gdLst/>
              <a:ahLst/>
              <a:cxnLst/>
              <a:rect l="l" t="t" r="r" b="b"/>
              <a:pathLst>
                <a:path w="14509" h="2869" extrusionOk="0">
                  <a:moveTo>
                    <a:pt x="1436" y="951"/>
                  </a:moveTo>
                  <a:cubicBezTo>
                    <a:pt x="1448" y="951"/>
                    <a:pt x="1461" y="952"/>
                    <a:pt x="1474" y="952"/>
                  </a:cubicBezTo>
                  <a:lnTo>
                    <a:pt x="2439" y="952"/>
                  </a:lnTo>
                  <a:lnTo>
                    <a:pt x="2439" y="1917"/>
                  </a:lnTo>
                  <a:lnTo>
                    <a:pt x="1474" y="1917"/>
                  </a:lnTo>
                  <a:cubicBezTo>
                    <a:pt x="1461" y="1918"/>
                    <a:pt x="1448" y="1918"/>
                    <a:pt x="1436" y="1918"/>
                  </a:cubicBezTo>
                  <a:cubicBezTo>
                    <a:pt x="812" y="1918"/>
                    <a:pt x="812" y="951"/>
                    <a:pt x="1436" y="951"/>
                  </a:cubicBezTo>
                  <a:close/>
                  <a:moveTo>
                    <a:pt x="1424" y="1"/>
                  </a:moveTo>
                  <a:cubicBezTo>
                    <a:pt x="634" y="1"/>
                    <a:pt x="0" y="639"/>
                    <a:pt x="0" y="1435"/>
                  </a:cubicBezTo>
                  <a:cubicBezTo>
                    <a:pt x="0" y="2231"/>
                    <a:pt x="634" y="2868"/>
                    <a:pt x="1424" y="2868"/>
                  </a:cubicBezTo>
                  <a:cubicBezTo>
                    <a:pt x="1441" y="2868"/>
                    <a:pt x="1458" y="2868"/>
                    <a:pt x="1474" y="2868"/>
                  </a:cubicBezTo>
                  <a:lnTo>
                    <a:pt x="13902" y="2868"/>
                  </a:lnTo>
                  <a:cubicBezTo>
                    <a:pt x="14508" y="2840"/>
                    <a:pt x="14508" y="1958"/>
                    <a:pt x="13902" y="1917"/>
                  </a:cubicBezTo>
                  <a:lnTo>
                    <a:pt x="3389" y="1917"/>
                  </a:lnTo>
                  <a:lnTo>
                    <a:pt x="3389" y="952"/>
                  </a:lnTo>
                  <a:lnTo>
                    <a:pt x="13902" y="952"/>
                  </a:lnTo>
                  <a:cubicBezTo>
                    <a:pt x="14508" y="925"/>
                    <a:pt x="14508" y="43"/>
                    <a:pt x="13902" y="2"/>
                  </a:cubicBezTo>
                  <a:lnTo>
                    <a:pt x="1474" y="2"/>
                  </a:lnTo>
                  <a:cubicBezTo>
                    <a:pt x="1458" y="1"/>
                    <a:pt x="1441" y="1"/>
                    <a:pt x="1424" y="1"/>
                  </a:cubicBezTo>
                  <a:close/>
                </a:path>
              </a:pathLst>
            </a:custGeom>
            <a:solidFill>
              <a:schemeClr val="accent3"/>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5" name="Google Shape;5465;p118"/>
            <p:cNvSpPr/>
            <p:nvPr/>
          </p:nvSpPr>
          <p:spPr>
            <a:xfrm>
              <a:off x="2760825" y="4421512"/>
              <a:ext cx="244925" cy="23800"/>
            </a:xfrm>
            <a:custGeom>
              <a:avLst/>
              <a:gdLst/>
              <a:ahLst/>
              <a:cxnLst/>
              <a:rect l="l" t="t" r="r" b="b"/>
              <a:pathLst>
                <a:path w="9797" h="952" extrusionOk="0">
                  <a:moveTo>
                    <a:pt x="0" y="1"/>
                  </a:moveTo>
                  <a:lnTo>
                    <a:pt x="0" y="952"/>
                  </a:lnTo>
                  <a:lnTo>
                    <a:pt x="9314" y="952"/>
                  </a:lnTo>
                  <a:cubicBezTo>
                    <a:pt x="9576" y="952"/>
                    <a:pt x="9796" y="745"/>
                    <a:pt x="9796" y="483"/>
                  </a:cubicBezTo>
                  <a:cubicBezTo>
                    <a:pt x="9796" y="221"/>
                    <a:pt x="9576" y="1"/>
                    <a:pt x="9314" y="1"/>
                  </a:cubicBezTo>
                  <a:close/>
                </a:path>
              </a:pathLst>
            </a:custGeom>
            <a:solidFill>
              <a:schemeClr val="accent3"/>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6" name="Google Shape;5466;p118"/>
            <p:cNvSpPr/>
            <p:nvPr/>
          </p:nvSpPr>
          <p:spPr>
            <a:xfrm>
              <a:off x="2760825" y="4373987"/>
              <a:ext cx="248025" cy="23800"/>
            </a:xfrm>
            <a:custGeom>
              <a:avLst/>
              <a:gdLst/>
              <a:ahLst/>
              <a:cxnLst/>
              <a:rect l="l" t="t" r="r" b="b"/>
              <a:pathLst>
                <a:path w="9921" h="952" extrusionOk="0">
                  <a:moveTo>
                    <a:pt x="0" y="1"/>
                  </a:moveTo>
                  <a:lnTo>
                    <a:pt x="0" y="951"/>
                  </a:lnTo>
                  <a:lnTo>
                    <a:pt x="9314" y="951"/>
                  </a:lnTo>
                  <a:cubicBezTo>
                    <a:pt x="9920" y="910"/>
                    <a:pt x="9920" y="28"/>
                    <a:pt x="9314" y="1"/>
                  </a:cubicBezTo>
                  <a:close/>
                </a:path>
              </a:pathLst>
            </a:custGeom>
            <a:solidFill>
              <a:schemeClr val="accent3"/>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67" name="Google Shape;5467;p118"/>
          <p:cNvGrpSpPr/>
          <p:nvPr/>
        </p:nvGrpSpPr>
        <p:grpSpPr>
          <a:xfrm>
            <a:off x="2599275" y="3434012"/>
            <a:ext cx="406475" cy="382375"/>
            <a:chOff x="2599275" y="3434012"/>
            <a:chExt cx="406475" cy="382375"/>
          </a:xfrm>
        </p:grpSpPr>
        <p:sp>
          <p:nvSpPr>
            <p:cNvPr id="5468" name="Google Shape;5468;p118"/>
            <p:cNvSpPr/>
            <p:nvPr/>
          </p:nvSpPr>
          <p:spPr>
            <a:xfrm>
              <a:off x="2617175" y="3487737"/>
              <a:ext cx="382700" cy="269050"/>
            </a:xfrm>
            <a:custGeom>
              <a:avLst/>
              <a:gdLst/>
              <a:ahLst/>
              <a:cxnLst/>
              <a:rect l="l" t="t" r="r" b="b"/>
              <a:pathLst>
                <a:path w="15308" h="10762" extrusionOk="0">
                  <a:moveTo>
                    <a:pt x="1" y="1"/>
                  </a:moveTo>
                  <a:lnTo>
                    <a:pt x="1" y="10761"/>
                  </a:lnTo>
                  <a:lnTo>
                    <a:pt x="15308" y="10761"/>
                  </a:lnTo>
                  <a:lnTo>
                    <a:pt x="15308" y="1"/>
                  </a:lnTo>
                  <a:close/>
                </a:path>
              </a:pathLst>
            </a:custGeom>
            <a:solidFill>
              <a:srgbClr val="ECF4FF"/>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9" name="Google Shape;5469;p118"/>
            <p:cNvSpPr/>
            <p:nvPr/>
          </p:nvSpPr>
          <p:spPr>
            <a:xfrm>
              <a:off x="2802500" y="3487737"/>
              <a:ext cx="197375" cy="269050"/>
            </a:xfrm>
            <a:custGeom>
              <a:avLst/>
              <a:gdLst/>
              <a:ahLst/>
              <a:cxnLst/>
              <a:rect l="l" t="t" r="r" b="b"/>
              <a:pathLst>
                <a:path w="7895" h="10762" extrusionOk="0">
                  <a:moveTo>
                    <a:pt x="0" y="1"/>
                  </a:moveTo>
                  <a:lnTo>
                    <a:pt x="0" y="10761"/>
                  </a:lnTo>
                  <a:lnTo>
                    <a:pt x="7895" y="10761"/>
                  </a:lnTo>
                  <a:lnTo>
                    <a:pt x="7895" y="1"/>
                  </a:lnTo>
                  <a:close/>
                </a:path>
              </a:pathLst>
            </a:custGeom>
            <a:solidFill>
              <a:srgbClr val="D5E7FD"/>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0" name="Google Shape;5470;p118"/>
            <p:cNvSpPr/>
            <p:nvPr/>
          </p:nvSpPr>
          <p:spPr>
            <a:xfrm>
              <a:off x="2718800" y="3744687"/>
              <a:ext cx="167425" cy="65850"/>
            </a:xfrm>
            <a:custGeom>
              <a:avLst/>
              <a:gdLst/>
              <a:ahLst/>
              <a:cxnLst/>
              <a:rect l="l" t="t" r="r" b="b"/>
              <a:pathLst>
                <a:path w="6697" h="2634" extrusionOk="0">
                  <a:moveTo>
                    <a:pt x="538" y="0"/>
                  </a:moveTo>
                  <a:cubicBezTo>
                    <a:pt x="260" y="0"/>
                    <a:pt x="27" y="203"/>
                    <a:pt x="0" y="483"/>
                  </a:cubicBezTo>
                  <a:lnTo>
                    <a:pt x="0" y="2398"/>
                  </a:lnTo>
                  <a:cubicBezTo>
                    <a:pt x="0" y="2614"/>
                    <a:pt x="198" y="2633"/>
                    <a:pt x="437" y="2633"/>
                  </a:cubicBezTo>
                  <a:cubicBezTo>
                    <a:pt x="488" y="2633"/>
                    <a:pt x="540" y="2632"/>
                    <a:pt x="593" y="2632"/>
                  </a:cubicBezTo>
                  <a:lnTo>
                    <a:pt x="5897" y="2632"/>
                  </a:lnTo>
                  <a:cubicBezTo>
                    <a:pt x="5950" y="2632"/>
                    <a:pt x="6008" y="2633"/>
                    <a:pt x="6069" y="2633"/>
                  </a:cubicBezTo>
                  <a:cubicBezTo>
                    <a:pt x="6358" y="2633"/>
                    <a:pt x="6696" y="2614"/>
                    <a:pt x="6696" y="2398"/>
                  </a:cubicBezTo>
                  <a:lnTo>
                    <a:pt x="6696" y="483"/>
                  </a:lnTo>
                  <a:cubicBezTo>
                    <a:pt x="6669" y="203"/>
                    <a:pt x="6436" y="0"/>
                    <a:pt x="6171" y="0"/>
                  </a:cubicBezTo>
                  <a:cubicBezTo>
                    <a:pt x="6162" y="0"/>
                    <a:pt x="6154" y="0"/>
                    <a:pt x="6145" y="1"/>
                  </a:cubicBezTo>
                  <a:lnTo>
                    <a:pt x="565" y="1"/>
                  </a:lnTo>
                  <a:cubicBezTo>
                    <a:pt x="556" y="0"/>
                    <a:pt x="547" y="0"/>
                    <a:pt x="538" y="0"/>
                  </a:cubicBezTo>
                  <a:close/>
                </a:path>
              </a:pathLst>
            </a:cu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1" name="Google Shape;5471;p118"/>
            <p:cNvSpPr/>
            <p:nvPr/>
          </p:nvSpPr>
          <p:spPr>
            <a:xfrm>
              <a:off x="2802500" y="3744687"/>
              <a:ext cx="83725" cy="68575"/>
            </a:xfrm>
            <a:custGeom>
              <a:avLst/>
              <a:gdLst/>
              <a:ahLst/>
              <a:cxnLst/>
              <a:rect l="l" t="t" r="r" b="b"/>
              <a:pathLst>
                <a:path w="3349" h="2743" extrusionOk="0">
                  <a:moveTo>
                    <a:pt x="2823" y="0"/>
                  </a:moveTo>
                  <a:cubicBezTo>
                    <a:pt x="2814" y="0"/>
                    <a:pt x="2806" y="0"/>
                    <a:pt x="2797" y="1"/>
                  </a:cubicBezTo>
                  <a:lnTo>
                    <a:pt x="0" y="1"/>
                  </a:lnTo>
                  <a:lnTo>
                    <a:pt x="0" y="2743"/>
                  </a:lnTo>
                  <a:lnTo>
                    <a:pt x="2783" y="2687"/>
                  </a:lnTo>
                  <a:cubicBezTo>
                    <a:pt x="3086" y="2687"/>
                    <a:pt x="3348" y="2660"/>
                    <a:pt x="3348" y="2398"/>
                  </a:cubicBezTo>
                  <a:lnTo>
                    <a:pt x="3348" y="483"/>
                  </a:lnTo>
                  <a:cubicBezTo>
                    <a:pt x="3321" y="203"/>
                    <a:pt x="3088" y="0"/>
                    <a:pt x="2823" y="0"/>
                  </a:cubicBezTo>
                  <a:close/>
                </a:path>
              </a:pathLst>
            </a:cu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2" name="Google Shape;5472;p118"/>
            <p:cNvSpPr/>
            <p:nvPr/>
          </p:nvSpPr>
          <p:spPr>
            <a:xfrm>
              <a:off x="2666425" y="3792537"/>
              <a:ext cx="267675" cy="23850"/>
            </a:xfrm>
            <a:custGeom>
              <a:avLst/>
              <a:gdLst/>
              <a:ahLst/>
              <a:cxnLst/>
              <a:rect l="l" t="t" r="r" b="b"/>
              <a:pathLst>
                <a:path w="10707" h="954" extrusionOk="0">
                  <a:moveTo>
                    <a:pt x="623" y="1"/>
                  </a:moveTo>
                  <a:cubicBezTo>
                    <a:pt x="0" y="1"/>
                    <a:pt x="0" y="954"/>
                    <a:pt x="623" y="954"/>
                  </a:cubicBezTo>
                  <a:cubicBezTo>
                    <a:pt x="636" y="954"/>
                    <a:pt x="649" y="953"/>
                    <a:pt x="662" y="953"/>
                  </a:cubicBezTo>
                  <a:lnTo>
                    <a:pt x="10224" y="953"/>
                  </a:lnTo>
                  <a:cubicBezTo>
                    <a:pt x="10486" y="953"/>
                    <a:pt x="10706" y="746"/>
                    <a:pt x="10706" y="484"/>
                  </a:cubicBezTo>
                  <a:cubicBezTo>
                    <a:pt x="10706" y="342"/>
                    <a:pt x="10321" y="310"/>
                    <a:pt x="9926" y="310"/>
                  </a:cubicBezTo>
                  <a:cubicBezTo>
                    <a:pt x="9594" y="310"/>
                    <a:pt x="9255" y="333"/>
                    <a:pt x="9136" y="333"/>
                  </a:cubicBezTo>
                  <a:lnTo>
                    <a:pt x="5443" y="2"/>
                  </a:lnTo>
                  <a:lnTo>
                    <a:pt x="662" y="2"/>
                  </a:lnTo>
                  <a:cubicBezTo>
                    <a:pt x="649" y="1"/>
                    <a:pt x="636" y="1"/>
                    <a:pt x="623" y="1"/>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3" name="Google Shape;5473;p118"/>
            <p:cNvSpPr/>
            <p:nvPr/>
          </p:nvSpPr>
          <p:spPr>
            <a:xfrm>
              <a:off x="2802500" y="3792562"/>
              <a:ext cx="131600" cy="23800"/>
            </a:xfrm>
            <a:custGeom>
              <a:avLst/>
              <a:gdLst/>
              <a:ahLst/>
              <a:cxnLst/>
              <a:rect l="l" t="t" r="r" b="b"/>
              <a:pathLst>
                <a:path w="5264" h="952" extrusionOk="0">
                  <a:moveTo>
                    <a:pt x="0" y="1"/>
                  </a:moveTo>
                  <a:lnTo>
                    <a:pt x="0" y="952"/>
                  </a:lnTo>
                  <a:lnTo>
                    <a:pt x="4781" y="952"/>
                  </a:lnTo>
                  <a:cubicBezTo>
                    <a:pt x="5043" y="952"/>
                    <a:pt x="5263" y="745"/>
                    <a:pt x="5263" y="483"/>
                  </a:cubicBezTo>
                  <a:cubicBezTo>
                    <a:pt x="5263" y="221"/>
                    <a:pt x="5043" y="1"/>
                    <a:pt x="4781" y="1"/>
                  </a:cubicBezTo>
                  <a:close/>
                </a:path>
              </a:pathLst>
            </a:custGeom>
            <a:solidFill>
              <a:schemeClr val="accent3"/>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4" name="Google Shape;5474;p118"/>
            <p:cNvSpPr/>
            <p:nvPr/>
          </p:nvSpPr>
          <p:spPr>
            <a:xfrm>
              <a:off x="2599275" y="3476012"/>
              <a:ext cx="406475" cy="292825"/>
            </a:xfrm>
            <a:custGeom>
              <a:avLst/>
              <a:gdLst/>
              <a:ahLst/>
              <a:cxnLst/>
              <a:rect l="l" t="t" r="r" b="b"/>
              <a:pathLst>
                <a:path w="16259" h="11713" extrusionOk="0">
                  <a:moveTo>
                    <a:pt x="13119" y="0"/>
                  </a:moveTo>
                  <a:cubicBezTo>
                    <a:pt x="12496" y="0"/>
                    <a:pt x="12496" y="953"/>
                    <a:pt x="13119" y="953"/>
                  </a:cubicBezTo>
                  <a:cubicBezTo>
                    <a:pt x="13132" y="953"/>
                    <a:pt x="13145" y="953"/>
                    <a:pt x="13158" y="952"/>
                  </a:cubicBezTo>
                  <a:lnTo>
                    <a:pt x="15307" y="952"/>
                  </a:lnTo>
                  <a:lnTo>
                    <a:pt x="15307" y="10748"/>
                  </a:lnTo>
                  <a:lnTo>
                    <a:pt x="965" y="10748"/>
                  </a:lnTo>
                  <a:lnTo>
                    <a:pt x="965" y="952"/>
                  </a:lnTo>
                  <a:lnTo>
                    <a:pt x="3348" y="952"/>
                  </a:lnTo>
                  <a:cubicBezTo>
                    <a:pt x="3941" y="911"/>
                    <a:pt x="3941" y="29"/>
                    <a:pt x="3348" y="1"/>
                  </a:cubicBezTo>
                  <a:lnTo>
                    <a:pt x="483" y="1"/>
                  </a:lnTo>
                  <a:cubicBezTo>
                    <a:pt x="207" y="1"/>
                    <a:pt x="0" y="208"/>
                    <a:pt x="0" y="470"/>
                  </a:cubicBezTo>
                  <a:lnTo>
                    <a:pt x="0" y="11230"/>
                  </a:lnTo>
                  <a:cubicBezTo>
                    <a:pt x="0" y="11492"/>
                    <a:pt x="207" y="11698"/>
                    <a:pt x="483" y="11712"/>
                  </a:cubicBezTo>
                  <a:lnTo>
                    <a:pt x="15776" y="11712"/>
                  </a:lnTo>
                  <a:cubicBezTo>
                    <a:pt x="16038" y="11698"/>
                    <a:pt x="16258" y="11492"/>
                    <a:pt x="16258" y="11230"/>
                  </a:cubicBezTo>
                  <a:lnTo>
                    <a:pt x="16258" y="470"/>
                  </a:lnTo>
                  <a:cubicBezTo>
                    <a:pt x="16258" y="208"/>
                    <a:pt x="16038" y="1"/>
                    <a:pt x="15776" y="1"/>
                  </a:cubicBezTo>
                  <a:lnTo>
                    <a:pt x="13158" y="1"/>
                  </a:lnTo>
                  <a:cubicBezTo>
                    <a:pt x="13145" y="0"/>
                    <a:pt x="13132" y="0"/>
                    <a:pt x="13119" y="0"/>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5" name="Google Shape;5475;p118"/>
            <p:cNvSpPr/>
            <p:nvPr/>
          </p:nvSpPr>
          <p:spPr>
            <a:xfrm>
              <a:off x="2802500" y="3476012"/>
              <a:ext cx="203250" cy="292825"/>
            </a:xfrm>
            <a:custGeom>
              <a:avLst/>
              <a:gdLst/>
              <a:ahLst/>
              <a:cxnLst/>
              <a:rect l="l" t="t" r="r" b="b"/>
              <a:pathLst>
                <a:path w="8130" h="11713" extrusionOk="0">
                  <a:moveTo>
                    <a:pt x="4990" y="0"/>
                  </a:moveTo>
                  <a:cubicBezTo>
                    <a:pt x="4367" y="0"/>
                    <a:pt x="4367" y="953"/>
                    <a:pt x="4990" y="953"/>
                  </a:cubicBezTo>
                  <a:cubicBezTo>
                    <a:pt x="5003" y="953"/>
                    <a:pt x="5016" y="953"/>
                    <a:pt x="5029" y="952"/>
                  </a:cubicBezTo>
                  <a:lnTo>
                    <a:pt x="7178" y="952"/>
                  </a:lnTo>
                  <a:lnTo>
                    <a:pt x="7178" y="10748"/>
                  </a:lnTo>
                  <a:lnTo>
                    <a:pt x="0" y="10748"/>
                  </a:lnTo>
                  <a:lnTo>
                    <a:pt x="0" y="11712"/>
                  </a:lnTo>
                  <a:lnTo>
                    <a:pt x="7647" y="11712"/>
                  </a:lnTo>
                  <a:cubicBezTo>
                    <a:pt x="7909" y="11698"/>
                    <a:pt x="8129" y="11492"/>
                    <a:pt x="8129" y="11230"/>
                  </a:cubicBezTo>
                  <a:lnTo>
                    <a:pt x="8129" y="470"/>
                  </a:lnTo>
                  <a:cubicBezTo>
                    <a:pt x="8129" y="208"/>
                    <a:pt x="7909" y="1"/>
                    <a:pt x="7647" y="1"/>
                  </a:cubicBezTo>
                  <a:lnTo>
                    <a:pt x="5029" y="1"/>
                  </a:lnTo>
                  <a:cubicBezTo>
                    <a:pt x="5016" y="0"/>
                    <a:pt x="5003" y="0"/>
                    <a:pt x="4990" y="0"/>
                  </a:cubicBezTo>
                  <a:close/>
                </a:path>
              </a:pathLst>
            </a:custGeom>
            <a:solidFill>
              <a:schemeClr val="accent3"/>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6" name="Google Shape;5476;p118"/>
            <p:cNvSpPr/>
            <p:nvPr/>
          </p:nvSpPr>
          <p:spPr>
            <a:xfrm>
              <a:off x="2713275" y="3491187"/>
              <a:ext cx="179150" cy="110250"/>
            </a:xfrm>
            <a:custGeom>
              <a:avLst/>
              <a:gdLst/>
              <a:ahLst/>
              <a:cxnLst/>
              <a:rect l="l" t="t" r="r" b="b"/>
              <a:pathLst>
                <a:path w="7166" h="4410" extrusionOk="0">
                  <a:moveTo>
                    <a:pt x="471" y="0"/>
                  </a:moveTo>
                  <a:cubicBezTo>
                    <a:pt x="242" y="0"/>
                    <a:pt x="15" y="152"/>
                    <a:pt x="1" y="455"/>
                  </a:cubicBezTo>
                  <a:lnTo>
                    <a:pt x="1" y="2742"/>
                  </a:lnTo>
                  <a:cubicBezTo>
                    <a:pt x="1" y="2935"/>
                    <a:pt x="125" y="3114"/>
                    <a:pt x="304" y="3183"/>
                  </a:cubicBezTo>
                  <a:cubicBezTo>
                    <a:pt x="3500" y="4409"/>
                    <a:pt x="3445" y="4409"/>
                    <a:pt x="3583" y="4409"/>
                  </a:cubicBezTo>
                  <a:lnTo>
                    <a:pt x="6848" y="3183"/>
                  </a:lnTo>
                  <a:cubicBezTo>
                    <a:pt x="7027" y="3114"/>
                    <a:pt x="7151" y="2935"/>
                    <a:pt x="7151" y="2742"/>
                  </a:cubicBezTo>
                  <a:lnTo>
                    <a:pt x="7151" y="496"/>
                  </a:lnTo>
                  <a:lnTo>
                    <a:pt x="7165" y="496"/>
                  </a:lnTo>
                  <a:cubicBezTo>
                    <a:pt x="7151" y="200"/>
                    <a:pt x="6924" y="52"/>
                    <a:pt x="6695" y="52"/>
                  </a:cubicBezTo>
                  <a:cubicBezTo>
                    <a:pt x="6466" y="52"/>
                    <a:pt x="6235" y="200"/>
                    <a:pt x="6214" y="496"/>
                  </a:cubicBezTo>
                  <a:cubicBezTo>
                    <a:pt x="717" y="455"/>
                    <a:pt x="951" y="455"/>
                    <a:pt x="951" y="455"/>
                  </a:cubicBezTo>
                  <a:cubicBezTo>
                    <a:pt x="931" y="152"/>
                    <a:pt x="700" y="0"/>
                    <a:pt x="471" y="0"/>
                  </a:cubicBezTo>
                  <a:close/>
                </a:path>
              </a:pathLst>
            </a:cu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7" name="Google Shape;5477;p118"/>
            <p:cNvSpPr/>
            <p:nvPr/>
          </p:nvSpPr>
          <p:spPr>
            <a:xfrm>
              <a:off x="2802825" y="3492487"/>
              <a:ext cx="89600" cy="108950"/>
            </a:xfrm>
            <a:custGeom>
              <a:avLst/>
              <a:gdLst/>
              <a:ahLst/>
              <a:cxnLst/>
              <a:rect l="l" t="t" r="r" b="b"/>
              <a:pathLst>
                <a:path w="3584" h="4358" extrusionOk="0">
                  <a:moveTo>
                    <a:pt x="3103" y="0"/>
                  </a:moveTo>
                  <a:cubicBezTo>
                    <a:pt x="2874" y="0"/>
                    <a:pt x="2646" y="148"/>
                    <a:pt x="2632" y="444"/>
                  </a:cubicBezTo>
                  <a:lnTo>
                    <a:pt x="1" y="431"/>
                  </a:lnTo>
                  <a:lnTo>
                    <a:pt x="1" y="4357"/>
                  </a:lnTo>
                  <a:cubicBezTo>
                    <a:pt x="111" y="4357"/>
                    <a:pt x="84" y="4357"/>
                    <a:pt x="3266" y="3131"/>
                  </a:cubicBezTo>
                  <a:cubicBezTo>
                    <a:pt x="3445" y="3062"/>
                    <a:pt x="3569" y="2883"/>
                    <a:pt x="3569" y="2690"/>
                  </a:cubicBezTo>
                  <a:lnTo>
                    <a:pt x="3569" y="444"/>
                  </a:lnTo>
                  <a:lnTo>
                    <a:pt x="3583" y="444"/>
                  </a:lnTo>
                  <a:cubicBezTo>
                    <a:pt x="3562" y="148"/>
                    <a:pt x="3332" y="0"/>
                    <a:pt x="3103" y="0"/>
                  </a:cubicBezTo>
                  <a:close/>
                </a:path>
              </a:pathLst>
            </a:custGeom>
            <a:solidFill>
              <a:schemeClr val="accen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8" name="Google Shape;5478;p118"/>
            <p:cNvSpPr/>
            <p:nvPr/>
          </p:nvSpPr>
          <p:spPr>
            <a:xfrm>
              <a:off x="2668500" y="3434012"/>
              <a:ext cx="271975" cy="150100"/>
            </a:xfrm>
            <a:custGeom>
              <a:avLst/>
              <a:gdLst/>
              <a:ahLst/>
              <a:cxnLst/>
              <a:rect l="l" t="t" r="r" b="b"/>
              <a:pathLst>
                <a:path w="10879" h="6004" extrusionOk="0">
                  <a:moveTo>
                    <a:pt x="5360" y="0"/>
                  </a:moveTo>
                  <a:cubicBezTo>
                    <a:pt x="5250" y="0"/>
                    <a:pt x="5291" y="0"/>
                    <a:pt x="428" y="1709"/>
                  </a:cubicBezTo>
                  <a:cubicBezTo>
                    <a:pt x="1" y="1847"/>
                    <a:pt x="1" y="2453"/>
                    <a:pt x="428" y="2604"/>
                  </a:cubicBezTo>
                  <a:cubicBezTo>
                    <a:pt x="5291" y="4299"/>
                    <a:pt x="5250" y="4299"/>
                    <a:pt x="5360" y="4299"/>
                  </a:cubicBezTo>
                  <a:lnTo>
                    <a:pt x="10113" y="2467"/>
                  </a:lnTo>
                  <a:lnTo>
                    <a:pt x="9907" y="5498"/>
                  </a:lnTo>
                  <a:cubicBezTo>
                    <a:pt x="9886" y="5835"/>
                    <a:pt x="10134" y="6004"/>
                    <a:pt x="10382" y="6004"/>
                  </a:cubicBezTo>
                  <a:cubicBezTo>
                    <a:pt x="10630" y="6004"/>
                    <a:pt x="10878" y="5835"/>
                    <a:pt x="10857" y="5498"/>
                  </a:cubicBezTo>
                  <a:lnTo>
                    <a:pt x="10857" y="2150"/>
                  </a:lnTo>
                  <a:cubicBezTo>
                    <a:pt x="10857" y="1957"/>
                    <a:pt x="10210" y="1957"/>
                    <a:pt x="10017" y="1902"/>
                  </a:cubicBezTo>
                  <a:lnTo>
                    <a:pt x="5360" y="0"/>
                  </a:lnTo>
                  <a:close/>
                </a:path>
              </a:pathLst>
            </a:custGeom>
            <a:solidFill>
              <a:schemeClr val="accen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9" name="Google Shape;5479;p118"/>
            <p:cNvSpPr/>
            <p:nvPr/>
          </p:nvSpPr>
          <p:spPr>
            <a:xfrm>
              <a:off x="2802500" y="3434012"/>
              <a:ext cx="137975" cy="150100"/>
            </a:xfrm>
            <a:custGeom>
              <a:avLst/>
              <a:gdLst/>
              <a:ahLst/>
              <a:cxnLst/>
              <a:rect l="l" t="t" r="r" b="b"/>
              <a:pathLst>
                <a:path w="5519" h="6004" extrusionOk="0">
                  <a:moveTo>
                    <a:pt x="0" y="0"/>
                  </a:moveTo>
                  <a:lnTo>
                    <a:pt x="0" y="4313"/>
                  </a:lnTo>
                  <a:cubicBezTo>
                    <a:pt x="110" y="4313"/>
                    <a:pt x="97" y="4313"/>
                    <a:pt x="4547" y="2825"/>
                  </a:cubicBezTo>
                  <a:lnTo>
                    <a:pt x="4547" y="5498"/>
                  </a:lnTo>
                  <a:cubicBezTo>
                    <a:pt x="4526" y="5835"/>
                    <a:pt x="4774" y="6004"/>
                    <a:pt x="5022" y="6004"/>
                  </a:cubicBezTo>
                  <a:cubicBezTo>
                    <a:pt x="5270" y="6004"/>
                    <a:pt x="5518" y="5835"/>
                    <a:pt x="5497" y="5498"/>
                  </a:cubicBezTo>
                  <a:lnTo>
                    <a:pt x="5497" y="2150"/>
                  </a:lnTo>
                  <a:cubicBezTo>
                    <a:pt x="5497" y="1943"/>
                    <a:pt x="5360" y="1764"/>
                    <a:pt x="5167" y="1695"/>
                  </a:cubicBezTo>
                  <a:cubicBezTo>
                    <a:pt x="55" y="0"/>
                    <a:pt x="110" y="0"/>
                    <a:pt x="0" y="0"/>
                  </a:cubicBezTo>
                  <a:close/>
                </a:path>
              </a:pathLst>
            </a:custGeom>
            <a:solidFill>
              <a:schemeClr val="accen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0" name="Google Shape;5480;p118"/>
            <p:cNvSpPr/>
            <p:nvPr/>
          </p:nvSpPr>
          <p:spPr>
            <a:xfrm>
              <a:off x="2647150" y="3637237"/>
              <a:ext cx="71675" cy="71650"/>
            </a:xfrm>
            <a:custGeom>
              <a:avLst/>
              <a:gdLst/>
              <a:ahLst/>
              <a:cxnLst/>
              <a:rect l="l" t="t" r="r" b="b"/>
              <a:pathLst>
                <a:path w="2867" h="2866" extrusionOk="0">
                  <a:moveTo>
                    <a:pt x="483" y="0"/>
                  </a:moveTo>
                  <a:cubicBezTo>
                    <a:pt x="221" y="0"/>
                    <a:pt x="0" y="221"/>
                    <a:pt x="0" y="482"/>
                  </a:cubicBezTo>
                  <a:lnTo>
                    <a:pt x="0" y="2384"/>
                  </a:lnTo>
                  <a:cubicBezTo>
                    <a:pt x="0" y="2646"/>
                    <a:pt x="221" y="2866"/>
                    <a:pt x="483" y="2866"/>
                  </a:cubicBezTo>
                  <a:lnTo>
                    <a:pt x="2398" y="2866"/>
                  </a:lnTo>
                  <a:cubicBezTo>
                    <a:pt x="2660" y="2866"/>
                    <a:pt x="2866" y="2646"/>
                    <a:pt x="2866" y="2384"/>
                  </a:cubicBezTo>
                  <a:lnTo>
                    <a:pt x="2866" y="482"/>
                  </a:lnTo>
                  <a:cubicBezTo>
                    <a:pt x="2866" y="221"/>
                    <a:pt x="2660" y="0"/>
                    <a:pt x="2398" y="0"/>
                  </a:cubicBezTo>
                  <a:close/>
                </a:path>
              </a:pathLst>
            </a:custGeom>
            <a:solidFill>
              <a:schemeClr val="accent4"/>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1" name="Google Shape;5481;p118"/>
            <p:cNvSpPr/>
            <p:nvPr/>
          </p:nvSpPr>
          <p:spPr>
            <a:xfrm>
              <a:off x="2739800" y="3637237"/>
              <a:ext cx="218050" cy="23775"/>
            </a:xfrm>
            <a:custGeom>
              <a:avLst/>
              <a:gdLst/>
              <a:ahLst/>
              <a:cxnLst/>
              <a:rect l="l" t="t" r="r" b="b"/>
              <a:pathLst>
                <a:path w="8722" h="951" extrusionOk="0">
                  <a:moveTo>
                    <a:pt x="593" y="0"/>
                  </a:moveTo>
                  <a:cubicBezTo>
                    <a:pt x="1" y="42"/>
                    <a:pt x="1" y="923"/>
                    <a:pt x="593" y="951"/>
                  </a:cubicBezTo>
                  <a:lnTo>
                    <a:pt x="8253" y="951"/>
                  </a:lnTo>
                  <a:cubicBezTo>
                    <a:pt x="8515" y="951"/>
                    <a:pt x="8722" y="744"/>
                    <a:pt x="8722" y="482"/>
                  </a:cubicBezTo>
                  <a:cubicBezTo>
                    <a:pt x="8722" y="221"/>
                    <a:pt x="8515" y="0"/>
                    <a:pt x="8253" y="0"/>
                  </a:cubicBezTo>
                  <a:close/>
                </a:path>
              </a:pathLst>
            </a:custGeom>
            <a:solidFill>
              <a:srgbClr val="01C1F0"/>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2" name="Google Shape;5482;p118"/>
            <p:cNvSpPr/>
            <p:nvPr/>
          </p:nvSpPr>
          <p:spPr>
            <a:xfrm>
              <a:off x="2739800" y="3685112"/>
              <a:ext cx="218050" cy="23775"/>
            </a:xfrm>
            <a:custGeom>
              <a:avLst/>
              <a:gdLst/>
              <a:ahLst/>
              <a:cxnLst/>
              <a:rect l="l" t="t" r="r" b="b"/>
              <a:pathLst>
                <a:path w="8722" h="951" extrusionOk="0">
                  <a:moveTo>
                    <a:pt x="593" y="0"/>
                  </a:moveTo>
                  <a:cubicBezTo>
                    <a:pt x="1" y="28"/>
                    <a:pt x="1" y="910"/>
                    <a:pt x="593" y="951"/>
                  </a:cubicBezTo>
                  <a:lnTo>
                    <a:pt x="8253" y="951"/>
                  </a:lnTo>
                  <a:cubicBezTo>
                    <a:pt x="8515" y="951"/>
                    <a:pt x="8722" y="731"/>
                    <a:pt x="8722" y="469"/>
                  </a:cubicBezTo>
                  <a:cubicBezTo>
                    <a:pt x="8722" y="207"/>
                    <a:pt x="8515" y="0"/>
                    <a:pt x="8253" y="0"/>
                  </a:cubicBezTo>
                  <a:close/>
                </a:path>
              </a:pathLst>
            </a:custGeom>
            <a:solidFill>
              <a:srgbClr val="01C1F0"/>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3" name="Google Shape;5483;p118"/>
            <p:cNvSpPr/>
            <p:nvPr/>
          </p:nvSpPr>
          <p:spPr>
            <a:xfrm>
              <a:off x="2802500" y="3685437"/>
              <a:ext cx="155350" cy="23450"/>
            </a:xfrm>
            <a:custGeom>
              <a:avLst/>
              <a:gdLst/>
              <a:ahLst/>
              <a:cxnLst/>
              <a:rect l="l" t="t" r="r" b="b"/>
              <a:pathLst>
                <a:path w="6214" h="938" extrusionOk="0">
                  <a:moveTo>
                    <a:pt x="5769" y="0"/>
                  </a:moveTo>
                  <a:cubicBezTo>
                    <a:pt x="5761" y="0"/>
                    <a:pt x="5753" y="1"/>
                    <a:pt x="5745" y="1"/>
                  </a:cubicBezTo>
                  <a:lnTo>
                    <a:pt x="0" y="1"/>
                  </a:lnTo>
                  <a:lnTo>
                    <a:pt x="0" y="938"/>
                  </a:lnTo>
                  <a:lnTo>
                    <a:pt x="5745" y="938"/>
                  </a:lnTo>
                  <a:cubicBezTo>
                    <a:pt x="6005" y="938"/>
                    <a:pt x="6210" y="721"/>
                    <a:pt x="6214" y="463"/>
                  </a:cubicBezTo>
                  <a:lnTo>
                    <a:pt x="6214" y="463"/>
                  </a:lnTo>
                  <a:cubicBezTo>
                    <a:pt x="6214" y="465"/>
                    <a:pt x="6214" y="467"/>
                    <a:pt x="6214" y="470"/>
                  </a:cubicBezTo>
                  <a:lnTo>
                    <a:pt x="6214" y="456"/>
                  </a:lnTo>
                  <a:cubicBezTo>
                    <a:pt x="6214" y="458"/>
                    <a:pt x="6214" y="460"/>
                    <a:pt x="6214" y="463"/>
                  </a:cubicBezTo>
                  <a:lnTo>
                    <a:pt x="6214" y="463"/>
                  </a:lnTo>
                  <a:cubicBezTo>
                    <a:pt x="6210" y="212"/>
                    <a:pt x="6017" y="0"/>
                    <a:pt x="5769" y="0"/>
                  </a:cubicBezTo>
                  <a:close/>
                </a:path>
              </a:pathLst>
            </a:custGeom>
            <a:solidFill>
              <a:srgbClr val="00ADE9"/>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4" name="Google Shape;5484;p118"/>
            <p:cNvSpPr/>
            <p:nvPr/>
          </p:nvSpPr>
          <p:spPr>
            <a:xfrm>
              <a:off x="2802500" y="3637187"/>
              <a:ext cx="159875" cy="23875"/>
            </a:xfrm>
            <a:custGeom>
              <a:avLst/>
              <a:gdLst/>
              <a:ahLst/>
              <a:cxnLst/>
              <a:rect l="l" t="t" r="r" b="b"/>
              <a:pathLst>
                <a:path w="6395" h="955" extrusionOk="0">
                  <a:moveTo>
                    <a:pt x="5784" y="1"/>
                  </a:moveTo>
                  <a:cubicBezTo>
                    <a:pt x="5771" y="1"/>
                    <a:pt x="5758" y="1"/>
                    <a:pt x="5745" y="2"/>
                  </a:cubicBezTo>
                  <a:lnTo>
                    <a:pt x="0" y="2"/>
                  </a:lnTo>
                  <a:lnTo>
                    <a:pt x="0" y="953"/>
                  </a:lnTo>
                  <a:lnTo>
                    <a:pt x="5745" y="953"/>
                  </a:lnTo>
                  <a:cubicBezTo>
                    <a:pt x="5758" y="954"/>
                    <a:pt x="5771" y="954"/>
                    <a:pt x="5784" y="954"/>
                  </a:cubicBezTo>
                  <a:cubicBezTo>
                    <a:pt x="6394" y="954"/>
                    <a:pt x="6394" y="1"/>
                    <a:pt x="5784" y="1"/>
                  </a:cubicBezTo>
                  <a:close/>
                </a:path>
              </a:pathLst>
            </a:custGeom>
            <a:solidFill>
              <a:srgbClr val="00ADE9"/>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85" name="Google Shape;5485;p118"/>
          <p:cNvGrpSpPr/>
          <p:nvPr/>
        </p:nvGrpSpPr>
        <p:grpSpPr>
          <a:xfrm>
            <a:off x="2598750" y="2767512"/>
            <a:ext cx="407000" cy="406275"/>
            <a:chOff x="2598750" y="2767512"/>
            <a:chExt cx="407000" cy="406275"/>
          </a:xfrm>
        </p:grpSpPr>
        <p:sp>
          <p:nvSpPr>
            <p:cNvPr id="5486" name="Google Shape;5486;p118"/>
            <p:cNvSpPr/>
            <p:nvPr/>
          </p:nvSpPr>
          <p:spPr>
            <a:xfrm>
              <a:off x="2730850" y="2767512"/>
              <a:ext cx="274900" cy="352400"/>
            </a:xfrm>
            <a:custGeom>
              <a:avLst/>
              <a:gdLst/>
              <a:ahLst/>
              <a:cxnLst/>
              <a:rect l="l" t="t" r="r" b="b"/>
              <a:pathLst>
                <a:path w="10996" h="14096" extrusionOk="0">
                  <a:moveTo>
                    <a:pt x="483" y="1"/>
                  </a:moveTo>
                  <a:cubicBezTo>
                    <a:pt x="207" y="1"/>
                    <a:pt x="0" y="207"/>
                    <a:pt x="0" y="483"/>
                  </a:cubicBezTo>
                  <a:lnTo>
                    <a:pt x="0" y="13627"/>
                  </a:lnTo>
                  <a:cubicBezTo>
                    <a:pt x="0" y="13888"/>
                    <a:pt x="207" y="14095"/>
                    <a:pt x="483" y="14095"/>
                  </a:cubicBezTo>
                  <a:lnTo>
                    <a:pt x="10513" y="14095"/>
                  </a:lnTo>
                  <a:cubicBezTo>
                    <a:pt x="10775" y="14095"/>
                    <a:pt x="10995" y="13888"/>
                    <a:pt x="10995" y="13627"/>
                  </a:cubicBezTo>
                  <a:lnTo>
                    <a:pt x="10995" y="483"/>
                  </a:lnTo>
                  <a:cubicBezTo>
                    <a:pt x="10995" y="207"/>
                    <a:pt x="10775" y="1"/>
                    <a:pt x="10513" y="1"/>
                  </a:cubicBez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7" name="Google Shape;5487;p118"/>
            <p:cNvSpPr/>
            <p:nvPr/>
          </p:nvSpPr>
          <p:spPr>
            <a:xfrm>
              <a:off x="2868275" y="2767512"/>
              <a:ext cx="137475" cy="352400"/>
            </a:xfrm>
            <a:custGeom>
              <a:avLst/>
              <a:gdLst/>
              <a:ahLst/>
              <a:cxnLst/>
              <a:rect l="l" t="t" r="r" b="b"/>
              <a:pathLst>
                <a:path w="5499" h="14096" extrusionOk="0">
                  <a:moveTo>
                    <a:pt x="1" y="1"/>
                  </a:moveTo>
                  <a:lnTo>
                    <a:pt x="1" y="14095"/>
                  </a:lnTo>
                  <a:lnTo>
                    <a:pt x="5016" y="14095"/>
                  </a:lnTo>
                  <a:cubicBezTo>
                    <a:pt x="5278" y="14095"/>
                    <a:pt x="5498" y="13888"/>
                    <a:pt x="5498" y="13627"/>
                  </a:cubicBezTo>
                  <a:lnTo>
                    <a:pt x="5498" y="483"/>
                  </a:lnTo>
                  <a:cubicBezTo>
                    <a:pt x="5498" y="207"/>
                    <a:pt x="5278" y="1"/>
                    <a:pt x="5016" y="1"/>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8" name="Google Shape;5488;p118"/>
            <p:cNvSpPr/>
            <p:nvPr/>
          </p:nvSpPr>
          <p:spPr>
            <a:xfrm>
              <a:off x="2773875" y="2821212"/>
              <a:ext cx="183975" cy="23850"/>
            </a:xfrm>
            <a:custGeom>
              <a:avLst/>
              <a:gdLst/>
              <a:ahLst/>
              <a:cxnLst/>
              <a:rect l="l" t="t" r="r" b="b"/>
              <a:pathLst>
                <a:path w="7359" h="954" extrusionOk="0">
                  <a:moveTo>
                    <a:pt x="624" y="1"/>
                  </a:moveTo>
                  <a:cubicBezTo>
                    <a:pt x="1" y="1"/>
                    <a:pt x="1" y="954"/>
                    <a:pt x="624" y="954"/>
                  </a:cubicBezTo>
                  <a:cubicBezTo>
                    <a:pt x="637" y="954"/>
                    <a:pt x="650" y="953"/>
                    <a:pt x="663" y="953"/>
                  </a:cubicBezTo>
                  <a:lnTo>
                    <a:pt x="6890" y="953"/>
                  </a:lnTo>
                  <a:cubicBezTo>
                    <a:pt x="7152" y="953"/>
                    <a:pt x="7359" y="746"/>
                    <a:pt x="7359" y="484"/>
                  </a:cubicBezTo>
                  <a:cubicBezTo>
                    <a:pt x="7359" y="222"/>
                    <a:pt x="7152" y="2"/>
                    <a:pt x="6890" y="2"/>
                  </a:cubicBezTo>
                  <a:lnTo>
                    <a:pt x="663" y="2"/>
                  </a:lnTo>
                  <a:cubicBezTo>
                    <a:pt x="650" y="1"/>
                    <a:pt x="637" y="1"/>
                    <a:pt x="624" y="1"/>
                  </a:cubicBezTo>
                  <a:close/>
                </a:path>
              </a:pathLst>
            </a:custGeom>
            <a:solidFill>
              <a:schemeClr val="accent3"/>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9" name="Google Shape;5489;p118"/>
            <p:cNvSpPr/>
            <p:nvPr/>
          </p:nvSpPr>
          <p:spPr>
            <a:xfrm>
              <a:off x="2868275" y="2821237"/>
              <a:ext cx="89575" cy="23800"/>
            </a:xfrm>
            <a:custGeom>
              <a:avLst/>
              <a:gdLst/>
              <a:ahLst/>
              <a:cxnLst/>
              <a:rect l="l" t="t" r="r" b="b"/>
              <a:pathLst>
                <a:path w="3583" h="952" extrusionOk="0">
                  <a:moveTo>
                    <a:pt x="1" y="1"/>
                  </a:moveTo>
                  <a:lnTo>
                    <a:pt x="1" y="952"/>
                  </a:lnTo>
                  <a:lnTo>
                    <a:pt x="3114" y="952"/>
                  </a:lnTo>
                  <a:cubicBezTo>
                    <a:pt x="3376" y="952"/>
                    <a:pt x="3583" y="745"/>
                    <a:pt x="3583" y="483"/>
                  </a:cubicBezTo>
                  <a:cubicBezTo>
                    <a:pt x="3583" y="221"/>
                    <a:pt x="3376" y="1"/>
                    <a:pt x="3114" y="1"/>
                  </a:cubicBezTo>
                  <a:close/>
                </a:path>
              </a:pathLst>
            </a:custGeom>
            <a:solidFill>
              <a:schemeClr val="accent3"/>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0" name="Google Shape;5490;p118"/>
            <p:cNvSpPr/>
            <p:nvPr/>
          </p:nvSpPr>
          <p:spPr>
            <a:xfrm>
              <a:off x="2863675" y="2869087"/>
              <a:ext cx="97275" cy="24175"/>
            </a:xfrm>
            <a:custGeom>
              <a:avLst/>
              <a:gdLst/>
              <a:ahLst/>
              <a:cxnLst/>
              <a:rect l="l" t="t" r="r" b="b"/>
              <a:pathLst>
                <a:path w="3891" h="967" extrusionOk="0">
                  <a:moveTo>
                    <a:pt x="628" y="1"/>
                  </a:moveTo>
                  <a:cubicBezTo>
                    <a:pt x="1" y="1"/>
                    <a:pt x="5" y="967"/>
                    <a:pt x="641" y="967"/>
                  </a:cubicBezTo>
                  <a:cubicBezTo>
                    <a:pt x="649" y="967"/>
                    <a:pt x="658" y="967"/>
                    <a:pt x="667" y="966"/>
                  </a:cubicBezTo>
                  <a:lnTo>
                    <a:pt x="3298" y="966"/>
                  </a:lnTo>
                  <a:cubicBezTo>
                    <a:pt x="3891" y="925"/>
                    <a:pt x="3891" y="43"/>
                    <a:pt x="3298" y="2"/>
                  </a:cubicBezTo>
                  <a:lnTo>
                    <a:pt x="667" y="2"/>
                  </a:lnTo>
                  <a:cubicBezTo>
                    <a:pt x="654" y="1"/>
                    <a:pt x="641" y="1"/>
                    <a:pt x="628" y="1"/>
                  </a:cubicBezTo>
                  <a:close/>
                </a:path>
              </a:pathLst>
            </a:custGeom>
            <a:solidFill>
              <a:schemeClr val="accent3"/>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1" name="Google Shape;5491;p118"/>
            <p:cNvSpPr/>
            <p:nvPr/>
          </p:nvSpPr>
          <p:spPr>
            <a:xfrm>
              <a:off x="2863675" y="2869087"/>
              <a:ext cx="97275" cy="24175"/>
            </a:xfrm>
            <a:custGeom>
              <a:avLst/>
              <a:gdLst/>
              <a:ahLst/>
              <a:cxnLst/>
              <a:rect l="l" t="t" r="r" b="b"/>
              <a:pathLst>
                <a:path w="3891" h="967" extrusionOk="0">
                  <a:moveTo>
                    <a:pt x="628" y="1"/>
                  </a:moveTo>
                  <a:cubicBezTo>
                    <a:pt x="1" y="1"/>
                    <a:pt x="5" y="967"/>
                    <a:pt x="641" y="967"/>
                  </a:cubicBezTo>
                  <a:cubicBezTo>
                    <a:pt x="649" y="967"/>
                    <a:pt x="658" y="967"/>
                    <a:pt x="667" y="966"/>
                  </a:cubicBezTo>
                  <a:lnTo>
                    <a:pt x="3298" y="966"/>
                  </a:lnTo>
                  <a:cubicBezTo>
                    <a:pt x="3891" y="925"/>
                    <a:pt x="3891" y="43"/>
                    <a:pt x="3298" y="2"/>
                  </a:cubicBezTo>
                  <a:lnTo>
                    <a:pt x="667" y="2"/>
                  </a:lnTo>
                  <a:cubicBezTo>
                    <a:pt x="654" y="1"/>
                    <a:pt x="641" y="1"/>
                    <a:pt x="628" y="1"/>
                  </a:cubicBezTo>
                  <a:close/>
                </a:path>
              </a:pathLst>
            </a:custGeom>
            <a:solidFill>
              <a:schemeClr val="accent3"/>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2" name="Google Shape;5492;p118"/>
            <p:cNvSpPr/>
            <p:nvPr/>
          </p:nvSpPr>
          <p:spPr>
            <a:xfrm>
              <a:off x="2863775" y="2916962"/>
              <a:ext cx="97175" cy="23850"/>
            </a:xfrm>
            <a:custGeom>
              <a:avLst/>
              <a:gdLst/>
              <a:ahLst/>
              <a:cxnLst/>
              <a:rect l="l" t="t" r="r" b="b"/>
              <a:pathLst>
                <a:path w="3887" h="954" extrusionOk="0">
                  <a:moveTo>
                    <a:pt x="624" y="1"/>
                  </a:moveTo>
                  <a:cubicBezTo>
                    <a:pt x="1" y="1"/>
                    <a:pt x="1" y="954"/>
                    <a:pt x="624" y="954"/>
                  </a:cubicBezTo>
                  <a:cubicBezTo>
                    <a:pt x="637" y="954"/>
                    <a:pt x="650" y="954"/>
                    <a:pt x="663" y="953"/>
                  </a:cubicBezTo>
                  <a:lnTo>
                    <a:pt x="3294" y="953"/>
                  </a:lnTo>
                  <a:cubicBezTo>
                    <a:pt x="3887" y="911"/>
                    <a:pt x="3887" y="30"/>
                    <a:pt x="3294" y="2"/>
                  </a:cubicBezTo>
                  <a:lnTo>
                    <a:pt x="663" y="2"/>
                  </a:lnTo>
                  <a:cubicBezTo>
                    <a:pt x="650" y="1"/>
                    <a:pt x="637" y="1"/>
                    <a:pt x="624" y="1"/>
                  </a:cubicBezTo>
                  <a:close/>
                </a:path>
              </a:pathLst>
            </a:custGeom>
            <a:solidFill>
              <a:schemeClr val="accent3"/>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3" name="Google Shape;5493;p118"/>
            <p:cNvSpPr/>
            <p:nvPr/>
          </p:nvSpPr>
          <p:spPr>
            <a:xfrm>
              <a:off x="2887550" y="2964837"/>
              <a:ext cx="73075" cy="23875"/>
            </a:xfrm>
            <a:custGeom>
              <a:avLst/>
              <a:gdLst/>
              <a:ahLst/>
              <a:cxnLst/>
              <a:rect l="l" t="t" r="r" b="b"/>
              <a:pathLst>
                <a:path w="2923" h="955" extrusionOk="0">
                  <a:moveTo>
                    <a:pt x="624" y="1"/>
                  </a:moveTo>
                  <a:cubicBezTo>
                    <a:pt x="0" y="1"/>
                    <a:pt x="0" y="954"/>
                    <a:pt x="624" y="954"/>
                  </a:cubicBezTo>
                  <a:cubicBezTo>
                    <a:pt x="636" y="954"/>
                    <a:pt x="649" y="954"/>
                    <a:pt x="663" y="953"/>
                  </a:cubicBezTo>
                  <a:lnTo>
                    <a:pt x="2330" y="953"/>
                  </a:lnTo>
                  <a:cubicBezTo>
                    <a:pt x="2922" y="912"/>
                    <a:pt x="2922" y="30"/>
                    <a:pt x="2330" y="2"/>
                  </a:cubicBezTo>
                  <a:lnTo>
                    <a:pt x="663" y="2"/>
                  </a:lnTo>
                  <a:cubicBezTo>
                    <a:pt x="649" y="1"/>
                    <a:pt x="636" y="1"/>
                    <a:pt x="624" y="1"/>
                  </a:cubicBezTo>
                  <a:close/>
                </a:path>
              </a:pathLst>
            </a:custGeom>
            <a:solidFill>
              <a:schemeClr val="accent3"/>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4" name="Google Shape;5494;p118"/>
            <p:cNvSpPr/>
            <p:nvPr/>
          </p:nvSpPr>
          <p:spPr>
            <a:xfrm>
              <a:off x="2879475" y="3059687"/>
              <a:ext cx="73050" cy="114100"/>
            </a:xfrm>
            <a:custGeom>
              <a:avLst/>
              <a:gdLst/>
              <a:ahLst/>
              <a:cxnLst/>
              <a:rect l="l" t="t" r="r" b="b"/>
              <a:pathLst>
                <a:path w="2922" h="4564" extrusionOk="0">
                  <a:moveTo>
                    <a:pt x="498" y="0"/>
                  </a:moveTo>
                  <a:cubicBezTo>
                    <a:pt x="248" y="0"/>
                    <a:pt x="0" y="169"/>
                    <a:pt x="21" y="507"/>
                  </a:cubicBezTo>
                  <a:lnTo>
                    <a:pt x="21" y="4089"/>
                  </a:lnTo>
                  <a:cubicBezTo>
                    <a:pt x="21" y="4376"/>
                    <a:pt x="254" y="4563"/>
                    <a:pt x="502" y="4563"/>
                  </a:cubicBezTo>
                  <a:cubicBezTo>
                    <a:pt x="611" y="4563"/>
                    <a:pt x="723" y="4527"/>
                    <a:pt x="820" y="4447"/>
                  </a:cubicBezTo>
                  <a:lnTo>
                    <a:pt x="1454" y="3882"/>
                  </a:lnTo>
                  <a:lnTo>
                    <a:pt x="2102" y="4447"/>
                  </a:lnTo>
                  <a:cubicBezTo>
                    <a:pt x="2194" y="4527"/>
                    <a:pt x="2304" y="4563"/>
                    <a:pt x="2411" y="4563"/>
                  </a:cubicBezTo>
                  <a:cubicBezTo>
                    <a:pt x="2654" y="4563"/>
                    <a:pt x="2887" y="4376"/>
                    <a:pt x="2887" y="4089"/>
                  </a:cubicBezTo>
                  <a:lnTo>
                    <a:pt x="2887" y="507"/>
                  </a:lnTo>
                  <a:lnTo>
                    <a:pt x="2901" y="507"/>
                  </a:lnTo>
                  <a:cubicBezTo>
                    <a:pt x="2921" y="169"/>
                    <a:pt x="2673" y="0"/>
                    <a:pt x="2425" y="0"/>
                  </a:cubicBezTo>
                  <a:cubicBezTo>
                    <a:pt x="2177" y="0"/>
                    <a:pt x="1929" y="169"/>
                    <a:pt x="1950" y="507"/>
                  </a:cubicBezTo>
                  <a:lnTo>
                    <a:pt x="986" y="507"/>
                  </a:lnTo>
                  <a:cubicBezTo>
                    <a:pt x="999" y="169"/>
                    <a:pt x="748" y="0"/>
                    <a:pt x="498" y="0"/>
                  </a:cubicBezTo>
                  <a:close/>
                </a:path>
              </a:pathLst>
            </a:custGeom>
            <a:solidFill>
              <a:schemeClr val="accen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5" name="Google Shape;5495;p118"/>
            <p:cNvSpPr/>
            <p:nvPr/>
          </p:nvSpPr>
          <p:spPr>
            <a:xfrm>
              <a:off x="2860025" y="3012412"/>
              <a:ext cx="97825" cy="83900"/>
            </a:xfrm>
            <a:custGeom>
              <a:avLst/>
              <a:gdLst/>
              <a:ahLst/>
              <a:cxnLst/>
              <a:rect l="l" t="t" r="r" b="b"/>
              <a:pathLst>
                <a:path w="3913" h="3356" extrusionOk="0">
                  <a:moveTo>
                    <a:pt x="2246" y="0"/>
                  </a:moveTo>
                  <a:cubicBezTo>
                    <a:pt x="758" y="0"/>
                    <a:pt x="0" y="1805"/>
                    <a:pt x="1061" y="2866"/>
                  </a:cubicBezTo>
                  <a:cubicBezTo>
                    <a:pt x="1399" y="3204"/>
                    <a:pt x="1816" y="3356"/>
                    <a:pt x="2225" y="3356"/>
                  </a:cubicBezTo>
                  <a:cubicBezTo>
                    <a:pt x="3085" y="3356"/>
                    <a:pt x="3913" y="2689"/>
                    <a:pt x="3913" y="1681"/>
                  </a:cubicBezTo>
                  <a:cubicBezTo>
                    <a:pt x="3913" y="758"/>
                    <a:pt x="3169" y="0"/>
                    <a:pt x="2246" y="0"/>
                  </a:cubicBezTo>
                  <a:close/>
                </a:path>
              </a:pathLst>
            </a:custGeom>
            <a:solidFill>
              <a:schemeClr val="accent4"/>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6" name="Google Shape;5496;p118"/>
            <p:cNvSpPr/>
            <p:nvPr/>
          </p:nvSpPr>
          <p:spPr>
            <a:xfrm>
              <a:off x="2643025" y="2938787"/>
              <a:ext cx="176200" cy="121525"/>
            </a:xfrm>
            <a:custGeom>
              <a:avLst/>
              <a:gdLst/>
              <a:ahLst/>
              <a:cxnLst/>
              <a:rect l="l" t="t" r="r" b="b"/>
              <a:pathLst>
                <a:path w="7048" h="4861" extrusionOk="0">
                  <a:moveTo>
                    <a:pt x="6551" y="1"/>
                  </a:moveTo>
                  <a:cubicBezTo>
                    <a:pt x="6303" y="1"/>
                    <a:pt x="6055" y="169"/>
                    <a:pt x="6076" y="507"/>
                  </a:cubicBezTo>
                  <a:lnTo>
                    <a:pt x="951" y="548"/>
                  </a:lnTo>
                  <a:cubicBezTo>
                    <a:pt x="930" y="252"/>
                    <a:pt x="699" y="104"/>
                    <a:pt x="470" y="104"/>
                  </a:cubicBezTo>
                  <a:cubicBezTo>
                    <a:pt x="241" y="104"/>
                    <a:pt x="14" y="252"/>
                    <a:pt x="0" y="548"/>
                  </a:cubicBezTo>
                  <a:lnTo>
                    <a:pt x="0" y="3111"/>
                  </a:lnTo>
                  <a:cubicBezTo>
                    <a:pt x="0" y="3304"/>
                    <a:pt x="110" y="3469"/>
                    <a:pt x="289" y="3552"/>
                  </a:cubicBezTo>
                  <a:cubicBezTo>
                    <a:pt x="3417" y="4861"/>
                    <a:pt x="3376" y="4861"/>
                    <a:pt x="3513" y="4861"/>
                  </a:cubicBezTo>
                  <a:lnTo>
                    <a:pt x="6737" y="3552"/>
                  </a:lnTo>
                  <a:cubicBezTo>
                    <a:pt x="6917" y="3469"/>
                    <a:pt x="7027" y="3304"/>
                    <a:pt x="7027" y="3111"/>
                  </a:cubicBezTo>
                  <a:lnTo>
                    <a:pt x="7027" y="507"/>
                  </a:lnTo>
                  <a:cubicBezTo>
                    <a:pt x="7047" y="169"/>
                    <a:pt x="6799" y="1"/>
                    <a:pt x="6551" y="1"/>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7" name="Google Shape;5497;p118"/>
            <p:cNvSpPr/>
            <p:nvPr/>
          </p:nvSpPr>
          <p:spPr>
            <a:xfrm>
              <a:off x="2730850" y="2938787"/>
              <a:ext cx="88375" cy="121525"/>
            </a:xfrm>
            <a:custGeom>
              <a:avLst/>
              <a:gdLst/>
              <a:ahLst/>
              <a:cxnLst/>
              <a:rect l="l" t="t" r="r" b="b"/>
              <a:pathLst>
                <a:path w="3535" h="4861" extrusionOk="0">
                  <a:moveTo>
                    <a:pt x="3038" y="1"/>
                  </a:moveTo>
                  <a:cubicBezTo>
                    <a:pt x="2790" y="1"/>
                    <a:pt x="2542" y="169"/>
                    <a:pt x="2563" y="507"/>
                  </a:cubicBezTo>
                  <a:lnTo>
                    <a:pt x="0" y="521"/>
                  </a:lnTo>
                  <a:lnTo>
                    <a:pt x="0" y="4861"/>
                  </a:lnTo>
                  <a:cubicBezTo>
                    <a:pt x="138" y="4861"/>
                    <a:pt x="97" y="4861"/>
                    <a:pt x="3224" y="3552"/>
                  </a:cubicBezTo>
                  <a:cubicBezTo>
                    <a:pt x="3404" y="3469"/>
                    <a:pt x="3514" y="3304"/>
                    <a:pt x="3514" y="3111"/>
                  </a:cubicBezTo>
                  <a:lnTo>
                    <a:pt x="3514" y="507"/>
                  </a:lnTo>
                  <a:cubicBezTo>
                    <a:pt x="3534" y="169"/>
                    <a:pt x="3286" y="1"/>
                    <a:pt x="3038" y="1"/>
                  </a:cubicBezTo>
                  <a:close/>
                </a:path>
              </a:pathLst>
            </a:custGeom>
            <a:solidFill>
              <a:schemeClr val="accen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8" name="Google Shape;5498;p118"/>
            <p:cNvSpPr/>
            <p:nvPr/>
          </p:nvSpPr>
          <p:spPr>
            <a:xfrm>
              <a:off x="2598750" y="2874987"/>
              <a:ext cx="266450" cy="126075"/>
            </a:xfrm>
            <a:custGeom>
              <a:avLst/>
              <a:gdLst/>
              <a:ahLst/>
              <a:cxnLst/>
              <a:rect l="l" t="t" r="r" b="b"/>
              <a:pathLst>
                <a:path w="10658" h="5043" extrusionOk="0">
                  <a:moveTo>
                    <a:pt x="5284" y="0"/>
                  </a:moveTo>
                  <a:cubicBezTo>
                    <a:pt x="5174" y="0"/>
                    <a:pt x="5202" y="0"/>
                    <a:pt x="352" y="1681"/>
                  </a:cubicBezTo>
                  <a:cubicBezTo>
                    <a:pt x="145" y="1750"/>
                    <a:pt x="21" y="1943"/>
                    <a:pt x="21" y="2150"/>
                  </a:cubicBezTo>
                  <a:lnTo>
                    <a:pt x="21" y="4547"/>
                  </a:lnTo>
                  <a:cubicBezTo>
                    <a:pt x="1" y="4878"/>
                    <a:pt x="249" y="5043"/>
                    <a:pt x="498" y="5043"/>
                  </a:cubicBezTo>
                  <a:cubicBezTo>
                    <a:pt x="748" y="5043"/>
                    <a:pt x="1000" y="4878"/>
                    <a:pt x="986" y="4547"/>
                  </a:cubicBezTo>
                  <a:lnTo>
                    <a:pt x="986" y="2783"/>
                  </a:lnTo>
                  <a:cubicBezTo>
                    <a:pt x="4389" y="3817"/>
                    <a:pt x="5064" y="4037"/>
                    <a:pt x="5284" y="4065"/>
                  </a:cubicBezTo>
                  <a:cubicBezTo>
                    <a:pt x="5326" y="4037"/>
                    <a:pt x="5381" y="4010"/>
                    <a:pt x="5422" y="3996"/>
                  </a:cubicBezTo>
                  <a:lnTo>
                    <a:pt x="10203" y="2590"/>
                  </a:lnTo>
                  <a:cubicBezTo>
                    <a:pt x="10644" y="2453"/>
                    <a:pt x="10658" y="1833"/>
                    <a:pt x="10217" y="1681"/>
                  </a:cubicBezTo>
                  <a:lnTo>
                    <a:pt x="5284" y="0"/>
                  </a:lnTo>
                  <a:close/>
                </a:path>
              </a:pathLst>
            </a:custGeom>
            <a:solidFill>
              <a:schemeClr val="accen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9" name="Google Shape;5499;p118"/>
            <p:cNvSpPr/>
            <p:nvPr/>
          </p:nvSpPr>
          <p:spPr>
            <a:xfrm>
              <a:off x="2730850" y="2874987"/>
              <a:ext cx="134350" cy="101625"/>
            </a:xfrm>
            <a:custGeom>
              <a:avLst/>
              <a:gdLst/>
              <a:ahLst/>
              <a:cxnLst/>
              <a:rect l="l" t="t" r="r" b="b"/>
              <a:pathLst>
                <a:path w="5374" h="4065" extrusionOk="0">
                  <a:moveTo>
                    <a:pt x="0" y="0"/>
                  </a:moveTo>
                  <a:lnTo>
                    <a:pt x="0" y="4065"/>
                  </a:lnTo>
                  <a:cubicBezTo>
                    <a:pt x="111" y="4065"/>
                    <a:pt x="69" y="4065"/>
                    <a:pt x="4919" y="2590"/>
                  </a:cubicBezTo>
                  <a:cubicBezTo>
                    <a:pt x="5360" y="2453"/>
                    <a:pt x="5374" y="1846"/>
                    <a:pt x="4933" y="1695"/>
                  </a:cubicBezTo>
                  <a:cubicBezTo>
                    <a:pt x="83" y="0"/>
                    <a:pt x="111" y="0"/>
                    <a:pt x="0" y="0"/>
                  </a:cubicBezTo>
                  <a:close/>
                </a:path>
              </a:pathLst>
            </a:custGeom>
            <a:solidFill>
              <a:schemeClr val="accen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00" name="Google Shape;5500;p118"/>
          <p:cNvGrpSpPr/>
          <p:nvPr/>
        </p:nvGrpSpPr>
        <p:grpSpPr>
          <a:xfrm>
            <a:off x="2617525" y="2102962"/>
            <a:ext cx="358250" cy="406275"/>
            <a:chOff x="2617525" y="2102962"/>
            <a:chExt cx="358250" cy="406275"/>
          </a:xfrm>
        </p:grpSpPr>
        <p:sp>
          <p:nvSpPr>
            <p:cNvPr id="5501" name="Google Shape;5501;p118"/>
            <p:cNvSpPr/>
            <p:nvPr/>
          </p:nvSpPr>
          <p:spPr>
            <a:xfrm>
              <a:off x="2736700" y="2425662"/>
              <a:ext cx="95775" cy="77700"/>
            </a:xfrm>
            <a:custGeom>
              <a:avLst/>
              <a:gdLst/>
              <a:ahLst/>
              <a:cxnLst/>
              <a:rect l="l" t="t" r="r" b="b"/>
              <a:pathLst>
                <a:path w="3831" h="3108" extrusionOk="0">
                  <a:moveTo>
                    <a:pt x="469" y="0"/>
                  </a:moveTo>
                  <a:cubicBezTo>
                    <a:pt x="249" y="0"/>
                    <a:pt x="28" y="145"/>
                    <a:pt x="1" y="434"/>
                  </a:cubicBezTo>
                  <a:lnTo>
                    <a:pt x="1" y="2680"/>
                  </a:lnTo>
                  <a:cubicBezTo>
                    <a:pt x="14" y="2920"/>
                    <a:pt x="207" y="3108"/>
                    <a:pt x="444" y="3108"/>
                  </a:cubicBezTo>
                  <a:cubicBezTo>
                    <a:pt x="452" y="3108"/>
                    <a:pt x="461" y="3108"/>
                    <a:pt x="469" y="3107"/>
                  </a:cubicBezTo>
                  <a:lnTo>
                    <a:pt x="3362" y="3107"/>
                  </a:lnTo>
                  <a:cubicBezTo>
                    <a:pt x="3371" y="3108"/>
                    <a:pt x="3379" y="3108"/>
                    <a:pt x="3387" y="3108"/>
                  </a:cubicBezTo>
                  <a:cubicBezTo>
                    <a:pt x="3624" y="3108"/>
                    <a:pt x="3818" y="2920"/>
                    <a:pt x="3831" y="2680"/>
                  </a:cubicBezTo>
                  <a:lnTo>
                    <a:pt x="3831" y="448"/>
                  </a:lnTo>
                  <a:cubicBezTo>
                    <a:pt x="3810" y="159"/>
                    <a:pt x="3590" y="14"/>
                    <a:pt x="3369" y="14"/>
                  </a:cubicBezTo>
                  <a:cubicBezTo>
                    <a:pt x="3149" y="14"/>
                    <a:pt x="2928" y="159"/>
                    <a:pt x="2908" y="448"/>
                  </a:cubicBezTo>
                  <a:lnTo>
                    <a:pt x="938" y="434"/>
                  </a:lnTo>
                  <a:cubicBezTo>
                    <a:pt x="910" y="145"/>
                    <a:pt x="690" y="0"/>
                    <a:pt x="469" y="0"/>
                  </a:cubicBezTo>
                  <a:close/>
                </a:path>
              </a:pathLst>
            </a:custGeom>
            <a:solidFill>
              <a:srgbClr val="FFBE00"/>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2" name="Google Shape;5502;p118"/>
            <p:cNvSpPr/>
            <p:nvPr/>
          </p:nvSpPr>
          <p:spPr>
            <a:xfrm>
              <a:off x="2784575" y="2426012"/>
              <a:ext cx="47900" cy="77350"/>
            </a:xfrm>
            <a:custGeom>
              <a:avLst/>
              <a:gdLst/>
              <a:ahLst/>
              <a:cxnLst/>
              <a:rect l="l" t="t" r="r" b="b"/>
              <a:pathLst>
                <a:path w="1916" h="3094" extrusionOk="0">
                  <a:moveTo>
                    <a:pt x="1442" y="0"/>
                  </a:moveTo>
                  <a:cubicBezTo>
                    <a:pt x="1220" y="0"/>
                    <a:pt x="1000" y="145"/>
                    <a:pt x="979" y="434"/>
                  </a:cubicBezTo>
                  <a:lnTo>
                    <a:pt x="1" y="434"/>
                  </a:lnTo>
                  <a:lnTo>
                    <a:pt x="1" y="3093"/>
                  </a:lnTo>
                  <a:lnTo>
                    <a:pt x="1447" y="3093"/>
                  </a:lnTo>
                  <a:cubicBezTo>
                    <a:pt x="1456" y="3094"/>
                    <a:pt x="1464" y="3094"/>
                    <a:pt x="1472" y="3094"/>
                  </a:cubicBezTo>
                  <a:cubicBezTo>
                    <a:pt x="1709" y="3094"/>
                    <a:pt x="1903" y="2906"/>
                    <a:pt x="1916" y="2666"/>
                  </a:cubicBezTo>
                  <a:lnTo>
                    <a:pt x="1916" y="434"/>
                  </a:lnTo>
                  <a:cubicBezTo>
                    <a:pt x="1888" y="145"/>
                    <a:pt x="1664" y="0"/>
                    <a:pt x="1442" y="0"/>
                  </a:cubicBezTo>
                  <a:close/>
                </a:path>
              </a:pathLst>
            </a:custGeom>
            <a:solidFill>
              <a:srgbClr val="FF9F2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3" name="Google Shape;5503;p118"/>
            <p:cNvSpPr/>
            <p:nvPr/>
          </p:nvSpPr>
          <p:spPr>
            <a:xfrm>
              <a:off x="2634400" y="2109362"/>
              <a:ext cx="341375" cy="335425"/>
            </a:xfrm>
            <a:custGeom>
              <a:avLst/>
              <a:gdLst/>
              <a:ahLst/>
              <a:cxnLst/>
              <a:rect l="l" t="t" r="r" b="b"/>
              <a:pathLst>
                <a:path w="13655" h="13417" extrusionOk="0">
                  <a:moveTo>
                    <a:pt x="11007" y="1"/>
                  </a:moveTo>
                  <a:cubicBezTo>
                    <a:pt x="10885" y="1"/>
                    <a:pt x="10761" y="46"/>
                    <a:pt x="10665" y="135"/>
                  </a:cubicBezTo>
                  <a:lnTo>
                    <a:pt x="9314" y="1485"/>
                  </a:lnTo>
                  <a:cubicBezTo>
                    <a:pt x="8966" y="1834"/>
                    <a:pt x="9281" y="2311"/>
                    <a:pt x="9652" y="2311"/>
                  </a:cubicBezTo>
                  <a:cubicBezTo>
                    <a:pt x="9765" y="2311"/>
                    <a:pt x="9883" y="2267"/>
                    <a:pt x="9989" y="2161"/>
                  </a:cubicBezTo>
                  <a:lnTo>
                    <a:pt x="10995" y="1155"/>
                  </a:lnTo>
                  <a:lnTo>
                    <a:pt x="10995" y="1155"/>
                  </a:lnTo>
                  <a:cubicBezTo>
                    <a:pt x="13379" y="3910"/>
                    <a:pt x="13241" y="8044"/>
                    <a:pt x="10665" y="10606"/>
                  </a:cubicBezTo>
                  <a:cubicBezTo>
                    <a:pt x="9314" y="11957"/>
                    <a:pt x="7535" y="12641"/>
                    <a:pt x="5754" y="12641"/>
                  </a:cubicBezTo>
                  <a:cubicBezTo>
                    <a:pt x="4137" y="12641"/>
                    <a:pt x="2518" y="12078"/>
                    <a:pt x="1213" y="10937"/>
                  </a:cubicBezTo>
                  <a:lnTo>
                    <a:pt x="2219" y="9931"/>
                  </a:lnTo>
                  <a:cubicBezTo>
                    <a:pt x="2556" y="9594"/>
                    <a:pt x="2240" y="9119"/>
                    <a:pt x="1875" y="9119"/>
                  </a:cubicBezTo>
                  <a:cubicBezTo>
                    <a:pt x="1763" y="9119"/>
                    <a:pt x="1647" y="9163"/>
                    <a:pt x="1544" y="9270"/>
                  </a:cubicBezTo>
                  <a:lnTo>
                    <a:pt x="194" y="10620"/>
                  </a:lnTo>
                  <a:cubicBezTo>
                    <a:pt x="1" y="10799"/>
                    <a:pt x="1" y="11102"/>
                    <a:pt x="194" y="11295"/>
                  </a:cubicBezTo>
                  <a:cubicBezTo>
                    <a:pt x="1254" y="12356"/>
                    <a:pt x="2605" y="13100"/>
                    <a:pt x="4079" y="13417"/>
                  </a:cubicBezTo>
                  <a:cubicBezTo>
                    <a:pt x="4079" y="13417"/>
                    <a:pt x="5402" y="13334"/>
                    <a:pt x="5966" y="13252"/>
                  </a:cubicBezTo>
                  <a:cubicBezTo>
                    <a:pt x="10169" y="12673"/>
                    <a:pt x="13654" y="10083"/>
                    <a:pt x="13654" y="5729"/>
                  </a:cubicBezTo>
                  <a:lnTo>
                    <a:pt x="13654" y="5715"/>
                  </a:lnTo>
                  <a:cubicBezTo>
                    <a:pt x="13654" y="3621"/>
                    <a:pt x="12828" y="1609"/>
                    <a:pt x="11340" y="135"/>
                  </a:cubicBezTo>
                  <a:cubicBezTo>
                    <a:pt x="11250" y="46"/>
                    <a:pt x="11130" y="1"/>
                    <a:pt x="11007" y="1"/>
                  </a:cubicBezTo>
                  <a:close/>
                </a:path>
              </a:pathLst>
            </a:custGeom>
            <a:solidFill>
              <a:srgbClr val="5A729E"/>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4" name="Google Shape;5504;p118"/>
            <p:cNvSpPr/>
            <p:nvPr/>
          </p:nvSpPr>
          <p:spPr>
            <a:xfrm>
              <a:off x="2639575" y="2113087"/>
              <a:ext cx="336200" cy="336500"/>
            </a:xfrm>
            <a:custGeom>
              <a:avLst/>
              <a:gdLst/>
              <a:ahLst/>
              <a:cxnLst/>
              <a:rect l="l" t="t" r="r" b="b"/>
              <a:pathLst>
                <a:path w="13448" h="13460" extrusionOk="0">
                  <a:moveTo>
                    <a:pt x="11146" y="0"/>
                  </a:moveTo>
                  <a:lnTo>
                    <a:pt x="9121" y="2025"/>
                  </a:lnTo>
                  <a:cubicBezTo>
                    <a:pt x="9218" y="2115"/>
                    <a:pt x="9338" y="2160"/>
                    <a:pt x="9457" y="2160"/>
                  </a:cubicBezTo>
                  <a:cubicBezTo>
                    <a:pt x="9576" y="2160"/>
                    <a:pt x="9693" y="2115"/>
                    <a:pt x="9782" y="2025"/>
                  </a:cubicBezTo>
                  <a:lnTo>
                    <a:pt x="10788" y="1020"/>
                  </a:lnTo>
                  <a:lnTo>
                    <a:pt x="10788" y="1020"/>
                  </a:lnTo>
                  <a:cubicBezTo>
                    <a:pt x="13172" y="3761"/>
                    <a:pt x="13034" y="7895"/>
                    <a:pt x="10458" y="10471"/>
                  </a:cubicBezTo>
                  <a:cubicBezTo>
                    <a:pt x="9109" y="11820"/>
                    <a:pt x="7336" y="12501"/>
                    <a:pt x="5559" y="12501"/>
                  </a:cubicBezTo>
                  <a:cubicBezTo>
                    <a:pt x="3941" y="12501"/>
                    <a:pt x="2319" y="11937"/>
                    <a:pt x="1006" y="10802"/>
                  </a:cubicBezTo>
                  <a:lnTo>
                    <a:pt x="2012" y="9796"/>
                  </a:lnTo>
                  <a:cubicBezTo>
                    <a:pt x="2191" y="9617"/>
                    <a:pt x="2191" y="9314"/>
                    <a:pt x="2026" y="9135"/>
                  </a:cubicBezTo>
                  <a:lnTo>
                    <a:pt x="2026" y="9135"/>
                  </a:lnTo>
                  <a:lnTo>
                    <a:pt x="0" y="11160"/>
                  </a:lnTo>
                  <a:cubicBezTo>
                    <a:pt x="1500" y="12660"/>
                    <a:pt x="3511" y="13459"/>
                    <a:pt x="5559" y="13459"/>
                  </a:cubicBezTo>
                  <a:cubicBezTo>
                    <a:pt x="6577" y="13459"/>
                    <a:pt x="7605" y="13262"/>
                    <a:pt x="8584" y="12855"/>
                  </a:cubicBezTo>
                  <a:cubicBezTo>
                    <a:pt x="11532" y="11628"/>
                    <a:pt x="13447" y="8763"/>
                    <a:pt x="13447" y="5580"/>
                  </a:cubicBezTo>
                  <a:lnTo>
                    <a:pt x="13447" y="5566"/>
                  </a:lnTo>
                  <a:cubicBezTo>
                    <a:pt x="13447" y="3472"/>
                    <a:pt x="12621" y="1474"/>
                    <a:pt x="11146" y="0"/>
                  </a:cubicBezTo>
                  <a:close/>
                </a:path>
              </a:pathLst>
            </a:custGeom>
            <a:solidFill>
              <a:schemeClr val="accen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5" name="Google Shape;5505;p118"/>
            <p:cNvSpPr/>
            <p:nvPr/>
          </p:nvSpPr>
          <p:spPr>
            <a:xfrm>
              <a:off x="2664350" y="2485387"/>
              <a:ext cx="233925" cy="23850"/>
            </a:xfrm>
            <a:custGeom>
              <a:avLst/>
              <a:gdLst/>
              <a:ahLst/>
              <a:cxnLst/>
              <a:rect l="l" t="t" r="r" b="b"/>
              <a:pathLst>
                <a:path w="9357" h="954" extrusionOk="0">
                  <a:moveTo>
                    <a:pt x="624" y="0"/>
                  </a:moveTo>
                  <a:cubicBezTo>
                    <a:pt x="1" y="0"/>
                    <a:pt x="1" y="954"/>
                    <a:pt x="624" y="954"/>
                  </a:cubicBezTo>
                  <a:cubicBezTo>
                    <a:pt x="636" y="954"/>
                    <a:pt x="649" y="953"/>
                    <a:pt x="663" y="952"/>
                  </a:cubicBezTo>
                  <a:lnTo>
                    <a:pt x="8874" y="952"/>
                  </a:lnTo>
                  <a:cubicBezTo>
                    <a:pt x="9136" y="952"/>
                    <a:pt x="9356" y="746"/>
                    <a:pt x="9356" y="484"/>
                  </a:cubicBezTo>
                  <a:cubicBezTo>
                    <a:pt x="9343" y="222"/>
                    <a:pt x="9136" y="2"/>
                    <a:pt x="8874" y="2"/>
                  </a:cubicBezTo>
                  <a:lnTo>
                    <a:pt x="6725" y="2"/>
                  </a:lnTo>
                  <a:lnTo>
                    <a:pt x="5884" y="387"/>
                  </a:lnTo>
                  <a:lnTo>
                    <a:pt x="4810" y="2"/>
                  </a:lnTo>
                  <a:lnTo>
                    <a:pt x="663" y="2"/>
                  </a:lnTo>
                  <a:cubicBezTo>
                    <a:pt x="649" y="1"/>
                    <a:pt x="636" y="0"/>
                    <a:pt x="624" y="0"/>
                  </a:cubicBezTo>
                  <a:close/>
                </a:path>
              </a:pathLst>
            </a:cu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6" name="Google Shape;5506;p118"/>
            <p:cNvSpPr/>
            <p:nvPr/>
          </p:nvSpPr>
          <p:spPr>
            <a:xfrm>
              <a:off x="2784575" y="2485412"/>
              <a:ext cx="113700" cy="23800"/>
            </a:xfrm>
            <a:custGeom>
              <a:avLst/>
              <a:gdLst/>
              <a:ahLst/>
              <a:cxnLst/>
              <a:rect l="l" t="t" r="r" b="b"/>
              <a:pathLst>
                <a:path w="4548" h="952" extrusionOk="0">
                  <a:moveTo>
                    <a:pt x="1" y="1"/>
                  </a:moveTo>
                  <a:lnTo>
                    <a:pt x="1" y="951"/>
                  </a:lnTo>
                  <a:lnTo>
                    <a:pt x="4065" y="951"/>
                  </a:lnTo>
                  <a:cubicBezTo>
                    <a:pt x="4327" y="951"/>
                    <a:pt x="4547" y="745"/>
                    <a:pt x="4547" y="483"/>
                  </a:cubicBezTo>
                  <a:cubicBezTo>
                    <a:pt x="4534" y="221"/>
                    <a:pt x="4327" y="1"/>
                    <a:pt x="4065" y="1"/>
                  </a:cubicBezTo>
                  <a:close/>
                </a:path>
              </a:pathLst>
            </a:custGeom>
            <a:solidFill>
              <a:schemeClr val="accen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7" name="Google Shape;5507;p118"/>
            <p:cNvSpPr/>
            <p:nvPr/>
          </p:nvSpPr>
          <p:spPr>
            <a:xfrm>
              <a:off x="2617525" y="2102962"/>
              <a:ext cx="310375" cy="298775"/>
            </a:xfrm>
            <a:custGeom>
              <a:avLst/>
              <a:gdLst/>
              <a:ahLst/>
              <a:cxnLst/>
              <a:rect l="l" t="t" r="r" b="b"/>
              <a:pathLst>
                <a:path w="12415" h="11951" extrusionOk="0">
                  <a:moveTo>
                    <a:pt x="6438" y="1"/>
                  </a:moveTo>
                  <a:cubicBezTo>
                    <a:pt x="5050" y="1"/>
                    <a:pt x="3670" y="482"/>
                    <a:pt x="2563" y="1425"/>
                  </a:cubicBezTo>
                  <a:cubicBezTo>
                    <a:pt x="2563" y="1425"/>
                    <a:pt x="2522" y="1838"/>
                    <a:pt x="2412" y="1948"/>
                  </a:cubicBezTo>
                  <a:cubicBezTo>
                    <a:pt x="2301" y="2058"/>
                    <a:pt x="1902" y="2100"/>
                    <a:pt x="1902" y="2100"/>
                  </a:cubicBezTo>
                  <a:cubicBezTo>
                    <a:pt x="249" y="4042"/>
                    <a:pt x="1" y="6825"/>
                    <a:pt x="1296" y="9016"/>
                  </a:cubicBezTo>
                  <a:cubicBezTo>
                    <a:pt x="1296" y="9016"/>
                    <a:pt x="1384" y="8983"/>
                    <a:pt x="1486" y="8983"/>
                  </a:cubicBezTo>
                  <a:cubicBezTo>
                    <a:pt x="1569" y="8983"/>
                    <a:pt x="1661" y="9005"/>
                    <a:pt x="1723" y="9085"/>
                  </a:cubicBezTo>
                  <a:cubicBezTo>
                    <a:pt x="1833" y="9223"/>
                    <a:pt x="2026" y="10008"/>
                    <a:pt x="2026" y="10008"/>
                  </a:cubicBezTo>
                  <a:cubicBezTo>
                    <a:pt x="2095" y="10077"/>
                    <a:pt x="2150" y="10132"/>
                    <a:pt x="2219" y="10201"/>
                  </a:cubicBezTo>
                  <a:cubicBezTo>
                    <a:pt x="2288" y="10270"/>
                    <a:pt x="2343" y="10325"/>
                    <a:pt x="2412" y="10394"/>
                  </a:cubicBezTo>
                  <a:cubicBezTo>
                    <a:pt x="2412" y="10394"/>
                    <a:pt x="3087" y="10449"/>
                    <a:pt x="3252" y="10573"/>
                  </a:cubicBezTo>
                  <a:cubicBezTo>
                    <a:pt x="3417" y="10697"/>
                    <a:pt x="3404" y="11124"/>
                    <a:pt x="3404" y="11124"/>
                  </a:cubicBezTo>
                  <a:cubicBezTo>
                    <a:pt x="4343" y="11679"/>
                    <a:pt x="5391" y="11951"/>
                    <a:pt x="6435" y="11951"/>
                  </a:cubicBezTo>
                  <a:cubicBezTo>
                    <a:pt x="7826" y="11951"/>
                    <a:pt x="9210" y="11468"/>
                    <a:pt x="10320" y="10532"/>
                  </a:cubicBezTo>
                  <a:cubicBezTo>
                    <a:pt x="10320" y="10532"/>
                    <a:pt x="10224" y="10063"/>
                    <a:pt x="10361" y="9939"/>
                  </a:cubicBezTo>
                  <a:cubicBezTo>
                    <a:pt x="10436" y="9864"/>
                    <a:pt x="10778" y="9856"/>
                    <a:pt x="10926" y="9856"/>
                  </a:cubicBezTo>
                  <a:cubicBezTo>
                    <a:pt x="10969" y="9856"/>
                    <a:pt x="10995" y="9856"/>
                    <a:pt x="10995" y="9856"/>
                  </a:cubicBezTo>
                  <a:cubicBezTo>
                    <a:pt x="11918" y="8768"/>
                    <a:pt x="12414" y="7404"/>
                    <a:pt x="12414" y="5985"/>
                  </a:cubicBezTo>
                  <a:cubicBezTo>
                    <a:pt x="12414" y="4910"/>
                    <a:pt x="12125" y="3863"/>
                    <a:pt x="11588" y="2940"/>
                  </a:cubicBezTo>
                  <a:cubicBezTo>
                    <a:pt x="11588" y="2940"/>
                    <a:pt x="11243" y="2885"/>
                    <a:pt x="11119" y="2720"/>
                  </a:cubicBezTo>
                  <a:cubicBezTo>
                    <a:pt x="10995" y="2554"/>
                    <a:pt x="10857" y="1948"/>
                    <a:pt x="10857" y="1948"/>
                  </a:cubicBezTo>
                  <a:cubicBezTo>
                    <a:pt x="10733" y="1810"/>
                    <a:pt x="10609" y="1686"/>
                    <a:pt x="10472" y="1562"/>
                  </a:cubicBezTo>
                  <a:cubicBezTo>
                    <a:pt x="10472" y="1562"/>
                    <a:pt x="9783" y="1466"/>
                    <a:pt x="9590" y="1328"/>
                  </a:cubicBezTo>
                  <a:cubicBezTo>
                    <a:pt x="9452" y="1232"/>
                    <a:pt x="9480" y="832"/>
                    <a:pt x="9480" y="832"/>
                  </a:cubicBezTo>
                  <a:cubicBezTo>
                    <a:pt x="8537" y="275"/>
                    <a:pt x="7486" y="1"/>
                    <a:pt x="6438" y="1"/>
                  </a:cubicBezTo>
                  <a:close/>
                </a:path>
              </a:pathLst>
            </a:cu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8" name="Google Shape;5508;p118"/>
            <p:cNvSpPr/>
            <p:nvPr/>
          </p:nvSpPr>
          <p:spPr>
            <a:xfrm>
              <a:off x="2673325" y="2147187"/>
              <a:ext cx="254575" cy="254525"/>
            </a:xfrm>
            <a:custGeom>
              <a:avLst/>
              <a:gdLst/>
              <a:ahLst/>
              <a:cxnLst/>
              <a:rect l="l" t="t" r="r" b="b"/>
              <a:pathLst>
                <a:path w="10183" h="10181" extrusionOk="0">
                  <a:moveTo>
                    <a:pt x="8446" y="0"/>
                  </a:moveTo>
                  <a:lnTo>
                    <a:pt x="1" y="8446"/>
                  </a:lnTo>
                  <a:cubicBezTo>
                    <a:pt x="56" y="8501"/>
                    <a:pt x="125" y="8556"/>
                    <a:pt x="180" y="8625"/>
                  </a:cubicBezTo>
                  <a:cubicBezTo>
                    <a:pt x="180" y="8625"/>
                    <a:pt x="745" y="8721"/>
                    <a:pt x="924" y="8845"/>
                  </a:cubicBezTo>
                  <a:cubicBezTo>
                    <a:pt x="1089" y="8969"/>
                    <a:pt x="1172" y="9355"/>
                    <a:pt x="1172" y="9355"/>
                  </a:cubicBezTo>
                  <a:cubicBezTo>
                    <a:pt x="2109" y="9909"/>
                    <a:pt x="3154" y="10181"/>
                    <a:pt x="4196" y="10181"/>
                  </a:cubicBezTo>
                  <a:cubicBezTo>
                    <a:pt x="5590" y="10181"/>
                    <a:pt x="6976" y="9695"/>
                    <a:pt x="8088" y="8749"/>
                  </a:cubicBezTo>
                  <a:cubicBezTo>
                    <a:pt x="8088" y="8749"/>
                    <a:pt x="8047" y="8239"/>
                    <a:pt x="8143" y="8143"/>
                  </a:cubicBezTo>
                  <a:cubicBezTo>
                    <a:pt x="8208" y="8084"/>
                    <a:pt x="8351" y="8068"/>
                    <a:pt x="8483" y="8068"/>
                  </a:cubicBezTo>
                  <a:cubicBezTo>
                    <a:pt x="8630" y="8068"/>
                    <a:pt x="8763" y="8087"/>
                    <a:pt x="8763" y="8087"/>
                  </a:cubicBezTo>
                  <a:cubicBezTo>
                    <a:pt x="9686" y="6999"/>
                    <a:pt x="10182" y="5635"/>
                    <a:pt x="10182" y="4216"/>
                  </a:cubicBezTo>
                  <a:cubicBezTo>
                    <a:pt x="10182" y="3141"/>
                    <a:pt x="9893" y="2094"/>
                    <a:pt x="9356" y="1171"/>
                  </a:cubicBezTo>
                  <a:cubicBezTo>
                    <a:pt x="9190" y="1102"/>
                    <a:pt x="9039" y="1006"/>
                    <a:pt x="8915" y="882"/>
                  </a:cubicBezTo>
                  <a:cubicBezTo>
                    <a:pt x="8791" y="716"/>
                    <a:pt x="8763" y="344"/>
                    <a:pt x="8625" y="179"/>
                  </a:cubicBezTo>
                  <a:lnTo>
                    <a:pt x="8446" y="0"/>
                  </a:lnTo>
                  <a:close/>
                </a:path>
              </a:pathLst>
            </a:cu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9" name="Google Shape;5509;p118"/>
            <p:cNvSpPr/>
            <p:nvPr/>
          </p:nvSpPr>
          <p:spPr>
            <a:xfrm>
              <a:off x="2649900" y="2123762"/>
              <a:ext cx="257325" cy="257325"/>
            </a:xfrm>
            <a:custGeom>
              <a:avLst/>
              <a:gdLst/>
              <a:ahLst/>
              <a:cxnLst/>
              <a:rect l="l" t="t" r="r" b="b"/>
              <a:pathLst>
                <a:path w="10293" h="10293" extrusionOk="0">
                  <a:moveTo>
                    <a:pt x="8198" y="0"/>
                  </a:moveTo>
                  <a:cubicBezTo>
                    <a:pt x="6421" y="565"/>
                    <a:pt x="4809" y="1516"/>
                    <a:pt x="3459" y="2783"/>
                  </a:cubicBezTo>
                  <a:lnTo>
                    <a:pt x="1268" y="593"/>
                  </a:lnTo>
                  <a:cubicBezTo>
                    <a:pt x="1034" y="799"/>
                    <a:pt x="800" y="1033"/>
                    <a:pt x="607" y="1268"/>
                  </a:cubicBezTo>
                  <a:lnTo>
                    <a:pt x="2798" y="3472"/>
                  </a:lnTo>
                  <a:cubicBezTo>
                    <a:pt x="1516" y="4809"/>
                    <a:pt x="566" y="6421"/>
                    <a:pt x="1" y="8198"/>
                  </a:cubicBezTo>
                  <a:cubicBezTo>
                    <a:pt x="221" y="8542"/>
                    <a:pt x="455" y="8873"/>
                    <a:pt x="731" y="9176"/>
                  </a:cubicBezTo>
                  <a:cubicBezTo>
                    <a:pt x="1089" y="7468"/>
                    <a:pt x="2054" y="5649"/>
                    <a:pt x="3459" y="4147"/>
                  </a:cubicBezTo>
                  <a:lnTo>
                    <a:pt x="6159" y="6834"/>
                  </a:lnTo>
                  <a:cubicBezTo>
                    <a:pt x="4644" y="8239"/>
                    <a:pt x="2839" y="9217"/>
                    <a:pt x="1117" y="9562"/>
                  </a:cubicBezTo>
                  <a:cubicBezTo>
                    <a:pt x="1420" y="9837"/>
                    <a:pt x="1750" y="10085"/>
                    <a:pt x="2109" y="10292"/>
                  </a:cubicBezTo>
                  <a:cubicBezTo>
                    <a:pt x="3872" y="9741"/>
                    <a:pt x="5484" y="8776"/>
                    <a:pt x="6834" y="7509"/>
                  </a:cubicBezTo>
                  <a:lnTo>
                    <a:pt x="9025" y="9700"/>
                  </a:lnTo>
                  <a:cubicBezTo>
                    <a:pt x="9259" y="9493"/>
                    <a:pt x="9493" y="9272"/>
                    <a:pt x="9700" y="9024"/>
                  </a:cubicBezTo>
                  <a:lnTo>
                    <a:pt x="7509" y="6834"/>
                  </a:lnTo>
                  <a:cubicBezTo>
                    <a:pt x="8777" y="5484"/>
                    <a:pt x="9728" y="3872"/>
                    <a:pt x="10293" y="2108"/>
                  </a:cubicBezTo>
                  <a:cubicBezTo>
                    <a:pt x="10086" y="1750"/>
                    <a:pt x="9838" y="1419"/>
                    <a:pt x="9562" y="1116"/>
                  </a:cubicBezTo>
                  <a:cubicBezTo>
                    <a:pt x="9218" y="2838"/>
                    <a:pt x="8240" y="4629"/>
                    <a:pt x="6834" y="6159"/>
                  </a:cubicBezTo>
                  <a:lnTo>
                    <a:pt x="4134" y="3458"/>
                  </a:lnTo>
                  <a:cubicBezTo>
                    <a:pt x="5663" y="2053"/>
                    <a:pt x="7454" y="1075"/>
                    <a:pt x="9177" y="730"/>
                  </a:cubicBezTo>
                  <a:cubicBezTo>
                    <a:pt x="8873" y="455"/>
                    <a:pt x="8543" y="207"/>
                    <a:pt x="8198" y="0"/>
                  </a:cubicBezTo>
                  <a:close/>
                </a:path>
              </a:pathLst>
            </a:custGeom>
            <a:solidFill>
              <a:schemeClr val="accent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0" name="Google Shape;5510;p118"/>
            <p:cNvSpPr/>
            <p:nvPr/>
          </p:nvSpPr>
          <p:spPr>
            <a:xfrm>
              <a:off x="2677800" y="2151662"/>
              <a:ext cx="229425" cy="229425"/>
            </a:xfrm>
            <a:custGeom>
              <a:avLst/>
              <a:gdLst/>
              <a:ahLst/>
              <a:cxnLst/>
              <a:rect l="l" t="t" r="r" b="b"/>
              <a:pathLst>
                <a:path w="9177" h="9177" extrusionOk="0">
                  <a:moveTo>
                    <a:pt x="8446" y="0"/>
                  </a:moveTo>
                  <a:cubicBezTo>
                    <a:pt x="8102" y="1722"/>
                    <a:pt x="7124" y="3513"/>
                    <a:pt x="5718" y="5043"/>
                  </a:cubicBezTo>
                  <a:lnTo>
                    <a:pt x="4382" y="3706"/>
                  </a:lnTo>
                  <a:lnTo>
                    <a:pt x="3707" y="4381"/>
                  </a:lnTo>
                  <a:lnTo>
                    <a:pt x="5043" y="5718"/>
                  </a:lnTo>
                  <a:cubicBezTo>
                    <a:pt x="3528" y="7123"/>
                    <a:pt x="1723" y="8101"/>
                    <a:pt x="1" y="8446"/>
                  </a:cubicBezTo>
                  <a:cubicBezTo>
                    <a:pt x="304" y="8721"/>
                    <a:pt x="634" y="8969"/>
                    <a:pt x="993" y="9176"/>
                  </a:cubicBezTo>
                  <a:cubicBezTo>
                    <a:pt x="2756" y="8625"/>
                    <a:pt x="4368" y="7660"/>
                    <a:pt x="5718" y="6393"/>
                  </a:cubicBezTo>
                  <a:lnTo>
                    <a:pt x="7909" y="8584"/>
                  </a:lnTo>
                  <a:cubicBezTo>
                    <a:pt x="8143" y="8377"/>
                    <a:pt x="8377" y="8156"/>
                    <a:pt x="8584" y="7908"/>
                  </a:cubicBezTo>
                  <a:lnTo>
                    <a:pt x="6393" y="5718"/>
                  </a:lnTo>
                  <a:cubicBezTo>
                    <a:pt x="7661" y="4368"/>
                    <a:pt x="8625" y="2756"/>
                    <a:pt x="9177" y="992"/>
                  </a:cubicBezTo>
                  <a:cubicBezTo>
                    <a:pt x="8970" y="634"/>
                    <a:pt x="8722" y="303"/>
                    <a:pt x="8446" y="0"/>
                  </a:cubicBezTo>
                  <a:close/>
                </a:path>
              </a:pathLst>
            </a:custGeom>
            <a:solidFill>
              <a:schemeClr val="accent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11" name="Google Shape;5511;p118"/>
          <p:cNvGrpSpPr/>
          <p:nvPr/>
        </p:nvGrpSpPr>
        <p:grpSpPr>
          <a:xfrm>
            <a:off x="1826350" y="4128362"/>
            <a:ext cx="406450" cy="406500"/>
            <a:chOff x="1826350" y="4128362"/>
            <a:chExt cx="406450" cy="406500"/>
          </a:xfrm>
        </p:grpSpPr>
        <p:sp>
          <p:nvSpPr>
            <p:cNvPr id="5512" name="Google Shape;5512;p118"/>
            <p:cNvSpPr/>
            <p:nvPr/>
          </p:nvSpPr>
          <p:spPr>
            <a:xfrm>
              <a:off x="2093275" y="4318962"/>
              <a:ext cx="99925" cy="120150"/>
            </a:xfrm>
            <a:custGeom>
              <a:avLst/>
              <a:gdLst/>
              <a:ahLst/>
              <a:cxnLst/>
              <a:rect l="l" t="t" r="r" b="b"/>
              <a:pathLst>
                <a:path w="3997" h="4806" extrusionOk="0">
                  <a:moveTo>
                    <a:pt x="1986" y="2888"/>
                  </a:moveTo>
                  <a:cubicBezTo>
                    <a:pt x="2232" y="2888"/>
                    <a:pt x="2467" y="3083"/>
                    <a:pt x="2467" y="3373"/>
                  </a:cubicBezTo>
                  <a:cubicBezTo>
                    <a:pt x="2467" y="3634"/>
                    <a:pt x="2260" y="3855"/>
                    <a:pt x="1999" y="3855"/>
                  </a:cubicBezTo>
                  <a:cubicBezTo>
                    <a:pt x="1558" y="3855"/>
                    <a:pt x="1351" y="3331"/>
                    <a:pt x="1654" y="3028"/>
                  </a:cubicBezTo>
                  <a:cubicBezTo>
                    <a:pt x="1751" y="2931"/>
                    <a:pt x="1870" y="2888"/>
                    <a:pt x="1986" y="2888"/>
                  </a:cubicBezTo>
                  <a:close/>
                  <a:moveTo>
                    <a:pt x="1992" y="1"/>
                  </a:moveTo>
                  <a:cubicBezTo>
                    <a:pt x="1744" y="1"/>
                    <a:pt x="1496" y="169"/>
                    <a:pt x="1516" y="507"/>
                  </a:cubicBezTo>
                  <a:lnTo>
                    <a:pt x="1516" y="2023"/>
                  </a:lnTo>
                  <a:cubicBezTo>
                    <a:pt x="1" y="2560"/>
                    <a:pt x="387" y="4806"/>
                    <a:pt x="1999" y="4806"/>
                  </a:cubicBezTo>
                  <a:cubicBezTo>
                    <a:pt x="3597" y="4806"/>
                    <a:pt x="3996" y="2560"/>
                    <a:pt x="2467" y="2023"/>
                  </a:cubicBezTo>
                  <a:lnTo>
                    <a:pt x="2467" y="507"/>
                  </a:lnTo>
                  <a:cubicBezTo>
                    <a:pt x="2488" y="169"/>
                    <a:pt x="2240" y="1"/>
                    <a:pt x="1992" y="1"/>
                  </a:cubicBezTo>
                  <a:close/>
                </a:path>
              </a:pathLst>
            </a:custGeom>
            <a:solidFill>
              <a:schemeClr val="accen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3" name="Google Shape;5513;p118"/>
            <p:cNvSpPr/>
            <p:nvPr/>
          </p:nvSpPr>
          <p:spPr>
            <a:xfrm>
              <a:off x="1945850" y="4134237"/>
              <a:ext cx="239075" cy="209150"/>
            </a:xfrm>
            <a:custGeom>
              <a:avLst/>
              <a:gdLst/>
              <a:ahLst/>
              <a:cxnLst/>
              <a:rect l="l" t="t" r="r" b="b"/>
              <a:pathLst>
                <a:path w="9563" h="8366" extrusionOk="0">
                  <a:moveTo>
                    <a:pt x="346" y="0"/>
                  </a:moveTo>
                  <a:cubicBezTo>
                    <a:pt x="149" y="0"/>
                    <a:pt x="1" y="19"/>
                    <a:pt x="1" y="222"/>
                  </a:cubicBezTo>
                  <a:lnTo>
                    <a:pt x="1" y="4768"/>
                  </a:lnTo>
                  <a:cubicBezTo>
                    <a:pt x="1" y="4961"/>
                    <a:pt x="125" y="5140"/>
                    <a:pt x="318" y="5209"/>
                  </a:cubicBezTo>
                  <a:lnTo>
                    <a:pt x="373" y="5209"/>
                  </a:lnTo>
                  <a:cubicBezTo>
                    <a:pt x="538" y="5237"/>
                    <a:pt x="676" y="5347"/>
                    <a:pt x="731" y="5499"/>
                  </a:cubicBezTo>
                  <a:lnTo>
                    <a:pt x="1406" y="7166"/>
                  </a:lnTo>
                  <a:cubicBezTo>
                    <a:pt x="1461" y="7317"/>
                    <a:pt x="1434" y="7483"/>
                    <a:pt x="1351" y="7607"/>
                  </a:cubicBezTo>
                  <a:cubicBezTo>
                    <a:pt x="1269" y="7731"/>
                    <a:pt x="1241" y="7896"/>
                    <a:pt x="1282" y="8034"/>
                  </a:cubicBezTo>
                  <a:cubicBezTo>
                    <a:pt x="1335" y="8231"/>
                    <a:pt x="1500" y="8365"/>
                    <a:pt x="1695" y="8365"/>
                  </a:cubicBezTo>
                  <a:cubicBezTo>
                    <a:pt x="1704" y="8365"/>
                    <a:pt x="1714" y="8365"/>
                    <a:pt x="1723" y="8364"/>
                  </a:cubicBezTo>
                  <a:lnTo>
                    <a:pt x="9108" y="8364"/>
                  </a:lnTo>
                  <a:cubicBezTo>
                    <a:pt x="9356" y="8364"/>
                    <a:pt x="9563" y="8172"/>
                    <a:pt x="9563" y="7910"/>
                  </a:cubicBezTo>
                  <a:lnTo>
                    <a:pt x="9563" y="222"/>
                  </a:lnTo>
                  <a:cubicBezTo>
                    <a:pt x="9563" y="19"/>
                    <a:pt x="9415" y="0"/>
                    <a:pt x="9226" y="0"/>
                  </a:cubicBezTo>
                  <a:cubicBezTo>
                    <a:pt x="9184" y="0"/>
                    <a:pt x="9139" y="1"/>
                    <a:pt x="9094" y="1"/>
                  </a:cubicBezTo>
                  <a:lnTo>
                    <a:pt x="483" y="1"/>
                  </a:lnTo>
                  <a:cubicBezTo>
                    <a:pt x="436" y="1"/>
                    <a:pt x="389" y="0"/>
                    <a:pt x="346" y="0"/>
                  </a:cubicBez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4" name="Google Shape;5514;p118"/>
            <p:cNvSpPr/>
            <p:nvPr/>
          </p:nvSpPr>
          <p:spPr>
            <a:xfrm>
              <a:off x="2065375" y="4134237"/>
              <a:ext cx="119550" cy="209125"/>
            </a:xfrm>
            <a:custGeom>
              <a:avLst/>
              <a:gdLst/>
              <a:ahLst/>
              <a:cxnLst/>
              <a:rect l="l" t="t" r="r" b="b"/>
              <a:pathLst>
                <a:path w="4782" h="8365" extrusionOk="0">
                  <a:moveTo>
                    <a:pt x="4445" y="0"/>
                  </a:moveTo>
                  <a:cubicBezTo>
                    <a:pt x="4403" y="0"/>
                    <a:pt x="4358" y="1"/>
                    <a:pt x="4313" y="1"/>
                  </a:cubicBezTo>
                  <a:lnTo>
                    <a:pt x="1" y="1"/>
                  </a:lnTo>
                  <a:lnTo>
                    <a:pt x="1" y="8364"/>
                  </a:lnTo>
                  <a:lnTo>
                    <a:pt x="4327" y="8364"/>
                  </a:lnTo>
                  <a:cubicBezTo>
                    <a:pt x="4575" y="8364"/>
                    <a:pt x="4782" y="8172"/>
                    <a:pt x="4782" y="7910"/>
                  </a:cubicBezTo>
                  <a:lnTo>
                    <a:pt x="4782" y="222"/>
                  </a:lnTo>
                  <a:cubicBezTo>
                    <a:pt x="4782" y="19"/>
                    <a:pt x="4634" y="0"/>
                    <a:pt x="4445" y="0"/>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5" name="Google Shape;5515;p118"/>
            <p:cNvSpPr/>
            <p:nvPr/>
          </p:nvSpPr>
          <p:spPr>
            <a:xfrm>
              <a:off x="1893475" y="4128362"/>
              <a:ext cx="339325" cy="23850"/>
            </a:xfrm>
            <a:custGeom>
              <a:avLst/>
              <a:gdLst/>
              <a:ahLst/>
              <a:cxnLst/>
              <a:rect l="l" t="t" r="r" b="b"/>
              <a:pathLst>
                <a:path w="13573" h="954" extrusionOk="0">
                  <a:moveTo>
                    <a:pt x="624" y="1"/>
                  </a:moveTo>
                  <a:cubicBezTo>
                    <a:pt x="1" y="1"/>
                    <a:pt x="1" y="954"/>
                    <a:pt x="624" y="954"/>
                  </a:cubicBezTo>
                  <a:cubicBezTo>
                    <a:pt x="637" y="954"/>
                    <a:pt x="650" y="954"/>
                    <a:pt x="663" y="953"/>
                  </a:cubicBezTo>
                  <a:lnTo>
                    <a:pt x="13091" y="953"/>
                  </a:lnTo>
                  <a:cubicBezTo>
                    <a:pt x="13352" y="953"/>
                    <a:pt x="13573" y="746"/>
                    <a:pt x="13573" y="484"/>
                  </a:cubicBezTo>
                  <a:cubicBezTo>
                    <a:pt x="13573" y="223"/>
                    <a:pt x="13352" y="2"/>
                    <a:pt x="13091" y="2"/>
                  </a:cubicBezTo>
                  <a:lnTo>
                    <a:pt x="663" y="2"/>
                  </a:lnTo>
                  <a:cubicBezTo>
                    <a:pt x="650" y="1"/>
                    <a:pt x="637" y="1"/>
                    <a:pt x="624" y="1"/>
                  </a:cubicBezTo>
                  <a:close/>
                </a:path>
              </a:pathLst>
            </a:custGeom>
            <a:solidFill>
              <a:schemeClr val="accen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6" name="Google Shape;5516;p118"/>
            <p:cNvSpPr/>
            <p:nvPr/>
          </p:nvSpPr>
          <p:spPr>
            <a:xfrm>
              <a:off x="2065375" y="4128412"/>
              <a:ext cx="167425" cy="23775"/>
            </a:xfrm>
            <a:custGeom>
              <a:avLst/>
              <a:gdLst/>
              <a:ahLst/>
              <a:cxnLst/>
              <a:rect l="l" t="t" r="r" b="b"/>
              <a:pathLst>
                <a:path w="6697" h="951" extrusionOk="0">
                  <a:moveTo>
                    <a:pt x="1" y="0"/>
                  </a:moveTo>
                  <a:lnTo>
                    <a:pt x="1" y="951"/>
                  </a:lnTo>
                  <a:lnTo>
                    <a:pt x="6215" y="951"/>
                  </a:lnTo>
                  <a:cubicBezTo>
                    <a:pt x="6476" y="951"/>
                    <a:pt x="6697" y="744"/>
                    <a:pt x="6697" y="482"/>
                  </a:cubicBezTo>
                  <a:cubicBezTo>
                    <a:pt x="6697" y="221"/>
                    <a:pt x="6476" y="0"/>
                    <a:pt x="6215" y="0"/>
                  </a:cubicBezTo>
                  <a:close/>
                </a:path>
              </a:pathLst>
            </a:custGeom>
            <a:solidFill>
              <a:schemeClr val="accen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7" name="Google Shape;5517;p118"/>
            <p:cNvSpPr/>
            <p:nvPr/>
          </p:nvSpPr>
          <p:spPr>
            <a:xfrm>
              <a:off x="1879550" y="4319562"/>
              <a:ext cx="132650" cy="90525"/>
            </a:xfrm>
            <a:custGeom>
              <a:avLst/>
              <a:gdLst/>
              <a:ahLst/>
              <a:cxnLst/>
              <a:rect l="l" t="t" r="r" b="b"/>
              <a:pathLst>
                <a:path w="5306" h="3621" extrusionOk="0">
                  <a:moveTo>
                    <a:pt x="2653" y="1"/>
                  </a:moveTo>
                  <a:cubicBezTo>
                    <a:pt x="1206" y="1"/>
                    <a:pt x="21" y="1186"/>
                    <a:pt x="21" y="2632"/>
                  </a:cubicBezTo>
                  <a:lnTo>
                    <a:pt x="21" y="3114"/>
                  </a:lnTo>
                  <a:cubicBezTo>
                    <a:pt x="1" y="3452"/>
                    <a:pt x="249" y="3621"/>
                    <a:pt x="497" y="3621"/>
                  </a:cubicBezTo>
                  <a:cubicBezTo>
                    <a:pt x="745" y="3621"/>
                    <a:pt x="993" y="3452"/>
                    <a:pt x="972" y="3114"/>
                  </a:cubicBezTo>
                  <a:lnTo>
                    <a:pt x="4334" y="3114"/>
                  </a:lnTo>
                  <a:cubicBezTo>
                    <a:pt x="4313" y="3452"/>
                    <a:pt x="4561" y="3621"/>
                    <a:pt x="4809" y="3621"/>
                  </a:cubicBezTo>
                  <a:cubicBezTo>
                    <a:pt x="5057" y="3621"/>
                    <a:pt x="5305" y="3452"/>
                    <a:pt x="5285" y="3114"/>
                  </a:cubicBezTo>
                  <a:lnTo>
                    <a:pt x="5285" y="2632"/>
                  </a:lnTo>
                  <a:cubicBezTo>
                    <a:pt x="5285" y="1186"/>
                    <a:pt x="4100" y="1"/>
                    <a:pt x="2653" y="1"/>
                  </a:cubicBezTo>
                  <a:close/>
                </a:path>
              </a:pathLst>
            </a:custGeom>
            <a:solidFill>
              <a:schemeClr val="accent4"/>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8" name="Google Shape;5518;p118"/>
            <p:cNvSpPr/>
            <p:nvPr/>
          </p:nvSpPr>
          <p:spPr>
            <a:xfrm>
              <a:off x="1945850" y="4319912"/>
              <a:ext cx="66350" cy="90175"/>
            </a:xfrm>
            <a:custGeom>
              <a:avLst/>
              <a:gdLst/>
              <a:ahLst/>
              <a:cxnLst/>
              <a:rect l="l" t="t" r="r" b="b"/>
              <a:pathLst>
                <a:path w="2654" h="3607" extrusionOk="0">
                  <a:moveTo>
                    <a:pt x="1" y="1"/>
                  </a:moveTo>
                  <a:lnTo>
                    <a:pt x="1" y="3100"/>
                  </a:lnTo>
                  <a:lnTo>
                    <a:pt x="1682" y="3100"/>
                  </a:lnTo>
                  <a:cubicBezTo>
                    <a:pt x="1661" y="3438"/>
                    <a:pt x="1909" y="3607"/>
                    <a:pt x="2157" y="3607"/>
                  </a:cubicBezTo>
                  <a:cubicBezTo>
                    <a:pt x="2405" y="3607"/>
                    <a:pt x="2653" y="3438"/>
                    <a:pt x="2633" y="3100"/>
                  </a:cubicBezTo>
                  <a:lnTo>
                    <a:pt x="2633" y="2618"/>
                  </a:lnTo>
                  <a:cubicBezTo>
                    <a:pt x="2633" y="1172"/>
                    <a:pt x="1448" y="1"/>
                    <a:pt x="1" y="1"/>
                  </a:cubicBezTo>
                  <a:close/>
                </a:path>
              </a:pathLst>
            </a:custGeom>
            <a:solidFill>
              <a:schemeClr val="accent4"/>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9" name="Google Shape;5519;p118"/>
            <p:cNvSpPr/>
            <p:nvPr/>
          </p:nvSpPr>
          <p:spPr>
            <a:xfrm>
              <a:off x="1881800" y="4247912"/>
              <a:ext cx="111975" cy="95675"/>
            </a:xfrm>
            <a:custGeom>
              <a:avLst/>
              <a:gdLst/>
              <a:ahLst/>
              <a:cxnLst/>
              <a:rect l="l" t="t" r="r" b="b"/>
              <a:pathLst>
                <a:path w="4479" h="3827" extrusionOk="0">
                  <a:moveTo>
                    <a:pt x="2563" y="1"/>
                  </a:moveTo>
                  <a:cubicBezTo>
                    <a:pt x="855" y="1"/>
                    <a:pt x="0" y="2068"/>
                    <a:pt x="1213" y="3266"/>
                  </a:cubicBezTo>
                  <a:cubicBezTo>
                    <a:pt x="1600" y="3653"/>
                    <a:pt x="2077" y="3826"/>
                    <a:pt x="2546" y="3826"/>
                  </a:cubicBezTo>
                  <a:cubicBezTo>
                    <a:pt x="3530" y="3826"/>
                    <a:pt x="4478" y="3064"/>
                    <a:pt x="4478" y="1916"/>
                  </a:cubicBezTo>
                  <a:cubicBezTo>
                    <a:pt x="4464" y="855"/>
                    <a:pt x="3624" y="1"/>
                    <a:pt x="2563" y="1"/>
                  </a:cubicBezTo>
                  <a:close/>
                </a:path>
              </a:pathLst>
            </a:custGeom>
            <a:solidFill>
              <a:srgbClr val="FFE3C0"/>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0" name="Google Shape;5520;p118"/>
            <p:cNvSpPr/>
            <p:nvPr/>
          </p:nvSpPr>
          <p:spPr>
            <a:xfrm>
              <a:off x="1945850" y="4247912"/>
              <a:ext cx="47925" cy="95450"/>
            </a:xfrm>
            <a:custGeom>
              <a:avLst/>
              <a:gdLst/>
              <a:ahLst/>
              <a:cxnLst/>
              <a:rect l="l" t="t" r="r" b="b"/>
              <a:pathLst>
                <a:path w="1917" h="3818" extrusionOk="0">
                  <a:moveTo>
                    <a:pt x="1" y="1"/>
                  </a:moveTo>
                  <a:lnTo>
                    <a:pt x="1" y="3817"/>
                  </a:lnTo>
                  <a:cubicBezTo>
                    <a:pt x="1062" y="3817"/>
                    <a:pt x="1902" y="2963"/>
                    <a:pt x="1916" y="1916"/>
                  </a:cubicBezTo>
                  <a:cubicBezTo>
                    <a:pt x="1916" y="855"/>
                    <a:pt x="1062" y="1"/>
                    <a:pt x="1" y="1"/>
                  </a:cubicBezTo>
                  <a:close/>
                </a:path>
              </a:pathLst>
            </a:custGeom>
            <a:solidFill>
              <a:srgbClr val="FCD0A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1" name="Google Shape;5521;p118"/>
            <p:cNvSpPr/>
            <p:nvPr/>
          </p:nvSpPr>
          <p:spPr>
            <a:xfrm>
              <a:off x="1861125" y="4409462"/>
              <a:ext cx="169500" cy="125400"/>
            </a:xfrm>
            <a:custGeom>
              <a:avLst/>
              <a:gdLst/>
              <a:ahLst/>
              <a:cxnLst/>
              <a:rect l="l" t="t" r="r" b="b"/>
              <a:pathLst>
                <a:path w="6780" h="5016" extrusionOk="0">
                  <a:moveTo>
                    <a:pt x="524" y="1"/>
                  </a:moveTo>
                  <a:cubicBezTo>
                    <a:pt x="221" y="1"/>
                    <a:pt x="1" y="262"/>
                    <a:pt x="56" y="552"/>
                  </a:cubicBezTo>
                  <a:lnTo>
                    <a:pt x="717" y="4616"/>
                  </a:lnTo>
                  <a:cubicBezTo>
                    <a:pt x="745" y="4850"/>
                    <a:pt x="951" y="5016"/>
                    <a:pt x="1186" y="5016"/>
                  </a:cubicBezTo>
                  <a:lnTo>
                    <a:pt x="2922" y="5016"/>
                  </a:lnTo>
                  <a:lnTo>
                    <a:pt x="3390" y="4726"/>
                  </a:lnTo>
                  <a:lnTo>
                    <a:pt x="3872" y="5016"/>
                  </a:lnTo>
                  <a:lnTo>
                    <a:pt x="5594" y="5016"/>
                  </a:lnTo>
                  <a:cubicBezTo>
                    <a:pt x="5829" y="5016"/>
                    <a:pt x="6022" y="4850"/>
                    <a:pt x="6063" y="4616"/>
                  </a:cubicBezTo>
                  <a:lnTo>
                    <a:pt x="6724" y="552"/>
                  </a:lnTo>
                  <a:cubicBezTo>
                    <a:pt x="6779" y="262"/>
                    <a:pt x="6545" y="1"/>
                    <a:pt x="6256" y="1"/>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2" name="Google Shape;5522;p118"/>
            <p:cNvSpPr/>
            <p:nvPr/>
          </p:nvSpPr>
          <p:spPr>
            <a:xfrm>
              <a:off x="1945850" y="4409462"/>
              <a:ext cx="84775" cy="125400"/>
            </a:xfrm>
            <a:custGeom>
              <a:avLst/>
              <a:gdLst/>
              <a:ahLst/>
              <a:cxnLst/>
              <a:rect l="l" t="t" r="r" b="b"/>
              <a:pathLst>
                <a:path w="3391" h="5016" extrusionOk="0">
                  <a:moveTo>
                    <a:pt x="1" y="1"/>
                  </a:moveTo>
                  <a:lnTo>
                    <a:pt x="1" y="4726"/>
                  </a:lnTo>
                  <a:lnTo>
                    <a:pt x="483" y="5016"/>
                  </a:lnTo>
                  <a:lnTo>
                    <a:pt x="2205" y="5016"/>
                  </a:lnTo>
                  <a:cubicBezTo>
                    <a:pt x="2440" y="5016"/>
                    <a:pt x="2633" y="4850"/>
                    <a:pt x="2674" y="4616"/>
                  </a:cubicBezTo>
                  <a:lnTo>
                    <a:pt x="3335" y="552"/>
                  </a:lnTo>
                  <a:lnTo>
                    <a:pt x="3349" y="552"/>
                  </a:lnTo>
                  <a:cubicBezTo>
                    <a:pt x="3390" y="262"/>
                    <a:pt x="3170" y="1"/>
                    <a:pt x="2881" y="1"/>
                  </a:cubicBezTo>
                  <a:close/>
                </a:path>
              </a:pathLst>
            </a:custGeom>
            <a:solidFill>
              <a:schemeClr val="accent3"/>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3" name="Google Shape;5523;p118"/>
            <p:cNvSpPr/>
            <p:nvPr/>
          </p:nvSpPr>
          <p:spPr>
            <a:xfrm>
              <a:off x="1826350" y="4385362"/>
              <a:ext cx="239050" cy="47900"/>
            </a:xfrm>
            <a:custGeom>
              <a:avLst/>
              <a:gdLst/>
              <a:ahLst/>
              <a:cxnLst/>
              <a:rect l="l" t="t" r="r" b="b"/>
              <a:pathLst>
                <a:path w="9562" h="1916" extrusionOk="0">
                  <a:moveTo>
                    <a:pt x="482" y="0"/>
                  </a:moveTo>
                  <a:cubicBezTo>
                    <a:pt x="207" y="0"/>
                    <a:pt x="0" y="221"/>
                    <a:pt x="0" y="482"/>
                  </a:cubicBezTo>
                  <a:lnTo>
                    <a:pt x="0" y="1433"/>
                  </a:lnTo>
                  <a:cubicBezTo>
                    <a:pt x="0" y="1695"/>
                    <a:pt x="207" y="1915"/>
                    <a:pt x="482" y="1915"/>
                  </a:cubicBezTo>
                  <a:lnTo>
                    <a:pt x="4781" y="1915"/>
                  </a:lnTo>
                  <a:lnTo>
                    <a:pt x="8832" y="1323"/>
                  </a:lnTo>
                  <a:cubicBezTo>
                    <a:pt x="9035" y="1323"/>
                    <a:pt x="9337" y="1526"/>
                    <a:pt x="9481" y="1526"/>
                  </a:cubicBezTo>
                  <a:cubicBezTo>
                    <a:pt x="9531" y="1526"/>
                    <a:pt x="9562" y="1501"/>
                    <a:pt x="9562" y="1433"/>
                  </a:cubicBezTo>
                  <a:lnTo>
                    <a:pt x="9562" y="482"/>
                  </a:lnTo>
                  <a:cubicBezTo>
                    <a:pt x="9562" y="221"/>
                    <a:pt x="9355" y="0"/>
                    <a:pt x="9093" y="0"/>
                  </a:cubicBezTo>
                  <a:close/>
                </a:path>
              </a:pathLst>
            </a:cu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4" name="Google Shape;5524;p118"/>
            <p:cNvSpPr/>
            <p:nvPr/>
          </p:nvSpPr>
          <p:spPr>
            <a:xfrm>
              <a:off x="1945850" y="4385362"/>
              <a:ext cx="119550" cy="47900"/>
            </a:xfrm>
            <a:custGeom>
              <a:avLst/>
              <a:gdLst/>
              <a:ahLst/>
              <a:cxnLst/>
              <a:rect l="l" t="t" r="r" b="b"/>
              <a:pathLst>
                <a:path w="4782" h="1916" extrusionOk="0">
                  <a:moveTo>
                    <a:pt x="1" y="0"/>
                  </a:moveTo>
                  <a:lnTo>
                    <a:pt x="1" y="1915"/>
                  </a:lnTo>
                  <a:lnTo>
                    <a:pt x="4300" y="1915"/>
                  </a:lnTo>
                  <a:cubicBezTo>
                    <a:pt x="4561" y="1915"/>
                    <a:pt x="4782" y="1695"/>
                    <a:pt x="4782" y="1433"/>
                  </a:cubicBezTo>
                  <a:lnTo>
                    <a:pt x="4782" y="482"/>
                  </a:lnTo>
                  <a:cubicBezTo>
                    <a:pt x="4782" y="221"/>
                    <a:pt x="4561" y="0"/>
                    <a:pt x="4300" y="0"/>
                  </a:cubicBezTo>
                  <a:close/>
                </a:path>
              </a:pathLst>
            </a:custGeom>
            <a:solidFill>
              <a:schemeClr val="accen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5" name="Google Shape;5525;p118"/>
            <p:cNvSpPr/>
            <p:nvPr/>
          </p:nvSpPr>
          <p:spPr>
            <a:xfrm>
              <a:off x="2077450" y="4176262"/>
              <a:ext cx="71650" cy="71675"/>
            </a:xfrm>
            <a:custGeom>
              <a:avLst/>
              <a:gdLst/>
              <a:ahLst/>
              <a:cxnLst/>
              <a:rect l="l" t="t" r="r" b="b"/>
              <a:pathLst>
                <a:path w="2866" h="2867" extrusionOk="0">
                  <a:moveTo>
                    <a:pt x="445" y="1"/>
                  </a:moveTo>
                  <a:cubicBezTo>
                    <a:pt x="195" y="1"/>
                    <a:pt x="0" y="216"/>
                    <a:pt x="0" y="470"/>
                  </a:cubicBezTo>
                  <a:lnTo>
                    <a:pt x="0" y="2385"/>
                  </a:lnTo>
                  <a:cubicBezTo>
                    <a:pt x="0" y="2647"/>
                    <a:pt x="207" y="2867"/>
                    <a:pt x="469" y="2867"/>
                  </a:cubicBezTo>
                  <a:lnTo>
                    <a:pt x="2384" y="2867"/>
                  </a:lnTo>
                  <a:cubicBezTo>
                    <a:pt x="2645" y="2867"/>
                    <a:pt x="2866" y="2647"/>
                    <a:pt x="2866" y="2385"/>
                  </a:cubicBezTo>
                  <a:lnTo>
                    <a:pt x="2866" y="470"/>
                  </a:lnTo>
                  <a:cubicBezTo>
                    <a:pt x="2866" y="208"/>
                    <a:pt x="2645" y="1"/>
                    <a:pt x="2384" y="1"/>
                  </a:cubicBezTo>
                  <a:lnTo>
                    <a:pt x="469" y="1"/>
                  </a:lnTo>
                  <a:cubicBezTo>
                    <a:pt x="461" y="1"/>
                    <a:pt x="453" y="1"/>
                    <a:pt x="445" y="1"/>
                  </a:cubicBezTo>
                  <a:close/>
                </a:path>
              </a:pathLst>
            </a:custGeom>
            <a:solidFill>
              <a:schemeClr val="accent3"/>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6" name="Google Shape;5526;p118"/>
            <p:cNvSpPr/>
            <p:nvPr/>
          </p:nvSpPr>
          <p:spPr>
            <a:xfrm>
              <a:off x="1933800" y="4481112"/>
              <a:ext cx="24150" cy="53750"/>
            </a:xfrm>
            <a:custGeom>
              <a:avLst/>
              <a:gdLst/>
              <a:ahLst/>
              <a:cxnLst/>
              <a:rect l="l" t="t" r="r" b="b"/>
              <a:pathLst>
                <a:path w="966" h="2150" extrusionOk="0">
                  <a:moveTo>
                    <a:pt x="483" y="0"/>
                  </a:moveTo>
                  <a:cubicBezTo>
                    <a:pt x="221" y="0"/>
                    <a:pt x="1" y="207"/>
                    <a:pt x="1" y="469"/>
                  </a:cubicBezTo>
                  <a:lnTo>
                    <a:pt x="1" y="2150"/>
                  </a:lnTo>
                  <a:lnTo>
                    <a:pt x="965" y="2150"/>
                  </a:lnTo>
                  <a:lnTo>
                    <a:pt x="759" y="620"/>
                  </a:lnTo>
                  <a:cubicBezTo>
                    <a:pt x="759" y="359"/>
                    <a:pt x="483" y="0"/>
                    <a:pt x="483" y="0"/>
                  </a:cubicBezTo>
                  <a:close/>
                </a:path>
              </a:pathLst>
            </a:custGeom>
            <a:solidFill>
              <a:schemeClr val="accen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7" name="Google Shape;5527;p118"/>
            <p:cNvSpPr/>
            <p:nvPr/>
          </p:nvSpPr>
          <p:spPr>
            <a:xfrm>
              <a:off x="1945850" y="4481112"/>
              <a:ext cx="12100" cy="53750"/>
            </a:xfrm>
            <a:custGeom>
              <a:avLst/>
              <a:gdLst/>
              <a:ahLst/>
              <a:cxnLst/>
              <a:rect l="l" t="t" r="r" b="b"/>
              <a:pathLst>
                <a:path w="484" h="2150" extrusionOk="0">
                  <a:moveTo>
                    <a:pt x="1" y="0"/>
                  </a:moveTo>
                  <a:lnTo>
                    <a:pt x="1" y="2150"/>
                  </a:lnTo>
                  <a:lnTo>
                    <a:pt x="483" y="2150"/>
                  </a:lnTo>
                  <a:lnTo>
                    <a:pt x="483" y="469"/>
                  </a:lnTo>
                  <a:cubicBezTo>
                    <a:pt x="469" y="207"/>
                    <a:pt x="263" y="0"/>
                    <a:pt x="1" y="0"/>
                  </a:cubicBezTo>
                  <a:close/>
                </a:path>
              </a:pathLst>
            </a:custGeom>
            <a:solidFill>
              <a:schemeClr val="accen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8" name="Google Shape;5528;p118"/>
            <p:cNvSpPr/>
            <p:nvPr/>
          </p:nvSpPr>
          <p:spPr>
            <a:xfrm>
              <a:off x="1981675" y="4176112"/>
              <a:ext cx="23800" cy="47725"/>
            </a:xfrm>
            <a:custGeom>
              <a:avLst/>
              <a:gdLst/>
              <a:ahLst/>
              <a:cxnLst/>
              <a:rect l="l" t="t" r="r" b="b"/>
              <a:pathLst>
                <a:path w="952" h="1909" extrusionOk="0">
                  <a:moveTo>
                    <a:pt x="476" y="0"/>
                  </a:moveTo>
                  <a:cubicBezTo>
                    <a:pt x="239" y="0"/>
                    <a:pt x="1" y="159"/>
                    <a:pt x="1" y="476"/>
                  </a:cubicBezTo>
                  <a:lnTo>
                    <a:pt x="1" y="1440"/>
                  </a:lnTo>
                  <a:cubicBezTo>
                    <a:pt x="1" y="1702"/>
                    <a:pt x="221" y="1909"/>
                    <a:pt x="483" y="1909"/>
                  </a:cubicBezTo>
                  <a:cubicBezTo>
                    <a:pt x="745" y="1909"/>
                    <a:pt x="952" y="1702"/>
                    <a:pt x="952" y="1440"/>
                  </a:cubicBezTo>
                  <a:lnTo>
                    <a:pt x="952" y="476"/>
                  </a:lnTo>
                  <a:cubicBezTo>
                    <a:pt x="952" y="159"/>
                    <a:pt x="714" y="0"/>
                    <a:pt x="476" y="0"/>
                  </a:cubicBezTo>
                  <a:close/>
                </a:path>
              </a:pathLst>
            </a:custGeom>
            <a:solidFill>
              <a:schemeClr val="accent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9" name="Google Shape;5529;p118"/>
            <p:cNvSpPr/>
            <p:nvPr/>
          </p:nvSpPr>
          <p:spPr>
            <a:xfrm>
              <a:off x="2029550" y="4176887"/>
              <a:ext cx="23800" cy="71050"/>
            </a:xfrm>
            <a:custGeom>
              <a:avLst/>
              <a:gdLst/>
              <a:ahLst/>
              <a:cxnLst/>
              <a:rect l="l" t="t" r="r" b="b"/>
              <a:pathLst>
                <a:path w="952" h="2842" extrusionOk="0">
                  <a:moveTo>
                    <a:pt x="481" y="0"/>
                  </a:moveTo>
                  <a:cubicBezTo>
                    <a:pt x="252" y="0"/>
                    <a:pt x="22" y="148"/>
                    <a:pt x="1" y="445"/>
                  </a:cubicBezTo>
                  <a:lnTo>
                    <a:pt x="1" y="2360"/>
                  </a:lnTo>
                  <a:cubicBezTo>
                    <a:pt x="1" y="2622"/>
                    <a:pt x="208" y="2842"/>
                    <a:pt x="483" y="2842"/>
                  </a:cubicBezTo>
                  <a:cubicBezTo>
                    <a:pt x="745" y="2842"/>
                    <a:pt x="952" y="2622"/>
                    <a:pt x="952" y="2360"/>
                  </a:cubicBezTo>
                  <a:lnTo>
                    <a:pt x="952" y="445"/>
                  </a:lnTo>
                  <a:cubicBezTo>
                    <a:pt x="938" y="148"/>
                    <a:pt x="711" y="0"/>
                    <a:pt x="481" y="0"/>
                  </a:cubicBezTo>
                  <a:close/>
                </a:path>
              </a:pathLst>
            </a:custGeom>
            <a:solidFill>
              <a:schemeClr val="accent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30" name="Google Shape;5530;p118"/>
          <p:cNvGrpSpPr/>
          <p:nvPr/>
        </p:nvGrpSpPr>
        <p:grpSpPr>
          <a:xfrm>
            <a:off x="1826350" y="3424112"/>
            <a:ext cx="409225" cy="401550"/>
            <a:chOff x="1826350" y="3424112"/>
            <a:chExt cx="409225" cy="401550"/>
          </a:xfrm>
        </p:grpSpPr>
        <p:sp>
          <p:nvSpPr>
            <p:cNvPr id="5531" name="Google Shape;5531;p118"/>
            <p:cNvSpPr/>
            <p:nvPr/>
          </p:nvSpPr>
          <p:spPr>
            <a:xfrm>
              <a:off x="1885750" y="3424112"/>
              <a:ext cx="24825" cy="54700"/>
            </a:xfrm>
            <a:custGeom>
              <a:avLst/>
              <a:gdLst/>
              <a:ahLst/>
              <a:cxnLst/>
              <a:rect l="l" t="t" r="r" b="b"/>
              <a:pathLst>
                <a:path w="993" h="2188" extrusionOk="0">
                  <a:moveTo>
                    <a:pt x="497" y="0"/>
                  </a:moveTo>
                  <a:cubicBezTo>
                    <a:pt x="249" y="0"/>
                    <a:pt x="1" y="169"/>
                    <a:pt x="21" y="507"/>
                  </a:cubicBezTo>
                  <a:lnTo>
                    <a:pt x="21" y="1705"/>
                  </a:lnTo>
                  <a:cubicBezTo>
                    <a:pt x="21" y="1967"/>
                    <a:pt x="228" y="2187"/>
                    <a:pt x="490" y="2187"/>
                  </a:cubicBezTo>
                  <a:cubicBezTo>
                    <a:pt x="752" y="2187"/>
                    <a:pt x="972" y="1967"/>
                    <a:pt x="972" y="1705"/>
                  </a:cubicBezTo>
                  <a:lnTo>
                    <a:pt x="972" y="507"/>
                  </a:lnTo>
                  <a:cubicBezTo>
                    <a:pt x="993" y="169"/>
                    <a:pt x="745" y="0"/>
                    <a:pt x="497" y="0"/>
                  </a:cubicBezTo>
                  <a:close/>
                </a:path>
              </a:pathLst>
            </a:custGeom>
            <a:solidFill>
              <a:schemeClr val="accent4"/>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2" name="Google Shape;5532;p118"/>
            <p:cNvSpPr/>
            <p:nvPr/>
          </p:nvSpPr>
          <p:spPr>
            <a:xfrm>
              <a:off x="1933300" y="3424112"/>
              <a:ext cx="24825" cy="54700"/>
            </a:xfrm>
            <a:custGeom>
              <a:avLst/>
              <a:gdLst/>
              <a:ahLst/>
              <a:cxnLst/>
              <a:rect l="l" t="t" r="r" b="b"/>
              <a:pathLst>
                <a:path w="993" h="2188" extrusionOk="0">
                  <a:moveTo>
                    <a:pt x="496" y="0"/>
                  </a:moveTo>
                  <a:cubicBezTo>
                    <a:pt x="248" y="0"/>
                    <a:pt x="0" y="169"/>
                    <a:pt x="21" y="507"/>
                  </a:cubicBezTo>
                  <a:lnTo>
                    <a:pt x="21" y="1705"/>
                  </a:lnTo>
                  <a:cubicBezTo>
                    <a:pt x="21" y="1967"/>
                    <a:pt x="241" y="2187"/>
                    <a:pt x="503" y="2187"/>
                  </a:cubicBezTo>
                  <a:cubicBezTo>
                    <a:pt x="765" y="2187"/>
                    <a:pt x="971" y="1967"/>
                    <a:pt x="971" y="1705"/>
                  </a:cubicBezTo>
                  <a:lnTo>
                    <a:pt x="971" y="507"/>
                  </a:lnTo>
                  <a:cubicBezTo>
                    <a:pt x="992" y="169"/>
                    <a:pt x="744" y="0"/>
                    <a:pt x="496" y="0"/>
                  </a:cubicBezTo>
                  <a:close/>
                </a:path>
              </a:pathLst>
            </a:custGeom>
            <a:solidFill>
              <a:schemeClr val="accent4"/>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3" name="Google Shape;5533;p118"/>
            <p:cNvSpPr/>
            <p:nvPr/>
          </p:nvSpPr>
          <p:spPr>
            <a:xfrm>
              <a:off x="2148575" y="3424112"/>
              <a:ext cx="24825" cy="54700"/>
            </a:xfrm>
            <a:custGeom>
              <a:avLst/>
              <a:gdLst/>
              <a:ahLst/>
              <a:cxnLst/>
              <a:rect l="l" t="t" r="r" b="b"/>
              <a:pathLst>
                <a:path w="993" h="2188" extrusionOk="0">
                  <a:moveTo>
                    <a:pt x="496" y="0"/>
                  </a:moveTo>
                  <a:cubicBezTo>
                    <a:pt x="248" y="0"/>
                    <a:pt x="0" y="169"/>
                    <a:pt x="21" y="507"/>
                  </a:cubicBezTo>
                  <a:lnTo>
                    <a:pt x="21" y="1705"/>
                  </a:lnTo>
                  <a:cubicBezTo>
                    <a:pt x="21" y="1967"/>
                    <a:pt x="241" y="2187"/>
                    <a:pt x="503" y="2187"/>
                  </a:cubicBezTo>
                  <a:cubicBezTo>
                    <a:pt x="765" y="2187"/>
                    <a:pt x="971" y="1967"/>
                    <a:pt x="971" y="1705"/>
                  </a:cubicBezTo>
                  <a:lnTo>
                    <a:pt x="971" y="507"/>
                  </a:lnTo>
                  <a:cubicBezTo>
                    <a:pt x="992" y="169"/>
                    <a:pt x="744" y="0"/>
                    <a:pt x="496" y="0"/>
                  </a:cubicBezTo>
                  <a:close/>
                </a:path>
              </a:pathLst>
            </a:custGeom>
            <a:solidFill>
              <a:schemeClr val="accent4"/>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4" name="Google Shape;5534;p118"/>
            <p:cNvSpPr/>
            <p:nvPr/>
          </p:nvSpPr>
          <p:spPr>
            <a:xfrm>
              <a:off x="2100700" y="3424112"/>
              <a:ext cx="24825" cy="54700"/>
            </a:xfrm>
            <a:custGeom>
              <a:avLst/>
              <a:gdLst/>
              <a:ahLst/>
              <a:cxnLst/>
              <a:rect l="l" t="t" r="r" b="b"/>
              <a:pathLst>
                <a:path w="993" h="2188" extrusionOk="0">
                  <a:moveTo>
                    <a:pt x="496" y="0"/>
                  </a:moveTo>
                  <a:cubicBezTo>
                    <a:pt x="248" y="0"/>
                    <a:pt x="0" y="169"/>
                    <a:pt x="21" y="507"/>
                  </a:cubicBezTo>
                  <a:lnTo>
                    <a:pt x="21" y="1705"/>
                  </a:lnTo>
                  <a:cubicBezTo>
                    <a:pt x="21" y="1967"/>
                    <a:pt x="241" y="2187"/>
                    <a:pt x="503" y="2187"/>
                  </a:cubicBezTo>
                  <a:cubicBezTo>
                    <a:pt x="765" y="2187"/>
                    <a:pt x="971" y="1967"/>
                    <a:pt x="971" y="1705"/>
                  </a:cubicBezTo>
                  <a:lnTo>
                    <a:pt x="971" y="507"/>
                  </a:lnTo>
                  <a:cubicBezTo>
                    <a:pt x="992" y="169"/>
                    <a:pt x="744" y="0"/>
                    <a:pt x="496" y="0"/>
                  </a:cubicBezTo>
                  <a:close/>
                </a:path>
              </a:pathLst>
            </a:custGeom>
            <a:solidFill>
              <a:schemeClr val="accent4"/>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5" name="Google Shape;5535;p118"/>
            <p:cNvSpPr/>
            <p:nvPr/>
          </p:nvSpPr>
          <p:spPr>
            <a:xfrm>
              <a:off x="1826350" y="3460887"/>
              <a:ext cx="406450" cy="322750"/>
            </a:xfrm>
            <a:custGeom>
              <a:avLst/>
              <a:gdLst/>
              <a:ahLst/>
              <a:cxnLst/>
              <a:rect l="l" t="t" r="r" b="b"/>
              <a:pathLst>
                <a:path w="16258" h="12910" extrusionOk="0">
                  <a:moveTo>
                    <a:pt x="482" y="0"/>
                  </a:moveTo>
                  <a:cubicBezTo>
                    <a:pt x="221" y="0"/>
                    <a:pt x="0" y="220"/>
                    <a:pt x="0" y="482"/>
                  </a:cubicBezTo>
                  <a:lnTo>
                    <a:pt x="0" y="12427"/>
                  </a:lnTo>
                  <a:cubicBezTo>
                    <a:pt x="0" y="12689"/>
                    <a:pt x="221" y="12910"/>
                    <a:pt x="482" y="12910"/>
                  </a:cubicBezTo>
                  <a:lnTo>
                    <a:pt x="7178" y="12910"/>
                  </a:lnTo>
                  <a:cubicBezTo>
                    <a:pt x="7426" y="12910"/>
                    <a:pt x="7647" y="12703"/>
                    <a:pt x="7647" y="12455"/>
                  </a:cubicBezTo>
                  <a:lnTo>
                    <a:pt x="13392" y="12455"/>
                  </a:lnTo>
                  <a:cubicBezTo>
                    <a:pt x="13392" y="12703"/>
                    <a:pt x="13612" y="12910"/>
                    <a:pt x="13860" y="12910"/>
                  </a:cubicBezTo>
                  <a:lnTo>
                    <a:pt x="15776" y="12910"/>
                  </a:lnTo>
                  <a:cubicBezTo>
                    <a:pt x="16037" y="12910"/>
                    <a:pt x="16258" y="12689"/>
                    <a:pt x="16258" y="12427"/>
                  </a:cubicBezTo>
                  <a:lnTo>
                    <a:pt x="16258" y="482"/>
                  </a:lnTo>
                  <a:cubicBezTo>
                    <a:pt x="16258" y="220"/>
                    <a:pt x="16037" y="0"/>
                    <a:pt x="15776" y="0"/>
                  </a:cubicBez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6" name="Google Shape;5536;p118"/>
            <p:cNvSpPr/>
            <p:nvPr/>
          </p:nvSpPr>
          <p:spPr>
            <a:xfrm>
              <a:off x="2029550" y="3460887"/>
              <a:ext cx="203250" cy="322750"/>
            </a:xfrm>
            <a:custGeom>
              <a:avLst/>
              <a:gdLst/>
              <a:ahLst/>
              <a:cxnLst/>
              <a:rect l="l" t="t" r="r" b="b"/>
              <a:pathLst>
                <a:path w="8130" h="12910" extrusionOk="0">
                  <a:moveTo>
                    <a:pt x="1" y="0"/>
                  </a:moveTo>
                  <a:lnTo>
                    <a:pt x="1" y="12455"/>
                  </a:lnTo>
                  <a:lnTo>
                    <a:pt x="5264" y="12455"/>
                  </a:lnTo>
                  <a:cubicBezTo>
                    <a:pt x="5264" y="12703"/>
                    <a:pt x="5484" y="12910"/>
                    <a:pt x="5732" y="12910"/>
                  </a:cubicBezTo>
                  <a:lnTo>
                    <a:pt x="7648" y="12910"/>
                  </a:lnTo>
                  <a:cubicBezTo>
                    <a:pt x="7909" y="12910"/>
                    <a:pt x="8130" y="12689"/>
                    <a:pt x="8130" y="12427"/>
                  </a:cubicBezTo>
                  <a:lnTo>
                    <a:pt x="8130" y="482"/>
                  </a:lnTo>
                  <a:cubicBezTo>
                    <a:pt x="8130" y="220"/>
                    <a:pt x="7909" y="0"/>
                    <a:pt x="7648" y="0"/>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7" name="Google Shape;5537;p118"/>
            <p:cNvSpPr/>
            <p:nvPr/>
          </p:nvSpPr>
          <p:spPr>
            <a:xfrm>
              <a:off x="1826350" y="3460887"/>
              <a:ext cx="406450" cy="59950"/>
            </a:xfrm>
            <a:custGeom>
              <a:avLst/>
              <a:gdLst/>
              <a:ahLst/>
              <a:cxnLst/>
              <a:rect l="l" t="t" r="r" b="b"/>
              <a:pathLst>
                <a:path w="16258" h="2398" extrusionOk="0">
                  <a:moveTo>
                    <a:pt x="482" y="0"/>
                  </a:moveTo>
                  <a:cubicBezTo>
                    <a:pt x="221" y="0"/>
                    <a:pt x="0" y="220"/>
                    <a:pt x="0" y="482"/>
                  </a:cubicBezTo>
                  <a:lnTo>
                    <a:pt x="0" y="2397"/>
                  </a:lnTo>
                  <a:lnTo>
                    <a:pt x="16258" y="2397"/>
                  </a:lnTo>
                  <a:lnTo>
                    <a:pt x="16258" y="482"/>
                  </a:lnTo>
                  <a:cubicBezTo>
                    <a:pt x="16258" y="220"/>
                    <a:pt x="16037" y="0"/>
                    <a:pt x="15776" y="0"/>
                  </a:cubicBezTo>
                  <a:close/>
                </a:path>
              </a:pathLst>
            </a:custGeom>
            <a:solidFill>
              <a:schemeClr val="accen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8" name="Google Shape;5538;p118"/>
            <p:cNvSpPr/>
            <p:nvPr/>
          </p:nvSpPr>
          <p:spPr>
            <a:xfrm>
              <a:off x="2029550" y="3460887"/>
              <a:ext cx="203250" cy="59950"/>
            </a:xfrm>
            <a:custGeom>
              <a:avLst/>
              <a:gdLst/>
              <a:ahLst/>
              <a:cxnLst/>
              <a:rect l="l" t="t" r="r" b="b"/>
              <a:pathLst>
                <a:path w="8130" h="2398" extrusionOk="0">
                  <a:moveTo>
                    <a:pt x="1" y="0"/>
                  </a:moveTo>
                  <a:lnTo>
                    <a:pt x="1" y="2397"/>
                  </a:lnTo>
                  <a:lnTo>
                    <a:pt x="8130" y="2397"/>
                  </a:lnTo>
                  <a:lnTo>
                    <a:pt x="8130" y="482"/>
                  </a:lnTo>
                  <a:cubicBezTo>
                    <a:pt x="8130" y="220"/>
                    <a:pt x="7909" y="0"/>
                    <a:pt x="7648" y="0"/>
                  </a:cubicBezTo>
                  <a:close/>
                </a:path>
              </a:pathLst>
            </a:custGeom>
            <a:solidFill>
              <a:schemeClr val="accen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9" name="Google Shape;5539;p118"/>
            <p:cNvSpPr/>
            <p:nvPr/>
          </p:nvSpPr>
          <p:spPr>
            <a:xfrm>
              <a:off x="1897975" y="3556637"/>
              <a:ext cx="71675" cy="71650"/>
            </a:xfrm>
            <a:custGeom>
              <a:avLst/>
              <a:gdLst/>
              <a:ahLst/>
              <a:cxnLst/>
              <a:rect l="l" t="t" r="r" b="b"/>
              <a:pathLst>
                <a:path w="2867" h="2866" extrusionOk="0">
                  <a:moveTo>
                    <a:pt x="483" y="0"/>
                  </a:moveTo>
                  <a:cubicBezTo>
                    <a:pt x="221" y="0"/>
                    <a:pt x="1" y="207"/>
                    <a:pt x="1" y="469"/>
                  </a:cubicBezTo>
                  <a:lnTo>
                    <a:pt x="1" y="2398"/>
                  </a:lnTo>
                  <a:cubicBezTo>
                    <a:pt x="1" y="2659"/>
                    <a:pt x="221" y="2866"/>
                    <a:pt x="483" y="2866"/>
                  </a:cubicBezTo>
                  <a:lnTo>
                    <a:pt x="2398" y="2866"/>
                  </a:lnTo>
                  <a:cubicBezTo>
                    <a:pt x="2660" y="2866"/>
                    <a:pt x="2867" y="2646"/>
                    <a:pt x="2867" y="2398"/>
                  </a:cubicBezTo>
                  <a:lnTo>
                    <a:pt x="2867" y="469"/>
                  </a:lnTo>
                  <a:cubicBezTo>
                    <a:pt x="2867" y="207"/>
                    <a:pt x="2646" y="0"/>
                    <a:pt x="2384" y="0"/>
                  </a:cubicBezTo>
                  <a:close/>
                </a:path>
              </a:pathLst>
            </a:custGeom>
            <a:solidFill>
              <a:schemeClr val="accent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0" name="Google Shape;5540;p118"/>
            <p:cNvSpPr/>
            <p:nvPr/>
          </p:nvSpPr>
          <p:spPr>
            <a:xfrm>
              <a:off x="1993750" y="3556637"/>
              <a:ext cx="71650" cy="71650"/>
            </a:xfrm>
            <a:custGeom>
              <a:avLst/>
              <a:gdLst/>
              <a:ahLst/>
              <a:cxnLst/>
              <a:rect l="l" t="t" r="r" b="b"/>
              <a:pathLst>
                <a:path w="2866" h="2866" extrusionOk="0">
                  <a:moveTo>
                    <a:pt x="482" y="0"/>
                  </a:moveTo>
                  <a:cubicBezTo>
                    <a:pt x="207" y="0"/>
                    <a:pt x="0" y="207"/>
                    <a:pt x="0" y="469"/>
                  </a:cubicBezTo>
                  <a:lnTo>
                    <a:pt x="0" y="2398"/>
                  </a:lnTo>
                  <a:cubicBezTo>
                    <a:pt x="0" y="2659"/>
                    <a:pt x="207" y="2866"/>
                    <a:pt x="482" y="2866"/>
                  </a:cubicBezTo>
                  <a:lnTo>
                    <a:pt x="2384" y="2866"/>
                  </a:lnTo>
                  <a:cubicBezTo>
                    <a:pt x="2645" y="2866"/>
                    <a:pt x="2866" y="2659"/>
                    <a:pt x="2866" y="2398"/>
                  </a:cubicBezTo>
                  <a:lnTo>
                    <a:pt x="2866" y="469"/>
                  </a:lnTo>
                  <a:cubicBezTo>
                    <a:pt x="2866" y="207"/>
                    <a:pt x="2645" y="0"/>
                    <a:pt x="2384" y="0"/>
                  </a:cubicBezTo>
                  <a:close/>
                </a:path>
              </a:pathLst>
            </a:custGeom>
            <a:solidFill>
              <a:schemeClr val="accent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1" name="Google Shape;5541;p118"/>
            <p:cNvSpPr/>
            <p:nvPr/>
          </p:nvSpPr>
          <p:spPr>
            <a:xfrm>
              <a:off x="2089500" y="3556637"/>
              <a:ext cx="71325" cy="71650"/>
            </a:xfrm>
            <a:custGeom>
              <a:avLst/>
              <a:gdLst/>
              <a:ahLst/>
              <a:cxnLst/>
              <a:rect l="l" t="t" r="r" b="b"/>
              <a:pathLst>
                <a:path w="2853" h="2866" extrusionOk="0">
                  <a:moveTo>
                    <a:pt x="469" y="0"/>
                  </a:moveTo>
                  <a:cubicBezTo>
                    <a:pt x="207" y="0"/>
                    <a:pt x="0" y="207"/>
                    <a:pt x="0" y="469"/>
                  </a:cubicBezTo>
                  <a:lnTo>
                    <a:pt x="0" y="2398"/>
                  </a:lnTo>
                  <a:cubicBezTo>
                    <a:pt x="0" y="2659"/>
                    <a:pt x="207" y="2866"/>
                    <a:pt x="469" y="2866"/>
                  </a:cubicBezTo>
                  <a:lnTo>
                    <a:pt x="2384" y="2866"/>
                  </a:lnTo>
                  <a:cubicBezTo>
                    <a:pt x="2646" y="2866"/>
                    <a:pt x="2852" y="2659"/>
                    <a:pt x="2852" y="2398"/>
                  </a:cubicBezTo>
                  <a:lnTo>
                    <a:pt x="2852" y="469"/>
                  </a:lnTo>
                  <a:cubicBezTo>
                    <a:pt x="2852" y="207"/>
                    <a:pt x="2646" y="0"/>
                    <a:pt x="2384" y="0"/>
                  </a:cubicBezTo>
                  <a:close/>
                </a:path>
              </a:pathLst>
            </a:custGeom>
            <a:solidFill>
              <a:schemeClr val="accent4"/>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2" name="Google Shape;5542;p118"/>
            <p:cNvSpPr/>
            <p:nvPr/>
          </p:nvSpPr>
          <p:spPr>
            <a:xfrm>
              <a:off x="1897975" y="3652037"/>
              <a:ext cx="71675" cy="71675"/>
            </a:xfrm>
            <a:custGeom>
              <a:avLst/>
              <a:gdLst/>
              <a:ahLst/>
              <a:cxnLst/>
              <a:rect l="l" t="t" r="r" b="b"/>
              <a:pathLst>
                <a:path w="2867" h="2867" extrusionOk="0">
                  <a:moveTo>
                    <a:pt x="483" y="1"/>
                  </a:moveTo>
                  <a:cubicBezTo>
                    <a:pt x="221" y="1"/>
                    <a:pt x="1" y="221"/>
                    <a:pt x="1" y="483"/>
                  </a:cubicBezTo>
                  <a:lnTo>
                    <a:pt x="1" y="2398"/>
                  </a:lnTo>
                  <a:cubicBezTo>
                    <a:pt x="1" y="2660"/>
                    <a:pt x="221" y="2866"/>
                    <a:pt x="483" y="2866"/>
                  </a:cubicBezTo>
                  <a:lnTo>
                    <a:pt x="2398" y="2866"/>
                  </a:lnTo>
                  <a:cubicBezTo>
                    <a:pt x="2660" y="2866"/>
                    <a:pt x="2867" y="2660"/>
                    <a:pt x="2867" y="2398"/>
                  </a:cubicBezTo>
                  <a:lnTo>
                    <a:pt x="2867" y="483"/>
                  </a:lnTo>
                  <a:cubicBezTo>
                    <a:pt x="2867" y="221"/>
                    <a:pt x="2660" y="1"/>
                    <a:pt x="2398" y="1"/>
                  </a:cubicBezTo>
                  <a:close/>
                </a:path>
              </a:pathLst>
            </a:custGeom>
            <a:solidFill>
              <a:schemeClr val="accent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3" name="Google Shape;5543;p118"/>
            <p:cNvSpPr/>
            <p:nvPr/>
          </p:nvSpPr>
          <p:spPr>
            <a:xfrm>
              <a:off x="2029550" y="3556637"/>
              <a:ext cx="35850" cy="71650"/>
            </a:xfrm>
            <a:custGeom>
              <a:avLst/>
              <a:gdLst/>
              <a:ahLst/>
              <a:cxnLst/>
              <a:rect l="l" t="t" r="r" b="b"/>
              <a:pathLst>
                <a:path w="1434" h="2866" extrusionOk="0">
                  <a:moveTo>
                    <a:pt x="1" y="0"/>
                  </a:moveTo>
                  <a:lnTo>
                    <a:pt x="1" y="2866"/>
                  </a:lnTo>
                  <a:lnTo>
                    <a:pt x="952" y="2866"/>
                  </a:lnTo>
                  <a:cubicBezTo>
                    <a:pt x="1213" y="2866"/>
                    <a:pt x="1434" y="2659"/>
                    <a:pt x="1434" y="2398"/>
                  </a:cubicBezTo>
                  <a:lnTo>
                    <a:pt x="1434" y="469"/>
                  </a:lnTo>
                  <a:cubicBezTo>
                    <a:pt x="1434" y="207"/>
                    <a:pt x="1213" y="0"/>
                    <a:pt x="952" y="0"/>
                  </a:cubicBezTo>
                  <a:close/>
                </a:path>
              </a:pathLst>
            </a:custGeom>
            <a:solidFill>
              <a:schemeClr val="accent4"/>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4" name="Google Shape;5544;p118"/>
            <p:cNvSpPr/>
            <p:nvPr/>
          </p:nvSpPr>
          <p:spPr>
            <a:xfrm>
              <a:off x="1993750" y="3715837"/>
              <a:ext cx="191700" cy="109825"/>
            </a:xfrm>
            <a:custGeom>
              <a:avLst/>
              <a:gdLst/>
              <a:ahLst/>
              <a:cxnLst/>
              <a:rect l="l" t="t" r="r" b="b"/>
              <a:pathLst>
                <a:path w="7668" h="4393" extrusionOk="0">
                  <a:moveTo>
                    <a:pt x="7171" y="1"/>
                  </a:moveTo>
                  <a:cubicBezTo>
                    <a:pt x="6923" y="1"/>
                    <a:pt x="6675" y="170"/>
                    <a:pt x="6696" y="507"/>
                  </a:cubicBezTo>
                  <a:lnTo>
                    <a:pt x="951" y="549"/>
                  </a:lnTo>
                  <a:cubicBezTo>
                    <a:pt x="937" y="252"/>
                    <a:pt x="710" y="104"/>
                    <a:pt x="481" y="104"/>
                  </a:cubicBezTo>
                  <a:cubicBezTo>
                    <a:pt x="252" y="104"/>
                    <a:pt x="21" y="252"/>
                    <a:pt x="0" y="549"/>
                  </a:cubicBezTo>
                  <a:lnTo>
                    <a:pt x="0" y="2712"/>
                  </a:lnTo>
                  <a:cubicBezTo>
                    <a:pt x="0" y="2918"/>
                    <a:pt x="124" y="3097"/>
                    <a:pt x="317" y="3166"/>
                  </a:cubicBezTo>
                  <a:cubicBezTo>
                    <a:pt x="3748" y="4393"/>
                    <a:pt x="3693" y="4393"/>
                    <a:pt x="3830" y="4393"/>
                  </a:cubicBezTo>
                  <a:lnTo>
                    <a:pt x="7330" y="3166"/>
                  </a:lnTo>
                  <a:cubicBezTo>
                    <a:pt x="7523" y="3097"/>
                    <a:pt x="7647" y="2918"/>
                    <a:pt x="7647" y="2712"/>
                  </a:cubicBezTo>
                  <a:lnTo>
                    <a:pt x="7647" y="507"/>
                  </a:lnTo>
                  <a:cubicBezTo>
                    <a:pt x="7667" y="170"/>
                    <a:pt x="7419" y="1"/>
                    <a:pt x="7171" y="1"/>
                  </a:cubicBezTo>
                  <a:close/>
                </a:path>
              </a:pathLst>
            </a:cu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5" name="Google Shape;5545;p118"/>
            <p:cNvSpPr/>
            <p:nvPr/>
          </p:nvSpPr>
          <p:spPr>
            <a:xfrm>
              <a:off x="2089500" y="3715837"/>
              <a:ext cx="95950" cy="109825"/>
            </a:xfrm>
            <a:custGeom>
              <a:avLst/>
              <a:gdLst/>
              <a:ahLst/>
              <a:cxnLst/>
              <a:rect l="l" t="t" r="r" b="b"/>
              <a:pathLst>
                <a:path w="3838" h="4393" extrusionOk="0">
                  <a:moveTo>
                    <a:pt x="3341" y="1"/>
                  </a:moveTo>
                  <a:cubicBezTo>
                    <a:pt x="3093" y="1"/>
                    <a:pt x="2845" y="170"/>
                    <a:pt x="2866" y="507"/>
                  </a:cubicBezTo>
                  <a:lnTo>
                    <a:pt x="0" y="535"/>
                  </a:lnTo>
                  <a:lnTo>
                    <a:pt x="0" y="4393"/>
                  </a:lnTo>
                  <a:cubicBezTo>
                    <a:pt x="110" y="4393"/>
                    <a:pt x="83" y="4393"/>
                    <a:pt x="3500" y="3166"/>
                  </a:cubicBezTo>
                  <a:cubicBezTo>
                    <a:pt x="3693" y="3097"/>
                    <a:pt x="3817" y="2918"/>
                    <a:pt x="3817" y="2712"/>
                  </a:cubicBezTo>
                  <a:lnTo>
                    <a:pt x="3817" y="507"/>
                  </a:lnTo>
                  <a:cubicBezTo>
                    <a:pt x="3837" y="170"/>
                    <a:pt x="3589" y="1"/>
                    <a:pt x="3341" y="1"/>
                  </a:cubicBezTo>
                  <a:close/>
                </a:path>
              </a:pathLst>
            </a:custGeom>
            <a:solidFill>
              <a:schemeClr val="accen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6" name="Google Shape;5546;p118"/>
            <p:cNvSpPr/>
            <p:nvPr/>
          </p:nvSpPr>
          <p:spPr>
            <a:xfrm>
              <a:off x="1943100" y="3652037"/>
              <a:ext cx="292125" cy="113700"/>
            </a:xfrm>
            <a:custGeom>
              <a:avLst/>
              <a:gdLst/>
              <a:ahLst/>
              <a:cxnLst/>
              <a:rect l="l" t="t" r="r" b="b"/>
              <a:pathLst>
                <a:path w="11685" h="4548" extrusionOk="0">
                  <a:moveTo>
                    <a:pt x="5843" y="1"/>
                  </a:moveTo>
                  <a:cubicBezTo>
                    <a:pt x="5787" y="1"/>
                    <a:pt x="5732" y="14"/>
                    <a:pt x="5677" y="28"/>
                  </a:cubicBezTo>
                  <a:lnTo>
                    <a:pt x="428" y="1943"/>
                  </a:lnTo>
                  <a:cubicBezTo>
                    <a:pt x="1" y="2109"/>
                    <a:pt x="15" y="2701"/>
                    <a:pt x="442" y="2853"/>
                  </a:cubicBezTo>
                  <a:lnTo>
                    <a:pt x="5705" y="4520"/>
                  </a:lnTo>
                  <a:cubicBezTo>
                    <a:pt x="5746" y="4533"/>
                    <a:pt x="5801" y="4547"/>
                    <a:pt x="5843" y="4547"/>
                  </a:cubicBezTo>
                  <a:cubicBezTo>
                    <a:pt x="5898" y="4492"/>
                    <a:pt x="5953" y="4451"/>
                    <a:pt x="6022" y="4409"/>
                  </a:cubicBezTo>
                  <a:lnTo>
                    <a:pt x="11257" y="2853"/>
                  </a:lnTo>
                  <a:lnTo>
                    <a:pt x="11243" y="2853"/>
                  </a:lnTo>
                  <a:cubicBezTo>
                    <a:pt x="11670" y="2701"/>
                    <a:pt x="11684" y="2109"/>
                    <a:pt x="11257" y="1943"/>
                  </a:cubicBezTo>
                  <a:lnTo>
                    <a:pt x="6022" y="138"/>
                  </a:lnTo>
                  <a:cubicBezTo>
                    <a:pt x="5953" y="111"/>
                    <a:pt x="5898" y="56"/>
                    <a:pt x="5843" y="1"/>
                  </a:cubicBezTo>
                  <a:close/>
                </a:path>
              </a:pathLst>
            </a:custGeom>
            <a:solidFill>
              <a:schemeClr val="accen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7" name="Google Shape;5547;p118"/>
            <p:cNvSpPr/>
            <p:nvPr/>
          </p:nvSpPr>
          <p:spPr>
            <a:xfrm>
              <a:off x="2089150" y="3652037"/>
              <a:ext cx="146425" cy="113700"/>
            </a:xfrm>
            <a:custGeom>
              <a:avLst/>
              <a:gdLst/>
              <a:ahLst/>
              <a:cxnLst/>
              <a:rect l="l" t="t" r="r" b="b"/>
              <a:pathLst>
                <a:path w="5857" h="4548" extrusionOk="0">
                  <a:moveTo>
                    <a:pt x="1" y="1"/>
                  </a:moveTo>
                  <a:lnTo>
                    <a:pt x="1" y="4547"/>
                  </a:lnTo>
                  <a:cubicBezTo>
                    <a:pt x="111" y="4547"/>
                    <a:pt x="69" y="4547"/>
                    <a:pt x="5415" y="2853"/>
                  </a:cubicBezTo>
                  <a:cubicBezTo>
                    <a:pt x="5842" y="2701"/>
                    <a:pt x="5856" y="2109"/>
                    <a:pt x="5429" y="1943"/>
                  </a:cubicBezTo>
                  <a:cubicBezTo>
                    <a:pt x="111" y="1"/>
                    <a:pt x="124" y="1"/>
                    <a:pt x="1" y="1"/>
                  </a:cubicBezTo>
                  <a:close/>
                </a:path>
              </a:pathLst>
            </a:custGeom>
            <a:solidFill>
              <a:schemeClr val="accen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48" name="Google Shape;5548;p118"/>
          <p:cNvGrpSpPr/>
          <p:nvPr/>
        </p:nvGrpSpPr>
        <p:grpSpPr>
          <a:xfrm>
            <a:off x="1876975" y="2767512"/>
            <a:ext cx="307950" cy="406475"/>
            <a:chOff x="1876975" y="2767512"/>
            <a:chExt cx="307950" cy="406475"/>
          </a:xfrm>
        </p:grpSpPr>
        <p:sp>
          <p:nvSpPr>
            <p:cNvPr id="5549" name="Google Shape;5549;p118"/>
            <p:cNvSpPr/>
            <p:nvPr/>
          </p:nvSpPr>
          <p:spPr>
            <a:xfrm>
              <a:off x="1882475" y="3114012"/>
              <a:ext cx="287650" cy="47900"/>
            </a:xfrm>
            <a:custGeom>
              <a:avLst/>
              <a:gdLst/>
              <a:ahLst/>
              <a:cxnLst/>
              <a:rect l="l" t="t" r="r" b="b"/>
              <a:pathLst>
                <a:path w="11506" h="1916" extrusionOk="0">
                  <a:moveTo>
                    <a:pt x="1227" y="1"/>
                  </a:moveTo>
                  <a:cubicBezTo>
                    <a:pt x="1" y="56"/>
                    <a:pt x="1" y="1861"/>
                    <a:pt x="1227" y="1916"/>
                  </a:cubicBezTo>
                  <a:lnTo>
                    <a:pt x="11505" y="1916"/>
                  </a:lnTo>
                  <a:lnTo>
                    <a:pt x="11505" y="1"/>
                  </a:lnTo>
                  <a:close/>
                </a:path>
              </a:pathLst>
            </a:custGeom>
            <a:solidFill>
              <a:srgbClr val="ECF4FF"/>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0" name="Google Shape;5550;p118"/>
            <p:cNvSpPr/>
            <p:nvPr/>
          </p:nvSpPr>
          <p:spPr>
            <a:xfrm>
              <a:off x="2052975" y="3114012"/>
              <a:ext cx="117150" cy="47900"/>
            </a:xfrm>
            <a:custGeom>
              <a:avLst/>
              <a:gdLst/>
              <a:ahLst/>
              <a:cxnLst/>
              <a:rect l="l" t="t" r="r" b="b"/>
              <a:pathLst>
                <a:path w="4686" h="1916" extrusionOk="0">
                  <a:moveTo>
                    <a:pt x="1" y="1"/>
                  </a:moveTo>
                  <a:lnTo>
                    <a:pt x="1" y="1916"/>
                  </a:lnTo>
                  <a:lnTo>
                    <a:pt x="4685" y="1916"/>
                  </a:lnTo>
                  <a:lnTo>
                    <a:pt x="4685" y="1"/>
                  </a:lnTo>
                  <a:close/>
                </a:path>
              </a:pathLst>
            </a:custGeom>
            <a:solidFill>
              <a:srgbClr val="D5E7FD"/>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1" name="Google Shape;5551;p118"/>
            <p:cNvSpPr/>
            <p:nvPr/>
          </p:nvSpPr>
          <p:spPr>
            <a:xfrm>
              <a:off x="1876975" y="2767512"/>
              <a:ext cx="307950" cy="406475"/>
            </a:xfrm>
            <a:custGeom>
              <a:avLst/>
              <a:gdLst/>
              <a:ahLst/>
              <a:cxnLst/>
              <a:rect l="l" t="t" r="r" b="b"/>
              <a:pathLst>
                <a:path w="12318" h="16259" extrusionOk="0">
                  <a:moveTo>
                    <a:pt x="1433" y="1"/>
                  </a:moveTo>
                  <a:cubicBezTo>
                    <a:pt x="648" y="1"/>
                    <a:pt x="14" y="634"/>
                    <a:pt x="14" y="1433"/>
                  </a:cubicBezTo>
                  <a:lnTo>
                    <a:pt x="14" y="14812"/>
                  </a:lnTo>
                  <a:cubicBezTo>
                    <a:pt x="0" y="15597"/>
                    <a:pt x="648" y="16258"/>
                    <a:pt x="1447" y="16258"/>
                  </a:cubicBezTo>
                  <a:lnTo>
                    <a:pt x="11725" y="16258"/>
                  </a:lnTo>
                  <a:cubicBezTo>
                    <a:pt x="12318" y="16217"/>
                    <a:pt x="12318" y="15335"/>
                    <a:pt x="11725" y="15294"/>
                  </a:cubicBezTo>
                  <a:lnTo>
                    <a:pt x="1447" y="15294"/>
                  </a:lnTo>
                  <a:cubicBezTo>
                    <a:pt x="1172" y="15294"/>
                    <a:pt x="965" y="15087"/>
                    <a:pt x="965" y="14812"/>
                  </a:cubicBezTo>
                  <a:cubicBezTo>
                    <a:pt x="965" y="14550"/>
                    <a:pt x="1172" y="14343"/>
                    <a:pt x="1447" y="14343"/>
                  </a:cubicBezTo>
                  <a:lnTo>
                    <a:pt x="1916" y="14343"/>
                  </a:lnTo>
                  <a:lnTo>
                    <a:pt x="2398" y="14012"/>
                  </a:lnTo>
                  <a:lnTo>
                    <a:pt x="2880" y="14343"/>
                  </a:lnTo>
                  <a:lnTo>
                    <a:pt x="11725" y="14343"/>
                  </a:lnTo>
                  <a:cubicBezTo>
                    <a:pt x="11987" y="14343"/>
                    <a:pt x="12194" y="14123"/>
                    <a:pt x="12194" y="13861"/>
                  </a:cubicBezTo>
                  <a:lnTo>
                    <a:pt x="12194" y="469"/>
                  </a:lnTo>
                  <a:cubicBezTo>
                    <a:pt x="12194" y="207"/>
                    <a:pt x="11987" y="1"/>
                    <a:pt x="11725" y="1"/>
                  </a:cubicBezTo>
                  <a:lnTo>
                    <a:pt x="2880" y="1"/>
                  </a:lnTo>
                  <a:lnTo>
                    <a:pt x="2398" y="290"/>
                  </a:lnTo>
                  <a:lnTo>
                    <a:pt x="1916" y="1"/>
                  </a:ln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2" name="Google Shape;5552;p118"/>
            <p:cNvSpPr/>
            <p:nvPr/>
          </p:nvSpPr>
          <p:spPr>
            <a:xfrm>
              <a:off x="2052975" y="3149837"/>
              <a:ext cx="128850" cy="24150"/>
            </a:xfrm>
            <a:custGeom>
              <a:avLst/>
              <a:gdLst/>
              <a:ahLst/>
              <a:cxnLst/>
              <a:rect l="l" t="t" r="r" b="b"/>
              <a:pathLst>
                <a:path w="5154" h="966" extrusionOk="0">
                  <a:moveTo>
                    <a:pt x="1" y="1"/>
                  </a:moveTo>
                  <a:lnTo>
                    <a:pt x="1" y="965"/>
                  </a:lnTo>
                  <a:lnTo>
                    <a:pt x="4685" y="965"/>
                  </a:lnTo>
                  <a:cubicBezTo>
                    <a:pt x="4947" y="965"/>
                    <a:pt x="5154" y="745"/>
                    <a:pt x="5154" y="483"/>
                  </a:cubicBezTo>
                  <a:cubicBezTo>
                    <a:pt x="5154" y="221"/>
                    <a:pt x="4947" y="1"/>
                    <a:pt x="4685" y="1"/>
                  </a:cubicBezTo>
                  <a:close/>
                </a:path>
              </a:pathLst>
            </a:custGeom>
            <a:solidFill>
              <a:schemeClr val="accent3"/>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3" name="Google Shape;5553;p118"/>
            <p:cNvSpPr/>
            <p:nvPr/>
          </p:nvSpPr>
          <p:spPr>
            <a:xfrm>
              <a:off x="2052975" y="2767512"/>
              <a:ext cx="128850" cy="358600"/>
            </a:xfrm>
            <a:custGeom>
              <a:avLst/>
              <a:gdLst/>
              <a:ahLst/>
              <a:cxnLst/>
              <a:rect l="l" t="t" r="r" b="b"/>
              <a:pathLst>
                <a:path w="5154" h="14344" extrusionOk="0">
                  <a:moveTo>
                    <a:pt x="1" y="1"/>
                  </a:moveTo>
                  <a:lnTo>
                    <a:pt x="1" y="14343"/>
                  </a:lnTo>
                  <a:lnTo>
                    <a:pt x="4685" y="14343"/>
                  </a:lnTo>
                  <a:cubicBezTo>
                    <a:pt x="4947" y="14343"/>
                    <a:pt x="5154" y="14123"/>
                    <a:pt x="5154" y="13861"/>
                  </a:cubicBezTo>
                  <a:lnTo>
                    <a:pt x="5154" y="483"/>
                  </a:lnTo>
                  <a:cubicBezTo>
                    <a:pt x="5154" y="207"/>
                    <a:pt x="4947" y="1"/>
                    <a:pt x="4685" y="1"/>
                  </a:cubicBezTo>
                  <a:close/>
                </a:path>
              </a:pathLst>
            </a:custGeom>
            <a:solidFill>
              <a:schemeClr val="accent3"/>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4" name="Google Shape;5554;p118"/>
            <p:cNvSpPr/>
            <p:nvPr/>
          </p:nvSpPr>
          <p:spPr>
            <a:xfrm>
              <a:off x="1924850" y="2767512"/>
              <a:ext cx="24125" cy="358600"/>
            </a:xfrm>
            <a:custGeom>
              <a:avLst/>
              <a:gdLst/>
              <a:ahLst/>
              <a:cxnLst/>
              <a:rect l="l" t="t" r="r" b="b"/>
              <a:pathLst>
                <a:path w="965" h="14344" extrusionOk="0">
                  <a:moveTo>
                    <a:pt x="1" y="1"/>
                  </a:moveTo>
                  <a:lnTo>
                    <a:pt x="1" y="14343"/>
                  </a:lnTo>
                  <a:lnTo>
                    <a:pt x="965" y="14343"/>
                  </a:lnTo>
                  <a:lnTo>
                    <a:pt x="965" y="1"/>
                  </a:lnTo>
                  <a:close/>
                </a:path>
              </a:pathLst>
            </a:custGeom>
            <a:solidFill>
              <a:schemeClr val="accent3"/>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5" name="Google Shape;5555;p118"/>
            <p:cNvSpPr/>
            <p:nvPr/>
          </p:nvSpPr>
          <p:spPr>
            <a:xfrm>
              <a:off x="1970600" y="2815387"/>
              <a:ext cx="108975" cy="124825"/>
            </a:xfrm>
            <a:custGeom>
              <a:avLst/>
              <a:gdLst/>
              <a:ahLst/>
              <a:cxnLst/>
              <a:rect l="l" t="t" r="r" b="b"/>
              <a:pathLst>
                <a:path w="4359" h="4993" extrusionOk="0">
                  <a:moveTo>
                    <a:pt x="2166" y="1654"/>
                  </a:moveTo>
                  <a:lnTo>
                    <a:pt x="2676" y="3046"/>
                  </a:lnTo>
                  <a:lnTo>
                    <a:pt x="1629" y="3046"/>
                  </a:lnTo>
                  <a:lnTo>
                    <a:pt x="2166" y="1654"/>
                  </a:lnTo>
                  <a:close/>
                  <a:moveTo>
                    <a:pt x="2180" y="1"/>
                  </a:moveTo>
                  <a:cubicBezTo>
                    <a:pt x="1946" y="1"/>
                    <a:pt x="1739" y="138"/>
                    <a:pt x="1656" y="345"/>
                  </a:cubicBezTo>
                  <a:lnTo>
                    <a:pt x="1656" y="359"/>
                  </a:lnTo>
                  <a:lnTo>
                    <a:pt x="141" y="4341"/>
                  </a:lnTo>
                  <a:cubicBezTo>
                    <a:pt x="1" y="4717"/>
                    <a:pt x="305" y="4993"/>
                    <a:pt x="606" y="4993"/>
                  </a:cubicBezTo>
                  <a:cubicBezTo>
                    <a:pt x="779" y="4993"/>
                    <a:pt x="951" y="4901"/>
                    <a:pt x="1036" y="4685"/>
                  </a:cubicBezTo>
                  <a:lnTo>
                    <a:pt x="1298" y="3996"/>
                  </a:lnTo>
                  <a:lnTo>
                    <a:pt x="3075" y="3996"/>
                  </a:lnTo>
                  <a:lnTo>
                    <a:pt x="3323" y="4671"/>
                  </a:lnTo>
                  <a:cubicBezTo>
                    <a:pt x="3404" y="4888"/>
                    <a:pt x="3574" y="4979"/>
                    <a:pt x="3748" y="4979"/>
                  </a:cubicBezTo>
                  <a:cubicBezTo>
                    <a:pt x="4049" y="4979"/>
                    <a:pt x="4359" y="4703"/>
                    <a:pt x="4219" y="4327"/>
                  </a:cubicBezTo>
                  <a:lnTo>
                    <a:pt x="4219" y="4327"/>
                  </a:lnTo>
                  <a:lnTo>
                    <a:pt x="4191" y="4341"/>
                  </a:lnTo>
                  <a:lnTo>
                    <a:pt x="3296" y="1971"/>
                  </a:lnTo>
                  <a:lnTo>
                    <a:pt x="2690" y="359"/>
                  </a:lnTo>
                  <a:lnTo>
                    <a:pt x="2690" y="345"/>
                  </a:lnTo>
                  <a:cubicBezTo>
                    <a:pt x="2607" y="138"/>
                    <a:pt x="2400" y="1"/>
                    <a:pt x="2180" y="1"/>
                  </a:cubicBezTo>
                  <a:close/>
                </a:path>
              </a:pathLst>
            </a:custGeom>
            <a:solidFill>
              <a:srgbClr val="ECF4FF"/>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6" name="Google Shape;5556;p118"/>
            <p:cNvSpPr/>
            <p:nvPr/>
          </p:nvSpPr>
          <p:spPr>
            <a:xfrm>
              <a:off x="2029225" y="2962462"/>
              <a:ext cx="104725" cy="115075"/>
            </a:xfrm>
            <a:custGeom>
              <a:avLst/>
              <a:gdLst/>
              <a:ahLst/>
              <a:cxnLst/>
              <a:rect l="l" t="t" r="r" b="b"/>
              <a:pathLst>
                <a:path w="4189" h="4603" extrusionOk="0">
                  <a:moveTo>
                    <a:pt x="2085" y="1168"/>
                  </a:moveTo>
                  <a:cubicBezTo>
                    <a:pt x="2675" y="1168"/>
                    <a:pt x="3238" y="1625"/>
                    <a:pt x="3238" y="2315"/>
                  </a:cubicBezTo>
                  <a:cubicBezTo>
                    <a:pt x="3238" y="2949"/>
                    <a:pt x="2728" y="3459"/>
                    <a:pt x="2094" y="3459"/>
                  </a:cubicBezTo>
                  <a:cubicBezTo>
                    <a:pt x="1075" y="3459"/>
                    <a:pt x="565" y="2233"/>
                    <a:pt x="1282" y="1503"/>
                  </a:cubicBezTo>
                  <a:cubicBezTo>
                    <a:pt x="1517" y="1271"/>
                    <a:pt x="1804" y="1168"/>
                    <a:pt x="2085" y="1168"/>
                  </a:cubicBezTo>
                  <a:close/>
                  <a:moveTo>
                    <a:pt x="3720" y="1"/>
                  </a:moveTo>
                  <a:cubicBezTo>
                    <a:pt x="3458" y="1"/>
                    <a:pt x="3238" y="221"/>
                    <a:pt x="3238" y="483"/>
                  </a:cubicBezTo>
                  <a:lnTo>
                    <a:pt x="3238" y="566"/>
                  </a:lnTo>
                  <a:cubicBezTo>
                    <a:pt x="2875" y="328"/>
                    <a:pt x="2480" y="220"/>
                    <a:pt x="2096" y="220"/>
                  </a:cubicBezTo>
                  <a:cubicBezTo>
                    <a:pt x="1008" y="220"/>
                    <a:pt x="0" y="1084"/>
                    <a:pt x="0" y="2315"/>
                  </a:cubicBezTo>
                  <a:cubicBezTo>
                    <a:pt x="0" y="3550"/>
                    <a:pt x="1013" y="4422"/>
                    <a:pt x="2103" y="4422"/>
                  </a:cubicBezTo>
                  <a:cubicBezTo>
                    <a:pt x="2485" y="4422"/>
                    <a:pt x="2877" y="4315"/>
                    <a:pt x="3238" y="4079"/>
                  </a:cubicBezTo>
                  <a:lnTo>
                    <a:pt x="3238" y="4148"/>
                  </a:lnTo>
                  <a:cubicBezTo>
                    <a:pt x="3259" y="4451"/>
                    <a:pt x="3489" y="4602"/>
                    <a:pt x="3718" y="4602"/>
                  </a:cubicBezTo>
                  <a:cubicBezTo>
                    <a:pt x="3947" y="4602"/>
                    <a:pt x="4175" y="4451"/>
                    <a:pt x="4189" y="4148"/>
                  </a:cubicBezTo>
                  <a:lnTo>
                    <a:pt x="4189" y="483"/>
                  </a:lnTo>
                  <a:cubicBezTo>
                    <a:pt x="4189" y="221"/>
                    <a:pt x="3982" y="1"/>
                    <a:pt x="3720" y="1"/>
                  </a:cubicBezTo>
                  <a:close/>
                </a:path>
              </a:pathLst>
            </a:custGeom>
            <a:solidFill>
              <a:srgbClr val="ECF4FF"/>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7" name="Google Shape;5557;p118"/>
            <p:cNvSpPr/>
            <p:nvPr/>
          </p:nvSpPr>
          <p:spPr>
            <a:xfrm>
              <a:off x="1968950" y="3054437"/>
              <a:ext cx="37550" cy="23800"/>
            </a:xfrm>
            <a:custGeom>
              <a:avLst/>
              <a:gdLst/>
              <a:ahLst/>
              <a:cxnLst/>
              <a:rect l="l" t="t" r="r" b="b"/>
              <a:pathLst>
                <a:path w="1502" h="952" extrusionOk="0">
                  <a:moveTo>
                    <a:pt x="634" y="0"/>
                  </a:moveTo>
                  <a:cubicBezTo>
                    <a:pt x="0" y="0"/>
                    <a:pt x="0" y="951"/>
                    <a:pt x="634" y="951"/>
                  </a:cubicBezTo>
                  <a:lnTo>
                    <a:pt x="868" y="951"/>
                  </a:lnTo>
                  <a:cubicBezTo>
                    <a:pt x="1502" y="951"/>
                    <a:pt x="1502" y="0"/>
                    <a:pt x="868" y="0"/>
                  </a:cubicBezTo>
                  <a:close/>
                </a:path>
              </a:pathLst>
            </a:custGeom>
            <a:solidFill>
              <a:srgbClr val="ECF4FF"/>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8" name="Google Shape;5558;p118"/>
            <p:cNvSpPr/>
            <p:nvPr/>
          </p:nvSpPr>
          <p:spPr>
            <a:xfrm>
              <a:off x="2052975" y="2864637"/>
              <a:ext cx="25900" cy="75350"/>
            </a:xfrm>
            <a:custGeom>
              <a:avLst/>
              <a:gdLst/>
              <a:ahLst/>
              <a:cxnLst/>
              <a:rect l="l" t="t" r="r" b="b"/>
              <a:pathLst>
                <a:path w="1036" h="3014" extrusionOk="0">
                  <a:moveTo>
                    <a:pt x="1" y="1"/>
                  </a:moveTo>
                  <a:lnTo>
                    <a:pt x="1" y="2701"/>
                  </a:lnTo>
                  <a:lnTo>
                    <a:pt x="15" y="2701"/>
                  </a:lnTo>
                  <a:cubicBezTo>
                    <a:pt x="96" y="2920"/>
                    <a:pt x="268" y="3013"/>
                    <a:pt x="441" y="3013"/>
                  </a:cubicBezTo>
                  <a:cubicBezTo>
                    <a:pt x="737" y="3013"/>
                    <a:pt x="1035" y="2744"/>
                    <a:pt x="896" y="2371"/>
                  </a:cubicBezTo>
                  <a:lnTo>
                    <a:pt x="1" y="1"/>
                  </a:lnTo>
                  <a:close/>
                </a:path>
              </a:pathLst>
            </a:custGeom>
            <a:solidFill>
              <a:srgbClr val="D5E7FD"/>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9" name="Google Shape;5559;p118"/>
            <p:cNvSpPr/>
            <p:nvPr/>
          </p:nvSpPr>
          <p:spPr>
            <a:xfrm>
              <a:off x="2052975" y="2961862"/>
              <a:ext cx="81500" cy="115675"/>
            </a:xfrm>
            <a:custGeom>
              <a:avLst/>
              <a:gdLst/>
              <a:ahLst/>
              <a:cxnLst/>
              <a:rect l="l" t="t" r="r" b="b"/>
              <a:pathLst>
                <a:path w="3260" h="4627" extrusionOk="0">
                  <a:moveTo>
                    <a:pt x="2763" y="1"/>
                  </a:moveTo>
                  <a:cubicBezTo>
                    <a:pt x="2515" y="1"/>
                    <a:pt x="2267" y="169"/>
                    <a:pt x="2288" y="507"/>
                  </a:cubicBezTo>
                  <a:lnTo>
                    <a:pt x="2288" y="590"/>
                  </a:lnTo>
                  <a:cubicBezTo>
                    <a:pt x="1943" y="362"/>
                    <a:pt x="1547" y="249"/>
                    <a:pt x="1150" y="249"/>
                  </a:cubicBezTo>
                  <a:cubicBezTo>
                    <a:pt x="752" y="249"/>
                    <a:pt x="352" y="362"/>
                    <a:pt x="1" y="590"/>
                  </a:cubicBezTo>
                  <a:lnTo>
                    <a:pt x="1" y="2339"/>
                  </a:lnTo>
                  <a:cubicBezTo>
                    <a:pt x="1" y="1706"/>
                    <a:pt x="511" y="1196"/>
                    <a:pt x="1144" y="1196"/>
                  </a:cubicBezTo>
                  <a:cubicBezTo>
                    <a:pt x="2164" y="1196"/>
                    <a:pt x="2674" y="2436"/>
                    <a:pt x="1957" y="3152"/>
                  </a:cubicBezTo>
                  <a:cubicBezTo>
                    <a:pt x="1726" y="3383"/>
                    <a:pt x="1441" y="3487"/>
                    <a:pt x="1160" y="3487"/>
                  </a:cubicBezTo>
                  <a:cubicBezTo>
                    <a:pt x="570" y="3487"/>
                    <a:pt x="1" y="3030"/>
                    <a:pt x="1" y="2339"/>
                  </a:cubicBezTo>
                  <a:lnTo>
                    <a:pt x="1" y="4103"/>
                  </a:lnTo>
                  <a:cubicBezTo>
                    <a:pt x="345" y="4323"/>
                    <a:pt x="745" y="4447"/>
                    <a:pt x="1144" y="4447"/>
                  </a:cubicBezTo>
                  <a:cubicBezTo>
                    <a:pt x="1558" y="4434"/>
                    <a:pt x="1957" y="4323"/>
                    <a:pt x="2288" y="4103"/>
                  </a:cubicBezTo>
                  <a:lnTo>
                    <a:pt x="2288" y="4172"/>
                  </a:lnTo>
                  <a:cubicBezTo>
                    <a:pt x="2309" y="4475"/>
                    <a:pt x="2539" y="4626"/>
                    <a:pt x="2768" y="4626"/>
                  </a:cubicBezTo>
                  <a:cubicBezTo>
                    <a:pt x="2997" y="4626"/>
                    <a:pt x="3225" y="4475"/>
                    <a:pt x="3239" y="4172"/>
                  </a:cubicBezTo>
                  <a:lnTo>
                    <a:pt x="3239" y="507"/>
                  </a:lnTo>
                  <a:cubicBezTo>
                    <a:pt x="3259" y="169"/>
                    <a:pt x="3011" y="1"/>
                    <a:pt x="2763" y="1"/>
                  </a:cubicBezTo>
                  <a:close/>
                </a:path>
              </a:pathLst>
            </a:custGeom>
            <a:solidFill>
              <a:srgbClr val="D5E7FD"/>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0" name="Google Shape;5560;p118"/>
            <p:cNvSpPr/>
            <p:nvPr/>
          </p:nvSpPr>
          <p:spPr>
            <a:xfrm>
              <a:off x="1968225" y="3006537"/>
              <a:ext cx="37600" cy="23850"/>
            </a:xfrm>
            <a:custGeom>
              <a:avLst/>
              <a:gdLst/>
              <a:ahLst/>
              <a:cxnLst/>
              <a:rect l="l" t="t" r="r" b="b"/>
              <a:pathLst>
                <a:path w="1504" h="954" extrusionOk="0">
                  <a:moveTo>
                    <a:pt x="624" y="0"/>
                  </a:moveTo>
                  <a:cubicBezTo>
                    <a:pt x="1" y="0"/>
                    <a:pt x="1" y="953"/>
                    <a:pt x="624" y="953"/>
                  </a:cubicBezTo>
                  <a:cubicBezTo>
                    <a:pt x="637" y="953"/>
                    <a:pt x="650" y="953"/>
                    <a:pt x="663" y="952"/>
                  </a:cubicBezTo>
                  <a:lnTo>
                    <a:pt x="897" y="952"/>
                  </a:lnTo>
                  <a:cubicBezTo>
                    <a:pt x="1503" y="924"/>
                    <a:pt x="1503" y="43"/>
                    <a:pt x="897" y="1"/>
                  </a:cubicBezTo>
                  <a:lnTo>
                    <a:pt x="663" y="1"/>
                  </a:lnTo>
                  <a:cubicBezTo>
                    <a:pt x="650" y="0"/>
                    <a:pt x="637" y="0"/>
                    <a:pt x="624" y="0"/>
                  </a:cubicBezTo>
                  <a:close/>
                </a:path>
              </a:pathLst>
            </a:custGeom>
            <a:solidFill>
              <a:srgbClr val="ECF4FF"/>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1" name="Google Shape;5561;p118"/>
            <p:cNvSpPr/>
            <p:nvPr/>
          </p:nvSpPr>
          <p:spPr>
            <a:xfrm>
              <a:off x="2101200" y="2863237"/>
              <a:ext cx="37250" cy="23850"/>
            </a:xfrm>
            <a:custGeom>
              <a:avLst/>
              <a:gdLst/>
              <a:ahLst/>
              <a:cxnLst/>
              <a:rect l="l" t="t" r="r" b="b"/>
              <a:pathLst>
                <a:path w="1490" h="954" extrusionOk="0">
                  <a:moveTo>
                    <a:pt x="866" y="1"/>
                  </a:moveTo>
                  <a:cubicBezTo>
                    <a:pt x="854" y="1"/>
                    <a:pt x="841" y="1"/>
                    <a:pt x="827" y="2"/>
                  </a:cubicBezTo>
                  <a:lnTo>
                    <a:pt x="593" y="2"/>
                  </a:lnTo>
                  <a:cubicBezTo>
                    <a:pt x="1" y="29"/>
                    <a:pt x="1" y="911"/>
                    <a:pt x="593" y="952"/>
                  </a:cubicBezTo>
                  <a:lnTo>
                    <a:pt x="827" y="952"/>
                  </a:lnTo>
                  <a:cubicBezTo>
                    <a:pt x="841" y="953"/>
                    <a:pt x="854" y="954"/>
                    <a:pt x="866" y="954"/>
                  </a:cubicBezTo>
                  <a:cubicBezTo>
                    <a:pt x="1490" y="954"/>
                    <a:pt x="1490" y="1"/>
                    <a:pt x="866" y="1"/>
                  </a:cubicBezTo>
                  <a:close/>
                </a:path>
              </a:pathLst>
            </a:custGeom>
            <a:solidFill>
              <a:srgbClr val="D5E7FD"/>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2" name="Google Shape;5562;p118"/>
            <p:cNvSpPr/>
            <p:nvPr/>
          </p:nvSpPr>
          <p:spPr>
            <a:xfrm>
              <a:off x="2101200" y="2815362"/>
              <a:ext cx="37250" cy="23850"/>
            </a:xfrm>
            <a:custGeom>
              <a:avLst/>
              <a:gdLst/>
              <a:ahLst/>
              <a:cxnLst/>
              <a:rect l="l" t="t" r="r" b="b"/>
              <a:pathLst>
                <a:path w="1490" h="954" extrusionOk="0">
                  <a:moveTo>
                    <a:pt x="866" y="0"/>
                  </a:moveTo>
                  <a:cubicBezTo>
                    <a:pt x="854" y="0"/>
                    <a:pt x="841" y="1"/>
                    <a:pt x="827" y="2"/>
                  </a:cubicBezTo>
                  <a:lnTo>
                    <a:pt x="593" y="2"/>
                  </a:lnTo>
                  <a:cubicBezTo>
                    <a:pt x="1" y="29"/>
                    <a:pt x="1" y="911"/>
                    <a:pt x="593" y="952"/>
                  </a:cubicBezTo>
                  <a:lnTo>
                    <a:pt x="827" y="952"/>
                  </a:lnTo>
                  <a:cubicBezTo>
                    <a:pt x="841" y="953"/>
                    <a:pt x="854" y="954"/>
                    <a:pt x="866" y="954"/>
                  </a:cubicBezTo>
                  <a:cubicBezTo>
                    <a:pt x="1490" y="954"/>
                    <a:pt x="1490" y="0"/>
                    <a:pt x="866" y="0"/>
                  </a:cubicBezTo>
                  <a:close/>
                </a:path>
              </a:pathLst>
            </a:custGeom>
            <a:solidFill>
              <a:srgbClr val="D5E7FD"/>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63" name="Google Shape;5563;p118"/>
          <p:cNvGrpSpPr/>
          <p:nvPr/>
        </p:nvGrpSpPr>
        <p:grpSpPr>
          <a:xfrm>
            <a:off x="2599275" y="1459412"/>
            <a:ext cx="407500" cy="406375"/>
            <a:chOff x="2599275" y="1459412"/>
            <a:chExt cx="407500" cy="406375"/>
          </a:xfrm>
        </p:grpSpPr>
        <p:sp>
          <p:nvSpPr>
            <p:cNvPr id="5564" name="Google Shape;5564;p118"/>
            <p:cNvSpPr/>
            <p:nvPr/>
          </p:nvSpPr>
          <p:spPr>
            <a:xfrm>
              <a:off x="2789400" y="1514262"/>
              <a:ext cx="162250" cy="166150"/>
            </a:xfrm>
            <a:custGeom>
              <a:avLst/>
              <a:gdLst/>
              <a:ahLst/>
              <a:cxnLst/>
              <a:rect l="l" t="t" r="r" b="b"/>
              <a:pathLst>
                <a:path w="6490" h="6646" extrusionOk="0">
                  <a:moveTo>
                    <a:pt x="4287" y="1"/>
                  </a:moveTo>
                  <a:cubicBezTo>
                    <a:pt x="4165" y="1"/>
                    <a:pt x="4044" y="49"/>
                    <a:pt x="3955" y="145"/>
                  </a:cubicBezTo>
                  <a:lnTo>
                    <a:pt x="194" y="3907"/>
                  </a:lnTo>
                  <a:cubicBezTo>
                    <a:pt x="1" y="4086"/>
                    <a:pt x="1" y="4389"/>
                    <a:pt x="194" y="4568"/>
                  </a:cubicBezTo>
                  <a:cubicBezTo>
                    <a:pt x="365" y="4753"/>
                    <a:pt x="145" y="6646"/>
                    <a:pt x="296" y="6646"/>
                  </a:cubicBezTo>
                  <a:cubicBezTo>
                    <a:pt x="302" y="6646"/>
                    <a:pt x="309" y="6642"/>
                    <a:pt x="318" y="6634"/>
                  </a:cubicBezTo>
                  <a:lnTo>
                    <a:pt x="1351" y="6221"/>
                  </a:lnTo>
                  <a:lnTo>
                    <a:pt x="1351" y="6221"/>
                  </a:lnTo>
                  <a:cubicBezTo>
                    <a:pt x="1304" y="6268"/>
                    <a:pt x="1300" y="6284"/>
                    <a:pt x="1324" y="6284"/>
                  </a:cubicBezTo>
                  <a:cubicBezTo>
                    <a:pt x="1375" y="6284"/>
                    <a:pt x="1557" y="6207"/>
                    <a:pt x="1708" y="6207"/>
                  </a:cubicBezTo>
                  <a:cubicBezTo>
                    <a:pt x="1774" y="6207"/>
                    <a:pt x="1833" y="6222"/>
                    <a:pt x="1874" y="6262"/>
                  </a:cubicBezTo>
                  <a:cubicBezTo>
                    <a:pt x="1964" y="6359"/>
                    <a:pt x="2084" y="6407"/>
                    <a:pt x="2207" y="6407"/>
                  </a:cubicBezTo>
                  <a:cubicBezTo>
                    <a:pt x="2329" y="6407"/>
                    <a:pt x="2453" y="6359"/>
                    <a:pt x="2549" y="6262"/>
                  </a:cubicBezTo>
                  <a:lnTo>
                    <a:pt x="6311" y="2501"/>
                  </a:lnTo>
                  <a:cubicBezTo>
                    <a:pt x="6490" y="2322"/>
                    <a:pt x="6490" y="2019"/>
                    <a:pt x="6311" y="1826"/>
                  </a:cubicBezTo>
                  <a:lnTo>
                    <a:pt x="4630" y="145"/>
                  </a:lnTo>
                  <a:cubicBezTo>
                    <a:pt x="4533" y="49"/>
                    <a:pt x="4409" y="1"/>
                    <a:pt x="4287" y="1"/>
                  </a:cubicBezTo>
                  <a:close/>
                </a:path>
              </a:pathLst>
            </a:custGeom>
            <a:solidFill>
              <a:srgbClr val="01C1F0"/>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5" name="Google Shape;5565;p118"/>
            <p:cNvSpPr/>
            <p:nvPr/>
          </p:nvSpPr>
          <p:spPr>
            <a:xfrm>
              <a:off x="2862425" y="1459412"/>
              <a:ext cx="144350" cy="142100"/>
            </a:xfrm>
            <a:custGeom>
              <a:avLst/>
              <a:gdLst/>
              <a:ahLst/>
              <a:cxnLst/>
              <a:rect l="l" t="t" r="r" b="b"/>
              <a:pathLst>
                <a:path w="5774" h="5684" extrusionOk="0">
                  <a:moveTo>
                    <a:pt x="1874" y="0"/>
                  </a:moveTo>
                  <a:cubicBezTo>
                    <a:pt x="1754" y="0"/>
                    <a:pt x="1633" y="45"/>
                    <a:pt x="1544" y="135"/>
                  </a:cubicBezTo>
                  <a:lnTo>
                    <a:pt x="180" y="1485"/>
                  </a:lnTo>
                  <a:cubicBezTo>
                    <a:pt x="0" y="1678"/>
                    <a:pt x="0" y="1981"/>
                    <a:pt x="180" y="2160"/>
                  </a:cubicBezTo>
                  <a:lnTo>
                    <a:pt x="3569" y="5549"/>
                  </a:lnTo>
                  <a:cubicBezTo>
                    <a:pt x="3658" y="5639"/>
                    <a:pt x="3779" y="5684"/>
                    <a:pt x="3901" y="5684"/>
                  </a:cubicBezTo>
                  <a:cubicBezTo>
                    <a:pt x="4024" y="5684"/>
                    <a:pt x="4148" y="5639"/>
                    <a:pt x="4244" y="5549"/>
                  </a:cubicBezTo>
                  <a:lnTo>
                    <a:pt x="5594" y="4185"/>
                  </a:lnTo>
                  <a:cubicBezTo>
                    <a:pt x="5773" y="4006"/>
                    <a:pt x="5773" y="3703"/>
                    <a:pt x="5594" y="3524"/>
                  </a:cubicBezTo>
                  <a:lnTo>
                    <a:pt x="2205" y="135"/>
                  </a:lnTo>
                  <a:cubicBezTo>
                    <a:pt x="2115" y="45"/>
                    <a:pt x="1995" y="0"/>
                    <a:pt x="1874" y="0"/>
                  </a:cubicBezTo>
                  <a:close/>
                </a:path>
              </a:pathLst>
            </a:custGeom>
            <a:solidFill>
              <a:schemeClr val="accent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6" name="Google Shape;5566;p118"/>
            <p:cNvSpPr/>
            <p:nvPr/>
          </p:nvSpPr>
          <p:spPr>
            <a:xfrm>
              <a:off x="2623375" y="1465187"/>
              <a:ext cx="358600" cy="256975"/>
            </a:xfrm>
            <a:custGeom>
              <a:avLst/>
              <a:gdLst/>
              <a:ahLst/>
              <a:cxnLst/>
              <a:rect l="l" t="t" r="r" b="b"/>
              <a:pathLst>
                <a:path w="14344" h="10279" extrusionOk="0">
                  <a:moveTo>
                    <a:pt x="7165" y="0"/>
                  </a:moveTo>
                  <a:cubicBezTo>
                    <a:pt x="6077" y="0"/>
                    <a:pt x="5002" y="248"/>
                    <a:pt x="4024" y="730"/>
                  </a:cubicBezTo>
                  <a:cubicBezTo>
                    <a:pt x="4024" y="730"/>
                    <a:pt x="3941" y="1213"/>
                    <a:pt x="3817" y="1282"/>
                  </a:cubicBezTo>
                  <a:cubicBezTo>
                    <a:pt x="3782" y="1302"/>
                    <a:pt x="3734" y="1310"/>
                    <a:pt x="3680" y="1310"/>
                  </a:cubicBezTo>
                  <a:cubicBezTo>
                    <a:pt x="3479" y="1310"/>
                    <a:pt x="3197" y="1199"/>
                    <a:pt x="3197" y="1199"/>
                  </a:cubicBezTo>
                  <a:cubicBezTo>
                    <a:pt x="2522" y="1654"/>
                    <a:pt x="1916" y="2218"/>
                    <a:pt x="1434" y="2866"/>
                  </a:cubicBezTo>
                  <a:cubicBezTo>
                    <a:pt x="1434" y="2866"/>
                    <a:pt x="1461" y="3293"/>
                    <a:pt x="1365" y="3417"/>
                  </a:cubicBezTo>
                  <a:cubicBezTo>
                    <a:pt x="1282" y="3555"/>
                    <a:pt x="910" y="3665"/>
                    <a:pt x="910" y="3665"/>
                  </a:cubicBezTo>
                  <a:cubicBezTo>
                    <a:pt x="428" y="4519"/>
                    <a:pt x="125" y="5470"/>
                    <a:pt x="28" y="6462"/>
                  </a:cubicBezTo>
                  <a:cubicBezTo>
                    <a:pt x="28" y="6462"/>
                    <a:pt x="318" y="6724"/>
                    <a:pt x="318" y="6903"/>
                  </a:cubicBezTo>
                  <a:cubicBezTo>
                    <a:pt x="304" y="7027"/>
                    <a:pt x="1" y="7413"/>
                    <a:pt x="1" y="7413"/>
                  </a:cubicBezTo>
                  <a:lnTo>
                    <a:pt x="1" y="9810"/>
                  </a:lnTo>
                  <a:cubicBezTo>
                    <a:pt x="1" y="10072"/>
                    <a:pt x="207" y="10278"/>
                    <a:pt x="469" y="10278"/>
                  </a:cubicBezTo>
                  <a:lnTo>
                    <a:pt x="13861" y="10278"/>
                  </a:lnTo>
                  <a:cubicBezTo>
                    <a:pt x="14123" y="10278"/>
                    <a:pt x="14330" y="10072"/>
                    <a:pt x="14343" y="9810"/>
                  </a:cubicBezTo>
                  <a:lnTo>
                    <a:pt x="14343" y="7895"/>
                  </a:lnTo>
                  <a:cubicBezTo>
                    <a:pt x="14330" y="7641"/>
                    <a:pt x="14135" y="7426"/>
                    <a:pt x="13884" y="7426"/>
                  </a:cubicBezTo>
                  <a:cubicBezTo>
                    <a:pt x="13877" y="7426"/>
                    <a:pt x="13869" y="7426"/>
                    <a:pt x="13861" y="7426"/>
                  </a:cubicBezTo>
                  <a:lnTo>
                    <a:pt x="7647" y="7426"/>
                  </a:lnTo>
                  <a:lnTo>
                    <a:pt x="7027" y="6310"/>
                  </a:lnTo>
                  <a:lnTo>
                    <a:pt x="7647" y="5870"/>
                  </a:lnTo>
                  <a:lnTo>
                    <a:pt x="7647" y="482"/>
                  </a:lnTo>
                  <a:cubicBezTo>
                    <a:pt x="7647" y="221"/>
                    <a:pt x="7427" y="0"/>
                    <a:pt x="7165" y="0"/>
                  </a:cubicBezTo>
                  <a:close/>
                </a:path>
              </a:pathLst>
            </a:custGeom>
            <a:solidFill>
              <a:schemeClr val="accent4"/>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7" name="Google Shape;5567;p118"/>
            <p:cNvSpPr/>
            <p:nvPr/>
          </p:nvSpPr>
          <p:spPr>
            <a:xfrm>
              <a:off x="2814550" y="1650487"/>
              <a:ext cx="167425" cy="71675"/>
            </a:xfrm>
            <a:custGeom>
              <a:avLst/>
              <a:gdLst/>
              <a:ahLst/>
              <a:cxnLst/>
              <a:rect l="l" t="t" r="r" b="b"/>
              <a:pathLst>
                <a:path w="6697" h="2867" extrusionOk="0">
                  <a:moveTo>
                    <a:pt x="0" y="1"/>
                  </a:moveTo>
                  <a:lnTo>
                    <a:pt x="0" y="2866"/>
                  </a:lnTo>
                  <a:lnTo>
                    <a:pt x="6214" y="2866"/>
                  </a:lnTo>
                  <a:cubicBezTo>
                    <a:pt x="6476" y="2866"/>
                    <a:pt x="6683" y="2660"/>
                    <a:pt x="6696" y="2398"/>
                  </a:cubicBezTo>
                  <a:lnTo>
                    <a:pt x="6696" y="483"/>
                  </a:lnTo>
                  <a:cubicBezTo>
                    <a:pt x="6683" y="221"/>
                    <a:pt x="6476" y="1"/>
                    <a:pt x="6214" y="1"/>
                  </a:cubicBezTo>
                  <a:close/>
                </a:path>
              </a:pathLst>
            </a:custGeom>
            <a:solidFill>
              <a:schemeClr val="accent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8" name="Google Shape;5568;p118"/>
            <p:cNvSpPr/>
            <p:nvPr/>
          </p:nvSpPr>
          <p:spPr>
            <a:xfrm>
              <a:off x="2623025" y="1483437"/>
              <a:ext cx="191550" cy="167075"/>
            </a:xfrm>
            <a:custGeom>
              <a:avLst/>
              <a:gdLst/>
              <a:ahLst/>
              <a:cxnLst/>
              <a:rect l="l" t="t" r="r" b="b"/>
              <a:pathLst>
                <a:path w="7662" h="6683" extrusionOk="0">
                  <a:moveTo>
                    <a:pt x="4038" y="0"/>
                  </a:moveTo>
                  <a:lnTo>
                    <a:pt x="3211" y="469"/>
                  </a:lnTo>
                  <a:lnTo>
                    <a:pt x="6256" y="4809"/>
                  </a:lnTo>
                  <a:lnTo>
                    <a:pt x="1448" y="2136"/>
                  </a:lnTo>
                  <a:cubicBezTo>
                    <a:pt x="1448" y="2136"/>
                    <a:pt x="1310" y="2329"/>
                    <a:pt x="1172" y="2536"/>
                  </a:cubicBezTo>
                  <a:cubicBezTo>
                    <a:pt x="1048" y="2728"/>
                    <a:pt x="924" y="2935"/>
                    <a:pt x="924" y="2935"/>
                  </a:cubicBezTo>
                  <a:lnTo>
                    <a:pt x="5967" y="5732"/>
                  </a:lnTo>
                  <a:lnTo>
                    <a:pt x="42" y="5732"/>
                  </a:lnTo>
                  <a:cubicBezTo>
                    <a:pt x="15" y="6049"/>
                    <a:pt x="1" y="6366"/>
                    <a:pt x="15" y="6683"/>
                  </a:cubicBezTo>
                  <a:lnTo>
                    <a:pt x="7661" y="6683"/>
                  </a:lnTo>
                  <a:lnTo>
                    <a:pt x="7661" y="5140"/>
                  </a:lnTo>
                  <a:lnTo>
                    <a:pt x="4038" y="0"/>
                  </a:lnTo>
                  <a:close/>
                </a:path>
              </a:pathLst>
            </a:cu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9" name="Google Shape;5569;p118"/>
            <p:cNvSpPr/>
            <p:nvPr/>
          </p:nvSpPr>
          <p:spPr>
            <a:xfrm>
              <a:off x="2599275" y="1698362"/>
              <a:ext cx="406475" cy="167425"/>
            </a:xfrm>
            <a:custGeom>
              <a:avLst/>
              <a:gdLst/>
              <a:ahLst/>
              <a:cxnLst/>
              <a:rect l="l" t="t" r="r" b="b"/>
              <a:pathLst>
                <a:path w="16259" h="6697" extrusionOk="0">
                  <a:moveTo>
                    <a:pt x="483" y="1"/>
                  </a:moveTo>
                  <a:cubicBezTo>
                    <a:pt x="207" y="1"/>
                    <a:pt x="0" y="221"/>
                    <a:pt x="0" y="483"/>
                  </a:cubicBezTo>
                  <a:lnTo>
                    <a:pt x="0" y="6214"/>
                  </a:lnTo>
                  <a:cubicBezTo>
                    <a:pt x="0" y="6476"/>
                    <a:pt x="207" y="6697"/>
                    <a:pt x="483" y="6697"/>
                  </a:cubicBezTo>
                  <a:lnTo>
                    <a:pt x="11009" y="6697"/>
                  </a:lnTo>
                  <a:lnTo>
                    <a:pt x="12814" y="5581"/>
                  </a:lnTo>
                  <a:lnTo>
                    <a:pt x="14343" y="6697"/>
                  </a:lnTo>
                  <a:lnTo>
                    <a:pt x="15776" y="6697"/>
                  </a:lnTo>
                  <a:cubicBezTo>
                    <a:pt x="16038" y="6683"/>
                    <a:pt x="16258" y="6476"/>
                    <a:pt x="16258" y="6214"/>
                  </a:cubicBezTo>
                  <a:lnTo>
                    <a:pt x="16258" y="483"/>
                  </a:lnTo>
                  <a:cubicBezTo>
                    <a:pt x="16258" y="221"/>
                    <a:pt x="16038" y="1"/>
                    <a:pt x="15776" y="1"/>
                  </a:cubicBezTo>
                  <a:close/>
                </a:path>
              </a:pathLst>
            </a:cu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0" name="Google Shape;5570;p118"/>
            <p:cNvSpPr/>
            <p:nvPr/>
          </p:nvSpPr>
          <p:spPr>
            <a:xfrm>
              <a:off x="2814550" y="1698362"/>
              <a:ext cx="191200" cy="167425"/>
            </a:xfrm>
            <a:custGeom>
              <a:avLst/>
              <a:gdLst/>
              <a:ahLst/>
              <a:cxnLst/>
              <a:rect l="l" t="t" r="r" b="b"/>
              <a:pathLst>
                <a:path w="7648" h="6697" extrusionOk="0">
                  <a:moveTo>
                    <a:pt x="0" y="1"/>
                  </a:moveTo>
                  <a:lnTo>
                    <a:pt x="0" y="6697"/>
                  </a:lnTo>
                  <a:lnTo>
                    <a:pt x="2398" y="6697"/>
                  </a:lnTo>
                  <a:lnTo>
                    <a:pt x="4203" y="5581"/>
                  </a:lnTo>
                  <a:lnTo>
                    <a:pt x="5732" y="6697"/>
                  </a:lnTo>
                  <a:lnTo>
                    <a:pt x="7165" y="6697"/>
                  </a:lnTo>
                  <a:cubicBezTo>
                    <a:pt x="7427" y="6683"/>
                    <a:pt x="7647" y="6476"/>
                    <a:pt x="7647" y="6214"/>
                  </a:cubicBezTo>
                  <a:lnTo>
                    <a:pt x="7647" y="483"/>
                  </a:lnTo>
                  <a:cubicBezTo>
                    <a:pt x="7647" y="221"/>
                    <a:pt x="7427" y="1"/>
                    <a:pt x="7165" y="1"/>
                  </a:cubicBezTo>
                  <a:close/>
                </a:path>
              </a:pathLst>
            </a:custGeom>
            <a:solidFill>
              <a:schemeClr val="accen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1" name="Google Shape;5571;p118"/>
            <p:cNvSpPr/>
            <p:nvPr/>
          </p:nvSpPr>
          <p:spPr>
            <a:xfrm>
              <a:off x="2874125" y="1746237"/>
              <a:ext cx="83725" cy="119550"/>
            </a:xfrm>
            <a:custGeom>
              <a:avLst/>
              <a:gdLst/>
              <a:ahLst/>
              <a:cxnLst/>
              <a:rect l="l" t="t" r="r" b="b"/>
              <a:pathLst>
                <a:path w="3349" h="4782" extrusionOk="0">
                  <a:moveTo>
                    <a:pt x="483" y="1"/>
                  </a:moveTo>
                  <a:cubicBezTo>
                    <a:pt x="221" y="1"/>
                    <a:pt x="1" y="207"/>
                    <a:pt x="15" y="469"/>
                  </a:cubicBezTo>
                  <a:lnTo>
                    <a:pt x="15" y="4782"/>
                  </a:lnTo>
                  <a:lnTo>
                    <a:pt x="3349" y="4782"/>
                  </a:lnTo>
                  <a:lnTo>
                    <a:pt x="3349" y="469"/>
                  </a:lnTo>
                  <a:cubicBezTo>
                    <a:pt x="3349" y="207"/>
                    <a:pt x="3142" y="1"/>
                    <a:pt x="2880" y="1"/>
                  </a:cubicBezTo>
                  <a:close/>
                </a:path>
              </a:pathLst>
            </a:cu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2" name="Google Shape;5572;p118"/>
            <p:cNvSpPr/>
            <p:nvPr/>
          </p:nvSpPr>
          <p:spPr>
            <a:xfrm>
              <a:off x="2636450" y="1746212"/>
              <a:ext cx="51050" cy="23850"/>
            </a:xfrm>
            <a:custGeom>
              <a:avLst/>
              <a:gdLst/>
              <a:ahLst/>
              <a:cxnLst/>
              <a:rect l="l" t="t" r="r" b="b"/>
              <a:pathLst>
                <a:path w="2042" h="954" extrusionOk="0">
                  <a:moveTo>
                    <a:pt x="624" y="1"/>
                  </a:moveTo>
                  <a:cubicBezTo>
                    <a:pt x="1" y="1"/>
                    <a:pt x="1" y="954"/>
                    <a:pt x="624" y="954"/>
                  </a:cubicBezTo>
                  <a:cubicBezTo>
                    <a:pt x="636" y="954"/>
                    <a:pt x="649" y="953"/>
                    <a:pt x="663" y="952"/>
                  </a:cubicBezTo>
                  <a:lnTo>
                    <a:pt x="1379" y="952"/>
                  </a:lnTo>
                  <a:cubicBezTo>
                    <a:pt x="1392" y="953"/>
                    <a:pt x="1405" y="954"/>
                    <a:pt x="1418" y="954"/>
                  </a:cubicBezTo>
                  <a:cubicBezTo>
                    <a:pt x="2041" y="954"/>
                    <a:pt x="2041" y="1"/>
                    <a:pt x="1418" y="1"/>
                  </a:cubicBezTo>
                  <a:cubicBezTo>
                    <a:pt x="1405" y="1"/>
                    <a:pt x="1392" y="1"/>
                    <a:pt x="1379" y="2"/>
                  </a:cubicBezTo>
                  <a:lnTo>
                    <a:pt x="663" y="2"/>
                  </a:lnTo>
                  <a:cubicBezTo>
                    <a:pt x="649" y="1"/>
                    <a:pt x="636" y="1"/>
                    <a:pt x="624" y="1"/>
                  </a:cubicBezTo>
                  <a:close/>
                </a:path>
              </a:pathLst>
            </a:cu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3" name="Google Shape;5573;p118"/>
            <p:cNvSpPr/>
            <p:nvPr/>
          </p:nvSpPr>
          <p:spPr>
            <a:xfrm>
              <a:off x="2636450" y="1794087"/>
              <a:ext cx="51050" cy="23850"/>
            </a:xfrm>
            <a:custGeom>
              <a:avLst/>
              <a:gdLst/>
              <a:ahLst/>
              <a:cxnLst/>
              <a:rect l="l" t="t" r="r" b="b"/>
              <a:pathLst>
                <a:path w="2042" h="954" extrusionOk="0">
                  <a:moveTo>
                    <a:pt x="624" y="1"/>
                  </a:moveTo>
                  <a:cubicBezTo>
                    <a:pt x="1" y="1"/>
                    <a:pt x="1" y="954"/>
                    <a:pt x="624" y="954"/>
                  </a:cubicBezTo>
                  <a:cubicBezTo>
                    <a:pt x="636" y="954"/>
                    <a:pt x="649" y="953"/>
                    <a:pt x="663" y="953"/>
                  </a:cubicBezTo>
                  <a:lnTo>
                    <a:pt x="1379" y="953"/>
                  </a:lnTo>
                  <a:cubicBezTo>
                    <a:pt x="1392" y="953"/>
                    <a:pt x="1405" y="954"/>
                    <a:pt x="1418" y="954"/>
                  </a:cubicBezTo>
                  <a:cubicBezTo>
                    <a:pt x="2041" y="954"/>
                    <a:pt x="2041" y="1"/>
                    <a:pt x="1418" y="1"/>
                  </a:cubicBezTo>
                  <a:cubicBezTo>
                    <a:pt x="1405" y="1"/>
                    <a:pt x="1392" y="1"/>
                    <a:pt x="1379" y="2"/>
                  </a:cubicBezTo>
                  <a:lnTo>
                    <a:pt x="663" y="2"/>
                  </a:lnTo>
                  <a:cubicBezTo>
                    <a:pt x="649" y="1"/>
                    <a:pt x="636" y="1"/>
                    <a:pt x="624" y="1"/>
                  </a:cubicBezTo>
                  <a:close/>
                </a:path>
              </a:pathLst>
            </a:cu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4" name="Google Shape;5574;p118"/>
            <p:cNvSpPr/>
            <p:nvPr/>
          </p:nvSpPr>
          <p:spPr>
            <a:xfrm>
              <a:off x="2702250" y="1746212"/>
              <a:ext cx="49300" cy="23850"/>
            </a:xfrm>
            <a:custGeom>
              <a:avLst/>
              <a:gdLst/>
              <a:ahLst/>
              <a:cxnLst/>
              <a:rect l="l" t="t" r="r" b="b"/>
              <a:pathLst>
                <a:path w="1972" h="954" extrusionOk="0">
                  <a:moveTo>
                    <a:pt x="623" y="1"/>
                  </a:moveTo>
                  <a:cubicBezTo>
                    <a:pt x="0" y="1"/>
                    <a:pt x="0" y="954"/>
                    <a:pt x="623" y="954"/>
                  </a:cubicBezTo>
                  <a:cubicBezTo>
                    <a:pt x="636" y="954"/>
                    <a:pt x="649" y="953"/>
                    <a:pt x="662" y="952"/>
                  </a:cubicBezTo>
                  <a:lnTo>
                    <a:pt x="1379" y="952"/>
                  </a:lnTo>
                  <a:cubicBezTo>
                    <a:pt x="1971" y="911"/>
                    <a:pt x="1971" y="29"/>
                    <a:pt x="1379" y="2"/>
                  </a:cubicBezTo>
                  <a:lnTo>
                    <a:pt x="662" y="2"/>
                  </a:lnTo>
                  <a:cubicBezTo>
                    <a:pt x="649" y="1"/>
                    <a:pt x="636" y="1"/>
                    <a:pt x="623" y="1"/>
                  </a:cubicBezTo>
                  <a:close/>
                </a:path>
              </a:pathLst>
            </a:cu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5" name="Google Shape;5575;p118"/>
            <p:cNvSpPr/>
            <p:nvPr/>
          </p:nvSpPr>
          <p:spPr>
            <a:xfrm>
              <a:off x="2703975" y="1793787"/>
              <a:ext cx="47900" cy="23775"/>
            </a:xfrm>
            <a:custGeom>
              <a:avLst/>
              <a:gdLst/>
              <a:ahLst/>
              <a:cxnLst/>
              <a:rect l="l" t="t" r="r" b="b"/>
              <a:pathLst>
                <a:path w="1916" h="951" extrusionOk="0">
                  <a:moveTo>
                    <a:pt x="607" y="0"/>
                  </a:moveTo>
                  <a:cubicBezTo>
                    <a:pt x="1" y="41"/>
                    <a:pt x="1" y="923"/>
                    <a:pt x="607" y="951"/>
                  </a:cubicBezTo>
                  <a:lnTo>
                    <a:pt x="1323" y="951"/>
                  </a:lnTo>
                  <a:cubicBezTo>
                    <a:pt x="1916" y="923"/>
                    <a:pt x="1916" y="41"/>
                    <a:pt x="1323" y="0"/>
                  </a:cubicBezTo>
                  <a:close/>
                </a:path>
              </a:pathLst>
            </a:cu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6" name="Google Shape;5576;p118"/>
            <p:cNvSpPr/>
            <p:nvPr/>
          </p:nvSpPr>
          <p:spPr>
            <a:xfrm>
              <a:off x="2769775" y="1745862"/>
              <a:ext cx="49300" cy="23850"/>
            </a:xfrm>
            <a:custGeom>
              <a:avLst/>
              <a:gdLst/>
              <a:ahLst/>
              <a:cxnLst/>
              <a:rect l="l" t="t" r="r" b="b"/>
              <a:pathLst>
                <a:path w="1972" h="954" extrusionOk="0">
                  <a:moveTo>
                    <a:pt x="1361" y="1"/>
                  </a:moveTo>
                  <a:cubicBezTo>
                    <a:pt x="1349" y="1"/>
                    <a:pt x="1336" y="1"/>
                    <a:pt x="1323" y="2"/>
                  </a:cubicBezTo>
                  <a:lnTo>
                    <a:pt x="607" y="2"/>
                  </a:lnTo>
                  <a:cubicBezTo>
                    <a:pt x="0" y="43"/>
                    <a:pt x="0" y="925"/>
                    <a:pt x="607" y="953"/>
                  </a:cubicBezTo>
                  <a:lnTo>
                    <a:pt x="1323" y="953"/>
                  </a:lnTo>
                  <a:cubicBezTo>
                    <a:pt x="1336" y="953"/>
                    <a:pt x="1349" y="954"/>
                    <a:pt x="1361" y="954"/>
                  </a:cubicBezTo>
                  <a:cubicBezTo>
                    <a:pt x="1972" y="954"/>
                    <a:pt x="1972" y="1"/>
                    <a:pt x="1361" y="1"/>
                  </a:cubicBezTo>
                  <a:close/>
                </a:path>
              </a:pathLst>
            </a:cu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7" name="Google Shape;5577;p118"/>
            <p:cNvSpPr/>
            <p:nvPr/>
          </p:nvSpPr>
          <p:spPr>
            <a:xfrm>
              <a:off x="2769775" y="1793737"/>
              <a:ext cx="49300" cy="23850"/>
            </a:xfrm>
            <a:custGeom>
              <a:avLst/>
              <a:gdLst/>
              <a:ahLst/>
              <a:cxnLst/>
              <a:rect l="l" t="t" r="r" b="b"/>
              <a:pathLst>
                <a:path w="1972" h="954" extrusionOk="0">
                  <a:moveTo>
                    <a:pt x="1361" y="1"/>
                  </a:moveTo>
                  <a:cubicBezTo>
                    <a:pt x="1349" y="1"/>
                    <a:pt x="1336" y="1"/>
                    <a:pt x="1323" y="2"/>
                  </a:cubicBezTo>
                  <a:lnTo>
                    <a:pt x="607" y="2"/>
                  </a:lnTo>
                  <a:cubicBezTo>
                    <a:pt x="0" y="43"/>
                    <a:pt x="0" y="925"/>
                    <a:pt x="607" y="953"/>
                  </a:cubicBezTo>
                  <a:lnTo>
                    <a:pt x="1323" y="953"/>
                  </a:lnTo>
                  <a:cubicBezTo>
                    <a:pt x="1336" y="954"/>
                    <a:pt x="1349" y="954"/>
                    <a:pt x="1361" y="954"/>
                  </a:cubicBezTo>
                  <a:cubicBezTo>
                    <a:pt x="1972" y="954"/>
                    <a:pt x="1972" y="1"/>
                    <a:pt x="1361" y="1"/>
                  </a:cubicBezTo>
                  <a:close/>
                </a:path>
              </a:pathLst>
            </a:cu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78" name="Google Shape;5578;p118"/>
          <p:cNvGrpSpPr/>
          <p:nvPr/>
        </p:nvGrpSpPr>
        <p:grpSpPr>
          <a:xfrm>
            <a:off x="1823250" y="2102137"/>
            <a:ext cx="414475" cy="408025"/>
            <a:chOff x="1823250" y="2102137"/>
            <a:chExt cx="414475" cy="408025"/>
          </a:xfrm>
        </p:grpSpPr>
        <p:sp>
          <p:nvSpPr>
            <p:cNvPr id="5579" name="Google Shape;5579;p118"/>
            <p:cNvSpPr/>
            <p:nvPr/>
          </p:nvSpPr>
          <p:spPr>
            <a:xfrm>
              <a:off x="1899750" y="2381637"/>
              <a:ext cx="256925" cy="128525"/>
            </a:xfrm>
            <a:custGeom>
              <a:avLst/>
              <a:gdLst/>
              <a:ahLst/>
              <a:cxnLst/>
              <a:rect l="l" t="t" r="r" b="b"/>
              <a:pathLst>
                <a:path w="10277" h="5141" extrusionOk="0">
                  <a:moveTo>
                    <a:pt x="2555" y="0"/>
                  </a:moveTo>
                  <a:cubicBezTo>
                    <a:pt x="2479" y="0"/>
                    <a:pt x="2413" y="31"/>
                    <a:pt x="2369" y="115"/>
                  </a:cubicBezTo>
                  <a:lnTo>
                    <a:pt x="219" y="4413"/>
                  </a:lnTo>
                  <a:cubicBezTo>
                    <a:pt x="0" y="4805"/>
                    <a:pt x="330" y="5137"/>
                    <a:pt x="655" y="5137"/>
                  </a:cubicBezTo>
                  <a:cubicBezTo>
                    <a:pt x="821" y="5137"/>
                    <a:pt x="985" y="5050"/>
                    <a:pt x="1073" y="4841"/>
                  </a:cubicBezTo>
                  <a:lnTo>
                    <a:pt x="1542" y="3917"/>
                  </a:lnTo>
                  <a:lnTo>
                    <a:pt x="4711" y="3917"/>
                  </a:lnTo>
                  <a:lnTo>
                    <a:pt x="4711" y="4634"/>
                  </a:lnTo>
                  <a:cubicBezTo>
                    <a:pt x="4690" y="4971"/>
                    <a:pt x="4938" y="5140"/>
                    <a:pt x="5186" y="5140"/>
                  </a:cubicBezTo>
                  <a:cubicBezTo>
                    <a:pt x="5434" y="5140"/>
                    <a:pt x="5682" y="4971"/>
                    <a:pt x="5661" y="4634"/>
                  </a:cubicBezTo>
                  <a:lnTo>
                    <a:pt x="5661" y="3917"/>
                  </a:lnTo>
                  <a:lnTo>
                    <a:pt x="8844" y="3917"/>
                  </a:lnTo>
                  <a:lnTo>
                    <a:pt x="9312" y="4841"/>
                  </a:lnTo>
                  <a:cubicBezTo>
                    <a:pt x="9392" y="5009"/>
                    <a:pt x="9564" y="5106"/>
                    <a:pt x="9742" y="5106"/>
                  </a:cubicBezTo>
                  <a:cubicBezTo>
                    <a:pt x="9811" y="5106"/>
                    <a:pt x="9881" y="5092"/>
                    <a:pt x="9946" y="5061"/>
                  </a:cubicBezTo>
                  <a:cubicBezTo>
                    <a:pt x="10180" y="4937"/>
                    <a:pt x="10277" y="4661"/>
                    <a:pt x="10167" y="4427"/>
                  </a:cubicBezTo>
                  <a:lnTo>
                    <a:pt x="8017" y="115"/>
                  </a:lnTo>
                  <a:cubicBezTo>
                    <a:pt x="7980" y="44"/>
                    <a:pt x="7928" y="17"/>
                    <a:pt x="7866" y="17"/>
                  </a:cubicBezTo>
                  <a:cubicBezTo>
                    <a:pt x="7724" y="17"/>
                    <a:pt x="7534" y="162"/>
                    <a:pt x="7370" y="239"/>
                  </a:cubicBezTo>
                  <a:cubicBezTo>
                    <a:pt x="7136" y="363"/>
                    <a:pt x="7039" y="308"/>
                    <a:pt x="7163" y="542"/>
                  </a:cubicBezTo>
                  <a:lnTo>
                    <a:pt x="8362" y="2967"/>
                  </a:lnTo>
                  <a:lnTo>
                    <a:pt x="5675" y="2967"/>
                  </a:lnTo>
                  <a:lnTo>
                    <a:pt x="5675" y="335"/>
                  </a:lnTo>
                  <a:cubicBezTo>
                    <a:pt x="5675" y="60"/>
                    <a:pt x="5455" y="5"/>
                    <a:pt x="5193" y="5"/>
                  </a:cubicBezTo>
                  <a:cubicBezTo>
                    <a:pt x="4931" y="5"/>
                    <a:pt x="4711" y="60"/>
                    <a:pt x="4711" y="335"/>
                  </a:cubicBezTo>
                  <a:lnTo>
                    <a:pt x="4711" y="2953"/>
                  </a:lnTo>
                  <a:lnTo>
                    <a:pt x="2024" y="2953"/>
                  </a:lnTo>
                  <a:lnTo>
                    <a:pt x="3223" y="542"/>
                  </a:lnTo>
                  <a:cubicBezTo>
                    <a:pt x="3347" y="308"/>
                    <a:pt x="3250" y="294"/>
                    <a:pt x="3016" y="170"/>
                  </a:cubicBezTo>
                  <a:cubicBezTo>
                    <a:pt x="2866" y="99"/>
                    <a:pt x="2693" y="0"/>
                    <a:pt x="2555" y="0"/>
                  </a:cubicBezTo>
                  <a:close/>
                </a:path>
              </a:pathLst>
            </a:cu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0" name="Google Shape;5580;p118"/>
            <p:cNvSpPr/>
            <p:nvPr/>
          </p:nvSpPr>
          <p:spPr>
            <a:xfrm>
              <a:off x="2029550" y="2382062"/>
              <a:ext cx="127125" cy="127250"/>
            </a:xfrm>
            <a:custGeom>
              <a:avLst/>
              <a:gdLst/>
              <a:ahLst/>
              <a:cxnLst/>
              <a:rect l="l" t="t" r="r" b="b"/>
              <a:pathLst>
                <a:path w="5085" h="5090" extrusionOk="0">
                  <a:moveTo>
                    <a:pt x="2670" y="0"/>
                  </a:moveTo>
                  <a:cubicBezTo>
                    <a:pt x="2532" y="0"/>
                    <a:pt x="2342" y="145"/>
                    <a:pt x="2178" y="222"/>
                  </a:cubicBezTo>
                  <a:cubicBezTo>
                    <a:pt x="1944" y="346"/>
                    <a:pt x="1847" y="291"/>
                    <a:pt x="1971" y="525"/>
                  </a:cubicBezTo>
                  <a:lnTo>
                    <a:pt x="3170" y="2950"/>
                  </a:lnTo>
                  <a:lnTo>
                    <a:pt x="469" y="2950"/>
                  </a:lnTo>
                  <a:lnTo>
                    <a:pt x="469" y="318"/>
                  </a:lnTo>
                  <a:cubicBezTo>
                    <a:pt x="469" y="43"/>
                    <a:pt x="263" y="43"/>
                    <a:pt x="1" y="43"/>
                  </a:cubicBezTo>
                  <a:lnTo>
                    <a:pt x="1" y="5085"/>
                  </a:lnTo>
                  <a:cubicBezTo>
                    <a:pt x="263" y="5085"/>
                    <a:pt x="469" y="4879"/>
                    <a:pt x="469" y="4617"/>
                  </a:cubicBezTo>
                  <a:lnTo>
                    <a:pt x="469" y="3900"/>
                  </a:lnTo>
                  <a:lnTo>
                    <a:pt x="3652" y="3900"/>
                  </a:lnTo>
                  <a:lnTo>
                    <a:pt x="4120" y="4824"/>
                  </a:lnTo>
                  <a:cubicBezTo>
                    <a:pt x="4200" y="4992"/>
                    <a:pt x="4372" y="5089"/>
                    <a:pt x="4550" y="5089"/>
                  </a:cubicBezTo>
                  <a:cubicBezTo>
                    <a:pt x="4619" y="5089"/>
                    <a:pt x="4689" y="5075"/>
                    <a:pt x="4754" y="5044"/>
                  </a:cubicBezTo>
                  <a:cubicBezTo>
                    <a:pt x="4988" y="4920"/>
                    <a:pt x="5085" y="4644"/>
                    <a:pt x="4975" y="4410"/>
                  </a:cubicBezTo>
                  <a:lnTo>
                    <a:pt x="2812" y="98"/>
                  </a:lnTo>
                  <a:cubicBezTo>
                    <a:pt x="2778" y="27"/>
                    <a:pt x="2729" y="0"/>
                    <a:pt x="2670" y="0"/>
                  </a:cubicBezTo>
                  <a:close/>
                </a:path>
              </a:pathLst>
            </a:custGeom>
            <a:solidFill>
              <a:schemeClr val="accen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1" name="Google Shape;5581;p118"/>
            <p:cNvSpPr/>
            <p:nvPr/>
          </p:nvSpPr>
          <p:spPr>
            <a:xfrm>
              <a:off x="2017000" y="2102137"/>
              <a:ext cx="24825" cy="73225"/>
            </a:xfrm>
            <a:custGeom>
              <a:avLst/>
              <a:gdLst/>
              <a:ahLst/>
              <a:cxnLst/>
              <a:rect l="l" t="t" r="r" b="b"/>
              <a:pathLst>
                <a:path w="993" h="2929" extrusionOk="0">
                  <a:moveTo>
                    <a:pt x="496" y="1"/>
                  </a:moveTo>
                  <a:cubicBezTo>
                    <a:pt x="248" y="1"/>
                    <a:pt x="0" y="169"/>
                    <a:pt x="21" y="507"/>
                  </a:cubicBezTo>
                  <a:lnTo>
                    <a:pt x="21" y="2422"/>
                  </a:lnTo>
                  <a:cubicBezTo>
                    <a:pt x="0" y="2760"/>
                    <a:pt x="248" y="2928"/>
                    <a:pt x="496" y="2928"/>
                  </a:cubicBezTo>
                  <a:cubicBezTo>
                    <a:pt x="744" y="2928"/>
                    <a:pt x="992" y="2760"/>
                    <a:pt x="971" y="2422"/>
                  </a:cubicBezTo>
                  <a:lnTo>
                    <a:pt x="971" y="507"/>
                  </a:lnTo>
                  <a:cubicBezTo>
                    <a:pt x="992" y="169"/>
                    <a:pt x="744" y="1"/>
                    <a:pt x="496" y="1"/>
                  </a:cubicBezTo>
                  <a:close/>
                </a:path>
              </a:pathLst>
            </a:custGeom>
            <a:solidFill>
              <a:schemeClr val="accen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2" name="Google Shape;5582;p118"/>
            <p:cNvSpPr/>
            <p:nvPr/>
          </p:nvSpPr>
          <p:spPr>
            <a:xfrm>
              <a:off x="2029550" y="2103087"/>
              <a:ext cx="11750" cy="71675"/>
            </a:xfrm>
            <a:custGeom>
              <a:avLst/>
              <a:gdLst/>
              <a:ahLst/>
              <a:cxnLst/>
              <a:rect l="l" t="t" r="r" b="b"/>
              <a:pathLst>
                <a:path w="470" h="2867" extrusionOk="0">
                  <a:moveTo>
                    <a:pt x="1" y="0"/>
                  </a:moveTo>
                  <a:lnTo>
                    <a:pt x="1" y="2866"/>
                  </a:lnTo>
                  <a:cubicBezTo>
                    <a:pt x="263" y="2866"/>
                    <a:pt x="469" y="2646"/>
                    <a:pt x="469" y="2384"/>
                  </a:cubicBezTo>
                  <a:lnTo>
                    <a:pt x="469" y="469"/>
                  </a:lnTo>
                  <a:cubicBezTo>
                    <a:pt x="469" y="207"/>
                    <a:pt x="263" y="0"/>
                    <a:pt x="1" y="0"/>
                  </a:cubicBezTo>
                  <a:close/>
                </a:path>
              </a:pathLst>
            </a:custGeom>
            <a:solidFill>
              <a:schemeClr val="accen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3" name="Google Shape;5583;p118"/>
            <p:cNvSpPr/>
            <p:nvPr/>
          </p:nvSpPr>
          <p:spPr>
            <a:xfrm>
              <a:off x="1963775" y="2150962"/>
              <a:ext cx="131600" cy="71675"/>
            </a:xfrm>
            <a:custGeom>
              <a:avLst/>
              <a:gdLst/>
              <a:ahLst/>
              <a:cxnLst/>
              <a:rect l="l" t="t" r="r" b="b"/>
              <a:pathLst>
                <a:path w="5264" h="2867" extrusionOk="0">
                  <a:moveTo>
                    <a:pt x="483" y="1"/>
                  </a:moveTo>
                  <a:cubicBezTo>
                    <a:pt x="207" y="1"/>
                    <a:pt x="0" y="207"/>
                    <a:pt x="0" y="469"/>
                  </a:cubicBezTo>
                  <a:lnTo>
                    <a:pt x="0" y="2384"/>
                  </a:lnTo>
                  <a:cubicBezTo>
                    <a:pt x="0" y="2646"/>
                    <a:pt x="207" y="2866"/>
                    <a:pt x="483" y="2866"/>
                  </a:cubicBezTo>
                  <a:lnTo>
                    <a:pt x="4781" y="2866"/>
                  </a:lnTo>
                  <a:cubicBezTo>
                    <a:pt x="5043" y="2866"/>
                    <a:pt x="5263" y="2646"/>
                    <a:pt x="5263" y="2384"/>
                  </a:cubicBezTo>
                  <a:lnTo>
                    <a:pt x="5263" y="469"/>
                  </a:lnTo>
                  <a:lnTo>
                    <a:pt x="5250" y="469"/>
                  </a:lnTo>
                  <a:cubicBezTo>
                    <a:pt x="5250" y="358"/>
                    <a:pt x="5090" y="327"/>
                    <a:pt x="4886" y="327"/>
                  </a:cubicBezTo>
                  <a:cubicBezTo>
                    <a:pt x="4606" y="327"/>
                    <a:pt x="4244" y="386"/>
                    <a:pt x="4092" y="386"/>
                  </a:cubicBezTo>
                  <a:lnTo>
                    <a:pt x="2632" y="1"/>
                  </a:lnTo>
                  <a:close/>
                </a:path>
              </a:pathLst>
            </a:cu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4" name="Google Shape;5584;p118"/>
            <p:cNvSpPr/>
            <p:nvPr/>
          </p:nvSpPr>
          <p:spPr>
            <a:xfrm>
              <a:off x="2029550" y="2150962"/>
              <a:ext cx="65825" cy="71675"/>
            </a:xfrm>
            <a:custGeom>
              <a:avLst/>
              <a:gdLst/>
              <a:ahLst/>
              <a:cxnLst/>
              <a:rect l="l" t="t" r="r" b="b"/>
              <a:pathLst>
                <a:path w="2633" h="2867" extrusionOk="0">
                  <a:moveTo>
                    <a:pt x="1" y="1"/>
                  </a:moveTo>
                  <a:lnTo>
                    <a:pt x="1" y="2866"/>
                  </a:lnTo>
                  <a:lnTo>
                    <a:pt x="2150" y="2866"/>
                  </a:lnTo>
                  <a:cubicBezTo>
                    <a:pt x="2412" y="2866"/>
                    <a:pt x="2632" y="2646"/>
                    <a:pt x="2632" y="2384"/>
                  </a:cubicBezTo>
                  <a:lnTo>
                    <a:pt x="2632" y="469"/>
                  </a:lnTo>
                  <a:cubicBezTo>
                    <a:pt x="2632" y="207"/>
                    <a:pt x="2412" y="1"/>
                    <a:pt x="2150" y="1"/>
                  </a:cubicBezTo>
                  <a:close/>
                </a:path>
              </a:pathLst>
            </a:custGeom>
            <a:solidFill>
              <a:schemeClr val="accen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5" name="Google Shape;5585;p118"/>
            <p:cNvSpPr/>
            <p:nvPr/>
          </p:nvSpPr>
          <p:spPr>
            <a:xfrm>
              <a:off x="1850100" y="2192637"/>
              <a:ext cx="358600" cy="209100"/>
            </a:xfrm>
            <a:custGeom>
              <a:avLst/>
              <a:gdLst/>
              <a:ahLst/>
              <a:cxnLst/>
              <a:rect l="l" t="t" r="r" b="b"/>
              <a:pathLst>
                <a:path w="14344" h="8364" extrusionOk="0">
                  <a:moveTo>
                    <a:pt x="483" y="1"/>
                  </a:moveTo>
                  <a:cubicBezTo>
                    <a:pt x="207" y="1"/>
                    <a:pt x="1" y="207"/>
                    <a:pt x="1" y="483"/>
                  </a:cubicBezTo>
                  <a:lnTo>
                    <a:pt x="1" y="7881"/>
                  </a:lnTo>
                  <a:cubicBezTo>
                    <a:pt x="1" y="8143"/>
                    <a:pt x="207" y="8364"/>
                    <a:pt x="483" y="8364"/>
                  </a:cubicBezTo>
                  <a:lnTo>
                    <a:pt x="13875" y="8364"/>
                  </a:lnTo>
                  <a:cubicBezTo>
                    <a:pt x="14137" y="8364"/>
                    <a:pt x="14343" y="8143"/>
                    <a:pt x="14343" y="7881"/>
                  </a:cubicBezTo>
                  <a:lnTo>
                    <a:pt x="14343" y="483"/>
                  </a:lnTo>
                  <a:cubicBezTo>
                    <a:pt x="14343" y="207"/>
                    <a:pt x="14137" y="1"/>
                    <a:pt x="13875" y="1"/>
                  </a:cubicBezTo>
                  <a:lnTo>
                    <a:pt x="12993" y="1"/>
                  </a:lnTo>
                  <a:cubicBezTo>
                    <a:pt x="12828" y="1"/>
                    <a:pt x="12662" y="83"/>
                    <a:pt x="12580" y="221"/>
                  </a:cubicBezTo>
                  <a:cubicBezTo>
                    <a:pt x="12497" y="359"/>
                    <a:pt x="12346" y="442"/>
                    <a:pt x="12194" y="455"/>
                  </a:cubicBezTo>
                  <a:lnTo>
                    <a:pt x="11918" y="455"/>
                  </a:lnTo>
                  <a:cubicBezTo>
                    <a:pt x="11767" y="442"/>
                    <a:pt x="11615" y="359"/>
                    <a:pt x="11533" y="221"/>
                  </a:cubicBezTo>
                  <a:cubicBezTo>
                    <a:pt x="11450" y="83"/>
                    <a:pt x="11285" y="1"/>
                    <a:pt x="11119" y="1"/>
                  </a:cubicBez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6" name="Google Shape;5586;p118"/>
            <p:cNvSpPr/>
            <p:nvPr/>
          </p:nvSpPr>
          <p:spPr>
            <a:xfrm>
              <a:off x="2029550" y="2192637"/>
              <a:ext cx="179150" cy="209100"/>
            </a:xfrm>
            <a:custGeom>
              <a:avLst/>
              <a:gdLst/>
              <a:ahLst/>
              <a:cxnLst/>
              <a:rect l="l" t="t" r="r" b="b"/>
              <a:pathLst>
                <a:path w="7166" h="8364" extrusionOk="0">
                  <a:moveTo>
                    <a:pt x="1" y="1"/>
                  </a:moveTo>
                  <a:lnTo>
                    <a:pt x="1" y="8364"/>
                  </a:lnTo>
                  <a:lnTo>
                    <a:pt x="6697" y="8364"/>
                  </a:lnTo>
                  <a:cubicBezTo>
                    <a:pt x="6959" y="8364"/>
                    <a:pt x="7165" y="8143"/>
                    <a:pt x="7165" y="7881"/>
                  </a:cubicBezTo>
                  <a:lnTo>
                    <a:pt x="7165" y="483"/>
                  </a:lnTo>
                  <a:cubicBezTo>
                    <a:pt x="7165" y="207"/>
                    <a:pt x="6959" y="1"/>
                    <a:pt x="6697" y="1"/>
                  </a:cubicBezTo>
                  <a:lnTo>
                    <a:pt x="5815" y="1"/>
                  </a:lnTo>
                  <a:cubicBezTo>
                    <a:pt x="5650" y="1"/>
                    <a:pt x="5484" y="83"/>
                    <a:pt x="5402" y="221"/>
                  </a:cubicBezTo>
                  <a:cubicBezTo>
                    <a:pt x="5319" y="359"/>
                    <a:pt x="5168" y="442"/>
                    <a:pt x="5016" y="455"/>
                  </a:cubicBezTo>
                  <a:lnTo>
                    <a:pt x="4754" y="455"/>
                  </a:lnTo>
                  <a:cubicBezTo>
                    <a:pt x="4589" y="442"/>
                    <a:pt x="4437" y="359"/>
                    <a:pt x="4368" y="221"/>
                  </a:cubicBezTo>
                  <a:cubicBezTo>
                    <a:pt x="4272" y="83"/>
                    <a:pt x="4120" y="1"/>
                    <a:pt x="3955" y="1"/>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7" name="Google Shape;5587;p118"/>
            <p:cNvSpPr/>
            <p:nvPr/>
          </p:nvSpPr>
          <p:spPr>
            <a:xfrm>
              <a:off x="1823250" y="2389987"/>
              <a:ext cx="409550" cy="23800"/>
            </a:xfrm>
            <a:custGeom>
              <a:avLst/>
              <a:gdLst/>
              <a:ahLst/>
              <a:cxnLst/>
              <a:rect l="l" t="t" r="r" b="b"/>
              <a:pathLst>
                <a:path w="16382" h="952" extrusionOk="0">
                  <a:moveTo>
                    <a:pt x="15923" y="1"/>
                  </a:moveTo>
                  <a:cubicBezTo>
                    <a:pt x="15915" y="1"/>
                    <a:pt x="15907" y="1"/>
                    <a:pt x="15900" y="1"/>
                  </a:cubicBezTo>
                  <a:lnTo>
                    <a:pt x="606" y="1"/>
                  </a:lnTo>
                  <a:cubicBezTo>
                    <a:pt x="0" y="29"/>
                    <a:pt x="0" y="911"/>
                    <a:pt x="606" y="952"/>
                  </a:cubicBezTo>
                  <a:lnTo>
                    <a:pt x="15900" y="952"/>
                  </a:lnTo>
                  <a:cubicBezTo>
                    <a:pt x="16161" y="952"/>
                    <a:pt x="16382" y="731"/>
                    <a:pt x="16382" y="470"/>
                  </a:cubicBezTo>
                  <a:cubicBezTo>
                    <a:pt x="16382" y="216"/>
                    <a:pt x="16174" y="1"/>
                    <a:pt x="15923" y="1"/>
                  </a:cubicBezTo>
                  <a:close/>
                </a:path>
              </a:pathLst>
            </a:custGeom>
            <a:solidFill>
              <a:schemeClr val="accen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8" name="Google Shape;5588;p118"/>
            <p:cNvSpPr/>
            <p:nvPr/>
          </p:nvSpPr>
          <p:spPr>
            <a:xfrm>
              <a:off x="2029550" y="2389987"/>
              <a:ext cx="203250" cy="23800"/>
            </a:xfrm>
            <a:custGeom>
              <a:avLst/>
              <a:gdLst/>
              <a:ahLst/>
              <a:cxnLst/>
              <a:rect l="l" t="t" r="r" b="b"/>
              <a:pathLst>
                <a:path w="8130" h="952" extrusionOk="0">
                  <a:moveTo>
                    <a:pt x="7671" y="1"/>
                  </a:moveTo>
                  <a:cubicBezTo>
                    <a:pt x="7663" y="1"/>
                    <a:pt x="7655" y="1"/>
                    <a:pt x="7648" y="1"/>
                  </a:cubicBezTo>
                  <a:lnTo>
                    <a:pt x="1" y="1"/>
                  </a:lnTo>
                  <a:lnTo>
                    <a:pt x="1" y="952"/>
                  </a:lnTo>
                  <a:lnTo>
                    <a:pt x="7648" y="952"/>
                  </a:lnTo>
                  <a:cubicBezTo>
                    <a:pt x="7909" y="952"/>
                    <a:pt x="8130" y="731"/>
                    <a:pt x="8130" y="470"/>
                  </a:cubicBezTo>
                  <a:cubicBezTo>
                    <a:pt x="8130" y="216"/>
                    <a:pt x="7922" y="1"/>
                    <a:pt x="7671" y="1"/>
                  </a:cubicBezTo>
                  <a:close/>
                </a:path>
              </a:pathLst>
            </a:custGeom>
            <a:solidFill>
              <a:schemeClr val="accen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9" name="Google Shape;5589;p118"/>
            <p:cNvSpPr/>
            <p:nvPr/>
          </p:nvSpPr>
          <p:spPr>
            <a:xfrm>
              <a:off x="2153900" y="2102762"/>
              <a:ext cx="83825" cy="74750"/>
            </a:xfrm>
            <a:custGeom>
              <a:avLst/>
              <a:gdLst/>
              <a:ahLst/>
              <a:cxnLst/>
              <a:rect l="l" t="t" r="r" b="b"/>
              <a:pathLst>
                <a:path w="3353" h="2990" extrusionOk="0">
                  <a:moveTo>
                    <a:pt x="2667" y="0"/>
                  </a:moveTo>
                  <a:cubicBezTo>
                    <a:pt x="2554" y="0"/>
                    <a:pt x="2436" y="45"/>
                    <a:pt x="2329" y="151"/>
                  </a:cubicBezTo>
                  <a:lnTo>
                    <a:pt x="304" y="2177"/>
                  </a:lnTo>
                  <a:cubicBezTo>
                    <a:pt x="1" y="2480"/>
                    <a:pt x="221" y="2989"/>
                    <a:pt x="648" y="2989"/>
                  </a:cubicBezTo>
                  <a:cubicBezTo>
                    <a:pt x="772" y="2989"/>
                    <a:pt x="896" y="2934"/>
                    <a:pt x="979" y="2852"/>
                  </a:cubicBezTo>
                  <a:lnTo>
                    <a:pt x="3004" y="826"/>
                  </a:lnTo>
                  <a:cubicBezTo>
                    <a:pt x="3353" y="478"/>
                    <a:pt x="3038" y="0"/>
                    <a:pt x="2667" y="0"/>
                  </a:cubicBezTo>
                  <a:close/>
                </a:path>
              </a:pathLst>
            </a:custGeom>
            <a:solidFill>
              <a:schemeClr val="accen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0" name="Google Shape;5590;p118"/>
            <p:cNvSpPr/>
            <p:nvPr/>
          </p:nvSpPr>
          <p:spPr>
            <a:xfrm>
              <a:off x="2115675" y="2146562"/>
              <a:ext cx="76825" cy="73350"/>
            </a:xfrm>
            <a:custGeom>
              <a:avLst/>
              <a:gdLst/>
              <a:ahLst/>
              <a:cxnLst/>
              <a:rect l="l" t="t" r="r" b="b"/>
              <a:pathLst>
                <a:path w="3073" h="2934" extrusionOk="0">
                  <a:moveTo>
                    <a:pt x="1500" y="1"/>
                  </a:moveTo>
                  <a:cubicBezTo>
                    <a:pt x="1134" y="1"/>
                    <a:pt x="765" y="142"/>
                    <a:pt x="483" y="425"/>
                  </a:cubicBezTo>
                  <a:cubicBezTo>
                    <a:pt x="0" y="907"/>
                    <a:pt x="0" y="2105"/>
                    <a:pt x="14" y="2464"/>
                  </a:cubicBezTo>
                  <a:cubicBezTo>
                    <a:pt x="14" y="2725"/>
                    <a:pt x="221" y="2918"/>
                    <a:pt x="469" y="2932"/>
                  </a:cubicBezTo>
                  <a:cubicBezTo>
                    <a:pt x="514" y="2933"/>
                    <a:pt x="561" y="2934"/>
                    <a:pt x="610" y="2934"/>
                  </a:cubicBezTo>
                  <a:cubicBezTo>
                    <a:pt x="1223" y="2934"/>
                    <a:pt x="2125" y="2845"/>
                    <a:pt x="2508" y="2450"/>
                  </a:cubicBezTo>
                  <a:cubicBezTo>
                    <a:pt x="3073" y="1899"/>
                    <a:pt x="3073" y="989"/>
                    <a:pt x="2508" y="425"/>
                  </a:cubicBezTo>
                  <a:cubicBezTo>
                    <a:pt x="2232" y="142"/>
                    <a:pt x="1867" y="1"/>
                    <a:pt x="1500" y="1"/>
                  </a:cubicBezTo>
                  <a:close/>
                </a:path>
              </a:pathLst>
            </a:custGeom>
            <a:solidFill>
              <a:schemeClr val="accent4"/>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1" name="Google Shape;5591;p118"/>
            <p:cNvSpPr/>
            <p:nvPr/>
          </p:nvSpPr>
          <p:spPr>
            <a:xfrm>
              <a:off x="1897975" y="2246362"/>
              <a:ext cx="116800" cy="119550"/>
            </a:xfrm>
            <a:custGeom>
              <a:avLst/>
              <a:gdLst/>
              <a:ahLst/>
              <a:cxnLst/>
              <a:rect l="l" t="t" r="r" b="b"/>
              <a:pathLst>
                <a:path w="4672" h="4782" extrusionOk="0">
                  <a:moveTo>
                    <a:pt x="483" y="1"/>
                  </a:moveTo>
                  <a:cubicBezTo>
                    <a:pt x="221" y="1"/>
                    <a:pt x="1" y="208"/>
                    <a:pt x="1" y="483"/>
                  </a:cubicBezTo>
                  <a:lnTo>
                    <a:pt x="1" y="4300"/>
                  </a:lnTo>
                  <a:cubicBezTo>
                    <a:pt x="1" y="4561"/>
                    <a:pt x="221" y="4782"/>
                    <a:pt x="483" y="4782"/>
                  </a:cubicBezTo>
                  <a:lnTo>
                    <a:pt x="4079" y="4782"/>
                  </a:lnTo>
                  <a:cubicBezTo>
                    <a:pt x="4672" y="4740"/>
                    <a:pt x="4672" y="3859"/>
                    <a:pt x="4079" y="3831"/>
                  </a:cubicBezTo>
                  <a:lnTo>
                    <a:pt x="3718" y="2749"/>
                  </a:lnTo>
                  <a:lnTo>
                    <a:pt x="3718" y="2749"/>
                  </a:lnTo>
                  <a:cubicBezTo>
                    <a:pt x="3810" y="2844"/>
                    <a:pt x="3941" y="2891"/>
                    <a:pt x="4072" y="2891"/>
                  </a:cubicBezTo>
                  <a:cubicBezTo>
                    <a:pt x="4320" y="2891"/>
                    <a:pt x="4568" y="2722"/>
                    <a:pt x="4548" y="2385"/>
                  </a:cubicBezTo>
                  <a:lnTo>
                    <a:pt x="4548" y="483"/>
                  </a:lnTo>
                  <a:cubicBezTo>
                    <a:pt x="4548" y="208"/>
                    <a:pt x="4341" y="1"/>
                    <a:pt x="4079" y="1"/>
                  </a:cubicBezTo>
                  <a:close/>
                </a:path>
              </a:pathLst>
            </a:custGeom>
            <a:solidFill>
              <a:schemeClr val="accent3"/>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2" name="Google Shape;5592;p118"/>
            <p:cNvSpPr/>
            <p:nvPr/>
          </p:nvSpPr>
          <p:spPr>
            <a:xfrm>
              <a:off x="1957925" y="2294262"/>
              <a:ext cx="155700" cy="71650"/>
            </a:xfrm>
            <a:custGeom>
              <a:avLst/>
              <a:gdLst/>
              <a:ahLst/>
              <a:cxnLst/>
              <a:rect l="l" t="t" r="r" b="b"/>
              <a:pathLst>
                <a:path w="6228" h="2866" extrusionOk="0">
                  <a:moveTo>
                    <a:pt x="469" y="0"/>
                  </a:moveTo>
                  <a:cubicBezTo>
                    <a:pt x="207" y="0"/>
                    <a:pt x="0" y="207"/>
                    <a:pt x="0" y="469"/>
                  </a:cubicBezTo>
                  <a:lnTo>
                    <a:pt x="0" y="2866"/>
                  </a:lnTo>
                  <a:lnTo>
                    <a:pt x="5718" y="2866"/>
                  </a:lnTo>
                  <a:cubicBezTo>
                    <a:pt x="5980" y="2866"/>
                    <a:pt x="6186" y="2673"/>
                    <a:pt x="6214" y="2411"/>
                  </a:cubicBezTo>
                  <a:cubicBezTo>
                    <a:pt x="6227" y="2143"/>
                    <a:pt x="6019" y="1915"/>
                    <a:pt x="5755" y="1915"/>
                  </a:cubicBezTo>
                  <a:cubicBezTo>
                    <a:pt x="5747" y="1915"/>
                    <a:pt x="5739" y="1915"/>
                    <a:pt x="5732" y="1915"/>
                  </a:cubicBezTo>
                  <a:lnTo>
                    <a:pt x="3596" y="951"/>
                  </a:lnTo>
                  <a:cubicBezTo>
                    <a:pt x="3872" y="951"/>
                    <a:pt x="4092" y="717"/>
                    <a:pt x="4078" y="455"/>
                  </a:cubicBezTo>
                  <a:cubicBezTo>
                    <a:pt x="4051" y="193"/>
                    <a:pt x="3844" y="0"/>
                    <a:pt x="3582" y="0"/>
                  </a:cubicBezTo>
                  <a:close/>
                </a:path>
              </a:pathLst>
            </a:cu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3" name="Google Shape;5593;p118"/>
            <p:cNvSpPr/>
            <p:nvPr/>
          </p:nvSpPr>
          <p:spPr>
            <a:xfrm>
              <a:off x="2029550" y="2294262"/>
              <a:ext cx="88225" cy="71700"/>
            </a:xfrm>
            <a:custGeom>
              <a:avLst/>
              <a:gdLst/>
              <a:ahLst/>
              <a:cxnLst/>
              <a:rect l="l" t="t" r="r" b="b"/>
              <a:pathLst>
                <a:path w="3529" h="2868" extrusionOk="0">
                  <a:moveTo>
                    <a:pt x="1" y="0"/>
                  </a:moveTo>
                  <a:lnTo>
                    <a:pt x="1" y="2866"/>
                  </a:lnTo>
                  <a:lnTo>
                    <a:pt x="2867" y="2866"/>
                  </a:lnTo>
                  <a:cubicBezTo>
                    <a:pt x="2880" y="2867"/>
                    <a:pt x="2893" y="2867"/>
                    <a:pt x="2906" y="2867"/>
                  </a:cubicBezTo>
                  <a:cubicBezTo>
                    <a:pt x="3529" y="2867"/>
                    <a:pt x="3529" y="1914"/>
                    <a:pt x="2906" y="1914"/>
                  </a:cubicBezTo>
                  <a:cubicBezTo>
                    <a:pt x="2893" y="1914"/>
                    <a:pt x="2880" y="1914"/>
                    <a:pt x="2867" y="1915"/>
                  </a:cubicBezTo>
                  <a:lnTo>
                    <a:pt x="1282" y="1915"/>
                  </a:lnTo>
                  <a:cubicBezTo>
                    <a:pt x="1337" y="1516"/>
                    <a:pt x="1213" y="675"/>
                    <a:pt x="1213" y="469"/>
                  </a:cubicBezTo>
                  <a:cubicBezTo>
                    <a:pt x="1213" y="207"/>
                    <a:pt x="993" y="0"/>
                    <a:pt x="731" y="0"/>
                  </a:cubicBezTo>
                  <a:close/>
                </a:path>
              </a:pathLst>
            </a:custGeom>
            <a:solidFill>
              <a:srgbClr val="00ADE9"/>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4" name="Google Shape;5594;p118"/>
            <p:cNvSpPr/>
            <p:nvPr/>
          </p:nvSpPr>
          <p:spPr>
            <a:xfrm>
              <a:off x="2018550" y="2246362"/>
              <a:ext cx="139525" cy="119575"/>
            </a:xfrm>
            <a:custGeom>
              <a:avLst/>
              <a:gdLst/>
              <a:ahLst/>
              <a:cxnLst/>
              <a:rect l="l" t="t" r="r" b="b"/>
              <a:pathLst>
                <a:path w="5581" h="4783" extrusionOk="0">
                  <a:moveTo>
                    <a:pt x="3183" y="1"/>
                  </a:moveTo>
                  <a:cubicBezTo>
                    <a:pt x="1061" y="1"/>
                    <a:pt x="0" y="2577"/>
                    <a:pt x="1502" y="4079"/>
                  </a:cubicBezTo>
                  <a:cubicBezTo>
                    <a:pt x="1987" y="4565"/>
                    <a:pt x="2585" y="4782"/>
                    <a:pt x="3172" y="4782"/>
                  </a:cubicBezTo>
                  <a:cubicBezTo>
                    <a:pt x="4400" y="4782"/>
                    <a:pt x="5580" y="3829"/>
                    <a:pt x="5580" y="2385"/>
                  </a:cubicBezTo>
                  <a:cubicBezTo>
                    <a:pt x="5580" y="1076"/>
                    <a:pt x="4505" y="1"/>
                    <a:pt x="3183" y="1"/>
                  </a:cubicBezTo>
                  <a:close/>
                </a:path>
              </a:pathLst>
            </a:custGeom>
            <a:solidFill>
              <a:schemeClr val="accent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95" name="Google Shape;5595;p118"/>
          <p:cNvGrpSpPr/>
          <p:nvPr/>
        </p:nvGrpSpPr>
        <p:grpSpPr>
          <a:xfrm>
            <a:off x="1826350" y="1489287"/>
            <a:ext cx="406450" cy="346525"/>
            <a:chOff x="1826350" y="1489287"/>
            <a:chExt cx="406450" cy="346525"/>
          </a:xfrm>
        </p:grpSpPr>
        <p:sp>
          <p:nvSpPr>
            <p:cNvPr id="5596" name="Google Shape;5596;p118"/>
            <p:cNvSpPr/>
            <p:nvPr/>
          </p:nvSpPr>
          <p:spPr>
            <a:xfrm>
              <a:off x="1826350" y="1489287"/>
              <a:ext cx="191175" cy="346525"/>
            </a:xfrm>
            <a:custGeom>
              <a:avLst/>
              <a:gdLst/>
              <a:ahLst/>
              <a:cxnLst/>
              <a:rect l="l" t="t" r="r" b="b"/>
              <a:pathLst>
                <a:path w="7647" h="13861" extrusionOk="0">
                  <a:moveTo>
                    <a:pt x="482" y="1"/>
                  </a:moveTo>
                  <a:cubicBezTo>
                    <a:pt x="221" y="1"/>
                    <a:pt x="0" y="207"/>
                    <a:pt x="0" y="469"/>
                  </a:cubicBezTo>
                  <a:lnTo>
                    <a:pt x="0" y="13379"/>
                  </a:lnTo>
                  <a:cubicBezTo>
                    <a:pt x="0" y="13641"/>
                    <a:pt x="221" y="13861"/>
                    <a:pt x="482" y="13861"/>
                  </a:cubicBezTo>
                  <a:lnTo>
                    <a:pt x="7178" y="13861"/>
                  </a:lnTo>
                  <a:cubicBezTo>
                    <a:pt x="7440" y="13861"/>
                    <a:pt x="7647" y="13641"/>
                    <a:pt x="7647" y="13379"/>
                  </a:cubicBezTo>
                  <a:lnTo>
                    <a:pt x="7647" y="469"/>
                  </a:lnTo>
                  <a:cubicBezTo>
                    <a:pt x="7647" y="207"/>
                    <a:pt x="7440" y="1"/>
                    <a:pt x="7178" y="1"/>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7" name="Google Shape;5597;p118"/>
            <p:cNvSpPr/>
            <p:nvPr/>
          </p:nvSpPr>
          <p:spPr>
            <a:xfrm>
              <a:off x="2041625" y="1489287"/>
              <a:ext cx="191175" cy="346525"/>
            </a:xfrm>
            <a:custGeom>
              <a:avLst/>
              <a:gdLst/>
              <a:ahLst/>
              <a:cxnLst/>
              <a:rect l="l" t="t" r="r" b="b"/>
              <a:pathLst>
                <a:path w="7647" h="13861" extrusionOk="0">
                  <a:moveTo>
                    <a:pt x="469" y="1"/>
                  </a:moveTo>
                  <a:cubicBezTo>
                    <a:pt x="207" y="1"/>
                    <a:pt x="0" y="207"/>
                    <a:pt x="0" y="469"/>
                  </a:cubicBezTo>
                  <a:lnTo>
                    <a:pt x="0" y="13379"/>
                  </a:lnTo>
                  <a:cubicBezTo>
                    <a:pt x="0" y="13641"/>
                    <a:pt x="207" y="13861"/>
                    <a:pt x="469" y="13861"/>
                  </a:cubicBezTo>
                  <a:lnTo>
                    <a:pt x="7165" y="13861"/>
                  </a:lnTo>
                  <a:cubicBezTo>
                    <a:pt x="7426" y="13861"/>
                    <a:pt x="7647" y="13641"/>
                    <a:pt x="7647" y="13379"/>
                  </a:cubicBezTo>
                  <a:lnTo>
                    <a:pt x="7647" y="469"/>
                  </a:lnTo>
                  <a:cubicBezTo>
                    <a:pt x="7647" y="207"/>
                    <a:pt x="7426" y="1"/>
                    <a:pt x="7165" y="1"/>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8" name="Google Shape;5598;p118"/>
            <p:cNvSpPr/>
            <p:nvPr/>
          </p:nvSpPr>
          <p:spPr>
            <a:xfrm>
              <a:off x="1966875" y="1555087"/>
              <a:ext cx="122300" cy="23775"/>
            </a:xfrm>
            <a:custGeom>
              <a:avLst/>
              <a:gdLst/>
              <a:ahLst/>
              <a:cxnLst/>
              <a:rect l="l" t="t" r="r" b="b"/>
              <a:pathLst>
                <a:path w="4892" h="951" extrusionOk="0">
                  <a:moveTo>
                    <a:pt x="593" y="0"/>
                  </a:moveTo>
                  <a:cubicBezTo>
                    <a:pt x="0" y="28"/>
                    <a:pt x="0" y="910"/>
                    <a:pt x="593" y="951"/>
                  </a:cubicBezTo>
                  <a:lnTo>
                    <a:pt x="4423" y="951"/>
                  </a:lnTo>
                  <a:cubicBezTo>
                    <a:pt x="4685" y="951"/>
                    <a:pt x="4892" y="744"/>
                    <a:pt x="4892" y="482"/>
                  </a:cubicBezTo>
                  <a:cubicBezTo>
                    <a:pt x="4892" y="207"/>
                    <a:pt x="4685" y="0"/>
                    <a:pt x="4423" y="0"/>
                  </a:cubicBezTo>
                  <a:close/>
                </a:path>
              </a:pathLst>
            </a:cu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9" name="Google Shape;5599;p118"/>
            <p:cNvSpPr/>
            <p:nvPr/>
          </p:nvSpPr>
          <p:spPr>
            <a:xfrm>
              <a:off x="1966875" y="1602612"/>
              <a:ext cx="122300" cy="24125"/>
            </a:xfrm>
            <a:custGeom>
              <a:avLst/>
              <a:gdLst/>
              <a:ahLst/>
              <a:cxnLst/>
              <a:rect l="l" t="t" r="r" b="b"/>
              <a:pathLst>
                <a:path w="4892" h="965" extrusionOk="0">
                  <a:moveTo>
                    <a:pt x="593" y="1"/>
                  </a:moveTo>
                  <a:cubicBezTo>
                    <a:pt x="0" y="42"/>
                    <a:pt x="0" y="924"/>
                    <a:pt x="593" y="965"/>
                  </a:cubicBezTo>
                  <a:lnTo>
                    <a:pt x="4423" y="965"/>
                  </a:lnTo>
                  <a:cubicBezTo>
                    <a:pt x="4685" y="965"/>
                    <a:pt x="4892" y="745"/>
                    <a:pt x="4892" y="483"/>
                  </a:cubicBezTo>
                  <a:cubicBezTo>
                    <a:pt x="4892" y="221"/>
                    <a:pt x="4685" y="1"/>
                    <a:pt x="4423" y="1"/>
                  </a:cubicBezTo>
                  <a:close/>
                </a:path>
              </a:pathLst>
            </a:cu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0" name="Google Shape;5600;p118"/>
            <p:cNvSpPr/>
            <p:nvPr/>
          </p:nvSpPr>
          <p:spPr>
            <a:xfrm>
              <a:off x="1966875" y="1650837"/>
              <a:ext cx="122650" cy="23800"/>
            </a:xfrm>
            <a:custGeom>
              <a:avLst/>
              <a:gdLst/>
              <a:ahLst/>
              <a:cxnLst/>
              <a:rect l="l" t="t" r="r" b="b"/>
              <a:pathLst>
                <a:path w="4906" h="952" extrusionOk="0">
                  <a:moveTo>
                    <a:pt x="593" y="0"/>
                  </a:moveTo>
                  <a:cubicBezTo>
                    <a:pt x="0" y="28"/>
                    <a:pt x="0" y="910"/>
                    <a:pt x="593" y="951"/>
                  </a:cubicBezTo>
                  <a:lnTo>
                    <a:pt x="4423" y="951"/>
                  </a:lnTo>
                  <a:cubicBezTo>
                    <a:pt x="4685" y="951"/>
                    <a:pt x="4905" y="731"/>
                    <a:pt x="4892" y="469"/>
                  </a:cubicBezTo>
                  <a:cubicBezTo>
                    <a:pt x="4892" y="207"/>
                    <a:pt x="4685" y="0"/>
                    <a:pt x="4423" y="0"/>
                  </a:cubicBezTo>
                  <a:close/>
                </a:path>
              </a:pathLst>
            </a:cu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1" name="Google Shape;5601;p118"/>
            <p:cNvSpPr/>
            <p:nvPr/>
          </p:nvSpPr>
          <p:spPr>
            <a:xfrm>
              <a:off x="1966875" y="1698362"/>
              <a:ext cx="122300" cy="23800"/>
            </a:xfrm>
            <a:custGeom>
              <a:avLst/>
              <a:gdLst/>
              <a:ahLst/>
              <a:cxnLst/>
              <a:rect l="l" t="t" r="r" b="b"/>
              <a:pathLst>
                <a:path w="4892" h="952" extrusionOk="0">
                  <a:moveTo>
                    <a:pt x="593" y="1"/>
                  </a:moveTo>
                  <a:cubicBezTo>
                    <a:pt x="0" y="42"/>
                    <a:pt x="0" y="924"/>
                    <a:pt x="593" y="951"/>
                  </a:cubicBezTo>
                  <a:lnTo>
                    <a:pt x="4423" y="951"/>
                  </a:lnTo>
                  <a:cubicBezTo>
                    <a:pt x="4685" y="951"/>
                    <a:pt x="4892" y="745"/>
                    <a:pt x="4892" y="483"/>
                  </a:cubicBezTo>
                  <a:cubicBezTo>
                    <a:pt x="4892" y="221"/>
                    <a:pt x="4685" y="1"/>
                    <a:pt x="4423" y="1"/>
                  </a:cubicBezTo>
                  <a:close/>
                </a:path>
              </a:pathLst>
            </a:cu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2" name="Google Shape;5602;p118"/>
            <p:cNvSpPr/>
            <p:nvPr/>
          </p:nvSpPr>
          <p:spPr>
            <a:xfrm>
              <a:off x="1966875" y="1746237"/>
              <a:ext cx="122300" cy="23800"/>
            </a:xfrm>
            <a:custGeom>
              <a:avLst/>
              <a:gdLst/>
              <a:ahLst/>
              <a:cxnLst/>
              <a:rect l="l" t="t" r="r" b="b"/>
              <a:pathLst>
                <a:path w="4892" h="952" extrusionOk="0">
                  <a:moveTo>
                    <a:pt x="593" y="1"/>
                  </a:moveTo>
                  <a:cubicBezTo>
                    <a:pt x="0" y="28"/>
                    <a:pt x="0" y="910"/>
                    <a:pt x="593" y="951"/>
                  </a:cubicBezTo>
                  <a:lnTo>
                    <a:pt x="4423" y="951"/>
                  </a:lnTo>
                  <a:cubicBezTo>
                    <a:pt x="4685" y="951"/>
                    <a:pt x="4892" y="745"/>
                    <a:pt x="4892" y="469"/>
                  </a:cubicBezTo>
                  <a:cubicBezTo>
                    <a:pt x="4892" y="207"/>
                    <a:pt x="4685" y="1"/>
                    <a:pt x="4423" y="1"/>
                  </a:cubicBezTo>
                  <a:close/>
                </a:path>
              </a:pathLst>
            </a:cu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3" name="Google Shape;5603;p118"/>
            <p:cNvSpPr/>
            <p:nvPr/>
          </p:nvSpPr>
          <p:spPr>
            <a:xfrm>
              <a:off x="2029550" y="1746237"/>
              <a:ext cx="59625" cy="23800"/>
            </a:xfrm>
            <a:custGeom>
              <a:avLst/>
              <a:gdLst/>
              <a:ahLst/>
              <a:cxnLst/>
              <a:rect l="l" t="t" r="r" b="b"/>
              <a:pathLst>
                <a:path w="2385" h="952" extrusionOk="0">
                  <a:moveTo>
                    <a:pt x="1" y="1"/>
                  </a:moveTo>
                  <a:lnTo>
                    <a:pt x="1" y="951"/>
                  </a:lnTo>
                  <a:lnTo>
                    <a:pt x="1916" y="951"/>
                  </a:lnTo>
                  <a:cubicBezTo>
                    <a:pt x="2178" y="951"/>
                    <a:pt x="2385" y="745"/>
                    <a:pt x="2385" y="469"/>
                  </a:cubicBezTo>
                  <a:cubicBezTo>
                    <a:pt x="2385" y="207"/>
                    <a:pt x="2178" y="1"/>
                    <a:pt x="1916" y="1"/>
                  </a:cubicBezTo>
                  <a:close/>
                </a:path>
              </a:pathLst>
            </a:custGeom>
            <a:solidFill>
              <a:schemeClr val="accen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4" name="Google Shape;5604;p118"/>
            <p:cNvSpPr/>
            <p:nvPr/>
          </p:nvSpPr>
          <p:spPr>
            <a:xfrm>
              <a:off x="2029550" y="1698362"/>
              <a:ext cx="59625" cy="23800"/>
            </a:xfrm>
            <a:custGeom>
              <a:avLst/>
              <a:gdLst/>
              <a:ahLst/>
              <a:cxnLst/>
              <a:rect l="l" t="t" r="r" b="b"/>
              <a:pathLst>
                <a:path w="2385" h="952" extrusionOk="0">
                  <a:moveTo>
                    <a:pt x="1" y="1"/>
                  </a:moveTo>
                  <a:lnTo>
                    <a:pt x="1" y="951"/>
                  </a:lnTo>
                  <a:lnTo>
                    <a:pt x="1916" y="951"/>
                  </a:lnTo>
                  <a:cubicBezTo>
                    <a:pt x="2178" y="951"/>
                    <a:pt x="2385" y="745"/>
                    <a:pt x="2385" y="483"/>
                  </a:cubicBezTo>
                  <a:cubicBezTo>
                    <a:pt x="2385" y="221"/>
                    <a:pt x="2178" y="1"/>
                    <a:pt x="1916" y="1"/>
                  </a:cubicBezTo>
                  <a:close/>
                </a:path>
              </a:pathLst>
            </a:custGeom>
            <a:solidFill>
              <a:schemeClr val="accen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5" name="Google Shape;5605;p118"/>
            <p:cNvSpPr/>
            <p:nvPr/>
          </p:nvSpPr>
          <p:spPr>
            <a:xfrm>
              <a:off x="2029550" y="1650487"/>
              <a:ext cx="59975" cy="24150"/>
            </a:xfrm>
            <a:custGeom>
              <a:avLst/>
              <a:gdLst/>
              <a:ahLst/>
              <a:cxnLst/>
              <a:rect l="l" t="t" r="r" b="b"/>
              <a:pathLst>
                <a:path w="2399" h="966" extrusionOk="0">
                  <a:moveTo>
                    <a:pt x="1" y="1"/>
                  </a:moveTo>
                  <a:lnTo>
                    <a:pt x="1" y="965"/>
                  </a:lnTo>
                  <a:lnTo>
                    <a:pt x="1916" y="965"/>
                  </a:lnTo>
                  <a:cubicBezTo>
                    <a:pt x="2178" y="965"/>
                    <a:pt x="2398" y="745"/>
                    <a:pt x="2385" y="483"/>
                  </a:cubicBezTo>
                  <a:cubicBezTo>
                    <a:pt x="2385" y="221"/>
                    <a:pt x="2178" y="1"/>
                    <a:pt x="1916" y="1"/>
                  </a:cubicBezTo>
                  <a:close/>
                </a:path>
              </a:pathLst>
            </a:custGeom>
            <a:solidFill>
              <a:schemeClr val="accen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6" name="Google Shape;5606;p118"/>
            <p:cNvSpPr/>
            <p:nvPr/>
          </p:nvSpPr>
          <p:spPr>
            <a:xfrm>
              <a:off x="2029550" y="1602612"/>
              <a:ext cx="59625" cy="24125"/>
            </a:xfrm>
            <a:custGeom>
              <a:avLst/>
              <a:gdLst/>
              <a:ahLst/>
              <a:cxnLst/>
              <a:rect l="l" t="t" r="r" b="b"/>
              <a:pathLst>
                <a:path w="2385" h="965" extrusionOk="0">
                  <a:moveTo>
                    <a:pt x="1" y="1"/>
                  </a:moveTo>
                  <a:lnTo>
                    <a:pt x="1" y="965"/>
                  </a:lnTo>
                  <a:lnTo>
                    <a:pt x="1916" y="965"/>
                  </a:lnTo>
                  <a:cubicBezTo>
                    <a:pt x="2178" y="965"/>
                    <a:pt x="2385" y="745"/>
                    <a:pt x="2385" y="483"/>
                  </a:cubicBezTo>
                  <a:cubicBezTo>
                    <a:pt x="2385" y="221"/>
                    <a:pt x="2178" y="1"/>
                    <a:pt x="1916" y="1"/>
                  </a:cubicBezTo>
                  <a:close/>
                </a:path>
              </a:pathLst>
            </a:custGeom>
            <a:solidFill>
              <a:schemeClr val="accen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7" name="Google Shape;5607;p118"/>
            <p:cNvSpPr/>
            <p:nvPr/>
          </p:nvSpPr>
          <p:spPr>
            <a:xfrm>
              <a:off x="2029550" y="1555037"/>
              <a:ext cx="64125" cy="23875"/>
            </a:xfrm>
            <a:custGeom>
              <a:avLst/>
              <a:gdLst/>
              <a:ahLst/>
              <a:cxnLst/>
              <a:rect l="l" t="t" r="r" b="b"/>
              <a:pathLst>
                <a:path w="2565" h="955" extrusionOk="0">
                  <a:moveTo>
                    <a:pt x="1954" y="1"/>
                  </a:moveTo>
                  <a:cubicBezTo>
                    <a:pt x="1942" y="1"/>
                    <a:pt x="1929" y="1"/>
                    <a:pt x="1916" y="2"/>
                  </a:cubicBezTo>
                  <a:lnTo>
                    <a:pt x="1" y="2"/>
                  </a:lnTo>
                  <a:lnTo>
                    <a:pt x="1" y="953"/>
                  </a:lnTo>
                  <a:lnTo>
                    <a:pt x="1916" y="953"/>
                  </a:lnTo>
                  <a:cubicBezTo>
                    <a:pt x="1929" y="954"/>
                    <a:pt x="1942" y="954"/>
                    <a:pt x="1954" y="954"/>
                  </a:cubicBezTo>
                  <a:cubicBezTo>
                    <a:pt x="2565" y="954"/>
                    <a:pt x="2565" y="1"/>
                    <a:pt x="1954" y="1"/>
                  </a:cubicBezTo>
                  <a:close/>
                </a:path>
              </a:pathLst>
            </a:custGeom>
            <a:solidFill>
              <a:schemeClr val="accen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8" name="Google Shape;5608;p118"/>
            <p:cNvSpPr/>
            <p:nvPr/>
          </p:nvSpPr>
          <p:spPr>
            <a:xfrm>
              <a:off x="2113250" y="1555062"/>
              <a:ext cx="71675" cy="71350"/>
            </a:xfrm>
            <a:custGeom>
              <a:avLst/>
              <a:gdLst/>
              <a:ahLst/>
              <a:cxnLst/>
              <a:rect l="l" t="t" r="r" b="b"/>
              <a:pathLst>
                <a:path w="2867" h="2854" extrusionOk="0">
                  <a:moveTo>
                    <a:pt x="459" y="1"/>
                  </a:moveTo>
                  <a:cubicBezTo>
                    <a:pt x="195" y="1"/>
                    <a:pt x="1" y="216"/>
                    <a:pt x="1" y="483"/>
                  </a:cubicBezTo>
                  <a:lnTo>
                    <a:pt x="1" y="2385"/>
                  </a:lnTo>
                  <a:cubicBezTo>
                    <a:pt x="1" y="2647"/>
                    <a:pt x="208" y="2853"/>
                    <a:pt x="483" y="2853"/>
                  </a:cubicBezTo>
                  <a:lnTo>
                    <a:pt x="2384" y="2853"/>
                  </a:lnTo>
                  <a:cubicBezTo>
                    <a:pt x="2646" y="2853"/>
                    <a:pt x="2867" y="2647"/>
                    <a:pt x="2867" y="2385"/>
                  </a:cubicBezTo>
                  <a:lnTo>
                    <a:pt x="2867" y="483"/>
                  </a:lnTo>
                  <a:cubicBezTo>
                    <a:pt x="2867" y="208"/>
                    <a:pt x="2646" y="1"/>
                    <a:pt x="2384" y="1"/>
                  </a:cubicBezTo>
                  <a:lnTo>
                    <a:pt x="483" y="1"/>
                  </a:lnTo>
                  <a:cubicBezTo>
                    <a:pt x="475" y="1"/>
                    <a:pt x="467" y="1"/>
                    <a:pt x="459" y="1"/>
                  </a:cubicBezTo>
                  <a:close/>
                </a:path>
              </a:pathLst>
            </a:custGeom>
            <a:solidFill>
              <a:schemeClr val="accent3"/>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9" name="Google Shape;5609;p118"/>
            <p:cNvSpPr/>
            <p:nvPr/>
          </p:nvSpPr>
          <p:spPr>
            <a:xfrm>
              <a:off x="2108775" y="1650462"/>
              <a:ext cx="80650" cy="23850"/>
            </a:xfrm>
            <a:custGeom>
              <a:avLst/>
              <a:gdLst/>
              <a:ahLst/>
              <a:cxnLst/>
              <a:rect l="l" t="t" r="r" b="b"/>
              <a:pathLst>
                <a:path w="3226" h="954" extrusionOk="0">
                  <a:moveTo>
                    <a:pt x="623" y="0"/>
                  </a:moveTo>
                  <a:cubicBezTo>
                    <a:pt x="0" y="0"/>
                    <a:pt x="0" y="953"/>
                    <a:pt x="623" y="953"/>
                  </a:cubicBezTo>
                  <a:cubicBezTo>
                    <a:pt x="636" y="953"/>
                    <a:pt x="649" y="953"/>
                    <a:pt x="662" y="952"/>
                  </a:cubicBezTo>
                  <a:lnTo>
                    <a:pt x="2563" y="952"/>
                  </a:lnTo>
                  <a:cubicBezTo>
                    <a:pt x="2577" y="953"/>
                    <a:pt x="2590" y="953"/>
                    <a:pt x="2602" y="953"/>
                  </a:cubicBezTo>
                  <a:cubicBezTo>
                    <a:pt x="3226" y="953"/>
                    <a:pt x="3226" y="0"/>
                    <a:pt x="2602" y="0"/>
                  </a:cubicBezTo>
                  <a:cubicBezTo>
                    <a:pt x="2590" y="0"/>
                    <a:pt x="2577" y="1"/>
                    <a:pt x="2563" y="2"/>
                  </a:cubicBezTo>
                  <a:lnTo>
                    <a:pt x="662" y="2"/>
                  </a:lnTo>
                  <a:cubicBezTo>
                    <a:pt x="649" y="1"/>
                    <a:pt x="636" y="0"/>
                    <a:pt x="623" y="0"/>
                  </a:cubicBezTo>
                  <a:close/>
                </a:path>
              </a:pathLst>
            </a:custGeom>
            <a:solidFill>
              <a:schemeClr val="accent3"/>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0" name="Google Shape;5610;p118"/>
            <p:cNvSpPr/>
            <p:nvPr/>
          </p:nvSpPr>
          <p:spPr>
            <a:xfrm>
              <a:off x="2108775" y="1698337"/>
              <a:ext cx="80650" cy="23850"/>
            </a:xfrm>
            <a:custGeom>
              <a:avLst/>
              <a:gdLst/>
              <a:ahLst/>
              <a:cxnLst/>
              <a:rect l="l" t="t" r="r" b="b"/>
              <a:pathLst>
                <a:path w="3226" h="954" extrusionOk="0">
                  <a:moveTo>
                    <a:pt x="623" y="0"/>
                  </a:moveTo>
                  <a:cubicBezTo>
                    <a:pt x="0" y="0"/>
                    <a:pt x="0" y="954"/>
                    <a:pt x="623" y="954"/>
                  </a:cubicBezTo>
                  <a:cubicBezTo>
                    <a:pt x="636" y="954"/>
                    <a:pt x="649" y="953"/>
                    <a:pt x="662" y="952"/>
                  </a:cubicBezTo>
                  <a:lnTo>
                    <a:pt x="2563" y="952"/>
                  </a:lnTo>
                  <a:cubicBezTo>
                    <a:pt x="2577" y="953"/>
                    <a:pt x="2590" y="954"/>
                    <a:pt x="2602" y="954"/>
                  </a:cubicBezTo>
                  <a:cubicBezTo>
                    <a:pt x="3226" y="954"/>
                    <a:pt x="3226" y="0"/>
                    <a:pt x="2602" y="0"/>
                  </a:cubicBezTo>
                  <a:cubicBezTo>
                    <a:pt x="2590" y="0"/>
                    <a:pt x="2577" y="1"/>
                    <a:pt x="2563" y="2"/>
                  </a:cubicBezTo>
                  <a:lnTo>
                    <a:pt x="662" y="2"/>
                  </a:lnTo>
                  <a:cubicBezTo>
                    <a:pt x="649" y="1"/>
                    <a:pt x="636" y="0"/>
                    <a:pt x="623" y="0"/>
                  </a:cubicBezTo>
                  <a:close/>
                </a:path>
              </a:pathLst>
            </a:custGeom>
            <a:solidFill>
              <a:schemeClr val="accent3"/>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1" name="Google Shape;5611;p118"/>
            <p:cNvSpPr/>
            <p:nvPr/>
          </p:nvSpPr>
          <p:spPr>
            <a:xfrm>
              <a:off x="2108775" y="1746212"/>
              <a:ext cx="80650" cy="23850"/>
            </a:xfrm>
            <a:custGeom>
              <a:avLst/>
              <a:gdLst/>
              <a:ahLst/>
              <a:cxnLst/>
              <a:rect l="l" t="t" r="r" b="b"/>
              <a:pathLst>
                <a:path w="3226" h="954" extrusionOk="0">
                  <a:moveTo>
                    <a:pt x="623" y="1"/>
                  </a:moveTo>
                  <a:cubicBezTo>
                    <a:pt x="0" y="1"/>
                    <a:pt x="0" y="954"/>
                    <a:pt x="623" y="954"/>
                  </a:cubicBezTo>
                  <a:cubicBezTo>
                    <a:pt x="636" y="954"/>
                    <a:pt x="649" y="953"/>
                    <a:pt x="662" y="952"/>
                  </a:cubicBezTo>
                  <a:lnTo>
                    <a:pt x="2563" y="952"/>
                  </a:lnTo>
                  <a:cubicBezTo>
                    <a:pt x="2577" y="953"/>
                    <a:pt x="2590" y="954"/>
                    <a:pt x="2602" y="954"/>
                  </a:cubicBezTo>
                  <a:cubicBezTo>
                    <a:pt x="3226" y="954"/>
                    <a:pt x="3226" y="1"/>
                    <a:pt x="2602" y="1"/>
                  </a:cubicBezTo>
                  <a:cubicBezTo>
                    <a:pt x="2590" y="1"/>
                    <a:pt x="2577" y="1"/>
                    <a:pt x="2563" y="2"/>
                  </a:cubicBezTo>
                  <a:lnTo>
                    <a:pt x="662" y="2"/>
                  </a:lnTo>
                  <a:cubicBezTo>
                    <a:pt x="649" y="1"/>
                    <a:pt x="636" y="1"/>
                    <a:pt x="623" y="1"/>
                  </a:cubicBezTo>
                  <a:close/>
                </a:path>
              </a:pathLst>
            </a:custGeom>
            <a:solidFill>
              <a:schemeClr val="accent3"/>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2" name="Google Shape;5612;p118"/>
            <p:cNvSpPr/>
            <p:nvPr/>
          </p:nvSpPr>
          <p:spPr>
            <a:xfrm>
              <a:off x="1874225" y="1698362"/>
              <a:ext cx="71650" cy="71675"/>
            </a:xfrm>
            <a:custGeom>
              <a:avLst/>
              <a:gdLst/>
              <a:ahLst/>
              <a:cxnLst/>
              <a:rect l="l" t="t" r="r" b="b"/>
              <a:pathLst>
                <a:path w="2866" h="2867" extrusionOk="0">
                  <a:moveTo>
                    <a:pt x="482" y="1"/>
                  </a:moveTo>
                  <a:cubicBezTo>
                    <a:pt x="207" y="1"/>
                    <a:pt x="0" y="221"/>
                    <a:pt x="0" y="483"/>
                  </a:cubicBezTo>
                  <a:lnTo>
                    <a:pt x="0" y="2384"/>
                  </a:lnTo>
                  <a:cubicBezTo>
                    <a:pt x="0" y="2646"/>
                    <a:pt x="207" y="2866"/>
                    <a:pt x="482" y="2866"/>
                  </a:cubicBezTo>
                  <a:lnTo>
                    <a:pt x="2384" y="2866"/>
                  </a:lnTo>
                  <a:cubicBezTo>
                    <a:pt x="2646" y="2866"/>
                    <a:pt x="2866" y="2646"/>
                    <a:pt x="2866" y="2384"/>
                  </a:cubicBezTo>
                  <a:lnTo>
                    <a:pt x="2866" y="483"/>
                  </a:lnTo>
                  <a:cubicBezTo>
                    <a:pt x="2866" y="221"/>
                    <a:pt x="2646" y="1"/>
                    <a:pt x="2384" y="1"/>
                  </a:cubicBezTo>
                  <a:close/>
                </a:path>
              </a:pathLst>
            </a:custGeom>
            <a:solidFill>
              <a:schemeClr val="accent4"/>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3" name="Google Shape;5613;p118"/>
            <p:cNvSpPr/>
            <p:nvPr/>
          </p:nvSpPr>
          <p:spPr>
            <a:xfrm>
              <a:off x="1874225" y="1602612"/>
              <a:ext cx="71650" cy="72025"/>
            </a:xfrm>
            <a:custGeom>
              <a:avLst/>
              <a:gdLst/>
              <a:ahLst/>
              <a:cxnLst/>
              <a:rect l="l" t="t" r="r" b="b"/>
              <a:pathLst>
                <a:path w="2866" h="2881" extrusionOk="0">
                  <a:moveTo>
                    <a:pt x="482" y="1"/>
                  </a:moveTo>
                  <a:cubicBezTo>
                    <a:pt x="207" y="1"/>
                    <a:pt x="0" y="221"/>
                    <a:pt x="0" y="483"/>
                  </a:cubicBezTo>
                  <a:lnTo>
                    <a:pt x="0" y="2398"/>
                  </a:lnTo>
                  <a:cubicBezTo>
                    <a:pt x="0" y="2660"/>
                    <a:pt x="207" y="2880"/>
                    <a:pt x="482" y="2880"/>
                  </a:cubicBezTo>
                  <a:lnTo>
                    <a:pt x="2384" y="2880"/>
                  </a:lnTo>
                  <a:cubicBezTo>
                    <a:pt x="2646" y="2880"/>
                    <a:pt x="2866" y="2660"/>
                    <a:pt x="2866" y="2398"/>
                  </a:cubicBezTo>
                  <a:lnTo>
                    <a:pt x="2866" y="483"/>
                  </a:lnTo>
                  <a:cubicBezTo>
                    <a:pt x="2866" y="221"/>
                    <a:pt x="2646" y="1"/>
                    <a:pt x="2384" y="1"/>
                  </a:cubicBezTo>
                  <a:close/>
                </a:path>
              </a:pathLst>
            </a:custGeom>
            <a:solidFill>
              <a:schemeClr val="accent4"/>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4" name="Google Shape;5614;p118"/>
            <p:cNvSpPr/>
            <p:nvPr/>
          </p:nvSpPr>
          <p:spPr>
            <a:xfrm>
              <a:off x="1869725" y="1555037"/>
              <a:ext cx="80650" cy="23875"/>
            </a:xfrm>
            <a:custGeom>
              <a:avLst/>
              <a:gdLst/>
              <a:ahLst/>
              <a:cxnLst/>
              <a:rect l="l" t="t" r="r" b="b"/>
              <a:pathLst>
                <a:path w="3226" h="955" extrusionOk="0">
                  <a:moveTo>
                    <a:pt x="623" y="1"/>
                  </a:moveTo>
                  <a:cubicBezTo>
                    <a:pt x="0" y="1"/>
                    <a:pt x="0" y="954"/>
                    <a:pt x="623" y="954"/>
                  </a:cubicBezTo>
                  <a:cubicBezTo>
                    <a:pt x="636" y="954"/>
                    <a:pt x="649" y="954"/>
                    <a:pt x="662" y="953"/>
                  </a:cubicBezTo>
                  <a:lnTo>
                    <a:pt x="2564" y="953"/>
                  </a:lnTo>
                  <a:cubicBezTo>
                    <a:pt x="2577" y="954"/>
                    <a:pt x="2590" y="954"/>
                    <a:pt x="2603" y="954"/>
                  </a:cubicBezTo>
                  <a:cubicBezTo>
                    <a:pt x="3226" y="954"/>
                    <a:pt x="3226" y="1"/>
                    <a:pt x="2603" y="1"/>
                  </a:cubicBezTo>
                  <a:cubicBezTo>
                    <a:pt x="2590" y="1"/>
                    <a:pt x="2577" y="1"/>
                    <a:pt x="2564" y="2"/>
                  </a:cubicBezTo>
                  <a:lnTo>
                    <a:pt x="662" y="2"/>
                  </a:lnTo>
                  <a:cubicBezTo>
                    <a:pt x="649" y="1"/>
                    <a:pt x="636" y="1"/>
                    <a:pt x="623" y="1"/>
                  </a:cubicBezTo>
                  <a:close/>
                </a:path>
              </a:pathLst>
            </a:custGeom>
            <a:solidFill>
              <a:schemeClr val="accent4"/>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15" name="Google Shape;5615;p118"/>
          <p:cNvGrpSpPr/>
          <p:nvPr/>
        </p:nvGrpSpPr>
        <p:grpSpPr>
          <a:xfrm>
            <a:off x="7732500" y="4128412"/>
            <a:ext cx="406125" cy="406450"/>
            <a:chOff x="7732500" y="4128412"/>
            <a:chExt cx="406125" cy="406450"/>
          </a:xfrm>
        </p:grpSpPr>
        <p:sp>
          <p:nvSpPr>
            <p:cNvPr id="5616" name="Google Shape;5616;p118"/>
            <p:cNvSpPr/>
            <p:nvPr/>
          </p:nvSpPr>
          <p:spPr>
            <a:xfrm>
              <a:off x="7732500" y="4158362"/>
              <a:ext cx="406125" cy="376500"/>
            </a:xfrm>
            <a:custGeom>
              <a:avLst/>
              <a:gdLst/>
              <a:ahLst/>
              <a:cxnLst/>
              <a:rect l="l" t="t" r="r" b="b"/>
              <a:pathLst>
                <a:path w="16245" h="15060" extrusionOk="0">
                  <a:moveTo>
                    <a:pt x="469" y="1"/>
                  </a:moveTo>
                  <a:cubicBezTo>
                    <a:pt x="207" y="1"/>
                    <a:pt x="1" y="207"/>
                    <a:pt x="1" y="469"/>
                  </a:cubicBezTo>
                  <a:lnTo>
                    <a:pt x="1" y="14578"/>
                  </a:lnTo>
                  <a:cubicBezTo>
                    <a:pt x="1" y="14839"/>
                    <a:pt x="207" y="15060"/>
                    <a:pt x="469" y="15060"/>
                  </a:cubicBezTo>
                  <a:lnTo>
                    <a:pt x="15776" y="15060"/>
                  </a:lnTo>
                  <a:cubicBezTo>
                    <a:pt x="16038" y="15060"/>
                    <a:pt x="16245" y="14839"/>
                    <a:pt x="16245" y="14578"/>
                  </a:cubicBezTo>
                  <a:lnTo>
                    <a:pt x="16245" y="469"/>
                  </a:lnTo>
                  <a:cubicBezTo>
                    <a:pt x="16245" y="207"/>
                    <a:pt x="16038" y="1"/>
                    <a:pt x="15776" y="1"/>
                  </a:cubicBezTo>
                  <a:lnTo>
                    <a:pt x="13861" y="1"/>
                  </a:lnTo>
                  <a:cubicBezTo>
                    <a:pt x="13599" y="1"/>
                    <a:pt x="13379" y="207"/>
                    <a:pt x="13379" y="469"/>
                  </a:cubicBezTo>
                  <a:lnTo>
                    <a:pt x="2867" y="469"/>
                  </a:lnTo>
                  <a:cubicBezTo>
                    <a:pt x="2867" y="207"/>
                    <a:pt x="2646" y="1"/>
                    <a:pt x="2384" y="1"/>
                  </a:cubicBezTo>
                  <a:close/>
                </a:path>
              </a:pathLst>
            </a:cu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7" name="Google Shape;5617;p118"/>
            <p:cNvSpPr/>
            <p:nvPr/>
          </p:nvSpPr>
          <p:spPr>
            <a:xfrm>
              <a:off x="7935375" y="4158362"/>
              <a:ext cx="203250" cy="376500"/>
            </a:xfrm>
            <a:custGeom>
              <a:avLst/>
              <a:gdLst/>
              <a:ahLst/>
              <a:cxnLst/>
              <a:rect l="l" t="t" r="r" b="b"/>
              <a:pathLst>
                <a:path w="8130" h="15060" extrusionOk="0">
                  <a:moveTo>
                    <a:pt x="5746" y="1"/>
                  </a:moveTo>
                  <a:cubicBezTo>
                    <a:pt x="5484" y="1"/>
                    <a:pt x="5264" y="207"/>
                    <a:pt x="5264" y="469"/>
                  </a:cubicBezTo>
                  <a:lnTo>
                    <a:pt x="1" y="469"/>
                  </a:lnTo>
                  <a:lnTo>
                    <a:pt x="1" y="15060"/>
                  </a:lnTo>
                  <a:lnTo>
                    <a:pt x="7661" y="15060"/>
                  </a:lnTo>
                  <a:cubicBezTo>
                    <a:pt x="7923" y="15060"/>
                    <a:pt x="8130" y="14839"/>
                    <a:pt x="8130" y="14578"/>
                  </a:cubicBezTo>
                  <a:lnTo>
                    <a:pt x="8130" y="469"/>
                  </a:lnTo>
                  <a:cubicBezTo>
                    <a:pt x="8130" y="207"/>
                    <a:pt x="7923" y="1"/>
                    <a:pt x="7661" y="1"/>
                  </a:cubicBezTo>
                  <a:close/>
                </a:path>
              </a:pathLst>
            </a:custGeom>
            <a:solidFill>
              <a:schemeClr val="accen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8" name="Google Shape;5618;p118"/>
            <p:cNvSpPr/>
            <p:nvPr/>
          </p:nvSpPr>
          <p:spPr>
            <a:xfrm>
              <a:off x="7756275" y="4128412"/>
              <a:ext cx="358575" cy="382700"/>
            </a:xfrm>
            <a:custGeom>
              <a:avLst/>
              <a:gdLst/>
              <a:ahLst/>
              <a:cxnLst/>
              <a:rect l="l" t="t" r="r" b="b"/>
              <a:pathLst>
                <a:path w="14343" h="15308" extrusionOk="0">
                  <a:moveTo>
                    <a:pt x="483" y="0"/>
                  </a:moveTo>
                  <a:cubicBezTo>
                    <a:pt x="221" y="0"/>
                    <a:pt x="0" y="221"/>
                    <a:pt x="0" y="482"/>
                  </a:cubicBezTo>
                  <a:lnTo>
                    <a:pt x="0" y="14825"/>
                  </a:lnTo>
                  <a:cubicBezTo>
                    <a:pt x="0" y="15087"/>
                    <a:pt x="207" y="15307"/>
                    <a:pt x="483" y="15307"/>
                  </a:cubicBezTo>
                  <a:lnTo>
                    <a:pt x="13861" y="15307"/>
                  </a:lnTo>
                  <a:cubicBezTo>
                    <a:pt x="14123" y="15307"/>
                    <a:pt x="14343" y="15087"/>
                    <a:pt x="14343" y="14825"/>
                  </a:cubicBezTo>
                  <a:lnTo>
                    <a:pt x="14343" y="482"/>
                  </a:lnTo>
                  <a:cubicBezTo>
                    <a:pt x="14343" y="221"/>
                    <a:pt x="14136" y="0"/>
                    <a:pt x="13875" y="0"/>
                  </a:cubicBez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9" name="Google Shape;5619;p118"/>
            <p:cNvSpPr/>
            <p:nvPr/>
          </p:nvSpPr>
          <p:spPr>
            <a:xfrm>
              <a:off x="7935375" y="4128412"/>
              <a:ext cx="179475" cy="382700"/>
            </a:xfrm>
            <a:custGeom>
              <a:avLst/>
              <a:gdLst/>
              <a:ahLst/>
              <a:cxnLst/>
              <a:rect l="l" t="t" r="r" b="b"/>
              <a:pathLst>
                <a:path w="7179" h="15308" extrusionOk="0">
                  <a:moveTo>
                    <a:pt x="1" y="0"/>
                  </a:moveTo>
                  <a:lnTo>
                    <a:pt x="1" y="15307"/>
                  </a:lnTo>
                  <a:lnTo>
                    <a:pt x="6697" y="15307"/>
                  </a:lnTo>
                  <a:cubicBezTo>
                    <a:pt x="6959" y="15307"/>
                    <a:pt x="7179" y="15087"/>
                    <a:pt x="7179" y="14825"/>
                  </a:cubicBezTo>
                  <a:lnTo>
                    <a:pt x="7179" y="482"/>
                  </a:lnTo>
                  <a:cubicBezTo>
                    <a:pt x="7179" y="221"/>
                    <a:pt x="6959" y="0"/>
                    <a:pt x="6697" y="0"/>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0" name="Google Shape;5620;p118"/>
            <p:cNvSpPr/>
            <p:nvPr/>
          </p:nvSpPr>
          <p:spPr>
            <a:xfrm>
              <a:off x="7923675" y="4128412"/>
              <a:ext cx="23800" cy="382350"/>
            </a:xfrm>
            <a:custGeom>
              <a:avLst/>
              <a:gdLst/>
              <a:ahLst/>
              <a:cxnLst/>
              <a:rect l="l" t="t" r="r" b="b"/>
              <a:pathLst>
                <a:path w="952" h="15294" extrusionOk="0">
                  <a:moveTo>
                    <a:pt x="0" y="0"/>
                  </a:moveTo>
                  <a:lnTo>
                    <a:pt x="0" y="15293"/>
                  </a:lnTo>
                  <a:lnTo>
                    <a:pt x="951" y="15293"/>
                  </a:lnTo>
                  <a:lnTo>
                    <a:pt x="951" y="0"/>
                  </a:lnTo>
                  <a:close/>
                </a:path>
              </a:pathLst>
            </a:custGeom>
            <a:solidFill>
              <a:srgbClr val="D5E7FD"/>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1" name="Google Shape;5621;p118"/>
            <p:cNvSpPr/>
            <p:nvPr/>
          </p:nvSpPr>
          <p:spPr>
            <a:xfrm>
              <a:off x="7935375" y="4128412"/>
              <a:ext cx="12100" cy="382350"/>
            </a:xfrm>
            <a:custGeom>
              <a:avLst/>
              <a:gdLst/>
              <a:ahLst/>
              <a:cxnLst/>
              <a:rect l="l" t="t" r="r" b="b"/>
              <a:pathLst>
                <a:path w="484" h="15294" extrusionOk="0">
                  <a:moveTo>
                    <a:pt x="1" y="0"/>
                  </a:moveTo>
                  <a:lnTo>
                    <a:pt x="1" y="15293"/>
                  </a:lnTo>
                  <a:lnTo>
                    <a:pt x="483" y="15293"/>
                  </a:lnTo>
                  <a:lnTo>
                    <a:pt x="483" y="0"/>
                  </a:lnTo>
                  <a:close/>
                </a:path>
              </a:pathLst>
            </a:custGeom>
            <a:solidFill>
              <a:srgbClr val="B4DAFF"/>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2" name="Google Shape;5622;p118"/>
            <p:cNvSpPr/>
            <p:nvPr/>
          </p:nvSpPr>
          <p:spPr>
            <a:xfrm>
              <a:off x="7800025" y="4187987"/>
              <a:ext cx="27925" cy="23950"/>
            </a:xfrm>
            <a:custGeom>
              <a:avLst/>
              <a:gdLst/>
              <a:ahLst/>
              <a:cxnLst/>
              <a:rect l="l" t="t" r="r" b="b"/>
              <a:pathLst>
                <a:path w="1117" h="958" extrusionOk="0">
                  <a:moveTo>
                    <a:pt x="648" y="1"/>
                  </a:moveTo>
                  <a:cubicBezTo>
                    <a:pt x="221" y="1"/>
                    <a:pt x="0" y="524"/>
                    <a:pt x="303" y="814"/>
                  </a:cubicBezTo>
                  <a:cubicBezTo>
                    <a:pt x="403" y="913"/>
                    <a:pt x="524" y="957"/>
                    <a:pt x="643" y="957"/>
                  </a:cubicBezTo>
                  <a:cubicBezTo>
                    <a:pt x="886" y="957"/>
                    <a:pt x="1116" y="770"/>
                    <a:pt x="1116" y="483"/>
                  </a:cubicBezTo>
                  <a:cubicBezTo>
                    <a:pt x="1116" y="221"/>
                    <a:pt x="910" y="1"/>
                    <a:pt x="648" y="1"/>
                  </a:cubicBezTo>
                  <a:close/>
                </a:path>
              </a:pathLst>
            </a:cu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3" name="Google Shape;5623;p118"/>
            <p:cNvSpPr/>
            <p:nvPr/>
          </p:nvSpPr>
          <p:spPr>
            <a:xfrm>
              <a:off x="7847900" y="4187987"/>
              <a:ext cx="27925" cy="23950"/>
            </a:xfrm>
            <a:custGeom>
              <a:avLst/>
              <a:gdLst/>
              <a:ahLst/>
              <a:cxnLst/>
              <a:rect l="l" t="t" r="r" b="b"/>
              <a:pathLst>
                <a:path w="1117" h="958" extrusionOk="0">
                  <a:moveTo>
                    <a:pt x="634" y="1"/>
                  </a:moveTo>
                  <a:cubicBezTo>
                    <a:pt x="207" y="1"/>
                    <a:pt x="0" y="524"/>
                    <a:pt x="303" y="814"/>
                  </a:cubicBezTo>
                  <a:cubicBezTo>
                    <a:pt x="403" y="913"/>
                    <a:pt x="524" y="957"/>
                    <a:pt x="643" y="957"/>
                  </a:cubicBezTo>
                  <a:cubicBezTo>
                    <a:pt x="886" y="957"/>
                    <a:pt x="1116" y="770"/>
                    <a:pt x="1116" y="483"/>
                  </a:cubicBezTo>
                  <a:cubicBezTo>
                    <a:pt x="1116" y="221"/>
                    <a:pt x="896" y="1"/>
                    <a:pt x="634" y="1"/>
                  </a:cubicBezTo>
                  <a:close/>
                </a:path>
              </a:pathLst>
            </a:cu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4" name="Google Shape;5624;p118"/>
            <p:cNvSpPr/>
            <p:nvPr/>
          </p:nvSpPr>
          <p:spPr>
            <a:xfrm>
              <a:off x="7824125" y="4235812"/>
              <a:ext cx="27925" cy="23850"/>
            </a:xfrm>
            <a:custGeom>
              <a:avLst/>
              <a:gdLst/>
              <a:ahLst/>
              <a:cxnLst/>
              <a:rect l="l" t="t" r="r" b="b"/>
              <a:pathLst>
                <a:path w="1117" h="954" extrusionOk="0">
                  <a:moveTo>
                    <a:pt x="625" y="0"/>
                  </a:moveTo>
                  <a:cubicBezTo>
                    <a:pt x="507" y="0"/>
                    <a:pt x="387" y="43"/>
                    <a:pt x="290" y="141"/>
                  </a:cubicBezTo>
                  <a:cubicBezTo>
                    <a:pt x="1" y="444"/>
                    <a:pt x="207" y="953"/>
                    <a:pt x="634" y="953"/>
                  </a:cubicBezTo>
                  <a:cubicBezTo>
                    <a:pt x="896" y="953"/>
                    <a:pt x="1117" y="747"/>
                    <a:pt x="1117" y="485"/>
                  </a:cubicBezTo>
                  <a:cubicBezTo>
                    <a:pt x="1117" y="195"/>
                    <a:pt x="875" y="0"/>
                    <a:pt x="625" y="0"/>
                  </a:cubicBezTo>
                  <a:close/>
                </a:path>
              </a:pathLst>
            </a:cu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5" name="Google Shape;5625;p118"/>
            <p:cNvSpPr/>
            <p:nvPr/>
          </p:nvSpPr>
          <p:spPr>
            <a:xfrm>
              <a:off x="7847900" y="4283737"/>
              <a:ext cx="27925" cy="23950"/>
            </a:xfrm>
            <a:custGeom>
              <a:avLst/>
              <a:gdLst/>
              <a:ahLst/>
              <a:cxnLst/>
              <a:rect l="l" t="t" r="r" b="b"/>
              <a:pathLst>
                <a:path w="1117" h="958" extrusionOk="0">
                  <a:moveTo>
                    <a:pt x="648" y="1"/>
                  </a:moveTo>
                  <a:cubicBezTo>
                    <a:pt x="221" y="1"/>
                    <a:pt x="0" y="511"/>
                    <a:pt x="303" y="814"/>
                  </a:cubicBezTo>
                  <a:cubicBezTo>
                    <a:pt x="398" y="913"/>
                    <a:pt x="518" y="958"/>
                    <a:pt x="637" y="958"/>
                  </a:cubicBezTo>
                  <a:cubicBezTo>
                    <a:pt x="880" y="958"/>
                    <a:pt x="1116" y="770"/>
                    <a:pt x="1116" y="483"/>
                  </a:cubicBezTo>
                  <a:cubicBezTo>
                    <a:pt x="1116" y="221"/>
                    <a:pt x="910" y="1"/>
                    <a:pt x="648" y="1"/>
                  </a:cubicBezTo>
                  <a:close/>
                </a:path>
              </a:pathLst>
            </a:cu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6" name="Google Shape;5626;p118"/>
            <p:cNvSpPr/>
            <p:nvPr/>
          </p:nvSpPr>
          <p:spPr>
            <a:xfrm>
              <a:off x="7800025" y="4331612"/>
              <a:ext cx="27925" cy="23875"/>
            </a:xfrm>
            <a:custGeom>
              <a:avLst/>
              <a:gdLst/>
              <a:ahLst/>
              <a:cxnLst/>
              <a:rect l="l" t="t" r="r" b="b"/>
              <a:pathLst>
                <a:path w="1117" h="955" extrusionOk="0">
                  <a:moveTo>
                    <a:pt x="648" y="1"/>
                  </a:moveTo>
                  <a:cubicBezTo>
                    <a:pt x="221" y="1"/>
                    <a:pt x="0" y="511"/>
                    <a:pt x="303" y="814"/>
                  </a:cubicBezTo>
                  <a:cubicBezTo>
                    <a:pt x="400" y="911"/>
                    <a:pt x="519" y="954"/>
                    <a:pt x="635" y="954"/>
                  </a:cubicBezTo>
                  <a:cubicBezTo>
                    <a:pt x="881" y="954"/>
                    <a:pt x="1116" y="760"/>
                    <a:pt x="1116" y="469"/>
                  </a:cubicBezTo>
                  <a:cubicBezTo>
                    <a:pt x="1116" y="208"/>
                    <a:pt x="910" y="1"/>
                    <a:pt x="648" y="1"/>
                  </a:cubicBezTo>
                  <a:close/>
                </a:path>
              </a:pathLst>
            </a:cu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7" name="Google Shape;5627;p118"/>
            <p:cNvSpPr/>
            <p:nvPr/>
          </p:nvSpPr>
          <p:spPr>
            <a:xfrm>
              <a:off x="7847900" y="4331612"/>
              <a:ext cx="27925" cy="23875"/>
            </a:xfrm>
            <a:custGeom>
              <a:avLst/>
              <a:gdLst/>
              <a:ahLst/>
              <a:cxnLst/>
              <a:rect l="l" t="t" r="r" b="b"/>
              <a:pathLst>
                <a:path w="1117" h="955" extrusionOk="0">
                  <a:moveTo>
                    <a:pt x="634" y="1"/>
                  </a:moveTo>
                  <a:cubicBezTo>
                    <a:pt x="207" y="1"/>
                    <a:pt x="0" y="511"/>
                    <a:pt x="303" y="814"/>
                  </a:cubicBezTo>
                  <a:cubicBezTo>
                    <a:pt x="401" y="911"/>
                    <a:pt x="519" y="954"/>
                    <a:pt x="635" y="954"/>
                  </a:cubicBezTo>
                  <a:cubicBezTo>
                    <a:pt x="881" y="954"/>
                    <a:pt x="1116" y="760"/>
                    <a:pt x="1116" y="469"/>
                  </a:cubicBezTo>
                  <a:cubicBezTo>
                    <a:pt x="1116" y="208"/>
                    <a:pt x="896" y="1"/>
                    <a:pt x="634" y="1"/>
                  </a:cubicBezTo>
                  <a:close/>
                </a:path>
              </a:pathLst>
            </a:cu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8" name="Google Shape;5628;p118"/>
            <p:cNvSpPr/>
            <p:nvPr/>
          </p:nvSpPr>
          <p:spPr>
            <a:xfrm>
              <a:off x="7847900" y="4379512"/>
              <a:ext cx="27925" cy="23850"/>
            </a:xfrm>
            <a:custGeom>
              <a:avLst/>
              <a:gdLst/>
              <a:ahLst/>
              <a:cxnLst/>
              <a:rect l="l" t="t" r="r" b="b"/>
              <a:pathLst>
                <a:path w="1117" h="954" extrusionOk="0">
                  <a:moveTo>
                    <a:pt x="634" y="0"/>
                  </a:moveTo>
                  <a:cubicBezTo>
                    <a:pt x="207" y="0"/>
                    <a:pt x="0" y="510"/>
                    <a:pt x="303" y="813"/>
                  </a:cubicBezTo>
                  <a:cubicBezTo>
                    <a:pt x="401" y="911"/>
                    <a:pt x="520" y="954"/>
                    <a:pt x="637" y="954"/>
                  </a:cubicBezTo>
                  <a:cubicBezTo>
                    <a:pt x="882" y="954"/>
                    <a:pt x="1116" y="762"/>
                    <a:pt x="1116" y="482"/>
                  </a:cubicBezTo>
                  <a:cubicBezTo>
                    <a:pt x="1116" y="207"/>
                    <a:pt x="896" y="0"/>
                    <a:pt x="634" y="0"/>
                  </a:cubicBezTo>
                  <a:close/>
                </a:path>
              </a:pathLst>
            </a:cu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9" name="Google Shape;5629;p118"/>
            <p:cNvSpPr/>
            <p:nvPr/>
          </p:nvSpPr>
          <p:spPr>
            <a:xfrm>
              <a:off x="7800025" y="4379512"/>
              <a:ext cx="27925" cy="23850"/>
            </a:xfrm>
            <a:custGeom>
              <a:avLst/>
              <a:gdLst/>
              <a:ahLst/>
              <a:cxnLst/>
              <a:rect l="l" t="t" r="r" b="b"/>
              <a:pathLst>
                <a:path w="1117" h="954" extrusionOk="0">
                  <a:moveTo>
                    <a:pt x="648" y="0"/>
                  </a:moveTo>
                  <a:cubicBezTo>
                    <a:pt x="221" y="0"/>
                    <a:pt x="0" y="510"/>
                    <a:pt x="303" y="813"/>
                  </a:cubicBezTo>
                  <a:cubicBezTo>
                    <a:pt x="401" y="911"/>
                    <a:pt x="520" y="954"/>
                    <a:pt x="637" y="954"/>
                  </a:cubicBezTo>
                  <a:cubicBezTo>
                    <a:pt x="882" y="954"/>
                    <a:pt x="1116" y="762"/>
                    <a:pt x="1116" y="482"/>
                  </a:cubicBezTo>
                  <a:cubicBezTo>
                    <a:pt x="1116" y="207"/>
                    <a:pt x="910" y="0"/>
                    <a:pt x="648" y="0"/>
                  </a:cubicBezTo>
                  <a:close/>
                </a:path>
              </a:pathLst>
            </a:cu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0" name="Google Shape;5630;p118"/>
            <p:cNvSpPr/>
            <p:nvPr/>
          </p:nvSpPr>
          <p:spPr>
            <a:xfrm>
              <a:off x="7824125" y="4427212"/>
              <a:ext cx="27925" cy="23950"/>
            </a:xfrm>
            <a:custGeom>
              <a:avLst/>
              <a:gdLst/>
              <a:ahLst/>
              <a:cxnLst/>
              <a:rect l="l" t="t" r="r" b="b"/>
              <a:pathLst>
                <a:path w="1117" h="958" extrusionOk="0">
                  <a:moveTo>
                    <a:pt x="633" y="1"/>
                  </a:moveTo>
                  <a:cubicBezTo>
                    <a:pt x="512" y="1"/>
                    <a:pt x="389" y="46"/>
                    <a:pt x="290" y="145"/>
                  </a:cubicBezTo>
                  <a:cubicBezTo>
                    <a:pt x="1" y="434"/>
                    <a:pt x="207" y="958"/>
                    <a:pt x="634" y="958"/>
                  </a:cubicBezTo>
                  <a:cubicBezTo>
                    <a:pt x="896" y="958"/>
                    <a:pt x="1117" y="737"/>
                    <a:pt x="1117" y="476"/>
                  </a:cubicBezTo>
                  <a:cubicBezTo>
                    <a:pt x="1117" y="188"/>
                    <a:pt x="880" y="1"/>
                    <a:pt x="633" y="1"/>
                  </a:cubicBezTo>
                  <a:close/>
                </a:path>
              </a:pathLst>
            </a:cu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1" name="Google Shape;5631;p118"/>
            <p:cNvSpPr/>
            <p:nvPr/>
          </p:nvSpPr>
          <p:spPr>
            <a:xfrm>
              <a:off x="7991175" y="4427037"/>
              <a:ext cx="27925" cy="23950"/>
            </a:xfrm>
            <a:custGeom>
              <a:avLst/>
              <a:gdLst/>
              <a:ahLst/>
              <a:cxnLst/>
              <a:rect l="l" t="t" r="r" b="b"/>
              <a:pathLst>
                <a:path w="1117" h="958" extrusionOk="0">
                  <a:moveTo>
                    <a:pt x="635" y="0"/>
                  </a:moveTo>
                  <a:cubicBezTo>
                    <a:pt x="207" y="0"/>
                    <a:pt x="1" y="524"/>
                    <a:pt x="290" y="813"/>
                  </a:cubicBezTo>
                  <a:cubicBezTo>
                    <a:pt x="390" y="913"/>
                    <a:pt x="511" y="957"/>
                    <a:pt x="630" y="957"/>
                  </a:cubicBezTo>
                  <a:cubicBezTo>
                    <a:pt x="874" y="957"/>
                    <a:pt x="1108" y="770"/>
                    <a:pt x="1117" y="483"/>
                  </a:cubicBezTo>
                  <a:cubicBezTo>
                    <a:pt x="1117" y="221"/>
                    <a:pt x="896" y="0"/>
                    <a:pt x="635" y="0"/>
                  </a:cubicBezTo>
                  <a:close/>
                </a:path>
              </a:pathLst>
            </a:cu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2" name="Google Shape;5632;p118"/>
            <p:cNvSpPr/>
            <p:nvPr/>
          </p:nvSpPr>
          <p:spPr>
            <a:xfrm>
              <a:off x="8039050" y="4427037"/>
              <a:ext cx="27925" cy="23950"/>
            </a:xfrm>
            <a:custGeom>
              <a:avLst/>
              <a:gdLst/>
              <a:ahLst/>
              <a:cxnLst/>
              <a:rect l="l" t="t" r="r" b="b"/>
              <a:pathLst>
                <a:path w="1117" h="958" extrusionOk="0">
                  <a:moveTo>
                    <a:pt x="635" y="0"/>
                  </a:moveTo>
                  <a:cubicBezTo>
                    <a:pt x="208" y="0"/>
                    <a:pt x="1" y="524"/>
                    <a:pt x="304" y="813"/>
                  </a:cubicBezTo>
                  <a:cubicBezTo>
                    <a:pt x="403" y="913"/>
                    <a:pt x="525" y="957"/>
                    <a:pt x="643" y="957"/>
                  </a:cubicBezTo>
                  <a:cubicBezTo>
                    <a:pt x="887" y="957"/>
                    <a:pt x="1117" y="770"/>
                    <a:pt x="1117" y="483"/>
                  </a:cubicBezTo>
                  <a:cubicBezTo>
                    <a:pt x="1117" y="221"/>
                    <a:pt x="896" y="0"/>
                    <a:pt x="635" y="0"/>
                  </a:cubicBezTo>
                  <a:close/>
                </a:path>
              </a:pathLst>
            </a:cu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3" name="Google Shape;5633;p118"/>
            <p:cNvSpPr/>
            <p:nvPr/>
          </p:nvSpPr>
          <p:spPr>
            <a:xfrm>
              <a:off x="8039050" y="4379512"/>
              <a:ext cx="27925" cy="23850"/>
            </a:xfrm>
            <a:custGeom>
              <a:avLst/>
              <a:gdLst/>
              <a:ahLst/>
              <a:cxnLst/>
              <a:rect l="l" t="t" r="r" b="b"/>
              <a:pathLst>
                <a:path w="1117" h="954" extrusionOk="0">
                  <a:moveTo>
                    <a:pt x="635" y="0"/>
                  </a:moveTo>
                  <a:cubicBezTo>
                    <a:pt x="208" y="0"/>
                    <a:pt x="1" y="510"/>
                    <a:pt x="304" y="813"/>
                  </a:cubicBezTo>
                  <a:cubicBezTo>
                    <a:pt x="402" y="911"/>
                    <a:pt x="521" y="954"/>
                    <a:pt x="637" y="954"/>
                  </a:cubicBezTo>
                  <a:cubicBezTo>
                    <a:pt x="883" y="954"/>
                    <a:pt x="1117" y="762"/>
                    <a:pt x="1117" y="482"/>
                  </a:cubicBezTo>
                  <a:cubicBezTo>
                    <a:pt x="1117" y="207"/>
                    <a:pt x="896" y="0"/>
                    <a:pt x="635" y="0"/>
                  </a:cubicBezTo>
                  <a:close/>
                </a:path>
              </a:pathLst>
            </a:cu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4" name="Google Shape;5634;p118"/>
            <p:cNvSpPr/>
            <p:nvPr/>
          </p:nvSpPr>
          <p:spPr>
            <a:xfrm>
              <a:off x="8015300" y="4331612"/>
              <a:ext cx="27925" cy="23875"/>
            </a:xfrm>
            <a:custGeom>
              <a:avLst/>
              <a:gdLst/>
              <a:ahLst/>
              <a:cxnLst/>
              <a:rect l="l" t="t" r="r" b="b"/>
              <a:pathLst>
                <a:path w="1117" h="955" extrusionOk="0">
                  <a:moveTo>
                    <a:pt x="634" y="1"/>
                  </a:moveTo>
                  <a:cubicBezTo>
                    <a:pt x="207" y="1"/>
                    <a:pt x="0" y="511"/>
                    <a:pt x="290" y="814"/>
                  </a:cubicBezTo>
                  <a:cubicBezTo>
                    <a:pt x="387" y="911"/>
                    <a:pt x="507" y="954"/>
                    <a:pt x="625" y="954"/>
                  </a:cubicBezTo>
                  <a:cubicBezTo>
                    <a:pt x="875" y="954"/>
                    <a:pt x="1116" y="760"/>
                    <a:pt x="1116" y="469"/>
                  </a:cubicBezTo>
                  <a:cubicBezTo>
                    <a:pt x="1102" y="208"/>
                    <a:pt x="896" y="1"/>
                    <a:pt x="634" y="1"/>
                  </a:cubicBezTo>
                  <a:close/>
                </a:path>
              </a:pathLst>
            </a:cu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5" name="Google Shape;5635;p118"/>
            <p:cNvSpPr/>
            <p:nvPr/>
          </p:nvSpPr>
          <p:spPr>
            <a:xfrm>
              <a:off x="7991175" y="4283737"/>
              <a:ext cx="27925" cy="23950"/>
            </a:xfrm>
            <a:custGeom>
              <a:avLst/>
              <a:gdLst/>
              <a:ahLst/>
              <a:cxnLst/>
              <a:rect l="l" t="t" r="r" b="b"/>
              <a:pathLst>
                <a:path w="1117" h="958" extrusionOk="0">
                  <a:moveTo>
                    <a:pt x="635" y="1"/>
                  </a:moveTo>
                  <a:cubicBezTo>
                    <a:pt x="207" y="1"/>
                    <a:pt x="1" y="511"/>
                    <a:pt x="290" y="814"/>
                  </a:cubicBezTo>
                  <a:cubicBezTo>
                    <a:pt x="390" y="913"/>
                    <a:pt x="511" y="958"/>
                    <a:pt x="630" y="958"/>
                  </a:cubicBezTo>
                  <a:cubicBezTo>
                    <a:pt x="874" y="958"/>
                    <a:pt x="1108" y="770"/>
                    <a:pt x="1117" y="483"/>
                  </a:cubicBezTo>
                  <a:cubicBezTo>
                    <a:pt x="1117" y="208"/>
                    <a:pt x="896" y="1"/>
                    <a:pt x="635" y="1"/>
                  </a:cubicBezTo>
                  <a:close/>
                </a:path>
              </a:pathLst>
            </a:cu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6" name="Google Shape;5636;p118"/>
            <p:cNvSpPr/>
            <p:nvPr/>
          </p:nvSpPr>
          <p:spPr>
            <a:xfrm>
              <a:off x="8039050" y="4283737"/>
              <a:ext cx="27925" cy="23875"/>
            </a:xfrm>
            <a:custGeom>
              <a:avLst/>
              <a:gdLst/>
              <a:ahLst/>
              <a:cxnLst/>
              <a:rect l="l" t="t" r="r" b="b"/>
              <a:pathLst>
                <a:path w="1117" h="955" extrusionOk="0">
                  <a:moveTo>
                    <a:pt x="635" y="1"/>
                  </a:moveTo>
                  <a:cubicBezTo>
                    <a:pt x="208" y="1"/>
                    <a:pt x="1" y="511"/>
                    <a:pt x="304" y="814"/>
                  </a:cubicBezTo>
                  <a:cubicBezTo>
                    <a:pt x="402" y="911"/>
                    <a:pt x="521" y="955"/>
                    <a:pt x="637" y="955"/>
                  </a:cubicBezTo>
                  <a:cubicBezTo>
                    <a:pt x="883" y="955"/>
                    <a:pt x="1117" y="763"/>
                    <a:pt x="1117" y="483"/>
                  </a:cubicBezTo>
                  <a:cubicBezTo>
                    <a:pt x="1117" y="208"/>
                    <a:pt x="896" y="1"/>
                    <a:pt x="635" y="1"/>
                  </a:cubicBezTo>
                  <a:close/>
                </a:path>
              </a:pathLst>
            </a:cu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7" name="Google Shape;5637;p118"/>
            <p:cNvSpPr/>
            <p:nvPr/>
          </p:nvSpPr>
          <p:spPr>
            <a:xfrm>
              <a:off x="8039050" y="4235862"/>
              <a:ext cx="27925" cy="23950"/>
            </a:xfrm>
            <a:custGeom>
              <a:avLst/>
              <a:gdLst/>
              <a:ahLst/>
              <a:cxnLst/>
              <a:rect l="l" t="t" r="r" b="b"/>
              <a:pathLst>
                <a:path w="1117" h="958" extrusionOk="0">
                  <a:moveTo>
                    <a:pt x="635" y="1"/>
                  </a:moveTo>
                  <a:cubicBezTo>
                    <a:pt x="208" y="1"/>
                    <a:pt x="1" y="524"/>
                    <a:pt x="304" y="814"/>
                  </a:cubicBezTo>
                  <a:cubicBezTo>
                    <a:pt x="403" y="913"/>
                    <a:pt x="525" y="958"/>
                    <a:pt x="643" y="958"/>
                  </a:cubicBezTo>
                  <a:cubicBezTo>
                    <a:pt x="887" y="958"/>
                    <a:pt x="1117" y="770"/>
                    <a:pt x="1117" y="483"/>
                  </a:cubicBezTo>
                  <a:cubicBezTo>
                    <a:pt x="1117" y="221"/>
                    <a:pt x="896" y="1"/>
                    <a:pt x="635" y="1"/>
                  </a:cubicBezTo>
                  <a:close/>
                </a:path>
              </a:pathLst>
            </a:cu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8" name="Google Shape;5638;p118"/>
            <p:cNvSpPr/>
            <p:nvPr/>
          </p:nvSpPr>
          <p:spPr>
            <a:xfrm>
              <a:off x="7991175" y="4235862"/>
              <a:ext cx="27925" cy="23950"/>
            </a:xfrm>
            <a:custGeom>
              <a:avLst/>
              <a:gdLst/>
              <a:ahLst/>
              <a:cxnLst/>
              <a:rect l="l" t="t" r="r" b="b"/>
              <a:pathLst>
                <a:path w="1117" h="958" extrusionOk="0">
                  <a:moveTo>
                    <a:pt x="648" y="1"/>
                  </a:moveTo>
                  <a:cubicBezTo>
                    <a:pt x="221" y="1"/>
                    <a:pt x="1" y="524"/>
                    <a:pt x="304" y="814"/>
                  </a:cubicBezTo>
                  <a:cubicBezTo>
                    <a:pt x="403" y="913"/>
                    <a:pt x="525" y="958"/>
                    <a:pt x="643" y="958"/>
                  </a:cubicBezTo>
                  <a:cubicBezTo>
                    <a:pt x="886" y="958"/>
                    <a:pt x="1117" y="770"/>
                    <a:pt x="1117" y="483"/>
                  </a:cubicBezTo>
                  <a:cubicBezTo>
                    <a:pt x="1117" y="221"/>
                    <a:pt x="910" y="1"/>
                    <a:pt x="648" y="1"/>
                  </a:cubicBezTo>
                  <a:close/>
                </a:path>
              </a:pathLst>
            </a:cu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9" name="Google Shape;5639;p118"/>
            <p:cNvSpPr/>
            <p:nvPr/>
          </p:nvSpPr>
          <p:spPr>
            <a:xfrm>
              <a:off x="8015300" y="4187987"/>
              <a:ext cx="27925" cy="23950"/>
            </a:xfrm>
            <a:custGeom>
              <a:avLst/>
              <a:gdLst/>
              <a:ahLst/>
              <a:cxnLst/>
              <a:rect l="l" t="t" r="r" b="b"/>
              <a:pathLst>
                <a:path w="1117" h="958" extrusionOk="0">
                  <a:moveTo>
                    <a:pt x="634" y="1"/>
                  </a:moveTo>
                  <a:cubicBezTo>
                    <a:pt x="207" y="1"/>
                    <a:pt x="0" y="524"/>
                    <a:pt x="290" y="814"/>
                  </a:cubicBezTo>
                  <a:cubicBezTo>
                    <a:pt x="389" y="913"/>
                    <a:pt x="512" y="957"/>
                    <a:pt x="633" y="957"/>
                  </a:cubicBezTo>
                  <a:cubicBezTo>
                    <a:pt x="880" y="957"/>
                    <a:pt x="1116" y="770"/>
                    <a:pt x="1116" y="483"/>
                  </a:cubicBezTo>
                  <a:cubicBezTo>
                    <a:pt x="1116" y="221"/>
                    <a:pt x="896" y="1"/>
                    <a:pt x="634" y="1"/>
                  </a:cubicBezTo>
                  <a:close/>
                </a:path>
              </a:pathLst>
            </a:cu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40" name="Google Shape;5640;p118"/>
          <p:cNvGrpSpPr/>
          <p:nvPr/>
        </p:nvGrpSpPr>
        <p:grpSpPr>
          <a:xfrm>
            <a:off x="1005200" y="4140462"/>
            <a:ext cx="406450" cy="382525"/>
            <a:chOff x="1005200" y="4140462"/>
            <a:chExt cx="406450" cy="382525"/>
          </a:xfrm>
        </p:grpSpPr>
        <p:sp>
          <p:nvSpPr>
            <p:cNvPr id="5641" name="Google Shape;5641;p118"/>
            <p:cNvSpPr/>
            <p:nvPr/>
          </p:nvSpPr>
          <p:spPr>
            <a:xfrm>
              <a:off x="1005200" y="4140462"/>
              <a:ext cx="406450" cy="310375"/>
            </a:xfrm>
            <a:custGeom>
              <a:avLst/>
              <a:gdLst/>
              <a:ahLst/>
              <a:cxnLst/>
              <a:rect l="l" t="t" r="r" b="b"/>
              <a:pathLst>
                <a:path w="16258" h="12415" extrusionOk="0">
                  <a:moveTo>
                    <a:pt x="482" y="0"/>
                  </a:moveTo>
                  <a:cubicBezTo>
                    <a:pt x="220" y="0"/>
                    <a:pt x="0" y="207"/>
                    <a:pt x="0" y="469"/>
                  </a:cubicBezTo>
                  <a:lnTo>
                    <a:pt x="0" y="11932"/>
                  </a:lnTo>
                  <a:cubicBezTo>
                    <a:pt x="0" y="12194"/>
                    <a:pt x="220" y="12414"/>
                    <a:pt x="482" y="12414"/>
                  </a:cubicBezTo>
                  <a:lnTo>
                    <a:pt x="10278" y="12414"/>
                  </a:lnTo>
                  <a:cubicBezTo>
                    <a:pt x="10540" y="12414"/>
                    <a:pt x="10760" y="12194"/>
                    <a:pt x="10760" y="11932"/>
                  </a:cubicBezTo>
                  <a:lnTo>
                    <a:pt x="12676" y="11932"/>
                  </a:lnTo>
                  <a:cubicBezTo>
                    <a:pt x="12676" y="12194"/>
                    <a:pt x="12882" y="12414"/>
                    <a:pt x="13158" y="12414"/>
                  </a:cubicBezTo>
                  <a:lnTo>
                    <a:pt x="15775" y="12414"/>
                  </a:lnTo>
                  <a:cubicBezTo>
                    <a:pt x="16037" y="12414"/>
                    <a:pt x="16258" y="12194"/>
                    <a:pt x="16258" y="11932"/>
                  </a:cubicBezTo>
                  <a:lnTo>
                    <a:pt x="16258" y="469"/>
                  </a:lnTo>
                  <a:cubicBezTo>
                    <a:pt x="16244" y="207"/>
                    <a:pt x="16037" y="0"/>
                    <a:pt x="15775" y="0"/>
                  </a:cubicBez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2" name="Google Shape;5642;p118"/>
            <p:cNvSpPr/>
            <p:nvPr/>
          </p:nvSpPr>
          <p:spPr>
            <a:xfrm>
              <a:off x="1208400" y="4140462"/>
              <a:ext cx="203250" cy="310375"/>
            </a:xfrm>
            <a:custGeom>
              <a:avLst/>
              <a:gdLst/>
              <a:ahLst/>
              <a:cxnLst/>
              <a:rect l="l" t="t" r="r" b="b"/>
              <a:pathLst>
                <a:path w="8130" h="12415" extrusionOk="0">
                  <a:moveTo>
                    <a:pt x="1" y="0"/>
                  </a:moveTo>
                  <a:lnTo>
                    <a:pt x="1" y="12414"/>
                  </a:lnTo>
                  <a:lnTo>
                    <a:pt x="2150" y="12414"/>
                  </a:lnTo>
                  <a:cubicBezTo>
                    <a:pt x="2412" y="12414"/>
                    <a:pt x="2632" y="12194"/>
                    <a:pt x="2632" y="11932"/>
                  </a:cubicBezTo>
                  <a:lnTo>
                    <a:pt x="4548" y="11932"/>
                  </a:lnTo>
                  <a:cubicBezTo>
                    <a:pt x="4548" y="12194"/>
                    <a:pt x="4754" y="12414"/>
                    <a:pt x="5030" y="12414"/>
                  </a:cubicBezTo>
                  <a:lnTo>
                    <a:pt x="7647" y="12414"/>
                  </a:lnTo>
                  <a:cubicBezTo>
                    <a:pt x="7909" y="12414"/>
                    <a:pt x="8130" y="12194"/>
                    <a:pt x="8130" y="11932"/>
                  </a:cubicBezTo>
                  <a:lnTo>
                    <a:pt x="8130" y="469"/>
                  </a:lnTo>
                  <a:cubicBezTo>
                    <a:pt x="8116" y="207"/>
                    <a:pt x="7909" y="0"/>
                    <a:pt x="7647" y="0"/>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3" name="Google Shape;5643;p118"/>
            <p:cNvSpPr/>
            <p:nvPr/>
          </p:nvSpPr>
          <p:spPr>
            <a:xfrm>
              <a:off x="1053075" y="4188312"/>
              <a:ext cx="76175" cy="71700"/>
            </a:xfrm>
            <a:custGeom>
              <a:avLst/>
              <a:gdLst/>
              <a:ahLst/>
              <a:cxnLst/>
              <a:rect l="l" t="t" r="r" b="b"/>
              <a:pathLst>
                <a:path w="3047" h="2868" extrusionOk="0">
                  <a:moveTo>
                    <a:pt x="2436" y="0"/>
                  </a:moveTo>
                  <a:cubicBezTo>
                    <a:pt x="2423" y="0"/>
                    <a:pt x="2410" y="1"/>
                    <a:pt x="2397" y="1"/>
                  </a:cubicBezTo>
                  <a:lnTo>
                    <a:pt x="469" y="1"/>
                  </a:lnTo>
                  <a:cubicBezTo>
                    <a:pt x="207" y="1"/>
                    <a:pt x="0" y="208"/>
                    <a:pt x="0" y="470"/>
                  </a:cubicBezTo>
                  <a:lnTo>
                    <a:pt x="0" y="2385"/>
                  </a:lnTo>
                  <a:cubicBezTo>
                    <a:pt x="0" y="2647"/>
                    <a:pt x="207" y="2867"/>
                    <a:pt x="469" y="2867"/>
                  </a:cubicBezTo>
                  <a:cubicBezTo>
                    <a:pt x="730" y="2867"/>
                    <a:pt x="951" y="2647"/>
                    <a:pt x="951" y="2385"/>
                  </a:cubicBezTo>
                  <a:lnTo>
                    <a:pt x="951" y="952"/>
                  </a:lnTo>
                  <a:lnTo>
                    <a:pt x="2397" y="952"/>
                  </a:lnTo>
                  <a:cubicBezTo>
                    <a:pt x="2410" y="953"/>
                    <a:pt x="2423" y="953"/>
                    <a:pt x="2436" y="953"/>
                  </a:cubicBezTo>
                  <a:cubicBezTo>
                    <a:pt x="3046" y="953"/>
                    <a:pt x="3046" y="0"/>
                    <a:pt x="2436" y="0"/>
                  </a:cubicBezTo>
                  <a:close/>
                </a:path>
              </a:pathLst>
            </a:cu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4" name="Google Shape;5644;p118"/>
            <p:cNvSpPr/>
            <p:nvPr/>
          </p:nvSpPr>
          <p:spPr>
            <a:xfrm>
              <a:off x="1053075" y="4331962"/>
              <a:ext cx="76175" cy="71025"/>
            </a:xfrm>
            <a:custGeom>
              <a:avLst/>
              <a:gdLst/>
              <a:ahLst/>
              <a:cxnLst/>
              <a:rect l="l" t="t" r="r" b="b"/>
              <a:pathLst>
                <a:path w="3047" h="2841" extrusionOk="0">
                  <a:moveTo>
                    <a:pt x="470" y="1"/>
                  </a:moveTo>
                  <a:cubicBezTo>
                    <a:pt x="241" y="1"/>
                    <a:pt x="14" y="152"/>
                    <a:pt x="0" y="455"/>
                  </a:cubicBezTo>
                  <a:lnTo>
                    <a:pt x="0" y="2370"/>
                  </a:lnTo>
                  <a:cubicBezTo>
                    <a:pt x="0" y="2632"/>
                    <a:pt x="207" y="2839"/>
                    <a:pt x="469" y="2839"/>
                  </a:cubicBezTo>
                  <a:lnTo>
                    <a:pt x="2397" y="2839"/>
                  </a:lnTo>
                  <a:cubicBezTo>
                    <a:pt x="2410" y="2840"/>
                    <a:pt x="2423" y="2840"/>
                    <a:pt x="2436" y="2840"/>
                  </a:cubicBezTo>
                  <a:cubicBezTo>
                    <a:pt x="3046" y="2840"/>
                    <a:pt x="3046" y="1887"/>
                    <a:pt x="2436" y="1887"/>
                  </a:cubicBezTo>
                  <a:cubicBezTo>
                    <a:pt x="2423" y="1887"/>
                    <a:pt x="2410" y="1887"/>
                    <a:pt x="2397" y="1888"/>
                  </a:cubicBezTo>
                  <a:lnTo>
                    <a:pt x="951" y="1888"/>
                  </a:lnTo>
                  <a:lnTo>
                    <a:pt x="951" y="455"/>
                  </a:lnTo>
                  <a:cubicBezTo>
                    <a:pt x="930" y="152"/>
                    <a:pt x="699" y="1"/>
                    <a:pt x="470" y="1"/>
                  </a:cubicBezTo>
                  <a:close/>
                </a:path>
              </a:pathLst>
            </a:cu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5" name="Google Shape;5645;p118"/>
            <p:cNvSpPr/>
            <p:nvPr/>
          </p:nvSpPr>
          <p:spPr>
            <a:xfrm>
              <a:off x="1289000" y="4188337"/>
              <a:ext cx="74775" cy="71675"/>
            </a:xfrm>
            <a:custGeom>
              <a:avLst/>
              <a:gdLst/>
              <a:ahLst/>
              <a:cxnLst/>
              <a:rect l="l" t="t" r="r" b="b"/>
              <a:pathLst>
                <a:path w="2991" h="2867" extrusionOk="0">
                  <a:moveTo>
                    <a:pt x="593" y="0"/>
                  </a:moveTo>
                  <a:cubicBezTo>
                    <a:pt x="1" y="28"/>
                    <a:pt x="1" y="910"/>
                    <a:pt x="593" y="951"/>
                  </a:cubicBezTo>
                  <a:lnTo>
                    <a:pt x="2040" y="951"/>
                  </a:lnTo>
                  <a:lnTo>
                    <a:pt x="2040" y="2384"/>
                  </a:lnTo>
                  <a:cubicBezTo>
                    <a:pt x="2040" y="2646"/>
                    <a:pt x="2247" y="2866"/>
                    <a:pt x="2508" y="2866"/>
                  </a:cubicBezTo>
                  <a:cubicBezTo>
                    <a:pt x="2770" y="2852"/>
                    <a:pt x="2991" y="2646"/>
                    <a:pt x="2991" y="2384"/>
                  </a:cubicBezTo>
                  <a:lnTo>
                    <a:pt x="2991" y="469"/>
                  </a:lnTo>
                  <a:cubicBezTo>
                    <a:pt x="2991" y="207"/>
                    <a:pt x="2770" y="0"/>
                    <a:pt x="2508" y="0"/>
                  </a:cubicBezTo>
                  <a:close/>
                </a:path>
              </a:pathLst>
            </a:cu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6" name="Google Shape;5646;p118"/>
            <p:cNvSpPr/>
            <p:nvPr/>
          </p:nvSpPr>
          <p:spPr>
            <a:xfrm>
              <a:off x="1249925" y="4413337"/>
              <a:ext cx="95950" cy="109300"/>
            </a:xfrm>
            <a:custGeom>
              <a:avLst/>
              <a:gdLst/>
              <a:ahLst/>
              <a:cxnLst/>
              <a:rect l="l" t="t" r="r" b="b"/>
              <a:pathLst>
                <a:path w="3838" h="4372" extrusionOk="0">
                  <a:moveTo>
                    <a:pt x="496" y="1"/>
                  </a:moveTo>
                  <a:cubicBezTo>
                    <a:pt x="248" y="1"/>
                    <a:pt x="0" y="169"/>
                    <a:pt x="21" y="507"/>
                  </a:cubicBezTo>
                  <a:lnTo>
                    <a:pt x="21" y="3896"/>
                  </a:lnTo>
                  <a:cubicBezTo>
                    <a:pt x="21" y="4176"/>
                    <a:pt x="248" y="4372"/>
                    <a:pt x="498" y="4372"/>
                  </a:cubicBezTo>
                  <a:cubicBezTo>
                    <a:pt x="568" y="4372"/>
                    <a:pt x="640" y="4357"/>
                    <a:pt x="710" y="4323"/>
                  </a:cubicBezTo>
                  <a:lnTo>
                    <a:pt x="1715" y="3814"/>
                  </a:lnTo>
                  <a:cubicBezTo>
                    <a:pt x="1777" y="3786"/>
                    <a:pt x="1850" y="3772"/>
                    <a:pt x="1924" y="3772"/>
                  </a:cubicBezTo>
                  <a:cubicBezTo>
                    <a:pt x="1998" y="3772"/>
                    <a:pt x="2074" y="3786"/>
                    <a:pt x="2143" y="3814"/>
                  </a:cubicBezTo>
                  <a:lnTo>
                    <a:pt x="3148" y="4323"/>
                  </a:lnTo>
                  <a:cubicBezTo>
                    <a:pt x="3218" y="4357"/>
                    <a:pt x="3290" y="4372"/>
                    <a:pt x="3360" y="4372"/>
                  </a:cubicBezTo>
                  <a:cubicBezTo>
                    <a:pt x="3610" y="4372"/>
                    <a:pt x="3837" y="4176"/>
                    <a:pt x="3837" y="3896"/>
                  </a:cubicBezTo>
                  <a:lnTo>
                    <a:pt x="3837" y="507"/>
                  </a:lnTo>
                  <a:cubicBezTo>
                    <a:pt x="3837" y="259"/>
                    <a:pt x="3658" y="52"/>
                    <a:pt x="3410" y="25"/>
                  </a:cubicBezTo>
                  <a:lnTo>
                    <a:pt x="3369" y="25"/>
                  </a:lnTo>
                  <a:cubicBezTo>
                    <a:pt x="3259" y="25"/>
                    <a:pt x="3162" y="52"/>
                    <a:pt x="3079" y="121"/>
                  </a:cubicBezTo>
                  <a:cubicBezTo>
                    <a:pt x="3052" y="135"/>
                    <a:pt x="3038" y="149"/>
                    <a:pt x="3024" y="163"/>
                  </a:cubicBezTo>
                  <a:cubicBezTo>
                    <a:pt x="3011" y="176"/>
                    <a:pt x="2997" y="190"/>
                    <a:pt x="2983" y="218"/>
                  </a:cubicBezTo>
                  <a:cubicBezTo>
                    <a:pt x="2914" y="300"/>
                    <a:pt x="2887" y="397"/>
                    <a:pt x="2887" y="507"/>
                  </a:cubicBezTo>
                  <a:lnTo>
                    <a:pt x="971" y="507"/>
                  </a:lnTo>
                  <a:cubicBezTo>
                    <a:pt x="992" y="169"/>
                    <a:pt x="744" y="1"/>
                    <a:pt x="496" y="1"/>
                  </a:cubicBezTo>
                  <a:close/>
                </a:path>
              </a:pathLst>
            </a:custGeom>
            <a:solidFill>
              <a:srgbClr val="5A729E"/>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7" name="Google Shape;5647;p118"/>
            <p:cNvSpPr/>
            <p:nvPr/>
          </p:nvSpPr>
          <p:spPr>
            <a:xfrm>
              <a:off x="1297975" y="4413937"/>
              <a:ext cx="47900" cy="109050"/>
            </a:xfrm>
            <a:custGeom>
              <a:avLst/>
              <a:gdLst/>
              <a:ahLst/>
              <a:cxnLst/>
              <a:rect l="l" t="t" r="r" b="b"/>
              <a:pathLst>
                <a:path w="1916" h="4362" extrusionOk="0">
                  <a:moveTo>
                    <a:pt x="1447" y="1"/>
                  </a:moveTo>
                  <a:cubicBezTo>
                    <a:pt x="1337" y="1"/>
                    <a:pt x="1240" y="28"/>
                    <a:pt x="1157" y="97"/>
                  </a:cubicBezTo>
                  <a:cubicBezTo>
                    <a:pt x="1130" y="111"/>
                    <a:pt x="1116" y="125"/>
                    <a:pt x="1102" y="139"/>
                  </a:cubicBezTo>
                  <a:lnTo>
                    <a:pt x="1061" y="194"/>
                  </a:lnTo>
                  <a:cubicBezTo>
                    <a:pt x="992" y="276"/>
                    <a:pt x="965" y="373"/>
                    <a:pt x="965" y="483"/>
                  </a:cubicBezTo>
                  <a:lnTo>
                    <a:pt x="0" y="483"/>
                  </a:lnTo>
                  <a:lnTo>
                    <a:pt x="0" y="3748"/>
                  </a:lnTo>
                  <a:cubicBezTo>
                    <a:pt x="69" y="3748"/>
                    <a:pt x="152" y="3776"/>
                    <a:pt x="221" y="3803"/>
                  </a:cubicBezTo>
                  <a:lnTo>
                    <a:pt x="1226" y="4313"/>
                  </a:lnTo>
                  <a:cubicBezTo>
                    <a:pt x="1296" y="4346"/>
                    <a:pt x="1368" y="4362"/>
                    <a:pt x="1438" y="4362"/>
                  </a:cubicBezTo>
                  <a:cubicBezTo>
                    <a:pt x="1688" y="4362"/>
                    <a:pt x="1915" y="4166"/>
                    <a:pt x="1915" y="3886"/>
                  </a:cubicBezTo>
                  <a:lnTo>
                    <a:pt x="1915" y="483"/>
                  </a:lnTo>
                  <a:cubicBezTo>
                    <a:pt x="1915" y="235"/>
                    <a:pt x="1736" y="28"/>
                    <a:pt x="1488" y="1"/>
                  </a:cubicBezTo>
                  <a:close/>
                </a:path>
              </a:pathLst>
            </a:custGeom>
            <a:solidFill>
              <a:srgbClr val="3F558F"/>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8" name="Google Shape;5648;p118"/>
            <p:cNvSpPr/>
            <p:nvPr/>
          </p:nvSpPr>
          <p:spPr>
            <a:xfrm>
              <a:off x="1232175" y="4319212"/>
              <a:ext cx="131950" cy="131950"/>
            </a:xfrm>
            <a:custGeom>
              <a:avLst/>
              <a:gdLst/>
              <a:ahLst/>
              <a:cxnLst/>
              <a:rect l="l" t="t" r="r" b="b"/>
              <a:pathLst>
                <a:path w="5278" h="5278" extrusionOk="0">
                  <a:moveTo>
                    <a:pt x="1750" y="1"/>
                  </a:moveTo>
                  <a:cubicBezTo>
                    <a:pt x="1613" y="1"/>
                    <a:pt x="1489" y="56"/>
                    <a:pt x="1406" y="139"/>
                  </a:cubicBezTo>
                  <a:lnTo>
                    <a:pt x="138" y="1406"/>
                  </a:lnTo>
                  <a:cubicBezTo>
                    <a:pt x="42" y="1503"/>
                    <a:pt x="1" y="1627"/>
                    <a:pt x="1" y="1751"/>
                  </a:cubicBezTo>
                  <a:lnTo>
                    <a:pt x="1" y="3528"/>
                  </a:lnTo>
                  <a:cubicBezTo>
                    <a:pt x="1" y="3652"/>
                    <a:pt x="42" y="3776"/>
                    <a:pt x="138" y="3872"/>
                  </a:cubicBezTo>
                  <a:lnTo>
                    <a:pt x="1406" y="5140"/>
                  </a:lnTo>
                  <a:cubicBezTo>
                    <a:pt x="1489" y="5223"/>
                    <a:pt x="1613" y="5278"/>
                    <a:pt x="1750" y="5278"/>
                  </a:cubicBezTo>
                  <a:lnTo>
                    <a:pt x="2632" y="5278"/>
                  </a:lnTo>
                  <a:lnTo>
                    <a:pt x="3431" y="4961"/>
                  </a:lnTo>
                  <a:cubicBezTo>
                    <a:pt x="3569" y="4961"/>
                    <a:pt x="3748" y="4740"/>
                    <a:pt x="3845" y="4644"/>
                  </a:cubicBezTo>
                  <a:lnTo>
                    <a:pt x="5126" y="3886"/>
                  </a:lnTo>
                  <a:cubicBezTo>
                    <a:pt x="5222" y="3790"/>
                    <a:pt x="5277" y="3666"/>
                    <a:pt x="5264" y="3542"/>
                  </a:cubicBezTo>
                  <a:lnTo>
                    <a:pt x="5264" y="1751"/>
                  </a:lnTo>
                  <a:lnTo>
                    <a:pt x="5277" y="1751"/>
                  </a:lnTo>
                  <a:cubicBezTo>
                    <a:pt x="5277" y="1627"/>
                    <a:pt x="5222" y="1503"/>
                    <a:pt x="5140" y="1406"/>
                  </a:cubicBezTo>
                  <a:lnTo>
                    <a:pt x="3872" y="139"/>
                  </a:lnTo>
                  <a:cubicBezTo>
                    <a:pt x="3789" y="56"/>
                    <a:pt x="3652" y="1"/>
                    <a:pt x="3528" y="1"/>
                  </a:cubicBezTo>
                  <a:close/>
                </a:path>
              </a:pathLst>
            </a:custGeom>
            <a:solidFill>
              <a:schemeClr val="accent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9" name="Google Shape;5649;p118"/>
            <p:cNvSpPr/>
            <p:nvPr/>
          </p:nvSpPr>
          <p:spPr>
            <a:xfrm>
              <a:off x="1297975" y="4319512"/>
              <a:ext cx="66150" cy="131650"/>
            </a:xfrm>
            <a:custGeom>
              <a:avLst/>
              <a:gdLst/>
              <a:ahLst/>
              <a:cxnLst/>
              <a:rect l="l" t="t" r="r" b="b"/>
              <a:pathLst>
                <a:path w="2646" h="5266" extrusionOk="0">
                  <a:moveTo>
                    <a:pt x="934" y="1"/>
                  </a:moveTo>
                  <a:cubicBezTo>
                    <a:pt x="921" y="1"/>
                    <a:pt x="908" y="1"/>
                    <a:pt x="896" y="3"/>
                  </a:cubicBezTo>
                  <a:lnTo>
                    <a:pt x="0" y="3"/>
                  </a:lnTo>
                  <a:lnTo>
                    <a:pt x="0" y="5266"/>
                  </a:lnTo>
                  <a:lnTo>
                    <a:pt x="896" y="5266"/>
                  </a:lnTo>
                  <a:cubicBezTo>
                    <a:pt x="1020" y="5266"/>
                    <a:pt x="1144" y="5224"/>
                    <a:pt x="1240" y="5128"/>
                  </a:cubicBezTo>
                  <a:lnTo>
                    <a:pt x="2494" y="3874"/>
                  </a:lnTo>
                  <a:cubicBezTo>
                    <a:pt x="2590" y="3778"/>
                    <a:pt x="2645" y="3654"/>
                    <a:pt x="2632" y="3530"/>
                  </a:cubicBezTo>
                  <a:lnTo>
                    <a:pt x="2632" y="1739"/>
                  </a:lnTo>
                  <a:lnTo>
                    <a:pt x="2645" y="1739"/>
                  </a:lnTo>
                  <a:cubicBezTo>
                    <a:pt x="2645" y="1615"/>
                    <a:pt x="2590" y="1491"/>
                    <a:pt x="2508" y="1394"/>
                  </a:cubicBezTo>
                  <a:lnTo>
                    <a:pt x="1240" y="141"/>
                  </a:lnTo>
                  <a:cubicBezTo>
                    <a:pt x="1166" y="54"/>
                    <a:pt x="1047" y="1"/>
                    <a:pt x="934" y="1"/>
                  </a:cubicBezTo>
                  <a:close/>
                </a:path>
              </a:pathLst>
            </a:custGeom>
            <a:solidFill>
              <a:schemeClr val="accent4"/>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0" name="Google Shape;5650;p118"/>
            <p:cNvSpPr/>
            <p:nvPr/>
          </p:nvSpPr>
          <p:spPr>
            <a:xfrm>
              <a:off x="1276950" y="4373312"/>
              <a:ext cx="38950" cy="24125"/>
            </a:xfrm>
            <a:custGeom>
              <a:avLst/>
              <a:gdLst/>
              <a:ahLst/>
              <a:cxnLst/>
              <a:rect l="l" t="t" r="r" b="b"/>
              <a:pathLst>
                <a:path w="1558" h="965" extrusionOk="0">
                  <a:moveTo>
                    <a:pt x="607" y="0"/>
                  </a:moveTo>
                  <a:cubicBezTo>
                    <a:pt x="1" y="41"/>
                    <a:pt x="1" y="923"/>
                    <a:pt x="607" y="964"/>
                  </a:cubicBezTo>
                  <a:lnTo>
                    <a:pt x="1075" y="964"/>
                  </a:lnTo>
                  <a:cubicBezTo>
                    <a:pt x="1337" y="964"/>
                    <a:pt x="1558" y="744"/>
                    <a:pt x="1558" y="482"/>
                  </a:cubicBezTo>
                  <a:cubicBezTo>
                    <a:pt x="1558" y="221"/>
                    <a:pt x="1337" y="0"/>
                    <a:pt x="1075" y="0"/>
                  </a:cubicBezTo>
                  <a:close/>
                </a:path>
              </a:pathLst>
            </a:custGeom>
            <a:solidFill>
              <a:srgbClr val="FFBE00"/>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1" name="Google Shape;5651;p118"/>
            <p:cNvSpPr/>
            <p:nvPr/>
          </p:nvSpPr>
          <p:spPr>
            <a:xfrm>
              <a:off x="1297975" y="4373312"/>
              <a:ext cx="17925" cy="24125"/>
            </a:xfrm>
            <a:custGeom>
              <a:avLst/>
              <a:gdLst/>
              <a:ahLst/>
              <a:cxnLst/>
              <a:rect l="l" t="t" r="r" b="b"/>
              <a:pathLst>
                <a:path w="717" h="965" extrusionOk="0">
                  <a:moveTo>
                    <a:pt x="0" y="0"/>
                  </a:moveTo>
                  <a:lnTo>
                    <a:pt x="0" y="964"/>
                  </a:lnTo>
                  <a:lnTo>
                    <a:pt x="234" y="964"/>
                  </a:lnTo>
                  <a:cubicBezTo>
                    <a:pt x="496" y="964"/>
                    <a:pt x="717" y="744"/>
                    <a:pt x="717" y="482"/>
                  </a:cubicBezTo>
                  <a:cubicBezTo>
                    <a:pt x="717" y="221"/>
                    <a:pt x="496" y="0"/>
                    <a:pt x="234" y="0"/>
                  </a:cubicBezTo>
                  <a:close/>
                </a:path>
              </a:pathLst>
            </a:custGeom>
            <a:solidFill>
              <a:srgbClr val="FF9F2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2" name="Google Shape;5652;p118"/>
            <p:cNvSpPr/>
            <p:nvPr/>
          </p:nvSpPr>
          <p:spPr>
            <a:xfrm>
              <a:off x="1099225" y="4283737"/>
              <a:ext cx="157075" cy="23800"/>
            </a:xfrm>
            <a:custGeom>
              <a:avLst/>
              <a:gdLst/>
              <a:ahLst/>
              <a:cxnLst/>
              <a:rect l="l" t="t" r="r" b="b"/>
              <a:pathLst>
                <a:path w="6283" h="952" extrusionOk="0">
                  <a:moveTo>
                    <a:pt x="551" y="1"/>
                  </a:moveTo>
                  <a:cubicBezTo>
                    <a:pt x="0" y="70"/>
                    <a:pt x="0" y="869"/>
                    <a:pt x="551" y="952"/>
                  </a:cubicBezTo>
                  <a:lnTo>
                    <a:pt x="5801" y="952"/>
                  </a:lnTo>
                  <a:cubicBezTo>
                    <a:pt x="6059" y="952"/>
                    <a:pt x="6277" y="737"/>
                    <a:pt x="6283" y="481"/>
                  </a:cubicBezTo>
                  <a:lnTo>
                    <a:pt x="6283" y="481"/>
                  </a:lnTo>
                  <a:cubicBezTo>
                    <a:pt x="6283" y="481"/>
                    <a:pt x="6283" y="482"/>
                    <a:pt x="6283" y="483"/>
                  </a:cubicBezTo>
                  <a:lnTo>
                    <a:pt x="6283" y="469"/>
                  </a:lnTo>
                  <a:cubicBezTo>
                    <a:pt x="6283" y="473"/>
                    <a:pt x="6283" y="477"/>
                    <a:pt x="6283" y="481"/>
                  </a:cubicBezTo>
                  <a:lnTo>
                    <a:pt x="6283" y="481"/>
                  </a:lnTo>
                  <a:cubicBezTo>
                    <a:pt x="6268" y="220"/>
                    <a:pt x="6062" y="1"/>
                    <a:pt x="5801" y="1"/>
                  </a:cubicBezTo>
                  <a:close/>
                </a:path>
              </a:pathLst>
            </a:custGeom>
            <a:solidFill>
              <a:schemeClr val="accent3"/>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3" name="Google Shape;5653;p118"/>
            <p:cNvSpPr/>
            <p:nvPr/>
          </p:nvSpPr>
          <p:spPr>
            <a:xfrm>
              <a:off x="1097850" y="4235862"/>
              <a:ext cx="182225" cy="23800"/>
            </a:xfrm>
            <a:custGeom>
              <a:avLst/>
              <a:gdLst/>
              <a:ahLst/>
              <a:cxnLst/>
              <a:rect l="l" t="t" r="r" b="b"/>
              <a:pathLst>
                <a:path w="7289" h="952" extrusionOk="0">
                  <a:moveTo>
                    <a:pt x="606" y="1"/>
                  </a:moveTo>
                  <a:cubicBezTo>
                    <a:pt x="0" y="42"/>
                    <a:pt x="0" y="924"/>
                    <a:pt x="606" y="951"/>
                  </a:cubicBezTo>
                  <a:lnTo>
                    <a:pt x="6806" y="951"/>
                  </a:lnTo>
                  <a:cubicBezTo>
                    <a:pt x="7068" y="951"/>
                    <a:pt x="7289" y="745"/>
                    <a:pt x="7289" y="483"/>
                  </a:cubicBezTo>
                  <a:cubicBezTo>
                    <a:pt x="7289" y="221"/>
                    <a:pt x="7068" y="1"/>
                    <a:pt x="6806" y="1"/>
                  </a:cubicBezTo>
                  <a:close/>
                </a:path>
              </a:pathLst>
            </a:custGeom>
            <a:solidFill>
              <a:schemeClr val="accent3"/>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4" name="Google Shape;5654;p118"/>
            <p:cNvSpPr/>
            <p:nvPr/>
          </p:nvSpPr>
          <p:spPr>
            <a:xfrm>
              <a:off x="1097850" y="4331287"/>
              <a:ext cx="113675" cy="24125"/>
            </a:xfrm>
            <a:custGeom>
              <a:avLst/>
              <a:gdLst/>
              <a:ahLst/>
              <a:cxnLst/>
              <a:rect l="l" t="t" r="r" b="b"/>
              <a:pathLst>
                <a:path w="4547" h="965" extrusionOk="0">
                  <a:moveTo>
                    <a:pt x="606" y="0"/>
                  </a:moveTo>
                  <a:cubicBezTo>
                    <a:pt x="0" y="42"/>
                    <a:pt x="0" y="923"/>
                    <a:pt x="606" y="965"/>
                  </a:cubicBezTo>
                  <a:lnTo>
                    <a:pt x="3941" y="965"/>
                  </a:lnTo>
                  <a:cubicBezTo>
                    <a:pt x="4547" y="923"/>
                    <a:pt x="4547" y="42"/>
                    <a:pt x="3941" y="0"/>
                  </a:cubicBezTo>
                  <a:close/>
                </a:path>
              </a:pathLst>
            </a:custGeom>
            <a:solidFill>
              <a:schemeClr val="accent3"/>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5" name="Google Shape;5655;p118"/>
            <p:cNvSpPr/>
            <p:nvPr/>
          </p:nvSpPr>
          <p:spPr>
            <a:xfrm>
              <a:off x="1208400" y="4283737"/>
              <a:ext cx="47900" cy="23800"/>
            </a:xfrm>
            <a:custGeom>
              <a:avLst/>
              <a:gdLst/>
              <a:ahLst/>
              <a:cxnLst/>
              <a:rect l="l" t="t" r="r" b="b"/>
              <a:pathLst>
                <a:path w="1916" h="952" extrusionOk="0">
                  <a:moveTo>
                    <a:pt x="1" y="1"/>
                  </a:moveTo>
                  <a:lnTo>
                    <a:pt x="1" y="952"/>
                  </a:lnTo>
                  <a:lnTo>
                    <a:pt x="1434" y="952"/>
                  </a:lnTo>
                  <a:cubicBezTo>
                    <a:pt x="1692" y="952"/>
                    <a:pt x="1910" y="737"/>
                    <a:pt x="1916" y="481"/>
                  </a:cubicBezTo>
                  <a:lnTo>
                    <a:pt x="1916" y="481"/>
                  </a:lnTo>
                  <a:cubicBezTo>
                    <a:pt x="1916" y="481"/>
                    <a:pt x="1916" y="482"/>
                    <a:pt x="1916" y="483"/>
                  </a:cubicBezTo>
                  <a:lnTo>
                    <a:pt x="1916" y="469"/>
                  </a:lnTo>
                  <a:cubicBezTo>
                    <a:pt x="1916" y="473"/>
                    <a:pt x="1916" y="477"/>
                    <a:pt x="1916" y="481"/>
                  </a:cubicBezTo>
                  <a:lnTo>
                    <a:pt x="1916" y="481"/>
                  </a:lnTo>
                  <a:cubicBezTo>
                    <a:pt x="1901" y="220"/>
                    <a:pt x="1695" y="1"/>
                    <a:pt x="1434" y="1"/>
                  </a:cubicBezTo>
                  <a:close/>
                </a:path>
              </a:pathLst>
            </a:custGeom>
            <a:solidFill>
              <a:schemeClr val="accent3"/>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6" name="Google Shape;5656;p118"/>
            <p:cNvSpPr/>
            <p:nvPr/>
          </p:nvSpPr>
          <p:spPr>
            <a:xfrm>
              <a:off x="1208400" y="4235862"/>
              <a:ext cx="71675" cy="23800"/>
            </a:xfrm>
            <a:custGeom>
              <a:avLst/>
              <a:gdLst/>
              <a:ahLst/>
              <a:cxnLst/>
              <a:rect l="l" t="t" r="r" b="b"/>
              <a:pathLst>
                <a:path w="2867" h="952" extrusionOk="0">
                  <a:moveTo>
                    <a:pt x="1" y="1"/>
                  </a:moveTo>
                  <a:lnTo>
                    <a:pt x="1" y="951"/>
                  </a:lnTo>
                  <a:lnTo>
                    <a:pt x="2384" y="951"/>
                  </a:lnTo>
                  <a:cubicBezTo>
                    <a:pt x="2646" y="951"/>
                    <a:pt x="2867" y="745"/>
                    <a:pt x="2867" y="483"/>
                  </a:cubicBezTo>
                  <a:cubicBezTo>
                    <a:pt x="2867" y="221"/>
                    <a:pt x="2646" y="1"/>
                    <a:pt x="2384" y="1"/>
                  </a:cubicBezTo>
                  <a:close/>
                </a:path>
              </a:pathLst>
            </a:custGeom>
            <a:solidFill>
              <a:schemeClr val="accent3"/>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57" name="Google Shape;5657;p118"/>
          <p:cNvGrpSpPr/>
          <p:nvPr/>
        </p:nvGrpSpPr>
        <p:grpSpPr>
          <a:xfrm>
            <a:off x="1070625" y="3421612"/>
            <a:ext cx="275250" cy="406800"/>
            <a:chOff x="1070625" y="3421612"/>
            <a:chExt cx="275250" cy="406800"/>
          </a:xfrm>
        </p:grpSpPr>
        <p:sp>
          <p:nvSpPr>
            <p:cNvPr id="5658" name="Google Shape;5658;p118"/>
            <p:cNvSpPr/>
            <p:nvPr/>
          </p:nvSpPr>
          <p:spPr>
            <a:xfrm>
              <a:off x="1082675" y="3434012"/>
              <a:ext cx="251125" cy="382350"/>
            </a:xfrm>
            <a:custGeom>
              <a:avLst/>
              <a:gdLst/>
              <a:ahLst/>
              <a:cxnLst/>
              <a:rect l="l" t="t" r="r" b="b"/>
              <a:pathLst>
                <a:path w="10045" h="15294" extrusionOk="0">
                  <a:moveTo>
                    <a:pt x="1" y="0"/>
                  </a:moveTo>
                  <a:lnTo>
                    <a:pt x="1" y="15294"/>
                  </a:lnTo>
                  <a:lnTo>
                    <a:pt x="10045" y="15294"/>
                  </a:lnTo>
                  <a:lnTo>
                    <a:pt x="10045" y="0"/>
                  </a:lnTo>
                  <a:close/>
                </a:path>
              </a:pathLst>
            </a:custGeom>
            <a:solidFill>
              <a:srgbClr val="ECF4FF"/>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9" name="Google Shape;5659;p118"/>
            <p:cNvSpPr/>
            <p:nvPr/>
          </p:nvSpPr>
          <p:spPr>
            <a:xfrm>
              <a:off x="1208400" y="3434012"/>
              <a:ext cx="125400" cy="382350"/>
            </a:xfrm>
            <a:custGeom>
              <a:avLst/>
              <a:gdLst/>
              <a:ahLst/>
              <a:cxnLst/>
              <a:rect l="l" t="t" r="r" b="b"/>
              <a:pathLst>
                <a:path w="5016" h="15294" extrusionOk="0">
                  <a:moveTo>
                    <a:pt x="1" y="0"/>
                  </a:moveTo>
                  <a:lnTo>
                    <a:pt x="1" y="15294"/>
                  </a:lnTo>
                  <a:lnTo>
                    <a:pt x="5016" y="15294"/>
                  </a:lnTo>
                  <a:lnTo>
                    <a:pt x="5016" y="0"/>
                  </a:lnTo>
                  <a:close/>
                </a:path>
              </a:pathLst>
            </a:custGeom>
            <a:solidFill>
              <a:srgbClr val="D5E7FD"/>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0" name="Google Shape;5660;p118"/>
            <p:cNvSpPr/>
            <p:nvPr/>
          </p:nvSpPr>
          <p:spPr>
            <a:xfrm>
              <a:off x="1142625" y="3649137"/>
              <a:ext cx="131600" cy="83525"/>
            </a:xfrm>
            <a:custGeom>
              <a:avLst/>
              <a:gdLst/>
              <a:ahLst/>
              <a:cxnLst/>
              <a:rect l="l" t="t" r="r" b="b"/>
              <a:pathLst>
                <a:path w="5264" h="3341" extrusionOk="0">
                  <a:moveTo>
                    <a:pt x="474" y="0"/>
                  </a:moveTo>
                  <a:cubicBezTo>
                    <a:pt x="231" y="0"/>
                    <a:pt x="0" y="188"/>
                    <a:pt x="0" y="475"/>
                  </a:cubicBezTo>
                  <a:lnTo>
                    <a:pt x="0" y="2073"/>
                  </a:lnTo>
                  <a:cubicBezTo>
                    <a:pt x="0" y="2266"/>
                    <a:pt x="124" y="2445"/>
                    <a:pt x="317" y="2514"/>
                  </a:cubicBezTo>
                  <a:cubicBezTo>
                    <a:pt x="2549" y="3341"/>
                    <a:pt x="2508" y="3341"/>
                    <a:pt x="2632" y="3341"/>
                  </a:cubicBezTo>
                  <a:lnTo>
                    <a:pt x="4836" y="2376"/>
                  </a:lnTo>
                  <a:cubicBezTo>
                    <a:pt x="5029" y="2307"/>
                    <a:pt x="5263" y="2266"/>
                    <a:pt x="5263" y="2073"/>
                  </a:cubicBezTo>
                  <a:lnTo>
                    <a:pt x="5263" y="475"/>
                  </a:lnTo>
                  <a:cubicBezTo>
                    <a:pt x="5243" y="172"/>
                    <a:pt x="5012" y="20"/>
                    <a:pt x="4781" y="20"/>
                  </a:cubicBezTo>
                  <a:cubicBezTo>
                    <a:pt x="4550" y="20"/>
                    <a:pt x="4320" y="172"/>
                    <a:pt x="4299" y="475"/>
                  </a:cubicBezTo>
                  <a:lnTo>
                    <a:pt x="951" y="475"/>
                  </a:lnTo>
                  <a:cubicBezTo>
                    <a:pt x="951" y="351"/>
                    <a:pt x="910" y="227"/>
                    <a:pt x="813" y="144"/>
                  </a:cubicBezTo>
                  <a:cubicBezTo>
                    <a:pt x="714" y="45"/>
                    <a:pt x="592" y="0"/>
                    <a:pt x="474" y="0"/>
                  </a:cubicBezTo>
                  <a:close/>
                </a:path>
              </a:pathLst>
            </a:custGeom>
            <a:solidFill>
              <a:srgbClr val="5A729E"/>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1" name="Google Shape;5661;p118"/>
            <p:cNvSpPr/>
            <p:nvPr/>
          </p:nvSpPr>
          <p:spPr>
            <a:xfrm>
              <a:off x="1142625" y="3643012"/>
              <a:ext cx="131600" cy="89650"/>
            </a:xfrm>
            <a:custGeom>
              <a:avLst/>
              <a:gdLst/>
              <a:ahLst/>
              <a:cxnLst/>
              <a:rect l="l" t="t" r="r" b="b"/>
              <a:pathLst>
                <a:path w="5264" h="3586" extrusionOk="0">
                  <a:moveTo>
                    <a:pt x="482" y="1"/>
                  </a:moveTo>
                  <a:cubicBezTo>
                    <a:pt x="236" y="1"/>
                    <a:pt x="0" y="195"/>
                    <a:pt x="0" y="486"/>
                  </a:cubicBezTo>
                  <a:lnTo>
                    <a:pt x="0" y="2401"/>
                  </a:lnTo>
                  <a:cubicBezTo>
                    <a:pt x="0" y="2607"/>
                    <a:pt x="138" y="2786"/>
                    <a:pt x="331" y="2855"/>
                  </a:cubicBezTo>
                  <a:lnTo>
                    <a:pt x="2480" y="3572"/>
                  </a:lnTo>
                  <a:cubicBezTo>
                    <a:pt x="2522" y="3586"/>
                    <a:pt x="2577" y="3586"/>
                    <a:pt x="2632" y="3586"/>
                  </a:cubicBezTo>
                  <a:cubicBezTo>
                    <a:pt x="2673" y="3586"/>
                    <a:pt x="2728" y="3586"/>
                    <a:pt x="2783" y="3572"/>
                  </a:cubicBezTo>
                  <a:lnTo>
                    <a:pt x="4933" y="2855"/>
                  </a:lnTo>
                  <a:cubicBezTo>
                    <a:pt x="5126" y="2786"/>
                    <a:pt x="5263" y="2607"/>
                    <a:pt x="5263" y="2401"/>
                  </a:cubicBezTo>
                  <a:lnTo>
                    <a:pt x="5263" y="486"/>
                  </a:lnTo>
                  <a:cubicBezTo>
                    <a:pt x="5263" y="224"/>
                    <a:pt x="5043" y="17"/>
                    <a:pt x="4795" y="3"/>
                  </a:cubicBezTo>
                  <a:lnTo>
                    <a:pt x="4781" y="3"/>
                  </a:lnTo>
                  <a:cubicBezTo>
                    <a:pt x="4519" y="3"/>
                    <a:pt x="4299" y="224"/>
                    <a:pt x="4299" y="486"/>
                  </a:cubicBezTo>
                  <a:lnTo>
                    <a:pt x="951" y="486"/>
                  </a:lnTo>
                  <a:cubicBezTo>
                    <a:pt x="951" y="362"/>
                    <a:pt x="910" y="238"/>
                    <a:pt x="813" y="141"/>
                  </a:cubicBezTo>
                  <a:cubicBezTo>
                    <a:pt x="716" y="44"/>
                    <a:pt x="598" y="1"/>
                    <a:pt x="482" y="1"/>
                  </a:cubicBezTo>
                  <a:close/>
                </a:path>
              </a:pathLst>
            </a:cu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2" name="Google Shape;5662;p118"/>
            <p:cNvSpPr/>
            <p:nvPr/>
          </p:nvSpPr>
          <p:spPr>
            <a:xfrm>
              <a:off x="1208400" y="3643087"/>
              <a:ext cx="65825" cy="89575"/>
            </a:xfrm>
            <a:custGeom>
              <a:avLst/>
              <a:gdLst/>
              <a:ahLst/>
              <a:cxnLst/>
              <a:rect l="l" t="t" r="r" b="b"/>
              <a:pathLst>
                <a:path w="2633" h="3583" extrusionOk="0">
                  <a:moveTo>
                    <a:pt x="2164" y="0"/>
                  </a:moveTo>
                  <a:cubicBezTo>
                    <a:pt x="2136" y="69"/>
                    <a:pt x="2136" y="138"/>
                    <a:pt x="2136" y="207"/>
                  </a:cubicBezTo>
                  <a:lnTo>
                    <a:pt x="1" y="207"/>
                  </a:lnTo>
                  <a:lnTo>
                    <a:pt x="1" y="3583"/>
                  </a:lnTo>
                  <a:cubicBezTo>
                    <a:pt x="42" y="3583"/>
                    <a:pt x="97" y="3583"/>
                    <a:pt x="152" y="3569"/>
                  </a:cubicBezTo>
                  <a:lnTo>
                    <a:pt x="2302" y="2852"/>
                  </a:lnTo>
                  <a:cubicBezTo>
                    <a:pt x="2495" y="2783"/>
                    <a:pt x="2632" y="2604"/>
                    <a:pt x="2632" y="2398"/>
                  </a:cubicBezTo>
                  <a:lnTo>
                    <a:pt x="2632" y="483"/>
                  </a:lnTo>
                  <a:cubicBezTo>
                    <a:pt x="2632" y="221"/>
                    <a:pt x="2412" y="14"/>
                    <a:pt x="2164" y="0"/>
                  </a:cubicBezTo>
                  <a:close/>
                </a:path>
              </a:pathLst>
            </a:custGeom>
            <a:solidFill>
              <a:schemeClr val="accen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3" name="Google Shape;5663;p118"/>
            <p:cNvSpPr/>
            <p:nvPr/>
          </p:nvSpPr>
          <p:spPr>
            <a:xfrm>
              <a:off x="1116450" y="3595562"/>
              <a:ext cx="181875" cy="83375"/>
            </a:xfrm>
            <a:custGeom>
              <a:avLst/>
              <a:gdLst/>
              <a:ahLst/>
              <a:cxnLst/>
              <a:rect l="l" t="t" r="r" b="b"/>
              <a:pathLst>
                <a:path w="7275" h="3335" extrusionOk="0">
                  <a:moveTo>
                    <a:pt x="3693" y="0"/>
                  </a:moveTo>
                  <a:cubicBezTo>
                    <a:pt x="3624" y="0"/>
                    <a:pt x="3569" y="14"/>
                    <a:pt x="3514" y="28"/>
                  </a:cubicBezTo>
                  <a:lnTo>
                    <a:pt x="400" y="1364"/>
                  </a:lnTo>
                  <a:cubicBezTo>
                    <a:pt x="0" y="1529"/>
                    <a:pt x="14" y="2108"/>
                    <a:pt x="427" y="2246"/>
                  </a:cubicBezTo>
                  <a:lnTo>
                    <a:pt x="3527" y="3307"/>
                  </a:lnTo>
                  <a:cubicBezTo>
                    <a:pt x="3582" y="3334"/>
                    <a:pt x="3638" y="3334"/>
                    <a:pt x="3679" y="3334"/>
                  </a:cubicBezTo>
                  <a:cubicBezTo>
                    <a:pt x="3734" y="3334"/>
                    <a:pt x="3789" y="3334"/>
                    <a:pt x="3844" y="3307"/>
                  </a:cubicBezTo>
                  <a:lnTo>
                    <a:pt x="6944" y="2246"/>
                  </a:lnTo>
                  <a:cubicBezTo>
                    <a:pt x="7123" y="2191"/>
                    <a:pt x="7247" y="2012"/>
                    <a:pt x="7261" y="1819"/>
                  </a:cubicBezTo>
                  <a:cubicBezTo>
                    <a:pt x="7275" y="1626"/>
                    <a:pt x="7165" y="1447"/>
                    <a:pt x="6986" y="1364"/>
                  </a:cubicBezTo>
                  <a:lnTo>
                    <a:pt x="3886" y="28"/>
                  </a:lnTo>
                  <a:cubicBezTo>
                    <a:pt x="3817" y="14"/>
                    <a:pt x="3762" y="0"/>
                    <a:pt x="3693" y="0"/>
                  </a:cubicBezTo>
                  <a:close/>
                </a:path>
              </a:pathLst>
            </a:custGeom>
            <a:solidFill>
              <a:schemeClr val="accen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4" name="Google Shape;5664;p118"/>
            <p:cNvSpPr/>
            <p:nvPr/>
          </p:nvSpPr>
          <p:spPr>
            <a:xfrm>
              <a:off x="1208400" y="3595562"/>
              <a:ext cx="89925" cy="83375"/>
            </a:xfrm>
            <a:custGeom>
              <a:avLst/>
              <a:gdLst/>
              <a:ahLst/>
              <a:cxnLst/>
              <a:rect l="l" t="t" r="r" b="b"/>
              <a:pathLst>
                <a:path w="3597" h="3335" extrusionOk="0">
                  <a:moveTo>
                    <a:pt x="1" y="0"/>
                  </a:moveTo>
                  <a:lnTo>
                    <a:pt x="1" y="3334"/>
                  </a:lnTo>
                  <a:cubicBezTo>
                    <a:pt x="56" y="3334"/>
                    <a:pt x="111" y="3334"/>
                    <a:pt x="166" y="3307"/>
                  </a:cubicBezTo>
                  <a:lnTo>
                    <a:pt x="3266" y="2246"/>
                  </a:lnTo>
                  <a:cubicBezTo>
                    <a:pt x="3445" y="2191"/>
                    <a:pt x="3569" y="2012"/>
                    <a:pt x="3583" y="1819"/>
                  </a:cubicBezTo>
                  <a:cubicBezTo>
                    <a:pt x="3597" y="1626"/>
                    <a:pt x="3473" y="1433"/>
                    <a:pt x="3294" y="1364"/>
                  </a:cubicBezTo>
                  <a:lnTo>
                    <a:pt x="194" y="28"/>
                  </a:lnTo>
                  <a:cubicBezTo>
                    <a:pt x="139" y="14"/>
                    <a:pt x="70" y="0"/>
                    <a:pt x="1" y="0"/>
                  </a:cubicBezTo>
                  <a:close/>
                </a:path>
              </a:pathLst>
            </a:custGeom>
            <a:solidFill>
              <a:schemeClr val="accen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5" name="Google Shape;5665;p118"/>
            <p:cNvSpPr/>
            <p:nvPr/>
          </p:nvSpPr>
          <p:spPr>
            <a:xfrm>
              <a:off x="1118850" y="3470162"/>
              <a:ext cx="71675" cy="71325"/>
            </a:xfrm>
            <a:custGeom>
              <a:avLst/>
              <a:gdLst/>
              <a:ahLst/>
              <a:cxnLst/>
              <a:rect l="l" t="t" r="r" b="b"/>
              <a:pathLst>
                <a:path w="2867" h="2853" extrusionOk="0">
                  <a:moveTo>
                    <a:pt x="446" y="0"/>
                  </a:moveTo>
                  <a:cubicBezTo>
                    <a:pt x="195" y="0"/>
                    <a:pt x="1" y="215"/>
                    <a:pt x="1" y="469"/>
                  </a:cubicBezTo>
                  <a:lnTo>
                    <a:pt x="1" y="2385"/>
                  </a:lnTo>
                  <a:cubicBezTo>
                    <a:pt x="1" y="2646"/>
                    <a:pt x="207" y="2853"/>
                    <a:pt x="469" y="2853"/>
                  </a:cubicBezTo>
                  <a:lnTo>
                    <a:pt x="2384" y="2853"/>
                  </a:lnTo>
                  <a:cubicBezTo>
                    <a:pt x="2646" y="2853"/>
                    <a:pt x="2866" y="2646"/>
                    <a:pt x="2866" y="2385"/>
                  </a:cubicBezTo>
                  <a:lnTo>
                    <a:pt x="2866" y="469"/>
                  </a:lnTo>
                  <a:cubicBezTo>
                    <a:pt x="2853" y="208"/>
                    <a:pt x="2646" y="1"/>
                    <a:pt x="2384" y="1"/>
                  </a:cubicBezTo>
                  <a:lnTo>
                    <a:pt x="469" y="1"/>
                  </a:lnTo>
                  <a:cubicBezTo>
                    <a:pt x="461" y="1"/>
                    <a:pt x="454" y="0"/>
                    <a:pt x="446" y="0"/>
                  </a:cubicBezTo>
                  <a:close/>
                </a:path>
              </a:pathLst>
            </a:custGeom>
            <a:solidFill>
              <a:schemeClr val="accent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6" name="Google Shape;5666;p118"/>
            <p:cNvSpPr/>
            <p:nvPr/>
          </p:nvSpPr>
          <p:spPr>
            <a:xfrm>
              <a:off x="1209650" y="3469812"/>
              <a:ext cx="91450" cy="24175"/>
            </a:xfrm>
            <a:custGeom>
              <a:avLst/>
              <a:gdLst/>
              <a:ahLst/>
              <a:cxnLst/>
              <a:rect l="l" t="t" r="r" b="b"/>
              <a:pathLst>
                <a:path w="3658" h="967" extrusionOk="0">
                  <a:moveTo>
                    <a:pt x="628" y="0"/>
                  </a:moveTo>
                  <a:cubicBezTo>
                    <a:pt x="1" y="0"/>
                    <a:pt x="5" y="966"/>
                    <a:pt x="641" y="966"/>
                  </a:cubicBezTo>
                  <a:cubicBezTo>
                    <a:pt x="650" y="966"/>
                    <a:pt x="658" y="966"/>
                    <a:pt x="667" y="966"/>
                  </a:cubicBezTo>
                  <a:lnTo>
                    <a:pt x="3051" y="966"/>
                  </a:lnTo>
                  <a:cubicBezTo>
                    <a:pt x="3657" y="924"/>
                    <a:pt x="3657" y="43"/>
                    <a:pt x="3051" y="1"/>
                  </a:cubicBezTo>
                  <a:lnTo>
                    <a:pt x="667" y="1"/>
                  </a:lnTo>
                  <a:cubicBezTo>
                    <a:pt x="654" y="0"/>
                    <a:pt x="641" y="0"/>
                    <a:pt x="628" y="0"/>
                  </a:cubicBezTo>
                  <a:close/>
                </a:path>
              </a:pathLst>
            </a:custGeom>
            <a:solidFill>
              <a:srgbClr val="00ADE9"/>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7" name="Google Shape;5667;p118"/>
            <p:cNvSpPr/>
            <p:nvPr/>
          </p:nvSpPr>
          <p:spPr>
            <a:xfrm>
              <a:off x="1209775" y="3517687"/>
              <a:ext cx="91325" cy="23850"/>
            </a:xfrm>
            <a:custGeom>
              <a:avLst/>
              <a:gdLst/>
              <a:ahLst/>
              <a:cxnLst/>
              <a:rect l="l" t="t" r="r" b="b"/>
              <a:pathLst>
                <a:path w="3653" h="954" extrusionOk="0">
                  <a:moveTo>
                    <a:pt x="623" y="0"/>
                  </a:moveTo>
                  <a:cubicBezTo>
                    <a:pt x="0" y="0"/>
                    <a:pt x="0" y="953"/>
                    <a:pt x="623" y="953"/>
                  </a:cubicBezTo>
                  <a:cubicBezTo>
                    <a:pt x="636" y="953"/>
                    <a:pt x="649" y="953"/>
                    <a:pt x="662" y="952"/>
                  </a:cubicBezTo>
                  <a:lnTo>
                    <a:pt x="3046" y="952"/>
                  </a:lnTo>
                  <a:cubicBezTo>
                    <a:pt x="3652" y="924"/>
                    <a:pt x="3652" y="43"/>
                    <a:pt x="3046" y="1"/>
                  </a:cubicBezTo>
                  <a:lnTo>
                    <a:pt x="662" y="1"/>
                  </a:lnTo>
                  <a:cubicBezTo>
                    <a:pt x="649" y="1"/>
                    <a:pt x="636" y="0"/>
                    <a:pt x="623" y="0"/>
                  </a:cubicBezTo>
                  <a:close/>
                </a:path>
              </a:pathLst>
            </a:custGeom>
            <a:solidFill>
              <a:srgbClr val="00ADE9"/>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8" name="Google Shape;5668;p118"/>
            <p:cNvSpPr/>
            <p:nvPr/>
          </p:nvSpPr>
          <p:spPr>
            <a:xfrm>
              <a:off x="1070625" y="3421962"/>
              <a:ext cx="275250" cy="406450"/>
            </a:xfrm>
            <a:custGeom>
              <a:avLst/>
              <a:gdLst/>
              <a:ahLst/>
              <a:cxnLst/>
              <a:rect l="l" t="t" r="r" b="b"/>
              <a:pathLst>
                <a:path w="11010" h="16258" extrusionOk="0">
                  <a:moveTo>
                    <a:pt x="10059" y="951"/>
                  </a:moveTo>
                  <a:lnTo>
                    <a:pt x="10059" y="13874"/>
                  </a:lnTo>
                  <a:lnTo>
                    <a:pt x="7179" y="13874"/>
                  </a:lnTo>
                  <a:lnTo>
                    <a:pt x="5512" y="14384"/>
                  </a:lnTo>
                  <a:lnTo>
                    <a:pt x="3845" y="13874"/>
                  </a:lnTo>
                  <a:lnTo>
                    <a:pt x="965" y="13874"/>
                  </a:lnTo>
                  <a:lnTo>
                    <a:pt x="965" y="951"/>
                  </a:lnTo>
                  <a:close/>
                  <a:moveTo>
                    <a:pt x="483" y="0"/>
                  </a:moveTo>
                  <a:cubicBezTo>
                    <a:pt x="221" y="0"/>
                    <a:pt x="1" y="221"/>
                    <a:pt x="15" y="482"/>
                  </a:cubicBezTo>
                  <a:lnTo>
                    <a:pt x="15" y="15776"/>
                  </a:lnTo>
                  <a:cubicBezTo>
                    <a:pt x="1" y="16037"/>
                    <a:pt x="221" y="16258"/>
                    <a:pt x="483" y="16258"/>
                  </a:cubicBezTo>
                  <a:lnTo>
                    <a:pt x="3831" y="16258"/>
                  </a:lnTo>
                  <a:lnTo>
                    <a:pt x="5512" y="15569"/>
                  </a:lnTo>
                  <a:lnTo>
                    <a:pt x="7179" y="16258"/>
                  </a:lnTo>
                  <a:lnTo>
                    <a:pt x="10527" y="16258"/>
                  </a:lnTo>
                  <a:cubicBezTo>
                    <a:pt x="10789" y="16258"/>
                    <a:pt x="11009" y="16037"/>
                    <a:pt x="11009" y="15776"/>
                  </a:cubicBezTo>
                  <a:lnTo>
                    <a:pt x="11009" y="482"/>
                  </a:lnTo>
                  <a:cubicBezTo>
                    <a:pt x="11009" y="221"/>
                    <a:pt x="10789" y="0"/>
                    <a:pt x="10527" y="0"/>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9" name="Google Shape;5669;p118"/>
            <p:cNvSpPr/>
            <p:nvPr/>
          </p:nvSpPr>
          <p:spPr>
            <a:xfrm>
              <a:off x="1208400" y="3421612"/>
              <a:ext cx="137475" cy="406800"/>
            </a:xfrm>
            <a:custGeom>
              <a:avLst/>
              <a:gdLst/>
              <a:ahLst/>
              <a:cxnLst/>
              <a:rect l="l" t="t" r="r" b="b"/>
              <a:pathLst>
                <a:path w="5499" h="16272" extrusionOk="0">
                  <a:moveTo>
                    <a:pt x="1" y="0"/>
                  </a:moveTo>
                  <a:lnTo>
                    <a:pt x="1" y="965"/>
                  </a:lnTo>
                  <a:lnTo>
                    <a:pt x="4548" y="965"/>
                  </a:lnTo>
                  <a:lnTo>
                    <a:pt x="4548" y="13874"/>
                  </a:lnTo>
                  <a:lnTo>
                    <a:pt x="1668" y="13874"/>
                  </a:lnTo>
                  <a:lnTo>
                    <a:pt x="1" y="14398"/>
                  </a:lnTo>
                  <a:lnTo>
                    <a:pt x="1" y="15583"/>
                  </a:lnTo>
                  <a:lnTo>
                    <a:pt x="1668" y="16272"/>
                  </a:lnTo>
                  <a:lnTo>
                    <a:pt x="5016" y="16272"/>
                  </a:lnTo>
                  <a:cubicBezTo>
                    <a:pt x="5278" y="16272"/>
                    <a:pt x="5498" y="16051"/>
                    <a:pt x="5498" y="15790"/>
                  </a:cubicBezTo>
                  <a:lnTo>
                    <a:pt x="5498" y="496"/>
                  </a:lnTo>
                  <a:lnTo>
                    <a:pt x="5498" y="483"/>
                  </a:lnTo>
                  <a:cubicBezTo>
                    <a:pt x="5498" y="221"/>
                    <a:pt x="5278" y="0"/>
                    <a:pt x="5016" y="0"/>
                  </a:cubicBezTo>
                  <a:close/>
                </a:path>
              </a:pathLst>
            </a:custGeom>
            <a:solidFill>
              <a:schemeClr val="accen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0" name="Google Shape;5670;p118"/>
            <p:cNvSpPr/>
            <p:nvPr/>
          </p:nvSpPr>
          <p:spPr>
            <a:xfrm>
              <a:off x="1166375" y="3768812"/>
              <a:ext cx="83725" cy="59600"/>
            </a:xfrm>
            <a:custGeom>
              <a:avLst/>
              <a:gdLst/>
              <a:ahLst/>
              <a:cxnLst/>
              <a:rect l="l" t="t" r="r" b="b"/>
              <a:pathLst>
                <a:path w="3349" h="2384" extrusionOk="0">
                  <a:moveTo>
                    <a:pt x="1" y="0"/>
                  </a:moveTo>
                  <a:lnTo>
                    <a:pt x="1" y="2384"/>
                  </a:lnTo>
                  <a:lnTo>
                    <a:pt x="3349" y="2384"/>
                  </a:lnTo>
                  <a:lnTo>
                    <a:pt x="3349" y="0"/>
                  </a:lnTo>
                  <a:close/>
                </a:path>
              </a:pathLst>
            </a:custGeom>
            <a:solidFill>
              <a:schemeClr val="accen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1" name="Google Shape;5671;p118"/>
            <p:cNvSpPr/>
            <p:nvPr/>
          </p:nvSpPr>
          <p:spPr>
            <a:xfrm>
              <a:off x="1208400" y="3768812"/>
              <a:ext cx="41700" cy="59600"/>
            </a:xfrm>
            <a:custGeom>
              <a:avLst/>
              <a:gdLst/>
              <a:ahLst/>
              <a:cxnLst/>
              <a:rect l="l" t="t" r="r" b="b"/>
              <a:pathLst>
                <a:path w="1668" h="2384" extrusionOk="0">
                  <a:moveTo>
                    <a:pt x="1" y="0"/>
                  </a:moveTo>
                  <a:lnTo>
                    <a:pt x="1" y="2384"/>
                  </a:lnTo>
                  <a:lnTo>
                    <a:pt x="1668" y="2384"/>
                  </a:lnTo>
                  <a:lnTo>
                    <a:pt x="1668" y="0"/>
                  </a:lnTo>
                  <a:close/>
                </a:path>
              </a:pathLst>
            </a:custGeom>
            <a:solidFill>
              <a:schemeClr val="accen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2" name="Google Shape;5672;p118"/>
            <p:cNvSpPr/>
            <p:nvPr/>
          </p:nvSpPr>
          <p:spPr>
            <a:xfrm>
              <a:off x="1246975" y="3565587"/>
              <a:ext cx="54125" cy="23800"/>
            </a:xfrm>
            <a:custGeom>
              <a:avLst/>
              <a:gdLst/>
              <a:ahLst/>
              <a:cxnLst/>
              <a:rect l="l" t="t" r="r" b="b"/>
              <a:pathLst>
                <a:path w="2165" h="952" extrusionOk="0">
                  <a:moveTo>
                    <a:pt x="607" y="0"/>
                  </a:moveTo>
                  <a:cubicBezTo>
                    <a:pt x="1" y="28"/>
                    <a:pt x="1" y="910"/>
                    <a:pt x="607" y="951"/>
                  </a:cubicBezTo>
                  <a:lnTo>
                    <a:pt x="1558" y="951"/>
                  </a:lnTo>
                  <a:cubicBezTo>
                    <a:pt x="2164" y="910"/>
                    <a:pt x="2164" y="28"/>
                    <a:pt x="1558" y="0"/>
                  </a:cubicBezTo>
                  <a:close/>
                </a:path>
              </a:pathLst>
            </a:custGeom>
            <a:solidFill>
              <a:srgbClr val="00ADE9"/>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73" name="Google Shape;5673;p118"/>
          <p:cNvGrpSpPr/>
          <p:nvPr/>
        </p:nvGrpSpPr>
        <p:grpSpPr>
          <a:xfrm>
            <a:off x="1005200" y="2776462"/>
            <a:ext cx="406450" cy="388550"/>
            <a:chOff x="1005200" y="2776462"/>
            <a:chExt cx="406450" cy="388550"/>
          </a:xfrm>
        </p:grpSpPr>
        <p:sp>
          <p:nvSpPr>
            <p:cNvPr id="5674" name="Google Shape;5674;p118"/>
            <p:cNvSpPr/>
            <p:nvPr/>
          </p:nvSpPr>
          <p:spPr>
            <a:xfrm>
              <a:off x="1017250" y="2871887"/>
              <a:ext cx="382350" cy="233200"/>
            </a:xfrm>
            <a:custGeom>
              <a:avLst/>
              <a:gdLst/>
              <a:ahLst/>
              <a:cxnLst/>
              <a:rect l="l" t="t" r="r" b="b"/>
              <a:pathLst>
                <a:path w="15294" h="9328" extrusionOk="0">
                  <a:moveTo>
                    <a:pt x="0" y="0"/>
                  </a:moveTo>
                  <a:lnTo>
                    <a:pt x="0" y="9328"/>
                  </a:lnTo>
                  <a:lnTo>
                    <a:pt x="15293" y="9328"/>
                  </a:lnTo>
                  <a:lnTo>
                    <a:pt x="15293" y="0"/>
                  </a:lnTo>
                  <a:close/>
                </a:path>
              </a:pathLst>
            </a:custGeom>
            <a:solidFill>
              <a:srgbClr val="ECF4FF"/>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5" name="Google Shape;5675;p118"/>
            <p:cNvSpPr/>
            <p:nvPr/>
          </p:nvSpPr>
          <p:spPr>
            <a:xfrm>
              <a:off x="1208400" y="2871887"/>
              <a:ext cx="191200" cy="233200"/>
            </a:xfrm>
            <a:custGeom>
              <a:avLst/>
              <a:gdLst/>
              <a:ahLst/>
              <a:cxnLst/>
              <a:rect l="l" t="t" r="r" b="b"/>
              <a:pathLst>
                <a:path w="7648" h="9328" extrusionOk="0">
                  <a:moveTo>
                    <a:pt x="1" y="0"/>
                  </a:moveTo>
                  <a:lnTo>
                    <a:pt x="1" y="9328"/>
                  </a:lnTo>
                  <a:lnTo>
                    <a:pt x="7647" y="9328"/>
                  </a:lnTo>
                  <a:lnTo>
                    <a:pt x="7647" y="0"/>
                  </a:lnTo>
                  <a:close/>
                </a:path>
              </a:pathLst>
            </a:custGeom>
            <a:solidFill>
              <a:srgbClr val="D5E7FD"/>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6" name="Google Shape;5676;p118"/>
            <p:cNvSpPr/>
            <p:nvPr/>
          </p:nvSpPr>
          <p:spPr>
            <a:xfrm>
              <a:off x="1124700" y="3093287"/>
              <a:ext cx="167425" cy="65050"/>
            </a:xfrm>
            <a:custGeom>
              <a:avLst/>
              <a:gdLst/>
              <a:ahLst/>
              <a:cxnLst/>
              <a:rect l="l" t="t" r="r" b="b"/>
              <a:pathLst>
                <a:path w="6697" h="2602" extrusionOk="0">
                  <a:moveTo>
                    <a:pt x="514" y="1"/>
                  </a:moveTo>
                  <a:cubicBezTo>
                    <a:pt x="247" y="1"/>
                    <a:pt x="27" y="200"/>
                    <a:pt x="1" y="472"/>
                  </a:cubicBezTo>
                  <a:lnTo>
                    <a:pt x="1" y="2401"/>
                  </a:lnTo>
                  <a:cubicBezTo>
                    <a:pt x="1" y="2572"/>
                    <a:pt x="166" y="2602"/>
                    <a:pt x="366" y="2602"/>
                  </a:cubicBezTo>
                  <a:cubicBezTo>
                    <a:pt x="471" y="2602"/>
                    <a:pt x="585" y="2593"/>
                    <a:pt x="690" y="2593"/>
                  </a:cubicBezTo>
                  <a:lnTo>
                    <a:pt x="5953" y="2593"/>
                  </a:lnTo>
                  <a:cubicBezTo>
                    <a:pt x="6043" y="2593"/>
                    <a:pt x="6145" y="2598"/>
                    <a:pt x="6244" y="2598"/>
                  </a:cubicBezTo>
                  <a:cubicBezTo>
                    <a:pt x="6479" y="2598"/>
                    <a:pt x="6697" y="2571"/>
                    <a:pt x="6697" y="2387"/>
                  </a:cubicBezTo>
                  <a:lnTo>
                    <a:pt x="6697" y="472"/>
                  </a:lnTo>
                  <a:cubicBezTo>
                    <a:pt x="6671" y="200"/>
                    <a:pt x="6450" y="1"/>
                    <a:pt x="6184" y="1"/>
                  </a:cubicBezTo>
                  <a:cubicBezTo>
                    <a:pt x="6167" y="1"/>
                    <a:pt x="6149" y="2"/>
                    <a:pt x="6132" y="3"/>
                  </a:cubicBezTo>
                  <a:lnTo>
                    <a:pt x="566" y="3"/>
                  </a:lnTo>
                  <a:cubicBezTo>
                    <a:pt x="548" y="2"/>
                    <a:pt x="531" y="1"/>
                    <a:pt x="514" y="1"/>
                  </a:cubicBezTo>
                  <a:close/>
                </a:path>
              </a:pathLst>
            </a:custGeom>
            <a:solidFill>
              <a:schemeClr val="accent3"/>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7" name="Google Shape;5677;p118"/>
            <p:cNvSpPr/>
            <p:nvPr/>
          </p:nvSpPr>
          <p:spPr>
            <a:xfrm>
              <a:off x="1208400" y="3093287"/>
              <a:ext cx="83725" cy="64975"/>
            </a:xfrm>
            <a:custGeom>
              <a:avLst/>
              <a:gdLst/>
              <a:ahLst/>
              <a:cxnLst/>
              <a:rect l="l" t="t" r="r" b="b"/>
              <a:pathLst>
                <a:path w="3349" h="2599" extrusionOk="0">
                  <a:moveTo>
                    <a:pt x="2833" y="1"/>
                  </a:moveTo>
                  <a:cubicBezTo>
                    <a:pt x="2817" y="1"/>
                    <a:pt x="2800" y="2"/>
                    <a:pt x="2784" y="3"/>
                  </a:cubicBezTo>
                  <a:lnTo>
                    <a:pt x="1" y="3"/>
                  </a:lnTo>
                  <a:lnTo>
                    <a:pt x="1" y="2593"/>
                  </a:lnTo>
                  <a:lnTo>
                    <a:pt x="2605" y="2593"/>
                  </a:lnTo>
                  <a:cubicBezTo>
                    <a:pt x="2695" y="2593"/>
                    <a:pt x="2797" y="2598"/>
                    <a:pt x="2896" y="2598"/>
                  </a:cubicBezTo>
                  <a:cubicBezTo>
                    <a:pt x="3131" y="2598"/>
                    <a:pt x="3349" y="2571"/>
                    <a:pt x="3349" y="2387"/>
                  </a:cubicBezTo>
                  <a:lnTo>
                    <a:pt x="3349" y="485"/>
                  </a:lnTo>
                  <a:cubicBezTo>
                    <a:pt x="3323" y="213"/>
                    <a:pt x="3101" y="1"/>
                    <a:pt x="2833" y="1"/>
                  </a:cubicBezTo>
                  <a:close/>
                </a:path>
              </a:pathLst>
            </a:custGeom>
            <a:solidFill>
              <a:schemeClr val="accent3"/>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8" name="Google Shape;5678;p118"/>
            <p:cNvSpPr/>
            <p:nvPr/>
          </p:nvSpPr>
          <p:spPr>
            <a:xfrm>
              <a:off x="1073725" y="3140887"/>
              <a:ext cx="260075" cy="24125"/>
            </a:xfrm>
            <a:custGeom>
              <a:avLst/>
              <a:gdLst/>
              <a:ahLst/>
              <a:cxnLst/>
              <a:rect l="l" t="t" r="r" b="b"/>
              <a:pathLst>
                <a:path w="10403" h="965" extrusionOk="0">
                  <a:moveTo>
                    <a:pt x="607" y="1"/>
                  </a:moveTo>
                  <a:cubicBezTo>
                    <a:pt x="1" y="42"/>
                    <a:pt x="1" y="924"/>
                    <a:pt x="607" y="965"/>
                  </a:cubicBezTo>
                  <a:lnTo>
                    <a:pt x="9935" y="965"/>
                  </a:lnTo>
                  <a:cubicBezTo>
                    <a:pt x="10196" y="951"/>
                    <a:pt x="10403" y="745"/>
                    <a:pt x="10403" y="483"/>
                  </a:cubicBezTo>
                  <a:cubicBezTo>
                    <a:pt x="10403" y="367"/>
                    <a:pt x="10287" y="335"/>
                    <a:pt x="10136" y="335"/>
                  </a:cubicBezTo>
                  <a:cubicBezTo>
                    <a:pt x="9944" y="335"/>
                    <a:pt x="9695" y="386"/>
                    <a:pt x="9549" y="386"/>
                  </a:cubicBezTo>
                  <a:lnTo>
                    <a:pt x="5388" y="1"/>
                  </a:lnTo>
                  <a:close/>
                </a:path>
              </a:pathLst>
            </a:cu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9" name="Google Shape;5679;p118"/>
            <p:cNvSpPr/>
            <p:nvPr/>
          </p:nvSpPr>
          <p:spPr>
            <a:xfrm>
              <a:off x="1208400" y="3140887"/>
              <a:ext cx="131600" cy="24125"/>
            </a:xfrm>
            <a:custGeom>
              <a:avLst/>
              <a:gdLst/>
              <a:ahLst/>
              <a:cxnLst/>
              <a:rect l="l" t="t" r="r" b="b"/>
              <a:pathLst>
                <a:path w="5264" h="965" extrusionOk="0">
                  <a:moveTo>
                    <a:pt x="1" y="1"/>
                  </a:moveTo>
                  <a:lnTo>
                    <a:pt x="1" y="965"/>
                  </a:lnTo>
                  <a:lnTo>
                    <a:pt x="4796" y="965"/>
                  </a:lnTo>
                  <a:cubicBezTo>
                    <a:pt x="5044" y="951"/>
                    <a:pt x="5250" y="745"/>
                    <a:pt x="5264" y="483"/>
                  </a:cubicBezTo>
                  <a:cubicBezTo>
                    <a:pt x="5264" y="221"/>
                    <a:pt x="5057" y="1"/>
                    <a:pt x="4796" y="1"/>
                  </a:cubicBezTo>
                  <a:close/>
                </a:path>
              </a:pathLst>
            </a:custGeom>
            <a:solidFill>
              <a:schemeClr val="accen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0" name="Google Shape;5680;p118"/>
            <p:cNvSpPr/>
            <p:nvPr/>
          </p:nvSpPr>
          <p:spPr>
            <a:xfrm>
              <a:off x="1053075" y="3033412"/>
              <a:ext cx="95425" cy="83725"/>
            </a:xfrm>
            <a:custGeom>
              <a:avLst/>
              <a:gdLst/>
              <a:ahLst/>
              <a:cxnLst/>
              <a:rect l="l" t="t" r="r" b="b"/>
              <a:pathLst>
                <a:path w="3817" h="3349" extrusionOk="0">
                  <a:moveTo>
                    <a:pt x="1915" y="1"/>
                  </a:moveTo>
                  <a:cubicBezTo>
                    <a:pt x="854" y="1"/>
                    <a:pt x="0" y="855"/>
                    <a:pt x="0" y="1916"/>
                  </a:cubicBezTo>
                  <a:lnTo>
                    <a:pt x="0" y="2867"/>
                  </a:lnTo>
                  <a:cubicBezTo>
                    <a:pt x="0" y="3128"/>
                    <a:pt x="207" y="3349"/>
                    <a:pt x="469" y="3349"/>
                  </a:cubicBezTo>
                  <a:lnTo>
                    <a:pt x="3348" y="3349"/>
                  </a:lnTo>
                  <a:cubicBezTo>
                    <a:pt x="3610" y="3335"/>
                    <a:pt x="3817" y="3128"/>
                    <a:pt x="3817" y="2867"/>
                  </a:cubicBezTo>
                  <a:lnTo>
                    <a:pt x="3817" y="1916"/>
                  </a:lnTo>
                  <a:cubicBezTo>
                    <a:pt x="3817" y="855"/>
                    <a:pt x="2962" y="1"/>
                    <a:pt x="1915" y="1"/>
                  </a:cubicBezTo>
                  <a:close/>
                </a:path>
              </a:pathLst>
            </a:custGeom>
            <a:solidFill>
              <a:schemeClr val="accent4"/>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1" name="Google Shape;5681;p118"/>
            <p:cNvSpPr/>
            <p:nvPr/>
          </p:nvSpPr>
          <p:spPr>
            <a:xfrm>
              <a:off x="1052725" y="2985537"/>
              <a:ext cx="84075" cy="71825"/>
            </a:xfrm>
            <a:custGeom>
              <a:avLst/>
              <a:gdLst/>
              <a:ahLst/>
              <a:cxnLst/>
              <a:rect l="l" t="t" r="r" b="b"/>
              <a:pathLst>
                <a:path w="3363" h="2873" extrusionOk="0">
                  <a:moveTo>
                    <a:pt x="1929" y="1"/>
                  </a:moveTo>
                  <a:cubicBezTo>
                    <a:pt x="648" y="1"/>
                    <a:pt x="0" y="1544"/>
                    <a:pt x="910" y="2453"/>
                  </a:cubicBezTo>
                  <a:cubicBezTo>
                    <a:pt x="1199" y="2742"/>
                    <a:pt x="1557" y="2872"/>
                    <a:pt x="1909" y="2872"/>
                  </a:cubicBezTo>
                  <a:cubicBezTo>
                    <a:pt x="2648" y="2872"/>
                    <a:pt x="3362" y="2301"/>
                    <a:pt x="3362" y="1434"/>
                  </a:cubicBezTo>
                  <a:cubicBezTo>
                    <a:pt x="3348" y="648"/>
                    <a:pt x="2715" y="1"/>
                    <a:pt x="1929" y="1"/>
                  </a:cubicBezTo>
                  <a:close/>
                </a:path>
              </a:pathLst>
            </a:custGeom>
            <a:solidFill>
              <a:srgbClr val="FFE3C0"/>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2" name="Google Shape;5682;p118"/>
            <p:cNvSpPr/>
            <p:nvPr/>
          </p:nvSpPr>
          <p:spPr>
            <a:xfrm>
              <a:off x="1005200" y="2860137"/>
              <a:ext cx="406450" cy="257000"/>
            </a:xfrm>
            <a:custGeom>
              <a:avLst/>
              <a:gdLst/>
              <a:ahLst/>
              <a:cxnLst/>
              <a:rect l="l" t="t" r="r" b="b"/>
              <a:pathLst>
                <a:path w="16258" h="10280" extrusionOk="0">
                  <a:moveTo>
                    <a:pt x="4351" y="1"/>
                  </a:moveTo>
                  <a:cubicBezTo>
                    <a:pt x="4338" y="1"/>
                    <a:pt x="4325" y="1"/>
                    <a:pt x="4312" y="2"/>
                  </a:cubicBezTo>
                  <a:lnTo>
                    <a:pt x="482" y="2"/>
                  </a:lnTo>
                  <a:cubicBezTo>
                    <a:pt x="220" y="2"/>
                    <a:pt x="0" y="208"/>
                    <a:pt x="0" y="484"/>
                  </a:cubicBezTo>
                  <a:lnTo>
                    <a:pt x="0" y="9798"/>
                  </a:lnTo>
                  <a:cubicBezTo>
                    <a:pt x="0" y="10059"/>
                    <a:pt x="220" y="10280"/>
                    <a:pt x="482" y="10280"/>
                  </a:cubicBezTo>
                  <a:lnTo>
                    <a:pt x="15775" y="10280"/>
                  </a:lnTo>
                  <a:cubicBezTo>
                    <a:pt x="16037" y="10266"/>
                    <a:pt x="16244" y="10059"/>
                    <a:pt x="16258" y="9798"/>
                  </a:cubicBezTo>
                  <a:lnTo>
                    <a:pt x="16258" y="484"/>
                  </a:lnTo>
                  <a:cubicBezTo>
                    <a:pt x="16258" y="208"/>
                    <a:pt x="16037" y="2"/>
                    <a:pt x="15775" y="2"/>
                  </a:cubicBezTo>
                  <a:lnTo>
                    <a:pt x="11945" y="2"/>
                  </a:lnTo>
                  <a:cubicBezTo>
                    <a:pt x="11353" y="29"/>
                    <a:pt x="11353" y="911"/>
                    <a:pt x="11945" y="952"/>
                  </a:cubicBezTo>
                  <a:lnTo>
                    <a:pt x="15293" y="952"/>
                  </a:lnTo>
                  <a:lnTo>
                    <a:pt x="15293" y="9329"/>
                  </a:lnTo>
                  <a:lnTo>
                    <a:pt x="951" y="9329"/>
                  </a:lnTo>
                  <a:lnTo>
                    <a:pt x="951" y="952"/>
                  </a:lnTo>
                  <a:lnTo>
                    <a:pt x="4312" y="952"/>
                  </a:lnTo>
                  <a:cubicBezTo>
                    <a:pt x="4325" y="953"/>
                    <a:pt x="4338" y="954"/>
                    <a:pt x="4351" y="954"/>
                  </a:cubicBezTo>
                  <a:cubicBezTo>
                    <a:pt x="4961" y="954"/>
                    <a:pt x="4961" y="1"/>
                    <a:pt x="4351" y="1"/>
                  </a:cubicBezTo>
                  <a:close/>
                </a:path>
              </a:pathLst>
            </a:cu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3" name="Google Shape;5683;p118"/>
            <p:cNvSpPr/>
            <p:nvPr/>
          </p:nvSpPr>
          <p:spPr>
            <a:xfrm>
              <a:off x="1208400" y="2860162"/>
              <a:ext cx="203250" cy="256975"/>
            </a:xfrm>
            <a:custGeom>
              <a:avLst/>
              <a:gdLst/>
              <a:ahLst/>
              <a:cxnLst/>
              <a:rect l="l" t="t" r="r" b="b"/>
              <a:pathLst>
                <a:path w="8130" h="10279" extrusionOk="0">
                  <a:moveTo>
                    <a:pt x="3817" y="1"/>
                  </a:moveTo>
                  <a:cubicBezTo>
                    <a:pt x="3225" y="28"/>
                    <a:pt x="3225" y="910"/>
                    <a:pt x="3817" y="951"/>
                  </a:cubicBezTo>
                  <a:lnTo>
                    <a:pt x="7165" y="951"/>
                  </a:lnTo>
                  <a:lnTo>
                    <a:pt x="7165" y="9314"/>
                  </a:lnTo>
                  <a:lnTo>
                    <a:pt x="1" y="9314"/>
                  </a:lnTo>
                  <a:lnTo>
                    <a:pt x="1" y="10279"/>
                  </a:lnTo>
                  <a:lnTo>
                    <a:pt x="7647" y="10279"/>
                  </a:lnTo>
                  <a:cubicBezTo>
                    <a:pt x="7909" y="10265"/>
                    <a:pt x="8116" y="10058"/>
                    <a:pt x="8130" y="9797"/>
                  </a:cubicBezTo>
                  <a:lnTo>
                    <a:pt x="8130" y="483"/>
                  </a:lnTo>
                  <a:cubicBezTo>
                    <a:pt x="8130" y="207"/>
                    <a:pt x="7909" y="1"/>
                    <a:pt x="7647" y="1"/>
                  </a:cubicBezTo>
                  <a:close/>
                </a:path>
              </a:pathLst>
            </a:custGeom>
            <a:solidFill>
              <a:schemeClr val="accen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4" name="Google Shape;5684;p118"/>
            <p:cNvSpPr/>
            <p:nvPr/>
          </p:nvSpPr>
          <p:spPr>
            <a:xfrm>
              <a:off x="1157425" y="2985537"/>
              <a:ext cx="206350" cy="23800"/>
            </a:xfrm>
            <a:custGeom>
              <a:avLst/>
              <a:gdLst/>
              <a:ahLst/>
              <a:cxnLst/>
              <a:rect l="l" t="t" r="r" b="b"/>
              <a:pathLst>
                <a:path w="8254" h="952" extrusionOk="0">
                  <a:moveTo>
                    <a:pt x="607" y="1"/>
                  </a:moveTo>
                  <a:cubicBezTo>
                    <a:pt x="1" y="28"/>
                    <a:pt x="1" y="910"/>
                    <a:pt x="607" y="951"/>
                  </a:cubicBezTo>
                  <a:lnTo>
                    <a:pt x="7771" y="951"/>
                  </a:lnTo>
                  <a:cubicBezTo>
                    <a:pt x="8033" y="951"/>
                    <a:pt x="8240" y="745"/>
                    <a:pt x="8254" y="483"/>
                  </a:cubicBezTo>
                  <a:cubicBezTo>
                    <a:pt x="8254" y="208"/>
                    <a:pt x="8033" y="1"/>
                    <a:pt x="7771" y="1"/>
                  </a:cubicBezTo>
                  <a:close/>
                </a:path>
              </a:pathLst>
            </a:custGeom>
            <a:solidFill>
              <a:schemeClr val="accen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5" name="Google Shape;5685;p118"/>
            <p:cNvSpPr/>
            <p:nvPr/>
          </p:nvSpPr>
          <p:spPr>
            <a:xfrm>
              <a:off x="1203900" y="3033387"/>
              <a:ext cx="162975" cy="23850"/>
            </a:xfrm>
            <a:custGeom>
              <a:avLst/>
              <a:gdLst/>
              <a:ahLst/>
              <a:cxnLst/>
              <a:rect l="l" t="t" r="r" b="b"/>
              <a:pathLst>
                <a:path w="6519" h="954" extrusionOk="0">
                  <a:moveTo>
                    <a:pt x="624" y="1"/>
                  </a:moveTo>
                  <a:cubicBezTo>
                    <a:pt x="1" y="1"/>
                    <a:pt x="1" y="954"/>
                    <a:pt x="624" y="954"/>
                  </a:cubicBezTo>
                  <a:cubicBezTo>
                    <a:pt x="637" y="954"/>
                    <a:pt x="650" y="953"/>
                    <a:pt x="663" y="953"/>
                  </a:cubicBezTo>
                  <a:lnTo>
                    <a:pt x="5912" y="953"/>
                  </a:lnTo>
                  <a:cubicBezTo>
                    <a:pt x="6519" y="925"/>
                    <a:pt x="6519" y="43"/>
                    <a:pt x="5912" y="2"/>
                  </a:cubicBezTo>
                  <a:lnTo>
                    <a:pt x="663" y="2"/>
                  </a:lnTo>
                  <a:cubicBezTo>
                    <a:pt x="650" y="1"/>
                    <a:pt x="637" y="1"/>
                    <a:pt x="624" y="1"/>
                  </a:cubicBezTo>
                  <a:close/>
                </a:path>
              </a:pathLst>
            </a:cu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6" name="Google Shape;5686;p118"/>
            <p:cNvSpPr/>
            <p:nvPr/>
          </p:nvSpPr>
          <p:spPr>
            <a:xfrm>
              <a:off x="1208400" y="2985537"/>
              <a:ext cx="155375" cy="23800"/>
            </a:xfrm>
            <a:custGeom>
              <a:avLst/>
              <a:gdLst/>
              <a:ahLst/>
              <a:cxnLst/>
              <a:rect l="l" t="t" r="r" b="b"/>
              <a:pathLst>
                <a:path w="6215" h="952" extrusionOk="0">
                  <a:moveTo>
                    <a:pt x="1" y="1"/>
                  </a:moveTo>
                  <a:lnTo>
                    <a:pt x="1" y="951"/>
                  </a:lnTo>
                  <a:lnTo>
                    <a:pt x="5732" y="951"/>
                  </a:lnTo>
                  <a:cubicBezTo>
                    <a:pt x="5994" y="951"/>
                    <a:pt x="6201" y="745"/>
                    <a:pt x="6215" y="483"/>
                  </a:cubicBezTo>
                  <a:cubicBezTo>
                    <a:pt x="6215" y="221"/>
                    <a:pt x="5994" y="1"/>
                    <a:pt x="5732" y="1"/>
                  </a:cubicBezTo>
                  <a:close/>
                </a:path>
              </a:pathLst>
            </a:custGeom>
            <a:solidFill>
              <a:schemeClr val="accen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7" name="Google Shape;5687;p118"/>
            <p:cNvSpPr/>
            <p:nvPr/>
          </p:nvSpPr>
          <p:spPr>
            <a:xfrm>
              <a:off x="1100950" y="2806437"/>
              <a:ext cx="72350" cy="149175"/>
            </a:xfrm>
            <a:custGeom>
              <a:avLst/>
              <a:gdLst/>
              <a:ahLst/>
              <a:cxnLst/>
              <a:rect l="l" t="t" r="r" b="b"/>
              <a:pathLst>
                <a:path w="2894" h="5967" extrusionOk="0">
                  <a:moveTo>
                    <a:pt x="482" y="0"/>
                  </a:moveTo>
                  <a:cubicBezTo>
                    <a:pt x="207" y="0"/>
                    <a:pt x="0" y="207"/>
                    <a:pt x="0" y="469"/>
                  </a:cubicBezTo>
                  <a:lnTo>
                    <a:pt x="0" y="5498"/>
                  </a:lnTo>
                  <a:cubicBezTo>
                    <a:pt x="0" y="5760"/>
                    <a:pt x="207" y="5966"/>
                    <a:pt x="482" y="5966"/>
                  </a:cubicBezTo>
                  <a:lnTo>
                    <a:pt x="1764" y="5966"/>
                  </a:lnTo>
                  <a:cubicBezTo>
                    <a:pt x="1984" y="5966"/>
                    <a:pt x="2177" y="5815"/>
                    <a:pt x="2232" y="5594"/>
                  </a:cubicBezTo>
                  <a:cubicBezTo>
                    <a:pt x="2894" y="2398"/>
                    <a:pt x="2880" y="2577"/>
                    <a:pt x="2838" y="2412"/>
                  </a:cubicBezTo>
                  <a:lnTo>
                    <a:pt x="2150" y="0"/>
                  </a:lnTo>
                  <a:close/>
                </a:path>
              </a:pathLst>
            </a:custGeom>
            <a:solidFill>
              <a:schemeClr val="accent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8" name="Google Shape;5688;p118"/>
            <p:cNvSpPr/>
            <p:nvPr/>
          </p:nvSpPr>
          <p:spPr>
            <a:xfrm>
              <a:off x="1154325" y="2776462"/>
              <a:ext cx="66175" cy="179150"/>
            </a:xfrm>
            <a:custGeom>
              <a:avLst/>
              <a:gdLst/>
              <a:ahLst/>
              <a:cxnLst/>
              <a:rect l="l" t="t" r="r" b="b"/>
              <a:pathLst>
                <a:path w="2647" h="7166" extrusionOk="0">
                  <a:moveTo>
                    <a:pt x="483" y="1"/>
                  </a:moveTo>
                  <a:cubicBezTo>
                    <a:pt x="221" y="1"/>
                    <a:pt x="1" y="221"/>
                    <a:pt x="1" y="483"/>
                  </a:cubicBezTo>
                  <a:lnTo>
                    <a:pt x="1" y="7165"/>
                  </a:lnTo>
                  <a:lnTo>
                    <a:pt x="2164" y="7165"/>
                  </a:lnTo>
                  <a:lnTo>
                    <a:pt x="2646" y="4162"/>
                  </a:lnTo>
                  <a:lnTo>
                    <a:pt x="2164" y="2150"/>
                  </a:lnTo>
                  <a:lnTo>
                    <a:pt x="2164" y="469"/>
                  </a:lnTo>
                  <a:cubicBezTo>
                    <a:pt x="2164" y="207"/>
                    <a:pt x="1957" y="1"/>
                    <a:pt x="1695" y="1"/>
                  </a:cubicBezTo>
                  <a:close/>
                </a:path>
              </a:pathLst>
            </a:custGeom>
            <a:solidFill>
              <a:schemeClr val="accen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9" name="Google Shape;5689;p118"/>
            <p:cNvSpPr/>
            <p:nvPr/>
          </p:nvSpPr>
          <p:spPr>
            <a:xfrm>
              <a:off x="1208400" y="2830212"/>
              <a:ext cx="59625" cy="125400"/>
            </a:xfrm>
            <a:custGeom>
              <a:avLst/>
              <a:gdLst/>
              <a:ahLst/>
              <a:cxnLst/>
              <a:rect l="l" t="t" r="r" b="b"/>
              <a:pathLst>
                <a:path w="2385" h="5016" extrusionOk="0">
                  <a:moveTo>
                    <a:pt x="1" y="0"/>
                  </a:moveTo>
                  <a:lnTo>
                    <a:pt x="1" y="5015"/>
                  </a:lnTo>
                  <a:lnTo>
                    <a:pt x="2384" y="5015"/>
                  </a:lnTo>
                  <a:lnTo>
                    <a:pt x="2384" y="0"/>
                  </a:lnTo>
                  <a:close/>
                </a:path>
              </a:pathLst>
            </a:custGeom>
            <a:solidFill>
              <a:schemeClr val="accent3"/>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0" name="Google Shape;5690;p118"/>
            <p:cNvSpPr/>
            <p:nvPr/>
          </p:nvSpPr>
          <p:spPr>
            <a:xfrm>
              <a:off x="1261800" y="2806437"/>
              <a:ext cx="54100" cy="149175"/>
            </a:xfrm>
            <a:custGeom>
              <a:avLst/>
              <a:gdLst/>
              <a:ahLst/>
              <a:cxnLst/>
              <a:rect l="l" t="t" r="r" b="b"/>
              <a:pathLst>
                <a:path w="2164" h="5967" extrusionOk="0">
                  <a:moveTo>
                    <a:pt x="483" y="0"/>
                  </a:moveTo>
                  <a:cubicBezTo>
                    <a:pt x="221" y="0"/>
                    <a:pt x="0" y="207"/>
                    <a:pt x="14" y="483"/>
                  </a:cubicBezTo>
                  <a:lnTo>
                    <a:pt x="14" y="5966"/>
                  </a:lnTo>
                  <a:lnTo>
                    <a:pt x="2164" y="5966"/>
                  </a:lnTo>
                  <a:lnTo>
                    <a:pt x="2164" y="483"/>
                  </a:lnTo>
                  <a:cubicBezTo>
                    <a:pt x="2164" y="207"/>
                    <a:pt x="1957" y="0"/>
                    <a:pt x="1695" y="0"/>
                  </a:cubicBezTo>
                  <a:close/>
                </a:path>
              </a:pathLst>
            </a:custGeom>
            <a:solidFill>
              <a:schemeClr val="accent4"/>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1" name="Google Shape;5691;p118"/>
            <p:cNvSpPr/>
            <p:nvPr/>
          </p:nvSpPr>
          <p:spPr>
            <a:xfrm>
              <a:off x="1048225" y="2937987"/>
              <a:ext cx="315550" cy="23850"/>
            </a:xfrm>
            <a:custGeom>
              <a:avLst/>
              <a:gdLst/>
              <a:ahLst/>
              <a:cxnLst/>
              <a:rect l="l" t="t" r="r" b="b"/>
              <a:pathLst>
                <a:path w="12622" h="954" extrusionOk="0">
                  <a:moveTo>
                    <a:pt x="624" y="0"/>
                  </a:moveTo>
                  <a:cubicBezTo>
                    <a:pt x="0" y="0"/>
                    <a:pt x="0" y="953"/>
                    <a:pt x="624" y="953"/>
                  </a:cubicBezTo>
                  <a:cubicBezTo>
                    <a:pt x="636" y="953"/>
                    <a:pt x="649" y="953"/>
                    <a:pt x="663" y="952"/>
                  </a:cubicBezTo>
                  <a:lnTo>
                    <a:pt x="12139" y="952"/>
                  </a:lnTo>
                  <a:cubicBezTo>
                    <a:pt x="12401" y="952"/>
                    <a:pt x="12622" y="732"/>
                    <a:pt x="12622" y="470"/>
                  </a:cubicBezTo>
                  <a:cubicBezTo>
                    <a:pt x="12622" y="208"/>
                    <a:pt x="12401" y="2"/>
                    <a:pt x="12139" y="2"/>
                  </a:cubicBezTo>
                  <a:lnTo>
                    <a:pt x="663" y="2"/>
                  </a:lnTo>
                  <a:cubicBezTo>
                    <a:pt x="649" y="1"/>
                    <a:pt x="636" y="0"/>
                    <a:pt x="624" y="0"/>
                  </a:cubicBezTo>
                  <a:close/>
                </a:path>
              </a:pathLst>
            </a:cu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2" name="Google Shape;5692;p118"/>
            <p:cNvSpPr/>
            <p:nvPr/>
          </p:nvSpPr>
          <p:spPr>
            <a:xfrm>
              <a:off x="1208400" y="2938012"/>
              <a:ext cx="158475" cy="23800"/>
            </a:xfrm>
            <a:custGeom>
              <a:avLst/>
              <a:gdLst/>
              <a:ahLst/>
              <a:cxnLst/>
              <a:rect l="l" t="t" r="r" b="b"/>
              <a:pathLst>
                <a:path w="6339" h="952" extrusionOk="0">
                  <a:moveTo>
                    <a:pt x="1" y="1"/>
                  </a:moveTo>
                  <a:lnTo>
                    <a:pt x="1" y="951"/>
                  </a:lnTo>
                  <a:lnTo>
                    <a:pt x="5732" y="951"/>
                  </a:lnTo>
                  <a:cubicBezTo>
                    <a:pt x="6339" y="910"/>
                    <a:pt x="6339" y="28"/>
                    <a:pt x="5732" y="1"/>
                  </a:cubicBezTo>
                  <a:close/>
                </a:path>
              </a:pathLst>
            </a:cu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93" name="Google Shape;5693;p118"/>
          <p:cNvGrpSpPr/>
          <p:nvPr/>
        </p:nvGrpSpPr>
        <p:grpSpPr>
          <a:xfrm>
            <a:off x="1004675" y="2102137"/>
            <a:ext cx="407325" cy="407075"/>
            <a:chOff x="1004675" y="2102137"/>
            <a:chExt cx="407325" cy="407075"/>
          </a:xfrm>
        </p:grpSpPr>
        <p:sp>
          <p:nvSpPr>
            <p:cNvPr id="5694" name="Google Shape;5694;p118"/>
            <p:cNvSpPr/>
            <p:nvPr/>
          </p:nvSpPr>
          <p:spPr>
            <a:xfrm>
              <a:off x="1165700" y="2318287"/>
              <a:ext cx="85100" cy="96900"/>
            </a:xfrm>
            <a:custGeom>
              <a:avLst/>
              <a:gdLst/>
              <a:ahLst/>
              <a:cxnLst/>
              <a:rect l="l" t="t" r="r" b="b"/>
              <a:pathLst>
                <a:path w="3404" h="3876" extrusionOk="0">
                  <a:moveTo>
                    <a:pt x="1702" y="0"/>
                  </a:moveTo>
                  <a:cubicBezTo>
                    <a:pt x="1592" y="0"/>
                    <a:pt x="1482" y="38"/>
                    <a:pt x="1392" y="114"/>
                  </a:cubicBezTo>
                  <a:cubicBezTo>
                    <a:pt x="1172" y="320"/>
                    <a:pt x="951" y="527"/>
                    <a:pt x="758" y="747"/>
                  </a:cubicBezTo>
                  <a:cubicBezTo>
                    <a:pt x="276" y="1299"/>
                    <a:pt x="42" y="1753"/>
                    <a:pt x="42" y="2153"/>
                  </a:cubicBezTo>
                  <a:cubicBezTo>
                    <a:pt x="0" y="3103"/>
                    <a:pt x="758" y="3875"/>
                    <a:pt x="1709" y="3875"/>
                  </a:cubicBezTo>
                  <a:cubicBezTo>
                    <a:pt x="2646" y="3875"/>
                    <a:pt x="3404" y="3103"/>
                    <a:pt x="3376" y="2153"/>
                  </a:cubicBezTo>
                  <a:cubicBezTo>
                    <a:pt x="3376" y="1753"/>
                    <a:pt x="3142" y="1299"/>
                    <a:pt x="2660" y="747"/>
                  </a:cubicBezTo>
                  <a:cubicBezTo>
                    <a:pt x="2453" y="527"/>
                    <a:pt x="2246" y="320"/>
                    <a:pt x="2012" y="114"/>
                  </a:cubicBezTo>
                  <a:cubicBezTo>
                    <a:pt x="1922" y="38"/>
                    <a:pt x="1812" y="0"/>
                    <a:pt x="1702" y="0"/>
                  </a:cubicBezTo>
                  <a:close/>
                </a:path>
              </a:pathLst>
            </a:custGeom>
            <a:solidFill>
              <a:schemeClr val="accent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5" name="Google Shape;5695;p118"/>
            <p:cNvSpPr/>
            <p:nvPr/>
          </p:nvSpPr>
          <p:spPr>
            <a:xfrm>
              <a:off x="1208400" y="2318012"/>
              <a:ext cx="41700" cy="95775"/>
            </a:xfrm>
            <a:custGeom>
              <a:avLst/>
              <a:gdLst/>
              <a:ahLst/>
              <a:cxnLst/>
              <a:rect l="l" t="t" r="r" b="b"/>
              <a:pathLst>
                <a:path w="1668" h="3831" extrusionOk="0">
                  <a:moveTo>
                    <a:pt x="1" y="1"/>
                  </a:moveTo>
                  <a:lnTo>
                    <a:pt x="1" y="3831"/>
                  </a:lnTo>
                  <a:cubicBezTo>
                    <a:pt x="924" y="3831"/>
                    <a:pt x="1668" y="3087"/>
                    <a:pt x="1668" y="2164"/>
                  </a:cubicBezTo>
                  <a:lnTo>
                    <a:pt x="1668" y="2150"/>
                  </a:lnTo>
                  <a:cubicBezTo>
                    <a:pt x="1668" y="1750"/>
                    <a:pt x="1434" y="1296"/>
                    <a:pt x="952" y="758"/>
                  </a:cubicBezTo>
                  <a:cubicBezTo>
                    <a:pt x="745" y="524"/>
                    <a:pt x="538" y="318"/>
                    <a:pt x="304" y="125"/>
                  </a:cubicBezTo>
                  <a:cubicBezTo>
                    <a:pt x="221" y="42"/>
                    <a:pt x="111" y="1"/>
                    <a:pt x="1" y="1"/>
                  </a:cubicBezTo>
                  <a:close/>
                </a:path>
              </a:pathLst>
            </a:custGeom>
            <a:solidFill>
              <a:schemeClr val="accent4"/>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6" name="Google Shape;5696;p118"/>
            <p:cNvSpPr/>
            <p:nvPr/>
          </p:nvSpPr>
          <p:spPr>
            <a:xfrm>
              <a:off x="1112650" y="2401712"/>
              <a:ext cx="191200" cy="71675"/>
            </a:xfrm>
            <a:custGeom>
              <a:avLst/>
              <a:gdLst/>
              <a:ahLst/>
              <a:cxnLst/>
              <a:rect l="l" t="t" r="r" b="b"/>
              <a:pathLst>
                <a:path w="7648" h="2867" extrusionOk="0">
                  <a:moveTo>
                    <a:pt x="483" y="1"/>
                  </a:moveTo>
                  <a:cubicBezTo>
                    <a:pt x="221" y="1"/>
                    <a:pt x="14" y="221"/>
                    <a:pt x="14" y="483"/>
                  </a:cubicBezTo>
                  <a:lnTo>
                    <a:pt x="14" y="2398"/>
                  </a:lnTo>
                  <a:cubicBezTo>
                    <a:pt x="1" y="2660"/>
                    <a:pt x="221" y="2866"/>
                    <a:pt x="483" y="2866"/>
                  </a:cubicBezTo>
                  <a:lnTo>
                    <a:pt x="7179" y="2866"/>
                  </a:lnTo>
                  <a:cubicBezTo>
                    <a:pt x="7441" y="2866"/>
                    <a:pt x="7647" y="2660"/>
                    <a:pt x="7647" y="2398"/>
                  </a:cubicBezTo>
                  <a:lnTo>
                    <a:pt x="7647" y="483"/>
                  </a:lnTo>
                  <a:cubicBezTo>
                    <a:pt x="7647" y="221"/>
                    <a:pt x="7441" y="1"/>
                    <a:pt x="7179" y="1"/>
                  </a:cubicBezTo>
                  <a:close/>
                </a:path>
              </a:pathLst>
            </a:cu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7" name="Google Shape;5697;p118"/>
            <p:cNvSpPr/>
            <p:nvPr/>
          </p:nvSpPr>
          <p:spPr>
            <a:xfrm>
              <a:off x="1208400" y="2401712"/>
              <a:ext cx="95450" cy="71675"/>
            </a:xfrm>
            <a:custGeom>
              <a:avLst/>
              <a:gdLst/>
              <a:ahLst/>
              <a:cxnLst/>
              <a:rect l="l" t="t" r="r" b="b"/>
              <a:pathLst>
                <a:path w="3818" h="2867" extrusionOk="0">
                  <a:moveTo>
                    <a:pt x="1" y="1"/>
                  </a:moveTo>
                  <a:lnTo>
                    <a:pt x="1" y="2866"/>
                  </a:lnTo>
                  <a:lnTo>
                    <a:pt x="3349" y="2866"/>
                  </a:lnTo>
                  <a:cubicBezTo>
                    <a:pt x="3611" y="2866"/>
                    <a:pt x="3817" y="2660"/>
                    <a:pt x="3817" y="2398"/>
                  </a:cubicBezTo>
                  <a:lnTo>
                    <a:pt x="3817" y="483"/>
                  </a:lnTo>
                  <a:cubicBezTo>
                    <a:pt x="3817" y="221"/>
                    <a:pt x="3611" y="1"/>
                    <a:pt x="3349" y="1"/>
                  </a:cubicBezTo>
                  <a:close/>
                </a:path>
              </a:pathLst>
            </a:custGeom>
            <a:solidFill>
              <a:schemeClr val="accen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8" name="Google Shape;5698;p118"/>
            <p:cNvSpPr/>
            <p:nvPr/>
          </p:nvSpPr>
          <p:spPr>
            <a:xfrm>
              <a:off x="1004675" y="2102137"/>
              <a:ext cx="407325" cy="407075"/>
            </a:xfrm>
            <a:custGeom>
              <a:avLst/>
              <a:gdLst/>
              <a:ahLst/>
              <a:cxnLst/>
              <a:rect l="l" t="t" r="r" b="b"/>
              <a:pathLst>
                <a:path w="16293" h="16283" extrusionOk="0">
                  <a:moveTo>
                    <a:pt x="496" y="1"/>
                  </a:moveTo>
                  <a:cubicBezTo>
                    <a:pt x="248" y="1"/>
                    <a:pt x="0" y="169"/>
                    <a:pt x="21" y="507"/>
                  </a:cubicBezTo>
                  <a:lnTo>
                    <a:pt x="21" y="15814"/>
                  </a:lnTo>
                  <a:cubicBezTo>
                    <a:pt x="21" y="16076"/>
                    <a:pt x="241" y="16282"/>
                    <a:pt x="503" y="16282"/>
                  </a:cubicBezTo>
                  <a:lnTo>
                    <a:pt x="15796" y="16282"/>
                  </a:lnTo>
                  <a:cubicBezTo>
                    <a:pt x="16058" y="16282"/>
                    <a:pt x="16279" y="16076"/>
                    <a:pt x="16279" y="15814"/>
                  </a:cubicBezTo>
                  <a:lnTo>
                    <a:pt x="16279" y="507"/>
                  </a:lnTo>
                  <a:cubicBezTo>
                    <a:pt x="16292" y="169"/>
                    <a:pt x="16041" y="1"/>
                    <a:pt x="15791" y="1"/>
                  </a:cubicBezTo>
                  <a:cubicBezTo>
                    <a:pt x="15542" y="1"/>
                    <a:pt x="15294" y="169"/>
                    <a:pt x="15314" y="507"/>
                  </a:cubicBezTo>
                  <a:lnTo>
                    <a:pt x="15314" y="3855"/>
                  </a:lnTo>
                  <a:lnTo>
                    <a:pt x="12683" y="3855"/>
                  </a:lnTo>
                  <a:cubicBezTo>
                    <a:pt x="12090" y="3896"/>
                    <a:pt x="12090" y="4778"/>
                    <a:pt x="12683" y="4819"/>
                  </a:cubicBezTo>
                  <a:lnTo>
                    <a:pt x="15314" y="4819"/>
                  </a:lnTo>
                  <a:lnTo>
                    <a:pt x="15314" y="13899"/>
                  </a:lnTo>
                  <a:lnTo>
                    <a:pt x="972" y="13899"/>
                  </a:lnTo>
                  <a:lnTo>
                    <a:pt x="972" y="5054"/>
                  </a:lnTo>
                  <a:lnTo>
                    <a:pt x="3603" y="5054"/>
                  </a:lnTo>
                  <a:cubicBezTo>
                    <a:pt x="4209" y="5012"/>
                    <a:pt x="4209" y="4130"/>
                    <a:pt x="3603" y="4103"/>
                  </a:cubicBezTo>
                  <a:lnTo>
                    <a:pt x="972" y="4103"/>
                  </a:lnTo>
                  <a:lnTo>
                    <a:pt x="972" y="507"/>
                  </a:lnTo>
                  <a:cubicBezTo>
                    <a:pt x="992" y="169"/>
                    <a:pt x="744" y="1"/>
                    <a:pt x="496" y="1"/>
                  </a:cubicBezTo>
                  <a:close/>
                </a:path>
              </a:pathLst>
            </a:cu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9" name="Google Shape;5699;p118"/>
            <p:cNvSpPr/>
            <p:nvPr/>
          </p:nvSpPr>
          <p:spPr>
            <a:xfrm>
              <a:off x="1208400" y="2102137"/>
              <a:ext cx="203600" cy="407075"/>
            </a:xfrm>
            <a:custGeom>
              <a:avLst/>
              <a:gdLst/>
              <a:ahLst/>
              <a:cxnLst/>
              <a:rect l="l" t="t" r="r" b="b"/>
              <a:pathLst>
                <a:path w="8144" h="16283" extrusionOk="0">
                  <a:moveTo>
                    <a:pt x="7642" y="1"/>
                  </a:moveTo>
                  <a:cubicBezTo>
                    <a:pt x="7393" y="1"/>
                    <a:pt x="7145" y="169"/>
                    <a:pt x="7165" y="507"/>
                  </a:cubicBezTo>
                  <a:lnTo>
                    <a:pt x="7165" y="3855"/>
                  </a:lnTo>
                  <a:lnTo>
                    <a:pt x="4534" y="3855"/>
                  </a:lnTo>
                  <a:cubicBezTo>
                    <a:pt x="3941" y="3896"/>
                    <a:pt x="3941" y="4778"/>
                    <a:pt x="4534" y="4819"/>
                  </a:cubicBezTo>
                  <a:lnTo>
                    <a:pt x="7165" y="4819"/>
                  </a:lnTo>
                  <a:lnTo>
                    <a:pt x="7165" y="13899"/>
                  </a:lnTo>
                  <a:lnTo>
                    <a:pt x="1" y="13899"/>
                  </a:lnTo>
                  <a:lnTo>
                    <a:pt x="1" y="16282"/>
                  </a:lnTo>
                  <a:lnTo>
                    <a:pt x="7647" y="16282"/>
                  </a:lnTo>
                  <a:cubicBezTo>
                    <a:pt x="7909" y="16282"/>
                    <a:pt x="8130" y="16076"/>
                    <a:pt x="8130" y="15814"/>
                  </a:cubicBezTo>
                  <a:lnTo>
                    <a:pt x="8130" y="507"/>
                  </a:lnTo>
                  <a:cubicBezTo>
                    <a:pt x="8143" y="169"/>
                    <a:pt x="7892" y="1"/>
                    <a:pt x="7642" y="1"/>
                  </a:cubicBezTo>
                  <a:close/>
                </a:path>
              </a:pathLst>
            </a:custGeom>
            <a:solidFill>
              <a:schemeClr val="accen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0" name="Google Shape;5700;p118"/>
            <p:cNvSpPr/>
            <p:nvPr/>
          </p:nvSpPr>
          <p:spPr>
            <a:xfrm>
              <a:off x="1112650" y="2102737"/>
              <a:ext cx="191700" cy="66775"/>
            </a:xfrm>
            <a:custGeom>
              <a:avLst/>
              <a:gdLst/>
              <a:ahLst/>
              <a:cxnLst/>
              <a:rect l="l" t="t" r="r" b="b"/>
              <a:pathLst>
                <a:path w="7668" h="2671" extrusionOk="0">
                  <a:moveTo>
                    <a:pt x="483" y="1"/>
                  </a:moveTo>
                  <a:cubicBezTo>
                    <a:pt x="221" y="1"/>
                    <a:pt x="1" y="221"/>
                    <a:pt x="1" y="483"/>
                  </a:cubicBezTo>
                  <a:lnTo>
                    <a:pt x="1" y="1916"/>
                  </a:lnTo>
                  <a:cubicBezTo>
                    <a:pt x="1" y="2233"/>
                    <a:pt x="238" y="2391"/>
                    <a:pt x="478" y="2391"/>
                  </a:cubicBezTo>
                  <a:cubicBezTo>
                    <a:pt x="717" y="2391"/>
                    <a:pt x="958" y="2233"/>
                    <a:pt x="965" y="1916"/>
                  </a:cubicBezTo>
                  <a:lnTo>
                    <a:pt x="965" y="965"/>
                  </a:lnTo>
                  <a:lnTo>
                    <a:pt x="6697" y="965"/>
                  </a:lnTo>
                  <a:lnTo>
                    <a:pt x="6697" y="2164"/>
                  </a:lnTo>
                  <a:cubicBezTo>
                    <a:pt x="6676" y="2501"/>
                    <a:pt x="6924" y="2670"/>
                    <a:pt x="7172" y="2670"/>
                  </a:cubicBezTo>
                  <a:cubicBezTo>
                    <a:pt x="7420" y="2670"/>
                    <a:pt x="7668" y="2501"/>
                    <a:pt x="7647" y="2164"/>
                  </a:cubicBezTo>
                  <a:lnTo>
                    <a:pt x="7647" y="483"/>
                  </a:lnTo>
                  <a:cubicBezTo>
                    <a:pt x="7647" y="221"/>
                    <a:pt x="7441" y="1"/>
                    <a:pt x="7179" y="1"/>
                  </a:cubicBezTo>
                  <a:close/>
                </a:path>
              </a:pathLst>
            </a:cu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1" name="Google Shape;5701;p118"/>
            <p:cNvSpPr/>
            <p:nvPr/>
          </p:nvSpPr>
          <p:spPr>
            <a:xfrm>
              <a:off x="1208400" y="2103087"/>
              <a:ext cx="95950" cy="66425"/>
            </a:xfrm>
            <a:custGeom>
              <a:avLst/>
              <a:gdLst/>
              <a:ahLst/>
              <a:cxnLst/>
              <a:rect l="l" t="t" r="r" b="b"/>
              <a:pathLst>
                <a:path w="3838" h="2657" extrusionOk="0">
                  <a:moveTo>
                    <a:pt x="1" y="0"/>
                  </a:moveTo>
                  <a:lnTo>
                    <a:pt x="1" y="951"/>
                  </a:lnTo>
                  <a:lnTo>
                    <a:pt x="2867" y="951"/>
                  </a:lnTo>
                  <a:lnTo>
                    <a:pt x="2867" y="2150"/>
                  </a:lnTo>
                  <a:cubicBezTo>
                    <a:pt x="2846" y="2487"/>
                    <a:pt x="3094" y="2656"/>
                    <a:pt x="3342" y="2656"/>
                  </a:cubicBezTo>
                  <a:cubicBezTo>
                    <a:pt x="3590" y="2656"/>
                    <a:pt x="3838" y="2487"/>
                    <a:pt x="3817" y="2150"/>
                  </a:cubicBezTo>
                  <a:lnTo>
                    <a:pt x="3817" y="469"/>
                  </a:lnTo>
                  <a:cubicBezTo>
                    <a:pt x="3817" y="207"/>
                    <a:pt x="3611" y="0"/>
                    <a:pt x="3349" y="0"/>
                  </a:cubicBezTo>
                  <a:close/>
                </a:path>
              </a:pathLst>
            </a:cu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2" name="Google Shape;5702;p118"/>
            <p:cNvSpPr/>
            <p:nvPr/>
          </p:nvSpPr>
          <p:spPr>
            <a:xfrm>
              <a:off x="1082675" y="2150937"/>
              <a:ext cx="83725" cy="197075"/>
            </a:xfrm>
            <a:custGeom>
              <a:avLst/>
              <a:gdLst/>
              <a:ahLst/>
              <a:cxnLst/>
              <a:rect l="l" t="t" r="r" b="b"/>
              <a:pathLst>
                <a:path w="3349" h="7883" extrusionOk="0">
                  <a:moveTo>
                    <a:pt x="460" y="1"/>
                  </a:moveTo>
                  <a:cubicBezTo>
                    <a:pt x="208" y="1"/>
                    <a:pt x="1" y="216"/>
                    <a:pt x="1" y="470"/>
                  </a:cubicBezTo>
                  <a:lnTo>
                    <a:pt x="1" y="6215"/>
                  </a:lnTo>
                  <a:cubicBezTo>
                    <a:pt x="1" y="7138"/>
                    <a:pt x="745" y="7882"/>
                    <a:pt x="1668" y="7882"/>
                  </a:cubicBezTo>
                  <a:cubicBezTo>
                    <a:pt x="2591" y="7882"/>
                    <a:pt x="3349" y="7138"/>
                    <a:pt x="3349" y="6215"/>
                  </a:cubicBezTo>
                  <a:lnTo>
                    <a:pt x="3349" y="470"/>
                  </a:lnTo>
                  <a:cubicBezTo>
                    <a:pt x="3349" y="208"/>
                    <a:pt x="3129" y="2"/>
                    <a:pt x="2867" y="2"/>
                  </a:cubicBezTo>
                  <a:lnTo>
                    <a:pt x="483" y="2"/>
                  </a:lnTo>
                  <a:cubicBezTo>
                    <a:pt x="475" y="1"/>
                    <a:pt x="468" y="1"/>
                    <a:pt x="460" y="1"/>
                  </a:cubicBezTo>
                  <a:close/>
                </a:path>
              </a:pathLst>
            </a:custGeom>
            <a:solidFill>
              <a:schemeClr val="accent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3" name="Google Shape;5703;p118"/>
            <p:cNvSpPr/>
            <p:nvPr/>
          </p:nvSpPr>
          <p:spPr>
            <a:xfrm>
              <a:off x="1054425" y="2150937"/>
              <a:ext cx="140600" cy="23850"/>
            </a:xfrm>
            <a:custGeom>
              <a:avLst/>
              <a:gdLst/>
              <a:ahLst/>
              <a:cxnLst/>
              <a:rect l="l" t="t" r="r" b="b"/>
              <a:pathLst>
                <a:path w="5624" h="954" extrusionOk="0">
                  <a:moveTo>
                    <a:pt x="624" y="0"/>
                  </a:moveTo>
                  <a:cubicBezTo>
                    <a:pt x="0" y="0"/>
                    <a:pt x="0" y="953"/>
                    <a:pt x="624" y="953"/>
                  </a:cubicBezTo>
                  <a:cubicBezTo>
                    <a:pt x="636" y="953"/>
                    <a:pt x="649" y="953"/>
                    <a:pt x="663" y="952"/>
                  </a:cubicBezTo>
                  <a:lnTo>
                    <a:pt x="4961" y="952"/>
                  </a:lnTo>
                  <a:cubicBezTo>
                    <a:pt x="4974" y="953"/>
                    <a:pt x="4987" y="953"/>
                    <a:pt x="5000" y="953"/>
                  </a:cubicBezTo>
                  <a:cubicBezTo>
                    <a:pt x="5623" y="953"/>
                    <a:pt x="5623" y="0"/>
                    <a:pt x="5000" y="0"/>
                  </a:cubicBezTo>
                  <a:cubicBezTo>
                    <a:pt x="4987" y="0"/>
                    <a:pt x="4974" y="1"/>
                    <a:pt x="4961" y="2"/>
                  </a:cubicBezTo>
                  <a:lnTo>
                    <a:pt x="663" y="2"/>
                  </a:lnTo>
                  <a:cubicBezTo>
                    <a:pt x="649" y="1"/>
                    <a:pt x="636" y="0"/>
                    <a:pt x="624" y="0"/>
                  </a:cubicBezTo>
                  <a:close/>
                </a:path>
              </a:pathLst>
            </a:custGeom>
            <a:solidFill>
              <a:schemeClr val="accent4"/>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4" name="Google Shape;5704;p118"/>
            <p:cNvSpPr/>
            <p:nvPr/>
          </p:nvSpPr>
          <p:spPr>
            <a:xfrm>
              <a:off x="1083025" y="2264637"/>
              <a:ext cx="83375" cy="83375"/>
            </a:xfrm>
            <a:custGeom>
              <a:avLst/>
              <a:gdLst/>
              <a:ahLst/>
              <a:cxnLst/>
              <a:rect l="l" t="t" r="r" b="b"/>
              <a:pathLst>
                <a:path w="3335" h="3335" extrusionOk="0">
                  <a:moveTo>
                    <a:pt x="1" y="0"/>
                  </a:moveTo>
                  <a:lnTo>
                    <a:pt x="1" y="1667"/>
                  </a:lnTo>
                  <a:cubicBezTo>
                    <a:pt x="1" y="2590"/>
                    <a:pt x="745" y="3334"/>
                    <a:pt x="1668" y="3334"/>
                  </a:cubicBezTo>
                  <a:cubicBezTo>
                    <a:pt x="2591" y="3334"/>
                    <a:pt x="3335" y="2590"/>
                    <a:pt x="3335" y="1667"/>
                  </a:cubicBezTo>
                  <a:lnTo>
                    <a:pt x="3335" y="0"/>
                  </a:ln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5" name="Google Shape;5705;p118"/>
            <p:cNvSpPr/>
            <p:nvPr/>
          </p:nvSpPr>
          <p:spPr>
            <a:xfrm>
              <a:off x="1250075" y="2144762"/>
              <a:ext cx="83725" cy="196025"/>
            </a:xfrm>
            <a:custGeom>
              <a:avLst/>
              <a:gdLst/>
              <a:ahLst/>
              <a:cxnLst/>
              <a:rect l="l" t="t" r="r" b="b"/>
              <a:pathLst>
                <a:path w="3349" h="7841" extrusionOk="0">
                  <a:moveTo>
                    <a:pt x="483" y="1"/>
                  </a:moveTo>
                  <a:cubicBezTo>
                    <a:pt x="221" y="1"/>
                    <a:pt x="1" y="221"/>
                    <a:pt x="1" y="483"/>
                  </a:cubicBezTo>
                  <a:lnTo>
                    <a:pt x="1" y="6214"/>
                  </a:lnTo>
                  <a:cubicBezTo>
                    <a:pt x="29" y="7124"/>
                    <a:pt x="773" y="7840"/>
                    <a:pt x="1682" y="7840"/>
                  </a:cubicBezTo>
                  <a:cubicBezTo>
                    <a:pt x="2577" y="7840"/>
                    <a:pt x="3321" y="7124"/>
                    <a:pt x="3349" y="6214"/>
                  </a:cubicBezTo>
                  <a:lnTo>
                    <a:pt x="3349" y="483"/>
                  </a:lnTo>
                  <a:cubicBezTo>
                    <a:pt x="3349" y="229"/>
                    <a:pt x="3141" y="14"/>
                    <a:pt x="2890" y="14"/>
                  </a:cubicBezTo>
                  <a:cubicBezTo>
                    <a:pt x="2882" y="14"/>
                    <a:pt x="2875" y="14"/>
                    <a:pt x="2867" y="14"/>
                  </a:cubicBezTo>
                  <a:lnTo>
                    <a:pt x="2867" y="1"/>
                  </a:lnTo>
                  <a:close/>
                </a:path>
              </a:pathLst>
            </a:custGeom>
            <a:solidFill>
              <a:schemeClr val="accent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6" name="Google Shape;5706;p118"/>
            <p:cNvSpPr/>
            <p:nvPr/>
          </p:nvSpPr>
          <p:spPr>
            <a:xfrm>
              <a:off x="1223225" y="2144762"/>
              <a:ext cx="137450" cy="23800"/>
            </a:xfrm>
            <a:custGeom>
              <a:avLst/>
              <a:gdLst/>
              <a:ahLst/>
              <a:cxnLst/>
              <a:rect l="l" t="t" r="r" b="b"/>
              <a:pathLst>
                <a:path w="5498" h="952" extrusionOk="0">
                  <a:moveTo>
                    <a:pt x="593" y="1"/>
                  </a:moveTo>
                  <a:cubicBezTo>
                    <a:pt x="0" y="42"/>
                    <a:pt x="0" y="924"/>
                    <a:pt x="593" y="951"/>
                  </a:cubicBezTo>
                  <a:lnTo>
                    <a:pt x="4905" y="951"/>
                  </a:lnTo>
                  <a:cubicBezTo>
                    <a:pt x="5498" y="924"/>
                    <a:pt x="5498" y="42"/>
                    <a:pt x="4905" y="1"/>
                  </a:cubicBezTo>
                  <a:close/>
                </a:path>
              </a:pathLst>
            </a:custGeom>
            <a:solidFill>
              <a:schemeClr val="accent4"/>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7" name="Google Shape;5707;p118"/>
            <p:cNvSpPr/>
            <p:nvPr/>
          </p:nvSpPr>
          <p:spPr>
            <a:xfrm>
              <a:off x="1250075" y="2258437"/>
              <a:ext cx="83725" cy="82350"/>
            </a:xfrm>
            <a:custGeom>
              <a:avLst/>
              <a:gdLst/>
              <a:ahLst/>
              <a:cxnLst/>
              <a:rect l="l" t="t" r="r" b="b"/>
              <a:pathLst>
                <a:path w="3349" h="3294" extrusionOk="0">
                  <a:moveTo>
                    <a:pt x="1" y="0"/>
                  </a:moveTo>
                  <a:lnTo>
                    <a:pt x="1" y="1667"/>
                  </a:lnTo>
                  <a:cubicBezTo>
                    <a:pt x="29" y="2577"/>
                    <a:pt x="773" y="3293"/>
                    <a:pt x="1682" y="3293"/>
                  </a:cubicBezTo>
                  <a:cubicBezTo>
                    <a:pt x="2577" y="3293"/>
                    <a:pt x="3321" y="2577"/>
                    <a:pt x="3349" y="1667"/>
                  </a:cubicBezTo>
                  <a:lnTo>
                    <a:pt x="3349" y="0"/>
                  </a:lnTo>
                  <a:close/>
                </a:path>
              </a:pathLst>
            </a:custGeom>
            <a:solidFill>
              <a:schemeClr val="accent3"/>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08" name="Google Shape;5708;p118"/>
          <p:cNvGrpSpPr/>
          <p:nvPr/>
        </p:nvGrpSpPr>
        <p:grpSpPr>
          <a:xfrm>
            <a:off x="1005200" y="1459337"/>
            <a:ext cx="406450" cy="405775"/>
            <a:chOff x="1005200" y="1459337"/>
            <a:chExt cx="406450" cy="405775"/>
          </a:xfrm>
        </p:grpSpPr>
        <p:sp>
          <p:nvSpPr>
            <p:cNvPr id="5709" name="Google Shape;5709;p118"/>
            <p:cNvSpPr/>
            <p:nvPr/>
          </p:nvSpPr>
          <p:spPr>
            <a:xfrm>
              <a:off x="1046875" y="1459337"/>
              <a:ext cx="322750" cy="251100"/>
            </a:xfrm>
            <a:custGeom>
              <a:avLst/>
              <a:gdLst/>
              <a:ahLst/>
              <a:cxnLst/>
              <a:rect l="l" t="t" r="r" b="b"/>
              <a:pathLst>
                <a:path w="12910" h="10044" extrusionOk="0">
                  <a:moveTo>
                    <a:pt x="482" y="0"/>
                  </a:moveTo>
                  <a:cubicBezTo>
                    <a:pt x="221" y="0"/>
                    <a:pt x="0" y="207"/>
                    <a:pt x="0" y="482"/>
                  </a:cubicBezTo>
                  <a:lnTo>
                    <a:pt x="0" y="9562"/>
                  </a:lnTo>
                  <a:cubicBezTo>
                    <a:pt x="0" y="9823"/>
                    <a:pt x="221" y="10044"/>
                    <a:pt x="482" y="10044"/>
                  </a:cubicBezTo>
                  <a:lnTo>
                    <a:pt x="9093" y="10044"/>
                  </a:lnTo>
                  <a:lnTo>
                    <a:pt x="11133" y="9038"/>
                  </a:lnTo>
                  <a:cubicBezTo>
                    <a:pt x="11408" y="9038"/>
                    <a:pt x="12386" y="9038"/>
                    <a:pt x="12386" y="8776"/>
                  </a:cubicBezTo>
                  <a:lnTo>
                    <a:pt x="12910" y="7178"/>
                  </a:lnTo>
                  <a:lnTo>
                    <a:pt x="12910" y="482"/>
                  </a:lnTo>
                  <a:cubicBezTo>
                    <a:pt x="12910" y="220"/>
                    <a:pt x="12703" y="0"/>
                    <a:pt x="12441" y="0"/>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0" name="Google Shape;5710;p118"/>
            <p:cNvSpPr/>
            <p:nvPr/>
          </p:nvSpPr>
          <p:spPr>
            <a:xfrm>
              <a:off x="1208400" y="1459337"/>
              <a:ext cx="161225" cy="251100"/>
            </a:xfrm>
            <a:custGeom>
              <a:avLst/>
              <a:gdLst/>
              <a:ahLst/>
              <a:cxnLst/>
              <a:rect l="l" t="t" r="r" b="b"/>
              <a:pathLst>
                <a:path w="6449" h="10044" extrusionOk="0">
                  <a:moveTo>
                    <a:pt x="1" y="0"/>
                  </a:moveTo>
                  <a:lnTo>
                    <a:pt x="1" y="10044"/>
                  </a:lnTo>
                  <a:lnTo>
                    <a:pt x="2632" y="10044"/>
                  </a:lnTo>
                  <a:lnTo>
                    <a:pt x="4672" y="9038"/>
                  </a:lnTo>
                  <a:cubicBezTo>
                    <a:pt x="4947" y="9038"/>
                    <a:pt x="5925" y="9038"/>
                    <a:pt x="5925" y="8776"/>
                  </a:cubicBezTo>
                  <a:lnTo>
                    <a:pt x="6449" y="7178"/>
                  </a:lnTo>
                  <a:lnTo>
                    <a:pt x="6449" y="482"/>
                  </a:lnTo>
                  <a:cubicBezTo>
                    <a:pt x="6449" y="220"/>
                    <a:pt x="6242" y="0"/>
                    <a:pt x="5980" y="0"/>
                  </a:cubicBezTo>
                  <a:close/>
                </a:path>
              </a:pathLst>
            </a:custGeom>
            <a:solidFill>
              <a:schemeClr val="accent3"/>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1" name="Google Shape;5711;p118"/>
            <p:cNvSpPr/>
            <p:nvPr/>
          </p:nvSpPr>
          <p:spPr>
            <a:xfrm>
              <a:off x="1274200" y="1638762"/>
              <a:ext cx="95425" cy="71675"/>
            </a:xfrm>
            <a:custGeom>
              <a:avLst/>
              <a:gdLst/>
              <a:ahLst/>
              <a:cxnLst/>
              <a:rect l="l" t="t" r="r" b="b"/>
              <a:pathLst>
                <a:path w="3817" h="2867" extrusionOk="0">
                  <a:moveTo>
                    <a:pt x="446" y="1"/>
                  </a:moveTo>
                  <a:cubicBezTo>
                    <a:pt x="195" y="1"/>
                    <a:pt x="0" y="216"/>
                    <a:pt x="0" y="470"/>
                  </a:cubicBezTo>
                  <a:lnTo>
                    <a:pt x="0" y="2385"/>
                  </a:lnTo>
                  <a:cubicBezTo>
                    <a:pt x="0" y="2646"/>
                    <a:pt x="207" y="2867"/>
                    <a:pt x="469" y="2867"/>
                  </a:cubicBezTo>
                  <a:lnTo>
                    <a:pt x="3348" y="2867"/>
                  </a:lnTo>
                  <a:cubicBezTo>
                    <a:pt x="3610" y="2853"/>
                    <a:pt x="3817" y="2646"/>
                    <a:pt x="3817" y="2385"/>
                  </a:cubicBezTo>
                  <a:lnTo>
                    <a:pt x="3817" y="1"/>
                  </a:lnTo>
                  <a:lnTo>
                    <a:pt x="469" y="1"/>
                  </a:lnTo>
                  <a:cubicBezTo>
                    <a:pt x="461" y="1"/>
                    <a:pt x="453" y="1"/>
                    <a:pt x="446" y="1"/>
                  </a:cubicBezTo>
                  <a:close/>
                </a:path>
              </a:pathLst>
            </a:custGeom>
            <a:solidFill>
              <a:schemeClr val="accent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2" name="Google Shape;5712;p118"/>
            <p:cNvSpPr/>
            <p:nvPr/>
          </p:nvSpPr>
          <p:spPr>
            <a:xfrm>
              <a:off x="1053075" y="1734787"/>
              <a:ext cx="310700" cy="130325"/>
            </a:xfrm>
            <a:custGeom>
              <a:avLst/>
              <a:gdLst/>
              <a:ahLst/>
              <a:cxnLst/>
              <a:rect l="l" t="t" r="r" b="b"/>
              <a:pathLst>
                <a:path w="12428" h="5213" extrusionOk="0">
                  <a:moveTo>
                    <a:pt x="470" y="1"/>
                  </a:moveTo>
                  <a:cubicBezTo>
                    <a:pt x="241" y="1"/>
                    <a:pt x="14" y="149"/>
                    <a:pt x="0" y="445"/>
                  </a:cubicBezTo>
                  <a:lnTo>
                    <a:pt x="0" y="4757"/>
                  </a:lnTo>
                  <a:cubicBezTo>
                    <a:pt x="14" y="5054"/>
                    <a:pt x="241" y="5202"/>
                    <a:pt x="470" y="5202"/>
                  </a:cubicBezTo>
                  <a:cubicBezTo>
                    <a:pt x="699" y="5202"/>
                    <a:pt x="930" y="5054"/>
                    <a:pt x="951" y="4757"/>
                  </a:cubicBezTo>
                  <a:lnTo>
                    <a:pt x="951" y="4041"/>
                  </a:lnTo>
                  <a:lnTo>
                    <a:pt x="11477" y="4041"/>
                  </a:lnTo>
                  <a:lnTo>
                    <a:pt x="11477" y="4757"/>
                  </a:lnTo>
                  <a:cubicBezTo>
                    <a:pt x="11491" y="5061"/>
                    <a:pt x="11718" y="5212"/>
                    <a:pt x="11947" y="5212"/>
                  </a:cubicBezTo>
                  <a:cubicBezTo>
                    <a:pt x="12176" y="5212"/>
                    <a:pt x="12407" y="5061"/>
                    <a:pt x="12428" y="4757"/>
                  </a:cubicBezTo>
                  <a:lnTo>
                    <a:pt x="12428" y="459"/>
                  </a:lnTo>
                  <a:cubicBezTo>
                    <a:pt x="12407" y="156"/>
                    <a:pt x="12176" y="4"/>
                    <a:pt x="11947" y="4"/>
                  </a:cubicBezTo>
                  <a:cubicBezTo>
                    <a:pt x="11718" y="4"/>
                    <a:pt x="11491" y="156"/>
                    <a:pt x="11477" y="459"/>
                  </a:cubicBezTo>
                  <a:lnTo>
                    <a:pt x="11477" y="3090"/>
                  </a:lnTo>
                  <a:lnTo>
                    <a:pt x="951" y="3090"/>
                  </a:lnTo>
                  <a:lnTo>
                    <a:pt x="951" y="445"/>
                  </a:lnTo>
                  <a:cubicBezTo>
                    <a:pt x="930" y="149"/>
                    <a:pt x="699" y="1"/>
                    <a:pt x="470" y="1"/>
                  </a:cubicBezTo>
                  <a:close/>
                </a:path>
              </a:pathLst>
            </a:cu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3" name="Google Shape;5713;p118"/>
            <p:cNvSpPr/>
            <p:nvPr/>
          </p:nvSpPr>
          <p:spPr>
            <a:xfrm>
              <a:off x="1208400" y="1734887"/>
              <a:ext cx="155375" cy="130225"/>
            </a:xfrm>
            <a:custGeom>
              <a:avLst/>
              <a:gdLst/>
              <a:ahLst/>
              <a:cxnLst/>
              <a:rect l="l" t="t" r="r" b="b"/>
              <a:pathLst>
                <a:path w="6215" h="5209" extrusionOk="0">
                  <a:moveTo>
                    <a:pt x="5734" y="0"/>
                  </a:moveTo>
                  <a:cubicBezTo>
                    <a:pt x="5505" y="0"/>
                    <a:pt x="5278" y="152"/>
                    <a:pt x="5264" y="455"/>
                  </a:cubicBezTo>
                  <a:lnTo>
                    <a:pt x="5264" y="3086"/>
                  </a:lnTo>
                  <a:lnTo>
                    <a:pt x="1" y="3086"/>
                  </a:lnTo>
                  <a:lnTo>
                    <a:pt x="1" y="4037"/>
                  </a:lnTo>
                  <a:lnTo>
                    <a:pt x="5264" y="4037"/>
                  </a:lnTo>
                  <a:lnTo>
                    <a:pt x="5264" y="4753"/>
                  </a:lnTo>
                  <a:cubicBezTo>
                    <a:pt x="5278" y="5057"/>
                    <a:pt x="5505" y="5208"/>
                    <a:pt x="5734" y="5208"/>
                  </a:cubicBezTo>
                  <a:cubicBezTo>
                    <a:pt x="5963" y="5208"/>
                    <a:pt x="6194" y="5057"/>
                    <a:pt x="6215" y="4753"/>
                  </a:cubicBezTo>
                  <a:lnTo>
                    <a:pt x="6215" y="455"/>
                  </a:lnTo>
                  <a:cubicBezTo>
                    <a:pt x="6194" y="152"/>
                    <a:pt x="5963" y="0"/>
                    <a:pt x="5734" y="0"/>
                  </a:cubicBezTo>
                  <a:close/>
                </a:path>
              </a:pathLst>
            </a:custGeom>
            <a:solidFill>
              <a:schemeClr val="accen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4" name="Google Shape;5714;p118"/>
            <p:cNvSpPr/>
            <p:nvPr/>
          </p:nvSpPr>
          <p:spPr>
            <a:xfrm>
              <a:off x="1005200" y="1698362"/>
              <a:ext cx="406450" cy="47900"/>
            </a:xfrm>
            <a:custGeom>
              <a:avLst/>
              <a:gdLst/>
              <a:ahLst/>
              <a:cxnLst/>
              <a:rect l="l" t="t" r="r" b="b"/>
              <a:pathLst>
                <a:path w="16258" h="1916" extrusionOk="0">
                  <a:moveTo>
                    <a:pt x="482" y="1"/>
                  </a:moveTo>
                  <a:cubicBezTo>
                    <a:pt x="220" y="1"/>
                    <a:pt x="0" y="207"/>
                    <a:pt x="0" y="483"/>
                  </a:cubicBezTo>
                  <a:lnTo>
                    <a:pt x="0" y="1434"/>
                  </a:lnTo>
                  <a:cubicBezTo>
                    <a:pt x="0" y="1695"/>
                    <a:pt x="220" y="1916"/>
                    <a:pt x="482" y="1916"/>
                  </a:cubicBezTo>
                  <a:lnTo>
                    <a:pt x="15775" y="1916"/>
                  </a:lnTo>
                  <a:cubicBezTo>
                    <a:pt x="16037" y="1916"/>
                    <a:pt x="16258" y="1695"/>
                    <a:pt x="16258" y="1434"/>
                  </a:cubicBezTo>
                  <a:lnTo>
                    <a:pt x="16258" y="483"/>
                  </a:lnTo>
                  <a:cubicBezTo>
                    <a:pt x="16258" y="207"/>
                    <a:pt x="16037" y="1"/>
                    <a:pt x="15775" y="1"/>
                  </a:cubicBezTo>
                  <a:close/>
                </a:path>
              </a:pathLst>
            </a:cu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5" name="Google Shape;5715;p118"/>
            <p:cNvSpPr/>
            <p:nvPr/>
          </p:nvSpPr>
          <p:spPr>
            <a:xfrm>
              <a:off x="1208400" y="1698362"/>
              <a:ext cx="203250" cy="47900"/>
            </a:xfrm>
            <a:custGeom>
              <a:avLst/>
              <a:gdLst/>
              <a:ahLst/>
              <a:cxnLst/>
              <a:rect l="l" t="t" r="r" b="b"/>
              <a:pathLst>
                <a:path w="8130" h="1916" extrusionOk="0">
                  <a:moveTo>
                    <a:pt x="1" y="1"/>
                  </a:moveTo>
                  <a:lnTo>
                    <a:pt x="1" y="1916"/>
                  </a:lnTo>
                  <a:lnTo>
                    <a:pt x="7647" y="1916"/>
                  </a:lnTo>
                  <a:cubicBezTo>
                    <a:pt x="7909" y="1916"/>
                    <a:pt x="8130" y="1695"/>
                    <a:pt x="8130" y="1434"/>
                  </a:cubicBezTo>
                  <a:lnTo>
                    <a:pt x="8130" y="483"/>
                  </a:lnTo>
                  <a:cubicBezTo>
                    <a:pt x="8130" y="207"/>
                    <a:pt x="7909" y="1"/>
                    <a:pt x="7647" y="1"/>
                  </a:cubicBezTo>
                  <a:close/>
                </a:path>
              </a:pathLst>
            </a:custGeom>
            <a:solidFill>
              <a:schemeClr val="accen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6" name="Google Shape;5716;p118"/>
            <p:cNvSpPr/>
            <p:nvPr/>
          </p:nvSpPr>
          <p:spPr>
            <a:xfrm>
              <a:off x="1090150" y="1524762"/>
              <a:ext cx="231600" cy="24175"/>
            </a:xfrm>
            <a:custGeom>
              <a:avLst/>
              <a:gdLst/>
              <a:ahLst/>
              <a:cxnLst/>
              <a:rect l="l" t="t" r="r" b="b"/>
              <a:pathLst>
                <a:path w="9264" h="967" extrusionOk="0">
                  <a:moveTo>
                    <a:pt x="640" y="0"/>
                  </a:moveTo>
                  <a:cubicBezTo>
                    <a:pt x="4" y="0"/>
                    <a:pt x="0" y="966"/>
                    <a:pt x="627" y="966"/>
                  </a:cubicBezTo>
                  <a:cubicBezTo>
                    <a:pt x="640" y="966"/>
                    <a:pt x="653" y="966"/>
                    <a:pt x="666" y="965"/>
                  </a:cubicBezTo>
                  <a:lnTo>
                    <a:pt x="8795" y="965"/>
                  </a:lnTo>
                  <a:cubicBezTo>
                    <a:pt x="9057" y="965"/>
                    <a:pt x="9264" y="745"/>
                    <a:pt x="9264" y="483"/>
                  </a:cubicBezTo>
                  <a:cubicBezTo>
                    <a:pt x="9264" y="221"/>
                    <a:pt x="9057" y="15"/>
                    <a:pt x="8795" y="1"/>
                  </a:cubicBezTo>
                  <a:lnTo>
                    <a:pt x="666" y="1"/>
                  </a:lnTo>
                  <a:cubicBezTo>
                    <a:pt x="658" y="0"/>
                    <a:pt x="649" y="0"/>
                    <a:pt x="640" y="0"/>
                  </a:cubicBezTo>
                  <a:close/>
                </a:path>
              </a:pathLst>
            </a:cu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7" name="Google Shape;5717;p118"/>
            <p:cNvSpPr/>
            <p:nvPr/>
          </p:nvSpPr>
          <p:spPr>
            <a:xfrm>
              <a:off x="1090250" y="1572962"/>
              <a:ext cx="231500" cy="23850"/>
            </a:xfrm>
            <a:custGeom>
              <a:avLst/>
              <a:gdLst/>
              <a:ahLst/>
              <a:cxnLst/>
              <a:rect l="l" t="t" r="r" b="b"/>
              <a:pathLst>
                <a:path w="9260" h="954" extrusionOk="0">
                  <a:moveTo>
                    <a:pt x="623" y="0"/>
                  </a:moveTo>
                  <a:cubicBezTo>
                    <a:pt x="0" y="0"/>
                    <a:pt x="0" y="953"/>
                    <a:pt x="623" y="953"/>
                  </a:cubicBezTo>
                  <a:cubicBezTo>
                    <a:pt x="636" y="953"/>
                    <a:pt x="649" y="953"/>
                    <a:pt x="662" y="952"/>
                  </a:cubicBezTo>
                  <a:lnTo>
                    <a:pt x="8791" y="952"/>
                  </a:lnTo>
                  <a:cubicBezTo>
                    <a:pt x="9053" y="952"/>
                    <a:pt x="9260" y="732"/>
                    <a:pt x="9260" y="470"/>
                  </a:cubicBezTo>
                  <a:cubicBezTo>
                    <a:pt x="9260" y="208"/>
                    <a:pt x="9053" y="2"/>
                    <a:pt x="8791" y="2"/>
                  </a:cubicBezTo>
                  <a:lnTo>
                    <a:pt x="662" y="2"/>
                  </a:lnTo>
                  <a:cubicBezTo>
                    <a:pt x="649" y="1"/>
                    <a:pt x="636" y="0"/>
                    <a:pt x="623" y="0"/>
                  </a:cubicBezTo>
                  <a:close/>
                </a:path>
              </a:pathLst>
            </a:cu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8" name="Google Shape;5718;p118"/>
            <p:cNvSpPr/>
            <p:nvPr/>
          </p:nvSpPr>
          <p:spPr>
            <a:xfrm>
              <a:off x="1090150" y="1620487"/>
              <a:ext cx="121375" cy="24175"/>
            </a:xfrm>
            <a:custGeom>
              <a:avLst/>
              <a:gdLst/>
              <a:ahLst/>
              <a:cxnLst/>
              <a:rect l="l" t="t" r="r" b="b"/>
              <a:pathLst>
                <a:path w="4855" h="967" extrusionOk="0">
                  <a:moveTo>
                    <a:pt x="627" y="1"/>
                  </a:moveTo>
                  <a:cubicBezTo>
                    <a:pt x="0" y="1"/>
                    <a:pt x="4" y="967"/>
                    <a:pt x="640" y="967"/>
                  </a:cubicBezTo>
                  <a:cubicBezTo>
                    <a:pt x="649" y="967"/>
                    <a:pt x="658" y="967"/>
                    <a:pt x="666" y="966"/>
                  </a:cubicBezTo>
                  <a:lnTo>
                    <a:pt x="4249" y="966"/>
                  </a:lnTo>
                  <a:cubicBezTo>
                    <a:pt x="4855" y="925"/>
                    <a:pt x="4855" y="43"/>
                    <a:pt x="4249" y="2"/>
                  </a:cubicBezTo>
                  <a:lnTo>
                    <a:pt x="666" y="2"/>
                  </a:lnTo>
                  <a:cubicBezTo>
                    <a:pt x="653" y="1"/>
                    <a:pt x="640" y="1"/>
                    <a:pt x="627" y="1"/>
                  </a:cubicBezTo>
                  <a:close/>
                </a:path>
              </a:pathLst>
            </a:cu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9" name="Google Shape;5719;p118"/>
            <p:cNvSpPr/>
            <p:nvPr/>
          </p:nvSpPr>
          <p:spPr>
            <a:xfrm>
              <a:off x="1208400" y="1572987"/>
              <a:ext cx="113350" cy="23800"/>
            </a:xfrm>
            <a:custGeom>
              <a:avLst/>
              <a:gdLst/>
              <a:ahLst/>
              <a:cxnLst/>
              <a:rect l="l" t="t" r="r" b="b"/>
              <a:pathLst>
                <a:path w="4534" h="952" extrusionOk="0">
                  <a:moveTo>
                    <a:pt x="1" y="1"/>
                  </a:moveTo>
                  <a:lnTo>
                    <a:pt x="1" y="951"/>
                  </a:lnTo>
                  <a:lnTo>
                    <a:pt x="4065" y="951"/>
                  </a:lnTo>
                  <a:cubicBezTo>
                    <a:pt x="4327" y="951"/>
                    <a:pt x="4534" y="731"/>
                    <a:pt x="4534" y="469"/>
                  </a:cubicBezTo>
                  <a:cubicBezTo>
                    <a:pt x="4534" y="207"/>
                    <a:pt x="4327" y="1"/>
                    <a:pt x="4065" y="1"/>
                  </a:cubicBezTo>
                  <a:close/>
                </a:path>
              </a:pathLst>
            </a:custGeom>
            <a:solidFill>
              <a:srgbClr val="D5E7FD"/>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0" name="Google Shape;5720;p118"/>
            <p:cNvSpPr/>
            <p:nvPr/>
          </p:nvSpPr>
          <p:spPr>
            <a:xfrm>
              <a:off x="1208400" y="1525112"/>
              <a:ext cx="116450" cy="23800"/>
            </a:xfrm>
            <a:custGeom>
              <a:avLst/>
              <a:gdLst/>
              <a:ahLst/>
              <a:cxnLst/>
              <a:rect l="l" t="t" r="r" b="b"/>
              <a:pathLst>
                <a:path w="4658" h="952" extrusionOk="0">
                  <a:moveTo>
                    <a:pt x="1" y="1"/>
                  </a:moveTo>
                  <a:lnTo>
                    <a:pt x="1" y="951"/>
                  </a:lnTo>
                  <a:lnTo>
                    <a:pt x="4065" y="951"/>
                  </a:lnTo>
                  <a:cubicBezTo>
                    <a:pt x="4658" y="910"/>
                    <a:pt x="4658" y="28"/>
                    <a:pt x="4065" y="1"/>
                  </a:cubicBezTo>
                  <a:close/>
                </a:path>
              </a:pathLst>
            </a:custGeom>
            <a:solidFill>
              <a:srgbClr val="D5E7FD"/>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721" name="Google Shape;5721;p118"/>
          <p:cNvSpPr txBox="1">
            <a:spLocks noGrp="1"/>
          </p:cNvSpPr>
          <p:nvPr>
            <p:ph type="title"/>
          </p:nvPr>
        </p:nvSpPr>
        <p:spPr>
          <a:xfrm>
            <a:off x="720000" y="540000"/>
            <a:ext cx="7704000" cy="360000"/>
          </a:xfrm>
          <a:prstGeom prst="rect">
            <a:avLst/>
          </a:prstGeom>
        </p:spPr>
        <p:txBody>
          <a:bodyPr spcFirstLastPara="1" wrap="square" lIns="0" tIns="0" rIns="0" bIns="0" anchor="t" anchorCtr="0">
            <a:noAutofit/>
          </a:bodyPr>
          <a:lstStyle/>
          <a:p>
            <a:pPr marL="0" lvl="0" indent="0" algn="ctr" rtl="0">
              <a:spcBef>
                <a:spcPts val="0"/>
              </a:spcBef>
              <a:spcAft>
                <a:spcPts val="0"/>
              </a:spcAft>
              <a:buNone/>
            </a:pPr>
            <a:r>
              <a:rPr lang="en">
                <a:uFill>
                  <a:noFill/>
                </a:uFill>
                <a:hlinkClick r:id="rId3"/>
              </a:rPr>
              <a:t>Learning icon pack</a:t>
            </a:r>
            <a:endParaRPr/>
          </a:p>
        </p:txBody>
      </p:sp>
      <p:sp>
        <p:nvSpPr>
          <p:cNvPr id="5722" name="Google Shape;5722;p118"/>
          <p:cNvSpPr/>
          <p:nvPr/>
        </p:nvSpPr>
        <p:spPr>
          <a:xfrm flipH="1">
            <a:off x="2878093" y="959100"/>
            <a:ext cx="3387813" cy="155575"/>
          </a:xfrm>
          <a:custGeom>
            <a:avLst/>
            <a:gdLst/>
            <a:ahLst/>
            <a:cxnLst/>
            <a:rect l="l" t="t" r="r" b="b"/>
            <a:pathLst>
              <a:path w="32030" h="6223" extrusionOk="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00FF00">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Shape 5726"/>
        <p:cNvGrpSpPr/>
        <p:nvPr/>
      </p:nvGrpSpPr>
      <p:grpSpPr>
        <a:xfrm>
          <a:off x="0" y="0"/>
          <a:ext cx="0" cy="0"/>
          <a:chOff x="0" y="0"/>
          <a:chExt cx="0" cy="0"/>
        </a:xfrm>
      </p:grpSpPr>
      <p:sp>
        <p:nvSpPr>
          <p:cNvPr id="5727" name="Google Shape;5727;p119"/>
          <p:cNvSpPr txBox="1">
            <a:spLocks noGrp="1"/>
          </p:cNvSpPr>
          <p:nvPr>
            <p:ph type="title"/>
          </p:nvPr>
        </p:nvSpPr>
        <p:spPr>
          <a:xfrm>
            <a:off x="720000" y="540000"/>
            <a:ext cx="5510700" cy="546900"/>
          </a:xfrm>
          <a:prstGeom prst="rect">
            <a:avLst/>
          </a:prstGeom>
        </p:spPr>
        <p:txBody>
          <a:bodyPr spcFirstLastPara="1" wrap="square" lIns="0" tIns="0" rIns="0" bIns="0" anchor="t" anchorCtr="0">
            <a:noAutofit/>
          </a:bodyPr>
          <a:lstStyle/>
          <a:p>
            <a:pPr marL="0" lvl="0" indent="0" algn="l" rtl="0">
              <a:spcBef>
                <a:spcPts val="0"/>
              </a:spcBef>
              <a:spcAft>
                <a:spcPts val="0"/>
              </a:spcAft>
              <a:buClr>
                <a:schemeClr val="dk2"/>
              </a:buClr>
              <a:buSzPts val="1100"/>
              <a:buFont typeface="Arial"/>
              <a:buNone/>
            </a:pPr>
            <a:r>
              <a:rPr lang="en"/>
              <a:t>Alternative resources</a:t>
            </a:r>
            <a:endParaRPr/>
          </a:p>
        </p:txBody>
      </p:sp>
      <p:grpSp>
        <p:nvGrpSpPr>
          <p:cNvPr id="5728" name="Google Shape;5728;p119"/>
          <p:cNvGrpSpPr/>
          <p:nvPr/>
        </p:nvGrpSpPr>
        <p:grpSpPr>
          <a:xfrm flipH="1">
            <a:off x="659833" y="938650"/>
            <a:ext cx="3593846" cy="176025"/>
            <a:chOff x="4345425" y="2175475"/>
            <a:chExt cx="800750" cy="176025"/>
          </a:xfrm>
        </p:grpSpPr>
        <p:sp>
          <p:nvSpPr>
            <p:cNvPr id="5729" name="Google Shape;5729;p119"/>
            <p:cNvSpPr/>
            <p:nvPr/>
          </p:nvSpPr>
          <p:spPr>
            <a:xfrm>
              <a:off x="4351850" y="2175475"/>
              <a:ext cx="763000" cy="156275"/>
            </a:xfrm>
            <a:custGeom>
              <a:avLst/>
              <a:gdLst/>
              <a:ahLst/>
              <a:cxnLst/>
              <a:rect l="l" t="t" r="r" b="b"/>
              <a:pathLst>
                <a:path w="30520" h="6251" extrusionOk="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00FF00">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0" name="Google Shape;5730;p119"/>
            <p:cNvSpPr/>
            <p:nvPr/>
          </p:nvSpPr>
          <p:spPr>
            <a:xfrm>
              <a:off x="4345425" y="2195925"/>
              <a:ext cx="800750" cy="155575"/>
            </a:xfrm>
            <a:custGeom>
              <a:avLst/>
              <a:gdLst/>
              <a:ahLst/>
              <a:cxnLst/>
              <a:rect l="l" t="t" r="r" b="b"/>
              <a:pathLst>
                <a:path w="32030" h="6223" extrusionOk="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00FF00">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731" name="Google Shape;5731;p119"/>
          <p:cNvSpPr/>
          <p:nvPr/>
        </p:nvSpPr>
        <p:spPr>
          <a:xfrm>
            <a:off x="7240264" y="3967871"/>
            <a:ext cx="441707" cy="486680"/>
          </a:xfrm>
          <a:custGeom>
            <a:avLst/>
            <a:gdLst/>
            <a:ahLst/>
            <a:cxnLst/>
            <a:rect l="l" t="t" r="r" b="b"/>
            <a:pathLst>
              <a:path w="21647" h="23851" extrusionOk="0">
                <a:moveTo>
                  <a:pt x="13731" y="3829"/>
                </a:moveTo>
                <a:cubicBezTo>
                  <a:pt x="14860" y="4801"/>
                  <a:pt x="16067" y="5695"/>
                  <a:pt x="17336" y="6494"/>
                </a:cubicBezTo>
                <a:cubicBezTo>
                  <a:pt x="17901" y="6839"/>
                  <a:pt x="18653" y="7121"/>
                  <a:pt x="19170" y="7544"/>
                </a:cubicBezTo>
                <a:cubicBezTo>
                  <a:pt x="20142" y="8297"/>
                  <a:pt x="19766" y="9033"/>
                  <a:pt x="19280" y="9707"/>
                </a:cubicBezTo>
                <a:cubicBezTo>
                  <a:pt x="19186" y="9159"/>
                  <a:pt x="18387" y="9159"/>
                  <a:pt x="17869" y="9159"/>
                </a:cubicBezTo>
                <a:cubicBezTo>
                  <a:pt x="17515" y="9155"/>
                  <a:pt x="17159" y="9153"/>
                  <a:pt x="16803" y="9153"/>
                </a:cubicBezTo>
                <a:cubicBezTo>
                  <a:pt x="15503" y="9153"/>
                  <a:pt x="14192" y="9179"/>
                  <a:pt x="12901" y="9253"/>
                </a:cubicBezTo>
                <a:cubicBezTo>
                  <a:pt x="12901" y="9237"/>
                  <a:pt x="12901" y="9237"/>
                  <a:pt x="12901" y="9221"/>
                </a:cubicBezTo>
                <a:cubicBezTo>
                  <a:pt x="13183" y="7419"/>
                  <a:pt x="13449" y="5632"/>
                  <a:pt x="13731" y="3829"/>
                </a:cubicBezTo>
                <a:close/>
                <a:moveTo>
                  <a:pt x="11349" y="1557"/>
                </a:moveTo>
                <a:cubicBezTo>
                  <a:pt x="11913" y="2152"/>
                  <a:pt x="12493" y="2717"/>
                  <a:pt x="13104" y="3281"/>
                </a:cubicBezTo>
                <a:cubicBezTo>
                  <a:pt x="12838" y="4864"/>
                  <a:pt x="12587" y="6447"/>
                  <a:pt x="12321" y="8030"/>
                </a:cubicBezTo>
                <a:cubicBezTo>
                  <a:pt x="12258" y="8453"/>
                  <a:pt x="12180" y="8877"/>
                  <a:pt x="12117" y="9284"/>
                </a:cubicBezTo>
                <a:cubicBezTo>
                  <a:pt x="12086" y="9284"/>
                  <a:pt x="12054" y="9284"/>
                  <a:pt x="12039" y="9300"/>
                </a:cubicBezTo>
                <a:cubicBezTo>
                  <a:pt x="11835" y="9300"/>
                  <a:pt x="11835" y="9598"/>
                  <a:pt x="12039" y="9613"/>
                </a:cubicBezTo>
                <a:lnTo>
                  <a:pt x="12070" y="9613"/>
                </a:lnTo>
                <a:cubicBezTo>
                  <a:pt x="12007" y="9989"/>
                  <a:pt x="11945" y="10366"/>
                  <a:pt x="11882" y="10758"/>
                </a:cubicBezTo>
                <a:cubicBezTo>
                  <a:pt x="11709" y="11776"/>
                  <a:pt x="11380" y="12309"/>
                  <a:pt x="10597" y="12952"/>
                </a:cubicBezTo>
                <a:cubicBezTo>
                  <a:pt x="9233" y="14080"/>
                  <a:pt x="7806" y="15162"/>
                  <a:pt x="6349" y="16165"/>
                </a:cubicBezTo>
                <a:cubicBezTo>
                  <a:pt x="5283" y="16886"/>
                  <a:pt x="4076" y="17529"/>
                  <a:pt x="3057" y="18344"/>
                </a:cubicBezTo>
                <a:cubicBezTo>
                  <a:pt x="2446" y="17952"/>
                  <a:pt x="1835" y="17545"/>
                  <a:pt x="1223" y="17153"/>
                </a:cubicBezTo>
                <a:cubicBezTo>
                  <a:pt x="4389" y="11823"/>
                  <a:pt x="7759" y="6604"/>
                  <a:pt x="11349" y="1557"/>
                </a:cubicBezTo>
                <a:close/>
                <a:moveTo>
                  <a:pt x="6694" y="16808"/>
                </a:moveTo>
                <a:cubicBezTo>
                  <a:pt x="6897" y="17858"/>
                  <a:pt x="7383" y="18893"/>
                  <a:pt x="7744" y="19864"/>
                </a:cubicBezTo>
                <a:cubicBezTo>
                  <a:pt x="8010" y="20554"/>
                  <a:pt x="8277" y="21244"/>
                  <a:pt x="8559" y="21933"/>
                </a:cubicBezTo>
                <a:cubicBezTo>
                  <a:pt x="8230" y="21683"/>
                  <a:pt x="7901" y="21416"/>
                  <a:pt x="7618" y="21244"/>
                </a:cubicBezTo>
                <a:cubicBezTo>
                  <a:pt x="6866" y="20773"/>
                  <a:pt x="6098" y="20288"/>
                  <a:pt x="5346" y="19802"/>
                </a:cubicBezTo>
                <a:cubicBezTo>
                  <a:pt x="4766" y="19425"/>
                  <a:pt x="4170" y="19065"/>
                  <a:pt x="3590" y="18689"/>
                </a:cubicBezTo>
                <a:cubicBezTo>
                  <a:pt x="4687" y="18219"/>
                  <a:pt x="5722" y="17497"/>
                  <a:pt x="6694" y="16808"/>
                </a:cubicBezTo>
                <a:close/>
                <a:moveTo>
                  <a:pt x="12838" y="9645"/>
                </a:moveTo>
                <a:cubicBezTo>
                  <a:pt x="13700" y="9692"/>
                  <a:pt x="14578" y="9692"/>
                  <a:pt x="15440" y="9707"/>
                </a:cubicBezTo>
                <a:cubicBezTo>
                  <a:pt x="15457" y="9708"/>
                  <a:pt x="15477" y="9708"/>
                  <a:pt x="15498" y="9708"/>
                </a:cubicBezTo>
                <a:cubicBezTo>
                  <a:pt x="15822" y="9708"/>
                  <a:pt x="16541" y="9656"/>
                  <a:pt x="17230" y="9656"/>
                </a:cubicBezTo>
                <a:cubicBezTo>
                  <a:pt x="18010" y="9656"/>
                  <a:pt x="18752" y="9723"/>
                  <a:pt x="18841" y="10005"/>
                </a:cubicBezTo>
                <a:cubicBezTo>
                  <a:pt x="18857" y="10068"/>
                  <a:pt x="18904" y="10115"/>
                  <a:pt x="18967" y="10131"/>
                </a:cubicBezTo>
                <a:cubicBezTo>
                  <a:pt x="18935" y="10178"/>
                  <a:pt x="18904" y="10225"/>
                  <a:pt x="18873" y="10256"/>
                </a:cubicBezTo>
                <a:cubicBezTo>
                  <a:pt x="17854" y="11667"/>
                  <a:pt x="16866" y="13093"/>
                  <a:pt x="15847" y="14519"/>
                </a:cubicBezTo>
                <a:cubicBezTo>
                  <a:pt x="14891" y="15883"/>
                  <a:pt x="13935" y="17231"/>
                  <a:pt x="12979" y="18595"/>
                </a:cubicBezTo>
                <a:cubicBezTo>
                  <a:pt x="12509" y="19269"/>
                  <a:pt x="12023" y="19943"/>
                  <a:pt x="11537" y="20617"/>
                </a:cubicBezTo>
                <a:cubicBezTo>
                  <a:pt x="11140" y="21190"/>
                  <a:pt x="10550" y="22468"/>
                  <a:pt x="9727" y="22468"/>
                </a:cubicBezTo>
                <a:cubicBezTo>
                  <a:pt x="9673" y="22468"/>
                  <a:pt x="9618" y="22462"/>
                  <a:pt x="9562" y="22451"/>
                </a:cubicBezTo>
                <a:cubicBezTo>
                  <a:pt x="9484" y="22435"/>
                  <a:pt x="9390" y="22404"/>
                  <a:pt x="9311" y="22372"/>
                </a:cubicBezTo>
                <a:cubicBezTo>
                  <a:pt x="8857" y="21353"/>
                  <a:pt x="8418" y="20335"/>
                  <a:pt x="8010" y="19316"/>
                </a:cubicBezTo>
                <a:cubicBezTo>
                  <a:pt x="7650" y="18438"/>
                  <a:pt x="7383" y="17482"/>
                  <a:pt x="6960" y="16635"/>
                </a:cubicBezTo>
                <a:cubicBezTo>
                  <a:pt x="7054" y="16557"/>
                  <a:pt x="7164" y="16479"/>
                  <a:pt x="7274" y="16416"/>
                </a:cubicBezTo>
                <a:cubicBezTo>
                  <a:pt x="8716" y="15428"/>
                  <a:pt x="10173" y="14378"/>
                  <a:pt x="11506" y="13218"/>
                </a:cubicBezTo>
                <a:cubicBezTo>
                  <a:pt x="12571" y="12262"/>
                  <a:pt x="12666" y="10993"/>
                  <a:pt x="12838" y="9645"/>
                </a:cubicBezTo>
                <a:close/>
                <a:moveTo>
                  <a:pt x="11335" y="0"/>
                </a:moveTo>
                <a:cubicBezTo>
                  <a:pt x="11122" y="0"/>
                  <a:pt x="10908" y="123"/>
                  <a:pt x="10785" y="303"/>
                </a:cubicBezTo>
                <a:cubicBezTo>
                  <a:pt x="6913" y="5757"/>
                  <a:pt x="3355" y="11400"/>
                  <a:pt x="79" y="17247"/>
                </a:cubicBezTo>
                <a:cubicBezTo>
                  <a:pt x="1" y="17372"/>
                  <a:pt x="1" y="17513"/>
                  <a:pt x="48" y="17623"/>
                </a:cubicBezTo>
                <a:cubicBezTo>
                  <a:pt x="48" y="17827"/>
                  <a:pt x="126" y="18015"/>
                  <a:pt x="346" y="18156"/>
                </a:cubicBezTo>
                <a:cubicBezTo>
                  <a:pt x="2117" y="19316"/>
                  <a:pt x="3919" y="20476"/>
                  <a:pt x="5706" y="21604"/>
                </a:cubicBezTo>
                <a:cubicBezTo>
                  <a:pt x="6615" y="22168"/>
                  <a:pt x="7509" y="22748"/>
                  <a:pt x="8418" y="23297"/>
                </a:cubicBezTo>
                <a:cubicBezTo>
                  <a:pt x="8882" y="23587"/>
                  <a:pt x="9333" y="23851"/>
                  <a:pt x="9871" y="23851"/>
                </a:cubicBezTo>
                <a:cubicBezTo>
                  <a:pt x="9913" y="23851"/>
                  <a:pt x="9957" y="23849"/>
                  <a:pt x="10001" y="23846"/>
                </a:cubicBezTo>
                <a:cubicBezTo>
                  <a:pt x="11521" y="23720"/>
                  <a:pt x="12509" y="21557"/>
                  <a:pt x="13261" y="20476"/>
                </a:cubicBezTo>
                <a:cubicBezTo>
                  <a:pt x="14468" y="18783"/>
                  <a:pt x="15659" y="17090"/>
                  <a:pt x="16851" y="15397"/>
                </a:cubicBezTo>
                <a:cubicBezTo>
                  <a:pt x="18042" y="13704"/>
                  <a:pt x="19296" y="12043"/>
                  <a:pt x="20440" y="10303"/>
                </a:cubicBezTo>
                <a:cubicBezTo>
                  <a:pt x="21177" y="9174"/>
                  <a:pt x="21647" y="7826"/>
                  <a:pt x="20424" y="6823"/>
                </a:cubicBezTo>
                <a:cubicBezTo>
                  <a:pt x="19860" y="6369"/>
                  <a:pt x="19155" y="6102"/>
                  <a:pt x="18528" y="5742"/>
                </a:cubicBezTo>
                <a:cubicBezTo>
                  <a:pt x="17650" y="5240"/>
                  <a:pt x="16819" y="4692"/>
                  <a:pt x="16020" y="4112"/>
                </a:cubicBezTo>
                <a:cubicBezTo>
                  <a:pt x="14437" y="2952"/>
                  <a:pt x="13026" y="1619"/>
                  <a:pt x="11725" y="177"/>
                </a:cubicBezTo>
                <a:cubicBezTo>
                  <a:pt x="11613" y="53"/>
                  <a:pt x="11474" y="0"/>
                  <a:pt x="11335"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2" name="Google Shape;5732;p119"/>
          <p:cNvSpPr/>
          <p:nvPr/>
        </p:nvSpPr>
        <p:spPr>
          <a:xfrm>
            <a:off x="5381253" y="3566451"/>
            <a:ext cx="318257" cy="354476"/>
          </a:xfrm>
          <a:custGeom>
            <a:avLst/>
            <a:gdLst/>
            <a:ahLst/>
            <a:cxnLst/>
            <a:rect l="l" t="t" r="r" b="b"/>
            <a:pathLst>
              <a:path w="15597" h="17372" extrusionOk="0">
                <a:moveTo>
                  <a:pt x="9435" y="6110"/>
                </a:moveTo>
                <a:cubicBezTo>
                  <a:pt x="9478" y="6110"/>
                  <a:pt x="9520" y="6112"/>
                  <a:pt x="9562" y="6116"/>
                </a:cubicBezTo>
                <a:cubicBezTo>
                  <a:pt x="9562" y="6962"/>
                  <a:pt x="9593" y="7903"/>
                  <a:pt x="9687" y="8843"/>
                </a:cubicBezTo>
                <a:cubicBezTo>
                  <a:pt x="9656" y="9078"/>
                  <a:pt x="9593" y="9313"/>
                  <a:pt x="9499" y="9548"/>
                </a:cubicBezTo>
                <a:cubicBezTo>
                  <a:pt x="9222" y="10291"/>
                  <a:pt x="8349" y="11167"/>
                  <a:pt x="7540" y="11167"/>
                </a:cubicBezTo>
                <a:cubicBezTo>
                  <a:pt x="7205" y="11167"/>
                  <a:pt x="6881" y="11017"/>
                  <a:pt x="6615" y="10646"/>
                </a:cubicBezTo>
                <a:cubicBezTo>
                  <a:pt x="5769" y="9501"/>
                  <a:pt x="6693" y="7997"/>
                  <a:pt x="7508" y="7119"/>
                </a:cubicBezTo>
                <a:cubicBezTo>
                  <a:pt x="8052" y="6546"/>
                  <a:pt x="8790" y="6110"/>
                  <a:pt x="9435" y="6110"/>
                </a:cubicBezTo>
                <a:close/>
                <a:moveTo>
                  <a:pt x="9624" y="0"/>
                </a:moveTo>
                <a:cubicBezTo>
                  <a:pt x="7130" y="0"/>
                  <a:pt x="4560" y="1546"/>
                  <a:pt x="3026" y="3467"/>
                </a:cubicBezTo>
                <a:cubicBezTo>
                  <a:pt x="643" y="6445"/>
                  <a:pt x="0" y="10724"/>
                  <a:pt x="2524" y="13828"/>
                </a:cubicBezTo>
                <a:cubicBezTo>
                  <a:pt x="4095" y="15766"/>
                  <a:pt x="7046" y="17372"/>
                  <a:pt x="9758" y="17372"/>
                </a:cubicBezTo>
                <a:cubicBezTo>
                  <a:pt x="11214" y="17372"/>
                  <a:pt x="12601" y="16909"/>
                  <a:pt x="13668" y="15787"/>
                </a:cubicBezTo>
                <a:cubicBezTo>
                  <a:pt x="14298" y="15121"/>
                  <a:pt x="13703" y="14222"/>
                  <a:pt x="12995" y="14222"/>
                </a:cubicBezTo>
                <a:cubicBezTo>
                  <a:pt x="12786" y="14222"/>
                  <a:pt x="12567" y="14300"/>
                  <a:pt x="12367" y="14486"/>
                </a:cubicBezTo>
                <a:cubicBezTo>
                  <a:pt x="11644" y="15146"/>
                  <a:pt x="10741" y="15421"/>
                  <a:pt x="9786" y="15421"/>
                </a:cubicBezTo>
                <a:cubicBezTo>
                  <a:pt x="7427" y="15421"/>
                  <a:pt x="4746" y="13743"/>
                  <a:pt x="3652" y="12025"/>
                </a:cubicBezTo>
                <a:cubicBezTo>
                  <a:pt x="1787" y="9078"/>
                  <a:pt x="3480" y="5097"/>
                  <a:pt x="6129" y="3232"/>
                </a:cubicBezTo>
                <a:cubicBezTo>
                  <a:pt x="7101" y="2537"/>
                  <a:pt x="8347" y="1988"/>
                  <a:pt x="9576" y="1988"/>
                </a:cubicBezTo>
                <a:cubicBezTo>
                  <a:pt x="10011" y="1988"/>
                  <a:pt x="10444" y="2057"/>
                  <a:pt x="10863" y="2213"/>
                </a:cubicBezTo>
                <a:cubicBezTo>
                  <a:pt x="12524" y="2809"/>
                  <a:pt x="13324" y="4595"/>
                  <a:pt x="13449" y="6273"/>
                </a:cubicBezTo>
                <a:cubicBezTo>
                  <a:pt x="13527" y="7323"/>
                  <a:pt x="13371" y="8389"/>
                  <a:pt x="13135" y="9423"/>
                </a:cubicBezTo>
                <a:cubicBezTo>
                  <a:pt x="13010" y="9940"/>
                  <a:pt x="12885" y="10473"/>
                  <a:pt x="12728" y="10991"/>
                </a:cubicBezTo>
                <a:cubicBezTo>
                  <a:pt x="12634" y="11288"/>
                  <a:pt x="12446" y="11649"/>
                  <a:pt x="12603" y="11727"/>
                </a:cubicBezTo>
                <a:cubicBezTo>
                  <a:pt x="12007" y="11429"/>
                  <a:pt x="11913" y="9721"/>
                  <a:pt x="11819" y="9141"/>
                </a:cubicBezTo>
                <a:cubicBezTo>
                  <a:pt x="11756" y="8827"/>
                  <a:pt x="11725" y="8514"/>
                  <a:pt x="11678" y="8200"/>
                </a:cubicBezTo>
                <a:cubicBezTo>
                  <a:pt x="11693" y="8075"/>
                  <a:pt x="11693" y="7934"/>
                  <a:pt x="11693" y="7809"/>
                </a:cubicBezTo>
                <a:cubicBezTo>
                  <a:pt x="11850" y="7730"/>
                  <a:pt x="11960" y="7589"/>
                  <a:pt x="11991" y="7401"/>
                </a:cubicBezTo>
                <a:cubicBezTo>
                  <a:pt x="12258" y="5548"/>
                  <a:pt x="10880" y="4147"/>
                  <a:pt x="9214" y="4147"/>
                </a:cubicBezTo>
                <a:cubicBezTo>
                  <a:pt x="8823" y="4147"/>
                  <a:pt x="8416" y="4225"/>
                  <a:pt x="8010" y="4392"/>
                </a:cubicBezTo>
                <a:cubicBezTo>
                  <a:pt x="5800" y="5285"/>
                  <a:pt x="3856" y="8059"/>
                  <a:pt x="4405" y="10489"/>
                </a:cubicBezTo>
                <a:cubicBezTo>
                  <a:pt x="4776" y="12132"/>
                  <a:pt x="6117" y="13105"/>
                  <a:pt x="7593" y="13105"/>
                </a:cubicBezTo>
                <a:cubicBezTo>
                  <a:pt x="8172" y="13105"/>
                  <a:pt x="8772" y="12955"/>
                  <a:pt x="9342" y="12636"/>
                </a:cubicBezTo>
                <a:cubicBezTo>
                  <a:pt x="9750" y="12401"/>
                  <a:pt x="10095" y="12135"/>
                  <a:pt x="10392" y="11821"/>
                </a:cubicBezTo>
                <a:cubicBezTo>
                  <a:pt x="10471" y="12025"/>
                  <a:pt x="10549" y="12213"/>
                  <a:pt x="10659" y="12386"/>
                </a:cubicBezTo>
                <a:cubicBezTo>
                  <a:pt x="11113" y="13206"/>
                  <a:pt x="11906" y="13720"/>
                  <a:pt x="12672" y="13720"/>
                </a:cubicBezTo>
                <a:cubicBezTo>
                  <a:pt x="13282" y="13720"/>
                  <a:pt x="13875" y="13394"/>
                  <a:pt x="14264" y="12636"/>
                </a:cubicBezTo>
                <a:cubicBezTo>
                  <a:pt x="15189" y="10802"/>
                  <a:pt x="15596" y="8106"/>
                  <a:pt x="15424" y="6084"/>
                </a:cubicBezTo>
                <a:cubicBezTo>
                  <a:pt x="15251" y="4172"/>
                  <a:pt x="14483" y="2276"/>
                  <a:pt x="12916" y="1100"/>
                </a:cubicBezTo>
                <a:cubicBezTo>
                  <a:pt x="11907" y="329"/>
                  <a:pt x="10774" y="0"/>
                  <a:pt x="9624"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3" name="Google Shape;5733;p119"/>
          <p:cNvSpPr/>
          <p:nvPr/>
        </p:nvSpPr>
        <p:spPr>
          <a:xfrm>
            <a:off x="6680329" y="3606668"/>
            <a:ext cx="454052" cy="406202"/>
          </a:xfrm>
          <a:custGeom>
            <a:avLst/>
            <a:gdLst/>
            <a:ahLst/>
            <a:cxnLst/>
            <a:rect l="l" t="t" r="r" b="b"/>
            <a:pathLst>
              <a:path w="22252" h="19907" extrusionOk="0">
                <a:moveTo>
                  <a:pt x="12126" y="1489"/>
                </a:moveTo>
                <a:lnTo>
                  <a:pt x="12126" y="1489"/>
                </a:lnTo>
                <a:cubicBezTo>
                  <a:pt x="12721" y="1521"/>
                  <a:pt x="13270" y="1646"/>
                  <a:pt x="13803" y="1818"/>
                </a:cubicBezTo>
                <a:cubicBezTo>
                  <a:pt x="13552" y="1975"/>
                  <a:pt x="13301" y="2132"/>
                  <a:pt x="13050" y="2304"/>
                </a:cubicBezTo>
                <a:cubicBezTo>
                  <a:pt x="12768" y="1991"/>
                  <a:pt x="12470" y="1709"/>
                  <a:pt x="12126" y="1489"/>
                </a:cubicBezTo>
                <a:close/>
                <a:moveTo>
                  <a:pt x="11624" y="1474"/>
                </a:moveTo>
                <a:cubicBezTo>
                  <a:pt x="12000" y="1834"/>
                  <a:pt x="12314" y="2195"/>
                  <a:pt x="12596" y="2586"/>
                </a:cubicBezTo>
                <a:cubicBezTo>
                  <a:pt x="11937" y="2994"/>
                  <a:pt x="11248" y="3386"/>
                  <a:pt x="10558" y="3715"/>
                </a:cubicBezTo>
                <a:cubicBezTo>
                  <a:pt x="10464" y="3010"/>
                  <a:pt x="10339" y="2304"/>
                  <a:pt x="10135" y="1646"/>
                </a:cubicBezTo>
                <a:cubicBezTo>
                  <a:pt x="10386" y="1599"/>
                  <a:pt x="10636" y="1552"/>
                  <a:pt x="10903" y="1521"/>
                </a:cubicBezTo>
                <a:cubicBezTo>
                  <a:pt x="11138" y="1489"/>
                  <a:pt x="11389" y="1489"/>
                  <a:pt x="11624" y="1474"/>
                </a:cubicBezTo>
                <a:close/>
                <a:moveTo>
                  <a:pt x="7721" y="2539"/>
                </a:moveTo>
                <a:lnTo>
                  <a:pt x="7721" y="2539"/>
                </a:lnTo>
                <a:cubicBezTo>
                  <a:pt x="7345" y="3166"/>
                  <a:pt x="7016" y="3809"/>
                  <a:pt x="6765" y="4483"/>
                </a:cubicBezTo>
                <a:cubicBezTo>
                  <a:pt x="6373" y="4436"/>
                  <a:pt x="5981" y="4342"/>
                  <a:pt x="5589" y="4201"/>
                </a:cubicBezTo>
                <a:cubicBezTo>
                  <a:pt x="5730" y="4013"/>
                  <a:pt x="5903" y="3825"/>
                  <a:pt x="6060" y="3637"/>
                </a:cubicBezTo>
                <a:cubicBezTo>
                  <a:pt x="6577" y="3213"/>
                  <a:pt x="7141" y="2853"/>
                  <a:pt x="7721" y="2539"/>
                </a:cubicBezTo>
                <a:close/>
                <a:moveTo>
                  <a:pt x="9837" y="1724"/>
                </a:moveTo>
                <a:lnTo>
                  <a:pt x="9837" y="1724"/>
                </a:lnTo>
                <a:cubicBezTo>
                  <a:pt x="9821" y="2445"/>
                  <a:pt x="9915" y="3198"/>
                  <a:pt x="10025" y="3934"/>
                </a:cubicBezTo>
                <a:cubicBezTo>
                  <a:pt x="9160" y="4284"/>
                  <a:pt x="8265" y="4515"/>
                  <a:pt x="7355" y="4515"/>
                </a:cubicBezTo>
                <a:cubicBezTo>
                  <a:pt x="7326" y="4515"/>
                  <a:pt x="7296" y="4515"/>
                  <a:pt x="7266" y="4514"/>
                </a:cubicBezTo>
                <a:cubicBezTo>
                  <a:pt x="7533" y="3762"/>
                  <a:pt x="7831" y="3041"/>
                  <a:pt x="8176" y="2320"/>
                </a:cubicBezTo>
                <a:cubicBezTo>
                  <a:pt x="8724" y="2069"/>
                  <a:pt x="9273" y="1865"/>
                  <a:pt x="9837" y="1724"/>
                </a:cubicBezTo>
                <a:close/>
                <a:moveTo>
                  <a:pt x="14445" y="2053"/>
                </a:moveTo>
                <a:cubicBezTo>
                  <a:pt x="16499" y="2994"/>
                  <a:pt x="17972" y="4938"/>
                  <a:pt x="18677" y="7163"/>
                </a:cubicBezTo>
                <a:cubicBezTo>
                  <a:pt x="17518" y="7179"/>
                  <a:pt x="16326" y="7336"/>
                  <a:pt x="15135" y="7555"/>
                </a:cubicBezTo>
                <a:cubicBezTo>
                  <a:pt x="14774" y="6035"/>
                  <a:pt x="14351" y="4169"/>
                  <a:pt x="13427" y="2806"/>
                </a:cubicBezTo>
                <a:cubicBezTo>
                  <a:pt x="13771" y="2555"/>
                  <a:pt x="14116" y="2320"/>
                  <a:pt x="14430" y="2069"/>
                </a:cubicBezTo>
                <a:cubicBezTo>
                  <a:pt x="14430" y="2069"/>
                  <a:pt x="14430" y="2069"/>
                  <a:pt x="14445" y="2053"/>
                </a:cubicBezTo>
                <a:close/>
                <a:moveTo>
                  <a:pt x="12956" y="3119"/>
                </a:moveTo>
                <a:cubicBezTo>
                  <a:pt x="13803" y="4483"/>
                  <a:pt x="14257" y="6019"/>
                  <a:pt x="14633" y="7649"/>
                </a:cubicBezTo>
                <a:cubicBezTo>
                  <a:pt x="13552" y="7869"/>
                  <a:pt x="12486" y="8104"/>
                  <a:pt x="11467" y="8323"/>
                </a:cubicBezTo>
                <a:cubicBezTo>
                  <a:pt x="11373" y="8339"/>
                  <a:pt x="11263" y="8355"/>
                  <a:pt x="11169" y="8386"/>
                </a:cubicBezTo>
                <a:cubicBezTo>
                  <a:pt x="11060" y="7602"/>
                  <a:pt x="10950" y="6818"/>
                  <a:pt x="10840" y="6035"/>
                </a:cubicBezTo>
                <a:cubicBezTo>
                  <a:pt x="10762" y="5502"/>
                  <a:pt x="10699" y="4922"/>
                  <a:pt x="10636" y="4358"/>
                </a:cubicBezTo>
                <a:cubicBezTo>
                  <a:pt x="11452" y="4013"/>
                  <a:pt x="12220" y="3590"/>
                  <a:pt x="12956" y="3119"/>
                </a:cubicBezTo>
                <a:close/>
                <a:moveTo>
                  <a:pt x="10119" y="4561"/>
                </a:moveTo>
                <a:cubicBezTo>
                  <a:pt x="10182" y="4938"/>
                  <a:pt x="10245" y="5314"/>
                  <a:pt x="10307" y="5690"/>
                </a:cubicBezTo>
                <a:cubicBezTo>
                  <a:pt x="10433" y="6615"/>
                  <a:pt x="10558" y="7555"/>
                  <a:pt x="10683" y="8480"/>
                </a:cubicBezTo>
                <a:cubicBezTo>
                  <a:pt x="9273" y="8809"/>
                  <a:pt x="7846" y="9201"/>
                  <a:pt x="6404" y="9452"/>
                </a:cubicBezTo>
                <a:cubicBezTo>
                  <a:pt x="6420" y="7947"/>
                  <a:pt x="6671" y="6474"/>
                  <a:pt x="7110" y="5032"/>
                </a:cubicBezTo>
                <a:cubicBezTo>
                  <a:pt x="7254" y="5043"/>
                  <a:pt x="7399" y="5048"/>
                  <a:pt x="7544" y="5048"/>
                </a:cubicBezTo>
                <a:cubicBezTo>
                  <a:pt x="8406" y="5048"/>
                  <a:pt x="9274" y="4856"/>
                  <a:pt x="10119" y="4561"/>
                </a:cubicBezTo>
                <a:close/>
                <a:moveTo>
                  <a:pt x="5307" y="4593"/>
                </a:moveTo>
                <a:cubicBezTo>
                  <a:pt x="5730" y="4781"/>
                  <a:pt x="6154" y="4906"/>
                  <a:pt x="6577" y="4969"/>
                </a:cubicBezTo>
                <a:cubicBezTo>
                  <a:pt x="6075" y="6427"/>
                  <a:pt x="5840" y="7994"/>
                  <a:pt x="5840" y="9546"/>
                </a:cubicBezTo>
                <a:cubicBezTo>
                  <a:pt x="5088" y="9671"/>
                  <a:pt x="4320" y="9750"/>
                  <a:pt x="3552" y="9750"/>
                </a:cubicBezTo>
                <a:cubicBezTo>
                  <a:pt x="3552" y="9577"/>
                  <a:pt x="3567" y="9405"/>
                  <a:pt x="3583" y="9248"/>
                </a:cubicBezTo>
                <a:cubicBezTo>
                  <a:pt x="3740" y="7665"/>
                  <a:pt x="4351" y="5972"/>
                  <a:pt x="5307" y="4593"/>
                </a:cubicBezTo>
                <a:close/>
                <a:moveTo>
                  <a:pt x="2611" y="9029"/>
                </a:moveTo>
                <a:lnTo>
                  <a:pt x="2611" y="9029"/>
                </a:lnTo>
                <a:cubicBezTo>
                  <a:pt x="2470" y="10110"/>
                  <a:pt x="2502" y="11207"/>
                  <a:pt x="2721" y="12273"/>
                </a:cubicBezTo>
                <a:cubicBezTo>
                  <a:pt x="2407" y="11192"/>
                  <a:pt x="2392" y="10094"/>
                  <a:pt x="2611" y="9029"/>
                </a:cubicBezTo>
                <a:close/>
                <a:moveTo>
                  <a:pt x="14790" y="8292"/>
                </a:moveTo>
                <a:cubicBezTo>
                  <a:pt x="14822" y="8433"/>
                  <a:pt x="14853" y="8574"/>
                  <a:pt x="14884" y="8715"/>
                </a:cubicBezTo>
                <a:cubicBezTo>
                  <a:pt x="15292" y="10565"/>
                  <a:pt x="15621" y="12446"/>
                  <a:pt x="15590" y="14311"/>
                </a:cubicBezTo>
                <a:cubicBezTo>
                  <a:pt x="15343" y="14278"/>
                  <a:pt x="15089" y="14264"/>
                  <a:pt x="14832" y="14264"/>
                </a:cubicBezTo>
                <a:cubicBezTo>
                  <a:pt x="13864" y="14264"/>
                  <a:pt x="12856" y="14466"/>
                  <a:pt x="12063" y="14640"/>
                </a:cubicBezTo>
                <a:cubicBezTo>
                  <a:pt x="11859" y="13229"/>
                  <a:pt x="11655" y="11834"/>
                  <a:pt x="11467" y="10439"/>
                </a:cubicBezTo>
                <a:cubicBezTo>
                  <a:pt x="11389" y="9922"/>
                  <a:pt x="11326" y="9405"/>
                  <a:pt x="11248" y="8903"/>
                </a:cubicBezTo>
                <a:cubicBezTo>
                  <a:pt x="12423" y="8668"/>
                  <a:pt x="13599" y="8464"/>
                  <a:pt x="14790" y="8292"/>
                </a:cubicBezTo>
                <a:close/>
                <a:moveTo>
                  <a:pt x="18865" y="7790"/>
                </a:moveTo>
                <a:cubicBezTo>
                  <a:pt x="19304" y="9530"/>
                  <a:pt x="19289" y="11395"/>
                  <a:pt x="18740" y="13073"/>
                </a:cubicBezTo>
                <a:cubicBezTo>
                  <a:pt x="18474" y="13856"/>
                  <a:pt x="18113" y="14624"/>
                  <a:pt x="17643" y="15330"/>
                </a:cubicBezTo>
                <a:cubicBezTo>
                  <a:pt x="17627" y="15298"/>
                  <a:pt x="17612" y="15283"/>
                  <a:pt x="17596" y="15251"/>
                </a:cubicBezTo>
                <a:cubicBezTo>
                  <a:pt x="17549" y="15204"/>
                  <a:pt x="17518" y="15173"/>
                  <a:pt x="17470" y="15142"/>
                </a:cubicBezTo>
                <a:cubicBezTo>
                  <a:pt x="17659" y="14875"/>
                  <a:pt x="17847" y="14609"/>
                  <a:pt x="18019" y="14358"/>
                </a:cubicBezTo>
                <a:cubicBezTo>
                  <a:pt x="18103" y="14215"/>
                  <a:pt x="17968" y="14054"/>
                  <a:pt x="17830" y="14054"/>
                </a:cubicBezTo>
                <a:cubicBezTo>
                  <a:pt x="17787" y="14054"/>
                  <a:pt x="17743" y="14069"/>
                  <a:pt x="17706" y="14107"/>
                </a:cubicBezTo>
                <a:cubicBezTo>
                  <a:pt x="17486" y="14342"/>
                  <a:pt x="17267" y="14562"/>
                  <a:pt x="17032" y="14781"/>
                </a:cubicBezTo>
                <a:cubicBezTo>
                  <a:pt x="16765" y="14609"/>
                  <a:pt x="16483" y="14499"/>
                  <a:pt x="16170" y="14420"/>
                </a:cubicBezTo>
                <a:cubicBezTo>
                  <a:pt x="16185" y="12336"/>
                  <a:pt x="15778" y="10251"/>
                  <a:pt x="15292" y="8213"/>
                </a:cubicBezTo>
                <a:cubicBezTo>
                  <a:pt x="16467" y="8072"/>
                  <a:pt x="17690" y="8010"/>
                  <a:pt x="18865" y="7790"/>
                </a:cubicBezTo>
                <a:close/>
                <a:moveTo>
                  <a:pt x="16154" y="15173"/>
                </a:moveTo>
                <a:cubicBezTo>
                  <a:pt x="16264" y="15220"/>
                  <a:pt x="16358" y="15267"/>
                  <a:pt x="16467" y="15314"/>
                </a:cubicBezTo>
                <a:cubicBezTo>
                  <a:pt x="16358" y="15424"/>
                  <a:pt x="16232" y="15533"/>
                  <a:pt x="16122" y="15643"/>
                </a:cubicBezTo>
                <a:cubicBezTo>
                  <a:pt x="16138" y="15486"/>
                  <a:pt x="16138" y="15330"/>
                  <a:pt x="16154" y="15173"/>
                </a:cubicBezTo>
                <a:close/>
                <a:moveTo>
                  <a:pt x="10762" y="8997"/>
                </a:moveTo>
                <a:cubicBezTo>
                  <a:pt x="10825" y="9436"/>
                  <a:pt x="10872" y="9875"/>
                  <a:pt x="10934" y="10329"/>
                </a:cubicBezTo>
                <a:cubicBezTo>
                  <a:pt x="11138" y="11803"/>
                  <a:pt x="11342" y="13276"/>
                  <a:pt x="11546" y="14750"/>
                </a:cubicBezTo>
                <a:cubicBezTo>
                  <a:pt x="10370" y="15047"/>
                  <a:pt x="9085" y="15486"/>
                  <a:pt x="7940" y="16113"/>
                </a:cubicBezTo>
                <a:cubicBezTo>
                  <a:pt x="7768" y="15784"/>
                  <a:pt x="7611" y="15439"/>
                  <a:pt x="7470" y="15079"/>
                </a:cubicBezTo>
                <a:cubicBezTo>
                  <a:pt x="6922" y="13699"/>
                  <a:pt x="6577" y="12242"/>
                  <a:pt x="6451" y="10768"/>
                </a:cubicBezTo>
                <a:cubicBezTo>
                  <a:pt x="6436" y="10486"/>
                  <a:pt x="6420" y="10204"/>
                  <a:pt x="6404" y="9922"/>
                </a:cubicBezTo>
                <a:cubicBezTo>
                  <a:pt x="7862" y="9671"/>
                  <a:pt x="9304" y="9295"/>
                  <a:pt x="10762" y="8997"/>
                </a:cubicBezTo>
                <a:close/>
                <a:moveTo>
                  <a:pt x="5840" y="10016"/>
                </a:moveTo>
                <a:cubicBezTo>
                  <a:pt x="5887" y="11207"/>
                  <a:pt x="6044" y="12383"/>
                  <a:pt x="6342" y="13527"/>
                </a:cubicBezTo>
                <a:cubicBezTo>
                  <a:pt x="6592" y="14530"/>
                  <a:pt x="6969" y="15502"/>
                  <a:pt x="7423" y="16427"/>
                </a:cubicBezTo>
                <a:cubicBezTo>
                  <a:pt x="7188" y="16584"/>
                  <a:pt x="6969" y="16740"/>
                  <a:pt x="6765" y="16913"/>
                </a:cubicBezTo>
                <a:cubicBezTo>
                  <a:pt x="6671" y="16850"/>
                  <a:pt x="6592" y="16772"/>
                  <a:pt x="6498" y="16709"/>
                </a:cubicBezTo>
                <a:cubicBezTo>
                  <a:pt x="4586" y="15032"/>
                  <a:pt x="3552" y="12649"/>
                  <a:pt x="3536" y="10157"/>
                </a:cubicBezTo>
                <a:lnTo>
                  <a:pt x="3536" y="10157"/>
                </a:lnTo>
                <a:cubicBezTo>
                  <a:pt x="3634" y="10159"/>
                  <a:pt x="3732" y="10160"/>
                  <a:pt x="3829" y="10160"/>
                </a:cubicBezTo>
                <a:cubicBezTo>
                  <a:pt x="4511" y="10160"/>
                  <a:pt x="5182" y="10112"/>
                  <a:pt x="5840" y="10016"/>
                </a:cubicBezTo>
                <a:close/>
                <a:moveTo>
                  <a:pt x="17032" y="15706"/>
                </a:moveTo>
                <a:cubicBezTo>
                  <a:pt x="17047" y="15721"/>
                  <a:pt x="17079" y="15737"/>
                  <a:pt x="17094" y="15753"/>
                </a:cubicBezTo>
                <a:cubicBezTo>
                  <a:pt x="17157" y="15800"/>
                  <a:pt x="17220" y="15831"/>
                  <a:pt x="17282" y="15847"/>
                </a:cubicBezTo>
                <a:cubicBezTo>
                  <a:pt x="16859" y="16380"/>
                  <a:pt x="16389" y="16881"/>
                  <a:pt x="15856" y="17305"/>
                </a:cubicBezTo>
                <a:cubicBezTo>
                  <a:pt x="15887" y="17148"/>
                  <a:pt x="15919" y="17007"/>
                  <a:pt x="15950" y="16866"/>
                </a:cubicBezTo>
                <a:cubicBezTo>
                  <a:pt x="16342" y="16505"/>
                  <a:pt x="16702" y="16113"/>
                  <a:pt x="17032" y="15706"/>
                </a:cubicBezTo>
                <a:close/>
                <a:moveTo>
                  <a:pt x="7752" y="17054"/>
                </a:moveTo>
                <a:cubicBezTo>
                  <a:pt x="7893" y="17289"/>
                  <a:pt x="8019" y="17524"/>
                  <a:pt x="8176" y="17743"/>
                </a:cubicBezTo>
                <a:cubicBezTo>
                  <a:pt x="7972" y="17665"/>
                  <a:pt x="7784" y="17587"/>
                  <a:pt x="7580" y="17508"/>
                </a:cubicBezTo>
                <a:cubicBezTo>
                  <a:pt x="7486" y="17446"/>
                  <a:pt x="7392" y="17367"/>
                  <a:pt x="7298" y="17305"/>
                </a:cubicBezTo>
                <a:cubicBezTo>
                  <a:pt x="7455" y="17226"/>
                  <a:pt x="7596" y="17132"/>
                  <a:pt x="7752" y="17054"/>
                </a:cubicBezTo>
                <a:close/>
                <a:moveTo>
                  <a:pt x="14562" y="14929"/>
                </a:moveTo>
                <a:cubicBezTo>
                  <a:pt x="14909" y="14929"/>
                  <a:pt x="15250" y="14955"/>
                  <a:pt x="15574" y="15016"/>
                </a:cubicBezTo>
                <a:cubicBezTo>
                  <a:pt x="15543" y="15424"/>
                  <a:pt x="15511" y="15816"/>
                  <a:pt x="15448" y="16207"/>
                </a:cubicBezTo>
                <a:cubicBezTo>
                  <a:pt x="14555" y="16913"/>
                  <a:pt x="13583" y="17524"/>
                  <a:pt x="12517" y="17869"/>
                </a:cubicBezTo>
                <a:cubicBezTo>
                  <a:pt x="12392" y="16991"/>
                  <a:pt x="12267" y="16113"/>
                  <a:pt x="12141" y="15236"/>
                </a:cubicBezTo>
                <a:cubicBezTo>
                  <a:pt x="12899" y="15071"/>
                  <a:pt x="13749" y="14929"/>
                  <a:pt x="14562" y="14929"/>
                </a:cubicBezTo>
                <a:close/>
                <a:moveTo>
                  <a:pt x="11640" y="15361"/>
                </a:moveTo>
                <a:lnTo>
                  <a:pt x="12000" y="18026"/>
                </a:lnTo>
                <a:cubicBezTo>
                  <a:pt x="11608" y="18120"/>
                  <a:pt x="11185" y="18182"/>
                  <a:pt x="10762" y="18214"/>
                </a:cubicBezTo>
                <a:cubicBezTo>
                  <a:pt x="10708" y="18215"/>
                  <a:pt x="10654" y="18216"/>
                  <a:pt x="10600" y="18216"/>
                </a:cubicBezTo>
                <a:cubicBezTo>
                  <a:pt x="10118" y="18216"/>
                  <a:pt x="9623" y="18154"/>
                  <a:pt x="9116" y="18041"/>
                </a:cubicBezTo>
                <a:cubicBezTo>
                  <a:pt x="8944" y="17790"/>
                  <a:pt x="8756" y="17524"/>
                  <a:pt x="8583" y="17258"/>
                </a:cubicBezTo>
                <a:cubicBezTo>
                  <a:pt x="8489" y="17085"/>
                  <a:pt x="8379" y="16928"/>
                  <a:pt x="8285" y="16756"/>
                </a:cubicBezTo>
                <a:cubicBezTo>
                  <a:pt x="9194" y="16239"/>
                  <a:pt x="10104" y="15784"/>
                  <a:pt x="11169" y="15486"/>
                </a:cubicBezTo>
                <a:cubicBezTo>
                  <a:pt x="11326" y="15439"/>
                  <a:pt x="11483" y="15408"/>
                  <a:pt x="11640" y="15361"/>
                </a:cubicBezTo>
                <a:close/>
                <a:moveTo>
                  <a:pt x="15151" y="17555"/>
                </a:moveTo>
                <a:lnTo>
                  <a:pt x="15151" y="17555"/>
                </a:lnTo>
                <a:cubicBezTo>
                  <a:pt x="15135" y="17649"/>
                  <a:pt x="15104" y="17743"/>
                  <a:pt x="15072" y="17837"/>
                </a:cubicBezTo>
                <a:cubicBezTo>
                  <a:pt x="14743" y="18026"/>
                  <a:pt x="14398" y="18198"/>
                  <a:pt x="14038" y="18339"/>
                </a:cubicBezTo>
                <a:cubicBezTo>
                  <a:pt x="14430" y="18104"/>
                  <a:pt x="14790" y="17837"/>
                  <a:pt x="15151" y="17555"/>
                </a:cubicBezTo>
                <a:close/>
                <a:moveTo>
                  <a:pt x="11593" y="1"/>
                </a:moveTo>
                <a:cubicBezTo>
                  <a:pt x="5624" y="1"/>
                  <a:pt x="0" y="6123"/>
                  <a:pt x="1279" y="12101"/>
                </a:cubicBezTo>
                <a:cubicBezTo>
                  <a:pt x="1969" y="15330"/>
                  <a:pt x="5166" y="18323"/>
                  <a:pt x="8411" y="19201"/>
                </a:cubicBezTo>
                <a:cubicBezTo>
                  <a:pt x="8818" y="19374"/>
                  <a:pt x="9226" y="19515"/>
                  <a:pt x="9633" y="19624"/>
                </a:cubicBezTo>
                <a:cubicBezTo>
                  <a:pt x="9766" y="19709"/>
                  <a:pt x="9908" y="19766"/>
                  <a:pt x="10060" y="19766"/>
                </a:cubicBezTo>
                <a:cubicBezTo>
                  <a:pt x="10105" y="19766"/>
                  <a:pt x="10151" y="19761"/>
                  <a:pt x="10198" y="19750"/>
                </a:cubicBezTo>
                <a:cubicBezTo>
                  <a:pt x="10746" y="19859"/>
                  <a:pt x="11310" y="19907"/>
                  <a:pt x="11890" y="19907"/>
                </a:cubicBezTo>
                <a:cubicBezTo>
                  <a:pt x="14916" y="19891"/>
                  <a:pt x="17533" y="18041"/>
                  <a:pt x="19022" y="15486"/>
                </a:cubicBezTo>
                <a:cubicBezTo>
                  <a:pt x="22251" y="10000"/>
                  <a:pt x="19994" y="1505"/>
                  <a:pt x="13223" y="157"/>
                </a:cubicBezTo>
                <a:cubicBezTo>
                  <a:pt x="12680" y="51"/>
                  <a:pt x="12135" y="1"/>
                  <a:pt x="11593"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4" name="Google Shape;5734;p119"/>
          <p:cNvSpPr/>
          <p:nvPr/>
        </p:nvSpPr>
        <p:spPr>
          <a:xfrm>
            <a:off x="6199090" y="3604376"/>
            <a:ext cx="324644" cy="395877"/>
          </a:xfrm>
          <a:custGeom>
            <a:avLst/>
            <a:gdLst/>
            <a:ahLst/>
            <a:cxnLst/>
            <a:rect l="l" t="t" r="r" b="b"/>
            <a:pathLst>
              <a:path w="15910" h="19401" extrusionOk="0">
                <a:moveTo>
                  <a:pt x="8073" y="2004"/>
                </a:moveTo>
                <a:cubicBezTo>
                  <a:pt x="9546" y="4465"/>
                  <a:pt x="11286" y="6738"/>
                  <a:pt x="13276" y="8807"/>
                </a:cubicBezTo>
                <a:lnTo>
                  <a:pt x="12838" y="8807"/>
                </a:lnTo>
                <a:cubicBezTo>
                  <a:pt x="12070" y="7741"/>
                  <a:pt x="11129" y="6769"/>
                  <a:pt x="10251" y="5781"/>
                </a:cubicBezTo>
                <a:cubicBezTo>
                  <a:pt x="9342" y="4778"/>
                  <a:pt x="8433" y="3712"/>
                  <a:pt x="7430" y="2803"/>
                </a:cubicBezTo>
                <a:cubicBezTo>
                  <a:pt x="7649" y="2537"/>
                  <a:pt x="7853" y="2270"/>
                  <a:pt x="8073" y="2004"/>
                </a:cubicBezTo>
                <a:close/>
                <a:moveTo>
                  <a:pt x="7179" y="3117"/>
                </a:moveTo>
                <a:cubicBezTo>
                  <a:pt x="7932" y="4042"/>
                  <a:pt x="8762" y="4919"/>
                  <a:pt x="9562" y="5813"/>
                </a:cubicBezTo>
                <a:cubicBezTo>
                  <a:pt x="10424" y="6800"/>
                  <a:pt x="11223" y="7866"/>
                  <a:pt x="12132" y="8822"/>
                </a:cubicBezTo>
                <a:cubicBezTo>
                  <a:pt x="11913" y="8822"/>
                  <a:pt x="11693" y="8838"/>
                  <a:pt x="11458" y="8838"/>
                </a:cubicBezTo>
                <a:cubicBezTo>
                  <a:pt x="11333" y="8838"/>
                  <a:pt x="11223" y="8885"/>
                  <a:pt x="11113" y="8948"/>
                </a:cubicBezTo>
                <a:cubicBezTo>
                  <a:pt x="10377" y="8117"/>
                  <a:pt x="9609" y="7318"/>
                  <a:pt x="8856" y="6518"/>
                </a:cubicBezTo>
                <a:cubicBezTo>
                  <a:pt x="8088" y="5703"/>
                  <a:pt x="7336" y="4763"/>
                  <a:pt x="6427" y="4073"/>
                </a:cubicBezTo>
                <a:cubicBezTo>
                  <a:pt x="6678" y="3759"/>
                  <a:pt x="6928" y="3446"/>
                  <a:pt x="7179" y="3117"/>
                </a:cubicBezTo>
                <a:close/>
                <a:moveTo>
                  <a:pt x="6192" y="4371"/>
                </a:moveTo>
                <a:cubicBezTo>
                  <a:pt x="6850" y="5280"/>
                  <a:pt x="7743" y="6064"/>
                  <a:pt x="8496" y="6879"/>
                </a:cubicBezTo>
                <a:cubicBezTo>
                  <a:pt x="9248" y="7709"/>
                  <a:pt x="10001" y="8556"/>
                  <a:pt x="10753" y="9402"/>
                </a:cubicBezTo>
                <a:cubicBezTo>
                  <a:pt x="10737" y="9449"/>
                  <a:pt x="10737" y="9512"/>
                  <a:pt x="10737" y="9575"/>
                </a:cubicBezTo>
                <a:cubicBezTo>
                  <a:pt x="10753" y="10092"/>
                  <a:pt x="10800" y="10625"/>
                  <a:pt x="10816" y="11142"/>
                </a:cubicBezTo>
                <a:cubicBezTo>
                  <a:pt x="10769" y="11079"/>
                  <a:pt x="10706" y="11079"/>
                  <a:pt x="10659" y="11079"/>
                </a:cubicBezTo>
                <a:cubicBezTo>
                  <a:pt x="8935" y="9151"/>
                  <a:pt x="7226" y="7208"/>
                  <a:pt x="5424" y="5358"/>
                </a:cubicBezTo>
                <a:cubicBezTo>
                  <a:pt x="5674" y="5029"/>
                  <a:pt x="5941" y="4700"/>
                  <a:pt x="6192" y="4371"/>
                </a:cubicBezTo>
                <a:close/>
                <a:moveTo>
                  <a:pt x="5157" y="5687"/>
                </a:moveTo>
                <a:cubicBezTo>
                  <a:pt x="6991" y="7897"/>
                  <a:pt x="8966" y="10013"/>
                  <a:pt x="10878" y="12161"/>
                </a:cubicBezTo>
                <a:cubicBezTo>
                  <a:pt x="10894" y="12506"/>
                  <a:pt x="10910" y="12835"/>
                  <a:pt x="10941" y="13180"/>
                </a:cubicBezTo>
                <a:cubicBezTo>
                  <a:pt x="10424" y="12662"/>
                  <a:pt x="9765" y="12239"/>
                  <a:pt x="9233" y="11722"/>
                </a:cubicBezTo>
                <a:cubicBezTo>
                  <a:pt x="8621" y="11126"/>
                  <a:pt x="8057" y="10484"/>
                  <a:pt x="7493" y="9857"/>
                </a:cubicBezTo>
                <a:cubicBezTo>
                  <a:pt x="6584" y="8838"/>
                  <a:pt x="5580" y="7380"/>
                  <a:pt x="4311" y="6769"/>
                </a:cubicBezTo>
                <a:cubicBezTo>
                  <a:pt x="4483" y="6549"/>
                  <a:pt x="4640" y="6330"/>
                  <a:pt x="4812" y="6126"/>
                </a:cubicBezTo>
                <a:cubicBezTo>
                  <a:pt x="4922" y="5970"/>
                  <a:pt x="5047" y="5828"/>
                  <a:pt x="5157" y="5687"/>
                </a:cubicBezTo>
                <a:close/>
                <a:moveTo>
                  <a:pt x="4123" y="7035"/>
                </a:moveTo>
                <a:cubicBezTo>
                  <a:pt x="4562" y="7615"/>
                  <a:pt x="5157" y="8086"/>
                  <a:pt x="5659" y="8603"/>
                </a:cubicBezTo>
                <a:cubicBezTo>
                  <a:pt x="6286" y="9277"/>
                  <a:pt x="6881" y="9998"/>
                  <a:pt x="7493" y="10687"/>
                </a:cubicBezTo>
                <a:cubicBezTo>
                  <a:pt x="8417" y="11722"/>
                  <a:pt x="9515" y="13180"/>
                  <a:pt x="10878" y="13666"/>
                </a:cubicBezTo>
                <a:lnTo>
                  <a:pt x="10972" y="13666"/>
                </a:lnTo>
                <a:cubicBezTo>
                  <a:pt x="11004" y="14246"/>
                  <a:pt x="11035" y="14826"/>
                  <a:pt x="11066" y="15390"/>
                </a:cubicBezTo>
                <a:cubicBezTo>
                  <a:pt x="9515" y="14340"/>
                  <a:pt x="8088" y="13117"/>
                  <a:pt x="6787" y="11738"/>
                </a:cubicBezTo>
                <a:cubicBezTo>
                  <a:pt x="6270" y="11189"/>
                  <a:pt x="5753" y="10609"/>
                  <a:pt x="5220" y="10061"/>
                </a:cubicBezTo>
                <a:cubicBezTo>
                  <a:pt x="5236" y="9966"/>
                  <a:pt x="5236" y="9857"/>
                  <a:pt x="5236" y="9763"/>
                </a:cubicBezTo>
                <a:cubicBezTo>
                  <a:pt x="5251" y="9465"/>
                  <a:pt x="5016" y="9151"/>
                  <a:pt x="4718" y="9089"/>
                </a:cubicBezTo>
                <a:cubicBezTo>
                  <a:pt x="4483" y="9026"/>
                  <a:pt x="4248" y="8979"/>
                  <a:pt x="3997" y="8932"/>
                </a:cubicBezTo>
                <a:cubicBezTo>
                  <a:pt x="3715" y="8713"/>
                  <a:pt x="3433" y="8493"/>
                  <a:pt x="3120" y="8305"/>
                </a:cubicBezTo>
                <a:cubicBezTo>
                  <a:pt x="3480" y="7897"/>
                  <a:pt x="3809" y="7459"/>
                  <a:pt x="4123" y="7035"/>
                </a:cubicBezTo>
                <a:close/>
                <a:moveTo>
                  <a:pt x="5189" y="10797"/>
                </a:moveTo>
                <a:cubicBezTo>
                  <a:pt x="5784" y="11409"/>
                  <a:pt x="6364" y="12067"/>
                  <a:pt x="6975" y="12694"/>
                </a:cubicBezTo>
                <a:cubicBezTo>
                  <a:pt x="8229" y="14010"/>
                  <a:pt x="9624" y="15170"/>
                  <a:pt x="11113" y="16189"/>
                </a:cubicBezTo>
                <a:cubicBezTo>
                  <a:pt x="11129" y="16362"/>
                  <a:pt x="11145" y="16534"/>
                  <a:pt x="11145" y="16691"/>
                </a:cubicBezTo>
                <a:cubicBezTo>
                  <a:pt x="9044" y="15343"/>
                  <a:pt x="7148" y="13775"/>
                  <a:pt x="5157" y="12255"/>
                </a:cubicBezTo>
                <a:cubicBezTo>
                  <a:pt x="5157" y="12255"/>
                  <a:pt x="5142" y="12239"/>
                  <a:pt x="5142" y="12239"/>
                </a:cubicBezTo>
                <a:cubicBezTo>
                  <a:pt x="5157" y="11753"/>
                  <a:pt x="5173" y="11267"/>
                  <a:pt x="5189" y="10797"/>
                </a:cubicBezTo>
                <a:close/>
                <a:moveTo>
                  <a:pt x="5047" y="15139"/>
                </a:moveTo>
                <a:cubicBezTo>
                  <a:pt x="5659" y="15829"/>
                  <a:pt x="6333" y="16456"/>
                  <a:pt x="7007" y="17067"/>
                </a:cubicBezTo>
                <a:cubicBezTo>
                  <a:pt x="7069" y="17114"/>
                  <a:pt x="7116" y="17177"/>
                  <a:pt x="7179" y="17224"/>
                </a:cubicBezTo>
                <a:cubicBezTo>
                  <a:pt x="6928" y="17177"/>
                  <a:pt x="6678" y="17145"/>
                  <a:pt x="6427" y="17114"/>
                </a:cubicBezTo>
                <a:cubicBezTo>
                  <a:pt x="6207" y="17083"/>
                  <a:pt x="5988" y="17051"/>
                  <a:pt x="5784" y="17020"/>
                </a:cubicBezTo>
                <a:cubicBezTo>
                  <a:pt x="5580" y="16832"/>
                  <a:pt x="5392" y="16644"/>
                  <a:pt x="5220" y="16456"/>
                </a:cubicBezTo>
                <a:cubicBezTo>
                  <a:pt x="5142" y="16362"/>
                  <a:pt x="5079" y="16268"/>
                  <a:pt x="5000" y="16189"/>
                </a:cubicBezTo>
                <a:cubicBezTo>
                  <a:pt x="5016" y="15844"/>
                  <a:pt x="5032" y="15484"/>
                  <a:pt x="5047" y="15139"/>
                </a:cubicBezTo>
                <a:close/>
                <a:moveTo>
                  <a:pt x="5094" y="14010"/>
                </a:moveTo>
                <a:cubicBezTo>
                  <a:pt x="6427" y="15217"/>
                  <a:pt x="7838" y="16377"/>
                  <a:pt x="9233" y="17521"/>
                </a:cubicBezTo>
                <a:cubicBezTo>
                  <a:pt x="8856" y="17474"/>
                  <a:pt x="8496" y="17412"/>
                  <a:pt x="8135" y="17365"/>
                </a:cubicBezTo>
                <a:cubicBezTo>
                  <a:pt x="7806" y="17114"/>
                  <a:pt x="7477" y="16879"/>
                  <a:pt x="7211" y="16644"/>
                </a:cubicBezTo>
                <a:cubicBezTo>
                  <a:pt x="6490" y="15985"/>
                  <a:pt x="5800" y="15296"/>
                  <a:pt x="5063" y="14622"/>
                </a:cubicBezTo>
                <a:cubicBezTo>
                  <a:pt x="5079" y="14418"/>
                  <a:pt x="5079" y="14214"/>
                  <a:pt x="5094" y="14010"/>
                </a:cubicBezTo>
                <a:close/>
                <a:moveTo>
                  <a:pt x="5126" y="12568"/>
                </a:moveTo>
                <a:cubicBezTo>
                  <a:pt x="6834" y="14465"/>
                  <a:pt x="9029" y="16048"/>
                  <a:pt x="11192" y="17396"/>
                </a:cubicBezTo>
                <a:cubicBezTo>
                  <a:pt x="11192" y="17537"/>
                  <a:pt x="11207" y="17678"/>
                  <a:pt x="11223" y="17819"/>
                </a:cubicBezTo>
                <a:lnTo>
                  <a:pt x="10439" y="17710"/>
                </a:lnTo>
                <a:cubicBezTo>
                  <a:pt x="10377" y="17631"/>
                  <a:pt x="10314" y="17569"/>
                  <a:pt x="10251" y="17506"/>
                </a:cubicBezTo>
                <a:cubicBezTo>
                  <a:pt x="10231" y="17486"/>
                  <a:pt x="10204" y="17477"/>
                  <a:pt x="10178" y="17477"/>
                </a:cubicBezTo>
                <a:cubicBezTo>
                  <a:pt x="10122" y="17477"/>
                  <a:pt x="10068" y="17515"/>
                  <a:pt x="10079" y="17569"/>
                </a:cubicBezTo>
                <a:cubicBezTo>
                  <a:pt x="8433" y="16205"/>
                  <a:pt x="6803" y="14810"/>
                  <a:pt x="5110" y="13525"/>
                </a:cubicBezTo>
                <a:cubicBezTo>
                  <a:pt x="5110" y="13211"/>
                  <a:pt x="5126" y="12882"/>
                  <a:pt x="5126" y="12568"/>
                </a:cubicBezTo>
                <a:close/>
                <a:moveTo>
                  <a:pt x="8114" y="0"/>
                </a:moveTo>
                <a:cubicBezTo>
                  <a:pt x="7935" y="0"/>
                  <a:pt x="7763" y="65"/>
                  <a:pt x="7649" y="217"/>
                </a:cubicBezTo>
                <a:lnTo>
                  <a:pt x="4076" y="4716"/>
                </a:lnTo>
                <a:cubicBezTo>
                  <a:pt x="3088" y="5938"/>
                  <a:pt x="2069" y="7788"/>
                  <a:pt x="580" y="8446"/>
                </a:cubicBezTo>
                <a:cubicBezTo>
                  <a:pt x="0" y="8697"/>
                  <a:pt x="157" y="9684"/>
                  <a:pt x="753" y="9794"/>
                </a:cubicBezTo>
                <a:cubicBezTo>
                  <a:pt x="1787" y="9982"/>
                  <a:pt x="2822" y="10170"/>
                  <a:pt x="3856" y="10358"/>
                </a:cubicBezTo>
                <a:cubicBezTo>
                  <a:pt x="3935" y="12678"/>
                  <a:pt x="3888" y="15029"/>
                  <a:pt x="4029" y="17349"/>
                </a:cubicBezTo>
                <a:cubicBezTo>
                  <a:pt x="4029" y="17380"/>
                  <a:pt x="4029" y="17412"/>
                  <a:pt x="4013" y="17427"/>
                </a:cubicBezTo>
                <a:cubicBezTo>
                  <a:pt x="3903" y="17553"/>
                  <a:pt x="3809" y="17710"/>
                  <a:pt x="3731" y="17913"/>
                </a:cubicBezTo>
                <a:cubicBezTo>
                  <a:pt x="3621" y="18164"/>
                  <a:pt x="3699" y="18368"/>
                  <a:pt x="3872" y="18493"/>
                </a:cubicBezTo>
                <a:cubicBezTo>
                  <a:pt x="3856" y="18572"/>
                  <a:pt x="3856" y="18634"/>
                  <a:pt x="3841" y="18681"/>
                </a:cubicBezTo>
                <a:cubicBezTo>
                  <a:pt x="3809" y="18854"/>
                  <a:pt x="3903" y="19026"/>
                  <a:pt x="4076" y="19089"/>
                </a:cubicBezTo>
                <a:cubicBezTo>
                  <a:pt x="4653" y="19262"/>
                  <a:pt x="5266" y="19323"/>
                  <a:pt x="5881" y="19323"/>
                </a:cubicBezTo>
                <a:cubicBezTo>
                  <a:pt x="6434" y="19323"/>
                  <a:pt x="6990" y="19274"/>
                  <a:pt x="7524" y="19214"/>
                </a:cubicBezTo>
                <a:cubicBezTo>
                  <a:pt x="8057" y="19167"/>
                  <a:pt x="8621" y="19120"/>
                  <a:pt x="9170" y="18995"/>
                </a:cubicBezTo>
                <a:cubicBezTo>
                  <a:pt x="10048" y="19120"/>
                  <a:pt x="10925" y="19261"/>
                  <a:pt x="11803" y="19387"/>
                </a:cubicBezTo>
                <a:cubicBezTo>
                  <a:pt x="11856" y="19396"/>
                  <a:pt x="11910" y="19401"/>
                  <a:pt x="11964" y="19401"/>
                </a:cubicBezTo>
                <a:cubicBezTo>
                  <a:pt x="12362" y="19401"/>
                  <a:pt x="12771" y="19150"/>
                  <a:pt x="12744" y="18681"/>
                </a:cubicBezTo>
                <a:cubicBezTo>
                  <a:pt x="12571" y="15876"/>
                  <a:pt x="12414" y="13070"/>
                  <a:pt x="12242" y="10280"/>
                </a:cubicBezTo>
                <a:cubicBezTo>
                  <a:pt x="13151" y="10249"/>
                  <a:pt x="14045" y="10217"/>
                  <a:pt x="14954" y="10202"/>
                </a:cubicBezTo>
                <a:cubicBezTo>
                  <a:pt x="15549" y="10170"/>
                  <a:pt x="15910" y="9418"/>
                  <a:pt x="15455" y="8979"/>
                </a:cubicBezTo>
                <a:cubicBezTo>
                  <a:pt x="12806" y="6440"/>
                  <a:pt x="10581" y="3556"/>
                  <a:pt x="8778" y="358"/>
                </a:cubicBezTo>
                <a:cubicBezTo>
                  <a:pt x="8656" y="143"/>
                  <a:pt x="8378" y="0"/>
                  <a:pt x="8114"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735" name="Google Shape;5735;p119"/>
          <p:cNvGrpSpPr/>
          <p:nvPr/>
        </p:nvGrpSpPr>
        <p:grpSpPr>
          <a:xfrm>
            <a:off x="6478389" y="4089797"/>
            <a:ext cx="495477" cy="495028"/>
            <a:chOff x="5465285" y="3024784"/>
            <a:chExt cx="543227" cy="542734"/>
          </a:xfrm>
        </p:grpSpPr>
        <p:sp>
          <p:nvSpPr>
            <p:cNvPr id="5736" name="Google Shape;5736;p119"/>
            <p:cNvSpPr/>
            <p:nvPr/>
          </p:nvSpPr>
          <p:spPr>
            <a:xfrm>
              <a:off x="5465285" y="3024784"/>
              <a:ext cx="543227" cy="542734"/>
            </a:xfrm>
            <a:custGeom>
              <a:avLst/>
              <a:gdLst/>
              <a:ahLst/>
              <a:cxnLst/>
              <a:rect l="l" t="t" r="r" b="b"/>
              <a:pathLst>
                <a:path w="24281" h="24259" extrusionOk="0">
                  <a:moveTo>
                    <a:pt x="7787" y="1548"/>
                  </a:moveTo>
                  <a:cubicBezTo>
                    <a:pt x="8304" y="1548"/>
                    <a:pt x="8823" y="1599"/>
                    <a:pt x="9327" y="1702"/>
                  </a:cubicBezTo>
                  <a:cubicBezTo>
                    <a:pt x="11192" y="2094"/>
                    <a:pt x="12807" y="3160"/>
                    <a:pt x="13794" y="4790"/>
                  </a:cubicBezTo>
                  <a:cubicBezTo>
                    <a:pt x="15722" y="7940"/>
                    <a:pt x="14766" y="12172"/>
                    <a:pt x="11396" y="13881"/>
                  </a:cubicBezTo>
                  <a:cubicBezTo>
                    <a:pt x="10492" y="14345"/>
                    <a:pt x="9548" y="14557"/>
                    <a:pt x="8623" y="14557"/>
                  </a:cubicBezTo>
                  <a:cubicBezTo>
                    <a:pt x="5827" y="14557"/>
                    <a:pt x="3200" y="12613"/>
                    <a:pt x="2352" y="9774"/>
                  </a:cubicBezTo>
                  <a:cubicBezTo>
                    <a:pt x="1803" y="7940"/>
                    <a:pt x="2117" y="5918"/>
                    <a:pt x="3042" y="4273"/>
                  </a:cubicBezTo>
                  <a:cubicBezTo>
                    <a:pt x="3480" y="3504"/>
                    <a:pt x="4154" y="2658"/>
                    <a:pt x="4970" y="2015"/>
                  </a:cubicBezTo>
                  <a:cubicBezTo>
                    <a:pt x="5534" y="1827"/>
                    <a:pt x="6161" y="1718"/>
                    <a:pt x="6506" y="1655"/>
                  </a:cubicBezTo>
                  <a:cubicBezTo>
                    <a:pt x="6926" y="1584"/>
                    <a:pt x="7356" y="1548"/>
                    <a:pt x="7787" y="1548"/>
                  </a:cubicBezTo>
                  <a:close/>
                  <a:moveTo>
                    <a:pt x="7841" y="0"/>
                  </a:moveTo>
                  <a:cubicBezTo>
                    <a:pt x="7710" y="0"/>
                    <a:pt x="7578" y="3"/>
                    <a:pt x="7446" y="9"/>
                  </a:cubicBezTo>
                  <a:cubicBezTo>
                    <a:pt x="6004" y="56"/>
                    <a:pt x="3010" y="479"/>
                    <a:pt x="2744" y="2251"/>
                  </a:cubicBezTo>
                  <a:cubicBezTo>
                    <a:pt x="1772" y="3395"/>
                    <a:pt x="1067" y="4852"/>
                    <a:pt x="800" y="6122"/>
                  </a:cubicBezTo>
                  <a:cubicBezTo>
                    <a:pt x="1" y="9821"/>
                    <a:pt x="1803" y="13787"/>
                    <a:pt x="5314" y="15386"/>
                  </a:cubicBezTo>
                  <a:cubicBezTo>
                    <a:pt x="6336" y="15851"/>
                    <a:pt x="7419" y="16072"/>
                    <a:pt x="8493" y="16072"/>
                  </a:cubicBezTo>
                  <a:cubicBezTo>
                    <a:pt x="10419" y="16072"/>
                    <a:pt x="12314" y="15363"/>
                    <a:pt x="13763" y="14085"/>
                  </a:cubicBezTo>
                  <a:cubicBezTo>
                    <a:pt x="13935" y="14774"/>
                    <a:pt x="14562" y="15448"/>
                    <a:pt x="15174" y="16013"/>
                  </a:cubicBezTo>
                  <a:cubicBezTo>
                    <a:pt x="14985" y="16906"/>
                    <a:pt x="15816" y="17799"/>
                    <a:pt x="16302" y="18426"/>
                  </a:cubicBezTo>
                  <a:cubicBezTo>
                    <a:pt x="17822" y="20417"/>
                    <a:pt x="19500" y="22267"/>
                    <a:pt x="21318" y="24006"/>
                  </a:cubicBezTo>
                  <a:cubicBezTo>
                    <a:pt x="21474" y="24163"/>
                    <a:pt x="21717" y="24259"/>
                    <a:pt x="21953" y="24259"/>
                  </a:cubicBezTo>
                  <a:cubicBezTo>
                    <a:pt x="22095" y="24259"/>
                    <a:pt x="22235" y="24224"/>
                    <a:pt x="22352" y="24148"/>
                  </a:cubicBezTo>
                  <a:cubicBezTo>
                    <a:pt x="24280" y="22815"/>
                    <a:pt x="23058" y="20825"/>
                    <a:pt x="21976" y="19383"/>
                  </a:cubicBezTo>
                  <a:cubicBezTo>
                    <a:pt x="20628" y="17580"/>
                    <a:pt x="19170" y="15887"/>
                    <a:pt x="17211" y="14727"/>
                  </a:cubicBezTo>
                  <a:cubicBezTo>
                    <a:pt x="17057" y="14633"/>
                    <a:pt x="16904" y="14595"/>
                    <a:pt x="16758" y="14595"/>
                  </a:cubicBezTo>
                  <a:cubicBezTo>
                    <a:pt x="16636" y="14595"/>
                    <a:pt x="16519" y="14622"/>
                    <a:pt x="16412" y="14665"/>
                  </a:cubicBezTo>
                  <a:cubicBezTo>
                    <a:pt x="15848" y="14085"/>
                    <a:pt x="15189" y="13473"/>
                    <a:pt x="14515" y="13301"/>
                  </a:cubicBezTo>
                  <a:cubicBezTo>
                    <a:pt x="14860" y="12909"/>
                    <a:pt x="15174" y="12454"/>
                    <a:pt x="15424" y="11984"/>
                  </a:cubicBezTo>
                  <a:cubicBezTo>
                    <a:pt x="17227" y="8630"/>
                    <a:pt x="16239" y="4320"/>
                    <a:pt x="13324" y="1921"/>
                  </a:cubicBezTo>
                  <a:cubicBezTo>
                    <a:pt x="11796" y="658"/>
                    <a:pt x="9814" y="0"/>
                    <a:pt x="7841"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7" name="Google Shape;5737;p119"/>
            <p:cNvSpPr/>
            <p:nvPr/>
          </p:nvSpPr>
          <p:spPr>
            <a:xfrm>
              <a:off x="5582760" y="3103309"/>
              <a:ext cx="110498" cy="177638"/>
            </a:xfrm>
            <a:custGeom>
              <a:avLst/>
              <a:gdLst/>
              <a:ahLst/>
              <a:cxnLst/>
              <a:rect l="l" t="t" r="r" b="b"/>
              <a:pathLst>
                <a:path w="4939" h="7940" extrusionOk="0">
                  <a:moveTo>
                    <a:pt x="2337" y="0"/>
                  </a:moveTo>
                  <a:cubicBezTo>
                    <a:pt x="2045" y="0"/>
                    <a:pt x="1748" y="59"/>
                    <a:pt x="1458" y="183"/>
                  </a:cubicBezTo>
                  <a:cubicBezTo>
                    <a:pt x="800" y="465"/>
                    <a:pt x="1" y="1201"/>
                    <a:pt x="424" y="1969"/>
                  </a:cubicBezTo>
                  <a:cubicBezTo>
                    <a:pt x="461" y="2031"/>
                    <a:pt x="537" y="2073"/>
                    <a:pt x="613" y="2073"/>
                  </a:cubicBezTo>
                  <a:cubicBezTo>
                    <a:pt x="634" y="2073"/>
                    <a:pt x="655" y="2070"/>
                    <a:pt x="675" y="2063"/>
                  </a:cubicBezTo>
                  <a:cubicBezTo>
                    <a:pt x="1224" y="1926"/>
                    <a:pt x="1566" y="1373"/>
                    <a:pt x="2176" y="1373"/>
                  </a:cubicBezTo>
                  <a:cubicBezTo>
                    <a:pt x="2193" y="1373"/>
                    <a:pt x="2210" y="1373"/>
                    <a:pt x="2226" y="1374"/>
                  </a:cubicBezTo>
                  <a:cubicBezTo>
                    <a:pt x="3230" y="1452"/>
                    <a:pt x="3386" y="2706"/>
                    <a:pt x="3245" y="3474"/>
                  </a:cubicBezTo>
                  <a:cubicBezTo>
                    <a:pt x="2994" y="4932"/>
                    <a:pt x="1568" y="6013"/>
                    <a:pt x="1788" y="7518"/>
                  </a:cubicBezTo>
                  <a:cubicBezTo>
                    <a:pt x="1835" y="7811"/>
                    <a:pt x="2076" y="7939"/>
                    <a:pt x="2326" y="7939"/>
                  </a:cubicBezTo>
                  <a:cubicBezTo>
                    <a:pt x="2490" y="7939"/>
                    <a:pt x="2657" y="7884"/>
                    <a:pt x="2775" y="7785"/>
                  </a:cubicBezTo>
                  <a:cubicBezTo>
                    <a:pt x="3355" y="7314"/>
                    <a:pt x="3606" y="6562"/>
                    <a:pt x="3935" y="5904"/>
                  </a:cubicBezTo>
                  <a:cubicBezTo>
                    <a:pt x="4264" y="5261"/>
                    <a:pt x="4593" y="4603"/>
                    <a:pt x="4734" y="3882"/>
                  </a:cubicBezTo>
                  <a:cubicBezTo>
                    <a:pt x="4938" y="2879"/>
                    <a:pt x="4797" y="1672"/>
                    <a:pt x="4107" y="857"/>
                  </a:cubicBezTo>
                  <a:cubicBezTo>
                    <a:pt x="3649" y="310"/>
                    <a:pt x="3007" y="0"/>
                    <a:pt x="2337"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8" name="Google Shape;5738;p119"/>
            <p:cNvSpPr/>
            <p:nvPr/>
          </p:nvSpPr>
          <p:spPr>
            <a:xfrm>
              <a:off x="5641329" y="3287630"/>
              <a:ext cx="32284" cy="31232"/>
            </a:xfrm>
            <a:custGeom>
              <a:avLst/>
              <a:gdLst/>
              <a:ahLst/>
              <a:cxnLst/>
              <a:rect l="l" t="t" r="r" b="b"/>
              <a:pathLst>
                <a:path w="1443" h="1396" extrusionOk="0">
                  <a:moveTo>
                    <a:pt x="721" y="0"/>
                  </a:moveTo>
                  <a:cubicBezTo>
                    <a:pt x="361" y="0"/>
                    <a:pt x="0" y="329"/>
                    <a:pt x="16" y="705"/>
                  </a:cubicBezTo>
                  <a:cubicBezTo>
                    <a:pt x="47" y="1082"/>
                    <a:pt x="329" y="1395"/>
                    <a:pt x="721" y="1395"/>
                  </a:cubicBezTo>
                  <a:cubicBezTo>
                    <a:pt x="1082" y="1395"/>
                    <a:pt x="1442" y="1082"/>
                    <a:pt x="1411" y="705"/>
                  </a:cubicBezTo>
                  <a:cubicBezTo>
                    <a:pt x="1395" y="314"/>
                    <a:pt x="1113" y="0"/>
                    <a:pt x="721"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39" name="Google Shape;5739;p119"/>
          <p:cNvGrpSpPr/>
          <p:nvPr/>
        </p:nvGrpSpPr>
        <p:grpSpPr>
          <a:xfrm>
            <a:off x="6909738" y="3163619"/>
            <a:ext cx="426355" cy="319863"/>
            <a:chOff x="6898839" y="2969310"/>
            <a:chExt cx="484660" cy="363605"/>
          </a:xfrm>
        </p:grpSpPr>
        <p:sp>
          <p:nvSpPr>
            <p:cNvPr id="5740" name="Google Shape;5740;p119"/>
            <p:cNvSpPr/>
            <p:nvPr/>
          </p:nvSpPr>
          <p:spPr>
            <a:xfrm>
              <a:off x="6898839" y="2969310"/>
              <a:ext cx="484660" cy="363605"/>
            </a:xfrm>
            <a:custGeom>
              <a:avLst/>
              <a:gdLst/>
              <a:ahLst/>
              <a:cxnLst/>
              <a:rect l="l" t="t" r="r" b="b"/>
              <a:pathLst>
                <a:path w="20895" h="15676" extrusionOk="0">
                  <a:moveTo>
                    <a:pt x="17618" y="12453"/>
                  </a:moveTo>
                  <a:cubicBezTo>
                    <a:pt x="17916" y="12813"/>
                    <a:pt x="18245" y="13158"/>
                    <a:pt x="18621" y="13440"/>
                  </a:cubicBezTo>
                  <a:cubicBezTo>
                    <a:pt x="18588" y="13442"/>
                    <a:pt x="18555" y="13442"/>
                    <a:pt x="18522" y="13442"/>
                  </a:cubicBezTo>
                  <a:cubicBezTo>
                    <a:pt x="18161" y="13442"/>
                    <a:pt x="17789" y="13366"/>
                    <a:pt x="17430" y="13237"/>
                  </a:cubicBezTo>
                  <a:cubicBezTo>
                    <a:pt x="17273" y="13190"/>
                    <a:pt x="17132" y="13127"/>
                    <a:pt x="16976" y="13049"/>
                  </a:cubicBezTo>
                  <a:cubicBezTo>
                    <a:pt x="17211" y="12860"/>
                    <a:pt x="17414" y="12657"/>
                    <a:pt x="17618" y="12453"/>
                  </a:cubicBezTo>
                  <a:close/>
                  <a:moveTo>
                    <a:pt x="10685" y="1678"/>
                  </a:moveTo>
                  <a:cubicBezTo>
                    <a:pt x="11073" y="1678"/>
                    <a:pt x="11462" y="1690"/>
                    <a:pt x="11850" y="1716"/>
                  </a:cubicBezTo>
                  <a:cubicBezTo>
                    <a:pt x="13668" y="1857"/>
                    <a:pt x="15596" y="2359"/>
                    <a:pt x="16866" y="3754"/>
                  </a:cubicBezTo>
                  <a:cubicBezTo>
                    <a:pt x="19515" y="6606"/>
                    <a:pt x="18041" y="10117"/>
                    <a:pt x="15424" y="12171"/>
                  </a:cubicBezTo>
                  <a:cubicBezTo>
                    <a:pt x="15408" y="12124"/>
                    <a:pt x="15377" y="12077"/>
                    <a:pt x="15330" y="12061"/>
                  </a:cubicBezTo>
                  <a:cubicBezTo>
                    <a:pt x="15298" y="12045"/>
                    <a:pt x="15283" y="12030"/>
                    <a:pt x="15251" y="12014"/>
                  </a:cubicBezTo>
                  <a:cubicBezTo>
                    <a:pt x="15209" y="11990"/>
                    <a:pt x="15168" y="11980"/>
                    <a:pt x="15127" y="11980"/>
                  </a:cubicBezTo>
                  <a:cubicBezTo>
                    <a:pt x="15060" y="11980"/>
                    <a:pt x="14996" y="12007"/>
                    <a:pt x="14938" y="12045"/>
                  </a:cubicBezTo>
                  <a:cubicBezTo>
                    <a:pt x="14750" y="12218"/>
                    <a:pt x="14718" y="12422"/>
                    <a:pt x="14797" y="12625"/>
                  </a:cubicBezTo>
                  <a:cubicBezTo>
                    <a:pt x="14342" y="12923"/>
                    <a:pt x="13856" y="13174"/>
                    <a:pt x="13370" y="13378"/>
                  </a:cubicBezTo>
                  <a:cubicBezTo>
                    <a:pt x="12298" y="13811"/>
                    <a:pt x="11099" y="14038"/>
                    <a:pt x="9900" y="14038"/>
                  </a:cubicBezTo>
                  <a:cubicBezTo>
                    <a:pt x="7154" y="14038"/>
                    <a:pt x="4409" y="12850"/>
                    <a:pt x="3198" y="10243"/>
                  </a:cubicBezTo>
                  <a:cubicBezTo>
                    <a:pt x="2367" y="8440"/>
                    <a:pt x="2477" y="6183"/>
                    <a:pt x="3762" y="4616"/>
                  </a:cubicBezTo>
                  <a:cubicBezTo>
                    <a:pt x="4593" y="3613"/>
                    <a:pt x="6615" y="1920"/>
                    <a:pt x="8292" y="1763"/>
                  </a:cubicBezTo>
                  <a:cubicBezTo>
                    <a:pt x="8402" y="1747"/>
                    <a:pt x="8511" y="1747"/>
                    <a:pt x="8621" y="1747"/>
                  </a:cubicBezTo>
                  <a:cubicBezTo>
                    <a:pt x="8919" y="1747"/>
                    <a:pt x="9201" y="1810"/>
                    <a:pt x="9452" y="1951"/>
                  </a:cubicBezTo>
                  <a:cubicBezTo>
                    <a:pt x="9478" y="1961"/>
                    <a:pt x="9505" y="1966"/>
                    <a:pt x="9532" y="1966"/>
                  </a:cubicBezTo>
                  <a:cubicBezTo>
                    <a:pt x="9668" y="1966"/>
                    <a:pt x="9799" y="1844"/>
                    <a:pt x="9734" y="1700"/>
                  </a:cubicBezTo>
                  <a:cubicBezTo>
                    <a:pt x="10051" y="1686"/>
                    <a:pt x="10368" y="1678"/>
                    <a:pt x="10685" y="1678"/>
                  </a:cubicBezTo>
                  <a:close/>
                  <a:moveTo>
                    <a:pt x="9349" y="1"/>
                  </a:moveTo>
                  <a:cubicBezTo>
                    <a:pt x="7967" y="1"/>
                    <a:pt x="6406" y="162"/>
                    <a:pt x="5690" y="1120"/>
                  </a:cubicBezTo>
                  <a:cubicBezTo>
                    <a:pt x="3746" y="2139"/>
                    <a:pt x="1881" y="4287"/>
                    <a:pt x="1411" y="5635"/>
                  </a:cubicBezTo>
                  <a:cubicBezTo>
                    <a:pt x="0" y="9647"/>
                    <a:pt x="2728" y="13691"/>
                    <a:pt x="6458" y="15071"/>
                  </a:cubicBezTo>
                  <a:cubicBezTo>
                    <a:pt x="7558" y="15481"/>
                    <a:pt x="8719" y="15675"/>
                    <a:pt x="9882" y="15675"/>
                  </a:cubicBezTo>
                  <a:cubicBezTo>
                    <a:pt x="12050" y="15675"/>
                    <a:pt x="14224" y="14999"/>
                    <a:pt x="16019" y="13785"/>
                  </a:cubicBezTo>
                  <a:cubicBezTo>
                    <a:pt x="16239" y="13926"/>
                    <a:pt x="16427" y="14020"/>
                    <a:pt x="16537" y="14083"/>
                  </a:cubicBezTo>
                  <a:cubicBezTo>
                    <a:pt x="17208" y="14457"/>
                    <a:pt x="17944" y="14679"/>
                    <a:pt x="18676" y="14679"/>
                  </a:cubicBezTo>
                  <a:cubicBezTo>
                    <a:pt x="19295" y="14679"/>
                    <a:pt x="19912" y="14520"/>
                    <a:pt x="20487" y="14161"/>
                  </a:cubicBezTo>
                  <a:cubicBezTo>
                    <a:pt x="20894" y="13911"/>
                    <a:pt x="20894" y="13315"/>
                    <a:pt x="20487" y="13064"/>
                  </a:cubicBezTo>
                  <a:cubicBezTo>
                    <a:pt x="19672" y="12578"/>
                    <a:pt x="19076" y="12045"/>
                    <a:pt x="18543" y="11340"/>
                  </a:cubicBezTo>
                  <a:cubicBezTo>
                    <a:pt x="20643" y="8299"/>
                    <a:pt x="20204" y="4036"/>
                    <a:pt x="17070" y="1747"/>
                  </a:cubicBezTo>
                  <a:cubicBezTo>
                    <a:pt x="15314" y="462"/>
                    <a:pt x="13073" y="70"/>
                    <a:pt x="10925" y="39"/>
                  </a:cubicBezTo>
                  <a:cubicBezTo>
                    <a:pt x="10483" y="30"/>
                    <a:pt x="9932" y="1"/>
                    <a:pt x="9349"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1" name="Google Shape;5741;p119"/>
            <p:cNvSpPr/>
            <p:nvPr/>
          </p:nvSpPr>
          <p:spPr>
            <a:xfrm>
              <a:off x="7001356" y="3140343"/>
              <a:ext cx="41821" cy="40730"/>
            </a:xfrm>
            <a:custGeom>
              <a:avLst/>
              <a:gdLst/>
              <a:ahLst/>
              <a:cxnLst/>
              <a:rect l="l" t="t" r="r" b="b"/>
              <a:pathLst>
                <a:path w="1803" h="1756" extrusionOk="0">
                  <a:moveTo>
                    <a:pt x="910" y="0"/>
                  </a:moveTo>
                  <a:cubicBezTo>
                    <a:pt x="455" y="0"/>
                    <a:pt x="0" y="392"/>
                    <a:pt x="32" y="878"/>
                  </a:cubicBezTo>
                  <a:cubicBezTo>
                    <a:pt x="47" y="1348"/>
                    <a:pt x="408" y="1756"/>
                    <a:pt x="910" y="1756"/>
                  </a:cubicBezTo>
                  <a:cubicBezTo>
                    <a:pt x="1364" y="1756"/>
                    <a:pt x="1803" y="1348"/>
                    <a:pt x="1787" y="878"/>
                  </a:cubicBezTo>
                  <a:cubicBezTo>
                    <a:pt x="1772" y="392"/>
                    <a:pt x="1395" y="0"/>
                    <a:pt x="910"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2" name="Google Shape;5742;p119"/>
            <p:cNvSpPr/>
            <p:nvPr/>
          </p:nvSpPr>
          <p:spPr>
            <a:xfrm>
              <a:off x="7083161" y="3113438"/>
              <a:ext cx="42192" cy="41102"/>
            </a:xfrm>
            <a:custGeom>
              <a:avLst/>
              <a:gdLst/>
              <a:ahLst/>
              <a:cxnLst/>
              <a:rect l="l" t="t" r="r" b="b"/>
              <a:pathLst>
                <a:path w="1819" h="1772" extrusionOk="0">
                  <a:moveTo>
                    <a:pt x="909" y="1"/>
                  </a:moveTo>
                  <a:cubicBezTo>
                    <a:pt x="439" y="1"/>
                    <a:pt x="0" y="408"/>
                    <a:pt x="16" y="894"/>
                  </a:cubicBezTo>
                  <a:cubicBezTo>
                    <a:pt x="47" y="1364"/>
                    <a:pt x="408" y="1772"/>
                    <a:pt x="909" y="1772"/>
                  </a:cubicBezTo>
                  <a:cubicBezTo>
                    <a:pt x="1364" y="1772"/>
                    <a:pt x="1818" y="1364"/>
                    <a:pt x="1787" y="894"/>
                  </a:cubicBezTo>
                  <a:cubicBezTo>
                    <a:pt x="1771" y="408"/>
                    <a:pt x="1395" y="1"/>
                    <a:pt x="909"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3" name="Google Shape;5743;p119"/>
            <p:cNvSpPr/>
            <p:nvPr/>
          </p:nvSpPr>
          <p:spPr>
            <a:xfrm>
              <a:off x="7161325" y="3100705"/>
              <a:ext cx="33099" cy="32380"/>
            </a:xfrm>
            <a:custGeom>
              <a:avLst/>
              <a:gdLst/>
              <a:ahLst/>
              <a:cxnLst/>
              <a:rect l="l" t="t" r="r" b="b"/>
              <a:pathLst>
                <a:path w="1427" h="1396" extrusionOk="0">
                  <a:moveTo>
                    <a:pt x="721" y="1"/>
                  </a:moveTo>
                  <a:cubicBezTo>
                    <a:pt x="361" y="1"/>
                    <a:pt x="0" y="330"/>
                    <a:pt x="31" y="691"/>
                  </a:cubicBezTo>
                  <a:cubicBezTo>
                    <a:pt x="47" y="1067"/>
                    <a:pt x="329" y="1396"/>
                    <a:pt x="721" y="1396"/>
                  </a:cubicBezTo>
                  <a:cubicBezTo>
                    <a:pt x="1082" y="1396"/>
                    <a:pt x="1426" y="1067"/>
                    <a:pt x="1411" y="691"/>
                  </a:cubicBezTo>
                  <a:cubicBezTo>
                    <a:pt x="1395" y="330"/>
                    <a:pt x="1097" y="1"/>
                    <a:pt x="721"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44" name="Google Shape;5744;p119"/>
          <p:cNvGrpSpPr/>
          <p:nvPr/>
        </p:nvGrpSpPr>
        <p:grpSpPr>
          <a:xfrm>
            <a:off x="5701309" y="4103896"/>
            <a:ext cx="504391" cy="404958"/>
            <a:chOff x="2141650" y="2173700"/>
            <a:chExt cx="617975" cy="496150"/>
          </a:xfrm>
        </p:grpSpPr>
        <p:sp>
          <p:nvSpPr>
            <p:cNvPr id="5745" name="Google Shape;5745;p119"/>
            <p:cNvSpPr/>
            <p:nvPr/>
          </p:nvSpPr>
          <p:spPr>
            <a:xfrm>
              <a:off x="2141650" y="2173700"/>
              <a:ext cx="617975" cy="496150"/>
            </a:xfrm>
            <a:custGeom>
              <a:avLst/>
              <a:gdLst/>
              <a:ahLst/>
              <a:cxnLst/>
              <a:rect l="l" t="t" r="r" b="b"/>
              <a:pathLst>
                <a:path w="24719" h="19846" extrusionOk="0">
                  <a:moveTo>
                    <a:pt x="11111" y="1778"/>
                  </a:moveTo>
                  <a:cubicBezTo>
                    <a:pt x="13272" y="1778"/>
                    <a:pt x="15369" y="2494"/>
                    <a:pt x="17180" y="3676"/>
                  </a:cubicBezTo>
                  <a:cubicBezTo>
                    <a:pt x="18935" y="4820"/>
                    <a:pt x="21271" y="6826"/>
                    <a:pt x="21098" y="9162"/>
                  </a:cubicBezTo>
                  <a:cubicBezTo>
                    <a:pt x="20926" y="11654"/>
                    <a:pt x="18496" y="13159"/>
                    <a:pt x="16349" y="13849"/>
                  </a:cubicBezTo>
                  <a:cubicBezTo>
                    <a:pt x="14983" y="14295"/>
                    <a:pt x="13501" y="14523"/>
                    <a:pt x="12007" y="14523"/>
                  </a:cubicBezTo>
                  <a:cubicBezTo>
                    <a:pt x="8991" y="14523"/>
                    <a:pt x="5927" y="13593"/>
                    <a:pt x="3684" y="11654"/>
                  </a:cubicBezTo>
                  <a:cubicBezTo>
                    <a:pt x="1584" y="9820"/>
                    <a:pt x="1537" y="7642"/>
                    <a:pt x="2947" y="5322"/>
                  </a:cubicBezTo>
                  <a:cubicBezTo>
                    <a:pt x="3277" y="4773"/>
                    <a:pt x="3653" y="4303"/>
                    <a:pt x="4060" y="3880"/>
                  </a:cubicBezTo>
                  <a:cubicBezTo>
                    <a:pt x="4183" y="3967"/>
                    <a:pt x="4320" y="4021"/>
                    <a:pt x="4469" y="4021"/>
                  </a:cubicBezTo>
                  <a:cubicBezTo>
                    <a:pt x="4587" y="4021"/>
                    <a:pt x="4712" y="3987"/>
                    <a:pt x="4844" y="3911"/>
                  </a:cubicBezTo>
                  <a:cubicBezTo>
                    <a:pt x="6788" y="2751"/>
                    <a:pt x="8637" y="1826"/>
                    <a:pt x="10973" y="1779"/>
                  </a:cubicBezTo>
                  <a:cubicBezTo>
                    <a:pt x="11019" y="1779"/>
                    <a:pt x="11065" y="1778"/>
                    <a:pt x="11111" y="1778"/>
                  </a:cubicBezTo>
                  <a:close/>
                  <a:moveTo>
                    <a:pt x="6411" y="15181"/>
                  </a:moveTo>
                  <a:cubicBezTo>
                    <a:pt x="6944" y="15400"/>
                    <a:pt x="7477" y="15573"/>
                    <a:pt x="7994" y="15714"/>
                  </a:cubicBezTo>
                  <a:cubicBezTo>
                    <a:pt x="7932" y="15855"/>
                    <a:pt x="7853" y="15996"/>
                    <a:pt x="7759" y="16137"/>
                  </a:cubicBezTo>
                  <a:cubicBezTo>
                    <a:pt x="7320" y="16780"/>
                    <a:pt x="6741" y="17328"/>
                    <a:pt x="6098" y="17736"/>
                  </a:cubicBezTo>
                  <a:cubicBezTo>
                    <a:pt x="5659" y="18018"/>
                    <a:pt x="5189" y="18237"/>
                    <a:pt x="4719" y="18394"/>
                  </a:cubicBezTo>
                  <a:cubicBezTo>
                    <a:pt x="5675" y="17532"/>
                    <a:pt x="6380" y="16403"/>
                    <a:pt x="6411" y="15181"/>
                  </a:cubicBezTo>
                  <a:close/>
                  <a:moveTo>
                    <a:pt x="10782" y="0"/>
                  </a:moveTo>
                  <a:cubicBezTo>
                    <a:pt x="9159" y="0"/>
                    <a:pt x="7561" y="321"/>
                    <a:pt x="6161" y="1043"/>
                  </a:cubicBezTo>
                  <a:cubicBezTo>
                    <a:pt x="3120" y="1544"/>
                    <a:pt x="408" y="5275"/>
                    <a:pt x="220" y="8127"/>
                  </a:cubicBezTo>
                  <a:cubicBezTo>
                    <a:pt x="1" y="11309"/>
                    <a:pt x="2744" y="13582"/>
                    <a:pt x="5643" y="14867"/>
                  </a:cubicBezTo>
                  <a:cubicBezTo>
                    <a:pt x="4860" y="16592"/>
                    <a:pt x="4092" y="18034"/>
                    <a:pt x="2038" y="18629"/>
                  </a:cubicBezTo>
                  <a:cubicBezTo>
                    <a:pt x="1364" y="18833"/>
                    <a:pt x="1584" y="19695"/>
                    <a:pt x="2195" y="19789"/>
                  </a:cubicBezTo>
                  <a:cubicBezTo>
                    <a:pt x="2490" y="19827"/>
                    <a:pt x="2784" y="19846"/>
                    <a:pt x="3077" y="19846"/>
                  </a:cubicBezTo>
                  <a:cubicBezTo>
                    <a:pt x="4479" y="19846"/>
                    <a:pt x="5840" y="19415"/>
                    <a:pt x="7007" y="18598"/>
                  </a:cubicBezTo>
                  <a:cubicBezTo>
                    <a:pt x="7822" y="18018"/>
                    <a:pt x="8888" y="17062"/>
                    <a:pt x="9233" y="15996"/>
                  </a:cubicBezTo>
                  <a:cubicBezTo>
                    <a:pt x="10187" y="16171"/>
                    <a:pt x="11211" y="16267"/>
                    <a:pt x="12255" y="16267"/>
                  </a:cubicBezTo>
                  <a:cubicBezTo>
                    <a:pt x="15684" y="16267"/>
                    <a:pt x="19332" y="15237"/>
                    <a:pt x="21459" y="12642"/>
                  </a:cubicBezTo>
                  <a:cubicBezTo>
                    <a:pt x="24719" y="8645"/>
                    <a:pt x="21506" y="4319"/>
                    <a:pt x="17901" y="2046"/>
                  </a:cubicBezTo>
                  <a:cubicBezTo>
                    <a:pt x="15912" y="784"/>
                    <a:pt x="13318" y="0"/>
                    <a:pt x="10782"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6" name="Google Shape;5746;p119"/>
            <p:cNvSpPr/>
            <p:nvPr/>
          </p:nvSpPr>
          <p:spPr>
            <a:xfrm>
              <a:off x="2275675" y="2378050"/>
              <a:ext cx="62725" cy="49000"/>
            </a:xfrm>
            <a:custGeom>
              <a:avLst/>
              <a:gdLst/>
              <a:ahLst/>
              <a:cxnLst/>
              <a:rect l="l" t="t" r="r" b="b"/>
              <a:pathLst>
                <a:path w="2509" h="1960" extrusionOk="0">
                  <a:moveTo>
                    <a:pt x="1254" y="0"/>
                  </a:moveTo>
                  <a:cubicBezTo>
                    <a:pt x="0" y="0"/>
                    <a:pt x="0" y="1960"/>
                    <a:pt x="1254" y="1960"/>
                  </a:cubicBezTo>
                  <a:cubicBezTo>
                    <a:pt x="2508" y="1960"/>
                    <a:pt x="2508" y="0"/>
                    <a:pt x="1254"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7" name="Google Shape;5747;p119"/>
            <p:cNvSpPr/>
            <p:nvPr/>
          </p:nvSpPr>
          <p:spPr>
            <a:xfrm>
              <a:off x="2388525" y="2406650"/>
              <a:ext cx="38025" cy="29425"/>
            </a:xfrm>
            <a:custGeom>
              <a:avLst/>
              <a:gdLst/>
              <a:ahLst/>
              <a:cxnLst/>
              <a:rect l="l" t="t" r="r" b="b"/>
              <a:pathLst>
                <a:path w="1521" h="1177" extrusionOk="0">
                  <a:moveTo>
                    <a:pt x="753" y="1"/>
                  </a:moveTo>
                  <a:cubicBezTo>
                    <a:pt x="0" y="1"/>
                    <a:pt x="0" y="1176"/>
                    <a:pt x="753" y="1176"/>
                  </a:cubicBezTo>
                  <a:cubicBezTo>
                    <a:pt x="1521" y="1176"/>
                    <a:pt x="1521" y="1"/>
                    <a:pt x="753"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8" name="Google Shape;5748;p119"/>
            <p:cNvSpPr/>
            <p:nvPr/>
          </p:nvSpPr>
          <p:spPr>
            <a:xfrm>
              <a:off x="2487275" y="2406875"/>
              <a:ext cx="44700" cy="44750"/>
            </a:xfrm>
            <a:custGeom>
              <a:avLst/>
              <a:gdLst/>
              <a:ahLst/>
              <a:cxnLst/>
              <a:rect l="l" t="t" r="r" b="b"/>
              <a:pathLst>
                <a:path w="1788" h="1790" extrusionOk="0">
                  <a:moveTo>
                    <a:pt x="895" y="0"/>
                  </a:moveTo>
                  <a:cubicBezTo>
                    <a:pt x="704" y="0"/>
                    <a:pt x="517" y="63"/>
                    <a:pt x="361" y="180"/>
                  </a:cubicBezTo>
                  <a:cubicBezTo>
                    <a:pt x="110" y="384"/>
                    <a:pt x="0" y="666"/>
                    <a:pt x="32" y="979"/>
                  </a:cubicBezTo>
                  <a:lnTo>
                    <a:pt x="16" y="901"/>
                  </a:lnTo>
                  <a:cubicBezTo>
                    <a:pt x="16" y="932"/>
                    <a:pt x="16" y="948"/>
                    <a:pt x="16" y="979"/>
                  </a:cubicBezTo>
                  <a:cubicBezTo>
                    <a:pt x="0" y="1230"/>
                    <a:pt x="157" y="1465"/>
                    <a:pt x="345" y="1622"/>
                  </a:cubicBezTo>
                  <a:cubicBezTo>
                    <a:pt x="491" y="1734"/>
                    <a:pt x="660" y="1790"/>
                    <a:pt x="837" y="1790"/>
                  </a:cubicBezTo>
                  <a:cubicBezTo>
                    <a:pt x="907" y="1790"/>
                    <a:pt x="979" y="1781"/>
                    <a:pt x="1051" y="1763"/>
                  </a:cubicBezTo>
                  <a:cubicBezTo>
                    <a:pt x="1160" y="1747"/>
                    <a:pt x="1254" y="1685"/>
                    <a:pt x="1348" y="1638"/>
                  </a:cubicBezTo>
                  <a:cubicBezTo>
                    <a:pt x="1615" y="1496"/>
                    <a:pt x="1787" y="1183"/>
                    <a:pt x="1787" y="885"/>
                  </a:cubicBezTo>
                  <a:cubicBezTo>
                    <a:pt x="1787" y="525"/>
                    <a:pt x="1568" y="211"/>
                    <a:pt x="1239" y="70"/>
                  </a:cubicBezTo>
                  <a:cubicBezTo>
                    <a:pt x="1126" y="23"/>
                    <a:pt x="1010" y="0"/>
                    <a:pt x="895"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749" name="Google Shape;5749;p119"/>
          <p:cNvSpPr/>
          <p:nvPr/>
        </p:nvSpPr>
        <p:spPr>
          <a:xfrm>
            <a:off x="7787862" y="3460523"/>
            <a:ext cx="168892" cy="598071"/>
          </a:xfrm>
          <a:custGeom>
            <a:avLst/>
            <a:gdLst/>
            <a:ahLst/>
            <a:cxnLst/>
            <a:rect l="l" t="t" r="r" b="b"/>
            <a:pathLst>
              <a:path w="8277" h="29310" extrusionOk="0">
                <a:moveTo>
                  <a:pt x="5612" y="3653"/>
                </a:moveTo>
                <a:cubicBezTo>
                  <a:pt x="5627" y="3669"/>
                  <a:pt x="5643" y="3684"/>
                  <a:pt x="5659" y="3684"/>
                </a:cubicBezTo>
                <a:cubicBezTo>
                  <a:pt x="5796" y="3772"/>
                  <a:pt x="5943" y="3819"/>
                  <a:pt x="6092" y="3819"/>
                </a:cubicBezTo>
                <a:cubicBezTo>
                  <a:pt x="6130" y="3819"/>
                  <a:pt x="6169" y="3816"/>
                  <a:pt x="6207" y="3810"/>
                </a:cubicBezTo>
                <a:cubicBezTo>
                  <a:pt x="6270" y="4170"/>
                  <a:pt x="6333" y="4531"/>
                  <a:pt x="6411" y="4876"/>
                </a:cubicBezTo>
                <a:cubicBezTo>
                  <a:pt x="6004" y="4766"/>
                  <a:pt x="5596" y="4656"/>
                  <a:pt x="5188" y="4546"/>
                </a:cubicBezTo>
                <a:cubicBezTo>
                  <a:pt x="5330" y="4249"/>
                  <a:pt x="5455" y="3951"/>
                  <a:pt x="5612" y="3653"/>
                </a:cubicBezTo>
                <a:close/>
                <a:moveTo>
                  <a:pt x="5000" y="6051"/>
                </a:moveTo>
                <a:lnTo>
                  <a:pt x="5674" y="6224"/>
                </a:lnTo>
                <a:cubicBezTo>
                  <a:pt x="5235" y="7760"/>
                  <a:pt x="5141" y="9500"/>
                  <a:pt x="4891" y="11051"/>
                </a:cubicBezTo>
                <a:cubicBezTo>
                  <a:pt x="4593" y="12854"/>
                  <a:pt x="4311" y="14672"/>
                  <a:pt x="4013" y="16475"/>
                </a:cubicBezTo>
                <a:cubicBezTo>
                  <a:pt x="3464" y="19860"/>
                  <a:pt x="3025" y="23293"/>
                  <a:pt x="2304" y="26647"/>
                </a:cubicBezTo>
                <a:cubicBezTo>
                  <a:pt x="2038" y="26600"/>
                  <a:pt x="1787" y="26569"/>
                  <a:pt x="1521" y="26553"/>
                </a:cubicBezTo>
                <a:cubicBezTo>
                  <a:pt x="2101" y="25628"/>
                  <a:pt x="2148" y="23998"/>
                  <a:pt x="2320" y="23136"/>
                </a:cubicBezTo>
                <a:cubicBezTo>
                  <a:pt x="2696" y="21208"/>
                  <a:pt x="3057" y="19280"/>
                  <a:pt x="3292" y="17321"/>
                </a:cubicBezTo>
                <a:cubicBezTo>
                  <a:pt x="3762" y="13543"/>
                  <a:pt x="3919" y="9719"/>
                  <a:pt x="5000" y="6051"/>
                </a:cubicBezTo>
                <a:close/>
                <a:moveTo>
                  <a:pt x="5988" y="6318"/>
                </a:moveTo>
                <a:cubicBezTo>
                  <a:pt x="6207" y="6380"/>
                  <a:pt x="6442" y="6443"/>
                  <a:pt x="6662" y="6490"/>
                </a:cubicBezTo>
                <a:cubicBezTo>
                  <a:pt x="5612" y="13340"/>
                  <a:pt x="4765" y="20205"/>
                  <a:pt x="4013" y="27086"/>
                </a:cubicBezTo>
                <a:cubicBezTo>
                  <a:pt x="3621" y="26976"/>
                  <a:pt x="3229" y="26851"/>
                  <a:pt x="2837" y="26773"/>
                </a:cubicBezTo>
                <a:cubicBezTo>
                  <a:pt x="3213" y="23183"/>
                  <a:pt x="3903" y="19625"/>
                  <a:pt x="4452" y="16083"/>
                </a:cubicBezTo>
                <a:cubicBezTo>
                  <a:pt x="4734" y="14265"/>
                  <a:pt x="5032" y="12462"/>
                  <a:pt x="5314" y="10644"/>
                </a:cubicBezTo>
                <a:cubicBezTo>
                  <a:pt x="5533" y="9249"/>
                  <a:pt x="5925" y="7744"/>
                  <a:pt x="5988" y="6318"/>
                </a:cubicBezTo>
                <a:close/>
                <a:moveTo>
                  <a:pt x="2069" y="27964"/>
                </a:moveTo>
                <a:cubicBezTo>
                  <a:pt x="2336" y="28058"/>
                  <a:pt x="2618" y="28136"/>
                  <a:pt x="2900" y="28215"/>
                </a:cubicBezTo>
                <a:cubicBezTo>
                  <a:pt x="2863" y="28218"/>
                  <a:pt x="2825" y="28220"/>
                  <a:pt x="2787" y="28220"/>
                </a:cubicBezTo>
                <a:cubicBezTo>
                  <a:pt x="2663" y="28220"/>
                  <a:pt x="2534" y="28200"/>
                  <a:pt x="2414" y="28152"/>
                </a:cubicBezTo>
                <a:cubicBezTo>
                  <a:pt x="2273" y="28105"/>
                  <a:pt x="2163" y="28042"/>
                  <a:pt x="2069" y="27964"/>
                </a:cubicBezTo>
                <a:close/>
                <a:moveTo>
                  <a:pt x="6328" y="0"/>
                </a:moveTo>
                <a:cubicBezTo>
                  <a:pt x="6146" y="0"/>
                  <a:pt x="5971" y="92"/>
                  <a:pt x="5862" y="314"/>
                </a:cubicBezTo>
                <a:cubicBezTo>
                  <a:pt x="5455" y="1161"/>
                  <a:pt x="5063" y="2023"/>
                  <a:pt x="4671" y="2869"/>
                </a:cubicBezTo>
                <a:cubicBezTo>
                  <a:pt x="4420" y="3434"/>
                  <a:pt x="4044" y="3998"/>
                  <a:pt x="3997" y="4609"/>
                </a:cubicBezTo>
                <a:cubicBezTo>
                  <a:pt x="3903" y="4703"/>
                  <a:pt x="3825" y="4813"/>
                  <a:pt x="3793" y="4938"/>
                </a:cubicBezTo>
                <a:cubicBezTo>
                  <a:pt x="2555" y="8653"/>
                  <a:pt x="2336" y="12556"/>
                  <a:pt x="1913" y="16412"/>
                </a:cubicBezTo>
                <a:cubicBezTo>
                  <a:pt x="1677" y="18544"/>
                  <a:pt x="1333" y="20660"/>
                  <a:pt x="941" y="22760"/>
                </a:cubicBezTo>
                <a:cubicBezTo>
                  <a:pt x="768" y="23732"/>
                  <a:pt x="0" y="25769"/>
                  <a:pt x="518" y="26820"/>
                </a:cubicBezTo>
                <a:cubicBezTo>
                  <a:pt x="329" y="27713"/>
                  <a:pt x="1239" y="28889"/>
                  <a:pt x="1991" y="29186"/>
                </a:cubicBezTo>
                <a:cubicBezTo>
                  <a:pt x="2201" y="29269"/>
                  <a:pt x="2466" y="29310"/>
                  <a:pt x="2752" y="29310"/>
                </a:cubicBezTo>
                <a:cubicBezTo>
                  <a:pt x="3445" y="29310"/>
                  <a:pt x="4258" y="29068"/>
                  <a:pt x="4703" y="28591"/>
                </a:cubicBezTo>
                <a:cubicBezTo>
                  <a:pt x="5000" y="28544"/>
                  <a:pt x="5220" y="28262"/>
                  <a:pt x="5251" y="27933"/>
                </a:cubicBezTo>
                <a:cubicBezTo>
                  <a:pt x="6051" y="20644"/>
                  <a:pt x="7085" y="13387"/>
                  <a:pt x="8214" y="6145"/>
                </a:cubicBezTo>
                <a:cubicBezTo>
                  <a:pt x="8276" y="5753"/>
                  <a:pt x="8120" y="5361"/>
                  <a:pt x="7696" y="5236"/>
                </a:cubicBezTo>
                <a:cubicBezTo>
                  <a:pt x="7399" y="3716"/>
                  <a:pt x="7163" y="2180"/>
                  <a:pt x="7022" y="628"/>
                </a:cubicBezTo>
                <a:cubicBezTo>
                  <a:pt x="6982" y="279"/>
                  <a:pt x="6645" y="0"/>
                  <a:pt x="6328"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0" name="Google Shape;5750;p119"/>
          <p:cNvSpPr/>
          <p:nvPr/>
        </p:nvSpPr>
        <p:spPr>
          <a:xfrm>
            <a:off x="5845509" y="3273511"/>
            <a:ext cx="497290" cy="286568"/>
          </a:xfrm>
          <a:custGeom>
            <a:avLst/>
            <a:gdLst/>
            <a:ahLst/>
            <a:cxnLst/>
            <a:rect l="l" t="t" r="r" b="b"/>
            <a:pathLst>
              <a:path w="24371" h="14044" extrusionOk="0">
                <a:moveTo>
                  <a:pt x="22631" y="798"/>
                </a:moveTo>
                <a:lnTo>
                  <a:pt x="22631" y="798"/>
                </a:lnTo>
                <a:cubicBezTo>
                  <a:pt x="22897" y="814"/>
                  <a:pt x="23070" y="1033"/>
                  <a:pt x="23132" y="1284"/>
                </a:cubicBezTo>
                <a:cubicBezTo>
                  <a:pt x="23211" y="1582"/>
                  <a:pt x="23132" y="1848"/>
                  <a:pt x="22991" y="2083"/>
                </a:cubicBezTo>
                <a:lnTo>
                  <a:pt x="22631" y="798"/>
                </a:lnTo>
                <a:close/>
                <a:moveTo>
                  <a:pt x="21502" y="1660"/>
                </a:moveTo>
                <a:cubicBezTo>
                  <a:pt x="21534" y="1817"/>
                  <a:pt x="21581" y="1958"/>
                  <a:pt x="21628" y="2115"/>
                </a:cubicBezTo>
                <a:cubicBezTo>
                  <a:pt x="18697" y="3557"/>
                  <a:pt x="15718" y="4889"/>
                  <a:pt x="12787" y="6331"/>
                </a:cubicBezTo>
                <a:cubicBezTo>
                  <a:pt x="9919" y="7758"/>
                  <a:pt x="6894" y="9090"/>
                  <a:pt x="4166" y="10798"/>
                </a:cubicBezTo>
                <a:cubicBezTo>
                  <a:pt x="4041" y="10548"/>
                  <a:pt x="3931" y="10297"/>
                  <a:pt x="3822" y="10062"/>
                </a:cubicBezTo>
                <a:cubicBezTo>
                  <a:pt x="3806" y="10046"/>
                  <a:pt x="3806" y="10030"/>
                  <a:pt x="3790" y="10015"/>
                </a:cubicBezTo>
                <a:cubicBezTo>
                  <a:pt x="6753" y="8792"/>
                  <a:pt x="9574" y="7178"/>
                  <a:pt x="12443" y="5783"/>
                </a:cubicBezTo>
                <a:cubicBezTo>
                  <a:pt x="15436" y="4341"/>
                  <a:pt x="18446" y="2977"/>
                  <a:pt x="21502" y="1660"/>
                </a:cubicBezTo>
                <a:close/>
                <a:moveTo>
                  <a:pt x="21753" y="2585"/>
                </a:moveTo>
                <a:lnTo>
                  <a:pt x="21847" y="2883"/>
                </a:lnTo>
                <a:cubicBezTo>
                  <a:pt x="16204" y="6049"/>
                  <a:pt x="10436" y="8964"/>
                  <a:pt x="4558" y="11660"/>
                </a:cubicBezTo>
                <a:lnTo>
                  <a:pt x="4276" y="11065"/>
                </a:lnTo>
                <a:cubicBezTo>
                  <a:pt x="7176" y="9795"/>
                  <a:pt x="9935" y="8165"/>
                  <a:pt x="12772" y="6770"/>
                </a:cubicBezTo>
                <a:cubicBezTo>
                  <a:pt x="15734" y="5328"/>
                  <a:pt x="18712" y="3855"/>
                  <a:pt x="21753" y="2585"/>
                </a:cubicBezTo>
                <a:close/>
                <a:moveTo>
                  <a:pt x="2866" y="11190"/>
                </a:moveTo>
                <a:cubicBezTo>
                  <a:pt x="3069" y="11613"/>
                  <a:pt x="3257" y="12037"/>
                  <a:pt x="3461" y="12444"/>
                </a:cubicBezTo>
                <a:cubicBezTo>
                  <a:pt x="3163" y="12570"/>
                  <a:pt x="2866" y="12679"/>
                  <a:pt x="2568" y="12758"/>
                </a:cubicBezTo>
                <a:cubicBezTo>
                  <a:pt x="2599" y="12711"/>
                  <a:pt x="2646" y="12648"/>
                  <a:pt x="2646" y="12585"/>
                </a:cubicBezTo>
                <a:cubicBezTo>
                  <a:pt x="2677" y="12460"/>
                  <a:pt x="2662" y="12350"/>
                  <a:pt x="2599" y="12240"/>
                </a:cubicBezTo>
                <a:cubicBezTo>
                  <a:pt x="2552" y="12115"/>
                  <a:pt x="2474" y="12037"/>
                  <a:pt x="2364" y="11974"/>
                </a:cubicBezTo>
                <a:cubicBezTo>
                  <a:pt x="2536" y="11707"/>
                  <a:pt x="2709" y="11457"/>
                  <a:pt x="2866" y="11190"/>
                </a:cubicBezTo>
                <a:close/>
                <a:moveTo>
                  <a:pt x="22719" y="1"/>
                </a:moveTo>
                <a:cubicBezTo>
                  <a:pt x="22664" y="1"/>
                  <a:pt x="22608" y="5"/>
                  <a:pt x="22552" y="14"/>
                </a:cubicBezTo>
                <a:cubicBezTo>
                  <a:pt x="22411" y="30"/>
                  <a:pt x="22270" y="77"/>
                  <a:pt x="22145" y="156"/>
                </a:cubicBezTo>
                <a:cubicBezTo>
                  <a:pt x="22080" y="138"/>
                  <a:pt x="22013" y="129"/>
                  <a:pt x="21945" y="129"/>
                </a:cubicBezTo>
                <a:cubicBezTo>
                  <a:pt x="21831" y="129"/>
                  <a:pt x="21714" y="154"/>
                  <a:pt x="21596" y="203"/>
                </a:cubicBezTo>
                <a:cubicBezTo>
                  <a:pt x="18367" y="1582"/>
                  <a:pt x="15170" y="3024"/>
                  <a:pt x="12004" y="4560"/>
                </a:cubicBezTo>
                <a:cubicBezTo>
                  <a:pt x="8869" y="6080"/>
                  <a:pt x="5609" y="7569"/>
                  <a:pt x="2787" y="9623"/>
                </a:cubicBezTo>
                <a:cubicBezTo>
                  <a:pt x="2630" y="9733"/>
                  <a:pt x="2599" y="9936"/>
                  <a:pt x="2646" y="10109"/>
                </a:cubicBezTo>
                <a:cubicBezTo>
                  <a:pt x="1737" y="11081"/>
                  <a:pt x="1000" y="12240"/>
                  <a:pt x="217" y="13306"/>
                </a:cubicBezTo>
                <a:cubicBezTo>
                  <a:pt x="1" y="13614"/>
                  <a:pt x="285" y="14043"/>
                  <a:pt x="622" y="14043"/>
                </a:cubicBezTo>
                <a:cubicBezTo>
                  <a:pt x="628" y="14043"/>
                  <a:pt x="634" y="14043"/>
                  <a:pt x="640" y="14043"/>
                </a:cubicBezTo>
                <a:cubicBezTo>
                  <a:pt x="1894" y="14027"/>
                  <a:pt x="3085" y="13714"/>
                  <a:pt x="4214" y="13197"/>
                </a:cubicBezTo>
                <a:cubicBezTo>
                  <a:pt x="4339" y="13197"/>
                  <a:pt x="4464" y="13165"/>
                  <a:pt x="4574" y="13118"/>
                </a:cubicBezTo>
                <a:cubicBezTo>
                  <a:pt x="10844" y="10281"/>
                  <a:pt x="16972" y="7162"/>
                  <a:pt x="22960" y="3776"/>
                </a:cubicBezTo>
                <a:cubicBezTo>
                  <a:pt x="23132" y="3682"/>
                  <a:pt x="23242" y="3494"/>
                  <a:pt x="23273" y="3290"/>
                </a:cubicBezTo>
                <a:cubicBezTo>
                  <a:pt x="23932" y="2538"/>
                  <a:pt x="24371" y="1472"/>
                  <a:pt x="23744" y="579"/>
                </a:cubicBezTo>
                <a:cubicBezTo>
                  <a:pt x="23509" y="247"/>
                  <a:pt x="23128" y="1"/>
                  <a:pt x="22719"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1" name="Google Shape;5751;p119"/>
          <p:cNvSpPr/>
          <p:nvPr/>
        </p:nvSpPr>
        <p:spPr>
          <a:xfrm>
            <a:off x="5850977" y="2894713"/>
            <a:ext cx="237555" cy="256226"/>
          </a:xfrm>
          <a:custGeom>
            <a:avLst/>
            <a:gdLst/>
            <a:ahLst/>
            <a:cxnLst/>
            <a:rect l="l" t="t" r="r" b="b"/>
            <a:pathLst>
              <a:path w="11642" h="12557" extrusionOk="0">
                <a:moveTo>
                  <a:pt x="1704" y="1620"/>
                </a:moveTo>
                <a:lnTo>
                  <a:pt x="1704" y="1620"/>
                </a:lnTo>
                <a:cubicBezTo>
                  <a:pt x="4541" y="1965"/>
                  <a:pt x="7378" y="2372"/>
                  <a:pt x="10200" y="2858"/>
                </a:cubicBezTo>
                <a:cubicBezTo>
                  <a:pt x="10153" y="4943"/>
                  <a:pt x="10074" y="7027"/>
                  <a:pt x="9933" y="9096"/>
                </a:cubicBezTo>
                <a:cubicBezTo>
                  <a:pt x="9902" y="9567"/>
                  <a:pt x="9949" y="10115"/>
                  <a:pt x="9839" y="10554"/>
                </a:cubicBezTo>
                <a:cubicBezTo>
                  <a:pt x="9700" y="11071"/>
                  <a:pt x="9498" y="11166"/>
                  <a:pt x="9205" y="11166"/>
                </a:cubicBezTo>
                <a:cubicBezTo>
                  <a:pt x="9035" y="11166"/>
                  <a:pt x="8836" y="11134"/>
                  <a:pt x="8601" y="11134"/>
                </a:cubicBezTo>
                <a:cubicBezTo>
                  <a:pt x="7441" y="11134"/>
                  <a:pt x="6281" y="11150"/>
                  <a:pt x="5121" y="11150"/>
                </a:cubicBezTo>
                <a:cubicBezTo>
                  <a:pt x="4703" y="11156"/>
                  <a:pt x="4145" y="11225"/>
                  <a:pt x="3602" y="11225"/>
                </a:cubicBezTo>
                <a:cubicBezTo>
                  <a:pt x="2761" y="11225"/>
                  <a:pt x="1957" y="11060"/>
                  <a:pt x="1767" y="10241"/>
                </a:cubicBezTo>
                <a:cubicBezTo>
                  <a:pt x="1547" y="9347"/>
                  <a:pt x="1751" y="8172"/>
                  <a:pt x="1751" y="7247"/>
                </a:cubicBezTo>
                <a:cubicBezTo>
                  <a:pt x="1751" y="6134"/>
                  <a:pt x="1751" y="5037"/>
                  <a:pt x="1735" y="3940"/>
                </a:cubicBezTo>
                <a:cubicBezTo>
                  <a:pt x="1720" y="3626"/>
                  <a:pt x="1735" y="3360"/>
                  <a:pt x="1704" y="3125"/>
                </a:cubicBezTo>
                <a:cubicBezTo>
                  <a:pt x="1751" y="2623"/>
                  <a:pt x="1751" y="2137"/>
                  <a:pt x="1704" y="1620"/>
                </a:cubicBezTo>
                <a:close/>
                <a:moveTo>
                  <a:pt x="736" y="1"/>
                </a:moveTo>
                <a:cubicBezTo>
                  <a:pt x="265" y="1"/>
                  <a:pt x="0" y="559"/>
                  <a:pt x="90" y="962"/>
                </a:cubicBezTo>
                <a:cubicBezTo>
                  <a:pt x="356" y="2278"/>
                  <a:pt x="419" y="3689"/>
                  <a:pt x="387" y="5021"/>
                </a:cubicBezTo>
                <a:cubicBezTo>
                  <a:pt x="387" y="5131"/>
                  <a:pt x="434" y="5225"/>
                  <a:pt x="497" y="5288"/>
                </a:cubicBezTo>
                <a:cubicBezTo>
                  <a:pt x="481" y="6730"/>
                  <a:pt x="466" y="8156"/>
                  <a:pt x="466" y="9598"/>
                </a:cubicBezTo>
                <a:cubicBezTo>
                  <a:pt x="466" y="10507"/>
                  <a:pt x="434" y="11620"/>
                  <a:pt x="1297" y="12184"/>
                </a:cubicBezTo>
                <a:cubicBezTo>
                  <a:pt x="1759" y="12482"/>
                  <a:pt x="2394" y="12557"/>
                  <a:pt x="3042" y="12557"/>
                </a:cubicBezTo>
                <a:cubicBezTo>
                  <a:pt x="3691" y="12557"/>
                  <a:pt x="4353" y="12482"/>
                  <a:pt x="4870" y="12482"/>
                </a:cubicBezTo>
                <a:cubicBezTo>
                  <a:pt x="5966" y="12493"/>
                  <a:pt x="7093" y="12551"/>
                  <a:pt x="8207" y="12551"/>
                </a:cubicBezTo>
                <a:cubicBezTo>
                  <a:pt x="8671" y="12551"/>
                  <a:pt x="9132" y="12541"/>
                  <a:pt x="9588" y="12513"/>
                </a:cubicBezTo>
                <a:cubicBezTo>
                  <a:pt x="10403" y="12451"/>
                  <a:pt x="10921" y="12200"/>
                  <a:pt x="11124" y="11385"/>
                </a:cubicBezTo>
                <a:cubicBezTo>
                  <a:pt x="11469" y="10068"/>
                  <a:pt x="11375" y="8501"/>
                  <a:pt x="11438" y="7153"/>
                </a:cubicBezTo>
                <a:cubicBezTo>
                  <a:pt x="11532" y="5523"/>
                  <a:pt x="11595" y="3893"/>
                  <a:pt x="11642" y="2262"/>
                </a:cubicBezTo>
                <a:cubicBezTo>
                  <a:pt x="11642" y="1980"/>
                  <a:pt x="11406" y="1636"/>
                  <a:pt x="11109" y="1588"/>
                </a:cubicBezTo>
                <a:cubicBezTo>
                  <a:pt x="7692" y="962"/>
                  <a:pt x="4275" y="413"/>
                  <a:pt x="811" y="5"/>
                </a:cubicBezTo>
                <a:cubicBezTo>
                  <a:pt x="785" y="2"/>
                  <a:pt x="760" y="1"/>
                  <a:pt x="736"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2" name="Google Shape;5752;p119"/>
          <p:cNvSpPr/>
          <p:nvPr/>
        </p:nvSpPr>
        <p:spPr>
          <a:xfrm>
            <a:off x="5920595" y="2967024"/>
            <a:ext cx="98944" cy="94210"/>
          </a:xfrm>
          <a:custGeom>
            <a:avLst/>
            <a:gdLst/>
            <a:ahLst/>
            <a:cxnLst/>
            <a:rect l="l" t="t" r="r" b="b"/>
            <a:pathLst>
              <a:path w="4849" h="4617" extrusionOk="0">
                <a:moveTo>
                  <a:pt x="4266" y="0"/>
                </a:moveTo>
                <a:cubicBezTo>
                  <a:pt x="4220" y="0"/>
                  <a:pt x="4172" y="6"/>
                  <a:pt x="4123" y="19"/>
                </a:cubicBezTo>
                <a:cubicBezTo>
                  <a:pt x="3606" y="176"/>
                  <a:pt x="3371" y="521"/>
                  <a:pt x="3026" y="913"/>
                </a:cubicBezTo>
                <a:cubicBezTo>
                  <a:pt x="2869" y="1085"/>
                  <a:pt x="2712" y="1258"/>
                  <a:pt x="2556" y="1430"/>
                </a:cubicBezTo>
                <a:cubicBezTo>
                  <a:pt x="2070" y="991"/>
                  <a:pt x="1552" y="599"/>
                  <a:pt x="972" y="317"/>
                </a:cubicBezTo>
                <a:cubicBezTo>
                  <a:pt x="884" y="277"/>
                  <a:pt x="798" y="259"/>
                  <a:pt x="717" y="259"/>
                </a:cubicBezTo>
                <a:cubicBezTo>
                  <a:pt x="290" y="259"/>
                  <a:pt x="1" y="753"/>
                  <a:pt x="330" y="1148"/>
                </a:cubicBezTo>
                <a:cubicBezTo>
                  <a:pt x="737" y="1603"/>
                  <a:pt x="1176" y="2026"/>
                  <a:pt x="1615" y="2449"/>
                </a:cubicBezTo>
                <a:cubicBezTo>
                  <a:pt x="1145" y="2919"/>
                  <a:pt x="596" y="3468"/>
                  <a:pt x="596" y="4095"/>
                </a:cubicBezTo>
                <a:cubicBezTo>
                  <a:pt x="596" y="4330"/>
                  <a:pt x="753" y="4487"/>
                  <a:pt x="957" y="4565"/>
                </a:cubicBezTo>
                <a:cubicBezTo>
                  <a:pt x="972" y="4581"/>
                  <a:pt x="1004" y="4581"/>
                  <a:pt x="1035" y="4596"/>
                </a:cubicBezTo>
                <a:cubicBezTo>
                  <a:pt x="1072" y="4610"/>
                  <a:pt x="1109" y="4617"/>
                  <a:pt x="1145" y="4617"/>
                </a:cubicBezTo>
                <a:cubicBezTo>
                  <a:pt x="1313" y="4617"/>
                  <a:pt x="1470" y="4481"/>
                  <a:pt x="1521" y="4314"/>
                </a:cubicBezTo>
                <a:cubicBezTo>
                  <a:pt x="1615" y="4001"/>
                  <a:pt x="1976" y="3750"/>
                  <a:pt x="2211" y="3530"/>
                </a:cubicBezTo>
                <a:cubicBezTo>
                  <a:pt x="2273" y="3452"/>
                  <a:pt x="2352" y="3374"/>
                  <a:pt x="2430" y="3311"/>
                </a:cubicBezTo>
                <a:cubicBezTo>
                  <a:pt x="2806" y="3766"/>
                  <a:pt x="3182" y="4252"/>
                  <a:pt x="3684" y="4534"/>
                </a:cubicBezTo>
                <a:cubicBezTo>
                  <a:pt x="3777" y="4585"/>
                  <a:pt x="3875" y="4608"/>
                  <a:pt x="3972" y="4608"/>
                </a:cubicBezTo>
                <a:cubicBezTo>
                  <a:pt x="4350" y="4608"/>
                  <a:pt x="4702" y="4256"/>
                  <a:pt x="4577" y="3844"/>
                </a:cubicBezTo>
                <a:cubicBezTo>
                  <a:pt x="4405" y="3248"/>
                  <a:pt x="3935" y="2747"/>
                  <a:pt x="3480" y="2292"/>
                </a:cubicBezTo>
                <a:cubicBezTo>
                  <a:pt x="3982" y="1822"/>
                  <a:pt x="4625" y="1305"/>
                  <a:pt x="4766" y="662"/>
                </a:cubicBezTo>
                <a:cubicBezTo>
                  <a:pt x="4848" y="331"/>
                  <a:pt x="4603" y="0"/>
                  <a:pt x="4266"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3" name="Google Shape;5753;p119"/>
          <p:cNvSpPr/>
          <p:nvPr/>
        </p:nvSpPr>
        <p:spPr>
          <a:xfrm>
            <a:off x="6469093" y="2892509"/>
            <a:ext cx="399816" cy="418792"/>
          </a:xfrm>
          <a:custGeom>
            <a:avLst/>
            <a:gdLst/>
            <a:ahLst/>
            <a:cxnLst/>
            <a:rect l="l" t="t" r="r" b="b"/>
            <a:pathLst>
              <a:path w="19594" h="20524" extrusionOk="0">
                <a:moveTo>
                  <a:pt x="16047" y="1594"/>
                </a:moveTo>
                <a:cubicBezTo>
                  <a:pt x="16327" y="1594"/>
                  <a:pt x="16336" y="1763"/>
                  <a:pt x="16411" y="2339"/>
                </a:cubicBezTo>
                <a:cubicBezTo>
                  <a:pt x="16489" y="2950"/>
                  <a:pt x="16474" y="3593"/>
                  <a:pt x="16505" y="4220"/>
                </a:cubicBezTo>
                <a:cubicBezTo>
                  <a:pt x="16583" y="5317"/>
                  <a:pt x="16693" y="6399"/>
                  <a:pt x="16819" y="7496"/>
                </a:cubicBezTo>
                <a:cubicBezTo>
                  <a:pt x="17022" y="9063"/>
                  <a:pt x="17273" y="10631"/>
                  <a:pt x="17587" y="12183"/>
                </a:cubicBezTo>
                <a:cubicBezTo>
                  <a:pt x="15345" y="10552"/>
                  <a:pt x="13041" y="9001"/>
                  <a:pt x="10674" y="7559"/>
                </a:cubicBezTo>
                <a:cubicBezTo>
                  <a:pt x="9217" y="6665"/>
                  <a:pt x="7727" y="5803"/>
                  <a:pt x="6238" y="4972"/>
                </a:cubicBezTo>
                <a:cubicBezTo>
                  <a:pt x="5658" y="4659"/>
                  <a:pt x="5079" y="4345"/>
                  <a:pt x="4483" y="4048"/>
                </a:cubicBezTo>
                <a:cubicBezTo>
                  <a:pt x="8198" y="3671"/>
                  <a:pt x="11771" y="2386"/>
                  <a:pt x="15439" y="1681"/>
                </a:cubicBezTo>
                <a:cubicBezTo>
                  <a:pt x="15724" y="1631"/>
                  <a:pt x="15915" y="1594"/>
                  <a:pt x="16047" y="1594"/>
                </a:cubicBezTo>
                <a:close/>
                <a:moveTo>
                  <a:pt x="5922" y="11749"/>
                </a:moveTo>
                <a:cubicBezTo>
                  <a:pt x="6114" y="11749"/>
                  <a:pt x="6294" y="11855"/>
                  <a:pt x="6442" y="12120"/>
                </a:cubicBezTo>
                <a:cubicBezTo>
                  <a:pt x="6787" y="12747"/>
                  <a:pt x="5956" y="13797"/>
                  <a:pt x="5627" y="14283"/>
                </a:cubicBezTo>
                <a:cubicBezTo>
                  <a:pt x="5251" y="14816"/>
                  <a:pt x="4875" y="15333"/>
                  <a:pt x="4499" y="15866"/>
                </a:cubicBezTo>
                <a:cubicBezTo>
                  <a:pt x="4326" y="15741"/>
                  <a:pt x="4169" y="15600"/>
                  <a:pt x="3997" y="15474"/>
                </a:cubicBezTo>
                <a:cubicBezTo>
                  <a:pt x="3793" y="15302"/>
                  <a:pt x="3480" y="15098"/>
                  <a:pt x="3166" y="14863"/>
                </a:cubicBezTo>
                <a:cubicBezTo>
                  <a:pt x="3511" y="14346"/>
                  <a:pt x="3840" y="13813"/>
                  <a:pt x="4216" y="13311"/>
                </a:cubicBezTo>
                <a:cubicBezTo>
                  <a:pt x="4447" y="12996"/>
                  <a:pt x="5261" y="11749"/>
                  <a:pt x="5922" y="11749"/>
                </a:cubicBezTo>
                <a:close/>
                <a:moveTo>
                  <a:pt x="6113" y="6211"/>
                </a:moveTo>
                <a:cubicBezTo>
                  <a:pt x="7351" y="6979"/>
                  <a:pt x="8590" y="7747"/>
                  <a:pt x="9812" y="8546"/>
                </a:cubicBezTo>
                <a:cubicBezTo>
                  <a:pt x="11239" y="9487"/>
                  <a:pt x="12665" y="10458"/>
                  <a:pt x="14060" y="11446"/>
                </a:cubicBezTo>
                <a:cubicBezTo>
                  <a:pt x="14044" y="11462"/>
                  <a:pt x="14029" y="11477"/>
                  <a:pt x="14013" y="11493"/>
                </a:cubicBezTo>
                <a:cubicBezTo>
                  <a:pt x="12445" y="13797"/>
                  <a:pt x="11160" y="16352"/>
                  <a:pt x="9875" y="18844"/>
                </a:cubicBezTo>
                <a:cubicBezTo>
                  <a:pt x="8527" y="18327"/>
                  <a:pt x="7242" y="17684"/>
                  <a:pt x="6003" y="16901"/>
                </a:cubicBezTo>
                <a:cubicBezTo>
                  <a:pt x="5831" y="16791"/>
                  <a:pt x="5658" y="16681"/>
                  <a:pt x="5486" y="16556"/>
                </a:cubicBezTo>
                <a:cubicBezTo>
                  <a:pt x="6740" y="14957"/>
                  <a:pt x="8762" y="12292"/>
                  <a:pt x="6771" y="10803"/>
                </a:cubicBezTo>
                <a:cubicBezTo>
                  <a:pt x="6471" y="10578"/>
                  <a:pt x="6218" y="10485"/>
                  <a:pt x="5991" y="10485"/>
                </a:cubicBezTo>
                <a:cubicBezTo>
                  <a:pt x="5461" y="10485"/>
                  <a:pt x="5081" y="10997"/>
                  <a:pt x="4608" y="11524"/>
                </a:cubicBezTo>
                <a:cubicBezTo>
                  <a:pt x="3840" y="12402"/>
                  <a:pt x="3088" y="13343"/>
                  <a:pt x="2602" y="14393"/>
                </a:cubicBezTo>
                <a:cubicBezTo>
                  <a:pt x="2398" y="14205"/>
                  <a:pt x="2241" y="14016"/>
                  <a:pt x="2163" y="13828"/>
                </a:cubicBezTo>
                <a:cubicBezTo>
                  <a:pt x="1944" y="13264"/>
                  <a:pt x="2931" y="12073"/>
                  <a:pt x="3229" y="11556"/>
                </a:cubicBezTo>
                <a:cubicBezTo>
                  <a:pt x="3684" y="10756"/>
                  <a:pt x="4138" y="9957"/>
                  <a:pt x="4593" y="9157"/>
                </a:cubicBezTo>
                <a:cubicBezTo>
                  <a:pt x="5094" y="8295"/>
                  <a:pt x="5596" y="7418"/>
                  <a:pt x="5988" y="6493"/>
                </a:cubicBezTo>
                <a:cubicBezTo>
                  <a:pt x="6003" y="6430"/>
                  <a:pt x="6050" y="6336"/>
                  <a:pt x="6113" y="6211"/>
                </a:cubicBezTo>
                <a:close/>
                <a:moveTo>
                  <a:pt x="16238" y="1"/>
                </a:moveTo>
                <a:cubicBezTo>
                  <a:pt x="15539" y="1"/>
                  <a:pt x="14754" y="265"/>
                  <a:pt x="14138" y="396"/>
                </a:cubicBezTo>
                <a:cubicBezTo>
                  <a:pt x="12869" y="662"/>
                  <a:pt x="11599" y="991"/>
                  <a:pt x="10329" y="1320"/>
                </a:cubicBezTo>
                <a:cubicBezTo>
                  <a:pt x="7727" y="1979"/>
                  <a:pt x="5126" y="2543"/>
                  <a:pt x="2430" y="2606"/>
                </a:cubicBezTo>
                <a:cubicBezTo>
                  <a:pt x="2226" y="2621"/>
                  <a:pt x="2053" y="2684"/>
                  <a:pt x="1928" y="2809"/>
                </a:cubicBezTo>
                <a:cubicBezTo>
                  <a:pt x="1850" y="2668"/>
                  <a:pt x="1803" y="2637"/>
                  <a:pt x="1630" y="2637"/>
                </a:cubicBezTo>
                <a:cubicBezTo>
                  <a:pt x="1520" y="2637"/>
                  <a:pt x="1426" y="2715"/>
                  <a:pt x="1395" y="2825"/>
                </a:cubicBezTo>
                <a:cubicBezTo>
                  <a:pt x="1379" y="2872"/>
                  <a:pt x="1364" y="2919"/>
                  <a:pt x="1348" y="2982"/>
                </a:cubicBezTo>
                <a:cubicBezTo>
                  <a:pt x="1317" y="3091"/>
                  <a:pt x="1348" y="3248"/>
                  <a:pt x="1442" y="3327"/>
                </a:cubicBezTo>
                <a:cubicBezTo>
                  <a:pt x="1520" y="3389"/>
                  <a:pt x="1615" y="3452"/>
                  <a:pt x="1693" y="3515"/>
                </a:cubicBezTo>
                <a:cubicBezTo>
                  <a:pt x="1740" y="3844"/>
                  <a:pt x="1991" y="4142"/>
                  <a:pt x="2430" y="4142"/>
                </a:cubicBezTo>
                <a:lnTo>
                  <a:pt x="2618" y="4142"/>
                </a:lnTo>
                <a:cubicBezTo>
                  <a:pt x="3480" y="4690"/>
                  <a:pt x="4420" y="5176"/>
                  <a:pt x="5282" y="5693"/>
                </a:cubicBezTo>
                <a:cubicBezTo>
                  <a:pt x="5282" y="5709"/>
                  <a:pt x="5298" y="5709"/>
                  <a:pt x="5298" y="5709"/>
                </a:cubicBezTo>
                <a:cubicBezTo>
                  <a:pt x="4028" y="7402"/>
                  <a:pt x="3010" y="9267"/>
                  <a:pt x="1928" y="11101"/>
                </a:cubicBezTo>
                <a:cubicBezTo>
                  <a:pt x="1097" y="12480"/>
                  <a:pt x="0" y="13578"/>
                  <a:pt x="1317" y="14973"/>
                </a:cubicBezTo>
                <a:cubicBezTo>
                  <a:pt x="3699" y="17481"/>
                  <a:pt x="6803" y="19314"/>
                  <a:pt x="10032" y="20490"/>
                </a:cubicBezTo>
                <a:cubicBezTo>
                  <a:pt x="10093" y="20513"/>
                  <a:pt x="10160" y="20523"/>
                  <a:pt x="10228" y="20523"/>
                </a:cubicBezTo>
                <a:cubicBezTo>
                  <a:pt x="10487" y="20523"/>
                  <a:pt x="10766" y="20369"/>
                  <a:pt x="10878" y="20145"/>
                </a:cubicBezTo>
                <a:cubicBezTo>
                  <a:pt x="12273" y="17512"/>
                  <a:pt x="13872" y="14957"/>
                  <a:pt x="15220" y="12292"/>
                </a:cubicBezTo>
                <a:cubicBezTo>
                  <a:pt x="16286" y="13060"/>
                  <a:pt x="17336" y="13844"/>
                  <a:pt x="18370" y="14628"/>
                </a:cubicBezTo>
                <a:cubicBezTo>
                  <a:pt x="18493" y="14724"/>
                  <a:pt x="18623" y="14765"/>
                  <a:pt x="18748" y="14765"/>
                </a:cubicBezTo>
                <a:cubicBezTo>
                  <a:pt x="19196" y="14765"/>
                  <a:pt x="19594" y="14235"/>
                  <a:pt x="19483" y="13781"/>
                </a:cubicBezTo>
                <a:cubicBezTo>
                  <a:pt x="18872" y="11164"/>
                  <a:pt x="18417" y="8530"/>
                  <a:pt x="18167" y="5850"/>
                </a:cubicBezTo>
                <a:cubicBezTo>
                  <a:pt x="18041" y="4534"/>
                  <a:pt x="18026" y="3201"/>
                  <a:pt x="17931" y="1869"/>
                </a:cubicBezTo>
                <a:cubicBezTo>
                  <a:pt x="17884" y="1101"/>
                  <a:pt x="17696" y="380"/>
                  <a:pt x="16881" y="98"/>
                </a:cubicBezTo>
                <a:cubicBezTo>
                  <a:pt x="16682" y="29"/>
                  <a:pt x="16465" y="1"/>
                  <a:pt x="16238"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4" name="Google Shape;5754;p119"/>
          <p:cNvSpPr/>
          <p:nvPr/>
        </p:nvSpPr>
        <p:spPr>
          <a:xfrm>
            <a:off x="6612042" y="3141151"/>
            <a:ext cx="71968" cy="76764"/>
          </a:xfrm>
          <a:custGeom>
            <a:avLst/>
            <a:gdLst/>
            <a:ahLst/>
            <a:cxnLst/>
            <a:rect l="l" t="t" r="r" b="b"/>
            <a:pathLst>
              <a:path w="3527" h="3762" extrusionOk="0">
                <a:moveTo>
                  <a:pt x="2242" y="1266"/>
                </a:moveTo>
                <a:cubicBezTo>
                  <a:pt x="2226" y="1313"/>
                  <a:pt x="2226" y="1423"/>
                  <a:pt x="2226" y="1439"/>
                </a:cubicBezTo>
                <a:cubicBezTo>
                  <a:pt x="2211" y="1533"/>
                  <a:pt x="2164" y="1642"/>
                  <a:pt x="2132" y="1721"/>
                </a:cubicBezTo>
                <a:cubicBezTo>
                  <a:pt x="2022" y="1972"/>
                  <a:pt x="1756" y="2504"/>
                  <a:pt x="1458" y="2567"/>
                </a:cubicBezTo>
                <a:cubicBezTo>
                  <a:pt x="1441" y="2571"/>
                  <a:pt x="1424" y="2572"/>
                  <a:pt x="1409" y="2572"/>
                </a:cubicBezTo>
                <a:cubicBezTo>
                  <a:pt x="1221" y="2572"/>
                  <a:pt x="1212" y="2319"/>
                  <a:pt x="1270" y="2160"/>
                </a:cubicBezTo>
                <a:cubicBezTo>
                  <a:pt x="1380" y="1815"/>
                  <a:pt x="1725" y="1548"/>
                  <a:pt x="2007" y="1313"/>
                </a:cubicBezTo>
                <a:cubicBezTo>
                  <a:pt x="2069" y="1313"/>
                  <a:pt x="2132" y="1298"/>
                  <a:pt x="2211" y="1266"/>
                </a:cubicBezTo>
                <a:close/>
                <a:moveTo>
                  <a:pt x="2292" y="0"/>
                </a:moveTo>
                <a:cubicBezTo>
                  <a:pt x="2113" y="0"/>
                  <a:pt x="1925" y="48"/>
                  <a:pt x="1740" y="153"/>
                </a:cubicBezTo>
                <a:cubicBezTo>
                  <a:pt x="1599" y="247"/>
                  <a:pt x="1521" y="357"/>
                  <a:pt x="1474" y="498"/>
                </a:cubicBezTo>
                <a:cubicBezTo>
                  <a:pt x="690" y="874"/>
                  <a:pt x="0" y="1533"/>
                  <a:pt x="79" y="2473"/>
                </a:cubicBezTo>
                <a:cubicBezTo>
                  <a:pt x="140" y="3223"/>
                  <a:pt x="733" y="3761"/>
                  <a:pt x="1409" y="3761"/>
                </a:cubicBezTo>
                <a:cubicBezTo>
                  <a:pt x="1595" y="3761"/>
                  <a:pt x="1786" y="3721"/>
                  <a:pt x="1975" y="3633"/>
                </a:cubicBezTo>
                <a:cubicBezTo>
                  <a:pt x="2775" y="3257"/>
                  <a:pt x="3386" y="2254"/>
                  <a:pt x="3465" y="1392"/>
                </a:cubicBezTo>
                <a:cubicBezTo>
                  <a:pt x="3526" y="662"/>
                  <a:pt x="2963" y="0"/>
                  <a:pt x="2292"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755" name="Google Shape;5755;p119"/>
          <p:cNvGrpSpPr/>
          <p:nvPr/>
        </p:nvGrpSpPr>
        <p:grpSpPr>
          <a:xfrm>
            <a:off x="5303121" y="2621490"/>
            <a:ext cx="444931" cy="343616"/>
            <a:chOff x="5218343" y="713325"/>
            <a:chExt cx="487810" cy="376731"/>
          </a:xfrm>
        </p:grpSpPr>
        <p:sp>
          <p:nvSpPr>
            <p:cNvPr id="5756" name="Google Shape;5756;p119"/>
            <p:cNvSpPr/>
            <p:nvPr/>
          </p:nvSpPr>
          <p:spPr>
            <a:xfrm>
              <a:off x="5218343" y="713325"/>
              <a:ext cx="487810" cy="376731"/>
            </a:xfrm>
            <a:custGeom>
              <a:avLst/>
              <a:gdLst/>
              <a:ahLst/>
              <a:cxnLst/>
              <a:rect l="l" t="t" r="r" b="b"/>
              <a:pathLst>
                <a:path w="21804" h="16839" extrusionOk="0">
                  <a:moveTo>
                    <a:pt x="5768" y="1728"/>
                  </a:moveTo>
                  <a:cubicBezTo>
                    <a:pt x="8260" y="2465"/>
                    <a:pt x="10753" y="3186"/>
                    <a:pt x="13229" y="3954"/>
                  </a:cubicBezTo>
                  <a:cubicBezTo>
                    <a:pt x="15580" y="4675"/>
                    <a:pt x="18088" y="5286"/>
                    <a:pt x="19985" y="6901"/>
                  </a:cubicBezTo>
                  <a:cubicBezTo>
                    <a:pt x="19828" y="7402"/>
                    <a:pt x="19656" y="7888"/>
                    <a:pt x="19468" y="8374"/>
                  </a:cubicBezTo>
                  <a:cubicBezTo>
                    <a:pt x="19060" y="8092"/>
                    <a:pt x="18543" y="7935"/>
                    <a:pt x="18104" y="7763"/>
                  </a:cubicBezTo>
                  <a:cubicBezTo>
                    <a:pt x="17116" y="7387"/>
                    <a:pt x="16145" y="7026"/>
                    <a:pt x="15157" y="6681"/>
                  </a:cubicBezTo>
                  <a:cubicBezTo>
                    <a:pt x="12430" y="5725"/>
                    <a:pt x="9655" y="4879"/>
                    <a:pt x="6834" y="4236"/>
                  </a:cubicBezTo>
                  <a:cubicBezTo>
                    <a:pt x="6113" y="3938"/>
                    <a:pt x="5392" y="3625"/>
                    <a:pt x="4671" y="3311"/>
                  </a:cubicBezTo>
                  <a:cubicBezTo>
                    <a:pt x="4734" y="3139"/>
                    <a:pt x="4812" y="2951"/>
                    <a:pt x="4890" y="2778"/>
                  </a:cubicBezTo>
                  <a:cubicBezTo>
                    <a:pt x="5188" y="2433"/>
                    <a:pt x="5470" y="2073"/>
                    <a:pt x="5768" y="1728"/>
                  </a:cubicBezTo>
                  <a:close/>
                  <a:moveTo>
                    <a:pt x="3542" y="5945"/>
                  </a:moveTo>
                  <a:cubicBezTo>
                    <a:pt x="4561" y="6979"/>
                    <a:pt x="6615" y="7261"/>
                    <a:pt x="7931" y="7700"/>
                  </a:cubicBezTo>
                  <a:cubicBezTo>
                    <a:pt x="11427" y="8860"/>
                    <a:pt x="14891" y="10067"/>
                    <a:pt x="18449" y="10992"/>
                  </a:cubicBezTo>
                  <a:cubicBezTo>
                    <a:pt x="17994" y="12089"/>
                    <a:pt x="17508" y="13170"/>
                    <a:pt x="16975" y="14221"/>
                  </a:cubicBezTo>
                  <a:cubicBezTo>
                    <a:pt x="16653" y="14866"/>
                    <a:pt x="16257" y="15147"/>
                    <a:pt x="15685" y="15147"/>
                  </a:cubicBezTo>
                  <a:cubicBezTo>
                    <a:pt x="15507" y="15147"/>
                    <a:pt x="15311" y="15119"/>
                    <a:pt x="15094" y="15067"/>
                  </a:cubicBezTo>
                  <a:cubicBezTo>
                    <a:pt x="14467" y="14926"/>
                    <a:pt x="13840" y="14738"/>
                    <a:pt x="13213" y="14565"/>
                  </a:cubicBezTo>
                  <a:cubicBezTo>
                    <a:pt x="11724" y="14142"/>
                    <a:pt x="10251" y="13672"/>
                    <a:pt x="8778" y="13155"/>
                  </a:cubicBezTo>
                  <a:cubicBezTo>
                    <a:pt x="7477" y="12700"/>
                    <a:pt x="6191" y="12214"/>
                    <a:pt x="4906" y="11681"/>
                  </a:cubicBezTo>
                  <a:cubicBezTo>
                    <a:pt x="4232" y="11415"/>
                    <a:pt x="3558" y="11133"/>
                    <a:pt x="2900" y="10835"/>
                  </a:cubicBezTo>
                  <a:cubicBezTo>
                    <a:pt x="2649" y="10725"/>
                    <a:pt x="2194" y="10615"/>
                    <a:pt x="2006" y="10443"/>
                  </a:cubicBezTo>
                  <a:cubicBezTo>
                    <a:pt x="1677" y="10114"/>
                    <a:pt x="1787" y="10192"/>
                    <a:pt x="1850" y="9785"/>
                  </a:cubicBezTo>
                  <a:cubicBezTo>
                    <a:pt x="1975" y="9111"/>
                    <a:pt x="2492" y="8374"/>
                    <a:pt x="2759" y="7747"/>
                  </a:cubicBezTo>
                  <a:cubicBezTo>
                    <a:pt x="3025" y="7136"/>
                    <a:pt x="3276" y="6540"/>
                    <a:pt x="3542" y="5945"/>
                  </a:cubicBezTo>
                  <a:close/>
                  <a:moveTo>
                    <a:pt x="5488" y="0"/>
                  </a:moveTo>
                  <a:cubicBezTo>
                    <a:pt x="5258" y="0"/>
                    <a:pt x="5018" y="146"/>
                    <a:pt x="4875" y="302"/>
                  </a:cubicBezTo>
                  <a:cubicBezTo>
                    <a:pt x="4718" y="490"/>
                    <a:pt x="4577" y="694"/>
                    <a:pt x="4452" y="897"/>
                  </a:cubicBezTo>
                  <a:cubicBezTo>
                    <a:pt x="4373" y="944"/>
                    <a:pt x="4326" y="1007"/>
                    <a:pt x="4263" y="1101"/>
                  </a:cubicBezTo>
                  <a:cubicBezTo>
                    <a:pt x="3245" y="2778"/>
                    <a:pt x="2492" y="4659"/>
                    <a:pt x="1662" y="6446"/>
                  </a:cubicBezTo>
                  <a:cubicBezTo>
                    <a:pt x="1160" y="7528"/>
                    <a:pt x="0" y="9173"/>
                    <a:pt x="141" y="10443"/>
                  </a:cubicBezTo>
                  <a:cubicBezTo>
                    <a:pt x="298" y="11791"/>
                    <a:pt x="2116" y="12214"/>
                    <a:pt x="3151" y="12653"/>
                  </a:cubicBezTo>
                  <a:cubicBezTo>
                    <a:pt x="4859" y="13405"/>
                    <a:pt x="6599" y="14079"/>
                    <a:pt x="8354" y="14691"/>
                  </a:cubicBezTo>
                  <a:cubicBezTo>
                    <a:pt x="10032" y="15286"/>
                    <a:pt x="11740" y="15804"/>
                    <a:pt x="13449" y="16290"/>
                  </a:cubicBezTo>
                  <a:cubicBezTo>
                    <a:pt x="14221" y="16508"/>
                    <a:pt x="15120" y="16838"/>
                    <a:pt x="15969" y="16838"/>
                  </a:cubicBezTo>
                  <a:cubicBezTo>
                    <a:pt x="16463" y="16838"/>
                    <a:pt x="16941" y="16726"/>
                    <a:pt x="17367" y="16415"/>
                  </a:cubicBezTo>
                  <a:cubicBezTo>
                    <a:pt x="18511" y="15569"/>
                    <a:pt x="19029" y="13703"/>
                    <a:pt x="19577" y="12449"/>
                  </a:cubicBezTo>
                  <a:cubicBezTo>
                    <a:pt x="20361" y="10662"/>
                    <a:pt x="21051" y="8844"/>
                    <a:pt x="21678" y="6995"/>
                  </a:cubicBezTo>
                  <a:cubicBezTo>
                    <a:pt x="21803" y="6619"/>
                    <a:pt x="21725" y="6305"/>
                    <a:pt x="21443" y="6039"/>
                  </a:cubicBezTo>
                  <a:cubicBezTo>
                    <a:pt x="19452" y="4064"/>
                    <a:pt x="16725" y="3327"/>
                    <a:pt x="14123" y="2528"/>
                  </a:cubicBezTo>
                  <a:cubicBezTo>
                    <a:pt x="11301" y="1665"/>
                    <a:pt x="8480" y="788"/>
                    <a:pt x="5627" y="20"/>
                  </a:cubicBezTo>
                  <a:cubicBezTo>
                    <a:pt x="5582" y="6"/>
                    <a:pt x="5535" y="0"/>
                    <a:pt x="5488"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7" name="Google Shape;5757;p119"/>
            <p:cNvSpPr/>
            <p:nvPr/>
          </p:nvSpPr>
          <p:spPr>
            <a:xfrm>
              <a:off x="5453269" y="935835"/>
              <a:ext cx="137143" cy="90586"/>
            </a:xfrm>
            <a:custGeom>
              <a:avLst/>
              <a:gdLst/>
              <a:ahLst/>
              <a:cxnLst/>
              <a:rect l="l" t="t" r="r" b="b"/>
              <a:pathLst>
                <a:path w="6130" h="4049" extrusionOk="0">
                  <a:moveTo>
                    <a:pt x="1725" y="1187"/>
                  </a:moveTo>
                  <a:cubicBezTo>
                    <a:pt x="1772" y="1234"/>
                    <a:pt x="1850" y="1281"/>
                    <a:pt x="1944" y="1296"/>
                  </a:cubicBezTo>
                  <a:cubicBezTo>
                    <a:pt x="2054" y="1312"/>
                    <a:pt x="2368" y="1296"/>
                    <a:pt x="2430" y="1422"/>
                  </a:cubicBezTo>
                  <a:cubicBezTo>
                    <a:pt x="2587" y="1720"/>
                    <a:pt x="1976" y="2127"/>
                    <a:pt x="1756" y="2159"/>
                  </a:cubicBezTo>
                  <a:cubicBezTo>
                    <a:pt x="1732" y="2162"/>
                    <a:pt x="1708" y="2164"/>
                    <a:pt x="1686" y="2164"/>
                  </a:cubicBezTo>
                  <a:cubicBezTo>
                    <a:pt x="1359" y="2164"/>
                    <a:pt x="1327" y="1749"/>
                    <a:pt x="1474" y="1485"/>
                  </a:cubicBezTo>
                  <a:cubicBezTo>
                    <a:pt x="1506" y="1406"/>
                    <a:pt x="1600" y="1296"/>
                    <a:pt x="1725" y="1187"/>
                  </a:cubicBezTo>
                  <a:close/>
                  <a:moveTo>
                    <a:pt x="3872" y="1751"/>
                  </a:moveTo>
                  <a:cubicBezTo>
                    <a:pt x="3904" y="1782"/>
                    <a:pt x="3919" y="1798"/>
                    <a:pt x="3951" y="1829"/>
                  </a:cubicBezTo>
                  <a:cubicBezTo>
                    <a:pt x="4155" y="2049"/>
                    <a:pt x="4656" y="1939"/>
                    <a:pt x="4734" y="2268"/>
                  </a:cubicBezTo>
                  <a:cubicBezTo>
                    <a:pt x="4811" y="2557"/>
                    <a:pt x="4503" y="2802"/>
                    <a:pt x="4227" y="2802"/>
                  </a:cubicBezTo>
                  <a:cubicBezTo>
                    <a:pt x="4218" y="2802"/>
                    <a:pt x="4210" y="2802"/>
                    <a:pt x="4202" y="2801"/>
                  </a:cubicBezTo>
                  <a:cubicBezTo>
                    <a:pt x="3888" y="2786"/>
                    <a:pt x="3669" y="2550"/>
                    <a:pt x="3684" y="2221"/>
                  </a:cubicBezTo>
                  <a:cubicBezTo>
                    <a:pt x="3684" y="2080"/>
                    <a:pt x="3731" y="1923"/>
                    <a:pt x="3810" y="1814"/>
                  </a:cubicBezTo>
                  <a:cubicBezTo>
                    <a:pt x="3825" y="1798"/>
                    <a:pt x="3841" y="1767"/>
                    <a:pt x="3872" y="1751"/>
                  </a:cubicBezTo>
                  <a:close/>
                  <a:moveTo>
                    <a:pt x="2106" y="0"/>
                  </a:moveTo>
                  <a:cubicBezTo>
                    <a:pt x="1676" y="0"/>
                    <a:pt x="1221" y="292"/>
                    <a:pt x="926" y="560"/>
                  </a:cubicBezTo>
                  <a:cubicBezTo>
                    <a:pt x="158" y="1249"/>
                    <a:pt x="1" y="2629"/>
                    <a:pt x="1035" y="3177"/>
                  </a:cubicBezTo>
                  <a:cubicBezTo>
                    <a:pt x="1238" y="3282"/>
                    <a:pt x="1454" y="3329"/>
                    <a:pt x="1670" y="3329"/>
                  </a:cubicBezTo>
                  <a:cubicBezTo>
                    <a:pt x="2004" y="3329"/>
                    <a:pt x="2339" y="3217"/>
                    <a:pt x="2634" y="3036"/>
                  </a:cubicBezTo>
                  <a:cubicBezTo>
                    <a:pt x="2760" y="3287"/>
                    <a:pt x="2932" y="3522"/>
                    <a:pt x="3167" y="3695"/>
                  </a:cubicBezTo>
                  <a:cubicBezTo>
                    <a:pt x="3494" y="3936"/>
                    <a:pt x="3870" y="4048"/>
                    <a:pt x="4241" y="4048"/>
                  </a:cubicBezTo>
                  <a:cubicBezTo>
                    <a:pt x="5027" y="4048"/>
                    <a:pt x="5786" y="3543"/>
                    <a:pt x="5988" y="2691"/>
                  </a:cubicBezTo>
                  <a:cubicBezTo>
                    <a:pt x="6129" y="2096"/>
                    <a:pt x="5926" y="1485"/>
                    <a:pt x="5456" y="1108"/>
                  </a:cubicBezTo>
                  <a:cubicBezTo>
                    <a:pt x="5201" y="892"/>
                    <a:pt x="4843" y="738"/>
                    <a:pt x="4516" y="738"/>
                  </a:cubicBezTo>
                  <a:cubicBezTo>
                    <a:pt x="4440" y="738"/>
                    <a:pt x="4366" y="746"/>
                    <a:pt x="4296" y="764"/>
                  </a:cubicBezTo>
                  <a:cubicBezTo>
                    <a:pt x="4183" y="707"/>
                    <a:pt x="4050" y="682"/>
                    <a:pt x="3913" y="682"/>
                  </a:cubicBezTo>
                  <a:cubicBezTo>
                    <a:pt x="3747" y="682"/>
                    <a:pt x="3573" y="719"/>
                    <a:pt x="3418" y="779"/>
                  </a:cubicBezTo>
                  <a:cubicBezTo>
                    <a:pt x="3230" y="481"/>
                    <a:pt x="2948" y="246"/>
                    <a:pt x="2587" y="168"/>
                  </a:cubicBezTo>
                  <a:cubicBezTo>
                    <a:pt x="2509" y="105"/>
                    <a:pt x="2430" y="58"/>
                    <a:pt x="2321" y="27"/>
                  </a:cubicBezTo>
                  <a:cubicBezTo>
                    <a:pt x="2250" y="9"/>
                    <a:pt x="2179" y="0"/>
                    <a:pt x="2106"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58" name="Google Shape;5758;p119"/>
          <p:cNvGrpSpPr/>
          <p:nvPr/>
        </p:nvGrpSpPr>
        <p:grpSpPr>
          <a:xfrm>
            <a:off x="5998816" y="2226596"/>
            <a:ext cx="500938" cy="375296"/>
            <a:chOff x="5863347" y="1904149"/>
            <a:chExt cx="569442" cy="426618"/>
          </a:xfrm>
        </p:grpSpPr>
        <p:sp>
          <p:nvSpPr>
            <p:cNvPr id="5759" name="Google Shape;5759;p119"/>
            <p:cNvSpPr/>
            <p:nvPr/>
          </p:nvSpPr>
          <p:spPr>
            <a:xfrm>
              <a:off x="5863347" y="2080446"/>
              <a:ext cx="493752" cy="250320"/>
            </a:xfrm>
            <a:custGeom>
              <a:avLst/>
              <a:gdLst/>
              <a:ahLst/>
              <a:cxnLst/>
              <a:rect l="l" t="t" r="r" b="b"/>
              <a:pathLst>
                <a:path w="21287" h="10792" extrusionOk="0">
                  <a:moveTo>
                    <a:pt x="12472" y="1584"/>
                  </a:moveTo>
                  <a:cubicBezTo>
                    <a:pt x="14750" y="1584"/>
                    <a:pt x="17086" y="3164"/>
                    <a:pt x="16353" y="5744"/>
                  </a:cubicBezTo>
                  <a:cubicBezTo>
                    <a:pt x="16243" y="6120"/>
                    <a:pt x="16479" y="6653"/>
                    <a:pt x="16902" y="6715"/>
                  </a:cubicBezTo>
                  <a:cubicBezTo>
                    <a:pt x="17732" y="6841"/>
                    <a:pt x="18485" y="7217"/>
                    <a:pt x="18955" y="7938"/>
                  </a:cubicBezTo>
                  <a:cubicBezTo>
                    <a:pt x="19080" y="8142"/>
                    <a:pt x="19519" y="8910"/>
                    <a:pt x="19378" y="9145"/>
                  </a:cubicBezTo>
                  <a:cubicBezTo>
                    <a:pt x="19352" y="9192"/>
                    <a:pt x="19242" y="9208"/>
                    <a:pt x="19107" y="9208"/>
                  </a:cubicBezTo>
                  <a:cubicBezTo>
                    <a:pt x="18835" y="9208"/>
                    <a:pt x="18459" y="9145"/>
                    <a:pt x="18438" y="9145"/>
                  </a:cubicBezTo>
                  <a:cubicBezTo>
                    <a:pt x="16526" y="9035"/>
                    <a:pt x="14629" y="8941"/>
                    <a:pt x="12717" y="8910"/>
                  </a:cubicBezTo>
                  <a:cubicBezTo>
                    <a:pt x="11791" y="8889"/>
                    <a:pt x="10866" y="8880"/>
                    <a:pt x="9942" y="8880"/>
                  </a:cubicBezTo>
                  <a:cubicBezTo>
                    <a:pt x="7314" y="8880"/>
                    <a:pt x="4691" y="8959"/>
                    <a:pt x="2058" y="9098"/>
                  </a:cubicBezTo>
                  <a:cubicBezTo>
                    <a:pt x="2194" y="7712"/>
                    <a:pt x="3151" y="6541"/>
                    <a:pt x="4488" y="6541"/>
                  </a:cubicBezTo>
                  <a:cubicBezTo>
                    <a:pt x="4845" y="6541"/>
                    <a:pt x="5229" y="6625"/>
                    <a:pt x="5632" y="6809"/>
                  </a:cubicBezTo>
                  <a:cubicBezTo>
                    <a:pt x="5761" y="6867"/>
                    <a:pt x="5895" y="6896"/>
                    <a:pt x="6025" y="6896"/>
                  </a:cubicBezTo>
                  <a:cubicBezTo>
                    <a:pt x="6350" y="6896"/>
                    <a:pt x="6644" y="6714"/>
                    <a:pt x="6745" y="6355"/>
                  </a:cubicBezTo>
                  <a:cubicBezTo>
                    <a:pt x="7419" y="4145"/>
                    <a:pt x="9143" y="2248"/>
                    <a:pt x="11431" y="1700"/>
                  </a:cubicBezTo>
                  <a:cubicBezTo>
                    <a:pt x="11769" y="1622"/>
                    <a:pt x="12120" y="1584"/>
                    <a:pt x="12472" y="1584"/>
                  </a:cubicBezTo>
                  <a:close/>
                  <a:moveTo>
                    <a:pt x="12705" y="1"/>
                  </a:moveTo>
                  <a:cubicBezTo>
                    <a:pt x="12620" y="1"/>
                    <a:pt x="12535" y="3"/>
                    <a:pt x="12450" y="7"/>
                  </a:cubicBezTo>
                  <a:cubicBezTo>
                    <a:pt x="9284" y="148"/>
                    <a:pt x="6666" y="2358"/>
                    <a:pt x="5538" y="5226"/>
                  </a:cubicBezTo>
                  <a:cubicBezTo>
                    <a:pt x="5251" y="5166"/>
                    <a:pt x="4962" y="5137"/>
                    <a:pt x="4677" y="5137"/>
                  </a:cubicBezTo>
                  <a:cubicBezTo>
                    <a:pt x="2431" y="5137"/>
                    <a:pt x="355" y="6913"/>
                    <a:pt x="647" y="9208"/>
                  </a:cubicBezTo>
                  <a:cubicBezTo>
                    <a:pt x="1" y="9500"/>
                    <a:pt x="80" y="10792"/>
                    <a:pt x="961" y="10792"/>
                  </a:cubicBezTo>
                  <a:cubicBezTo>
                    <a:pt x="976" y="10792"/>
                    <a:pt x="992" y="10792"/>
                    <a:pt x="1008" y="10791"/>
                  </a:cubicBezTo>
                  <a:cubicBezTo>
                    <a:pt x="3952" y="10600"/>
                    <a:pt x="6896" y="10506"/>
                    <a:pt x="9840" y="10506"/>
                  </a:cubicBezTo>
                  <a:cubicBezTo>
                    <a:pt x="12460" y="10506"/>
                    <a:pt x="15081" y="10580"/>
                    <a:pt x="17701" y="10728"/>
                  </a:cubicBezTo>
                  <a:cubicBezTo>
                    <a:pt x="17995" y="10742"/>
                    <a:pt x="18303" y="10757"/>
                    <a:pt x="18608" y="10757"/>
                  </a:cubicBezTo>
                  <a:cubicBezTo>
                    <a:pt x="19980" y="10757"/>
                    <a:pt x="21286" y="10468"/>
                    <a:pt x="20914" y="8596"/>
                  </a:cubicBezTo>
                  <a:cubicBezTo>
                    <a:pt x="20617" y="7060"/>
                    <a:pt x="19472" y="5838"/>
                    <a:pt x="18030" y="5367"/>
                  </a:cubicBezTo>
                  <a:cubicBezTo>
                    <a:pt x="18335" y="2380"/>
                    <a:pt x="15676" y="1"/>
                    <a:pt x="12705"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0" name="Google Shape;5760;p119"/>
            <p:cNvSpPr/>
            <p:nvPr/>
          </p:nvSpPr>
          <p:spPr>
            <a:xfrm>
              <a:off x="6194649" y="2025894"/>
              <a:ext cx="136711" cy="105259"/>
            </a:xfrm>
            <a:custGeom>
              <a:avLst/>
              <a:gdLst/>
              <a:ahLst/>
              <a:cxnLst/>
              <a:rect l="l" t="t" r="r" b="b"/>
              <a:pathLst>
                <a:path w="5894" h="4538" extrusionOk="0">
                  <a:moveTo>
                    <a:pt x="1386" y="1"/>
                  </a:moveTo>
                  <a:cubicBezTo>
                    <a:pt x="992" y="1"/>
                    <a:pt x="612" y="107"/>
                    <a:pt x="282" y="368"/>
                  </a:cubicBezTo>
                  <a:cubicBezTo>
                    <a:pt x="0" y="603"/>
                    <a:pt x="157" y="995"/>
                    <a:pt x="392" y="1168"/>
                  </a:cubicBezTo>
                  <a:cubicBezTo>
                    <a:pt x="1113" y="1716"/>
                    <a:pt x="2069" y="1700"/>
                    <a:pt x="2790" y="2327"/>
                  </a:cubicBezTo>
                  <a:cubicBezTo>
                    <a:pt x="3135" y="2641"/>
                    <a:pt x="3401" y="3033"/>
                    <a:pt x="3590" y="3456"/>
                  </a:cubicBezTo>
                  <a:cubicBezTo>
                    <a:pt x="3778" y="3895"/>
                    <a:pt x="3809" y="4208"/>
                    <a:pt x="4248" y="4459"/>
                  </a:cubicBezTo>
                  <a:cubicBezTo>
                    <a:pt x="4344" y="4510"/>
                    <a:pt x="4460" y="4538"/>
                    <a:pt x="4578" y="4538"/>
                  </a:cubicBezTo>
                  <a:cubicBezTo>
                    <a:pt x="4748" y="4538"/>
                    <a:pt x="4920" y="4479"/>
                    <a:pt x="5032" y="4349"/>
                  </a:cubicBezTo>
                  <a:cubicBezTo>
                    <a:pt x="5894" y="3299"/>
                    <a:pt x="4640" y="1700"/>
                    <a:pt x="3778" y="1011"/>
                  </a:cubicBezTo>
                  <a:cubicBezTo>
                    <a:pt x="3165" y="506"/>
                    <a:pt x="2243" y="1"/>
                    <a:pt x="1386"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1" name="Google Shape;5761;p119"/>
            <p:cNvSpPr/>
            <p:nvPr/>
          </p:nvSpPr>
          <p:spPr>
            <a:xfrm>
              <a:off x="6229324" y="1967468"/>
              <a:ext cx="155940" cy="138289"/>
            </a:xfrm>
            <a:custGeom>
              <a:avLst/>
              <a:gdLst/>
              <a:ahLst/>
              <a:cxnLst/>
              <a:rect l="l" t="t" r="r" b="b"/>
              <a:pathLst>
                <a:path w="6723" h="5962" extrusionOk="0">
                  <a:moveTo>
                    <a:pt x="1485" y="0"/>
                  </a:moveTo>
                  <a:cubicBezTo>
                    <a:pt x="1024" y="0"/>
                    <a:pt x="582" y="187"/>
                    <a:pt x="182" y="630"/>
                  </a:cubicBezTo>
                  <a:cubicBezTo>
                    <a:pt x="1" y="827"/>
                    <a:pt x="96" y="1227"/>
                    <a:pt x="385" y="1227"/>
                  </a:cubicBezTo>
                  <a:cubicBezTo>
                    <a:pt x="395" y="1227"/>
                    <a:pt x="406" y="1227"/>
                    <a:pt x="417" y="1226"/>
                  </a:cubicBezTo>
                  <a:cubicBezTo>
                    <a:pt x="502" y="1216"/>
                    <a:pt x="586" y="1212"/>
                    <a:pt x="670" y="1212"/>
                  </a:cubicBezTo>
                  <a:cubicBezTo>
                    <a:pt x="2730" y="1212"/>
                    <a:pt x="4365" y="3925"/>
                    <a:pt x="5088" y="5567"/>
                  </a:cubicBezTo>
                  <a:cubicBezTo>
                    <a:pt x="5210" y="5846"/>
                    <a:pt x="5429" y="5962"/>
                    <a:pt x="5658" y="5962"/>
                  </a:cubicBezTo>
                  <a:cubicBezTo>
                    <a:pt x="6164" y="5962"/>
                    <a:pt x="6723" y="5399"/>
                    <a:pt x="6421" y="4784"/>
                  </a:cubicBezTo>
                  <a:cubicBezTo>
                    <a:pt x="5822" y="3510"/>
                    <a:pt x="3484" y="0"/>
                    <a:pt x="1485"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2" name="Google Shape;5762;p119"/>
            <p:cNvSpPr/>
            <p:nvPr/>
          </p:nvSpPr>
          <p:spPr>
            <a:xfrm>
              <a:off x="6256809" y="1904149"/>
              <a:ext cx="175980" cy="178462"/>
            </a:xfrm>
            <a:custGeom>
              <a:avLst/>
              <a:gdLst/>
              <a:ahLst/>
              <a:cxnLst/>
              <a:rect l="l" t="t" r="r" b="b"/>
              <a:pathLst>
                <a:path w="7587" h="7694" extrusionOk="0">
                  <a:moveTo>
                    <a:pt x="1274" y="1"/>
                  </a:moveTo>
                  <a:cubicBezTo>
                    <a:pt x="909" y="1"/>
                    <a:pt x="554" y="69"/>
                    <a:pt x="220" y="225"/>
                  </a:cubicBezTo>
                  <a:cubicBezTo>
                    <a:pt x="63" y="288"/>
                    <a:pt x="0" y="507"/>
                    <a:pt x="47" y="664"/>
                  </a:cubicBezTo>
                  <a:cubicBezTo>
                    <a:pt x="47" y="727"/>
                    <a:pt x="32" y="789"/>
                    <a:pt x="32" y="852"/>
                  </a:cubicBezTo>
                  <a:cubicBezTo>
                    <a:pt x="20" y="932"/>
                    <a:pt x="92" y="1020"/>
                    <a:pt x="168" y="1020"/>
                  </a:cubicBezTo>
                  <a:cubicBezTo>
                    <a:pt x="196" y="1020"/>
                    <a:pt x="226" y="1007"/>
                    <a:pt x="251" y="978"/>
                  </a:cubicBezTo>
                  <a:cubicBezTo>
                    <a:pt x="321" y="887"/>
                    <a:pt x="434" y="847"/>
                    <a:pt x="576" y="847"/>
                  </a:cubicBezTo>
                  <a:cubicBezTo>
                    <a:pt x="1416" y="847"/>
                    <a:pt x="3300" y="2232"/>
                    <a:pt x="3715" y="2608"/>
                  </a:cubicBezTo>
                  <a:cubicBezTo>
                    <a:pt x="4954" y="3736"/>
                    <a:pt x="5769" y="5257"/>
                    <a:pt x="5925" y="6918"/>
                  </a:cubicBezTo>
                  <a:cubicBezTo>
                    <a:pt x="5972" y="7435"/>
                    <a:pt x="6399" y="7694"/>
                    <a:pt x="6803" y="7694"/>
                  </a:cubicBezTo>
                  <a:cubicBezTo>
                    <a:pt x="7207" y="7694"/>
                    <a:pt x="7587" y="7435"/>
                    <a:pt x="7540" y="6918"/>
                  </a:cubicBezTo>
                  <a:cubicBezTo>
                    <a:pt x="7320" y="4896"/>
                    <a:pt x="6443" y="3031"/>
                    <a:pt x="4906" y="1667"/>
                  </a:cubicBezTo>
                  <a:cubicBezTo>
                    <a:pt x="4011" y="882"/>
                    <a:pt x="2587" y="1"/>
                    <a:pt x="1274"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763" name="Google Shape;5763;p119"/>
          <p:cNvSpPr/>
          <p:nvPr/>
        </p:nvSpPr>
        <p:spPr>
          <a:xfrm>
            <a:off x="6991656" y="2523117"/>
            <a:ext cx="417405" cy="517348"/>
          </a:xfrm>
          <a:custGeom>
            <a:avLst/>
            <a:gdLst/>
            <a:ahLst/>
            <a:cxnLst/>
            <a:rect l="l" t="t" r="r" b="b"/>
            <a:pathLst>
              <a:path w="20456" h="25354" extrusionOk="0">
                <a:moveTo>
                  <a:pt x="18214" y="2371"/>
                </a:moveTo>
                <a:lnTo>
                  <a:pt x="18214" y="2371"/>
                </a:lnTo>
                <a:cubicBezTo>
                  <a:pt x="18544" y="2637"/>
                  <a:pt x="18606" y="2637"/>
                  <a:pt x="18544" y="3123"/>
                </a:cubicBezTo>
                <a:cubicBezTo>
                  <a:pt x="18450" y="2872"/>
                  <a:pt x="18340" y="2621"/>
                  <a:pt x="18214" y="2371"/>
                </a:cubicBezTo>
                <a:close/>
                <a:moveTo>
                  <a:pt x="17039" y="1289"/>
                </a:moveTo>
                <a:cubicBezTo>
                  <a:pt x="17211" y="1697"/>
                  <a:pt x="17446" y="2073"/>
                  <a:pt x="17619" y="2496"/>
                </a:cubicBezTo>
                <a:cubicBezTo>
                  <a:pt x="17823" y="2966"/>
                  <a:pt x="17964" y="3468"/>
                  <a:pt x="18199" y="3938"/>
                </a:cubicBezTo>
                <a:cubicBezTo>
                  <a:pt x="18011" y="4158"/>
                  <a:pt x="17791" y="4361"/>
                  <a:pt x="17603" y="4581"/>
                </a:cubicBezTo>
                <a:cubicBezTo>
                  <a:pt x="17525" y="4659"/>
                  <a:pt x="17446" y="4737"/>
                  <a:pt x="17368" y="4816"/>
                </a:cubicBezTo>
                <a:cubicBezTo>
                  <a:pt x="17149" y="4079"/>
                  <a:pt x="16819" y="3233"/>
                  <a:pt x="16271" y="2778"/>
                </a:cubicBezTo>
                <a:cubicBezTo>
                  <a:pt x="16255" y="2762"/>
                  <a:pt x="16224" y="2762"/>
                  <a:pt x="16208" y="2762"/>
                </a:cubicBezTo>
                <a:cubicBezTo>
                  <a:pt x="16490" y="2277"/>
                  <a:pt x="16772" y="1775"/>
                  <a:pt x="17039" y="1289"/>
                </a:cubicBezTo>
                <a:close/>
                <a:moveTo>
                  <a:pt x="16114" y="2935"/>
                </a:moveTo>
                <a:cubicBezTo>
                  <a:pt x="16177" y="3358"/>
                  <a:pt x="16396" y="3734"/>
                  <a:pt x="16553" y="4142"/>
                </a:cubicBezTo>
                <a:cubicBezTo>
                  <a:pt x="16694" y="4518"/>
                  <a:pt x="16804" y="4910"/>
                  <a:pt x="16913" y="5302"/>
                </a:cubicBezTo>
                <a:cubicBezTo>
                  <a:pt x="16694" y="5521"/>
                  <a:pt x="16475" y="5772"/>
                  <a:pt x="16255" y="6007"/>
                </a:cubicBezTo>
                <a:cubicBezTo>
                  <a:pt x="16067" y="5286"/>
                  <a:pt x="15848" y="4549"/>
                  <a:pt x="15550" y="3875"/>
                </a:cubicBezTo>
                <a:cubicBezTo>
                  <a:pt x="15738" y="3562"/>
                  <a:pt x="15926" y="3248"/>
                  <a:pt x="16114" y="2935"/>
                </a:cubicBezTo>
                <a:close/>
                <a:moveTo>
                  <a:pt x="15268" y="4377"/>
                </a:moveTo>
                <a:cubicBezTo>
                  <a:pt x="15393" y="5098"/>
                  <a:pt x="15581" y="5850"/>
                  <a:pt x="15801" y="6556"/>
                </a:cubicBezTo>
                <a:cubicBezTo>
                  <a:pt x="15424" y="7073"/>
                  <a:pt x="15111" y="7637"/>
                  <a:pt x="15001" y="8249"/>
                </a:cubicBezTo>
                <a:cubicBezTo>
                  <a:pt x="14986" y="8139"/>
                  <a:pt x="14970" y="8013"/>
                  <a:pt x="14939" y="7904"/>
                </a:cubicBezTo>
                <a:cubicBezTo>
                  <a:pt x="14813" y="7104"/>
                  <a:pt x="14813" y="6227"/>
                  <a:pt x="14641" y="5411"/>
                </a:cubicBezTo>
                <a:cubicBezTo>
                  <a:pt x="14844" y="5067"/>
                  <a:pt x="15048" y="4722"/>
                  <a:pt x="15268" y="4377"/>
                </a:cubicBezTo>
                <a:close/>
                <a:moveTo>
                  <a:pt x="10879" y="8123"/>
                </a:moveTo>
                <a:cubicBezTo>
                  <a:pt x="10879" y="8452"/>
                  <a:pt x="10895" y="8781"/>
                  <a:pt x="10879" y="9095"/>
                </a:cubicBezTo>
                <a:cubicBezTo>
                  <a:pt x="10863" y="9487"/>
                  <a:pt x="10832" y="9863"/>
                  <a:pt x="10785" y="10239"/>
                </a:cubicBezTo>
                <a:cubicBezTo>
                  <a:pt x="10769" y="10223"/>
                  <a:pt x="10738" y="10208"/>
                  <a:pt x="10722" y="10208"/>
                </a:cubicBezTo>
                <a:cubicBezTo>
                  <a:pt x="10753" y="9502"/>
                  <a:pt x="10801" y="8813"/>
                  <a:pt x="10879" y="8123"/>
                </a:cubicBezTo>
                <a:close/>
                <a:moveTo>
                  <a:pt x="15409" y="9879"/>
                </a:moveTo>
                <a:lnTo>
                  <a:pt x="15409" y="9879"/>
                </a:lnTo>
                <a:cubicBezTo>
                  <a:pt x="15550" y="10035"/>
                  <a:pt x="15769" y="10223"/>
                  <a:pt x="15926" y="10286"/>
                </a:cubicBezTo>
                <a:cubicBezTo>
                  <a:pt x="15942" y="10302"/>
                  <a:pt x="15957" y="10318"/>
                  <a:pt x="15973" y="10333"/>
                </a:cubicBezTo>
                <a:lnTo>
                  <a:pt x="15832" y="10365"/>
                </a:lnTo>
                <a:cubicBezTo>
                  <a:pt x="15722" y="10380"/>
                  <a:pt x="15613" y="10380"/>
                  <a:pt x="15518" y="10396"/>
                </a:cubicBezTo>
                <a:cubicBezTo>
                  <a:pt x="15487" y="10223"/>
                  <a:pt x="15456" y="10051"/>
                  <a:pt x="15409" y="9879"/>
                </a:cubicBezTo>
                <a:close/>
                <a:moveTo>
                  <a:pt x="14170" y="6211"/>
                </a:moveTo>
                <a:cubicBezTo>
                  <a:pt x="14170" y="7637"/>
                  <a:pt x="14515" y="9205"/>
                  <a:pt x="14813" y="10521"/>
                </a:cubicBezTo>
                <a:cubicBezTo>
                  <a:pt x="14656" y="10568"/>
                  <a:pt x="14484" y="10615"/>
                  <a:pt x="14312" y="10662"/>
                </a:cubicBezTo>
                <a:cubicBezTo>
                  <a:pt x="14170" y="9408"/>
                  <a:pt x="14029" y="8123"/>
                  <a:pt x="13794" y="6885"/>
                </a:cubicBezTo>
                <a:cubicBezTo>
                  <a:pt x="13920" y="6665"/>
                  <a:pt x="14045" y="6446"/>
                  <a:pt x="14170" y="6211"/>
                </a:cubicBezTo>
                <a:close/>
                <a:moveTo>
                  <a:pt x="11067" y="6462"/>
                </a:moveTo>
                <a:cubicBezTo>
                  <a:pt x="11506" y="6759"/>
                  <a:pt x="11945" y="7057"/>
                  <a:pt x="12384" y="7339"/>
                </a:cubicBezTo>
                <a:cubicBezTo>
                  <a:pt x="11913" y="8013"/>
                  <a:pt x="12054" y="9064"/>
                  <a:pt x="11992" y="9847"/>
                </a:cubicBezTo>
                <a:cubicBezTo>
                  <a:pt x="11976" y="10114"/>
                  <a:pt x="11882" y="10506"/>
                  <a:pt x="11835" y="10913"/>
                </a:cubicBezTo>
                <a:cubicBezTo>
                  <a:pt x="11710" y="10835"/>
                  <a:pt x="11584" y="10756"/>
                  <a:pt x="11459" y="10678"/>
                </a:cubicBezTo>
                <a:cubicBezTo>
                  <a:pt x="11506" y="10223"/>
                  <a:pt x="11522" y="9753"/>
                  <a:pt x="11537" y="9299"/>
                </a:cubicBezTo>
                <a:cubicBezTo>
                  <a:pt x="11553" y="8499"/>
                  <a:pt x="11725" y="7512"/>
                  <a:pt x="11239" y="6838"/>
                </a:cubicBezTo>
                <a:cubicBezTo>
                  <a:pt x="11224" y="6814"/>
                  <a:pt x="11200" y="6803"/>
                  <a:pt x="11179" y="6803"/>
                </a:cubicBezTo>
                <a:cubicBezTo>
                  <a:pt x="11157" y="6803"/>
                  <a:pt x="11137" y="6814"/>
                  <a:pt x="11130" y="6838"/>
                </a:cubicBezTo>
                <a:cubicBezTo>
                  <a:pt x="11067" y="6948"/>
                  <a:pt x="11020" y="7057"/>
                  <a:pt x="10973" y="7183"/>
                </a:cubicBezTo>
                <a:cubicBezTo>
                  <a:pt x="11004" y="6948"/>
                  <a:pt x="11036" y="6712"/>
                  <a:pt x="11067" y="6462"/>
                </a:cubicBezTo>
                <a:close/>
                <a:moveTo>
                  <a:pt x="13324" y="7512"/>
                </a:moveTo>
                <a:cubicBezTo>
                  <a:pt x="13402" y="8625"/>
                  <a:pt x="13575" y="9738"/>
                  <a:pt x="13716" y="10835"/>
                </a:cubicBezTo>
                <a:cubicBezTo>
                  <a:pt x="13481" y="10897"/>
                  <a:pt x="13246" y="10960"/>
                  <a:pt x="13026" y="11023"/>
                </a:cubicBezTo>
                <a:cubicBezTo>
                  <a:pt x="12885" y="11054"/>
                  <a:pt x="12760" y="11086"/>
                  <a:pt x="12619" y="11117"/>
                </a:cubicBezTo>
                <a:cubicBezTo>
                  <a:pt x="12619" y="11039"/>
                  <a:pt x="12619" y="10976"/>
                  <a:pt x="12634" y="10913"/>
                </a:cubicBezTo>
                <a:cubicBezTo>
                  <a:pt x="12650" y="10427"/>
                  <a:pt x="12681" y="9957"/>
                  <a:pt x="12713" y="9487"/>
                </a:cubicBezTo>
                <a:cubicBezTo>
                  <a:pt x="12760" y="8875"/>
                  <a:pt x="12948" y="8154"/>
                  <a:pt x="12744" y="7559"/>
                </a:cubicBezTo>
                <a:lnTo>
                  <a:pt x="12744" y="7559"/>
                </a:lnTo>
                <a:cubicBezTo>
                  <a:pt x="12811" y="7589"/>
                  <a:pt x="12886" y="7603"/>
                  <a:pt x="12962" y="7603"/>
                </a:cubicBezTo>
                <a:cubicBezTo>
                  <a:pt x="13083" y="7603"/>
                  <a:pt x="13209" y="7569"/>
                  <a:pt x="13324" y="7512"/>
                </a:cubicBezTo>
                <a:close/>
                <a:moveTo>
                  <a:pt x="4797" y="9205"/>
                </a:moveTo>
                <a:cubicBezTo>
                  <a:pt x="5675" y="11368"/>
                  <a:pt x="6647" y="13499"/>
                  <a:pt x="7681" y="15600"/>
                </a:cubicBezTo>
                <a:cubicBezTo>
                  <a:pt x="5769" y="15568"/>
                  <a:pt x="3841" y="15521"/>
                  <a:pt x="1992" y="15271"/>
                </a:cubicBezTo>
                <a:cubicBezTo>
                  <a:pt x="2901" y="13233"/>
                  <a:pt x="3888" y="11227"/>
                  <a:pt x="4797" y="9205"/>
                </a:cubicBezTo>
                <a:close/>
                <a:moveTo>
                  <a:pt x="5330" y="8875"/>
                </a:moveTo>
                <a:lnTo>
                  <a:pt x="5330" y="8875"/>
                </a:lnTo>
                <a:cubicBezTo>
                  <a:pt x="5973" y="9346"/>
                  <a:pt x="6741" y="9675"/>
                  <a:pt x="7399" y="10082"/>
                </a:cubicBezTo>
                <a:cubicBezTo>
                  <a:pt x="8010" y="10443"/>
                  <a:pt x="8622" y="10819"/>
                  <a:pt x="9217" y="11195"/>
                </a:cubicBezTo>
                <a:cubicBezTo>
                  <a:pt x="9217" y="11618"/>
                  <a:pt x="9217" y="12057"/>
                  <a:pt x="9233" y="12481"/>
                </a:cubicBezTo>
                <a:cubicBezTo>
                  <a:pt x="9233" y="12917"/>
                  <a:pt x="9577" y="13223"/>
                  <a:pt x="9976" y="13223"/>
                </a:cubicBezTo>
                <a:cubicBezTo>
                  <a:pt x="10036" y="13223"/>
                  <a:pt x="10097" y="13216"/>
                  <a:pt x="10158" y="13202"/>
                </a:cubicBezTo>
                <a:cubicBezTo>
                  <a:pt x="10691" y="13076"/>
                  <a:pt x="11224" y="12951"/>
                  <a:pt x="11741" y="12825"/>
                </a:cubicBezTo>
                <a:cubicBezTo>
                  <a:pt x="13277" y="13844"/>
                  <a:pt x="14782" y="14894"/>
                  <a:pt x="16255" y="15976"/>
                </a:cubicBezTo>
                <a:cubicBezTo>
                  <a:pt x="14468" y="15725"/>
                  <a:pt x="12556" y="15772"/>
                  <a:pt x="10895" y="15694"/>
                </a:cubicBezTo>
                <a:cubicBezTo>
                  <a:pt x="10158" y="15662"/>
                  <a:pt x="9421" y="15631"/>
                  <a:pt x="8669" y="15615"/>
                </a:cubicBezTo>
                <a:cubicBezTo>
                  <a:pt x="7540" y="13374"/>
                  <a:pt x="6443" y="11117"/>
                  <a:pt x="5330" y="8875"/>
                </a:cubicBezTo>
                <a:close/>
                <a:moveTo>
                  <a:pt x="2446" y="16195"/>
                </a:moveTo>
                <a:lnTo>
                  <a:pt x="2446" y="16195"/>
                </a:lnTo>
                <a:cubicBezTo>
                  <a:pt x="4311" y="16431"/>
                  <a:pt x="6239" y="16478"/>
                  <a:pt x="8136" y="16540"/>
                </a:cubicBezTo>
                <a:cubicBezTo>
                  <a:pt x="9123" y="18515"/>
                  <a:pt x="10174" y="20459"/>
                  <a:pt x="11239" y="22371"/>
                </a:cubicBezTo>
                <a:cubicBezTo>
                  <a:pt x="11145" y="22308"/>
                  <a:pt x="11067" y="22246"/>
                  <a:pt x="10989" y="22183"/>
                </a:cubicBezTo>
                <a:cubicBezTo>
                  <a:pt x="8136" y="20192"/>
                  <a:pt x="5299" y="18186"/>
                  <a:pt x="2446" y="16195"/>
                </a:cubicBezTo>
                <a:close/>
                <a:moveTo>
                  <a:pt x="9155" y="16572"/>
                </a:moveTo>
                <a:lnTo>
                  <a:pt x="9155" y="16572"/>
                </a:lnTo>
                <a:cubicBezTo>
                  <a:pt x="9327" y="16587"/>
                  <a:pt x="9500" y="16587"/>
                  <a:pt x="9688" y="16603"/>
                </a:cubicBezTo>
                <a:cubicBezTo>
                  <a:pt x="11192" y="16681"/>
                  <a:pt x="12697" y="16744"/>
                  <a:pt x="14202" y="16854"/>
                </a:cubicBezTo>
                <a:cubicBezTo>
                  <a:pt x="15252" y="16932"/>
                  <a:pt x="16255" y="17120"/>
                  <a:pt x="17258" y="17324"/>
                </a:cubicBezTo>
                <a:cubicBezTo>
                  <a:pt x="16428" y="18656"/>
                  <a:pt x="15581" y="19973"/>
                  <a:pt x="14735" y="21305"/>
                </a:cubicBezTo>
                <a:cubicBezTo>
                  <a:pt x="14484" y="21728"/>
                  <a:pt x="14218" y="22136"/>
                  <a:pt x="13951" y="22559"/>
                </a:cubicBezTo>
                <a:cubicBezTo>
                  <a:pt x="13888" y="22669"/>
                  <a:pt x="13277" y="23797"/>
                  <a:pt x="13152" y="23813"/>
                </a:cubicBezTo>
                <a:cubicBezTo>
                  <a:pt x="13152" y="23813"/>
                  <a:pt x="13011" y="23688"/>
                  <a:pt x="12838" y="23547"/>
                </a:cubicBezTo>
                <a:cubicBezTo>
                  <a:pt x="11553" y="21258"/>
                  <a:pt x="10330" y="18923"/>
                  <a:pt x="9155" y="16572"/>
                </a:cubicBezTo>
                <a:close/>
                <a:moveTo>
                  <a:pt x="17171" y="1"/>
                </a:moveTo>
                <a:cubicBezTo>
                  <a:pt x="17104" y="1"/>
                  <a:pt x="17035" y="29"/>
                  <a:pt x="16976" y="98"/>
                </a:cubicBezTo>
                <a:cubicBezTo>
                  <a:pt x="15487" y="1979"/>
                  <a:pt x="14218" y="4001"/>
                  <a:pt x="12838" y="5944"/>
                </a:cubicBezTo>
                <a:cubicBezTo>
                  <a:pt x="12196" y="5490"/>
                  <a:pt x="11553" y="5035"/>
                  <a:pt x="10910" y="4596"/>
                </a:cubicBezTo>
                <a:cubicBezTo>
                  <a:pt x="10804" y="4521"/>
                  <a:pt x="10678" y="4487"/>
                  <a:pt x="10551" y="4487"/>
                </a:cubicBezTo>
                <a:cubicBezTo>
                  <a:pt x="10229" y="4487"/>
                  <a:pt x="9896" y="4705"/>
                  <a:pt x="9829" y="5020"/>
                </a:cubicBezTo>
                <a:cubicBezTo>
                  <a:pt x="9562" y="6446"/>
                  <a:pt x="9390" y="7872"/>
                  <a:pt x="9296" y="9299"/>
                </a:cubicBezTo>
                <a:cubicBezTo>
                  <a:pt x="9014" y="9126"/>
                  <a:pt x="8731" y="8954"/>
                  <a:pt x="8434" y="8766"/>
                </a:cubicBezTo>
                <a:cubicBezTo>
                  <a:pt x="7399" y="8139"/>
                  <a:pt x="6255" y="7183"/>
                  <a:pt x="5001" y="7120"/>
                </a:cubicBezTo>
                <a:cubicBezTo>
                  <a:pt x="4985" y="7118"/>
                  <a:pt x="4969" y="7118"/>
                  <a:pt x="4953" y="7118"/>
                </a:cubicBezTo>
                <a:cubicBezTo>
                  <a:pt x="4819" y="7118"/>
                  <a:pt x="4708" y="7177"/>
                  <a:pt x="4609" y="7261"/>
                </a:cubicBezTo>
                <a:cubicBezTo>
                  <a:pt x="4452" y="7277"/>
                  <a:pt x="4280" y="7371"/>
                  <a:pt x="4155" y="7575"/>
                </a:cubicBezTo>
                <a:cubicBezTo>
                  <a:pt x="2603" y="10098"/>
                  <a:pt x="1380" y="12904"/>
                  <a:pt x="173" y="15615"/>
                </a:cubicBezTo>
                <a:cubicBezTo>
                  <a:pt x="1" y="16023"/>
                  <a:pt x="79" y="16399"/>
                  <a:pt x="455" y="16650"/>
                </a:cubicBezTo>
                <a:cubicBezTo>
                  <a:pt x="2477" y="18108"/>
                  <a:pt x="4499" y="19550"/>
                  <a:pt x="6521" y="20992"/>
                </a:cubicBezTo>
                <a:cubicBezTo>
                  <a:pt x="8402" y="22324"/>
                  <a:pt x="10236" y="23829"/>
                  <a:pt x="12196" y="25004"/>
                </a:cubicBezTo>
                <a:cubicBezTo>
                  <a:pt x="12597" y="25249"/>
                  <a:pt x="12941" y="25354"/>
                  <a:pt x="13245" y="25354"/>
                </a:cubicBezTo>
                <a:cubicBezTo>
                  <a:pt x="14185" y="25354"/>
                  <a:pt x="14730" y="24346"/>
                  <a:pt x="15346" y="23374"/>
                </a:cubicBezTo>
                <a:cubicBezTo>
                  <a:pt x="16553" y="21478"/>
                  <a:pt x="17760" y="19565"/>
                  <a:pt x="18967" y="17669"/>
                </a:cubicBezTo>
                <a:cubicBezTo>
                  <a:pt x="18979" y="17670"/>
                  <a:pt x="18992" y="17670"/>
                  <a:pt x="19004" y="17670"/>
                </a:cubicBezTo>
                <a:cubicBezTo>
                  <a:pt x="19376" y="17670"/>
                  <a:pt x="19633" y="17221"/>
                  <a:pt x="19390" y="16948"/>
                </a:cubicBezTo>
                <a:cubicBezTo>
                  <a:pt x="19500" y="16603"/>
                  <a:pt x="19296" y="16242"/>
                  <a:pt x="19014" y="16023"/>
                </a:cubicBezTo>
                <a:cubicBezTo>
                  <a:pt x="17352" y="14738"/>
                  <a:pt x="15660" y="13515"/>
                  <a:pt x="13935" y="12324"/>
                </a:cubicBezTo>
                <a:cubicBezTo>
                  <a:pt x="14923" y="12104"/>
                  <a:pt x="16239" y="12026"/>
                  <a:pt x="17117" y="11540"/>
                </a:cubicBezTo>
                <a:cubicBezTo>
                  <a:pt x="17635" y="11258"/>
                  <a:pt x="18026" y="10756"/>
                  <a:pt x="17870" y="10129"/>
                </a:cubicBezTo>
                <a:cubicBezTo>
                  <a:pt x="17666" y="9408"/>
                  <a:pt x="16866" y="9377"/>
                  <a:pt x="16537" y="8828"/>
                </a:cubicBezTo>
                <a:cubicBezTo>
                  <a:pt x="16036" y="7982"/>
                  <a:pt x="17948" y="6383"/>
                  <a:pt x="18465" y="5803"/>
                </a:cubicBezTo>
                <a:cubicBezTo>
                  <a:pt x="19092" y="5114"/>
                  <a:pt x="20080" y="4314"/>
                  <a:pt x="20236" y="3327"/>
                </a:cubicBezTo>
                <a:cubicBezTo>
                  <a:pt x="20456" y="1994"/>
                  <a:pt x="18998" y="976"/>
                  <a:pt x="17995" y="364"/>
                </a:cubicBezTo>
                <a:cubicBezTo>
                  <a:pt x="17909" y="309"/>
                  <a:pt x="17819" y="286"/>
                  <a:pt x="17732" y="286"/>
                </a:cubicBezTo>
                <a:cubicBezTo>
                  <a:pt x="17646" y="286"/>
                  <a:pt x="17564" y="309"/>
                  <a:pt x="17493" y="349"/>
                </a:cubicBezTo>
                <a:cubicBezTo>
                  <a:pt x="17493" y="171"/>
                  <a:pt x="17336" y="1"/>
                  <a:pt x="17171"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764" name="Google Shape;5764;p119"/>
          <p:cNvGrpSpPr/>
          <p:nvPr/>
        </p:nvGrpSpPr>
        <p:grpSpPr>
          <a:xfrm>
            <a:off x="5341694" y="2034555"/>
            <a:ext cx="529643" cy="436965"/>
            <a:chOff x="5116364" y="1685847"/>
            <a:chExt cx="602073" cy="496721"/>
          </a:xfrm>
        </p:grpSpPr>
        <p:sp>
          <p:nvSpPr>
            <p:cNvPr id="5765" name="Google Shape;5765;p119"/>
            <p:cNvSpPr/>
            <p:nvPr/>
          </p:nvSpPr>
          <p:spPr>
            <a:xfrm>
              <a:off x="5116364" y="1685847"/>
              <a:ext cx="602073" cy="496721"/>
            </a:xfrm>
            <a:custGeom>
              <a:avLst/>
              <a:gdLst/>
              <a:ahLst/>
              <a:cxnLst/>
              <a:rect l="l" t="t" r="r" b="b"/>
              <a:pathLst>
                <a:path w="25957" h="21415" extrusionOk="0">
                  <a:moveTo>
                    <a:pt x="19455" y="1037"/>
                  </a:moveTo>
                  <a:cubicBezTo>
                    <a:pt x="20442" y="1037"/>
                    <a:pt x="20690" y="1737"/>
                    <a:pt x="21129" y="2615"/>
                  </a:cubicBezTo>
                  <a:cubicBezTo>
                    <a:pt x="21552" y="3446"/>
                    <a:pt x="21960" y="4277"/>
                    <a:pt x="22336" y="5123"/>
                  </a:cubicBezTo>
                  <a:cubicBezTo>
                    <a:pt x="23073" y="6706"/>
                    <a:pt x="23731" y="8321"/>
                    <a:pt x="24327" y="9966"/>
                  </a:cubicBezTo>
                  <a:cubicBezTo>
                    <a:pt x="21396" y="10327"/>
                    <a:pt x="18841" y="12239"/>
                    <a:pt x="17524" y="14857"/>
                  </a:cubicBezTo>
                  <a:cubicBezTo>
                    <a:pt x="16004" y="11753"/>
                    <a:pt x="14389" y="8681"/>
                    <a:pt x="12712" y="5640"/>
                  </a:cubicBezTo>
                  <a:cubicBezTo>
                    <a:pt x="12884" y="5358"/>
                    <a:pt x="13025" y="5060"/>
                    <a:pt x="13214" y="4778"/>
                  </a:cubicBezTo>
                  <a:cubicBezTo>
                    <a:pt x="13668" y="4120"/>
                    <a:pt x="14170" y="3524"/>
                    <a:pt x="14781" y="3007"/>
                  </a:cubicBezTo>
                  <a:cubicBezTo>
                    <a:pt x="16019" y="1941"/>
                    <a:pt x="17602" y="1220"/>
                    <a:pt x="19232" y="1048"/>
                  </a:cubicBezTo>
                  <a:cubicBezTo>
                    <a:pt x="19311" y="1040"/>
                    <a:pt x="19385" y="1037"/>
                    <a:pt x="19455" y="1037"/>
                  </a:cubicBezTo>
                  <a:close/>
                  <a:moveTo>
                    <a:pt x="24640" y="11079"/>
                  </a:moveTo>
                  <a:cubicBezTo>
                    <a:pt x="24624" y="11377"/>
                    <a:pt x="24656" y="11690"/>
                    <a:pt x="24734" y="11988"/>
                  </a:cubicBezTo>
                  <a:cubicBezTo>
                    <a:pt x="23135" y="12239"/>
                    <a:pt x="21631" y="12819"/>
                    <a:pt x="20314" y="13791"/>
                  </a:cubicBezTo>
                  <a:cubicBezTo>
                    <a:pt x="19765" y="14183"/>
                    <a:pt x="19154" y="14684"/>
                    <a:pt x="18637" y="15264"/>
                  </a:cubicBezTo>
                  <a:cubicBezTo>
                    <a:pt x="19828" y="12991"/>
                    <a:pt x="22070" y="11440"/>
                    <a:pt x="24640" y="11079"/>
                  </a:cubicBezTo>
                  <a:close/>
                  <a:moveTo>
                    <a:pt x="8317" y="5779"/>
                  </a:moveTo>
                  <a:cubicBezTo>
                    <a:pt x="9487" y="5779"/>
                    <a:pt x="10663" y="5982"/>
                    <a:pt x="11771" y="6377"/>
                  </a:cubicBezTo>
                  <a:cubicBezTo>
                    <a:pt x="13417" y="9355"/>
                    <a:pt x="14985" y="12380"/>
                    <a:pt x="16489" y="15437"/>
                  </a:cubicBezTo>
                  <a:cubicBezTo>
                    <a:pt x="15960" y="15345"/>
                    <a:pt x="15426" y="15300"/>
                    <a:pt x="14895" y="15300"/>
                  </a:cubicBezTo>
                  <a:cubicBezTo>
                    <a:pt x="12515" y="15300"/>
                    <a:pt x="10175" y="16203"/>
                    <a:pt x="8433" y="17882"/>
                  </a:cubicBezTo>
                  <a:cubicBezTo>
                    <a:pt x="6395" y="14559"/>
                    <a:pt x="4373" y="11252"/>
                    <a:pt x="2351" y="7944"/>
                  </a:cubicBezTo>
                  <a:cubicBezTo>
                    <a:pt x="4001" y="6478"/>
                    <a:pt x="6148" y="5779"/>
                    <a:pt x="8317" y="5779"/>
                  </a:cubicBezTo>
                  <a:close/>
                  <a:moveTo>
                    <a:pt x="1254" y="8509"/>
                  </a:moveTo>
                  <a:cubicBezTo>
                    <a:pt x="3370" y="11957"/>
                    <a:pt x="5486" y="15405"/>
                    <a:pt x="7602" y="18854"/>
                  </a:cubicBezTo>
                  <a:cubicBezTo>
                    <a:pt x="7586" y="18995"/>
                    <a:pt x="7571" y="19136"/>
                    <a:pt x="7555" y="19293"/>
                  </a:cubicBezTo>
                  <a:cubicBezTo>
                    <a:pt x="6552" y="17741"/>
                    <a:pt x="5486" y="16236"/>
                    <a:pt x="4389" y="14763"/>
                  </a:cubicBezTo>
                  <a:cubicBezTo>
                    <a:pt x="3041" y="12913"/>
                    <a:pt x="925" y="10969"/>
                    <a:pt x="1254" y="8509"/>
                  </a:cubicBezTo>
                  <a:close/>
                  <a:moveTo>
                    <a:pt x="14902" y="16509"/>
                  </a:moveTo>
                  <a:cubicBezTo>
                    <a:pt x="15565" y="16509"/>
                    <a:pt x="16235" y="16589"/>
                    <a:pt x="16897" y="16753"/>
                  </a:cubicBezTo>
                  <a:cubicBezTo>
                    <a:pt x="16897" y="16785"/>
                    <a:pt x="16913" y="16800"/>
                    <a:pt x="16913" y="16832"/>
                  </a:cubicBezTo>
                  <a:cubicBezTo>
                    <a:pt x="16886" y="16832"/>
                    <a:pt x="16859" y="16831"/>
                    <a:pt x="16832" y="16831"/>
                  </a:cubicBezTo>
                  <a:cubicBezTo>
                    <a:pt x="14051" y="16831"/>
                    <a:pt x="10375" y="17637"/>
                    <a:pt x="8558" y="19872"/>
                  </a:cubicBezTo>
                  <a:lnTo>
                    <a:pt x="8621" y="19387"/>
                  </a:lnTo>
                  <a:cubicBezTo>
                    <a:pt x="8668" y="19355"/>
                    <a:pt x="8715" y="19324"/>
                    <a:pt x="8746" y="19293"/>
                  </a:cubicBezTo>
                  <a:cubicBezTo>
                    <a:pt x="10343" y="17489"/>
                    <a:pt x="12584" y="16509"/>
                    <a:pt x="14902" y="16509"/>
                  </a:cubicBezTo>
                  <a:close/>
                  <a:moveTo>
                    <a:pt x="19960" y="0"/>
                  </a:moveTo>
                  <a:cubicBezTo>
                    <a:pt x="19725" y="0"/>
                    <a:pt x="19481" y="28"/>
                    <a:pt x="19232" y="60"/>
                  </a:cubicBezTo>
                  <a:cubicBezTo>
                    <a:pt x="17587" y="248"/>
                    <a:pt x="16019" y="922"/>
                    <a:pt x="14703" y="1941"/>
                  </a:cubicBezTo>
                  <a:cubicBezTo>
                    <a:pt x="13746" y="2678"/>
                    <a:pt x="12289" y="4057"/>
                    <a:pt x="11975" y="5436"/>
                  </a:cubicBezTo>
                  <a:cubicBezTo>
                    <a:pt x="11913" y="5468"/>
                    <a:pt x="11850" y="5499"/>
                    <a:pt x="11803" y="5546"/>
                  </a:cubicBezTo>
                  <a:cubicBezTo>
                    <a:pt x="10624" y="4892"/>
                    <a:pt x="9339" y="4574"/>
                    <a:pt x="7942" y="4574"/>
                  </a:cubicBezTo>
                  <a:cubicBezTo>
                    <a:pt x="7631" y="4574"/>
                    <a:pt x="7314" y="4590"/>
                    <a:pt x="6991" y="4621"/>
                  </a:cubicBezTo>
                  <a:cubicBezTo>
                    <a:pt x="4749" y="4841"/>
                    <a:pt x="2712" y="5813"/>
                    <a:pt x="1129" y="7396"/>
                  </a:cubicBezTo>
                  <a:cubicBezTo>
                    <a:pt x="988" y="7537"/>
                    <a:pt x="925" y="7741"/>
                    <a:pt x="956" y="7944"/>
                  </a:cubicBezTo>
                  <a:cubicBezTo>
                    <a:pt x="909" y="7960"/>
                    <a:pt x="862" y="8007"/>
                    <a:pt x="831" y="8085"/>
                  </a:cubicBezTo>
                  <a:cubicBezTo>
                    <a:pt x="0" y="10374"/>
                    <a:pt x="1583" y="12286"/>
                    <a:pt x="2900" y="14010"/>
                  </a:cubicBezTo>
                  <a:cubicBezTo>
                    <a:pt x="4593" y="16267"/>
                    <a:pt x="6097" y="18634"/>
                    <a:pt x="7461" y="21095"/>
                  </a:cubicBezTo>
                  <a:cubicBezTo>
                    <a:pt x="7571" y="21283"/>
                    <a:pt x="7712" y="21362"/>
                    <a:pt x="7853" y="21362"/>
                  </a:cubicBezTo>
                  <a:cubicBezTo>
                    <a:pt x="7894" y="21395"/>
                    <a:pt x="7953" y="21415"/>
                    <a:pt x="8011" y="21415"/>
                  </a:cubicBezTo>
                  <a:cubicBezTo>
                    <a:pt x="8063" y="21415"/>
                    <a:pt x="8114" y="21399"/>
                    <a:pt x="8151" y="21362"/>
                  </a:cubicBezTo>
                  <a:cubicBezTo>
                    <a:pt x="9405" y="20170"/>
                    <a:pt x="10533" y="19136"/>
                    <a:pt x="12195" y="18540"/>
                  </a:cubicBezTo>
                  <a:cubicBezTo>
                    <a:pt x="13966" y="17898"/>
                    <a:pt x="15753" y="17913"/>
                    <a:pt x="17602" y="17741"/>
                  </a:cubicBezTo>
                  <a:cubicBezTo>
                    <a:pt x="17853" y="17725"/>
                    <a:pt x="17994" y="17553"/>
                    <a:pt x="18026" y="17365"/>
                  </a:cubicBezTo>
                  <a:cubicBezTo>
                    <a:pt x="19044" y="16455"/>
                    <a:pt x="19734" y="15249"/>
                    <a:pt x="20925" y="14449"/>
                  </a:cubicBezTo>
                  <a:cubicBezTo>
                    <a:pt x="22258" y="13540"/>
                    <a:pt x="23778" y="12991"/>
                    <a:pt x="25392" y="12850"/>
                  </a:cubicBezTo>
                  <a:cubicBezTo>
                    <a:pt x="25769" y="12819"/>
                    <a:pt x="25957" y="12474"/>
                    <a:pt x="25800" y="12129"/>
                  </a:cubicBezTo>
                  <a:cubicBezTo>
                    <a:pt x="25565" y="11612"/>
                    <a:pt x="25534" y="11095"/>
                    <a:pt x="25737" y="10593"/>
                  </a:cubicBezTo>
                  <a:cubicBezTo>
                    <a:pt x="25800" y="10374"/>
                    <a:pt x="25706" y="10186"/>
                    <a:pt x="25565" y="10092"/>
                  </a:cubicBezTo>
                  <a:cubicBezTo>
                    <a:pt x="24703" y="7866"/>
                    <a:pt x="23825" y="5672"/>
                    <a:pt x="22775" y="3524"/>
                  </a:cubicBezTo>
                  <a:cubicBezTo>
                    <a:pt x="22305" y="2568"/>
                    <a:pt x="21866" y="1345"/>
                    <a:pt x="21176" y="515"/>
                  </a:cubicBezTo>
                  <a:cubicBezTo>
                    <a:pt x="20843" y="109"/>
                    <a:pt x="20421" y="0"/>
                    <a:pt x="19960"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6" name="Google Shape;5766;p119"/>
            <p:cNvSpPr/>
            <p:nvPr/>
          </p:nvSpPr>
          <p:spPr>
            <a:xfrm>
              <a:off x="5223009" y="1859083"/>
              <a:ext cx="145827" cy="62000"/>
            </a:xfrm>
            <a:custGeom>
              <a:avLst/>
              <a:gdLst/>
              <a:ahLst/>
              <a:cxnLst/>
              <a:rect l="l" t="t" r="r" b="b"/>
              <a:pathLst>
                <a:path w="6287" h="2673" extrusionOk="0">
                  <a:moveTo>
                    <a:pt x="3852" y="0"/>
                  </a:moveTo>
                  <a:cubicBezTo>
                    <a:pt x="2496" y="0"/>
                    <a:pt x="1092" y="721"/>
                    <a:pt x="292" y="1839"/>
                  </a:cubicBezTo>
                  <a:cubicBezTo>
                    <a:pt x="0" y="2260"/>
                    <a:pt x="397" y="2672"/>
                    <a:pt x="800" y="2672"/>
                  </a:cubicBezTo>
                  <a:cubicBezTo>
                    <a:pt x="937" y="2672"/>
                    <a:pt x="1074" y="2624"/>
                    <a:pt x="1186" y="2513"/>
                  </a:cubicBezTo>
                  <a:cubicBezTo>
                    <a:pt x="1186" y="2513"/>
                    <a:pt x="1186" y="2529"/>
                    <a:pt x="1186" y="2529"/>
                  </a:cubicBezTo>
                  <a:cubicBezTo>
                    <a:pt x="2162" y="1470"/>
                    <a:pt x="3400" y="1043"/>
                    <a:pt x="4742" y="1043"/>
                  </a:cubicBezTo>
                  <a:cubicBezTo>
                    <a:pt x="5167" y="1043"/>
                    <a:pt x="5603" y="1086"/>
                    <a:pt x="6045" y="1165"/>
                  </a:cubicBezTo>
                  <a:cubicBezTo>
                    <a:pt x="6055" y="1168"/>
                    <a:pt x="6065" y="1169"/>
                    <a:pt x="6075" y="1169"/>
                  </a:cubicBezTo>
                  <a:cubicBezTo>
                    <a:pt x="6189" y="1169"/>
                    <a:pt x="6287" y="1016"/>
                    <a:pt x="6186" y="930"/>
                  </a:cubicBezTo>
                  <a:cubicBezTo>
                    <a:pt x="5534" y="284"/>
                    <a:pt x="4702" y="0"/>
                    <a:pt x="3852"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7" name="Google Shape;5767;p119"/>
            <p:cNvSpPr/>
            <p:nvPr/>
          </p:nvSpPr>
          <p:spPr>
            <a:xfrm>
              <a:off x="5265547" y="1915769"/>
              <a:ext cx="118782" cy="56364"/>
            </a:xfrm>
            <a:custGeom>
              <a:avLst/>
              <a:gdLst/>
              <a:ahLst/>
              <a:cxnLst/>
              <a:rect l="l" t="t" r="r" b="b"/>
              <a:pathLst>
                <a:path w="5121" h="2430" extrusionOk="0">
                  <a:moveTo>
                    <a:pt x="3325" y="0"/>
                  </a:moveTo>
                  <a:cubicBezTo>
                    <a:pt x="3015" y="0"/>
                    <a:pt x="2698" y="42"/>
                    <a:pt x="2377" y="116"/>
                  </a:cubicBezTo>
                  <a:cubicBezTo>
                    <a:pt x="1546" y="288"/>
                    <a:pt x="183" y="915"/>
                    <a:pt x="42" y="1856"/>
                  </a:cubicBezTo>
                  <a:cubicBezTo>
                    <a:pt x="1" y="2113"/>
                    <a:pt x="171" y="2429"/>
                    <a:pt x="451" y="2429"/>
                  </a:cubicBezTo>
                  <a:cubicBezTo>
                    <a:pt x="495" y="2429"/>
                    <a:pt x="541" y="2421"/>
                    <a:pt x="590" y="2404"/>
                  </a:cubicBezTo>
                  <a:cubicBezTo>
                    <a:pt x="1296" y="2154"/>
                    <a:pt x="1766" y="1480"/>
                    <a:pt x="2487" y="1182"/>
                  </a:cubicBezTo>
                  <a:cubicBezTo>
                    <a:pt x="3255" y="837"/>
                    <a:pt x="4117" y="821"/>
                    <a:pt x="4963" y="774"/>
                  </a:cubicBezTo>
                  <a:cubicBezTo>
                    <a:pt x="5042" y="774"/>
                    <a:pt x="5120" y="649"/>
                    <a:pt x="5042" y="571"/>
                  </a:cubicBezTo>
                  <a:cubicBezTo>
                    <a:pt x="4521" y="164"/>
                    <a:pt x="3938" y="0"/>
                    <a:pt x="3325"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8" name="Google Shape;5768;p119"/>
            <p:cNvSpPr/>
            <p:nvPr/>
          </p:nvSpPr>
          <p:spPr>
            <a:xfrm>
              <a:off x="5295931" y="1969950"/>
              <a:ext cx="110918" cy="55343"/>
            </a:xfrm>
            <a:custGeom>
              <a:avLst/>
              <a:gdLst/>
              <a:ahLst/>
              <a:cxnLst/>
              <a:rect l="l" t="t" r="r" b="b"/>
              <a:pathLst>
                <a:path w="4782" h="2386" extrusionOk="0">
                  <a:moveTo>
                    <a:pt x="3314" y="0"/>
                  </a:moveTo>
                  <a:cubicBezTo>
                    <a:pt x="2204" y="0"/>
                    <a:pt x="1020" y="703"/>
                    <a:pt x="362" y="1479"/>
                  </a:cubicBezTo>
                  <a:cubicBezTo>
                    <a:pt x="1" y="1908"/>
                    <a:pt x="354" y="2385"/>
                    <a:pt x="750" y="2385"/>
                  </a:cubicBezTo>
                  <a:cubicBezTo>
                    <a:pt x="905" y="2385"/>
                    <a:pt x="1065" y="2313"/>
                    <a:pt x="1192" y="2137"/>
                  </a:cubicBezTo>
                  <a:cubicBezTo>
                    <a:pt x="2055" y="978"/>
                    <a:pt x="3355" y="931"/>
                    <a:pt x="4656" y="711"/>
                  </a:cubicBezTo>
                  <a:cubicBezTo>
                    <a:pt x="4751" y="695"/>
                    <a:pt x="4782" y="554"/>
                    <a:pt x="4719" y="492"/>
                  </a:cubicBezTo>
                  <a:cubicBezTo>
                    <a:pt x="4304" y="145"/>
                    <a:pt x="3816" y="0"/>
                    <a:pt x="3314"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9" name="Google Shape;5769;p119"/>
            <p:cNvSpPr/>
            <p:nvPr/>
          </p:nvSpPr>
          <p:spPr>
            <a:xfrm>
              <a:off x="5440267" y="1750813"/>
              <a:ext cx="128732" cy="93963"/>
            </a:xfrm>
            <a:custGeom>
              <a:avLst/>
              <a:gdLst/>
              <a:ahLst/>
              <a:cxnLst/>
              <a:rect l="l" t="t" r="r" b="b"/>
              <a:pathLst>
                <a:path w="5550" h="4051" extrusionOk="0">
                  <a:moveTo>
                    <a:pt x="4522" y="1"/>
                  </a:moveTo>
                  <a:cubicBezTo>
                    <a:pt x="3931" y="1"/>
                    <a:pt x="3258" y="453"/>
                    <a:pt x="2822" y="739"/>
                  </a:cubicBezTo>
                  <a:cubicBezTo>
                    <a:pt x="1992" y="1303"/>
                    <a:pt x="1" y="2933"/>
                    <a:pt x="1239" y="3983"/>
                  </a:cubicBezTo>
                  <a:cubicBezTo>
                    <a:pt x="1286" y="4030"/>
                    <a:pt x="1338" y="4050"/>
                    <a:pt x="1388" y="4050"/>
                  </a:cubicBezTo>
                  <a:cubicBezTo>
                    <a:pt x="1504" y="4050"/>
                    <a:pt x="1606" y="3938"/>
                    <a:pt x="1584" y="3795"/>
                  </a:cubicBezTo>
                  <a:cubicBezTo>
                    <a:pt x="1474" y="3043"/>
                    <a:pt x="2383" y="2244"/>
                    <a:pt x="2901" y="1836"/>
                  </a:cubicBezTo>
                  <a:cubicBezTo>
                    <a:pt x="3167" y="1632"/>
                    <a:pt x="3465" y="1444"/>
                    <a:pt x="3778" y="1272"/>
                  </a:cubicBezTo>
                  <a:cubicBezTo>
                    <a:pt x="3935" y="1193"/>
                    <a:pt x="4092" y="1099"/>
                    <a:pt x="4264" y="1052"/>
                  </a:cubicBezTo>
                  <a:cubicBezTo>
                    <a:pt x="4466" y="975"/>
                    <a:pt x="4652" y="1035"/>
                    <a:pt x="4626" y="900"/>
                  </a:cubicBezTo>
                  <a:lnTo>
                    <a:pt x="4626" y="900"/>
                  </a:lnTo>
                  <a:cubicBezTo>
                    <a:pt x="4656" y="1039"/>
                    <a:pt x="4775" y="1106"/>
                    <a:pt x="4899" y="1106"/>
                  </a:cubicBezTo>
                  <a:cubicBezTo>
                    <a:pt x="4981" y="1106"/>
                    <a:pt x="5064" y="1077"/>
                    <a:pt x="5126" y="1021"/>
                  </a:cubicBezTo>
                  <a:cubicBezTo>
                    <a:pt x="5550" y="692"/>
                    <a:pt x="5220" y="143"/>
                    <a:pt x="4782" y="34"/>
                  </a:cubicBezTo>
                  <a:cubicBezTo>
                    <a:pt x="4698" y="11"/>
                    <a:pt x="4611" y="1"/>
                    <a:pt x="4522"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0" name="Google Shape;5770;p119"/>
            <p:cNvSpPr/>
            <p:nvPr/>
          </p:nvSpPr>
          <p:spPr>
            <a:xfrm>
              <a:off x="5489716" y="1813298"/>
              <a:ext cx="107648" cy="83943"/>
            </a:xfrm>
            <a:custGeom>
              <a:avLst/>
              <a:gdLst/>
              <a:ahLst/>
              <a:cxnLst/>
              <a:rect l="l" t="t" r="r" b="b"/>
              <a:pathLst>
                <a:path w="4641" h="3619" extrusionOk="0">
                  <a:moveTo>
                    <a:pt x="4049" y="0"/>
                  </a:moveTo>
                  <a:cubicBezTo>
                    <a:pt x="4027" y="0"/>
                    <a:pt x="4005" y="1"/>
                    <a:pt x="3982" y="4"/>
                  </a:cubicBezTo>
                  <a:cubicBezTo>
                    <a:pt x="2697" y="145"/>
                    <a:pt x="1490" y="725"/>
                    <a:pt x="643" y="1728"/>
                  </a:cubicBezTo>
                  <a:cubicBezTo>
                    <a:pt x="345" y="2073"/>
                    <a:pt x="1" y="2543"/>
                    <a:pt x="48" y="3029"/>
                  </a:cubicBezTo>
                  <a:cubicBezTo>
                    <a:pt x="75" y="3300"/>
                    <a:pt x="231" y="3618"/>
                    <a:pt x="506" y="3618"/>
                  </a:cubicBezTo>
                  <a:cubicBezTo>
                    <a:pt x="549" y="3618"/>
                    <a:pt x="594" y="3611"/>
                    <a:pt x="643" y="3594"/>
                  </a:cubicBezTo>
                  <a:cubicBezTo>
                    <a:pt x="690" y="3578"/>
                    <a:pt x="737" y="3547"/>
                    <a:pt x="737" y="3500"/>
                  </a:cubicBezTo>
                  <a:cubicBezTo>
                    <a:pt x="1004" y="2042"/>
                    <a:pt x="2587" y="1133"/>
                    <a:pt x="3982" y="1054"/>
                  </a:cubicBezTo>
                  <a:cubicBezTo>
                    <a:pt x="4632" y="1009"/>
                    <a:pt x="4640" y="0"/>
                    <a:pt x="4049"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1" name="Google Shape;5771;p119"/>
            <p:cNvSpPr/>
            <p:nvPr/>
          </p:nvSpPr>
          <p:spPr>
            <a:xfrm>
              <a:off x="5520819" y="1879540"/>
              <a:ext cx="99808" cy="75546"/>
            </a:xfrm>
            <a:custGeom>
              <a:avLst/>
              <a:gdLst/>
              <a:ahLst/>
              <a:cxnLst/>
              <a:rect l="l" t="t" r="r" b="b"/>
              <a:pathLst>
                <a:path w="4303" h="3257" extrusionOk="0">
                  <a:moveTo>
                    <a:pt x="3724" y="1"/>
                  </a:moveTo>
                  <a:cubicBezTo>
                    <a:pt x="3686" y="1"/>
                    <a:pt x="3648" y="6"/>
                    <a:pt x="3613" y="17"/>
                  </a:cubicBezTo>
                  <a:cubicBezTo>
                    <a:pt x="2155" y="565"/>
                    <a:pt x="337" y="1286"/>
                    <a:pt x="23" y="3026"/>
                  </a:cubicBezTo>
                  <a:cubicBezTo>
                    <a:pt x="1" y="3149"/>
                    <a:pt x="90" y="3256"/>
                    <a:pt x="195" y="3256"/>
                  </a:cubicBezTo>
                  <a:cubicBezTo>
                    <a:pt x="236" y="3256"/>
                    <a:pt x="281" y="3239"/>
                    <a:pt x="321" y="3198"/>
                  </a:cubicBezTo>
                  <a:cubicBezTo>
                    <a:pt x="1287" y="2279"/>
                    <a:pt x="2237" y="1004"/>
                    <a:pt x="3711" y="1004"/>
                  </a:cubicBezTo>
                  <a:cubicBezTo>
                    <a:pt x="3720" y="1004"/>
                    <a:pt x="3729" y="1004"/>
                    <a:pt x="3738" y="1004"/>
                  </a:cubicBezTo>
                  <a:cubicBezTo>
                    <a:pt x="3910" y="1004"/>
                    <a:pt x="4083" y="910"/>
                    <a:pt x="4177" y="753"/>
                  </a:cubicBezTo>
                  <a:cubicBezTo>
                    <a:pt x="4193" y="706"/>
                    <a:pt x="4208" y="675"/>
                    <a:pt x="4240" y="644"/>
                  </a:cubicBezTo>
                  <a:cubicBezTo>
                    <a:pt x="4302" y="502"/>
                    <a:pt x="4287" y="346"/>
                    <a:pt x="4177" y="252"/>
                  </a:cubicBezTo>
                  <a:cubicBezTo>
                    <a:pt x="4146" y="220"/>
                    <a:pt x="4130" y="189"/>
                    <a:pt x="4099" y="158"/>
                  </a:cubicBezTo>
                  <a:cubicBezTo>
                    <a:pt x="4001" y="60"/>
                    <a:pt x="3857" y="1"/>
                    <a:pt x="3724"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72" name="Google Shape;5772;p119"/>
          <p:cNvGrpSpPr/>
          <p:nvPr/>
        </p:nvGrpSpPr>
        <p:grpSpPr>
          <a:xfrm>
            <a:off x="6581280" y="2223250"/>
            <a:ext cx="495854" cy="467242"/>
            <a:chOff x="6525464" y="1900345"/>
            <a:chExt cx="563663" cy="531138"/>
          </a:xfrm>
        </p:grpSpPr>
        <p:sp>
          <p:nvSpPr>
            <p:cNvPr id="5773" name="Google Shape;5773;p119"/>
            <p:cNvSpPr/>
            <p:nvPr/>
          </p:nvSpPr>
          <p:spPr>
            <a:xfrm>
              <a:off x="6525464" y="2012697"/>
              <a:ext cx="486121" cy="418786"/>
            </a:xfrm>
            <a:custGeom>
              <a:avLst/>
              <a:gdLst/>
              <a:ahLst/>
              <a:cxnLst/>
              <a:rect l="l" t="t" r="r" b="b"/>
              <a:pathLst>
                <a:path w="20958" h="18055" extrusionOk="0">
                  <a:moveTo>
                    <a:pt x="12812" y="1437"/>
                  </a:moveTo>
                  <a:cubicBezTo>
                    <a:pt x="13569" y="1437"/>
                    <a:pt x="14327" y="1607"/>
                    <a:pt x="15001" y="1940"/>
                  </a:cubicBezTo>
                  <a:cubicBezTo>
                    <a:pt x="16490" y="2693"/>
                    <a:pt x="17572" y="4119"/>
                    <a:pt x="18042" y="5702"/>
                  </a:cubicBezTo>
                  <a:cubicBezTo>
                    <a:pt x="18653" y="7755"/>
                    <a:pt x="18042" y="9495"/>
                    <a:pt x="16239" y="10640"/>
                  </a:cubicBezTo>
                  <a:cubicBezTo>
                    <a:pt x="13763" y="12207"/>
                    <a:pt x="10628" y="12129"/>
                    <a:pt x="8104" y="13555"/>
                  </a:cubicBezTo>
                  <a:cubicBezTo>
                    <a:pt x="8057" y="13508"/>
                    <a:pt x="7995" y="13445"/>
                    <a:pt x="7932" y="13398"/>
                  </a:cubicBezTo>
                  <a:cubicBezTo>
                    <a:pt x="7948" y="13398"/>
                    <a:pt x="7948" y="13383"/>
                    <a:pt x="7963" y="13383"/>
                  </a:cubicBezTo>
                  <a:cubicBezTo>
                    <a:pt x="8449" y="12928"/>
                    <a:pt x="8904" y="12458"/>
                    <a:pt x="9374" y="12003"/>
                  </a:cubicBezTo>
                  <a:cubicBezTo>
                    <a:pt x="9813" y="11580"/>
                    <a:pt x="10252" y="11172"/>
                    <a:pt x="10691" y="10765"/>
                  </a:cubicBezTo>
                  <a:cubicBezTo>
                    <a:pt x="10910" y="10561"/>
                    <a:pt x="11130" y="10357"/>
                    <a:pt x="11349" y="10154"/>
                  </a:cubicBezTo>
                  <a:cubicBezTo>
                    <a:pt x="11443" y="10075"/>
                    <a:pt x="11819" y="9840"/>
                    <a:pt x="11851" y="9762"/>
                  </a:cubicBezTo>
                  <a:cubicBezTo>
                    <a:pt x="12039" y="9715"/>
                    <a:pt x="12211" y="9558"/>
                    <a:pt x="12211" y="9339"/>
                  </a:cubicBezTo>
                  <a:cubicBezTo>
                    <a:pt x="12211" y="9323"/>
                    <a:pt x="12211" y="9292"/>
                    <a:pt x="12211" y="9276"/>
                  </a:cubicBezTo>
                  <a:cubicBezTo>
                    <a:pt x="12195" y="9009"/>
                    <a:pt x="12007" y="8853"/>
                    <a:pt x="11756" y="8837"/>
                  </a:cubicBezTo>
                  <a:cubicBezTo>
                    <a:pt x="11728" y="8833"/>
                    <a:pt x="11700" y="8831"/>
                    <a:pt x="11672" y="8831"/>
                  </a:cubicBezTo>
                  <a:cubicBezTo>
                    <a:pt x="11262" y="8831"/>
                    <a:pt x="10970" y="9247"/>
                    <a:pt x="10691" y="9511"/>
                  </a:cubicBezTo>
                  <a:cubicBezTo>
                    <a:pt x="10032" y="10122"/>
                    <a:pt x="9405" y="10749"/>
                    <a:pt x="8778" y="11408"/>
                  </a:cubicBezTo>
                  <a:cubicBezTo>
                    <a:pt x="8292" y="11893"/>
                    <a:pt x="7822" y="12395"/>
                    <a:pt x="7368" y="12928"/>
                  </a:cubicBezTo>
                  <a:cubicBezTo>
                    <a:pt x="7274" y="12850"/>
                    <a:pt x="7164" y="12771"/>
                    <a:pt x="7086" y="12709"/>
                  </a:cubicBezTo>
                  <a:cubicBezTo>
                    <a:pt x="7039" y="12662"/>
                    <a:pt x="6976" y="12630"/>
                    <a:pt x="6929" y="12599"/>
                  </a:cubicBezTo>
                  <a:cubicBezTo>
                    <a:pt x="7587" y="12050"/>
                    <a:pt x="8120" y="11188"/>
                    <a:pt x="8637" y="10624"/>
                  </a:cubicBezTo>
                  <a:cubicBezTo>
                    <a:pt x="9060" y="10169"/>
                    <a:pt x="9499" y="9715"/>
                    <a:pt x="9954" y="9276"/>
                  </a:cubicBezTo>
                  <a:cubicBezTo>
                    <a:pt x="10361" y="8884"/>
                    <a:pt x="10785" y="8649"/>
                    <a:pt x="10879" y="8069"/>
                  </a:cubicBezTo>
                  <a:cubicBezTo>
                    <a:pt x="10894" y="7903"/>
                    <a:pt x="10808" y="7723"/>
                    <a:pt x="10634" y="7723"/>
                  </a:cubicBezTo>
                  <a:cubicBezTo>
                    <a:pt x="10627" y="7723"/>
                    <a:pt x="10620" y="7723"/>
                    <a:pt x="10612" y="7724"/>
                  </a:cubicBezTo>
                  <a:cubicBezTo>
                    <a:pt x="9578" y="7771"/>
                    <a:pt x="8606" y="9245"/>
                    <a:pt x="7963" y="9950"/>
                  </a:cubicBezTo>
                  <a:cubicBezTo>
                    <a:pt x="7571" y="10389"/>
                    <a:pt x="7023" y="10906"/>
                    <a:pt x="6600" y="11486"/>
                  </a:cubicBezTo>
                  <a:cubicBezTo>
                    <a:pt x="6850" y="11031"/>
                    <a:pt x="7054" y="10545"/>
                    <a:pt x="7195" y="9981"/>
                  </a:cubicBezTo>
                  <a:cubicBezTo>
                    <a:pt x="7556" y="8680"/>
                    <a:pt x="7713" y="7332"/>
                    <a:pt x="8010" y="6031"/>
                  </a:cubicBezTo>
                  <a:cubicBezTo>
                    <a:pt x="8355" y="4542"/>
                    <a:pt x="8888" y="3053"/>
                    <a:pt x="10220" y="2191"/>
                  </a:cubicBezTo>
                  <a:cubicBezTo>
                    <a:pt x="10984" y="1685"/>
                    <a:pt x="11897" y="1437"/>
                    <a:pt x="12812" y="1437"/>
                  </a:cubicBezTo>
                  <a:close/>
                  <a:moveTo>
                    <a:pt x="5612" y="12834"/>
                  </a:moveTo>
                  <a:cubicBezTo>
                    <a:pt x="6020" y="13085"/>
                    <a:pt x="6412" y="13367"/>
                    <a:pt x="6772" y="13696"/>
                  </a:cubicBezTo>
                  <a:cubicBezTo>
                    <a:pt x="6709" y="13806"/>
                    <a:pt x="6662" y="13915"/>
                    <a:pt x="6662" y="14041"/>
                  </a:cubicBezTo>
                  <a:cubicBezTo>
                    <a:pt x="6427" y="13853"/>
                    <a:pt x="6208" y="13633"/>
                    <a:pt x="6161" y="13586"/>
                  </a:cubicBezTo>
                  <a:cubicBezTo>
                    <a:pt x="6051" y="13477"/>
                    <a:pt x="5816" y="13163"/>
                    <a:pt x="5549" y="12881"/>
                  </a:cubicBezTo>
                  <a:cubicBezTo>
                    <a:pt x="5581" y="12865"/>
                    <a:pt x="5596" y="12850"/>
                    <a:pt x="5612" y="12834"/>
                  </a:cubicBezTo>
                  <a:close/>
                  <a:moveTo>
                    <a:pt x="7180" y="14072"/>
                  </a:moveTo>
                  <a:cubicBezTo>
                    <a:pt x="7195" y="14088"/>
                    <a:pt x="7227" y="14104"/>
                    <a:pt x="7242" y="14119"/>
                  </a:cubicBezTo>
                  <a:cubicBezTo>
                    <a:pt x="7164" y="14182"/>
                    <a:pt x="7117" y="14245"/>
                    <a:pt x="7070" y="14323"/>
                  </a:cubicBezTo>
                  <a:cubicBezTo>
                    <a:pt x="7054" y="14307"/>
                    <a:pt x="7039" y="14307"/>
                    <a:pt x="7023" y="14292"/>
                  </a:cubicBezTo>
                  <a:cubicBezTo>
                    <a:pt x="7039" y="14276"/>
                    <a:pt x="7054" y="14260"/>
                    <a:pt x="7070" y="14245"/>
                  </a:cubicBezTo>
                  <a:cubicBezTo>
                    <a:pt x="7086" y="14229"/>
                    <a:pt x="7101" y="14198"/>
                    <a:pt x="7117" y="14182"/>
                  </a:cubicBezTo>
                  <a:cubicBezTo>
                    <a:pt x="7117" y="14151"/>
                    <a:pt x="7117" y="14135"/>
                    <a:pt x="7117" y="14119"/>
                  </a:cubicBezTo>
                  <a:lnTo>
                    <a:pt x="7133" y="14119"/>
                  </a:lnTo>
                  <a:cubicBezTo>
                    <a:pt x="7148" y="14104"/>
                    <a:pt x="7164" y="14088"/>
                    <a:pt x="7180" y="14072"/>
                  </a:cubicBezTo>
                  <a:close/>
                  <a:moveTo>
                    <a:pt x="4593" y="13336"/>
                  </a:moveTo>
                  <a:cubicBezTo>
                    <a:pt x="4938" y="13774"/>
                    <a:pt x="5377" y="14370"/>
                    <a:pt x="5879" y="14825"/>
                  </a:cubicBezTo>
                  <a:cubicBezTo>
                    <a:pt x="5738" y="14981"/>
                    <a:pt x="5612" y="15169"/>
                    <a:pt x="5455" y="15342"/>
                  </a:cubicBezTo>
                  <a:cubicBezTo>
                    <a:pt x="5346" y="15467"/>
                    <a:pt x="5236" y="15593"/>
                    <a:pt x="5142" y="15718"/>
                  </a:cubicBezTo>
                  <a:cubicBezTo>
                    <a:pt x="5017" y="15452"/>
                    <a:pt x="4860" y="15185"/>
                    <a:pt x="4766" y="14903"/>
                  </a:cubicBezTo>
                  <a:cubicBezTo>
                    <a:pt x="4609" y="14480"/>
                    <a:pt x="4484" y="14025"/>
                    <a:pt x="4358" y="13602"/>
                  </a:cubicBezTo>
                  <a:cubicBezTo>
                    <a:pt x="4437" y="13508"/>
                    <a:pt x="4515" y="13430"/>
                    <a:pt x="4578" y="13351"/>
                  </a:cubicBezTo>
                  <a:cubicBezTo>
                    <a:pt x="4593" y="13351"/>
                    <a:pt x="4593" y="13336"/>
                    <a:pt x="4593" y="13336"/>
                  </a:cubicBezTo>
                  <a:close/>
                  <a:moveTo>
                    <a:pt x="3935" y="14057"/>
                  </a:moveTo>
                  <a:cubicBezTo>
                    <a:pt x="3966" y="14825"/>
                    <a:pt x="4154" y="15702"/>
                    <a:pt x="4609" y="16298"/>
                  </a:cubicBezTo>
                  <a:cubicBezTo>
                    <a:pt x="4452" y="16439"/>
                    <a:pt x="4280" y="16580"/>
                    <a:pt x="4107" y="16690"/>
                  </a:cubicBezTo>
                  <a:cubicBezTo>
                    <a:pt x="3951" y="16000"/>
                    <a:pt x="3684" y="15342"/>
                    <a:pt x="3324" y="14746"/>
                  </a:cubicBezTo>
                  <a:cubicBezTo>
                    <a:pt x="3512" y="14511"/>
                    <a:pt x="3716" y="14276"/>
                    <a:pt x="3935" y="14057"/>
                  </a:cubicBezTo>
                  <a:close/>
                  <a:moveTo>
                    <a:pt x="2916" y="15279"/>
                  </a:moveTo>
                  <a:cubicBezTo>
                    <a:pt x="3073" y="15828"/>
                    <a:pt x="3214" y="16376"/>
                    <a:pt x="3324" y="16925"/>
                  </a:cubicBezTo>
                  <a:cubicBezTo>
                    <a:pt x="3308" y="16926"/>
                    <a:pt x="3292" y="16926"/>
                    <a:pt x="3276" y="16926"/>
                  </a:cubicBezTo>
                  <a:cubicBezTo>
                    <a:pt x="2903" y="16926"/>
                    <a:pt x="2569" y="16748"/>
                    <a:pt x="2524" y="16267"/>
                  </a:cubicBezTo>
                  <a:cubicBezTo>
                    <a:pt x="2509" y="15922"/>
                    <a:pt x="2728" y="15577"/>
                    <a:pt x="2916" y="15279"/>
                  </a:cubicBezTo>
                  <a:close/>
                  <a:moveTo>
                    <a:pt x="12793" y="0"/>
                  </a:moveTo>
                  <a:cubicBezTo>
                    <a:pt x="10898" y="0"/>
                    <a:pt x="9032" y="816"/>
                    <a:pt x="7885" y="2473"/>
                  </a:cubicBezTo>
                  <a:cubicBezTo>
                    <a:pt x="6897" y="3900"/>
                    <a:pt x="6600" y="5639"/>
                    <a:pt x="6333" y="7301"/>
                  </a:cubicBezTo>
                  <a:cubicBezTo>
                    <a:pt x="6114" y="8665"/>
                    <a:pt x="5926" y="10310"/>
                    <a:pt x="5299" y="11643"/>
                  </a:cubicBezTo>
                  <a:cubicBezTo>
                    <a:pt x="5048" y="11674"/>
                    <a:pt x="4860" y="11909"/>
                    <a:pt x="4875" y="12160"/>
                  </a:cubicBezTo>
                  <a:cubicBezTo>
                    <a:pt x="4812" y="12125"/>
                    <a:pt x="4745" y="12108"/>
                    <a:pt x="4678" y="12108"/>
                  </a:cubicBezTo>
                  <a:cubicBezTo>
                    <a:pt x="4562" y="12108"/>
                    <a:pt x="4448" y="12160"/>
                    <a:pt x="4358" y="12270"/>
                  </a:cubicBezTo>
                  <a:cubicBezTo>
                    <a:pt x="4248" y="12411"/>
                    <a:pt x="4233" y="12567"/>
                    <a:pt x="4264" y="12709"/>
                  </a:cubicBezTo>
                  <a:cubicBezTo>
                    <a:pt x="4217" y="12724"/>
                    <a:pt x="4170" y="12740"/>
                    <a:pt x="4123" y="12756"/>
                  </a:cubicBezTo>
                  <a:cubicBezTo>
                    <a:pt x="2603" y="13430"/>
                    <a:pt x="1" y="16611"/>
                    <a:pt x="2383" y="17834"/>
                  </a:cubicBezTo>
                  <a:cubicBezTo>
                    <a:pt x="2689" y="17987"/>
                    <a:pt x="3007" y="18055"/>
                    <a:pt x="3323" y="18055"/>
                  </a:cubicBezTo>
                  <a:cubicBezTo>
                    <a:pt x="3947" y="18055"/>
                    <a:pt x="4564" y="17791"/>
                    <a:pt x="5064" y="17395"/>
                  </a:cubicBezTo>
                  <a:cubicBezTo>
                    <a:pt x="5612" y="16956"/>
                    <a:pt x="6035" y="16408"/>
                    <a:pt x="6490" y="15890"/>
                  </a:cubicBezTo>
                  <a:cubicBezTo>
                    <a:pt x="6662" y="15702"/>
                    <a:pt x="6803" y="15546"/>
                    <a:pt x="6913" y="15389"/>
                  </a:cubicBezTo>
                  <a:cubicBezTo>
                    <a:pt x="6960" y="15405"/>
                    <a:pt x="7007" y="15405"/>
                    <a:pt x="7054" y="15405"/>
                  </a:cubicBezTo>
                  <a:cubicBezTo>
                    <a:pt x="7100" y="15411"/>
                    <a:pt x="7150" y="15415"/>
                    <a:pt x="7203" y="15415"/>
                  </a:cubicBezTo>
                  <a:cubicBezTo>
                    <a:pt x="7278" y="15415"/>
                    <a:pt x="7357" y="15407"/>
                    <a:pt x="7430" y="15389"/>
                  </a:cubicBezTo>
                  <a:cubicBezTo>
                    <a:pt x="7487" y="15411"/>
                    <a:pt x="7550" y="15424"/>
                    <a:pt x="7616" y="15424"/>
                  </a:cubicBezTo>
                  <a:cubicBezTo>
                    <a:pt x="7734" y="15424"/>
                    <a:pt x="7864" y="15385"/>
                    <a:pt x="7995" y="15295"/>
                  </a:cubicBezTo>
                  <a:cubicBezTo>
                    <a:pt x="11255" y="13006"/>
                    <a:pt x="16051" y="13743"/>
                    <a:pt x="18700" y="10404"/>
                  </a:cubicBezTo>
                  <a:cubicBezTo>
                    <a:pt x="20957" y="7567"/>
                    <a:pt x="19327" y="3241"/>
                    <a:pt x="16678" y="1266"/>
                  </a:cubicBezTo>
                  <a:cubicBezTo>
                    <a:pt x="15542" y="425"/>
                    <a:pt x="14160" y="0"/>
                    <a:pt x="12793"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4" name="Google Shape;5774;p119"/>
            <p:cNvSpPr/>
            <p:nvPr/>
          </p:nvSpPr>
          <p:spPr>
            <a:xfrm>
              <a:off x="6583263" y="2063306"/>
              <a:ext cx="77379" cy="46042"/>
            </a:xfrm>
            <a:custGeom>
              <a:avLst/>
              <a:gdLst/>
              <a:ahLst/>
              <a:cxnLst/>
              <a:rect l="l" t="t" r="r" b="b"/>
              <a:pathLst>
                <a:path w="3336" h="1985" extrusionOk="0">
                  <a:moveTo>
                    <a:pt x="1000" y="0"/>
                  </a:moveTo>
                  <a:cubicBezTo>
                    <a:pt x="614" y="0"/>
                    <a:pt x="248" y="250"/>
                    <a:pt x="142" y="636"/>
                  </a:cubicBezTo>
                  <a:cubicBezTo>
                    <a:pt x="1" y="1122"/>
                    <a:pt x="299" y="1545"/>
                    <a:pt x="738" y="1702"/>
                  </a:cubicBezTo>
                  <a:cubicBezTo>
                    <a:pt x="1318" y="1921"/>
                    <a:pt x="1913" y="1953"/>
                    <a:pt x="2525" y="1984"/>
                  </a:cubicBezTo>
                  <a:cubicBezTo>
                    <a:pt x="2530" y="1984"/>
                    <a:pt x="2536" y="1984"/>
                    <a:pt x="2542" y="1984"/>
                  </a:cubicBezTo>
                  <a:cubicBezTo>
                    <a:pt x="3170" y="1984"/>
                    <a:pt x="3335" y="1135"/>
                    <a:pt x="2838" y="808"/>
                  </a:cubicBezTo>
                  <a:cubicBezTo>
                    <a:pt x="2321" y="479"/>
                    <a:pt x="1804" y="181"/>
                    <a:pt x="1208" y="25"/>
                  </a:cubicBezTo>
                  <a:cubicBezTo>
                    <a:pt x="1139" y="8"/>
                    <a:pt x="1069" y="0"/>
                    <a:pt x="1000"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5" name="Google Shape;5775;p119"/>
            <p:cNvSpPr/>
            <p:nvPr/>
          </p:nvSpPr>
          <p:spPr>
            <a:xfrm>
              <a:off x="6661426" y="1973986"/>
              <a:ext cx="56387" cy="43073"/>
            </a:xfrm>
            <a:custGeom>
              <a:avLst/>
              <a:gdLst/>
              <a:ahLst/>
              <a:cxnLst/>
              <a:rect l="l" t="t" r="r" b="b"/>
              <a:pathLst>
                <a:path w="2431" h="1857" extrusionOk="0">
                  <a:moveTo>
                    <a:pt x="629" y="1"/>
                  </a:moveTo>
                  <a:cubicBezTo>
                    <a:pt x="291" y="1"/>
                    <a:pt x="0" y="333"/>
                    <a:pt x="111" y="678"/>
                  </a:cubicBezTo>
                  <a:cubicBezTo>
                    <a:pt x="236" y="1117"/>
                    <a:pt x="565" y="1399"/>
                    <a:pt x="941" y="1603"/>
                  </a:cubicBezTo>
                  <a:cubicBezTo>
                    <a:pt x="1112" y="1750"/>
                    <a:pt x="1323" y="1857"/>
                    <a:pt x="1545" y="1857"/>
                  </a:cubicBezTo>
                  <a:cubicBezTo>
                    <a:pt x="1630" y="1857"/>
                    <a:pt x="1717" y="1841"/>
                    <a:pt x="1803" y="1807"/>
                  </a:cubicBezTo>
                  <a:cubicBezTo>
                    <a:pt x="2180" y="1666"/>
                    <a:pt x="2430" y="1352"/>
                    <a:pt x="2368" y="945"/>
                  </a:cubicBezTo>
                  <a:cubicBezTo>
                    <a:pt x="2321" y="568"/>
                    <a:pt x="1992" y="255"/>
                    <a:pt x="1600" y="255"/>
                  </a:cubicBezTo>
                  <a:lnTo>
                    <a:pt x="1553" y="255"/>
                  </a:lnTo>
                  <a:cubicBezTo>
                    <a:pt x="1506" y="239"/>
                    <a:pt x="1443" y="224"/>
                    <a:pt x="1380" y="224"/>
                  </a:cubicBezTo>
                  <a:cubicBezTo>
                    <a:pt x="1318" y="224"/>
                    <a:pt x="1271" y="208"/>
                    <a:pt x="1224" y="192"/>
                  </a:cubicBezTo>
                  <a:cubicBezTo>
                    <a:pt x="1114" y="145"/>
                    <a:pt x="957" y="83"/>
                    <a:pt x="769" y="20"/>
                  </a:cubicBezTo>
                  <a:cubicBezTo>
                    <a:pt x="722" y="7"/>
                    <a:pt x="675" y="1"/>
                    <a:pt x="629"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6" name="Google Shape;5776;p119"/>
            <p:cNvSpPr/>
            <p:nvPr/>
          </p:nvSpPr>
          <p:spPr>
            <a:xfrm>
              <a:off x="6814135" y="1900345"/>
              <a:ext cx="41102" cy="67080"/>
            </a:xfrm>
            <a:custGeom>
              <a:avLst/>
              <a:gdLst/>
              <a:ahLst/>
              <a:cxnLst/>
              <a:rect l="l" t="t" r="r" b="b"/>
              <a:pathLst>
                <a:path w="1772" h="2892" extrusionOk="0">
                  <a:moveTo>
                    <a:pt x="802" y="0"/>
                  </a:moveTo>
                  <a:cubicBezTo>
                    <a:pt x="585" y="0"/>
                    <a:pt x="377" y="138"/>
                    <a:pt x="298" y="373"/>
                  </a:cubicBezTo>
                  <a:cubicBezTo>
                    <a:pt x="141" y="844"/>
                    <a:pt x="204" y="1361"/>
                    <a:pt x="110" y="1831"/>
                  </a:cubicBezTo>
                  <a:cubicBezTo>
                    <a:pt x="0" y="2333"/>
                    <a:pt x="282" y="2819"/>
                    <a:pt x="815" y="2881"/>
                  </a:cubicBezTo>
                  <a:cubicBezTo>
                    <a:pt x="857" y="2888"/>
                    <a:pt x="899" y="2891"/>
                    <a:pt x="940" y="2891"/>
                  </a:cubicBezTo>
                  <a:cubicBezTo>
                    <a:pt x="1379" y="2891"/>
                    <a:pt x="1771" y="2523"/>
                    <a:pt x="1771" y="2051"/>
                  </a:cubicBezTo>
                  <a:cubicBezTo>
                    <a:pt x="1756" y="1408"/>
                    <a:pt x="1677" y="624"/>
                    <a:pt x="1176" y="154"/>
                  </a:cubicBezTo>
                  <a:cubicBezTo>
                    <a:pt x="1065" y="49"/>
                    <a:pt x="932" y="0"/>
                    <a:pt x="802"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7" name="Google Shape;5777;p119"/>
            <p:cNvSpPr/>
            <p:nvPr/>
          </p:nvSpPr>
          <p:spPr>
            <a:xfrm>
              <a:off x="6970462" y="1971295"/>
              <a:ext cx="55042" cy="65062"/>
            </a:xfrm>
            <a:custGeom>
              <a:avLst/>
              <a:gdLst/>
              <a:ahLst/>
              <a:cxnLst/>
              <a:rect l="l" t="t" r="r" b="b"/>
              <a:pathLst>
                <a:path w="2373" h="2805" extrusionOk="0">
                  <a:moveTo>
                    <a:pt x="1866" y="1"/>
                  </a:moveTo>
                  <a:cubicBezTo>
                    <a:pt x="1787" y="1"/>
                    <a:pt x="1702" y="23"/>
                    <a:pt x="1615" y="73"/>
                  </a:cubicBezTo>
                  <a:cubicBezTo>
                    <a:pt x="1285" y="261"/>
                    <a:pt x="1019" y="434"/>
                    <a:pt x="752" y="731"/>
                  </a:cubicBezTo>
                  <a:cubicBezTo>
                    <a:pt x="486" y="1029"/>
                    <a:pt x="141" y="1390"/>
                    <a:pt x="63" y="1782"/>
                  </a:cubicBezTo>
                  <a:cubicBezTo>
                    <a:pt x="0" y="2111"/>
                    <a:pt x="78" y="2424"/>
                    <a:pt x="345" y="2628"/>
                  </a:cubicBezTo>
                  <a:cubicBezTo>
                    <a:pt x="491" y="2737"/>
                    <a:pt x="679" y="2804"/>
                    <a:pt x="866" y="2804"/>
                  </a:cubicBezTo>
                  <a:cubicBezTo>
                    <a:pt x="1001" y="2804"/>
                    <a:pt x="1136" y="2770"/>
                    <a:pt x="1254" y="2691"/>
                  </a:cubicBezTo>
                  <a:cubicBezTo>
                    <a:pt x="1599" y="2471"/>
                    <a:pt x="1834" y="2079"/>
                    <a:pt x="2006" y="1703"/>
                  </a:cubicBezTo>
                  <a:cubicBezTo>
                    <a:pt x="2085" y="1531"/>
                    <a:pt x="2179" y="1358"/>
                    <a:pt x="2242" y="1186"/>
                  </a:cubicBezTo>
                  <a:cubicBezTo>
                    <a:pt x="2304" y="998"/>
                    <a:pt x="2304" y="810"/>
                    <a:pt x="2336" y="622"/>
                  </a:cubicBezTo>
                  <a:cubicBezTo>
                    <a:pt x="2373" y="301"/>
                    <a:pt x="2158" y="1"/>
                    <a:pt x="1866"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8" name="Google Shape;5778;p119"/>
            <p:cNvSpPr/>
            <p:nvPr/>
          </p:nvSpPr>
          <p:spPr>
            <a:xfrm>
              <a:off x="7020979" y="2104870"/>
              <a:ext cx="65108" cy="40545"/>
            </a:xfrm>
            <a:custGeom>
              <a:avLst/>
              <a:gdLst/>
              <a:ahLst/>
              <a:cxnLst/>
              <a:rect l="l" t="t" r="r" b="b"/>
              <a:pathLst>
                <a:path w="2807" h="1748" extrusionOk="0">
                  <a:moveTo>
                    <a:pt x="1900" y="0"/>
                  </a:moveTo>
                  <a:cubicBezTo>
                    <a:pt x="1827" y="0"/>
                    <a:pt x="1752" y="11"/>
                    <a:pt x="1678" y="35"/>
                  </a:cubicBezTo>
                  <a:cubicBezTo>
                    <a:pt x="1223" y="192"/>
                    <a:pt x="565" y="270"/>
                    <a:pt x="236" y="647"/>
                  </a:cubicBezTo>
                  <a:cubicBezTo>
                    <a:pt x="48" y="866"/>
                    <a:pt x="1" y="1227"/>
                    <a:pt x="236" y="1430"/>
                  </a:cubicBezTo>
                  <a:cubicBezTo>
                    <a:pt x="531" y="1685"/>
                    <a:pt x="911" y="1747"/>
                    <a:pt x="1292" y="1747"/>
                  </a:cubicBezTo>
                  <a:cubicBezTo>
                    <a:pt x="1498" y="1747"/>
                    <a:pt x="1705" y="1729"/>
                    <a:pt x="1897" y="1712"/>
                  </a:cubicBezTo>
                  <a:cubicBezTo>
                    <a:pt x="2399" y="1665"/>
                    <a:pt x="2807" y="1289"/>
                    <a:pt x="2728" y="756"/>
                  </a:cubicBezTo>
                  <a:cubicBezTo>
                    <a:pt x="2675" y="345"/>
                    <a:pt x="2307" y="0"/>
                    <a:pt x="1900"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9" name="Google Shape;5779;p119"/>
            <p:cNvSpPr/>
            <p:nvPr/>
          </p:nvSpPr>
          <p:spPr>
            <a:xfrm>
              <a:off x="6997367" y="2251247"/>
              <a:ext cx="91759" cy="51748"/>
            </a:xfrm>
            <a:custGeom>
              <a:avLst/>
              <a:gdLst/>
              <a:ahLst/>
              <a:cxnLst/>
              <a:rect l="l" t="t" r="r" b="b"/>
              <a:pathLst>
                <a:path w="3956" h="2231" extrusionOk="0">
                  <a:moveTo>
                    <a:pt x="1073" y="1"/>
                  </a:moveTo>
                  <a:cubicBezTo>
                    <a:pt x="887" y="1"/>
                    <a:pt x="710" y="19"/>
                    <a:pt x="549" y="57"/>
                  </a:cubicBezTo>
                  <a:cubicBezTo>
                    <a:pt x="157" y="151"/>
                    <a:pt x="0" y="699"/>
                    <a:pt x="313" y="982"/>
                  </a:cubicBezTo>
                  <a:cubicBezTo>
                    <a:pt x="611" y="1264"/>
                    <a:pt x="987" y="1420"/>
                    <a:pt x="1364" y="1624"/>
                  </a:cubicBezTo>
                  <a:cubicBezTo>
                    <a:pt x="1740" y="1828"/>
                    <a:pt x="2132" y="2094"/>
                    <a:pt x="2555" y="2204"/>
                  </a:cubicBezTo>
                  <a:cubicBezTo>
                    <a:pt x="2623" y="2222"/>
                    <a:pt x="2691" y="2231"/>
                    <a:pt x="2757" y="2231"/>
                  </a:cubicBezTo>
                  <a:cubicBezTo>
                    <a:pt x="3435" y="2231"/>
                    <a:pt x="3956" y="1338"/>
                    <a:pt x="3370" y="809"/>
                  </a:cubicBezTo>
                  <a:cubicBezTo>
                    <a:pt x="2848" y="338"/>
                    <a:pt x="1880" y="1"/>
                    <a:pt x="1073"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0" name="Google Shape;5780;p119"/>
            <p:cNvSpPr/>
            <p:nvPr/>
          </p:nvSpPr>
          <p:spPr>
            <a:xfrm>
              <a:off x="6910112" y="2342353"/>
              <a:ext cx="45091" cy="67010"/>
            </a:xfrm>
            <a:custGeom>
              <a:avLst/>
              <a:gdLst/>
              <a:ahLst/>
              <a:cxnLst/>
              <a:rect l="l" t="t" r="r" b="b"/>
              <a:pathLst>
                <a:path w="1944" h="2889" extrusionOk="0">
                  <a:moveTo>
                    <a:pt x="468" y="1"/>
                  </a:moveTo>
                  <a:cubicBezTo>
                    <a:pt x="295" y="1"/>
                    <a:pt x="133" y="107"/>
                    <a:pt x="79" y="282"/>
                  </a:cubicBezTo>
                  <a:cubicBezTo>
                    <a:pt x="79" y="298"/>
                    <a:pt x="63" y="345"/>
                    <a:pt x="32" y="439"/>
                  </a:cubicBezTo>
                  <a:cubicBezTo>
                    <a:pt x="0" y="565"/>
                    <a:pt x="32" y="706"/>
                    <a:pt x="63" y="831"/>
                  </a:cubicBezTo>
                  <a:cubicBezTo>
                    <a:pt x="79" y="941"/>
                    <a:pt x="63" y="862"/>
                    <a:pt x="79" y="1003"/>
                  </a:cubicBezTo>
                  <a:cubicBezTo>
                    <a:pt x="79" y="1082"/>
                    <a:pt x="94" y="1176"/>
                    <a:pt x="94" y="1254"/>
                  </a:cubicBezTo>
                  <a:cubicBezTo>
                    <a:pt x="94" y="1270"/>
                    <a:pt x="110" y="1333"/>
                    <a:pt x="110" y="1348"/>
                  </a:cubicBezTo>
                  <a:cubicBezTo>
                    <a:pt x="110" y="1427"/>
                    <a:pt x="126" y="1489"/>
                    <a:pt x="141" y="1568"/>
                  </a:cubicBezTo>
                  <a:cubicBezTo>
                    <a:pt x="141" y="1568"/>
                    <a:pt x="141" y="1615"/>
                    <a:pt x="157" y="1662"/>
                  </a:cubicBezTo>
                  <a:cubicBezTo>
                    <a:pt x="157" y="1693"/>
                    <a:pt x="157" y="1724"/>
                    <a:pt x="157" y="1724"/>
                  </a:cubicBezTo>
                  <a:cubicBezTo>
                    <a:pt x="157" y="1818"/>
                    <a:pt x="173" y="1913"/>
                    <a:pt x="188" y="1991"/>
                  </a:cubicBezTo>
                  <a:cubicBezTo>
                    <a:pt x="235" y="2242"/>
                    <a:pt x="345" y="2461"/>
                    <a:pt x="502" y="2649"/>
                  </a:cubicBezTo>
                  <a:cubicBezTo>
                    <a:pt x="641" y="2817"/>
                    <a:pt x="827" y="2889"/>
                    <a:pt x="1014" y="2889"/>
                  </a:cubicBezTo>
                  <a:cubicBezTo>
                    <a:pt x="1354" y="2889"/>
                    <a:pt x="1702" y="2653"/>
                    <a:pt x="1803" y="2320"/>
                  </a:cubicBezTo>
                  <a:cubicBezTo>
                    <a:pt x="1944" y="1803"/>
                    <a:pt x="1615" y="1286"/>
                    <a:pt x="1348" y="878"/>
                  </a:cubicBezTo>
                  <a:cubicBezTo>
                    <a:pt x="1303" y="810"/>
                    <a:pt x="1290" y="789"/>
                    <a:pt x="1292" y="789"/>
                  </a:cubicBezTo>
                  <a:lnTo>
                    <a:pt x="1292" y="789"/>
                  </a:lnTo>
                  <a:cubicBezTo>
                    <a:pt x="1295" y="789"/>
                    <a:pt x="1337" y="845"/>
                    <a:pt x="1339" y="845"/>
                  </a:cubicBezTo>
                  <a:cubicBezTo>
                    <a:pt x="1341" y="845"/>
                    <a:pt x="1332" y="830"/>
                    <a:pt x="1301" y="784"/>
                  </a:cubicBezTo>
                  <a:cubicBezTo>
                    <a:pt x="1257" y="725"/>
                    <a:pt x="1212" y="679"/>
                    <a:pt x="1181" y="622"/>
                  </a:cubicBezTo>
                  <a:lnTo>
                    <a:pt x="1181" y="622"/>
                  </a:lnTo>
                  <a:cubicBezTo>
                    <a:pt x="1186" y="628"/>
                    <a:pt x="1190" y="633"/>
                    <a:pt x="1191" y="633"/>
                  </a:cubicBezTo>
                  <a:cubicBezTo>
                    <a:pt x="1191" y="633"/>
                    <a:pt x="1187" y="627"/>
                    <a:pt x="1176" y="612"/>
                  </a:cubicBezTo>
                  <a:lnTo>
                    <a:pt x="1176" y="612"/>
                  </a:lnTo>
                  <a:cubicBezTo>
                    <a:pt x="1177" y="615"/>
                    <a:pt x="1179" y="618"/>
                    <a:pt x="1181" y="622"/>
                  </a:cubicBezTo>
                  <a:lnTo>
                    <a:pt x="1181" y="622"/>
                  </a:lnTo>
                  <a:cubicBezTo>
                    <a:pt x="1167" y="604"/>
                    <a:pt x="1144" y="573"/>
                    <a:pt x="1144" y="565"/>
                  </a:cubicBezTo>
                  <a:cubicBezTo>
                    <a:pt x="1113" y="518"/>
                    <a:pt x="1082" y="486"/>
                    <a:pt x="1066" y="439"/>
                  </a:cubicBezTo>
                  <a:cubicBezTo>
                    <a:pt x="988" y="314"/>
                    <a:pt x="925" y="204"/>
                    <a:pt x="800" y="126"/>
                  </a:cubicBezTo>
                  <a:cubicBezTo>
                    <a:pt x="737" y="94"/>
                    <a:pt x="706" y="63"/>
                    <a:pt x="690" y="63"/>
                  </a:cubicBezTo>
                  <a:cubicBezTo>
                    <a:pt x="619" y="21"/>
                    <a:pt x="543" y="1"/>
                    <a:pt x="468"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1" name="Google Shape;5781;p119"/>
            <p:cNvSpPr/>
            <p:nvPr/>
          </p:nvSpPr>
          <p:spPr>
            <a:xfrm>
              <a:off x="6912292" y="2372528"/>
              <a:ext cx="371" cy="1299"/>
            </a:xfrm>
            <a:custGeom>
              <a:avLst/>
              <a:gdLst/>
              <a:ahLst/>
              <a:cxnLst/>
              <a:rect l="l" t="t" r="r" b="b"/>
              <a:pathLst>
                <a:path w="16" h="56" extrusionOk="0">
                  <a:moveTo>
                    <a:pt x="0" y="0"/>
                  </a:moveTo>
                  <a:cubicBezTo>
                    <a:pt x="0" y="5"/>
                    <a:pt x="2" y="10"/>
                    <a:pt x="4" y="15"/>
                  </a:cubicBezTo>
                  <a:lnTo>
                    <a:pt x="4" y="15"/>
                  </a:lnTo>
                  <a:cubicBezTo>
                    <a:pt x="3" y="11"/>
                    <a:pt x="2" y="6"/>
                    <a:pt x="0" y="0"/>
                  </a:cubicBezTo>
                  <a:close/>
                  <a:moveTo>
                    <a:pt x="4" y="15"/>
                  </a:moveTo>
                  <a:lnTo>
                    <a:pt x="4" y="15"/>
                  </a:lnTo>
                  <a:cubicBezTo>
                    <a:pt x="12" y="45"/>
                    <a:pt x="14" y="56"/>
                    <a:pt x="15" y="56"/>
                  </a:cubicBezTo>
                  <a:cubicBezTo>
                    <a:pt x="16" y="56"/>
                    <a:pt x="16" y="52"/>
                    <a:pt x="16" y="47"/>
                  </a:cubicBezTo>
                  <a:cubicBezTo>
                    <a:pt x="16" y="37"/>
                    <a:pt x="9" y="26"/>
                    <a:pt x="4" y="15"/>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2" name="Google Shape;5782;p119"/>
            <p:cNvSpPr/>
            <p:nvPr/>
          </p:nvSpPr>
          <p:spPr>
            <a:xfrm>
              <a:off x="6798131" y="2379533"/>
              <a:ext cx="36370" cy="51493"/>
            </a:xfrm>
            <a:custGeom>
              <a:avLst/>
              <a:gdLst/>
              <a:ahLst/>
              <a:cxnLst/>
              <a:rect l="l" t="t" r="r" b="b"/>
              <a:pathLst>
                <a:path w="1568" h="2220" extrusionOk="0">
                  <a:moveTo>
                    <a:pt x="600" y="0"/>
                  </a:moveTo>
                  <a:cubicBezTo>
                    <a:pt x="481" y="0"/>
                    <a:pt x="366" y="55"/>
                    <a:pt x="314" y="168"/>
                  </a:cubicBezTo>
                  <a:cubicBezTo>
                    <a:pt x="173" y="435"/>
                    <a:pt x="157" y="780"/>
                    <a:pt x="126" y="1109"/>
                  </a:cubicBezTo>
                  <a:cubicBezTo>
                    <a:pt x="0" y="1328"/>
                    <a:pt x="16" y="1642"/>
                    <a:pt x="142" y="1846"/>
                  </a:cubicBezTo>
                  <a:cubicBezTo>
                    <a:pt x="266" y="2082"/>
                    <a:pt x="518" y="2219"/>
                    <a:pt x="781" y="2219"/>
                  </a:cubicBezTo>
                  <a:cubicBezTo>
                    <a:pt x="850" y="2219"/>
                    <a:pt x="920" y="2210"/>
                    <a:pt x="988" y="2190"/>
                  </a:cubicBezTo>
                  <a:cubicBezTo>
                    <a:pt x="1270" y="2112"/>
                    <a:pt x="1474" y="1861"/>
                    <a:pt x="1521" y="1579"/>
                  </a:cubicBezTo>
                  <a:cubicBezTo>
                    <a:pt x="1568" y="1313"/>
                    <a:pt x="1458" y="1093"/>
                    <a:pt x="1286" y="937"/>
                  </a:cubicBezTo>
                  <a:cubicBezTo>
                    <a:pt x="1239" y="842"/>
                    <a:pt x="1192" y="733"/>
                    <a:pt x="1145" y="623"/>
                  </a:cubicBezTo>
                  <a:cubicBezTo>
                    <a:pt x="1066" y="435"/>
                    <a:pt x="1004" y="247"/>
                    <a:pt x="863" y="106"/>
                  </a:cubicBezTo>
                  <a:cubicBezTo>
                    <a:pt x="793" y="36"/>
                    <a:pt x="695" y="0"/>
                    <a:pt x="600"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3" name="Google Shape;5783;p119"/>
            <p:cNvSpPr/>
            <p:nvPr/>
          </p:nvSpPr>
          <p:spPr>
            <a:xfrm>
              <a:off x="6570553" y="2203630"/>
              <a:ext cx="48918" cy="28136"/>
            </a:xfrm>
            <a:custGeom>
              <a:avLst/>
              <a:gdLst/>
              <a:ahLst/>
              <a:cxnLst/>
              <a:rect l="l" t="t" r="r" b="b"/>
              <a:pathLst>
                <a:path w="2109" h="1213" extrusionOk="0">
                  <a:moveTo>
                    <a:pt x="1463" y="1"/>
                  </a:moveTo>
                  <a:cubicBezTo>
                    <a:pt x="1410" y="1"/>
                    <a:pt x="1356" y="8"/>
                    <a:pt x="1301" y="25"/>
                  </a:cubicBezTo>
                  <a:cubicBezTo>
                    <a:pt x="1098" y="72"/>
                    <a:pt x="909" y="56"/>
                    <a:pt x="706" y="103"/>
                  </a:cubicBezTo>
                  <a:cubicBezTo>
                    <a:pt x="502" y="135"/>
                    <a:pt x="361" y="213"/>
                    <a:pt x="157" y="276"/>
                  </a:cubicBezTo>
                  <a:cubicBezTo>
                    <a:pt x="16" y="323"/>
                    <a:pt x="0" y="511"/>
                    <a:pt x="126" y="589"/>
                  </a:cubicBezTo>
                  <a:cubicBezTo>
                    <a:pt x="282" y="699"/>
                    <a:pt x="424" y="824"/>
                    <a:pt x="612" y="903"/>
                  </a:cubicBezTo>
                  <a:cubicBezTo>
                    <a:pt x="784" y="997"/>
                    <a:pt x="972" y="1028"/>
                    <a:pt x="1160" y="1122"/>
                  </a:cubicBezTo>
                  <a:cubicBezTo>
                    <a:pt x="1256" y="1184"/>
                    <a:pt x="1359" y="1213"/>
                    <a:pt x="1460" y="1213"/>
                  </a:cubicBezTo>
                  <a:cubicBezTo>
                    <a:pt x="1741" y="1213"/>
                    <a:pt x="2008" y="995"/>
                    <a:pt x="2054" y="683"/>
                  </a:cubicBezTo>
                  <a:cubicBezTo>
                    <a:pt x="2108" y="330"/>
                    <a:pt x="1809" y="1"/>
                    <a:pt x="1463"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84" name="Google Shape;5784;p119"/>
          <p:cNvGrpSpPr/>
          <p:nvPr/>
        </p:nvGrpSpPr>
        <p:grpSpPr>
          <a:xfrm>
            <a:off x="6448880" y="1380370"/>
            <a:ext cx="358877" cy="329025"/>
            <a:chOff x="6374958" y="942200"/>
            <a:chExt cx="407954" cy="374019"/>
          </a:xfrm>
        </p:grpSpPr>
        <p:sp>
          <p:nvSpPr>
            <p:cNvPr id="5785" name="Google Shape;5785;p119"/>
            <p:cNvSpPr/>
            <p:nvPr/>
          </p:nvSpPr>
          <p:spPr>
            <a:xfrm>
              <a:off x="6374958" y="942200"/>
              <a:ext cx="407954" cy="374019"/>
            </a:xfrm>
            <a:custGeom>
              <a:avLst/>
              <a:gdLst/>
              <a:ahLst/>
              <a:cxnLst/>
              <a:rect l="l" t="t" r="r" b="b"/>
              <a:pathLst>
                <a:path w="17588" h="16125" extrusionOk="0">
                  <a:moveTo>
                    <a:pt x="8345" y="1486"/>
                  </a:moveTo>
                  <a:cubicBezTo>
                    <a:pt x="9857" y="1486"/>
                    <a:pt x="11349" y="1956"/>
                    <a:pt x="12571" y="2858"/>
                  </a:cubicBezTo>
                  <a:cubicBezTo>
                    <a:pt x="14092" y="3955"/>
                    <a:pt x="15220" y="5711"/>
                    <a:pt x="15158" y="7623"/>
                  </a:cubicBezTo>
                  <a:cubicBezTo>
                    <a:pt x="15079" y="9520"/>
                    <a:pt x="13966" y="11197"/>
                    <a:pt x="12618" y="12451"/>
                  </a:cubicBezTo>
                  <a:cubicBezTo>
                    <a:pt x="11368" y="13613"/>
                    <a:pt x="9781" y="14552"/>
                    <a:pt x="8087" y="14552"/>
                  </a:cubicBezTo>
                  <a:cubicBezTo>
                    <a:pt x="7680" y="14552"/>
                    <a:pt x="7267" y="14497"/>
                    <a:pt x="6850" y="14379"/>
                  </a:cubicBezTo>
                  <a:cubicBezTo>
                    <a:pt x="4954" y="13830"/>
                    <a:pt x="3371" y="12278"/>
                    <a:pt x="2540" y="10539"/>
                  </a:cubicBezTo>
                  <a:cubicBezTo>
                    <a:pt x="1709" y="8799"/>
                    <a:pt x="1646" y="6777"/>
                    <a:pt x="2461" y="5021"/>
                  </a:cubicBezTo>
                  <a:cubicBezTo>
                    <a:pt x="2712" y="4504"/>
                    <a:pt x="3026" y="4018"/>
                    <a:pt x="3418" y="3595"/>
                  </a:cubicBezTo>
                  <a:cubicBezTo>
                    <a:pt x="4029" y="3093"/>
                    <a:pt x="4640" y="2639"/>
                    <a:pt x="5283" y="2294"/>
                  </a:cubicBezTo>
                  <a:cubicBezTo>
                    <a:pt x="5659" y="2137"/>
                    <a:pt x="6035" y="1996"/>
                    <a:pt x="6396" y="1808"/>
                  </a:cubicBezTo>
                  <a:cubicBezTo>
                    <a:pt x="6882" y="1636"/>
                    <a:pt x="7415" y="1526"/>
                    <a:pt x="7994" y="1495"/>
                  </a:cubicBezTo>
                  <a:cubicBezTo>
                    <a:pt x="8111" y="1489"/>
                    <a:pt x="8228" y="1486"/>
                    <a:pt x="8345" y="1486"/>
                  </a:cubicBezTo>
                  <a:close/>
                  <a:moveTo>
                    <a:pt x="8149" y="1"/>
                  </a:moveTo>
                  <a:cubicBezTo>
                    <a:pt x="6582" y="1"/>
                    <a:pt x="5037" y="388"/>
                    <a:pt x="3903" y="1291"/>
                  </a:cubicBezTo>
                  <a:cubicBezTo>
                    <a:pt x="3371" y="1573"/>
                    <a:pt x="2869" y="1949"/>
                    <a:pt x="2493" y="2310"/>
                  </a:cubicBezTo>
                  <a:cubicBezTo>
                    <a:pt x="1223" y="3564"/>
                    <a:pt x="455" y="5303"/>
                    <a:pt x="314" y="7075"/>
                  </a:cubicBezTo>
                  <a:cubicBezTo>
                    <a:pt x="1" y="10946"/>
                    <a:pt x="2838" y="14990"/>
                    <a:pt x="6615" y="15946"/>
                  </a:cubicBezTo>
                  <a:cubicBezTo>
                    <a:pt x="7100" y="16068"/>
                    <a:pt x="7588" y="16125"/>
                    <a:pt x="8073" y="16125"/>
                  </a:cubicBezTo>
                  <a:cubicBezTo>
                    <a:pt x="11467" y="16125"/>
                    <a:pt x="14748" y="13340"/>
                    <a:pt x="16051" y="10351"/>
                  </a:cubicBezTo>
                  <a:cubicBezTo>
                    <a:pt x="17587" y="6871"/>
                    <a:pt x="16051" y="3172"/>
                    <a:pt x="12885" y="1244"/>
                  </a:cubicBezTo>
                  <a:cubicBezTo>
                    <a:pt x="11628" y="471"/>
                    <a:pt x="9875" y="1"/>
                    <a:pt x="8149"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6" name="Google Shape;5786;p119"/>
            <p:cNvSpPr/>
            <p:nvPr/>
          </p:nvSpPr>
          <p:spPr>
            <a:xfrm>
              <a:off x="6527644" y="1003479"/>
              <a:ext cx="155638" cy="220700"/>
            </a:xfrm>
            <a:custGeom>
              <a:avLst/>
              <a:gdLst/>
              <a:ahLst/>
              <a:cxnLst/>
              <a:rect l="l" t="t" r="r" b="b"/>
              <a:pathLst>
                <a:path w="6710" h="9515" extrusionOk="0">
                  <a:moveTo>
                    <a:pt x="1848" y="0"/>
                  </a:moveTo>
                  <a:cubicBezTo>
                    <a:pt x="1117" y="0"/>
                    <a:pt x="452" y="686"/>
                    <a:pt x="267" y="1360"/>
                  </a:cubicBezTo>
                  <a:cubicBezTo>
                    <a:pt x="1" y="2332"/>
                    <a:pt x="534" y="3226"/>
                    <a:pt x="1208" y="3884"/>
                  </a:cubicBezTo>
                  <a:cubicBezTo>
                    <a:pt x="1386" y="4059"/>
                    <a:pt x="1586" y="4132"/>
                    <a:pt x="1780" y="4132"/>
                  </a:cubicBezTo>
                  <a:cubicBezTo>
                    <a:pt x="2437" y="4132"/>
                    <a:pt x="3020" y="3286"/>
                    <a:pt x="2415" y="2693"/>
                  </a:cubicBezTo>
                  <a:cubicBezTo>
                    <a:pt x="2383" y="2646"/>
                    <a:pt x="2336" y="2614"/>
                    <a:pt x="2305" y="2583"/>
                  </a:cubicBezTo>
                  <a:lnTo>
                    <a:pt x="2305" y="2583"/>
                  </a:lnTo>
                  <a:cubicBezTo>
                    <a:pt x="3339" y="2975"/>
                    <a:pt x="4405" y="3179"/>
                    <a:pt x="5079" y="4307"/>
                  </a:cubicBezTo>
                  <a:cubicBezTo>
                    <a:pt x="6020" y="5922"/>
                    <a:pt x="5095" y="7724"/>
                    <a:pt x="3888" y="8884"/>
                  </a:cubicBezTo>
                  <a:cubicBezTo>
                    <a:pt x="3606" y="9142"/>
                    <a:pt x="3871" y="9514"/>
                    <a:pt x="4179" y="9514"/>
                  </a:cubicBezTo>
                  <a:cubicBezTo>
                    <a:pt x="4265" y="9514"/>
                    <a:pt x="4355" y="9485"/>
                    <a:pt x="4437" y="9417"/>
                  </a:cubicBezTo>
                  <a:cubicBezTo>
                    <a:pt x="5847" y="8241"/>
                    <a:pt x="6709" y="6157"/>
                    <a:pt x="5973" y="4370"/>
                  </a:cubicBezTo>
                  <a:cubicBezTo>
                    <a:pt x="5437" y="3060"/>
                    <a:pt x="3699" y="1820"/>
                    <a:pt x="2155" y="1820"/>
                  </a:cubicBezTo>
                  <a:cubicBezTo>
                    <a:pt x="2074" y="1820"/>
                    <a:pt x="1993" y="1824"/>
                    <a:pt x="1913" y="1831"/>
                  </a:cubicBezTo>
                  <a:cubicBezTo>
                    <a:pt x="1913" y="1815"/>
                    <a:pt x="1913" y="1799"/>
                    <a:pt x="1913" y="1768"/>
                  </a:cubicBezTo>
                  <a:cubicBezTo>
                    <a:pt x="1976" y="1470"/>
                    <a:pt x="2321" y="1251"/>
                    <a:pt x="2509" y="1031"/>
                  </a:cubicBezTo>
                  <a:cubicBezTo>
                    <a:pt x="2806" y="686"/>
                    <a:pt x="2665" y="232"/>
                    <a:pt x="2258" y="75"/>
                  </a:cubicBezTo>
                  <a:cubicBezTo>
                    <a:pt x="2121" y="24"/>
                    <a:pt x="1983" y="0"/>
                    <a:pt x="1848"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7" name="Google Shape;5787;p119"/>
            <p:cNvSpPr/>
            <p:nvPr/>
          </p:nvSpPr>
          <p:spPr>
            <a:xfrm>
              <a:off x="6433848" y="1061185"/>
              <a:ext cx="163989" cy="209915"/>
            </a:xfrm>
            <a:custGeom>
              <a:avLst/>
              <a:gdLst/>
              <a:ahLst/>
              <a:cxnLst/>
              <a:rect l="l" t="t" r="r" b="b"/>
              <a:pathLst>
                <a:path w="7070" h="9050" extrusionOk="0">
                  <a:moveTo>
                    <a:pt x="2133" y="1"/>
                  </a:moveTo>
                  <a:cubicBezTo>
                    <a:pt x="1" y="17"/>
                    <a:pt x="267" y="3355"/>
                    <a:pt x="863" y="4641"/>
                  </a:cubicBezTo>
                  <a:cubicBezTo>
                    <a:pt x="1506" y="6020"/>
                    <a:pt x="3151" y="7415"/>
                    <a:pt x="4797" y="7634"/>
                  </a:cubicBezTo>
                  <a:cubicBezTo>
                    <a:pt x="4717" y="7714"/>
                    <a:pt x="4638" y="7782"/>
                    <a:pt x="4692" y="7782"/>
                  </a:cubicBezTo>
                  <a:cubicBezTo>
                    <a:pt x="4701" y="7782"/>
                    <a:pt x="4715" y="7780"/>
                    <a:pt x="4734" y="7775"/>
                  </a:cubicBezTo>
                  <a:lnTo>
                    <a:pt x="4734" y="7775"/>
                  </a:lnTo>
                  <a:cubicBezTo>
                    <a:pt x="3979" y="8008"/>
                    <a:pt x="4207" y="9049"/>
                    <a:pt x="4906" y="9049"/>
                  </a:cubicBezTo>
                  <a:cubicBezTo>
                    <a:pt x="4961" y="9049"/>
                    <a:pt x="5019" y="9043"/>
                    <a:pt x="5079" y="9029"/>
                  </a:cubicBezTo>
                  <a:cubicBezTo>
                    <a:pt x="5487" y="8951"/>
                    <a:pt x="5706" y="8622"/>
                    <a:pt x="5973" y="8324"/>
                  </a:cubicBezTo>
                  <a:cubicBezTo>
                    <a:pt x="6255" y="7995"/>
                    <a:pt x="6537" y="7681"/>
                    <a:pt x="6819" y="7337"/>
                  </a:cubicBezTo>
                  <a:cubicBezTo>
                    <a:pt x="7054" y="7039"/>
                    <a:pt x="7070" y="6569"/>
                    <a:pt x="6678" y="6349"/>
                  </a:cubicBezTo>
                  <a:cubicBezTo>
                    <a:pt x="6241" y="6112"/>
                    <a:pt x="5724" y="5755"/>
                    <a:pt x="5214" y="5755"/>
                  </a:cubicBezTo>
                  <a:cubicBezTo>
                    <a:pt x="5085" y="5755"/>
                    <a:pt x="4956" y="5778"/>
                    <a:pt x="4829" y="5832"/>
                  </a:cubicBezTo>
                  <a:cubicBezTo>
                    <a:pt x="4766" y="5847"/>
                    <a:pt x="4719" y="5895"/>
                    <a:pt x="4719" y="5973"/>
                  </a:cubicBezTo>
                  <a:cubicBezTo>
                    <a:pt x="4750" y="6412"/>
                    <a:pt x="5048" y="6725"/>
                    <a:pt x="5408" y="6992"/>
                  </a:cubicBezTo>
                  <a:cubicBezTo>
                    <a:pt x="5408" y="7007"/>
                    <a:pt x="5393" y="7007"/>
                    <a:pt x="5393" y="7023"/>
                  </a:cubicBezTo>
                  <a:cubicBezTo>
                    <a:pt x="4374" y="6521"/>
                    <a:pt x="3324" y="6255"/>
                    <a:pt x="2493" y="5346"/>
                  </a:cubicBezTo>
                  <a:cubicBezTo>
                    <a:pt x="1521" y="4296"/>
                    <a:pt x="581" y="1568"/>
                    <a:pt x="2462" y="832"/>
                  </a:cubicBezTo>
                  <a:cubicBezTo>
                    <a:pt x="2634" y="769"/>
                    <a:pt x="2712" y="597"/>
                    <a:pt x="2618" y="424"/>
                  </a:cubicBezTo>
                  <a:cubicBezTo>
                    <a:pt x="2587" y="361"/>
                    <a:pt x="2556" y="299"/>
                    <a:pt x="2540" y="236"/>
                  </a:cubicBezTo>
                  <a:cubicBezTo>
                    <a:pt x="2462" y="95"/>
                    <a:pt x="2289" y="1"/>
                    <a:pt x="2133"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88" name="Google Shape;5788;p119"/>
          <p:cNvGrpSpPr/>
          <p:nvPr/>
        </p:nvGrpSpPr>
        <p:grpSpPr>
          <a:xfrm>
            <a:off x="7467167" y="2939993"/>
            <a:ext cx="410052" cy="443026"/>
            <a:chOff x="7532497" y="2715104"/>
            <a:chExt cx="466127" cy="503610"/>
          </a:xfrm>
        </p:grpSpPr>
        <p:sp>
          <p:nvSpPr>
            <p:cNvPr id="5789" name="Google Shape;5789;p119"/>
            <p:cNvSpPr/>
            <p:nvPr/>
          </p:nvSpPr>
          <p:spPr>
            <a:xfrm>
              <a:off x="7532497" y="2715104"/>
              <a:ext cx="466127" cy="503610"/>
            </a:xfrm>
            <a:custGeom>
              <a:avLst/>
              <a:gdLst/>
              <a:ahLst/>
              <a:cxnLst/>
              <a:rect l="l" t="t" r="r" b="b"/>
              <a:pathLst>
                <a:path w="20096" h="21712" extrusionOk="0">
                  <a:moveTo>
                    <a:pt x="11317" y="1751"/>
                  </a:moveTo>
                  <a:cubicBezTo>
                    <a:pt x="13872" y="6265"/>
                    <a:pt x="16129" y="10936"/>
                    <a:pt x="18104" y="15748"/>
                  </a:cubicBezTo>
                  <a:cubicBezTo>
                    <a:pt x="16318" y="16626"/>
                    <a:pt x="14499" y="17457"/>
                    <a:pt x="12634" y="18193"/>
                  </a:cubicBezTo>
                  <a:cubicBezTo>
                    <a:pt x="11631" y="18585"/>
                    <a:pt x="10628" y="18961"/>
                    <a:pt x="9609" y="19322"/>
                  </a:cubicBezTo>
                  <a:cubicBezTo>
                    <a:pt x="9170" y="19463"/>
                    <a:pt x="8731" y="19620"/>
                    <a:pt x="8292" y="19761"/>
                  </a:cubicBezTo>
                  <a:cubicBezTo>
                    <a:pt x="7958" y="19867"/>
                    <a:pt x="7730" y="19977"/>
                    <a:pt x="7529" y="19977"/>
                  </a:cubicBezTo>
                  <a:cubicBezTo>
                    <a:pt x="7343" y="19977"/>
                    <a:pt x="7179" y="19883"/>
                    <a:pt x="6976" y="19604"/>
                  </a:cubicBezTo>
                  <a:cubicBezTo>
                    <a:pt x="6427" y="18836"/>
                    <a:pt x="6098" y="17770"/>
                    <a:pt x="5722" y="16908"/>
                  </a:cubicBezTo>
                  <a:cubicBezTo>
                    <a:pt x="5267" y="15858"/>
                    <a:pt x="4828" y="14776"/>
                    <a:pt x="4421" y="13695"/>
                  </a:cubicBezTo>
                  <a:cubicBezTo>
                    <a:pt x="4264" y="13256"/>
                    <a:pt x="4107" y="12817"/>
                    <a:pt x="3951" y="12378"/>
                  </a:cubicBezTo>
                  <a:cubicBezTo>
                    <a:pt x="3951" y="12331"/>
                    <a:pt x="3951" y="12284"/>
                    <a:pt x="3935" y="12237"/>
                  </a:cubicBezTo>
                  <a:cubicBezTo>
                    <a:pt x="3465" y="10748"/>
                    <a:pt x="3198" y="9165"/>
                    <a:pt x="2712" y="7660"/>
                  </a:cubicBezTo>
                  <a:cubicBezTo>
                    <a:pt x="2493" y="6986"/>
                    <a:pt x="2195" y="6312"/>
                    <a:pt x="2023" y="5623"/>
                  </a:cubicBezTo>
                  <a:cubicBezTo>
                    <a:pt x="2023" y="5591"/>
                    <a:pt x="2007" y="5576"/>
                    <a:pt x="2007" y="5544"/>
                  </a:cubicBezTo>
                  <a:cubicBezTo>
                    <a:pt x="2085" y="5513"/>
                    <a:pt x="2179" y="5466"/>
                    <a:pt x="2258" y="5419"/>
                  </a:cubicBezTo>
                  <a:cubicBezTo>
                    <a:pt x="2618" y="5325"/>
                    <a:pt x="2963" y="5074"/>
                    <a:pt x="3292" y="4917"/>
                  </a:cubicBezTo>
                  <a:cubicBezTo>
                    <a:pt x="5894" y="3663"/>
                    <a:pt x="8574" y="2629"/>
                    <a:pt x="11317" y="1751"/>
                  </a:cubicBezTo>
                  <a:close/>
                  <a:moveTo>
                    <a:pt x="11679" y="1"/>
                  </a:moveTo>
                  <a:cubicBezTo>
                    <a:pt x="11615" y="1"/>
                    <a:pt x="11551" y="9"/>
                    <a:pt x="11490" y="27"/>
                  </a:cubicBezTo>
                  <a:cubicBezTo>
                    <a:pt x="8026" y="1108"/>
                    <a:pt x="4436" y="2378"/>
                    <a:pt x="1270" y="4180"/>
                  </a:cubicBezTo>
                  <a:cubicBezTo>
                    <a:pt x="1" y="4886"/>
                    <a:pt x="408" y="5732"/>
                    <a:pt x="863" y="6939"/>
                  </a:cubicBezTo>
                  <a:cubicBezTo>
                    <a:pt x="1113" y="7629"/>
                    <a:pt x="1411" y="8319"/>
                    <a:pt x="1725" y="8993"/>
                  </a:cubicBezTo>
                  <a:cubicBezTo>
                    <a:pt x="1929" y="11171"/>
                    <a:pt x="2728" y="13350"/>
                    <a:pt x="3465" y="15388"/>
                  </a:cubicBezTo>
                  <a:cubicBezTo>
                    <a:pt x="3872" y="16516"/>
                    <a:pt x="4327" y="17645"/>
                    <a:pt x="4828" y="18758"/>
                  </a:cubicBezTo>
                  <a:cubicBezTo>
                    <a:pt x="5204" y="19604"/>
                    <a:pt x="5534" y="20858"/>
                    <a:pt x="6333" y="21438"/>
                  </a:cubicBezTo>
                  <a:cubicBezTo>
                    <a:pt x="6597" y="21639"/>
                    <a:pt x="6886" y="21711"/>
                    <a:pt x="7184" y="21711"/>
                  </a:cubicBezTo>
                  <a:cubicBezTo>
                    <a:pt x="7700" y="21711"/>
                    <a:pt x="8244" y="21493"/>
                    <a:pt x="8731" y="21344"/>
                  </a:cubicBezTo>
                  <a:cubicBezTo>
                    <a:pt x="9969" y="20952"/>
                    <a:pt x="11208" y="20513"/>
                    <a:pt x="12430" y="20043"/>
                  </a:cubicBezTo>
                  <a:cubicBezTo>
                    <a:pt x="14876" y="19118"/>
                    <a:pt x="17258" y="18037"/>
                    <a:pt x="19594" y="16861"/>
                  </a:cubicBezTo>
                  <a:cubicBezTo>
                    <a:pt x="19891" y="16720"/>
                    <a:pt x="20095" y="16250"/>
                    <a:pt x="19970" y="15921"/>
                  </a:cubicBezTo>
                  <a:cubicBezTo>
                    <a:pt x="17807" y="10576"/>
                    <a:pt x="15267" y="5403"/>
                    <a:pt x="12383" y="387"/>
                  </a:cubicBezTo>
                  <a:cubicBezTo>
                    <a:pt x="12243" y="158"/>
                    <a:pt x="11958" y="1"/>
                    <a:pt x="11679"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0" name="Google Shape;5790;p119"/>
            <p:cNvSpPr/>
            <p:nvPr/>
          </p:nvSpPr>
          <p:spPr>
            <a:xfrm>
              <a:off x="7612122" y="2729809"/>
              <a:ext cx="225061" cy="159558"/>
            </a:xfrm>
            <a:custGeom>
              <a:avLst/>
              <a:gdLst/>
              <a:ahLst/>
              <a:cxnLst/>
              <a:rect l="l" t="t" r="r" b="b"/>
              <a:pathLst>
                <a:path w="9703" h="6879" extrusionOk="0">
                  <a:moveTo>
                    <a:pt x="7900" y="1336"/>
                  </a:moveTo>
                  <a:lnTo>
                    <a:pt x="8308" y="2402"/>
                  </a:lnTo>
                  <a:cubicBezTo>
                    <a:pt x="6113" y="3421"/>
                    <a:pt x="3935" y="4456"/>
                    <a:pt x="1756" y="5506"/>
                  </a:cubicBezTo>
                  <a:cubicBezTo>
                    <a:pt x="1536" y="5083"/>
                    <a:pt x="1380" y="4644"/>
                    <a:pt x="1254" y="4173"/>
                  </a:cubicBezTo>
                  <a:cubicBezTo>
                    <a:pt x="3511" y="3327"/>
                    <a:pt x="5690" y="2261"/>
                    <a:pt x="7900" y="1336"/>
                  </a:cubicBezTo>
                  <a:close/>
                  <a:moveTo>
                    <a:pt x="8242" y="1"/>
                  </a:moveTo>
                  <a:cubicBezTo>
                    <a:pt x="8148" y="1"/>
                    <a:pt x="8049" y="23"/>
                    <a:pt x="7947" y="67"/>
                  </a:cubicBezTo>
                  <a:cubicBezTo>
                    <a:pt x="6662" y="600"/>
                    <a:pt x="5392" y="1148"/>
                    <a:pt x="4138" y="1744"/>
                  </a:cubicBezTo>
                  <a:cubicBezTo>
                    <a:pt x="3543" y="2026"/>
                    <a:pt x="2963" y="2308"/>
                    <a:pt x="2383" y="2606"/>
                  </a:cubicBezTo>
                  <a:cubicBezTo>
                    <a:pt x="2182" y="2699"/>
                    <a:pt x="813" y="3626"/>
                    <a:pt x="695" y="3626"/>
                  </a:cubicBezTo>
                  <a:cubicBezTo>
                    <a:pt x="693" y="3626"/>
                    <a:pt x="691" y="3625"/>
                    <a:pt x="690" y="3625"/>
                  </a:cubicBezTo>
                  <a:cubicBezTo>
                    <a:pt x="667" y="3618"/>
                    <a:pt x="643" y="3615"/>
                    <a:pt x="618" y="3615"/>
                  </a:cubicBezTo>
                  <a:cubicBezTo>
                    <a:pt x="524" y="3615"/>
                    <a:pt x="423" y="3660"/>
                    <a:pt x="361" y="3735"/>
                  </a:cubicBezTo>
                  <a:cubicBezTo>
                    <a:pt x="157" y="3844"/>
                    <a:pt x="0" y="4064"/>
                    <a:pt x="79" y="4393"/>
                  </a:cubicBezTo>
                  <a:cubicBezTo>
                    <a:pt x="267" y="5192"/>
                    <a:pt x="549" y="5898"/>
                    <a:pt x="972" y="6587"/>
                  </a:cubicBezTo>
                  <a:cubicBezTo>
                    <a:pt x="1086" y="6785"/>
                    <a:pt x="1283" y="6879"/>
                    <a:pt x="1490" y="6879"/>
                  </a:cubicBezTo>
                  <a:cubicBezTo>
                    <a:pt x="1595" y="6879"/>
                    <a:pt x="1702" y="6854"/>
                    <a:pt x="1803" y="6807"/>
                  </a:cubicBezTo>
                  <a:cubicBezTo>
                    <a:pt x="4311" y="5616"/>
                    <a:pt x="6834" y="4409"/>
                    <a:pt x="9342" y="3202"/>
                  </a:cubicBezTo>
                  <a:cubicBezTo>
                    <a:pt x="9562" y="3108"/>
                    <a:pt x="9703" y="2763"/>
                    <a:pt x="9609" y="2543"/>
                  </a:cubicBezTo>
                  <a:cubicBezTo>
                    <a:pt x="9342" y="1838"/>
                    <a:pt x="9060" y="1117"/>
                    <a:pt x="8794" y="412"/>
                  </a:cubicBezTo>
                  <a:cubicBezTo>
                    <a:pt x="8681" y="142"/>
                    <a:pt x="8480" y="1"/>
                    <a:pt x="8242"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1" name="Google Shape;5791;p119"/>
            <p:cNvSpPr/>
            <p:nvPr/>
          </p:nvSpPr>
          <p:spPr>
            <a:xfrm>
              <a:off x="7676462" y="2908612"/>
              <a:ext cx="45462" cy="44418"/>
            </a:xfrm>
            <a:custGeom>
              <a:avLst/>
              <a:gdLst/>
              <a:ahLst/>
              <a:cxnLst/>
              <a:rect l="l" t="t" r="r" b="b"/>
              <a:pathLst>
                <a:path w="1960" h="1915" extrusionOk="0">
                  <a:moveTo>
                    <a:pt x="1662" y="1621"/>
                  </a:moveTo>
                  <a:cubicBezTo>
                    <a:pt x="1643" y="1637"/>
                    <a:pt x="1624" y="1653"/>
                    <a:pt x="1606" y="1668"/>
                  </a:cubicBezTo>
                  <a:lnTo>
                    <a:pt x="1606" y="1668"/>
                  </a:lnTo>
                  <a:cubicBezTo>
                    <a:pt x="1626" y="1654"/>
                    <a:pt x="1645" y="1639"/>
                    <a:pt x="1662" y="1621"/>
                  </a:cubicBezTo>
                  <a:close/>
                  <a:moveTo>
                    <a:pt x="1012" y="1"/>
                  </a:moveTo>
                  <a:cubicBezTo>
                    <a:pt x="983" y="1"/>
                    <a:pt x="954" y="3"/>
                    <a:pt x="925" y="7"/>
                  </a:cubicBezTo>
                  <a:cubicBezTo>
                    <a:pt x="675" y="23"/>
                    <a:pt x="471" y="85"/>
                    <a:pt x="283" y="258"/>
                  </a:cubicBezTo>
                  <a:cubicBezTo>
                    <a:pt x="79" y="461"/>
                    <a:pt x="1" y="744"/>
                    <a:pt x="48" y="1026"/>
                  </a:cubicBezTo>
                  <a:cubicBezTo>
                    <a:pt x="79" y="1324"/>
                    <a:pt x="267" y="1559"/>
                    <a:pt x="518" y="1684"/>
                  </a:cubicBezTo>
                  <a:cubicBezTo>
                    <a:pt x="673" y="1829"/>
                    <a:pt x="875" y="1914"/>
                    <a:pt x="1074" y="1914"/>
                  </a:cubicBezTo>
                  <a:cubicBezTo>
                    <a:pt x="1197" y="1914"/>
                    <a:pt x="1319" y="1881"/>
                    <a:pt x="1427" y="1809"/>
                  </a:cubicBezTo>
                  <a:cubicBezTo>
                    <a:pt x="1498" y="1762"/>
                    <a:pt x="1551" y="1715"/>
                    <a:pt x="1606" y="1668"/>
                  </a:cubicBezTo>
                  <a:lnTo>
                    <a:pt x="1606" y="1668"/>
                  </a:lnTo>
                  <a:cubicBezTo>
                    <a:pt x="1595" y="1676"/>
                    <a:pt x="1584" y="1684"/>
                    <a:pt x="1572" y="1692"/>
                  </a:cubicBezTo>
                  <a:lnTo>
                    <a:pt x="1572" y="1692"/>
                  </a:lnTo>
                  <a:cubicBezTo>
                    <a:pt x="1698" y="1587"/>
                    <a:pt x="1799" y="1484"/>
                    <a:pt x="1866" y="1324"/>
                  </a:cubicBezTo>
                  <a:cubicBezTo>
                    <a:pt x="1944" y="1151"/>
                    <a:pt x="1960" y="947"/>
                    <a:pt x="1913" y="744"/>
                  </a:cubicBezTo>
                  <a:cubicBezTo>
                    <a:pt x="1850" y="524"/>
                    <a:pt x="1725" y="336"/>
                    <a:pt x="1537" y="195"/>
                  </a:cubicBezTo>
                  <a:cubicBezTo>
                    <a:pt x="1387" y="86"/>
                    <a:pt x="1202" y="1"/>
                    <a:pt x="1012"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2" name="Google Shape;5792;p119"/>
            <p:cNvSpPr/>
            <p:nvPr/>
          </p:nvSpPr>
          <p:spPr>
            <a:xfrm>
              <a:off x="7742634" y="2875375"/>
              <a:ext cx="46181" cy="47596"/>
            </a:xfrm>
            <a:custGeom>
              <a:avLst/>
              <a:gdLst/>
              <a:ahLst/>
              <a:cxnLst/>
              <a:rect l="l" t="t" r="r" b="b"/>
              <a:pathLst>
                <a:path w="1991" h="2052" extrusionOk="0">
                  <a:moveTo>
                    <a:pt x="987" y="0"/>
                  </a:moveTo>
                  <a:cubicBezTo>
                    <a:pt x="863" y="0"/>
                    <a:pt x="736" y="25"/>
                    <a:pt x="612" y="76"/>
                  </a:cubicBezTo>
                  <a:cubicBezTo>
                    <a:pt x="267" y="217"/>
                    <a:pt x="0" y="609"/>
                    <a:pt x="16" y="1001"/>
                  </a:cubicBezTo>
                  <a:cubicBezTo>
                    <a:pt x="16" y="1064"/>
                    <a:pt x="16" y="1142"/>
                    <a:pt x="16" y="1220"/>
                  </a:cubicBezTo>
                  <a:cubicBezTo>
                    <a:pt x="47" y="1424"/>
                    <a:pt x="126" y="1628"/>
                    <a:pt x="283" y="1769"/>
                  </a:cubicBezTo>
                  <a:cubicBezTo>
                    <a:pt x="408" y="1879"/>
                    <a:pt x="549" y="1973"/>
                    <a:pt x="706" y="2020"/>
                  </a:cubicBezTo>
                  <a:cubicBezTo>
                    <a:pt x="779" y="2041"/>
                    <a:pt x="866" y="2051"/>
                    <a:pt x="957" y="2051"/>
                  </a:cubicBezTo>
                  <a:cubicBezTo>
                    <a:pt x="1138" y="2051"/>
                    <a:pt x="1333" y="2009"/>
                    <a:pt x="1458" y="1926"/>
                  </a:cubicBezTo>
                  <a:cubicBezTo>
                    <a:pt x="1599" y="1816"/>
                    <a:pt x="1725" y="1722"/>
                    <a:pt x="1834" y="1550"/>
                  </a:cubicBezTo>
                  <a:cubicBezTo>
                    <a:pt x="1897" y="1424"/>
                    <a:pt x="1944" y="1314"/>
                    <a:pt x="1960" y="1173"/>
                  </a:cubicBezTo>
                  <a:cubicBezTo>
                    <a:pt x="1991" y="923"/>
                    <a:pt x="1960" y="688"/>
                    <a:pt x="1819" y="468"/>
                  </a:cubicBezTo>
                  <a:cubicBezTo>
                    <a:pt x="1625" y="172"/>
                    <a:pt x="1316" y="0"/>
                    <a:pt x="987"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3" name="Google Shape;5793;p119"/>
            <p:cNvSpPr/>
            <p:nvPr/>
          </p:nvSpPr>
          <p:spPr>
            <a:xfrm>
              <a:off x="7796792" y="2847681"/>
              <a:ext cx="46576" cy="45764"/>
            </a:xfrm>
            <a:custGeom>
              <a:avLst/>
              <a:gdLst/>
              <a:ahLst/>
              <a:cxnLst/>
              <a:rect l="l" t="t" r="r" b="b"/>
              <a:pathLst>
                <a:path w="2008" h="1973" extrusionOk="0">
                  <a:moveTo>
                    <a:pt x="1020" y="1"/>
                  </a:moveTo>
                  <a:cubicBezTo>
                    <a:pt x="565" y="1"/>
                    <a:pt x="205" y="314"/>
                    <a:pt x="95" y="722"/>
                  </a:cubicBezTo>
                  <a:cubicBezTo>
                    <a:pt x="1" y="972"/>
                    <a:pt x="17" y="1270"/>
                    <a:pt x="173" y="1505"/>
                  </a:cubicBezTo>
                  <a:cubicBezTo>
                    <a:pt x="252" y="1646"/>
                    <a:pt x="377" y="1756"/>
                    <a:pt x="518" y="1850"/>
                  </a:cubicBezTo>
                  <a:cubicBezTo>
                    <a:pt x="657" y="1940"/>
                    <a:pt x="815" y="1972"/>
                    <a:pt x="976" y="1972"/>
                  </a:cubicBezTo>
                  <a:cubicBezTo>
                    <a:pt x="1069" y="1972"/>
                    <a:pt x="1163" y="1961"/>
                    <a:pt x="1255" y="1944"/>
                  </a:cubicBezTo>
                  <a:cubicBezTo>
                    <a:pt x="1568" y="1882"/>
                    <a:pt x="1913" y="1568"/>
                    <a:pt x="1960" y="1239"/>
                  </a:cubicBezTo>
                  <a:cubicBezTo>
                    <a:pt x="2007" y="1066"/>
                    <a:pt x="2007" y="894"/>
                    <a:pt x="1960" y="722"/>
                  </a:cubicBezTo>
                  <a:cubicBezTo>
                    <a:pt x="1913" y="549"/>
                    <a:pt x="1835" y="408"/>
                    <a:pt x="1709" y="298"/>
                  </a:cubicBezTo>
                  <a:cubicBezTo>
                    <a:pt x="1521" y="110"/>
                    <a:pt x="1286" y="1"/>
                    <a:pt x="1020"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4" name="Google Shape;5794;p119"/>
            <p:cNvSpPr/>
            <p:nvPr/>
          </p:nvSpPr>
          <p:spPr>
            <a:xfrm>
              <a:off x="7699725" y="2964022"/>
              <a:ext cx="61467" cy="53464"/>
            </a:xfrm>
            <a:custGeom>
              <a:avLst/>
              <a:gdLst/>
              <a:ahLst/>
              <a:cxnLst/>
              <a:rect l="l" t="t" r="r" b="b"/>
              <a:pathLst>
                <a:path w="2650" h="2305" extrusionOk="0">
                  <a:moveTo>
                    <a:pt x="1278" y="1"/>
                  </a:moveTo>
                  <a:cubicBezTo>
                    <a:pt x="1147" y="1"/>
                    <a:pt x="1018" y="21"/>
                    <a:pt x="894" y="63"/>
                  </a:cubicBezTo>
                  <a:cubicBezTo>
                    <a:pt x="502" y="204"/>
                    <a:pt x="205" y="502"/>
                    <a:pt x="95" y="909"/>
                  </a:cubicBezTo>
                  <a:cubicBezTo>
                    <a:pt x="1" y="1239"/>
                    <a:pt x="63" y="1583"/>
                    <a:pt x="236" y="1881"/>
                  </a:cubicBezTo>
                  <a:cubicBezTo>
                    <a:pt x="384" y="2156"/>
                    <a:pt x="683" y="2305"/>
                    <a:pt x="986" y="2305"/>
                  </a:cubicBezTo>
                  <a:cubicBezTo>
                    <a:pt x="1098" y="2305"/>
                    <a:pt x="1211" y="2284"/>
                    <a:pt x="1317" y="2242"/>
                  </a:cubicBezTo>
                  <a:cubicBezTo>
                    <a:pt x="1364" y="2210"/>
                    <a:pt x="1411" y="2179"/>
                    <a:pt x="1459" y="2148"/>
                  </a:cubicBezTo>
                  <a:cubicBezTo>
                    <a:pt x="1474" y="2163"/>
                    <a:pt x="1506" y="2163"/>
                    <a:pt x="1521" y="2163"/>
                  </a:cubicBezTo>
                  <a:cubicBezTo>
                    <a:pt x="1583" y="2180"/>
                    <a:pt x="1649" y="2189"/>
                    <a:pt x="1715" y="2189"/>
                  </a:cubicBezTo>
                  <a:cubicBezTo>
                    <a:pt x="1832" y="2189"/>
                    <a:pt x="1948" y="2161"/>
                    <a:pt x="2038" y="2101"/>
                  </a:cubicBezTo>
                  <a:cubicBezTo>
                    <a:pt x="2085" y="2085"/>
                    <a:pt x="2117" y="2069"/>
                    <a:pt x="2148" y="2054"/>
                  </a:cubicBezTo>
                  <a:cubicBezTo>
                    <a:pt x="2352" y="1975"/>
                    <a:pt x="2540" y="1678"/>
                    <a:pt x="2587" y="1489"/>
                  </a:cubicBezTo>
                  <a:cubicBezTo>
                    <a:pt x="2650" y="1223"/>
                    <a:pt x="2603" y="1004"/>
                    <a:pt x="2493" y="753"/>
                  </a:cubicBezTo>
                  <a:cubicBezTo>
                    <a:pt x="2282" y="293"/>
                    <a:pt x="1775" y="1"/>
                    <a:pt x="1278"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5" name="Google Shape;5795;p119"/>
            <p:cNvSpPr/>
            <p:nvPr/>
          </p:nvSpPr>
          <p:spPr>
            <a:xfrm>
              <a:off x="7776219" y="2952564"/>
              <a:ext cx="56410" cy="43839"/>
            </a:xfrm>
            <a:custGeom>
              <a:avLst/>
              <a:gdLst/>
              <a:ahLst/>
              <a:cxnLst/>
              <a:rect l="l" t="t" r="r" b="b"/>
              <a:pathLst>
                <a:path w="2432" h="1890" extrusionOk="0">
                  <a:moveTo>
                    <a:pt x="1255" y="1"/>
                  </a:moveTo>
                  <a:cubicBezTo>
                    <a:pt x="631" y="1"/>
                    <a:pt x="1" y="642"/>
                    <a:pt x="355" y="1372"/>
                  </a:cubicBezTo>
                  <a:cubicBezTo>
                    <a:pt x="521" y="1739"/>
                    <a:pt x="813" y="1890"/>
                    <a:pt x="1114" y="1890"/>
                  </a:cubicBezTo>
                  <a:cubicBezTo>
                    <a:pt x="1754" y="1890"/>
                    <a:pt x="2432" y="1209"/>
                    <a:pt x="2016" y="463"/>
                  </a:cubicBezTo>
                  <a:cubicBezTo>
                    <a:pt x="1829" y="137"/>
                    <a:pt x="1543" y="1"/>
                    <a:pt x="1255"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6" name="Google Shape;5796;p119"/>
            <p:cNvSpPr/>
            <p:nvPr/>
          </p:nvSpPr>
          <p:spPr>
            <a:xfrm>
              <a:off x="7839701" y="2921531"/>
              <a:ext cx="47295" cy="45253"/>
            </a:xfrm>
            <a:custGeom>
              <a:avLst/>
              <a:gdLst/>
              <a:ahLst/>
              <a:cxnLst/>
              <a:rect l="l" t="t" r="r" b="b"/>
              <a:pathLst>
                <a:path w="2039" h="1951" extrusionOk="0">
                  <a:moveTo>
                    <a:pt x="1033" y="0"/>
                  </a:moveTo>
                  <a:cubicBezTo>
                    <a:pt x="870" y="0"/>
                    <a:pt x="710" y="40"/>
                    <a:pt x="565" y="124"/>
                  </a:cubicBezTo>
                  <a:cubicBezTo>
                    <a:pt x="204" y="343"/>
                    <a:pt x="0" y="814"/>
                    <a:pt x="110" y="1205"/>
                  </a:cubicBezTo>
                  <a:lnTo>
                    <a:pt x="141" y="1315"/>
                  </a:lnTo>
                  <a:cubicBezTo>
                    <a:pt x="245" y="1665"/>
                    <a:pt x="606" y="1950"/>
                    <a:pt x="976" y="1950"/>
                  </a:cubicBezTo>
                  <a:cubicBezTo>
                    <a:pt x="1053" y="1950"/>
                    <a:pt x="1131" y="1938"/>
                    <a:pt x="1207" y="1911"/>
                  </a:cubicBezTo>
                  <a:cubicBezTo>
                    <a:pt x="1239" y="1911"/>
                    <a:pt x="1270" y="1895"/>
                    <a:pt x="1301" y="1879"/>
                  </a:cubicBezTo>
                  <a:cubicBezTo>
                    <a:pt x="1662" y="1754"/>
                    <a:pt x="1928" y="1472"/>
                    <a:pt x="1991" y="1080"/>
                  </a:cubicBezTo>
                  <a:cubicBezTo>
                    <a:pt x="2038" y="719"/>
                    <a:pt x="1866" y="312"/>
                    <a:pt x="1536" y="124"/>
                  </a:cubicBezTo>
                  <a:cubicBezTo>
                    <a:pt x="1376" y="44"/>
                    <a:pt x="1203" y="0"/>
                    <a:pt x="1033"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7" name="Google Shape;5797;p119"/>
            <p:cNvSpPr/>
            <p:nvPr/>
          </p:nvSpPr>
          <p:spPr>
            <a:xfrm>
              <a:off x="7729901" y="3047776"/>
              <a:ext cx="40382" cy="38295"/>
            </a:xfrm>
            <a:custGeom>
              <a:avLst/>
              <a:gdLst/>
              <a:ahLst/>
              <a:cxnLst/>
              <a:rect l="l" t="t" r="r" b="b"/>
              <a:pathLst>
                <a:path w="1741" h="1651" extrusionOk="0">
                  <a:moveTo>
                    <a:pt x="854" y="0"/>
                  </a:moveTo>
                  <a:cubicBezTo>
                    <a:pt x="816" y="0"/>
                    <a:pt x="778" y="3"/>
                    <a:pt x="737" y="10"/>
                  </a:cubicBezTo>
                  <a:cubicBezTo>
                    <a:pt x="565" y="26"/>
                    <a:pt x="393" y="104"/>
                    <a:pt x="283" y="230"/>
                  </a:cubicBezTo>
                  <a:cubicBezTo>
                    <a:pt x="16" y="512"/>
                    <a:pt x="1" y="857"/>
                    <a:pt x="158" y="1201"/>
                  </a:cubicBezTo>
                  <a:cubicBezTo>
                    <a:pt x="220" y="1342"/>
                    <a:pt x="346" y="1484"/>
                    <a:pt x="502" y="1546"/>
                  </a:cubicBezTo>
                  <a:cubicBezTo>
                    <a:pt x="638" y="1608"/>
                    <a:pt x="764" y="1650"/>
                    <a:pt x="903" y="1650"/>
                  </a:cubicBezTo>
                  <a:cubicBezTo>
                    <a:pt x="941" y="1650"/>
                    <a:pt x="979" y="1647"/>
                    <a:pt x="1020" y="1640"/>
                  </a:cubicBezTo>
                  <a:cubicBezTo>
                    <a:pt x="1176" y="1625"/>
                    <a:pt x="1349" y="1546"/>
                    <a:pt x="1474" y="1421"/>
                  </a:cubicBezTo>
                  <a:cubicBezTo>
                    <a:pt x="1568" y="1327"/>
                    <a:pt x="1631" y="1201"/>
                    <a:pt x="1678" y="1076"/>
                  </a:cubicBezTo>
                  <a:cubicBezTo>
                    <a:pt x="1741" y="857"/>
                    <a:pt x="1678" y="653"/>
                    <a:pt x="1600" y="465"/>
                  </a:cubicBezTo>
                  <a:cubicBezTo>
                    <a:pt x="1521" y="308"/>
                    <a:pt x="1396" y="183"/>
                    <a:pt x="1239" y="104"/>
                  </a:cubicBezTo>
                  <a:cubicBezTo>
                    <a:pt x="1116" y="43"/>
                    <a:pt x="993" y="0"/>
                    <a:pt x="854"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8" name="Google Shape;5798;p119"/>
            <p:cNvSpPr/>
            <p:nvPr/>
          </p:nvSpPr>
          <p:spPr>
            <a:xfrm>
              <a:off x="7804794" y="3012521"/>
              <a:ext cx="44372" cy="42261"/>
            </a:xfrm>
            <a:custGeom>
              <a:avLst/>
              <a:gdLst/>
              <a:ahLst/>
              <a:cxnLst/>
              <a:rect l="l" t="t" r="r" b="b"/>
              <a:pathLst>
                <a:path w="1913" h="1822" extrusionOk="0">
                  <a:moveTo>
                    <a:pt x="1061" y="0"/>
                  </a:moveTo>
                  <a:cubicBezTo>
                    <a:pt x="897" y="0"/>
                    <a:pt x="739" y="52"/>
                    <a:pt x="581" y="119"/>
                  </a:cubicBezTo>
                  <a:cubicBezTo>
                    <a:pt x="330" y="229"/>
                    <a:pt x="220" y="464"/>
                    <a:pt x="110" y="715"/>
                  </a:cubicBezTo>
                  <a:cubicBezTo>
                    <a:pt x="1" y="982"/>
                    <a:pt x="142" y="1358"/>
                    <a:pt x="346" y="1561"/>
                  </a:cubicBezTo>
                  <a:cubicBezTo>
                    <a:pt x="486" y="1713"/>
                    <a:pt x="730" y="1822"/>
                    <a:pt x="962" y="1822"/>
                  </a:cubicBezTo>
                  <a:cubicBezTo>
                    <a:pt x="1042" y="1822"/>
                    <a:pt x="1120" y="1809"/>
                    <a:pt x="1192" y="1781"/>
                  </a:cubicBezTo>
                  <a:cubicBezTo>
                    <a:pt x="1427" y="1687"/>
                    <a:pt x="1662" y="1561"/>
                    <a:pt x="1788" y="1311"/>
                  </a:cubicBezTo>
                  <a:cubicBezTo>
                    <a:pt x="1866" y="1138"/>
                    <a:pt x="1913" y="966"/>
                    <a:pt x="1882" y="762"/>
                  </a:cubicBezTo>
                  <a:cubicBezTo>
                    <a:pt x="1866" y="574"/>
                    <a:pt x="1788" y="386"/>
                    <a:pt x="1646" y="261"/>
                  </a:cubicBezTo>
                  <a:cubicBezTo>
                    <a:pt x="1537" y="151"/>
                    <a:pt x="1396" y="72"/>
                    <a:pt x="1255" y="25"/>
                  </a:cubicBezTo>
                  <a:cubicBezTo>
                    <a:pt x="1189" y="8"/>
                    <a:pt x="1125" y="0"/>
                    <a:pt x="1061"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9" name="Google Shape;5799;p119"/>
            <p:cNvSpPr/>
            <p:nvPr/>
          </p:nvSpPr>
          <p:spPr>
            <a:xfrm>
              <a:off x="7866234" y="2986915"/>
              <a:ext cx="48733" cy="37483"/>
            </a:xfrm>
            <a:custGeom>
              <a:avLst/>
              <a:gdLst/>
              <a:ahLst/>
              <a:cxnLst/>
              <a:rect l="l" t="t" r="r" b="b"/>
              <a:pathLst>
                <a:path w="2101" h="1616" extrusionOk="0">
                  <a:moveTo>
                    <a:pt x="1051" y="1"/>
                  </a:moveTo>
                  <a:cubicBezTo>
                    <a:pt x="16" y="1"/>
                    <a:pt x="1" y="1615"/>
                    <a:pt x="1051" y="1615"/>
                  </a:cubicBezTo>
                  <a:cubicBezTo>
                    <a:pt x="2101" y="1615"/>
                    <a:pt x="2101" y="1"/>
                    <a:pt x="1051"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800" name="Google Shape;5800;p119"/>
          <p:cNvSpPr/>
          <p:nvPr/>
        </p:nvSpPr>
        <p:spPr>
          <a:xfrm>
            <a:off x="7192573" y="2016447"/>
            <a:ext cx="294852" cy="399632"/>
          </a:xfrm>
          <a:custGeom>
            <a:avLst/>
            <a:gdLst/>
            <a:ahLst/>
            <a:cxnLst/>
            <a:rect l="l" t="t" r="r" b="b"/>
            <a:pathLst>
              <a:path w="14450" h="19585" extrusionOk="0">
                <a:moveTo>
                  <a:pt x="3869" y="1606"/>
                </a:moveTo>
                <a:cubicBezTo>
                  <a:pt x="3994" y="1889"/>
                  <a:pt x="4104" y="2171"/>
                  <a:pt x="4214" y="2453"/>
                </a:cubicBezTo>
                <a:cubicBezTo>
                  <a:pt x="4308" y="2688"/>
                  <a:pt x="4386" y="2892"/>
                  <a:pt x="4480" y="3080"/>
                </a:cubicBezTo>
                <a:cubicBezTo>
                  <a:pt x="4057" y="3221"/>
                  <a:pt x="3649" y="3378"/>
                  <a:pt x="3242" y="3534"/>
                </a:cubicBezTo>
                <a:cubicBezTo>
                  <a:pt x="3132" y="3096"/>
                  <a:pt x="2960" y="2672"/>
                  <a:pt x="2803" y="2249"/>
                </a:cubicBezTo>
                <a:cubicBezTo>
                  <a:pt x="3148" y="2014"/>
                  <a:pt x="3508" y="1795"/>
                  <a:pt x="3869" y="1606"/>
                </a:cubicBezTo>
                <a:close/>
                <a:moveTo>
                  <a:pt x="7749" y="3655"/>
                </a:moveTo>
                <a:cubicBezTo>
                  <a:pt x="7990" y="3655"/>
                  <a:pt x="8207" y="3720"/>
                  <a:pt x="8367" y="3895"/>
                </a:cubicBezTo>
                <a:cubicBezTo>
                  <a:pt x="8932" y="4491"/>
                  <a:pt x="9230" y="5666"/>
                  <a:pt x="9559" y="6418"/>
                </a:cubicBezTo>
                <a:cubicBezTo>
                  <a:pt x="10280" y="8049"/>
                  <a:pt x="10907" y="9741"/>
                  <a:pt x="11471" y="11450"/>
                </a:cubicBezTo>
                <a:cubicBezTo>
                  <a:pt x="11769" y="12328"/>
                  <a:pt x="12035" y="13205"/>
                  <a:pt x="12302" y="14099"/>
                </a:cubicBezTo>
                <a:cubicBezTo>
                  <a:pt x="12584" y="15102"/>
                  <a:pt x="12944" y="15807"/>
                  <a:pt x="11737" y="16278"/>
                </a:cubicBezTo>
                <a:cubicBezTo>
                  <a:pt x="10186" y="16873"/>
                  <a:pt x="8587" y="17391"/>
                  <a:pt x="6988" y="17814"/>
                </a:cubicBezTo>
                <a:cubicBezTo>
                  <a:pt x="6549" y="17939"/>
                  <a:pt x="6110" y="18049"/>
                  <a:pt x="5671" y="18143"/>
                </a:cubicBezTo>
                <a:cubicBezTo>
                  <a:pt x="5423" y="18202"/>
                  <a:pt x="5270" y="18255"/>
                  <a:pt x="5160" y="18255"/>
                </a:cubicBezTo>
                <a:cubicBezTo>
                  <a:pt x="5006" y="18255"/>
                  <a:pt x="4937" y="18151"/>
                  <a:pt x="4809" y="17814"/>
                </a:cubicBezTo>
                <a:cubicBezTo>
                  <a:pt x="4465" y="16920"/>
                  <a:pt x="4167" y="15995"/>
                  <a:pt x="3869" y="15086"/>
                </a:cubicBezTo>
                <a:cubicBezTo>
                  <a:pt x="3305" y="13394"/>
                  <a:pt x="2787" y="11716"/>
                  <a:pt x="2301" y="10008"/>
                </a:cubicBezTo>
                <a:cubicBezTo>
                  <a:pt x="1894" y="8660"/>
                  <a:pt x="1580" y="7249"/>
                  <a:pt x="1110" y="5901"/>
                </a:cubicBezTo>
                <a:cubicBezTo>
                  <a:pt x="2725" y="5259"/>
                  <a:pt x="4371" y="4663"/>
                  <a:pt x="6048" y="4146"/>
                </a:cubicBezTo>
                <a:cubicBezTo>
                  <a:pt x="6496" y="4003"/>
                  <a:pt x="7190" y="3655"/>
                  <a:pt x="7749" y="3655"/>
                </a:cubicBezTo>
                <a:close/>
                <a:moveTo>
                  <a:pt x="4241" y="1"/>
                </a:moveTo>
                <a:cubicBezTo>
                  <a:pt x="4129" y="1"/>
                  <a:pt x="4009" y="29"/>
                  <a:pt x="3885" y="86"/>
                </a:cubicBezTo>
                <a:cubicBezTo>
                  <a:pt x="3085" y="447"/>
                  <a:pt x="2349" y="885"/>
                  <a:pt x="1643" y="1434"/>
                </a:cubicBezTo>
                <a:cubicBezTo>
                  <a:pt x="1345" y="1669"/>
                  <a:pt x="1236" y="1967"/>
                  <a:pt x="1408" y="2343"/>
                </a:cubicBezTo>
                <a:cubicBezTo>
                  <a:pt x="1643" y="2876"/>
                  <a:pt x="1894" y="3440"/>
                  <a:pt x="2223" y="3942"/>
                </a:cubicBezTo>
                <a:cubicBezTo>
                  <a:pt x="1675" y="4177"/>
                  <a:pt x="1126" y="4396"/>
                  <a:pt x="609" y="4616"/>
                </a:cubicBezTo>
                <a:cubicBezTo>
                  <a:pt x="562" y="4632"/>
                  <a:pt x="515" y="4663"/>
                  <a:pt x="468" y="4694"/>
                </a:cubicBezTo>
                <a:cubicBezTo>
                  <a:pt x="460" y="4694"/>
                  <a:pt x="452" y="4693"/>
                  <a:pt x="444" y="4693"/>
                </a:cubicBezTo>
                <a:cubicBezTo>
                  <a:pt x="230" y="4693"/>
                  <a:pt x="0" y="4891"/>
                  <a:pt x="76" y="5118"/>
                </a:cubicBezTo>
                <a:cubicBezTo>
                  <a:pt x="185" y="7500"/>
                  <a:pt x="1001" y="9914"/>
                  <a:pt x="1659" y="12187"/>
                </a:cubicBezTo>
                <a:cubicBezTo>
                  <a:pt x="2286" y="14318"/>
                  <a:pt x="2803" y="16779"/>
                  <a:pt x="3806" y="18754"/>
                </a:cubicBezTo>
                <a:cubicBezTo>
                  <a:pt x="4122" y="19379"/>
                  <a:pt x="4654" y="19585"/>
                  <a:pt x="5261" y="19585"/>
                </a:cubicBezTo>
                <a:cubicBezTo>
                  <a:pt x="6162" y="19585"/>
                  <a:pt x="7230" y="19133"/>
                  <a:pt x="8007" y="18927"/>
                </a:cubicBezTo>
                <a:cubicBezTo>
                  <a:pt x="9026" y="18660"/>
                  <a:pt x="10045" y="18347"/>
                  <a:pt x="11048" y="18002"/>
                </a:cubicBezTo>
                <a:cubicBezTo>
                  <a:pt x="11879" y="17704"/>
                  <a:pt x="13101" y="17469"/>
                  <a:pt x="13775" y="16858"/>
                </a:cubicBezTo>
                <a:cubicBezTo>
                  <a:pt x="14449" y="16262"/>
                  <a:pt x="14089" y="15369"/>
                  <a:pt x="13885" y="14616"/>
                </a:cubicBezTo>
                <a:cubicBezTo>
                  <a:pt x="13603" y="13582"/>
                  <a:pt x="13305" y="12547"/>
                  <a:pt x="12960" y="11513"/>
                </a:cubicBezTo>
                <a:cubicBezTo>
                  <a:pt x="12255" y="9412"/>
                  <a:pt x="11424" y="7343"/>
                  <a:pt x="10499" y="5321"/>
                </a:cubicBezTo>
                <a:cubicBezTo>
                  <a:pt x="9895" y="3980"/>
                  <a:pt x="9470" y="2291"/>
                  <a:pt x="7870" y="2291"/>
                </a:cubicBezTo>
                <a:cubicBezTo>
                  <a:pt x="7769" y="2291"/>
                  <a:pt x="7663" y="2298"/>
                  <a:pt x="7552" y="2312"/>
                </a:cubicBezTo>
                <a:cubicBezTo>
                  <a:pt x="6972" y="2390"/>
                  <a:pt x="6361" y="2516"/>
                  <a:pt x="5766" y="2672"/>
                </a:cubicBezTo>
                <a:cubicBezTo>
                  <a:pt x="5656" y="1936"/>
                  <a:pt x="5154" y="1105"/>
                  <a:pt x="4888" y="494"/>
                </a:cubicBezTo>
                <a:cubicBezTo>
                  <a:pt x="4764" y="179"/>
                  <a:pt x="4527" y="1"/>
                  <a:pt x="4241"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1" name="Google Shape;5801;p119"/>
          <p:cNvSpPr/>
          <p:nvPr/>
        </p:nvSpPr>
        <p:spPr>
          <a:xfrm>
            <a:off x="7277433" y="2128607"/>
            <a:ext cx="58624" cy="46605"/>
          </a:xfrm>
          <a:custGeom>
            <a:avLst/>
            <a:gdLst/>
            <a:ahLst/>
            <a:cxnLst/>
            <a:rect l="l" t="t" r="r" b="b"/>
            <a:pathLst>
              <a:path w="2873" h="2284" extrusionOk="0">
                <a:moveTo>
                  <a:pt x="2161" y="1"/>
                </a:moveTo>
                <a:cubicBezTo>
                  <a:pt x="2124" y="1"/>
                  <a:pt x="2085" y="4"/>
                  <a:pt x="2045" y="12"/>
                </a:cubicBezTo>
                <a:cubicBezTo>
                  <a:pt x="1748" y="59"/>
                  <a:pt x="1450" y="216"/>
                  <a:pt x="1152" y="342"/>
                </a:cubicBezTo>
                <a:cubicBezTo>
                  <a:pt x="1038" y="227"/>
                  <a:pt x="889" y="113"/>
                  <a:pt x="760" y="113"/>
                </a:cubicBezTo>
                <a:cubicBezTo>
                  <a:pt x="695" y="113"/>
                  <a:pt x="635" y="142"/>
                  <a:pt x="588" y="216"/>
                </a:cubicBezTo>
                <a:cubicBezTo>
                  <a:pt x="509" y="357"/>
                  <a:pt x="509" y="498"/>
                  <a:pt x="556" y="639"/>
                </a:cubicBezTo>
                <a:cubicBezTo>
                  <a:pt x="462" y="686"/>
                  <a:pt x="368" y="749"/>
                  <a:pt x="274" y="827"/>
                </a:cubicBezTo>
                <a:cubicBezTo>
                  <a:pt x="0" y="1056"/>
                  <a:pt x="199" y="1550"/>
                  <a:pt x="541" y="1550"/>
                </a:cubicBezTo>
                <a:cubicBezTo>
                  <a:pt x="551" y="1550"/>
                  <a:pt x="561" y="1549"/>
                  <a:pt x="572" y="1548"/>
                </a:cubicBezTo>
                <a:cubicBezTo>
                  <a:pt x="666" y="1548"/>
                  <a:pt x="760" y="1533"/>
                  <a:pt x="854" y="1517"/>
                </a:cubicBezTo>
                <a:cubicBezTo>
                  <a:pt x="917" y="1721"/>
                  <a:pt x="980" y="1909"/>
                  <a:pt x="1089" y="2081"/>
                </a:cubicBezTo>
                <a:cubicBezTo>
                  <a:pt x="1182" y="2218"/>
                  <a:pt x="1337" y="2283"/>
                  <a:pt x="1488" y="2283"/>
                </a:cubicBezTo>
                <a:cubicBezTo>
                  <a:pt x="1720" y="2283"/>
                  <a:pt x="1945" y="2131"/>
                  <a:pt x="1936" y="1846"/>
                </a:cubicBezTo>
                <a:cubicBezTo>
                  <a:pt x="1920" y="1643"/>
                  <a:pt x="1857" y="1423"/>
                  <a:pt x="1748" y="1219"/>
                </a:cubicBezTo>
                <a:cubicBezTo>
                  <a:pt x="1983" y="1141"/>
                  <a:pt x="2233" y="1047"/>
                  <a:pt x="2422" y="921"/>
                </a:cubicBezTo>
                <a:cubicBezTo>
                  <a:pt x="2872" y="616"/>
                  <a:pt x="2635" y="1"/>
                  <a:pt x="2161"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2" name="Google Shape;5802;p119"/>
          <p:cNvSpPr/>
          <p:nvPr/>
        </p:nvSpPr>
        <p:spPr>
          <a:xfrm>
            <a:off x="7332585" y="2305305"/>
            <a:ext cx="72356" cy="37035"/>
          </a:xfrm>
          <a:custGeom>
            <a:avLst/>
            <a:gdLst/>
            <a:ahLst/>
            <a:cxnLst/>
            <a:rect l="l" t="t" r="r" b="b"/>
            <a:pathLst>
              <a:path w="3546" h="1815" extrusionOk="0">
                <a:moveTo>
                  <a:pt x="2478" y="1"/>
                </a:moveTo>
                <a:cubicBezTo>
                  <a:pt x="2423" y="1"/>
                  <a:pt x="2365" y="7"/>
                  <a:pt x="2305" y="20"/>
                </a:cubicBezTo>
                <a:cubicBezTo>
                  <a:pt x="1537" y="193"/>
                  <a:pt x="487" y="365"/>
                  <a:pt x="110" y="1149"/>
                </a:cubicBezTo>
                <a:cubicBezTo>
                  <a:pt x="1" y="1384"/>
                  <a:pt x="95" y="1650"/>
                  <a:pt x="361" y="1744"/>
                </a:cubicBezTo>
                <a:cubicBezTo>
                  <a:pt x="517" y="1794"/>
                  <a:pt x="677" y="1814"/>
                  <a:pt x="841" y="1814"/>
                </a:cubicBezTo>
                <a:cubicBezTo>
                  <a:pt x="1455" y="1814"/>
                  <a:pt x="2112" y="1530"/>
                  <a:pt x="2681" y="1431"/>
                </a:cubicBezTo>
                <a:cubicBezTo>
                  <a:pt x="3546" y="1284"/>
                  <a:pt x="3273" y="1"/>
                  <a:pt x="2478"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3" name="Google Shape;5803;p119"/>
          <p:cNvSpPr/>
          <p:nvPr/>
        </p:nvSpPr>
        <p:spPr>
          <a:xfrm>
            <a:off x="6143508" y="1726262"/>
            <a:ext cx="442993" cy="387940"/>
          </a:xfrm>
          <a:custGeom>
            <a:avLst/>
            <a:gdLst/>
            <a:ahLst/>
            <a:cxnLst/>
            <a:rect l="l" t="t" r="r" b="b"/>
            <a:pathLst>
              <a:path w="21710" h="19012" extrusionOk="0">
                <a:moveTo>
                  <a:pt x="11305" y="1634"/>
                </a:moveTo>
                <a:cubicBezTo>
                  <a:pt x="11441" y="1634"/>
                  <a:pt x="11590" y="1656"/>
                  <a:pt x="11756" y="1706"/>
                </a:cubicBezTo>
                <a:cubicBezTo>
                  <a:pt x="12399" y="1894"/>
                  <a:pt x="13120" y="2505"/>
                  <a:pt x="13700" y="2834"/>
                </a:cubicBezTo>
                <a:cubicBezTo>
                  <a:pt x="14217" y="3132"/>
                  <a:pt x="14970" y="3414"/>
                  <a:pt x="15424" y="3822"/>
                </a:cubicBezTo>
                <a:cubicBezTo>
                  <a:pt x="15863" y="4229"/>
                  <a:pt x="15800" y="3994"/>
                  <a:pt x="15628" y="4637"/>
                </a:cubicBezTo>
                <a:cubicBezTo>
                  <a:pt x="14358" y="4041"/>
                  <a:pt x="13089" y="3461"/>
                  <a:pt x="11803" y="2897"/>
                </a:cubicBezTo>
                <a:cubicBezTo>
                  <a:pt x="11270" y="2678"/>
                  <a:pt x="10738" y="2458"/>
                  <a:pt x="10205" y="2223"/>
                </a:cubicBezTo>
                <a:cubicBezTo>
                  <a:pt x="10532" y="1896"/>
                  <a:pt x="10841" y="1634"/>
                  <a:pt x="11305" y="1634"/>
                </a:cubicBezTo>
                <a:close/>
                <a:moveTo>
                  <a:pt x="10451" y="6900"/>
                </a:moveTo>
                <a:cubicBezTo>
                  <a:pt x="11054" y="6900"/>
                  <a:pt x="11650" y="7132"/>
                  <a:pt x="12070" y="7552"/>
                </a:cubicBezTo>
                <a:cubicBezTo>
                  <a:pt x="13230" y="8744"/>
                  <a:pt x="12869" y="10781"/>
                  <a:pt x="11600" y="11706"/>
                </a:cubicBezTo>
                <a:cubicBezTo>
                  <a:pt x="11122" y="12047"/>
                  <a:pt x="10589" y="12205"/>
                  <a:pt x="10074" y="12205"/>
                </a:cubicBezTo>
                <a:cubicBezTo>
                  <a:pt x="8881" y="12205"/>
                  <a:pt x="7776" y="11361"/>
                  <a:pt x="7634" y="9982"/>
                </a:cubicBezTo>
                <a:cubicBezTo>
                  <a:pt x="7556" y="9214"/>
                  <a:pt x="7759" y="8446"/>
                  <a:pt x="8151" y="7835"/>
                </a:cubicBezTo>
                <a:cubicBezTo>
                  <a:pt x="8214" y="7835"/>
                  <a:pt x="8261" y="7819"/>
                  <a:pt x="8324" y="7788"/>
                </a:cubicBezTo>
                <a:cubicBezTo>
                  <a:pt x="8998" y="7474"/>
                  <a:pt x="9468" y="6972"/>
                  <a:pt x="10236" y="6910"/>
                </a:cubicBezTo>
                <a:cubicBezTo>
                  <a:pt x="10308" y="6903"/>
                  <a:pt x="10380" y="6900"/>
                  <a:pt x="10451" y="6900"/>
                </a:cubicBezTo>
                <a:close/>
                <a:moveTo>
                  <a:pt x="5173" y="1800"/>
                </a:moveTo>
                <a:cubicBezTo>
                  <a:pt x="5753" y="2176"/>
                  <a:pt x="6443" y="2364"/>
                  <a:pt x="7101" y="2631"/>
                </a:cubicBezTo>
                <a:cubicBezTo>
                  <a:pt x="8198" y="3054"/>
                  <a:pt x="9295" y="3493"/>
                  <a:pt x="10377" y="3947"/>
                </a:cubicBezTo>
                <a:cubicBezTo>
                  <a:pt x="12383" y="4809"/>
                  <a:pt x="14358" y="5719"/>
                  <a:pt x="16318" y="6690"/>
                </a:cubicBezTo>
                <a:cubicBezTo>
                  <a:pt x="17242" y="7161"/>
                  <a:pt x="18230" y="7599"/>
                  <a:pt x="19108" y="8148"/>
                </a:cubicBezTo>
                <a:cubicBezTo>
                  <a:pt x="19688" y="8509"/>
                  <a:pt x="20173" y="8775"/>
                  <a:pt x="20048" y="9637"/>
                </a:cubicBezTo>
                <a:cubicBezTo>
                  <a:pt x="19954" y="10280"/>
                  <a:pt x="19405" y="11063"/>
                  <a:pt x="19123" y="11628"/>
                </a:cubicBezTo>
                <a:cubicBezTo>
                  <a:pt x="18904" y="12067"/>
                  <a:pt x="18684" y="12506"/>
                  <a:pt x="18481" y="12944"/>
                </a:cubicBezTo>
                <a:cubicBezTo>
                  <a:pt x="17760" y="12506"/>
                  <a:pt x="16945" y="12176"/>
                  <a:pt x="16161" y="11879"/>
                </a:cubicBezTo>
                <a:cubicBezTo>
                  <a:pt x="15440" y="11596"/>
                  <a:pt x="14609" y="11205"/>
                  <a:pt x="13810" y="11173"/>
                </a:cubicBezTo>
                <a:cubicBezTo>
                  <a:pt x="14421" y="9825"/>
                  <a:pt x="14358" y="8195"/>
                  <a:pt x="13418" y="6910"/>
                </a:cubicBezTo>
                <a:cubicBezTo>
                  <a:pt x="12792" y="6041"/>
                  <a:pt x="11359" y="5433"/>
                  <a:pt x="10058" y="5433"/>
                </a:cubicBezTo>
                <a:cubicBezTo>
                  <a:pt x="9340" y="5433"/>
                  <a:pt x="8662" y="5618"/>
                  <a:pt x="8183" y="6048"/>
                </a:cubicBezTo>
                <a:cubicBezTo>
                  <a:pt x="8042" y="6110"/>
                  <a:pt x="7916" y="6204"/>
                  <a:pt x="7791" y="6283"/>
                </a:cubicBezTo>
                <a:cubicBezTo>
                  <a:pt x="7556" y="6471"/>
                  <a:pt x="7336" y="6675"/>
                  <a:pt x="7148" y="6925"/>
                </a:cubicBezTo>
                <a:cubicBezTo>
                  <a:pt x="6474" y="6643"/>
                  <a:pt x="5784" y="6361"/>
                  <a:pt x="5095" y="6079"/>
                </a:cubicBezTo>
                <a:cubicBezTo>
                  <a:pt x="4734" y="5922"/>
                  <a:pt x="4374" y="5766"/>
                  <a:pt x="3998" y="5624"/>
                </a:cubicBezTo>
                <a:lnTo>
                  <a:pt x="3277" y="5327"/>
                </a:lnTo>
                <a:cubicBezTo>
                  <a:pt x="3245" y="5311"/>
                  <a:pt x="3214" y="5295"/>
                  <a:pt x="3198" y="5280"/>
                </a:cubicBezTo>
                <a:cubicBezTo>
                  <a:pt x="3449" y="4606"/>
                  <a:pt x="3731" y="3932"/>
                  <a:pt x="4013" y="3273"/>
                </a:cubicBezTo>
                <a:cubicBezTo>
                  <a:pt x="4107" y="3023"/>
                  <a:pt x="4233" y="2772"/>
                  <a:pt x="4327" y="2537"/>
                </a:cubicBezTo>
                <a:cubicBezTo>
                  <a:pt x="4421" y="2411"/>
                  <a:pt x="4515" y="2302"/>
                  <a:pt x="4625" y="2192"/>
                </a:cubicBezTo>
                <a:cubicBezTo>
                  <a:pt x="4750" y="2066"/>
                  <a:pt x="4875" y="1894"/>
                  <a:pt x="5032" y="1831"/>
                </a:cubicBezTo>
                <a:cubicBezTo>
                  <a:pt x="5079" y="1800"/>
                  <a:pt x="5126" y="1800"/>
                  <a:pt x="5173" y="1800"/>
                </a:cubicBezTo>
                <a:close/>
                <a:moveTo>
                  <a:pt x="3041" y="5703"/>
                </a:moveTo>
                <a:cubicBezTo>
                  <a:pt x="3418" y="5860"/>
                  <a:pt x="3841" y="5969"/>
                  <a:pt x="4029" y="6048"/>
                </a:cubicBezTo>
                <a:cubicBezTo>
                  <a:pt x="4985" y="6471"/>
                  <a:pt x="5957" y="6878"/>
                  <a:pt x="6897" y="7302"/>
                </a:cubicBezTo>
                <a:cubicBezTo>
                  <a:pt x="6458" y="8023"/>
                  <a:pt x="6255" y="8916"/>
                  <a:pt x="6239" y="9731"/>
                </a:cubicBezTo>
                <a:cubicBezTo>
                  <a:pt x="6214" y="11979"/>
                  <a:pt x="8039" y="13650"/>
                  <a:pt x="10098" y="13650"/>
                </a:cubicBezTo>
                <a:cubicBezTo>
                  <a:pt x="10624" y="13650"/>
                  <a:pt x="11165" y="13541"/>
                  <a:pt x="11694" y="13305"/>
                </a:cubicBezTo>
                <a:cubicBezTo>
                  <a:pt x="12587" y="12897"/>
                  <a:pt x="13277" y="12223"/>
                  <a:pt x="13700" y="11408"/>
                </a:cubicBezTo>
                <a:cubicBezTo>
                  <a:pt x="14343" y="11784"/>
                  <a:pt x="15142" y="11957"/>
                  <a:pt x="15832" y="12255"/>
                </a:cubicBezTo>
                <a:cubicBezTo>
                  <a:pt x="16662" y="12600"/>
                  <a:pt x="17430" y="13054"/>
                  <a:pt x="18230" y="13430"/>
                </a:cubicBezTo>
                <a:cubicBezTo>
                  <a:pt x="18057" y="13791"/>
                  <a:pt x="17885" y="14151"/>
                  <a:pt x="17713" y="14512"/>
                </a:cubicBezTo>
                <a:cubicBezTo>
                  <a:pt x="17336" y="15264"/>
                  <a:pt x="16850" y="16973"/>
                  <a:pt x="16067" y="17302"/>
                </a:cubicBezTo>
                <a:cubicBezTo>
                  <a:pt x="15965" y="17344"/>
                  <a:pt x="15850" y="17363"/>
                  <a:pt x="15724" y="17363"/>
                </a:cubicBezTo>
                <a:cubicBezTo>
                  <a:pt x="14875" y="17363"/>
                  <a:pt x="13550" y="16503"/>
                  <a:pt x="12854" y="16189"/>
                </a:cubicBezTo>
                <a:cubicBezTo>
                  <a:pt x="11819" y="15750"/>
                  <a:pt x="10785" y="15296"/>
                  <a:pt x="9766" y="14825"/>
                </a:cubicBezTo>
                <a:cubicBezTo>
                  <a:pt x="7697" y="13885"/>
                  <a:pt x="5659" y="12913"/>
                  <a:pt x="3621" y="11910"/>
                </a:cubicBezTo>
                <a:cubicBezTo>
                  <a:pt x="3245" y="11722"/>
                  <a:pt x="2775" y="11581"/>
                  <a:pt x="2430" y="11314"/>
                </a:cubicBezTo>
                <a:cubicBezTo>
                  <a:pt x="1615" y="10719"/>
                  <a:pt x="1584" y="10186"/>
                  <a:pt x="1819" y="9324"/>
                </a:cubicBezTo>
                <a:cubicBezTo>
                  <a:pt x="2117" y="8289"/>
                  <a:pt x="2461" y="7270"/>
                  <a:pt x="2822" y="6251"/>
                </a:cubicBezTo>
                <a:cubicBezTo>
                  <a:pt x="2900" y="6079"/>
                  <a:pt x="2963" y="5891"/>
                  <a:pt x="3041" y="5703"/>
                </a:cubicBezTo>
                <a:close/>
                <a:moveTo>
                  <a:pt x="11055" y="0"/>
                </a:moveTo>
                <a:cubicBezTo>
                  <a:pt x="10847" y="0"/>
                  <a:pt x="10637" y="37"/>
                  <a:pt x="10424" y="123"/>
                </a:cubicBezTo>
                <a:cubicBezTo>
                  <a:pt x="9719" y="421"/>
                  <a:pt x="9280" y="1079"/>
                  <a:pt x="9123" y="1800"/>
                </a:cubicBezTo>
                <a:cubicBezTo>
                  <a:pt x="8951" y="1722"/>
                  <a:pt x="8778" y="1659"/>
                  <a:pt x="8590" y="1581"/>
                </a:cubicBezTo>
                <a:cubicBezTo>
                  <a:pt x="7665" y="1220"/>
                  <a:pt x="6631" y="671"/>
                  <a:pt x="5612" y="546"/>
                </a:cubicBezTo>
                <a:cubicBezTo>
                  <a:pt x="5410" y="403"/>
                  <a:pt x="5159" y="341"/>
                  <a:pt x="4897" y="341"/>
                </a:cubicBezTo>
                <a:cubicBezTo>
                  <a:pt x="4670" y="341"/>
                  <a:pt x="4435" y="388"/>
                  <a:pt x="4217" y="468"/>
                </a:cubicBezTo>
                <a:cubicBezTo>
                  <a:pt x="4107" y="468"/>
                  <a:pt x="3998" y="530"/>
                  <a:pt x="3888" y="624"/>
                </a:cubicBezTo>
                <a:cubicBezTo>
                  <a:pt x="3778" y="687"/>
                  <a:pt x="3668" y="750"/>
                  <a:pt x="3574" y="828"/>
                </a:cubicBezTo>
                <a:cubicBezTo>
                  <a:pt x="3496" y="875"/>
                  <a:pt x="3465" y="1016"/>
                  <a:pt x="3496" y="1095"/>
                </a:cubicBezTo>
                <a:cubicBezTo>
                  <a:pt x="3512" y="1110"/>
                  <a:pt x="3512" y="1126"/>
                  <a:pt x="3527" y="1142"/>
                </a:cubicBezTo>
                <a:cubicBezTo>
                  <a:pt x="3324" y="1518"/>
                  <a:pt x="3167" y="1957"/>
                  <a:pt x="3088" y="2176"/>
                </a:cubicBezTo>
                <a:cubicBezTo>
                  <a:pt x="2963" y="2333"/>
                  <a:pt x="2853" y="2490"/>
                  <a:pt x="2759" y="2662"/>
                </a:cubicBezTo>
                <a:cubicBezTo>
                  <a:pt x="2665" y="2819"/>
                  <a:pt x="2665" y="2991"/>
                  <a:pt x="2728" y="3132"/>
                </a:cubicBezTo>
                <a:cubicBezTo>
                  <a:pt x="2352" y="3869"/>
                  <a:pt x="2023" y="4637"/>
                  <a:pt x="1709" y="5389"/>
                </a:cubicBezTo>
                <a:cubicBezTo>
                  <a:pt x="1333" y="6267"/>
                  <a:pt x="1004" y="7161"/>
                  <a:pt x="722" y="8054"/>
                </a:cubicBezTo>
                <a:cubicBezTo>
                  <a:pt x="439" y="8900"/>
                  <a:pt x="1" y="9888"/>
                  <a:pt x="173" y="10781"/>
                </a:cubicBezTo>
                <a:cubicBezTo>
                  <a:pt x="486" y="12490"/>
                  <a:pt x="2853" y="13164"/>
                  <a:pt x="4201" y="13822"/>
                </a:cubicBezTo>
                <a:cubicBezTo>
                  <a:pt x="6223" y="14810"/>
                  <a:pt x="8277" y="15750"/>
                  <a:pt x="10330" y="16691"/>
                </a:cubicBezTo>
                <a:cubicBezTo>
                  <a:pt x="11364" y="17161"/>
                  <a:pt x="12399" y="17631"/>
                  <a:pt x="13433" y="18086"/>
                </a:cubicBezTo>
                <a:cubicBezTo>
                  <a:pt x="14198" y="18422"/>
                  <a:pt x="15171" y="19012"/>
                  <a:pt x="16047" y="19012"/>
                </a:cubicBezTo>
                <a:cubicBezTo>
                  <a:pt x="16069" y="19012"/>
                  <a:pt x="16092" y="19011"/>
                  <a:pt x="16114" y="19010"/>
                </a:cubicBezTo>
                <a:cubicBezTo>
                  <a:pt x="17854" y="18948"/>
                  <a:pt x="18528" y="16330"/>
                  <a:pt x="19155" y="15076"/>
                </a:cubicBezTo>
                <a:cubicBezTo>
                  <a:pt x="19672" y="14042"/>
                  <a:pt x="20189" y="13007"/>
                  <a:pt x="20691" y="11973"/>
                </a:cubicBezTo>
                <a:cubicBezTo>
                  <a:pt x="21083" y="11189"/>
                  <a:pt x="21631" y="10311"/>
                  <a:pt x="21663" y="9418"/>
                </a:cubicBezTo>
                <a:cubicBezTo>
                  <a:pt x="21710" y="8289"/>
                  <a:pt x="21036" y="7552"/>
                  <a:pt x="20173" y="6988"/>
                </a:cubicBezTo>
                <a:cubicBezTo>
                  <a:pt x="20565" y="6675"/>
                  <a:pt x="20675" y="5985"/>
                  <a:pt x="20142" y="5703"/>
                </a:cubicBezTo>
                <a:cubicBezTo>
                  <a:pt x="20064" y="5672"/>
                  <a:pt x="20001" y="5640"/>
                  <a:pt x="19923" y="5609"/>
                </a:cubicBezTo>
                <a:cubicBezTo>
                  <a:pt x="19829" y="5562"/>
                  <a:pt x="19719" y="5499"/>
                  <a:pt x="19593" y="5452"/>
                </a:cubicBezTo>
                <a:cubicBezTo>
                  <a:pt x="19468" y="5389"/>
                  <a:pt x="19327" y="5327"/>
                  <a:pt x="19202" y="5264"/>
                </a:cubicBezTo>
                <a:cubicBezTo>
                  <a:pt x="18958" y="5154"/>
                  <a:pt x="18695" y="5025"/>
                  <a:pt x="18420" y="5025"/>
                </a:cubicBezTo>
                <a:cubicBezTo>
                  <a:pt x="18342" y="5025"/>
                  <a:pt x="18263" y="5036"/>
                  <a:pt x="18183" y="5060"/>
                </a:cubicBezTo>
                <a:cubicBezTo>
                  <a:pt x="17963" y="5139"/>
                  <a:pt x="17775" y="5389"/>
                  <a:pt x="17869" y="5640"/>
                </a:cubicBezTo>
                <a:cubicBezTo>
                  <a:pt x="17885" y="5687"/>
                  <a:pt x="17901" y="5734"/>
                  <a:pt x="17932" y="5781"/>
                </a:cubicBezTo>
                <a:cubicBezTo>
                  <a:pt x="17603" y="5609"/>
                  <a:pt x="17274" y="5452"/>
                  <a:pt x="16960" y="5280"/>
                </a:cubicBezTo>
                <a:cubicBezTo>
                  <a:pt x="17305" y="4574"/>
                  <a:pt x="17509" y="3665"/>
                  <a:pt x="16960" y="3070"/>
                </a:cubicBezTo>
                <a:cubicBezTo>
                  <a:pt x="16584" y="2678"/>
                  <a:pt x="15973" y="2458"/>
                  <a:pt x="15502" y="2192"/>
                </a:cubicBezTo>
                <a:cubicBezTo>
                  <a:pt x="14781" y="1784"/>
                  <a:pt x="14060" y="1377"/>
                  <a:pt x="13339" y="969"/>
                </a:cubicBezTo>
                <a:cubicBezTo>
                  <a:pt x="12640" y="569"/>
                  <a:pt x="11870" y="0"/>
                  <a:pt x="11055"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4" name="Google Shape;5804;p119"/>
          <p:cNvSpPr/>
          <p:nvPr/>
        </p:nvSpPr>
        <p:spPr>
          <a:xfrm>
            <a:off x="6308534" y="1885127"/>
            <a:ext cx="75845" cy="68744"/>
          </a:xfrm>
          <a:custGeom>
            <a:avLst/>
            <a:gdLst/>
            <a:ahLst/>
            <a:cxnLst/>
            <a:rect l="l" t="t" r="r" b="b"/>
            <a:pathLst>
              <a:path w="3717" h="3369" extrusionOk="0">
                <a:moveTo>
                  <a:pt x="1792" y="0"/>
                </a:moveTo>
                <a:cubicBezTo>
                  <a:pt x="1399" y="0"/>
                  <a:pt x="1014" y="138"/>
                  <a:pt x="722" y="440"/>
                </a:cubicBezTo>
                <a:cubicBezTo>
                  <a:pt x="424" y="644"/>
                  <a:pt x="220" y="973"/>
                  <a:pt x="142" y="1287"/>
                </a:cubicBezTo>
                <a:cubicBezTo>
                  <a:pt x="1" y="1914"/>
                  <a:pt x="283" y="2635"/>
                  <a:pt x="784" y="3027"/>
                </a:cubicBezTo>
                <a:cubicBezTo>
                  <a:pt x="1078" y="3263"/>
                  <a:pt x="1422" y="3368"/>
                  <a:pt x="1766" y="3368"/>
                </a:cubicBezTo>
                <a:cubicBezTo>
                  <a:pt x="2742" y="3368"/>
                  <a:pt x="3717" y="2522"/>
                  <a:pt x="3543" y="1444"/>
                </a:cubicBezTo>
                <a:cubicBezTo>
                  <a:pt x="3396" y="554"/>
                  <a:pt x="2580" y="0"/>
                  <a:pt x="1792"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805" name="Google Shape;5805;p119"/>
          <p:cNvGrpSpPr/>
          <p:nvPr/>
        </p:nvGrpSpPr>
        <p:grpSpPr>
          <a:xfrm>
            <a:off x="7510015" y="2366056"/>
            <a:ext cx="461859" cy="280686"/>
            <a:chOff x="7581204" y="2062680"/>
            <a:chExt cx="525019" cy="319070"/>
          </a:xfrm>
        </p:grpSpPr>
        <p:sp>
          <p:nvSpPr>
            <p:cNvPr id="5806" name="Google Shape;5806;p119"/>
            <p:cNvSpPr/>
            <p:nvPr/>
          </p:nvSpPr>
          <p:spPr>
            <a:xfrm>
              <a:off x="7581204" y="2062680"/>
              <a:ext cx="525019" cy="319070"/>
            </a:xfrm>
            <a:custGeom>
              <a:avLst/>
              <a:gdLst/>
              <a:ahLst/>
              <a:cxnLst/>
              <a:rect l="l" t="t" r="r" b="b"/>
              <a:pathLst>
                <a:path w="22635" h="13756" extrusionOk="0">
                  <a:moveTo>
                    <a:pt x="17985" y="1854"/>
                  </a:moveTo>
                  <a:cubicBezTo>
                    <a:pt x="18957" y="1854"/>
                    <a:pt x="19205" y="2475"/>
                    <a:pt x="19484" y="3249"/>
                  </a:cubicBezTo>
                  <a:cubicBezTo>
                    <a:pt x="20048" y="4832"/>
                    <a:pt x="20456" y="6478"/>
                    <a:pt x="20707" y="8140"/>
                  </a:cubicBezTo>
                  <a:cubicBezTo>
                    <a:pt x="20378" y="7748"/>
                    <a:pt x="19970" y="7419"/>
                    <a:pt x="19437" y="7325"/>
                  </a:cubicBezTo>
                  <a:cubicBezTo>
                    <a:pt x="19295" y="7294"/>
                    <a:pt x="19150" y="7281"/>
                    <a:pt x="19003" y="7281"/>
                  </a:cubicBezTo>
                  <a:cubicBezTo>
                    <a:pt x="17853" y="7281"/>
                    <a:pt x="16578" y="8116"/>
                    <a:pt x="15550" y="8422"/>
                  </a:cubicBezTo>
                  <a:cubicBezTo>
                    <a:pt x="12243" y="9441"/>
                    <a:pt x="8763" y="9801"/>
                    <a:pt x="5393" y="10601"/>
                  </a:cubicBezTo>
                  <a:cubicBezTo>
                    <a:pt x="5362" y="10334"/>
                    <a:pt x="5252" y="10052"/>
                    <a:pt x="5189" y="9817"/>
                  </a:cubicBezTo>
                  <a:cubicBezTo>
                    <a:pt x="4970" y="9017"/>
                    <a:pt x="4750" y="8218"/>
                    <a:pt x="4515" y="7434"/>
                  </a:cubicBezTo>
                  <a:cubicBezTo>
                    <a:pt x="4358" y="6870"/>
                    <a:pt x="4249" y="6212"/>
                    <a:pt x="3920" y="5710"/>
                  </a:cubicBezTo>
                  <a:cubicBezTo>
                    <a:pt x="6161" y="5381"/>
                    <a:pt x="8387" y="4785"/>
                    <a:pt x="10550" y="4143"/>
                  </a:cubicBezTo>
                  <a:cubicBezTo>
                    <a:pt x="12833" y="3482"/>
                    <a:pt x="15077" y="2519"/>
                    <a:pt x="17451" y="2519"/>
                  </a:cubicBezTo>
                  <a:cubicBezTo>
                    <a:pt x="17668" y="2519"/>
                    <a:pt x="17886" y="2527"/>
                    <a:pt x="18105" y="2544"/>
                  </a:cubicBezTo>
                  <a:cubicBezTo>
                    <a:pt x="18215" y="3845"/>
                    <a:pt x="18356" y="5162"/>
                    <a:pt x="18528" y="6447"/>
                  </a:cubicBezTo>
                  <a:cubicBezTo>
                    <a:pt x="18569" y="6804"/>
                    <a:pt x="18647" y="7259"/>
                    <a:pt x="19015" y="7259"/>
                  </a:cubicBezTo>
                  <a:cubicBezTo>
                    <a:pt x="19066" y="7259"/>
                    <a:pt x="19123" y="7250"/>
                    <a:pt x="19186" y="7231"/>
                  </a:cubicBezTo>
                  <a:cubicBezTo>
                    <a:pt x="19265" y="7199"/>
                    <a:pt x="19312" y="7137"/>
                    <a:pt x="19312" y="7074"/>
                  </a:cubicBezTo>
                  <a:cubicBezTo>
                    <a:pt x="19312" y="7027"/>
                    <a:pt x="19312" y="6995"/>
                    <a:pt x="19327" y="6964"/>
                  </a:cubicBezTo>
                  <a:cubicBezTo>
                    <a:pt x="19327" y="6902"/>
                    <a:pt x="19269" y="6860"/>
                    <a:pt x="19214" y="6860"/>
                  </a:cubicBezTo>
                  <a:cubicBezTo>
                    <a:pt x="19199" y="6860"/>
                    <a:pt x="19184" y="6863"/>
                    <a:pt x="19171" y="6870"/>
                  </a:cubicBezTo>
                  <a:cubicBezTo>
                    <a:pt x="19164" y="6874"/>
                    <a:pt x="19157" y="6876"/>
                    <a:pt x="19150" y="6876"/>
                  </a:cubicBezTo>
                  <a:cubicBezTo>
                    <a:pt x="18888" y="6876"/>
                    <a:pt x="18590" y="4390"/>
                    <a:pt x="18575" y="4252"/>
                  </a:cubicBezTo>
                  <a:cubicBezTo>
                    <a:pt x="18497" y="3688"/>
                    <a:pt x="18434" y="3124"/>
                    <a:pt x="18340" y="2560"/>
                  </a:cubicBezTo>
                  <a:lnTo>
                    <a:pt x="18340" y="2560"/>
                  </a:lnTo>
                  <a:cubicBezTo>
                    <a:pt x="18450" y="2575"/>
                    <a:pt x="18559" y="2591"/>
                    <a:pt x="18669" y="2607"/>
                  </a:cubicBezTo>
                  <a:cubicBezTo>
                    <a:pt x="18679" y="2608"/>
                    <a:pt x="18689" y="2608"/>
                    <a:pt x="18699" y="2608"/>
                  </a:cubicBezTo>
                  <a:cubicBezTo>
                    <a:pt x="18971" y="2608"/>
                    <a:pt x="19019" y="2199"/>
                    <a:pt x="18716" y="2183"/>
                  </a:cubicBezTo>
                  <a:cubicBezTo>
                    <a:pt x="18575" y="2183"/>
                    <a:pt x="18418" y="2168"/>
                    <a:pt x="18277" y="2168"/>
                  </a:cubicBezTo>
                  <a:cubicBezTo>
                    <a:pt x="18263" y="2139"/>
                    <a:pt x="18231" y="2126"/>
                    <a:pt x="18198" y="2126"/>
                  </a:cubicBezTo>
                  <a:cubicBezTo>
                    <a:pt x="18161" y="2126"/>
                    <a:pt x="18122" y="2143"/>
                    <a:pt x="18105" y="2168"/>
                  </a:cubicBezTo>
                  <a:cubicBezTo>
                    <a:pt x="15722" y="2168"/>
                    <a:pt x="13685" y="2826"/>
                    <a:pt x="11365" y="3531"/>
                  </a:cubicBezTo>
                  <a:cubicBezTo>
                    <a:pt x="8857" y="4299"/>
                    <a:pt x="6302" y="4848"/>
                    <a:pt x="3763" y="5506"/>
                  </a:cubicBezTo>
                  <a:cubicBezTo>
                    <a:pt x="3669" y="5397"/>
                    <a:pt x="3543" y="5287"/>
                    <a:pt x="3402" y="5209"/>
                  </a:cubicBezTo>
                  <a:cubicBezTo>
                    <a:pt x="3371" y="5177"/>
                    <a:pt x="3324" y="5162"/>
                    <a:pt x="3293" y="5146"/>
                  </a:cubicBezTo>
                  <a:cubicBezTo>
                    <a:pt x="4515" y="4879"/>
                    <a:pt x="5753" y="4519"/>
                    <a:pt x="6929" y="4268"/>
                  </a:cubicBezTo>
                  <a:cubicBezTo>
                    <a:pt x="9045" y="3798"/>
                    <a:pt x="11161" y="3343"/>
                    <a:pt x="13293" y="2873"/>
                  </a:cubicBezTo>
                  <a:lnTo>
                    <a:pt x="16224" y="2230"/>
                  </a:lnTo>
                  <a:cubicBezTo>
                    <a:pt x="16757" y="2105"/>
                    <a:pt x="17399" y="1854"/>
                    <a:pt x="17948" y="1854"/>
                  </a:cubicBezTo>
                  <a:cubicBezTo>
                    <a:pt x="17960" y="1854"/>
                    <a:pt x="17973" y="1854"/>
                    <a:pt x="17985" y="1854"/>
                  </a:cubicBezTo>
                  <a:close/>
                  <a:moveTo>
                    <a:pt x="19036" y="7645"/>
                  </a:moveTo>
                  <a:cubicBezTo>
                    <a:pt x="19146" y="7645"/>
                    <a:pt x="19254" y="7657"/>
                    <a:pt x="19359" y="7685"/>
                  </a:cubicBezTo>
                  <a:cubicBezTo>
                    <a:pt x="19876" y="7826"/>
                    <a:pt x="20252" y="8265"/>
                    <a:pt x="20534" y="8751"/>
                  </a:cubicBezTo>
                  <a:cubicBezTo>
                    <a:pt x="16381" y="9864"/>
                    <a:pt x="12196" y="10757"/>
                    <a:pt x="7948" y="11478"/>
                  </a:cubicBezTo>
                  <a:cubicBezTo>
                    <a:pt x="6851" y="11666"/>
                    <a:pt x="5753" y="11839"/>
                    <a:pt x="4641" y="12011"/>
                  </a:cubicBezTo>
                  <a:lnTo>
                    <a:pt x="4625" y="12011"/>
                  </a:lnTo>
                  <a:cubicBezTo>
                    <a:pt x="4985" y="11666"/>
                    <a:pt x="5299" y="11290"/>
                    <a:pt x="5393" y="10914"/>
                  </a:cubicBezTo>
                  <a:cubicBezTo>
                    <a:pt x="5393" y="10898"/>
                    <a:pt x="5393" y="10883"/>
                    <a:pt x="5393" y="10867"/>
                  </a:cubicBezTo>
                  <a:cubicBezTo>
                    <a:pt x="8011" y="10507"/>
                    <a:pt x="10644" y="9958"/>
                    <a:pt x="13214" y="9394"/>
                  </a:cubicBezTo>
                  <a:cubicBezTo>
                    <a:pt x="14547" y="9096"/>
                    <a:pt x="15879" y="8735"/>
                    <a:pt x="17164" y="8249"/>
                  </a:cubicBezTo>
                  <a:cubicBezTo>
                    <a:pt x="17711" y="8049"/>
                    <a:pt x="18406" y="7645"/>
                    <a:pt x="19036" y="7645"/>
                  </a:cubicBezTo>
                  <a:close/>
                  <a:moveTo>
                    <a:pt x="2368" y="5318"/>
                  </a:moveTo>
                  <a:cubicBezTo>
                    <a:pt x="2462" y="5334"/>
                    <a:pt x="2556" y="5350"/>
                    <a:pt x="2650" y="5365"/>
                  </a:cubicBezTo>
                  <a:cubicBezTo>
                    <a:pt x="2916" y="5444"/>
                    <a:pt x="3120" y="5585"/>
                    <a:pt x="3293" y="5742"/>
                  </a:cubicBezTo>
                  <a:cubicBezTo>
                    <a:pt x="3293" y="5773"/>
                    <a:pt x="3308" y="5789"/>
                    <a:pt x="3340" y="5789"/>
                  </a:cubicBezTo>
                  <a:cubicBezTo>
                    <a:pt x="3904" y="6400"/>
                    <a:pt x="4045" y="7481"/>
                    <a:pt x="4264" y="8265"/>
                  </a:cubicBezTo>
                  <a:cubicBezTo>
                    <a:pt x="4484" y="9017"/>
                    <a:pt x="4954" y="10005"/>
                    <a:pt x="4797" y="10757"/>
                  </a:cubicBezTo>
                  <a:cubicBezTo>
                    <a:pt x="4719" y="10773"/>
                    <a:pt x="4719" y="10851"/>
                    <a:pt x="4750" y="10914"/>
                  </a:cubicBezTo>
                  <a:cubicBezTo>
                    <a:pt x="4578" y="11353"/>
                    <a:pt x="4170" y="11776"/>
                    <a:pt x="3763" y="12152"/>
                  </a:cubicBezTo>
                  <a:cubicBezTo>
                    <a:pt x="3559" y="12121"/>
                    <a:pt x="3402" y="11996"/>
                    <a:pt x="3214" y="11604"/>
                  </a:cubicBezTo>
                  <a:cubicBezTo>
                    <a:pt x="3010" y="11196"/>
                    <a:pt x="2901" y="10710"/>
                    <a:pt x="2760" y="10271"/>
                  </a:cubicBezTo>
                  <a:cubicBezTo>
                    <a:pt x="2430" y="9221"/>
                    <a:pt x="2133" y="8155"/>
                    <a:pt x="1882" y="7090"/>
                  </a:cubicBezTo>
                  <a:cubicBezTo>
                    <a:pt x="1741" y="6541"/>
                    <a:pt x="1694" y="5914"/>
                    <a:pt x="1459" y="5428"/>
                  </a:cubicBezTo>
                  <a:cubicBezTo>
                    <a:pt x="1756" y="5397"/>
                    <a:pt x="2054" y="5365"/>
                    <a:pt x="2368" y="5318"/>
                  </a:cubicBezTo>
                  <a:close/>
                  <a:moveTo>
                    <a:pt x="18637" y="1"/>
                  </a:moveTo>
                  <a:cubicBezTo>
                    <a:pt x="17838" y="1"/>
                    <a:pt x="16977" y="308"/>
                    <a:pt x="16255" y="459"/>
                  </a:cubicBezTo>
                  <a:cubicBezTo>
                    <a:pt x="13653" y="1039"/>
                    <a:pt x="11036" y="1619"/>
                    <a:pt x="8434" y="2199"/>
                  </a:cubicBezTo>
                  <a:cubicBezTo>
                    <a:pt x="7039" y="2513"/>
                    <a:pt x="5659" y="2810"/>
                    <a:pt x="4264" y="3124"/>
                  </a:cubicBezTo>
                  <a:cubicBezTo>
                    <a:pt x="2995" y="3406"/>
                    <a:pt x="1647" y="3594"/>
                    <a:pt x="456" y="4127"/>
                  </a:cubicBezTo>
                  <a:cubicBezTo>
                    <a:pt x="1" y="4331"/>
                    <a:pt x="32" y="4895"/>
                    <a:pt x="314" y="5224"/>
                  </a:cubicBezTo>
                  <a:cubicBezTo>
                    <a:pt x="79" y="5836"/>
                    <a:pt x="299" y="6557"/>
                    <a:pt x="440" y="7231"/>
                  </a:cubicBezTo>
                  <a:cubicBezTo>
                    <a:pt x="691" y="8547"/>
                    <a:pt x="1035" y="9848"/>
                    <a:pt x="1443" y="11118"/>
                  </a:cubicBezTo>
                  <a:cubicBezTo>
                    <a:pt x="1678" y="11917"/>
                    <a:pt x="1866" y="13046"/>
                    <a:pt x="2666" y="13500"/>
                  </a:cubicBezTo>
                  <a:cubicBezTo>
                    <a:pt x="2994" y="13691"/>
                    <a:pt x="3393" y="13756"/>
                    <a:pt x="3814" y="13756"/>
                  </a:cubicBezTo>
                  <a:cubicBezTo>
                    <a:pt x="4536" y="13756"/>
                    <a:pt x="5322" y="13564"/>
                    <a:pt x="5926" y="13485"/>
                  </a:cubicBezTo>
                  <a:cubicBezTo>
                    <a:pt x="11334" y="12779"/>
                    <a:pt x="16694" y="11619"/>
                    <a:pt x="21961" y="10177"/>
                  </a:cubicBezTo>
                  <a:cubicBezTo>
                    <a:pt x="22306" y="10083"/>
                    <a:pt x="22635" y="9707"/>
                    <a:pt x="22603" y="9331"/>
                  </a:cubicBezTo>
                  <a:cubicBezTo>
                    <a:pt x="22337" y="6870"/>
                    <a:pt x="21804" y="4456"/>
                    <a:pt x="20911" y="2136"/>
                  </a:cubicBezTo>
                  <a:cubicBezTo>
                    <a:pt x="20597" y="1353"/>
                    <a:pt x="20315" y="459"/>
                    <a:pt x="19437" y="130"/>
                  </a:cubicBezTo>
                  <a:cubicBezTo>
                    <a:pt x="19183" y="37"/>
                    <a:pt x="18914" y="1"/>
                    <a:pt x="18637"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7" name="Google Shape;5807;p119"/>
            <p:cNvSpPr/>
            <p:nvPr/>
          </p:nvSpPr>
          <p:spPr>
            <a:xfrm>
              <a:off x="7712088" y="2207967"/>
              <a:ext cx="68170" cy="79049"/>
            </a:xfrm>
            <a:custGeom>
              <a:avLst/>
              <a:gdLst/>
              <a:ahLst/>
              <a:cxnLst/>
              <a:rect l="l" t="t" r="r" b="b"/>
              <a:pathLst>
                <a:path w="2939" h="3408" extrusionOk="0">
                  <a:moveTo>
                    <a:pt x="1518" y="0"/>
                  </a:moveTo>
                  <a:cubicBezTo>
                    <a:pt x="1300" y="0"/>
                    <a:pt x="1081" y="37"/>
                    <a:pt x="863" y="73"/>
                  </a:cubicBezTo>
                  <a:cubicBezTo>
                    <a:pt x="549" y="120"/>
                    <a:pt x="393" y="246"/>
                    <a:pt x="142" y="418"/>
                  </a:cubicBezTo>
                  <a:cubicBezTo>
                    <a:pt x="48" y="481"/>
                    <a:pt x="48" y="606"/>
                    <a:pt x="142" y="653"/>
                  </a:cubicBezTo>
                  <a:cubicBezTo>
                    <a:pt x="1" y="998"/>
                    <a:pt x="126" y="1327"/>
                    <a:pt x="173" y="1688"/>
                  </a:cubicBezTo>
                  <a:cubicBezTo>
                    <a:pt x="252" y="2174"/>
                    <a:pt x="330" y="2659"/>
                    <a:pt x="393" y="3130"/>
                  </a:cubicBezTo>
                  <a:cubicBezTo>
                    <a:pt x="419" y="3312"/>
                    <a:pt x="607" y="3408"/>
                    <a:pt x="769" y="3408"/>
                  </a:cubicBezTo>
                  <a:cubicBezTo>
                    <a:pt x="802" y="3408"/>
                    <a:pt x="834" y="3404"/>
                    <a:pt x="863" y="3396"/>
                  </a:cubicBezTo>
                  <a:cubicBezTo>
                    <a:pt x="1458" y="3302"/>
                    <a:pt x="2038" y="3145"/>
                    <a:pt x="2587" y="2863"/>
                  </a:cubicBezTo>
                  <a:cubicBezTo>
                    <a:pt x="2939" y="2680"/>
                    <a:pt x="2760" y="2119"/>
                    <a:pt x="2403" y="2119"/>
                  </a:cubicBezTo>
                  <a:cubicBezTo>
                    <a:pt x="2362" y="2119"/>
                    <a:pt x="2319" y="2126"/>
                    <a:pt x="2274" y="2142"/>
                  </a:cubicBezTo>
                  <a:cubicBezTo>
                    <a:pt x="1882" y="2283"/>
                    <a:pt x="1474" y="2440"/>
                    <a:pt x="1067" y="2565"/>
                  </a:cubicBezTo>
                  <a:cubicBezTo>
                    <a:pt x="1035" y="2393"/>
                    <a:pt x="1004" y="2236"/>
                    <a:pt x="973" y="2064"/>
                  </a:cubicBezTo>
                  <a:cubicBezTo>
                    <a:pt x="1145" y="2032"/>
                    <a:pt x="1317" y="1970"/>
                    <a:pt x="1490" y="1907"/>
                  </a:cubicBezTo>
                  <a:cubicBezTo>
                    <a:pt x="1662" y="1844"/>
                    <a:pt x="1772" y="1688"/>
                    <a:pt x="1725" y="1500"/>
                  </a:cubicBezTo>
                  <a:cubicBezTo>
                    <a:pt x="1686" y="1371"/>
                    <a:pt x="1553" y="1264"/>
                    <a:pt x="1411" y="1264"/>
                  </a:cubicBezTo>
                  <a:cubicBezTo>
                    <a:pt x="1380" y="1264"/>
                    <a:pt x="1348" y="1269"/>
                    <a:pt x="1317" y="1280"/>
                  </a:cubicBezTo>
                  <a:cubicBezTo>
                    <a:pt x="1161" y="1327"/>
                    <a:pt x="1020" y="1390"/>
                    <a:pt x="863" y="1452"/>
                  </a:cubicBezTo>
                  <a:cubicBezTo>
                    <a:pt x="831" y="1202"/>
                    <a:pt x="800" y="935"/>
                    <a:pt x="690" y="716"/>
                  </a:cubicBezTo>
                  <a:cubicBezTo>
                    <a:pt x="769" y="716"/>
                    <a:pt x="863" y="700"/>
                    <a:pt x="957" y="684"/>
                  </a:cubicBezTo>
                  <a:cubicBezTo>
                    <a:pt x="1208" y="653"/>
                    <a:pt x="1458" y="669"/>
                    <a:pt x="1709" y="653"/>
                  </a:cubicBezTo>
                  <a:cubicBezTo>
                    <a:pt x="2117" y="622"/>
                    <a:pt x="2117" y="57"/>
                    <a:pt x="1709" y="10"/>
                  </a:cubicBezTo>
                  <a:cubicBezTo>
                    <a:pt x="1646" y="3"/>
                    <a:pt x="1582" y="0"/>
                    <a:pt x="1518"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8" name="Google Shape;5808;p119"/>
            <p:cNvSpPr/>
            <p:nvPr/>
          </p:nvSpPr>
          <p:spPr>
            <a:xfrm>
              <a:off x="7776799" y="2200916"/>
              <a:ext cx="66918" cy="70791"/>
            </a:xfrm>
            <a:custGeom>
              <a:avLst/>
              <a:gdLst/>
              <a:ahLst/>
              <a:cxnLst/>
              <a:rect l="l" t="t" r="r" b="b"/>
              <a:pathLst>
                <a:path w="2885" h="3052" extrusionOk="0">
                  <a:moveTo>
                    <a:pt x="1897" y="1"/>
                  </a:moveTo>
                  <a:cubicBezTo>
                    <a:pt x="1897" y="17"/>
                    <a:pt x="1882" y="17"/>
                    <a:pt x="1882" y="17"/>
                  </a:cubicBezTo>
                  <a:cubicBezTo>
                    <a:pt x="1756" y="48"/>
                    <a:pt x="1678" y="158"/>
                    <a:pt x="1678" y="283"/>
                  </a:cubicBezTo>
                  <a:cubicBezTo>
                    <a:pt x="1678" y="628"/>
                    <a:pt x="1772" y="988"/>
                    <a:pt x="1882" y="1318"/>
                  </a:cubicBezTo>
                  <a:cubicBezTo>
                    <a:pt x="1756" y="1239"/>
                    <a:pt x="1631" y="1145"/>
                    <a:pt x="1521" y="1067"/>
                  </a:cubicBezTo>
                  <a:cubicBezTo>
                    <a:pt x="1286" y="879"/>
                    <a:pt x="1035" y="659"/>
                    <a:pt x="769" y="471"/>
                  </a:cubicBezTo>
                  <a:cubicBezTo>
                    <a:pt x="753" y="393"/>
                    <a:pt x="737" y="314"/>
                    <a:pt x="706" y="220"/>
                  </a:cubicBezTo>
                  <a:cubicBezTo>
                    <a:pt x="664" y="79"/>
                    <a:pt x="541" y="10"/>
                    <a:pt x="418" y="10"/>
                  </a:cubicBezTo>
                  <a:cubicBezTo>
                    <a:pt x="269" y="10"/>
                    <a:pt x="119" y="110"/>
                    <a:pt x="110" y="299"/>
                  </a:cubicBezTo>
                  <a:cubicBezTo>
                    <a:pt x="32" y="361"/>
                    <a:pt x="1" y="471"/>
                    <a:pt x="79" y="565"/>
                  </a:cubicBezTo>
                  <a:cubicBezTo>
                    <a:pt x="79" y="581"/>
                    <a:pt x="95" y="597"/>
                    <a:pt x="110" y="612"/>
                  </a:cubicBezTo>
                  <a:cubicBezTo>
                    <a:pt x="142" y="1035"/>
                    <a:pt x="220" y="1443"/>
                    <a:pt x="267" y="1851"/>
                  </a:cubicBezTo>
                  <a:cubicBezTo>
                    <a:pt x="330" y="2258"/>
                    <a:pt x="267" y="2713"/>
                    <a:pt x="596" y="2979"/>
                  </a:cubicBezTo>
                  <a:cubicBezTo>
                    <a:pt x="644" y="3027"/>
                    <a:pt x="704" y="3051"/>
                    <a:pt x="763" y="3051"/>
                  </a:cubicBezTo>
                  <a:cubicBezTo>
                    <a:pt x="839" y="3051"/>
                    <a:pt x="913" y="3011"/>
                    <a:pt x="957" y="2932"/>
                  </a:cubicBezTo>
                  <a:cubicBezTo>
                    <a:pt x="1208" y="2587"/>
                    <a:pt x="1035" y="2164"/>
                    <a:pt x="973" y="1756"/>
                  </a:cubicBezTo>
                  <a:cubicBezTo>
                    <a:pt x="957" y="1647"/>
                    <a:pt x="941" y="1521"/>
                    <a:pt x="926" y="1396"/>
                  </a:cubicBezTo>
                  <a:lnTo>
                    <a:pt x="926" y="1396"/>
                  </a:lnTo>
                  <a:cubicBezTo>
                    <a:pt x="973" y="1443"/>
                    <a:pt x="1020" y="1490"/>
                    <a:pt x="1067" y="1521"/>
                  </a:cubicBezTo>
                  <a:cubicBezTo>
                    <a:pt x="1335" y="1760"/>
                    <a:pt x="1676" y="2199"/>
                    <a:pt x="2046" y="2199"/>
                  </a:cubicBezTo>
                  <a:cubicBezTo>
                    <a:pt x="2064" y="2199"/>
                    <a:pt x="2083" y="2198"/>
                    <a:pt x="2101" y="2195"/>
                  </a:cubicBezTo>
                  <a:cubicBezTo>
                    <a:pt x="2148" y="2195"/>
                    <a:pt x="2195" y="2180"/>
                    <a:pt x="2227" y="2164"/>
                  </a:cubicBezTo>
                  <a:cubicBezTo>
                    <a:pt x="2305" y="2258"/>
                    <a:pt x="2399" y="2321"/>
                    <a:pt x="2524" y="2352"/>
                  </a:cubicBezTo>
                  <a:cubicBezTo>
                    <a:pt x="2537" y="2355"/>
                    <a:pt x="2551" y="2356"/>
                    <a:pt x="2565" y="2356"/>
                  </a:cubicBezTo>
                  <a:cubicBezTo>
                    <a:pt x="2633" y="2356"/>
                    <a:pt x="2705" y="2323"/>
                    <a:pt x="2744" y="2258"/>
                  </a:cubicBezTo>
                  <a:cubicBezTo>
                    <a:pt x="2885" y="1929"/>
                    <a:pt x="2681" y="1678"/>
                    <a:pt x="2556" y="1365"/>
                  </a:cubicBezTo>
                  <a:cubicBezTo>
                    <a:pt x="2399" y="988"/>
                    <a:pt x="2336" y="597"/>
                    <a:pt x="2227" y="205"/>
                  </a:cubicBezTo>
                  <a:cubicBezTo>
                    <a:pt x="2179" y="79"/>
                    <a:pt x="2085" y="1"/>
                    <a:pt x="1944"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9" name="Google Shape;5809;p119"/>
            <p:cNvSpPr/>
            <p:nvPr/>
          </p:nvSpPr>
          <p:spPr>
            <a:xfrm>
              <a:off x="7833879" y="2170277"/>
              <a:ext cx="63276" cy="73157"/>
            </a:xfrm>
            <a:custGeom>
              <a:avLst/>
              <a:gdLst/>
              <a:ahLst/>
              <a:cxnLst/>
              <a:rect l="l" t="t" r="r" b="b"/>
              <a:pathLst>
                <a:path w="2728" h="3154" extrusionOk="0">
                  <a:moveTo>
                    <a:pt x="2302" y="1"/>
                  </a:moveTo>
                  <a:cubicBezTo>
                    <a:pt x="2077" y="1"/>
                    <a:pt x="1786" y="237"/>
                    <a:pt x="1631" y="350"/>
                  </a:cubicBezTo>
                  <a:cubicBezTo>
                    <a:pt x="1411" y="507"/>
                    <a:pt x="1192" y="632"/>
                    <a:pt x="941" y="726"/>
                  </a:cubicBezTo>
                  <a:cubicBezTo>
                    <a:pt x="675" y="836"/>
                    <a:pt x="440" y="946"/>
                    <a:pt x="189" y="1071"/>
                  </a:cubicBezTo>
                  <a:cubicBezTo>
                    <a:pt x="1" y="1150"/>
                    <a:pt x="63" y="1447"/>
                    <a:pt x="236" y="1494"/>
                  </a:cubicBezTo>
                  <a:cubicBezTo>
                    <a:pt x="413" y="1536"/>
                    <a:pt x="556" y="1571"/>
                    <a:pt x="711" y="1571"/>
                  </a:cubicBezTo>
                  <a:cubicBezTo>
                    <a:pt x="788" y="1571"/>
                    <a:pt x="868" y="1562"/>
                    <a:pt x="957" y="1541"/>
                  </a:cubicBezTo>
                  <a:cubicBezTo>
                    <a:pt x="1004" y="1729"/>
                    <a:pt x="1082" y="1933"/>
                    <a:pt x="1129" y="2121"/>
                  </a:cubicBezTo>
                  <a:cubicBezTo>
                    <a:pt x="1223" y="2498"/>
                    <a:pt x="1223" y="2889"/>
                    <a:pt x="1552" y="3125"/>
                  </a:cubicBezTo>
                  <a:cubicBezTo>
                    <a:pt x="1578" y="3145"/>
                    <a:pt x="1610" y="3154"/>
                    <a:pt x="1643" y="3154"/>
                  </a:cubicBezTo>
                  <a:cubicBezTo>
                    <a:pt x="1712" y="3154"/>
                    <a:pt x="1787" y="3115"/>
                    <a:pt x="1819" y="3062"/>
                  </a:cubicBezTo>
                  <a:cubicBezTo>
                    <a:pt x="2023" y="2686"/>
                    <a:pt x="1819" y="2262"/>
                    <a:pt x="1693" y="1886"/>
                  </a:cubicBezTo>
                  <a:cubicBezTo>
                    <a:pt x="1631" y="1714"/>
                    <a:pt x="1568" y="1541"/>
                    <a:pt x="1490" y="1369"/>
                  </a:cubicBezTo>
                  <a:cubicBezTo>
                    <a:pt x="1568" y="1338"/>
                    <a:pt x="1646" y="1291"/>
                    <a:pt x="1709" y="1259"/>
                  </a:cubicBezTo>
                  <a:cubicBezTo>
                    <a:pt x="2054" y="1087"/>
                    <a:pt x="2728" y="711"/>
                    <a:pt x="2571" y="240"/>
                  </a:cubicBezTo>
                  <a:cubicBezTo>
                    <a:pt x="2518" y="64"/>
                    <a:pt x="2419" y="1"/>
                    <a:pt x="2302"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0" name="Google Shape;5810;p119"/>
            <p:cNvSpPr/>
            <p:nvPr/>
          </p:nvSpPr>
          <p:spPr>
            <a:xfrm>
              <a:off x="7892281" y="2166751"/>
              <a:ext cx="73111" cy="63322"/>
            </a:xfrm>
            <a:custGeom>
              <a:avLst/>
              <a:gdLst/>
              <a:ahLst/>
              <a:cxnLst/>
              <a:rect l="l" t="t" r="r" b="b"/>
              <a:pathLst>
                <a:path w="3152" h="2730" extrusionOk="0">
                  <a:moveTo>
                    <a:pt x="1288" y="1"/>
                  </a:moveTo>
                  <a:cubicBezTo>
                    <a:pt x="1126" y="1"/>
                    <a:pt x="952" y="58"/>
                    <a:pt x="821" y="110"/>
                  </a:cubicBezTo>
                  <a:cubicBezTo>
                    <a:pt x="539" y="204"/>
                    <a:pt x="320" y="361"/>
                    <a:pt x="116" y="596"/>
                  </a:cubicBezTo>
                  <a:cubicBezTo>
                    <a:pt x="0" y="751"/>
                    <a:pt x="96" y="958"/>
                    <a:pt x="263" y="958"/>
                  </a:cubicBezTo>
                  <a:cubicBezTo>
                    <a:pt x="300" y="958"/>
                    <a:pt x="340" y="948"/>
                    <a:pt x="382" y="925"/>
                  </a:cubicBezTo>
                  <a:cubicBezTo>
                    <a:pt x="414" y="910"/>
                    <a:pt x="445" y="894"/>
                    <a:pt x="476" y="878"/>
                  </a:cubicBezTo>
                  <a:lnTo>
                    <a:pt x="476" y="878"/>
                  </a:lnTo>
                  <a:cubicBezTo>
                    <a:pt x="226" y="1145"/>
                    <a:pt x="226" y="1505"/>
                    <a:pt x="367" y="1834"/>
                  </a:cubicBezTo>
                  <a:cubicBezTo>
                    <a:pt x="351" y="1850"/>
                    <a:pt x="351" y="1866"/>
                    <a:pt x="335" y="1866"/>
                  </a:cubicBezTo>
                  <a:cubicBezTo>
                    <a:pt x="250" y="1979"/>
                    <a:pt x="370" y="2105"/>
                    <a:pt x="475" y="2105"/>
                  </a:cubicBezTo>
                  <a:cubicBezTo>
                    <a:pt x="486" y="2105"/>
                    <a:pt x="497" y="2104"/>
                    <a:pt x="508" y="2101"/>
                  </a:cubicBezTo>
                  <a:cubicBezTo>
                    <a:pt x="727" y="2399"/>
                    <a:pt x="1025" y="2650"/>
                    <a:pt x="1307" y="2712"/>
                  </a:cubicBezTo>
                  <a:cubicBezTo>
                    <a:pt x="1362" y="2724"/>
                    <a:pt x="1420" y="2729"/>
                    <a:pt x="1481" y="2729"/>
                  </a:cubicBezTo>
                  <a:cubicBezTo>
                    <a:pt x="2167" y="2729"/>
                    <a:pt x="3152" y="2027"/>
                    <a:pt x="2561" y="1364"/>
                  </a:cubicBezTo>
                  <a:cubicBezTo>
                    <a:pt x="2514" y="1311"/>
                    <a:pt x="2444" y="1286"/>
                    <a:pt x="2374" y="1286"/>
                  </a:cubicBezTo>
                  <a:cubicBezTo>
                    <a:pt x="2279" y="1286"/>
                    <a:pt x="2183" y="1330"/>
                    <a:pt x="2138" y="1411"/>
                  </a:cubicBezTo>
                  <a:cubicBezTo>
                    <a:pt x="2060" y="1584"/>
                    <a:pt x="2028" y="1787"/>
                    <a:pt x="1887" y="1913"/>
                  </a:cubicBezTo>
                  <a:cubicBezTo>
                    <a:pt x="1786" y="2004"/>
                    <a:pt x="1638" y="2063"/>
                    <a:pt x="1495" y="2063"/>
                  </a:cubicBezTo>
                  <a:cubicBezTo>
                    <a:pt x="1418" y="2063"/>
                    <a:pt x="1342" y="2046"/>
                    <a:pt x="1276" y="2007"/>
                  </a:cubicBezTo>
                  <a:cubicBezTo>
                    <a:pt x="1197" y="1960"/>
                    <a:pt x="1150" y="1929"/>
                    <a:pt x="1103" y="1866"/>
                  </a:cubicBezTo>
                  <a:cubicBezTo>
                    <a:pt x="1260" y="1850"/>
                    <a:pt x="1464" y="1834"/>
                    <a:pt x="1574" y="1725"/>
                  </a:cubicBezTo>
                  <a:cubicBezTo>
                    <a:pt x="1621" y="1678"/>
                    <a:pt x="1636" y="1584"/>
                    <a:pt x="1605" y="1537"/>
                  </a:cubicBezTo>
                  <a:cubicBezTo>
                    <a:pt x="1522" y="1417"/>
                    <a:pt x="1374" y="1373"/>
                    <a:pt x="1225" y="1373"/>
                  </a:cubicBezTo>
                  <a:cubicBezTo>
                    <a:pt x="1120" y="1373"/>
                    <a:pt x="1015" y="1395"/>
                    <a:pt x="931" y="1427"/>
                  </a:cubicBezTo>
                  <a:cubicBezTo>
                    <a:pt x="900" y="1427"/>
                    <a:pt x="884" y="1443"/>
                    <a:pt x="868" y="1443"/>
                  </a:cubicBezTo>
                  <a:cubicBezTo>
                    <a:pt x="806" y="1239"/>
                    <a:pt x="743" y="1019"/>
                    <a:pt x="617" y="847"/>
                  </a:cubicBezTo>
                  <a:cubicBezTo>
                    <a:pt x="602" y="847"/>
                    <a:pt x="586" y="831"/>
                    <a:pt x="570" y="831"/>
                  </a:cubicBezTo>
                  <a:cubicBezTo>
                    <a:pt x="727" y="753"/>
                    <a:pt x="884" y="690"/>
                    <a:pt x="1056" y="643"/>
                  </a:cubicBezTo>
                  <a:cubicBezTo>
                    <a:pt x="1276" y="581"/>
                    <a:pt x="1495" y="612"/>
                    <a:pt x="1652" y="392"/>
                  </a:cubicBezTo>
                  <a:cubicBezTo>
                    <a:pt x="1699" y="314"/>
                    <a:pt x="1668" y="204"/>
                    <a:pt x="1621" y="142"/>
                  </a:cubicBezTo>
                  <a:cubicBezTo>
                    <a:pt x="1537" y="37"/>
                    <a:pt x="1417" y="1"/>
                    <a:pt x="1288"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1" name="Google Shape;5811;p119"/>
            <p:cNvSpPr/>
            <p:nvPr/>
          </p:nvSpPr>
          <p:spPr>
            <a:xfrm>
              <a:off x="7943053" y="2149031"/>
              <a:ext cx="60029" cy="81113"/>
            </a:xfrm>
            <a:custGeom>
              <a:avLst/>
              <a:gdLst/>
              <a:ahLst/>
              <a:cxnLst/>
              <a:rect l="l" t="t" r="r" b="b"/>
              <a:pathLst>
                <a:path w="2588" h="3497" extrusionOk="0">
                  <a:moveTo>
                    <a:pt x="780" y="551"/>
                  </a:moveTo>
                  <a:cubicBezTo>
                    <a:pt x="857" y="551"/>
                    <a:pt x="924" y="563"/>
                    <a:pt x="968" y="592"/>
                  </a:cubicBezTo>
                  <a:cubicBezTo>
                    <a:pt x="1219" y="733"/>
                    <a:pt x="1171" y="1047"/>
                    <a:pt x="983" y="1219"/>
                  </a:cubicBezTo>
                  <a:cubicBezTo>
                    <a:pt x="983" y="1219"/>
                    <a:pt x="983" y="1203"/>
                    <a:pt x="983" y="1203"/>
                  </a:cubicBezTo>
                  <a:cubicBezTo>
                    <a:pt x="858" y="968"/>
                    <a:pt x="686" y="765"/>
                    <a:pt x="497" y="592"/>
                  </a:cubicBezTo>
                  <a:cubicBezTo>
                    <a:pt x="590" y="567"/>
                    <a:pt x="691" y="551"/>
                    <a:pt x="780" y="551"/>
                  </a:cubicBezTo>
                  <a:close/>
                  <a:moveTo>
                    <a:pt x="825" y="1"/>
                  </a:moveTo>
                  <a:cubicBezTo>
                    <a:pt x="730" y="1"/>
                    <a:pt x="635" y="15"/>
                    <a:pt x="545" y="44"/>
                  </a:cubicBezTo>
                  <a:cubicBezTo>
                    <a:pt x="356" y="91"/>
                    <a:pt x="247" y="185"/>
                    <a:pt x="184" y="310"/>
                  </a:cubicBezTo>
                  <a:cubicBezTo>
                    <a:pt x="165" y="286"/>
                    <a:pt x="139" y="275"/>
                    <a:pt x="114" y="275"/>
                  </a:cubicBezTo>
                  <a:cubicBezTo>
                    <a:pt x="57" y="275"/>
                    <a:pt x="1" y="328"/>
                    <a:pt x="12" y="404"/>
                  </a:cubicBezTo>
                  <a:cubicBezTo>
                    <a:pt x="27" y="467"/>
                    <a:pt x="43" y="545"/>
                    <a:pt x="59" y="624"/>
                  </a:cubicBezTo>
                  <a:cubicBezTo>
                    <a:pt x="43" y="639"/>
                    <a:pt x="43" y="671"/>
                    <a:pt x="27" y="686"/>
                  </a:cubicBezTo>
                  <a:cubicBezTo>
                    <a:pt x="12" y="749"/>
                    <a:pt x="43" y="780"/>
                    <a:pt x="90" y="796"/>
                  </a:cubicBezTo>
                  <a:cubicBezTo>
                    <a:pt x="278" y="1642"/>
                    <a:pt x="560" y="2473"/>
                    <a:pt x="811" y="3304"/>
                  </a:cubicBezTo>
                  <a:cubicBezTo>
                    <a:pt x="854" y="3439"/>
                    <a:pt x="964" y="3497"/>
                    <a:pt x="1075" y="3497"/>
                  </a:cubicBezTo>
                  <a:cubicBezTo>
                    <a:pt x="1247" y="3497"/>
                    <a:pt x="1420" y="3357"/>
                    <a:pt x="1344" y="3147"/>
                  </a:cubicBezTo>
                  <a:cubicBezTo>
                    <a:pt x="1203" y="2771"/>
                    <a:pt x="1062" y="2379"/>
                    <a:pt x="905" y="1987"/>
                  </a:cubicBezTo>
                  <a:lnTo>
                    <a:pt x="905" y="1987"/>
                  </a:lnTo>
                  <a:cubicBezTo>
                    <a:pt x="918" y="1991"/>
                    <a:pt x="929" y="1993"/>
                    <a:pt x="940" y="1993"/>
                  </a:cubicBezTo>
                  <a:cubicBezTo>
                    <a:pt x="970" y="1993"/>
                    <a:pt x="996" y="1979"/>
                    <a:pt x="1030" y="1956"/>
                  </a:cubicBezTo>
                  <a:cubicBezTo>
                    <a:pt x="1030" y="1956"/>
                    <a:pt x="1046" y="1940"/>
                    <a:pt x="1062" y="1924"/>
                  </a:cubicBezTo>
                  <a:cubicBezTo>
                    <a:pt x="1407" y="1956"/>
                    <a:pt x="1704" y="2081"/>
                    <a:pt x="2049" y="2175"/>
                  </a:cubicBezTo>
                  <a:cubicBezTo>
                    <a:pt x="2078" y="2183"/>
                    <a:pt x="2105" y="2187"/>
                    <a:pt x="2132" y="2187"/>
                  </a:cubicBezTo>
                  <a:cubicBezTo>
                    <a:pt x="2427" y="2187"/>
                    <a:pt x="2588" y="1738"/>
                    <a:pt x="2300" y="1580"/>
                  </a:cubicBezTo>
                  <a:cubicBezTo>
                    <a:pt x="2096" y="1454"/>
                    <a:pt x="1877" y="1392"/>
                    <a:pt x="1657" y="1345"/>
                  </a:cubicBezTo>
                  <a:cubicBezTo>
                    <a:pt x="1814" y="968"/>
                    <a:pt x="1751" y="498"/>
                    <a:pt x="1422" y="216"/>
                  </a:cubicBezTo>
                  <a:cubicBezTo>
                    <a:pt x="1259" y="74"/>
                    <a:pt x="1042" y="1"/>
                    <a:pt x="825"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12" name="Google Shape;5812;p119"/>
          <p:cNvGrpSpPr/>
          <p:nvPr/>
        </p:nvGrpSpPr>
        <p:grpSpPr>
          <a:xfrm>
            <a:off x="7534735" y="1759411"/>
            <a:ext cx="317313" cy="294805"/>
            <a:chOff x="5088944" y="1136869"/>
            <a:chExt cx="347892" cy="323216"/>
          </a:xfrm>
        </p:grpSpPr>
        <p:sp>
          <p:nvSpPr>
            <p:cNvPr id="5813" name="Google Shape;5813;p119"/>
            <p:cNvSpPr/>
            <p:nvPr/>
          </p:nvSpPr>
          <p:spPr>
            <a:xfrm>
              <a:off x="5088944" y="1136869"/>
              <a:ext cx="347892" cy="323216"/>
            </a:xfrm>
            <a:custGeom>
              <a:avLst/>
              <a:gdLst/>
              <a:ahLst/>
              <a:cxnLst/>
              <a:rect l="l" t="t" r="r" b="b"/>
              <a:pathLst>
                <a:path w="15550" h="14447" extrusionOk="0">
                  <a:moveTo>
                    <a:pt x="7881" y="1440"/>
                  </a:moveTo>
                  <a:cubicBezTo>
                    <a:pt x="9264" y="1440"/>
                    <a:pt x="10600" y="1931"/>
                    <a:pt x="11615" y="2891"/>
                  </a:cubicBezTo>
                  <a:cubicBezTo>
                    <a:pt x="14233" y="5383"/>
                    <a:pt x="13778" y="9411"/>
                    <a:pt x="11317" y="11841"/>
                  </a:cubicBezTo>
                  <a:cubicBezTo>
                    <a:pt x="10415" y="12731"/>
                    <a:pt x="9225" y="13112"/>
                    <a:pt x="7988" y="13112"/>
                  </a:cubicBezTo>
                  <a:cubicBezTo>
                    <a:pt x="5916" y="13112"/>
                    <a:pt x="3709" y="12045"/>
                    <a:pt x="2492" y="10524"/>
                  </a:cubicBezTo>
                  <a:cubicBezTo>
                    <a:pt x="988" y="8627"/>
                    <a:pt x="1286" y="5351"/>
                    <a:pt x="2837" y="3345"/>
                  </a:cubicBezTo>
                  <a:cubicBezTo>
                    <a:pt x="2913" y="3383"/>
                    <a:pt x="2995" y="3406"/>
                    <a:pt x="3083" y="3406"/>
                  </a:cubicBezTo>
                  <a:cubicBezTo>
                    <a:pt x="3178" y="3406"/>
                    <a:pt x="3280" y="3379"/>
                    <a:pt x="3386" y="3314"/>
                  </a:cubicBezTo>
                  <a:cubicBezTo>
                    <a:pt x="4718" y="2499"/>
                    <a:pt x="5706" y="1605"/>
                    <a:pt x="7351" y="1464"/>
                  </a:cubicBezTo>
                  <a:cubicBezTo>
                    <a:pt x="7528" y="1448"/>
                    <a:pt x="7705" y="1440"/>
                    <a:pt x="7881" y="1440"/>
                  </a:cubicBezTo>
                  <a:close/>
                  <a:moveTo>
                    <a:pt x="7893" y="0"/>
                  </a:moveTo>
                  <a:cubicBezTo>
                    <a:pt x="7598" y="0"/>
                    <a:pt x="7302" y="18"/>
                    <a:pt x="7007" y="54"/>
                  </a:cubicBezTo>
                  <a:cubicBezTo>
                    <a:pt x="5894" y="195"/>
                    <a:pt x="4561" y="602"/>
                    <a:pt x="3590" y="1355"/>
                  </a:cubicBezTo>
                  <a:cubicBezTo>
                    <a:pt x="1693" y="2358"/>
                    <a:pt x="376" y="5383"/>
                    <a:pt x="251" y="7154"/>
                  </a:cubicBezTo>
                  <a:cubicBezTo>
                    <a:pt x="0" y="10587"/>
                    <a:pt x="2665" y="13126"/>
                    <a:pt x="5753" y="14035"/>
                  </a:cubicBezTo>
                  <a:cubicBezTo>
                    <a:pt x="6572" y="14284"/>
                    <a:pt x="7450" y="14447"/>
                    <a:pt x="8317" y="14447"/>
                  </a:cubicBezTo>
                  <a:cubicBezTo>
                    <a:pt x="9142" y="14447"/>
                    <a:pt x="9957" y="14300"/>
                    <a:pt x="10706" y="13941"/>
                  </a:cubicBezTo>
                  <a:cubicBezTo>
                    <a:pt x="12258" y="13189"/>
                    <a:pt x="13402" y="11715"/>
                    <a:pt x="14123" y="10179"/>
                  </a:cubicBezTo>
                  <a:cubicBezTo>
                    <a:pt x="15549" y="7170"/>
                    <a:pt x="14750" y="3518"/>
                    <a:pt x="12101" y="1433"/>
                  </a:cubicBezTo>
                  <a:cubicBezTo>
                    <a:pt x="10906" y="475"/>
                    <a:pt x="9415" y="0"/>
                    <a:pt x="7893"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4" name="Google Shape;5814;p119"/>
            <p:cNvSpPr/>
            <p:nvPr/>
          </p:nvSpPr>
          <p:spPr>
            <a:xfrm>
              <a:off x="5149258" y="1246737"/>
              <a:ext cx="85239" cy="56804"/>
            </a:xfrm>
            <a:custGeom>
              <a:avLst/>
              <a:gdLst/>
              <a:ahLst/>
              <a:cxnLst/>
              <a:rect l="l" t="t" r="r" b="b"/>
              <a:pathLst>
                <a:path w="3810" h="2539" extrusionOk="0">
                  <a:moveTo>
                    <a:pt x="869" y="0"/>
                  </a:moveTo>
                  <a:cubicBezTo>
                    <a:pt x="778" y="0"/>
                    <a:pt x="687" y="6"/>
                    <a:pt x="596" y="17"/>
                  </a:cubicBezTo>
                  <a:cubicBezTo>
                    <a:pt x="314" y="49"/>
                    <a:pt x="0" y="378"/>
                    <a:pt x="220" y="676"/>
                  </a:cubicBezTo>
                  <a:cubicBezTo>
                    <a:pt x="706" y="1318"/>
                    <a:pt x="1364" y="1632"/>
                    <a:pt x="2022" y="2086"/>
                  </a:cubicBezTo>
                  <a:cubicBezTo>
                    <a:pt x="2313" y="2284"/>
                    <a:pt x="2614" y="2538"/>
                    <a:pt x="2974" y="2538"/>
                  </a:cubicBezTo>
                  <a:cubicBezTo>
                    <a:pt x="3041" y="2538"/>
                    <a:pt x="3111" y="2529"/>
                    <a:pt x="3182" y="2509"/>
                  </a:cubicBezTo>
                  <a:cubicBezTo>
                    <a:pt x="3574" y="2400"/>
                    <a:pt x="3731" y="2118"/>
                    <a:pt x="3762" y="1726"/>
                  </a:cubicBezTo>
                  <a:cubicBezTo>
                    <a:pt x="3809" y="1428"/>
                    <a:pt x="3590" y="1193"/>
                    <a:pt x="3370" y="1036"/>
                  </a:cubicBezTo>
                  <a:cubicBezTo>
                    <a:pt x="2674" y="524"/>
                    <a:pt x="1758" y="0"/>
                    <a:pt x="869"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5" name="Google Shape;5815;p119"/>
            <p:cNvSpPr/>
            <p:nvPr/>
          </p:nvSpPr>
          <p:spPr>
            <a:xfrm>
              <a:off x="5162927" y="1208727"/>
              <a:ext cx="189383" cy="188444"/>
            </a:xfrm>
            <a:custGeom>
              <a:avLst/>
              <a:gdLst/>
              <a:ahLst/>
              <a:cxnLst/>
              <a:rect l="l" t="t" r="r" b="b"/>
              <a:pathLst>
                <a:path w="8465" h="8423" extrusionOk="0">
                  <a:moveTo>
                    <a:pt x="4148" y="0"/>
                  </a:moveTo>
                  <a:cubicBezTo>
                    <a:pt x="3481" y="0"/>
                    <a:pt x="2867" y="225"/>
                    <a:pt x="2477" y="791"/>
                  </a:cubicBezTo>
                  <a:cubicBezTo>
                    <a:pt x="2211" y="1168"/>
                    <a:pt x="2587" y="1575"/>
                    <a:pt x="2963" y="1622"/>
                  </a:cubicBezTo>
                  <a:cubicBezTo>
                    <a:pt x="3083" y="1638"/>
                    <a:pt x="3199" y="1645"/>
                    <a:pt x="3314" y="1645"/>
                  </a:cubicBezTo>
                  <a:cubicBezTo>
                    <a:pt x="3739" y="1645"/>
                    <a:pt x="4130" y="1557"/>
                    <a:pt x="4529" y="1557"/>
                  </a:cubicBezTo>
                  <a:cubicBezTo>
                    <a:pt x="4861" y="1557"/>
                    <a:pt x="5198" y="1618"/>
                    <a:pt x="5565" y="1842"/>
                  </a:cubicBezTo>
                  <a:cubicBezTo>
                    <a:pt x="6599" y="2453"/>
                    <a:pt x="6835" y="3660"/>
                    <a:pt x="6490" y="4757"/>
                  </a:cubicBezTo>
                  <a:cubicBezTo>
                    <a:pt x="6116" y="5864"/>
                    <a:pt x="5028" y="7265"/>
                    <a:pt x="3752" y="7265"/>
                  </a:cubicBezTo>
                  <a:cubicBezTo>
                    <a:pt x="3745" y="7265"/>
                    <a:pt x="3738" y="7265"/>
                    <a:pt x="3731" y="7265"/>
                  </a:cubicBezTo>
                  <a:cubicBezTo>
                    <a:pt x="2602" y="7249"/>
                    <a:pt x="1004" y="6356"/>
                    <a:pt x="1098" y="5118"/>
                  </a:cubicBezTo>
                  <a:cubicBezTo>
                    <a:pt x="1098" y="5102"/>
                    <a:pt x="1082" y="5071"/>
                    <a:pt x="1066" y="5071"/>
                  </a:cubicBezTo>
                  <a:cubicBezTo>
                    <a:pt x="1018" y="5063"/>
                    <a:pt x="971" y="5059"/>
                    <a:pt x="926" y="5059"/>
                  </a:cubicBezTo>
                  <a:cubicBezTo>
                    <a:pt x="517" y="5059"/>
                    <a:pt x="242" y="5368"/>
                    <a:pt x="157" y="5792"/>
                  </a:cubicBezTo>
                  <a:cubicBezTo>
                    <a:pt x="0" y="6701"/>
                    <a:pt x="831" y="7343"/>
                    <a:pt x="1521" y="7751"/>
                  </a:cubicBezTo>
                  <a:cubicBezTo>
                    <a:pt x="2290" y="8201"/>
                    <a:pt x="3050" y="8422"/>
                    <a:pt x="3774" y="8422"/>
                  </a:cubicBezTo>
                  <a:cubicBezTo>
                    <a:pt x="4969" y="8422"/>
                    <a:pt x="6066" y="7819"/>
                    <a:pt x="6944" y="6638"/>
                  </a:cubicBezTo>
                  <a:cubicBezTo>
                    <a:pt x="8073" y="5118"/>
                    <a:pt x="8465" y="2829"/>
                    <a:pt x="7117" y="1309"/>
                  </a:cubicBezTo>
                  <a:cubicBezTo>
                    <a:pt x="6501" y="615"/>
                    <a:pt x="5252" y="0"/>
                    <a:pt x="4148"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16" name="Google Shape;5816;p119"/>
          <p:cNvGrpSpPr/>
          <p:nvPr/>
        </p:nvGrpSpPr>
        <p:grpSpPr>
          <a:xfrm>
            <a:off x="6769677" y="1672320"/>
            <a:ext cx="409425" cy="319884"/>
            <a:chOff x="4250156" y="1041386"/>
            <a:chExt cx="448882" cy="350711"/>
          </a:xfrm>
        </p:grpSpPr>
        <p:sp>
          <p:nvSpPr>
            <p:cNvPr id="5817" name="Google Shape;5817;p119"/>
            <p:cNvSpPr/>
            <p:nvPr/>
          </p:nvSpPr>
          <p:spPr>
            <a:xfrm>
              <a:off x="4250156" y="1041386"/>
              <a:ext cx="448882" cy="350711"/>
            </a:xfrm>
            <a:custGeom>
              <a:avLst/>
              <a:gdLst/>
              <a:ahLst/>
              <a:cxnLst/>
              <a:rect l="l" t="t" r="r" b="b"/>
              <a:pathLst>
                <a:path w="20064" h="15676" extrusionOk="0">
                  <a:moveTo>
                    <a:pt x="3887" y="1704"/>
                  </a:moveTo>
                  <a:cubicBezTo>
                    <a:pt x="3950" y="1735"/>
                    <a:pt x="4013" y="1782"/>
                    <a:pt x="4091" y="1829"/>
                  </a:cubicBezTo>
                  <a:cubicBezTo>
                    <a:pt x="4123" y="1845"/>
                    <a:pt x="4138" y="1845"/>
                    <a:pt x="4154" y="1861"/>
                  </a:cubicBezTo>
                  <a:cubicBezTo>
                    <a:pt x="3872" y="2472"/>
                    <a:pt x="3590" y="3083"/>
                    <a:pt x="3323" y="3710"/>
                  </a:cubicBezTo>
                  <a:cubicBezTo>
                    <a:pt x="3558" y="3052"/>
                    <a:pt x="3809" y="2347"/>
                    <a:pt x="3887" y="1704"/>
                  </a:cubicBezTo>
                  <a:close/>
                  <a:moveTo>
                    <a:pt x="4718" y="1641"/>
                  </a:moveTo>
                  <a:cubicBezTo>
                    <a:pt x="8355" y="2284"/>
                    <a:pt x="11944" y="3209"/>
                    <a:pt x="15408" y="4494"/>
                  </a:cubicBezTo>
                  <a:cubicBezTo>
                    <a:pt x="15972" y="4698"/>
                    <a:pt x="17963" y="5168"/>
                    <a:pt x="18229" y="5732"/>
                  </a:cubicBezTo>
                  <a:cubicBezTo>
                    <a:pt x="18339" y="5952"/>
                    <a:pt x="17885" y="6939"/>
                    <a:pt x="17822" y="7159"/>
                  </a:cubicBezTo>
                  <a:cubicBezTo>
                    <a:pt x="17681" y="7629"/>
                    <a:pt x="17555" y="8099"/>
                    <a:pt x="17414" y="8569"/>
                  </a:cubicBezTo>
                  <a:cubicBezTo>
                    <a:pt x="16881" y="10388"/>
                    <a:pt x="16317" y="12206"/>
                    <a:pt x="15753" y="14008"/>
                  </a:cubicBezTo>
                  <a:cubicBezTo>
                    <a:pt x="11082" y="12927"/>
                    <a:pt x="6489" y="11422"/>
                    <a:pt x="2085" y="9510"/>
                  </a:cubicBezTo>
                  <a:cubicBezTo>
                    <a:pt x="1865" y="7942"/>
                    <a:pt x="2508" y="6579"/>
                    <a:pt x="3104" y="5168"/>
                  </a:cubicBezTo>
                  <a:lnTo>
                    <a:pt x="3840" y="3397"/>
                  </a:lnTo>
                  <a:cubicBezTo>
                    <a:pt x="3872" y="3334"/>
                    <a:pt x="4248" y="2409"/>
                    <a:pt x="4546" y="1829"/>
                  </a:cubicBezTo>
                  <a:cubicBezTo>
                    <a:pt x="4624" y="1782"/>
                    <a:pt x="4687" y="1720"/>
                    <a:pt x="4718" y="1641"/>
                  </a:cubicBezTo>
                  <a:close/>
                  <a:moveTo>
                    <a:pt x="4092" y="0"/>
                  </a:moveTo>
                  <a:cubicBezTo>
                    <a:pt x="3680" y="0"/>
                    <a:pt x="3228" y="334"/>
                    <a:pt x="3213" y="732"/>
                  </a:cubicBezTo>
                  <a:cubicBezTo>
                    <a:pt x="2336" y="1532"/>
                    <a:pt x="2022" y="3303"/>
                    <a:pt x="1693" y="4322"/>
                  </a:cubicBezTo>
                  <a:cubicBezTo>
                    <a:pt x="1113" y="6030"/>
                    <a:pt x="580" y="7770"/>
                    <a:pt x="79" y="9510"/>
                  </a:cubicBezTo>
                  <a:cubicBezTo>
                    <a:pt x="0" y="9792"/>
                    <a:pt x="126" y="10168"/>
                    <a:pt x="408" y="10309"/>
                  </a:cubicBezTo>
                  <a:cubicBezTo>
                    <a:pt x="5439" y="12660"/>
                    <a:pt x="10659" y="14447"/>
                    <a:pt x="16082" y="15654"/>
                  </a:cubicBezTo>
                  <a:cubicBezTo>
                    <a:pt x="16145" y="15669"/>
                    <a:pt x="16208" y="15676"/>
                    <a:pt x="16270" y="15676"/>
                  </a:cubicBezTo>
                  <a:cubicBezTo>
                    <a:pt x="16609" y="15676"/>
                    <a:pt x="16917" y="15466"/>
                    <a:pt x="17023" y="15121"/>
                  </a:cubicBezTo>
                  <a:cubicBezTo>
                    <a:pt x="17775" y="12770"/>
                    <a:pt x="18496" y="10403"/>
                    <a:pt x="19186" y="8036"/>
                  </a:cubicBezTo>
                  <a:cubicBezTo>
                    <a:pt x="19421" y="7206"/>
                    <a:pt x="20063" y="5967"/>
                    <a:pt x="19750" y="5074"/>
                  </a:cubicBezTo>
                  <a:cubicBezTo>
                    <a:pt x="19483" y="4337"/>
                    <a:pt x="18653" y="4118"/>
                    <a:pt x="18010" y="3851"/>
                  </a:cubicBezTo>
                  <a:cubicBezTo>
                    <a:pt x="13590" y="2017"/>
                    <a:pt x="8950" y="732"/>
                    <a:pt x="4217" y="11"/>
                  </a:cubicBezTo>
                  <a:cubicBezTo>
                    <a:pt x="4176" y="4"/>
                    <a:pt x="4134" y="0"/>
                    <a:pt x="4092"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8" name="Google Shape;5818;p119"/>
            <p:cNvSpPr/>
            <p:nvPr/>
          </p:nvSpPr>
          <p:spPr>
            <a:xfrm>
              <a:off x="4411099" y="1126980"/>
              <a:ext cx="136785" cy="149090"/>
            </a:xfrm>
            <a:custGeom>
              <a:avLst/>
              <a:gdLst/>
              <a:ahLst/>
              <a:cxnLst/>
              <a:rect l="l" t="t" r="r" b="b"/>
              <a:pathLst>
                <a:path w="6114" h="6664" extrusionOk="0">
                  <a:moveTo>
                    <a:pt x="4296" y="3803"/>
                  </a:moveTo>
                  <a:cubicBezTo>
                    <a:pt x="4405" y="3991"/>
                    <a:pt x="4499" y="4148"/>
                    <a:pt x="4593" y="4304"/>
                  </a:cubicBezTo>
                  <a:cubicBezTo>
                    <a:pt x="4523" y="4269"/>
                    <a:pt x="4448" y="4249"/>
                    <a:pt x="4373" y="4249"/>
                  </a:cubicBezTo>
                  <a:cubicBezTo>
                    <a:pt x="4314" y="4249"/>
                    <a:pt x="4256" y="4261"/>
                    <a:pt x="4201" y="4289"/>
                  </a:cubicBezTo>
                  <a:cubicBezTo>
                    <a:pt x="4233" y="4116"/>
                    <a:pt x="4264" y="3960"/>
                    <a:pt x="4296" y="3803"/>
                  </a:cubicBezTo>
                  <a:close/>
                  <a:moveTo>
                    <a:pt x="2846" y="1"/>
                  </a:moveTo>
                  <a:cubicBezTo>
                    <a:pt x="2706" y="1"/>
                    <a:pt x="2570" y="55"/>
                    <a:pt x="2446" y="151"/>
                  </a:cubicBezTo>
                  <a:cubicBezTo>
                    <a:pt x="2399" y="198"/>
                    <a:pt x="2352" y="229"/>
                    <a:pt x="2321" y="260"/>
                  </a:cubicBezTo>
                  <a:cubicBezTo>
                    <a:pt x="2132" y="402"/>
                    <a:pt x="2148" y="684"/>
                    <a:pt x="2242" y="872"/>
                  </a:cubicBezTo>
                  <a:cubicBezTo>
                    <a:pt x="2258" y="903"/>
                    <a:pt x="2274" y="950"/>
                    <a:pt x="2289" y="981"/>
                  </a:cubicBezTo>
                  <a:cubicBezTo>
                    <a:pt x="2361" y="1116"/>
                    <a:pt x="2509" y="1189"/>
                    <a:pt x="2655" y="1189"/>
                  </a:cubicBezTo>
                  <a:cubicBezTo>
                    <a:pt x="2765" y="1189"/>
                    <a:pt x="2874" y="1147"/>
                    <a:pt x="2948" y="1060"/>
                  </a:cubicBezTo>
                  <a:lnTo>
                    <a:pt x="2948" y="1060"/>
                  </a:lnTo>
                  <a:cubicBezTo>
                    <a:pt x="2885" y="1138"/>
                    <a:pt x="2885" y="1279"/>
                    <a:pt x="2948" y="1467"/>
                  </a:cubicBezTo>
                  <a:cubicBezTo>
                    <a:pt x="2901" y="1499"/>
                    <a:pt x="2869" y="1530"/>
                    <a:pt x="2853" y="1593"/>
                  </a:cubicBezTo>
                  <a:cubicBezTo>
                    <a:pt x="2728" y="1953"/>
                    <a:pt x="2603" y="2298"/>
                    <a:pt x="2477" y="2659"/>
                  </a:cubicBezTo>
                  <a:cubicBezTo>
                    <a:pt x="2368" y="2925"/>
                    <a:pt x="2242" y="3192"/>
                    <a:pt x="2117" y="3458"/>
                  </a:cubicBezTo>
                  <a:cubicBezTo>
                    <a:pt x="2132" y="3411"/>
                    <a:pt x="2148" y="3380"/>
                    <a:pt x="2148" y="3333"/>
                  </a:cubicBezTo>
                  <a:cubicBezTo>
                    <a:pt x="2383" y="2690"/>
                    <a:pt x="2728" y="2032"/>
                    <a:pt x="2775" y="1342"/>
                  </a:cubicBezTo>
                  <a:cubicBezTo>
                    <a:pt x="2775" y="1277"/>
                    <a:pt x="2716" y="1235"/>
                    <a:pt x="2664" y="1235"/>
                  </a:cubicBezTo>
                  <a:cubicBezTo>
                    <a:pt x="2640" y="1235"/>
                    <a:pt x="2617" y="1244"/>
                    <a:pt x="2603" y="1264"/>
                  </a:cubicBezTo>
                  <a:cubicBezTo>
                    <a:pt x="2524" y="1342"/>
                    <a:pt x="2462" y="1420"/>
                    <a:pt x="2399" y="1499"/>
                  </a:cubicBezTo>
                  <a:cubicBezTo>
                    <a:pt x="2399" y="1420"/>
                    <a:pt x="2415" y="1358"/>
                    <a:pt x="2415" y="1279"/>
                  </a:cubicBezTo>
                  <a:cubicBezTo>
                    <a:pt x="2415" y="1184"/>
                    <a:pt x="2336" y="1125"/>
                    <a:pt x="2257" y="1125"/>
                  </a:cubicBezTo>
                  <a:cubicBezTo>
                    <a:pt x="2218" y="1125"/>
                    <a:pt x="2179" y="1139"/>
                    <a:pt x="2148" y="1170"/>
                  </a:cubicBezTo>
                  <a:cubicBezTo>
                    <a:pt x="988" y="2204"/>
                    <a:pt x="518" y="4571"/>
                    <a:pt x="95" y="5997"/>
                  </a:cubicBezTo>
                  <a:cubicBezTo>
                    <a:pt x="1" y="6311"/>
                    <a:pt x="252" y="6562"/>
                    <a:pt x="534" y="6593"/>
                  </a:cubicBezTo>
                  <a:cubicBezTo>
                    <a:pt x="1216" y="6640"/>
                    <a:pt x="1897" y="6663"/>
                    <a:pt x="2579" y="6663"/>
                  </a:cubicBezTo>
                  <a:cubicBezTo>
                    <a:pt x="3261" y="6663"/>
                    <a:pt x="3943" y="6640"/>
                    <a:pt x="4625" y="6593"/>
                  </a:cubicBezTo>
                  <a:cubicBezTo>
                    <a:pt x="5361" y="6546"/>
                    <a:pt x="6098" y="6436"/>
                    <a:pt x="6114" y="5527"/>
                  </a:cubicBezTo>
                  <a:cubicBezTo>
                    <a:pt x="6114" y="4602"/>
                    <a:pt x="5314" y="3395"/>
                    <a:pt x="4891" y="2612"/>
                  </a:cubicBezTo>
                  <a:cubicBezTo>
                    <a:pt x="4468" y="1812"/>
                    <a:pt x="3951" y="511"/>
                    <a:pt x="3120" y="72"/>
                  </a:cubicBezTo>
                  <a:cubicBezTo>
                    <a:pt x="3028" y="23"/>
                    <a:pt x="2936" y="1"/>
                    <a:pt x="2846"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19" name="Google Shape;5819;p119"/>
          <p:cNvGrpSpPr/>
          <p:nvPr/>
        </p:nvGrpSpPr>
        <p:grpSpPr>
          <a:xfrm>
            <a:off x="7882075" y="1842930"/>
            <a:ext cx="242076" cy="432382"/>
            <a:chOff x="5469757" y="1228437"/>
            <a:chExt cx="265405" cy="474051"/>
          </a:xfrm>
        </p:grpSpPr>
        <p:sp>
          <p:nvSpPr>
            <p:cNvPr id="5820" name="Google Shape;5820;p119"/>
            <p:cNvSpPr/>
            <p:nvPr/>
          </p:nvSpPr>
          <p:spPr>
            <a:xfrm>
              <a:off x="5469757" y="1228437"/>
              <a:ext cx="265405" cy="474051"/>
            </a:xfrm>
            <a:custGeom>
              <a:avLst/>
              <a:gdLst/>
              <a:ahLst/>
              <a:cxnLst/>
              <a:rect l="l" t="t" r="r" b="b"/>
              <a:pathLst>
                <a:path w="11863" h="21189" extrusionOk="0">
                  <a:moveTo>
                    <a:pt x="5142" y="2011"/>
                  </a:moveTo>
                  <a:lnTo>
                    <a:pt x="5142" y="2011"/>
                  </a:lnTo>
                  <a:cubicBezTo>
                    <a:pt x="4499" y="2340"/>
                    <a:pt x="3841" y="2701"/>
                    <a:pt x="3245" y="3092"/>
                  </a:cubicBezTo>
                  <a:cubicBezTo>
                    <a:pt x="3198" y="3139"/>
                    <a:pt x="3182" y="3186"/>
                    <a:pt x="3214" y="3233"/>
                  </a:cubicBezTo>
                  <a:cubicBezTo>
                    <a:pt x="2979" y="3155"/>
                    <a:pt x="2744" y="3045"/>
                    <a:pt x="2524" y="2889"/>
                  </a:cubicBezTo>
                  <a:cubicBezTo>
                    <a:pt x="3402" y="2591"/>
                    <a:pt x="4280" y="2309"/>
                    <a:pt x="5142" y="2011"/>
                  </a:cubicBezTo>
                  <a:close/>
                  <a:moveTo>
                    <a:pt x="7367" y="2748"/>
                  </a:moveTo>
                  <a:cubicBezTo>
                    <a:pt x="7383" y="2779"/>
                    <a:pt x="7414" y="2810"/>
                    <a:pt x="7446" y="2842"/>
                  </a:cubicBezTo>
                  <a:cubicBezTo>
                    <a:pt x="7258" y="2889"/>
                    <a:pt x="7070" y="2936"/>
                    <a:pt x="6866" y="2983"/>
                  </a:cubicBezTo>
                  <a:cubicBezTo>
                    <a:pt x="6505" y="3077"/>
                    <a:pt x="6098" y="3171"/>
                    <a:pt x="5675" y="3249"/>
                  </a:cubicBezTo>
                  <a:cubicBezTo>
                    <a:pt x="5816" y="3202"/>
                    <a:pt x="5957" y="3139"/>
                    <a:pt x="6098" y="3092"/>
                  </a:cubicBezTo>
                  <a:cubicBezTo>
                    <a:pt x="6521" y="2951"/>
                    <a:pt x="6944" y="2889"/>
                    <a:pt x="7367" y="2748"/>
                  </a:cubicBezTo>
                  <a:close/>
                  <a:moveTo>
                    <a:pt x="6960" y="1572"/>
                  </a:moveTo>
                  <a:cubicBezTo>
                    <a:pt x="6960" y="1838"/>
                    <a:pt x="7023" y="2121"/>
                    <a:pt x="7117" y="2340"/>
                  </a:cubicBezTo>
                  <a:cubicBezTo>
                    <a:pt x="6223" y="2481"/>
                    <a:pt x="5283" y="2936"/>
                    <a:pt x="4499" y="3390"/>
                  </a:cubicBezTo>
                  <a:cubicBezTo>
                    <a:pt x="4435" y="3393"/>
                    <a:pt x="4372" y="3394"/>
                    <a:pt x="4308" y="3394"/>
                  </a:cubicBezTo>
                  <a:cubicBezTo>
                    <a:pt x="3981" y="3394"/>
                    <a:pt x="3657" y="3359"/>
                    <a:pt x="3355" y="3280"/>
                  </a:cubicBezTo>
                  <a:cubicBezTo>
                    <a:pt x="4029" y="2983"/>
                    <a:pt x="4687" y="2622"/>
                    <a:pt x="5345" y="2293"/>
                  </a:cubicBezTo>
                  <a:cubicBezTo>
                    <a:pt x="5847" y="2042"/>
                    <a:pt x="6396" y="1697"/>
                    <a:pt x="6960" y="1572"/>
                  </a:cubicBezTo>
                  <a:close/>
                  <a:moveTo>
                    <a:pt x="2007" y="3939"/>
                  </a:moveTo>
                  <a:lnTo>
                    <a:pt x="2007" y="3939"/>
                  </a:lnTo>
                  <a:cubicBezTo>
                    <a:pt x="2305" y="4143"/>
                    <a:pt x="2634" y="4284"/>
                    <a:pt x="2963" y="4378"/>
                  </a:cubicBezTo>
                  <a:cubicBezTo>
                    <a:pt x="3167" y="7136"/>
                    <a:pt x="3261" y="9911"/>
                    <a:pt x="3245" y="12669"/>
                  </a:cubicBezTo>
                  <a:cubicBezTo>
                    <a:pt x="3229" y="14064"/>
                    <a:pt x="3182" y="15475"/>
                    <a:pt x="3120" y="16870"/>
                  </a:cubicBezTo>
                  <a:cubicBezTo>
                    <a:pt x="3057" y="17826"/>
                    <a:pt x="3073" y="18876"/>
                    <a:pt x="2932" y="19864"/>
                  </a:cubicBezTo>
                  <a:cubicBezTo>
                    <a:pt x="2681" y="19833"/>
                    <a:pt x="2446" y="19739"/>
                    <a:pt x="2226" y="19535"/>
                  </a:cubicBezTo>
                  <a:cubicBezTo>
                    <a:pt x="1521" y="18892"/>
                    <a:pt x="1505" y="17795"/>
                    <a:pt x="1490" y="16917"/>
                  </a:cubicBezTo>
                  <a:cubicBezTo>
                    <a:pt x="1474" y="15365"/>
                    <a:pt x="1568" y="13814"/>
                    <a:pt x="1631" y="12262"/>
                  </a:cubicBezTo>
                  <a:cubicBezTo>
                    <a:pt x="1772" y="9535"/>
                    <a:pt x="2054" y="6713"/>
                    <a:pt x="2007" y="3939"/>
                  </a:cubicBezTo>
                  <a:close/>
                  <a:moveTo>
                    <a:pt x="10659" y="3233"/>
                  </a:moveTo>
                  <a:lnTo>
                    <a:pt x="10048" y="12183"/>
                  </a:lnTo>
                  <a:cubicBezTo>
                    <a:pt x="9985" y="12983"/>
                    <a:pt x="9938" y="13798"/>
                    <a:pt x="9875" y="14597"/>
                  </a:cubicBezTo>
                  <a:cubicBezTo>
                    <a:pt x="9828" y="15256"/>
                    <a:pt x="9954" y="16400"/>
                    <a:pt x="9703" y="17027"/>
                  </a:cubicBezTo>
                  <a:cubicBezTo>
                    <a:pt x="9107" y="18485"/>
                    <a:pt x="6302" y="18892"/>
                    <a:pt x="4922" y="19362"/>
                  </a:cubicBezTo>
                  <a:cubicBezTo>
                    <a:pt x="4421" y="19535"/>
                    <a:pt x="3856" y="19801"/>
                    <a:pt x="3308" y="19864"/>
                  </a:cubicBezTo>
                  <a:cubicBezTo>
                    <a:pt x="3308" y="19833"/>
                    <a:pt x="3308" y="19817"/>
                    <a:pt x="3308" y="19817"/>
                  </a:cubicBezTo>
                  <a:cubicBezTo>
                    <a:pt x="3371" y="19080"/>
                    <a:pt x="3418" y="18343"/>
                    <a:pt x="3449" y="17607"/>
                  </a:cubicBezTo>
                  <a:cubicBezTo>
                    <a:pt x="3543" y="16039"/>
                    <a:pt x="3574" y="14472"/>
                    <a:pt x="3574" y="12920"/>
                  </a:cubicBezTo>
                  <a:cubicBezTo>
                    <a:pt x="3574" y="10067"/>
                    <a:pt x="3418" y="7246"/>
                    <a:pt x="3120" y="4425"/>
                  </a:cubicBezTo>
                  <a:lnTo>
                    <a:pt x="3120" y="4425"/>
                  </a:lnTo>
                  <a:cubicBezTo>
                    <a:pt x="3511" y="4520"/>
                    <a:pt x="3925" y="4565"/>
                    <a:pt x="4350" y="4565"/>
                  </a:cubicBezTo>
                  <a:cubicBezTo>
                    <a:pt x="4554" y="4565"/>
                    <a:pt x="4761" y="4555"/>
                    <a:pt x="4969" y="4534"/>
                  </a:cubicBezTo>
                  <a:cubicBezTo>
                    <a:pt x="6568" y="4362"/>
                    <a:pt x="8183" y="3907"/>
                    <a:pt x="9781" y="3469"/>
                  </a:cubicBezTo>
                  <a:cubicBezTo>
                    <a:pt x="9938" y="3437"/>
                    <a:pt x="10095" y="3390"/>
                    <a:pt x="10252" y="3343"/>
                  </a:cubicBezTo>
                  <a:cubicBezTo>
                    <a:pt x="10393" y="3312"/>
                    <a:pt x="10534" y="3265"/>
                    <a:pt x="10659" y="3233"/>
                  </a:cubicBezTo>
                  <a:close/>
                  <a:moveTo>
                    <a:pt x="7505" y="1"/>
                  </a:moveTo>
                  <a:cubicBezTo>
                    <a:pt x="7459" y="1"/>
                    <a:pt x="7412" y="7"/>
                    <a:pt x="7367" y="20"/>
                  </a:cubicBezTo>
                  <a:cubicBezTo>
                    <a:pt x="5314" y="584"/>
                    <a:pt x="3308" y="1368"/>
                    <a:pt x="1301" y="2058"/>
                  </a:cubicBezTo>
                  <a:cubicBezTo>
                    <a:pt x="972" y="2168"/>
                    <a:pt x="722" y="2591"/>
                    <a:pt x="957" y="2920"/>
                  </a:cubicBezTo>
                  <a:cubicBezTo>
                    <a:pt x="1098" y="3124"/>
                    <a:pt x="1239" y="3312"/>
                    <a:pt x="1411" y="3469"/>
                  </a:cubicBezTo>
                  <a:cubicBezTo>
                    <a:pt x="878" y="7089"/>
                    <a:pt x="941" y="10851"/>
                    <a:pt x="675" y="14488"/>
                  </a:cubicBezTo>
                  <a:cubicBezTo>
                    <a:pt x="549" y="16149"/>
                    <a:pt x="1" y="18171"/>
                    <a:pt x="878" y="19723"/>
                  </a:cubicBezTo>
                  <a:cubicBezTo>
                    <a:pt x="1333" y="20522"/>
                    <a:pt x="1991" y="20945"/>
                    <a:pt x="2728" y="21039"/>
                  </a:cubicBezTo>
                  <a:cubicBezTo>
                    <a:pt x="2744" y="21071"/>
                    <a:pt x="2775" y="21102"/>
                    <a:pt x="2806" y="21118"/>
                  </a:cubicBezTo>
                  <a:cubicBezTo>
                    <a:pt x="2838" y="21134"/>
                    <a:pt x="2853" y="21149"/>
                    <a:pt x="2885" y="21165"/>
                  </a:cubicBezTo>
                  <a:cubicBezTo>
                    <a:pt x="2908" y="21181"/>
                    <a:pt x="2943" y="21188"/>
                    <a:pt x="2981" y="21188"/>
                  </a:cubicBezTo>
                  <a:cubicBezTo>
                    <a:pt x="3018" y="21188"/>
                    <a:pt x="3057" y="21181"/>
                    <a:pt x="3088" y="21165"/>
                  </a:cubicBezTo>
                  <a:cubicBezTo>
                    <a:pt x="3104" y="21149"/>
                    <a:pt x="3135" y="21118"/>
                    <a:pt x="3167" y="21102"/>
                  </a:cubicBezTo>
                  <a:cubicBezTo>
                    <a:pt x="3182" y="21086"/>
                    <a:pt x="3198" y="21055"/>
                    <a:pt x="3229" y="21039"/>
                  </a:cubicBezTo>
                  <a:cubicBezTo>
                    <a:pt x="3512" y="21008"/>
                    <a:pt x="3809" y="20945"/>
                    <a:pt x="4107" y="20836"/>
                  </a:cubicBezTo>
                  <a:cubicBezTo>
                    <a:pt x="5910" y="20162"/>
                    <a:pt x="7916" y="19739"/>
                    <a:pt x="9640" y="18908"/>
                  </a:cubicBezTo>
                  <a:cubicBezTo>
                    <a:pt x="11051" y="18218"/>
                    <a:pt x="10831" y="16698"/>
                    <a:pt x="10926" y="15334"/>
                  </a:cubicBezTo>
                  <a:lnTo>
                    <a:pt x="11835" y="2497"/>
                  </a:lnTo>
                  <a:cubicBezTo>
                    <a:pt x="11862" y="2167"/>
                    <a:pt x="11553" y="1934"/>
                    <a:pt x="11254" y="1934"/>
                  </a:cubicBezTo>
                  <a:cubicBezTo>
                    <a:pt x="11212" y="1934"/>
                    <a:pt x="11170" y="1938"/>
                    <a:pt x="11129" y="1948"/>
                  </a:cubicBezTo>
                  <a:cubicBezTo>
                    <a:pt x="10408" y="2121"/>
                    <a:pt x="9703" y="2309"/>
                    <a:pt x="8982" y="2481"/>
                  </a:cubicBezTo>
                  <a:cubicBezTo>
                    <a:pt x="8559" y="2465"/>
                    <a:pt x="8167" y="2324"/>
                    <a:pt x="7916" y="1885"/>
                  </a:cubicBezTo>
                  <a:cubicBezTo>
                    <a:pt x="7869" y="1791"/>
                    <a:pt x="7822" y="1682"/>
                    <a:pt x="7806" y="1572"/>
                  </a:cubicBezTo>
                  <a:lnTo>
                    <a:pt x="7853" y="1572"/>
                  </a:lnTo>
                  <a:cubicBezTo>
                    <a:pt x="7870" y="1576"/>
                    <a:pt x="7885" y="1578"/>
                    <a:pt x="7900" y="1578"/>
                  </a:cubicBezTo>
                  <a:cubicBezTo>
                    <a:pt x="8039" y="1578"/>
                    <a:pt x="8091" y="1391"/>
                    <a:pt x="7963" y="1306"/>
                  </a:cubicBezTo>
                  <a:cubicBezTo>
                    <a:pt x="7916" y="1274"/>
                    <a:pt x="7853" y="1243"/>
                    <a:pt x="7806" y="1227"/>
                  </a:cubicBezTo>
                  <a:cubicBezTo>
                    <a:pt x="7838" y="1180"/>
                    <a:pt x="7869" y="1133"/>
                    <a:pt x="7885" y="1086"/>
                  </a:cubicBezTo>
                  <a:cubicBezTo>
                    <a:pt x="7947" y="961"/>
                    <a:pt x="7994" y="820"/>
                    <a:pt x="8041" y="694"/>
                  </a:cubicBezTo>
                  <a:cubicBezTo>
                    <a:pt x="8179" y="335"/>
                    <a:pt x="7844" y="1"/>
                    <a:pt x="7505"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1" name="Google Shape;5821;p119"/>
            <p:cNvSpPr/>
            <p:nvPr/>
          </p:nvSpPr>
          <p:spPr>
            <a:xfrm>
              <a:off x="5587925" y="1392668"/>
              <a:ext cx="99625" cy="52173"/>
            </a:xfrm>
            <a:custGeom>
              <a:avLst/>
              <a:gdLst/>
              <a:ahLst/>
              <a:cxnLst/>
              <a:rect l="l" t="t" r="r" b="b"/>
              <a:pathLst>
                <a:path w="4453" h="2332" extrusionOk="0">
                  <a:moveTo>
                    <a:pt x="3428" y="0"/>
                  </a:moveTo>
                  <a:cubicBezTo>
                    <a:pt x="3325" y="0"/>
                    <a:pt x="3216" y="24"/>
                    <a:pt x="3104" y="77"/>
                  </a:cubicBezTo>
                  <a:cubicBezTo>
                    <a:pt x="2556" y="344"/>
                    <a:pt x="2023" y="626"/>
                    <a:pt x="1474" y="877"/>
                  </a:cubicBezTo>
                  <a:cubicBezTo>
                    <a:pt x="1192" y="1002"/>
                    <a:pt x="894" y="1096"/>
                    <a:pt x="643" y="1237"/>
                  </a:cubicBezTo>
                  <a:cubicBezTo>
                    <a:pt x="361" y="1394"/>
                    <a:pt x="314" y="1520"/>
                    <a:pt x="110" y="1755"/>
                  </a:cubicBezTo>
                  <a:cubicBezTo>
                    <a:pt x="1" y="1911"/>
                    <a:pt x="48" y="2084"/>
                    <a:pt x="220" y="2162"/>
                  </a:cubicBezTo>
                  <a:cubicBezTo>
                    <a:pt x="464" y="2252"/>
                    <a:pt x="624" y="2331"/>
                    <a:pt x="854" y="2331"/>
                  </a:cubicBezTo>
                  <a:cubicBezTo>
                    <a:pt x="905" y="2331"/>
                    <a:pt x="960" y="2327"/>
                    <a:pt x="1020" y="2319"/>
                  </a:cubicBezTo>
                  <a:cubicBezTo>
                    <a:pt x="1349" y="2288"/>
                    <a:pt x="1662" y="2178"/>
                    <a:pt x="1976" y="2084"/>
                  </a:cubicBezTo>
                  <a:cubicBezTo>
                    <a:pt x="2603" y="1864"/>
                    <a:pt x="3245" y="1614"/>
                    <a:pt x="3794" y="1269"/>
                  </a:cubicBezTo>
                  <a:cubicBezTo>
                    <a:pt x="4453" y="865"/>
                    <a:pt x="4050" y="0"/>
                    <a:pt x="3428"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2" name="Google Shape;5822;p119"/>
            <p:cNvSpPr/>
            <p:nvPr/>
          </p:nvSpPr>
          <p:spPr>
            <a:xfrm>
              <a:off x="5603004" y="1463184"/>
              <a:ext cx="65954" cy="34856"/>
            </a:xfrm>
            <a:custGeom>
              <a:avLst/>
              <a:gdLst/>
              <a:ahLst/>
              <a:cxnLst/>
              <a:rect l="l" t="t" r="r" b="b"/>
              <a:pathLst>
                <a:path w="2948" h="1558" extrusionOk="0">
                  <a:moveTo>
                    <a:pt x="2183" y="1"/>
                  </a:moveTo>
                  <a:cubicBezTo>
                    <a:pt x="2124" y="1"/>
                    <a:pt x="2060" y="10"/>
                    <a:pt x="1991" y="29"/>
                  </a:cubicBezTo>
                  <a:cubicBezTo>
                    <a:pt x="1678" y="107"/>
                    <a:pt x="1364" y="264"/>
                    <a:pt x="1067" y="390"/>
                  </a:cubicBezTo>
                  <a:cubicBezTo>
                    <a:pt x="784" y="515"/>
                    <a:pt x="502" y="640"/>
                    <a:pt x="267" y="860"/>
                  </a:cubicBezTo>
                  <a:cubicBezTo>
                    <a:pt x="1" y="1126"/>
                    <a:pt x="236" y="1518"/>
                    <a:pt x="549" y="1549"/>
                  </a:cubicBezTo>
                  <a:cubicBezTo>
                    <a:pt x="603" y="1555"/>
                    <a:pt x="657" y="1558"/>
                    <a:pt x="710" y="1558"/>
                  </a:cubicBezTo>
                  <a:cubicBezTo>
                    <a:pt x="954" y="1558"/>
                    <a:pt x="1196" y="1504"/>
                    <a:pt x="1427" y="1440"/>
                  </a:cubicBezTo>
                  <a:cubicBezTo>
                    <a:pt x="1725" y="1361"/>
                    <a:pt x="2023" y="1314"/>
                    <a:pt x="2305" y="1205"/>
                  </a:cubicBezTo>
                  <a:cubicBezTo>
                    <a:pt x="2948" y="947"/>
                    <a:pt x="2796" y="1"/>
                    <a:pt x="2183"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3" name="Google Shape;5823;p119"/>
            <p:cNvSpPr/>
            <p:nvPr/>
          </p:nvSpPr>
          <p:spPr>
            <a:xfrm>
              <a:off x="5599514" y="1527436"/>
              <a:ext cx="61189" cy="34118"/>
            </a:xfrm>
            <a:custGeom>
              <a:avLst/>
              <a:gdLst/>
              <a:ahLst/>
              <a:cxnLst/>
              <a:rect l="l" t="t" r="r" b="b"/>
              <a:pathLst>
                <a:path w="2735" h="1525" extrusionOk="0">
                  <a:moveTo>
                    <a:pt x="1954" y="0"/>
                  </a:moveTo>
                  <a:cubicBezTo>
                    <a:pt x="1868" y="0"/>
                    <a:pt x="1775" y="22"/>
                    <a:pt x="1677" y="72"/>
                  </a:cubicBezTo>
                  <a:cubicBezTo>
                    <a:pt x="1113" y="355"/>
                    <a:pt x="361" y="574"/>
                    <a:pt x="63" y="1185"/>
                  </a:cubicBezTo>
                  <a:cubicBezTo>
                    <a:pt x="0" y="1295"/>
                    <a:pt x="47" y="1420"/>
                    <a:pt x="172" y="1467"/>
                  </a:cubicBezTo>
                  <a:cubicBezTo>
                    <a:pt x="299" y="1507"/>
                    <a:pt x="427" y="1525"/>
                    <a:pt x="556" y="1525"/>
                  </a:cubicBezTo>
                  <a:cubicBezTo>
                    <a:pt x="1082" y="1525"/>
                    <a:pt x="1622" y="1239"/>
                    <a:pt x="2100" y="1076"/>
                  </a:cubicBezTo>
                  <a:cubicBezTo>
                    <a:pt x="2735" y="846"/>
                    <a:pt x="2486" y="0"/>
                    <a:pt x="1954"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824" name="Google Shape;5824;p119"/>
          <p:cNvSpPr/>
          <p:nvPr/>
        </p:nvSpPr>
        <p:spPr>
          <a:xfrm>
            <a:off x="6222512" y="2716627"/>
            <a:ext cx="154486" cy="249716"/>
          </a:xfrm>
          <a:custGeom>
            <a:avLst/>
            <a:gdLst/>
            <a:ahLst/>
            <a:cxnLst/>
            <a:rect l="l" t="t" r="r" b="b"/>
            <a:pathLst>
              <a:path w="7571" h="12238" extrusionOk="0">
                <a:moveTo>
                  <a:pt x="3514" y="1"/>
                </a:moveTo>
                <a:cubicBezTo>
                  <a:pt x="2291" y="1"/>
                  <a:pt x="1138" y="640"/>
                  <a:pt x="502" y="1727"/>
                </a:cubicBezTo>
                <a:cubicBezTo>
                  <a:pt x="47" y="2495"/>
                  <a:pt x="0" y="3357"/>
                  <a:pt x="0" y="4235"/>
                </a:cubicBezTo>
                <a:cubicBezTo>
                  <a:pt x="16" y="5504"/>
                  <a:pt x="47" y="6774"/>
                  <a:pt x="110" y="8044"/>
                </a:cubicBezTo>
                <a:cubicBezTo>
                  <a:pt x="126" y="8406"/>
                  <a:pt x="411" y="8590"/>
                  <a:pt x="690" y="8590"/>
                </a:cubicBezTo>
                <a:cubicBezTo>
                  <a:pt x="967" y="8590"/>
                  <a:pt x="1238" y="8410"/>
                  <a:pt x="1238" y="8044"/>
                </a:cubicBezTo>
                <a:cubicBezTo>
                  <a:pt x="1254" y="6020"/>
                  <a:pt x="352" y="1188"/>
                  <a:pt x="3398" y="1188"/>
                </a:cubicBezTo>
                <a:cubicBezTo>
                  <a:pt x="3514" y="1188"/>
                  <a:pt x="3635" y="1195"/>
                  <a:pt x="3762" y="1210"/>
                </a:cubicBezTo>
                <a:cubicBezTo>
                  <a:pt x="6458" y="1492"/>
                  <a:pt x="6364" y="5207"/>
                  <a:pt x="6317" y="7197"/>
                </a:cubicBezTo>
                <a:cubicBezTo>
                  <a:pt x="6286" y="8389"/>
                  <a:pt x="6348" y="10332"/>
                  <a:pt x="5063" y="10928"/>
                </a:cubicBezTo>
                <a:cubicBezTo>
                  <a:pt x="4829" y="11040"/>
                  <a:pt x="4627" y="11090"/>
                  <a:pt x="4451" y="11090"/>
                </a:cubicBezTo>
                <a:cubicBezTo>
                  <a:pt x="3247" y="11090"/>
                  <a:pt x="3301" y="8745"/>
                  <a:pt x="3260" y="7856"/>
                </a:cubicBezTo>
                <a:cubicBezTo>
                  <a:pt x="3245" y="7229"/>
                  <a:pt x="3229" y="6617"/>
                  <a:pt x="3229" y="5990"/>
                </a:cubicBezTo>
                <a:cubicBezTo>
                  <a:pt x="3229" y="5599"/>
                  <a:pt x="3213" y="5222"/>
                  <a:pt x="3245" y="4830"/>
                </a:cubicBezTo>
                <a:cubicBezTo>
                  <a:pt x="3259" y="4399"/>
                  <a:pt x="3149" y="4177"/>
                  <a:pt x="3520" y="4177"/>
                </a:cubicBezTo>
                <a:cubicBezTo>
                  <a:pt x="3567" y="4177"/>
                  <a:pt x="3621" y="4181"/>
                  <a:pt x="3684" y="4188"/>
                </a:cubicBezTo>
                <a:cubicBezTo>
                  <a:pt x="4718" y="4282"/>
                  <a:pt x="4452" y="7197"/>
                  <a:pt x="4436" y="8075"/>
                </a:cubicBezTo>
                <a:cubicBezTo>
                  <a:pt x="4427" y="8297"/>
                  <a:pt x="4596" y="8413"/>
                  <a:pt x="4772" y="8413"/>
                </a:cubicBezTo>
                <a:cubicBezTo>
                  <a:pt x="4918" y="8413"/>
                  <a:pt x="5069" y="8333"/>
                  <a:pt x="5126" y="8169"/>
                </a:cubicBezTo>
                <a:cubicBezTo>
                  <a:pt x="5627" y="6711"/>
                  <a:pt x="5674" y="4721"/>
                  <a:pt x="4906" y="3341"/>
                </a:cubicBezTo>
                <a:cubicBezTo>
                  <a:pt x="4612" y="2798"/>
                  <a:pt x="4095" y="2455"/>
                  <a:pt x="3576" y="2455"/>
                </a:cubicBezTo>
                <a:cubicBezTo>
                  <a:pt x="3212" y="2455"/>
                  <a:pt x="2846" y="2624"/>
                  <a:pt x="2555" y="3012"/>
                </a:cubicBezTo>
                <a:cubicBezTo>
                  <a:pt x="1677" y="4156"/>
                  <a:pt x="2053" y="6288"/>
                  <a:pt x="2101" y="7620"/>
                </a:cubicBezTo>
                <a:cubicBezTo>
                  <a:pt x="2148" y="8937"/>
                  <a:pt x="1991" y="10865"/>
                  <a:pt x="3151" y="11806"/>
                </a:cubicBezTo>
                <a:cubicBezTo>
                  <a:pt x="3520" y="12106"/>
                  <a:pt x="3960" y="12237"/>
                  <a:pt x="4409" y="12237"/>
                </a:cubicBezTo>
                <a:cubicBezTo>
                  <a:pt x="4989" y="12237"/>
                  <a:pt x="5582" y="12018"/>
                  <a:pt x="6050" y="11664"/>
                </a:cubicBezTo>
                <a:cubicBezTo>
                  <a:pt x="7336" y="10693"/>
                  <a:pt x="7430" y="8890"/>
                  <a:pt x="7477" y="7417"/>
                </a:cubicBezTo>
                <a:cubicBezTo>
                  <a:pt x="7571" y="4799"/>
                  <a:pt x="7477" y="677"/>
                  <a:pt x="4185" y="65"/>
                </a:cubicBezTo>
                <a:cubicBezTo>
                  <a:pt x="3961" y="22"/>
                  <a:pt x="3736" y="1"/>
                  <a:pt x="3514"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5" name="Google Shape;5825;p119"/>
          <p:cNvSpPr/>
          <p:nvPr/>
        </p:nvSpPr>
        <p:spPr>
          <a:xfrm>
            <a:off x="6378581" y="3360901"/>
            <a:ext cx="258450" cy="154119"/>
          </a:xfrm>
          <a:custGeom>
            <a:avLst/>
            <a:gdLst/>
            <a:ahLst/>
            <a:cxnLst/>
            <a:rect l="l" t="t" r="r" b="b"/>
            <a:pathLst>
              <a:path w="12666" h="7553" extrusionOk="0">
                <a:moveTo>
                  <a:pt x="8646" y="0"/>
                </a:moveTo>
                <a:cubicBezTo>
                  <a:pt x="8483" y="0"/>
                  <a:pt x="8317" y="5"/>
                  <a:pt x="8151" y="11"/>
                </a:cubicBezTo>
                <a:cubicBezTo>
                  <a:pt x="6881" y="58"/>
                  <a:pt x="5612" y="120"/>
                  <a:pt x="4342" y="214"/>
                </a:cubicBezTo>
                <a:cubicBezTo>
                  <a:pt x="3626" y="261"/>
                  <a:pt x="3636" y="1343"/>
                  <a:pt x="4358" y="1343"/>
                </a:cubicBezTo>
                <a:cubicBezTo>
                  <a:pt x="4363" y="1343"/>
                  <a:pt x="4368" y="1343"/>
                  <a:pt x="4373" y="1343"/>
                </a:cubicBezTo>
                <a:cubicBezTo>
                  <a:pt x="5202" y="1324"/>
                  <a:pt x="6496" y="1142"/>
                  <a:pt x="7742" y="1142"/>
                </a:cubicBezTo>
                <a:cubicBezTo>
                  <a:pt x="9654" y="1142"/>
                  <a:pt x="11450" y="1571"/>
                  <a:pt x="11270" y="3678"/>
                </a:cubicBezTo>
                <a:cubicBezTo>
                  <a:pt x="11051" y="6390"/>
                  <a:pt x="7336" y="6390"/>
                  <a:pt x="5345" y="6390"/>
                </a:cubicBezTo>
                <a:cubicBezTo>
                  <a:pt x="5139" y="6393"/>
                  <a:pt x="4910" y="6398"/>
                  <a:pt x="4670" y="6398"/>
                </a:cubicBezTo>
                <a:cubicBezTo>
                  <a:pt x="3524" y="6398"/>
                  <a:pt x="2115" y="6282"/>
                  <a:pt x="1583" y="5246"/>
                </a:cubicBezTo>
                <a:cubicBezTo>
                  <a:pt x="659" y="3428"/>
                  <a:pt x="3590" y="3428"/>
                  <a:pt x="4624" y="3365"/>
                </a:cubicBezTo>
                <a:cubicBezTo>
                  <a:pt x="5235" y="3318"/>
                  <a:pt x="5862" y="3286"/>
                  <a:pt x="6474" y="3271"/>
                </a:cubicBezTo>
                <a:cubicBezTo>
                  <a:pt x="6751" y="3260"/>
                  <a:pt x="7028" y="3249"/>
                  <a:pt x="7299" y="3249"/>
                </a:cubicBezTo>
                <a:cubicBezTo>
                  <a:pt x="7412" y="3249"/>
                  <a:pt x="7523" y="3251"/>
                  <a:pt x="7634" y="3255"/>
                </a:cubicBezTo>
                <a:cubicBezTo>
                  <a:pt x="7659" y="3256"/>
                  <a:pt x="7684" y="3256"/>
                  <a:pt x="7708" y="3256"/>
                </a:cubicBezTo>
                <a:cubicBezTo>
                  <a:pt x="7837" y="3256"/>
                  <a:pt x="7944" y="3246"/>
                  <a:pt x="8031" y="3246"/>
                </a:cubicBezTo>
                <a:cubicBezTo>
                  <a:pt x="8236" y="3246"/>
                  <a:pt x="8323" y="3302"/>
                  <a:pt x="8292" y="3678"/>
                </a:cubicBezTo>
                <a:cubicBezTo>
                  <a:pt x="8235" y="4435"/>
                  <a:pt x="6707" y="4541"/>
                  <a:pt x="5534" y="4541"/>
                </a:cubicBezTo>
                <a:cubicBezTo>
                  <a:pt x="5079" y="4541"/>
                  <a:pt x="4677" y="4525"/>
                  <a:pt x="4436" y="4525"/>
                </a:cubicBezTo>
                <a:cubicBezTo>
                  <a:pt x="4013" y="4525"/>
                  <a:pt x="3981" y="5120"/>
                  <a:pt x="4358" y="5230"/>
                </a:cubicBezTo>
                <a:cubicBezTo>
                  <a:pt x="4987" y="5433"/>
                  <a:pt x="5716" y="5548"/>
                  <a:pt x="6450" y="5548"/>
                </a:cubicBezTo>
                <a:cubicBezTo>
                  <a:pt x="7417" y="5548"/>
                  <a:pt x="8395" y="5348"/>
                  <a:pt x="9170" y="4885"/>
                </a:cubicBezTo>
                <a:cubicBezTo>
                  <a:pt x="10079" y="4352"/>
                  <a:pt x="10392" y="3192"/>
                  <a:pt x="9436" y="2518"/>
                </a:cubicBezTo>
                <a:cubicBezTo>
                  <a:pt x="8885" y="2124"/>
                  <a:pt x="8114" y="2012"/>
                  <a:pt x="7316" y="2012"/>
                </a:cubicBezTo>
                <a:cubicBezTo>
                  <a:pt x="6434" y="2012"/>
                  <a:pt x="5519" y="2148"/>
                  <a:pt x="4828" y="2189"/>
                </a:cubicBezTo>
                <a:cubicBezTo>
                  <a:pt x="3496" y="2268"/>
                  <a:pt x="1583" y="2174"/>
                  <a:pt x="674" y="3349"/>
                </a:cubicBezTo>
                <a:cubicBezTo>
                  <a:pt x="0" y="4227"/>
                  <a:pt x="220" y="5434"/>
                  <a:pt x="878" y="6249"/>
                </a:cubicBezTo>
                <a:cubicBezTo>
                  <a:pt x="1881" y="7503"/>
                  <a:pt x="3684" y="7550"/>
                  <a:pt x="5173" y="7550"/>
                </a:cubicBezTo>
                <a:cubicBezTo>
                  <a:pt x="5306" y="7551"/>
                  <a:pt x="5443" y="7552"/>
                  <a:pt x="5583" y="7552"/>
                </a:cubicBezTo>
                <a:cubicBezTo>
                  <a:pt x="8199" y="7552"/>
                  <a:pt x="11924" y="7209"/>
                  <a:pt x="12430" y="4070"/>
                </a:cubicBezTo>
                <a:cubicBezTo>
                  <a:pt x="12665" y="2597"/>
                  <a:pt x="11960" y="1155"/>
                  <a:pt x="10659" y="434"/>
                </a:cubicBezTo>
                <a:cubicBezTo>
                  <a:pt x="10024" y="78"/>
                  <a:pt x="9347" y="0"/>
                  <a:pt x="8646"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6" name="Google Shape;5826;p119"/>
          <p:cNvSpPr/>
          <p:nvPr/>
        </p:nvSpPr>
        <p:spPr>
          <a:xfrm>
            <a:off x="5784685" y="1740770"/>
            <a:ext cx="230291" cy="201030"/>
          </a:xfrm>
          <a:custGeom>
            <a:avLst/>
            <a:gdLst/>
            <a:ahLst/>
            <a:cxnLst/>
            <a:rect l="l" t="t" r="r" b="b"/>
            <a:pathLst>
              <a:path w="11286" h="9852" extrusionOk="0">
                <a:moveTo>
                  <a:pt x="2363" y="1"/>
                </a:moveTo>
                <a:cubicBezTo>
                  <a:pt x="2297" y="1"/>
                  <a:pt x="2231" y="3"/>
                  <a:pt x="2163" y="7"/>
                </a:cubicBezTo>
                <a:cubicBezTo>
                  <a:pt x="956" y="101"/>
                  <a:pt x="16" y="995"/>
                  <a:pt x="0" y="2233"/>
                </a:cubicBezTo>
                <a:cubicBezTo>
                  <a:pt x="0" y="3801"/>
                  <a:pt x="1270" y="5258"/>
                  <a:pt x="2210" y="6403"/>
                </a:cubicBezTo>
                <a:cubicBezTo>
                  <a:pt x="3447" y="7909"/>
                  <a:pt x="5595" y="9851"/>
                  <a:pt x="7671" y="9851"/>
                </a:cubicBezTo>
                <a:cubicBezTo>
                  <a:pt x="8489" y="9851"/>
                  <a:pt x="9296" y="9550"/>
                  <a:pt x="10032" y="8801"/>
                </a:cubicBezTo>
                <a:cubicBezTo>
                  <a:pt x="11082" y="7735"/>
                  <a:pt x="11286" y="6026"/>
                  <a:pt x="10909" y="4631"/>
                </a:cubicBezTo>
                <a:cubicBezTo>
                  <a:pt x="10517" y="3205"/>
                  <a:pt x="9201" y="964"/>
                  <a:pt x="7727" y="478"/>
                </a:cubicBezTo>
                <a:cubicBezTo>
                  <a:pt x="7685" y="463"/>
                  <a:pt x="7643" y="456"/>
                  <a:pt x="7603" y="456"/>
                </a:cubicBezTo>
                <a:cubicBezTo>
                  <a:pt x="7341" y="456"/>
                  <a:pt x="7127" y="739"/>
                  <a:pt x="7195" y="1011"/>
                </a:cubicBezTo>
                <a:cubicBezTo>
                  <a:pt x="7492" y="2045"/>
                  <a:pt x="8527" y="2735"/>
                  <a:pt x="9075" y="3644"/>
                </a:cubicBezTo>
                <a:cubicBezTo>
                  <a:pt x="9687" y="4631"/>
                  <a:pt x="10032" y="5791"/>
                  <a:pt x="9655" y="6935"/>
                </a:cubicBezTo>
                <a:cubicBezTo>
                  <a:pt x="9313" y="7994"/>
                  <a:pt x="8435" y="8468"/>
                  <a:pt x="7481" y="8468"/>
                </a:cubicBezTo>
                <a:cubicBezTo>
                  <a:pt x="6993" y="8468"/>
                  <a:pt x="6485" y="8344"/>
                  <a:pt x="6019" y="8111"/>
                </a:cubicBezTo>
                <a:cubicBezTo>
                  <a:pt x="4937" y="7547"/>
                  <a:pt x="4060" y="6559"/>
                  <a:pt x="3307" y="5635"/>
                </a:cubicBezTo>
                <a:cubicBezTo>
                  <a:pt x="2602" y="4788"/>
                  <a:pt x="1191" y="3299"/>
                  <a:pt x="1489" y="2108"/>
                </a:cubicBezTo>
                <a:cubicBezTo>
                  <a:pt x="1632" y="1549"/>
                  <a:pt x="1935" y="1341"/>
                  <a:pt x="2309" y="1341"/>
                </a:cubicBezTo>
                <a:cubicBezTo>
                  <a:pt x="3162" y="1341"/>
                  <a:pt x="4383" y="2427"/>
                  <a:pt x="4906" y="2907"/>
                </a:cubicBezTo>
                <a:cubicBezTo>
                  <a:pt x="5329" y="3283"/>
                  <a:pt x="5752" y="3660"/>
                  <a:pt x="6160" y="4051"/>
                </a:cubicBezTo>
                <a:cubicBezTo>
                  <a:pt x="6332" y="4208"/>
                  <a:pt x="6536" y="4381"/>
                  <a:pt x="6677" y="4569"/>
                </a:cubicBezTo>
                <a:cubicBezTo>
                  <a:pt x="6803" y="4788"/>
                  <a:pt x="6944" y="5008"/>
                  <a:pt x="7069" y="5227"/>
                </a:cubicBezTo>
                <a:cubicBezTo>
                  <a:pt x="6756" y="5462"/>
                  <a:pt x="6442" y="5697"/>
                  <a:pt x="6113" y="5932"/>
                </a:cubicBezTo>
                <a:cubicBezTo>
                  <a:pt x="5815" y="5917"/>
                  <a:pt x="5173" y="4851"/>
                  <a:pt x="4969" y="4600"/>
                </a:cubicBezTo>
                <a:cubicBezTo>
                  <a:pt x="4546" y="4083"/>
                  <a:pt x="4122" y="3565"/>
                  <a:pt x="3621" y="3111"/>
                </a:cubicBezTo>
                <a:cubicBezTo>
                  <a:pt x="3542" y="3036"/>
                  <a:pt x="3449" y="3004"/>
                  <a:pt x="3358" y="3004"/>
                </a:cubicBezTo>
                <a:cubicBezTo>
                  <a:pt x="3088" y="3004"/>
                  <a:pt x="2834" y="3288"/>
                  <a:pt x="3009" y="3581"/>
                </a:cubicBezTo>
                <a:cubicBezTo>
                  <a:pt x="3464" y="4318"/>
                  <a:pt x="4028" y="4976"/>
                  <a:pt x="4561" y="5650"/>
                </a:cubicBezTo>
                <a:cubicBezTo>
                  <a:pt x="4984" y="6167"/>
                  <a:pt x="5423" y="6841"/>
                  <a:pt x="6082" y="7077"/>
                </a:cubicBezTo>
                <a:cubicBezTo>
                  <a:pt x="6254" y="7137"/>
                  <a:pt x="6421" y="7164"/>
                  <a:pt x="6581" y="7164"/>
                </a:cubicBezTo>
                <a:cubicBezTo>
                  <a:pt x="7420" y="7164"/>
                  <a:pt x="8050" y="6397"/>
                  <a:pt x="8182" y="5540"/>
                </a:cubicBezTo>
                <a:cubicBezTo>
                  <a:pt x="8386" y="4051"/>
                  <a:pt x="6975" y="3001"/>
                  <a:pt x="6019" y="2108"/>
                </a:cubicBezTo>
                <a:cubicBezTo>
                  <a:pt x="4998" y="1162"/>
                  <a:pt x="3862" y="1"/>
                  <a:pt x="2363"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7" name="Google Shape;5827;p119"/>
          <p:cNvSpPr/>
          <p:nvPr/>
        </p:nvSpPr>
        <p:spPr>
          <a:xfrm>
            <a:off x="7332604" y="3568352"/>
            <a:ext cx="292995" cy="214212"/>
          </a:xfrm>
          <a:custGeom>
            <a:avLst/>
            <a:gdLst/>
            <a:ahLst/>
            <a:cxnLst/>
            <a:rect l="l" t="t" r="r" b="b"/>
            <a:pathLst>
              <a:path w="14359" h="10498" extrusionOk="0">
                <a:moveTo>
                  <a:pt x="9775" y="1"/>
                </a:moveTo>
                <a:cubicBezTo>
                  <a:pt x="9720" y="1"/>
                  <a:pt x="9664" y="2"/>
                  <a:pt x="9609" y="5"/>
                </a:cubicBezTo>
                <a:cubicBezTo>
                  <a:pt x="7869" y="99"/>
                  <a:pt x="6537" y="1353"/>
                  <a:pt x="5345" y="2497"/>
                </a:cubicBezTo>
                <a:cubicBezTo>
                  <a:pt x="3543" y="4221"/>
                  <a:pt x="1" y="7434"/>
                  <a:pt x="2916" y="9958"/>
                </a:cubicBezTo>
                <a:cubicBezTo>
                  <a:pt x="3360" y="10337"/>
                  <a:pt x="3856" y="10498"/>
                  <a:pt x="4357" y="10498"/>
                </a:cubicBezTo>
                <a:cubicBezTo>
                  <a:pt x="5079" y="10498"/>
                  <a:pt x="5810" y="10166"/>
                  <a:pt x="6411" y="9676"/>
                </a:cubicBezTo>
                <a:cubicBezTo>
                  <a:pt x="7195" y="9033"/>
                  <a:pt x="7853" y="8218"/>
                  <a:pt x="8543" y="7466"/>
                </a:cubicBezTo>
                <a:cubicBezTo>
                  <a:pt x="9154" y="6807"/>
                  <a:pt x="9860" y="6180"/>
                  <a:pt x="10299" y="5365"/>
                </a:cubicBezTo>
                <a:cubicBezTo>
                  <a:pt x="10924" y="4176"/>
                  <a:pt x="10496" y="2571"/>
                  <a:pt x="8986" y="2571"/>
                </a:cubicBezTo>
                <a:cubicBezTo>
                  <a:pt x="8944" y="2571"/>
                  <a:pt x="8901" y="2573"/>
                  <a:pt x="8857" y="2575"/>
                </a:cubicBezTo>
                <a:cubicBezTo>
                  <a:pt x="8057" y="2638"/>
                  <a:pt x="7493" y="3092"/>
                  <a:pt x="6991" y="3672"/>
                </a:cubicBezTo>
                <a:cubicBezTo>
                  <a:pt x="6176" y="4644"/>
                  <a:pt x="5487" y="5506"/>
                  <a:pt x="4530" y="6353"/>
                </a:cubicBezTo>
                <a:cubicBezTo>
                  <a:pt x="4264" y="6606"/>
                  <a:pt x="4519" y="6951"/>
                  <a:pt x="4814" y="6951"/>
                </a:cubicBezTo>
                <a:cubicBezTo>
                  <a:pt x="4865" y="6951"/>
                  <a:pt x="4918" y="6940"/>
                  <a:pt x="4969" y="6917"/>
                </a:cubicBezTo>
                <a:cubicBezTo>
                  <a:pt x="6255" y="6353"/>
                  <a:pt x="6803" y="5287"/>
                  <a:pt x="7759" y="4346"/>
                </a:cubicBezTo>
                <a:cubicBezTo>
                  <a:pt x="7948" y="4143"/>
                  <a:pt x="8540" y="3631"/>
                  <a:pt x="8863" y="3631"/>
                </a:cubicBezTo>
                <a:cubicBezTo>
                  <a:pt x="8889" y="3631"/>
                  <a:pt x="8913" y="3634"/>
                  <a:pt x="8935" y="3641"/>
                </a:cubicBezTo>
                <a:cubicBezTo>
                  <a:pt x="10016" y="4017"/>
                  <a:pt x="9186" y="4989"/>
                  <a:pt x="8888" y="5350"/>
                </a:cubicBezTo>
                <a:cubicBezTo>
                  <a:pt x="8386" y="5992"/>
                  <a:pt x="7775" y="6557"/>
                  <a:pt x="7226" y="7152"/>
                </a:cubicBezTo>
                <a:cubicBezTo>
                  <a:pt x="6609" y="7804"/>
                  <a:pt x="5430" y="9286"/>
                  <a:pt x="4402" y="9286"/>
                </a:cubicBezTo>
                <a:cubicBezTo>
                  <a:pt x="4046" y="9286"/>
                  <a:pt x="3708" y="9108"/>
                  <a:pt x="3418" y="8657"/>
                </a:cubicBezTo>
                <a:cubicBezTo>
                  <a:pt x="2524" y="7293"/>
                  <a:pt x="3700" y="5788"/>
                  <a:pt x="4656" y="4848"/>
                </a:cubicBezTo>
                <a:cubicBezTo>
                  <a:pt x="5709" y="3819"/>
                  <a:pt x="8054" y="1209"/>
                  <a:pt x="9919" y="1209"/>
                </a:cubicBezTo>
                <a:cubicBezTo>
                  <a:pt x="10552" y="1209"/>
                  <a:pt x="11131" y="1510"/>
                  <a:pt x="11584" y="2277"/>
                </a:cubicBezTo>
                <a:cubicBezTo>
                  <a:pt x="13151" y="4958"/>
                  <a:pt x="10205" y="7403"/>
                  <a:pt x="8339" y="8861"/>
                </a:cubicBezTo>
                <a:cubicBezTo>
                  <a:pt x="7830" y="9258"/>
                  <a:pt x="8286" y="9902"/>
                  <a:pt x="8817" y="9902"/>
                </a:cubicBezTo>
                <a:cubicBezTo>
                  <a:pt x="8956" y="9902"/>
                  <a:pt x="9100" y="9858"/>
                  <a:pt x="9233" y="9754"/>
                </a:cubicBezTo>
                <a:cubicBezTo>
                  <a:pt x="11584" y="7920"/>
                  <a:pt x="14358" y="5162"/>
                  <a:pt x="12806" y="1917"/>
                </a:cubicBezTo>
                <a:cubicBezTo>
                  <a:pt x="12235" y="713"/>
                  <a:pt x="11086" y="1"/>
                  <a:pt x="9775"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8" name="Google Shape;5828;p119"/>
          <p:cNvSpPr/>
          <p:nvPr/>
        </p:nvSpPr>
        <p:spPr>
          <a:xfrm>
            <a:off x="7218405" y="1544953"/>
            <a:ext cx="257491" cy="303932"/>
          </a:xfrm>
          <a:custGeom>
            <a:avLst/>
            <a:gdLst/>
            <a:ahLst/>
            <a:cxnLst/>
            <a:rect l="l" t="t" r="r" b="b"/>
            <a:pathLst>
              <a:path w="12619" h="14895" extrusionOk="0">
                <a:moveTo>
                  <a:pt x="8513" y="1514"/>
                </a:moveTo>
                <a:cubicBezTo>
                  <a:pt x="8793" y="1514"/>
                  <a:pt x="9068" y="1603"/>
                  <a:pt x="9343" y="1846"/>
                </a:cubicBezTo>
                <a:cubicBezTo>
                  <a:pt x="8183" y="2692"/>
                  <a:pt x="6851" y="3162"/>
                  <a:pt x="5456" y="3680"/>
                </a:cubicBezTo>
                <a:cubicBezTo>
                  <a:pt x="4358" y="4087"/>
                  <a:pt x="3183" y="4526"/>
                  <a:pt x="2274" y="5294"/>
                </a:cubicBezTo>
                <a:cubicBezTo>
                  <a:pt x="2180" y="5012"/>
                  <a:pt x="2039" y="4745"/>
                  <a:pt x="1898" y="4479"/>
                </a:cubicBezTo>
                <a:cubicBezTo>
                  <a:pt x="3637" y="3491"/>
                  <a:pt x="5424" y="2567"/>
                  <a:pt x="7290" y="1861"/>
                </a:cubicBezTo>
                <a:cubicBezTo>
                  <a:pt x="7719" y="1688"/>
                  <a:pt x="8121" y="1514"/>
                  <a:pt x="8513" y="1514"/>
                </a:cubicBezTo>
                <a:close/>
                <a:moveTo>
                  <a:pt x="9656" y="2190"/>
                </a:moveTo>
                <a:cubicBezTo>
                  <a:pt x="9844" y="2520"/>
                  <a:pt x="9954" y="2927"/>
                  <a:pt x="10080" y="3256"/>
                </a:cubicBezTo>
                <a:cubicBezTo>
                  <a:pt x="10283" y="3742"/>
                  <a:pt x="10471" y="4228"/>
                  <a:pt x="10660" y="4698"/>
                </a:cubicBezTo>
                <a:cubicBezTo>
                  <a:pt x="10738" y="4902"/>
                  <a:pt x="10816" y="5122"/>
                  <a:pt x="10895" y="5325"/>
                </a:cubicBezTo>
                <a:cubicBezTo>
                  <a:pt x="11177" y="5639"/>
                  <a:pt x="11130" y="5811"/>
                  <a:pt x="10785" y="5858"/>
                </a:cubicBezTo>
                <a:cubicBezTo>
                  <a:pt x="10550" y="6109"/>
                  <a:pt x="9813" y="6250"/>
                  <a:pt x="9468" y="6391"/>
                </a:cubicBezTo>
                <a:cubicBezTo>
                  <a:pt x="8873" y="6642"/>
                  <a:pt x="8293" y="6877"/>
                  <a:pt x="7713" y="7128"/>
                </a:cubicBezTo>
                <a:cubicBezTo>
                  <a:pt x="6788" y="7504"/>
                  <a:pt x="5863" y="7912"/>
                  <a:pt x="4938" y="8288"/>
                </a:cubicBezTo>
                <a:cubicBezTo>
                  <a:pt x="4496" y="8468"/>
                  <a:pt x="4178" y="8680"/>
                  <a:pt x="3853" y="8680"/>
                </a:cubicBezTo>
                <a:cubicBezTo>
                  <a:pt x="3614" y="8680"/>
                  <a:pt x="3372" y="8566"/>
                  <a:pt x="3073" y="8241"/>
                </a:cubicBezTo>
                <a:cubicBezTo>
                  <a:pt x="2728" y="7880"/>
                  <a:pt x="2493" y="7222"/>
                  <a:pt x="2274" y="6783"/>
                </a:cubicBezTo>
                <a:cubicBezTo>
                  <a:pt x="2242" y="6720"/>
                  <a:pt x="2211" y="6673"/>
                  <a:pt x="2195" y="6611"/>
                </a:cubicBezTo>
                <a:cubicBezTo>
                  <a:pt x="2368" y="6564"/>
                  <a:pt x="2509" y="6407"/>
                  <a:pt x="2493" y="6219"/>
                </a:cubicBezTo>
                <a:cubicBezTo>
                  <a:pt x="2478" y="6015"/>
                  <a:pt x="2431" y="5827"/>
                  <a:pt x="2383" y="5639"/>
                </a:cubicBezTo>
                <a:cubicBezTo>
                  <a:pt x="3731" y="4730"/>
                  <a:pt x="5142" y="4212"/>
                  <a:pt x="6694" y="3648"/>
                </a:cubicBezTo>
                <a:cubicBezTo>
                  <a:pt x="7728" y="3272"/>
                  <a:pt x="8779" y="2864"/>
                  <a:pt x="9656" y="2190"/>
                </a:cubicBezTo>
                <a:close/>
                <a:moveTo>
                  <a:pt x="10142" y="7614"/>
                </a:moveTo>
                <a:cubicBezTo>
                  <a:pt x="9876" y="8633"/>
                  <a:pt x="9578" y="9714"/>
                  <a:pt x="9641" y="10639"/>
                </a:cubicBezTo>
                <a:cubicBezTo>
                  <a:pt x="9672" y="11093"/>
                  <a:pt x="9844" y="11297"/>
                  <a:pt x="10142" y="11595"/>
                </a:cubicBezTo>
                <a:cubicBezTo>
                  <a:pt x="10644" y="12112"/>
                  <a:pt x="11208" y="13084"/>
                  <a:pt x="10299" y="13648"/>
                </a:cubicBezTo>
                <a:cubicBezTo>
                  <a:pt x="10164" y="13730"/>
                  <a:pt x="10017" y="13766"/>
                  <a:pt x="9869" y="13766"/>
                </a:cubicBezTo>
                <a:cubicBezTo>
                  <a:pt x="9452" y="13766"/>
                  <a:pt x="9027" y="13479"/>
                  <a:pt x="8841" y="13131"/>
                </a:cubicBezTo>
                <a:cubicBezTo>
                  <a:pt x="8606" y="12739"/>
                  <a:pt x="8732" y="12457"/>
                  <a:pt x="8732" y="12034"/>
                </a:cubicBezTo>
                <a:cubicBezTo>
                  <a:pt x="8716" y="11611"/>
                  <a:pt x="8669" y="11329"/>
                  <a:pt x="8355" y="11015"/>
                </a:cubicBezTo>
                <a:cubicBezTo>
                  <a:pt x="7728" y="10388"/>
                  <a:pt x="6694" y="9793"/>
                  <a:pt x="5706" y="9401"/>
                </a:cubicBezTo>
                <a:cubicBezTo>
                  <a:pt x="5989" y="9275"/>
                  <a:pt x="6271" y="9150"/>
                  <a:pt x="6537" y="9040"/>
                </a:cubicBezTo>
                <a:cubicBezTo>
                  <a:pt x="7337" y="8727"/>
                  <a:pt x="8152" y="8398"/>
                  <a:pt x="8951" y="8068"/>
                </a:cubicBezTo>
                <a:cubicBezTo>
                  <a:pt x="9343" y="7912"/>
                  <a:pt x="9750" y="7771"/>
                  <a:pt x="10142" y="7614"/>
                </a:cubicBezTo>
                <a:close/>
                <a:moveTo>
                  <a:pt x="8596" y="0"/>
                </a:moveTo>
                <a:cubicBezTo>
                  <a:pt x="7503" y="0"/>
                  <a:pt x="6381" y="595"/>
                  <a:pt x="5424" y="1015"/>
                </a:cubicBezTo>
                <a:cubicBezTo>
                  <a:pt x="3731" y="1752"/>
                  <a:pt x="2086" y="2598"/>
                  <a:pt x="503" y="3554"/>
                </a:cubicBezTo>
                <a:cubicBezTo>
                  <a:pt x="158" y="3742"/>
                  <a:pt x="1" y="4244"/>
                  <a:pt x="220" y="4589"/>
                </a:cubicBezTo>
                <a:cubicBezTo>
                  <a:pt x="456" y="4933"/>
                  <a:pt x="659" y="5278"/>
                  <a:pt x="894" y="5592"/>
                </a:cubicBezTo>
                <a:cubicBezTo>
                  <a:pt x="894" y="6470"/>
                  <a:pt x="1537" y="7520"/>
                  <a:pt x="1882" y="8209"/>
                </a:cubicBezTo>
                <a:cubicBezTo>
                  <a:pt x="2323" y="9076"/>
                  <a:pt x="2828" y="9995"/>
                  <a:pt x="3841" y="9995"/>
                </a:cubicBezTo>
                <a:cubicBezTo>
                  <a:pt x="3945" y="9995"/>
                  <a:pt x="4055" y="9985"/>
                  <a:pt x="4170" y="9965"/>
                </a:cubicBezTo>
                <a:cubicBezTo>
                  <a:pt x="4358" y="9918"/>
                  <a:pt x="4547" y="9871"/>
                  <a:pt x="4750" y="9808"/>
                </a:cubicBezTo>
                <a:cubicBezTo>
                  <a:pt x="5456" y="10435"/>
                  <a:pt x="6318" y="10764"/>
                  <a:pt x="7023" y="11407"/>
                </a:cubicBezTo>
                <a:cubicBezTo>
                  <a:pt x="7462" y="11815"/>
                  <a:pt x="7493" y="11971"/>
                  <a:pt x="7556" y="12536"/>
                </a:cubicBezTo>
                <a:cubicBezTo>
                  <a:pt x="7587" y="12849"/>
                  <a:pt x="7587" y="13131"/>
                  <a:pt x="7713" y="13445"/>
                </a:cubicBezTo>
                <a:cubicBezTo>
                  <a:pt x="8065" y="14283"/>
                  <a:pt x="8953" y="14895"/>
                  <a:pt x="9853" y="14895"/>
                </a:cubicBezTo>
                <a:cubicBezTo>
                  <a:pt x="10115" y="14895"/>
                  <a:pt x="10377" y="14843"/>
                  <a:pt x="10628" y="14730"/>
                </a:cubicBezTo>
                <a:cubicBezTo>
                  <a:pt x="11694" y="14260"/>
                  <a:pt x="12164" y="12912"/>
                  <a:pt x="11788" y="11846"/>
                </a:cubicBezTo>
                <a:cubicBezTo>
                  <a:pt x="11584" y="11282"/>
                  <a:pt x="10910" y="10937"/>
                  <a:pt x="10801" y="10388"/>
                </a:cubicBezTo>
                <a:cubicBezTo>
                  <a:pt x="10707" y="9902"/>
                  <a:pt x="11098" y="8977"/>
                  <a:pt x="11192" y="8492"/>
                </a:cubicBezTo>
                <a:cubicBezTo>
                  <a:pt x="11286" y="8006"/>
                  <a:pt x="11396" y="7535"/>
                  <a:pt x="11490" y="7050"/>
                </a:cubicBezTo>
                <a:cubicBezTo>
                  <a:pt x="11522" y="7034"/>
                  <a:pt x="11553" y="7018"/>
                  <a:pt x="11584" y="7002"/>
                </a:cubicBezTo>
                <a:cubicBezTo>
                  <a:pt x="11929" y="6846"/>
                  <a:pt x="12243" y="6705"/>
                  <a:pt x="12415" y="6328"/>
                </a:cubicBezTo>
                <a:cubicBezTo>
                  <a:pt x="12619" y="5858"/>
                  <a:pt x="12415" y="5388"/>
                  <a:pt x="12243" y="4949"/>
                </a:cubicBezTo>
                <a:cubicBezTo>
                  <a:pt x="11976" y="4181"/>
                  <a:pt x="11694" y="3429"/>
                  <a:pt x="11396" y="2661"/>
                </a:cubicBezTo>
                <a:cubicBezTo>
                  <a:pt x="10989" y="1563"/>
                  <a:pt x="10503" y="372"/>
                  <a:pt x="9233" y="74"/>
                </a:cubicBezTo>
                <a:cubicBezTo>
                  <a:pt x="9023" y="23"/>
                  <a:pt x="8810" y="0"/>
                  <a:pt x="8596"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829" name="Google Shape;5829;p119"/>
          <p:cNvGrpSpPr/>
          <p:nvPr/>
        </p:nvGrpSpPr>
        <p:grpSpPr>
          <a:xfrm>
            <a:off x="1180112" y="1754033"/>
            <a:ext cx="730681" cy="323744"/>
            <a:chOff x="-516100" y="1709250"/>
            <a:chExt cx="649725" cy="287875"/>
          </a:xfrm>
        </p:grpSpPr>
        <p:sp>
          <p:nvSpPr>
            <p:cNvPr id="5830" name="Google Shape;5830;p119"/>
            <p:cNvSpPr/>
            <p:nvPr/>
          </p:nvSpPr>
          <p:spPr>
            <a:xfrm>
              <a:off x="-516100" y="1816650"/>
              <a:ext cx="649725" cy="57275"/>
            </a:xfrm>
            <a:custGeom>
              <a:avLst/>
              <a:gdLst/>
              <a:ahLst/>
              <a:cxnLst/>
              <a:rect l="l" t="t" r="r" b="b"/>
              <a:pathLst>
                <a:path w="25989" h="2291" extrusionOk="0">
                  <a:moveTo>
                    <a:pt x="25062" y="101"/>
                  </a:moveTo>
                  <a:cubicBezTo>
                    <a:pt x="25080" y="137"/>
                    <a:pt x="25093" y="176"/>
                    <a:pt x="25108" y="215"/>
                  </a:cubicBezTo>
                  <a:cubicBezTo>
                    <a:pt x="25182" y="468"/>
                    <a:pt x="25133" y="728"/>
                    <a:pt x="24997" y="985"/>
                  </a:cubicBezTo>
                  <a:cubicBezTo>
                    <a:pt x="24943" y="1146"/>
                    <a:pt x="24837" y="1296"/>
                    <a:pt x="24698" y="1413"/>
                  </a:cubicBezTo>
                  <a:cubicBezTo>
                    <a:pt x="24605" y="1524"/>
                    <a:pt x="24502" y="1631"/>
                    <a:pt x="24387" y="1738"/>
                  </a:cubicBezTo>
                  <a:cubicBezTo>
                    <a:pt x="25246" y="1659"/>
                    <a:pt x="25988" y="279"/>
                    <a:pt x="25062" y="101"/>
                  </a:cubicBezTo>
                  <a:close/>
                  <a:moveTo>
                    <a:pt x="18622" y="1"/>
                  </a:moveTo>
                  <a:cubicBezTo>
                    <a:pt x="12995" y="9"/>
                    <a:pt x="7375" y="215"/>
                    <a:pt x="1763" y="629"/>
                  </a:cubicBezTo>
                  <a:cubicBezTo>
                    <a:pt x="864" y="693"/>
                    <a:pt x="1" y="2290"/>
                    <a:pt x="1085" y="2290"/>
                  </a:cubicBezTo>
                  <a:cubicBezTo>
                    <a:pt x="1113" y="2290"/>
                    <a:pt x="1142" y="2287"/>
                    <a:pt x="1174" y="2287"/>
                  </a:cubicBezTo>
                  <a:cubicBezTo>
                    <a:pt x="1263" y="2280"/>
                    <a:pt x="1349" y="2273"/>
                    <a:pt x="1434" y="2265"/>
                  </a:cubicBezTo>
                  <a:cubicBezTo>
                    <a:pt x="932" y="1987"/>
                    <a:pt x="661" y="1549"/>
                    <a:pt x="1481" y="1446"/>
                  </a:cubicBezTo>
                  <a:cubicBezTo>
                    <a:pt x="5332" y="960"/>
                    <a:pt x="9194" y="718"/>
                    <a:pt x="13059" y="718"/>
                  </a:cubicBezTo>
                  <a:cubicBezTo>
                    <a:pt x="15188" y="718"/>
                    <a:pt x="17320" y="789"/>
                    <a:pt x="19449" y="935"/>
                  </a:cubicBezTo>
                  <a:cubicBezTo>
                    <a:pt x="19460" y="900"/>
                    <a:pt x="19466" y="864"/>
                    <a:pt x="19478" y="825"/>
                  </a:cubicBezTo>
                  <a:cubicBezTo>
                    <a:pt x="19182" y="561"/>
                    <a:pt x="18897" y="287"/>
                    <a:pt x="18622"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1" name="Google Shape;5831;p119"/>
            <p:cNvSpPr/>
            <p:nvPr/>
          </p:nvSpPr>
          <p:spPr>
            <a:xfrm>
              <a:off x="-139975" y="1709250"/>
              <a:ext cx="250425" cy="287875"/>
            </a:xfrm>
            <a:custGeom>
              <a:avLst/>
              <a:gdLst/>
              <a:ahLst/>
              <a:cxnLst/>
              <a:rect l="l" t="t" r="r" b="b"/>
              <a:pathLst>
                <a:path w="10017" h="11515" extrusionOk="0">
                  <a:moveTo>
                    <a:pt x="2290" y="1"/>
                  </a:moveTo>
                  <a:cubicBezTo>
                    <a:pt x="1644" y="1"/>
                    <a:pt x="899" y="617"/>
                    <a:pt x="1273" y="1252"/>
                  </a:cubicBezTo>
                  <a:cubicBezTo>
                    <a:pt x="1926" y="2368"/>
                    <a:pt x="2696" y="3385"/>
                    <a:pt x="3577" y="4297"/>
                  </a:cubicBezTo>
                  <a:lnTo>
                    <a:pt x="3758" y="4297"/>
                  </a:lnTo>
                  <a:cubicBezTo>
                    <a:pt x="3990" y="4297"/>
                    <a:pt x="4222" y="4297"/>
                    <a:pt x="4454" y="4301"/>
                  </a:cubicBezTo>
                  <a:cubicBezTo>
                    <a:pt x="4275" y="3260"/>
                    <a:pt x="3348" y="2401"/>
                    <a:pt x="2507" y="1708"/>
                  </a:cubicBezTo>
                  <a:cubicBezTo>
                    <a:pt x="2468" y="1677"/>
                    <a:pt x="2428" y="1644"/>
                    <a:pt x="2389" y="1609"/>
                  </a:cubicBezTo>
                  <a:cubicBezTo>
                    <a:pt x="1790" y="1117"/>
                    <a:pt x="2154" y="895"/>
                    <a:pt x="2671" y="895"/>
                  </a:cubicBezTo>
                  <a:cubicBezTo>
                    <a:pt x="3021" y="895"/>
                    <a:pt x="3441" y="999"/>
                    <a:pt x="3680" y="1191"/>
                  </a:cubicBezTo>
                  <a:cubicBezTo>
                    <a:pt x="3727" y="1231"/>
                    <a:pt x="3776" y="1270"/>
                    <a:pt x="3826" y="1313"/>
                  </a:cubicBezTo>
                  <a:cubicBezTo>
                    <a:pt x="5007" y="2279"/>
                    <a:pt x="6184" y="3245"/>
                    <a:pt x="7364" y="4216"/>
                  </a:cubicBezTo>
                  <a:cubicBezTo>
                    <a:pt x="7517" y="4226"/>
                    <a:pt x="7688" y="4269"/>
                    <a:pt x="7852" y="4333"/>
                  </a:cubicBezTo>
                  <a:cubicBezTo>
                    <a:pt x="8511" y="4347"/>
                    <a:pt x="9174" y="4361"/>
                    <a:pt x="9834" y="4379"/>
                  </a:cubicBezTo>
                  <a:cubicBezTo>
                    <a:pt x="9902" y="4379"/>
                    <a:pt x="9963" y="4387"/>
                    <a:pt x="10017" y="4397"/>
                  </a:cubicBezTo>
                  <a:cubicBezTo>
                    <a:pt x="9863" y="4076"/>
                    <a:pt x="9542" y="3948"/>
                    <a:pt x="9204" y="3948"/>
                  </a:cubicBezTo>
                  <a:cubicBezTo>
                    <a:pt x="9093" y="3948"/>
                    <a:pt x="8979" y="3962"/>
                    <a:pt x="8868" y="3987"/>
                  </a:cubicBezTo>
                  <a:cubicBezTo>
                    <a:pt x="6818" y="2697"/>
                    <a:pt x="4771" y="1405"/>
                    <a:pt x="2721" y="115"/>
                  </a:cubicBezTo>
                  <a:cubicBezTo>
                    <a:pt x="2593" y="36"/>
                    <a:pt x="2443" y="1"/>
                    <a:pt x="2290" y="1"/>
                  </a:cubicBezTo>
                  <a:close/>
                  <a:moveTo>
                    <a:pt x="7681" y="6002"/>
                  </a:moveTo>
                  <a:cubicBezTo>
                    <a:pt x="6511" y="6875"/>
                    <a:pt x="5388" y="7802"/>
                    <a:pt x="4311" y="8783"/>
                  </a:cubicBezTo>
                  <a:cubicBezTo>
                    <a:pt x="3776" y="9318"/>
                    <a:pt x="3231" y="9803"/>
                    <a:pt x="2810" y="10216"/>
                  </a:cubicBezTo>
                  <a:cubicBezTo>
                    <a:pt x="2718" y="10305"/>
                    <a:pt x="2578" y="10348"/>
                    <a:pt x="2418" y="10348"/>
                  </a:cubicBezTo>
                  <a:cubicBezTo>
                    <a:pt x="1983" y="10348"/>
                    <a:pt x="1395" y="10052"/>
                    <a:pt x="1156" y="9721"/>
                  </a:cubicBezTo>
                  <a:cubicBezTo>
                    <a:pt x="959" y="9942"/>
                    <a:pt x="766" y="10170"/>
                    <a:pt x="574" y="10394"/>
                  </a:cubicBezTo>
                  <a:cubicBezTo>
                    <a:pt x="1" y="11079"/>
                    <a:pt x="695" y="11515"/>
                    <a:pt x="1370" y="11515"/>
                  </a:cubicBezTo>
                  <a:cubicBezTo>
                    <a:pt x="1619" y="11515"/>
                    <a:pt x="1862" y="11457"/>
                    <a:pt x="2043" y="11329"/>
                  </a:cubicBezTo>
                  <a:cubicBezTo>
                    <a:pt x="3798" y="10074"/>
                    <a:pt x="5577" y="8844"/>
                    <a:pt x="7299" y="7546"/>
                  </a:cubicBezTo>
                  <a:cubicBezTo>
                    <a:pt x="7716" y="7232"/>
                    <a:pt x="8665" y="6672"/>
                    <a:pt x="9342" y="6034"/>
                  </a:cubicBezTo>
                  <a:cubicBezTo>
                    <a:pt x="9317" y="6034"/>
                    <a:pt x="9293" y="6038"/>
                    <a:pt x="9268" y="6038"/>
                  </a:cubicBezTo>
                  <a:lnTo>
                    <a:pt x="9250" y="6038"/>
                  </a:lnTo>
                  <a:cubicBezTo>
                    <a:pt x="8725" y="6023"/>
                    <a:pt x="8205" y="6013"/>
                    <a:pt x="7681" y="6002"/>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2" name="Google Shape;5832;p119"/>
            <p:cNvSpPr/>
            <p:nvPr/>
          </p:nvSpPr>
          <p:spPr>
            <a:xfrm>
              <a:off x="-50575" y="1816650"/>
              <a:ext cx="164050" cy="43550"/>
            </a:xfrm>
            <a:custGeom>
              <a:avLst/>
              <a:gdLst/>
              <a:ahLst/>
              <a:cxnLst/>
              <a:rect l="l" t="t" r="r" b="b"/>
              <a:pathLst>
                <a:path w="6562" h="1742" extrusionOk="0">
                  <a:moveTo>
                    <a:pt x="1" y="1"/>
                  </a:moveTo>
                  <a:cubicBezTo>
                    <a:pt x="276" y="287"/>
                    <a:pt x="561" y="561"/>
                    <a:pt x="857" y="825"/>
                  </a:cubicBezTo>
                  <a:cubicBezTo>
                    <a:pt x="917" y="540"/>
                    <a:pt x="921" y="265"/>
                    <a:pt x="878" y="5"/>
                  </a:cubicBezTo>
                  <a:cubicBezTo>
                    <a:pt x="646" y="1"/>
                    <a:pt x="414" y="1"/>
                    <a:pt x="182" y="1"/>
                  </a:cubicBezTo>
                  <a:close/>
                  <a:moveTo>
                    <a:pt x="4276" y="37"/>
                  </a:moveTo>
                  <a:lnTo>
                    <a:pt x="4276" y="37"/>
                  </a:lnTo>
                  <a:cubicBezTo>
                    <a:pt x="4861" y="272"/>
                    <a:pt x="5389" y="775"/>
                    <a:pt x="5004" y="1046"/>
                  </a:cubicBezTo>
                  <a:cubicBezTo>
                    <a:pt x="4700" y="1263"/>
                    <a:pt x="4400" y="1481"/>
                    <a:pt x="4105" y="1706"/>
                  </a:cubicBezTo>
                  <a:cubicBezTo>
                    <a:pt x="4629" y="1717"/>
                    <a:pt x="5149" y="1727"/>
                    <a:pt x="5674" y="1742"/>
                  </a:cubicBezTo>
                  <a:lnTo>
                    <a:pt x="5692" y="1742"/>
                  </a:lnTo>
                  <a:cubicBezTo>
                    <a:pt x="5717" y="1742"/>
                    <a:pt x="5741" y="1738"/>
                    <a:pt x="5766" y="1738"/>
                  </a:cubicBezTo>
                  <a:cubicBezTo>
                    <a:pt x="5881" y="1631"/>
                    <a:pt x="5984" y="1524"/>
                    <a:pt x="6077" y="1413"/>
                  </a:cubicBezTo>
                  <a:cubicBezTo>
                    <a:pt x="6216" y="1296"/>
                    <a:pt x="6322" y="1146"/>
                    <a:pt x="6376" y="985"/>
                  </a:cubicBezTo>
                  <a:cubicBezTo>
                    <a:pt x="6512" y="728"/>
                    <a:pt x="6561" y="468"/>
                    <a:pt x="6487" y="215"/>
                  </a:cubicBezTo>
                  <a:cubicBezTo>
                    <a:pt x="6472" y="176"/>
                    <a:pt x="6459" y="137"/>
                    <a:pt x="6441" y="101"/>
                  </a:cubicBezTo>
                  <a:cubicBezTo>
                    <a:pt x="6387" y="91"/>
                    <a:pt x="6326" y="83"/>
                    <a:pt x="6258" y="83"/>
                  </a:cubicBezTo>
                  <a:cubicBezTo>
                    <a:pt x="5598" y="65"/>
                    <a:pt x="4935" y="51"/>
                    <a:pt x="4276" y="37"/>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3" name="Google Shape;5833;p119"/>
            <p:cNvSpPr/>
            <p:nvPr/>
          </p:nvSpPr>
          <p:spPr>
            <a:xfrm>
              <a:off x="-115125" y="1866325"/>
              <a:ext cx="83850" cy="85950"/>
            </a:xfrm>
            <a:custGeom>
              <a:avLst/>
              <a:gdLst/>
              <a:ahLst/>
              <a:cxnLst/>
              <a:rect l="l" t="t" r="r" b="b"/>
              <a:pathLst>
                <a:path w="3354" h="3438" extrusionOk="0">
                  <a:moveTo>
                    <a:pt x="2893" y="0"/>
                  </a:moveTo>
                  <a:cubicBezTo>
                    <a:pt x="2515" y="568"/>
                    <a:pt x="2015" y="1109"/>
                    <a:pt x="1502" y="1616"/>
                  </a:cubicBezTo>
                  <a:cubicBezTo>
                    <a:pt x="1049" y="2033"/>
                    <a:pt x="603" y="2461"/>
                    <a:pt x="165" y="2896"/>
                  </a:cubicBezTo>
                  <a:cubicBezTo>
                    <a:pt x="1" y="3060"/>
                    <a:pt x="29" y="3252"/>
                    <a:pt x="162" y="3438"/>
                  </a:cubicBezTo>
                  <a:cubicBezTo>
                    <a:pt x="1181" y="2261"/>
                    <a:pt x="2247" y="1127"/>
                    <a:pt x="3353" y="33"/>
                  </a:cubicBezTo>
                  <a:cubicBezTo>
                    <a:pt x="3200" y="22"/>
                    <a:pt x="3046" y="11"/>
                    <a:pt x="2893"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4" name="Google Shape;5834;p119"/>
            <p:cNvSpPr/>
            <p:nvPr/>
          </p:nvSpPr>
          <p:spPr>
            <a:xfrm>
              <a:off x="-29900" y="1837275"/>
              <a:ext cx="77575" cy="5800"/>
            </a:xfrm>
            <a:custGeom>
              <a:avLst/>
              <a:gdLst/>
              <a:ahLst/>
              <a:cxnLst/>
              <a:rect l="l" t="t" r="r" b="b"/>
              <a:pathLst>
                <a:path w="3103" h="232" extrusionOk="0">
                  <a:moveTo>
                    <a:pt x="30" y="0"/>
                  </a:moveTo>
                  <a:cubicBezTo>
                    <a:pt x="18" y="39"/>
                    <a:pt x="12" y="75"/>
                    <a:pt x="1" y="110"/>
                  </a:cubicBezTo>
                  <a:cubicBezTo>
                    <a:pt x="54" y="114"/>
                    <a:pt x="112" y="117"/>
                    <a:pt x="165" y="125"/>
                  </a:cubicBezTo>
                  <a:cubicBezTo>
                    <a:pt x="119" y="82"/>
                    <a:pt x="72" y="43"/>
                    <a:pt x="30" y="0"/>
                  </a:cubicBezTo>
                  <a:close/>
                  <a:moveTo>
                    <a:pt x="2921" y="15"/>
                  </a:moveTo>
                  <a:lnTo>
                    <a:pt x="2921" y="15"/>
                  </a:lnTo>
                  <a:cubicBezTo>
                    <a:pt x="2957" y="86"/>
                    <a:pt x="2974" y="157"/>
                    <a:pt x="2982" y="232"/>
                  </a:cubicBezTo>
                  <a:cubicBezTo>
                    <a:pt x="3021" y="199"/>
                    <a:pt x="3060" y="164"/>
                    <a:pt x="3103" y="128"/>
                  </a:cubicBezTo>
                  <a:cubicBezTo>
                    <a:pt x="3043" y="92"/>
                    <a:pt x="2982" y="53"/>
                    <a:pt x="2921" y="15"/>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5" name="Google Shape;5835;p119"/>
            <p:cNvSpPr/>
            <p:nvPr/>
          </p:nvSpPr>
          <p:spPr>
            <a:xfrm>
              <a:off x="-111100" y="1731625"/>
              <a:ext cx="167450" cy="236350"/>
            </a:xfrm>
            <a:custGeom>
              <a:avLst/>
              <a:gdLst/>
              <a:ahLst/>
              <a:cxnLst/>
              <a:rect l="l" t="t" r="r" b="b"/>
              <a:pathLst>
                <a:path w="6698" h="9454" extrusionOk="0">
                  <a:moveTo>
                    <a:pt x="1516" y="0"/>
                  </a:moveTo>
                  <a:cubicBezTo>
                    <a:pt x="999" y="0"/>
                    <a:pt x="635" y="222"/>
                    <a:pt x="1234" y="714"/>
                  </a:cubicBezTo>
                  <a:cubicBezTo>
                    <a:pt x="1273" y="749"/>
                    <a:pt x="1313" y="782"/>
                    <a:pt x="1352" y="813"/>
                  </a:cubicBezTo>
                  <a:cubicBezTo>
                    <a:pt x="2193" y="1506"/>
                    <a:pt x="3120" y="2365"/>
                    <a:pt x="3299" y="3406"/>
                  </a:cubicBezTo>
                  <a:cubicBezTo>
                    <a:pt x="4429" y="3410"/>
                    <a:pt x="5563" y="3420"/>
                    <a:pt x="6697" y="3438"/>
                  </a:cubicBezTo>
                  <a:cubicBezTo>
                    <a:pt x="6533" y="3374"/>
                    <a:pt x="6362" y="3331"/>
                    <a:pt x="6209" y="3321"/>
                  </a:cubicBezTo>
                  <a:cubicBezTo>
                    <a:pt x="5029" y="2350"/>
                    <a:pt x="3852" y="1384"/>
                    <a:pt x="2671" y="418"/>
                  </a:cubicBezTo>
                  <a:cubicBezTo>
                    <a:pt x="2621" y="375"/>
                    <a:pt x="2572" y="336"/>
                    <a:pt x="2525" y="296"/>
                  </a:cubicBezTo>
                  <a:cubicBezTo>
                    <a:pt x="2286" y="104"/>
                    <a:pt x="1866" y="0"/>
                    <a:pt x="1516" y="0"/>
                  </a:cubicBezTo>
                  <a:close/>
                  <a:moveTo>
                    <a:pt x="4425" y="5075"/>
                  </a:moveTo>
                  <a:cubicBezTo>
                    <a:pt x="4333" y="5278"/>
                    <a:pt x="4055" y="5446"/>
                    <a:pt x="3620" y="5446"/>
                  </a:cubicBezTo>
                  <a:cubicBezTo>
                    <a:pt x="3577" y="5446"/>
                    <a:pt x="3531" y="5442"/>
                    <a:pt x="3484" y="5439"/>
                  </a:cubicBezTo>
                  <a:cubicBezTo>
                    <a:pt x="3388" y="5431"/>
                    <a:pt x="3291" y="5428"/>
                    <a:pt x="3192" y="5421"/>
                  </a:cubicBezTo>
                  <a:cubicBezTo>
                    <a:pt x="2086" y="6515"/>
                    <a:pt x="1020" y="7649"/>
                    <a:pt x="1" y="8826"/>
                  </a:cubicBezTo>
                  <a:cubicBezTo>
                    <a:pt x="240" y="9157"/>
                    <a:pt x="828" y="9453"/>
                    <a:pt x="1263" y="9453"/>
                  </a:cubicBezTo>
                  <a:cubicBezTo>
                    <a:pt x="1423" y="9453"/>
                    <a:pt x="1563" y="9410"/>
                    <a:pt x="1655" y="9321"/>
                  </a:cubicBezTo>
                  <a:cubicBezTo>
                    <a:pt x="2076" y="8908"/>
                    <a:pt x="2621" y="8423"/>
                    <a:pt x="3156" y="7888"/>
                  </a:cubicBezTo>
                  <a:cubicBezTo>
                    <a:pt x="4233" y="6907"/>
                    <a:pt x="5356" y="5980"/>
                    <a:pt x="6526" y="5107"/>
                  </a:cubicBezTo>
                  <a:cubicBezTo>
                    <a:pt x="5827" y="5092"/>
                    <a:pt x="5124" y="5082"/>
                    <a:pt x="4425" y="5075"/>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6" name="Google Shape;5836;p119"/>
            <p:cNvSpPr/>
            <p:nvPr/>
          </p:nvSpPr>
          <p:spPr>
            <a:xfrm>
              <a:off x="-29175" y="1816775"/>
              <a:ext cx="113325" cy="42525"/>
            </a:xfrm>
            <a:custGeom>
              <a:avLst/>
              <a:gdLst/>
              <a:ahLst/>
              <a:cxnLst/>
              <a:rect l="l" t="t" r="r" b="b"/>
              <a:pathLst>
                <a:path w="4533" h="1701" extrusionOk="0">
                  <a:moveTo>
                    <a:pt x="2892" y="835"/>
                  </a:moveTo>
                  <a:lnTo>
                    <a:pt x="2892" y="835"/>
                  </a:lnTo>
                  <a:cubicBezTo>
                    <a:pt x="2953" y="873"/>
                    <a:pt x="3014" y="912"/>
                    <a:pt x="3074" y="948"/>
                  </a:cubicBezTo>
                  <a:cubicBezTo>
                    <a:pt x="3031" y="984"/>
                    <a:pt x="2992" y="1019"/>
                    <a:pt x="2953" y="1052"/>
                  </a:cubicBezTo>
                  <a:cubicBezTo>
                    <a:pt x="2945" y="977"/>
                    <a:pt x="2928" y="906"/>
                    <a:pt x="2892" y="835"/>
                  </a:cubicBezTo>
                  <a:close/>
                  <a:moveTo>
                    <a:pt x="22" y="0"/>
                  </a:moveTo>
                  <a:lnTo>
                    <a:pt x="22" y="0"/>
                  </a:lnTo>
                  <a:cubicBezTo>
                    <a:pt x="65" y="260"/>
                    <a:pt x="61" y="535"/>
                    <a:pt x="1" y="820"/>
                  </a:cubicBezTo>
                  <a:cubicBezTo>
                    <a:pt x="43" y="863"/>
                    <a:pt x="90" y="902"/>
                    <a:pt x="136" y="945"/>
                  </a:cubicBezTo>
                  <a:cubicBezTo>
                    <a:pt x="207" y="948"/>
                    <a:pt x="275" y="952"/>
                    <a:pt x="343" y="959"/>
                  </a:cubicBezTo>
                  <a:cubicBezTo>
                    <a:pt x="1038" y="1009"/>
                    <a:pt x="1284" y="1376"/>
                    <a:pt x="1148" y="1669"/>
                  </a:cubicBezTo>
                  <a:cubicBezTo>
                    <a:pt x="1847" y="1676"/>
                    <a:pt x="2550" y="1686"/>
                    <a:pt x="3249" y="1701"/>
                  </a:cubicBezTo>
                  <a:cubicBezTo>
                    <a:pt x="3544" y="1476"/>
                    <a:pt x="3844" y="1258"/>
                    <a:pt x="4148" y="1041"/>
                  </a:cubicBezTo>
                  <a:cubicBezTo>
                    <a:pt x="4533" y="770"/>
                    <a:pt x="4005" y="267"/>
                    <a:pt x="3420" y="32"/>
                  </a:cubicBezTo>
                  <a:cubicBezTo>
                    <a:pt x="2286" y="14"/>
                    <a:pt x="1152" y="4"/>
                    <a:pt x="22"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7" name="Google Shape;5837;p119"/>
            <p:cNvSpPr/>
            <p:nvPr/>
          </p:nvSpPr>
          <p:spPr>
            <a:xfrm>
              <a:off x="-480250" y="1858125"/>
              <a:ext cx="442450" cy="21250"/>
            </a:xfrm>
            <a:custGeom>
              <a:avLst/>
              <a:gdLst/>
              <a:ahLst/>
              <a:cxnLst/>
              <a:rect l="l" t="t" r="r" b="b"/>
              <a:pathLst>
                <a:path w="17698" h="850" extrusionOk="0">
                  <a:moveTo>
                    <a:pt x="16785" y="0"/>
                  </a:moveTo>
                  <a:cubicBezTo>
                    <a:pt x="11186" y="0"/>
                    <a:pt x="5589" y="203"/>
                    <a:pt x="0" y="606"/>
                  </a:cubicBezTo>
                  <a:cubicBezTo>
                    <a:pt x="254" y="746"/>
                    <a:pt x="561" y="849"/>
                    <a:pt x="821" y="849"/>
                  </a:cubicBezTo>
                  <a:cubicBezTo>
                    <a:pt x="860" y="849"/>
                    <a:pt x="895" y="845"/>
                    <a:pt x="931" y="842"/>
                  </a:cubicBezTo>
                  <a:cubicBezTo>
                    <a:pt x="4579" y="382"/>
                    <a:pt x="8245" y="150"/>
                    <a:pt x="11914" y="150"/>
                  </a:cubicBezTo>
                  <a:cubicBezTo>
                    <a:pt x="13775" y="150"/>
                    <a:pt x="15636" y="211"/>
                    <a:pt x="17498" y="328"/>
                  </a:cubicBezTo>
                  <a:cubicBezTo>
                    <a:pt x="17570" y="221"/>
                    <a:pt x="17637" y="114"/>
                    <a:pt x="17698" y="4"/>
                  </a:cubicBezTo>
                  <a:cubicBezTo>
                    <a:pt x="17394" y="4"/>
                    <a:pt x="17088" y="0"/>
                    <a:pt x="16785"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8" name="Google Shape;5838;p119"/>
            <p:cNvSpPr/>
            <p:nvPr/>
          </p:nvSpPr>
          <p:spPr>
            <a:xfrm>
              <a:off x="-499600" y="1834600"/>
              <a:ext cx="469725" cy="38700"/>
            </a:xfrm>
            <a:custGeom>
              <a:avLst/>
              <a:gdLst/>
              <a:ahLst/>
              <a:cxnLst/>
              <a:rect l="l" t="t" r="r" b="b"/>
              <a:pathLst>
                <a:path w="18789" h="1548" extrusionOk="0">
                  <a:moveTo>
                    <a:pt x="12399" y="0"/>
                  </a:moveTo>
                  <a:cubicBezTo>
                    <a:pt x="8534" y="0"/>
                    <a:pt x="4672" y="242"/>
                    <a:pt x="821" y="728"/>
                  </a:cubicBezTo>
                  <a:cubicBezTo>
                    <a:pt x="1" y="831"/>
                    <a:pt x="272" y="1269"/>
                    <a:pt x="774" y="1547"/>
                  </a:cubicBezTo>
                  <a:cubicBezTo>
                    <a:pt x="6363" y="1144"/>
                    <a:pt x="11960" y="941"/>
                    <a:pt x="17559" y="941"/>
                  </a:cubicBezTo>
                  <a:cubicBezTo>
                    <a:pt x="17862" y="941"/>
                    <a:pt x="18168" y="945"/>
                    <a:pt x="18472" y="945"/>
                  </a:cubicBezTo>
                  <a:cubicBezTo>
                    <a:pt x="18539" y="828"/>
                    <a:pt x="18600" y="710"/>
                    <a:pt x="18653" y="588"/>
                  </a:cubicBezTo>
                  <a:cubicBezTo>
                    <a:pt x="18711" y="464"/>
                    <a:pt x="18753" y="339"/>
                    <a:pt x="18789" y="217"/>
                  </a:cubicBezTo>
                  <a:cubicBezTo>
                    <a:pt x="16660" y="71"/>
                    <a:pt x="14528" y="0"/>
                    <a:pt x="12399"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9" name="Google Shape;5839;p119"/>
            <p:cNvSpPr/>
            <p:nvPr/>
          </p:nvSpPr>
          <p:spPr>
            <a:xfrm>
              <a:off x="-42825" y="1858200"/>
              <a:ext cx="20550" cy="8950"/>
            </a:xfrm>
            <a:custGeom>
              <a:avLst/>
              <a:gdLst/>
              <a:ahLst/>
              <a:cxnLst/>
              <a:rect l="l" t="t" r="r" b="b"/>
              <a:pathLst>
                <a:path w="822" h="358" extrusionOk="0">
                  <a:moveTo>
                    <a:pt x="201" y="1"/>
                  </a:moveTo>
                  <a:cubicBezTo>
                    <a:pt x="140" y="111"/>
                    <a:pt x="73" y="218"/>
                    <a:pt x="1" y="325"/>
                  </a:cubicBezTo>
                  <a:cubicBezTo>
                    <a:pt x="154" y="336"/>
                    <a:pt x="308" y="347"/>
                    <a:pt x="461" y="358"/>
                  </a:cubicBezTo>
                  <a:cubicBezTo>
                    <a:pt x="582" y="240"/>
                    <a:pt x="700" y="122"/>
                    <a:pt x="821" y="4"/>
                  </a:cubicBezTo>
                  <a:cubicBezTo>
                    <a:pt x="614" y="1"/>
                    <a:pt x="407" y="1"/>
                    <a:pt x="201"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0" name="Google Shape;5840;p119"/>
            <p:cNvSpPr/>
            <p:nvPr/>
          </p:nvSpPr>
          <p:spPr>
            <a:xfrm>
              <a:off x="-37825" y="1840025"/>
              <a:ext cx="23825" cy="18300"/>
            </a:xfrm>
            <a:custGeom>
              <a:avLst/>
              <a:gdLst/>
              <a:ahLst/>
              <a:cxnLst/>
              <a:rect l="l" t="t" r="r" b="b"/>
              <a:pathLst>
                <a:path w="953" h="732" extrusionOk="0">
                  <a:moveTo>
                    <a:pt x="318" y="0"/>
                  </a:moveTo>
                  <a:cubicBezTo>
                    <a:pt x="282" y="122"/>
                    <a:pt x="240" y="247"/>
                    <a:pt x="182" y="371"/>
                  </a:cubicBezTo>
                  <a:cubicBezTo>
                    <a:pt x="129" y="493"/>
                    <a:pt x="68" y="611"/>
                    <a:pt x="1" y="728"/>
                  </a:cubicBezTo>
                  <a:cubicBezTo>
                    <a:pt x="207" y="728"/>
                    <a:pt x="414" y="728"/>
                    <a:pt x="621" y="731"/>
                  </a:cubicBezTo>
                  <a:cubicBezTo>
                    <a:pt x="732" y="624"/>
                    <a:pt x="842" y="517"/>
                    <a:pt x="953" y="410"/>
                  </a:cubicBezTo>
                  <a:cubicBezTo>
                    <a:pt x="792" y="279"/>
                    <a:pt x="635" y="147"/>
                    <a:pt x="482" y="15"/>
                  </a:cubicBezTo>
                  <a:cubicBezTo>
                    <a:pt x="429" y="7"/>
                    <a:pt x="371" y="4"/>
                    <a:pt x="318"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1" name="Google Shape;5841;p119"/>
            <p:cNvSpPr/>
            <p:nvPr/>
          </p:nvSpPr>
          <p:spPr>
            <a:xfrm>
              <a:off x="-31300" y="1858300"/>
              <a:ext cx="30850" cy="9475"/>
            </a:xfrm>
            <a:custGeom>
              <a:avLst/>
              <a:gdLst/>
              <a:ahLst/>
              <a:cxnLst/>
              <a:rect l="l" t="t" r="r" b="b"/>
              <a:pathLst>
                <a:path w="1234" h="379" extrusionOk="0">
                  <a:moveTo>
                    <a:pt x="360" y="0"/>
                  </a:moveTo>
                  <a:cubicBezTo>
                    <a:pt x="239" y="118"/>
                    <a:pt x="121" y="236"/>
                    <a:pt x="0" y="354"/>
                  </a:cubicBezTo>
                  <a:cubicBezTo>
                    <a:pt x="99" y="361"/>
                    <a:pt x="196" y="364"/>
                    <a:pt x="292" y="372"/>
                  </a:cubicBezTo>
                  <a:cubicBezTo>
                    <a:pt x="339" y="375"/>
                    <a:pt x="385" y="379"/>
                    <a:pt x="428" y="379"/>
                  </a:cubicBezTo>
                  <a:cubicBezTo>
                    <a:pt x="863" y="379"/>
                    <a:pt x="1141" y="211"/>
                    <a:pt x="1233" y="8"/>
                  </a:cubicBezTo>
                  <a:cubicBezTo>
                    <a:pt x="941" y="4"/>
                    <a:pt x="652" y="0"/>
                    <a:pt x="360"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2" name="Google Shape;5842;p119"/>
            <p:cNvSpPr/>
            <p:nvPr/>
          </p:nvSpPr>
          <p:spPr>
            <a:xfrm>
              <a:off x="-25800" y="1840400"/>
              <a:ext cx="28750" cy="18125"/>
            </a:xfrm>
            <a:custGeom>
              <a:avLst/>
              <a:gdLst/>
              <a:ahLst/>
              <a:cxnLst/>
              <a:rect l="l" t="t" r="r" b="b"/>
              <a:pathLst>
                <a:path w="1150" h="725" extrusionOk="0">
                  <a:moveTo>
                    <a:pt x="1" y="0"/>
                  </a:moveTo>
                  <a:lnTo>
                    <a:pt x="1" y="0"/>
                  </a:lnTo>
                  <a:cubicBezTo>
                    <a:pt x="154" y="132"/>
                    <a:pt x="311" y="264"/>
                    <a:pt x="472" y="395"/>
                  </a:cubicBezTo>
                  <a:cubicBezTo>
                    <a:pt x="361" y="502"/>
                    <a:pt x="251" y="609"/>
                    <a:pt x="140" y="716"/>
                  </a:cubicBezTo>
                  <a:cubicBezTo>
                    <a:pt x="432" y="716"/>
                    <a:pt x="721" y="720"/>
                    <a:pt x="1013" y="724"/>
                  </a:cubicBezTo>
                  <a:cubicBezTo>
                    <a:pt x="1149" y="431"/>
                    <a:pt x="903" y="64"/>
                    <a:pt x="208" y="14"/>
                  </a:cubicBezTo>
                  <a:cubicBezTo>
                    <a:pt x="140" y="7"/>
                    <a:pt x="72" y="3"/>
                    <a:pt x="1"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43" name="Google Shape;5843;p119"/>
          <p:cNvGrpSpPr/>
          <p:nvPr/>
        </p:nvGrpSpPr>
        <p:grpSpPr>
          <a:xfrm>
            <a:off x="1161798" y="2117777"/>
            <a:ext cx="920215" cy="367772"/>
            <a:chOff x="931124" y="2117777"/>
            <a:chExt cx="920215" cy="367772"/>
          </a:xfrm>
        </p:grpSpPr>
        <p:sp>
          <p:nvSpPr>
            <p:cNvPr id="5844" name="Google Shape;5844;p119"/>
            <p:cNvSpPr/>
            <p:nvPr/>
          </p:nvSpPr>
          <p:spPr>
            <a:xfrm>
              <a:off x="931124" y="2298215"/>
              <a:ext cx="195512" cy="60700"/>
            </a:xfrm>
            <a:custGeom>
              <a:avLst/>
              <a:gdLst/>
              <a:ahLst/>
              <a:cxnLst/>
              <a:rect l="l" t="t" r="r" b="b"/>
              <a:pathLst>
                <a:path w="6954" h="2159" extrusionOk="0">
                  <a:moveTo>
                    <a:pt x="768" y="1"/>
                  </a:moveTo>
                  <a:cubicBezTo>
                    <a:pt x="657" y="1"/>
                    <a:pt x="554" y="44"/>
                    <a:pt x="457" y="140"/>
                  </a:cubicBezTo>
                  <a:cubicBezTo>
                    <a:pt x="325" y="240"/>
                    <a:pt x="240" y="369"/>
                    <a:pt x="197" y="525"/>
                  </a:cubicBezTo>
                  <a:cubicBezTo>
                    <a:pt x="1" y="950"/>
                    <a:pt x="222" y="1699"/>
                    <a:pt x="649" y="2038"/>
                  </a:cubicBezTo>
                  <a:cubicBezTo>
                    <a:pt x="251" y="1627"/>
                    <a:pt x="211" y="964"/>
                    <a:pt x="999" y="775"/>
                  </a:cubicBezTo>
                  <a:cubicBezTo>
                    <a:pt x="1755" y="593"/>
                    <a:pt x="2511" y="511"/>
                    <a:pt x="3267" y="511"/>
                  </a:cubicBezTo>
                  <a:cubicBezTo>
                    <a:pt x="3794" y="511"/>
                    <a:pt x="4322" y="550"/>
                    <a:pt x="4854" y="625"/>
                  </a:cubicBezTo>
                  <a:cubicBezTo>
                    <a:pt x="5613" y="732"/>
                    <a:pt x="5906" y="1645"/>
                    <a:pt x="5289" y="2073"/>
                  </a:cubicBezTo>
                  <a:cubicBezTo>
                    <a:pt x="5574" y="2062"/>
                    <a:pt x="5856" y="2051"/>
                    <a:pt x="6141" y="2044"/>
                  </a:cubicBezTo>
                  <a:cubicBezTo>
                    <a:pt x="6954" y="2016"/>
                    <a:pt x="6215" y="211"/>
                    <a:pt x="5481" y="211"/>
                  </a:cubicBezTo>
                  <a:lnTo>
                    <a:pt x="5467" y="211"/>
                  </a:lnTo>
                  <a:cubicBezTo>
                    <a:pt x="4097" y="257"/>
                    <a:pt x="2732" y="305"/>
                    <a:pt x="1363" y="351"/>
                  </a:cubicBezTo>
                  <a:cubicBezTo>
                    <a:pt x="1184" y="144"/>
                    <a:pt x="970" y="1"/>
                    <a:pt x="768" y="1"/>
                  </a:cubicBezTo>
                  <a:close/>
                  <a:moveTo>
                    <a:pt x="3552" y="2112"/>
                  </a:moveTo>
                  <a:cubicBezTo>
                    <a:pt x="3278" y="2112"/>
                    <a:pt x="3006" y="2127"/>
                    <a:pt x="2736" y="2158"/>
                  </a:cubicBezTo>
                  <a:cubicBezTo>
                    <a:pt x="3075" y="2148"/>
                    <a:pt x="3417" y="2133"/>
                    <a:pt x="3759" y="2123"/>
                  </a:cubicBezTo>
                  <a:cubicBezTo>
                    <a:pt x="3755" y="2119"/>
                    <a:pt x="3752" y="2115"/>
                    <a:pt x="3748" y="2115"/>
                  </a:cubicBezTo>
                  <a:cubicBezTo>
                    <a:pt x="3681" y="2112"/>
                    <a:pt x="3616" y="2112"/>
                    <a:pt x="3552" y="2112"/>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5" name="Google Shape;5845;p119"/>
            <p:cNvSpPr/>
            <p:nvPr/>
          </p:nvSpPr>
          <p:spPr>
            <a:xfrm>
              <a:off x="1142149" y="2293716"/>
              <a:ext cx="161436" cy="53756"/>
            </a:xfrm>
            <a:custGeom>
              <a:avLst/>
              <a:gdLst/>
              <a:ahLst/>
              <a:cxnLst/>
              <a:rect l="l" t="t" r="r" b="b"/>
              <a:pathLst>
                <a:path w="5742" h="1912" extrusionOk="0">
                  <a:moveTo>
                    <a:pt x="2886" y="1"/>
                  </a:moveTo>
                  <a:cubicBezTo>
                    <a:pt x="2080" y="1"/>
                    <a:pt x="1270" y="22"/>
                    <a:pt x="464" y="72"/>
                  </a:cubicBezTo>
                  <a:cubicBezTo>
                    <a:pt x="126" y="93"/>
                    <a:pt x="1" y="350"/>
                    <a:pt x="15" y="664"/>
                  </a:cubicBezTo>
                  <a:cubicBezTo>
                    <a:pt x="839" y="585"/>
                    <a:pt x="1662" y="532"/>
                    <a:pt x="2489" y="521"/>
                  </a:cubicBezTo>
                  <a:cubicBezTo>
                    <a:pt x="2732" y="521"/>
                    <a:pt x="3035" y="496"/>
                    <a:pt x="3345" y="496"/>
                  </a:cubicBezTo>
                  <a:cubicBezTo>
                    <a:pt x="3848" y="496"/>
                    <a:pt x="4369" y="557"/>
                    <a:pt x="4686" y="860"/>
                  </a:cubicBezTo>
                  <a:cubicBezTo>
                    <a:pt x="4768" y="939"/>
                    <a:pt x="4861" y="1056"/>
                    <a:pt x="4764" y="1171"/>
                  </a:cubicBezTo>
                  <a:cubicBezTo>
                    <a:pt x="4750" y="1184"/>
                    <a:pt x="4736" y="1202"/>
                    <a:pt x="4718" y="1220"/>
                  </a:cubicBezTo>
                  <a:cubicBezTo>
                    <a:pt x="4565" y="1402"/>
                    <a:pt x="4280" y="1474"/>
                    <a:pt x="3973" y="1474"/>
                  </a:cubicBezTo>
                  <a:cubicBezTo>
                    <a:pt x="3688" y="1474"/>
                    <a:pt x="3381" y="1409"/>
                    <a:pt x="3149" y="1316"/>
                  </a:cubicBezTo>
                  <a:lnTo>
                    <a:pt x="3100" y="1316"/>
                  </a:lnTo>
                  <a:cubicBezTo>
                    <a:pt x="2828" y="1316"/>
                    <a:pt x="2560" y="1324"/>
                    <a:pt x="2293" y="1331"/>
                  </a:cubicBezTo>
                  <a:cubicBezTo>
                    <a:pt x="1747" y="1352"/>
                    <a:pt x="1202" y="1391"/>
                    <a:pt x="661" y="1444"/>
                  </a:cubicBezTo>
                  <a:cubicBezTo>
                    <a:pt x="567" y="1456"/>
                    <a:pt x="439" y="1466"/>
                    <a:pt x="304" y="1466"/>
                  </a:cubicBezTo>
                  <a:cubicBezTo>
                    <a:pt x="478" y="1723"/>
                    <a:pt x="714" y="1912"/>
                    <a:pt x="960" y="1912"/>
                  </a:cubicBezTo>
                  <a:lnTo>
                    <a:pt x="1498" y="1912"/>
                  </a:lnTo>
                  <a:cubicBezTo>
                    <a:pt x="1584" y="1912"/>
                    <a:pt x="1658" y="1901"/>
                    <a:pt x="1726" y="1880"/>
                  </a:cubicBezTo>
                  <a:cubicBezTo>
                    <a:pt x="2275" y="1855"/>
                    <a:pt x="2825" y="1844"/>
                    <a:pt x="3373" y="1844"/>
                  </a:cubicBezTo>
                  <a:cubicBezTo>
                    <a:pt x="3795" y="1844"/>
                    <a:pt x="4212" y="1851"/>
                    <a:pt x="4632" y="1865"/>
                  </a:cubicBezTo>
                  <a:lnTo>
                    <a:pt x="4668" y="1865"/>
                  </a:lnTo>
                  <a:cubicBezTo>
                    <a:pt x="5741" y="1865"/>
                    <a:pt x="5196" y="58"/>
                    <a:pt x="4329" y="26"/>
                  </a:cubicBezTo>
                  <a:cubicBezTo>
                    <a:pt x="3848" y="8"/>
                    <a:pt x="3367" y="1"/>
                    <a:pt x="2886"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6" name="Google Shape;5846;p119"/>
            <p:cNvSpPr/>
            <p:nvPr/>
          </p:nvSpPr>
          <p:spPr>
            <a:xfrm>
              <a:off x="1308782" y="2296134"/>
              <a:ext cx="179880" cy="44815"/>
            </a:xfrm>
            <a:custGeom>
              <a:avLst/>
              <a:gdLst/>
              <a:ahLst/>
              <a:cxnLst/>
              <a:rect l="l" t="t" r="r" b="b"/>
              <a:pathLst>
                <a:path w="6398" h="1594" extrusionOk="0">
                  <a:moveTo>
                    <a:pt x="4172" y="0"/>
                  </a:moveTo>
                  <a:cubicBezTo>
                    <a:pt x="3869" y="0"/>
                    <a:pt x="3562" y="7"/>
                    <a:pt x="3259" y="22"/>
                  </a:cubicBezTo>
                  <a:cubicBezTo>
                    <a:pt x="3601" y="122"/>
                    <a:pt x="3904" y="443"/>
                    <a:pt x="4104" y="703"/>
                  </a:cubicBezTo>
                  <a:cubicBezTo>
                    <a:pt x="4154" y="767"/>
                    <a:pt x="4386" y="1131"/>
                    <a:pt x="4404" y="1355"/>
                  </a:cubicBezTo>
                  <a:cubicBezTo>
                    <a:pt x="4554" y="1363"/>
                    <a:pt x="4703" y="1373"/>
                    <a:pt x="4853" y="1388"/>
                  </a:cubicBezTo>
                  <a:cubicBezTo>
                    <a:pt x="4906" y="1391"/>
                    <a:pt x="4960" y="1394"/>
                    <a:pt x="5017" y="1394"/>
                  </a:cubicBezTo>
                  <a:cubicBezTo>
                    <a:pt x="5445" y="1394"/>
                    <a:pt x="5923" y="1245"/>
                    <a:pt x="6175" y="884"/>
                  </a:cubicBezTo>
                  <a:cubicBezTo>
                    <a:pt x="6397" y="563"/>
                    <a:pt x="6329" y="118"/>
                    <a:pt x="5869" y="79"/>
                  </a:cubicBezTo>
                  <a:cubicBezTo>
                    <a:pt x="5298" y="25"/>
                    <a:pt x="4735" y="0"/>
                    <a:pt x="4172" y="0"/>
                  </a:cubicBezTo>
                  <a:close/>
                  <a:moveTo>
                    <a:pt x="407" y="524"/>
                  </a:moveTo>
                  <a:cubicBezTo>
                    <a:pt x="182" y="670"/>
                    <a:pt x="0" y="877"/>
                    <a:pt x="0" y="1120"/>
                  </a:cubicBezTo>
                  <a:cubicBezTo>
                    <a:pt x="0" y="1487"/>
                    <a:pt x="353" y="1594"/>
                    <a:pt x="670" y="1594"/>
                  </a:cubicBezTo>
                  <a:cubicBezTo>
                    <a:pt x="759" y="1594"/>
                    <a:pt x="845" y="1587"/>
                    <a:pt x="920" y="1572"/>
                  </a:cubicBezTo>
                  <a:cubicBezTo>
                    <a:pt x="1052" y="1548"/>
                    <a:pt x="1180" y="1526"/>
                    <a:pt x="1309" y="1508"/>
                  </a:cubicBezTo>
                  <a:cubicBezTo>
                    <a:pt x="1027" y="1370"/>
                    <a:pt x="770" y="1077"/>
                    <a:pt x="617" y="877"/>
                  </a:cubicBezTo>
                  <a:cubicBezTo>
                    <a:pt x="581" y="828"/>
                    <a:pt x="481" y="682"/>
                    <a:pt x="407" y="524"/>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7" name="Google Shape;5847;p119"/>
            <p:cNvSpPr/>
            <p:nvPr/>
          </p:nvSpPr>
          <p:spPr>
            <a:xfrm>
              <a:off x="1505975" y="2285901"/>
              <a:ext cx="143668" cy="58479"/>
            </a:xfrm>
            <a:custGeom>
              <a:avLst/>
              <a:gdLst/>
              <a:ahLst/>
              <a:cxnLst/>
              <a:rect l="l" t="t" r="r" b="b"/>
              <a:pathLst>
                <a:path w="5110" h="2080" extrusionOk="0">
                  <a:moveTo>
                    <a:pt x="4136" y="1"/>
                  </a:moveTo>
                  <a:cubicBezTo>
                    <a:pt x="4086" y="1"/>
                    <a:pt x="4036" y="4"/>
                    <a:pt x="3990" y="11"/>
                  </a:cubicBezTo>
                  <a:cubicBezTo>
                    <a:pt x="3269" y="136"/>
                    <a:pt x="2549" y="257"/>
                    <a:pt x="1832" y="382"/>
                  </a:cubicBezTo>
                  <a:cubicBezTo>
                    <a:pt x="2161" y="375"/>
                    <a:pt x="2467" y="332"/>
                    <a:pt x="2803" y="236"/>
                  </a:cubicBezTo>
                  <a:cubicBezTo>
                    <a:pt x="2884" y="215"/>
                    <a:pt x="2970" y="203"/>
                    <a:pt x="3055" y="203"/>
                  </a:cubicBezTo>
                  <a:cubicBezTo>
                    <a:pt x="3476" y="203"/>
                    <a:pt x="3908" y="468"/>
                    <a:pt x="4075" y="850"/>
                  </a:cubicBezTo>
                  <a:cubicBezTo>
                    <a:pt x="4186" y="1102"/>
                    <a:pt x="4161" y="1363"/>
                    <a:pt x="4039" y="1569"/>
                  </a:cubicBezTo>
                  <a:cubicBezTo>
                    <a:pt x="4075" y="1566"/>
                    <a:pt x="4111" y="1559"/>
                    <a:pt x="4146" y="1551"/>
                  </a:cubicBezTo>
                  <a:cubicBezTo>
                    <a:pt x="4582" y="1477"/>
                    <a:pt x="5109" y="1202"/>
                    <a:pt x="5063" y="682"/>
                  </a:cubicBezTo>
                  <a:cubicBezTo>
                    <a:pt x="5028" y="254"/>
                    <a:pt x="4543" y="1"/>
                    <a:pt x="4136" y="1"/>
                  </a:cubicBezTo>
                  <a:close/>
                  <a:moveTo>
                    <a:pt x="899" y="539"/>
                  </a:moveTo>
                  <a:lnTo>
                    <a:pt x="899" y="539"/>
                  </a:lnTo>
                  <a:cubicBezTo>
                    <a:pt x="474" y="628"/>
                    <a:pt x="0" y="903"/>
                    <a:pt x="43" y="1398"/>
                  </a:cubicBezTo>
                  <a:cubicBezTo>
                    <a:pt x="78" y="1826"/>
                    <a:pt x="567" y="2079"/>
                    <a:pt x="970" y="2079"/>
                  </a:cubicBezTo>
                  <a:cubicBezTo>
                    <a:pt x="1019" y="2079"/>
                    <a:pt x="1070" y="2076"/>
                    <a:pt x="1116" y="2069"/>
                  </a:cubicBezTo>
                  <a:cubicBezTo>
                    <a:pt x="1169" y="2058"/>
                    <a:pt x="1226" y="2051"/>
                    <a:pt x="1279" y="2040"/>
                  </a:cubicBezTo>
                  <a:cubicBezTo>
                    <a:pt x="941" y="1912"/>
                    <a:pt x="659" y="1655"/>
                    <a:pt x="603" y="1263"/>
                  </a:cubicBezTo>
                  <a:cubicBezTo>
                    <a:pt x="560" y="985"/>
                    <a:pt x="688" y="710"/>
                    <a:pt x="899" y="539"/>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8" name="Google Shape;5848;p119"/>
            <p:cNvSpPr/>
            <p:nvPr/>
          </p:nvSpPr>
          <p:spPr>
            <a:xfrm>
              <a:off x="1554079" y="2117777"/>
              <a:ext cx="297260" cy="367772"/>
            </a:xfrm>
            <a:custGeom>
              <a:avLst/>
              <a:gdLst/>
              <a:ahLst/>
              <a:cxnLst/>
              <a:rect l="l" t="t" r="r" b="b"/>
              <a:pathLst>
                <a:path w="10573" h="13081" extrusionOk="0">
                  <a:moveTo>
                    <a:pt x="1865" y="0"/>
                  </a:moveTo>
                  <a:cubicBezTo>
                    <a:pt x="1127" y="0"/>
                    <a:pt x="1" y="835"/>
                    <a:pt x="574" y="1167"/>
                  </a:cubicBezTo>
                  <a:cubicBezTo>
                    <a:pt x="1010" y="1417"/>
                    <a:pt x="1438" y="1669"/>
                    <a:pt x="1865" y="1930"/>
                  </a:cubicBezTo>
                  <a:cubicBezTo>
                    <a:pt x="1805" y="2087"/>
                    <a:pt x="1819" y="2247"/>
                    <a:pt x="1948" y="2397"/>
                  </a:cubicBezTo>
                  <a:cubicBezTo>
                    <a:pt x="2675" y="3242"/>
                    <a:pt x="3406" y="4087"/>
                    <a:pt x="4137" y="4936"/>
                  </a:cubicBezTo>
                  <a:cubicBezTo>
                    <a:pt x="4828" y="5734"/>
                    <a:pt x="5930" y="6640"/>
                    <a:pt x="5356" y="7778"/>
                  </a:cubicBezTo>
                  <a:cubicBezTo>
                    <a:pt x="4971" y="8533"/>
                    <a:pt x="4201" y="9190"/>
                    <a:pt x="3698" y="9885"/>
                  </a:cubicBezTo>
                  <a:cubicBezTo>
                    <a:pt x="3117" y="10687"/>
                    <a:pt x="2603" y="11529"/>
                    <a:pt x="2126" y="12396"/>
                  </a:cubicBezTo>
                  <a:cubicBezTo>
                    <a:pt x="1851" y="12898"/>
                    <a:pt x="2122" y="13080"/>
                    <a:pt x="2514" y="13080"/>
                  </a:cubicBezTo>
                  <a:cubicBezTo>
                    <a:pt x="2899" y="13080"/>
                    <a:pt x="3395" y="12906"/>
                    <a:pt x="3598" y="12687"/>
                  </a:cubicBezTo>
                  <a:cubicBezTo>
                    <a:pt x="4176" y="12071"/>
                    <a:pt x="4757" y="11464"/>
                    <a:pt x="5349" y="10865"/>
                  </a:cubicBezTo>
                  <a:cubicBezTo>
                    <a:pt x="4789" y="10830"/>
                    <a:pt x="4026" y="9743"/>
                    <a:pt x="4351" y="9279"/>
                  </a:cubicBezTo>
                  <a:cubicBezTo>
                    <a:pt x="5088" y="8227"/>
                    <a:pt x="5937" y="7293"/>
                    <a:pt x="6907" y="6469"/>
                  </a:cubicBezTo>
                  <a:cubicBezTo>
                    <a:pt x="5923" y="5645"/>
                    <a:pt x="4935" y="4822"/>
                    <a:pt x="3951" y="3994"/>
                  </a:cubicBezTo>
                  <a:cubicBezTo>
                    <a:pt x="3673" y="3766"/>
                    <a:pt x="3174" y="3178"/>
                    <a:pt x="3324" y="2765"/>
                  </a:cubicBezTo>
                  <a:cubicBezTo>
                    <a:pt x="3402" y="2546"/>
                    <a:pt x="3548" y="2447"/>
                    <a:pt x="3716" y="2447"/>
                  </a:cubicBezTo>
                  <a:cubicBezTo>
                    <a:pt x="3852" y="2447"/>
                    <a:pt x="4001" y="2511"/>
                    <a:pt x="4140" y="2628"/>
                  </a:cubicBezTo>
                  <a:cubicBezTo>
                    <a:pt x="5513" y="3777"/>
                    <a:pt x="6882" y="4921"/>
                    <a:pt x="8251" y="6070"/>
                  </a:cubicBezTo>
                  <a:cubicBezTo>
                    <a:pt x="8558" y="6323"/>
                    <a:pt x="9235" y="7193"/>
                    <a:pt x="8733" y="7571"/>
                  </a:cubicBezTo>
                  <a:cubicBezTo>
                    <a:pt x="7781" y="8284"/>
                    <a:pt x="6946" y="9086"/>
                    <a:pt x="6212" y="10003"/>
                  </a:cubicBezTo>
                  <a:cubicBezTo>
                    <a:pt x="7489" y="8741"/>
                    <a:pt x="8804" y="7518"/>
                    <a:pt x="10155" y="6330"/>
                  </a:cubicBezTo>
                  <a:cubicBezTo>
                    <a:pt x="10351" y="6159"/>
                    <a:pt x="10573" y="5767"/>
                    <a:pt x="10302" y="5556"/>
                  </a:cubicBezTo>
                  <a:cubicBezTo>
                    <a:pt x="7728" y="3542"/>
                    <a:pt x="5024" y="1712"/>
                    <a:pt x="2197" y="76"/>
                  </a:cubicBezTo>
                  <a:cubicBezTo>
                    <a:pt x="2104" y="22"/>
                    <a:pt x="1990" y="0"/>
                    <a:pt x="1865"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9" name="Google Shape;5849;p119"/>
            <p:cNvSpPr/>
            <p:nvPr/>
          </p:nvSpPr>
          <p:spPr>
            <a:xfrm>
              <a:off x="1704461" y="2269144"/>
              <a:ext cx="82827" cy="154211"/>
            </a:xfrm>
            <a:custGeom>
              <a:avLst/>
              <a:gdLst/>
              <a:ahLst/>
              <a:cxnLst/>
              <a:rect l="l" t="t" r="r" b="b"/>
              <a:pathLst>
                <a:path w="2946" h="5485" extrusionOk="0">
                  <a:moveTo>
                    <a:pt x="1676" y="1"/>
                  </a:moveTo>
                  <a:cubicBezTo>
                    <a:pt x="1964" y="436"/>
                    <a:pt x="2165" y="911"/>
                    <a:pt x="2093" y="1470"/>
                  </a:cubicBezTo>
                  <a:cubicBezTo>
                    <a:pt x="2082" y="1581"/>
                    <a:pt x="2058" y="1691"/>
                    <a:pt x="2022" y="1795"/>
                  </a:cubicBezTo>
                  <a:cubicBezTo>
                    <a:pt x="2328" y="1517"/>
                    <a:pt x="2635" y="1238"/>
                    <a:pt x="2945" y="960"/>
                  </a:cubicBezTo>
                  <a:cubicBezTo>
                    <a:pt x="2525" y="636"/>
                    <a:pt x="2104" y="315"/>
                    <a:pt x="1676" y="1"/>
                  </a:cubicBezTo>
                  <a:close/>
                  <a:moveTo>
                    <a:pt x="863" y="4619"/>
                  </a:moveTo>
                  <a:lnTo>
                    <a:pt x="863" y="4619"/>
                  </a:lnTo>
                  <a:cubicBezTo>
                    <a:pt x="574" y="4904"/>
                    <a:pt x="285" y="5193"/>
                    <a:pt x="0" y="5481"/>
                  </a:cubicBezTo>
                  <a:cubicBezTo>
                    <a:pt x="7" y="5481"/>
                    <a:pt x="17" y="5485"/>
                    <a:pt x="29" y="5485"/>
                  </a:cubicBezTo>
                  <a:cubicBezTo>
                    <a:pt x="150" y="5485"/>
                    <a:pt x="260" y="5432"/>
                    <a:pt x="346" y="5310"/>
                  </a:cubicBezTo>
                  <a:cubicBezTo>
                    <a:pt x="514" y="5072"/>
                    <a:pt x="685" y="4843"/>
                    <a:pt x="863" y="4619"/>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0" name="Google Shape;5850;p119"/>
            <p:cNvSpPr/>
            <p:nvPr/>
          </p:nvSpPr>
          <p:spPr>
            <a:xfrm>
              <a:off x="1643285" y="2186573"/>
              <a:ext cx="170461" cy="236700"/>
            </a:xfrm>
            <a:custGeom>
              <a:avLst/>
              <a:gdLst/>
              <a:ahLst/>
              <a:cxnLst/>
              <a:rect l="l" t="t" r="r" b="b"/>
              <a:pathLst>
                <a:path w="6063" h="8419" extrusionOk="0">
                  <a:moveTo>
                    <a:pt x="3852" y="2938"/>
                  </a:moveTo>
                  <a:lnTo>
                    <a:pt x="3852" y="2938"/>
                  </a:lnTo>
                  <a:cubicBezTo>
                    <a:pt x="4280" y="3252"/>
                    <a:pt x="4701" y="3573"/>
                    <a:pt x="5121" y="3897"/>
                  </a:cubicBezTo>
                  <a:cubicBezTo>
                    <a:pt x="4811" y="4175"/>
                    <a:pt x="4504" y="4454"/>
                    <a:pt x="4198" y="4732"/>
                  </a:cubicBezTo>
                  <a:cubicBezTo>
                    <a:pt x="4234" y="4628"/>
                    <a:pt x="4258" y="4518"/>
                    <a:pt x="4269" y="4407"/>
                  </a:cubicBezTo>
                  <a:cubicBezTo>
                    <a:pt x="4341" y="3848"/>
                    <a:pt x="4140" y="3373"/>
                    <a:pt x="3852" y="2938"/>
                  </a:cubicBezTo>
                  <a:close/>
                  <a:moveTo>
                    <a:pt x="543" y="0"/>
                  </a:moveTo>
                  <a:cubicBezTo>
                    <a:pt x="375" y="0"/>
                    <a:pt x="229" y="99"/>
                    <a:pt x="151" y="318"/>
                  </a:cubicBezTo>
                  <a:cubicBezTo>
                    <a:pt x="1" y="731"/>
                    <a:pt x="500" y="1319"/>
                    <a:pt x="778" y="1547"/>
                  </a:cubicBezTo>
                  <a:cubicBezTo>
                    <a:pt x="1762" y="2375"/>
                    <a:pt x="2750" y="3198"/>
                    <a:pt x="3734" y="4022"/>
                  </a:cubicBezTo>
                  <a:cubicBezTo>
                    <a:pt x="2764" y="4846"/>
                    <a:pt x="1915" y="5780"/>
                    <a:pt x="1178" y="6832"/>
                  </a:cubicBezTo>
                  <a:cubicBezTo>
                    <a:pt x="853" y="7296"/>
                    <a:pt x="1616" y="8383"/>
                    <a:pt x="2176" y="8418"/>
                  </a:cubicBezTo>
                  <a:cubicBezTo>
                    <a:pt x="2461" y="8130"/>
                    <a:pt x="2750" y="7841"/>
                    <a:pt x="3039" y="7556"/>
                  </a:cubicBezTo>
                  <a:cubicBezTo>
                    <a:pt x="3773" y="6639"/>
                    <a:pt x="4608" y="5837"/>
                    <a:pt x="5560" y="5124"/>
                  </a:cubicBezTo>
                  <a:cubicBezTo>
                    <a:pt x="6062" y="4746"/>
                    <a:pt x="5385" y="3876"/>
                    <a:pt x="5078" y="3623"/>
                  </a:cubicBezTo>
                  <a:cubicBezTo>
                    <a:pt x="3709" y="2474"/>
                    <a:pt x="2340" y="1330"/>
                    <a:pt x="967" y="181"/>
                  </a:cubicBezTo>
                  <a:cubicBezTo>
                    <a:pt x="828" y="64"/>
                    <a:pt x="679" y="0"/>
                    <a:pt x="543"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1" name="Google Shape;5851;p119"/>
            <p:cNvSpPr/>
            <p:nvPr/>
          </p:nvSpPr>
          <p:spPr>
            <a:xfrm>
              <a:off x="1531222" y="2296134"/>
              <a:ext cx="88337" cy="50129"/>
            </a:xfrm>
            <a:custGeom>
              <a:avLst/>
              <a:gdLst/>
              <a:ahLst/>
              <a:cxnLst/>
              <a:rect l="l" t="t" r="r" b="b"/>
              <a:pathLst>
                <a:path w="3142" h="1783" extrusionOk="0">
                  <a:moveTo>
                    <a:pt x="478" y="0"/>
                  </a:moveTo>
                  <a:cubicBezTo>
                    <a:pt x="300" y="0"/>
                    <a:pt x="132" y="68"/>
                    <a:pt x="1" y="175"/>
                  </a:cubicBezTo>
                  <a:cubicBezTo>
                    <a:pt x="22" y="171"/>
                    <a:pt x="43" y="168"/>
                    <a:pt x="61" y="165"/>
                  </a:cubicBezTo>
                  <a:cubicBezTo>
                    <a:pt x="353" y="114"/>
                    <a:pt x="643" y="64"/>
                    <a:pt x="934" y="18"/>
                  </a:cubicBezTo>
                  <a:lnTo>
                    <a:pt x="881" y="18"/>
                  </a:lnTo>
                  <a:cubicBezTo>
                    <a:pt x="767" y="18"/>
                    <a:pt x="653" y="11"/>
                    <a:pt x="531" y="4"/>
                  </a:cubicBezTo>
                  <a:cubicBezTo>
                    <a:pt x="514" y="4"/>
                    <a:pt x="496" y="0"/>
                    <a:pt x="478" y="0"/>
                  </a:cubicBezTo>
                  <a:close/>
                  <a:moveTo>
                    <a:pt x="3141" y="1205"/>
                  </a:moveTo>
                  <a:lnTo>
                    <a:pt x="3141" y="1205"/>
                  </a:lnTo>
                  <a:cubicBezTo>
                    <a:pt x="2221" y="1363"/>
                    <a:pt x="1301" y="1519"/>
                    <a:pt x="381" y="1676"/>
                  </a:cubicBezTo>
                  <a:cubicBezTo>
                    <a:pt x="518" y="1726"/>
                    <a:pt x="660" y="1758"/>
                    <a:pt x="803" y="1769"/>
                  </a:cubicBezTo>
                  <a:cubicBezTo>
                    <a:pt x="927" y="1779"/>
                    <a:pt x="1049" y="1783"/>
                    <a:pt x="1173" y="1783"/>
                  </a:cubicBezTo>
                  <a:cubicBezTo>
                    <a:pt x="1673" y="1783"/>
                    <a:pt x="2175" y="1708"/>
                    <a:pt x="2657" y="1572"/>
                  </a:cubicBezTo>
                  <a:cubicBezTo>
                    <a:pt x="2871" y="1512"/>
                    <a:pt x="3039" y="1376"/>
                    <a:pt x="3141" y="1205"/>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2" name="Google Shape;5852;p119"/>
            <p:cNvSpPr/>
            <p:nvPr/>
          </p:nvSpPr>
          <p:spPr>
            <a:xfrm>
              <a:off x="1521691" y="2291608"/>
              <a:ext cx="101973" cy="51647"/>
            </a:xfrm>
            <a:custGeom>
              <a:avLst/>
              <a:gdLst/>
              <a:ahLst/>
              <a:cxnLst/>
              <a:rect l="l" t="t" r="r" b="b"/>
              <a:pathLst>
                <a:path w="3627" h="1837" extrusionOk="0">
                  <a:moveTo>
                    <a:pt x="2496" y="0"/>
                  </a:moveTo>
                  <a:cubicBezTo>
                    <a:pt x="2411" y="0"/>
                    <a:pt x="2325" y="12"/>
                    <a:pt x="2244" y="33"/>
                  </a:cubicBezTo>
                  <a:cubicBezTo>
                    <a:pt x="1908" y="129"/>
                    <a:pt x="1602" y="172"/>
                    <a:pt x="1273" y="179"/>
                  </a:cubicBezTo>
                  <a:cubicBezTo>
                    <a:pt x="982" y="225"/>
                    <a:pt x="692" y="275"/>
                    <a:pt x="400" y="326"/>
                  </a:cubicBezTo>
                  <a:cubicBezTo>
                    <a:pt x="382" y="329"/>
                    <a:pt x="361" y="332"/>
                    <a:pt x="340" y="336"/>
                  </a:cubicBezTo>
                  <a:cubicBezTo>
                    <a:pt x="129" y="507"/>
                    <a:pt x="1" y="782"/>
                    <a:pt x="44" y="1060"/>
                  </a:cubicBezTo>
                  <a:cubicBezTo>
                    <a:pt x="100" y="1452"/>
                    <a:pt x="382" y="1709"/>
                    <a:pt x="720" y="1837"/>
                  </a:cubicBezTo>
                  <a:cubicBezTo>
                    <a:pt x="1640" y="1680"/>
                    <a:pt x="2560" y="1524"/>
                    <a:pt x="3480" y="1366"/>
                  </a:cubicBezTo>
                  <a:cubicBezTo>
                    <a:pt x="3602" y="1160"/>
                    <a:pt x="3627" y="899"/>
                    <a:pt x="3516" y="647"/>
                  </a:cubicBezTo>
                  <a:cubicBezTo>
                    <a:pt x="3349" y="265"/>
                    <a:pt x="2917" y="0"/>
                    <a:pt x="2496"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3" name="Google Shape;5853;p119"/>
            <p:cNvSpPr/>
            <p:nvPr/>
          </p:nvSpPr>
          <p:spPr>
            <a:xfrm>
              <a:off x="1315586" y="2295628"/>
              <a:ext cx="117324" cy="45125"/>
            </a:xfrm>
            <a:custGeom>
              <a:avLst/>
              <a:gdLst/>
              <a:ahLst/>
              <a:cxnLst/>
              <a:rect l="l" t="t" r="r" b="b"/>
              <a:pathLst>
                <a:path w="4173" h="1605" extrusionOk="0">
                  <a:moveTo>
                    <a:pt x="2129" y="0"/>
                  </a:moveTo>
                  <a:cubicBezTo>
                    <a:pt x="1498" y="0"/>
                    <a:pt x="863" y="22"/>
                    <a:pt x="229" y="68"/>
                  </a:cubicBezTo>
                  <a:cubicBezTo>
                    <a:pt x="0" y="82"/>
                    <a:pt x="61" y="325"/>
                    <a:pt x="165" y="542"/>
                  </a:cubicBezTo>
                  <a:cubicBezTo>
                    <a:pt x="357" y="418"/>
                    <a:pt x="585" y="332"/>
                    <a:pt x="756" y="303"/>
                  </a:cubicBezTo>
                  <a:cubicBezTo>
                    <a:pt x="1512" y="165"/>
                    <a:pt x="2265" y="79"/>
                    <a:pt x="3017" y="40"/>
                  </a:cubicBezTo>
                  <a:cubicBezTo>
                    <a:pt x="2956" y="22"/>
                    <a:pt x="2892" y="11"/>
                    <a:pt x="2824" y="11"/>
                  </a:cubicBezTo>
                  <a:cubicBezTo>
                    <a:pt x="2592" y="4"/>
                    <a:pt x="2361" y="0"/>
                    <a:pt x="2129" y="0"/>
                  </a:cubicBezTo>
                  <a:close/>
                  <a:moveTo>
                    <a:pt x="3341" y="1348"/>
                  </a:moveTo>
                  <a:cubicBezTo>
                    <a:pt x="2582" y="1348"/>
                    <a:pt x="1822" y="1409"/>
                    <a:pt x="1067" y="1526"/>
                  </a:cubicBezTo>
                  <a:cubicBezTo>
                    <a:pt x="1167" y="1577"/>
                    <a:pt x="1274" y="1605"/>
                    <a:pt x="1376" y="1605"/>
                  </a:cubicBezTo>
                  <a:lnTo>
                    <a:pt x="1412" y="1605"/>
                  </a:lnTo>
                  <a:cubicBezTo>
                    <a:pt x="2044" y="1562"/>
                    <a:pt x="2678" y="1541"/>
                    <a:pt x="3313" y="1541"/>
                  </a:cubicBezTo>
                  <a:cubicBezTo>
                    <a:pt x="3545" y="1541"/>
                    <a:pt x="3777" y="1541"/>
                    <a:pt x="4008" y="1548"/>
                  </a:cubicBezTo>
                  <a:lnTo>
                    <a:pt x="4016" y="1548"/>
                  </a:lnTo>
                  <a:cubicBezTo>
                    <a:pt x="4136" y="1548"/>
                    <a:pt x="4172" y="1473"/>
                    <a:pt x="4162" y="1373"/>
                  </a:cubicBezTo>
                  <a:cubicBezTo>
                    <a:pt x="3887" y="1355"/>
                    <a:pt x="3616" y="1348"/>
                    <a:pt x="3341" y="1348"/>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4" name="Google Shape;5854;p119"/>
            <p:cNvSpPr/>
            <p:nvPr/>
          </p:nvSpPr>
          <p:spPr>
            <a:xfrm>
              <a:off x="1320196" y="2296724"/>
              <a:ext cx="112404" cy="41835"/>
            </a:xfrm>
            <a:custGeom>
              <a:avLst/>
              <a:gdLst/>
              <a:ahLst/>
              <a:cxnLst/>
              <a:rect l="l" t="t" r="r" b="b"/>
              <a:pathLst>
                <a:path w="3998" h="1488" extrusionOk="0">
                  <a:moveTo>
                    <a:pt x="2853" y="1"/>
                  </a:moveTo>
                  <a:cubicBezTo>
                    <a:pt x="2101" y="40"/>
                    <a:pt x="1348" y="126"/>
                    <a:pt x="592" y="264"/>
                  </a:cubicBezTo>
                  <a:cubicBezTo>
                    <a:pt x="421" y="293"/>
                    <a:pt x="193" y="379"/>
                    <a:pt x="1" y="503"/>
                  </a:cubicBezTo>
                  <a:cubicBezTo>
                    <a:pt x="75" y="661"/>
                    <a:pt x="175" y="807"/>
                    <a:pt x="211" y="856"/>
                  </a:cubicBezTo>
                  <a:cubicBezTo>
                    <a:pt x="364" y="1056"/>
                    <a:pt x="621" y="1349"/>
                    <a:pt x="903" y="1487"/>
                  </a:cubicBezTo>
                  <a:cubicBezTo>
                    <a:pt x="1658" y="1370"/>
                    <a:pt x="2418" y="1309"/>
                    <a:pt x="3177" y="1309"/>
                  </a:cubicBezTo>
                  <a:cubicBezTo>
                    <a:pt x="3452" y="1309"/>
                    <a:pt x="3723" y="1316"/>
                    <a:pt x="3998" y="1334"/>
                  </a:cubicBezTo>
                  <a:cubicBezTo>
                    <a:pt x="3980" y="1110"/>
                    <a:pt x="3748" y="746"/>
                    <a:pt x="3698" y="682"/>
                  </a:cubicBezTo>
                  <a:cubicBezTo>
                    <a:pt x="3498" y="422"/>
                    <a:pt x="3195" y="101"/>
                    <a:pt x="2853"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5" name="Google Shape;5855;p119"/>
            <p:cNvSpPr/>
            <p:nvPr/>
          </p:nvSpPr>
          <p:spPr>
            <a:xfrm>
              <a:off x="1115609" y="2312356"/>
              <a:ext cx="35088" cy="22576"/>
            </a:xfrm>
            <a:custGeom>
              <a:avLst/>
              <a:gdLst/>
              <a:ahLst/>
              <a:cxnLst/>
              <a:rect l="l" t="t" r="r" b="b"/>
              <a:pathLst>
                <a:path w="1248" h="803" extrusionOk="0">
                  <a:moveTo>
                    <a:pt x="959" y="1"/>
                  </a:moveTo>
                  <a:cubicBezTo>
                    <a:pt x="856" y="11"/>
                    <a:pt x="752" y="22"/>
                    <a:pt x="649" y="33"/>
                  </a:cubicBezTo>
                  <a:cubicBezTo>
                    <a:pt x="335" y="65"/>
                    <a:pt x="0" y="233"/>
                    <a:pt x="252" y="539"/>
                  </a:cubicBezTo>
                  <a:cubicBezTo>
                    <a:pt x="428" y="753"/>
                    <a:pt x="834" y="803"/>
                    <a:pt x="1184" y="803"/>
                  </a:cubicBezTo>
                  <a:lnTo>
                    <a:pt x="1248" y="803"/>
                  </a:lnTo>
                  <a:cubicBezTo>
                    <a:pt x="1083" y="564"/>
                    <a:pt x="973" y="261"/>
                    <a:pt x="959"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6" name="Google Shape;5856;p119"/>
            <p:cNvSpPr/>
            <p:nvPr/>
          </p:nvSpPr>
          <p:spPr>
            <a:xfrm>
              <a:off x="1142543" y="2307661"/>
              <a:ext cx="136273" cy="27496"/>
            </a:xfrm>
            <a:custGeom>
              <a:avLst/>
              <a:gdLst/>
              <a:ahLst/>
              <a:cxnLst/>
              <a:rect l="l" t="t" r="r" b="b"/>
              <a:pathLst>
                <a:path w="4847" h="978" extrusionOk="0">
                  <a:moveTo>
                    <a:pt x="3331" y="0"/>
                  </a:moveTo>
                  <a:cubicBezTo>
                    <a:pt x="3021" y="0"/>
                    <a:pt x="2718" y="25"/>
                    <a:pt x="2475" y="25"/>
                  </a:cubicBezTo>
                  <a:cubicBezTo>
                    <a:pt x="1648" y="36"/>
                    <a:pt x="825" y="89"/>
                    <a:pt x="1" y="168"/>
                  </a:cubicBezTo>
                  <a:cubicBezTo>
                    <a:pt x="15" y="428"/>
                    <a:pt x="125" y="731"/>
                    <a:pt x="290" y="970"/>
                  </a:cubicBezTo>
                  <a:cubicBezTo>
                    <a:pt x="425" y="970"/>
                    <a:pt x="553" y="960"/>
                    <a:pt x="647" y="948"/>
                  </a:cubicBezTo>
                  <a:cubicBezTo>
                    <a:pt x="1188" y="895"/>
                    <a:pt x="1733" y="856"/>
                    <a:pt x="2279" y="835"/>
                  </a:cubicBezTo>
                  <a:cubicBezTo>
                    <a:pt x="2546" y="828"/>
                    <a:pt x="2814" y="820"/>
                    <a:pt x="3086" y="820"/>
                  </a:cubicBezTo>
                  <a:lnTo>
                    <a:pt x="3135" y="820"/>
                  </a:lnTo>
                  <a:cubicBezTo>
                    <a:pt x="3367" y="913"/>
                    <a:pt x="3674" y="978"/>
                    <a:pt x="3959" y="978"/>
                  </a:cubicBezTo>
                  <a:cubicBezTo>
                    <a:pt x="4266" y="978"/>
                    <a:pt x="4551" y="906"/>
                    <a:pt x="4704" y="724"/>
                  </a:cubicBezTo>
                  <a:cubicBezTo>
                    <a:pt x="4722" y="706"/>
                    <a:pt x="4736" y="688"/>
                    <a:pt x="4750" y="675"/>
                  </a:cubicBezTo>
                  <a:cubicBezTo>
                    <a:pt x="4847" y="560"/>
                    <a:pt x="4754" y="443"/>
                    <a:pt x="4672" y="364"/>
                  </a:cubicBezTo>
                  <a:cubicBezTo>
                    <a:pt x="4355" y="61"/>
                    <a:pt x="3834" y="0"/>
                    <a:pt x="3331"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7" name="Google Shape;5857;p119"/>
            <p:cNvSpPr/>
            <p:nvPr/>
          </p:nvSpPr>
          <p:spPr>
            <a:xfrm>
              <a:off x="949370" y="2355483"/>
              <a:ext cx="130454" cy="10262"/>
            </a:xfrm>
            <a:custGeom>
              <a:avLst/>
              <a:gdLst/>
              <a:ahLst/>
              <a:cxnLst/>
              <a:rect l="l" t="t" r="r" b="b"/>
              <a:pathLst>
                <a:path w="4640" h="365" extrusionOk="0">
                  <a:moveTo>
                    <a:pt x="0" y="1"/>
                  </a:moveTo>
                  <a:lnTo>
                    <a:pt x="0" y="1"/>
                  </a:lnTo>
                  <a:cubicBezTo>
                    <a:pt x="190" y="200"/>
                    <a:pt x="468" y="339"/>
                    <a:pt x="774" y="339"/>
                  </a:cubicBezTo>
                  <a:cubicBezTo>
                    <a:pt x="853" y="339"/>
                    <a:pt x="935" y="332"/>
                    <a:pt x="1014" y="310"/>
                  </a:cubicBezTo>
                  <a:cubicBezTo>
                    <a:pt x="1370" y="225"/>
                    <a:pt x="1727" y="161"/>
                    <a:pt x="2087" y="121"/>
                  </a:cubicBezTo>
                  <a:lnTo>
                    <a:pt x="2087" y="121"/>
                  </a:lnTo>
                  <a:cubicBezTo>
                    <a:pt x="1552" y="139"/>
                    <a:pt x="1017" y="157"/>
                    <a:pt x="482" y="175"/>
                  </a:cubicBezTo>
                  <a:lnTo>
                    <a:pt x="461" y="175"/>
                  </a:lnTo>
                  <a:cubicBezTo>
                    <a:pt x="290" y="175"/>
                    <a:pt x="137" y="108"/>
                    <a:pt x="0" y="1"/>
                  </a:cubicBezTo>
                  <a:close/>
                  <a:moveTo>
                    <a:pt x="4640" y="36"/>
                  </a:moveTo>
                  <a:lnTo>
                    <a:pt x="4640" y="36"/>
                  </a:lnTo>
                  <a:cubicBezTo>
                    <a:pt x="4130" y="54"/>
                    <a:pt x="3620" y="68"/>
                    <a:pt x="3110" y="86"/>
                  </a:cubicBezTo>
                  <a:cubicBezTo>
                    <a:pt x="3310" y="253"/>
                    <a:pt x="3570" y="364"/>
                    <a:pt x="3838" y="364"/>
                  </a:cubicBezTo>
                  <a:cubicBezTo>
                    <a:pt x="3991" y="364"/>
                    <a:pt x="4144" y="328"/>
                    <a:pt x="4287" y="243"/>
                  </a:cubicBezTo>
                  <a:cubicBezTo>
                    <a:pt x="4383" y="189"/>
                    <a:pt x="4480" y="132"/>
                    <a:pt x="4575" y="75"/>
                  </a:cubicBezTo>
                  <a:cubicBezTo>
                    <a:pt x="4597" y="60"/>
                    <a:pt x="4618" y="50"/>
                    <a:pt x="4640" y="36"/>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8" name="Google Shape;5858;p119"/>
            <p:cNvSpPr/>
            <p:nvPr/>
          </p:nvSpPr>
          <p:spPr>
            <a:xfrm>
              <a:off x="937056" y="2312553"/>
              <a:ext cx="160115" cy="47880"/>
            </a:xfrm>
            <a:custGeom>
              <a:avLst/>
              <a:gdLst/>
              <a:ahLst/>
              <a:cxnLst/>
              <a:rect l="l" t="t" r="r" b="b"/>
              <a:pathLst>
                <a:path w="5695" h="1703" extrusionOk="0">
                  <a:moveTo>
                    <a:pt x="3056" y="1"/>
                  </a:moveTo>
                  <a:cubicBezTo>
                    <a:pt x="2300" y="1"/>
                    <a:pt x="1544" y="83"/>
                    <a:pt x="788" y="265"/>
                  </a:cubicBezTo>
                  <a:cubicBezTo>
                    <a:pt x="0" y="454"/>
                    <a:pt x="40" y="1117"/>
                    <a:pt x="438" y="1528"/>
                  </a:cubicBezTo>
                  <a:cubicBezTo>
                    <a:pt x="575" y="1635"/>
                    <a:pt x="728" y="1702"/>
                    <a:pt x="899" y="1702"/>
                  </a:cubicBezTo>
                  <a:lnTo>
                    <a:pt x="920" y="1702"/>
                  </a:lnTo>
                  <a:cubicBezTo>
                    <a:pt x="1455" y="1684"/>
                    <a:pt x="1990" y="1666"/>
                    <a:pt x="2525" y="1648"/>
                  </a:cubicBezTo>
                  <a:cubicBezTo>
                    <a:pt x="2795" y="1617"/>
                    <a:pt x="3067" y="1602"/>
                    <a:pt x="3341" y="1602"/>
                  </a:cubicBezTo>
                  <a:cubicBezTo>
                    <a:pt x="3405" y="1602"/>
                    <a:pt x="3470" y="1602"/>
                    <a:pt x="3537" y="1605"/>
                  </a:cubicBezTo>
                  <a:cubicBezTo>
                    <a:pt x="3541" y="1605"/>
                    <a:pt x="3544" y="1609"/>
                    <a:pt x="3548" y="1613"/>
                  </a:cubicBezTo>
                  <a:cubicBezTo>
                    <a:pt x="4058" y="1595"/>
                    <a:pt x="4568" y="1581"/>
                    <a:pt x="5078" y="1563"/>
                  </a:cubicBezTo>
                  <a:cubicBezTo>
                    <a:pt x="5695" y="1135"/>
                    <a:pt x="5402" y="222"/>
                    <a:pt x="4643" y="115"/>
                  </a:cubicBezTo>
                  <a:cubicBezTo>
                    <a:pt x="4111" y="40"/>
                    <a:pt x="3583" y="1"/>
                    <a:pt x="3056"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59" name="Google Shape;5859;p119"/>
          <p:cNvGrpSpPr/>
          <p:nvPr/>
        </p:nvGrpSpPr>
        <p:grpSpPr>
          <a:xfrm>
            <a:off x="1079882" y="2513841"/>
            <a:ext cx="886157" cy="341485"/>
            <a:chOff x="-605225" y="2384875"/>
            <a:chExt cx="787975" cy="303650"/>
          </a:xfrm>
        </p:grpSpPr>
        <p:sp>
          <p:nvSpPr>
            <p:cNvPr id="5860" name="Google Shape;5860;p119"/>
            <p:cNvSpPr/>
            <p:nvPr/>
          </p:nvSpPr>
          <p:spPr>
            <a:xfrm>
              <a:off x="-590425" y="2487650"/>
              <a:ext cx="686525" cy="159875"/>
            </a:xfrm>
            <a:custGeom>
              <a:avLst/>
              <a:gdLst/>
              <a:ahLst/>
              <a:cxnLst/>
              <a:rect l="l" t="t" r="r" b="b"/>
              <a:pathLst>
                <a:path w="27461" h="6395" extrusionOk="0">
                  <a:moveTo>
                    <a:pt x="17473" y="1"/>
                  </a:moveTo>
                  <a:cubicBezTo>
                    <a:pt x="16136" y="1"/>
                    <a:pt x="14809" y="732"/>
                    <a:pt x="14267" y="2030"/>
                  </a:cubicBezTo>
                  <a:cubicBezTo>
                    <a:pt x="13686" y="3421"/>
                    <a:pt x="13393" y="4779"/>
                    <a:pt x="11543" y="4779"/>
                  </a:cubicBezTo>
                  <a:lnTo>
                    <a:pt x="11525" y="4779"/>
                  </a:lnTo>
                  <a:cubicBezTo>
                    <a:pt x="9849" y="4772"/>
                    <a:pt x="8548" y="3531"/>
                    <a:pt x="7374" y="2493"/>
                  </a:cubicBezTo>
                  <a:cubicBezTo>
                    <a:pt x="6479" y="1698"/>
                    <a:pt x="5474" y="914"/>
                    <a:pt x="4236" y="781"/>
                  </a:cubicBezTo>
                  <a:cubicBezTo>
                    <a:pt x="4108" y="768"/>
                    <a:pt x="3984" y="760"/>
                    <a:pt x="3859" y="760"/>
                  </a:cubicBezTo>
                  <a:cubicBezTo>
                    <a:pt x="2607" y="760"/>
                    <a:pt x="1527" y="1420"/>
                    <a:pt x="454" y="2033"/>
                  </a:cubicBezTo>
                  <a:cubicBezTo>
                    <a:pt x="235" y="2155"/>
                    <a:pt x="104" y="2305"/>
                    <a:pt x="33" y="2461"/>
                  </a:cubicBezTo>
                  <a:cubicBezTo>
                    <a:pt x="1070" y="1973"/>
                    <a:pt x="2233" y="1744"/>
                    <a:pt x="3395" y="1744"/>
                  </a:cubicBezTo>
                  <a:cubicBezTo>
                    <a:pt x="4201" y="1744"/>
                    <a:pt x="5011" y="1855"/>
                    <a:pt x="5773" y="2065"/>
                  </a:cubicBezTo>
                  <a:cubicBezTo>
                    <a:pt x="6864" y="2365"/>
                    <a:pt x="7788" y="2985"/>
                    <a:pt x="8683" y="3656"/>
                  </a:cubicBezTo>
                  <a:cubicBezTo>
                    <a:pt x="9606" y="4347"/>
                    <a:pt x="10916" y="5588"/>
                    <a:pt x="12174" y="5588"/>
                  </a:cubicBezTo>
                  <a:cubicBezTo>
                    <a:pt x="12484" y="5588"/>
                    <a:pt x="12794" y="5510"/>
                    <a:pt x="13098" y="5328"/>
                  </a:cubicBezTo>
                  <a:cubicBezTo>
                    <a:pt x="14156" y="4683"/>
                    <a:pt x="14484" y="3232"/>
                    <a:pt x="15333" y="2376"/>
                  </a:cubicBezTo>
                  <a:cubicBezTo>
                    <a:pt x="15989" y="1712"/>
                    <a:pt x="16773" y="1463"/>
                    <a:pt x="17686" y="1445"/>
                  </a:cubicBezTo>
                  <a:lnTo>
                    <a:pt x="17826" y="1445"/>
                  </a:lnTo>
                  <a:cubicBezTo>
                    <a:pt x="18692" y="1445"/>
                    <a:pt x="19419" y="1588"/>
                    <a:pt x="20107" y="2162"/>
                  </a:cubicBezTo>
                  <a:cubicBezTo>
                    <a:pt x="21352" y="3199"/>
                    <a:pt x="22490" y="4002"/>
                    <a:pt x="24162" y="4205"/>
                  </a:cubicBezTo>
                  <a:cubicBezTo>
                    <a:pt x="25250" y="4337"/>
                    <a:pt x="23909" y="4494"/>
                    <a:pt x="23324" y="4494"/>
                  </a:cubicBezTo>
                  <a:cubicBezTo>
                    <a:pt x="23249" y="4494"/>
                    <a:pt x="23188" y="4494"/>
                    <a:pt x="23146" y="4487"/>
                  </a:cubicBezTo>
                  <a:cubicBezTo>
                    <a:pt x="22143" y="4365"/>
                    <a:pt x="21177" y="4140"/>
                    <a:pt x="20265" y="3699"/>
                  </a:cubicBezTo>
                  <a:cubicBezTo>
                    <a:pt x="20008" y="3574"/>
                    <a:pt x="19755" y="3434"/>
                    <a:pt x="19512" y="3281"/>
                  </a:cubicBezTo>
                  <a:lnTo>
                    <a:pt x="19512" y="3281"/>
                  </a:lnTo>
                  <a:cubicBezTo>
                    <a:pt x="20107" y="3902"/>
                    <a:pt x="20731" y="4440"/>
                    <a:pt x="21641" y="4782"/>
                  </a:cubicBezTo>
                  <a:cubicBezTo>
                    <a:pt x="22333" y="5047"/>
                    <a:pt x="23050" y="5172"/>
                    <a:pt x="23756" y="5172"/>
                  </a:cubicBezTo>
                  <a:cubicBezTo>
                    <a:pt x="24857" y="5172"/>
                    <a:pt x="25938" y="4861"/>
                    <a:pt x="26876" y="4287"/>
                  </a:cubicBezTo>
                  <a:cubicBezTo>
                    <a:pt x="26904" y="4237"/>
                    <a:pt x="26932" y="4183"/>
                    <a:pt x="26957" y="4134"/>
                  </a:cubicBezTo>
                  <a:cubicBezTo>
                    <a:pt x="27115" y="3824"/>
                    <a:pt x="27278" y="3503"/>
                    <a:pt x="27339" y="3185"/>
                  </a:cubicBezTo>
                  <a:cubicBezTo>
                    <a:pt x="27460" y="2568"/>
                    <a:pt x="27296" y="2330"/>
                    <a:pt x="26972" y="1823"/>
                  </a:cubicBezTo>
                  <a:cubicBezTo>
                    <a:pt x="26957" y="1805"/>
                    <a:pt x="26947" y="1787"/>
                    <a:pt x="26932" y="1766"/>
                  </a:cubicBezTo>
                  <a:cubicBezTo>
                    <a:pt x="26152" y="2832"/>
                    <a:pt x="25000" y="3534"/>
                    <a:pt x="23727" y="3534"/>
                  </a:cubicBezTo>
                  <a:cubicBezTo>
                    <a:pt x="23377" y="3534"/>
                    <a:pt x="23021" y="3481"/>
                    <a:pt x="22661" y="3370"/>
                  </a:cubicBezTo>
                  <a:cubicBezTo>
                    <a:pt x="21070" y="2882"/>
                    <a:pt x="20629" y="1370"/>
                    <a:pt x="19341" y="539"/>
                  </a:cubicBezTo>
                  <a:cubicBezTo>
                    <a:pt x="18774" y="172"/>
                    <a:pt x="18121" y="1"/>
                    <a:pt x="17473" y="1"/>
                  </a:cubicBezTo>
                  <a:close/>
                  <a:moveTo>
                    <a:pt x="3498" y="2262"/>
                  </a:moveTo>
                  <a:cubicBezTo>
                    <a:pt x="2850" y="2262"/>
                    <a:pt x="2182" y="2454"/>
                    <a:pt x="1469" y="2868"/>
                  </a:cubicBezTo>
                  <a:cubicBezTo>
                    <a:pt x="1298" y="2968"/>
                    <a:pt x="1056" y="2996"/>
                    <a:pt x="813" y="2996"/>
                  </a:cubicBezTo>
                  <a:cubicBezTo>
                    <a:pt x="607" y="2996"/>
                    <a:pt x="396" y="2975"/>
                    <a:pt x="235" y="2957"/>
                  </a:cubicBezTo>
                  <a:cubicBezTo>
                    <a:pt x="225" y="2957"/>
                    <a:pt x="125" y="2942"/>
                    <a:pt x="0" y="2921"/>
                  </a:cubicBezTo>
                  <a:lnTo>
                    <a:pt x="0" y="2921"/>
                  </a:lnTo>
                  <a:cubicBezTo>
                    <a:pt x="97" y="3299"/>
                    <a:pt x="485" y="3623"/>
                    <a:pt x="928" y="3623"/>
                  </a:cubicBezTo>
                  <a:cubicBezTo>
                    <a:pt x="1081" y="3623"/>
                    <a:pt x="1241" y="3584"/>
                    <a:pt x="1402" y="3495"/>
                  </a:cubicBezTo>
                  <a:cubicBezTo>
                    <a:pt x="2050" y="3125"/>
                    <a:pt x="2810" y="2540"/>
                    <a:pt x="3566" y="2429"/>
                  </a:cubicBezTo>
                  <a:cubicBezTo>
                    <a:pt x="3645" y="2419"/>
                    <a:pt x="3723" y="2412"/>
                    <a:pt x="3801" y="2412"/>
                  </a:cubicBezTo>
                  <a:cubicBezTo>
                    <a:pt x="4707" y="2412"/>
                    <a:pt x="5442" y="3171"/>
                    <a:pt x="6069" y="3738"/>
                  </a:cubicBezTo>
                  <a:cubicBezTo>
                    <a:pt x="7118" y="4680"/>
                    <a:pt x="8209" y="5574"/>
                    <a:pt x="9553" y="6052"/>
                  </a:cubicBezTo>
                  <a:cubicBezTo>
                    <a:pt x="10180" y="6276"/>
                    <a:pt x="10868" y="6394"/>
                    <a:pt x="11553" y="6394"/>
                  </a:cubicBezTo>
                  <a:cubicBezTo>
                    <a:pt x="12245" y="6394"/>
                    <a:pt x="12933" y="6273"/>
                    <a:pt x="13561" y="6020"/>
                  </a:cubicBezTo>
                  <a:lnTo>
                    <a:pt x="13561" y="6020"/>
                  </a:lnTo>
                  <a:cubicBezTo>
                    <a:pt x="13194" y="6084"/>
                    <a:pt x="12815" y="6116"/>
                    <a:pt x="12438" y="6116"/>
                  </a:cubicBezTo>
                  <a:cubicBezTo>
                    <a:pt x="11215" y="6116"/>
                    <a:pt x="9956" y="5795"/>
                    <a:pt x="8926" y="5231"/>
                  </a:cubicBezTo>
                  <a:cubicBezTo>
                    <a:pt x="7888" y="4665"/>
                    <a:pt x="7014" y="3841"/>
                    <a:pt x="6041" y="3178"/>
                  </a:cubicBezTo>
                  <a:cubicBezTo>
                    <a:pt x="5171" y="2590"/>
                    <a:pt x="4347" y="2262"/>
                    <a:pt x="3498" y="2262"/>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1" name="Google Shape;5861;p119"/>
            <p:cNvSpPr/>
            <p:nvPr/>
          </p:nvSpPr>
          <p:spPr>
            <a:xfrm>
              <a:off x="-605225" y="2529200"/>
              <a:ext cx="502600" cy="108950"/>
            </a:xfrm>
            <a:custGeom>
              <a:avLst/>
              <a:gdLst/>
              <a:ahLst/>
              <a:cxnLst/>
              <a:rect l="l" t="t" r="r" b="b"/>
              <a:pathLst>
                <a:path w="20104" h="4358" extrusionOk="0">
                  <a:moveTo>
                    <a:pt x="625" y="799"/>
                  </a:moveTo>
                  <a:lnTo>
                    <a:pt x="625" y="799"/>
                  </a:lnTo>
                  <a:cubicBezTo>
                    <a:pt x="460" y="881"/>
                    <a:pt x="297" y="967"/>
                    <a:pt x="136" y="1059"/>
                  </a:cubicBezTo>
                  <a:cubicBezTo>
                    <a:pt x="1" y="1135"/>
                    <a:pt x="343" y="1216"/>
                    <a:pt x="592" y="1259"/>
                  </a:cubicBezTo>
                  <a:cubicBezTo>
                    <a:pt x="554" y="1109"/>
                    <a:pt x="560" y="952"/>
                    <a:pt x="625" y="799"/>
                  </a:cubicBezTo>
                  <a:close/>
                  <a:moveTo>
                    <a:pt x="17986" y="1"/>
                  </a:moveTo>
                  <a:cubicBezTo>
                    <a:pt x="17669" y="1"/>
                    <a:pt x="17355" y="129"/>
                    <a:pt x="17062" y="432"/>
                  </a:cubicBezTo>
                  <a:cubicBezTo>
                    <a:pt x="16557" y="959"/>
                    <a:pt x="16552" y="1812"/>
                    <a:pt x="16239" y="2457"/>
                  </a:cubicBezTo>
                  <a:cubicBezTo>
                    <a:pt x="15786" y="3381"/>
                    <a:pt x="15033" y="4002"/>
                    <a:pt x="14153" y="4358"/>
                  </a:cubicBezTo>
                  <a:cubicBezTo>
                    <a:pt x="14281" y="4336"/>
                    <a:pt x="14409" y="4308"/>
                    <a:pt x="14538" y="4276"/>
                  </a:cubicBezTo>
                  <a:cubicBezTo>
                    <a:pt x="15430" y="4055"/>
                    <a:pt x="16050" y="3516"/>
                    <a:pt x="16560" y="2774"/>
                  </a:cubicBezTo>
                  <a:cubicBezTo>
                    <a:pt x="16967" y="2187"/>
                    <a:pt x="17943" y="275"/>
                    <a:pt x="18528" y="275"/>
                  </a:cubicBezTo>
                  <a:cubicBezTo>
                    <a:pt x="18539" y="275"/>
                    <a:pt x="18553" y="275"/>
                    <a:pt x="18568" y="279"/>
                  </a:cubicBezTo>
                  <a:cubicBezTo>
                    <a:pt x="18568" y="279"/>
                    <a:pt x="19327" y="1059"/>
                    <a:pt x="19534" y="1220"/>
                  </a:cubicBezTo>
                  <a:cubicBezTo>
                    <a:pt x="19719" y="1362"/>
                    <a:pt x="19908" y="1498"/>
                    <a:pt x="20104" y="1619"/>
                  </a:cubicBezTo>
                  <a:cubicBezTo>
                    <a:pt x="19791" y="1295"/>
                    <a:pt x="19488" y="946"/>
                    <a:pt x="19152" y="589"/>
                  </a:cubicBezTo>
                  <a:cubicBezTo>
                    <a:pt x="18813" y="229"/>
                    <a:pt x="18400" y="1"/>
                    <a:pt x="17986"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2" name="Google Shape;5862;p119"/>
            <p:cNvSpPr/>
            <p:nvPr/>
          </p:nvSpPr>
          <p:spPr>
            <a:xfrm>
              <a:off x="-591400" y="2523750"/>
              <a:ext cx="632225" cy="116825"/>
            </a:xfrm>
            <a:custGeom>
              <a:avLst/>
              <a:gdLst/>
              <a:ahLst/>
              <a:cxnLst/>
              <a:rect l="l" t="t" r="r" b="b"/>
              <a:pathLst>
                <a:path w="25289" h="4673" extrusionOk="0">
                  <a:moveTo>
                    <a:pt x="17725" y="1"/>
                  </a:moveTo>
                  <a:cubicBezTo>
                    <a:pt x="16812" y="19"/>
                    <a:pt x="16028" y="268"/>
                    <a:pt x="15372" y="932"/>
                  </a:cubicBezTo>
                  <a:cubicBezTo>
                    <a:pt x="14523" y="1788"/>
                    <a:pt x="14195" y="3239"/>
                    <a:pt x="13137" y="3884"/>
                  </a:cubicBezTo>
                  <a:cubicBezTo>
                    <a:pt x="12833" y="4066"/>
                    <a:pt x="12523" y="4144"/>
                    <a:pt x="12213" y="4144"/>
                  </a:cubicBezTo>
                  <a:cubicBezTo>
                    <a:pt x="10955" y="4144"/>
                    <a:pt x="9645" y="2903"/>
                    <a:pt x="8722" y="2212"/>
                  </a:cubicBezTo>
                  <a:cubicBezTo>
                    <a:pt x="7827" y="1541"/>
                    <a:pt x="6903" y="921"/>
                    <a:pt x="5812" y="621"/>
                  </a:cubicBezTo>
                  <a:cubicBezTo>
                    <a:pt x="5050" y="411"/>
                    <a:pt x="4240" y="300"/>
                    <a:pt x="3434" y="300"/>
                  </a:cubicBezTo>
                  <a:cubicBezTo>
                    <a:pt x="2272" y="300"/>
                    <a:pt x="1109" y="529"/>
                    <a:pt x="72" y="1017"/>
                  </a:cubicBezTo>
                  <a:cubicBezTo>
                    <a:pt x="7" y="1170"/>
                    <a:pt x="1" y="1327"/>
                    <a:pt x="39" y="1477"/>
                  </a:cubicBezTo>
                  <a:cubicBezTo>
                    <a:pt x="164" y="1498"/>
                    <a:pt x="264" y="1513"/>
                    <a:pt x="274" y="1513"/>
                  </a:cubicBezTo>
                  <a:cubicBezTo>
                    <a:pt x="435" y="1531"/>
                    <a:pt x="646" y="1552"/>
                    <a:pt x="852" y="1552"/>
                  </a:cubicBezTo>
                  <a:cubicBezTo>
                    <a:pt x="1095" y="1552"/>
                    <a:pt x="1337" y="1524"/>
                    <a:pt x="1508" y="1424"/>
                  </a:cubicBezTo>
                  <a:cubicBezTo>
                    <a:pt x="2221" y="1010"/>
                    <a:pt x="2889" y="818"/>
                    <a:pt x="3537" y="818"/>
                  </a:cubicBezTo>
                  <a:cubicBezTo>
                    <a:pt x="4386" y="818"/>
                    <a:pt x="5210" y="1146"/>
                    <a:pt x="6080" y="1734"/>
                  </a:cubicBezTo>
                  <a:cubicBezTo>
                    <a:pt x="7053" y="2397"/>
                    <a:pt x="7927" y="3221"/>
                    <a:pt x="8965" y="3787"/>
                  </a:cubicBezTo>
                  <a:cubicBezTo>
                    <a:pt x="9995" y="4351"/>
                    <a:pt x="11254" y="4672"/>
                    <a:pt x="12477" y="4672"/>
                  </a:cubicBezTo>
                  <a:cubicBezTo>
                    <a:pt x="12854" y="4672"/>
                    <a:pt x="13233" y="4640"/>
                    <a:pt x="13600" y="4576"/>
                  </a:cubicBezTo>
                  <a:cubicBezTo>
                    <a:pt x="14480" y="4220"/>
                    <a:pt x="15233" y="3599"/>
                    <a:pt x="15686" y="2675"/>
                  </a:cubicBezTo>
                  <a:cubicBezTo>
                    <a:pt x="15999" y="2030"/>
                    <a:pt x="16004" y="1177"/>
                    <a:pt x="16509" y="650"/>
                  </a:cubicBezTo>
                  <a:cubicBezTo>
                    <a:pt x="16802" y="347"/>
                    <a:pt x="17116" y="219"/>
                    <a:pt x="17433" y="219"/>
                  </a:cubicBezTo>
                  <a:cubicBezTo>
                    <a:pt x="17847" y="219"/>
                    <a:pt x="18260" y="447"/>
                    <a:pt x="18599" y="807"/>
                  </a:cubicBezTo>
                  <a:cubicBezTo>
                    <a:pt x="18935" y="1164"/>
                    <a:pt x="19238" y="1513"/>
                    <a:pt x="19551" y="1837"/>
                  </a:cubicBezTo>
                  <a:cubicBezTo>
                    <a:pt x="19794" y="1990"/>
                    <a:pt x="20047" y="2130"/>
                    <a:pt x="20304" y="2255"/>
                  </a:cubicBezTo>
                  <a:cubicBezTo>
                    <a:pt x="21216" y="2696"/>
                    <a:pt x="22182" y="2921"/>
                    <a:pt x="23185" y="3043"/>
                  </a:cubicBezTo>
                  <a:cubicBezTo>
                    <a:pt x="23227" y="3050"/>
                    <a:pt x="23288" y="3050"/>
                    <a:pt x="23363" y="3050"/>
                  </a:cubicBezTo>
                  <a:cubicBezTo>
                    <a:pt x="23948" y="3050"/>
                    <a:pt x="25289" y="2893"/>
                    <a:pt x="24201" y="2761"/>
                  </a:cubicBezTo>
                  <a:cubicBezTo>
                    <a:pt x="22529" y="2558"/>
                    <a:pt x="21391" y="1755"/>
                    <a:pt x="20146" y="718"/>
                  </a:cubicBezTo>
                  <a:cubicBezTo>
                    <a:pt x="19458" y="144"/>
                    <a:pt x="18731" y="1"/>
                    <a:pt x="17865"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3" name="Google Shape;5863;p119"/>
            <p:cNvSpPr/>
            <p:nvPr/>
          </p:nvSpPr>
          <p:spPr>
            <a:xfrm>
              <a:off x="7200" y="2384875"/>
              <a:ext cx="175550" cy="303650"/>
            </a:xfrm>
            <a:custGeom>
              <a:avLst/>
              <a:gdLst/>
              <a:ahLst/>
              <a:cxnLst/>
              <a:rect l="l" t="t" r="r" b="b"/>
              <a:pathLst>
                <a:path w="7022" h="12146" extrusionOk="0">
                  <a:moveTo>
                    <a:pt x="1559" y="1"/>
                  </a:moveTo>
                  <a:cubicBezTo>
                    <a:pt x="909" y="1"/>
                    <a:pt x="0" y="489"/>
                    <a:pt x="307" y="1010"/>
                  </a:cubicBezTo>
                  <a:cubicBezTo>
                    <a:pt x="164" y="1145"/>
                    <a:pt x="104" y="1298"/>
                    <a:pt x="185" y="1444"/>
                  </a:cubicBezTo>
                  <a:cubicBezTo>
                    <a:pt x="1045" y="2993"/>
                    <a:pt x="2072" y="4397"/>
                    <a:pt x="3027" y="5877"/>
                  </a:cubicBezTo>
                  <a:cubicBezTo>
                    <a:pt x="3052" y="5848"/>
                    <a:pt x="3074" y="5817"/>
                    <a:pt x="3095" y="5784"/>
                  </a:cubicBezTo>
                  <a:cubicBezTo>
                    <a:pt x="3206" y="5631"/>
                    <a:pt x="3352" y="5527"/>
                    <a:pt x="3519" y="5470"/>
                  </a:cubicBezTo>
                  <a:cubicBezTo>
                    <a:pt x="2749" y="4632"/>
                    <a:pt x="1979" y="3794"/>
                    <a:pt x="1209" y="2960"/>
                  </a:cubicBezTo>
                  <a:cubicBezTo>
                    <a:pt x="588" y="2282"/>
                    <a:pt x="1169" y="1737"/>
                    <a:pt x="1811" y="1737"/>
                  </a:cubicBezTo>
                  <a:cubicBezTo>
                    <a:pt x="2083" y="1737"/>
                    <a:pt x="2368" y="1837"/>
                    <a:pt x="2575" y="2065"/>
                  </a:cubicBezTo>
                  <a:cubicBezTo>
                    <a:pt x="3819" y="3416"/>
                    <a:pt x="5063" y="4768"/>
                    <a:pt x="6304" y="6120"/>
                  </a:cubicBezTo>
                  <a:cubicBezTo>
                    <a:pt x="6330" y="6148"/>
                    <a:pt x="6355" y="6173"/>
                    <a:pt x="6376" y="6202"/>
                  </a:cubicBezTo>
                  <a:cubicBezTo>
                    <a:pt x="6501" y="6073"/>
                    <a:pt x="6633" y="5948"/>
                    <a:pt x="6771" y="5830"/>
                  </a:cubicBezTo>
                  <a:cubicBezTo>
                    <a:pt x="7021" y="5610"/>
                    <a:pt x="7000" y="5342"/>
                    <a:pt x="6743" y="5164"/>
                  </a:cubicBezTo>
                  <a:cubicBezTo>
                    <a:pt x="4818" y="3859"/>
                    <a:pt x="3309" y="2190"/>
                    <a:pt x="2086" y="218"/>
                  </a:cubicBezTo>
                  <a:cubicBezTo>
                    <a:pt x="1994" y="65"/>
                    <a:pt x="1794" y="1"/>
                    <a:pt x="1559" y="1"/>
                  </a:cubicBezTo>
                  <a:close/>
                  <a:moveTo>
                    <a:pt x="4721" y="6779"/>
                  </a:moveTo>
                  <a:cubicBezTo>
                    <a:pt x="4237" y="7443"/>
                    <a:pt x="3641" y="7988"/>
                    <a:pt x="2971" y="8398"/>
                  </a:cubicBezTo>
                  <a:cubicBezTo>
                    <a:pt x="2403" y="9457"/>
                    <a:pt x="1965" y="10594"/>
                    <a:pt x="1544" y="11739"/>
                  </a:cubicBezTo>
                  <a:cubicBezTo>
                    <a:pt x="1437" y="12028"/>
                    <a:pt x="1726" y="12145"/>
                    <a:pt x="2107" y="12145"/>
                  </a:cubicBezTo>
                  <a:cubicBezTo>
                    <a:pt x="2611" y="12145"/>
                    <a:pt x="3281" y="11936"/>
                    <a:pt x="3412" y="11628"/>
                  </a:cubicBezTo>
                  <a:cubicBezTo>
                    <a:pt x="3873" y="10555"/>
                    <a:pt x="4332" y="9485"/>
                    <a:pt x="4793" y="8412"/>
                  </a:cubicBezTo>
                  <a:cubicBezTo>
                    <a:pt x="4803" y="8384"/>
                    <a:pt x="4818" y="8351"/>
                    <a:pt x="4832" y="8320"/>
                  </a:cubicBezTo>
                  <a:cubicBezTo>
                    <a:pt x="5020" y="7973"/>
                    <a:pt x="5228" y="7635"/>
                    <a:pt x="5453" y="7310"/>
                  </a:cubicBezTo>
                  <a:cubicBezTo>
                    <a:pt x="5264" y="7267"/>
                    <a:pt x="5085" y="7171"/>
                    <a:pt x="4939" y="7015"/>
                  </a:cubicBezTo>
                  <a:cubicBezTo>
                    <a:pt x="4864" y="6936"/>
                    <a:pt x="4793" y="6857"/>
                    <a:pt x="4721" y="6779"/>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4" name="Google Shape;5864;p119"/>
            <p:cNvSpPr/>
            <p:nvPr/>
          </p:nvSpPr>
          <p:spPr>
            <a:xfrm>
              <a:off x="81450" y="2521625"/>
              <a:ext cx="43775" cy="73200"/>
            </a:xfrm>
            <a:custGeom>
              <a:avLst/>
              <a:gdLst/>
              <a:ahLst/>
              <a:cxnLst/>
              <a:rect l="l" t="t" r="r" b="b"/>
              <a:pathLst>
                <a:path w="1751" h="2928" extrusionOk="0">
                  <a:moveTo>
                    <a:pt x="549" y="0"/>
                  </a:moveTo>
                  <a:cubicBezTo>
                    <a:pt x="382" y="57"/>
                    <a:pt x="236" y="161"/>
                    <a:pt x="125" y="314"/>
                  </a:cubicBezTo>
                  <a:cubicBezTo>
                    <a:pt x="104" y="347"/>
                    <a:pt x="82" y="378"/>
                    <a:pt x="57" y="407"/>
                  </a:cubicBezTo>
                  <a:cubicBezTo>
                    <a:pt x="72" y="428"/>
                    <a:pt x="82" y="446"/>
                    <a:pt x="97" y="464"/>
                  </a:cubicBezTo>
                  <a:cubicBezTo>
                    <a:pt x="421" y="971"/>
                    <a:pt x="585" y="1209"/>
                    <a:pt x="464" y="1826"/>
                  </a:cubicBezTo>
                  <a:cubicBezTo>
                    <a:pt x="403" y="2144"/>
                    <a:pt x="240" y="2465"/>
                    <a:pt x="82" y="2775"/>
                  </a:cubicBezTo>
                  <a:cubicBezTo>
                    <a:pt x="57" y="2824"/>
                    <a:pt x="29" y="2878"/>
                    <a:pt x="1" y="2928"/>
                  </a:cubicBezTo>
                  <a:cubicBezTo>
                    <a:pt x="671" y="2518"/>
                    <a:pt x="1267" y="1973"/>
                    <a:pt x="1751" y="1309"/>
                  </a:cubicBezTo>
                  <a:cubicBezTo>
                    <a:pt x="1352" y="874"/>
                    <a:pt x="949" y="436"/>
                    <a:pt x="549"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5" name="Google Shape;5865;p119"/>
            <p:cNvSpPr/>
            <p:nvPr/>
          </p:nvSpPr>
          <p:spPr>
            <a:xfrm>
              <a:off x="143500" y="2539900"/>
              <a:ext cx="35675" cy="28475"/>
            </a:xfrm>
            <a:custGeom>
              <a:avLst/>
              <a:gdLst/>
              <a:ahLst/>
              <a:cxnLst/>
              <a:rect l="l" t="t" r="r" b="b"/>
              <a:pathLst>
                <a:path w="1427" h="1139" extrusionOk="0">
                  <a:moveTo>
                    <a:pt x="924" y="1"/>
                  </a:moveTo>
                  <a:lnTo>
                    <a:pt x="924" y="1"/>
                  </a:lnTo>
                  <a:cubicBezTo>
                    <a:pt x="578" y="346"/>
                    <a:pt x="274" y="720"/>
                    <a:pt x="1" y="1109"/>
                  </a:cubicBezTo>
                  <a:cubicBezTo>
                    <a:pt x="82" y="1130"/>
                    <a:pt x="168" y="1138"/>
                    <a:pt x="250" y="1138"/>
                  </a:cubicBezTo>
                  <a:cubicBezTo>
                    <a:pt x="867" y="1138"/>
                    <a:pt x="1426" y="635"/>
                    <a:pt x="924"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6" name="Google Shape;5866;p119"/>
            <p:cNvSpPr/>
            <p:nvPr/>
          </p:nvSpPr>
          <p:spPr>
            <a:xfrm>
              <a:off x="21900" y="2428300"/>
              <a:ext cx="144725" cy="139325"/>
            </a:xfrm>
            <a:custGeom>
              <a:avLst/>
              <a:gdLst/>
              <a:ahLst/>
              <a:cxnLst/>
              <a:rect l="l" t="t" r="r" b="b"/>
              <a:pathLst>
                <a:path w="5789" h="5573" extrusionOk="0">
                  <a:moveTo>
                    <a:pt x="1223" y="0"/>
                  </a:moveTo>
                  <a:cubicBezTo>
                    <a:pt x="581" y="0"/>
                    <a:pt x="0" y="545"/>
                    <a:pt x="621" y="1223"/>
                  </a:cubicBezTo>
                  <a:cubicBezTo>
                    <a:pt x="1391" y="2057"/>
                    <a:pt x="2161" y="2895"/>
                    <a:pt x="2931" y="3733"/>
                  </a:cubicBezTo>
                  <a:cubicBezTo>
                    <a:pt x="3038" y="3698"/>
                    <a:pt x="3156" y="3680"/>
                    <a:pt x="3274" y="3680"/>
                  </a:cubicBezTo>
                  <a:cubicBezTo>
                    <a:pt x="3958" y="3680"/>
                    <a:pt x="4679" y="4265"/>
                    <a:pt x="4197" y="4953"/>
                  </a:cubicBezTo>
                  <a:cubicBezTo>
                    <a:pt x="4176" y="4982"/>
                    <a:pt x="4154" y="5013"/>
                    <a:pt x="4133" y="5042"/>
                  </a:cubicBezTo>
                  <a:cubicBezTo>
                    <a:pt x="4205" y="5120"/>
                    <a:pt x="4276" y="5199"/>
                    <a:pt x="4351" y="5278"/>
                  </a:cubicBezTo>
                  <a:cubicBezTo>
                    <a:pt x="4497" y="5434"/>
                    <a:pt x="4676" y="5530"/>
                    <a:pt x="4865" y="5573"/>
                  </a:cubicBezTo>
                  <a:cubicBezTo>
                    <a:pt x="5138" y="5184"/>
                    <a:pt x="5442" y="4810"/>
                    <a:pt x="5788" y="4465"/>
                  </a:cubicBezTo>
                  <a:cubicBezTo>
                    <a:pt x="5767" y="4436"/>
                    <a:pt x="5742" y="4411"/>
                    <a:pt x="5716" y="4383"/>
                  </a:cubicBezTo>
                  <a:cubicBezTo>
                    <a:pt x="4475" y="3031"/>
                    <a:pt x="3231" y="1679"/>
                    <a:pt x="1987" y="328"/>
                  </a:cubicBezTo>
                  <a:cubicBezTo>
                    <a:pt x="1780" y="100"/>
                    <a:pt x="1495" y="0"/>
                    <a:pt x="1223"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7" name="Google Shape;5867;p119"/>
            <p:cNvSpPr/>
            <p:nvPr/>
          </p:nvSpPr>
          <p:spPr>
            <a:xfrm>
              <a:off x="95175" y="2520275"/>
              <a:ext cx="43700" cy="34100"/>
            </a:xfrm>
            <a:custGeom>
              <a:avLst/>
              <a:gdLst/>
              <a:ahLst/>
              <a:cxnLst/>
              <a:rect l="l" t="t" r="r" b="b"/>
              <a:pathLst>
                <a:path w="1748" h="1364" extrusionOk="0">
                  <a:moveTo>
                    <a:pt x="343" y="1"/>
                  </a:moveTo>
                  <a:cubicBezTo>
                    <a:pt x="225" y="1"/>
                    <a:pt x="107" y="19"/>
                    <a:pt x="0" y="54"/>
                  </a:cubicBezTo>
                  <a:cubicBezTo>
                    <a:pt x="400" y="490"/>
                    <a:pt x="803" y="928"/>
                    <a:pt x="1202" y="1363"/>
                  </a:cubicBezTo>
                  <a:cubicBezTo>
                    <a:pt x="1223" y="1334"/>
                    <a:pt x="1245" y="1303"/>
                    <a:pt x="1266" y="1274"/>
                  </a:cubicBezTo>
                  <a:cubicBezTo>
                    <a:pt x="1748" y="586"/>
                    <a:pt x="1027" y="1"/>
                    <a:pt x="343"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68" name="Google Shape;5868;p119"/>
          <p:cNvGrpSpPr/>
          <p:nvPr/>
        </p:nvGrpSpPr>
        <p:grpSpPr>
          <a:xfrm>
            <a:off x="1059808" y="2909728"/>
            <a:ext cx="809993" cy="307325"/>
            <a:chOff x="-623075" y="2736900"/>
            <a:chExt cx="720250" cy="273275"/>
          </a:xfrm>
        </p:grpSpPr>
        <p:sp>
          <p:nvSpPr>
            <p:cNvPr id="5869" name="Google Shape;5869;p119"/>
            <p:cNvSpPr/>
            <p:nvPr/>
          </p:nvSpPr>
          <p:spPr>
            <a:xfrm>
              <a:off x="-623075" y="2736900"/>
              <a:ext cx="634575" cy="248050"/>
            </a:xfrm>
            <a:custGeom>
              <a:avLst/>
              <a:gdLst/>
              <a:ahLst/>
              <a:cxnLst/>
              <a:rect l="l" t="t" r="r" b="b"/>
              <a:pathLst>
                <a:path w="25383" h="9922" extrusionOk="0">
                  <a:moveTo>
                    <a:pt x="15637" y="2440"/>
                  </a:moveTo>
                  <a:lnTo>
                    <a:pt x="15637" y="2440"/>
                  </a:lnTo>
                  <a:cubicBezTo>
                    <a:pt x="16104" y="2907"/>
                    <a:pt x="16346" y="3595"/>
                    <a:pt x="16197" y="4444"/>
                  </a:cubicBezTo>
                  <a:cubicBezTo>
                    <a:pt x="16180" y="4536"/>
                    <a:pt x="16162" y="4625"/>
                    <a:pt x="16137" y="4714"/>
                  </a:cubicBezTo>
                  <a:cubicBezTo>
                    <a:pt x="16282" y="4326"/>
                    <a:pt x="16333" y="3905"/>
                    <a:pt x="16279" y="3463"/>
                  </a:cubicBezTo>
                  <a:cubicBezTo>
                    <a:pt x="16218" y="2985"/>
                    <a:pt x="15976" y="2650"/>
                    <a:pt x="15637" y="2440"/>
                  </a:cubicBezTo>
                  <a:close/>
                  <a:moveTo>
                    <a:pt x="14164" y="1"/>
                  </a:moveTo>
                  <a:cubicBezTo>
                    <a:pt x="12311" y="1"/>
                    <a:pt x="10317" y="906"/>
                    <a:pt x="9315" y="2318"/>
                  </a:cubicBezTo>
                  <a:cubicBezTo>
                    <a:pt x="8299" y="3755"/>
                    <a:pt x="8163" y="5753"/>
                    <a:pt x="9130" y="7242"/>
                  </a:cubicBezTo>
                  <a:cubicBezTo>
                    <a:pt x="9197" y="7346"/>
                    <a:pt x="9265" y="7446"/>
                    <a:pt x="9340" y="7539"/>
                  </a:cubicBezTo>
                  <a:cubicBezTo>
                    <a:pt x="6662" y="7321"/>
                    <a:pt x="4006" y="6323"/>
                    <a:pt x="2169" y="4376"/>
                  </a:cubicBezTo>
                  <a:cubicBezTo>
                    <a:pt x="1984" y="4180"/>
                    <a:pt x="1748" y="4097"/>
                    <a:pt x="1510" y="4097"/>
                  </a:cubicBezTo>
                  <a:cubicBezTo>
                    <a:pt x="768" y="4097"/>
                    <a:pt x="1" y="4889"/>
                    <a:pt x="643" y="5567"/>
                  </a:cubicBezTo>
                  <a:cubicBezTo>
                    <a:pt x="679" y="5606"/>
                    <a:pt x="715" y="5646"/>
                    <a:pt x="750" y="5681"/>
                  </a:cubicBezTo>
                  <a:cubicBezTo>
                    <a:pt x="818" y="5207"/>
                    <a:pt x="1460" y="4736"/>
                    <a:pt x="1980" y="4736"/>
                  </a:cubicBezTo>
                  <a:cubicBezTo>
                    <a:pt x="2152" y="4736"/>
                    <a:pt x="2305" y="4786"/>
                    <a:pt x="2426" y="4900"/>
                  </a:cubicBezTo>
                  <a:cubicBezTo>
                    <a:pt x="4462" y="6847"/>
                    <a:pt x="7072" y="7924"/>
                    <a:pt x="9735" y="7924"/>
                  </a:cubicBezTo>
                  <a:cubicBezTo>
                    <a:pt x="10952" y="7924"/>
                    <a:pt x="12182" y="7699"/>
                    <a:pt x="13373" y="7229"/>
                  </a:cubicBezTo>
                  <a:lnTo>
                    <a:pt x="13373" y="7229"/>
                  </a:lnTo>
                  <a:cubicBezTo>
                    <a:pt x="13091" y="7314"/>
                    <a:pt x="12806" y="7382"/>
                    <a:pt x="12517" y="7432"/>
                  </a:cubicBezTo>
                  <a:cubicBezTo>
                    <a:pt x="12471" y="7439"/>
                    <a:pt x="12428" y="7446"/>
                    <a:pt x="12378" y="7453"/>
                  </a:cubicBezTo>
                  <a:cubicBezTo>
                    <a:pt x="12321" y="7464"/>
                    <a:pt x="12264" y="7471"/>
                    <a:pt x="12204" y="7478"/>
                  </a:cubicBezTo>
                  <a:cubicBezTo>
                    <a:pt x="12200" y="7478"/>
                    <a:pt x="12196" y="7474"/>
                    <a:pt x="12189" y="7471"/>
                  </a:cubicBezTo>
                  <a:cubicBezTo>
                    <a:pt x="12150" y="7474"/>
                    <a:pt x="12115" y="7474"/>
                    <a:pt x="12075" y="7474"/>
                  </a:cubicBezTo>
                  <a:cubicBezTo>
                    <a:pt x="11815" y="7474"/>
                    <a:pt x="11562" y="7428"/>
                    <a:pt x="11401" y="7321"/>
                  </a:cubicBezTo>
                  <a:cubicBezTo>
                    <a:pt x="10068" y="6437"/>
                    <a:pt x="8716" y="5068"/>
                    <a:pt x="9793" y="3427"/>
                  </a:cubicBezTo>
                  <a:cubicBezTo>
                    <a:pt x="10563" y="2251"/>
                    <a:pt x="12136" y="1138"/>
                    <a:pt x="13551" y="1006"/>
                  </a:cubicBezTo>
                  <a:cubicBezTo>
                    <a:pt x="13797" y="982"/>
                    <a:pt x="14068" y="967"/>
                    <a:pt x="14350" y="967"/>
                  </a:cubicBezTo>
                  <a:cubicBezTo>
                    <a:pt x="15676" y="967"/>
                    <a:pt x="17274" y="1278"/>
                    <a:pt x="17916" y="2397"/>
                  </a:cubicBezTo>
                  <a:cubicBezTo>
                    <a:pt x="17987" y="2525"/>
                    <a:pt x="18051" y="2654"/>
                    <a:pt x="18101" y="2786"/>
                  </a:cubicBezTo>
                  <a:cubicBezTo>
                    <a:pt x="18084" y="2715"/>
                    <a:pt x="18058" y="2643"/>
                    <a:pt x="18037" y="2568"/>
                  </a:cubicBezTo>
                  <a:cubicBezTo>
                    <a:pt x="17434" y="756"/>
                    <a:pt x="15859" y="1"/>
                    <a:pt x="14164" y="1"/>
                  </a:cubicBezTo>
                  <a:close/>
                  <a:moveTo>
                    <a:pt x="18265" y="4390"/>
                  </a:moveTo>
                  <a:cubicBezTo>
                    <a:pt x="18122" y="5257"/>
                    <a:pt x="17630" y="6077"/>
                    <a:pt x="16942" y="6658"/>
                  </a:cubicBezTo>
                  <a:cubicBezTo>
                    <a:pt x="16803" y="6776"/>
                    <a:pt x="16582" y="6826"/>
                    <a:pt x="16340" y="6826"/>
                  </a:cubicBezTo>
                  <a:cubicBezTo>
                    <a:pt x="15833" y="6826"/>
                    <a:pt x="15242" y="6605"/>
                    <a:pt x="15127" y="6309"/>
                  </a:cubicBezTo>
                  <a:cubicBezTo>
                    <a:pt x="14956" y="6459"/>
                    <a:pt x="14767" y="6590"/>
                    <a:pt x="14571" y="6708"/>
                  </a:cubicBezTo>
                  <a:cubicBezTo>
                    <a:pt x="14660" y="6686"/>
                    <a:pt x="14742" y="6676"/>
                    <a:pt x="14821" y="6676"/>
                  </a:cubicBezTo>
                  <a:cubicBezTo>
                    <a:pt x="15551" y="6676"/>
                    <a:pt x="15844" y="7550"/>
                    <a:pt x="14945" y="8009"/>
                  </a:cubicBezTo>
                  <a:cubicBezTo>
                    <a:pt x="14906" y="8027"/>
                    <a:pt x="14870" y="8049"/>
                    <a:pt x="14832" y="8067"/>
                  </a:cubicBezTo>
                  <a:cubicBezTo>
                    <a:pt x="15723" y="8345"/>
                    <a:pt x="16560" y="8523"/>
                    <a:pt x="17424" y="8523"/>
                  </a:cubicBezTo>
                  <a:cubicBezTo>
                    <a:pt x="18073" y="8523"/>
                    <a:pt x="18732" y="8423"/>
                    <a:pt x="19442" y="8184"/>
                  </a:cubicBezTo>
                  <a:cubicBezTo>
                    <a:pt x="20943" y="7678"/>
                    <a:pt x="22287" y="6765"/>
                    <a:pt x="23603" y="5902"/>
                  </a:cubicBezTo>
                  <a:cubicBezTo>
                    <a:pt x="23810" y="5766"/>
                    <a:pt x="24006" y="5710"/>
                    <a:pt x="24177" y="5710"/>
                  </a:cubicBezTo>
                  <a:cubicBezTo>
                    <a:pt x="24434" y="5710"/>
                    <a:pt x="24641" y="5835"/>
                    <a:pt x="24762" y="6020"/>
                  </a:cubicBezTo>
                  <a:cubicBezTo>
                    <a:pt x="24922" y="5688"/>
                    <a:pt x="25086" y="5356"/>
                    <a:pt x="25251" y="5025"/>
                  </a:cubicBezTo>
                  <a:cubicBezTo>
                    <a:pt x="25254" y="5007"/>
                    <a:pt x="25261" y="4993"/>
                    <a:pt x="25272" y="4979"/>
                  </a:cubicBezTo>
                  <a:cubicBezTo>
                    <a:pt x="25272" y="4975"/>
                    <a:pt x="25276" y="4975"/>
                    <a:pt x="25276" y="4971"/>
                  </a:cubicBezTo>
                  <a:cubicBezTo>
                    <a:pt x="25297" y="4932"/>
                    <a:pt x="25315" y="4893"/>
                    <a:pt x="25336" y="4854"/>
                  </a:cubicBezTo>
                  <a:cubicBezTo>
                    <a:pt x="25343" y="4836"/>
                    <a:pt x="25358" y="4821"/>
                    <a:pt x="25379" y="4811"/>
                  </a:cubicBezTo>
                  <a:cubicBezTo>
                    <a:pt x="25383" y="4808"/>
                    <a:pt x="25383" y="4808"/>
                    <a:pt x="25383" y="4803"/>
                  </a:cubicBezTo>
                  <a:cubicBezTo>
                    <a:pt x="25264" y="4747"/>
                    <a:pt x="25144" y="4690"/>
                    <a:pt x="25026" y="4632"/>
                  </a:cubicBezTo>
                  <a:cubicBezTo>
                    <a:pt x="22576" y="6879"/>
                    <a:pt x="19410" y="8216"/>
                    <a:pt x="16068" y="8216"/>
                  </a:cubicBezTo>
                  <a:cubicBezTo>
                    <a:pt x="15918" y="8216"/>
                    <a:pt x="15765" y="8216"/>
                    <a:pt x="15612" y="8210"/>
                  </a:cubicBezTo>
                  <a:cubicBezTo>
                    <a:pt x="15523" y="8205"/>
                    <a:pt x="15434" y="8202"/>
                    <a:pt x="15345" y="8198"/>
                  </a:cubicBezTo>
                  <a:cubicBezTo>
                    <a:pt x="16881" y="7364"/>
                    <a:pt x="18105" y="6070"/>
                    <a:pt x="18265" y="4390"/>
                  </a:cubicBezTo>
                  <a:close/>
                  <a:moveTo>
                    <a:pt x="24644" y="7000"/>
                  </a:moveTo>
                  <a:cubicBezTo>
                    <a:pt x="24576" y="7079"/>
                    <a:pt x="24491" y="7153"/>
                    <a:pt x="24384" y="7221"/>
                  </a:cubicBezTo>
                  <a:cubicBezTo>
                    <a:pt x="23578" y="7749"/>
                    <a:pt x="22761" y="8277"/>
                    <a:pt x="21913" y="8737"/>
                  </a:cubicBezTo>
                  <a:cubicBezTo>
                    <a:pt x="22919" y="8309"/>
                    <a:pt x="23882" y="7774"/>
                    <a:pt x="24772" y="7143"/>
                  </a:cubicBezTo>
                  <a:cubicBezTo>
                    <a:pt x="24726" y="7097"/>
                    <a:pt x="24683" y="7046"/>
                    <a:pt x="24644" y="7000"/>
                  </a:cubicBezTo>
                  <a:close/>
                  <a:moveTo>
                    <a:pt x="12696" y="8916"/>
                  </a:moveTo>
                  <a:cubicBezTo>
                    <a:pt x="12125" y="9087"/>
                    <a:pt x="11547" y="9215"/>
                    <a:pt x="10970" y="9304"/>
                  </a:cubicBezTo>
                  <a:cubicBezTo>
                    <a:pt x="11219" y="9296"/>
                    <a:pt x="11468" y="9283"/>
                    <a:pt x="11718" y="9265"/>
                  </a:cubicBezTo>
                  <a:cubicBezTo>
                    <a:pt x="11733" y="9265"/>
                    <a:pt x="11747" y="9261"/>
                    <a:pt x="11761" y="9261"/>
                  </a:cubicBezTo>
                  <a:cubicBezTo>
                    <a:pt x="12346" y="9489"/>
                    <a:pt x="12963" y="9650"/>
                    <a:pt x="13565" y="9760"/>
                  </a:cubicBezTo>
                  <a:cubicBezTo>
                    <a:pt x="13976" y="9831"/>
                    <a:pt x="14389" y="9885"/>
                    <a:pt x="14799" y="9921"/>
                  </a:cubicBezTo>
                  <a:cubicBezTo>
                    <a:pt x="14250" y="9782"/>
                    <a:pt x="13693" y="9607"/>
                    <a:pt x="13116" y="9403"/>
                  </a:cubicBezTo>
                  <a:cubicBezTo>
                    <a:pt x="12821" y="9304"/>
                    <a:pt x="12696" y="9122"/>
                    <a:pt x="12696" y="8916"/>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0" name="Google Shape;5870;p119"/>
            <p:cNvSpPr/>
            <p:nvPr/>
          </p:nvSpPr>
          <p:spPr>
            <a:xfrm>
              <a:off x="-134200" y="2744850"/>
              <a:ext cx="231375" cy="265325"/>
            </a:xfrm>
            <a:custGeom>
              <a:avLst/>
              <a:gdLst/>
              <a:ahLst/>
              <a:cxnLst/>
              <a:rect l="l" t="t" r="r" b="b"/>
              <a:pathLst>
                <a:path w="9255" h="10613" extrusionOk="0">
                  <a:moveTo>
                    <a:pt x="1556" y="0"/>
                  </a:moveTo>
                  <a:cubicBezTo>
                    <a:pt x="800" y="0"/>
                    <a:pt x="1" y="824"/>
                    <a:pt x="732" y="1366"/>
                  </a:cubicBezTo>
                  <a:cubicBezTo>
                    <a:pt x="928" y="1073"/>
                    <a:pt x="1812" y="521"/>
                    <a:pt x="2240" y="521"/>
                  </a:cubicBezTo>
                  <a:cubicBezTo>
                    <a:pt x="2304" y="521"/>
                    <a:pt x="2358" y="535"/>
                    <a:pt x="2401" y="560"/>
                  </a:cubicBezTo>
                  <a:cubicBezTo>
                    <a:pt x="4187" y="1801"/>
                    <a:pt x="6070" y="2874"/>
                    <a:pt x="8049" y="3784"/>
                  </a:cubicBezTo>
                  <a:cubicBezTo>
                    <a:pt x="8099" y="3805"/>
                    <a:pt x="8042" y="3898"/>
                    <a:pt x="7917" y="4015"/>
                  </a:cubicBezTo>
                  <a:cubicBezTo>
                    <a:pt x="7985" y="4097"/>
                    <a:pt x="8028" y="4207"/>
                    <a:pt x="7967" y="4304"/>
                  </a:cubicBezTo>
                  <a:cubicBezTo>
                    <a:pt x="7864" y="4464"/>
                    <a:pt x="7760" y="4622"/>
                    <a:pt x="7660" y="4782"/>
                  </a:cubicBezTo>
                  <a:cubicBezTo>
                    <a:pt x="7557" y="4939"/>
                    <a:pt x="7414" y="5025"/>
                    <a:pt x="7250" y="5092"/>
                  </a:cubicBezTo>
                  <a:cubicBezTo>
                    <a:pt x="7218" y="5135"/>
                    <a:pt x="7179" y="5178"/>
                    <a:pt x="7140" y="5221"/>
                  </a:cubicBezTo>
                  <a:cubicBezTo>
                    <a:pt x="7322" y="5420"/>
                    <a:pt x="7429" y="5624"/>
                    <a:pt x="7357" y="5766"/>
                  </a:cubicBezTo>
                  <a:cubicBezTo>
                    <a:pt x="7079" y="6330"/>
                    <a:pt x="6801" y="6893"/>
                    <a:pt x="6522" y="7456"/>
                  </a:cubicBezTo>
                  <a:cubicBezTo>
                    <a:pt x="6505" y="7495"/>
                    <a:pt x="6462" y="7513"/>
                    <a:pt x="6402" y="7513"/>
                  </a:cubicBezTo>
                  <a:cubicBezTo>
                    <a:pt x="6184" y="7513"/>
                    <a:pt x="5739" y="7274"/>
                    <a:pt x="5396" y="6985"/>
                  </a:cubicBezTo>
                  <a:cubicBezTo>
                    <a:pt x="5097" y="7902"/>
                    <a:pt x="4886" y="8850"/>
                    <a:pt x="4768" y="9831"/>
                  </a:cubicBezTo>
                  <a:cubicBezTo>
                    <a:pt x="4707" y="10362"/>
                    <a:pt x="5164" y="10612"/>
                    <a:pt x="5653" y="10612"/>
                  </a:cubicBezTo>
                  <a:cubicBezTo>
                    <a:pt x="6152" y="10612"/>
                    <a:pt x="6683" y="10355"/>
                    <a:pt x="6740" y="9874"/>
                  </a:cubicBezTo>
                  <a:cubicBezTo>
                    <a:pt x="7001" y="7678"/>
                    <a:pt x="7742" y="5691"/>
                    <a:pt x="8973" y="3855"/>
                  </a:cubicBezTo>
                  <a:cubicBezTo>
                    <a:pt x="9254" y="3430"/>
                    <a:pt x="8805" y="3006"/>
                    <a:pt x="8430" y="2907"/>
                  </a:cubicBezTo>
                  <a:cubicBezTo>
                    <a:pt x="6155" y="2282"/>
                    <a:pt x="4034" y="1348"/>
                    <a:pt x="2019" y="125"/>
                  </a:cubicBezTo>
                  <a:cubicBezTo>
                    <a:pt x="1876" y="35"/>
                    <a:pt x="1720" y="0"/>
                    <a:pt x="1556"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1" name="Google Shape;5871;p119"/>
            <p:cNvSpPr/>
            <p:nvPr/>
          </p:nvSpPr>
          <p:spPr>
            <a:xfrm>
              <a:off x="42575" y="2872150"/>
              <a:ext cx="4475" cy="3225"/>
            </a:xfrm>
            <a:custGeom>
              <a:avLst/>
              <a:gdLst/>
              <a:ahLst/>
              <a:cxnLst/>
              <a:rect l="l" t="t" r="r" b="b"/>
              <a:pathLst>
                <a:path w="179" h="129" extrusionOk="0">
                  <a:moveTo>
                    <a:pt x="179" y="0"/>
                  </a:moveTo>
                  <a:lnTo>
                    <a:pt x="179" y="0"/>
                  </a:lnTo>
                  <a:cubicBezTo>
                    <a:pt x="169" y="4"/>
                    <a:pt x="158" y="7"/>
                    <a:pt x="151" y="11"/>
                  </a:cubicBezTo>
                  <a:cubicBezTo>
                    <a:pt x="101" y="32"/>
                    <a:pt x="51" y="46"/>
                    <a:pt x="1" y="61"/>
                  </a:cubicBezTo>
                  <a:lnTo>
                    <a:pt x="69" y="129"/>
                  </a:lnTo>
                  <a:cubicBezTo>
                    <a:pt x="108" y="86"/>
                    <a:pt x="147" y="43"/>
                    <a:pt x="179"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2" name="Google Shape;5872;p119"/>
            <p:cNvSpPr/>
            <p:nvPr/>
          </p:nvSpPr>
          <p:spPr>
            <a:xfrm>
              <a:off x="-604975" y="2878900"/>
              <a:ext cx="346175" cy="94175"/>
            </a:xfrm>
            <a:custGeom>
              <a:avLst/>
              <a:gdLst/>
              <a:ahLst/>
              <a:cxnLst/>
              <a:rect l="l" t="t" r="r" b="b"/>
              <a:pathLst>
                <a:path w="13847" h="3767" extrusionOk="0">
                  <a:moveTo>
                    <a:pt x="13847" y="1028"/>
                  </a:moveTo>
                  <a:lnTo>
                    <a:pt x="13847" y="1028"/>
                  </a:lnTo>
                  <a:cubicBezTo>
                    <a:pt x="13751" y="1049"/>
                    <a:pt x="13651" y="1088"/>
                    <a:pt x="13544" y="1142"/>
                  </a:cubicBezTo>
                  <a:cubicBezTo>
                    <a:pt x="13248" y="1295"/>
                    <a:pt x="12948" y="1427"/>
                    <a:pt x="12649" y="1549"/>
                  </a:cubicBezTo>
                  <a:cubicBezTo>
                    <a:pt x="13070" y="1420"/>
                    <a:pt x="13480" y="1249"/>
                    <a:pt x="13847" y="1028"/>
                  </a:cubicBezTo>
                  <a:close/>
                  <a:moveTo>
                    <a:pt x="26" y="1"/>
                  </a:moveTo>
                  <a:lnTo>
                    <a:pt x="26" y="1"/>
                  </a:lnTo>
                  <a:cubicBezTo>
                    <a:pt x="1" y="172"/>
                    <a:pt x="51" y="340"/>
                    <a:pt x="208" y="489"/>
                  </a:cubicBezTo>
                  <a:cubicBezTo>
                    <a:pt x="2504" y="2686"/>
                    <a:pt x="5407" y="3766"/>
                    <a:pt x="8370" y="3766"/>
                  </a:cubicBezTo>
                  <a:cubicBezTo>
                    <a:pt x="8994" y="3766"/>
                    <a:pt x="9622" y="3720"/>
                    <a:pt x="10246" y="3624"/>
                  </a:cubicBezTo>
                  <a:lnTo>
                    <a:pt x="10246" y="3624"/>
                  </a:lnTo>
                  <a:cubicBezTo>
                    <a:pt x="10068" y="3627"/>
                    <a:pt x="9889" y="3631"/>
                    <a:pt x="9711" y="3631"/>
                  </a:cubicBezTo>
                  <a:cubicBezTo>
                    <a:pt x="6177" y="3631"/>
                    <a:pt x="2519" y="2561"/>
                    <a:pt x="26"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3" name="Google Shape;5873;p119"/>
            <p:cNvSpPr/>
            <p:nvPr/>
          </p:nvSpPr>
          <p:spPr>
            <a:xfrm>
              <a:off x="-604350" y="2855275"/>
              <a:ext cx="377400" cy="114400"/>
            </a:xfrm>
            <a:custGeom>
              <a:avLst/>
              <a:gdLst/>
              <a:ahLst/>
              <a:cxnLst/>
              <a:rect l="l" t="t" r="r" b="b"/>
              <a:pathLst>
                <a:path w="15096" h="4576" extrusionOk="0">
                  <a:moveTo>
                    <a:pt x="1231" y="1"/>
                  </a:moveTo>
                  <a:cubicBezTo>
                    <a:pt x="711" y="1"/>
                    <a:pt x="69" y="472"/>
                    <a:pt x="1" y="946"/>
                  </a:cubicBezTo>
                  <a:cubicBezTo>
                    <a:pt x="2494" y="3506"/>
                    <a:pt x="6152" y="4576"/>
                    <a:pt x="9686" y="4576"/>
                  </a:cubicBezTo>
                  <a:cubicBezTo>
                    <a:pt x="9864" y="4576"/>
                    <a:pt x="10043" y="4572"/>
                    <a:pt x="10221" y="4569"/>
                  </a:cubicBezTo>
                  <a:cubicBezTo>
                    <a:pt x="10798" y="4480"/>
                    <a:pt x="11376" y="4352"/>
                    <a:pt x="11947" y="4181"/>
                  </a:cubicBezTo>
                  <a:cubicBezTo>
                    <a:pt x="11935" y="3695"/>
                    <a:pt x="12588" y="3082"/>
                    <a:pt x="13194" y="3082"/>
                  </a:cubicBezTo>
                  <a:cubicBezTo>
                    <a:pt x="13283" y="3082"/>
                    <a:pt x="13372" y="3096"/>
                    <a:pt x="13458" y="3124"/>
                  </a:cubicBezTo>
                  <a:cubicBezTo>
                    <a:pt x="13668" y="3196"/>
                    <a:pt x="13879" y="3267"/>
                    <a:pt x="14083" y="3332"/>
                  </a:cubicBezTo>
                  <a:cubicBezTo>
                    <a:pt x="14121" y="3314"/>
                    <a:pt x="14157" y="3292"/>
                    <a:pt x="14196" y="3274"/>
                  </a:cubicBezTo>
                  <a:cubicBezTo>
                    <a:pt x="15095" y="2815"/>
                    <a:pt x="14802" y="1941"/>
                    <a:pt x="14072" y="1941"/>
                  </a:cubicBezTo>
                  <a:cubicBezTo>
                    <a:pt x="13993" y="1941"/>
                    <a:pt x="13911" y="1951"/>
                    <a:pt x="13822" y="1973"/>
                  </a:cubicBezTo>
                  <a:cubicBezTo>
                    <a:pt x="13455" y="2194"/>
                    <a:pt x="13045" y="2365"/>
                    <a:pt x="12624" y="2494"/>
                  </a:cubicBezTo>
                  <a:cubicBezTo>
                    <a:pt x="11433" y="2964"/>
                    <a:pt x="10203" y="3189"/>
                    <a:pt x="8986" y="3189"/>
                  </a:cubicBezTo>
                  <a:cubicBezTo>
                    <a:pt x="6323" y="3189"/>
                    <a:pt x="3713" y="2112"/>
                    <a:pt x="1677" y="165"/>
                  </a:cubicBezTo>
                  <a:cubicBezTo>
                    <a:pt x="1556" y="51"/>
                    <a:pt x="1403" y="1"/>
                    <a:pt x="1231"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4" name="Google Shape;5874;p119"/>
            <p:cNvSpPr/>
            <p:nvPr/>
          </p:nvSpPr>
          <p:spPr>
            <a:xfrm>
              <a:off x="-382175" y="2780400"/>
              <a:ext cx="217875" cy="143275"/>
            </a:xfrm>
            <a:custGeom>
              <a:avLst/>
              <a:gdLst/>
              <a:ahLst/>
              <a:cxnLst/>
              <a:rect l="l" t="t" r="r" b="b"/>
              <a:pathLst>
                <a:path w="8715" h="5731" extrusionOk="0">
                  <a:moveTo>
                    <a:pt x="8465" y="1046"/>
                  </a:moveTo>
                  <a:lnTo>
                    <a:pt x="8465" y="1046"/>
                  </a:lnTo>
                  <a:cubicBezTo>
                    <a:pt x="8629" y="1613"/>
                    <a:pt x="8675" y="2148"/>
                    <a:pt x="8629" y="2650"/>
                  </a:cubicBezTo>
                  <a:cubicBezTo>
                    <a:pt x="8715" y="2119"/>
                    <a:pt x="8672" y="1570"/>
                    <a:pt x="8465" y="1046"/>
                  </a:cubicBezTo>
                  <a:close/>
                  <a:moveTo>
                    <a:pt x="6501" y="2974"/>
                  </a:moveTo>
                  <a:cubicBezTo>
                    <a:pt x="6333" y="3424"/>
                    <a:pt x="6040" y="3827"/>
                    <a:pt x="5648" y="4155"/>
                  </a:cubicBezTo>
                  <a:cubicBezTo>
                    <a:pt x="5477" y="4301"/>
                    <a:pt x="5441" y="4440"/>
                    <a:pt x="5491" y="4569"/>
                  </a:cubicBezTo>
                  <a:cubicBezTo>
                    <a:pt x="5966" y="4162"/>
                    <a:pt x="6325" y="3638"/>
                    <a:pt x="6501" y="2974"/>
                  </a:cubicBezTo>
                  <a:close/>
                  <a:moveTo>
                    <a:pt x="4172" y="1"/>
                  </a:moveTo>
                  <a:cubicBezTo>
                    <a:pt x="3908" y="1"/>
                    <a:pt x="3634" y="33"/>
                    <a:pt x="3359" y="104"/>
                  </a:cubicBezTo>
                  <a:cubicBezTo>
                    <a:pt x="1391" y="607"/>
                    <a:pt x="0" y="2932"/>
                    <a:pt x="1348" y="4732"/>
                  </a:cubicBezTo>
                  <a:cubicBezTo>
                    <a:pt x="1672" y="5160"/>
                    <a:pt x="2086" y="5485"/>
                    <a:pt x="2553" y="5731"/>
                  </a:cubicBezTo>
                  <a:cubicBezTo>
                    <a:pt x="2617" y="5728"/>
                    <a:pt x="2681" y="5724"/>
                    <a:pt x="2742" y="5713"/>
                  </a:cubicBezTo>
                  <a:cubicBezTo>
                    <a:pt x="2788" y="5706"/>
                    <a:pt x="2835" y="5699"/>
                    <a:pt x="2881" y="5692"/>
                  </a:cubicBezTo>
                  <a:cubicBezTo>
                    <a:pt x="3427" y="5581"/>
                    <a:pt x="3815" y="5282"/>
                    <a:pt x="3256" y="4908"/>
                  </a:cubicBezTo>
                  <a:cubicBezTo>
                    <a:pt x="2449" y="4373"/>
                    <a:pt x="1391" y="3616"/>
                    <a:pt x="1862" y="2497"/>
                  </a:cubicBezTo>
                  <a:cubicBezTo>
                    <a:pt x="2153" y="1798"/>
                    <a:pt x="3163" y="1003"/>
                    <a:pt x="3822" y="675"/>
                  </a:cubicBezTo>
                  <a:cubicBezTo>
                    <a:pt x="4161" y="511"/>
                    <a:pt x="4554" y="422"/>
                    <a:pt x="4939" y="422"/>
                  </a:cubicBezTo>
                  <a:cubicBezTo>
                    <a:pt x="5324" y="422"/>
                    <a:pt x="5698" y="511"/>
                    <a:pt x="6001" y="700"/>
                  </a:cubicBezTo>
                  <a:cubicBezTo>
                    <a:pt x="5552" y="247"/>
                    <a:pt x="4892" y="1"/>
                    <a:pt x="4172"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5" name="Google Shape;5875;p119"/>
            <p:cNvSpPr/>
            <p:nvPr/>
          </p:nvSpPr>
          <p:spPr>
            <a:xfrm>
              <a:off x="-405175" y="2761075"/>
              <a:ext cx="239900" cy="162700"/>
            </a:xfrm>
            <a:custGeom>
              <a:avLst/>
              <a:gdLst/>
              <a:ahLst/>
              <a:cxnLst/>
              <a:rect l="l" t="t" r="r" b="b"/>
              <a:pathLst>
                <a:path w="9596" h="6508" extrusionOk="0">
                  <a:moveTo>
                    <a:pt x="3801" y="6465"/>
                  </a:moveTo>
                  <a:cubicBezTo>
                    <a:pt x="3754" y="6472"/>
                    <a:pt x="3708" y="6479"/>
                    <a:pt x="3662" y="6486"/>
                  </a:cubicBezTo>
                  <a:cubicBezTo>
                    <a:pt x="3712" y="6479"/>
                    <a:pt x="3754" y="6472"/>
                    <a:pt x="3801" y="6465"/>
                  </a:cubicBezTo>
                  <a:close/>
                  <a:moveTo>
                    <a:pt x="5634" y="0"/>
                  </a:moveTo>
                  <a:cubicBezTo>
                    <a:pt x="5352" y="0"/>
                    <a:pt x="5081" y="15"/>
                    <a:pt x="4835" y="39"/>
                  </a:cubicBezTo>
                  <a:cubicBezTo>
                    <a:pt x="3420" y="171"/>
                    <a:pt x="1847" y="1284"/>
                    <a:pt x="1077" y="2460"/>
                  </a:cubicBezTo>
                  <a:cubicBezTo>
                    <a:pt x="0" y="4101"/>
                    <a:pt x="1352" y="5470"/>
                    <a:pt x="2685" y="6354"/>
                  </a:cubicBezTo>
                  <a:cubicBezTo>
                    <a:pt x="2846" y="6461"/>
                    <a:pt x="3099" y="6507"/>
                    <a:pt x="3359" y="6507"/>
                  </a:cubicBezTo>
                  <a:cubicBezTo>
                    <a:pt x="3399" y="6507"/>
                    <a:pt x="3434" y="6507"/>
                    <a:pt x="3473" y="6504"/>
                  </a:cubicBezTo>
                  <a:cubicBezTo>
                    <a:pt x="3006" y="6258"/>
                    <a:pt x="2592" y="5933"/>
                    <a:pt x="2268" y="5505"/>
                  </a:cubicBezTo>
                  <a:cubicBezTo>
                    <a:pt x="920" y="3705"/>
                    <a:pt x="2311" y="1380"/>
                    <a:pt x="4279" y="877"/>
                  </a:cubicBezTo>
                  <a:cubicBezTo>
                    <a:pt x="4554" y="806"/>
                    <a:pt x="4828" y="774"/>
                    <a:pt x="5092" y="774"/>
                  </a:cubicBezTo>
                  <a:cubicBezTo>
                    <a:pt x="5812" y="774"/>
                    <a:pt x="6472" y="1020"/>
                    <a:pt x="6921" y="1473"/>
                  </a:cubicBezTo>
                  <a:cubicBezTo>
                    <a:pt x="7260" y="1683"/>
                    <a:pt x="7502" y="2018"/>
                    <a:pt x="7563" y="2496"/>
                  </a:cubicBezTo>
                  <a:cubicBezTo>
                    <a:pt x="7617" y="2938"/>
                    <a:pt x="7566" y="3359"/>
                    <a:pt x="7421" y="3747"/>
                  </a:cubicBezTo>
                  <a:cubicBezTo>
                    <a:pt x="7245" y="4411"/>
                    <a:pt x="6886" y="4935"/>
                    <a:pt x="6411" y="5342"/>
                  </a:cubicBezTo>
                  <a:cubicBezTo>
                    <a:pt x="6526" y="5638"/>
                    <a:pt x="7117" y="5859"/>
                    <a:pt x="7624" y="5859"/>
                  </a:cubicBezTo>
                  <a:cubicBezTo>
                    <a:pt x="7866" y="5859"/>
                    <a:pt x="8087" y="5809"/>
                    <a:pt x="8226" y="5691"/>
                  </a:cubicBezTo>
                  <a:cubicBezTo>
                    <a:pt x="8914" y="5110"/>
                    <a:pt x="9406" y="4290"/>
                    <a:pt x="9549" y="3423"/>
                  </a:cubicBezTo>
                  <a:cubicBezTo>
                    <a:pt x="9595" y="2921"/>
                    <a:pt x="9549" y="2386"/>
                    <a:pt x="9385" y="1819"/>
                  </a:cubicBezTo>
                  <a:cubicBezTo>
                    <a:pt x="9335" y="1687"/>
                    <a:pt x="9271" y="1558"/>
                    <a:pt x="9200" y="1430"/>
                  </a:cubicBezTo>
                  <a:cubicBezTo>
                    <a:pt x="8558" y="311"/>
                    <a:pt x="6960" y="0"/>
                    <a:pt x="5634"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6" name="Google Shape;5876;p119"/>
            <p:cNvSpPr/>
            <p:nvPr/>
          </p:nvSpPr>
          <p:spPr>
            <a:xfrm>
              <a:off x="-253100" y="2955300"/>
              <a:ext cx="177875" cy="36925"/>
            </a:xfrm>
            <a:custGeom>
              <a:avLst/>
              <a:gdLst/>
              <a:ahLst/>
              <a:cxnLst/>
              <a:rect l="l" t="t" r="r" b="b"/>
              <a:pathLst>
                <a:path w="7115" h="1477" extrusionOk="0">
                  <a:moveTo>
                    <a:pt x="7114" y="1"/>
                  </a:moveTo>
                  <a:lnTo>
                    <a:pt x="7114" y="1"/>
                  </a:lnTo>
                  <a:cubicBezTo>
                    <a:pt x="5245" y="800"/>
                    <a:pt x="3224" y="1235"/>
                    <a:pt x="1191" y="1235"/>
                  </a:cubicBezTo>
                  <a:cubicBezTo>
                    <a:pt x="795" y="1235"/>
                    <a:pt x="400" y="1217"/>
                    <a:pt x="0" y="1185"/>
                  </a:cubicBezTo>
                  <a:lnTo>
                    <a:pt x="0" y="1185"/>
                  </a:lnTo>
                  <a:cubicBezTo>
                    <a:pt x="731" y="1367"/>
                    <a:pt x="1452" y="1477"/>
                    <a:pt x="2200" y="1477"/>
                  </a:cubicBezTo>
                  <a:cubicBezTo>
                    <a:pt x="2767" y="1477"/>
                    <a:pt x="3352" y="1413"/>
                    <a:pt x="3965" y="1266"/>
                  </a:cubicBezTo>
                  <a:cubicBezTo>
                    <a:pt x="5082" y="1003"/>
                    <a:pt x="6119" y="547"/>
                    <a:pt x="7114"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7" name="Google Shape;5877;p119"/>
            <p:cNvSpPr/>
            <p:nvPr/>
          </p:nvSpPr>
          <p:spPr>
            <a:xfrm>
              <a:off x="-305700" y="2879625"/>
              <a:ext cx="301700" cy="106550"/>
            </a:xfrm>
            <a:custGeom>
              <a:avLst/>
              <a:gdLst/>
              <a:ahLst/>
              <a:cxnLst/>
              <a:rect l="l" t="t" r="r" b="b"/>
              <a:pathLst>
                <a:path w="12068" h="4262" extrusionOk="0">
                  <a:moveTo>
                    <a:pt x="11482" y="1"/>
                  </a:moveTo>
                  <a:cubicBezTo>
                    <a:pt x="11311" y="1"/>
                    <a:pt x="11115" y="57"/>
                    <a:pt x="10908" y="193"/>
                  </a:cubicBezTo>
                  <a:cubicBezTo>
                    <a:pt x="9592" y="1056"/>
                    <a:pt x="8248" y="1969"/>
                    <a:pt x="6747" y="2475"/>
                  </a:cubicBezTo>
                  <a:cubicBezTo>
                    <a:pt x="6037" y="2714"/>
                    <a:pt x="5378" y="2814"/>
                    <a:pt x="4729" y="2814"/>
                  </a:cubicBezTo>
                  <a:cubicBezTo>
                    <a:pt x="3865" y="2814"/>
                    <a:pt x="3028" y="2636"/>
                    <a:pt x="2137" y="2358"/>
                  </a:cubicBezTo>
                  <a:cubicBezTo>
                    <a:pt x="1441" y="2707"/>
                    <a:pt x="725" y="2988"/>
                    <a:pt x="1" y="3207"/>
                  </a:cubicBezTo>
                  <a:cubicBezTo>
                    <a:pt x="1" y="3413"/>
                    <a:pt x="126" y="3595"/>
                    <a:pt x="421" y="3694"/>
                  </a:cubicBezTo>
                  <a:cubicBezTo>
                    <a:pt x="998" y="3898"/>
                    <a:pt x="1555" y="4073"/>
                    <a:pt x="2104" y="4212"/>
                  </a:cubicBezTo>
                  <a:cubicBezTo>
                    <a:pt x="2504" y="4244"/>
                    <a:pt x="2899" y="4262"/>
                    <a:pt x="3295" y="4262"/>
                  </a:cubicBezTo>
                  <a:cubicBezTo>
                    <a:pt x="5328" y="4262"/>
                    <a:pt x="7349" y="3827"/>
                    <a:pt x="9218" y="3028"/>
                  </a:cubicBezTo>
                  <a:cubicBezTo>
                    <a:pt x="10066" y="2568"/>
                    <a:pt x="10883" y="2040"/>
                    <a:pt x="11689" y="1512"/>
                  </a:cubicBezTo>
                  <a:cubicBezTo>
                    <a:pt x="11796" y="1444"/>
                    <a:pt x="11881" y="1370"/>
                    <a:pt x="11949" y="1291"/>
                  </a:cubicBezTo>
                  <a:cubicBezTo>
                    <a:pt x="11814" y="1120"/>
                    <a:pt x="11746" y="956"/>
                    <a:pt x="11807" y="835"/>
                  </a:cubicBezTo>
                  <a:cubicBezTo>
                    <a:pt x="11893" y="661"/>
                    <a:pt x="11982" y="485"/>
                    <a:pt x="12067" y="311"/>
                  </a:cubicBezTo>
                  <a:cubicBezTo>
                    <a:pt x="11946" y="126"/>
                    <a:pt x="11739" y="1"/>
                    <a:pt x="11482"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8" name="Google Shape;5878;p119"/>
            <p:cNvSpPr/>
            <p:nvPr/>
          </p:nvSpPr>
          <p:spPr>
            <a:xfrm>
              <a:off x="-305975" y="2932300"/>
              <a:ext cx="53700" cy="27500"/>
            </a:xfrm>
            <a:custGeom>
              <a:avLst/>
              <a:gdLst/>
              <a:ahLst/>
              <a:cxnLst/>
              <a:rect l="l" t="t" r="r" b="b"/>
              <a:pathLst>
                <a:path w="2148" h="1100" extrusionOk="0">
                  <a:moveTo>
                    <a:pt x="1259" y="1"/>
                  </a:moveTo>
                  <a:cubicBezTo>
                    <a:pt x="653" y="1"/>
                    <a:pt x="0" y="614"/>
                    <a:pt x="12" y="1100"/>
                  </a:cubicBezTo>
                  <a:cubicBezTo>
                    <a:pt x="736" y="881"/>
                    <a:pt x="1452" y="600"/>
                    <a:pt x="2148" y="251"/>
                  </a:cubicBezTo>
                  <a:cubicBezTo>
                    <a:pt x="1944" y="186"/>
                    <a:pt x="1733" y="115"/>
                    <a:pt x="1523" y="43"/>
                  </a:cubicBezTo>
                  <a:cubicBezTo>
                    <a:pt x="1437" y="15"/>
                    <a:pt x="1348" y="1"/>
                    <a:pt x="1259"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9" name="Google Shape;5879;p119"/>
            <p:cNvSpPr/>
            <p:nvPr/>
          </p:nvSpPr>
          <p:spPr>
            <a:xfrm>
              <a:off x="-117250" y="2779000"/>
              <a:ext cx="132575" cy="73725"/>
            </a:xfrm>
            <a:custGeom>
              <a:avLst/>
              <a:gdLst/>
              <a:ahLst/>
              <a:cxnLst/>
              <a:rect l="l" t="t" r="r" b="b"/>
              <a:pathLst>
                <a:path w="5303" h="2949" extrusionOk="0">
                  <a:moveTo>
                    <a:pt x="54" y="0"/>
                  </a:moveTo>
                  <a:cubicBezTo>
                    <a:pt x="7" y="71"/>
                    <a:pt x="0" y="124"/>
                    <a:pt x="43" y="153"/>
                  </a:cubicBezTo>
                  <a:cubicBezTo>
                    <a:pt x="1559" y="1205"/>
                    <a:pt x="3142" y="2135"/>
                    <a:pt x="4793" y="2948"/>
                  </a:cubicBezTo>
                  <a:cubicBezTo>
                    <a:pt x="4918" y="2831"/>
                    <a:pt x="5043" y="2713"/>
                    <a:pt x="5168" y="2592"/>
                  </a:cubicBezTo>
                  <a:cubicBezTo>
                    <a:pt x="5210" y="2550"/>
                    <a:pt x="5257" y="2510"/>
                    <a:pt x="5303" y="2478"/>
                  </a:cubicBezTo>
                  <a:cubicBezTo>
                    <a:pt x="3502" y="1861"/>
                    <a:pt x="1787" y="1062"/>
                    <a:pt x="147" y="64"/>
                  </a:cubicBezTo>
                  <a:cubicBezTo>
                    <a:pt x="114" y="43"/>
                    <a:pt x="83" y="22"/>
                    <a:pt x="54"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0" name="Google Shape;5880;p119"/>
            <p:cNvSpPr/>
            <p:nvPr/>
          </p:nvSpPr>
          <p:spPr>
            <a:xfrm>
              <a:off x="2550" y="2840925"/>
              <a:ext cx="20275" cy="16075"/>
            </a:xfrm>
            <a:custGeom>
              <a:avLst/>
              <a:gdLst/>
              <a:ahLst/>
              <a:cxnLst/>
              <a:rect l="l" t="t" r="r" b="b"/>
              <a:pathLst>
                <a:path w="811" h="643" extrusionOk="0">
                  <a:moveTo>
                    <a:pt x="511" y="1"/>
                  </a:moveTo>
                  <a:cubicBezTo>
                    <a:pt x="465" y="33"/>
                    <a:pt x="418" y="73"/>
                    <a:pt x="376" y="115"/>
                  </a:cubicBezTo>
                  <a:cubicBezTo>
                    <a:pt x="251" y="236"/>
                    <a:pt x="126" y="354"/>
                    <a:pt x="1" y="471"/>
                  </a:cubicBezTo>
                  <a:cubicBezTo>
                    <a:pt x="119" y="529"/>
                    <a:pt x="239" y="586"/>
                    <a:pt x="358" y="642"/>
                  </a:cubicBezTo>
                  <a:cubicBezTo>
                    <a:pt x="425" y="543"/>
                    <a:pt x="489" y="440"/>
                    <a:pt x="554" y="340"/>
                  </a:cubicBezTo>
                  <a:cubicBezTo>
                    <a:pt x="621" y="233"/>
                    <a:pt x="710" y="162"/>
                    <a:pt x="810" y="104"/>
                  </a:cubicBezTo>
                  <a:cubicBezTo>
                    <a:pt x="710" y="69"/>
                    <a:pt x="611" y="37"/>
                    <a:pt x="511"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1" name="Google Shape;5881;p119"/>
            <p:cNvSpPr/>
            <p:nvPr/>
          </p:nvSpPr>
          <p:spPr>
            <a:xfrm>
              <a:off x="-115900" y="2757850"/>
              <a:ext cx="184175" cy="87375"/>
            </a:xfrm>
            <a:custGeom>
              <a:avLst/>
              <a:gdLst/>
              <a:ahLst/>
              <a:cxnLst/>
              <a:rect l="l" t="t" r="r" b="b"/>
              <a:pathLst>
                <a:path w="7367" h="3495" extrusionOk="0">
                  <a:moveTo>
                    <a:pt x="1508" y="1"/>
                  </a:moveTo>
                  <a:cubicBezTo>
                    <a:pt x="1080" y="1"/>
                    <a:pt x="196" y="553"/>
                    <a:pt x="0" y="846"/>
                  </a:cubicBezTo>
                  <a:cubicBezTo>
                    <a:pt x="29" y="868"/>
                    <a:pt x="60" y="889"/>
                    <a:pt x="93" y="910"/>
                  </a:cubicBezTo>
                  <a:cubicBezTo>
                    <a:pt x="1733" y="1908"/>
                    <a:pt x="3448" y="2707"/>
                    <a:pt x="5249" y="3324"/>
                  </a:cubicBezTo>
                  <a:cubicBezTo>
                    <a:pt x="5409" y="3213"/>
                    <a:pt x="5580" y="3164"/>
                    <a:pt x="5751" y="3164"/>
                  </a:cubicBezTo>
                  <a:cubicBezTo>
                    <a:pt x="5884" y="3164"/>
                    <a:pt x="6012" y="3192"/>
                    <a:pt x="6129" y="3246"/>
                  </a:cubicBezTo>
                  <a:cubicBezTo>
                    <a:pt x="6208" y="3238"/>
                    <a:pt x="6290" y="3235"/>
                    <a:pt x="6368" y="3235"/>
                  </a:cubicBezTo>
                  <a:cubicBezTo>
                    <a:pt x="6411" y="3235"/>
                    <a:pt x="6454" y="3235"/>
                    <a:pt x="6497" y="3238"/>
                  </a:cubicBezTo>
                  <a:cubicBezTo>
                    <a:pt x="6686" y="3246"/>
                    <a:pt x="6949" y="3299"/>
                    <a:pt x="7107" y="3417"/>
                  </a:cubicBezTo>
                  <a:cubicBezTo>
                    <a:pt x="7135" y="3438"/>
                    <a:pt x="7163" y="3463"/>
                    <a:pt x="7185" y="3495"/>
                  </a:cubicBezTo>
                  <a:cubicBezTo>
                    <a:pt x="7310" y="3378"/>
                    <a:pt x="7367" y="3285"/>
                    <a:pt x="7317" y="3264"/>
                  </a:cubicBezTo>
                  <a:cubicBezTo>
                    <a:pt x="5338" y="2354"/>
                    <a:pt x="3455" y="1281"/>
                    <a:pt x="1669" y="40"/>
                  </a:cubicBezTo>
                  <a:cubicBezTo>
                    <a:pt x="1626" y="15"/>
                    <a:pt x="1572" y="1"/>
                    <a:pt x="1508"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2" name="Google Shape;5882;p119"/>
            <p:cNvSpPr/>
            <p:nvPr/>
          </p:nvSpPr>
          <p:spPr>
            <a:xfrm>
              <a:off x="15300" y="2836925"/>
              <a:ext cx="22050" cy="6625"/>
            </a:xfrm>
            <a:custGeom>
              <a:avLst/>
              <a:gdLst/>
              <a:ahLst/>
              <a:cxnLst/>
              <a:rect l="l" t="t" r="r" b="b"/>
              <a:pathLst>
                <a:path w="882" h="265" extrusionOk="0">
                  <a:moveTo>
                    <a:pt x="503" y="1"/>
                  </a:moveTo>
                  <a:cubicBezTo>
                    <a:pt x="332" y="1"/>
                    <a:pt x="161" y="50"/>
                    <a:pt x="1" y="161"/>
                  </a:cubicBezTo>
                  <a:cubicBezTo>
                    <a:pt x="101" y="197"/>
                    <a:pt x="200" y="229"/>
                    <a:pt x="300" y="264"/>
                  </a:cubicBezTo>
                  <a:cubicBezTo>
                    <a:pt x="358" y="229"/>
                    <a:pt x="418" y="203"/>
                    <a:pt x="482" y="175"/>
                  </a:cubicBezTo>
                  <a:cubicBezTo>
                    <a:pt x="607" y="126"/>
                    <a:pt x="743" y="96"/>
                    <a:pt x="881" y="83"/>
                  </a:cubicBezTo>
                  <a:cubicBezTo>
                    <a:pt x="764" y="29"/>
                    <a:pt x="636" y="1"/>
                    <a:pt x="503"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3" name="Google Shape;5883;p119"/>
            <p:cNvSpPr/>
            <p:nvPr/>
          </p:nvSpPr>
          <p:spPr>
            <a:xfrm>
              <a:off x="8175" y="2856975"/>
              <a:ext cx="3500" cy="5575"/>
            </a:xfrm>
            <a:custGeom>
              <a:avLst/>
              <a:gdLst/>
              <a:ahLst/>
              <a:cxnLst/>
              <a:rect l="l" t="t" r="r" b="b"/>
              <a:pathLst>
                <a:path w="140" h="223" extrusionOk="0">
                  <a:moveTo>
                    <a:pt x="133" y="0"/>
                  </a:moveTo>
                  <a:cubicBezTo>
                    <a:pt x="133" y="5"/>
                    <a:pt x="133" y="5"/>
                    <a:pt x="129" y="8"/>
                  </a:cubicBezTo>
                  <a:cubicBezTo>
                    <a:pt x="133" y="8"/>
                    <a:pt x="136" y="5"/>
                    <a:pt x="139" y="5"/>
                  </a:cubicBezTo>
                  <a:cubicBezTo>
                    <a:pt x="136" y="5"/>
                    <a:pt x="136" y="0"/>
                    <a:pt x="133" y="0"/>
                  </a:cubicBezTo>
                  <a:close/>
                  <a:moveTo>
                    <a:pt x="26" y="168"/>
                  </a:moveTo>
                  <a:lnTo>
                    <a:pt x="26" y="168"/>
                  </a:lnTo>
                  <a:cubicBezTo>
                    <a:pt x="25" y="169"/>
                    <a:pt x="25" y="170"/>
                    <a:pt x="24" y="171"/>
                  </a:cubicBezTo>
                  <a:lnTo>
                    <a:pt x="24" y="171"/>
                  </a:lnTo>
                  <a:cubicBezTo>
                    <a:pt x="25" y="171"/>
                    <a:pt x="26" y="170"/>
                    <a:pt x="26" y="168"/>
                  </a:cubicBezTo>
                  <a:close/>
                  <a:moveTo>
                    <a:pt x="24" y="171"/>
                  </a:moveTo>
                  <a:cubicBezTo>
                    <a:pt x="23" y="172"/>
                    <a:pt x="22" y="173"/>
                    <a:pt x="22" y="176"/>
                  </a:cubicBezTo>
                  <a:lnTo>
                    <a:pt x="22" y="176"/>
                  </a:lnTo>
                  <a:cubicBezTo>
                    <a:pt x="23" y="174"/>
                    <a:pt x="24" y="173"/>
                    <a:pt x="24" y="171"/>
                  </a:cubicBezTo>
                  <a:close/>
                  <a:moveTo>
                    <a:pt x="22" y="176"/>
                  </a:moveTo>
                  <a:lnTo>
                    <a:pt x="22" y="176"/>
                  </a:lnTo>
                  <a:cubicBezTo>
                    <a:pt x="22" y="176"/>
                    <a:pt x="22" y="176"/>
                    <a:pt x="22" y="176"/>
                  </a:cubicBezTo>
                  <a:lnTo>
                    <a:pt x="22" y="176"/>
                  </a:lnTo>
                  <a:cubicBezTo>
                    <a:pt x="22" y="176"/>
                    <a:pt x="22" y="176"/>
                    <a:pt x="22" y="176"/>
                  </a:cubicBezTo>
                  <a:cubicBezTo>
                    <a:pt x="22" y="176"/>
                    <a:pt x="22" y="176"/>
                    <a:pt x="22" y="176"/>
                  </a:cubicBezTo>
                  <a:close/>
                  <a:moveTo>
                    <a:pt x="22" y="176"/>
                  </a:moveTo>
                  <a:cubicBezTo>
                    <a:pt x="11" y="190"/>
                    <a:pt x="4" y="204"/>
                    <a:pt x="1" y="222"/>
                  </a:cubicBezTo>
                  <a:cubicBezTo>
                    <a:pt x="7" y="207"/>
                    <a:pt x="15" y="191"/>
                    <a:pt x="22" y="176"/>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4" name="Google Shape;5884;p119"/>
            <p:cNvSpPr/>
            <p:nvPr/>
          </p:nvSpPr>
          <p:spPr>
            <a:xfrm>
              <a:off x="47025" y="2845200"/>
              <a:ext cx="19475" cy="26975"/>
            </a:xfrm>
            <a:custGeom>
              <a:avLst/>
              <a:gdLst/>
              <a:ahLst/>
              <a:cxnLst/>
              <a:rect l="l" t="t" r="r" b="b"/>
              <a:pathLst>
                <a:path w="779" h="1079" extrusionOk="0">
                  <a:moveTo>
                    <a:pt x="668" y="1"/>
                  </a:moveTo>
                  <a:cubicBezTo>
                    <a:pt x="547" y="119"/>
                    <a:pt x="361" y="262"/>
                    <a:pt x="158" y="390"/>
                  </a:cubicBezTo>
                  <a:cubicBezTo>
                    <a:pt x="208" y="608"/>
                    <a:pt x="169" y="846"/>
                    <a:pt x="1" y="1078"/>
                  </a:cubicBezTo>
                  <a:cubicBezTo>
                    <a:pt x="165" y="1011"/>
                    <a:pt x="308" y="925"/>
                    <a:pt x="411" y="768"/>
                  </a:cubicBezTo>
                  <a:cubicBezTo>
                    <a:pt x="511" y="608"/>
                    <a:pt x="615" y="450"/>
                    <a:pt x="718" y="290"/>
                  </a:cubicBezTo>
                  <a:cubicBezTo>
                    <a:pt x="779" y="193"/>
                    <a:pt x="736" y="83"/>
                    <a:pt x="668"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5" name="Google Shape;5885;p119"/>
            <p:cNvSpPr/>
            <p:nvPr/>
          </p:nvSpPr>
          <p:spPr>
            <a:xfrm>
              <a:off x="30200" y="2854950"/>
              <a:ext cx="22025" cy="18725"/>
            </a:xfrm>
            <a:custGeom>
              <a:avLst/>
              <a:gdLst/>
              <a:ahLst/>
              <a:cxnLst/>
              <a:rect l="l" t="t" r="r" b="b"/>
              <a:pathLst>
                <a:path w="881" h="749" extrusionOk="0">
                  <a:moveTo>
                    <a:pt x="831" y="0"/>
                  </a:moveTo>
                  <a:lnTo>
                    <a:pt x="831" y="0"/>
                  </a:lnTo>
                  <a:cubicBezTo>
                    <a:pt x="549" y="178"/>
                    <a:pt x="236" y="331"/>
                    <a:pt x="0" y="360"/>
                  </a:cubicBezTo>
                  <a:cubicBezTo>
                    <a:pt x="178" y="471"/>
                    <a:pt x="353" y="610"/>
                    <a:pt x="496" y="749"/>
                  </a:cubicBezTo>
                  <a:cubicBezTo>
                    <a:pt x="546" y="734"/>
                    <a:pt x="596" y="720"/>
                    <a:pt x="646" y="699"/>
                  </a:cubicBezTo>
                  <a:cubicBezTo>
                    <a:pt x="653" y="695"/>
                    <a:pt x="664" y="692"/>
                    <a:pt x="674" y="688"/>
                  </a:cubicBezTo>
                  <a:cubicBezTo>
                    <a:pt x="842" y="456"/>
                    <a:pt x="881" y="218"/>
                    <a:pt x="831"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6" name="Google Shape;5886;p119"/>
            <p:cNvSpPr/>
            <p:nvPr/>
          </p:nvSpPr>
          <p:spPr>
            <a:xfrm>
              <a:off x="11475" y="2843525"/>
              <a:ext cx="22225" cy="17675"/>
            </a:xfrm>
            <a:custGeom>
              <a:avLst/>
              <a:gdLst/>
              <a:ahLst/>
              <a:cxnLst/>
              <a:rect l="l" t="t" r="r" b="b"/>
              <a:pathLst>
                <a:path w="889" h="707" extrusionOk="0">
                  <a:moveTo>
                    <a:pt x="453" y="0"/>
                  </a:moveTo>
                  <a:cubicBezTo>
                    <a:pt x="353" y="58"/>
                    <a:pt x="264" y="129"/>
                    <a:pt x="197" y="236"/>
                  </a:cubicBezTo>
                  <a:cubicBezTo>
                    <a:pt x="132" y="336"/>
                    <a:pt x="68" y="439"/>
                    <a:pt x="1" y="538"/>
                  </a:cubicBezTo>
                  <a:cubicBezTo>
                    <a:pt x="4" y="538"/>
                    <a:pt x="4" y="543"/>
                    <a:pt x="7" y="543"/>
                  </a:cubicBezTo>
                  <a:cubicBezTo>
                    <a:pt x="25" y="535"/>
                    <a:pt x="47" y="532"/>
                    <a:pt x="75" y="532"/>
                  </a:cubicBezTo>
                  <a:cubicBezTo>
                    <a:pt x="190" y="532"/>
                    <a:pt x="371" y="599"/>
                    <a:pt x="567" y="706"/>
                  </a:cubicBezTo>
                  <a:cubicBezTo>
                    <a:pt x="671" y="514"/>
                    <a:pt x="778" y="325"/>
                    <a:pt x="888" y="140"/>
                  </a:cubicBezTo>
                  <a:cubicBezTo>
                    <a:pt x="742" y="93"/>
                    <a:pt x="596" y="46"/>
                    <a:pt x="453"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7" name="Google Shape;5887;p119"/>
            <p:cNvSpPr/>
            <p:nvPr/>
          </p:nvSpPr>
          <p:spPr>
            <a:xfrm>
              <a:off x="37325" y="2838700"/>
              <a:ext cx="26400" cy="16275"/>
            </a:xfrm>
            <a:custGeom>
              <a:avLst/>
              <a:gdLst/>
              <a:ahLst/>
              <a:cxnLst/>
              <a:rect l="l" t="t" r="r" b="b"/>
              <a:pathLst>
                <a:path w="1056" h="651" extrusionOk="0">
                  <a:moveTo>
                    <a:pt x="239" y="1"/>
                  </a:moveTo>
                  <a:cubicBezTo>
                    <a:pt x="161" y="1"/>
                    <a:pt x="79" y="4"/>
                    <a:pt x="0" y="12"/>
                  </a:cubicBezTo>
                  <a:cubicBezTo>
                    <a:pt x="268" y="132"/>
                    <a:pt x="482" y="372"/>
                    <a:pt x="546" y="650"/>
                  </a:cubicBezTo>
                  <a:cubicBezTo>
                    <a:pt x="749" y="522"/>
                    <a:pt x="935" y="379"/>
                    <a:pt x="1056" y="261"/>
                  </a:cubicBezTo>
                  <a:cubicBezTo>
                    <a:pt x="1034" y="229"/>
                    <a:pt x="1006" y="204"/>
                    <a:pt x="978" y="183"/>
                  </a:cubicBezTo>
                  <a:cubicBezTo>
                    <a:pt x="820" y="65"/>
                    <a:pt x="557" y="12"/>
                    <a:pt x="368" y="4"/>
                  </a:cubicBezTo>
                  <a:cubicBezTo>
                    <a:pt x="325" y="1"/>
                    <a:pt x="282" y="1"/>
                    <a:pt x="239"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8" name="Google Shape;5888;p119"/>
            <p:cNvSpPr/>
            <p:nvPr/>
          </p:nvSpPr>
          <p:spPr>
            <a:xfrm>
              <a:off x="22800" y="2838975"/>
              <a:ext cx="28200" cy="24975"/>
            </a:xfrm>
            <a:custGeom>
              <a:avLst/>
              <a:gdLst/>
              <a:ahLst/>
              <a:cxnLst/>
              <a:rect l="l" t="t" r="r" b="b"/>
              <a:pathLst>
                <a:path w="1128" h="999" extrusionOk="0">
                  <a:moveTo>
                    <a:pt x="581" y="1"/>
                  </a:moveTo>
                  <a:cubicBezTo>
                    <a:pt x="443" y="14"/>
                    <a:pt x="307" y="44"/>
                    <a:pt x="182" y="93"/>
                  </a:cubicBezTo>
                  <a:cubicBezTo>
                    <a:pt x="118" y="121"/>
                    <a:pt x="58" y="147"/>
                    <a:pt x="0" y="182"/>
                  </a:cubicBezTo>
                  <a:cubicBezTo>
                    <a:pt x="143" y="228"/>
                    <a:pt x="289" y="275"/>
                    <a:pt x="435" y="322"/>
                  </a:cubicBezTo>
                  <a:cubicBezTo>
                    <a:pt x="325" y="507"/>
                    <a:pt x="218" y="696"/>
                    <a:pt x="114" y="888"/>
                  </a:cubicBezTo>
                  <a:cubicBezTo>
                    <a:pt x="175" y="921"/>
                    <a:pt x="236" y="956"/>
                    <a:pt x="296" y="999"/>
                  </a:cubicBezTo>
                  <a:cubicBezTo>
                    <a:pt x="532" y="970"/>
                    <a:pt x="845" y="817"/>
                    <a:pt x="1127" y="639"/>
                  </a:cubicBezTo>
                  <a:cubicBezTo>
                    <a:pt x="1063" y="361"/>
                    <a:pt x="849" y="121"/>
                    <a:pt x="581"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9" name="Google Shape;5889;p119"/>
            <p:cNvSpPr/>
            <p:nvPr/>
          </p:nvSpPr>
          <p:spPr>
            <a:xfrm>
              <a:off x="-3775" y="2909925"/>
              <a:ext cx="7700" cy="9575"/>
            </a:xfrm>
            <a:custGeom>
              <a:avLst/>
              <a:gdLst/>
              <a:ahLst/>
              <a:cxnLst/>
              <a:rect l="l" t="t" r="r" b="b"/>
              <a:pathLst>
                <a:path w="308" h="383" extrusionOk="0">
                  <a:moveTo>
                    <a:pt x="308" y="1"/>
                  </a:moveTo>
                  <a:cubicBezTo>
                    <a:pt x="208" y="76"/>
                    <a:pt x="104" y="150"/>
                    <a:pt x="0" y="222"/>
                  </a:cubicBezTo>
                  <a:cubicBezTo>
                    <a:pt x="58" y="279"/>
                    <a:pt x="115" y="333"/>
                    <a:pt x="179" y="382"/>
                  </a:cubicBezTo>
                  <a:cubicBezTo>
                    <a:pt x="218" y="254"/>
                    <a:pt x="265" y="129"/>
                    <a:pt x="308"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0" name="Google Shape;5890;p119"/>
            <p:cNvSpPr/>
            <p:nvPr/>
          </p:nvSpPr>
          <p:spPr>
            <a:xfrm>
              <a:off x="-6975" y="2857175"/>
              <a:ext cx="26125" cy="58325"/>
            </a:xfrm>
            <a:custGeom>
              <a:avLst/>
              <a:gdLst/>
              <a:ahLst/>
              <a:cxnLst/>
              <a:rect l="l" t="t" r="r" b="b"/>
              <a:pathLst>
                <a:path w="1045" h="2333" extrusionOk="0">
                  <a:moveTo>
                    <a:pt x="735" y="0"/>
                  </a:moveTo>
                  <a:cubicBezTo>
                    <a:pt x="714" y="10"/>
                    <a:pt x="699" y="25"/>
                    <a:pt x="692" y="43"/>
                  </a:cubicBezTo>
                  <a:cubicBezTo>
                    <a:pt x="671" y="82"/>
                    <a:pt x="653" y="121"/>
                    <a:pt x="632" y="160"/>
                  </a:cubicBezTo>
                  <a:cubicBezTo>
                    <a:pt x="667" y="107"/>
                    <a:pt x="703" y="53"/>
                    <a:pt x="735" y="0"/>
                  </a:cubicBezTo>
                  <a:close/>
                  <a:moveTo>
                    <a:pt x="607" y="214"/>
                  </a:moveTo>
                  <a:lnTo>
                    <a:pt x="607" y="214"/>
                  </a:lnTo>
                  <a:cubicBezTo>
                    <a:pt x="442" y="545"/>
                    <a:pt x="278" y="877"/>
                    <a:pt x="118" y="1209"/>
                  </a:cubicBezTo>
                  <a:cubicBezTo>
                    <a:pt x="289" y="1476"/>
                    <a:pt x="286" y="1865"/>
                    <a:pt x="0" y="2189"/>
                  </a:cubicBezTo>
                  <a:cubicBezTo>
                    <a:pt x="39" y="2235"/>
                    <a:pt x="82" y="2286"/>
                    <a:pt x="128" y="2332"/>
                  </a:cubicBezTo>
                  <a:cubicBezTo>
                    <a:pt x="232" y="2260"/>
                    <a:pt x="336" y="2186"/>
                    <a:pt x="436" y="2111"/>
                  </a:cubicBezTo>
                  <a:cubicBezTo>
                    <a:pt x="614" y="1618"/>
                    <a:pt x="816" y="1138"/>
                    <a:pt x="1045" y="663"/>
                  </a:cubicBezTo>
                  <a:cubicBezTo>
                    <a:pt x="938" y="634"/>
                    <a:pt x="834" y="592"/>
                    <a:pt x="757" y="532"/>
                  </a:cubicBezTo>
                  <a:cubicBezTo>
                    <a:pt x="667" y="467"/>
                    <a:pt x="571" y="335"/>
                    <a:pt x="607" y="214"/>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1" name="Google Shape;5891;p119"/>
            <p:cNvSpPr/>
            <p:nvPr/>
          </p:nvSpPr>
          <p:spPr>
            <a:xfrm>
              <a:off x="700" y="2875350"/>
              <a:ext cx="50825" cy="57350"/>
            </a:xfrm>
            <a:custGeom>
              <a:avLst/>
              <a:gdLst/>
              <a:ahLst/>
              <a:cxnLst/>
              <a:rect l="l" t="t" r="r" b="b"/>
              <a:pathLst>
                <a:path w="2033" h="2294" extrusionOk="0">
                  <a:moveTo>
                    <a:pt x="1744" y="1"/>
                  </a:moveTo>
                  <a:cubicBezTo>
                    <a:pt x="1737" y="7"/>
                    <a:pt x="1729" y="14"/>
                    <a:pt x="1726" y="19"/>
                  </a:cubicBezTo>
                  <a:cubicBezTo>
                    <a:pt x="1227" y="511"/>
                    <a:pt x="692" y="967"/>
                    <a:pt x="129" y="1384"/>
                  </a:cubicBezTo>
                  <a:cubicBezTo>
                    <a:pt x="86" y="1512"/>
                    <a:pt x="39" y="1637"/>
                    <a:pt x="0" y="1765"/>
                  </a:cubicBezTo>
                  <a:cubicBezTo>
                    <a:pt x="343" y="2054"/>
                    <a:pt x="788" y="2293"/>
                    <a:pt x="1006" y="2293"/>
                  </a:cubicBezTo>
                  <a:cubicBezTo>
                    <a:pt x="1066" y="2293"/>
                    <a:pt x="1109" y="2275"/>
                    <a:pt x="1126" y="2236"/>
                  </a:cubicBezTo>
                  <a:cubicBezTo>
                    <a:pt x="1405" y="1673"/>
                    <a:pt x="1683" y="1110"/>
                    <a:pt x="1961" y="546"/>
                  </a:cubicBezTo>
                  <a:cubicBezTo>
                    <a:pt x="2033" y="404"/>
                    <a:pt x="1926" y="200"/>
                    <a:pt x="1744"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2" name="Google Shape;5892;p119"/>
            <p:cNvSpPr/>
            <p:nvPr/>
          </p:nvSpPr>
          <p:spPr>
            <a:xfrm>
              <a:off x="3900" y="2873650"/>
              <a:ext cx="40400" cy="36300"/>
            </a:xfrm>
            <a:custGeom>
              <a:avLst/>
              <a:gdLst/>
              <a:ahLst/>
              <a:cxnLst/>
              <a:rect l="l" t="t" r="r" b="b"/>
              <a:pathLst>
                <a:path w="1616" h="1452" extrusionOk="0">
                  <a:moveTo>
                    <a:pt x="1548" y="1"/>
                  </a:moveTo>
                  <a:cubicBezTo>
                    <a:pt x="1391" y="44"/>
                    <a:pt x="1224" y="57"/>
                    <a:pt x="1059" y="57"/>
                  </a:cubicBezTo>
                  <a:cubicBezTo>
                    <a:pt x="1016" y="57"/>
                    <a:pt x="974" y="57"/>
                    <a:pt x="931" y="54"/>
                  </a:cubicBezTo>
                  <a:cubicBezTo>
                    <a:pt x="835" y="51"/>
                    <a:pt x="720" y="36"/>
                    <a:pt x="610" y="4"/>
                  </a:cubicBezTo>
                  <a:cubicBezTo>
                    <a:pt x="381" y="479"/>
                    <a:pt x="179" y="959"/>
                    <a:pt x="1" y="1452"/>
                  </a:cubicBezTo>
                  <a:cubicBezTo>
                    <a:pt x="564" y="1035"/>
                    <a:pt x="1099" y="579"/>
                    <a:pt x="1598" y="87"/>
                  </a:cubicBezTo>
                  <a:cubicBezTo>
                    <a:pt x="1601" y="82"/>
                    <a:pt x="1609" y="75"/>
                    <a:pt x="1616" y="69"/>
                  </a:cubicBezTo>
                  <a:lnTo>
                    <a:pt x="1548" y="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3" name="Google Shape;5893;p119"/>
            <p:cNvSpPr/>
            <p:nvPr/>
          </p:nvSpPr>
          <p:spPr>
            <a:xfrm>
              <a:off x="-12050" y="2887375"/>
              <a:ext cx="12325" cy="24550"/>
            </a:xfrm>
            <a:custGeom>
              <a:avLst/>
              <a:gdLst/>
              <a:ahLst/>
              <a:cxnLst/>
              <a:rect l="l" t="t" r="r" b="b"/>
              <a:pathLst>
                <a:path w="493" h="982" extrusionOk="0">
                  <a:moveTo>
                    <a:pt x="321" y="1"/>
                  </a:moveTo>
                  <a:lnTo>
                    <a:pt x="321" y="1"/>
                  </a:lnTo>
                  <a:cubicBezTo>
                    <a:pt x="236" y="175"/>
                    <a:pt x="147" y="351"/>
                    <a:pt x="61" y="525"/>
                  </a:cubicBezTo>
                  <a:cubicBezTo>
                    <a:pt x="0" y="646"/>
                    <a:pt x="68" y="810"/>
                    <a:pt x="203" y="981"/>
                  </a:cubicBezTo>
                  <a:cubicBezTo>
                    <a:pt x="489" y="657"/>
                    <a:pt x="492" y="268"/>
                    <a:pt x="321"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4" name="Google Shape;5894;p119"/>
            <p:cNvSpPr/>
            <p:nvPr/>
          </p:nvSpPr>
          <p:spPr>
            <a:xfrm>
              <a:off x="7275" y="2857075"/>
              <a:ext cx="17325" cy="16700"/>
            </a:xfrm>
            <a:custGeom>
              <a:avLst/>
              <a:gdLst/>
              <a:ahLst/>
              <a:cxnLst/>
              <a:rect l="l" t="t" r="r" b="b"/>
              <a:pathLst>
                <a:path w="693" h="668" extrusionOk="0">
                  <a:moveTo>
                    <a:pt x="175" y="1"/>
                  </a:moveTo>
                  <a:cubicBezTo>
                    <a:pt x="172" y="1"/>
                    <a:pt x="169" y="4"/>
                    <a:pt x="165" y="4"/>
                  </a:cubicBezTo>
                  <a:cubicBezTo>
                    <a:pt x="133" y="57"/>
                    <a:pt x="97" y="111"/>
                    <a:pt x="62" y="164"/>
                  </a:cubicBezTo>
                  <a:cubicBezTo>
                    <a:pt x="54" y="182"/>
                    <a:pt x="44" y="200"/>
                    <a:pt x="37" y="218"/>
                  </a:cubicBezTo>
                  <a:cubicBezTo>
                    <a:pt x="1" y="339"/>
                    <a:pt x="97" y="471"/>
                    <a:pt x="187" y="536"/>
                  </a:cubicBezTo>
                  <a:cubicBezTo>
                    <a:pt x="264" y="596"/>
                    <a:pt x="368" y="638"/>
                    <a:pt x="475" y="667"/>
                  </a:cubicBezTo>
                  <a:cubicBezTo>
                    <a:pt x="546" y="525"/>
                    <a:pt x="618" y="386"/>
                    <a:pt x="692" y="243"/>
                  </a:cubicBezTo>
                  <a:cubicBezTo>
                    <a:pt x="518" y="164"/>
                    <a:pt x="347" y="82"/>
                    <a:pt x="175"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5" name="Google Shape;5895;p119"/>
            <p:cNvSpPr/>
            <p:nvPr/>
          </p:nvSpPr>
          <p:spPr>
            <a:xfrm>
              <a:off x="19125" y="2863125"/>
              <a:ext cx="23475" cy="11975"/>
            </a:xfrm>
            <a:custGeom>
              <a:avLst/>
              <a:gdLst/>
              <a:ahLst/>
              <a:cxnLst/>
              <a:rect l="l" t="t" r="r" b="b"/>
              <a:pathLst>
                <a:path w="939" h="479" extrusionOk="0">
                  <a:moveTo>
                    <a:pt x="218" y="1"/>
                  </a:moveTo>
                  <a:cubicBezTo>
                    <a:pt x="144" y="144"/>
                    <a:pt x="72" y="283"/>
                    <a:pt x="1" y="425"/>
                  </a:cubicBezTo>
                  <a:cubicBezTo>
                    <a:pt x="111" y="457"/>
                    <a:pt x="226" y="472"/>
                    <a:pt x="322" y="475"/>
                  </a:cubicBezTo>
                  <a:cubicBezTo>
                    <a:pt x="365" y="478"/>
                    <a:pt x="407" y="478"/>
                    <a:pt x="450" y="478"/>
                  </a:cubicBezTo>
                  <a:cubicBezTo>
                    <a:pt x="615" y="478"/>
                    <a:pt x="782" y="465"/>
                    <a:pt x="939" y="422"/>
                  </a:cubicBezTo>
                  <a:cubicBezTo>
                    <a:pt x="796" y="283"/>
                    <a:pt x="621" y="144"/>
                    <a:pt x="443" y="33"/>
                  </a:cubicBezTo>
                  <a:cubicBezTo>
                    <a:pt x="422" y="33"/>
                    <a:pt x="397" y="37"/>
                    <a:pt x="376" y="37"/>
                  </a:cubicBezTo>
                  <a:cubicBezTo>
                    <a:pt x="322" y="37"/>
                    <a:pt x="276" y="26"/>
                    <a:pt x="236" y="8"/>
                  </a:cubicBezTo>
                  <a:cubicBezTo>
                    <a:pt x="229" y="4"/>
                    <a:pt x="226" y="4"/>
                    <a:pt x="218"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6" name="Google Shape;5896;p119"/>
            <p:cNvSpPr/>
            <p:nvPr/>
          </p:nvSpPr>
          <p:spPr>
            <a:xfrm>
              <a:off x="11650" y="2856800"/>
              <a:ext cx="14025" cy="6350"/>
            </a:xfrm>
            <a:custGeom>
              <a:avLst/>
              <a:gdLst/>
              <a:ahLst/>
              <a:cxnLst/>
              <a:rect l="l" t="t" r="r" b="b"/>
              <a:pathLst>
                <a:path w="561" h="254" extrusionOk="0">
                  <a:moveTo>
                    <a:pt x="68" y="1"/>
                  </a:moveTo>
                  <a:cubicBezTo>
                    <a:pt x="40" y="1"/>
                    <a:pt x="18" y="4"/>
                    <a:pt x="0" y="12"/>
                  </a:cubicBezTo>
                  <a:cubicBezTo>
                    <a:pt x="172" y="93"/>
                    <a:pt x="343" y="175"/>
                    <a:pt x="517" y="254"/>
                  </a:cubicBezTo>
                  <a:cubicBezTo>
                    <a:pt x="532" y="229"/>
                    <a:pt x="546" y="200"/>
                    <a:pt x="560" y="175"/>
                  </a:cubicBezTo>
                  <a:cubicBezTo>
                    <a:pt x="364" y="68"/>
                    <a:pt x="183" y="1"/>
                    <a:pt x="68"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7" name="Google Shape;5897;p119"/>
            <p:cNvSpPr/>
            <p:nvPr/>
          </p:nvSpPr>
          <p:spPr>
            <a:xfrm>
              <a:off x="24575" y="2861175"/>
              <a:ext cx="5650" cy="2875"/>
            </a:xfrm>
            <a:custGeom>
              <a:avLst/>
              <a:gdLst/>
              <a:ahLst/>
              <a:cxnLst/>
              <a:rect l="l" t="t" r="r" b="b"/>
              <a:pathLst>
                <a:path w="226" h="115" extrusionOk="0">
                  <a:moveTo>
                    <a:pt x="43" y="0"/>
                  </a:moveTo>
                  <a:cubicBezTo>
                    <a:pt x="29" y="25"/>
                    <a:pt x="15" y="54"/>
                    <a:pt x="0" y="79"/>
                  </a:cubicBezTo>
                  <a:cubicBezTo>
                    <a:pt x="8" y="82"/>
                    <a:pt x="11" y="82"/>
                    <a:pt x="18" y="86"/>
                  </a:cubicBezTo>
                  <a:cubicBezTo>
                    <a:pt x="58" y="104"/>
                    <a:pt x="104" y="115"/>
                    <a:pt x="158" y="115"/>
                  </a:cubicBezTo>
                  <a:cubicBezTo>
                    <a:pt x="179" y="115"/>
                    <a:pt x="204" y="111"/>
                    <a:pt x="225" y="111"/>
                  </a:cubicBezTo>
                  <a:cubicBezTo>
                    <a:pt x="165" y="68"/>
                    <a:pt x="104" y="33"/>
                    <a:pt x="43"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898" name="Google Shape;5898;p119"/>
          <p:cNvSpPr/>
          <p:nvPr/>
        </p:nvSpPr>
        <p:spPr>
          <a:xfrm>
            <a:off x="1696221" y="3571479"/>
            <a:ext cx="41751" cy="31826"/>
          </a:xfrm>
          <a:custGeom>
            <a:avLst/>
            <a:gdLst/>
            <a:ahLst/>
            <a:cxnLst/>
            <a:rect l="l" t="t" r="r" b="b"/>
            <a:pathLst>
              <a:path w="1485" h="1132" extrusionOk="0">
                <a:moveTo>
                  <a:pt x="839" y="1"/>
                </a:moveTo>
                <a:cubicBezTo>
                  <a:pt x="828" y="15"/>
                  <a:pt x="818" y="26"/>
                  <a:pt x="803" y="37"/>
                </a:cubicBezTo>
                <a:cubicBezTo>
                  <a:pt x="571" y="261"/>
                  <a:pt x="296" y="436"/>
                  <a:pt x="0" y="575"/>
                </a:cubicBezTo>
                <a:cubicBezTo>
                  <a:pt x="104" y="710"/>
                  <a:pt x="211" y="846"/>
                  <a:pt x="314" y="978"/>
                </a:cubicBezTo>
                <a:cubicBezTo>
                  <a:pt x="357" y="1035"/>
                  <a:pt x="403" y="1085"/>
                  <a:pt x="454" y="1131"/>
                </a:cubicBezTo>
                <a:cubicBezTo>
                  <a:pt x="792" y="1042"/>
                  <a:pt x="1131" y="950"/>
                  <a:pt x="1466" y="846"/>
                </a:cubicBezTo>
                <a:cubicBezTo>
                  <a:pt x="1473" y="846"/>
                  <a:pt x="1477" y="843"/>
                  <a:pt x="1484" y="839"/>
                </a:cubicBezTo>
                <a:cubicBezTo>
                  <a:pt x="1445" y="774"/>
                  <a:pt x="1399" y="710"/>
                  <a:pt x="1341" y="636"/>
                </a:cubicBezTo>
                <a:cubicBezTo>
                  <a:pt x="1177" y="422"/>
                  <a:pt x="1010" y="211"/>
                  <a:pt x="839"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9" name="Google Shape;5899;p119"/>
          <p:cNvSpPr/>
          <p:nvPr/>
        </p:nvSpPr>
        <p:spPr>
          <a:xfrm>
            <a:off x="1678678" y="3571479"/>
            <a:ext cx="8350" cy="4555"/>
          </a:xfrm>
          <a:custGeom>
            <a:avLst/>
            <a:gdLst/>
            <a:ahLst/>
            <a:cxnLst/>
            <a:rect l="l" t="t" r="r" b="b"/>
            <a:pathLst>
              <a:path w="297" h="162" extrusionOk="0">
                <a:moveTo>
                  <a:pt x="168" y="1"/>
                </a:moveTo>
                <a:cubicBezTo>
                  <a:pt x="165" y="22"/>
                  <a:pt x="161" y="44"/>
                  <a:pt x="154" y="58"/>
                </a:cubicBezTo>
                <a:cubicBezTo>
                  <a:pt x="137" y="90"/>
                  <a:pt x="79" y="122"/>
                  <a:pt x="1" y="151"/>
                </a:cubicBezTo>
                <a:cubicBezTo>
                  <a:pt x="79" y="158"/>
                  <a:pt x="154" y="162"/>
                  <a:pt x="229" y="162"/>
                </a:cubicBezTo>
                <a:lnTo>
                  <a:pt x="297" y="162"/>
                </a:lnTo>
                <a:lnTo>
                  <a:pt x="168" y="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900" name="Google Shape;5900;p119"/>
          <p:cNvGrpSpPr/>
          <p:nvPr/>
        </p:nvGrpSpPr>
        <p:grpSpPr>
          <a:xfrm>
            <a:off x="1104145" y="3328473"/>
            <a:ext cx="641331" cy="305919"/>
            <a:chOff x="-583650" y="3109250"/>
            <a:chExt cx="570275" cy="272025"/>
          </a:xfrm>
        </p:grpSpPr>
        <p:sp>
          <p:nvSpPr>
            <p:cNvPr id="5901" name="Google Shape;5901;p119"/>
            <p:cNvSpPr/>
            <p:nvPr/>
          </p:nvSpPr>
          <p:spPr>
            <a:xfrm>
              <a:off x="-583650" y="3186975"/>
              <a:ext cx="570275" cy="194300"/>
            </a:xfrm>
            <a:custGeom>
              <a:avLst/>
              <a:gdLst/>
              <a:ahLst/>
              <a:cxnLst/>
              <a:rect l="l" t="t" r="r" b="b"/>
              <a:pathLst>
                <a:path w="22811" h="7772" extrusionOk="0">
                  <a:moveTo>
                    <a:pt x="22543" y="6377"/>
                  </a:moveTo>
                  <a:lnTo>
                    <a:pt x="22543" y="6377"/>
                  </a:lnTo>
                  <a:cubicBezTo>
                    <a:pt x="22536" y="6381"/>
                    <a:pt x="22532" y="6384"/>
                    <a:pt x="22525" y="6384"/>
                  </a:cubicBezTo>
                  <a:cubicBezTo>
                    <a:pt x="22190" y="6488"/>
                    <a:pt x="21851" y="6580"/>
                    <a:pt x="21513" y="6669"/>
                  </a:cubicBezTo>
                  <a:cubicBezTo>
                    <a:pt x="21762" y="6905"/>
                    <a:pt x="22083" y="7030"/>
                    <a:pt x="22322" y="7030"/>
                  </a:cubicBezTo>
                  <a:cubicBezTo>
                    <a:pt x="22632" y="7030"/>
                    <a:pt x="22810" y="6822"/>
                    <a:pt x="22543" y="6377"/>
                  </a:cubicBezTo>
                  <a:close/>
                  <a:moveTo>
                    <a:pt x="12021" y="1"/>
                  </a:moveTo>
                  <a:cubicBezTo>
                    <a:pt x="9332" y="1"/>
                    <a:pt x="6501" y="875"/>
                    <a:pt x="4639" y="2230"/>
                  </a:cubicBezTo>
                  <a:cubicBezTo>
                    <a:pt x="4539" y="2301"/>
                    <a:pt x="4393" y="2333"/>
                    <a:pt x="4222" y="2333"/>
                  </a:cubicBezTo>
                  <a:cubicBezTo>
                    <a:pt x="3909" y="2333"/>
                    <a:pt x="3520" y="2226"/>
                    <a:pt x="3221" y="2087"/>
                  </a:cubicBezTo>
                  <a:cubicBezTo>
                    <a:pt x="1672" y="3100"/>
                    <a:pt x="860" y="4609"/>
                    <a:pt x="175" y="6448"/>
                  </a:cubicBezTo>
                  <a:cubicBezTo>
                    <a:pt x="0" y="6923"/>
                    <a:pt x="924" y="7771"/>
                    <a:pt x="1455" y="7771"/>
                  </a:cubicBezTo>
                  <a:cubicBezTo>
                    <a:pt x="1605" y="7771"/>
                    <a:pt x="1719" y="7707"/>
                    <a:pt x="1776" y="7553"/>
                  </a:cubicBezTo>
                  <a:cubicBezTo>
                    <a:pt x="2507" y="5593"/>
                    <a:pt x="3345" y="4002"/>
                    <a:pt x="5328" y="3100"/>
                  </a:cubicBezTo>
                  <a:cubicBezTo>
                    <a:pt x="6989" y="2348"/>
                    <a:pt x="8897" y="1905"/>
                    <a:pt x="10687" y="1599"/>
                  </a:cubicBezTo>
                  <a:cubicBezTo>
                    <a:pt x="11486" y="1463"/>
                    <a:pt x="12313" y="1374"/>
                    <a:pt x="13137" y="1374"/>
                  </a:cubicBezTo>
                  <a:cubicBezTo>
                    <a:pt x="14481" y="1374"/>
                    <a:pt x="15814" y="1610"/>
                    <a:pt x="17012" y="2255"/>
                  </a:cubicBezTo>
                  <a:cubicBezTo>
                    <a:pt x="17700" y="2626"/>
                    <a:pt x="18321" y="3100"/>
                    <a:pt x="18888" y="3638"/>
                  </a:cubicBezTo>
                  <a:cubicBezTo>
                    <a:pt x="17733" y="1042"/>
                    <a:pt x="14962" y="1"/>
                    <a:pt x="12021"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2" name="Google Shape;5902;p119"/>
            <p:cNvSpPr/>
            <p:nvPr/>
          </p:nvSpPr>
          <p:spPr>
            <a:xfrm>
              <a:off x="-198800" y="3109250"/>
              <a:ext cx="181150" cy="265500"/>
            </a:xfrm>
            <a:custGeom>
              <a:avLst/>
              <a:gdLst/>
              <a:ahLst/>
              <a:cxnLst/>
              <a:rect l="l" t="t" r="r" b="b"/>
              <a:pathLst>
                <a:path w="7246" h="10620" extrusionOk="0">
                  <a:moveTo>
                    <a:pt x="3302" y="1"/>
                  </a:moveTo>
                  <a:cubicBezTo>
                    <a:pt x="3137" y="1"/>
                    <a:pt x="3098" y="190"/>
                    <a:pt x="3359" y="697"/>
                  </a:cubicBezTo>
                  <a:cubicBezTo>
                    <a:pt x="3552" y="1067"/>
                    <a:pt x="3733" y="1441"/>
                    <a:pt x="3908" y="1816"/>
                  </a:cubicBezTo>
                  <a:cubicBezTo>
                    <a:pt x="4129" y="1694"/>
                    <a:pt x="4375" y="1588"/>
                    <a:pt x="4585" y="1523"/>
                  </a:cubicBezTo>
                  <a:cubicBezTo>
                    <a:pt x="4467" y="1285"/>
                    <a:pt x="4347" y="1042"/>
                    <a:pt x="4225" y="804"/>
                  </a:cubicBezTo>
                  <a:cubicBezTo>
                    <a:pt x="4008" y="383"/>
                    <a:pt x="3530" y="1"/>
                    <a:pt x="3302" y="1"/>
                  </a:cubicBezTo>
                  <a:close/>
                  <a:moveTo>
                    <a:pt x="6906" y="7874"/>
                  </a:moveTo>
                  <a:cubicBezTo>
                    <a:pt x="6860" y="8145"/>
                    <a:pt x="6743" y="8406"/>
                    <a:pt x="6504" y="8648"/>
                  </a:cubicBezTo>
                  <a:cubicBezTo>
                    <a:pt x="6675" y="8858"/>
                    <a:pt x="6842" y="9069"/>
                    <a:pt x="7006" y="9283"/>
                  </a:cubicBezTo>
                  <a:cubicBezTo>
                    <a:pt x="7064" y="9357"/>
                    <a:pt x="7110" y="9421"/>
                    <a:pt x="7149" y="9486"/>
                  </a:cubicBezTo>
                  <a:cubicBezTo>
                    <a:pt x="7245" y="9429"/>
                    <a:pt x="7214" y="9169"/>
                    <a:pt x="7199" y="9112"/>
                  </a:cubicBezTo>
                  <a:cubicBezTo>
                    <a:pt x="7110" y="8698"/>
                    <a:pt x="7010" y="8284"/>
                    <a:pt x="6906" y="7874"/>
                  </a:cubicBezTo>
                  <a:close/>
                  <a:moveTo>
                    <a:pt x="3979" y="8327"/>
                  </a:moveTo>
                  <a:cubicBezTo>
                    <a:pt x="2742" y="8595"/>
                    <a:pt x="1490" y="8773"/>
                    <a:pt x="217" y="8862"/>
                  </a:cubicBezTo>
                  <a:cubicBezTo>
                    <a:pt x="0" y="8876"/>
                    <a:pt x="14" y="9194"/>
                    <a:pt x="142" y="9550"/>
                  </a:cubicBezTo>
                  <a:cubicBezTo>
                    <a:pt x="324" y="9490"/>
                    <a:pt x="509" y="9447"/>
                    <a:pt x="677" y="9433"/>
                  </a:cubicBezTo>
                  <a:cubicBezTo>
                    <a:pt x="1761" y="9336"/>
                    <a:pt x="2834" y="9194"/>
                    <a:pt x="3904" y="8983"/>
                  </a:cubicBezTo>
                  <a:cubicBezTo>
                    <a:pt x="4044" y="8958"/>
                    <a:pt x="4724" y="8904"/>
                    <a:pt x="5042" y="8798"/>
                  </a:cubicBezTo>
                  <a:cubicBezTo>
                    <a:pt x="4603" y="8748"/>
                    <a:pt x="4129" y="8570"/>
                    <a:pt x="3979" y="8327"/>
                  </a:cubicBezTo>
                  <a:close/>
                  <a:moveTo>
                    <a:pt x="5665" y="9222"/>
                  </a:moveTo>
                  <a:cubicBezTo>
                    <a:pt x="5017" y="9533"/>
                    <a:pt x="4261" y="9678"/>
                    <a:pt x="3605" y="9824"/>
                  </a:cubicBezTo>
                  <a:cubicBezTo>
                    <a:pt x="2606" y="10046"/>
                    <a:pt x="1600" y="10213"/>
                    <a:pt x="588" y="10334"/>
                  </a:cubicBezTo>
                  <a:cubicBezTo>
                    <a:pt x="731" y="10506"/>
                    <a:pt x="884" y="10619"/>
                    <a:pt x="1023" y="10619"/>
                  </a:cubicBezTo>
                  <a:cubicBezTo>
                    <a:pt x="1027" y="10619"/>
                    <a:pt x="1034" y="10619"/>
                    <a:pt x="1037" y="10616"/>
                  </a:cubicBezTo>
                  <a:cubicBezTo>
                    <a:pt x="2767" y="10495"/>
                    <a:pt x="4454" y="10217"/>
                    <a:pt x="6119" y="9778"/>
                  </a:cubicBezTo>
                  <a:cubicBezTo>
                    <a:pt x="6068" y="9732"/>
                    <a:pt x="6022" y="9682"/>
                    <a:pt x="5979" y="9625"/>
                  </a:cubicBezTo>
                  <a:cubicBezTo>
                    <a:pt x="5876" y="9493"/>
                    <a:pt x="5769" y="9357"/>
                    <a:pt x="5665" y="9222"/>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3" name="Google Shape;5903;p119"/>
            <p:cNvSpPr/>
            <p:nvPr/>
          </p:nvSpPr>
          <p:spPr>
            <a:xfrm>
              <a:off x="-227425" y="3145900"/>
              <a:ext cx="203250" cy="225300"/>
            </a:xfrm>
            <a:custGeom>
              <a:avLst/>
              <a:gdLst/>
              <a:ahLst/>
              <a:cxnLst/>
              <a:rect l="l" t="t" r="r" b="b"/>
              <a:pathLst>
                <a:path w="8130" h="9012" extrusionOk="0">
                  <a:moveTo>
                    <a:pt x="5053" y="350"/>
                  </a:moveTo>
                  <a:cubicBezTo>
                    <a:pt x="4689" y="557"/>
                    <a:pt x="4397" y="814"/>
                    <a:pt x="4472" y="992"/>
                  </a:cubicBezTo>
                  <a:cubicBezTo>
                    <a:pt x="4850" y="1897"/>
                    <a:pt x="5199" y="2825"/>
                    <a:pt x="5502" y="3762"/>
                  </a:cubicBezTo>
                  <a:cubicBezTo>
                    <a:pt x="6101" y="4443"/>
                    <a:pt x="6568" y="5264"/>
                    <a:pt x="6846" y="6237"/>
                  </a:cubicBezTo>
                  <a:cubicBezTo>
                    <a:pt x="6889" y="6287"/>
                    <a:pt x="6935" y="6341"/>
                    <a:pt x="6978" y="6390"/>
                  </a:cubicBezTo>
                  <a:cubicBezTo>
                    <a:pt x="7024" y="6376"/>
                    <a:pt x="7067" y="6362"/>
                    <a:pt x="7110" y="6351"/>
                  </a:cubicBezTo>
                  <a:cubicBezTo>
                    <a:pt x="6632" y="4276"/>
                    <a:pt x="5951" y="2276"/>
                    <a:pt x="5053" y="350"/>
                  </a:cubicBezTo>
                  <a:close/>
                  <a:moveTo>
                    <a:pt x="6069" y="1"/>
                  </a:moveTo>
                  <a:cubicBezTo>
                    <a:pt x="5976" y="1"/>
                    <a:pt x="5859" y="22"/>
                    <a:pt x="5730" y="57"/>
                  </a:cubicBezTo>
                  <a:cubicBezTo>
                    <a:pt x="6718" y="2093"/>
                    <a:pt x="7488" y="4219"/>
                    <a:pt x="8051" y="6408"/>
                  </a:cubicBezTo>
                  <a:cubicBezTo>
                    <a:pt x="8130" y="5909"/>
                    <a:pt x="7966" y="5371"/>
                    <a:pt x="7830" y="4810"/>
                  </a:cubicBezTo>
                  <a:cubicBezTo>
                    <a:pt x="7431" y="3192"/>
                    <a:pt x="6893" y="1619"/>
                    <a:pt x="6251" y="79"/>
                  </a:cubicBezTo>
                  <a:cubicBezTo>
                    <a:pt x="6229" y="22"/>
                    <a:pt x="6162" y="1"/>
                    <a:pt x="6069" y="1"/>
                  </a:cubicBezTo>
                  <a:close/>
                  <a:moveTo>
                    <a:pt x="1287" y="8084"/>
                  </a:moveTo>
                  <a:cubicBezTo>
                    <a:pt x="1012" y="8180"/>
                    <a:pt x="745" y="8323"/>
                    <a:pt x="556" y="8501"/>
                  </a:cubicBezTo>
                  <a:cubicBezTo>
                    <a:pt x="467" y="8584"/>
                    <a:pt x="0" y="9011"/>
                    <a:pt x="364" y="9011"/>
                  </a:cubicBezTo>
                  <a:cubicBezTo>
                    <a:pt x="378" y="9011"/>
                    <a:pt x="396" y="9011"/>
                    <a:pt x="413" y="9008"/>
                  </a:cubicBezTo>
                  <a:cubicBezTo>
                    <a:pt x="856" y="8969"/>
                    <a:pt x="1295" y="8922"/>
                    <a:pt x="1733" y="8868"/>
                  </a:cubicBezTo>
                  <a:cubicBezTo>
                    <a:pt x="1555" y="8658"/>
                    <a:pt x="1387" y="8358"/>
                    <a:pt x="1287" y="8084"/>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4" name="Google Shape;5904;p119"/>
            <p:cNvSpPr/>
            <p:nvPr/>
          </p:nvSpPr>
          <p:spPr>
            <a:xfrm>
              <a:off x="-56275" y="3301800"/>
              <a:ext cx="3325" cy="4475"/>
            </a:xfrm>
            <a:custGeom>
              <a:avLst/>
              <a:gdLst/>
              <a:ahLst/>
              <a:cxnLst/>
              <a:rect l="l" t="t" r="r" b="b"/>
              <a:pathLst>
                <a:path w="133" h="179" extrusionOk="0">
                  <a:moveTo>
                    <a:pt x="0" y="1"/>
                  </a:moveTo>
                  <a:lnTo>
                    <a:pt x="0" y="1"/>
                  </a:lnTo>
                  <a:cubicBezTo>
                    <a:pt x="18" y="62"/>
                    <a:pt x="33" y="119"/>
                    <a:pt x="47" y="179"/>
                  </a:cubicBezTo>
                  <a:cubicBezTo>
                    <a:pt x="76" y="169"/>
                    <a:pt x="104" y="162"/>
                    <a:pt x="132" y="154"/>
                  </a:cubicBezTo>
                  <a:cubicBezTo>
                    <a:pt x="89" y="105"/>
                    <a:pt x="43" y="51"/>
                    <a:pt x="0"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5" name="Google Shape;5905;p119"/>
            <p:cNvSpPr/>
            <p:nvPr/>
          </p:nvSpPr>
          <p:spPr>
            <a:xfrm>
              <a:off x="-195250" y="3147325"/>
              <a:ext cx="169125" cy="220300"/>
            </a:xfrm>
            <a:custGeom>
              <a:avLst/>
              <a:gdLst/>
              <a:ahLst/>
              <a:cxnLst/>
              <a:rect l="l" t="t" r="r" b="b"/>
              <a:pathLst>
                <a:path w="6765" h="8812" extrusionOk="0">
                  <a:moveTo>
                    <a:pt x="4443" y="0"/>
                  </a:moveTo>
                  <a:cubicBezTo>
                    <a:pt x="4233" y="65"/>
                    <a:pt x="3987" y="171"/>
                    <a:pt x="3766" y="293"/>
                  </a:cubicBezTo>
                  <a:cubicBezTo>
                    <a:pt x="4664" y="2219"/>
                    <a:pt x="5345" y="4219"/>
                    <a:pt x="5823" y="6294"/>
                  </a:cubicBezTo>
                  <a:cubicBezTo>
                    <a:pt x="5780" y="6305"/>
                    <a:pt x="5737" y="6319"/>
                    <a:pt x="5691" y="6333"/>
                  </a:cubicBezTo>
                  <a:cubicBezTo>
                    <a:pt x="5920" y="6590"/>
                    <a:pt x="6140" y="6858"/>
                    <a:pt x="6362" y="7125"/>
                  </a:cubicBezTo>
                  <a:cubicBezTo>
                    <a:pt x="6601" y="6883"/>
                    <a:pt x="6718" y="6622"/>
                    <a:pt x="6764" y="6351"/>
                  </a:cubicBezTo>
                  <a:cubicBezTo>
                    <a:pt x="6201" y="4162"/>
                    <a:pt x="5431" y="2036"/>
                    <a:pt x="4443" y="0"/>
                  </a:cubicBezTo>
                  <a:close/>
                  <a:moveTo>
                    <a:pt x="4900" y="7275"/>
                  </a:moveTo>
                  <a:cubicBezTo>
                    <a:pt x="4582" y="7381"/>
                    <a:pt x="3902" y="7435"/>
                    <a:pt x="3762" y="7460"/>
                  </a:cubicBezTo>
                  <a:cubicBezTo>
                    <a:pt x="2692" y="7671"/>
                    <a:pt x="1619" y="7813"/>
                    <a:pt x="535" y="7910"/>
                  </a:cubicBezTo>
                  <a:cubicBezTo>
                    <a:pt x="367" y="7924"/>
                    <a:pt x="182" y="7967"/>
                    <a:pt x="0" y="8027"/>
                  </a:cubicBezTo>
                  <a:cubicBezTo>
                    <a:pt x="100" y="8301"/>
                    <a:pt x="268" y="8601"/>
                    <a:pt x="446" y="8811"/>
                  </a:cubicBezTo>
                  <a:cubicBezTo>
                    <a:pt x="1458" y="8690"/>
                    <a:pt x="2464" y="8523"/>
                    <a:pt x="3463" y="8301"/>
                  </a:cubicBezTo>
                  <a:cubicBezTo>
                    <a:pt x="4119" y="8155"/>
                    <a:pt x="4875" y="8010"/>
                    <a:pt x="5523" y="7699"/>
                  </a:cubicBezTo>
                  <a:cubicBezTo>
                    <a:pt x="5416" y="7564"/>
                    <a:pt x="5306" y="7424"/>
                    <a:pt x="5196" y="7286"/>
                  </a:cubicBezTo>
                  <a:lnTo>
                    <a:pt x="5128" y="7286"/>
                  </a:lnTo>
                  <a:cubicBezTo>
                    <a:pt x="5053" y="7286"/>
                    <a:pt x="4978" y="7282"/>
                    <a:pt x="4900" y="7275"/>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6" name="Google Shape;5906;p119"/>
            <p:cNvSpPr/>
            <p:nvPr/>
          </p:nvSpPr>
          <p:spPr>
            <a:xfrm>
              <a:off x="-65375" y="3305650"/>
              <a:ext cx="29200" cy="34150"/>
            </a:xfrm>
            <a:custGeom>
              <a:avLst/>
              <a:gdLst/>
              <a:ahLst/>
              <a:cxnLst/>
              <a:rect l="l" t="t" r="r" b="b"/>
              <a:pathLst>
                <a:path w="1168" h="1366" extrusionOk="0">
                  <a:moveTo>
                    <a:pt x="496" y="0"/>
                  </a:moveTo>
                  <a:cubicBezTo>
                    <a:pt x="468" y="8"/>
                    <a:pt x="440" y="15"/>
                    <a:pt x="411" y="25"/>
                  </a:cubicBezTo>
                  <a:cubicBezTo>
                    <a:pt x="457" y="204"/>
                    <a:pt x="500" y="389"/>
                    <a:pt x="532" y="578"/>
                  </a:cubicBezTo>
                  <a:cubicBezTo>
                    <a:pt x="578" y="828"/>
                    <a:pt x="333" y="938"/>
                    <a:pt x="1" y="953"/>
                  </a:cubicBezTo>
                  <a:cubicBezTo>
                    <a:pt x="111" y="1091"/>
                    <a:pt x="221" y="1231"/>
                    <a:pt x="328" y="1366"/>
                  </a:cubicBezTo>
                  <a:cubicBezTo>
                    <a:pt x="624" y="1227"/>
                    <a:pt x="899" y="1052"/>
                    <a:pt x="1131" y="828"/>
                  </a:cubicBezTo>
                  <a:cubicBezTo>
                    <a:pt x="1146" y="817"/>
                    <a:pt x="1156" y="806"/>
                    <a:pt x="1167" y="792"/>
                  </a:cubicBezTo>
                  <a:cubicBezTo>
                    <a:pt x="945" y="525"/>
                    <a:pt x="725" y="257"/>
                    <a:pt x="496"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7" name="Google Shape;5907;p119"/>
            <p:cNvSpPr/>
            <p:nvPr/>
          </p:nvSpPr>
          <p:spPr>
            <a:xfrm>
              <a:off x="-517950" y="3165500"/>
              <a:ext cx="439050" cy="151925"/>
            </a:xfrm>
            <a:custGeom>
              <a:avLst/>
              <a:gdLst/>
              <a:ahLst/>
              <a:cxnLst/>
              <a:rect l="l" t="t" r="r" b="b"/>
              <a:pathLst>
                <a:path w="17562" h="6077" extrusionOk="0">
                  <a:moveTo>
                    <a:pt x="8412" y="1"/>
                  </a:moveTo>
                  <a:cubicBezTo>
                    <a:pt x="5492" y="1"/>
                    <a:pt x="2599" y="667"/>
                    <a:pt x="186" y="2422"/>
                  </a:cubicBezTo>
                  <a:cubicBezTo>
                    <a:pt x="0" y="2561"/>
                    <a:pt x="232" y="2775"/>
                    <a:pt x="593" y="2946"/>
                  </a:cubicBezTo>
                  <a:cubicBezTo>
                    <a:pt x="909" y="2732"/>
                    <a:pt x="1263" y="2543"/>
                    <a:pt x="1651" y="2379"/>
                  </a:cubicBezTo>
                  <a:cubicBezTo>
                    <a:pt x="3759" y="1474"/>
                    <a:pt x="6223" y="932"/>
                    <a:pt x="8497" y="750"/>
                  </a:cubicBezTo>
                  <a:cubicBezTo>
                    <a:pt x="8808" y="725"/>
                    <a:pt x="9108" y="714"/>
                    <a:pt x="9403" y="714"/>
                  </a:cubicBezTo>
                  <a:cubicBezTo>
                    <a:pt x="12752" y="714"/>
                    <a:pt x="15340" y="2265"/>
                    <a:pt x="17562" y="4494"/>
                  </a:cubicBezTo>
                  <a:cubicBezTo>
                    <a:pt x="17430" y="3984"/>
                    <a:pt x="17284" y="3478"/>
                    <a:pt x="17123" y="2978"/>
                  </a:cubicBezTo>
                  <a:cubicBezTo>
                    <a:pt x="15668" y="1327"/>
                    <a:pt x="13418" y="471"/>
                    <a:pt x="11065" y="172"/>
                  </a:cubicBezTo>
                  <a:cubicBezTo>
                    <a:pt x="10188" y="62"/>
                    <a:pt x="9300" y="1"/>
                    <a:pt x="8412" y="1"/>
                  </a:cubicBezTo>
                  <a:close/>
                  <a:moveTo>
                    <a:pt x="16260" y="4497"/>
                  </a:moveTo>
                  <a:lnTo>
                    <a:pt x="16260" y="4497"/>
                  </a:lnTo>
                  <a:cubicBezTo>
                    <a:pt x="16460" y="4939"/>
                    <a:pt x="16609" y="5432"/>
                    <a:pt x="16706" y="5966"/>
                  </a:cubicBezTo>
                  <a:cubicBezTo>
                    <a:pt x="16713" y="6006"/>
                    <a:pt x="16728" y="6042"/>
                    <a:pt x="16745" y="6077"/>
                  </a:cubicBezTo>
                  <a:cubicBezTo>
                    <a:pt x="17016" y="6016"/>
                    <a:pt x="17287" y="5952"/>
                    <a:pt x="17558" y="5888"/>
                  </a:cubicBezTo>
                  <a:cubicBezTo>
                    <a:pt x="17148" y="5400"/>
                    <a:pt x="16720" y="4929"/>
                    <a:pt x="16260" y="4497"/>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8" name="Google Shape;5908;p119"/>
            <p:cNvSpPr/>
            <p:nvPr/>
          </p:nvSpPr>
          <p:spPr>
            <a:xfrm>
              <a:off x="-503150" y="3183350"/>
              <a:ext cx="432275" cy="129350"/>
            </a:xfrm>
            <a:custGeom>
              <a:avLst/>
              <a:gdLst/>
              <a:ahLst/>
              <a:cxnLst/>
              <a:rect l="l" t="t" r="r" b="b"/>
              <a:pathLst>
                <a:path w="17291" h="5174" extrusionOk="0">
                  <a:moveTo>
                    <a:pt x="8811" y="0"/>
                  </a:moveTo>
                  <a:cubicBezTo>
                    <a:pt x="8516" y="0"/>
                    <a:pt x="8216" y="11"/>
                    <a:pt x="7905" y="36"/>
                  </a:cubicBezTo>
                  <a:cubicBezTo>
                    <a:pt x="5631" y="218"/>
                    <a:pt x="3167" y="760"/>
                    <a:pt x="1059" y="1665"/>
                  </a:cubicBezTo>
                  <a:cubicBezTo>
                    <a:pt x="671" y="1829"/>
                    <a:pt x="317" y="2018"/>
                    <a:pt x="1" y="2232"/>
                  </a:cubicBezTo>
                  <a:cubicBezTo>
                    <a:pt x="300" y="2371"/>
                    <a:pt x="689" y="2478"/>
                    <a:pt x="1002" y="2478"/>
                  </a:cubicBezTo>
                  <a:cubicBezTo>
                    <a:pt x="1173" y="2478"/>
                    <a:pt x="1319" y="2446"/>
                    <a:pt x="1419" y="2375"/>
                  </a:cubicBezTo>
                  <a:cubicBezTo>
                    <a:pt x="3281" y="1020"/>
                    <a:pt x="6112" y="146"/>
                    <a:pt x="8801" y="146"/>
                  </a:cubicBezTo>
                  <a:cubicBezTo>
                    <a:pt x="11742" y="146"/>
                    <a:pt x="14513" y="1187"/>
                    <a:pt x="15668" y="3783"/>
                  </a:cubicBezTo>
                  <a:cubicBezTo>
                    <a:pt x="16128" y="4215"/>
                    <a:pt x="16556" y="4686"/>
                    <a:pt x="16966" y="5174"/>
                  </a:cubicBezTo>
                  <a:cubicBezTo>
                    <a:pt x="17073" y="5145"/>
                    <a:pt x="17184" y="5117"/>
                    <a:pt x="17291" y="5088"/>
                  </a:cubicBezTo>
                  <a:cubicBezTo>
                    <a:pt x="17251" y="4943"/>
                    <a:pt x="17216" y="4807"/>
                    <a:pt x="17202" y="4739"/>
                  </a:cubicBezTo>
                  <a:cubicBezTo>
                    <a:pt x="17130" y="4418"/>
                    <a:pt x="17055" y="4097"/>
                    <a:pt x="16970" y="3780"/>
                  </a:cubicBezTo>
                  <a:cubicBezTo>
                    <a:pt x="14748" y="1551"/>
                    <a:pt x="12160" y="0"/>
                    <a:pt x="8811"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9" name="Google Shape;5909;p119"/>
            <p:cNvSpPr/>
            <p:nvPr/>
          </p:nvSpPr>
          <p:spPr>
            <a:xfrm>
              <a:off x="-99325" y="3312675"/>
              <a:ext cx="30775" cy="16525"/>
            </a:xfrm>
            <a:custGeom>
              <a:avLst/>
              <a:gdLst/>
              <a:ahLst/>
              <a:cxnLst/>
              <a:rect l="l" t="t" r="r" b="b"/>
              <a:pathLst>
                <a:path w="1231" h="661" extrusionOk="0">
                  <a:moveTo>
                    <a:pt x="813" y="1"/>
                  </a:moveTo>
                  <a:cubicBezTo>
                    <a:pt x="542" y="65"/>
                    <a:pt x="271" y="129"/>
                    <a:pt x="0" y="190"/>
                  </a:cubicBezTo>
                  <a:cubicBezTo>
                    <a:pt x="150" y="433"/>
                    <a:pt x="624" y="611"/>
                    <a:pt x="1063" y="661"/>
                  </a:cubicBezTo>
                  <a:cubicBezTo>
                    <a:pt x="1141" y="632"/>
                    <a:pt x="1199" y="600"/>
                    <a:pt x="1216" y="568"/>
                  </a:cubicBezTo>
                  <a:cubicBezTo>
                    <a:pt x="1223" y="554"/>
                    <a:pt x="1227" y="532"/>
                    <a:pt x="1230" y="511"/>
                  </a:cubicBezTo>
                  <a:cubicBezTo>
                    <a:pt x="1092" y="340"/>
                    <a:pt x="952" y="168"/>
                    <a:pt x="813"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0" name="Google Shape;5910;p119"/>
            <p:cNvSpPr/>
            <p:nvPr/>
          </p:nvSpPr>
          <p:spPr>
            <a:xfrm>
              <a:off x="-79000" y="3310550"/>
              <a:ext cx="10800" cy="14900"/>
            </a:xfrm>
            <a:custGeom>
              <a:avLst/>
              <a:gdLst/>
              <a:ahLst/>
              <a:cxnLst/>
              <a:rect l="l" t="t" r="r" b="b"/>
              <a:pathLst>
                <a:path w="432" h="596" extrusionOk="0">
                  <a:moveTo>
                    <a:pt x="325" y="0"/>
                  </a:moveTo>
                  <a:cubicBezTo>
                    <a:pt x="218" y="29"/>
                    <a:pt x="107" y="57"/>
                    <a:pt x="0" y="86"/>
                  </a:cubicBezTo>
                  <a:cubicBezTo>
                    <a:pt x="139" y="253"/>
                    <a:pt x="279" y="425"/>
                    <a:pt x="417" y="596"/>
                  </a:cubicBezTo>
                  <a:cubicBezTo>
                    <a:pt x="432" y="464"/>
                    <a:pt x="378" y="218"/>
                    <a:pt x="325"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1" name="Google Shape;5911;p119"/>
            <p:cNvSpPr/>
            <p:nvPr/>
          </p:nvSpPr>
          <p:spPr>
            <a:xfrm>
              <a:off x="-89900" y="3239950"/>
              <a:ext cx="33650" cy="61875"/>
            </a:xfrm>
            <a:custGeom>
              <a:avLst/>
              <a:gdLst/>
              <a:ahLst/>
              <a:cxnLst/>
              <a:rect l="l" t="t" r="r" b="b"/>
              <a:pathLst>
                <a:path w="1346" h="2475" extrusionOk="0">
                  <a:moveTo>
                    <a:pt x="1" y="0"/>
                  </a:moveTo>
                  <a:lnTo>
                    <a:pt x="1" y="0"/>
                  </a:lnTo>
                  <a:cubicBezTo>
                    <a:pt x="162" y="500"/>
                    <a:pt x="308" y="1006"/>
                    <a:pt x="440" y="1516"/>
                  </a:cubicBezTo>
                  <a:cubicBezTo>
                    <a:pt x="750" y="1823"/>
                    <a:pt x="1049" y="2144"/>
                    <a:pt x="1345" y="2475"/>
                  </a:cubicBezTo>
                  <a:cubicBezTo>
                    <a:pt x="1067" y="1502"/>
                    <a:pt x="600" y="681"/>
                    <a:pt x="1"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2" name="Google Shape;5912;p119"/>
            <p:cNvSpPr/>
            <p:nvPr/>
          </p:nvSpPr>
          <p:spPr>
            <a:xfrm>
              <a:off x="-78925" y="3277825"/>
              <a:ext cx="23825" cy="32750"/>
            </a:xfrm>
            <a:custGeom>
              <a:avLst/>
              <a:gdLst/>
              <a:ahLst/>
              <a:cxnLst/>
              <a:rect l="l" t="t" r="r" b="b"/>
              <a:pathLst>
                <a:path w="953" h="1310" extrusionOk="0">
                  <a:moveTo>
                    <a:pt x="1" y="1"/>
                  </a:moveTo>
                  <a:lnTo>
                    <a:pt x="1" y="1"/>
                  </a:lnTo>
                  <a:cubicBezTo>
                    <a:pt x="86" y="318"/>
                    <a:pt x="161" y="639"/>
                    <a:pt x="233" y="960"/>
                  </a:cubicBezTo>
                  <a:cubicBezTo>
                    <a:pt x="247" y="1028"/>
                    <a:pt x="282" y="1164"/>
                    <a:pt x="322" y="1309"/>
                  </a:cubicBezTo>
                  <a:cubicBezTo>
                    <a:pt x="532" y="1256"/>
                    <a:pt x="742" y="1199"/>
                    <a:pt x="953" y="1138"/>
                  </a:cubicBezTo>
                  <a:cubicBezTo>
                    <a:pt x="939" y="1078"/>
                    <a:pt x="924" y="1021"/>
                    <a:pt x="906" y="960"/>
                  </a:cubicBezTo>
                  <a:cubicBezTo>
                    <a:pt x="610" y="629"/>
                    <a:pt x="311" y="308"/>
                    <a:pt x="1"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3" name="Google Shape;5913;p119"/>
            <p:cNvSpPr/>
            <p:nvPr/>
          </p:nvSpPr>
          <p:spPr>
            <a:xfrm>
              <a:off x="-70900" y="3306250"/>
              <a:ext cx="20000" cy="23225"/>
            </a:xfrm>
            <a:custGeom>
              <a:avLst/>
              <a:gdLst/>
              <a:ahLst/>
              <a:cxnLst/>
              <a:rect l="l" t="t" r="r" b="b"/>
              <a:pathLst>
                <a:path w="800" h="929" extrusionOk="0">
                  <a:moveTo>
                    <a:pt x="632" y="1"/>
                  </a:moveTo>
                  <a:cubicBezTo>
                    <a:pt x="421" y="62"/>
                    <a:pt x="211" y="119"/>
                    <a:pt x="1" y="172"/>
                  </a:cubicBezTo>
                  <a:cubicBezTo>
                    <a:pt x="54" y="390"/>
                    <a:pt x="108" y="636"/>
                    <a:pt x="93" y="768"/>
                  </a:cubicBezTo>
                  <a:lnTo>
                    <a:pt x="222" y="929"/>
                  </a:lnTo>
                  <a:cubicBezTo>
                    <a:pt x="554" y="914"/>
                    <a:pt x="799" y="804"/>
                    <a:pt x="753" y="554"/>
                  </a:cubicBezTo>
                  <a:cubicBezTo>
                    <a:pt x="721" y="365"/>
                    <a:pt x="678" y="180"/>
                    <a:pt x="632"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914" name="Google Shape;5914;p119"/>
          <p:cNvSpPr/>
          <p:nvPr/>
        </p:nvSpPr>
        <p:spPr>
          <a:xfrm>
            <a:off x="1752562" y="3749752"/>
            <a:ext cx="21873" cy="26878"/>
          </a:xfrm>
          <a:custGeom>
            <a:avLst/>
            <a:gdLst/>
            <a:ahLst/>
            <a:cxnLst/>
            <a:rect l="l" t="t" r="r" b="b"/>
            <a:pathLst>
              <a:path w="778" h="956" extrusionOk="0">
                <a:moveTo>
                  <a:pt x="778" y="0"/>
                </a:moveTo>
                <a:cubicBezTo>
                  <a:pt x="614" y="121"/>
                  <a:pt x="446" y="242"/>
                  <a:pt x="279" y="360"/>
                </a:cubicBezTo>
                <a:cubicBezTo>
                  <a:pt x="190" y="560"/>
                  <a:pt x="97" y="759"/>
                  <a:pt x="1" y="955"/>
                </a:cubicBezTo>
                <a:cubicBezTo>
                  <a:pt x="83" y="920"/>
                  <a:pt x="165" y="881"/>
                  <a:pt x="247" y="845"/>
                </a:cubicBezTo>
                <a:cubicBezTo>
                  <a:pt x="382" y="784"/>
                  <a:pt x="521" y="723"/>
                  <a:pt x="654" y="659"/>
                </a:cubicBezTo>
                <a:cubicBezTo>
                  <a:pt x="703" y="445"/>
                  <a:pt x="743" y="224"/>
                  <a:pt x="778"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5" name="Google Shape;5915;p119"/>
          <p:cNvSpPr/>
          <p:nvPr/>
        </p:nvSpPr>
        <p:spPr>
          <a:xfrm>
            <a:off x="1770920" y="3747025"/>
            <a:ext cx="14564" cy="36437"/>
          </a:xfrm>
          <a:custGeom>
            <a:avLst/>
            <a:gdLst/>
            <a:ahLst/>
            <a:cxnLst/>
            <a:rect l="l" t="t" r="r" b="b"/>
            <a:pathLst>
              <a:path w="518" h="1296" extrusionOk="0">
                <a:moveTo>
                  <a:pt x="253" y="1"/>
                </a:moveTo>
                <a:lnTo>
                  <a:pt x="125" y="97"/>
                </a:lnTo>
                <a:cubicBezTo>
                  <a:pt x="90" y="321"/>
                  <a:pt x="50" y="542"/>
                  <a:pt x="1" y="756"/>
                </a:cubicBezTo>
                <a:cubicBezTo>
                  <a:pt x="82" y="721"/>
                  <a:pt x="164" y="682"/>
                  <a:pt x="243" y="646"/>
                </a:cubicBezTo>
                <a:cubicBezTo>
                  <a:pt x="339" y="860"/>
                  <a:pt x="432" y="1077"/>
                  <a:pt x="517" y="1295"/>
                </a:cubicBezTo>
                <a:cubicBezTo>
                  <a:pt x="421" y="867"/>
                  <a:pt x="332" y="435"/>
                  <a:pt x="253"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6" name="Google Shape;5916;p119"/>
          <p:cNvSpPr/>
          <p:nvPr/>
        </p:nvSpPr>
        <p:spPr>
          <a:xfrm>
            <a:off x="1771201" y="3685173"/>
            <a:ext cx="59491" cy="53643"/>
          </a:xfrm>
          <a:custGeom>
            <a:avLst/>
            <a:gdLst/>
            <a:ahLst/>
            <a:cxnLst/>
            <a:rect l="l" t="t" r="r" b="b"/>
            <a:pathLst>
              <a:path w="2116" h="1908" extrusionOk="0">
                <a:moveTo>
                  <a:pt x="1299" y="0"/>
                </a:moveTo>
                <a:cubicBezTo>
                  <a:pt x="1071" y="0"/>
                  <a:pt x="825" y="54"/>
                  <a:pt x="632" y="129"/>
                </a:cubicBezTo>
                <a:cubicBezTo>
                  <a:pt x="511" y="236"/>
                  <a:pt x="418" y="364"/>
                  <a:pt x="379" y="522"/>
                </a:cubicBezTo>
                <a:cubicBezTo>
                  <a:pt x="269" y="924"/>
                  <a:pt x="144" y="1320"/>
                  <a:pt x="1" y="1708"/>
                </a:cubicBezTo>
                <a:cubicBezTo>
                  <a:pt x="62" y="1673"/>
                  <a:pt x="129" y="1637"/>
                  <a:pt x="205" y="1602"/>
                </a:cubicBezTo>
                <a:cubicBezTo>
                  <a:pt x="205" y="1587"/>
                  <a:pt x="205" y="1573"/>
                  <a:pt x="208" y="1562"/>
                </a:cubicBezTo>
                <a:cubicBezTo>
                  <a:pt x="222" y="1402"/>
                  <a:pt x="315" y="1334"/>
                  <a:pt x="450" y="1334"/>
                </a:cubicBezTo>
                <a:cubicBezTo>
                  <a:pt x="543" y="1334"/>
                  <a:pt x="654" y="1366"/>
                  <a:pt x="774" y="1423"/>
                </a:cubicBezTo>
                <a:cubicBezTo>
                  <a:pt x="921" y="1391"/>
                  <a:pt x="1067" y="1377"/>
                  <a:pt x="1202" y="1377"/>
                </a:cubicBezTo>
                <a:cubicBezTo>
                  <a:pt x="1474" y="1377"/>
                  <a:pt x="1698" y="1445"/>
                  <a:pt x="1783" y="1619"/>
                </a:cubicBezTo>
                <a:cubicBezTo>
                  <a:pt x="1834" y="1715"/>
                  <a:pt x="1880" y="1812"/>
                  <a:pt x="1923" y="1908"/>
                </a:cubicBezTo>
                <a:cubicBezTo>
                  <a:pt x="1991" y="1723"/>
                  <a:pt x="2055" y="1537"/>
                  <a:pt x="2116" y="1348"/>
                </a:cubicBezTo>
                <a:cubicBezTo>
                  <a:pt x="2066" y="1042"/>
                  <a:pt x="2019" y="739"/>
                  <a:pt x="1976" y="428"/>
                </a:cubicBezTo>
                <a:cubicBezTo>
                  <a:pt x="1930" y="111"/>
                  <a:pt x="1634" y="0"/>
                  <a:pt x="1299"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7" name="Google Shape;5917;p119"/>
          <p:cNvSpPr/>
          <p:nvPr/>
        </p:nvSpPr>
        <p:spPr>
          <a:xfrm>
            <a:off x="1776937" y="3722678"/>
            <a:ext cx="16054" cy="7535"/>
          </a:xfrm>
          <a:custGeom>
            <a:avLst/>
            <a:gdLst/>
            <a:ahLst/>
            <a:cxnLst/>
            <a:rect l="l" t="t" r="r" b="b"/>
            <a:pathLst>
              <a:path w="571" h="268" extrusionOk="0">
                <a:moveTo>
                  <a:pt x="246" y="0"/>
                </a:moveTo>
                <a:cubicBezTo>
                  <a:pt x="111" y="0"/>
                  <a:pt x="18" y="68"/>
                  <a:pt x="4" y="228"/>
                </a:cubicBezTo>
                <a:cubicBezTo>
                  <a:pt x="1" y="239"/>
                  <a:pt x="1" y="253"/>
                  <a:pt x="1" y="268"/>
                </a:cubicBezTo>
                <a:cubicBezTo>
                  <a:pt x="167" y="193"/>
                  <a:pt x="368" y="129"/>
                  <a:pt x="570" y="89"/>
                </a:cubicBezTo>
                <a:cubicBezTo>
                  <a:pt x="450" y="32"/>
                  <a:pt x="339" y="0"/>
                  <a:pt x="246"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8" name="Google Shape;5918;p119"/>
          <p:cNvSpPr/>
          <p:nvPr/>
        </p:nvSpPr>
        <p:spPr>
          <a:xfrm>
            <a:off x="1760377" y="3723887"/>
            <a:ext cx="64889" cy="35987"/>
          </a:xfrm>
          <a:custGeom>
            <a:avLst/>
            <a:gdLst/>
            <a:ahLst/>
            <a:cxnLst/>
            <a:rect l="l" t="t" r="r" b="b"/>
            <a:pathLst>
              <a:path w="2308" h="1280" extrusionOk="0">
                <a:moveTo>
                  <a:pt x="1587" y="0"/>
                </a:moveTo>
                <a:cubicBezTo>
                  <a:pt x="1452" y="0"/>
                  <a:pt x="1306" y="14"/>
                  <a:pt x="1159" y="46"/>
                </a:cubicBezTo>
                <a:cubicBezTo>
                  <a:pt x="1531" y="218"/>
                  <a:pt x="1976" y="613"/>
                  <a:pt x="2137" y="984"/>
                </a:cubicBezTo>
                <a:cubicBezTo>
                  <a:pt x="2198" y="835"/>
                  <a:pt x="2254" y="681"/>
                  <a:pt x="2308" y="531"/>
                </a:cubicBezTo>
                <a:cubicBezTo>
                  <a:pt x="2265" y="435"/>
                  <a:pt x="2219" y="338"/>
                  <a:pt x="2168" y="242"/>
                </a:cubicBezTo>
                <a:cubicBezTo>
                  <a:pt x="2083" y="68"/>
                  <a:pt x="1859" y="0"/>
                  <a:pt x="1587" y="0"/>
                </a:cubicBezTo>
                <a:close/>
                <a:moveTo>
                  <a:pt x="590" y="225"/>
                </a:moveTo>
                <a:cubicBezTo>
                  <a:pt x="514" y="260"/>
                  <a:pt x="447" y="296"/>
                  <a:pt x="386" y="331"/>
                </a:cubicBezTo>
                <a:cubicBezTo>
                  <a:pt x="269" y="652"/>
                  <a:pt x="140" y="970"/>
                  <a:pt x="1" y="1280"/>
                </a:cubicBezTo>
                <a:cubicBezTo>
                  <a:pt x="168" y="1162"/>
                  <a:pt x="336" y="1041"/>
                  <a:pt x="500" y="920"/>
                </a:cubicBezTo>
                <a:cubicBezTo>
                  <a:pt x="536" y="695"/>
                  <a:pt x="564" y="463"/>
                  <a:pt x="590" y="225"/>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919" name="Google Shape;5919;p119"/>
          <p:cNvGrpSpPr/>
          <p:nvPr/>
        </p:nvGrpSpPr>
        <p:grpSpPr>
          <a:xfrm>
            <a:off x="1082094" y="3679860"/>
            <a:ext cx="804350" cy="359731"/>
            <a:chOff x="851420" y="3679860"/>
            <a:chExt cx="804350" cy="359731"/>
          </a:xfrm>
        </p:grpSpPr>
        <p:sp>
          <p:nvSpPr>
            <p:cNvPr id="5920" name="Google Shape;5920;p119"/>
            <p:cNvSpPr/>
            <p:nvPr/>
          </p:nvSpPr>
          <p:spPr>
            <a:xfrm>
              <a:off x="851420" y="3679860"/>
              <a:ext cx="759049" cy="359731"/>
            </a:xfrm>
            <a:custGeom>
              <a:avLst/>
              <a:gdLst/>
              <a:ahLst/>
              <a:cxnLst/>
              <a:rect l="l" t="t" r="r" b="b"/>
              <a:pathLst>
                <a:path w="26998" h="12795" extrusionOk="0">
                  <a:moveTo>
                    <a:pt x="26067" y="0"/>
                  </a:moveTo>
                  <a:cubicBezTo>
                    <a:pt x="25738" y="0"/>
                    <a:pt x="25382" y="107"/>
                    <a:pt x="25143" y="318"/>
                  </a:cubicBezTo>
                  <a:cubicBezTo>
                    <a:pt x="25336" y="243"/>
                    <a:pt x="25582" y="189"/>
                    <a:pt x="25810" y="189"/>
                  </a:cubicBezTo>
                  <a:cubicBezTo>
                    <a:pt x="26145" y="189"/>
                    <a:pt x="26441" y="300"/>
                    <a:pt x="26487" y="617"/>
                  </a:cubicBezTo>
                  <a:cubicBezTo>
                    <a:pt x="26530" y="928"/>
                    <a:pt x="26577" y="1231"/>
                    <a:pt x="26627" y="1537"/>
                  </a:cubicBezTo>
                  <a:cubicBezTo>
                    <a:pt x="26712" y="1280"/>
                    <a:pt x="26787" y="1020"/>
                    <a:pt x="26858" y="757"/>
                  </a:cubicBezTo>
                  <a:cubicBezTo>
                    <a:pt x="26997" y="247"/>
                    <a:pt x="26566" y="0"/>
                    <a:pt x="26067" y="0"/>
                  </a:cubicBezTo>
                  <a:close/>
                  <a:moveTo>
                    <a:pt x="24502" y="3145"/>
                  </a:moveTo>
                  <a:cubicBezTo>
                    <a:pt x="24369" y="3209"/>
                    <a:pt x="24230" y="3270"/>
                    <a:pt x="24095" y="3331"/>
                  </a:cubicBezTo>
                  <a:cubicBezTo>
                    <a:pt x="24013" y="3367"/>
                    <a:pt x="23931" y="3406"/>
                    <a:pt x="23849" y="3441"/>
                  </a:cubicBezTo>
                  <a:cubicBezTo>
                    <a:pt x="22526" y="6081"/>
                    <a:pt x="20419" y="8309"/>
                    <a:pt x="17809" y="9700"/>
                  </a:cubicBezTo>
                  <a:cubicBezTo>
                    <a:pt x="21085" y="8798"/>
                    <a:pt x="23684" y="6790"/>
                    <a:pt x="24502" y="3145"/>
                  </a:cubicBezTo>
                  <a:close/>
                  <a:moveTo>
                    <a:pt x="1427" y="7078"/>
                  </a:moveTo>
                  <a:cubicBezTo>
                    <a:pt x="749" y="7078"/>
                    <a:pt x="1" y="7582"/>
                    <a:pt x="390" y="8199"/>
                  </a:cubicBezTo>
                  <a:cubicBezTo>
                    <a:pt x="1837" y="10502"/>
                    <a:pt x="4829" y="11729"/>
                    <a:pt x="7368" y="12338"/>
                  </a:cubicBezTo>
                  <a:cubicBezTo>
                    <a:pt x="8641" y="12641"/>
                    <a:pt x="9946" y="12794"/>
                    <a:pt x="11254" y="12794"/>
                  </a:cubicBezTo>
                  <a:cubicBezTo>
                    <a:pt x="12863" y="12794"/>
                    <a:pt x="14474" y="12563"/>
                    <a:pt x="16015" y="12096"/>
                  </a:cubicBezTo>
                  <a:cubicBezTo>
                    <a:pt x="16514" y="11943"/>
                    <a:pt x="17002" y="11767"/>
                    <a:pt x="17476" y="11568"/>
                  </a:cubicBezTo>
                  <a:lnTo>
                    <a:pt x="17476" y="11568"/>
                  </a:lnTo>
                  <a:cubicBezTo>
                    <a:pt x="16343" y="11760"/>
                    <a:pt x="15159" y="11849"/>
                    <a:pt x="13954" y="11849"/>
                  </a:cubicBezTo>
                  <a:cubicBezTo>
                    <a:pt x="9404" y="11849"/>
                    <a:pt x="4600" y="10595"/>
                    <a:pt x="1449" y="8994"/>
                  </a:cubicBezTo>
                  <a:cubicBezTo>
                    <a:pt x="867" y="8701"/>
                    <a:pt x="357" y="7503"/>
                    <a:pt x="921" y="7503"/>
                  </a:cubicBezTo>
                  <a:cubicBezTo>
                    <a:pt x="1024" y="7503"/>
                    <a:pt x="1160" y="7542"/>
                    <a:pt x="1338" y="7631"/>
                  </a:cubicBezTo>
                  <a:cubicBezTo>
                    <a:pt x="1834" y="7885"/>
                    <a:pt x="2372" y="8127"/>
                    <a:pt x="2943" y="8355"/>
                  </a:cubicBezTo>
                  <a:cubicBezTo>
                    <a:pt x="2665" y="8077"/>
                    <a:pt x="2418" y="7778"/>
                    <a:pt x="2215" y="7450"/>
                  </a:cubicBezTo>
                  <a:cubicBezTo>
                    <a:pt x="2051" y="7189"/>
                    <a:pt x="1745" y="7078"/>
                    <a:pt x="1427" y="7078"/>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1" name="Google Shape;5921;p119"/>
            <p:cNvSpPr/>
            <p:nvPr/>
          </p:nvSpPr>
          <p:spPr>
            <a:xfrm>
              <a:off x="934132" y="3810282"/>
              <a:ext cx="637451" cy="194809"/>
            </a:xfrm>
            <a:custGeom>
              <a:avLst/>
              <a:gdLst/>
              <a:ahLst/>
              <a:cxnLst/>
              <a:rect l="l" t="t" r="r" b="b"/>
              <a:pathLst>
                <a:path w="22673" h="6929" extrusionOk="0">
                  <a:moveTo>
                    <a:pt x="1" y="3716"/>
                  </a:moveTo>
                  <a:cubicBezTo>
                    <a:pt x="1495" y="5203"/>
                    <a:pt x="3913" y="5999"/>
                    <a:pt x="5848" y="6369"/>
                  </a:cubicBezTo>
                  <a:cubicBezTo>
                    <a:pt x="6725" y="6537"/>
                    <a:pt x="7624" y="6622"/>
                    <a:pt x="8523" y="6622"/>
                  </a:cubicBezTo>
                  <a:cubicBezTo>
                    <a:pt x="10099" y="6622"/>
                    <a:pt x="11671" y="6362"/>
                    <a:pt x="13147" y="5827"/>
                  </a:cubicBezTo>
                  <a:cubicBezTo>
                    <a:pt x="13743" y="5609"/>
                    <a:pt x="14317" y="5357"/>
                    <a:pt x="14867" y="5061"/>
                  </a:cubicBezTo>
                  <a:lnTo>
                    <a:pt x="14867" y="5061"/>
                  </a:lnTo>
                  <a:cubicBezTo>
                    <a:pt x="13369" y="5474"/>
                    <a:pt x="11728" y="5656"/>
                    <a:pt x="10053" y="5656"/>
                  </a:cubicBezTo>
                  <a:cubicBezTo>
                    <a:pt x="6526" y="5656"/>
                    <a:pt x="2846" y="4854"/>
                    <a:pt x="1" y="3716"/>
                  </a:cubicBezTo>
                  <a:close/>
                  <a:moveTo>
                    <a:pt x="22315" y="0"/>
                  </a:moveTo>
                  <a:cubicBezTo>
                    <a:pt x="20557" y="3074"/>
                    <a:pt x="17833" y="5553"/>
                    <a:pt x="14534" y="6929"/>
                  </a:cubicBezTo>
                  <a:cubicBezTo>
                    <a:pt x="18190" y="6308"/>
                    <a:pt x="21292" y="4600"/>
                    <a:pt x="22672" y="1231"/>
                  </a:cubicBezTo>
                  <a:cubicBezTo>
                    <a:pt x="22544" y="825"/>
                    <a:pt x="22426" y="410"/>
                    <a:pt x="22315"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2" name="Google Shape;5922;p119"/>
            <p:cNvSpPr/>
            <p:nvPr/>
          </p:nvSpPr>
          <p:spPr>
            <a:xfrm>
              <a:off x="861457" y="3765158"/>
              <a:ext cx="700092" cy="247862"/>
            </a:xfrm>
            <a:custGeom>
              <a:avLst/>
              <a:gdLst/>
              <a:ahLst/>
              <a:cxnLst/>
              <a:rect l="l" t="t" r="r" b="b"/>
              <a:pathLst>
                <a:path w="24901" h="8816" extrusionOk="0">
                  <a:moveTo>
                    <a:pt x="24387" y="1"/>
                  </a:moveTo>
                  <a:cubicBezTo>
                    <a:pt x="24308" y="37"/>
                    <a:pt x="24226" y="76"/>
                    <a:pt x="24145" y="111"/>
                  </a:cubicBezTo>
                  <a:cubicBezTo>
                    <a:pt x="23327" y="3756"/>
                    <a:pt x="20728" y="5764"/>
                    <a:pt x="17452" y="6666"/>
                  </a:cubicBezTo>
                  <a:cubicBezTo>
                    <a:pt x="16902" y="6962"/>
                    <a:pt x="16328" y="7214"/>
                    <a:pt x="15732" y="7432"/>
                  </a:cubicBezTo>
                  <a:cubicBezTo>
                    <a:pt x="14256" y="7967"/>
                    <a:pt x="12684" y="8227"/>
                    <a:pt x="11108" y="8227"/>
                  </a:cubicBezTo>
                  <a:cubicBezTo>
                    <a:pt x="10209" y="8227"/>
                    <a:pt x="9310" y="8142"/>
                    <a:pt x="8433" y="7974"/>
                  </a:cubicBezTo>
                  <a:cubicBezTo>
                    <a:pt x="6498" y="7604"/>
                    <a:pt x="4080" y="6808"/>
                    <a:pt x="2586" y="5321"/>
                  </a:cubicBezTo>
                  <a:cubicBezTo>
                    <a:pt x="2015" y="5093"/>
                    <a:pt x="1477" y="4851"/>
                    <a:pt x="981" y="4597"/>
                  </a:cubicBezTo>
                  <a:cubicBezTo>
                    <a:pt x="803" y="4508"/>
                    <a:pt x="667" y="4469"/>
                    <a:pt x="564" y="4469"/>
                  </a:cubicBezTo>
                  <a:cubicBezTo>
                    <a:pt x="0" y="4469"/>
                    <a:pt x="510" y="5667"/>
                    <a:pt x="1092" y="5960"/>
                  </a:cubicBezTo>
                  <a:cubicBezTo>
                    <a:pt x="4243" y="7561"/>
                    <a:pt x="9047" y="8815"/>
                    <a:pt x="13597" y="8815"/>
                  </a:cubicBezTo>
                  <a:cubicBezTo>
                    <a:pt x="14802" y="8815"/>
                    <a:pt x="15986" y="8726"/>
                    <a:pt x="17119" y="8534"/>
                  </a:cubicBezTo>
                  <a:cubicBezTo>
                    <a:pt x="20418" y="7158"/>
                    <a:pt x="23142" y="4679"/>
                    <a:pt x="24900" y="1605"/>
                  </a:cubicBezTo>
                  <a:cubicBezTo>
                    <a:pt x="24815" y="1288"/>
                    <a:pt x="24736" y="971"/>
                    <a:pt x="24661" y="650"/>
                  </a:cubicBezTo>
                  <a:cubicBezTo>
                    <a:pt x="24576" y="432"/>
                    <a:pt x="24483" y="215"/>
                    <a:pt x="24387"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3" name="Google Shape;5923;p119"/>
            <p:cNvSpPr/>
            <p:nvPr/>
          </p:nvSpPr>
          <p:spPr>
            <a:xfrm>
              <a:off x="1466053" y="3759845"/>
              <a:ext cx="63680" cy="41666"/>
            </a:xfrm>
            <a:custGeom>
              <a:avLst/>
              <a:gdLst/>
              <a:ahLst/>
              <a:cxnLst/>
              <a:rect l="l" t="t" r="r" b="b"/>
              <a:pathLst>
                <a:path w="2265" h="1482" extrusionOk="0">
                  <a:moveTo>
                    <a:pt x="2265" y="1"/>
                  </a:moveTo>
                  <a:cubicBezTo>
                    <a:pt x="1613" y="468"/>
                    <a:pt x="942" y="910"/>
                    <a:pt x="250" y="1327"/>
                  </a:cubicBezTo>
                  <a:cubicBezTo>
                    <a:pt x="168" y="1378"/>
                    <a:pt x="86" y="1427"/>
                    <a:pt x="0" y="1481"/>
                  </a:cubicBezTo>
                  <a:cubicBezTo>
                    <a:pt x="664" y="1185"/>
                    <a:pt x="1323" y="892"/>
                    <a:pt x="1987" y="596"/>
                  </a:cubicBezTo>
                  <a:cubicBezTo>
                    <a:pt x="2083" y="400"/>
                    <a:pt x="2176" y="201"/>
                    <a:pt x="2265"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4" name="Google Shape;5924;p119"/>
            <p:cNvSpPr/>
            <p:nvPr/>
          </p:nvSpPr>
          <p:spPr>
            <a:xfrm>
              <a:off x="1586157" y="3774998"/>
              <a:ext cx="69613" cy="178080"/>
            </a:xfrm>
            <a:custGeom>
              <a:avLst/>
              <a:gdLst/>
              <a:ahLst/>
              <a:cxnLst/>
              <a:rect l="l" t="t" r="r" b="b"/>
              <a:pathLst>
                <a:path w="2476" h="6334" extrusionOk="0">
                  <a:moveTo>
                    <a:pt x="871" y="1"/>
                  </a:moveTo>
                  <a:lnTo>
                    <a:pt x="871" y="1"/>
                  </a:lnTo>
                  <a:cubicBezTo>
                    <a:pt x="1181" y="1313"/>
                    <a:pt x="1584" y="2600"/>
                    <a:pt x="2079" y="3866"/>
                  </a:cubicBezTo>
                  <a:cubicBezTo>
                    <a:pt x="1783" y="2543"/>
                    <a:pt x="1380" y="1259"/>
                    <a:pt x="871" y="1"/>
                  </a:cubicBezTo>
                  <a:close/>
                  <a:moveTo>
                    <a:pt x="150" y="4382"/>
                  </a:moveTo>
                  <a:lnTo>
                    <a:pt x="150" y="4382"/>
                  </a:lnTo>
                  <a:cubicBezTo>
                    <a:pt x="203" y="4636"/>
                    <a:pt x="254" y="4886"/>
                    <a:pt x="300" y="5139"/>
                  </a:cubicBezTo>
                  <a:cubicBezTo>
                    <a:pt x="104" y="5249"/>
                    <a:pt x="0" y="5378"/>
                    <a:pt x="79" y="5503"/>
                  </a:cubicBezTo>
                  <a:cubicBezTo>
                    <a:pt x="221" y="5730"/>
                    <a:pt x="364" y="5955"/>
                    <a:pt x="507" y="6184"/>
                  </a:cubicBezTo>
                  <a:cubicBezTo>
                    <a:pt x="571" y="6287"/>
                    <a:pt x="781" y="6334"/>
                    <a:pt x="1038" y="6334"/>
                  </a:cubicBezTo>
                  <a:cubicBezTo>
                    <a:pt x="1630" y="6334"/>
                    <a:pt x="2475" y="6098"/>
                    <a:pt x="2433" y="5781"/>
                  </a:cubicBezTo>
                  <a:cubicBezTo>
                    <a:pt x="2379" y="5424"/>
                    <a:pt x="2321" y="5071"/>
                    <a:pt x="2254" y="4718"/>
                  </a:cubicBezTo>
                  <a:cubicBezTo>
                    <a:pt x="2094" y="5035"/>
                    <a:pt x="1580" y="5256"/>
                    <a:pt x="1113" y="5256"/>
                  </a:cubicBezTo>
                  <a:cubicBezTo>
                    <a:pt x="771" y="5256"/>
                    <a:pt x="453" y="5136"/>
                    <a:pt x="332" y="4843"/>
                  </a:cubicBezTo>
                  <a:cubicBezTo>
                    <a:pt x="272" y="4690"/>
                    <a:pt x="211" y="4536"/>
                    <a:pt x="150" y="4382"/>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5" name="Google Shape;5925;p119"/>
            <p:cNvSpPr/>
            <p:nvPr/>
          </p:nvSpPr>
          <p:spPr>
            <a:xfrm>
              <a:off x="1346849" y="3688772"/>
              <a:ext cx="263803" cy="156038"/>
            </a:xfrm>
            <a:custGeom>
              <a:avLst/>
              <a:gdLst/>
              <a:ahLst/>
              <a:cxnLst/>
              <a:rect l="l" t="t" r="r" b="b"/>
              <a:pathLst>
                <a:path w="9383" h="5550" extrusionOk="0">
                  <a:moveTo>
                    <a:pt x="9005" y="1220"/>
                  </a:moveTo>
                  <a:cubicBezTo>
                    <a:pt x="8944" y="1409"/>
                    <a:pt x="8880" y="1595"/>
                    <a:pt x="8812" y="1780"/>
                  </a:cubicBezTo>
                  <a:cubicBezTo>
                    <a:pt x="9015" y="2204"/>
                    <a:pt x="9204" y="2636"/>
                    <a:pt x="9383" y="3068"/>
                  </a:cubicBezTo>
                  <a:cubicBezTo>
                    <a:pt x="9236" y="2458"/>
                    <a:pt x="9111" y="1841"/>
                    <a:pt x="9005" y="1220"/>
                  </a:cubicBezTo>
                  <a:close/>
                  <a:moveTo>
                    <a:pt x="7521" y="1"/>
                  </a:moveTo>
                  <a:lnTo>
                    <a:pt x="7521" y="1"/>
                  </a:lnTo>
                  <a:cubicBezTo>
                    <a:pt x="7414" y="43"/>
                    <a:pt x="7325" y="90"/>
                    <a:pt x="7265" y="140"/>
                  </a:cubicBezTo>
                  <a:cubicBezTo>
                    <a:pt x="6309" y="932"/>
                    <a:pt x="5318" y="1677"/>
                    <a:pt x="4280" y="2362"/>
                  </a:cubicBezTo>
                  <a:cubicBezTo>
                    <a:pt x="3723" y="2721"/>
                    <a:pt x="3160" y="3071"/>
                    <a:pt x="2583" y="3396"/>
                  </a:cubicBezTo>
                  <a:cubicBezTo>
                    <a:pt x="2311" y="3549"/>
                    <a:pt x="1773" y="3955"/>
                    <a:pt x="1388" y="4120"/>
                  </a:cubicBezTo>
                  <a:cubicBezTo>
                    <a:pt x="1324" y="4108"/>
                    <a:pt x="1256" y="4105"/>
                    <a:pt x="1189" y="4105"/>
                  </a:cubicBezTo>
                  <a:cubicBezTo>
                    <a:pt x="1024" y="4105"/>
                    <a:pt x="853" y="4138"/>
                    <a:pt x="682" y="4212"/>
                  </a:cubicBezTo>
                  <a:cubicBezTo>
                    <a:pt x="661" y="4223"/>
                    <a:pt x="639" y="4230"/>
                    <a:pt x="618" y="4240"/>
                  </a:cubicBezTo>
                  <a:cubicBezTo>
                    <a:pt x="315" y="4376"/>
                    <a:pt x="1" y="4676"/>
                    <a:pt x="68" y="5036"/>
                  </a:cubicBezTo>
                  <a:cubicBezTo>
                    <a:pt x="76" y="5064"/>
                    <a:pt x="80" y="5093"/>
                    <a:pt x="86" y="5122"/>
                  </a:cubicBezTo>
                  <a:cubicBezTo>
                    <a:pt x="144" y="5438"/>
                    <a:pt x="564" y="5550"/>
                    <a:pt x="857" y="5550"/>
                  </a:cubicBezTo>
                  <a:cubicBezTo>
                    <a:pt x="893" y="5550"/>
                    <a:pt x="924" y="5550"/>
                    <a:pt x="957" y="5545"/>
                  </a:cubicBezTo>
                  <a:cubicBezTo>
                    <a:pt x="2097" y="5435"/>
                    <a:pt x="3246" y="4630"/>
                    <a:pt x="4240" y="4009"/>
                  </a:cubicBezTo>
                  <a:lnTo>
                    <a:pt x="4240" y="4009"/>
                  </a:lnTo>
                  <a:cubicBezTo>
                    <a:pt x="3602" y="4294"/>
                    <a:pt x="2964" y="4576"/>
                    <a:pt x="2323" y="4861"/>
                  </a:cubicBezTo>
                  <a:cubicBezTo>
                    <a:pt x="2069" y="4975"/>
                    <a:pt x="1602" y="5147"/>
                    <a:pt x="1235" y="5147"/>
                  </a:cubicBezTo>
                  <a:cubicBezTo>
                    <a:pt x="1120" y="5147"/>
                    <a:pt x="1013" y="5129"/>
                    <a:pt x="928" y="5089"/>
                  </a:cubicBezTo>
                  <a:cubicBezTo>
                    <a:pt x="679" y="4968"/>
                    <a:pt x="432" y="4818"/>
                    <a:pt x="853" y="4630"/>
                  </a:cubicBezTo>
                  <a:cubicBezTo>
                    <a:pt x="1890" y="4166"/>
                    <a:pt x="2928" y="3705"/>
                    <a:pt x="3962" y="3242"/>
                  </a:cubicBezTo>
                  <a:cubicBezTo>
                    <a:pt x="4872" y="2839"/>
                    <a:pt x="6084" y="2529"/>
                    <a:pt x="6722" y="1720"/>
                  </a:cubicBezTo>
                  <a:cubicBezTo>
                    <a:pt x="6758" y="1673"/>
                    <a:pt x="6815" y="1627"/>
                    <a:pt x="6890" y="1580"/>
                  </a:cubicBezTo>
                  <a:cubicBezTo>
                    <a:pt x="7033" y="1192"/>
                    <a:pt x="7158" y="796"/>
                    <a:pt x="7268" y="394"/>
                  </a:cubicBezTo>
                  <a:cubicBezTo>
                    <a:pt x="7307" y="236"/>
                    <a:pt x="7400" y="108"/>
                    <a:pt x="7521"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6" name="Google Shape;5926;p119"/>
            <p:cNvSpPr/>
            <p:nvPr/>
          </p:nvSpPr>
          <p:spPr>
            <a:xfrm>
              <a:off x="1571537" y="3837665"/>
              <a:ext cx="18865" cy="60560"/>
            </a:xfrm>
            <a:custGeom>
              <a:avLst/>
              <a:gdLst/>
              <a:ahLst/>
              <a:cxnLst/>
              <a:rect l="l" t="t" r="r" b="b"/>
              <a:pathLst>
                <a:path w="671" h="2154" extrusionOk="0">
                  <a:moveTo>
                    <a:pt x="99" y="0"/>
                  </a:moveTo>
                  <a:cubicBezTo>
                    <a:pt x="68" y="86"/>
                    <a:pt x="35" y="171"/>
                    <a:pt x="0" y="257"/>
                  </a:cubicBezTo>
                  <a:cubicBezTo>
                    <a:pt x="200" y="895"/>
                    <a:pt x="424" y="1526"/>
                    <a:pt x="670" y="2153"/>
                  </a:cubicBezTo>
                  <a:cubicBezTo>
                    <a:pt x="514" y="1426"/>
                    <a:pt x="324" y="706"/>
                    <a:pt x="99"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7" name="Google Shape;5927;p119"/>
            <p:cNvSpPr/>
            <p:nvPr/>
          </p:nvSpPr>
          <p:spPr>
            <a:xfrm>
              <a:off x="1561501" y="3806289"/>
              <a:ext cx="12849" cy="38630"/>
            </a:xfrm>
            <a:custGeom>
              <a:avLst/>
              <a:gdLst/>
              <a:ahLst/>
              <a:cxnLst/>
              <a:rect l="l" t="t" r="r" b="b"/>
              <a:pathLst>
                <a:path w="457" h="1374" extrusionOk="0">
                  <a:moveTo>
                    <a:pt x="79" y="0"/>
                  </a:moveTo>
                  <a:cubicBezTo>
                    <a:pt x="53" y="47"/>
                    <a:pt x="25" y="93"/>
                    <a:pt x="0" y="142"/>
                  </a:cubicBezTo>
                  <a:cubicBezTo>
                    <a:pt x="111" y="552"/>
                    <a:pt x="229" y="967"/>
                    <a:pt x="357" y="1373"/>
                  </a:cubicBezTo>
                  <a:cubicBezTo>
                    <a:pt x="392" y="1287"/>
                    <a:pt x="425" y="1202"/>
                    <a:pt x="456" y="1116"/>
                  </a:cubicBezTo>
                  <a:cubicBezTo>
                    <a:pt x="339" y="741"/>
                    <a:pt x="214" y="371"/>
                    <a:pt x="79"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8" name="Google Shape;5928;p119"/>
            <p:cNvSpPr/>
            <p:nvPr/>
          </p:nvSpPr>
          <p:spPr>
            <a:xfrm>
              <a:off x="1554781" y="3783432"/>
              <a:ext cx="8941" cy="26878"/>
            </a:xfrm>
            <a:custGeom>
              <a:avLst/>
              <a:gdLst/>
              <a:ahLst/>
              <a:cxnLst/>
              <a:rect l="l" t="t" r="r" b="b"/>
              <a:pathLst>
                <a:path w="318" h="956" extrusionOk="0">
                  <a:moveTo>
                    <a:pt x="0" y="0"/>
                  </a:moveTo>
                  <a:lnTo>
                    <a:pt x="0" y="0"/>
                  </a:lnTo>
                  <a:cubicBezTo>
                    <a:pt x="75" y="321"/>
                    <a:pt x="154" y="638"/>
                    <a:pt x="239" y="955"/>
                  </a:cubicBezTo>
                  <a:cubicBezTo>
                    <a:pt x="264" y="906"/>
                    <a:pt x="292" y="860"/>
                    <a:pt x="318" y="813"/>
                  </a:cubicBezTo>
                  <a:cubicBezTo>
                    <a:pt x="218" y="542"/>
                    <a:pt x="111" y="271"/>
                    <a:pt x="0"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9" name="Google Shape;5929;p119"/>
            <p:cNvSpPr/>
            <p:nvPr/>
          </p:nvSpPr>
          <p:spPr>
            <a:xfrm>
              <a:off x="1644606" y="3883660"/>
              <a:ext cx="6944" cy="23982"/>
            </a:xfrm>
            <a:custGeom>
              <a:avLst/>
              <a:gdLst/>
              <a:ahLst/>
              <a:cxnLst/>
              <a:rect l="l" t="t" r="r" b="b"/>
              <a:pathLst>
                <a:path w="247" h="853" extrusionOk="0">
                  <a:moveTo>
                    <a:pt x="0" y="1"/>
                  </a:moveTo>
                  <a:lnTo>
                    <a:pt x="0" y="1"/>
                  </a:lnTo>
                  <a:cubicBezTo>
                    <a:pt x="64" y="282"/>
                    <a:pt x="122" y="568"/>
                    <a:pt x="175" y="853"/>
                  </a:cubicBezTo>
                  <a:cubicBezTo>
                    <a:pt x="235" y="736"/>
                    <a:pt x="247" y="607"/>
                    <a:pt x="189" y="468"/>
                  </a:cubicBezTo>
                  <a:cubicBezTo>
                    <a:pt x="125" y="315"/>
                    <a:pt x="61" y="158"/>
                    <a:pt x="0"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0" name="Google Shape;5930;p119"/>
            <p:cNvSpPr/>
            <p:nvPr/>
          </p:nvSpPr>
          <p:spPr>
            <a:xfrm>
              <a:off x="1358994" y="3733192"/>
              <a:ext cx="290540" cy="189608"/>
            </a:xfrm>
            <a:custGeom>
              <a:avLst/>
              <a:gdLst/>
              <a:ahLst/>
              <a:cxnLst/>
              <a:rect l="l" t="t" r="r" b="b"/>
              <a:pathLst>
                <a:path w="10334" h="6744" extrusionOk="0">
                  <a:moveTo>
                    <a:pt x="6458" y="0"/>
                  </a:moveTo>
                  <a:lnTo>
                    <a:pt x="6458" y="0"/>
                  </a:lnTo>
                  <a:cubicBezTo>
                    <a:pt x="6383" y="47"/>
                    <a:pt x="6326" y="93"/>
                    <a:pt x="6290" y="140"/>
                  </a:cubicBezTo>
                  <a:cubicBezTo>
                    <a:pt x="5652" y="949"/>
                    <a:pt x="4440" y="1259"/>
                    <a:pt x="3530" y="1662"/>
                  </a:cubicBezTo>
                  <a:cubicBezTo>
                    <a:pt x="2496" y="2125"/>
                    <a:pt x="1458" y="2586"/>
                    <a:pt x="421" y="3050"/>
                  </a:cubicBezTo>
                  <a:cubicBezTo>
                    <a:pt x="0" y="3238"/>
                    <a:pt x="247" y="3388"/>
                    <a:pt x="496" y="3509"/>
                  </a:cubicBezTo>
                  <a:cubicBezTo>
                    <a:pt x="581" y="3549"/>
                    <a:pt x="688" y="3567"/>
                    <a:pt x="803" y="3567"/>
                  </a:cubicBezTo>
                  <a:cubicBezTo>
                    <a:pt x="1170" y="3567"/>
                    <a:pt x="1637" y="3395"/>
                    <a:pt x="1891" y="3281"/>
                  </a:cubicBezTo>
                  <a:cubicBezTo>
                    <a:pt x="2532" y="2996"/>
                    <a:pt x="3170" y="2714"/>
                    <a:pt x="3808" y="2429"/>
                  </a:cubicBezTo>
                  <a:cubicBezTo>
                    <a:pt x="3894" y="2375"/>
                    <a:pt x="3976" y="2326"/>
                    <a:pt x="4058" y="2275"/>
                  </a:cubicBezTo>
                  <a:cubicBezTo>
                    <a:pt x="4750" y="1858"/>
                    <a:pt x="5421" y="1416"/>
                    <a:pt x="6073" y="949"/>
                  </a:cubicBezTo>
                  <a:cubicBezTo>
                    <a:pt x="6212" y="639"/>
                    <a:pt x="6341" y="321"/>
                    <a:pt x="6458" y="0"/>
                  </a:cubicBezTo>
                  <a:close/>
                  <a:moveTo>
                    <a:pt x="8380" y="200"/>
                  </a:moveTo>
                  <a:cubicBezTo>
                    <a:pt x="8326" y="350"/>
                    <a:pt x="8270" y="504"/>
                    <a:pt x="8209" y="653"/>
                  </a:cubicBezTo>
                  <a:cubicBezTo>
                    <a:pt x="8255" y="760"/>
                    <a:pt x="8276" y="863"/>
                    <a:pt x="8266" y="963"/>
                  </a:cubicBezTo>
                  <a:cubicBezTo>
                    <a:pt x="8173" y="1980"/>
                    <a:pt x="7967" y="2892"/>
                    <a:pt x="7659" y="3716"/>
                  </a:cubicBezTo>
                  <a:cubicBezTo>
                    <a:pt x="7884" y="4422"/>
                    <a:pt x="8074" y="5142"/>
                    <a:pt x="8230" y="5869"/>
                  </a:cubicBezTo>
                  <a:cubicBezTo>
                    <a:pt x="8291" y="6023"/>
                    <a:pt x="8352" y="6177"/>
                    <a:pt x="8412" y="6330"/>
                  </a:cubicBezTo>
                  <a:cubicBezTo>
                    <a:pt x="8533" y="6623"/>
                    <a:pt x="8851" y="6743"/>
                    <a:pt x="9193" y="6743"/>
                  </a:cubicBezTo>
                  <a:cubicBezTo>
                    <a:pt x="9660" y="6743"/>
                    <a:pt x="10174" y="6522"/>
                    <a:pt x="10334" y="6205"/>
                  </a:cubicBezTo>
                  <a:cubicBezTo>
                    <a:pt x="10281" y="5920"/>
                    <a:pt x="10223" y="5634"/>
                    <a:pt x="10159" y="5353"/>
                  </a:cubicBezTo>
                  <a:cubicBezTo>
                    <a:pt x="9664" y="4087"/>
                    <a:pt x="9261" y="2800"/>
                    <a:pt x="8951" y="1488"/>
                  </a:cubicBezTo>
                  <a:cubicBezTo>
                    <a:pt x="8772" y="1056"/>
                    <a:pt x="8583" y="624"/>
                    <a:pt x="8380" y="20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1" name="Google Shape;5931;p119"/>
            <p:cNvSpPr/>
            <p:nvPr/>
          </p:nvSpPr>
          <p:spPr>
            <a:xfrm>
              <a:off x="1563694" y="3751551"/>
              <a:ext cx="28003" cy="86144"/>
            </a:xfrm>
            <a:custGeom>
              <a:avLst/>
              <a:gdLst/>
              <a:ahLst/>
              <a:cxnLst/>
              <a:rect l="l" t="t" r="r" b="b"/>
              <a:pathLst>
                <a:path w="996" h="3064" extrusionOk="0">
                  <a:moveTo>
                    <a:pt x="928" y="0"/>
                  </a:moveTo>
                  <a:cubicBezTo>
                    <a:pt x="660" y="671"/>
                    <a:pt x="350" y="1323"/>
                    <a:pt x="1" y="1947"/>
                  </a:cubicBezTo>
                  <a:cubicBezTo>
                    <a:pt x="136" y="2318"/>
                    <a:pt x="261" y="2688"/>
                    <a:pt x="378" y="3063"/>
                  </a:cubicBezTo>
                  <a:cubicBezTo>
                    <a:pt x="686" y="2239"/>
                    <a:pt x="892" y="1327"/>
                    <a:pt x="985" y="310"/>
                  </a:cubicBezTo>
                  <a:cubicBezTo>
                    <a:pt x="995" y="210"/>
                    <a:pt x="974" y="107"/>
                    <a:pt x="928"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2" name="Google Shape;5932;p119"/>
            <p:cNvSpPr/>
            <p:nvPr/>
          </p:nvSpPr>
          <p:spPr>
            <a:xfrm>
              <a:off x="1543732" y="3725180"/>
              <a:ext cx="46052" cy="81140"/>
            </a:xfrm>
            <a:custGeom>
              <a:avLst/>
              <a:gdLst/>
              <a:ahLst/>
              <a:cxnLst/>
              <a:rect l="l" t="t" r="r" b="b"/>
              <a:pathLst>
                <a:path w="1638" h="2886" extrusionOk="0">
                  <a:moveTo>
                    <a:pt x="660" y="0"/>
                  </a:moveTo>
                  <a:cubicBezTo>
                    <a:pt x="458" y="40"/>
                    <a:pt x="257" y="104"/>
                    <a:pt x="91" y="179"/>
                  </a:cubicBezTo>
                  <a:cubicBezTo>
                    <a:pt x="65" y="417"/>
                    <a:pt x="37" y="649"/>
                    <a:pt x="1" y="874"/>
                  </a:cubicBezTo>
                  <a:lnTo>
                    <a:pt x="129" y="778"/>
                  </a:lnTo>
                  <a:cubicBezTo>
                    <a:pt x="208" y="1212"/>
                    <a:pt x="297" y="1644"/>
                    <a:pt x="393" y="2072"/>
                  </a:cubicBezTo>
                  <a:cubicBezTo>
                    <a:pt x="504" y="2343"/>
                    <a:pt x="611" y="2614"/>
                    <a:pt x="711" y="2885"/>
                  </a:cubicBezTo>
                  <a:cubicBezTo>
                    <a:pt x="1060" y="2261"/>
                    <a:pt x="1370" y="1609"/>
                    <a:pt x="1638" y="938"/>
                  </a:cubicBezTo>
                  <a:cubicBezTo>
                    <a:pt x="1477" y="567"/>
                    <a:pt x="1032" y="172"/>
                    <a:pt x="660"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933" name="Google Shape;5933;p119"/>
          <p:cNvSpPr/>
          <p:nvPr/>
        </p:nvSpPr>
        <p:spPr>
          <a:xfrm>
            <a:off x="1585451" y="4153725"/>
            <a:ext cx="177181" cy="27019"/>
          </a:xfrm>
          <a:custGeom>
            <a:avLst/>
            <a:gdLst/>
            <a:ahLst/>
            <a:cxnLst/>
            <a:rect l="l" t="t" r="r" b="b"/>
            <a:pathLst>
              <a:path w="6302" h="961" extrusionOk="0">
                <a:moveTo>
                  <a:pt x="535" y="1"/>
                </a:moveTo>
                <a:cubicBezTo>
                  <a:pt x="0" y="1"/>
                  <a:pt x="385" y="568"/>
                  <a:pt x="856" y="960"/>
                </a:cubicBezTo>
                <a:cubicBezTo>
                  <a:pt x="1088" y="821"/>
                  <a:pt x="1348" y="714"/>
                  <a:pt x="1591" y="714"/>
                </a:cubicBezTo>
                <a:lnTo>
                  <a:pt x="1598" y="714"/>
                </a:lnTo>
                <a:cubicBezTo>
                  <a:pt x="3167" y="732"/>
                  <a:pt x="4736" y="753"/>
                  <a:pt x="6301" y="771"/>
                </a:cubicBezTo>
                <a:cubicBezTo>
                  <a:pt x="5827" y="682"/>
                  <a:pt x="5328" y="654"/>
                  <a:pt x="4889" y="593"/>
                </a:cubicBezTo>
                <a:cubicBezTo>
                  <a:pt x="3484" y="400"/>
                  <a:pt x="2079" y="204"/>
                  <a:pt x="678" y="12"/>
                </a:cubicBezTo>
                <a:cubicBezTo>
                  <a:pt x="624" y="4"/>
                  <a:pt x="575" y="1"/>
                  <a:pt x="535"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934" name="Google Shape;5934;p119"/>
          <p:cNvGrpSpPr/>
          <p:nvPr/>
        </p:nvGrpSpPr>
        <p:grpSpPr>
          <a:xfrm>
            <a:off x="1095842" y="4158251"/>
            <a:ext cx="744776" cy="273613"/>
            <a:chOff x="865168" y="4158251"/>
            <a:chExt cx="744776" cy="273613"/>
          </a:xfrm>
        </p:grpSpPr>
        <p:sp>
          <p:nvSpPr>
            <p:cNvPr id="5935" name="Google Shape;5935;p119"/>
            <p:cNvSpPr/>
            <p:nvPr/>
          </p:nvSpPr>
          <p:spPr>
            <a:xfrm>
              <a:off x="865168" y="4158251"/>
              <a:ext cx="694581" cy="271816"/>
            </a:xfrm>
            <a:custGeom>
              <a:avLst/>
              <a:gdLst/>
              <a:ahLst/>
              <a:cxnLst/>
              <a:rect l="l" t="t" r="r" b="b"/>
              <a:pathLst>
                <a:path w="24705" h="9668" extrusionOk="0">
                  <a:moveTo>
                    <a:pt x="24201" y="500"/>
                  </a:moveTo>
                  <a:cubicBezTo>
                    <a:pt x="24108" y="500"/>
                    <a:pt x="24030" y="521"/>
                    <a:pt x="23977" y="571"/>
                  </a:cubicBezTo>
                  <a:cubicBezTo>
                    <a:pt x="23962" y="585"/>
                    <a:pt x="23944" y="600"/>
                    <a:pt x="23930" y="613"/>
                  </a:cubicBezTo>
                  <a:cubicBezTo>
                    <a:pt x="24187" y="618"/>
                    <a:pt x="24447" y="621"/>
                    <a:pt x="24704" y="621"/>
                  </a:cubicBezTo>
                  <a:cubicBezTo>
                    <a:pt x="24518" y="549"/>
                    <a:pt x="24344" y="500"/>
                    <a:pt x="24201" y="500"/>
                  </a:cubicBezTo>
                  <a:close/>
                  <a:moveTo>
                    <a:pt x="6822" y="1"/>
                  </a:moveTo>
                  <a:cubicBezTo>
                    <a:pt x="6722" y="1"/>
                    <a:pt x="6647" y="25"/>
                    <a:pt x="6615" y="78"/>
                  </a:cubicBezTo>
                  <a:cubicBezTo>
                    <a:pt x="5913" y="1327"/>
                    <a:pt x="5153" y="2529"/>
                    <a:pt x="4336" y="3691"/>
                  </a:cubicBezTo>
                  <a:cubicBezTo>
                    <a:pt x="5085" y="2749"/>
                    <a:pt x="5849" y="1819"/>
                    <a:pt x="6622" y="899"/>
                  </a:cubicBezTo>
                  <a:cubicBezTo>
                    <a:pt x="6786" y="703"/>
                    <a:pt x="7546" y="435"/>
                    <a:pt x="8063" y="414"/>
                  </a:cubicBezTo>
                  <a:cubicBezTo>
                    <a:pt x="7674" y="218"/>
                    <a:pt x="7125" y="1"/>
                    <a:pt x="6822" y="1"/>
                  </a:cubicBezTo>
                  <a:close/>
                  <a:moveTo>
                    <a:pt x="23160" y="1694"/>
                  </a:moveTo>
                  <a:cubicBezTo>
                    <a:pt x="23128" y="1694"/>
                    <a:pt x="23093" y="1698"/>
                    <a:pt x="23060" y="1698"/>
                  </a:cubicBezTo>
                  <a:cubicBezTo>
                    <a:pt x="22928" y="1704"/>
                    <a:pt x="22807" y="1716"/>
                    <a:pt x="22708" y="1719"/>
                  </a:cubicBezTo>
                  <a:cubicBezTo>
                    <a:pt x="20286" y="3912"/>
                    <a:pt x="17865" y="6105"/>
                    <a:pt x="15440" y="8302"/>
                  </a:cubicBezTo>
                  <a:cubicBezTo>
                    <a:pt x="15608" y="8491"/>
                    <a:pt x="15779" y="8679"/>
                    <a:pt x="15947" y="8868"/>
                  </a:cubicBezTo>
                  <a:cubicBezTo>
                    <a:pt x="16036" y="8968"/>
                    <a:pt x="15676" y="9164"/>
                    <a:pt x="15241" y="9304"/>
                  </a:cubicBezTo>
                  <a:cubicBezTo>
                    <a:pt x="15415" y="9393"/>
                    <a:pt x="15615" y="9482"/>
                    <a:pt x="15807" y="9549"/>
                  </a:cubicBezTo>
                  <a:cubicBezTo>
                    <a:pt x="15836" y="9518"/>
                    <a:pt x="15872" y="9482"/>
                    <a:pt x="15921" y="9442"/>
                  </a:cubicBezTo>
                  <a:cubicBezTo>
                    <a:pt x="18664" y="7143"/>
                    <a:pt x="21367" y="4796"/>
                    <a:pt x="24026" y="2404"/>
                  </a:cubicBezTo>
                  <a:lnTo>
                    <a:pt x="24026" y="2404"/>
                  </a:lnTo>
                  <a:cubicBezTo>
                    <a:pt x="24008" y="2407"/>
                    <a:pt x="23987" y="2407"/>
                    <a:pt x="23973" y="2407"/>
                  </a:cubicBezTo>
                  <a:cubicBezTo>
                    <a:pt x="23802" y="2407"/>
                    <a:pt x="23763" y="2325"/>
                    <a:pt x="24016" y="2126"/>
                  </a:cubicBezTo>
                  <a:cubicBezTo>
                    <a:pt x="23995" y="2012"/>
                    <a:pt x="23973" y="1905"/>
                    <a:pt x="23948" y="1794"/>
                  </a:cubicBezTo>
                  <a:cubicBezTo>
                    <a:pt x="23692" y="1752"/>
                    <a:pt x="23427" y="1719"/>
                    <a:pt x="23160" y="1694"/>
                  </a:cubicBezTo>
                  <a:close/>
                  <a:moveTo>
                    <a:pt x="7463" y="1944"/>
                  </a:moveTo>
                  <a:cubicBezTo>
                    <a:pt x="5926" y="3819"/>
                    <a:pt x="4432" y="5731"/>
                    <a:pt x="2989" y="7681"/>
                  </a:cubicBezTo>
                  <a:cubicBezTo>
                    <a:pt x="2803" y="7935"/>
                    <a:pt x="2161" y="8009"/>
                    <a:pt x="1672" y="8009"/>
                  </a:cubicBezTo>
                  <a:cubicBezTo>
                    <a:pt x="1320" y="8009"/>
                    <a:pt x="1045" y="7970"/>
                    <a:pt x="1073" y="7930"/>
                  </a:cubicBezTo>
                  <a:cubicBezTo>
                    <a:pt x="1356" y="7553"/>
                    <a:pt x="1637" y="7175"/>
                    <a:pt x="1922" y="6796"/>
                  </a:cubicBezTo>
                  <a:lnTo>
                    <a:pt x="1922" y="6796"/>
                  </a:lnTo>
                  <a:cubicBezTo>
                    <a:pt x="1305" y="7517"/>
                    <a:pt x="663" y="8216"/>
                    <a:pt x="0" y="8901"/>
                  </a:cubicBezTo>
                  <a:cubicBezTo>
                    <a:pt x="0" y="8901"/>
                    <a:pt x="282" y="9082"/>
                    <a:pt x="628" y="9264"/>
                  </a:cubicBezTo>
                  <a:cubicBezTo>
                    <a:pt x="977" y="9446"/>
                    <a:pt x="1394" y="9632"/>
                    <a:pt x="1666" y="9632"/>
                  </a:cubicBezTo>
                  <a:cubicBezTo>
                    <a:pt x="1758" y="9632"/>
                    <a:pt x="1837" y="9610"/>
                    <a:pt x="1886" y="9556"/>
                  </a:cubicBezTo>
                  <a:cubicBezTo>
                    <a:pt x="2065" y="9378"/>
                    <a:pt x="2243" y="9200"/>
                    <a:pt x="2421" y="9018"/>
                  </a:cubicBezTo>
                  <a:cubicBezTo>
                    <a:pt x="2421" y="9018"/>
                    <a:pt x="2418" y="9018"/>
                    <a:pt x="2411" y="9015"/>
                  </a:cubicBezTo>
                  <a:cubicBezTo>
                    <a:pt x="4397" y="6911"/>
                    <a:pt x="6152" y="4625"/>
                    <a:pt x="7663" y="2165"/>
                  </a:cubicBezTo>
                  <a:cubicBezTo>
                    <a:pt x="7599" y="2090"/>
                    <a:pt x="7531" y="2015"/>
                    <a:pt x="7463" y="1944"/>
                  </a:cubicBezTo>
                  <a:close/>
                  <a:moveTo>
                    <a:pt x="16756" y="9478"/>
                  </a:moveTo>
                  <a:lnTo>
                    <a:pt x="16756" y="9478"/>
                  </a:lnTo>
                  <a:cubicBezTo>
                    <a:pt x="16631" y="9553"/>
                    <a:pt x="16507" y="9620"/>
                    <a:pt x="16385" y="9668"/>
                  </a:cubicBezTo>
                  <a:cubicBezTo>
                    <a:pt x="16489" y="9668"/>
                    <a:pt x="16574" y="9642"/>
                    <a:pt x="16627" y="9592"/>
                  </a:cubicBezTo>
                  <a:cubicBezTo>
                    <a:pt x="16670" y="9553"/>
                    <a:pt x="16713" y="9518"/>
                    <a:pt x="16756" y="9478"/>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6" name="Google Shape;5936;p119"/>
            <p:cNvSpPr/>
            <p:nvPr/>
          </p:nvSpPr>
          <p:spPr>
            <a:xfrm>
              <a:off x="1531925" y="4175373"/>
              <a:ext cx="78019" cy="182888"/>
            </a:xfrm>
            <a:custGeom>
              <a:avLst/>
              <a:gdLst/>
              <a:ahLst/>
              <a:cxnLst/>
              <a:rect l="l" t="t" r="r" b="b"/>
              <a:pathLst>
                <a:path w="2775" h="6505" extrusionOk="0">
                  <a:moveTo>
                    <a:pt x="0" y="1"/>
                  </a:moveTo>
                  <a:cubicBezTo>
                    <a:pt x="61" y="12"/>
                    <a:pt x="118" y="22"/>
                    <a:pt x="175" y="37"/>
                  </a:cubicBezTo>
                  <a:cubicBezTo>
                    <a:pt x="190" y="26"/>
                    <a:pt x="200" y="15"/>
                    <a:pt x="214" y="4"/>
                  </a:cubicBezTo>
                  <a:cubicBezTo>
                    <a:pt x="143" y="1"/>
                    <a:pt x="72" y="1"/>
                    <a:pt x="0" y="1"/>
                  </a:cubicBezTo>
                  <a:close/>
                  <a:moveTo>
                    <a:pt x="988" y="12"/>
                  </a:moveTo>
                  <a:cubicBezTo>
                    <a:pt x="1159" y="80"/>
                    <a:pt x="1337" y="169"/>
                    <a:pt x="1498" y="254"/>
                  </a:cubicBezTo>
                  <a:cubicBezTo>
                    <a:pt x="1840" y="440"/>
                    <a:pt x="2119" y="621"/>
                    <a:pt x="2147" y="621"/>
                  </a:cubicBezTo>
                  <a:lnTo>
                    <a:pt x="2150" y="621"/>
                  </a:lnTo>
                  <a:cubicBezTo>
                    <a:pt x="2097" y="668"/>
                    <a:pt x="2047" y="710"/>
                    <a:pt x="1997" y="757"/>
                  </a:cubicBezTo>
                  <a:cubicBezTo>
                    <a:pt x="2061" y="757"/>
                    <a:pt x="2125" y="764"/>
                    <a:pt x="2190" y="771"/>
                  </a:cubicBezTo>
                  <a:cubicBezTo>
                    <a:pt x="2393" y="800"/>
                    <a:pt x="2101" y="1067"/>
                    <a:pt x="2072" y="1092"/>
                  </a:cubicBezTo>
                  <a:cubicBezTo>
                    <a:pt x="1982" y="1174"/>
                    <a:pt x="1893" y="1253"/>
                    <a:pt x="1808" y="1331"/>
                  </a:cubicBezTo>
                  <a:cubicBezTo>
                    <a:pt x="2004" y="1908"/>
                    <a:pt x="1979" y="2593"/>
                    <a:pt x="2030" y="3182"/>
                  </a:cubicBezTo>
                  <a:cubicBezTo>
                    <a:pt x="2122" y="4288"/>
                    <a:pt x="2158" y="5396"/>
                    <a:pt x="2158" y="6505"/>
                  </a:cubicBezTo>
                  <a:cubicBezTo>
                    <a:pt x="2318" y="6380"/>
                    <a:pt x="2422" y="6245"/>
                    <a:pt x="2418" y="6106"/>
                  </a:cubicBezTo>
                  <a:cubicBezTo>
                    <a:pt x="2361" y="4102"/>
                    <a:pt x="2475" y="2119"/>
                    <a:pt x="2757" y="137"/>
                  </a:cubicBezTo>
                  <a:cubicBezTo>
                    <a:pt x="2774" y="80"/>
                    <a:pt x="2757" y="44"/>
                    <a:pt x="2693" y="33"/>
                  </a:cubicBezTo>
                  <a:cubicBezTo>
                    <a:pt x="2125" y="26"/>
                    <a:pt x="1555" y="19"/>
                    <a:pt x="988" y="12"/>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7" name="Google Shape;5937;p119"/>
            <p:cNvSpPr/>
            <p:nvPr/>
          </p:nvSpPr>
          <p:spPr>
            <a:xfrm>
              <a:off x="1536845" y="4175485"/>
              <a:ext cx="55555" cy="23111"/>
            </a:xfrm>
            <a:custGeom>
              <a:avLst/>
              <a:gdLst/>
              <a:ahLst/>
              <a:cxnLst/>
              <a:rect l="l" t="t" r="r" b="b"/>
              <a:pathLst>
                <a:path w="1976" h="822" extrusionOk="0">
                  <a:moveTo>
                    <a:pt x="39" y="0"/>
                  </a:moveTo>
                  <a:cubicBezTo>
                    <a:pt x="25" y="11"/>
                    <a:pt x="15" y="22"/>
                    <a:pt x="0" y="33"/>
                  </a:cubicBezTo>
                  <a:cubicBezTo>
                    <a:pt x="435" y="133"/>
                    <a:pt x="841" y="293"/>
                    <a:pt x="1170" y="589"/>
                  </a:cubicBezTo>
                  <a:cubicBezTo>
                    <a:pt x="1244" y="660"/>
                    <a:pt x="1315" y="739"/>
                    <a:pt x="1373" y="821"/>
                  </a:cubicBezTo>
                  <a:cubicBezTo>
                    <a:pt x="1516" y="778"/>
                    <a:pt x="1662" y="753"/>
                    <a:pt x="1815" y="753"/>
                  </a:cubicBezTo>
                  <a:lnTo>
                    <a:pt x="1822" y="753"/>
                  </a:lnTo>
                  <a:cubicBezTo>
                    <a:pt x="1872" y="706"/>
                    <a:pt x="1922" y="664"/>
                    <a:pt x="1975" y="617"/>
                  </a:cubicBezTo>
                  <a:lnTo>
                    <a:pt x="1972" y="617"/>
                  </a:lnTo>
                  <a:cubicBezTo>
                    <a:pt x="1944" y="617"/>
                    <a:pt x="1665" y="436"/>
                    <a:pt x="1323" y="250"/>
                  </a:cubicBezTo>
                  <a:cubicBezTo>
                    <a:pt x="1162" y="165"/>
                    <a:pt x="984" y="76"/>
                    <a:pt x="813" y="8"/>
                  </a:cubicBezTo>
                  <a:cubicBezTo>
                    <a:pt x="556" y="8"/>
                    <a:pt x="296" y="5"/>
                    <a:pt x="39"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8" name="Google Shape;5938;p119"/>
            <p:cNvSpPr/>
            <p:nvPr/>
          </p:nvSpPr>
          <p:spPr>
            <a:xfrm>
              <a:off x="1348254" y="4180714"/>
              <a:ext cx="157247" cy="25978"/>
            </a:xfrm>
            <a:custGeom>
              <a:avLst/>
              <a:gdLst/>
              <a:ahLst/>
              <a:cxnLst/>
              <a:rect l="l" t="t" r="r" b="b"/>
              <a:pathLst>
                <a:path w="5593" h="924" extrusionOk="0">
                  <a:moveTo>
                    <a:pt x="1088" y="0"/>
                  </a:moveTo>
                  <a:cubicBezTo>
                    <a:pt x="946" y="82"/>
                    <a:pt x="813" y="175"/>
                    <a:pt x="700" y="257"/>
                  </a:cubicBezTo>
                  <a:cubicBezTo>
                    <a:pt x="639" y="300"/>
                    <a:pt x="0" y="856"/>
                    <a:pt x="247" y="859"/>
                  </a:cubicBezTo>
                  <a:cubicBezTo>
                    <a:pt x="1384" y="874"/>
                    <a:pt x="2522" y="888"/>
                    <a:pt x="3659" y="902"/>
                  </a:cubicBezTo>
                  <a:cubicBezTo>
                    <a:pt x="4230" y="910"/>
                    <a:pt x="4797" y="917"/>
                    <a:pt x="5367" y="923"/>
                  </a:cubicBezTo>
                  <a:lnTo>
                    <a:pt x="5385" y="923"/>
                  </a:lnTo>
                  <a:cubicBezTo>
                    <a:pt x="5424" y="923"/>
                    <a:pt x="5471" y="920"/>
                    <a:pt x="5525" y="920"/>
                  </a:cubicBezTo>
                  <a:cubicBezTo>
                    <a:pt x="5549" y="899"/>
                    <a:pt x="5571" y="877"/>
                    <a:pt x="5592" y="859"/>
                  </a:cubicBezTo>
                  <a:cubicBezTo>
                    <a:pt x="5264" y="828"/>
                    <a:pt x="4939" y="803"/>
                    <a:pt x="4633" y="760"/>
                  </a:cubicBezTo>
                  <a:cubicBezTo>
                    <a:pt x="3670" y="627"/>
                    <a:pt x="2704" y="492"/>
                    <a:pt x="1741" y="360"/>
                  </a:cubicBezTo>
                  <a:cubicBezTo>
                    <a:pt x="1562" y="336"/>
                    <a:pt x="1317" y="189"/>
                    <a:pt x="1088"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9" name="Google Shape;5939;p119"/>
            <p:cNvSpPr/>
            <p:nvPr/>
          </p:nvSpPr>
          <p:spPr>
            <a:xfrm>
              <a:off x="1503557" y="4204865"/>
              <a:ext cx="12764" cy="1743"/>
            </a:xfrm>
            <a:custGeom>
              <a:avLst/>
              <a:gdLst/>
              <a:ahLst/>
              <a:cxnLst/>
              <a:rect l="l" t="t" r="r" b="b"/>
              <a:pathLst>
                <a:path w="454" h="62" extrusionOk="0">
                  <a:moveTo>
                    <a:pt x="68" y="0"/>
                  </a:moveTo>
                  <a:cubicBezTo>
                    <a:pt x="47" y="18"/>
                    <a:pt x="25" y="40"/>
                    <a:pt x="1" y="61"/>
                  </a:cubicBezTo>
                  <a:cubicBezTo>
                    <a:pt x="100" y="58"/>
                    <a:pt x="221" y="46"/>
                    <a:pt x="353" y="40"/>
                  </a:cubicBezTo>
                  <a:cubicBezTo>
                    <a:pt x="386" y="40"/>
                    <a:pt x="421" y="36"/>
                    <a:pt x="453" y="36"/>
                  </a:cubicBezTo>
                  <a:cubicBezTo>
                    <a:pt x="325" y="22"/>
                    <a:pt x="197" y="11"/>
                    <a:pt x="68"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0" name="Google Shape;5940;p119"/>
            <p:cNvSpPr/>
            <p:nvPr/>
          </p:nvSpPr>
          <p:spPr>
            <a:xfrm>
              <a:off x="1516293" y="4205371"/>
              <a:ext cx="35200" cy="12652"/>
            </a:xfrm>
            <a:custGeom>
              <a:avLst/>
              <a:gdLst/>
              <a:ahLst/>
              <a:cxnLst/>
              <a:rect l="l" t="t" r="r" b="b"/>
              <a:pathLst>
                <a:path w="1252" h="450" extrusionOk="0">
                  <a:moveTo>
                    <a:pt x="535" y="0"/>
                  </a:moveTo>
                  <a:cubicBezTo>
                    <a:pt x="364" y="0"/>
                    <a:pt x="178" y="7"/>
                    <a:pt x="0" y="18"/>
                  </a:cubicBezTo>
                  <a:cubicBezTo>
                    <a:pt x="267" y="43"/>
                    <a:pt x="532" y="76"/>
                    <a:pt x="788" y="118"/>
                  </a:cubicBezTo>
                  <a:cubicBezTo>
                    <a:pt x="813" y="229"/>
                    <a:pt x="835" y="336"/>
                    <a:pt x="856" y="450"/>
                  </a:cubicBezTo>
                  <a:cubicBezTo>
                    <a:pt x="930" y="389"/>
                    <a:pt x="1031" y="318"/>
                    <a:pt x="1159" y="236"/>
                  </a:cubicBezTo>
                  <a:cubicBezTo>
                    <a:pt x="1191" y="218"/>
                    <a:pt x="1220" y="200"/>
                    <a:pt x="1251" y="178"/>
                  </a:cubicBezTo>
                  <a:cubicBezTo>
                    <a:pt x="1205" y="132"/>
                    <a:pt x="1156" y="97"/>
                    <a:pt x="1095" y="68"/>
                  </a:cubicBezTo>
                  <a:cubicBezTo>
                    <a:pt x="991" y="15"/>
                    <a:pt x="777" y="0"/>
                    <a:pt x="535"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1" name="Google Shape;5941;p119"/>
            <p:cNvSpPr/>
            <p:nvPr/>
          </p:nvSpPr>
          <p:spPr>
            <a:xfrm>
              <a:off x="1543030" y="4234328"/>
              <a:ext cx="49567" cy="160733"/>
            </a:xfrm>
            <a:custGeom>
              <a:avLst/>
              <a:gdLst/>
              <a:ahLst/>
              <a:cxnLst/>
              <a:rect l="l" t="t" r="r" b="b"/>
              <a:pathLst>
                <a:path w="1763" h="5717" extrusionOk="0">
                  <a:moveTo>
                    <a:pt x="557" y="1"/>
                  </a:moveTo>
                  <a:cubicBezTo>
                    <a:pt x="386" y="154"/>
                    <a:pt x="211" y="308"/>
                    <a:pt x="37" y="464"/>
                  </a:cubicBezTo>
                  <a:cubicBezTo>
                    <a:pt x="137" y="1698"/>
                    <a:pt x="62" y="3014"/>
                    <a:pt x="22" y="4159"/>
                  </a:cubicBezTo>
                  <a:cubicBezTo>
                    <a:pt x="19" y="4180"/>
                    <a:pt x="15" y="4202"/>
                    <a:pt x="15" y="4226"/>
                  </a:cubicBezTo>
                  <a:cubicBezTo>
                    <a:pt x="12" y="4358"/>
                    <a:pt x="12" y="4493"/>
                    <a:pt x="9" y="4630"/>
                  </a:cubicBezTo>
                  <a:cubicBezTo>
                    <a:pt x="1" y="5096"/>
                    <a:pt x="988" y="5716"/>
                    <a:pt x="1481" y="5716"/>
                  </a:cubicBezTo>
                  <a:cubicBezTo>
                    <a:pt x="1638" y="5716"/>
                    <a:pt x="1745" y="5649"/>
                    <a:pt x="1748" y="5496"/>
                  </a:cubicBezTo>
                  <a:cubicBezTo>
                    <a:pt x="1755" y="5132"/>
                    <a:pt x="1763" y="4772"/>
                    <a:pt x="1763" y="4408"/>
                  </a:cubicBezTo>
                  <a:lnTo>
                    <a:pt x="1763" y="4408"/>
                  </a:lnTo>
                  <a:cubicBezTo>
                    <a:pt x="1296" y="4775"/>
                    <a:pt x="368" y="5050"/>
                    <a:pt x="318" y="5050"/>
                  </a:cubicBezTo>
                  <a:cubicBezTo>
                    <a:pt x="315" y="5050"/>
                    <a:pt x="315" y="5050"/>
                    <a:pt x="315" y="5046"/>
                  </a:cubicBezTo>
                  <a:cubicBezTo>
                    <a:pt x="287" y="4108"/>
                    <a:pt x="282" y="3167"/>
                    <a:pt x="329" y="2226"/>
                  </a:cubicBezTo>
                  <a:cubicBezTo>
                    <a:pt x="351" y="1755"/>
                    <a:pt x="586" y="764"/>
                    <a:pt x="557"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2" name="Google Shape;5942;p119"/>
            <p:cNvSpPr/>
            <p:nvPr/>
          </p:nvSpPr>
          <p:spPr>
            <a:xfrm>
              <a:off x="1378843" y="4173798"/>
              <a:ext cx="158034" cy="31095"/>
            </a:xfrm>
            <a:custGeom>
              <a:avLst/>
              <a:gdLst/>
              <a:ahLst/>
              <a:cxnLst/>
              <a:rect l="l" t="t" r="r" b="b"/>
              <a:pathLst>
                <a:path w="5621" h="1106" extrusionOk="0">
                  <a:moveTo>
                    <a:pt x="735" y="0"/>
                  </a:moveTo>
                  <a:cubicBezTo>
                    <a:pt x="492" y="0"/>
                    <a:pt x="232" y="107"/>
                    <a:pt x="0" y="246"/>
                  </a:cubicBezTo>
                  <a:cubicBezTo>
                    <a:pt x="229" y="435"/>
                    <a:pt x="474" y="582"/>
                    <a:pt x="653" y="606"/>
                  </a:cubicBezTo>
                  <a:cubicBezTo>
                    <a:pt x="1616" y="738"/>
                    <a:pt x="2582" y="873"/>
                    <a:pt x="3545" y="1006"/>
                  </a:cubicBezTo>
                  <a:cubicBezTo>
                    <a:pt x="3851" y="1049"/>
                    <a:pt x="4176" y="1074"/>
                    <a:pt x="4504" y="1105"/>
                  </a:cubicBezTo>
                  <a:cubicBezTo>
                    <a:pt x="4878" y="766"/>
                    <a:pt x="5250" y="432"/>
                    <a:pt x="5620" y="93"/>
                  </a:cubicBezTo>
                  <a:cubicBezTo>
                    <a:pt x="5563" y="78"/>
                    <a:pt x="5506" y="68"/>
                    <a:pt x="5445" y="57"/>
                  </a:cubicBezTo>
                  <a:cubicBezTo>
                    <a:pt x="3880" y="39"/>
                    <a:pt x="2311" y="18"/>
                    <a:pt x="742"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3" name="Google Shape;5943;p119"/>
            <p:cNvSpPr/>
            <p:nvPr/>
          </p:nvSpPr>
          <p:spPr>
            <a:xfrm>
              <a:off x="1505469" y="4176385"/>
              <a:ext cx="69978" cy="34019"/>
            </a:xfrm>
            <a:custGeom>
              <a:avLst/>
              <a:gdLst/>
              <a:ahLst/>
              <a:cxnLst/>
              <a:rect l="l" t="t" r="r" b="b"/>
              <a:pathLst>
                <a:path w="2489" h="1210" extrusionOk="0">
                  <a:moveTo>
                    <a:pt x="1116" y="1"/>
                  </a:moveTo>
                  <a:cubicBezTo>
                    <a:pt x="746" y="340"/>
                    <a:pt x="374" y="674"/>
                    <a:pt x="0" y="1013"/>
                  </a:cubicBezTo>
                  <a:cubicBezTo>
                    <a:pt x="129" y="1024"/>
                    <a:pt x="257" y="1035"/>
                    <a:pt x="385" y="1049"/>
                  </a:cubicBezTo>
                  <a:cubicBezTo>
                    <a:pt x="563" y="1038"/>
                    <a:pt x="749" y="1031"/>
                    <a:pt x="920" y="1031"/>
                  </a:cubicBezTo>
                  <a:cubicBezTo>
                    <a:pt x="1162" y="1031"/>
                    <a:pt x="1376" y="1046"/>
                    <a:pt x="1480" y="1099"/>
                  </a:cubicBezTo>
                  <a:cubicBezTo>
                    <a:pt x="1541" y="1128"/>
                    <a:pt x="1590" y="1163"/>
                    <a:pt x="1636" y="1209"/>
                  </a:cubicBezTo>
                  <a:cubicBezTo>
                    <a:pt x="1915" y="1038"/>
                    <a:pt x="2193" y="875"/>
                    <a:pt x="2489" y="789"/>
                  </a:cubicBezTo>
                  <a:cubicBezTo>
                    <a:pt x="2431" y="707"/>
                    <a:pt x="2360" y="628"/>
                    <a:pt x="2286" y="557"/>
                  </a:cubicBezTo>
                  <a:cubicBezTo>
                    <a:pt x="1957" y="261"/>
                    <a:pt x="1551" y="101"/>
                    <a:pt x="1116"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4" name="Google Shape;5944;p119"/>
            <p:cNvSpPr/>
            <p:nvPr/>
          </p:nvSpPr>
          <p:spPr>
            <a:xfrm>
              <a:off x="1550958" y="4212765"/>
              <a:ext cx="41638" cy="163545"/>
            </a:xfrm>
            <a:custGeom>
              <a:avLst/>
              <a:gdLst/>
              <a:ahLst/>
              <a:cxnLst/>
              <a:rect l="l" t="t" r="r" b="b"/>
              <a:pathLst>
                <a:path w="1481" h="5817" extrusionOk="0">
                  <a:moveTo>
                    <a:pt x="1131" y="1"/>
                  </a:moveTo>
                  <a:cubicBezTo>
                    <a:pt x="846" y="258"/>
                    <a:pt x="561" y="511"/>
                    <a:pt x="275" y="768"/>
                  </a:cubicBezTo>
                  <a:cubicBezTo>
                    <a:pt x="304" y="1531"/>
                    <a:pt x="69" y="2522"/>
                    <a:pt x="47" y="2993"/>
                  </a:cubicBezTo>
                  <a:cubicBezTo>
                    <a:pt x="0" y="3934"/>
                    <a:pt x="5" y="4875"/>
                    <a:pt x="33" y="5813"/>
                  </a:cubicBezTo>
                  <a:cubicBezTo>
                    <a:pt x="33" y="5817"/>
                    <a:pt x="33" y="5817"/>
                    <a:pt x="36" y="5817"/>
                  </a:cubicBezTo>
                  <a:cubicBezTo>
                    <a:pt x="86" y="5817"/>
                    <a:pt x="1014" y="5542"/>
                    <a:pt x="1481" y="5175"/>
                  </a:cubicBezTo>
                  <a:cubicBezTo>
                    <a:pt x="1481" y="4066"/>
                    <a:pt x="1445" y="2958"/>
                    <a:pt x="1353" y="1852"/>
                  </a:cubicBezTo>
                  <a:cubicBezTo>
                    <a:pt x="1302" y="1263"/>
                    <a:pt x="1327" y="578"/>
                    <a:pt x="1131"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5" name="Google Shape;5945;p119"/>
            <p:cNvSpPr/>
            <p:nvPr/>
          </p:nvSpPr>
          <p:spPr>
            <a:xfrm>
              <a:off x="1305155" y="4237336"/>
              <a:ext cx="238921" cy="194528"/>
            </a:xfrm>
            <a:custGeom>
              <a:avLst/>
              <a:gdLst/>
              <a:ahLst/>
              <a:cxnLst/>
              <a:rect l="l" t="t" r="r" b="b"/>
              <a:pathLst>
                <a:path w="8498" h="6919" extrusionOk="0">
                  <a:moveTo>
                    <a:pt x="8465" y="1"/>
                  </a:moveTo>
                  <a:cubicBezTo>
                    <a:pt x="6013" y="2222"/>
                    <a:pt x="3559" y="4444"/>
                    <a:pt x="1106" y="6665"/>
                  </a:cubicBezTo>
                  <a:cubicBezTo>
                    <a:pt x="1331" y="6526"/>
                    <a:pt x="1538" y="6362"/>
                    <a:pt x="1673" y="6248"/>
                  </a:cubicBezTo>
                  <a:cubicBezTo>
                    <a:pt x="3977" y="4315"/>
                    <a:pt x="6251" y="2354"/>
                    <a:pt x="8498" y="357"/>
                  </a:cubicBezTo>
                  <a:cubicBezTo>
                    <a:pt x="8491" y="236"/>
                    <a:pt x="8476" y="119"/>
                    <a:pt x="8465" y="1"/>
                  </a:cubicBezTo>
                  <a:close/>
                  <a:moveTo>
                    <a:pt x="157" y="6736"/>
                  </a:moveTo>
                  <a:lnTo>
                    <a:pt x="157" y="6736"/>
                  </a:lnTo>
                  <a:cubicBezTo>
                    <a:pt x="1" y="6911"/>
                    <a:pt x="204" y="6911"/>
                    <a:pt x="429" y="6919"/>
                  </a:cubicBezTo>
                  <a:lnTo>
                    <a:pt x="442" y="6919"/>
                  </a:lnTo>
                  <a:cubicBezTo>
                    <a:pt x="532" y="6919"/>
                    <a:pt x="631" y="6893"/>
                    <a:pt x="735" y="6855"/>
                  </a:cubicBezTo>
                  <a:lnTo>
                    <a:pt x="720" y="6855"/>
                  </a:lnTo>
                  <a:cubicBezTo>
                    <a:pt x="564" y="6855"/>
                    <a:pt x="364" y="6807"/>
                    <a:pt x="157" y="6736"/>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6" name="Google Shape;5946;p119"/>
            <p:cNvSpPr/>
            <p:nvPr/>
          </p:nvSpPr>
          <p:spPr>
            <a:xfrm>
              <a:off x="1309569" y="4217994"/>
              <a:ext cx="233608" cy="212071"/>
            </a:xfrm>
            <a:custGeom>
              <a:avLst/>
              <a:gdLst/>
              <a:ahLst/>
              <a:cxnLst/>
              <a:rect l="l" t="t" r="r" b="b"/>
              <a:pathLst>
                <a:path w="8309" h="7543" extrusionOk="0">
                  <a:moveTo>
                    <a:pt x="8209" y="1"/>
                  </a:moveTo>
                  <a:cubicBezTo>
                    <a:pt x="7956" y="200"/>
                    <a:pt x="7995" y="282"/>
                    <a:pt x="8166" y="282"/>
                  </a:cubicBezTo>
                  <a:cubicBezTo>
                    <a:pt x="8180" y="282"/>
                    <a:pt x="8201" y="282"/>
                    <a:pt x="8219" y="279"/>
                  </a:cubicBezTo>
                  <a:lnTo>
                    <a:pt x="8219" y="279"/>
                  </a:lnTo>
                  <a:cubicBezTo>
                    <a:pt x="5560" y="2671"/>
                    <a:pt x="2857" y="5018"/>
                    <a:pt x="114" y="7317"/>
                  </a:cubicBezTo>
                  <a:cubicBezTo>
                    <a:pt x="65" y="7357"/>
                    <a:pt x="29" y="7393"/>
                    <a:pt x="0" y="7424"/>
                  </a:cubicBezTo>
                  <a:cubicBezTo>
                    <a:pt x="207" y="7495"/>
                    <a:pt x="407" y="7543"/>
                    <a:pt x="563" y="7543"/>
                  </a:cubicBezTo>
                  <a:lnTo>
                    <a:pt x="578" y="7543"/>
                  </a:lnTo>
                  <a:cubicBezTo>
                    <a:pt x="700" y="7495"/>
                    <a:pt x="824" y="7428"/>
                    <a:pt x="949" y="7353"/>
                  </a:cubicBezTo>
                  <a:cubicBezTo>
                    <a:pt x="3402" y="5132"/>
                    <a:pt x="5856" y="2910"/>
                    <a:pt x="8308" y="689"/>
                  </a:cubicBezTo>
                  <a:cubicBezTo>
                    <a:pt x="8283" y="453"/>
                    <a:pt x="8252" y="226"/>
                    <a:pt x="8209"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7" name="Google Shape;5947;p119"/>
            <p:cNvSpPr/>
            <p:nvPr/>
          </p:nvSpPr>
          <p:spPr>
            <a:xfrm>
              <a:off x="1579213" y="4196655"/>
              <a:ext cx="20018" cy="16138"/>
            </a:xfrm>
            <a:custGeom>
              <a:avLst/>
              <a:gdLst/>
              <a:ahLst/>
              <a:cxnLst/>
              <a:rect l="l" t="t" r="r" b="b"/>
              <a:pathLst>
                <a:path w="712" h="574" extrusionOk="0">
                  <a:moveTo>
                    <a:pt x="315" y="0"/>
                  </a:moveTo>
                  <a:cubicBezTo>
                    <a:pt x="211" y="96"/>
                    <a:pt x="105" y="189"/>
                    <a:pt x="1" y="285"/>
                  </a:cubicBezTo>
                  <a:cubicBezTo>
                    <a:pt x="51" y="378"/>
                    <a:pt x="91" y="475"/>
                    <a:pt x="126" y="574"/>
                  </a:cubicBezTo>
                  <a:cubicBezTo>
                    <a:pt x="211" y="496"/>
                    <a:pt x="300" y="417"/>
                    <a:pt x="390" y="335"/>
                  </a:cubicBezTo>
                  <a:cubicBezTo>
                    <a:pt x="419" y="310"/>
                    <a:pt x="711" y="43"/>
                    <a:pt x="508" y="14"/>
                  </a:cubicBezTo>
                  <a:cubicBezTo>
                    <a:pt x="443" y="7"/>
                    <a:pt x="379" y="0"/>
                    <a:pt x="315"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8" name="Google Shape;5948;p119"/>
            <p:cNvSpPr/>
            <p:nvPr/>
          </p:nvSpPr>
          <p:spPr>
            <a:xfrm>
              <a:off x="1575417" y="4196655"/>
              <a:ext cx="12680" cy="8041"/>
            </a:xfrm>
            <a:custGeom>
              <a:avLst/>
              <a:gdLst/>
              <a:ahLst/>
              <a:cxnLst/>
              <a:rect l="l" t="t" r="r" b="b"/>
              <a:pathLst>
                <a:path w="451" h="286" extrusionOk="0">
                  <a:moveTo>
                    <a:pt x="443" y="0"/>
                  </a:moveTo>
                  <a:cubicBezTo>
                    <a:pt x="290" y="0"/>
                    <a:pt x="144" y="25"/>
                    <a:pt x="1" y="68"/>
                  </a:cubicBezTo>
                  <a:cubicBezTo>
                    <a:pt x="55" y="136"/>
                    <a:pt x="97" y="210"/>
                    <a:pt x="136" y="285"/>
                  </a:cubicBezTo>
                  <a:cubicBezTo>
                    <a:pt x="240" y="189"/>
                    <a:pt x="346" y="96"/>
                    <a:pt x="450"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9" name="Google Shape;5949;p119"/>
            <p:cNvSpPr/>
            <p:nvPr/>
          </p:nvSpPr>
          <p:spPr>
            <a:xfrm>
              <a:off x="1543142" y="4224207"/>
              <a:ext cx="15576" cy="23195"/>
            </a:xfrm>
            <a:custGeom>
              <a:avLst/>
              <a:gdLst/>
              <a:ahLst/>
              <a:cxnLst/>
              <a:rect l="l" t="t" r="r" b="b"/>
              <a:pathLst>
                <a:path w="554" h="825" extrusionOk="0">
                  <a:moveTo>
                    <a:pt x="518" y="0"/>
                  </a:moveTo>
                  <a:cubicBezTo>
                    <a:pt x="343" y="158"/>
                    <a:pt x="171" y="311"/>
                    <a:pt x="0" y="468"/>
                  </a:cubicBezTo>
                  <a:cubicBezTo>
                    <a:pt x="11" y="586"/>
                    <a:pt x="26" y="703"/>
                    <a:pt x="33" y="824"/>
                  </a:cubicBezTo>
                  <a:cubicBezTo>
                    <a:pt x="207" y="668"/>
                    <a:pt x="382" y="514"/>
                    <a:pt x="553" y="361"/>
                  </a:cubicBezTo>
                  <a:cubicBezTo>
                    <a:pt x="550" y="232"/>
                    <a:pt x="539" y="112"/>
                    <a:pt x="518"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0" name="Google Shape;5950;p119"/>
            <p:cNvSpPr/>
            <p:nvPr/>
          </p:nvSpPr>
          <p:spPr>
            <a:xfrm>
              <a:off x="1540359" y="4210375"/>
              <a:ext cx="17375" cy="26990"/>
            </a:xfrm>
            <a:custGeom>
              <a:avLst/>
              <a:gdLst/>
              <a:ahLst/>
              <a:cxnLst/>
              <a:rect l="l" t="t" r="r" b="b"/>
              <a:pathLst>
                <a:path w="618" h="960" extrusionOk="0">
                  <a:moveTo>
                    <a:pt x="395" y="0"/>
                  </a:moveTo>
                  <a:cubicBezTo>
                    <a:pt x="364" y="22"/>
                    <a:pt x="335" y="40"/>
                    <a:pt x="303" y="58"/>
                  </a:cubicBezTo>
                  <a:cubicBezTo>
                    <a:pt x="175" y="140"/>
                    <a:pt x="74" y="211"/>
                    <a:pt x="0" y="272"/>
                  </a:cubicBezTo>
                  <a:cubicBezTo>
                    <a:pt x="43" y="497"/>
                    <a:pt x="74" y="724"/>
                    <a:pt x="99" y="960"/>
                  </a:cubicBezTo>
                  <a:cubicBezTo>
                    <a:pt x="270" y="803"/>
                    <a:pt x="442" y="650"/>
                    <a:pt x="617" y="492"/>
                  </a:cubicBezTo>
                  <a:cubicBezTo>
                    <a:pt x="578" y="290"/>
                    <a:pt x="510" y="118"/>
                    <a:pt x="395"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1" name="Google Shape;5951;p119"/>
            <p:cNvSpPr/>
            <p:nvPr/>
          </p:nvSpPr>
          <p:spPr>
            <a:xfrm>
              <a:off x="1557705" y="4204668"/>
              <a:ext cx="25050" cy="29689"/>
            </a:xfrm>
            <a:custGeom>
              <a:avLst/>
              <a:gdLst/>
              <a:ahLst/>
              <a:cxnLst/>
              <a:rect l="l" t="t" r="r" b="b"/>
              <a:pathLst>
                <a:path w="891" h="1056" extrusionOk="0">
                  <a:moveTo>
                    <a:pt x="766" y="0"/>
                  </a:moveTo>
                  <a:cubicBezTo>
                    <a:pt x="509" y="232"/>
                    <a:pt x="257" y="464"/>
                    <a:pt x="0" y="695"/>
                  </a:cubicBezTo>
                  <a:cubicBezTo>
                    <a:pt x="21" y="807"/>
                    <a:pt x="32" y="927"/>
                    <a:pt x="35" y="1056"/>
                  </a:cubicBezTo>
                  <a:cubicBezTo>
                    <a:pt x="321" y="799"/>
                    <a:pt x="606" y="546"/>
                    <a:pt x="891" y="289"/>
                  </a:cubicBezTo>
                  <a:cubicBezTo>
                    <a:pt x="856" y="190"/>
                    <a:pt x="816" y="93"/>
                    <a:pt x="766"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2" name="Google Shape;5952;p119"/>
            <p:cNvSpPr/>
            <p:nvPr/>
          </p:nvSpPr>
          <p:spPr>
            <a:xfrm>
              <a:off x="1551464" y="4198567"/>
              <a:ext cx="27778" cy="25669"/>
            </a:xfrm>
            <a:custGeom>
              <a:avLst/>
              <a:gdLst/>
              <a:ahLst/>
              <a:cxnLst/>
              <a:rect l="l" t="t" r="r" b="b"/>
              <a:pathLst>
                <a:path w="988" h="913" extrusionOk="0">
                  <a:moveTo>
                    <a:pt x="853" y="0"/>
                  </a:moveTo>
                  <a:cubicBezTo>
                    <a:pt x="557" y="86"/>
                    <a:pt x="279" y="249"/>
                    <a:pt x="0" y="420"/>
                  </a:cubicBezTo>
                  <a:cubicBezTo>
                    <a:pt x="115" y="538"/>
                    <a:pt x="183" y="710"/>
                    <a:pt x="222" y="912"/>
                  </a:cubicBezTo>
                  <a:cubicBezTo>
                    <a:pt x="479" y="681"/>
                    <a:pt x="731" y="449"/>
                    <a:pt x="988" y="217"/>
                  </a:cubicBezTo>
                  <a:cubicBezTo>
                    <a:pt x="949" y="142"/>
                    <a:pt x="907" y="68"/>
                    <a:pt x="853"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3" name="Google Shape;5953;p119"/>
            <p:cNvSpPr/>
            <p:nvPr/>
          </p:nvSpPr>
          <p:spPr>
            <a:xfrm>
              <a:off x="919203" y="4169862"/>
              <a:ext cx="380087" cy="254385"/>
            </a:xfrm>
            <a:custGeom>
              <a:avLst/>
              <a:gdLst/>
              <a:ahLst/>
              <a:cxnLst/>
              <a:rect l="l" t="t" r="r" b="b"/>
              <a:pathLst>
                <a:path w="13519" h="9048" extrusionOk="0">
                  <a:moveTo>
                    <a:pt x="2414" y="3278"/>
                  </a:moveTo>
                  <a:lnTo>
                    <a:pt x="2414" y="3278"/>
                  </a:lnTo>
                  <a:cubicBezTo>
                    <a:pt x="1595" y="4301"/>
                    <a:pt x="792" y="5339"/>
                    <a:pt x="0" y="6383"/>
                  </a:cubicBezTo>
                  <a:cubicBezTo>
                    <a:pt x="853" y="5386"/>
                    <a:pt x="1659" y="4351"/>
                    <a:pt x="2414" y="3278"/>
                  </a:cubicBezTo>
                  <a:close/>
                  <a:moveTo>
                    <a:pt x="6141" y="1"/>
                  </a:moveTo>
                  <a:cubicBezTo>
                    <a:pt x="6351" y="108"/>
                    <a:pt x="6515" y="211"/>
                    <a:pt x="6565" y="269"/>
                  </a:cubicBezTo>
                  <a:cubicBezTo>
                    <a:pt x="8783" y="2900"/>
                    <a:pt x="11094" y="5446"/>
                    <a:pt x="13493" y="7910"/>
                  </a:cubicBezTo>
                  <a:cubicBezTo>
                    <a:pt x="13500" y="7902"/>
                    <a:pt x="13511" y="7896"/>
                    <a:pt x="13518" y="7889"/>
                  </a:cubicBezTo>
                  <a:cubicBezTo>
                    <a:pt x="11211" y="5297"/>
                    <a:pt x="8900" y="2704"/>
                    <a:pt x="6593" y="111"/>
                  </a:cubicBezTo>
                  <a:cubicBezTo>
                    <a:pt x="6522" y="33"/>
                    <a:pt x="6379" y="1"/>
                    <a:pt x="6205" y="1"/>
                  </a:cubicBezTo>
                  <a:close/>
                  <a:moveTo>
                    <a:pt x="6034" y="1270"/>
                  </a:moveTo>
                  <a:cubicBezTo>
                    <a:pt x="5938" y="1431"/>
                    <a:pt x="5841" y="1591"/>
                    <a:pt x="5741" y="1752"/>
                  </a:cubicBezTo>
                  <a:cubicBezTo>
                    <a:pt x="7880" y="4152"/>
                    <a:pt x="10020" y="6551"/>
                    <a:pt x="12156" y="8955"/>
                  </a:cubicBezTo>
                  <a:cubicBezTo>
                    <a:pt x="12217" y="9019"/>
                    <a:pt x="12338" y="9047"/>
                    <a:pt x="12491" y="9047"/>
                  </a:cubicBezTo>
                  <a:cubicBezTo>
                    <a:pt x="12727" y="9047"/>
                    <a:pt x="13036" y="8983"/>
                    <a:pt x="13319" y="8891"/>
                  </a:cubicBezTo>
                  <a:cubicBezTo>
                    <a:pt x="13097" y="8776"/>
                    <a:pt x="12916" y="8656"/>
                    <a:pt x="12837" y="8580"/>
                  </a:cubicBezTo>
                  <a:cubicBezTo>
                    <a:pt x="10484" y="6220"/>
                    <a:pt x="8216" y="3784"/>
                    <a:pt x="6034" y="127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4" name="Google Shape;5954;p119"/>
            <p:cNvSpPr/>
            <p:nvPr/>
          </p:nvSpPr>
          <p:spPr>
            <a:xfrm>
              <a:off x="894547" y="4169862"/>
              <a:ext cx="421472" cy="249970"/>
            </a:xfrm>
            <a:custGeom>
              <a:avLst/>
              <a:gdLst/>
              <a:ahLst/>
              <a:cxnLst/>
              <a:rect l="l" t="t" r="r" b="b"/>
              <a:pathLst>
                <a:path w="14991" h="8891" extrusionOk="0">
                  <a:moveTo>
                    <a:pt x="7018" y="1"/>
                  </a:moveTo>
                  <a:cubicBezTo>
                    <a:pt x="6501" y="22"/>
                    <a:pt x="5741" y="290"/>
                    <a:pt x="5577" y="486"/>
                  </a:cubicBezTo>
                  <a:cubicBezTo>
                    <a:pt x="4804" y="1406"/>
                    <a:pt x="4040" y="2336"/>
                    <a:pt x="3291" y="3278"/>
                  </a:cubicBezTo>
                  <a:cubicBezTo>
                    <a:pt x="2536" y="4351"/>
                    <a:pt x="1730" y="5386"/>
                    <a:pt x="877" y="6383"/>
                  </a:cubicBezTo>
                  <a:cubicBezTo>
                    <a:pt x="592" y="6762"/>
                    <a:pt x="311" y="7140"/>
                    <a:pt x="28" y="7517"/>
                  </a:cubicBezTo>
                  <a:cubicBezTo>
                    <a:pt x="0" y="7557"/>
                    <a:pt x="275" y="7596"/>
                    <a:pt x="627" y="7596"/>
                  </a:cubicBezTo>
                  <a:cubicBezTo>
                    <a:pt x="1116" y="7596"/>
                    <a:pt x="1758" y="7522"/>
                    <a:pt x="1944" y="7268"/>
                  </a:cubicBezTo>
                  <a:cubicBezTo>
                    <a:pt x="3387" y="5318"/>
                    <a:pt x="4881" y="3406"/>
                    <a:pt x="6418" y="1531"/>
                  </a:cubicBezTo>
                  <a:cubicBezTo>
                    <a:pt x="6486" y="1602"/>
                    <a:pt x="6554" y="1677"/>
                    <a:pt x="6618" y="1752"/>
                  </a:cubicBezTo>
                  <a:cubicBezTo>
                    <a:pt x="6718" y="1591"/>
                    <a:pt x="6815" y="1431"/>
                    <a:pt x="6911" y="1270"/>
                  </a:cubicBezTo>
                  <a:cubicBezTo>
                    <a:pt x="9093" y="3784"/>
                    <a:pt x="11361" y="6220"/>
                    <a:pt x="13714" y="8580"/>
                  </a:cubicBezTo>
                  <a:cubicBezTo>
                    <a:pt x="13793" y="8656"/>
                    <a:pt x="13974" y="8776"/>
                    <a:pt x="14196" y="8891"/>
                  </a:cubicBezTo>
                  <a:cubicBezTo>
                    <a:pt x="14631" y="8751"/>
                    <a:pt x="14991" y="8555"/>
                    <a:pt x="14902" y="8455"/>
                  </a:cubicBezTo>
                  <a:cubicBezTo>
                    <a:pt x="14734" y="8266"/>
                    <a:pt x="14563" y="8078"/>
                    <a:pt x="14395" y="7889"/>
                  </a:cubicBezTo>
                  <a:cubicBezTo>
                    <a:pt x="14388" y="7896"/>
                    <a:pt x="14377" y="7902"/>
                    <a:pt x="14370" y="7910"/>
                  </a:cubicBezTo>
                  <a:cubicBezTo>
                    <a:pt x="11971" y="5446"/>
                    <a:pt x="9660" y="2900"/>
                    <a:pt x="7442" y="269"/>
                  </a:cubicBezTo>
                  <a:cubicBezTo>
                    <a:pt x="7392" y="211"/>
                    <a:pt x="7228" y="108"/>
                    <a:pt x="7018"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55" name="Google Shape;5955;p119"/>
          <p:cNvGrpSpPr/>
          <p:nvPr/>
        </p:nvGrpSpPr>
        <p:grpSpPr>
          <a:xfrm>
            <a:off x="2170592" y="1441012"/>
            <a:ext cx="771672" cy="313505"/>
            <a:chOff x="1939918" y="1441012"/>
            <a:chExt cx="771672" cy="313505"/>
          </a:xfrm>
        </p:grpSpPr>
        <p:sp>
          <p:nvSpPr>
            <p:cNvPr id="5956" name="Google Shape;5956;p119"/>
            <p:cNvSpPr/>
            <p:nvPr/>
          </p:nvSpPr>
          <p:spPr>
            <a:xfrm>
              <a:off x="1939918" y="1482396"/>
              <a:ext cx="771672" cy="74111"/>
            </a:xfrm>
            <a:custGeom>
              <a:avLst/>
              <a:gdLst/>
              <a:ahLst/>
              <a:cxnLst/>
              <a:rect l="l" t="t" r="r" b="b"/>
              <a:pathLst>
                <a:path w="27447" h="2636" extrusionOk="0">
                  <a:moveTo>
                    <a:pt x="26145" y="1"/>
                  </a:moveTo>
                  <a:lnTo>
                    <a:pt x="26145" y="1"/>
                  </a:lnTo>
                  <a:cubicBezTo>
                    <a:pt x="26109" y="336"/>
                    <a:pt x="26074" y="675"/>
                    <a:pt x="26038" y="1010"/>
                  </a:cubicBezTo>
                  <a:lnTo>
                    <a:pt x="26113" y="1010"/>
                  </a:lnTo>
                  <a:cubicBezTo>
                    <a:pt x="27447" y="1003"/>
                    <a:pt x="27414" y="37"/>
                    <a:pt x="26145" y="1"/>
                  </a:cubicBezTo>
                  <a:close/>
                  <a:moveTo>
                    <a:pt x="23849" y="22"/>
                  </a:moveTo>
                  <a:cubicBezTo>
                    <a:pt x="16713" y="136"/>
                    <a:pt x="9597" y="632"/>
                    <a:pt x="2515" y="1492"/>
                  </a:cubicBezTo>
                  <a:cubicBezTo>
                    <a:pt x="2519" y="1666"/>
                    <a:pt x="2522" y="1841"/>
                    <a:pt x="2525" y="2015"/>
                  </a:cubicBezTo>
                  <a:cubicBezTo>
                    <a:pt x="2529" y="2083"/>
                    <a:pt x="2501" y="2126"/>
                    <a:pt x="2454" y="2144"/>
                  </a:cubicBezTo>
                  <a:cubicBezTo>
                    <a:pt x="2443" y="2272"/>
                    <a:pt x="2433" y="2397"/>
                    <a:pt x="2425" y="2522"/>
                  </a:cubicBezTo>
                  <a:cubicBezTo>
                    <a:pt x="9500" y="1645"/>
                    <a:pt x="16618" y="1153"/>
                    <a:pt x="23745" y="1035"/>
                  </a:cubicBezTo>
                  <a:cubicBezTo>
                    <a:pt x="23777" y="700"/>
                    <a:pt x="23813" y="361"/>
                    <a:pt x="23849" y="22"/>
                  </a:cubicBezTo>
                  <a:close/>
                  <a:moveTo>
                    <a:pt x="611" y="1759"/>
                  </a:moveTo>
                  <a:lnTo>
                    <a:pt x="611" y="1759"/>
                  </a:lnTo>
                  <a:cubicBezTo>
                    <a:pt x="312" y="1852"/>
                    <a:pt x="1" y="2048"/>
                    <a:pt x="129" y="2361"/>
                  </a:cubicBezTo>
                  <a:cubicBezTo>
                    <a:pt x="193" y="2515"/>
                    <a:pt x="371" y="2596"/>
                    <a:pt x="582" y="2636"/>
                  </a:cubicBezTo>
                  <a:cubicBezTo>
                    <a:pt x="585" y="2344"/>
                    <a:pt x="596" y="2051"/>
                    <a:pt x="611" y="1759"/>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7" name="Google Shape;5957;p119"/>
            <p:cNvSpPr/>
            <p:nvPr/>
          </p:nvSpPr>
          <p:spPr>
            <a:xfrm>
              <a:off x="2600068" y="1441012"/>
              <a:ext cx="78103" cy="211959"/>
            </a:xfrm>
            <a:custGeom>
              <a:avLst/>
              <a:gdLst/>
              <a:ahLst/>
              <a:cxnLst/>
              <a:rect l="l" t="t" r="r" b="b"/>
              <a:pathLst>
                <a:path w="2778" h="7539" extrusionOk="0">
                  <a:moveTo>
                    <a:pt x="1448" y="0"/>
                  </a:moveTo>
                  <a:cubicBezTo>
                    <a:pt x="952" y="0"/>
                    <a:pt x="496" y="200"/>
                    <a:pt x="454" y="635"/>
                  </a:cubicBezTo>
                  <a:cubicBezTo>
                    <a:pt x="424" y="923"/>
                    <a:pt x="396" y="1209"/>
                    <a:pt x="368" y="1494"/>
                  </a:cubicBezTo>
                  <a:cubicBezTo>
                    <a:pt x="1102" y="1484"/>
                    <a:pt x="1841" y="1476"/>
                    <a:pt x="2575" y="1473"/>
                  </a:cubicBezTo>
                  <a:lnTo>
                    <a:pt x="2664" y="1473"/>
                  </a:lnTo>
                  <a:cubicBezTo>
                    <a:pt x="2685" y="1277"/>
                    <a:pt x="2707" y="1084"/>
                    <a:pt x="2725" y="888"/>
                  </a:cubicBezTo>
                  <a:cubicBezTo>
                    <a:pt x="2778" y="329"/>
                    <a:pt x="2083" y="0"/>
                    <a:pt x="1448" y="0"/>
                  </a:cubicBezTo>
                  <a:close/>
                  <a:moveTo>
                    <a:pt x="2557" y="2482"/>
                  </a:moveTo>
                  <a:lnTo>
                    <a:pt x="2557" y="2482"/>
                  </a:lnTo>
                  <a:cubicBezTo>
                    <a:pt x="1790" y="2485"/>
                    <a:pt x="1028" y="2496"/>
                    <a:pt x="264" y="2507"/>
                  </a:cubicBezTo>
                  <a:cubicBezTo>
                    <a:pt x="100" y="4190"/>
                    <a:pt x="1" y="5859"/>
                    <a:pt x="325" y="7539"/>
                  </a:cubicBezTo>
                  <a:cubicBezTo>
                    <a:pt x="1077" y="7517"/>
                    <a:pt x="1830" y="7503"/>
                    <a:pt x="2578" y="7492"/>
                  </a:cubicBezTo>
                  <a:cubicBezTo>
                    <a:pt x="2243" y="5827"/>
                    <a:pt x="2379" y="4158"/>
                    <a:pt x="2557" y="2482"/>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8" name="Google Shape;5958;p119"/>
            <p:cNvSpPr/>
            <p:nvPr/>
          </p:nvSpPr>
          <p:spPr>
            <a:xfrm>
              <a:off x="2607490" y="1482396"/>
              <a:ext cx="67476" cy="29099"/>
            </a:xfrm>
            <a:custGeom>
              <a:avLst/>
              <a:gdLst/>
              <a:ahLst/>
              <a:cxnLst/>
              <a:rect l="l" t="t" r="r" b="b"/>
              <a:pathLst>
                <a:path w="2400" h="1035" extrusionOk="0">
                  <a:moveTo>
                    <a:pt x="2311" y="1"/>
                  </a:moveTo>
                  <a:cubicBezTo>
                    <a:pt x="1577" y="4"/>
                    <a:pt x="838" y="12"/>
                    <a:pt x="104" y="22"/>
                  </a:cubicBezTo>
                  <a:cubicBezTo>
                    <a:pt x="68" y="361"/>
                    <a:pt x="32" y="700"/>
                    <a:pt x="0" y="1035"/>
                  </a:cubicBezTo>
                  <a:cubicBezTo>
                    <a:pt x="764" y="1024"/>
                    <a:pt x="1526" y="1013"/>
                    <a:pt x="2293" y="1010"/>
                  </a:cubicBezTo>
                  <a:cubicBezTo>
                    <a:pt x="2329" y="675"/>
                    <a:pt x="2364" y="336"/>
                    <a:pt x="2400"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9" name="Google Shape;5959;p119"/>
            <p:cNvSpPr/>
            <p:nvPr/>
          </p:nvSpPr>
          <p:spPr>
            <a:xfrm>
              <a:off x="1962100" y="1651616"/>
              <a:ext cx="746594" cy="102901"/>
            </a:xfrm>
            <a:custGeom>
              <a:avLst/>
              <a:gdLst/>
              <a:ahLst/>
              <a:cxnLst/>
              <a:rect l="l" t="t" r="r" b="b"/>
              <a:pathLst>
                <a:path w="26555" h="3660" extrusionOk="0">
                  <a:moveTo>
                    <a:pt x="25270" y="1"/>
                  </a:moveTo>
                  <a:cubicBezTo>
                    <a:pt x="25288" y="79"/>
                    <a:pt x="25303" y="155"/>
                    <a:pt x="25320" y="232"/>
                  </a:cubicBezTo>
                  <a:cubicBezTo>
                    <a:pt x="25448" y="789"/>
                    <a:pt x="24903" y="1053"/>
                    <a:pt x="24315" y="1053"/>
                  </a:cubicBezTo>
                  <a:cubicBezTo>
                    <a:pt x="23769" y="1053"/>
                    <a:pt x="23188" y="821"/>
                    <a:pt x="23088" y="379"/>
                  </a:cubicBezTo>
                  <a:cubicBezTo>
                    <a:pt x="23063" y="268"/>
                    <a:pt x="23039" y="158"/>
                    <a:pt x="23017" y="48"/>
                  </a:cubicBezTo>
                  <a:cubicBezTo>
                    <a:pt x="15875" y="244"/>
                    <a:pt x="8757" y="921"/>
                    <a:pt x="1700" y="2080"/>
                  </a:cubicBezTo>
                  <a:cubicBezTo>
                    <a:pt x="1700" y="2166"/>
                    <a:pt x="1697" y="2251"/>
                    <a:pt x="1697" y="2333"/>
                  </a:cubicBezTo>
                  <a:cubicBezTo>
                    <a:pt x="1697" y="2433"/>
                    <a:pt x="1491" y="2511"/>
                    <a:pt x="1419" y="2547"/>
                  </a:cubicBezTo>
                  <a:cubicBezTo>
                    <a:pt x="1180" y="2675"/>
                    <a:pt x="923" y="2768"/>
                    <a:pt x="674" y="2861"/>
                  </a:cubicBezTo>
                  <a:cubicBezTo>
                    <a:pt x="635" y="2875"/>
                    <a:pt x="371" y="2961"/>
                    <a:pt x="107" y="3028"/>
                  </a:cubicBezTo>
                  <a:cubicBezTo>
                    <a:pt x="0" y="3346"/>
                    <a:pt x="36" y="3659"/>
                    <a:pt x="410" y="3659"/>
                  </a:cubicBezTo>
                  <a:cubicBezTo>
                    <a:pt x="453" y="3659"/>
                    <a:pt x="502" y="3656"/>
                    <a:pt x="553" y="3649"/>
                  </a:cubicBezTo>
                  <a:cubicBezTo>
                    <a:pt x="8418" y="2344"/>
                    <a:pt x="16367" y="1638"/>
                    <a:pt x="24340" y="1534"/>
                  </a:cubicBezTo>
                  <a:cubicBezTo>
                    <a:pt x="25060" y="1524"/>
                    <a:pt x="26554" y="1"/>
                    <a:pt x="25306"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0" name="Google Shape;5960;p119"/>
            <p:cNvSpPr/>
            <p:nvPr/>
          </p:nvSpPr>
          <p:spPr>
            <a:xfrm>
              <a:off x="2609205" y="1651616"/>
              <a:ext cx="68376" cy="29633"/>
            </a:xfrm>
            <a:custGeom>
              <a:avLst/>
              <a:gdLst/>
              <a:ahLst/>
              <a:cxnLst/>
              <a:rect l="l" t="t" r="r" b="b"/>
              <a:pathLst>
                <a:path w="2432" h="1054" extrusionOk="0">
                  <a:moveTo>
                    <a:pt x="2253" y="1"/>
                  </a:moveTo>
                  <a:cubicBezTo>
                    <a:pt x="1505" y="12"/>
                    <a:pt x="752" y="26"/>
                    <a:pt x="0" y="48"/>
                  </a:cubicBezTo>
                  <a:cubicBezTo>
                    <a:pt x="22" y="158"/>
                    <a:pt x="46" y="268"/>
                    <a:pt x="71" y="379"/>
                  </a:cubicBezTo>
                  <a:cubicBezTo>
                    <a:pt x="171" y="821"/>
                    <a:pt x="752" y="1053"/>
                    <a:pt x="1298" y="1053"/>
                  </a:cubicBezTo>
                  <a:cubicBezTo>
                    <a:pt x="1886" y="1053"/>
                    <a:pt x="2431" y="789"/>
                    <a:pt x="2303" y="232"/>
                  </a:cubicBezTo>
                  <a:cubicBezTo>
                    <a:pt x="2286" y="155"/>
                    <a:pt x="2271" y="79"/>
                    <a:pt x="2253"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1" name="Google Shape;5961;p119"/>
            <p:cNvSpPr/>
            <p:nvPr/>
          </p:nvSpPr>
          <p:spPr>
            <a:xfrm>
              <a:off x="1955578" y="1481525"/>
              <a:ext cx="57158" cy="226888"/>
            </a:xfrm>
            <a:custGeom>
              <a:avLst/>
              <a:gdLst/>
              <a:ahLst/>
              <a:cxnLst/>
              <a:rect l="l" t="t" r="r" b="b"/>
              <a:pathLst>
                <a:path w="2033" h="8070" extrusionOk="0">
                  <a:moveTo>
                    <a:pt x="367" y="0"/>
                  </a:moveTo>
                  <a:cubicBezTo>
                    <a:pt x="260" y="0"/>
                    <a:pt x="189" y="53"/>
                    <a:pt x="175" y="185"/>
                  </a:cubicBezTo>
                  <a:cubicBezTo>
                    <a:pt x="118" y="720"/>
                    <a:pt x="79" y="1255"/>
                    <a:pt x="54" y="1790"/>
                  </a:cubicBezTo>
                  <a:cubicBezTo>
                    <a:pt x="153" y="1755"/>
                    <a:pt x="253" y="1733"/>
                    <a:pt x="336" y="1725"/>
                  </a:cubicBezTo>
                  <a:cubicBezTo>
                    <a:pt x="877" y="1654"/>
                    <a:pt x="1416" y="1587"/>
                    <a:pt x="1958" y="1523"/>
                  </a:cubicBezTo>
                  <a:lnTo>
                    <a:pt x="1958" y="1508"/>
                  </a:lnTo>
                  <a:cubicBezTo>
                    <a:pt x="1947" y="1023"/>
                    <a:pt x="828" y="0"/>
                    <a:pt x="367" y="0"/>
                  </a:cubicBezTo>
                  <a:close/>
                  <a:moveTo>
                    <a:pt x="1868" y="2553"/>
                  </a:moveTo>
                  <a:cubicBezTo>
                    <a:pt x="1576" y="2592"/>
                    <a:pt x="1287" y="2627"/>
                    <a:pt x="999" y="2663"/>
                  </a:cubicBezTo>
                  <a:cubicBezTo>
                    <a:pt x="881" y="2681"/>
                    <a:pt x="667" y="2703"/>
                    <a:pt x="443" y="2703"/>
                  </a:cubicBezTo>
                  <a:cubicBezTo>
                    <a:pt x="303" y="2703"/>
                    <a:pt x="157" y="2696"/>
                    <a:pt x="25" y="2667"/>
                  </a:cubicBezTo>
                  <a:lnTo>
                    <a:pt x="25" y="2667"/>
                  </a:lnTo>
                  <a:cubicBezTo>
                    <a:pt x="0" y="4047"/>
                    <a:pt x="75" y="5420"/>
                    <a:pt x="247" y="6796"/>
                  </a:cubicBezTo>
                  <a:cubicBezTo>
                    <a:pt x="275" y="7039"/>
                    <a:pt x="567" y="7381"/>
                    <a:pt x="910" y="7652"/>
                  </a:cubicBezTo>
                  <a:cubicBezTo>
                    <a:pt x="1131" y="7577"/>
                    <a:pt x="1647" y="7410"/>
                    <a:pt x="1855" y="7410"/>
                  </a:cubicBezTo>
                  <a:cubicBezTo>
                    <a:pt x="1904" y="7410"/>
                    <a:pt x="1937" y="7420"/>
                    <a:pt x="1940" y="7445"/>
                  </a:cubicBezTo>
                  <a:cubicBezTo>
                    <a:pt x="1958" y="7570"/>
                    <a:pt x="1954" y="7688"/>
                    <a:pt x="1937" y="7801"/>
                  </a:cubicBezTo>
                  <a:cubicBezTo>
                    <a:pt x="1937" y="7890"/>
                    <a:pt x="1932" y="7980"/>
                    <a:pt x="1932" y="8069"/>
                  </a:cubicBezTo>
                  <a:cubicBezTo>
                    <a:pt x="2001" y="8027"/>
                    <a:pt x="2033" y="7938"/>
                    <a:pt x="2015" y="7795"/>
                  </a:cubicBezTo>
                  <a:cubicBezTo>
                    <a:pt x="1797" y="6044"/>
                    <a:pt x="1751" y="4304"/>
                    <a:pt x="1868" y="2553"/>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2" name="Google Shape;5962;p119"/>
            <p:cNvSpPr/>
            <p:nvPr/>
          </p:nvSpPr>
          <p:spPr>
            <a:xfrm>
              <a:off x="1956252" y="1524314"/>
              <a:ext cx="54768" cy="33204"/>
            </a:xfrm>
            <a:custGeom>
              <a:avLst/>
              <a:gdLst/>
              <a:ahLst/>
              <a:cxnLst/>
              <a:rect l="l" t="t" r="r" b="b"/>
              <a:pathLst>
                <a:path w="1948" h="1181" extrusionOk="0">
                  <a:moveTo>
                    <a:pt x="1934" y="1"/>
                  </a:moveTo>
                  <a:cubicBezTo>
                    <a:pt x="1392" y="65"/>
                    <a:pt x="853" y="132"/>
                    <a:pt x="312" y="203"/>
                  </a:cubicBezTo>
                  <a:cubicBezTo>
                    <a:pt x="229" y="211"/>
                    <a:pt x="129" y="233"/>
                    <a:pt x="30" y="268"/>
                  </a:cubicBezTo>
                  <a:cubicBezTo>
                    <a:pt x="15" y="560"/>
                    <a:pt x="4" y="853"/>
                    <a:pt x="1" y="1145"/>
                  </a:cubicBezTo>
                  <a:cubicBezTo>
                    <a:pt x="133" y="1174"/>
                    <a:pt x="279" y="1181"/>
                    <a:pt x="419" y="1181"/>
                  </a:cubicBezTo>
                  <a:cubicBezTo>
                    <a:pt x="643" y="1181"/>
                    <a:pt x="857" y="1159"/>
                    <a:pt x="975" y="1141"/>
                  </a:cubicBezTo>
                  <a:cubicBezTo>
                    <a:pt x="1263" y="1105"/>
                    <a:pt x="1552" y="1070"/>
                    <a:pt x="1844" y="1031"/>
                  </a:cubicBezTo>
                  <a:cubicBezTo>
                    <a:pt x="1852" y="906"/>
                    <a:pt x="1862" y="781"/>
                    <a:pt x="1873" y="653"/>
                  </a:cubicBezTo>
                  <a:cubicBezTo>
                    <a:pt x="1920" y="635"/>
                    <a:pt x="1948" y="592"/>
                    <a:pt x="1944" y="524"/>
                  </a:cubicBezTo>
                  <a:cubicBezTo>
                    <a:pt x="1941" y="350"/>
                    <a:pt x="1938" y="175"/>
                    <a:pt x="1934"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3" name="Google Shape;5963;p119"/>
            <p:cNvSpPr/>
            <p:nvPr/>
          </p:nvSpPr>
          <p:spPr>
            <a:xfrm>
              <a:off x="1946131" y="1696627"/>
              <a:ext cx="63793" cy="42960"/>
            </a:xfrm>
            <a:custGeom>
              <a:avLst/>
              <a:gdLst/>
              <a:ahLst/>
              <a:cxnLst/>
              <a:rect l="l" t="t" r="r" b="b"/>
              <a:pathLst>
                <a:path w="2269" h="1528" extrusionOk="0">
                  <a:moveTo>
                    <a:pt x="1246" y="1"/>
                  </a:moveTo>
                  <a:cubicBezTo>
                    <a:pt x="1195" y="19"/>
                    <a:pt x="1160" y="30"/>
                    <a:pt x="1146" y="33"/>
                  </a:cubicBezTo>
                  <a:cubicBezTo>
                    <a:pt x="896" y="126"/>
                    <a:pt x="639" y="222"/>
                    <a:pt x="400" y="346"/>
                  </a:cubicBezTo>
                  <a:cubicBezTo>
                    <a:pt x="329" y="386"/>
                    <a:pt x="122" y="465"/>
                    <a:pt x="122" y="560"/>
                  </a:cubicBezTo>
                  <a:cubicBezTo>
                    <a:pt x="122" y="685"/>
                    <a:pt x="119" y="807"/>
                    <a:pt x="119" y="932"/>
                  </a:cubicBezTo>
                  <a:cubicBezTo>
                    <a:pt x="104" y="1010"/>
                    <a:pt x="79" y="1088"/>
                    <a:pt x="48" y="1167"/>
                  </a:cubicBezTo>
                  <a:cubicBezTo>
                    <a:pt x="43" y="1177"/>
                    <a:pt x="37" y="1185"/>
                    <a:pt x="33" y="1195"/>
                  </a:cubicBezTo>
                  <a:cubicBezTo>
                    <a:pt x="1" y="1260"/>
                    <a:pt x="37" y="1274"/>
                    <a:pt x="91" y="1274"/>
                  </a:cubicBezTo>
                  <a:lnTo>
                    <a:pt x="115" y="1274"/>
                  </a:lnTo>
                  <a:cubicBezTo>
                    <a:pt x="115" y="1349"/>
                    <a:pt x="115" y="1424"/>
                    <a:pt x="112" y="1502"/>
                  </a:cubicBezTo>
                  <a:cubicBezTo>
                    <a:pt x="112" y="1520"/>
                    <a:pt x="137" y="1527"/>
                    <a:pt x="176" y="1527"/>
                  </a:cubicBezTo>
                  <a:cubicBezTo>
                    <a:pt x="275" y="1527"/>
                    <a:pt x="476" y="1480"/>
                    <a:pt x="675" y="1427"/>
                  </a:cubicBezTo>
                  <a:cubicBezTo>
                    <a:pt x="682" y="1409"/>
                    <a:pt x="690" y="1388"/>
                    <a:pt x="696" y="1370"/>
                  </a:cubicBezTo>
                  <a:cubicBezTo>
                    <a:pt x="889" y="889"/>
                    <a:pt x="1598" y="590"/>
                    <a:pt x="2069" y="511"/>
                  </a:cubicBezTo>
                  <a:cubicBezTo>
                    <a:pt x="2133" y="501"/>
                    <a:pt x="2201" y="489"/>
                    <a:pt x="2268" y="479"/>
                  </a:cubicBezTo>
                  <a:lnTo>
                    <a:pt x="2268" y="418"/>
                  </a:lnTo>
                  <a:cubicBezTo>
                    <a:pt x="2233" y="440"/>
                    <a:pt x="2191" y="450"/>
                    <a:pt x="2140" y="450"/>
                  </a:cubicBezTo>
                  <a:cubicBezTo>
                    <a:pt x="1919" y="450"/>
                    <a:pt x="1562" y="254"/>
                    <a:pt x="1246"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4" name="Google Shape;5964;p119"/>
            <p:cNvSpPr/>
            <p:nvPr/>
          </p:nvSpPr>
          <p:spPr>
            <a:xfrm>
              <a:off x="1965080" y="1710093"/>
              <a:ext cx="44843" cy="26681"/>
            </a:xfrm>
            <a:custGeom>
              <a:avLst/>
              <a:gdLst/>
              <a:ahLst/>
              <a:cxnLst/>
              <a:rect l="l" t="t" r="r" b="b"/>
              <a:pathLst>
                <a:path w="1595" h="949" extrusionOk="0">
                  <a:moveTo>
                    <a:pt x="1594" y="0"/>
                  </a:moveTo>
                  <a:lnTo>
                    <a:pt x="1594" y="0"/>
                  </a:lnTo>
                  <a:cubicBezTo>
                    <a:pt x="1527" y="10"/>
                    <a:pt x="1459" y="22"/>
                    <a:pt x="1395" y="32"/>
                  </a:cubicBezTo>
                  <a:cubicBezTo>
                    <a:pt x="924" y="111"/>
                    <a:pt x="215" y="410"/>
                    <a:pt x="22" y="891"/>
                  </a:cubicBezTo>
                  <a:cubicBezTo>
                    <a:pt x="16" y="909"/>
                    <a:pt x="8" y="930"/>
                    <a:pt x="1" y="948"/>
                  </a:cubicBezTo>
                  <a:cubicBezTo>
                    <a:pt x="265" y="881"/>
                    <a:pt x="529" y="795"/>
                    <a:pt x="568" y="781"/>
                  </a:cubicBezTo>
                  <a:cubicBezTo>
                    <a:pt x="817" y="688"/>
                    <a:pt x="1074" y="595"/>
                    <a:pt x="1313" y="467"/>
                  </a:cubicBezTo>
                  <a:cubicBezTo>
                    <a:pt x="1385" y="431"/>
                    <a:pt x="1591" y="353"/>
                    <a:pt x="1591" y="253"/>
                  </a:cubicBezTo>
                  <a:cubicBezTo>
                    <a:pt x="1591" y="171"/>
                    <a:pt x="1594" y="86"/>
                    <a:pt x="1594"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5" name="Google Shape;5965;p119"/>
            <p:cNvSpPr/>
            <p:nvPr/>
          </p:nvSpPr>
          <p:spPr>
            <a:xfrm>
              <a:off x="1981133" y="1689823"/>
              <a:ext cx="29521" cy="19484"/>
            </a:xfrm>
            <a:custGeom>
              <a:avLst/>
              <a:gdLst/>
              <a:ahLst/>
              <a:cxnLst/>
              <a:rect l="l" t="t" r="r" b="b"/>
              <a:pathLst>
                <a:path w="1050" h="693" extrusionOk="0">
                  <a:moveTo>
                    <a:pt x="946" y="1"/>
                  </a:moveTo>
                  <a:cubicBezTo>
                    <a:pt x="738" y="1"/>
                    <a:pt x="222" y="168"/>
                    <a:pt x="1" y="243"/>
                  </a:cubicBezTo>
                  <a:cubicBezTo>
                    <a:pt x="317" y="496"/>
                    <a:pt x="674" y="692"/>
                    <a:pt x="895" y="692"/>
                  </a:cubicBezTo>
                  <a:cubicBezTo>
                    <a:pt x="946" y="692"/>
                    <a:pt x="988" y="682"/>
                    <a:pt x="1023" y="660"/>
                  </a:cubicBezTo>
                  <a:cubicBezTo>
                    <a:pt x="1023" y="571"/>
                    <a:pt x="1028" y="481"/>
                    <a:pt x="1028" y="392"/>
                  </a:cubicBezTo>
                  <a:cubicBezTo>
                    <a:pt x="1045" y="279"/>
                    <a:pt x="1049" y="161"/>
                    <a:pt x="1031" y="36"/>
                  </a:cubicBezTo>
                  <a:cubicBezTo>
                    <a:pt x="1028" y="11"/>
                    <a:pt x="995" y="1"/>
                    <a:pt x="946"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66" name="Google Shape;5966;p119"/>
          <p:cNvGrpSpPr/>
          <p:nvPr/>
        </p:nvGrpSpPr>
        <p:grpSpPr>
          <a:xfrm>
            <a:off x="2186263" y="1829522"/>
            <a:ext cx="829308" cy="650075"/>
            <a:chOff x="1955590" y="1829522"/>
            <a:chExt cx="829308" cy="650075"/>
          </a:xfrm>
        </p:grpSpPr>
        <p:sp>
          <p:nvSpPr>
            <p:cNvPr id="5967" name="Google Shape;5967;p119"/>
            <p:cNvSpPr/>
            <p:nvPr/>
          </p:nvSpPr>
          <p:spPr>
            <a:xfrm>
              <a:off x="1972306" y="1857749"/>
              <a:ext cx="58873" cy="41610"/>
            </a:xfrm>
            <a:custGeom>
              <a:avLst/>
              <a:gdLst/>
              <a:ahLst/>
              <a:cxnLst/>
              <a:rect l="l" t="t" r="r" b="b"/>
              <a:pathLst>
                <a:path w="2094" h="1480" extrusionOk="0">
                  <a:moveTo>
                    <a:pt x="404" y="0"/>
                  </a:moveTo>
                  <a:cubicBezTo>
                    <a:pt x="165" y="0"/>
                    <a:pt x="1" y="97"/>
                    <a:pt x="15" y="336"/>
                  </a:cubicBezTo>
                  <a:cubicBezTo>
                    <a:pt x="26" y="589"/>
                    <a:pt x="40" y="841"/>
                    <a:pt x="54" y="1095"/>
                  </a:cubicBezTo>
                  <a:cubicBezTo>
                    <a:pt x="279" y="1323"/>
                    <a:pt x="582" y="1480"/>
                    <a:pt x="924" y="1480"/>
                  </a:cubicBezTo>
                  <a:lnTo>
                    <a:pt x="978" y="1480"/>
                  </a:lnTo>
                  <a:cubicBezTo>
                    <a:pt x="1349" y="1462"/>
                    <a:pt x="1719" y="1445"/>
                    <a:pt x="2094" y="1427"/>
                  </a:cubicBezTo>
                  <a:cubicBezTo>
                    <a:pt x="2086" y="1341"/>
                    <a:pt x="2083" y="1255"/>
                    <a:pt x="2079" y="1166"/>
                  </a:cubicBezTo>
                  <a:cubicBezTo>
                    <a:pt x="2051" y="603"/>
                    <a:pt x="992" y="0"/>
                    <a:pt x="404"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968" name="Google Shape;5968;p119"/>
            <p:cNvGrpSpPr/>
            <p:nvPr/>
          </p:nvGrpSpPr>
          <p:grpSpPr>
            <a:xfrm>
              <a:off x="1955590" y="1829522"/>
              <a:ext cx="829308" cy="650075"/>
              <a:chOff x="378575" y="1776375"/>
              <a:chExt cx="737425" cy="578050"/>
            </a:xfrm>
          </p:grpSpPr>
          <p:sp>
            <p:nvSpPr>
              <p:cNvPr id="5969" name="Google Shape;5969;p119"/>
              <p:cNvSpPr/>
              <p:nvPr/>
            </p:nvSpPr>
            <p:spPr>
              <a:xfrm>
                <a:off x="378575" y="1776375"/>
                <a:ext cx="737425" cy="60825"/>
              </a:xfrm>
              <a:custGeom>
                <a:avLst/>
                <a:gdLst/>
                <a:ahLst/>
                <a:cxnLst/>
                <a:rect l="l" t="t" r="r" b="b"/>
                <a:pathLst>
                  <a:path w="29497" h="2433" extrusionOk="0">
                    <a:moveTo>
                      <a:pt x="19316" y="1"/>
                    </a:moveTo>
                    <a:cubicBezTo>
                      <a:pt x="13215" y="1"/>
                      <a:pt x="7118" y="143"/>
                      <a:pt x="1024" y="432"/>
                    </a:cubicBezTo>
                    <a:cubicBezTo>
                      <a:pt x="0" y="478"/>
                      <a:pt x="75" y="1520"/>
                      <a:pt x="649" y="2101"/>
                    </a:cubicBezTo>
                    <a:cubicBezTo>
                      <a:pt x="635" y="1847"/>
                      <a:pt x="621" y="1595"/>
                      <a:pt x="610" y="1342"/>
                    </a:cubicBezTo>
                    <a:cubicBezTo>
                      <a:pt x="596" y="1103"/>
                      <a:pt x="760" y="1006"/>
                      <a:pt x="999" y="1006"/>
                    </a:cubicBezTo>
                    <a:cubicBezTo>
                      <a:pt x="1587" y="1006"/>
                      <a:pt x="2646" y="1609"/>
                      <a:pt x="2674" y="2172"/>
                    </a:cubicBezTo>
                    <a:cubicBezTo>
                      <a:pt x="2678" y="2261"/>
                      <a:pt x="2681" y="2347"/>
                      <a:pt x="2689" y="2433"/>
                    </a:cubicBezTo>
                    <a:cubicBezTo>
                      <a:pt x="8398" y="2179"/>
                      <a:pt x="14114" y="2051"/>
                      <a:pt x="19826" y="2051"/>
                    </a:cubicBezTo>
                    <a:cubicBezTo>
                      <a:pt x="21669" y="2051"/>
                      <a:pt x="23509" y="2066"/>
                      <a:pt x="25349" y="2090"/>
                    </a:cubicBezTo>
                    <a:cubicBezTo>
                      <a:pt x="25321" y="1798"/>
                      <a:pt x="25285" y="1502"/>
                      <a:pt x="25246" y="1205"/>
                    </a:cubicBezTo>
                    <a:cubicBezTo>
                      <a:pt x="25150" y="547"/>
                      <a:pt x="25809" y="172"/>
                      <a:pt x="26444" y="172"/>
                    </a:cubicBezTo>
                    <a:cubicBezTo>
                      <a:pt x="26950" y="172"/>
                      <a:pt x="27439" y="410"/>
                      <a:pt x="27514" y="938"/>
                    </a:cubicBezTo>
                    <a:cubicBezTo>
                      <a:pt x="27571" y="1338"/>
                      <a:pt x="27617" y="1733"/>
                      <a:pt x="27649" y="2133"/>
                    </a:cubicBezTo>
                    <a:cubicBezTo>
                      <a:pt x="27774" y="2133"/>
                      <a:pt x="27899" y="2137"/>
                      <a:pt x="28024" y="2140"/>
                    </a:cubicBezTo>
                    <a:lnTo>
                      <a:pt x="28060" y="2140"/>
                    </a:lnTo>
                    <a:cubicBezTo>
                      <a:pt x="29496" y="2140"/>
                      <a:pt x="29343" y="125"/>
                      <a:pt x="28030" y="97"/>
                    </a:cubicBezTo>
                    <a:cubicBezTo>
                      <a:pt x="25124" y="33"/>
                      <a:pt x="22219" y="1"/>
                      <a:pt x="19316"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0" name="Google Shape;5970;p119"/>
              <p:cNvSpPr/>
              <p:nvPr/>
            </p:nvSpPr>
            <p:spPr>
              <a:xfrm>
                <a:off x="1004275" y="1828625"/>
                <a:ext cx="74725" cy="327700"/>
              </a:xfrm>
              <a:custGeom>
                <a:avLst/>
                <a:gdLst/>
                <a:ahLst/>
                <a:cxnLst/>
                <a:rect l="l" t="t" r="r" b="b"/>
                <a:pathLst>
                  <a:path w="2989" h="13108" extrusionOk="0">
                    <a:moveTo>
                      <a:pt x="321" y="0"/>
                    </a:moveTo>
                    <a:lnTo>
                      <a:pt x="321" y="0"/>
                    </a:lnTo>
                    <a:cubicBezTo>
                      <a:pt x="724" y="4054"/>
                      <a:pt x="0" y="8130"/>
                      <a:pt x="353" y="12184"/>
                    </a:cubicBezTo>
                    <a:cubicBezTo>
                      <a:pt x="585" y="12152"/>
                      <a:pt x="817" y="12131"/>
                      <a:pt x="1038" y="12131"/>
                    </a:cubicBezTo>
                    <a:cubicBezTo>
                      <a:pt x="1516" y="12131"/>
                      <a:pt x="1954" y="12230"/>
                      <a:pt x="2293" y="12508"/>
                    </a:cubicBezTo>
                    <a:cubicBezTo>
                      <a:pt x="2471" y="12658"/>
                      <a:pt x="2660" y="12869"/>
                      <a:pt x="2753" y="13108"/>
                    </a:cubicBezTo>
                    <a:cubicBezTo>
                      <a:pt x="2753" y="13065"/>
                      <a:pt x="2749" y="13026"/>
                      <a:pt x="2746" y="12983"/>
                    </a:cubicBezTo>
                    <a:cubicBezTo>
                      <a:pt x="2150" y="8679"/>
                      <a:pt x="2989" y="4350"/>
                      <a:pt x="2621" y="43"/>
                    </a:cubicBezTo>
                    <a:cubicBezTo>
                      <a:pt x="1855" y="25"/>
                      <a:pt x="1088" y="11"/>
                      <a:pt x="321"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1" name="Google Shape;5971;p119"/>
              <p:cNvSpPr/>
              <p:nvPr/>
            </p:nvSpPr>
            <p:spPr>
              <a:xfrm>
                <a:off x="1007300" y="1780650"/>
                <a:ext cx="62500" cy="49075"/>
              </a:xfrm>
              <a:custGeom>
                <a:avLst/>
                <a:gdLst/>
                <a:ahLst/>
                <a:cxnLst/>
                <a:rect l="l" t="t" r="r" b="b"/>
                <a:pathLst>
                  <a:path w="2500" h="1963" extrusionOk="0">
                    <a:moveTo>
                      <a:pt x="1295" y="1"/>
                    </a:moveTo>
                    <a:cubicBezTo>
                      <a:pt x="660" y="1"/>
                      <a:pt x="1" y="376"/>
                      <a:pt x="97" y="1034"/>
                    </a:cubicBezTo>
                    <a:cubicBezTo>
                      <a:pt x="136" y="1331"/>
                      <a:pt x="172" y="1627"/>
                      <a:pt x="200" y="1919"/>
                    </a:cubicBezTo>
                    <a:cubicBezTo>
                      <a:pt x="967" y="1930"/>
                      <a:pt x="1734" y="1944"/>
                      <a:pt x="2500" y="1962"/>
                    </a:cubicBezTo>
                    <a:cubicBezTo>
                      <a:pt x="2468" y="1562"/>
                      <a:pt x="2422" y="1167"/>
                      <a:pt x="2365" y="767"/>
                    </a:cubicBezTo>
                    <a:cubicBezTo>
                      <a:pt x="2290" y="239"/>
                      <a:pt x="1801" y="1"/>
                      <a:pt x="1295"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2" name="Google Shape;5972;p119"/>
              <p:cNvSpPr/>
              <p:nvPr/>
            </p:nvSpPr>
            <p:spPr>
              <a:xfrm>
                <a:off x="785225" y="2133225"/>
                <a:ext cx="290025" cy="69200"/>
              </a:xfrm>
              <a:custGeom>
                <a:avLst/>
                <a:gdLst/>
                <a:ahLst/>
                <a:cxnLst/>
                <a:rect l="l" t="t" r="r" b="b"/>
                <a:pathLst>
                  <a:path w="11601" h="2768" extrusionOk="0">
                    <a:moveTo>
                      <a:pt x="9115" y="0"/>
                    </a:moveTo>
                    <a:cubicBezTo>
                      <a:pt x="8323" y="115"/>
                      <a:pt x="7503" y="378"/>
                      <a:pt x="6904" y="453"/>
                    </a:cubicBezTo>
                    <a:cubicBezTo>
                      <a:pt x="4990" y="692"/>
                      <a:pt x="3065" y="799"/>
                      <a:pt x="1135" y="799"/>
                    </a:cubicBezTo>
                    <a:cubicBezTo>
                      <a:pt x="1" y="803"/>
                      <a:pt x="126" y="1962"/>
                      <a:pt x="822" y="2507"/>
                    </a:cubicBezTo>
                    <a:cubicBezTo>
                      <a:pt x="832" y="2454"/>
                      <a:pt x="843" y="2396"/>
                      <a:pt x="857" y="2343"/>
                    </a:cubicBezTo>
                    <a:cubicBezTo>
                      <a:pt x="925" y="1993"/>
                      <a:pt x="1641" y="1861"/>
                      <a:pt x="2252" y="1861"/>
                    </a:cubicBezTo>
                    <a:cubicBezTo>
                      <a:pt x="2732" y="1861"/>
                      <a:pt x="3150" y="1947"/>
                      <a:pt x="3124" y="2069"/>
                    </a:cubicBezTo>
                    <a:cubicBezTo>
                      <a:pt x="3078" y="2304"/>
                      <a:pt x="3035" y="2536"/>
                      <a:pt x="2996" y="2768"/>
                    </a:cubicBezTo>
                    <a:cubicBezTo>
                      <a:pt x="4006" y="2742"/>
                      <a:pt x="5011" y="2686"/>
                      <a:pt x="6013" y="2589"/>
                    </a:cubicBezTo>
                    <a:cubicBezTo>
                      <a:pt x="6744" y="2521"/>
                      <a:pt x="7475" y="2432"/>
                      <a:pt x="8203" y="2329"/>
                    </a:cubicBezTo>
                    <a:cubicBezTo>
                      <a:pt x="8338" y="2307"/>
                      <a:pt x="9586" y="2154"/>
                      <a:pt x="9811" y="1972"/>
                    </a:cubicBezTo>
                    <a:cubicBezTo>
                      <a:pt x="10021" y="2079"/>
                      <a:pt x="10263" y="2143"/>
                      <a:pt x="10502" y="2143"/>
                    </a:cubicBezTo>
                    <a:cubicBezTo>
                      <a:pt x="10891" y="2143"/>
                      <a:pt x="11265" y="1980"/>
                      <a:pt x="11458" y="1591"/>
                    </a:cubicBezTo>
                    <a:cubicBezTo>
                      <a:pt x="11473" y="1562"/>
                      <a:pt x="11486" y="1534"/>
                      <a:pt x="11504" y="1505"/>
                    </a:cubicBezTo>
                    <a:cubicBezTo>
                      <a:pt x="11601" y="1309"/>
                      <a:pt x="11586" y="1109"/>
                      <a:pt x="11515" y="924"/>
                    </a:cubicBezTo>
                    <a:lnTo>
                      <a:pt x="11515" y="924"/>
                    </a:lnTo>
                    <a:cubicBezTo>
                      <a:pt x="11511" y="1505"/>
                      <a:pt x="10898" y="1833"/>
                      <a:pt x="10306" y="1833"/>
                    </a:cubicBezTo>
                    <a:cubicBezTo>
                      <a:pt x="9796" y="1833"/>
                      <a:pt x="9307" y="1594"/>
                      <a:pt x="9236" y="1066"/>
                    </a:cubicBezTo>
                    <a:cubicBezTo>
                      <a:pt x="9187" y="710"/>
                      <a:pt x="9147" y="357"/>
                      <a:pt x="9115"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3" name="Google Shape;5973;p119"/>
              <p:cNvSpPr/>
              <p:nvPr/>
            </p:nvSpPr>
            <p:spPr>
              <a:xfrm>
                <a:off x="1013075" y="2131900"/>
                <a:ext cx="60050" cy="47175"/>
              </a:xfrm>
              <a:custGeom>
                <a:avLst/>
                <a:gdLst/>
                <a:ahLst/>
                <a:cxnLst/>
                <a:rect l="l" t="t" r="r" b="b"/>
                <a:pathLst>
                  <a:path w="2402" h="1887" extrusionOk="0">
                    <a:moveTo>
                      <a:pt x="686" y="0"/>
                    </a:moveTo>
                    <a:cubicBezTo>
                      <a:pt x="465" y="0"/>
                      <a:pt x="233" y="21"/>
                      <a:pt x="1" y="53"/>
                    </a:cubicBezTo>
                    <a:cubicBezTo>
                      <a:pt x="33" y="410"/>
                      <a:pt x="73" y="763"/>
                      <a:pt x="122" y="1119"/>
                    </a:cubicBezTo>
                    <a:cubicBezTo>
                      <a:pt x="193" y="1647"/>
                      <a:pt x="682" y="1886"/>
                      <a:pt x="1192" y="1886"/>
                    </a:cubicBezTo>
                    <a:cubicBezTo>
                      <a:pt x="1784" y="1886"/>
                      <a:pt x="2397" y="1558"/>
                      <a:pt x="2401" y="977"/>
                    </a:cubicBezTo>
                    <a:cubicBezTo>
                      <a:pt x="2308" y="738"/>
                      <a:pt x="2119" y="527"/>
                      <a:pt x="1941" y="377"/>
                    </a:cubicBezTo>
                    <a:cubicBezTo>
                      <a:pt x="1602" y="99"/>
                      <a:pt x="1164" y="0"/>
                      <a:pt x="686"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4" name="Google Shape;5974;p119"/>
              <p:cNvSpPr/>
              <p:nvPr/>
            </p:nvSpPr>
            <p:spPr>
              <a:xfrm>
                <a:off x="798250" y="2195875"/>
                <a:ext cx="62525" cy="151150"/>
              </a:xfrm>
              <a:custGeom>
                <a:avLst/>
                <a:gdLst/>
                <a:ahLst/>
                <a:cxnLst/>
                <a:rect l="l" t="t" r="r" b="b"/>
                <a:pathLst>
                  <a:path w="2501" h="6046" extrusionOk="0">
                    <a:moveTo>
                      <a:pt x="301" y="1"/>
                    </a:moveTo>
                    <a:cubicBezTo>
                      <a:pt x="129" y="886"/>
                      <a:pt x="29" y="1766"/>
                      <a:pt x="1" y="2647"/>
                    </a:cubicBezTo>
                    <a:cubicBezTo>
                      <a:pt x="464" y="3367"/>
                      <a:pt x="928" y="4084"/>
                      <a:pt x="1388" y="4801"/>
                    </a:cubicBezTo>
                    <a:cubicBezTo>
                      <a:pt x="1652" y="5207"/>
                      <a:pt x="1709" y="5724"/>
                      <a:pt x="1612" y="6045"/>
                    </a:cubicBezTo>
                    <a:cubicBezTo>
                      <a:pt x="2094" y="5956"/>
                      <a:pt x="2501" y="5785"/>
                      <a:pt x="2468" y="5581"/>
                    </a:cubicBezTo>
                    <a:cubicBezTo>
                      <a:pt x="2190" y="3799"/>
                      <a:pt x="2190" y="2033"/>
                      <a:pt x="2475" y="262"/>
                    </a:cubicBezTo>
                    <a:lnTo>
                      <a:pt x="2475" y="262"/>
                    </a:lnTo>
                    <a:cubicBezTo>
                      <a:pt x="2016" y="275"/>
                      <a:pt x="1552" y="279"/>
                      <a:pt x="1089" y="279"/>
                    </a:cubicBezTo>
                    <a:cubicBezTo>
                      <a:pt x="785" y="279"/>
                      <a:pt x="518" y="172"/>
                      <a:pt x="301"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5" name="Google Shape;5975;p119"/>
              <p:cNvSpPr/>
              <p:nvPr/>
            </p:nvSpPr>
            <p:spPr>
              <a:xfrm>
                <a:off x="805750" y="2179750"/>
                <a:ext cx="58250" cy="23100"/>
              </a:xfrm>
              <a:custGeom>
                <a:avLst/>
                <a:gdLst/>
                <a:ahLst/>
                <a:cxnLst/>
                <a:rect l="l" t="t" r="r" b="b"/>
                <a:pathLst>
                  <a:path w="2330" h="924" extrusionOk="0">
                    <a:moveTo>
                      <a:pt x="1431" y="0"/>
                    </a:moveTo>
                    <a:cubicBezTo>
                      <a:pt x="820" y="0"/>
                      <a:pt x="104" y="132"/>
                      <a:pt x="36" y="482"/>
                    </a:cubicBezTo>
                    <a:cubicBezTo>
                      <a:pt x="22" y="535"/>
                      <a:pt x="11" y="593"/>
                      <a:pt x="1" y="646"/>
                    </a:cubicBezTo>
                    <a:cubicBezTo>
                      <a:pt x="218" y="817"/>
                      <a:pt x="485" y="924"/>
                      <a:pt x="789" y="924"/>
                    </a:cubicBezTo>
                    <a:cubicBezTo>
                      <a:pt x="1252" y="924"/>
                      <a:pt x="1716" y="920"/>
                      <a:pt x="2175" y="907"/>
                    </a:cubicBezTo>
                    <a:cubicBezTo>
                      <a:pt x="2214" y="675"/>
                      <a:pt x="2257" y="443"/>
                      <a:pt x="2303" y="208"/>
                    </a:cubicBezTo>
                    <a:cubicBezTo>
                      <a:pt x="2329" y="86"/>
                      <a:pt x="1911" y="0"/>
                      <a:pt x="1431"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6" name="Google Shape;5976;p119"/>
              <p:cNvSpPr/>
              <p:nvPr/>
            </p:nvSpPr>
            <p:spPr>
              <a:xfrm>
                <a:off x="799950" y="2316150"/>
                <a:ext cx="21675" cy="32475"/>
              </a:xfrm>
              <a:custGeom>
                <a:avLst/>
                <a:gdLst/>
                <a:ahLst/>
                <a:cxnLst/>
                <a:rect l="l" t="t" r="r" b="b"/>
                <a:pathLst>
                  <a:path w="867" h="1299" extrusionOk="0">
                    <a:moveTo>
                      <a:pt x="1" y="0"/>
                    </a:moveTo>
                    <a:lnTo>
                      <a:pt x="1" y="0"/>
                    </a:lnTo>
                    <a:cubicBezTo>
                      <a:pt x="32" y="350"/>
                      <a:pt x="79" y="696"/>
                      <a:pt x="132" y="1045"/>
                    </a:cubicBezTo>
                    <a:cubicBezTo>
                      <a:pt x="161" y="1223"/>
                      <a:pt x="475" y="1298"/>
                      <a:pt x="863" y="1298"/>
                    </a:cubicBezTo>
                    <a:lnTo>
                      <a:pt x="867" y="1298"/>
                    </a:lnTo>
                    <a:cubicBezTo>
                      <a:pt x="799" y="1223"/>
                      <a:pt x="728" y="1127"/>
                      <a:pt x="653" y="1013"/>
                    </a:cubicBezTo>
                    <a:cubicBezTo>
                      <a:pt x="435" y="674"/>
                      <a:pt x="218" y="339"/>
                      <a:pt x="1"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7" name="Google Shape;5977;p119"/>
              <p:cNvSpPr/>
              <p:nvPr/>
            </p:nvSpPr>
            <p:spPr>
              <a:xfrm>
                <a:off x="475450" y="2160675"/>
                <a:ext cx="363125" cy="193750"/>
              </a:xfrm>
              <a:custGeom>
                <a:avLst/>
                <a:gdLst/>
                <a:ahLst/>
                <a:cxnLst/>
                <a:rect l="l" t="t" r="r" b="b"/>
                <a:pathLst>
                  <a:path w="14525" h="7750" extrusionOk="0">
                    <a:moveTo>
                      <a:pt x="2935" y="1"/>
                    </a:moveTo>
                    <a:cubicBezTo>
                      <a:pt x="2012" y="1"/>
                      <a:pt x="1095" y="82"/>
                      <a:pt x="197" y="403"/>
                    </a:cubicBezTo>
                    <a:cubicBezTo>
                      <a:pt x="101" y="436"/>
                      <a:pt x="37" y="507"/>
                      <a:pt x="1" y="603"/>
                    </a:cubicBezTo>
                    <a:cubicBezTo>
                      <a:pt x="26" y="710"/>
                      <a:pt x="55" y="814"/>
                      <a:pt x="83" y="921"/>
                    </a:cubicBezTo>
                    <a:cubicBezTo>
                      <a:pt x="843" y="1199"/>
                      <a:pt x="1702" y="2108"/>
                      <a:pt x="911" y="2368"/>
                    </a:cubicBezTo>
                    <a:cubicBezTo>
                      <a:pt x="882" y="2379"/>
                      <a:pt x="853" y="2386"/>
                      <a:pt x="825" y="2393"/>
                    </a:cubicBezTo>
                    <a:cubicBezTo>
                      <a:pt x="914" y="2440"/>
                      <a:pt x="1000" y="2468"/>
                      <a:pt x="1089" y="2468"/>
                    </a:cubicBezTo>
                    <a:cubicBezTo>
                      <a:pt x="1135" y="2468"/>
                      <a:pt x="1181" y="2461"/>
                      <a:pt x="1228" y="2443"/>
                    </a:cubicBezTo>
                    <a:cubicBezTo>
                      <a:pt x="2048" y="2151"/>
                      <a:pt x="2914" y="2069"/>
                      <a:pt x="3791" y="2069"/>
                    </a:cubicBezTo>
                    <a:cubicBezTo>
                      <a:pt x="4775" y="2069"/>
                      <a:pt x="5771" y="2172"/>
                      <a:pt x="6722" y="2215"/>
                    </a:cubicBezTo>
                    <a:cubicBezTo>
                      <a:pt x="7571" y="2251"/>
                      <a:pt x="8417" y="2290"/>
                      <a:pt x="9265" y="2325"/>
                    </a:cubicBezTo>
                    <a:cubicBezTo>
                      <a:pt x="9525" y="2336"/>
                      <a:pt x="9989" y="2432"/>
                      <a:pt x="10399" y="2432"/>
                    </a:cubicBezTo>
                    <a:cubicBezTo>
                      <a:pt x="10445" y="2432"/>
                      <a:pt x="10492" y="2432"/>
                      <a:pt x="10535" y="2429"/>
                    </a:cubicBezTo>
                    <a:cubicBezTo>
                      <a:pt x="11351" y="3691"/>
                      <a:pt x="12164" y="4957"/>
                      <a:pt x="12981" y="6219"/>
                    </a:cubicBezTo>
                    <a:cubicBezTo>
                      <a:pt x="12910" y="5495"/>
                      <a:pt x="12888" y="4775"/>
                      <a:pt x="12913" y="4055"/>
                    </a:cubicBezTo>
                    <a:cubicBezTo>
                      <a:pt x="12342" y="3171"/>
                      <a:pt x="11768" y="2282"/>
                      <a:pt x="11198" y="1398"/>
                    </a:cubicBezTo>
                    <a:cubicBezTo>
                      <a:pt x="11126" y="1138"/>
                      <a:pt x="10991" y="892"/>
                      <a:pt x="10873" y="735"/>
                    </a:cubicBezTo>
                    <a:cubicBezTo>
                      <a:pt x="10851" y="710"/>
                      <a:pt x="10830" y="681"/>
                      <a:pt x="10809" y="653"/>
                    </a:cubicBezTo>
                    <a:cubicBezTo>
                      <a:pt x="10698" y="510"/>
                      <a:pt x="10377" y="100"/>
                      <a:pt x="10103" y="100"/>
                    </a:cubicBezTo>
                    <a:cubicBezTo>
                      <a:pt x="10053" y="100"/>
                      <a:pt x="10003" y="115"/>
                      <a:pt x="9957" y="146"/>
                    </a:cubicBezTo>
                    <a:cubicBezTo>
                      <a:pt x="9936" y="161"/>
                      <a:pt x="9918" y="176"/>
                      <a:pt x="9896" y="189"/>
                    </a:cubicBezTo>
                    <a:cubicBezTo>
                      <a:pt x="9839" y="229"/>
                      <a:pt x="9796" y="275"/>
                      <a:pt x="9765" y="329"/>
                    </a:cubicBezTo>
                    <a:cubicBezTo>
                      <a:pt x="9658" y="350"/>
                      <a:pt x="9533" y="357"/>
                      <a:pt x="9397" y="357"/>
                    </a:cubicBezTo>
                    <a:cubicBezTo>
                      <a:pt x="8798" y="357"/>
                      <a:pt x="7989" y="204"/>
                      <a:pt x="7682" y="189"/>
                    </a:cubicBezTo>
                    <a:cubicBezTo>
                      <a:pt x="6740" y="151"/>
                      <a:pt x="5799" y="108"/>
                      <a:pt x="4858" y="69"/>
                    </a:cubicBezTo>
                    <a:cubicBezTo>
                      <a:pt x="4212" y="39"/>
                      <a:pt x="3570" y="1"/>
                      <a:pt x="2935" y="1"/>
                    </a:cubicBezTo>
                    <a:close/>
                    <a:moveTo>
                      <a:pt x="14524" y="7453"/>
                    </a:moveTo>
                    <a:lnTo>
                      <a:pt x="14524" y="7453"/>
                    </a:lnTo>
                    <a:cubicBezTo>
                      <a:pt x="14304" y="7493"/>
                      <a:pt x="14065" y="7517"/>
                      <a:pt x="13847" y="7517"/>
                    </a:cubicBezTo>
                    <a:cubicBezTo>
                      <a:pt x="13996" y="7682"/>
                      <a:pt x="14125" y="7749"/>
                      <a:pt x="14232" y="7749"/>
                    </a:cubicBezTo>
                    <a:cubicBezTo>
                      <a:pt x="14371" y="7749"/>
                      <a:pt x="14475" y="7631"/>
                      <a:pt x="14524" y="7453"/>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8" name="Google Shape;5978;p119"/>
              <p:cNvSpPr/>
              <p:nvPr/>
            </p:nvSpPr>
            <p:spPr>
              <a:xfrm>
                <a:off x="797650" y="2262025"/>
                <a:ext cx="43350" cy="86600"/>
              </a:xfrm>
              <a:custGeom>
                <a:avLst/>
                <a:gdLst/>
                <a:ahLst/>
                <a:cxnLst/>
                <a:rect l="l" t="t" r="r" b="b"/>
                <a:pathLst>
                  <a:path w="1734" h="3464" extrusionOk="0">
                    <a:moveTo>
                      <a:pt x="25" y="1"/>
                    </a:moveTo>
                    <a:lnTo>
                      <a:pt x="25" y="1"/>
                    </a:lnTo>
                    <a:cubicBezTo>
                      <a:pt x="0" y="721"/>
                      <a:pt x="22" y="1441"/>
                      <a:pt x="93" y="2165"/>
                    </a:cubicBezTo>
                    <a:cubicBezTo>
                      <a:pt x="310" y="2504"/>
                      <a:pt x="527" y="2839"/>
                      <a:pt x="745" y="3178"/>
                    </a:cubicBezTo>
                    <a:cubicBezTo>
                      <a:pt x="820" y="3292"/>
                      <a:pt x="891" y="3388"/>
                      <a:pt x="959" y="3463"/>
                    </a:cubicBezTo>
                    <a:cubicBezTo>
                      <a:pt x="1177" y="3463"/>
                      <a:pt x="1416" y="3439"/>
                      <a:pt x="1636" y="3399"/>
                    </a:cubicBezTo>
                    <a:cubicBezTo>
                      <a:pt x="1733" y="3078"/>
                      <a:pt x="1676" y="2561"/>
                      <a:pt x="1412" y="2155"/>
                    </a:cubicBezTo>
                    <a:cubicBezTo>
                      <a:pt x="952" y="1438"/>
                      <a:pt x="488" y="721"/>
                      <a:pt x="25"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9" name="Google Shape;5979;p119"/>
              <p:cNvSpPr/>
              <p:nvPr/>
            </p:nvSpPr>
            <p:spPr>
              <a:xfrm>
                <a:off x="394775" y="1828875"/>
                <a:ext cx="101325" cy="394500"/>
              </a:xfrm>
              <a:custGeom>
                <a:avLst/>
                <a:gdLst/>
                <a:ahLst/>
                <a:cxnLst/>
                <a:rect l="l" t="t" r="r" b="b"/>
                <a:pathLst>
                  <a:path w="4053" h="15780" extrusionOk="0">
                    <a:moveTo>
                      <a:pt x="1" y="1"/>
                    </a:moveTo>
                    <a:cubicBezTo>
                      <a:pt x="190" y="3417"/>
                      <a:pt x="465" y="6825"/>
                      <a:pt x="839" y="10224"/>
                    </a:cubicBezTo>
                    <a:cubicBezTo>
                      <a:pt x="1017" y="11864"/>
                      <a:pt x="1078" y="15780"/>
                      <a:pt x="3338" y="15780"/>
                    </a:cubicBezTo>
                    <a:cubicBezTo>
                      <a:pt x="3557" y="15780"/>
                      <a:pt x="3792" y="15744"/>
                      <a:pt x="4052" y="15665"/>
                    </a:cubicBezTo>
                    <a:cubicBezTo>
                      <a:pt x="3524" y="15383"/>
                      <a:pt x="3057" y="14338"/>
                      <a:pt x="3228" y="13875"/>
                    </a:cubicBezTo>
                    <a:cubicBezTo>
                      <a:pt x="3017" y="12955"/>
                      <a:pt x="3000" y="11947"/>
                      <a:pt x="2904" y="11055"/>
                    </a:cubicBezTo>
                    <a:cubicBezTo>
                      <a:pt x="2775" y="9871"/>
                      <a:pt x="2654" y="8683"/>
                      <a:pt x="2547" y="7492"/>
                    </a:cubicBezTo>
                    <a:cubicBezTo>
                      <a:pt x="2333" y="5110"/>
                      <a:pt x="2166" y="2721"/>
                      <a:pt x="2041" y="333"/>
                    </a:cubicBezTo>
                    <a:cubicBezTo>
                      <a:pt x="1666" y="351"/>
                      <a:pt x="1296" y="368"/>
                      <a:pt x="925" y="386"/>
                    </a:cubicBezTo>
                    <a:lnTo>
                      <a:pt x="871" y="386"/>
                    </a:lnTo>
                    <a:cubicBezTo>
                      <a:pt x="529" y="386"/>
                      <a:pt x="226" y="229"/>
                      <a:pt x="1"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0" name="Google Shape;5980;p119"/>
              <p:cNvSpPr/>
              <p:nvPr/>
            </p:nvSpPr>
            <p:spPr>
              <a:xfrm>
                <a:off x="471175" y="2175750"/>
                <a:ext cx="46850" cy="44750"/>
              </a:xfrm>
              <a:custGeom>
                <a:avLst/>
                <a:gdLst/>
                <a:ahLst/>
                <a:cxnLst/>
                <a:rect l="l" t="t" r="r" b="b"/>
                <a:pathLst>
                  <a:path w="1874" h="1790" extrusionOk="0">
                    <a:moveTo>
                      <a:pt x="172" y="0"/>
                    </a:moveTo>
                    <a:lnTo>
                      <a:pt x="172" y="0"/>
                    </a:lnTo>
                    <a:cubicBezTo>
                      <a:pt x="1" y="463"/>
                      <a:pt x="468" y="1508"/>
                      <a:pt x="996" y="1790"/>
                    </a:cubicBezTo>
                    <a:cubicBezTo>
                      <a:pt x="1024" y="1783"/>
                      <a:pt x="1053" y="1776"/>
                      <a:pt x="1082" y="1765"/>
                    </a:cubicBezTo>
                    <a:cubicBezTo>
                      <a:pt x="1873" y="1505"/>
                      <a:pt x="1014" y="596"/>
                      <a:pt x="254" y="318"/>
                    </a:cubicBezTo>
                    <a:cubicBezTo>
                      <a:pt x="226" y="211"/>
                      <a:pt x="197" y="107"/>
                      <a:pt x="172"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981" name="Google Shape;5981;p119"/>
          <p:cNvGrpSpPr/>
          <p:nvPr/>
        </p:nvGrpSpPr>
        <p:grpSpPr>
          <a:xfrm>
            <a:off x="2201461" y="2547138"/>
            <a:ext cx="809652" cy="477139"/>
            <a:chOff x="1970787" y="2547138"/>
            <a:chExt cx="809652" cy="477139"/>
          </a:xfrm>
        </p:grpSpPr>
        <p:sp>
          <p:nvSpPr>
            <p:cNvPr id="5982" name="Google Shape;5982;p119"/>
            <p:cNvSpPr/>
            <p:nvPr/>
          </p:nvSpPr>
          <p:spPr>
            <a:xfrm>
              <a:off x="1970787" y="2547138"/>
              <a:ext cx="673354" cy="476240"/>
            </a:xfrm>
            <a:custGeom>
              <a:avLst/>
              <a:gdLst/>
              <a:ahLst/>
              <a:cxnLst/>
              <a:rect l="l" t="t" r="r" b="b"/>
              <a:pathLst>
                <a:path w="23950" h="16939" extrusionOk="0">
                  <a:moveTo>
                    <a:pt x="17473" y="1"/>
                  </a:moveTo>
                  <a:cubicBezTo>
                    <a:pt x="15352" y="1"/>
                    <a:pt x="13212" y="269"/>
                    <a:pt x="11152" y="678"/>
                  </a:cubicBezTo>
                  <a:cubicBezTo>
                    <a:pt x="11443" y="667"/>
                    <a:pt x="11733" y="664"/>
                    <a:pt x="12021" y="664"/>
                  </a:cubicBezTo>
                  <a:cubicBezTo>
                    <a:pt x="13515" y="664"/>
                    <a:pt x="15010" y="774"/>
                    <a:pt x="16471" y="963"/>
                  </a:cubicBezTo>
                  <a:cubicBezTo>
                    <a:pt x="17245" y="886"/>
                    <a:pt x="18019" y="843"/>
                    <a:pt x="18785" y="843"/>
                  </a:cubicBezTo>
                  <a:cubicBezTo>
                    <a:pt x="20130" y="843"/>
                    <a:pt x="21442" y="978"/>
                    <a:pt x="22669" y="1309"/>
                  </a:cubicBezTo>
                  <a:cubicBezTo>
                    <a:pt x="22790" y="1342"/>
                    <a:pt x="23197" y="1459"/>
                    <a:pt x="23503" y="1459"/>
                  </a:cubicBezTo>
                  <a:cubicBezTo>
                    <a:pt x="23681" y="1459"/>
                    <a:pt x="23824" y="1420"/>
                    <a:pt x="23860" y="1302"/>
                  </a:cubicBezTo>
                  <a:cubicBezTo>
                    <a:pt x="23949" y="988"/>
                    <a:pt x="23000" y="707"/>
                    <a:pt x="22850" y="667"/>
                  </a:cubicBezTo>
                  <a:cubicBezTo>
                    <a:pt x="21110" y="197"/>
                    <a:pt x="19299" y="1"/>
                    <a:pt x="17473" y="1"/>
                  </a:cubicBezTo>
                  <a:close/>
                  <a:moveTo>
                    <a:pt x="5136" y="2739"/>
                  </a:moveTo>
                  <a:cubicBezTo>
                    <a:pt x="3035" y="3937"/>
                    <a:pt x="1302" y="5670"/>
                    <a:pt x="547" y="8081"/>
                  </a:cubicBezTo>
                  <a:cubicBezTo>
                    <a:pt x="37" y="9710"/>
                    <a:pt x="1" y="11750"/>
                    <a:pt x="1306" y="13020"/>
                  </a:cubicBezTo>
                  <a:cubicBezTo>
                    <a:pt x="2561" y="14243"/>
                    <a:pt x="4487" y="14771"/>
                    <a:pt x="6109" y="15270"/>
                  </a:cubicBezTo>
                  <a:cubicBezTo>
                    <a:pt x="9707" y="16379"/>
                    <a:pt x="13451" y="16938"/>
                    <a:pt x="17210" y="16938"/>
                  </a:cubicBezTo>
                  <a:cubicBezTo>
                    <a:pt x="17373" y="16938"/>
                    <a:pt x="17541" y="16938"/>
                    <a:pt x="17705" y="16935"/>
                  </a:cubicBezTo>
                  <a:cubicBezTo>
                    <a:pt x="15762" y="16810"/>
                    <a:pt x="13805" y="16379"/>
                    <a:pt x="11968" y="15951"/>
                  </a:cubicBezTo>
                  <a:cubicBezTo>
                    <a:pt x="11868" y="15926"/>
                    <a:pt x="11754" y="15869"/>
                    <a:pt x="11639" y="15783"/>
                  </a:cubicBezTo>
                  <a:cubicBezTo>
                    <a:pt x="10096" y="15591"/>
                    <a:pt x="8566" y="15284"/>
                    <a:pt x="7061" y="14856"/>
                  </a:cubicBezTo>
                  <a:cubicBezTo>
                    <a:pt x="5446" y="14396"/>
                    <a:pt x="3278" y="13943"/>
                    <a:pt x="2643" y="12171"/>
                  </a:cubicBezTo>
                  <a:cubicBezTo>
                    <a:pt x="2112" y="10684"/>
                    <a:pt x="2543" y="8894"/>
                    <a:pt x="3228" y="7525"/>
                  </a:cubicBezTo>
                  <a:cubicBezTo>
                    <a:pt x="4340" y="5307"/>
                    <a:pt x="6316" y="3795"/>
                    <a:pt x="8537" y="2825"/>
                  </a:cubicBezTo>
                  <a:lnTo>
                    <a:pt x="8537" y="2825"/>
                  </a:lnTo>
                  <a:cubicBezTo>
                    <a:pt x="7793" y="2957"/>
                    <a:pt x="7051" y="3132"/>
                    <a:pt x="6316" y="3356"/>
                  </a:cubicBezTo>
                  <a:cubicBezTo>
                    <a:pt x="6274" y="3367"/>
                    <a:pt x="6227" y="3374"/>
                    <a:pt x="6180" y="3374"/>
                  </a:cubicBezTo>
                  <a:cubicBezTo>
                    <a:pt x="5860" y="3374"/>
                    <a:pt x="5443" y="3085"/>
                    <a:pt x="5136" y="2739"/>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3" name="Google Shape;5983;p119"/>
            <p:cNvSpPr/>
            <p:nvPr/>
          </p:nvSpPr>
          <p:spPr>
            <a:xfrm>
              <a:off x="2097611" y="2566199"/>
              <a:ext cx="682829" cy="458078"/>
            </a:xfrm>
            <a:custGeom>
              <a:avLst/>
              <a:gdLst/>
              <a:ahLst/>
              <a:cxnLst/>
              <a:rect l="l" t="t" r="r" b="b"/>
              <a:pathLst>
                <a:path w="24287" h="16293" extrusionOk="0">
                  <a:moveTo>
                    <a:pt x="6641" y="0"/>
                  </a:moveTo>
                  <a:lnTo>
                    <a:pt x="6641" y="0"/>
                  </a:lnTo>
                  <a:cubicBezTo>
                    <a:pt x="4511" y="61"/>
                    <a:pt x="2397" y="357"/>
                    <a:pt x="389" y="963"/>
                  </a:cubicBezTo>
                  <a:cubicBezTo>
                    <a:pt x="1" y="1080"/>
                    <a:pt x="222" y="1615"/>
                    <a:pt x="625" y="2061"/>
                  </a:cubicBezTo>
                  <a:cubicBezTo>
                    <a:pt x="2058" y="1241"/>
                    <a:pt x="3663" y="671"/>
                    <a:pt x="5235" y="303"/>
                  </a:cubicBezTo>
                  <a:cubicBezTo>
                    <a:pt x="5699" y="196"/>
                    <a:pt x="6170" y="93"/>
                    <a:pt x="6641" y="0"/>
                  </a:cubicBezTo>
                  <a:close/>
                  <a:moveTo>
                    <a:pt x="11960" y="285"/>
                  </a:moveTo>
                  <a:cubicBezTo>
                    <a:pt x="10089" y="475"/>
                    <a:pt x="8231" y="860"/>
                    <a:pt x="6555" y="1288"/>
                  </a:cubicBezTo>
                  <a:cubicBezTo>
                    <a:pt x="5699" y="1505"/>
                    <a:pt x="4844" y="1791"/>
                    <a:pt x="4026" y="2147"/>
                  </a:cubicBezTo>
                  <a:cubicBezTo>
                    <a:pt x="5489" y="1883"/>
                    <a:pt x="6965" y="1780"/>
                    <a:pt x="8448" y="1780"/>
                  </a:cubicBezTo>
                  <a:cubicBezTo>
                    <a:pt x="9768" y="1780"/>
                    <a:pt x="11091" y="1862"/>
                    <a:pt x="12409" y="1994"/>
                  </a:cubicBezTo>
                  <a:cubicBezTo>
                    <a:pt x="15648" y="2311"/>
                    <a:pt x="20001" y="2953"/>
                    <a:pt x="21275" y="6480"/>
                  </a:cubicBezTo>
                  <a:cubicBezTo>
                    <a:pt x="22330" y="9411"/>
                    <a:pt x="20151" y="12288"/>
                    <a:pt x="17630" y="13565"/>
                  </a:cubicBezTo>
                  <a:cubicBezTo>
                    <a:pt x="16193" y="14292"/>
                    <a:pt x="14646" y="14556"/>
                    <a:pt x="13073" y="14556"/>
                  </a:cubicBezTo>
                  <a:cubicBezTo>
                    <a:pt x="10955" y="14556"/>
                    <a:pt x="8794" y="14078"/>
                    <a:pt x="6794" y="13614"/>
                  </a:cubicBezTo>
                  <a:cubicBezTo>
                    <a:pt x="6705" y="13593"/>
                    <a:pt x="6626" y="13586"/>
                    <a:pt x="6562" y="13586"/>
                  </a:cubicBezTo>
                  <a:cubicBezTo>
                    <a:pt x="5877" y="13586"/>
                    <a:pt x="6529" y="14666"/>
                    <a:pt x="7128" y="15105"/>
                  </a:cubicBezTo>
                  <a:cubicBezTo>
                    <a:pt x="8523" y="15280"/>
                    <a:pt x="9928" y="15362"/>
                    <a:pt x="11333" y="15362"/>
                  </a:cubicBezTo>
                  <a:cubicBezTo>
                    <a:pt x="12274" y="15362"/>
                    <a:pt x="13216" y="15326"/>
                    <a:pt x="14157" y="15255"/>
                  </a:cubicBezTo>
                  <a:cubicBezTo>
                    <a:pt x="14167" y="15251"/>
                    <a:pt x="14178" y="15251"/>
                    <a:pt x="14189" y="15251"/>
                  </a:cubicBezTo>
                  <a:cubicBezTo>
                    <a:pt x="14710" y="15251"/>
                    <a:pt x="16635" y="16068"/>
                    <a:pt x="15584" y="16150"/>
                  </a:cubicBezTo>
                  <a:cubicBezTo>
                    <a:pt x="14788" y="16211"/>
                    <a:pt x="13993" y="16246"/>
                    <a:pt x="13194" y="16257"/>
                  </a:cubicBezTo>
                  <a:cubicBezTo>
                    <a:pt x="13547" y="16278"/>
                    <a:pt x="13900" y="16292"/>
                    <a:pt x="14249" y="16292"/>
                  </a:cubicBezTo>
                  <a:cubicBezTo>
                    <a:pt x="16154" y="16292"/>
                    <a:pt x="18015" y="15933"/>
                    <a:pt x="19708" y="14913"/>
                  </a:cubicBezTo>
                  <a:cubicBezTo>
                    <a:pt x="22746" y="13079"/>
                    <a:pt x="24287" y="9603"/>
                    <a:pt x="22644" y="6291"/>
                  </a:cubicBezTo>
                  <a:cubicBezTo>
                    <a:pt x="20960" y="2899"/>
                    <a:pt x="17394" y="1205"/>
                    <a:pt x="13829" y="575"/>
                  </a:cubicBezTo>
                  <a:cubicBezTo>
                    <a:pt x="13216" y="464"/>
                    <a:pt x="12592" y="368"/>
                    <a:pt x="11960" y="285"/>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4" name="Google Shape;5984;p119"/>
            <p:cNvSpPr/>
            <p:nvPr/>
          </p:nvSpPr>
          <p:spPr>
            <a:xfrm>
              <a:off x="2115154" y="2565778"/>
              <a:ext cx="450177" cy="457487"/>
            </a:xfrm>
            <a:custGeom>
              <a:avLst/>
              <a:gdLst/>
              <a:ahLst/>
              <a:cxnLst/>
              <a:rect l="l" t="t" r="r" b="b"/>
              <a:pathLst>
                <a:path w="16012" h="16272" extrusionOk="0">
                  <a:moveTo>
                    <a:pt x="6886" y="1"/>
                  </a:moveTo>
                  <a:cubicBezTo>
                    <a:pt x="6598" y="1"/>
                    <a:pt x="6308" y="4"/>
                    <a:pt x="6017" y="15"/>
                  </a:cubicBezTo>
                  <a:cubicBezTo>
                    <a:pt x="5546" y="108"/>
                    <a:pt x="5075" y="211"/>
                    <a:pt x="4611" y="318"/>
                  </a:cubicBezTo>
                  <a:cubicBezTo>
                    <a:pt x="3039" y="686"/>
                    <a:pt x="1434" y="1256"/>
                    <a:pt x="1" y="2076"/>
                  </a:cubicBezTo>
                  <a:cubicBezTo>
                    <a:pt x="308" y="2422"/>
                    <a:pt x="725" y="2711"/>
                    <a:pt x="1045" y="2711"/>
                  </a:cubicBezTo>
                  <a:cubicBezTo>
                    <a:pt x="1092" y="2711"/>
                    <a:pt x="1139" y="2704"/>
                    <a:pt x="1181" y="2693"/>
                  </a:cubicBezTo>
                  <a:cubicBezTo>
                    <a:pt x="1916" y="2469"/>
                    <a:pt x="2658" y="2294"/>
                    <a:pt x="3402" y="2162"/>
                  </a:cubicBezTo>
                  <a:cubicBezTo>
                    <a:pt x="4220" y="1806"/>
                    <a:pt x="5075" y="1520"/>
                    <a:pt x="5931" y="1303"/>
                  </a:cubicBezTo>
                  <a:cubicBezTo>
                    <a:pt x="7607" y="875"/>
                    <a:pt x="9465" y="490"/>
                    <a:pt x="11336" y="300"/>
                  </a:cubicBezTo>
                  <a:cubicBezTo>
                    <a:pt x="9875" y="111"/>
                    <a:pt x="8380" y="1"/>
                    <a:pt x="6886" y="1"/>
                  </a:cubicBezTo>
                  <a:close/>
                  <a:moveTo>
                    <a:pt x="6504" y="15120"/>
                  </a:moveTo>
                  <a:cubicBezTo>
                    <a:pt x="6619" y="15206"/>
                    <a:pt x="6733" y="15263"/>
                    <a:pt x="6833" y="15288"/>
                  </a:cubicBezTo>
                  <a:cubicBezTo>
                    <a:pt x="8670" y="15716"/>
                    <a:pt x="10627" y="16147"/>
                    <a:pt x="12570" y="16272"/>
                  </a:cubicBezTo>
                  <a:cubicBezTo>
                    <a:pt x="13369" y="16261"/>
                    <a:pt x="14164" y="16226"/>
                    <a:pt x="14960" y="16165"/>
                  </a:cubicBezTo>
                  <a:cubicBezTo>
                    <a:pt x="16011" y="16083"/>
                    <a:pt x="14086" y="15266"/>
                    <a:pt x="13565" y="15266"/>
                  </a:cubicBezTo>
                  <a:cubicBezTo>
                    <a:pt x="13554" y="15266"/>
                    <a:pt x="13543" y="15266"/>
                    <a:pt x="13533" y="15270"/>
                  </a:cubicBezTo>
                  <a:cubicBezTo>
                    <a:pt x="12592" y="15341"/>
                    <a:pt x="11650" y="15377"/>
                    <a:pt x="10709" y="15377"/>
                  </a:cubicBezTo>
                  <a:cubicBezTo>
                    <a:pt x="9304" y="15377"/>
                    <a:pt x="7899" y="15295"/>
                    <a:pt x="6504" y="1512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85" name="Google Shape;5985;p119"/>
          <p:cNvGrpSpPr/>
          <p:nvPr/>
        </p:nvGrpSpPr>
        <p:grpSpPr>
          <a:xfrm>
            <a:off x="2047283" y="3851001"/>
            <a:ext cx="1093674" cy="222193"/>
            <a:chOff x="1816609" y="3851001"/>
            <a:chExt cx="1093674" cy="222193"/>
          </a:xfrm>
        </p:grpSpPr>
        <p:sp>
          <p:nvSpPr>
            <p:cNvPr id="5986" name="Google Shape;5986;p119"/>
            <p:cNvSpPr/>
            <p:nvPr/>
          </p:nvSpPr>
          <p:spPr>
            <a:xfrm>
              <a:off x="1816609" y="3851001"/>
              <a:ext cx="1093674" cy="222193"/>
            </a:xfrm>
            <a:custGeom>
              <a:avLst/>
              <a:gdLst/>
              <a:ahLst/>
              <a:cxnLst/>
              <a:rect l="l" t="t" r="r" b="b"/>
              <a:pathLst>
                <a:path w="38900" h="7903" extrusionOk="0">
                  <a:moveTo>
                    <a:pt x="32154" y="852"/>
                  </a:moveTo>
                  <a:cubicBezTo>
                    <a:pt x="32029" y="852"/>
                    <a:pt x="31911" y="870"/>
                    <a:pt x="31815" y="910"/>
                  </a:cubicBezTo>
                  <a:cubicBezTo>
                    <a:pt x="30934" y="1259"/>
                    <a:pt x="30057" y="1619"/>
                    <a:pt x="29183" y="1986"/>
                  </a:cubicBezTo>
                  <a:cubicBezTo>
                    <a:pt x="30289" y="1683"/>
                    <a:pt x="31405" y="1423"/>
                    <a:pt x="32535" y="1209"/>
                  </a:cubicBezTo>
                  <a:cubicBezTo>
                    <a:pt x="32581" y="1198"/>
                    <a:pt x="32635" y="1195"/>
                    <a:pt x="32688" y="1195"/>
                  </a:cubicBezTo>
                  <a:cubicBezTo>
                    <a:pt x="32853" y="1195"/>
                    <a:pt x="33041" y="1234"/>
                    <a:pt x="33223" y="1298"/>
                  </a:cubicBezTo>
                  <a:cubicBezTo>
                    <a:pt x="32998" y="1017"/>
                    <a:pt x="32532" y="852"/>
                    <a:pt x="32154" y="852"/>
                  </a:cubicBezTo>
                  <a:close/>
                  <a:moveTo>
                    <a:pt x="36026" y="1808"/>
                  </a:moveTo>
                  <a:cubicBezTo>
                    <a:pt x="35323" y="1808"/>
                    <a:pt x="34635" y="1886"/>
                    <a:pt x="33969" y="2036"/>
                  </a:cubicBezTo>
                  <a:cubicBezTo>
                    <a:pt x="33969" y="2172"/>
                    <a:pt x="33908" y="2318"/>
                    <a:pt x="33758" y="2464"/>
                  </a:cubicBezTo>
                  <a:cubicBezTo>
                    <a:pt x="33648" y="2575"/>
                    <a:pt x="33541" y="2689"/>
                    <a:pt x="33441" y="2803"/>
                  </a:cubicBezTo>
                  <a:cubicBezTo>
                    <a:pt x="33530" y="2781"/>
                    <a:pt x="33619" y="2775"/>
                    <a:pt x="33712" y="2775"/>
                  </a:cubicBezTo>
                  <a:cubicBezTo>
                    <a:pt x="34364" y="2775"/>
                    <a:pt x="35031" y="3256"/>
                    <a:pt x="35052" y="3695"/>
                  </a:cubicBezTo>
                  <a:cubicBezTo>
                    <a:pt x="35341" y="3655"/>
                    <a:pt x="35634" y="3637"/>
                    <a:pt x="35926" y="3637"/>
                  </a:cubicBezTo>
                  <a:cubicBezTo>
                    <a:pt x="36290" y="3637"/>
                    <a:pt x="36657" y="3666"/>
                    <a:pt x="37028" y="3723"/>
                  </a:cubicBezTo>
                  <a:cubicBezTo>
                    <a:pt x="37099" y="3734"/>
                    <a:pt x="37170" y="3737"/>
                    <a:pt x="37234" y="3737"/>
                  </a:cubicBezTo>
                  <a:cubicBezTo>
                    <a:pt x="38415" y="3737"/>
                    <a:pt x="38900" y="2136"/>
                    <a:pt x="37502" y="1922"/>
                  </a:cubicBezTo>
                  <a:cubicBezTo>
                    <a:pt x="37007" y="1843"/>
                    <a:pt x="36511" y="1808"/>
                    <a:pt x="36026" y="1808"/>
                  </a:cubicBezTo>
                  <a:close/>
                  <a:moveTo>
                    <a:pt x="6480" y="3645"/>
                  </a:moveTo>
                  <a:lnTo>
                    <a:pt x="6480" y="3645"/>
                  </a:lnTo>
                  <a:cubicBezTo>
                    <a:pt x="6466" y="3652"/>
                    <a:pt x="6455" y="3655"/>
                    <a:pt x="6441" y="3659"/>
                  </a:cubicBezTo>
                  <a:cubicBezTo>
                    <a:pt x="6412" y="3723"/>
                    <a:pt x="6383" y="3787"/>
                    <a:pt x="6359" y="3851"/>
                  </a:cubicBezTo>
                  <a:cubicBezTo>
                    <a:pt x="6398" y="3784"/>
                    <a:pt x="6437" y="3713"/>
                    <a:pt x="6480" y="3645"/>
                  </a:cubicBezTo>
                  <a:close/>
                  <a:moveTo>
                    <a:pt x="21010" y="0"/>
                  </a:moveTo>
                  <a:cubicBezTo>
                    <a:pt x="20879" y="0"/>
                    <a:pt x="20747" y="18"/>
                    <a:pt x="20622" y="64"/>
                  </a:cubicBezTo>
                  <a:cubicBezTo>
                    <a:pt x="18436" y="831"/>
                    <a:pt x="16353" y="1801"/>
                    <a:pt x="14389" y="2977"/>
                  </a:cubicBezTo>
                  <a:cubicBezTo>
                    <a:pt x="14735" y="2475"/>
                    <a:pt x="15102" y="1990"/>
                    <a:pt x="15491" y="1512"/>
                  </a:cubicBezTo>
                  <a:cubicBezTo>
                    <a:pt x="16118" y="746"/>
                    <a:pt x="15117" y="289"/>
                    <a:pt x="14353" y="289"/>
                  </a:cubicBezTo>
                  <a:cubicBezTo>
                    <a:pt x="14154" y="289"/>
                    <a:pt x="13972" y="318"/>
                    <a:pt x="13836" y="385"/>
                  </a:cubicBezTo>
                  <a:cubicBezTo>
                    <a:pt x="12110" y="1244"/>
                    <a:pt x="10484" y="2261"/>
                    <a:pt x="8969" y="3431"/>
                  </a:cubicBezTo>
                  <a:cubicBezTo>
                    <a:pt x="9272" y="2842"/>
                    <a:pt x="9614" y="2268"/>
                    <a:pt x="9996" y="1708"/>
                  </a:cubicBezTo>
                  <a:cubicBezTo>
                    <a:pt x="10542" y="906"/>
                    <a:pt x="9646" y="471"/>
                    <a:pt x="8905" y="471"/>
                  </a:cubicBezTo>
                  <a:cubicBezTo>
                    <a:pt x="8694" y="471"/>
                    <a:pt x="8491" y="507"/>
                    <a:pt x="8341" y="581"/>
                  </a:cubicBezTo>
                  <a:cubicBezTo>
                    <a:pt x="5938" y="1741"/>
                    <a:pt x="3534" y="2903"/>
                    <a:pt x="1131" y="4062"/>
                  </a:cubicBezTo>
                  <a:cubicBezTo>
                    <a:pt x="1" y="4608"/>
                    <a:pt x="893" y="5670"/>
                    <a:pt x="1862" y="5670"/>
                  </a:cubicBezTo>
                  <a:cubicBezTo>
                    <a:pt x="2045" y="5670"/>
                    <a:pt x="2226" y="5635"/>
                    <a:pt x="2401" y="5549"/>
                  </a:cubicBezTo>
                  <a:cubicBezTo>
                    <a:pt x="3546" y="4996"/>
                    <a:pt x="4690" y="4443"/>
                    <a:pt x="5835" y="3891"/>
                  </a:cubicBezTo>
                  <a:lnTo>
                    <a:pt x="5835" y="3891"/>
                  </a:lnTo>
                  <a:cubicBezTo>
                    <a:pt x="5392" y="4055"/>
                    <a:pt x="4947" y="4211"/>
                    <a:pt x="4501" y="4361"/>
                  </a:cubicBezTo>
                  <a:cubicBezTo>
                    <a:pt x="4248" y="4447"/>
                    <a:pt x="3944" y="4508"/>
                    <a:pt x="3649" y="4508"/>
                  </a:cubicBezTo>
                  <a:cubicBezTo>
                    <a:pt x="3378" y="4508"/>
                    <a:pt x="3110" y="4458"/>
                    <a:pt x="2886" y="4336"/>
                  </a:cubicBezTo>
                  <a:cubicBezTo>
                    <a:pt x="2532" y="4144"/>
                    <a:pt x="2443" y="3773"/>
                    <a:pt x="2896" y="3619"/>
                  </a:cubicBezTo>
                  <a:cubicBezTo>
                    <a:pt x="4173" y="3191"/>
                    <a:pt x="5428" y="2707"/>
                    <a:pt x="6666" y="2164"/>
                  </a:cubicBezTo>
                  <a:cubicBezTo>
                    <a:pt x="6887" y="2069"/>
                    <a:pt x="7175" y="2015"/>
                    <a:pt x="7464" y="2015"/>
                  </a:cubicBezTo>
                  <a:cubicBezTo>
                    <a:pt x="7593" y="2015"/>
                    <a:pt x="7721" y="2026"/>
                    <a:pt x="7846" y="2047"/>
                  </a:cubicBezTo>
                  <a:cubicBezTo>
                    <a:pt x="8074" y="1901"/>
                    <a:pt x="8330" y="1794"/>
                    <a:pt x="8562" y="1794"/>
                  </a:cubicBezTo>
                  <a:cubicBezTo>
                    <a:pt x="8598" y="1794"/>
                    <a:pt x="8634" y="1797"/>
                    <a:pt x="8669" y="1805"/>
                  </a:cubicBezTo>
                  <a:cubicBezTo>
                    <a:pt x="9054" y="1865"/>
                    <a:pt x="9375" y="2079"/>
                    <a:pt x="9041" y="2490"/>
                  </a:cubicBezTo>
                  <a:cubicBezTo>
                    <a:pt x="8491" y="3153"/>
                    <a:pt x="8074" y="3841"/>
                    <a:pt x="7774" y="4600"/>
                  </a:cubicBezTo>
                  <a:cubicBezTo>
                    <a:pt x="9536" y="3398"/>
                    <a:pt x="11351" y="2283"/>
                    <a:pt x="13223" y="1256"/>
                  </a:cubicBezTo>
                  <a:cubicBezTo>
                    <a:pt x="13379" y="1170"/>
                    <a:pt x="13729" y="1091"/>
                    <a:pt x="14032" y="1091"/>
                  </a:cubicBezTo>
                  <a:cubicBezTo>
                    <a:pt x="14449" y="1091"/>
                    <a:pt x="14778" y="1238"/>
                    <a:pt x="14378" y="1701"/>
                  </a:cubicBezTo>
                  <a:cubicBezTo>
                    <a:pt x="13740" y="2447"/>
                    <a:pt x="13305" y="3220"/>
                    <a:pt x="13055" y="4116"/>
                  </a:cubicBezTo>
                  <a:cubicBezTo>
                    <a:pt x="14791" y="3156"/>
                    <a:pt x="16575" y="2111"/>
                    <a:pt x="18386" y="1494"/>
                  </a:cubicBezTo>
                  <a:cubicBezTo>
                    <a:pt x="18660" y="1402"/>
                    <a:pt x="18896" y="1359"/>
                    <a:pt x="19099" y="1359"/>
                  </a:cubicBezTo>
                  <a:cubicBezTo>
                    <a:pt x="20144" y="1359"/>
                    <a:pt x="20262" y="2514"/>
                    <a:pt x="20204" y="3630"/>
                  </a:cubicBezTo>
                  <a:cubicBezTo>
                    <a:pt x="21502" y="2892"/>
                    <a:pt x="22840" y="2229"/>
                    <a:pt x="24213" y="1634"/>
                  </a:cubicBezTo>
                  <a:cubicBezTo>
                    <a:pt x="24216" y="1630"/>
                    <a:pt x="24216" y="1623"/>
                    <a:pt x="24216" y="1619"/>
                  </a:cubicBezTo>
                  <a:cubicBezTo>
                    <a:pt x="24244" y="1109"/>
                    <a:pt x="24766" y="867"/>
                    <a:pt x="25304" y="867"/>
                  </a:cubicBezTo>
                  <a:cubicBezTo>
                    <a:pt x="25906" y="867"/>
                    <a:pt x="26530" y="1173"/>
                    <a:pt x="26499" y="1744"/>
                  </a:cubicBezTo>
                  <a:cubicBezTo>
                    <a:pt x="26477" y="2126"/>
                    <a:pt x="26438" y="2496"/>
                    <a:pt x="26384" y="2867"/>
                  </a:cubicBezTo>
                  <a:cubicBezTo>
                    <a:pt x="26591" y="2793"/>
                    <a:pt x="26798" y="2721"/>
                    <a:pt x="27004" y="2653"/>
                  </a:cubicBezTo>
                  <a:cubicBezTo>
                    <a:pt x="27236" y="2250"/>
                    <a:pt x="27483" y="1855"/>
                    <a:pt x="27743" y="1466"/>
                  </a:cubicBezTo>
                  <a:cubicBezTo>
                    <a:pt x="28220" y="746"/>
                    <a:pt x="27386" y="168"/>
                    <a:pt x="26695" y="168"/>
                  </a:cubicBezTo>
                  <a:cubicBezTo>
                    <a:pt x="26573" y="168"/>
                    <a:pt x="26459" y="186"/>
                    <a:pt x="26352" y="225"/>
                  </a:cubicBezTo>
                  <a:cubicBezTo>
                    <a:pt x="24637" y="842"/>
                    <a:pt x="23000" y="1591"/>
                    <a:pt x="21431" y="2468"/>
                  </a:cubicBezTo>
                  <a:cubicBezTo>
                    <a:pt x="21624" y="2079"/>
                    <a:pt x="21817" y="1690"/>
                    <a:pt x="22009" y="1305"/>
                  </a:cubicBezTo>
                  <a:cubicBezTo>
                    <a:pt x="22373" y="574"/>
                    <a:pt x="21702" y="0"/>
                    <a:pt x="21010" y="0"/>
                  </a:cubicBezTo>
                  <a:close/>
                  <a:moveTo>
                    <a:pt x="30485" y="3384"/>
                  </a:moveTo>
                  <a:cubicBezTo>
                    <a:pt x="28780" y="3837"/>
                    <a:pt x="27111" y="4407"/>
                    <a:pt x="25467" y="5085"/>
                  </a:cubicBezTo>
                  <a:cubicBezTo>
                    <a:pt x="25325" y="5146"/>
                    <a:pt x="25161" y="5174"/>
                    <a:pt x="24993" y="5174"/>
                  </a:cubicBezTo>
                  <a:cubicBezTo>
                    <a:pt x="24394" y="5174"/>
                    <a:pt x="23749" y="4817"/>
                    <a:pt x="23820" y="4208"/>
                  </a:cubicBezTo>
                  <a:lnTo>
                    <a:pt x="23820" y="4208"/>
                  </a:lnTo>
                  <a:cubicBezTo>
                    <a:pt x="23721" y="4437"/>
                    <a:pt x="23627" y="4668"/>
                    <a:pt x="23538" y="4903"/>
                  </a:cubicBezTo>
                  <a:cubicBezTo>
                    <a:pt x="23257" y="5627"/>
                    <a:pt x="24013" y="5920"/>
                    <a:pt x="24665" y="5920"/>
                  </a:cubicBezTo>
                  <a:cubicBezTo>
                    <a:pt x="24908" y="5920"/>
                    <a:pt x="25136" y="5880"/>
                    <a:pt x="25289" y="5806"/>
                  </a:cubicBezTo>
                  <a:cubicBezTo>
                    <a:pt x="26919" y="5021"/>
                    <a:pt x="28566" y="4276"/>
                    <a:pt x="30231" y="3570"/>
                  </a:cubicBezTo>
                  <a:lnTo>
                    <a:pt x="30231" y="3570"/>
                  </a:lnTo>
                  <a:cubicBezTo>
                    <a:pt x="30131" y="3805"/>
                    <a:pt x="30032" y="4040"/>
                    <a:pt x="29932" y="4276"/>
                  </a:cubicBezTo>
                  <a:cubicBezTo>
                    <a:pt x="29632" y="4985"/>
                    <a:pt x="30292" y="5260"/>
                    <a:pt x="30952" y="5260"/>
                  </a:cubicBezTo>
                  <a:cubicBezTo>
                    <a:pt x="31323" y="5260"/>
                    <a:pt x="31697" y="5171"/>
                    <a:pt x="31893" y="5024"/>
                  </a:cubicBezTo>
                  <a:lnTo>
                    <a:pt x="31893" y="5024"/>
                  </a:lnTo>
                  <a:cubicBezTo>
                    <a:pt x="31869" y="5036"/>
                    <a:pt x="31843" y="5042"/>
                    <a:pt x="31818" y="5049"/>
                  </a:cubicBezTo>
                  <a:cubicBezTo>
                    <a:pt x="31701" y="5082"/>
                    <a:pt x="31558" y="5100"/>
                    <a:pt x="31401" y="5100"/>
                  </a:cubicBezTo>
                  <a:cubicBezTo>
                    <a:pt x="30745" y="5100"/>
                    <a:pt x="29904" y="4786"/>
                    <a:pt x="30192" y="4044"/>
                  </a:cubicBezTo>
                  <a:cubicBezTo>
                    <a:pt x="30281" y="3816"/>
                    <a:pt x="30378" y="3594"/>
                    <a:pt x="30485" y="3384"/>
                  </a:cubicBezTo>
                  <a:close/>
                  <a:moveTo>
                    <a:pt x="24084" y="2903"/>
                  </a:moveTo>
                  <a:lnTo>
                    <a:pt x="24084" y="2903"/>
                  </a:lnTo>
                  <a:cubicBezTo>
                    <a:pt x="22447" y="3627"/>
                    <a:pt x="20875" y="4468"/>
                    <a:pt x="19353" y="5421"/>
                  </a:cubicBezTo>
                  <a:cubicBezTo>
                    <a:pt x="19242" y="5492"/>
                    <a:pt x="18785" y="5663"/>
                    <a:pt x="18443" y="5663"/>
                  </a:cubicBezTo>
                  <a:cubicBezTo>
                    <a:pt x="18208" y="5663"/>
                    <a:pt x="18026" y="5581"/>
                    <a:pt x="18051" y="5331"/>
                  </a:cubicBezTo>
                  <a:cubicBezTo>
                    <a:pt x="18065" y="5167"/>
                    <a:pt x="18122" y="4697"/>
                    <a:pt x="18150" y="4205"/>
                  </a:cubicBezTo>
                  <a:lnTo>
                    <a:pt x="18150" y="4205"/>
                  </a:lnTo>
                  <a:cubicBezTo>
                    <a:pt x="18037" y="4432"/>
                    <a:pt x="17926" y="4661"/>
                    <a:pt x="17812" y="4889"/>
                  </a:cubicBezTo>
                  <a:cubicBezTo>
                    <a:pt x="17398" y="5720"/>
                    <a:pt x="18073" y="6119"/>
                    <a:pt x="18779" y="6119"/>
                  </a:cubicBezTo>
                  <a:cubicBezTo>
                    <a:pt x="19110" y="6119"/>
                    <a:pt x="19445" y="6033"/>
                    <a:pt x="19684" y="5859"/>
                  </a:cubicBezTo>
                  <a:cubicBezTo>
                    <a:pt x="21057" y="4853"/>
                    <a:pt x="22511" y="3976"/>
                    <a:pt x="24030" y="3231"/>
                  </a:cubicBezTo>
                  <a:cubicBezTo>
                    <a:pt x="24048" y="3120"/>
                    <a:pt x="24066" y="3010"/>
                    <a:pt x="24084" y="2903"/>
                  </a:cubicBezTo>
                  <a:close/>
                  <a:moveTo>
                    <a:pt x="17987" y="2828"/>
                  </a:moveTo>
                  <a:cubicBezTo>
                    <a:pt x="17915" y="2828"/>
                    <a:pt x="16671" y="3559"/>
                    <a:pt x="16503" y="3645"/>
                  </a:cubicBezTo>
                  <a:cubicBezTo>
                    <a:pt x="15031" y="4389"/>
                    <a:pt x="13562" y="5131"/>
                    <a:pt x="12089" y="5877"/>
                  </a:cubicBezTo>
                  <a:cubicBezTo>
                    <a:pt x="11993" y="5926"/>
                    <a:pt x="11504" y="6112"/>
                    <a:pt x="11151" y="6112"/>
                  </a:cubicBezTo>
                  <a:cubicBezTo>
                    <a:pt x="10923" y="6112"/>
                    <a:pt x="10756" y="6033"/>
                    <a:pt x="10791" y="5784"/>
                  </a:cubicBezTo>
                  <a:cubicBezTo>
                    <a:pt x="10902" y="4988"/>
                    <a:pt x="11116" y="4251"/>
                    <a:pt x="11433" y="3563"/>
                  </a:cubicBezTo>
                  <a:lnTo>
                    <a:pt x="11433" y="3563"/>
                  </a:lnTo>
                  <a:cubicBezTo>
                    <a:pt x="9867" y="4514"/>
                    <a:pt x="8348" y="5534"/>
                    <a:pt x="6869" y="6622"/>
                  </a:cubicBezTo>
                  <a:cubicBezTo>
                    <a:pt x="6762" y="6700"/>
                    <a:pt x="6052" y="7021"/>
                    <a:pt x="5624" y="7021"/>
                  </a:cubicBezTo>
                  <a:cubicBezTo>
                    <a:pt x="5521" y="7021"/>
                    <a:pt x="5435" y="7004"/>
                    <a:pt x="5378" y="6957"/>
                  </a:cubicBezTo>
                  <a:lnTo>
                    <a:pt x="5378" y="6957"/>
                  </a:lnTo>
                  <a:cubicBezTo>
                    <a:pt x="5321" y="7570"/>
                    <a:pt x="5917" y="7902"/>
                    <a:pt x="6505" y="7902"/>
                  </a:cubicBezTo>
                  <a:cubicBezTo>
                    <a:pt x="6833" y="7902"/>
                    <a:pt x="7161" y="7795"/>
                    <a:pt x="7368" y="7577"/>
                  </a:cubicBezTo>
                  <a:cubicBezTo>
                    <a:pt x="8527" y="6365"/>
                    <a:pt x="9768" y="5274"/>
                    <a:pt x="11101" y="4300"/>
                  </a:cubicBezTo>
                  <a:lnTo>
                    <a:pt x="11101" y="4300"/>
                  </a:lnTo>
                  <a:cubicBezTo>
                    <a:pt x="10795" y="4886"/>
                    <a:pt x="10513" y="5481"/>
                    <a:pt x="10249" y="6098"/>
                  </a:cubicBezTo>
                  <a:cubicBezTo>
                    <a:pt x="9946" y="6804"/>
                    <a:pt x="10616" y="7085"/>
                    <a:pt x="11276" y="7085"/>
                  </a:cubicBezTo>
                  <a:cubicBezTo>
                    <a:pt x="11654" y="7085"/>
                    <a:pt x="12028" y="6996"/>
                    <a:pt x="12221" y="6840"/>
                  </a:cubicBezTo>
                  <a:cubicBezTo>
                    <a:pt x="14050" y="5374"/>
                    <a:pt x="16029" y="4126"/>
                    <a:pt x="18126" y="3113"/>
                  </a:cubicBezTo>
                  <a:cubicBezTo>
                    <a:pt x="18097" y="2971"/>
                    <a:pt x="18055" y="2867"/>
                    <a:pt x="17987" y="2828"/>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7" name="Google Shape;5987;p119"/>
            <p:cNvSpPr/>
            <p:nvPr/>
          </p:nvSpPr>
          <p:spPr>
            <a:xfrm>
              <a:off x="1980627" y="3951650"/>
              <a:ext cx="18078" cy="8744"/>
            </a:xfrm>
            <a:custGeom>
              <a:avLst/>
              <a:gdLst/>
              <a:ahLst/>
              <a:cxnLst/>
              <a:rect l="l" t="t" r="r" b="b"/>
              <a:pathLst>
                <a:path w="643" h="311" extrusionOk="0">
                  <a:moveTo>
                    <a:pt x="643" y="1"/>
                  </a:moveTo>
                  <a:lnTo>
                    <a:pt x="643" y="1"/>
                  </a:lnTo>
                  <a:cubicBezTo>
                    <a:pt x="429" y="103"/>
                    <a:pt x="215" y="207"/>
                    <a:pt x="1" y="311"/>
                  </a:cubicBezTo>
                  <a:cubicBezTo>
                    <a:pt x="204" y="236"/>
                    <a:pt x="404" y="157"/>
                    <a:pt x="607" y="79"/>
                  </a:cubicBezTo>
                  <a:cubicBezTo>
                    <a:pt x="618" y="54"/>
                    <a:pt x="632" y="26"/>
                    <a:pt x="643"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8" name="Google Shape;5988;p119"/>
            <p:cNvSpPr/>
            <p:nvPr/>
          </p:nvSpPr>
          <p:spPr>
            <a:xfrm>
              <a:off x="1885292" y="3907623"/>
              <a:ext cx="151905" cy="70119"/>
            </a:xfrm>
            <a:custGeom>
              <a:avLst/>
              <a:gdLst/>
              <a:ahLst/>
              <a:cxnLst/>
              <a:rect l="l" t="t" r="r" b="b"/>
              <a:pathLst>
                <a:path w="5403" h="2494" extrusionOk="0">
                  <a:moveTo>
                    <a:pt x="5021" y="1"/>
                  </a:moveTo>
                  <a:cubicBezTo>
                    <a:pt x="4732" y="1"/>
                    <a:pt x="4444" y="55"/>
                    <a:pt x="4223" y="150"/>
                  </a:cubicBezTo>
                  <a:cubicBezTo>
                    <a:pt x="2985" y="693"/>
                    <a:pt x="1730" y="1177"/>
                    <a:pt x="453" y="1605"/>
                  </a:cubicBezTo>
                  <a:cubicBezTo>
                    <a:pt x="0" y="1759"/>
                    <a:pt x="89" y="2130"/>
                    <a:pt x="443" y="2322"/>
                  </a:cubicBezTo>
                  <a:cubicBezTo>
                    <a:pt x="667" y="2444"/>
                    <a:pt x="935" y="2494"/>
                    <a:pt x="1206" y="2494"/>
                  </a:cubicBezTo>
                  <a:cubicBezTo>
                    <a:pt x="1501" y="2494"/>
                    <a:pt x="1805" y="2433"/>
                    <a:pt x="2058" y="2347"/>
                  </a:cubicBezTo>
                  <a:cubicBezTo>
                    <a:pt x="2504" y="2197"/>
                    <a:pt x="2949" y="2041"/>
                    <a:pt x="3392" y="1877"/>
                  </a:cubicBezTo>
                  <a:cubicBezTo>
                    <a:pt x="3606" y="1773"/>
                    <a:pt x="3820" y="1669"/>
                    <a:pt x="4034" y="1567"/>
                  </a:cubicBezTo>
                  <a:lnTo>
                    <a:pt x="4034" y="1567"/>
                  </a:lnTo>
                  <a:cubicBezTo>
                    <a:pt x="4023" y="1592"/>
                    <a:pt x="4009" y="1620"/>
                    <a:pt x="3998" y="1645"/>
                  </a:cubicBezTo>
                  <a:cubicBezTo>
                    <a:pt x="4012" y="1641"/>
                    <a:pt x="4023" y="1638"/>
                    <a:pt x="4037" y="1631"/>
                  </a:cubicBezTo>
                  <a:cubicBezTo>
                    <a:pt x="4261" y="1260"/>
                    <a:pt x="4518" y="903"/>
                    <a:pt x="4804" y="553"/>
                  </a:cubicBezTo>
                  <a:cubicBezTo>
                    <a:pt x="4939" y="390"/>
                    <a:pt x="5156" y="190"/>
                    <a:pt x="5403" y="33"/>
                  </a:cubicBezTo>
                  <a:cubicBezTo>
                    <a:pt x="5278" y="12"/>
                    <a:pt x="5150" y="1"/>
                    <a:pt x="5021"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9" name="Google Shape;5989;p119"/>
            <p:cNvSpPr/>
            <p:nvPr/>
          </p:nvSpPr>
          <p:spPr>
            <a:xfrm>
              <a:off x="1965080" y="3928906"/>
              <a:ext cx="381802" cy="117689"/>
            </a:xfrm>
            <a:custGeom>
              <a:avLst/>
              <a:gdLst/>
              <a:ahLst/>
              <a:cxnLst/>
              <a:rect l="l" t="t" r="r" b="b"/>
              <a:pathLst>
                <a:path w="13580" h="4186" extrusionOk="0">
                  <a:moveTo>
                    <a:pt x="13580" y="0"/>
                  </a:moveTo>
                  <a:lnTo>
                    <a:pt x="13580" y="0"/>
                  </a:lnTo>
                  <a:cubicBezTo>
                    <a:pt x="13333" y="111"/>
                    <a:pt x="13091" y="224"/>
                    <a:pt x="12845" y="342"/>
                  </a:cubicBezTo>
                  <a:cubicBezTo>
                    <a:pt x="12898" y="613"/>
                    <a:pt x="12895" y="1031"/>
                    <a:pt x="12869" y="1434"/>
                  </a:cubicBezTo>
                  <a:cubicBezTo>
                    <a:pt x="13109" y="955"/>
                    <a:pt x="13344" y="478"/>
                    <a:pt x="13580" y="0"/>
                  </a:cubicBezTo>
                  <a:close/>
                  <a:moveTo>
                    <a:pt x="1078" y="1080"/>
                  </a:moveTo>
                  <a:lnTo>
                    <a:pt x="1078" y="1080"/>
                  </a:lnTo>
                  <a:cubicBezTo>
                    <a:pt x="579" y="1954"/>
                    <a:pt x="236" y="2892"/>
                    <a:pt x="29" y="3922"/>
                  </a:cubicBezTo>
                  <a:cubicBezTo>
                    <a:pt x="1" y="4051"/>
                    <a:pt x="29" y="4136"/>
                    <a:pt x="97" y="4186"/>
                  </a:cubicBezTo>
                  <a:cubicBezTo>
                    <a:pt x="101" y="4147"/>
                    <a:pt x="108" y="4108"/>
                    <a:pt x="115" y="4065"/>
                  </a:cubicBezTo>
                  <a:cubicBezTo>
                    <a:pt x="347" y="3030"/>
                    <a:pt x="668" y="2036"/>
                    <a:pt x="1078" y="108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0" name="Google Shape;5990;p119"/>
            <p:cNvSpPr/>
            <p:nvPr/>
          </p:nvSpPr>
          <p:spPr>
            <a:xfrm>
              <a:off x="1967779" y="3881674"/>
              <a:ext cx="529574" cy="166722"/>
            </a:xfrm>
            <a:custGeom>
              <a:avLst/>
              <a:gdLst/>
              <a:ahLst/>
              <a:cxnLst/>
              <a:rect l="l" t="t" r="r" b="b"/>
              <a:pathLst>
                <a:path w="18836" h="5930" extrusionOk="0">
                  <a:moveTo>
                    <a:pt x="8655" y="0"/>
                  </a:moveTo>
                  <a:cubicBezTo>
                    <a:pt x="8352" y="0"/>
                    <a:pt x="8002" y="79"/>
                    <a:pt x="7846" y="165"/>
                  </a:cubicBezTo>
                  <a:cubicBezTo>
                    <a:pt x="5974" y="1192"/>
                    <a:pt x="4159" y="2307"/>
                    <a:pt x="2397" y="3509"/>
                  </a:cubicBezTo>
                  <a:cubicBezTo>
                    <a:pt x="2697" y="2750"/>
                    <a:pt x="3114" y="2062"/>
                    <a:pt x="3664" y="1399"/>
                  </a:cubicBezTo>
                  <a:cubicBezTo>
                    <a:pt x="3998" y="988"/>
                    <a:pt x="3677" y="774"/>
                    <a:pt x="3292" y="714"/>
                  </a:cubicBezTo>
                  <a:cubicBezTo>
                    <a:pt x="3257" y="706"/>
                    <a:pt x="3221" y="703"/>
                    <a:pt x="3185" y="703"/>
                  </a:cubicBezTo>
                  <a:cubicBezTo>
                    <a:pt x="2953" y="703"/>
                    <a:pt x="2697" y="810"/>
                    <a:pt x="2469" y="956"/>
                  </a:cubicBezTo>
                  <a:cubicBezTo>
                    <a:pt x="2629" y="984"/>
                    <a:pt x="2779" y="1031"/>
                    <a:pt x="2904" y="1103"/>
                  </a:cubicBezTo>
                  <a:cubicBezTo>
                    <a:pt x="3285" y="1305"/>
                    <a:pt x="3317" y="1630"/>
                    <a:pt x="2893" y="1815"/>
                  </a:cubicBezTo>
                  <a:cubicBezTo>
                    <a:pt x="2301" y="2076"/>
                    <a:pt x="1706" y="2322"/>
                    <a:pt x="1103" y="2554"/>
                  </a:cubicBezTo>
                  <a:cubicBezTo>
                    <a:pt x="1060" y="2622"/>
                    <a:pt x="1021" y="2693"/>
                    <a:pt x="982" y="2760"/>
                  </a:cubicBezTo>
                  <a:cubicBezTo>
                    <a:pt x="572" y="3716"/>
                    <a:pt x="251" y="4710"/>
                    <a:pt x="19" y="5745"/>
                  </a:cubicBezTo>
                  <a:cubicBezTo>
                    <a:pt x="12" y="5788"/>
                    <a:pt x="5" y="5827"/>
                    <a:pt x="1" y="5866"/>
                  </a:cubicBezTo>
                  <a:cubicBezTo>
                    <a:pt x="58" y="5913"/>
                    <a:pt x="144" y="5930"/>
                    <a:pt x="247" y="5930"/>
                  </a:cubicBezTo>
                  <a:cubicBezTo>
                    <a:pt x="675" y="5930"/>
                    <a:pt x="1385" y="5609"/>
                    <a:pt x="1492" y="5531"/>
                  </a:cubicBezTo>
                  <a:cubicBezTo>
                    <a:pt x="2971" y="4443"/>
                    <a:pt x="4490" y="3423"/>
                    <a:pt x="6056" y="2472"/>
                  </a:cubicBezTo>
                  <a:lnTo>
                    <a:pt x="6056" y="2472"/>
                  </a:lnTo>
                  <a:cubicBezTo>
                    <a:pt x="5739" y="3160"/>
                    <a:pt x="5525" y="3897"/>
                    <a:pt x="5414" y="4693"/>
                  </a:cubicBezTo>
                  <a:cubicBezTo>
                    <a:pt x="5379" y="4942"/>
                    <a:pt x="5546" y="5021"/>
                    <a:pt x="5774" y="5021"/>
                  </a:cubicBezTo>
                  <a:cubicBezTo>
                    <a:pt x="6127" y="5021"/>
                    <a:pt x="6616" y="4835"/>
                    <a:pt x="6712" y="4786"/>
                  </a:cubicBezTo>
                  <a:cubicBezTo>
                    <a:pt x="8185" y="4040"/>
                    <a:pt x="9654" y="3298"/>
                    <a:pt x="11126" y="2554"/>
                  </a:cubicBezTo>
                  <a:cubicBezTo>
                    <a:pt x="11294" y="2468"/>
                    <a:pt x="12538" y="1737"/>
                    <a:pt x="12610" y="1737"/>
                  </a:cubicBezTo>
                  <a:cubicBezTo>
                    <a:pt x="12678" y="1776"/>
                    <a:pt x="12720" y="1880"/>
                    <a:pt x="12749" y="2022"/>
                  </a:cubicBezTo>
                  <a:cubicBezTo>
                    <a:pt x="12995" y="1904"/>
                    <a:pt x="13237" y="1791"/>
                    <a:pt x="13484" y="1680"/>
                  </a:cubicBezTo>
                  <a:lnTo>
                    <a:pt x="13484" y="1680"/>
                  </a:lnTo>
                  <a:cubicBezTo>
                    <a:pt x="13248" y="2158"/>
                    <a:pt x="13013" y="2635"/>
                    <a:pt x="12773" y="3114"/>
                  </a:cubicBezTo>
                  <a:cubicBezTo>
                    <a:pt x="12745" y="3606"/>
                    <a:pt x="12688" y="4076"/>
                    <a:pt x="12674" y="4240"/>
                  </a:cubicBezTo>
                  <a:cubicBezTo>
                    <a:pt x="12649" y="4490"/>
                    <a:pt x="12831" y="4572"/>
                    <a:pt x="13066" y="4572"/>
                  </a:cubicBezTo>
                  <a:cubicBezTo>
                    <a:pt x="13408" y="4572"/>
                    <a:pt x="13865" y="4401"/>
                    <a:pt x="13976" y="4330"/>
                  </a:cubicBezTo>
                  <a:cubicBezTo>
                    <a:pt x="15498" y="3377"/>
                    <a:pt x="17070" y="2536"/>
                    <a:pt x="18707" y="1812"/>
                  </a:cubicBezTo>
                  <a:cubicBezTo>
                    <a:pt x="18772" y="1391"/>
                    <a:pt x="18811" y="974"/>
                    <a:pt x="18836" y="543"/>
                  </a:cubicBezTo>
                  <a:lnTo>
                    <a:pt x="18836" y="543"/>
                  </a:lnTo>
                  <a:cubicBezTo>
                    <a:pt x="17463" y="1138"/>
                    <a:pt x="16125" y="1801"/>
                    <a:pt x="14827" y="2539"/>
                  </a:cubicBezTo>
                  <a:cubicBezTo>
                    <a:pt x="14885" y="1423"/>
                    <a:pt x="14767" y="268"/>
                    <a:pt x="13722" y="268"/>
                  </a:cubicBezTo>
                  <a:cubicBezTo>
                    <a:pt x="13519" y="268"/>
                    <a:pt x="13283" y="311"/>
                    <a:pt x="13009" y="403"/>
                  </a:cubicBezTo>
                  <a:cubicBezTo>
                    <a:pt x="11198" y="1020"/>
                    <a:pt x="9414" y="2065"/>
                    <a:pt x="7678" y="3025"/>
                  </a:cubicBezTo>
                  <a:cubicBezTo>
                    <a:pt x="7928" y="2129"/>
                    <a:pt x="8363" y="1356"/>
                    <a:pt x="9001" y="610"/>
                  </a:cubicBezTo>
                  <a:cubicBezTo>
                    <a:pt x="9401" y="147"/>
                    <a:pt x="9072" y="0"/>
                    <a:pt x="8655"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1" name="Google Shape;5991;p119"/>
            <p:cNvSpPr/>
            <p:nvPr/>
          </p:nvSpPr>
          <p:spPr>
            <a:xfrm>
              <a:off x="1998789" y="3908551"/>
              <a:ext cx="62247" cy="44928"/>
            </a:xfrm>
            <a:custGeom>
              <a:avLst/>
              <a:gdLst/>
              <a:ahLst/>
              <a:cxnLst/>
              <a:rect l="l" t="t" r="r" b="b"/>
              <a:pathLst>
                <a:path w="2214" h="1598" extrusionOk="0">
                  <a:moveTo>
                    <a:pt x="1366" y="0"/>
                  </a:moveTo>
                  <a:cubicBezTo>
                    <a:pt x="1119" y="157"/>
                    <a:pt x="902" y="357"/>
                    <a:pt x="767" y="520"/>
                  </a:cubicBezTo>
                  <a:cubicBezTo>
                    <a:pt x="481" y="870"/>
                    <a:pt x="224" y="1227"/>
                    <a:pt x="0" y="1598"/>
                  </a:cubicBezTo>
                  <a:cubicBezTo>
                    <a:pt x="603" y="1366"/>
                    <a:pt x="1198" y="1120"/>
                    <a:pt x="1790" y="859"/>
                  </a:cubicBezTo>
                  <a:cubicBezTo>
                    <a:pt x="2214" y="674"/>
                    <a:pt x="2182" y="349"/>
                    <a:pt x="1801" y="147"/>
                  </a:cubicBezTo>
                  <a:cubicBezTo>
                    <a:pt x="1676" y="75"/>
                    <a:pt x="1526" y="28"/>
                    <a:pt x="1366"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2" name="Google Shape;5992;p119"/>
            <p:cNvSpPr/>
            <p:nvPr/>
          </p:nvSpPr>
          <p:spPr>
            <a:xfrm>
              <a:off x="2486262" y="3887494"/>
              <a:ext cx="316153" cy="104785"/>
            </a:xfrm>
            <a:custGeom>
              <a:avLst/>
              <a:gdLst/>
              <a:ahLst/>
              <a:cxnLst/>
              <a:rect l="l" t="t" r="r" b="b"/>
              <a:pathLst>
                <a:path w="11245" h="3727" extrusionOk="0">
                  <a:moveTo>
                    <a:pt x="9404" y="0"/>
                  </a:moveTo>
                  <a:cubicBezTo>
                    <a:pt x="9536" y="172"/>
                    <a:pt x="9586" y="382"/>
                    <a:pt x="9483" y="624"/>
                  </a:cubicBezTo>
                  <a:cubicBezTo>
                    <a:pt x="9436" y="738"/>
                    <a:pt x="9386" y="853"/>
                    <a:pt x="9340" y="963"/>
                  </a:cubicBezTo>
                  <a:cubicBezTo>
                    <a:pt x="9604" y="878"/>
                    <a:pt x="9875" y="802"/>
                    <a:pt x="10150" y="738"/>
                  </a:cubicBezTo>
                  <a:cubicBezTo>
                    <a:pt x="10150" y="417"/>
                    <a:pt x="9793" y="143"/>
                    <a:pt x="9404" y="0"/>
                  </a:cubicBezTo>
                  <a:close/>
                  <a:moveTo>
                    <a:pt x="5364" y="688"/>
                  </a:moveTo>
                  <a:lnTo>
                    <a:pt x="5364" y="688"/>
                  </a:lnTo>
                  <a:cubicBezTo>
                    <a:pt x="4633" y="892"/>
                    <a:pt x="3906" y="1113"/>
                    <a:pt x="3185" y="1355"/>
                  </a:cubicBezTo>
                  <a:cubicBezTo>
                    <a:pt x="3111" y="1480"/>
                    <a:pt x="3043" y="1608"/>
                    <a:pt x="2971" y="1733"/>
                  </a:cubicBezTo>
                  <a:cubicBezTo>
                    <a:pt x="3766" y="1376"/>
                    <a:pt x="4562" y="1031"/>
                    <a:pt x="5364" y="688"/>
                  </a:cubicBezTo>
                  <a:close/>
                  <a:moveTo>
                    <a:pt x="511" y="1786"/>
                  </a:moveTo>
                  <a:cubicBezTo>
                    <a:pt x="412" y="1837"/>
                    <a:pt x="312" y="1883"/>
                    <a:pt x="211" y="1933"/>
                  </a:cubicBezTo>
                  <a:cubicBezTo>
                    <a:pt x="162" y="2219"/>
                    <a:pt x="98" y="2500"/>
                    <a:pt x="22" y="2785"/>
                  </a:cubicBezTo>
                  <a:cubicBezTo>
                    <a:pt x="12" y="2828"/>
                    <a:pt x="5" y="2871"/>
                    <a:pt x="1" y="2910"/>
                  </a:cubicBezTo>
                  <a:cubicBezTo>
                    <a:pt x="162" y="2528"/>
                    <a:pt x="333" y="2158"/>
                    <a:pt x="511" y="1786"/>
                  </a:cubicBezTo>
                  <a:close/>
                  <a:moveTo>
                    <a:pt x="11233" y="2397"/>
                  </a:moveTo>
                  <a:lnTo>
                    <a:pt x="11233" y="2397"/>
                  </a:lnTo>
                  <a:cubicBezTo>
                    <a:pt x="10103" y="2543"/>
                    <a:pt x="9034" y="2984"/>
                    <a:pt x="8085" y="3720"/>
                  </a:cubicBezTo>
                  <a:cubicBezTo>
                    <a:pt x="8082" y="3722"/>
                    <a:pt x="8080" y="3724"/>
                    <a:pt x="8078" y="3725"/>
                  </a:cubicBezTo>
                  <a:lnTo>
                    <a:pt x="8078" y="3725"/>
                  </a:lnTo>
                  <a:cubicBezTo>
                    <a:pt x="8929" y="3476"/>
                    <a:pt x="9779" y="3227"/>
                    <a:pt x="10634" y="2978"/>
                  </a:cubicBezTo>
                  <a:cubicBezTo>
                    <a:pt x="11076" y="2846"/>
                    <a:pt x="11244" y="2628"/>
                    <a:pt x="11233" y="2397"/>
                  </a:cubicBezTo>
                  <a:close/>
                  <a:moveTo>
                    <a:pt x="8078" y="3725"/>
                  </a:moveTo>
                  <a:cubicBezTo>
                    <a:pt x="8077" y="3726"/>
                    <a:pt x="8076" y="3726"/>
                    <a:pt x="8074" y="3726"/>
                  </a:cubicBezTo>
                  <a:cubicBezTo>
                    <a:pt x="8076" y="3726"/>
                    <a:pt x="8077" y="3726"/>
                    <a:pt x="8078" y="3725"/>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3" name="Google Shape;5993;p119"/>
            <p:cNvSpPr/>
            <p:nvPr/>
          </p:nvSpPr>
          <p:spPr>
            <a:xfrm>
              <a:off x="2484266" y="3875376"/>
              <a:ext cx="317840" cy="121119"/>
            </a:xfrm>
            <a:custGeom>
              <a:avLst/>
              <a:gdLst/>
              <a:ahLst/>
              <a:cxnLst/>
              <a:rect l="l" t="t" r="r" b="b"/>
              <a:pathLst>
                <a:path w="11305" h="4308" extrusionOk="0">
                  <a:moveTo>
                    <a:pt x="1556" y="0"/>
                  </a:moveTo>
                  <a:cubicBezTo>
                    <a:pt x="1018" y="0"/>
                    <a:pt x="496" y="242"/>
                    <a:pt x="468" y="752"/>
                  </a:cubicBezTo>
                  <a:cubicBezTo>
                    <a:pt x="468" y="756"/>
                    <a:pt x="468" y="763"/>
                    <a:pt x="465" y="767"/>
                  </a:cubicBezTo>
                  <a:cubicBezTo>
                    <a:pt x="707" y="660"/>
                    <a:pt x="953" y="560"/>
                    <a:pt x="1196" y="456"/>
                  </a:cubicBezTo>
                  <a:cubicBezTo>
                    <a:pt x="1438" y="356"/>
                    <a:pt x="1623" y="313"/>
                    <a:pt x="1762" y="313"/>
                  </a:cubicBezTo>
                  <a:cubicBezTo>
                    <a:pt x="2447" y="313"/>
                    <a:pt x="1969" y="1348"/>
                    <a:pt x="1163" y="1679"/>
                  </a:cubicBezTo>
                  <a:cubicBezTo>
                    <a:pt x="885" y="1794"/>
                    <a:pt x="611" y="1914"/>
                    <a:pt x="336" y="2036"/>
                  </a:cubicBezTo>
                  <a:cubicBezTo>
                    <a:pt x="318" y="2143"/>
                    <a:pt x="300" y="2253"/>
                    <a:pt x="282" y="2364"/>
                  </a:cubicBezTo>
                  <a:cubicBezTo>
                    <a:pt x="383" y="2314"/>
                    <a:pt x="483" y="2268"/>
                    <a:pt x="582" y="2217"/>
                  </a:cubicBezTo>
                  <a:lnTo>
                    <a:pt x="582" y="2217"/>
                  </a:lnTo>
                  <a:cubicBezTo>
                    <a:pt x="404" y="2589"/>
                    <a:pt x="233" y="2959"/>
                    <a:pt x="72" y="3341"/>
                  </a:cubicBezTo>
                  <a:cubicBezTo>
                    <a:pt x="1" y="3950"/>
                    <a:pt x="646" y="4307"/>
                    <a:pt x="1245" y="4307"/>
                  </a:cubicBezTo>
                  <a:cubicBezTo>
                    <a:pt x="1413" y="4307"/>
                    <a:pt x="1577" y="4279"/>
                    <a:pt x="1719" y="4218"/>
                  </a:cubicBezTo>
                  <a:cubicBezTo>
                    <a:pt x="3363" y="3540"/>
                    <a:pt x="5032" y="2970"/>
                    <a:pt x="6737" y="2517"/>
                  </a:cubicBezTo>
                  <a:lnTo>
                    <a:pt x="6737" y="2517"/>
                  </a:lnTo>
                  <a:cubicBezTo>
                    <a:pt x="6630" y="2727"/>
                    <a:pt x="6533" y="2949"/>
                    <a:pt x="6444" y="3177"/>
                  </a:cubicBezTo>
                  <a:cubicBezTo>
                    <a:pt x="6156" y="3919"/>
                    <a:pt x="6997" y="4233"/>
                    <a:pt x="7653" y="4233"/>
                  </a:cubicBezTo>
                  <a:cubicBezTo>
                    <a:pt x="7810" y="4233"/>
                    <a:pt x="7953" y="4215"/>
                    <a:pt x="8070" y="4182"/>
                  </a:cubicBezTo>
                  <a:cubicBezTo>
                    <a:pt x="8095" y="4175"/>
                    <a:pt x="8121" y="4169"/>
                    <a:pt x="8145" y="4157"/>
                  </a:cubicBezTo>
                  <a:cubicBezTo>
                    <a:pt x="8149" y="4157"/>
                    <a:pt x="8152" y="4154"/>
                    <a:pt x="8156" y="4151"/>
                  </a:cubicBezTo>
                  <a:cubicBezTo>
                    <a:pt x="9105" y="3415"/>
                    <a:pt x="10174" y="2974"/>
                    <a:pt x="11304" y="2828"/>
                  </a:cubicBezTo>
                  <a:cubicBezTo>
                    <a:pt x="11283" y="2389"/>
                    <a:pt x="10616" y="1908"/>
                    <a:pt x="9964" y="1908"/>
                  </a:cubicBezTo>
                  <a:cubicBezTo>
                    <a:pt x="9871" y="1908"/>
                    <a:pt x="9782" y="1914"/>
                    <a:pt x="9693" y="1936"/>
                  </a:cubicBezTo>
                  <a:cubicBezTo>
                    <a:pt x="9793" y="1822"/>
                    <a:pt x="9900" y="1708"/>
                    <a:pt x="10010" y="1597"/>
                  </a:cubicBezTo>
                  <a:cubicBezTo>
                    <a:pt x="10160" y="1451"/>
                    <a:pt x="10221" y="1305"/>
                    <a:pt x="10221" y="1169"/>
                  </a:cubicBezTo>
                  <a:lnTo>
                    <a:pt x="10221" y="1169"/>
                  </a:lnTo>
                  <a:cubicBezTo>
                    <a:pt x="9946" y="1233"/>
                    <a:pt x="9675" y="1309"/>
                    <a:pt x="9411" y="1394"/>
                  </a:cubicBezTo>
                  <a:cubicBezTo>
                    <a:pt x="9457" y="1284"/>
                    <a:pt x="9507" y="1169"/>
                    <a:pt x="9554" y="1055"/>
                  </a:cubicBezTo>
                  <a:cubicBezTo>
                    <a:pt x="9657" y="813"/>
                    <a:pt x="9607" y="603"/>
                    <a:pt x="9475" y="431"/>
                  </a:cubicBezTo>
                  <a:cubicBezTo>
                    <a:pt x="9293" y="367"/>
                    <a:pt x="9105" y="328"/>
                    <a:pt x="8940" y="328"/>
                  </a:cubicBezTo>
                  <a:cubicBezTo>
                    <a:pt x="8887" y="328"/>
                    <a:pt x="8833" y="331"/>
                    <a:pt x="8787" y="342"/>
                  </a:cubicBezTo>
                  <a:cubicBezTo>
                    <a:pt x="7657" y="556"/>
                    <a:pt x="6541" y="816"/>
                    <a:pt x="5435" y="1119"/>
                  </a:cubicBezTo>
                  <a:cubicBezTo>
                    <a:pt x="4633" y="1462"/>
                    <a:pt x="3837" y="1807"/>
                    <a:pt x="3042" y="2164"/>
                  </a:cubicBezTo>
                  <a:cubicBezTo>
                    <a:pt x="3114" y="2039"/>
                    <a:pt x="3182" y="1911"/>
                    <a:pt x="3256" y="1786"/>
                  </a:cubicBezTo>
                  <a:lnTo>
                    <a:pt x="3256" y="1786"/>
                  </a:lnTo>
                  <a:cubicBezTo>
                    <a:pt x="3050" y="1854"/>
                    <a:pt x="2843" y="1926"/>
                    <a:pt x="2636" y="2000"/>
                  </a:cubicBezTo>
                  <a:cubicBezTo>
                    <a:pt x="2690" y="1629"/>
                    <a:pt x="2729" y="1259"/>
                    <a:pt x="2751" y="877"/>
                  </a:cubicBezTo>
                  <a:cubicBezTo>
                    <a:pt x="2782" y="306"/>
                    <a:pt x="2158" y="0"/>
                    <a:pt x="1556"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4" name="Google Shape;5994;p119"/>
            <p:cNvSpPr/>
            <p:nvPr/>
          </p:nvSpPr>
          <p:spPr>
            <a:xfrm>
              <a:off x="2493712" y="3884176"/>
              <a:ext cx="59351" cy="48442"/>
            </a:xfrm>
            <a:custGeom>
              <a:avLst/>
              <a:gdLst/>
              <a:ahLst/>
              <a:cxnLst/>
              <a:rect l="l" t="t" r="r" b="b"/>
              <a:pathLst>
                <a:path w="2111" h="1723" extrusionOk="0">
                  <a:moveTo>
                    <a:pt x="1426" y="0"/>
                  </a:moveTo>
                  <a:cubicBezTo>
                    <a:pt x="1287" y="0"/>
                    <a:pt x="1102" y="43"/>
                    <a:pt x="860" y="143"/>
                  </a:cubicBezTo>
                  <a:cubicBezTo>
                    <a:pt x="617" y="247"/>
                    <a:pt x="371" y="347"/>
                    <a:pt x="129" y="454"/>
                  </a:cubicBezTo>
                  <a:cubicBezTo>
                    <a:pt x="104" y="885"/>
                    <a:pt x="65" y="1302"/>
                    <a:pt x="0" y="1723"/>
                  </a:cubicBezTo>
                  <a:cubicBezTo>
                    <a:pt x="275" y="1601"/>
                    <a:pt x="549" y="1481"/>
                    <a:pt x="827" y="1366"/>
                  </a:cubicBezTo>
                  <a:cubicBezTo>
                    <a:pt x="1633" y="1035"/>
                    <a:pt x="2111" y="0"/>
                    <a:pt x="1426"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95" name="Google Shape;5995;p119"/>
          <p:cNvGrpSpPr/>
          <p:nvPr/>
        </p:nvGrpSpPr>
        <p:grpSpPr>
          <a:xfrm>
            <a:off x="2110540" y="3629844"/>
            <a:ext cx="965272" cy="97362"/>
            <a:chOff x="1879866" y="3629844"/>
            <a:chExt cx="965272" cy="97362"/>
          </a:xfrm>
        </p:grpSpPr>
        <p:sp>
          <p:nvSpPr>
            <p:cNvPr id="5996" name="Google Shape;5996;p119"/>
            <p:cNvSpPr/>
            <p:nvPr/>
          </p:nvSpPr>
          <p:spPr>
            <a:xfrm>
              <a:off x="1879866" y="3629844"/>
              <a:ext cx="965272" cy="72790"/>
            </a:xfrm>
            <a:custGeom>
              <a:avLst/>
              <a:gdLst/>
              <a:ahLst/>
              <a:cxnLst/>
              <a:rect l="l" t="t" r="r" b="b"/>
              <a:pathLst>
                <a:path w="34333" h="2589" extrusionOk="0">
                  <a:moveTo>
                    <a:pt x="32114" y="0"/>
                  </a:moveTo>
                  <a:cubicBezTo>
                    <a:pt x="32036" y="0"/>
                    <a:pt x="31954" y="3"/>
                    <a:pt x="31872" y="18"/>
                  </a:cubicBezTo>
                  <a:cubicBezTo>
                    <a:pt x="31601" y="57"/>
                    <a:pt x="31472" y="189"/>
                    <a:pt x="31447" y="367"/>
                  </a:cubicBezTo>
                  <a:cubicBezTo>
                    <a:pt x="31344" y="375"/>
                    <a:pt x="31237" y="378"/>
                    <a:pt x="31133" y="382"/>
                  </a:cubicBezTo>
                  <a:cubicBezTo>
                    <a:pt x="31248" y="721"/>
                    <a:pt x="30859" y="1366"/>
                    <a:pt x="30242" y="1616"/>
                  </a:cubicBezTo>
                  <a:cubicBezTo>
                    <a:pt x="29408" y="1950"/>
                    <a:pt x="28527" y="2190"/>
                    <a:pt x="27621" y="2365"/>
                  </a:cubicBezTo>
                  <a:cubicBezTo>
                    <a:pt x="29629" y="2300"/>
                    <a:pt x="31640" y="2222"/>
                    <a:pt x="33648" y="2133"/>
                  </a:cubicBezTo>
                  <a:cubicBezTo>
                    <a:pt x="34332" y="2104"/>
                    <a:pt x="34051" y="1305"/>
                    <a:pt x="33786" y="981"/>
                  </a:cubicBezTo>
                  <a:cubicBezTo>
                    <a:pt x="33345" y="442"/>
                    <a:pt x="32810" y="0"/>
                    <a:pt x="32114" y="0"/>
                  </a:cubicBezTo>
                  <a:close/>
                  <a:moveTo>
                    <a:pt x="29861" y="431"/>
                  </a:moveTo>
                  <a:lnTo>
                    <a:pt x="29861" y="431"/>
                  </a:lnTo>
                  <a:cubicBezTo>
                    <a:pt x="23296" y="688"/>
                    <a:pt x="16725" y="816"/>
                    <a:pt x="10153" y="816"/>
                  </a:cubicBezTo>
                  <a:cubicBezTo>
                    <a:pt x="7125" y="816"/>
                    <a:pt x="4098" y="788"/>
                    <a:pt x="1071" y="735"/>
                  </a:cubicBezTo>
                  <a:lnTo>
                    <a:pt x="1053" y="735"/>
                  </a:lnTo>
                  <a:cubicBezTo>
                    <a:pt x="1" y="735"/>
                    <a:pt x="1281" y="2536"/>
                    <a:pt x="2076" y="2549"/>
                  </a:cubicBezTo>
                  <a:cubicBezTo>
                    <a:pt x="2886" y="2564"/>
                    <a:pt x="3695" y="2579"/>
                    <a:pt x="4505" y="2589"/>
                  </a:cubicBezTo>
                  <a:cubicBezTo>
                    <a:pt x="4483" y="2571"/>
                    <a:pt x="4472" y="2546"/>
                    <a:pt x="4462" y="2521"/>
                  </a:cubicBezTo>
                  <a:cubicBezTo>
                    <a:pt x="4394" y="2493"/>
                    <a:pt x="4355" y="2442"/>
                    <a:pt x="4340" y="2378"/>
                  </a:cubicBezTo>
                  <a:cubicBezTo>
                    <a:pt x="4312" y="2329"/>
                    <a:pt x="4326" y="2286"/>
                    <a:pt x="4376" y="2243"/>
                  </a:cubicBezTo>
                  <a:cubicBezTo>
                    <a:pt x="4476" y="2164"/>
                    <a:pt x="4590" y="2136"/>
                    <a:pt x="4711" y="2111"/>
                  </a:cubicBezTo>
                  <a:cubicBezTo>
                    <a:pt x="4793" y="2097"/>
                    <a:pt x="4875" y="2086"/>
                    <a:pt x="4958" y="2083"/>
                  </a:cubicBezTo>
                  <a:cubicBezTo>
                    <a:pt x="5018" y="2079"/>
                    <a:pt x="5079" y="2075"/>
                    <a:pt x="5143" y="2075"/>
                  </a:cubicBezTo>
                  <a:cubicBezTo>
                    <a:pt x="5278" y="2075"/>
                    <a:pt x="5421" y="2086"/>
                    <a:pt x="5545" y="2100"/>
                  </a:cubicBezTo>
                  <a:cubicBezTo>
                    <a:pt x="5731" y="2118"/>
                    <a:pt x="5945" y="2157"/>
                    <a:pt x="6123" y="2211"/>
                  </a:cubicBezTo>
                  <a:cubicBezTo>
                    <a:pt x="6202" y="2236"/>
                    <a:pt x="6251" y="2246"/>
                    <a:pt x="6355" y="2293"/>
                  </a:cubicBezTo>
                  <a:cubicBezTo>
                    <a:pt x="6423" y="2322"/>
                    <a:pt x="6494" y="2353"/>
                    <a:pt x="6555" y="2396"/>
                  </a:cubicBezTo>
                  <a:cubicBezTo>
                    <a:pt x="6566" y="2407"/>
                    <a:pt x="6577" y="2414"/>
                    <a:pt x="6587" y="2421"/>
                  </a:cubicBezTo>
                  <a:cubicBezTo>
                    <a:pt x="6898" y="2157"/>
                    <a:pt x="7286" y="1947"/>
                    <a:pt x="7568" y="1940"/>
                  </a:cubicBezTo>
                  <a:cubicBezTo>
                    <a:pt x="11383" y="1869"/>
                    <a:pt x="15202" y="1736"/>
                    <a:pt x="19014" y="1527"/>
                  </a:cubicBezTo>
                  <a:cubicBezTo>
                    <a:pt x="20967" y="1420"/>
                    <a:pt x="22918" y="1295"/>
                    <a:pt x="24869" y="1148"/>
                  </a:cubicBezTo>
                  <a:cubicBezTo>
                    <a:pt x="26548" y="1024"/>
                    <a:pt x="28263" y="984"/>
                    <a:pt x="29861" y="43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7" name="Google Shape;5997;p119"/>
            <p:cNvSpPr/>
            <p:nvPr/>
          </p:nvSpPr>
          <p:spPr>
            <a:xfrm>
              <a:off x="2047792" y="3634540"/>
              <a:ext cx="707402" cy="92667"/>
            </a:xfrm>
            <a:custGeom>
              <a:avLst/>
              <a:gdLst/>
              <a:ahLst/>
              <a:cxnLst/>
              <a:rect l="l" t="t" r="r" b="b"/>
              <a:pathLst>
                <a:path w="25161" h="3296" extrusionOk="0">
                  <a:moveTo>
                    <a:pt x="24797" y="1"/>
                  </a:moveTo>
                  <a:cubicBezTo>
                    <a:pt x="24655" y="1"/>
                    <a:pt x="24476" y="40"/>
                    <a:pt x="24248" y="133"/>
                  </a:cubicBezTo>
                  <a:cubicBezTo>
                    <a:pt x="24130" y="179"/>
                    <a:pt x="24009" y="226"/>
                    <a:pt x="23888" y="264"/>
                  </a:cubicBezTo>
                  <a:cubicBezTo>
                    <a:pt x="24312" y="251"/>
                    <a:pt x="24737" y="233"/>
                    <a:pt x="25160" y="215"/>
                  </a:cubicBezTo>
                  <a:cubicBezTo>
                    <a:pt x="25118" y="86"/>
                    <a:pt x="25000" y="1"/>
                    <a:pt x="24797" y="1"/>
                  </a:cubicBezTo>
                  <a:close/>
                  <a:moveTo>
                    <a:pt x="21648" y="2198"/>
                  </a:moveTo>
                  <a:lnTo>
                    <a:pt x="21648" y="2198"/>
                  </a:lnTo>
                  <a:cubicBezTo>
                    <a:pt x="16161" y="2376"/>
                    <a:pt x="10673" y="2465"/>
                    <a:pt x="5186" y="2465"/>
                  </a:cubicBezTo>
                  <a:cubicBezTo>
                    <a:pt x="3706" y="2465"/>
                    <a:pt x="2225" y="2458"/>
                    <a:pt x="746" y="2447"/>
                  </a:cubicBezTo>
                  <a:lnTo>
                    <a:pt x="746" y="2447"/>
                  </a:lnTo>
                  <a:cubicBezTo>
                    <a:pt x="749" y="2454"/>
                    <a:pt x="749" y="2461"/>
                    <a:pt x="753" y="2468"/>
                  </a:cubicBezTo>
                  <a:cubicBezTo>
                    <a:pt x="764" y="2525"/>
                    <a:pt x="724" y="2579"/>
                    <a:pt x="689" y="2618"/>
                  </a:cubicBezTo>
                  <a:cubicBezTo>
                    <a:pt x="596" y="2686"/>
                    <a:pt x="492" y="2725"/>
                    <a:pt x="382" y="2739"/>
                  </a:cubicBezTo>
                  <a:cubicBezTo>
                    <a:pt x="308" y="2746"/>
                    <a:pt x="236" y="2757"/>
                    <a:pt x="161" y="2764"/>
                  </a:cubicBezTo>
                  <a:cubicBezTo>
                    <a:pt x="0" y="3053"/>
                    <a:pt x="54" y="3296"/>
                    <a:pt x="546" y="3296"/>
                  </a:cubicBezTo>
                  <a:lnTo>
                    <a:pt x="578" y="3296"/>
                  </a:lnTo>
                  <a:cubicBezTo>
                    <a:pt x="4768" y="3217"/>
                    <a:pt x="8958" y="3064"/>
                    <a:pt x="13141" y="2818"/>
                  </a:cubicBezTo>
                  <a:cubicBezTo>
                    <a:pt x="15850" y="2661"/>
                    <a:pt x="18870" y="2736"/>
                    <a:pt x="21648" y="2198"/>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8" name="Google Shape;5998;p119"/>
            <p:cNvSpPr/>
            <p:nvPr/>
          </p:nvSpPr>
          <p:spPr>
            <a:xfrm>
              <a:off x="2065026" y="3640556"/>
              <a:ext cx="693372" cy="63287"/>
            </a:xfrm>
            <a:custGeom>
              <a:avLst/>
              <a:gdLst/>
              <a:ahLst/>
              <a:cxnLst/>
              <a:rect l="l" t="t" r="r" b="b"/>
              <a:pathLst>
                <a:path w="24662" h="2251" extrusionOk="0">
                  <a:moveTo>
                    <a:pt x="24547" y="1"/>
                  </a:moveTo>
                  <a:lnTo>
                    <a:pt x="24547" y="1"/>
                  </a:lnTo>
                  <a:cubicBezTo>
                    <a:pt x="24124" y="19"/>
                    <a:pt x="23699" y="37"/>
                    <a:pt x="23275" y="50"/>
                  </a:cubicBezTo>
                  <a:cubicBezTo>
                    <a:pt x="21677" y="603"/>
                    <a:pt x="19962" y="643"/>
                    <a:pt x="18283" y="767"/>
                  </a:cubicBezTo>
                  <a:cubicBezTo>
                    <a:pt x="16332" y="914"/>
                    <a:pt x="14381" y="1039"/>
                    <a:pt x="12428" y="1146"/>
                  </a:cubicBezTo>
                  <a:cubicBezTo>
                    <a:pt x="8616" y="1355"/>
                    <a:pt x="4797" y="1488"/>
                    <a:pt x="982" y="1559"/>
                  </a:cubicBezTo>
                  <a:cubicBezTo>
                    <a:pt x="700" y="1566"/>
                    <a:pt x="312" y="1776"/>
                    <a:pt x="1" y="2040"/>
                  </a:cubicBezTo>
                  <a:cubicBezTo>
                    <a:pt x="80" y="2101"/>
                    <a:pt x="108" y="2137"/>
                    <a:pt x="133" y="2233"/>
                  </a:cubicBezTo>
                  <a:cubicBezTo>
                    <a:pt x="1612" y="2244"/>
                    <a:pt x="3093" y="2251"/>
                    <a:pt x="4573" y="2251"/>
                  </a:cubicBezTo>
                  <a:cubicBezTo>
                    <a:pt x="10060" y="2251"/>
                    <a:pt x="15548" y="2162"/>
                    <a:pt x="21035" y="1984"/>
                  </a:cubicBezTo>
                  <a:cubicBezTo>
                    <a:pt x="21941" y="1809"/>
                    <a:pt x="22822" y="1569"/>
                    <a:pt x="23656" y="1235"/>
                  </a:cubicBezTo>
                  <a:cubicBezTo>
                    <a:pt x="24273" y="985"/>
                    <a:pt x="24662" y="340"/>
                    <a:pt x="24547"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9" name="Google Shape;5999;p119"/>
            <p:cNvSpPr/>
            <p:nvPr/>
          </p:nvSpPr>
          <p:spPr>
            <a:xfrm>
              <a:off x="2006493" y="3702604"/>
              <a:ext cx="52884" cy="9868"/>
            </a:xfrm>
            <a:custGeom>
              <a:avLst/>
              <a:gdLst/>
              <a:ahLst/>
              <a:cxnLst/>
              <a:rect l="l" t="t" r="r" b="b"/>
              <a:pathLst>
                <a:path w="1881" h="351" extrusionOk="0">
                  <a:moveTo>
                    <a:pt x="1" y="1"/>
                  </a:moveTo>
                  <a:cubicBezTo>
                    <a:pt x="19" y="22"/>
                    <a:pt x="44" y="37"/>
                    <a:pt x="72" y="51"/>
                  </a:cubicBezTo>
                  <a:cubicBezTo>
                    <a:pt x="161" y="108"/>
                    <a:pt x="254" y="151"/>
                    <a:pt x="353" y="180"/>
                  </a:cubicBezTo>
                  <a:cubicBezTo>
                    <a:pt x="478" y="226"/>
                    <a:pt x="603" y="261"/>
                    <a:pt x="735" y="282"/>
                  </a:cubicBezTo>
                  <a:cubicBezTo>
                    <a:pt x="835" y="297"/>
                    <a:pt x="934" y="315"/>
                    <a:pt x="1035" y="329"/>
                  </a:cubicBezTo>
                  <a:cubicBezTo>
                    <a:pt x="1163" y="343"/>
                    <a:pt x="1291" y="351"/>
                    <a:pt x="1420" y="351"/>
                  </a:cubicBezTo>
                  <a:cubicBezTo>
                    <a:pt x="1484" y="351"/>
                    <a:pt x="1548" y="351"/>
                    <a:pt x="1612" y="347"/>
                  </a:cubicBezTo>
                  <a:cubicBezTo>
                    <a:pt x="1619" y="343"/>
                    <a:pt x="1627" y="343"/>
                    <a:pt x="1630" y="343"/>
                  </a:cubicBezTo>
                  <a:cubicBezTo>
                    <a:pt x="1691" y="240"/>
                    <a:pt x="1777" y="129"/>
                    <a:pt x="1880" y="22"/>
                  </a:cubicBezTo>
                  <a:cubicBezTo>
                    <a:pt x="1252" y="15"/>
                    <a:pt x="625" y="8"/>
                    <a:pt x="1"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0" name="Google Shape;6000;p119"/>
            <p:cNvSpPr/>
            <p:nvPr/>
          </p:nvSpPr>
          <p:spPr>
            <a:xfrm>
              <a:off x="2001095" y="3688181"/>
              <a:ext cx="63962" cy="15070"/>
            </a:xfrm>
            <a:custGeom>
              <a:avLst/>
              <a:gdLst/>
              <a:ahLst/>
              <a:cxnLst/>
              <a:rect l="l" t="t" r="r" b="b"/>
              <a:pathLst>
                <a:path w="2275" h="536" extrusionOk="0">
                  <a:moveTo>
                    <a:pt x="831" y="0"/>
                  </a:moveTo>
                  <a:cubicBezTo>
                    <a:pt x="767" y="0"/>
                    <a:pt x="706" y="4"/>
                    <a:pt x="646" y="8"/>
                  </a:cubicBezTo>
                  <a:cubicBezTo>
                    <a:pt x="563" y="11"/>
                    <a:pt x="481" y="22"/>
                    <a:pt x="399" y="36"/>
                  </a:cubicBezTo>
                  <a:cubicBezTo>
                    <a:pt x="278" y="61"/>
                    <a:pt x="164" y="89"/>
                    <a:pt x="64" y="168"/>
                  </a:cubicBezTo>
                  <a:cubicBezTo>
                    <a:pt x="14" y="211"/>
                    <a:pt x="0" y="254"/>
                    <a:pt x="28" y="303"/>
                  </a:cubicBezTo>
                  <a:cubicBezTo>
                    <a:pt x="43" y="367"/>
                    <a:pt x="82" y="418"/>
                    <a:pt x="150" y="446"/>
                  </a:cubicBezTo>
                  <a:cubicBezTo>
                    <a:pt x="160" y="471"/>
                    <a:pt x="171" y="496"/>
                    <a:pt x="193" y="514"/>
                  </a:cubicBezTo>
                  <a:cubicBezTo>
                    <a:pt x="817" y="521"/>
                    <a:pt x="1444" y="528"/>
                    <a:pt x="2072" y="535"/>
                  </a:cubicBezTo>
                  <a:cubicBezTo>
                    <a:pt x="2132" y="471"/>
                    <a:pt x="2200" y="407"/>
                    <a:pt x="2275" y="346"/>
                  </a:cubicBezTo>
                  <a:cubicBezTo>
                    <a:pt x="2265" y="339"/>
                    <a:pt x="2254" y="332"/>
                    <a:pt x="2243" y="321"/>
                  </a:cubicBezTo>
                  <a:cubicBezTo>
                    <a:pt x="2182" y="278"/>
                    <a:pt x="2111" y="247"/>
                    <a:pt x="2043" y="218"/>
                  </a:cubicBezTo>
                  <a:cubicBezTo>
                    <a:pt x="1939" y="171"/>
                    <a:pt x="1890" y="161"/>
                    <a:pt x="1811" y="136"/>
                  </a:cubicBezTo>
                  <a:cubicBezTo>
                    <a:pt x="1633" y="82"/>
                    <a:pt x="1419" y="43"/>
                    <a:pt x="1233" y="25"/>
                  </a:cubicBezTo>
                  <a:cubicBezTo>
                    <a:pt x="1109" y="11"/>
                    <a:pt x="966" y="0"/>
                    <a:pt x="831"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1" name="Google Shape;6001;p119"/>
            <p:cNvSpPr/>
            <p:nvPr/>
          </p:nvSpPr>
          <p:spPr>
            <a:xfrm>
              <a:off x="2052319" y="3703223"/>
              <a:ext cx="16953" cy="9053"/>
            </a:xfrm>
            <a:custGeom>
              <a:avLst/>
              <a:gdLst/>
              <a:ahLst/>
              <a:cxnLst/>
              <a:rect l="l" t="t" r="r" b="b"/>
              <a:pathLst>
                <a:path w="603" h="322" extrusionOk="0">
                  <a:moveTo>
                    <a:pt x="250" y="0"/>
                  </a:moveTo>
                  <a:cubicBezTo>
                    <a:pt x="147" y="107"/>
                    <a:pt x="61" y="218"/>
                    <a:pt x="0" y="321"/>
                  </a:cubicBezTo>
                  <a:cubicBezTo>
                    <a:pt x="75" y="314"/>
                    <a:pt x="147" y="303"/>
                    <a:pt x="221" y="296"/>
                  </a:cubicBezTo>
                  <a:cubicBezTo>
                    <a:pt x="331" y="282"/>
                    <a:pt x="435" y="243"/>
                    <a:pt x="528" y="175"/>
                  </a:cubicBezTo>
                  <a:cubicBezTo>
                    <a:pt x="563" y="136"/>
                    <a:pt x="603" y="82"/>
                    <a:pt x="592" y="25"/>
                  </a:cubicBezTo>
                  <a:cubicBezTo>
                    <a:pt x="588" y="18"/>
                    <a:pt x="588" y="11"/>
                    <a:pt x="585" y="4"/>
                  </a:cubicBezTo>
                  <a:cubicBezTo>
                    <a:pt x="474" y="4"/>
                    <a:pt x="360" y="0"/>
                    <a:pt x="250"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2" name="Google Shape;6002;p119"/>
            <p:cNvSpPr/>
            <p:nvPr/>
          </p:nvSpPr>
          <p:spPr>
            <a:xfrm>
              <a:off x="2059347" y="3697909"/>
              <a:ext cx="9419" cy="5426"/>
            </a:xfrm>
            <a:custGeom>
              <a:avLst/>
              <a:gdLst/>
              <a:ahLst/>
              <a:cxnLst/>
              <a:rect l="l" t="t" r="r" b="b"/>
              <a:pathLst>
                <a:path w="335" h="193" extrusionOk="0">
                  <a:moveTo>
                    <a:pt x="203" y="0"/>
                  </a:moveTo>
                  <a:cubicBezTo>
                    <a:pt x="128" y="61"/>
                    <a:pt x="60" y="125"/>
                    <a:pt x="0" y="189"/>
                  </a:cubicBezTo>
                  <a:cubicBezTo>
                    <a:pt x="110" y="189"/>
                    <a:pt x="224" y="193"/>
                    <a:pt x="335" y="193"/>
                  </a:cubicBezTo>
                  <a:cubicBezTo>
                    <a:pt x="310" y="97"/>
                    <a:pt x="282" y="61"/>
                    <a:pt x="203"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003" name="Google Shape;6003;p119"/>
          <p:cNvSpPr/>
          <p:nvPr/>
        </p:nvSpPr>
        <p:spPr>
          <a:xfrm>
            <a:off x="2216418" y="3506732"/>
            <a:ext cx="303867" cy="27806"/>
          </a:xfrm>
          <a:custGeom>
            <a:avLst/>
            <a:gdLst/>
            <a:ahLst/>
            <a:cxnLst/>
            <a:rect l="l" t="t" r="r" b="b"/>
            <a:pathLst>
              <a:path w="10808" h="989" extrusionOk="0">
                <a:moveTo>
                  <a:pt x="10808" y="1"/>
                </a:moveTo>
                <a:lnTo>
                  <a:pt x="10808" y="1"/>
                </a:lnTo>
                <a:cubicBezTo>
                  <a:pt x="8711" y="154"/>
                  <a:pt x="6615" y="311"/>
                  <a:pt x="4518" y="472"/>
                </a:cubicBezTo>
                <a:cubicBezTo>
                  <a:pt x="4518" y="628"/>
                  <a:pt x="4515" y="781"/>
                  <a:pt x="4515" y="938"/>
                </a:cubicBezTo>
                <a:cubicBezTo>
                  <a:pt x="6244" y="860"/>
                  <a:pt x="7974" y="696"/>
                  <a:pt x="9695" y="442"/>
                </a:cubicBezTo>
                <a:cubicBezTo>
                  <a:pt x="10013" y="396"/>
                  <a:pt x="10508" y="264"/>
                  <a:pt x="10808" y="1"/>
                </a:cubicBezTo>
                <a:close/>
                <a:moveTo>
                  <a:pt x="2229" y="650"/>
                </a:moveTo>
                <a:cubicBezTo>
                  <a:pt x="1488" y="707"/>
                  <a:pt x="746" y="767"/>
                  <a:pt x="0" y="828"/>
                </a:cubicBezTo>
                <a:cubicBezTo>
                  <a:pt x="118" y="903"/>
                  <a:pt x="296" y="956"/>
                  <a:pt x="550" y="964"/>
                </a:cubicBezTo>
                <a:cubicBezTo>
                  <a:pt x="1099" y="981"/>
                  <a:pt x="1644" y="988"/>
                  <a:pt x="2190" y="988"/>
                </a:cubicBezTo>
                <a:lnTo>
                  <a:pt x="2258" y="988"/>
                </a:lnTo>
                <a:cubicBezTo>
                  <a:pt x="2250" y="874"/>
                  <a:pt x="2240" y="763"/>
                  <a:pt x="2229" y="65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4" name="Google Shape;6004;p119"/>
          <p:cNvSpPr/>
          <p:nvPr/>
        </p:nvSpPr>
        <p:spPr>
          <a:xfrm>
            <a:off x="2279057" y="3519974"/>
            <a:ext cx="64383" cy="14564"/>
          </a:xfrm>
          <a:custGeom>
            <a:avLst/>
            <a:gdLst/>
            <a:ahLst/>
            <a:cxnLst/>
            <a:rect l="l" t="t" r="r" b="b"/>
            <a:pathLst>
              <a:path w="2290" h="518" extrusionOk="0">
                <a:moveTo>
                  <a:pt x="2290" y="1"/>
                </a:moveTo>
                <a:lnTo>
                  <a:pt x="2290" y="1"/>
                </a:lnTo>
                <a:cubicBezTo>
                  <a:pt x="1527" y="60"/>
                  <a:pt x="767" y="118"/>
                  <a:pt x="1" y="179"/>
                </a:cubicBezTo>
                <a:cubicBezTo>
                  <a:pt x="12" y="292"/>
                  <a:pt x="22" y="403"/>
                  <a:pt x="30" y="517"/>
                </a:cubicBezTo>
                <a:cubicBezTo>
                  <a:pt x="782" y="517"/>
                  <a:pt x="1534" y="499"/>
                  <a:pt x="2287" y="467"/>
                </a:cubicBezTo>
                <a:cubicBezTo>
                  <a:pt x="2287" y="310"/>
                  <a:pt x="2290" y="157"/>
                  <a:pt x="2290"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5" name="Google Shape;6005;p119"/>
          <p:cNvSpPr/>
          <p:nvPr/>
        </p:nvSpPr>
        <p:spPr>
          <a:xfrm>
            <a:off x="2277370" y="3497904"/>
            <a:ext cx="66408" cy="27103"/>
          </a:xfrm>
          <a:custGeom>
            <a:avLst/>
            <a:gdLst/>
            <a:ahLst/>
            <a:cxnLst/>
            <a:rect l="l" t="t" r="r" b="b"/>
            <a:pathLst>
              <a:path w="2362" h="964" extrusionOk="0">
                <a:moveTo>
                  <a:pt x="2325" y="1"/>
                </a:moveTo>
                <a:cubicBezTo>
                  <a:pt x="1551" y="62"/>
                  <a:pt x="774" y="122"/>
                  <a:pt x="1" y="182"/>
                </a:cubicBezTo>
                <a:cubicBezTo>
                  <a:pt x="18" y="443"/>
                  <a:pt x="39" y="703"/>
                  <a:pt x="61" y="964"/>
                </a:cubicBezTo>
                <a:cubicBezTo>
                  <a:pt x="827" y="903"/>
                  <a:pt x="1587" y="845"/>
                  <a:pt x="2350" y="786"/>
                </a:cubicBezTo>
                <a:cubicBezTo>
                  <a:pt x="2354" y="593"/>
                  <a:pt x="2358" y="404"/>
                  <a:pt x="2358" y="211"/>
                </a:cubicBezTo>
                <a:cubicBezTo>
                  <a:pt x="2361" y="133"/>
                  <a:pt x="2347" y="65"/>
                  <a:pt x="2325"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006" name="Google Shape;6006;p119"/>
          <p:cNvGrpSpPr/>
          <p:nvPr/>
        </p:nvGrpSpPr>
        <p:grpSpPr>
          <a:xfrm>
            <a:off x="2163086" y="2984230"/>
            <a:ext cx="960521" cy="571885"/>
            <a:chOff x="1932412" y="2984230"/>
            <a:chExt cx="960521" cy="571885"/>
          </a:xfrm>
        </p:grpSpPr>
        <p:sp>
          <p:nvSpPr>
            <p:cNvPr id="6007" name="Google Shape;6007;p119"/>
            <p:cNvSpPr/>
            <p:nvPr/>
          </p:nvSpPr>
          <p:spPr>
            <a:xfrm>
              <a:off x="2010119" y="3047290"/>
              <a:ext cx="102564" cy="508825"/>
            </a:xfrm>
            <a:custGeom>
              <a:avLst/>
              <a:gdLst/>
              <a:ahLst/>
              <a:cxnLst/>
              <a:rect l="l" t="t" r="r" b="b"/>
              <a:pathLst>
                <a:path w="3648" h="18098" extrusionOk="0">
                  <a:moveTo>
                    <a:pt x="1508" y="1"/>
                  </a:moveTo>
                  <a:cubicBezTo>
                    <a:pt x="845" y="1"/>
                    <a:pt x="0" y="386"/>
                    <a:pt x="50" y="970"/>
                  </a:cubicBezTo>
                  <a:cubicBezTo>
                    <a:pt x="78" y="1355"/>
                    <a:pt x="111" y="1741"/>
                    <a:pt x="142" y="2122"/>
                  </a:cubicBezTo>
                  <a:cubicBezTo>
                    <a:pt x="895" y="2073"/>
                    <a:pt x="1651" y="2019"/>
                    <a:pt x="2403" y="1969"/>
                  </a:cubicBezTo>
                  <a:cubicBezTo>
                    <a:pt x="2360" y="1469"/>
                    <a:pt x="2321" y="970"/>
                    <a:pt x="2278" y="475"/>
                  </a:cubicBezTo>
                  <a:cubicBezTo>
                    <a:pt x="2253" y="147"/>
                    <a:pt x="1915" y="1"/>
                    <a:pt x="1508" y="1"/>
                  </a:cubicBezTo>
                  <a:close/>
                  <a:moveTo>
                    <a:pt x="2578" y="4112"/>
                  </a:moveTo>
                  <a:cubicBezTo>
                    <a:pt x="1837" y="4180"/>
                    <a:pt x="1091" y="4244"/>
                    <a:pt x="346" y="4311"/>
                  </a:cubicBezTo>
                  <a:lnTo>
                    <a:pt x="321" y="4311"/>
                  </a:lnTo>
                  <a:cubicBezTo>
                    <a:pt x="639" y="8141"/>
                    <a:pt x="952" y="11971"/>
                    <a:pt x="1266" y="15800"/>
                  </a:cubicBezTo>
                  <a:cubicBezTo>
                    <a:pt x="1490" y="15804"/>
                    <a:pt x="1715" y="15804"/>
                    <a:pt x="1939" y="15804"/>
                  </a:cubicBezTo>
                  <a:cubicBezTo>
                    <a:pt x="2471" y="15804"/>
                    <a:pt x="3006" y="15797"/>
                    <a:pt x="3537" y="15779"/>
                  </a:cubicBezTo>
                  <a:cubicBezTo>
                    <a:pt x="3216" y="11893"/>
                    <a:pt x="2899" y="8002"/>
                    <a:pt x="2578" y="4112"/>
                  </a:cubicBezTo>
                  <a:close/>
                  <a:moveTo>
                    <a:pt x="3648" y="17280"/>
                  </a:moveTo>
                  <a:cubicBezTo>
                    <a:pt x="2895" y="17312"/>
                    <a:pt x="2143" y="17330"/>
                    <a:pt x="1391" y="17330"/>
                  </a:cubicBezTo>
                  <a:cubicBezTo>
                    <a:pt x="1401" y="17430"/>
                    <a:pt x="1409" y="17530"/>
                    <a:pt x="1416" y="17630"/>
                  </a:cubicBezTo>
                  <a:cubicBezTo>
                    <a:pt x="1444" y="17958"/>
                    <a:pt x="1797" y="18097"/>
                    <a:pt x="2214" y="18097"/>
                  </a:cubicBezTo>
                  <a:cubicBezTo>
                    <a:pt x="2852" y="18097"/>
                    <a:pt x="3641" y="17772"/>
                    <a:pt x="3648" y="17316"/>
                  </a:cubicBezTo>
                  <a:lnTo>
                    <a:pt x="3648" y="1728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8" name="Google Shape;6008;p119"/>
            <p:cNvSpPr/>
            <p:nvPr/>
          </p:nvSpPr>
          <p:spPr>
            <a:xfrm>
              <a:off x="1938316" y="3055415"/>
              <a:ext cx="954617" cy="108187"/>
            </a:xfrm>
            <a:custGeom>
              <a:avLst/>
              <a:gdLst/>
              <a:ahLst/>
              <a:cxnLst/>
              <a:rect l="l" t="t" r="r" b="b"/>
              <a:pathLst>
                <a:path w="33954" h="3848" extrusionOk="0">
                  <a:moveTo>
                    <a:pt x="11682" y="1231"/>
                  </a:moveTo>
                  <a:lnTo>
                    <a:pt x="11682" y="1231"/>
                  </a:lnTo>
                  <a:cubicBezTo>
                    <a:pt x="9440" y="1377"/>
                    <a:pt x="7197" y="1527"/>
                    <a:pt x="4957" y="1680"/>
                  </a:cubicBezTo>
                  <a:cubicBezTo>
                    <a:pt x="4961" y="1726"/>
                    <a:pt x="4964" y="1776"/>
                    <a:pt x="4968" y="1822"/>
                  </a:cubicBezTo>
                  <a:cubicBezTo>
                    <a:pt x="7207" y="1626"/>
                    <a:pt x="9443" y="1427"/>
                    <a:pt x="11682" y="1231"/>
                  </a:cubicBezTo>
                  <a:close/>
                  <a:moveTo>
                    <a:pt x="31754" y="0"/>
                  </a:moveTo>
                  <a:cubicBezTo>
                    <a:pt x="31344" y="25"/>
                    <a:pt x="30930" y="51"/>
                    <a:pt x="30517" y="72"/>
                  </a:cubicBezTo>
                  <a:cubicBezTo>
                    <a:pt x="30502" y="728"/>
                    <a:pt x="30484" y="1384"/>
                    <a:pt x="30471" y="2036"/>
                  </a:cubicBezTo>
                  <a:cubicBezTo>
                    <a:pt x="30542" y="2033"/>
                    <a:pt x="30613" y="2029"/>
                    <a:pt x="30688" y="2026"/>
                  </a:cubicBezTo>
                  <a:cubicBezTo>
                    <a:pt x="30830" y="2090"/>
                    <a:pt x="30988" y="2126"/>
                    <a:pt x="31144" y="2126"/>
                  </a:cubicBezTo>
                  <a:cubicBezTo>
                    <a:pt x="31198" y="2126"/>
                    <a:pt x="31255" y="2122"/>
                    <a:pt x="31308" y="2115"/>
                  </a:cubicBezTo>
                  <a:cubicBezTo>
                    <a:pt x="31707" y="2051"/>
                    <a:pt x="32110" y="1986"/>
                    <a:pt x="32513" y="1919"/>
                  </a:cubicBezTo>
                  <a:cubicBezTo>
                    <a:pt x="33954" y="1690"/>
                    <a:pt x="32899" y="0"/>
                    <a:pt x="31814" y="0"/>
                  </a:cubicBezTo>
                  <a:close/>
                  <a:moveTo>
                    <a:pt x="28338" y="1776"/>
                  </a:moveTo>
                  <a:lnTo>
                    <a:pt x="28338" y="1776"/>
                  </a:lnTo>
                  <a:cubicBezTo>
                    <a:pt x="23463" y="2207"/>
                    <a:pt x="18592" y="2635"/>
                    <a:pt x="13719" y="3067"/>
                  </a:cubicBezTo>
                  <a:cubicBezTo>
                    <a:pt x="18589" y="2750"/>
                    <a:pt x="23457" y="2450"/>
                    <a:pt x="28327" y="2161"/>
                  </a:cubicBezTo>
                  <a:cubicBezTo>
                    <a:pt x="28331" y="2033"/>
                    <a:pt x="28335" y="1904"/>
                    <a:pt x="28338" y="1776"/>
                  </a:cubicBezTo>
                  <a:close/>
                  <a:moveTo>
                    <a:pt x="2696" y="1833"/>
                  </a:moveTo>
                  <a:cubicBezTo>
                    <a:pt x="2261" y="1865"/>
                    <a:pt x="1830" y="1894"/>
                    <a:pt x="1395" y="1926"/>
                  </a:cubicBezTo>
                  <a:cubicBezTo>
                    <a:pt x="1" y="2022"/>
                    <a:pt x="960" y="3848"/>
                    <a:pt x="2080" y="3848"/>
                  </a:cubicBezTo>
                  <a:cubicBezTo>
                    <a:pt x="2105" y="3848"/>
                    <a:pt x="2130" y="3844"/>
                    <a:pt x="2151" y="3844"/>
                  </a:cubicBezTo>
                  <a:lnTo>
                    <a:pt x="2169" y="3844"/>
                  </a:lnTo>
                  <a:cubicBezTo>
                    <a:pt x="1524" y="3377"/>
                    <a:pt x="1641" y="2176"/>
                    <a:pt x="2711" y="2026"/>
                  </a:cubicBezTo>
                  <a:cubicBezTo>
                    <a:pt x="2707" y="1962"/>
                    <a:pt x="2704" y="1897"/>
                    <a:pt x="2696" y="1833"/>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9" name="Google Shape;6009;p119"/>
            <p:cNvSpPr/>
            <p:nvPr/>
          </p:nvSpPr>
          <p:spPr>
            <a:xfrm>
              <a:off x="2014111" y="3102647"/>
              <a:ext cx="63905" cy="9728"/>
            </a:xfrm>
            <a:custGeom>
              <a:avLst/>
              <a:gdLst/>
              <a:ahLst/>
              <a:cxnLst/>
              <a:rect l="l" t="t" r="r" b="b"/>
              <a:pathLst>
                <a:path w="2273" h="346" extrusionOk="0">
                  <a:moveTo>
                    <a:pt x="2261" y="0"/>
                  </a:moveTo>
                  <a:cubicBezTo>
                    <a:pt x="1509" y="50"/>
                    <a:pt x="753" y="104"/>
                    <a:pt x="0" y="153"/>
                  </a:cubicBezTo>
                  <a:cubicBezTo>
                    <a:pt x="8" y="217"/>
                    <a:pt x="11" y="282"/>
                    <a:pt x="15" y="346"/>
                  </a:cubicBezTo>
                  <a:cubicBezTo>
                    <a:pt x="43" y="342"/>
                    <a:pt x="69" y="339"/>
                    <a:pt x="97" y="335"/>
                  </a:cubicBezTo>
                  <a:cubicBezTo>
                    <a:pt x="821" y="270"/>
                    <a:pt x="1548" y="206"/>
                    <a:pt x="2272" y="142"/>
                  </a:cubicBezTo>
                  <a:cubicBezTo>
                    <a:pt x="2268" y="96"/>
                    <a:pt x="2265" y="46"/>
                    <a:pt x="2261"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0" name="Google Shape;6010;p119"/>
            <p:cNvSpPr/>
            <p:nvPr/>
          </p:nvSpPr>
          <p:spPr>
            <a:xfrm>
              <a:off x="2730293" y="2984230"/>
              <a:ext cx="69810" cy="469802"/>
            </a:xfrm>
            <a:custGeom>
              <a:avLst/>
              <a:gdLst/>
              <a:ahLst/>
              <a:cxnLst/>
              <a:rect l="l" t="t" r="r" b="b"/>
              <a:pathLst>
                <a:path w="2483" h="16710" extrusionOk="0">
                  <a:moveTo>
                    <a:pt x="468" y="1"/>
                  </a:moveTo>
                  <a:cubicBezTo>
                    <a:pt x="343" y="1"/>
                    <a:pt x="268" y="26"/>
                    <a:pt x="268" y="72"/>
                  </a:cubicBezTo>
                  <a:cubicBezTo>
                    <a:pt x="254" y="810"/>
                    <a:pt x="239" y="1548"/>
                    <a:pt x="218" y="2290"/>
                  </a:cubicBezTo>
                  <a:lnTo>
                    <a:pt x="272" y="2290"/>
                  </a:lnTo>
                  <a:cubicBezTo>
                    <a:pt x="642" y="2290"/>
                    <a:pt x="917" y="2447"/>
                    <a:pt x="1085" y="2679"/>
                  </a:cubicBezTo>
                  <a:cubicBezTo>
                    <a:pt x="1505" y="2654"/>
                    <a:pt x="1926" y="2629"/>
                    <a:pt x="2347" y="2604"/>
                  </a:cubicBezTo>
                  <a:cubicBezTo>
                    <a:pt x="2361" y="2048"/>
                    <a:pt x="2372" y="1495"/>
                    <a:pt x="2382" y="939"/>
                  </a:cubicBezTo>
                  <a:cubicBezTo>
                    <a:pt x="2390" y="414"/>
                    <a:pt x="999" y="1"/>
                    <a:pt x="468" y="1"/>
                  </a:cubicBezTo>
                  <a:close/>
                  <a:moveTo>
                    <a:pt x="2301" y="4568"/>
                  </a:moveTo>
                  <a:lnTo>
                    <a:pt x="2301" y="4568"/>
                  </a:lnTo>
                  <a:cubicBezTo>
                    <a:pt x="1583" y="4611"/>
                    <a:pt x="871" y="4654"/>
                    <a:pt x="157" y="4693"/>
                  </a:cubicBezTo>
                  <a:cubicBezTo>
                    <a:pt x="58" y="8708"/>
                    <a:pt x="0" y="12731"/>
                    <a:pt x="456" y="16710"/>
                  </a:cubicBezTo>
                  <a:cubicBezTo>
                    <a:pt x="1131" y="16667"/>
                    <a:pt x="1809" y="16624"/>
                    <a:pt x="2482" y="16585"/>
                  </a:cubicBezTo>
                  <a:cubicBezTo>
                    <a:pt x="2097" y="12602"/>
                    <a:pt x="2194" y="8580"/>
                    <a:pt x="2301" y="4568"/>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1" name="Google Shape;6011;p119"/>
            <p:cNvSpPr/>
            <p:nvPr/>
          </p:nvSpPr>
          <p:spPr>
            <a:xfrm>
              <a:off x="2734679" y="3057439"/>
              <a:ext cx="61600" cy="58760"/>
            </a:xfrm>
            <a:custGeom>
              <a:avLst/>
              <a:gdLst/>
              <a:ahLst/>
              <a:cxnLst/>
              <a:rect l="l" t="t" r="r" b="b"/>
              <a:pathLst>
                <a:path w="2191" h="2090" extrusionOk="0">
                  <a:moveTo>
                    <a:pt x="2191" y="0"/>
                  </a:moveTo>
                  <a:lnTo>
                    <a:pt x="2191" y="0"/>
                  </a:lnTo>
                  <a:cubicBezTo>
                    <a:pt x="1770" y="25"/>
                    <a:pt x="1349" y="50"/>
                    <a:pt x="929" y="75"/>
                  </a:cubicBezTo>
                  <a:cubicBezTo>
                    <a:pt x="1335" y="634"/>
                    <a:pt x="1107" y="1608"/>
                    <a:pt x="101" y="1697"/>
                  </a:cubicBezTo>
                  <a:cubicBezTo>
                    <a:pt x="73" y="1697"/>
                    <a:pt x="40" y="1700"/>
                    <a:pt x="12" y="1704"/>
                  </a:cubicBezTo>
                  <a:cubicBezTo>
                    <a:pt x="9" y="1832"/>
                    <a:pt x="5" y="1961"/>
                    <a:pt x="1" y="2089"/>
                  </a:cubicBezTo>
                  <a:cubicBezTo>
                    <a:pt x="715" y="2050"/>
                    <a:pt x="1427" y="2007"/>
                    <a:pt x="2145" y="1964"/>
                  </a:cubicBezTo>
                  <a:cubicBezTo>
                    <a:pt x="2158" y="1312"/>
                    <a:pt x="2176" y="656"/>
                    <a:pt x="2191"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2" name="Google Shape;6012;p119"/>
            <p:cNvSpPr/>
            <p:nvPr/>
          </p:nvSpPr>
          <p:spPr>
            <a:xfrm>
              <a:off x="2745925" y="3468441"/>
              <a:ext cx="66380" cy="74702"/>
            </a:xfrm>
            <a:custGeom>
              <a:avLst/>
              <a:gdLst/>
              <a:ahLst/>
              <a:cxnLst/>
              <a:rect l="l" t="t" r="r" b="b"/>
              <a:pathLst>
                <a:path w="2361" h="2657" extrusionOk="0">
                  <a:moveTo>
                    <a:pt x="1994" y="0"/>
                  </a:moveTo>
                  <a:cubicBezTo>
                    <a:pt x="1727" y="111"/>
                    <a:pt x="1459" y="193"/>
                    <a:pt x="1291" y="203"/>
                  </a:cubicBezTo>
                  <a:cubicBezTo>
                    <a:pt x="863" y="229"/>
                    <a:pt x="432" y="254"/>
                    <a:pt x="1" y="282"/>
                  </a:cubicBezTo>
                  <a:cubicBezTo>
                    <a:pt x="68" y="799"/>
                    <a:pt x="147" y="1320"/>
                    <a:pt x="236" y="1837"/>
                  </a:cubicBezTo>
                  <a:cubicBezTo>
                    <a:pt x="307" y="2250"/>
                    <a:pt x="1495" y="2657"/>
                    <a:pt x="2054" y="2657"/>
                  </a:cubicBezTo>
                  <a:cubicBezTo>
                    <a:pt x="2244" y="2657"/>
                    <a:pt x="2361" y="2611"/>
                    <a:pt x="2344" y="2504"/>
                  </a:cubicBezTo>
                  <a:cubicBezTo>
                    <a:pt x="2201" y="1673"/>
                    <a:pt x="2087" y="838"/>
                    <a:pt x="1994"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3" name="Google Shape;6013;p119"/>
            <p:cNvSpPr/>
            <p:nvPr/>
          </p:nvSpPr>
          <p:spPr>
            <a:xfrm>
              <a:off x="1932412" y="3449801"/>
              <a:ext cx="903504" cy="82011"/>
            </a:xfrm>
            <a:custGeom>
              <a:avLst/>
              <a:gdLst/>
              <a:ahLst/>
              <a:cxnLst/>
              <a:rect l="l" t="t" r="r" b="b"/>
              <a:pathLst>
                <a:path w="32136" h="2917" extrusionOk="0">
                  <a:moveTo>
                    <a:pt x="31365" y="0"/>
                  </a:moveTo>
                  <a:cubicBezTo>
                    <a:pt x="31311" y="0"/>
                    <a:pt x="31254" y="0"/>
                    <a:pt x="31190" y="4"/>
                  </a:cubicBezTo>
                  <a:cubicBezTo>
                    <a:pt x="31079" y="10"/>
                    <a:pt x="30972" y="18"/>
                    <a:pt x="30862" y="25"/>
                  </a:cubicBezTo>
                  <a:cubicBezTo>
                    <a:pt x="30883" y="239"/>
                    <a:pt x="30905" y="449"/>
                    <a:pt x="30930" y="663"/>
                  </a:cubicBezTo>
                  <a:cubicBezTo>
                    <a:pt x="31543" y="407"/>
                    <a:pt x="32135" y="0"/>
                    <a:pt x="31365" y="0"/>
                  </a:cubicBezTo>
                  <a:close/>
                  <a:moveTo>
                    <a:pt x="28836" y="150"/>
                  </a:moveTo>
                  <a:cubicBezTo>
                    <a:pt x="23520" y="474"/>
                    <a:pt x="18208" y="835"/>
                    <a:pt x="12897" y="1220"/>
                  </a:cubicBezTo>
                  <a:cubicBezTo>
                    <a:pt x="12958" y="1337"/>
                    <a:pt x="12976" y="1480"/>
                    <a:pt x="12940" y="1644"/>
                  </a:cubicBezTo>
                  <a:cubicBezTo>
                    <a:pt x="12909" y="1794"/>
                    <a:pt x="12823" y="1922"/>
                    <a:pt x="12705" y="2026"/>
                  </a:cubicBezTo>
                  <a:cubicBezTo>
                    <a:pt x="18111" y="1633"/>
                    <a:pt x="23524" y="1273"/>
                    <a:pt x="28937" y="945"/>
                  </a:cubicBezTo>
                  <a:cubicBezTo>
                    <a:pt x="28901" y="678"/>
                    <a:pt x="28869" y="414"/>
                    <a:pt x="28836" y="150"/>
                  </a:cubicBezTo>
                  <a:close/>
                  <a:moveTo>
                    <a:pt x="1884" y="2086"/>
                  </a:moveTo>
                  <a:cubicBezTo>
                    <a:pt x="1402" y="2168"/>
                    <a:pt x="1" y="2917"/>
                    <a:pt x="974" y="2917"/>
                  </a:cubicBezTo>
                  <a:cubicBezTo>
                    <a:pt x="1038" y="2917"/>
                    <a:pt x="1109" y="2913"/>
                    <a:pt x="1199" y="2910"/>
                  </a:cubicBezTo>
                  <a:cubicBezTo>
                    <a:pt x="1430" y="2888"/>
                    <a:pt x="1665" y="2870"/>
                    <a:pt x="1897" y="2853"/>
                  </a:cubicBezTo>
                  <a:cubicBezTo>
                    <a:pt x="1641" y="2678"/>
                    <a:pt x="1691" y="2368"/>
                    <a:pt x="1897" y="2086"/>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4" name="Google Shape;6014;p119"/>
            <p:cNvSpPr/>
            <p:nvPr/>
          </p:nvSpPr>
          <p:spPr>
            <a:xfrm>
              <a:off x="2743113" y="3450504"/>
              <a:ext cx="58873" cy="25866"/>
            </a:xfrm>
            <a:custGeom>
              <a:avLst/>
              <a:gdLst/>
              <a:ahLst/>
              <a:cxnLst/>
              <a:rect l="l" t="t" r="r" b="b"/>
              <a:pathLst>
                <a:path w="2094" h="920" extrusionOk="0">
                  <a:moveTo>
                    <a:pt x="2026" y="0"/>
                  </a:moveTo>
                  <a:cubicBezTo>
                    <a:pt x="1353" y="39"/>
                    <a:pt x="675" y="82"/>
                    <a:pt x="0" y="125"/>
                  </a:cubicBezTo>
                  <a:cubicBezTo>
                    <a:pt x="33" y="389"/>
                    <a:pt x="65" y="653"/>
                    <a:pt x="101" y="920"/>
                  </a:cubicBezTo>
                  <a:cubicBezTo>
                    <a:pt x="532" y="892"/>
                    <a:pt x="963" y="867"/>
                    <a:pt x="1391" y="841"/>
                  </a:cubicBezTo>
                  <a:cubicBezTo>
                    <a:pt x="1559" y="831"/>
                    <a:pt x="1827" y="749"/>
                    <a:pt x="2094" y="638"/>
                  </a:cubicBezTo>
                  <a:cubicBezTo>
                    <a:pt x="2069" y="424"/>
                    <a:pt x="2047" y="214"/>
                    <a:pt x="2026"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5" name="Google Shape;6015;p119"/>
            <p:cNvSpPr/>
            <p:nvPr/>
          </p:nvSpPr>
          <p:spPr>
            <a:xfrm>
              <a:off x="1985744" y="3476060"/>
              <a:ext cx="309293" cy="32388"/>
            </a:xfrm>
            <a:custGeom>
              <a:avLst/>
              <a:gdLst/>
              <a:ahLst/>
              <a:cxnLst/>
              <a:rect l="l" t="t" r="r" b="b"/>
              <a:pathLst>
                <a:path w="11001" h="1152" extrusionOk="0">
                  <a:moveTo>
                    <a:pt x="10449" y="1"/>
                  </a:moveTo>
                  <a:cubicBezTo>
                    <a:pt x="10406" y="1"/>
                    <a:pt x="10359" y="4"/>
                    <a:pt x="10309" y="11"/>
                  </a:cubicBezTo>
                  <a:cubicBezTo>
                    <a:pt x="8348" y="296"/>
                    <a:pt x="6379" y="467"/>
                    <a:pt x="4404" y="528"/>
                  </a:cubicBezTo>
                  <a:cubicBezTo>
                    <a:pt x="4408" y="564"/>
                    <a:pt x="4408" y="595"/>
                    <a:pt x="4411" y="631"/>
                  </a:cubicBezTo>
                  <a:cubicBezTo>
                    <a:pt x="4447" y="674"/>
                    <a:pt x="4475" y="724"/>
                    <a:pt x="4493" y="778"/>
                  </a:cubicBezTo>
                  <a:cubicBezTo>
                    <a:pt x="6662" y="610"/>
                    <a:pt x="8833" y="446"/>
                    <a:pt x="11000" y="286"/>
                  </a:cubicBezTo>
                  <a:cubicBezTo>
                    <a:pt x="10905" y="108"/>
                    <a:pt x="10701" y="1"/>
                    <a:pt x="10449" y="1"/>
                  </a:cubicBezTo>
                  <a:close/>
                  <a:moveTo>
                    <a:pt x="1134" y="528"/>
                  </a:moveTo>
                  <a:cubicBezTo>
                    <a:pt x="699" y="528"/>
                    <a:pt x="243" y="821"/>
                    <a:pt x="0" y="1152"/>
                  </a:cubicBezTo>
                  <a:cubicBezTo>
                    <a:pt x="307" y="1099"/>
                    <a:pt x="617" y="1045"/>
                    <a:pt x="924" y="995"/>
                  </a:cubicBezTo>
                  <a:cubicBezTo>
                    <a:pt x="1120" y="959"/>
                    <a:pt x="1277" y="945"/>
                    <a:pt x="1394" y="945"/>
                  </a:cubicBezTo>
                  <a:cubicBezTo>
                    <a:pt x="1534" y="945"/>
                    <a:pt x="1619" y="967"/>
                    <a:pt x="1666" y="1002"/>
                  </a:cubicBezTo>
                  <a:cubicBezTo>
                    <a:pt x="1833" y="988"/>
                    <a:pt x="2001" y="974"/>
                    <a:pt x="2169" y="959"/>
                  </a:cubicBezTo>
                  <a:cubicBezTo>
                    <a:pt x="2154" y="824"/>
                    <a:pt x="2143" y="689"/>
                    <a:pt x="2133" y="549"/>
                  </a:cubicBezTo>
                  <a:cubicBezTo>
                    <a:pt x="1812" y="546"/>
                    <a:pt x="1488" y="539"/>
                    <a:pt x="1167" y="528"/>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6" name="Google Shape;6016;p119"/>
            <p:cNvSpPr/>
            <p:nvPr/>
          </p:nvSpPr>
          <p:spPr>
            <a:xfrm>
              <a:off x="2045684" y="3490876"/>
              <a:ext cx="66408" cy="12174"/>
            </a:xfrm>
            <a:custGeom>
              <a:avLst/>
              <a:gdLst/>
              <a:ahLst/>
              <a:cxnLst/>
              <a:rect l="l" t="t" r="r" b="b"/>
              <a:pathLst>
                <a:path w="2362" h="433" extrusionOk="0">
                  <a:moveTo>
                    <a:pt x="2272" y="1"/>
                  </a:moveTo>
                  <a:cubicBezTo>
                    <a:pt x="1741" y="19"/>
                    <a:pt x="1206" y="26"/>
                    <a:pt x="674" y="26"/>
                  </a:cubicBezTo>
                  <a:cubicBezTo>
                    <a:pt x="450" y="26"/>
                    <a:pt x="225" y="26"/>
                    <a:pt x="1" y="22"/>
                  </a:cubicBezTo>
                  <a:lnTo>
                    <a:pt x="1" y="22"/>
                  </a:lnTo>
                  <a:cubicBezTo>
                    <a:pt x="11" y="162"/>
                    <a:pt x="22" y="297"/>
                    <a:pt x="37" y="432"/>
                  </a:cubicBezTo>
                  <a:cubicBezTo>
                    <a:pt x="810" y="372"/>
                    <a:pt x="1587" y="312"/>
                    <a:pt x="2361" y="251"/>
                  </a:cubicBezTo>
                  <a:cubicBezTo>
                    <a:pt x="2343" y="197"/>
                    <a:pt x="2315" y="147"/>
                    <a:pt x="2279" y="104"/>
                  </a:cubicBezTo>
                  <a:cubicBezTo>
                    <a:pt x="2276" y="68"/>
                    <a:pt x="2276" y="37"/>
                    <a:pt x="2272"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7" name="Google Shape;6017;p119"/>
            <p:cNvSpPr/>
            <p:nvPr/>
          </p:nvSpPr>
          <p:spPr>
            <a:xfrm>
              <a:off x="1978519" y="3484072"/>
              <a:ext cx="318740" cy="45940"/>
            </a:xfrm>
            <a:custGeom>
              <a:avLst/>
              <a:gdLst/>
              <a:ahLst/>
              <a:cxnLst/>
              <a:rect l="l" t="t" r="r" b="b"/>
              <a:pathLst>
                <a:path w="11337" h="1634" extrusionOk="0">
                  <a:moveTo>
                    <a:pt x="11257" y="1"/>
                  </a:moveTo>
                  <a:cubicBezTo>
                    <a:pt x="9090" y="161"/>
                    <a:pt x="6919" y="325"/>
                    <a:pt x="4750" y="493"/>
                  </a:cubicBezTo>
                  <a:cubicBezTo>
                    <a:pt x="4772" y="557"/>
                    <a:pt x="4786" y="625"/>
                    <a:pt x="4783" y="703"/>
                  </a:cubicBezTo>
                  <a:cubicBezTo>
                    <a:pt x="4783" y="896"/>
                    <a:pt x="4779" y="1085"/>
                    <a:pt x="4775" y="1278"/>
                  </a:cubicBezTo>
                  <a:cubicBezTo>
                    <a:pt x="6872" y="1117"/>
                    <a:pt x="8968" y="960"/>
                    <a:pt x="11065" y="807"/>
                  </a:cubicBezTo>
                  <a:cubicBezTo>
                    <a:pt x="11183" y="703"/>
                    <a:pt x="11269" y="575"/>
                    <a:pt x="11300" y="425"/>
                  </a:cubicBezTo>
                  <a:cubicBezTo>
                    <a:pt x="11336" y="261"/>
                    <a:pt x="11318" y="118"/>
                    <a:pt x="11257" y="1"/>
                  </a:cubicBezTo>
                  <a:close/>
                  <a:moveTo>
                    <a:pt x="1651" y="660"/>
                  </a:moveTo>
                  <a:cubicBezTo>
                    <a:pt x="1534" y="660"/>
                    <a:pt x="1377" y="674"/>
                    <a:pt x="1181" y="710"/>
                  </a:cubicBezTo>
                  <a:cubicBezTo>
                    <a:pt x="874" y="760"/>
                    <a:pt x="564" y="814"/>
                    <a:pt x="257" y="867"/>
                  </a:cubicBezTo>
                  <a:cubicBezTo>
                    <a:pt x="51" y="1149"/>
                    <a:pt x="1" y="1459"/>
                    <a:pt x="257" y="1634"/>
                  </a:cubicBezTo>
                  <a:cubicBezTo>
                    <a:pt x="1003" y="1573"/>
                    <a:pt x="1745" y="1513"/>
                    <a:pt x="2486" y="1456"/>
                  </a:cubicBezTo>
                  <a:cubicBezTo>
                    <a:pt x="2464" y="1195"/>
                    <a:pt x="2443" y="935"/>
                    <a:pt x="2426" y="674"/>
                  </a:cubicBezTo>
                  <a:cubicBezTo>
                    <a:pt x="2258" y="689"/>
                    <a:pt x="2090" y="703"/>
                    <a:pt x="1923" y="717"/>
                  </a:cubicBezTo>
                  <a:cubicBezTo>
                    <a:pt x="1876" y="682"/>
                    <a:pt x="1791" y="660"/>
                    <a:pt x="1651" y="66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8" name="Google Shape;6018;p119"/>
            <p:cNvSpPr/>
            <p:nvPr/>
          </p:nvSpPr>
          <p:spPr>
            <a:xfrm>
              <a:off x="1999295" y="3048583"/>
              <a:ext cx="737147" cy="120023"/>
            </a:xfrm>
            <a:custGeom>
              <a:avLst/>
              <a:gdLst/>
              <a:ahLst/>
              <a:cxnLst/>
              <a:rect l="l" t="t" r="r" b="b"/>
              <a:pathLst>
                <a:path w="26219" h="4269" extrusionOk="0">
                  <a:moveTo>
                    <a:pt x="26219" y="1"/>
                  </a:moveTo>
                  <a:cubicBezTo>
                    <a:pt x="26197" y="1"/>
                    <a:pt x="26172" y="4"/>
                    <a:pt x="26151" y="4"/>
                  </a:cubicBezTo>
                  <a:cubicBezTo>
                    <a:pt x="20603" y="493"/>
                    <a:pt x="15058" y="985"/>
                    <a:pt x="9513" y="1474"/>
                  </a:cubicBezTo>
                  <a:cubicBezTo>
                    <a:pt x="15076" y="1110"/>
                    <a:pt x="20642" y="764"/>
                    <a:pt x="26208" y="439"/>
                  </a:cubicBezTo>
                  <a:cubicBezTo>
                    <a:pt x="26212" y="294"/>
                    <a:pt x="26215" y="147"/>
                    <a:pt x="26219" y="1"/>
                  </a:cubicBezTo>
                  <a:close/>
                  <a:moveTo>
                    <a:pt x="11550" y="3310"/>
                  </a:moveTo>
                  <a:cubicBezTo>
                    <a:pt x="8683" y="3495"/>
                    <a:pt x="5816" y="3688"/>
                    <a:pt x="2949" y="3884"/>
                  </a:cubicBezTo>
                  <a:cubicBezTo>
                    <a:pt x="2953" y="3944"/>
                    <a:pt x="2959" y="4005"/>
                    <a:pt x="2963" y="4066"/>
                  </a:cubicBezTo>
                  <a:cubicBezTo>
                    <a:pt x="5826" y="3816"/>
                    <a:pt x="8686" y="3563"/>
                    <a:pt x="11550" y="3310"/>
                  </a:cubicBezTo>
                  <a:close/>
                  <a:moveTo>
                    <a:pt x="688" y="4038"/>
                  </a:moveTo>
                  <a:cubicBezTo>
                    <a:pt x="460" y="4055"/>
                    <a:pt x="232" y="4069"/>
                    <a:pt x="0" y="4087"/>
                  </a:cubicBezTo>
                  <a:cubicBezTo>
                    <a:pt x="160" y="4201"/>
                    <a:pt x="364" y="4269"/>
                    <a:pt x="609" y="4269"/>
                  </a:cubicBezTo>
                  <a:cubicBezTo>
                    <a:pt x="642" y="4269"/>
                    <a:pt x="674" y="4269"/>
                    <a:pt x="706" y="4265"/>
                  </a:cubicBezTo>
                  <a:cubicBezTo>
                    <a:pt x="703" y="4191"/>
                    <a:pt x="695" y="4116"/>
                    <a:pt x="688" y="4038"/>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9" name="Google Shape;6019;p119"/>
            <p:cNvSpPr/>
            <p:nvPr/>
          </p:nvSpPr>
          <p:spPr>
            <a:xfrm>
              <a:off x="2018638" y="3157751"/>
              <a:ext cx="63962" cy="10768"/>
            </a:xfrm>
            <a:custGeom>
              <a:avLst/>
              <a:gdLst/>
              <a:ahLst/>
              <a:cxnLst/>
              <a:rect l="l" t="t" r="r" b="b"/>
              <a:pathLst>
                <a:path w="2275" h="383" extrusionOk="0">
                  <a:moveTo>
                    <a:pt x="2261" y="1"/>
                  </a:moveTo>
                  <a:cubicBezTo>
                    <a:pt x="1508" y="51"/>
                    <a:pt x="752" y="104"/>
                    <a:pt x="0" y="155"/>
                  </a:cubicBezTo>
                  <a:cubicBezTo>
                    <a:pt x="7" y="233"/>
                    <a:pt x="15" y="308"/>
                    <a:pt x="18" y="382"/>
                  </a:cubicBezTo>
                  <a:lnTo>
                    <a:pt x="43" y="382"/>
                  </a:lnTo>
                  <a:cubicBezTo>
                    <a:pt x="788" y="315"/>
                    <a:pt x="1534" y="251"/>
                    <a:pt x="2275" y="183"/>
                  </a:cubicBezTo>
                  <a:cubicBezTo>
                    <a:pt x="2271" y="122"/>
                    <a:pt x="2265" y="61"/>
                    <a:pt x="2261"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0" name="Google Shape;6020;p119"/>
            <p:cNvSpPr/>
            <p:nvPr/>
          </p:nvSpPr>
          <p:spPr>
            <a:xfrm>
              <a:off x="1981133" y="3060925"/>
              <a:ext cx="755028" cy="102592"/>
            </a:xfrm>
            <a:custGeom>
              <a:avLst/>
              <a:gdLst/>
              <a:ahLst/>
              <a:cxnLst/>
              <a:rect l="l" t="t" r="r" b="b"/>
              <a:pathLst>
                <a:path w="26855" h="3649" extrusionOk="0">
                  <a:moveTo>
                    <a:pt x="26854" y="0"/>
                  </a:moveTo>
                  <a:cubicBezTo>
                    <a:pt x="21288" y="325"/>
                    <a:pt x="15722" y="671"/>
                    <a:pt x="10159" y="1035"/>
                  </a:cubicBezTo>
                  <a:cubicBezTo>
                    <a:pt x="7920" y="1231"/>
                    <a:pt x="5684" y="1430"/>
                    <a:pt x="3445" y="1626"/>
                  </a:cubicBezTo>
                  <a:cubicBezTo>
                    <a:pt x="3495" y="2233"/>
                    <a:pt x="3545" y="2839"/>
                    <a:pt x="3595" y="3445"/>
                  </a:cubicBezTo>
                  <a:cubicBezTo>
                    <a:pt x="6462" y="3249"/>
                    <a:pt x="9329" y="3056"/>
                    <a:pt x="12196" y="2871"/>
                  </a:cubicBezTo>
                  <a:cubicBezTo>
                    <a:pt x="17069" y="2439"/>
                    <a:pt x="21940" y="2011"/>
                    <a:pt x="26815" y="1580"/>
                  </a:cubicBezTo>
                  <a:cubicBezTo>
                    <a:pt x="26830" y="1053"/>
                    <a:pt x="26843" y="528"/>
                    <a:pt x="26854" y="0"/>
                  </a:cubicBezTo>
                  <a:close/>
                  <a:moveTo>
                    <a:pt x="1188" y="1830"/>
                  </a:moveTo>
                  <a:cubicBezTo>
                    <a:pt x="118" y="1980"/>
                    <a:pt x="1" y="3181"/>
                    <a:pt x="646" y="3648"/>
                  </a:cubicBezTo>
                  <a:cubicBezTo>
                    <a:pt x="878" y="3630"/>
                    <a:pt x="1106" y="3616"/>
                    <a:pt x="1334" y="3599"/>
                  </a:cubicBezTo>
                  <a:cubicBezTo>
                    <a:pt x="1288" y="3010"/>
                    <a:pt x="1237" y="2418"/>
                    <a:pt x="1188" y="183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1" name="Google Shape;6021;p119"/>
            <p:cNvSpPr/>
            <p:nvPr/>
          </p:nvSpPr>
          <p:spPr>
            <a:xfrm>
              <a:off x="2014505" y="3106639"/>
              <a:ext cx="67729" cy="55471"/>
            </a:xfrm>
            <a:custGeom>
              <a:avLst/>
              <a:gdLst/>
              <a:ahLst/>
              <a:cxnLst/>
              <a:rect l="l" t="t" r="r" b="b"/>
              <a:pathLst>
                <a:path w="2409" h="1973" extrusionOk="0">
                  <a:moveTo>
                    <a:pt x="2258" y="0"/>
                  </a:moveTo>
                  <a:cubicBezTo>
                    <a:pt x="1534" y="64"/>
                    <a:pt x="807" y="128"/>
                    <a:pt x="83" y="193"/>
                  </a:cubicBezTo>
                  <a:cubicBezTo>
                    <a:pt x="55" y="197"/>
                    <a:pt x="29" y="200"/>
                    <a:pt x="1" y="204"/>
                  </a:cubicBezTo>
                  <a:cubicBezTo>
                    <a:pt x="50" y="792"/>
                    <a:pt x="101" y="1384"/>
                    <a:pt x="147" y="1973"/>
                  </a:cubicBezTo>
                  <a:cubicBezTo>
                    <a:pt x="899" y="1922"/>
                    <a:pt x="1655" y="1869"/>
                    <a:pt x="2408" y="1819"/>
                  </a:cubicBezTo>
                  <a:cubicBezTo>
                    <a:pt x="2358" y="1213"/>
                    <a:pt x="2308" y="607"/>
                    <a:pt x="2258"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2" name="Google Shape;6022;p119"/>
            <p:cNvSpPr/>
            <p:nvPr/>
          </p:nvSpPr>
          <p:spPr>
            <a:xfrm>
              <a:off x="2736113" y="3048583"/>
              <a:ext cx="24685" cy="12371"/>
            </a:xfrm>
            <a:custGeom>
              <a:avLst/>
              <a:gdLst/>
              <a:ahLst/>
              <a:cxnLst/>
              <a:rect l="l" t="t" r="r" b="b"/>
              <a:pathLst>
                <a:path w="878" h="440" extrusionOk="0">
                  <a:moveTo>
                    <a:pt x="11" y="1"/>
                  </a:moveTo>
                  <a:cubicBezTo>
                    <a:pt x="7" y="147"/>
                    <a:pt x="4" y="294"/>
                    <a:pt x="0" y="439"/>
                  </a:cubicBezTo>
                  <a:cubicBezTo>
                    <a:pt x="292" y="422"/>
                    <a:pt x="585" y="404"/>
                    <a:pt x="878" y="390"/>
                  </a:cubicBezTo>
                  <a:cubicBezTo>
                    <a:pt x="710" y="158"/>
                    <a:pt x="435" y="1"/>
                    <a:pt x="65"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3" name="Google Shape;6023;p119"/>
            <p:cNvSpPr/>
            <p:nvPr/>
          </p:nvSpPr>
          <p:spPr>
            <a:xfrm>
              <a:off x="2735016" y="3059519"/>
              <a:ext cx="37224" cy="45827"/>
            </a:xfrm>
            <a:custGeom>
              <a:avLst/>
              <a:gdLst/>
              <a:ahLst/>
              <a:cxnLst/>
              <a:rect l="l" t="t" r="r" b="b"/>
              <a:pathLst>
                <a:path w="1324" h="1630" extrusionOk="0">
                  <a:moveTo>
                    <a:pt x="917" y="1"/>
                  </a:moveTo>
                  <a:cubicBezTo>
                    <a:pt x="624" y="15"/>
                    <a:pt x="331" y="33"/>
                    <a:pt x="39" y="50"/>
                  </a:cubicBezTo>
                  <a:cubicBezTo>
                    <a:pt x="28" y="578"/>
                    <a:pt x="15" y="1103"/>
                    <a:pt x="0" y="1630"/>
                  </a:cubicBezTo>
                  <a:cubicBezTo>
                    <a:pt x="28" y="1626"/>
                    <a:pt x="61" y="1623"/>
                    <a:pt x="89" y="1623"/>
                  </a:cubicBezTo>
                  <a:cubicBezTo>
                    <a:pt x="1095" y="1534"/>
                    <a:pt x="1323" y="560"/>
                    <a:pt x="917"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24" name="Google Shape;6024;p119"/>
          <p:cNvGrpSpPr/>
          <p:nvPr/>
        </p:nvGrpSpPr>
        <p:grpSpPr>
          <a:xfrm>
            <a:off x="2048697" y="4226660"/>
            <a:ext cx="1079953" cy="260570"/>
            <a:chOff x="256250" y="3704650"/>
            <a:chExt cx="960300" cy="231700"/>
          </a:xfrm>
        </p:grpSpPr>
        <p:sp>
          <p:nvSpPr>
            <p:cNvPr id="6025" name="Google Shape;6025;p119"/>
            <p:cNvSpPr/>
            <p:nvPr/>
          </p:nvSpPr>
          <p:spPr>
            <a:xfrm>
              <a:off x="256250" y="3704650"/>
              <a:ext cx="960300" cy="231700"/>
            </a:xfrm>
            <a:custGeom>
              <a:avLst/>
              <a:gdLst/>
              <a:ahLst/>
              <a:cxnLst/>
              <a:rect l="l" t="t" r="r" b="b"/>
              <a:pathLst>
                <a:path w="38412" h="9268" extrusionOk="0">
                  <a:moveTo>
                    <a:pt x="8751" y="5314"/>
                  </a:moveTo>
                  <a:cubicBezTo>
                    <a:pt x="8815" y="5460"/>
                    <a:pt x="8848" y="5620"/>
                    <a:pt x="8833" y="5802"/>
                  </a:cubicBezTo>
                  <a:cubicBezTo>
                    <a:pt x="8812" y="6170"/>
                    <a:pt x="8527" y="6320"/>
                    <a:pt x="8416" y="6615"/>
                  </a:cubicBezTo>
                  <a:cubicBezTo>
                    <a:pt x="8409" y="6619"/>
                    <a:pt x="8405" y="6626"/>
                    <a:pt x="8398" y="6633"/>
                  </a:cubicBezTo>
                  <a:cubicBezTo>
                    <a:pt x="8420" y="6177"/>
                    <a:pt x="8552" y="5734"/>
                    <a:pt x="8751" y="5314"/>
                  </a:cubicBezTo>
                  <a:close/>
                  <a:moveTo>
                    <a:pt x="6922" y="2504"/>
                  </a:moveTo>
                  <a:cubicBezTo>
                    <a:pt x="4544" y="2504"/>
                    <a:pt x="2258" y="3684"/>
                    <a:pt x="693" y="5431"/>
                  </a:cubicBezTo>
                  <a:cubicBezTo>
                    <a:pt x="1" y="6205"/>
                    <a:pt x="800" y="6908"/>
                    <a:pt x="1605" y="6908"/>
                  </a:cubicBezTo>
                  <a:cubicBezTo>
                    <a:pt x="1926" y="6908"/>
                    <a:pt x="2251" y="6797"/>
                    <a:pt x="2482" y="6537"/>
                  </a:cubicBezTo>
                  <a:cubicBezTo>
                    <a:pt x="3381" y="5535"/>
                    <a:pt x="4875" y="4533"/>
                    <a:pt x="6359" y="4383"/>
                  </a:cubicBezTo>
                  <a:cubicBezTo>
                    <a:pt x="6537" y="3716"/>
                    <a:pt x="6837" y="3081"/>
                    <a:pt x="7247" y="2515"/>
                  </a:cubicBezTo>
                  <a:cubicBezTo>
                    <a:pt x="7136" y="2507"/>
                    <a:pt x="7029" y="2504"/>
                    <a:pt x="6922" y="2504"/>
                  </a:cubicBezTo>
                  <a:close/>
                  <a:moveTo>
                    <a:pt x="32981" y="2700"/>
                  </a:moveTo>
                  <a:cubicBezTo>
                    <a:pt x="32446" y="2928"/>
                    <a:pt x="32000" y="3395"/>
                    <a:pt x="31576" y="3769"/>
                  </a:cubicBezTo>
                  <a:cubicBezTo>
                    <a:pt x="31447" y="3884"/>
                    <a:pt x="31319" y="3998"/>
                    <a:pt x="31190" y="4112"/>
                  </a:cubicBezTo>
                  <a:cubicBezTo>
                    <a:pt x="31220" y="4187"/>
                    <a:pt x="31244" y="4266"/>
                    <a:pt x="31262" y="4347"/>
                  </a:cubicBezTo>
                  <a:cubicBezTo>
                    <a:pt x="31362" y="4732"/>
                    <a:pt x="31455" y="6037"/>
                    <a:pt x="30930" y="6213"/>
                  </a:cubicBezTo>
                  <a:cubicBezTo>
                    <a:pt x="30848" y="6237"/>
                    <a:pt x="30777" y="6251"/>
                    <a:pt x="30713" y="6251"/>
                  </a:cubicBezTo>
                  <a:cubicBezTo>
                    <a:pt x="30135" y="6251"/>
                    <a:pt x="30274" y="5235"/>
                    <a:pt x="30417" y="4796"/>
                  </a:cubicBezTo>
                  <a:lnTo>
                    <a:pt x="30417" y="4796"/>
                  </a:lnTo>
                  <a:cubicBezTo>
                    <a:pt x="30206" y="4985"/>
                    <a:pt x="29992" y="5175"/>
                    <a:pt x="29778" y="5364"/>
                  </a:cubicBezTo>
                  <a:cubicBezTo>
                    <a:pt x="29604" y="5520"/>
                    <a:pt x="29401" y="5585"/>
                    <a:pt x="29190" y="5585"/>
                  </a:cubicBezTo>
                  <a:cubicBezTo>
                    <a:pt x="28759" y="5585"/>
                    <a:pt x="28310" y="5303"/>
                    <a:pt x="28067" y="4932"/>
                  </a:cubicBezTo>
                  <a:lnTo>
                    <a:pt x="28067" y="4932"/>
                  </a:lnTo>
                  <a:cubicBezTo>
                    <a:pt x="27849" y="5849"/>
                    <a:pt x="27989" y="6794"/>
                    <a:pt x="28769" y="7571"/>
                  </a:cubicBezTo>
                  <a:cubicBezTo>
                    <a:pt x="29273" y="8070"/>
                    <a:pt x="29897" y="8291"/>
                    <a:pt x="30524" y="8291"/>
                  </a:cubicBezTo>
                  <a:cubicBezTo>
                    <a:pt x="31526" y="8291"/>
                    <a:pt x="32538" y="7724"/>
                    <a:pt x="33088" y="6822"/>
                  </a:cubicBezTo>
                  <a:cubicBezTo>
                    <a:pt x="33879" y="5528"/>
                    <a:pt x="33730" y="3941"/>
                    <a:pt x="32981" y="2700"/>
                  </a:cubicBezTo>
                  <a:close/>
                  <a:moveTo>
                    <a:pt x="25671" y="2732"/>
                  </a:moveTo>
                  <a:lnTo>
                    <a:pt x="25671" y="2732"/>
                  </a:lnTo>
                  <a:cubicBezTo>
                    <a:pt x="24954" y="2989"/>
                    <a:pt x="24288" y="3356"/>
                    <a:pt x="23678" y="3812"/>
                  </a:cubicBezTo>
                  <a:cubicBezTo>
                    <a:pt x="23767" y="4176"/>
                    <a:pt x="23770" y="4576"/>
                    <a:pt x="23696" y="4972"/>
                  </a:cubicBezTo>
                  <a:cubicBezTo>
                    <a:pt x="23603" y="5456"/>
                    <a:pt x="23371" y="6095"/>
                    <a:pt x="22972" y="6419"/>
                  </a:cubicBezTo>
                  <a:cubicBezTo>
                    <a:pt x="22779" y="6572"/>
                    <a:pt x="22590" y="6641"/>
                    <a:pt x="22419" y="6641"/>
                  </a:cubicBezTo>
                  <a:cubicBezTo>
                    <a:pt x="22020" y="6641"/>
                    <a:pt x="21713" y="6273"/>
                    <a:pt x="21695" y="5777"/>
                  </a:cubicBezTo>
                  <a:cubicBezTo>
                    <a:pt x="21517" y="5930"/>
                    <a:pt x="21310" y="6045"/>
                    <a:pt x="21036" y="6077"/>
                  </a:cubicBezTo>
                  <a:cubicBezTo>
                    <a:pt x="20954" y="6088"/>
                    <a:pt x="20868" y="6095"/>
                    <a:pt x="20782" y="6095"/>
                  </a:cubicBezTo>
                  <a:cubicBezTo>
                    <a:pt x="20319" y="6095"/>
                    <a:pt x="19830" y="5948"/>
                    <a:pt x="19423" y="5742"/>
                  </a:cubicBezTo>
                  <a:lnTo>
                    <a:pt x="19423" y="5742"/>
                  </a:lnTo>
                  <a:cubicBezTo>
                    <a:pt x="19356" y="7039"/>
                    <a:pt x="20137" y="8259"/>
                    <a:pt x="21553" y="8548"/>
                  </a:cubicBezTo>
                  <a:cubicBezTo>
                    <a:pt x="21816" y="8601"/>
                    <a:pt x="22070" y="8630"/>
                    <a:pt x="22312" y="8630"/>
                  </a:cubicBezTo>
                  <a:cubicBezTo>
                    <a:pt x="25157" y="8630"/>
                    <a:pt x="26641" y="5143"/>
                    <a:pt x="25671" y="2732"/>
                  </a:cubicBezTo>
                  <a:close/>
                  <a:moveTo>
                    <a:pt x="34660" y="1"/>
                  </a:moveTo>
                  <a:cubicBezTo>
                    <a:pt x="33504" y="1"/>
                    <a:pt x="32306" y="432"/>
                    <a:pt x="31269" y="1057"/>
                  </a:cubicBezTo>
                  <a:cubicBezTo>
                    <a:pt x="30317" y="522"/>
                    <a:pt x="29244" y="297"/>
                    <a:pt x="28160" y="297"/>
                  </a:cubicBezTo>
                  <a:cubicBezTo>
                    <a:pt x="27222" y="297"/>
                    <a:pt x="26277" y="464"/>
                    <a:pt x="25393" y="749"/>
                  </a:cubicBezTo>
                  <a:cubicBezTo>
                    <a:pt x="25061" y="853"/>
                    <a:pt x="24708" y="978"/>
                    <a:pt x="24344" y="1116"/>
                  </a:cubicBezTo>
                  <a:cubicBezTo>
                    <a:pt x="24081" y="950"/>
                    <a:pt x="23785" y="810"/>
                    <a:pt x="23457" y="707"/>
                  </a:cubicBezTo>
                  <a:cubicBezTo>
                    <a:pt x="22922" y="539"/>
                    <a:pt x="22344" y="468"/>
                    <a:pt x="21752" y="468"/>
                  </a:cubicBezTo>
                  <a:cubicBezTo>
                    <a:pt x="20144" y="468"/>
                    <a:pt x="18418" y="999"/>
                    <a:pt x="17073" y="1595"/>
                  </a:cubicBezTo>
                  <a:cubicBezTo>
                    <a:pt x="17035" y="1613"/>
                    <a:pt x="16992" y="1630"/>
                    <a:pt x="16953" y="1651"/>
                  </a:cubicBezTo>
                  <a:cubicBezTo>
                    <a:pt x="15929" y="821"/>
                    <a:pt x="14596" y="422"/>
                    <a:pt x="13230" y="422"/>
                  </a:cubicBezTo>
                  <a:cubicBezTo>
                    <a:pt x="11928" y="422"/>
                    <a:pt x="10602" y="782"/>
                    <a:pt x="9475" y="1477"/>
                  </a:cubicBezTo>
                  <a:cubicBezTo>
                    <a:pt x="10092" y="1712"/>
                    <a:pt x="10591" y="2173"/>
                    <a:pt x="10210" y="2486"/>
                  </a:cubicBezTo>
                  <a:cubicBezTo>
                    <a:pt x="8841" y="3613"/>
                    <a:pt x="8202" y="5271"/>
                    <a:pt x="8420" y="6968"/>
                  </a:cubicBezTo>
                  <a:cubicBezTo>
                    <a:pt x="8833" y="7214"/>
                    <a:pt x="9080" y="7556"/>
                    <a:pt x="8787" y="7824"/>
                  </a:cubicBezTo>
                  <a:cubicBezTo>
                    <a:pt x="8687" y="7913"/>
                    <a:pt x="8588" y="8006"/>
                    <a:pt x="8491" y="8095"/>
                  </a:cubicBezTo>
                  <a:cubicBezTo>
                    <a:pt x="8331" y="8241"/>
                    <a:pt x="8117" y="8302"/>
                    <a:pt x="7882" y="8302"/>
                  </a:cubicBezTo>
                  <a:cubicBezTo>
                    <a:pt x="7271" y="8302"/>
                    <a:pt x="6544" y="7881"/>
                    <a:pt x="6402" y="7393"/>
                  </a:cubicBezTo>
                  <a:cubicBezTo>
                    <a:pt x="6241" y="6855"/>
                    <a:pt x="6170" y="6309"/>
                    <a:pt x="6173" y="5767"/>
                  </a:cubicBezTo>
                  <a:lnTo>
                    <a:pt x="6173" y="5767"/>
                  </a:lnTo>
                  <a:cubicBezTo>
                    <a:pt x="5995" y="6458"/>
                    <a:pt x="5999" y="7150"/>
                    <a:pt x="6305" y="7774"/>
                  </a:cubicBezTo>
                  <a:cubicBezTo>
                    <a:pt x="6680" y="8545"/>
                    <a:pt x="7264" y="8851"/>
                    <a:pt x="7899" y="8851"/>
                  </a:cubicBezTo>
                  <a:cubicBezTo>
                    <a:pt x="9144" y="8851"/>
                    <a:pt x="10574" y="7674"/>
                    <a:pt x="10951" y="6516"/>
                  </a:cubicBezTo>
                  <a:cubicBezTo>
                    <a:pt x="11369" y="5250"/>
                    <a:pt x="10908" y="4230"/>
                    <a:pt x="10071" y="3534"/>
                  </a:cubicBezTo>
                  <a:cubicBezTo>
                    <a:pt x="10916" y="2768"/>
                    <a:pt x="12014" y="2262"/>
                    <a:pt x="13123" y="2262"/>
                  </a:cubicBezTo>
                  <a:cubicBezTo>
                    <a:pt x="13729" y="2262"/>
                    <a:pt x="14339" y="2415"/>
                    <a:pt x="14913" y="2754"/>
                  </a:cubicBezTo>
                  <a:cubicBezTo>
                    <a:pt x="14952" y="2778"/>
                    <a:pt x="14995" y="2803"/>
                    <a:pt x="15034" y="2832"/>
                  </a:cubicBezTo>
                  <a:cubicBezTo>
                    <a:pt x="14047" y="3634"/>
                    <a:pt x="13270" y="4679"/>
                    <a:pt x="13051" y="5948"/>
                  </a:cubicBezTo>
                  <a:cubicBezTo>
                    <a:pt x="12759" y="7668"/>
                    <a:pt x="13971" y="9268"/>
                    <a:pt x="15630" y="9268"/>
                  </a:cubicBezTo>
                  <a:cubicBezTo>
                    <a:pt x="15880" y="9268"/>
                    <a:pt x="16136" y="9233"/>
                    <a:pt x="16400" y="9154"/>
                  </a:cubicBezTo>
                  <a:cubicBezTo>
                    <a:pt x="18372" y="8583"/>
                    <a:pt x="19106" y="6220"/>
                    <a:pt x="18657" y="4398"/>
                  </a:cubicBezTo>
                  <a:cubicBezTo>
                    <a:pt x="18628" y="4279"/>
                    <a:pt x="18597" y="4166"/>
                    <a:pt x="18561" y="4055"/>
                  </a:cubicBezTo>
                  <a:cubicBezTo>
                    <a:pt x="17773" y="4273"/>
                    <a:pt x="17056" y="4715"/>
                    <a:pt x="16507" y="5314"/>
                  </a:cubicBezTo>
                  <a:cubicBezTo>
                    <a:pt x="16535" y="5596"/>
                    <a:pt x="16525" y="5884"/>
                    <a:pt x="16471" y="6155"/>
                  </a:cubicBezTo>
                  <a:cubicBezTo>
                    <a:pt x="16425" y="6373"/>
                    <a:pt x="16354" y="6715"/>
                    <a:pt x="16189" y="6876"/>
                  </a:cubicBezTo>
                  <a:cubicBezTo>
                    <a:pt x="16036" y="7026"/>
                    <a:pt x="15872" y="7097"/>
                    <a:pt x="15726" y="7097"/>
                  </a:cubicBezTo>
                  <a:cubicBezTo>
                    <a:pt x="15666" y="7097"/>
                    <a:pt x="15605" y="7082"/>
                    <a:pt x="15548" y="7054"/>
                  </a:cubicBezTo>
                  <a:cubicBezTo>
                    <a:pt x="15537" y="7104"/>
                    <a:pt x="15523" y="7157"/>
                    <a:pt x="15512" y="7207"/>
                  </a:cubicBezTo>
                  <a:cubicBezTo>
                    <a:pt x="15473" y="7378"/>
                    <a:pt x="15337" y="7446"/>
                    <a:pt x="15148" y="7446"/>
                  </a:cubicBezTo>
                  <a:cubicBezTo>
                    <a:pt x="14542" y="7446"/>
                    <a:pt x="13412" y="6700"/>
                    <a:pt x="13515" y="6244"/>
                  </a:cubicBezTo>
                  <a:cubicBezTo>
                    <a:pt x="14007" y="4034"/>
                    <a:pt x="15947" y="2461"/>
                    <a:pt x="18207" y="2461"/>
                  </a:cubicBezTo>
                  <a:cubicBezTo>
                    <a:pt x="18276" y="2461"/>
                    <a:pt x="18343" y="2461"/>
                    <a:pt x="18411" y="2464"/>
                  </a:cubicBezTo>
                  <a:cubicBezTo>
                    <a:pt x="18750" y="2479"/>
                    <a:pt x="19099" y="2611"/>
                    <a:pt x="19402" y="2803"/>
                  </a:cubicBezTo>
                  <a:cubicBezTo>
                    <a:pt x="20083" y="2607"/>
                    <a:pt x="20924" y="2383"/>
                    <a:pt x="21681" y="2383"/>
                  </a:cubicBezTo>
                  <a:lnTo>
                    <a:pt x="21798" y="2383"/>
                  </a:lnTo>
                  <a:cubicBezTo>
                    <a:pt x="20900" y="2974"/>
                    <a:pt x="20133" y="3702"/>
                    <a:pt x="19720" y="4579"/>
                  </a:cubicBezTo>
                  <a:cubicBezTo>
                    <a:pt x="19627" y="4779"/>
                    <a:pt x="19555" y="4982"/>
                    <a:pt x="19506" y="5186"/>
                  </a:cubicBezTo>
                  <a:cubicBezTo>
                    <a:pt x="19538" y="5181"/>
                    <a:pt x="19573" y="5181"/>
                    <a:pt x="19609" y="5178"/>
                  </a:cubicBezTo>
                  <a:cubicBezTo>
                    <a:pt x="19998" y="4861"/>
                    <a:pt x="20390" y="4233"/>
                    <a:pt x="20693" y="3941"/>
                  </a:cubicBezTo>
                  <a:cubicBezTo>
                    <a:pt x="21074" y="3573"/>
                    <a:pt x="21481" y="3235"/>
                    <a:pt x="21920" y="2939"/>
                  </a:cubicBezTo>
                  <a:cubicBezTo>
                    <a:pt x="22833" y="2319"/>
                    <a:pt x="23849" y="1912"/>
                    <a:pt x="24933" y="1723"/>
                  </a:cubicBezTo>
                  <a:cubicBezTo>
                    <a:pt x="25072" y="1698"/>
                    <a:pt x="25218" y="1687"/>
                    <a:pt x="25364" y="1687"/>
                  </a:cubicBezTo>
                  <a:cubicBezTo>
                    <a:pt x="25749" y="1687"/>
                    <a:pt x="26156" y="1766"/>
                    <a:pt x="26491" y="1916"/>
                  </a:cubicBezTo>
                  <a:cubicBezTo>
                    <a:pt x="26580" y="1955"/>
                    <a:pt x="26947" y="2151"/>
                    <a:pt x="26983" y="2297"/>
                  </a:cubicBezTo>
                  <a:cubicBezTo>
                    <a:pt x="27336" y="2226"/>
                    <a:pt x="27685" y="2186"/>
                    <a:pt x="28035" y="2186"/>
                  </a:cubicBezTo>
                  <a:cubicBezTo>
                    <a:pt x="28534" y="2186"/>
                    <a:pt x="29026" y="2268"/>
                    <a:pt x="29497" y="2461"/>
                  </a:cubicBezTo>
                  <a:cubicBezTo>
                    <a:pt x="29365" y="2600"/>
                    <a:pt x="29233" y="2747"/>
                    <a:pt x="29108" y="2903"/>
                  </a:cubicBezTo>
                  <a:cubicBezTo>
                    <a:pt x="30153" y="1916"/>
                    <a:pt x="31258" y="910"/>
                    <a:pt x="32649" y="611"/>
                  </a:cubicBezTo>
                  <a:cubicBezTo>
                    <a:pt x="32721" y="596"/>
                    <a:pt x="32795" y="589"/>
                    <a:pt x="32863" y="589"/>
                  </a:cubicBezTo>
                  <a:cubicBezTo>
                    <a:pt x="33587" y="589"/>
                    <a:pt x="34136" y="1366"/>
                    <a:pt x="34018" y="1962"/>
                  </a:cubicBezTo>
                  <a:cubicBezTo>
                    <a:pt x="34161" y="1937"/>
                    <a:pt x="34300" y="1923"/>
                    <a:pt x="34436" y="1923"/>
                  </a:cubicBezTo>
                  <a:lnTo>
                    <a:pt x="34478" y="1923"/>
                  </a:lnTo>
                  <a:cubicBezTo>
                    <a:pt x="36229" y="1962"/>
                    <a:pt x="36147" y="4319"/>
                    <a:pt x="36147" y="5531"/>
                  </a:cubicBezTo>
                  <a:cubicBezTo>
                    <a:pt x="36147" y="6073"/>
                    <a:pt x="36582" y="6320"/>
                    <a:pt x="37071" y="6320"/>
                  </a:cubicBezTo>
                  <a:cubicBezTo>
                    <a:pt x="37698" y="6320"/>
                    <a:pt x="38412" y="5913"/>
                    <a:pt x="38412" y="5214"/>
                  </a:cubicBezTo>
                  <a:cubicBezTo>
                    <a:pt x="38412" y="3103"/>
                    <a:pt x="37916" y="539"/>
                    <a:pt x="35459" y="76"/>
                  </a:cubicBezTo>
                  <a:cubicBezTo>
                    <a:pt x="35199" y="25"/>
                    <a:pt x="34931" y="1"/>
                    <a:pt x="34660"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6" name="Google Shape;6026;p119"/>
            <p:cNvSpPr/>
            <p:nvPr/>
          </p:nvSpPr>
          <p:spPr>
            <a:xfrm>
              <a:off x="410575" y="3737725"/>
              <a:ext cx="82550" cy="111100"/>
            </a:xfrm>
            <a:custGeom>
              <a:avLst/>
              <a:gdLst/>
              <a:ahLst/>
              <a:cxnLst/>
              <a:rect l="l" t="t" r="r" b="b"/>
              <a:pathLst>
                <a:path w="3302" h="4444" extrusionOk="0">
                  <a:moveTo>
                    <a:pt x="2561" y="1"/>
                  </a:moveTo>
                  <a:cubicBezTo>
                    <a:pt x="2357" y="1"/>
                    <a:pt x="2179" y="47"/>
                    <a:pt x="2051" y="150"/>
                  </a:cubicBezTo>
                  <a:cubicBezTo>
                    <a:pt x="1676" y="457"/>
                    <a:pt x="1352" y="810"/>
                    <a:pt x="1074" y="1192"/>
                  </a:cubicBezTo>
                  <a:cubicBezTo>
                    <a:pt x="1127" y="1192"/>
                    <a:pt x="1180" y="1195"/>
                    <a:pt x="1238" y="1199"/>
                  </a:cubicBezTo>
                  <a:cubicBezTo>
                    <a:pt x="1462" y="1217"/>
                    <a:pt x="1691" y="1245"/>
                    <a:pt x="1919" y="1295"/>
                  </a:cubicBezTo>
                  <a:cubicBezTo>
                    <a:pt x="2118" y="1085"/>
                    <a:pt x="2318" y="896"/>
                    <a:pt x="2507" y="735"/>
                  </a:cubicBezTo>
                  <a:cubicBezTo>
                    <a:pt x="2757" y="521"/>
                    <a:pt x="3024" y="328"/>
                    <a:pt x="3302" y="154"/>
                  </a:cubicBezTo>
                  <a:cubicBezTo>
                    <a:pt x="3060" y="61"/>
                    <a:pt x="2796" y="1"/>
                    <a:pt x="2561" y="1"/>
                  </a:cubicBezTo>
                  <a:close/>
                  <a:moveTo>
                    <a:pt x="560" y="3042"/>
                  </a:moveTo>
                  <a:cubicBezTo>
                    <a:pt x="435" y="3042"/>
                    <a:pt x="310" y="3050"/>
                    <a:pt x="186" y="3060"/>
                  </a:cubicBezTo>
                  <a:cubicBezTo>
                    <a:pt x="68" y="3509"/>
                    <a:pt x="4" y="3977"/>
                    <a:pt x="0" y="4444"/>
                  </a:cubicBezTo>
                  <a:cubicBezTo>
                    <a:pt x="122" y="3970"/>
                    <a:pt x="332" y="3495"/>
                    <a:pt x="593" y="3042"/>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7" name="Google Shape;6027;p119"/>
            <p:cNvSpPr/>
            <p:nvPr/>
          </p:nvSpPr>
          <p:spPr>
            <a:xfrm>
              <a:off x="410475" y="3741550"/>
              <a:ext cx="110550" cy="170650"/>
            </a:xfrm>
            <a:custGeom>
              <a:avLst/>
              <a:gdLst/>
              <a:ahLst/>
              <a:cxnLst/>
              <a:rect l="l" t="t" r="r" b="b"/>
              <a:pathLst>
                <a:path w="4422" h="6826" extrusionOk="0">
                  <a:moveTo>
                    <a:pt x="3306" y="1"/>
                  </a:moveTo>
                  <a:cubicBezTo>
                    <a:pt x="3028" y="175"/>
                    <a:pt x="2761" y="368"/>
                    <a:pt x="2511" y="582"/>
                  </a:cubicBezTo>
                  <a:cubicBezTo>
                    <a:pt x="2322" y="743"/>
                    <a:pt x="2122" y="932"/>
                    <a:pt x="1923" y="1142"/>
                  </a:cubicBezTo>
                  <a:cubicBezTo>
                    <a:pt x="1695" y="1092"/>
                    <a:pt x="1466" y="1064"/>
                    <a:pt x="1242" y="1046"/>
                  </a:cubicBezTo>
                  <a:cubicBezTo>
                    <a:pt x="1184" y="1042"/>
                    <a:pt x="1131" y="1039"/>
                    <a:pt x="1078" y="1039"/>
                  </a:cubicBezTo>
                  <a:cubicBezTo>
                    <a:pt x="668" y="1605"/>
                    <a:pt x="368" y="2240"/>
                    <a:pt x="190" y="2907"/>
                  </a:cubicBezTo>
                  <a:cubicBezTo>
                    <a:pt x="314" y="2897"/>
                    <a:pt x="439" y="2889"/>
                    <a:pt x="564" y="2889"/>
                  </a:cubicBezTo>
                  <a:lnTo>
                    <a:pt x="597" y="2889"/>
                  </a:lnTo>
                  <a:cubicBezTo>
                    <a:pt x="336" y="3342"/>
                    <a:pt x="126" y="3817"/>
                    <a:pt x="4" y="4291"/>
                  </a:cubicBezTo>
                  <a:cubicBezTo>
                    <a:pt x="1" y="4833"/>
                    <a:pt x="72" y="5379"/>
                    <a:pt x="233" y="5917"/>
                  </a:cubicBezTo>
                  <a:cubicBezTo>
                    <a:pt x="375" y="6405"/>
                    <a:pt x="1102" y="6826"/>
                    <a:pt x="1713" y="6826"/>
                  </a:cubicBezTo>
                  <a:cubicBezTo>
                    <a:pt x="1948" y="6826"/>
                    <a:pt x="2162" y="6765"/>
                    <a:pt x="2322" y="6619"/>
                  </a:cubicBezTo>
                  <a:cubicBezTo>
                    <a:pt x="2419" y="6530"/>
                    <a:pt x="2518" y="6437"/>
                    <a:pt x="2618" y="6348"/>
                  </a:cubicBezTo>
                  <a:cubicBezTo>
                    <a:pt x="2911" y="6080"/>
                    <a:pt x="2664" y="5738"/>
                    <a:pt x="2251" y="5492"/>
                  </a:cubicBezTo>
                  <a:cubicBezTo>
                    <a:pt x="2033" y="3795"/>
                    <a:pt x="2672" y="2137"/>
                    <a:pt x="4041" y="1010"/>
                  </a:cubicBezTo>
                  <a:cubicBezTo>
                    <a:pt x="4422" y="697"/>
                    <a:pt x="3923" y="236"/>
                    <a:pt x="3306"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8" name="Google Shape;6028;p119"/>
            <p:cNvSpPr/>
            <p:nvPr/>
          </p:nvSpPr>
          <p:spPr>
            <a:xfrm>
              <a:off x="637600" y="3774725"/>
              <a:ext cx="127450" cy="106275"/>
            </a:xfrm>
            <a:custGeom>
              <a:avLst/>
              <a:gdLst/>
              <a:ahLst/>
              <a:cxnLst/>
              <a:rect l="l" t="t" r="r" b="b"/>
              <a:pathLst>
                <a:path w="5098" h="4251" extrusionOk="0">
                  <a:moveTo>
                    <a:pt x="4148" y="0"/>
                  </a:moveTo>
                  <a:cubicBezTo>
                    <a:pt x="4120" y="8"/>
                    <a:pt x="4092" y="15"/>
                    <a:pt x="4066" y="22"/>
                  </a:cubicBezTo>
                  <a:cubicBezTo>
                    <a:pt x="3724" y="122"/>
                    <a:pt x="3346" y="250"/>
                    <a:pt x="2964" y="407"/>
                  </a:cubicBezTo>
                  <a:cubicBezTo>
                    <a:pt x="3100" y="671"/>
                    <a:pt x="3214" y="953"/>
                    <a:pt x="3307" y="1252"/>
                  </a:cubicBezTo>
                  <a:cubicBezTo>
                    <a:pt x="3664" y="1152"/>
                    <a:pt x="4034" y="1102"/>
                    <a:pt x="4412" y="1102"/>
                  </a:cubicBezTo>
                  <a:cubicBezTo>
                    <a:pt x="4469" y="1102"/>
                    <a:pt x="4526" y="1102"/>
                    <a:pt x="4584" y="1106"/>
                  </a:cubicBezTo>
                  <a:lnTo>
                    <a:pt x="4612" y="1106"/>
                  </a:lnTo>
                  <a:cubicBezTo>
                    <a:pt x="5097" y="1106"/>
                    <a:pt x="4729" y="521"/>
                    <a:pt x="4573" y="354"/>
                  </a:cubicBezTo>
                  <a:cubicBezTo>
                    <a:pt x="4451" y="222"/>
                    <a:pt x="4306" y="104"/>
                    <a:pt x="4148" y="0"/>
                  </a:cubicBezTo>
                  <a:close/>
                  <a:moveTo>
                    <a:pt x="1024" y="1577"/>
                  </a:moveTo>
                  <a:cubicBezTo>
                    <a:pt x="450" y="2100"/>
                    <a:pt x="48" y="2750"/>
                    <a:pt x="15" y="3538"/>
                  </a:cubicBezTo>
                  <a:cubicBezTo>
                    <a:pt x="1" y="3923"/>
                    <a:pt x="119" y="4162"/>
                    <a:pt x="294" y="4251"/>
                  </a:cubicBezTo>
                  <a:cubicBezTo>
                    <a:pt x="468" y="3591"/>
                    <a:pt x="807" y="2999"/>
                    <a:pt x="1253" y="2511"/>
                  </a:cubicBezTo>
                  <a:cubicBezTo>
                    <a:pt x="1238" y="2372"/>
                    <a:pt x="1217" y="2233"/>
                    <a:pt x="1189" y="2100"/>
                  </a:cubicBezTo>
                  <a:cubicBezTo>
                    <a:pt x="1149" y="1922"/>
                    <a:pt x="1096" y="1748"/>
                    <a:pt x="1024" y="1577"/>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9" name="Google Shape;6029;p119"/>
            <p:cNvSpPr/>
            <p:nvPr/>
          </p:nvSpPr>
          <p:spPr>
            <a:xfrm>
              <a:off x="591525" y="3766150"/>
              <a:ext cx="149800" cy="124650"/>
            </a:xfrm>
            <a:custGeom>
              <a:avLst/>
              <a:gdLst/>
              <a:ahLst/>
              <a:cxnLst/>
              <a:rect l="l" t="t" r="r" b="b"/>
              <a:pathLst>
                <a:path w="5992" h="4986" extrusionOk="0">
                  <a:moveTo>
                    <a:pt x="4796" y="1"/>
                  </a:moveTo>
                  <a:cubicBezTo>
                    <a:pt x="2536" y="1"/>
                    <a:pt x="596" y="1574"/>
                    <a:pt x="104" y="3784"/>
                  </a:cubicBezTo>
                  <a:cubicBezTo>
                    <a:pt x="1" y="4240"/>
                    <a:pt x="1131" y="4986"/>
                    <a:pt x="1737" y="4986"/>
                  </a:cubicBezTo>
                  <a:cubicBezTo>
                    <a:pt x="1926" y="4986"/>
                    <a:pt x="2062" y="4918"/>
                    <a:pt x="2101" y="4747"/>
                  </a:cubicBezTo>
                  <a:cubicBezTo>
                    <a:pt x="2112" y="4697"/>
                    <a:pt x="2126" y="4644"/>
                    <a:pt x="2137" y="4594"/>
                  </a:cubicBezTo>
                  <a:cubicBezTo>
                    <a:pt x="1962" y="4505"/>
                    <a:pt x="1844" y="4266"/>
                    <a:pt x="1858" y="3881"/>
                  </a:cubicBezTo>
                  <a:cubicBezTo>
                    <a:pt x="1891" y="3093"/>
                    <a:pt x="2293" y="2443"/>
                    <a:pt x="2867" y="1920"/>
                  </a:cubicBezTo>
                  <a:cubicBezTo>
                    <a:pt x="2939" y="2091"/>
                    <a:pt x="2992" y="2265"/>
                    <a:pt x="3032" y="2443"/>
                  </a:cubicBezTo>
                  <a:cubicBezTo>
                    <a:pt x="3060" y="2576"/>
                    <a:pt x="3081" y="2715"/>
                    <a:pt x="3096" y="2854"/>
                  </a:cubicBezTo>
                  <a:cubicBezTo>
                    <a:pt x="3645" y="2255"/>
                    <a:pt x="4362" y="1813"/>
                    <a:pt x="5150" y="1595"/>
                  </a:cubicBezTo>
                  <a:cubicBezTo>
                    <a:pt x="5057" y="1296"/>
                    <a:pt x="4943" y="1014"/>
                    <a:pt x="4807" y="750"/>
                  </a:cubicBezTo>
                  <a:cubicBezTo>
                    <a:pt x="5189" y="593"/>
                    <a:pt x="5567" y="465"/>
                    <a:pt x="5909" y="365"/>
                  </a:cubicBezTo>
                  <a:cubicBezTo>
                    <a:pt x="5935" y="358"/>
                    <a:pt x="5963" y="351"/>
                    <a:pt x="5991" y="343"/>
                  </a:cubicBezTo>
                  <a:cubicBezTo>
                    <a:pt x="5688" y="151"/>
                    <a:pt x="5339" y="19"/>
                    <a:pt x="5000" y="4"/>
                  </a:cubicBezTo>
                  <a:cubicBezTo>
                    <a:pt x="4932" y="1"/>
                    <a:pt x="4865" y="1"/>
                    <a:pt x="4796"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0" name="Google Shape;6030;p119"/>
            <p:cNvSpPr/>
            <p:nvPr/>
          </p:nvSpPr>
          <p:spPr>
            <a:xfrm>
              <a:off x="728000" y="3762075"/>
              <a:ext cx="203275" cy="87025"/>
            </a:xfrm>
            <a:custGeom>
              <a:avLst/>
              <a:gdLst/>
              <a:ahLst/>
              <a:cxnLst/>
              <a:rect l="l" t="t" r="r" b="b"/>
              <a:pathLst>
                <a:path w="8131" h="3481" extrusionOk="0">
                  <a:moveTo>
                    <a:pt x="8113" y="0"/>
                  </a:moveTo>
                  <a:lnTo>
                    <a:pt x="8113" y="0"/>
                  </a:lnTo>
                  <a:cubicBezTo>
                    <a:pt x="7668" y="86"/>
                    <a:pt x="7218" y="225"/>
                    <a:pt x="6783" y="389"/>
                  </a:cubicBezTo>
                  <a:cubicBezTo>
                    <a:pt x="6790" y="407"/>
                    <a:pt x="6797" y="421"/>
                    <a:pt x="6801" y="435"/>
                  </a:cubicBezTo>
                  <a:cubicBezTo>
                    <a:pt x="7164" y="307"/>
                    <a:pt x="7543" y="207"/>
                    <a:pt x="7935" y="139"/>
                  </a:cubicBezTo>
                  <a:cubicBezTo>
                    <a:pt x="8084" y="114"/>
                    <a:pt x="8131" y="60"/>
                    <a:pt x="8113" y="0"/>
                  </a:cubicBezTo>
                  <a:close/>
                  <a:moveTo>
                    <a:pt x="636" y="2889"/>
                  </a:moveTo>
                  <a:cubicBezTo>
                    <a:pt x="589" y="2896"/>
                    <a:pt x="547" y="2902"/>
                    <a:pt x="504" y="2914"/>
                  </a:cubicBezTo>
                  <a:cubicBezTo>
                    <a:pt x="133" y="3003"/>
                    <a:pt x="1" y="3131"/>
                    <a:pt x="415" y="3370"/>
                  </a:cubicBezTo>
                  <a:cubicBezTo>
                    <a:pt x="461" y="3394"/>
                    <a:pt x="507" y="3419"/>
                    <a:pt x="553" y="3445"/>
                  </a:cubicBezTo>
                  <a:cubicBezTo>
                    <a:pt x="565" y="3259"/>
                    <a:pt x="593" y="3074"/>
                    <a:pt x="636" y="2889"/>
                  </a:cubicBezTo>
                  <a:close/>
                  <a:moveTo>
                    <a:pt x="4765" y="1359"/>
                  </a:moveTo>
                  <a:lnTo>
                    <a:pt x="4758" y="1365"/>
                  </a:lnTo>
                  <a:cubicBezTo>
                    <a:pt x="4013" y="1783"/>
                    <a:pt x="2850" y="2418"/>
                    <a:pt x="2825" y="3409"/>
                  </a:cubicBezTo>
                  <a:lnTo>
                    <a:pt x="2825" y="3480"/>
                  </a:lnTo>
                  <a:cubicBezTo>
                    <a:pt x="3099" y="3245"/>
                    <a:pt x="3306" y="2917"/>
                    <a:pt x="3578" y="2628"/>
                  </a:cubicBezTo>
                  <a:cubicBezTo>
                    <a:pt x="3959" y="2218"/>
                    <a:pt x="4369" y="1844"/>
                    <a:pt x="4808" y="1515"/>
                  </a:cubicBezTo>
                  <a:cubicBezTo>
                    <a:pt x="4797" y="1462"/>
                    <a:pt x="4783" y="1412"/>
                    <a:pt x="4765" y="1359"/>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1" name="Google Shape;6031;p119"/>
            <p:cNvSpPr/>
            <p:nvPr/>
          </p:nvSpPr>
          <p:spPr>
            <a:xfrm>
              <a:off x="741825" y="3746825"/>
              <a:ext cx="189025" cy="110200"/>
            </a:xfrm>
            <a:custGeom>
              <a:avLst/>
              <a:gdLst/>
              <a:ahLst/>
              <a:cxnLst/>
              <a:rect l="l" t="t" r="r" b="b"/>
              <a:pathLst>
                <a:path w="7561" h="4408" extrusionOk="0">
                  <a:moveTo>
                    <a:pt x="5941" y="0"/>
                  </a:moveTo>
                  <a:cubicBezTo>
                    <a:pt x="5795" y="0"/>
                    <a:pt x="5649" y="11"/>
                    <a:pt x="5510" y="36"/>
                  </a:cubicBezTo>
                  <a:cubicBezTo>
                    <a:pt x="4426" y="225"/>
                    <a:pt x="3410" y="632"/>
                    <a:pt x="2497" y="1252"/>
                  </a:cubicBezTo>
                  <a:cubicBezTo>
                    <a:pt x="2058" y="1548"/>
                    <a:pt x="1651" y="1886"/>
                    <a:pt x="1270" y="2254"/>
                  </a:cubicBezTo>
                  <a:cubicBezTo>
                    <a:pt x="967" y="2546"/>
                    <a:pt x="575" y="3174"/>
                    <a:pt x="186" y="3491"/>
                  </a:cubicBezTo>
                  <a:cubicBezTo>
                    <a:pt x="150" y="3494"/>
                    <a:pt x="115" y="3494"/>
                    <a:pt x="83" y="3499"/>
                  </a:cubicBezTo>
                  <a:cubicBezTo>
                    <a:pt x="40" y="3684"/>
                    <a:pt x="12" y="3869"/>
                    <a:pt x="0" y="4055"/>
                  </a:cubicBezTo>
                  <a:cubicBezTo>
                    <a:pt x="407" y="4261"/>
                    <a:pt x="896" y="4408"/>
                    <a:pt x="1359" y="4408"/>
                  </a:cubicBezTo>
                  <a:cubicBezTo>
                    <a:pt x="1445" y="4408"/>
                    <a:pt x="1531" y="4401"/>
                    <a:pt x="1613" y="4390"/>
                  </a:cubicBezTo>
                  <a:cubicBezTo>
                    <a:pt x="1887" y="4358"/>
                    <a:pt x="2094" y="4243"/>
                    <a:pt x="2272" y="4090"/>
                  </a:cubicBezTo>
                  <a:lnTo>
                    <a:pt x="2272" y="4019"/>
                  </a:lnTo>
                  <a:cubicBezTo>
                    <a:pt x="2297" y="3028"/>
                    <a:pt x="3460" y="2393"/>
                    <a:pt x="4205" y="1975"/>
                  </a:cubicBezTo>
                  <a:lnTo>
                    <a:pt x="4212" y="1969"/>
                  </a:lnTo>
                  <a:cubicBezTo>
                    <a:pt x="4230" y="2022"/>
                    <a:pt x="4244" y="2072"/>
                    <a:pt x="4255" y="2125"/>
                  </a:cubicBezTo>
                  <a:cubicBezTo>
                    <a:pt x="4865" y="1669"/>
                    <a:pt x="5531" y="1302"/>
                    <a:pt x="6248" y="1045"/>
                  </a:cubicBezTo>
                  <a:cubicBezTo>
                    <a:pt x="6244" y="1031"/>
                    <a:pt x="6237" y="1017"/>
                    <a:pt x="6230" y="999"/>
                  </a:cubicBezTo>
                  <a:cubicBezTo>
                    <a:pt x="6665" y="835"/>
                    <a:pt x="7115" y="696"/>
                    <a:pt x="7560" y="610"/>
                  </a:cubicBezTo>
                  <a:cubicBezTo>
                    <a:pt x="7524" y="464"/>
                    <a:pt x="7157" y="268"/>
                    <a:pt x="7068" y="229"/>
                  </a:cubicBezTo>
                  <a:cubicBezTo>
                    <a:pt x="6733" y="79"/>
                    <a:pt x="6326" y="0"/>
                    <a:pt x="5941"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2" name="Google Shape;6032;p119"/>
            <p:cNvSpPr/>
            <p:nvPr/>
          </p:nvSpPr>
          <p:spPr>
            <a:xfrm>
              <a:off x="957900" y="3719375"/>
              <a:ext cx="151775" cy="124900"/>
            </a:xfrm>
            <a:custGeom>
              <a:avLst/>
              <a:gdLst/>
              <a:ahLst/>
              <a:cxnLst/>
              <a:rect l="l" t="t" r="r" b="b"/>
              <a:pathLst>
                <a:path w="6071" h="4996" extrusionOk="0">
                  <a:moveTo>
                    <a:pt x="4797" y="0"/>
                  </a:moveTo>
                  <a:cubicBezTo>
                    <a:pt x="4729" y="0"/>
                    <a:pt x="4655" y="7"/>
                    <a:pt x="4583" y="22"/>
                  </a:cubicBezTo>
                  <a:cubicBezTo>
                    <a:pt x="3192" y="321"/>
                    <a:pt x="2087" y="1327"/>
                    <a:pt x="1042" y="2314"/>
                  </a:cubicBezTo>
                  <a:cubicBezTo>
                    <a:pt x="568" y="2913"/>
                    <a:pt x="172" y="3619"/>
                    <a:pt x="1" y="4343"/>
                  </a:cubicBezTo>
                  <a:cubicBezTo>
                    <a:pt x="244" y="4714"/>
                    <a:pt x="693" y="4996"/>
                    <a:pt x="1124" y="4996"/>
                  </a:cubicBezTo>
                  <a:cubicBezTo>
                    <a:pt x="1335" y="4996"/>
                    <a:pt x="1538" y="4931"/>
                    <a:pt x="1712" y="4775"/>
                  </a:cubicBezTo>
                  <a:cubicBezTo>
                    <a:pt x="1926" y="4586"/>
                    <a:pt x="2140" y="4396"/>
                    <a:pt x="2351" y="4207"/>
                  </a:cubicBezTo>
                  <a:cubicBezTo>
                    <a:pt x="2365" y="4165"/>
                    <a:pt x="2383" y="4126"/>
                    <a:pt x="2397" y="4097"/>
                  </a:cubicBezTo>
                  <a:cubicBezTo>
                    <a:pt x="2540" y="3779"/>
                    <a:pt x="2754" y="3484"/>
                    <a:pt x="2989" y="3216"/>
                  </a:cubicBezTo>
                  <a:cubicBezTo>
                    <a:pt x="3042" y="3316"/>
                    <a:pt x="3085" y="3416"/>
                    <a:pt x="3124" y="3523"/>
                  </a:cubicBezTo>
                  <a:cubicBezTo>
                    <a:pt x="3253" y="3409"/>
                    <a:pt x="3381" y="3295"/>
                    <a:pt x="3510" y="3180"/>
                  </a:cubicBezTo>
                  <a:cubicBezTo>
                    <a:pt x="3934" y="2806"/>
                    <a:pt x="4380" y="2339"/>
                    <a:pt x="4915" y="2111"/>
                  </a:cubicBezTo>
                  <a:cubicBezTo>
                    <a:pt x="4857" y="2015"/>
                    <a:pt x="4797" y="1922"/>
                    <a:pt x="4732" y="1829"/>
                  </a:cubicBezTo>
                  <a:cubicBezTo>
                    <a:pt x="5129" y="1615"/>
                    <a:pt x="5545" y="1444"/>
                    <a:pt x="5952" y="1373"/>
                  </a:cubicBezTo>
                  <a:cubicBezTo>
                    <a:pt x="6070" y="777"/>
                    <a:pt x="5521" y="0"/>
                    <a:pt x="4797"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33" name="Google Shape;6033;p119"/>
          <p:cNvGrpSpPr/>
          <p:nvPr/>
        </p:nvGrpSpPr>
        <p:grpSpPr>
          <a:xfrm>
            <a:off x="3329110" y="3792652"/>
            <a:ext cx="1179312" cy="155504"/>
            <a:chOff x="1394800" y="3522000"/>
            <a:chExt cx="1048650" cy="138275"/>
          </a:xfrm>
        </p:grpSpPr>
        <p:sp>
          <p:nvSpPr>
            <p:cNvPr id="6034" name="Google Shape;6034;p119"/>
            <p:cNvSpPr/>
            <p:nvPr/>
          </p:nvSpPr>
          <p:spPr>
            <a:xfrm>
              <a:off x="1394800" y="3522000"/>
              <a:ext cx="1048650" cy="125000"/>
            </a:xfrm>
            <a:custGeom>
              <a:avLst/>
              <a:gdLst/>
              <a:ahLst/>
              <a:cxnLst/>
              <a:rect l="l" t="t" r="r" b="b"/>
              <a:pathLst>
                <a:path w="41946" h="5000" extrusionOk="0">
                  <a:moveTo>
                    <a:pt x="39862" y="375"/>
                  </a:moveTo>
                  <a:cubicBezTo>
                    <a:pt x="39752" y="375"/>
                    <a:pt x="39641" y="393"/>
                    <a:pt x="39545" y="429"/>
                  </a:cubicBezTo>
                  <a:cubicBezTo>
                    <a:pt x="38422" y="860"/>
                    <a:pt x="37231" y="1220"/>
                    <a:pt x="36143" y="1737"/>
                  </a:cubicBezTo>
                  <a:cubicBezTo>
                    <a:pt x="35848" y="1880"/>
                    <a:pt x="35723" y="1951"/>
                    <a:pt x="35630" y="1951"/>
                  </a:cubicBezTo>
                  <a:cubicBezTo>
                    <a:pt x="35516" y="1951"/>
                    <a:pt x="35452" y="1837"/>
                    <a:pt x="35173" y="1598"/>
                  </a:cubicBezTo>
                  <a:cubicBezTo>
                    <a:pt x="34984" y="1431"/>
                    <a:pt x="34785" y="1277"/>
                    <a:pt x="34571" y="1141"/>
                  </a:cubicBezTo>
                  <a:lnTo>
                    <a:pt x="34571" y="1141"/>
                  </a:lnTo>
                  <a:cubicBezTo>
                    <a:pt x="34760" y="1337"/>
                    <a:pt x="34920" y="1576"/>
                    <a:pt x="35020" y="1741"/>
                  </a:cubicBezTo>
                  <a:cubicBezTo>
                    <a:pt x="35131" y="1926"/>
                    <a:pt x="35491" y="2693"/>
                    <a:pt x="35038" y="2721"/>
                  </a:cubicBezTo>
                  <a:cubicBezTo>
                    <a:pt x="34856" y="2736"/>
                    <a:pt x="34678" y="2739"/>
                    <a:pt x="34500" y="2739"/>
                  </a:cubicBezTo>
                  <a:cubicBezTo>
                    <a:pt x="34336" y="2739"/>
                    <a:pt x="34171" y="2736"/>
                    <a:pt x="34008" y="2725"/>
                  </a:cubicBezTo>
                  <a:lnTo>
                    <a:pt x="34008" y="2725"/>
                  </a:lnTo>
                  <a:cubicBezTo>
                    <a:pt x="34282" y="3003"/>
                    <a:pt x="34556" y="3274"/>
                    <a:pt x="34974" y="3420"/>
                  </a:cubicBezTo>
                  <a:cubicBezTo>
                    <a:pt x="35244" y="3516"/>
                    <a:pt x="35509" y="3559"/>
                    <a:pt x="35766" y="3559"/>
                  </a:cubicBezTo>
                  <a:cubicBezTo>
                    <a:pt x="36322" y="3559"/>
                    <a:pt x="36853" y="3370"/>
                    <a:pt x="37410" y="3164"/>
                  </a:cubicBezTo>
                  <a:cubicBezTo>
                    <a:pt x="38547" y="2736"/>
                    <a:pt x="39677" y="2290"/>
                    <a:pt x="40811" y="1851"/>
                  </a:cubicBezTo>
                  <a:cubicBezTo>
                    <a:pt x="41945" y="1416"/>
                    <a:pt x="40747" y="375"/>
                    <a:pt x="39862" y="375"/>
                  </a:cubicBezTo>
                  <a:close/>
                  <a:moveTo>
                    <a:pt x="1498" y="1719"/>
                  </a:moveTo>
                  <a:cubicBezTo>
                    <a:pt x="1242" y="1894"/>
                    <a:pt x="996" y="2076"/>
                    <a:pt x="761" y="2265"/>
                  </a:cubicBezTo>
                  <a:cubicBezTo>
                    <a:pt x="1" y="2874"/>
                    <a:pt x="1103" y="3669"/>
                    <a:pt x="1926" y="3669"/>
                  </a:cubicBezTo>
                  <a:cubicBezTo>
                    <a:pt x="2130" y="3669"/>
                    <a:pt x="2311" y="3623"/>
                    <a:pt x="2451" y="3513"/>
                  </a:cubicBezTo>
                  <a:cubicBezTo>
                    <a:pt x="2618" y="3381"/>
                    <a:pt x="2793" y="3242"/>
                    <a:pt x="2975" y="3106"/>
                  </a:cubicBezTo>
                  <a:cubicBezTo>
                    <a:pt x="2436" y="3031"/>
                    <a:pt x="1502" y="2211"/>
                    <a:pt x="1498" y="1719"/>
                  </a:cubicBezTo>
                  <a:close/>
                  <a:moveTo>
                    <a:pt x="6376" y="1"/>
                  </a:moveTo>
                  <a:cubicBezTo>
                    <a:pt x="5271" y="1"/>
                    <a:pt x="4137" y="310"/>
                    <a:pt x="3064" y="814"/>
                  </a:cubicBezTo>
                  <a:cubicBezTo>
                    <a:pt x="3998" y="475"/>
                    <a:pt x="4989" y="264"/>
                    <a:pt x="5977" y="264"/>
                  </a:cubicBezTo>
                  <a:cubicBezTo>
                    <a:pt x="6366" y="264"/>
                    <a:pt x="6755" y="297"/>
                    <a:pt x="7136" y="368"/>
                  </a:cubicBezTo>
                  <a:cubicBezTo>
                    <a:pt x="7849" y="500"/>
                    <a:pt x="8519" y="789"/>
                    <a:pt x="9090" y="1242"/>
                  </a:cubicBezTo>
                  <a:cubicBezTo>
                    <a:pt x="9771" y="1780"/>
                    <a:pt x="10310" y="2889"/>
                    <a:pt x="11236" y="3003"/>
                  </a:cubicBezTo>
                  <a:cubicBezTo>
                    <a:pt x="11843" y="3082"/>
                    <a:pt x="13137" y="4686"/>
                    <a:pt x="12449" y="4686"/>
                  </a:cubicBezTo>
                  <a:cubicBezTo>
                    <a:pt x="12428" y="4686"/>
                    <a:pt x="12403" y="4686"/>
                    <a:pt x="12378" y="4683"/>
                  </a:cubicBezTo>
                  <a:cubicBezTo>
                    <a:pt x="10777" y="4479"/>
                    <a:pt x="10120" y="3574"/>
                    <a:pt x="9033" y="2557"/>
                  </a:cubicBezTo>
                  <a:cubicBezTo>
                    <a:pt x="8787" y="2329"/>
                    <a:pt x="8501" y="2168"/>
                    <a:pt x="8191" y="2061"/>
                  </a:cubicBezTo>
                  <a:lnTo>
                    <a:pt x="8191" y="2061"/>
                  </a:lnTo>
                  <a:cubicBezTo>
                    <a:pt x="8366" y="2204"/>
                    <a:pt x="8534" y="2372"/>
                    <a:pt x="8698" y="2571"/>
                  </a:cubicBezTo>
                  <a:cubicBezTo>
                    <a:pt x="9742" y="3855"/>
                    <a:pt x="10719" y="4903"/>
                    <a:pt x="12481" y="4903"/>
                  </a:cubicBezTo>
                  <a:cubicBezTo>
                    <a:pt x="12528" y="4903"/>
                    <a:pt x="12574" y="4903"/>
                    <a:pt x="12620" y="4900"/>
                  </a:cubicBezTo>
                  <a:cubicBezTo>
                    <a:pt x="14603" y="4843"/>
                    <a:pt x="15879" y="3509"/>
                    <a:pt x="17384" y="2415"/>
                  </a:cubicBezTo>
                  <a:cubicBezTo>
                    <a:pt x="17687" y="2193"/>
                    <a:pt x="17983" y="2001"/>
                    <a:pt x="18268" y="1862"/>
                  </a:cubicBezTo>
                  <a:lnTo>
                    <a:pt x="18268" y="1862"/>
                  </a:lnTo>
                  <a:cubicBezTo>
                    <a:pt x="18140" y="1880"/>
                    <a:pt x="17997" y="1923"/>
                    <a:pt x="17826" y="2001"/>
                  </a:cubicBezTo>
                  <a:cubicBezTo>
                    <a:pt x="17259" y="2261"/>
                    <a:pt x="16703" y="2860"/>
                    <a:pt x="16157" y="3188"/>
                  </a:cubicBezTo>
                  <a:cubicBezTo>
                    <a:pt x="15630" y="3502"/>
                    <a:pt x="15081" y="3763"/>
                    <a:pt x="14521" y="4008"/>
                  </a:cubicBezTo>
                  <a:cubicBezTo>
                    <a:pt x="14381" y="4069"/>
                    <a:pt x="14125" y="4158"/>
                    <a:pt x="13914" y="4158"/>
                  </a:cubicBezTo>
                  <a:cubicBezTo>
                    <a:pt x="13740" y="4158"/>
                    <a:pt x="13593" y="4097"/>
                    <a:pt x="13565" y="3908"/>
                  </a:cubicBezTo>
                  <a:cubicBezTo>
                    <a:pt x="13501" y="3506"/>
                    <a:pt x="14389" y="3103"/>
                    <a:pt x="14663" y="2985"/>
                  </a:cubicBezTo>
                  <a:cubicBezTo>
                    <a:pt x="16246" y="2293"/>
                    <a:pt x="17441" y="703"/>
                    <a:pt x="19241" y="493"/>
                  </a:cubicBezTo>
                  <a:cubicBezTo>
                    <a:pt x="19366" y="478"/>
                    <a:pt x="19495" y="468"/>
                    <a:pt x="19623" y="468"/>
                  </a:cubicBezTo>
                  <a:cubicBezTo>
                    <a:pt x="20097" y="468"/>
                    <a:pt x="20582" y="585"/>
                    <a:pt x="20936" y="921"/>
                  </a:cubicBezTo>
                  <a:cubicBezTo>
                    <a:pt x="21221" y="1195"/>
                    <a:pt x="21278" y="1566"/>
                    <a:pt x="21535" y="1859"/>
                  </a:cubicBezTo>
                  <a:cubicBezTo>
                    <a:pt x="21848" y="2211"/>
                    <a:pt x="22233" y="2346"/>
                    <a:pt x="22672" y="2504"/>
                  </a:cubicBezTo>
                  <a:cubicBezTo>
                    <a:pt x="23003" y="2621"/>
                    <a:pt x="22255" y="3313"/>
                    <a:pt x="21563" y="3620"/>
                  </a:cubicBezTo>
                  <a:cubicBezTo>
                    <a:pt x="21749" y="3773"/>
                    <a:pt x="21945" y="3919"/>
                    <a:pt x="22159" y="4055"/>
                  </a:cubicBezTo>
                  <a:cubicBezTo>
                    <a:pt x="23121" y="4661"/>
                    <a:pt x="24266" y="4986"/>
                    <a:pt x="25407" y="4999"/>
                  </a:cubicBezTo>
                  <a:cubicBezTo>
                    <a:pt x="24968" y="4464"/>
                    <a:pt x="24783" y="3694"/>
                    <a:pt x="25393" y="3541"/>
                  </a:cubicBezTo>
                  <a:cubicBezTo>
                    <a:pt x="26395" y="3288"/>
                    <a:pt x="27272" y="2835"/>
                    <a:pt x="28034" y="2137"/>
                  </a:cubicBezTo>
                  <a:cubicBezTo>
                    <a:pt x="28666" y="1555"/>
                    <a:pt x="29183" y="960"/>
                    <a:pt x="30024" y="689"/>
                  </a:cubicBezTo>
                  <a:cubicBezTo>
                    <a:pt x="30085" y="671"/>
                    <a:pt x="30146" y="664"/>
                    <a:pt x="30206" y="664"/>
                  </a:cubicBezTo>
                  <a:cubicBezTo>
                    <a:pt x="30723" y="664"/>
                    <a:pt x="31291" y="1302"/>
                    <a:pt x="31433" y="1865"/>
                  </a:cubicBezTo>
                  <a:cubicBezTo>
                    <a:pt x="31647" y="1812"/>
                    <a:pt x="31864" y="1787"/>
                    <a:pt x="32082" y="1787"/>
                  </a:cubicBezTo>
                  <a:lnTo>
                    <a:pt x="32193" y="1787"/>
                  </a:lnTo>
                  <a:cubicBezTo>
                    <a:pt x="32175" y="1762"/>
                    <a:pt x="32160" y="1737"/>
                    <a:pt x="32142" y="1712"/>
                  </a:cubicBezTo>
                  <a:cubicBezTo>
                    <a:pt x="32071" y="1591"/>
                    <a:pt x="31697" y="725"/>
                    <a:pt x="32078" y="725"/>
                  </a:cubicBezTo>
                  <a:cubicBezTo>
                    <a:pt x="32093" y="725"/>
                    <a:pt x="32111" y="725"/>
                    <a:pt x="32125" y="728"/>
                  </a:cubicBezTo>
                  <a:cubicBezTo>
                    <a:pt x="32545" y="792"/>
                    <a:pt x="32963" y="824"/>
                    <a:pt x="33380" y="824"/>
                  </a:cubicBezTo>
                  <a:cubicBezTo>
                    <a:pt x="33559" y="824"/>
                    <a:pt x="33740" y="817"/>
                    <a:pt x="33918" y="806"/>
                  </a:cubicBezTo>
                  <a:lnTo>
                    <a:pt x="33947" y="806"/>
                  </a:lnTo>
                  <a:cubicBezTo>
                    <a:pt x="33195" y="457"/>
                    <a:pt x="32356" y="271"/>
                    <a:pt x="31522" y="271"/>
                  </a:cubicBezTo>
                  <a:cubicBezTo>
                    <a:pt x="30919" y="271"/>
                    <a:pt x="30320" y="368"/>
                    <a:pt x="29754" y="575"/>
                  </a:cubicBezTo>
                  <a:cubicBezTo>
                    <a:pt x="27928" y="1242"/>
                    <a:pt x="27186" y="3406"/>
                    <a:pt x="25090" y="3491"/>
                  </a:cubicBezTo>
                  <a:cubicBezTo>
                    <a:pt x="25044" y="3495"/>
                    <a:pt x="24996" y="3495"/>
                    <a:pt x="24950" y="3495"/>
                  </a:cubicBezTo>
                  <a:cubicBezTo>
                    <a:pt x="22857" y="3495"/>
                    <a:pt x="22544" y="1462"/>
                    <a:pt x="20967" y="542"/>
                  </a:cubicBezTo>
                  <a:cubicBezTo>
                    <a:pt x="20340" y="175"/>
                    <a:pt x="19641" y="11"/>
                    <a:pt x="18938" y="11"/>
                  </a:cubicBezTo>
                  <a:cubicBezTo>
                    <a:pt x="18072" y="11"/>
                    <a:pt x="17202" y="257"/>
                    <a:pt x="16446" y="671"/>
                  </a:cubicBezTo>
                  <a:cubicBezTo>
                    <a:pt x="15515" y="1177"/>
                    <a:pt x="14781" y="1966"/>
                    <a:pt x="13918" y="2568"/>
                  </a:cubicBezTo>
                  <a:cubicBezTo>
                    <a:pt x="13369" y="2950"/>
                    <a:pt x="12941" y="3224"/>
                    <a:pt x="12352" y="3224"/>
                  </a:cubicBezTo>
                  <a:cubicBezTo>
                    <a:pt x="12210" y="3224"/>
                    <a:pt x="12057" y="3210"/>
                    <a:pt x="11889" y="3174"/>
                  </a:cubicBezTo>
                  <a:cubicBezTo>
                    <a:pt x="11090" y="3003"/>
                    <a:pt x="11012" y="2667"/>
                    <a:pt x="10534" y="2061"/>
                  </a:cubicBezTo>
                  <a:cubicBezTo>
                    <a:pt x="9365" y="589"/>
                    <a:pt x="7899" y="1"/>
                    <a:pt x="6376"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5" name="Google Shape;6035;p119"/>
            <p:cNvSpPr/>
            <p:nvPr/>
          </p:nvSpPr>
          <p:spPr>
            <a:xfrm>
              <a:off x="1432150" y="3542325"/>
              <a:ext cx="167450" cy="57425"/>
            </a:xfrm>
            <a:custGeom>
              <a:avLst/>
              <a:gdLst/>
              <a:ahLst/>
              <a:cxnLst/>
              <a:rect l="l" t="t" r="r" b="b"/>
              <a:pathLst>
                <a:path w="6698" h="2297" extrusionOk="0">
                  <a:moveTo>
                    <a:pt x="1570" y="1"/>
                  </a:moveTo>
                  <a:lnTo>
                    <a:pt x="1570" y="1"/>
                  </a:lnTo>
                  <a:cubicBezTo>
                    <a:pt x="1278" y="108"/>
                    <a:pt x="989" y="228"/>
                    <a:pt x="707" y="361"/>
                  </a:cubicBezTo>
                  <a:cubicBezTo>
                    <a:pt x="682" y="368"/>
                    <a:pt x="657" y="378"/>
                    <a:pt x="636" y="393"/>
                  </a:cubicBezTo>
                  <a:cubicBezTo>
                    <a:pt x="482" y="468"/>
                    <a:pt x="329" y="542"/>
                    <a:pt x="176" y="625"/>
                  </a:cubicBezTo>
                  <a:cubicBezTo>
                    <a:pt x="54" y="689"/>
                    <a:pt x="1" y="789"/>
                    <a:pt x="4" y="906"/>
                  </a:cubicBezTo>
                  <a:cubicBezTo>
                    <a:pt x="500" y="564"/>
                    <a:pt x="1028" y="257"/>
                    <a:pt x="1570" y="1"/>
                  </a:cubicBezTo>
                  <a:close/>
                  <a:moveTo>
                    <a:pt x="5093" y="685"/>
                  </a:moveTo>
                  <a:cubicBezTo>
                    <a:pt x="3862" y="685"/>
                    <a:pt x="2557" y="1480"/>
                    <a:pt x="1481" y="2293"/>
                  </a:cubicBezTo>
                  <a:cubicBezTo>
                    <a:pt x="1505" y="2297"/>
                    <a:pt x="1530" y="2297"/>
                    <a:pt x="1556" y="2297"/>
                  </a:cubicBezTo>
                  <a:cubicBezTo>
                    <a:pt x="1588" y="2297"/>
                    <a:pt x="1616" y="2293"/>
                    <a:pt x="1645" y="2286"/>
                  </a:cubicBezTo>
                  <a:cubicBezTo>
                    <a:pt x="1984" y="2204"/>
                    <a:pt x="2009" y="2186"/>
                    <a:pt x="2254" y="1983"/>
                  </a:cubicBezTo>
                  <a:cubicBezTo>
                    <a:pt x="3232" y="1530"/>
                    <a:pt x="4497" y="1092"/>
                    <a:pt x="5631" y="1092"/>
                  </a:cubicBezTo>
                  <a:cubicBezTo>
                    <a:pt x="6006" y="1092"/>
                    <a:pt x="6365" y="1138"/>
                    <a:pt x="6697" y="1248"/>
                  </a:cubicBezTo>
                  <a:cubicBezTo>
                    <a:pt x="6199" y="849"/>
                    <a:pt x="5653" y="685"/>
                    <a:pt x="5093" y="685"/>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6" name="Google Shape;6036;p119"/>
            <p:cNvSpPr/>
            <p:nvPr/>
          </p:nvSpPr>
          <p:spPr>
            <a:xfrm>
              <a:off x="1432250" y="3528600"/>
              <a:ext cx="291000" cy="110575"/>
            </a:xfrm>
            <a:custGeom>
              <a:avLst/>
              <a:gdLst/>
              <a:ahLst/>
              <a:cxnLst/>
              <a:rect l="l" t="t" r="r" b="b"/>
              <a:pathLst>
                <a:path w="11640" h="4423" extrusionOk="0">
                  <a:moveTo>
                    <a:pt x="4479" y="0"/>
                  </a:moveTo>
                  <a:cubicBezTo>
                    <a:pt x="3491" y="0"/>
                    <a:pt x="2500" y="211"/>
                    <a:pt x="1566" y="550"/>
                  </a:cubicBezTo>
                  <a:cubicBezTo>
                    <a:pt x="1024" y="806"/>
                    <a:pt x="496" y="1113"/>
                    <a:pt x="0" y="1455"/>
                  </a:cubicBezTo>
                  <a:cubicBezTo>
                    <a:pt x="4" y="1947"/>
                    <a:pt x="938" y="2767"/>
                    <a:pt x="1477" y="2842"/>
                  </a:cubicBezTo>
                  <a:cubicBezTo>
                    <a:pt x="2553" y="2029"/>
                    <a:pt x="3858" y="1234"/>
                    <a:pt x="5089" y="1234"/>
                  </a:cubicBezTo>
                  <a:cubicBezTo>
                    <a:pt x="5649" y="1234"/>
                    <a:pt x="6195" y="1398"/>
                    <a:pt x="6693" y="1797"/>
                  </a:cubicBezTo>
                  <a:cubicBezTo>
                    <a:pt x="7003" y="1904"/>
                    <a:pt x="7289" y="2065"/>
                    <a:pt x="7535" y="2293"/>
                  </a:cubicBezTo>
                  <a:cubicBezTo>
                    <a:pt x="8622" y="3310"/>
                    <a:pt x="9279" y="4215"/>
                    <a:pt x="10880" y="4419"/>
                  </a:cubicBezTo>
                  <a:cubicBezTo>
                    <a:pt x="10905" y="4422"/>
                    <a:pt x="10930" y="4422"/>
                    <a:pt x="10951" y="4422"/>
                  </a:cubicBezTo>
                  <a:cubicBezTo>
                    <a:pt x="11639" y="4422"/>
                    <a:pt x="10345" y="2818"/>
                    <a:pt x="9738" y="2739"/>
                  </a:cubicBezTo>
                  <a:cubicBezTo>
                    <a:pt x="8812" y="2625"/>
                    <a:pt x="8273" y="1516"/>
                    <a:pt x="7592" y="978"/>
                  </a:cubicBezTo>
                  <a:cubicBezTo>
                    <a:pt x="7021" y="525"/>
                    <a:pt x="6351" y="236"/>
                    <a:pt x="5638" y="104"/>
                  </a:cubicBezTo>
                  <a:cubicBezTo>
                    <a:pt x="5257" y="33"/>
                    <a:pt x="4868" y="0"/>
                    <a:pt x="4479"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7" name="Google Shape;6037;p119"/>
            <p:cNvSpPr/>
            <p:nvPr/>
          </p:nvSpPr>
          <p:spPr>
            <a:xfrm>
              <a:off x="1851500" y="3562750"/>
              <a:ext cx="82400" cy="53425"/>
            </a:xfrm>
            <a:custGeom>
              <a:avLst/>
              <a:gdLst/>
              <a:ahLst/>
              <a:cxnLst/>
              <a:rect l="l" t="t" r="r" b="b"/>
              <a:pathLst>
                <a:path w="3296" h="2137" extrusionOk="0">
                  <a:moveTo>
                    <a:pt x="881" y="0"/>
                  </a:moveTo>
                  <a:cubicBezTo>
                    <a:pt x="596" y="0"/>
                    <a:pt x="300" y="86"/>
                    <a:pt x="0" y="232"/>
                  </a:cubicBezTo>
                  <a:cubicBezTo>
                    <a:pt x="36" y="229"/>
                    <a:pt x="68" y="224"/>
                    <a:pt x="104" y="224"/>
                  </a:cubicBezTo>
                  <a:cubicBezTo>
                    <a:pt x="667" y="224"/>
                    <a:pt x="817" y="852"/>
                    <a:pt x="1259" y="1369"/>
                  </a:cubicBezTo>
                  <a:cubicBezTo>
                    <a:pt x="1594" y="1758"/>
                    <a:pt x="2097" y="1940"/>
                    <a:pt x="2564" y="2107"/>
                  </a:cubicBezTo>
                  <a:cubicBezTo>
                    <a:pt x="2614" y="2125"/>
                    <a:pt x="2671" y="2136"/>
                    <a:pt x="2735" y="2136"/>
                  </a:cubicBezTo>
                  <a:cubicBezTo>
                    <a:pt x="2899" y="2136"/>
                    <a:pt x="3096" y="2079"/>
                    <a:pt x="3295" y="1990"/>
                  </a:cubicBezTo>
                  <a:cubicBezTo>
                    <a:pt x="2920" y="1669"/>
                    <a:pt x="2599" y="1302"/>
                    <a:pt x="2293" y="881"/>
                  </a:cubicBezTo>
                  <a:cubicBezTo>
                    <a:pt x="1833" y="250"/>
                    <a:pt x="1366" y="0"/>
                    <a:pt x="881"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8" name="Google Shape;6038;p119"/>
            <p:cNvSpPr/>
            <p:nvPr/>
          </p:nvSpPr>
          <p:spPr>
            <a:xfrm>
              <a:off x="1732300" y="3533675"/>
              <a:ext cx="237600" cy="92300"/>
            </a:xfrm>
            <a:custGeom>
              <a:avLst/>
              <a:gdLst/>
              <a:ahLst/>
              <a:cxnLst/>
              <a:rect l="l" t="t" r="r" b="b"/>
              <a:pathLst>
                <a:path w="9504" h="3692" extrusionOk="0">
                  <a:moveTo>
                    <a:pt x="6123" y="1"/>
                  </a:moveTo>
                  <a:cubicBezTo>
                    <a:pt x="5995" y="1"/>
                    <a:pt x="5866" y="11"/>
                    <a:pt x="5741" y="26"/>
                  </a:cubicBezTo>
                  <a:cubicBezTo>
                    <a:pt x="3941" y="236"/>
                    <a:pt x="2746" y="1826"/>
                    <a:pt x="1163" y="2518"/>
                  </a:cubicBezTo>
                  <a:cubicBezTo>
                    <a:pt x="889" y="2636"/>
                    <a:pt x="1" y="3039"/>
                    <a:pt x="65" y="3441"/>
                  </a:cubicBezTo>
                  <a:cubicBezTo>
                    <a:pt x="93" y="3630"/>
                    <a:pt x="240" y="3691"/>
                    <a:pt x="414" y="3691"/>
                  </a:cubicBezTo>
                  <a:cubicBezTo>
                    <a:pt x="625" y="3691"/>
                    <a:pt x="881" y="3602"/>
                    <a:pt x="1021" y="3541"/>
                  </a:cubicBezTo>
                  <a:cubicBezTo>
                    <a:pt x="1581" y="3296"/>
                    <a:pt x="2130" y="3035"/>
                    <a:pt x="2657" y="2721"/>
                  </a:cubicBezTo>
                  <a:cubicBezTo>
                    <a:pt x="3203" y="2393"/>
                    <a:pt x="3759" y="1794"/>
                    <a:pt x="4326" y="1534"/>
                  </a:cubicBezTo>
                  <a:cubicBezTo>
                    <a:pt x="4497" y="1456"/>
                    <a:pt x="4640" y="1413"/>
                    <a:pt x="4768" y="1395"/>
                  </a:cubicBezTo>
                  <a:cubicBezTo>
                    <a:pt x="5068" y="1249"/>
                    <a:pt x="5364" y="1163"/>
                    <a:pt x="5649" y="1163"/>
                  </a:cubicBezTo>
                  <a:cubicBezTo>
                    <a:pt x="6134" y="1163"/>
                    <a:pt x="6601" y="1413"/>
                    <a:pt x="7061" y="2044"/>
                  </a:cubicBezTo>
                  <a:cubicBezTo>
                    <a:pt x="7367" y="2465"/>
                    <a:pt x="7688" y="2832"/>
                    <a:pt x="8063" y="3153"/>
                  </a:cubicBezTo>
                  <a:cubicBezTo>
                    <a:pt x="8755" y="2846"/>
                    <a:pt x="9503" y="2154"/>
                    <a:pt x="9172" y="2037"/>
                  </a:cubicBezTo>
                  <a:cubicBezTo>
                    <a:pt x="8733" y="1879"/>
                    <a:pt x="8348" y="1744"/>
                    <a:pt x="8035" y="1392"/>
                  </a:cubicBezTo>
                  <a:cubicBezTo>
                    <a:pt x="7778" y="1099"/>
                    <a:pt x="7721" y="728"/>
                    <a:pt x="7436" y="454"/>
                  </a:cubicBezTo>
                  <a:cubicBezTo>
                    <a:pt x="7082" y="118"/>
                    <a:pt x="6597" y="1"/>
                    <a:pt x="6123"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9" name="Google Shape;6039;p119"/>
            <p:cNvSpPr/>
            <p:nvPr/>
          </p:nvSpPr>
          <p:spPr>
            <a:xfrm>
              <a:off x="2029975" y="3568625"/>
              <a:ext cx="152875" cy="91650"/>
            </a:xfrm>
            <a:custGeom>
              <a:avLst/>
              <a:gdLst/>
              <a:ahLst/>
              <a:cxnLst/>
              <a:rect l="l" t="t" r="r" b="b"/>
              <a:pathLst>
                <a:path w="6115" h="3666" extrusionOk="0">
                  <a:moveTo>
                    <a:pt x="6026" y="0"/>
                  </a:moveTo>
                  <a:lnTo>
                    <a:pt x="6026" y="0"/>
                  </a:lnTo>
                  <a:cubicBezTo>
                    <a:pt x="5730" y="79"/>
                    <a:pt x="5441" y="203"/>
                    <a:pt x="5185" y="374"/>
                  </a:cubicBezTo>
                  <a:cubicBezTo>
                    <a:pt x="4329" y="942"/>
                    <a:pt x="3812" y="1880"/>
                    <a:pt x="2920" y="2415"/>
                  </a:cubicBezTo>
                  <a:cubicBezTo>
                    <a:pt x="2346" y="2757"/>
                    <a:pt x="1701" y="2956"/>
                    <a:pt x="1049" y="3060"/>
                  </a:cubicBezTo>
                  <a:cubicBezTo>
                    <a:pt x="731" y="3110"/>
                    <a:pt x="410" y="3134"/>
                    <a:pt x="89" y="3134"/>
                  </a:cubicBezTo>
                  <a:lnTo>
                    <a:pt x="0" y="3134"/>
                  </a:lnTo>
                  <a:cubicBezTo>
                    <a:pt x="249" y="3438"/>
                    <a:pt x="581" y="3666"/>
                    <a:pt x="895" y="3666"/>
                  </a:cubicBezTo>
                  <a:cubicBezTo>
                    <a:pt x="945" y="3666"/>
                    <a:pt x="995" y="3659"/>
                    <a:pt x="1041" y="3648"/>
                  </a:cubicBezTo>
                  <a:cubicBezTo>
                    <a:pt x="1954" y="3417"/>
                    <a:pt x="2835" y="3027"/>
                    <a:pt x="3583" y="2454"/>
                  </a:cubicBezTo>
                  <a:cubicBezTo>
                    <a:pt x="4283" y="1919"/>
                    <a:pt x="4814" y="1074"/>
                    <a:pt x="5677" y="795"/>
                  </a:cubicBezTo>
                  <a:cubicBezTo>
                    <a:pt x="6037" y="678"/>
                    <a:pt x="6115" y="357"/>
                    <a:pt x="6026"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0" name="Google Shape;6040;p119"/>
            <p:cNvSpPr/>
            <p:nvPr/>
          </p:nvSpPr>
          <p:spPr>
            <a:xfrm>
              <a:off x="2014350" y="3538575"/>
              <a:ext cx="166275" cy="108425"/>
            </a:xfrm>
            <a:custGeom>
              <a:avLst/>
              <a:gdLst/>
              <a:ahLst/>
              <a:cxnLst/>
              <a:rect l="l" t="t" r="r" b="b"/>
              <a:pathLst>
                <a:path w="6651" h="4337" extrusionOk="0">
                  <a:moveTo>
                    <a:pt x="5424" y="1"/>
                  </a:moveTo>
                  <a:cubicBezTo>
                    <a:pt x="5364" y="1"/>
                    <a:pt x="5303" y="8"/>
                    <a:pt x="5242" y="26"/>
                  </a:cubicBezTo>
                  <a:cubicBezTo>
                    <a:pt x="4401" y="297"/>
                    <a:pt x="3884" y="892"/>
                    <a:pt x="3252" y="1474"/>
                  </a:cubicBezTo>
                  <a:cubicBezTo>
                    <a:pt x="2490" y="2172"/>
                    <a:pt x="1613" y="2625"/>
                    <a:pt x="611" y="2878"/>
                  </a:cubicBezTo>
                  <a:cubicBezTo>
                    <a:pt x="1" y="3031"/>
                    <a:pt x="186" y="3801"/>
                    <a:pt x="625" y="4336"/>
                  </a:cubicBezTo>
                  <a:lnTo>
                    <a:pt x="714" y="4336"/>
                  </a:lnTo>
                  <a:cubicBezTo>
                    <a:pt x="1035" y="4336"/>
                    <a:pt x="1356" y="4312"/>
                    <a:pt x="1674" y="4262"/>
                  </a:cubicBezTo>
                  <a:cubicBezTo>
                    <a:pt x="2326" y="4158"/>
                    <a:pt x="2971" y="3959"/>
                    <a:pt x="3545" y="3617"/>
                  </a:cubicBezTo>
                  <a:cubicBezTo>
                    <a:pt x="4437" y="3082"/>
                    <a:pt x="4954" y="2144"/>
                    <a:pt x="5810" y="1576"/>
                  </a:cubicBezTo>
                  <a:cubicBezTo>
                    <a:pt x="6066" y="1405"/>
                    <a:pt x="6355" y="1281"/>
                    <a:pt x="6651" y="1202"/>
                  </a:cubicBezTo>
                  <a:cubicBezTo>
                    <a:pt x="6509" y="639"/>
                    <a:pt x="5941" y="1"/>
                    <a:pt x="5424"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1" name="Google Shape;6041;p119"/>
            <p:cNvSpPr/>
            <p:nvPr/>
          </p:nvSpPr>
          <p:spPr>
            <a:xfrm>
              <a:off x="2199600" y="3542125"/>
              <a:ext cx="59475" cy="48000"/>
            </a:xfrm>
            <a:custGeom>
              <a:avLst/>
              <a:gdLst/>
              <a:ahLst/>
              <a:cxnLst/>
              <a:rect l="l" t="t" r="r" b="b"/>
              <a:pathLst>
                <a:path w="2379" h="1920" extrusionOk="0">
                  <a:moveTo>
                    <a:pt x="1755" y="1"/>
                  </a:moveTo>
                  <a:cubicBezTo>
                    <a:pt x="1897" y="65"/>
                    <a:pt x="2033" y="137"/>
                    <a:pt x="2168" y="212"/>
                  </a:cubicBezTo>
                  <a:cubicBezTo>
                    <a:pt x="2239" y="251"/>
                    <a:pt x="2308" y="294"/>
                    <a:pt x="2379" y="336"/>
                  </a:cubicBezTo>
                  <a:cubicBezTo>
                    <a:pt x="2193" y="147"/>
                    <a:pt x="1979" y="1"/>
                    <a:pt x="1759" y="1"/>
                  </a:cubicBezTo>
                  <a:close/>
                  <a:moveTo>
                    <a:pt x="1" y="982"/>
                  </a:moveTo>
                  <a:cubicBezTo>
                    <a:pt x="243" y="1367"/>
                    <a:pt x="589" y="1770"/>
                    <a:pt x="1052" y="1838"/>
                  </a:cubicBezTo>
                  <a:cubicBezTo>
                    <a:pt x="1306" y="1877"/>
                    <a:pt x="1559" y="1905"/>
                    <a:pt x="1816" y="1920"/>
                  </a:cubicBezTo>
                  <a:cubicBezTo>
                    <a:pt x="1640" y="1745"/>
                    <a:pt x="1466" y="1567"/>
                    <a:pt x="1252" y="1413"/>
                  </a:cubicBezTo>
                  <a:cubicBezTo>
                    <a:pt x="878" y="1139"/>
                    <a:pt x="442" y="1003"/>
                    <a:pt x="1" y="982"/>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2" name="Google Shape;6042;p119"/>
            <p:cNvSpPr/>
            <p:nvPr/>
          </p:nvSpPr>
          <p:spPr>
            <a:xfrm>
              <a:off x="2187225" y="3540100"/>
              <a:ext cx="94850" cy="50400"/>
            </a:xfrm>
            <a:custGeom>
              <a:avLst/>
              <a:gdLst/>
              <a:ahLst/>
              <a:cxnLst/>
              <a:rect l="l" t="t" r="r" b="b"/>
              <a:pathLst>
                <a:path w="3794" h="2016" extrusionOk="0">
                  <a:moveTo>
                    <a:pt x="381" y="1"/>
                  </a:moveTo>
                  <a:cubicBezTo>
                    <a:pt x="0" y="1"/>
                    <a:pt x="374" y="867"/>
                    <a:pt x="445" y="988"/>
                  </a:cubicBezTo>
                  <a:cubicBezTo>
                    <a:pt x="463" y="1013"/>
                    <a:pt x="478" y="1038"/>
                    <a:pt x="496" y="1063"/>
                  </a:cubicBezTo>
                  <a:cubicBezTo>
                    <a:pt x="937" y="1084"/>
                    <a:pt x="1373" y="1220"/>
                    <a:pt x="1747" y="1494"/>
                  </a:cubicBezTo>
                  <a:cubicBezTo>
                    <a:pt x="1961" y="1648"/>
                    <a:pt x="2135" y="1826"/>
                    <a:pt x="2311" y="2001"/>
                  </a:cubicBezTo>
                  <a:cubicBezTo>
                    <a:pt x="2474" y="2012"/>
                    <a:pt x="2639" y="2015"/>
                    <a:pt x="2803" y="2015"/>
                  </a:cubicBezTo>
                  <a:cubicBezTo>
                    <a:pt x="2981" y="2015"/>
                    <a:pt x="3159" y="2012"/>
                    <a:pt x="3341" y="1997"/>
                  </a:cubicBezTo>
                  <a:cubicBezTo>
                    <a:pt x="3794" y="1969"/>
                    <a:pt x="3434" y="1202"/>
                    <a:pt x="3323" y="1017"/>
                  </a:cubicBezTo>
                  <a:cubicBezTo>
                    <a:pt x="3223" y="852"/>
                    <a:pt x="3063" y="613"/>
                    <a:pt x="2874" y="417"/>
                  </a:cubicBezTo>
                  <a:cubicBezTo>
                    <a:pt x="2803" y="375"/>
                    <a:pt x="2734" y="332"/>
                    <a:pt x="2663" y="293"/>
                  </a:cubicBezTo>
                  <a:cubicBezTo>
                    <a:pt x="2528" y="218"/>
                    <a:pt x="2392" y="146"/>
                    <a:pt x="2250" y="82"/>
                  </a:cubicBezTo>
                  <a:lnTo>
                    <a:pt x="2221" y="82"/>
                  </a:lnTo>
                  <a:cubicBezTo>
                    <a:pt x="2043" y="93"/>
                    <a:pt x="1862" y="100"/>
                    <a:pt x="1683" y="100"/>
                  </a:cubicBezTo>
                  <a:cubicBezTo>
                    <a:pt x="1266" y="100"/>
                    <a:pt x="848" y="68"/>
                    <a:pt x="428" y="4"/>
                  </a:cubicBezTo>
                  <a:cubicBezTo>
                    <a:pt x="414" y="1"/>
                    <a:pt x="396" y="1"/>
                    <a:pt x="381"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043" name="Google Shape;6043;p119"/>
          <p:cNvSpPr/>
          <p:nvPr/>
        </p:nvSpPr>
        <p:spPr>
          <a:xfrm>
            <a:off x="3113824" y="1350175"/>
            <a:ext cx="447282" cy="340388"/>
          </a:xfrm>
          <a:custGeom>
            <a:avLst/>
            <a:gdLst/>
            <a:ahLst/>
            <a:cxnLst/>
            <a:rect l="l" t="t" r="r" b="b"/>
            <a:pathLst>
              <a:path w="15909" h="12107" extrusionOk="0">
                <a:moveTo>
                  <a:pt x="14097" y="0"/>
                </a:moveTo>
                <a:cubicBezTo>
                  <a:pt x="13815" y="0"/>
                  <a:pt x="13573" y="61"/>
                  <a:pt x="13448" y="201"/>
                </a:cubicBezTo>
                <a:cubicBezTo>
                  <a:pt x="10627" y="3410"/>
                  <a:pt x="7910" y="6705"/>
                  <a:pt x="5293" y="10081"/>
                </a:cubicBezTo>
                <a:cubicBezTo>
                  <a:pt x="4283" y="8908"/>
                  <a:pt x="3239" y="7763"/>
                  <a:pt x="2165" y="6644"/>
                </a:cubicBezTo>
                <a:cubicBezTo>
                  <a:pt x="2009" y="6483"/>
                  <a:pt x="1164" y="6216"/>
                  <a:pt x="579" y="6216"/>
                </a:cubicBezTo>
                <a:cubicBezTo>
                  <a:pt x="247" y="6216"/>
                  <a:pt x="1" y="6305"/>
                  <a:pt x="22" y="6555"/>
                </a:cubicBezTo>
                <a:cubicBezTo>
                  <a:pt x="62" y="6983"/>
                  <a:pt x="87" y="7047"/>
                  <a:pt x="383" y="7368"/>
                </a:cubicBezTo>
                <a:cubicBezTo>
                  <a:pt x="479" y="7471"/>
                  <a:pt x="664" y="7553"/>
                  <a:pt x="889" y="7610"/>
                </a:cubicBezTo>
                <a:cubicBezTo>
                  <a:pt x="2116" y="8915"/>
                  <a:pt x="3299" y="10260"/>
                  <a:pt x="4444" y="11643"/>
                </a:cubicBezTo>
                <a:cubicBezTo>
                  <a:pt x="4651" y="11892"/>
                  <a:pt x="5282" y="12106"/>
                  <a:pt x="5810" y="12106"/>
                </a:cubicBezTo>
                <a:cubicBezTo>
                  <a:pt x="6116" y="12106"/>
                  <a:pt x="6391" y="12035"/>
                  <a:pt x="6526" y="11856"/>
                </a:cubicBezTo>
                <a:cubicBezTo>
                  <a:pt x="9418" y="8066"/>
                  <a:pt x="12439" y="4379"/>
                  <a:pt x="15584" y="800"/>
                </a:cubicBezTo>
                <a:cubicBezTo>
                  <a:pt x="15908" y="432"/>
                  <a:pt x="14863" y="0"/>
                  <a:pt x="14097"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044" name="Google Shape;6044;p119"/>
          <p:cNvGrpSpPr/>
          <p:nvPr/>
        </p:nvGrpSpPr>
        <p:grpSpPr>
          <a:xfrm>
            <a:off x="3123355" y="1800396"/>
            <a:ext cx="580487" cy="378482"/>
            <a:chOff x="2892681" y="1800396"/>
            <a:chExt cx="580487" cy="378482"/>
          </a:xfrm>
        </p:grpSpPr>
        <p:sp>
          <p:nvSpPr>
            <p:cNvPr id="6045" name="Google Shape;6045;p119"/>
            <p:cNvSpPr/>
            <p:nvPr/>
          </p:nvSpPr>
          <p:spPr>
            <a:xfrm>
              <a:off x="2989253" y="1812626"/>
              <a:ext cx="392682" cy="295573"/>
            </a:xfrm>
            <a:custGeom>
              <a:avLst/>
              <a:gdLst/>
              <a:ahLst/>
              <a:cxnLst/>
              <a:rect l="l" t="t" r="r" b="b"/>
              <a:pathLst>
                <a:path w="13967" h="10513" extrusionOk="0">
                  <a:moveTo>
                    <a:pt x="12452" y="0"/>
                  </a:moveTo>
                  <a:cubicBezTo>
                    <a:pt x="12266" y="0"/>
                    <a:pt x="12067" y="65"/>
                    <a:pt x="11860" y="168"/>
                  </a:cubicBezTo>
                  <a:cubicBezTo>
                    <a:pt x="12644" y="486"/>
                    <a:pt x="13364" y="938"/>
                    <a:pt x="13966" y="1544"/>
                  </a:cubicBezTo>
                  <a:cubicBezTo>
                    <a:pt x="13963" y="1531"/>
                    <a:pt x="13960" y="1516"/>
                    <a:pt x="13956" y="1502"/>
                  </a:cubicBezTo>
                  <a:cubicBezTo>
                    <a:pt x="13849" y="1042"/>
                    <a:pt x="13015" y="36"/>
                    <a:pt x="12498" y="4"/>
                  </a:cubicBezTo>
                  <a:cubicBezTo>
                    <a:pt x="12483" y="0"/>
                    <a:pt x="12465" y="0"/>
                    <a:pt x="12452" y="0"/>
                  </a:cubicBezTo>
                  <a:close/>
                  <a:moveTo>
                    <a:pt x="11239" y="564"/>
                  </a:moveTo>
                  <a:cubicBezTo>
                    <a:pt x="10786" y="902"/>
                    <a:pt x="10355" y="1312"/>
                    <a:pt x="10056" y="1534"/>
                  </a:cubicBezTo>
                  <a:cubicBezTo>
                    <a:pt x="8975" y="2336"/>
                    <a:pt x="7923" y="3178"/>
                    <a:pt x="6871" y="4019"/>
                  </a:cubicBezTo>
                  <a:cubicBezTo>
                    <a:pt x="6500" y="4315"/>
                    <a:pt x="6129" y="4611"/>
                    <a:pt x="5755" y="4907"/>
                  </a:cubicBezTo>
                  <a:cubicBezTo>
                    <a:pt x="6397" y="5364"/>
                    <a:pt x="7031" y="5831"/>
                    <a:pt x="7655" y="6308"/>
                  </a:cubicBezTo>
                  <a:cubicBezTo>
                    <a:pt x="7777" y="6212"/>
                    <a:pt x="7898" y="6116"/>
                    <a:pt x="8019" y="6019"/>
                  </a:cubicBezTo>
                  <a:cubicBezTo>
                    <a:pt x="8939" y="5285"/>
                    <a:pt x="9855" y="4547"/>
                    <a:pt x="10793" y="3830"/>
                  </a:cubicBezTo>
                  <a:cubicBezTo>
                    <a:pt x="11325" y="3420"/>
                    <a:pt x="11863" y="3017"/>
                    <a:pt x="12412" y="2629"/>
                  </a:cubicBezTo>
                  <a:cubicBezTo>
                    <a:pt x="12516" y="2553"/>
                    <a:pt x="12651" y="2439"/>
                    <a:pt x="12804" y="2315"/>
                  </a:cubicBezTo>
                  <a:cubicBezTo>
                    <a:pt x="12562" y="1755"/>
                    <a:pt x="12180" y="1248"/>
                    <a:pt x="11682" y="849"/>
                  </a:cubicBezTo>
                  <a:cubicBezTo>
                    <a:pt x="11542" y="739"/>
                    <a:pt x="11392" y="642"/>
                    <a:pt x="11239" y="564"/>
                  </a:cubicBezTo>
                  <a:close/>
                  <a:moveTo>
                    <a:pt x="4857" y="5606"/>
                  </a:moveTo>
                  <a:cubicBezTo>
                    <a:pt x="3409" y="6725"/>
                    <a:pt x="1929" y="7799"/>
                    <a:pt x="353" y="8744"/>
                  </a:cubicBezTo>
                  <a:cubicBezTo>
                    <a:pt x="0" y="8955"/>
                    <a:pt x="1483" y="10320"/>
                    <a:pt x="1690" y="10409"/>
                  </a:cubicBezTo>
                  <a:cubicBezTo>
                    <a:pt x="1819" y="10466"/>
                    <a:pt x="1943" y="10512"/>
                    <a:pt x="2054" y="10512"/>
                  </a:cubicBezTo>
                  <a:cubicBezTo>
                    <a:pt x="2178" y="10512"/>
                    <a:pt x="2282" y="10456"/>
                    <a:pt x="2357" y="10284"/>
                  </a:cubicBezTo>
                  <a:cubicBezTo>
                    <a:pt x="2378" y="10238"/>
                    <a:pt x="2385" y="10188"/>
                    <a:pt x="2378" y="10135"/>
                  </a:cubicBezTo>
                  <a:cubicBezTo>
                    <a:pt x="3926" y="9172"/>
                    <a:pt x="5384" y="8091"/>
                    <a:pt x="6817" y="6972"/>
                  </a:cubicBezTo>
                  <a:cubicBezTo>
                    <a:pt x="6172" y="6504"/>
                    <a:pt x="5520" y="6052"/>
                    <a:pt x="4857" y="5606"/>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6" name="Google Shape;6046;p119"/>
            <p:cNvSpPr/>
            <p:nvPr/>
          </p:nvSpPr>
          <p:spPr>
            <a:xfrm>
              <a:off x="2985233" y="1848724"/>
              <a:ext cx="300774" cy="227394"/>
            </a:xfrm>
            <a:custGeom>
              <a:avLst/>
              <a:gdLst/>
              <a:ahLst/>
              <a:cxnLst/>
              <a:rect l="l" t="t" r="r" b="b"/>
              <a:pathLst>
                <a:path w="10698" h="8088" extrusionOk="0">
                  <a:moveTo>
                    <a:pt x="214" y="0"/>
                  </a:moveTo>
                  <a:cubicBezTo>
                    <a:pt x="0" y="0"/>
                    <a:pt x="160" y="499"/>
                    <a:pt x="207" y="645"/>
                  </a:cubicBezTo>
                  <a:cubicBezTo>
                    <a:pt x="285" y="895"/>
                    <a:pt x="453" y="1202"/>
                    <a:pt x="657" y="1462"/>
                  </a:cubicBezTo>
                  <a:cubicBezTo>
                    <a:pt x="938" y="1209"/>
                    <a:pt x="1230" y="970"/>
                    <a:pt x="1529" y="746"/>
                  </a:cubicBezTo>
                  <a:cubicBezTo>
                    <a:pt x="1149" y="514"/>
                    <a:pt x="759" y="282"/>
                    <a:pt x="374" y="57"/>
                  </a:cubicBezTo>
                  <a:cubicBezTo>
                    <a:pt x="307" y="18"/>
                    <a:pt x="253" y="0"/>
                    <a:pt x="214" y="0"/>
                  </a:cubicBezTo>
                  <a:close/>
                  <a:moveTo>
                    <a:pt x="3142" y="1754"/>
                  </a:moveTo>
                  <a:cubicBezTo>
                    <a:pt x="2821" y="2004"/>
                    <a:pt x="2518" y="2271"/>
                    <a:pt x="2232" y="2557"/>
                  </a:cubicBezTo>
                  <a:cubicBezTo>
                    <a:pt x="3170" y="3124"/>
                    <a:pt x="4093" y="3713"/>
                    <a:pt x="5000" y="4322"/>
                  </a:cubicBezTo>
                  <a:cubicBezTo>
                    <a:pt x="5299" y="4090"/>
                    <a:pt x="5599" y="3858"/>
                    <a:pt x="5898" y="3623"/>
                  </a:cubicBezTo>
                  <a:cubicBezTo>
                    <a:pt x="4992" y="2977"/>
                    <a:pt x="4075" y="2354"/>
                    <a:pt x="3142" y="1754"/>
                  </a:cubicBezTo>
                  <a:close/>
                  <a:moveTo>
                    <a:pt x="7798" y="5024"/>
                  </a:moveTo>
                  <a:cubicBezTo>
                    <a:pt x="7520" y="5245"/>
                    <a:pt x="7242" y="5467"/>
                    <a:pt x="6960" y="5688"/>
                  </a:cubicBezTo>
                  <a:cubicBezTo>
                    <a:pt x="7966" y="6415"/>
                    <a:pt x="8953" y="7167"/>
                    <a:pt x="9920" y="7949"/>
                  </a:cubicBezTo>
                  <a:cubicBezTo>
                    <a:pt x="9945" y="7995"/>
                    <a:pt x="9967" y="8041"/>
                    <a:pt x="9991" y="8087"/>
                  </a:cubicBezTo>
                  <a:cubicBezTo>
                    <a:pt x="10237" y="7906"/>
                    <a:pt x="10472" y="7713"/>
                    <a:pt x="10697" y="7510"/>
                  </a:cubicBezTo>
                  <a:cubicBezTo>
                    <a:pt x="10566" y="7307"/>
                    <a:pt x="10455" y="7149"/>
                    <a:pt x="10412" y="7114"/>
                  </a:cubicBezTo>
                  <a:cubicBezTo>
                    <a:pt x="9557" y="6397"/>
                    <a:pt x="8686" y="5702"/>
                    <a:pt x="7798" y="5024"/>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7" name="Google Shape;6047;p119"/>
            <p:cNvSpPr/>
            <p:nvPr/>
          </p:nvSpPr>
          <p:spPr>
            <a:xfrm>
              <a:off x="3125776" y="1950554"/>
              <a:ext cx="78722" cy="58086"/>
            </a:xfrm>
            <a:custGeom>
              <a:avLst/>
              <a:gdLst/>
              <a:ahLst/>
              <a:cxnLst/>
              <a:rect l="l" t="t" r="r" b="b"/>
              <a:pathLst>
                <a:path w="2800" h="2066" extrusionOk="0">
                  <a:moveTo>
                    <a:pt x="899" y="1"/>
                  </a:moveTo>
                  <a:cubicBezTo>
                    <a:pt x="600" y="236"/>
                    <a:pt x="300" y="468"/>
                    <a:pt x="1" y="700"/>
                  </a:cubicBezTo>
                  <a:cubicBezTo>
                    <a:pt x="664" y="1146"/>
                    <a:pt x="1316" y="1598"/>
                    <a:pt x="1961" y="2066"/>
                  </a:cubicBezTo>
                  <a:cubicBezTo>
                    <a:pt x="2243" y="1845"/>
                    <a:pt x="2521" y="1623"/>
                    <a:pt x="2799" y="1402"/>
                  </a:cubicBezTo>
                  <a:cubicBezTo>
                    <a:pt x="2175" y="925"/>
                    <a:pt x="1541" y="458"/>
                    <a:pt x="899"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8" name="Google Shape;6048;p119"/>
            <p:cNvSpPr/>
            <p:nvPr/>
          </p:nvSpPr>
          <p:spPr>
            <a:xfrm>
              <a:off x="3028219" y="1800396"/>
              <a:ext cx="444948" cy="335777"/>
            </a:xfrm>
            <a:custGeom>
              <a:avLst/>
              <a:gdLst/>
              <a:ahLst/>
              <a:cxnLst/>
              <a:rect l="l" t="t" r="r" b="b"/>
              <a:pathLst>
                <a:path w="15826" h="11943" extrusionOk="0">
                  <a:moveTo>
                    <a:pt x="7125" y="1"/>
                  </a:moveTo>
                  <a:cubicBezTo>
                    <a:pt x="5424" y="1"/>
                    <a:pt x="3716" y="400"/>
                    <a:pt x="2347" y="1038"/>
                  </a:cubicBezTo>
                  <a:cubicBezTo>
                    <a:pt x="1591" y="1391"/>
                    <a:pt x="778" y="1876"/>
                    <a:pt x="0" y="2465"/>
                  </a:cubicBezTo>
                  <a:cubicBezTo>
                    <a:pt x="543" y="2792"/>
                    <a:pt x="1078" y="3128"/>
                    <a:pt x="1613" y="3473"/>
                  </a:cubicBezTo>
                  <a:cubicBezTo>
                    <a:pt x="2375" y="2871"/>
                    <a:pt x="3221" y="2361"/>
                    <a:pt x="4065" y="1940"/>
                  </a:cubicBezTo>
                  <a:cubicBezTo>
                    <a:pt x="5214" y="1367"/>
                    <a:pt x="6836" y="653"/>
                    <a:pt x="8302" y="653"/>
                  </a:cubicBezTo>
                  <a:cubicBezTo>
                    <a:pt x="8851" y="653"/>
                    <a:pt x="9379" y="753"/>
                    <a:pt x="9853" y="999"/>
                  </a:cubicBezTo>
                  <a:cubicBezTo>
                    <a:pt x="10060" y="845"/>
                    <a:pt x="10270" y="707"/>
                    <a:pt x="10474" y="603"/>
                  </a:cubicBezTo>
                  <a:cubicBezTo>
                    <a:pt x="9435" y="186"/>
                    <a:pt x="8284" y="1"/>
                    <a:pt x="7125" y="1"/>
                  </a:cubicBezTo>
                  <a:close/>
                  <a:moveTo>
                    <a:pt x="12580" y="1979"/>
                  </a:moveTo>
                  <a:lnTo>
                    <a:pt x="12580" y="1979"/>
                  </a:lnTo>
                  <a:cubicBezTo>
                    <a:pt x="12588" y="2012"/>
                    <a:pt x="12595" y="2040"/>
                    <a:pt x="12602" y="2073"/>
                  </a:cubicBezTo>
                  <a:cubicBezTo>
                    <a:pt x="12641" y="2144"/>
                    <a:pt x="12645" y="2215"/>
                    <a:pt x="12606" y="2282"/>
                  </a:cubicBezTo>
                  <a:cubicBezTo>
                    <a:pt x="12574" y="2297"/>
                    <a:pt x="12538" y="2315"/>
                    <a:pt x="12503" y="2329"/>
                  </a:cubicBezTo>
                  <a:cubicBezTo>
                    <a:pt x="12473" y="2343"/>
                    <a:pt x="12438" y="2351"/>
                    <a:pt x="12402" y="2351"/>
                  </a:cubicBezTo>
                  <a:cubicBezTo>
                    <a:pt x="12320" y="2351"/>
                    <a:pt x="12228" y="2315"/>
                    <a:pt x="12131" y="2254"/>
                  </a:cubicBezTo>
                  <a:cubicBezTo>
                    <a:pt x="11896" y="2368"/>
                    <a:pt x="11639" y="2568"/>
                    <a:pt x="11418" y="2750"/>
                  </a:cubicBezTo>
                  <a:cubicBezTo>
                    <a:pt x="11732" y="3485"/>
                    <a:pt x="11818" y="4311"/>
                    <a:pt x="11639" y="5114"/>
                  </a:cubicBezTo>
                  <a:cubicBezTo>
                    <a:pt x="11290" y="6686"/>
                    <a:pt x="10381" y="8127"/>
                    <a:pt x="9168" y="9229"/>
                  </a:cubicBezTo>
                  <a:cubicBezTo>
                    <a:pt x="9507" y="9760"/>
                    <a:pt x="9967" y="10626"/>
                    <a:pt x="9657" y="10626"/>
                  </a:cubicBezTo>
                  <a:cubicBezTo>
                    <a:pt x="9646" y="10626"/>
                    <a:pt x="9636" y="10626"/>
                    <a:pt x="9625" y="10623"/>
                  </a:cubicBezTo>
                  <a:cubicBezTo>
                    <a:pt x="9475" y="10598"/>
                    <a:pt x="9325" y="10577"/>
                    <a:pt x="9175" y="10552"/>
                  </a:cubicBezTo>
                  <a:cubicBezTo>
                    <a:pt x="8930" y="10512"/>
                    <a:pt x="8670" y="10185"/>
                    <a:pt x="8462" y="9806"/>
                  </a:cubicBezTo>
                  <a:cubicBezTo>
                    <a:pt x="7553" y="10476"/>
                    <a:pt x="6519" y="10965"/>
                    <a:pt x="5446" y="11200"/>
                  </a:cubicBezTo>
                  <a:cubicBezTo>
                    <a:pt x="5264" y="11240"/>
                    <a:pt x="6106" y="11585"/>
                    <a:pt x="6155" y="11603"/>
                  </a:cubicBezTo>
                  <a:cubicBezTo>
                    <a:pt x="6469" y="11717"/>
                    <a:pt x="6975" y="11942"/>
                    <a:pt x="7360" y="11942"/>
                  </a:cubicBezTo>
                  <a:cubicBezTo>
                    <a:pt x="7421" y="11942"/>
                    <a:pt x="7478" y="11939"/>
                    <a:pt x="7528" y="11924"/>
                  </a:cubicBezTo>
                  <a:cubicBezTo>
                    <a:pt x="11026" y="11154"/>
                    <a:pt x="15826" y="6458"/>
                    <a:pt x="13197" y="2718"/>
                  </a:cubicBezTo>
                  <a:cubicBezTo>
                    <a:pt x="13008" y="2450"/>
                    <a:pt x="12802" y="2204"/>
                    <a:pt x="12580" y="1979"/>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9" name="Google Shape;6049;p119"/>
            <p:cNvSpPr/>
            <p:nvPr/>
          </p:nvSpPr>
          <p:spPr>
            <a:xfrm>
              <a:off x="3305229" y="1817349"/>
              <a:ext cx="78497" cy="60363"/>
            </a:xfrm>
            <a:custGeom>
              <a:avLst/>
              <a:gdLst/>
              <a:ahLst/>
              <a:cxnLst/>
              <a:rect l="l" t="t" r="r" b="b"/>
              <a:pathLst>
                <a:path w="2792" h="2147" extrusionOk="0">
                  <a:moveTo>
                    <a:pt x="621" y="0"/>
                  </a:moveTo>
                  <a:cubicBezTo>
                    <a:pt x="417" y="104"/>
                    <a:pt x="207" y="242"/>
                    <a:pt x="0" y="396"/>
                  </a:cubicBezTo>
                  <a:cubicBezTo>
                    <a:pt x="153" y="474"/>
                    <a:pt x="303" y="571"/>
                    <a:pt x="443" y="681"/>
                  </a:cubicBezTo>
                  <a:cubicBezTo>
                    <a:pt x="941" y="1080"/>
                    <a:pt x="1323" y="1587"/>
                    <a:pt x="1565" y="2147"/>
                  </a:cubicBezTo>
                  <a:cubicBezTo>
                    <a:pt x="1786" y="1965"/>
                    <a:pt x="2043" y="1765"/>
                    <a:pt x="2278" y="1651"/>
                  </a:cubicBezTo>
                  <a:cubicBezTo>
                    <a:pt x="2375" y="1712"/>
                    <a:pt x="2467" y="1748"/>
                    <a:pt x="2549" y="1748"/>
                  </a:cubicBezTo>
                  <a:cubicBezTo>
                    <a:pt x="2585" y="1748"/>
                    <a:pt x="2620" y="1740"/>
                    <a:pt x="2650" y="1726"/>
                  </a:cubicBezTo>
                  <a:cubicBezTo>
                    <a:pt x="2685" y="1712"/>
                    <a:pt x="2721" y="1694"/>
                    <a:pt x="2753" y="1679"/>
                  </a:cubicBezTo>
                  <a:cubicBezTo>
                    <a:pt x="2792" y="1612"/>
                    <a:pt x="2788" y="1541"/>
                    <a:pt x="2749" y="1470"/>
                  </a:cubicBezTo>
                  <a:cubicBezTo>
                    <a:pt x="2742" y="1437"/>
                    <a:pt x="2735" y="1409"/>
                    <a:pt x="2727" y="1376"/>
                  </a:cubicBezTo>
                  <a:cubicBezTo>
                    <a:pt x="2125" y="770"/>
                    <a:pt x="1405" y="318"/>
                    <a:pt x="621"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0" name="Google Shape;6050;p119"/>
            <p:cNvSpPr/>
            <p:nvPr/>
          </p:nvSpPr>
          <p:spPr>
            <a:xfrm>
              <a:off x="2892681" y="1889799"/>
              <a:ext cx="361137" cy="289078"/>
            </a:xfrm>
            <a:custGeom>
              <a:avLst/>
              <a:gdLst/>
              <a:ahLst/>
              <a:cxnLst/>
              <a:rect l="l" t="t" r="r" b="b"/>
              <a:pathLst>
                <a:path w="12845" h="10282" extrusionOk="0">
                  <a:moveTo>
                    <a:pt x="10590" y="8581"/>
                  </a:moveTo>
                  <a:cubicBezTo>
                    <a:pt x="10588" y="8582"/>
                    <a:pt x="10588" y="8583"/>
                    <a:pt x="10588" y="8584"/>
                  </a:cubicBezTo>
                  <a:cubicBezTo>
                    <a:pt x="10588" y="8583"/>
                    <a:pt x="10589" y="8582"/>
                    <a:pt x="10590" y="8581"/>
                  </a:cubicBezTo>
                  <a:close/>
                  <a:moveTo>
                    <a:pt x="3949" y="1"/>
                  </a:moveTo>
                  <a:cubicBezTo>
                    <a:pt x="1599" y="2109"/>
                    <a:pt x="1" y="5111"/>
                    <a:pt x="2287" y="7938"/>
                  </a:cubicBezTo>
                  <a:cubicBezTo>
                    <a:pt x="3371" y="9276"/>
                    <a:pt x="5339" y="9860"/>
                    <a:pt x="6965" y="10153"/>
                  </a:cubicBezTo>
                  <a:cubicBezTo>
                    <a:pt x="7453" y="10242"/>
                    <a:pt x="7942" y="10281"/>
                    <a:pt x="8427" y="10281"/>
                  </a:cubicBezTo>
                  <a:cubicBezTo>
                    <a:pt x="8990" y="10281"/>
                    <a:pt x="9550" y="10227"/>
                    <a:pt x="10114" y="10132"/>
                  </a:cubicBezTo>
                  <a:cubicBezTo>
                    <a:pt x="10534" y="10056"/>
                    <a:pt x="12844" y="9750"/>
                    <a:pt x="12798" y="9233"/>
                  </a:cubicBezTo>
                  <a:cubicBezTo>
                    <a:pt x="12777" y="8991"/>
                    <a:pt x="11315" y="8512"/>
                    <a:pt x="10787" y="8512"/>
                  </a:cubicBezTo>
                  <a:cubicBezTo>
                    <a:pt x="10702" y="8512"/>
                    <a:pt x="10641" y="8527"/>
                    <a:pt x="10616" y="8555"/>
                  </a:cubicBezTo>
                  <a:cubicBezTo>
                    <a:pt x="10607" y="8562"/>
                    <a:pt x="10597" y="8571"/>
                    <a:pt x="10590" y="8581"/>
                  </a:cubicBezTo>
                  <a:lnTo>
                    <a:pt x="10590" y="8581"/>
                  </a:lnTo>
                  <a:cubicBezTo>
                    <a:pt x="10592" y="8580"/>
                    <a:pt x="10597" y="8580"/>
                    <a:pt x="10602" y="8580"/>
                  </a:cubicBezTo>
                  <a:lnTo>
                    <a:pt x="10613" y="8580"/>
                  </a:lnTo>
                  <a:cubicBezTo>
                    <a:pt x="10559" y="8940"/>
                    <a:pt x="8840" y="9240"/>
                    <a:pt x="8548" y="9301"/>
                  </a:cubicBezTo>
                  <a:cubicBezTo>
                    <a:pt x="7953" y="9429"/>
                    <a:pt x="7321" y="9554"/>
                    <a:pt x="6701" y="9554"/>
                  </a:cubicBezTo>
                  <a:cubicBezTo>
                    <a:pt x="6105" y="9554"/>
                    <a:pt x="5521" y="9436"/>
                    <a:pt x="4993" y="9098"/>
                  </a:cubicBezTo>
                  <a:cubicBezTo>
                    <a:pt x="3730" y="8285"/>
                    <a:pt x="3371" y="6402"/>
                    <a:pt x="3521" y="5025"/>
                  </a:cubicBezTo>
                  <a:cubicBezTo>
                    <a:pt x="3688" y="3460"/>
                    <a:pt x="4462" y="2162"/>
                    <a:pt x="5524" y="1096"/>
                  </a:cubicBezTo>
                  <a:cubicBezTo>
                    <a:pt x="5160" y="878"/>
                    <a:pt x="4797" y="661"/>
                    <a:pt x="4430" y="447"/>
                  </a:cubicBezTo>
                  <a:cubicBezTo>
                    <a:pt x="4262" y="347"/>
                    <a:pt x="4094" y="187"/>
                    <a:pt x="3949"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1" name="Google Shape;6051;p119"/>
            <p:cNvSpPr/>
            <p:nvPr/>
          </p:nvSpPr>
          <p:spPr>
            <a:xfrm>
              <a:off x="3003676" y="1869670"/>
              <a:ext cx="304767" cy="229503"/>
            </a:xfrm>
            <a:custGeom>
              <a:avLst/>
              <a:gdLst/>
              <a:ahLst/>
              <a:cxnLst/>
              <a:rect l="l" t="t" r="r" b="b"/>
              <a:pathLst>
                <a:path w="10840" h="8163" extrusionOk="0">
                  <a:moveTo>
                    <a:pt x="873" y="1"/>
                  </a:moveTo>
                  <a:cubicBezTo>
                    <a:pt x="574" y="225"/>
                    <a:pt x="282" y="464"/>
                    <a:pt x="1" y="717"/>
                  </a:cubicBezTo>
                  <a:cubicBezTo>
                    <a:pt x="146" y="903"/>
                    <a:pt x="314" y="1063"/>
                    <a:pt x="482" y="1163"/>
                  </a:cubicBezTo>
                  <a:cubicBezTo>
                    <a:pt x="849" y="1377"/>
                    <a:pt x="1212" y="1594"/>
                    <a:pt x="1576" y="1812"/>
                  </a:cubicBezTo>
                  <a:cubicBezTo>
                    <a:pt x="1862" y="1526"/>
                    <a:pt x="2165" y="1259"/>
                    <a:pt x="2486" y="1009"/>
                  </a:cubicBezTo>
                  <a:cubicBezTo>
                    <a:pt x="1951" y="664"/>
                    <a:pt x="1416" y="328"/>
                    <a:pt x="873" y="1"/>
                  </a:cubicBezTo>
                  <a:close/>
                  <a:moveTo>
                    <a:pt x="10041" y="6765"/>
                  </a:moveTo>
                  <a:cubicBezTo>
                    <a:pt x="9816" y="6968"/>
                    <a:pt x="9581" y="7161"/>
                    <a:pt x="9335" y="7342"/>
                  </a:cubicBezTo>
                  <a:cubicBezTo>
                    <a:pt x="9543" y="7721"/>
                    <a:pt x="9803" y="8048"/>
                    <a:pt x="10048" y="8088"/>
                  </a:cubicBezTo>
                  <a:cubicBezTo>
                    <a:pt x="10198" y="8113"/>
                    <a:pt x="10348" y="8134"/>
                    <a:pt x="10498" y="8159"/>
                  </a:cubicBezTo>
                  <a:cubicBezTo>
                    <a:pt x="10509" y="8162"/>
                    <a:pt x="10519" y="8162"/>
                    <a:pt x="10530" y="8162"/>
                  </a:cubicBezTo>
                  <a:cubicBezTo>
                    <a:pt x="10840" y="8162"/>
                    <a:pt x="10380" y="7296"/>
                    <a:pt x="10041" y="6765"/>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52" name="Google Shape;6052;p119"/>
          <p:cNvGrpSpPr/>
          <p:nvPr/>
        </p:nvGrpSpPr>
        <p:grpSpPr>
          <a:xfrm>
            <a:off x="3168675" y="2200911"/>
            <a:ext cx="608268" cy="135345"/>
            <a:chOff x="2938001" y="2200911"/>
            <a:chExt cx="608268" cy="135345"/>
          </a:xfrm>
        </p:grpSpPr>
        <p:sp>
          <p:nvSpPr>
            <p:cNvPr id="6053" name="Google Shape;6053;p119"/>
            <p:cNvSpPr/>
            <p:nvPr/>
          </p:nvSpPr>
          <p:spPr>
            <a:xfrm>
              <a:off x="2938001" y="2200911"/>
              <a:ext cx="569863" cy="89237"/>
            </a:xfrm>
            <a:custGeom>
              <a:avLst/>
              <a:gdLst/>
              <a:ahLst/>
              <a:cxnLst/>
              <a:rect l="l" t="t" r="r" b="b"/>
              <a:pathLst>
                <a:path w="20269" h="3174" extrusionOk="0">
                  <a:moveTo>
                    <a:pt x="19612" y="0"/>
                  </a:moveTo>
                  <a:cubicBezTo>
                    <a:pt x="13026" y="25"/>
                    <a:pt x="6487" y="795"/>
                    <a:pt x="76" y="2300"/>
                  </a:cubicBezTo>
                  <a:cubicBezTo>
                    <a:pt x="0" y="2318"/>
                    <a:pt x="115" y="2731"/>
                    <a:pt x="311" y="3173"/>
                  </a:cubicBezTo>
                  <a:cubicBezTo>
                    <a:pt x="393" y="2945"/>
                    <a:pt x="557" y="2749"/>
                    <a:pt x="835" y="2632"/>
                  </a:cubicBezTo>
                  <a:cubicBezTo>
                    <a:pt x="3998" y="1312"/>
                    <a:pt x="7646" y="1465"/>
                    <a:pt x="11015" y="1237"/>
                  </a:cubicBezTo>
                  <a:cubicBezTo>
                    <a:pt x="12898" y="1108"/>
                    <a:pt x="14777" y="984"/>
                    <a:pt x="16660" y="856"/>
                  </a:cubicBezTo>
                  <a:cubicBezTo>
                    <a:pt x="17437" y="802"/>
                    <a:pt x="18503" y="563"/>
                    <a:pt x="19462" y="563"/>
                  </a:cubicBezTo>
                  <a:cubicBezTo>
                    <a:pt x="19741" y="563"/>
                    <a:pt x="20015" y="581"/>
                    <a:pt x="20269" y="634"/>
                  </a:cubicBezTo>
                  <a:cubicBezTo>
                    <a:pt x="20079" y="282"/>
                    <a:pt x="19854" y="0"/>
                    <a:pt x="19612"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4" name="Google Shape;6054;p119"/>
            <p:cNvSpPr/>
            <p:nvPr/>
          </p:nvSpPr>
          <p:spPr>
            <a:xfrm>
              <a:off x="2940222" y="2218736"/>
              <a:ext cx="606047" cy="117521"/>
            </a:xfrm>
            <a:custGeom>
              <a:avLst/>
              <a:gdLst/>
              <a:ahLst/>
              <a:cxnLst/>
              <a:rect l="l" t="t" r="r" b="b"/>
              <a:pathLst>
                <a:path w="21556" h="4180" extrusionOk="0">
                  <a:moveTo>
                    <a:pt x="20190" y="0"/>
                  </a:moveTo>
                  <a:lnTo>
                    <a:pt x="20190" y="0"/>
                  </a:lnTo>
                  <a:cubicBezTo>
                    <a:pt x="20496" y="578"/>
                    <a:pt x="20695" y="1338"/>
                    <a:pt x="20689" y="1338"/>
                  </a:cubicBezTo>
                  <a:cubicBezTo>
                    <a:pt x="14106" y="1363"/>
                    <a:pt x="7563" y="2133"/>
                    <a:pt x="1155" y="3637"/>
                  </a:cubicBezTo>
                  <a:cubicBezTo>
                    <a:pt x="1137" y="3641"/>
                    <a:pt x="1124" y="3645"/>
                    <a:pt x="1106" y="3645"/>
                  </a:cubicBezTo>
                  <a:cubicBezTo>
                    <a:pt x="820" y="3645"/>
                    <a:pt x="467" y="3071"/>
                    <a:pt x="232" y="2539"/>
                  </a:cubicBezTo>
                  <a:lnTo>
                    <a:pt x="232" y="2539"/>
                  </a:lnTo>
                  <a:cubicBezTo>
                    <a:pt x="0" y="3217"/>
                    <a:pt x="525" y="4180"/>
                    <a:pt x="1234" y="4180"/>
                  </a:cubicBezTo>
                  <a:cubicBezTo>
                    <a:pt x="1341" y="4180"/>
                    <a:pt x="1451" y="4159"/>
                    <a:pt x="1562" y="4111"/>
                  </a:cubicBezTo>
                  <a:cubicBezTo>
                    <a:pt x="4500" y="2885"/>
                    <a:pt x="7824" y="3010"/>
                    <a:pt x="10954" y="2800"/>
                  </a:cubicBezTo>
                  <a:cubicBezTo>
                    <a:pt x="12552" y="2689"/>
                    <a:pt x="14153" y="2582"/>
                    <a:pt x="15753" y="2472"/>
                  </a:cubicBezTo>
                  <a:cubicBezTo>
                    <a:pt x="16506" y="2421"/>
                    <a:pt x="17259" y="2372"/>
                    <a:pt x="18011" y="2319"/>
                  </a:cubicBezTo>
                  <a:cubicBezTo>
                    <a:pt x="18481" y="2286"/>
                    <a:pt x="18952" y="2258"/>
                    <a:pt x="19423" y="2225"/>
                  </a:cubicBezTo>
                  <a:cubicBezTo>
                    <a:pt x="19441" y="2222"/>
                    <a:pt x="19462" y="2222"/>
                    <a:pt x="19487" y="2222"/>
                  </a:cubicBezTo>
                  <a:cubicBezTo>
                    <a:pt x="19540" y="2222"/>
                    <a:pt x="19609" y="2225"/>
                    <a:pt x="19676" y="2225"/>
                  </a:cubicBezTo>
                  <a:cubicBezTo>
                    <a:pt x="19747" y="2229"/>
                    <a:pt x="19822" y="2229"/>
                    <a:pt x="19894" y="2229"/>
                  </a:cubicBezTo>
                  <a:lnTo>
                    <a:pt x="19951" y="2229"/>
                  </a:lnTo>
                  <a:cubicBezTo>
                    <a:pt x="20136" y="2361"/>
                    <a:pt x="20350" y="2443"/>
                    <a:pt x="20582" y="2443"/>
                  </a:cubicBezTo>
                  <a:cubicBezTo>
                    <a:pt x="20628" y="2443"/>
                    <a:pt x="20674" y="2439"/>
                    <a:pt x="20721" y="2432"/>
                  </a:cubicBezTo>
                  <a:cubicBezTo>
                    <a:pt x="20771" y="2426"/>
                    <a:pt x="20817" y="2418"/>
                    <a:pt x="20867" y="2411"/>
                  </a:cubicBezTo>
                  <a:cubicBezTo>
                    <a:pt x="21220" y="2361"/>
                    <a:pt x="21434" y="1965"/>
                    <a:pt x="21473" y="1651"/>
                  </a:cubicBezTo>
                  <a:cubicBezTo>
                    <a:pt x="21480" y="1591"/>
                    <a:pt x="21487" y="1534"/>
                    <a:pt x="21495" y="1473"/>
                  </a:cubicBezTo>
                  <a:cubicBezTo>
                    <a:pt x="21555" y="996"/>
                    <a:pt x="21256" y="479"/>
                    <a:pt x="20849" y="239"/>
                  </a:cubicBezTo>
                  <a:cubicBezTo>
                    <a:pt x="20649" y="125"/>
                    <a:pt x="20428" y="51"/>
                    <a:pt x="20190"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5" name="Google Shape;6055;p119"/>
            <p:cNvSpPr/>
            <p:nvPr/>
          </p:nvSpPr>
          <p:spPr>
            <a:xfrm>
              <a:off x="2946716" y="2216740"/>
              <a:ext cx="575373" cy="104503"/>
            </a:xfrm>
            <a:custGeom>
              <a:avLst/>
              <a:gdLst/>
              <a:ahLst/>
              <a:cxnLst/>
              <a:rect l="l" t="t" r="r" b="b"/>
              <a:pathLst>
                <a:path w="20465" h="3717" extrusionOk="0">
                  <a:moveTo>
                    <a:pt x="19152" y="0"/>
                  </a:moveTo>
                  <a:cubicBezTo>
                    <a:pt x="18193" y="0"/>
                    <a:pt x="17127" y="239"/>
                    <a:pt x="16350" y="293"/>
                  </a:cubicBezTo>
                  <a:cubicBezTo>
                    <a:pt x="14467" y="421"/>
                    <a:pt x="12588" y="545"/>
                    <a:pt x="10705" y="674"/>
                  </a:cubicBezTo>
                  <a:cubicBezTo>
                    <a:pt x="7336" y="902"/>
                    <a:pt x="3688" y="749"/>
                    <a:pt x="525" y="2069"/>
                  </a:cubicBezTo>
                  <a:cubicBezTo>
                    <a:pt x="247" y="2186"/>
                    <a:pt x="83" y="2382"/>
                    <a:pt x="1" y="2610"/>
                  </a:cubicBezTo>
                  <a:cubicBezTo>
                    <a:pt x="236" y="3142"/>
                    <a:pt x="589" y="3716"/>
                    <a:pt x="875" y="3716"/>
                  </a:cubicBezTo>
                  <a:cubicBezTo>
                    <a:pt x="893" y="3716"/>
                    <a:pt x="906" y="3712"/>
                    <a:pt x="924" y="3708"/>
                  </a:cubicBezTo>
                  <a:cubicBezTo>
                    <a:pt x="7332" y="2204"/>
                    <a:pt x="13875" y="1434"/>
                    <a:pt x="20458" y="1409"/>
                  </a:cubicBezTo>
                  <a:cubicBezTo>
                    <a:pt x="20464" y="1409"/>
                    <a:pt x="20265" y="649"/>
                    <a:pt x="19959" y="71"/>
                  </a:cubicBezTo>
                  <a:cubicBezTo>
                    <a:pt x="19705" y="18"/>
                    <a:pt x="19431" y="0"/>
                    <a:pt x="19152"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56" name="Google Shape;6056;p119"/>
          <p:cNvGrpSpPr/>
          <p:nvPr/>
        </p:nvGrpSpPr>
        <p:grpSpPr>
          <a:xfrm>
            <a:off x="3804253" y="1728930"/>
            <a:ext cx="768242" cy="301668"/>
            <a:chOff x="3573579" y="1728930"/>
            <a:chExt cx="768242" cy="301668"/>
          </a:xfrm>
        </p:grpSpPr>
        <p:sp>
          <p:nvSpPr>
            <p:cNvPr id="6057" name="Google Shape;6057;p119"/>
            <p:cNvSpPr/>
            <p:nvPr/>
          </p:nvSpPr>
          <p:spPr>
            <a:xfrm>
              <a:off x="3573579" y="1728930"/>
              <a:ext cx="679230" cy="100146"/>
            </a:xfrm>
            <a:custGeom>
              <a:avLst/>
              <a:gdLst/>
              <a:ahLst/>
              <a:cxnLst/>
              <a:rect l="l" t="t" r="r" b="b"/>
              <a:pathLst>
                <a:path w="24159" h="3562" extrusionOk="0">
                  <a:moveTo>
                    <a:pt x="23075" y="0"/>
                  </a:moveTo>
                  <a:cubicBezTo>
                    <a:pt x="22771" y="4"/>
                    <a:pt x="22472" y="7"/>
                    <a:pt x="22172" y="7"/>
                  </a:cubicBezTo>
                  <a:cubicBezTo>
                    <a:pt x="22015" y="7"/>
                    <a:pt x="21898" y="32"/>
                    <a:pt x="21808" y="71"/>
                  </a:cubicBezTo>
                  <a:cubicBezTo>
                    <a:pt x="14852" y="514"/>
                    <a:pt x="7952" y="1102"/>
                    <a:pt x="1024" y="1936"/>
                  </a:cubicBezTo>
                  <a:cubicBezTo>
                    <a:pt x="0" y="2057"/>
                    <a:pt x="1448" y="3562"/>
                    <a:pt x="2243" y="3562"/>
                  </a:cubicBezTo>
                  <a:cubicBezTo>
                    <a:pt x="2268" y="3562"/>
                    <a:pt x="2290" y="3562"/>
                    <a:pt x="2315" y="3559"/>
                  </a:cubicBezTo>
                  <a:cubicBezTo>
                    <a:pt x="3473" y="3420"/>
                    <a:pt x="4633" y="3288"/>
                    <a:pt x="5792" y="3160"/>
                  </a:cubicBezTo>
                  <a:cubicBezTo>
                    <a:pt x="11874" y="2064"/>
                    <a:pt x="18000" y="1241"/>
                    <a:pt x="24158" y="699"/>
                  </a:cubicBezTo>
                  <a:cubicBezTo>
                    <a:pt x="23841" y="336"/>
                    <a:pt x="23370" y="0"/>
                    <a:pt x="23075"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8" name="Google Shape;6058;p119"/>
            <p:cNvSpPr/>
            <p:nvPr/>
          </p:nvSpPr>
          <p:spPr>
            <a:xfrm>
              <a:off x="3577093" y="1743774"/>
              <a:ext cx="764728" cy="130538"/>
            </a:xfrm>
            <a:custGeom>
              <a:avLst/>
              <a:gdLst/>
              <a:ahLst/>
              <a:cxnLst/>
              <a:rect l="l" t="t" r="r" b="b"/>
              <a:pathLst>
                <a:path w="27200" h="4643" extrusionOk="0">
                  <a:moveTo>
                    <a:pt x="26062" y="0"/>
                  </a:moveTo>
                  <a:cubicBezTo>
                    <a:pt x="25710" y="17"/>
                    <a:pt x="25353" y="35"/>
                    <a:pt x="24996" y="50"/>
                  </a:cubicBezTo>
                  <a:cubicBezTo>
                    <a:pt x="24929" y="53"/>
                    <a:pt x="24850" y="75"/>
                    <a:pt x="24757" y="107"/>
                  </a:cubicBezTo>
                  <a:cubicBezTo>
                    <a:pt x="24519" y="129"/>
                    <a:pt x="24276" y="150"/>
                    <a:pt x="24033" y="171"/>
                  </a:cubicBezTo>
                  <a:cubicBezTo>
                    <a:pt x="24405" y="595"/>
                    <a:pt x="24572" y="1070"/>
                    <a:pt x="24020" y="1102"/>
                  </a:cubicBezTo>
                  <a:cubicBezTo>
                    <a:pt x="17872" y="1480"/>
                    <a:pt x="11774" y="1969"/>
                    <a:pt x="5667" y="2632"/>
                  </a:cubicBezTo>
                  <a:cubicBezTo>
                    <a:pt x="5306" y="2696"/>
                    <a:pt x="4949" y="2760"/>
                    <a:pt x="4593" y="2828"/>
                  </a:cubicBezTo>
                  <a:cubicBezTo>
                    <a:pt x="8637" y="2614"/>
                    <a:pt x="12681" y="2385"/>
                    <a:pt x="16720" y="2147"/>
                  </a:cubicBezTo>
                  <a:cubicBezTo>
                    <a:pt x="19455" y="1822"/>
                    <a:pt x="22197" y="1551"/>
                    <a:pt x="24943" y="1337"/>
                  </a:cubicBezTo>
                  <a:cubicBezTo>
                    <a:pt x="25506" y="1294"/>
                    <a:pt x="27200" y="0"/>
                    <a:pt x="26133" y="0"/>
                  </a:cubicBezTo>
                  <a:close/>
                  <a:moveTo>
                    <a:pt x="3045" y="3120"/>
                  </a:moveTo>
                  <a:cubicBezTo>
                    <a:pt x="2642" y="3198"/>
                    <a:pt x="2240" y="3277"/>
                    <a:pt x="1837" y="3355"/>
                  </a:cubicBezTo>
                  <a:cubicBezTo>
                    <a:pt x="1195" y="3483"/>
                    <a:pt x="0" y="4643"/>
                    <a:pt x="860" y="4643"/>
                  </a:cubicBezTo>
                  <a:cubicBezTo>
                    <a:pt x="949" y="4643"/>
                    <a:pt x="1059" y="4632"/>
                    <a:pt x="1195" y="4603"/>
                  </a:cubicBezTo>
                  <a:cubicBezTo>
                    <a:pt x="2072" y="4429"/>
                    <a:pt x="2949" y="4261"/>
                    <a:pt x="3830" y="4100"/>
                  </a:cubicBezTo>
                  <a:cubicBezTo>
                    <a:pt x="4065" y="3937"/>
                    <a:pt x="4350" y="3833"/>
                    <a:pt x="4611" y="3833"/>
                  </a:cubicBezTo>
                  <a:cubicBezTo>
                    <a:pt x="4664" y="3833"/>
                    <a:pt x="4714" y="3837"/>
                    <a:pt x="4760" y="3844"/>
                  </a:cubicBezTo>
                  <a:cubicBezTo>
                    <a:pt x="4786" y="3851"/>
                    <a:pt x="4811" y="3855"/>
                    <a:pt x="4836" y="3858"/>
                  </a:cubicBezTo>
                  <a:cubicBezTo>
                    <a:pt x="4885" y="3865"/>
                    <a:pt x="4936" y="3876"/>
                    <a:pt x="4982" y="3890"/>
                  </a:cubicBezTo>
                  <a:cubicBezTo>
                    <a:pt x="5263" y="3840"/>
                    <a:pt x="5545" y="3790"/>
                    <a:pt x="5827" y="3740"/>
                  </a:cubicBezTo>
                  <a:lnTo>
                    <a:pt x="5827" y="3740"/>
                  </a:lnTo>
                  <a:cubicBezTo>
                    <a:pt x="5413" y="3761"/>
                    <a:pt x="5003" y="3783"/>
                    <a:pt x="4589" y="3804"/>
                  </a:cubicBezTo>
                  <a:lnTo>
                    <a:pt x="4551" y="3804"/>
                  </a:lnTo>
                  <a:cubicBezTo>
                    <a:pt x="4076" y="3804"/>
                    <a:pt x="3113" y="3398"/>
                    <a:pt x="3045" y="312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9" name="Google Shape;6059;p119"/>
            <p:cNvSpPr/>
            <p:nvPr/>
          </p:nvSpPr>
          <p:spPr>
            <a:xfrm>
              <a:off x="3736388" y="1748582"/>
              <a:ext cx="531542" cy="69191"/>
            </a:xfrm>
            <a:custGeom>
              <a:avLst/>
              <a:gdLst/>
              <a:ahLst/>
              <a:cxnLst/>
              <a:rect l="l" t="t" r="r" b="b"/>
              <a:pathLst>
                <a:path w="18906" h="2461" extrusionOk="0">
                  <a:moveTo>
                    <a:pt x="18367" y="0"/>
                  </a:moveTo>
                  <a:cubicBezTo>
                    <a:pt x="12209" y="542"/>
                    <a:pt x="6083" y="1365"/>
                    <a:pt x="1" y="2461"/>
                  </a:cubicBezTo>
                  <a:cubicBezTo>
                    <a:pt x="6108" y="1798"/>
                    <a:pt x="12206" y="1309"/>
                    <a:pt x="18354" y="931"/>
                  </a:cubicBezTo>
                  <a:cubicBezTo>
                    <a:pt x="18906" y="899"/>
                    <a:pt x="18739" y="424"/>
                    <a:pt x="18367"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0" name="Google Shape;6060;p119"/>
            <p:cNvSpPr/>
            <p:nvPr/>
          </p:nvSpPr>
          <p:spPr>
            <a:xfrm>
              <a:off x="3661914" y="1793368"/>
              <a:ext cx="621285" cy="55555"/>
            </a:xfrm>
            <a:custGeom>
              <a:avLst/>
              <a:gdLst/>
              <a:ahLst/>
              <a:cxnLst/>
              <a:rect l="l" t="t" r="r" b="b"/>
              <a:pathLst>
                <a:path w="22098" h="1976" extrusionOk="0">
                  <a:moveTo>
                    <a:pt x="1576" y="1064"/>
                  </a:moveTo>
                  <a:cubicBezTo>
                    <a:pt x="1244" y="1082"/>
                    <a:pt x="917" y="1099"/>
                    <a:pt x="585" y="1117"/>
                  </a:cubicBezTo>
                  <a:cubicBezTo>
                    <a:pt x="143" y="1138"/>
                    <a:pt x="0" y="1235"/>
                    <a:pt x="28" y="1356"/>
                  </a:cubicBezTo>
                  <a:cubicBezTo>
                    <a:pt x="545" y="1256"/>
                    <a:pt x="1059" y="1160"/>
                    <a:pt x="1576" y="1064"/>
                  </a:cubicBezTo>
                  <a:close/>
                  <a:moveTo>
                    <a:pt x="19586" y="1"/>
                  </a:moveTo>
                  <a:cubicBezTo>
                    <a:pt x="19301" y="1"/>
                    <a:pt x="19030" y="19"/>
                    <a:pt x="18760" y="72"/>
                  </a:cubicBezTo>
                  <a:cubicBezTo>
                    <a:pt x="17073" y="179"/>
                    <a:pt x="15390" y="282"/>
                    <a:pt x="13703" y="383"/>
                  </a:cubicBezTo>
                  <a:cubicBezTo>
                    <a:pt x="10059" y="814"/>
                    <a:pt x="6425" y="1345"/>
                    <a:pt x="2810" y="1976"/>
                  </a:cubicBezTo>
                  <a:cubicBezTo>
                    <a:pt x="3676" y="1930"/>
                    <a:pt x="4539" y="1884"/>
                    <a:pt x="5406" y="1837"/>
                  </a:cubicBezTo>
                  <a:cubicBezTo>
                    <a:pt x="5734" y="1801"/>
                    <a:pt x="6062" y="1770"/>
                    <a:pt x="6394" y="1734"/>
                  </a:cubicBezTo>
                  <a:cubicBezTo>
                    <a:pt x="7880" y="1581"/>
                    <a:pt x="9371" y="1427"/>
                    <a:pt x="10862" y="1274"/>
                  </a:cubicBezTo>
                  <a:cubicBezTo>
                    <a:pt x="13882" y="964"/>
                    <a:pt x="16905" y="654"/>
                    <a:pt x="19929" y="340"/>
                  </a:cubicBezTo>
                  <a:cubicBezTo>
                    <a:pt x="19979" y="336"/>
                    <a:pt x="20025" y="329"/>
                    <a:pt x="20075" y="325"/>
                  </a:cubicBezTo>
                  <a:cubicBezTo>
                    <a:pt x="20129" y="322"/>
                    <a:pt x="20179" y="318"/>
                    <a:pt x="20225" y="318"/>
                  </a:cubicBezTo>
                  <a:cubicBezTo>
                    <a:pt x="20731" y="318"/>
                    <a:pt x="20960" y="585"/>
                    <a:pt x="20981" y="917"/>
                  </a:cubicBezTo>
                  <a:cubicBezTo>
                    <a:pt x="22097" y="786"/>
                    <a:pt x="20710" y="62"/>
                    <a:pt x="20125" y="19"/>
                  </a:cubicBezTo>
                  <a:cubicBezTo>
                    <a:pt x="19940" y="8"/>
                    <a:pt x="19762" y="1"/>
                    <a:pt x="19586"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1" name="Google Shape;6061;p119"/>
            <p:cNvSpPr/>
            <p:nvPr/>
          </p:nvSpPr>
          <p:spPr>
            <a:xfrm>
              <a:off x="3662701" y="1804107"/>
              <a:ext cx="384473" cy="46643"/>
            </a:xfrm>
            <a:custGeom>
              <a:avLst/>
              <a:gdLst/>
              <a:ahLst/>
              <a:cxnLst/>
              <a:rect l="l" t="t" r="r" b="b"/>
              <a:pathLst>
                <a:path w="13675" h="1659" extrusionOk="0">
                  <a:moveTo>
                    <a:pt x="13675" y="1"/>
                  </a:moveTo>
                  <a:lnTo>
                    <a:pt x="13675" y="1"/>
                  </a:lnTo>
                  <a:cubicBezTo>
                    <a:pt x="9636" y="239"/>
                    <a:pt x="5592" y="468"/>
                    <a:pt x="1548" y="682"/>
                  </a:cubicBezTo>
                  <a:cubicBezTo>
                    <a:pt x="1031" y="778"/>
                    <a:pt x="517" y="874"/>
                    <a:pt x="0" y="974"/>
                  </a:cubicBezTo>
                  <a:cubicBezTo>
                    <a:pt x="68" y="1252"/>
                    <a:pt x="1031" y="1658"/>
                    <a:pt x="1506" y="1658"/>
                  </a:cubicBezTo>
                  <a:lnTo>
                    <a:pt x="1544" y="1658"/>
                  </a:lnTo>
                  <a:cubicBezTo>
                    <a:pt x="1958" y="1637"/>
                    <a:pt x="2368" y="1615"/>
                    <a:pt x="2782" y="1594"/>
                  </a:cubicBezTo>
                  <a:cubicBezTo>
                    <a:pt x="6397" y="963"/>
                    <a:pt x="10031" y="432"/>
                    <a:pt x="13675"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2" name="Google Shape;6062;p119"/>
            <p:cNvSpPr/>
            <p:nvPr/>
          </p:nvSpPr>
          <p:spPr>
            <a:xfrm>
              <a:off x="3668914" y="1819148"/>
              <a:ext cx="583499" cy="76698"/>
            </a:xfrm>
            <a:custGeom>
              <a:avLst/>
              <a:gdLst/>
              <a:ahLst/>
              <a:cxnLst/>
              <a:rect l="l" t="t" r="r" b="b"/>
              <a:pathLst>
                <a:path w="20754" h="2728" extrusionOk="0">
                  <a:moveTo>
                    <a:pt x="20732" y="0"/>
                  </a:moveTo>
                  <a:cubicBezTo>
                    <a:pt x="20689" y="7"/>
                    <a:pt x="20639" y="11"/>
                    <a:pt x="20589" y="15"/>
                  </a:cubicBezTo>
                  <a:cubicBezTo>
                    <a:pt x="20369" y="29"/>
                    <a:pt x="20150" y="43"/>
                    <a:pt x="19930" y="53"/>
                  </a:cubicBezTo>
                  <a:cubicBezTo>
                    <a:pt x="19808" y="93"/>
                    <a:pt x="19691" y="143"/>
                    <a:pt x="19577" y="214"/>
                  </a:cubicBezTo>
                  <a:cubicBezTo>
                    <a:pt x="19505" y="246"/>
                    <a:pt x="19402" y="264"/>
                    <a:pt x="19284" y="264"/>
                  </a:cubicBezTo>
                  <a:cubicBezTo>
                    <a:pt x="19074" y="264"/>
                    <a:pt x="18807" y="214"/>
                    <a:pt x="18546" y="143"/>
                  </a:cubicBezTo>
                  <a:cubicBezTo>
                    <a:pt x="14082" y="417"/>
                    <a:pt x="9621" y="678"/>
                    <a:pt x="5157" y="920"/>
                  </a:cubicBezTo>
                  <a:cubicBezTo>
                    <a:pt x="4739" y="963"/>
                    <a:pt x="4326" y="1006"/>
                    <a:pt x="3908" y="1049"/>
                  </a:cubicBezTo>
                  <a:cubicBezTo>
                    <a:pt x="3445" y="1095"/>
                    <a:pt x="2585" y="1348"/>
                    <a:pt x="2015" y="1348"/>
                  </a:cubicBezTo>
                  <a:lnTo>
                    <a:pt x="2008" y="1348"/>
                  </a:lnTo>
                  <a:cubicBezTo>
                    <a:pt x="1930" y="1287"/>
                    <a:pt x="1833" y="1241"/>
                    <a:pt x="1716" y="1209"/>
                  </a:cubicBezTo>
                  <a:cubicBezTo>
                    <a:pt x="1331" y="1277"/>
                    <a:pt x="949" y="1348"/>
                    <a:pt x="564" y="1419"/>
                  </a:cubicBezTo>
                  <a:cubicBezTo>
                    <a:pt x="350" y="1566"/>
                    <a:pt x="179" y="1765"/>
                    <a:pt x="104" y="1987"/>
                  </a:cubicBezTo>
                  <a:cubicBezTo>
                    <a:pt x="93" y="2015"/>
                    <a:pt x="87" y="2043"/>
                    <a:pt x="75" y="2076"/>
                  </a:cubicBezTo>
                  <a:cubicBezTo>
                    <a:pt x="11" y="2268"/>
                    <a:pt x="1" y="2507"/>
                    <a:pt x="72" y="2711"/>
                  </a:cubicBezTo>
                  <a:cubicBezTo>
                    <a:pt x="322" y="2522"/>
                    <a:pt x="610" y="2382"/>
                    <a:pt x="888" y="2382"/>
                  </a:cubicBezTo>
                  <a:cubicBezTo>
                    <a:pt x="910" y="2382"/>
                    <a:pt x="935" y="2382"/>
                    <a:pt x="956" y="2385"/>
                  </a:cubicBezTo>
                  <a:cubicBezTo>
                    <a:pt x="1220" y="2407"/>
                    <a:pt x="1451" y="2525"/>
                    <a:pt x="1512" y="2721"/>
                  </a:cubicBezTo>
                  <a:cubicBezTo>
                    <a:pt x="1552" y="2724"/>
                    <a:pt x="1594" y="2728"/>
                    <a:pt x="1644" y="2728"/>
                  </a:cubicBezTo>
                  <a:cubicBezTo>
                    <a:pt x="2251" y="2728"/>
                    <a:pt x="3795" y="2436"/>
                    <a:pt x="4037" y="2411"/>
                  </a:cubicBezTo>
                  <a:cubicBezTo>
                    <a:pt x="4786" y="2339"/>
                    <a:pt x="5531" y="2268"/>
                    <a:pt x="6280" y="2197"/>
                  </a:cubicBezTo>
                  <a:cubicBezTo>
                    <a:pt x="7870" y="2047"/>
                    <a:pt x="9461" y="1893"/>
                    <a:pt x="11051" y="1744"/>
                  </a:cubicBezTo>
                  <a:cubicBezTo>
                    <a:pt x="14171" y="1448"/>
                    <a:pt x="17288" y="1152"/>
                    <a:pt x="20407" y="853"/>
                  </a:cubicBezTo>
                  <a:cubicBezTo>
                    <a:pt x="20629" y="599"/>
                    <a:pt x="20754" y="279"/>
                    <a:pt x="20732"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3" name="Google Shape;6063;p119"/>
            <p:cNvSpPr/>
            <p:nvPr/>
          </p:nvSpPr>
          <p:spPr>
            <a:xfrm>
              <a:off x="3684771" y="1851536"/>
              <a:ext cx="32388" cy="7535"/>
            </a:xfrm>
            <a:custGeom>
              <a:avLst/>
              <a:gdLst/>
              <a:ahLst/>
              <a:cxnLst/>
              <a:rect l="l" t="t" r="r" b="b"/>
              <a:pathLst>
                <a:path w="1152" h="268" extrusionOk="0">
                  <a:moveTo>
                    <a:pt x="781" y="0"/>
                  </a:moveTo>
                  <a:cubicBezTo>
                    <a:pt x="520" y="0"/>
                    <a:pt x="235" y="104"/>
                    <a:pt x="0" y="267"/>
                  </a:cubicBezTo>
                  <a:cubicBezTo>
                    <a:pt x="385" y="196"/>
                    <a:pt x="767" y="125"/>
                    <a:pt x="1152" y="57"/>
                  </a:cubicBezTo>
                  <a:cubicBezTo>
                    <a:pt x="1106" y="43"/>
                    <a:pt x="1055" y="32"/>
                    <a:pt x="1006" y="25"/>
                  </a:cubicBezTo>
                  <a:cubicBezTo>
                    <a:pt x="981" y="22"/>
                    <a:pt x="956" y="18"/>
                    <a:pt x="930" y="11"/>
                  </a:cubicBezTo>
                  <a:cubicBezTo>
                    <a:pt x="884" y="4"/>
                    <a:pt x="834" y="0"/>
                    <a:pt x="781"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4" name="Google Shape;6064;p119"/>
            <p:cNvSpPr/>
            <p:nvPr/>
          </p:nvSpPr>
          <p:spPr>
            <a:xfrm>
              <a:off x="3813899" y="1802308"/>
              <a:ext cx="437919" cy="42735"/>
            </a:xfrm>
            <a:custGeom>
              <a:avLst/>
              <a:gdLst/>
              <a:ahLst/>
              <a:cxnLst/>
              <a:rect l="l" t="t" r="r" b="b"/>
              <a:pathLst>
                <a:path w="15576" h="1520" extrusionOk="0">
                  <a:moveTo>
                    <a:pt x="14819" y="0"/>
                  </a:moveTo>
                  <a:cubicBezTo>
                    <a:pt x="14773" y="0"/>
                    <a:pt x="14723" y="4"/>
                    <a:pt x="14669" y="7"/>
                  </a:cubicBezTo>
                  <a:cubicBezTo>
                    <a:pt x="14619" y="11"/>
                    <a:pt x="14573" y="18"/>
                    <a:pt x="14523" y="22"/>
                  </a:cubicBezTo>
                  <a:cubicBezTo>
                    <a:pt x="11499" y="336"/>
                    <a:pt x="8476" y="646"/>
                    <a:pt x="5456" y="956"/>
                  </a:cubicBezTo>
                  <a:cubicBezTo>
                    <a:pt x="3965" y="1109"/>
                    <a:pt x="2474" y="1263"/>
                    <a:pt x="988" y="1416"/>
                  </a:cubicBezTo>
                  <a:cubicBezTo>
                    <a:pt x="656" y="1452"/>
                    <a:pt x="328" y="1483"/>
                    <a:pt x="0" y="1519"/>
                  </a:cubicBezTo>
                  <a:cubicBezTo>
                    <a:pt x="4464" y="1277"/>
                    <a:pt x="8925" y="1016"/>
                    <a:pt x="13389" y="742"/>
                  </a:cubicBezTo>
                  <a:cubicBezTo>
                    <a:pt x="13650" y="813"/>
                    <a:pt x="13917" y="863"/>
                    <a:pt x="14127" y="863"/>
                  </a:cubicBezTo>
                  <a:cubicBezTo>
                    <a:pt x="14245" y="863"/>
                    <a:pt x="14348" y="845"/>
                    <a:pt x="14420" y="813"/>
                  </a:cubicBezTo>
                  <a:cubicBezTo>
                    <a:pt x="14534" y="742"/>
                    <a:pt x="14651" y="692"/>
                    <a:pt x="14773" y="652"/>
                  </a:cubicBezTo>
                  <a:cubicBezTo>
                    <a:pt x="14993" y="642"/>
                    <a:pt x="15212" y="628"/>
                    <a:pt x="15432" y="614"/>
                  </a:cubicBezTo>
                  <a:cubicBezTo>
                    <a:pt x="15482" y="610"/>
                    <a:pt x="15532" y="606"/>
                    <a:pt x="15575" y="599"/>
                  </a:cubicBezTo>
                  <a:cubicBezTo>
                    <a:pt x="15554" y="267"/>
                    <a:pt x="15325" y="0"/>
                    <a:pt x="14819"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5" name="Google Shape;6065;p119"/>
            <p:cNvSpPr/>
            <p:nvPr/>
          </p:nvSpPr>
          <p:spPr>
            <a:xfrm>
              <a:off x="3651877" y="1841808"/>
              <a:ext cx="620667" cy="82714"/>
            </a:xfrm>
            <a:custGeom>
              <a:avLst/>
              <a:gdLst/>
              <a:ahLst/>
              <a:cxnLst/>
              <a:rect l="l" t="t" r="r" b="b"/>
              <a:pathLst>
                <a:path w="22076" h="2942" extrusionOk="0">
                  <a:moveTo>
                    <a:pt x="21562" y="1"/>
                  </a:moveTo>
                  <a:cubicBezTo>
                    <a:pt x="21534" y="1"/>
                    <a:pt x="21505" y="1"/>
                    <a:pt x="21473" y="4"/>
                  </a:cubicBezTo>
                  <a:cubicBezTo>
                    <a:pt x="21320" y="18"/>
                    <a:pt x="21167" y="32"/>
                    <a:pt x="21013" y="47"/>
                  </a:cubicBezTo>
                  <a:cubicBezTo>
                    <a:pt x="20814" y="274"/>
                    <a:pt x="20536" y="450"/>
                    <a:pt x="20200" y="481"/>
                  </a:cubicBezTo>
                  <a:cubicBezTo>
                    <a:pt x="20162" y="488"/>
                    <a:pt x="20122" y="493"/>
                    <a:pt x="20083" y="496"/>
                  </a:cubicBezTo>
                  <a:cubicBezTo>
                    <a:pt x="19658" y="542"/>
                    <a:pt x="19277" y="628"/>
                    <a:pt x="18867" y="766"/>
                  </a:cubicBezTo>
                  <a:cubicBezTo>
                    <a:pt x="18702" y="824"/>
                    <a:pt x="18557" y="849"/>
                    <a:pt x="18424" y="849"/>
                  </a:cubicBezTo>
                  <a:cubicBezTo>
                    <a:pt x="18239" y="849"/>
                    <a:pt x="18090" y="799"/>
                    <a:pt x="17975" y="713"/>
                  </a:cubicBezTo>
                  <a:cubicBezTo>
                    <a:pt x="15365" y="980"/>
                    <a:pt x="12759" y="1248"/>
                    <a:pt x="10149" y="1520"/>
                  </a:cubicBezTo>
                  <a:cubicBezTo>
                    <a:pt x="8472" y="1691"/>
                    <a:pt x="6800" y="1865"/>
                    <a:pt x="5125" y="2036"/>
                  </a:cubicBezTo>
                  <a:cubicBezTo>
                    <a:pt x="4215" y="2129"/>
                    <a:pt x="3114" y="2392"/>
                    <a:pt x="2108" y="2392"/>
                  </a:cubicBezTo>
                  <a:cubicBezTo>
                    <a:pt x="1744" y="2392"/>
                    <a:pt x="1391" y="2357"/>
                    <a:pt x="1063" y="2268"/>
                  </a:cubicBezTo>
                  <a:cubicBezTo>
                    <a:pt x="864" y="2211"/>
                    <a:pt x="742" y="2072"/>
                    <a:pt x="678" y="1905"/>
                  </a:cubicBezTo>
                  <a:cubicBezTo>
                    <a:pt x="474" y="2058"/>
                    <a:pt x="300" y="2250"/>
                    <a:pt x="186" y="2428"/>
                  </a:cubicBezTo>
                  <a:lnTo>
                    <a:pt x="122" y="2525"/>
                  </a:lnTo>
                  <a:cubicBezTo>
                    <a:pt x="68" y="2606"/>
                    <a:pt x="0" y="2796"/>
                    <a:pt x="15" y="2942"/>
                  </a:cubicBezTo>
                  <a:cubicBezTo>
                    <a:pt x="293" y="2764"/>
                    <a:pt x="635" y="2671"/>
                    <a:pt x="928" y="2653"/>
                  </a:cubicBezTo>
                  <a:cubicBezTo>
                    <a:pt x="6130" y="2336"/>
                    <a:pt x="11332" y="2018"/>
                    <a:pt x="16535" y="1704"/>
                  </a:cubicBezTo>
                  <a:cubicBezTo>
                    <a:pt x="18086" y="1584"/>
                    <a:pt x="19644" y="1487"/>
                    <a:pt x="21199" y="1423"/>
                  </a:cubicBezTo>
                  <a:cubicBezTo>
                    <a:pt x="21545" y="1259"/>
                    <a:pt x="21898" y="1009"/>
                    <a:pt x="21987" y="664"/>
                  </a:cubicBezTo>
                  <a:cubicBezTo>
                    <a:pt x="22076" y="307"/>
                    <a:pt x="21969" y="1"/>
                    <a:pt x="21562"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6" name="Google Shape;6066;p119"/>
            <p:cNvSpPr/>
            <p:nvPr/>
          </p:nvSpPr>
          <p:spPr>
            <a:xfrm>
              <a:off x="3670910" y="1843102"/>
              <a:ext cx="571775" cy="65986"/>
            </a:xfrm>
            <a:custGeom>
              <a:avLst/>
              <a:gdLst/>
              <a:ahLst/>
              <a:cxnLst/>
              <a:rect l="l" t="t" r="r" b="b"/>
              <a:pathLst>
                <a:path w="20337" h="2347" extrusionOk="0">
                  <a:moveTo>
                    <a:pt x="20336" y="1"/>
                  </a:moveTo>
                  <a:cubicBezTo>
                    <a:pt x="17217" y="300"/>
                    <a:pt x="14100" y="596"/>
                    <a:pt x="10980" y="892"/>
                  </a:cubicBezTo>
                  <a:cubicBezTo>
                    <a:pt x="9390" y="1041"/>
                    <a:pt x="7799" y="1195"/>
                    <a:pt x="6209" y="1345"/>
                  </a:cubicBezTo>
                  <a:cubicBezTo>
                    <a:pt x="5460" y="1416"/>
                    <a:pt x="4715" y="1487"/>
                    <a:pt x="3966" y="1559"/>
                  </a:cubicBezTo>
                  <a:cubicBezTo>
                    <a:pt x="3724" y="1584"/>
                    <a:pt x="2180" y="1876"/>
                    <a:pt x="1573" y="1876"/>
                  </a:cubicBezTo>
                  <a:cubicBezTo>
                    <a:pt x="1523" y="1876"/>
                    <a:pt x="1481" y="1872"/>
                    <a:pt x="1441" y="1869"/>
                  </a:cubicBezTo>
                  <a:cubicBezTo>
                    <a:pt x="1380" y="1673"/>
                    <a:pt x="1149" y="1555"/>
                    <a:pt x="885" y="1533"/>
                  </a:cubicBezTo>
                  <a:cubicBezTo>
                    <a:pt x="864" y="1530"/>
                    <a:pt x="839" y="1530"/>
                    <a:pt x="817" y="1530"/>
                  </a:cubicBezTo>
                  <a:cubicBezTo>
                    <a:pt x="539" y="1530"/>
                    <a:pt x="251" y="1670"/>
                    <a:pt x="1" y="1859"/>
                  </a:cubicBezTo>
                  <a:cubicBezTo>
                    <a:pt x="65" y="2026"/>
                    <a:pt x="187" y="2165"/>
                    <a:pt x="386" y="2222"/>
                  </a:cubicBezTo>
                  <a:cubicBezTo>
                    <a:pt x="714" y="2311"/>
                    <a:pt x="1067" y="2346"/>
                    <a:pt x="1431" y="2346"/>
                  </a:cubicBezTo>
                  <a:cubicBezTo>
                    <a:pt x="2437" y="2346"/>
                    <a:pt x="3538" y="2083"/>
                    <a:pt x="4448" y="1990"/>
                  </a:cubicBezTo>
                  <a:cubicBezTo>
                    <a:pt x="6123" y="1819"/>
                    <a:pt x="7795" y="1645"/>
                    <a:pt x="9472" y="1474"/>
                  </a:cubicBezTo>
                  <a:cubicBezTo>
                    <a:pt x="12082" y="1202"/>
                    <a:pt x="14688" y="934"/>
                    <a:pt x="17298" y="667"/>
                  </a:cubicBezTo>
                  <a:cubicBezTo>
                    <a:pt x="17413" y="753"/>
                    <a:pt x="17562" y="803"/>
                    <a:pt x="17747" y="803"/>
                  </a:cubicBezTo>
                  <a:cubicBezTo>
                    <a:pt x="17880" y="803"/>
                    <a:pt x="18025" y="778"/>
                    <a:pt x="18190" y="720"/>
                  </a:cubicBezTo>
                  <a:cubicBezTo>
                    <a:pt x="18600" y="582"/>
                    <a:pt x="18981" y="496"/>
                    <a:pt x="19406" y="450"/>
                  </a:cubicBezTo>
                  <a:cubicBezTo>
                    <a:pt x="19445" y="447"/>
                    <a:pt x="19485" y="442"/>
                    <a:pt x="19523" y="435"/>
                  </a:cubicBezTo>
                  <a:cubicBezTo>
                    <a:pt x="19859" y="404"/>
                    <a:pt x="20137" y="228"/>
                    <a:pt x="20336"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7" name="Google Shape;6067;p119"/>
            <p:cNvSpPr/>
            <p:nvPr/>
          </p:nvSpPr>
          <p:spPr>
            <a:xfrm>
              <a:off x="3637736" y="1924492"/>
              <a:ext cx="37027" cy="19484"/>
            </a:xfrm>
            <a:custGeom>
              <a:avLst/>
              <a:gdLst/>
              <a:ahLst/>
              <a:cxnLst/>
              <a:rect l="l" t="t" r="r" b="b"/>
              <a:pathLst>
                <a:path w="1317" h="693" extrusionOk="0">
                  <a:moveTo>
                    <a:pt x="518" y="1"/>
                  </a:moveTo>
                  <a:cubicBezTo>
                    <a:pt x="304" y="133"/>
                    <a:pt x="129" y="315"/>
                    <a:pt x="44" y="543"/>
                  </a:cubicBezTo>
                  <a:cubicBezTo>
                    <a:pt x="26" y="590"/>
                    <a:pt x="8" y="643"/>
                    <a:pt x="1" y="692"/>
                  </a:cubicBezTo>
                  <a:cubicBezTo>
                    <a:pt x="439" y="639"/>
                    <a:pt x="878" y="582"/>
                    <a:pt x="1316" y="529"/>
                  </a:cubicBezTo>
                  <a:cubicBezTo>
                    <a:pt x="1028" y="468"/>
                    <a:pt x="771" y="347"/>
                    <a:pt x="575" y="140"/>
                  </a:cubicBezTo>
                  <a:cubicBezTo>
                    <a:pt x="539" y="104"/>
                    <a:pt x="521" y="55"/>
                    <a:pt x="518"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8" name="Google Shape;6068;p119"/>
            <p:cNvSpPr/>
            <p:nvPr/>
          </p:nvSpPr>
          <p:spPr>
            <a:xfrm>
              <a:off x="3652271" y="1889715"/>
              <a:ext cx="464488" cy="49651"/>
            </a:xfrm>
            <a:custGeom>
              <a:avLst/>
              <a:gdLst/>
              <a:ahLst/>
              <a:cxnLst/>
              <a:rect l="l" t="t" r="r" b="b"/>
              <a:pathLst>
                <a:path w="16521" h="1766" extrusionOk="0">
                  <a:moveTo>
                    <a:pt x="16521" y="0"/>
                  </a:moveTo>
                  <a:lnTo>
                    <a:pt x="16521" y="0"/>
                  </a:lnTo>
                  <a:cubicBezTo>
                    <a:pt x="11318" y="314"/>
                    <a:pt x="6116" y="632"/>
                    <a:pt x="914" y="949"/>
                  </a:cubicBezTo>
                  <a:cubicBezTo>
                    <a:pt x="621" y="967"/>
                    <a:pt x="279" y="1060"/>
                    <a:pt x="1" y="1238"/>
                  </a:cubicBezTo>
                  <a:cubicBezTo>
                    <a:pt x="4" y="1292"/>
                    <a:pt x="22" y="1341"/>
                    <a:pt x="58" y="1377"/>
                  </a:cubicBezTo>
                  <a:cubicBezTo>
                    <a:pt x="254" y="1584"/>
                    <a:pt x="511" y="1705"/>
                    <a:pt x="799" y="1766"/>
                  </a:cubicBezTo>
                  <a:cubicBezTo>
                    <a:pt x="6031" y="1109"/>
                    <a:pt x="11265" y="410"/>
                    <a:pt x="16521"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9" name="Google Shape;6069;p119"/>
            <p:cNvSpPr/>
            <p:nvPr/>
          </p:nvSpPr>
          <p:spPr>
            <a:xfrm>
              <a:off x="3591347" y="1881393"/>
              <a:ext cx="719716" cy="116031"/>
            </a:xfrm>
            <a:custGeom>
              <a:avLst/>
              <a:gdLst/>
              <a:ahLst/>
              <a:cxnLst/>
              <a:rect l="l" t="t" r="r" b="b"/>
              <a:pathLst>
                <a:path w="25599" h="4127" extrusionOk="0">
                  <a:moveTo>
                    <a:pt x="23722" y="0"/>
                  </a:moveTo>
                  <a:cubicBezTo>
                    <a:pt x="23712" y="0"/>
                    <a:pt x="23705" y="0"/>
                    <a:pt x="23694" y="5"/>
                  </a:cubicBezTo>
                  <a:cubicBezTo>
                    <a:pt x="23580" y="8"/>
                    <a:pt x="23466" y="11"/>
                    <a:pt x="23352" y="15"/>
                  </a:cubicBezTo>
                  <a:cubicBezTo>
                    <a:pt x="23291" y="43"/>
                    <a:pt x="23230" y="72"/>
                    <a:pt x="23170" y="94"/>
                  </a:cubicBezTo>
                  <a:cubicBezTo>
                    <a:pt x="23455" y="232"/>
                    <a:pt x="23505" y="599"/>
                    <a:pt x="23384" y="925"/>
                  </a:cubicBezTo>
                  <a:cubicBezTo>
                    <a:pt x="23316" y="1103"/>
                    <a:pt x="23192" y="1252"/>
                    <a:pt x="23038" y="1374"/>
                  </a:cubicBezTo>
                  <a:cubicBezTo>
                    <a:pt x="23448" y="1634"/>
                    <a:pt x="23651" y="2040"/>
                    <a:pt x="23419" y="2283"/>
                  </a:cubicBezTo>
                  <a:cubicBezTo>
                    <a:pt x="23498" y="2268"/>
                    <a:pt x="23573" y="2247"/>
                    <a:pt x="23648" y="2212"/>
                  </a:cubicBezTo>
                  <a:cubicBezTo>
                    <a:pt x="23944" y="2080"/>
                    <a:pt x="24244" y="1944"/>
                    <a:pt x="24543" y="1809"/>
                  </a:cubicBezTo>
                  <a:cubicBezTo>
                    <a:pt x="25598" y="1334"/>
                    <a:pt x="24532" y="0"/>
                    <a:pt x="23722" y="0"/>
                  </a:cubicBezTo>
                  <a:close/>
                  <a:moveTo>
                    <a:pt x="1651" y="2225"/>
                  </a:moveTo>
                  <a:lnTo>
                    <a:pt x="1651" y="2225"/>
                  </a:lnTo>
                  <a:cubicBezTo>
                    <a:pt x="1522" y="2240"/>
                    <a:pt x="1394" y="2258"/>
                    <a:pt x="1266" y="2272"/>
                  </a:cubicBezTo>
                  <a:cubicBezTo>
                    <a:pt x="0" y="2429"/>
                    <a:pt x="784" y="3916"/>
                    <a:pt x="1786" y="4126"/>
                  </a:cubicBezTo>
                  <a:cubicBezTo>
                    <a:pt x="1883" y="4070"/>
                    <a:pt x="2018" y="4027"/>
                    <a:pt x="2204" y="4001"/>
                  </a:cubicBezTo>
                  <a:cubicBezTo>
                    <a:pt x="5694" y="3474"/>
                    <a:pt x="9182" y="2946"/>
                    <a:pt x="12672" y="2418"/>
                  </a:cubicBezTo>
                  <a:cubicBezTo>
                    <a:pt x="13036" y="2365"/>
                    <a:pt x="13400" y="2307"/>
                    <a:pt x="13764" y="2254"/>
                  </a:cubicBezTo>
                  <a:lnTo>
                    <a:pt x="13764" y="2254"/>
                  </a:lnTo>
                  <a:cubicBezTo>
                    <a:pt x="9916" y="2490"/>
                    <a:pt x="6068" y="2722"/>
                    <a:pt x="2221" y="2957"/>
                  </a:cubicBezTo>
                  <a:lnTo>
                    <a:pt x="2168" y="2957"/>
                  </a:lnTo>
                  <a:cubicBezTo>
                    <a:pt x="1722" y="2957"/>
                    <a:pt x="1576" y="2589"/>
                    <a:pt x="1651" y="2225"/>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0" name="Google Shape;6070;p119"/>
            <p:cNvSpPr/>
            <p:nvPr/>
          </p:nvSpPr>
          <p:spPr>
            <a:xfrm>
              <a:off x="4116718" y="1881787"/>
              <a:ext cx="131156" cy="7957"/>
            </a:xfrm>
            <a:custGeom>
              <a:avLst/>
              <a:gdLst/>
              <a:ahLst/>
              <a:cxnLst/>
              <a:rect l="l" t="t" r="r" b="b"/>
              <a:pathLst>
                <a:path w="4665" h="283" extrusionOk="0">
                  <a:moveTo>
                    <a:pt x="4665" y="1"/>
                  </a:moveTo>
                  <a:cubicBezTo>
                    <a:pt x="3110" y="65"/>
                    <a:pt x="1552" y="162"/>
                    <a:pt x="1" y="282"/>
                  </a:cubicBezTo>
                  <a:cubicBezTo>
                    <a:pt x="1391" y="197"/>
                    <a:pt x="2779" y="111"/>
                    <a:pt x="4169" y="26"/>
                  </a:cubicBezTo>
                  <a:lnTo>
                    <a:pt x="4222" y="26"/>
                  </a:lnTo>
                  <a:cubicBezTo>
                    <a:pt x="4326" y="26"/>
                    <a:pt x="4411" y="44"/>
                    <a:pt x="4483" y="80"/>
                  </a:cubicBezTo>
                  <a:cubicBezTo>
                    <a:pt x="4543" y="58"/>
                    <a:pt x="4604" y="29"/>
                    <a:pt x="4665"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1" name="Google Shape;6071;p119"/>
            <p:cNvSpPr/>
            <p:nvPr/>
          </p:nvSpPr>
          <p:spPr>
            <a:xfrm>
              <a:off x="3635627" y="1884008"/>
              <a:ext cx="616562" cy="80549"/>
            </a:xfrm>
            <a:custGeom>
              <a:avLst/>
              <a:gdLst/>
              <a:ahLst/>
              <a:cxnLst/>
              <a:rect l="l" t="t" r="r" b="b"/>
              <a:pathLst>
                <a:path w="21930" h="2865" extrusionOk="0">
                  <a:moveTo>
                    <a:pt x="21595" y="1"/>
                  </a:moveTo>
                  <a:cubicBezTo>
                    <a:pt x="21527" y="29"/>
                    <a:pt x="21459" y="54"/>
                    <a:pt x="21395" y="75"/>
                  </a:cubicBezTo>
                  <a:cubicBezTo>
                    <a:pt x="20728" y="289"/>
                    <a:pt x="20065" y="506"/>
                    <a:pt x="19399" y="725"/>
                  </a:cubicBezTo>
                  <a:cubicBezTo>
                    <a:pt x="19298" y="756"/>
                    <a:pt x="19203" y="771"/>
                    <a:pt x="19114" y="771"/>
                  </a:cubicBezTo>
                  <a:cubicBezTo>
                    <a:pt x="18842" y="771"/>
                    <a:pt x="18639" y="624"/>
                    <a:pt x="18600" y="353"/>
                  </a:cubicBezTo>
                  <a:cubicBezTo>
                    <a:pt x="15708" y="628"/>
                    <a:pt x="12816" y="903"/>
                    <a:pt x="9924" y="1181"/>
                  </a:cubicBezTo>
                  <a:cubicBezTo>
                    <a:pt x="8053" y="1355"/>
                    <a:pt x="6184" y="1533"/>
                    <a:pt x="4312" y="1712"/>
                  </a:cubicBezTo>
                  <a:cubicBezTo>
                    <a:pt x="3684" y="1773"/>
                    <a:pt x="2778" y="2025"/>
                    <a:pt x="1977" y="2025"/>
                  </a:cubicBezTo>
                  <a:cubicBezTo>
                    <a:pt x="1773" y="2025"/>
                    <a:pt x="1573" y="2008"/>
                    <a:pt x="1391" y="1969"/>
                  </a:cubicBezTo>
                  <a:cubicBezTo>
                    <a:pt x="953" y="2022"/>
                    <a:pt x="514" y="2079"/>
                    <a:pt x="76" y="2132"/>
                  </a:cubicBezTo>
                  <a:cubicBezTo>
                    <a:pt x="1" y="2496"/>
                    <a:pt x="147" y="2864"/>
                    <a:pt x="593" y="2864"/>
                  </a:cubicBezTo>
                  <a:lnTo>
                    <a:pt x="646" y="2864"/>
                  </a:lnTo>
                  <a:cubicBezTo>
                    <a:pt x="4493" y="2629"/>
                    <a:pt x="8341" y="2397"/>
                    <a:pt x="12189" y="2161"/>
                  </a:cubicBezTo>
                  <a:cubicBezTo>
                    <a:pt x="13572" y="1951"/>
                    <a:pt x="14952" y="1744"/>
                    <a:pt x="16332" y="1533"/>
                  </a:cubicBezTo>
                  <a:cubicBezTo>
                    <a:pt x="17680" y="1330"/>
                    <a:pt x="19053" y="1038"/>
                    <a:pt x="20422" y="1038"/>
                  </a:cubicBezTo>
                  <a:cubicBezTo>
                    <a:pt x="20511" y="1038"/>
                    <a:pt x="20600" y="1038"/>
                    <a:pt x="20689" y="1041"/>
                  </a:cubicBezTo>
                  <a:cubicBezTo>
                    <a:pt x="20982" y="1049"/>
                    <a:pt x="21253" y="1145"/>
                    <a:pt x="21463" y="1281"/>
                  </a:cubicBezTo>
                  <a:cubicBezTo>
                    <a:pt x="21617" y="1159"/>
                    <a:pt x="21741" y="1010"/>
                    <a:pt x="21809" y="832"/>
                  </a:cubicBezTo>
                  <a:cubicBezTo>
                    <a:pt x="21930" y="506"/>
                    <a:pt x="21880" y="139"/>
                    <a:pt x="21595"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2" name="Google Shape;6072;p119"/>
            <p:cNvSpPr/>
            <p:nvPr/>
          </p:nvSpPr>
          <p:spPr>
            <a:xfrm>
              <a:off x="3674734" y="1882490"/>
              <a:ext cx="568064" cy="58479"/>
            </a:xfrm>
            <a:custGeom>
              <a:avLst/>
              <a:gdLst/>
              <a:ahLst/>
              <a:cxnLst/>
              <a:rect l="l" t="t" r="r" b="b"/>
              <a:pathLst>
                <a:path w="20205" h="2080" extrusionOk="0">
                  <a:moveTo>
                    <a:pt x="19890" y="1"/>
                  </a:moveTo>
                  <a:cubicBezTo>
                    <a:pt x="18500" y="86"/>
                    <a:pt x="17112" y="172"/>
                    <a:pt x="15722" y="257"/>
                  </a:cubicBezTo>
                  <a:cubicBezTo>
                    <a:pt x="10466" y="667"/>
                    <a:pt x="5232" y="1366"/>
                    <a:pt x="0" y="2023"/>
                  </a:cubicBezTo>
                  <a:cubicBezTo>
                    <a:pt x="182" y="2062"/>
                    <a:pt x="382" y="2079"/>
                    <a:pt x="586" y="2079"/>
                  </a:cubicBezTo>
                  <a:cubicBezTo>
                    <a:pt x="1387" y="2079"/>
                    <a:pt x="2293" y="1827"/>
                    <a:pt x="2921" y="1766"/>
                  </a:cubicBezTo>
                  <a:cubicBezTo>
                    <a:pt x="4793" y="1587"/>
                    <a:pt x="6662" y="1409"/>
                    <a:pt x="8533" y="1235"/>
                  </a:cubicBezTo>
                  <a:cubicBezTo>
                    <a:pt x="11425" y="957"/>
                    <a:pt x="14317" y="682"/>
                    <a:pt x="17209" y="407"/>
                  </a:cubicBezTo>
                  <a:cubicBezTo>
                    <a:pt x="17248" y="678"/>
                    <a:pt x="17451" y="825"/>
                    <a:pt x="17723" y="825"/>
                  </a:cubicBezTo>
                  <a:cubicBezTo>
                    <a:pt x="17812" y="825"/>
                    <a:pt x="17907" y="810"/>
                    <a:pt x="18008" y="779"/>
                  </a:cubicBezTo>
                  <a:cubicBezTo>
                    <a:pt x="18674" y="560"/>
                    <a:pt x="19337" y="343"/>
                    <a:pt x="20004" y="129"/>
                  </a:cubicBezTo>
                  <a:cubicBezTo>
                    <a:pt x="20068" y="108"/>
                    <a:pt x="20136" y="83"/>
                    <a:pt x="20204" y="55"/>
                  </a:cubicBezTo>
                  <a:cubicBezTo>
                    <a:pt x="20132" y="19"/>
                    <a:pt x="20047" y="1"/>
                    <a:pt x="19943"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3" name="Google Shape;6073;p119"/>
            <p:cNvSpPr/>
            <p:nvPr/>
          </p:nvSpPr>
          <p:spPr>
            <a:xfrm>
              <a:off x="3623313" y="1937312"/>
              <a:ext cx="626487" cy="93286"/>
            </a:xfrm>
            <a:custGeom>
              <a:avLst/>
              <a:gdLst/>
              <a:ahLst/>
              <a:cxnLst/>
              <a:rect l="l" t="t" r="r" b="b"/>
              <a:pathLst>
                <a:path w="22283" h="3318" extrusionOk="0">
                  <a:moveTo>
                    <a:pt x="21252" y="1"/>
                  </a:moveTo>
                  <a:cubicBezTo>
                    <a:pt x="14473" y="354"/>
                    <a:pt x="7734" y="1324"/>
                    <a:pt x="1003" y="2152"/>
                  </a:cubicBezTo>
                  <a:cubicBezTo>
                    <a:pt x="963" y="2158"/>
                    <a:pt x="920" y="2158"/>
                    <a:pt x="878" y="2158"/>
                  </a:cubicBezTo>
                  <a:cubicBezTo>
                    <a:pt x="799" y="2158"/>
                    <a:pt x="724" y="2152"/>
                    <a:pt x="649" y="2137"/>
                  </a:cubicBezTo>
                  <a:lnTo>
                    <a:pt x="649" y="2137"/>
                  </a:lnTo>
                  <a:cubicBezTo>
                    <a:pt x="0" y="2490"/>
                    <a:pt x="1077" y="3317"/>
                    <a:pt x="1880" y="3317"/>
                  </a:cubicBezTo>
                  <a:cubicBezTo>
                    <a:pt x="1933" y="3317"/>
                    <a:pt x="1982" y="3314"/>
                    <a:pt x="2033" y="3303"/>
                  </a:cubicBezTo>
                  <a:cubicBezTo>
                    <a:pt x="5341" y="2804"/>
                    <a:pt x="8647" y="2305"/>
                    <a:pt x="11952" y="1806"/>
                  </a:cubicBezTo>
                  <a:lnTo>
                    <a:pt x="16638" y="1100"/>
                  </a:lnTo>
                  <a:cubicBezTo>
                    <a:pt x="18150" y="871"/>
                    <a:pt x="19736" y="483"/>
                    <a:pt x="21277" y="483"/>
                  </a:cubicBezTo>
                  <a:cubicBezTo>
                    <a:pt x="21362" y="483"/>
                    <a:pt x="21448" y="483"/>
                    <a:pt x="21537" y="486"/>
                  </a:cubicBezTo>
                  <a:lnTo>
                    <a:pt x="21609" y="486"/>
                  </a:lnTo>
                  <a:cubicBezTo>
                    <a:pt x="21955" y="486"/>
                    <a:pt x="22172" y="412"/>
                    <a:pt x="22282" y="294"/>
                  </a:cubicBezTo>
                  <a:lnTo>
                    <a:pt x="22282" y="294"/>
                  </a:lnTo>
                  <a:cubicBezTo>
                    <a:pt x="22226" y="301"/>
                    <a:pt x="22165" y="308"/>
                    <a:pt x="22108" y="308"/>
                  </a:cubicBezTo>
                  <a:cubicBezTo>
                    <a:pt x="21808" y="308"/>
                    <a:pt x="21502" y="187"/>
                    <a:pt x="21252"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4" name="Google Shape;6074;p119"/>
            <p:cNvSpPr/>
            <p:nvPr/>
          </p:nvSpPr>
          <p:spPr>
            <a:xfrm>
              <a:off x="3641559" y="1919994"/>
              <a:ext cx="614763" cy="78019"/>
            </a:xfrm>
            <a:custGeom>
              <a:avLst/>
              <a:gdLst/>
              <a:ahLst/>
              <a:cxnLst/>
              <a:rect l="l" t="t" r="r" b="b"/>
              <a:pathLst>
                <a:path w="21866" h="2775" extrusionOk="0">
                  <a:moveTo>
                    <a:pt x="21252" y="1"/>
                  </a:moveTo>
                  <a:cubicBezTo>
                    <a:pt x="20956" y="232"/>
                    <a:pt x="20550" y="353"/>
                    <a:pt x="20211" y="382"/>
                  </a:cubicBezTo>
                  <a:cubicBezTo>
                    <a:pt x="19138" y="464"/>
                    <a:pt x="18068" y="546"/>
                    <a:pt x="16994" y="628"/>
                  </a:cubicBezTo>
                  <a:cubicBezTo>
                    <a:pt x="16973" y="632"/>
                    <a:pt x="16951" y="632"/>
                    <a:pt x="16930" y="632"/>
                  </a:cubicBezTo>
                  <a:cubicBezTo>
                    <a:pt x="16844" y="632"/>
                    <a:pt x="16773" y="617"/>
                    <a:pt x="16709" y="592"/>
                  </a:cubicBezTo>
                  <a:cubicBezTo>
                    <a:pt x="15133" y="689"/>
                    <a:pt x="13557" y="785"/>
                    <a:pt x="11978" y="881"/>
                  </a:cubicBezTo>
                  <a:cubicBezTo>
                    <a:pt x="11614" y="934"/>
                    <a:pt x="11250" y="992"/>
                    <a:pt x="10886" y="1045"/>
                  </a:cubicBezTo>
                  <a:cubicBezTo>
                    <a:pt x="7396" y="1573"/>
                    <a:pt x="3908" y="2101"/>
                    <a:pt x="418" y="2628"/>
                  </a:cubicBezTo>
                  <a:cubicBezTo>
                    <a:pt x="232" y="2654"/>
                    <a:pt x="97" y="2697"/>
                    <a:pt x="0" y="2753"/>
                  </a:cubicBezTo>
                  <a:cubicBezTo>
                    <a:pt x="75" y="2768"/>
                    <a:pt x="150" y="2774"/>
                    <a:pt x="229" y="2774"/>
                  </a:cubicBezTo>
                  <a:cubicBezTo>
                    <a:pt x="271" y="2774"/>
                    <a:pt x="314" y="2774"/>
                    <a:pt x="354" y="2768"/>
                  </a:cubicBezTo>
                  <a:cubicBezTo>
                    <a:pt x="7085" y="1940"/>
                    <a:pt x="13824" y="970"/>
                    <a:pt x="20603" y="617"/>
                  </a:cubicBezTo>
                  <a:cubicBezTo>
                    <a:pt x="20853" y="803"/>
                    <a:pt x="21159" y="924"/>
                    <a:pt x="21459" y="924"/>
                  </a:cubicBezTo>
                  <a:cubicBezTo>
                    <a:pt x="21516" y="924"/>
                    <a:pt x="21577" y="917"/>
                    <a:pt x="21633" y="910"/>
                  </a:cubicBezTo>
                  <a:cubicBezTo>
                    <a:pt x="21865" y="667"/>
                    <a:pt x="21662" y="261"/>
                    <a:pt x="21252"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5" name="Google Shape;6075;p119"/>
            <p:cNvSpPr/>
            <p:nvPr/>
          </p:nvSpPr>
          <p:spPr>
            <a:xfrm>
              <a:off x="3978283" y="1913162"/>
              <a:ext cx="260767" cy="31629"/>
            </a:xfrm>
            <a:custGeom>
              <a:avLst/>
              <a:gdLst/>
              <a:ahLst/>
              <a:cxnLst/>
              <a:rect l="l" t="t" r="r" b="b"/>
              <a:pathLst>
                <a:path w="9275" h="1125" extrusionOk="0">
                  <a:moveTo>
                    <a:pt x="8234" y="1"/>
                  </a:moveTo>
                  <a:cubicBezTo>
                    <a:pt x="6865" y="1"/>
                    <a:pt x="5492" y="293"/>
                    <a:pt x="4144" y="496"/>
                  </a:cubicBezTo>
                  <a:cubicBezTo>
                    <a:pt x="2764" y="707"/>
                    <a:pt x="1384" y="914"/>
                    <a:pt x="1" y="1124"/>
                  </a:cubicBezTo>
                  <a:cubicBezTo>
                    <a:pt x="1580" y="1028"/>
                    <a:pt x="3156" y="932"/>
                    <a:pt x="4732" y="835"/>
                  </a:cubicBezTo>
                  <a:cubicBezTo>
                    <a:pt x="4796" y="860"/>
                    <a:pt x="4867" y="875"/>
                    <a:pt x="4953" y="875"/>
                  </a:cubicBezTo>
                  <a:cubicBezTo>
                    <a:pt x="4974" y="875"/>
                    <a:pt x="4996" y="875"/>
                    <a:pt x="5017" y="871"/>
                  </a:cubicBezTo>
                  <a:cubicBezTo>
                    <a:pt x="6091" y="789"/>
                    <a:pt x="7161" y="707"/>
                    <a:pt x="8234" y="625"/>
                  </a:cubicBezTo>
                  <a:cubicBezTo>
                    <a:pt x="8573" y="596"/>
                    <a:pt x="8979" y="475"/>
                    <a:pt x="9275" y="244"/>
                  </a:cubicBezTo>
                  <a:cubicBezTo>
                    <a:pt x="9065" y="108"/>
                    <a:pt x="8794" y="12"/>
                    <a:pt x="8501" y="4"/>
                  </a:cubicBezTo>
                  <a:cubicBezTo>
                    <a:pt x="8412" y="1"/>
                    <a:pt x="8323" y="1"/>
                    <a:pt x="8234"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76" name="Google Shape;6076;p119"/>
          <p:cNvGrpSpPr/>
          <p:nvPr/>
        </p:nvGrpSpPr>
        <p:grpSpPr>
          <a:xfrm>
            <a:off x="3147927" y="2940512"/>
            <a:ext cx="677149" cy="436446"/>
            <a:chOff x="2917253" y="2940512"/>
            <a:chExt cx="677149" cy="436446"/>
          </a:xfrm>
        </p:grpSpPr>
        <p:sp>
          <p:nvSpPr>
            <p:cNvPr id="6077" name="Google Shape;6077;p119"/>
            <p:cNvSpPr/>
            <p:nvPr/>
          </p:nvSpPr>
          <p:spPr>
            <a:xfrm>
              <a:off x="2923775" y="2940512"/>
              <a:ext cx="622494" cy="111307"/>
            </a:xfrm>
            <a:custGeom>
              <a:avLst/>
              <a:gdLst/>
              <a:ahLst/>
              <a:cxnLst/>
              <a:rect l="l" t="t" r="r" b="b"/>
              <a:pathLst>
                <a:path w="22141" h="3959" extrusionOk="0">
                  <a:moveTo>
                    <a:pt x="20874" y="1"/>
                  </a:moveTo>
                  <a:cubicBezTo>
                    <a:pt x="20831" y="1"/>
                    <a:pt x="20788" y="1"/>
                    <a:pt x="20742" y="8"/>
                  </a:cubicBezTo>
                  <a:cubicBezTo>
                    <a:pt x="20268" y="47"/>
                    <a:pt x="19790" y="90"/>
                    <a:pt x="19312" y="133"/>
                  </a:cubicBezTo>
                  <a:cubicBezTo>
                    <a:pt x="19238" y="140"/>
                    <a:pt x="19170" y="151"/>
                    <a:pt x="19102" y="169"/>
                  </a:cubicBezTo>
                  <a:cubicBezTo>
                    <a:pt x="13165" y="753"/>
                    <a:pt x="7232" y="1338"/>
                    <a:pt x="1294" y="1923"/>
                  </a:cubicBezTo>
                  <a:cubicBezTo>
                    <a:pt x="4" y="2051"/>
                    <a:pt x="1" y="3799"/>
                    <a:pt x="1159" y="3959"/>
                  </a:cubicBezTo>
                  <a:cubicBezTo>
                    <a:pt x="1027" y="3521"/>
                    <a:pt x="1199" y="3060"/>
                    <a:pt x="1869" y="3011"/>
                  </a:cubicBezTo>
                  <a:cubicBezTo>
                    <a:pt x="1976" y="2999"/>
                    <a:pt x="2086" y="2993"/>
                    <a:pt x="2193" y="2986"/>
                  </a:cubicBezTo>
                  <a:cubicBezTo>
                    <a:pt x="2236" y="2961"/>
                    <a:pt x="2282" y="2935"/>
                    <a:pt x="2325" y="2910"/>
                  </a:cubicBezTo>
                  <a:cubicBezTo>
                    <a:pt x="2461" y="2846"/>
                    <a:pt x="2603" y="2818"/>
                    <a:pt x="2749" y="2818"/>
                  </a:cubicBezTo>
                  <a:cubicBezTo>
                    <a:pt x="2899" y="2818"/>
                    <a:pt x="3052" y="2850"/>
                    <a:pt x="3199" y="2907"/>
                  </a:cubicBezTo>
                  <a:cubicBezTo>
                    <a:pt x="5958" y="2693"/>
                    <a:pt x="8718" y="2472"/>
                    <a:pt x="11475" y="2247"/>
                  </a:cubicBezTo>
                  <a:cubicBezTo>
                    <a:pt x="13076" y="2115"/>
                    <a:pt x="14677" y="1984"/>
                    <a:pt x="16278" y="1848"/>
                  </a:cubicBezTo>
                  <a:cubicBezTo>
                    <a:pt x="17505" y="1745"/>
                    <a:pt x="18831" y="1763"/>
                    <a:pt x="20065" y="1566"/>
                  </a:cubicBezTo>
                  <a:cubicBezTo>
                    <a:pt x="20283" y="1349"/>
                    <a:pt x="20571" y="1253"/>
                    <a:pt x="20867" y="1253"/>
                  </a:cubicBezTo>
                  <a:cubicBezTo>
                    <a:pt x="21185" y="1253"/>
                    <a:pt x="21505" y="1367"/>
                    <a:pt x="21755" y="1570"/>
                  </a:cubicBezTo>
                  <a:cubicBezTo>
                    <a:pt x="22140" y="964"/>
                    <a:pt x="21826" y="1"/>
                    <a:pt x="20874"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8" name="Google Shape;6078;p119"/>
            <p:cNvSpPr/>
            <p:nvPr/>
          </p:nvSpPr>
          <p:spPr>
            <a:xfrm>
              <a:off x="2956359" y="2984651"/>
              <a:ext cx="595307" cy="86932"/>
            </a:xfrm>
            <a:custGeom>
              <a:avLst/>
              <a:gdLst/>
              <a:ahLst/>
              <a:cxnLst/>
              <a:rect l="l" t="t" r="r" b="b"/>
              <a:pathLst>
                <a:path w="21174" h="3092" extrusionOk="0">
                  <a:moveTo>
                    <a:pt x="20596" y="0"/>
                  </a:moveTo>
                  <a:cubicBezTo>
                    <a:pt x="20439" y="246"/>
                    <a:pt x="20164" y="435"/>
                    <a:pt x="19769" y="474"/>
                  </a:cubicBezTo>
                  <a:cubicBezTo>
                    <a:pt x="13286" y="1113"/>
                    <a:pt x="6804" y="1755"/>
                    <a:pt x="321" y="2392"/>
                  </a:cubicBezTo>
                  <a:cubicBezTo>
                    <a:pt x="272" y="2396"/>
                    <a:pt x="221" y="2400"/>
                    <a:pt x="175" y="2400"/>
                  </a:cubicBezTo>
                  <a:cubicBezTo>
                    <a:pt x="114" y="2400"/>
                    <a:pt x="53" y="2396"/>
                    <a:pt x="0" y="2389"/>
                  </a:cubicBezTo>
                  <a:lnTo>
                    <a:pt x="0" y="2389"/>
                  </a:lnTo>
                  <a:cubicBezTo>
                    <a:pt x="86" y="2667"/>
                    <a:pt x="293" y="2938"/>
                    <a:pt x="578" y="3091"/>
                  </a:cubicBezTo>
                  <a:cubicBezTo>
                    <a:pt x="7238" y="2507"/>
                    <a:pt x="13892" y="1836"/>
                    <a:pt x="20536" y="1077"/>
                  </a:cubicBezTo>
                  <a:cubicBezTo>
                    <a:pt x="20613" y="1066"/>
                    <a:pt x="20703" y="1062"/>
                    <a:pt x="20796" y="1062"/>
                  </a:cubicBezTo>
                  <a:cubicBezTo>
                    <a:pt x="20870" y="1062"/>
                    <a:pt x="20946" y="1066"/>
                    <a:pt x="21020" y="1070"/>
                  </a:cubicBezTo>
                  <a:cubicBezTo>
                    <a:pt x="21174" y="745"/>
                    <a:pt x="20970" y="325"/>
                    <a:pt x="20720" y="107"/>
                  </a:cubicBezTo>
                  <a:cubicBezTo>
                    <a:pt x="20692" y="82"/>
                    <a:pt x="20661" y="53"/>
                    <a:pt x="20628" y="29"/>
                  </a:cubicBezTo>
                  <a:cubicBezTo>
                    <a:pt x="20618" y="17"/>
                    <a:pt x="20607" y="7"/>
                    <a:pt x="20596"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9" name="Google Shape;6079;p119"/>
            <p:cNvSpPr/>
            <p:nvPr/>
          </p:nvSpPr>
          <p:spPr>
            <a:xfrm>
              <a:off x="2952648" y="2975711"/>
              <a:ext cx="582796" cy="76417"/>
            </a:xfrm>
            <a:custGeom>
              <a:avLst/>
              <a:gdLst/>
              <a:ahLst/>
              <a:cxnLst/>
              <a:rect l="l" t="t" r="r" b="b"/>
              <a:pathLst>
                <a:path w="20729" h="2718" extrusionOk="0">
                  <a:moveTo>
                    <a:pt x="19840" y="1"/>
                  </a:moveTo>
                  <a:cubicBezTo>
                    <a:pt x="19544" y="1"/>
                    <a:pt x="19256" y="97"/>
                    <a:pt x="19038" y="314"/>
                  </a:cubicBezTo>
                  <a:cubicBezTo>
                    <a:pt x="17804" y="511"/>
                    <a:pt x="16478" y="493"/>
                    <a:pt x="15251" y="596"/>
                  </a:cubicBezTo>
                  <a:cubicBezTo>
                    <a:pt x="13650" y="732"/>
                    <a:pt x="12049" y="863"/>
                    <a:pt x="10448" y="995"/>
                  </a:cubicBezTo>
                  <a:cubicBezTo>
                    <a:pt x="7691" y="1220"/>
                    <a:pt x="4931" y="1441"/>
                    <a:pt x="2172" y="1655"/>
                  </a:cubicBezTo>
                  <a:cubicBezTo>
                    <a:pt x="2025" y="1598"/>
                    <a:pt x="1872" y="1566"/>
                    <a:pt x="1722" y="1566"/>
                  </a:cubicBezTo>
                  <a:cubicBezTo>
                    <a:pt x="1576" y="1566"/>
                    <a:pt x="1434" y="1594"/>
                    <a:pt x="1298" y="1658"/>
                  </a:cubicBezTo>
                  <a:cubicBezTo>
                    <a:pt x="1255" y="1683"/>
                    <a:pt x="1209" y="1709"/>
                    <a:pt x="1166" y="1734"/>
                  </a:cubicBezTo>
                  <a:cubicBezTo>
                    <a:pt x="1059" y="1741"/>
                    <a:pt x="949" y="1747"/>
                    <a:pt x="842" y="1759"/>
                  </a:cubicBezTo>
                  <a:cubicBezTo>
                    <a:pt x="172" y="1808"/>
                    <a:pt x="0" y="2269"/>
                    <a:pt x="132" y="2707"/>
                  </a:cubicBezTo>
                  <a:cubicBezTo>
                    <a:pt x="185" y="2714"/>
                    <a:pt x="246" y="2718"/>
                    <a:pt x="307" y="2718"/>
                  </a:cubicBezTo>
                  <a:cubicBezTo>
                    <a:pt x="353" y="2718"/>
                    <a:pt x="404" y="2714"/>
                    <a:pt x="453" y="2710"/>
                  </a:cubicBezTo>
                  <a:cubicBezTo>
                    <a:pt x="6936" y="2073"/>
                    <a:pt x="13418" y="1431"/>
                    <a:pt x="19901" y="792"/>
                  </a:cubicBezTo>
                  <a:cubicBezTo>
                    <a:pt x="20296" y="753"/>
                    <a:pt x="20571" y="564"/>
                    <a:pt x="20728" y="318"/>
                  </a:cubicBezTo>
                  <a:cubicBezTo>
                    <a:pt x="20478" y="115"/>
                    <a:pt x="20158" y="1"/>
                    <a:pt x="19840"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0" name="Google Shape;6080;p119"/>
            <p:cNvSpPr/>
            <p:nvPr/>
          </p:nvSpPr>
          <p:spPr>
            <a:xfrm>
              <a:off x="2948544" y="3014733"/>
              <a:ext cx="645858" cy="65171"/>
            </a:xfrm>
            <a:custGeom>
              <a:avLst/>
              <a:gdLst/>
              <a:ahLst/>
              <a:cxnLst/>
              <a:rect l="l" t="t" r="r" b="b"/>
              <a:pathLst>
                <a:path w="22972" h="2318" extrusionOk="0">
                  <a:moveTo>
                    <a:pt x="21298" y="0"/>
                  </a:moveTo>
                  <a:cubicBezTo>
                    <a:pt x="21277" y="46"/>
                    <a:pt x="21248" y="92"/>
                    <a:pt x="21212" y="132"/>
                  </a:cubicBezTo>
                  <a:cubicBezTo>
                    <a:pt x="20428" y="1023"/>
                    <a:pt x="18556" y="774"/>
                    <a:pt x="17473" y="866"/>
                  </a:cubicBezTo>
                  <a:cubicBezTo>
                    <a:pt x="15778" y="1009"/>
                    <a:pt x="14081" y="1151"/>
                    <a:pt x="12388" y="1291"/>
                  </a:cubicBezTo>
                  <a:cubicBezTo>
                    <a:pt x="8918" y="1576"/>
                    <a:pt x="5452" y="1850"/>
                    <a:pt x="1983" y="2122"/>
                  </a:cubicBezTo>
                  <a:cubicBezTo>
                    <a:pt x="1794" y="2146"/>
                    <a:pt x="1598" y="2150"/>
                    <a:pt x="1363" y="2150"/>
                  </a:cubicBezTo>
                  <a:cubicBezTo>
                    <a:pt x="1177" y="2150"/>
                    <a:pt x="1006" y="2100"/>
                    <a:pt x="856" y="2021"/>
                  </a:cubicBezTo>
                  <a:cubicBezTo>
                    <a:pt x="695" y="2036"/>
                    <a:pt x="532" y="2050"/>
                    <a:pt x="371" y="2064"/>
                  </a:cubicBezTo>
                  <a:cubicBezTo>
                    <a:pt x="0" y="2097"/>
                    <a:pt x="53" y="2199"/>
                    <a:pt x="289" y="2317"/>
                  </a:cubicBezTo>
                  <a:cubicBezTo>
                    <a:pt x="6401" y="2257"/>
                    <a:pt x="12501" y="1822"/>
                    <a:pt x="18564" y="1019"/>
                  </a:cubicBezTo>
                  <a:cubicBezTo>
                    <a:pt x="18599" y="1016"/>
                    <a:pt x="18635" y="1012"/>
                    <a:pt x="18671" y="1012"/>
                  </a:cubicBezTo>
                  <a:cubicBezTo>
                    <a:pt x="18767" y="1012"/>
                    <a:pt x="18870" y="1030"/>
                    <a:pt x="18974" y="1052"/>
                  </a:cubicBezTo>
                  <a:cubicBezTo>
                    <a:pt x="19698" y="973"/>
                    <a:pt x="20417" y="894"/>
                    <a:pt x="21141" y="813"/>
                  </a:cubicBezTo>
                  <a:cubicBezTo>
                    <a:pt x="21220" y="820"/>
                    <a:pt x="21298" y="820"/>
                    <a:pt x="21377" y="820"/>
                  </a:cubicBezTo>
                  <a:cubicBezTo>
                    <a:pt x="21526" y="820"/>
                    <a:pt x="21669" y="809"/>
                    <a:pt x="21798" y="784"/>
                  </a:cubicBezTo>
                  <a:cubicBezTo>
                    <a:pt x="22040" y="741"/>
                    <a:pt x="22282" y="698"/>
                    <a:pt x="22522" y="652"/>
                  </a:cubicBezTo>
                  <a:cubicBezTo>
                    <a:pt x="22971" y="570"/>
                    <a:pt x="22404" y="313"/>
                    <a:pt x="22297" y="249"/>
                  </a:cubicBezTo>
                  <a:cubicBezTo>
                    <a:pt x="22051" y="107"/>
                    <a:pt x="21658" y="25"/>
                    <a:pt x="21298"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1" name="Google Shape;6081;p119"/>
            <p:cNvSpPr/>
            <p:nvPr/>
          </p:nvSpPr>
          <p:spPr>
            <a:xfrm>
              <a:off x="2972581" y="3014509"/>
              <a:ext cx="574755" cy="60672"/>
            </a:xfrm>
            <a:custGeom>
              <a:avLst/>
              <a:gdLst/>
              <a:ahLst/>
              <a:cxnLst/>
              <a:rect l="l" t="t" r="r" b="b"/>
              <a:pathLst>
                <a:path w="20443" h="2158" extrusionOk="0">
                  <a:moveTo>
                    <a:pt x="20219" y="0"/>
                  </a:moveTo>
                  <a:cubicBezTo>
                    <a:pt x="20126" y="0"/>
                    <a:pt x="20036" y="4"/>
                    <a:pt x="19959" y="15"/>
                  </a:cubicBezTo>
                  <a:cubicBezTo>
                    <a:pt x="13315" y="774"/>
                    <a:pt x="6661" y="1445"/>
                    <a:pt x="1" y="2029"/>
                  </a:cubicBezTo>
                  <a:cubicBezTo>
                    <a:pt x="151" y="2108"/>
                    <a:pt x="322" y="2158"/>
                    <a:pt x="508" y="2158"/>
                  </a:cubicBezTo>
                  <a:cubicBezTo>
                    <a:pt x="743" y="2158"/>
                    <a:pt x="939" y="2154"/>
                    <a:pt x="1128" y="2130"/>
                  </a:cubicBezTo>
                  <a:cubicBezTo>
                    <a:pt x="4597" y="1858"/>
                    <a:pt x="8063" y="1584"/>
                    <a:pt x="11533" y="1299"/>
                  </a:cubicBezTo>
                  <a:cubicBezTo>
                    <a:pt x="13226" y="1159"/>
                    <a:pt x="14923" y="1017"/>
                    <a:pt x="16618" y="874"/>
                  </a:cubicBezTo>
                  <a:cubicBezTo>
                    <a:pt x="17701" y="782"/>
                    <a:pt x="19573" y="1031"/>
                    <a:pt x="20357" y="140"/>
                  </a:cubicBezTo>
                  <a:cubicBezTo>
                    <a:pt x="20393" y="100"/>
                    <a:pt x="20422" y="54"/>
                    <a:pt x="20443" y="8"/>
                  </a:cubicBezTo>
                  <a:cubicBezTo>
                    <a:pt x="20369" y="4"/>
                    <a:pt x="20293" y="0"/>
                    <a:pt x="20219"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2" name="Google Shape;6082;p119"/>
            <p:cNvSpPr/>
            <p:nvPr/>
          </p:nvSpPr>
          <p:spPr>
            <a:xfrm>
              <a:off x="2935808" y="3044282"/>
              <a:ext cx="569244" cy="54880"/>
            </a:xfrm>
            <a:custGeom>
              <a:avLst/>
              <a:gdLst/>
              <a:ahLst/>
              <a:cxnLst/>
              <a:rect l="l" t="t" r="r" b="b"/>
              <a:pathLst>
                <a:path w="20247" h="1952" extrusionOk="0">
                  <a:moveTo>
                    <a:pt x="19427" y="1"/>
                  </a:moveTo>
                  <a:cubicBezTo>
                    <a:pt x="16627" y="311"/>
                    <a:pt x="13825" y="600"/>
                    <a:pt x="11019" y="878"/>
                  </a:cubicBezTo>
                  <a:cubicBezTo>
                    <a:pt x="14096" y="689"/>
                    <a:pt x="17169" y="503"/>
                    <a:pt x="20246" y="314"/>
                  </a:cubicBezTo>
                  <a:cubicBezTo>
                    <a:pt x="20008" y="204"/>
                    <a:pt x="19712" y="68"/>
                    <a:pt x="19427" y="1"/>
                  </a:cubicBezTo>
                  <a:close/>
                  <a:moveTo>
                    <a:pt x="742" y="1266"/>
                  </a:moveTo>
                  <a:cubicBezTo>
                    <a:pt x="564" y="1270"/>
                    <a:pt x="382" y="1270"/>
                    <a:pt x="203" y="1273"/>
                  </a:cubicBezTo>
                  <a:cubicBezTo>
                    <a:pt x="0" y="1273"/>
                    <a:pt x="628" y="1634"/>
                    <a:pt x="628" y="1634"/>
                  </a:cubicBezTo>
                  <a:cubicBezTo>
                    <a:pt x="853" y="1759"/>
                    <a:pt x="1105" y="1866"/>
                    <a:pt x="1362" y="1951"/>
                  </a:cubicBezTo>
                  <a:cubicBezTo>
                    <a:pt x="1473" y="1816"/>
                    <a:pt x="1605" y="1694"/>
                    <a:pt x="1758" y="1598"/>
                  </a:cubicBezTo>
                  <a:cubicBezTo>
                    <a:pt x="1398" y="1516"/>
                    <a:pt x="977" y="1384"/>
                    <a:pt x="742" y="1266"/>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3" name="Google Shape;6083;p119"/>
            <p:cNvSpPr/>
            <p:nvPr/>
          </p:nvSpPr>
          <p:spPr>
            <a:xfrm>
              <a:off x="2956641" y="3043185"/>
              <a:ext cx="525357" cy="46024"/>
            </a:xfrm>
            <a:custGeom>
              <a:avLst/>
              <a:gdLst/>
              <a:ahLst/>
              <a:cxnLst/>
              <a:rect l="l" t="t" r="r" b="b"/>
              <a:pathLst>
                <a:path w="18686" h="1637" extrusionOk="0">
                  <a:moveTo>
                    <a:pt x="18383" y="0"/>
                  </a:moveTo>
                  <a:cubicBezTo>
                    <a:pt x="18347" y="0"/>
                    <a:pt x="18311" y="4"/>
                    <a:pt x="18276" y="7"/>
                  </a:cubicBezTo>
                  <a:cubicBezTo>
                    <a:pt x="12213" y="810"/>
                    <a:pt x="6113" y="1245"/>
                    <a:pt x="1" y="1305"/>
                  </a:cubicBezTo>
                  <a:cubicBezTo>
                    <a:pt x="236" y="1423"/>
                    <a:pt x="657" y="1555"/>
                    <a:pt x="1017" y="1637"/>
                  </a:cubicBezTo>
                  <a:cubicBezTo>
                    <a:pt x="1192" y="1530"/>
                    <a:pt x="1391" y="1459"/>
                    <a:pt x="1609" y="1444"/>
                  </a:cubicBezTo>
                  <a:cubicBezTo>
                    <a:pt x="4498" y="1270"/>
                    <a:pt x="7389" y="1092"/>
                    <a:pt x="10278" y="917"/>
                  </a:cubicBezTo>
                  <a:cubicBezTo>
                    <a:pt x="13084" y="639"/>
                    <a:pt x="15886" y="350"/>
                    <a:pt x="18686" y="40"/>
                  </a:cubicBezTo>
                  <a:cubicBezTo>
                    <a:pt x="18582" y="18"/>
                    <a:pt x="18479" y="0"/>
                    <a:pt x="18383"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4" name="Google Shape;6084;p119"/>
            <p:cNvSpPr/>
            <p:nvPr/>
          </p:nvSpPr>
          <p:spPr>
            <a:xfrm>
              <a:off x="2943624" y="3052407"/>
              <a:ext cx="612064" cy="88647"/>
            </a:xfrm>
            <a:custGeom>
              <a:avLst/>
              <a:gdLst/>
              <a:ahLst/>
              <a:cxnLst/>
              <a:rect l="l" t="t" r="r" b="b"/>
              <a:pathLst>
                <a:path w="21770" h="3153" extrusionOk="0">
                  <a:moveTo>
                    <a:pt x="20454" y="0"/>
                  </a:moveTo>
                  <a:cubicBezTo>
                    <a:pt x="20418" y="0"/>
                    <a:pt x="20382" y="0"/>
                    <a:pt x="20347" y="4"/>
                  </a:cubicBezTo>
                  <a:cubicBezTo>
                    <a:pt x="20222" y="11"/>
                    <a:pt x="20093" y="18"/>
                    <a:pt x="19968" y="25"/>
                  </a:cubicBezTo>
                  <a:cubicBezTo>
                    <a:pt x="20011" y="43"/>
                    <a:pt x="20051" y="64"/>
                    <a:pt x="20090" y="79"/>
                  </a:cubicBezTo>
                  <a:cubicBezTo>
                    <a:pt x="20133" y="100"/>
                    <a:pt x="20971" y="528"/>
                    <a:pt x="20764" y="556"/>
                  </a:cubicBezTo>
                  <a:cubicBezTo>
                    <a:pt x="14674" y="1363"/>
                    <a:pt x="8547" y="1794"/>
                    <a:pt x="2407" y="1855"/>
                  </a:cubicBezTo>
                  <a:cubicBezTo>
                    <a:pt x="2486" y="1933"/>
                    <a:pt x="2517" y="1980"/>
                    <a:pt x="2428" y="1980"/>
                  </a:cubicBezTo>
                  <a:cubicBezTo>
                    <a:pt x="2386" y="1980"/>
                    <a:pt x="2308" y="1965"/>
                    <a:pt x="2186" y="1940"/>
                  </a:cubicBezTo>
                  <a:cubicBezTo>
                    <a:pt x="2008" y="1901"/>
                    <a:pt x="1829" y="1858"/>
                    <a:pt x="1651" y="1819"/>
                  </a:cubicBezTo>
                  <a:cubicBezTo>
                    <a:pt x="1466" y="1779"/>
                    <a:pt x="1273" y="1726"/>
                    <a:pt x="1084" y="1662"/>
                  </a:cubicBezTo>
                  <a:cubicBezTo>
                    <a:pt x="763" y="2069"/>
                    <a:pt x="667" y="2592"/>
                    <a:pt x="963" y="2857"/>
                  </a:cubicBezTo>
                  <a:cubicBezTo>
                    <a:pt x="753" y="2910"/>
                    <a:pt x="542" y="2960"/>
                    <a:pt x="328" y="3017"/>
                  </a:cubicBezTo>
                  <a:cubicBezTo>
                    <a:pt x="207" y="3049"/>
                    <a:pt x="96" y="3096"/>
                    <a:pt x="1" y="3153"/>
                  </a:cubicBezTo>
                  <a:cubicBezTo>
                    <a:pt x="75" y="3135"/>
                    <a:pt x="168" y="3124"/>
                    <a:pt x="279" y="3117"/>
                  </a:cubicBezTo>
                  <a:cubicBezTo>
                    <a:pt x="6487" y="2796"/>
                    <a:pt x="12694" y="2472"/>
                    <a:pt x="18902" y="2151"/>
                  </a:cubicBezTo>
                  <a:lnTo>
                    <a:pt x="18917" y="2151"/>
                  </a:lnTo>
                  <a:cubicBezTo>
                    <a:pt x="18966" y="2151"/>
                    <a:pt x="19045" y="2158"/>
                    <a:pt x="19138" y="2179"/>
                  </a:cubicBezTo>
                  <a:cubicBezTo>
                    <a:pt x="19483" y="2090"/>
                    <a:pt x="19833" y="1993"/>
                    <a:pt x="20179" y="1894"/>
                  </a:cubicBezTo>
                  <a:cubicBezTo>
                    <a:pt x="21078" y="1626"/>
                    <a:pt x="21769" y="0"/>
                    <a:pt x="20454"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5" name="Google Shape;6085;p119"/>
            <p:cNvSpPr/>
            <p:nvPr/>
          </p:nvSpPr>
          <p:spPr>
            <a:xfrm>
              <a:off x="2974071" y="3053109"/>
              <a:ext cx="559151" cy="54965"/>
            </a:xfrm>
            <a:custGeom>
              <a:avLst/>
              <a:gdLst/>
              <a:ahLst/>
              <a:cxnLst/>
              <a:rect l="l" t="t" r="r" b="b"/>
              <a:pathLst>
                <a:path w="19888" h="1955" extrusionOk="0">
                  <a:moveTo>
                    <a:pt x="18885" y="0"/>
                  </a:moveTo>
                  <a:cubicBezTo>
                    <a:pt x="15808" y="189"/>
                    <a:pt x="12735" y="375"/>
                    <a:pt x="9658" y="564"/>
                  </a:cubicBezTo>
                  <a:cubicBezTo>
                    <a:pt x="6769" y="849"/>
                    <a:pt x="3878" y="1117"/>
                    <a:pt x="985" y="1369"/>
                  </a:cubicBezTo>
                  <a:lnTo>
                    <a:pt x="947" y="1369"/>
                  </a:lnTo>
                  <a:cubicBezTo>
                    <a:pt x="828" y="1369"/>
                    <a:pt x="626" y="1338"/>
                    <a:pt x="397" y="1284"/>
                  </a:cubicBezTo>
                  <a:cubicBezTo>
                    <a:pt x="244" y="1380"/>
                    <a:pt x="112" y="1502"/>
                    <a:pt x="1" y="1637"/>
                  </a:cubicBezTo>
                  <a:cubicBezTo>
                    <a:pt x="190" y="1701"/>
                    <a:pt x="383" y="1754"/>
                    <a:pt x="568" y="1794"/>
                  </a:cubicBezTo>
                  <a:cubicBezTo>
                    <a:pt x="746" y="1833"/>
                    <a:pt x="925" y="1876"/>
                    <a:pt x="1103" y="1915"/>
                  </a:cubicBezTo>
                  <a:cubicBezTo>
                    <a:pt x="1225" y="1940"/>
                    <a:pt x="1303" y="1955"/>
                    <a:pt x="1345" y="1955"/>
                  </a:cubicBezTo>
                  <a:cubicBezTo>
                    <a:pt x="1434" y="1955"/>
                    <a:pt x="1403" y="1908"/>
                    <a:pt x="1324" y="1830"/>
                  </a:cubicBezTo>
                  <a:cubicBezTo>
                    <a:pt x="7464" y="1769"/>
                    <a:pt x="13591" y="1338"/>
                    <a:pt x="19681" y="531"/>
                  </a:cubicBezTo>
                  <a:cubicBezTo>
                    <a:pt x="19888" y="503"/>
                    <a:pt x="19050" y="75"/>
                    <a:pt x="19007" y="54"/>
                  </a:cubicBezTo>
                  <a:cubicBezTo>
                    <a:pt x="18968" y="39"/>
                    <a:pt x="18928" y="18"/>
                    <a:pt x="18885"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6" name="Google Shape;6086;p119"/>
            <p:cNvSpPr/>
            <p:nvPr/>
          </p:nvSpPr>
          <p:spPr>
            <a:xfrm>
              <a:off x="2985233" y="3068938"/>
              <a:ext cx="260373" cy="22689"/>
            </a:xfrm>
            <a:custGeom>
              <a:avLst/>
              <a:gdLst/>
              <a:ahLst/>
              <a:cxnLst/>
              <a:rect l="l" t="t" r="r" b="b"/>
              <a:pathLst>
                <a:path w="9261" h="807" extrusionOk="0">
                  <a:moveTo>
                    <a:pt x="9261" y="1"/>
                  </a:moveTo>
                  <a:lnTo>
                    <a:pt x="9261" y="1"/>
                  </a:lnTo>
                  <a:cubicBezTo>
                    <a:pt x="6372" y="176"/>
                    <a:pt x="3481" y="354"/>
                    <a:pt x="592" y="528"/>
                  </a:cubicBezTo>
                  <a:cubicBezTo>
                    <a:pt x="374" y="543"/>
                    <a:pt x="175" y="614"/>
                    <a:pt x="0" y="721"/>
                  </a:cubicBezTo>
                  <a:cubicBezTo>
                    <a:pt x="229" y="775"/>
                    <a:pt x="431" y="806"/>
                    <a:pt x="550" y="806"/>
                  </a:cubicBezTo>
                  <a:lnTo>
                    <a:pt x="588" y="806"/>
                  </a:lnTo>
                  <a:cubicBezTo>
                    <a:pt x="3481" y="554"/>
                    <a:pt x="6372" y="286"/>
                    <a:pt x="9261"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7" name="Google Shape;6087;p119"/>
            <p:cNvSpPr/>
            <p:nvPr/>
          </p:nvSpPr>
          <p:spPr>
            <a:xfrm>
              <a:off x="2920176" y="3148642"/>
              <a:ext cx="40711" cy="42538"/>
            </a:xfrm>
            <a:custGeom>
              <a:avLst/>
              <a:gdLst/>
              <a:ahLst/>
              <a:cxnLst/>
              <a:rect l="l" t="t" r="r" b="b"/>
              <a:pathLst>
                <a:path w="1448" h="1513" extrusionOk="0">
                  <a:moveTo>
                    <a:pt x="502" y="0"/>
                  </a:moveTo>
                  <a:lnTo>
                    <a:pt x="502" y="0"/>
                  </a:lnTo>
                  <a:cubicBezTo>
                    <a:pt x="0" y="581"/>
                    <a:pt x="117" y="1513"/>
                    <a:pt x="934" y="1513"/>
                  </a:cubicBezTo>
                  <a:cubicBezTo>
                    <a:pt x="1041" y="1513"/>
                    <a:pt x="1155" y="1498"/>
                    <a:pt x="1287" y="1463"/>
                  </a:cubicBezTo>
                  <a:cubicBezTo>
                    <a:pt x="1340" y="1448"/>
                    <a:pt x="1394" y="1434"/>
                    <a:pt x="1447" y="1424"/>
                  </a:cubicBezTo>
                  <a:cubicBezTo>
                    <a:pt x="1337" y="1174"/>
                    <a:pt x="1266" y="913"/>
                    <a:pt x="1259" y="688"/>
                  </a:cubicBezTo>
                  <a:cubicBezTo>
                    <a:pt x="863" y="504"/>
                    <a:pt x="517" y="222"/>
                    <a:pt x="502"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8" name="Google Shape;6088;p119"/>
            <p:cNvSpPr/>
            <p:nvPr/>
          </p:nvSpPr>
          <p:spPr>
            <a:xfrm>
              <a:off x="2934009" y="3113667"/>
              <a:ext cx="601211" cy="35003"/>
            </a:xfrm>
            <a:custGeom>
              <a:avLst/>
              <a:gdLst/>
              <a:ahLst/>
              <a:cxnLst/>
              <a:rect l="l" t="t" r="r" b="b"/>
              <a:pathLst>
                <a:path w="21384" h="1245" extrusionOk="0">
                  <a:moveTo>
                    <a:pt x="19480" y="0"/>
                  </a:moveTo>
                  <a:cubicBezTo>
                    <a:pt x="18571" y="229"/>
                    <a:pt x="17658" y="418"/>
                    <a:pt x="16738" y="571"/>
                  </a:cubicBezTo>
                  <a:cubicBezTo>
                    <a:pt x="17722" y="456"/>
                    <a:pt x="18706" y="328"/>
                    <a:pt x="19690" y="186"/>
                  </a:cubicBezTo>
                  <a:cubicBezTo>
                    <a:pt x="19715" y="182"/>
                    <a:pt x="19736" y="182"/>
                    <a:pt x="19758" y="182"/>
                  </a:cubicBezTo>
                  <a:cubicBezTo>
                    <a:pt x="20111" y="182"/>
                    <a:pt x="20429" y="592"/>
                    <a:pt x="20603" y="1052"/>
                  </a:cubicBezTo>
                  <a:cubicBezTo>
                    <a:pt x="21384" y="627"/>
                    <a:pt x="20082" y="125"/>
                    <a:pt x="19480" y="0"/>
                  </a:cubicBezTo>
                  <a:close/>
                  <a:moveTo>
                    <a:pt x="343" y="974"/>
                  </a:moveTo>
                  <a:lnTo>
                    <a:pt x="343" y="974"/>
                  </a:lnTo>
                  <a:cubicBezTo>
                    <a:pt x="96" y="1024"/>
                    <a:pt x="0" y="1124"/>
                    <a:pt x="10" y="1244"/>
                  </a:cubicBezTo>
                  <a:cubicBezTo>
                    <a:pt x="99" y="1141"/>
                    <a:pt x="211" y="1048"/>
                    <a:pt x="343" y="974"/>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9" name="Google Shape;6089;p119"/>
            <p:cNvSpPr/>
            <p:nvPr/>
          </p:nvSpPr>
          <p:spPr>
            <a:xfrm>
              <a:off x="2934290" y="3112852"/>
              <a:ext cx="547399" cy="55162"/>
            </a:xfrm>
            <a:custGeom>
              <a:avLst/>
              <a:gdLst/>
              <a:ahLst/>
              <a:cxnLst/>
              <a:rect l="l" t="t" r="r" b="b"/>
              <a:pathLst>
                <a:path w="19470" h="1962" extrusionOk="0">
                  <a:moveTo>
                    <a:pt x="19234" y="1"/>
                  </a:moveTo>
                  <a:cubicBezTo>
                    <a:pt x="13026" y="322"/>
                    <a:pt x="6819" y="646"/>
                    <a:pt x="611" y="967"/>
                  </a:cubicBezTo>
                  <a:cubicBezTo>
                    <a:pt x="500" y="974"/>
                    <a:pt x="407" y="985"/>
                    <a:pt x="333" y="1003"/>
                  </a:cubicBezTo>
                  <a:cubicBezTo>
                    <a:pt x="201" y="1077"/>
                    <a:pt x="89" y="1170"/>
                    <a:pt x="0" y="1273"/>
                  </a:cubicBezTo>
                  <a:cubicBezTo>
                    <a:pt x="15" y="1495"/>
                    <a:pt x="361" y="1777"/>
                    <a:pt x="757" y="1961"/>
                  </a:cubicBezTo>
                  <a:cubicBezTo>
                    <a:pt x="746" y="1655"/>
                    <a:pt x="853" y="1427"/>
                    <a:pt x="1134" y="1427"/>
                  </a:cubicBezTo>
                  <a:cubicBezTo>
                    <a:pt x="6362" y="1413"/>
                    <a:pt x="11550" y="1202"/>
                    <a:pt x="16728" y="600"/>
                  </a:cubicBezTo>
                  <a:cubicBezTo>
                    <a:pt x="17648" y="447"/>
                    <a:pt x="18561" y="258"/>
                    <a:pt x="19470" y="29"/>
                  </a:cubicBezTo>
                  <a:cubicBezTo>
                    <a:pt x="19377" y="8"/>
                    <a:pt x="19298" y="1"/>
                    <a:pt x="19249"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0" name="Google Shape;6090;p119"/>
            <p:cNvSpPr/>
            <p:nvPr/>
          </p:nvSpPr>
          <p:spPr>
            <a:xfrm>
              <a:off x="2960858" y="3143215"/>
              <a:ext cx="558336" cy="61712"/>
            </a:xfrm>
            <a:custGeom>
              <a:avLst/>
              <a:gdLst/>
              <a:ahLst/>
              <a:cxnLst/>
              <a:rect l="l" t="t" r="r" b="b"/>
              <a:pathLst>
                <a:path w="19859" h="2195" extrusionOk="0">
                  <a:moveTo>
                    <a:pt x="19645" y="1"/>
                  </a:moveTo>
                  <a:cubicBezTo>
                    <a:pt x="19474" y="94"/>
                    <a:pt x="19302" y="186"/>
                    <a:pt x="19135" y="275"/>
                  </a:cubicBezTo>
                  <a:cubicBezTo>
                    <a:pt x="19035" y="329"/>
                    <a:pt x="18903" y="354"/>
                    <a:pt x="18753" y="354"/>
                  </a:cubicBezTo>
                  <a:cubicBezTo>
                    <a:pt x="18485" y="354"/>
                    <a:pt x="18164" y="282"/>
                    <a:pt x="17879" y="172"/>
                  </a:cubicBezTo>
                  <a:cubicBezTo>
                    <a:pt x="13080" y="422"/>
                    <a:pt x="8280" y="672"/>
                    <a:pt x="3481" y="921"/>
                  </a:cubicBezTo>
                  <a:cubicBezTo>
                    <a:pt x="2315" y="1100"/>
                    <a:pt x="1152" y="1320"/>
                    <a:pt x="0" y="1617"/>
                  </a:cubicBezTo>
                  <a:cubicBezTo>
                    <a:pt x="97" y="1834"/>
                    <a:pt x="229" y="2037"/>
                    <a:pt x="372" y="2194"/>
                  </a:cubicBezTo>
                  <a:cubicBezTo>
                    <a:pt x="368" y="2084"/>
                    <a:pt x="411" y="2005"/>
                    <a:pt x="521" y="1980"/>
                  </a:cubicBezTo>
                  <a:cubicBezTo>
                    <a:pt x="882" y="1901"/>
                    <a:pt x="1238" y="1823"/>
                    <a:pt x="1598" y="1741"/>
                  </a:cubicBezTo>
                  <a:cubicBezTo>
                    <a:pt x="1619" y="1737"/>
                    <a:pt x="1641" y="1737"/>
                    <a:pt x="1662" y="1737"/>
                  </a:cubicBezTo>
                  <a:cubicBezTo>
                    <a:pt x="1787" y="1737"/>
                    <a:pt x="1930" y="1801"/>
                    <a:pt x="2076" y="1908"/>
                  </a:cubicBezTo>
                  <a:cubicBezTo>
                    <a:pt x="7546" y="1652"/>
                    <a:pt x="13019" y="1399"/>
                    <a:pt x="18489" y="1142"/>
                  </a:cubicBezTo>
                  <a:lnTo>
                    <a:pt x="18500" y="1142"/>
                  </a:lnTo>
                  <a:cubicBezTo>
                    <a:pt x="18661" y="1142"/>
                    <a:pt x="18934" y="1335"/>
                    <a:pt x="19206" y="1595"/>
                  </a:cubicBezTo>
                  <a:cubicBezTo>
                    <a:pt x="19391" y="1502"/>
                    <a:pt x="19541" y="1352"/>
                    <a:pt x="19701" y="1117"/>
                  </a:cubicBezTo>
                  <a:cubicBezTo>
                    <a:pt x="19859" y="889"/>
                    <a:pt x="19812" y="422"/>
                    <a:pt x="19648"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1" name="Google Shape;6091;p119"/>
            <p:cNvSpPr/>
            <p:nvPr/>
          </p:nvSpPr>
          <p:spPr>
            <a:xfrm>
              <a:off x="2955544" y="3167984"/>
              <a:ext cx="103182" cy="20693"/>
            </a:xfrm>
            <a:custGeom>
              <a:avLst/>
              <a:gdLst/>
              <a:ahLst/>
              <a:cxnLst/>
              <a:rect l="l" t="t" r="r" b="b"/>
              <a:pathLst>
                <a:path w="3670" h="736" extrusionOk="0">
                  <a:moveTo>
                    <a:pt x="1" y="0"/>
                  </a:moveTo>
                  <a:lnTo>
                    <a:pt x="1" y="0"/>
                  </a:lnTo>
                  <a:cubicBezTo>
                    <a:pt x="8" y="225"/>
                    <a:pt x="79" y="486"/>
                    <a:pt x="189" y="736"/>
                  </a:cubicBezTo>
                  <a:cubicBezTo>
                    <a:pt x="1341" y="439"/>
                    <a:pt x="2504" y="219"/>
                    <a:pt x="3670" y="40"/>
                  </a:cubicBezTo>
                  <a:lnTo>
                    <a:pt x="3670" y="40"/>
                  </a:lnTo>
                  <a:cubicBezTo>
                    <a:pt x="2704" y="90"/>
                    <a:pt x="1734" y="140"/>
                    <a:pt x="767" y="190"/>
                  </a:cubicBezTo>
                  <a:cubicBezTo>
                    <a:pt x="753" y="190"/>
                    <a:pt x="735" y="193"/>
                    <a:pt x="721" y="193"/>
                  </a:cubicBezTo>
                  <a:cubicBezTo>
                    <a:pt x="507" y="193"/>
                    <a:pt x="243" y="115"/>
                    <a:pt x="1"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2" name="Google Shape;6092;p119"/>
            <p:cNvSpPr/>
            <p:nvPr/>
          </p:nvSpPr>
          <p:spPr>
            <a:xfrm>
              <a:off x="3058695" y="3118784"/>
              <a:ext cx="454591" cy="50326"/>
            </a:xfrm>
            <a:custGeom>
              <a:avLst/>
              <a:gdLst/>
              <a:ahLst/>
              <a:cxnLst/>
              <a:rect l="l" t="t" r="r" b="b"/>
              <a:pathLst>
                <a:path w="16169" h="1790" extrusionOk="0">
                  <a:moveTo>
                    <a:pt x="15323" y="0"/>
                  </a:moveTo>
                  <a:cubicBezTo>
                    <a:pt x="15301" y="0"/>
                    <a:pt x="15280" y="0"/>
                    <a:pt x="15255" y="4"/>
                  </a:cubicBezTo>
                  <a:cubicBezTo>
                    <a:pt x="14271" y="146"/>
                    <a:pt x="13287" y="274"/>
                    <a:pt x="12303" y="389"/>
                  </a:cubicBezTo>
                  <a:cubicBezTo>
                    <a:pt x="8241" y="1080"/>
                    <a:pt x="4080" y="1166"/>
                    <a:pt x="1" y="1790"/>
                  </a:cubicBezTo>
                  <a:cubicBezTo>
                    <a:pt x="4800" y="1541"/>
                    <a:pt x="9600" y="1291"/>
                    <a:pt x="14399" y="1041"/>
                  </a:cubicBezTo>
                  <a:cubicBezTo>
                    <a:pt x="14684" y="1151"/>
                    <a:pt x="15005" y="1223"/>
                    <a:pt x="15273" y="1223"/>
                  </a:cubicBezTo>
                  <a:cubicBezTo>
                    <a:pt x="15423" y="1223"/>
                    <a:pt x="15555" y="1198"/>
                    <a:pt x="15655" y="1144"/>
                  </a:cubicBezTo>
                  <a:cubicBezTo>
                    <a:pt x="15822" y="1055"/>
                    <a:pt x="15994" y="963"/>
                    <a:pt x="16165" y="870"/>
                  </a:cubicBezTo>
                  <a:lnTo>
                    <a:pt x="16168" y="870"/>
                  </a:lnTo>
                  <a:cubicBezTo>
                    <a:pt x="15994" y="410"/>
                    <a:pt x="15676" y="0"/>
                    <a:pt x="15323"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3" name="Google Shape;6093;p119"/>
            <p:cNvSpPr/>
            <p:nvPr/>
          </p:nvSpPr>
          <p:spPr>
            <a:xfrm>
              <a:off x="2955235" y="3129693"/>
              <a:ext cx="449362" cy="43719"/>
            </a:xfrm>
            <a:custGeom>
              <a:avLst/>
              <a:gdLst/>
              <a:ahLst/>
              <a:cxnLst/>
              <a:rect l="l" t="t" r="r" b="b"/>
              <a:pathLst>
                <a:path w="15983" h="1555" extrusionOk="0">
                  <a:moveTo>
                    <a:pt x="15983" y="1"/>
                  </a:moveTo>
                  <a:lnTo>
                    <a:pt x="15983" y="1"/>
                  </a:lnTo>
                  <a:cubicBezTo>
                    <a:pt x="10805" y="603"/>
                    <a:pt x="5617" y="814"/>
                    <a:pt x="389" y="828"/>
                  </a:cubicBezTo>
                  <a:cubicBezTo>
                    <a:pt x="108" y="828"/>
                    <a:pt x="1" y="1056"/>
                    <a:pt x="12" y="1362"/>
                  </a:cubicBezTo>
                  <a:cubicBezTo>
                    <a:pt x="254" y="1477"/>
                    <a:pt x="518" y="1555"/>
                    <a:pt x="732" y="1555"/>
                  </a:cubicBezTo>
                  <a:cubicBezTo>
                    <a:pt x="746" y="1555"/>
                    <a:pt x="764" y="1552"/>
                    <a:pt x="778" y="1552"/>
                  </a:cubicBezTo>
                  <a:cubicBezTo>
                    <a:pt x="1745" y="1502"/>
                    <a:pt x="2715" y="1452"/>
                    <a:pt x="3681" y="1402"/>
                  </a:cubicBezTo>
                  <a:cubicBezTo>
                    <a:pt x="7760" y="778"/>
                    <a:pt x="11921" y="692"/>
                    <a:pt x="15983"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4" name="Google Shape;6094;p119"/>
            <p:cNvSpPr/>
            <p:nvPr/>
          </p:nvSpPr>
          <p:spPr>
            <a:xfrm>
              <a:off x="2949331" y="3183841"/>
              <a:ext cx="579169" cy="107877"/>
            </a:xfrm>
            <a:custGeom>
              <a:avLst/>
              <a:gdLst/>
              <a:ahLst/>
              <a:cxnLst/>
              <a:rect l="l" t="t" r="r" b="b"/>
              <a:pathLst>
                <a:path w="20600" h="3837" extrusionOk="0">
                  <a:moveTo>
                    <a:pt x="18436" y="0"/>
                  </a:moveTo>
                  <a:cubicBezTo>
                    <a:pt x="12741" y="749"/>
                    <a:pt x="7036" y="1006"/>
                    <a:pt x="1287" y="1020"/>
                  </a:cubicBezTo>
                  <a:lnTo>
                    <a:pt x="1284" y="1020"/>
                  </a:lnTo>
                  <a:cubicBezTo>
                    <a:pt x="1113" y="1020"/>
                    <a:pt x="938" y="913"/>
                    <a:pt x="782" y="749"/>
                  </a:cubicBezTo>
                  <a:lnTo>
                    <a:pt x="782" y="749"/>
                  </a:lnTo>
                  <a:cubicBezTo>
                    <a:pt x="795" y="1041"/>
                    <a:pt x="1156" y="1566"/>
                    <a:pt x="1537" y="1933"/>
                  </a:cubicBezTo>
                  <a:cubicBezTo>
                    <a:pt x="1348" y="1954"/>
                    <a:pt x="1035" y="1933"/>
                    <a:pt x="913" y="1982"/>
                  </a:cubicBezTo>
                  <a:cubicBezTo>
                    <a:pt x="800" y="1911"/>
                    <a:pt x="678" y="1854"/>
                    <a:pt x="581" y="1854"/>
                  </a:cubicBezTo>
                  <a:cubicBezTo>
                    <a:pt x="528" y="1854"/>
                    <a:pt x="482" y="1872"/>
                    <a:pt x="446" y="1911"/>
                  </a:cubicBezTo>
                  <a:cubicBezTo>
                    <a:pt x="418" y="1940"/>
                    <a:pt x="393" y="1972"/>
                    <a:pt x="364" y="2000"/>
                  </a:cubicBezTo>
                  <a:cubicBezTo>
                    <a:pt x="0" y="2400"/>
                    <a:pt x="978" y="3330"/>
                    <a:pt x="1238" y="3523"/>
                  </a:cubicBezTo>
                  <a:cubicBezTo>
                    <a:pt x="1495" y="3712"/>
                    <a:pt x="1787" y="3805"/>
                    <a:pt x="2100" y="3837"/>
                  </a:cubicBezTo>
                  <a:cubicBezTo>
                    <a:pt x="1616" y="3309"/>
                    <a:pt x="1220" y="1979"/>
                    <a:pt x="1723" y="1965"/>
                  </a:cubicBezTo>
                  <a:cubicBezTo>
                    <a:pt x="7274" y="1808"/>
                    <a:pt x="12823" y="1651"/>
                    <a:pt x="18371" y="1495"/>
                  </a:cubicBezTo>
                  <a:lnTo>
                    <a:pt x="18375" y="1495"/>
                  </a:lnTo>
                  <a:cubicBezTo>
                    <a:pt x="18531" y="1495"/>
                    <a:pt x="18721" y="1676"/>
                    <a:pt x="18895" y="1936"/>
                  </a:cubicBezTo>
                  <a:cubicBezTo>
                    <a:pt x="19366" y="1797"/>
                    <a:pt x="19837" y="1637"/>
                    <a:pt x="20304" y="1455"/>
                  </a:cubicBezTo>
                  <a:cubicBezTo>
                    <a:pt x="20600" y="1337"/>
                    <a:pt x="20119" y="631"/>
                    <a:pt x="19616" y="150"/>
                  </a:cubicBezTo>
                  <a:cubicBezTo>
                    <a:pt x="19438" y="239"/>
                    <a:pt x="19231" y="278"/>
                    <a:pt x="18956" y="282"/>
                  </a:cubicBezTo>
                  <a:lnTo>
                    <a:pt x="18949" y="282"/>
                  </a:lnTo>
                  <a:cubicBezTo>
                    <a:pt x="18771" y="282"/>
                    <a:pt x="18592" y="172"/>
                    <a:pt x="18436"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5" name="Google Shape;6095;p119"/>
            <p:cNvSpPr/>
            <p:nvPr/>
          </p:nvSpPr>
          <p:spPr>
            <a:xfrm>
              <a:off x="2971204" y="3175322"/>
              <a:ext cx="529630" cy="37196"/>
            </a:xfrm>
            <a:custGeom>
              <a:avLst/>
              <a:gdLst/>
              <a:ahLst/>
              <a:cxnLst/>
              <a:rect l="l" t="t" r="r" b="b"/>
              <a:pathLst>
                <a:path w="18838" h="1323" extrusionOk="0">
                  <a:moveTo>
                    <a:pt x="18121" y="0"/>
                  </a:moveTo>
                  <a:cubicBezTo>
                    <a:pt x="12651" y="257"/>
                    <a:pt x="7178" y="510"/>
                    <a:pt x="1708" y="766"/>
                  </a:cubicBezTo>
                  <a:cubicBezTo>
                    <a:pt x="1562" y="659"/>
                    <a:pt x="1419" y="595"/>
                    <a:pt x="1294" y="595"/>
                  </a:cubicBezTo>
                  <a:cubicBezTo>
                    <a:pt x="1273" y="595"/>
                    <a:pt x="1251" y="595"/>
                    <a:pt x="1230" y="599"/>
                  </a:cubicBezTo>
                  <a:cubicBezTo>
                    <a:pt x="870" y="681"/>
                    <a:pt x="514" y="759"/>
                    <a:pt x="153" y="838"/>
                  </a:cubicBezTo>
                  <a:cubicBezTo>
                    <a:pt x="43" y="863"/>
                    <a:pt x="0" y="942"/>
                    <a:pt x="4" y="1052"/>
                  </a:cubicBezTo>
                  <a:cubicBezTo>
                    <a:pt x="160" y="1216"/>
                    <a:pt x="335" y="1323"/>
                    <a:pt x="506" y="1323"/>
                  </a:cubicBezTo>
                  <a:lnTo>
                    <a:pt x="509" y="1323"/>
                  </a:lnTo>
                  <a:cubicBezTo>
                    <a:pt x="6258" y="1309"/>
                    <a:pt x="11963" y="1052"/>
                    <a:pt x="17658" y="303"/>
                  </a:cubicBezTo>
                  <a:cubicBezTo>
                    <a:pt x="17814" y="475"/>
                    <a:pt x="17993" y="585"/>
                    <a:pt x="18171" y="585"/>
                  </a:cubicBezTo>
                  <a:lnTo>
                    <a:pt x="18178" y="585"/>
                  </a:lnTo>
                  <a:cubicBezTo>
                    <a:pt x="18453" y="581"/>
                    <a:pt x="18660" y="542"/>
                    <a:pt x="18838" y="453"/>
                  </a:cubicBezTo>
                  <a:cubicBezTo>
                    <a:pt x="18566" y="193"/>
                    <a:pt x="18293" y="0"/>
                    <a:pt x="18132"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6" name="Google Shape;6096;p119"/>
            <p:cNvSpPr/>
            <p:nvPr/>
          </p:nvSpPr>
          <p:spPr>
            <a:xfrm>
              <a:off x="3008371" y="3238270"/>
              <a:ext cx="484056" cy="56455"/>
            </a:xfrm>
            <a:custGeom>
              <a:avLst/>
              <a:gdLst/>
              <a:ahLst/>
              <a:cxnLst/>
              <a:rect l="l" t="t" r="r" b="b"/>
              <a:pathLst>
                <a:path w="17217" h="2008" extrusionOk="0">
                  <a:moveTo>
                    <a:pt x="16795" y="0"/>
                  </a:moveTo>
                  <a:cubicBezTo>
                    <a:pt x="13992" y="828"/>
                    <a:pt x="11079" y="949"/>
                    <a:pt x="8148" y="1088"/>
                  </a:cubicBezTo>
                  <a:cubicBezTo>
                    <a:pt x="6295" y="1173"/>
                    <a:pt x="4447" y="1313"/>
                    <a:pt x="2607" y="1537"/>
                  </a:cubicBezTo>
                  <a:cubicBezTo>
                    <a:pt x="1905" y="1623"/>
                    <a:pt x="1045" y="1915"/>
                    <a:pt x="275" y="1915"/>
                  </a:cubicBezTo>
                  <a:cubicBezTo>
                    <a:pt x="183" y="1915"/>
                    <a:pt x="90" y="1908"/>
                    <a:pt x="0" y="1901"/>
                  </a:cubicBezTo>
                  <a:lnTo>
                    <a:pt x="0" y="1901"/>
                  </a:lnTo>
                  <a:cubicBezTo>
                    <a:pt x="36" y="1940"/>
                    <a:pt x="76" y="1976"/>
                    <a:pt x="112" y="2008"/>
                  </a:cubicBezTo>
                  <a:cubicBezTo>
                    <a:pt x="5806" y="1705"/>
                    <a:pt x="11497" y="1338"/>
                    <a:pt x="17185" y="906"/>
                  </a:cubicBezTo>
                  <a:cubicBezTo>
                    <a:pt x="17195" y="906"/>
                    <a:pt x="17206" y="906"/>
                    <a:pt x="17216" y="902"/>
                  </a:cubicBezTo>
                  <a:cubicBezTo>
                    <a:pt x="17127" y="603"/>
                    <a:pt x="16971" y="265"/>
                    <a:pt x="16795"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7" name="Google Shape;6097;p119"/>
            <p:cNvSpPr/>
            <p:nvPr/>
          </p:nvSpPr>
          <p:spPr>
            <a:xfrm>
              <a:off x="2983602" y="3225843"/>
              <a:ext cx="496989" cy="66295"/>
            </a:xfrm>
            <a:custGeom>
              <a:avLst/>
              <a:gdLst/>
              <a:ahLst/>
              <a:cxnLst/>
              <a:rect l="l" t="t" r="r" b="b"/>
              <a:pathLst>
                <a:path w="17677" h="2358" extrusionOk="0">
                  <a:moveTo>
                    <a:pt x="17152" y="1"/>
                  </a:moveTo>
                  <a:cubicBezTo>
                    <a:pt x="11604" y="157"/>
                    <a:pt x="6055" y="314"/>
                    <a:pt x="504" y="471"/>
                  </a:cubicBezTo>
                  <a:cubicBezTo>
                    <a:pt x="1" y="485"/>
                    <a:pt x="397" y="1815"/>
                    <a:pt x="881" y="2343"/>
                  </a:cubicBezTo>
                  <a:cubicBezTo>
                    <a:pt x="971" y="2350"/>
                    <a:pt x="1064" y="2357"/>
                    <a:pt x="1156" y="2357"/>
                  </a:cubicBezTo>
                  <a:cubicBezTo>
                    <a:pt x="1926" y="2357"/>
                    <a:pt x="2786" y="2065"/>
                    <a:pt x="3488" y="1979"/>
                  </a:cubicBezTo>
                  <a:cubicBezTo>
                    <a:pt x="5328" y="1755"/>
                    <a:pt x="7176" y="1615"/>
                    <a:pt x="9029" y="1530"/>
                  </a:cubicBezTo>
                  <a:cubicBezTo>
                    <a:pt x="11960" y="1391"/>
                    <a:pt x="14873" y="1270"/>
                    <a:pt x="17676" y="442"/>
                  </a:cubicBezTo>
                  <a:cubicBezTo>
                    <a:pt x="17502" y="182"/>
                    <a:pt x="17312" y="1"/>
                    <a:pt x="17156"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8" name="Google Shape;6098;p119"/>
            <p:cNvSpPr/>
            <p:nvPr/>
          </p:nvSpPr>
          <p:spPr>
            <a:xfrm>
              <a:off x="2917253" y="3263629"/>
              <a:ext cx="628792" cy="80015"/>
            </a:xfrm>
            <a:custGeom>
              <a:avLst/>
              <a:gdLst/>
              <a:ahLst/>
              <a:cxnLst/>
              <a:rect l="l" t="t" r="r" b="b"/>
              <a:pathLst>
                <a:path w="22365" h="2846" extrusionOk="0">
                  <a:moveTo>
                    <a:pt x="20457" y="0"/>
                  </a:moveTo>
                  <a:cubicBezTo>
                    <a:pt x="20564" y="368"/>
                    <a:pt x="20568" y="678"/>
                    <a:pt x="20378" y="732"/>
                  </a:cubicBezTo>
                  <a:cubicBezTo>
                    <a:pt x="20136" y="796"/>
                    <a:pt x="19894" y="864"/>
                    <a:pt x="19655" y="928"/>
                  </a:cubicBezTo>
                  <a:cubicBezTo>
                    <a:pt x="19626" y="935"/>
                    <a:pt x="19601" y="938"/>
                    <a:pt x="19577" y="938"/>
                  </a:cubicBezTo>
                  <a:cubicBezTo>
                    <a:pt x="19459" y="938"/>
                    <a:pt x="19341" y="874"/>
                    <a:pt x="19231" y="770"/>
                  </a:cubicBezTo>
                  <a:cubicBezTo>
                    <a:pt x="18981" y="778"/>
                    <a:pt x="18731" y="785"/>
                    <a:pt x="18482" y="792"/>
                  </a:cubicBezTo>
                  <a:cubicBezTo>
                    <a:pt x="18471" y="856"/>
                    <a:pt x="18450" y="924"/>
                    <a:pt x="18425" y="992"/>
                  </a:cubicBezTo>
                  <a:cubicBezTo>
                    <a:pt x="18247" y="1466"/>
                    <a:pt x="17537" y="1805"/>
                    <a:pt x="17070" y="1876"/>
                  </a:cubicBezTo>
                  <a:cubicBezTo>
                    <a:pt x="16853" y="1909"/>
                    <a:pt x="16634" y="1940"/>
                    <a:pt x="16417" y="1968"/>
                  </a:cubicBezTo>
                  <a:cubicBezTo>
                    <a:pt x="17323" y="1904"/>
                    <a:pt x="18229" y="1840"/>
                    <a:pt x="19131" y="1776"/>
                  </a:cubicBezTo>
                  <a:cubicBezTo>
                    <a:pt x="19384" y="1915"/>
                    <a:pt x="19684" y="2004"/>
                    <a:pt x="19965" y="2004"/>
                  </a:cubicBezTo>
                  <a:cubicBezTo>
                    <a:pt x="20115" y="2004"/>
                    <a:pt x="20258" y="1980"/>
                    <a:pt x="20390" y="1926"/>
                  </a:cubicBezTo>
                  <a:cubicBezTo>
                    <a:pt x="20686" y="1794"/>
                    <a:pt x="20985" y="1665"/>
                    <a:pt x="21285" y="1534"/>
                  </a:cubicBezTo>
                  <a:cubicBezTo>
                    <a:pt x="22365" y="1066"/>
                    <a:pt x="21249" y="0"/>
                    <a:pt x="20482" y="0"/>
                  </a:cubicBezTo>
                  <a:close/>
                  <a:moveTo>
                    <a:pt x="2226" y="910"/>
                  </a:moveTo>
                  <a:cubicBezTo>
                    <a:pt x="2069" y="910"/>
                    <a:pt x="1923" y="938"/>
                    <a:pt x="1787" y="999"/>
                  </a:cubicBezTo>
                  <a:cubicBezTo>
                    <a:pt x="1556" y="1102"/>
                    <a:pt x="1320" y="1209"/>
                    <a:pt x="1088" y="1313"/>
                  </a:cubicBezTo>
                  <a:cubicBezTo>
                    <a:pt x="1" y="1808"/>
                    <a:pt x="1145" y="2846"/>
                    <a:pt x="1908" y="2846"/>
                  </a:cubicBezTo>
                  <a:lnTo>
                    <a:pt x="1951" y="2846"/>
                  </a:lnTo>
                  <a:cubicBezTo>
                    <a:pt x="2907" y="2796"/>
                    <a:pt x="3862" y="2746"/>
                    <a:pt x="4818" y="2692"/>
                  </a:cubicBezTo>
                  <a:cubicBezTo>
                    <a:pt x="4597" y="2529"/>
                    <a:pt x="4829" y="2062"/>
                    <a:pt x="4968" y="1879"/>
                  </a:cubicBezTo>
                  <a:cubicBezTo>
                    <a:pt x="5292" y="1459"/>
                    <a:pt x="5863" y="1195"/>
                    <a:pt x="6386" y="1195"/>
                  </a:cubicBezTo>
                  <a:lnTo>
                    <a:pt x="6451" y="1195"/>
                  </a:lnTo>
                  <a:cubicBezTo>
                    <a:pt x="8423" y="1195"/>
                    <a:pt x="10387" y="1117"/>
                    <a:pt x="12345" y="963"/>
                  </a:cubicBezTo>
                  <a:lnTo>
                    <a:pt x="12345" y="963"/>
                  </a:lnTo>
                  <a:cubicBezTo>
                    <a:pt x="9436" y="1048"/>
                    <a:pt x="6526" y="1131"/>
                    <a:pt x="3613" y="1213"/>
                  </a:cubicBezTo>
                  <a:lnTo>
                    <a:pt x="3605" y="1213"/>
                  </a:lnTo>
                  <a:cubicBezTo>
                    <a:pt x="3524" y="1213"/>
                    <a:pt x="3438" y="1173"/>
                    <a:pt x="3353" y="1106"/>
                  </a:cubicBezTo>
                  <a:cubicBezTo>
                    <a:pt x="3241" y="1109"/>
                    <a:pt x="3131" y="1117"/>
                    <a:pt x="3021" y="1124"/>
                  </a:cubicBezTo>
                  <a:cubicBezTo>
                    <a:pt x="2778" y="992"/>
                    <a:pt x="2493" y="910"/>
                    <a:pt x="2226" y="91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9" name="Google Shape;6099;p119"/>
            <p:cNvSpPr/>
            <p:nvPr/>
          </p:nvSpPr>
          <p:spPr>
            <a:xfrm>
              <a:off x="3011491" y="3263629"/>
              <a:ext cx="484028" cy="34103"/>
            </a:xfrm>
            <a:custGeom>
              <a:avLst/>
              <a:gdLst/>
              <a:ahLst/>
              <a:cxnLst/>
              <a:rect l="l" t="t" r="r" b="b"/>
              <a:pathLst>
                <a:path w="17216" h="1213" extrusionOk="0">
                  <a:moveTo>
                    <a:pt x="17105" y="0"/>
                  </a:moveTo>
                  <a:cubicBezTo>
                    <a:pt x="17095" y="4"/>
                    <a:pt x="17084" y="4"/>
                    <a:pt x="17074" y="4"/>
                  </a:cubicBezTo>
                  <a:cubicBezTo>
                    <a:pt x="11386" y="436"/>
                    <a:pt x="5695" y="803"/>
                    <a:pt x="1" y="1106"/>
                  </a:cubicBezTo>
                  <a:cubicBezTo>
                    <a:pt x="86" y="1173"/>
                    <a:pt x="172" y="1213"/>
                    <a:pt x="253" y="1213"/>
                  </a:cubicBezTo>
                  <a:lnTo>
                    <a:pt x="261" y="1213"/>
                  </a:lnTo>
                  <a:cubicBezTo>
                    <a:pt x="3174" y="1131"/>
                    <a:pt x="6084" y="1048"/>
                    <a:pt x="8993" y="963"/>
                  </a:cubicBezTo>
                  <a:cubicBezTo>
                    <a:pt x="10879" y="817"/>
                    <a:pt x="12762" y="603"/>
                    <a:pt x="14635" y="321"/>
                  </a:cubicBezTo>
                  <a:cubicBezTo>
                    <a:pt x="14684" y="311"/>
                    <a:pt x="14730" y="307"/>
                    <a:pt x="14773" y="307"/>
                  </a:cubicBezTo>
                  <a:cubicBezTo>
                    <a:pt x="15098" y="307"/>
                    <a:pt x="15180" y="525"/>
                    <a:pt x="15130" y="792"/>
                  </a:cubicBezTo>
                  <a:cubicBezTo>
                    <a:pt x="15379" y="785"/>
                    <a:pt x="15629" y="778"/>
                    <a:pt x="15879" y="770"/>
                  </a:cubicBezTo>
                  <a:cubicBezTo>
                    <a:pt x="15989" y="874"/>
                    <a:pt x="16107" y="938"/>
                    <a:pt x="16225" y="938"/>
                  </a:cubicBezTo>
                  <a:cubicBezTo>
                    <a:pt x="16249" y="938"/>
                    <a:pt x="16274" y="935"/>
                    <a:pt x="16303" y="928"/>
                  </a:cubicBezTo>
                  <a:cubicBezTo>
                    <a:pt x="16542" y="864"/>
                    <a:pt x="16784" y="796"/>
                    <a:pt x="17026" y="732"/>
                  </a:cubicBezTo>
                  <a:cubicBezTo>
                    <a:pt x="17216" y="678"/>
                    <a:pt x="17212" y="368"/>
                    <a:pt x="17105"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0" name="Google Shape;6100;p119"/>
            <p:cNvSpPr/>
            <p:nvPr/>
          </p:nvSpPr>
          <p:spPr>
            <a:xfrm>
              <a:off x="3052679" y="3318957"/>
              <a:ext cx="326162" cy="22098"/>
            </a:xfrm>
            <a:custGeom>
              <a:avLst/>
              <a:gdLst/>
              <a:ahLst/>
              <a:cxnLst/>
              <a:rect l="l" t="t" r="r" b="b"/>
              <a:pathLst>
                <a:path w="11601" h="786" extrusionOk="0">
                  <a:moveTo>
                    <a:pt x="11600" y="0"/>
                  </a:moveTo>
                  <a:lnTo>
                    <a:pt x="11600" y="0"/>
                  </a:lnTo>
                  <a:cubicBezTo>
                    <a:pt x="7739" y="272"/>
                    <a:pt x="3870" y="514"/>
                    <a:pt x="1" y="724"/>
                  </a:cubicBezTo>
                  <a:cubicBezTo>
                    <a:pt x="55" y="764"/>
                    <a:pt x="126" y="785"/>
                    <a:pt x="229" y="785"/>
                  </a:cubicBezTo>
                  <a:lnTo>
                    <a:pt x="304" y="785"/>
                  </a:lnTo>
                  <a:cubicBezTo>
                    <a:pt x="4091" y="785"/>
                    <a:pt x="7856" y="532"/>
                    <a:pt x="11600"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1" name="Google Shape;6101;p119"/>
            <p:cNvSpPr/>
            <p:nvPr/>
          </p:nvSpPr>
          <p:spPr>
            <a:xfrm>
              <a:off x="3046466" y="3285867"/>
              <a:ext cx="390433" cy="53475"/>
            </a:xfrm>
            <a:custGeom>
              <a:avLst/>
              <a:gdLst/>
              <a:ahLst/>
              <a:cxnLst/>
              <a:rect l="l" t="t" r="r" b="b"/>
              <a:pathLst>
                <a:path w="13887" h="1902" extrusionOk="0">
                  <a:moveTo>
                    <a:pt x="13886" y="1"/>
                  </a:moveTo>
                  <a:lnTo>
                    <a:pt x="13886" y="1"/>
                  </a:lnTo>
                  <a:cubicBezTo>
                    <a:pt x="11839" y="58"/>
                    <a:pt x="9796" y="115"/>
                    <a:pt x="7749" y="172"/>
                  </a:cubicBezTo>
                  <a:cubicBezTo>
                    <a:pt x="5791" y="326"/>
                    <a:pt x="3827" y="404"/>
                    <a:pt x="1855" y="404"/>
                  </a:cubicBezTo>
                  <a:lnTo>
                    <a:pt x="1790" y="404"/>
                  </a:lnTo>
                  <a:cubicBezTo>
                    <a:pt x="1267" y="404"/>
                    <a:pt x="696" y="668"/>
                    <a:pt x="372" y="1088"/>
                  </a:cubicBezTo>
                  <a:cubicBezTo>
                    <a:pt x="233" y="1271"/>
                    <a:pt x="1" y="1738"/>
                    <a:pt x="222" y="1901"/>
                  </a:cubicBezTo>
                  <a:cubicBezTo>
                    <a:pt x="4091" y="1691"/>
                    <a:pt x="7960" y="1449"/>
                    <a:pt x="11821" y="1177"/>
                  </a:cubicBezTo>
                  <a:cubicBezTo>
                    <a:pt x="12038" y="1149"/>
                    <a:pt x="12257" y="1118"/>
                    <a:pt x="12474" y="1085"/>
                  </a:cubicBezTo>
                  <a:cubicBezTo>
                    <a:pt x="12941" y="1014"/>
                    <a:pt x="13651" y="675"/>
                    <a:pt x="13829" y="201"/>
                  </a:cubicBezTo>
                  <a:cubicBezTo>
                    <a:pt x="13854" y="133"/>
                    <a:pt x="13875" y="65"/>
                    <a:pt x="13886"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2" name="Google Shape;6102;p119"/>
            <p:cNvSpPr/>
            <p:nvPr/>
          </p:nvSpPr>
          <p:spPr>
            <a:xfrm>
              <a:off x="3264323" y="3272260"/>
              <a:ext cx="173948" cy="18443"/>
            </a:xfrm>
            <a:custGeom>
              <a:avLst/>
              <a:gdLst/>
              <a:ahLst/>
              <a:cxnLst/>
              <a:rect l="l" t="t" r="r" b="b"/>
              <a:pathLst>
                <a:path w="6187" h="656" extrusionOk="0">
                  <a:moveTo>
                    <a:pt x="5780" y="0"/>
                  </a:moveTo>
                  <a:cubicBezTo>
                    <a:pt x="5737" y="0"/>
                    <a:pt x="5691" y="4"/>
                    <a:pt x="5642" y="14"/>
                  </a:cubicBezTo>
                  <a:cubicBezTo>
                    <a:pt x="3769" y="296"/>
                    <a:pt x="1886" y="510"/>
                    <a:pt x="0" y="656"/>
                  </a:cubicBezTo>
                  <a:cubicBezTo>
                    <a:pt x="2047" y="599"/>
                    <a:pt x="4090" y="542"/>
                    <a:pt x="6137" y="485"/>
                  </a:cubicBezTo>
                  <a:cubicBezTo>
                    <a:pt x="6187" y="218"/>
                    <a:pt x="6105" y="0"/>
                    <a:pt x="5780"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3" name="Google Shape;6103;p119"/>
            <p:cNvSpPr/>
            <p:nvPr/>
          </p:nvSpPr>
          <p:spPr>
            <a:xfrm>
              <a:off x="3340287" y="3348927"/>
              <a:ext cx="180808" cy="28031"/>
            </a:xfrm>
            <a:custGeom>
              <a:avLst/>
              <a:gdLst/>
              <a:ahLst/>
              <a:cxnLst/>
              <a:rect l="l" t="t" r="r" b="b"/>
              <a:pathLst>
                <a:path w="6431" h="997" extrusionOk="0">
                  <a:moveTo>
                    <a:pt x="4854" y="1"/>
                  </a:moveTo>
                  <a:cubicBezTo>
                    <a:pt x="3424" y="129"/>
                    <a:pt x="1991" y="254"/>
                    <a:pt x="560" y="379"/>
                  </a:cubicBezTo>
                  <a:cubicBezTo>
                    <a:pt x="172" y="415"/>
                    <a:pt x="1" y="657"/>
                    <a:pt x="80" y="957"/>
                  </a:cubicBezTo>
                  <a:cubicBezTo>
                    <a:pt x="180" y="953"/>
                    <a:pt x="279" y="950"/>
                    <a:pt x="379" y="946"/>
                  </a:cubicBezTo>
                  <a:cubicBezTo>
                    <a:pt x="625" y="924"/>
                    <a:pt x="871" y="881"/>
                    <a:pt x="1124" y="821"/>
                  </a:cubicBezTo>
                  <a:cubicBezTo>
                    <a:pt x="1156" y="810"/>
                    <a:pt x="1189" y="807"/>
                    <a:pt x="1224" y="807"/>
                  </a:cubicBezTo>
                  <a:cubicBezTo>
                    <a:pt x="1342" y="807"/>
                    <a:pt x="1477" y="850"/>
                    <a:pt x="1623" y="917"/>
                  </a:cubicBezTo>
                  <a:cubicBezTo>
                    <a:pt x="3053" y="878"/>
                    <a:pt x="4483" y="843"/>
                    <a:pt x="5913" y="807"/>
                  </a:cubicBezTo>
                  <a:lnTo>
                    <a:pt x="5917" y="807"/>
                  </a:lnTo>
                  <a:cubicBezTo>
                    <a:pt x="6009" y="807"/>
                    <a:pt x="6202" y="881"/>
                    <a:pt x="6430" y="996"/>
                  </a:cubicBezTo>
                  <a:cubicBezTo>
                    <a:pt x="6291" y="554"/>
                    <a:pt x="5435" y="1"/>
                    <a:pt x="4911"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04" name="Google Shape;6104;p119"/>
          <p:cNvGrpSpPr/>
          <p:nvPr/>
        </p:nvGrpSpPr>
        <p:grpSpPr>
          <a:xfrm>
            <a:off x="3195946" y="3356968"/>
            <a:ext cx="655351" cy="289437"/>
            <a:chOff x="2965272" y="3356968"/>
            <a:chExt cx="655351" cy="289437"/>
          </a:xfrm>
        </p:grpSpPr>
        <p:sp>
          <p:nvSpPr>
            <p:cNvPr id="6105" name="Google Shape;6105;p119"/>
            <p:cNvSpPr/>
            <p:nvPr/>
          </p:nvSpPr>
          <p:spPr>
            <a:xfrm>
              <a:off x="2965272" y="3356968"/>
              <a:ext cx="300296" cy="53334"/>
            </a:xfrm>
            <a:custGeom>
              <a:avLst/>
              <a:gdLst/>
              <a:ahLst/>
              <a:cxnLst/>
              <a:rect l="l" t="t" r="r" b="b"/>
              <a:pathLst>
                <a:path w="10681" h="1897" extrusionOk="0">
                  <a:moveTo>
                    <a:pt x="7517" y="1"/>
                  </a:moveTo>
                  <a:cubicBezTo>
                    <a:pt x="5748" y="1"/>
                    <a:pt x="3987" y="164"/>
                    <a:pt x="2233" y="496"/>
                  </a:cubicBezTo>
                  <a:cubicBezTo>
                    <a:pt x="1755" y="585"/>
                    <a:pt x="1" y="1808"/>
                    <a:pt x="1319" y="1865"/>
                  </a:cubicBezTo>
                  <a:cubicBezTo>
                    <a:pt x="1569" y="1876"/>
                    <a:pt x="1819" y="1887"/>
                    <a:pt x="2068" y="1897"/>
                  </a:cubicBezTo>
                  <a:cubicBezTo>
                    <a:pt x="2086" y="1894"/>
                    <a:pt x="2101" y="1890"/>
                    <a:pt x="2119" y="1890"/>
                  </a:cubicBezTo>
                  <a:cubicBezTo>
                    <a:pt x="2290" y="1865"/>
                    <a:pt x="2458" y="1844"/>
                    <a:pt x="2629" y="1819"/>
                  </a:cubicBezTo>
                  <a:cubicBezTo>
                    <a:pt x="2764" y="1769"/>
                    <a:pt x="2907" y="1698"/>
                    <a:pt x="3046" y="1615"/>
                  </a:cubicBezTo>
                  <a:cubicBezTo>
                    <a:pt x="3948" y="1498"/>
                    <a:pt x="4850" y="1423"/>
                    <a:pt x="5756" y="1398"/>
                  </a:cubicBezTo>
                  <a:cubicBezTo>
                    <a:pt x="6451" y="1306"/>
                    <a:pt x="7147" y="1209"/>
                    <a:pt x="7841" y="1117"/>
                  </a:cubicBezTo>
                  <a:cubicBezTo>
                    <a:pt x="8006" y="924"/>
                    <a:pt x="8262" y="796"/>
                    <a:pt x="8612" y="796"/>
                  </a:cubicBezTo>
                  <a:cubicBezTo>
                    <a:pt x="8641" y="796"/>
                    <a:pt x="8666" y="796"/>
                    <a:pt x="8694" y="799"/>
                  </a:cubicBezTo>
                  <a:cubicBezTo>
                    <a:pt x="9054" y="817"/>
                    <a:pt x="9414" y="838"/>
                    <a:pt x="9775" y="856"/>
                  </a:cubicBezTo>
                  <a:cubicBezTo>
                    <a:pt x="9899" y="863"/>
                    <a:pt x="10013" y="888"/>
                    <a:pt x="10120" y="931"/>
                  </a:cubicBezTo>
                  <a:cubicBezTo>
                    <a:pt x="10523" y="588"/>
                    <a:pt x="10680" y="200"/>
                    <a:pt x="10006" y="108"/>
                  </a:cubicBezTo>
                  <a:cubicBezTo>
                    <a:pt x="9888" y="90"/>
                    <a:pt x="9778" y="82"/>
                    <a:pt x="9674" y="78"/>
                  </a:cubicBezTo>
                  <a:cubicBezTo>
                    <a:pt x="8954" y="25"/>
                    <a:pt x="8234" y="1"/>
                    <a:pt x="7517"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6" name="Google Shape;6106;p119"/>
            <p:cNvSpPr/>
            <p:nvPr/>
          </p:nvSpPr>
          <p:spPr>
            <a:xfrm>
              <a:off x="2991249" y="3383114"/>
              <a:ext cx="285648" cy="93679"/>
            </a:xfrm>
            <a:custGeom>
              <a:avLst/>
              <a:gdLst/>
              <a:ahLst/>
              <a:cxnLst/>
              <a:rect l="l" t="t" r="r" b="b"/>
              <a:pathLst>
                <a:path w="10160" h="3332" extrusionOk="0">
                  <a:moveTo>
                    <a:pt x="8005" y="500"/>
                  </a:moveTo>
                  <a:cubicBezTo>
                    <a:pt x="7984" y="511"/>
                    <a:pt x="7966" y="518"/>
                    <a:pt x="7948" y="529"/>
                  </a:cubicBezTo>
                  <a:cubicBezTo>
                    <a:pt x="7941" y="539"/>
                    <a:pt x="7931" y="547"/>
                    <a:pt x="7923" y="557"/>
                  </a:cubicBezTo>
                  <a:cubicBezTo>
                    <a:pt x="7948" y="539"/>
                    <a:pt x="7977" y="521"/>
                    <a:pt x="8005" y="500"/>
                  </a:cubicBezTo>
                  <a:close/>
                  <a:moveTo>
                    <a:pt x="9196" y="1"/>
                  </a:moveTo>
                  <a:cubicBezTo>
                    <a:pt x="8846" y="297"/>
                    <a:pt x="8308" y="560"/>
                    <a:pt x="7973" y="560"/>
                  </a:cubicBezTo>
                  <a:cubicBezTo>
                    <a:pt x="7955" y="560"/>
                    <a:pt x="7938" y="560"/>
                    <a:pt x="7923" y="557"/>
                  </a:cubicBezTo>
                  <a:cubicBezTo>
                    <a:pt x="7909" y="557"/>
                    <a:pt x="7898" y="557"/>
                    <a:pt x="7884" y="554"/>
                  </a:cubicBezTo>
                  <a:cubicBezTo>
                    <a:pt x="7674" y="643"/>
                    <a:pt x="7485" y="682"/>
                    <a:pt x="7332" y="682"/>
                  </a:cubicBezTo>
                  <a:cubicBezTo>
                    <a:pt x="7113" y="682"/>
                    <a:pt x="6960" y="607"/>
                    <a:pt x="6882" y="489"/>
                  </a:cubicBezTo>
                  <a:cubicBezTo>
                    <a:pt x="6450" y="468"/>
                    <a:pt x="6022" y="457"/>
                    <a:pt x="5591" y="457"/>
                  </a:cubicBezTo>
                  <a:cubicBezTo>
                    <a:pt x="5338" y="457"/>
                    <a:pt x="5085" y="461"/>
                    <a:pt x="4832" y="468"/>
                  </a:cubicBezTo>
                  <a:cubicBezTo>
                    <a:pt x="3787" y="607"/>
                    <a:pt x="2745" y="750"/>
                    <a:pt x="1705" y="889"/>
                  </a:cubicBezTo>
                  <a:cubicBezTo>
                    <a:pt x="1565" y="942"/>
                    <a:pt x="1430" y="975"/>
                    <a:pt x="1320" y="975"/>
                  </a:cubicBezTo>
                  <a:lnTo>
                    <a:pt x="1298" y="975"/>
                  </a:lnTo>
                  <a:cubicBezTo>
                    <a:pt x="1244" y="970"/>
                    <a:pt x="1195" y="967"/>
                    <a:pt x="1144" y="967"/>
                  </a:cubicBezTo>
                  <a:cubicBezTo>
                    <a:pt x="0" y="1171"/>
                    <a:pt x="253" y="2875"/>
                    <a:pt x="1330" y="2964"/>
                  </a:cubicBezTo>
                  <a:cubicBezTo>
                    <a:pt x="1244" y="3078"/>
                    <a:pt x="1184" y="3200"/>
                    <a:pt x="1149" y="3332"/>
                  </a:cubicBezTo>
                  <a:cubicBezTo>
                    <a:pt x="3451" y="2846"/>
                    <a:pt x="5773" y="2504"/>
                    <a:pt x="8112" y="2293"/>
                  </a:cubicBezTo>
                  <a:cubicBezTo>
                    <a:pt x="8451" y="2165"/>
                    <a:pt x="8772" y="2101"/>
                    <a:pt x="9107" y="2101"/>
                  </a:cubicBezTo>
                  <a:cubicBezTo>
                    <a:pt x="9353" y="2101"/>
                    <a:pt x="9610" y="2137"/>
                    <a:pt x="9878" y="2211"/>
                  </a:cubicBezTo>
                  <a:cubicBezTo>
                    <a:pt x="9945" y="2229"/>
                    <a:pt x="10009" y="2251"/>
                    <a:pt x="10070" y="2275"/>
                  </a:cubicBezTo>
                  <a:cubicBezTo>
                    <a:pt x="10109" y="2019"/>
                    <a:pt x="10038" y="1752"/>
                    <a:pt x="9866" y="1531"/>
                  </a:cubicBezTo>
                  <a:cubicBezTo>
                    <a:pt x="10159" y="1035"/>
                    <a:pt x="9842" y="247"/>
                    <a:pt x="9196"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7" name="Google Shape;6107;p119"/>
            <p:cNvSpPr/>
            <p:nvPr/>
          </p:nvSpPr>
          <p:spPr>
            <a:xfrm>
              <a:off x="3023412" y="3379319"/>
              <a:ext cx="226410" cy="31208"/>
            </a:xfrm>
            <a:custGeom>
              <a:avLst/>
              <a:gdLst/>
              <a:ahLst/>
              <a:cxnLst/>
              <a:rect l="l" t="t" r="r" b="b"/>
              <a:pathLst>
                <a:path w="8053" h="1110" extrusionOk="0">
                  <a:moveTo>
                    <a:pt x="6544" y="1"/>
                  </a:moveTo>
                  <a:cubicBezTo>
                    <a:pt x="6194" y="1"/>
                    <a:pt x="5938" y="129"/>
                    <a:pt x="5773" y="322"/>
                  </a:cubicBezTo>
                  <a:cubicBezTo>
                    <a:pt x="5079" y="414"/>
                    <a:pt x="4383" y="511"/>
                    <a:pt x="3688" y="603"/>
                  </a:cubicBezTo>
                  <a:cubicBezTo>
                    <a:pt x="3941" y="596"/>
                    <a:pt x="4194" y="592"/>
                    <a:pt x="4447" y="592"/>
                  </a:cubicBezTo>
                  <a:cubicBezTo>
                    <a:pt x="4878" y="592"/>
                    <a:pt x="5306" y="603"/>
                    <a:pt x="5738" y="624"/>
                  </a:cubicBezTo>
                  <a:cubicBezTo>
                    <a:pt x="5816" y="742"/>
                    <a:pt x="5969" y="817"/>
                    <a:pt x="6188" y="817"/>
                  </a:cubicBezTo>
                  <a:cubicBezTo>
                    <a:pt x="6341" y="817"/>
                    <a:pt x="6530" y="778"/>
                    <a:pt x="6740" y="689"/>
                  </a:cubicBezTo>
                  <a:cubicBezTo>
                    <a:pt x="6754" y="692"/>
                    <a:pt x="6765" y="692"/>
                    <a:pt x="6779" y="692"/>
                  </a:cubicBezTo>
                  <a:cubicBezTo>
                    <a:pt x="6787" y="682"/>
                    <a:pt x="6797" y="674"/>
                    <a:pt x="6804" y="664"/>
                  </a:cubicBezTo>
                  <a:cubicBezTo>
                    <a:pt x="6822" y="653"/>
                    <a:pt x="6840" y="646"/>
                    <a:pt x="6861" y="635"/>
                  </a:cubicBezTo>
                  <a:lnTo>
                    <a:pt x="6861" y="635"/>
                  </a:lnTo>
                  <a:cubicBezTo>
                    <a:pt x="6833" y="656"/>
                    <a:pt x="6804" y="674"/>
                    <a:pt x="6779" y="692"/>
                  </a:cubicBezTo>
                  <a:cubicBezTo>
                    <a:pt x="6794" y="695"/>
                    <a:pt x="6811" y="695"/>
                    <a:pt x="6829" y="695"/>
                  </a:cubicBezTo>
                  <a:cubicBezTo>
                    <a:pt x="7164" y="695"/>
                    <a:pt x="7702" y="432"/>
                    <a:pt x="8052" y="136"/>
                  </a:cubicBezTo>
                  <a:cubicBezTo>
                    <a:pt x="7945" y="93"/>
                    <a:pt x="7831" y="68"/>
                    <a:pt x="7707" y="61"/>
                  </a:cubicBezTo>
                  <a:cubicBezTo>
                    <a:pt x="7346" y="43"/>
                    <a:pt x="6986" y="22"/>
                    <a:pt x="6626" y="4"/>
                  </a:cubicBezTo>
                  <a:cubicBezTo>
                    <a:pt x="6598" y="1"/>
                    <a:pt x="6573" y="1"/>
                    <a:pt x="6544" y="1"/>
                  </a:cubicBezTo>
                  <a:close/>
                  <a:moveTo>
                    <a:pt x="561" y="1024"/>
                  </a:moveTo>
                  <a:lnTo>
                    <a:pt x="561" y="1024"/>
                  </a:lnTo>
                  <a:cubicBezTo>
                    <a:pt x="390" y="1049"/>
                    <a:pt x="222" y="1070"/>
                    <a:pt x="51" y="1095"/>
                  </a:cubicBezTo>
                  <a:cubicBezTo>
                    <a:pt x="33" y="1095"/>
                    <a:pt x="18" y="1099"/>
                    <a:pt x="0" y="1102"/>
                  </a:cubicBezTo>
                  <a:cubicBezTo>
                    <a:pt x="51" y="1102"/>
                    <a:pt x="100" y="1105"/>
                    <a:pt x="154" y="1110"/>
                  </a:cubicBezTo>
                  <a:lnTo>
                    <a:pt x="176" y="1110"/>
                  </a:lnTo>
                  <a:cubicBezTo>
                    <a:pt x="286" y="1110"/>
                    <a:pt x="421" y="1077"/>
                    <a:pt x="561" y="1024"/>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8" name="Google Shape;6108;p119"/>
            <p:cNvSpPr/>
            <p:nvPr/>
          </p:nvSpPr>
          <p:spPr>
            <a:xfrm>
              <a:off x="2973481" y="3447074"/>
              <a:ext cx="330379" cy="76641"/>
            </a:xfrm>
            <a:custGeom>
              <a:avLst/>
              <a:gdLst/>
              <a:ahLst/>
              <a:cxnLst/>
              <a:rect l="l" t="t" r="r" b="b"/>
              <a:pathLst>
                <a:path w="11751" h="2726" extrusionOk="0">
                  <a:moveTo>
                    <a:pt x="10702" y="0"/>
                  </a:moveTo>
                  <a:lnTo>
                    <a:pt x="10702" y="0"/>
                  </a:lnTo>
                  <a:cubicBezTo>
                    <a:pt x="10652" y="343"/>
                    <a:pt x="10395" y="660"/>
                    <a:pt x="9921" y="810"/>
                  </a:cubicBezTo>
                  <a:cubicBezTo>
                    <a:pt x="8099" y="1391"/>
                    <a:pt x="6255" y="1805"/>
                    <a:pt x="4376" y="2083"/>
                  </a:cubicBezTo>
                  <a:cubicBezTo>
                    <a:pt x="4208" y="2194"/>
                    <a:pt x="3994" y="2265"/>
                    <a:pt x="3731" y="2268"/>
                  </a:cubicBezTo>
                  <a:cubicBezTo>
                    <a:pt x="3435" y="2273"/>
                    <a:pt x="3135" y="2276"/>
                    <a:pt x="2839" y="2279"/>
                  </a:cubicBezTo>
                  <a:lnTo>
                    <a:pt x="2818" y="2279"/>
                  </a:lnTo>
                  <a:cubicBezTo>
                    <a:pt x="1959" y="2279"/>
                    <a:pt x="1627" y="1623"/>
                    <a:pt x="1781" y="1057"/>
                  </a:cubicBezTo>
                  <a:lnTo>
                    <a:pt x="1781" y="1057"/>
                  </a:lnTo>
                  <a:cubicBezTo>
                    <a:pt x="1623" y="1088"/>
                    <a:pt x="1467" y="1121"/>
                    <a:pt x="1306" y="1156"/>
                  </a:cubicBezTo>
                  <a:cubicBezTo>
                    <a:pt x="1" y="1445"/>
                    <a:pt x="867" y="2640"/>
                    <a:pt x="1834" y="2725"/>
                  </a:cubicBezTo>
                  <a:cubicBezTo>
                    <a:pt x="1912" y="2700"/>
                    <a:pt x="2001" y="2679"/>
                    <a:pt x="2097" y="2665"/>
                  </a:cubicBezTo>
                  <a:cubicBezTo>
                    <a:pt x="2315" y="2636"/>
                    <a:pt x="2529" y="2607"/>
                    <a:pt x="2743" y="2582"/>
                  </a:cubicBezTo>
                  <a:cubicBezTo>
                    <a:pt x="5311" y="2044"/>
                    <a:pt x="7895" y="1677"/>
                    <a:pt x="10513" y="1498"/>
                  </a:cubicBezTo>
                  <a:cubicBezTo>
                    <a:pt x="11750" y="1417"/>
                    <a:pt x="11639" y="379"/>
                    <a:pt x="10702"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9" name="Google Shape;6109;p119"/>
            <p:cNvSpPr/>
            <p:nvPr/>
          </p:nvSpPr>
          <p:spPr>
            <a:xfrm>
              <a:off x="3019195" y="3442154"/>
              <a:ext cx="255200" cy="69022"/>
            </a:xfrm>
            <a:custGeom>
              <a:avLst/>
              <a:gdLst/>
              <a:ahLst/>
              <a:cxnLst/>
              <a:rect l="l" t="t" r="r" b="b"/>
              <a:pathLst>
                <a:path w="9077" h="2455" extrusionOk="0">
                  <a:moveTo>
                    <a:pt x="8113" y="1"/>
                  </a:moveTo>
                  <a:cubicBezTo>
                    <a:pt x="7778" y="1"/>
                    <a:pt x="7457" y="65"/>
                    <a:pt x="7118" y="193"/>
                  </a:cubicBezTo>
                  <a:cubicBezTo>
                    <a:pt x="4779" y="404"/>
                    <a:pt x="2457" y="746"/>
                    <a:pt x="155" y="1232"/>
                  </a:cubicBezTo>
                  <a:cubicBezTo>
                    <a:pt x="1" y="1798"/>
                    <a:pt x="333" y="2454"/>
                    <a:pt x="1192" y="2454"/>
                  </a:cubicBezTo>
                  <a:lnTo>
                    <a:pt x="1213" y="2454"/>
                  </a:lnTo>
                  <a:cubicBezTo>
                    <a:pt x="1509" y="2451"/>
                    <a:pt x="1809" y="2448"/>
                    <a:pt x="2105" y="2443"/>
                  </a:cubicBezTo>
                  <a:cubicBezTo>
                    <a:pt x="2368" y="2440"/>
                    <a:pt x="2582" y="2369"/>
                    <a:pt x="2750" y="2258"/>
                  </a:cubicBezTo>
                  <a:cubicBezTo>
                    <a:pt x="4629" y="1980"/>
                    <a:pt x="6473" y="1566"/>
                    <a:pt x="8295" y="985"/>
                  </a:cubicBezTo>
                  <a:cubicBezTo>
                    <a:pt x="8769" y="835"/>
                    <a:pt x="9026" y="518"/>
                    <a:pt x="9076" y="175"/>
                  </a:cubicBezTo>
                  <a:cubicBezTo>
                    <a:pt x="9015" y="151"/>
                    <a:pt x="8951" y="129"/>
                    <a:pt x="8884" y="111"/>
                  </a:cubicBezTo>
                  <a:cubicBezTo>
                    <a:pt x="8616" y="37"/>
                    <a:pt x="8359" y="1"/>
                    <a:pt x="8113"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0" name="Google Shape;6110;p119"/>
            <p:cNvSpPr/>
            <p:nvPr/>
          </p:nvSpPr>
          <p:spPr>
            <a:xfrm>
              <a:off x="3004660" y="3502712"/>
              <a:ext cx="247159" cy="58592"/>
            </a:xfrm>
            <a:custGeom>
              <a:avLst/>
              <a:gdLst/>
              <a:ahLst/>
              <a:cxnLst/>
              <a:rect l="l" t="t" r="r" b="b"/>
              <a:pathLst>
                <a:path w="8791" h="2084" extrusionOk="0">
                  <a:moveTo>
                    <a:pt x="7717" y="1"/>
                  </a:moveTo>
                  <a:cubicBezTo>
                    <a:pt x="7689" y="1"/>
                    <a:pt x="7663" y="4"/>
                    <a:pt x="7639" y="4"/>
                  </a:cubicBezTo>
                  <a:cubicBezTo>
                    <a:pt x="5631" y="147"/>
                    <a:pt x="3631" y="347"/>
                    <a:pt x="1634" y="603"/>
                  </a:cubicBezTo>
                  <a:cubicBezTo>
                    <a:pt x="1449" y="643"/>
                    <a:pt x="1260" y="682"/>
                    <a:pt x="1070" y="725"/>
                  </a:cubicBezTo>
                  <a:cubicBezTo>
                    <a:pt x="993" y="743"/>
                    <a:pt x="910" y="750"/>
                    <a:pt x="832" y="750"/>
                  </a:cubicBezTo>
                  <a:cubicBezTo>
                    <a:pt x="796" y="750"/>
                    <a:pt x="761" y="746"/>
                    <a:pt x="725" y="746"/>
                  </a:cubicBezTo>
                  <a:cubicBezTo>
                    <a:pt x="1" y="978"/>
                    <a:pt x="204" y="1688"/>
                    <a:pt x="731" y="2083"/>
                  </a:cubicBezTo>
                  <a:cubicBezTo>
                    <a:pt x="868" y="1930"/>
                    <a:pt x="1082" y="1816"/>
                    <a:pt x="1388" y="1773"/>
                  </a:cubicBezTo>
                  <a:cubicBezTo>
                    <a:pt x="3552" y="1470"/>
                    <a:pt x="5721" y="1171"/>
                    <a:pt x="7885" y="871"/>
                  </a:cubicBezTo>
                  <a:cubicBezTo>
                    <a:pt x="8074" y="679"/>
                    <a:pt x="8352" y="546"/>
                    <a:pt x="8716" y="536"/>
                  </a:cubicBezTo>
                  <a:lnTo>
                    <a:pt x="8790" y="536"/>
                  </a:lnTo>
                  <a:cubicBezTo>
                    <a:pt x="8541" y="240"/>
                    <a:pt x="8138" y="1"/>
                    <a:pt x="7717"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1" name="Google Shape;6111;p119"/>
            <p:cNvSpPr/>
            <p:nvPr/>
          </p:nvSpPr>
          <p:spPr>
            <a:xfrm>
              <a:off x="3025014" y="3519665"/>
              <a:ext cx="25613" cy="4133"/>
            </a:xfrm>
            <a:custGeom>
              <a:avLst/>
              <a:gdLst/>
              <a:ahLst/>
              <a:cxnLst/>
              <a:rect l="l" t="t" r="r" b="b"/>
              <a:pathLst>
                <a:path w="911" h="147" extrusionOk="0">
                  <a:moveTo>
                    <a:pt x="910" y="0"/>
                  </a:moveTo>
                  <a:lnTo>
                    <a:pt x="910" y="0"/>
                  </a:lnTo>
                  <a:cubicBezTo>
                    <a:pt x="696" y="25"/>
                    <a:pt x="482" y="54"/>
                    <a:pt x="264" y="83"/>
                  </a:cubicBezTo>
                  <a:cubicBezTo>
                    <a:pt x="168" y="97"/>
                    <a:pt x="79" y="118"/>
                    <a:pt x="1" y="143"/>
                  </a:cubicBezTo>
                  <a:cubicBezTo>
                    <a:pt x="37" y="143"/>
                    <a:pt x="72" y="147"/>
                    <a:pt x="108" y="147"/>
                  </a:cubicBezTo>
                  <a:cubicBezTo>
                    <a:pt x="186" y="147"/>
                    <a:pt x="269" y="140"/>
                    <a:pt x="346" y="122"/>
                  </a:cubicBezTo>
                  <a:cubicBezTo>
                    <a:pt x="536" y="79"/>
                    <a:pt x="725" y="40"/>
                    <a:pt x="910"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2" name="Google Shape;6112;p119"/>
            <p:cNvSpPr/>
            <p:nvPr/>
          </p:nvSpPr>
          <p:spPr>
            <a:xfrm>
              <a:off x="3012785" y="3517753"/>
              <a:ext cx="278620" cy="87859"/>
            </a:xfrm>
            <a:custGeom>
              <a:avLst/>
              <a:gdLst/>
              <a:ahLst/>
              <a:cxnLst/>
              <a:rect l="l" t="t" r="r" b="b"/>
              <a:pathLst>
                <a:path w="9910" h="3125" extrusionOk="0">
                  <a:moveTo>
                    <a:pt x="8501" y="1"/>
                  </a:moveTo>
                  <a:cubicBezTo>
                    <a:pt x="8890" y="465"/>
                    <a:pt x="8904" y="1071"/>
                    <a:pt x="8016" y="1131"/>
                  </a:cubicBezTo>
                  <a:cubicBezTo>
                    <a:pt x="5795" y="1291"/>
                    <a:pt x="3581" y="1520"/>
                    <a:pt x="1370" y="1816"/>
                  </a:cubicBezTo>
                  <a:cubicBezTo>
                    <a:pt x="1320" y="1823"/>
                    <a:pt x="1273" y="1823"/>
                    <a:pt x="1224" y="1823"/>
                  </a:cubicBezTo>
                  <a:cubicBezTo>
                    <a:pt x="939" y="1823"/>
                    <a:pt x="661" y="1712"/>
                    <a:pt x="442" y="1548"/>
                  </a:cubicBezTo>
                  <a:lnTo>
                    <a:pt x="442" y="1548"/>
                  </a:lnTo>
                  <a:cubicBezTo>
                    <a:pt x="1" y="2055"/>
                    <a:pt x="418" y="2978"/>
                    <a:pt x="1231" y="3124"/>
                  </a:cubicBezTo>
                  <a:cubicBezTo>
                    <a:pt x="1295" y="2960"/>
                    <a:pt x="1469" y="2835"/>
                    <a:pt x="1790" y="2792"/>
                  </a:cubicBezTo>
                  <a:cubicBezTo>
                    <a:pt x="3385" y="2572"/>
                    <a:pt x="4971" y="2305"/>
                    <a:pt x="6551" y="1994"/>
                  </a:cubicBezTo>
                  <a:cubicBezTo>
                    <a:pt x="6626" y="1637"/>
                    <a:pt x="6986" y="1477"/>
                    <a:pt x="7339" y="1477"/>
                  </a:cubicBezTo>
                  <a:cubicBezTo>
                    <a:pt x="7456" y="1477"/>
                    <a:pt x="7575" y="1495"/>
                    <a:pt x="7682" y="1530"/>
                  </a:cubicBezTo>
                  <a:cubicBezTo>
                    <a:pt x="7717" y="1541"/>
                    <a:pt x="7753" y="1556"/>
                    <a:pt x="7789" y="1566"/>
                  </a:cubicBezTo>
                  <a:cubicBezTo>
                    <a:pt x="8113" y="1673"/>
                    <a:pt x="8459" y="1869"/>
                    <a:pt x="8655" y="2158"/>
                  </a:cubicBezTo>
                  <a:cubicBezTo>
                    <a:pt x="8773" y="2140"/>
                    <a:pt x="8893" y="2122"/>
                    <a:pt x="9011" y="2108"/>
                  </a:cubicBezTo>
                  <a:cubicBezTo>
                    <a:pt x="9415" y="2051"/>
                    <a:pt x="9910" y="1648"/>
                    <a:pt x="9885" y="1202"/>
                  </a:cubicBezTo>
                  <a:cubicBezTo>
                    <a:pt x="9882" y="1160"/>
                    <a:pt x="9882" y="1120"/>
                    <a:pt x="9877" y="1077"/>
                  </a:cubicBezTo>
                  <a:cubicBezTo>
                    <a:pt x="9860" y="721"/>
                    <a:pt x="9682" y="375"/>
                    <a:pt x="9343" y="222"/>
                  </a:cubicBezTo>
                  <a:cubicBezTo>
                    <a:pt x="9058" y="90"/>
                    <a:pt x="8808" y="8"/>
                    <a:pt x="8501"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3" name="Google Shape;6113;p119"/>
            <p:cNvSpPr/>
            <p:nvPr/>
          </p:nvSpPr>
          <p:spPr>
            <a:xfrm>
              <a:off x="3025211" y="3517753"/>
              <a:ext cx="237937" cy="51254"/>
            </a:xfrm>
            <a:custGeom>
              <a:avLst/>
              <a:gdLst/>
              <a:ahLst/>
              <a:cxnLst/>
              <a:rect l="l" t="t" r="r" b="b"/>
              <a:pathLst>
                <a:path w="8463" h="1823" extrusionOk="0">
                  <a:moveTo>
                    <a:pt x="7985" y="1"/>
                  </a:moveTo>
                  <a:cubicBezTo>
                    <a:pt x="7621" y="11"/>
                    <a:pt x="7343" y="144"/>
                    <a:pt x="7154" y="336"/>
                  </a:cubicBezTo>
                  <a:cubicBezTo>
                    <a:pt x="4990" y="636"/>
                    <a:pt x="2821" y="935"/>
                    <a:pt x="657" y="1238"/>
                  </a:cubicBezTo>
                  <a:cubicBezTo>
                    <a:pt x="351" y="1281"/>
                    <a:pt x="137" y="1395"/>
                    <a:pt x="0" y="1548"/>
                  </a:cubicBezTo>
                  <a:cubicBezTo>
                    <a:pt x="219" y="1712"/>
                    <a:pt x="497" y="1823"/>
                    <a:pt x="782" y="1823"/>
                  </a:cubicBezTo>
                  <a:cubicBezTo>
                    <a:pt x="831" y="1823"/>
                    <a:pt x="878" y="1823"/>
                    <a:pt x="928" y="1816"/>
                  </a:cubicBezTo>
                  <a:cubicBezTo>
                    <a:pt x="3139" y="1520"/>
                    <a:pt x="5353" y="1291"/>
                    <a:pt x="7574" y="1131"/>
                  </a:cubicBezTo>
                  <a:cubicBezTo>
                    <a:pt x="8462" y="1071"/>
                    <a:pt x="8448" y="465"/>
                    <a:pt x="8059"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4" name="Google Shape;6114;p119"/>
            <p:cNvSpPr/>
            <p:nvPr/>
          </p:nvSpPr>
          <p:spPr>
            <a:xfrm>
              <a:off x="3041855" y="3578424"/>
              <a:ext cx="218875" cy="65958"/>
            </a:xfrm>
            <a:custGeom>
              <a:avLst/>
              <a:gdLst/>
              <a:ahLst/>
              <a:cxnLst/>
              <a:rect l="l" t="t" r="r" b="b"/>
              <a:pathLst>
                <a:path w="7785" h="2346" extrusionOk="0">
                  <a:moveTo>
                    <a:pt x="7621" y="0"/>
                  </a:moveTo>
                  <a:cubicBezTo>
                    <a:pt x="5282" y="321"/>
                    <a:pt x="2943" y="645"/>
                    <a:pt x="607" y="970"/>
                  </a:cubicBezTo>
                  <a:cubicBezTo>
                    <a:pt x="542" y="981"/>
                    <a:pt x="478" y="984"/>
                    <a:pt x="418" y="984"/>
                  </a:cubicBezTo>
                  <a:cubicBezTo>
                    <a:pt x="343" y="984"/>
                    <a:pt x="269" y="977"/>
                    <a:pt x="197" y="966"/>
                  </a:cubicBezTo>
                  <a:lnTo>
                    <a:pt x="197" y="966"/>
                  </a:lnTo>
                  <a:cubicBezTo>
                    <a:pt x="1" y="1469"/>
                    <a:pt x="868" y="2346"/>
                    <a:pt x="1609" y="2346"/>
                  </a:cubicBezTo>
                  <a:cubicBezTo>
                    <a:pt x="1648" y="2346"/>
                    <a:pt x="1691" y="2342"/>
                    <a:pt x="1730" y="2339"/>
                  </a:cubicBezTo>
                  <a:cubicBezTo>
                    <a:pt x="2030" y="2296"/>
                    <a:pt x="2329" y="2253"/>
                    <a:pt x="2625" y="2211"/>
                  </a:cubicBezTo>
                  <a:cubicBezTo>
                    <a:pt x="2458" y="2107"/>
                    <a:pt x="2326" y="1972"/>
                    <a:pt x="2272" y="1790"/>
                  </a:cubicBezTo>
                  <a:cubicBezTo>
                    <a:pt x="2112" y="1251"/>
                    <a:pt x="2668" y="952"/>
                    <a:pt x="3110" y="866"/>
                  </a:cubicBezTo>
                  <a:cubicBezTo>
                    <a:pt x="4123" y="677"/>
                    <a:pt x="5135" y="489"/>
                    <a:pt x="6148" y="300"/>
                  </a:cubicBezTo>
                  <a:cubicBezTo>
                    <a:pt x="6223" y="285"/>
                    <a:pt x="6305" y="278"/>
                    <a:pt x="6391" y="278"/>
                  </a:cubicBezTo>
                  <a:cubicBezTo>
                    <a:pt x="6804" y="278"/>
                    <a:pt x="7286" y="449"/>
                    <a:pt x="7474" y="810"/>
                  </a:cubicBezTo>
                  <a:cubicBezTo>
                    <a:pt x="7538" y="927"/>
                    <a:pt x="7556" y="1045"/>
                    <a:pt x="7543" y="1156"/>
                  </a:cubicBezTo>
                  <a:cubicBezTo>
                    <a:pt x="7692" y="1002"/>
                    <a:pt x="7785" y="795"/>
                    <a:pt x="7781" y="514"/>
                  </a:cubicBezTo>
                  <a:cubicBezTo>
                    <a:pt x="7781" y="318"/>
                    <a:pt x="7721" y="147"/>
                    <a:pt x="7621"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5" name="Google Shape;6115;p119"/>
            <p:cNvSpPr/>
            <p:nvPr/>
          </p:nvSpPr>
          <p:spPr>
            <a:xfrm>
              <a:off x="3047365" y="3559278"/>
              <a:ext cx="208754" cy="46840"/>
            </a:xfrm>
            <a:custGeom>
              <a:avLst/>
              <a:gdLst/>
              <a:ahLst/>
              <a:cxnLst/>
              <a:rect l="l" t="t" r="r" b="b"/>
              <a:pathLst>
                <a:path w="7425" h="1666" extrusionOk="0">
                  <a:moveTo>
                    <a:pt x="6109" y="0"/>
                  </a:moveTo>
                  <a:cubicBezTo>
                    <a:pt x="5756" y="0"/>
                    <a:pt x="5396" y="160"/>
                    <a:pt x="5321" y="517"/>
                  </a:cubicBezTo>
                  <a:cubicBezTo>
                    <a:pt x="3741" y="828"/>
                    <a:pt x="2155" y="1095"/>
                    <a:pt x="560" y="1315"/>
                  </a:cubicBezTo>
                  <a:cubicBezTo>
                    <a:pt x="239" y="1358"/>
                    <a:pt x="65" y="1483"/>
                    <a:pt x="1" y="1647"/>
                  </a:cubicBezTo>
                  <a:cubicBezTo>
                    <a:pt x="73" y="1658"/>
                    <a:pt x="147" y="1665"/>
                    <a:pt x="222" y="1665"/>
                  </a:cubicBezTo>
                  <a:cubicBezTo>
                    <a:pt x="282" y="1665"/>
                    <a:pt x="346" y="1662"/>
                    <a:pt x="411" y="1651"/>
                  </a:cubicBezTo>
                  <a:cubicBezTo>
                    <a:pt x="2747" y="1326"/>
                    <a:pt x="5086" y="1002"/>
                    <a:pt x="7425" y="681"/>
                  </a:cubicBezTo>
                  <a:cubicBezTo>
                    <a:pt x="7229" y="392"/>
                    <a:pt x="6883" y="196"/>
                    <a:pt x="6559" y="89"/>
                  </a:cubicBezTo>
                  <a:cubicBezTo>
                    <a:pt x="6523" y="79"/>
                    <a:pt x="6487" y="64"/>
                    <a:pt x="6452" y="53"/>
                  </a:cubicBezTo>
                  <a:cubicBezTo>
                    <a:pt x="6345" y="18"/>
                    <a:pt x="6226" y="0"/>
                    <a:pt x="6109"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6" name="Google Shape;6116;p119"/>
            <p:cNvSpPr/>
            <p:nvPr/>
          </p:nvSpPr>
          <p:spPr>
            <a:xfrm>
              <a:off x="3115655" y="3610895"/>
              <a:ext cx="138270" cy="35509"/>
            </a:xfrm>
            <a:custGeom>
              <a:avLst/>
              <a:gdLst/>
              <a:ahLst/>
              <a:cxnLst/>
              <a:rect l="l" t="t" r="r" b="b"/>
              <a:pathLst>
                <a:path w="4918" h="1263" extrusionOk="0">
                  <a:moveTo>
                    <a:pt x="4918" y="1"/>
                  </a:moveTo>
                  <a:cubicBezTo>
                    <a:pt x="4497" y="435"/>
                    <a:pt x="3613" y="439"/>
                    <a:pt x="3031" y="549"/>
                  </a:cubicBezTo>
                  <a:cubicBezTo>
                    <a:pt x="2025" y="738"/>
                    <a:pt x="1013" y="906"/>
                    <a:pt x="0" y="1056"/>
                  </a:cubicBezTo>
                  <a:cubicBezTo>
                    <a:pt x="236" y="1195"/>
                    <a:pt x="539" y="1263"/>
                    <a:pt x="799" y="1263"/>
                  </a:cubicBezTo>
                  <a:cubicBezTo>
                    <a:pt x="881" y="1263"/>
                    <a:pt x="960" y="1255"/>
                    <a:pt x="1027" y="1241"/>
                  </a:cubicBezTo>
                  <a:cubicBezTo>
                    <a:pt x="1648" y="1123"/>
                    <a:pt x="2272" y="1009"/>
                    <a:pt x="2892" y="891"/>
                  </a:cubicBezTo>
                  <a:cubicBezTo>
                    <a:pt x="2960" y="899"/>
                    <a:pt x="3027" y="903"/>
                    <a:pt x="3091" y="903"/>
                  </a:cubicBezTo>
                  <a:cubicBezTo>
                    <a:pt x="3284" y="903"/>
                    <a:pt x="3473" y="874"/>
                    <a:pt x="3630" y="824"/>
                  </a:cubicBezTo>
                  <a:cubicBezTo>
                    <a:pt x="3869" y="753"/>
                    <a:pt x="4105" y="677"/>
                    <a:pt x="4340" y="606"/>
                  </a:cubicBezTo>
                  <a:cubicBezTo>
                    <a:pt x="4635" y="514"/>
                    <a:pt x="4882" y="282"/>
                    <a:pt x="4918"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7" name="Google Shape;6117;p119"/>
            <p:cNvSpPr/>
            <p:nvPr/>
          </p:nvSpPr>
          <p:spPr>
            <a:xfrm>
              <a:off x="3101204" y="3586239"/>
              <a:ext cx="153114" cy="54346"/>
            </a:xfrm>
            <a:custGeom>
              <a:avLst/>
              <a:gdLst/>
              <a:ahLst/>
              <a:cxnLst/>
              <a:rect l="l" t="t" r="r" b="b"/>
              <a:pathLst>
                <a:path w="5446" h="1933" extrusionOk="0">
                  <a:moveTo>
                    <a:pt x="4280" y="0"/>
                  </a:moveTo>
                  <a:cubicBezTo>
                    <a:pt x="4194" y="0"/>
                    <a:pt x="4112" y="7"/>
                    <a:pt x="4037" y="22"/>
                  </a:cubicBezTo>
                  <a:cubicBezTo>
                    <a:pt x="3024" y="211"/>
                    <a:pt x="2012" y="399"/>
                    <a:pt x="999" y="588"/>
                  </a:cubicBezTo>
                  <a:cubicBezTo>
                    <a:pt x="557" y="674"/>
                    <a:pt x="1" y="973"/>
                    <a:pt x="161" y="1512"/>
                  </a:cubicBezTo>
                  <a:cubicBezTo>
                    <a:pt x="215" y="1694"/>
                    <a:pt x="347" y="1829"/>
                    <a:pt x="514" y="1933"/>
                  </a:cubicBezTo>
                  <a:cubicBezTo>
                    <a:pt x="1527" y="1783"/>
                    <a:pt x="2539" y="1615"/>
                    <a:pt x="3545" y="1426"/>
                  </a:cubicBezTo>
                  <a:cubicBezTo>
                    <a:pt x="4127" y="1316"/>
                    <a:pt x="5011" y="1312"/>
                    <a:pt x="5432" y="878"/>
                  </a:cubicBezTo>
                  <a:cubicBezTo>
                    <a:pt x="5445" y="767"/>
                    <a:pt x="5427" y="649"/>
                    <a:pt x="5363" y="532"/>
                  </a:cubicBezTo>
                  <a:cubicBezTo>
                    <a:pt x="5175" y="171"/>
                    <a:pt x="4693" y="0"/>
                    <a:pt x="4280"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8" name="Google Shape;6118;p119"/>
            <p:cNvSpPr/>
            <p:nvPr/>
          </p:nvSpPr>
          <p:spPr>
            <a:xfrm>
              <a:off x="3335901" y="3561780"/>
              <a:ext cx="274599" cy="45631"/>
            </a:xfrm>
            <a:custGeom>
              <a:avLst/>
              <a:gdLst/>
              <a:ahLst/>
              <a:cxnLst/>
              <a:rect l="l" t="t" r="r" b="b"/>
              <a:pathLst>
                <a:path w="9767" h="1623" extrusionOk="0">
                  <a:moveTo>
                    <a:pt x="4664" y="0"/>
                  </a:moveTo>
                  <a:cubicBezTo>
                    <a:pt x="3438" y="128"/>
                    <a:pt x="2211" y="257"/>
                    <a:pt x="988" y="385"/>
                  </a:cubicBezTo>
                  <a:cubicBezTo>
                    <a:pt x="952" y="389"/>
                    <a:pt x="920" y="392"/>
                    <a:pt x="888" y="392"/>
                  </a:cubicBezTo>
                  <a:cubicBezTo>
                    <a:pt x="728" y="392"/>
                    <a:pt x="578" y="353"/>
                    <a:pt x="443" y="282"/>
                  </a:cubicBezTo>
                  <a:lnTo>
                    <a:pt x="443" y="282"/>
                  </a:lnTo>
                  <a:cubicBezTo>
                    <a:pt x="0" y="525"/>
                    <a:pt x="1409" y="1623"/>
                    <a:pt x="2022" y="1623"/>
                  </a:cubicBezTo>
                  <a:lnTo>
                    <a:pt x="2075" y="1623"/>
                  </a:lnTo>
                  <a:cubicBezTo>
                    <a:pt x="3369" y="1466"/>
                    <a:pt x="4657" y="1387"/>
                    <a:pt x="5948" y="1387"/>
                  </a:cubicBezTo>
                  <a:cubicBezTo>
                    <a:pt x="6861" y="1387"/>
                    <a:pt x="7773" y="1427"/>
                    <a:pt x="8693" y="1504"/>
                  </a:cubicBezTo>
                  <a:cubicBezTo>
                    <a:pt x="8736" y="1509"/>
                    <a:pt x="8775" y="1512"/>
                    <a:pt x="8808" y="1512"/>
                  </a:cubicBezTo>
                  <a:cubicBezTo>
                    <a:pt x="9766" y="1512"/>
                    <a:pt x="8194" y="186"/>
                    <a:pt x="7610" y="132"/>
                  </a:cubicBezTo>
                  <a:cubicBezTo>
                    <a:pt x="6626" y="46"/>
                    <a:pt x="5645" y="3"/>
                    <a:pt x="4664"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9" name="Google Shape;6119;p119"/>
            <p:cNvSpPr/>
            <p:nvPr/>
          </p:nvSpPr>
          <p:spPr>
            <a:xfrm>
              <a:off x="3321366" y="3484185"/>
              <a:ext cx="299256" cy="85526"/>
            </a:xfrm>
            <a:custGeom>
              <a:avLst/>
              <a:gdLst/>
              <a:ahLst/>
              <a:cxnLst/>
              <a:rect l="l" t="t" r="r" b="b"/>
              <a:pathLst>
                <a:path w="10644" h="3042" extrusionOk="0">
                  <a:moveTo>
                    <a:pt x="9007" y="0"/>
                  </a:moveTo>
                  <a:cubicBezTo>
                    <a:pt x="8975" y="11"/>
                    <a:pt x="8943" y="21"/>
                    <a:pt x="8907" y="28"/>
                  </a:cubicBezTo>
                  <a:cubicBezTo>
                    <a:pt x="8847" y="43"/>
                    <a:pt x="8786" y="57"/>
                    <a:pt x="8729" y="68"/>
                  </a:cubicBezTo>
                  <a:cubicBezTo>
                    <a:pt x="8868" y="425"/>
                    <a:pt x="8865" y="752"/>
                    <a:pt x="8586" y="884"/>
                  </a:cubicBezTo>
                  <a:cubicBezTo>
                    <a:pt x="8412" y="966"/>
                    <a:pt x="8241" y="1052"/>
                    <a:pt x="8066" y="1134"/>
                  </a:cubicBezTo>
                  <a:cubicBezTo>
                    <a:pt x="8005" y="1162"/>
                    <a:pt x="7941" y="1177"/>
                    <a:pt x="7877" y="1177"/>
                  </a:cubicBezTo>
                  <a:cubicBezTo>
                    <a:pt x="7720" y="1177"/>
                    <a:pt x="7553" y="1095"/>
                    <a:pt x="7399" y="966"/>
                  </a:cubicBezTo>
                  <a:cubicBezTo>
                    <a:pt x="5530" y="1048"/>
                    <a:pt x="3669" y="1220"/>
                    <a:pt x="1815" y="1480"/>
                  </a:cubicBezTo>
                  <a:cubicBezTo>
                    <a:pt x="1797" y="1483"/>
                    <a:pt x="1776" y="1487"/>
                    <a:pt x="1758" y="1487"/>
                  </a:cubicBezTo>
                  <a:cubicBezTo>
                    <a:pt x="1409" y="1487"/>
                    <a:pt x="1024" y="1063"/>
                    <a:pt x="799" y="599"/>
                  </a:cubicBezTo>
                  <a:cubicBezTo>
                    <a:pt x="617" y="788"/>
                    <a:pt x="539" y="1038"/>
                    <a:pt x="549" y="1295"/>
                  </a:cubicBezTo>
                  <a:cubicBezTo>
                    <a:pt x="0" y="1705"/>
                    <a:pt x="310" y="2707"/>
                    <a:pt x="960" y="3042"/>
                  </a:cubicBezTo>
                  <a:cubicBezTo>
                    <a:pt x="995" y="3024"/>
                    <a:pt x="1041" y="3010"/>
                    <a:pt x="1105" y="2999"/>
                  </a:cubicBezTo>
                  <a:cubicBezTo>
                    <a:pt x="2439" y="2839"/>
                    <a:pt x="3773" y="2760"/>
                    <a:pt x="5110" y="2760"/>
                  </a:cubicBezTo>
                  <a:lnTo>
                    <a:pt x="5181" y="2760"/>
                  </a:lnTo>
                  <a:cubicBezTo>
                    <a:pt x="5338" y="2742"/>
                    <a:pt x="5499" y="2728"/>
                    <a:pt x="5659" y="2710"/>
                  </a:cubicBezTo>
                  <a:cubicBezTo>
                    <a:pt x="6672" y="2603"/>
                    <a:pt x="7755" y="2382"/>
                    <a:pt x="8797" y="2339"/>
                  </a:cubicBezTo>
                  <a:cubicBezTo>
                    <a:pt x="8983" y="2443"/>
                    <a:pt x="9203" y="2500"/>
                    <a:pt x="9424" y="2500"/>
                  </a:cubicBezTo>
                  <a:cubicBezTo>
                    <a:pt x="9706" y="2500"/>
                    <a:pt x="9988" y="2407"/>
                    <a:pt x="10176" y="2200"/>
                  </a:cubicBezTo>
                  <a:cubicBezTo>
                    <a:pt x="10198" y="2176"/>
                    <a:pt x="10223" y="2146"/>
                    <a:pt x="10248" y="2122"/>
                  </a:cubicBezTo>
                  <a:cubicBezTo>
                    <a:pt x="10644" y="1687"/>
                    <a:pt x="10508" y="1024"/>
                    <a:pt x="10074" y="670"/>
                  </a:cubicBezTo>
                  <a:cubicBezTo>
                    <a:pt x="9895" y="528"/>
                    <a:pt x="9699" y="431"/>
                    <a:pt x="9492" y="367"/>
                  </a:cubicBezTo>
                  <a:cubicBezTo>
                    <a:pt x="9357" y="214"/>
                    <a:pt x="9192" y="82"/>
                    <a:pt x="9007"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0" name="Google Shape;6120;p119"/>
            <p:cNvSpPr/>
            <p:nvPr/>
          </p:nvSpPr>
          <p:spPr>
            <a:xfrm>
              <a:off x="3348328" y="3561780"/>
              <a:ext cx="118730" cy="11021"/>
            </a:xfrm>
            <a:custGeom>
              <a:avLst/>
              <a:gdLst/>
              <a:ahLst/>
              <a:cxnLst/>
              <a:rect l="l" t="t" r="r" b="b"/>
              <a:pathLst>
                <a:path w="4223" h="392" extrusionOk="0">
                  <a:moveTo>
                    <a:pt x="4151" y="0"/>
                  </a:moveTo>
                  <a:cubicBezTo>
                    <a:pt x="2814" y="0"/>
                    <a:pt x="1480" y="79"/>
                    <a:pt x="146" y="239"/>
                  </a:cubicBezTo>
                  <a:cubicBezTo>
                    <a:pt x="82" y="250"/>
                    <a:pt x="36" y="264"/>
                    <a:pt x="1" y="282"/>
                  </a:cubicBezTo>
                  <a:cubicBezTo>
                    <a:pt x="136" y="353"/>
                    <a:pt x="286" y="392"/>
                    <a:pt x="446" y="392"/>
                  </a:cubicBezTo>
                  <a:cubicBezTo>
                    <a:pt x="478" y="392"/>
                    <a:pt x="510" y="389"/>
                    <a:pt x="546" y="385"/>
                  </a:cubicBezTo>
                  <a:cubicBezTo>
                    <a:pt x="1769" y="257"/>
                    <a:pt x="2996" y="128"/>
                    <a:pt x="4222"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1" name="Google Shape;6121;p119"/>
            <p:cNvSpPr/>
            <p:nvPr/>
          </p:nvSpPr>
          <p:spPr>
            <a:xfrm>
              <a:off x="3335705" y="3469650"/>
              <a:ext cx="22661" cy="31404"/>
            </a:xfrm>
            <a:custGeom>
              <a:avLst/>
              <a:gdLst/>
              <a:ahLst/>
              <a:cxnLst/>
              <a:rect l="l" t="t" r="r" b="b"/>
              <a:pathLst>
                <a:path w="806" h="1117" extrusionOk="0">
                  <a:moveTo>
                    <a:pt x="285" y="0"/>
                  </a:moveTo>
                  <a:lnTo>
                    <a:pt x="285" y="0"/>
                  </a:lnTo>
                  <a:cubicBezTo>
                    <a:pt x="0" y="160"/>
                    <a:pt x="65" y="657"/>
                    <a:pt x="289" y="1116"/>
                  </a:cubicBezTo>
                  <a:cubicBezTo>
                    <a:pt x="414" y="988"/>
                    <a:pt x="585" y="888"/>
                    <a:pt x="806" y="838"/>
                  </a:cubicBezTo>
                  <a:cubicBezTo>
                    <a:pt x="552" y="624"/>
                    <a:pt x="360" y="307"/>
                    <a:pt x="285"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2" name="Google Shape;6122;p119"/>
            <p:cNvSpPr/>
            <p:nvPr/>
          </p:nvSpPr>
          <p:spPr>
            <a:xfrm>
              <a:off x="3343802" y="3486068"/>
              <a:ext cx="226888" cy="39951"/>
            </a:xfrm>
            <a:custGeom>
              <a:avLst/>
              <a:gdLst/>
              <a:ahLst/>
              <a:cxnLst/>
              <a:rect l="l" t="t" r="r" b="b"/>
              <a:pathLst>
                <a:path w="8070" h="1421" extrusionOk="0">
                  <a:moveTo>
                    <a:pt x="7931" y="1"/>
                  </a:moveTo>
                  <a:lnTo>
                    <a:pt x="7931" y="1"/>
                  </a:lnTo>
                  <a:cubicBezTo>
                    <a:pt x="7693" y="55"/>
                    <a:pt x="7453" y="104"/>
                    <a:pt x="7218" y="158"/>
                  </a:cubicBezTo>
                  <a:cubicBezTo>
                    <a:pt x="7158" y="172"/>
                    <a:pt x="7097" y="175"/>
                    <a:pt x="7036" y="175"/>
                  </a:cubicBezTo>
                  <a:cubicBezTo>
                    <a:pt x="6908" y="175"/>
                    <a:pt x="6783" y="150"/>
                    <a:pt x="6666" y="104"/>
                  </a:cubicBezTo>
                  <a:cubicBezTo>
                    <a:pt x="4861" y="244"/>
                    <a:pt x="3057" y="379"/>
                    <a:pt x="1253" y="518"/>
                  </a:cubicBezTo>
                  <a:cubicBezTo>
                    <a:pt x="1231" y="522"/>
                    <a:pt x="1210" y="522"/>
                    <a:pt x="1189" y="522"/>
                  </a:cubicBezTo>
                  <a:cubicBezTo>
                    <a:pt x="942" y="522"/>
                    <a:pt x="714" y="418"/>
                    <a:pt x="518" y="254"/>
                  </a:cubicBezTo>
                  <a:cubicBezTo>
                    <a:pt x="297" y="304"/>
                    <a:pt x="126" y="404"/>
                    <a:pt x="1" y="532"/>
                  </a:cubicBezTo>
                  <a:cubicBezTo>
                    <a:pt x="226" y="996"/>
                    <a:pt x="611" y="1420"/>
                    <a:pt x="960" y="1420"/>
                  </a:cubicBezTo>
                  <a:cubicBezTo>
                    <a:pt x="978" y="1420"/>
                    <a:pt x="999" y="1416"/>
                    <a:pt x="1017" y="1413"/>
                  </a:cubicBezTo>
                  <a:cubicBezTo>
                    <a:pt x="2871" y="1153"/>
                    <a:pt x="4732" y="981"/>
                    <a:pt x="6601" y="899"/>
                  </a:cubicBezTo>
                  <a:cubicBezTo>
                    <a:pt x="6755" y="1028"/>
                    <a:pt x="6922" y="1110"/>
                    <a:pt x="7079" y="1110"/>
                  </a:cubicBezTo>
                  <a:cubicBezTo>
                    <a:pt x="7143" y="1110"/>
                    <a:pt x="7207" y="1095"/>
                    <a:pt x="7268" y="1067"/>
                  </a:cubicBezTo>
                  <a:cubicBezTo>
                    <a:pt x="7443" y="985"/>
                    <a:pt x="7614" y="899"/>
                    <a:pt x="7788" y="817"/>
                  </a:cubicBezTo>
                  <a:cubicBezTo>
                    <a:pt x="8067" y="685"/>
                    <a:pt x="8070" y="358"/>
                    <a:pt x="7931"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3" name="Google Shape;6123;p119"/>
            <p:cNvSpPr/>
            <p:nvPr/>
          </p:nvSpPr>
          <p:spPr>
            <a:xfrm>
              <a:off x="3343099" y="3442576"/>
              <a:ext cx="248368" cy="41638"/>
            </a:xfrm>
            <a:custGeom>
              <a:avLst/>
              <a:gdLst/>
              <a:ahLst/>
              <a:cxnLst/>
              <a:rect l="l" t="t" r="r" b="b"/>
              <a:pathLst>
                <a:path w="8834" h="1481" extrusionOk="0">
                  <a:moveTo>
                    <a:pt x="465" y="853"/>
                  </a:moveTo>
                  <a:cubicBezTo>
                    <a:pt x="393" y="860"/>
                    <a:pt x="325" y="863"/>
                    <a:pt x="254" y="867"/>
                  </a:cubicBezTo>
                  <a:cubicBezTo>
                    <a:pt x="218" y="871"/>
                    <a:pt x="182" y="871"/>
                    <a:pt x="151" y="871"/>
                  </a:cubicBezTo>
                  <a:cubicBezTo>
                    <a:pt x="97" y="871"/>
                    <a:pt x="47" y="871"/>
                    <a:pt x="1" y="863"/>
                  </a:cubicBezTo>
                  <a:lnTo>
                    <a:pt x="1" y="863"/>
                  </a:lnTo>
                  <a:cubicBezTo>
                    <a:pt x="4" y="896"/>
                    <a:pt x="11" y="931"/>
                    <a:pt x="22" y="963"/>
                  </a:cubicBezTo>
                  <a:cubicBezTo>
                    <a:pt x="62" y="938"/>
                    <a:pt x="111" y="924"/>
                    <a:pt x="165" y="917"/>
                  </a:cubicBezTo>
                  <a:cubicBezTo>
                    <a:pt x="276" y="899"/>
                    <a:pt x="386" y="884"/>
                    <a:pt x="493" y="871"/>
                  </a:cubicBezTo>
                  <a:cubicBezTo>
                    <a:pt x="486" y="863"/>
                    <a:pt x="475" y="860"/>
                    <a:pt x="465" y="853"/>
                  </a:cubicBezTo>
                  <a:close/>
                  <a:moveTo>
                    <a:pt x="8213" y="0"/>
                  </a:moveTo>
                  <a:cubicBezTo>
                    <a:pt x="8184" y="65"/>
                    <a:pt x="8127" y="125"/>
                    <a:pt x="8045" y="186"/>
                  </a:cubicBezTo>
                  <a:cubicBezTo>
                    <a:pt x="7867" y="315"/>
                    <a:pt x="7692" y="443"/>
                    <a:pt x="7514" y="575"/>
                  </a:cubicBezTo>
                  <a:cubicBezTo>
                    <a:pt x="7464" y="610"/>
                    <a:pt x="7407" y="639"/>
                    <a:pt x="7346" y="660"/>
                  </a:cubicBezTo>
                  <a:cubicBezTo>
                    <a:pt x="7553" y="856"/>
                    <a:pt x="7753" y="1123"/>
                    <a:pt x="7884" y="1391"/>
                  </a:cubicBezTo>
                  <a:cubicBezTo>
                    <a:pt x="8006" y="1401"/>
                    <a:pt x="8124" y="1430"/>
                    <a:pt x="8234" y="1480"/>
                  </a:cubicBezTo>
                  <a:cubicBezTo>
                    <a:pt x="8833" y="1273"/>
                    <a:pt x="8648" y="517"/>
                    <a:pt x="8213"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4" name="Google Shape;6124;p119"/>
            <p:cNvSpPr/>
            <p:nvPr/>
          </p:nvSpPr>
          <p:spPr>
            <a:xfrm>
              <a:off x="3564751" y="3481683"/>
              <a:ext cx="9868" cy="4414"/>
            </a:xfrm>
            <a:custGeom>
              <a:avLst/>
              <a:gdLst/>
              <a:ahLst/>
              <a:cxnLst/>
              <a:rect l="l" t="t" r="r" b="b"/>
              <a:pathLst>
                <a:path w="351" h="157" extrusionOk="0">
                  <a:moveTo>
                    <a:pt x="0" y="0"/>
                  </a:moveTo>
                  <a:lnTo>
                    <a:pt x="0" y="0"/>
                  </a:lnTo>
                  <a:cubicBezTo>
                    <a:pt x="26" y="53"/>
                    <a:pt x="51" y="107"/>
                    <a:pt x="72" y="157"/>
                  </a:cubicBezTo>
                  <a:cubicBezTo>
                    <a:pt x="129" y="146"/>
                    <a:pt x="190" y="132"/>
                    <a:pt x="250" y="117"/>
                  </a:cubicBezTo>
                  <a:cubicBezTo>
                    <a:pt x="286" y="110"/>
                    <a:pt x="318" y="100"/>
                    <a:pt x="350" y="89"/>
                  </a:cubicBezTo>
                  <a:cubicBezTo>
                    <a:pt x="240" y="39"/>
                    <a:pt x="122" y="10"/>
                    <a:pt x="0"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5" name="Google Shape;6125;p119"/>
            <p:cNvSpPr/>
            <p:nvPr/>
          </p:nvSpPr>
          <p:spPr>
            <a:xfrm>
              <a:off x="3343717" y="3460006"/>
              <a:ext cx="221068" cy="33232"/>
            </a:xfrm>
            <a:custGeom>
              <a:avLst/>
              <a:gdLst/>
              <a:ahLst/>
              <a:cxnLst/>
              <a:rect l="l" t="t" r="r" b="b"/>
              <a:pathLst>
                <a:path w="7863" h="1182" extrusionOk="0">
                  <a:moveTo>
                    <a:pt x="6412" y="1"/>
                  </a:moveTo>
                  <a:cubicBezTo>
                    <a:pt x="4786" y="294"/>
                    <a:pt x="3145" y="436"/>
                    <a:pt x="1487" y="436"/>
                  </a:cubicBezTo>
                  <a:lnTo>
                    <a:pt x="1102" y="436"/>
                  </a:lnTo>
                  <a:cubicBezTo>
                    <a:pt x="892" y="432"/>
                    <a:pt x="670" y="361"/>
                    <a:pt x="471" y="251"/>
                  </a:cubicBezTo>
                  <a:cubicBezTo>
                    <a:pt x="364" y="264"/>
                    <a:pt x="254" y="279"/>
                    <a:pt x="143" y="297"/>
                  </a:cubicBezTo>
                  <a:cubicBezTo>
                    <a:pt x="89" y="304"/>
                    <a:pt x="40" y="318"/>
                    <a:pt x="0" y="343"/>
                  </a:cubicBezTo>
                  <a:cubicBezTo>
                    <a:pt x="75" y="650"/>
                    <a:pt x="267" y="967"/>
                    <a:pt x="521" y="1181"/>
                  </a:cubicBezTo>
                  <a:cubicBezTo>
                    <a:pt x="571" y="1171"/>
                    <a:pt x="624" y="1160"/>
                    <a:pt x="682" y="1156"/>
                  </a:cubicBezTo>
                  <a:cubicBezTo>
                    <a:pt x="2996" y="896"/>
                    <a:pt x="5313" y="768"/>
                    <a:pt x="7638" y="768"/>
                  </a:cubicBezTo>
                  <a:lnTo>
                    <a:pt x="7791" y="768"/>
                  </a:lnTo>
                  <a:cubicBezTo>
                    <a:pt x="7816" y="768"/>
                    <a:pt x="7838" y="768"/>
                    <a:pt x="7862" y="771"/>
                  </a:cubicBezTo>
                  <a:cubicBezTo>
                    <a:pt x="7731" y="503"/>
                    <a:pt x="7531" y="236"/>
                    <a:pt x="7324" y="40"/>
                  </a:cubicBezTo>
                  <a:cubicBezTo>
                    <a:pt x="7217" y="80"/>
                    <a:pt x="7100" y="97"/>
                    <a:pt x="6975" y="97"/>
                  </a:cubicBezTo>
                  <a:cubicBezTo>
                    <a:pt x="6793" y="97"/>
                    <a:pt x="6600" y="62"/>
                    <a:pt x="6412"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6" name="Google Shape;6126;p119"/>
            <p:cNvSpPr/>
            <p:nvPr/>
          </p:nvSpPr>
          <p:spPr>
            <a:xfrm>
              <a:off x="3358337" y="3481570"/>
              <a:ext cx="208473" cy="19174"/>
            </a:xfrm>
            <a:custGeom>
              <a:avLst/>
              <a:gdLst/>
              <a:ahLst/>
              <a:cxnLst/>
              <a:rect l="l" t="t" r="r" b="b"/>
              <a:pathLst>
                <a:path w="7415" h="682" extrusionOk="0">
                  <a:moveTo>
                    <a:pt x="7118" y="1"/>
                  </a:moveTo>
                  <a:cubicBezTo>
                    <a:pt x="4793" y="1"/>
                    <a:pt x="2476" y="129"/>
                    <a:pt x="162" y="389"/>
                  </a:cubicBezTo>
                  <a:cubicBezTo>
                    <a:pt x="104" y="393"/>
                    <a:pt x="51" y="404"/>
                    <a:pt x="1" y="414"/>
                  </a:cubicBezTo>
                  <a:cubicBezTo>
                    <a:pt x="197" y="578"/>
                    <a:pt x="425" y="682"/>
                    <a:pt x="672" y="682"/>
                  </a:cubicBezTo>
                  <a:cubicBezTo>
                    <a:pt x="693" y="682"/>
                    <a:pt x="714" y="682"/>
                    <a:pt x="736" y="678"/>
                  </a:cubicBezTo>
                  <a:cubicBezTo>
                    <a:pt x="2540" y="539"/>
                    <a:pt x="4344" y="404"/>
                    <a:pt x="6149" y="264"/>
                  </a:cubicBezTo>
                  <a:cubicBezTo>
                    <a:pt x="6266" y="310"/>
                    <a:pt x="6391" y="335"/>
                    <a:pt x="6519" y="335"/>
                  </a:cubicBezTo>
                  <a:cubicBezTo>
                    <a:pt x="6580" y="335"/>
                    <a:pt x="6641" y="332"/>
                    <a:pt x="6701" y="318"/>
                  </a:cubicBezTo>
                  <a:cubicBezTo>
                    <a:pt x="6936" y="264"/>
                    <a:pt x="7176" y="215"/>
                    <a:pt x="7414" y="161"/>
                  </a:cubicBezTo>
                  <a:cubicBezTo>
                    <a:pt x="7393" y="111"/>
                    <a:pt x="7368" y="57"/>
                    <a:pt x="7342" y="4"/>
                  </a:cubicBezTo>
                  <a:cubicBezTo>
                    <a:pt x="7318" y="1"/>
                    <a:pt x="7296" y="1"/>
                    <a:pt x="7271"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7" name="Google Shape;6127;p119"/>
            <p:cNvSpPr/>
            <p:nvPr/>
          </p:nvSpPr>
          <p:spPr>
            <a:xfrm>
              <a:off x="3562249" y="3429334"/>
              <a:ext cx="13945" cy="13270"/>
            </a:xfrm>
            <a:custGeom>
              <a:avLst/>
              <a:gdLst/>
              <a:ahLst/>
              <a:cxnLst/>
              <a:rect l="l" t="t" r="r" b="b"/>
              <a:pathLst>
                <a:path w="496" h="472" extrusionOk="0">
                  <a:moveTo>
                    <a:pt x="286" y="1"/>
                  </a:moveTo>
                  <a:cubicBezTo>
                    <a:pt x="254" y="15"/>
                    <a:pt x="222" y="29"/>
                    <a:pt x="190" y="40"/>
                  </a:cubicBezTo>
                  <a:cubicBezTo>
                    <a:pt x="129" y="68"/>
                    <a:pt x="65" y="90"/>
                    <a:pt x="0" y="104"/>
                  </a:cubicBezTo>
                  <a:cubicBezTo>
                    <a:pt x="154" y="193"/>
                    <a:pt x="297" y="322"/>
                    <a:pt x="418" y="471"/>
                  </a:cubicBezTo>
                  <a:cubicBezTo>
                    <a:pt x="496" y="315"/>
                    <a:pt x="432" y="151"/>
                    <a:pt x="286"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8" name="Google Shape;6128;p119"/>
            <p:cNvSpPr/>
            <p:nvPr/>
          </p:nvSpPr>
          <p:spPr>
            <a:xfrm>
              <a:off x="3356144" y="3432258"/>
              <a:ext cx="217891" cy="34806"/>
            </a:xfrm>
            <a:custGeom>
              <a:avLst/>
              <a:gdLst/>
              <a:ahLst/>
              <a:cxnLst/>
              <a:rect l="l" t="t" r="r" b="b"/>
              <a:pathLst>
                <a:path w="7750" h="1238" extrusionOk="0">
                  <a:moveTo>
                    <a:pt x="7331" y="0"/>
                  </a:moveTo>
                  <a:cubicBezTo>
                    <a:pt x="7246" y="18"/>
                    <a:pt x="7157" y="29"/>
                    <a:pt x="7068" y="29"/>
                  </a:cubicBezTo>
                  <a:cubicBezTo>
                    <a:pt x="6989" y="29"/>
                    <a:pt x="6907" y="22"/>
                    <a:pt x="6829" y="7"/>
                  </a:cubicBezTo>
                  <a:cubicBezTo>
                    <a:pt x="4832" y="392"/>
                    <a:pt x="2828" y="749"/>
                    <a:pt x="821" y="1073"/>
                  </a:cubicBezTo>
                  <a:cubicBezTo>
                    <a:pt x="732" y="1116"/>
                    <a:pt x="628" y="1152"/>
                    <a:pt x="510" y="1174"/>
                  </a:cubicBezTo>
                  <a:cubicBezTo>
                    <a:pt x="2440" y="931"/>
                    <a:pt x="4376" y="781"/>
                    <a:pt x="6322" y="731"/>
                  </a:cubicBezTo>
                  <a:lnTo>
                    <a:pt x="6334" y="731"/>
                  </a:lnTo>
                  <a:cubicBezTo>
                    <a:pt x="6490" y="731"/>
                    <a:pt x="6690" y="848"/>
                    <a:pt x="6882" y="1027"/>
                  </a:cubicBezTo>
                  <a:cubicBezTo>
                    <a:pt x="6943" y="1006"/>
                    <a:pt x="7000" y="977"/>
                    <a:pt x="7050" y="942"/>
                  </a:cubicBezTo>
                  <a:cubicBezTo>
                    <a:pt x="7228" y="810"/>
                    <a:pt x="7403" y="682"/>
                    <a:pt x="7581" y="553"/>
                  </a:cubicBezTo>
                  <a:cubicBezTo>
                    <a:pt x="7663" y="492"/>
                    <a:pt x="7720" y="432"/>
                    <a:pt x="7749" y="367"/>
                  </a:cubicBezTo>
                  <a:cubicBezTo>
                    <a:pt x="7628" y="218"/>
                    <a:pt x="7485" y="89"/>
                    <a:pt x="7331" y="0"/>
                  </a:cubicBezTo>
                  <a:close/>
                  <a:moveTo>
                    <a:pt x="322" y="1198"/>
                  </a:moveTo>
                  <a:cubicBezTo>
                    <a:pt x="215" y="1205"/>
                    <a:pt x="108" y="1212"/>
                    <a:pt x="1" y="1220"/>
                  </a:cubicBezTo>
                  <a:cubicBezTo>
                    <a:pt x="11" y="1227"/>
                    <a:pt x="22" y="1230"/>
                    <a:pt x="29" y="1238"/>
                  </a:cubicBezTo>
                  <a:cubicBezTo>
                    <a:pt x="129" y="1223"/>
                    <a:pt x="228" y="1212"/>
                    <a:pt x="329" y="1198"/>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9" name="Google Shape;6129;p119"/>
            <p:cNvSpPr/>
            <p:nvPr/>
          </p:nvSpPr>
          <p:spPr>
            <a:xfrm>
              <a:off x="3356959" y="3452809"/>
              <a:ext cx="192700" cy="19456"/>
            </a:xfrm>
            <a:custGeom>
              <a:avLst/>
              <a:gdLst/>
              <a:ahLst/>
              <a:cxnLst/>
              <a:rect l="l" t="t" r="r" b="b"/>
              <a:pathLst>
                <a:path w="6854" h="692" extrusionOk="0">
                  <a:moveTo>
                    <a:pt x="6293" y="0"/>
                  </a:moveTo>
                  <a:cubicBezTo>
                    <a:pt x="4347" y="50"/>
                    <a:pt x="2411" y="200"/>
                    <a:pt x="481" y="443"/>
                  </a:cubicBezTo>
                  <a:cubicBezTo>
                    <a:pt x="424" y="456"/>
                    <a:pt x="364" y="464"/>
                    <a:pt x="300" y="467"/>
                  </a:cubicBezTo>
                  <a:cubicBezTo>
                    <a:pt x="199" y="481"/>
                    <a:pt x="100" y="492"/>
                    <a:pt x="0" y="507"/>
                  </a:cubicBezTo>
                  <a:cubicBezTo>
                    <a:pt x="199" y="617"/>
                    <a:pt x="421" y="688"/>
                    <a:pt x="631" y="692"/>
                  </a:cubicBezTo>
                  <a:lnTo>
                    <a:pt x="1016" y="692"/>
                  </a:lnTo>
                  <a:cubicBezTo>
                    <a:pt x="2674" y="692"/>
                    <a:pt x="4315" y="550"/>
                    <a:pt x="5941" y="257"/>
                  </a:cubicBezTo>
                  <a:cubicBezTo>
                    <a:pt x="6129" y="318"/>
                    <a:pt x="6322" y="353"/>
                    <a:pt x="6504" y="353"/>
                  </a:cubicBezTo>
                  <a:cubicBezTo>
                    <a:pt x="6629" y="353"/>
                    <a:pt x="6746" y="336"/>
                    <a:pt x="6853" y="296"/>
                  </a:cubicBezTo>
                  <a:cubicBezTo>
                    <a:pt x="6661" y="117"/>
                    <a:pt x="6461" y="0"/>
                    <a:pt x="6305"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0" name="Google Shape;6130;p119"/>
            <p:cNvSpPr/>
            <p:nvPr/>
          </p:nvSpPr>
          <p:spPr>
            <a:xfrm>
              <a:off x="3302614" y="3377800"/>
              <a:ext cx="313792" cy="89068"/>
            </a:xfrm>
            <a:custGeom>
              <a:avLst/>
              <a:gdLst/>
              <a:ahLst/>
              <a:cxnLst/>
              <a:rect l="l" t="t" r="r" b="b"/>
              <a:pathLst>
                <a:path w="11161" h="3168" extrusionOk="0">
                  <a:moveTo>
                    <a:pt x="8979" y="1"/>
                  </a:moveTo>
                  <a:cubicBezTo>
                    <a:pt x="8918" y="1"/>
                    <a:pt x="8858" y="8"/>
                    <a:pt x="8801" y="19"/>
                  </a:cubicBezTo>
                  <a:cubicBezTo>
                    <a:pt x="8572" y="65"/>
                    <a:pt x="8340" y="111"/>
                    <a:pt x="8109" y="154"/>
                  </a:cubicBezTo>
                  <a:cubicBezTo>
                    <a:pt x="8651" y="482"/>
                    <a:pt x="9179" y="935"/>
                    <a:pt x="8868" y="1135"/>
                  </a:cubicBezTo>
                  <a:cubicBezTo>
                    <a:pt x="8776" y="1192"/>
                    <a:pt x="8683" y="1245"/>
                    <a:pt x="8594" y="1295"/>
                  </a:cubicBezTo>
                  <a:cubicBezTo>
                    <a:pt x="8936" y="1416"/>
                    <a:pt x="9314" y="1613"/>
                    <a:pt x="9521" y="1834"/>
                  </a:cubicBezTo>
                  <a:cubicBezTo>
                    <a:pt x="9663" y="1773"/>
                    <a:pt x="9806" y="1709"/>
                    <a:pt x="9949" y="1648"/>
                  </a:cubicBezTo>
                  <a:cubicBezTo>
                    <a:pt x="11161" y="1124"/>
                    <a:pt x="9870" y="1"/>
                    <a:pt x="8979" y="1"/>
                  </a:cubicBezTo>
                  <a:close/>
                  <a:moveTo>
                    <a:pt x="6529" y="1199"/>
                  </a:moveTo>
                  <a:cubicBezTo>
                    <a:pt x="5491" y="1224"/>
                    <a:pt x="4454" y="1253"/>
                    <a:pt x="3413" y="1278"/>
                  </a:cubicBezTo>
                  <a:cubicBezTo>
                    <a:pt x="3206" y="1299"/>
                    <a:pt x="2999" y="1309"/>
                    <a:pt x="2785" y="1309"/>
                  </a:cubicBezTo>
                  <a:cubicBezTo>
                    <a:pt x="2678" y="1309"/>
                    <a:pt x="2568" y="1306"/>
                    <a:pt x="2457" y="1302"/>
                  </a:cubicBezTo>
                  <a:cubicBezTo>
                    <a:pt x="2386" y="1299"/>
                    <a:pt x="2282" y="1266"/>
                    <a:pt x="2168" y="1213"/>
                  </a:cubicBezTo>
                  <a:lnTo>
                    <a:pt x="1366" y="1342"/>
                  </a:lnTo>
                  <a:cubicBezTo>
                    <a:pt x="1" y="1552"/>
                    <a:pt x="292" y="3046"/>
                    <a:pt x="1441" y="3167"/>
                  </a:cubicBezTo>
                  <a:cubicBezTo>
                    <a:pt x="1420" y="3035"/>
                    <a:pt x="1420" y="2904"/>
                    <a:pt x="1448" y="2790"/>
                  </a:cubicBezTo>
                  <a:cubicBezTo>
                    <a:pt x="1063" y="2354"/>
                    <a:pt x="1020" y="1830"/>
                    <a:pt x="1905" y="1823"/>
                  </a:cubicBezTo>
                  <a:cubicBezTo>
                    <a:pt x="2086" y="1823"/>
                    <a:pt x="2264" y="1819"/>
                    <a:pt x="2443" y="1819"/>
                  </a:cubicBezTo>
                  <a:lnTo>
                    <a:pt x="2450" y="1819"/>
                  </a:lnTo>
                  <a:cubicBezTo>
                    <a:pt x="2486" y="1819"/>
                    <a:pt x="2518" y="1819"/>
                    <a:pt x="2550" y="1823"/>
                  </a:cubicBezTo>
                  <a:cubicBezTo>
                    <a:pt x="3994" y="1809"/>
                    <a:pt x="5413" y="1669"/>
                    <a:pt x="6826" y="1413"/>
                  </a:cubicBezTo>
                  <a:cubicBezTo>
                    <a:pt x="6725" y="1349"/>
                    <a:pt x="6625" y="1274"/>
                    <a:pt x="6529" y="1199"/>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1" name="Google Shape;6131;p119"/>
            <p:cNvSpPr/>
            <p:nvPr/>
          </p:nvSpPr>
          <p:spPr>
            <a:xfrm>
              <a:off x="3342508" y="3456211"/>
              <a:ext cx="13664" cy="10852"/>
            </a:xfrm>
            <a:custGeom>
              <a:avLst/>
              <a:gdLst/>
              <a:ahLst/>
              <a:cxnLst/>
              <a:rect l="l" t="t" r="r" b="b"/>
              <a:pathLst>
                <a:path w="486" h="386" extrusionOk="0">
                  <a:moveTo>
                    <a:pt x="29" y="1"/>
                  </a:moveTo>
                  <a:cubicBezTo>
                    <a:pt x="1" y="115"/>
                    <a:pt x="1" y="246"/>
                    <a:pt x="22" y="378"/>
                  </a:cubicBezTo>
                  <a:cubicBezTo>
                    <a:pt x="68" y="386"/>
                    <a:pt x="118" y="386"/>
                    <a:pt x="172" y="386"/>
                  </a:cubicBezTo>
                  <a:cubicBezTo>
                    <a:pt x="203" y="386"/>
                    <a:pt x="239" y="386"/>
                    <a:pt x="275" y="382"/>
                  </a:cubicBezTo>
                  <a:cubicBezTo>
                    <a:pt x="346" y="378"/>
                    <a:pt x="414" y="375"/>
                    <a:pt x="486" y="368"/>
                  </a:cubicBezTo>
                  <a:cubicBezTo>
                    <a:pt x="310" y="268"/>
                    <a:pt x="150" y="139"/>
                    <a:pt x="29"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2" name="Google Shape;6132;p119"/>
            <p:cNvSpPr/>
            <p:nvPr/>
          </p:nvSpPr>
          <p:spPr>
            <a:xfrm>
              <a:off x="3331263" y="3414208"/>
              <a:ext cx="239062" cy="42032"/>
            </a:xfrm>
            <a:custGeom>
              <a:avLst/>
              <a:gdLst/>
              <a:ahLst/>
              <a:cxnLst/>
              <a:rect l="l" t="t" r="r" b="b"/>
              <a:pathLst>
                <a:path w="8503" h="1495" extrusionOk="0">
                  <a:moveTo>
                    <a:pt x="7575" y="0"/>
                  </a:moveTo>
                  <a:cubicBezTo>
                    <a:pt x="7261" y="172"/>
                    <a:pt x="6951" y="285"/>
                    <a:pt x="6584" y="371"/>
                  </a:cubicBezTo>
                  <a:cubicBezTo>
                    <a:pt x="6555" y="378"/>
                    <a:pt x="6523" y="382"/>
                    <a:pt x="6487" y="382"/>
                  </a:cubicBezTo>
                  <a:cubicBezTo>
                    <a:pt x="6294" y="382"/>
                    <a:pt x="6052" y="271"/>
                    <a:pt x="5807" y="118"/>
                  </a:cubicBezTo>
                  <a:cubicBezTo>
                    <a:pt x="4394" y="374"/>
                    <a:pt x="2975" y="514"/>
                    <a:pt x="1531" y="528"/>
                  </a:cubicBezTo>
                  <a:cubicBezTo>
                    <a:pt x="1499" y="524"/>
                    <a:pt x="1467" y="524"/>
                    <a:pt x="1431" y="524"/>
                  </a:cubicBezTo>
                  <a:lnTo>
                    <a:pt x="1424" y="524"/>
                  </a:lnTo>
                  <a:cubicBezTo>
                    <a:pt x="1245" y="524"/>
                    <a:pt x="1067" y="528"/>
                    <a:pt x="886" y="528"/>
                  </a:cubicBezTo>
                  <a:cubicBezTo>
                    <a:pt x="1" y="535"/>
                    <a:pt x="44" y="1059"/>
                    <a:pt x="429" y="1495"/>
                  </a:cubicBezTo>
                  <a:cubicBezTo>
                    <a:pt x="493" y="1234"/>
                    <a:pt x="693" y="1034"/>
                    <a:pt x="1082" y="1006"/>
                  </a:cubicBezTo>
                  <a:cubicBezTo>
                    <a:pt x="3289" y="835"/>
                    <a:pt x="5496" y="667"/>
                    <a:pt x="7703" y="496"/>
                  </a:cubicBezTo>
                  <a:lnTo>
                    <a:pt x="7753" y="496"/>
                  </a:lnTo>
                  <a:cubicBezTo>
                    <a:pt x="7907" y="496"/>
                    <a:pt x="8067" y="549"/>
                    <a:pt x="8216" y="642"/>
                  </a:cubicBezTo>
                  <a:cubicBezTo>
                    <a:pt x="8281" y="628"/>
                    <a:pt x="8345" y="606"/>
                    <a:pt x="8406" y="578"/>
                  </a:cubicBezTo>
                  <a:cubicBezTo>
                    <a:pt x="8438" y="567"/>
                    <a:pt x="8470" y="553"/>
                    <a:pt x="8502" y="539"/>
                  </a:cubicBezTo>
                  <a:cubicBezTo>
                    <a:pt x="8295" y="318"/>
                    <a:pt x="7917" y="121"/>
                    <a:pt x="7575"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3" name="Google Shape;6133;p119"/>
            <p:cNvSpPr/>
            <p:nvPr/>
          </p:nvSpPr>
          <p:spPr>
            <a:xfrm>
              <a:off x="3343295" y="3428125"/>
              <a:ext cx="218988" cy="38433"/>
            </a:xfrm>
            <a:custGeom>
              <a:avLst/>
              <a:gdLst/>
              <a:ahLst/>
              <a:cxnLst/>
              <a:rect l="l" t="t" r="r" b="b"/>
              <a:pathLst>
                <a:path w="7789" h="1367" extrusionOk="0">
                  <a:moveTo>
                    <a:pt x="7275" y="1"/>
                  </a:moveTo>
                  <a:cubicBezTo>
                    <a:pt x="5068" y="172"/>
                    <a:pt x="2861" y="340"/>
                    <a:pt x="654" y="511"/>
                  </a:cubicBezTo>
                  <a:cubicBezTo>
                    <a:pt x="265" y="539"/>
                    <a:pt x="65" y="739"/>
                    <a:pt x="1" y="1000"/>
                  </a:cubicBezTo>
                  <a:cubicBezTo>
                    <a:pt x="122" y="1138"/>
                    <a:pt x="282" y="1267"/>
                    <a:pt x="458" y="1367"/>
                  </a:cubicBezTo>
                  <a:cubicBezTo>
                    <a:pt x="565" y="1359"/>
                    <a:pt x="672" y="1352"/>
                    <a:pt x="779" y="1345"/>
                  </a:cubicBezTo>
                  <a:lnTo>
                    <a:pt x="786" y="1345"/>
                  </a:lnTo>
                  <a:cubicBezTo>
                    <a:pt x="846" y="1338"/>
                    <a:pt x="907" y="1331"/>
                    <a:pt x="967" y="1321"/>
                  </a:cubicBezTo>
                  <a:cubicBezTo>
                    <a:pt x="1085" y="1299"/>
                    <a:pt x="1189" y="1263"/>
                    <a:pt x="1278" y="1220"/>
                  </a:cubicBezTo>
                  <a:cubicBezTo>
                    <a:pt x="3285" y="896"/>
                    <a:pt x="5289" y="539"/>
                    <a:pt x="7286" y="154"/>
                  </a:cubicBezTo>
                  <a:cubicBezTo>
                    <a:pt x="7364" y="169"/>
                    <a:pt x="7446" y="176"/>
                    <a:pt x="7525" y="176"/>
                  </a:cubicBezTo>
                  <a:cubicBezTo>
                    <a:pt x="7614" y="176"/>
                    <a:pt x="7703" y="165"/>
                    <a:pt x="7788" y="147"/>
                  </a:cubicBezTo>
                  <a:cubicBezTo>
                    <a:pt x="7639" y="54"/>
                    <a:pt x="7479" y="1"/>
                    <a:pt x="7325"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4" name="Google Shape;6134;p119"/>
            <p:cNvSpPr/>
            <p:nvPr/>
          </p:nvSpPr>
          <p:spPr>
            <a:xfrm>
              <a:off x="3365365" y="3465236"/>
              <a:ext cx="5117" cy="731"/>
            </a:xfrm>
            <a:custGeom>
              <a:avLst/>
              <a:gdLst/>
              <a:ahLst/>
              <a:cxnLst/>
              <a:rect l="l" t="t" r="r" b="b"/>
              <a:pathLst>
                <a:path w="182" h="26" extrusionOk="0">
                  <a:moveTo>
                    <a:pt x="182" y="1"/>
                  </a:moveTo>
                  <a:cubicBezTo>
                    <a:pt x="122" y="11"/>
                    <a:pt x="61" y="18"/>
                    <a:pt x="1" y="25"/>
                  </a:cubicBezTo>
                  <a:cubicBezTo>
                    <a:pt x="65" y="22"/>
                    <a:pt x="125" y="14"/>
                    <a:pt x="182"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5" name="Google Shape;6135;p119"/>
            <p:cNvSpPr/>
            <p:nvPr/>
          </p:nvSpPr>
          <p:spPr>
            <a:xfrm>
              <a:off x="3313747" y="3375804"/>
              <a:ext cx="216879" cy="36128"/>
            </a:xfrm>
            <a:custGeom>
              <a:avLst/>
              <a:gdLst/>
              <a:ahLst/>
              <a:cxnLst/>
              <a:rect l="l" t="t" r="r" b="b"/>
              <a:pathLst>
                <a:path w="7714" h="1285" extrusionOk="0">
                  <a:moveTo>
                    <a:pt x="7374" y="40"/>
                  </a:moveTo>
                  <a:cubicBezTo>
                    <a:pt x="7403" y="132"/>
                    <a:pt x="7403" y="218"/>
                    <a:pt x="7356" y="297"/>
                  </a:cubicBezTo>
                  <a:cubicBezTo>
                    <a:pt x="7478" y="272"/>
                    <a:pt x="7595" y="251"/>
                    <a:pt x="7713" y="225"/>
                  </a:cubicBezTo>
                  <a:cubicBezTo>
                    <a:pt x="7599" y="157"/>
                    <a:pt x="7481" y="93"/>
                    <a:pt x="7374" y="40"/>
                  </a:cubicBezTo>
                  <a:close/>
                  <a:moveTo>
                    <a:pt x="1024" y="1"/>
                  </a:moveTo>
                  <a:cubicBezTo>
                    <a:pt x="881" y="4"/>
                    <a:pt x="734" y="7"/>
                    <a:pt x="592" y="11"/>
                  </a:cubicBezTo>
                  <a:cubicBezTo>
                    <a:pt x="0" y="25"/>
                    <a:pt x="1119" y="985"/>
                    <a:pt x="1772" y="1284"/>
                  </a:cubicBezTo>
                  <a:cubicBezTo>
                    <a:pt x="2970" y="1092"/>
                    <a:pt x="4165" y="888"/>
                    <a:pt x="5356" y="671"/>
                  </a:cubicBezTo>
                  <a:lnTo>
                    <a:pt x="5352" y="667"/>
                  </a:lnTo>
                  <a:cubicBezTo>
                    <a:pt x="4436" y="749"/>
                    <a:pt x="3516" y="832"/>
                    <a:pt x="2596" y="914"/>
                  </a:cubicBezTo>
                  <a:cubicBezTo>
                    <a:pt x="2564" y="914"/>
                    <a:pt x="2528" y="917"/>
                    <a:pt x="2496" y="917"/>
                  </a:cubicBezTo>
                  <a:cubicBezTo>
                    <a:pt x="2004" y="917"/>
                    <a:pt x="1391" y="631"/>
                    <a:pt x="1131" y="233"/>
                  </a:cubicBezTo>
                  <a:cubicBezTo>
                    <a:pt x="1077" y="154"/>
                    <a:pt x="1042" y="75"/>
                    <a:pt x="1024"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6" name="Google Shape;6136;p119"/>
            <p:cNvSpPr/>
            <p:nvPr/>
          </p:nvSpPr>
          <p:spPr>
            <a:xfrm>
              <a:off x="3363566" y="3382102"/>
              <a:ext cx="197114" cy="35425"/>
            </a:xfrm>
            <a:custGeom>
              <a:avLst/>
              <a:gdLst/>
              <a:ahLst/>
              <a:cxnLst/>
              <a:rect l="l" t="t" r="r" b="b"/>
              <a:pathLst>
                <a:path w="7011" h="1260" extrusionOk="0">
                  <a:moveTo>
                    <a:pt x="5941" y="1"/>
                  </a:moveTo>
                  <a:cubicBezTo>
                    <a:pt x="5823" y="27"/>
                    <a:pt x="5706" y="48"/>
                    <a:pt x="5584" y="73"/>
                  </a:cubicBezTo>
                  <a:cubicBezTo>
                    <a:pt x="5524" y="180"/>
                    <a:pt x="5377" y="265"/>
                    <a:pt x="5117" y="312"/>
                  </a:cubicBezTo>
                  <a:cubicBezTo>
                    <a:pt x="4760" y="372"/>
                    <a:pt x="4401" y="433"/>
                    <a:pt x="4044" y="497"/>
                  </a:cubicBezTo>
                  <a:cubicBezTo>
                    <a:pt x="4005" y="501"/>
                    <a:pt x="3965" y="504"/>
                    <a:pt x="3926" y="504"/>
                  </a:cubicBezTo>
                  <a:cubicBezTo>
                    <a:pt x="3819" y="504"/>
                    <a:pt x="3705" y="483"/>
                    <a:pt x="3584" y="447"/>
                  </a:cubicBezTo>
                  <a:cubicBezTo>
                    <a:pt x="2393" y="664"/>
                    <a:pt x="1198" y="868"/>
                    <a:pt x="0" y="1060"/>
                  </a:cubicBezTo>
                  <a:cubicBezTo>
                    <a:pt x="114" y="1113"/>
                    <a:pt x="218" y="1146"/>
                    <a:pt x="289" y="1149"/>
                  </a:cubicBezTo>
                  <a:cubicBezTo>
                    <a:pt x="400" y="1153"/>
                    <a:pt x="510" y="1156"/>
                    <a:pt x="617" y="1156"/>
                  </a:cubicBezTo>
                  <a:cubicBezTo>
                    <a:pt x="831" y="1156"/>
                    <a:pt x="1038" y="1146"/>
                    <a:pt x="1245" y="1125"/>
                  </a:cubicBezTo>
                  <a:cubicBezTo>
                    <a:pt x="2286" y="1100"/>
                    <a:pt x="3323" y="1071"/>
                    <a:pt x="4361" y="1046"/>
                  </a:cubicBezTo>
                  <a:cubicBezTo>
                    <a:pt x="4457" y="1121"/>
                    <a:pt x="4557" y="1196"/>
                    <a:pt x="4658" y="1260"/>
                  </a:cubicBezTo>
                  <a:cubicBezTo>
                    <a:pt x="5028" y="1192"/>
                    <a:pt x="5395" y="1113"/>
                    <a:pt x="5766" y="1032"/>
                  </a:cubicBezTo>
                  <a:cubicBezTo>
                    <a:pt x="5791" y="1024"/>
                    <a:pt x="5827" y="1021"/>
                    <a:pt x="5862" y="1021"/>
                  </a:cubicBezTo>
                  <a:cubicBezTo>
                    <a:pt x="6005" y="1021"/>
                    <a:pt x="6208" y="1067"/>
                    <a:pt x="6426" y="1142"/>
                  </a:cubicBezTo>
                  <a:cubicBezTo>
                    <a:pt x="6515" y="1092"/>
                    <a:pt x="6608" y="1039"/>
                    <a:pt x="6700" y="982"/>
                  </a:cubicBezTo>
                  <a:cubicBezTo>
                    <a:pt x="7011" y="782"/>
                    <a:pt x="6483" y="329"/>
                    <a:pt x="5941"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7" name="Google Shape;6137;p119"/>
            <p:cNvSpPr/>
            <p:nvPr/>
          </p:nvSpPr>
          <p:spPr>
            <a:xfrm>
              <a:off x="3494494" y="3410778"/>
              <a:ext cx="49735" cy="14198"/>
            </a:xfrm>
            <a:custGeom>
              <a:avLst/>
              <a:gdLst/>
              <a:ahLst/>
              <a:cxnLst/>
              <a:rect l="l" t="t" r="r" b="b"/>
              <a:pathLst>
                <a:path w="1769" h="505" extrusionOk="0">
                  <a:moveTo>
                    <a:pt x="1205" y="1"/>
                  </a:moveTo>
                  <a:cubicBezTo>
                    <a:pt x="1170" y="1"/>
                    <a:pt x="1134" y="4"/>
                    <a:pt x="1109" y="12"/>
                  </a:cubicBezTo>
                  <a:cubicBezTo>
                    <a:pt x="738" y="93"/>
                    <a:pt x="371" y="172"/>
                    <a:pt x="1" y="240"/>
                  </a:cubicBezTo>
                  <a:cubicBezTo>
                    <a:pt x="246" y="393"/>
                    <a:pt x="488" y="504"/>
                    <a:pt x="681" y="504"/>
                  </a:cubicBezTo>
                  <a:cubicBezTo>
                    <a:pt x="717" y="504"/>
                    <a:pt x="749" y="500"/>
                    <a:pt x="778" y="493"/>
                  </a:cubicBezTo>
                  <a:cubicBezTo>
                    <a:pt x="1145" y="407"/>
                    <a:pt x="1455" y="294"/>
                    <a:pt x="1769" y="122"/>
                  </a:cubicBezTo>
                  <a:cubicBezTo>
                    <a:pt x="1551" y="47"/>
                    <a:pt x="1348" y="1"/>
                    <a:pt x="1205"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8" name="Google Shape;6138;p119"/>
            <p:cNvSpPr/>
            <p:nvPr/>
          </p:nvSpPr>
          <p:spPr>
            <a:xfrm>
              <a:off x="3342508" y="3371587"/>
              <a:ext cx="179374" cy="30027"/>
            </a:xfrm>
            <a:custGeom>
              <a:avLst/>
              <a:gdLst/>
              <a:ahLst/>
              <a:cxnLst/>
              <a:rect l="l" t="t" r="r" b="b"/>
              <a:pathLst>
                <a:path w="6380" h="1068" extrusionOk="0">
                  <a:moveTo>
                    <a:pt x="1145" y="1"/>
                  </a:moveTo>
                  <a:cubicBezTo>
                    <a:pt x="1110" y="1"/>
                    <a:pt x="1077" y="4"/>
                    <a:pt x="1045" y="15"/>
                  </a:cubicBezTo>
                  <a:cubicBezTo>
                    <a:pt x="792" y="75"/>
                    <a:pt x="546" y="118"/>
                    <a:pt x="300" y="140"/>
                  </a:cubicBezTo>
                  <a:cubicBezTo>
                    <a:pt x="200" y="144"/>
                    <a:pt x="101" y="147"/>
                    <a:pt x="1" y="151"/>
                  </a:cubicBezTo>
                  <a:cubicBezTo>
                    <a:pt x="19" y="225"/>
                    <a:pt x="54" y="304"/>
                    <a:pt x="108" y="383"/>
                  </a:cubicBezTo>
                  <a:cubicBezTo>
                    <a:pt x="368" y="781"/>
                    <a:pt x="981" y="1067"/>
                    <a:pt x="1473" y="1067"/>
                  </a:cubicBezTo>
                  <a:cubicBezTo>
                    <a:pt x="1505" y="1067"/>
                    <a:pt x="1541" y="1064"/>
                    <a:pt x="1573" y="1064"/>
                  </a:cubicBezTo>
                  <a:cubicBezTo>
                    <a:pt x="2493" y="982"/>
                    <a:pt x="3413" y="899"/>
                    <a:pt x="4329" y="817"/>
                  </a:cubicBezTo>
                  <a:lnTo>
                    <a:pt x="4333" y="821"/>
                  </a:lnTo>
                  <a:cubicBezTo>
                    <a:pt x="5003" y="700"/>
                    <a:pt x="5667" y="575"/>
                    <a:pt x="6333" y="447"/>
                  </a:cubicBezTo>
                  <a:cubicBezTo>
                    <a:pt x="6380" y="368"/>
                    <a:pt x="6380" y="282"/>
                    <a:pt x="6351" y="190"/>
                  </a:cubicBezTo>
                  <a:cubicBezTo>
                    <a:pt x="6123" y="75"/>
                    <a:pt x="5930" y="1"/>
                    <a:pt x="5838" y="1"/>
                  </a:cubicBezTo>
                  <a:lnTo>
                    <a:pt x="5834" y="1"/>
                  </a:lnTo>
                  <a:cubicBezTo>
                    <a:pt x="4404" y="37"/>
                    <a:pt x="2974" y="72"/>
                    <a:pt x="1544" y="111"/>
                  </a:cubicBezTo>
                  <a:cubicBezTo>
                    <a:pt x="1398" y="44"/>
                    <a:pt x="1263" y="1"/>
                    <a:pt x="1145"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9" name="Google Shape;6139;p119"/>
            <p:cNvSpPr/>
            <p:nvPr/>
          </p:nvSpPr>
          <p:spPr>
            <a:xfrm>
              <a:off x="3464299" y="3384126"/>
              <a:ext cx="56286" cy="12174"/>
            </a:xfrm>
            <a:custGeom>
              <a:avLst/>
              <a:gdLst/>
              <a:ahLst/>
              <a:cxnLst/>
              <a:rect l="l" t="t" r="r" b="b"/>
              <a:pathLst>
                <a:path w="2002" h="433" extrusionOk="0">
                  <a:moveTo>
                    <a:pt x="2001" y="1"/>
                  </a:moveTo>
                  <a:cubicBezTo>
                    <a:pt x="1335" y="129"/>
                    <a:pt x="671" y="254"/>
                    <a:pt x="1" y="375"/>
                  </a:cubicBezTo>
                  <a:cubicBezTo>
                    <a:pt x="122" y="411"/>
                    <a:pt x="236" y="432"/>
                    <a:pt x="343" y="432"/>
                  </a:cubicBezTo>
                  <a:cubicBezTo>
                    <a:pt x="382" y="432"/>
                    <a:pt x="422" y="429"/>
                    <a:pt x="461" y="425"/>
                  </a:cubicBezTo>
                  <a:cubicBezTo>
                    <a:pt x="818" y="361"/>
                    <a:pt x="1177" y="300"/>
                    <a:pt x="1534" y="240"/>
                  </a:cubicBezTo>
                  <a:cubicBezTo>
                    <a:pt x="1794" y="193"/>
                    <a:pt x="1941" y="108"/>
                    <a:pt x="2001"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40" name="Google Shape;6140;p119"/>
          <p:cNvGrpSpPr/>
          <p:nvPr/>
        </p:nvGrpSpPr>
        <p:grpSpPr>
          <a:xfrm>
            <a:off x="3398930" y="4012282"/>
            <a:ext cx="1082765" cy="520511"/>
            <a:chOff x="3168256" y="4012282"/>
            <a:chExt cx="1082765" cy="520511"/>
          </a:xfrm>
        </p:grpSpPr>
        <p:sp>
          <p:nvSpPr>
            <p:cNvPr id="6141" name="Google Shape;6141;p119"/>
            <p:cNvSpPr/>
            <p:nvPr/>
          </p:nvSpPr>
          <p:spPr>
            <a:xfrm>
              <a:off x="3168256" y="4012282"/>
              <a:ext cx="1082765" cy="375673"/>
            </a:xfrm>
            <a:custGeom>
              <a:avLst/>
              <a:gdLst/>
              <a:ahLst/>
              <a:cxnLst/>
              <a:rect l="l" t="t" r="r" b="b"/>
              <a:pathLst>
                <a:path w="38512" h="13362" extrusionOk="0">
                  <a:moveTo>
                    <a:pt x="22929" y="1"/>
                  </a:moveTo>
                  <a:cubicBezTo>
                    <a:pt x="18571" y="1"/>
                    <a:pt x="14215" y="585"/>
                    <a:pt x="9971" y="1595"/>
                  </a:cubicBezTo>
                  <a:cubicBezTo>
                    <a:pt x="7268" y="2237"/>
                    <a:pt x="3742" y="2807"/>
                    <a:pt x="1795" y="4979"/>
                  </a:cubicBezTo>
                  <a:cubicBezTo>
                    <a:pt x="1" y="6979"/>
                    <a:pt x="529" y="9490"/>
                    <a:pt x="2461" y="11133"/>
                  </a:cubicBezTo>
                  <a:cubicBezTo>
                    <a:pt x="2843" y="11458"/>
                    <a:pt x="3246" y="11732"/>
                    <a:pt x="3663" y="11967"/>
                  </a:cubicBezTo>
                  <a:cubicBezTo>
                    <a:pt x="1556" y="10270"/>
                    <a:pt x="308" y="7296"/>
                    <a:pt x="2497" y="5096"/>
                  </a:cubicBezTo>
                  <a:cubicBezTo>
                    <a:pt x="3695" y="3894"/>
                    <a:pt x="5517" y="3320"/>
                    <a:pt x="7094" y="2818"/>
                  </a:cubicBezTo>
                  <a:cubicBezTo>
                    <a:pt x="9076" y="2183"/>
                    <a:pt x="11126" y="1812"/>
                    <a:pt x="13195" y="1602"/>
                  </a:cubicBezTo>
                  <a:cubicBezTo>
                    <a:pt x="13369" y="1584"/>
                    <a:pt x="13583" y="1577"/>
                    <a:pt x="13787" y="1577"/>
                  </a:cubicBezTo>
                  <a:cubicBezTo>
                    <a:pt x="14457" y="1577"/>
                    <a:pt x="15034" y="1663"/>
                    <a:pt x="13818" y="1787"/>
                  </a:cubicBezTo>
                  <a:cubicBezTo>
                    <a:pt x="11658" y="2005"/>
                    <a:pt x="9543" y="2522"/>
                    <a:pt x="7525" y="3324"/>
                  </a:cubicBezTo>
                  <a:cubicBezTo>
                    <a:pt x="6199" y="3852"/>
                    <a:pt x="4787" y="4522"/>
                    <a:pt x="4080" y="5820"/>
                  </a:cubicBezTo>
                  <a:cubicBezTo>
                    <a:pt x="5849" y="4176"/>
                    <a:pt x="8716" y="3670"/>
                    <a:pt x="10976" y="3103"/>
                  </a:cubicBezTo>
                  <a:cubicBezTo>
                    <a:pt x="15344" y="2008"/>
                    <a:pt x="19845" y="1373"/>
                    <a:pt x="24351" y="1373"/>
                  </a:cubicBezTo>
                  <a:cubicBezTo>
                    <a:pt x="25090" y="1373"/>
                    <a:pt x="25828" y="1388"/>
                    <a:pt x="26566" y="1424"/>
                  </a:cubicBezTo>
                  <a:cubicBezTo>
                    <a:pt x="28951" y="1538"/>
                    <a:pt x="31758" y="1638"/>
                    <a:pt x="33983" y="2611"/>
                  </a:cubicBezTo>
                  <a:cubicBezTo>
                    <a:pt x="36279" y="3613"/>
                    <a:pt x="36343" y="6144"/>
                    <a:pt x="34689" y="7813"/>
                  </a:cubicBezTo>
                  <a:cubicBezTo>
                    <a:pt x="32764" y="9753"/>
                    <a:pt x="29176" y="10081"/>
                    <a:pt x="26612" y="10463"/>
                  </a:cubicBezTo>
                  <a:cubicBezTo>
                    <a:pt x="26555" y="10880"/>
                    <a:pt x="26505" y="11300"/>
                    <a:pt x="26474" y="11725"/>
                  </a:cubicBezTo>
                  <a:cubicBezTo>
                    <a:pt x="27618" y="11536"/>
                    <a:pt x="28759" y="11336"/>
                    <a:pt x="29897" y="11122"/>
                  </a:cubicBezTo>
                  <a:cubicBezTo>
                    <a:pt x="30246" y="11058"/>
                    <a:pt x="30735" y="10948"/>
                    <a:pt x="31148" y="10948"/>
                  </a:cubicBezTo>
                  <a:cubicBezTo>
                    <a:pt x="31276" y="10948"/>
                    <a:pt x="31398" y="10958"/>
                    <a:pt x="31508" y="10983"/>
                  </a:cubicBezTo>
                  <a:cubicBezTo>
                    <a:pt x="31804" y="11058"/>
                    <a:pt x="31968" y="11076"/>
                    <a:pt x="31523" y="11158"/>
                  </a:cubicBezTo>
                  <a:cubicBezTo>
                    <a:pt x="29836" y="11475"/>
                    <a:pt x="28149" y="11764"/>
                    <a:pt x="26456" y="12024"/>
                  </a:cubicBezTo>
                  <a:cubicBezTo>
                    <a:pt x="26452" y="12039"/>
                    <a:pt x="26452" y="12049"/>
                    <a:pt x="26452" y="12060"/>
                  </a:cubicBezTo>
                  <a:cubicBezTo>
                    <a:pt x="27419" y="11946"/>
                    <a:pt x="28378" y="11807"/>
                    <a:pt x="29336" y="11636"/>
                  </a:cubicBezTo>
                  <a:cubicBezTo>
                    <a:pt x="31951" y="11175"/>
                    <a:pt x="35335" y="10783"/>
                    <a:pt x="37060" y="8505"/>
                  </a:cubicBezTo>
                  <a:cubicBezTo>
                    <a:pt x="38511" y="6594"/>
                    <a:pt x="37845" y="4390"/>
                    <a:pt x="36118" y="2953"/>
                  </a:cubicBezTo>
                  <a:cubicBezTo>
                    <a:pt x="34254" y="1395"/>
                    <a:pt x="31839" y="803"/>
                    <a:pt x="29490" y="464"/>
                  </a:cubicBezTo>
                  <a:cubicBezTo>
                    <a:pt x="27312" y="147"/>
                    <a:pt x="25118" y="1"/>
                    <a:pt x="22929" y="1"/>
                  </a:cubicBezTo>
                  <a:close/>
                  <a:moveTo>
                    <a:pt x="24309" y="10759"/>
                  </a:moveTo>
                  <a:cubicBezTo>
                    <a:pt x="22362" y="10966"/>
                    <a:pt x="20405" y="11065"/>
                    <a:pt x="18443" y="11065"/>
                  </a:cubicBezTo>
                  <a:cubicBezTo>
                    <a:pt x="18211" y="11065"/>
                    <a:pt x="17984" y="11062"/>
                    <a:pt x="17752" y="11058"/>
                  </a:cubicBezTo>
                  <a:lnTo>
                    <a:pt x="17745" y="11058"/>
                  </a:lnTo>
                  <a:cubicBezTo>
                    <a:pt x="17284" y="11058"/>
                    <a:pt x="17580" y="11507"/>
                    <a:pt x="17758" y="11710"/>
                  </a:cubicBezTo>
                  <a:cubicBezTo>
                    <a:pt x="16963" y="11782"/>
                    <a:pt x="16172" y="11839"/>
                    <a:pt x="15377" y="11881"/>
                  </a:cubicBezTo>
                  <a:cubicBezTo>
                    <a:pt x="15331" y="12314"/>
                    <a:pt x="15291" y="12748"/>
                    <a:pt x="15259" y="13180"/>
                  </a:cubicBezTo>
                  <a:cubicBezTo>
                    <a:pt x="16318" y="13062"/>
                    <a:pt x="17352" y="12923"/>
                    <a:pt x="18329" y="12819"/>
                  </a:cubicBezTo>
                  <a:cubicBezTo>
                    <a:pt x="20304" y="12613"/>
                    <a:pt x="22276" y="12363"/>
                    <a:pt x="24241" y="12074"/>
                  </a:cubicBezTo>
                  <a:cubicBezTo>
                    <a:pt x="24244" y="11650"/>
                    <a:pt x="24270" y="11222"/>
                    <a:pt x="24309" y="10795"/>
                  </a:cubicBezTo>
                  <a:lnTo>
                    <a:pt x="24309" y="10759"/>
                  </a:lnTo>
                  <a:close/>
                  <a:moveTo>
                    <a:pt x="22879" y="12538"/>
                  </a:moveTo>
                  <a:lnTo>
                    <a:pt x="22879" y="12538"/>
                  </a:lnTo>
                  <a:cubicBezTo>
                    <a:pt x="21107" y="12770"/>
                    <a:pt x="19328" y="12977"/>
                    <a:pt x="17548" y="13148"/>
                  </a:cubicBezTo>
                  <a:cubicBezTo>
                    <a:pt x="17124" y="13191"/>
                    <a:pt x="16692" y="13237"/>
                    <a:pt x="16254" y="13283"/>
                  </a:cubicBezTo>
                  <a:cubicBezTo>
                    <a:pt x="18397" y="13187"/>
                    <a:pt x="20536" y="12994"/>
                    <a:pt x="22669" y="12712"/>
                  </a:cubicBezTo>
                  <a:cubicBezTo>
                    <a:pt x="22822" y="12694"/>
                    <a:pt x="22883" y="12630"/>
                    <a:pt x="22879" y="12538"/>
                  </a:cubicBezTo>
                  <a:close/>
                  <a:moveTo>
                    <a:pt x="5781" y="11710"/>
                  </a:moveTo>
                  <a:lnTo>
                    <a:pt x="5781" y="11710"/>
                  </a:lnTo>
                  <a:cubicBezTo>
                    <a:pt x="6128" y="11993"/>
                    <a:pt x="6498" y="12235"/>
                    <a:pt x="6880" y="12424"/>
                  </a:cubicBezTo>
                  <a:cubicBezTo>
                    <a:pt x="7835" y="12898"/>
                    <a:pt x="8873" y="13165"/>
                    <a:pt x="9953" y="13298"/>
                  </a:cubicBezTo>
                  <a:cubicBezTo>
                    <a:pt x="10199" y="13308"/>
                    <a:pt x="10445" y="13315"/>
                    <a:pt x="10688" y="13323"/>
                  </a:cubicBezTo>
                  <a:cubicBezTo>
                    <a:pt x="11361" y="13347"/>
                    <a:pt x="12039" y="13358"/>
                    <a:pt x="12713" y="13362"/>
                  </a:cubicBezTo>
                  <a:cubicBezTo>
                    <a:pt x="12720" y="12902"/>
                    <a:pt x="12760" y="12438"/>
                    <a:pt x="12816" y="11975"/>
                  </a:cubicBezTo>
                  <a:lnTo>
                    <a:pt x="12816" y="11975"/>
                  </a:lnTo>
                  <a:cubicBezTo>
                    <a:pt x="11950" y="11996"/>
                    <a:pt x="11065" y="12021"/>
                    <a:pt x="10178" y="12021"/>
                  </a:cubicBezTo>
                  <a:cubicBezTo>
                    <a:pt x="8695" y="12021"/>
                    <a:pt x="7204" y="11957"/>
                    <a:pt x="5781" y="1171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2" name="Google Shape;6142;p119"/>
            <p:cNvSpPr/>
            <p:nvPr/>
          </p:nvSpPr>
          <p:spPr>
            <a:xfrm>
              <a:off x="3222489" y="4175879"/>
              <a:ext cx="627302" cy="222699"/>
            </a:xfrm>
            <a:custGeom>
              <a:avLst/>
              <a:gdLst/>
              <a:ahLst/>
              <a:cxnLst/>
              <a:rect l="l" t="t" r="r" b="b"/>
              <a:pathLst>
                <a:path w="22312" h="7921" extrusionOk="0">
                  <a:moveTo>
                    <a:pt x="2151" y="1"/>
                  </a:moveTo>
                  <a:lnTo>
                    <a:pt x="2151" y="1"/>
                  </a:lnTo>
                  <a:cubicBezTo>
                    <a:pt x="2145" y="8"/>
                    <a:pt x="2137" y="12"/>
                    <a:pt x="2134" y="19"/>
                  </a:cubicBezTo>
                  <a:cubicBezTo>
                    <a:pt x="1" y="2023"/>
                    <a:pt x="394" y="5221"/>
                    <a:pt x="3521" y="5827"/>
                  </a:cubicBezTo>
                  <a:cubicBezTo>
                    <a:pt x="3631" y="5848"/>
                    <a:pt x="3742" y="5870"/>
                    <a:pt x="3852" y="5891"/>
                  </a:cubicBezTo>
                  <a:cubicBezTo>
                    <a:pt x="2209" y="4540"/>
                    <a:pt x="1113" y="2241"/>
                    <a:pt x="2045" y="215"/>
                  </a:cubicBezTo>
                  <a:cubicBezTo>
                    <a:pt x="2076" y="144"/>
                    <a:pt x="2112" y="72"/>
                    <a:pt x="2151" y="1"/>
                  </a:cubicBezTo>
                  <a:close/>
                  <a:moveTo>
                    <a:pt x="22312" y="6459"/>
                  </a:moveTo>
                  <a:cubicBezTo>
                    <a:pt x="21838" y="6495"/>
                    <a:pt x="21364" y="6523"/>
                    <a:pt x="20893" y="6548"/>
                  </a:cubicBezTo>
                  <a:cubicBezTo>
                    <a:pt x="20929" y="6612"/>
                    <a:pt x="20950" y="6669"/>
                    <a:pt x="20950" y="6719"/>
                  </a:cubicBezTo>
                  <a:cubicBezTo>
                    <a:pt x="21407" y="6658"/>
                    <a:pt x="21859" y="6597"/>
                    <a:pt x="22312" y="6533"/>
                  </a:cubicBezTo>
                  <a:lnTo>
                    <a:pt x="22312" y="6459"/>
                  </a:lnTo>
                  <a:close/>
                  <a:moveTo>
                    <a:pt x="14325" y="7464"/>
                  </a:moveTo>
                  <a:lnTo>
                    <a:pt x="14325" y="7464"/>
                  </a:lnTo>
                  <a:cubicBezTo>
                    <a:pt x="13990" y="7482"/>
                    <a:pt x="13655" y="7492"/>
                    <a:pt x="13319" y="7504"/>
                  </a:cubicBezTo>
                  <a:cubicBezTo>
                    <a:pt x="13319" y="7528"/>
                    <a:pt x="13316" y="7553"/>
                    <a:pt x="13316" y="7578"/>
                  </a:cubicBezTo>
                  <a:cubicBezTo>
                    <a:pt x="13655" y="7539"/>
                    <a:pt x="13990" y="7504"/>
                    <a:pt x="14325" y="7464"/>
                  </a:cubicBezTo>
                  <a:close/>
                  <a:moveTo>
                    <a:pt x="1734" y="6148"/>
                  </a:moveTo>
                  <a:cubicBezTo>
                    <a:pt x="2316" y="6612"/>
                    <a:pt x="2958" y="6982"/>
                    <a:pt x="3610" y="7211"/>
                  </a:cubicBezTo>
                  <a:cubicBezTo>
                    <a:pt x="5118" y="7742"/>
                    <a:pt x="6769" y="7920"/>
                    <a:pt x="8445" y="7920"/>
                  </a:cubicBezTo>
                  <a:cubicBezTo>
                    <a:pt x="9222" y="7920"/>
                    <a:pt x="10003" y="7881"/>
                    <a:pt x="10780" y="7824"/>
                  </a:cubicBezTo>
                  <a:lnTo>
                    <a:pt x="10780" y="7568"/>
                  </a:lnTo>
                  <a:cubicBezTo>
                    <a:pt x="10492" y="7581"/>
                    <a:pt x="10206" y="7586"/>
                    <a:pt x="9918" y="7586"/>
                  </a:cubicBezTo>
                  <a:cubicBezTo>
                    <a:pt x="9279" y="7586"/>
                    <a:pt x="8644" y="7557"/>
                    <a:pt x="8024" y="7479"/>
                  </a:cubicBezTo>
                  <a:cubicBezTo>
                    <a:pt x="5849" y="7393"/>
                    <a:pt x="3628" y="7201"/>
                    <a:pt x="1734" y="6148"/>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3" name="Google Shape;6143;p119"/>
            <p:cNvSpPr/>
            <p:nvPr/>
          </p:nvSpPr>
          <p:spPr>
            <a:xfrm>
              <a:off x="3176916" y="4056590"/>
              <a:ext cx="890121" cy="330267"/>
            </a:xfrm>
            <a:custGeom>
              <a:avLst/>
              <a:gdLst/>
              <a:ahLst/>
              <a:cxnLst/>
              <a:rect l="l" t="t" r="r" b="b"/>
              <a:pathLst>
                <a:path w="31660" h="11747" extrusionOk="0">
                  <a:moveTo>
                    <a:pt x="30840" y="9372"/>
                  </a:moveTo>
                  <a:cubicBezTo>
                    <a:pt x="30427" y="9372"/>
                    <a:pt x="29938" y="9482"/>
                    <a:pt x="29589" y="9546"/>
                  </a:cubicBezTo>
                  <a:cubicBezTo>
                    <a:pt x="28451" y="9760"/>
                    <a:pt x="27310" y="9960"/>
                    <a:pt x="26166" y="10149"/>
                  </a:cubicBezTo>
                  <a:cubicBezTo>
                    <a:pt x="26158" y="10249"/>
                    <a:pt x="26151" y="10348"/>
                    <a:pt x="26148" y="10448"/>
                  </a:cubicBezTo>
                  <a:cubicBezTo>
                    <a:pt x="27841" y="10188"/>
                    <a:pt x="29528" y="9899"/>
                    <a:pt x="31215" y="9582"/>
                  </a:cubicBezTo>
                  <a:cubicBezTo>
                    <a:pt x="31660" y="9500"/>
                    <a:pt x="31496" y="9482"/>
                    <a:pt x="31200" y="9407"/>
                  </a:cubicBezTo>
                  <a:cubicBezTo>
                    <a:pt x="31090" y="9382"/>
                    <a:pt x="30968" y="9372"/>
                    <a:pt x="30840" y="9372"/>
                  </a:cubicBezTo>
                  <a:close/>
                  <a:moveTo>
                    <a:pt x="13479" y="1"/>
                  </a:moveTo>
                  <a:cubicBezTo>
                    <a:pt x="13275" y="1"/>
                    <a:pt x="13061" y="8"/>
                    <a:pt x="12887" y="26"/>
                  </a:cubicBezTo>
                  <a:cubicBezTo>
                    <a:pt x="10818" y="236"/>
                    <a:pt x="8768" y="607"/>
                    <a:pt x="6786" y="1242"/>
                  </a:cubicBezTo>
                  <a:cubicBezTo>
                    <a:pt x="5209" y="1744"/>
                    <a:pt x="3387" y="2318"/>
                    <a:pt x="2189" y="3520"/>
                  </a:cubicBezTo>
                  <a:cubicBezTo>
                    <a:pt x="0" y="5720"/>
                    <a:pt x="1248" y="8694"/>
                    <a:pt x="3355" y="10391"/>
                  </a:cubicBezTo>
                  <a:cubicBezTo>
                    <a:pt x="5249" y="11444"/>
                    <a:pt x="7470" y="11636"/>
                    <a:pt x="9645" y="11722"/>
                  </a:cubicBezTo>
                  <a:cubicBezTo>
                    <a:pt x="8565" y="11589"/>
                    <a:pt x="7527" y="11322"/>
                    <a:pt x="6572" y="10848"/>
                  </a:cubicBezTo>
                  <a:cubicBezTo>
                    <a:pt x="6190" y="10659"/>
                    <a:pt x="5820" y="10417"/>
                    <a:pt x="5473" y="10134"/>
                  </a:cubicBezTo>
                  <a:cubicBezTo>
                    <a:pt x="5363" y="10113"/>
                    <a:pt x="5252" y="10091"/>
                    <a:pt x="5142" y="10070"/>
                  </a:cubicBezTo>
                  <a:cubicBezTo>
                    <a:pt x="2015" y="9464"/>
                    <a:pt x="1622" y="6266"/>
                    <a:pt x="3755" y="4262"/>
                  </a:cubicBezTo>
                  <a:cubicBezTo>
                    <a:pt x="3758" y="4255"/>
                    <a:pt x="3766" y="4251"/>
                    <a:pt x="3772" y="4244"/>
                  </a:cubicBezTo>
                  <a:cubicBezTo>
                    <a:pt x="4479" y="2946"/>
                    <a:pt x="5891" y="2276"/>
                    <a:pt x="7217" y="1748"/>
                  </a:cubicBezTo>
                  <a:cubicBezTo>
                    <a:pt x="9235" y="946"/>
                    <a:pt x="11350" y="429"/>
                    <a:pt x="13510" y="211"/>
                  </a:cubicBezTo>
                  <a:cubicBezTo>
                    <a:pt x="14726" y="87"/>
                    <a:pt x="14149" y="1"/>
                    <a:pt x="13479" y="1"/>
                  </a:cubicBezTo>
                  <a:close/>
                  <a:moveTo>
                    <a:pt x="23933" y="10498"/>
                  </a:moveTo>
                  <a:lnTo>
                    <a:pt x="23933" y="10498"/>
                  </a:lnTo>
                  <a:cubicBezTo>
                    <a:pt x="21968" y="10787"/>
                    <a:pt x="19996" y="11037"/>
                    <a:pt x="18021" y="11243"/>
                  </a:cubicBezTo>
                  <a:cubicBezTo>
                    <a:pt x="17044" y="11347"/>
                    <a:pt x="16010" y="11486"/>
                    <a:pt x="14951" y="11604"/>
                  </a:cubicBezTo>
                  <a:cubicBezTo>
                    <a:pt x="14947" y="11653"/>
                    <a:pt x="14944" y="11700"/>
                    <a:pt x="14940" y="11747"/>
                  </a:cubicBezTo>
                  <a:cubicBezTo>
                    <a:pt x="15276" y="11735"/>
                    <a:pt x="15611" y="11725"/>
                    <a:pt x="15946" y="11707"/>
                  </a:cubicBezTo>
                  <a:cubicBezTo>
                    <a:pt x="16384" y="11661"/>
                    <a:pt x="16816" y="11615"/>
                    <a:pt x="17240" y="11572"/>
                  </a:cubicBezTo>
                  <a:cubicBezTo>
                    <a:pt x="19020" y="11401"/>
                    <a:pt x="20799" y="11194"/>
                    <a:pt x="22571" y="10962"/>
                  </a:cubicBezTo>
                  <a:cubicBezTo>
                    <a:pt x="22571" y="10912"/>
                    <a:pt x="22550" y="10855"/>
                    <a:pt x="22514" y="10791"/>
                  </a:cubicBezTo>
                  <a:cubicBezTo>
                    <a:pt x="22985" y="10766"/>
                    <a:pt x="23459" y="10738"/>
                    <a:pt x="23933" y="10702"/>
                  </a:cubicBezTo>
                  <a:cubicBezTo>
                    <a:pt x="23930" y="10634"/>
                    <a:pt x="23933" y="10566"/>
                    <a:pt x="23933" y="10498"/>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4" name="Google Shape;6144;p119"/>
            <p:cNvSpPr/>
            <p:nvPr/>
          </p:nvSpPr>
          <p:spPr>
            <a:xfrm>
              <a:off x="3851657" y="4179224"/>
              <a:ext cx="74224" cy="135542"/>
            </a:xfrm>
            <a:custGeom>
              <a:avLst/>
              <a:gdLst/>
              <a:ahLst/>
              <a:cxnLst/>
              <a:rect l="l" t="t" r="r" b="b"/>
              <a:pathLst>
                <a:path w="2640" h="4821" extrusionOk="0">
                  <a:moveTo>
                    <a:pt x="479" y="0"/>
                  </a:moveTo>
                  <a:cubicBezTo>
                    <a:pt x="262" y="1600"/>
                    <a:pt x="58" y="3216"/>
                    <a:pt x="1" y="4821"/>
                  </a:cubicBezTo>
                  <a:lnTo>
                    <a:pt x="5" y="4821"/>
                  </a:lnTo>
                  <a:cubicBezTo>
                    <a:pt x="61" y="4228"/>
                    <a:pt x="144" y="3633"/>
                    <a:pt x="236" y="3034"/>
                  </a:cubicBezTo>
                  <a:cubicBezTo>
                    <a:pt x="297" y="2632"/>
                    <a:pt x="636" y="2460"/>
                    <a:pt x="1024" y="2460"/>
                  </a:cubicBezTo>
                  <a:cubicBezTo>
                    <a:pt x="1503" y="2460"/>
                    <a:pt x="2062" y="2717"/>
                    <a:pt x="2311" y="3116"/>
                  </a:cubicBezTo>
                  <a:cubicBezTo>
                    <a:pt x="2390" y="2367"/>
                    <a:pt x="2490" y="1618"/>
                    <a:pt x="2589" y="873"/>
                  </a:cubicBezTo>
                  <a:cubicBezTo>
                    <a:pt x="2640" y="506"/>
                    <a:pt x="578" y="0"/>
                    <a:pt x="482"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5" name="Google Shape;6145;p119"/>
            <p:cNvSpPr/>
            <p:nvPr/>
          </p:nvSpPr>
          <p:spPr>
            <a:xfrm>
              <a:off x="3851657" y="4314735"/>
              <a:ext cx="141" cy="1040"/>
            </a:xfrm>
            <a:custGeom>
              <a:avLst/>
              <a:gdLst/>
              <a:ahLst/>
              <a:cxnLst/>
              <a:rect l="l" t="t" r="r" b="b"/>
              <a:pathLst>
                <a:path w="5" h="37" extrusionOk="0">
                  <a:moveTo>
                    <a:pt x="1" y="1"/>
                  </a:moveTo>
                  <a:lnTo>
                    <a:pt x="1" y="37"/>
                  </a:lnTo>
                  <a:cubicBezTo>
                    <a:pt x="1" y="25"/>
                    <a:pt x="5" y="15"/>
                    <a:pt x="5"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6" name="Google Shape;6146;p119"/>
            <p:cNvSpPr/>
            <p:nvPr/>
          </p:nvSpPr>
          <p:spPr>
            <a:xfrm>
              <a:off x="3858095" y="4422216"/>
              <a:ext cx="77794" cy="92948"/>
            </a:xfrm>
            <a:custGeom>
              <a:avLst/>
              <a:gdLst/>
              <a:ahLst/>
              <a:cxnLst/>
              <a:rect l="l" t="t" r="r" b="b"/>
              <a:pathLst>
                <a:path w="2767" h="3306" extrusionOk="0">
                  <a:moveTo>
                    <a:pt x="0" y="0"/>
                  </a:moveTo>
                  <a:lnTo>
                    <a:pt x="0" y="0"/>
                  </a:lnTo>
                  <a:cubicBezTo>
                    <a:pt x="79" y="457"/>
                    <a:pt x="178" y="913"/>
                    <a:pt x="306" y="1365"/>
                  </a:cubicBezTo>
                  <a:cubicBezTo>
                    <a:pt x="425" y="1448"/>
                    <a:pt x="542" y="1526"/>
                    <a:pt x="649" y="1590"/>
                  </a:cubicBezTo>
                  <a:cubicBezTo>
                    <a:pt x="360" y="1070"/>
                    <a:pt x="146" y="539"/>
                    <a:pt x="0" y="0"/>
                  </a:cubicBezTo>
                  <a:close/>
                  <a:moveTo>
                    <a:pt x="2745" y="3252"/>
                  </a:moveTo>
                  <a:cubicBezTo>
                    <a:pt x="2745" y="3256"/>
                    <a:pt x="2742" y="3259"/>
                    <a:pt x="2739" y="3263"/>
                  </a:cubicBezTo>
                  <a:cubicBezTo>
                    <a:pt x="2753" y="3277"/>
                    <a:pt x="2760" y="3291"/>
                    <a:pt x="2767" y="3305"/>
                  </a:cubicBezTo>
                  <a:cubicBezTo>
                    <a:pt x="2760" y="3288"/>
                    <a:pt x="2753" y="3270"/>
                    <a:pt x="2745" y="3252"/>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7" name="Google Shape;6147;p119"/>
            <p:cNvSpPr/>
            <p:nvPr/>
          </p:nvSpPr>
          <p:spPr>
            <a:xfrm>
              <a:off x="3912918" y="4266800"/>
              <a:ext cx="7928" cy="40233"/>
            </a:xfrm>
            <a:custGeom>
              <a:avLst/>
              <a:gdLst/>
              <a:ahLst/>
              <a:cxnLst/>
              <a:rect l="l" t="t" r="r" b="b"/>
              <a:pathLst>
                <a:path w="282" h="1431" extrusionOk="0">
                  <a:moveTo>
                    <a:pt x="132" y="1"/>
                  </a:moveTo>
                  <a:cubicBezTo>
                    <a:pt x="79" y="475"/>
                    <a:pt x="33" y="953"/>
                    <a:pt x="0" y="1431"/>
                  </a:cubicBezTo>
                  <a:cubicBezTo>
                    <a:pt x="18" y="1428"/>
                    <a:pt x="36" y="1424"/>
                    <a:pt x="54" y="1421"/>
                  </a:cubicBezTo>
                  <a:cubicBezTo>
                    <a:pt x="79" y="1416"/>
                    <a:pt x="101" y="1413"/>
                    <a:pt x="125" y="1410"/>
                  </a:cubicBezTo>
                  <a:cubicBezTo>
                    <a:pt x="165" y="1125"/>
                    <a:pt x="208" y="843"/>
                    <a:pt x="250" y="565"/>
                  </a:cubicBezTo>
                  <a:cubicBezTo>
                    <a:pt x="282" y="358"/>
                    <a:pt x="232" y="169"/>
                    <a:pt x="132"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8" name="Google Shape;6148;p119"/>
            <p:cNvSpPr/>
            <p:nvPr/>
          </p:nvSpPr>
          <p:spPr>
            <a:xfrm>
              <a:off x="3911006" y="4306413"/>
              <a:ext cx="5454" cy="35706"/>
            </a:xfrm>
            <a:custGeom>
              <a:avLst/>
              <a:gdLst/>
              <a:ahLst/>
              <a:cxnLst/>
              <a:rect l="l" t="t" r="r" b="b"/>
              <a:pathLst>
                <a:path w="194" h="1270" extrusionOk="0">
                  <a:moveTo>
                    <a:pt x="193" y="1"/>
                  </a:moveTo>
                  <a:lnTo>
                    <a:pt x="193" y="1"/>
                  </a:lnTo>
                  <a:cubicBezTo>
                    <a:pt x="169" y="4"/>
                    <a:pt x="147" y="7"/>
                    <a:pt x="122" y="12"/>
                  </a:cubicBezTo>
                  <a:cubicBezTo>
                    <a:pt x="104" y="15"/>
                    <a:pt x="86" y="19"/>
                    <a:pt x="68" y="22"/>
                  </a:cubicBezTo>
                  <a:cubicBezTo>
                    <a:pt x="37" y="440"/>
                    <a:pt x="15" y="856"/>
                    <a:pt x="1" y="1270"/>
                  </a:cubicBezTo>
                  <a:cubicBezTo>
                    <a:pt x="19" y="1270"/>
                    <a:pt x="37" y="1266"/>
                    <a:pt x="55" y="1263"/>
                  </a:cubicBezTo>
                  <a:cubicBezTo>
                    <a:pt x="86" y="838"/>
                    <a:pt x="136" y="418"/>
                    <a:pt x="193"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9" name="Google Shape;6149;p119"/>
            <p:cNvSpPr/>
            <p:nvPr/>
          </p:nvSpPr>
          <p:spPr>
            <a:xfrm>
              <a:off x="3910331" y="4351340"/>
              <a:ext cx="11949" cy="90755"/>
            </a:xfrm>
            <a:custGeom>
              <a:avLst/>
              <a:gdLst/>
              <a:ahLst/>
              <a:cxnLst/>
              <a:rect l="l" t="t" r="r" b="b"/>
              <a:pathLst>
                <a:path w="425" h="3228" extrusionOk="0">
                  <a:moveTo>
                    <a:pt x="57" y="0"/>
                  </a:moveTo>
                  <a:cubicBezTo>
                    <a:pt x="43" y="4"/>
                    <a:pt x="32" y="4"/>
                    <a:pt x="18" y="7"/>
                  </a:cubicBezTo>
                  <a:cubicBezTo>
                    <a:pt x="0" y="1084"/>
                    <a:pt x="57" y="2161"/>
                    <a:pt x="229" y="3227"/>
                  </a:cubicBezTo>
                  <a:cubicBezTo>
                    <a:pt x="296" y="3091"/>
                    <a:pt x="364" y="2960"/>
                    <a:pt x="424" y="2838"/>
                  </a:cubicBezTo>
                  <a:cubicBezTo>
                    <a:pt x="86" y="1944"/>
                    <a:pt x="10" y="973"/>
                    <a:pt x="57"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0" name="Google Shape;6150;p119"/>
            <p:cNvSpPr/>
            <p:nvPr/>
          </p:nvSpPr>
          <p:spPr>
            <a:xfrm>
              <a:off x="3910809" y="4350328"/>
              <a:ext cx="1237" cy="1237"/>
            </a:xfrm>
            <a:custGeom>
              <a:avLst/>
              <a:gdLst/>
              <a:ahLst/>
              <a:cxnLst/>
              <a:rect l="l" t="t" r="r" b="b"/>
              <a:pathLst>
                <a:path w="44" h="44" extrusionOk="0">
                  <a:moveTo>
                    <a:pt x="44" y="0"/>
                  </a:moveTo>
                  <a:cubicBezTo>
                    <a:pt x="29" y="4"/>
                    <a:pt x="15" y="4"/>
                    <a:pt x="1" y="7"/>
                  </a:cubicBezTo>
                  <a:lnTo>
                    <a:pt x="1" y="43"/>
                  </a:lnTo>
                  <a:cubicBezTo>
                    <a:pt x="15" y="40"/>
                    <a:pt x="26" y="40"/>
                    <a:pt x="40" y="36"/>
                  </a:cubicBezTo>
                  <a:cubicBezTo>
                    <a:pt x="40" y="25"/>
                    <a:pt x="40" y="15"/>
                    <a:pt x="44"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1" name="Google Shape;6151;p119"/>
            <p:cNvSpPr/>
            <p:nvPr/>
          </p:nvSpPr>
          <p:spPr>
            <a:xfrm>
              <a:off x="3910809" y="4341893"/>
              <a:ext cx="1743" cy="8659"/>
            </a:xfrm>
            <a:custGeom>
              <a:avLst/>
              <a:gdLst/>
              <a:ahLst/>
              <a:cxnLst/>
              <a:rect l="l" t="t" r="r" b="b"/>
              <a:pathLst>
                <a:path w="62" h="308" extrusionOk="0">
                  <a:moveTo>
                    <a:pt x="62" y="1"/>
                  </a:moveTo>
                  <a:lnTo>
                    <a:pt x="62" y="1"/>
                  </a:lnTo>
                  <a:cubicBezTo>
                    <a:pt x="44" y="4"/>
                    <a:pt x="26" y="8"/>
                    <a:pt x="8" y="8"/>
                  </a:cubicBezTo>
                  <a:cubicBezTo>
                    <a:pt x="4" y="108"/>
                    <a:pt x="4" y="208"/>
                    <a:pt x="1" y="307"/>
                  </a:cubicBezTo>
                  <a:cubicBezTo>
                    <a:pt x="15" y="304"/>
                    <a:pt x="29" y="304"/>
                    <a:pt x="44" y="300"/>
                  </a:cubicBezTo>
                  <a:cubicBezTo>
                    <a:pt x="47" y="200"/>
                    <a:pt x="54" y="101"/>
                    <a:pt x="62"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2" name="Google Shape;6152;p119"/>
            <p:cNvSpPr/>
            <p:nvPr/>
          </p:nvSpPr>
          <p:spPr>
            <a:xfrm>
              <a:off x="3849773" y="4315747"/>
              <a:ext cx="1912" cy="35987"/>
            </a:xfrm>
            <a:custGeom>
              <a:avLst/>
              <a:gdLst/>
              <a:ahLst/>
              <a:cxnLst/>
              <a:rect l="l" t="t" r="r" b="b"/>
              <a:pathLst>
                <a:path w="68" h="1280" extrusionOk="0">
                  <a:moveTo>
                    <a:pt x="68" y="1"/>
                  </a:moveTo>
                  <a:lnTo>
                    <a:pt x="68" y="1"/>
                  </a:lnTo>
                  <a:cubicBezTo>
                    <a:pt x="29" y="428"/>
                    <a:pt x="3" y="856"/>
                    <a:pt x="0" y="1280"/>
                  </a:cubicBezTo>
                  <a:cubicBezTo>
                    <a:pt x="18" y="1277"/>
                    <a:pt x="39" y="1273"/>
                    <a:pt x="61" y="1270"/>
                  </a:cubicBezTo>
                  <a:cubicBezTo>
                    <a:pt x="50" y="849"/>
                    <a:pt x="54" y="424"/>
                    <a:pt x="68"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3" name="Google Shape;6153;p119"/>
            <p:cNvSpPr/>
            <p:nvPr/>
          </p:nvSpPr>
          <p:spPr>
            <a:xfrm>
              <a:off x="3849773" y="4359240"/>
              <a:ext cx="8350" cy="63006"/>
            </a:xfrm>
            <a:custGeom>
              <a:avLst/>
              <a:gdLst/>
              <a:ahLst/>
              <a:cxnLst/>
              <a:rect l="l" t="t" r="r" b="b"/>
              <a:pathLst>
                <a:path w="297" h="2241" extrusionOk="0">
                  <a:moveTo>
                    <a:pt x="68" y="1"/>
                  </a:moveTo>
                  <a:cubicBezTo>
                    <a:pt x="46" y="4"/>
                    <a:pt x="21" y="8"/>
                    <a:pt x="0" y="11"/>
                  </a:cubicBezTo>
                  <a:cubicBezTo>
                    <a:pt x="11" y="768"/>
                    <a:pt x="97" y="1509"/>
                    <a:pt x="296" y="2240"/>
                  </a:cubicBezTo>
                  <a:cubicBezTo>
                    <a:pt x="168" y="1498"/>
                    <a:pt x="97" y="750"/>
                    <a:pt x="68"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4" name="Google Shape;6154;p119"/>
            <p:cNvSpPr/>
            <p:nvPr/>
          </p:nvSpPr>
          <p:spPr>
            <a:xfrm>
              <a:off x="3849773" y="4357244"/>
              <a:ext cx="1912" cy="2334"/>
            </a:xfrm>
            <a:custGeom>
              <a:avLst/>
              <a:gdLst/>
              <a:ahLst/>
              <a:cxnLst/>
              <a:rect l="l" t="t" r="r" b="b"/>
              <a:pathLst>
                <a:path w="68" h="83" extrusionOk="0">
                  <a:moveTo>
                    <a:pt x="68" y="1"/>
                  </a:moveTo>
                  <a:cubicBezTo>
                    <a:pt x="43" y="4"/>
                    <a:pt x="21" y="4"/>
                    <a:pt x="0" y="8"/>
                  </a:cubicBezTo>
                  <a:lnTo>
                    <a:pt x="0" y="82"/>
                  </a:lnTo>
                  <a:cubicBezTo>
                    <a:pt x="21" y="79"/>
                    <a:pt x="46" y="75"/>
                    <a:pt x="68" y="72"/>
                  </a:cubicBezTo>
                  <a:lnTo>
                    <a:pt x="68" y="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5" name="Google Shape;6155;p119"/>
            <p:cNvSpPr/>
            <p:nvPr/>
          </p:nvSpPr>
          <p:spPr>
            <a:xfrm>
              <a:off x="3849661" y="4351424"/>
              <a:ext cx="2024" cy="6045"/>
            </a:xfrm>
            <a:custGeom>
              <a:avLst/>
              <a:gdLst/>
              <a:ahLst/>
              <a:cxnLst/>
              <a:rect l="l" t="t" r="r" b="b"/>
              <a:pathLst>
                <a:path w="72" h="215" extrusionOk="0">
                  <a:moveTo>
                    <a:pt x="65" y="1"/>
                  </a:moveTo>
                  <a:cubicBezTo>
                    <a:pt x="43" y="4"/>
                    <a:pt x="22" y="8"/>
                    <a:pt x="4" y="11"/>
                  </a:cubicBezTo>
                  <a:cubicBezTo>
                    <a:pt x="4" y="79"/>
                    <a:pt x="1" y="147"/>
                    <a:pt x="4" y="215"/>
                  </a:cubicBezTo>
                  <a:cubicBezTo>
                    <a:pt x="25" y="211"/>
                    <a:pt x="47" y="211"/>
                    <a:pt x="72" y="208"/>
                  </a:cubicBezTo>
                  <a:cubicBezTo>
                    <a:pt x="68" y="139"/>
                    <a:pt x="65" y="72"/>
                    <a:pt x="65"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6" name="Google Shape;6156;p119"/>
            <p:cNvSpPr/>
            <p:nvPr/>
          </p:nvSpPr>
          <p:spPr>
            <a:xfrm>
              <a:off x="3851769" y="4248385"/>
              <a:ext cx="64889" cy="66380"/>
            </a:xfrm>
            <a:custGeom>
              <a:avLst/>
              <a:gdLst/>
              <a:ahLst/>
              <a:cxnLst/>
              <a:rect l="l" t="t" r="r" b="b"/>
              <a:pathLst>
                <a:path w="2308" h="2361" extrusionOk="0">
                  <a:moveTo>
                    <a:pt x="1020" y="0"/>
                  </a:moveTo>
                  <a:cubicBezTo>
                    <a:pt x="632" y="0"/>
                    <a:pt x="293" y="172"/>
                    <a:pt x="232" y="574"/>
                  </a:cubicBezTo>
                  <a:cubicBezTo>
                    <a:pt x="140" y="1173"/>
                    <a:pt x="57" y="1768"/>
                    <a:pt x="1" y="2361"/>
                  </a:cubicBezTo>
                  <a:cubicBezTo>
                    <a:pt x="728" y="2285"/>
                    <a:pt x="1451" y="2193"/>
                    <a:pt x="2175" y="2086"/>
                  </a:cubicBezTo>
                  <a:cubicBezTo>
                    <a:pt x="2208" y="1608"/>
                    <a:pt x="2254" y="1130"/>
                    <a:pt x="2307" y="656"/>
                  </a:cubicBezTo>
                  <a:cubicBezTo>
                    <a:pt x="2058" y="257"/>
                    <a:pt x="1499" y="0"/>
                    <a:pt x="1020"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7" name="Google Shape;6157;p119"/>
            <p:cNvSpPr/>
            <p:nvPr/>
          </p:nvSpPr>
          <p:spPr>
            <a:xfrm>
              <a:off x="3851179" y="4307004"/>
              <a:ext cx="61769" cy="44450"/>
            </a:xfrm>
            <a:custGeom>
              <a:avLst/>
              <a:gdLst/>
              <a:ahLst/>
              <a:cxnLst/>
              <a:rect l="l" t="t" r="r" b="b"/>
              <a:pathLst>
                <a:path w="2197" h="1581" extrusionOk="0">
                  <a:moveTo>
                    <a:pt x="2196" y="1"/>
                  </a:moveTo>
                  <a:cubicBezTo>
                    <a:pt x="1472" y="108"/>
                    <a:pt x="749" y="200"/>
                    <a:pt x="22" y="276"/>
                  </a:cubicBezTo>
                  <a:cubicBezTo>
                    <a:pt x="22" y="290"/>
                    <a:pt x="18" y="300"/>
                    <a:pt x="18" y="312"/>
                  </a:cubicBezTo>
                  <a:cubicBezTo>
                    <a:pt x="4" y="735"/>
                    <a:pt x="0" y="1160"/>
                    <a:pt x="11" y="1581"/>
                  </a:cubicBezTo>
                  <a:cubicBezTo>
                    <a:pt x="717" y="1477"/>
                    <a:pt x="1423" y="1367"/>
                    <a:pt x="2129" y="1249"/>
                  </a:cubicBezTo>
                  <a:cubicBezTo>
                    <a:pt x="2143" y="835"/>
                    <a:pt x="2165" y="419"/>
                    <a:pt x="2196"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8" name="Google Shape;6158;p119"/>
            <p:cNvSpPr/>
            <p:nvPr/>
          </p:nvSpPr>
          <p:spPr>
            <a:xfrm>
              <a:off x="3851657" y="4351536"/>
              <a:ext cx="65114" cy="121710"/>
            </a:xfrm>
            <a:custGeom>
              <a:avLst/>
              <a:gdLst/>
              <a:ahLst/>
              <a:cxnLst/>
              <a:rect l="l" t="t" r="r" b="b"/>
              <a:pathLst>
                <a:path w="2316" h="4329" extrusionOk="0">
                  <a:moveTo>
                    <a:pt x="2105" y="0"/>
                  </a:moveTo>
                  <a:lnTo>
                    <a:pt x="2105" y="0"/>
                  </a:lnTo>
                  <a:cubicBezTo>
                    <a:pt x="1834" y="33"/>
                    <a:pt x="1562" y="61"/>
                    <a:pt x="1289" y="89"/>
                  </a:cubicBezTo>
                  <a:cubicBezTo>
                    <a:pt x="861" y="153"/>
                    <a:pt x="433" y="214"/>
                    <a:pt x="1" y="275"/>
                  </a:cubicBezTo>
                  <a:cubicBezTo>
                    <a:pt x="30" y="1024"/>
                    <a:pt x="101" y="1772"/>
                    <a:pt x="229" y="2514"/>
                  </a:cubicBezTo>
                  <a:cubicBezTo>
                    <a:pt x="375" y="3053"/>
                    <a:pt x="589" y="3584"/>
                    <a:pt x="878" y="4104"/>
                  </a:cubicBezTo>
                  <a:cubicBezTo>
                    <a:pt x="1110" y="4240"/>
                    <a:pt x="1310" y="4329"/>
                    <a:pt x="1449" y="4329"/>
                  </a:cubicBezTo>
                  <a:cubicBezTo>
                    <a:pt x="1488" y="4329"/>
                    <a:pt x="1524" y="4322"/>
                    <a:pt x="1556" y="4304"/>
                  </a:cubicBezTo>
                  <a:cubicBezTo>
                    <a:pt x="1794" y="4183"/>
                    <a:pt x="2072" y="3695"/>
                    <a:pt x="2316" y="3220"/>
                  </a:cubicBezTo>
                  <a:cubicBezTo>
                    <a:pt x="2144" y="2154"/>
                    <a:pt x="2087" y="1077"/>
                    <a:pt x="2105"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9" name="Google Shape;6159;p119"/>
            <p:cNvSpPr/>
            <p:nvPr/>
          </p:nvSpPr>
          <p:spPr>
            <a:xfrm>
              <a:off x="3887868" y="4350524"/>
              <a:ext cx="22970" cy="3542"/>
            </a:xfrm>
            <a:custGeom>
              <a:avLst/>
              <a:gdLst/>
              <a:ahLst/>
              <a:cxnLst/>
              <a:rect l="l" t="t" r="r" b="b"/>
              <a:pathLst>
                <a:path w="817" h="126" extrusionOk="0">
                  <a:moveTo>
                    <a:pt x="817" y="0"/>
                  </a:moveTo>
                  <a:cubicBezTo>
                    <a:pt x="546" y="43"/>
                    <a:pt x="274" y="82"/>
                    <a:pt x="1" y="125"/>
                  </a:cubicBezTo>
                  <a:cubicBezTo>
                    <a:pt x="274" y="97"/>
                    <a:pt x="546" y="69"/>
                    <a:pt x="817" y="36"/>
                  </a:cubicBezTo>
                  <a:lnTo>
                    <a:pt x="817"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0" name="Google Shape;6160;p119"/>
            <p:cNvSpPr/>
            <p:nvPr/>
          </p:nvSpPr>
          <p:spPr>
            <a:xfrm>
              <a:off x="3851657" y="4354039"/>
              <a:ext cx="36240" cy="5229"/>
            </a:xfrm>
            <a:custGeom>
              <a:avLst/>
              <a:gdLst/>
              <a:ahLst/>
              <a:cxnLst/>
              <a:rect l="l" t="t" r="r" b="b"/>
              <a:pathLst>
                <a:path w="1289" h="186" extrusionOk="0">
                  <a:moveTo>
                    <a:pt x="1289" y="0"/>
                  </a:moveTo>
                  <a:lnTo>
                    <a:pt x="1289" y="0"/>
                  </a:lnTo>
                  <a:cubicBezTo>
                    <a:pt x="861" y="43"/>
                    <a:pt x="429" y="82"/>
                    <a:pt x="1" y="115"/>
                  </a:cubicBezTo>
                  <a:lnTo>
                    <a:pt x="1" y="186"/>
                  </a:lnTo>
                  <a:cubicBezTo>
                    <a:pt x="433" y="125"/>
                    <a:pt x="861" y="64"/>
                    <a:pt x="1289"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1" name="Google Shape;6161;p119"/>
            <p:cNvSpPr/>
            <p:nvPr/>
          </p:nvSpPr>
          <p:spPr>
            <a:xfrm>
              <a:off x="3851460" y="4342090"/>
              <a:ext cx="59576" cy="15182"/>
            </a:xfrm>
            <a:custGeom>
              <a:avLst/>
              <a:gdLst/>
              <a:ahLst/>
              <a:cxnLst/>
              <a:rect l="l" t="t" r="r" b="b"/>
              <a:pathLst>
                <a:path w="2119" h="540" extrusionOk="0">
                  <a:moveTo>
                    <a:pt x="2119" y="1"/>
                  </a:moveTo>
                  <a:lnTo>
                    <a:pt x="2119" y="1"/>
                  </a:lnTo>
                  <a:cubicBezTo>
                    <a:pt x="1413" y="119"/>
                    <a:pt x="707" y="229"/>
                    <a:pt x="1" y="333"/>
                  </a:cubicBezTo>
                  <a:cubicBezTo>
                    <a:pt x="1" y="404"/>
                    <a:pt x="4" y="471"/>
                    <a:pt x="8" y="540"/>
                  </a:cubicBezTo>
                  <a:cubicBezTo>
                    <a:pt x="436" y="507"/>
                    <a:pt x="868" y="468"/>
                    <a:pt x="1296" y="425"/>
                  </a:cubicBezTo>
                  <a:cubicBezTo>
                    <a:pt x="1569" y="382"/>
                    <a:pt x="1841" y="343"/>
                    <a:pt x="2112" y="300"/>
                  </a:cubicBezTo>
                  <a:cubicBezTo>
                    <a:pt x="2115" y="201"/>
                    <a:pt x="2115" y="101"/>
                    <a:pt x="2119"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2" name="Google Shape;6162;p119"/>
            <p:cNvSpPr/>
            <p:nvPr/>
          </p:nvSpPr>
          <p:spPr>
            <a:xfrm>
              <a:off x="3743108" y="4353926"/>
              <a:ext cx="287138" cy="176478"/>
            </a:xfrm>
            <a:custGeom>
              <a:avLst/>
              <a:gdLst/>
              <a:ahLst/>
              <a:cxnLst/>
              <a:rect l="l" t="t" r="r" b="b"/>
              <a:pathLst>
                <a:path w="10213" h="6277" extrusionOk="0">
                  <a:moveTo>
                    <a:pt x="8736" y="1"/>
                  </a:moveTo>
                  <a:cubicBezTo>
                    <a:pt x="8333" y="1"/>
                    <a:pt x="7934" y="147"/>
                    <a:pt x="7727" y="483"/>
                  </a:cubicBezTo>
                  <a:cubicBezTo>
                    <a:pt x="7357" y="1082"/>
                    <a:pt x="6989" y="1681"/>
                    <a:pt x="6618" y="2275"/>
                  </a:cubicBezTo>
                  <a:cubicBezTo>
                    <a:pt x="6550" y="2387"/>
                    <a:pt x="6468" y="2554"/>
                    <a:pt x="6372" y="2746"/>
                  </a:cubicBezTo>
                  <a:cubicBezTo>
                    <a:pt x="6472" y="3011"/>
                    <a:pt x="6593" y="3267"/>
                    <a:pt x="6743" y="3516"/>
                  </a:cubicBezTo>
                  <a:cubicBezTo>
                    <a:pt x="7057" y="4037"/>
                    <a:pt x="6861" y="4415"/>
                    <a:pt x="6490" y="4601"/>
                  </a:cubicBezTo>
                  <a:cubicBezTo>
                    <a:pt x="6590" y="4964"/>
                    <a:pt x="6704" y="5325"/>
                    <a:pt x="6835" y="5681"/>
                  </a:cubicBezTo>
                  <a:cubicBezTo>
                    <a:pt x="7171" y="5378"/>
                    <a:pt x="7435" y="4989"/>
                    <a:pt x="7684" y="4597"/>
                  </a:cubicBezTo>
                  <a:cubicBezTo>
                    <a:pt x="8387" y="3481"/>
                    <a:pt x="9068" y="2351"/>
                    <a:pt x="9760" y="1227"/>
                  </a:cubicBezTo>
                  <a:cubicBezTo>
                    <a:pt x="10212" y="493"/>
                    <a:pt x="9475" y="1"/>
                    <a:pt x="8736" y="1"/>
                  </a:cubicBezTo>
                  <a:close/>
                  <a:moveTo>
                    <a:pt x="1779" y="2005"/>
                  </a:moveTo>
                  <a:cubicBezTo>
                    <a:pt x="909" y="2005"/>
                    <a:pt x="0" y="2889"/>
                    <a:pt x="906" y="3570"/>
                  </a:cubicBezTo>
                  <a:cubicBezTo>
                    <a:pt x="2064" y="4441"/>
                    <a:pt x="3712" y="6276"/>
                    <a:pt x="5356" y="6276"/>
                  </a:cubicBezTo>
                  <a:cubicBezTo>
                    <a:pt x="5591" y="6276"/>
                    <a:pt x="5823" y="6241"/>
                    <a:pt x="6055" y="6159"/>
                  </a:cubicBezTo>
                  <a:cubicBezTo>
                    <a:pt x="6358" y="6052"/>
                    <a:pt x="6608" y="5888"/>
                    <a:pt x="6829" y="5692"/>
                  </a:cubicBezTo>
                  <a:cubicBezTo>
                    <a:pt x="6565" y="5432"/>
                    <a:pt x="4957" y="5428"/>
                    <a:pt x="4743" y="4864"/>
                  </a:cubicBezTo>
                  <a:cubicBezTo>
                    <a:pt x="4610" y="4508"/>
                    <a:pt x="4497" y="4151"/>
                    <a:pt x="4396" y="3794"/>
                  </a:cubicBezTo>
                  <a:cubicBezTo>
                    <a:pt x="3662" y="3281"/>
                    <a:pt x="2782" y="2476"/>
                    <a:pt x="2428" y="2211"/>
                  </a:cubicBezTo>
                  <a:cubicBezTo>
                    <a:pt x="2240" y="2066"/>
                    <a:pt x="2011" y="2005"/>
                    <a:pt x="1779" y="2005"/>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3" name="Google Shape;6163;p119"/>
            <p:cNvSpPr/>
            <p:nvPr/>
          </p:nvSpPr>
          <p:spPr>
            <a:xfrm>
              <a:off x="3866698" y="4460591"/>
              <a:ext cx="68601" cy="53362"/>
            </a:xfrm>
            <a:custGeom>
              <a:avLst/>
              <a:gdLst/>
              <a:ahLst/>
              <a:cxnLst/>
              <a:rect l="l" t="t" r="r" b="b"/>
              <a:pathLst>
                <a:path w="2440" h="1898" extrusionOk="0">
                  <a:moveTo>
                    <a:pt x="0" y="0"/>
                  </a:moveTo>
                  <a:lnTo>
                    <a:pt x="0" y="0"/>
                  </a:lnTo>
                  <a:cubicBezTo>
                    <a:pt x="101" y="357"/>
                    <a:pt x="214" y="714"/>
                    <a:pt x="347" y="1070"/>
                  </a:cubicBezTo>
                  <a:cubicBezTo>
                    <a:pt x="561" y="1634"/>
                    <a:pt x="2169" y="1638"/>
                    <a:pt x="2433" y="1898"/>
                  </a:cubicBezTo>
                  <a:cubicBezTo>
                    <a:pt x="2436" y="1894"/>
                    <a:pt x="2439" y="1891"/>
                    <a:pt x="2439" y="1887"/>
                  </a:cubicBezTo>
                  <a:cubicBezTo>
                    <a:pt x="2308" y="1531"/>
                    <a:pt x="2194" y="1170"/>
                    <a:pt x="2094" y="807"/>
                  </a:cubicBezTo>
                  <a:cubicBezTo>
                    <a:pt x="1923" y="896"/>
                    <a:pt x="1712" y="938"/>
                    <a:pt x="1498" y="938"/>
                  </a:cubicBezTo>
                  <a:cubicBezTo>
                    <a:pt x="1092" y="938"/>
                    <a:pt x="671" y="778"/>
                    <a:pt x="457" y="421"/>
                  </a:cubicBezTo>
                  <a:cubicBezTo>
                    <a:pt x="418" y="357"/>
                    <a:pt x="379" y="290"/>
                    <a:pt x="343" y="225"/>
                  </a:cubicBezTo>
                  <a:cubicBezTo>
                    <a:pt x="236" y="161"/>
                    <a:pt x="119" y="83"/>
                    <a:pt x="0"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4" name="Google Shape;6164;p119"/>
            <p:cNvSpPr/>
            <p:nvPr/>
          </p:nvSpPr>
          <p:spPr>
            <a:xfrm>
              <a:off x="3916741" y="4431128"/>
              <a:ext cx="24797" cy="52153"/>
            </a:xfrm>
            <a:custGeom>
              <a:avLst/>
              <a:gdLst/>
              <a:ahLst/>
              <a:cxnLst/>
              <a:rect l="l" t="t" r="r" b="b"/>
              <a:pathLst>
                <a:path w="882" h="1855" extrusionOk="0">
                  <a:moveTo>
                    <a:pt x="196" y="0"/>
                  </a:moveTo>
                  <a:cubicBezTo>
                    <a:pt x="136" y="122"/>
                    <a:pt x="68" y="253"/>
                    <a:pt x="1" y="389"/>
                  </a:cubicBezTo>
                  <a:cubicBezTo>
                    <a:pt x="78" y="882"/>
                    <a:pt x="182" y="1369"/>
                    <a:pt x="314" y="1855"/>
                  </a:cubicBezTo>
                  <a:cubicBezTo>
                    <a:pt x="685" y="1669"/>
                    <a:pt x="881" y="1291"/>
                    <a:pt x="567" y="770"/>
                  </a:cubicBezTo>
                  <a:cubicBezTo>
                    <a:pt x="417" y="521"/>
                    <a:pt x="296" y="265"/>
                    <a:pt x="196"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5" name="Google Shape;6165;p119"/>
            <p:cNvSpPr/>
            <p:nvPr/>
          </p:nvSpPr>
          <p:spPr>
            <a:xfrm>
              <a:off x="3876313" y="4442064"/>
              <a:ext cx="49257" cy="44928"/>
            </a:xfrm>
            <a:custGeom>
              <a:avLst/>
              <a:gdLst/>
              <a:ahLst/>
              <a:cxnLst/>
              <a:rect l="l" t="t" r="r" b="b"/>
              <a:pathLst>
                <a:path w="1752" h="1598" extrusionOk="0">
                  <a:moveTo>
                    <a:pt x="1439" y="0"/>
                  </a:moveTo>
                  <a:cubicBezTo>
                    <a:pt x="1195" y="475"/>
                    <a:pt x="917" y="963"/>
                    <a:pt x="679" y="1084"/>
                  </a:cubicBezTo>
                  <a:cubicBezTo>
                    <a:pt x="647" y="1102"/>
                    <a:pt x="611" y="1109"/>
                    <a:pt x="572" y="1109"/>
                  </a:cubicBezTo>
                  <a:cubicBezTo>
                    <a:pt x="433" y="1109"/>
                    <a:pt x="233" y="1020"/>
                    <a:pt x="1" y="884"/>
                  </a:cubicBezTo>
                  <a:lnTo>
                    <a:pt x="1" y="884"/>
                  </a:lnTo>
                  <a:cubicBezTo>
                    <a:pt x="37" y="949"/>
                    <a:pt x="76" y="1016"/>
                    <a:pt x="115" y="1080"/>
                  </a:cubicBezTo>
                  <a:cubicBezTo>
                    <a:pt x="329" y="1437"/>
                    <a:pt x="750" y="1597"/>
                    <a:pt x="1156" y="1597"/>
                  </a:cubicBezTo>
                  <a:cubicBezTo>
                    <a:pt x="1370" y="1597"/>
                    <a:pt x="1581" y="1555"/>
                    <a:pt x="1752" y="1466"/>
                  </a:cubicBezTo>
                  <a:cubicBezTo>
                    <a:pt x="1620" y="980"/>
                    <a:pt x="1516" y="493"/>
                    <a:pt x="1439"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6" name="Google Shape;6166;p119"/>
            <p:cNvSpPr/>
            <p:nvPr/>
          </p:nvSpPr>
          <p:spPr>
            <a:xfrm>
              <a:off x="3525560" y="4223420"/>
              <a:ext cx="86341" cy="231696"/>
            </a:xfrm>
            <a:custGeom>
              <a:avLst/>
              <a:gdLst/>
              <a:ahLst/>
              <a:cxnLst/>
              <a:rect l="l" t="t" r="r" b="b"/>
              <a:pathLst>
                <a:path w="3071" h="8241" extrusionOk="0">
                  <a:moveTo>
                    <a:pt x="1399" y="0"/>
                  </a:moveTo>
                  <a:cubicBezTo>
                    <a:pt x="1231" y="0"/>
                    <a:pt x="1103" y="57"/>
                    <a:pt x="1063" y="196"/>
                  </a:cubicBezTo>
                  <a:cubicBezTo>
                    <a:pt x="703" y="1434"/>
                    <a:pt x="296" y="2938"/>
                    <a:pt x="107" y="4465"/>
                  </a:cubicBezTo>
                  <a:cubicBezTo>
                    <a:pt x="211" y="4461"/>
                    <a:pt x="311" y="4461"/>
                    <a:pt x="415" y="4457"/>
                  </a:cubicBezTo>
                  <a:cubicBezTo>
                    <a:pt x="528" y="3280"/>
                    <a:pt x="703" y="2108"/>
                    <a:pt x="935" y="935"/>
                  </a:cubicBezTo>
                  <a:cubicBezTo>
                    <a:pt x="1002" y="581"/>
                    <a:pt x="1287" y="435"/>
                    <a:pt x="1630" y="435"/>
                  </a:cubicBezTo>
                  <a:cubicBezTo>
                    <a:pt x="2161" y="435"/>
                    <a:pt x="2828" y="792"/>
                    <a:pt x="3028" y="1298"/>
                  </a:cubicBezTo>
                  <a:cubicBezTo>
                    <a:pt x="3071" y="688"/>
                    <a:pt x="1976" y="0"/>
                    <a:pt x="1399" y="0"/>
                  </a:cubicBezTo>
                  <a:close/>
                  <a:moveTo>
                    <a:pt x="4" y="5852"/>
                  </a:moveTo>
                  <a:cubicBezTo>
                    <a:pt x="0" y="5859"/>
                    <a:pt x="0" y="5869"/>
                    <a:pt x="0" y="5877"/>
                  </a:cubicBezTo>
                  <a:cubicBezTo>
                    <a:pt x="104" y="5873"/>
                    <a:pt x="204" y="5869"/>
                    <a:pt x="303" y="5862"/>
                  </a:cubicBezTo>
                  <a:cubicBezTo>
                    <a:pt x="303" y="5859"/>
                    <a:pt x="308" y="5855"/>
                    <a:pt x="308" y="5852"/>
                  </a:cubicBezTo>
                  <a:close/>
                  <a:moveTo>
                    <a:pt x="293" y="6109"/>
                  </a:moveTo>
                  <a:lnTo>
                    <a:pt x="293" y="6109"/>
                  </a:lnTo>
                  <a:cubicBezTo>
                    <a:pt x="193" y="6119"/>
                    <a:pt x="97" y="6126"/>
                    <a:pt x="0" y="6133"/>
                  </a:cubicBezTo>
                  <a:cubicBezTo>
                    <a:pt x="0" y="6861"/>
                    <a:pt x="76" y="7574"/>
                    <a:pt x="254" y="8240"/>
                  </a:cubicBezTo>
                  <a:cubicBezTo>
                    <a:pt x="243" y="7528"/>
                    <a:pt x="257" y="6818"/>
                    <a:pt x="293" y="6109"/>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7" name="Google Shape;6167;p119"/>
            <p:cNvSpPr/>
            <p:nvPr/>
          </p:nvSpPr>
          <p:spPr>
            <a:xfrm>
              <a:off x="3525644" y="4348725"/>
              <a:ext cx="11583" cy="39220"/>
            </a:xfrm>
            <a:custGeom>
              <a:avLst/>
              <a:gdLst/>
              <a:ahLst/>
              <a:cxnLst/>
              <a:rect l="l" t="t" r="r" b="b"/>
              <a:pathLst>
                <a:path w="412" h="1395" extrusionOk="0">
                  <a:moveTo>
                    <a:pt x="412" y="0"/>
                  </a:moveTo>
                  <a:cubicBezTo>
                    <a:pt x="308" y="4"/>
                    <a:pt x="208" y="4"/>
                    <a:pt x="104" y="8"/>
                  </a:cubicBezTo>
                  <a:cubicBezTo>
                    <a:pt x="48" y="471"/>
                    <a:pt x="8" y="935"/>
                    <a:pt x="1" y="1395"/>
                  </a:cubicBezTo>
                  <a:lnTo>
                    <a:pt x="305" y="1395"/>
                  </a:lnTo>
                  <a:cubicBezTo>
                    <a:pt x="329" y="928"/>
                    <a:pt x="364" y="464"/>
                    <a:pt x="412"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8" name="Google Shape;6168;p119"/>
            <p:cNvSpPr/>
            <p:nvPr/>
          </p:nvSpPr>
          <p:spPr>
            <a:xfrm>
              <a:off x="3525560" y="4388225"/>
              <a:ext cx="8547" cy="7647"/>
            </a:xfrm>
            <a:custGeom>
              <a:avLst/>
              <a:gdLst/>
              <a:ahLst/>
              <a:cxnLst/>
              <a:rect l="l" t="t" r="r" b="b"/>
              <a:pathLst>
                <a:path w="304" h="272" extrusionOk="0">
                  <a:moveTo>
                    <a:pt x="303" y="0"/>
                  </a:moveTo>
                  <a:lnTo>
                    <a:pt x="303" y="0"/>
                  </a:lnTo>
                  <a:cubicBezTo>
                    <a:pt x="204" y="7"/>
                    <a:pt x="104" y="11"/>
                    <a:pt x="0" y="15"/>
                  </a:cubicBezTo>
                  <a:lnTo>
                    <a:pt x="0" y="271"/>
                  </a:lnTo>
                  <a:cubicBezTo>
                    <a:pt x="97" y="264"/>
                    <a:pt x="193" y="257"/>
                    <a:pt x="293" y="247"/>
                  </a:cubicBezTo>
                  <a:cubicBezTo>
                    <a:pt x="296" y="165"/>
                    <a:pt x="300" y="82"/>
                    <a:pt x="303"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9" name="Google Shape;6169;p119"/>
            <p:cNvSpPr/>
            <p:nvPr/>
          </p:nvSpPr>
          <p:spPr>
            <a:xfrm>
              <a:off x="3549429" y="4495284"/>
              <a:ext cx="65086" cy="32923"/>
            </a:xfrm>
            <a:custGeom>
              <a:avLst/>
              <a:gdLst/>
              <a:ahLst/>
              <a:cxnLst/>
              <a:rect l="l" t="t" r="r" b="b"/>
              <a:pathLst>
                <a:path w="2315" h="1171" extrusionOk="0">
                  <a:moveTo>
                    <a:pt x="0" y="0"/>
                  </a:moveTo>
                  <a:lnTo>
                    <a:pt x="0" y="0"/>
                  </a:lnTo>
                  <a:cubicBezTo>
                    <a:pt x="25" y="43"/>
                    <a:pt x="53" y="89"/>
                    <a:pt x="82" y="132"/>
                  </a:cubicBezTo>
                  <a:cubicBezTo>
                    <a:pt x="104" y="114"/>
                    <a:pt x="125" y="97"/>
                    <a:pt x="143" y="71"/>
                  </a:cubicBezTo>
                  <a:cubicBezTo>
                    <a:pt x="93" y="50"/>
                    <a:pt x="46" y="25"/>
                    <a:pt x="0" y="0"/>
                  </a:cubicBezTo>
                  <a:close/>
                  <a:moveTo>
                    <a:pt x="1840" y="257"/>
                  </a:moveTo>
                  <a:cubicBezTo>
                    <a:pt x="1551" y="535"/>
                    <a:pt x="1238" y="774"/>
                    <a:pt x="888" y="956"/>
                  </a:cubicBezTo>
                  <a:cubicBezTo>
                    <a:pt x="1095" y="1081"/>
                    <a:pt x="1316" y="1170"/>
                    <a:pt x="1526" y="1170"/>
                  </a:cubicBezTo>
                  <a:cubicBezTo>
                    <a:pt x="1548" y="1170"/>
                    <a:pt x="1565" y="1170"/>
                    <a:pt x="1583" y="1167"/>
                  </a:cubicBezTo>
                  <a:cubicBezTo>
                    <a:pt x="1983" y="1138"/>
                    <a:pt x="2314" y="938"/>
                    <a:pt x="1997" y="499"/>
                  </a:cubicBezTo>
                  <a:cubicBezTo>
                    <a:pt x="1940" y="422"/>
                    <a:pt x="1890" y="339"/>
                    <a:pt x="1840" y="257"/>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0" name="Google Shape;6170;p119"/>
            <p:cNvSpPr/>
            <p:nvPr/>
          </p:nvSpPr>
          <p:spPr>
            <a:xfrm>
              <a:off x="3581395" y="4259912"/>
              <a:ext cx="31320" cy="187274"/>
            </a:xfrm>
            <a:custGeom>
              <a:avLst/>
              <a:gdLst/>
              <a:ahLst/>
              <a:cxnLst/>
              <a:rect l="l" t="t" r="r" b="b"/>
              <a:pathLst>
                <a:path w="1114" h="6661" extrusionOk="0">
                  <a:moveTo>
                    <a:pt x="1042" y="0"/>
                  </a:moveTo>
                  <a:cubicBezTo>
                    <a:pt x="1039" y="32"/>
                    <a:pt x="1031" y="68"/>
                    <a:pt x="1024" y="100"/>
                  </a:cubicBezTo>
                  <a:cubicBezTo>
                    <a:pt x="778" y="942"/>
                    <a:pt x="489" y="1990"/>
                    <a:pt x="286" y="3091"/>
                  </a:cubicBezTo>
                  <a:cubicBezTo>
                    <a:pt x="418" y="3088"/>
                    <a:pt x="550" y="3081"/>
                    <a:pt x="682" y="3073"/>
                  </a:cubicBezTo>
                  <a:cubicBezTo>
                    <a:pt x="778" y="2196"/>
                    <a:pt x="914" y="1323"/>
                    <a:pt x="1085" y="453"/>
                  </a:cubicBezTo>
                  <a:cubicBezTo>
                    <a:pt x="1113" y="292"/>
                    <a:pt x="1095" y="139"/>
                    <a:pt x="1042" y="0"/>
                  </a:cubicBezTo>
                  <a:close/>
                  <a:moveTo>
                    <a:pt x="550" y="4589"/>
                  </a:moveTo>
                  <a:cubicBezTo>
                    <a:pt x="389" y="4607"/>
                    <a:pt x="229" y="4625"/>
                    <a:pt x="68" y="4643"/>
                  </a:cubicBezTo>
                  <a:cubicBezTo>
                    <a:pt x="7" y="5331"/>
                    <a:pt x="1" y="6016"/>
                    <a:pt x="79" y="6661"/>
                  </a:cubicBezTo>
                  <a:cubicBezTo>
                    <a:pt x="215" y="6447"/>
                    <a:pt x="350" y="6236"/>
                    <a:pt x="489" y="6022"/>
                  </a:cubicBezTo>
                  <a:cubicBezTo>
                    <a:pt x="500" y="5545"/>
                    <a:pt x="518" y="5067"/>
                    <a:pt x="550" y="4589"/>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1" name="Google Shape;6171;p119"/>
            <p:cNvSpPr/>
            <p:nvPr/>
          </p:nvSpPr>
          <p:spPr>
            <a:xfrm>
              <a:off x="3583897" y="4346307"/>
              <a:ext cx="16672" cy="38040"/>
            </a:xfrm>
            <a:custGeom>
              <a:avLst/>
              <a:gdLst/>
              <a:ahLst/>
              <a:cxnLst/>
              <a:rect l="l" t="t" r="r" b="b"/>
              <a:pathLst>
                <a:path w="593" h="1353" extrusionOk="0">
                  <a:moveTo>
                    <a:pt x="593" y="0"/>
                  </a:moveTo>
                  <a:lnTo>
                    <a:pt x="593" y="0"/>
                  </a:lnTo>
                  <a:cubicBezTo>
                    <a:pt x="461" y="8"/>
                    <a:pt x="329" y="15"/>
                    <a:pt x="197" y="18"/>
                  </a:cubicBezTo>
                  <a:cubicBezTo>
                    <a:pt x="115" y="457"/>
                    <a:pt x="47" y="907"/>
                    <a:pt x="1" y="1353"/>
                  </a:cubicBezTo>
                  <a:cubicBezTo>
                    <a:pt x="161" y="1335"/>
                    <a:pt x="318" y="1317"/>
                    <a:pt x="475" y="1299"/>
                  </a:cubicBezTo>
                  <a:cubicBezTo>
                    <a:pt x="507" y="867"/>
                    <a:pt x="547" y="433"/>
                    <a:pt x="593"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2" name="Google Shape;6172;p119"/>
            <p:cNvSpPr/>
            <p:nvPr/>
          </p:nvSpPr>
          <p:spPr>
            <a:xfrm>
              <a:off x="3583307" y="4386820"/>
              <a:ext cx="13664" cy="3627"/>
            </a:xfrm>
            <a:custGeom>
              <a:avLst/>
              <a:gdLst/>
              <a:ahLst/>
              <a:cxnLst/>
              <a:rect l="l" t="t" r="r" b="b"/>
              <a:pathLst>
                <a:path w="486" h="129" extrusionOk="0">
                  <a:moveTo>
                    <a:pt x="485" y="1"/>
                  </a:moveTo>
                  <a:lnTo>
                    <a:pt x="485" y="1"/>
                  </a:lnTo>
                  <a:cubicBezTo>
                    <a:pt x="329" y="7"/>
                    <a:pt x="171" y="11"/>
                    <a:pt x="11" y="14"/>
                  </a:cubicBezTo>
                  <a:cubicBezTo>
                    <a:pt x="8" y="54"/>
                    <a:pt x="4" y="90"/>
                    <a:pt x="0" y="129"/>
                  </a:cubicBezTo>
                  <a:cubicBezTo>
                    <a:pt x="161" y="111"/>
                    <a:pt x="321" y="93"/>
                    <a:pt x="482" y="75"/>
                  </a:cubicBezTo>
                  <a:cubicBezTo>
                    <a:pt x="482" y="50"/>
                    <a:pt x="485" y="25"/>
                    <a:pt x="485"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3" name="Google Shape;6173;p119"/>
            <p:cNvSpPr/>
            <p:nvPr/>
          </p:nvSpPr>
          <p:spPr>
            <a:xfrm>
              <a:off x="3583616" y="4382799"/>
              <a:ext cx="13636" cy="4442"/>
            </a:xfrm>
            <a:custGeom>
              <a:avLst/>
              <a:gdLst/>
              <a:ahLst/>
              <a:cxnLst/>
              <a:rect l="l" t="t" r="r" b="b"/>
              <a:pathLst>
                <a:path w="485" h="158" extrusionOk="0">
                  <a:moveTo>
                    <a:pt x="485" y="1"/>
                  </a:moveTo>
                  <a:lnTo>
                    <a:pt x="485" y="1"/>
                  </a:lnTo>
                  <a:cubicBezTo>
                    <a:pt x="328" y="19"/>
                    <a:pt x="171" y="37"/>
                    <a:pt x="11" y="55"/>
                  </a:cubicBezTo>
                  <a:cubicBezTo>
                    <a:pt x="7" y="86"/>
                    <a:pt x="4" y="122"/>
                    <a:pt x="0" y="157"/>
                  </a:cubicBezTo>
                  <a:cubicBezTo>
                    <a:pt x="160" y="154"/>
                    <a:pt x="318" y="150"/>
                    <a:pt x="474" y="144"/>
                  </a:cubicBezTo>
                  <a:cubicBezTo>
                    <a:pt x="478" y="97"/>
                    <a:pt x="481" y="50"/>
                    <a:pt x="485"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4" name="Google Shape;6174;p119"/>
            <p:cNvSpPr/>
            <p:nvPr/>
          </p:nvSpPr>
          <p:spPr>
            <a:xfrm>
              <a:off x="3532673" y="4455081"/>
              <a:ext cx="16785" cy="40233"/>
            </a:xfrm>
            <a:custGeom>
              <a:avLst/>
              <a:gdLst/>
              <a:ahLst/>
              <a:cxnLst/>
              <a:rect l="l" t="t" r="r" b="b"/>
              <a:pathLst>
                <a:path w="597" h="1431" extrusionOk="0">
                  <a:moveTo>
                    <a:pt x="1" y="0"/>
                  </a:moveTo>
                  <a:lnTo>
                    <a:pt x="1" y="0"/>
                  </a:lnTo>
                  <a:cubicBezTo>
                    <a:pt x="4" y="204"/>
                    <a:pt x="7" y="404"/>
                    <a:pt x="15" y="607"/>
                  </a:cubicBezTo>
                  <a:cubicBezTo>
                    <a:pt x="25" y="956"/>
                    <a:pt x="272" y="1241"/>
                    <a:pt x="596" y="1430"/>
                  </a:cubicBezTo>
                  <a:cubicBezTo>
                    <a:pt x="328" y="988"/>
                    <a:pt x="136" y="507"/>
                    <a:pt x="1"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5" name="Google Shape;6175;p119"/>
            <p:cNvSpPr/>
            <p:nvPr/>
          </p:nvSpPr>
          <p:spPr>
            <a:xfrm>
              <a:off x="3532392" y="4235622"/>
              <a:ext cx="78328" cy="261694"/>
            </a:xfrm>
            <a:custGeom>
              <a:avLst/>
              <a:gdLst/>
              <a:ahLst/>
              <a:cxnLst/>
              <a:rect l="l" t="t" r="r" b="b"/>
              <a:pathLst>
                <a:path w="2786" h="9308" extrusionOk="0">
                  <a:moveTo>
                    <a:pt x="1387" y="1"/>
                  </a:moveTo>
                  <a:cubicBezTo>
                    <a:pt x="1044" y="1"/>
                    <a:pt x="759" y="147"/>
                    <a:pt x="692" y="501"/>
                  </a:cubicBezTo>
                  <a:cubicBezTo>
                    <a:pt x="460" y="1674"/>
                    <a:pt x="285" y="2846"/>
                    <a:pt x="172" y="4023"/>
                  </a:cubicBezTo>
                  <a:cubicBezTo>
                    <a:pt x="231" y="4020"/>
                    <a:pt x="292" y="4020"/>
                    <a:pt x="353" y="4020"/>
                  </a:cubicBezTo>
                  <a:cubicBezTo>
                    <a:pt x="913" y="4006"/>
                    <a:pt x="1469" y="3985"/>
                    <a:pt x="2029" y="3955"/>
                  </a:cubicBezTo>
                  <a:cubicBezTo>
                    <a:pt x="2232" y="2854"/>
                    <a:pt x="2521" y="1806"/>
                    <a:pt x="2767" y="964"/>
                  </a:cubicBezTo>
                  <a:cubicBezTo>
                    <a:pt x="2774" y="932"/>
                    <a:pt x="2782" y="896"/>
                    <a:pt x="2785" y="864"/>
                  </a:cubicBezTo>
                  <a:cubicBezTo>
                    <a:pt x="2585" y="358"/>
                    <a:pt x="1918" y="1"/>
                    <a:pt x="1387" y="1"/>
                  </a:cubicBezTo>
                  <a:close/>
                  <a:moveTo>
                    <a:pt x="314" y="5414"/>
                  </a:moveTo>
                  <a:lnTo>
                    <a:pt x="314" y="5414"/>
                  </a:lnTo>
                  <a:cubicBezTo>
                    <a:pt x="231" y="5418"/>
                    <a:pt x="146" y="5418"/>
                    <a:pt x="65" y="5418"/>
                  </a:cubicBezTo>
                  <a:cubicBezTo>
                    <a:pt x="65" y="5421"/>
                    <a:pt x="60" y="5425"/>
                    <a:pt x="60" y="5428"/>
                  </a:cubicBezTo>
                  <a:cubicBezTo>
                    <a:pt x="146" y="5425"/>
                    <a:pt x="231" y="5421"/>
                    <a:pt x="314" y="5414"/>
                  </a:cubicBezTo>
                  <a:close/>
                  <a:moveTo>
                    <a:pt x="1811" y="5507"/>
                  </a:moveTo>
                  <a:lnTo>
                    <a:pt x="1811" y="5507"/>
                  </a:lnTo>
                  <a:cubicBezTo>
                    <a:pt x="1230" y="5568"/>
                    <a:pt x="642" y="5628"/>
                    <a:pt x="50" y="5675"/>
                  </a:cubicBezTo>
                  <a:cubicBezTo>
                    <a:pt x="14" y="6384"/>
                    <a:pt x="0" y="7094"/>
                    <a:pt x="11" y="7806"/>
                  </a:cubicBezTo>
                  <a:cubicBezTo>
                    <a:pt x="146" y="8313"/>
                    <a:pt x="338" y="8794"/>
                    <a:pt x="606" y="9236"/>
                  </a:cubicBezTo>
                  <a:cubicBezTo>
                    <a:pt x="652" y="9261"/>
                    <a:pt x="699" y="9286"/>
                    <a:pt x="749" y="9307"/>
                  </a:cubicBezTo>
                  <a:cubicBezTo>
                    <a:pt x="1080" y="8951"/>
                    <a:pt x="1416" y="8160"/>
                    <a:pt x="1615" y="7846"/>
                  </a:cubicBezTo>
                  <a:cubicBezTo>
                    <a:pt x="1686" y="7739"/>
                    <a:pt x="1755" y="7632"/>
                    <a:pt x="1822" y="7525"/>
                  </a:cubicBezTo>
                  <a:cubicBezTo>
                    <a:pt x="1744" y="6880"/>
                    <a:pt x="1750" y="6195"/>
                    <a:pt x="1811" y="5507"/>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6" name="Google Shape;6176;p119"/>
            <p:cNvSpPr/>
            <p:nvPr/>
          </p:nvSpPr>
          <p:spPr>
            <a:xfrm>
              <a:off x="3534191" y="4346813"/>
              <a:ext cx="55246" cy="41132"/>
            </a:xfrm>
            <a:custGeom>
              <a:avLst/>
              <a:gdLst/>
              <a:ahLst/>
              <a:cxnLst/>
              <a:rect l="l" t="t" r="r" b="b"/>
              <a:pathLst>
                <a:path w="1965" h="1463" extrusionOk="0">
                  <a:moveTo>
                    <a:pt x="1965" y="0"/>
                  </a:moveTo>
                  <a:cubicBezTo>
                    <a:pt x="1405" y="30"/>
                    <a:pt x="849" y="51"/>
                    <a:pt x="289" y="65"/>
                  </a:cubicBezTo>
                  <a:cubicBezTo>
                    <a:pt x="228" y="65"/>
                    <a:pt x="167" y="65"/>
                    <a:pt x="108" y="68"/>
                  </a:cubicBezTo>
                  <a:cubicBezTo>
                    <a:pt x="60" y="532"/>
                    <a:pt x="25" y="996"/>
                    <a:pt x="1" y="1463"/>
                  </a:cubicBezTo>
                  <a:cubicBezTo>
                    <a:pt x="82" y="1463"/>
                    <a:pt x="167" y="1463"/>
                    <a:pt x="250" y="1459"/>
                  </a:cubicBezTo>
                  <a:cubicBezTo>
                    <a:pt x="760" y="1430"/>
                    <a:pt x="1266" y="1384"/>
                    <a:pt x="1769" y="1335"/>
                  </a:cubicBezTo>
                  <a:cubicBezTo>
                    <a:pt x="1815" y="889"/>
                    <a:pt x="1883" y="439"/>
                    <a:pt x="1965"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7" name="Google Shape;6177;p119"/>
            <p:cNvSpPr/>
            <p:nvPr/>
          </p:nvSpPr>
          <p:spPr>
            <a:xfrm>
              <a:off x="3533797" y="4387213"/>
              <a:ext cx="49848" cy="7957"/>
            </a:xfrm>
            <a:custGeom>
              <a:avLst/>
              <a:gdLst/>
              <a:ahLst/>
              <a:cxnLst/>
              <a:rect l="l" t="t" r="r" b="b"/>
              <a:pathLst>
                <a:path w="1773" h="283" extrusionOk="0">
                  <a:moveTo>
                    <a:pt x="1772" y="0"/>
                  </a:moveTo>
                  <a:lnTo>
                    <a:pt x="1772" y="0"/>
                  </a:lnTo>
                  <a:cubicBezTo>
                    <a:pt x="1269" y="15"/>
                    <a:pt x="767" y="22"/>
                    <a:pt x="264" y="22"/>
                  </a:cubicBezTo>
                  <a:cubicBezTo>
                    <a:pt x="181" y="29"/>
                    <a:pt x="96" y="33"/>
                    <a:pt x="10" y="36"/>
                  </a:cubicBezTo>
                  <a:cubicBezTo>
                    <a:pt x="7" y="118"/>
                    <a:pt x="3" y="201"/>
                    <a:pt x="0" y="283"/>
                  </a:cubicBezTo>
                  <a:cubicBezTo>
                    <a:pt x="592" y="236"/>
                    <a:pt x="1180" y="176"/>
                    <a:pt x="1761" y="115"/>
                  </a:cubicBezTo>
                  <a:cubicBezTo>
                    <a:pt x="1765" y="76"/>
                    <a:pt x="1769" y="40"/>
                    <a:pt x="1772"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8" name="Google Shape;6178;p119"/>
            <p:cNvSpPr/>
            <p:nvPr/>
          </p:nvSpPr>
          <p:spPr>
            <a:xfrm>
              <a:off x="3541191" y="4384318"/>
              <a:ext cx="42735" cy="3514"/>
            </a:xfrm>
            <a:custGeom>
              <a:avLst/>
              <a:gdLst/>
              <a:ahLst/>
              <a:cxnLst/>
              <a:rect l="l" t="t" r="r" b="b"/>
              <a:pathLst>
                <a:path w="1520" h="125" extrusionOk="0">
                  <a:moveTo>
                    <a:pt x="1520" y="1"/>
                  </a:moveTo>
                  <a:lnTo>
                    <a:pt x="1520" y="1"/>
                  </a:lnTo>
                  <a:cubicBezTo>
                    <a:pt x="1017" y="50"/>
                    <a:pt x="511" y="96"/>
                    <a:pt x="1" y="125"/>
                  </a:cubicBezTo>
                  <a:cubicBezTo>
                    <a:pt x="504" y="125"/>
                    <a:pt x="1006" y="118"/>
                    <a:pt x="1509" y="103"/>
                  </a:cubicBezTo>
                  <a:cubicBezTo>
                    <a:pt x="1513" y="68"/>
                    <a:pt x="1516" y="32"/>
                    <a:pt x="1520"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9" name="Google Shape;6179;p119"/>
            <p:cNvSpPr/>
            <p:nvPr/>
          </p:nvSpPr>
          <p:spPr>
            <a:xfrm>
              <a:off x="3404556" y="4389519"/>
              <a:ext cx="270101" cy="143274"/>
            </a:xfrm>
            <a:custGeom>
              <a:avLst/>
              <a:gdLst/>
              <a:ahLst/>
              <a:cxnLst/>
              <a:rect l="l" t="t" r="r" b="b"/>
              <a:pathLst>
                <a:path w="9607" h="5096" extrusionOk="0">
                  <a:moveTo>
                    <a:pt x="9086" y="0"/>
                  </a:moveTo>
                  <a:cubicBezTo>
                    <a:pt x="8512" y="0"/>
                    <a:pt x="7614" y="115"/>
                    <a:pt x="7400" y="450"/>
                  </a:cubicBezTo>
                  <a:cubicBezTo>
                    <a:pt x="7193" y="771"/>
                    <a:pt x="6986" y="1092"/>
                    <a:pt x="6779" y="1412"/>
                  </a:cubicBezTo>
                  <a:cubicBezTo>
                    <a:pt x="6765" y="2044"/>
                    <a:pt x="6768" y="2678"/>
                    <a:pt x="6786" y="3313"/>
                  </a:cubicBezTo>
                  <a:cubicBezTo>
                    <a:pt x="6790" y="3406"/>
                    <a:pt x="6779" y="3488"/>
                    <a:pt x="6758" y="3563"/>
                  </a:cubicBezTo>
                  <a:cubicBezTo>
                    <a:pt x="6825" y="3720"/>
                    <a:pt x="6904" y="3873"/>
                    <a:pt x="6993" y="4019"/>
                  </a:cubicBezTo>
                  <a:cubicBezTo>
                    <a:pt x="8099" y="2943"/>
                    <a:pt x="8812" y="1266"/>
                    <a:pt x="9575" y="79"/>
                  </a:cubicBezTo>
                  <a:cubicBezTo>
                    <a:pt x="9607" y="33"/>
                    <a:pt x="9393" y="0"/>
                    <a:pt x="9086" y="0"/>
                  </a:cubicBezTo>
                  <a:close/>
                  <a:moveTo>
                    <a:pt x="1941" y="2454"/>
                  </a:moveTo>
                  <a:cubicBezTo>
                    <a:pt x="1248" y="2454"/>
                    <a:pt x="1" y="3103"/>
                    <a:pt x="126" y="3175"/>
                  </a:cubicBezTo>
                  <a:cubicBezTo>
                    <a:pt x="1574" y="4009"/>
                    <a:pt x="2867" y="5096"/>
                    <a:pt x="4447" y="5096"/>
                  </a:cubicBezTo>
                  <a:cubicBezTo>
                    <a:pt x="4800" y="5096"/>
                    <a:pt x="5171" y="5043"/>
                    <a:pt x="5560" y="4918"/>
                  </a:cubicBezTo>
                  <a:cubicBezTo>
                    <a:pt x="5728" y="4865"/>
                    <a:pt x="5888" y="4796"/>
                    <a:pt x="6041" y="4718"/>
                  </a:cubicBezTo>
                  <a:cubicBezTo>
                    <a:pt x="5763" y="4544"/>
                    <a:pt x="5514" y="4294"/>
                    <a:pt x="5364" y="4080"/>
                  </a:cubicBezTo>
                  <a:cubicBezTo>
                    <a:pt x="5318" y="4019"/>
                    <a:pt x="5278" y="3958"/>
                    <a:pt x="5235" y="3894"/>
                  </a:cubicBezTo>
                  <a:cubicBezTo>
                    <a:pt x="5199" y="3930"/>
                    <a:pt x="5160" y="3958"/>
                    <a:pt x="5121" y="3980"/>
                  </a:cubicBezTo>
                  <a:cubicBezTo>
                    <a:pt x="5086" y="4001"/>
                    <a:pt x="5039" y="4009"/>
                    <a:pt x="4986" y="4009"/>
                  </a:cubicBezTo>
                  <a:cubicBezTo>
                    <a:pt x="4383" y="4009"/>
                    <a:pt x="2828" y="2857"/>
                    <a:pt x="2232" y="2515"/>
                  </a:cubicBezTo>
                  <a:cubicBezTo>
                    <a:pt x="2158" y="2472"/>
                    <a:pt x="2058" y="2454"/>
                    <a:pt x="1941" y="2454"/>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0" name="Google Shape;6180;p119"/>
            <p:cNvSpPr/>
            <p:nvPr/>
          </p:nvSpPr>
          <p:spPr>
            <a:xfrm>
              <a:off x="3551734" y="4489690"/>
              <a:ext cx="49454" cy="32501"/>
            </a:xfrm>
            <a:custGeom>
              <a:avLst/>
              <a:gdLst/>
              <a:ahLst/>
              <a:cxnLst/>
              <a:rect l="l" t="t" r="r" b="b"/>
              <a:pathLst>
                <a:path w="1759" h="1156" extrusionOk="0">
                  <a:moveTo>
                    <a:pt x="1523" y="0"/>
                  </a:moveTo>
                  <a:cubicBezTo>
                    <a:pt x="1426" y="303"/>
                    <a:pt x="1123" y="435"/>
                    <a:pt x="774" y="435"/>
                  </a:cubicBezTo>
                  <a:cubicBezTo>
                    <a:pt x="542" y="435"/>
                    <a:pt x="289" y="377"/>
                    <a:pt x="61" y="270"/>
                  </a:cubicBezTo>
                  <a:cubicBezTo>
                    <a:pt x="43" y="296"/>
                    <a:pt x="22" y="313"/>
                    <a:pt x="0" y="331"/>
                  </a:cubicBezTo>
                  <a:cubicBezTo>
                    <a:pt x="43" y="395"/>
                    <a:pt x="83" y="456"/>
                    <a:pt x="129" y="517"/>
                  </a:cubicBezTo>
                  <a:cubicBezTo>
                    <a:pt x="279" y="731"/>
                    <a:pt x="528" y="981"/>
                    <a:pt x="806" y="1155"/>
                  </a:cubicBezTo>
                  <a:cubicBezTo>
                    <a:pt x="1156" y="973"/>
                    <a:pt x="1469" y="734"/>
                    <a:pt x="1758" y="456"/>
                  </a:cubicBezTo>
                  <a:cubicBezTo>
                    <a:pt x="1669" y="310"/>
                    <a:pt x="1590" y="157"/>
                    <a:pt x="1523"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1" name="Google Shape;6181;p119"/>
            <p:cNvSpPr/>
            <p:nvPr/>
          </p:nvSpPr>
          <p:spPr>
            <a:xfrm>
              <a:off x="3583616" y="4429216"/>
              <a:ext cx="11836" cy="60503"/>
            </a:xfrm>
            <a:custGeom>
              <a:avLst/>
              <a:gdLst/>
              <a:ahLst/>
              <a:cxnLst/>
              <a:rect l="l" t="t" r="r" b="b"/>
              <a:pathLst>
                <a:path w="421" h="2152" extrusionOk="0">
                  <a:moveTo>
                    <a:pt x="410" y="0"/>
                  </a:moveTo>
                  <a:lnTo>
                    <a:pt x="410" y="0"/>
                  </a:lnTo>
                  <a:cubicBezTo>
                    <a:pt x="271" y="214"/>
                    <a:pt x="136" y="425"/>
                    <a:pt x="0" y="639"/>
                  </a:cubicBezTo>
                  <a:cubicBezTo>
                    <a:pt x="65" y="1177"/>
                    <a:pt x="189" y="1687"/>
                    <a:pt x="389" y="2151"/>
                  </a:cubicBezTo>
                  <a:cubicBezTo>
                    <a:pt x="410" y="2076"/>
                    <a:pt x="421" y="1994"/>
                    <a:pt x="417" y="1901"/>
                  </a:cubicBezTo>
                  <a:cubicBezTo>
                    <a:pt x="399" y="1266"/>
                    <a:pt x="396" y="632"/>
                    <a:pt x="410"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2" name="Google Shape;6182;p119"/>
            <p:cNvSpPr/>
            <p:nvPr/>
          </p:nvSpPr>
          <p:spPr>
            <a:xfrm>
              <a:off x="3553449" y="4447153"/>
              <a:ext cx="41104" cy="54768"/>
            </a:xfrm>
            <a:custGeom>
              <a:avLst/>
              <a:gdLst/>
              <a:ahLst/>
              <a:cxnLst/>
              <a:rect l="l" t="t" r="r" b="b"/>
              <a:pathLst>
                <a:path w="1462" h="1948" extrusionOk="0">
                  <a:moveTo>
                    <a:pt x="1073" y="1"/>
                  </a:moveTo>
                  <a:cubicBezTo>
                    <a:pt x="1006" y="108"/>
                    <a:pt x="937" y="215"/>
                    <a:pt x="866" y="322"/>
                  </a:cubicBezTo>
                  <a:cubicBezTo>
                    <a:pt x="667" y="636"/>
                    <a:pt x="331" y="1427"/>
                    <a:pt x="0" y="1783"/>
                  </a:cubicBezTo>
                  <a:cubicBezTo>
                    <a:pt x="228" y="1890"/>
                    <a:pt x="481" y="1948"/>
                    <a:pt x="713" y="1948"/>
                  </a:cubicBezTo>
                  <a:cubicBezTo>
                    <a:pt x="1062" y="1948"/>
                    <a:pt x="1365" y="1816"/>
                    <a:pt x="1462" y="1513"/>
                  </a:cubicBezTo>
                  <a:cubicBezTo>
                    <a:pt x="1262" y="1049"/>
                    <a:pt x="1138" y="539"/>
                    <a:pt x="1073"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83" name="Google Shape;6183;p119"/>
          <p:cNvGrpSpPr/>
          <p:nvPr/>
        </p:nvGrpSpPr>
        <p:grpSpPr>
          <a:xfrm>
            <a:off x="4034340" y="3241953"/>
            <a:ext cx="294645" cy="468329"/>
            <a:chOff x="3803666" y="3241953"/>
            <a:chExt cx="294645" cy="468329"/>
          </a:xfrm>
        </p:grpSpPr>
        <p:sp>
          <p:nvSpPr>
            <p:cNvPr id="6184" name="Google Shape;6184;p119"/>
            <p:cNvSpPr/>
            <p:nvPr/>
          </p:nvSpPr>
          <p:spPr>
            <a:xfrm>
              <a:off x="3803666" y="3241953"/>
              <a:ext cx="294645" cy="361671"/>
            </a:xfrm>
            <a:custGeom>
              <a:avLst/>
              <a:gdLst/>
              <a:ahLst/>
              <a:cxnLst/>
              <a:rect l="l" t="t" r="r" b="b"/>
              <a:pathLst>
                <a:path w="10480" h="12864" extrusionOk="0">
                  <a:moveTo>
                    <a:pt x="5120" y="1"/>
                  </a:moveTo>
                  <a:cubicBezTo>
                    <a:pt x="2935" y="1"/>
                    <a:pt x="838" y="1327"/>
                    <a:pt x="157" y="3781"/>
                  </a:cubicBezTo>
                  <a:cubicBezTo>
                    <a:pt x="0" y="4355"/>
                    <a:pt x="1070" y="5354"/>
                    <a:pt x="1630" y="5354"/>
                  </a:cubicBezTo>
                  <a:cubicBezTo>
                    <a:pt x="1776" y="5354"/>
                    <a:pt x="1886" y="5285"/>
                    <a:pt x="1933" y="5122"/>
                  </a:cubicBezTo>
                  <a:cubicBezTo>
                    <a:pt x="2468" y="3189"/>
                    <a:pt x="4104" y="1742"/>
                    <a:pt x="6123" y="1742"/>
                  </a:cubicBezTo>
                  <a:lnTo>
                    <a:pt x="6248" y="1742"/>
                  </a:lnTo>
                  <a:cubicBezTo>
                    <a:pt x="6329" y="1610"/>
                    <a:pt x="6454" y="1499"/>
                    <a:pt x="6633" y="1431"/>
                  </a:cubicBezTo>
                  <a:cubicBezTo>
                    <a:pt x="6903" y="1324"/>
                    <a:pt x="7168" y="1274"/>
                    <a:pt x="7417" y="1274"/>
                  </a:cubicBezTo>
                  <a:cubicBezTo>
                    <a:pt x="8843" y="1274"/>
                    <a:pt x="9816" y="2864"/>
                    <a:pt x="9268" y="4319"/>
                  </a:cubicBezTo>
                  <a:cubicBezTo>
                    <a:pt x="8932" y="5211"/>
                    <a:pt x="8180" y="5660"/>
                    <a:pt x="7370" y="6081"/>
                  </a:cubicBezTo>
                  <a:cubicBezTo>
                    <a:pt x="6615" y="6470"/>
                    <a:pt x="5987" y="6933"/>
                    <a:pt x="5577" y="7611"/>
                  </a:cubicBezTo>
                  <a:cubicBezTo>
                    <a:pt x="5691" y="7500"/>
                    <a:pt x="5812" y="7393"/>
                    <a:pt x="5933" y="7293"/>
                  </a:cubicBezTo>
                  <a:cubicBezTo>
                    <a:pt x="6764" y="6608"/>
                    <a:pt x="7762" y="6177"/>
                    <a:pt x="8657" y="5593"/>
                  </a:cubicBezTo>
                  <a:cubicBezTo>
                    <a:pt x="10448" y="4423"/>
                    <a:pt x="10479" y="2965"/>
                    <a:pt x="8907" y="1506"/>
                  </a:cubicBezTo>
                  <a:cubicBezTo>
                    <a:pt x="7805" y="486"/>
                    <a:pt x="6447" y="1"/>
                    <a:pt x="5120" y="1"/>
                  </a:cubicBezTo>
                  <a:close/>
                  <a:moveTo>
                    <a:pt x="4129" y="5842"/>
                  </a:moveTo>
                  <a:cubicBezTo>
                    <a:pt x="3198" y="6687"/>
                    <a:pt x="2446" y="7943"/>
                    <a:pt x="2349" y="9222"/>
                  </a:cubicBezTo>
                  <a:cubicBezTo>
                    <a:pt x="2364" y="9219"/>
                    <a:pt x="2382" y="9219"/>
                    <a:pt x="2400" y="9219"/>
                  </a:cubicBezTo>
                  <a:cubicBezTo>
                    <a:pt x="2542" y="9219"/>
                    <a:pt x="2739" y="9290"/>
                    <a:pt x="2863" y="9344"/>
                  </a:cubicBezTo>
                  <a:cubicBezTo>
                    <a:pt x="3127" y="9454"/>
                    <a:pt x="3391" y="9633"/>
                    <a:pt x="3608" y="9814"/>
                  </a:cubicBezTo>
                  <a:cubicBezTo>
                    <a:pt x="3748" y="9936"/>
                    <a:pt x="4008" y="10153"/>
                    <a:pt x="4072" y="10342"/>
                  </a:cubicBezTo>
                  <a:cubicBezTo>
                    <a:pt x="4094" y="10403"/>
                    <a:pt x="4115" y="10459"/>
                    <a:pt x="4136" y="10520"/>
                  </a:cubicBezTo>
                  <a:cubicBezTo>
                    <a:pt x="4179" y="10003"/>
                    <a:pt x="4446" y="9276"/>
                    <a:pt x="4546" y="9041"/>
                  </a:cubicBezTo>
                  <a:lnTo>
                    <a:pt x="4497" y="9041"/>
                  </a:lnTo>
                  <a:cubicBezTo>
                    <a:pt x="3862" y="9041"/>
                    <a:pt x="3124" y="8277"/>
                    <a:pt x="3352" y="7507"/>
                  </a:cubicBezTo>
                  <a:cubicBezTo>
                    <a:pt x="3530" y="6908"/>
                    <a:pt x="3783" y="6345"/>
                    <a:pt x="4129" y="5842"/>
                  </a:cubicBezTo>
                  <a:close/>
                  <a:moveTo>
                    <a:pt x="2349" y="9821"/>
                  </a:moveTo>
                  <a:cubicBezTo>
                    <a:pt x="2367" y="9982"/>
                    <a:pt x="2392" y="10142"/>
                    <a:pt x="2432" y="10299"/>
                  </a:cubicBezTo>
                  <a:cubicBezTo>
                    <a:pt x="2756" y="11640"/>
                    <a:pt x="4001" y="12821"/>
                    <a:pt x="5402" y="12863"/>
                  </a:cubicBezTo>
                  <a:lnTo>
                    <a:pt x="5427" y="12863"/>
                  </a:lnTo>
                  <a:cubicBezTo>
                    <a:pt x="6383" y="12863"/>
                    <a:pt x="5096" y="11098"/>
                    <a:pt x="4393" y="11076"/>
                  </a:cubicBezTo>
                  <a:cubicBezTo>
                    <a:pt x="4368" y="11076"/>
                    <a:pt x="4347" y="11073"/>
                    <a:pt x="4325" y="11066"/>
                  </a:cubicBezTo>
                  <a:lnTo>
                    <a:pt x="4325" y="11066"/>
                  </a:lnTo>
                  <a:cubicBezTo>
                    <a:pt x="4390" y="11254"/>
                    <a:pt x="4454" y="11440"/>
                    <a:pt x="4518" y="11629"/>
                  </a:cubicBezTo>
                  <a:cubicBezTo>
                    <a:pt x="4596" y="11854"/>
                    <a:pt x="4507" y="11925"/>
                    <a:pt x="4365" y="11925"/>
                  </a:cubicBezTo>
                  <a:cubicBezTo>
                    <a:pt x="4218" y="11925"/>
                    <a:pt x="4023" y="11850"/>
                    <a:pt x="3901" y="11800"/>
                  </a:cubicBezTo>
                  <a:cubicBezTo>
                    <a:pt x="3637" y="11690"/>
                    <a:pt x="3373" y="11508"/>
                    <a:pt x="3156" y="11326"/>
                  </a:cubicBezTo>
                  <a:cubicBezTo>
                    <a:pt x="3017" y="11208"/>
                    <a:pt x="2756" y="10987"/>
                    <a:pt x="2692" y="10798"/>
                  </a:cubicBezTo>
                  <a:cubicBezTo>
                    <a:pt x="2578" y="10474"/>
                    <a:pt x="2464" y="10146"/>
                    <a:pt x="2349" y="982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5" name="Google Shape;6185;p119"/>
            <p:cNvSpPr/>
            <p:nvPr/>
          </p:nvSpPr>
          <p:spPr>
            <a:xfrm>
              <a:off x="3892788" y="3641484"/>
              <a:ext cx="88141" cy="68797"/>
            </a:xfrm>
            <a:custGeom>
              <a:avLst/>
              <a:gdLst/>
              <a:ahLst/>
              <a:cxnLst/>
              <a:rect l="l" t="t" r="r" b="b"/>
              <a:pathLst>
                <a:path w="3135" h="2447" extrusionOk="0">
                  <a:moveTo>
                    <a:pt x="2057" y="0"/>
                  </a:moveTo>
                  <a:cubicBezTo>
                    <a:pt x="1893" y="0"/>
                    <a:pt x="1733" y="32"/>
                    <a:pt x="1587" y="89"/>
                  </a:cubicBezTo>
                  <a:cubicBezTo>
                    <a:pt x="1786" y="552"/>
                    <a:pt x="1059" y="1376"/>
                    <a:pt x="324" y="1376"/>
                  </a:cubicBezTo>
                  <a:cubicBezTo>
                    <a:pt x="232" y="1376"/>
                    <a:pt x="146" y="1369"/>
                    <a:pt x="71" y="1358"/>
                  </a:cubicBezTo>
                  <a:cubicBezTo>
                    <a:pt x="25" y="1490"/>
                    <a:pt x="0" y="1630"/>
                    <a:pt x="25" y="1758"/>
                  </a:cubicBezTo>
                  <a:cubicBezTo>
                    <a:pt x="71" y="2000"/>
                    <a:pt x="206" y="2229"/>
                    <a:pt x="438" y="2339"/>
                  </a:cubicBezTo>
                  <a:cubicBezTo>
                    <a:pt x="599" y="2418"/>
                    <a:pt x="759" y="2446"/>
                    <a:pt x="927" y="2446"/>
                  </a:cubicBezTo>
                  <a:cubicBezTo>
                    <a:pt x="1027" y="2446"/>
                    <a:pt x="1131" y="2435"/>
                    <a:pt x="1238" y="2418"/>
                  </a:cubicBezTo>
                  <a:cubicBezTo>
                    <a:pt x="1947" y="2300"/>
                    <a:pt x="2535" y="1804"/>
                    <a:pt x="2874" y="1187"/>
                  </a:cubicBezTo>
                  <a:cubicBezTo>
                    <a:pt x="3134" y="717"/>
                    <a:pt x="2821" y="121"/>
                    <a:pt x="2303" y="25"/>
                  </a:cubicBezTo>
                  <a:cubicBezTo>
                    <a:pt x="2222" y="7"/>
                    <a:pt x="2140" y="0"/>
                    <a:pt x="2057"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6" name="Google Shape;6186;p119"/>
            <p:cNvSpPr/>
            <p:nvPr/>
          </p:nvSpPr>
          <p:spPr>
            <a:xfrm>
              <a:off x="3919749" y="3290899"/>
              <a:ext cx="112207" cy="205239"/>
            </a:xfrm>
            <a:custGeom>
              <a:avLst/>
              <a:gdLst/>
              <a:ahLst/>
              <a:cxnLst/>
              <a:rect l="l" t="t" r="r" b="b"/>
              <a:pathLst>
                <a:path w="3991" h="7300" extrusionOk="0">
                  <a:moveTo>
                    <a:pt x="2119" y="1"/>
                  </a:moveTo>
                  <a:lnTo>
                    <a:pt x="2119" y="1"/>
                  </a:lnTo>
                  <a:cubicBezTo>
                    <a:pt x="1747" y="610"/>
                    <a:pt x="2293" y="1719"/>
                    <a:pt x="3056" y="1811"/>
                  </a:cubicBezTo>
                  <a:cubicBezTo>
                    <a:pt x="3039" y="1826"/>
                    <a:pt x="3021" y="1837"/>
                    <a:pt x="2999" y="1847"/>
                  </a:cubicBezTo>
                  <a:cubicBezTo>
                    <a:pt x="2777" y="2033"/>
                    <a:pt x="2514" y="2143"/>
                    <a:pt x="2261" y="2275"/>
                  </a:cubicBezTo>
                  <a:cubicBezTo>
                    <a:pt x="1790" y="2522"/>
                    <a:pt x="1327" y="2764"/>
                    <a:pt x="913" y="3103"/>
                  </a:cubicBezTo>
                  <a:cubicBezTo>
                    <a:pt x="557" y="3395"/>
                    <a:pt x="253" y="3730"/>
                    <a:pt x="0" y="4101"/>
                  </a:cubicBezTo>
                  <a:cubicBezTo>
                    <a:pt x="60" y="4048"/>
                    <a:pt x="121" y="3994"/>
                    <a:pt x="182" y="3944"/>
                  </a:cubicBezTo>
                  <a:cubicBezTo>
                    <a:pt x="945" y="3306"/>
                    <a:pt x="1869" y="2885"/>
                    <a:pt x="2706" y="2361"/>
                  </a:cubicBezTo>
                  <a:cubicBezTo>
                    <a:pt x="2956" y="2208"/>
                    <a:pt x="3958" y="1709"/>
                    <a:pt x="3990" y="1395"/>
                  </a:cubicBezTo>
                  <a:cubicBezTo>
                    <a:pt x="3801" y="1016"/>
                    <a:pt x="3612" y="639"/>
                    <a:pt x="3424" y="261"/>
                  </a:cubicBezTo>
                  <a:cubicBezTo>
                    <a:pt x="3095" y="132"/>
                    <a:pt x="2756" y="54"/>
                    <a:pt x="2407" y="22"/>
                  </a:cubicBezTo>
                  <a:cubicBezTo>
                    <a:pt x="2311" y="11"/>
                    <a:pt x="2214" y="4"/>
                    <a:pt x="2119" y="1"/>
                  </a:cubicBezTo>
                  <a:close/>
                  <a:moveTo>
                    <a:pt x="1448" y="5870"/>
                  </a:moveTo>
                  <a:cubicBezTo>
                    <a:pt x="1041" y="6266"/>
                    <a:pt x="695" y="6722"/>
                    <a:pt x="445" y="7239"/>
                  </a:cubicBezTo>
                  <a:cubicBezTo>
                    <a:pt x="439" y="7253"/>
                    <a:pt x="432" y="7275"/>
                    <a:pt x="417" y="7300"/>
                  </a:cubicBezTo>
                  <a:cubicBezTo>
                    <a:pt x="710" y="7282"/>
                    <a:pt x="974" y="7092"/>
                    <a:pt x="1102" y="6661"/>
                  </a:cubicBezTo>
                  <a:cubicBezTo>
                    <a:pt x="1187" y="6368"/>
                    <a:pt x="1306" y="6105"/>
                    <a:pt x="1448" y="587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7" name="Google Shape;6187;p119"/>
            <p:cNvSpPr/>
            <p:nvPr/>
          </p:nvSpPr>
          <p:spPr>
            <a:xfrm>
              <a:off x="3891466" y="3277770"/>
              <a:ext cx="188202" cy="218369"/>
            </a:xfrm>
            <a:custGeom>
              <a:avLst/>
              <a:gdLst/>
              <a:ahLst/>
              <a:cxnLst/>
              <a:rect l="l" t="t" r="r" b="b"/>
              <a:pathLst>
                <a:path w="6694" h="7767" extrusionOk="0">
                  <a:moveTo>
                    <a:pt x="4294" y="0"/>
                  </a:moveTo>
                  <a:cubicBezTo>
                    <a:pt x="4045" y="0"/>
                    <a:pt x="3780" y="50"/>
                    <a:pt x="3510" y="157"/>
                  </a:cubicBezTo>
                  <a:cubicBezTo>
                    <a:pt x="3331" y="225"/>
                    <a:pt x="3206" y="336"/>
                    <a:pt x="3125" y="468"/>
                  </a:cubicBezTo>
                  <a:cubicBezTo>
                    <a:pt x="3220" y="471"/>
                    <a:pt x="3317" y="478"/>
                    <a:pt x="3413" y="489"/>
                  </a:cubicBezTo>
                  <a:cubicBezTo>
                    <a:pt x="3762" y="521"/>
                    <a:pt x="4101" y="599"/>
                    <a:pt x="4430" y="728"/>
                  </a:cubicBezTo>
                  <a:cubicBezTo>
                    <a:pt x="4618" y="1106"/>
                    <a:pt x="4807" y="1483"/>
                    <a:pt x="4996" y="1862"/>
                  </a:cubicBezTo>
                  <a:cubicBezTo>
                    <a:pt x="4964" y="2176"/>
                    <a:pt x="3962" y="2675"/>
                    <a:pt x="3712" y="2828"/>
                  </a:cubicBezTo>
                  <a:cubicBezTo>
                    <a:pt x="2875" y="3352"/>
                    <a:pt x="1951" y="3773"/>
                    <a:pt x="1188" y="4411"/>
                  </a:cubicBezTo>
                  <a:cubicBezTo>
                    <a:pt x="1127" y="4461"/>
                    <a:pt x="1066" y="4515"/>
                    <a:pt x="1006" y="4568"/>
                  </a:cubicBezTo>
                  <a:cubicBezTo>
                    <a:pt x="660" y="5071"/>
                    <a:pt x="407" y="5634"/>
                    <a:pt x="229" y="6233"/>
                  </a:cubicBezTo>
                  <a:cubicBezTo>
                    <a:pt x="1" y="7003"/>
                    <a:pt x="739" y="7767"/>
                    <a:pt x="1374" y="7767"/>
                  </a:cubicBezTo>
                  <a:lnTo>
                    <a:pt x="1423" y="7767"/>
                  </a:lnTo>
                  <a:cubicBezTo>
                    <a:pt x="1438" y="7742"/>
                    <a:pt x="1445" y="7720"/>
                    <a:pt x="1451" y="7706"/>
                  </a:cubicBezTo>
                  <a:cubicBezTo>
                    <a:pt x="1701" y="7189"/>
                    <a:pt x="2047" y="6733"/>
                    <a:pt x="2454" y="6337"/>
                  </a:cubicBezTo>
                  <a:cubicBezTo>
                    <a:pt x="2864" y="5659"/>
                    <a:pt x="3492" y="5196"/>
                    <a:pt x="4247" y="4807"/>
                  </a:cubicBezTo>
                  <a:cubicBezTo>
                    <a:pt x="5057" y="4386"/>
                    <a:pt x="5809" y="3937"/>
                    <a:pt x="6145" y="3045"/>
                  </a:cubicBezTo>
                  <a:cubicBezTo>
                    <a:pt x="6693" y="1590"/>
                    <a:pt x="5720" y="0"/>
                    <a:pt x="4294"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8" name="Google Shape;6188;p119"/>
            <p:cNvSpPr/>
            <p:nvPr/>
          </p:nvSpPr>
          <p:spPr>
            <a:xfrm>
              <a:off x="3864786" y="3501194"/>
              <a:ext cx="60503" cy="51900"/>
            </a:xfrm>
            <a:custGeom>
              <a:avLst/>
              <a:gdLst/>
              <a:ahLst/>
              <a:cxnLst/>
              <a:rect l="l" t="t" r="r" b="b"/>
              <a:pathLst>
                <a:path w="2152" h="1846" extrusionOk="0">
                  <a:moveTo>
                    <a:pt x="175" y="1"/>
                  </a:moveTo>
                  <a:lnTo>
                    <a:pt x="175" y="1"/>
                  </a:lnTo>
                  <a:cubicBezTo>
                    <a:pt x="62" y="16"/>
                    <a:pt x="1" y="94"/>
                    <a:pt x="73" y="294"/>
                  </a:cubicBezTo>
                  <a:cubicBezTo>
                    <a:pt x="108" y="394"/>
                    <a:pt x="140" y="497"/>
                    <a:pt x="175" y="600"/>
                  </a:cubicBezTo>
                  <a:cubicBezTo>
                    <a:pt x="158" y="401"/>
                    <a:pt x="158" y="201"/>
                    <a:pt x="175" y="1"/>
                  </a:cubicBezTo>
                  <a:close/>
                  <a:moveTo>
                    <a:pt x="1962" y="1299"/>
                  </a:moveTo>
                  <a:lnTo>
                    <a:pt x="1962" y="1299"/>
                  </a:lnTo>
                  <a:cubicBezTo>
                    <a:pt x="1938" y="1577"/>
                    <a:pt x="1980" y="1795"/>
                    <a:pt x="2151" y="1845"/>
                  </a:cubicBezTo>
                  <a:cubicBezTo>
                    <a:pt x="2087" y="1663"/>
                    <a:pt x="2023" y="1482"/>
                    <a:pt x="1962" y="1299"/>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9" name="Google Shape;6189;p119"/>
            <p:cNvSpPr/>
            <p:nvPr/>
          </p:nvSpPr>
          <p:spPr>
            <a:xfrm>
              <a:off x="3869228" y="3501109"/>
              <a:ext cx="63652" cy="76135"/>
            </a:xfrm>
            <a:custGeom>
              <a:avLst/>
              <a:gdLst/>
              <a:ahLst/>
              <a:cxnLst/>
              <a:rect l="l" t="t" r="r" b="b"/>
              <a:pathLst>
                <a:path w="2264" h="2708" extrusionOk="0">
                  <a:moveTo>
                    <a:pt x="68" y="1"/>
                  </a:moveTo>
                  <a:cubicBezTo>
                    <a:pt x="50" y="1"/>
                    <a:pt x="32" y="1"/>
                    <a:pt x="17" y="4"/>
                  </a:cubicBezTo>
                  <a:cubicBezTo>
                    <a:pt x="0" y="204"/>
                    <a:pt x="0" y="404"/>
                    <a:pt x="17" y="603"/>
                  </a:cubicBezTo>
                  <a:cubicBezTo>
                    <a:pt x="132" y="928"/>
                    <a:pt x="246" y="1256"/>
                    <a:pt x="360" y="1580"/>
                  </a:cubicBezTo>
                  <a:cubicBezTo>
                    <a:pt x="424" y="1769"/>
                    <a:pt x="685" y="1990"/>
                    <a:pt x="824" y="2108"/>
                  </a:cubicBezTo>
                  <a:cubicBezTo>
                    <a:pt x="1041" y="2290"/>
                    <a:pt x="1305" y="2472"/>
                    <a:pt x="1569" y="2582"/>
                  </a:cubicBezTo>
                  <a:cubicBezTo>
                    <a:pt x="1691" y="2632"/>
                    <a:pt x="1886" y="2707"/>
                    <a:pt x="2033" y="2707"/>
                  </a:cubicBezTo>
                  <a:cubicBezTo>
                    <a:pt x="2175" y="2707"/>
                    <a:pt x="2264" y="2636"/>
                    <a:pt x="2186" y="2411"/>
                  </a:cubicBezTo>
                  <a:cubicBezTo>
                    <a:pt x="2122" y="2222"/>
                    <a:pt x="2058" y="2036"/>
                    <a:pt x="1993" y="1848"/>
                  </a:cubicBezTo>
                  <a:cubicBezTo>
                    <a:pt x="1822" y="1798"/>
                    <a:pt x="1780" y="1580"/>
                    <a:pt x="1804" y="1302"/>
                  </a:cubicBezTo>
                  <a:cubicBezTo>
                    <a:pt x="1783" y="1241"/>
                    <a:pt x="1762" y="1185"/>
                    <a:pt x="1740" y="1124"/>
                  </a:cubicBezTo>
                  <a:cubicBezTo>
                    <a:pt x="1676" y="935"/>
                    <a:pt x="1416" y="718"/>
                    <a:pt x="1276" y="596"/>
                  </a:cubicBezTo>
                  <a:cubicBezTo>
                    <a:pt x="1059" y="415"/>
                    <a:pt x="795" y="236"/>
                    <a:pt x="531" y="126"/>
                  </a:cubicBezTo>
                  <a:cubicBezTo>
                    <a:pt x="407" y="72"/>
                    <a:pt x="210" y="1"/>
                    <a:pt x="68"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0" name="Google Shape;6190;p119"/>
            <p:cNvSpPr/>
            <p:nvPr/>
          </p:nvSpPr>
          <p:spPr>
            <a:xfrm>
              <a:off x="3863408" y="3635242"/>
              <a:ext cx="73999" cy="44450"/>
            </a:xfrm>
            <a:custGeom>
              <a:avLst/>
              <a:gdLst/>
              <a:ahLst/>
              <a:cxnLst/>
              <a:rect l="l" t="t" r="r" b="b"/>
              <a:pathLst>
                <a:path w="2632" h="1581" extrusionOk="0">
                  <a:moveTo>
                    <a:pt x="1908" y="1"/>
                  </a:moveTo>
                  <a:cubicBezTo>
                    <a:pt x="945" y="1"/>
                    <a:pt x="0" y="1406"/>
                    <a:pt x="1116" y="1580"/>
                  </a:cubicBezTo>
                  <a:cubicBezTo>
                    <a:pt x="1162" y="1459"/>
                    <a:pt x="1227" y="1345"/>
                    <a:pt x="1298" y="1256"/>
                  </a:cubicBezTo>
                  <a:cubicBezTo>
                    <a:pt x="1458" y="1057"/>
                    <a:pt x="1743" y="853"/>
                    <a:pt x="2000" y="792"/>
                  </a:cubicBezTo>
                  <a:cubicBezTo>
                    <a:pt x="2165" y="571"/>
                    <a:pt x="2382" y="404"/>
                    <a:pt x="2632" y="311"/>
                  </a:cubicBezTo>
                  <a:cubicBezTo>
                    <a:pt x="2553" y="126"/>
                    <a:pt x="2329" y="1"/>
                    <a:pt x="1908"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1" name="Google Shape;6191;p119"/>
            <p:cNvSpPr/>
            <p:nvPr/>
          </p:nvSpPr>
          <p:spPr>
            <a:xfrm>
              <a:off x="3894784" y="3643986"/>
              <a:ext cx="48245" cy="36212"/>
            </a:xfrm>
            <a:custGeom>
              <a:avLst/>
              <a:gdLst/>
              <a:ahLst/>
              <a:cxnLst/>
              <a:rect l="l" t="t" r="r" b="b"/>
              <a:pathLst>
                <a:path w="1716" h="1288" extrusionOk="0">
                  <a:moveTo>
                    <a:pt x="1516" y="0"/>
                  </a:moveTo>
                  <a:cubicBezTo>
                    <a:pt x="1266" y="93"/>
                    <a:pt x="1049" y="260"/>
                    <a:pt x="884" y="481"/>
                  </a:cubicBezTo>
                  <a:cubicBezTo>
                    <a:pt x="627" y="542"/>
                    <a:pt x="342" y="746"/>
                    <a:pt x="182" y="945"/>
                  </a:cubicBezTo>
                  <a:cubicBezTo>
                    <a:pt x="111" y="1034"/>
                    <a:pt x="46" y="1148"/>
                    <a:pt x="0" y="1269"/>
                  </a:cubicBezTo>
                  <a:cubicBezTo>
                    <a:pt x="75" y="1280"/>
                    <a:pt x="161" y="1287"/>
                    <a:pt x="253" y="1287"/>
                  </a:cubicBezTo>
                  <a:cubicBezTo>
                    <a:pt x="988" y="1287"/>
                    <a:pt x="1715" y="463"/>
                    <a:pt x="1516"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92" name="Google Shape;6192;p119"/>
          <p:cNvGrpSpPr/>
          <p:nvPr/>
        </p:nvGrpSpPr>
        <p:grpSpPr>
          <a:xfrm>
            <a:off x="4332463" y="3179117"/>
            <a:ext cx="120837" cy="535156"/>
            <a:chOff x="4101789" y="3179117"/>
            <a:chExt cx="120837" cy="535156"/>
          </a:xfrm>
        </p:grpSpPr>
        <p:sp>
          <p:nvSpPr>
            <p:cNvPr id="6193" name="Google Shape;6193;p119"/>
            <p:cNvSpPr/>
            <p:nvPr/>
          </p:nvSpPr>
          <p:spPr>
            <a:xfrm>
              <a:off x="4135076" y="3179117"/>
              <a:ext cx="87550" cy="429400"/>
            </a:xfrm>
            <a:custGeom>
              <a:avLst/>
              <a:gdLst/>
              <a:ahLst/>
              <a:cxnLst/>
              <a:rect l="l" t="t" r="r" b="b"/>
              <a:pathLst>
                <a:path w="3114" h="15273" extrusionOk="0">
                  <a:moveTo>
                    <a:pt x="1769" y="1"/>
                  </a:moveTo>
                  <a:cubicBezTo>
                    <a:pt x="1408" y="1"/>
                    <a:pt x="1066" y="168"/>
                    <a:pt x="881" y="557"/>
                  </a:cubicBezTo>
                  <a:cubicBezTo>
                    <a:pt x="796" y="731"/>
                    <a:pt x="714" y="906"/>
                    <a:pt x="628" y="1085"/>
                  </a:cubicBezTo>
                  <a:cubicBezTo>
                    <a:pt x="467" y="1420"/>
                    <a:pt x="503" y="1734"/>
                    <a:pt x="656" y="1983"/>
                  </a:cubicBezTo>
                  <a:cubicBezTo>
                    <a:pt x="375" y="4589"/>
                    <a:pt x="186" y="7204"/>
                    <a:pt x="86" y="9821"/>
                  </a:cubicBezTo>
                  <a:cubicBezTo>
                    <a:pt x="296" y="7489"/>
                    <a:pt x="506" y="5160"/>
                    <a:pt x="720" y="2828"/>
                  </a:cubicBezTo>
                  <a:cubicBezTo>
                    <a:pt x="767" y="2321"/>
                    <a:pt x="1038" y="2119"/>
                    <a:pt x="1362" y="2119"/>
                  </a:cubicBezTo>
                  <a:cubicBezTo>
                    <a:pt x="1954" y="2119"/>
                    <a:pt x="2725" y="2789"/>
                    <a:pt x="2657" y="3534"/>
                  </a:cubicBezTo>
                  <a:cubicBezTo>
                    <a:pt x="2418" y="6155"/>
                    <a:pt x="2179" y="8776"/>
                    <a:pt x="1943" y="11397"/>
                  </a:cubicBezTo>
                  <a:cubicBezTo>
                    <a:pt x="1897" y="11903"/>
                    <a:pt x="1627" y="12107"/>
                    <a:pt x="1298" y="12107"/>
                  </a:cubicBezTo>
                  <a:cubicBezTo>
                    <a:pt x="814" y="12107"/>
                    <a:pt x="207" y="11654"/>
                    <a:pt x="44" y="11080"/>
                  </a:cubicBezTo>
                  <a:cubicBezTo>
                    <a:pt x="14" y="12160"/>
                    <a:pt x="1" y="13240"/>
                    <a:pt x="1" y="14320"/>
                  </a:cubicBezTo>
                  <a:cubicBezTo>
                    <a:pt x="4" y="14952"/>
                    <a:pt x="542" y="15273"/>
                    <a:pt x="1095" y="15273"/>
                  </a:cubicBezTo>
                  <a:cubicBezTo>
                    <a:pt x="1676" y="15273"/>
                    <a:pt x="2272" y="14923"/>
                    <a:pt x="2269" y="14221"/>
                  </a:cubicBezTo>
                  <a:cubicBezTo>
                    <a:pt x="2264" y="9885"/>
                    <a:pt x="2521" y="5567"/>
                    <a:pt x="3028" y="1263"/>
                  </a:cubicBezTo>
                  <a:cubicBezTo>
                    <a:pt x="3113" y="539"/>
                    <a:pt x="2418" y="1"/>
                    <a:pt x="1769"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4" name="Google Shape;6194;p119"/>
            <p:cNvSpPr/>
            <p:nvPr/>
          </p:nvSpPr>
          <p:spPr>
            <a:xfrm>
              <a:off x="4134879" y="3455199"/>
              <a:ext cx="2643" cy="35425"/>
            </a:xfrm>
            <a:custGeom>
              <a:avLst/>
              <a:gdLst/>
              <a:ahLst/>
              <a:cxnLst/>
              <a:rect l="l" t="t" r="r" b="b"/>
              <a:pathLst>
                <a:path w="94" h="1260" extrusionOk="0">
                  <a:moveTo>
                    <a:pt x="93" y="1"/>
                  </a:moveTo>
                  <a:cubicBezTo>
                    <a:pt x="64" y="289"/>
                    <a:pt x="39" y="582"/>
                    <a:pt x="15" y="871"/>
                  </a:cubicBezTo>
                  <a:cubicBezTo>
                    <a:pt x="0" y="1003"/>
                    <a:pt x="15" y="1135"/>
                    <a:pt x="51" y="1260"/>
                  </a:cubicBezTo>
                  <a:cubicBezTo>
                    <a:pt x="61" y="839"/>
                    <a:pt x="75" y="422"/>
                    <a:pt x="93"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5" name="Google Shape;6195;p119"/>
            <p:cNvSpPr/>
            <p:nvPr/>
          </p:nvSpPr>
          <p:spPr>
            <a:xfrm>
              <a:off x="4136285" y="3238663"/>
              <a:ext cx="75404" cy="280841"/>
            </a:xfrm>
            <a:custGeom>
              <a:avLst/>
              <a:gdLst/>
              <a:ahLst/>
              <a:cxnLst/>
              <a:rect l="l" t="t" r="r" b="b"/>
              <a:pathLst>
                <a:path w="2682" h="9989" extrusionOk="0">
                  <a:moveTo>
                    <a:pt x="1319" y="1"/>
                  </a:moveTo>
                  <a:cubicBezTo>
                    <a:pt x="995" y="1"/>
                    <a:pt x="724" y="203"/>
                    <a:pt x="677" y="710"/>
                  </a:cubicBezTo>
                  <a:cubicBezTo>
                    <a:pt x="463" y="3042"/>
                    <a:pt x="253" y="5371"/>
                    <a:pt x="43" y="7703"/>
                  </a:cubicBezTo>
                  <a:cubicBezTo>
                    <a:pt x="25" y="8124"/>
                    <a:pt x="11" y="8541"/>
                    <a:pt x="1" y="8962"/>
                  </a:cubicBezTo>
                  <a:cubicBezTo>
                    <a:pt x="164" y="9536"/>
                    <a:pt x="771" y="9989"/>
                    <a:pt x="1255" y="9989"/>
                  </a:cubicBezTo>
                  <a:cubicBezTo>
                    <a:pt x="1584" y="9989"/>
                    <a:pt x="1854" y="9785"/>
                    <a:pt x="1900" y="9279"/>
                  </a:cubicBezTo>
                  <a:cubicBezTo>
                    <a:pt x="2136" y="6658"/>
                    <a:pt x="2375" y="4037"/>
                    <a:pt x="2614" y="1416"/>
                  </a:cubicBezTo>
                  <a:cubicBezTo>
                    <a:pt x="2682" y="671"/>
                    <a:pt x="1911" y="1"/>
                    <a:pt x="1319"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6" name="Google Shape;6196;p119"/>
            <p:cNvSpPr/>
            <p:nvPr/>
          </p:nvSpPr>
          <p:spPr>
            <a:xfrm>
              <a:off x="4101789" y="3654191"/>
              <a:ext cx="61459" cy="60082"/>
            </a:xfrm>
            <a:custGeom>
              <a:avLst/>
              <a:gdLst/>
              <a:ahLst/>
              <a:cxnLst/>
              <a:rect l="l" t="t" r="r" b="b"/>
              <a:pathLst>
                <a:path w="2186" h="2137" extrusionOk="0">
                  <a:moveTo>
                    <a:pt x="1509" y="1"/>
                  </a:moveTo>
                  <a:lnTo>
                    <a:pt x="1509" y="1"/>
                  </a:lnTo>
                  <a:cubicBezTo>
                    <a:pt x="1216" y="100"/>
                    <a:pt x="945" y="243"/>
                    <a:pt x="728" y="383"/>
                  </a:cubicBezTo>
                  <a:cubicBezTo>
                    <a:pt x="379" y="607"/>
                    <a:pt x="15" y="939"/>
                    <a:pt x="8" y="1380"/>
                  </a:cubicBezTo>
                  <a:cubicBezTo>
                    <a:pt x="0" y="1773"/>
                    <a:pt x="290" y="2026"/>
                    <a:pt x="660" y="2104"/>
                  </a:cubicBezTo>
                  <a:cubicBezTo>
                    <a:pt x="771" y="2126"/>
                    <a:pt x="885" y="2137"/>
                    <a:pt x="999" y="2137"/>
                  </a:cubicBezTo>
                  <a:cubicBezTo>
                    <a:pt x="1399" y="2137"/>
                    <a:pt x="1819" y="2015"/>
                    <a:pt x="2186" y="1844"/>
                  </a:cubicBezTo>
                  <a:cubicBezTo>
                    <a:pt x="1797" y="1691"/>
                    <a:pt x="1491" y="1334"/>
                    <a:pt x="1498" y="900"/>
                  </a:cubicBezTo>
                  <a:cubicBezTo>
                    <a:pt x="1501" y="600"/>
                    <a:pt x="1506" y="300"/>
                    <a:pt x="1509"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7" name="Google Shape;6197;p119"/>
            <p:cNvSpPr/>
            <p:nvPr/>
          </p:nvSpPr>
          <p:spPr>
            <a:xfrm>
              <a:off x="4144213" y="3623716"/>
              <a:ext cx="64383" cy="84570"/>
            </a:xfrm>
            <a:custGeom>
              <a:avLst/>
              <a:gdLst/>
              <a:ahLst/>
              <a:cxnLst/>
              <a:rect l="l" t="t" r="r" b="b"/>
              <a:pathLst>
                <a:path w="2290" h="3008" extrusionOk="0">
                  <a:moveTo>
                    <a:pt x="1526" y="2283"/>
                  </a:moveTo>
                  <a:cubicBezTo>
                    <a:pt x="1480" y="2318"/>
                    <a:pt x="1447" y="2347"/>
                    <a:pt x="1444" y="2361"/>
                  </a:cubicBezTo>
                  <a:cubicBezTo>
                    <a:pt x="1473" y="2333"/>
                    <a:pt x="1498" y="2308"/>
                    <a:pt x="1526" y="2283"/>
                  </a:cubicBezTo>
                  <a:close/>
                  <a:moveTo>
                    <a:pt x="1177" y="1"/>
                  </a:moveTo>
                  <a:cubicBezTo>
                    <a:pt x="656" y="1"/>
                    <a:pt x="7" y="307"/>
                    <a:pt x="0" y="910"/>
                  </a:cubicBezTo>
                  <a:lnTo>
                    <a:pt x="0" y="1085"/>
                  </a:lnTo>
                  <a:cubicBezTo>
                    <a:pt x="257" y="992"/>
                    <a:pt x="524" y="935"/>
                    <a:pt x="784" y="935"/>
                  </a:cubicBezTo>
                  <a:cubicBezTo>
                    <a:pt x="963" y="935"/>
                    <a:pt x="1137" y="963"/>
                    <a:pt x="1297" y="1028"/>
                  </a:cubicBezTo>
                  <a:cubicBezTo>
                    <a:pt x="1369" y="1060"/>
                    <a:pt x="1437" y="1099"/>
                    <a:pt x="1494" y="1146"/>
                  </a:cubicBezTo>
                  <a:cubicBezTo>
                    <a:pt x="1554" y="1135"/>
                    <a:pt x="1623" y="1131"/>
                    <a:pt x="1694" y="1131"/>
                  </a:cubicBezTo>
                  <a:cubicBezTo>
                    <a:pt x="1872" y="1131"/>
                    <a:pt x="2051" y="1171"/>
                    <a:pt x="2140" y="1306"/>
                  </a:cubicBezTo>
                  <a:cubicBezTo>
                    <a:pt x="2243" y="1467"/>
                    <a:pt x="2171" y="1663"/>
                    <a:pt x="2072" y="1809"/>
                  </a:cubicBezTo>
                  <a:cubicBezTo>
                    <a:pt x="2000" y="1919"/>
                    <a:pt x="1904" y="2012"/>
                    <a:pt x="1804" y="2101"/>
                  </a:cubicBezTo>
                  <a:cubicBezTo>
                    <a:pt x="1801" y="2101"/>
                    <a:pt x="1708" y="2158"/>
                    <a:pt x="1618" y="2219"/>
                  </a:cubicBezTo>
                  <a:cubicBezTo>
                    <a:pt x="1572" y="2308"/>
                    <a:pt x="1508" y="2382"/>
                    <a:pt x="1430" y="2443"/>
                  </a:cubicBezTo>
                  <a:cubicBezTo>
                    <a:pt x="1333" y="2529"/>
                    <a:pt x="1233" y="2607"/>
                    <a:pt x="1126" y="2675"/>
                  </a:cubicBezTo>
                  <a:cubicBezTo>
                    <a:pt x="991" y="2764"/>
                    <a:pt x="841" y="2850"/>
                    <a:pt x="677" y="2928"/>
                  </a:cubicBezTo>
                  <a:cubicBezTo>
                    <a:pt x="805" y="2978"/>
                    <a:pt x="945" y="3007"/>
                    <a:pt x="1080" y="3007"/>
                  </a:cubicBezTo>
                  <a:lnTo>
                    <a:pt x="1098" y="3007"/>
                  </a:lnTo>
                  <a:cubicBezTo>
                    <a:pt x="1615" y="3007"/>
                    <a:pt x="2264" y="2700"/>
                    <a:pt x="2271" y="2097"/>
                  </a:cubicBezTo>
                  <a:cubicBezTo>
                    <a:pt x="2275" y="1740"/>
                    <a:pt x="2278" y="1381"/>
                    <a:pt x="2286" y="1024"/>
                  </a:cubicBezTo>
                  <a:cubicBezTo>
                    <a:pt x="2289" y="447"/>
                    <a:pt x="1747" y="8"/>
                    <a:pt x="1190"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8" name="Google Shape;6198;p119"/>
            <p:cNvSpPr/>
            <p:nvPr/>
          </p:nvSpPr>
          <p:spPr>
            <a:xfrm>
              <a:off x="4143707" y="3650002"/>
              <a:ext cx="63596" cy="56061"/>
            </a:xfrm>
            <a:custGeom>
              <a:avLst/>
              <a:gdLst/>
              <a:ahLst/>
              <a:cxnLst/>
              <a:rect l="l" t="t" r="r" b="b"/>
              <a:pathLst>
                <a:path w="2262" h="1994" extrusionOk="0">
                  <a:moveTo>
                    <a:pt x="1544" y="1348"/>
                  </a:moveTo>
                  <a:cubicBezTo>
                    <a:pt x="1516" y="1373"/>
                    <a:pt x="1491" y="1398"/>
                    <a:pt x="1462" y="1426"/>
                  </a:cubicBezTo>
                  <a:cubicBezTo>
                    <a:pt x="1465" y="1412"/>
                    <a:pt x="1498" y="1383"/>
                    <a:pt x="1544" y="1348"/>
                  </a:cubicBezTo>
                  <a:close/>
                  <a:moveTo>
                    <a:pt x="802" y="0"/>
                  </a:moveTo>
                  <a:cubicBezTo>
                    <a:pt x="542" y="0"/>
                    <a:pt x="275" y="57"/>
                    <a:pt x="18" y="150"/>
                  </a:cubicBezTo>
                  <a:cubicBezTo>
                    <a:pt x="15" y="449"/>
                    <a:pt x="10" y="749"/>
                    <a:pt x="7" y="1049"/>
                  </a:cubicBezTo>
                  <a:cubicBezTo>
                    <a:pt x="0" y="1483"/>
                    <a:pt x="306" y="1840"/>
                    <a:pt x="695" y="1993"/>
                  </a:cubicBezTo>
                  <a:cubicBezTo>
                    <a:pt x="859" y="1915"/>
                    <a:pt x="1009" y="1829"/>
                    <a:pt x="1144" y="1740"/>
                  </a:cubicBezTo>
                  <a:cubicBezTo>
                    <a:pt x="1251" y="1672"/>
                    <a:pt x="1351" y="1594"/>
                    <a:pt x="1448" y="1508"/>
                  </a:cubicBezTo>
                  <a:cubicBezTo>
                    <a:pt x="1526" y="1447"/>
                    <a:pt x="1590" y="1373"/>
                    <a:pt x="1636" y="1284"/>
                  </a:cubicBezTo>
                  <a:cubicBezTo>
                    <a:pt x="1726" y="1223"/>
                    <a:pt x="1819" y="1166"/>
                    <a:pt x="1822" y="1166"/>
                  </a:cubicBezTo>
                  <a:cubicBezTo>
                    <a:pt x="1922" y="1077"/>
                    <a:pt x="2018" y="984"/>
                    <a:pt x="2090" y="874"/>
                  </a:cubicBezTo>
                  <a:cubicBezTo>
                    <a:pt x="2189" y="728"/>
                    <a:pt x="2261" y="532"/>
                    <a:pt x="2158" y="371"/>
                  </a:cubicBezTo>
                  <a:cubicBezTo>
                    <a:pt x="2069" y="236"/>
                    <a:pt x="1890" y="196"/>
                    <a:pt x="1712" y="196"/>
                  </a:cubicBezTo>
                  <a:cubicBezTo>
                    <a:pt x="1641" y="196"/>
                    <a:pt x="1572" y="200"/>
                    <a:pt x="1512" y="211"/>
                  </a:cubicBezTo>
                  <a:cubicBezTo>
                    <a:pt x="1455" y="164"/>
                    <a:pt x="1387" y="125"/>
                    <a:pt x="1315" y="93"/>
                  </a:cubicBezTo>
                  <a:cubicBezTo>
                    <a:pt x="1155" y="28"/>
                    <a:pt x="981" y="0"/>
                    <a:pt x="802"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99" name="Google Shape;6199;p119"/>
          <p:cNvGrpSpPr/>
          <p:nvPr/>
        </p:nvGrpSpPr>
        <p:grpSpPr>
          <a:xfrm>
            <a:off x="3876844" y="2922463"/>
            <a:ext cx="239423" cy="202231"/>
            <a:chOff x="3646170" y="2922463"/>
            <a:chExt cx="239423" cy="202231"/>
          </a:xfrm>
        </p:grpSpPr>
        <p:sp>
          <p:nvSpPr>
            <p:cNvPr id="6200" name="Google Shape;6200;p119"/>
            <p:cNvSpPr/>
            <p:nvPr/>
          </p:nvSpPr>
          <p:spPr>
            <a:xfrm>
              <a:off x="3715949" y="2937729"/>
              <a:ext cx="107090" cy="186965"/>
            </a:xfrm>
            <a:custGeom>
              <a:avLst/>
              <a:gdLst/>
              <a:ahLst/>
              <a:cxnLst/>
              <a:rect l="l" t="t" r="r" b="b"/>
              <a:pathLst>
                <a:path w="3809" h="6650" extrusionOk="0">
                  <a:moveTo>
                    <a:pt x="756" y="1"/>
                  </a:moveTo>
                  <a:cubicBezTo>
                    <a:pt x="335" y="1"/>
                    <a:pt x="0" y="50"/>
                    <a:pt x="10" y="125"/>
                  </a:cubicBezTo>
                  <a:cubicBezTo>
                    <a:pt x="107" y="642"/>
                    <a:pt x="211" y="1163"/>
                    <a:pt x="321" y="1676"/>
                  </a:cubicBezTo>
                  <a:cubicBezTo>
                    <a:pt x="752" y="1943"/>
                    <a:pt x="1180" y="2208"/>
                    <a:pt x="1612" y="2475"/>
                  </a:cubicBezTo>
                  <a:cubicBezTo>
                    <a:pt x="1897" y="2132"/>
                    <a:pt x="2182" y="1787"/>
                    <a:pt x="2467" y="1444"/>
                  </a:cubicBezTo>
                  <a:cubicBezTo>
                    <a:pt x="2400" y="1113"/>
                    <a:pt x="2336" y="781"/>
                    <a:pt x="2275" y="450"/>
                  </a:cubicBezTo>
                  <a:cubicBezTo>
                    <a:pt x="2214" y="118"/>
                    <a:pt x="1391" y="1"/>
                    <a:pt x="756" y="1"/>
                  </a:cubicBezTo>
                  <a:close/>
                  <a:moveTo>
                    <a:pt x="2217" y="4849"/>
                  </a:moveTo>
                  <a:cubicBezTo>
                    <a:pt x="2029" y="4925"/>
                    <a:pt x="1837" y="4996"/>
                    <a:pt x="1644" y="5063"/>
                  </a:cubicBezTo>
                  <a:cubicBezTo>
                    <a:pt x="1529" y="5199"/>
                    <a:pt x="1416" y="5338"/>
                    <a:pt x="1302" y="5478"/>
                  </a:cubicBezTo>
                  <a:cubicBezTo>
                    <a:pt x="1376" y="5727"/>
                    <a:pt x="1455" y="5980"/>
                    <a:pt x="1533" y="6230"/>
                  </a:cubicBezTo>
                  <a:cubicBezTo>
                    <a:pt x="1636" y="6558"/>
                    <a:pt x="2354" y="6650"/>
                    <a:pt x="2953" y="6650"/>
                  </a:cubicBezTo>
                  <a:cubicBezTo>
                    <a:pt x="3416" y="6650"/>
                    <a:pt x="3808" y="6597"/>
                    <a:pt x="3794" y="6558"/>
                  </a:cubicBezTo>
                  <a:cubicBezTo>
                    <a:pt x="3701" y="6258"/>
                    <a:pt x="3608" y="5955"/>
                    <a:pt x="3519" y="5656"/>
                  </a:cubicBezTo>
                  <a:cubicBezTo>
                    <a:pt x="3505" y="5649"/>
                    <a:pt x="3494" y="5641"/>
                    <a:pt x="3480" y="5631"/>
                  </a:cubicBezTo>
                  <a:cubicBezTo>
                    <a:pt x="3060" y="5371"/>
                    <a:pt x="2639" y="5110"/>
                    <a:pt x="2217" y="4849"/>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1" name="Google Shape;6201;p119"/>
            <p:cNvSpPr/>
            <p:nvPr/>
          </p:nvSpPr>
          <p:spPr>
            <a:xfrm>
              <a:off x="3801726" y="2992158"/>
              <a:ext cx="66408" cy="58479"/>
            </a:xfrm>
            <a:custGeom>
              <a:avLst/>
              <a:gdLst/>
              <a:ahLst/>
              <a:cxnLst/>
              <a:rect l="l" t="t" r="r" b="b"/>
              <a:pathLst>
                <a:path w="2362" h="2080" extrusionOk="0">
                  <a:moveTo>
                    <a:pt x="1189" y="0"/>
                  </a:moveTo>
                  <a:cubicBezTo>
                    <a:pt x="792" y="478"/>
                    <a:pt x="397" y="956"/>
                    <a:pt x="1" y="1430"/>
                  </a:cubicBezTo>
                  <a:cubicBezTo>
                    <a:pt x="347" y="1648"/>
                    <a:pt x="697" y="1865"/>
                    <a:pt x="1046" y="2079"/>
                  </a:cubicBezTo>
                  <a:cubicBezTo>
                    <a:pt x="1317" y="1944"/>
                    <a:pt x="1588" y="1801"/>
                    <a:pt x="1855" y="1655"/>
                  </a:cubicBezTo>
                  <a:cubicBezTo>
                    <a:pt x="2362" y="1376"/>
                    <a:pt x="2038" y="635"/>
                    <a:pt x="1745" y="346"/>
                  </a:cubicBezTo>
                  <a:cubicBezTo>
                    <a:pt x="1584" y="183"/>
                    <a:pt x="1392" y="64"/>
                    <a:pt x="1189"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2" name="Google Shape;6202;p119"/>
            <p:cNvSpPr/>
            <p:nvPr/>
          </p:nvSpPr>
          <p:spPr>
            <a:xfrm>
              <a:off x="3762169" y="3069444"/>
              <a:ext cx="16138" cy="10656"/>
            </a:xfrm>
            <a:custGeom>
              <a:avLst/>
              <a:gdLst/>
              <a:ahLst/>
              <a:cxnLst/>
              <a:rect l="l" t="t" r="r" b="b"/>
              <a:pathLst>
                <a:path w="574" h="379" extrusionOk="0">
                  <a:moveTo>
                    <a:pt x="310" y="1"/>
                  </a:moveTo>
                  <a:cubicBezTo>
                    <a:pt x="206" y="129"/>
                    <a:pt x="103" y="253"/>
                    <a:pt x="0" y="378"/>
                  </a:cubicBezTo>
                  <a:cubicBezTo>
                    <a:pt x="193" y="311"/>
                    <a:pt x="385" y="240"/>
                    <a:pt x="573" y="164"/>
                  </a:cubicBezTo>
                  <a:cubicBezTo>
                    <a:pt x="488" y="111"/>
                    <a:pt x="399" y="57"/>
                    <a:pt x="310"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3" name="Google Shape;6203;p119"/>
            <p:cNvSpPr/>
            <p:nvPr/>
          </p:nvSpPr>
          <p:spPr>
            <a:xfrm>
              <a:off x="3669926" y="3034582"/>
              <a:ext cx="60475" cy="49117"/>
            </a:xfrm>
            <a:custGeom>
              <a:avLst/>
              <a:gdLst/>
              <a:ahLst/>
              <a:cxnLst/>
              <a:rect l="l" t="t" r="r" b="b"/>
              <a:pathLst>
                <a:path w="2151" h="1747" extrusionOk="0">
                  <a:moveTo>
                    <a:pt x="1587" y="0"/>
                  </a:moveTo>
                  <a:cubicBezTo>
                    <a:pt x="1338" y="81"/>
                    <a:pt x="1084" y="157"/>
                    <a:pt x="831" y="228"/>
                  </a:cubicBezTo>
                  <a:cubicBezTo>
                    <a:pt x="0" y="456"/>
                    <a:pt x="357" y="1297"/>
                    <a:pt x="992" y="1747"/>
                  </a:cubicBezTo>
                  <a:cubicBezTo>
                    <a:pt x="1377" y="1284"/>
                    <a:pt x="1766" y="816"/>
                    <a:pt x="2151" y="349"/>
                  </a:cubicBezTo>
                  <a:cubicBezTo>
                    <a:pt x="1965" y="235"/>
                    <a:pt x="1776" y="117"/>
                    <a:pt x="1587"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4" name="Google Shape;6204;p119"/>
            <p:cNvSpPr/>
            <p:nvPr/>
          </p:nvSpPr>
          <p:spPr>
            <a:xfrm>
              <a:off x="3785307" y="2922463"/>
              <a:ext cx="100286" cy="81449"/>
            </a:xfrm>
            <a:custGeom>
              <a:avLst/>
              <a:gdLst/>
              <a:ahLst/>
              <a:cxnLst/>
              <a:rect l="l" t="t" r="r" b="b"/>
              <a:pathLst>
                <a:path w="3567" h="2897" extrusionOk="0">
                  <a:moveTo>
                    <a:pt x="2461" y="1"/>
                  </a:moveTo>
                  <a:cubicBezTo>
                    <a:pt x="1965" y="1"/>
                    <a:pt x="1459" y="229"/>
                    <a:pt x="1149" y="603"/>
                  </a:cubicBezTo>
                  <a:cubicBezTo>
                    <a:pt x="767" y="1064"/>
                    <a:pt x="382" y="1528"/>
                    <a:pt x="0" y="1987"/>
                  </a:cubicBezTo>
                  <a:cubicBezTo>
                    <a:pt x="61" y="2290"/>
                    <a:pt x="125" y="2593"/>
                    <a:pt x="193" y="2897"/>
                  </a:cubicBezTo>
                  <a:cubicBezTo>
                    <a:pt x="407" y="2793"/>
                    <a:pt x="617" y="2683"/>
                    <a:pt x="824" y="2568"/>
                  </a:cubicBezTo>
                  <a:cubicBezTo>
                    <a:pt x="1006" y="2465"/>
                    <a:pt x="1202" y="2419"/>
                    <a:pt x="1394" y="2419"/>
                  </a:cubicBezTo>
                  <a:cubicBezTo>
                    <a:pt x="1523" y="2419"/>
                    <a:pt x="1648" y="2440"/>
                    <a:pt x="1773" y="2479"/>
                  </a:cubicBezTo>
                  <a:cubicBezTo>
                    <a:pt x="2254" y="1898"/>
                    <a:pt x="2735" y="1321"/>
                    <a:pt x="3216" y="739"/>
                  </a:cubicBezTo>
                  <a:cubicBezTo>
                    <a:pt x="3566" y="318"/>
                    <a:pt x="2938" y="44"/>
                    <a:pt x="2614" y="12"/>
                  </a:cubicBezTo>
                  <a:cubicBezTo>
                    <a:pt x="2564" y="4"/>
                    <a:pt x="2510" y="1"/>
                    <a:pt x="2461"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5" name="Google Shape;6205;p119"/>
            <p:cNvSpPr/>
            <p:nvPr/>
          </p:nvSpPr>
          <p:spPr>
            <a:xfrm>
              <a:off x="3761241" y="2978326"/>
              <a:ext cx="29493" cy="35003"/>
            </a:xfrm>
            <a:custGeom>
              <a:avLst/>
              <a:gdLst/>
              <a:ahLst/>
              <a:cxnLst/>
              <a:rect l="l" t="t" r="r" b="b"/>
              <a:pathLst>
                <a:path w="1049" h="1245" extrusionOk="0">
                  <a:moveTo>
                    <a:pt x="856" y="0"/>
                  </a:moveTo>
                  <a:cubicBezTo>
                    <a:pt x="571" y="343"/>
                    <a:pt x="286" y="688"/>
                    <a:pt x="1" y="1031"/>
                  </a:cubicBezTo>
                  <a:cubicBezTo>
                    <a:pt x="114" y="1102"/>
                    <a:pt x="229" y="1174"/>
                    <a:pt x="343" y="1245"/>
                  </a:cubicBezTo>
                  <a:cubicBezTo>
                    <a:pt x="582" y="1138"/>
                    <a:pt x="817" y="1027"/>
                    <a:pt x="1049" y="910"/>
                  </a:cubicBezTo>
                  <a:cubicBezTo>
                    <a:pt x="981" y="606"/>
                    <a:pt x="917" y="303"/>
                    <a:pt x="856"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6" name="Google Shape;6206;p119"/>
            <p:cNvSpPr/>
            <p:nvPr/>
          </p:nvSpPr>
          <p:spPr>
            <a:xfrm>
              <a:off x="3682269" y="3083670"/>
              <a:ext cx="70288" cy="27693"/>
            </a:xfrm>
            <a:custGeom>
              <a:avLst/>
              <a:gdLst/>
              <a:ahLst/>
              <a:cxnLst/>
              <a:rect l="l" t="t" r="r" b="b"/>
              <a:pathLst>
                <a:path w="2500" h="985" extrusionOk="0">
                  <a:moveTo>
                    <a:pt x="553" y="1"/>
                  </a:moveTo>
                  <a:cubicBezTo>
                    <a:pt x="484" y="83"/>
                    <a:pt x="417" y="165"/>
                    <a:pt x="349" y="247"/>
                  </a:cubicBezTo>
                  <a:cubicBezTo>
                    <a:pt x="0" y="667"/>
                    <a:pt x="627" y="945"/>
                    <a:pt x="952" y="978"/>
                  </a:cubicBezTo>
                  <a:cubicBezTo>
                    <a:pt x="1002" y="981"/>
                    <a:pt x="1055" y="985"/>
                    <a:pt x="1105" y="985"/>
                  </a:cubicBezTo>
                  <a:cubicBezTo>
                    <a:pt x="1597" y="985"/>
                    <a:pt x="2104" y="757"/>
                    <a:pt x="2414" y="382"/>
                  </a:cubicBezTo>
                  <a:cubicBezTo>
                    <a:pt x="2442" y="351"/>
                    <a:pt x="2471" y="318"/>
                    <a:pt x="2500" y="287"/>
                  </a:cubicBezTo>
                  <a:cubicBezTo>
                    <a:pt x="2471" y="193"/>
                    <a:pt x="2446" y="104"/>
                    <a:pt x="2418" y="15"/>
                  </a:cubicBezTo>
                  <a:cubicBezTo>
                    <a:pt x="2146" y="104"/>
                    <a:pt x="1872" y="186"/>
                    <a:pt x="1594" y="265"/>
                  </a:cubicBezTo>
                  <a:cubicBezTo>
                    <a:pt x="1519" y="287"/>
                    <a:pt x="1440" y="293"/>
                    <a:pt x="1358" y="293"/>
                  </a:cubicBezTo>
                  <a:cubicBezTo>
                    <a:pt x="1083" y="293"/>
                    <a:pt x="795" y="180"/>
                    <a:pt x="553"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7" name="Google Shape;6207;p119"/>
            <p:cNvSpPr/>
            <p:nvPr/>
          </p:nvSpPr>
          <p:spPr>
            <a:xfrm>
              <a:off x="3750221" y="3080071"/>
              <a:ext cx="11977" cy="11668"/>
            </a:xfrm>
            <a:custGeom>
              <a:avLst/>
              <a:gdLst/>
              <a:ahLst/>
              <a:cxnLst/>
              <a:rect l="l" t="t" r="r" b="b"/>
              <a:pathLst>
                <a:path w="426" h="415" extrusionOk="0">
                  <a:moveTo>
                    <a:pt x="425" y="0"/>
                  </a:moveTo>
                  <a:lnTo>
                    <a:pt x="425" y="0"/>
                  </a:lnTo>
                  <a:cubicBezTo>
                    <a:pt x="282" y="51"/>
                    <a:pt x="143" y="97"/>
                    <a:pt x="1" y="143"/>
                  </a:cubicBezTo>
                  <a:cubicBezTo>
                    <a:pt x="29" y="232"/>
                    <a:pt x="54" y="321"/>
                    <a:pt x="83" y="415"/>
                  </a:cubicBezTo>
                  <a:cubicBezTo>
                    <a:pt x="197" y="275"/>
                    <a:pt x="310" y="136"/>
                    <a:pt x="425"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8" name="Google Shape;6208;p119"/>
            <p:cNvSpPr/>
            <p:nvPr/>
          </p:nvSpPr>
          <p:spPr>
            <a:xfrm>
              <a:off x="3697788" y="2990443"/>
              <a:ext cx="137370" cy="101495"/>
            </a:xfrm>
            <a:custGeom>
              <a:avLst/>
              <a:gdLst/>
              <a:ahLst/>
              <a:cxnLst/>
              <a:rect l="l" t="t" r="r" b="b"/>
              <a:pathLst>
                <a:path w="4886" h="3610" extrusionOk="0">
                  <a:moveTo>
                    <a:pt x="4507" y="1"/>
                  </a:moveTo>
                  <a:cubicBezTo>
                    <a:pt x="4315" y="1"/>
                    <a:pt x="4119" y="47"/>
                    <a:pt x="3937" y="150"/>
                  </a:cubicBezTo>
                  <a:cubicBezTo>
                    <a:pt x="3730" y="265"/>
                    <a:pt x="3520" y="375"/>
                    <a:pt x="3306" y="479"/>
                  </a:cubicBezTo>
                  <a:cubicBezTo>
                    <a:pt x="3374" y="782"/>
                    <a:pt x="3445" y="1081"/>
                    <a:pt x="3516" y="1381"/>
                  </a:cubicBezTo>
                  <a:cubicBezTo>
                    <a:pt x="3577" y="1420"/>
                    <a:pt x="3638" y="1455"/>
                    <a:pt x="3698" y="1491"/>
                  </a:cubicBezTo>
                  <a:cubicBezTo>
                    <a:pt x="4094" y="1017"/>
                    <a:pt x="4489" y="539"/>
                    <a:pt x="4886" y="61"/>
                  </a:cubicBezTo>
                  <a:cubicBezTo>
                    <a:pt x="4761" y="22"/>
                    <a:pt x="4636" y="1"/>
                    <a:pt x="4507" y="1"/>
                  </a:cubicBezTo>
                  <a:close/>
                  <a:moveTo>
                    <a:pt x="1160" y="1919"/>
                  </a:moveTo>
                  <a:cubicBezTo>
                    <a:pt x="775" y="2386"/>
                    <a:pt x="386" y="2854"/>
                    <a:pt x="1" y="3317"/>
                  </a:cubicBezTo>
                  <a:cubicBezTo>
                    <a:pt x="243" y="3496"/>
                    <a:pt x="531" y="3609"/>
                    <a:pt x="806" y="3609"/>
                  </a:cubicBezTo>
                  <a:cubicBezTo>
                    <a:pt x="888" y="3609"/>
                    <a:pt x="967" y="3603"/>
                    <a:pt x="1042" y="3581"/>
                  </a:cubicBezTo>
                  <a:cubicBezTo>
                    <a:pt x="1320" y="3502"/>
                    <a:pt x="1594" y="3420"/>
                    <a:pt x="1866" y="3331"/>
                  </a:cubicBezTo>
                  <a:cubicBezTo>
                    <a:pt x="1751" y="2939"/>
                    <a:pt x="1641" y="2547"/>
                    <a:pt x="1534" y="2151"/>
                  </a:cubicBezTo>
                  <a:cubicBezTo>
                    <a:pt x="1409" y="2076"/>
                    <a:pt x="1285" y="1998"/>
                    <a:pt x="1160" y="1919"/>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9" name="Google Shape;6209;p119"/>
            <p:cNvSpPr/>
            <p:nvPr/>
          </p:nvSpPr>
          <p:spPr>
            <a:xfrm>
              <a:off x="3740887" y="3003881"/>
              <a:ext cx="55780" cy="80240"/>
            </a:xfrm>
            <a:custGeom>
              <a:avLst/>
              <a:gdLst/>
              <a:ahLst/>
              <a:cxnLst/>
              <a:rect l="l" t="t" r="r" b="b"/>
              <a:pathLst>
                <a:path w="1984" h="2854" extrusionOk="0">
                  <a:moveTo>
                    <a:pt x="1773" y="1"/>
                  </a:moveTo>
                  <a:cubicBezTo>
                    <a:pt x="1541" y="118"/>
                    <a:pt x="1306" y="229"/>
                    <a:pt x="1067" y="336"/>
                  </a:cubicBezTo>
                  <a:cubicBezTo>
                    <a:pt x="1373" y="525"/>
                    <a:pt x="1680" y="714"/>
                    <a:pt x="1983" y="903"/>
                  </a:cubicBezTo>
                  <a:cubicBezTo>
                    <a:pt x="1912" y="603"/>
                    <a:pt x="1841" y="304"/>
                    <a:pt x="1773" y="1"/>
                  </a:cubicBezTo>
                  <a:close/>
                  <a:moveTo>
                    <a:pt x="1" y="1673"/>
                  </a:moveTo>
                  <a:lnTo>
                    <a:pt x="1" y="1673"/>
                  </a:lnTo>
                  <a:cubicBezTo>
                    <a:pt x="108" y="2069"/>
                    <a:pt x="218" y="2461"/>
                    <a:pt x="333" y="2853"/>
                  </a:cubicBezTo>
                  <a:cubicBezTo>
                    <a:pt x="475" y="2807"/>
                    <a:pt x="614" y="2761"/>
                    <a:pt x="757" y="2710"/>
                  </a:cubicBezTo>
                  <a:cubicBezTo>
                    <a:pt x="860" y="2585"/>
                    <a:pt x="963" y="2461"/>
                    <a:pt x="1067" y="2333"/>
                  </a:cubicBezTo>
                  <a:cubicBezTo>
                    <a:pt x="714" y="2115"/>
                    <a:pt x="357" y="1894"/>
                    <a:pt x="1" y="1673"/>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0" name="Google Shape;6210;p119"/>
            <p:cNvSpPr/>
            <p:nvPr/>
          </p:nvSpPr>
          <p:spPr>
            <a:xfrm>
              <a:off x="3646170" y="2963369"/>
              <a:ext cx="221378" cy="138691"/>
            </a:xfrm>
            <a:custGeom>
              <a:avLst/>
              <a:gdLst/>
              <a:ahLst/>
              <a:cxnLst/>
              <a:rect l="l" t="t" r="r" b="b"/>
              <a:pathLst>
                <a:path w="7874" h="4933" extrusionOk="0">
                  <a:moveTo>
                    <a:pt x="1241" y="1"/>
                  </a:moveTo>
                  <a:cubicBezTo>
                    <a:pt x="417" y="1"/>
                    <a:pt x="0" y="1028"/>
                    <a:pt x="977" y="1630"/>
                  </a:cubicBezTo>
                  <a:cubicBezTo>
                    <a:pt x="1462" y="1934"/>
                    <a:pt x="1947" y="2234"/>
                    <a:pt x="2432" y="2533"/>
                  </a:cubicBezTo>
                  <a:cubicBezTo>
                    <a:pt x="2678" y="2458"/>
                    <a:pt x="2917" y="2376"/>
                    <a:pt x="3159" y="2290"/>
                  </a:cubicBezTo>
                  <a:cubicBezTo>
                    <a:pt x="3031" y="1784"/>
                    <a:pt x="2913" y="1274"/>
                    <a:pt x="2803" y="764"/>
                  </a:cubicBezTo>
                  <a:cubicBezTo>
                    <a:pt x="2507" y="582"/>
                    <a:pt x="2211" y="397"/>
                    <a:pt x="1915" y="215"/>
                  </a:cubicBezTo>
                  <a:cubicBezTo>
                    <a:pt x="1676" y="65"/>
                    <a:pt x="1448" y="1"/>
                    <a:pt x="1241" y="1"/>
                  </a:cubicBezTo>
                  <a:close/>
                  <a:moveTo>
                    <a:pt x="6579" y="3103"/>
                  </a:moveTo>
                  <a:cubicBezTo>
                    <a:pt x="6276" y="3256"/>
                    <a:pt x="5969" y="3403"/>
                    <a:pt x="5659" y="3539"/>
                  </a:cubicBezTo>
                  <a:cubicBezTo>
                    <a:pt x="5769" y="3941"/>
                    <a:pt x="5884" y="4344"/>
                    <a:pt x="6001" y="4744"/>
                  </a:cubicBezTo>
                  <a:cubicBezTo>
                    <a:pt x="6226" y="4875"/>
                    <a:pt x="6440" y="4933"/>
                    <a:pt x="6633" y="4933"/>
                  </a:cubicBezTo>
                  <a:cubicBezTo>
                    <a:pt x="7456" y="4933"/>
                    <a:pt x="7874" y="3906"/>
                    <a:pt x="6900" y="3303"/>
                  </a:cubicBezTo>
                  <a:cubicBezTo>
                    <a:pt x="6793" y="3235"/>
                    <a:pt x="6686" y="3171"/>
                    <a:pt x="6579" y="3103"/>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1" name="Google Shape;6211;p119"/>
            <p:cNvSpPr/>
            <p:nvPr/>
          </p:nvSpPr>
          <p:spPr>
            <a:xfrm>
              <a:off x="3724974" y="2984848"/>
              <a:ext cx="89940" cy="111898"/>
            </a:xfrm>
            <a:custGeom>
              <a:avLst/>
              <a:gdLst/>
              <a:ahLst/>
              <a:cxnLst/>
              <a:rect l="l" t="t" r="r" b="b"/>
              <a:pathLst>
                <a:path w="3199" h="3980" extrusionOk="0">
                  <a:moveTo>
                    <a:pt x="0" y="0"/>
                  </a:moveTo>
                  <a:lnTo>
                    <a:pt x="0" y="0"/>
                  </a:lnTo>
                  <a:cubicBezTo>
                    <a:pt x="110" y="510"/>
                    <a:pt x="228" y="1020"/>
                    <a:pt x="356" y="1526"/>
                  </a:cubicBezTo>
                  <a:cubicBezTo>
                    <a:pt x="517" y="1465"/>
                    <a:pt x="677" y="1405"/>
                    <a:pt x="838" y="1345"/>
                  </a:cubicBezTo>
                  <a:cubicBezTo>
                    <a:pt x="988" y="1162"/>
                    <a:pt x="1137" y="981"/>
                    <a:pt x="1291" y="799"/>
                  </a:cubicBezTo>
                  <a:cubicBezTo>
                    <a:pt x="859" y="532"/>
                    <a:pt x="431" y="267"/>
                    <a:pt x="0" y="0"/>
                  </a:cubicBezTo>
                  <a:close/>
                  <a:moveTo>
                    <a:pt x="2856" y="2775"/>
                  </a:moveTo>
                  <a:cubicBezTo>
                    <a:pt x="2543" y="2917"/>
                    <a:pt x="2222" y="3048"/>
                    <a:pt x="1896" y="3173"/>
                  </a:cubicBezTo>
                  <a:cubicBezTo>
                    <a:pt x="2318" y="3434"/>
                    <a:pt x="2739" y="3695"/>
                    <a:pt x="3159" y="3955"/>
                  </a:cubicBezTo>
                  <a:cubicBezTo>
                    <a:pt x="3173" y="3965"/>
                    <a:pt x="3184" y="3973"/>
                    <a:pt x="3198" y="3980"/>
                  </a:cubicBezTo>
                  <a:cubicBezTo>
                    <a:pt x="3081" y="3580"/>
                    <a:pt x="2966" y="3177"/>
                    <a:pt x="2856" y="2775"/>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2" name="Google Shape;6212;p119"/>
            <p:cNvSpPr/>
            <p:nvPr/>
          </p:nvSpPr>
          <p:spPr>
            <a:xfrm>
              <a:off x="3798437" y="3032361"/>
              <a:ext cx="32698" cy="30505"/>
            </a:xfrm>
            <a:custGeom>
              <a:avLst/>
              <a:gdLst/>
              <a:ahLst/>
              <a:cxnLst/>
              <a:rect l="l" t="t" r="r" b="b"/>
              <a:pathLst>
                <a:path w="1163" h="1085" extrusionOk="0">
                  <a:moveTo>
                    <a:pt x="118" y="0"/>
                  </a:moveTo>
                  <a:cubicBezTo>
                    <a:pt x="79" y="50"/>
                    <a:pt x="40" y="96"/>
                    <a:pt x="1" y="143"/>
                  </a:cubicBezTo>
                  <a:cubicBezTo>
                    <a:pt x="79" y="456"/>
                    <a:pt x="161" y="771"/>
                    <a:pt x="243" y="1085"/>
                  </a:cubicBezTo>
                  <a:cubicBezTo>
                    <a:pt x="553" y="949"/>
                    <a:pt x="860" y="802"/>
                    <a:pt x="1163" y="649"/>
                  </a:cubicBezTo>
                  <a:cubicBezTo>
                    <a:pt x="814" y="435"/>
                    <a:pt x="464" y="218"/>
                    <a:pt x="118"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3" name="Google Shape;6213;p119"/>
            <p:cNvSpPr/>
            <p:nvPr/>
          </p:nvSpPr>
          <p:spPr>
            <a:xfrm>
              <a:off x="3770856" y="3036381"/>
              <a:ext cx="34413" cy="37702"/>
            </a:xfrm>
            <a:custGeom>
              <a:avLst/>
              <a:gdLst/>
              <a:ahLst/>
              <a:cxnLst/>
              <a:rect l="l" t="t" r="r" b="b"/>
              <a:pathLst>
                <a:path w="1224" h="1341" extrusionOk="0">
                  <a:moveTo>
                    <a:pt x="982" y="0"/>
                  </a:moveTo>
                  <a:cubicBezTo>
                    <a:pt x="654" y="392"/>
                    <a:pt x="329" y="784"/>
                    <a:pt x="1" y="1177"/>
                  </a:cubicBezTo>
                  <a:cubicBezTo>
                    <a:pt x="90" y="1233"/>
                    <a:pt x="179" y="1287"/>
                    <a:pt x="264" y="1340"/>
                  </a:cubicBezTo>
                  <a:cubicBezTo>
                    <a:pt x="590" y="1215"/>
                    <a:pt x="911" y="1084"/>
                    <a:pt x="1224" y="942"/>
                  </a:cubicBezTo>
                  <a:cubicBezTo>
                    <a:pt x="1142" y="628"/>
                    <a:pt x="1060" y="313"/>
                    <a:pt x="982"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4" name="Google Shape;6214;p119"/>
            <p:cNvSpPr/>
            <p:nvPr/>
          </p:nvSpPr>
          <p:spPr>
            <a:xfrm>
              <a:off x="3714516" y="3027750"/>
              <a:ext cx="22604" cy="16672"/>
            </a:xfrm>
            <a:custGeom>
              <a:avLst/>
              <a:gdLst/>
              <a:ahLst/>
              <a:cxnLst/>
              <a:rect l="l" t="t" r="r" b="b"/>
              <a:pathLst>
                <a:path w="804" h="593" extrusionOk="0">
                  <a:moveTo>
                    <a:pt x="728" y="0"/>
                  </a:moveTo>
                  <a:cubicBezTo>
                    <a:pt x="486" y="86"/>
                    <a:pt x="247" y="168"/>
                    <a:pt x="1" y="243"/>
                  </a:cubicBezTo>
                  <a:cubicBezTo>
                    <a:pt x="190" y="360"/>
                    <a:pt x="379" y="478"/>
                    <a:pt x="565" y="592"/>
                  </a:cubicBezTo>
                  <a:cubicBezTo>
                    <a:pt x="647" y="496"/>
                    <a:pt x="725" y="400"/>
                    <a:pt x="803" y="307"/>
                  </a:cubicBezTo>
                  <a:cubicBezTo>
                    <a:pt x="779" y="204"/>
                    <a:pt x="754" y="100"/>
                    <a:pt x="728"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5" name="Google Shape;6215;p119"/>
            <p:cNvSpPr/>
            <p:nvPr/>
          </p:nvSpPr>
          <p:spPr>
            <a:xfrm>
              <a:off x="3734983" y="3022634"/>
              <a:ext cx="13551" cy="13776"/>
            </a:xfrm>
            <a:custGeom>
              <a:avLst/>
              <a:gdLst/>
              <a:ahLst/>
              <a:cxnLst/>
              <a:rect l="l" t="t" r="r" b="b"/>
              <a:pathLst>
                <a:path w="482" h="490" extrusionOk="0">
                  <a:moveTo>
                    <a:pt x="482" y="1"/>
                  </a:moveTo>
                  <a:lnTo>
                    <a:pt x="482" y="1"/>
                  </a:lnTo>
                  <a:cubicBezTo>
                    <a:pt x="321" y="61"/>
                    <a:pt x="161" y="121"/>
                    <a:pt x="0" y="182"/>
                  </a:cubicBezTo>
                  <a:cubicBezTo>
                    <a:pt x="26" y="282"/>
                    <a:pt x="51" y="386"/>
                    <a:pt x="75" y="489"/>
                  </a:cubicBezTo>
                  <a:cubicBezTo>
                    <a:pt x="211" y="325"/>
                    <a:pt x="347" y="164"/>
                    <a:pt x="482"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6" name="Google Shape;6216;p119"/>
            <p:cNvSpPr/>
            <p:nvPr/>
          </p:nvSpPr>
          <p:spPr>
            <a:xfrm>
              <a:off x="3748506" y="3007283"/>
              <a:ext cx="22380" cy="15379"/>
            </a:xfrm>
            <a:custGeom>
              <a:avLst/>
              <a:gdLst/>
              <a:ahLst/>
              <a:cxnLst/>
              <a:rect l="l" t="t" r="r" b="b"/>
              <a:pathLst>
                <a:path w="796" h="547" extrusionOk="0">
                  <a:moveTo>
                    <a:pt x="454" y="1"/>
                  </a:moveTo>
                  <a:cubicBezTo>
                    <a:pt x="300" y="183"/>
                    <a:pt x="151" y="364"/>
                    <a:pt x="1" y="547"/>
                  </a:cubicBezTo>
                  <a:cubicBezTo>
                    <a:pt x="268" y="443"/>
                    <a:pt x="532" y="333"/>
                    <a:pt x="796" y="215"/>
                  </a:cubicBezTo>
                  <a:cubicBezTo>
                    <a:pt x="682" y="144"/>
                    <a:pt x="567" y="72"/>
                    <a:pt x="454"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7" name="Google Shape;6217;p119"/>
            <p:cNvSpPr/>
            <p:nvPr/>
          </p:nvSpPr>
          <p:spPr>
            <a:xfrm>
              <a:off x="3730372" y="3029240"/>
              <a:ext cx="71384" cy="21705"/>
            </a:xfrm>
            <a:custGeom>
              <a:avLst/>
              <a:gdLst/>
              <a:ahLst/>
              <a:cxnLst/>
              <a:rect l="l" t="t" r="r" b="b"/>
              <a:pathLst>
                <a:path w="2539" h="772" extrusionOk="0">
                  <a:moveTo>
                    <a:pt x="2357" y="1"/>
                  </a:moveTo>
                  <a:lnTo>
                    <a:pt x="2357" y="1"/>
                  </a:lnTo>
                  <a:cubicBezTo>
                    <a:pt x="2379" y="87"/>
                    <a:pt x="2400" y="169"/>
                    <a:pt x="2422" y="254"/>
                  </a:cubicBezTo>
                  <a:cubicBezTo>
                    <a:pt x="2461" y="207"/>
                    <a:pt x="2500" y="161"/>
                    <a:pt x="2539" y="111"/>
                  </a:cubicBezTo>
                  <a:cubicBezTo>
                    <a:pt x="2479" y="75"/>
                    <a:pt x="2418" y="40"/>
                    <a:pt x="2357" y="1"/>
                  </a:cubicBezTo>
                  <a:close/>
                  <a:moveTo>
                    <a:pt x="239" y="254"/>
                  </a:moveTo>
                  <a:cubicBezTo>
                    <a:pt x="161" y="347"/>
                    <a:pt x="83" y="443"/>
                    <a:pt x="1" y="539"/>
                  </a:cubicBezTo>
                  <a:cubicBezTo>
                    <a:pt x="126" y="618"/>
                    <a:pt x="250" y="696"/>
                    <a:pt x="375" y="771"/>
                  </a:cubicBezTo>
                  <a:cubicBezTo>
                    <a:pt x="332" y="600"/>
                    <a:pt x="286" y="425"/>
                    <a:pt x="239" y="254"/>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8" name="Google Shape;6218;p119"/>
            <p:cNvSpPr/>
            <p:nvPr/>
          </p:nvSpPr>
          <p:spPr>
            <a:xfrm>
              <a:off x="3737091" y="3013300"/>
              <a:ext cx="61375" cy="56174"/>
            </a:xfrm>
            <a:custGeom>
              <a:avLst/>
              <a:gdLst/>
              <a:ahLst/>
              <a:cxnLst/>
              <a:rect l="l" t="t" r="r" b="b"/>
              <a:pathLst>
                <a:path w="2183" h="1998" extrusionOk="0">
                  <a:moveTo>
                    <a:pt x="1202" y="1"/>
                  </a:moveTo>
                  <a:cubicBezTo>
                    <a:pt x="938" y="119"/>
                    <a:pt x="674" y="229"/>
                    <a:pt x="407" y="333"/>
                  </a:cubicBezTo>
                  <a:cubicBezTo>
                    <a:pt x="272" y="496"/>
                    <a:pt x="136" y="657"/>
                    <a:pt x="0" y="821"/>
                  </a:cubicBezTo>
                  <a:cubicBezTo>
                    <a:pt x="47" y="992"/>
                    <a:pt x="93" y="1167"/>
                    <a:pt x="136" y="1338"/>
                  </a:cubicBezTo>
                  <a:cubicBezTo>
                    <a:pt x="492" y="1559"/>
                    <a:pt x="849" y="1780"/>
                    <a:pt x="1202" y="1998"/>
                  </a:cubicBezTo>
                  <a:cubicBezTo>
                    <a:pt x="1530" y="1605"/>
                    <a:pt x="1855" y="1213"/>
                    <a:pt x="2183" y="821"/>
                  </a:cubicBezTo>
                  <a:cubicBezTo>
                    <a:pt x="2161" y="736"/>
                    <a:pt x="2140" y="654"/>
                    <a:pt x="2118" y="568"/>
                  </a:cubicBezTo>
                  <a:cubicBezTo>
                    <a:pt x="1815" y="379"/>
                    <a:pt x="1508" y="190"/>
                    <a:pt x="1202"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19" name="Google Shape;6219;p119"/>
          <p:cNvGrpSpPr/>
          <p:nvPr/>
        </p:nvGrpSpPr>
        <p:grpSpPr>
          <a:xfrm>
            <a:off x="4148118" y="2717594"/>
            <a:ext cx="421776" cy="426588"/>
            <a:chOff x="3917444" y="2717594"/>
            <a:chExt cx="421776" cy="426588"/>
          </a:xfrm>
        </p:grpSpPr>
        <p:sp>
          <p:nvSpPr>
            <p:cNvPr id="6220" name="Google Shape;6220;p119"/>
            <p:cNvSpPr/>
            <p:nvPr/>
          </p:nvSpPr>
          <p:spPr>
            <a:xfrm>
              <a:off x="3917444" y="2717594"/>
              <a:ext cx="203946" cy="151793"/>
            </a:xfrm>
            <a:custGeom>
              <a:avLst/>
              <a:gdLst/>
              <a:ahLst/>
              <a:cxnLst/>
              <a:rect l="l" t="t" r="r" b="b"/>
              <a:pathLst>
                <a:path w="7254" h="5399" extrusionOk="0">
                  <a:moveTo>
                    <a:pt x="4632" y="1533"/>
                  </a:moveTo>
                  <a:cubicBezTo>
                    <a:pt x="4635" y="1547"/>
                    <a:pt x="4643" y="1562"/>
                    <a:pt x="4650" y="1579"/>
                  </a:cubicBezTo>
                  <a:cubicBezTo>
                    <a:pt x="4653" y="1608"/>
                    <a:pt x="4653" y="1636"/>
                    <a:pt x="4653" y="1665"/>
                  </a:cubicBezTo>
                  <a:cubicBezTo>
                    <a:pt x="4796" y="1626"/>
                    <a:pt x="4946" y="1608"/>
                    <a:pt x="5089" y="1608"/>
                  </a:cubicBezTo>
                  <a:cubicBezTo>
                    <a:pt x="5209" y="1608"/>
                    <a:pt x="5320" y="1618"/>
                    <a:pt x="5420" y="1640"/>
                  </a:cubicBezTo>
                  <a:cubicBezTo>
                    <a:pt x="5966" y="1765"/>
                    <a:pt x="6325" y="2271"/>
                    <a:pt x="6176" y="2813"/>
                  </a:cubicBezTo>
                  <a:cubicBezTo>
                    <a:pt x="5945" y="3644"/>
                    <a:pt x="5370" y="4396"/>
                    <a:pt x="4635" y="4846"/>
                  </a:cubicBezTo>
                  <a:cubicBezTo>
                    <a:pt x="4390" y="4999"/>
                    <a:pt x="4115" y="5081"/>
                    <a:pt x="3844" y="5081"/>
                  </a:cubicBezTo>
                  <a:cubicBezTo>
                    <a:pt x="3555" y="5081"/>
                    <a:pt x="3270" y="4988"/>
                    <a:pt x="3020" y="4788"/>
                  </a:cubicBezTo>
                  <a:cubicBezTo>
                    <a:pt x="2764" y="4579"/>
                    <a:pt x="2664" y="4207"/>
                    <a:pt x="2753" y="3897"/>
                  </a:cubicBezTo>
                  <a:lnTo>
                    <a:pt x="2753" y="3897"/>
                  </a:lnTo>
                  <a:cubicBezTo>
                    <a:pt x="2660" y="3937"/>
                    <a:pt x="2575" y="3962"/>
                    <a:pt x="2500" y="3962"/>
                  </a:cubicBezTo>
                  <a:cubicBezTo>
                    <a:pt x="2450" y="3962"/>
                    <a:pt x="2407" y="3950"/>
                    <a:pt x="2367" y="3929"/>
                  </a:cubicBezTo>
                  <a:cubicBezTo>
                    <a:pt x="1947" y="3701"/>
                    <a:pt x="2474" y="2760"/>
                    <a:pt x="2728" y="2499"/>
                  </a:cubicBezTo>
                  <a:cubicBezTo>
                    <a:pt x="3192" y="2028"/>
                    <a:pt x="3876" y="1825"/>
                    <a:pt x="4482" y="1615"/>
                  </a:cubicBezTo>
                  <a:cubicBezTo>
                    <a:pt x="4543" y="1594"/>
                    <a:pt x="4592" y="1565"/>
                    <a:pt x="4632" y="1533"/>
                  </a:cubicBezTo>
                  <a:close/>
                  <a:moveTo>
                    <a:pt x="4375" y="0"/>
                  </a:moveTo>
                  <a:cubicBezTo>
                    <a:pt x="4111" y="0"/>
                    <a:pt x="3851" y="89"/>
                    <a:pt x="3733" y="271"/>
                  </a:cubicBezTo>
                  <a:cubicBezTo>
                    <a:pt x="3598" y="235"/>
                    <a:pt x="3455" y="214"/>
                    <a:pt x="3313" y="214"/>
                  </a:cubicBezTo>
                  <a:cubicBezTo>
                    <a:pt x="3163" y="214"/>
                    <a:pt x="3017" y="235"/>
                    <a:pt x="2877" y="285"/>
                  </a:cubicBezTo>
                  <a:cubicBezTo>
                    <a:pt x="1590" y="734"/>
                    <a:pt x="0" y="1498"/>
                    <a:pt x="61" y="3109"/>
                  </a:cubicBezTo>
                  <a:cubicBezTo>
                    <a:pt x="118" y="4574"/>
                    <a:pt x="1794" y="5398"/>
                    <a:pt x="3113" y="5398"/>
                  </a:cubicBezTo>
                  <a:cubicBezTo>
                    <a:pt x="3177" y="5398"/>
                    <a:pt x="3238" y="5398"/>
                    <a:pt x="3299" y="5395"/>
                  </a:cubicBezTo>
                  <a:cubicBezTo>
                    <a:pt x="4646" y="5313"/>
                    <a:pt x="6251" y="4218"/>
                    <a:pt x="6707" y="2917"/>
                  </a:cubicBezTo>
                  <a:cubicBezTo>
                    <a:pt x="7253" y="1369"/>
                    <a:pt x="5912" y="57"/>
                    <a:pt x="4418"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1" name="Google Shape;6221;p119"/>
            <p:cNvSpPr/>
            <p:nvPr/>
          </p:nvSpPr>
          <p:spPr>
            <a:xfrm>
              <a:off x="3994814" y="2764376"/>
              <a:ext cx="53559" cy="62809"/>
            </a:xfrm>
            <a:custGeom>
              <a:avLst/>
              <a:gdLst/>
              <a:ahLst/>
              <a:cxnLst/>
              <a:rect l="l" t="t" r="r" b="b"/>
              <a:pathLst>
                <a:path w="1905" h="2234" extrusionOk="0">
                  <a:moveTo>
                    <a:pt x="1901" y="1"/>
                  </a:moveTo>
                  <a:lnTo>
                    <a:pt x="1901" y="1"/>
                  </a:lnTo>
                  <a:cubicBezTo>
                    <a:pt x="1595" y="83"/>
                    <a:pt x="1327" y="265"/>
                    <a:pt x="1238" y="575"/>
                  </a:cubicBezTo>
                  <a:cubicBezTo>
                    <a:pt x="1199" y="718"/>
                    <a:pt x="1152" y="861"/>
                    <a:pt x="1092" y="996"/>
                  </a:cubicBezTo>
                  <a:cubicBezTo>
                    <a:pt x="1079" y="1026"/>
                    <a:pt x="1031" y="1116"/>
                    <a:pt x="1027" y="1127"/>
                  </a:cubicBezTo>
                  <a:lnTo>
                    <a:pt x="1027" y="1127"/>
                  </a:lnTo>
                  <a:lnTo>
                    <a:pt x="1027" y="1124"/>
                  </a:lnTo>
                  <a:cubicBezTo>
                    <a:pt x="992" y="1182"/>
                    <a:pt x="950" y="1238"/>
                    <a:pt x="910" y="1295"/>
                  </a:cubicBezTo>
                  <a:cubicBezTo>
                    <a:pt x="867" y="1348"/>
                    <a:pt x="828" y="1399"/>
                    <a:pt x="782" y="1449"/>
                  </a:cubicBezTo>
                  <a:cubicBezTo>
                    <a:pt x="757" y="1481"/>
                    <a:pt x="682" y="1549"/>
                    <a:pt x="682" y="1549"/>
                  </a:cubicBezTo>
                  <a:lnTo>
                    <a:pt x="685" y="1549"/>
                  </a:lnTo>
                  <a:cubicBezTo>
                    <a:pt x="568" y="1645"/>
                    <a:pt x="446" y="1730"/>
                    <a:pt x="318" y="1812"/>
                  </a:cubicBezTo>
                  <a:cubicBezTo>
                    <a:pt x="155" y="1912"/>
                    <a:pt x="51" y="2066"/>
                    <a:pt x="1" y="2233"/>
                  </a:cubicBezTo>
                  <a:cubicBezTo>
                    <a:pt x="489" y="2030"/>
                    <a:pt x="1164" y="1381"/>
                    <a:pt x="1338" y="1185"/>
                  </a:cubicBezTo>
                  <a:cubicBezTo>
                    <a:pt x="1538" y="963"/>
                    <a:pt x="1727" y="718"/>
                    <a:pt x="1823" y="428"/>
                  </a:cubicBezTo>
                  <a:cubicBezTo>
                    <a:pt x="1880" y="290"/>
                    <a:pt x="1905" y="147"/>
                    <a:pt x="1901"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2" name="Google Shape;6222;p119"/>
            <p:cNvSpPr/>
            <p:nvPr/>
          </p:nvSpPr>
          <p:spPr>
            <a:xfrm>
              <a:off x="3992312" y="2762802"/>
              <a:ext cx="102985" cy="97643"/>
            </a:xfrm>
            <a:custGeom>
              <a:avLst/>
              <a:gdLst/>
              <a:ahLst/>
              <a:cxnLst/>
              <a:rect l="l" t="t" r="r" b="b"/>
              <a:pathLst>
                <a:path w="3663" h="3473" extrusionOk="0">
                  <a:moveTo>
                    <a:pt x="2426" y="0"/>
                  </a:moveTo>
                  <a:cubicBezTo>
                    <a:pt x="2283" y="0"/>
                    <a:pt x="2133" y="18"/>
                    <a:pt x="1990" y="57"/>
                  </a:cubicBezTo>
                  <a:cubicBezTo>
                    <a:pt x="1994" y="203"/>
                    <a:pt x="1969" y="346"/>
                    <a:pt x="1912" y="484"/>
                  </a:cubicBezTo>
                  <a:cubicBezTo>
                    <a:pt x="1816" y="774"/>
                    <a:pt x="1627" y="1019"/>
                    <a:pt x="1427" y="1241"/>
                  </a:cubicBezTo>
                  <a:cubicBezTo>
                    <a:pt x="1253" y="1437"/>
                    <a:pt x="578" y="2086"/>
                    <a:pt x="90" y="2289"/>
                  </a:cubicBezTo>
                  <a:cubicBezTo>
                    <a:pt x="1" y="2599"/>
                    <a:pt x="101" y="2971"/>
                    <a:pt x="357" y="3180"/>
                  </a:cubicBezTo>
                  <a:cubicBezTo>
                    <a:pt x="607" y="3380"/>
                    <a:pt x="892" y="3473"/>
                    <a:pt x="1181" y="3473"/>
                  </a:cubicBezTo>
                  <a:cubicBezTo>
                    <a:pt x="1452" y="3473"/>
                    <a:pt x="1727" y="3391"/>
                    <a:pt x="1972" y="3238"/>
                  </a:cubicBezTo>
                  <a:cubicBezTo>
                    <a:pt x="2707" y="2788"/>
                    <a:pt x="3282" y="2036"/>
                    <a:pt x="3513" y="1205"/>
                  </a:cubicBezTo>
                  <a:cubicBezTo>
                    <a:pt x="3662" y="663"/>
                    <a:pt x="3303" y="157"/>
                    <a:pt x="2757" y="32"/>
                  </a:cubicBezTo>
                  <a:cubicBezTo>
                    <a:pt x="2657" y="10"/>
                    <a:pt x="2546" y="0"/>
                    <a:pt x="2426"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3" name="Google Shape;6223;p119"/>
            <p:cNvSpPr/>
            <p:nvPr/>
          </p:nvSpPr>
          <p:spPr>
            <a:xfrm>
              <a:off x="3955426" y="2745962"/>
              <a:ext cx="282246" cy="398221"/>
            </a:xfrm>
            <a:custGeom>
              <a:avLst/>
              <a:gdLst/>
              <a:ahLst/>
              <a:cxnLst/>
              <a:rect l="l" t="t" r="r" b="b"/>
              <a:pathLst>
                <a:path w="10039" h="14164" extrusionOk="0">
                  <a:moveTo>
                    <a:pt x="8423" y="0"/>
                  </a:moveTo>
                  <a:cubicBezTo>
                    <a:pt x="8202" y="0"/>
                    <a:pt x="7999" y="99"/>
                    <a:pt x="7852" y="335"/>
                  </a:cubicBezTo>
                  <a:cubicBezTo>
                    <a:pt x="5374" y="4375"/>
                    <a:pt x="2892" y="8412"/>
                    <a:pt x="414" y="12452"/>
                  </a:cubicBezTo>
                  <a:cubicBezTo>
                    <a:pt x="1" y="13122"/>
                    <a:pt x="899" y="14163"/>
                    <a:pt x="1620" y="14163"/>
                  </a:cubicBezTo>
                  <a:cubicBezTo>
                    <a:pt x="1841" y="14163"/>
                    <a:pt x="2043" y="14063"/>
                    <a:pt x="2186" y="13828"/>
                  </a:cubicBezTo>
                  <a:cubicBezTo>
                    <a:pt x="2810" y="12812"/>
                    <a:pt x="3434" y="11799"/>
                    <a:pt x="4059" y="10783"/>
                  </a:cubicBezTo>
                  <a:lnTo>
                    <a:pt x="4059" y="10783"/>
                  </a:lnTo>
                  <a:cubicBezTo>
                    <a:pt x="3969" y="10811"/>
                    <a:pt x="3873" y="10826"/>
                    <a:pt x="3776" y="10826"/>
                  </a:cubicBezTo>
                  <a:cubicBezTo>
                    <a:pt x="3014" y="10826"/>
                    <a:pt x="2150" y="9945"/>
                    <a:pt x="2596" y="9210"/>
                  </a:cubicBezTo>
                  <a:cubicBezTo>
                    <a:pt x="3723" y="7356"/>
                    <a:pt x="4846" y="5498"/>
                    <a:pt x="5970" y="3644"/>
                  </a:cubicBezTo>
                  <a:cubicBezTo>
                    <a:pt x="6155" y="3341"/>
                    <a:pt x="6426" y="3216"/>
                    <a:pt x="6715" y="3216"/>
                  </a:cubicBezTo>
                  <a:cubicBezTo>
                    <a:pt x="7311" y="3216"/>
                    <a:pt x="7966" y="3754"/>
                    <a:pt x="8012" y="4343"/>
                  </a:cubicBezTo>
                  <a:cubicBezTo>
                    <a:pt x="8552" y="3466"/>
                    <a:pt x="9090" y="2589"/>
                    <a:pt x="9625" y="1715"/>
                  </a:cubicBezTo>
                  <a:cubicBezTo>
                    <a:pt x="10038" y="1041"/>
                    <a:pt x="9143" y="0"/>
                    <a:pt x="8423"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4" name="Google Shape;6224;p119"/>
            <p:cNvSpPr/>
            <p:nvPr/>
          </p:nvSpPr>
          <p:spPr>
            <a:xfrm>
              <a:off x="4069514" y="2868062"/>
              <a:ext cx="111504" cy="181061"/>
            </a:xfrm>
            <a:custGeom>
              <a:avLst/>
              <a:gdLst/>
              <a:ahLst/>
              <a:cxnLst/>
              <a:rect l="l" t="t" r="r" b="b"/>
              <a:pathLst>
                <a:path w="3966" h="6440" extrusionOk="0">
                  <a:moveTo>
                    <a:pt x="3954" y="0"/>
                  </a:moveTo>
                  <a:cubicBezTo>
                    <a:pt x="2636" y="2146"/>
                    <a:pt x="1316" y="4293"/>
                    <a:pt x="1" y="6440"/>
                  </a:cubicBezTo>
                  <a:cubicBezTo>
                    <a:pt x="179" y="6379"/>
                    <a:pt x="339" y="6258"/>
                    <a:pt x="460" y="6055"/>
                  </a:cubicBezTo>
                  <a:cubicBezTo>
                    <a:pt x="1587" y="4200"/>
                    <a:pt x="2710" y="2346"/>
                    <a:pt x="3834" y="489"/>
                  </a:cubicBezTo>
                  <a:cubicBezTo>
                    <a:pt x="3930" y="331"/>
                    <a:pt x="3966" y="164"/>
                    <a:pt x="3954"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5" name="Google Shape;6225;p119"/>
            <p:cNvSpPr/>
            <p:nvPr/>
          </p:nvSpPr>
          <p:spPr>
            <a:xfrm>
              <a:off x="4015872" y="2836377"/>
              <a:ext cx="164838" cy="213955"/>
            </a:xfrm>
            <a:custGeom>
              <a:avLst/>
              <a:gdLst/>
              <a:ahLst/>
              <a:cxnLst/>
              <a:rect l="l" t="t" r="r" b="b"/>
              <a:pathLst>
                <a:path w="5863" h="7610" extrusionOk="0">
                  <a:moveTo>
                    <a:pt x="4565" y="0"/>
                  </a:moveTo>
                  <a:cubicBezTo>
                    <a:pt x="4276" y="0"/>
                    <a:pt x="4005" y="125"/>
                    <a:pt x="3820" y="428"/>
                  </a:cubicBezTo>
                  <a:cubicBezTo>
                    <a:pt x="2696" y="2282"/>
                    <a:pt x="1573" y="4140"/>
                    <a:pt x="446" y="5994"/>
                  </a:cubicBezTo>
                  <a:cubicBezTo>
                    <a:pt x="0" y="6729"/>
                    <a:pt x="864" y="7610"/>
                    <a:pt x="1626" y="7610"/>
                  </a:cubicBezTo>
                  <a:cubicBezTo>
                    <a:pt x="1723" y="7610"/>
                    <a:pt x="1819" y="7595"/>
                    <a:pt x="1909" y="7567"/>
                  </a:cubicBezTo>
                  <a:cubicBezTo>
                    <a:pt x="3224" y="5420"/>
                    <a:pt x="4544" y="3273"/>
                    <a:pt x="5862" y="1127"/>
                  </a:cubicBezTo>
                  <a:cubicBezTo>
                    <a:pt x="5816" y="538"/>
                    <a:pt x="5161" y="0"/>
                    <a:pt x="4565"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6" name="Google Shape;6226;p119"/>
            <p:cNvSpPr/>
            <p:nvPr/>
          </p:nvSpPr>
          <p:spPr>
            <a:xfrm>
              <a:off x="4112332" y="2942143"/>
              <a:ext cx="226888" cy="177743"/>
            </a:xfrm>
            <a:custGeom>
              <a:avLst/>
              <a:gdLst/>
              <a:ahLst/>
              <a:cxnLst/>
              <a:rect l="l" t="t" r="r" b="b"/>
              <a:pathLst>
                <a:path w="8070" h="6322" extrusionOk="0">
                  <a:moveTo>
                    <a:pt x="5780" y="0"/>
                  </a:moveTo>
                  <a:cubicBezTo>
                    <a:pt x="3879" y="0"/>
                    <a:pt x="1786" y="550"/>
                    <a:pt x="866" y="2360"/>
                  </a:cubicBezTo>
                  <a:cubicBezTo>
                    <a:pt x="0" y="4065"/>
                    <a:pt x="1116" y="5979"/>
                    <a:pt x="2953" y="6276"/>
                  </a:cubicBezTo>
                  <a:cubicBezTo>
                    <a:pt x="3155" y="6308"/>
                    <a:pt x="3366" y="6322"/>
                    <a:pt x="3580" y="6322"/>
                  </a:cubicBezTo>
                  <a:cubicBezTo>
                    <a:pt x="4464" y="6322"/>
                    <a:pt x="5388" y="6044"/>
                    <a:pt x="6154" y="5548"/>
                  </a:cubicBezTo>
                  <a:cubicBezTo>
                    <a:pt x="5548" y="5530"/>
                    <a:pt x="4732" y="4988"/>
                    <a:pt x="4699" y="4389"/>
                  </a:cubicBezTo>
                  <a:cubicBezTo>
                    <a:pt x="4396" y="4610"/>
                    <a:pt x="4057" y="4771"/>
                    <a:pt x="3748" y="4771"/>
                  </a:cubicBezTo>
                  <a:cubicBezTo>
                    <a:pt x="3437" y="4771"/>
                    <a:pt x="3159" y="4615"/>
                    <a:pt x="2974" y="4204"/>
                  </a:cubicBezTo>
                  <a:cubicBezTo>
                    <a:pt x="2639" y="3452"/>
                    <a:pt x="2971" y="2625"/>
                    <a:pt x="3570" y="2118"/>
                  </a:cubicBezTo>
                  <a:cubicBezTo>
                    <a:pt x="3719" y="2357"/>
                    <a:pt x="4033" y="2543"/>
                    <a:pt x="4514" y="2543"/>
                  </a:cubicBezTo>
                  <a:lnTo>
                    <a:pt x="4814" y="2543"/>
                  </a:lnTo>
                  <a:cubicBezTo>
                    <a:pt x="4707" y="2093"/>
                    <a:pt x="4485" y="1669"/>
                    <a:pt x="4154" y="1315"/>
                  </a:cubicBezTo>
                  <a:cubicBezTo>
                    <a:pt x="3837" y="981"/>
                    <a:pt x="3762" y="431"/>
                    <a:pt x="4254" y="224"/>
                  </a:cubicBezTo>
                  <a:cubicBezTo>
                    <a:pt x="4368" y="175"/>
                    <a:pt x="4490" y="153"/>
                    <a:pt x="4610" y="153"/>
                  </a:cubicBezTo>
                  <a:cubicBezTo>
                    <a:pt x="5042" y="153"/>
                    <a:pt x="5495" y="413"/>
                    <a:pt x="5766" y="703"/>
                  </a:cubicBezTo>
                  <a:cubicBezTo>
                    <a:pt x="6882" y="1886"/>
                    <a:pt x="7285" y="3481"/>
                    <a:pt x="6822" y="5024"/>
                  </a:cubicBezTo>
                  <a:cubicBezTo>
                    <a:pt x="7128" y="4728"/>
                    <a:pt x="7385" y="4389"/>
                    <a:pt x="7570" y="4011"/>
                  </a:cubicBezTo>
                  <a:cubicBezTo>
                    <a:pt x="7941" y="3262"/>
                    <a:pt x="8069" y="2235"/>
                    <a:pt x="7335" y="1694"/>
                  </a:cubicBezTo>
                  <a:cubicBezTo>
                    <a:pt x="7196" y="1590"/>
                    <a:pt x="7046" y="1505"/>
                    <a:pt x="6893" y="1427"/>
                  </a:cubicBezTo>
                  <a:cubicBezTo>
                    <a:pt x="7207" y="1298"/>
                    <a:pt x="7481" y="1055"/>
                    <a:pt x="7470" y="731"/>
                  </a:cubicBezTo>
                  <a:cubicBezTo>
                    <a:pt x="7449" y="160"/>
                    <a:pt x="6725" y="36"/>
                    <a:pt x="6297" y="15"/>
                  </a:cubicBezTo>
                  <a:cubicBezTo>
                    <a:pt x="6129" y="4"/>
                    <a:pt x="5955" y="0"/>
                    <a:pt x="5780"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7" name="Google Shape;6227;p119"/>
            <p:cNvSpPr/>
            <p:nvPr/>
          </p:nvSpPr>
          <p:spPr>
            <a:xfrm>
              <a:off x="4218097" y="2946444"/>
              <a:ext cx="99049" cy="151709"/>
            </a:xfrm>
            <a:custGeom>
              <a:avLst/>
              <a:gdLst/>
              <a:ahLst/>
              <a:cxnLst/>
              <a:rect l="l" t="t" r="r" b="b"/>
              <a:pathLst>
                <a:path w="3523" h="5396" extrusionOk="0">
                  <a:moveTo>
                    <a:pt x="848" y="0"/>
                  </a:moveTo>
                  <a:cubicBezTo>
                    <a:pt x="728" y="0"/>
                    <a:pt x="606" y="22"/>
                    <a:pt x="492" y="71"/>
                  </a:cubicBezTo>
                  <a:cubicBezTo>
                    <a:pt x="0" y="278"/>
                    <a:pt x="75" y="828"/>
                    <a:pt x="392" y="1162"/>
                  </a:cubicBezTo>
                  <a:cubicBezTo>
                    <a:pt x="723" y="1516"/>
                    <a:pt x="945" y="1940"/>
                    <a:pt x="1052" y="2390"/>
                  </a:cubicBezTo>
                  <a:cubicBezTo>
                    <a:pt x="1327" y="2400"/>
                    <a:pt x="1562" y="2446"/>
                    <a:pt x="1793" y="2564"/>
                  </a:cubicBezTo>
                  <a:cubicBezTo>
                    <a:pt x="1826" y="3213"/>
                    <a:pt x="1547" y="3773"/>
                    <a:pt x="991" y="4197"/>
                  </a:cubicBezTo>
                  <a:cubicBezTo>
                    <a:pt x="973" y="4212"/>
                    <a:pt x="955" y="4222"/>
                    <a:pt x="937" y="4236"/>
                  </a:cubicBezTo>
                  <a:cubicBezTo>
                    <a:pt x="970" y="4835"/>
                    <a:pt x="1786" y="5377"/>
                    <a:pt x="2392" y="5395"/>
                  </a:cubicBezTo>
                  <a:cubicBezTo>
                    <a:pt x="2632" y="5242"/>
                    <a:pt x="2856" y="5067"/>
                    <a:pt x="3060" y="4871"/>
                  </a:cubicBezTo>
                  <a:cubicBezTo>
                    <a:pt x="3523" y="3328"/>
                    <a:pt x="3120" y="1733"/>
                    <a:pt x="2004" y="550"/>
                  </a:cubicBezTo>
                  <a:cubicBezTo>
                    <a:pt x="1733" y="260"/>
                    <a:pt x="1280" y="0"/>
                    <a:pt x="848"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28" name="Google Shape;6228;p119"/>
          <p:cNvGrpSpPr/>
          <p:nvPr/>
        </p:nvGrpSpPr>
        <p:grpSpPr>
          <a:xfrm>
            <a:off x="3896186" y="2034166"/>
            <a:ext cx="581971" cy="574071"/>
            <a:chOff x="3665512" y="2034166"/>
            <a:chExt cx="581971" cy="574071"/>
          </a:xfrm>
        </p:grpSpPr>
        <p:sp>
          <p:nvSpPr>
            <p:cNvPr id="6229" name="Google Shape;6229;p119"/>
            <p:cNvSpPr/>
            <p:nvPr/>
          </p:nvSpPr>
          <p:spPr>
            <a:xfrm>
              <a:off x="4022985" y="2088707"/>
              <a:ext cx="224498" cy="211172"/>
            </a:xfrm>
            <a:custGeom>
              <a:avLst/>
              <a:gdLst/>
              <a:ahLst/>
              <a:cxnLst/>
              <a:rect l="l" t="t" r="r" b="b"/>
              <a:pathLst>
                <a:path w="7985" h="7511" extrusionOk="0">
                  <a:moveTo>
                    <a:pt x="489" y="1"/>
                  </a:moveTo>
                  <a:cubicBezTo>
                    <a:pt x="418" y="40"/>
                    <a:pt x="351" y="76"/>
                    <a:pt x="293" y="119"/>
                  </a:cubicBezTo>
                  <a:cubicBezTo>
                    <a:pt x="560" y="90"/>
                    <a:pt x="835" y="76"/>
                    <a:pt x="1103" y="76"/>
                  </a:cubicBezTo>
                  <a:cubicBezTo>
                    <a:pt x="899" y="50"/>
                    <a:pt x="693" y="25"/>
                    <a:pt x="489" y="1"/>
                  </a:cubicBezTo>
                  <a:close/>
                  <a:moveTo>
                    <a:pt x="625" y="521"/>
                  </a:moveTo>
                  <a:cubicBezTo>
                    <a:pt x="586" y="521"/>
                    <a:pt x="547" y="525"/>
                    <a:pt x="507" y="532"/>
                  </a:cubicBezTo>
                  <a:cubicBezTo>
                    <a:pt x="386" y="557"/>
                    <a:pt x="204" y="596"/>
                    <a:pt x="1" y="628"/>
                  </a:cubicBezTo>
                  <a:cubicBezTo>
                    <a:pt x="8" y="878"/>
                    <a:pt x="140" y="1177"/>
                    <a:pt x="293" y="1462"/>
                  </a:cubicBezTo>
                  <a:cubicBezTo>
                    <a:pt x="1085" y="1552"/>
                    <a:pt x="2076" y="1587"/>
                    <a:pt x="2939" y="1809"/>
                  </a:cubicBezTo>
                  <a:cubicBezTo>
                    <a:pt x="2785" y="1651"/>
                    <a:pt x="2618" y="1502"/>
                    <a:pt x="2436" y="1366"/>
                  </a:cubicBezTo>
                  <a:cubicBezTo>
                    <a:pt x="2019" y="1052"/>
                    <a:pt x="1142" y="521"/>
                    <a:pt x="625" y="521"/>
                  </a:cubicBezTo>
                  <a:close/>
                  <a:moveTo>
                    <a:pt x="4031" y="710"/>
                  </a:moveTo>
                  <a:cubicBezTo>
                    <a:pt x="4936" y="1181"/>
                    <a:pt x="5681" y="1930"/>
                    <a:pt x="6119" y="3039"/>
                  </a:cubicBezTo>
                  <a:cubicBezTo>
                    <a:pt x="6144" y="3103"/>
                    <a:pt x="5520" y="3292"/>
                    <a:pt x="4915" y="3378"/>
                  </a:cubicBezTo>
                  <a:cubicBezTo>
                    <a:pt x="5296" y="4151"/>
                    <a:pt x="5556" y="5171"/>
                    <a:pt x="5545" y="5970"/>
                  </a:cubicBezTo>
                  <a:cubicBezTo>
                    <a:pt x="5342" y="6052"/>
                    <a:pt x="5246" y="6233"/>
                    <a:pt x="5371" y="6544"/>
                  </a:cubicBezTo>
                  <a:cubicBezTo>
                    <a:pt x="5385" y="6576"/>
                    <a:pt x="5395" y="6612"/>
                    <a:pt x="5410" y="6644"/>
                  </a:cubicBezTo>
                  <a:cubicBezTo>
                    <a:pt x="5639" y="7214"/>
                    <a:pt x="6320" y="7510"/>
                    <a:pt x="6904" y="7510"/>
                  </a:cubicBezTo>
                  <a:cubicBezTo>
                    <a:pt x="6932" y="7510"/>
                    <a:pt x="6962" y="7507"/>
                    <a:pt x="6990" y="7507"/>
                  </a:cubicBezTo>
                  <a:cubicBezTo>
                    <a:pt x="7036" y="7503"/>
                    <a:pt x="7079" y="7503"/>
                    <a:pt x="7122" y="7500"/>
                  </a:cubicBezTo>
                  <a:cubicBezTo>
                    <a:pt x="7432" y="7485"/>
                    <a:pt x="7610" y="7293"/>
                    <a:pt x="7663" y="7008"/>
                  </a:cubicBezTo>
                  <a:cubicBezTo>
                    <a:pt x="7984" y="5335"/>
                    <a:pt x="6944" y="2871"/>
                    <a:pt x="5731" y="1740"/>
                  </a:cubicBezTo>
                  <a:cubicBezTo>
                    <a:pt x="5232" y="1277"/>
                    <a:pt x="4654" y="949"/>
                    <a:pt x="4031" y="71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0" name="Google Shape;6230;p119"/>
            <p:cNvSpPr/>
            <p:nvPr/>
          </p:nvSpPr>
          <p:spPr>
            <a:xfrm>
              <a:off x="3984103" y="2034166"/>
              <a:ext cx="167453" cy="176169"/>
            </a:xfrm>
            <a:custGeom>
              <a:avLst/>
              <a:gdLst/>
              <a:ahLst/>
              <a:cxnLst/>
              <a:rect l="l" t="t" r="r" b="b"/>
              <a:pathLst>
                <a:path w="5956" h="6266" extrusionOk="0">
                  <a:moveTo>
                    <a:pt x="4265" y="1"/>
                  </a:moveTo>
                  <a:cubicBezTo>
                    <a:pt x="4194" y="1"/>
                    <a:pt x="4130" y="5"/>
                    <a:pt x="4066" y="8"/>
                  </a:cubicBezTo>
                  <a:cubicBezTo>
                    <a:pt x="2625" y="147"/>
                    <a:pt x="1266" y="535"/>
                    <a:pt x="1" y="1185"/>
                  </a:cubicBezTo>
                  <a:cubicBezTo>
                    <a:pt x="118" y="1320"/>
                    <a:pt x="215" y="1477"/>
                    <a:pt x="275" y="1641"/>
                  </a:cubicBezTo>
                  <a:cubicBezTo>
                    <a:pt x="304" y="1720"/>
                    <a:pt x="335" y="1798"/>
                    <a:pt x="364" y="1873"/>
                  </a:cubicBezTo>
                  <a:cubicBezTo>
                    <a:pt x="464" y="1823"/>
                    <a:pt x="578" y="1798"/>
                    <a:pt x="707" y="1798"/>
                  </a:cubicBezTo>
                  <a:cubicBezTo>
                    <a:pt x="753" y="1798"/>
                    <a:pt x="799" y="1802"/>
                    <a:pt x="845" y="1809"/>
                  </a:cubicBezTo>
                  <a:cubicBezTo>
                    <a:pt x="1181" y="1855"/>
                    <a:pt x="1523" y="1898"/>
                    <a:pt x="1872" y="1941"/>
                  </a:cubicBezTo>
                  <a:cubicBezTo>
                    <a:pt x="2318" y="1709"/>
                    <a:pt x="2960" y="1534"/>
                    <a:pt x="3245" y="1434"/>
                  </a:cubicBezTo>
                  <a:cubicBezTo>
                    <a:pt x="3976" y="1185"/>
                    <a:pt x="4721" y="1039"/>
                    <a:pt x="5491" y="963"/>
                  </a:cubicBezTo>
                  <a:cubicBezTo>
                    <a:pt x="5955" y="920"/>
                    <a:pt x="5930" y="660"/>
                    <a:pt x="5634" y="404"/>
                  </a:cubicBezTo>
                  <a:cubicBezTo>
                    <a:pt x="5317" y="129"/>
                    <a:pt x="4721" y="1"/>
                    <a:pt x="4265" y="1"/>
                  </a:cubicBezTo>
                  <a:close/>
                  <a:moveTo>
                    <a:pt x="1013" y="3270"/>
                  </a:moveTo>
                  <a:cubicBezTo>
                    <a:pt x="1066" y="3371"/>
                    <a:pt x="1120" y="3471"/>
                    <a:pt x="1177" y="3570"/>
                  </a:cubicBezTo>
                  <a:cubicBezTo>
                    <a:pt x="1451" y="4059"/>
                    <a:pt x="1387" y="4733"/>
                    <a:pt x="845" y="5015"/>
                  </a:cubicBezTo>
                  <a:cubicBezTo>
                    <a:pt x="774" y="5054"/>
                    <a:pt x="696" y="5079"/>
                    <a:pt x="617" y="5097"/>
                  </a:cubicBezTo>
                  <a:cubicBezTo>
                    <a:pt x="717" y="5275"/>
                    <a:pt x="821" y="5453"/>
                    <a:pt x="924" y="5632"/>
                  </a:cubicBezTo>
                  <a:cubicBezTo>
                    <a:pt x="1159" y="6038"/>
                    <a:pt x="1787" y="6191"/>
                    <a:pt x="2215" y="6252"/>
                  </a:cubicBezTo>
                  <a:cubicBezTo>
                    <a:pt x="2254" y="6259"/>
                    <a:pt x="2371" y="6266"/>
                    <a:pt x="2511" y="6266"/>
                  </a:cubicBezTo>
                  <a:cubicBezTo>
                    <a:pt x="2828" y="6266"/>
                    <a:pt x="3263" y="6216"/>
                    <a:pt x="3113" y="5959"/>
                  </a:cubicBezTo>
                  <a:cubicBezTo>
                    <a:pt x="2764" y="5360"/>
                    <a:pt x="2425" y="4754"/>
                    <a:pt x="2104" y="4141"/>
                  </a:cubicBezTo>
                  <a:cubicBezTo>
                    <a:pt x="2008" y="3955"/>
                    <a:pt x="1833" y="3685"/>
                    <a:pt x="1676" y="3402"/>
                  </a:cubicBezTo>
                  <a:cubicBezTo>
                    <a:pt x="1587" y="3392"/>
                    <a:pt x="1498" y="3377"/>
                    <a:pt x="1413" y="3367"/>
                  </a:cubicBezTo>
                  <a:cubicBezTo>
                    <a:pt x="1295" y="3349"/>
                    <a:pt x="1156" y="3317"/>
                    <a:pt x="1013" y="327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1" name="Google Shape;6231;p119"/>
            <p:cNvSpPr/>
            <p:nvPr/>
          </p:nvSpPr>
          <p:spPr>
            <a:xfrm>
              <a:off x="3994336" y="2084687"/>
              <a:ext cx="42426" cy="45153"/>
            </a:xfrm>
            <a:custGeom>
              <a:avLst/>
              <a:gdLst/>
              <a:ahLst/>
              <a:cxnLst/>
              <a:rect l="l" t="t" r="r" b="b"/>
              <a:pathLst>
                <a:path w="1509" h="1606" extrusionOk="0">
                  <a:moveTo>
                    <a:pt x="343" y="1"/>
                  </a:moveTo>
                  <a:cubicBezTo>
                    <a:pt x="214" y="1"/>
                    <a:pt x="100" y="26"/>
                    <a:pt x="0" y="76"/>
                  </a:cubicBezTo>
                  <a:cubicBezTo>
                    <a:pt x="50" y="201"/>
                    <a:pt x="100" y="322"/>
                    <a:pt x="154" y="443"/>
                  </a:cubicBezTo>
                  <a:cubicBezTo>
                    <a:pt x="221" y="429"/>
                    <a:pt x="289" y="415"/>
                    <a:pt x="346" y="404"/>
                  </a:cubicBezTo>
                  <a:cubicBezTo>
                    <a:pt x="664" y="340"/>
                    <a:pt x="988" y="293"/>
                    <a:pt x="1312" y="262"/>
                  </a:cubicBezTo>
                  <a:cubicBezTo>
                    <a:pt x="1370" y="219"/>
                    <a:pt x="1437" y="183"/>
                    <a:pt x="1508" y="144"/>
                  </a:cubicBezTo>
                  <a:cubicBezTo>
                    <a:pt x="1159" y="101"/>
                    <a:pt x="817" y="58"/>
                    <a:pt x="481" y="12"/>
                  </a:cubicBezTo>
                  <a:cubicBezTo>
                    <a:pt x="435" y="5"/>
                    <a:pt x="389" y="1"/>
                    <a:pt x="343" y="1"/>
                  </a:cubicBezTo>
                  <a:close/>
                  <a:moveTo>
                    <a:pt x="1020" y="771"/>
                  </a:moveTo>
                  <a:cubicBezTo>
                    <a:pt x="827" y="800"/>
                    <a:pt x="613" y="825"/>
                    <a:pt x="424" y="825"/>
                  </a:cubicBezTo>
                  <a:lnTo>
                    <a:pt x="321" y="825"/>
                  </a:lnTo>
                  <a:cubicBezTo>
                    <a:pt x="424" y="1042"/>
                    <a:pt x="535" y="1260"/>
                    <a:pt x="649" y="1473"/>
                  </a:cubicBezTo>
                  <a:cubicBezTo>
                    <a:pt x="792" y="1520"/>
                    <a:pt x="931" y="1552"/>
                    <a:pt x="1049" y="1570"/>
                  </a:cubicBezTo>
                  <a:cubicBezTo>
                    <a:pt x="1134" y="1580"/>
                    <a:pt x="1223" y="1595"/>
                    <a:pt x="1312" y="1605"/>
                  </a:cubicBezTo>
                  <a:cubicBezTo>
                    <a:pt x="1159" y="1320"/>
                    <a:pt x="1027" y="1021"/>
                    <a:pt x="1020" y="77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2" name="Google Shape;6232;p119"/>
            <p:cNvSpPr/>
            <p:nvPr/>
          </p:nvSpPr>
          <p:spPr>
            <a:xfrm>
              <a:off x="4053967" y="2090816"/>
              <a:ext cx="107202" cy="94073"/>
            </a:xfrm>
            <a:custGeom>
              <a:avLst/>
              <a:gdLst/>
              <a:ahLst/>
              <a:cxnLst/>
              <a:rect l="l" t="t" r="r" b="b"/>
              <a:pathLst>
                <a:path w="3813" h="3346" extrusionOk="0">
                  <a:moveTo>
                    <a:pt x="1" y="1"/>
                  </a:moveTo>
                  <a:cubicBezTo>
                    <a:pt x="995" y="125"/>
                    <a:pt x="2012" y="286"/>
                    <a:pt x="2929" y="635"/>
                  </a:cubicBezTo>
                  <a:cubicBezTo>
                    <a:pt x="2065" y="189"/>
                    <a:pt x="1063" y="1"/>
                    <a:pt x="40" y="1"/>
                  </a:cubicBezTo>
                  <a:close/>
                  <a:moveTo>
                    <a:pt x="1837" y="1734"/>
                  </a:moveTo>
                  <a:lnTo>
                    <a:pt x="1837" y="1734"/>
                  </a:lnTo>
                  <a:cubicBezTo>
                    <a:pt x="2229" y="2144"/>
                    <a:pt x="2525" y="2625"/>
                    <a:pt x="2743" y="3167"/>
                  </a:cubicBezTo>
                  <a:cubicBezTo>
                    <a:pt x="2792" y="3296"/>
                    <a:pt x="3006" y="3345"/>
                    <a:pt x="3281" y="3345"/>
                  </a:cubicBezTo>
                  <a:cubicBezTo>
                    <a:pt x="3445" y="3345"/>
                    <a:pt x="3627" y="3327"/>
                    <a:pt x="3813" y="3303"/>
                  </a:cubicBezTo>
                  <a:cubicBezTo>
                    <a:pt x="3681" y="3028"/>
                    <a:pt x="3531" y="2789"/>
                    <a:pt x="3374" y="2596"/>
                  </a:cubicBezTo>
                  <a:cubicBezTo>
                    <a:pt x="3010" y="2151"/>
                    <a:pt x="2454" y="1894"/>
                    <a:pt x="1837" y="1734"/>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3" name="Google Shape;6233;p119"/>
            <p:cNvSpPr/>
            <p:nvPr/>
          </p:nvSpPr>
          <p:spPr>
            <a:xfrm>
              <a:off x="4022985" y="2090816"/>
              <a:ext cx="172767" cy="92864"/>
            </a:xfrm>
            <a:custGeom>
              <a:avLst/>
              <a:gdLst/>
              <a:ahLst/>
              <a:cxnLst/>
              <a:rect l="l" t="t" r="r" b="b"/>
              <a:pathLst>
                <a:path w="6145" h="3303" extrusionOk="0">
                  <a:moveTo>
                    <a:pt x="1103" y="1"/>
                  </a:moveTo>
                  <a:cubicBezTo>
                    <a:pt x="835" y="1"/>
                    <a:pt x="560" y="15"/>
                    <a:pt x="293" y="44"/>
                  </a:cubicBezTo>
                  <a:cubicBezTo>
                    <a:pt x="186" y="115"/>
                    <a:pt x="104" y="189"/>
                    <a:pt x="61" y="271"/>
                  </a:cubicBezTo>
                  <a:cubicBezTo>
                    <a:pt x="19" y="353"/>
                    <a:pt x="1" y="450"/>
                    <a:pt x="1" y="553"/>
                  </a:cubicBezTo>
                  <a:cubicBezTo>
                    <a:pt x="204" y="521"/>
                    <a:pt x="386" y="482"/>
                    <a:pt x="507" y="457"/>
                  </a:cubicBezTo>
                  <a:cubicBezTo>
                    <a:pt x="547" y="450"/>
                    <a:pt x="586" y="446"/>
                    <a:pt x="625" y="446"/>
                  </a:cubicBezTo>
                  <a:cubicBezTo>
                    <a:pt x="1142" y="446"/>
                    <a:pt x="2019" y="977"/>
                    <a:pt x="2436" y="1291"/>
                  </a:cubicBezTo>
                  <a:cubicBezTo>
                    <a:pt x="2618" y="1427"/>
                    <a:pt x="2785" y="1576"/>
                    <a:pt x="2939" y="1734"/>
                  </a:cubicBezTo>
                  <a:cubicBezTo>
                    <a:pt x="3556" y="1894"/>
                    <a:pt x="4112" y="2151"/>
                    <a:pt x="4476" y="2596"/>
                  </a:cubicBezTo>
                  <a:cubicBezTo>
                    <a:pt x="4633" y="2789"/>
                    <a:pt x="4783" y="3028"/>
                    <a:pt x="4915" y="3303"/>
                  </a:cubicBezTo>
                  <a:cubicBezTo>
                    <a:pt x="5520" y="3217"/>
                    <a:pt x="6144" y="3028"/>
                    <a:pt x="6119" y="2964"/>
                  </a:cubicBezTo>
                  <a:cubicBezTo>
                    <a:pt x="5681" y="1855"/>
                    <a:pt x="4936" y="1106"/>
                    <a:pt x="4031" y="635"/>
                  </a:cubicBezTo>
                  <a:cubicBezTo>
                    <a:pt x="3114" y="286"/>
                    <a:pt x="2097" y="125"/>
                    <a:pt x="1103"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4" name="Google Shape;6234;p119"/>
            <p:cNvSpPr/>
            <p:nvPr/>
          </p:nvSpPr>
          <p:spPr>
            <a:xfrm>
              <a:off x="3998638" y="2092025"/>
              <a:ext cx="32613" cy="15857"/>
            </a:xfrm>
            <a:custGeom>
              <a:avLst/>
              <a:gdLst/>
              <a:ahLst/>
              <a:cxnLst/>
              <a:rect l="l" t="t" r="r" b="b"/>
              <a:pathLst>
                <a:path w="1160" h="564" extrusionOk="0">
                  <a:moveTo>
                    <a:pt x="1159" y="1"/>
                  </a:moveTo>
                  <a:lnTo>
                    <a:pt x="1159" y="1"/>
                  </a:lnTo>
                  <a:cubicBezTo>
                    <a:pt x="835" y="32"/>
                    <a:pt x="511" y="79"/>
                    <a:pt x="193" y="143"/>
                  </a:cubicBezTo>
                  <a:cubicBezTo>
                    <a:pt x="136" y="154"/>
                    <a:pt x="68" y="168"/>
                    <a:pt x="1" y="182"/>
                  </a:cubicBezTo>
                  <a:cubicBezTo>
                    <a:pt x="54" y="310"/>
                    <a:pt x="111" y="435"/>
                    <a:pt x="168" y="564"/>
                  </a:cubicBezTo>
                  <a:lnTo>
                    <a:pt x="271" y="564"/>
                  </a:lnTo>
                  <a:cubicBezTo>
                    <a:pt x="460" y="564"/>
                    <a:pt x="674" y="539"/>
                    <a:pt x="867" y="510"/>
                  </a:cubicBezTo>
                  <a:cubicBezTo>
                    <a:pt x="867" y="407"/>
                    <a:pt x="885" y="310"/>
                    <a:pt x="927" y="228"/>
                  </a:cubicBezTo>
                  <a:cubicBezTo>
                    <a:pt x="970" y="146"/>
                    <a:pt x="1052" y="72"/>
                    <a:pt x="1159"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5" name="Google Shape;6235;p119"/>
            <p:cNvSpPr/>
            <p:nvPr/>
          </p:nvSpPr>
          <p:spPr>
            <a:xfrm>
              <a:off x="3928352" y="2055533"/>
              <a:ext cx="73099" cy="122553"/>
            </a:xfrm>
            <a:custGeom>
              <a:avLst/>
              <a:gdLst/>
              <a:ahLst/>
              <a:cxnLst/>
              <a:rect l="l" t="t" r="r" b="b"/>
              <a:pathLst>
                <a:path w="2600" h="4359" extrusionOk="0">
                  <a:moveTo>
                    <a:pt x="1107" y="0"/>
                  </a:moveTo>
                  <a:cubicBezTo>
                    <a:pt x="1042" y="0"/>
                    <a:pt x="974" y="7"/>
                    <a:pt x="903" y="22"/>
                  </a:cubicBezTo>
                  <a:cubicBezTo>
                    <a:pt x="350" y="129"/>
                    <a:pt x="1" y="749"/>
                    <a:pt x="200" y="1284"/>
                  </a:cubicBezTo>
                  <a:cubicBezTo>
                    <a:pt x="518" y="2133"/>
                    <a:pt x="896" y="2956"/>
                    <a:pt x="1342" y="3745"/>
                  </a:cubicBezTo>
                  <a:cubicBezTo>
                    <a:pt x="1545" y="4108"/>
                    <a:pt x="1969" y="4358"/>
                    <a:pt x="2390" y="4358"/>
                  </a:cubicBezTo>
                  <a:cubicBezTo>
                    <a:pt x="2458" y="4358"/>
                    <a:pt x="2529" y="4350"/>
                    <a:pt x="2600" y="4337"/>
                  </a:cubicBezTo>
                  <a:cubicBezTo>
                    <a:pt x="2019" y="3306"/>
                    <a:pt x="1480" y="2257"/>
                    <a:pt x="988" y="1181"/>
                  </a:cubicBezTo>
                  <a:cubicBezTo>
                    <a:pt x="952" y="1095"/>
                    <a:pt x="970" y="1024"/>
                    <a:pt x="1042" y="970"/>
                  </a:cubicBezTo>
                  <a:cubicBezTo>
                    <a:pt x="1352" y="771"/>
                    <a:pt x="1666" y="588"/>
                    <a:pt x="1984" y="425"/>
                  </a:cubicBezTo>
                  <a:cubicBezTo>
                    <a:pt x="1762" y="172"/>
                    <a:pt x="1452" y="0"/>
                    <a:pt x="1107"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6" name="Google Shape;6236;p119"/>
            <p:cNvSpPr/>
            <p:nvPr/>
          </p:nvSpPr>
          <p:spPr>
            <a:xfrm>
              <a:off x="3955117" y="2067453"/>
              <a:ext cx="69810" cy="110014"/>
            </a:xfrm>
            <a:custGeom>
              <a:avLst/>
              <a:gdLst/>
              <a:ahLst/>
              <a:cxnLst/>
              <a:rect l="l" t="t" r="r" b="b"/>
              <a:pathLst>
                <a:path w="2483" h="3913" extrusionOk="0">
                  <a:moveTo>
                    <a:pt x="1032" y="1"/>
                  </a:moveTo>
                  <a:cubicBezTo>
                    <a:pt x="714" y="164"/>
                    <a:pt x="400" y="347"/>
                    <a:pt x="90" y="546"/>
                  </a:cubicBezTo>
                  <a:cubicBezTo>
                    <a:pt x="18" y="600"/>
                    <a:pt x="0" y="671"/>
                    <a:pt x="36" y="757"/>
                  </a:cubicBezTo>
                  <a:cubicBezTo>
                    <a:pt x="528" y="1833"/>
                    <a:pt x="1067" y="2882"/>
                    <a:pt x="1648" y="3913"/>
                  </a:cubicBezTo>
                  <a:cubicBezTo>
                    <a:pt x="1727" y="3895"/>
                    <a:pt x="1805" y="3870"/>
                    <a:pt x="1876" y="3831"/>
                  </a:cubicBezTo>
                  <a:cubicBezTo>
                    <a:pt x="2418" y="3549"/>
                    <a:pt x="2482" y="2875"/>
                    <a:pt x="2208" y="2386"/>
                  </a:cubicBezTo>
                  <a:cubicBezTo>
                    <a:pt x="2151" y="2287"/>
                    <a:pt x="2097" y="2187"/>
                    <a:pt x="2044" y="2086"/>
                  </a:cubicBezTo>
                  <a:cubicBezTo>
                    <a:pt x="1638" y="1955"/>
                    <a:pt x="1195" y="1705"/>
                    <a:pt x="1117" y="1316"/>
                  </a:cubicBezTo>
                  <a:cubicBezTo>
                    <a:pt x="1057" y="1020"/>
                    <a:pt x="1181" y="799"/>
                    <a:pt x="1395" y="689"/>
                  </a:cubicBezTo>
                  <a:cubicBezTo>
                    <a:pt x="1366" y="614"/>
                    <a:pt x="1335" y="536"/>
                    <a:pt x="1306" y="457"/>
                  </a:cubicBezTo>
                  <a:cubicBezTo>
                    <a:pt x="1246" y="293"/>
                    <a:pt x="1149" y="136"/>
                    <a:pt x="1032"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7" name="Google Shape;6237;p119"/>
            <p:cNvSpPr/>
            <p:nvPr/>
          </p:nvSpPr>
          <p:spPr>
            <a:xfrm>
              <a:off x="3984806" y="2086796"/>
              <a:ext cx="27806" cy="39333"/>
            </a:xfrm>
            <a:custGeom>
              <a:avLst/>
              <a:gdLst/>
              <a:ahLst/>
              <a:cxnLst/>
              <a:rect l="l" t="t" r="r" b="b"/>
              <a:pathLst>
                <a:path w="989" h="1399" extrusionOk="0">
                  <a:moveTo>
                    <a:pt x="339" y="1"/>
                  </a:moveTo>
                  <a:cubicBezTo>
                    <a:pt x="125" y="111"/>
                    <a:pt x="1" y="332"/>
                    <a:pt x="61" y="628"/>
                  </a:cubicBezTo>
                  <a:cubicBezTo>
                    <a:pt x="139" y="1017"/>
                    <a:pt x="582" y="1267"/>
                    <a:pt x="988" y="1398"/>
                  </a:cubicBezTo>
                  <a:cubicBezTo>
                    <a:pt x="874" y="1185"/>
                    <a:pt x="763" y="967"/>
                    <a:pt x="660" y="750"/>
                  </a:cubicBezTo>
                  <a:cubicBezTo>
                    <a:pt x="517" y="739"/>
                    <a:pt x="389" y="714"/>
                    <a:pt x="300" y="661"/>
                  </a:cubicBezTo>
                  <a:cubicBezTo>
                    <a:pt x="40" y="503"/>
                    <a:pt x="268" y="422"/>
                    <a:pt x="493" y="368"/>
                  </a:cubicBezTo>
                  <a:cubicBezTo>
                    <a:pt x="439" y="247"/>
                    <a:pt x="389" y="126"/>
                    <a:pt x="339"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8" name="Google Shape;6238;p119"/>
            <p:cNvSpPr/>
            <p:nvPr/>
          </p:nvSpPr>
          <p:spPr>
            <a:xfrm>
              <a:off x="3985902" y="2097142"/>
              <a:ext cx="17488" cy="10740"/>
            </a:xfrm>
            <a:custGeom>
              <a:avLst/>
              <a:gdLst/>
              <a:ahLst/>
              <a:cxnLst/>
              <a:rect l="l" t="t" r="r" b="b"/>
              <a:pathLst>
                <a:path w="622" h="382" extrusionOk="0">
                  <a:moveTo>
                    <a:pt x="454" y="0"/>
                  </a:moveTo>
                  <a:cubicBezTo>
                    <a:pt x="229" y="54"/>
                    <a:pt x="1" y="135"/>
                    <a:pt x="261" y="293"/>
                  </a:cubicBezTo>
                  <a:cubicBezTo>
                    <a:pt x="350" y="346"/>
                    <a:pt x="478" y="371"/>
                    <a:pt x="621" y="382"/>
                  </a:cubicBezTo>
                  <a:cubicBezTo>
                    <a:pt x="564" y="253"/>
                    <a:pt x="507" y="128"/>
                    <a:pt x="454"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9" name="Google Shape;6239;p119"/>
            <p:cNvSpPr/>
            <p:nvPr/>
          </p:nvSpPr>
          <p:spPr>
            <a:xfrm>
              <a:off x="3694976" y="2106954"/>
              <a:ext cx="172345" cy="365270"/>
            </a:xfrm>
            <a:custGeom>
              <a:avLst/>
              <a:gdLst/>
              <a:ahLst/>
              <a:cxnLst/>
              <a:rect l="l" t="t" r="r" b="b"/>
              <a:pathLst>
                <a:path w="6130" h="12992" extrusionOk="0">
                  <a:moveTo>
                    <a:pt x="4301" y="0"/>
                  </a:moveTo>
                  <a:cubicBezTo>
                    <a:pt x="4233" y="0"/>
                    <a:pt x="4173" y="18"/>
                    <a:pt x="4130" y="61"/>
                  </a:cubicBezTo>
                  <a:cubicBezTo>
                    <a:pt x="353" y="3556"/>
                    <a:pt x="1" y="8747"/>
                    <a:pt x="2394" y="12884"/>
                  </a:cubicBezTo>
                  <a:cubicBezTo>
                    <a:pt x="2458" y="12919"/>
                    <a:pt x="2518" y="12955"/>
                    <a:pt x="2583" y="12991"/>
                  </a:cubicBezTo>
                  <a:cubicBezTo>
                    <a:pt x="2596" y="12987"/>
                    <a:pt x="2614" y="12987"/>
                    <a:pt x="2632" y="12983"/>
                  </a:cubicBezTo>
                  <a:cubicBezTo>
                    <a:pt x="2785" y="12641"/>
                    <a:pt x="2939" y="12292"/>
                    <a:pt x="3085" y="11943"/>
                  </a:cubicBezTo>
                  <a:cubicBezTo>
                    <a:pt x="1826" y="8402"/>
                    <a:pt x="2960" y="4248"/>
                    <a:pt x="5820" y="1598"/>
                  </a:cubicBezTo>
                  <a:cubicBezTo>
                    <a:pt x="6130" y="1313"/>
                    <a:pt x="4868" y="0"/>
                    <a:pt x="4301"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0" name="Google Shape;6240;p119"/>
            <p:cNvSpPr/>
            <p:nvPr/>
          </p:nvSpPr>
          <p:spPr>
            <a:xfrm>
              <a:off x="3776198" y="2365295"/>
              <a:ext cx="135458" cy="207461"/>
            </a:xfrm>
            <a:custGeom>
              <a:avLst/>
              <a:gdLst/>
              <a:ahLst/>
              <a:cxnLst/>
              <a:rect l="l" t="t" r="r" b="b"/>
              <a:pathLst>
                <a:path w="4818" h="7379" extrusionOk="0">
                  <a:moveTo>
                    <a:pt x="3433" y="1"/>
                  </a:moveTo>
                  <a:cubicBezTo>
                    <a:pt x="2974" y="1"/>
                    <a:pt x="2521" y="197"/>
                    <a:pt x="2357" y="628"/>
                  </a:cubicBezTo>
                  <a:cubicBezTo>
                    <a:pt x="2342" y="671"/>
                    <a:pt x="2325" y="717"/>
                    <a:pt x="2311" y="760"/>
                  </a:cubicBezTo>
                  <a:cubicBezTo>
                    <a:pt x="2817" y="871"/>
                    <a:pt x="3273" y="1010"/>
                    <a:pt x="3267" y="1031"/>
                  </a:cubicBezTo>
                  <a:cubicBezTo>
                    <a:pt x="2753" y="2429"/>
                    <a:pt x="2171" y="3802"/>
                    <a:pt x="1526" y="5146"/>
                  </a:cubicBezTo>
                  <a:cubicBezTo>
                    <a:pt x="1551" y="5157"/>
                    <a:pt x="1576" y="5167"/>
                    <a:pt x="1601" y="5178"/>
                  </a:cubicBezTo>
                  <a:cubicBezTo>
                    <a:pt x="1929" y="5331"/>
                    <a:pt x="2556" y="5852"/>
                    <a:pt x="2638" y="6276"/>
                  </a:cubicBezTo>
                  <a:cubicBezTo>
                    <a:pt x="3277" y="4565"/>
                    <a:pt x="3915" y="2856"/>
                    <a:pt x="4554" y="1145"/>
                  </a:cubicBezTo>
                  <a:cubicBezTo>
                    <a:pt x="4817" y="435"/>
                    <a:pt x="4122" y="1"/>
                    <a:pt x="3433" y="1"/>
                  </a:cubicBezTo>
                  <a:close/>
                  <a:moveTo>
                    <a:pt x="442" y="5763"/>
                  </a:moveTo>
                  <a:cubicBezTo>
                    <a:pt x="382" y="5920"/>
                    <a:pt x="324" y="6077"/>
                    <a:pt x="264" y="6233"/>
                  </a:cubicBezTo>
                  <a:cubicBezTo>
                    <a:pt x="0" y="6943"/>
                    <a:pt x="695" y="7378"/>
                    <a:pt x="1384" y="7378"/>
                  </a:cubicBezTo>
                  <a:cubicBezTo>
                    <a:pt x="1843" y="7378"/>
                    <a:pt x="2300" y="7182"/>
                    <a:pt x="2464" y="6747"/>
                  </a:cubicBezTo>
                  <a:cubicBezTo>
                    <a:pt x="2471" y="6725"/>
                    <a:pt x="2478" y="6701"/>
                    <a:pt x="2489" y="6679"/>
                  </a:cubicBezTo>
                  <a:lnTo>
                    <a:pt x="2489" y="6679"/>
                  </a:lnTo>
                  <a:cubicBezTo>
                    <a:pt x="2457" y="6690"/>
                    <a:pt x="2421" y="6694"/>
                    <a:pt x="2382" y="6694"/>
                  </a:cubicBezTo>
                  <a:cubicBezTo>
                    <a:pt x="2240" y="6694"/>
                    <a:pt x="2064" y="6626"/>
                    <a:pt x="1911" y="6554"/>
                  </a:cubicBezTo>
                  <a:cubicBezTo>
                    <a:pt x="1401" y="6322"/>
                    <a:pt x="913" y="6059"/>
                    <a:pt x="442" y="5763"/>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1" name="Google Shape;6241;p119"/>
            <p:cNvSpPr/>
            <p:nvPr/>
          </p:nvSpPr>
          <p:spPr>
            <a:xfrm>
              <a:off x="3665512" y="2396164"/>
              <a:ext cx="185278" cy="156938"/>
            </a:xfrm>
            <a:custGeom>
              <a:avLst/>
              <a:gdLst/>
              <a:ahLst/>
              <a:cxnLst/>
              <a:rect l="l" t="t" r="r" b="b"/>
              <a:pathLst>
                <a:path w="6590" h="5582" extrusionOk="0">
                  <a:moveTo>
                    <a:pt x="514" y="1"/>
                  </a:moveTo>
                  <a:cubicBezTo>
                    <a:pt x="499" y="1"/>
                    <a:pt x="489" y="4"/>
                    <a:pt x="475" y="4"/>
                  </a:cubicBezTo>
                  <a:cubicBezTo>
                    <a:pt x="0" y="40"/>
                    <a:pt x="136" y="450"/>
                    <a:pt x="346" y="757"/>
                  </a:cubicBezTo>
                  <a:cubicBezTo>
                    <a:pt x="674" y="1238"/>
                    <a:pt x="1031" y="1694"/>
                    <a:pt x="1412" y="2130"/>
                  </a:cubicBezTo>
                  <a:cubicBezTo>
                    <a:pt x="1477" y="2130"/>
                    <a:pt x="1541" y="2126"/>
                    <a:pt x="1594" y="2126"/>
                  </a:cubicBezTo>
                  <a:cubicBezTo>
                    <a:pt x="1648" y="2126"/>
                    <a:pt x="1687" y="2130"/>
                    <a:pt x="1712" y="2133"/>
                  </a:cubicBezTo>
                  <a:cubicBezTo>
                    <a:pt x="2125" y="2176"/>
                    <a:pt x="2578" y="2222"/>
                    <a:pt x="2971" y="2372"/>
                  </a:cubicBezTo>
                  <a:cubicBezTo>
                    <a:pt x="2522" y="1944"/>
                    <a:pt x="2112" y="1467"/>
                    <a:pt x="1748" y="928"/>
                  </a:cubicBezTo>
                  <a:cubicBezTo>
                    <a:pt x="1519" y="593"/>
                    <a:pt x="978" y="1"/>
                    <a:pt x="514" y="1"/>
                  </a:cubicBezTo>
                  <a:close/>
                  <a:moveTo>
                    <a:pt x="3873" y="4330"/>
                  </a:moveTo>
                  <a:lnTo>
                    <a:pt x="3873" y="4330"/>
                  </a:lnTo>
                  <a:cubicBezTo>
                    <a:pt x="4041" y="4447"/>
                    <a:pt x="4208" y="4558"/>
                    <a:pt x="4379" y="4665"/>
                  </a:cubicBezTo>
                  <a:cubicBezTo>
                    <a:pt x="4408" y="4583"/>
                    <a:pt x="4439" y="4505"/>
                    <a:pt x="4468" y="4423"/>
                  </a:cubicBezTo>
                  <a:cubicBezTo>
                    <a:pt x="4276" y="4401"/>
                    <a:pt x="4069" y="4369"/>
                    <a:pt x="3873" y="4330"/>
                  </a:cubicBezTo>
                  <a:close/>
                  <a:moveTo>
                    <a:pt x="6575" y="5178"/>
                  </a:moveTo>
                  <a:cubicBezTo>
                    <a:pt x="6526" y="5310"/>
                    <a:pt x="6476" y="5446"/>
                    <a:pt x="6426" y="5581"/>
                  </a:cubicBezTo>
                  <a:cubicBezTo>
                    <a:pt x="6526" y="5545"/>
                    <a:pt x="6590" y="5449"/>
                    <a:pt x="6583" y="5257"/>
                  </a:cubicBezTo>
                  <a:cubicBezTo>
                    <a:pt x="6583" y="5232"/>
                    <a:pt x="6579" y="5203"/>
                    <a:pt x="6575" y="5178"/>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2" name="Google Shape;6242;p119"/>
            <p:cNvSpPr/>
            <p:nvPr/>
          </p:nvSpPr>
          <p:spPr>
            <a:xfrm>
              <a:off x="3788625" y="2509943"/>
              <a:ext cx="61769" cy="43550"/>
            </a:xfrm>
            <a:custGeom>
              <a:avLst/>
              <a:gdLst/>
              <a:ahLst/>
              <a:cxnLst/>
              <a:rect l="l" t="t" r="r" b="b"/>
              <a:pathLst>
                <a:path w="2197" h="1549" extrusionOk="0">
                  <a:moveTo>
                    <a:pt x="1084" y="1"/>
                  </a:moveTo>
                  <a:cubicBezTo>
                    <a:pt x="1080" y="5"/>
                    <a:pt x="1080" y="12"/>
                    <a:pt x="1077" y="15"/>
                  </a:cubicBezTo>
                  <a:cubicBezTo>
                    <a:pt x="1220" y="197"/>
                    <a:pt x="1370" y="376"/>
                    <a:pt x="1530" y="550"/>
                  </a:cubicBezTo>
                  <a:cubicBezTo>
                    <a:pt x="2022" y="1088"/>
                    <a:pt x="1994" y="1292"/>
                    <a:pt x="1758" y="1292"/>
                  </a:cubicBezTo>
                  <a:cubicBezTo>
                    <a:pt x="1487" y="1292"/>
                    <a:pt x="938" y="1014"/>
                    <a:pt x="610" y="657"/>
                  </a:cubicBezTo>
                  <a:cubicBezTo>
                    <a:pt x="535" y="571"/>
                    <a:pt x="457" y="486"/>
                    <a:pt x="381" y="400"/>
                  </a:cubicBezTo>
                  <a:cubicBezTo>
                    <a:pt x="292" y="397"/>
                    <a:pt x="193" y="386"/>
                    <a:pt x="89" y="376"/>
                  </a:cubicBezTo>
                  <a:cubicBezTo>
                    <a:pt x="60" y="458"/>
                    <a:pt x="29" y="536"/>
                    <a:pt x="0" y="618"/>
                  </a:cubicBezTo>
                  <a:cubicBezTo>
                    <a:pt x="471" y="914"/>
                    <a:pt x="959" y="1177"/>
                    <a:pt x="1469" y="1409"/>
                  </a:cubicBezTo>
                  <a:cubicBezTo>
                    <a:pt x="1622" y="1481"/>
                    <a:pt x="1798" y="1549"/>
                    <a:pt x="1940" y="1549"/>
                  </a:cubicBezTo>
                  <a:cubicBezTo>
                    <a:pt x="1979" y="1549"/>
                    <a:pt x="2015" y="1545"/>
                    <a:pt x="2047" y="1534"/>
                  </a:cubicBezTo>
                  <a:cubicBezTo>
                    <a:pt x="2097" y="1399"/>
                    <a:pt x="2147" y="1263"/>
                    <a:pt x="2196" y="1131"/>
                  </a:cubicBezTo>
                  <a:cubicBezTo>
                    <a:pt x="2114" y="707"/>
                    <a:pt x="1487" y="186"/>
                    <a:pt x="1159" y="33"/>
                  </a:cubicBezTo>
                  <a:cubicBezTo>
                    <a:pt x="1134" y="22"/>
                    <a:pt x="1109" y="12"/>
                    <a:pt x="1084"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3" name="Google Shape;6243;p119"/>
            <p:cNvSpPr/>
            <p:nvPr/>
          </p:nvSpPr>
          <p:spPr>
            <a:xfrm>
              <a:off x="3799336" y="2510364"/>
              <a:ext cx="46137" cy="35931"/>
            </a:xfrm>
            <a:custGeom>
              <a:avLst/>
              <a:gdLst/>
              <a:ahLst/>
              <a:cxnLst/>
              <a:rect l="l" t="t" r="r" b="b"/>
              <a:pathLst>
                <a:path w="1641" h="1278" extrusionOk="0">
                  <a:moveTo>
                    <a:pt x="696" y="0"/>
                  </a:moveTo>
                  <a:cubicBezTo>
                    <a:pt x="646" y="100"/>
                    <a:pt x="599" y="200"/>
                    <a:pt x="550" y="300"/>
                  </a:cubicBezTo>
                  <a:cubicBezTo>
                    <a:pt x="518" y="364"/>
                    <a:pt x="368" y="389"/>
                    <a:pt x="158" y="389"/>
                  </a:cubicBezTo>
                  <a:cubicBezTo>
                    <a:pt x="107" y="389"/>
                    <a:pt x="58" y="389"/>
                    <a:pt x="0" y="385"/>
                  </a:cubicBezTo>
                  <a:lnTo>
                    <a:pt x="0" y="385"/>
                  </a:lnTo>
                  <a:cubicBezTo>
                    <a:pt x="76" y="471"/>
                    <a:pt x="154" y="556"/>
                    <a:pt x="229" y="642"/>
                  </a:cubicBezTo>
                  <a:cubicBezTo>
                    <a:pt x="557" y="999"/>
                    <a:pt x="1106" y="1277"/>
                    <a:pt x="1377" y="1277"/>
                  </a:cubicBezTo>
                  <a:cubicBezTo>
                    <a:pt x="1613" y="1277"/>
                    <a:pt x="1641" y="1073"/>
                    <a:pt x="1149" y="535"/>
                  </a:cubicBezTo>
                  <a:cubicBezTo>
                    <a:pt x="989" y="361"/>
                    <a:pt x="839" y="182"/>
                    <a:pt x="696"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4" name="Google Shape;6244;p119"/>
            <p:cNvSpPr/>
            <p:nvPr/>
          </p:nvSpPr>
          <p:spPr>
            <a:xfrm>
              <a:off x="3736164" y="2382557"/>
              <a:ext cx="105010" cy="135374"/>
            </a:xfrm>
            <a:custGeom>
              <a:avLst/>
              <a:gdLst/>
              <a:ahLst/>
              <a:cxnLst/>
              <a:rect l="l" t="t" r="r" b="b"/>
              <a:pathLst>
                <a:path w="3735" h="4815" extrusionOk="0">
                  <a:moveTo>
                    <a:pt x="2736" y="0"/>
                  </a:moveTo>
                  <a:cubicBezTo>
                    <a:pt x="2568" y="0"/>
                    <a:pt x="2451" y="25"/>
                    <a:pt x="2426" y="96"/>
                  </a:cubicBezTo>
                  <a:cubicBezTo>
                    <a:pt x="2173" y="784"/>
                    <a:pt x="1905" y="1465"/>
                    <a:pt x="1620" y="2140"/>
                  </a:cubicBezTo>
                  <a:cubicBezTo>
                    <a:pt x="1748" y="2496"/>
                    <a:pt x="1898" y="2846"/>
                    <a:pt x="2073" y="3184"/>
                  </a:cubicBezTo>
                  <a:cubicBezTo>
                    <a:pt x="2219" y="3216"/>
                    <a:pt x="2316" y="3274"/>
                    <a:pt x="2169" y="3370"/>
                  </a:cubicBezTo>
                  <a:cubicBezTo>
                    <a:pt x="2237" y="3494"/>
                    <a:pt x="2311" y="3623"/>
                    <a:pt x="2387" y="3748"/>
                  </a:cubicBezTo>
                  <a:cubicBezTo>
                    <a:pt x="2836" y="2546"/>
                    <a:pt x="3285" y="1344"/>
                    <a:pt x="3735" y="146"/>
                  </a:cubicBezTo>
                  <a:cubicBezTo>
                    <a:pt x="3374" y="64"/>
                    <a:pt x="2993" y="0"/>
                    <a:pt x="2736" y="0"/>
                  </a:cubicBezTo>
                  <a:close/>
                  <a:moveTo>
                    <a:pt x="101" y="3822"/>
                  </a:moveTo>
                  <a:cubicBezTo>
                    <a:pt x="69" y="3826"/>
                    <a:pt x="33" y="3826"/>
                    <a:pt x="1" y="3826"/>
                  </a:cubicBezTo>
                  <a:cubicBezTo>
                    <a:pt x="193" y="4036"/>
                    <a:pt x="372" y="4272"/>
                    <a:pt x="532" y="4525"/>
                  </a:cubicBezTo>
                  <a:cubicBezTo>
                    <a:pt x="596" y="4622"/>
                    <a:pt x="950" y="4732"/>
                    <a:pt x="1360" y="4814"/>
                  </a:cubicBezTo>
                  <a:cubicBezTo>
                    <a:pt x="921" y="4510"/>
                    <a:pt x="501" y="4179"/>
                    <a:pt x="101" y="3822"/>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5" name="Google Shape;6245;p119"/>
            <p:cNvSpPr/>
            <p:nvPr/>
          </p:nvSpPr>
          <p:spPr>
            <a:xfrm>
              <a:off x="3768973" y="2442693"/>
              <a:ext cx="34300" cy="56877"/>
            </a:xfrm>
            <a:custGeom>
              <a:avLst/>
              <a:gdLst/>
              <a:ahLst/>
              <a:cxnLst/>
              <a:rect l="l" t="t" r="r" b="b"/>
              <a:pathLst>
                <a:path w="1220" h="2023" extrusionOk="0">
                  <a:moveTo>
                    <a:pt x="453" y="1"/>
                  </a:moveTo>
                  <a:cubicBezTo>
                    <a:pt x="307" y="350"/>
                    <a:pt x="153" y="699"/>
                    <a:pt x="0" y="1041"/>
                  </a:cubicBezTo>
                  <a:cubicBezTo>
                    <a:pt x="168" y="1023"/>
                    <a:pt x="336" y="1013"/>
                    <a:pt x="503" y="1010"/>
                  </a:cubicBezTo>
                  <a:lnTo>
                    <a:pt x="517" y="1010"/>
                  </a:lnTo>
                  <a:cubicBezTo>
                    <a:pt x="588" y="1010"/>
                    <a:pt x="770" y="1017"/>
                    <a:pt x="906" y="1045"/>
                  </a:cubicBezTo>
                  <a:cubicBezTo>
                    <a:pt x="731" y="707"/>
                    <a:pt x="581" y="357"/>
                    <a:pt x="453" y="1"/>
                  </a:cubicBezTo>
                  <a:close/>
                  <a:moveTo>
                    <a:pt x="1002" y="1231"/>
                  </a:moveTo>
                  <a:cubicBezTo>
                    <a:pt x="988" y="1242"/>
                    <a:pt x="970" y="1252"/>
                    <a:pt x="948" y="1263"/>
                  </a:cubicBezTo>
                  <a:cubicBezTo>
                    <a:pt x="735" y="1377"/>
                    <a:pt x="499" y="1456"/>
                    <a:pt x="260" y="1512"/>
                  </a:cubicBezTo>
                  <a:cubicBezTo>
                    <a:pt x="517" y="1694"/>
                    <a:pt x="788" y="1866"/>
                    <a:pt x="1067" y="2022"/>
                  </a:cubicBezTo>
                  <a:cubicBezTo>
                    <a:pt x="1120" y="1883"/>
                    <a:pt x="1170" y="1747"/>
                    <a:pt x="1220" y="1609"/>
                  </a:cubicBezTo>
                  <a:cubicBezTo>
                    <a:pt x="1144" y="1484"/>
                    <a:pt x="1070" y="1355"/>
                    <a:pt x="1002" y="123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6" name="Google Shape;6246;p119"/>
            <p:cNvSpPr/>
            <p:nvPr/>
          </p:nvSpPr>
          <p:spPr>
            <a:xfrm>
              <a:off x="3803244" y="2386634"/>
              <a:ext cx="65002" cy="123341"/>
            </a:xfrm>
            <a:custGeom>
              <a:avLst/>
              <a:gdLst/>
              <a:ahLst/>
              <a:cxnLst/>
              <a:rect l="l" t="t" r="r" b="b"/>
              <a:pathLst>
                <a:path w="2312" h="4387" extrusionOk="0">
                  <a:moveTo>
                    <a:pt x="1349" y="1"/>
                  </a:moveTo>
                  <a:cubicBezTo>
                    <a:pt x="899" y="1199"/>
                    <a:pt x="450" y="2401"/>
                    <a:pt x="1" y="3603"/>
                  </a:cubicBezTo>
                  <a:cubicBezTo>
                    <a:pt x="165" y="3866"/>
                    <a:pt x="340" y="4120"/>
                    <a:pt x="532" y="4370"/>
                  </a:cubicBezTo>
                  <a:cubicBezTo>
                    <a:pt x="542" y="4376"/>
                    <a:pt x="554" y="4380"/>
                    <a:pt x="564" y="4387"/>
                  </a:cubicBezTo>
                  <a:cubicBezTo>
                    <a:pt x="1209" y="3043"/>
                    <a:pt x="1791" y="1670"/>
                    <a:pt x="2305" y="272"/>
                  </a:cubicBezTo>
                  <a:cubicBezTo>
                    <a:pt x="2311" y="251"/>
                    <a:pt x="1855" y="112"/>
                    <a:pt x="1349"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7" name="Google Shape;6247;p119"/>
            <p:cNvSpPr/>
            <p:nvPr/>
          </p:nvSpPr>
          <p:spPr>
            <a:xfrm>
              <a:off x="3798943" y="2487901"/>
              <a:ext cx="19287" cy="21592"/>
            </a:xfrm>
            <a:custGeom>
              <a:avLst/>
              <a:gdLst/>
              <a:ahLst/>
              <a:cxnLst/>
              <a:rect l="l" t="t" r="r" b="b"/>
              <a:pathLst>
                <a:path w="686" h="768" extrusionOk="0">
                  <a:moveTo>
                    <a:pt x="154" y="1"/>
                  </a:moveTo>
                  <a:cubicBezTo>
                    <a:pt x="104" y="139"/>
                    <a:pt x="54" y="275"/>
                    <a:pt x="1" y="414"/>
                  </a:cubicBezTo>
                  <a:cubicBezTo>
                    <a:pt x="221" y="539"/>
                    <a:pt x="450" y="656"/>
                    <a:pt x="685" y="768"/>
                  </a:cubicBezTo>
                  <a:cubicBezTo>
                    <a:pt x="493" y="518"/>
                    <a:pt x="318" y="264"/>
                    <a:pt x="154"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8" name="Google Shape;6248;p119"/>
            <p:cNvSpPr/>
            <p:nvPr/>
          </p:nvSpPr>
          <p:spPr>
            <a:xfrm>
              <a:off x="3738975" y="2486018"/>
              <a:ext cx="54599" cy="34497"/>
            </a:xfrm>
            <a:custGeom>
              <a:avLst/>
              <a:gdLst/>
              <a:ahLst/>
              <a:cxnLst/>
              <a:rect l="l" t="t" r="r" b="b"/>
              <a:pathLst>
                <a:path w="1942" h="1227" extrusionOk="0">
                  <a:moveTo>
                    <a:pt x="1199" y="0"/>
                  </a:moveTo>
                  <a:cubicBezTo>
                    <a:pt x="1010" y="39"/>
                    <a:pt x="817" y="68"/>
                    <a:pt x="636" y="89"/>
                  </a:cubicBezTo>
                  <a:cubicBezTo>
                    <a:pt x="429" y="114"/>
                    <a:pt x="215" y="139"/>
                    <a:pt x="1" y="142"/>
                  </a:cubicBezTo>
                  <a:cubicBezTo>
                    <a:pt x="401" y="499"/>
                    <a:pt x="821" y="830"/>
                    <a:pt x="1260" y="1134"/>
                  </a:cubicBezTo>
                  <a:cubicBezTo>
                    <a:pt x="1456" y="1173"/>
                    <a:pt x="1663" y="1205"/>
                    <a:pt x="1855" y="1227"/>
                  </a:cubicBezTo>
                  <a:cubicBezTo>
                    <a:pt x="1884" y="1151"/>
                    <a:pt x="1912" y="1077"/>
                    <a:pt x="1941" y="1001"/>
                  </a:cubicBezTo>
                  <a:cubicBezTo>
                    <a:pt x="1673" y="677"/>
                    <a:pt x="1428" y="342"/>
                    <a:pt x="1199"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9" name="Google Shape;6249;p119"/>
            <p:cNvSpPr/>
            <p:nvPr/>
          </p:nvSpPr>
          <p:spPr>
            <a:xfrm>
              <a:off x="3772684" y="2485202"/>
              <a:ext cx="26288" cy="28987"/>
            </a:xfrm>
            <a:custGeom>
              <a:avLst/>
              <a:gdLst/>
              <a:ahLst/>
              <a:cxnLst/>
              <a:rect l="l" t="t" r="r" b="b"/>
              <a:pathLst>
                <a:path w="935" h="1031" extrusionOk="0">
                  <a:moveTo>
                    <a:pt x="128" y="0"/>
                  </a:moveTo>
                  <a:cubicBezTo>
                    <a:pt x="86" y="11"/>
                    <a:pt x="43" y="18"/>
                    <a:pt x="0" y="29"/>
                  </a:cubicBezTo>
                  <a:cubicBezTo>
                    <a:pt x="229" y="371"/>
                    <a:pt x="474" y="706"/>
                    <a:pt x="742" y="1030"/>
                  </a:cubicBezTo>
                  <a:cubicBezTo>
                    <a:pt x="806" y="856"/>
                    <a:pt x="870" y="685"/>
                    <a:pt x="935" y="510"/>
                  </a:cubicBezTo>
                  <a:cubicBezTo>
                    <a:pt x="656" y="354"/>
                    <a:pt x="385" y="182"/>
                    <a:pt x="128"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0" name="Google Shape;6250;p119"/>
            <p:cNvSpPr/>
            <p:nvPr/>
          </p:nvSpPr>
          <p:spPr>
            <a:xfrm>
              <a:off x="3791127" y="2509465"/>
              <a:ext cx="27974" cy="11752"/>
            </a:xfrm>
            <a:custGeom>
              <a:avLst/>
              <a:gdLst/>
              <a:ahLst/>
              <a:cxnLst/>
              <a:rect l="l" t="t" r="r" b="b"/>
              <a:pathLst>
                <a:path w="995" h="418" extrusionOk="0">
                  <a:moveTo>
                    <a:pt x="963" y="1"/>
                  </a:moveTo>
                  <a:lnTo>
                    <a:pt x="963" y="1"/>
                  </a:lnTo>
                  <a:cubicBezTo>
                    <a:pt x="970" y="11"/>
                    <a:pt x="981" y="22"/>
                    <a:pt x="988" y="32"/>
                  </a:cubicBezTo>
                  <a:cubicBezTo>
                    <a:pt x="991" y="29"/>
                    <a:pt x="991" y="22"/>
                    <a:pt x="995" y="18"/>
                  </a:cubicBezTo>
                  <a:cubicBezTo>
                    <a:pt x="985" y="11"/>
                    <a:pt x="973" y="7"/>
                    <a:pt x="963" y="1"/>
                  </a:cubicBezTo>
                  <a:close/>
                  <a:moveTo>
                    <a:pt x="86" y="167"/>
                  </a:moveTo>
                  <a:cubicBezTo>
                    <a:pt x="57" y="243"/>
                    <a:pt x="29" y="317"/>
                    <a:pt x="0" y="393"/>
                  </a:cubicBezTo>
                  <a:cubicBezTo>
                    <a:pt x="104" y="403"/>
                    <a:pt x="203" y="414"/>
                    <a:pt x="292" y="417"/>
                  </a:cubicBezTo>
                  <a:cubicBezTo>
                    <a:pt x="221" y="335"/>
                    <a:pt x="154" y="253"/>
                    <a:pt x="86" y="167"/>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1" name="Google Shape;6251;p119"/>
            <p:cNvSpPr/>
            <p:nvPr/>
          </p:nvSpPr>
          <p:spPr>
            <a:xfrm>
              <a:off x="3793545" y="2499540"/>
              <a:ext cx="25388" cy="21761"/>
            </a:xfrm>
            <a:custGeom>
              <a:avLst/>
              <a:gdLst/>
              <a:ahLst/>
              <a:cxnLst/>
              <a:rect l="l" t="t" r="r" b="b"/>
              <a:pathLst>
                <a:path w="903" h="774" extrusionOk="0">
                  <a:moveTo>
                    <a:pt x="193" y="0"/>
                  </a:moveTo>
                  <a:cubicBezTo>
                    <a:pt x="128" y="175"/>
                    <a:pt x="64" y="346"/>
                    <a:pt x="0" y="520"/>
                  </a:cubicBezTo>
                  <a:cubicBezTo>
                    <a:pt x="68" y="606"/>
                    <a:pt x="135" y="688"/>
                    <a:pt x="206" y="770"/>
                  </a:cubicBezTo>
                  <a:cubicBezTo>
                    <a:pt x="264" y="774"/>
                    <a:pt x="313" y="774"/>
                    <a:pt x="364" y="774"/>
                  </a:cubicBezTo>
                  <a:cubicBezTo>
                    <a:pt x="574" y="774"/>
                    <a:pt x="724" y="749"/>
                    <a:pt x="756" y="685"/>
                  </a:cubicBezTo>
                  <a:cubicBezTo>
                    <a:pt x="805" y="585"/>
                    <a:pt x="852" y="485"/>
                    <a:pt x="902" y="385"/>
                  </a:cubicBezTo>
                  <a:cubicBezTo>
                    <a:pt x="895" y="375"/>
                    <a:pt x="884" y="364"/>
                    <a:pt x="877" y="354"/>
                  </a:cubicBezTo>
                  <a:cubicBezTo>
                    <a:pt x="642" y="242"/>
                    <a:pt x="413" y="125"/>
                    <a:pt x="193"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2" name="Google Shape;6252;p119"/>
            <p:cNvSpPr/>
            <p:nvPr/>
          </p:nvSpPr>
          <p:spPr>
            <a:xfrm>
              <a:off x="3689466" y="2456020"/>
              <a:ext cx="74814" cy="22492"/>
            </a:xfrm>
            <a:custGeom>
              <a:avLst/>
              <a:gdLst/>
              <a:ahLst/>
              <a:cxnLst/>
              <a:rect l="l" t="t" r="r" b="b"/>
              <a:pathLst>
                <a:path w="2661" h="800" extrusionOk="0">
                  <a:moveTo>
                    <a:pt x="2119" y="243"/>
                  </a:moveTo>
                  <a:lnTo>
                    <a:pt x="2119" y="243"/>
                  </a:lnTo>
                  <a:cubicBezTo>
                    <a:pt x="2254" y="371"/>
                    <a:pt x="2394" y="493"/>
                    <a:pt x="2532" y="610"/>
                  </a:cubicBezTo>
                  <a:cubicBezTo>
                    <a:pt x="2575" y="603"/>
                    <a:pt x="2618" y="596"/>
                    <a:pt x="2661" y="589"/>
                  </a:cubicBezTo>
                  <a:cubicBezTo>
                    <a:pt x="2636" y="549"/>
                    <a:pt x="2614" y="507"/>
                    <a:pt x="2590" y="468"/>
                  </a:cubicBezTo>
                  <a:cubicBezTo>
                    <a:pt x="2475" y="404"/>
                    <a:pt x="2358" y="347"/>
                    <a:pt x="2240" y="293"/>
                  </a:cubicBezTo>
                  <a:cubicBezTo>
                    <a:pt x="2201" y="276"/>
                    <a:pt x="2162" y="258"/>
                    <a:pt x="2119" y="243"/>
                  </a:cubicBezTo>
                  <a:close/>
                  <a:moveTo>
                    <a:pt x="560" y="1"/>
                  </a:moveTo>
                  <a:cubicBezTo>
                    <a:pt x="304" y="11"/>
                    <a:pt x="1" y="33"/>
                    <a:pt x="47" y="54"/>
                  </a:cubicBezTo>
                  <a:cubicBezTo>
                    <a:pt x="489" y="254"/>
                    <a:pt x="885" y="500"/>
                    <a:pt x="1234" y="799"/>
                  </a:cubicBezTo>
                  <a:cubicBezTo>
                    <a:pt x="1260" y="796"/>
                    <a:pt x="1281" y="789"/>
                    <a:pt x="1302" y="785"/>
                  </a:cubicBezTo>
                  <a:cubicBezTo>
                    <a:pt x="1046" y="532"/>
                    <a:pt x="796" y="271"/>
                    <a:pt x="560"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3" name="Google Shape;6253;p119"/>
            <p:cNvSpPr/>
            <p:nvPr/>
          </p:nvSpPr>
          <p:spPr>
            <a:xfrm>
              <a:off x="3762254" y="2469177"/>
              <a:ext cx="5342" cy="3402"/>
            </a:xfrm>
            <a:custGeom>
              <a:avLst/>
              <a:gdLst/>
              <a:ahLst/>
              <a:cxnLst/>
              <a:rect l="l" t="t" r="r" b="b"/>
              <a:pathLst>
                <a:path w="190" h="121" extrusionOk="0">
                  <a:moveTo>
                    <a:pt x="1" y="0"/>
                  </a:moveTo>
                  <a:lnTo>
                    <a:pt x="1" y="0"/>
                  </a:lnTo>
                  <a:cubicBezTo>
                    <a:pt x="25" y="39"/>
                    <a:pt x="47" y="81"/>
                    <a:pt x="72" y="121"/>
                  </a:cubicBezTo>
                  <a:cubicBezTo>
                    <a:pt x="111" y="117"/>
                    <a:pt x="150" y="111"/>
                    <a:pt x="190" y="107"/>
                  </a:cubicBezTo>
                  <a:cubicBezTo>
                    <a:pt x="125" y="71"/>
                    <a:pt x="65" y="35"/>
                    <a:pt x="1"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4" name="Google Shape;6254;p119"/>
            <p:cNvSpPr/>
            <p:nvPr/>
          </p:nvSpPr>
          <p:spPr>
            <a:xfrm>
              <a:off x="3705210" y="2455935"/>
              <a:ext cx="55471" cy="22155"/>
            </a:xfrm>
            <a:custGeom>
              <a:avLst/>
              <a:gdLst/>
              <a:ahLst/>
              <a:cxnLst/>
              <a:rect l="l" t="t" r="r" b="b"/>
              <a:pathLst>
                <a:path w="1973" h="788" extrusionOk="0">
                  <a:moveTo>
                    <a:pt x="182" y="0"/>
                  </a:moveTo>
                  <a:cubicBezTo>
                    <a:pt x="129" y="0"/>
                    <a:pt x="65" y="4"/>
                    <a:pt x="0" y="4"/>
                  </a:cubicBezTo>
                  <a:cubicBezTo>
                    <a:pt x="236" y="274"/>
                    <a:pt x="486" y="535"/>
                    <a:pt x="742" y="788"/>
                  </a:cubicBezTo>
                  <a:cubicBezTo>
                    <a:pt x="753" y="784"/>
                    <a:pt x="764" y="781"/>
                    <a:pt x="774" y="777"/>
                  </a:cubicBezTo>
                  <a:cubicBezTo>
                    <a:pt x="1056" y="706"/>
                    <a:pt x="1359" y="664"/>
                    <a:pt x="1648" y="646"/>
                  </a:cubicBezTo>
                  <a:cubicBezTo>
                    <a:pt x="1722" y="638"/>
                    <a:pt x="1808" y="631"/>
                    <a:pt x="1898" y="628"/>
                  </a:cubicBezTo>
                  <a:cubicBezTo>
                    <a:pt x="1923" y="624"/>
                    <a:pt x="1947" y="617"/>
                    <a:pt x="1972" y="613"/>
                  </a:cubicBezTo>
                  <a:cubicBezTo>
                    <a:pt x="1834" y="496"/>
                    <a:pt x="1694" y="374"/>
                    <a:pt x="1559" y="246"/>
                  </a:cubicBezTo>
                  <a:cubicBezTo>
                    <a:pt x="1166" y="96"/>
                    <a:pt x="713" y="50"/>
                    <a:pt x="300" y="7"/>
                  </a:cubicBezTo>
                  <a:cubicBezTo>
                    <a:pt x="275" y="4"/>
                    <a:pt x="236" y="0"/>
                    <a:pt x="182"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5" name="Google Shape;6255;p119"/>
            <p:cNvSpPr/>
            <p:nvPr/>
          </p:nvSpPr>
          <p:spPr>
            <a:xfrm>
              <a:off x="3906620" y="2441372"/>
              <a:ext cx="316322" cy="126939"/>
            </a:xfrm>
            <a:custGeom>
              <a:avLst/>
              <a:gdLst/>
              <a:ahLst/>
              <a:cxnLst/>
              <a:rect l="l" t="t" r="r" b="b"/>
              <a:pathLst>
                <a:path w="11251" h="4515" extrusionOk="0">
                  <a:moveTo>
                    <a:pt x="11239" y="1"/>
                  </a:moveTo>
                  <a:cubicBezTo>
                    <a:pt x="11239" y="15"/>
                    <a:pt x="11239" y="30"/>
                    <a:pt x="11243" y="40"/>
                  </a:cubicBezTo>
                  <a:lnTo>
                    <a:pt x="11243" y="37"/>
                  </a:lnTo>
                  <a:cubicBezTo>
                    <a:pt x="11250" y="30"/>
                    <a:pt x="11246" y="15"/>
                    <a:pt x="11239" y="1"/>
                  </a:cubicBezTo>
                  <a:close/>
                  <a:moveTo>
                    <a:pt x="93" y="3282"/>
                  </a:moveTo>
                  <a:cubicBezTo>
                    <a:pt x="0" y="3282"/>
                    <a:pt x="68" y="3364"/>
                    <a:pt x="438" y="3581"/>
                  </a:cubicBezTo>
                  <a:cubicBezTo>
                    <a:pt x="450" y="3588"/>
                    <a:pt x="460" y="3595"/>
                    <a:pt x="471" y="3599"/>
                  </a:cubicBezTo>
                  <a:cubicBezTo>
                    <a:pt x="492" y="3585"/>
                    <a:pt x="524" y="3574"/>
                    <a:pt x="560" y="3574"/>
                  </a:cubicBezTo>
                  <a:cubicBezTo>
                    <a:pt x="599" y="3574"/>
                    <a:pt x="645" y="3585"/>
                    <a:pt x="699" y="3606"/>
                  </a:cubicBezTo>
                  <a:cubicBezTo>
                    <a:pt x="1034" y="3734"/>
                    <a:pt x="1358" y="3830"/>
                    <a:pt x="1676" y="3891"/>
                  </a:cubicBezTo>
                  <a:cubicBezTo>
                    <a:pt x="1648" y="3877"/>
                    <a:pt x="1623" y="3859"/>
                    <a:pt x="1594" y="3845"/>
                  </a:cubicBezTo>
                  <a:cubicBezTo>
                    <a:pt x="1340" y="3695"/>
                    <a:pt x="303" y="3282"/>
                    <a:pt x="93" y="3282"/>
                  </a:cubicBezTo>
                  <a:close/>
                  <a:moveTo>
                    <a:pt x="9218" y="2130"/>
                  </a:moveTo>
                  <a:cubicBezTo>
                    <a:pt x="8704" y="3050"/>
                    <a:pt x="8048" y="3873"/>
                    <a:pt x="7274" y="4515"/>
                  </a:cubicBezTo>
                  <a:cubicBezTo>
                    <a:pt x="8116" y="4098"/>
                    <a:pt x="8811" y="3474"/>
                    <a:pt x="9417" y="2754"/>
                  </a:cubicBezTo>
                  <a:cubicBezTo>
                    <a:pt x="9321" y="2658"/>
                    <a:pt x="9256" y="2547"/>
                    <a:pt x="9246" y="2423"/>
                  </a:cubicBezTo>
                  <a:cubicBezTo>
                    <a:pt x="9235" y="2326"/>
                    <a:pt x="9228" y="2230"/>
                    <a:pt x="9218" y="213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6" name="Google Shape;6256;p119"/>
            <p:cNvSpPr/>
            <p:nvPr/>
          </p:nvSpPr>
          <p:spPr>
            <a:xfrm>
              <a:off x="3911315" y="2375613"/>
              <a:ext cx="264393" cy="232624"/>
            </a:xfrm>
            <a:custGeom>
              <a:avLst/>
              <a:gdLst/>
              <a:ahLst/>
              <a:cxnLst/>
              <a:rect l="l" t="t" r="r" b="b"/>
              <a:pathLst>
                <a:path w="9404" h="8274" extrusionOk="0">
                  <a:moveTo>
                    <a:pt x="8765" y="1"/>
                  </a:moveTo>
                  <a:cubicBezTo>
                    <a:pt x="8704" y="1"/>
                    <a:pt x="8658" y="33"/>
                    <a:pt x="8644" y="108"/>
                  </a:cubicBezTo>
                  <a:cubicBezTo>
                    <a:pt x="8594" y="333"/>
                    <a:pt x="8533" y="554"/>
                    <a:pt x="8465" y="778"/>
                  </a:cubicBezTo>
                  <a:lnTo>
                    <a:pt x="8722" y="714"/>
                  </a:lnTo>
                  <a:cubicBezTo>
                    <a:pt x="8780" y="536"/>
                    <a:pt x="9058" y="447"/>
                    <a:pt x="9403" y="440"/>
                  </a:cubicBezTo>
                  <a:cubicBezTo>
                    <a:pt x="9161" y="183"/>
                    <a:pt x="8911" y="1"/>
                    <a:pt x="8765" y="1"/>
                  </a:cubicBezTo>
                  <a:close/>
                  <a:moveTo>
                    <a:pt x="8448" y="2333"/>
                  </a:moveTo>
                  <a:lnTo>
                    <a:pt x="8448" y="2333"/>
                  </a:lnTo>
                  <a:cubicBezTo>
                    <a:pt x="8216" y="2394"/>
                    <a:pt x="7985" y="2454"/>
                    <a:pt x="7753" y="2515"/>
                  </a:cubicBezTo>
                  <a:cubicBezTo>
                    <a:pt x="6644" y="4622"/>
                    <a:pt x="4768" y="6323"/>
                    <a:pt x="2450" y="6323"/>
                  </a:cubicBezTo>
                  <a:cubicBezTo>
                    <a:pt x="2144" y="6323"/>
                    <a:pt x="1830" y="6294"/>
                    <a:pt x="1509" y="6230"/>
                  </a:cubicBezTo>
                  <a:lnTo>
                    <a:pt x="1509" y="6230"/>
                  </a:lnTo>
                  <a:cubicBezTo>
                    <a:pt x="1855" y="6412"/>
                    <a:pt x="2247" y="6490"/>
                    <a:pt x="2661" y="6490"/>
                  </a:cubicBezTo>
                  <a:cubicBezTo>
                    <a:pt x="3987" y="6490"/>
                    <a:pt x="5521" y="5699"/>
                    <a:pt x="6326" y="4997"/>
                  </a:cubicBezTo>
                  <a:cubicBezTo>
                    <a:pt x="7190" y="4244"/>
                    <a:pt x="7848" y="3307"/>
                    <a:pt x="8448" y="2333"/>
                  </a:cubicBezTo>
                  <a:close/>
                  <a:moveTo>
                    <a:pt x="304" y="5938"/>
                  </a:moveTo>
                  <a:cubicBezTo>
                    <a:pt x="1" y="6152"/>
                    <a:pt x="739" y="7650"/>
                    <a:pt x="1242" y="7846"/>
                  </a:cubicBezTo>
                  <a:cubicBezTo>
                    <a:pt x="1994" y="8138"/>
                    <a:pt x="2718" y="8274"/>
                    <a:pt x="3410" y="8274"/>
                  </a:cubicBezTo>
                  <a:cubicBezTo>
                    <a:pt x="4807" y="8274"/>
                    <a:pt x="6062" y="7728"/>
                    <a:pt x="7107" y="6854"/>
                  </a:cubicBezTo>
                  <a:lnTo>
                    <a:pt x="7107" y="6854"/>
                  </a:lnTo>
                  <a:cubicBezTo>
                    <a:pt x="6797" y="7011"/>
                    <a:pt x="6466" y="7140"/>
                    <a:pt x="6109" y="7232"/>
                  </a:cubicBezTo>
                  <a:cubicBezTo>
                    <a:pt x="5656" y="7354"/>
                    <a:pt x="5203" y="7407"/>
                    <a:pt x="4754" y="7407"/>
                  </a:cubicBezTo>
                  <a:cubicBezTo>
                    <a:pt x="3181" y="7407"/>
                    <a:pt x="1665" y="6744"/>
                    <a:pt x="304" y="5938"/>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7" name="Google Shape;6257;p119"/>
            <p:cNvSpPr/>
            <p:nvPr/>
          </p:nvSpPr>
          <p:spPr>
            <a:xfrm>
              <a:off x="3919834" y="2438364"/>
              <a:ext cx="245950" cy="145495"/>
            </a:xfrm>
            <a:custGeom>
              <a:avLst/>
              <a:gdLst/>
              <a:ahLst/>
              <a:cxnLst/>
              <a:rect l="l" t="t" r="r" b="b"/>
              <a:pathLst>
                <a:path w="8748" h="5175" extrusionOk="0">
                  <a:moveTo>
                    <a:pt x="8541" y="1"/>
                  </a:moveTo>
                  <a:cubicBezTo>
                    <a:pt x="8409" y="33"/>
                    <a:pt x="8277" y="69"/>
                    <a:pt x="8145" y="101"/>
                  </a:cubicBezTo>
                  <a:cubicBezTo>
                    <a:pt x="7545" y="1075"/>
                    <a:pt x="6887" y="2012"/>
                    <a:pt x="6023" y="2765"/>
                  </a:cubicBezTo>
                  <a:cubicBezTo>
                    <a:pt x="5218" y="3467"/>
                    <a:pt x="3684" y="4258"/>
                    <a:pt x="2358" y="4258"/>
                  </a:cubicBezTo>
                  <a:cubicBezTo>
                    <a:pt x="1944" y="4258"/>
                    <a:pt x="1552" y="4180"/>
                    <a:pt x="1206" y="3998"/>
                  </a:cubicBezTo>
                  <a:cubicBezTo>
                    <a:pt x="888" y="3937"/>
                    <a:pt x="564" y="3841"/>
                    <a:pt x="229" y="3713"/>
                  </a:cubicBezTo>
                  <a:cubicBezTo>
                    <a:pt x="175" y="3692"/>
                    <a:pt x="129" y="3681"/>
                    <a:pt x="90" y="3681"/>
                  </a:cubicBezTo>
                  <a:cubicBezTo>
                    <a:pt x="54" y="3681"/>
                    <a:pt x="22" y="3692"/>
                    <a:pt x="1" y="3706"/>
                  </a:cubicBezTo>
                  <a:cubicBezTo>
                    <a:pt x="1362" y="4512"/>
                    <a:pt x="2878" y="5175"/>
                    <a:pt x="4451" y="5175"/>
                  </a:cubicBezTo>
                  <a:cubicBezTo>
                    <a:pt x="4900" y="5175"/>
                    <a:pt x="5353" y="5122"/>
                    <a:pt x="5806" y="5000"/>
                  </a:cubicBezTo>
                  <a:cubicBezTo>
                    <a:pt x="6163" y="4908"/>
                    <a:pt x="6494" y="4779"/>
                    <a:pt x="6804" y="4622"/>
                  </a:cubicBezTo>
                  <a:cubicBezTo>
                    <a:pt x="7578" y="3980"/>
                    <a:pt x="8234" y="3157"/>
                    <a:pt x="8748" y="2237"/>
                  </a:cubicBezTo>
                  <a:cubicBezTo>
                    <a:pt x="8679" y="1491"/>
                    <a:pt x="8608" y="746"/>
                    <a:pt x="8541"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8" name="Google Shape;6258;p119"/>
            <p:cNvSpPr/>
            <p:nvPr/>
          </p:nvSpPr>
          <p:spPr>
            <a:xfrm>
              <a:off x="4059308" y="2397458"/>
              <a:ext cx="90024" cy="52069"/>
            </a:xfrm>
            <a:custGeom>
              <a:avLst/>
              <a:gdLst/>
              <a:ahLst/>
              <a:cxnLst/>
              <a:rect l="l" t="t" r="r" b="b"/>
              <a:pathLst>
                <a:path w="3202" h="1852" extrusionOk="0">
                  <a:moveTo>
                    <a:pt x="3201" y="1"/>
                  </a:moveTo>
                  <a:lnTo>
                    <a:pt x="3201" y="1"/>
                  </a:lnTo>
                  <a:cubicBezTo>
                    <a:pt x="2293" y="236"/>
                    <a:pt x="1383" y="476"/>
                    <a:pt x="474" y="711"/>
                  </a:cubicBezTo>
                  <a:cubicBezTo>
                    <a:pt x="0" y="832"/>
                    <a:pt x="424" y="1228"/>
                    <a:pt x="649" y="1381"/>
                  </a:cubicBezTo>
                  <a:cubicBezTo>
                    <a:pt x="955" y="1592"/>
                    <a:pt x="1493" y="1852"/>
                    <a:pt x="1932" y="1852"/>
                  </a:cubicBezTo>
                  <a:cubicBezTo>
                    <a:pt x="2011" y="1852"/>
                    <a:pt x="2086" y="1841"/>
                    <a:pt x="2153" y="1824"/>
                  </a:cubicBezTo>
                  <a:cubicBezTo>
                    <a:pt x="2264" y="1795"/>
                    <a:pt x="2378" y="1766"/>
                    <a:pt x="2489" y="1738"/>
                  </a:cubicBezTo>
                  <a:cubicBezTo>
                    <a:pt x="2781" y="1182"/>
                    <a:pt x="3020" y="593"/>
                    <a:pt x="3201"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9" name="Google Shape;6259;p119"/>
            <p:cNvSpPr/>
            <p:nvPr/>
          </p:nvSpPr>
          <p:spPr>
            <a:xfrm>
              <a:off x="4129257" y="2395658"/>
              <a:ext cx="29493" cy="50691"/>
            </a:xfrm>
            <a:custGeom>
              <a:avLst/>
              <a:gdLst/>
              <a:ahLst/>
              <a:cxnLst/>
              <a:rect l="l" t="t" r="r" b="b"/>
              <a:pathLst>
                <a:path w="1049" h="1803" extrusionOk="0">
                  <a:moveTo>
                    <a:pt x="970" y="1"/>
                  </a:moveTo>
                  <a:lnTo>
                    <a:pt x="713" y="65"/>
                  </a:lnTo>
                  <a:cubicBezTo>
                    <a:pt x="532" y="657"/>
                    <a:pt x="293" y="1246"/>
                    <a:pt x="1" y="1802"/>
                  </a:cubicBezTo>
                  <a:cubicBezTo>
                    <a:pt x="233" y="1741"/>
                    <a:pt x="464" y="1681"/>
                    <a:pt x="696" y="1620"/>
                  </a:cubicBezTo>
                  <a:cubicBezTo>
                    <a:pt x="814" y="1427"/>
                    <a:pt x="931" y="1235"/>
                    <a:pt x="1049" y="1039"/>
                  </a:cubicBezTo>
                  <a:cubicBezTo>
                    <a:pt x="1016" y="721"/>
                    <a:pt x="988" y="407"/>
                    <a:pt x="960" y="91"/>
                  </a:cubicBezTo>
                  <a:cubicBezTo>
                    <a:pt x="957" y="58"/>
                    <a:pt x="960" y="30"/>
                    <a:pt x="970"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0" name="Google Shape;6260;p119"/>
            <p:cNvSpPr/>
            <p:nvPr/>
          </p:nvSpPr>
          <p:spPr>
            <a:xfrm>
              <a:off x="4148796" y="2424841"/>
              <a:ext cx="11162" cy="16363"/>
            </a:xfrm>
            <a:custGeom>
              <a:avLst/>
              <a:gdLst/>
              <a:ahLst/>
              <a:cxnLst/>
              <a:rect l="l" t="t" r="r" b="b"/>
              <a:pathLst>
                <a:path w="397" h="582" extrusionOk="0">
                  <a:moveTo>
                    <a:pt x="354" y="1"/>
                  </a:moveTo>
                  <a:cubicBezTo>
                    <a:pt x="236" y="197"/>
                    <a:pt x="119" y="389"/>
                    <a:pt x="1" y="582"/>
                  </a:cubicBezTo>
                  <a:cubicBezTo>
                    <a:pt x="133" y="550"/>
                    <a:pt x="265" y="514"/>
                    <a:pt x="397" y="482"/>
                  </a:cubicBezTo>
                  <a:cubicBezTo>
                    <a:pt x="382" y="322"/>
                    <a:pt x="369" y="161"/>
                    <a:pt x="354"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1" name="Google Shape;6261;p119"/>
            <p:cNvSpPr/>
            <p:nvPr/>
          </p:nvSpPr>
          <p:spPr>
            <a:xfrm>
              <a:off x="4219897" y="2488108"/>
              <a:ext cx="5229" cy="10262"/>
            </a:xfrm>
            <a:custGeom>
              <a:avLst/>
              <a:gdLst/>
              <a:ahLst/>
              <a:cxnLst/>
              <a:rect l="l" t="t" r="r" b="b"/>
              <a:pathLst>
                <a:path w="186" h="365" extrusionOk="0">
                  <a:moveTo>
                    <a:pt x="0" y="0"/>
                  </a:moveTo>
                  <a:lnTo>
                    <a:pt x="0" y="0"/>
                  </a:lnTo>
                  <a:cubicBezTo>
                    <a:pt x="11" y="122"/>
                    <a:pt x="22" y="243"/>
                    <a:pt x="32" y="364"/>
                  </a:cubicBezTo>
                  <a:cubicBezTo>
                    <a:pt x="185" y="275"/>
                    <a:pt x="121" y="133"/>
                    <a:pt x="0"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2" name="Google Shape;6262;p119"/>
            <p:cNvSpPr/>
            <p:nvPr/>
          </p:nvSpPr>
          <p:spPr>
            <a:xfrm>
              <a:off x="4175673" y="2464155"/>
              <a:ext cx="44253" cy="23982"/>
            </a:xfrm>
            <a:custGeom>
              <a:avLst/>
              <a:gdLst/>
              <a:ahLst/>
              <a:cxnLst/>
              <a:rect l="l" t="t" r="r" b="b"/>
              <a:pathLst>
                <a:path w="1574" h="853" extrusionOk="0">
                  <a:moveTo>
                    <a:pt x="0" y="1"/>
                  </a:moveTo>
                  <a:cubicBezTo>
                    <a:pt x="40" y="44"/>
                    <a:pt x="83" y="90"/>
                    <a:pt x="122" y="136"/>
                  </a:cubicBezTo>
                  <a:cubicBezTo>
                    <a:pt x="489" y="179"/>
                    <a:pt x="889" y="371"/>
                    <a:pt x="1159" y="528"/>
                  </a:cubicBezTo>
                  <a:cubicBezTo>
                    <a:pt x="1220" y="564"/>
                    <a:pt x="1434" y="703"/>
                    <a:pt x="1573" y="852"/>
                  </a:cubicBezTo>
                  <a:cubicBezTo>
                    <a:pt x="1569" y="821"/>
                    <a:pt x="1566" y="785"/>
                    <a:pt x="1562" y="753"/>
                  </a:cubicBezTo>
                  <a:cubicBezTo>
                    <a:pt x="1516" y="264"/>
                    <a:pt x="692" y="1"/>
                    <a:pt x="54"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3" name="Google Shape;6263;p119"/>
            <p:cNvSpPr/>
            <p:nvPr/>
          </p:nvSpPr>
          <p:spPr>
            <a:xfrm>
              <a:off x="4156527" y="2464155"/>
              <a:ext cx="22576" cy="7732"/>
            </a:xfrm>
            <a:custGeom>
              <a:avLst/>
              <a:gdLst/>
              <a:ahLst/>
              <a:cxnLst/>
              <a:rect l="l" t="t" r="r" b="b"/>
              <a:pathLst>
                <a:path w="803" h="275" extrusionOk="0">
                  <a:moveTo>
                    <a:pt x="681" y="1"/>
                  </a:moveTo>
                  <a:cubicBezTo>
                    <a:pt x="336" y="8"/>
                    <a:pt x="58" y="97"/>
                    <a:pt x="0" y="275"/>
                  </a:cubicBezTo>
                  <a:cubicBezTo>
                    <a:pt x="150" y="232"/>
                    <a:pt x="303" y="193"/>
                    <a:pt x="453" y="154"/>
                  </a:cubicBezTo>
                  <a:cubicBezTo>
                    <a:pt x="521" y="136"/>
                    <a:pt x="596" y="129"/>
                    <a:pt x="671" y="129"/>
                  </a:cubicBezTo>
                  <a:cubicBezTo>
                    <a:pt x="714" y="129"/>
                    <a:pt x="760" y="133"/>
                    <a:pt x="803" y="136"/>
                  </a:cubicBezTo>
                  <a:cubicBezTo>
                    <a:pt x="764" y="90"/>
                    <a:pt x="721" y="44"/>
                    <a:pt x="681"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4" name="Google Shape;6264;p119"/>
            <p:cNvSpPr/>
            <p:nvPr/>
          </p:nvSpPr>
          <p:spPr>
            <a:xfrm>
              <a:off x="4171372" y="2498342"/>
              <a:ext cx="59154" cy="108496"/>
            </a:xfrm>
            <a:custGeom>
              <a:avLst/>
              <a:gdLst/>
              <a:ahLst/>
              <a:cxnLst/>
              <a:rect l="l" t="t" r="r" b="b"/>
              <a:pathLst>
                <a:path w="2104" h="3859" extrusionOk="0">
                  <a:moveTo>
                    <a:pt x="1758" y="0"/>
                  </a:moveTo>
                  <a:cubicBezTo>
                    <a:pt x="1755" y="4"/>
                    <a:pt x="1751" y="4"/>
                    <a:pt x="1748" y="8"/>
                  </a:cubicBezTo>
                  <a:cubicBezTo>
                    <a:pt x="1587" y="97"/>
                    <a:pt x="1423" y="186"/>
                    <a:pt x="1259" y="275"/>
                  </a:cubicBezTo>
                  <a:cubicBezTo>
                    <a:pt x="1548" y="442"/>
                    <a:pt x="1776" y="603"/>
                    <a:pt x="1822" y="685"/>
                  </a:cubicBezTo>
                  <a:cubicBezTo>
                    <a:pt x="1801" y="457"/>
                    <a:pt x="1779" y="229"/>
                    <a:pt x="1758" y="0"/>
                  </a:cubicBezTo>
                  <a:close/>
                  <a:moveTo>
                    <a:pt x="1826" y="724"/>
                  </a:moveTo>
                  <a:cubicBezTo>
                    <a:pt x="1280" y="1647"/>
                    <a:pt x="703" y="2607"/>
                    <a:pt x="0" y="3438"/>
                  </a:cubicBezTo>
                  <a:cubicBezTo>
                    <a:pt x="285" y="3712"/>
                    <a:pt x="863" y="3859"/>
                    <a:pt x="1337" y="3859"/>
                  </a:cubicBezTo>
                  <a:cubicBezTo>
                    <a:pt x="1761" y="3859"/>
                    <a:pt x="2104" y="3741"/>
                    <a:pt x="2082" y="3495"/>
                  </a:cubicBezTo>
                  <a:cubicBezTo>
                    <a:pt x="1997" y="2572"/>
                    <a:pt x="1911" y="1647"/>
                    <a:pt x="1826" y="724"/>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5" name="Google Shape;6265;p119"/>
            <p:cNvSpPr/>
            <p:nvPr/>
          </p:nvSpPr>
          <p:spPr>
            <a:xfrm>
              <a:off x="4165749" y="2506045"/>
              <a:ext cx="56961" cy="88956"/>
            </a:xfrm>
            <a:custGeom>
              <a:avLst/>
              <a:gdLst/>
              <a:ahLst/>
              <a:cxnLst/>
              <a:rect l="l" t="t" r="r" b="b"/>
              <a:pathLst>
                <a:path w="2026" h="3164" extrusionOk="0">
                  <a:moveTo>
                    <a:pt x="1459" y="1"/>
                  </a:moveTo>
                  <a:cubicBezTo>
                    <a:pt x="1405" y="30"/>
                    <a:pt x="1352" y="58"/>
                    <a:pt x="1298" y="86"/>
                  </a:cubicBezTo>
                  <a:cubicBezTo>
                    <a:pt x="1199" y="140"/>
                    <a:pt x="1081" y="165"/>
                    <a:pt x="956" y="165"/>
                  </a:cubicBezTo>
                  <a:cubicBezTo>
                    <a:pt x="742" y="988"/>
                    <a:pt x="418" y="1794"/>
                    <a:pt x="1" y="2540"/>
                  </a:cubicBezTo>
                  <a:cubicBezTo>
                    <a:pt x="11" y="2640"/>
                    <a:pt x="18" y="2736"/>
                    <a:pt x="29" y="2833"/>
                  </a:cubicBezTo>
                  <a:cubicBezTo>
                    <a:pt x="39" y="2957"/>
                    <a:pt x="104" y="3068"/>
                    <a:pt x="200" y="3164"/>
                  </a:cubicBezTo>
                  <a:cubicBezTo>
                    <a:pt x="903" y="2333"/>
                    <a:pt x="1480" y="1373"/>
                    <a:pt x="2026" y="450"/>
                  </a:cubicBezTo>
                  <a:cubicBezTo>
                    <a:pt x="2022" y="440"/>
                    <a:pt x="2022" y="425"/>
                    <a:pt x="2022" y="411"/>
                  </a:cubicBezTo>
                  <a:cubicBezTo>
                    <a:pt x="1976" y="329"/>
                    <a:pt x="1748" y="168"/>
                    <a:pt x="1459"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6" name="Google Shape;6266;p119"/>
            <p:cNvSpPr/>
            <p:nvPr/>
          </p:nvSpPr>
          <p:spPr>
            <a:xfrm>
              <a:off x="4159929" y="2508969"/>
              <a:ext cx="32698" cy="68488"/>
            </a:xfrm>
            <a:custGeom>
              <a:avLst/>
              <a:gdLst/>
              <a:ahLst/>
              <a:cxnLst/>
              <a:rect l="l" t="t" r="r" b="b"/>
              <a:pathLst>
                <a:path w="1163" h="2436" extrusionOk="0">
                  <a:moveTo>
                    <a:pt x="768" y="0"/>
                  </a:moveTo>
                  <a:cubicBezTo>
                    <a:pt x="511" y="64"/>
                    <a:pt x="257" y="132"/>
                    <a:pt x="1" y="200"/>
                  </a:cubicBezTo>
                  <a:cubicBezTo>
                    <a:pt x="68" y="945"/>
                    <a:pt x="139" y="1690"/>
                    <a:pt x="208" y="2436"/>
                  </a:cubicBezTo>
                  <a:cubicBezTo>
                    <a:pt x="625" y="1690"/>
                    <a:pt x="949" y="884"/>
                    <a:pt x="1163" y="61"/>
                  </a:cubicBezTo>
                  <a:cubicBezTo>
                    <a:pt x="1035" y="61"/>
                    <a:pt x="899" y="36"/>
                    <a:pt x="768"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7" name="Google Shape;6267;p119"/>
            <p:cNvSpPr/>
            <p:nvPr/>
          </p:nvSpPr>
          <p:spPr>
            <a:xfrm>
              <a:off x="4179075" y="2467979"/>
              <a:ext cx="41751" cy="38096"/>
            </a:xfrm>
            <a:custGeom>
              <a:avLst/>
              <a:gdLst/>
              <a:ahLst/>
              <a:cxnLst/>
              <a:rect l="l" t="t" r="r" b="b"/>
              <a:pathLst>
                <a:path w="1485" h="1355" extrusionOk="0">
                  <a:moveTo>
                    <a:pt x="1" y="0"/>
                  </a:moveTo>
                  <a:lnTo>
                    <a:pt x="1" y="0"/>
                  </a:lnTo>
                  <a:cubicBezTo>
                    <a:pt x="304" y="357"/>
                    <a:pt x="564" y="802"/>
                    <a:pt x="564" y="1123"/>
                  </a:cubicBezTo>
                  <a:cubicBezTo>
                    <a:pt x="707" y="1198"/>
                    <a:pt x="853" y="1277"/>
                    <a:pt x="985" y="1355"/>
                  </a:cubicBezTo>
                  <a:cubicBezTo>
                    <a:pt x="1149" y="1266"/>
                    <a:pt x="1313" y="1177"/>
                    <a:pt x="1474" y="1088"/>
                  </a:cubicBezTo>
                  <a:cubicBezTo>
                    <a:pt x="1477" y="1084"/>
                    <a:pt x="1481" y="1084"/>
                    <a:pt x="1484" y="1080"/>
                  </a:cubicBezTo>
                  <a:cubicBezTo>
                    <a:pt x="1474" y="959"/>
                    <a:pt x="1463" y="838"/>
                    <a:pt x="1452" y="716"/>
                  </a:cubicBezTo>
                  <a:cubicBezTo>
                    <a:pt x="1313" y="567"/>
                    <a:pt x="1099" y="428"/>
                    <a:pt x="1038" y="392"/>
                  </a:cubicBezTo>
                  <a:cubicBezTo>
                    <a:pt x="768" y="235"/>
                    <a:pt x="368" y="43"/>
                    <a:pt x="1"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8" name="Google Shape;6268;p119"/>
            <p:cNvSpPr/>
            <p:nvPr/>
          </p:nvSpPr>
          <p:spPr>
            <a:xfrm>
              <a:off x="4192598" y="2499523"/>
              <a:ext cx="14198" cy="11190"/>
            </a:xfrm>
            <a:custGeom>
              <a:avLst/>
              <a:gdLst/>
              <a:ahLst/>
              <a:cxnLst/>
              <a:rect l="l" t="t" r="r" b="b"/>
              <a:pathLst>
                <a:path w="505" h="398" extrusionOk="0">
                  <a:moveTo>
                    <a:pt x="83" y="1"/>
                  </a:moveTo>
                  <a:cubicBezTo>
                    <a:pt x="83" y="37"/>
                    <a:pt x="80" y="73"/>
                    <a:pt x="69" y="104"/>
                  </a:cubicBezTo>
                  <a:cubicBezTo>
                    <a:pt x="47" y="201"/>
                    <a:pt x="26" y="297"/>
                    <a:pt x="1" y="397"/>
                  </a:cubicBezTo>
                  <a:cubicBezTo>
                    <a:pt x="126" y="397"/>
                    <a:pt x="244" y="372"/>
                    <a:pt x="343" y="318"/>
                  </a:cubicBezTo>
                  <a:cubicBezTo>
                    <a:pt x="397" y="290"/>
                    <a:pt x="450" y="262"/>
                    <a:pt x="504" y="233"/>
                  </a:cubicBezTo>
                  <a:cubicBezTo>
                    <a:pt x="372" y="155"/>
                    <a:pt x="226" y="76"/>
                    <a:pt x="83"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9" name="Google Shape;6269;p119"/>
            <p:cNvSpPr/>
            <p:nvPr/>
          </p:nvSpPr>
          <p:spPr>
            <a:xfrm>
              <a:off x="4156134" y="2467782"/>
              <a:ext cx="38827" cy="33288"/>
            </a:xfrm>
            <a:custGeom>
              <a:avLst/>
              <a:gdLst/>
              <a:ahLst/>
              <a:cxnLst/>
              <a:rect l="l" t="t" r="r" b="b"/>
              <a:pathLst>
                <a:path w="1381" h="1184" extrusionOk="0">
                  <a:moveTo>
                    <a:pt x="685" y="0"/>
                  </a:moveTo>
                  <a:cubicBezTo>
                    <a:pt x="610" y="0"/>
                    <a:pt x="535" y="7"/>
                    <a:pt x="467" y="25"/>
                  </a:cubicBezTo>
                  <a:cubicBezTo>
                    <a:pt x="317" y="64"/>
                    <a:pt x="164" y="103"/>
                    <a:pt x="14" y="146"/>
                  </a:cubicBezTo>
                  <a:cubicBezTo>
                    <a:pt x="4" y="175"/>
                    <a:pt x="1" y="203"/>
                    <a:pt x="4" y="236"/>
                  </a:cubicBezTo>
                  <a:cubicBezTo>
                    <a:pt x="32" y="552"/>
                    <a:pt x="60" y="866"/>
                    <a:pt x="93" y="1184"/>
                  </a:cubicBezTo>
                  <a:cubicBezTo>
                    <a:pt x="167" y="1059"/>
                    <a:pt x="243" y="930"/>
                    <a:pt x="317" y="806"/>
                  </a:cubicBezTo>
                  <a:cubicBezTo>
                    <a:pt x="332" y="781"/>
                    <a:pt x="364" y="766"/>
                    <a:pt x="414" y="766"/>
                  </a:cubicBezTo>
                  <a:cubicBezTo>
                    <a:pt x="595" y="766"/>
                    <a:pt x="992" y="930"/>
                    <a:pt x="1380" y="1130"/>
                  </a:cubicBezTo>
                  <a:cubicBezTo>
                    <a:pt x="1380" y="809"/>
                    <a:pt x="1120" y="364"/>
                    <a:pt x="817" y="7"/>
                  </a:cubicBezTo>
                  <a:cubicBezTo>
                    <a:pt x="774" y="4"/>
                    <a:pt x="728" y="0"/>
                    <a:pt x="685"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0" name="Google Shape;6270;p119"/>
            <p:cNvSpPr/>
            <p:nvPr/>
          </p:nvSpPr>
          <p:spPr>
            <a:xfrm>
              <a:off x="4158720" y="2489317"/>
              <a:ext cx="36240" cy="25275"/>
            </a:xfrm>
            <a:custGeom>
              <a:avLst/>
              <a:gdLst/>
              <a:ahLst/>
              <a:cxnLst/>
              <a:rect l="l" t="t" r="r" b="b"/>
              <a:pathLst>
                <a:path w="1289" h="899" extrusionOk="0">
                  <a:moveTo>
                    <a:pt x="322" y="0"/>
                  </a:moveTo>
                  <a:cubicBezTo>
                    <a:pt x="272" y="0"/>
                    <a:pt x="240" y="15"/>
                    <a:pt x="225" y="40"/>
                  </a:cubicBezTo>
                  <a:cubicBezTo>
                    <a:pt x="151" y="164"/>
                    <a:pt x="75" y="293"/>
                    <a:pt x="1" y="418"/>
                  </a:cubicBezTo>
                  <a:cubicBezTo>
                    <a:pt x="16" y="578"/>
                    <a:pt x="29" y="739"/>
                    <a:pt x="44" y="899"/>
                  </a:cubicBezTo>
                  <a:cubicBezTo>
                    <a:pt x="300" y="831"/>
                    <a:pt x="554" y="763"/>
                    <a:pt x="811" y="699"/>
                  </a:cubicBezTo>
                  <a:cubicBezTo>
                    <a:pt x="942" y="735"/>
                    <a:pt x="1078" y="760"/>
                    <a:pt x="1206" y="760"/>
                  </a:cubicBezTo>
                  <a:cubicBezTo>
                    <a:pt x="1231" y="660"/>
                    <a:pt x="1252" y="564"/>
                    <a:pt x="1274" y="467"/>
                  </a:cubicBezTo>
                  <a:cubicBezTo>
                    <a:pt x="1285" y="436"/>
                    <a:pt x="1288" y="400"/>
                    <a:pt x="1288" y="364"/>
                  </a:cubicBezTo>
                  <a:cubicBezTo>
                    <a:pt x="900" y="164"/>
                    <a:pt x="503" y="0"/>
                    <a:pt x="322"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1" name="Google Shape;6271;p119"/>
            <p:cNvSpPr/>
            <p:nvPr/>
          </p:nvSpPr>
          <p:spPr>
            <a:xfrm>
              <a:off x="3767567" y="2471960"/>
              <a:ext cx="1434" cy="843"/>
            </a:xfrm>
            <a:custGeom>
              <a:avLst/>
              <a:gdLst/>
              <a:ahLst/>
              <a:cxnLst/>
              <a:rect l="l" t="t" r="r" b="b"/>
              <a:pathLst>
                <a:path w="51" h="30" extrusionOk="0">
                  <a:moveTo>
                    <a:pt x="50" y="0"/>
                  </a:moveTo>
                  <a:lnTo>
                    <a:pt x="50" y="0"/>
                  </a:lnTo>
                  <a:cubicBezTo>
                    <a:pt x="32" y="4"/>
                    <a:pt x="14" y="4"/>
                    <a:pt x="1" y="8"/>
                  </a:cubicBezTo>
                  <a:cubicBezTo>
                    <a:pt x="11" y="15"/>
                    <a:pt x="25" y="22"/>
                    <a:pt x="36" y="29"/>
                  </a:cubicBezTo>
                  <a:cubicBezTo>
                    <a:pt x="39" y="22"/>
                    <a:pt x="47" y="12"/>
                    <a:pt x="50"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2" name="Google Shape;6272;p119"/>
            <p:cNvSpPr/>
            <p:nvPr/>
          </p:nvSpPr>
          <p:spPr>
            <a:xfrm>
              <a:off x="3710523" y="2478483"/>
              <a:ext cx="25669" cy="11640"/>
            </a:xfrm>
            <a:custGeom>
              <a:avLst/>
              <a:gdLst/>
              <a:ahLst/>
              <a:cxnLst/>
              <a:rect l="l" t="t" r="r" b="b"/>
              <a:pathLst>
                <a:path w="913" h="414" extrusionOk="0">
                  <a:moveTo>
                    <a:pt x="485" y="0"/>
                  </a:moveTo>
                  <a:cubicBezTo>
                    <a:pt x="339" y="33"/>
                    <a:pt x="161" y="76"/>
                    <a:pt x="83" y="175"/>
                  </a:cubicBezTo>
                  <a:cubicBezTo>
                    <a:pt x="1" y="278"/>
                    <a:pt x="136" y="307"/>
                    <a:pt x="218" y="332"/>
                  </a:cubicBezTo>
                  <a:cubicBezTo>
                    <a:pt x="432" y="392"/>
                    <a:pt x="664" y="414"/>
                    <a:pt x="891" y="414"/>
                  </a:cubicBezTo>
                  <a:lnTo>
                    <a:pt x="913" y="414"/>
                  </a:lnTo>
                  <a:cubicBezTo>
                    <a:pt x="778" y="268"/>
                    <a:pt x="635" y="129"/>
                    <a:pt x="485"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3" name="Google Shape;6273;p119"/>
            <p:cNvSpPr/>
            <p:nvPr/>
          </p:nvSpPr>
          <p:spPr>
            <a:xfrm>
              <a:off x="3724131" y="2472045"/>
              <a:ext cx="77148" cy="18078"/>
            </a:xfrm>
            <a:custGeom>
              <a:avLst/>
              <a:gdLst/>
              <a:ahLst/>
              <a:cxnLst/>
              <a:rect l="l" t="t" r="r" b="b"/>
              <a:pathLst>
                <a:path w="2744" h="643" extrusionOk="0">
                  <a:moveTo>
                    <a:pt x="2501" y="1"/>
                  </a:moveTo>
                  <a:lnTo>
                    <a:pt x="2501" y="1"/>
                  </a:lnTo>
                  <a:cubicBezTo>
                    <a:pt x="2533" y="65"/>
                    <a:pt x="2565" y="126"/>
                    <a:pt x="2597" y="187"/>
                  </a:cubicBezTo>
                  <a:cubicBezTo>
                    <a:pt x="2744" y="91"/>
                    <a:pt x="2647" y="33"/>
                    <a:pt x="2501" y="1"/>
                  </a:cubicBezTo>
                  <a:close/>
                  <a:moveTo>
                    <a:pt x="1428" y="19"/>
                  </a:moveTo>
                  <a:cubicBezTo>
                    <a:pt x="1385" y="26"/>
                    <a:pt x="1342" y="33"/>
                    <a:pt x="1299" y="40"/>
                  </a:cubicBezTo>
                  <a:cubicBezTo>
                    <a:pt x="1392" y="115"/>
                    <a:pt x="1481" y="190"/>
                    <a:pt x="1574" y="262"/>
                  </a:cubicBezTo>
                  <a:cubicBezTo>
                    <a:pt x="1524" y="180"/>
                    <a:pt x="1477" y="101"/>
                    <a:pt x="1428" y="19"/>
                  </a:cubicBezTo>
                  <a:close/>
                  <a:moveTo>
                    <a:pt x="69" y="215"/>
                  </a:moveTo>
                  <a:cubicBezTo>
                    <a:pt x="48" y="219"/>
                    <a:pt x="27" y="226"/>
                    <a:pt x="1" y="229"/>
                  </a:cubicBezTo>
                  <a:cubicBezTo>
                    <a:pt x="151" y="358"/>
                    <a:pt x="294" y="497"/>
                    <a:pt x="429" y="643"/>
                  </a:cubicBezTo>
                  <a:cubicBezTo>
                    <a:pt x="461" y="643"/>
                    <a:pt x="497" y="643"/>
                    <a:pt x="529" y="639"/>
                  </a:cubicBezTo>
                  <a:cubicBezTo>
                    <a:pt x="372" y="501"/>
                    <a:pt x="219" y="361"/>
                    <a:pt x="69" y="215"/>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4" name="Google Shape;6274;p119"/>
            <p:cNvSpPr/>
            <p:nvPr/>
          </p:nvSpPr>
          <p:spPr>
            <a:xfrm>
              <a:off x="3764250" y="2471061"/>
              <a:ext cx="32923" cy="14170"/>
            </a:xfrm>
            <a:custGeom>
              <a:avLst/>
              <a:gdLst/>
              <a:ahLst/>
              <a:cxnLst/>
              <a:rect l="l" t="t" r="r" b="b"/>
              <a:pathLst>
                <a:path w="1171" h="504" extrusionOk="0">
                  <a:moveTo>
                    <a:pt x="671" y="1"/>
                  </a:moveTo>
                  <a:cubicBezTo>
                    <a:pt x="504" y="4"/>
                    <a:pt x="336" y="14"/>
                    <a:pt x="168" y="32"/>
                  </a:cubicBezTo>
                  <a:cubicBezTo>
                    <a:pt x="165" y="44"/>
                    <a:pt x="157" y="54"/>
                    <a:pt x="154" y="61"/>
                  </a:cubicBezTo>
                  <a:cubicBezTo>
                    <a:pt x="143" y="54"/>
                    <a:pt x="129" y="47"/>
                    <a:pt x="119" y="40"/>
                  </a:cubicBezTo>
                  <a:cubicBezTo>
                    <a:pt x="79" y="44"/>
                    <a:pt x="40" y="50"/>
                    <a:pt x="1" y="54"/>
                  </a:cubicBezTo>
                  <a:cubicBezTo>
                    <a:pt x="50" y="136"/>
                    <a:pt x="97" y="215"/>
                    <a:pt x="147" y="297"/>
                  </a:cubicBezTo>
                  <a:cubicBezTo>
                    <a:pt x="239" y="364"/>
                    <a:pt x="333" y="435"/>
                    <a:pt x="428" y="503"/>
                  </a:cubicBezTo>
                  <a:cubicBezTo>
                    <a:pt x="667" y="447"/>
                    <a:pt x="903" y="368"/>
                    <a:pt x="1116" y="254"/>
                  </a:cubicBezTo>
                  <a:cubicBezTo>
                    <a:pt x="1138" y="243"/>
                    <a:pt x="1156" y="233"/>
                    <a:pt x="1170" y="222"/>
                  </a:cubicBezTo>
                  <a:cubicBezTo>
                    <a:pt x="1138" y="161"/>
                    <a:pt x="1106" y="100"/>
                    <a:pt x="1074" y="36"/>
                  </a:cubicBezTo>
                  <a:cubicBezTo>
                    <a:pt x="938" y="8"/>
                    <a:pt x="756" y="1"/>
                    <a:pt x="685"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5" name="Google Shape;6275;p119"/>
            <p:cNvSpPr/>
            <p:nvPr/>
          </p:nvSpPr>
          <p:spPr>
            <a:xfrm>
              <a:off x="3726071" y="2473169"/>
              <a:ext cx="46643" cy="16869"/>
            </a:xfrm>
            <a:custGeom>
              <a:avLst/>
              <a:gdLst/>
              <a:ahLst/>
              <a:cxnLst/>
              <a:rect l="l" t="t" r="r" b="b"/>
              <a:pathLst>
                <a:path w="1659" h="600" extrusionOk="0">
                  <a:moveTo>
                    <a:pt x="1230" y="0"/>
                  </a:moveTo>
                  <a:cubicBezTo>
                    <a:pt x="1205" y="4"/>
                    <a:pt x="1181" y="11"/>
                    <a:pt x="1156" y="15"/>
                  </a:cubicBezTo>
                  <a:cubicBezTo>
                    <a:pt x="1066" y="18"/>
                    <a:pt x="980" y="25"/>
                    <a:pt x="906" y="33"/>
                  </a:cubicBezTo>
                  <a:cubicBezTo>
                    <a:pt x="617" y="51"/>
                    <a:pt x="314" y="93"/>
                    <a:pt x="32" y="164"/>
                  </a:cubicBezTo>
                  <a:cubicBezTo>
                    <a:pt x="22" y="168"/>
                    <a:pt x="11" y="171"/>
                    <a:pt x="0" y="175"/>
                  </a:cubicBezTo>
                  <a:cubicBezTo>
                    <a:pt x="150" y="321"/>
                    <a:pt x="303" y="461"/>
                    <a:pt x="460" y="599"/>
                  </a:cubicBezTo>
                  <a:cubicBezTo>
                    <a:pt x="674" y="596"/>
                    <a:pt x="888" y="571"/>
                    <a:pt x="1095" y="546"/>
                  </a:cubicBezTo>
                  <a:cubicBezTo>
                    <a:pt x="1276" y="525"/>
                    <a:pt x="1469" y="496"/>
                    <a:pt x="1658" y="457"/>
                  </a:cubicBezTo>
                  <a:cubicBezTo>
                    <a:pt x="1605" y="378"/>
                    <a:pt x="1555" y="300"/>
                    <a:pt x="1505" y="222"/>
                  </a:cubicBezTo>
                  <a:cubicBezTo>
                    <a:pt x="1412" y="150"/>
                    <a:pt x="1323" y="75"/>
                    <a:pt x="1230"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6" name="Google Shape;6276;p119"/>
            <p:cNvSpPr/>
            <p:nvPr/>
          </p:nvSpPr>
          <p:spPr>
            <a:xfrm>
              <a:off x="3768354" y="2479383"/>
              <a:ext cx="7957" cy="6663"/>
            </a:xfrm>
            <a:custGeom>
              <a:avLst/>
              <a:gdLst/>
              <a:ahLst/>
              <a:cxnLst/>
              <a:rect l="l" t="t" r="r" b="b"/>
              <a:pathLst>
                <a:path w="283" h="237" extrusionOk="0">
                  <a:moveTo>
                    <a:pt x="1" y="1"/>
                  </a:moveTo>
                  <a:cubicBezTo>
                    <a:pt x="51" y="79"/>
                    <a:pt x="101" y="157"/>
                    <a:pt x="154" y="236"/>
                  </a:cubicBezTo>
                  <a:cubicBezTo>
                    <a:pt x="197" y="225"/>
                    <a:pt x="240" y="218"/>
                    <a:pt x="282" y="207"/>
                  </a:cubicBezTo>
                  <a:cubicBezTo>
                    <a:pt x="187" y="139"/>
                    <a:pt x="93" y="68"/>
                    <a:pt x="1"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77" name="Google Shape;6277;p119"/>
          <p:cNvGrpSpPr/>
          <p:nvPr/>
        </p:nvGrpSpPr>
        <p:grpSpPr>
          <a:xfrm>
            <a:off x="3187118" y="2372014"/>
            <a:ext cx="530979" cy="513211"/>
            <a:chOff x="2956444" y="2372014"/>
            <a:chExt cx="530979" cy="513211"/>
          </a:xfrm>
        </p:grpSpPr>
        <p:sp>
          <p:nvSpPr>
            <p:cNvPr id="6278" name="Google Shape;6278;p119"/>
            <p:cNvSpPr/>
            <p:nvPr/>
          </p:nvSpPr>
          <p:spPr>
            <a:xfrm>
              <a:off x="2997856" y="2372014"/>
              <a:ext cx="489566" cy="513211"/>
            </a:xfrm>
            <a:custGeom>
              <a:avLst/>
              <a:gdLst/>
              <a:ahLst/>
              <a:cxnLst/>
              <a:rect l="l" t="t" r="r" b="b"/>
              <a:pathLst>
                <a:path w="17413" h="18254" extrusionOk="0">
                  <a:moveTo>
                    <a:pt x="8975" y="0"/>
                  </a:moveTo>
                  <a:cubicBezTo>
                    <a:pt x="7082" y="0"/>
                    <a:pt x="5217" y="706"/>
                    <a:pt x="3720" y="1847"/>
                  </a:cubicBezTo>
                  <a:cubicBezTo>
                    <a:pt x="2899" y="2472"/>
                    <a:pt x="2197" y="3213"/>
                    <a:pt x="1623" y="4072"/>
                  </a:cubicBezTo>
                  <a:cubicBezTo>
                    <a:pt x="1327" y="4518"/>
                    <a:pt x="1070" y="4982"/>
                    <a:pt x="871" y="5477"/>
                  </a:cubicBezTo>
                  <a:cubicBezTo>
                    <a:pt x="845" y="5535"/>
                    <a:pt x="700" y="6048"/>
                    <a:pt x="624" y="6373"/>
                  </a:cubicBezTo>
                  <a:cubicBezTo>
                    <a:pt x="343" y="6486"/>
                    <a:pt x="114" y="6704"/>
                    <a:pt x="68" y="7032"/>
                  </a:cubicBezTo>
                  <a:cubicBezTo>
                    <a:pt x="0" y="7538"/>
                    <a:pt x="157" y="7898"/>
                    <a:pt x="546" y="8231"/>
                  </a:cubicBezTo>
                  <a:cubicBezTo>
                    <a:pt x="756" y="8412"/>
                    <a:pt x="1098" y="8548"/>
                    <a:pt x="1423" y="8548"/>
                  </a:cubicBezTo>
                  <a:cubicBezTo>
                    <a:pt x="1598" y="8548"/>
                    <a:pt x="1765" y="8509"/>
                    <a:pt x="1901" y="8412"/>
                  </a:cubicBezTo>
                  <a:cubicBezTo>
                    <a:pt x="1905" y="8412"/>
                    <a:pt x="1908" y="8409"/>
                    <a:pt x="1911" y="8409"/>
                  </a:cubicBezTo>
                  <a:cubicBezTo>
                    <a:pt x="1808" y="8377"/>
                    <a:pt x="1705" y="8348"/>
                    <a:pt x="1602" y="8316"/>
                  </a:cubicBezTo>
                  <a:cubicBezTo>
                    <a:pt x="657" y="8035"/>
                    <a:pt x="481" y="6397"/>
                    <a:pt x="1359" y="6255"/>
                  </a:cubicBezTo>
                  <a:cubicBezTo>
                    <a:pt x="1562" y="4625"/>
                    <a:pt x="2339" y="3199"/>
                    <a:pt x="3695" y="2136"/>
                  </a:cubicBezTo>
                  <a:cubicBezTo>
                    <a:pt x="3827" y="2030"/>
                    <a:pt x="3969" y="1983"/>
                    <a:pt x="4108" y="1983"/>
                  </a:cubicBezTo>
                  <a:cubicBezTo>
                    <a:pt x="4704" y="1983"/>
                    <a:pt x="5274" y="2825"/>
                    <a:pt x="5199" y="3502"/>
                  </a:cubicBezTo>
                  <a:cubicBezTo>
                    <a:pt x="5777" y="3053"/>
                    <a:pt x="6422" y="2689"/>
                    <a:pt x="7103" y="2439"/>
                  </a:cubicBezTo>
                  <a:cubicBezTo>
                    <a:pt x="7713" y="2215"/>
                    <a:pt x="8344" y="2094"/>
                    <a:pt x="8975" y="2072"/>
                  </a:cubicBezTo>
                  <a:cubicBezTo>
                    <a:pt x="8330" y="1669"/>
                    <a:pt x="7792" y="789"/>
                    <a:pt x="8604" y="789"/>
                  </a:cubicBezTo>
                  <a:cubicBezTo>
                    <a:pt x="8687" y="789"/>
                    <a:pt x="8787" y="799"/>
                    <a:pt x="8901" y="820"/>
                  </a:cubicBezTo>
                  <a:cubicBezTo>
                    <a:pt x="12327" y="1430"/>
                    <a:pt x="15768" y="3598"/>
                    <a:pt x="16831" y="7079"/>
                  </a:cubicBezTo>
                  <a:cubicBezTo>
                    <a:pt x="17116" y="8017"/>
                    <a:pt x="17187" y="8886"/>
                    <a:pt x="17095" y="9696"/>
                  </a:cubicBezTo>
                  <a:cubicBezTo>
                    <a:pt x="17327" y="8818"/>
                    <a:pt x="17412" y="7910"/>
                    <a:pt x="17305" y="6993"/>
                  </a:cubicBezTo>
                  <a:cubicBezTo>
                    <a:pt x="16863" y="3106"/>
                    <a:pt x="13097" y="178"/>
                    <a:pt x="9314" y="12"/>
                  </a:cubicBezTo>
                  <a:cubicBezTo>
                    <a:pt x="9200" y="4"/>
                    <a:pt x="9090" y="0"/>
                    <a:pt x="8975" y="0"/>
                  </a:cubicBezTo>
                  <a:close/>
                  <a:moveTo>
                    <a:pt x="2290" y="13400"/>
                  </a:moveTo>
                  <a:cubicBezTo>
                    <a:pt x="2193" y="13561"/>
                    <a:pt x="2104" y="13726"/>
                    <a:pt x="2015" y="13889"/>
                  </a:cubicBezTo>
                  <a:cubicBezTo>
                    <a:pt x="2186" y="13785"/>
                    <a:pt x="2350" y="13704"/>
                    <a:pt x="2403" y="13675"/>
                  </a:cubicBezTo>
                  <a:cubicBezTo>
                    <a:pt x="2443" y="13654"/>
                    <a:pt x="2635" y="13547"/>
                    <a:pt x="2846" y="13447"/>
                  </a:cubicBezTo>
                  <a:cubicBezTo>
                    <a:pt x="2664" y="13426"/>
                    <a:pt x="2479" y="13408"/>
                    <a:pt x="2290" y="13400"/>
                  </a:cubicBezTo>
                  <a:close/>
                  <a:moveTo>
                    <a:pt x="3602" y="13586"/>
                  </a:moveTo>
                  <a:cubicBezTo>
                    <a:pt x="3669" y="13761"/>
                    <a:pt x="3741" y="13928"/>
                    <a:pt x="3816" y="14096"/>
                  </a:cubicBezTo>
                  <a:cubicBezTo>
                    <a:pt x="3794" y="13950"/>
                    <a:pt x="3787" y="13797"/>
                    <a:pt x="3794" y="13640"/>
                  </a:cubicBezTo>
                  <a:cubicBezTo>
                    <a:pt x="3730" y="13622"/>
                    <a:pt x="3666" y="13604"/>
                    <a:pt x="3602" y="13586"/>
                  </a:cubicBezTo>
                  <a:close/>
                  <a:moveTo>
                    <a:pt x="15077" y="8195"/>
                  </a:moveTo>
                  <a:cubicBezTo>
                    <a:pt x="14812" y="10231"/>
                    <a:pt x="13393" y="12156"/>
                    <a:pt x="11889" y="13558"/>
                  </a:cubicBezTo>
                  <a:cubicBezTo>
                    <a:pt x="10734" y="14631"/>
                    <a:pt x="9325" y="15704"/>
                    <a:pt x="7760" y="16089"/>
                  </a:cubicBezTo>
                  <a:cubicBezTo>
                    <a:pt x="7952" y="16193"/>
                    <a:pt x="8124" y="16331"/>
                    <a:pt x="8255" y="16514"/>
                  </a:cubicBezTo>
                  <a:cubicBezTo>
                    <a:pt x="8426" y="16742"/>
                    <a:pt x="8476" y="17006"/>
                    <a:pt x="8423" y="17280"/>
                  </a:cubicBezTo>
                  <a:cubicBezTo>
                    <a:pt x="8373" y="17555"/>
                    <a:pt x="8162" y="17769"/>
                    <a:pt x="7941" y="17919"/>
                  </a:cubicBezTo>
                  <a:cubicBezTo>
                    <a:pt x="7760" y="18040"/>
                    <a:pt x="7510" y="18097"/>
                    <a:pt x="7278" y="18097"/>
                  </a:cubicBezTo>
                  <a:cubicBezTo>
                    <a:pt x="7207" y="18097"/>
                    <a:pt x="7135" y="18090"/>
                    <a:pt x="7068" y="18079"/>
                  </a:cubicBezTo>
                  <a:cubicBezTo>
                    <a:pt x="6929" y="18054"/>
                    <a:pt x="6783" y="18000"/>
                    <a:pt x="6654" y="17926"/>
                  </a:cubicBezTo>
                  <a:cubicBezTo>
                    <a:pt x="6258" y="17880"/>
                    <a:pt x="5899" y="17651"/>
                    <a:pt x="5727" y="17269"/>
                  </a:cubicBezTo>
                  <a:cubicBezTo>
                    <a:pt x="5620" y="17031"/>
                    <a:pt x="5663" y="16706"/>
                    <a:pt x="5787" y="16485"/>
                  </a:cubicBezTo>
                  <a:cubicBezTo>
                    <a:pt x="5863" y="16353"/>
                    <a:pt x="5973" y="16239"/>
                    <a:pt x="6098" y="16147"/>
                  </a:cubicBezTo>
                  <a:cubicBezTo>
                    <a:pt x="5484" y="16028"/>
                    <a:pt x="4900" y="15761"/>
                    <a:pt x="4472" y="15352"/>
                  </a:cubicBezTo>
                  <a:cubicBezTo>
                    <a:pt x="4350" y="15590"/>
                    <a:pt x="3249" y="16275"/>
                    <a:pt x="2736" y="16417"/>
                  </a:cubicBezTo>
                  <a:cubicBezTo>
                    <a:pt x="3127" y="16863"/>
                    <a:pt x="3609" y="17248"/>
                    <a:pt x="4158" y="17555"/>
                  </a:cubicBezTo>
                  <a:cubicBezTo>
                    <a:pt x="5028" y="18040"/>
                    <a:pt x="5963" y="18253"/>
                    <a:pt x="6904" y="18253"/>
                  </a:cubicBezTo>
                  <a:cubicBezTo>
                    <a:pt x="8070" y="18253"/>
                    <a:pt x="9246" y="17926"/>
                    <a:pt x="10327" y="17391"/>
                  </a:cubicBezTo>
                  <a:cubicBezTo>
                    <a:pt x="10605" y="17251"/>
                    <a:pt x="10887" y="17098"/>
                    <a:pt x="11168" y="16935"/>
                  </a:cubicBezTo>
                  <a:cubicBezTo>
                    <a:pt x="10426" y="16759"/>
                    <a:pt x="9496" y="15939"/>
                    <a:pt x="10010" y="15512"/>
                  </a:cubicBezTo>
                  <a:cubicBezTo>
                    <a:pt x="12288" y="13632"/>
                    <a:pt x="15166" y="11479"/>
                    <a:pt x="15077" y="8213"/>
                  </a:cubicBezTo>
                  <a:lnTo>
                    <a:pt x="15077" y="819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9" name="Google Shape;6279;p119"/>
            <p:cNvSpPr/>
            <p:nvPr/>
          </p:nvSpPr>
          <p:spPr>
            <a:xfrm>
              <a:off x="2956444" y="2685094"/>
              <a:ext cx="229390" cy="186515"/>
            </a:xfrm>
            <a:custGeom>
              <a:avLst/>
              <a:gdLst/>
              <a:ahLst/>
              <a:cxnLst/>
              <a:rect l="l" t="t" r="r" b="b"/>
              <a:pathLst>
                <a:path w="8159" h="6634" extrusionOk="0">
                  <a:moveTo>
                    <a:pt x="3238" y="1"/>
                  </a:moveTo>
                  <a:cubicBezTo>
                    <a:pt x="2917" y="1"/>
                    <a:pt x="2629" y="50"/>
                    <a:pt x="2425" y="182"/>
                  </a:cubicBezTo>
                  <a:cubicBezTo>
                    <a:pt x="1766" y="628"/>
                    <a:pt x="1274" y="1976"/>
                    <a:pt x="970" y="2682"/>
                  </a:cubicBezTo>
                  <a:cubicBezTo>
                    <a:pt x="585" y="3569"/>
                    <a:pt x="318" y="4500"/>
                    <a:pt x="114" y="5445"/>
                  </a:cubicBezTo>
                  <a:cubicBezTo>
                    <a:pt x="1" y="5984"/>
                    <a:pt x="988" y="6633"/>
                    <a:pt x="1648" y="6633"/>
                  </a:cubicBezTo>
                  <a:cubicBezTo>
                    <a:pt x="1919" y="6633"/>
                    <a:pt x="2133" y="6522"/>
                    <a:pt x="2194" y="6248"/>
                  </a:cubicBezTo>
                  <a:cubicBezTo>
                    <a:pt x="2393" y="5313"/>
                    <a:pt x="2690" y="4422"/>
                    <a:pt x="3081" y="3569"/>
                  </a:cubicBezTo>
                  <a:cubicBezTo>
                    <a:pt x="3039" y="3462"/>
                    <a:pt x="2999" y="3360"/>
                    <a:pt x="2964" y="3253"/>
                  </a:cubicBezTo>
                  <a:cubicBezTo>
                    <a:pt x="2943" y="3184"/>
                    <a:pt x="3007" y="3099"/>
                    <a:pt x="3110" y="3010"/>
                  </a:cubicBezTo>
                  <a:cubicBezTo>
                    <a:pt x="3057" y="2689"/>
                    <a:pt x="3039" y="2358"/>
                    <a:pt x="3060" y="2015"/>
                  </a:cubicBezTo>
                  <a:cubicBezTo>
                    <a:pt x="2882" y="1869"/>
                    <a:pt x="2772" y="1662"/>
                    <a:pt x="2846" y="1413"/>
                  </a:cubicBezTo>
                  <a:cubicBezTo>
                    <a:pt x="2999" y="906"/>
                    <a:pt x="3645" y="760"/>
                    <a:pt x="4115" y="760"/>
                  </a:cubicBezTo>
                  <a:lnTo>
                    <a:pt x="4197" y="760"/>
                  </a:lnTo>
                  <a:cubicBezTo>
                    <a:pt x="5157" y="796"/>
                    <a:pt x="6105" y="985"/>
                    <a:pt x="7000" y="1334"/>
                  </a:cubicBezTo>
                  <a:cubicBezTo>
                    <a:pt x="7414" y="1498"/>
                    <a:pt x="7838" y="1854"/>
                    <a:pt x="7503" y="2325"/>
                  </a:cubicBezTo>
                  <a:cubicBezTo>
                    <a:pt x="7436" y="2418"/>
                    <a:pt x="7346" y="2500"/>
                    <a:pt x="7239" y="2572"/>
                  </a:cubicBezTo>
                  <a:lnTo>
                    <a:pt x="7296" y="2572"/>
                  </a:lnTo>
                  <a:cubicBezTo>
                    <a:pt x="7923" y="2572"/>
                    <a:pt x="8159" y="1937"/>
                    <a:pt x="7431" y="1456"/>
                  </a:cubicBezTo>
                  <a:cubicBezTo>
                    <a:pt x="6654" y="934"/>
                    <a:pt x="5853" y="500"/>
                    <a:pt x="4936" y="271"/>
                  </a:cubicBezTo>
                  <a:cubicBezTo>
                    <a:pt x="4529" y="172"/>
                    <a:pt x="3834" y="1"/>
                    <a:pt x="3238"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0" name="Google Shape;6280;p119"/>
            <p:cNvSpPr/>
            <p:nvPr/>
          </p:nvSpPr>
          <p:spPr>
            <a:xfrm>
              <a:off x="3041855" y="2741744"/>
              <a:ext cx="20383" cy="27974"/>
            </a:xfrm>
            <a:custGeom>
              <a:avLst/>
              <a:gdLst/>
              <a:ahLst/>
              <a:cxnLst/>
              <a:rect l="l" t="t" r="r" b="b"/>
              <a:pathLst>
                <a:path w="725" h="995" extrusionOk="0">
                  <a:moveTo>
                    <a:pt x="22" y="0"/>
                  </a:moveTo>
                  <a:lnTo>
                    <a:pt x="22" y="0"/>
                  </a:lnTo>
                  <a:cubicBezTo>
                    <a:pt x="1" y="343"/>
                    <a:pt x="19" y="674"/>
                    <a:pt x="72" y="995"/>
                  </a:cubicBezTo>
                  <a:cubicBezTo>
                    <a:pt x="172" y="909"/>
                    <a:pt x="315" y="817"/>
                    <a:pt x="450" y="738"/>
                  </a:cubicBezTo>
                  <a:cubicBezTo>
                    <a:pt x="539" y="575"/>
                    <a:pt x="628" y="410"/>
                    <a:pt x="725" y="249"/>
                  </a:cubicBezTo>
                  <a:lnTo>
                    <a:pt x="689" y="249"/>
                  </a:lnTo>
                  <a:cubicBezTo>
                    <a:pt x="475" y="239"/>
                    <a:pt x="211" y="153"/>
                    <a:pt x="22"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1" name="Google Shape;6281;p119"/>
            <p:cNvSpPr/>
            <p:nvPr/>
          </p:nvSpPr>
          <p:spPr>
            <a:xfrm>
              <a:off x="3051582" y="2470470"/>
              <a:ext cx="92470" cy="141278"/>
            </a:xfrm>
            <a:custGeom>
              <a:avLst/>
              <a:gdLst/>
              <a:ahLst/>
              <a:cxnLst/>
              <a:rect l="l" t="t" r="r" b="b"/>
              <a:pathLst>
                <a:path w="3289" h="5025" extrusionOk="0">
                  <a:moveTo>
                    <a:pt x="3288" y="0"/>
                  </a:moveTo>
                  <a:cubicBezTo>
                    <a:pt x="2643" y="499"/>
                    <a:pt x="2083" y="1102"/>
                    <a:pt x="1644" y="1776"/>
                  </a:cubicBezTo>
                  <a:cubicBezTo>
                    <a:pt x="1003" y="2753"/>
                    <a:pt x="967" y="4229"/>
                    <a:pt x="0" y="4907"/>
                  </a:cubicBezTo>
                  <a:cubicBezTo>
                    <a:pt x="76" y="4928"/>
                    <a:pt x="154" y="4953"/>
                    <a:pt x="232" y="4974"/>
                  </a:cubicBezTo>
                  <a:cubicBezTo>
                    <a:pt x="346" y="5010"/>
                    <a:pt x="453" y="5025"/>
                    <a:pt x="550" y="5025"/>
                  </a:cubicBezTo>
                  <a:cubicBezTo>
                    <a:pt x="1038" y="5025"/>
                    <a:pt x="1295" y="4622"/>
                    <a:pt x="1281" y="4069"/>
                  </a:cubicBezTo>
                  <a:cubicBezTo>
                    <a:pt x="1241" y="2721"/>
                    <a:pt x="1923" y="1412"/>
                    <a:pt x="2971" y="588"/>
                  </a:cubicBezTo>
                  <a:cubicBezTo>
                    <a:pt x="3163" y="435"/>
                    <a:pt x="3264" y="225"/>
                    <a:pt x="3288"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2" name="Google Shape;6282;p119"/>
            <p:cNvSpPr/>
            <p:nvPr/>
          </p:nvSpPr>
          <p:spPr>
            <a:xfrm>
              <a:off x="3011379" y="2427765"/>
              <a:ext cx="134755" cy="180667"/>
            </a:xfrm>
            <a:custGeom>
              <a:avLst/>
              <a:gdLst/>
              <a:ahLst/>
              <a:cxnLst/>
              <a:rect l="l" t="t" r="r" b="b"/>
              <a:pathLst>
                <a:path w="4793" h="6426" extrusionOk="0">
                  <a:moveTo>
                    <a:pt x="3627" y="0"/>
                  </a:moveTo>
                  <a:cubicBezTo>
                    <a:pt x="3488" y="0"/>
                    <a:pt x="3346" y="47"/>
                    <a:pt x="3214" y="153"/>
                  </a:cubicBezTo>
                  <a:cubicBezTo>
                    <a:pt x="1858" y="1216"/>
                    <a:pt x="1081" y="2642"/>
                    <a:pt x="878" y="4272"/>
                  </a:cubicBezTo>
                  <a:cubicBezTo>
                    <a:pt x="0" y="4414"/>
                    <a:pt x="176" y="6052"/>
                    <a:pt x="1121" y="6333"/>
                  </a:cubicBezTo>
                  <a:cubicBezTo>
                    <a:pt x="1224" y="6365"/>
                    <a:pt x="1327" y="6394"/>
                    <a:pt x="1430" y="6426"/>
                  </a:cubicBezTo>
                  <a:cubicBezTo>
                    <a:pt x="2397" y="5748"/>
                    <a:pt x="2433" y="4272"/>
                    <a:pt x="3074" y="3295"/>
                  </a:cubicBezTo>
                  <a:cubicBezTo>
                    <a:pt x="3513" y="2621"/>
                    <a:pt x="4073" y="2018"/>
                    <a:pt x="4718" y="1519"/>
                  </a:cubicBezTo>
                  <a:cubicBezTo>
                    <a:pt x="4793" y="842"/>
                    <a:pt x="4223" y="0"/>
                    <a:pt x="3627"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3" name="Google Shape;6283;p119"/>
            <p:cNvSpPr/>
            <p:nvPr/>
          </p:nvSpPr>
          <p:spPr>
            <a:xfrm>
              <a:off x="3250181" y="2430155"/>
              <a:ext cx="228294" cy="418885"/>
            </a:xfrm>
            <a:custGeom>
              <a:avLst/>
              <a:gdLst/>
              <a:ahLst/>
              <a:cxnLst/>
              <a:rect l="l" t="t" r="r" b="b"/>
              <a:pathLst>
                <a:path w="8120" h="14899" extrusionOk="0">
                  <a:moveTo>
                    <a:pt x="214" y="1"/>
                  </a:moveTo>
                  <a:cubicBezTo>
                    <a:pt x="143" y="1"/>
                    <a:pt x="72" y="1"/>
                    <a:pt x="0" y="4"/>
                  </a:cubicBezTo>
                  <a:cubicBezTo>
                    <a:pt x="146" y="93"/>
                    <a:pt x="300" y="161"/>
                    <a:pt x="442" y="186"/>
                  </a:cubicBezTo>
                  <a:cubicBezTo>
                    <a:pt x="3495" y="732"/>
                    <a:pt x="6002" y="2857"/>
                    <a:pt x="6102" y="6127"/>
                  </a:cubicBezTo>
                  <a:cubicBezTo>
                    <a:pt x="6230" y="5132"/>
                    <a:pt x="6084" y="4115"/>
                    <a:pt x="5546" y="3117"/>
                  </a:cubicBezTo>
                  <a:cubicBezTo>
                    <a:pt x="4472" y="1138"/>
                    <a:pt x="2371" y="1"/>
                    <a:pt x="214" y="1"/>
                  </a:cubicBezTo>
                  <a:close/>
                  <a:moveTo>
                    <a:pt x="8120" y="7628"/>
                  </a:moveTo>
                  <a:lnTo>
                    <a:pt x="8120" y="7628"/>
                  </a:lnTo>
                  <a:cubicBezTo>
                    <a:pt x="7328" y="10631"/>
                    <a:pt x="4818" y="13312"/>
                    <a:pt x="2193" y="14867"/>
                  </a:cubicBezTo>
                  <a:cubicBezTo>
                    <a:pt x="2286" y="14888"/>
                    <a:pt x="2371" y="14898"/>
                    <a:pt x="2457" y="14898"/>
                  </a:cubicBezTo>
                  <a:cubicBezTo>
                    <a:pt x="2596" y="14898"/>
                    <a:pt x="2717" y="14867"/>
                    <a:pt x="2807" y="14791"/>
                  </a:cubicBezTo>
                  <a:cubicBezTo>
                    <a:pt x="5207" y="12809"/>
                    <a:pt x="7777" y="10605"/>
                    <a:pt x="8120" y="7628"/>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4" name="Google Shape;6284;p119"/>
            <p:cNvSpPr/>
            <p:nvPr/>
          </p:nvSpPr>
          <p:spPr>
            <a:xfrm>
              <a:off x="3216894" y="2394168"/>
              <a:ext cx="264197" cy="453973"/>
            </a:xfrm>
            <a:custGeom>
              <a:avLst/>
              <a:gdLst/>
              <a:ahLst/>
              <a:cxnLst/>
              <a:rect l="l" t="t" r="r" b="b"/>
              <a:pathLst>
                <a:path w="9397" h="16147" extrusionOk="0">
                  <a:moveTo>
                    <a:pt x="813" y="1"/>
                  </a:moveTo>
                  <a:cubicBezTo>
                    <a:pt x="1" y="1"/>
                    <a:pt x="539" y="881"/>
                    <a:pt x="1184" y="1284"/>
                  </a:cubicBezTo>
                  <a:cubicBezTo>
                    <a:pt x="1256" y="1281"/>
                    <a:pt x="1327" y="1281"/>
                    <a:pt x="1398" y="1281"/>
                  </a:cubicBezTo>
                  <a:cubicBezTo>
                    <a:pt x="3555" y="1281"/>
                    <a:pt x="5656" y="2418"/>
                    <a:pt x="6730" y="4397"/>
                  </a:cubicBezTo>
                  <a:cubicBezTo>
                    <a:pt x="7268" y="5395"/>
                    <a:pt x="7414" y="6412"/>
                    <a:pt x="7286" y="7407"/>
                  </a:cubicBezTo>
                  <a:lnTo>
                    <a:pt x="7286" y="7425"/>
                  </a:lnTo>
                  <a:cubicBezTo>
                    <a:pt x="7375" y="10691"/>
                    <a:pt x="4497" y="12844"/>
                    <a:pt x="2219" y="14724"/>
                  </a:cubicBezTo>
                  <a:cubicBezTo>
                    <a:pt x="1705" y="15151"/>
                    <a:pt x="2635" y="15971"/>
                    <a:pt x="3377" y="16147"/>
                  </a:cubicBezTo>
                  <a:cubicBezTo>
                    <a:pt x="6002" y="14592"/>
                    <a:pt x="8512" y="11911"/>
                    <a:pt x="9304" y="8908"/>
                  </a:cubicBezTo>
                  <a:cubicBezTo>
                    <a:pt x="9396" y="8098"/>
                    <a:pt x="9325" y="7229"/>
                    <a:pt x="9040" y="6291"/>
                  </a:cubicBezTo>
                  <a:cubicBezTo>
                    <a:pt x="7977" y="2810"/>
                    <a:pt x="4536" y="642"/>
                    <a:pt x="1110" y="32"/>
                  </a:cubicBezTo>
                  <a:cubicBezTo>
                    <a:pt x="996" y="11"/>
                    <a:pt x="896" y="1"/>
                    <a:pt x="813"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5" name="Google Shape;6285;p119"/>
            <p:cNvSpPr/>
            <p:nvPr/>
          </p:nvSpPr>
          <p:spPr>
            <a:xfrm>
              <a:off x="3169268" y="2818918"/>
              <a:ext cx="46755" cy="8969"/>
            </a:xfrm>
            <a:custGeom>
              <a:avLst/>
              <a:gdLst/>
              <a:ahLst/>
              <a:cxnLst/>
              <a:rect l="l" t="t" r="r" b="b"/>
              <a:pathLst>
                <a:path w="1663" h="319" extrusionOk="0">
                  <a:moveTo>
                    <a:pt x="860" y="1"/>
                  </a:moveTo>
                  <a:cubicBezTo>
                    <a:pt x="686" y="1"/>
                    <a:pt x="511" y="29"/>
                    <a:pt x="343" y="79"/>
                  </a:cubicBezTo>
                  <a:cubicBezTo>
                    <a:pt x="225" y="114"/>
                    <a:pt x="108" y="175"/>
                    <a:pt x="1" y="251"/>
                  </a:cubicBezTo>
                  <a:cubicBezTo>
                    <a:pt x="236" y="297"/>
                    <a:pt x="475" y="318"/>
                    <a:pt x="714" y="318"/>
                  </a:cubicBezTo>
                  <a:cubicBezTo>
                    <a:pt x="939" y="318"/>
                    <a:pt x="1163" y="297"/>
                    <a:pt x="1380" y="257"/>
                  </a:cubicBezTo>
                  <a:cubicBezTo>
                    <a:pt x="1474" y="239"/>
                    <a:pt x="1570" y="218"/>
                    <a:pt x="1663" y="193"/>
                  </a:cubicBezTo>
                  <a:cubicBezTo>
                    <a:pt x="1416" y="65"/>
                    <a:pt x="1138" y="1"/>
                    <a:pt x="860"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6" name="Google Shape;6286;p119"/>
            <p:cNvSpPr/>
            <p:nvPr/>
          </p:nvSpPr>
          <p:spPr>
            <a:xfrm>
              <a:off x="3155858" y="2824344"/>
              <a:ext cx="80325" cy="56455"/>
            </a:xfrm>
            <a:custGeom>
              <a:avLst/>
              <a:gdLst/>
              <a:ahLst/>
              <a:cxnLst/>
              <a:rect l="l" t="t" r="r" b="b"/>
              <a:pathLst>
                <a:path w="2857" h="2008" extrusionOk="0">
                  <a:moveTo>
                    <a:pt x="2140" y="0"/>
                  </a:moveTo>
                  <a:cubicBezTo>
                    <a:pt x="2047" y="25"/>
                    <a:pt x="1951" y="46"/>
                    <a:pt x="1857" y="64"/>
                  </a:cubicBezTo>
                  <a:cubicBezTo>
                    <a:pt x="1640" y="104"/>
                    <a:pt x="1416" y="125"/>
                    <a:pt x="1191" y="125"/>
                  </a:cubicBezTo>
                  <a:cubicBezTo>
                    <a:pt x="952" y="125"/>
                    <a:pt x="713" y="104"/>
                    <a:pt x="478" y="58"/>
                  </a:cubicBezTo>
                  <a:cubicBezTo>
                    <a:pt x="353" y="150"/>
                    <a:pt x="243" y="264"/>
                    <a:pt x="167" y="396"/>
                  </a:cubicBezTo>
                  <a:cubicBezTo>
                    <a:pt x="43" y="617"/>
                    <a:pt x="0" y="942"/>
                    <a:pt x="107" y="1180"/>
                  </a:cubicBezTo>
                  <a:cubicBezTo>
                    <a:pt x="279" y="1562"/>
                    <a:pt x="638" y="1791"/>
                    <a:pt x="1034" y="1837"/>
                  </a:cubicBezTo>
                  <a:cubicBezTo>
                    <a:pt x="1163" y="1911"/>
                    <a:pt x="1309" y="1965"/>
                    <a:pt x="1448" y="1990"/>
                  </a:cubicBezTo>
                  <a:cubicBezTo>
                    <a:pt x="1515" y="2001"/>
                    <a:pt x="1587" y="2008"/>
                    <a:pt x="1658" y="2008"/>
                  </a:cubicBezTo>
                  <a:cubicBezTo>
                    <a:pt x="1890" y="2008"/>
                    <a:pt x="2140" y="1951"/>
                    <a:pt x="2321" y="1830"/>
                  </a:cubicBezTo>
                  <a:cubicBezTo>
                    <a:pt x="2542" y="1680"/>
                    <a:pt x="2753" y="1466"/>
                    <a:pt x="2803" y="1191"/>
                  </a:cubicBezTo>
                  <a:cubicBezTo>
                    <a:pt x="2856" y="917"/>
                    <a:pt x="2806" y="653"/>
                    <a:pt x="2635" y="425"/>
                  </a:cubicBezTo>
                  <a:cubicBezTo>
                    <a:pt x="2504" y="242"/>
                    <a:pt x="2332" y="104"/>
                    <a:pt x="2140"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7" name="Google Shape;6287;p119"/>
            <p:cNvSpPr/>
            <p:nvPr/>
          </p:nvSpPr>
          <p:spPr>
            <a:xfrm>
              <a:off x="3043064" y="2768312"/>
              <a:ext cx="81027" cy="65986"/>
            </a:xfrm>
            <a:custGeom>
              <a:avLst/>
              <a:gdLst/>
              <a:ahLst/>
              <a:cxnLst/>
              <a:rect l="l" t="t" r="r" b="b"/>
              <a:pathLst>
                <a:path w="2882" h="2347" extrusionOk="0">
                  <a:moveTo>
                    <a:pt x="2208" y="0"/>
                  </a:moveTo>
                  <a:lnTo>
                    <a:pt x="2208" y="0"/>
                  </a:lnTo>
                  <a:cubicBezTo>
                    <a:pt x="2283" y="507"/>
                    <a:pt x="2522" y="927"/>
                    <a:pt x="2864" y="1256"/>
                  </a:cubicBezTo>
                  <a:cubicBezTo>
                    <a:pt x="2878" y="1234"/>
                    <a:pt x="2882" y="1213"/>
                    <a:pt x="2871" y="1198"/>
                  </a:cubicBezTo>
                  <a:cubicBezTo>
                    <a:pt x="2617" y="817"/>
                    <a:pt x="2397" y="417"/>
                    <a:pt x="2208" y="0"/>
                  </a:cubicBezTo>
                  <a:close/>
                  <a:moveTo>
                    <a:pt x="97" y="395"/>
                  </a:moveTo>
                  <a:cubicBezTo>
                    <a:pt x="65" y="467"/>
                    <a:pt x="33" y="538"/>
                    <a:pt x="0" y="609"/>
                  </a:cubicBezTo>
                  <a:cubicBezTo>
                    <a:pt x="229" y="1205"/>
                    <a:pt x="521" y="1772"/>
                    <a:pt x="874" y="2311"/>
                  </a:cubicBezTo>
                  <a:cubicBezTo>
                    <a:pt x="889" y="2336"/>
                    <a:pt x="924" y="2347"/>
                    <a:pt x="970" y="2347"/>
                  </a:cubicBezTo>
                  <a:cubicBezTo>
                    <a:pt x="1013" y="2347"/>
                    <a:pt x="1067" y="2339"/>
                    <a:pt x="1128" y="2321"/>
                  </a:cubicBezTo>
                  <a:cubicBezTo>
                    <a:pt x="635" y="1765"/>
                    <a:pt x="275" y="1113"/>
                    <a:pt x="97" y="395"/>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8" name="Google Shape;6288;p119"/>
            <p:cNvSpPr/>
            <p:nvPr/>
          </p:nvSpPr>
          <p:spPr>
            <a:xfrm>
              <a:off x="3045791" y="2750066"/>
              <a:ext cx="77794" cy="83502"/>
            </a:xfrm>
            <a:custGeom>
              <a:avLst/>
              <a:gdLst/>
              <a:ahLst/>
              <a:cxnLst/>
              <a:rect l="l" t="t" r="r" b="b"/>
              <a:pathLst>
                <a:path w="2767" h="2970" extrusionOk="0">
                  <a:moveTo>
                    <a:pt x="1141" y="0"/>
                  </a:moveTo>
                  <a:cubicBezTo>
                    <a:pt x="930" y="100"/>
                    <a:pt x="738" y="207"/>
                    <a:pt x="698" y="228"/>
                  </a:cubicBezTo>
                  <a:cubicBezTo>
                    <a:pt x="645" y="257"/>
                    <a:pt x="481" y="338"/>
                    <a:pt x="310" y="442"/>
                  </a:cubicBezTo>
                  <a:cubicBezTo>
                    <a:pt x="200" y="642"/>
                    <a:pt x="99" y="842"/>
                    <a:pt x="0" y="1044"/>
                  </a:cubicBezTo>
                  <a:cubicBezTo>
                    <a:pt x="178" y="1762"/>
                    <a:pt x="538" y="2414"/>
                    <a:pt x="1031" y="2970"/>
                  </a:cubicBezTo>
                  <a:cubicBezTo>
                    <a:pt x="1544" y="2828"/>
                    <a:pt x="2645" y="2143"/>
                    <a:pt x="2767" y="1905"/>
                  </a:cubicBezTo>
                  <a:cubicBezTo>
                    <a:pt x="2425" y="1576"/>
                    <a:pt x="2186" y="1156"/>
                    <a:pt x="2111" y="649"/>
                  </a:cubicBezTo>
                  <a:cubicBezTo>
                    <a:pt x="2036" y="481"/>
                    <a:pt x="1964" y="314"/>
                    <a:pt x="1897" y="139"/>
                  </a:cubicBezTo>
                  <a:cubicBezTo>
                    <a:pt x="1648" y="78"/>
                    <a:pt x="1398" y="32"/>
                    <a:pt x="1141"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9" name="Google Shape;6289;p119"/>
            <p:cNvSpPr/>
            <p:nvPr/>
          </p:nvSpPr>
          <p:spPr>
            <a:xfrm>
              <a:off x="3039156" y="2769690"/>
              <a:ext cx="6663" cy="15773"/>
            </a:xfrm>
            <a:custGeom>
              <a:avLst/>
              <a:gdLst/>
              <a:ahLst/>
              <a:cxnLst/>
              <a:rect l="l" t="t" r="r" b="b"/>
              <a:pathLst>
                <a:path w="237" h="561" extrusionOk="0">
                  <a:moveTo>
                    <a:pt x="168" y="1"/>
                  </a:moveTo>
                  <a:cubicBezTo>
                    <a:pt x="65" y="90"/>
                    <a:pt x="1" y="175"/>
                    <a:pt x="22" y="244"/>
                  </a:cubicBezTo>
                  <a:cubicBezTo>
                    <a:pt x="57" y="351"/>
                    <a:pt x="97" y="453"/>
                    <a:pt x="139" y="560"/>
                  </a:cubicBezTo>
                  <a:cubicBezTo>
                    <a:pt x="172" y="489"/>
                    <a:pt x="204" y="418"/>
                    <a:pt x="236" y="346"/>
                  </a:cubicBezTo>
                  <a:cubicBezTo>
                    <a:pt x="211" y="233"/>
                    <a:pt x="186" y="119"/>
                    <a:pt x="168"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0" name="Google Shape;6290;p119"/>
            <p:cNvSpPr/>
            <p:nvPr/>
          </p:nvSpPr>
          <p:spPr>
            <a:xfrm>
              <a:off x="3043851" y="2762465"/>
              <a:ext cx="10656" cy="16981"/>
            </a:xfrm>
            <a:custGeom>
              <a:avLst/>
              <a:gdLst/>
              <a:ahLst/>
              <a:cxnLst/>
              <a:rect l="l" t="t" r="r" b="b"/>
              <a:pathLst>
                <a:path w="379" h="604" extrusionOk="0">
                  <a:moveTo>
                    <a:pt x="379" y="1"/>
                  </a:moveTo>
                  <a:lnTo>
                    <a:pt x="379" y="1"/>
                  </a:lnTo>
                  <a:cubicBezTo>
                    <a:pt x="244" y="80"/>
                    <a:pt x="101" y="172"/>
                    <a:pt x="1" y="258"/>
                  </a:cubicBezTo>
                  <a:cubicBezTo>
                    <a:pt x="19" y="376"/>
                    <a:pt x="44" y="490"/>
                    <a:pt x="69" y="603"/>
                  </a:cubicBezTo>
                  <a:cubicBezTo>
                    <a:pt x="168" y="401"/>
                    <a:pt x="269" y="201"/>
                    <a:pt x="379"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1" name="Google Shape;6291;p119"/>
            <p:cNvSpPr/>
            <p:nvPr/>
          </p:nvSpPr>
          <p:spPr>
            <a:xfrm>
              <a:off x="3100529" y="2732917"/>
              <a:ext cx="59435" cy="31208"/>
            </a:xfrm>
            <a:custGeom>
              <a:avLst/>
              <a:gdLst/>
              <a:ahLst/>
              <a:cxnLst/>
              <a:rect l="l" t="t" r="r" b="b"/>
              <a:pathLst>
                <a:path w="2114" h="1110" extrusionOk="0">
                  <a:moveTo>
                    <a:pt x="0" y="0"/>
                  </a:moveTo>
                  <a:lnTo>
                    <a:pt x="0" y="0"/>
                  </a:lnTo>
                  <a:cubicBezTo>
                    <a:pt x="121" y="186"/>
                    <a:pt x="182" y="407"/>
                    <a:pt x="157" y="649"/>
                  </a:cubicBezTo>
                  <a:cubicBezTo>
                    <a:pt x="150" y="699"/>
                    <a:pt x="146" y="752"/>
                    <a:pt x="142" y="803"/>
                  </a:cubicBezTo>
                  <a:cubicBezTo>
                    <a:pt x="377" y="867"/>
                    <a:pt x="613" y="945"/>
                    <a:pt x="845" y="1034"/>
                  </a:cubicBezTo>
                  <a:cubicBezTo>
                    <a:pt x="970" y="1085"/>
                    <a:pt x="1119" y="1109"/>
                    <a:pt x="1273" y="1109"/>
                  </a:cubicBezTo>
                  <a:cubicBezTo>
                    <a:pt x="1562" y="1109"/>
                    <a:pt x="1875" y="1024"/>
                    <a:pt x="2114" y="871"/>
                  </a:cubicBezTo>
                  <a:cubicBezTo>
                    <a:pt x="1997" y="863"/>
                    <a:pt x="1865" y="835"/>
                    <a:pt x="1725" y="777"/>
                  </a:cubicBezTo>
                  <a:cubicBezTo>
                    <a:pt x="1533" y="703"/>
                    <a:pt x="1340" y="624"/>
                    <a:pt x="1151" y="550"/>
                  </a:cubicBezTo>
                  <a:cubicBezTo>
                    <a:pt x="977" y="482"/>
                    <a:pt x="677" y="321"/>
                    <a:pt x="449" y="114"/>
                  </a:cubicBezTo>
                  <a:cubicBezTo>
                    <a:pt x="303" y="64"/>
                    <a:pt x="153" y="28"/>
                    <a:pt x="0"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2" name="Google Shape;6292;p119"/>
            <p:cNvSpPr/>
            <p:nvPr/>
          </p:nvSpPr>
          <p:spPr>
            <a:xfrm>
              <a:off x="3062209" y="2730808"/>
              <a:ext cx="43438" cy="24685"/>
            </a:xfrm>
            <a:custGeom>
              <a:avLst/>
              <a:gdLst/>
              <a:ahLst/>
              <a:cxnLst/>
              <a:rect l="l" t="t" r="r" b="b"/>
              <a:pathLst>
                <a:path w="1545" h="878" extrusionOk="0">
                  <a:moveTo>
                    <a:pt x="404" y="1"/>
                  </a:moveTo>
                  <a:cubicBezTo>
                    <a:pt x="264" y="210"/>
                    <a:pt x="129" y="424"/>
                    <a:pt x="1" y="638"/>
                  </a:cubicBezTo>
                  <a:cubicBezTo>
                    <a:pt x="190" y="646"/>
                    <a:pt x="375" y="664"/>
                    <a:pt x="557" y="685"/>
                  </a:cubicBezTo>
                  <a:cubicBezTo>
                    <a:pt x="774" y="582"/>
                    <a:pt x="1013" y="482"/>
                    <a:pt x="1131" y="482"/>
                  </a:cubicBezTo>
                  <a:cubicBezTo>
                    <a:pt x="1166" y="482"/>
                    <a:pt x="1192" y="493"/>
                    <a:pt x="1202" y="518"/>
                  </a:cubicBezTo>
                  <a:cubicBezTo>
                    <a:pt x="1238" y="621"/>
                    <a:pt x="1273" y="724"/>
                    <a:pt x="1313" y="824"/>
                  </a:cubicBezTo>
                  <a:cubicBezTo>
                    <a:pt x="1377" y="842"/>
                    <a:pt x="1441" y="860"/>
                    <a:pt x="1505" y="878"/>
                  </a:cubicBezTo>
                  <a:cubicBezTo>
                    <a:pt x="1509" y="827"/>
                    <a:pt x="1513" y="774"/>
                    <a:pt x="1520" y="724"/>
                  </a:cubicBezTo>
                  <a:cubicBezTo>
                    <a:pt x="1545" y="482"/>
                    <a:pt x="1484" y="261"/>
                    <a:pt x="1363" y="75"/>
                  </a:cubicBezTo>
                  <a:cubicBezTo>
                    <a:pt x="1085" y="22"/>
                    <a:pt x="796" y="1"/>
                    <a:pt x="503"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3" name="Google Shape;6293;p119"/>
            <p:cNvSpPr/>
            <p:nvPr/>
          </p:nvSpPr>
          <p:spPr>
            <a:xfrm>
              <a:off x="3034348" y="2706433"/>
              <a:ext cx="142459" cy="50972"/>
            </a:xfrm>
            <a:custGeom>
              <a:avLst/>
              <a:gdLst/>
              <a:ahLst/>
              <a:cxnLst/>
              <a:rect l="l" t="t" r="r" b="b"/>
              <a:pathLst>
                <a:path w="5067" h="1813" extrusionOk="0">
                  <a:moveTo>
                    <a:pt x="1344" y="1"/>
                  </a:moveTo>
                  <a:cubicBezTo>
                    <a:pt x="874" y="1"/>
                    <a:pt x="228" y="147"/>
                    <a:pt x="75" y="654"/>
                  </a:cubicBezTo>
                  <a:cubicBezTo>
                    <a:pt x="1" y="903"/>
                    <a:pt x="111" y="1110"/>
                    <a:pt x="289" y="1256"/>
                  </a:cubicBezTo>
                  <a:cubicBezTo>
                    <a:pt x="296" y="1192"/>
                    <a:pt x="300" y="1125"/>
                    <a:pt x="307" y="1060"/>
                  </a:cubicBezTo>
                  <a:cubicBezTo>
                    <a:pt x="368" y="536"/>
                    <a:pt x="742" y="312"/>
                    <a:pt x="1166" y="312"/>
                  </a:cubicBezTo>
                  <a:cubicBezTo>
                    <a:pt x="1609" y="312"/>
                    <a:pt x="2108" y="554"/>
                    <a:pt x="2354" y="942"/>
                  </a:cubicBezTo>
                  <a:cubicBezTo>
                    <a:pt x="2507" y="970"/>
                    <a:pt x="2657" y="1006"/>
                    <a:pt x="2803" y="1056"/>
                  </a:cubicBezTo>
                  <a:cubicBezTo>
                    <a:pt x="3031" y="1263"/>
                    <a:pt x="3331" y="1424"/>
                    <a:pt x="3505" y="1492"/>
                  </a:cubicBezTo>
                  <a:cubicBezTo>
                    <a:pt x="3694" y="1566"/>
                    <a:pt x="3887" y="1645"/>
                    <a:pt x="4079" y="1719"/>
                  </a:cubicBezTo>
                  <a:cubicBezTo>
                    <a:pt x="4219" y="1777"/>
                    <a:pt x="4351" y="1805"/>
                    <a:pt x="4468" y="1813"/>
                  </a:cubicBezTo>
                  <a:cubicBezTo>
                    <a:pt x="4575" y="1741"/>
                    <a:pt x="4665" y="1659"/>
                    <a:pt x="4732" y="1566"/>
                  </a:cubicBezTo>
                  <a:cubicBezTo>
                    <a:pt x="5067" y="1095"/>
                    <a:pt x="4643" y="739"/>
                    <a:pt x="4229" y="575"/>
                  </a:cubicBezTo>
                  <a:cubicBezTo>
                    <a:pt x="3334" y="226"/>
                    <a:pt x="2386" y="37"/>
                    <a:pt x="1426"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4" name="Google Shape;6294;p119"/>
            <p:cNvSpPr/>
            <p:nvPr/>
          </p:nvSpPr>
          <p:spPr>
            <a:xfrm>
              <a:off x="3042473" y="2715176"/>
              <a:ext cx="58086" cy="33597"/>
            </a:xfrm>
            <a:custGeom>
              <a:avLst/>
              <a:gdLst/>
              <a:ahLst/>
              <a:cxnLst/>
              <a:rect l="l" t="t" r="r" b="b"/>
              <a:pathLst>
                <a:path w="2066" h="1195" extrusionOk="0">
                  <a:moveTo>
                    <a:pt x="877" y="1"/>
                  </a:moveTo>
                  <a:cubicBezTo>
                    <a:pt x="453" y="1"/>
                    <a:pt x="79" y="225"/>
                    <a:pt x="18" y="749"/>
                  </a:cubicBezTo>
                  <a:cubicBezTo>
                    <a:pt x="11" y="814"/>
                    <a:pt x="7" y="881"/>
                    <a:pt x="0" y="945"/>
                  </a:cubicBezTo>
                  <a:cubicBezTo>
                    <a:pt x="189" y="1098"/>
                    <a:pt x="453" y="1184"/>
                    <a:pt x="667" y="1194"/>
                  </a:cubicBezTo>
                  <a:lnTo>
                    <a:pt x="703" y="1194"/>
                  </a:lnTo>
                  <a:cubicBezTo>
                    <a:pt x="831" y="980"/>
                    <a:pt x="966" y="766"/>
                    <a:pt x="1106" y="557"/>
                  </a:cubicBezTo>
                  <a:lnTo>
                    <a:pt x="1205" y="557"/>
                  </a:lnTo>
                  <a:cubicBezTo>
                    <a:pt x="1498" y="557"/>
                    <a:pt x="1787" y="578"/>
                    <a:pt x="2065" y="631"/>
                  </a:cubicBezTo>
                  <a:cubicBezTo>
                    <a:pt x="1819" y="243"/>
                    <a:pt x="1320" y="1"/>
                    <a:pt x="877"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5" name="Google Shape;6295;p119"/>
            <p:cNvSpPr/>
            <p:nvPr/>
          </p:nvSpPr>
          <p:spPr>
            <a:xfrm>
              <a:off x="3077841" y="2744331"/>
              <a:ext cx="21283" cy="9672"/>
            </a:xfrm>
            <a:custGeom>
              <a:avLst/>
              <a:gdLst/>
              <a:ahLst/>
              <a:cxnLst/>
              <a:rect l="l" t="t" r="r" b="b"/>
              <a:pathLst>
                <a:path w="757" h="344" extrusionOk="0">
                  <a:moveTo>
                    <a:pt x="575" y="1"/>
                  </a:moveTo>
                  <a:cubicBezTo>
                    <a:pt x="457" y="1"/>
                    <a:pt x="218" y="101"/>
                    <a:pt x="1" y="204"/>
                  </a:cubicBezTo>
                  <a:cubicBezTo>
                    <a:pt x="258" y="236"/>
                    <a:pt x="508" y="282"/>
                    <a:pt x="757" y="343"/>
                  </a:cubicBezTo>
                  <a:cubicBezTo>
                    <a:pt x="717" y="243"/>
                    <a:pt x="682" y="140"/>
                    <a:pt x="646" y="37"/>
                  </a:cubicBezTo>
                  <a:cubicBezTo>
                    <a:pt x="636" y="12"/>
                    <a:pt x="610" y="1"/>
                    <a:pt x="575"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96" name="Google Shape;6296;p119"/>
          <p:cNvGrpSpPr/>
          <p:nvPr/>
        </p:nvGrpSpPr>
        <p:grpSpPr>
          <a:xfrm>
            <a:off x="3810523" y="1380385"/>
            <a:ext cx="616365" cy="322254"/>
            <a:chOff x="1822875" y="1377000"/>
            <a:chExt cx="548075" cy="286550"/>
          </a:xfrm>
        </p:grpSpPr>
        <p:sp>
          <p:nvSpPr>
            <p:cNvPr id="6297" name="Google Shape;6297;p119"/>
            <p:cNvSpPr/>
            <p:nvPr/>
          </p:nvSpPr>
          <p:spPr>
            <a:xfrm>
              <a:off x="1822875" y="1402500"/>
              <a:ext cx="163425" cy="251950"/>
            </a:xfrm>
            <a:custGeom>
              <a:avLst/>
              <a:gdLst/>
              <a:ahLst/>
              <a:cxnLst/>
              <a:rect l="l" t="t" r="r" b="b"/>
              <a:pathLst>
                <a:path w="6537" h="10078" extrusionOk="0">
                  <a:moveTo>
                    <a:pt x="849" y="1"/>
                  </a:moveTo>
                  <a:cubicBezTo>
                    <a:pt x="528" y="1"/>
                    <a:pt x="193" y="83"/>
                    <a:pt x="100" y="361"/>
                  </a:cubicBezTo>
                  <a:cubicBezTo>
                    <a:pt x="86" y="404"/>
                    <a:pt x="72" y="443"/>
                    <a:pt x="58" y="486"/>
                  </a:cubicBezTo>
                  <a:cubicBezTo>
                    <a:pt x="0" y="657"/>
                    <a:pt x="189" y="853"/>
                    <a:pt x="300" y="945"/>
                  </a:cubicBezTo>
                  <a:lnTo>
                    <a:pt x="300" y="949"/>
                  </a:lnTo>
                  <a:cubicBezTo>
                    <a:pt x="553" y="628"/>
                    <a:pt x="1445" y="589"/>
                    <a:pt x="1784" y="585"/>
                  </a:cubicBezTo>
                  <a:lnTo>
                    <a:pt x="1819" y="585"/>
                  </a:lnTo>
                  <a:cubicBezTo>
                    <a:pt x="2019" y="585"/>
                    <a:pt x="2215" y="593"/>
                    <a:pt x="2408" y="611"/>
                  </a:cubicBezTo>
                  <a:cubicBezTo>
                    <a:pt x="2247" y="322"/>
                    <a:pt x="1705" y="165"/>
                    <a:pt x="1466" y="97"/>
                  </a:cubicBezTo>
                  <a:cubicBezTo>
                    <a:pt x="1423" y="86"/>
                    <a:pt x="1381" y="76"/>
                    <a:pt x="1338" y="61"/>
                  </a:cubicBezTo>
                  <a:cubicBezTo>
                    <a:pt x="1213" y="29"/>
                    <a:pt x="1035" y="1"/>
                    <a:pt x="849" y="1"/>
                  </a:cubicBezTo>
                  <a:close/>
                  <a:moveTo>
                    <a:pt x="1160" y="1456"/>
                  </a:moveTo>
                  <a:cubicBezTo>
                    <a:pt x="1310" y="1538"/>
                    <a:pt x="1455" y="1612"/>
                    <a:pt x="1562" y="1684"/>
                  </a:cubicBezTo>
                  <a:cubicBezTo>
                    <a:pt x="2358" y="2190"/>
                    <a:pt x="3556" y="2668"/>
                    <a:pt x="4187" y="3360"/>
                  </a:cubicBezTo>
                  <a:cubicBezTo>
                    <a:pt x="4804" y="4037"/>
                    <a:pt x="4308" y="4405"/>
                    <a:pt x="3862" y="4989"/>
                  </a:cubicBezTo>
                  <a:cubicBezTo>
                    <a:pt x="3517" y="5446"/>
                    <a:pt x="3171" y="5899"/>
                    <a:pt x="2824" y="6351"/>
                  </a:cubicBezTo>
                  <a:cubicBezTo>
                    <a:pt x="2133" y="7260"/>
                    <a:pt x="1441" y="8170"/>
                    <a:pt x="749" y="9075"/>
                  </a:cubicBezTo>
                  <a:cubicBezTo>
                    <a:pt x="375" y="9571"/>
                    <a:pt x="1423" y="10078"/>
                    <a:pt x="2190" y="10078"/>
                  </a:cubicBezTo>
                  <a:cubicBezTo>
                    <a:pt x="2472" y="10078"/>
                    <a:pt x="2714" y="10010"/>
                    <a:pt x="2835" y="9849"/>
                  </a:cubicBezTo>
                  <a:cubicBezTo>
                    <a:pt x="3759" y="8641"/>
                    <a:pt x="4679" y="7428"/>
                    <a:pt x="5602" y="6220"/>
                  </a:cubicBezTo>
                  <a:cubicBezTo>
                    <a:pt x="5838" y="5909"/>
                    <a:pt x="6237" y="5520"/>
                    <a:pt x="6537" y="5107"/>
                  </a:cubicBezTo>
                  <a:lnTo>
                    <a:pt x="6537" y="5107"/>
                  </a:lnTo>
                  <a:cubicBezTo>
                    <a:pt x="6351" y="5278"/>
                    <a:pt x="6166" y="5435"/>
                    <a:pt x="6012" y="5585"/>
                  </a:cubicBezTo>
                  <a:cubicBezTo>
                    <a:pt x="4939" y="6636"/>
                    <a:pt x="4044" y="7828"/>
                    <a:pt x="3263" y="9111"/>
                  </a:cubicBezTo>
                  <a:cubicBezTo>
                    <a:pt x="3078" y="9414"/>
                    <a:pt x="2365" y="9546"/>
                    <a:pt x="1797" y="9546"/>
                  </a:cubicBezTo>
                  <a:cubicBezTo>
                    <a:pt x="1334" y="9546"/>
                    <a:pt x="967" y="9461"/>
                    <a:pt x="1060" y="9307"/>
                  </a:cubicBezTo>
                  <a:cubicBezTo>
                    <a:pt x="2040" y="7692"/>
                    <a:pt x="3217" y="6391"/>
                    <a:pt x="4536" y="5061"/>
                  </a:cubicBezTo>
                  <a:cubicBezTo>
                    <a:pt x="5546" y="4037"/>
                    <a:pt x="4832" y="3460"/>
                    <a:pt x="3912" y="2764"/>
                  </a:cubicBezTo>
                  <a:cubicBezTo>
                    <a:pt x="3081" y="2133"/>
                    <a:pt x="2197" y="1569"/>
                    <a:pt x="1160" y="1456"/>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8" name="Google Shape;6298;p119"/>
            <p:cNvSpPr/>
            <p:nvPr/>
          </p:nvSpPr>
          <p:spPr>
            <a:xfrm>
              <a:off x="1824750" y="1417750"/>
              <a:ext cx="188550" cy="112450"/>
            </a:xfrm>
            <a:custGeom>
              <a:avLst/>
              <a:gdLst/>
              <a:ahLst/>
              <a:cxnLst/>
              <a:rect l="l" t="t" r="r" b="b"/>
              <a:pathLst>
                <a:path w="7542" h="4498" extrusionOk="0">
                  <a:moveTo>
                    <a:pt x="225" y="339"/>
                  </a:moveTo>
                  <a:cubicBezTo>
                    <a:pt x="215" y="353"/>
                    <a:pt x="203" y="371"/>
                    <a:pt x="193" y="389"/>
                  </a:cubicBezTo>
                  <a:cubicBezTo>
                    <a:pt x="1" y="750"/>
                    <a:pt x="286" y="824"/>
                    <a:pt x="674" y="824"/>
                  </a:cubicBezTo>
                  <a:lnTo>
                    <a:pt x="707" y="824"/>
                  </a:lnTo>
                  <a:cubicBezTo>
                    <a:pt x="835" y="824"/>
                    <a:pt x="960" y="831"/>
                    <a:pt x="1085" y="846"/>
                  </a:cubicBezTo>
                  <a:cubicBezTo>
                    <a:pt x="945" y="767"/>
                    <a:pt x="796" y="685"/>
                    <a:pt x="660" y="592"/>
                  </a:cubicBezTo>
                  <a:cubicBezTo>
                    <a:pt x="521" y="546"/>
                    <a:pt x="404" y="489"/>
                    <a:pt x="321" y="421"/>
                  </a:cubicBezTo>
                  <a:cubicBezTo>
                    <a:pt x="289" y="393"/>
                    <a:pt x="257" y="365"/>
                    <a:pt x="225" y="339"/>
                  </a:cubicBezTo>
                  <a:close/>
                  <a:moveTo>
                    <a:pt x="2333" y="1"/>
                  </a:moveTo>
                  <a:lnTo>
                    <a:pt x="2333" y="1"/>
                  </a:lnTo>
                  <a:cubicBezTo>
                    <a:pt x="2347" y="26"/>
                    <a:pt x="2357" y="54"/>
                    <a:pt x="2364" y="82"/>
                  </a:cubicBezTo>
                  <a:cubicBezTo>
                    <a:pt x="3395" y="739"/>
                    <a:pt x="4426" y="1395"/>
                    <a:pt x="5449" y="2055"/>
                  </a:cubicBezTo>
                  <a:cubicBezTo>
                    <a:pt x="5937" y="2368"/>
                    <a:pt x="6814" y="2786"/>
                    <a:pt x="6865" y="3467"/>
                  </a:cubicBezTo>
                  <a:cubicBezTo>
                    <a:pt x="6886" y="3805"/>
                    <a:pt x="6707" y="4158"/>
                    <a:pt x="6462" y="4497"/>
                  </a:cubicBezTo>
                  <a:cubicBezTo>
                    <a:pt x="7003" y="3997"/>
                    <a:pt x="7542" y="3403"/>
                    <a:pt x="7189" y="2685"/>
                  </a:cubicBezTo>
                  <a:cubicBezTo>
                    <a:pt x="6797" y="1894"/>
                    <a:pt x="5556" y="1209"/>
                    <a:pt x="4821" y="788"/>
                  </a:cubicBezTo>
                  <a:cubicBezTo>
                    <a:pt x="4023" y="329"/>
                    <a:pt x="3210" y="75"/>
                    <a:pt x="2333"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9" name="Google Shape;6299;p119"/>
            <p:cNvSpPr/>
            <p:nvPr/>
          </p:nvSpPr>
          <p:spPr>
            <a:xfrm>
              <a:off x="1830350" y="1417125"/>
              <a:ext cx="166575" cy="224050"/>
            </a:xfrm>
            <a:custGeom>
              <a:avLst/>
              <a:gdLst/>
              <a:ahLst/>
              <a:cxnLst/>
              <a:rect l="l" t="t" r="r" b="b"/>
              <a:pathLst>
                <a:path w="6663" h="8962" extrusionOk="0">
                  <a:moveTo>
                    <a:pt x="1485" y="0"/>
                  </a:moveTo>
                  <a:cubicBezTo>
                    <a:pt x="1146" y="4"/>
                    <a:pt x="254" y="43"/>
                    <a:pt x="1" y="364"/>
                  </a:cubicBezTo>
                  <a:cubicBezTo>
                    <a:pt x="33" y="390"/>
                    <a:pt x="65" y="418"/>
                    <a:pt x="97" y="446"/>
                  </a:cubicBezTo>
                  <a:cubicBezTo>
                    <a:pt x="180" y="514"/>
                    <a:pt x="297" y="571"/>
                    <a:pt x="436" y="617"/>
                  </a:cubicBezTo>
                  <a:cubicBezTo>
                    <a:pt x="572" y="710"/>
                    <a:pt x="721" y="792"/>
                    <a:pt x="861" y="871"/>
                  </a:cubicBezTo>
                  <a:cubicBezTo>
                    <a:pt x="1898" y="984"/>
                    <a:pt x="2782" y="1548"/>
                    <a:pt x="3613" y="2179"/>
                  </a:cubicBezTo>
                  <a:cubicBezTo>
                    <a:pt x="4533" y="2875"/>
                    <a:pt x="5247" y="3452"/>
                    <a:pt x="4237" y="4476"/>
                  </a:cubicBezTo>
                  <a:cubicBezTo>
                    <a:pt x="2918" y="5806"/>
                    <a:pt x="1741" y="7107"/>
                    <a:pt x="761" y="8722"/>
                  </a:cubicBezTo>
                  <a:cubicBezTo>
                    <a:pt x="668" y="8876"/>
                    <a:pt x="1035" y="8961"/>
                    <a:pt x="1498" y="8961"/>
                  </a:cubicBezTo>
                  <a:cubicBezTo>
                    <a:pt x="2066" y="8961"/>
                    <a:pt x="2779" y="8829"/>
                    <a:pt x="2964" y="8526"/>
                  </a:cubicBezTo>
                  <a:cubicBezTo>
                    <a:pt x="3745" y="7243"/>
                    <a:pt x="4640" y="6051"/>
                    <a:pt x="5713" y="5000"/>
                  </a:cubicBezTo>
                  <a:cubicBezTo>
                    <a:pt x="5867" y="4850"/>
                    <a:pt x="6052" y="4693"/>
                    <a:pt x="6238" y="4522"/>
                  </a:cubicBezTo>
                  <a:cubicBezTo>
                    <a:pt x="6483" y="4183"/>
                    <a:pt x="6662" y="3830"/>
                    <a:pt x="6641" y="3492"/>
                  </a:cubicBezTo>
                  <a:cubicBezTo>
                    <a:pt x="6590" y="2811"/>
                    <a:pt x="5713" y="2393"/>
                    <a:pt x="5225" y="2080"/>
                  </a:cubicBezTo>
                  <a:cubicBezTo>
                    <a:pt x="4202" y="1420"/>
                    <a:pt x="3171" y="764"/>
                    <a:pt x="2140" y="107"/>
                  </a:cubicBezTo>
                  <a:cubicBezTo>
                    <a:pt x="2133" y="79"/>
                    <a:pt x="2123" y="51"/>
                    <a:pt x="2109" y="26"/>
                  </a:cubicBezTo>
                  <a:cubicBezTo>
                    <a:pt x="1916" y="8"/>
                    <a:pt x="1720" y="0"/>
                    <a:pt x="1520"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0" name="Google Shape;6300;p119"/>
            <p:cNvSpPr/>
            <p:nvPr/>
          </p:nvSpPr>
          <p:spPr>
            <a:xfrm>
              <a:off x="1983600" y="1387975"/>
              <a:ext cx="118150" cy="230725"/>
            </a:xfrm>
            <a:custGeom>
              <a:avLst/>
              <a:gdLst/>
              <a:ahLst/>
              <a:cxnLst/>
              <a:rect l="l" t="t" r="r" b="b"/>
              <a:pathLst>
                <a:path w="4726" h="9229" extrusionOk="0">
                  <a:moveTo>
                    <a:pt x="425" y="1"/>
                  </a:moveTo>
                  <a:cubicBezTo>
                    <a:pt x="236" y="1"/>
                    <a:pt x="315" y="336"/>
                    <a:pt x="489" y="700"/>
                  </a:cubicBezTo>
                  <a:cubicBezTo>
                    <a:pt x="521" y="478"/>
                    <a:pt x="610" y="282"/>
                    <a:pt x="738" y="144"/>
                  </a:cubicBezTo>
                  <a:cubicBezTo>
                    <a:pt x="596" y="43"/>
                    <a:pt x="493" y="1"/>
                    <a:pt x="425" y="1"/>
                  </a:cubicBezTo>
                  <a:close/>
                  <a:moveTo>
                    <a:pt x="3781" y="4408"/>
                  </a:moveTo>
                  <a:cubicBezTo>
                    <a:pt x="3246" y="4961"/>
                    <a:pt x="2433" y="5588"/>
                    <a:pt x="2236" y="5787"/>
                  </a:cubicBezTo>
                  <a:cubicBezTo>
                    <a:pt x="1534" y="6505"/>
                    <a:pt x="863" y="7247"/>
                    <a:pt x="211" y="8006"/>
                  </a:cubicBezTo>
                  <a:cubicBezTo>
                    <a:pt x="1" y="8248"/>
                    <a:pt x="304" y="8797"/>
                    <a:pt x="685" y="9229"/>
                  </a:cubicBezTo>
                  <a:cubicBezTo>
                    <a:pt x="721" y="9172"/>
                    <a:pt x="764" y="9118"/>
                    <a:pt x="814" y="9065"/>
                  </a:cubicBezTo>
                  <a:cubicBezTo>
                    <a:pt x="1556" y="8316"/>
                    <a:pt x="2297" y="7567"/>
                    <a:pt x="3042" y="6814"/>
                  </a:cubicBezTo>
                  <a:cubicBezTo>
                    <a:pt x="3438" y="6416"/>
                    <a:pt x="4329" y="5792"/>
                    <a:pt x="4726" y="5231"/>
                  </a:cubicBezTo>
                  <a:cubicBezTo>
                    <a:pt x="4469" y="4946"/>
                    <a:pt x="4115" y="4668"/>
                    <a:pt x="3781" y="4408"/>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1" name="Google Shape;6301;p119"/>
            <p:cNvSpPr/>
            <p:nvPr/>
          </p:nvSpPr>
          <p:spPr>
            <a:xfrm>
              <a:off x="1989850" y="1386450"/>
              <a:ext cx="169475" cy="277100"/>
            </a:xfrm>
            <a:custGeom>
              <a:avLst/>
              <a:gdLst/>
              <a:ahLst/>
              <a:cxnLst/>
              <a:rect l="l" t="t" r="r" b="b"/>
              <a:pathLst>
                <a:path w="6779" h="11084" extrusionOk="0">
                  <a:moveTo>
                    <a:pt x="239" y="761"/>
                  </a:moveTo>
                  <a:lnTo>
                    <a:pt x="239" y="761"/>
                  </a:lnTo>
                  <a:cubicBezTo>
                    <a:pt x="186" y="1142"/>
                    <a:pt x="300" y="1591"/>
                    <a:pt x="660" y="1923"/>
                  </a:cubicBezTo>
                  <a:cubicBezTo>
                    <a:pt x="1377" y="2575"/>
                    <a:pt x="2090" y="3231"/>
                    <a:pt x="2803" y="3884"/>
                  </a:cubicBezTo>
                  <a:cubicBezTo>
                    <a:pt x="2992" y="4059"/>
                    <a:pt x="3256" y="4255"/>
                    <a:pt x="3531" y="4469"/>
                  </a:cubicBezTo>
                  <a:cubicBezTo>
                    <a:pt x="3698" y="4301"/>
                    <a:pt x="3837" y="4137"/>
                    <a:pt x="3926" y="3998"/>
                  </a:cubicBezTo>
                  <a:cubicBezTo>
                    <a:pt x="2927" y="3171"/>
                    <a:pt x="1854" y="2415"/>
                    <a:pt x="842" y="1620"/>
                  </a:cubicBezTo>
                  <a:cubicBezTo>
                    <a:pt x="653" y="1470"/>
                    <a:pt x="403" y="1103"/>
                    <a:pt x="239" y="761"/>
                  </a:cubicBezTo>
                  <a:close/>
                  <a:moveTo>
                    <a:pt x="945" y="1"/>
                  </a:moveTo>
                  <a:cubicBezTo>
                    <a:pt x="767" y="1"/>
                    <a:pt x="610" y="76"/>
                    <a:pt x="488" y="205"/>
                  </a:cubicBezTo>
                  <a:cubicBezTo>
                    <a:pt x="536" y="233"/>
                    <a:pt x="582" y="269"/>
                    <a:pt x="635" y="311"/>
                  </a:cubicBezTo>
                  <a:cubicBezTo>
                    <a:pt x="1737" y="1174"/>
                    <a:pt x="2860" y="2023"/>
                    <a:pt x="3944" y="2907"/>
                  </a:cubicBezTo>
                  <a:cubicBezTo>
                    <a:pt x="4568" y="3417"/>
                    <a:pt x="5413" y="4056"/>
                    <a:pt x="5570" y="4915"/>
                  </a:cubicBezTo>
                  <a:cubicBezTo>
                    <a:pt x="5738" y="5817"/>
                    <a:pt x="4700" y="6373"/>
                    <a:pt x="4126" y="6929"/>
                  </a:cubicBezTo>
                  <a:cubicBezTo>
                    <a:pt x="3167" y="7860"/>
                    <a:pt x="2261" y="8837"/>
                    <a:pt x="1391" y="9849"/>
                  </a:cubicBezTo>
                  <a:cubicBezTo>
                    <a:pt x="1362" y="9882"/>
                    <a:pt x="1327" y="9896"/>
                    <a:pt x="1280" y="9896"/>
                  </a:cubicBezTo>
                  <a:cubicBezTo>
                    <a:pt x="1081" y="9896"/>
                    <a:pt x="735" y="9628"/>
                    <a:pt x="435" y="9290"/>
                  </a:cubicBezTo>
                  <a:lnTo>
                    <a:pt x="435" y="9290"/>
                  </a:lnTo>
                  <a:cubicBezTo>
                    <a:pt x="1" y="10007"/>
                    <a:pt x="792" y="11083"/>
                    <a:pt x="1530" y="11083"/>
                  </a:cubicBezTo>
                  <a:cubicBezTo>
                    <a:pt x="1719" y="11083"/>
                    <a:pt x="1905" y="11016"/>
                    <a:pt x="2065" y="10851"/>
                  </a:cubicBezTo>
                  <a:cubicBezTo>
                    <a:pt x="3056" y="9853"/>
                    <a:pt x="4044" y="8851"/>
                    <a:pt x="5035" y="7853"/>
                  </a:cubicBezTo>
                  <a:cubicBezTo>
                    <a:pt x="5670" y="7207"/>
                    <a:pt x="6778" y="6465"/>
                    <a:pt x="6643" y="5432"/>
                  </a:cubicBezTo>
                  <a:cubicBezTo>
                    <a:pt x="6522" y="4533"/>
                    <a:pt x="5509" y="3891"/>
                    <a:pt x="4903" y="3335"/>
                  </a:cubicBezTo>
                  <a:cubicBezTo>
                    <a:pt x="3801" y="2326"/>
                    <a:pt x="2696" y="1317"/>
                    <a:pt x="1594" y="304"/>
                  </a:cubicBezTo>
                  <a:cubicBezTo>
                    <a:pt x="1359" y="90"/>
                    <a:pt x="1138" y="1"/>
                    <a:pt x="945"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2" name="Google Shape;6302;p119"/>
            <p:cNvSpPr/>
            <p:nvPr/>
          </p:nvSpPr>
          <p:spPr>
            <a:xfrm>
              <a:off x="1995825" y="1391550"/>
              <a:ext cx="137475" cy="242325"/>
            </a:xfrm>
            <a:custGeom>
              <a:avLst/>
              <a:gdLst/>
              <a:ahLst/>
              <a:cxnLst/>
              <a:rect l="l" t="t" r="r" b="b"/>
              <a:pathLst>
                <a:path w="5499" h="9693" extrusionOk="0">
                  <a:moveTo>
                    <a:pt x="249" y="1"/>
                  </a:moveTo>
                  <a:cubicBezTo>
                    <a:pt x="121" y="139"/>
                    <a:pt x="32" y="335"/>
                    <a:pt x="0" y="557"/>
                  </a:cubicBezTo>
                  <a:cubicBezTo>
                    <a:pt x="164" y="899"/>
                    <a:pt x="414" y="1266"/>
                    <a:pt x="603" y="1416"/>
                  </a:cubicBezTo>
                  <a:cubicBezTo>
                    <a:pt x="1615" y="2211"/>
                    <a:pt x="2688" y="2967"/>
                    <a:pt x="3687" y="3794"/>
                  </a:cubicBezTo>
                  <a:cubicBezTo>
                    <a:pt x="3598" y="3933"/>
                    <a:pt x="3459" y="4097"/>
                    <a:pt x="3292" y="4265"/>
                  </a:cubicBezTo>
                  <a:cubicBezTo>
                    <a:pt x="3626" y="4525"/>
                    <a:pt x="3980" y="4803"/>
                    <a:pt x="4237" y="5088"/>
                  </a:cubicBezTo>
                  <a:cubicBezTo>
                    <a:pt x="3840" y="5649"/>
                    <a:pt x="2949" y="6273"/>
                    <a:pt x="2553" y="6671"/>
                  </a:cubicBezTo>
                  <a:cubicBezTo>
                    <a:pt x="1808" y="7424"/>
                    <a:pt x="1067" y="8173"/>
                    <a:pt x="325" y="8922"/>
                  </a:cubicBezTo>
                  <a:cubicBezTo>
                    <a:pt x="275" y="8975"/>
                    <a:pt x="232" y="9029"/>
                    <a:pt x="196" y="9086"/>
                  </a:cubicBezTo>
                  <a:cubicBezTo>
                    <a:pt x="496" y="9424"/>
                    <a:pt x="842" y="9692"/>
                    <a:pt x="1041" y="9692"/>
                  </a:cubicBezTo>
                  <a:cubicBezTo>
                    <a:pt x="1088" y="9692"/>
                    <a:pt x="1123" y="9678"/>
                    <a:pt x="1152" y="9645"/>
                  </a:cubicBezTo>
                  <a:cubicBezTo>
                    <a:pt x="2022" y="8633"/>
                    <a:pt x="2928" y="7656"/>
                    <a:pt x="3887" y="6725"/>
                  </a:cubicBezTo>
                  <a:cubicBezTo>
                    <a:pt x="4461" y="6169"/>
                    <a:pt x="5499" y="5613"/>
                    <a:pt x="5331" y="4711"/>
                  </a:cubicBezTo>
                  <a:cubicBezTo>
                    <a:pt x="5174" y="3852"/>
                    <a:pt x="4329" y="3213"/>
                    <a:pt x="3705" y="2703"/>
                  </a:cubicBezTo>
                  <a:cubicBezTo>
                    <a:pt x="2621" y="1819"/>
                    <a:pt x="1498" y="970"/>
                    <a:pt x="396" y="107"/>
                  </a:cubicBezTo>
                  <a:cubicBezTo>
                    <a:pt x="343" y="65"/>
                    <a:pt x="297" y="29"/>
                    <a:pt x="249"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3" name="Google Shape;6303;p119"/>
            <p:cNvSpPr/>
            <p:nvPr/>
          </p:nvSpPr>
          <p:spPr>
            <a:xfrm>
              <a:off x="2127325" y="1397150"/>
              <a:ext cx="167675" cy="219250"/>
            </a:xfrm>
            <a:custGeom>
              <a:avLst/>
              <a:gdLst/>
              <a:ahLst/>
              <a:cxnLst/>
              <a:rect l="l" t="t" r="r" b="b"/>
              <a:pathLst>
                <a:path w="6707" h="8770" extrusionOk="0">
                  <a:moveTo>
                    <a:pt x="374" y="1"/>
                  </a:moveTo>
                  <a:cubicBezTo>
                    <a:pt x="292" y="12"/>
                    <a:pt x="214" y="26"/>
                    <a:pt x="132" y="47"/>
                  </a:cubicBezTo>
                  <a:cubicBezTo>
                    <a:pt x="107" y="68"/>
                    <a:pt x="86" y="90"/>
                    <a:pt x="60" y="111"/>
                  </a:cubicBezTo>
                  <a:cubicBezTo>
                    <a:pt x="0" y="389"/>
                    <a:pt x="50" y="435"/>
                    <a:pt x="217" y="661"/>
                  </a:cubicBezTo>
                  <a:cubicBezTo>
                    <a:pt x="520" y="1070"/>
                    <a:pt x="1337" y="1409"/>
                    <a:pt x="1921" y="1409"/>
                  </a:cubicBezTo>
                  <a:cubicBezTo>
                    <a:pt x="2015" y="1409"/>
                    <a:pt x="2100" y="1403"/>
                    <a:pt x="2178" y="1385"/>
                  </a:cubicBezTo>
                  <a:cubicBezTo>
                    <a:pt x="2225" y="1373"/>
                    <a:pt x="2275" y="1363"/>
                    <a:pt x="2321" y="1352"/>
                  </a:cubicBezTo>
                  <a:cubicBezTo>
                    <a:pt x="2456" y="1320"/>
                    <a:pt x="2424" y="1231"/>
                    <a:pt x="2328" y="1124"/>
                  </a:cubicBezTo>
                  <a:lnTo>
                    <a:pt x="2328" y="1124"/>
                  </a:lnTo>
                  <a:cubicBezTo>
                    <a:pt x="3676" y="1598"/>
                    <a:pt x="5006" y="2251"/>
                    <a:pt x="6318" y="2857"/>
                  </a:cubicBezTo>
                  <a:cubicBezTo>
                    <a:pt x="4863" y="3666"/>
                    <a:pt x="3583" y="4686"/>
                    <a:pt x="2489" y="5906"/>
                  </a:cubicBezTo>
                  <a:cubicBezTo>
                    <a:pt x="3843" y="4768"/>
                    <a:pt x="5245" y="3702"/>
                    <a:pt x="6707" y="2708"/>
                  </a:cubicBezTo>
                  <a:cubicBezTo>
                    <a:pt x="4892" y="1873"/>
                    <a:pt x="3027" y="1153"/>
                    <a:pt x="1123" y="529"/>
                  </a:cubicBezTo>
                  <a:cubicBezTo>
                    <a:pt x="802" y="425"/>
                    <a:pt x="538" y="218"/>
                    <a:pt x="374" y="1"/>
                  </a:cubicBezTo>
                  <a:close/>
                  <a:moveTo>
                    <a:pt x="1761" y="6786"/>
                  </a:moveTo>
                  <a:cubicBezTo>
                    <a:pt x="1519" y="7104"/>
                    <a:pt x="1284" y="7436"/>
                    <a:pt x="1062" y="7774"/>
                  </a:cubicBezTo>
                  <a:cubicBezTo>
                    <a:pt x="905" y="8024"/>
                    <a:pt x="2214" y="8769"/>
                    <a:pt x="2867" y="8769"/>
                  </a:cubicBezTo>
                  <a:cubicBezTo>
                    <a:pt x="3009" y="8769"/>
                    <a:pt x="3124" y="8733"/>
                    <a:pt x="3177" y="8644"/>
                  </a:cubicBezTo>
                  <a:cubicBezTo>
                    <a:pt x="3455" y="8216"/>
                    <a:pt x="3751" y="7806"/>
                    <a:pt x="4068" y="7414"/>
                  </a:cubicBezTo>
                  <a:lnTo>
                    <a:pt x="4068" y="7414"/>
                  </a:lnTo>
                  <a:cubicBezTo>
                    <a:pt x="3932" y="7528"/>
                    <a:pt x="3801" y="7642"/>
                    <a:pt x="3669" y="7757"/>
                  </a:cubicBezTo>
                  <a:cubicBezTo>
                    <a:pt x="3583" y="7831"/>
                    <a:pt x="3462" y="7864"/>
                    <a:pt x="3326" y="7864"/>
                  </a:cubicBezTo>
                  <a:cubicBezTo>
                    <a:pt x="2749" y="7864"/>
                    <a:pt x="1857" y="7275"/>
                    <a:pt x="1761" y="6786"/>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4" name="Google Shape;6304;p119"/>
            <p:cNvSpPr/>
            <p:nvPr/>
          </p:nvSpPr>
          <p:spPr>
            <a:xfrm>
              <a:off x="2129450" y="1377000"/>
              <a:ext cx="241500" cy="205525"/>
            </a:xfrm>
            <a:custGeom>
              <a:avLst/>
              <a:gdLst/>
              <a:ahLst/>
              <a:cxnLst/>
              <a:rect l="l" t="t" r="r" b="b"/>
              <a:pathLst>
                <a:path w="9660" h="8221" extrusionOk="0">
                  <a:moveTo>
                    <a:pt x="2404" y="6712"/>
                  </a:moveTo>
                  <a:lnTo>
                    <a:pt x="2404" y="6712"/>
                  </a:lnTo>
                  <a:cubicBezTo>
                    <a:pt x="2204" y="6883"/>
                    <a:pt x="2004" y="7051"/>
                    <a:pt x="1808" y="7225"/>
                  </a:cubicBezTo>
                  <a:cubicBezTo>
                    <a:pt x="1687" y="7329"/>
                    <a:pt x="1651" y="7457"/>
                    <a:pt x="1676" y="7592"/>
                  </a:cubicBezTo>
                  <a:cubicBezTo>
                    <a:pt x="1908" y="7289"/>
                    <a:pt x="2150" y="6993"/>
                    <a:pt x="2404" y="6712"/>
                  </a:cubicBezTo>
                  <a:close/>
                  <a:moveTo>
                    <a:pt x="518" y="1"/>
                  </a:moveTo>
                  <a:cubicBezTo>
                    <a:pt x="7" y="1"/>
                    <a:pt x="1" y="422"/>
                    <a:pt x="289" y="807"/>
                  </a:cubicBezTo>
                  <a:cubicBezTo>
                    <a:pt x="381" y="792"/>
                    <a:pt x="475" y="789"/>
                    <a:pt x="567" y="789"/>
                  </a:cubicBezTo>
                  <a:cubicBezTo>
                    <a:pt x="1416" y="789"/>
                    <a:pt x="2243" y="1274"/>
                    <a:pt x="3017" y="1605"/>
                  </a:cubicBezTo>
                  <a:cubicBezTo>
                    <a:pt x="4600" y="2280"/>
                    <a:pt x="6184" y="2957"/>
                    <a:pt x="7767" y="3634"/>
                  </a:cubicBezTo>
                  <a:cubicBezTo>
                    <a:pt x="7827" y="3663"/>
                    <a:pt x="9015" y="4237"/>
                    <a:pt x="8626" y="4437"/>
                  </a:cubicBezTo>
                  <a:cubicBezTo>
                    <a:pt x="6800" y="5378"/>
                    <a:pt x="5246" y="6644"/>
                    <a:pt x="3983" y="8220"/>
                  </a:cubicBezTo>
                  <a:cubicBezTo>
                    <a:pt x="5623" y="6822"/>
                    <a:pt x="7346" y="5535"/>
                    <a:pt x="9150" y="4351"/>
                  </a:cubicBezTo>
                  <a:cubicBezTo>
                    <a:pt x="9660" y="4016"/>
                    <a:pt x="8786" y="3321"/>
                    <a:pt x="8533" y="3196"/>
                  </a:cubicBezTo>
                  <a:cubicBezTo>
                    <a:pt x="6105" y="1983"/>
                    <a:pt x="3616" y="942"/>
                    <a:pt x="1038" y="97"/>
                  </a:cubicBezTo>
                  <a:cubicBezTo>
                    <a:pt x="824" y="30"/>
                    <a:pt x="653" y="1"/>
                    <a:pt x="518"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5" name="Google Shape;6305;p119"/>
            <p:cNvSpPr/>
            <p:nvPr/>
          </p:nvSpPr>
          <p:spPr>
            <a:xfrm>
              <a:off x="2136675" y="1396700"/>
              <a:ext cx="218150" cy="197050"/>
            </a:xfrm>
            <a:custGeom>
              <a:avLst/>
              <a:gdLst/>
              <a:ahLst/>
              <a:cxnLst/>
              <a:rect l="l" t="t" r="r" b="b"/>
              <a:pathLst>
                <a:path w="8726" h="7882" extrusionOk="0">
                  <a:moveTo>
                    <a:pt x="278" y="1"/>
                  </a:moveTo>
                  <a:cubicBezTo>
                    <a:pt x="186" y="1"/>
                    <a:pt x="92" y="4"/>
                    <a:pt x="0" y="19"/>
                  </a:cubicBezTo>
                  <a:cubicBezTo>
                    <a:pt x="164" y="236"/>
                    <a:pt x="428" y="443"/>
                    <a:pt x="749" y="547"/>
                  </a:cubicBezTo>
                  <a:cubicBezTo>
                    <a:pt x="2653" y="1171"/>
                    <a:pt x="4518" y="1891"/>
                    <a:pt x="6333" y="2726"/>
                  </a:cubicBezTo>
                  <a:cubicBezTo>
                    <a:pt x="4871" y="3720"/>
                    <a:pt x="3469" y="4786"/>
                    <a:pt x="2115" y="5924"/>
                  </a:cubicBezTo>
                  <a:cubicBezTo>
                    <a:pt x="1861" y="6205"/>
                    <a:pt x="1619" y="6501"/>
                    <a:pt x="1387" y="6804"/>
                  </a:cubicBezTo>
                  <a:cubicBezTo>
                    <a:pt x="1483" y="7293"/>
                    <a:pt x="2375" y="7882"/>
                    <a:pt x="2952" y="7882"/>
                  </a:cubicBezTo>
                  <a:cubicBezTo>
                    <a:pt x="3088" y="7882"/>
                    <a:pt x="3209" y="7849"/>
                    <a:pt x="3295" y="7775"/>
                  </a:cubicBezTo>
                  <a:cubicBezTo>
                    <a:pt x="3427" y="7660"/>
                    <a:pt x="3558" y="7546"/>
                    <a:pt x="3694" y="7432"/>
                  </a:cubicBezTo>
                  <a:cubicBezTo>
                    <a:pt x="4957" y="5856"/>
                    <a:pt x="6511" y="4590"/>
                    <a:pt x="8337" y="3649"/>
                  </a:cubicBezTo>
                  <a:cubicBezTo>
                    <a:pt x="8726" y="3449"/>
                    <a:pt x="7538" y="2875"/>
                    <a:pt x="7478" y="2846"/>
                  </a:cubicBezTo>
                  <a:cubicBezTo>
                    <a:pt x="5895" y="2169"/>
                    <a:pt x="4311" y="1492"/>
                    <a:pt x="2728" y="817"/>
                  </a:cubicBezTo>
                  <a:cubicBezTo>
                    <a:pt x="1954" y="486"/>
                    <a:pt x="1127" y="1"/>
                    <a:pt x="278"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06" name="Google Shape;6306;p119"/>
          <p:cNvGrpSpPr/>
          <p:nvPr/>
        </p:nvGrpSpPr>
        <p:grpSpPr>
          <a:xfrm>
            <a:off x="1019849" y="1463054"/>
            <a:ext cx="1066297" cy="227225"/>
            <a:chOff x="789175" y="1463054"/>
            <a:chExt cx="1066297" cy="227225"/>
          </a:xfrm>
        </p:grpSpPr>
        <p:sp>
          <p:nvSpPr>
            <p:cNvPr id="6307" name="Google Shape;6307;p119"/>
            <p:cNvSpPr/>
            <p:nvPr/>
          </p:nvSpPr>
          <p:spPr>
            <a:xfrm>
              <a:off x="887519" y="1472781"/>
              <a:ext cx="75433" cy="217498"/>
            </a:xfrm>
            <a:custGeom>
              <a:avLst/>
              <a:gdLst/>
              <a:ahLst/>
              <a:cxnLst/>
              <a:rect l="l" t="t" r="r" b="b"/>
              <a:pathLst>
                <a:path w="2683" h="7736" extrusionOk="0">
                  <a:moveTo>
                    <a:pt x="732" y="1"/>
                  </a:moveTo>
                  <a:cubicBezTo>
                    <a:pt x="489" y="1"/>
                    <a:pt x="311" y="111"/>
                    <a:pt x="289" y="404"/>
                  </a:cubicBezTo>
                  <a:cubicBezTo>
                    <a:pt x="283" y="482"/>
                    <a:pt x="278" y="557"/>
                    <a:pt x="271" y="635"/>
                  </a:cubicBezTo>
                  <a:cubicBezTo>
                    <a:pt x="532" y="529"/>
                    <a:pt x="1109" y="450"/>
                    <a:pt x="1601" y="450"/>
                  </a:cubicBezTo>
                  <a:cubicBezTo>
                    <a:pt x="1702" y="450"/>
                    <a:pt x="1802" y="453"/>
                    <a:pt x="1891" y="461"/>
                  </a:cubicBezTo>
                  <a:cubicBezTo>
                    <a:pt x="1541" y="214"/>
                    <a:pt x="1074" y="1"/>
                    <a:pt x="732" y="1"/>
                  </a:cubicBezTo>
                  <a:close/>
                  <a:moveTo>
                    <a:pt x="2539" y="1441"/>
                  </a:moveTo>
                  <a:cubicBezTo>
                    <a:pt x="2586" y="1762"/>
                    <a:pt x="2625" y="2087"/>
                    <a:pt x="2661" y="2408"/>
                  </a:cubicBezTo>
                  <a:cubicBezTo>
                    <a:pt x="2668" y="2408"/>
                    <a:pt x="2675" y="2404"/>
                    <a:pt x="2682" y="2404"/>
                  </a:cubicBezTo>
                  <a:cubicBezTo>
                    <a:pt x="2679" y="2076"/>
                    <a:pt x="2632" y="1762"/>
                    <a:pt x="2539" y="1441"/>
                  </a:cubicBezTo>
                  <a:close/>
                  <a:moveTo>
                    <a:pt x="225" y="1334"/>
                  </a:moveTo>
                  <a:cubicBezTo>
                    <a:pt x="197" y="1798"/>
                    <a:pt x="171" y="2261"/>
                    <a:pt x="147" y="2724"/>
                  </a:cubicBezTo>
                  <a:cubicBezTo>
                    <a:pt x="229" y="2718"/>
                    <a:pt x="314" y="2707"/>
                    <a:pt x="396" y="2696"/>
                  </a:cubicBezTo>
                  <a:cubicBezTo>
                    <a:pt x="350" y="2244"/>
                    <a:pt x="293" y="1787"/>
                    <a:pt x="225" y="1334"/>
                  </a:cubicBezTo>
                  <a:close/>
                  <a:moveTo>
                    <a:pt x="514" y="4415"/>
                  </a:moveTo>
                  <a:lnTo>
                    <a:pt x="514" y="4415"/>
                  </a:lnTo>
                  <a:cubicBezTo>
                    <a:pt x="368" y="4429"/>
                    <a:pt x="218" y="4444"/>
                    <a:pt x="72" y="4457"/>
                  </a:cubicBezTo>
                  <a:cubicBezTo>
                    <a:pt x="43" y="5189"/>
                    <a:pt x="22" y="5920"/>
                    <a:pt x="11" y="6647"/>
                  </a:cubicBezTo>
                  <a:cubicBezTo>
                    <a:pt x="0" y="7182"/>
                    <a:pt x="1006" y="7735"/>
                    <a:pt x="1634" y="7735"/>
                  </a:cubicBezTo>
                  <a:cubicBezTo>
                    <a:pt x="1912" y="7735"/>
                    <a:pt x="2115" y="7624"/>
                    <a:pt x="2123" y="7353"/>
                  </a:cubicBezTo>
                  <a:cubicBezTo>
                    <a:pt x="2123" y="7253"/>
                    <a:pt x="2126" y="7150"/>
                    <a:pt x="2126" y="7046"/>
                  </a:cubicBezTo>
                  <a:lnTo>
                    <a:pt x="2126" y="7046"/>
                  </a:lnTo>
                  <a:cubicBezTo>
                    <a:pt x="1955" y="7068"/>
                    <a:pt x="1762" y="7075"/>
                    <a:pt x="1577" y="7075"/>
                  </a:cubicBezTo>
                  <a:cubicBezTo>
                    <a:pt x="1024" y="7075"/>
                    <a:pt x="500" y="7000"/>
                    <a:pt x="503" y="6865"/>
                  </a:cubicBezTo>
                  <a:cubicBezTo>
                    <a:pt x="543" y="6045"/>
                    <a:pt x="546" y="5228"/>
                    <a:pt x="514" y="4415"/>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8" name="Google Shape;6308;p119"/>
            <p:cNvSpPr/>
            <p:nvPr/>
          </p:nvSpPr>
          <p:spPr>
            <a:xfrm>
              <a:off x="891033" y="1485714"/>
              <a:ext cx="67898" cy="27581"/>
            </a:xfrm>
            <a:custGeom>
              <a:avLst/>
              <a:gdLst/>
              <a:ahLst/>
              <a:cxnLst/>
              <a:rect l="l" t="t" r="r" b="b"/>
              <a:pathLst>
                <a:path w="2415" h="981" extrusionOk="0">
                  <a:moveTo>
                    <a:pt x="146" y="175"/>
                  </a:moveTo>
                  <a:cubicBezTo>
                    <a:pt x="54" y="211"/>
                    <a:pt x="0" y="250"/>
                    <a:pt x="8" y="293"/>
                  </a:cubicBezTo>
                  <a:cubicBezTo>
                    <a:pt x="40" y="485"/>
                    <a:pt x="72" y="678"/>
                    <a:pt x="100" y="874"/>
                  </a:cubicBezTo>
                  <a:cubicBezTo>
                    <a:pt x="115" y="638"/>
                    <a:pt x="132" y="407"/>
                    <a:pt x="146" y="175"/>
                  </a:cubicBezTo>
                  <a:close/>
                  <a:moveTo>
                    <a:pt x="1766" y="1"/>
                  </a:moveTo>
                  <a:lnTo>
                    <a:pt x="1766" y="1"/>
                  </a:lnTo>
                  <a:cubicBezTo>
                    <a:pt x="1998" y="161"/>
                    <a:pt x="2179" y="339"/>
                    <a:pt x="2233" y="475"/>
                  </a:cubicBezTo>
                  <a:cubicBezTo>
                    <a:pt x="2304" y="646"/>
                    <a:pt x="2365" y="814"/>
                    <a:pt x="2414" y="981"/>
                  </a:cubicBezTo>
                  <a:cubicBezTo>
                    <a:pt x="2375" y="724"/>
                    <a:pt x="2336" y="467"/>
                    <a:pt x="2293" y="211"/>
                  </a:cubicBezTo>
                  <a:cubicBezTo>
                    <a:pt x="2271" y="90"/>
                    <a:pt x="2054" y="26"/>
                    <a:pt x="1766"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9" name="Google Shape;6309;p119"/>
            <p:cNvSpPr/>
            <p:nvPr/>
          </p:nvSpPr>
          <p:spPr>
            <a:xfrm>
              <a:off x="893844" y="1485404"/>
              <a:ext cx="68488" cy="63203"/>
            </a:xfrm>
            <a:custGeom>
              <a:avLst/>
              <a:gdLst/>
              <a:ahLst/>
              <a:cxnLst/>
              <a:rect l="l" t="t" r="r" b="b"/>
              <a:pathLst>
                <a:path w="2436" h="2248" extrusionOk="0">
                  <a:moveTo>
                    <a:pt x="1376" y="1"/>
                  </a:moveTo>
                  <a:cubicBezTo>
                    <a:pt x="884" y="1"/>
                    <a:pt x="307" y="80"/>
                    <a:pt x="46" y="186"/>
                  </a:cubicBezTo>
                  <a:cubicBezTo>
                    <a:pt x="32" y="418"/>
                    <a:pt x="15" y="649"/>
                    <a:pt x="0" y="885"/>
                  </a:cubicBezTo>
                  <a:cubicBezTo>
                    <a:pt x="68" y="1338"/>
                    <a:pt x="125" y="1795"/>
                    <a:pt x="171" y="2247"/>
                  </a:cubicBezTo>
                  <a:cubicBezTo>
                    <a:pt x="927" y="2162"/>
                    <a:pt x="1679" y="2066"/>
                    <a:pt x="2436" y="1959"/>
                  </a:cubicBezTo>
                  <a:cubicBezTo>
                    <a:pt x="2400" y="1638"/>
                    <a:pt x="2361" y="1313"/>
                    <a:pt x="2314" y="992"/>
                  </a:cubicBezTo>
                  <a:cubicBezTo>
                    <a:pt x="2265" y="825"/>
                    <a:pt x="2204" y="657"/>
                    <a:pt x="2133" y="486"/>
                  </a:cubicBezTo>
                  <a:cubicBezTo>
                    <a:pt x="2079" y="350"/>
                    <a:pt x="1898" y="172"/>
                    <a:pt x="1666" y="12"/>
                  </a:cubicBezTo>
                  <a:cubicBezTo>
                    <a:pt x="1577" y="4"/>
                    <a:pt x="1477" y="1"/>
                    <a:pt x="1376"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0" name="Google Shape;6310;p119"/>
            <p:cNvSpPr/>
            <p:nvPr/>
          </p:nvSpPr>
          <p:spPr>
            <a:xfrm>
              <a:off x="947261" y="1589652"/>
              <a:ext cx="19877" cy="81252"/>
            </a:xfrm>
            <a:custGeom>
              <a:avLst/>
              <a:gdLst/>
              <a:ahLst/>
              <a:cxnLst/>
              <a:rect l="l" t="t" r="r" b="b"/>
              <a:pathLst>
                <a:path w="707" h="2890" extrusionOk="0">
                  <a:moveTo>
                    <a:pt x="668" y="1"/>
                  </a:moveTo>
                  <a:lnTo>
                    <a:pt x="668" y="1"/>
                  </a:lnTo>
                  <a:cubicBezTo>
                    <a:pt x="479" y="22"/>
                    <a:pt x="286" y="48"/>
                    <a:pt x="93" y="73"/>
                  </a:cubicBezTo>
                  <a:cubicBezTo>
                    <a:pt x="54" y="1011"/>
                    <a:pt x="22" y="1952"/>
                    <a:pt x="1" y="2889"/>
                  </a:cubicBezTo>
                  <a:cubicBezTo>
                    <a:pt x="372" y="2851"/>
                    <a:pt x="657" y="2765"/>
                    <a:pt x="664" y="2626"/>
                  </a:cubicBezTo>
                  <a:cubicBezTo>
                    <a:pt x="707" y="1745"/>
                    <a:pt x="707" y="871"/>
                    <a:pt x="668"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1" name="Google Shape;6311;p119"/>
            <p:cNvSpPr/>
            <p:nvPr/>
          </p:nvSpPr>
          <p:spPr>
            <a:xfrm>
              <a:off x="901548" y="1591676"/>
              <a:ext cx="48358" cy="80043"/>
            </a:xfrm>
            <a:custGeom>
              <a:avLst/>
              <a:gdLst/>
              <a:ahLst/>
              <a:cxnLst/>
              <a:rect l="l" t="t" r="r" b="b"/>
              <a:pathLst>
                <a:path w="1720" h="2847" extrusionOk="0">
                  <a:moveTo>
                    <a:pt x="1719" y="1"/>
                  </a:moveTo>
                  <a:lnTo>
                    <a:pt x="1719" y="1"/>
                  </a:lnTo>
                  <a:cubicBezTo>
                    <a:pt x="1153" y="68"/>
                    <a:pt x="585" y="129"/>
                    <a:pt x="15" y="186"/>
                  </a:cubicBezTo>
                  <a:cubicBezTo>
                    <a:pt x="47" y="999"/>
                    <a:pt x="44" y="1816"/>
                    <a:pt x="4" y="2636"/>
                  </a:cubicBezTo>
                  <a:cubicBezTo>
                    <a:pt x="1" y="2771"/>
                    <a:pt x="525" y="2846"/>
                    <a:pt x="1078" y="2846"/>
                  </a:cubicBezTo>
                  <a:cubicBezTo>
                    <a:pt x="1263" y="2846"/>
                    <a:pt x="1456" y="2839"/>
                    <a:pt x="1627" y="2817"/>
                  </a:cubicBezTo>
                  <a:cubicBezTo>
                    <a:pt x="1648" y="1880"/>
                    <a:pt x="1680" y="939"/>
                    <a:pt x="1719"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2" name="Google Shape;6312;p119"/>
            <p:cNvSpPr/>
            <p:nvPr/>
          </p:nvSpPr>
          <p:spPr>
            <a:xfrm>
              <a:off x="962808" y="1535335"/>
              <a:ext cx="69303" cy="54346"/>
            </a:xfrm>
            <a:custGeom>
              <a:avLst/>
              <a:gdLst/>
              <a:ahLst/>
              <a:cxnLst/>
              <a:rect l="l" t="t" r="r" b="b"/>
              <a:pathLst>
                <a:path w="2465" h="1933" extrusionOk="0">
                  <a:moveTo>
                    <a:pt x="1252" y="1"/>
                  </a:moveTo>
                  <a:cubicBezTo>
                    <a:pt x="1220" y="1"/>
                    <a:pt x="1191" y="1"/>
                    <a:pt x="1166" y="7"/>
                  </a:cubicBezTo>
                  <a:cubicBezTo>
                    <a:pt x="778" y="68"/>
                    <a:pt x="393" y="125"/>
                    <a:pt x="4" y="179"/>
                  </a:cubicBezTo>
                  <a:cubicBezTo>
                    <a:pt x="4" y="243"/>
                    <a:pt x="4" y="307"/>
                    <a:pt x="1" y="375"/>
                  </a:cubicBezTo>
                  <a:cubicBezTo>
                    <a:pt x="11" y="461"/>
                    <a:pt x="18" y="547"/>
                    <a:pt x="26" y="632"/>
                  </a:cubicBezTo>
                  <a:cubicBezTo>
                    <a:pt x="279" y="624"/>
                    <a:pt x="528" y="621"/>
                    <a:pt x="781" y="621"/>
                  </a:cubicBezTo>
                  <a:cubicBezTo>
                    <a:pt x="1341" y="621"/>
                    <a:pt x="1901" y="636"/>
                    <a:pt x="2465" y="664"/>
                  </a:cubicBezTo>
                  <a:cubicBezTo>
                    <a:pt x="2126" y="315"/>
                    <a:pt x="1616" y="1"/>
                    <a:pt x="1252" y="1"/>
                  </a:cubicBezTo>
                  <a:close/>
                  <a:moveTo>
                    <a:pt x="1028" y="1812"/>
                  </a:moveTo>
                  <a:lnTo>
                    <a:pt x="1028" y="1812"/>
                  </a:lnTo>
                  <a:cubicBezTo>
                    <a:pt x="721" y="1816"/>
                    <a:pt x="414" y="1826"/>
                    <a:pt x="111" y="1840"/>
                  </a:cubicBezTo>
                  <a:cubicBezTo>
                    <a:pt x="111" y="1873"/>
                    <a:pt x="115" y="1901"/>
                    <a:pt x="115" y="1933"/>
                  </a:cubicBezTo>
                  <a:cubicBezTo>
                    <a:pt x="418" y="1894"/>
                    <a:pt x="724" y="1852"/>
                    <a:pt x="1028" y="1812"/>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3" name="Google Shape;6313;p119"/>
            <p:cNvSpPr/>
            <p:nvPr/>
          </p:nvSpPr>
          <p:spPr>
            <a:xfrm>
              <a:off x="962302" y="1540340"/>
              <a:ext cx="647" cy="5567"/>
            </a:xfrm>
            <a:custGeom>
              <a:avLst/>
              <a:gdLst/>
              <a:ahLst/>
              <a:cxnLst/>
              <a:rect l="l" t="t" r="r" b="b"/>
              <a:pathLst>
                <a:path w="23" h="198" extrusionOk="0">
                  <a:moveTo>
                    <a:pt x="22" y="1"/>
                  </a:moveTo>
                  <a:cubicBezTo>
                    <a:pt x="15" y="1"/>
                    <a:pt x="8" y="5"/>
                    <a:pt x="1" y="5"/>
                  </a:cubicBezTo>
                  <a:cubicBezTo>
                    <a:pt x="8" y="69"/>
                    <a:pt x="11" y="133"/>
                    <a:pt x="19" y="197"/>
                  </a:cubicBezTo>
                  <a:cubicBezTo>
                    <a:pt x="22" y="129"/>
                    <a:pt x="22" y="65"/>
                    <a:pt x="22"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4" name="Google Shape;6314;p119"/>
            <p:cNvSpPr/>
            <p:nvPr/>
          </p:nvSpPr>
          <p:spPr>
            <a:xfrm>
              <a:off x="789175" y="1549364"/>
              <a:ext cx="102479" cy="52969"/>
            </a:xfrm>
            <a:custGeom>
              <a:avLst/>
              <a:gdLst/>
              <a:ahLst/>
              <a:cxnLst/>
              <a:rect l="l" t="t" r="r" b="b"/>
              <a:pathLst>
                <a:path w="3645" h="1884" extrusionOk="0">
                  <a:moveTo>
                    <a:pt x="3645" y="0"/>
                  </a:moveTo>
                  <a:lnTo>
                    <a:pt x="3645" y="0"/>
                  </a:lnTo>
                  <a:cubicBezTo>
                    <a:pt x="2614" y="115"/>
                    <a:pt x="1580" y="211"/>
                    <a:pt x="546" y="290"/>
                  </a:cubicBezTo>
                  <a:cubicBezTo>
                    <a:pt x="1" y="329"/>
                    <a:pt x="246" y="942"/>
                    <a:pt x="439" y="1206"/>
                  </a:cubicBezTo>
                  <a:cubicBezTo>
                    <a:pt x="728" y="1598"/>
                    <a:pt x="1277" y="1883"/>
                    <a:pt x="1773" y="1883"/>
                  </a:cubicBezTo>
                  <a:cubicBezTo>
                    <a:pt x="1805" y="1883"/>
                    <a:pt x="1837" y="1880"/>
                    <a:pt x="1865" y="1880"/>
                  </a:cubicBezTo>
                  <a:cubicBezTo>
                    <a:pt x="2436" y="1837"/>
                    <a:pt x="3003" y="1787"/>
                    <a:pt x="3570" y="1733"/>
                  </a:cubicBezTo>
                  <a:cubicBezTo>
                    <a:pt x="3570" y="1698"/>
                    <a:pt x="3570" y="1662"/>
                    <a:pt x="3574" y="1623"/>
                  </a:cubicBezTo>
                  <a:lnTo>
                    <a:pt x="3574" y="1623"/>
                  </a:lnTo>
                  <a:cubicBezTo>
                    <a:pt x="3370" y="1656"/>
                    <a:pt x="3164" y="1691"/>
                    <a:pt x="2960" y="1727"/>
                  </a:cubicBezTo>
                  <a:cubicBezTo>
                    <a:pt x="2853" y="1745"/>
                    <a:pt x="2728" y="1755"/>
                    <a:pt x="2596" y="1755"/>
                  </a:cubicBezTo>
                  <a:cubicBezTo>
                    <a:pt x="2161" y="1755"/>
                    <a:pt x="1651" y="1641"/>
                    <a:pt x="1388" y="1356"/>
                  </a:cubicBezTo>
                  <a:cubicBezTo>
                    <a:pt x="1110" y="1057"/>
                    <a:pt x="1064" y="685"/>
                    <a:pt x="1566" y="596"/>
                  </a:cubicBezTo>
                  <a:cubicBezTo>
                    <a:pt x="2254" y="471"/>
                    <a:pt x="2942" y="375"/>
                    <a:pt x="3631" y="300"/>
                  </a:cubicBezTo>
                  <a:cubicBezTo>
                    <a:pt x="3634" y="201"/>
                    <a:pt x="3638" y="101"/>
                    <a:pt x="3645"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5" name="Google Shape;6315;p119"/>
            <p:cNvSpPr/>
            <p:nvPr/>
          </p:nvSpPr>
          <p:spPr>
            <a:xfrm>
              <a:off x="889543" y="1548577"/>
              <a:ext cx="12427" cy="49539"/>
            </a:xfrm>
            <a:custGeom>
              <a:avLst/>
              <a:gdLst/>
              <a:ahLst/>
              <a:cxnLst/>
              <a:rect l="l" t="t" r="r" b="b"/>
              <a:pathLst>
                <a:path w="442" h="1762" extrusionOk="0">
                  <a:moveTo>
                    <a:pt x="324" y="0"/>
                  </a:moveTo>
                  <a:cubicBezTo>
                    <a:pt x="242" y="11"/>
                    <a:pt x="157" y="22"/>
                    <a:pt x="75" y="28"/>
                  </a:cubicBezTo>
                  <a:cubicBezTo>
                    <a:pt x="68" y="129"/>
                    <a:pt x="64" y="229"/>
                    <a:pt x="61" y="328"/>
                  </a:cubicBezTo>
                  <a:cubicBezTo>
                    <a:pt x="157" y="318"/>
                    <a:pt x="257" y="307"/>
                    <a:pt x="353" y="300"/>
                  </a:cubicBezTo>
                  <a:cubicBezTo>
                    <a:pt x="342" y="200"/>
                    <a:pt x="335" y="100"/>
                    <a:pt x="324" y="0"/>
                  </a:cubicBezTo>
                  <a:close/>
                  <a:moveTo>
                    <a:pt x="438" y="1587"/>
                  </a:moveTo>
                  <a:cubicBezTo>
                    <a:pt x="292" y="1608"/>
                    <a:pt x="146" y="1630"/>
                    <a:pt x="4" y="1651"/>
                  </a:cubicBezTo>
                  <a:cubicBezTo>
                    <a:pt x="0" y="1690"/>
                    <a:pt x="0" y="1726"/>
                    <a:pt x="0" y="1761"/>
                  </a:cubicBezTo>
                  <a:cubicBezTo>
                    <a:pt x="146" y="1748"/>
                    <a:pt x="296" y="1733"/>
                    <a:pt x="442" y="1719"/>
                  </a:cubicBezTo>
                  <a:cubicBezTo>
                    <a:pt x="442" y="1676"/>
                    <a:pt x="442" y="1633"/>
                    <a:pt x="438" y="1587"/>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6" name="Google Shape;6316;p119"/>
            <p:cNvSpPr/>
            <p:nvPr/>
          </p:nvSpPr>
          <p:spPr>
            <a:xfrm>
              <a:off x="949876" y="1545878"/>
              <a:ext cx="16166" cy="45827"/>
            </a:xfrm>
            <a:custGeom>
              <a:avLst/>
              <a:gdLst/>
              <a:ahLst/>
              <a:cxnLst/>
              <a:rect l="l" t="t" r="r" b="b"/>
              <a:pathLst>
                <a:path w="575" h="1630" extrusionOk="0">
                  <a:moveTo>
                    <a:pt x="461" y="0"/>
                  </a:moveTo>
                  <a:cubicBezTo>
                    <a:pt x="457" y="82"/>
                    <a:pt x="450" y="167"/>
                    <a:pt x="443" y="257"/>
                  </a:cubicBezTo>
                  <a:lnTo>
                    <a:pt x="486" y="257"/>
                  </a:lnTo>
                  <a:cubicBezTo>
                    <a:pt x="478" y="172"/>
                    <a:pt x="471" y="86"/>
                    <a:pt x="461" y="0"/>
                  </a:cubicBezTo>
                  <a:close/>
                  <a:moveTo>
                    <a:pt x="571" y="1465"/>
                  </a:moveTo>
                  <a:cubicBezTo>
                    <a:pt x="382" y="1477"/>
                    <a:pt x="196" y="1487"/>
                    <a:pt x="7" y="1501"/>
                  </a:cubicBezTo>
                  <a:cubicBezTo>
                    <a:pt x="4" y="1544"/>
                    <a:pt x="4" y="1587"/>
                    <a:pt x="0" y="1630"/>
                  </a:cubicBezTo>
                  <a:cubicBezTo>
                    <a:pt x="193" y="1605"/>
                    <a:pt x="386" y="1579"/>
                    <a:pt x="575" y="1558"/>
                  </a:cubicBezTo>
                  <a:cubicBezTo>
                    <a:pt x="575" y="1526"/>
                    <a:pt x="571" y="1498"/>
                    <a:pt x="571" y="1465"/>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7" name="Google Shape;6317;p119"/>
            <p:cNvSpPr/>
            <p:nvPr/>
          </p:nvSpPr>
          <p:spPr>
            <a:xfrm>
              <a:off x="898652" y="1540452"/>
              <a:ext cx="64187" cy="56455"/>
            </a:xfrm>
            <a:custGeom>
              <a:avLst/>
              <a:gdLst/>
              <a:ahLst/>
              <a:cxnLst/>
              <a:rect l="l" t="t" r="r" b="b"/>
              <a:pathLst>
                <a:path w="2283" h="2008" extrusionOk="0">
                  <a:moveTo>
                    <a:pt x="2265" y="1"/>
                  </a:moveTo>
                  <a:cubicBezTo>
                    <a:pt x="1508" y="108"/>
                    <a:pt x="756" y="204"/>
                    <a:pt x="0" y="289"/>
                  </a:cubicBezTo>
                  <a:cubicBezTo>
                    <a:pt x="11" y="389"/>
                    <a:pt x="18" y="489"/>
                    <a:pt x="29" y="589"/>
                  </a:cubicBezTo>
                  <a:cubicBezTo>
                    <a:pt x="771" y="514"/>
                    <a:pt x="1516" y="467"/>
                    <a:pt x="2265" y="450"/>
                  </a:cubicBezTo>
                  <a:cubicBezTo>
                    <a:pt x="2272" y="360"/>
                    <a:pt x="2279" y="275"/>
                    <a:pt x="2283" y="193"/>
                  </a:cubicBezTo>
                  <a:cubicBezTo>
                    <a:pt x="2275" y="129"/>
                    <a:pt x="2272" y="65"/>
                    <a:pt x="2265" y="1"/>
                  </a:cubicBezTo>
                  <a:close/>
                  <a:moveTo>
                    <a:pt x="1829" y="1694"/>
                  </a:moveTo>
                  <a:lnTo>
                    <a:pt x="1829" y="1694"/>
                  </a:lnTo>
                  <a:cubicBezTo>
                    <a:pt x="1256" y="1737"/>
                    <a:pt x="685" y="1798"/>
                    <a:pt x="114" y="1876"/>
                  </a:cubicBezTo>
                  <a:cubicBezTo>
                    <a:pt x="118" y="1922"/>
                    <a:pt x="118" y="1965"/>
                    <a:pt x="118" y="2008"/>
                  </a:cubicBezTo>
                  <a:cubicBezTo>
                    <a:pt x="688" y="1951"/>
                    <a:pt x="1256" y="1890"/>
                    <a:pt x="1822" y="1823"/>
                  </a:cubicBezTo>
                  <a:cubicBezTo>
                    <a:pt x="1826" y="1780"/>
                    <a:pt x="1826" y="1737"/>
                    <a:pt x="1829" y="1694"/>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8" name="Google Shape;6318;p119"/>
            <p:cNvSpPr/>
            <p:nvPr/>
          </p:nvSpPr>
          <p:spPr>
            <a:xfrm>
              <a:off x="991682" y="1553975"/>
              <a:ext cx="98374" cy="38630"/>
            </a:xfrm>
            <a:custGeom>
              <a:avLst/>
              <a:gdLst/>
              <a:ahLst/>
              <a:cxnLst/>
              <a:rect l="l" t="t" r="r" b="b"/>
              <a:pathLst>
                <a:path w="3499" h="1374" extrusionOk="0">
                  <a:moveTo>
                    <a:pt x="1438" y="1"/>
                  </a:moveTo>
                  <a:lnTo>
                    <a:pt x="1438" y="1"/>
                  </a:lnTo>
                  <a:cubicBezTo>
                    <a:pt x="1826" y="404"/>
                    <a:pt x="1990" y="850"/>
                    <a:pt x="1459" y="932"/>
                  </a:cubicBezTo>
                  <a:cubicBezTo>
                    <a:pt x="970" y="1010"/>
                    <a:pt x="485" y="1082"/>
                    <a:pt x="1" y="1149"/>
                  </a:cubicBezTo>
                  <a:cubicBezTo>
                    <a:pt x="146" y="1146"/>
                    <a:pt x="293" y="1146"/>
                    <a:pt x="442" y="1146"/>
                  </a:cubicBezTo>
                  <a:lnTo>
                    <a:pt x="707" y="1146"/>
                  </a:lnTo>
                  <a:cubicBezTo>
                    <a:pt x="1002" y="1281"/>
                    <a:pt x="1344" y="1373"/>
                    <a:pt x="1616" y="1373"/>
                  </a:cubicBezTo>
                  <a:cubicBezTo>
                    <a:pt x="1708" y="1373"/>
                    <a:pt x="1794" y="1363"/>
                    <a:pt x="1862" y="1338"/>
                  </a:cubicBezTo>
                  <a:cubicBezTo>
                    <a:pt x="2040" y="1278"/>
                    <a:pt x="2218" y="1220"/>
                    <a:pt x="2397" y="1160"/>
                  </a:cubicBezTo>
                  <a:cubicBezTo>
                    <a:pt x="3498" y="789"/>
                    <a:pt x="2050" y="37"/>
                    <a:pt x="1523" y="8"/>
                  </a:cubicBezTo>
                  <a:cubicBezTo>
                    <a:pt x="1494" y="4"/>
                    <a:pt x="1466" y="4"/>
                    <a:pt x="1438"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9" name="Google Shape;6319;p119"/>
            <p:cNvSpPr/>
            <p:nvPr/>
          </p:nvSpPr>
          <p:spPr>
            <a:xfrm>
              <a:off x="819060" y="1552766"/>
              <a:ext cx="228603" cy="45940"/>
            </a:xfrm>
            <a:custGeom>
              <a:avLst/>
              <a:gdLst/>
              <a:ahLst/>
              <a:cxnLst/>
              <a:rect l="l" t="t" r="r" b="b"/>
              <a:pathLst>
                <a:path w="8131" h="1634" extrusionOk="0">
                  <a:moveTo>
                    <a:pt x="5894" y="1"/>
                  </a:moveTo>
                  <a:cubicBezTo>
                    <a:pt x="5641" y="1"/>
                    <a:pt x="5392" y="4"/>
                    <a:pt x="5139" y="12"/>
                  </a:cubicBezTo>
                  <a:cubicBezTo>
                    <a:pt x="5178" y="414"/>
                    <a:pt x="5203" y="817"/>
                    <a:pt x="5224" y="1220"/>
                  </a:cubicBezTo>
                  <a:cubicBezTo>
                    <a:pt x="5527" y="1206"/>
                    <a:pt x="5834" y="1196"/>
                    <a:pt x="6141" y="1192"/>
                  </a:cubicBezTo>
                  <a:cubicBezTo>
                    <a:pt x="6625" y="1125"/>
                    <a:pt x="7110" y="1053"/>
                    <a:pt x="7599" y="975"/>
                  </a:cubicBezTo>
                  <a:cubicBezTo>
                    <a:pt x="8130" y="893"/>
                    <a:pt x="7966" y="447"/>
                    <a:pt x="7578" y="44"/>
                  </a:cubicBezTo>
                  <a:cubicBezTo>
                    <a:pt x="7014" y="16"/>
                    <a:pt x="6454" y="1"/>
                    <a:pt x="5894" y="1"/>
                  </a:cubicBezTo>
                  <a:close/>
                  <a:moveTo>
                    <a:pt x="2568" y="179"/>
                  </a:moveTo>
                  <a:cubicBezTo>
                    <a:pt x="1879" y="254"/>
                    <a:pt x="1191" y="350"/>
                    <a:pt x="503" y="475"/>
                  </a:cubicBezTo>
                  <a:cubicBezTo>
                    <a:pt x="1" y="564"/>
                    <a:pt x="47" y="936"/>
                    <a:pt x="325" y="1235"/>
                  </a:cubicBezTo>
                  <a:cubicBezTo>
                    <a:pt x="588" y="1520"/>
                    <a:pt x="1098" y="1634"/>
                    <a:pt x="1533" y="1634"/>
                  </a:cubicBezTo>
                  <a:cubicBezTo>
                    <a:pt x="1665" y="1634"/>
                    <a:pt x="1790" y="1624"/>
                    <a:pt x="1897" y="1606"/>
                  </a:cubicBezTo>
                  <a:cubicBezTo>
                    <a:pt x="2101" y="1570"/>
                    <a:pt x="2307" y="1535"/>
                    <a:pt x="2511" y="1502"/>
                  </a:cubicBezTo>
                  <a:cubicBezTo>
                    <a:pt x="2525" y="1060"/>
                    <a:pt x="2546" y="621"/>
                    <a:pt x="2568" y="179"/>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0" name="Google Shape;6320;p119"/>
            <p:cNvSpPr/>
            <p:nvPr/>
          </p:nvSpPr>
          <p:spPr>
            <a:xfrm>
              <a:off x="889627" y="1556983"/>
              <a:ext cx="12258" cy="38040"/>
            </a:xfrm>
            <a:custGeom>
              <a:avLst/>
              <a:gdLst/>
              <a:ahLst/>
              <a:cxnLst/>
              <a:rect l="l" t="t" r="r" b="b"/>
              <a:pathLst>
                <a:path w="436" h="1353" extrusionOk="0">
                  <a:moveTo>
                    <a:pt x="350" y="1"/>
                  </a:moveTo>
                  <a:cubicBezTo>
                    <a:pt x="254" y="8"/>
                    <a:pt x="154" y="19"/>
                    <a:pt x="58" y="29"/>
                  </a:cubicBezTo>
                  <a:cubicBezTo>
                    <a:pt x="36" y="471"/>
                    <a:pt x="15" y="910"/>
                    <a:pt x="1" y="1352"/>
                  </a:cubicBezTo>
                  <a:cubicBezTo>
                    <a:pt x="143" y="1331"/>
                    <a:pt x="289" y="1309"/>
                    <a:pt x="435" y="1288"/>
                  </a:cubicBezTo>
                  <a:cubicBezTo>
                    <a:pt x="417" y="860"/>
                    <a:pt x="389" y="429"/>
                    <a:pt x="350"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1" name="Google Shape;6321;p119"/>
            <p:cNvSpPr/>
            <p:nvPr/>
          </p:nvSpPr>
          <p:spPr>
            <a:xfrm>
              <a:off x="950073" y="1553103"/>
              <a:ext cx="15885" cy="35003"/>
            </a:xfrm>
            <a:custGeom>
              <a:avLst/>
              <a:gdLst/>
              <a:ahLst/>
              <a:cxnLst/>
              <a:rect l="l" t="t" r="r" b="b"/>
              <a:pathLst>
                <a:path w="565" h="1245" extrusionOk="0">
                  <a:moveTo>
                    <a:pt x="436" y="0"/>
                  </a:moveTo>
                  <a:cubicBezTo>
                    <a:pt x="425" y="75"/>
                    <a:pt x="414" y="153"/>
                    <a:pt x="403" y="231"/>
                  </a:cubicBezTo>
                  <a:cubicBezTo>
                    <a:pt x="368" y="445"/>
                    <a:pt x="225" y="560"/>
                    <a:pt x="33" y="603"/>
                  </a:cubicBezTo>
                  <a:lnTo>
                    <a:pt x="0" y="1244"/>
                  </a:lnTo>
                  <a:cubicBezTo>
                    <a:pt x="189" y="1230"/>
                    <a:pt x="375" y="1220"/>
                    <a:pt x="564" y="1208"/>
                  </a:cubicBezTo>
                  <a:cubicBezTo>
                    <a:pt x="543" y="805"/>
                    <a:pt x="518" y="402"/>
                    <a:pt x="479"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2" name="Google Shape;6322;p119"/>
            <p:cNvSpPr/>
            <p:nvPr/>
          </p:nvSpPr>
          <p:spPr>
            <a:xfrm>
              <a:off x="899439" y="1553103"/>
              <a:ext cx="62893" cy="40092"/>
            </a:xfrm>
            <a:custGeom>
              <a:avLst/>
              <a:gdLst/>
              <a:ahLst/>
              <a:cxnLst/>
              <a:rect l="l" t="t" r="r" b="b"/>
              <a:pathLst>
                <a:path w="2237" h="1426" extrusionOk="0">
                  <a:moveTo>
                    <a:pt x="2237" y="0"/>
                  </a:moveTo>
                  <a:lnTo>
                    <a:pt x="2237" y="0"/>
                  </a:lnTo>
                  <a:cubicBezTo>
                    <a:pt x="1488" y="17"/>
                    <a:pt x="743" y="64"/>
                    <a:pt x="1" y="139"/>
                  </a:cubicBezTo>
                  <a:cubicBezTo>
                    <a:pt x="40" y="567"/>
                    <a:pt x="68" y="998"/>
                    <a:pt x="86" y="1426"/>
                  </a:cubicBezTo>
                  <a:cubicBezTo>
                    <a:pt x="657" y="1348"/>
                    <a:pt x="1228" y="1287"/>
                    <a:pt x="1801" y="1244"/>
                  </a:cubicBezTo>
                  <a:lnTo>
                    <a:pt x="1834" y="603"/>
                  </a:lnTo>
                  <a:cubicBezTo>
                    <a:pt x="2026" y="560"/>
                    <a:pt x="2169" y="445"/>
                    <a:pt x="2204" y="231"/>
                  </a:cubicBezTo>
                  <a:cubicBezTo>
                    <a:pt x="2215" y="153"/>
                    <a:pt x="2226" y="75"/>
                    <a:pt x="2237"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3" name="Google Shape;6323;p119"/>
            <p:cNvSpPr/>
            <p:nvPr/>
          </p:nvSpPr>
          <p:spPr>
            <a:xfrm>
              <a:off x="1496023" y="1527829"/>
              <a:ext cx="20074" cy="10346"/>
            </a:xfrm>
            <a:custGeom>
              <a:avLst/>
              <a:gdLst/>
              <a:ahLst/>
              <a:cxnLst/>
              <a:rect l="l" t="t" r="r" b="b"/>
              <a:pathLst>
                <a:path w="714" h="368" extrusionOk="0">
                  <a:moveTo>
                    <a:pt x="1" y="1"/>
                  </a:moveTo>
                  <a:lnTo>
                    <a:pt x="1" y="1"/>
                  </a:lnTo>
                  <a:cubicBezTo>
                    <a:pt x="76" y="121"/>
                    <a:pt x="129" y="246"/>
                    <a:pt x="162" y="368"/>
                  </a:cubicBezTo>
                  <a:cubicBezTo>
                    <a:pt x="204" y="364"/>
                    <a:pt x="247" y="360"/>
                    <a:pt x="290" y="353"/>
                  </a:cubicBezTo>
                  <a:cubicBezTo>
                    <a:pt x="714" y="314"/>
                    <a:pt x="186" y="78"/>
                    <a:pt x="1"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4" name="Google Shape;6324;p119"/>
            <p:cNvSpPr/>
            <p:nvPr/>
          </p:nvSpPr>
          <p:spPr>
            <a:xfrm>
              <a:off x="1217945" y="1505056"/>
              <a:ext cx="284917" cy="82124"/>
            </a:xfrm>
            <a:custGeom>
              <a:avLst/>
              <a:gdLst/>
              <a:ahLst/>
              <a:cxnLst/>
              <a:rect l="l" t="t" r="r" b="b"/>
              <a:pathLst>
                <a:path w="10134" h="2921" extrusionOk="0">
                  <a:moveTo>
                    <a:pt x="8669" y="1"/>
                  </a:moveTo>
                  <a:cubicBezTo>
                    <a:pt x="8623" y="1"/>
                    <a:pt x="8576" y="4"/>
                    <a:pt x="8529" y="11"/>
                  </a:cubicBezTo>
                  <a:cubicBezTo>
                    <a:pt x="6954" y="279"/>
                    <a:pt x="5371" y="472"/>
                    <a:pt x="3773" y="546"/>
                  </a:cubicBezTo>
                  <a:cubicBezTo>
                    <a:pt x="3712" y="550"/>
                    <a:pt x="3648" y="550"/>
                    <a:pt x="3584" y="550"/>
                  </a:cubicBezTo>
                  <a:cubicBezTo>
                    <a:pt x="3359" y="550"/>
                    <a:pt x="3110" y="536"/>
                    <a:pt x="2846" y="521"/>
                  </a:cubicBezTo>
                  <a:cubicBezTo>
                    <a:pt x="2582" y="507"/>
                    <a:pt x="2308" y="493"/>
                    <a:pt x="2040" y="493"/>
                  </a:cubicBezTo>
                  <a:cubicBezTo>
                    <a:pt x="1423" y="493"/>
                    <a:pt x="827" y="567"/>
                    <a:pt x="442" y="885"/>
                  </a:cubicBezTo>
                  <a:cubicBezTo>
                    <a:pt x="190" y="1092"/>
                    <a:pt x="61" y="1359"/>
                    <a:pt x="168" y="1695"/>
                  </a:cubicBezTo>
                  <a:cubicBezTo>
                    <a:pt x="371" y="2340"/>
                    <a:pt x="742" y="2639"/>
                    <a:pt x="1362" y="2871"/>
                  </a:cubicBezTo>
                  <a:cubicBezTo>
                    <a:pt x="1455" y="2903"/>
                    <a:pt x="1555" y="2921"/>
                    <a:pt x="1658" y="2921"/>
                  </a:cubicBezTo>
                  <a:cubicBezTo>
                    <a:pt x="1883" y="2921"/>
                    <a:pt x="2111" y="2839"/>
                    <a:pt x="2254" y="2668"/>
                  </a:cubicBezTo>
                  <a:cubicBezTo>
                    <a:pt x="2279" y="2639"/>
                    <a:pt x="2303" y="2608"/>
                    <a:pt x="2329" y="2575"/>
                  </a:cubicBezTo>
                  <a:cubicBezTo>
                    <a:pt x="2361" y="2536"/>
                    <a:pt x="2389" y="2493"/>
                    <a:pt x="2410" y="2450"/>
                  </a:cubicBezTo>
                  <a:cubicBezTo>
                    <a:pt x="2525" y="2440"/>
                    <a:pt x="2646" y="2437"/>
                    <a:pt x="2774" y="2437"/>
                  </a:cubicBezTo>
                  <a:cubicBezTo>
                    <a:pt x="2992" y="2437"/>
                    <a:pt x="3217" y="2450"/>
                    <a:pt x="3427" y="2461"/>
                  </a:cubicBezTo>
                  <a:cubicBezTo>
                    <a:pt x="3634" y="2475"/>
                    <a:pt x="3822" y="2486"/>
                    <a:pt x="3962" y="2486"/>
                  </a:cubicBezTo>
                  <a:lnTo>
                    <a:pt x="4030" y="2486"/>
                  </a:lnTo>
                  <a:cubicBezTo>
                    <a:pt x="4604" y="2461"/>
                    <a:pt x="5170" y="2425"/>
                    <a:pt x="5741" y="2379"/>
                  </a:cubicBezTo>
                  <a:cubicBezTo>
                    <a:pt x="7018" y="2279"/>
                    <a:pt x="8284" y="2116"/>
                    <a:pt x="9543" y="1902"/>
                  </a:cubicBezTo>
                  <a:cubicBezTo>
                    <a:pt x="10013" y="1823"/>
                    <a:pt x="10134" y="1520"/>
                    <a:pt x="10053" y="1178"/>
                  </a:cubicBezTo>
                  <a:lnTo>
                    <a:pt x="10053" y="1178"/>
                  </a:lnTo>
                  <a:cubicBezTo>
                    <a:pt x="7917" y="1388"/>
                    <a:pt x="5795" y="1659"/>
                    <a:pt x="3677" y="1987"/>
                  </a:cubicBezTo>
                  <a:cubicBezTo>
                    <a:pt x="3873" y="2144"/>
                    <a:pt x="3976" y="2226"/>
                    <a:pt x="3577" y="2226"/>
                  </a:cubicBezTo>
                  <a:cubicBezTo>
                    <a:pt x="3566" y="2226"/>
                    <a:pt x="3555" y="2223"/>
                    <a:pt x="3544" y="2223"/>
                  </a:cubicBezTo>
                  <a:cubicBezTo>
                    <a:pt x="3067" y="2218"/>
                    <a:pt x="2589" y="2215"/>
                    <a:pt x="2111" y="2208"/>
                  </a:cubicBezTo>
                  <a:cubicBezTo>
                    <a:pt x="1683" y="2205"/>
                    <a:pt x="1020" y="2119"/>
                    <a:pt x="646" y="1894"/>
                  </a:cubicBezTo>
                  <a:cubicBezTo>
                    <a:pt x="524" y="1823"/>
                    <a:pt x="1" y="1634"/>
                    <a:pt x="417" y="1563"/>
                  </a:cubicBezTo>
                  <a:cubicBezTo>
                    <a:pt x="3035" y="1124"/>
                    <a:pt x="5662" y="778"/>
                    <a:pt x="8302" y="521"/>
                  </a:cubicBezTo>
                  <a:cubicBezTo>
                    <a:pt x="8366" y="514"/>
                    <a:pt x="8437" y="511"/>
                    <a:pt x="8504" y="511"/>
                  </a:cubicBezTo>
                  <a:cubicBezTo>
                    <a:pt x="8950" y="511"/>
                    <a:pt x="9467" y="632"/>
                    <a:pt x="9845" y="793"/>
                  </a:cubicBezTo>
                  <a:cubicBezTo>
                    <a:pt x="9852" y="796"/>
                    <a:pt x="9870" y="803"/>
                    <a:pt x="9892" y="811"/>
                  </a:cubicBezTo>
                  <a:cubicBezTo>
                    <a:pt x="9635" y="386"/>
                    <a:pt x="9139" y="1"/>
                    <a:pt x="8669"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5" name="Google Shape;6325;p119"/>
            <p:cNvSpPr/>
            <p:nvPr/>
          </p:nvSpPr>
          <p:spPr>
            <a:xfrm>
              <a:off x="1217945" y="1519423"/>
              <a:ext cx="282640" cy="48245"/>
            </a:xfrm>
            <a:custGeom>
              <a:avLst/>
              <a:gdLst/>
              <a:ahLst/>
              <a:cxnLst/>
              <a:rect l="l" t="t" r="r" b="b"/>
              <a:pathLst>
                <a:path w="10053" h="1716" extrusionOk="0">
                  <a:moveTo>
                    <a:pt x="8504" y="0"/>
                  </a:moveTo>
                  <a:cubicBezTo>
                    <a:pt x="8437" y="0"/>
                    <a:pt x="8366" y="3"/>
                    <a:pt x="8302" y="10"/>
                  </a:cubicBezTo>
                  <a:cubicBezTo>
                    <a:pt x="5662" y="267"/>
                    <a:pt x="3035" y="613"/>
                    <a:pt x="417" y="1052"/>
                  </a:cubicBezTo>
                  <a:cubicBezTo>
                    <a:pt x="1" y="1123"/>
                    <a:pt x="524" y="1312"/>
                    <a:pt x="646" y="1383"/>
                  </a:cubicBezTo>
                  <a:cubicBezTo>
                    <a:pt x="1020" y="1608"/>
                    <a:pt x="1683" y="1694"/>
                    <a:pt x="2111" y="1697"/>
                  </a:cubicBezTo>
                  <a:cubicBezTo>
                    <a:pt x="2589" y="1704"/>
                    <a:pt x="3067" y="1707"/>
                    <a:pt x="3544" y="1712"/>
                  </a:cubicBezTo>
                  <a:cubicBezTo>
                    <a:pt x="3555" y="1712"/>
                    <a:pt x="3566" y="1715"/>
                    <a:pt x="3577" y="1715"/>
                  </a:cubicBezTo>
                  <a:cubicBezTo>
                    <a:pt x="3976" y="1715"/>
                    <a:pt x="3873" y="1633"/>
                    <a:pt x="3677" y="1476"/>
                  </a:cubicBezTo>
                  <a:cubicBezTo>
                    <a:pt x="5795" y="1148"/>
                    <a:pt x="7917" y="877"/>
                    <a:pt x="10053" y="667"/>
                  </a:cubicBezTo>
                  <a:cubicBezTo>
                    <a:pt x="10020" y="545"/>
                    <a:pt x="9967" y="420"/>
                    <a:pt x="9892" y="300"/>
                  </a:cubicBezTo>
                  <a:cubicBezTo>
                    <a:pt x="9870" y="292"/>
                    <a:pt x="9852" y="285"/>
                    <a:pt x="9845" y="282"/>
                  </a:cubicBezTo>
                  <a:cubicBezTo>
                    <a:pt x="9467" y="121"/>
                    <a:pt x="8950" y="0"/>
                    <a:pt x="8504"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6" name="Google Shape;6326;p119"/>
            <p:cNvSpPr/>
            <p:nvPr/>
          </p:nvSpPr>
          <p:spPr>
            <a:xfrm>
              <a:off x="1617617" y="1470869"/>
              <a:ext cx="128767" cy="193544"/>
            </a:xfrm>
            <a:custGeom>
              <a:avLst/>
              <a:gdLst/>
              <a:ahLst/>
              <a:cxnLst/>
              <a:rect l="l" t="t" r="r" b="b"/>
              <a:pathLst>
                <a:path w="4580" h="6884" extrusionOk="0">
                  <a:moveTo>
                    <a:pt x="4362" y="1"/>
                  </a:moveTo>
                  <a:cubicBezTo>
                    <a:pt x="4258" y="1"/>
                    <a:pt x="4173" y="37"/>
                    <a:pt x="4112" y="118"/>
                  </a:cubicBezTo>
                  <a:cubicBezTo>
                    <a:pt x="3741" y="618"/>
                    <a:pt x="3367" y="1113"/>
                    <a:pt x="2996" y="1612"/>
                  </a:cubicBezTo>
                  <a:cubicBezTo>
                    <a:pt x="3189" y="1748"/>
                    <a:pt x="3381" y="1887"/>
                    <a:pt x="3574" y="2022"/>
                  </a:cubicBezTo>
                  <a:cubicBezTo>
                    <a:pt x="3759" y="1652"/>
                    <a:pt x="3945" y="1278"/>
                    <a:pt x="4127" y="903"/>
                  </a:cubicBezTo>
                  <a:cubicBezTo>
                    <a:pt x="4084" y="746"/>
                    <a:pt x="4123" y="564"/>
                    <a:pt x="4294" y="371"/>
                  </a:cubicBezTo>
                  <a:cubicBezTo>
                    <a:pt x="4390" y="261"/>
                    <a:pt x="4483" y="154"/>
                    <a:pt x="4579" y="44"/>
                  </a:cubicBezTo>
                  <a:cubicBezTo>
                    <a:pt x="4505" y="15"/>
                    <a:pt x="4429" y="1"/>
                    <a:pt x="4362" y="1"/>
                  </a:cubicBezTo>
                  <a:close/>
                  <a:moveTo>
                    <a:pt x="1613" y="3467"/>
                  </a:moveTo>
                  <a:cubicBezTo>
                    <a:pt x="1217" y="3995"/>
                    <a:pt x="821" y="4525"/>
                    <a:pt x="429" y="5053"/>
                  </a:cubicBezTo>
                  <a:cubicBezTo>
                    <a:pt x="1" y="5628"/>
                    <a:pt x="1103" y="6883"/>
                    <a:pt x="1699" y="6883"/>
                  </a:cubicBezTo>
                  <a:cubicBezTo>
                    <a:pt x="1798" y="6883"/>
                    <a:pt x="1887" y="6844"/>
                    <a:pt x="1948" y="6762"/>
                  </a:cubicBezTo>
                  <a:cubicBezTo>
                    <a:pt x="2073" y="6594"/>
                    <a:pt x="2201" y="6423"/>
                    <a:pt x="2326" y="6255"/>
                  </a:cubicBezTo>
                  <a:cubicBezTo>
                    <a:pt x="1948" y="6087"/>
                    <a:pt x="1712" y="5788"/>
                    <a:pt x="1901" y="5403"/>
                  </a:cubicBezTo>
                  <a:cubicBezTo>
                    <a:pt x="2130" y="4943"/>
                    <a:pt x="2358" y="4479"/>
                    <a:pt x="2586" y="4020"/>
                  </a:cubicBezTo>
                  <a:cubicBezTo>
                    <a:pt x="2265" y="3831"/>
                    <a:pt x="1941" y="3648"/>
                    <a:pt x="1613" y="3467"/>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7" name="Google Shape;6327;p119"/>
            <p:cNvSpPr/>
            <p:nvPr/>
          </p:nvSpPr>
          <p:spPr>
            <a:xfrm>
              <a:off x="1682982" y="1463054"/>
              <a:ext cx="130847" cy="188005"/>
            </a:xfrm>
            <a:custGeom>
              <a:avLst/>
              <a:gdLst/>
              <a:ahLst/>
              <a:cxnLst/>
              <a:rect l="l" t="t" r="r" b="b"/>
              <a:pathLst>
                <a:path w="4654" h="6687" extrusionOk="0">
                  <a:moveTo>
                    <a:pt x="3153" y="1"/>
                  </a:moveTo>
                  <a:cubicBezTo>
                    <a:pt x="2797" y="1"/>
                    <a:pt x="2461" y="90"/>
                    <a:pt x="2294" y="279"/>
                  </a:cubicBezTo>
                  <a:cubicBezTo>
                    <a:pt x="2283" y="293"/>
                    <a:pt x="2269" y="307"/>
                    <a:pt x="2254" y="322"/>
                  </a:cubicBezTo>
                  <a:cubicBezTo>
                    <a:pt x="2861" y="554"/>
                    <a:pt x="3688" y="1594"/>
                    <a:pt x="3306" y="2104"/>
                  </a:cubicBezTo>
                  <a:cubicBezTo>
                    <a:pt x="3032" y="2471"/>
                    <a:pt x="2757" y="2839"/>
                    <a:pt x="2483" y="3210"/>
                  </a:cubicBezTo>
                  <a:cubicBezTo>
                    <a:pt x="2668" y="3349"/>
                    <a:pt x="2850" y="3488"/>
                    <a:pt x="3036" y="3631"/>
                  </a:cubicBezTo>
                  <a:cubicBezTo>
                    <a:pt x="3470" y="2750"/>
                    <a:pt x="3905" y="1869"/>
                    <a:pt x="4341" y="992"/>
                  </a:cubicBezTo>
                  <a:cubicBezTo>
                    <a:pt x="4654" y="353"/>
                    <a:pt x="3862" y="1"/>
                    <a:pt x="3153" y="1"/>
                  </a:cubicBezTo>
                  <a:close/>
                  <a:moveTo>
                    <a:pt x="1238" y="4875"/>
                  </a:moveTo>
                  <a:cubicBezTo>
                    <a:pt x="828" y="5428"/>
                    <a:pt x="414" y="5980"/>
                    <a:pt x="1" y="6533"/>
                  </a:cubicBezTo>
                  <a:cubicBezTo>
                    <a:pt x="222" y="6633"/>
                    <a:pt x="493" y="6686"/>
                    <a:pt x="757" y="6686"/>
                  </a:cubicBezTo>
                  <a:cubicBezTo>
                    <a:pt x="1184" y="6686"/>
                    <a:pt x="1591" y="6548"/>
                    <a:pt x="1748" y="6230"/>
                  </a:cubicBezTo>
                  <a:cubicBezTo>
                    <a:pt x="1880" y="5963"/>
                    <a:pt x="2012" y="5695"/>
                    <a:pt x="2144" y="5428"/>
                  </a:cubicBezTo>
                  <a:cubicBezTo>
                    <a:pt x="1844" y="5242"/>
                    <a:pt x="1541" y="5057"/>
                    <a:pt x="1238" y="4875"/>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8" name="Google Shape;6328;p119"/>
            <p:cNvSpPr/>
            <p:nvPr/>
          </p:nvSpPr>
          <p:spPr>
            <a:xfrm>
              <a:off x="1665748" y="1472078"/>
              <a:ext cx="120923" cy="174650"/>
            </a:xfrm>
            <a:custGeom>
              <a:avLst/>
              <a:gdLst/>
              <a:ahLst/>
              <a:cxnLst/>
              <a:rect l="l" t="t" r="r" b="b"/>
              <a:pathLst>
                <a:path w="4301" h="6212" extrusionOk="0">
                  <a:moveTo>
                    <a:pt x="2867" y="1"/>
                  </a:moveTo>
                  <a:cubicBezTo>
                    <a:pt x="2771" y="111"/>
                    <a:pt x="2678" y="218"/>
                    <a:pt x="2582" y="328"/>
                  </a:cubicBezTo>
                  <a:cubicBezTo>
                    <a:pt x="2411" y="521"/>
                    <a:pt x="2372" y="703"/>
                    <a:pt x="2415" y="860"/>
                  </a:cubicBezTo>
                  <a:cubicBezTo>
                    <a:pt x="2233" y="1235"/>
                    <a:pt x="2047" y="1609"/>
                    <a:pt x="1862" y="1979"/>
                  </a:cubicBezTo>
                  <a:cubicBezTo>
                    <a:pt x="2276" y="2279"/>
                    <a:pt x="2686" y="2583"/>
                    <a:pt x="3096" y="2889"/>
                  </a:cubicBezTo>
                  <a:cubicBezTo>
                    <a:pt x="3370" y="2518"/>
                    <a:pt x="3645" y="2150"/>
                    <a:pt x="3919" y="1783"/>
                  </a:cubicBezTo>
                  <a:cubicBezTo>
                    <a:pt x="4301" y="1273"/>
                    <a:pt x="3474" y="233"/>
                    <a:pt x="2867" y="1"/>
                  </a:cubicBezTo>
                  <a:close/>
                  <a:moveTo>
                    <a:pt x="874" y="3977"/>
                  </a:moveTo>
                  <a:cubicBezTo>
                    <a:pt x="646" y="4436"/>
                    <a:pt x="418" y="4900"/>
                    <a:pt x="189" y="5360"/>
                  </a:cubicBezTo>
                  <a:cubicBezTo>
                    <a:pt x="0" y="5745"/>
                    <a:pt x="236" y="6044"/>
                    <a:pt x="614" y="6212"/>
                  </a:cubicBezTo>
                  <a:cubicBezTo>
                    <a:pt x="1027" y="5659"/>
                    <a:pt x="1441" y="5107"/>
                    <a:pt x="1851" y="4554"/>
                  </a:cubicBezTo>
                  <a:cubicBezTo>
                    <a:pt x="1527" y="4358"/>
                    <a:pt x="1202" y="4166"/>
                    <a:pt x="874" y="3977"/>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9" name="Google Shape;6329;p119"/>
            <p:cNvSpPr/>
            <p:nvPr/>
          </p:nvSpPr>
          <p:spPr>
            <a:xfrm>
              <a:off x="1545251" y="1489228"/>
              <a:ext cx="310221" cy="161015"/>
            </a:xfrm>
            <a:custGeom>
              <a:avLst/>
              <a:gdLst/>
              <a:ahLst/>
              <a:cxnLst/>
              <a:rect l="l" t="t" r="r" b="b"/>
              <a:pathLst>
                <a:path w="11034" h="5727" extrusionOk="0">
                  <a:moveTo>
                    <a:pt x="1776" y="0"/>
                  </a:moveTo>
                  <a:cubicBezTo>
                    <a:pt x="921" y="0"/>
                    <a:pt x="1" y="638"/>
                    <a:pt x="1081" y="1177"/>
                  </a:cubicBezTo>
                  <a:cubicBezTo>
                    <a:pt x="2133" y="1698"/>
                    <a:pt x="3167" y="2243"/>
                    <a:pt x="4187" y="2814"/>
                  </a:cubicBezTo>
                  <a:cubicBezTo>
                    <a:pt x="4354" y="2585"/>
                    <a:pt x="4522" y="2361"/>
                    <a:pt x="4693" y="2136"/>
                  </a:cubicBezTo>
                  <a:cubicBezTo>
                    <a:pt x="4286" y="1854"/>
                    <a:pt x="3876" y="1576"/>
                    <a:pt x="3467" y="1302"/>
                  </a:cubicBezTo>
                  <a:cubicBezTo>
                    <a:pt x="3103" y="1063"/>
                    <a:pt x="2910" y="699"/>
                    <a:pt x="2867" y="378"/>
                  </a:cubicBezTo>
                  <a:cubicBezTo>
                    <a:pt x="2696" y="293"/>
                    <a:pt x="2529" y="207"/>
                    <a:pt x="2357" y="122"/>
                  </a:cubicBezTo>
                  <a:cubicBezTo>
                    <a:pt x="2186" y="36"/>
                    <a:pt x="1983" y="0"/>
                    <a:pt x="1776" y="0"/>
                  </a:cubicBezTo>
                  <a:close/>
                  <a:moveTo>
                    <a:pt x="7278" y="4026"/>
                  </a:moveTo>
                  <a:cubicBezTo>
                    <a:pt x="7199" y="4183"/>
                    <a:pt x="7122" y="4340"/>
                    <a:pt x="7043" y="4497"/>
                  </a:cubicBezTo>
                  <a:cubicBezTo>
                    <a:pt x="7275" y="4639"/>
                    <a:pt x="7503" y="4786"/>
                    <a:pt x="7731" y="4932"/>
                  </a:cubicBezTo>
                  <a:cubicBezTo>
                    <a:pt x="7767" y="5035"/>
                    <a:pt x="7846" y="5135"/>
                    <a:pt x="7977" y="5225"/>
                  </a:cubicBezTo>
                  <a:cubicBezTo>
                    <a:pt x="8412" y="5524"/>
                    <a:pt x="8766" y="5641"/>
                    <a:pt x="9282" y="5720"/>
                  </a:cubicBezTo>
                  <a:cubicBezTo>
                    <a:pt x="9317" y="5723"/>
                    <a:pt x="9357" y="5727"/>
                    <a:pt x="9400" y="5727"/>
                  </a:cubicBezTo>
                  <a:cubicBezTo>
                    <a:pt x="9999" y="5727"/>
                    <a:pt x="11033" y="5178"/>
                    <a:pt x="10213" y="4639"/>
                  </a:cubicBezTo>
                  <a:cubicBezTo>
                    <a:pt x="10120" y="4578"/>
                    <a:pt x="10028" y="4519"/>
                    <a:pt x="9935" y="4458"/>
                  </a:cubicBezTo>
                  <a:lnTo>
                    <a:pt x="9935" y="4458"/>
                  </a:lnTo>
                  <a:cubicBezTo>
                    <a:pt x="10071" y="4685"/>
                    <a:pt x="10135" y="4942"/>
                    <a:pt x="10028" y="5185"/>
                  </a:cubicBezTo>
                  <a:cubicBezTo>
                    <a:pt x="9928" y="5409"/>
                    <a:pt x="9724" y="5495"/>
                    <a:pt x="9503" y="5495"/>
                  </a:cubicBezTo>
                  <a:cubicBezTo>
                    <a:pt x="9268" y="5495"/>
                    <a:pt x="9008" y="5391"/>
                    <a:pt x="8837" y="5256"/>
                  </a:cubicBezTo>
                  <a:cubicBezTo>
                    <a:pt x="8323" y="4839"/>
                    <a:pt x="7803" y="4429"/>
                    <a:pt x="7278" y="4026"/>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0" name="Google Shape;6330;p119"/>
            <p:cNvSpPr/>
            <p:nvPr/>
          </p:nvSpPr>
          <p:spPr>
            <a:xfrm>
              <a:off x="1662965" y="1549280"/>
              <a:ext cx="36718" cy="34610"/>
            </a:xfrm>
            <a:custGeom>
              <a:avLst/>
              <a:gdLst/>
              <a:ahLst/>
              <a:cxnLst/>
              <a:rect l="l" t="t" r="r" b="b"/>
              <a:pathLst>
                <a:path w="1306" h="1231" extrusionOk="0">
                  <a:moveTo>
                    <a:pt x="506" y="0"/>
                  </a:moveTo>
                  <a:cubicBezTo>
                    <a:pt x="335" y="225"/>
                    <a:pt x="167" y="449"/>
                    <a:pt x="0" y="678"/>
                  </a:cubicBezTo>
                  <a:cubicBezTo>
                    <a:pt x="328" y="859"/>
                    <a:pt x="652" y="1042"/>
                    <a:pt x="973" y="1231"/>
                  </a:cubicBezTo>
                  <a:cubicBezTo>
                    <a:pt x="1084" y="1009"/>
                    <a:pt x="1194" y="788"/>
                    <a:pt x="1305" y="564"/>
                  </a:cubicBezTo>
                  <a:cubicBezTo>
                    <a:pt x="1037" y="375"/>
                    <a:pt x="774" y="186"/>
                    <a:pt x="506"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1" name="Google Shape;6331;p119"/>
            <p:cNvSpPr/>
            <p:nvPr/>
          </p:nvSpPr>
          <p:spPr>
            <a:xfrm>
              <a:off x="1717788" y="1586053"/>
              <a:ext cx="32107" cy="29633"/>
            </a:xfrm>
            <a:custGeom>
              <a:avLst/>
              <a:gdLst/>
              <a:ahLst/>
              <a:cxnLst/>
              <a:rect l="l" t="t" r="r" b="b"/>
              <a:pathLst>
                <a:path w="1142" h="1054" extrusionOk="0">
                  <a:moveTo>
                    <a:pt x="371" y="1"/>
                  </a:moveTo>
                  <a:cubicBezTo>
                    <a:pt x="249" y="168"/>
                    <a:pt x="125" y="333"/>
                    <a:pt x="0" y="500"/>
                  </a:cubicBezTo>
                  <a:cubicBezTo>
                    <a:pt x="303" y="682"/>
                    <a:pt x="606" y="867"/>
                    <a:pt x="906" y="1053"/>
                  </a:cubicBezTo>
                  <a:cubicBezTo>
                    <a:pt x="985" y="896"/>
                    <a:pt x="1062" y="739"/>
                    <a:pt x="1141" y="582"/>
                  </a:cubicBezTo>
                  <a:cubicBezTo>
                    <a:pt x="884" y="386"/>
                    <a:pt x="631" y="193"/>
                    <a:pt x="371"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2" name="Google Shape;6332;p119"/>
            <p:cNvSpPr/>
            <p:nvPr/>
          </p:nvSpPr>
          <p:spPr>
            <a:xfrm>
              <a:off x="1690320" y="1565136"/>
              <a:ext cx="37899" cy="35003"/>
            </a:xfrm>
            <a:custGeom>
              <a:avLst/>
              <a:gdLst/>
              <a:ahLst/>
              <a:cxnLst/>
              <a:rect l="l" t="t" r="r" b="b"/>
              <a:pathLst>
                <a:path w="1348" h="1245" extrusionOk="0">
                  <a:moveTo>
                    <a:pt x="332" y="0"/>
                  </a:moveTo>
                  <a:cubicBezTo>
                    <a:pt x="221" y="224"/>
                    <a:pt x="111" y="445"/>
                    <a:pt x="0" y="667"/>
                  </a:cubicBezTo>
                  <a:cubicBezTo>
                    <a:pt x="328" y="856"/>
                    <a:pt x="653" y="1048"/>
                    <a:pt x="977" y="1244"/>
                  </a:cubicBezTo>
                  <a:cubicBezTo>
                    <a:pt x="1102" y="1077"/>
                    <a:pt x="1226" y="912"/>
                    <a:pt x="1348" y="745"/>
                  </a:cubicBezTo>
                  <a:cubicBezTo>
                    <a:pt x="1012" y="496"/>
                    <a:pt x="670" y="246"/>
                    <a:pt x="332"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3" name="Google Shape;6333;p119"/>
            <p:cNvSpPr/>
            <p:nvPr/>
          </p:nvSpPr>
          <p:spPr>
            <a:xfrm>
              <a:off x="1624448" y="1479304"/>
              <a:ext cx="200123" cy="135261"/>
            </a:xfrm>
            <a:custGeom>
              <a:avLst/>
              <a:gdLst/>
              <a:ahLst/>
              <a:cxnLst/>
              <a:rect l="l" t="t" r="r" b="b"/>
              <a:pathLst>
                <a:path w="7118" h="4811" extrusionOk="0">
                  <a:moveTo>
                    <a:pt x="549" y="0"/>
                  </a:moveTo>
                  <a:cubicBezTo>
                    <a:pt x="175" y="0"/>
                    <a:pt x="1" y="339"/>
                    <a:pt x="50" y="731"/>
                  </a:cubicBezTo>
                  <a:cubicBezTo>
                    <a:pt x="806" y="1113"/>
                    <a:pt x="1558" y="1508"/>
                    <a:pt x="2300" y="1919"/>
                  </a:cubicBezTo>
                  <a:cubicBezTo>
                    <a:pt x="2454" y="1715"/>
                    <a:pt x="2603" y="1516"/>
                    <a:pt x="2753" y="1312"/>
                  </a:cubicBezTo>
                  <a:cubicBezTo>
                    <a:pt x="2236" y="949"/>
                    <a:pt x="1716" y="593"/>
                    <a:pt x="1188" y="239"/>
                  </a:cubicBezTo>
                  <a:cubicBezTo>
                    <a:pt x="934" y="71"/>
                    <a:pt x="721" y="0"/>
                    <a:pt x="549" y="0"/>
                  </a:cubicBezTo>
                  <a:close/>
                  <a:moveTo>
                    <a:pt x="5118" y="3053"/>
                  </a:moveTo>
                  <a:cubicBezTo>
                    <a:pt x="5053" y="3177"/>
                    <a:pt x="4989" y="3305"/>
                    <a:pt x="4925" y="3434"/>
                  </a:cubicBezTo>
                  <a:cubicBezTo>
                    <a:pt x="5663" y="3880"/>
                    <a:pt x="6394" y="4340"/>
                    <a:pt x="7118" y="4811"/>
                  </a:cubicBezTo>
                  <a:cubicBezTo>
                    <a:pt x="6968" y="4557"/>
                    <a:pt x="6736" y="4337"/>
                    <a:pt x="6561" y="4194"/>
                  </a:cubicBezTo>
                  <a:cubicBezTo>
                    <a:pt x="6084" y="3805"/>
                    <a:pt x="5602" y="3427"/>
                    <a:pt x="5118" y="3053"/>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4" name="Google Shape;6334;p119"/>
            <p:cNvSpPr/>
            <p:nvPr/>
          </p:nvSpPr>
          <p:spPr>
            <a:xfrm>
              <a:off x="1689111" y="1516189"/>
              <a:ext cx="28987" cy="28509"/>
            </a:xfrm>
            <a:custGeom>
              <a:avLst/>
              <a:gdLst/>
              <a:ahLst/>
              <a:cxnLst/>
              <a:rect l="l" t="t" r="r" b="b"/>
              <a:pathLst>
                <a:path w="1031" h="1014" extrusionOk="0">
                  <a:moveTo>
                    <a:pt x="453" y="0"/>
                  </a:moveTo>
                  <a:cubicBezTo>
                    <a:pt x="303" y="204"/>
                    <a:pt x="154" y="403"/>
                    <a:pt x="0" y="607"/>
                  </a:cubicBezTo>
                  <a:cubicBezTo>
                    <a:pt x="247" y="742"/>
                    <a:pt x="489" y="878"/>
                    <a:pt x="731" y="1014"/>
                  </a:cubicBezTo>
                  <a:cubicBezTo>
                    <a:pt x="831" y="813"/>
                    <a:pt x="931" y="614"/>
                    <a:pt x="1031" y="410"/>
                  </a:cubicBezTo>
                  <a:cubicBezTo>
                    <a:pt x="838" y="275"/>
                    <a:pt x="646" y="136"/>
                    <a:pt x="453"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5" name="Google Shape;6335;p119"/>
            <p:cNvSpPr/>
            <p:nvPr/>
          </p:nvSpPr>
          <p:spPr>
            <a:xfrm>
              <a:off x="1744243" y="1553272"/>
              <a:ext cx="24095" cy="22576"/>
            </a:xfrm>
            <a:custGeom>
              <a:avLst/>
              <a:gdLst/>
              <a:ahLst/>
              <a:cxnLst/>
              <a:rect l="l" t="t" r="r" b="b"/>
              <a:pathLst>
                <a:path w="857" h="803" extrusionOk="0">
                  <a:moveTo>
                    <a:pt x="304" y="1"/>
                  </a:moveTo>
                  <a:cubicBezTo>
                    <a:pt x="204" y="136"/>
                    <a:pt x="100" y="272"/>
                    <a:pt x="1" y="407"/>
                  </a:cubicBezTo>
                  <a:cubicBezTo>
                    <a:pt x="222" y="536"/>
                    <a:pt x="447" y="671"/>
                    <a:pt x="664" y="803"/>
                  </a:cubicBezTo>
                  <a:cubicBezTo>
                    <a:pt x="728" y="674"/>
                    <a:pt x="792" y="546"/>
                    <a:pt x="857" y="422"/>
                  </a:cubicBezTo>
                  <a:cubicBezTo>
                    <a:pt x="671" y="279"/>
                    <a:pt x="489" y="140"/>
                    <a:pt x="304"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6" name="Google Shape;6336;p119"/>
            <p:cNvSpPr/>
            <p:nvPr/>
          </p:nvSpPr>
          <p:spPr>
            <a:xfrm>
              <a:off x="1709663" y="1527716"/>
              <a:ext cx="43128" cy="37027"/>
            </a:xfrm>
            <a:custGeom>
              <a:avLst/>
              <a:gdLst/>
              <a:ahLst/>
              <a:cxnLst/>
              <a:rect l="l" t="t" r="r" b="b"/>
              <a:pathLst>
                <a:path w="1534" h="1317" extrusionOk="0">
                  <a:moveTo>
                    <a:pt x="300" y="0"/>
                  </a:moveTo>
                  <a:cubicBezTo>
                    <a:pt x="200" y="204"/>
                    <a:pt x="100" y="403"/>
                    <a:pt x="0" y="604"/>
                  </a:cubicBezTo>
                  <a:cubicBezTo>
                    <a:pt x="414" y="839"/>
                    <a:pt x="824" y="1074"/>
                    <a:pt x="1231" y="1316"/>
                  </a:cubicBezTo>
                  <a:cubicBezTo>
                    <a:pt x="1330" y="1181"/>
                    <a:pt x="1434" y="1045"/>
                    <a:pt x="1534" y="910"/>
                  </a:cubicBezTo>
                  <a:cubicBezTo>
                    <a:pt x="1124" y="604"/>
                    <a:pt x="714" y="300"/>
                    <a:pt x="300"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7" name="Google Shape;6337;p119"/>
            <p:cNvSpPr/>
            <p:nvPr/>
          </p:nvSpPr>
          <p:spPr>
            <a:xfrm>
              <a:off x="1625854" y="1499855"/>
              <a:ext cx="204340" cy="143864"/>
            </a:xfrm>
            <a:custGeom>
              <a:avLst/>
              <a:gdLst/>
              <a:ahLst/>
              <a:cxnLst/>
              <a:rect l="l" t="t" r="r" b="b"/>
              <a:pathLst>
                <a:path w="7268" h="5117" extrusionOk="0">
                  <a:moveTo>
                    <a:pt x="0" y="0"/>
                  </a:moveTo>
                  <a:lnTo>
                    <a:pt x="0" y="0"/>
                  </a:lnTo>
                  <a:cubicBezTo>
                    <a:pt x="43" y="321"/>
                    <a:pt x="236" y="685"/>
                    <a:pt x="600" y="924"/>
                  </a:cubicBezTo>
                  <a:cubicBezTo>
                    <a:pt x="1009" y="1198"/>
                    <a:pt x="1419" y="1476"/>
                    <a:pt x="1826" y="1758"/>
                  </a:cubicBezTo>
                  <a:cubicBezTo>
                    <a:pt x="1965" y="1569"/>
                    <a:pt x="2107" y="1376"/>
                    <a:pt x="2250" y="1188"/>
                  </a:cubicBezTo>
                  <a:cubicBezTo>
                    <a:pt x="1508" y="777"/>
                    <a:pt x="756" y="382"/>
                    <a:pt x="0" y="0"/>
                  </a:cubicBezTo>
                  <a:close/>
                  <a:moveTo>
                    <a:pt x="4875" y="2703"/>
                  </a:moveTo>
                  <a:cubicBezTo>
                    <a:pt x="4722" y="3017"/>
                    <a:pt x="4564" y="3331"/>
                    <a:pt x="4411" y="3648"/>
                  </a:cubicBezTo>
                  <a:cubicBezTo>
                    <a:pt x="4936" y="4051"/>
                    <a:pt x="5456" y="4461"/>
                    <a:pt x="5970" y="4878"/>
                  </a:cubicBezTo>
                  <a:cubicBezTo>
                    <a:pt x="6141" y="5013"/>
                    <a:pt x="6401" y="5117"/>
                    <a:pt x="6636" y="5117"/>
                  </a:cubicBezTo>
                  <a:cubicBezTo>
                    <a:pt x="6857" y="5117"/>
                    <a:pt x="7061" y="5031"/>
                    <a:pt x="7161" y="4807"/>
                  </a:cubicBezTo>
                  <a:cubicBezTo>
                    <a:pt x="7268" y="4564"/>
                    <a:pt x="7204" y="4307"/>
                    <a:pt x="7068" y="4080"/>
                  </a:cubicBezTo>
                  <a:cubicBezTo>
                    <a:pt x="6344" y="3609"/>
                    <a:pt x="5613" y="3149"/>
                    <a:pt x="4875" y="2703"/>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8" name="Google Shape;6338;p119"/>
            <p:cNvSpPr/>
            <p:nvPr/>
          </p:nvSpPr>
          <p:spPr>
            <a:xfrm>
              <a:off x="1677163" y="1533255"/>
              <a:ext cx="32529" cy="31911"/>
            </a:xfrm>
            <a:custGeom>
              <a:avLst/>
              <a:gdLst/>
              <a:ahLst/>
              <a:cxnLst/>
              <a:rect l="l" t="t" r="r" b="b"/>
              <a:pathLst>
                <a:path w="1157" h="1135" extrusionOk="0">
                  <a:moveTo>
                    <a:pt x="425" y="0"/>
                  </a:moveTo>
                  <a:cubicBezTo>
                    <a:pt x="282" y="188"/>
                    <a:pt x="140" y="381"/>
                    <a:pt x="1" y="570"/>
                  </a:cubicBezTo>
                  <a:cubicBezTo>
                    <a:pt x="269" y="756"/>
                    <a:pt x="532" y="945"/>
                    <a:pt x="800" y="1134"/>
                  </a:cubicBezTo>
                  <a:cubicBezTo>
                    <a:pt x="917" y="891"/>
                    <a:pt x="1039" y="649"/>
                    <a:pt x="1156" y="407"/>
                  </a:cubicBezTo>
                  <a:cubicBezTo>
                    <a:pt x="914" y="271"/>
                    <a:pt x="672" y="135"/>
                    <a:pt x="425"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9" name="Google Shape;6339;p119"/>
            <p:cNvSpPr/>
            <p:nvPr/>
          </p:nvSpPr>
          <p:spPr>
            <a:xfrm>
              <a:off x="1728190" y="1564715"/>
              <a:ext cx="34722" cy="37730"/>
            </a:xfrm>
            <a:custGeom>
              <a:avLst/>
              <a:gdLst/>
              <a:ahLst/>
              <a:cxnLst/>
              <a:rect l="l" t="t" r="r" b="b"/>
              <a:pathLst>
                <a:path w="1235" h="1342" extrusionOk="0">
                  <a:moveTo>
                    <a:pt x="572" y="0"/>
                  </a:moveTo>
                  <a:cubicBezTo>
                    <a:pt x="383" y="254"/>
                    <a:pt x="194" y="507"/>
                    <a:pt x="1" y="760"/>
                  </a:cubicBezTo>
                  <a:cubicBezTo>
                    <a:pt x="261" y="952"/>
                    <a:pt x="514" y="1145"/>
                    <a:pt x="771" y="1341"/>
                  </a:cubicBezTo>
                  <a:cubicBezTo>
                    <a:pt x="924" y="1024"/>
                    <a:pt x="1082" y="710"/>
                    <a:pt x="1235" y="396"/>
                  </a:cubicBezTo>
                  <a:cubicBezTo>
                    <a:pt x="1018" y="264"/>
                    <a:pt x="793" y="129"/>
                    <a:pt x="572"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0" name="Google Shape;6340;p119"/>
            <p:cNvSpPr/>
            <p:nvPr/>
          </p:nvSpPr>
          <p:spPr>
            <a:xfrm>
              <a:off x="1699654" y="1544669"/>
              <a:ext cx="44619" cy="41413"/>
            </a:xfrm>
            <a:custGeom>
              <a:avLst/>
              <a:gdLst/>
              <a:ahLst/>
              <a:cxnLst/>
              <a:rect l="l" t="t" r="r" b="b"/>
              <a:pathLst>
                <a:path w="1587" h="1473" extrusionOk="0">
                  <a:moveTo>
                    <a:pt x="356" y="1"/>
                  </a:moveTo>
                  <a:cubicBezTo>
                    <a:pt x="239" y="243"/>
                    <a:pt x="117" y="485"/>
                    <a:pt x="0" y="728"/>
                  </a:cubicBezTo>
                  <a:cubicBezTo>
                    <a:pt x="338" y="974"/>
                    <a:pt x="680" y="1224"/>
                    <a:pt x="1016" y="1473"/>
                  </a:cubicBezTo>
                  <a:cubicBezTo>
                    <a:pt x="1209" y="1220"/>
                    <a:pt x="1398" y="967"/>
                    <a:pt x="1587" y="713"/>
                  </a:cubicBezTo>
                  <a:cubicBezTo>
                    <a:pt x="1180" y="471"/>
                    <a:pt x="770" y="236"/>
                    <a:pt x="356"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Shape 6344"/>
        <p:cNvGrpSpPr/>
        <p:nvPr/>
      </p:nvGrpSpPr>
      <p:grpSpPr>
        <a:xfrm>
          <a:off x="0" y="0"/>
          <a:ext cx="0" cy="0"/>
          <a:chOff x="0" y="0"/>
          <a:chExt cx="0" cy="0"/>
        </a:xfrm>
      </p:grpSpPr>
      <p:sp>
        <p:nvSpPr>
          <p:cNvPr id="6345" name="Google Shape;6345;p120"/>
          <p:cNvSpPr/>
          <p:nvPr/>
        </p:nvSpPr>
        <p:spPr>
          <a:xfrm>
            <a:off x="2202594" y="3102322"/>
            <a:ext cx="84524" cy="11160"/>
          </a:xfrm>
          <a:custGeom>
            <a:avLst/>
            <a:gdLst/>
            <a:ahLst/>
            <a:cxnLst/>
            <a:rect l="l" t="t" r="r" b="b"/>
            <a:pathLst>
              <a:path w="4832" h="638" extrusionOk="0">
                <a:moveTo>
                  <a:pt x="337" y="1"/>
                </a:moveTo>
                <a:cubicBezTo>
                  <a:pt x="225" y="1"/>
                  <a:pt x="112" y="113"/>
                  <a:pt x="0" y="169"/>
                </a:cubicBezTo>
                <a:cubicBezTo>
                  <a:pt x="75" y="263"/>
                  <a:pt x="150" y="375"/>
                  <a:pt x="262" y="432"/>
                </a:cubicBezTo>
                <a:cubicBezTo>
                  <a:pt x="375" y="488"/>
                  <a:pt x="524" y="507"/>
                  <a:pt x="655" y="507"/>
                </a:cubicBezTo>
                <a:cubicBezTo>
                  <a:pt x="1255" y="544"/>
                  <a:pt x="1873" y="563"/>
                  <a:pt x="2472" y="600"/>
                </a:cubicBezTo>
                <a:lnTo>
                  <a:pt x="2472" y="563"/>
                </a:lnTo>
                <a:cubicBezTo>
                  <a:pt x="3127" y="581"/>
                  <a:pt x="3764" y="638"/>
                  <a:pt x="4420" y="638"/>
                </a:cubicBezTo>
                <a:cubicBezTo>
                  <a:pt x="4551" y="638"/>
                  <a:pt x="4700" y="507"/>
                  <a:pt x="4831" y="432"/>
                </a:cubicBezTo>
                <a:lnTo>
                  <a:pt x="4420" y="188"/>
                </a:lnTo>
                <a:lnTo>
                  <a:pt x="4363" y="188"/>
                </a:lnTo>
                <a:cubicBezTo>
                  <a:pt x="3015" y="132"/>
                  <a:pt x="1667" y="57"/>
                  <a:pt x="3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346" name="Google Shape;6346;p120"/>
          <p:cNvGrpSpPr/>
          <p:nvPr/>
        </p:nvGrpSpPr>
        <p:grpSpPr>
          <a:xfrm>
            <a:off x="1272924" y="1290925"/>
            <a:ext cx="2829279" cy="1827700"/>
            <a:chOff x="904625" y="1290925"/>
            <a:chExt cx="2829279" cy="1827700"/>
          </a:xfrm>
        </p:grpSpPr>
        <p:sp>
          <p:nvSpPr>
            <p:cNvPr id="6347" name="Google Shape;6347;p120"/>
            <p:cNvSpPr/>
            <p:nvPr/>
          </p:nvSpPr>
          <p:spPr>
            <a:xfrm>
              <a:off x="3142413" y="2142720"/>
              <a:ext cx="386112" cy="522274"/>
            </a:xfrm>
            <a:custGeom>
              <a:avLst/>
              <a:gdLst/>
              <a:ahLst/>
              <a:cxnLst/>
              <a:rect l="l" t="t" r="r" b="b"/>
              <a:pathLst>
                <a:path w="22073" h="29857" extrusionOk="0">
                  <a:moveTo>
                    <a:pt x="10796" y="0"/>
                  </a:moveTo>
                  <a:cubicBezTo>
                    <a:pt x="10461" y="0"/>
                    <a:pt x="10129" y="150"/>
                    <a:pt x="9919" y="421"/>
                  </a:cubicBezTo>
                  <a:cubicBezTo>
                    <a:pt x="9844" y="440"/>
                    <a:pt x="9788" y="477"/>
                    <a:pt x="9769" y="552"/>
                  </a:cubicBezTo>
                  <a:lnTo>
                    <a:pt x="2166" y="20533"/>
                  </a:lnTo>
                  <a:cubicBezTo>
                    <a:pt x="1473" y="22387"/>
                    <a:pt x="761" y="24260"/>
                    <a:pt x="68" y="26114"/>
                  </a:cubicBezTo>
                  <a:cubicBezTo>
                    <a:pt x="0" y="26277"/>
                    <a:pt x="150" y="26391"/>
                    <a:pt x="294" y="26391"/>
                  </a:cubicBezTo>
                  <a:cubicBezTo>
                    <a:pt x="348" y="26391"/>
                    <a:pt x="402" y="26374"/>
                    <a:pt x="443" y="26338"/>
                  </a:cubicBezTo>
                  <a:cubicBezTo>
                    <a:pt x="743" y="26020"/>
                    <a:pt x="1080" y="25739"/>
                    <a:pt x="1435" y="25496"/>
                  </a:cubicBezTo>
                  <a:cubicBezTo>
                    <a:pt x="1734" y="25303"/>
                    <a:pt x="2230" y="24929"/>
                    <a:pt x="2599" y="24929"/>
                  </a:cubicBezTo>
                  <a:cubicBezTo>
                    <a:pt x="2624" y="24929"/>
                    <a:pt x="2648" y="24930"/>
                    <a:pt x="2671" y="24934"/>
                  </a:cubicBezTo>
                  <a:cubicBezTo>
                    <a:pt x="3065" y="25009"/>
                    <a:pt x="3252" y="25458"/>
                    <a:pt x="3308" y="25795"/>
                  </a:cubicBezTo>
                  <a:cubicBezTo>
                    <a:pt x="3364" y="26245"/>
                    <a:pt x="3327" y="26694"/>
                    <a:pt x="3439" y="27125"/>
                  </a:cubicBezTo>
                  <a:cubicBezTo>
                    <a:pt x="3472" y="27240"/>
                    <a:pt x="3576" y="27297"/>
                    <a:pt x="3677" y="27297"/>
                  </a:cubicBezTo>
                  <a:cubicBezTo>
                    <a:pt x="3692" y="27297"/>
                    <a:pt x="3706" y="27296"/>
                    <a:pt x="3720" y="27293"/>
                  </a:cubicBezTo>
                  <a:cubicBezTo>
                    <a:pt x="4038" y="27181"/>
                    <a:pt x="4319" y="27031"/>
                    <a:pt x="4563" y="26825"/>
                  </a:cubicBezTo>
                  <a:cubicBezTo>
                    <a:pt x="4806" y="26638"/>
                    <a:pt x="5068" y="26357"/>
                    <a:pt x="5387" y="26301"/>
                  </a:cubicBezTo>
                  <a:cubicBezTo>
                    <a:pt x="5420" y="26295"/>
                    <a:pt x="5452" y="26292"/>
                    <a:pt x="5483" y="26292"/>
                  </a:cubicBezTo>
                  <a:cubicBezTo>
                    <a:pt x="5851" y="26292"/>
                    <a:pt x="6047" y="26683"/>
                    <a:pt x="6098" y="26994"/>
                  </a:cubicBezTo>
                  <a:cubicBezTo>
                    <a:pt x="6173" y="27462"/>
                    <a:pt x="6080" y="27930"/>
                    <a:pt x="6192" y="28398"/>
                  </a:cubicBezTo>
                  <a:cubicBezTo>
                    <a:pt x="6219" y="28494"/>
                    <a:pt x="6316" y="28559"/>
                    <a:pt x="6417" y="28559"/>
                  </a:cubicBezTo>
                  <a:cubicBezTo>
                    <a:pt x="6455" y="28559"/>
                    <a:pt x="6493" y="28550"/>
                    <a:pt x="6529" y="28529"/>
                  </a:cubicBezTo>
                  <a:cubicBezTo>
                    <a:pt x="7278" y="28099"/>
                    <a:pt x="7896" y="27181"/>
                    <a:pt x="8833" y="27162"/>
                  </a:cubicBezTo>
                  <a:cubicBezTo>
                    <a:pt x="8849" y="27162"/>
                    <a:pt x="8864" y="27161"/>
                    <a:pt x="8880" y="27161"/>
                  </a:cubicBezTo>
                  <a:cubicBezTo>
                    <a:pt x="9896" y="27161"/>
                    <a:pt x="9766" y="28353"/>
                    <a:pt x="9600" y="29035"/>
                  </a:cubicBezTo>
                  <a:cubicBezTo>
                    <a:pt x="9584" y="29186"/>
                    <a:pt x="9687" y="29322"/>
                    <a:pt x="9830" y="29322"/>
                  </a:cubicBezTo>
                  <a:cubicBezTo>
                    <a:pt x="9846" y="29322"/>
                    <a:pt x="9864" y="29320"/>
                    <a:pt x="9881" y="29316"/>
                  </a:cubicBezTo>
                  <a:cubicBezTo>
                    <a:pt x="10499" y="29166"/>
                    <a:pt x="10892" y="28567"/>
                    <a:pt x="11492" y="28417"/>
                  </a:cubicBezTo>
                  <a:cubicBezTo>
                    <a:pt x="11544" y="28404"/>
                    <a:pt x="11596" y="28398"/>
                    <a:pt x="11647" y="28398"/>
                  </a:cubicBezTo>
                  <a:cubicBezTo>
                    <a:pt x="12101" y="28398"/>
                    <a:pt x="12458" y="28895"/>
                    <a:pt x="12391" y="29316"/>
                  </a:cubicBezTo>
                  <a:lnTo>
                    <a:pt x="12297" y="29578"/>
                  </a:lnTo>
                  <a:cubicBezTo>
                    <a:pt x="12236" y="29738"/>
                    <a:pt x="12383" y="29857"/>
                    <a:pt x="12524" y="29857"/>
                  </a:cubicBezTo>
                  <a:cubicBezTo>
                    <a:pt x="12598" y="29857"/>
                    <a:pt x="12670" y="29824"/>
                    <a:pt x="12709" y="29747"/>
                  </a:cubicBezTo>
                  <a:cubicBezTo>
                    <a:pt x="12765" y="29653"/>
                    <a:pt x="12803" y="29559"/>
                    <a:pt x="12821" y="29447"/>
                  </a:cubicBezTo>
                  <a:cubicBezTo>
                    <a:pt x="14657" y="24260"/>
                    <a:pt x="16585" y="19110"/>
                    <a:pt x="18608" y="13998"/>
                  </a:cubicBezTo>
                  <a:cubicBezTo>
                    <a:pt x="19113" y="12705"/>
                    <a:pt x="19638" y="11432"/>
                    <a:pt x="20162" y="10159"/>
                  </a:cubicBezTo>
                  <a:cubicBezTo>
                    <a:pt x="20668" y="8904"/>
                    <a:pt x="21211" y="7687"/>
                    <a:pt x="21585" y="6413"/>
                  </a:cubicBezTo>
                  <a:cubicBezTo>
                    <a:pt x="21791" y="5777"/>
                    <a:pt x="21922" y="5140"/>
                    <a:pt x="22035" y="4484"/>
                  </a:cubicBezTo>
                  <a:cubicBezTo>
                    <a:pt x="22072" y="4260"/>
                    <a:pt x="22054" y="4016"/>
                    <a:pt x="21941" y="3829"/>
                  </a:cubicBezTo>
                  <a:cubicBezTo>
                    <a:pt x="21773" y="3642"/>
                    <a:pt x="21529" y="3529"/>
                    <a:pt x="21286" y="3511"/>
                  </a:cubicBezTo>
                  <a:cubicBezTo>
                    <a:pt x="19956" y="3192"/>
                    <a:pt x="18645" y="2818"/>
                    <a:pt x="17334" y="2406"/>
                  </a:cubicBezTo>
                  <a:cubicBezTo>
                    <a:pt x="15874" y="1938"/>
                    <a:pt x="14432" y="1413"/>
                    <a:pt x="13027" y="833"/>
                  </a:cubicBezTo>
                  <a:cubicBezTo>
                    <a:pt x="12671" y="683"/>
                    <a:pt x="12297" y="533"/>
                    <a:pt x="11941" y="365"/>
                  </a:cubicBezTo>
                  <a:cubicBezTo>
                    <a:pt x="11642" y="234"/>
                    <a:pt x="11342" y="102"/>
                    <a:pt x="11042" y="28"/>
                  </a:cubicBezTo>
                  <a:cubicBezTo>
                    <a:pt x="10961" y="9"/>
                    <a:pt x="10879" y="0"/>
                    <a:pt x="1079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8" name="Google Shape;6348;p120"/>
            <p:cNvSpPr/>
            <p:nvPr/>
          </p:nvSpPr>
          <p:spPr>
            <a:xfrm>
              <a:off x="3125585" y="1917173"/>
              <a:ext cx="461242" cy="879925"/>
            </a:xfrm>
            <a:custGeom>
              <a:avLst/>
              <a:gdLst/>
              <a:ahLst/>
              <a:cxnLst/>
              <a:rect l="l" t="t" r="r" b="b"/>
              <a:pathLst>
                <a:path w="26368" h="50303" extrusionOk="0">
                  <a:moveTo>
                    <a:pt x="16297" y="677"/>
                  </a:moveTo>
                  <a:cubicBezTo>
                    <a:pt x="19643" y="677"/>
                    <a:pt x="22565" y="1903"/>
                    <a:pt x="25250" y="3946"/>
                  </a:cubicBezTo>
                  <a:lnTo>
                    <a:pt x="25250" y="3946"/>
                  </a:lnTo>
                  <a:cubicBezTo>
                    <a:pt x="21704" y="3364"/>
                    <a:pt x="18324" y="2206"/>
                    <a:pt x="15075" y="731"/>
                  </a:cubicBezTo>
                  <a:cubicBezTo>
                    <a:pt x="15489" y="695"/>
                    <a:pt x="15896" y="677"/>
                    <a:pt x="16297" y="677"/>
                  </a:cubicBezTo>
                  <a:close/>
                  <a:moveTo>
                    <a:pt x="14289" y="1030"/>
                  </a:moveTo>
                  <a:cubicBezTo>
                    <a:pt x="17922" y="2697"/>
                    <a:pt x="21648" y="3989"/>
                    <a:pt x="25637" y="4626"/>
                  </a:cubicBezTo>
                  <a:lnTo>
                    <a:pt x="25506" y="5000"/>
                  </a:lnTo>
                  <a:cubicBezTo>
                    <a:pt x="24869" y="6723"/>
                    <a:pt x="24233" y="8465"/>
                    <a:pt x="23634" y="10206"/>
                  </a:cubicBezTo>
                  <a:cubicBezTo>
                    <a:pt x="23512" y="10556"/>
                    <a:pt x="23353" y="10696"/>
                    <a:pt x="23087" y="10696"/>
                  </a:cubicBezTo>
                  <a:cubicBezTo>
                    <a:pt x="23025" y="10696"/>
                    <a:pt x="22958" y="10688"/>
                    <a:pt x="22884" y="10674"/>
                  </a:cubicBezTo>
                  <a:cubicBezTo>
                    <a:pt x="21611" y="10431"/>
                    <a:pt x="20300" y="10281"/>
                    <a:pt x="19064" y="9907"/>
                  </a:cubicBezTo>
                  <a:cubicBezTo>
                    <a:pt x="17023" y="9307"/>
                    <a:pt x="15019" y="8596"/>
                    <a:pt x="13034" y="7865"/>
                  </a:cubicBezTo>
                  <a:cubicBezTo>
                    <a:pt x="11948" y="7472"/>
                    <a:pt x="11967" y="7416"/>
                    <a:pt x="12341" y="6367"/>
                  </a:cubicBezTo>
                  <a:cubicBezTo>
                    <a:pt x="12941" y="4701"/>
                    <a:pt x="13540" y="3053"/>
                    <a:pt x="14139" y="1386"/>
                  </a:cubicBezTo>
                  <a:cubicBezTo>
                    <a:pt x="14195" y="1255"/>
                    <a:pt x="14251" y="1124"/>
                    <a:pt x="14270" y="1030"/>
                  </a:cubicBezTo>
                  <a:close/>
                  <a:moveTo>
                    <a:pt x="11780" y="7922"/>
                  </a:moveTo>
                  <a:cubicBezTo>
                    <a:pt x="15506" y="9438"/>
                    <a:pt x="19177" y="10862"/>
                    <a:pt x="23240" y="11274"/>
                  </a:cubicBezTo>
                  <a:cubicBezTo>
                    <a:pt x="23165" y="11573"/>
                    <a:pt x="23053" y="11873"/>
                    <a:pt x="22922" y="12154"/>
                  </a:cubicBezTo>
                  <a:cubicBezTo>
                    <a:pt x="22875" y="12232"/>
                    <a:pt x="22711" y="12271"/>
                    <a:pt x="22582" y="12271"/>
                  </a:cubicBezTo>
                  <a:cubicBezTo>
                    <a:pt x="22556" y="12271"/>
                    <a:pt x="22532" y="12269"/>
                    <a:pt x="22510" y="12266"/>
                  </a:cubicBezTo>
                  <a:cubicBezTo>
                    <a:pt x="21574" y="12098"/>
                    <a:pt x="20637" y="11966"/>
                    <a:pt x="19701" y="11723"/>
                  </a:cubicBezTo>
                  <a:cubicBezTo>
                    <a:pt x="18165" y="11348"/>
                    <a:pt x="16630" y="10974"/>
                    <a:pt x="15150" y="10487"/>
                  </a:cubicBezTo>
                  <a:cubicBezTo>
                    <a:pt x="14008" y="10094"/>
                    <a:pt x="12959" y="9551"/>
                    <a:pt x="11873" y="9083"/>
                  </a:cubicBezTo>
                  <a:cubicBezTo>
                    <a:pt x="11517" y="8933"/>
                    <a:pt x="11424" y="8708"/>
                    <a:pt x="11611" y="8371"/>
                  </a:cubicBezTo>
                  <a:cubicBezTo>
                    <a:pt x="11686" y="8240"/>
                    <a:pt x="11742" y="8090"/>
                    <a:pt x="11780" y="7940"/>
                  </a:cubicBezTo>
                  <a:lnTo>
                    <a:pt x="11780" y="7922"/>
                  </a:lnTo>
                  <a:close/>
                  <a:moveTo>
                    <a:pt x="11274" y="9326"/>
                  </a:moveTo>
                  <a:cubicBezTo>
                    <a:pt x="13016" y="10412"/>
                    <a:pt x="14926" y="11049"/>
                    <a:pt x="16836" y="11536"/>
                  </a:cubicBezTo>
                  <a:cubicBezTo>
                    <a:pt x="18746" y="12023"/>
                    <a:pt x="20675" y="12453"/>
                    <a:pt x="22622" y="12922"/>
                  </a:cubicBezTo>
                  <a:cubicBezTo>
                    <a:pt x="22604" y="12996"/>
                    <a:pt x="22585" y="13071"/>
                    <a:pt x="22566" y="13146"/>
                  </a:cubicBezTo>
                  <a:cubicBezTo>
                    <a:pt x="22341" y="13802"/>
                    <a:pt x="22060" y="14457"/>
                    <a:pt x="21873" y="15113"/>
                  </a:cubicBezTo>
                  <a:cubicBezTo>
                    <a:pt x="21785" y="15393"/>
                    <a:pt x="21650" y="15487"/>
                    <a:pt x="21441" y="15487"/>
                  </a:cubicBezTo>
                  <a:cubicBezTo>
                    <a:pt x="21385" y="15487"/>
                    <a:pt x="21323" y="15480"/>
                    <a:pt x="21255" y="15468"/>
                  </a:cubicBezTo>
                  <a:cubicBezTo>
                    <a:pt x="18353" y="14963"/>
                    <a:pt x="15506" y="14139"/>
                    <a:pt x="12791" y="13034"/>
                  </a:cubicBezTo>
                  <a:cubicBezTo>
                    <a:pt x="11986" y="12697"/>
                    <a:pt x="11162" y="12341"/>
                    <a:pt x="10319" y="11985"/>
                  </a:cubicBezTo>
                  <a:lnTo>
                    <a:pt x="11274" y="9326"/>
                  </a:lnTo>
                  <a:close/>
                  <a:moveTo>
                    <a:pt x="10132" y="12491"/>
                  </a:moveTo>
                  <a:lnTo>
                    <a:pt x="12266" y="13427"/>
                  </a:lnTo>
                  <a:cubicBezTo>
                    <a:pt x="12210" y="13596"/>
                    <a:pt x="12173" y="13727"/>
                    <a:pt x="12117" y="13858"/>
                  </a:cubicBezTo>
                  <a:cubicBezTo>
                    <a:pt x="9514" y="21049"/>
                    <a:pt x="6929" y="28240"/>
                    <a:pt x="4345" y="35431"/>
                  </a:cubicBezTo>
                  <a:cubicBezTo>
                    <a:pt x="4120" y="36068"/>
                    <a:pt x="3971" y="36723"/>
                    <a:pt x="3783" y="37360"/>
                  </a:cubicBezTo>
                  <a:cubicBezTo>
                    <a:pt x="3746" y="37453"/>
                    <a:pt x="3690" y="37528"/>
                    <a:pt x="3596" y="37584"/>
                  </a:cubicBezTo>
                  <a:cubicBezTo>
                    <a:pt x="3577" y="37453"/>
                    <a:pt x="3559" y="37341"/>
                    <a:pt x="3540" y="37229"/>
                  </a:cubicBezTo>
                  <a:cubicBezTo>
                    <a:pt x="3441" y="36735"/>
                    <a:pt x="3173" y="36465"/>
                    <a:pt x="2783" y="36465"/>
                  </a:cubicBezTo>
                  <a:cubicBezTo>
                    <a:pt x="2655" y="36465"/>
                    <a:pt x="2513" y="36494"/>
                    <a:pt x="2360" y="36554"/>
                  </a:cubicBezTo>
                  <a:cubicBezTo>
                    <a:pt x="1967" y="36723"/>
                    <a:pt x="1592" y="36929"/>
                    <a:pt x="1236" y="37172"/>
                  </a:cubicBezTo>
                  <a:cubicBezTo>
                    <a:pt x="4195" y="28933"/>
                    <a:pt x="7154" y="20749"/>
                    <a:pt x="10132" y="12491"/>
                  </a:cubicBezTo>
                  <a:close/>
                  <a:moveTo>
                    <a:pt x="12791" y="13671"/>
                  </a:moveTo>
                  <a:lnTo>
                    <a:pt x="15338" y="14569"/>
                  </a:lnTo>
                  <a:lnTo>
                    <a:pt x="6648" y="38633"/>
                  </a:lnTo>
                  <a:cubicBezTo>
                    <a:pt x="6409" y="37914"/>
                    <a:pt x="6118" y="37594"/>
                    <a:pt x="5661" y="37594"/>
                  </a:cubicBezTo>
                  <a:cubicBezTo>
                    <a:pt x="5440" y="37594"/>
                    <a:pt x="5181" y="37669"/>
                    <a:pt x="4869" y="37809"/>
                  </a:cubicBezTo>
                  <a:cubicBezTo>
                    <a:pt x="4607" y="37921"/>
                    <a:pt x="4345" y="38071"/>
                    <a:pt x="4083" y="38202"/>
                  </a:cubicBezTo>
                  <a:cubicBezTo>
                    <a:pt x="4064" y="38165"/>
                    <a:pt x="4064" y="38127"/>
                    <a:pt x="4064" y="38090"/>
                  </a:cubicBezTo>
                  <a:cubicBezTo>
                    <a:pt x="5487" y="34045"/>
                    <a:pt x="6911" y="29981"/>
                    <a:pt x="8353" y="25918"/>
                  </a:cubicBezTo>
                  <a:cubicBezTo>
                    <a:pt x="9757" y="22004"/>
                    <a:pt x="11199" y="18090"/>
                    <a:pt x="12604" y="14176"/>
                  </a:cubicBezTo>
                  <a:cubicBezTo>
                    <a:pt x="12660" y="14008"/>
                    <a:pt x="12716" y="13858"/>
                    <a:pt x="12791" y="13671"/>
                  </a:cubicBezTo>
                  <a:close/>
                  <a:moveTo>
                    <a:pt x="15881" y="14719"/>
                  </a:moveTo>
                  <a:lnTo>
                    <a:pt x="18634" y="15506"/>
                  </a:lnTo>
                  <a:lnTo>
                    <a:pt x="10019" y="39345"/>
                  </a:lnTo>
                  <a:cubicBezTo>
                    <a:pt x="9737" y="38914"/>
                    <a:pt x="9503" y="38706"/>
                    <a:pt x="9144" y="38706"/>
                  </a:cubicBezTo>
                  <a:cubicBezTo>
                    <a:pt x="9003" y="38706"/>
                    <a:pt x="8842" y="38738"/>
                    <a:pt x="8652" y="38802"/>
                  </a:cubicBezTo>
                  <a:cubicBezTo>
                    <a:pt x="8184" y="38989"/>
                    <a:pt x="7716" y="39214"/>
                    <a:pt x="7285" y="39476"/>
                  </a:cubicBezTo>
                  <a:cubicBezTo>
                    <a:pt x="7135" y="39551"/>
                    <a:pt x="6986" y="39663"/>
                    <a:pt x="6836" y="39775"/>
                  </a:cubicBezTo>
                  <a:cubicBezTo>
                    <a:pt x="9869" y="31367"/>
                    <a:pt x="12866" y="23053"/>
                    <a:pt x="15881" y="14719"/>
                  </a:cubicBezTo>
                  <a:close/>
                  <a:moveTo>
                    <a:pt x="19158" y="15656"/>
                  </a:moveTo>
                  <a:lnTo>
                    <a:pt x="21499" y="16068"/>
                  </a:lnTo>
                  <a:cubicBezTo>
                    <a:pt x="18559" y="24214"/>
                    <a:pt x="15637" y="32322"/>
                    <a:pt x="12810" y="40169"/>
                  </a:cubicBezTo>
                  <a:cubicBezTo>
                    <a:pt x="12622" y="40038"/>
                    <a:pt x="12416" y="39944"/>
                    <a:pt x="12192" y="39888"/>
                  </a:cubicBezTo>
                  <a:cubicBezTo>
                    <a:pt x="12098" y="39875"/>
                    <a:pt x="12002" y="39869"/>
                    <a:pt x="11906" y="39869"/>
                  </a:cubicBezTo>
                  <a:cubicBezTo>
                    <a:pt x="11715" y="39869"/>
                    <a:pt x="11524" y="39894"/>
                    <a:pt x="11349" y="39944"/>
                  </a:cubicBezTo>
                  <a:cubicBezTo>
                    <a:pt x="10956" y="40075"/>
                    <a:pt x="10600" y="40206"/>
                    <a:pt x="10225" y="40375"/>
                  </a:cubicBezTo>
                  <a:lnTo>
                    <a:pt x="19158" y="15656"/>
                  </a:lnTo>
                  <a:close/>
                  <a:moveTo>
                    <a:pt x="2698" y="37000"/>
                  </a:moveTo>
                  <a:cubicBezTo>
                    <a:pt x="2906" y="37000"/>
                    <a:pt x="3003" y="37193"/>
                    <a:pt x="3015" y="37603"/>
                  </a:cubicBezTo>
                  <a:cubicBezTo>
                    <a:pt x="3015" y="38015"/>
                    <a:pt x="2978" y="38446"/>
                    <a:pt x="2941" y="38858"/>
                  </a:cubicBezTo>
                  <a:cubicBezTo>
                    <a:pt x="2903" y="38970"/>
                    <a:pt x="2884" y="39064"/>
                    <a:pt x="2884" y="39176"/>
                  </a:cubicBezTo>
                  <a:cubicBezTo>
                    <a:pt x="2922" y="39382"/>
                    <a:pt x="2978" y="39569"/>
                    <a:pt x="3034" y="39775"/>
                  </a:cubicBezTo>
                  <a:cubicBezTo>
                    <a:pt x="3221" y="39701"/>
                    <a:pt x="3409" y="39607"/>
                    <a:pt x="3577" y="39495"/>
                  </a:cubicBezTo>
                  <a:cubicBezTo>
                    <a:pt x="4008" y="38933"/>
                    <a:pt x="4589" y="38502"/>
                    <a:pt x="5244" y="38240"/>
                  </a:cubicBezTo>
                  <a:cubicBezTo>
                    <a:pt x="5412" y="38175"/>
                    <a:pt x="5550" y="38141"/>
                    <a:pt x="5661" y="38141"/>
                  </a:cubicBezTo>
                  <a:cubicBezTo>
                    <a:pt x="5934" y="38141"/>
                    <a:pt x="6044" y="38344"/>
                    <a:pt x="6030" y="38783"/>
                  </a:cubicBezTo>
                  <a:cubicBezTo>
                    <a:pt x="6012" y="39251"/>
                    <a:pt x="5899" y="39738"/>
                    <a:pt x="5881" y="40206"/>
                  </a:cubicBezTo>
                  <a:cubicBezTo>
                    <a:pt x="5899" y="40431"/>
                    <a:pt x="5974" y="40656"/>
                    <a:pt x="6068" y="40862"/>
                  </a:cubicBezTo>
                  <a:cubicBezTo>
                    <a:pt x="6274" y="40805"/>
                    <a:pt x="6480" y="40730"/>
                    <a:pt x="6686" y="40637"/>
                  </a:cubicBezTo>
                  <a:cubicBezTo>
                    <a:pt x="7285" y="40244"/>
                    <a:pt x="7866" y="39794"/>
                    <a:pt x="8484" y="39420"/>
                  </a:cubicBezTo>
                  <a:cubicBezTo>
                    <a:pt x="8596" y="39354"/>
                    <a:pt x="8736" y="39340"/>
                    <a:pt x="8884" y="39340"/>
                  </a:cubicBezTo>
                  <a:cubicBezTo>
                    <a:pt x="8995" y="39340"/>
                    <a:pt x="9109" y="39348"/>
                    <a:pt x="9219" y="39348"/>
                  </a:cubicBezTo>
                  <a:cubicBezTo>
                    <a:pt x="9255" y="39348"/>
                    <a:pt x="9291" y="39347"/>
                    <a:pt x="9326" y="39345"/>
                  </a:cubicBezTo>
                  <a:lnTo>
                    <a:pt x="9326" y="39345"/>
                  </a:lnTo>
                  <a:cubicBezTo>
                    <a:pt x="9326" y="39588"/>
                    <a:pt x="9326" y="39850"/>
                    <a:pt x="9308" y="40112"/>
                  </a:cubicBezTo>
                  <a:cubicBezTo>
                    <a:pt x="9251" y="40487"/>
                    <a:pt x="9102" y="40824"/>
                    <a:pt x="9064" y="41199"/>
                  </a:cubicBezTo>
                  <a:cubicBezTo>
                    <a:pt x="9064" y="41367"/>
                    <a:pt x="9120" y="41554"/>
                    <a:pt x="9177" y="41704"/>
                  </a:cubicBezTo>
                  <a:cubicBezTo>
                    <a:pt x="9345" y="41686"/>
                    <a:pt x="9514" y="41629"/>
                    <a:pt x="9663" y="41573"/>
                  </a:cubicBezTo>
                  <a:cubicBezTo>
                    <a:pt x="10263" y="41217"/>
                    <a:pt x="10843" y="40805"/>
                    <a:pt x="11461" y="40506"/>
                  </a:cubicBezTo>
                  <a:cubicBezTo>
                    <a:pt x="11629" y="40428"/>
                    <a:pt x="11756" y="40388"/>
                    <a:pt x="11851" y="40388"/>
                  </a:cubicBezTo>
                  <a:cubicBezTo>
                    <a:pt x="12052" y="40388"/>
                    <a:pt x="12105" y="40567"/>
                    <a:pt x="12079" y="40936"/>
                  </a:cubicBezTo>
                  <a:cubicBezTo>
                    <a:pt x="12079" y="41348"/>
                    <a:pt x="12042" y="41760"/>
                    <a:pt x="11986" y="42172"/>
                  </a:cubicBezTo>
                  <a:cubicBezTo>
                    <a:pt x="11967" y="42603"/>
                    <a:pt x="11780" y="43015"/>
                    <a:pt x="11480" y="43333"/>
                  </a:cubicBezTo>
                  <a:cubicBezTo>
                    <a:pt x="10057" y="44775"/>
                    <a:pt x="8633" y="46217"/>
                    <a:pt x="7229" y="47659"/>
                  </a:cubicBezTo>
                  <a:cubicBezTo>
                    <a:pt x="7154" y="47715"/>
                    <a:pt x="7098" y="47772"/>
                    <a:pt x="6986" y="47865"/>
                  </a:cubicBezTo>
                  <a:lnTo>
                    <a:pt x="6986" y="47847"/>
                  </a:lnTo>
                  <a:cubicBezTo>
                    <a:pt x="6854" y="47528"/>
                    <a:pt x="6780" y="47266"/>
                    <a:pt x="6630" y="47004"/>
                  </a:cubicBezTo>
                  <a:cubicBezTo>
                    <a:pt x="6264" y="46243"/>
                    <a:pt x="5508" y="45790"/>
                    <a:pt x="4713" y="45790"/>
                  </a:cubicBezTo>
                  <a:cubicBezTo>
                    <a:pt x="4491" y="45790"/>
                    <a:pt x="4266" y="45825"/>
                    <a:pt x="4045" y="45899"/>
                  </a:cubicBezTo>
                  <a:cubicBezTo>
                    <a:pt x="3465" y="46086"/>
                    <a:pt x="2884" y="46330"/>
                    <a:pt x="2323" y="46573"/>
                  </a:cubicBezTo>
                  <a:cubicBezTo>
                    <a:pt x="2192" y="46629"/>
                    <a:pt x="2079" y="46686"/>
                    <a:pt x="1911" y="46760"/>
                  </a:cubicBezTo>
                  <a:cubicBezTo>
                    <a:pt x="1742" y="45899"/>
                    <a:pt x="1592" y="45075"/>
                    <a:pt x="1461" y="44232"/>
                  </a:cubicBezTo>
                  <a:cubicBezTo>
                    <a:pt x="1218" y="42641"/>
                    <a:pt x="974" y="41049"/>
                    <a:pt x="731" y="39457"/>
                  </a:cubicBezTo>
                  <a:cubicBezTo>
                    <a:pt x="712" y="39214"/>
                    <a:pt x="731" y="38989"/>
                    <a:pt x="824" y="38783"/>
                  </a:cubicBezTo>
                  <a:cubicBezTo>
                    <a:pt x="1087" y="38090"/>
                    <a:pt x="1592" y="37528"/>
                    <a:pt x="2248" y="37172"/>
                  </a:cubicBezTo>
                  <a:cubicBezTo>
                    <a:pt x="2434" y="37059"/>
                    <a:pt x="2583" y="37000"/>
                    <a:pt x="2698" y="37000"/>
                  </a:cubicBezTo>
                  <a:close/>
                  <a:moveTo>
                    <a:pt x="3259" y="46854"/>
                  </a:moveTo>
                  <a:lnTo>
                    <a:pt x="2154" y="48109"/>
                  </a:lnTo>
                  <a:lnTo>
                    <a:pt x="2154" y="48090"/>
                  </a:lnTo>
                  <a:cubicBezTo>
                    <a:pt x="1948" y="47397"/>
                    <a:pt x="1948" y="47397"/>
                    <a:pt x="2491" y="47135"/>
                  </a:cubicBezTo>
                  <a:cubicBezTo>
                    <a:pt x="2716" y="46985"/>
                    <a:pt x="2978" y="46910"/>
                    <a:pt x="3259" y="46854"/>
                  </a:cubicBezTo>
                  <a:close/>
                  <a:moveTo>
                    <a:pt x="5188" y="46367"/>
                  </a:moveTo>
                  <a:lnTo>
                    <a:pt x="5263" y="46498"/>
                  </a:lnTo>
                  <a:lnTo>
                    <a:pt x="2529" y="49307"/>
                  </a:lnTo>
                  <a:cubicBezTo>
                    <a:pt x="2248" y="49139"/>
                    <a:pt x="2173" y="48933"/>
                    <a:pt x="2360" y="48727"/>
                  </a:cubicBezTo>
                  <a:cubicBezTo>
                    <a:pt x="3072" y="47959"/>
                    <a:pt x="3746" y="47191"/>
                    <a:pt x="4476" y="46461"/>
                  </a:cubicBezTo>
                  <a:cubicBezTo>
                    <a:pt x="4557" y="46380"/>
                    <a:pt x="4721" y="46370"/>
                    <a:pt x="4889" y="46370"/>
                  </a:cubicBezTo>
                  <a:cubicBezTo>
                    <a:pt x="4944" y="46370"/>
                    <a:pt x="4999" y="46372"/>
                    <a:pt x="5052" y="46372"/>
                  </a:cubicBezTo>
                  <a:cubicBezTo>
                    <a:pt x="5100" y="46372"/>
                    <a:pt x="5146" y="46371"/>
                    <a:pt x="5188" y="46367"/>
                  </a:cubicBezTo>
                  <a:close/>
                  <a:moveTo>
                    <a:pt x="5731" y="46835"/>
                  </a:moveTo>
                  <a:cubicBezTo>
                    <a:pt x="6199" y="47154"/>
                    <a:pt x="6199" y="47247"/>
                    <a:pt x="5843" y="47603"/>
                  </a:cubicBezTo>
                  <a:cubicBezTo>
                    <a:pt x="5206" y="48259"/>
                    <a:pt x="4551" y="48877"/>
                    <a:pt x="3933" y="49551"/>
                  </a:cubicBezTo>
                  <a:cubicBezTo>
                    <a:pt x="3826" y="49657"/>
                    <a:pt x="3728" y="49694"/>
                    <a:pt x="3627" y="49694"/>
                  </a:cubicBezTo>
                  <a:cubicBezTo>
                    <a:pt x="3462" y="49694"/>
                    <a:pt x="3292" y="49597"/>
                    <a:pt x="3072" y="49551"/>
                  </a:cubicBezTo>
                  <a:lnTo>
                    <a:pt x="5731" y="46835"/>
                  </a:lnTo>
                  <a:close/>
                  <a:moveTo>
                    <a:pt x="6405" y="47959"/>
                  </a:moveTo>
                  <a:lnTo>
                    <a:pt x="6405" y="47959"/>
                  </a:lnTo>
                  <a:cubicBezTo>
                    <a:pt x="6574" y="48146"/>
                    <a:pt x="6574" y="48333"/>
                    <a:pt x="6349" y="48539"/>
                  </a:cubicBezTo>
                  <a:cubicBezTo>
                    <a:pt x="5993" y="48858"/>
                    <a:pt x="5675" y="49195"/>
                    <a:pt x="5356" y="49532"/>
                  </a:cubicBezTo>
                  <a:cubicBezTo>
                    <a:pt x="5220" y="49690"/>
                    <a:pt x="5078" y="49753"/>
                    <a:pt x="4908" y="49753"/>
                  </a:cubicBezTo>
                  <a:cubicBezTo>
                    <a:pt x="4796" y="49753"/>
                    <a:pt x="4673" y="49726"/>
                    <a:pt x="4532" y="49682"/>
                  </a:cubicBezTo>
                  <a:lnTo>
                    <a:pt x="6405" y="47978"/>
                  </a:lnTo>
                  <a:lnTo>
                    <a:pt x="6405" y="47959"/>
                  </a:lnTo>
                  <a:close/>
                  <a:moveTo>
                    <a:pt x="16180" y="0"/>
                  </a:moveTo>
                  <a:cubicBezTo>
                    <a:pt x="15562" y="75"/>
                    <a:pt x="14944" y="150"/>
                    <a:pt x="14326" y="225"/>
                  </a:cubicBezTo>
                  <a:cubicBezTo>
                    <a:pt x="14083" y="225"/>
                    <a:pt x="13877" y="412"/>
                    <a:pt x="13821" y="656"/>
                  </a:cubicBezTo>
                  <a:cubicBezTo>
                    <a:pt x="12360" y="4701"/>
                    <a:pt x="10918" y="8727"/>
                    <a:pt x="9457" y="12753"/>
                  </a:cubicBezTo>
                  <a:cubicBezTo>
                    <a:pt x="7266" y="18802"/>
                    <a:pt x="5094" y="24832"/>
                    <a:pt x="2903" y="30880"/>
                  </a:cubicBezTo>
                  <a:cubicBezTo>
                    <a:pt x="1986" y="33446"/>
                    <a:pt x="1030" y="36030"/>
                    <a:pt x="94" y="38596"/>
                  </a:cubicBezTo>
                  <a:cubicBezTo>
                    <a:pt x="19" y="38745"/>
                    <a:pt x="0" y="38914"/>
                    <a:pt x="19" y="39064"/>
                  </a:cubicBezTo>
                  <a:cubicBezTo>
                    <a:pt x="113" y="39607"/>
                    <a:pt x="281" y="40112"/>
                    <a:pt x="375" y="40656"/>
                  </a:cubicBezTo>
                  <a:cubicBezTo>
                    <a:pt x="806" y="43333"/>
                    <a:pt x="1236" y="46030"/>
                    <a:pt x="1630" y="48708"/>
                  </a:cubicBezTo>
                  <a:cubicBezTo>
                    <a:pt x="1742" y="49420"/>
                    <a:pt x="2079" y="49888"/>
                    <a:pt x="2753" y="50019"/>
                  </a:cubicBezTo>
                  <a:cubicBezTo>
                    <a:pt x="3465" y="50169"/>
                    <a:pt x="4195" y="50262"/>
                    <a:pt x="4907" y="50300"/>
                  </a:cubicBezTo>
                  <a:cubicBezTo>
                    <a:pt x="4928" y="50301"/>
                    <a:pt x="4948" y="50302"/>
                    <a:pt x="4969" y="50302"/>
                  </a:cubicBezTo>
                  <a:cubicBezTo>
                    <a:pt x="5191" y="50302"/>
                    <a:pt x="5410" y="50212"/>
                    <a:pt x="5581" y="50075"/>
                  </a:cubicBezTo>
                  <a:cubicBezTo>
                    <a:pt x="7585" y="48090"/>
                    <a:pt x="9570" y="46086"/>
                    <a:pt x="11555" y="44083"/>
                  </a:cubicBezTo>
                  <a:cubicBezTo>
                    <a:pt x="11873" y="43802"/>
                    <a:pt x="12135" y="43465"/>
                    <a:pt x="12360" y="43109"/>
                  </a:cubicBezTo>
                  <a:cubicBezTo>
                    <a:pt x="12566" y="42734"/>
                    <a:pt x="12641" y="42303"/>
                    <a:pt x="12772" y="41892"/>
                  </a:cubicBezTo>
                  <a:lnTo>
                    <a:pt x="16311" y="32079"/>
                  </a:lnTo>
                  <a:cubicBezTo>
                    <a:pt x="19607" y="22921"/>
                    <a:pt x="22903" y="13764"/>
                    <a:pt x="26218" y="4626"/>
                  </a:cubicBezTo>
                  <a:cubicBezTo>
                    <a:pt x="26368" y="4307"/>
                    <a:pt x="26255" y="3933"/>
                    <a:pt x="25974" y="3727"/>
                  </a:cubicBezTo>
                  <a:cubicBezTo>
                    <a:pt x="25525" y="3371"/>
                    <a:pt x="25075" y="3034"/>
                    <a:pt x="24607" y="2734"/>
                  </a:cubicBezTo>
                  <a:cubicBezTo>
                    <a:pt x="22117" y="1049"/>
                    <a:pt x="19195" y="94"/>
                    <a:pt x="161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9" name="Google Shape;6349;p120"/>
            <p:cNvSpPr/>
            <p:nvPr/>
          </p:nvSpPr>
          <p:spPr>
            <a:xfrm>
              <a:off x="3382724" y="2252923"/>
              <a:ext cx="18000" cy="17388"/>
            </a:xfrm>
            <a:custGeom>
              <a:avLst/>
              <a:gdLst/>
              <a:ahLst/>
              <a:cxnLst/>
              <a:rect l="l" t="t" r="r" b="b"/>
              <a:pathLst>
                <a:path w="1029" h="994" extrusionOk="0">
                  <a:moveTo>
                    <a:pt x="511" y="0"/>
                  </a:moveTo>
                  <a:cubicBezTo>
                    <a:pt x="504" y="0"/>
                    <a:pt x="496" y="0"/>
                    <a:pt x="488" y="1"/>
                  </a:cubicBezTo>
                  <a:cubicBezTo>
                    <a:pt x="207" y="20"/>
                    <a:pt x="1" y="188"/>
                    <a:pt x="57" y="432"/>
                  </a:cubicBezTo>
                  <a:cubicBezTo>
                    <a:pt x="76" y="638"/>
                    <a:pt x="282" y="806"/>
                    <a:pt x="394" y="993"/>
                  </a:cubicBezTo>
                  <a:lnTo>
                    <a:pt x="581" y="993"/>
                  </a:lnTo>
                  <a:cubicBezTo>
                    <a:pt x="731" y="844"/>
                    <a:pt x="862" y="675"/>
                    <a:pt x="956" y="507"/>
                  </a:cubicBezTo>
                  <a:cubicBezTo>
                    <a:pt x="1029" y="289"/>
                    <a:pt x="766" y="0"/>
                    <a:pt x="51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0" name="Google Shape;6350;p120"/>
            <p:cNvSpPr/>
            <p:nvPr/>
          </p:nvSpPr>
          <p:spPr>
            <a:xfrm>
              <a:off x="3390928" y="2280439"/>
              <a:ext cx="12787" cy="16723"/>
            </a:xfrm>
            <a:custGeom>
              <a:avLst/>
              <a:gdLst/>
              <a:ahLst/>
              <a:cxnLst/>
              <a:rect l="l" t="t" r="r" b="b"/>
              <a:pathLst>
                <a:path w="731" h="956" extrusionOk="0">
                  <a:moveTo>
                    <a:pt x="412" y="1"/>
                  </a:moveTo>
                  <a:cubicBezTo>
                    <a:pt x="262" y="151"/>
                    <a:pt x="131" y="319"/>
                    <a:pt x="38" y="507"/>
                  </a:cubicBezTo>
                  <a:cubicBezTo>
                    <a:pt x="0" y="563"/>
                    <a:pt x="187" y="731"/>
                    <a:pt x="375" y="956"/>
                  </a:cubicBezTo>
                  <a:cubicBezTo>
                    <a:pt x="543" y="675"/>
                    <a:pt x="712" y="525"/>
                    <a:pt x="712" y="338"/>
                  </a:cubicBezTo>
                  <a:cubicBezTo>
                    <a:pt x="730" y="226"/>
                    <a:pt x="524" y="113"/>
                    <a:pt x="4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1" name="Google Shape;6351;p120"/>
            <p:cNvSpPr/>
            <p:nvPr/>
          </p:nvSpPr>
          <p:spPr>
            <a:xfrm>
              <a:off x="3409260" y="2259815"/>
              <a:ext cx="14099" cy="10268"/>
            </a:xfrm>
            <a:custGeom>
              <a:avLst/>
              <a:gdLst/>
              <a:ahLst/>
              <a:cxnLst/>
              <a:rect l="l" t="t" r="r" b="b"/>
              <a:pathLst>
                <a:path w="806" h="587" extrusionOk="0">
                  <a:moveTo>
                    <a:pt x="338" y="0"/>
                  </a:moveTo>
                  <a:cubicBezTo>
                    <a:pt x="225" y="0"/>
                    <a:pt x="113" y="169"/>
                    <a:pt x="1" y="281"/>
                  </a:cubicBezTo>
                  <a:cubicBezTo>
                    <a:pt x="113" y="393"/>
                    <a:pt x="244" y="562"/>
                    <a:pt x="338" y="581"/>
                  </a:cubicBezTo>
                  <a:cubicBezTo>
                    <a:pt x="348" y="585"/>
                    <a:pt x="358" y="587"/>
                    <a:pt x="369" y="587"/>
                  </a:cubicBezTo>
                  <a:cubicBezTo>
                    <a:pt x="460" y="587"/>
                    <a:pt x="588" y="453"/>
                    <a:pt x="806" y="319"/>
                  </a:cubicBezTo>
                  <a:cubicBezTo>
                    <a:pt x="600" y="150"/>
                    <a:pt x="431" y="0"/>
                    <a:pt x="3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2" name="Google Shape;6352;p120"/>
            <p:cNvSpPr/>
            <p:nvPr/>
          </p:nvSpPr>
          <p:spPr>
            <a:xfrm>
              <a:off x="3156372" y="2628591"/>
              <a:ext cx="17720" cy="17440"/>
            </a:xfrm>
            <a:custGeom>
              <a:avLst/>
              <a:gdLst/>
              <a:ahLst/>
              <a:cxnLst/>
              <a:rect l="l" t="t" r="r" b="b"/>
              <a:pathLst>
                <a:path w="1013" h="997" extrusionOk="0">
                  <a:moveTo>
                    <a:pt x="563" y="0"/>
                  </a:moveTo>
                  <a:cubicBezTo>
                    <a:pt x="545" y="0"/>
                    <a:pt x="526" y="2"/>
                    <a:pt x="506" y="4"/>
                  </a:cubicBezTo>
                  <a:cubicBezTo>
                    <a:pt x="226" y="4"/>
                    <a:pt x="1" y="248"/>
                    <a:pt x="38" y="529"/>
                  </a:cubicBezTo>
                  <a:cubicBezTo>
                    <a:pt x="20" y="847"/>
                    <a:pt x="226" y="959"/>
                    <a:pt x="506" y="997"/>
                  </a:cubicBezTo>
                  <a:cubicBezTo>
                    <a:pt x="806" y="959"/>
                    <a:pt x="1012" y="810"/>
                    <a:pt x="993" y="491"/>
                  </a:cubicBezTo>
                  <a:cubicBezTo>
                    <a:pt x="1011" y="230"/>
                    <a:pt x="817" y="0"/>
                    <a:pt x="5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3" name="Google Shape;6353;p120"/>
            <p:cNvSpPr/>
            <p:nvPr/>
          </p:nvSpPr>
          <p:spPr>
            <a:xfrm>
              <a:off x="3177992" y="2664993"/>
              <a:ext cx="15096" cy="12175"/>
            </a:xfrm>
            <a:custGeom>
              <a:avLst/>
              <a:gdLst/>
              <a:ahLst/>
              <a:cxnLst/>
              <a:rect l="l" t="t" r="r" b="b"/>
              <a:pathLst>
                <a:path w="863" h="696" extrusionOk="0">
                  <a:moveTo>
                    <a:pt x="377" y="1"/>
                  </a:moveTo>
                  <a:cubicBezTo>
                    <a:pt x="370" y="1"/>
                    <a:pt x="363" y="1"/>
                    <a:pt x="357" y="2"/>
                  </a:cubicBezTo>
                  <a:cubicBezTo>
                    <a:pt x="225" y="2"/>
                    <a:pt x="1" y="227"/>
                    <a:pt x="19" y="320"/>
                  </a:cubicBezTo>
                  <a:cubicBezTo>
                    <a:pt x="57" y="508"/>
                    <a:pt x="207" y="639"/>
                    <a:pt x="375" y="695"/>
                  </a:cubicBezTo>
                  <a:cubicBezTo>
                    <a:pt x="379" y="696"/>
                    <a:pt x="383" y="696"/>
                    <a:pt x="388" y="696"/>
                  </a:cubicBezTo>
                  <a:cubicBezTo>
                    <a:pt x="482" y="696"/>
                    <a:pt x="629" y="500"/>
                    <a:pt x="862" y="339"/>
                  </a:cubicBezTo>
                  <a:cubicBezTo>
                    <a:pt x="631" y="161"/>
                    <a:pt x="501" y="1"/>
                    <a:pt x="3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4" name="Google Shape;6354;p120"/>
            <p:cNvSpPr/>
            <p:nvPr/>
          </p:nvSpPr>
          <p:spPr>
            <a:xfrm>
              <a:off x="3195677" y="2636498"/>
              <a:ext cx="14431" cy="10548"/>
            </a:xfrm>
            <a:custGeom>
              <a:avLst/>
              <a:gdLst/>
              <a:ahLst/>
              <a:cxnLst/>
              <a:rect l="l" t="t" r="r" b="b"/>
              <a:pathLst>
                <a:path w="825" h="603" extrusionOk="0">
                  <a:moveTo>
                    <a:pt x="392" y="0"/>
                  </a:moveTo>
                  <a:cubicBezTo>
                    <a:pt x="386" y="0"/>
                    <a:pt x="381" y="1"/>
                    <a:pt x="376" y="2"/>
                  </a:cubicBezTo>
                  <a:cubicBezTo>
                    <a:pt x="1" y="39"/>
                    <a:pt x="20" y="582"/>
                    <a:pt x="394" y="601"/>
                  </a:cubicBezTo>
                  <a:cubicBezTo>
                    <a:pt x="399" y="602"/>
                    <a:pt x="404" y="602"/>
                    <a:pt x="409" y="602"/>
                  </a:cubicBezTo>
                  <a:cubicBezTo>
                    <a:pt x="502" y="602"/>
                    <a:pt x="630" y="443"/>
                    <a:pt x="825" y="283"/>
                  </a:cubicBezTo>
                  <a:cubicBezTo>
                    <a:pt x="613" y="141"/>
                    <a:pt x="484" y="0"/>
                    <a:pt x="3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5" name="Google Shape;6355;p120"/>
            <p:cNvSpPr/>
            <p:nvPr/>
          </p:nvSpPr>
          <p:spPr>
            <a:xfrm>
              <a:off x="3373558" y="1958437"/>
              <a:ext cx="47195" cy="43924"/>
            </a:xfrm>
            <a:custGeom>
              <a:avLst/>
              <a:gdLst/>
              <a:ahLst/>
              <a:cxnLst/>
              <a:rect l="l" t="t" r="r" b="b"/>
              <a:pathLst>
                <a:path w="2698" h="2511" extrusionOk="0">
                  <a:moveTo>
                    <a:pt x="1316" y="562"/>
                  </a:moveTo>
                  <a:cubicBezTo>
                    <a:pt x="1327" y="562"/>
                    <a:pt x="1338" y="562"/>
                    <a:pt x="1349" y="563"/>
                  </a:cubicBezTo>
                  <a:cubicBezTo>
                    <a:pt x="1761" y="600"/>
                    <a:pt x="2098" y="918"/>
                    <a:pt x="2135" y="1330"/>
                  </a:cubicBezTo>
                  <a:cubicBezTo>
                    <a:pt x="2099" y="1693"/>
                    <a:pt x="1799" y="1968"/>
                    <a:pt x="1423" y="1968"/>
                  </a:cubicBezTo>
                  <a:cubicBezTo>
                    <a:pt x="1411" y="1968"/>
                    <a:pt x="1399" y="1968"/>
                    <a:pt x="1386" y="1967"/>
                  </a:cubicBezTo>
                  <a:cubicBezTo>
                    <a:pt x="956" y="1930"/>
                    <a:pt x="619" y="1611"/>
                    <a:pt x="562" y="1181"/>
                  </a:cubicBezTo>
                  <a:cubicBezTo>
                    <a:pt x="544" y="871"/>
                    <a:pt x="933" y="562"/>
                    <a:pt x="1316" y="562"/>
                  </a:cubicBezTo>
                  <a:close/>
                  <a:moveTo>
                    <a:pt x="1274" y="1"/>
                  </a:moveTo>
                  <a:cubicBezTo>
                    <a:pt x="600" y="1"/>
                    <a:pt x="1" y="525"/>
                    <a:pt x="1" y="1143"/>
                  </a:cubicBezTo>
                  <a:cubicBezTo>
                    <a:pt x="38" y="1873"/>
                    <a:pt x="619" y="2454"/>
                    <a:pt x="1349" y="2510"/>
                  </a:cubicBezTo>
                  <a:cubicBezTo>
                    <a:pt x="2079" y="2510"/>
                    <a:pt x="2678" y="1986"/>
                    <a:pt x="2678" y="1330"/>
                  </a:cubicBezTo>
                  <a:cubicBezTo>
                    <a:pt x="2697" y="637"/>
                    <a:pt x="2023" y="1"/>
                    <a:pt x="12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6" name="Google Shape;6356;p120"/>
            <p:cNvSpPr/>
            <p:nvPr/>
          </p:nvSpPr>
          <p:spPr>
            <a:xfrm>
              <a:off x="3397137" y="2014116"/>
              <a:ext cx="40320" cy="35072"/>
            </a:xfrm>
            <a:custGeom>
              <a:avLst/>
              <a:gdLst/>
              <a:ahLst/>
              <a:cxnLst/>
              <a:rect l="l" t="t" r="r" b="b"/>
              <a:pathLst>
                <a:path w="2305" h="2005" extrusionOk="0">
                  <a:moveTo>
                    <a:pt x="1235" y="580"/>
                  </a:moveTo>
                  <a:cubicBezTo>
                    <a:pt x="1507" y="580"/>
                    <a:pt x="1706" y="715"/>
                    <a:pt x="1724" y="1031"/>
                  </a:cubicBezTo>
                  <a:cubicBezTo>
                    <a:pt x="1724" y="1368"/>
                    <a:pt x="1443" y="1424"/>
                    <a:pt x="1068" y="1537"/>
                  </a:cubicBezTo>
                  <a:cubicBezTo>
                    <a:pt x="900" y="1350"/>
                    <a:pt x="619" y="1200"/>
                    <a:pt x="600" y="994"/>
                  </a:cubicBezTo>
                  <a:cubicBezTo>
                    <a:pt x="544" y="638"/>
                    <a:pt x="881" y="582"/>
                    <a:pt x="1181" y="582"/>
                  </a:cubicBezTo>
                  <a:cubicBezTo>
                    <a:pt x="1199" y="581"/>
                    <a:pt x="1217" y="580"/>
                    <a:pt x="1235" y="580"/>
                  </a:cubicBezTo>
                  <a:close/>
                  <a:moveTo>
                    <a:pt x="1052" y="1"/>
                  </a:moveTo>
                  <a:cubicBezTo>
                    <a:pt x="487" y="1"/>
                    <a:pt x="19" y="444"/>
                    <a:pt x="1" y="1012"/>
                  </a:cubicBezTo>
                  <a:cubicBezTo>
                    <a:pt x="1" y="1556"/>
                    <a:pt x="544" y="2005"/>
                    <a:pt x="1181" y="2005"/>
                  </a:cubicBezTo>
                  <a:cubicBezTo>
                    <a:pt x="1799" y="2005"/>
                    <a:pt x="2304" y="1593"/>
                    <a:pt x="2304" y="1031"/>
                  </a:cubicBezTo>
                  <a:cubicBezTo>
                    <a:pt x="2304" y="469"/>
                    <a:pt x="1761" y="1"/>
                    <a:pt x="1087" y="1"/>
                  </a:cubicBezTo>
                  <a:cubicBezTo>
                    <a:pt x="1075" y="1"/>
                    <a:pt x="1064" y="1"/>
                    <a:pt x="105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7" name="Google Shape;6357;p120"/>
            <p:cNvSpPr/>
            <p:nvPr/>
          </p:nvSpPr>
          <p:spPr>
            <a:xfrm>
              <a:off x="3358164" y="2011457"/>
              <a:ext cx="28513" cy="25627"/>
            </a:xfrm>
            <a:custGeom>
              <a:avLst/>
              <a:gdLst/>
              <a:ahLst/>
              <a:cxnLst/>
              <a:rect l="l" t="t" r="r" b="b"/>
              <a:pathLst>
                <a:path w="1630" h="1465" extrusionOk="0">
                  <a:moveTo>
                    <a:pt x="702" y="0"/>
                  </a:moveTo>
                  <a:cubicBezTo>
                    <a:pt x="319" y="0"/>
                    <a:pt x="0" y="306"/>
                    <a:pt x="0" y="696"/>
                  </a:cubicBezTo>
                  <a:cubicBezTo>
                    <a:pt x="37" y="1134"/>
                    <a:pt x="410" y="1465"/>
                    <a:pt x="845" y="1465"/>
                  </a:cubicBezTo>
                  <a:cubicBezTo>
                    <a:pt x="857" y="1465"/>
                    <a:pt x="869" y="1465"/>
                    <a:pt x="881" y="1464"/>
                  </a:cubicBezTo>
                  <a:cubicBezTo>
                    <a:pt x="1274" y="1464"/>
                    <a:pt x="1611" y="1164"/>
                    <a:pt x="1630" y="753"/>
                  </a:cubicBezTo>
                  <a:cubicBezTo>
                    <a:pt x="1594" y="326"/>
                    <a:pt x="1255" y="1"/>
                    <a:pt x="836" y="1"/>
                  </a:cubicBezTo>
                  <a:cubicBezTo>
                    <a:pt x="814" y="1"/>
                    <a:pt x="791" y="2"/>
                    <a:pt x="768" y="3"/>
                  </a:cubicBezTo>
                  <a:cubicBezTo>
                    <a:pt x="746" y="1"/>
                    <a:pt x="724" y="0"/>
                    <a:pt x="7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8" name="Google Shape;6358;p120"/>
            <p:cNvSpPr/>
            <p:nvPr/>
          </p:nvSpPr>
          <p:spPr>
            <a:xfrm>
              <a:off x="3431860" y="1990536"/>
              <a:ext cx="18699" cy="19049"/>
            </a:xfrm>
            <a:custGeom>
              <a:avLst/>
              <a:gdLst/>
              <a:ahLst/>
              <a:cxnLst/>
              <a:rect l="l" t="t" r="r" b="b"/>
              <a:pathLst>
                <a:path w="1069" h="1089" extrusionOk="0">
                  <a:moveTo>
                    <a:pt x="544" y="1"/>
                  </a:moveTo>
                  <a:cubicBezTo>
                    <a:pt x="244" y="38"/>
                    <a:pt x="1" y="263"/>
                    <a:pt x="1" y="563"/>
                  </a:cubicBezTo>
                  <a:cubicBezTo>
                    <a:pt x="19" y="852"/>
                    <a:pt x="263" y="1088"/>
                    <a:pt x="549" y="1088"/>
                  </a:cubicBezTo>
                  <a:cubicBezTo>
                    <a:pt x="560" y="1088"/>
                    <a:pt x="571" y="1088"/>
                    <a:pt x="581" y="1087"/>
                  </a:cubicBezTo>
                  <a:cubicBezTo>
                    <a:pt x="844" y="1087"/>
                    <a:pt x="1068" y="881"/>
                    <a:pt x="1068" y="619"/>
                  </a:cubicBezTo>
                  <a:cubicBezTo>
                    <a:pt x="1068" y="319"/>
                    <a:pt x="844" y="38"/>
                    <a:pt x="54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9" name="Google Shape;6359;p120"/>
            <p:cNvSpPr/>
            <p:nvPr/>
          </p:nvSpPr>
          <p:spPr>
            <a:xfrm>
              <a:off x="3487293" y="2070074"/>
              <a:ext cx="16006" cy="16146"/>
            </a:xfrm>
            <a:custGeom>
              <a:avLst/>
              <a:gdLst/>
              <a:ahLst/>
              <a:cxnLst/>
              <a:rect l="l" t="t" r="r" b="b"/>
              <a:pathLst>
                <a:path w="915" h="923" extrusionOk="0">
                  <a:moveTo>
                    <a:pt x="426" y="0"/>
                  </a:moveTo>
                  <a:cubicBezTo>
                    <a:pt x="190" y="0"/>
                    <a:pt x="1" y="211"/>
                    <a:pt x="53" y="454"/>
                  </a:cubicBezTo>
                  <a:cubicBezTo>
                    <a:pt x="72" y="641"/>
                    <a:pt x="259" y="772"/>
                    <a:pt x="371" y="922"/>
                  </a:cubicBezTo>
                  <a:lnTo>
                    <a:pt x="559" y="922"/>
                  </a:lnTo>
                  <a:cubicBezTo>
                    <a:pt x="690" y="735"/>
                    <a:pt x="896" y="566"/>
                    <a:pt x="896" y="379"/>
                  </a:cubicBezTo>
                  <a:cubicBezTo>
                    <a:pt x="914" y="267"/>
                    <a:pt x="652" y="42"/>
                    <a:pt x="484" y="4"/>
                  </a:cubicBezTo>
                  <a:cubicBezTo>
                    <a:pt x="464" y="2"/>
                    <a:pt x="445" y="0"/>
                    <a:pt x="4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0" name="Google Shape;6360;p120"/>
            <p:cNvSpPr/>
            <p:nvPr/>
          </p:nvSpPr>
          <p:spPr>
            <a:xfrm>
              <a:off x="3508844" y="2047212"/>
              <a:ext cx="14764" cy="13854"/>
            </a:xfrm>
            <a:custGeom>
              <a:avLst/>
              <a:gdLst/>
              <a:ahLst/>
              <a:cxnLst/>
              <a:rect l="l" t="t" r="r" b="b"/>
              <a:pathLst>
                <a:path w="844" h="792" extrusionOk="0">
                  <a:moveTo>
                    <a:pt x="356" y="1"/>
                  </a:moveTo>
                  <a:cubicBezTo>
                    <a:pt x="244" y="150"/>
                    <a:pt x="19" y="282"/>
                    <a:pt x="1" y="431"/>
                  </a:cubicBezTo>
                  <a:cubicBezTo>
                    <a:pt x="1" y="562"/>
                    <a:pt x="225" y="750"/>
                    <a:pt x="375" y="787"/>
                  </a:cubicBezTo>
                  <a:cubicBezTo>
                    <a:pt x="383" y="790"/>
                    <a:pt x="391" y="792"/>
                    <a:pt x="399" y="792"/>
                  </a:cubicBezTo>
                  <a:cubicBezTo>
                    <a:pt x="496" y="792"/>
                    <a:pt x="654" y="606"/>
                    <a:pt x="843" y="469"/>
                  </a:cubicBezTo>
                  <a:lnTo>
                    <a:pt x="35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1" name="Google Shape;6361;p120"/>
            <p:cNvSpPr/>
            <p:nvPr/>
          </p:nvSpPr>
          <p:spPr>
            <a:xfrm>
              <a:off x="3516051" y="2069812"/>
              <a:ext cx="12140" cy="14764"/>
            </a:xfrm>
            <a:custGeom>
              <a:avLst/>
              <a:gdLst/>
              <a:ahLst/>
              <a:cxnLst/>
              <a:rect l="l" t="t" r="r" b="b"/>
              <a:pathLst>
                <a:path w="694" h="844" extrusionOk="0">
                  <a:moveTo>
                    <a:pt x="431" y="1"/>
                  </a:moveTo>
                  <a:lnTo>
                    <a:pt x="263" y="19"/>
                  </a:lnTo>
                  <a:cubicBezTo>
                    <a:pt x="169" y="169"/>
                    <a:pt x="1" y="357"/>
                    <a:pt x="19" y="488"/>
                  </a:cubicBezTo>
                  <a:cubicBezTo>
                    <a:pt x="19" y="619"/>
                    <a:pt x="244" y="731"/>
                    <a:pt x="356" y="843"/>
                  </a:cubicBezTo>
                  <a:cubicBezTo>
                    <a:pt x="488" y="731"/>
                    <a:pt x="694" y="637"/>
                    <a:pt x="694" y="469"/>
                  </a:cubicBezTo>
                  <a:cubicBezTo>
                    <a:pt x="694" y="319"/>
                    <a:pt x="525" y="169"/>
                    <a:pt x="4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2" name="Google Shape;6362;p120"/>
            <p:cNvSpPr/>
            <p:nvPr/>
          </p:nvSpPr>
          <p:spPr>
            <a:xfrm>
              <a:off x="3187491" y="2386583"/>
              <a:ext cx="41300" cy="98290"/>
            </a:xfrm>
            <a:custGeom>
              <a:avLst/>
              <a:gdLst/>
              <a:ahLst/>
              <a:cxnLst/>
              <a:rect l="l" t="t" r="r" b="b"/>
              <a:pathLst>
                <a:path w="2361" h="5619" extrusionOk="0">
                  <a:moveTo>
                    <a:pt x="2211" y="0"/>
                  </a:moveTo>
                  <a:cubicBezTo>
                    <a:pt x="2079" y="94"/>
                    <a:pt x="1930" y="188"/>
                    <a:pt x="1817" y="300"/>
                  </a:cubicBezTo>
                  <a:cubicBezTo>
                    <a:pt x="1780" y="319"/>
                    <a:pt x="1761" y="394"/>
                    <a:pt x="1742" y="450"/>
                  </a:cubicBezTo>
                  <a:cubicBezTo>
                    <a:pt x="1199" y="1948"/>
                    <a:pt x="656" y="3446"/>
                    <a:pt x="113" y="4963"/>
                  </a:cubicBezTo>
                  <a:cubicBezTo>
                    <a:pt x="76" y="5057"/>
                    <a:pt x="57" y="5169"/>
                    <a:pt x="1" y="5337"/>
                  </a:cubicBezTo>
                  <a:lnTo>
                    <a:pt x="188" y="5618"/>
                  </a:lnTo>
                  <a:cubicBezTo>
                    <a:pt x="319" y="5525"/>
                    <a:pt x="525" y="5450"/>
                    <a:pt x="563" y="5319"/>
                  </a:cubicBezTo>
                  <a:cubicBezTo>
                    <a:pt x="1162" y="3708"/>
                    <a:pt x="1761" y="2098"/>
                    <a:pt x="2323" y="469"/>
                  </a:cubicBezTo>
                  <a:cubicBezTo>
                    <a:pt x="2360" y="337"/>
                    <a:pt x="2248" y="150"/>
                    <a:pt x="221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3" name="Google Shape;6363;p120"/>
            <p:cNvSpPr/>
            <p:nvPr/>
          </p:nvSpPr>
          <p:spPr>
            <a:xfrm>
              <a:off x="3174074" y="2491975"/>
              <a:ext cx="17038" cy="28933"/>
            </a:xfrm>
            <a:custGeom>
              <a:avLst/>
              <a:gdLst/>
              <a:ahLst/>
              <a:cxnLst/>
              <a:rect l="l" t="t" r="r" b="b"/>
              <a:pathLst>
                <a:path w="974" h="1654" extrusionOk="0">
                  <a:moveTo>
                    <a:pt x="693" y="1"/>
                  </a:moveTo>
                  <a:cubicBezTo>
                    <a:pt x="605" y="1"/>
                    <a:pt x="530" y="37"/>
                    <a:pt x="468" y="99"/>
                  </a:cubicBezTo>
                  <a:cubicBezTo>
                    <a:pt x="300" y="511"/>
                    <a:pt x="150" y="942"/>
                    <a:pt x="19" y="1372"/>
                  </a:cubicBezTo>
                  <a:cubicBezTo>
                    <a:pt x="0" y="1447"/>
                    <a:pt x="94" y="1597"/>
                    <a:pt x="187" y="1653"/>
                  </a:cubicBezTo>
                  <a:cubicBezTo>
                    <a:pt x="281" y="1653"/>
                    <a:pt x="393" y="1635"/>
                    <a:pt x="449" y="1541"/>
                  </a:cubicBezTo>
                  <a:cubicBezTo>
                    <a:pt x="637" y="1148"/>
                    <a:pt x="805" y="754"/>
                    <a:pt x="974" y="324"/>
                  </a:cubicBezTo>
                  <a:cubicBezTo>
                    <a:pt x="899" y="211"/>
                    <a:pt x="843" y="80"/>
                    <a:pt x="749" y="5"/>
                  </a:cubicBezTo>
                  <a:cubicBezTo>
                    <a:pt x="730" y="2"/>
                    <a:pt x="711" y="1"/>
                    <a:pt x="6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4" name="Google Shape;6364;p120"/>
            <p:cNvSpPr/>
            <p:nvPr/>
          </p:nvSpPr>
          <p:spPr>
            <a:xfrm>
              <a:off x="3302801" y="2150645"/>
              <a:ext cx="19347" cy="17475"/>
            </a:xfrm>
            <a:custGeom>
              <a:avLst/>
              <a:gdLst/>
              <a:ahLst/>
              <a:cxnLst/>
              <a:rect l="l" t="t" r="r" b="b"/>
              <a:pathLst>
                <a:path w="1106" h="999" extrusionOk="0">
                  <a:moveTo>
                    <a:pt x="698" y="1"/>
                  </a:moveTo>
                  <a:cubicBezTo>
                    <a:pt x="678" y="1"/>
                    <a:pt x="658" y="2"/>
                    <a:pt x="637" y="5"/>
                  </a:cubicBezTo>
                  <a:cubicBezTo>
                    <a:pt x="375" y="43"/>
                    <a:pt x="19" y="43"/>
                    <a:pt x="19" y="455"/>
                  </a:cubicBezTo>
                  <a:cubicBezTo>
                    <a:pt x="1" y="736"/>
                    <a:pt x="207" y="979"/>
                    <a:pt x="487" y="998"/>
                  </a:cubicBezTo>
                  <a:cubicBezTo>
                    <a:pt x="499" y="998"/>
                    <a:pt x="510" y="999"/>
                    <a:pt x="522" y="999"/>
                  </a:cubicBezTo>
                  <a:cubicBezTo>
                    <a:pt x="825" y="999"/>
                    <a:pt x="1069" y="761"/>
                    <a:pt x="1105" y="455"/>
                  </a:cubicBezTo>
                  <a:cubicBezTo>
                    <a:pt x="1105" y="196"/>
                    <a:pt x="931" y="1"/>
                    <a:pt x="69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5" name="Google Shape;6365;p120"/>
            <p:cNvSpPr/>
            <p:nvPr/>
          </p:nvSpPr>
          <p:spPr>
            <a:xfrm>
              <a:off x="3294282" y="2181519"/>
              <a:ext cx="13452" cy="11178"/>
            </a:xfrm>
            <a:custGeom>
              <a:avLst/>
              <a:gdLst/>
              <a:ahLst/>
              <a:cxnLst/>
              <a:rect l="l" t="t" r="r" b="b"/>
              <a:pathLst>
                <a:path w="769" h="639" extrusionOk="0">
                  <a:moveTo>
                    <a:pt x="469" y="1"/>
                  </a:moveTo>
                  <a:cubicBezTo>
                    <a:pt x="338" y="1"/>
                    <a:pt x="207" y="169"/>
                    <a:pt x="1" y="319"/>
                  </a:cubicBezTo>
                  <a:cubicBezTo>
                    <a:pt x="197" y="462"/>
                    <a:pt x="342" y="639"/>
                    <a:pt x="437" y="639"/>
                  </a:cubicBezTo>
                  <a:cubicBezTo>
                    <a:pt x="441" y="639"/>
                    <a:pt x="446" y="638"/>
                    <a:pt x="450" y="637"/>
                  </a:cubicBezTo>
                  <a:cubicBezTo>
                    <a:pt x="600" y="581"/>
                    <a:pt x="712" y="450"/>
                    <a:pt x="750" y="300"/>
                  </a:cubicBezTo>
                  <a:cubicBezTo>
                    <a:pt x="769" y="207"/>
                    <a:pt x="600" y="1"/>
                    <a:pt x="46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6" name="Google Shape;6366;p120"/>
            <p:cNvSpPr/>
            <p:nvPr/>
          </p:nvSpPr>
          <p:spPr>
            <a:xfrm>
              <a:off x="3410904" y="2224095"/>
              <a:ext cx="67818" cy="161438"/>
            </a:xfrm>
            <a:custGeom>
              <a:avLst/>
              <a:gdLst/>
              <a:ahLst/>
              <a:cxnLst/>
              <a:rect l="l" t="t" r="r" b="b"/>
              <a:pathLst>
                <a:path w="3877" h="9229" extrusionOk="0">
                  <a:moveTo>
                    <a:pt x="3708" y="1"/>
                  </a:moveTo>
                  <a:cubicBezTo>
                    <a:pt x="3577" y="1"/>
                    <a:pt x="3446" y="57"/>
                    <a:pt x="3371" y="151"/>
                  </a:cubicBezTo>
                  <a:cubicBezTo>
                    <a:pt x="3296" y="263"/>
                    <a:pt x="3240" y="394"/>
                    <a:pt x="3203" y="525"/>
                  </a:cubicBezTo>
                  <a:cubicBezTo>
                    <a:pt x="2248" y="3184"/>
                    <a:pt x="1274" y="5862"/>
                    <a:pt x="319" y="8522"/>
                  </a:cubicBezTo>
                  <a:cubicBezTo>
                    <a:pt x="244" y="8746"/>
                    <a:pt x="0" y="9046"/>
                    <a:pt x="356" y="9196"/>
                  </a:cubicBezTo>
                  <a:cubicBezTo>
                    <a:pt x="414" y="9219"/>
                    <a:pt x="463" y="9229"/>
                    <a:pt x="505" y="9229"/>
                  </a:cubicBezTo>
                  <a:cubicBezTo>
                    <a:pt x="738" y="9229"/>
                    <a:pt x="761" y="8918"/>
                    <a:pt x="824" y="8728"/>
                  </a:cubicBezTo>
                  <a:lnTo>
                    <a:pt x="3764" y="619"/>
                  </a:lnTo>
                  <a:cubicBezTo>
                    <a:pt x="3802" y="507"/>
                    <a:pt x="3839" y="413"/>
                    <a:pt x="3877" y="263"/>
                  </a:cubicBezTo>
                  <a:cubicBezTo>
                    <a:pt x="3839" y="170"/>
                    <a:pt x="3783" y="20"/>
                    <a:pt x="370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7" name="Google Shape;6367;p120"/>
            <p:cNvSpPr/>
            <p:nvPr/>
          </p:nvSpPr>
          <p:spPr>
            <a:xfrm>
              <a:off x="3383056" y="2403656"/>
              <a:ext cx="28845" cy="64197"/>
            </a:xfrm>
            <a:custGeom>
              <a:avLst/>
              <a:gdLst/>
              <a:ahLst/>
              <a:cxnLst/>
              <a:rect l="l" t="t" r="r" b="b"/>
              <a:pathLst>
                <a:path w="1649" h="3670" extrusionOk="0">
                  <a:moveTo>
                    <a:pt x="1380" y="0"/>
                  </a:moveTo>
                  <a:cubicBezTo>
                    <a:pt x="1208" y="0"/>
                    <a:pt x="1148" y="202"/>
                    <a:pt x="1087" y="354"/>
                  </a:cubicBezTo>
                  <a:cubicBezTo>
                    <a:pt x="750" y="1290"/>
                    <a:pt x="413" y="2227"/>
                    <a:pt x="76" y="3163"/>
                  </a:cubicBezTo>
                  <a:cubicBezTo>
                    <a:pt x="57" y="3219"/>
                    <a:pt x="38" y="3294"/>
                    <a:pt x="1" y="3425"/>
                  </a:cubicBezTo>
                  <a:cubicBezTo>
                    <a:pt x="54" y="3496"/>
                    <a:pt x="159" y="3670"/>
                    <a:pt x="185" y="3670"/>
                  </a:cubicBezTo>
                  <a:cubicBezTo>
                    <a:pt x="186" y="3670"/>
                    <a:pt x="187" y="3669"/>
                    <a:pt x="188" y="3669"/>
                  </a:cubicBezTo>
                  <a:cubicBezTo>
                    <a:pt x="338" y="3631"/>
                    <a:pt x="469" y="3537"/>
                    <a:pt x="544" y="3406"/>
                  </a:cubicBezTo>
                  <a:cubicBezTo>
                    <a:pt x="918" y="2451"/>
                    <a:pt x="1274" y="1496"/>
                    <a:pt x="1592" y="522"/>
                  </a:cubicBezTo>
                  <a:cubicBezTo>
                    <a:pt x="1649" y="373"/>
                    <a:pt x="1592" y="73"/>
                    <a:pt x="1517" y="36"/>
                  </a:cubicBezTo>
                  <a:cubicBezTo>
                    <a:pt x="1465" y="11"/>
                    <a:pt x="1419" y="0"/>
                    <a:pt x="13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8" name="Google Shape;6368;p120"/>
            <p:cNvSpPr/>
            <p:nvPr/>
          </p:nvSpPr>
          <p:spPr>
            <a:xfrm>
              <a:off x="989796" y="1707403"/>
              <a:ext cx="2187909" cy="1250696"/>
            </a:xfrm>
            <a:custGeom>
              <a:avLst/>
              <a:gdLst/>
              <a:ahLst/>
              <a:cxnLst/>
              <a:rect l="l" t="t" r="r" b="b"/>
              <a:pathLst>
                <a:path w="125077" h="71499" extrusionOk="0">
                  <a:moveTo>
                    <a:pt x="2115" y="51911"/>
                  </a:moveTo>
                  <a:cubicBezTo>
                    <a:pt x="2402" y="51911"/>
                    <a:pt x="2647" y="52111"/>
                    <a:pt x="2885" y="52310"/>
                  </a:cubicBezTo>
                  <a:cubicBezTo>
                    <a:pt x="3259" y="52685"/>
                    <a:pt x="3353" y="53247"/>
                    <a:pt x="3109" y="53715"/>
                  </a:cubicBezTo>
                  <a:cubicBezTo>
                    <a:pt x="2892" y="54095"/>
                    <a:pt x="2483" y="54353"/>
                    <a:pt x="2050" y="54353"/>
                  </a:cubicBezTo>
                  <a:cubicBezTo>
                    <a:pt x="2035" y="54353"/>
                    <a:pt x="2020" y="54352"/>
                    <a:pt x="2004" y="54352"/>
                  </a:cubicBezTo>
                  <a:lnTo>
                    <a:pt x="1873" y="54352"/>
                  </a:lnTo>
                  <a:cubicBezTo>
                    <a:pt x="1386" y="54333"/>
                    <a:pt x="937" y="54164"/>
                    <a:pt x="712" y="53678"/>
                  </a:cubicBezTo>
                  <a:cubicBezTo>
                    <a:pt x="469" y="53191"/>
                    <a:pt x="581" y="52629"/>
                    <a:pt x="993" y="52292"/>
                  </a:cubicBezTo>
                  <a:cubicBezTo>
                    <a:pt x="1143" y="52198"/>
                    <a:pt x="1312" y="52142"/>
                    <a:pt x="1480" y="52104"/>
                  </a:cubicBezTo>
                  <a:cubicBezTo>
                    <a:pt x="1508" y="52095"/>
                    <a:pt x="1541" y="52095"/>
                    <a:pt x="1571" y="52095"/>
                  </a:cubicBezTo>
                  <a:cubicBezTo>
                    <a:pt x="1602" y="52095"/>
                    <a:pt x="1630" y="52095"/>
                    <a:pt x="1649" y="52086"/>
                  </a:cubicBezTo>
                  <a:cubicBezTo>
                    <a:pt x="1817" y="51961"/>
                    <a:pt x="1971" y="51911"/>
                    <a:pt x="2115" y="51911"/>
                  </a:cubicBezTo>
                  <a:close/>
                  <a:moveTo>
                    <a:pt x="69327" y="0"/>
                  </a:moveTo>
                  <a:cubicBezTo>
                    <a:pt x="68962" y="0"/>
                    <a:pt x="68594" y="15"/>
                    <a:pt x="68222" y="45"/>
                  </a:cubicBezTo>
                  <a:cubicBezTo>
                    <a:pt x="64851" y="288"/>
                    <a:pt x="61593" y="1393"/>
                    <a:pt x="58746" y="3228"/>
                  </a:cubicBezTo>
                  <a:cubicBezTo>
                    <a:pt x="55507" y="5288"/>
                    <a:pt x="53166" y="8247"/>
                    <a:pt x="51293" y="11505"/>
                  </a:cubicBezTo>
                  <a:cubicBezTo>
                    <a:pt x="49177" y="15176"/>
                    <a:pt x="47997" y="19164"/>
                    <a:pt x="47304" y="23303"/>
                  </a:cubicBezTo>
                  <a:cubicBezTo>
                    <a:pt x="46892" y="25925"/>
                    <a:pt x="46330" y="28528"/>
                    <a:pt x="45581" y="31075"/>
                  </a:cubicBezTo>
                  <a:cubicBezTo>
                    <a:pt x="44851" y="33472"/>
                    <a:pt x="43933" y="35775"/>
                    <a:pt x="42529" y="37910"/>
                  </a:cubicBezTo>
                  <a:cubicBezTo>
                    <a:pt x="40282" y="41318"/>
                    <a:pt x="37061" y="43453"/>
                    <a:pt x="33184" y="44726"/>
                  </a:cubicBezTo>
                  <a:cubicBezTo>
                    <a:pt x="31009" y="45461"/>
                    <a:pt x="28738" y="45704"/>
                    <a:pt x="26448" y="45704"/>
                  </a:cubicBezTo>
                  <a:cubicBezTo>
                    <a:pt x="25879" y="45704"/>
                    <a:pt x="25309" y="45689"/>
                    <a:pt x="24739" y="45663"/>
                  </a:cubicBezTo>
                  <a:cubicBezTo>
                    <a:pt x="22136" y="45531"/>
                    <a:pt x="19533" y="45400"/>
                    <a:pt x="16892" y="45251"/>
                  </a:cubicBezTo>
                  <a:lnTo>
                    <a:pt x="12885" y="45438"/>
                  </a:lnTo>
                  <a:cubicBezTo>
                    <a:pt x="9682" y="45550"/>
                    <a:pt x="6592" y="46655"/>
                    <a:pt x="4046" y="48621"/>
                  </a:cubicBezTo>
                  <a:cubicBezTo>
                    <a:pt x="3259" y="49221"/>
                    <a:pt x="2416" y="49782"/>
                    <a:pt x="2004" y="50700"/>
                  </a:cubicBezTo>
                  <a:cubicBezTo>
                    <a:pt x="1817" y="51168"/>
                    <a:pt x="1443" y="51543"/>
                    <a:pt x="993" y="51749"/>
                  </a:cubicBezTo>
                  <a:cubicBezTo>
                    <a:pt x="263" y="52086"/>
                    <a:pt x="1" y="53003"/>
                    <a:pt x="225" y="53734"/>
                  </a:cubicBezTo>
                  <a:cubicBezTo>
                    <a:pt x="451" y="54411"/>
                    <a:pt x="1128" y="54847"/>
                    <a:pt x="1912" y="54847"/>
                  </a:cubicBezTo>
                  <a:cubicBezTo>
                    <a:pt x="1973" y="54847"/>
                    <a:pt x="2035" y="54844"/>
                    <a:pt x="2098" y="54839"/>
                  </a:cubicBezTo>
                  <a:cubicBezTo>
                    <a:pt x="2903" y="54801"/>
                    <a:pt x="3559" y="54202"/>
                    <a:pt x="3652" y="53415"/>
                  </a:cubicBezTo>
                  <a:cubicBezTo>
                    <a:pt x="3765" y="52554"/>
                    <a:pt x="3428" y="51973"/>
                    <a:pt x="2510" y="51561"/>
                  </a:cubicBezTo>
                  <a:cubicBezTo>
                    <a:pt x="2229" y="51449"/>
                    <a:pt x="2154" y="51281"/>
                    <a:pt x="2323" y="51056"/>
                  </a:cubicBezTo>
                  <a:cubicBezTo>
                    <a:pt x="2548" y="50663"/>
                    <a:pt x="2828" y="50288"/>
                    <a:pt x="3147" y="49951"/>
                  </a:cubicBezTo>
                  <a:cubicBezTo>
                    <a:pt x="5357" y="47947"/>
                    <a:pt x="7922" y="46561"/>
                    <a:pt x="10918" y="46112"/>
                  </a:cubicBezTo>
                  <a:cubicBezTo>
                    <a:pt x="12686" y="45844"/>
                    <a:pt x="14460" y="45760"/>
                    <a:pt x="16232" y="45760"/>
                  </a:cubicBezTo>
                  <a:cubicBezTo>
                    <a:pt x="17802" y="45760"/>
                    <a:pt x="19372" y="45826"/>
                    <a:pt x="20937" y="45887"/>
                  </a:cubicBezTo>
                  <a:cubicBezTo>
                    <a:pt x="22908" y="45954"/>
                    <a:pt x="24878" y="46080"/>
                    <a:pt x="26849" y="46080"/>
                  </a:cubicBezTo>
                  <a:cubicBezTo>
                    <a:pt x="27088" y="46080"/>
                    <a:pt x="27327" y="46079"/>
                    <a:pt x="27566" y="46075"/>
                  </a:cubicBezTo>
                  <a:cubicBezTo>
                    <a:pt x="30282" y="46056"/>
                    <a:pt x="32960" y="45457"/>
                    <a:pt x="35450" y="44352"/>
                  </a:cubicBezTo>
                  <a:cubicBezTo>
                    <a:pt x="38859" y="42872"/>
                    <a:pt x="41705" y="40325"/>
                    <a:pt x="43578" y="37105"/>
                  </a:cubicBezTo>
                  <a:cubicBezTo>
                    <a:pt x="44832" y="34932"/>
                    <a:pt x="45750" y="32591"/>
                    <a:pt x="46312" y="30157"/>
                  </a:cubicBezTo>
                  <a:cubicBezTo>
                    <a:pt x="47005" y="27273"/>
                    <a:pt x="47566" y="24352"/>
                    <a:pt x="48147" y="21449"/>
                  </a:cubicBezTo>
                  <a:cubicBezTo>
                    <a:pt x="49065" y="16880"/>
                    <a:pt x="50787" y="12666"/>
                    <a:pt x="53596" y="8865"/>
                  </a:cubicBezTo>
                  <a:cubicBezTo>
                    <a:pt x="56124" y="5457"/>
                    <a:pt x="59289" y="2854"/>
                    <a:pt x="63409" y="1468"/>
                  </a:cubicBezTo>
                  <a:cubicBezTo>
                    <a:pt x="65373" y="794"/>
                    <a:pt x="67428" y="452"/>
                    <a:pt x="69495" y="452"/>
                  </a:cubicBezTo>
                  <a:cubicBezTo>
                    <a:pt x="70069" y="452"/>
                    <a:pt x="70644" y="479"/>
                    <a:pt x="71218" y="532"/>
                  </a:cubicBezTo>
                  <a:cubicBezTo>
                    <a:pt x="73166" y="719"/>
                    <a:pt x="74963" y="1449"/>
                    <a:pt x="76743" y="2217"/>
                  </a:cubicBezTo>
                  <a:cubicBezTo>
                    <a:pt x="77641" y="2591"/>
                    <a:pt x="78503" y="3078"/>
                    <a:pt x="79308" y="3659"/>
                  </a:cubicBezTo>
                  <a:cubicBezTo>
                    <a:pt x="81911" y="5588"/>
                    <a:pt x="84027" y="8116"/>
                    <a:pt x="85432" y="11037"/>
                  </a:cubicBezTo>
                  <a:cubicBezTo>
                    <a:pt x="86443" y="13060"/>
                    <a:pt x="87529" y="15045"/>
                    <a:pt x="88653" y="17011"/>
                  </a:cubicBezTo>
                  <a:cubicBezTo>
                    <a:pt x="89027" y="17629"/>
                    <a:pt x="89495" y="18191"/>
                    <a:pt x="90057" y="18640"/>
                  </a:cubicBezTo>
                  <a:cubicBezTo>
                    <a:pt x="91855" y="20251"/>
                    <a:pt x="94008" y="21187"/>
                    <a:pt x="96349" y="21749"/>
                  </a:cubicBezTo>
                  <a:cubicBezTo>
                    <a:pt x="97473" y="21992"/>
                    <a:pt x="98559" y="22292"/>
                    <a:pt x="99626" y="22648"/>
                  </a:cubicBezTo>
                  <a:cubicBezTo>
                    <a:pt x="100207" y="22816"/>
                    <a:pt x="100750" y="23097"/>
                    <a:pt x="101237" y="23453"/>
                  </a:cubicBezTo>
                  <a:cubicBezTo>
                    <a:pt x="102061" y="24127"/>
                    <a:pt x="102904" y="24839"/>
                    <a:pt x="103540" y="25681"/>
                  </a:cubicBezTo>
                  <a:cubicBezTo>
                    <a:pt x="105788" y="28734"/>
                    <a:pt x="106200" y="32086"/>
                    <a:pt x="104701" y="35550"/>
                  </a:cubicBezTo>
                  <a:cubicBezTo>
                    <a:pt x="103840" y="37573"/>
                    <a:pt x="102604" y="39408"/>
                    <a:pt x="101256" y="41168"/>
                  </a:cubicBezTo>
                  <a:cubicBezTo>
                    <a:pt x="98653" y="44595"/>
                    <a:pt x="96050" y="48041"/>
                    <a:pt x="93971" y="51824"/>
                  </a:cubicBezTo>
                  <a:cubicBezTo>
                    <a:pt x="92567" y="54314"/>
                    <a:pt x="91855" y="56955"/>
                    <a:pt x="92248" y="59782"/>
                  </a:cubicBezTo>
                  <a:cubicBezTo>
                    <a:pt x="92773" y="63696"/>
                    <a:pt x="94720" y="66730"/>
                    <a:pt x="98334" y="68603"/>
                  </a:cubicBezTo>
                  <a:cubicBezTo>
                    <a:pt x="101537" y="70269"/>
                    <a:pt x="104945" y="71318"/>
                    <a:pt x="108615" y="71468"/>
                  </a:cubicBezTo>
                  <a:cubicBezTo>
                    <a:pt x="109033" y="71487"/>
                    <a:pt x="109450" y="71498"/>
                    <a:pt x="109865" y="71498"/>
                  </a:cubicBezTo>
                  <a:cubicBezTo>
                    <a:pt x="111499" y="71498"/>
                    <a:pt x="113111" y="71323"/>
                    <a:pt x="114664" y="70756"/>
                  </a:cubicBezTo>
                  <a:cubicBezTo>
                    <a:pt x="115525" y="70438"/>
                    <a:pt x="116387" y="70138"/>
                    <a:pt x="117230" y="69820"/>
                  </a:cubicBezTo>
                  <a:cubicBezTo>
                    <a:pt x="120357" y="68640"/>
                    <a:pt x="122810" y="66618"/>
                    <a:pt x="124776" y="64015"/>
                  </a:cubicBezTo>
                  <a:cubicBezTo>
                    <a:pt x="124889" y="63865"/>
                    <a:pt x="124982" y="63696"/>
                    <a:pt x="125039" y="63509"/>
                  </a:cubicBezTo>
                  <a:cubicBezTo>
                    <a:pt x="125076" y="63434"/>
                    <a:pt x="124964" y="63303"/>
                    <a:pt x="124907" y="63209"/>
                  </a:cubicBezTo>
                  <a:cubicBezTo>
                    <a:pt x="124814" y="63247"/>
                    <a:pt x="124683" y="63266"/>
                    <a:pt x="124627" y="63340"/>
                  </a:cubicBezTo>
                  <a:cubicBezTo>
                    <a:pt x="124215" y="63865"/>
                    <a:pt x="123878" y="64445"/>
                    <a:pt x="123428" y="64932"/>
                  </a:cubicBezTo>
                  <a:cubicBezTo>
                    <a:pt x="121349" y="67254"/>
                    <a:pt x="118784" y="68790"/>
                    <a:pt x="115825" y="69876"/>
                  </a:cubicBezTo>
                  <a:cubicBezTo>
                    <a:pt x="113734" y="70672"/>
                    <a:pt x="111635" y="71001"/>
                    <a:pt x="109515" y="71001"/>
                  </a:cubicBezTo>
                  <a:cubicBezTo>
                    <a:pt x="108293" y="71001"/>
                    <a:pt x="107064" y="70892"/>
                    <a:pt x="105825" y="70700"/>
                  </a:cubicBezTo>
                  <a:cubicBezTo>
                    <a:pt x="103671" y="70363"/>
                    <a:pt x="101668" y="69595"/>
                    <a:pt x="99701" y="68752"/>
                  </a:cubicBezTo>
                  <a:cubicBezTo>
                    <a:pt x="97548" y="67835"/>
                    <a:pt x="95750" y="66524"/>
                    <a:pt x="94458" y="64558"/>
                  </a:cubicBezTo>
                  <a:cubicBezTo>
                    <a:pt x="93278" y="62760"/>
                    <a:pt x="92623" y="60663"/>
                    <a:pt x="92585" y="58528"/>
                  </a:cubicBezTo>
                  <a:cubicBezTo>
                    <a:pt x="92548" y="56187"/>
                    <a:pt x="93241" y="54033"/>
                    <a:pt x="94364" y="51992"/>
                  </a:cubicBezTo>
                  <a:cubicBezTo>
                    <a:pt x="96125" y="48827"/>
                    <a:pt x="98203" y="45887"/>
                    <a:pt x="100413" y="43003"/>
                  </a:cubicBezTo>
                  <a:cubicBezTo>
                    <a:pt x="101911" y="41093"/>
                    <a:pt x="103278" y="39090"/>
                    <a:pt x="104495" y="36973"/>
                  </a:cubicBezTo>
                  <a:cubicBezTo>
                    <a:pt x="106293" y="33790"/>
                    <a:pt x="106574" y="30513"/>
                    <a:pt x="105001" y="27198"/>
                  </a:cubicBezTo>
                  <a:cubicBezTo>
                    <a:pt x="103859" y="24820"/>
                    <a:pt x="102098" y="22985"/>
                    <a:pt x="99458" y="22086"/>
                  </a:cubicBezTo>
                  <a:cubicBezTo>
                    <a:pt x="98728" y="21842"/>
                    <a:pt x="97979" y="21636"/>
                    <a:pt x="97229" y="21468"/>
                  </a:cubicBezTo>
                  <a:cubicBezTo>
                    <a:pt x="95731" y="21131"/>
                    <a:pt x="94271" y="20737"/>
                    <a:pt x="92922" y="20045"/>
                  </a:cubicBezTo>
                  <a:cubicBezTo>
                    <a:pt x="91499" y="19277"/>
                    <a:pt x="90095" y="18434"/>
                    <a:pt x="89233" y="17048"/>
                  </a:cubicBezTo>
                  <a:cubicBezTo>
                    <a:pt x="88316" y="15588"/>
                    <a:pt x="87492" y="14090"/>
                    <a:pt x="86705" y="12554"/>
                  </a:cubicBezTo>
                  <a:cubicBezTo>
                    <a:pt x="85675" y="10569"/>
                    <a:pt x="84758" y="8565"/>
                    <a:pt x="83297" y="6824"/>
                  </a:cubicBezTo>
                  <a:cubicBezTo>
                    <a:pt x="81349" y="4483"/>
                    <a:pt x="79065" y="2573"/>
                    <a:pt x="76143" y="1449"/>
                  </a:cubicBezTo>
                  <a:cubicBezTo>
                    <a:pt x="73920" y="605"/>
                    <a:pt x="71696" y="0"/>
                    <a:pt x="6932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9" name="Google Shape;6369;p120"/>
            <p:cNvSpPr/>
            <p:nvPr/>
          </p:nvSpPr>
          <p:spPr>
            <a:xfrm>
              <a:off x="1298974" y="2449223"/>
              <a:ext cx="143473" cy="91171"/>
            </a:xfrm>
            <a:custGeom>
              <a:avLst/>
              <a:gdLst/>
              <a:ahLst/>
              <a:cxnLst/>
              <a:rect l="l" t="t" r="r" b="b"/>
              <a:pathLst>
                <a:path w="8202" h="5212" extrusionOk="0">
                  <a:moveTo>
                    <a:pt x="4507" y="1"/>
                  </a:moveTo>
                  <a:cubicBezTo>
                    <a:pt x="4433" y="1"/>
                    <a:pt x="4360" y="35"/>
                    <a:pt x="4311" y="108"/>
                  </a:cubicBezTo>
                  <a:cubicBezTo>
                    <a:pt x="3768" y="1307"/>
                    <a:pt x="3543" y="2599"/>
                    <a:pt x="3168" y="3854"/>
                  </a:cubicBezTo>
                  <a:cubicBezTo>
                    <a:pt x="3131" y="4004"/>
                    <a:pt x="3075" y="4135"/>
                    <a:pt x="3037" y="4285"/>
                  </a:cubicBezTo>
                  <a:cubicBezTo>
                    <a:pt x="3019" y="4359"/>
                    <a:pt x="2981" y="4434"/>
                    <a:pt x="2944" y="4509"/>
                  </a:cubicBezTo>
                  <a:cubicBezTo>
                    <a:pt x="2918" y="4535"/>
                    <a:pt x="2916" y="4549"/>
                    <a:pt x="2916" y="4549"/>
                  </a:cubicBezTo>
                  <a:cubicBezTo>
                    <a:pt x="2916" y="4549"/>
                    <a:pt x="2918" y="4531"/>
                    <a:pt x="2888" y="4491"/>
                  </a:cubicBezTo>
                  <a:cubicBezTo>
                    <a:pt x="2813" y="4322"/>
                    <a:pt x="2756" y="4153"/>
                    <a:pt x="2719" y="3985"/>
                  </a:cubicBezTo>
                  <a:cubicBezTo>
                    <a:pt x="2663" y="3816"/>
                    <a:pt x="2588" y="3648"/>
                    <a:pt x="2532" y="3479"/>
                  </a:cubicBezTo>
                  <a:lnTo>
                    <a:pt x="1839" y="1438"/>
                  </a:lnTo>
                  <a:cubicBezTo>
                    <a:pt x="1797" y="1332"/>
                    <a:pt x="1700" y="1274"/>
                    <a:pt x="1604" y="1274"/>
                  </a:cubicBezTo>
                  <a:cubicBezTo>
                    <a:pt x="1531" y="1274"/>
                    <a:pt x="1457" y="1309"/>
                    <a:pt x="1408" y="1382"/>
                  </a:cubicBezTo>
                  <a:cubicBezTo>
                    <a:pt x="940" y="2225"/>
                    <a:pt x="509" y="3086"/>
                    <a:pt x="79" y="3966"/>
                  </a:cubicBezTo>
                  <a:cubicBezTo>
                    <a:pt x="0" y="4149"/>
                    <a:pt x="168" y="4314"/>
                    <a:pt x="321" y="4314"/>
                  </a:cubicBezTo>
                  <a:cubicBezTo>
                    <a:pt x="387" y="4314"/>
                    <a:pt x="451" y="4283"/>
                    <a:pt x="491" y="4210"/>
                  </a:cubicBezTo>
                  <a:cubicBezTo>
                    <a:pt x="828" y="3479"/>
                    <a:pt x="1183" y="2768"/>
                    <a:pt x="1558" y="2075"/>
                  </a:cubicBezTo>
                  <a:cubicBezTo>
                    <a:pt x="1783" y="2711"/>
                    <a:pt x="2007" y="3367"/>
                    <a:pt x="2232" y="4004"/>
                  </a:cubicBezTo>
                  <a:cubicBezTo>
                    <a:pt x="2344" y="4303"/>
                    <a:pt x="2401" y="4715"/>
                    <a:pt x="2644" y="4940"/>
                  </a:cubicBezTo>
                  <a:cubicBezTo>
                    <a:pt x="2733" y="5021"/>
                    <a:pt x="2840" y="5060"/>
                    <a:pt x="2943" y="5060"/>
                  </a:cubicBezTo>
                  <a:cubicBezTo>
                    <a:pt x="3078" y="5060"/>
                    <a:pt x="3206" y="4993"/>
                    <a:pt x="3281" y="4865"/>
                  </a:cubicBezTo>
                  <a:cubicBezTo>
                    <a:pt x="3468" y="4528"/>
                    <a:pt x="3580" y="4191"/>
                    <a:pt x="3655" y="3816"/>
                  </a:cubicBezTo>
                  <a:cubicBezTo>
                    <a:pt x="3768" y="3442"/>
                    <a:pt x="3861" y="3049"/>
                    <a:pt x="3974" y="2655"/>
                  </a:cubicBezTo>
                  <a:cubicBezTo>
                    <a:pt x="4105" y="2112"/>
                    <a:pt x="4255" y="1569"/>
                    <a:pt x="4442" y="1045"/>
                  </a:cubicBezTo>
                  <a:cubicBezTo>
                    <a:pt x="4536" y="1625"/>
                    <a:pt x="4648" y="2187"/>
                    <a:pt x="4742" y="2768"/>
                  </a:cubicBezTo>
                  <a:cubicBezTo>
                    <a:pt x="4816" y="3161"/>
                    <a:pt x="4873" y="3573"/>
                    <a:pt x="4966" y="3966"/>
                  </a:cubicBezTo>
                  <a:cubicBezTo>
                    <a:pt x="5004" y="4341"/>
                    <a:pt x="5097" y="4696"/>
                    <a:pt x="5247" y="5034"/>
                  </a:cubicBezTo>
                  <a:cubicBezTo>
                    <a:pt x="5310" y="5149"/>
                    <a:pt x="5431" y="5211"/>
                    <a:pt x="5556" y="5211"/>
                  </a:cubicBezTo>
                  <a:cubicBezTo>
                    <a:pt x="5654" y="5211"/>
                    <a:pt x="5753" y="5172"/>
                    <a:pt x="5828" y="5090"/>
                  </a:cubicBezTo>
                  <a:cubicBezTo>
                    <a:pt x="6052" y="4828"/>
                    <a:pt x="6202" y="4416"/>
                    <a:pt x="6352" y="4097"/>
                  </a:cubicBezTo>
                  <a:cubicBezTo>
                    <a:pt x="6614" y="3517"/>
                    <a:pt x="6914" y="2936"/>
                    <a:pt x="7232" y="2374"/>
                  </a:cubicBezTo>
                  <a:cubicBezTo>
                    <a:pt x="7326" y="2693"/>
                    <a:pt x="7401" y="3011"/>
                    <a:pt x="7438" y="3311"/>
                  </a:cubicBezTo>
                  <a:cubicBezTo>
                    <a:pt x="7532" y="3760"/>
                    <a:pt x="7625" y="4210"/>
                    <a:pt x="7738" y="4640"/>
                  </a:cubicBezTo>
                  <a:cubicBezTo>
                    <a:pt x="7753" y="4764"/>
                    <a:pt x="7840" y="4818"/>
                    <a:pt x="7931" y="4818"/>
                  </a:cubicBezTo>
                  <a:cubicBezTo>
                    <a:pt x="8061" y="4818"/>
                    <a:pt x="8201" y="4711"/>
                    <a:pt x="8168" y="4547"/>
                  </a:cubicBezTo>
                  <a:cubicBezTo>
                    <a:pt x="8056" y="4022"/>
                    <a:pt x="7944" y="3517"/>
                    <a:pt x="7831" y="3011"/>
                  </a:cubicBezTo>
                  <a:cubicBezTo>
                    <a:pt x="7738" y="2599"/>
                    <a:pt x="7700" y="2131"/>
                    <a:pt x="7382" y="1813"/>
                  </a:cubicBezTo>
                  <a:cubicBezTo>
                    <a:pt x="7335" y="1774"/>
                    <a:pt x="7279" y="1754"/>
                    <a:pt x="7223" y="1754"/>
                  </a:cubicBezTo>
                  <a:cubicBezTo>
                    <a:pt x="7145" y="1754"/>
                    <a:pt x="7070" y="1792"/>
                    <a:pt x="7026" y="1869"/>
                  </a:cubicBezTo>
                  <a:cubicBezTo>
                    <a:pt x="6708" y="2337"/>
                    <a:pt x="6446" y="2824"/>
                    <a:pt x="6202" y="3329"/>
                  </a:cubicBezTo>
                  <a:cubicBezTo>
                    <a:pt x="6090" y="3573"/>
                    <a:pt x="5977" y="3816"/>
                    <a:pt x="5865" y="4060"/>
                  </a:cubicBezTo>
                  <a:cubicBezTo>
                    <a:pt x="5809" y="4191"/>
                    <a:pt x="5734" y="4322"/>
                    <a:pt x="5659" y="4453"/>
                  </a:cubicBezTo>
                  <a:cubicBezTo>
                    <a:pt x="5640" y="4491"/>
                    <a:pt x="5622" y="4584"/>
                    <a:pt x="5565" y="4659"/>
                  </a:cubicBezTo>
                  <a:cubicBezTo>
                    <a:pt x="5547" y="4547"/>
                    <a:pt x="5509" y="4378"/>
                    <a:pt x="5509" y="4322"/>
                  </a:cubicBezTo>
                  <a:cubicBezTo>
                    <a:pt x="5453" y="4153"/>
                    <a:pt x="5416" y="3985"/>
                    <a:pt x="5397" y="3816"/>
                  </a:cubicBezTo>
                  <a:cubicBezTo>
                    <a:pt x="5303" y="3404"/>
                    <a:pt x="5247" y="3011"/>
                    <a:pt x="5172" y="2599"/>
                  </a:cubicBezTo>
                  <a:lnTo>
                    <a:pt x="4742" y="165"/>
                  </a:lnTo>
                  <a:cubicBezTo>
                    <a:pt x="4699" y="59"/>
                    <a:pt x="4603" y="1"/>
                    <a:pt x="450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0" name="Google Shape;6370;p120"/>
            <p:cNvSpPr/>
            <p:nvPr/>
          </p:nvSpPr>
          <p:spPr>
            <a:xfrm>
              <a:off x="2541583" y="2002991"/>
              <a:ext cx="158500" cy="117934"/>
            </a:xfrm>
            <a:custGeom>
              <a:avLst/>
              <a:gdLst/>
              <a:ahLst/>
              <a:cxnLst/>
              <a:rect l="l" t="t" r="r" b="b"/>
              <a:pathLst>
                <a:path w="9061" h="6742" extrusionOk="0">
                  <a:moveTo>
                    <a:pt x="3385" y="1"/>
                  </a:moveTo>
                  <a:cubicBezTo>
                    <a:pt x="3008" y="1"/>
                    <a:pt x="2425" y="350"/>
                    <a:pt x="2225" y="450"/>
                  </a:cubicBezTo>
                  <a:cubicBezTo>
                    <a:pt x="1532" y="768"/>
                    <a:pt x="858" y="1143"/>
                    <a:pt x="222" y="1555"/>
                  </a:cubicBezTo>
                  <a:cubicBezTo>
                    <a:pt x="0" y="1681"/>
                    <a:pt x="126" y="1982"/>
                    <a:pt x="328" y="1982"/>
                  </a:cubicBezTo>
                  <a:cubicBezTo>
                    <a:pt x="366" y="1982"/>
                    <a:pt x="406" y="1971"/>
                    <a:pt x="446" y="1948"/>
                  </a:cubicBezTo>
                  <a:cubicBezTo>
                    <a:pt x="971" y="1611"/>
                    <a:pt x="1532" y="1293"/>
                    <a:pt x="2094" y="1012"/>
                  </a:cubicBezTo>
                  <a:cubicBezTo>
                    <a:pt x="2375" y="862"/>
                    <a:pt x="2656" y="731"/>
                    <a:pt x="2937" y="600"/>
                  </a:cubicBezTo>
                  <a:cubicBezTo>
                    <a:pt x="2993" y="581"/>
                    <a:pt x="3068" y="544"/>
                    <a:pt x="3124" y="506"/>
                  </a:cubicBezTo>
                  <a:lnTo>
                    <a:pt x="3218" y="469"/>
                  </a:lnTo>
                  <a:cubicBezTo>
                    <a:pt x="3237" y="441"/>
                    <a:pt x="3246" y="427"/>
                    <a:pt x="3248" y="427"/>
                  </a:cubicBezTo>
                  <a:lnTo>
                    <a:pt x="3248" y="427"/>
                  </a:lnTo>
                  <a:cubicBezTo>
                    <a:pt x="3251" y="427"/>
                    <a:pt x="3246" y="441"/>
                    <a:pt x="3237" y="469"/>
                  </a:cubicBezTo>
                  <a:cubicBezTo>
                    <a:pt x="3218" y="619"/>
                    <a:pt x="3162" y="768"/>
                    <a:pt x="3087" y="881"/>
                  </a:cubicBezTo>
                  <a:cubicBezTo>
                    <a:pt x="2675" y="1986"/>
                    <a:pt x="2113" y="3034"/>
                    <a:pt x="1851" y="4195"/>
                  </a:cubicBezTo>
                  <a:cubicBezTo>
                    <a:pt x="1821" y="4343"/>
                    <a:pt x="1943" y="4467"/>
                    <a:pt x="2079" y="4467"/>
                  </a:cubicBezTo>
                  <a:cubicBezTo>
                    <a:pt x="2115" y="4467"/>
                    <a:pt x="2152" y="4459"/>
                    <a:pt x="2188" y="4439"/>
                  </a:cubicBezTo>
                  <a:cubicBezTo>
                    <a:pt x="3667" y="3671"/>
                    <a:pt x="4697" y="2341"/>
                    <a:pt x="6083" y="1442"/>
                  </a:cubicBezTo>
                  <a:lnTo>
                    <a:pt x="6083" y="1442"/>
                  </a:lnTo>
                  <a:cubicBezTo>
                    <a:pt x="5390" y="2903"/>
                    <a:pt x="4697" y="4364"/>
                    <a:pt x="4004" y="5825"/>
                  </a:cubicBezTo>
                  <a:cubicBezTo>
                    <a:pt x="3936" y="5978"/>
                    <a:pt x="4055" y="6148"/>
                    <a:pt x="4204" y="6148"/>
                  </a:cubicBezTo>
                  <a:cubicBezTo>
                    <a:pt x="4218" y="6148"/>
                    <a:pt x="4233" y="6146"/>
                    <a:pt x="4248" y="6143"/>
                  </a:cubicBezTo>
                  <a:cubicBezTo>
                    <a:pt x="4885" y="5993"/>
                    <a:pt x="5371" y="5581"/>
                    <a:pt x="5877" y="5188"/>
                  </a:cubicBezTo>
                  <a:cubicBezTo>
                    <a:pt x="6476" y="4720"/>
                    <a:pt x="7076" y="4251"/>
                    <a:pt x="7694" y="3802"/>
                  </a:cubicBezTo>
                  <a:cubicBezTo>
                    <a:pt x="7795" y="3734"/>
                    <a:pt x="8329" y="3281"/>
                    <a:pt x="8497" y="3281"/>
                  </a:cubicBezTo>
                  <a:cubicBezTo>
                    <a:pt x="8514" y="3281"/>
                    <a:pt x="8527" y="3286"/>
                    <a:pt x="8536" y="3296"/>
                  </a:cubicBezTo>
                  <a:cubicBezTo>
                    <a:pt x="8555" y="3334"/>
                    <a:pt x="8405" y="3708"/>
                    <a:pt x="8386" y="3783"/>
                  </a:cubicBezTo>
                  <a:cubicBezTo>
                    <a:pt x="8349" y="3952"/>
                    <a:pt x="8293" y="4120"/>
                    <a:pt x="8237" y="4289"/>
                  </a:cubicBezTo>
                  <a:lnTo>
                    <a:pt x="7600" y="6480"/>
                  </a:lnTo>
                  <a:cubicBezTo>
                    <a:pt x="7555" y="6638"/>
                    <a:pt x="7700" y="6742"/>
                    <a:pt x="7839" y="6742"/>
                  </a:cubicBezTo>
                  <a:cubicBezTo>
                    <a:pt x="7931" y="6742"/>
                    <a:pt x="8020" y="6696"/>
                    <a:pt x="8049" y="6592"/>
                  </a:cubicBezTo>
                  <a:cubicBezTo>
                    <a:pt x="8293" y="5750"/>
                    <a:pt x="8536" y="4926"/>
                    <a:pt x="8780" y="4102"/>
                  </a:cubicBezTo>
                  <a:cubicBezTo>
                    <a:pt x="8855" y="3821"/>
                    <a:pt x="9061" y="3409"/>
                    <a:pt x="8967" y="3090"/>
                  </a:cubicBezTo>
                  <a:cubicBezTo>
                    <a:pt x="8888" y="2894"/>
                    <a:pt x="8710" y="2780"/>
                    <a:pt x="8520" y="2780"/>
                  </a:cubicBezTo>
                  <a:cubicBezTo>
                    <a:pt x="8438" y="2780"/>
                    <a:pt x="8353" y="2802"/>
                    <a:pt x="8274" y="2847"/>
                  </a:cubicBezTo>
                  <a:cubicBezTo>
                    <a:pt x="7918" y="3072"/>
                    <a:pt x="7562" y="3315"/>
                    <a:pt x="7244" y="3577"/>
                  </a:cubicBezTo>
                  <a:cubicBezTo>
                    <a:pt x="6907" y="3839"/>
                    <a:pt x="6570" y="4083"/>
                    <a:pt x="6233" y="4345"/>
                  </a:cubicBezTo>
                  <a:cubicBezTo>
                    <a:pt x="5727" y="4720"/>
                    <a:pt x="5222" y="5225"/>
                    <a:pt x="4641" y="5525"/>
                  </a:cubicBezTo>
                  <a:lnTo>
                    <a:pt x="6776" y="1031"/>
                  </a:lnTo>
                  <a:cubicBezTo>
                    <a:pt x="6855" y="856"/>
                    <a:pt x="6720" y="695"/>
                    <a:pt x="6563" y="695"/>
                  </a:cubicBezTo>
                  <a:cubicBezTo>
                    <a:pt x="6534" y="695"/>
                    <a:pt x="6505" y="701"/>
                    <a:pt x="6476" y="712"/>
                  </a:cubicBezTo>
                  <a:cubicBezTo>
                    <a:pt x="4922" y="1480"/>
                    <a:pt x="3855" y="2866"/>
                    <a:pt x="2431" y="3783"/>
                  </a:cubicBezTo>
                  <a:cubicBezTo>
                    <a:pt x="2581" y="3259"/>
                    <a:pt x="2787" y="2753"/>
                    <a:pt x="3012" y="2248"/>
                  </a:cubicBezTo>
                  <a:cubicBezTo>
                    <a:pt x="3143" y="1929"/>
                    <a:pt x="3293" y="1611"/>
                    <a:pt x="3424" y="1274"/>
                  </a:cubicBezTo>
                  <a:cubicBezTo>
                    <a:pt x="3536" y="1012"/>
                    <a:pt x="3723" y="637"/>
                    <a:pt x="3723" y="338"/>
                  </a:cubicBezTo>
                  <a:cubicBezTo>
                    <a:pt x="3711" y="88"/>
                    <a:pt x="3574" y="1"/>
                    <a:pt x="33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1" name="Google Shape;6371;p120"/>
            <p:cNvSpPr/>
            <p:nvPr/>
          </p:nvSpPr>
          <p:spPr>
            <a:xfrm>
              <a:off x="2596877" y="2788840"/>
              <a:ext cx="113684" cy="134920"/>
            </a:xfrm>
            <a:custGeom>
              <a:avLst/>
              <a:gdLst/>
              <a:ahLst/>
              <a:cxnLst/>
              <a:rect l="l" t="t" r="r" b="b"/>
              <a:pathLst>
                <a:path w="6499" h="7713" extrusionOk="0">
                  <a:moveTo>
                    <a:pt x="2941" y="1"/>
                  </a:moveTo>
                  <a:cubicBezTo>
                    <a:pt x="2079" y="57"/>
                    <a:pt x="1218" y="225"/>
                    <a:pt x="394" y="506"/>
                  </a:cubicBezTo>
                  <a:cubicBezTo>
                    <a:pt x="140" y="591"/>
                    <a:pt x="223" y="950"/>
                    <a:pt x="434" y="950"/>
                  </a:cubicBezTo>
                  <a:cubicBezTo>
                    <a:pt x="457" y="950"/>
                    <a:pt x="481" y="946"/>
                    <a:pt x="506" y="937"/>
                  </a:cubicBezTo>
                  <a:cubicBezTo>
                    <a:pt x="1124" y="731"/>
                    <a:pt x="1761" y="581"/>
                    <a:pt x="2416" y="506"/>
                  </a:cubicBezTo>
                  <a:lnTo>
                    <a:pt x="2416" y="506"/>
                  </a:lnTo>
                  <a:cubicBezTo>
                    <a:pt x="1667" y="1405"/>
                    <a:pt x="900" y="2266"/>
                    <a:pt x="113" y="3109"/>
                  </a:cubicBezTo>
                  <a:cubicBezTo>
                    <a:pt x="1" y="3222"/>
                    <a:pt x="38" y="3390"/>
                    <a:pt x="150" y="3465"/>
                  </a:cubicBezTo>
                  <a:cubicBezTo>
                    <a:pt x="310" y="3540"/>
                    <a:pt x="483" y="3577"/>
                    <a:pt x="656" y="3577"/>
                  </a:cubicBezTo>
                  <a:cubicBezTo>
                    <a:pt x="829" y="3577"/>
                    <a:pt x="1003" y="3540"/>
                    <a:pt x="1162" y="3465"/>
                  </a:cubicBezTo>
                  <a:cubicBezTo>
                    <a:pt x="1574" y="3334"/>
                    <a:pt x="1967" y="3165"/>
                    <a:pt x="2360" y="2997"/>
                  </a:cubicBezTo>
                  <a:cubicBezTo>
                    <a:pt x="3222" y="2678"/>
                    <a:pt x="4102" y="2379"/>
                    <a:pt x="4982" y="2117"/>
                  </a:cubicBezTo>
                  <a:cubicBezTo>
                    <a:pt x="5019" y="2098"/>
                    <a:pt x="5076" y="2079"/>
                    <a:pt x="5113" y="2079"/>
                  </a:cubicBezTo>
                  <a:cubicBezTo>
                    <a:pt x="5038" y="2154"/>
                    <a:pt x="4963" y="2229"/>
                    <a:pt x="4870" y="2304"/>
                  </a:cubicBezTo>
                  <a:lnTo>
                    <a:pt x="4401" y="2772"/>
                  </a:lnTo>
                  <a:lnTo>
                    <a:pt x="3371" y="3783"/>
                  </a:lnTo>
                  <a:lnTo>
                    <a:pt x="1405" y="5731"/>
                  </a:lnTo>
                  <a:cubicBezTo>
                    <a:pt x="1272" y="5865"/>
                    <a:pt x="1376" y="6117"/>
                    <a:pt x="1547" y="6117"/>
                  </a:cubicBezTo>
                  <a:cubicBezTo>
                    <a:pt x="1567" y="6117"/>
                    <a:pt x="1589" y="6114"/>
                    <a:pt x="1611" y="6105"/>
                  </a:cubicBezTo>
                  <a:lnTo>
                    <a:pt x="3896" y="5281"/>
                  </a:lnTo>
                  <a:lnTo>
                    <a:pt x="5019" y="4888"/>
                  </a:lnTo>
                  <a:lnTo>
                    <a:pt x="5544" y="4701"/>
                  </a:lnTo>
                  <a:cubicBezTo>
                    <a:pt x="5656" y="4645"/>
                    <a:pt x="5787" y="4607"/>
                    <a:pt x="5900" y="4570"/>
                  </a:cubicBezTo>
                  <a:lnTo>
                    <a:pt x="5900" y="4570"/>
                  </a:lnTo>
                  <a:cubicBezTo>
                    <a:pt x="5413" y="5506"/>
                    <a:pt x="4907" y="6443"/>
                    <a:pt x="4401" y="7379"/>
                  </a:cubicBezTo>
                  <a:cubicBezTo>
                    <a:pt x="4299" y="7559"/>
                    <a:pt x="4451" y="7712"/>
                    <a:pt x="4606" y="7712"/>
                  </a:cubicBezTo>
                  <a:cubicBezTo>
                    <a:pt x="4677" y="7712"/>
                    <a:pt x="4748" y="7680"/>
                    <a:pt x="4795" y="7604"/>
                  </a:cubicBezTo>
                  <a:lnTo>
                    <a:pt x="6461" y="4514"/>
                  </a:lnTo>
                  <a:cubicBezTo>
                    <a:pt x="6499" y="4401"/>
                    <a:pt x="6461" y="4289"/>
                    <a:pt x="6368" y="4233"/>
                  </a:cubicBezTo>
                  <a:cubicBezTo>
                    <a:pt x="6243" y="4174"/>
                    <a:pt x="6122" y="4150"/>
                    <a:pt x="6001" y="4150"/>
                  </a:cubicBezTo>
                  <a:cubicBezTo>
                    <a:pt x="5812" y="4150"/>
                    <a:pt x="5625" y="4209"/>
                    <a:pt x="5431" y="4289"/>
                  </a:cubicBezTo>
                  <a:lnTo>
                    <a:pt x="4102" y="4757"/>
                  </a:lnTo>
                  <a:lnTo>
                    <a:pt x="2454" y="5338"/>
                  </a:lnTo>
                  <a:lnTo>
                    <a:pt x="2454" y="5338"/>
                  </a:lnTo>
                  <a:lnTo>
                    <a:pt x="3952" y="3877"/>
                  </a:lnTo>
                  <a:lnTo>
                    <a:pt x="5057" y="2772"/>
                  </a:lnTo>
                  <a:cubicBezTo>
                    <a:pt x="5282" y="2547"/>
                    <a:pt x="5806" y="2210"/>
                    <a:pt x="5600" y="1836"/>
                  </a:cubicBezTo>
                  <a:cubicBezTo>
                    <a:pt x="5518" y="1672"/>
                    <a:pt x="5383" y="1620"/>
                    <a:pt x="5234" y="1620"/>
                  </a:cubicBezTo>
                  <a:cubicBezTo>
                    <a:pt x="5040" y="1620"/>
                    <a:pt x="4822" y="1708"/>
                    <a:pt x="4664" y="1761"/>
                  </a:cubicBezTo>
                  <a:cubicBezTo>
                    <a:pt x="4177" y="1911"/>
                    <a:pt x="3690" y="2060"/>
                    <a:pt x="3203" y="2248"/>
                  </a:cubicBezTo>
                  <a:cubicBezTo>
                    <a:pt x="2716" y="2416"/>
                    <a:pt x="2229" y="2585"/>
                    <a:pt x="1742" y="2772"/>
                  </a:cubicBezTo>
                  <a:cubicBezTo>
                    <a:pt x="1480" y="2866"/>
                    <a:pt x="1068" y="3109"/>
                    <a:pt x="712" y="3128"/>
                  </a:cubicBezTo>
                  <a:cubicBezTo>
                    <a:pt x="1536" y="2229"/>
                    <a:pt x="2341" y="1330"/>
                    <a:pt x="3109" y="375"/>
                  </a:cubicBezTo>
                  <a:cubicBezTo>
                    <a:pt x="3222" y="244"/>
                    <a:pt x="3128" y="19"/>
                    <a:pt x="29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2" name="Google Shape;6372;p120"/>
            <p:cNvSpPr/>
            <p:nvPr/>
          </p:nvSpPr>
          <p:spPr>
            <a:xfrm>
              <a:off x="1087736" y="1972764"/>
              <a:ext cx="589655" cy="425628"/>
            </a:xfrm>
            <a:custGeom>
              <a:avLst/>
              <a:gdLst/>
              <a:ahLst/>
              <a:cxnLst/>
              <a:rect l="l" t="t" r="r" b="b"/>
              <a:pathLst>
                <a:path w="33709" h="24332" extrusionOk="0">
                  <a:moveTo>
                    <a:pt x="28080" y="1"/>
                  </a:moveTo>
                  <a:cubicBezTo>
                    <a:pt x="27310" y="1"/>
                    <a:pt x="26539" y="34"/>
                    <a:pt x="25769" y="81"/>
                  </a:cubicBezTo>
                  <a:cubicBezTo>
                    <a:pt x="23877" y="174"/>
                    <a:pt x="21986" y="287"/>
                    <a:pt x="20095" y="380"/>
                  </a:cubicBezTo>
                  <a:cubicBezTo>
                    <a:pt x="16368" y="605"/>
                    <a:pt x="12623" y="773"/>
                    <a:pt x="8896" y="1036"/>
                  </a:cubicBezTo>
                  <a:cubicBezTo>
                    <a:pt x="7042" y="1148"/>
                    <a:pt x="5207" y="1317"/>
                    <a:pt x="3390" y="1579"/>
                  </a:cubicBezTo>
                  <a:cubicBezTo>
                    <a:pt x="2623" y="1672"/>
                    <a:pt x="1780" y="1729"/>
                    <a:pt x="1106" y="2103"/>
                  </a:cubicBezTo>
                  <a:cubicBezTo>
                    <a:pt x="544" y="2421"/>
                    <a:pt x="188" y="3002"/>
                    <a:pt x="132" y="3639"/>
                  </a:cubicBezTo>
                  <a:cubicBezTo>
                    <a:pt x="95" y="4032"/>
                    <a:pt x="113" y="4425"/>
                    <a:pt x="188" y="4800"/>
                  </a:cubicBezTo>
                  <a:cubicBezTo>
                    <a:pt x="1" y="8096"/>
                    <a:pt x="38" y="11410"/>
                    <a:pt x="301" y="14706"/>
                  </a:cubicBezTo>
                  <a:cubicBezTo>
                    <a:pt x="450" y="16485"/>
                    <a:pt x="656" y="18264"/>
                    <a:pt x="919" y="20043"/>
                  </a:cubicBezTo>
                  <a:cubicBezTo>
                    <a:pt x="1012" y="20886"/>
                    <a:pt x="1162" y="21729"/>
                    <a:pt x="1368" y="22552"/>
                  </a:cubicBezTo>
                  <a:cubicBezTo>
                    <a:pt x="1518" y="23245"/>
                    <a:pt x="2023" y="23770"/>
                    <a:pt x="2698" y="23957"/>
                  </a:cubicBezTo>
                  <a:cubicBezTo>
                    <a:pt x="3522" y="24144"/>
                    <a:pt x="4346" y="24238"/>
                    <a:pt x="5188" y="24257"/>
                  </a:cubicBezTo>
                  <a:cubicBezTo>
                    <a:pt x="6106" y="24332"/>
                    <a:pt x="7023" y="24332"/>
                    <a:pt x="7960" y="24332"/>
                  </a:cubicBezTo>
                  <a:cubicBezTo>
                    <a:pt x="9851" y="24313"/>
                    <a:pt x="11724" y="24238"/>
                    <a:pt x="13597" y="24163"/>
                  </a:cubicBezTo>
                  <a:cubicBezTo>
                    <a:pt x="17379" y="24032"/>
                    <a:pt x="21143" y="23845"/>
                    <a:pt x="24926" y="23582"/>
                  </a:cubicBezTo>
                  <a:cubicBezTo>
                    <a:pt x="26780" y="23451"/>
                    <a:pt x="28615" y="23320"/>
                    <a:pt x="30469" y="23170"/>
                  </a:cubicBezTo>
                  <a:cubicBezTo>
                    <a:pt x="31200" y="23096"/>
                    <a:pt x="32117" y="23152"/>
                    <a:pt x="32735" y="22702"/>
                  </a:cubicBezTo>
                  <a:cubicBezTo>
                    <a:pt x="33316" y="22272"/>
                    <a:pt x="33409" y="21523"/>
                    <a:pt x="33503" y="20867"/>
                  </a:cubicBezTo>
                  <a:cubicBezTo>
                    <a:pt x="33690" y="19107"/>
                    <a:pt x="33709" y="17328"/>
                    <a:pt x="33559" y="15567"/>
                  </a:cubicBezTo>
                  <a:cubicBezTo>
                    <a:pt x="33465" y="13770"/>
                    <a:pt x="33297" y="11972"/>
                    <a:pt x="33072" y="10174"/>
                  </a:cubicBezTo>
                  <a:cubicBezTo>
                    <a:pt x="32866" y="8433"/>
                    <a:pt x="32623" y="6710"/>
                    <a:pt x="32304" y="4987"/>
                  </a:cubicBezTo>
                  <a:cubicBezTo>
                    <a:pt x="32136" y="4088"/>
                    <a:pt x="31967" y="3208"/>
                    <a:pt x="31780" y="2328"/>
                  </a:cubicBezTo>
                  <a:cubicBezTo>
                    <a:pt x="31649" y="1654"/>
                    <a:pt x="31593" y="755"/>
                    <a:pt x="30919" y="362"/>
                  </a:cubicBezTo>
                  <a:cubicBezTo>
                    <a:pt x="30638" y="212"/>
                    <a:pt x="30319" y="118"/>
                    <a:pt x="30001" y="99"/>
                  </a:cubicBezTo>
                  <a:cubicBezTo>
                    <a:pt x="29533" y="43"/>
                    <a:pt x="29046" y="6"/>
                    <a:pt x="28578" y="6"/>
                  </a:cubicBezTo>
                  <a:cubicBezTo>
                    <a:pt x="28412" y="2"/>
                    <a:pt x="28246" y="1"/>
                    <a:pt x="280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3" name="Google Shape;6373;p120"/>
            <p:cNvSpPr/>
            <p:nvPr/>
          </p:nvSpPr>
          <p:spPr>
            <a:xfrm>
              <a:off x="1068424" y="1952123"/>
              <a:ext cx="590634" cy="432327"/>
            </a:xfrm>
            <a:custGeom>
              <a:avLst/>
              <a:gdLst/>
              <a:ahLst/>
              <a:cxnLst/>
              <a:rect l="l" t="t" r="r" b="b"/>
              <a:pathLst>
                <a:path w="33765" h="24715" extrusionOk="0">
                  <a:moveTo>
                    <a:pt x="26203" y="0"/>
                  </a:moveTo>
                  <a:cubicBezTo>
                    <a:pt x="24887" y="0"/>
                    <a:pt x="23571" y="86"/>
                    <a:pt x="22266" y="156"/>
                  </a:cubicBezTo>
                  <a:cubicBezTo>
                    <a:pt x="19981" y="268"/>
                    <a:pt x="17716" y="474"/>
                    <a:pt x="15431" y="680"/>
                  </a:cubicBezTo>
                  <a:cubicBezTo>
                    <a:pt x="13202" y="867"/>
                    <a:pt x="10974" y="1092"/>
                    <a:pt x="8764" y="1336"/>
                  </a:cubicBezTo>
                  <a:cubicBezTo>
                    <a:pt x="8652" y="1354"/>
                    <a:pt x="8558" y="1485"/>
                    <a:pt x="8465" y="1560"/>
                  </a:cubicBezTo>
                  <a:cubicBezTo>
                    <a:pt x="8558" y="1635"/>
                    <a:pt x="8671" y="1710"/>
                    <a:pt x="8783" y="1785"/>
                  </a:cubicBezTo>
                  <a:cubicBezTo>
                    <a:pt x="8797" y="1794"/>
                    <a:pt x="8814" y="1798"/>
                    <a:pt x="8834" y="1798"/>
                  </a:cubicBezTo>
                  <a:cubicBezTo>
                    <a:pt x="8893" y="1798"/>
                    <a:pt x="8970" y="1766"/>
                    <a:pt x="9026" y="1766"/>
                  </a:cubicBezTo>
                  <a:cubicBezTo>
                    <a:pt x="10487" y="1598"/>
                    <a:pt x="11929" y="1392"/>
                    <a:pt x="13390" y="1261"/>
                  </a:cubicBezTo>
                  <a:cubicBezTo>
                    <a:pt x="15375" y="1092"/>
                    <a:pt x="17378" y="942"/>
                    <a:pt x="19382" y="830"/>
                  </a:cubicBezTo>
                  <a:cubicBezTo>
                    <a:pt x="21723" y="680"/>
                    <a:pt x="24083" y="549"/>
                    <a:pt x="26423" y="493"/>
                  </a:cubicBezTo>
                  <a:cubicBezTo>
                    <a:pt x="26481" y="492"/>
                    <a:pt x="26538" y="491"/>
                    <a:pt x="26595" y="491"/>
                  </a:cubicBezTo>
                  <a:cubicBezTo>
                    <a:pt x="27639" y="491"/>
                    <a:pt x="28655" y="648"/>
                    <a:pt x="29738" y="755"/>
                  </a:cubicBezTo>
                  <a:cubicBezTo>
                    <a:pt x="30862" y="867"/>
                    <a:pt x="31442" y="1504"/>
                    <a:pt x="31573" y="2571"/>
                  </a:cubicBezTo>
                  <a:cubicBezTo>
                    <a:pt x="31892" y="5287"/>
                    <a:pt x="32266" y="8002"/>
                    <a:pt x="32547" y="10718"/>
                  </a:cubicBezTo>
                  <a:cubicBezTo>
                    <a:pt x="32828" y="13470"/>
                    <a:pt x="33034" y="16242"/>
                    <a:pt x="33277" y="19013"/>
                  </a:cubicBezTo>
                  <a:cubicBezTo>
                    <a:pt x="33390" y="20212"/>
                    <a:pt x="33296" y="21410"/>
                    <a:pt x="32978" y="22571"/>
                  </a:cubicBezTo>
                  <a:cubicBezTo>
                    <a:pt x="32884" y="23002"/>
                    <a:pt x="32528" y="23320"/>
                    <a:pt x="32098" y="23377"/>
                  </a:cubicBezTo>
                  <a:cubicBezTo>
                    <a:pt x="31873" y="23433"/>
                    <a:pt x="31629" y="23470"/>
                    <a:pt x="31405" y="23489"/>
                  </a:cubicBezTo>
                  <a:cubicBezTo>
                    <a:pt x="28202" y="23601"/>
                    <a:pt x="25019" y="23695"/>
                    <a:pt x="21817" y="23826"/>
                  </a:cubicBezTo>
                  <a:cubicBezTo>
                    <a:pt x="19588" y="23901"/>
                    <a:pt x="17341" y="24013"/>
                    <a:pt x="15094" y="24088"/>
                  </a:cubicBezTo>
                  <a:cubicBezTo>
                    <a:pt x="12641" y="24182"/>
                    <a:pt x="10187" y="24294"/>
                    <a:pt x="7715" y="24294"/>
                  </a:cubicBezTo>
                  <a:cubicBezTo>
                    <a:pt x="7618" y="24295"/>
                    <a:pt x="7521" y="24296"/>
                    <a:pt x="7424" y="24296"/>
                  </a:cubicBezTo>
                  <a:cubicBezTo>
                    <a:pt x="5834" y="24296"/>
                    <a:pt x="4228" y="24157"/>
                    <a:pt x="2622" y="24051"/>
                  </a:cubicBezTo>
                  <a:cubicBezTo>
                    <a:pt x="1854" y="23995"/>
                    <a:pt x="1517" y="23676"/>
                    <a:pt x="1348" y="22946"/>
                  </a:cubicBezTo>
                  <a:cubicBezTo>
                    <a:pt x="1217" y="22459"/>
                    <a:pt x="1142" y="21972"/>
                    <a:pt x="1105" y="21467"/>
                  </a:cubicBezTo>
                  <a:cubicBezTo>
                    <a:pt x="918" y="18751"/>
                    <a:pt x="749" y="16036"/>
                    <a:pt x="581" y="13321"/>
                  </a:cubicBezTo>
                  <a:cubicBezTo>
                    <a:pt x="524" y="12422"/>
                    <a:pt x="506" y="11504"/>
                    <a:pt x="431" y="10586"/>
                  </a:cubicBezTo>
                  <a:cubicBezTo>
                    <a:pt x="431" y="10474"/>
                    <a:pt x="244" y="10362"/>
                    <a:pt x="150" y="10268"/>
                  </a:cubicBezTo>
                  <a:cubicBezTo>
                    <a:pt x="94" y="10380"/>
                    <a:pt x="0" y="10493"/>
                    <a:pt x="0" y="10624"/>
                  </a:cubicBezTo>
                  <a:cubicBezTo>
                    <a:pt x="150" y="13845"/>
                    <a:pt x="318" y="17085"/>
                    <a:pt x="524" y="20306"/>
                  </a:cubicBezTo>
                  <a:cubicBezTo>
                    <a:pt x="599" y="21261"/>
                    <a:pt x="730" y="22197"/>
                    <a:pt x="918" y="23133"/>
                  </a:cubicBezTo>
                  <a:cubicBezTo>
                    <a:pt x="1068" y="23901"/>
                    <a:pt x="1592" y="24369"/>
                    <a:pt x="2397" y="24463"/>
                  </a:cubicBezTo>
                  <a:cubicBezTo>
                    <a:pt x="3184" y="24594"/>
                    <a:pt x="3989" y="24669"/>
                    <a:pt x="4794" y="24706"/>
                  </a:cubicBezTo>
                  <a:cubicBezTo>
                    <a:pt x="5493" y="24713"/>
                    <a:pt x="6192" y="24715"/>
                    <a:pt x="6896" y="24715"/>
                  </a:cubicBezTo>
                  <a:cubicBezTo>
                    <a:pt x="8302" y="24715"/>
                    <a:pt x="9725" y="24706"/>
                    <a:pt x="11199" y="24706"/>
                  </a:cubicBezTo>
                  <a:cubicBezTo>
                    <a:pt x="13577" y="24613"/>
                    <a:pt x="16068" y="24482"/>
                    <a:pt x="18539" y="24407"/>
                  </a:cubicBezTo>
                  <a:cubicBezTo>
                    <a:pt x="22210" y="24276"/>
                    <a:pt x="25880" y="24163"/>
                    <a:pt x="29532" y="24051"/>
                  </a:cubicBezTo>
                  <a:cubicBezTo>
                    <a:pt x="30281" y="24032"/>
                    <a:pt x="31030" y="23976"/>
                    <a:pt x="31779" y="23901"/>
                  </a:cubicBezTo>
                  <a:cubicBezTo>
                    <a:pt x="32790" y="23807"/>
                    <a:pt x="33259" y="23470"/>
                    <a:pt x="33465" y="22497"/>
                  </a:cubicBezTo>
                  <a:cubicBezTo>
                    <a:pt x="33671" y="21616"/>
                    <a:pt x="33764" y="20736"/>
                    <a:pt x="33746" y="19856"/>
                  </a:cubicBezTo>
                  <a:cubicBezTo>
                    <a:pt x="33689" y="17965"/>
                    <a:pt x="33540" y="16073"/>
                    <a:pt x="33352" y="14201"/>
                  </a:cubicBezTo>
                  <a:cubicBezTo>
                    <a:pt x="33034" y="10886"/>
                    <a:pt x="32678" y="7553"/>
                    <a:pt x="32285" y="4238"/>
                  </a:cubicBezTo>
                  <a:cubicBezTo>
                    <a:pt x="32154" y="3283"/>
                    <a:pt x="31929" y="2309"/>
                    <a:pt x="31629" y="1392"/>
                  </a:cubicBezTo>
                  <a:cubicBezTo>
                    <a:pt x="31498" y="1073"/>
                    <a:pt x="31255" y="830"/>
                    <a:pt x="30955" y="680"/>
                  </a:cubicBezTo>
                  <a:cubicBezTo>
                    <a:pt x="30543" y="493"/>
                    <a:pt x="30113" y="343"/>
                    <a:pt x="29663" y="268"/>
                  </a:cubicBezTo>
                  <a:cubicBezTo>
                    <a:pt x="28515" y="67"/>
                    <a:pt x="27359" y="0"/>
                    <a:pt x="2620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4" name="Google Shape;6374;p120"/>
            <p:cNvSpPr/>
            <p:nvPr/>
          </p:nvSpPr>
          <p:spPr>
            <a:xfrm>
              <a:off x="1033369" y="2149000"/>
              <a:ext cx="15411" cy="73818"/>
            </a:xfrm>
            <a:custGeom>
              <a:avLst/>
              <a:gdLst/>
              <a:ahLst/>
              <a:cxnLst/>
              <a:rect l="l" t="t" r="r" b="b"/>
              <a:pathLst>
                <a:path w="881" h="4220" extrusionOk="0">
                  <a:moveTo>
                    <a:pt x="181" y="1"/>
                  </a:moveTo>
                  <a:cubicBezTo>
                    <a:pt x="165" y="1"/>
                    <a:pt x="148" y="2"/>
                    <a:pt x="131" y="6"/>
                  </a:cubicBezTo>
                  <a:cubicBezTo>
                    <a:pt x="75" y="24"/>
                    <a:pt x="0" y="155"/>
                    <a:pt x="0" y="230"/>
                  </a:cubicBezTo>
                  <a:cubicBezTo>
                    <a:pt x="57" y="1092"/>
                    <a:pt x="113" y="1972"/>
                    <a:pt x="188" y="2833"/>
                  </a:cubicBezTo>
                  <a:cubicBezTo>
                    <a:pt x="225" y="3227"/>
                    <a:pt x="300" y="3601"/>
                    <a:pt x="394" y="3994"/>
                  </a:cubicBezTo>
                  <a:cubicBezTo>
                    <a:pt x="412" y="4069"/>
                    <a:pt x="581" y="4144"/>
                    <a:pt x="675" y="4219"/>
                  </a:cubicBezTo>
                  <a:lnTo>
                    <a:pt x="880" y="3976"/>
                  </a:lnTo>
                  <a:lnTo>
                    <a:pt x="768" y="3957"/>
                  </a:lnTo>
                  <a:cubicBezTo>
                    <a:pt x="693" y="2740"/>
                    <a:pt x="600" y="1541"/>
                    <a:pt x="506" y="343"/>
                  </a:cubicBezTo>
                  <a:cubicBezTo>
                    <a:pt x="506" y="249"/>
                    <a:pt x="469" y="155"/>
                    <a:pt x="412" y="81"/>
                  </a:cubicBezTo>
                  <a:cubicBezTo>
                    <a:pt x="335" y="34"/>
                    <a:pt x="258" y="1"/>
                    <a:pt x="1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5" name="Google Shape;6375;p120"/>
            <p:cNvSpPr/>
            <p:nvPr/>
          </p:nvSpPr>
          <p:spPr>
            <a:xfrm>
              <a:off x="1666245" y="2302392"/>
              <a:ext cx="19014" cy="61923"/>
            </a:xfrm>
            <a:custGeom>
              <a:avLst/>
              <a:gdLst/>
              <a:ahLst/>
              <a:cxnLst/>
              <a:rect l="l" t="t" r="r" b="b"/>
              <a:pathLst>
                <a:path w="1087" h="3540" extrusionOk="0">
                  <a:moveTo>
                    <a:pt x="731" y="1"/>
                  </a:moveTo>
                  <a:cubicBezTo>
                    <a:pt x="674" y="132"/>
                    <a:pt x="618" y="263"/>
                    <a:pt x="599" y="394"/>
                  </a:cubicBezTo>
                  <a:cubicBezTo>
                    <a:pt x="599" y="581"/>
                    <a:pt x="618" y="768"/>
                    <a:pt x="656" y="956"/>
                  </a:cubicBezTo>
                  <a:lnTo>
                    <a:pt x="768" y="993"/>
                  </a:lnTo>
                  <a:cubicBezTo>
                    <a:pt x="525" y="1705"/>
                    <a:pt x="262" y="2416"/>
                    <a:pt x="38" y="3128"/>
                  </a:cubicBezTo>
                  <a:cubicBezTo>
                    <a:pt x="0" y="3240"/>
                    <a:pt x="94" y="3409"/>
                    <a:pt x="113" y="3540"/>
                  </a:cubicBezTo>
                  <a:cubicBezTo>
                    <a:pt x="225" y="3465"/>
                    <a:pt x="393" y="3409"/>
                    <a:pt x="450" y="3296"/>
                  </a:cubicBezTo>
                  <a:cubicBezTo>
                    <a:pt x="674" y="2791"/>
                    <a:pt x="862" y="2267"/>
                    <a:pt x="1011" y="1705"/>
                  </a:cubicBezTo>
                  <a:cubicBezTo>
                    <a:pt x="1086" y="1255"/>
                    <a:pt x="1086" y="787"/>
                    <a:pt x="1030" y="319"/>
                  </a:cubicBezTo>
                  <a:cubicBezTo>
                    <a:pt x="1030" y="207"/>
                    <a:pt x="843" y="113"/>
                    <a:pt x="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6" name="Google Shape;6376;p120"/>
            <p:cNvSpPr/>
            <p:nvPr/>
          </p:nvSpPr>
          <p:spPr>
            <a:xfrm>
              <a:off x="1499175" y="1931901"/>
              <a:ext cx="67171" cy="8029"/>
            </a:xfrm>
            <a:custGeom>
              <a:avLst/>
              <a:gdLst/>
              <a:ahLst/>
              <a:cxnLst/>
              <a:rect l="l" t="t" r="r" b="b"/>
              <a:pathLst>
                <a:path w="3840" h="459" extrusionOk="0">
                  <a:moveTo>
                    <a:pt x="3559" y="1"/>
                  </a:moveTo>
                  <a:cubicBezTo>
                    <a:pt x="2473" y="1"/>
                    <a:pt x="1368" y="20"/>
                    <a:pt x="282" y="38"/>
                  </a:cubicBezTo>
                  <a:cubicBezTo>
                    <a:pt x="188" y="38"/>
                    <a:pt x="94" y="188"/>
                    <a:pt x="1" y="282"/>
                  </a:cubicBezTo>
                  <a:cubicBezTo>
                    <a:pt x="113" y="338"/>
                    <a:pt x="225" y="450"/>
                    <a:pt x="338" y="450"/>
                  </a:cubicBezTo>
                  <a:cubicBezTo>
                    <a:pt x="506" y="457"/>
                    <a:pt x="677" y="459"/>
                    <a:pt x="848" y="459"/>
                  </a:cubicBezTo>
                  <a:cubicBezTo>
                    <a:pt x="1191" y="459"/>
                    <a:pt x="1536" y="450"/>
                    <a:pt x="1873" y="450"/>
                  </a:cubicBezTo>
                  <a:lnTo>
                    <a:pt x="1873" y="432"/>
                  </a:lnTo>
                  <a:cubicBezTo>
                    <a:pt x="2248" y="432"/>
                    <a:pt x="2614" y="448"/>
                    <a:pt x="2983" y="448"/>
                  </a:cubicBezTo>
                  <a:cubicBezTo>
                    <a:pt x="3168" y="448"/>
                    <a:pt x="3353" y="444"/>
                    <a:pt x="3540" y="432"/>
                  </a:cubicBezTo>
                  <a:cubicBezTo>
                    <a:pt x="3634" y="432"/>
                    <a:pt x="3746" y="301"/>
                    <a:pt x="3840" y="226"/>
                  </a:cubicBezTo>
                  <a:cubicBezTo>
                    <a:pt x="3746" y="151"/>
                    <a:pt x="3652" y="1"/>
                    <a:pt x="3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7" name="Google Shape;6377;p120"/>
            <p:cNvSpPr/>
            <p:nvPr/>
          </p:nvSpPr>
          <p:spPr>
            <a:xfrm>
              <a:off x="1515880" y="1912362"/>
              <a:ext cx="59964" cy="8501"/>
            </a:xfrm>
            <a:custGeom>
              <a:avLst/>
              <a:gdLst/>
              <a:ahLst/>
              <a:cxnLst/>
              <a:rect l="l" t="t" r="r" b="b"/>
              <a:pathLst>
                <a:path w="3428" h="486" extrusionOk="0">
                  <a:moveTo>
                    <a:pt x="2982" y="1"/>
                  </a:moveTo>
                  <a:cubicBezTo>
                    <a:pt x="2943" y="1"/>
                    <a:pt x="2905" y="5"/>
                    <a:pt x="2866" y="13"/>
                  </a:cubicBezTo>
                  <a:cubicBezTo>
                    <a:pt x="2042" y="13"/>
                    <a:pt x="1199" y="13"/>
                    <a:pt x="375" y="32"/>
                  </a:cubicBezTo>
                  <a:cubicBezTo>
                    <a:pt x="244" y="32"/>
                    <a:pt x="113" y="163"/>
                    <a:pt x="1" y="238"/>
                  </a:cubicBezTo>
                  <a:cubicBezTo>
                    <a:pt x="132" y="313"/>
                    <a:pt x="225" y="462"/>
                    <a:pt x="357" y="462"/>
                  </a:cubicBezTo>
                  <a:cubicBezTo>
                    <a:pt x="591" y="481"/>
                    <a:pt x="825" y="486"/>
                    <a:pt x="1059" y="486"/>
                  </a:cubicBezTo>
                  <a:cubicBezTo>
                    <a:pt x="1293" y="486"/>
                    <a:pt x="1527" y="481"/>
                    <a:pt x="1761" y="481"/>
                  </a:cubicBezTo>
                  <a:lnTo>
                    <a:pt x="1761" y="444"/>
                  </a:lnTo>
                  <a:cubicBezTo>
                    <a:pt x="2061" y="444"/>
                    <a:pt x="2360" y="452"/>
                    <a:pt x="2665" y="452"/>
                  </a:cubicBezTo>
                  <a:cubicBezTo>
                    <a:pt x="2818" y="452"/>
                    <a:pt x="2972" y="450"/>
                    <a:pt x="3128" y="444"/>
                  </a:cubicBezTo>
                  <a:cubicBezTo>
                    <a:pt x="3222" y="444"/>
                    <a:pt x="3334" y="331"/>
                    <a:pt x="3428" y="256"/>
                  </a:cubicBezTo>
                  <a:cubicBezTo>
                    <a:pt x="3353" y="182"/>
                    <a:pt x="3240" y="88"/>
                    <a:pt x="3147" y="32"/>
                  </a:cubicBezTo>
                  <a:cubicBezTo>
                    <a:pt x="3092" y="10"/>
                    <a:pt x="3037" y="1"/>
                    <a:pt x="29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8" name="Google Shape;6378;p120"/>
            <p:cNvSpPr/>
            <p:nvPr/>
          </p:nvSpPr>
          <p:spPr>
            <a:xfrm>
              <a:off x="1685889" y="2316473"/>
              <a:ext cx="19347" cy="47842"/>
            </a:xfrm>
            <a:custGeom>
              <a:avLst/>
              <a:gdLst/>
              <a:ahLst/>
              <a:cxnLst/>
              <a:rect l="l" t="t" r="r" b="b"/>
              <a:pathLst>
                <a:path w="1106" h="2735" extrusionOk="0">
                  <a:moveTo>
                    <a:pt x="638" y="1"/>
                  </a:moveTo>
                  <a:cubicBezTo>
                    <a:pt x="581" y="76"/>
                    <a:pt x="544" y="169"/>
                    <a:pt x="506" y="263"/>
                  </a:cubicBezTo>
                  <a:cubicBezTo>
                    <a:pt x="450" y="638"/>
                    <a:pt x="450" y="1050"/>
                    <a:pt x="375" y="1405"/>
                  </a:cubicBezTo>
                  <a:cubicBezTo>
                    <a:pt x="300" y="1742"/>
                    <a:pt x="113" y="2061"/>
                    <a:pt x="20" y="2379"/>
                  </a:cubicBezTo>
                  <a:cubicBezTo>
                    <a:pt x="1" y="2491"/>
                    <a:pt x="94" y="2623"/>
                    <a:pt x="132" y="2735"/>
                  </a:cubicBezTo>
                  <a:cubicBezTo>
                    <a:pt x="244" y="2679"/>
                    <a:pt x="394" y="2641"/>
                    <a:pt x="432" y="2566"/>
                  </a:cubicBezTo>
                  <a:cubicBezTo>
                    <a:pt x="656" y="1930"/>
                    <a:pt x="881" y="1293"/>
                    <a:pt x="1106" y="638"/>
                  </a:cubicBezTo>
                  <a:lnTo>
                    <a:pt x="1031" y="619"/>
                  </a:lnTo>
                  <a:cubicBezTo>
                    <a:pt x="1012" y="450"/>
                    <a:pt x="975" y="300"/>
                    <a:pt x="918" y="151"/>
                  </a:cubicBezTo>
                  <a:cubicBezTo>
                    <a:pt x="881" y="76"/>
                    <a:pt x="731" y="38"/>
                    <a:pt x="6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9" name="Google Shape;6379;p120"/>
            <p:cNvSpPr/>
            <p:nvPr/>
          </p:nvSpPr>
          <p:spPr>
            <a:xfrm>
              <a:off x="904625" y="1800865"/>
              <a:ext cx="348556" cy="295903"/>
            </a:xfrm>
            <a:custGeom>
              <a:avLst/>
              <a:gdLst/>
              <a:ahLst/>
              <a:cxnLst/>
              <a:rect l="l" t="t" r="r" b="b"/>
              <a:pathLst>
                <a:path w="19926" h="16916" extrusionOk="0">
                  <a:moveTo>
                    <a:pt x="17173" y="807"/>
                  </a:moveTo>
                  <a:lnTo>
                    <a:pt x="17285" y="844"/>
                  </a:lnTo>
                  <a:cubicBezTo>
                    <a:pt x="17323" y="1406"/>
                    <a:pt x="17304" y="1968"/>
                    <a:pt x="17267" y="2529"/>
                  </a:cubicBezTo>
                  <a:cubicBezTo>
                    <a:pt x="17248" y="2735"/>
                    <a:pt x="16948" y="2904"/>
                    <a:pt x="16780" y="3091"/>
                  </a:cubicBezTo>
                  <a:lnTo>
                    <a:pt x="16686" y="3035"/>
                  </a:lnTo>
                  <a:lnTo>
                    <a:pt x="16705" y="3035"/>
                  </a:lnTo>
                  <a:cubicBezTo>
                    <a:pt x="16667" y="2473"/>
                    <a:pt x="16667" y="1930"/>
                    <a:pt x="16705" y="1368"/>
                  </a:cubicBezTo>
                  <a:cubicBezTo>
                    <a:pt x="16742" y="1162"/>
                    <a:pt x="17005" y="994"/>
                    <a:pt x="17173" y="807"/>
                  </a:cubicBezTo>
                  <a:close/>
                  <a:moveTo>
                    <a:pt x="19327" y="2454"/>
                  </a:moveTo>
                  <a:lnTo>
                    <a:pt x="19327" y="2454"/>
                  </a:lnTo>
                  <a:cubicBezTo>
                    <a:pt x="19058" y="3077"/>
                    <a:pt x="18628" y="3368"/>
                    <a:pt x="18006" y="3368"/>
                  </a:cubicBezTo>
                  <a:cubicBezTo>
                    <a:pt x="17805" y="3368"/>
                    <a:pt x="17584" y="3338"/>
                    <a:pt x="17342" y="3278"/>
                  </a:cubicBezTo>
                  <a:cubicBezTo>
                    <a:pt x="17716" y="2361"/>
                    <a:pt x="18596" y="2623"/>
                    <a:pt x="19327" y="2454"/>
                  </a:cubicBezTo>
                  <a:close/>
                  <a:moveTo>
                    <a:pt x="16068" y="1724"/>
                  </a:moveTo>
                  <a:lnTo>
                    <a:pt x="16218" y="1780"/>
                  </a:lnTo>
                  <a:cubicBezTo>
                    <a:pt x="16218" y="2342"/>
                    <a:pt x="16256" y="2923"/>
                    <a:pt x="16199" y="3466"/>
                  </a:cubicBezTo>
                  <a:cubicBezTo>
                    <a:pt x="16181" y="3634"/>
                    <a:pt x="15956" y="3803"/>
                    <a:pt x="15750" y="4065"/>
                  </a:cubicBezTo>
                  <a:cubicBezTo>
                    <a:pt x="15675" y="3503"/>
                    <a:pt x="15656" y="2923"/>
                    <a:pt x="15675" y="2361"/>
                  </a:cubicBezTo>
                  <a:cubicBezTo>
                    <a:pt x="15675" y="2136"/>
                    <a:pt x="15918" y="1930"/>
                    <a:pt x="16068" y="1724"/>
                  </a:cubicBezTo>
                  <a:close/>
                  <a:moveTo>
                    <a:pt x="17180" y="3758"/>
                  </a:moveTo>
                  <a:cubicBezTo>
                    <a:pt x="17406" y="3758"/>
                    <a:pt x="17710" y="3776"/>
                    <a:pt x="18128" y="3803"/>
                  </a:cubicBezTo>
                  <a:cubicBezTo>
                    <a:pt x="17868" y="4193"/>
                    <a:pt x="17661" y="4366"/>
                    <a:pt x="17265" y="4366"/>
                  </a:cubicBezTo>
                  <a:cubicBezTo>
                    <a:pt x="17034" y="4366"/>
                    <a:pt x="16738" y="4307"/>
                    <a:pt x="16330" y="4196"/>
                  </a:cubicBezTo>
                  <a:cubicBezTo>
                    <a:pt x="16530" y="3864"/>
                    <a:pt x="16625" y="3758"/>
                    <a:pt x="17180" y="3758"/>
                  </a:cubicBezTo>
                  <a:close/>
                  <a:moveTo>
                    <a:pt x="15188" y="2529"/>
                  </a:moveTo>
                  <a:cubicBezTo>
                    <a:pt x="15226" y="3204"/>
                    <a:pt x="15263" y="3747"/>
                    <a:pt x="15263" y="4290"/>
                  </a:cubicBezTo>
                  <a:cubicBezTo>
                    <a:pt x="15263" y="4402"/>
                    <a:pt x="15113" y="4533"/>
                    <a:pt x="15020" y="4627"/>
                  </a:cubicBezTo>
                  <a:cubicBezTo>
                    <a:pt x="14888" y="4777"/>
                    <a:pt x="14739" y="4908"/>
                    <a:pt x="14495" y="5095"/>
                  </a:cubicBezTo>
                  <a:cubicBezTo>
                    <a:pt x="14458" y="4477"/>
                    <a:pt x="14476" y="3840"/>
                    <a:pt x="14533" y="3222"/>
                  </a:cubicBezTo>
                  <a:cubicBezTo>
                    <a:pt x="14551" y="2998"/>
                    <a:pt x="14907" y="2810"/>
                    <a:pt x="15188" y="2529"/>
                  </a:cubicBezTo>
                  <a:close/>
                  <a:moveTo>
                    <a:pt x="16133" y="4664"/>
                  </a:moveTo>
                  <a:cubicBezTo>
                    <a:pt x="16460" y="4664"/>
                    <a:pt x="16809" y="4744"/>
                    <a:pt x="17154" y="4777"/>
                  </a:cubicBezTo>
                  <a:cubicBezTo>
                    <a:pt x="16874" y="5123"/>
                    <a:pt x="16652" y="5411"/>
                    <a:pt x="16219" y="5411"/>
                  </a:cubicBezTo>
                  <a:cubicBezTo>
                    <a:pt x="16160" y="5411"/>
                    <a:pt x="16098" y="5406"/>
                    <a:pt x="16031" y="5395"/>
                  </a:cubicBezTo>
                  <a:cubicBezTo>
                    <a:pt x="15862" y="5385"/>
                    <a:pt x="15689" y="5380"/>
                    <a:pt x="15516" y="5380"/>
                  </a:cubicBezTo>
                  <a:cubicBezTo>
                    <a:pt x="15343" y="5380"/>
                    <a:pt x="15169" y="5385"/>
                    <a:pt x="15001" y="5395"/>
                  </a:cubicBezTo>
                  <a:cubicBezTo>
                    <a:pt x="15300" y="4806"/>
                    <a:pt x="15697" y="4664"/>
                    <a:pt x="16133" y="4664"/>
                  </a:cubicBezTo>
                  <a:close/>
                  <a:moveTo>
                    <a:pt x="3016" y="7061"/>
                  </a:moveTo>
                  <a:lnTo>
                    <a:pt x="3016" y="7061"/>
                  </a:lnTo>
                  <a:cubicBezTo>
                    <a:pt x="2828" y="7717"/>
                    <a:pt x="2697" y="8372"/>
                    <a:pt x="2473" y="9009"/>
                  </a:cubicBezTo>
                  <a:cubicBezTo>
                    <a:pt x="2379" y="9271"/>
                    <a:pt x="2098" y="9477"/>
                    <a:pt x="1892" y="9702"/>
                  </a:cubicBezTo>
                  <a:lnTo>
                    <a:pt x="1799" y="9645"/>
                  </a:lnTo>
                  <a:cubicBezTo>
                    <a:pt x="1948" y="8690"/>
                    <a:pt x="2379" y="7792"/>
                    <a:pt x="3016" y="7061"/>
                  </a:cubicBezTo>
                  <a:close/>
                  <a:moveTo>
                    <a:pt x="9325" y="9308"/>
                  </a:moveTo>
                  <a:cubicBezTo>
                    <a:pt x="9476" y="9308"/>
                    <a:pt x="9626" y="9332"/>
                    <a:pt x="9757" y="9383"/>
                  </a:cubicBezTo>
                  <a:cubicBezTo>
                    <a:pt x="9570" y="9533"/>
                    <a:pt x="9383" y="9683"/>
                    <a:pt x="9214" y="9851"/>
                  </a:cubicBezTo>
                  <a:cubicBezTo>
                    <a:pt x="9139" y="9964"/>
                    <a:pt x="9083" y="10095"/>
                    <a:pt x="9046" y="10226"/>
                  </a:cubicBezTo>
                  <a:cubicBezTo>
                    <a:pt x="9101" y="10233"/>
                    <a:pt x="9155" y="10237"/>
                    <a:pt x="9210" y="10237"/>
                  </a:cubicBezTo>
                  <a:cubicBezTo>
                    <a:pt x="9305" y="10237"/>
                    <a:pt x="9400" y="10224"/>
                    <a:pt x="9495" y="10189"/>
                  </a:cubicBezTo>
                  <a:cubicBezTo>
                    <a:pt x="9701" y="10057"/>
                    <a:pt x="9907" y="9908"/>
                    <a:pt x="10113" y="9720"/>
                  </a:cubicBezTo>
                  <a:lnTo>
                    <a:pt x="10113" y="9720"/>
                  </a:lnTo>
                  <a:cubicBezTo>
                    <a:pt x="10300" y="10057"/>
                    <a:pt x="10207" y="10469"/>
                    <a:pt x="9888" y="10675"/>
                  </a:cubicBezTo>
                  <a:cubicBezTo>
                    <a:pt x="9704" y="10781"/>
                    <a:pt x="9498" y="10833"/>
                    <a:pt x="9293" y="10833"/>
                  </a:cubicBezTo>
                  <a:cubicBezTo>
                    <a:pt x="9062" y="10833"/>
                    <a:pt x="8832" y="10767"/>
                    <a:pt x="8634" y="10638"/>
                  </a:cubicBezTo>
                  <a:cubicBezTo>
                    <a:pt x="8390" y="10357"/>
                    <a:pt x="8334" y="9945"/>
                    <a:pt x="8503" y="9627"/>
                  </a:cubicBezTo>
                  <a:cubicBezTo>
                    <a:pt x="8633" y="9431"/>
                    <a:pt x="8981" y="9308"/>
                    <a:pt x="9325" y="9308"/>
                  </a:cubicBezTo>
                  <a:close/>
                  <a:moveTo>
                    <a:pt x="2379" y="9889"/>
                  </a:moveTo>
                  <a:lnTo>
                    <a:pt x="2379" y="9908"/>
                  </a:lnTo>
                  <a:cubicBezTo>
                    <a:pt x="2585" y="10563"/>
                    <a:pt x="2285" y="11012"/>
                    <a:pt x="1799" y="11387"/>
                  </a:cubicBezTo>
                  <a:cubicBezTo>
                    <a:pt x="1555" y="10638"/>
                    <a:pt x="1649" y="10413"/>
                    <a:pt x="2379" y="9889"/>
                  </a:cubicBezTo>
                  <a:close/>
                  <a:moveTo>
                    <a:pt x="2510" y="11406"/>
                  </a:moveTo>
                  <a:lnTo>
                    <a:pt x="2510" y="11406"/>
                  </a:lnTo>
                  <a:cubicBezTo>
                    <a:pt x="2847" y="12042"/>
                    <a:pt x="2828" y="12136"/>
                    <a:pt x="2136" y="12754"/>
                  </a:cubicBezTo>
                  <a:cubicBezTo>
                    <a:pt x="1780" y="12061"/>
                    <a:pt x="1799" y="12005"/>
                    <a:pt x="2510" y="11406"/>
                  </a:cubicBezTo>
                  <a:close/>
                  <a:moveTo>
                    <a:pt x="9326" y="6053"/>
                  </a:moveTo>
                  <a:cubicBezTo>
                    <a:pt x="10359" y="6053"/>
                    <a:pt x="11292" y="6475"/>
                    <a:pt x="12117" y="7286"/>
                  </a:cubicBezTo>
                  <a:cubicBezTo>
                    <a:pt x="11480" y="7848"/>
                    <a:pt x="10900" y="8391"/>
                    <a:pt x="10282" y="8915"/>
                  </a:cubicBezTo>
                  <a:cubicBezTo>
                    <a:pt x="10258" y="8947"/>
                    <a:pt x="10211" y="8958"/>
                    <a:pt x="10156" y="8958"/>
                  </a:cubicBezTo>
                  <a:cubicBezTo>
                    <a:pt x="10081" y="8958"/>
                    <a:pt x="9991" y="8937"/>
                    <a:pt x="9926" y="8915"/>
                  </a:cubicBezTo>
                  <a:cubicBezTo>
                    <a:pt x="9723" y="8845"/>
                    <a:pt x="9513" y="8810"/>
                    <a:pt x="9305" y="8810"/>
                  </a:cubicBezTo>
                  <a:cubicBezTo>
                    <a:pt x="9015" y="8810"/>
                    <a:pt x="8727" y="8878"/>
                    <a:pt x="8465" y="9009"/>
                  </a:cubicBezTo>
                  <a:cubicBezTo>
                    <a:pt x="7716" y="9383"/>
                    <a:pt x="7754" y="10619"/>
                    <a:pt x="8465" y="11069"/>
                  </a:cubicBezTo>
                  <a:cubicBezTo>
                    <a:pt x="8727" y="11218"/>
                    <a:pt x="9018" y="11293"/>
                    <a:pt x="9306" y="11293"/>
                  </a:cubicBezTo>
                  <a:cubicBezTo>
                    <a:pt x="9593" y="11293"/>
                    <a:pt x="9879" y="11218"/>
                    <a:pt x="10132" y="11069"/>
                  </a:cubicBezTo>
                  <a:cubicBezTo>
                    <a:pt x="10619" y="10732"/>
                    <a:pt x="10787" y="10189"/>
                    <a:pt x="10619" y="9552"/>
                  </a:cubicBezTo>
                  <a:cubicBezTo>
                    <a:pt x="10581" y="9439"/>
                    <a:pt x="10619" y="9308"/>
                    <a:pt x="10694" y="9215"/>
                  </a:cubicBezTo>
                  <a:cubicBezTo>
                    <a:pt x="11237" y="8690"/>
                    <a:pt x="11799" y="8203"/>
                    <a:pt x="12417" y="7660"/>
                  </a:cubicBezTo>
                  <a:cubicBezTo>
                    <a:pt x="13128" y="8915"/>
                    <a:pt x="13203" y="10170"/>
                    <a:pt x="12604" y="11424"/>
                  </a:cubicBezTo>
                  <a:cubicBezTo>
                    <a:pt x="11948" y="12717"/>
                    <a:pt x="10918" y="13634"/>
                    <a:pt x="9383" y="13803"/>
                  </a:cubicBezTo>
                  <a:cubicBezTo>
                    <a:pt x="9232" y="13818"/>
                    <a:pt x="9086" y="13825"/>
                    <a:pt x="8944" y="13825"/>
                  </a:cubicBezTo>
                  <a:cubicBezTo>
                    <a:pt x="6930" y="13825"/>
                    <a:pt x="5766" y="12383"/>
                    <a:pt x="5469" y="10844"/>
                  </a:cubicBezTo>
                  <a:cubicBezTo>
                    <a:pt x="5038" y="8615"/>
                    <a:pt x="6162" y="6743"/>
                    <a:pt x="8315" y="6181"/>
                  </a:cubicBezTo>
                  <a:cubicBezTo>
                    <a:pt x="8662" y="6095"/>
                    <a:pt x="8999" y="6053"/>
                    <a:pt x="9326" y="6053"/>
                  </a:cubicBezTo>
                  <a:close/>
                  <a:moveTo>
                    <a:pt x="2941" y="12623"/>
                  </a:moveTo>
                  <a:lnTo>
                    <a:pt x="2941" y="12623"/>
                  </a:lnTo>
                  <a:cubicBezTo>
                    <a:pt x="3353" y="13335"/>
                    <a:pt x="3353" y="13335"/>
                    <a:pt x="2810" y="13915"/>
                  </a:cubicBezTo>
                  <a:cubicBezTo>
                    <a:pt x="2248" y="13372"/>
                    <a:pt x="2267" y="13241"/>
                    <a:pt x="2941" y="12642"/>
                  </a:cubicBezTo>
                  <a:lnTo>
                    <a:pt x="2941" y="12623"/>
                  </a:lnTo>
                  <a:close/>
                  <a:moveTo>
                    <a:pt x="3559" y="13803"/>
                  </a:moveTo>
                  <a:cubicBezTo>
                    <a:pt x="4083" y="14233"/>
                    <a:pt x="4083" y="14365"/>
                    <a:pt x="3559" y="14795"/>
                  </a:cubicBezTo>
                  <a:cubicBezTo>
                    <a:pt x="3016" y="14383"/>
                    <a:pt x="3016" y="14327"/>
                    <a:pt x="3559" y="13803"/>
                  </a:cubicBezTo>
                  <a:close/>
                  <a:moveTo>
                    <a:pt x="4327" y="14664"/>
                  </a:moveTo>
                  <a:lnTo>
                    <a:pt x="4982" y="15226"/>
                  </a:lnTo>
                  <a:lnTo>
                    <a:pt x="4645" y="15732"/>
                  </a:lnTo>
                  <a:lnTo>
                    <a:pt x="3933" y="15189"/>
                  </a:lnTo>
                  <a:lnTo>
                    <a:pt x="4327" y="14664"/>
                  </a:lnTo>
                  <a:close/>
                  <a:moveTo>
                    <a:pt x="9145" y="4003"/>
                  </a:moveTo>
                  <a:cubicBezTo>
                    <a:pt x="10830" y="4003"/>
                    <a:pt x="12462" y="4671"/>
                    <a:pt x="13671" y="5863"/>
                  </a:cubicBezTo>
                  <a:lnTo>
                    <a:pt x="12473" y="6949"/>
                  </a:lnTo>
                  <a:cubicBezTo>
                    <a:pt x="12079" y="6668"/>
                    <a:pt x="11705" y="6387"/>
                    <a:pt x="11312" y="6144"/>
                  </a:cubicBezTo>
                  <a:cubicBezTo>
                    <a:pt x="10668" y="5783"/>
                    <a:pt x="9970" y="5617"/>
                    <a:pt x="9281" y="5617"/>
                  </a:cubicBezTo>
                  <a:cubicBezTo>
                    <a:pt x="7464" y="5617"/>
                    <a:pt x="5707" y="6773"/>
                    <a:pt x="5151" y="8578"/>
                  </a:cubicBezTo>
                  <a:cubicBezTo>
                    <a:pt x="4757" y="9720"/>
                    <a:pt x="4851" y="10956"/>
                    <a:pt x="5375" y="12042"/>
                  </a:cubicBezTo>
                  <a:cubicBezTo>
                    <a:pt x="6072" y="13486"/>
                    <a:pt x="7513" y="14309"/>
                    <a:pt x="8995" y="14309"/>
                  </a:cubicBezTo>
                  <a:cubicBezTo>
                    <a:pt x="9743" y="14309"/>
                    <a:pt x="10502" y="14099"/>
                    <a:pt x="11181" y="13653"/>
                  </a:cubicBezTo>
                  <a:cubicBezTo>
                    <a:pt x="13353" y="12267"/>
                    <a:pt x="14027" y="9814"/>
                    <a:pt x="12885" y="7567"/>
                  </a:cubicBezTo>
                  <a:cubicBezTo>
                    <a:pt x="12829" y="7454"/>
                    <a:pt x="12829" y="7323"/>
                    <a:pt x="12885" y="7211"/>
                  </a:cubicBezTo>
                  <a:cubicBezTo>
                    <a:pt x="13241" y="6874"/>
                    <a:pt x="13596" y="6537"/>
                    <a:pt x="13990" y="6200"/>
                  </a:cubicBezTo>
                  <a:cubicBezTo>
                    <a:pt x="14682" y="6911"/>
                    <a:pt x="15113" y="7866"/>
                    <a:pt x="15207" y="8859"/>
                  </a:cubicBezTo>
                  <a:cubicBezTo>
                    <a:pt x="15581" y="11949"/>
                    <a:pt x="13915" y="14196"/>
                    <a:pt x="11574" y="15263"/>
                  </a:cubicBezTo>
                  <a:cubicBezTo>
                    <a:pt x="10641" y="15693"/>
                    <a:pt x="9646" y="15910"/>
                    <a:pt x="8674" y="15910"/>
                  </a:cubicBezTo>
                  <a:cubicBezTo>
                    <a:pt x="5919" y="15910"/>
                    <a:pt x="3351" y="14167"/>
                    <a:pt x="2922" y="10582"/>
                  </a:cubicBezTo>
                  <a:cubicBezTo>
                    <a:pt x="2735" y="9084"/>
                    <a:pt x="3034" y="7660"/>
                    <a:pt x="4064" y="6499"/>
                  </a:cubicBezTo>
                  <a:cubicBezTo>
                    <a:pt x="5319" y="5057"/>
                    <a:pt x="6930" y="4084"/>
                    <a:pt x="8877" y="4009"/>
                  </a:cubicBezTo>
                  <a:cubicBezTo>
                    <a:pt x="8967" y="4005"/>
                    <a:pt x="9056" y="4003"/>
                    <a:pt x="9145" y="4003"/>
                  </a:cubicBezTo>
                  <a:close/>
                  <a:moveTo>
                    <a:pt x="5357" y="15488"/>
                  </a:moveTo>
                  <a:lnTo>
                    <a:pt x="6106" y="15844"/>
                  </a:lnTo>
                  <a:cubicBezTo>
                    <a:pt x="5990" y="16095"/>
                    <a:pt x="5914" y="16216"/>
                    <a:pt x="5773" y="16216"/>
                  </a:cubicBezTo>
                  <a:cubicBezTo>
                    <a:pt x="5640" y="16216"/>
                    <a:pt x="5449" y="16109"/>
                    <a:pt x="5113" y="15900"/>
                  </a:cubicBezTo>
                  <a:lnTo>
                    <a:pt x="5357" y="15488"/>
                  </a:lnTo>
                  <a:close/>
                  <a:moveTo>
                    <a:pt x="6671" y="16024"/>
                  </a:moveTo>
                  <a:cubicBezTo>
                    <a:pt x="6717" y="16024"/>
                    <a:pt x="6771" y="16038"/>
                    <a:pt x="6836" y="16069"/>
                  </a:cubicBezTo>
                  <a:cubicBezTo>
                    <a:pt x="6930" y="16106"/>
                    <a:pt x="6967" y="16218"/>
                    <a:pt x="7042" y="16293"/>
                  </a:cubicBezTo>
                  <a:lnTo>
                    <a:pt x="6424" y="16424"/>
                  </a:lnTo>
                  <a:cubicBezTo>
                    <a:pt x="6467" y="16180"/>
                    <a:pt x="6521" y="16024"/>
                    <a:pt x="6671" y="16024"/>
                  </a:cubicBezTo>
                  <a:close/>
                  <a:moveTo>
                    <a:pt x="17599" y="0"/>
                  </a:moveTo>
                  <a:cubicBezTo>
                    <a:pt x="17519" y="0"/>
                    <a:pt x="17398" y="57"/>
                    <a:pt x="17342" y="114"/>
                  </a:cubicBezTo>
                  <a:cubicBezTo>
                    <a:pt x="16330" y="975"/>
                    <a:pt x="15319" y="1818"/>
                    <a:pt x="14327" y="2717"/>
                  </a:cubicBezTo>
                  <a:cubicBezTo>
                    <a:pt x="14158" y="2904"/>
                    <a:pt x="14064" y="3129"/>
                    <a:pt x="14064" y="3391"/>
                  </a:cubicBezTo>
                  <a:cubicBezTo>
                    <a:pt x="14027" y="4046"/>
                    <a:pt x="14046" y="4720"/>
                    <a:pt x="14046" y="5395"/>
                  </a:cubicBezTo>
                  <a:cubicBezTo>
                    <a:pt x="13297" y="4964"/>
                    <a:pt x="12697" y="4533"/>
                    <a:pt x="12023" y="4233"/>
                  </a:cubicBezTo>
                  <a:cubicBezTo>
                    <a:pt x="11536" y="4009"/>
                    <a:pt x="10975" y="3934"/>
                    <a:pt x="10450" y="3728"/>
                  </a:cubicBezTo>
                  <a:cubicBezTo>
                    <a:pt x="9982" y="3552"/>
                    <a:pt x="9492" y="3465"/>
                    <a:pt x="8998" y="3465"/>
                  </a:cubicBezTo>
                  <a:cubicBezTo>
                    <a:pt x="8702" y="3465"/>
                    <a:pt x="8404" y="3496"/>
                    <a:pt x="8109" y="3559"/>
                  </a:cubicBezTo>
                  <a:cubicBezTo>
                    <a:pt x="6068" y="3971"/>
                    <a:pt x="4196" y="5039"/>
                    <a:pt x="2810" y="6593"/>
                  </a:cubicBezTo>
                  <a:cubicBezTo>
                    <a:pt x="1" y="9702"/>
                    <a:pt x="1012" y="14496"/>
                    <a:pt x="5076" y="16424"/>
                  </a:cubicBezTo>
                  <a:cubicBezTo>
                    <a:pt x="5842" y="16792"/>
                    <a:pt x="6627" y="16916"/>
                    <a:pt x="7424" y="16916"/>
                  </a:cubicBezTo>
                  <a:cubicBezTo>
                    <a:pt x="8009" y="16916"/>
                    <a:pt x="8601" y="16849"/>
                    <a:pt x="9196" y="16762"/>
                  </a:cubicBezTo>
                  <a:cubicBezTo>
                    <a:pt x="10656" y="16537"/>
                    <a:pt x="11873" y="15806"/>
                    <a:pt x="13035" y="14945"/>
                  </a:cubicBezTo>
                  <a:cubicBezTo>
                    <a:pt x="15975" y="12735"/>
                    <a:pt x="16593" y="8990"/>
                    <a:pt x="14458" y="6012"/>
                  </a:cubicBezTo>
                  <a:cubicBezTo>
                    <a:pt x="14420" y="5956"/>
                    <a:pt x="14402" y="5900"/>
                    <a:pt x="14383" y="5825"/>
                  </a:cubicBezTo>
                  <a:lnTo>
                    <a:pt x="14945" y="5825"/>
                  </a:lnTo>
                  <a:cubicBezTo>
                    <a:pt x="15450" y="5844"/>
                    <a:pt x="15956" y="5881"/>
                    <a:pt x="16480" y="5881"/>
                  </a:cubicBezTo>
                  <a:cubicBezTo>
                    <a:pt x="16630" y="5881"/>
                    <a:pt x="16799" y="5825"/>
                    <a:pt x="16911" y="5732"/>
                  </a:cubicBezTo>
                  <a:cubicBezTo>
                    <a:pt x="17847" y="4795"/>
                    <a:pt x="18746" y="3859"/>
                    <a:pt x="19645" y="2923"/>
                  </a:cubicBezTo>
                  <a:cubicBezTo>
                    <a:pt x="19870" y="2754"/>
                    <a:pt x="19926" y="2436"/>
                    <a:pt x="19776" y="2192"/>
                  </a:cubicBezTo>
                  <a:cubicBezTo>
                    <a:pt x="19687" y="2024"/>
                    <a:pt x="19577" y="1981"/>
                    <a:pt x="19459" y="1981"/>
                  </a:cubicBezTo>
                  <a:cubicBezTo>
                    <a:pt x="19355" y="1981"/>
                    <a:pt x="19245" y="2015"/>
                    <a:pt x="19139" y="2024"/>
                  </a:cubicBezTo>
                  <a:cubicBezTo>
                    <a:pt x="18709" y="2061"/>
                    <a:pt x="18278" y="2117"/>
                    <a:pt x="17810" y="2174"/>
                  </a:cubicBezTo>
                  <a:cubicBezTo>
                    <a:pt x="17810" y="1518"/>
                    <a:pt x="17829" y="938"/>
                    <a:pt x="17810" y="338"/>
                  </a:cubicBezTo>
                  <a:cubicBezTo>
                    <a:pt x="17810" y="226"/>
                    <a:pt x="17754" y="95"/>
                    <a:pt x="17660" y="20"/>
                  </a:cubicBezTo>
                  <a:cubicBezTo>
                    <a:pt x="17646" y="6"/>
                    <a:pt x="17625" y="0"/>
                    <a:pt x="175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0" name="Google Shape;6380;p120"/>
            <p:cNvSpPr/>
            <p:nvPr/>
          </p:nvSpPr>
          <p:spPr>
            <a:xfrm>
              <a:off x="1125414" y="2028372"/>
              <a:ext cx="19679" cy="18857"/>
            </a:xfrm>
            <a:custGeom>
              <a:avLst/>
              <a:gdLst/>
              <a:ahLst/>
              <a:cxnLst/>
              <a:rect l="l" t="t" r="r" b="b"/>
              <a:pathLst>
                <a:path w="1125" h="1078" extrusionOk="0">
                  <a:moveTo>
                    <a:pt x="899" y="1"/>
                  </a:moveTo>
                  <a:cubicBezTo>
                    <a:pt x="853" y="1"/>
                    <a:pt x="806" y="10"/>
                    <a:pt x="768" y="29"/>
                  </a:cubicBezTo>
                  <a:cubicBezTo>
                    <a:pt x="525" y="235"/>
                    <a:pt x="281" y="441"/>
                    <a:pt x="75" y="666"/>
                  </a:cubicBezTo>
                  <a:cubicBezTo>
                    <a:pt x="19" y="741"/>
                    <a:pt x="1" y="834"/>
                    <a:pt x="38" y="909"/>
                  </a:cubicBezTo>
                  <a:cubicBezTo>
                    <a:pt x="38" y="965"/>
                    <a:pt x="150" y="1003"/>
                    <a:pt x="263" y="1078"/>
                  </a:cubicBezTo>
                  <a:cubicBezTo>
                    <a:pt x="544" y="797"/>
                    <a:pt x="825" y="535"/>
                    <a:pt x="1105" y="235"/>
                  </a:cubicBezTo>
                  <a:cubicBezTo>
                    <a:pt x="1124" y="197"/>
                    <a:pt x="1087" y="66"/>
                    <a:pt x="1030" y="29"/>
                  </a:cubicBezTo>
                  <a:cubicBezTo>
                    <a:pt x="993" y="10"/>
                    <a:pt x="946" y="1"/>
                    <a:pt x="89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1" name="Google Shape;6381;p120"/>
            <p:cNvSpPr/>
            <p:nvPr/>
          </p:nvSpPr>
          <p:spPr>
            <a:xfrm>
              <a:off x="1097252" y="2050973"/>
              <a:ext cx="21306" cy="14274"/>
            </a:xfrm>
            <a:custGeom>
              <a:avLst/>
              <a:gdLst/>
              <a:ahLst/>
              <a:cxnLst/>
              <a:rect l="l" t="t" r="r" b="b"/>
              <a:pathLst>
                <a:path w="1218" h="816" extrusionOk="0">
                  <a:moveTo>
                    <a:pt x="949" y="0"/>
                  </a:moveTo>
                  <a:cubicBezTo>
                    <a:pt x="930" y="0"/>
                    <a:pt x="914" y="3"/>
                    <a:pt x="899" y="10"/>
                  </a:cubicBezTo>
                  <a:cubicBezTo>
                    <a:pt x="618" y="104"/>
                    <a:pt x="356" y="235"/>
                    <a:pt x="112" y="366"/>
                  </a:cubicBezTo>
                  <a:cubicBezTo>
                    <a:pt x="37" y="422"/>
                    <a:pt x="0" y="535"/>
                    <a:pt x="0" y="628"/>
                  </a:cubicBezTo>
                  <a:cubicBezTo>
                    <a:pt x="19" y="703"/>
                    <a:pt x="150" y="741"/>
                    <a:pt x="243" y="816"/>
                  </a:cubicBezTo>
                  <a:cubicBezTo>
                    <a:pt x="543" y="666"/>
                    <a:pt x="824" y="553"/>
                    <a:pt x="1067" y="385"/>
                  </a:cubicBezTo>
                  <a:cubicBezTo>
                    <a:pt x="1161" y="347"/>
                    <a:pt x="1161" y="179"/>
                    <a:pt x="1217" y="67"/>
                  </a:cubicBezTo>
                  <a:cubicBezTo>
                    <a:pt x="1127" y="51"/>
                    <a:pt x="1024" y="0"/>
                    <a:pt x="94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2" name="Google Shape;6382;p120"/>
            <p:cNvSpPr/>
            <p:nvPr/>
          </p:nvSpPr>
          <p:spPr>
            <a:xfrm>
              <a:off x="2409515" y="1379227"/>
              <a:ext cx="730172" cy="399809"/>
            </a:xfrm>
            <a:custGeom>
              <a:avLst/>
              <a:gdLst/>
              <a:ahLst/>
              <a:cxnLst/>
              <a:rect l="l" t="t" r="r" b="b"/>
              <a:pathLst>
                <a:path w="41742" h="22856" extrusionOk="0">
                  <a:moveTo>
                    <a:pt x="28374" y="1"/>
                  </a:moveTo>
                  <a:cubicBezTo>
                    <a:pt x="26817" y="1"/>
                    <a:pt x="25259" y="50"/>
                    <a:pt x="23708" y="117"/>
                  </a:cubicBezTo>
                  <a:cubicBezTo>
                    <a:pt x="21704" y="191"/>
                    <a:pt x="19719" y="304"/>
                    <a:pt x="17697" y="397"/>
                  </a:cubicBezTo>
                  <a:cubicBezTo>
                    <a:pt x="15674" y="491"/>
                    <a:pt x="13689" y="510"/>
                    <a:pt x="11629" y="566"/>
                  </a:cubicBezTo>
                  <a:cubicBezTo>
                    <a:pt x="9588" y="622"/>
                    <a:pt x="7528" y="697"/>
                    <a:pt x="5487" y="922"/>
                  </a:cubicBezTo>
                  <a:cubicBezTo>
                    <a:pt x="4532" y="997"/>
                    <a:pt x="3577" y="1146"/>
                    <a:pt x="2659" y="1334"/>
                  </a:cubicBezTo>
                  <a:cubicBezTo>
                    <a:pt x="1873" y="1521"/>
                    <a:pt x="1086" y="1821"/>
                    <a:pt x="581" y="2457"/>
                  </a:cubicBezTo>
                  <a:cubicBezTo>
                    <a:pt x="131" y="2982"/>
                    <a:pt x="0" y="3712"/>
                    <a:pt x="243" y="4349"/>
                  </a:cubicBezTo>
                  <a:cubicBezTo>
                    <a:pt x="56" y="7944"/>
                    <a:pt x="187" y="11540"/>
                    <a:pt x="599" y="15117"/>
                  </a:cubicBezTo>
                  <a:cubicBezTo>
                    <a:pt x="712" y="16090"/>
                    <a:pt x="843" y="17045"/>
                    <a:pt x="1011" y="18019"/>
                  </a:cubicBezTo>
                  <a:cubicBezTo>
                    <a:pt x="1105" y="18768"/>
                    <a:pt x="1311" y="19499"/>
                    <a:pt x="1629" y="20191"/>
                  </a:cubicBezTo>
                  <a:cubicBezTo>
                    <a:pt x="1948" y="20884"/>
                    <a:pt x="2509" y="21446"/>
                    <a:pt x="3202" y="21764"/>
                  </a:cubicBezTo>
                  <a:cubicBezTo>
                    <a:pt x="3951" y="22083"/>
                    <a:pt x="4775" y="22270"/>
                    <a:pt x="5599" y="22308"/>
                  </a:cubicBezTo>
                  <a:cubicBezTo>
                    <a:pt x="9340" y="22668"/>
                    <a:pt x="13097" y="22855"/>
                    <a:pt x="16870" y="22855"/>
                  </a:cubicBezTo>
                  <a:cubicBezTo>
                    <a:pt x="17214" y="22855"/>
                    <a:pt x="17558" y="22854"/>
                    <a:pt x="17903" y="22851"/>
                  </a:cubicBezTo>
                  <a:cubicBezTo>
                    <a:pt x="22041" y="22832"/>
                    <a:pt x="26180" y="22607"/>
                    <a:pt x="30281" y="22214"/>
                  </a:cubicBezTo>
                  <a:cubicBezTo>
                    <a:pt x="31311" y="22120"/>
                    <a:pt x="32341" y="22008"/>
                    <a:pt x="33371" y="21896"/>
                  </a:cubicBezTo>
                  <a:cubicBezTo>
                    <a:pt x="34307" y="21802"/>
                    <a:pt x="35318" y="21746"/>
                    <a:pt x="36236" y="21465"/>
                  </a:cubicBezTo>
                  <a:cubicBezTo>
                    <a:pt x="37884" y="20978"/>
                    <a:pt x="38671" y="19517"/>
                    <a:pt x="39251" y="18057"/>
                  </a:cubicBezTo>
                  <a:cubicBezTo>
                    <a:pt x="39925" y="16259"/>
                    <a:pt x="40431" y="14405"/>
                    <a:pt x="40787" y="12514"/>
                  </a:cubicBezTo>
                  <a:cubicBezTo>
                    <a:pt x="41180" y="10566"/>
                    <a:pt x="41480" y="8618"/>
                    <a:pt x="41648" y="6633"/>
                  </a:cubicBezTo>
                  <a:cubicBezTo>
                    <a:pt x="41742" y="5716"/>
                    <a:pt x="41742" y="4779"/>
                    <a:pt x="41667" y="3862"/>
                  </a:cubicBezTo>
                  <a:cubicBezTo>
                    <a:pt x="41592" y="3132"/>
                    <a:pt x="41367" y="2364"/>
                    <a:pt x="40768" y="1896"/>
                  </a:cubicBezTo>
                  <a:cubicBezTo>
                    <a:pt x="40094" y="1371"/>
                    <a:pt x="39195" y="1203"/>
                    <a:pt x="38390" y="1015"/>
                  </a:cubicBezTo>
                  <a:cubicBezTo>
                    <a:pt x="37435" y="791"/>
                    <a:pt x="36442" y="603"/>
                    <a:pt x="35468" y="454"/>
                  </a:cubicBezTo>
                  <a:cubicBezTo>
                    <a:pt x="33117" y="115"/>
                    <a:pt x="30746" y="1"/>
                    <a:pt x="283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3" name="Google Shape;6383;p120"/>
            <p:cNvSpPr/>
            <p:nvPr/>
          </p:nvSpPr>
          <p:spPr>
            <a:xfrm>
              <a:off x="2426536" y="1338207"/>
              <a:ext cx="747227" cy="426327"/>
            </a:xfrm>
            <a:custGeom>
              <a:avLst/>
              <a:gdLst/>
              <a:ahLst/>
              <a:cxnLst/>
              <a:rect l="l" t="t" r="r" b="b"/>
              <a:pathLst>
                <a:path w="42717" h="24372" extrusionOk="0">
                  <a:moveTo>
                    <a:pt x="20160" y="1"/>
                  </a:moveTo>
                  <a:cubicBezTo>
                    <a:pt x="18542" y="1"/>
                    <a:pt x="16915" y="91"/>
                    <a:pt x="15300" y="139"/>
                  </a:cubicBezTo>
                  <a:cubicBezTo>
                    <a:pt x="12267" y="214"/>
                    <a:pt x="9252" y="458"/>
                    <a:pt x="6256" y="889"/>
                  </a:cubicBezTo>
                  <a:cubicBezTo>
                    <a:pt x="6106" y="907"/>
                    <a:pt x="5975" y="1076"/>
                    <a:pt x="5825" y="1169"/>
                  </a:cubicBezTo>
                  <a:cubicBezTo>
                    <a:pt x="5975" y="1263"/>
                    <a:pt x="6124" y="1319"/>
                    <a:pt x="6293" y="1338"/>
                  </a:cubicBezTo>
                  <a:cubicBezTo>
                    <a:pt x="7229" y="1244"/>
                    <a:pt x="8184" y="1132"/>
                    <a:pt x="9121" y="1020"/>
                  </a:cubicBezTo>
                  <a:cubicBezTo>
                    <a:pt x="12050" y="662"/>
                    <a:pt x="14995" y="490"/>
                    <a:pt x="17941" y="490"/>
                  </a:cubicBezTo>
                  <a:cubicBezTo>
                    <a:pt x="18234" y="490"/>
                    <a:pt x="18528" y="492"/>
                    <a:pt x="18821" y="495"/>
                  </a:cubicBezTo>
                  <a:cubicBezTo>
                    <a:pt x="22829" y="495"/>
                    <a:pt x="28671" y="645"/>
                    <a:pt x="32660" y="814"/>
                  </a:cubicBezTo>
                  <a:cubicBezTo>
                    <a:pt x="34533" y="907"/>
                    <a:pt x="36387" y="1188"/>
                    <a:pt x="38222" y="1450"/>
                  </a:cubicBezTo>
                  <a:cubicBezTo>
                    <a:pt x="39327" y="1619"/>
                    <a:pt x="40413" y="1900"/>
                    <a:pt x="41349" y="2574"/>
                  </a:cubicBezTo>
                  <a:cubicBezTo>
                    <a:pt x="41836" y="2930"/>
                    <a:pt x="42155" y="3360"/>
                    <a:pt x="42155" y="3960"/>
                  </a:cubicBezTo>
                  <a:cubicBezTo>
                    <a:pt x="42155" y="4802"/>
                    <a:pt x="42248" y="5683"/>
                    <a:pt x="42117" y="6525"/>
                  </a:cubicBezTo>
                  <a:cubicBezTo>
                    <a:pt x="41686" y="9166"/>
                    <a:pt x="40544" y="12855"/>
                    <a:pt x="39739" y="15402"/>
                  </a:cubicBezTo>
                  <a:cubicBezTo>
                    <a:pt x="39140" y="17293"/>
                    <a:pt x="38522" y="19184"/>
                    <a:pt x="37623" y="20963"/>
                  </a:cubicBezTo>
                  <a:cubicBezTo>
                    <a:pt x="37435" y="21357"/>
                    <a:pt x="37267" y="21750"/>
                    <a:pt x="37042" y="22124"/>
                  </a:cubicBezTo>
                  <a:cubicBezTo>
                    <a:pt x="36761" y="22630"/>
                    <a:pt x="36256" y="22948"/>
                    <a:pt x="35675" y="23005"/>
                  </a:cubicBezTo>
                  <a:cubicBezTo>
                    <a:pt x="35188" y="23061"/>
                    <a:pt x="34701" y="23117"/>
                    <a:pt x="34196" y="23192"/>
                  </a:cubicBezTo>
                  <a:cubicBezTo>
                    <a:pt x="31368" y="23548"/>
                    <a:pt x="26705" y="23735"/>
                    <a:pt x="23859" y="23810"/>
                  </a:cubicBezTo>
                  <a:cubicBezTo>
                    <a:pt x="21817" y="23859"/>
                    <a:pt x="19777" y="23882"/>
                    <a:pt x="17737" y="23882"/>
                  </a:cubicBezTo>
                  <a:cubicBezTo>
                    <a:pt x="13568" y="23882"/>
                    <a:pt x="9401" y="23786"/>
                    <a:pt x="5226" y="23623"/>
                  </a:cubicBezTo>
                  <a:cubicBezTo>
                    <a:pt x="4158" y="23548"/>
                    <a:pt x="3091" y="23435"/>
                    <a:pt x="2023" y="23248"/>
                  </a:cubicBezTo>
                  <a:cubicBezTo>
                    <a:pt x="1799" y="23211"/>
                    <a:pt x="1593" y="23079"/>
                    <a:pt x="1461" y="22892"/>
                  </a:cubicBezTo>
                  <a:cubicBezTo>
                    <a:pt x="1106" y="22218"/>
                    <a:pt x="787" y="21488"/>
                    <a:pt x="469" y="20795"/>
                  </a:cubicBezTo>
                  <a:cubicBezTo>
                    <a:pt x="413" y="20701"/>
                    <a:pt x="338" y="20626"/>
                    <a:pt x="263" y="20570"/>
                  </a:cubicBezTo>
                  <a:cubicBezTo>
                    <a:pt x="188" y="20645"/>
                    <a:pt x="57" y="20701"/>
                    <a:pt x="38" y="20795"/>
                  </a:cubicBezTo>
                  <a:cubicBezTo>
                    <a:pt x="1" y="20926"/>
                    <a:pt x="20" y="21057"/>
                    <a:pt x="76" y="21188"/>
                  </a:cubicBezTo>
                  <a:cubicBezTo>
                    <a:pt x="394" y="21844"/>
                    <a:pt x="694" y="22518"/>
                    <a:pt x="1068" y="23136"/>
                  </a:cubicBezTo>
                  <a:cubicBezTo>
                    <a:pt x="1199" y="23379"/>
                    <a:pt x="1424" y="23548"/>
                    <a:pt x="1686" y="23641"/>
                  </a:cubicBezTo>
                  <a:cubicBezTo>
                    <a:pt x="2229" y="23810"/>
                    <a:pt x="2810" y="23922"/>
                    <a:pt x="3390" y="23978"/>
                  </a:cubicBezTo>
                  <a:cubicBezTo>
                    <a:pt x="6499" y="24109"/>
                    <a:pt x="9608" y="24241"/>
                    <a:pt x="12716" y="24315"/>
                  </a:cubicBezTo>
                  <a:cubicBezTo>
                    <a:pt x="13453" y="24328"/>
                    <a:pt x="14189" y="24332"/>
                    <a:pt x="14927" y="24332"/>
                  </a:cubicBezTo>
                  <a:cubicBezTo>
                    <a:pt x="16401" y="24332"/>
                    <a:pt x="17879" y="24315"/>
                    <a:pt x="19364" y="24315"/>
                  </a:cubicBezTo>
                  <a:lnTo>
                    <a:pt x="19364" y="24372"/>
                  </a:lnTo>
                  <a:cubicBezTo>
                    <a:pt x="22211" y="24259"/>
                    <a:pt x="25057" y="24203"/>
                    <a:pt x="27904" y="24053"/>
                  </a:cubicBezTo>
                  <a:cubicBezTo>
                    <a:pt x="29720" y="23960"/>
                    <a:pt x="33372" y="23716"/>
                    <a:pt x="35188" y="23548"/>
                  </a:cubicBezTo>
                  <a:cubicBezTo>
                    <a:pt x="36293" y="23454"/>
                    <a:pt x="37192" y="23061"/>
                    <a:pt x="37660" y="22012"/>
                  </a:cubicBezTo>
                  <a:cubicBezTo>
                    <a:pt x="38222" y="20757"/>
                    <a:pt x="38840" y="19521"/>
                    <a:pt x="39308" y="18229"/>
                  </a:cubicBezTo>
                  <a:cubicBezTo>
                    <a:pt x="40244" y="15645"/>
                    <a:pt x="41443" y="11900"/>
                    <a:pt x="42080" y="9241"/>
                  </a:cubicBezTo>
                  <a:cubicBezTo>
                    <a:pt x="42510" y="7593"/>
                    <a:pt x="42716" y="5888"/>
                    <a:pt x="42679" y="4203"/>
                  </a:cubicBezTo>
                  <a:cubicBezTo>
                    <a:pt x="42623" y="3304"/>
                    <a:pt x="42342" y="2574"/>
                    <a:pt x="41518" y="2143"/>
                  </a:cubicBezTo>
                  <a:cubicBezTo>
                    <a:pt x="40881" y="1787"/>
                    <a:pt x="40207" y="1506"/>
                    <a:pt x="39514" y="1282"/>
                  </a:cubicBezTo>
                  <a:cubicBezTo>
                    <a:pt x="37492" y="701"/>
                    <a:pt x="35394" y="514"/>
                    <a:pt x="33297" y="402"/>
                  </a:cubicBezTo>
                  <a:cubicBezTo>
                    <a:pt x="29795" y="214"/>
                    <a:pt x="24458" y="83"/>
                    <a:pt x="20937" y="8"/>
                  </a:cubicBezTo>
                  <a:cubicBezTo>
                    <a:pt x="20679" y="3"/>
                    <a:pt x="20420" y="1"/>
                    <a:pt x="201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4" name="Google Shape;6384;p120"/>
            <p:cNvSpPr/>
            <p:nvPr/>
          </p:nvSpPr>
          <p:spPr>
            <a:xfrm>
              <a:off x="2569694" y="1781886"/>
              <a:ext cx="110413" cy="9516"/>
            </a:xfrm>
            <a:custGeom>
              <a:avLst/>
              <a:gdLst/>
              <a:ahLst/>
              <a:cxnLst/>
              <a:rect l="l" t="t" r="r" b="b"/>
              <a:pathLst>
                <a:path w="6312" h="544" extrusionOk="0">
                  <a:moveTo>
                    <a:pt x="5899" y="0"/>
                  </a:moveTo>
                  <a:cubicBezTo>
                    <a:pt x="4008" y="0"/>
                    <a:pt x="2116" y="19"/>
                    <a:pt x="225" y="38"/>
                  </a:cubicBezTo>
                  <a:cubicBezTo>
                    <a:pt x="150" y="38"/>
                    <a:pt x="75" y="131"/>
                    <a:pt x="0" y="187"/>
                  </a:cubicBezTo>
                  <a:cubicBezTo>
                    <a:pt x="57" y="281"/>
                    <a:pt x="113" y="431"/>
                    <a:pt x="188" y="450"/>
                  </a:cubicBezTo>
                  <a:cubicBezTo>
                    <a:pt x="431" y="506"/>
                    <a:pt x="675" y="543"/>
                    <a:pt x="918" y="543"/>
                  </a:cubicBezTo>
                  <a:lnTo>
                    <a:pt x="3278" y="543"/>
                  </a:lnTo>
                  <a:lnTo>
                    <a:pt x="3278" y="468"/>
                  </a:lnTo>
                  <a:cubicBezTo>
                    <a:pt x="3852" y="468"/>
                    <a:pt x="4434" y="477"/>
                    <a:pt x="5014" y="477"/>
                  </a:cubicBezTo>
                  <a:cubicBezTo>
                    <a:pt x="5304" y="477"/>
                    <a:pt x="5593" y="475"/>
                    <a:pt x="5881" y="468"/>
                  </a:cubicBezTo>
                  <a:cubicBezTo>
                    <a:pt x="6030" y="468"/>
                    <a:pt x="6161" y="300"/>
                    <a:pt x="6311" y="225"/>
                  </a:cubicBezTo>
                  <a:cubicBezTo>
                    <a:pt x="6180" y="150"/>
                    <a:pt x="6030" y="0"/>
                    <a:pt x="58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5" name="Google Shape;6385;p120"/>
            <p:cNvSpPr/>
            <p:nvPr/>
          </p:nvSpPr>
          <p:spPr>
            <a:xfrm>
              <a:off x="3180284" y="1406813"/>
              <a:ext cx="24262" cy="99270"/>
            </a:xfrm>
            <a:custGeom>
              <a:avLst/>
              <a:gdLst/>
              <a:ahLst/>
              <a:cxnLst/>
              <a:rect l="l" t="t" r="r" b="b"/>
              <a:pathLst>
                <a:path w="1387" h="5675" extrusionOk="0">
                  <a:moveTo>
                    <a:pt x="1012" y="0"/>
                  </a:moveTo>
                  <a:cubicBezTo>
                    <a:pt x="918" y="113"/>
                    <a:pt x="862" y="244"/>
                    <a:pt x="825" y="393"/>
                  </a:cubicBezTo>
                  <a:cubicBezTo>
                    <a:pt x="750" y="1011"/>
                    <a:pt x="769" y="1648"/>
                    <a:pt x="656" y="2266"/>
                  </a:cubicBezTo>
                  <a:cubicBezTo>
                    <a:pt x="469" y="3259"/>
                    <a:pt x="226" y="4251"/>
                    <a:pt x="20" y="5262"/>
                  </a:cubicBezTo>
                  <a:cubicBezTo>
                    <a:pt x="1" y="5393"/>
                    <a:pt x="132" y="5543"/>
                    <a:pt x="207" y="5674"/>
                  </a:cubicBezTo>
                  <a:cubicBezTo>
                    <a:pt x="300" y="5581"/>
                    <a:pt x="432" y="5468"/>
                    <a:pt x="469" y="5337"/>
                  </a:cubicBezTo>
                  <a:cubicBezTo>
                    <a:pt x="581" y="5000"/>
                    <a:pt x="638" y="4626"/>
                    <a:pt x="712" y="4270"/>
                  </a:cubicBezTo>
                  <a:lnTo>
                    <a:pt x="1387" y="918"/>
                  </a:lnTo>
                  <a:lnTo>
                    <a:pt x="1330" y="899"/>
                  </a:lnTo>
                  <a:cubicBezTo>
                    <a:pt x="1330" y="712"/>
                    <a:pt x="1293" y="506"/>
                    <a:pt x="1256" y="319"/>
                  </a:cubicBezTo>
                  <a:cubicBezTo>
                    <a:pt x="1218" y="187"/>
                    <a:pt x="1087" y="113"/>
                    <a:pt x="101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6" name="Google Shape;6386;p120"/>
            <p:cNvSpPr/>
            <p:nvPr/>
          </p:nvSpPr>
          <p:spPr>
            <a:xfrm>
              <a:off x="2699732" y="1778685"/>
              <a:ext cx="96331" cy="10303"/>
            </a:xfrm>
            <a:custGeom>
              <a:avLst/>
              <a:gdLst/>
              <a:ahLst/>
              <a:cxnLst/>
              <a:rect l="l" t="t" r="r" b="b"/>
              <a:pathLst>
                <a:path w="5507" h="589" extrusionOk="0">
                  <a:moveTo>
                    <a:pt x="5094" y="1"/>
                  </a:moveTo>
                  <a:cubicBezTo>
                    <a:pt x="5043" y="1"/>
                    <a:pt x="4991" y="5"/>
                    <a:pt x="4945" y="15"/>
                  </a:cubicBezTo>
                  <a:lnTo>
                    <a:pt x="900" y="108"/>
                  </a:lnTo>
                  <a:cubicBezTo>
                    <a:pt x="694" y="108"/>
                    <a:pt x="488" y="108"/>
                    <a:pt x="282" y="127"/>
                  </a:cubicBezTo>
                  <a:cubicBezTo>
                    <a:pt x="169" y="146"/>
                    <a:pt x="94" y="239"/>
                    <a:pt x="1" y="314"/>
                  </a:cubicBezTo>
                  <a:cubicBezTo>
                    <a:pt x="76" y="408"/>
                    <a:pt x="169" y="501"/>
                    <a:pt x="263" y="558"/>
                  </a:cubicBezTo>
                  <a:cubicBezTo>
                    <a:pt x="329" y="580"/>
                    <a:pt x="395" y="589"/>
                    <a:pt x="460" y="589"/>
                  </a:cubicBezTo>
                  <a:cubicBezTo>
                    <a:pt x="507" y="589"/>
                    <a:pt x="554" y="584"/>
                    <a:pt x="600" y="576"/>
                  </a:cubicBezTo>
                  <a:lnTo>
                    <a:pt x="2697" y="576"/>
                  </a:lnTo>
                  <a:lnTo>
                    <a:pt x="2697" y="501"/>
                  </a:lnTo>
                  <a:lnTo>
                    <a:pt x="4608" y="501"/>
                  </a:lnTo>
                  <a:cubicBezTo>
                    <a:pt x="4832" y="501"/>
                    <a:pt x="5057" y="483"/>
                    <a:pt x="5263" y="445"/>
                  </a:cubicBezTo>
                  <a:cubicBezTo>
                    <a:pt x="5357" y="427"/>
                    <a:pt x="5432" y="295"/>
                    <a:pt x="5506" y="221"/>
                  </a:cubicBezTo>
                  <a:cubicBezTo>
                    <a:pt x="5432" y="146"/>
                    <a:pt x="5338" y="71"/>
                    <a:pt x="5244" y="15"/>
                  </a:cubicBezTo>
                  <a:cubicBezTo>
                    <a:pt x="5197" y="5"/>
                    <a:pt x="5146" y="1"/>
                    <a:pt x="50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7" name="Google Shape;6387;p120"/>
            <p:cNvSpPr/>
            <p:nvPr/>
          </p:nvSpPr>
          <p:spPr>
            <a:xfrm>
              <a:off x="3208797" y="1422538"/>
              <a:ext cx="18682" cy="64862"/>
            </a:xfrm>
            <a:custGeom>
              <a:avLst/>
              <a:gdLst/>
              <a:ahLst/>
              <a:cxnLst/>
              <a:rect l="l" t="t" r="r" b="b"/>
              <a:pathLst>
                <a:path w="1068" h="3708" extrusionOk="0">
                  <a:moveTo>
                    <a:pt x="787" y="0"/>
                  </a:moveTo>
                  <a:cubicBezTo>
                    <a:pt x="674" y="112"/>
                    <a:pt x="599" y="262"/>
                    <a:pt x="524" y="412"/>
                  </a:cubicBezTo>
                  <a:cubicBezTo>
                    <a:pt x="375" y="1161"/>
                    <a:pt x="262" y="1891"/>
                    <a:pt x="131" y="2641"/>
                  </a:cubicBezTo>
                  <a:cubicBezTo>
                    <a:pt x="75" y="2903"/>
                    <a:pt x="38" y="3184"/>
                    <a:pt x="0" y="3464"/>
                  </a:cubicBezTo>
                  <a:cubicBezTo>
                    <a:pt x="0" y="3539"/>
                    <a:pt x="131" y="3633"/>
                    <a:pt x="187" y="3708"/>
                  </a:cubicBezTo>
                  <a:cubicBezTo>
                    <a:pt x="281" y="3633"/>
                    <a:pt x="412" y="3596"/>
                    <a:pt x="431" y="3521"/>
                  </a:cubicBezTo>
                  <a:cubicBezTo>
                    <a:pt x="655" y="2528"/>
                    <a:pt x="861" y="1554"/>
                    <a:pt x="1067" y="562"/>
                  </a:cubicBezTo>
                  <a:lnTo>
                    <a:pt x="993" y="543"/>
                  </a:lnTo>
                  <a:cubicBezTo>
                    <a:pt x="1011" y="506"/>
                    <a:pt x="1011" y="468"/>
                    <a:pt x="993" y="431"/>
                  </a:cubicBezTo>
                  <a:cubicBezTo>
                    <a:pt x="936" y="281"/>
                    <a:pt x="861" y="150"/>
                    <a:pt x="7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8" name="Google Shape;6388;p120"/>
            <p:cNvSpPr/>
            <p:nvPr/>
          </p:nvSpPr>
          <p:spPr>
            <a:xfrm>
              <a:off x="2208055" y="1427261"/>
              <a:ext cx="247659" cy="244003"/>
            </a:xfrm>
            <a:custGeom>
              <a:avLst/>
              <a:gdLst/>
              <a:ahLst/>
              <a:cxnLst/>
              <a:rect l="l" t="t" r="r" b="b"/>
              <a:pathLst>
                <a:path w="14158" h="13949" extrusionOk="0">
                  <a:moveTo>
                    <a:pt x="8156" y="470"/>
                  </a:moveTo>
                  <a:cubicBezTo>
                    <a:pt x="8354" y="470"/>
                    <a:pt x="8455" y="558"/>
                    <a:pt x="8502" y="779"/>
                  </a:cubicBezTo>
                  <a:cubicBezTo>
                    <a:pt x="8502" y="835"/>
                    <a:pt x="8521" y="891"/>
                    <a:pt x="8539" y="929"/>
                  </a:cubicBezTo>
                  <a:cubicBezTo>
                    <a:pt x="8802" y="1884"/>
                    <a:pt x="9120" y="2183"/>
                    <a:pt x="10113" y="2202"/>
                  </a:cubicBezTo>
                  <a:cubicBezTo>
                    <a:pt x="10431" y="2202"/>
                    <a:pt x="10730" y="1959"/>
                    <a:pt x="11142" y="1790"/>
                  </a:cubicBezTo>
                  <a:cubicBezTo>
                    <a:pt x="11611" y="2221"/>
                    <a:pt x="12154" y="2726"/>
                    <a:pt x="12678" y="3232"/>
                  </a:cubicBezTo>
                  <a:cubicBezTo>
                    <a:pt x="12716" y="3344"/>
                    <a:pt x="12716" y="3457"/>
                    <a:pt x="12659" y="3569"/>
                  </a:cubicBezTo>
                  <a:cubicBezTo>
                    <a:pt x="12191" y="4037"/>
                    <a:pt x="12041" y="4487"/>
                    <a:pt x="12491" y="5105"/>
                  </a:cubicBezTo>
                  <a:cubicBezTo>
                    <a:pt x="12705" y="5408"/>
                    <a:pt x="12920" y="5593"/>
                    <a:pt x="13232" y="5593"/>
                  </a:cubicBezTo>
                  <a:cubicBezTo>
                    <a:pt x="13247" y="5593"/>
                    <a:pt x="13262" y="5592"/>
                    <a:pt x="13277" y="5591"/>
                  </a:cubicBezTo>
                  <a:cubicBezTo>
                    <a:pt x="13294" y="5591"/>
                    <a:pt x="13311" y="5590"/>
                    <a:pt x="13326" y="5590"/>
                  </a:cubicBezTo>
                  <a:cubicBezTo>
                    <a:pt x="13622" y="5590"/>
                    <a:pt x="13689" y="5755"/>
                    <a:pt x="13689" y="6022"/>
                  </a:cubicBezTo>
                  <a:cubicBezTo>
                    <a:pt x="13671" y="6584"/>
                    <a:pt x="13671" y="7127"/>
                    <a:pt x="13689" y="7689"/>
                  </a:cubicBezTo>
                  <a:cubicBezTo>
                    <a:pt x="13708" y="8026"/>
                    <a:pt x="13558" y="8157"/>
                    <a:pt x="13221" y="8213"/>
                  </a:cubicBezTo>
                  <a:cubicBezTo>
                    <a:pt x="12996" y="8251"/>
                    <a:pt x="12641" y="8269"/>
                    <a:pt x="12547" y="8419"/>
                  </a:cubicBezTo>
                  <a:cubicBezTo>
                    <a:pt x="12322" y="8812"/>
                    <a:pt x="12154" y="9243"/>
                    <a:pt x="12023" y="9693"/>
                  </a:cubicBezTo>
                  <a:cubicBezTo>
                    <a:pt x="11985" y="9786"/>
                    <a:pt x="12135" y="9955"/>
                    <a:pt x="12229" y="10067"/>
                  </a:cubicBezTo>
                  <a:cubicBezTo>
                    <a:pt x="12397" y="10254"/>
                    <a:pt x="12566" y="10479"/>
                    <a:pt x="12809" y="10723"/>
                  </a:cubicBezTo>
                  <a:lnTo>
                    <a:pt x="12790" y="10723"/>
                  </a:lnTo>
                  <a:cubicBezTo>
                    <a:pt x="12154" y="11209"/>
                    <a:pt x="11554" y="11640"/>
                    <a:pt x="10955" y="12071"/>
                  </a:cubicBezTo>
                  <a:cubicBezTo>
                    <a:pt x="10871" y="12155"/>
                    <a:pt x="10763" y="12197"/>
                    <a:pt x="10658" y="12197"/>
                  </a:cubicBezTo>
                  <a:cubicBezTo>
                    <a:pt x="10553" y="12197"/>
                    <a:pt x="10450" y="12155"/>
                    <a:pt x="10375" y="12071"/>
                  </a:cubicBezTo>
                  <a:cubicBezTo>
                    <a:pt x="10193" y="11890"/>
                    <a:pt x="9963" y="11800"/>
                    <a:pt x="9734" y="11800"/>
                  </a:cubicBezTo>
                  <a:cubicBezTo>
                    <a:pt x="9537" y="11800"/>
                    <a:pt x="9341" y="11866"/>
                    <a:pt x="9176" y="11996"/>
                  </a:cubicBezTo>
                  <a:cubicBezTo>
                    <a:pt x="9101" y="12033"/>
                    <a:pt x="9045" y="12071"/>
                    <a:pt x="8970" y="12090"/>
                  </a:cubicBezTo>
                  <a:cubicBezTo>
                    <a:pt x="8483" y="12221"/>
                    <a:pt x="8221" y="12502"/>
                    <a:pt x="8352" y="13045"/>
                  </a:cubicBezTo>
                  <a:cubicBezTo>
                    <a:pt x="8352" y="13157"/>
                    <a:pt x="8352" y="13269"/>
                    <a:pt x="8333" y="13363"/>
                  </a:cubicBezTo>
                  <a:lnTo>
                    <a:pt x="6030" y="13494"/>
                  </a:lnTo>
                  <a:cubicBezTo>
                    <a:pt x="6030" y="13232"/>
                    <a:pt x="6011" y="13026"/>
                    <a:pt x="6030" y="12820"/>
                  </a:cubicBezTo>
                  <a:cubicBezTo>
                    <a:pt x="6105" y="12483"/>
                    <a:pt x="5880" y="12165"/>
                    <a:pt x="5562" y="12090"/>
                  </a:cubicBezTo>
                  <a:cubicBezTo>
                    <a:pt x="5145" y="11951"/>
                    <a:pt x="4728" y="11634"/>
                    <a:pt x="4341" y="11634"/>
                  </a:cubicBezTo>
                  <a:cubicBezTo>
                    <a:pt x="4311" y="11634"/>
                    <a:pt x="4281" y="11636"/>
                    <a:pt x="4251" y="11640"/>
                  </a:cubicBezTo>
                  <a:cubicBezTo>
                    <a:pt x="3839" y="11678"/>
                    <a:pt x="3483" y="12108"/>
                    <a:pt x="3071" y="12408"/>
                  </a:cubicBezTo>
                  <a:lnTo>
                    <a:pt x="1498" y="10610"/>
                  </a:lnTo>
                  <a:cubicBezTo>
                    <a:pt x="1742" y="10348"/>
                    <a:pt x="1948" y="10086"/>
                    <a:pt x="2154" y="9786"/>
                  </a:cubicBezTo>
                  <a:cubicBezTo>
                    <a:pt x="2247" y="9655"/>
                    <a:pt x="2210" y="9449"/>
                    <a:pt x="2210" y="9281"/>
                  </a:cubicBezTo>
                  <a:cubicBezTo>
                    <a:pt x="2210" y="9281"/>
                    <a:pt x="2191" y="9262"/>
                    <a:pt x="2191" y="9243"/>
                  </a:cubicBezTo>
                  <a:cubicBezTo>
                    <a:pt x="1999" y="8614"/>
                    <a:pt x="1692" y="8131"/>
                    <a:pt x="951" y="8131"/>
                  </a:cubicBezTo>
                  <a:cubicBezTo>
                    <a:pt x="898" y="8131"/>
                    <a:pt x="844" y="8133"/>
                    <a:pt x="787" y="8138"/>
                  </a:cubicBezTo>
                  <a:cubicBezTo>
                    <a:pt x="783" y="8139"/>
                    <a:pt x="780" y="8140"/>
                    <a:pt x="777" y="8140"/>
                  </a:cubicBezTo>
                  <a:cubicBezTo>
                    <a:pt x="699" y="8140"/>
                    <a:pt x="562" y="7947"/>
                    <a:pt x="562" y="7857"/>
                  </a:cubicBezTo>
                  <a:cubicBezTo>
                    <a:pt x="562" y="7314"/>
                    <a:pt x="581" y="6753"/>
                    <a:pt x="637" y="6209"/>
                  </a:cubicBezTo>
                  <a:cubicBezTo>
                    <a:pt x="674" y="6060"/>
                    <a:pt x="768" y="5929"/>
                    <a:pt x="918" y="5872"/>
                  </a:cubicBezTo>
                  <a:cubicBezTo>
                    <a:pt x="1892" y="5723"/>
                    <a:pt x="2079" y="4974"/>
                    <a:pt x="2247" y="4243"/>
                  </a:cubicBezTo>
                  <a:cubicBezTo>
                    <a:pt x="2266" y="4093"/>
                    <a:pt x="2229" y="3925"/>
                    <a:pt x="2116" y="3812"/>
                  </a:cubicBezTo>
                  <a:cubicBezTo>
                    <a:pt x="2004" y="3644"/>
                    <a:pt x="1854" y="3494"/>
                    <a:pt x="1704" y="3363"/>
                  </a:cubicBezTo>
                  <a:cubicBezTo>
                    <a:pt x="2135" y="2876"/>
                    <a:pt x="2528" y="2389"/>
                    <a:pt x="2959" y="1921"/>
                  </a:cubicBezTo>
                  <a:cubicBezTo>
                    <a:pt x="3034" y="1827"/>
                    <a:pt x="3165" y="1846"/>
                    <a:pt x="3277" y="1827"/>
                  </a:cubicBezTo>
                  <a:cubicBezTo>
                    <a:pt x="3315" y="1827"/>
                    <a:pt x="3371" y="1865"/>
                    <a:pt x="3390" y="1884"/>
                  </a:cubicBezTo>
                  <a:cubicBezTo>
                    <a:pt x="3726" y="2126"/>
                    <a:pt x="4055" y="2228"/>
                    <a:pt x="4375" y="2228"/>
                  </a:cubicBezTo>
                  <a:cubicBezTo>
                    <a:pt x="4822" y="2228"/>
                    <a:pt x="5252" y="2029"/>
                    <a:pt x="5656" y="1734"/>
                  </a:cubicBezTo>
                  <a:cubicBezTo>
                    <a:pt x="5824" y="1621"/>
                    <a:pt x="5918" y="1453"/>
                    <a:pt x="5936" y="1247"/>
                  </a:cubicBezTo>
                  <a:cubicBezTo>
                    <a:pt x="5880" y="797"/>
                    <a:pt x="6068" y="666"/>
                    <a:pt x="6498" y="666"/>
                  </a:cubicBezTo>
                  <a:cubicBezTo>
                    <a:pt x="7023" y="648"/>
                    <a:pt x="7528" y="592"/>
                    <a:pt x="8034" y="479"/>
                  </a:cubicBezTo>
                  <a:cubicBezTo>
                    <a:pt x="8078" y="473"/>
                    <a:pt x="8119" y="470"/>
                    <a:pt x="8156" y="470"/>
                  </a:cubicBezTo>
                  <a:close/>
                  <a:moveTo>
                    <a:pt x="8392" y="0"/>
                  </a:moveTo>
                  <a:cubicBezTo>
                    <a:pt x="8360" y="0"/>
                    <a:pt x="8328" y="4"/>
                    <a:pt x="8296" y="11"/>
                  </a:cubicBezTo>
                  <a:cubicBezTo>
                    <a:pt x="7566" y="105"/>
                    <a:pt x="6835" y="180"/>
                    <a:pt x="6105" y="273"/>
                  </a:cubicBezTo>
                  <a:cubicBezTo>
                    <a:pt x="5524" y="329"/>
                    <a:pt x="5487" y="386"/>
                    <a:pt x="5450" y="966"/>
                  </a:cubicBezTo>
                  <a:cubicBezTo>
                    <a:pt x="5450" y="1135"/>
                    <a:pt x="5393" y="1284"/>
                    <a:pt x="5281" y="1415"/>
                  </a:cubicBezTo>
                  <a:cubicBezTo>
                    <a:pt x="4986" y="1623"/>
                    <a:pt x="4684" y="1761"/>
                    <a:pt x="4372" y="1761"/>
                  </a:cubicBezTo>
                  <a:cubicBezTo>
                    <a:pt x="4150" y="1761"/>
                    <a:pt x="3923" y="1691"/>
                    <a:pt x="3689" y="1528"/>
                  </a:cubicBezTo>
                  <a:cubicBezTo>
                    <a:pt x="3596" y="1472"/>
                    <a:pt x="3502" y="1415"/>
                    <a:pt x="3390" y="1378"/>
                  </a:cubicBezTo>
                  <a:cubicBezTo>
                    <a:pt x="3300" y="1323"/>
                    <a:pt x="3199" y="1295"/>
                    <a:pt x="3100" y="1295"/>
                  </a:cubicBezTo>
                  <a:cubicBezTo>
                    <a:pt x="2931" y="1295"/>
                    <a:pt x="2766" y="1374"/>
                    <a:pt x="2659" y="1528"/>
                  </a:cubicBezTo>
                  <a:cubicBezTo>
                    <a:pt x="2247" y="2052"/>
                    <a:pt x="1798" y="2539"/>
                    <a:pt x="1348" y="3045"/>
                  </a:cubicBezTo>
                  <a:cubicBezTo>
                    <a:pt x="1142" y="3288"/>
                    <a:pt x="1161" y="3550"/>
                    <a:pt x="1405" y="3719"/>
                  </a:cubicBezTo>
                  <a:cubicBezTo>
                    <a:pt x="1817" y="4000"/>
                    <a:pt x="1760" y="4299"/>
                    <a:pt x="1629" y="4730"/>
                  </a:cubicBezTo>
                  <a:cubicBezTo>
                    <a:pt x="1517" y="5161"/>
                    <a:pt x="1199" y="5292"/>
                    <a:pt x="843" y="5386"/>
                  </a:cubicBezTo>
                  <a:cubicBezTo>
                    <a:pt x="487" y="5498"/>
                    <a:pt x="169" y="5629"/>
                    <a:pt x="150" y="6078"/>
                  </a:cubicBezTo>
                  <a:cubicBezTo>
                    <a:pt x="131" y="6715"/>
                    <a:pt x="94" y="7333"/>
                    <a:pt x="56" y="7970"/>
                  </a:cubicBezTo>
                  <a:cubicBezTo>
                    <a:pt x="0" y="8269"/>
                    <a:pt x="244" y="8550"/>
                    <a:pt x="543" y="8569"/>
                  </a:cubicBezTo>
                  <a:cubicBezTo>
                    <a:pt x="749" y="8588"/>
                    <a:pt x="955" y="8606"/>
                    <a:pt x="1161" y="8644"/>
                  </a:cubicBezTo>
                  <a:cubicBezTo>
                    <a:pt x="1255" y="8663"/>
                    <a:pt x="1367" y="8700"/>
                    <a:pt x="1442" y="8775"/>
                  </a:cubicBezTo>
                  <a:cubicBezTo>
                    <a:pt x="1817" y="9206"/>
                    <a:pt x="1798" y="9543"/>
                    <a:pt x="1405" y="9974"/>
                  </a:cubicBezTo>
                  <a:cubicBezTo>
                    <a:pt x="1330" y="10048"/>
                    <a:pt x="1255" y="10123"/>
                    <a:pt x="1180" y="10217"/>
                  </a:cubicBezTo>
                  <a:cubicBezTo>
                    <a:pt x="955" y="10367"/>
                    <a:pt x="936" y="10666"/>
                    <a:pt x="1105" y="10854"/>
                  </a:cubicBezTo>
                  <a:cubicBezTo>
                    <a:pt x="1648" y="11472"/>
                    <a:pt x="2191" y="12090"/>
                    <a:pt x="2734" y="12708"/>
                  </a:cubicBezTo>
                  <a:cubicBezTo>
                    <a:pt x="2819" y="12813"/>
                    <a:pt x="2945" y="12871"/>
                    <a:pt x="3073" y="12871"/>
                  </a:cubicBezTo>
                  <a:cubicBezTo>
                    <a:pt x="3172" y="12871"/>
                    <a:pt x="3271" y="12837"/>
                    <a:pt x="3352" y="12764"/>
                  </a:cubicBezTo>
                  <a:cubicBezTo>
                    <a:pt x="3502" y="12689"/>
                    <a:pt x="3633" y="12577"/>
                    <a:pt x="3764" y="12483"/>
                  </a:cubicBezTo>
                  <a:cubicBezTo>
                    <a:pt x="3966" y="12250"/>
                    <a:pt x="4179" y="12136"/>
                    <a:pt x="4404" y="12136"/>
                  </a:cubicBezTo>
                  <a:cubicBezTo>
                    <a:pt x="4577" y="12136"/>
                    <a:pt x="4757" y="12203"/>
                    <a:pt x="4944" y="12333"/>
                  </a:cubicBezTo>
                  <a:cubicBezTo>
                    <a:pt x="5000" y="12352"/>
                    <a:pt x="5056" y="12371"/>
                    <a:pt x="5094" y="12389"/>
                  </a:cubicBezTo>
                  <a:cubicBezTo>
                    <a:pt x="5487" y="12483"/>
                    <a:pt x="5637" y="12689"/>
                    <a:pt x="5543" y="13007"/>
                  </a:cubicBezTo>
                  <a:cubicBezTo>
                    <a:pt x="5543" y="13757"/>
                    <a:pt x="5667" y="13949"/>
                    <a:pt x="6283" y="13949"/>
                  </a:cubicBezTo>
                  <a:cubicBezTo>
                    <a:pt x="6344" y="13949"/>
                    <a:pt x="6409" y="13947"/>
                    <a:pt x="6480" y="13944"/>
                  </a:cubicBezTo>
                  <a:cubicBezTo>
                    <a:pt x="7004" y="13906"/>
                    <a:pt x="7547" y="13887"/>
                    <a:pt x="8090" y="13869"/>
                  </a:cubicBezTo>
                  <a:cubicBezTo>
                    <a:pt x="8727" y="13831"/>
                    <a:pt x="8783" y="13738"/>
                    <a:pt x="8783" y="13120"/>
                  </a:cubicBezTo>
                  <a:cubicBezTo>
                    <a:pt x="8764" y="12988"/>
                    <a:pt x="8783" y="12839"/>
                    <a:pt x="8839" y="12689"/>
                  </a:cubicBezTo>
                  <a:cubicBezTo>
                    <a:pt x="8945" y="12504"/>
                    <a:pt x="9385" y="12366"/>
                    <a:pt x="9728" y="12366"/>
                  </a:cubicBezTo>
                  <a:cubicBezTo>
                    <a:pt x="9871" y="12366"/>
                    <a:pt x="9998" y="12390"/>
                    <a:pt x="10075" y="12445"/>
                  </a:cubicBezTo>
                  <a:cubicBezTo>
                    <a:pt x="10241" y="12593"/>
                    <a:pt x="10452" y="12668"/>
                    <a:pt x="10665" y="12668"/>
                  </a:cubicBezTo>
                  <a:cubicBezTo>
                    <a:pt x="10883" y="12668"/>
                    <a:pt x="11102" y="12588"/>
                    <a:pt x="11274" y="12427"/>
                  </a:cubicBezTo>
                  <a:cubicBezTo>
                    <a:pt x="11686" y="12090"/>
                    <a:pt x="12116" y="11809"/>
                    <a:pt x="12528" y="11490"/>
                  </a:cubicBezTo>
                  <a:cubicBezTo>
                    <a:pt x="13558" y="10685"/>
                    <a:pt x="13446" y="10797"/>
                    <a:pt x="12678" y="9842"/>
                  </a:cubicBezTo>
                  <a:cubicBezTo>
                    <a:pt x="12584" y="9711"/>
                    <a:pt x="12547" y="9524"/>
                    <a:pt x="12584" y="9356"/>
                  </a:cubicBezTo>
                  <a:cubicBezTo>
                    <a:pt x="12697" y="8925"/>
                    <a:pt x="12940" y="8606"/>
                    <a:pt x="13483" y="8606"/>
                  </a:cubicBezTo>
                  <a:cubicBezTo>
                    <a:pt x="13494" y="8607"/>
                    <a:pt x="13504" y="8607"/>
                    <a:pt x="13515" y="8607"/>
                  </a:cubicBezTo>
                  <a:cubicBezTo>
                    <a:pt x="13874" y="8607"/>
                    <a:pt x="14156" y="8296"/>
                    <a:pt x="14120" y="7932"/>
                  </a:cubicBezTo>
                  <a:cubicBezTo>
                    <a:pt x="14120" y="7258"/>
                    <a:pt x="14157" y="6565"/>
                    <a:pt x="14120" y="5891"/>
                  </a:cubicBezTo>
                  <a:cubicBezTo>
                    <a:pt x="14083" y="5198"/>
                    <a:pt x="14045" y="5180"/>
                    <a:pt x="13334" y="5142"/>
                  </a:cubicBezTo>
                  <a:cubicBezTo>
                    <a:pt x="13202" y="5123"/>
                    <a:pt x="13071" y="5086"/>
                    <a:pt x="12978" y="4992"/>
                  </a:cubicBezTo>
                  <a:cubicBezTo>
                    <a:pt x="12622" y="4487"/>
                    <a:pt x="12641" y="4412"/>
                    <a:pt x="12978" y="3906"/>
                  </a:cubicBezTo>
                  <a:cubicBezTo>
                    <a:pt x="13034" y="3831"/>
                    <a:pt x="13090" y="3756"/>
                    <a:pt x="13146" y="3681"/>
                  </a:cubicBezTo>
                  <a:cubicBezTo>
                    <a:pt x="13352" y="3457"/>
                    <a:pt x="13315" y="3138"/>
                    <a:pt x="13090" y="2970"/>
                  </a:cubicBezTo>
                  <a:cubicBezTo>
                    <a:pt x="12547" y="2502"/>
                    <a:pt x="12004" y="2015"/>
                    <a:pt x="11498" y="1528"/>
                  </a:cubicBezTo>
                  <a:cubicBezTo>
                    <a:pt x="11341" y="1370"/>
                    <a:pt x="11193" y="1296"/>
                    <a:pt x="11040" y="1296"/>
                  </a:cubicBezTo>
                  <a:cubicBezTo>
                    <a:pt x="10902" y="1296"/>
                    <a:pt x="10759" y="1356"/>
                    <a:pt x="10599" y="1472"/>
                  </a:cubicBezTo>
                  <a:cubicBezTo>
                    <a:pt x="10431" y="1621"/>
                    <a:pt x="10206" y="1715"/>
                    <a:pt x="9981" y="1715"/>
                  </a:cubicBezTo>
                  <a:cubicBezTo>
                    <a:pt x="9476" y="1659"/>
                    <a:pt x="8989" y="1509"/>
                    <a:pt x="8989" y="835"/>
                  </a:cubicBezTo>
                  <a:cubicBezTo>
                    <a:pt x="8951" y="685"/>
                    <a:pt x="8914" y="517"/>
                    <a:pt x="8839" y="367"/>
                  </a:cubicBezTo>
                  <a:cubicBezTo>
                    <a:pt x="8807" y="155"/>
                    <a:pt x="8604" y="0"/>
                    <a:pt x="83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9" name="Google Shape;6389;p120"/>
            <p:cNvSpPr/>
            <p:nvPr/>
          </p:nvSpPr>
          <p:spPr>
            <a:xfrm>
              <a:off x="2346945" y="1305881"/>
              <a:ext cx="158552" cy="153042"/>
            </a:xfrm>
            <a:custGeom>
              <a:avLst/>
              <a:gdLst/>
              <a:ahLst/>
              <a:cxnLst/>
              <a:rect l="l" t="t" r="r" b="b"/>
              <a:pathLst>
                <a:path w="9064" h="8749" extrusionOk="0">
                  <a:moveTo>
                    <a:pt x="4907" y="508"/>
                  </a:moveTo>
                  <a:cubicBezTo>
                    <a:pt x="5000" y="508"/>
                    <a:pt x="5150" y="677"/>
                    <a:pt x="5188" y="808"/>
                  </a:cubicBezTo>
                  <a:cubicBezTo>
                    <a:pt x="5302" y="1264"/>
                    <a:pt x="5713" y="1578"/>
                    <a:pt x="6176" y="1578"/>
                  </a:cubicBezTo>
                  <a:cubicBezTo>
                    <a:pt x="6245" y="1578"/>
                    <a:pt x="6315" y="1571"/>
                    <a:pt x="6386" y="1557"/>
                  </a:cubicBezTo>
                  <a:cubicBezTo>
                    <a:pt x="6555" y="1501"/>
                    <a:pt x="6704" y="1332"/>
                    <a:pt x="6948" y="1145"/>
                  </a:cubicBezTo>
                  <a:lnTo>
                    <a:pt x="7716" y="2006"/>
                  </a:lnTo>
                  <a:cubicBezTo>
                    <a:pt x="7547" y="2325"/>
                    <a:pt x="7210" y="2643"/>
                    <a:pt x="7603" y="3055"/>
                  </a:cubicBezTo>
                  <a:cubicBezTo>
                    <a:pt x="7822" y="3289"/>
                    <a:pt x="7923" y="3666"/>
                    <a:pt x="8287" y="3666"/>
                  </a:cubicBezTo>
                  <a:cubicBezTo>
                    <a:pt x="8360" y="3666"/>
                    <a:pt x="8443" y="3651"/>
                    <a:pt x="8540" y="3617"/>
                  </a:cubicBezTo>
                  <a:lnTo>
                    <a:pt x="8540" y="4871"/>
                  </a:lnTo>
                  <a:cubicBezTo>
                    <a:pt x="8486" y="4864"/>
                    <a:pt x="8437" y="4861"/>
                    <a:pt x="8390" y="4861"/>
                  </a:cubicBezTo>
                  <a:cubicBezTo>
                    <a:pt x="7942" y="4861"/>
                    <a:pt x="7769" y="5172"/>
                    <a:pt x="7566" y="5545"/>
                  </a:cubicBezTo>
                  <a:cubicBezTo>
                    <a:pt x="7285" y="6107"/>
                    <a:pt x="7622" y="6351"/>
                    <a:pt x="7997" y="6650"/>
                  </a:cubicBezTo>
                  <a:cubicBezTo>
                    <a:pt x="7772" y="6875"/>
                    <a:pt x="7528" y="7100"/>
                    <a:pt x="7266" y="7287"/>
                  </a:cubicBezTo>
                  <a:cubicBezTo>
                    <a:pt x="7214" y="7309"/>
                    <a:pt x="7163" y="7320"/>
                    <a:pt x="7111" y="7320"/>
                  </a:cubicBezTo>
                  <a:cubicBezTo>
                    <a:pt x="7032" y="7320"/>
                    <a:pt x="6952" y="7295"/>
                    <a:pt x="6873" y="7250"/>
                  </a:cubicBezTo>
                  <a:cubicBezTo>
                    <a:pt x="6734" y="7184"/>
                    <a:pt x="6556" y="7150"/>
                    <a:pt x="6375" y="7150"/>
                  </a:cubicBezTo>
                  <a:cubicBezTo>
                    <a:pt x="6043" y="7150"/>
                    <a:pt x="5702" y="7263"/>
                    <a:pt x="5581" y="7493"/>
                  </a:cubicBezTo>
                  <a:cubicBezTo>
                    <a:pt x="5468" y="7680"/>
                    <a:pt x="5506" y="7980"/>
                    <a:pt x="5487" y="8242"/>
                  </a:cubicBezTo>
                  <a:cubicBezTo>
                    <a:pt x="5412" y="8261"/>
                    <a:pt x="5356" y="8280"/>
                    <a:pt x="5281" y="8280"/>
                  </a:cubicBezTo>
                  <a:lnTo>
                    <a:pt x="4420" y="8280"/>
                  </a:lnTo>
                  <a:cubicBezTo>
                    <a:pt x="4401" y="7736"/>
                    <a:pt x="4139" y="7456"/>
                    <a:pt x="3614" y="7250"/>
                  </a:cubicBezTo>
                  <a:cubicBezTo>
                    <a:pt x="3436" y="7177"/>
                    <a:pt x="3284" y="7143"/>
                    <a:pt x="3150" y="7143"/>
                  </a:cubicBezTo>
                  <a:cubicBezTo>
                    <a:pt x="2835" y="7143"/>
                    <a:pt x="2621" y="7333"/>
                    <a:pt x="2397" y="7662"/>
                  </a:cubicBezTo>
                  <a:lnTo>
                    <a:pt x="1910" y="7287"/>
                  </a:lnTo>
                  <a:cubicBezTo>
                    <a:pt x="1648" y="7100"/>
                    <a:pt x="1536" y="6894"/>
                    <a:pt x="1742" y="6557"/>
                  </a:cubicBezTo>
                  <a:cubicBezTo>
                    <a:pt x="2070" y="5973"/>
                    <a:pt x="1564" y="5319"/>
                    <a:pt x="812" y="5319"/>
                  </a:cubicBezTo>
                  <a:cubicBezTo>
                    <a:pt x="791" y="5319"/>
                    <a:pt x="770" y="5320"/>
                    <a:pt x="749" y="5321"/>
                  </a:cubicBezTo>
                  <a:cubicBezTo>
                    <a:pt x="656" y="4984"/>
                    <a:pt x="581" y="4647"/>
                    <a:pt x="562" y="4310"/>
                  </a:cubicBezTo>
                  <a:cubicBezTo>
                    <a:pt x="562" y="4197"/>
                    <a:pt x="824" y="4066"/>
                    <a:pt x="993" y="3991"/>
                  </a:cubicBezTo>
                  <a:cubicBezTo>
                    <a:pt x="1274" y="3860"/>
                    <a:pt x="1536" y="3804"/>
                    <a:pt x="1667" y="3448"/>
                  </a:cubicBezTo>
                  <a:cubicBezTo>
                    <a:pt x="1835" y="2980"/>
                    <a:pt x="1742" y="2643"/>
                    <a:pt x="1236" y="2399"/>
                  </a:cubicBezTo>
                  <a:cubicBezTo>
                    <a:pt x="1480" y="2137"/>
                    <a:pt x="1667" y="1894"/>
                    <a:pt x="1892" y="1669"/>
                  </a:cubicBezTo>
                  <a:cubicBezTo>
                    <a:pt x="1952" y="1633"/>
                    <a:pt x="2020" y="1612"/>
                    <a:pt x="2091" y="1612"/>
                  </a:cubicBezTo>
                  <a:cubicBezTo>
                    <a:pt x="2130" y="1612"/>
                    <a:pt x="2170" y="1618"/>
                    <a:pt x="2210" y="1632"/>
                  </a:cubicBezTo>
                  <a:cubicBezTo>
                    <a:pt x="2355" y="1699"/>
                    <a:pt x="2504" y="1729"/>
                    <a:pt x="2648" y="1729"/>
                  </a:cubicBezTo>
                  <a:cubicBezTo>
                    <a:pt x="3232" y="1729"/>
                    <a:pt x="3749" y="1228"/>
                    <a:pt x="3689" y="583"/>
                  </a:cubicBezTo>
                  <a:cubicBezTo>
                    <a:pt x="4083" y="564"/>
                    <a:pt x="4495" y="508"/>
                    <a:pt x="4907" y="508"/>
                  </a:cubicBezTo>
                  <a:close/>
                  <a:moveTo>
                    <a:pt x="5102" y="1"/>
                  </a:moveTo>
                  <a:cubicBezTo>
                    <a:pt x="5056" y="1"/>
                    <a:pt x="5009" y="7"/>
                    <a:pt x="4963" y="21"/>
                  </a:cubicBezTo>
                  <a:cubicBezTo>
                    <a:pt x="4513" y="77"/>
                    <a:pt x="4064" y="134"/>
                    <a:pt x="3596" y="171"/>
                  </a:cubicBezTo>
                  <a:cubicBezTo>
                    <a:pt x="3240" y="208"/>
                    <a:pt x="3090" y="358"/>
                    <a:pt x="3184" y="751"/>
                  </a:cubicBezTo>
                  <a:cubicBezTo>
                    <a:pt x="3202" y="864"/>
                    <a:pt x="3015" y="1070"/>
                    <a:pt x="2884" y="1201"/>
                  </a:cubicBezTo>
                  <a:cubicBezTo>
                    <a:pt x="2811" y="1238"/>
                    <a:pt x="2722" y="1266"/>
                    <a:pt x="2632" y="1266"/>
                  </a:cubicBezTo>
                  <a:cubicBezTo>
                    <a:pt x="2585" y="1266"/>
                    <a:pt x="2537" y="1258"/>
                    <a:pt x="2491" y="1238"/>
                  </a:cubicBezTo>
                  <a:cubicBezTo>
                    <a:pt x="2245" y="1135"/>
                    <a:pt x="2100" y="1076"/>
                    <a:pt x="1983" y="1076"/>
                  </a:cubicBezTo>
                  <a:cubicBezTo>
                    <a:pt x="1824" y="1076"/>
                    <a:pt x="1717" y="1185"/>
                    <a:pt x="1480" y="1444"/>
                  </a:cubicBezTo>
                  <a:lnTo>
                    <a:pt x="1068" y="1913"/>
                  </a:lnTo>
                  <a:cubicBezTo>
                    <a:pt x="637" y="2362"/>
                    <a:pt x="637" y="2437"/>
                    <a:pt x="1105" y="2849"/>
                  </a:cubicBezTo>
                  <a:cubicBezTo>
                    <a:pt x="1367" y="3092"/>
                    <a:pt x="1311" y="3354"/>
                    <a:pt x="974" y="3504"/>
                  </a:cubicBezTo>
                  <a:cubicBezTo>
                    <a:pt x="787" y="3579"/>
                    <a:pt x="599" y="3654"/>
                    <a:pt x="393" y="3729"/>
                  </a:cubicBezTo>
                  <a:cubicBezTo>
                    <a:pt x="169" y="3785"/>
                    <a:pt x="0" y="4029"/>
                    <a:pt x="75" y="4253"/>
                  </a:cubicBezTo>
                  <a:cubicBezTo>
                    <a:pt x="150" y="4647"/>
                    <a:pt x="206" y="5021"/>
                    <a:pt x="281" y="5414"/>
                  </a:cubicBezTo>
                  <a:cubicBezTo>
                    <a:pt x="315" y="5637"/>
                    <a:pt x="522" y="5812"/>
                    <a:pt x="757" y="5812"/>
                  </a:cubicBezTo>
                  <a:cubicBezTo>
                    <a:pt x="779" y="5812"/>
                    <a:pt x="802" y="5811"/>
                    <a:pt x="824" y="5808"/>
                  </a:cubicBezTo>
                  <a:cubicBezTo>
                    <a:pt x="836" y="5807"/>
                    <a:pt x="848" y="5807"/>
                    <a:pt x="860" y="5807"/>
                  </a:cubicBezTo>
                  <a:cubicBezTo>
                    <a:pt x="1285" y="5807"/>
                    <a:pt x="1492" y="6136"/>
                    <a:pt x="1255" y="6501"/>
                  </a:cubicBezTo>
                  <a:cubicBezTo>
                    <a:pt x="1011" y="6800"/>
                    <a:pt x="1086" y="7250"/>
                    <a:pt x="1423" y="7456"/>
                  </a:cubicBezTo>
                  <a:cubicBezTo>
                    <a:pt x="1629" y="7624"/>
                    <a:pt x="1835" y="7811"/>
                    <a:pt x="2041" y="7980"/>
                  </a:cubicBezTo>
                  <a:cubicBezTo>
                    <a:pt x="2147" y="8078"/>
                    <a:pt x="2278" y="8126"/>
                    <a:pt x="2408" y="8126"/>
                  </a:cubicBezTo>
                  <a:cubicBezTo>
                    <a:pt x="2575" y="8126"/>
                    <a:pt x="2741" y="8045"/>
                    <a:pt x="2847" y="7886"/>
                  </a:cubicBezTo>
                  <a:cubicBezTo>
                    <a:pt x="2929" y="7771"/>
                    <a:pt x="3114" y="7655"/>
                    <a:pt x="3233" y="7655"/>
                  </a:cubicBezTo>
                  <a:cubicBezTo>
                    <a:pt x="3249" y="7655"/>
                    <a:pt x="3264" y="7657"/>
                    <a:pt x="3277" y="7662"/>
                  </a:cubicBezTo>
                  <a:cubicBezTo>
                    <a:pt x="3558" y="7718"/>
                    <a:pt x="3933" y="7736"/>
                    <a:pt x="3933" y="8186"/>
                  </a:cubicBezTo>
                  <a:cubicBezTo>
                    <a:pt x="3933" y="8561"/>
                    <a:pt x="4138" y="8749"/>
                    <a:pt x="4515" y="8749"/>
                  </a:cubicBezTo>
                  <a:cubicBezTo>
                    <a:pt x="4532" y="8749"/>
                    <a:pt x="4551" y="8749"/>
                    <a:pt x="4570" y="8748"/>
                  </a:cubicBezTo>
                  <a:cubicBezTo>
                    <a:pt x="4637" y="8743"/>
                    <a:pt x="4706" y="8742"/>
                    <a:pt x="4776" y="8742"/>
                  </a:cubicBezTo>
                  <a:cubicBezTo>
                    <a:pt x="4899" y="8742"/>
                    <a:pt x="5025" y="8746"/>
                    <a:pt x="5149" y="8746"/>
                  </a:cubicBezTo>
                  <a:cubicBezTo>
                    <a:pt x="5263" y="8746"/>
                    <a:pt x="5376" y="8743"/>
                    <a:pt x="5487" y="8729"/>
                  </a:cubicBezTo>
                  <a:cubicBezTo>
                    <a:pt x="6011" y="8692"/>
                    <a:pt x="6049" y="8598"/>
                    <a:pt x="6011" y="8092"/>
                  </a:cubicBezTo>
                  <a:cubicBezTo>
                    <a:pt x="5993" y="7961"/>
                    <a:pt x="6049" y="7736"/>
                    <a:pt x="6143" y="7699"/>
                  </a:cubicBezTo>
                  <a:cubicBezTo>
                    <a:pt x="6237" y="7657"/>
                    <a:pt x="6338" y="7633"/>
                    <a:pt x="6438" y="7633"/>
                  </a:cubicBezTo>
                  <a:cubicBezTo>
                    <a:pt x="6516" y="7633"/>
                    <a:pt x="6593" y="7647"/>
                    <a:pt x="6667" y="7680"/>
                  </a:cubicBezTo>
                  <a:cubicBezTo>
                    <a:pt x="6911" y="7790"/>
                    <a:pt x="7053" y="7854"/>
                    <a:pt x="7178" y="7854"/>
                  </a:cubicBezTo>
                  <a:cubicBezTo>
                    <a:pt x="7331" y="7854"/>
                    <a:pt x="7458" y="7757"/>
                    <a:pt x="7716" y="7531"/>
                  </a:cubicBezTo>
                  <a:cubicBezTo>
                    <a:pt x="7865" y="7399"/>
                    <a:pt x="7997" y="7268"/>
                    <a:pt x="8146" y="7137"/>
                  </a:cubicBezTo>
                  <a:cubicBezTo>
                    <a:pt x="8596" y="6725"/>
                    <a:pt x="8596" y="6613"/>
                    <a:pt x="8165" y="6145"/>
                  </a:cubicBezTo>
                  <a:cubicBezTo>
                    <a:pt x="8053" y="6051"/>
                    <a:pt x="8015" y="5901"/>
                    <a:pt x="8034" y="5751"/>
                  </a:cubicBezTo>
                  <a:cubicBezTo>
                    <a:pt x="8109" y="5564"/>
                    <a:pt x="8259" y="5396"/>
                    <a:pt x="8446" y="5321"/>
                  </a:cubicBezTo>
                  <a:cubicBezTo>
                    <a:pt x="9026" y="5171"/>
                    <a:pt x="9026" y="5190"/>
                    <a:pt x="9045" y="4609"/>
                  </a:cubicBezTo>
                  <a:cubicBezTo>
                    <a:pt x="9045" y="4497"/>
                    <a:pt x="9064" y="4384"/>
                    <a:pt x="9064" y="4272"/>
                  </a:cubicBezTo>
                  <a:lnTo>
                    <a:pt x="9045" y="4272"/>
                  </a:lnTo>
                  <a:cubicBezTo>
                    <a:pt x="9045" y="4029"/>
                    <a:pt x="9064" y="3823"/>
                    <a:pt x="9045" y="3560"/>
                  </a:cubicBezTo>
                  <a:cubicBezTo>
                    <a:pt x="9029" y="3322"/>
                    <a:pt x="8919" y="3151"/>
                    <a:pt x="8713" y="3151"/>
                  </a:cubicBezTo>
                  <a:cubicBezTo>
                    <a:pt x="8677" y="3151"/>
                    <a:pt x="8638" y="3156"/>
                    <a:pt x="8596" y="3167"/>
                  </a:cubicBezTo>
                  <a:cubicBezTo>
                    <a:pt x="8550" y="3177"/>
                    <a:pt x="8509" y="3182"/>
                    <a:pt x="8472" y="3182"/>
                  </a:cubicBezTo>
                  <a:cubicBezTo>
                    <a:pt x="8232" y="3182"/>
                    <a:pt x="8145" y="2992"/>
                    <a:pt x="8015" y="2830"/>
                  </a:cubicBezTo>
                  <a:cubicBezTo>
                    <a:pt x="7828" y="2605"/>
                    <a:pt x="7997" y="2456"/>
                    <a:pt x="8109" y="2287"/>
                  </a:cubicBezTo>
                  <a:cubicBezTo>
                    <a:pt x="8240" y="2081"/>
                    <a:pt x="8315" y="1875"/>
                    <a:pt x="8109" y="1669"/>
                  </a:cubicBezTo>
                  <a:lnTo>
                    <a:pt x="7247" y="864"/>
                  </a:lnTo>
                  <a:cubicBezTo>
                    <a:pt x="7112" y="737"/>
                    <a:pt x="6985" y="672"/>
                    <a:pt x="6860" y="672"/>
                  </a:cubicBezTo>
                  <a:cubicBezTo>
                    <a:pt x="6727" y="672"/>
                    <a:pt x="6596" y="746"/>
                    <a:pt x="6461" y="901"/>
                  </a:cubicBezTo>
                  <a:cubicBezTo>
                    <a:pt x="6347" y="983"/>
                    <a:pt x="6204" y="1036"/>
                    <a:pt x="6058" y="1036"/>
                  </a:cubicBezTo>
                  <a:cubicBezTo>
                    <a:pt x="6036" y="1036"/>
                    <a:pt x="6015" y="1035"/>
                    <a:pt x="5993" y="1032"/>
                  </a:cubicBezTo>
                  <a:cubicBezTo>
                    <a:pt x="5983" y="1033"/>
                    <a:pt x="5973" y="1033"/>
                    <a:pt x="5963" y="1033"/>
                  </a:cubicBezTo>
                  <a:cubicBezTo>
                    <a:pt x="5638" y="1033"/>
                    <a:pt x="5655" y="726"/>
                    <a:pt x="5618" y="508"/>
                  </a:cubicBezTo>
                  <a:cubicBezTo>
                    <a:pt x="5602" y="220"/>
                    <a:pt x="5368" y="1"/>
                    <a:pt x="51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0" name="Google Shape;6390;p120"/>
            <p:cNvSpPr/>
            <p:nvPr/>
          </p:nvSpPr>
          <p:spPr>
            <a:xfrm>
              <a:off x="2192977" y="1642663"/>
              <a:ext cx="189689" cy="68868"/>
            </a:xfrm>
            <a:custGeom>
              <a:avLst/>
              <a:gdLst/>
              <a:ahLst/>
              <a:cxnLst/>
              <a:rect l="l" t="t" r="r" b="b"/>
              <a:pathLst>
                <a:path w="10844" h="3937" extrusionOk="0">
                  <a:moveTo>
                    <a:pt x="375" y="0"/>
                  </a:moveTo>
                  <a:cubicBezTo>
                    <a:pt x="244" y="0"/>
                    <a:pt x="19" y="169"/>
                    <a:pt x="19" y="263"/>
                  </a:cubicBezTo>
                  <a:cubicBezTo>
                    <a:pt x="1" y="674"/>
                    <a:pt x="19" y="1105"/>
                    <a:pt x="76" y="1517"/>
                  </a:cubicBezTo>
                  <a:cubicBezTo>
                    <a:pt x="94" y="1592"/>
                    <a:pt x="207" y="1648"/>
                    <a:pt x="282" y="1723"/>
                  </a:cubicBezTo>
                  <a:cubicBezTo>
                    <a:pt x="357" y="1648"/>
                    <a:pt x="488" y="1573"/>
                    <a:pt x="506" y="1498"/>
                  </a:cubicBezTo>
                  <a:cubicBezTo>
                    <a:pt x="525" y="1330"/>
                    <a:pt x="525" y="1161"/>
                    <a:pt x="506" y="993"/>
                  </a:cubicBezTo>
                  <a:cubicBezTo>
                    <a:pt x="562" y="993"/>
                    <a:pt x="581" y="974"/>
                    <a:pt x="600" y="974"/>
                  </a:cubicBezTo>
                  <a:cubicBezTo>
                    <a:pt x="694" y="1049"/>
                    <a:pt x="787" y="1124"/>
                    <a:pt x="862" y="1218"/>
                  </a:cubicBezTo>
                  <a:cubicBezTo>
                    <a:pt x="2192" y="2435"/>
                    <a:pt x="3821" y="3296"/>
                    <a:pt x="5581" y="3708"/>
                  </a:cubicBezTo>
                  <a:cubicBezTo>
                    <a:pt x="6287" y="3869"/>
                    <a:pt x="6992" y="3936"/>
                    <a:pt x="7696" y="3936"/>
                  </a:cubicBezTo>
                  <a:cubicBezTo>
                    <a:pt x="8637" y="3936"/>
                    <a:pt x="9575" y="3815"/>
                    <a:pt x="10506" y="3633"/>
                  </a:cubicBezTo>
                  <a:cubicBezTo>
                    <a:pt x="10637" y="3615"/>
                    <a:pt x="10731" y="3427"/>
                    <a:pt x="10843" y="3315"/>
                  </a:cubicBezTo>
                  <a:cubicBezTo>
                    <a:pt x="10712" y="3259"/>
                    <a:pt x="10563" y="3221"/>
                    <a:pt x="10413" y="3221"/>
                  </a:cubicBezTo>
                  <a:cubicBezTo>
                    <a:pt x="10076" y="3240"/>
                    <a:pt x="9739" y="3315"/>
                    <a:pt x="9401" y="3352"/>
                  </a:cubicBezTo>
                  <a:cubicBezTo>
                    <a:pt x="8860" y="3446"/>
                    <a:pt x="8315" y="3492"/>
                    <a:pt x="7774" y="3492"/>
                  </a:cubicBezTo>
                  <a:cubicBezTo>
                    <a:pt x="5488" y="3492"/>
                    <a:pt x="3255" y="2675"/>
                    <a:pt x="1499" y="1161"/>
                  </a:cubicBezTo>
                  <a:cubicBezTo>
                    <a:pt x="1312" y="993"/>
                    <a:pt x="1106" y="843"/>
                    <a:pt x="918" y="693"/>
                  </a:cubicBezTo>
                  <a:lnTo>
                    <a:pt x="993" y="581"/>
                  </a:lnTo>
                  <a:cubicBezTo>
                    <a:pt x="1124" y="600"/>
                    <a:pt x="1237" y="618"/>
                    <a:pt x="1368" y="618"/>
                  </a:cubicBezTo>
                  <a:cubicBezTo>
                    <a:pt x="1480" y="581"/>
                    <a:pt x="1611" y="525"/>
                    <a:pt x="1724" y="468"/>
                  </a:cubicBezTo>
                  <a:cubicBezTo>
                    <a:pt x="1630" y="375"/>
                    <a:pt x="1574" y="225"/>
                    <a:pt x="1461" y="206"/>
                  </a:cubicBezTo>
                  <a:cubicBezTo>
                    <a:pt x="1106" y="94"/>
                    <a:pt x="731" y="38"/>
                    <a:pt x="37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1" name="Google Shape;6391;p120"/>
            <p:cNvSpPr/>
            <p:nvPr/>
          </p:nvSpPr>
          <p:spPr>
            <a:xfrm>
              <a:off x="2311890" y="1290925"/>
              <a:ext cx="67818" cy="119509"/>
            </a:xfrm>
            <a:custGeom>
              <a:avLst/>
              <a:gdLst/>
              <a:ahLst/>
              <a:cxnLst/>
              <a:rect l="l" t="t" r="r" b="b"/>
              <a:pathLst>
                <a:path w="3877" h="6832" extrusionOk="0">
                  <a:moveTo>
                    <a:pt x="3060" y="1"/>
                  </a:moveTo>
                  <a:cubicBezTo>
                    <a:pt x="2936" y="1"/>
                    <a:pt x="2809" y="5"/>
                    <a:pt x="2678" y="15"/>
                  </a:cubicBezTo>
                  <a:cubicBezTo>
                    <a:pt x="2646" y="21"/>
                    <a:pt x="2609" y="22"/>
                    <a:pt x="2571" y="22"/>
                  </a:cubicBezTo>
                  <a:cubicBezTo>
                    <a:pt x="2520" y="22"/>
                    <a:pt x="2465" y="19"/>
                    <a:pt x="2412" y="19"/>
                  </a:cubicBezTo>
                  <a:cubicBezTo>
                    <a:pt x="2255" y="19"/>
                    <a:pt x="2110" y="46"/>
                    <a:pt x="2098" y="258"/>
                  </a:cubicBezTo>
                  <a:cubicBezTo>
                    <a:pt x="2098" y="351"/>
                    <a:pt x="2428" y="462"/>
                    <a:pt x="2653" y="591"/>
                  </a:cubicBezTo>
                  <a:lnTo>
                    <a:pt x="2653" y="591"/>
                  </a:lnTo>
                  <a:cubicBezTo>
                    <a:pt x="2649" y="594"/>
                    <a:pt x="2645" y="595"/>
                    <a:pt x="2641" y="595"/>
                  </a:cubicBezTo>
                  <a:cubicBezTo>
                    <a:pt x="1105" y="1812"/>
                    <a:pt x="338" y="3442"/>
                    <a:pt x="38" y="5314"/>
                  </a:cubicBezTo>
                  <a:cubicBezTo>
                    <a:pt x="0" y="5745"/>
                    <a:pt x="19" y="6176"/>
                    <a:pt x="94" y="6606"/>
                  </a:cubicBezTo>
                  <a:cubicBezTo>
                    <a:pt x="113" y="6700"/>
                    <a:pt x="281" y="6756"/>
                    <a:pt x="394" y="6831"/>
                  </a:cubicBezTo>
                  <a:cubicBezTo>
                    <a:pt x="450" y="6738"/>
                    <a:pt x="506" y="6625"/>
                    <a:pt x="525" y="6513"/>
                  </a:cubicBezTo>
                  <a:cubicBezTo>
                    <a:pt x="525" y="6400"/>
                    <a:pt x="525" y="6269"/>
                    <a:pt x="506" y="6157"/>
                  </a:cubicBezTo>
                  <a:cubicBezTo>
                    <a:pt x="431" y="4490"/>
                    <a:pt x="1087" y="3048"/>
                    <a:pt x="2098" y="1756"/>
                  </a:cubicBezTo>
                  <a:cubicBezTo>
                    <a:pt x="2435" y="1382"/>
                    <a:pt x="2809" y="1045"/>
                    <a:pt x="3203" y="726"/>
                  </a:cubicBezTo>
                  <a:lnTo>
                    <a:pt x="3296" y="820"/>
                  </a:lnTo>
                  <a:cubicBezTo>
                    <a:pt x="3296" y="857"/>
                    <a:pt x="3278" y="914"/>
                    <a:pt x="3296" y="970"/>
                  </a:cubicBezTo>
                  <a:cubicBezTo>
                    <a:pt x="3353" y="1101"/>
                    <a:pt x="3427" y="1213"/>
                    <a:pt x="3484" y="1344"/>
                  </a:cubicBezTo>
                  <a:cubicBezTo>
                    <a:pt x="3596" y="1251"/>
                    <a:pt x="3671" y="1120"/>
                    <a:pt x="3746" y="1007"/>
                  </a:cubicBezTo>
                  <a:cubicBezTo>
                    <a:pt x="3802" y="839"/>
                    <a:pt x="3821" y="651"/>
                    <a:pt x="3839" y="483"/>
                  </a:cubicBezTo>
                  <a:cubicBezTo>
                    <a:pt x="3877" y="183"/>
                    <a:pt x="3746" y="15"/>
                    <a:pt x="3427" y="15"/>
                  </a:cubicBezTo>
                  <a:cubicBezTo>
                    <a:pt x="3306" y="5"/>
                    <a:pt x="3184" y="1"/>
                    <a:pt x="30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2" name="Google Shape;6392;p120"/>
            <p:cNvSpPr/>
            <p:nvPr/>
          </p:nvSpPr>
          <p:spPr>
            <a:xfrm>
              <a:off x="2263734" y="1482957"/>
              <a:ext cx="144803" cy="129340"/>
            </a:xfrm>
            <a:custGeom>
              <a:avLst/>
              <a:gdLst/>
              <a:ahLst/>
              <a:cxnLst/>
              <a:rect l="l" t="t" r="r" b="b"/>
              <a:pathLst>
                <a:path w="8278" h="7394" extrusionOk="0">
                  <a:moveTo>
                    <a:pt x="4029" y="440"/>
                  </a:moveTo>
                  <a:cubicBezTo>
                    <a:pt x="4060" y="440"/>
                    <a:pt x="4090" y="440"/>
                    <a:pt x="4121" y="441"/>
                  </a:cubicBezTo>
                  <a:cubicBezTo>
                    <a:pt x="5787" y="516"/>
                    <a:pt x="7491" y="1752"/>
                    <a:pt x="7435" y="3606"/>
                  </a:cubicBezTo>
                  <a:cubicBezTo>
                    <a:pt x="7435" y="5338"/>
                    <a:pt x="5917" y="6958"/>
                    <a:pt x="4317" y="6958"/>
                  </a:cubicBezTo>
                  <a:cubicBezTo>
                    <a:pt x="4307" y="6958"/>
                    <a:pt x="4298" y="6958"/>
                    <a:pt x="4289" y="6958"/>
                  </a:cubicBezTo>
                  <a:cubicBezTo>
                    <a:pt x="2267" y="6958"/>
                    <a:pt x="656" y="5310"/>
                    <a:pt x="675" y="3306"/>
                  </a:cubicBezTo>
                  <a:cubicBezTo>
                    <a:pt x="693" y="1927"/>
                    <a:pt x="2373" y="440"/>
                    <a:pt x="4029" y="440"/>
                  </a:cubicBezTo>
                  <a:close/>
                  <a:moveTo>
                    <a:pt x="4102" y="1"/>
                  </a:moveTo>
                  <a:cubicBezTo>
                    <a:pt x="3177" y="1"/>
                    <a:pt x="2203" y="338"/>
                    <a:pt x="1330" y="1134"/>
                  </a:cubicBezTo>
                  <a:cubicBezTo>
                    <a:pt x="787" y="1621"/>
                    <a:pt x="300" y="2164"/>
                    <a:pt x="225" y="2894"/>
                  </a:cubicBezTo>
                  <a:cubicBezTo>
                    <a:pt x="1" y="5010"/>
                    <a:pt x="1536" y="7351"/>
                    <a:pt x="4177" y="7389"/>
                  </a:cubicBezTo>
                  <a:cubicBezTo>
                    <a:pt x="4233" y="7392"/>
                    <a:pt x="4290" y="7393"/>
                    <a:pt x="4346" y="7393"/>
                  </a:cubicBezTo>
                  <a:cubicBezTo>
                    <a:pt x="5332" y="7393"/>
                    <a:pt x="6253" y="6933"/>
                    <a:pt x="6873" y="6172"/>
                  </a:cubicBezTo>
                  <a:cubicBezTo>
                    <a:pt x="7847" y="5010"/>
                    <a:pt x="8278" y="3681"/>
                    <a:pt x="7622" y="2239"/>
                  </a:cubicBezTo>
                  <a:cubicBezTo>
                    <a:pt x="7038" y="930"/>
                    <a:pt x="5637" y="1"/>
                    <a:pt x="41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3" name="Google Shape;6393;p120"/>
            <p:cNvSpPr/>
            <p:nvPr/>
          </p:nvSpPr>
          <p:spPr>
            <a:xfrm>
              <a:off x="2287646" y="1465517"/>
              <a:ext cx="139573" cy="132611"/>
            </a:xfrm>
            <a:custGeom>
              <a:avLst/>
              <a:gdLst/>
              <a:ahLst/>
              <a:cxnLst/>
              <a:rect l="l" t="t" r="r" b="b"/>
              <a:pathLst>
                <a:path w="7979" h="7581" extrusionOk="0">
                  <a:moveTo>
                    <a:pt x="2815" y="0"/>
                  </a:moveTo>
                  <a:cubicBezTo>
                    <a:pt x="2519" y="0"/>
                    <a:pt x="2223" y="24"/>
                    <a:pt x="1930" y="71"/>
                  </a:cubicBezTo>
                  <a:cubicBezTo>
                    <a:pt x="1330" y="165"/>
                    <a:pt x="768" y="502"/>
                    <a:pt x="207" y="727"/>
                  </a:cubicBezTo>
                  <a:cubicBezTo>
                    <a:pt x="113" y="764"/>
                    <a:pt x="76" y="970"/>
                    <a:pt x="1" y="1101"/>
                  </a:cubicBezTo>
                  <a:lnTo>
                    <a:pt x="450" y="1101"/>
                  </a:lnTo>
                  <a:cubicBezTo>
                    <a:pt x="488" y="1101"/>
                    <a:pt x="525" y="1064"/>
                    <a:pt x="563" y="1045"/>
                  </a:cubicBezTo>
                  <a:cubicBezTo>
                    <a:pt x="1196" y="728"/>
                    <a:pt x="1829" y="471"/>
                    <a:pt x="2542" y="471"/>
                  </a:cubicBezTo>
                  <a:cubicBezTo>
                    <a:pt x="2630" y="471"/>
                    <a:pt x="2719" y="475"/>
                    <a:pt x="2810" y="483"/>
                  </a:cubicBezTo>
                  <a:cubicBezTo>
                    <a:pt x="3072" y="502"/>
                    <a:pt x="3315" y="502"/>
                    <a:pt x="3559" y="539"/>
                  </a:cubicBezTo>
                  <a:cubicBezTo>
                    <a:pt x="5207" y="783"/>
                    <a:pt x="6667" y="1719"/>
                    <a:pt x="7079" y="3423"/>
                  </a:cubicBezTo>
                  <a:cubicBezTo>
                    <a:pt x="7416" y="4828"/>
                    <a:pt x="7023" y="6045"/>
                    <a:pt x="6237" y="7169"/>
                  </a:cubicBezTo>
                  <a:cubicBezTo>
                    <a:pt x="6162" y="7281"/>
                    <a:pt x="6180" y="7449"/>
                    <a:pt x="6162" y="7581"/>
                  </a:cubicBezTo>
                  <a:cubicBezTo>
                    <a:pt x="6312" y="7562"/>
                    <a:pt x="6443" y="7524"/>
                    <a:pt x="6574" y="7468"/>
                  </a:cubicBezTo>
                  <a:cubicBezTo>
                    <a:pt x="6724" y="7337"/>
                    <a:pt x="6817" y="7206"/>
                    <a:pt x="6892" y="7037"/>
                  </a:cubicBezTo>
                  <a:cubicBezTo>
                    <a:pt x="7173" y="6457"/>
                    <a:pt x="7416" y="5858"/>
                    <a:pt x="7604" y="5240"/>
                  </a:cubicBezTo>
                  <a:cubicBezTo>
                    <a:pt x="7978" y="3479"/>
                    <a:pt x="7192" y="1682"/>
                    <a:pt x="5637" y="783"/>
                  </a:cubicBezTo>
                  <a:cubicBezTo>
                    <a:pt x="4787" y="264"/>
                    <a:pt x="3803" y="0"/>
                    <a:pt x="28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4" name="Google Shape;6394;p120"/>
            <p:cNvSpPr/>
            <p:nvPr/>
          </p:nvSpPr>
          <p:spPr>
            <a:xfrm>
              <a:off x="2255879" y="1578589"/>
              <a:ext cx="134325" cy="51306"/>
            </a:xfrm>
            <a:custGeom>
              <a:avLst/>
              <a:gdLst/>
              <a:ahLst/>
              <a:cxnLst/>
              <a:rect l="l" t="t" r="r" b="b"/>
              <a:pathLst>
                <a:path w="7679" h="2933" extrusionOk="0">
                  <a:moveTo>
                    <a:pt x="201" y="0"/>
                  </a:moveTo>
                  <a:cubicBezTo>
                    <a:pt x="170" y="0"/>
                    <a:pt x="140" y="5"/>
                    <a:pt x="113" y="12"/>
                  </a:cubicBezTo>
                  <a:cubicBezTo>
                    <a:pt x="38" y="68"/>
                    <a:pt x="0" y="161"/>
                    <a:pt x="19" y="255"/>
                  </a:cubicBezTo>
                  <a:cubicBezTo>
                    <a:pt x="38" y="330"/>
                    <a:pt x="75" y="424"/>
                    <a:pt x="131" y="499"/>
                  </a:cubicBezTo>
                  <a:cubicBezTo>
                    <a:pt x="1236" y="2259"/>
                    <a:pt x="2940" y="2858"/>
                    <a:pt x="4944" y="2933"/>
                  </a:cubicBezTo>
                  <a:cubicBezTo>
                    <a:pt x="5712" y="2896"/>
                    <a:pt x="6480" y="2690"/>
                    <a:pt x="7154" y="2315"/>
                  </a:cubicBezTo>
                  <a:cubicBezTo>
                    <a:pt x="7341" y="2221"/>
                    <a:pt x="7678" y="2165"/>
                    <a:pt x="7510" y="1847"/>
                  </a:cubicBezTo>
                  <a:cubicBezTo>
                    <a:pt x="7504" y="1831"/>
                    <a:pt x="7470" y="1824"/>
                    <a:pt x="7421" y="1824"/>
                  </a:cubicBezTo>
                  <a:cubicBezTo>
                    <a:pt x="7295" y="1824"/>
                    <a:pt x="7069" y="1868"/>
                    <a:pt x="6948" y="1922"/>
                  </a:cubicBezTo>
                  <a:cubicBezTo>
                    <a:pt x="6253" y="2290"/>
                    <a:pt x="5479" y="2464"/>
                    <a:pt x="4706" y="2464"/>
                  </a:cubicBezTo>
                  <a:cubicBezTo>
                    <a:pt x="3040" y="2464"/>
                    <a:pt x="1375" y="1656"/>
                    <a:pt x="506" y="236"/>
                  </a:cubicBezTo>
                  <a:cubicBezTo>
                    <a:pt x="468" y="161"/>
                    <a:pt x="431" y="105"/>
                    <a:pt x="356" y="49"/>
                  </a:cubicBezTo>
                  <a:cubicBezTo>
                    <a:pt x="309" y="13"/>
                    <a:pt x="254" y="0"/>
                    <a:pt x="2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5" name="Google Shape;6395;p120"/>
            <p:cNvSpPr/>
            <p:nvPr/>
          </p:nvSpPr>
          <p:spPr>
            <a:xfrm>
              <a:off x="2249320" y="1522438"/>
              <a:ext cx="10181" cy="32781"/>
            </a:xfrm>
            <a:custGeom>
              <a:avLst/>
              <a:gdLst/>
              <a:ahLst/>
              <a:cxnLst/>
              <a:rect l="l" t="t" r="r" b="b"/>
              <a:pathLst>
                <a:path w="582" h="1874" extrusionOk="0">
                  <a:moveTo>
                    <a:pt x="450" y="1"/>
                  </a:moveTo>
                  <a:cubicBezTo>
                    <a:pt x="356" y="76"/>
                    <a:pt x="188" y="132"/>
                    <a:pt x="150" y="244"/>
                  </a:cubicBezTo>
                  <a:cubicBezTo>
                    <a:pt x="76" y="488"/>
                    <a:pt x="38" y="731"/>
                    <a:pt x="1" y="974"/>
                  </a:cubicBezTo>
                  <a:cubicBezTo>
                    <a:pt x="1" y="1180"/>
                    <a:pt x="19" y="1386"/>
                    <a:pt x="57" y="1592"/>
                  </a:cubicBezTo>
                  <a:cubicBezTo>
                    <a:pt x="94" y="1705"/>
                    <a:pt x="225" y="1780"/>
                    <a:pt x="319" y="1873"/>
                  </a:cubicBezTo>
                  <a:cubicBezTo>
                    <a:pt x="375" y="1761"/>
                    <a:pt x="488" y="1649"/>
                    <a:pt x="506" y="1536"/>
                  </a:cubicBezTo>
                  <a:cubicBezTo>
                    <a:pt x="562" y="1143"/>
                    <a:pt x="581" y="731"/>
                    <a:pt x="581" y="338"/>
                  </a:cubicBezTo>
                  <a:cubicBezTo>
                    <a:pt x="562" y="207"/>
                    <a:pt x="525" y="94"/>
                    <a:pt x="4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6" name="Google Shape;6396;p120"/>
            <p:cNvSpPr/>
            <p:nvPr/>
          </p:nvSpPr>
          <p:spPr>
            <a:xfrm>
              <a:off x="2388892" y="1339047"/>
              <a:ext cx="80500" cy="83527"/>
            </a:xfrm>
            <a:custGeom>
              <a:avLst/>
              <a:gdLst/>
              <a:ahLst/>
              <a:cxnLst/>
              <a:rect l="l" t="t" r="r" b="b"/>
              <a:pathLst>
                <a:path w="4602" h="4775" extrusionOk="0">
                  <a:moveTo>
                    <a:pt x="2477" y="480"/>
                  </a:moveTo>
                  <a:cubicBezTo>
                    <a:pt x="3409" y="480"/>
                    <a:pt x="4173" y="1202"/>
                    <a:pt x="4119" y="2095"/>
                  </a:cubicBezTo>
                  <a:cubicBezTo>
                    <a:pt x="4044" y="3443"/>
                    <a:pt x="3501" y="4286"/>
                    <a:pt x="2172" y="4286"/>
                  </a:cubicBezTo>
                  <a:lnTo>
                    <a:pt x="2172" y="4305"/>
                  </a:lnTo>
                  <a:cubicBezTo>
                    <a:pt x="2158" y="4305"/>
                    <a:pt x="2145" y="4305"/>
                    <a:pt x="2132" y="4305"/>
                  </a:cubicBezTo>
                  <a:cubicBezTo>
                    <a:pt x="1159" y="4305"/>
                    <a:pt x="430" y="3618"/>
                    <a:pt x="467" y="2657"/>
                  </a:cubicBezTo>
                  <a:cubicBezTo>
                    <a:pt x="486" y="1421"/>
                    <a:pt x="1254" y="560"/>
                    <a:pt x="2340" y="485"/>
                  </a:cubicBezTo>
                  <a:cubicBezTo>
                    <a:pt x="2386" y="481"/>
                    <a:pt x="2432" y="480"/>
                    <a:pt x="2477" y="480"/>
                  </a:cubicBezTo>
                  <a:close/>
                  <a:moveTo>
                    <a:pt x="2387" y="0"/>
                  </a:moveTo>
                  <a:cubicBezTo>
                    <a:pt x="2042" y="0"/>
                    <a:pt x="1693" y="82"/>
                    <a:pt x="1366" y="260"/>
                  </a:cubicBezTo>
                  <a:cubicBezTo>
                    <a:pt x="561" y="691"/>
                    <a:pt x="55" y="1515"/>
                    <a:pt x="18" y="2414"/>
                  </a:cubicBezTo>
                  <a:cubicBezTo>
                    <a:pt x="1" y="3910"/>
                    <a:pt x="932" y="4775"/>
                    <a:pt x="2187" y="4775"/>
                  </a:cubicBezTo>
                  <a:cubicBezTo>
                    <a:pt x="2298" y="4775"/>
                    <a:pt x="2412" y="4768"/>
                    <a:pt x="2527" y="4754"/>
                  </a:cubicBezTo>
                  <a:cubicBezTo>
                    <a:pt x="3969" y="4567"/>
                    <a:pt x="4587" y="3331"/>
                    <a:pt x="4587" y="2095"/>
                  </a:cubicBezTo>
                  <a:cubicBezTo>
                    <a:pt x="4602" y="888"/>
                    <a:pt x="3524" y="0"/>
                    <a:pt x="23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7" name="Google Shape;6397;p120"/>
            <p:cNvSpPr/>
            <p:nvPr/>
          </p:nvSpPr>
          <p:spPr>
            <a:xfrm>
              <a:off x="2418349" y="2259028"/>
              <a:ext cx="257822" cy="250248"/>
            </a:xfrm>
            <a:custGeom>
              <a:avLst/>
              <a:gdLst/>
              <a:ahLst/>
              <a:cxnLst/>
              <a:rect l="l" t="t" r="r" b="b"/>
              <a:pathLst>
                <a:path w="14739" h="14306" extrusionOk="0">
                  <a:moveTo>
                    <a:pt x="7284" y="1"/>
                  </a:moveTo>
                  <a:cubicBezTo>
                    <a:pt x="6490" y="1"/>
                    <a:pt x="5697" y="141"/>
                    <a:pt x="4944" y="420"/>
                  </a:cubicBezTo>
                  <a:cubicBezTo>
                    <a:pt x="3690" y="888"/>
                    <a:pt x="2641" y="1712"/>
                    <a:pt x="1892" y="2817"/>
                  </a:cubicBezTo>
                  <a:cubicBezTo>
                    <a:pt x="544" y="4446"/>
                    <a:pt x="1" y="6581"/>
                    <a:pt x="413" y="8659"/>
                  </a:cubicBezTo>
                  <a:cubicBezTo>
                    <a:pt x="1087" y="11899"/>
                    <a:pt x="4308" y="14146"/>
                    <a:pt x="7622" y="14296"/>
                  </a:cubicBezTo>
                  <a:cubicBezTo>
                    <a:pt x="7734" y="14302"/>
                    <a:pt x="7846" y="14305"/>
                    <a:pt x="7958" y="14305"/>
                  </a:cubicBezTo>
                  <a:cubicBezTo>
                    <a:pt x="9527" y="14305"/>
                    <a:pt x="11059" y="13696"/>
                    <a:pt x="12248" y="12629"/>
                  </a:cubicBezTo>
                  <a:cubicBezTo>
                    <a:pt x="13484" y="11450"/>
                    <a:pt x="14252" y="9858"/>
                    <a:pt x="14401" y="8135"/>
                  </a:cubicBezTo>
                  <a:cubicBezTo>
                    <a:pt x="14739" y="4895"/>
                    <a:pt x="12847" y="1618"/>
                    <a:pt x="9664" y="438"/>
                  </a:cubicBezTo>
                  <a:cubicBezTo>
                    <a:pt x="8899" y="146"/>
                    <a:pt x="8091" y="1"/>
                    <a:pt x="728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8" name="Google Shape;6398;p120"/>
            <p:cNvSpPr/>
            <p:nvPr/>
          </p:nvSpPr>
          <p:spPr>
            <a:xfrm>
              <a:off x="1942065" y="1946210"/>
              <a:ext cx="423896" cy="619864"/>
            </a:xfrm>
            <a:custGeom>
              <a:avLst/>
              <a:gdLst/>
              <a:ahLst/>
              <a:cxnLst/>
              <a:rect l="l" t="t" r="r" b="b"/>
              <a:pathLst>
                <a:path w="24233" h="35436" extrusionOk="0">
                  <a:moveTo>
                    <a:pt x="16636" y="1"/>
                  </a:moveTo>
                  <a:cubicBezTo>
                    <a:pt x="16384" y="1"/>
                    <a:pt x="16130" y="19"/>
                    <a:pt x="15880" y="44"/>
                  </a:cubicBezTo>
                  <a:cubicBezTo>
                    <a:pt x="14120" y="250"/>
                    <a:pt x="12397" y="569"/>
                    <a:pt x="10618" y="924"/>
                  </a:cubicBezTo>
                  <a:cubicBezTo>
                    <a:pt x="8839" y="1280"/>
                    <a:pt x="7060" y="1692"/>
                    <a:pt x="5300" y="2142"/>
                  </a:cubicBezTo>
                  <a:cubicBezTo>
                    <a:pt x="3895" y="2479"/>
                    <a:pt x="2360" y="2947"/>
                    <a:pt x="1536" y="4277"/>
                  </a:cubicBezTo>
                  <a:cubicBezTo>
                    <a:pt x="1536" y="4276"/>
                    <a:pt x="1535" y="4276"/>
                    <a:pt x="1535" y="4276"/>
                  </a:cubicBezTo>
                  <a:cubicBezTo>
                    <a:pt x="1420" y="4276"/>
                    <a:pt x="0" y="11491"/>
                    <a:pt x="19" y="15063"/>
                  </a:cubicBezTo>
                  <a:cubicBezTo>
                    <a:pt x="38" y="18696"/>
                    <a:pt x="375" y="22348"/>
                    <a:pt x="693" y="25962"/>
                  </a:cubicBezTo>
                  <a:cubicBezTo>
                    <a:pt x="880" y="27797"/>
                    <a:pt x="1049" y="29651"/>
                    <a:pt x="1405" y="31467"/>
                  </a:cubicBezTo>
                  <a:cubicBezTo>
                    <a:pt x="1536" y="32217"/>
                    <a:pt x="1742" y="32966"/>
                    <a:pt x="2191" y="33584"/>
                  </a:cubicBezTo>
                  <a:cubicBezTo>
                    <a:pt x="2603" y="34127"/>
                    <a:pt x="3165" y="34520"/>
                    <a:pt x="3802" y="34763"/>
                  </a:cubicBezTo>
                  <a:cubicBezTo>
                    <a:pt x="4457" y="35007"/>
                    <a:pt x="5150" y="35157"/>
                    <a:pt x="5843" y="35232"/>
                  </a:cubicBezTo>
                  <a:cubicBezTo>
                    <a:pt x="6742" y="35344"/>
                    <a:pt x="7659" y="35400"/>
                    <a:pt x="8577" y="35419"/>
                  </a:cubicBezTo>
                  <a:cubicBezTo>
                    <a:pt x="8968" y="35431"/>
                    <a:pt x="9359" y="35436"/>
                    <a:pt x="9750" y="35436"/>
                  </a:cubicBezTo>
                  <a:cubicBezTo>
                    <a:pt x="11194" y="35436"/>
                    <a:pt x="12638" y="35365"/>
                    <a:pt x="14083" y="35306"/>
                  </a:cubicBezTo>
                  <a:cubicBezTo>
                    <a:pt x="15862" y="35250"/>
                    <a:pt x="17622" y="35082"/>
                    <a:pt x="19382" y="34838"/>
                  </a:cubicBezTo>
                  <a:cubicBezTo>
                    <a:pt x="20225" y="34726"/>
                    <a:pt x="21068" y="34520"/>
                    <a:pt x="21892" y="34258"/>
                  </a:cubicBezTo>
                  <a:cubicBezTo>
                    <a:pt x="22566" y="34052"/>
                    <a:pt x="23127" y="33602"/>
                    <a:pt x="23502" y="33003"/>
                  </a:cubicBezTo>
                  <a:cubicBezTo>
                    <a:pt x="24232" y="31730"/>
                    <a:pt x="23989" y="30007"/>
                    <a:pt x="23914" y="28584"/>
                  </a:cubicBezTo>
                  <a:cubicBezTo>
                    <a:pt x="23820" y="26730"/>
                    <a:pt x="23671" y="24894"/>
                    <a:pt x="23502" y="23059"/>
                  </a:cubicBezTo>
                  <a:cubicBezTo>
                    <a:pt x="23146" y="19389"/>
                    <a:pt x="22659" y="15737"/>
                    <a:pt x="21948" y="12123"/>
                  </a:cubicBezTo>
                  <a:cubicBezTo>
                    <a:pt x="21611" y="10306"/>
                    <a:pt x="21199" y="8509"/>
                    <a:pt x="20749" y="6711"/>
                  </a:cubicBezTo>
                  <a:cubicBezTo>
                    <a:pt x="20543" y="5812"/>
                    <a:pt x="20300" y="4932"/>
                    <a:pt x="20056" y="4033"/>
                  </a:cubicBezTo>
                  <a:cubicBezTo>
                    <a:pt x="19869" y="3284"/>
                    <a:pt x="19626" y="2554"/>
                    <a:pt x="19345" y="1823"/>
                  </a:cubicBezTo>
                  <a:cubicBezTo>
                    <a:pt x="19083" y="1205"/>
                    <a:pt x="18652" y="681"/>
                    <a:pt x="18090" y="325"/>
                  </a:cubicBezTo>
                  <a:cubicBezTo>
                    <a:pt x="17641" y="76"/>
                    <a:pt x="17141" y="1"/>
                    <a:pt x="1663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9" name="Google Shape;6399;p120"/>
            <p:cNvSpPr/>
            <p:nvPr/>
          </p:nvSpPr>
          <p:spPr>
            <a:xfrm>
              <a:off x="1931570" y="1922403"/>
              <a:ext cx="547410" cy="623555"/>
            </a:xfrm>
            <a:custGeom>
              <a:avLst/>
              <a:gdLst/>
              <a:ahLst/>
              <a:cxnLst/>
              <a:rect l="l" t="t" r="r" b="b"/>
              <a:pathLst>
                <a:path w="31294" h="35647" extrusionOk="0">
                  <a:moveTo>
                    <a:pt x="25937" y="1"/>
                  </a:moveTo>
                  <a:cubicBezTo>
                    <a:pt x="22829" y="226"/>
                    <a:pt x="19720" y="357"/>
                    <a:pt x="16630" y="694"/>
                  </a:cubicBezTo>
                  <a:cubicBezTo>
                    <a:pt x="13952" y="993"/>
                    <a:pt x="11293" y="1480"/>
                    <a:pt x="8653" y="1967"/>
                  </a:cubicBezTo>
                  <a:cubicBezTo>
                    <a:pt x="6705" y="2323"/>
                    <a:pt x="4795" y="2810"/>
                    <a:pt x="2866" y="3241"/>
                  </a:cubicBezTo>
                  <a:cubicBezTo>
                    <a:pt x="1480" y="3540"/>
                    <a:pt x="787" y="4420"/>
                    <a:pt x="619" y="5750"/>
                  </a:cubicBezTo>
                  <a:lnTo>
                    <a:pt x="619" y="5825"/>
                  </a:lnTo>
                  <a:cubicBezTo>
                    <a:pt x="263" y="7903"/>
                    <a:pt x="207" y="10001"/>
                    <a:pt x="151" y="12098"/>
                  </a:cubicBezTo>
                  <a:cubicBezTo>
                    <a:pt x="1" y="19008"/>
                    <a:pt x="357" y="25900"/>
                    <a:pt x="937" y="32772"/>
                  </a:cubicBezTo>
                  <a:cubicBezTo>
                    <a:pt x="1106" y="34757"/>
                    <a:pt x="1555" y="35076"/>
                    <a:pt x="3259" y="35394"/>
                  </a:cubicBezTo>
                  <a:cubicBezTo>
                    <a:pt x="4229" y="35566"/>
                    <a:pt x="5226" y="35647"/>
                    <a:pt x="6215" y="35647"/>
                  </a:cubicBezTo>
                  <a:cubicBezTo>
                    <a:pt x="6410" y="35647"/>
                    <a:pt x="6605" y="35644"/>
                    <a:pt x="6799" y="35637"/>
                  </a:cubicBezTo>
                  <a:cubicBezTo>
                    <a:pt x="9065" y="35600"/>
                    <a:pt x="11330" y="35450"/>
                    <a:pt x="13596" y="35319"/>
                  </a:cubicBezTo>
                  <a:cubicBezTo>
                    <a:pt x="16780" y="35132"/>
                    <a:pt x="19982" y="34907"/>
                    <a:pt x="23184" y="34701"/>
                  </a:cubicBezTo>
                  <a:cubicBezTo>
                    <a:pt x="24477" y="34608"/>
                    <a:pt x="25750" y="34514"/>
                    <a:pt x="27042" y="34402"/>
                  </a:cubicBezTo>
                  <a:cubicBezTo>
                    <a:pt x="27154" y="34383"/>
                    <a:pt x="27248" y="34252"/>
                    <a:pt x="27360" y="34177"/>
                  </a:cubicBezTo>
                  <a:cubicBezTo>
                    <a:pt x="27248" y="34102"/>
                    <a:pt x="27136" y="33971"/>
                    <a:pt x="27005" y="33971"/>
                  </a:cubicBezTo>
                  <a:cubicBezTo>
                    <a:pt x="26649" y="33971"/>
                    <a:pt x="26293" y="33990"/>
                    <a:pt x="25937" y="34008"/>
                  </a:cubicBezTo>
                  <a:cubicBezTo>
                    <a:pt x="24477" y="34139"/>
                    <a:pt x="23016" y="34270"/>
                    <a:pt x="21555" y="34364"/>
                  </a:cubicBezTo>
                  <a:cubicBezTo>
                    <a:pt x="18746" y="34551"/>
                    <a:pt x="15918" y="34739"/>
                    <a:pt x="13109" y="34888"/>
                  </a:cubicBezTo>
                  <a:cubicBezTo>
                    <a:pt x="10469" y="35019"/>
                    <a:pt x="7829" y="35113"/>
                    <a:pt x="5188" y="35169"/>
                  </a:cubicBezTo>
                  <a:cubicBezTo>
                    <a:pt x="4439" y="35151"/>
                    <a:pt x="3671" y="35038"/>
                    <a:pt x="2941" y="34851"/>
                  </a:cubicBezTo>
                  <a:cubicBezTo>
                    <a:pt x="1930" y="34626"/>
                    <a:pt x="1518" y="34102"/>
                    <a:pt x="1424" y="33091"/>
                  </a:cubicBezTo>
                  <a:cubicBezTo>
                    <a:pt x="1274" y="31106"/>
                    <a:pt x="1087" y="29121"/>
                    <a:pt x="975" y="27136"/>
                  </a:cubicBezTo>
                  <a:cubicBezTo>
                    <a:pt x="787" y="23372"/>
                    <a:pt x="656" y="19608"/>
                    <a:pt x="506" y="15862"/>
                  </a:cubicBezTo>
                  <a:cubicBezTo>
                    <a:pt x="619" y="12772"/>
                    <a:pt x="525" y="9682"/>
                    <a:pt x="975" y="6611"/>
                  </a:cubicBezTo>
                  <a:cubicBezTo>
                    <a:pt x="1330" y="4121"/>
                    <a:pt x="1462" y="4139"/>
                    <a:pt x="3634" y="3465"/>
                  </a:cubicBezTo>
                  <a:lnTo>
                    <a:pt x="3671" y="3465"/>
                  </a:lnTo>
                  <a:cubicBezTo>
                    <a:pt x="5731" y="3035"/>
                    <a:pt x="7772" y="2566"/>
                    <a:pt x="9832" y="2192"/>
                  </a:cubicBezTo>
                  <a:cubicBezTo>
                    <a:pt x="12941" y="1649"/>
                    <a:pt x="16068" y="1124"/>
                    <a:pt x="19233" y="862"/>
                  </a:cubicBezTo>
                  <a:cubicBezTo>
                    <a:pt x="21474" y="682"/>
                    <a:pt x="23729" y="474"/>
                    <a:pt x="25986" y="474"/>
                  </a:cubicBezTo>
                  <a:cubicBezTo>
                    <a:pt x="26313" y="474"/>
                    <a:pt x="26640" y="478"/>
                    <a:pt x="26967" y="488"/>
                  </a:cubicBezTo>
                  <a:cubicBezTo>
                    <a:pt x="28559" y="525"/>
                    <a:pt x="29046" y="937"/>
                    <a:pt x="29345" y="2454"/>
                  </a:cubicBezTo>
                  <a:cubicBezTo>
                    <a:pt x="29364" y="2491"/>
                    <a:pt x="29364" y="2529"/>
                    <a:pt x="29364" y="2566"/>
                  </a:cubicBezTo>
                  <a:cubicBezTo>
                    <a:pt x="29570" y="4158"/>
                    <a:pt x="29739" y="5750"/>
                    <a:pt x="29982" y="7342"/>
                  </a:cubicBezTo>
                  <a:cubicBezTo>
                    <a:pt x="30394" y="10057"/>
                    <a:pt x="30656" y="12810"/>
                    <a:pt x="30769" y="15581"/>
                  </a:cubicBezTo>
                  <a:cubicBezTo>
                    <a:pt x="30787" y="15993"/>
                    <a:pt x="30787" y="16405"/>
                    <a:pt x="30825" y="16836"/>
                  </a:cubicBezTo>
                  <a:cubicBezTo>
                    <a:pt x="30844" y="16948"/>
                    <a:pt x="30975" y="17042"/>
                    <a:pt x="31050" y="17154"/>
                  </a:cubicBezTo>
                  <a:cubicBezTo>
                    <a:pt x="31125" y="17061"/>
                    <a:pt x="31199" y="16948"/>
                    <a:pt x="31274" y="16836"/>
                  </a:cubicBezTo>
                  <a:cubicBezTo>
                    <a:pt x="31293" y="16817"/>
                    <a:pt x="31274" y="16761"/>
                    <a:pt x="31274" y="16724"/>
                  </a:cubicBezTo>
                  <a:cubicBezTo>
                    <a:pt x="31143" y="14795"/>
                    <a:pt x="31068" y="12866"/>
                    <a:pt x="30881" y="10918"/>
                  </a:cubicBezTo>
                  <a:cubicBezTo>
                    <a:pt x="30694" y="8971"/>
                    <a:pt x="30432" y="7042"/>
                    <a:pt x="30188" y="5094"/>
                  </a:cubicBezTo>
                  <a:cubicBezTo>
                    <a:pt x="30038" y="4027"/>
                    <a:pt x="29889" y="2941"/>
                    <a:pt x="29683" y="1873"/>
                  </a:cubicBezTo>
                  <a:cubicBezTo>
                    <a:pt x="29458" y="769"/>
                    <a:pt x="28765" y="188"/>
                    <a:pt x="27623" y="94"/>
                  </a:cubicBezTo>
                  <a:cubicBezTo>
                    <a:pt x="27061" y="20"/>
                    <a:pt x="26499" y="1"/>
                    <a:pt x="259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0" name="Google Shape;6400;p120"/>
            <p:cNvSpPr/>
            <p:nvPr/>
          </p:nvSpPr>
          <p:spPr>
            <a:xfrm>
              <a:off x="1954170" y="1935505"/>
              <a:ext cx="101247" cy="30384"/>
            </a:xfrm>
            <a:custGeom>
              <a:avLst/>
              <a:gdLst/>
              <a:ahLst/>
              <a:cxnLst/>
              <a:rect l="l" t="t" r="r" b="b"/>
              <a:pathLst>
                <a:path w="5788" h="1737" extrusionOk="0">
                  <a:moveTo>
                    <a:pt x="5544" y="1"/>
                  </a:moveTo>
                  <a:cubicBezTo>
                    <a:pt x="5207" y="57"/>
                    <a:pt x="4945" y="95"/>
                    <a:pt x="4701" y="132"/>
                  </a:cubicBezTo>
                  <a:cubicBezTo>
                    <a:pt x="3203" y="338"/>
                    <a:pt x="1724" y="731"/>
                    <a:pt x="319" y="1312"/>
                  </a:cubicBezTo>
                  <a:cubicBezTo>
                    <a:pt x="188" y="1387"/>
                    <a:pt x="95" y="1574"/>
                    <a:pt x="1" y="1705"/>
                  </a:cubicBezTo>
                  <a:cubicBezTo>
                    <a:pt x="89" y="1727"/>
                    <a:pt x="189" y="1736"/>
                    <a:pt x="292" y="1736"/>
                  </a:cubicBezTo>
                  <a:cubicBezTo>
                    <a:pt x="364" y="1736"/>
                    <a:pt x="437" y="1731"/>
                    <a:pt x="507" y="1724"/>
                  </a:cubicBezTo>
                  <a:cubicBezTo>
                    <a:pt x="1218" y="1480"/>
                    <a:pt x="1930" y="1199"/>
                    <a:pt x="2660" y="1012"/>
                  </a:cubicBezTo>
                  <a:cubicBezTo>
                    <a:pt x="3596" y="787"/>
                    <a:pt x="4552" y="656"/>
                    <a:pt x="5488" y="450"/>
                  </a:cubicBezTo>
                  <a:cubicBezTo>
                    <a:pt x="5600" y="432"/>
                    <a:pt x="5694" y="301"/>
                    <a:pt x="5788" y="226"/>
                  </a:cubicBezTo>
                  <a:lnTo>
                    <a:pt x="554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1" name="Google Shape;6401;p120"/>
            <p:cNvSpPr/>
            <p:nvPr/>
          </p:nvSpPr>
          <p:spPr>
            <a:xfrm>
              <a:off x="1907011" y="2416058"/>
              <a:ext cx="13767" cy="98623"/>
            </a:xfrm>
            <a:custGeom>
              <a:avLst/>
              <a:gdLst/>
              <a:ahLst/>
              <a:cxnLst/>
              <a:rect l="l" t="t" r="r" b="b"/>
              <a:pathLst>
                <a:path w="787" h="5638" extrusionOk="0">
                  <a:moveTo>
                    <a:pt x="337" y="1"/>
                  </a:moveTo>
                  <a:cubicBezTo>
                    <a:pt x="263" y="132"/>
                    <a:pt x="113" y="244"/>
                    <a:pt x="113" y="357"/>
                  </a:cubicBezTo>
                  <a:cubicBezTo>
                    <a:pt x="94" y="900"/>
                    <a:pt x="113" y="1443"/>
                    <a:pt x="113" y="1986"/>
                  </a:cubicBezTo>
                  <a:lnTo>
                    <a:pt x="0" y="1986"/>
                  </a:lnTo>
                  <a:cubicBezTo>
                    <a:pt x="113" y="3091"/>
                    <a:pt x="225" y="4195"/>
                    <a:pt x="356" y="5319"/>
                  </a:cubicBezTo>
                  <a:cubicBezTo>
                    <a:pt x="375" y="5431"/>
                    <a:pt x="543" y="5525"/>
                    <a:pt x="637" y="5637"/>
                  </a:cubicBezTo>
                  <a:cubicBezTo>
                    <a:pt x="693" y="5506"/>
                    <a:pt x="787" y="5375"/>
                    <a:pt x="787" y="5244"/>
                  </a:cubicBezTo>
                  <a:cubicBezTo>
                    <a:pt x="749" y="4739"/>
                    <a:pt x="637" y="4252"/>
                    <a:pt x="618" y="3765"/>
                  </a:cubicBezTo>
                  <a:cubicBezTo>
                    <a:pt x="581" y="2622"/>
                    <a:pt x="581" y="1499"/>
                    <a:pt x="562" y="375"/>
                  </a:cubicBezTo>
                  <a:cubicBezTo>
                    <a:pt x="562" y="244"/>
                    <a:pt x="412" y="132"/>
                    <a:pt x="3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2" name="Google Shape;6402;p120"/>
            <p:cNvSpPr/>
            <p:nvPr/>
          </p:nvSpPr>
          <p:spPr>
            <a:xfrm>
              <a:off x="1884410" y="2426536"/>
              <a:ext cx="16058" cy="83229"/>
            </a:xfrm>
            <a:custGeom>
              <a:avLst/>
              <a:gdLst/>
              <a:ahLst/>
              <a:cxnLst/>
              <a:rect l="l" t="t" r="r" b="b"/>
              <a:pathLst>
                <a:path w="918" h="4758" extrusionOk="0">
                  <a:moveTo>
                    <a:pt x="225" y="1"/>
                  </a:moveTo>
                  <a:cubicBezTo>
                    <a:pt x="150" y="132"/>
                    <a:pt x="0" y="244"/>
                    <a:pt x="0" y="376"/>
                  </a:cubicBezTo>
                  <a:cubicBezTo>
                    <a:pt x="19" y="1162"/>
                    <a:pt x="38" y="1949"/>
                    <a:pt x="113" y="2716"/>
                  </a:cubicBezTo>
                  <a:cubicBezTo>
                    <a:pt x="187" y="3316"/>
                    <a:pt x="300" y="3915"/>
                    <a:pt x="450" y="4495"/>
                  </a:cubicBezTo>
                  <a:cubicBezTo>
                    <a:pt x="468" y="4608"/>
                    <a:pt x="637" y="4664"/>
                    <a:pt x="749" y="4758"/>
                  </a:cubicBezTo>
                  <a:lnTo>
                    <a:pt x="918" y="4533"/>
                  </a:lnTo>
                  <a:cubicBezTo>
                    <a:pt x="899" y="4439"/>
                    <a:pt x="899" y="4402"/>
                    <a:pt x="880" y="4383"/>
                  </a:cubicBezTo>
                  <a:cubicBezTo>
                    <a:pt x="562" y="3072"/>
                    <a:pt x="431" y="1724"/>
                    <a:pt x="450" y="376"/>
                  </a:cubicBezTo>
                  <a:cubicBezTo>
                    <a:pt x="450" y="263"/>
                    <a:pt x="300" y="132"/>
                    <a:pt x="2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3" name="Google Shape;6403;p120"/>
            <p:cNvSpPr/>
            <p:nvPr/>
          </p:nvSpPr>
          <p:spPr>
            <a:xfrm>
              <a:off x="1961377" y="1918432"/>
              <a:ext cx="73731" cy="23982"/>
            </a:xfrm>
            <a:custGeom>
              <a:avLst/>
              <a:gdLst/>
              <a:ahLst/>
              <a:cxnLst/>
              <a:rect l="l" t="t" r="r" b="b"/>
              <a:pathLst>
                <a:path w="4215" h="1371" extrusionOk="0">
                  <a:moveTo>
                    <a:pt x="3852" y="1"/>
                  </a:moveTo>
                  <a:cubicBezTo>
                    <a:pt x="3841" y="1"/>
                    <a:pt x="3831" y="1"/>
                    <a:pt x="3821" y="3"/>
                  </a:cubicBezTo>
                  <a:cubicBezTo>
                    <a:pt x="2623" y="303"/>
                    <a:pt x="1424" y="621"/>
                    <a:pt x="244" y="939"/>
                  </a:cubicBezTo>
                  <a:cubicBezTo>
                    <a:pt x="151" y="977"/>
                    <a:pt x="76" y="1089"/>
                    <a:pt x="1" y="1183"/>
                  </a:cubicBezTo>
                  <a:lnTo>
                    <a:pt x="244" y="1370"/>
                  </a:lnTo>
                  <a:cubicBezTo>
                    <a:pt x="357" y="1351"/>
                    <a:pt x="413" y="1351"/>
                    <a:pt x="450" y="1351"/>
                  </a:cubicBezTo>
                  <a:cubicBezTo>
                    <a:pt x="1611" y="1052"/>
                    <a:pt x="2791" y="752"/>
                    <a:pt x="3952" y="415"/>
                  </a:cubicBezTo>
                  <a:cubicBezTo>
                    <a:pt x="4065" y="396"/>
                    <a:pt x="4140" y="228"/>
                    <a:pt x="4214" y="134"/>
                  </a:cubicBezTo>
                  <a:cubicBezTo>
                    <a:pt x="4095" y="83"/>
                    <a:pt x="3960" y="1"/>
                    <a:pt x="385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4" name="Google Shape;6404;p120"/>
            <p:cNvSpPr/>
            <p:nvPr/>
          </p:nvSpPr>
          <p:spPr>
            <a:xfrm>
              <a:off x="2369545" y="2258206"/>
              <a:ext cx="264364" cy="324398"/>
            </a:xfrm>
            <a:custGeom>
              <a:avLst/>
              <a:gdLst/>
              <a:ahLst/>
              <a:cxnLst/>
              <a:rect l="l" t="t" r="r" b="b"/>
              <a:pathLst>
                <a:path w="15113" h="18545" extrusionOk="0">
                  <a:moveTo>
                    <a:pt x="7851" y="444"/>
                  </a:moveTo>
                  <a:cubicBezTo>
                    <a:pt x="8932" y="444"/>
                    <a:pt x="10034" y="698"/>
                    <a:pt x="11143" y="1197"/>
                  </a:cubicBezTo>
                  <a:cubicBezTo>
                    <a:pt x="13540" y="2264"/>
                    <a:pt x="14570" y="4830"/>
                    <a:pt x="13671" y="7302"/>
                  </a:cubicBezTo>
                  <a:cubicBezTo>
                    <a:pt x="13259" y="8407"/>
                    <a:pt x="12641" y="9437"/>
                    <a:pt x="12098" y="10504"/>
                  </a:cubicBezTo>
                  <a:cubicBezTo>
                    <a:pt x="11536" y="11572"/>
                    <a:pt x="10937" y="12620"/>
                    <a:pt x="10955" y="13894"/>
                  </a:cubicBezTo>
                  <a:lnTo>
                    <a:pt x="7959" y="13894"/>
                  </a:lnTo>
                  <a:cubicBezTo>
                    <a:pt x="7491" y="12377"/>
                    <a:pt x="7023" y="10822"/>
                    <a:pt x="6555" y="9343"/>
                  </a:cubicBezTo>
                  <a:lnTo>
                    <a:pt x="8072" y="8575"/>
                  </a:lnTo>
                  <a:cubicBezTo>
                    <a:pt x="8437" y="9039"/>
                    <a:pt x="8939" y="9239"/>
                    <a:pt x="9538" y="9239"/>
                  </a:cubicBezTo>
                  <a:cubicBezTo>
                    <a:pt x="9738" y="9239"/>
                    <a:pt x="9949" y="9217"/>
                    <a:pt x="10169" y="9175"/>
                  </a:cubicBezTo>
                  <a:lnTo>
                    <a:pt x="10169" y="9175"/>
                  </a:lnTo>
                  <a:cubicBezTo>
                    <a:pt x="10131" y="9680"/>
                    <a:pt x="10113" y="10186"/>
                    <a:pt x="10057" y="10673"/>
                  </a:cubicBezTo>
                  <a:cubicBezTo>
                    <a:pt x="9982" y="11572"/>
                    <a:pt x="9888" y="12470"/>
                    <a:pt x="9832" y="13369"/>
                  </a:cubicBezTo>
                  <a:cubicBezTo>
                    <a:pt x="9813" y="13500"/>
                    <a:pt x="9963" y="13650"/>
                    <a:pt x="10038" y="13781"/>
                  </a:cubicBezTo>
                  <a:cubicBezTo>
                    <a:pt x="10113" y="13650"/>
                    <a:pt x="10244" y="13538"/>
                    <a:pt x="10244" y="13407"/>
                  </a:cubicBezTo>
                  <a:cubicBezTo>
                    <a:pt x="10431" y="11478"/>
                    <a:pt x="10581" y="9530"/>
                    <a:pt x="10731" y="7602"/>
                  </a:cubicBezTo>
                  <a:cubicBezTo>
                    <a:pt x="10712" y="7414"/>
                    <a:pt x="10656" y="7227"/>
                    <a:pt x="10562" y="7058"/>
                  </a:cubicBezTo>
                  <a:cubicBezTo>
                    <a:pt x="10450" y="7208"/>
                    <a:pt x="10356" y="7377"/>
                    <a:pt x="10281" y="7564"/>
                  </a:cubicBezTo>
                  <a:cubicBezTo>
                    <a:pt x="10225" y="7826"/>
                    <a:pt x="10263" y="8107"/>
                    <a:pt x="10225" y="8369"/>
                  </a:cubicBezTo>
                  <a:cubicBezTo>
                    <a:pt x="10206" y="8500"/>
                    <a:pt x="10113" y="8669"/>
                    <a:pt x="10000" y="8706"/>
                  </a:cubicBezTo>
                  <a:cubicBezTo>
                    <a:pt x="9848" y="8762"/>
                    <a:pt x="9688" y="8789"/>
                    <a:pt x="9527" y="8789"/>
                  </a:cubicBezTo>
                  <a:cubicBezTo>
                    <a:pt x="9252" y="8789"/>
                    <a:pt x="8975" y="8710"/>
                    <a:pt x="8727" y="8557"/>
                  </a:cubicBezTo>
                  <a:cubicBezTo>
                    <a:pt x="8352" y="8313"/>
                    <a:pt x="8296" y="8107"/>
                    <a:pt x="8465" y="7676"/>
                  </a:cubicBezTo>
                  <a:cubicBezTo>
                    <a:pt x="8671" y="7208"/>
                    <a:pt x="8783" y="6721"/>
                    <a:pt x="8577" y="6234"/>
                  </a:cubicBezTo>
                  <a:cubicBezTo>
                    <a:pt x="8484" y="6047"/>
                    <a:pt x="8334" y="5935"/>
                    <a:pt x="8146" y="5879"/>
                  </a:cubicBezTo>
                  <a:cubicBezTo>
                    <a:pt x="7959" y="5916"/>
                    <a:pt x="7809" y="6028"/>
                    <a:pt x="7753" y="6216"/>
                  </a:cubicBezTo>
                  <a:cubicBezTo>
                    <a:pt x="7678" y="6703"/>
                    <a:pt x="7660" y="7208"/>
                    <a:pt x="7697" y="7714"/>
                  </a:cubicBezTo>
                  <a:cubicBezTo>
                    <a:pt x="7716" y="8088"/>
                    <a:pt x="7472" y="8463"/>
                    <a:pt x="6948" y="8688"/>
                  </a:cubicBezTo>
                  <a:cubicBezTo>
                    <a:pt x="6854" y="8728"/>
                    <a:pt x="6772" y="8746"/>
                    <a:pt x="6699" y="8746"/>
                  </a:cubicBezTo>
                  <a:cubicBezTo>
                    <a:pt x="6466" y="8746"/>
                    <a:pt x="6327" y="8564"/>
                    <a:pt x="6199" y="8351"/>
                  </a:cubicBezTo>
                  <a:cubicBezTo>
                    <a:pt x="6161" y="8257"/>
                    <a:pt x="6124" y="8201"/>
                    <a:pt x="6068" y="8126"/>
                  </a:cubicBezTo>
                  <a:cubicBezTo>
                    <a:pt x="5955" y="8051"/>
                    <a:pt x="5824" y="7976"/>
                    <a:pt x="5712" y="7901"/>
                  </a:cubicBezTo>
                  <a:cubicBezTo>
                    <a:pt x="5693" y="8051"/>
                    <a:pt x="5618" y="8201"/>
                    <a:pt x="5656" y="8332"/>
                  </a:cubicBezTo>
                  <a:cubicBezTo>
                    <a:pt x="6274" y="10205"/>
                    <a:pt x="6892" y="12058"/>
                    <a:pt x="7547" y="13969"/>
                  </a:cubicBezTo>
                  <a:lnTo>
                    <a:pt x="6705" y="14100"/>
                  </a:lnTo>
                  <a:cubicBezTo>
                    <a:pt x="6517" y="12957"/>
                    <a:pt x="5675" y="12283"/>
                    <a:pt x="4888" y="11553"/>
                  </a:cubicBezTo>
                  <a:cubicBezTo>
                    <a:pt x="4027" y="10785"/>
                    <a:pt x="3221" y="9942"/>
                    <a:pt x="2472" y="9062"/>
                  </a:cubicBezTo>
                  <a:cubicBezTo>
                    <a:pt x="487" y="6628"/>
                    <a:pt x="1442" y="3425"/>
                    <a:pt x="3577" y="1890"/>
                  </a:cubicBezTo>
                  <a:cubicBezTo>
                    <a:pt x="4939" y="917"/>
                    <a:pt x="6375" y="444"/>
                    <a:pt x="7851" y="444"/>
                  </a:cubicBezTo>
                  <a:close/>
                  <a:moveTo>
                    <a:pt x="9575" y="14353"/>
                  </a:moveTo>
                  <a:cubicBezTo>
                    <a:pt x="10296" y="14353"/>
                    <a:pt x="11019" y="14381"/>
                    <a:pt x="11742" y="14418"/>
                  </a:cubicBezTo>
                  <a:cubicBezTo>
                    <a:pt x="12079" y="14437"/>
                    <a:pt x="12117" y="14530"/>
                    <a:pt x="11967" y="15111"/>
                  </a:cubicBezTo>
                  <a:lnTo>
                    <a:pt x="5806" y="15373"/>
                  </a:lnTo>
                  <a:cubicBezTo>
                    <a:pt x="5581" y="14774"/>
                    <a:pt x="5618" y="14736"/>
                    <a:pt x="6255" y="14624"/>
                  </a:cubicBezTo>
                  <a:cubicBezTo>
                    <a:pt x="7356" y="14420"/>
                    <a:pt x="8464" y="14353"/>
                    <a:pt x="9575" y="14353"/>
                  </a:cubicBezTo>
                  <a:close/>
                  <a:moveTo>
                    <a:pt x="10824" y="15616"/>
                  </a:moveTo>
                  <a:cubicBezTo>
                    <a:pt x="10918" y="15616"/>
                    <a:pt x="10993" y="15729"/>
                    <a:pt x="11087" y="15804"/>
                  </a:cubicBezTo>
                  <a:cubicBezTo>
                    <a:pt x="11012" y="15841"/>
                    <a:pt x="10937" y="15954"/>
                    <a:pt x="10843" y="15954"/>
                  </a:cubicBezTo>
                  <a:cubicBezTo>
                    <a:pt x="9832" y="16010"/>
                    <a:pt x="8802" y="16047"/>
                    <a:pt x="7791" y="16103"/>
                  </a:cubicBezTo>
                  <a:cubicBezTo>
                    <a:pt x="7491" y="16103"/>
                    <a:pt x="7154" y="16160"/>
                    <a:pt x="6854" y="16178"/>
                  </a:cubicBezTo>
                  <a:cubicBezTo>
                    <a:pt x="6810" y="16181"/>
                    <a:pt x="6773" y="16183"/>
                    <a:pt x="6741" y="16183"/>
                  </a:cubicBezTo>
                  <a:cubicBezTo>
                    <a:pt x="6558" y="16183"/>
                    <a:pt x="6555" y="16120"/>
                    <a:pt x="6555" y="15785"/>
                  </a:cubicBezTo>
                  <a:lnTo>
                    <a:pt x="6555" y="15785"/>
                  </a:lnTo>
                  <a:cubicBezTo>
                    <a:pt x="7978" y="15729"/>
                    <a:pt x="9401" y="15673"/>
                    <a:pt x="10824" y="15616"/>
                  </a:cubicBezTo>
                  <a:close/>
                  <a:moveTo>
                    <a:pt x="11158" y="16433"/>
                  </a:moveTo>
                  <a:cubicBezTo>
                    <a:pt x="11264" y="16433"/>
                    <a:pt x="11363" y="16455"/>
                    <a:pt x="11461" y="16497"/>
                  </a:cubicBezTo>
                  <a:cubicBezTo>
                    <a:pt x="11555" y="16572"/>
                    <a:pt x="11611" y="16684"/>
                    <a:pt x="11630" y="16796"/>
                  </a:cubicBezTo>
                  <a:cubicBezTo>
                    <a:pt x="11630" y="16852"/>
                    <a:pt x="11480" y="16984"/>
                    <a:pt x="11386" y="16984"/>
                  </a:cubicBezTo>
                  <a:cubicBezTo>
                    <a:pt x="9813" y="17077"/>
                    <a:pt x="8240" y="17171"/>
                    <a:pt x="6667" y="17246"/>
                  </a:cubicBezTo>
                  <a:cubicBezTo>
                    <a:pt x="6598" y="17251"/>
                    <a:pt x="6539" y="17255"/>
                    <a:pt x="6488" y="17255"/>
                  </a:cubicBezTo>
                  <a:cubicBezTo>
                    <a:pt x="6208" y="17255"/>
                    <a:pt x="6189" y="17147"/>
                    <a:pt x="6236" y="16703"/>
                  </a:cubicBezTo>
                  <a:cubicBezTo>
                    <a:pt x="6817" y="16646"/>
                    <a:pt x="7397" y="16572"/>
                    <a:pt x="7978" y="16534"/>
                  </a:cubicBezTo>
                  <a:cubicBezTo>
                    <a:pt x="9008" y="16478"/>
                    <a:pt x="10038" y="16459"/>
                    <a:pt x="11049" y="16440"/>
                  </a:cubicBezTo>
                  <a:cubicBezTo>
                    <a:pt x="11087" y="16436"/>
                    <a:pt x="11123" y="16433"/>
                    <a:pt x="11158" y="16433"/>
                  </a:cubicBezTo>
                  <a:close/>
                  <a:moveTo>
                    <a:pt x="10150" y="17508"/>
                  </a:moveTo>
                  <a:cubicBezTo>
                    <a:pt x="9860" y="17870"/>
                    <a:pt x="9290" y="18061"/>
                    <a:pt x="8721" y="18061"/>
                  </a:cubicBezTo>
                  <a:cubicBezTo>
                    <a:pt x="8261" y="18061"/>
                    <a:pt x="7801" y="17936"/>
                    <a:pt x="7491" y="17676"/>
                  </a:cubicBezTo>
                  <a:lnTo>
                    <a:pt x="10150" y="17508"/>
                  </a:lnTo>
                  <a:close/>
                  <a:moveTo>
                    <a:pt x="7868" y="1"/>
                  </a:moveTo>
                  <a:cubicBezTo>
                    <a:pt x="6244" y="1"/>
                    <a:pt x="4675" y="537"/>
                    <a:pt x="3203" y="1646"/>
                  </a:cubicBezTo>
                  <a:cubicBezTo>
                    <a:pt x="1030" y="3276"/>
                    <a:pt x="0" y="6628"/>
                    <a:pt x="2098" y="9343"/>
                  </a:cubicBezTo>
                  <a:cubicBezTo>
                    <a:pt x="2940" y="10392"/>
                    <a:pt x="3896" y="11347"/>
                    <a:pt x="4925" y="12227"/>
                  </a:cubicBezTo>
                  <a:cubicBezTo>
                    <a:pt x="5319" y="12583"/>
                    <a:pt x="5675" y="12976"/>
                    <a:pt x="5993" y="13407"/>
                  </a:cubicBezTo>
                  <a:cubicBezTo>
                    <a:pt x="6105" y="13650"/>
                    <a:pt x="6199" y="13894"/>
                    <a:pt x="6255" y="14156"/>
                  </a:cubicBezTo>
                  <a:cubicBezTo>
                    <a:pt x="6012" y="14193"/>
                    <a:pt x="5787" y="14231"/>
                    <a:pt x="5562" y="14306"/>
                  </a:cubicBezTo>
                  <a:cubicBezTo>
                    <a:pt x="5431" y="14343"/>
                    <a:pt x="5225" y="14474"/>
                    <a:pt x="5225" y="14549"/>
                  </a:cubicBezTo>
                  <a:cubicBezTo>
                    <a:pt x="5244" y="14942"/>
                    <a:pt x="5300" y="15317"/>
                    <a:pt x="5394" y="15710"/>
                  </a:cubicBezTo>
                  <a:cubicBezTo>
                    <a:pt x="5412" y="15804"/>
                    <a:pt x="5656" y="15860"/>
                    <a:pt x="5749" y="15916"/>
                  </a:cubicBezTo>
                  <a:cubicBezTo>
                    <a:pt x="5843" y="15972"/>
                    <a:pt x="5955" y="16010"/>
                    <a:pt x="6049" y="16047"/>
                  </a:cubicBezTo>
                  <a:cubicBezTo>
                    <a:pt x="6012" y="16160"/>
                    <a:pt x="5955" y="16253"/>
                    <a:pt x="5881" y="16347"/>
                  </a:cubicBezTo>
                  <a:cubicBezTo>
                    <a:pt x="5506" y="16684"/>
                    <a:pt x="5749" y="17077"/>
                    <a:pt x="5843" y="17414"/>
                  </a:cubicBezTo>
                  <a:cubicBezTo>
                    <a:pt x="5899" y="17564"/>
                    <a:pt x="6180" y="17639"/>
                    <a:pt x="6367" y="17733"/>
                  </a:cubicBezTo>
                  <a:cubicBezTo>
                    <a:pt x="6592" y="17789"/>
                    <a:pt x="6798" y="17882"/>
                    <a:pt x="6985" y="17976"/>
                  </a:cubicBezTo>
                  <a:cubicBezTo>
                    <a:pt x="7479" y="18348"/>
                    <a:pt x="8125" y="18545"/>
                    <a:pt x="8753" y="18545"/>
                  </a:cubicBezTo>
                  <a:cubicBezTo>
                    <a:pt x="9389" y="18545"/>
                    <a:pt x="10007" y="18344"/>
                    <a:pt x="10431" y="17920"/>
                  </a:cubicBezTo>
                  <a:cubicBezTo>
                    <a:pt x="10770" y="17597"/>
                    <a:pt x="11082" y="17399"/>
                    <a:pt x="11510" y="17399"/>
                  </a:cubicBezTo>
                  <a:cubicBezTo>
                    <a:pt x="11578" y="17399"/>
                    <a:pt x="11649" y="17404"/>
                    <a:pt x="11723" y="17414"/>
                  </a:cubicBezTo>
                  <a:cubicBezTo>
                    <a:pt x="11817" y="17414"/>
                    <a:pt x="11929" y="17377"/>
                    <a:pt x="12004" y="17302"/>
                  </a:cubicBezTo>
                  <a:cubicBezTo>
                    <a:pt x="12229" y="17058"/>
                    <a:pt x="12079" y="16291"/>
                    <a:pt x="11817" y="16103"/>
                  </a:cubicBezTo>
                  <a:cubicBezTo>
                    <a:pt x="11686" y="15972"/>
                    <a:pt x="11592" y="15822"/>
                    <a:pt x="11499" y="15673"/>
                  </a:cubicBezTo>
                  <a:cubicBezTo>
                    <a:pt x="12510" y="15560"/>
                    <a:pt x="12510" y="15560"/>
                    <a:pt x="12510" y="14736"/>
                  </a:cubicBezTo>
                  <a:cubicBezTo>
                    <a:pt x="12510" y="14043"/>
                    <a:pt x="12510" y="14043"/>
                    <a:pt x="11424" y="13894"/>
                  </a:cubicBezTo>
                  <a:cubicBezTo>
                    <a:pt x="11442" y="13688"/>
                    <a:pt x="11442" y="13500"/>
                    <a:pt x="11480" y="13332"/>
                  </a:cubicBezTo>
                  <a:cubicBezTo>
                    <a:pt x="11648" y="12190"/>
                    <a:pt x="12266" y="11234"/>
                    <a:pt x="12791" y="10242"/>
                  </a:cubicBezTo>
                  <a:cubicBezTo>
                    <a:pt x="13315" y="9306"/>
                    <a:pt x="13783" y="8332"/>
                    <a:pt x="14176" y="7321"/>
                  </a:cubicBezTo>
                  <a:cubicBezTo>
                    <a:pt x="15113" y="4736"/>
                    <a:pt x="13877" y="1890"/>
                    <a:pt x="11367" y="785"/>
                  </a:cubicBezTo>
                  <a:cubicBezTo>
                    <a:pt x="10183" y="267"/>
                    <a:pt x="9012" y="1"/>
                    <a:pt x="78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5" name="Google Shape;6405;p120"/>
            <p:cNvSpPr/>
            <p:nvPr/>
          </p:nvSpPr>
          <p:spPr>
            <a:xfrm>
              <a:off x="2539886" y="2223116"/>
              <a:ext cx="103206" cy="80938"/>
            </a:xfrm>
            <a:custGeom>
              <a:avLst/>
              <a:gdLst/>
              <a:ahLst/>
              <a:cxnLst/>
              <a:rect l="l" t="t" r="r" b="b"/>
              <a:pathLst>
                <a:path w="5900" h="4627" extrusionOk="0">
                  <a:moveTo>
                    <a:pt x="169" y="1"/>
                  </a:moveTo>
                  <a:cubicBezTo>
                    <a:pt x="113" y="132"/>
                    <a:pt x="0" y="282"/>
                    <a:pt x="56" y="375"/>
                  </a:cubicBezTo>
                  <a:cubicBezTo>
                    <a:pt x="113" y="506"/>
                    <a:pt x="244" y="600"/>
                    <a:pt x="393" y="637"/>
                  </a:cubicBezTo>
                  <a:cubicBezTo>
                    <a:pt x="2247" y="918"/>
                    <a:pt x="3596" y="1948"/>
                    <a:pt x="4719" y="3334"/>
                  </a:cubicBezTo>
                  <a:cubicBezTo>
                    <a:pt x="5000" y="3671"/>
                    <a:pt x="5206" y="4083"/>
                    <a:pt x="5468" y="4439"/>
                  </a:cubicBezTo>
                  <a:cubicBezTo>
                    <a:pt x="5543" y="4533"/>
                    <a:pt x="5693" y="4570"/>
                    <a:pt x="5824" y="4626"/>
                  </a:cubicBezTo>
                  <a:cubicBezTo>
                    <a:pt x="5824" y="4495"/>
                    <a:pt x="5899" y="4308"/>
                    <a:pt x="5843" y="4214"/>
                  </a:cubicBezTo>
                  <a:cubicBezTo>
                    <a:pt x="5131" y="2960"/>
                    <a:pt x="4232" y="1873"/>
                    <a:pt x="2940" y="1124"/>
                  </a:cubicBezTo>
                  <a:cubicBezTo>
                    <a:pt x="2135" y="656"/>
                    <a:pt x="1311" y="207"/>
                    <a:pt x="319" y="207"/>
                  </a:cubicBezTo>
                  <a:lnTo>
                    <a:pt x="16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6" name="Google Shape;6406;p120"/>
            <p:cNvSpPr/>
            <p:nvPr/>
          </p:nvSpPr>
          <p:spPr>
            <a:xfrm>
              <a:off x="2630620" y="2318117"/>
              <a:ext cx="23283" cy="89439"/>
            </a:xfrm>
            <a:custGeom>
              <a:avLst/>
              <a:gdLst/>
              <a:ahLst/>
              <a:cxnLst/>
              <a:rect l="l" t="t" r="r" b="b"/>
              <a:pathLst>
                <a:path w="1331" h="5113" extrusionOk="0">
                  <a:moveTo>
                    <a:pt x="881" y="0"/>
                  </a:moveTo>
                  <a:cubicBezTo>
                    <a:pt x="824" y="113"/>
                    <a:pt x="731" y="225"/>
                    <a:pt x="750" y="300"/>
                  </a:cubicBezTo>
                  <a:cubicBezTo>
                    <a:pt x="956" y="1162"/>
                    <a:pt x="843" y="2023"/>
                    <a:pt x="637" y="2847"/>
                  </a:cubicBezTo>
                  <a:cubicBezTo>
                    <a:pt x="487" y="3484"/>
                    <a:pt x="225" y="4064"/>
                    <a:pt x="19" y="4682"/>
                  </a:cubicBezTo>
                  <a:cubicBezTo>
                    <a:pt x="1" y="4832"/>
                    <a:pt x="19" y="4963"/>
                    <a:pt x="57" y="5113"/>
                  </a:cubicBezTo>
                  <a:cubicBezTo>
                    <a:pt x="188" y="5038"/>
                    <a:pt x="319" y="4963"/>
                    <a:pt x="431" y="4869"/>
                  </a:cubicBezTo>
                  <a:cubicBezTo>
                    <a:pt x="469" y="4851"/>
                    <a:pt x="487" y="4776"/>
                    <a:pt x="506" y="4738"/>
                  </a:cubicBezTo>
                  <a:cubicBezTo>
                    <a:pt x="1049" y="3633"/>
                    <a:pt x="1274" y="2472"/>
                    <a:pt x="1330" y="1087"/>
                  </a:cubicBezTo>
                  <a:cubicBezTo>
                    <a:pt x="1293" y="787"/>
                    <a:pt x="1236" y="506"/>
                    <a:pt x="1180" y="225"/>
                  </a:cubicBezTo>
                  <a:cubicBezTo>
                    <a:pt x="1162" y="132"/>
                    <a:pt x="974" y="75"/>
                    <a:pt x="8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7" name="Google Shape;6407;p120"/>
            <p:cNvSpPr/>
            <p:nvPr/>
          </p:nvSpPr>
          <p:spPr>
            <a:xfrm>
              <a:off x="2398373" y="2448156"/>
              <a:ext cx="46198" cy="38606"/>
            </a:xfrm>
            <a:custGeom>
              <a:avLst/>
              <a:gdLst/>
              <a:ahLst/>
              <a:cxnLst/>
              <a:rect l="l" t="t" r="r" b="b"/>
              <a:pathLst>
                <a:path w="2641" h="2207" extrusionOk="0">
                  <a:moveTo>
                    <a:pt x="206" y="1"/>
                  </a:moveTo>
                  <a:cubicBezTo>
                    <a:pt x="131" y="57"/>
                    <a:pt x="19" y="113"/>
                    <a:pt x="0" y="151"/>
                  </a:cubicBezTo>
                  <a:cubicBezTo>
                    <a:pt x="0" y="263"/>
                    <a:pt x="19" y="394"/>
                    <a:pt x="75" y="488"/>
                  </a:cubicBezTo>
                  <a:cubicBezTo>
                    <a:pt x="600" y="1237"/>
                    <a:pt x="1292" y="1817"/>
                    <a:pt x="2135" y="2173"/>
                  </a:cubicBezTo>
                  <a:cubicBezTo>
                    <a:pt x="2179" y="2198"/>
                    <a:pt x="2229" y="2207"/>
                    <a:pt x="2283" y="2207"/>
                  </a:cubicBezTo>
                  <a:cubicBezTo>
                    <a:pt x="2391" y="2207"/>
                    <a:pt x="2516" y="2173"/>
                    <a:pt x="2641" y="2173"/>
                  </a:cubicBezTo>
                  <a:cubicBezTo>
                    <a:pt x="2528" y="2042"/>
                    <a:pt x="2472" y="1874"/>
                    <a:pt x="2341" y="1799"/>
                  </a:cubicBezTo>
                  <a:cubicBezTo>
                    <a:pt x="1611" y="1387"/>
                    <a:pt x="918" y="937"/>
                    <a:pt x="450" y="226"/>
                  </a:cubicBezTo>
                  <a:cubicBezTo>
                    <a:pt x="375" y="132"/>
                    <a:pt x="300" y="57"/>
                    <a:pt x="2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8" name="Google Shape;6408;p120"/>
            <p:cNvSpPr/>
            <p:nvPr/>
          </p:nvSpPr>
          <p:spPr>
            <a:xfrm>
              <a:off x="2656823" y="2278130"/>
              <a:ext cx="23283" cy="43941"/>
            </a:xfrm>
            <a:custGeom>
              <a:avLst/>
              <a:gdLst/>
              <a:ahLst/>
              <a:cxnLst/>
              <a:rect l="l" t="t" r="r" b="b"/>
              <a:pathLst>
                <a:path w="1331" h="2512" extrusionOk="0">
                  <a:moveTo>
                    <a:pt x="231" y="0"/>
                  </a:moveTo>
                  <a:cubicBezTo>
                    <a:pt x="175" y="0"/>
                    <a:pt x="122" y="16"/>
                    <a:pt x="76" y="39"/>
                  </a:cubicBezTo>
                  <a:cubicBezTo>
                    <a:pt x="19" y="114"/>
                    <a:pt x="1" y="208"/>
                    <a:pt x="19" y="301"/>
                  </a:cubicBezTo>
                  <a:cubicBezTo>
                    <a:pt x="282" y="957"/>
                    <a:pt x="544" y="1612"/>
                    <a:pt x="806" y="2268"/>
                  </a:cubicBezTo>
                  <a:cubicBezTo>
                    <a:pt x="843" y="2361"/>
                    <a:pt x="956" y="2436"/>
                    <a:pt x="1049" y="2511"/>
                  </a:cubicBezTo>
                  <a:lnTo>
                    <a:pt x="1330" y="2193"/>
                  </a:lnTo>
                  <a:cubicBezTo>
                    <a:pt x="1068" y="1556"/>
                    <a:pt x="843" y="938"/>
                    <a:pt x="600" y="320"/>
                  </a:cubicBezTo>
                  <a:cubicBezTo>
                    <a:pt x="544" y="208"/>
                    <a:pt x="450" y="95"/>
                    <a:pt x="338" y="21"/>
                  </a:cubicBezTo>
                  <a:cubicBezTo>
                    <a:pt x="302" y="6"/>
                    <a:pt x="266" y="0"/>
                    <a:pt x="23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9" name="Google Shape;6409;p120"/>
            <p:cNvSpPr/>
            <p:nvPr/>
          </p:nvSpPr>
          <p:spPr>
            <a:xfrm>
              <a:off x="2410163" y="2291704"/>
              <a:ext cx="79626" cy="96226"/>
            </a:xfrm>
            <a:custGeom>
              <a:avLst/>
              <a:gdLst/>
              <a:ahLst/>
              <a:cxnLst/>
              <a:rect l="l" t="t" r="r" b="b"/>
              <a:pathLst>
                <a:path w="4552" h="5501" extrusionOk="0">
                  <a:moveTo>
                    <a:pt x="3034" y="0"/>
                  </a:moveTo>
                  <a:cubicBezTo>
                    <a:pt x="2285" y="0"/>
                    <a:pt x="1768" y="483"/>
                    <a:pt x="1293" y="1024"/>
                  </a:cubicBezTo>
                  <a:cubicBezTo>
                    <a:pt x="1218" y="1117"/>
                    <a:pt x="1236" y="1323"/>
                    <a:pt x="1218" y="1473"/>
                  </a:cubicBezTo>
                  <a:cubicBezTo>
                    <a:pt x="1368" y="1417"/>
                    <a:pt x="1499" y="1361"/>
                    <a:pt x="1648" y="1286"/>
                  </a:cubicBezTo>
                  <a:cubicBezTo>
                    <a:pt x="2023" y="1005"/>
                    <a:pt x="2416" y="743"/>
                    <a:pt x="2809" y="499"/>
                  </a:cubicBezTo>
                  <a:cubicBezTo>
                    <a:pt x="2914" y="453"/>
                    <a:pt x="3025" y="430"/>
                    <a:pt x="3133" y="430"/>
                  </a:cubicBezTo>
                  <a:cubicBezTo>
                    <a:pt x="3373" y="430"/>
                    <a:pt x="3604" y="542"/>
                    <a:pt x="3746" y="761"/>
                  </a:cubicBezTo>
                  <a:cubicBezTo>
                    <a:pt x="3971" y="1061"/>
                    <a:pt x="3783" y="1305"/>
                    <a:pt x="3633" y="1567"/>
                  </a:cubicBezTo>
                  <a:cubicBezTo>
                    <a:pt x="3577" y="1642"/>
                    <a:pt x="3521" y="1716"/>
                    <a:pt x="3446" y="1791"/>
                  </a:cubicBezTo>
                  <a:cubicBezTo>
                    <a:pt x="2585" y="2597"/>
                    <a:pt x="1929" y="3589"/>
                    <a:pt x="1480" y="4694"/>
                  </a:cubicBezTo>
                  <a:cubicBezTo>
                    <a:pt x="1392" y="4929"/>
                    <a:pt x="1299" y="5041"/>
                    <a:pt x="1187" y="5041"/>
                  </a:cubicBezTo>
                  <a:cubicBezTo>
                    <a:pt x="1085" y="5041"/>
                    <a:pt x="967" y="4948"/>
                    <a:pt x="824" y="4769"/>
                  </a:cubicBezTo>
                  <a:cubicBezTo>
                    <a:pt x="487" y="4376"/>
                    <a:pt x="412" y="3833"/>
                    <a:pt x="581" y="3364"/>
                  </a:cubicBezTo>
                  <a:cubicBezTo>
                    <a:pt x="618" y="3252"/>
                    <a:pt x="525" y="3102"/>
                    <a:pt x="487" y="2990"/>
                  </a:cubicBezTo>
                  <a:cubicBezTo>
                    <a:pt x="375" y="3065"/>
                    <a:pt x="206" y="3140"/>
                    <a:pt x="150" y="3252"/>
                  </a:cubicBezTo>
                  <a:cubicBezTo>
                    <a:pt x="75" y="3477"/>
                    <a:pt x="19" y="3720"/>
                    <a:pt x="0" y="3964"/>
                  </a:cubicBezTo>
                  <a:cubicBezTo>
                    <a:pt x="75" y="4263"/>
                    <a:pt x="169" y="4544"/>
                    <a:pt x="300" y="4825"/>
                  </a:cubicBezTo>
                  <a:cubicBezTo>
                    <a:pt x="500" y="5189"/>
                    <a:pt x="807" y="5500"/>
                    <a:pt x="1219" y="5500"/>
                  </a:cubicBezTo>
                  <a:cubicBezTo>
                    <a:pt x="1231" y="5500"/>
                    <a:pt x="1243" y="5500"/>
                    <a:pt x="1255" y="5499"/>
                  </a:cubicBezTo>
                  <a:cubicBezTo>
                    <a:pt x="1705" y="5481"/>
                    <a:pt x="1817" y="5069"/>
                    <a:pt x="1985" y="4750"/>
                  </a:cubicBezTo>
                  <a:cubicBezTo>
                    <a:pt x="2023" y="4657"/>
                    <a:pt x="2060" y="4582"/>
                    <a:pt x="2098" y="4488"/>
                  </a:cubicBezTo>
                  <a:cubicBezTo>
                    <a:pt x="2397" y="3758"/>
                    <a:pt x="2828" y="3084"/>
                    <a:pt x="3390" y="2540"/>
                  </a:cubicBezTo>
                  <a:cubicBezTo>
                    <a:pt x="3671" y="2260"/>
                    <a:pt x="3914" y="1941"/>
                    <a:pt x="4139" y="1623"/>
                  </a:cubicBezTo>
                  <a:cubicBezTo>
                    <a:pt x="4551" y="911"/>
                    <a:pt x="4195" y="181"/>
                    <a:pt x="3371" y="31"/>
                  </a:cubicBezTo>
                  <a:cubicBezTo>
                    <a:pt x="3254" y="10"/>
                    <a:pt x="3142" y="0"/>
                    <a:pt x="3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0" name="Google Shape;6410;p120"/>
            <p:cNvSpPr/>
            <p:nvPr/>
          </p:nvSpPr>
          <p:spPr>
            <a:xfrm>
              <a:off x="2592941" y="2314846"/>
              <a:ext cx="15743" cy="38658"/>
            </a:xfrm>
            <a:custGeom>
              <a:avLst/>
              <a:gdLst/>
              <a:ahLst/>
              <a:cxnLst/>
              <a:rect l="l" t="t" r="r" b="b"/>
              <a:pathLst>
                <a:path w="900" h="2210" extrusionOk="0">
                  <a:moveTo>
                    <a:pt x="113" y="0"/>
                  </a:moveTo>
                  <a:cubicBezTo>
                    <a:pt x="76" y="113"/>
                    <a:pt x="1" y="225"/>
                    <a:pt x="20" y="337"/>
                  </a:cubicBezTo>
                  <a:cubicBezTo>
                    <a:pt x="113" y="862"/>
                    <a:pt x="244" y="1386"/>
                    <a:pt x="375" y="1892"/>
                  </a:cubicBezTo>
                  <a:cubicBezTo>
                    <a:pt x="394" y="2004"/>
                    <a:pt x="525" y="2098"/>
                    <a:pt x="600" y="2210"/>
                  </a:cubicBezTo>
                  <a:cubicBezTo>
                    <a:pt x="675" y="2098"/>
                    <a:pt x="750" y="1985"/>
                    <a:pt x="825" y="1873"/>
                  </a:cubicBezTo>
                  <a:cubicBezTo>
                    <a:pt x="844" y="1817"/>
                    <a:pt x="825" y="1742"/>
                    <a:pt x="825" y="1667"/>
                  </a:cubicBezTo>
                  <a:lnTo>
                    <a:pt x="900" y="1648"/>
                  </a:lnTo>
                  <a:cubicBezTo>
                    <a:pt x="750" y="1161"/>
                    <a:pt x="600" y="656"/>
                    <a:pt x="432" y="169"/>
                  </a:cubicBezTo>
                  <a:cubicBezTo>
                    <a:pt x="394" y="75"/>
                    <a:pt x="226" y="56"/>
                    <a:pt x="1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1" name="Google Shape;6411;p120"/>
            <p:cNvSpPr/>
            <p:nvPr/>
          </p:nvSpPr>
          <p:spPr>
            <a:xfrm>
              <a:off x="2574924" y="2317785"/>
              <a:ext cx="11825" cy="33428"/>
            </a:xfrm>
            <a:custGeom>
              <a:avLst/>
              <a:gdLst/>
              <a:ahLst/>
              <a:cxnLst/>
              <a:rect l="l" t="t" r="r" b="b"/>
              <a:pathLst>
                <a:path w="676" h="1911" extrusionOk="0">
                  <a:moveTo>
                    <a:pt x="76" y="1"/>
                  </a:moveTo>
                  <a:cubicBezTo>
                    <a:pt x="38" y="94"/>
                    <a:pt x="1" y="207"/>
                    <a:pt x="1" y="300"/>
                  </a:cubicBezTo>
                  <a:cubicBezTo>
                    <a:pt x="20" y="469"/>
                    <a:pt x="95" y="637"/>
                    <a:pt x="113" y="806"/>
                  </a:cubicBezTo>
                  <a:cubicBezTo>
                    <a:pt x="151" y="1087"/>
                    <a:pt x="113" y="1349"/>
                    <a:pt x="151" y="1611"/>
                  </a:cubicBezTo>
                  <a:cubicBezTo>
                    <a:pt x="170" y="1724"/>
                    <a:pt x="282" y="1817"/>
                    <a:pt x="357" y="1911"/>
                  </a:cubicBezTo>
                  <a:cubicBezTo>
                    <a:pt x="450" y="1817"/>
                    <a:pt x="563" y="1742"/>
                    <a:pt x="600" y="1630"/>
                  </a:cubicBezTo>
                  <a:cubicBezTo>
                    <a:pt x="619" y="1480"/>
                    <a:pt x="619" y="1330"/>
                    <a:pt x="600" y="1181"/>
                  </a:cubicBezTo>
                  <a:lnTo>
                    <a:pt x="675" y="1181"/>
                  </a:lnTo>
                  <a:cubicBezTo>
                    <a:pt x="582" y="843"/>
                    <a:pt x="525" y="469"/>
                    <a:pt x="394" y="132"/>
                  </a:cubicBezTo>
                  <a:cubicBezTo>
                    <a:pt x="376" y="57"/>
                    <a:pt x="188" y="38"/>
                    <a:pt x="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2" name="Google Shape;6412;p120"/>
            <p:cNvSpPr/>
            <p:nvPr/>
          </p:nvSpPr>
          <p:spPr>
            <a:xfrm>
              <a:off x="2421953" y="2404233"/>
              <a:ext cx="19679" cy="27568"/>
            </a:xfrm>
            <a:custGeom>
              <a:avLst/>
              <a:gdLst/>
              <a:ahLst/>
              <a:cxnLst/>
              <a:rect l="l" t="t" r="r" b="b"/>
              <a:pathLst>
                <a:path w="1125" h="1576" extrusionOk="0">
                  <a:moveTo>
                    <a:pt x="350" y="1"/>
                  </a:moveTo>
                  <a:cubicBezTo>
                    <a:pt x="345" y="1"/>
                    <a:pt x="341" y="1"/>
                    <a:pt x="338" y="3"/>
                  </a:cubicBezTo>
                  <a:cubicBezTo>
                    <a:pt x="244" y="21"/>
                    <a:pt x="169" y="152"/>
                    <a:pt x="1" y="321"/>
                  </a:cubicBezTo>
                  <a:cubicBezTo>
                    <a:pt x="282" y="733"/>
                    <a:pt x="506" y="1126"/>
                    <a:pt x="768" y="1501"/>
                  </a:cubicBezTo>
                  <a:cubicBezTo>
                    <a:pt x="806" y="1576"/>
                    <a:pt x="993" y="1538"/>
                    <a:pt x="1106" y="1557"/>
                  </a:cubicBezTo>
                  <a:cubicBezTo>
                    <a:pt x="1124" y="1445"/>
                    <a:pt x="1106" y="1313"/>
                    <a:pt x="1087" y="1201"/>
                  </a:cubicBezTo>
                  <a:cubicBezTo>
                    <a:pt x="918" y="864"/>
                    <a:pt x="750" y="546"/>
                    <a:pt x="562" y="209"/>
                  </a:cubicBezTo>
                  <a:cubicBezTo>
                    <a:pt x="527" y="121"/>
                    <a:pt x="411" y="1"/>
                    <a:pt x="3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3" name="Google Shape;6413;p120"/>
            <p:cNvSpPr/>
            <p:nvPr/>
          </p:nvSpPr>
          <p:spPr>
            <a:xfrm>
              <a:off x="2437031" y="2398950"/>
              <a:ext cx="14431" cy="22163"/>
            </a:xfrm>
            <a:custGeom>
              <a:avLst/>
              <a:gdLst/>
              <a:ahLst/>
              <a:cxnLst/>
              <a:rect l="l" t="t" r="r" b="b"/>
              <a:pathLst>
                <a:path w="825" h="1267" extrusionOk="0">
                  <a:moveTo>
                    <a:pt x="208" y="0"/>
                  </a:moveTo>
                  <a:cubicBezTo>
                    <a:pt x="195" y="0"/>
                    <a:pt x="182" y="2"/>
                    <a:pt x="169" y="5"/>
                  </a:cubicBezTo>
                  <a:cubicBezTo>
                    <a:pt x="94" y="24"/>
                    <a:pt x="0" y="155"/>
                    <a:pt x="0" y="192"/>
                  </a:cubicBezTo>
                  <a:cubicBezTo>
                    <a:pt x="150" y="548"/>
                    <a:pt x="281" y="885"/>
                    <a:pt x="449" y="1222"/>
                  </a:cubicBezTo>
                  <a:cubicBezTo>
                    <a:pt x="463" y="1250"/>
                    <a:pt x="557" y="1267"/>
                    <a:pt x="629" y="1267"/>
                  </a:cubicBezTo>
                  <a:cubicBezTo>
                    <a:pt x="655" y="1267"/>
                    <a:pt x="678" y="1265"/>
                    <a:pt x="693" y="1260"/>
                  </a:cubicBezTo>
                  <a:cubicBezTo>
                    <a:pt x="749" y="1241"/>
                    <a:pt x="787" y="1147"/>
                    <a:pt x="824" y="1091"/>
                  </a:cubicBezTo>
                  <a:cubicBezTo>
                    <a:pt x="674" y="735"/>
                    <a:pt x="543" y="398"/>
                    <a:pt x="375" y="80"/>
                  </a:cubicBezTo>
                  <a:cubicBezTo>
                    <a:pt x="328" y="34"/>
                    <a:pt x="269" y="0"/>
                    <a:pt x="20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4" name="Google Shape;6414;p120"/>
            <p:cNvSpPr/>
            <p:nvPr/>
          </p:nvSpPr>
          <p:spPr>
            <a:xfrm>
              <a:off x="2566090" y="2404933"/>
              <a:ext cx="16058" cy="14116"/>
            </a:xfrm>
            <a:custGeom>
              <a:avLst/>
              <a:gdLst/>
              <a:ahLst/>
              <a:cxnLst/>
              <a:rect l="l" t="t" r="r" b="b"/>
              <a:pathLst>
                <a:path w="918" h="807" extrusionOk="0">
                  <a:moveTo>
                    <a:pt x="356" y="0"/>
                  </a:moveTo>
                  <a:cubicBezTo>
                    <a:pt x="169" y="56"/>
                    <a:pt x="38" y="206"/>
                    <a:pt x="0" y="375"/>
                  </a:cubicBezTo>
                  <a:cubicBezTo>
                    <a:pt x="38" y="581"/>
                    <a:pt x="169" y="730"/>
                    <a:pt x="337" y="805"/>
                  </a:cubicBezTo>
                  <a:cubicBezTo>
                    <a:pt x="343" y="806"/>
                    <a:pt x="349" y="806"/>
                    <a:pt x="355" y="806"/>
                  </a:cubicBezTo>
                  <a:cubicBezTo>
                    <a:pt x="501" y="806"/>
                    <a:pt x="666" y="591"/>
                    <a:pt x="918" y="393"/>
                  </a:cubicBezTo>
                  <a:cubicBezTo>
                    <a:pt x="656" y="225"/>
                    <a:pt x="506" y="0"/>
                    <a:pt x="35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5" name="Google Shape;6415;p120"/>
            <p:cNvSpPr/>
            <p:nvPr/>
          </p:nvSpPr>
          <p:spPr>
            <a:xfrm>
              <a:off x="2585419" y="2393772"/>
              <a:ext cx="13767" cy="10600"/>
            </a:xfrm>
            <a:custGeom>
              <a:avLst/>
              <a:gdLst/>
              <a:ahLst/>
              <a:cxnLst/>
              <a:rect l="l" t="t" r="r" b="b"/>
              <a:pathLst>
                <a:path w="787" h="606" extrusionOk="0">
                  <a:moveTo>
                    <a:pt x="305" y="0"/>
                  </a:moveTo>
                  <a:cubicBezTo>
                    <a:pt x="214" y="0"/>
                    <a:pt x="107" y="173"/>
                    <a:pt x="0" y="245"/>
                  </a:cubicBezTo>
                  <a:cubicBezTo>
                    <a:pt x="113" y="395"/>
                    <a:pt x="244" y="507"/>
                    <a:pt x="393" y="601"/>
                  </a:cubicBezTo>
                  <a:cubicBezTo>
                    <a:pt x="397" y="604"/>
                    <a:pt x="402" y="606"/>
                    <a:pt x="408" y="606"/>
                  </a:cubicBezTo>
                  <a:cubicBezTo>
                    <a:pt x="463" y="606"/>
                    <a:pt x="617" y="455"/>
                    <a:pt x="787" y="320"/>
                  </a:cubicBezTo>
                  <a:cubicBezTo>
                    <a:pt x="581" y="170"/>
                    <a:pt x="450" y="39"/>
                    <a:pt x="319" y="1"/>
                  </a:cubicBezTo>
                  <a:cubicBezTo>
                    <a:pt x="314" y="0"/>
                    <a:pt x="310" y="0"/>
                    <a:pt x="3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6" name="Google Shape;6416;p120"/>
            <p:cNvSpPr/>
            <p:nvPr/>
          </p:nvSpPr>
          <p:spPr>
            <a:xfrm>
              <a:off x="2572317" y="2383959"/>
              <a:ext cx="8851" cy="12140"/>
            </a:xfrm>
            <a:custGeom>
              <a:avLst/>
              <a:gdLst/>
              <a:ahLst/>
              <a:cxnLst/>
              <a:rect l="l" t="t" r="r" b="b"/>
              <a:pathLst>
                <a:path w="506" h="694" extrusionOk="0">
                  <a:moveTo>
                    <a:pt x="244" y="1"/>
                  </a:moveTo>
                  <a:cubicBezTo>
                    <a:pt x="206" y="1"/>
                    <a:pt x="19" y="132"/>
                    <a:pt x="0" y="244"/>
                  </a:cubicBezTo>
                  <a:cubicBezTo>
                    <a:pt x="0" y="356"/>
                    <a:pt x="113" y="469"/>
                    <a:pt x="225" y="693"/>
                  </a:cubicBezTo>
                  <a:cubicBezTo>
                    <a:pt x="375" y="487"/>
                    <a:pt x="506" y="375"/>
                    <a:pt x="506" y="281"/>
                  </a:cubicBezTo>
                  <a:cubicBezTo>
                    <a:pt x="506" y="169"/>
                    <a:pt x="356" y="57"/>
                    <a:pt x="24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7" name="Google Shape;6417;p120"/>
            <p:cNvSpPr/>
            <p:nvPr/>
          </p:nvSpPr>
          <p:spPr>
            <a:xfrm>
              <a:off x="2217868" y="2961700"/>
              <a:ext cx="417021" cy="156925"/>
            </a:xfrm>
            <a:custGeom>
              <a:avLst/>
              <a:gdLst/>
              <a:ahLst/>
              <a:cxnLst/>
              <a:rect l="l" t="t" r="r" b="b"/>
              <a:pathLst>
                <a:path w="23840" h="8971" extrusionOk="0">
                  <a:moveTo>
                    <a:pt x="20665" y="1"/>
                  </a:moveTo>
                  <a:cubicBezTo>
                    <a:pt x="20025" y="1"/>
                    <a:pt x="19386" y="31"/>
                    <a:pt x="18746" y="44"/>
                  </a:cubicBezTo>
                  <a:cubicBezTo>
                    <a:pt x="17541" y="19"/>
                    <a:pt x="16336" y="3"/>
                    <a:pt x="15131" y="3"/>
                  </a:cubicBezTo>
                  <a:cubicBezTo>
                    <a:pt x="12647" y="3"/>
                    <a:pt x="10163" y="73"/>
                    <a:pt x="7679" y="287"/>
                  </a:cubicBezTo>
                  <a:cubicBezTo>
                    <a:pt x="5638" y="456"/>
                    <a:pt x="3522" y="624"/>
                    <a:pt x="1593" y="1392"/>
                  </a:cubicBezTo>
                  <a:cubicBezTo>
                    <a:pt x="1181" y="1542"/>
                    <a:pt x="825" y="1823"/>
                    <a:pt x="600" y="2197"/>
                  </a:cubicBezTo>
                  <a:cubicBezTo>
                    <a:pt x="375" y="2628"/>
                    <a:pt x="244" y="3096"/>
                    <a:pt x="207" y="3583"/>
                  </a:cubicBezTo>
                  <a:cubicBezTo>
                    <a:pt x="76" y="4594"/>
                    <a:pt x="1" y="5849"/>
                    <a:pt x="375" y="6804"/>
                  </a:cubicBezTo>
                  <a:cubicBezTo>
                    <a:pt x="713" y="7628"/>
                    <a:pt x="1480" y="7984"/>
                    <a:pt x="2248" y="8115"/>
                  </a:cubicBezTo>
                  <a:cubicBezTo>
                    <a:pt x="3259" y="8283"/>
                    <a:pt x="4271" y="8377"/>
                    <a:pt x="5301" y="8396"/>
                  </a:cubicBezTo>
                  <a:cubicBezTo>
                    <a:pt x="7435" y="8527"/>
                    <a:pt x="9608" y="8564"/>
                    <a:pt x="11761" y="8639"/>
                  </a:cubicBezTo>
                  <a:lnTo>
                    <a:pt x="18278" y="8883"/>
                  </a:lnTo>
                  <a:cubicBezTo>
                    <a:pt x="19364" y="8920"/>
                    <a:pt x="20450" y="8957"/>
                    <a:pt x="21518" y="8957"/>
                  </a:cubicBezTo>
                  <a:cubicBezTo>
                    <a:pt x="21725" y="8957"/>
                    <a:pt x="21954" y="8970"/>
                    <a:pt x="22184" y="8970"/>
                  </a:cubicBezTo>
                  <a:cubicBezTo>
                    <a:pt x="22830" y="8970"/>
                    <a:pt x="23488" y="8869"/>
                    <a:pt x="23709" y="8096"/>
                  </a:cubicBezTo>
                  <a:cubicBezTo>
                    <a:pt x="23802" y="7628"/>
                    <a:pt x="23840" y="7141"/>
                    <a:pt x="23802" y="6654"/>
                  </a:cubicBezTo>
                  <a:cubicBezTo>
                    <a:pt x="23802" y="6092"/>
                    <a:pt x="23765" y="5531"/>
                    <a:pt x="23728" y="4969"/>
                  </a:cubicBezTo>
                  <a:cubicBezTo>
                    <a:pt x="23615" y="3826"/>
                    <a:pt x="23428" y="2684"/>
                    <a:pt x="23128" y="1561"/>
                  </a:cubicBezTo>
                  <a:cubicBezTo>
                    <a:pt x="23053" y="1167"/>
                    <a:pt x="22885" y="793"/>
                    <a:pt x="22641" y="474"/>
                  </a:cubicBezTo>
                  <a:cubicBezTo>
                    <a:pt x="22375" y="190"/>
                    <a:pt x="22007" y="24"/>
                    <a:pt x="21617" y="24"/>
                  </a:cubicBezTo>
                  <a:cubicBezTo>
                    <a:pt x="21597" y="24"/>
                    <a:pt x="21576" y="24"/>
                    <a:pt x="21555" y="25"/>
                  </a:cubicBezTo>
                  <a:cubicBezTo>
                    <a:pt x="21258" y="7"/>
                    <a:pt x="20962" y="1"/>
                    <a:pt x="2066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8" name="Google Shape;6418;p120"/>
            <p:cNvSpPr/>
            <p:nvPr/>
          </p:nvSpPr>
          <p:spPr>
            <a:xfrm>
              <a:off x="1621359" y="2632597"/>
              <a:ext cx="270277" cy="245367"/>
            </a:xfrm>
            <a:custGeom>
              <a:avLst/>
              <a:gdLst/>
              <a:ahLst/>
              <a:cxnLst/>
              <a:rect l="l" t="t" r="r" b="b"/>
              <a:pathLst>
                <a:path w="15451" h="14027" extrusionOk="0">
                  <a:moveTo>
                    <a:pt x="5731" y="0"/>
                  </a:moveTo>
                  <a:cubicBezTo>
                    <a:pt x="5563" y="37"/>
                    <a:pt x="5375" y="75"/>
                    <a:pt x="5207" y="131"/>
                  </a:cubicBezTo>
                  <a:lnTo>
                    <a:pt x="5169" y="131"/>
                  </a:lnTo>
                  <a:cubicBezTo>
                    <a:pt x="5132" y="131"/>
                    <a:pt x="5113" y="131"/>
                    <a:pt x="5076" y="150"/>
                  </a:cubicBezTo>
                  <a:cubicBezTo>
                    <a:pt x="3821" y="543"/>
                    <a:pt x="2772" y="1498"/>
                    <a:pt x="1986" y="2491"/>
                  </a:cubicBezTo>
                  <a:cubicBezTo>
                    <a:pt x="1049" y="3689"/>
                    <a:pt x="469" y="5112"/>
                    <a:pt x="300" y="6629"/>
                  </a:cubicBezTo>
                  <a:cubicBezTo>
                    <a:pt x="1" y="9419"/>
                    <a:pt x="1555" y="12397"/>
                    <a:pt x="4270" y="13502"/>
                  </a:cubicBezTo>
                  <a:cubicBezTo>
                    <a:pt x="5145" y="13862"/>
                    <a:pt x="6071" y="14027"/>
                    <a:pt x="7000" y="14027"/>
                  </a:cubicBezTo>
                  <a:cubicBezTo>
                    <a:pt x="9113" y="14027"/>
                    <a:pt x="11242" y="13175"/>
                    <a:pt x="12828" y="11835"/>
                  </a:cubicBezTo>
                  <a:cubicBezTo>
                    <a:pt x="14008" y="10824"/>
                    <a:pt x="14926" y="9457"/>
                    <a:pt x="15188" y="7921"/>
                  </a:cubicBezTo>
                  <a:cubicBezTo>
                    <a:pt x="15450" y="6330"/>
                    <a:pt x="14982" y="4831"/>
                    <a:pt x="13989" y="3558"/>
                  </a:cubicBezTo>
                  <a:cubicBezTo>
                    <a:pt x="12262" y="1345"/>
                    <a:pt x="9429" y="31"/>
                    <a:pt x="6585" y="31"/>
                  </a:cubicBezTo>
                  <a:cubicBezTo>
                    <a:pt x="6469" y="31"/>
                    <a:pt x="6353" y="33"/>
                    <a:pt x="6237" y="37"/>
                  </a:cubicBezTo>
                  <a:cubicBezTo>
                    <a:pt x="6124" y="37"/>
                    <a:pt x="6031" y="56"/>
                    <a:pt x="5918" y="56"/>
                  </a:cubicBezTo>
                  <a:cubicBezTo>
                    <a:pt x="5862" y="19"/>
                    <a:pt x="5806" y="0"/>
                    <a:pt x="573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9" name="Google Shape;6419;p120"/>
            <p:cNvSpPr/>
            <p:nvPr/>
          </p:nvSpPr>
          <p:spPr>
            <a:xfrm>
              <a:off x="1736669" y="2719447"/>
              <a:ext cx="846480" cy="355500"/>
            </a:xfrm>
            <a:custGeom>
              <a:avLst/>
              <a:gdLst/>
              <a:ahLst/>
              <a:cxnLst/>
              <a:rect l="l" t="t" r="r" b="b"/>
              <a:pathLst>
                <a:path w="48391" h="20323" extrusionOk="0">
                  <a:moveTo>
                    <a:pt x="24804" y="1"/>
                  </a:moveTo>
                  <a:cubicBezTo>
                    <a:pt x="22341" y="1"/>
                    <a:pt x="19879" y="43"/>
                    <a:pt x="17416" y="147"/>
                  </a:cubicBezTo>
                  <a:cubicBezTo>
                    <a:pt x="14944" y="260"/>
                    <a:pt x="12472" y="353"/>
                    <a:pt x="10001" y="466"/>
                  </a:cubicBezTo>
                  <a:cubicBezTo>
                    <a:pt x="9869" y="466"/>
                    <a:pt x="9757" y="597"/>
                    <a:pt x="9626" y="672"/>
                  </a:cubicBezTo>
                  <a:cubicBezTo>
                    <a:pt x="9757" y="765"/>
                    <a:pt x="9907" y="915"/>
                    <a:pt x="10038" y="915"/>
                  </a:cubicBezTo>
                  <a:cubicBezTo>
                    <a:pt x="11948" y="859"/>
                    <a:pt x="13877" y="728"/>
                    <a:pt x="15787" y="672"/>
                  </a:cubicBezTo>
                  <a:cubicBezTo>
                    <a:pt x="18812" y="588"/>
                    <a:pt x="21837" y="460"/>
                    <a:pt x="24862" y="460"/>
                  </a:cubicBezTo>
                  <a:cubicBezTo>
                    <a:pt x="25227" y="460"/>
                    <a:pt x="25591" y="462"/>
                    <a:pt x="25956" y="466"/>
                  </a:cubicBezTo>
                  <a:cubicBezTo>
                    <a:pt x="31199" y="522"/>
                    <a:pt x="36461" y="690"/>
                    <a:pt x="41723" y="822"/>
                  </a:cubicBezTo>
                  <a:cubicBezTo>
                    <a:pt x="42922" y="840"/>
                    <a:pt x="44120" y="934"/>
                    <a:pt x="45319" y="990"/>
                  </a:cubicBezTo>
                  <a:cubicBezTo>
                    <a:pt x="46012" y="1009"/>
                    <a:pt x="46480" y="1290"/>
                    <a:pt x="46667" y="1945"/>
                  </a:cubicBezTo>
                  <a:cubicBezTo>
                    <a:pt x="46780" y="2245"/>
                    <a:pt x="46873" y="2544"/>
                    <a:pt x="46929" y="2844"/>
                  </a:cubicBezTo>
                  <a:cubicBezTo>
                    <a:pt x="47135" y="4529"/>
                    <a:pt x="47379" y="6196"/>
                    <a:pt x="47491" y="7900"/>
                  </a:cubicBezTo>
                  <a:cubicBezTo>
                    <a:pt x="47716" y="11271"/>
                    <a:pt x="48034" y="14642"/>
                    <a:pt x="47959" y="18012"/>
                  </a:cubicBezTo>
                  <a:cubicBezTo>
                    <a:pt x="47922" y="19042"/>
                    <a:pt x="47791" y="19305"/>
                    <a:pt x="46761" y="19473"/>
                  </a:cubicBezTo>
                  <a:cubicBezTo>
                    <a:pt x="45731" y="19660"/>
                    <a:pt x="44682" y="19792"/>
                    <a:pt x="43634" y="19829"/>
                  </a:cubicBezTo>
                  <a:cubicBezTo>
                    <a:pt x="42693" y="19851"/>
                    <a:pt x="41753" y="19859"/>
                    <a:pt x="40813" y="19859"/>
                  </a:cubicBezTo>
                  <a:cubicBezTo>
                    <a:pt x="39358" y="19859"/>
                    <a:pt x="37906" y="19840"/>
                    <a:pt x="36461" y="19829"/>
                  </a:cubicBezTo>
                  <a:cubicBezTo>
                    <a:pt x="32079" y="19773"/>
                    <a:pt x="27716" y="19735"/>
                    <a:pt x="23353" y="19642"/>
                  </a:cubicBezTo>
                  <a:cubicBezTo>
                    <a:pt x="20263" y="19586"/>
                    <a:pt x="17173" y="19473"/>
                    <a:pt x="14102" y="19380"/>
                  </a:cubicBezTo>
                  <a:cubicBezTo>
                    <a:pt x="12847" y="19342"/>
                    <a:pt x="11592" y="19305"/>
                    <a:pt x="10356" y="19305"/>
                  </a:cubicBezTo>
                  <a:cubicBezTo>
                    <a:pt x="8771" y="19305"/>
                    <a:pt x="7177" y="19321"/>
                    <a:pt x="5586" y="19321"/>
                  </a:cubicBezTo>
                  <a:cubicBezTo>
                    <a:pt x="4790" y="19321"/>
                    <a:pt x="3995" y="19317"/>
                    <a:pt x="3203" y="19305"/>
                  </a:cubicBezTo>
                  <a:cubicBezTo>
                    <a:pt x="3152" y="19304"/>
                    <a:pt x="3104" y="19304"/>
                    <a:pt x="3057" y="19304"/>
                  </a:cubicBezTo>
                  <a:cubicBezTo>
                    <a:pt x="2833" y="19304"/>
                    <a:pt x="2652" y="19311"/>
                    <a:pt x="2503" y="19311"/>
                  </a:cubicBezTo>
                  <a:cubicBezTo>
                    <a:pt x="1888" y="19311"/>
                    <a:pt x="1824" y="19192"/>
                    <a:pt x="1592" y="17975"/>
                  </a:cubicBezTo>
                  <a:cubicBezTo>
                    <a:pt x="1293" y="16271"/>
                    <a:pt x="1162" y="14548"/>
                    <a:pt x="918" y="12825"/>
                  </a:cubicBezTo>
                  <a:cubicBezTo>
                    <a:pt x="787" y="11683"/>
                    <a:pt x="618" y="10559"/>
                    <a:pt x="450" y="9417"/>
                  </a:cubicBezTo>
                  <a:cubicBezTo>
                    <a:pt x="431" y="9305"/>
                    <a:pt x="263" y="9211"/>
                    <a:pt x="169" y="9117"/>
                  </a:cubicBezTo>
                  <a:cubicBezTo>
                    <a:pt x="113" y="9248"/>
                    <a:pt x="0" y="9380"/>
                    <a:pt x="19" y="9492"/>
                  </a:cubicBezTo>
                  <a:cubicBezTo>
                    <a:pt x="225" y="11308"/>
                    <a:pt x="412" y="13106"/>
                    <a:pt x="675" y="14904"/>
                  </a:cubicBezTo>
                  <a:cubicBezTo>
                    <a:pt x="843" y="16233"/>
                    <a:pt x="1105" y="17544"/>
                    <a:pt x="1330" y="18855"/>
                  </a:cubicBezTo>
                  <a:cubicBezTo>
                    <a:pt x="1442" y="19473"/>
                    <a:pt x="1892" y="19773"/>
                    <a:pt x="2510" y="19773"/>
                  </a:cubicBezTo>
                  <a:cubicBezTo>
                    <a:pt x="3353" y="19773"/>
                    <a:pt x="4177" y="19792"/>
                    <a:pt x="5000" y="19792"/>
                  </a:cubicBezTo>
                  <a:cubicBezTo>
                    <a:pt x="6636" y="19792"/>
                    <a:pt x="8271" y="19767"/>
                    <a:pt x="9901" y="19767"/>
                  </a:cubicBezTo>
                  <a:cubicBezTo>
                    <a:pt x="10716" y="19767"/>
                    <a:pt x="11530" y="19773"/>
                    <a:pt x="12341" y="19792"/>
                  </a:cubicBezTo>
                  <a:cubicBezTo>
                    <a:pt x="17304" y="19885"/>
                    <a:pt x="22285" y="20054"/>
                    <a:pt x="27248" y="20166"/>
                  </a:cubicBezTo>
                  <a:cubicBezTo>
                    <a:pt x="31031" y="20241"/>
                    <a:pt x="34813" y="20297"/>
                    <a:pt x="38615" y="20316"/>
                  </a:cubicBezTo>
                  <a:cubicBezTo>
                    <a:pt x="39042" y="20320"/>
                    <a:pt x="39470" y="20322"/>
                    <a:pt x="39899" y="20322"/>
                  </a:cubicBezTo>
                  <a:cubicBezTo>
                    <a:pt x="41462" y="20322"/>
                    <a:pt x="43031" y="20292"/>
                    <a:pt x="44589" y="20204"/>
                  </a:cubicBezTo>
                  <a:cubicBezTo>
                    <a:pt x="45544" y="20129"/>
                    <a:pt x="46499" y="19979"/>
                    <a:pt x="47435" y="19735"/>
                  </a:cubicBezTo>
                  <a:cubicBezTo>
                    <a:pt x="48072" y="19604"/>
                    <a:pt x="48390" y="19155"/>
                    <a:pt x="48371" y="18481"/>
                  </a:cubicBezTo>
                  <a:cubicBezTo>
                    <a:pt x="48315" y="16365"/>
                    <a:pt x="48315" y="14248"/>
                    <a:pt x="48222" y="12151"/>
                  </a:cubicBezTo>
                  <a:cubicBezTo>
                    <a:pt x="48109" y="9998"/>
                    <a:pt x="47941" y="7844"/>
                    <a:pt x="47753" y="5709"/>
                  </a:cubicBezTo>
                  <a:cubicBezTo>
                    <a:pt x="47660" y="4567"/>
                    <a:pt x="47491" y="3425"/>
                    <a:pt x="47267" y="2320"/>
                  </a:cubicBezTo>
                  <a:cubicBezTo>
                    <a:pt x="46967" y="953"/>
                    <a:pt x="46555" y="672"/>
                    <a:pt x="45150" y="522"/>
                  </a:cubicBezTo>
                  <a:cubicBezTo>
                    <a:pt x="45076" y="503"/>
                    <a:pt x="45019" y="503"/>
                    <a:pt x="44944" y="503"/>
                  </a:cubicBezTo>
                  <a:lnTo>
                    <a:pt x="35038" y="166"/>
                  </a:lnTo>
                  <a:lnTo>
                    <a:pt x="35038" y="185"/>
                  </a:lnTo>
                  <a:lnTo>
                    <a:pt x="34720" y="185"/>
                  </a:lnTo>
                  <a:cubicBezTo>
                    <a:pt x="31414" y="77"/>
                    <a:pt x="28109" y="1"/>
                    <a:pt x="2480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0" name="Google Shape;6420;p120"/>
            <p:cNvSpPr/>
            <p:nvPr/>
          </p:nvSpPr>
          <p:spPr>
            <a:xfrm>
              <a:off x="1783847" y="3080701"/>
              <a:ext cx="174610" cy="12472"/>
            </a:xfrm>
            <a:custGeom>
              <a:avLst/>
              <a:gdLst/>
              <a:ahLst/>
              <a:cxnLst/>
              <a:rect l="l" t="t" r="r" b="b"/>
              <a:pathLst>
                <a:path w="9982" h="713" extrusionOk="0">
                  <a:moveTo>
                    <a:pt x="337" y="1"/>
                  </a:moveTo>
                  <a:cubicBezTo>
                    <a:pt x="225" y="1"/>
                    <a:pt x="112" y="95"/>
                    <a:pt x="0" y="151"/>
                  </a:cubicBezTo>
                  <a:cubicBezTo>
                    <a:pt x="94" y="244"/>
                    <a:pt x="150" y="413"/>
                    <a:pt x="244" y="432"/>
                  </a:cubicBezTo>
                  <a:cubicBezTo>
                    <a:pt x="581" y="488"/>
                    <a:pt x="899" y="507"/>
                    <a:pt x="1236" y="525"/>
                  </a:cubicBezTo>
                  <a:cubicBezTo>
                    <a:pt x="2509" y="600"/>
                    <a:pt x="3802" y="656"/>
                    <a:pt x="5094" y="713"/>
                  </a:cubicBezTo>
                  <a:lnTo>
                    <a:pt x="5075" y="619"/>
                  </a:lnTo>
                  <a:lnTo>
                    <a:pt x="5075" y="619"/>
                  </a:lnTo>
                  <a:cubicBezTo>
                    <a:pt x="6592" y="638"/>
                    <a:pt x="8090" y="656"/>
                    <a:pt x="9607" y="656"/>
                  </a:cubicBezTo>
                  <a:cubicBezTo>
                    <a:pt x="9719" y="656"/>
                    <a:pt x="9850" y="525"/>
                    <a:pt x="9981" y="450"/>
                  </a:cubicBezTo>
                  <a:cubicBezTo>
                    <a:pt x="9850" y="375"/>
                    <a:pt x="9719" y="244"/>
                    <a:pt x="9607" y="244"/>
                  </a:cubicBezTo>
                  <a:cubicBezTo>
                    <a:pt x="8146" y="207"/>
                    <a:pt x="6686" y="207"/>
                    <a:pt x="5244" y="169"/>
                  </a:cubicBezTo>
                  <a:cubicBezTo>
                    <a:pt x="3614" y="113"/>
                    <a:pt x="1966" y="38"/>
                    <a:pt x="3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1" name="Google Shape;6421;p120"/>
            <p:cNvSpPr/>
            <p:nvPr/>
          </p:nvSpPr>
          <p:spPr>
            <a:xfrm>
              <a:off x="1907011" y="2694905"/>
              <a:ext cx="113037" cy="9114"/>
            </a:xfrm>
            <a:custGeom>
              <a:avLst/>
              <a:gdLst/>
              <a:ahLst/>
              <a:cxnLst/>
              <a:rect l="l" t="t" r="r" b="b"/>
              <a:pathLst>
                <a:path w="6462" h="521" extrusionOk="0">
                  <a:moveTo>
                    <a:pt x="6070" y="1"/>
                  </a:moveTo>
                  <a:cubicBezTo>
                    <a:pt x="6030" y="1"/>
                    <a:pt x="5993" y="5"/>
                    <a:pt x="5955" y="15"/>
                  </a:cubicBezTo>
                  <a:lnTo>
                    <a:pt x="487" y="34"/>
                  </a:lnTo>
                  <a:cubicBezTo>
                    <a:pt x="437" y="34"/>
                    <a:pt x="379" y="17"/>
                    <a:pt x="329" y="17"/>
                  </a:cubicBezTo>
                  <a:cubicBezTo>
                    <a:pt x="304" y="17"/>
                    <a:pt x="281" y="21"/>
                    <a:pt x="263" y="34"/>
                  </a:cubicBezTo>
                  <a:cubicBezTo>
                    <a:pt x="169" y="90"/>
                    <a:pt x="75" y="165"/>
                    <a:pt x="0" y="258"/>
                  </a:cubicBezTo>
                  <a:cubicBezTo>
                    <a:pt x="75" y="333"/>
                    <a:pt x="150" y="464"/>
                    <a:pt x="244" y="483"/>
                  </a:cubicBezTo>
                  <a:cubicBezTo>
                    <a:pt x="412" y="502"/>
                    <a:pt x="581" y="520"/>
                    <a:pt x="768" y="520"/>
                  </a:cubicBezTo>
                  <a:lnTo>
                    <a:pt x="5281" y="464"/>
                  </a:lnTo>
                  <a:cubicBezTo>
                    <a:pt x="5581" y="464"/>
                    <a:pt x="5880" y="464"/>
                    <a:pt x="6199" y="445"/>
                  </a:cubicBezTo>
                  <a:cubicBezTo>
                    <a:pt x="6292" y="427"/>
                    <a:pt x="6367" y="296"/>
                    <a:pt x="6461" y="202"/>
                  </a:cubicBezTo>
                  <a:cubicBezTo>
                    <a:pt x="6386" y="127"/>
                    <a:pt x="6292" y="52"/>
                    <a:pt x="6199" y="15"/>
                  </a:cubicBezTo>
                  <a:cubicBezTo>
                    <a:pt x="6152" y="5"/>
                    <a:pt x="6110" y="1"/>
                    <a:pt x="60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2" name="Google Shape;6422;p120"/>
            <p:cNvSpPr/>
            <p:nvPr/>
          </p:nvSpPr>
          <p:spPr>
            <a:xfrm>
              <a:off x="2582795" y="3041728"/>
              <a:ext cx="30157" cy="49154"/>
            </a:xfrm>
            <a:custGeom>
              <a:avLst/>
              <a:gdLst/>
              <a:ahLst/>
              <a:cxnLst/>
              <a:rect l="l" t="t" r="r" b="b"/>
              <a:pathLst>
                <a:path w="1724" h="2810" extrusionOk="0">
                  <a:moveTo>
                    <a:pt x="1349" y="0"/>
                  </a:moveTo>
                  <a:cubicBezTo>
                    <a:pt x="1105" y="0"/>
                    <a:pt x="1143" y="206"/>
                    <a:pt x="1180" y="394"/>
                  </a:cubicBezTo>
                  <a:cubicBezTo>
                    <a:pt x="1218" y="525"/>
                    <a:pt x="1199" y="656"/>
                    <a:pt x="1143" y="787"/>
                  </a:cubicBezTo>
                  <a:cubicBezTo>
                    <a:pt x="824" y="1330"/>
                    <a:pt x="487" y="1873"/>
                    <a:pt x="150" y="2416"/>
                  </a:cubicBezTo>
                  <a:cubicBezTo>
                    <a:pt x="94" y="2529"/>
                    <a:pt x="38" y="2660"/>
                    <a:pt x="0" y="2809"/>
                  </a:cubicBezTo>
                  <a:cubicBezTo>
                    <a:pt x="169" y="2791"/>
                    <a:pt x="394" y="2809"/>
                    <a:pt x="469" y="2735"/>
                  </a:cubicBezTo>
                  <a:cubicBezTo>
                    <a:pt x="1049" y="2135"/>
                    <a:pt x="1461" y="1405"/>
                    <a:pt x="1686" y="618"/>
                  </a:cubicBezTo>
                  <a:cubicBezTo>
                    <a:pt x="1705" y="469"/>
                    <a:pt x="1723" y="394"/>
                    <a:pt x="1686" y="356"/>
                  </a:cubicBezTo>
                  <a:cubicBezTo>
                    <a:pt x="1592" y="244"/>
                    <a:pt x="1461" y="0"/>
                    <a:pt x="134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3" name="Google Shape;6423;p120"/>
            <p:cNvSpPr/>
            <p:nvPr/>
          </p:nvSpPr>
          <p:spPr>
            <a:xfrm>
              <a:off x="1911926" y="2677797"/>
              <a:ext cx="58652" cy="10496"/>
            </a:xfrm>
            <a:custGeom>
              <a:avLst/>
              <a:gdLst/>
              <a:ahLst/>
              <a:cxnLst/>
              <a:rect l="l" t="t" r="r" b="b"/>
              <a:pathLst>
                <a:path w="3353" h="600" extrusionOk="0">
                  <a:moveTo>
                    <a:pt x="3034" y="0"/>
                  </a:moveTo>
                  <a:cubicBezTo>
                    <a:pt x="2791" y="0"/>
                    <a:pt x="2528" y="0"/>
                    <a:pt x="2285" y="38"/>
                  </a:cubicBezTo>
                  <a:cubicBezTo>
                    <a:pt x="1629" y="56"/>
                    <a:pt x="974" y="75"/>
                    <a:pt x="300" y="131"/>
                  </a:cubicBezTo>
                  <a:cubicBezTo>
                    <a:pt x="206" y="131"/>
                    <a:pt x="113" y="262"/>
                    <a:pt x="0" y="337"/>
                  </a:cubicBezTo>
                  <a:cubicBezTo>
                    <a:pt x="56" y="412"/>
                    <a:pt x="131" y="487"/>
                    <a:pt x="206" y="562"/>
                  </a:cubicBezTo>
                  <a:cubicBezTo>
                    <a:pt x="281" y="581"/>
                    <a:pt x="356" y="600"/>
                    <a:pt x="431" y="600"/>
                  </a:cubicBezTo>
                  <a:cubicBezTo>
                    <a:pt x="1330" y="562"/>
                    <a:pt x="2191" y="525"/>
                    <a:pt x="3053" y="450"/>
                  </a:cubicBezTo>
                  <a:cubicBezTo>
                    <a:pt x="3146" y="431"/>
                    <a:pt x="3240" y="281"/>
                    <a:pt x="3352" y="206"/>
                  </a:cubicBezTo>
                  <a:cubicBezTo>
                    <a:pt x="3240" y="131"/>
                    <a:pt x="3146" y="0"/>
                    <a:pt x="3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4" name="Google Shape;6424;p120"/>
            <p:cNvSpPr/>
            <p:nvPr/>
          </p:nvSpPr>
          <p:spPr>
            <a:xfrm>
              <a:off x="2608667" y="3063349"/>
              <a:ext cx="26886" cy="39428"/>
            </a:xfrm>
            <a:custGeom>
              <a:avLst/>
              <a:gdLst/>
              <a:ahLst/>
              <a:cxnLst/>
              <a:rect l="l" t="t" r="r" b="b"/>
              <a:pathLst>
                <a:path w="1537" h="2254" extrusionOk="0">
                  <a:moveTo>
                    <a:pt x="1237" y="0"/>
                  </a:moveTo>
                  <a:cubicBezTo>
                    <a:pt x="1181" y="113"/>
                    <a:pt x="1106" y="225"/>
                    <a:pt x="1050" y="356"/>
                  </a:cubicBezTo>
                  <a:cubicBezTo>
                    <a:pt x="918" y="656"/>
                    <a:pt x="787" y="974"/>
                    <a:pt x="638" y="1255"/>
                  </a:cubicBezTo>
                  <a:cubicBezTo>
                    <a:pt x="450" y="1480"/>
                    <a:pt x="263" y="1686"/>
                    <a:pt x="57" y="1892"/>
                  </a:cubicBezTo>
                  <a:cubicBezTo>
                    <a:pt x="1" y="1967"/>
                    <a:pt x="20" y="2098"/>
                    <a:pt x="1" y="2210"/>
                  </a:cubicBezTo>
                  <a:cubicBezTo>
                    <a:pt x="78" y="2223"/>
                    <a:pt x="172" y="2253"/>
                    <a:pt x="242" y="2253"/>
                  </a:cubicBezTo>
                  <a:cubicBezTo>
                    <a:pt x="274" y="2253"/>
                    <a:pt x="301" y="2247"/>
                    <a:pt x="319" y="2229"/>
                  </a:cubicBezTo>
                  <a:cubicBezTo>
                    <a:pt x="975" y="1779"/>
                    <a:pt x="1405" y="1068"/>
                    <a:pt x="1536" y="300"/>
                  </a:cubicBezTo>
                  <a:lnTo>
                    <a:pt x="123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5" name="Google Shape;6425;p120"/>
            <p:cNvSpPr/>
            <p:nvPr/>
          </p:nvSpPr>
          <p:spPr>
            <a:xfrm>
              <a:off x="1595820" y="2617623"/>
              <a:ext cx="274842" cy="249076"/>
            </a:xfrm>
            <a:custGeom>
              <a:avLst/>
              <a:gdLst/>
              <a:ahLst/>
              <a:cxnLst/>
              <a:rect l="l" t="t" r="r" b="b"/>
              <a:pathLst>
                <a:path w="15712" h="14239" extrusionOk="0">
                  <a:moveTo>
                    <a:pt x="13839" y="3384"/>
                  </a:moveTo>
                  <a:cubicBezTo>
                    <a:pt x="14551" y="4264"/>
                    <a:pt x="14813" y="5294"/>
                    <a:pt x="15019" y="6362"/>
                  </a:cubicBezTo>
                  <a:cubicBezTo>
                    <a:pt x="14963" y="6399"/>
                    <a:pt x="14944" y="6418"/>
                    <a:pt x="14906" y="6418"/>
                  </a:cubicBezTo>
                  <a:cubicBezTo>
                    <a:pt x="14487" y="6454"/>
                    <a:pt x="14274" y="6512"/>
                    <a:pt x="14146" y="6512"/>
                  </a:cubicBezTo>
                  <a:cubicBezTo>
                    <a:pt x="13943" y="6512"/>
                    <a:pt x="13954" y="6365"/>
                    <a:pt x="13689" y="5744"/>
                  </a:cubicBezTo>
                  <a:cubicBezTo>
                    <a:pt x="13539" y="5388"/>
                    <a:pt x="13408" y="5032"/>
                    <a:pt x="13296" y="4676"/>
                  </a:cubicBezTo>
                  <a:cubicBezTo>
                    <a:pt x="13052" y="3927"/>
                    <a:pt x="13109" y="3852"/>
                    <a:pt x="13839" y="3384"/>
                  </a:cubicBezTo>
                  <a:close/>
                  <a:moveTo>
                    <a:pt x="12678" y="4339"/>
                  </a:moveTo>
                  <a:lnTo>
                    <a:pt x="13502" y="6549"/>
                  </a:lnTo>
                  <a:lnTo>
                    <a:pt x="12584" y="6624"/>
                  </a:lnTo>
                  <a:cubicBezTo>
                    <a:pt x="12435" y="6062"/>
                    <a:pt x="12322" y="5481"/>
                    <a:pt x="12229" y="4882"/>
                  </a:cubicBezTo>
                  <a:cubicBezTo>
                    <a:pt x="12210" y="4751"/>
                    <a:pt x="12491" y="4564"/>
                    <a:pt x="12678" y="4339"/>
                  </a:cubicBezTo>
                  <a:close/>
                  <a:moveTo>
                    <a:pt x="11798" y="5163"/>
                  </a:moveTo>
                  <a:lnTo>
                    <a:pt x="11948" y="5912"/>
                  </a:lnTo>
                  <a:cubicBezTo>
                    <a:pt x="11985" y="6156"/>
                    <a:pt x="12041" y="6418"/>
                    <a:pt x="12097" y="6643"/>
                  </a:cubicBezTo>
                  <a:cubicBezTo>
                    <a:pt x="11910" y="6719"/>
                    <a:pt x="11785" y="6762"/>
                    <a:pt x="11696" y="6762"/>
                  </a:cubicBezTo>
                  <a:cubicBezTo>
                    <a:pt x="11545" y="6762"/>
                    <a:pt x="11501" y="6638"/>
                    <a:pt x="11442" y="6343"/>
                  </a:cubicBezTo>
                  <a:cubicBezTo>
                    <a:pt x="11423" y="6249"/>
                    <a:pt x="11405" y="6137"/>
                    <a:pt x="11367" y="6043"/>
                  </a:cubicBezTo>
                  <a:cubicBezTo>
                    <a:pt x="11161" y="5613"/>
                    <a:pt x="11348" y="5369"/>
                    <a:pt x="11798" y="5163"/>
                  </a:cubicBezTo>
                  <a:close/>
                  <a:moveTo>
                    <a:pt x="10861" y="5931"/>
                  </a:moveTo>
                  <a:cubicBezTo>
                    <a:pt x="10936" y="6212"/>
                    <a:pt x="10993" y="6493"/>
                    <a:pt x="11067" y="6811"/>
                  </a:cubicBezTo>
                  <a:lnTo>
                    <a:pt x="10524" y="6923"/>
                  </a:lnTo>
                  <a:cubicBezTo>
                    <a:pt x="10225" y="6399"/>
                    <a:pt x="10281" y="6231"/>
                    <a:pt x="10861" y="5931"/>
                  </a:cubicBezTo>
                  <a:close/>
                  <a:moveTo>
                    <a:pt x="7191" y="425"/>
                  </a:moveTo>
                  <a:cubicBezTo>
                    <a:pt x="9588" y="631"/>
                    <a:pt x="11779" y="1231"/>
                    <a:pt x="13596" y="3028"/>
                  </a:cubicBezTo>
                  <a:lnTo>
                    <a:pt x="8614" y="7054"/>
                  </a:lnTo>
                  <a:lnTo>
                    <a:pt x="8483" y="6980"/>
                  </a:lnTo>
                  <a:cubicBezTo>
                    <a:pt x="8052" y="4826"/>
                    <a:pt x="7622" y="2672"/>
                    <a:pt x="7191" y="425"/>
                  </a:cubicBezTo>
                  <a:close/>
                  <a:moveTo>
                    <a:pt x="15019" y="6849"/>
                  </a:moveTo>
                  <a:cubicBezTo>
                    <a:pt x="15712" y="9657"/>
                    <a:pt x="12734" y="13328"/>
                    <a:pt x="9457" y="13665"/>
                  </a:cubicBezTo>
                  <a:lnTo>
                    <a:pt x="9457" y="13684"/>
                  </a:lnTo>
                  <a:cubicBezTo>
                    <a:pt x="9157" y="11680"/>
                    <a:pt x="8839" y="9695"/>
                    <a:pt x="8521" y="7616"/>
                  </a:cubicBezTo>
                  <a:lnTo>
                    <a:pt x="15019" y="6849"/>
                  </a:lnTo>
                  <a:close/>
                  <a:moveTo>
                    <a:pt x="6386" y="486"/>
                  </a:moveTo>
                  <a:cubicBezTo>
                    <a:pt x="6685" y="486"/>
                    <a:pt x="6752" y="720"/>
                    <a:pt x="6873" y="1362"/>
                  </a:cubicBezTo>
                  <a:cubicBezTo>
                    <a:pt x="7360" y="3983"/>
                    <a:pt x="7828" y="6586"/>
                    <a:pt x="8277" y="9189"/>
                  </a:cubicBezTo>
                  <a:cubicBezTo>
                    <a:pt x="8539" y="10687"/>
                    <a:pt x="8764" y="12204"/>
                    <a:pt x="9008" y="13759"/>
                  </a:cubicBezTo>
                  <a:cubicBezTo>
                    <a:pt x="8710" y="13788"/>
                    <a:pt x="8412" y="13803"/>
                    <a:pt x="8115" y="13803"/>
                  </a:cubicBezTo>
                  <a:cubicBezTo>
                    <a:pt x="6713" y="13803"/>
                    <a:pt x="5331" y="13478"/>
                    <a:pt x="4064" y="12860"/>
                  </a:cubicBezTo>
                  <a:cubicBezTo>
                    <a:pt x="2453" y="12054"/>
                    <a:pt x="1367" y="10800"/>
                    <a:pt x="918" y="9096"/>
                  </a:cubicBezTo>
                  <a:cubicBezTo>
                    <a:pt x="393" y="7204"/>
                    <a:pt x="768" y="5163"/>
                    <a:pt x="1929" y="3571"/>
                  </a:cubicBezTo>
                  <a:cubicBezTo>
                    <a:pt x="2846" y="2279"/>
                    <a:pt x="4045" y="1174"/>
                    <a:pt x="5637" y="669"/>
                  </a:cubicBezTo>
                  <a:cubicBezTo>
                    <a:pt x="5988" y="556"/>
                    <a:pt x="6222" y="486"/>
                    <a:pt x="6386" y="486"/>
                  </a:cubicBezTo>
                  <a:close/>
                  <a:moveTo>
                    <a:pt x="7067" y="0"/>
                  </a:moveTo>
                  <a:cubicBezTo>
                    <a:pt x="6197" y="0"/>
                    <a:pt x="5352" y="159"/>
                    <a:pt x="4569" y="613"/>
                  </a:cubicBezTo>
                  <a:cubicBezTo>
                    <a:pt x="2097" y="2017"/>
                    <a:pt x="543" y="4058"/>
                    <a:pt x="281" y="6905"/>
                  </a:cubicBezTo>
                  <a:cubicBezTo>
                    <a:pt x="0" y="9620"/>
                    <a:pt x="1498" y="12204"/>
                    <a:pt x="3970" y="13328"/>
                  </a:cubicBezTo>
                  <a:cubicBezTo>
                    <a:pt x="5287" y="13931"/>
                    <a:pt x="6712" y="14238"/>
                    <a:pt x="8153" y="14238"/>
                  </a:cubicBezTo>
                  <a:cubicBezTo>
                    <a:pt x="8412" y="14238"/>
                    <a:pt x="8672" y="14228"/>
                    <a:pt x="8933" y="14208"/>
                  </a:cubicBezTo>
                  <a:cubicBezTo>
                    <a:pt x="13483" y="13927"/>
                    <a:pt x="15581" y="10088"/>
                    <a:pt x="15581" y="7148"/>
                  </a:cubicBezTo>
                  <a:cubicBezTo>
                    <a:pt x="15524" y="6156"/>
                    <a:pt x="15281" y="5163"/>
                    <a:pt x="14906" y="4246"/>
                  </a:cubicBezTo>
                  <a:cubicBezTo>
                    <a:pt x="14363" y="3010"/>
                    <a:pt x="13408" y="1980"/>
                    <a:pt x="12191" y="1343"/>
                  </a:cubicBezTo>
                  <a:cubicBezTo>
                    <a:pt x="11124" y="762"/>
                    <a:pt x="9981" y="350"/>
                    <a:pt x="8783" y="163"/>
                  </a:cubicBezTo>
                  <a:cubicBezTo>
                    <a:pt x="8207" y="67"/>
                    <a:pt x="7632" y="0"/>
                    <a:pt x="70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6" name="Google Shape;6426;p120"/>
            <p:cNvSpPr/>
            <p:nvPr/>
          </p:nvSpPr>
          <p:spPr>
            <a:xfrm>
              <a:off x="1739626" y="2668264"/>
              <a:ext cx="15726" cy="12175"/>
            </a:xfrm>
            <a:custGeom>
              <a:avLst/>
              <a:gdLst/>
              <a:ahLst/>
              <a:cxnLst/>
              <a:rect l="l" t="t" r="r" b="b"/>
              <a:pathLst>
                <a:path w="899" h="696" extrusionOk="0">
                  <a:moveTo>
                    <a:pt x="486" y="1"/>
                  </a:moveTo>
                  <a:cubicBezTo>
                    <a:pt x="480" y="1"/>
                    <a:pt x="474" y="1"/>
                    <a:pt x="468" y="2"/>
                  </a:cubicBezTo>
                  <a:cubicBezTo>
                    <a:pt x="300" y="40"/>
                    <a:pt x="169" y="227"/>
                    <a:pt x="0" y="339"/>
                  </a:cubicBezTo>
                  <a:cubicBezTo>
                    <a:pt x="112" y="452"/>
                    <a:pt x="243" y="695"/>
                    <a:pt x="337" y="695"/>
                  </a:cubicBezTo>
                  <a:cubicBezTo>
                    <a:pt x="543" y="639"/>
                    <a:pt x="730" y="545"/>
                    <a:pt x="899" y="414"/>
                  </a:cubicBezTo>
                  <a:lnTo>
                    <a:pt x="899" y="246"/>
                  </a:lnTo>
                  <a:cubicBezTo>
                    <a:pt x="757" y="157"/>
                    <a:pt x="598" y="1"/>
                    <a:pt x="4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7" name="Google Shape;6427;p120"/>
            <p:cNvSpPr/>
            <p:nvPr/>
          </p:nvSpPr>
          <p:spPr>
            <a:xfrm>
              <a:off x="1737439" y="2636515"/>
              <a:ext cx="13662" cy="14606"/>
            </a:xfrm>
            <a:custGeom>
              <a:avLst/>
              <a:gdLst/>
              <a:ahLst/>
              <a:cxnLst/>
              <a:rect l="l" t="t" r="r" b="b"/>
              <a:pathLst>
                <a:path w="781" h="835" extrusionOk="0">
                  <a:moveTo>
                    <a:pt x="462" y="1"/>
                  </a:moveTo>
                  <a:lnTo>
                    <a:pt x="275" y="19"/>
                  </a:lnTo>
                  <a:cubicBezTo>
                    <a:pt x="200" y="169"/>
                    <a:pt x="50" y="300"/>
                    <a:pt x="50" y="450"/>
                  </a:cubicBezTo>
                  <a:cubicBezTo>
                    <a:pt x="0" y="649"/>
                    <a:pt x="171" y="834"/>
                    <a:pt x="368" y="834"/>
                  </a:cubicBezTo>
                  <a:cubicBezTo>
                    <a:pt x="393" y="834"/>
                    <a:pt x="418" y="831"/>
                    <a:pt x="443" y="825"/>
                  </a:cubicBezTo>
                  <a:cubicBezTo>
                    <a:pt x="593" y="787"/>
                    <a:pt x="780" y="581"/>
                    <a:pt x="762" y="469"/>
                  </a:cubicBezTo>
                  <a:cubicBezTo>
                    <a:pt x="743" y="300"/>
                    <a:pt x="574" y="151"/>
                    <a:pt x="46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8" name="Google Shape;6428;p120"/>
            <p:cNvSpPr/>
            <p:nvPr/>
          </p:nvSpPr>
          <p:spPr>
            <a:xfrm>
              <a:off x="1742897" y="2689255"/>
              <a:ext cx="12455" cy="15096"/>
            </a:xfrm>
            <a:custGeom>
              <a:avLst/>
              <a:gdLst/>
              <a:ahLst/>
              <a:cxnLst/>
              <a:rect l="l" t="t" r="r" b="b"/>
              <a:pathLst>
                <a:path w="712" h="863" extrusionOk="0">
                  <a:moveTo>
                    <a:pt x="375" y="1"/>
                  </a:moveTo>
                  <a:cubicBezTo>
                    <a:pt x="188" y="244"/>
                    <a:pt x="0" y="394"/>
                    <a:pt x="0" y="525"/>
                  </a:cubicBezTo>
                  <a:cubicBezTo>
                    <a:pt x="19" y="637"/>
                    <a:pt x="244" y="750"/>
                    <a:pt x="356" y="862"/>
                  </a:cubicBezTo>
                  <a:cubicBezTo>
                    <a:pt x="468" y="731"/>
                    <a:pt x="656" y="619"/>
                    <a:pt x="693" y="469"/>
                  </a:cubicBezTo>
                  <a:cubicBezTo>
                    <a:pt x="712" y="375"/>
                    <a:pt x="525" y="225"/>
                    <a:pt x="3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9" name="Google Shape;6429;p120"/>
            <p:cNvSpPr/>
            <p:nvPr/>
          </p:nvSpPr>
          <p:spPr>
            <a:xfrm>
              <a:off x="1774348" y="2644054"/>
              <a:ext cx="11475" cy="15743"/>
            </a:xfrm>
            <a:custGeom>
              <a:avLst/>
              <a:gdLst/>
              <a:ahLst/>
              <a:cxnLst/>
              <a:rect l="l" t="t" r="r" b="b"/>
              <a:pathLst>
                <a:path w="656" h="900" extrusionOk="0">
                  <a:moveTo>
                    <a:pt x="281" y="0"/>
                  </a:moveTo>
                  <a:cubicBezTo>
                    <a:pt x="187" y="132"/>
                    <a:pt x="0" y="225"/>
                    <a:pt x="0" y="375"/>
                  </a:cubicBezTo>
                  <a:cubicBezTo>
                    <a:pt x="0" y="525"/>
                    <a:pt x="169" y="656"/>
                    <a:pt x="337" y="899"/>
                  </a:cubicBezTo>
                  <a:cubicBezTo>
                    <a:pt x="487" y="675"/>
                    <a:pt x="655" y="525"/>
                    <a:pt x="618" y="450"/>
                  </a:cubicBezTo>
                  <a:cubicBezTo>
                    <a:pt x="524" y="281"/>
                    <a:pt x="412" y="132"/>
                    <a:pt x="2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0" name="Google Shape;6430;p120"/>
            <p:cNvSpPr/>
            <p:nvPr/>
          </p:nvSpPr>
          <p:spPr>
            <a:xfrm>
              <a:off x="1791053" y="2679109"/>
              <a:ext cx="11475" cy="15079"/>
            </a:xfrm>
            <a:custGeom>
              <a:avLst/>
              <a:gdLst/>
              <a:ahLst/>
              <a:cxnLst/>
              <a:rect l="l" t="t" r="r" b="b"/>
              <a:pathLst>
                <a:path w="656" h="862" extrusionOk="0">
                  <a:moveTo>
                    <a:pt x="281" y="0"/>
                  </a:moveTo>
                  <a:cubicBezTo>
                    <a:pt x="150" y="244"/>
                    <a:pt x="0" y="393"/>
                    <a:pt x="38" y="468"/>
                  </a:cubicBezTo>
                  <a:cubicBezTo>
                    <a:pt x="75" y="637"/>
                    <a:pt x="225" y="731"/>
                    <a:pt x="337" y="862"/>
                  </a:cubicBezTo>
                  <a:cubicBezTo>
                    <a:pt x="450" y="749"/>
                    <a:pt x="656" y="656"/>
                    <a:pt x="656" y="525"/>
                  </a:cubicBezTo>
                  <a:cubicBezTo>
                    <a:pt x="656" y="375"/>
                    <a:pt x="468" y="244"/>
                    <a:pt x="2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1" name="Google Shape;6431;p120"/>
            <p:cNvSpPr/>
            <p:nvPr/>
          </p:nvSpPr>
          <p:spPr>
            <a:xfrm>
              <a:off x="1802511" y="2659448"/>
              <a:ext cx="15079" cy="11248"/>
            </a:xfrm>
            <a:custGeom>
              <a:avLst/>
              <a:gdLst/>
              <a:ahLst/>
              <a:cxnLst/>
              <a:rect l="l" t="t" r="r" b="b"/>
              <a:pathLst>
                <a:path w="862" h="643" extrusionOk="0">
                  <a:moveTo>
                    <a:pt x="338" y="1"/>
                  </a:moveTo>
                  <a:cubicBezTo>
                    <a:pt x="244" y="1"/>
                    <a:pt x="113" y="169"/>
                    <a:pt x="1" y="263"/>
                  </a:cubicBezTo>
                  <a:cubicBezTo>
                    <a:pt x="132" y="394"/>
                    <a:pt x="207" y="581"/>
                    <a:pt x="356" y="637"/>
                  </a:cubicBezTo>
                  <a:cubicBezTo>
                    <a:pt x="365" y="641"/>
                    <a:pt x="375" y="643"/>
                    <a:pt x="385" y="643"/>
                  </a:cubicBezTo>
                  <a:cubicBezTo>
                    <a:pt x="483" y="643"/>
                    <a:pt x="642" y="492"/>
                    <a:pt x="862" y="356"/>
                  </a:cubicBezTo>
                  <a:cubicBezTo>
                    <a:pt x="619" y="188"/>
                    <a:pt x="487" y="19"/>
                    <a:pt x="3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2" name="Google Shape;6432;p120"/>
            <p:cNvSpPr/>
            <p:nvPr/>
          </p:nvSpPr>
          <p:spPr>
            <a:xfrm>
              <a:off x="1767788" y="2672882"/>
              <a:ext cx="11475" cy="13767"/>
            </a:xfrm>
            <a:custGeom>
              <a:avLst/>
              <a:gdLst/>
              <a:ahLst/>
              <a:cxnLst/>
              <a:rect l="l" t="t" r="r" b="b"/>
              <a:pathLst>
                <a:path w="656" h="787" extrusionOk="0">
                  <a:moveTo>
                    <a:pt x="281" y="0"/>
                  </a:moveTo>
                  <a:cubicBezTo>
                    <a:pt x="188" y="94"/>
                    <a:pt x="1" y="188"/>
                    <a:pt x="19" y="263"/>
                  </a:cubicBezTo>
                  <a:cubicBezTo>
                    <a:pt x="94" y="450"/>
                    <a:pt x="188" y="618"/>
                    <a:pt x="338" y="787"/>
                  </a:cubicBezTo>
                  <a:cubicBezTo>
                    <a:pt x="487" y="581"/>
                    <a:pt x="656" y="450"/>
                    <a:pt x="618" y="394"/>
                  </a:cubicBezTo>
                  <a:cubicBezTo>
                    <a:pt x="525" y="244"/>
                    <a:pt x="412" y="113"/>
                    <a:pt x="2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3" name="Google Shape;6433;p120"/>
            <p:cNvSpPr/>
            <p:nvPr/>
          </p:nvSpPr>
          <p:spPr>
            <a:xfrm>
              <a:off x="1764832" y="2695815"/>
              <a:ext cx="12140" cy="12787"/>
            </a:xfrm>
            <a:custGeom>
              <a:avLst/>
              <a:gdLst/>
              <a:ahLst/>
              <a:cxnLst/>
              <a:rect l="l" t="t" r="r" b="b"/>
              <a:pathLst>
                <a:path w="694" h="731" extrusionOk="0">
                  <a:moveTo>
                    <a:pt x="394" y="0"/>
                  </a:moveTo>
                  <a:cubicBezTo>
                    <a:pt x="226" y="169"/>
                    <a:pt x="38" y="281"/>
                    <a:pt x="20" y="412"/>
                  </a:cubicBezTo>
                  <a:cubicBezTo>
                    <a:pt x="1" y="487"/>
                    <a:pt x="207" y="618"/>
                    <a:pt x="301" y="731"/>
                  </a:cubicBezTo>
                  <a:cubicBezTo>
                    <a:pt x="432" y="618"/>
                    <a:pt x="563" y="506"/>
                    <a:pt x="656" y="375"/>
                  </a:cubicBezTo>
                  <a:cubicBezTo>
                    <a:pt x="694" y="319"/>
                    <a:pt x="525" y="169"/>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4" name="Google Shape;6434;p120"/>
            <p:cNvSpPr/>
            <p:nvPr/>
          </p:nvSpPr>
          <p:spPr>
            <a:xfrm>
              <a:off x="1749771" y="2717103"/>
              <a:ext cx="8869" cy="12140"/>
            </a:xfrm>
            <a:custGeom>
              <a:avLst/>
              <a:gdLst/>
              <a:ahLst/>
              <a:cxnLst/>
              <a:rect l="l" t="t" r="r" b="b"/>
              <a:pathLst>
                <a:path w="507" h="694" extrusionOk="0">
                  <a:moveTo>
                    <a:pt x="225" y="0"/>
                  </a:moveTo>
                  <a:cubicBezTo>
                    <a:pt x="150" y="94"/>
                    <a:pt x="1" y="150"/>
                    <a:pt x="1" y="263"/>
                  </a:cubicBezTo>
                  <a:cubicBezTo>
                    <a:pt x="1" y="375"/>
                    <a:pt x="113" y="487"/>
                    <a:pt x="244" y="693"/>
                  </a:cubicBezTo>
                  <a:cubicBezTo>
                    <a:pt x="375" y="487"/>
                    <a:pt x="506" y="394"/>
                    <a:pt x="487" y="300"/>
                  </a:cubicBezTo>
                  <a:cubicBezTo>
                    <a:pt x="469" y="188"/>
                    <a:pt x="319" y="94"/>
                    <a:pt x="22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5" name="Google Shape;6435;p120"/>
            <p:cNvSpPr/>
            <p:nvPr/>
          </p:nvSpPr>
          <p:spPr>
            <a:xfrm>
              <a:off x="3309675" y="2737114"/>
              <a:ext cx="405896" cy="344060"/>
            </a:xfrm>
            <a:custGeom>
              <a:avLst/>
              <a:gdLst/>
              <a:ahLst/>
              <a:cxnLst/>
              <a:rect l="l" t="t" r="r" b="b"/>
              <a:pathLst>
                <a:path w="23204" h="19669" extrusionOk="0">
                  <a:moveTo>
                    <a:pt x="19860" y="1"/>
                  </a:moveTo>
                  <a:cubicBezTo>
                    <a:pt x="19425" y="1"/>
                    <a:pt x="18983" y="18"/>
                    <a:pt x="18559" y="18"/>
                  </a:cubicBezTo>
                  <a:lnTo>
                    <a:pt x="16443" y="18"/>
                  </a:lnTo>
                  <a:lnTo>
                    <a:pt x="7904" y="74"/>
                  </a:lnTo>
                  <a:lnTo>
                    <a:pt x="3690" y="111"/>
                  </a:lnTo>
                  <a:lnTo>
                    <a:pt x="1518" y="130"/>
                  </a:lnTo>
                  <a:cubicBezTo>
                    <a:pt x="1479" y="130"/>
                    <a:pt x="1438" y="130"/>
                    <a:pt x="1397" y="130"/>
                  </a:cubicBezTo>
                  <a:cubicBezTo>
                    <a:pt x="987" y="130"/>
                    <a:pt x="500" y="145"/>
                    <a:pt x="244" y="486"/>
                  </a:cubicBezTo>
                  <a:cubicBezTo>
                    <a:pt x="113" y="692"/>
                    <a:pt x="76" y="935"/>
                    <a:pt x="94" y="1179"/>
                  </a:cubicBezTo>
                  <a:cubicBezTo>
                    <a:pt x="38" y="1216"/>
                    <a:pt x="1" y="1291"/>
                    <a:pt x="1" y="1366"/>
                  </a:cubicBezTo>
                  <a:cubicBezTo>
                    <a:pt x="132" y="4119"/>
                    <a:pt x="300" y="6871"/>
                    <a:pt x="469" y="9624"/>
                  </a:cubicBezTo>
                  <a:cubicBezTo>
                    <a:pt x="563" y="10973"/>
                    <a:pt x="675" y="12340"/>
                    <a:pt x="769" y="13688"/>
                  </a:cubicBezTo>
                  <a:cubicBezTo>
                    <a:pt x="862" y="15055"/>
                    <a:pt x="937" y="16422"/>
                    <a:pt x="1087" y="17770"/>
                  </a:cubicBezTo>
                  <a:cubicBezTo>
                    <a:pt x="1143" y="18238"/>
                    <a:pt x="1274" y="18688"/>
                    <a:pt x="1668" y="18988"/>
                  </a:cubicBezTo>
                  <a:cubicBezTo>
                    <a:pt x="2117" y="19306"/>
                    <a:pt x="2772" y="19268"/>
                    <a:pt x="3315" y="19306"/>
                  </a:cubicBezTo>
                  <a:cubicBezTo>
                    <a:pt x="4720" y="19399"/>
                    <a:pt x="6143" y="19474"/>
                    <a:pt x="7548" y="19549"/>
                  </a:cubicBezTo>
                  <a:cubicBezTo>
                    <a:pt x="9487" y="19627"/>
                    <a:pt x="11426" y="19669"/>
                    <a:pt x="13366" y="19669"/>
                  </a:cubicBezTo>
                  <a:cubicBezTo>
                    <a:pt x="14235" y="19669"/>
                    <a:pt x="15105" y="19660"/>
                    <a:pt x="15975" y="19643"/>
                  </a:cubicBezTo>
                  <a:cubicBezTo>
                    <a:pt x="17398" y="19605"/>
                    <a:pt x="18821" y="19568"/>
                    <a:pt x="20226" y="19493"/>
                  </a:cubicBezTo>
                  <a:lnTo>
                    <a:pt x="21237" y="19437"/>
                  </a:lnTo>
                  <a:cubicBezTo>
                    <a:pt x="21574" y="19437"/>
                    <a:pt x="21892" y="19418"/>
                    <a:pt x="22211" y="19381"/>
                  </a:cubicBezTo>
                  <a:cubicBezTo>
                    <a:pt x="22829" y="19268"/>
                    <a:pt x="22866" y="18576"/>
                    <a:pt x="22941" y="18089"/>
                  </a:cubicBezTo>
                  <a:cubicBezTo>
                    <a:pt x="23128" y="16797"/>
                    <a:pt x="23203" y="15504"/>
                    <a:pt x="23147" y="14194"/>
                  </a:cubicBezTo>
                  <a:cubicBezTo>
                    <a:pt x="23110" y="12789"/>
                    <a:pt x="23053" y="11403"/>
                    <a:pt x="22978" y="9999"/>
                  </a:cubicBezTo>
                  <a:cubicBezTo>
                    <a:pt x="22829" y="7302"/>
                    <a:pt x="22623" y="4587"/>
                    <a:pt x="22379" y="1890"/>
                  </a:cubicBezTo>
                  <a:cubicBezTo>
                    <a:pt x="22323" y="1403"/>
                    <a:pt x="22248" y="879"/>
                    <a:pt x="21892" y="504"/>
                  </a:cubicBezTo>
                  <a:cubicBezTo>
                    <a:pt x="21537" y="149"/>
                    <a:pt x="21012" y="36"/>
                    <a:pt x="20507" y="18"/>
                  </a:cubicBezTo>
                  <a:cubicBezTo>
                    <a:pt x="20294" y="5"/>
                    <a:pt x="20078" y="1"/>
                    <a:pt x="198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6" name="Google Shape;6436;p120"/>
            <p:cNvSpPr/>
            <p:nvPr/>
          </p:nvSpPr>
          <p:spPr>
            <a:xfrm>
              <a:off x="3235000" y="2706940"/>
              <a:ext cx="498904" cy="397167"/>
            </a:xfrm>
            <a:custGeom>
              <a:avLst/>
              <a:gdLst/>
              <a:ahLst/>
              <a:cxnLst/>
              <a:rect l="l" t="t" r="r" b="b"/>
              <a:pathLst>
                <a:path w="28521" h="22705" extrusionOk="0">
                  <a:moveTo>
                    <a:pt x="15702" y="0"/>
                  </a:moveTo>
                  <a:cubicBezTo>
                    <a:pt x="13127" y="0"/>
                    <a:pt x="10553" y="14"/>
                    <a:pt x="7978" y="38"/>
                  </a:cubicBezTo>
                  <a:lnTo>
                    <a:pt x="5824" y="57"/>
                  </a:lnTo>
                  <a:cubicBezTo>
                    <a:pt x="5599" y="132"/>
                    <a:pt x="5599" y="432"/>
                    <a:pt x="5824" y="507"/>
                  </a:cubicBezTo>
                  <a:cubicBezTo>
                    <a:pt x="9226" y="461"/>
                    <a:pt x="12635" y="436"/>
                    <a:pt x="16047" y="436"/>
                  </a:cubicBezTo>
                  <a:cubicBezTo>
                    <a:pt x="18269" y="436"/>
                    <a:pt x="20492" y="447"/>
                    <a:pt x="22716" y="469"/>
                  </a:cubicBezTo>
                  <a:cubicBezTo>
                    <a:pt x="24120" y="488"/>
                    <a:pt x="25525" y="507"/>
                    <a:pt x="26929" y="525"/>
                  </a:cubicBezTo>
                  <a:cubicBezTo>
                    <a:pt x="27003" y="525"/>
                    <a:pt x="27081" y="522"/>
                    <a:pt x="27159" y="522"/>
                  </a:cubicBezTo>
                  <a:cubicBezTo>
                    <a:pt x="27421" y="522"/>
                    <a:pt x="27681" y="556"/>
                    <a:pt x="27753" y="844"/>
                  </a:cubicBezTo>
                  <a:cubicBezTo>
                    <a:pt x="27791" y="1162"/>
                    <a:pt x="27809" y="1480"/>
                    <a:pt x="27809" y="1799"/>
                  </a:cubicBezTo>
                  <a:cubicBezTo>
                    <a:pt x="27828" y="2510"/>
                    <a:pt x="27847" y="3203"/>
                    <a:pt x="27865" y="3915"/>
                  </a:cubicBezTo>
                  <a:cubicBezTo>
                    <a:pt x="27959" y="6649"/>
                    <a:pt x="28015" y="9383"/>
                    <a:pt x="28053" y="12098"/>
                  </a:cubicBezTo>
                  <a:cubicBezTo>
                    <a:pt x="28071" y="14814"/>
                    <a:pt x="28109" y="17510"/>
                    <a:pt x="27922" y="20207"/>
                  </a:cubicBezTo>
                  <a:cubicBezTo>
                    <a:pt x="27884" y="20525"/>
                    <a:pt x="27865" y="20862"/>
                    <a:pt x="27828" y="21181"/>
                  </a:cubicBezTo>
                  <a:cubicBezTo>
                    <a:pt x="27809" y="21462"/>
                    <a:pt x="27828" y="21911"/>
                    <a:pt x="27603" y="22098"/>
                  </a:cubicBezTo>
                  <a:cubicBezTo>
                    <a:pt x="27439" y="22203"/>
                    <a:pt x="27240" y="22259"/>
                    <a:pt x="27042" y="22259"/>
                  </a:cubicBezTo>
                  <a:cubicBezTo>
                    <a:pt x="26992" y="22259"/>
                    <a:pt x="26941" y="22256"/>
                    <a:pt x="26892" y="22248"/>
                  </a:cubicBezTo>
                  <a:lnTo>
                    <a:pt x="25843" y="22248"/>
                  </a:lnTo>
                  <a:cubicBezTo>
                    <a:pt x="24438" y="22229"/>
                    <a:pt x="23034" y="22229"/>
                    <a:pt x="21629" y="22211"/>
                  </a:cubicBezTo>
                  <a:cubicBezTo>
                    <a:pt x="18820" y="22173"/>
                    <a:pt x="16011" y="22117"/>
                    <a:pt x="13202" y="22042"/>
                  </a:cubicBezTo>
                  <a:cubicBezTo>
                    <a:pt x="10393" y="21986"/>
                    <a:pt x="7584" y="21967"/>
                    <a:pt x="4794" y="21761"/>
                  </a:cubicBezTo>
                  <a:cubicBezTo>
                    <a:pt x="4083" y="21724"/>
                    <a:pt x="3390" y="21649"/>
                    <a:pt x="2678" y="21555"/>
                  </a:cubicBezTo>
                  <a:cubicBezTo>
                    <a:pt x="2378" y="21536"/>
                    <a:pt x="2079" y="21480"/>
                    <a:pt x="1779" y="21387"/>
                  </a:cubicBezTo>
                  <a:cubicBezTo>
                    <a:pt x="1423" y="21256"/>
                    <a:pt x="1423" y="20844"/>
                    <a:pt x="1386" y="20525"/>
                  </a:cubicBezTo>
                  <a:cubicBezTo>
                    <a:pt x="1217" y="19196"/>
                    <a:pt x="1161" y="17847"/>
                    <a:pt x="1068" y="16518"/>
                  </a:cubicBezTo>
                  <a:lnTo>
                    <a:pt x="581" y="8316"/>
                  </a:lnTo>
                  <a:lnTo>
                    <a:pt x="468" y="6349"/>
                  </a:lnTo>
                  <a:cubicBezTo>
                    <a:pt x="459" y="6209"/>
                    <a:pt x="342" y="6139"/>
                    <a:pt x="227" y="6139"/>
                  </a:cubicBezTo>
                  <a:cubicBezTo>
                    <a:pt x="113" y="6139"/>
                    <a:pt x="0" y="6209"/>
                    <a:pt x="0" y="6349"/>
                  </a:cubicBezTo>
                  <a:lnTo>
                    <a:pt x="525" y="14926"/>
                  </a:lnTo>
                  <a:cubicBezTo>
                    <a:pt x="599" y="16330"/>
                    <a:pt x="674" y="17754"/>
                    <a:pt x="787" y="19177"/>
                  </a:cubicBezTo>
                  <a:cubicBezTo>
                    <a:pt x="824" y="19814"/>
                    <a:pt x="899" y="20469"/>
                    <a:pt x="1030" y="21106"/>
                  </a:cubicBezTo>
                  <a:cubicBezTo>
                    <a:pt x="1180" y="21724"/>
                    <a:pt x="1704" y="21855"/>
                    <a:pt x="2304" y="21930"/>
                  </a:cubicBezTo>
                  <a:cubicBezTo>
                    <a:pt x="5131" y="22379"/>
                    <a:pt x="8053" y="22342"/>
                    <a:pt x="10918" y="22417"/>
                  </a:cubicBezTo>
                  <a:cubicBezTo>
                    <a:pt x="13877" y="22510"/>
                    <a:pt x="16835" y="22566"/>
                    <a:pt x="19794" y="22604"/>
                  </a:cubicBezTo>
                  <a:cubicBezTo>
                    <a:pt x="21274" y="22641"/>
                    <a:pt x="22753" y="22660"/>
                    <a:pt x="24232" y="22679"/>
                  </a:cubicBezTo>
                  <a:lnTo>
                    <a:pt x="26386" y="22698"/>
                  </a:lnTo>
                  <a:cubicBezTo>
                    <a:pt x="26530" y="22698"/>
                    <a:pt x="26688" y="22704"/>
                    <a:pt x="26848" y="22704"/>
                  </a:cubicBezTo>
                  <a:cubicBezTo>
                    <a:pt x="27229" y="22704"/>
                    <a:pt x="27626" y="22667"/>
                    <a:pt x="27903" y="22417"/>
                  </a:cubicBezTo>
                  <a:cubicBezTo>
                    <a:pt x="28071" y="22229"/>
                    <a:pt x="28184" y="22005"/>
                    <a:pt x="28203" y="21761"/>
                  </a:cubicBezTo>
                  <a:cubicBezTo>
                    <a:pt x="28240" y="21424"/>
                    <a:pt x="28277" y="21087"/>
                    <a:pt x="28296" y="20750"/>
                  </a:cubicBezTo>
                  <a:cubicBezTo>
                    <a:pt x="28352" y="20038"/>
                    <a:pt x="28409" y="19327"/>
                    <a:pt x="28427" y="18615"/>
                  </a:cubicBezTo>
                  <a:cubicBezTo>
                    <a:pt x="28521" y="17229"/>
                    <a:pt x="28521" y="15825"/>
                    <a:pt x="28521" y="14420"/>
                  </a:cubicBezTo>
                  <a:cubicBezTo>
                    <a:pt x="28502" y="11536"/>
                    <a:pt x="28465" y="8671"/>
                    <a:pt x="28371" y="5787"/>
                  </a:cubicBezTo>
                  <a:cubicBezTo>
                    <a:pt x="28334" y="4345"/>
                    <a:pt x="28296" y="2922"/>
                    <a:pt x="28240" y="1480"/>
                  </a:cubicBezTo>
                  <a:cubicBezTo>
                    <a:pt x="28221" y="1012"/>
                    <a:pt x="28259" y="394"/>
                    <a:pt x="27734" y="169"/>
                  </a:cubicBezTo>
                  <a:cubicBezTo>
                    <a:pt x="27515" y="115"/>
                    <a:pt x="27296" y="80"/>
                    <a:pt x="27069" y="80"/>
                  </a:cubicBezTo>
                  <a:cubicBezTo>
                    <a:pt x="26986" y="80"/>
                    <a:pt x="26902" y="85"/>
                    <a:pt x="26817" y="95"/>
                  </a:cubicBezTo>
                  <a:lnTo>
                    <a:pt x="25674" y="76"/>
                  </a:lnTo>
                  <a:cubicBezTo>
                    <a:pt x="22350" y="23"/>
                    <a:pt x="19026" y="0"/>
                    <a:pt x="157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7" name="Google Shape;6437;p120"/>
            <p:cNvSpPr/>
            <p:nvPr/>
          </p:nvSpPr>
          <p:spPr>
            <a:xfrm>
              <a:off x="1642000" y="1394253"/>
              <a:ext cx="302690" cy="275612"/>
            </a:xfrm>
            <a:custGeom>
              <a:avLst/>
              <a:gdLst/>
              <a:ahLst/>
              <a:cxnLst/>
              <a:rect l="l" t="t" r="r" b="b"/>
              <a:pathLst>
                <a:path w="17304" h="15756" extrusionOk="0">
                  <a:moveTo>
                    <a:pt x="8688" y="1"/>
                  </a:moveTo>
                  <a:cubicBezTo>
                    <a:pt x="7946" y="1"/>
                    <a:pt x="7205" y="89"/>
                    <a:pt x="6480" y="269"/>
                  </a:cubicBezTo>
                  <a:cubicBezTo>
                    <a:pt x="5469" y="493"/>
                    <a:pt x="4514" y="924"/>
                    <a:pt x="3671" y="1523"/>
                  </a:cubicBezTo>
                  <a:cubicBezTo>
                    <a:pt x="3633" y="1542"/>
                    <a:pt x="3577" y="1561"/>
                    <a:pt x="3559" y="1580"/>
                  </a:cubicBezTo>
                  <a:cubicBezTo>
                    <a:pt x="3371" y="1748"/>
                    <a:pt x="3203" y="1917"/>
                    <a:pt x="3034" y="2085"/>
                  </a:cubicBezTo>
                  <a:cubicBezTo>
                    <a:pt x="2903" y="2198"/>
                    <a:pt x="2791" y="2329"/>
                    <a:pt x="2697" y="2460"/>
                  </a:cubicBezTo>
                  <a:cubicBezTo>
                    <a:pt x="675" y="4801"/>
                    <a:pt x="0" y="8153"/>
                    <a:pt x="1330" y="11037"/>
                  </a:cubicBezTo>
                  <a:cubicBezTo>
                    <a:pt x="2098" y="12647"/>
                    <a:pt x="3409" y="13939"/>
                    <a:pt x="5038" y="14688"/>
                  </a:cubicBezTo>
                  <a:cubicBezTo>
                    <a:pt x="6367" y="15338"/>
                    <a:pt x="7860" y="15755"/>
                    <a:pt x="9351" y="15755"/>
                  </a:cubicBezTo>
                  <a:cubicBezTo>
                    <a:pt x="9749" y="15755"/>
                    <a:pt x="10148" y="15725"/>
                    <a:pt x="10544" y="15662"/>
                  </a:cubicBezTo>
                  <a:cubicBezTo>
                    <a:pt x="14064" y="15119"/>
                    <a:pt x="16742" y="12216"/>
                    <a:pt x="17023" y="8677"/>
                  </a:cubicBezTo>
                  <a:cubicBezTo>
                    <a:pt x="17304" y="5250"/>
                    <a:pt x="15356" y="2029"/>
                    <a:pt x="12210" y="681"/>
                  </a:cubicBezTo>
                  <a:cubicBezTo>
                    <a:pt x="11078" y="230"/>
                    <a:pt x="9882" y="1"/>
                    <a:pt x="86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8" name="Google Shape;6438;p120"/>
            <p:cNvSpPr/>
            <p:nvPr/>
          </p:nvSpPr>
          <p:spPr>
            <a:xfrm>
              <a:off x="1497933" y="1618052"/>
              <a:ext cx="181100" cy="185875"/>
            </a:xfrm>
            <a:custGeom>
              <a:avLst/>
              <a:gdLst/>
              <a:ahLst/>
              <a:cxnLst/>
              <a:rect l="l" t="t" r="r" b="b"/>
              <a:pathLst>
                <a:path w="10353" h="10626" extrusionOk="0">
                  <a:moveTo>
                    <a:pt x="9903" y="0"/>
                  </a:moveTo>
                  <a:cubicBezTo>
                    <a:pt x="9865" y="0"/>
                    <a:pt x="9825" y="13"/>
                    <a:pt x="9791" y="40"/>
                  </a:cubicBezTo>
                  <a:lnTo>
                    <a:pt x="9529" y="40"/>
                  </a:lnTo>
                  <a:cubicBezTo>
                    <a:pt x="9323" y="40"/>
                    <a:pt x="9117" y="59"/>
                    <a:pt x="8911" y="78"/>
                  </a:cubicBezTo>
                  <a:cubicBezTo>
                    <a:pt x="8480" y="115"/>
                    <a:pt x="8068" y="171"/>
                    <a:pt x="7637" y="246"/>
                  </a:cubicBezTo>
                  <a:cubicBezTo>
                    <a:pt x="7525" y="265"/>
                    <a:pt x="7450" y="396"/>
                    <a:pt x="7469" y="527"/>
                  </a:cubicBezTo>
                  <a:cubicBezTo>
                    <a:pt x="7501" y="642"/>
                    <a:pt x="7606" y="699"/>
                    <a:pt x="7719" y="699"/>
                  </a:cubicBezTo>
                  <a:cubicBezTo>
                    <a:pt x="7736" y="699"/>
                    <a:pt x="7752" y="698"/>
                    <a:pt x="7768" y="696"/>
                  </a:cubicBezTo>
                  <a:cubicBezTo>
                    <a:pt x="8105" y="621"/>
                    <a:pt x="8442" y="583"/>
                    <a:pt x="8798" y="546"/>
                  </a:cubicBezTo>
                  <a:lnTo>
                    <a:pt x="9023" y="527"/>
                  </a:lnTo>
                  <a:lnTo>
                    <a:pt x="9023" y="527"/>
                  </a:lnTo>
                  <a:cubicBezTo>
                    <a:pt x="5353" y="3074"/>
                    <a:pt x="2300" y="6407"/>
                    <a:pt x="90" y="10284"/>
                  </a:cubicBezTo>
                  <a:cubicBezTo>
                    <a:pt x="1" y="10463"/>
                    <a:pt x="148" y="10625"/>
                    <a:pt x="304" y="10625"/>
                  </a:cubicBezTo>
                  <a:cubicBezTo>
                    <a:pt x="376" y="10625"/>
                    <a:pt x="449" y="10591"/>
                    <a:pt x="502" y="10508"/>
                  </a:cubicBezTo>
                  <a:cubicBezTo>
                    <a:pt x="2300" y="7362"/>
                    <a:pt x="4678" y="4572"/>
                    <a:pt x="7487" y="2269"/>
                  </a:cubicBezTo>
                  <a:cubicBezTo>
                    <a:pt x="8236" y="1651"/>
                    <a:pt x="9023" y="1089"/>
                    <a:pt x="9828" y="546"/>
                  </a:cubicBezTo>
                  <a:lnTo>
                    <a:pt x="9828" y="602"/>
                  </a:lnTo>
                  <a:lnTo>
                    <a:pt x="9791" y="752"/>
                  </a:lnTo>
                  <a:lnTo>
                    <a:pt x="9697" y="1295"/>
                  </a:lnTo>
                  <a:cubicBezTo>
                    <a:pt x="9641" y="1651"/>
                    <a:pt x="9566" y="2025"/>
                    <a:pt x="9510" y="2381"/>
                  </a:cubicBezTo>
                  <a:cubicBezTo>
                    <a:pt x="9444" y="2569"/>
                    <a:pt x="9592" y="2691"/>
                    <a:pt x="9737" y="2691"/>
                  </a:cubicBezTo>
                  <a:cubicBezTo>
                    <a:pt x="9837" y="2691"/>
                    <a:pt x="9936" y="2632"/>
                    <a:pt x="9959" y="2493"/>
                  </a:cubicBezTo>
                  <a:cubicBezTo>
                    <a:pt x="10034" y="2081"/>
                    <a:pt x="10109" y="1651"/>
                    <a:pt x="10184" y="1239"/>
                  </a:cubicBezTo>
                  <a:cubicBezTo>
                    <a:pt x="10221" y="1033"/>
                    <a:pt x="10278" y="808"/>
                    <a:pt x="10296" y="602"/>
                  </a:cubicBezTo>
                  <a:cubicBezTo>
                    <a:pt x="10353" y="396"/>
                    <a:pt x="10278" y="190"/>
                    <a:pt x="10090" y="96"/>
                  </a:cubicBezTo>
                  <a:lnTo>
                    <a:pt x="10072" y="96"/>
                  </a:lnTo>
                  <a:cubicBezTo>
                    <a:pt x="10036" y="37"/>
                    <a:pt x="9971" y="0"/>
                    <a:pt x="990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9" name="Google Shape;6439;p120"/>
            <p:cNvSpPr/>
            <p:nvPr/>
          </p:nvSpPr>
          <p:spPr>
            <a:xfrm>
              <a:off x="1952543" y="1451156"/>
              <a:ext cx="265676" cy="50099"/>
            </a:xfrm>
            <a:custGeom>
              <a:avLst/>
              <a:gdLst/>
              <a:ahLst/>
              <a:cxnLst/>
              <a:rect l="l" t="t" r="r" b="b"/>
              <a:pathLst>
                <a:path w="15188" h="2864" extrusionOk="0">
                  <a:moveTo>
                    <a:pt x="11271" y="0"/>
                  </a:moveTo>
                  <a:cubicBezTo>
                    <a:pt x="8592" y="0"/>
                    <a:pt x="5909" y="239"/>
                    <a:pt x="3315" y="948"/>
                  </a:cubicBezTo>
                  <a:cubicBezTo>
                    <a:pt x="2397" y="1211"/>
                    <a:pt x="1480" y="1529"/>
                    <a:pt x="600" y="1903"/>
                  </a:cubicBezTo>
                  <a:cubicBezTo>
                    <a:pt x="637" y="1828"/>
                    <a:pt x="656" y="1735"/>
                    <a:pt x="693" y="1660"/>
                  </a:cubicBezTo>
                  <a:cubicBezTo>
                    <a:pt x="787" y="1435"/>
                    <a:pt x="862" y="1229"/>
                    <a:pt x="955" y="1023"/>
                  </a:cubicBezTo>
                  <a:cubicBezTo>
                    <a:pt x="974" y="892"/>
                    <a:pt x="899" y="761"/>
                    <a:pt x="787" y="724"/>
                  </a:cubicBezTo>
                  <a:cubicBezTo>
                    <a:pt x="773" y="722"/>
                    <a:pt x="760" y="721"/>
                    <a:pt x="746" y="721"/>
                  </a:cubicBezTo>
                  <a:cubicBezTo>
                    <a:pt x="630" y="721"/>
                    <a:pt x="521" y="791"/>
                    <a:pt x="487" y="892"/>
                  </a:cubicBezTo>
                  <a:cubicBezTo>
                    <a:pt x="375" y="1192"/>
                    <a:pt x="263" y="1473"/>
                    <a:pt x="150" y="1772"/>
                  </a:cubicBezTo>
                  <a:cubicBezTo>
                    <a:pt x="75" y="1903"/>
                    <a:pt x="19" y="2053"/>
                    <a:pt x="0" y="2222"/>
                  </a:cubicBezTo>
                  <a:cubicBezTo>
                    <a:pt x="0" y="2390"/>
                    <a:pt x="131" y="2521"/>
                    <a:pt x="300" y="2540"/>
                  </a:cubicBezTo>
                  <a:cubicBezTo>
                    <a:pt x="600" y="2615"/>
                    <a:pt x="918" y="2652"/>
                    <a:pt x="1218" y="2690"/>
                  </a:cubicBezTo>
                  <a:lnTo>
                    <a:pt x="2154" y="2858"/>
                  </a:lnTo>
                  <a:cubicBezTo>
                    <a:pt x="2172" y="2862"/>
                    <a:pt x="2189" y="2864"/>
                    <a:pt x="2205" y="2864"/>
                  </a:cubicBezTo>
                  <a:cubicBezTo>
                    <a:pt x="2447" y="2864"/>
                    <a:pt x="2529" y="2497"/>
                    <a:pt x="2266" y="2409"/>
                  </a:cubicBezTo>
                  <a:lnTo>
                    <a:pt x="1274" y="2240"/>
                  </a:lnTo>
                  <a:lnTo>
                    <a:pt x="1068" y="2203"/>
                  </a:lnTo>
                  <a:cubicBezTo>
                    <a:pt x="4326" y="867"/>
                    <a:pt x="7889" y="461"/>
                    <a:pt x="11389" y="461"/>
                  </a:cubicBezTo>
                  <a:cubicBezTo>
                    <a:pt x="11469" y="461"/>
                    <a:pt x="11550" y="461"/>
                    <a:pt x="11630" y="461"/>
                  </a:cubicBezTo>
                  <a:cubicBezTo>
                    <a:pt x="12716" y="461"/>
                    <a:pt x="13802" y="518"/>
                    <a:pt x="14888" y="574"/>
                  </a:cubicBezTo>
                  <a:cubicBezTo>
                    <a:pt x="14900" y="575"/>
                    <a:pt x="14911" y="576"/>
                    <a:pt x="14921" y="576"/>
                  </a:cubicBezTo>
                  <a:cubicBezTo>
                    <a:pt x="15187" y="576"/>
                    <a:pt x="15176" y="142"/>
                    <a:pt x="14888" y="124"/>
                  </a:cubicBezTo>
                  <a:cubicBezTo>
                    <a:pt x="13689" y="49"/>
                    <a:pt x="12480" y="0"/>
                    <a:pt x="1127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40" name="Google Shape;6440;p120"/>
          <p:cNvGrpSpPr/>
          <p:nvPr/>
        </p:nvGrpSpPr>
        <p:grpSpPr>
          <a:xfrm>
            <a:off x="4793650" y="1434853"/>
            <a:ext cx="1727328" cy="1598829"/>
            <a:chOff x="4196751" y="1434853"/>
            <a:chExt cx="1727328" cy="1598829"/>
          </a:xfrm>
        </p:grpSpPr>
        <p:sp>
          <p:nvSpPr>
            <p:cNvPr id="6441" name="Google Shape;6441;p120"/>
            <p:cNvSpPr/>
            <p:nvPr/>
          </p:nvSpPr>
          <p:spPr>
            <a:xfrm>
              <a:off x="5100532" y="1466672"/>
              <a:ext cx="810445" cy="269437"/>
            </a:xfrm>
            <a:custGeom>
              <a:avLst/>
              <a:gdLst/>
              <a:ahLst/>
              <a:cxnLst/>
              <a:rect l="l" t="t" r="r" b="b"/>
              <a:pathLst>
                <a:path w="46331" h="15403" extrusionOk="0">
                  <a:moveTo>
                    <a:pt x="11782" y="0"/>
                  </a:moveTo>
                  <a:cubicBezTo>
                    <a:pt x="9047" y="0"/>
                    <a:pt x="6345" y="266"/>
                    <a:pt x="3858" y="1353"/>
                  </a:cubicBezTo>
                  <a:cubicBezTo>
                    <a:pt x="2941" y="1728"/>
                    <a:pt x="2060" y="2252"/>
                    <a:pt x="1424" y="3001"/>
                  </a:cubicBezTo>
                  <a:cubicBezTo>
                    <a:pt x="0" y="4706"/>
                    <a:pt x="132" y="7196"/>
                    <a:pt x="487" y="9387"/>
                  </a:cubicBezTo>
                  <a:cubicBezTo>
                    <a:pt x="675" y="10492"/>
                    <a:pt x="899" y="11634"/>
                    <a:pt x="1574" y="12552"/>
                  </a:cubicBezTo>
                  <a:cubicBezTo>
                    <a:pt x="2884" y="14350"/>
                    <a:pt x="5431" y="14631"/>
                    <a:pt x="7678" y="14762"/>
                  </a:cubicBezTo>
                  <a:cubicBezTo>
                    <a:pt x="13474" y="15082"/>
                    <a:pt x="19291" y="15402"/>
                    <a:pt x="25095" y="15402"/>
                  </a:cubicBezTo>
                  <a:cubicBezTo>
                    <a:pt x="30150" y="15402"/>
                    <a:pt x="35194" y="15159"/>
                    <a:pt x="40207" y="14462"/>
                  </a:cubicBezTo>
                  <a:cubicBezTo>
                    <a:pt x="42529" y="14144"/>
                    <a:pt x="45225" y="13413"/>
                    <a:pt x="46012" y="11222"/>
                  </a:cubicBezTo>
                  <a:cubicBezTo>
                    <a:pt x="46330" y="10324"/>
                    <a:pt x="46274" y="9350"/>
                    <a:pt x="46180" y="8395"/>
                  </a:cubicBezTo>
                  <a:cubicBezTo>
                    <a:pt x="46143" y="7870"/>
                    <a:pt x="46087" y="7309"/>
                    <a:pt x="45787" y="6878"/>
                  </a:cubicBezTo>
                  <a:cubicBezTo>
                    <a:pt x="45300" y="6166"/>
                    <a:pt x="44308" y="6016"/>
                    <a:pt x="43446" y="5960"/>
                  </a:cubicBezTo>
                  <a:cubicBezTo>
                    <a:pt x="40862" y="5792"/>
                    <a:pt x="38222" y="5455"/>
                    <a:pt x="35862" y="4294"/>
                  </a:cubicBezTo>
                  <a:cubicBezTo>
                    <a:pt x="35581" y="4181"/>
                    <a:pt x="35338" y="3994"/>
                    <a:pt x="35150" y="3769"/>
                  </a:cubicBezTo>
                  <a:cubicBezTo>
                    <a:pt x="34870" y="3357"/>
                    <a:pt x="34907" y="2814"/>
                    <a:pt x="34757" y="2327"/>
                  </a:cubicBezTo>
                  <a:cubicBezTo>
                    <a:pt x="34514" y="1691"/>
                    <a:pt x="34008" y="1166"/>
                    <a:pt x="33371" y="904"/>
                  </a:cubicBezTo>
                  <a:cubicBezTo>
                    <a:pt x="32735" y="661"/>
                    <a:pt x="32061" y="511"/>
                    <a:pt x="31386" y="473"/>
                  </a:cubicBezTo>
                  <a:cubicBezTo>
                    <a:pt x="29305" y="256"/>
                    <a:pt x="27217" y="208"/>
                    <a:pt x="25127" y="208"/>
                  </a:cubicBezTo>
                  <a:cubicBezTo>
                    <a:pt x="23510" y="208"/>
                    <a:pt x="21892" y="236"/>
                    <a:pt x="20276" y="236"/>
                  </a:cubicBezTo>
                  <a:cubicBezTo>
                    <a:pt x="19134" y="236"/>
                    <a:pt x="17993" y="222"/>
                    <a:pt x="16854" y="174"/>
                  </a:cubicBezTo>
                  <a:cubicBezTo>
                    <a:pt x="15179" y="102"/>
                    <a:pt x="13474" y="0"/>
                    <a:pt x="1178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2" name="Google Shape;6442;p120"/>
            <p:cNvSpPr/>
            <p:nvPr/>
          </p:nvSpPr>
          <p:spPr>
            <a:xfrm>
              <a:off x="5087098" y="1448322"/>
              <a:ext cx="836981" cy="291355"/>
            </a:xfrm>
            <a:custGeom>
              <a:avLst/>
              <a:gdLst/>
              <a:ahLst/>
              <a:cxnLst/>
              <a:rect l="l" t="t" r="r" b="b"/>
              <a:pathLst>
                <a:path w="47848" h="16656" extrusionOk="0">
                  <a:moveTo>
                    <a:pt x="27741" y="465"/>
                  </a:moveTo>
                  <a:cubicBezTo>
                    <a:pt x="30810" y="465"/>
                    <a:pt x="33884" y="509"/>
                    <a:pt x="36948" y="736"/>
                  </a:cubicBezTo>
                  <a:cubicBezTo>
                    <a:pt x="38971" y="886"/>
                    <a:pt x="40975" y="1092"/>
                    <a:pt x="42978" y="1354"/>
                  </a:cubicBezTo>
                  <a:cubicBezTo>
                    <a:pt x="43465" y="1410"/>
                    <a:pt x="43971" y="1485"/>
                    <a:pt x="44458" y="1560"/>
                  </a:cubicBezTo>
                  <a:cubicBezTo>
                    <a:pt x="44851" y="1597"/>
                    <a:pt x="45226" y="1691"/>
                    <a:pt x="45563" y="1841"/>
                  </a:cubicBezTo>
                  <a:cubicBezTo>
                    <a:pt x="46424" y="2215"/>
                    <a:pt x="46574" y="3077"/>
                    <a:pt x="46742" y="3901"/>
                  </a:cubicBezTo>
                  <a:cubicBezTo>
                    <a:pt x="47098" y="5867"/>
                    <a:pt x="47304" y="7833"/>
                    <a:pt x="47323" y="9837"/>
                  </a:cubicBezTo>
                  <a:cubicBezTo>
                    <a:pt x="47342" y="10811"/>
                    <a:pt x="47304" y="11803"/>
                    <a:pt x="47229" y="12796"/>
                  </a:cubicBezTo>
                  <a:cubicBezTo>
                    <a:pt x="47173" y="13564"/>
                    <a:pt x="47173" y="14500"/>
                    <a:pt x="46686" y="15137"/>
                  </a:cubicBezTo>
                  <a:cubicBezTo>
                    <a:pt x="46218" y="15773"/>
                    <a:pt x="45282" y="15848"/>
                    <a:pt x="44533" y="15886"/>
                  </a:cubicBezTo>
                  <a:cubicBezTo>
                    <a:pt x="44439" y="15886"/>
                    <a:pt x="44376" y="15936"/>
                    <a:pt x="44345" y="16002"/>
                  </a:cubicBezTo>
                  <a:lnTo>
                    <a:pt x="44345" y="16002"/>
                  </a:lnTo>
                  <a:cubicBezTo>
                    <a:pt x="40343" y="16094"/>
                    <a:pt x="36324" y="16186"/>
                    <a:pt x="32323" y="16241"/>
                  </a:cubicBezTo>
                  <a:cubicBezTo>
                    <a:pt x="30075" y="16272"/>
                    <a:pt x="27834" y="16286"/>
                    <a:pt x="25591" y="16286"/>
                  </a:cubicBezTo>
                  <a:cubicBezTo>
                    <a:pt x="23761" y="16286"/>
                    <a:pt x="21929" y="16277"/>
                    <a:pt x="20094" y="16260"/>
                  </a:cubicBezTo>
                  <a:cubicBezTo>
                    <a:pt x="16031" y="16223"/>
                    <a:pt x="11986" y="16148"/>
                    <a:pt x="7941" y="16017"/>
                  </a:cubicBezTo>
                  <a:cubicBezTo>
                    <a:pt x="7202" y="16002"/>
                    <a:pt x="6464" y="15950"/>
                    <a:pt x="5735" y="15950"/>
                  </a:cubicBezTo>
                  <a:cubicBezTo>
                    <a:pt x="5558" y="15950"/>
                    <a:pt x="5382" y="15953"/>
                    <a:pt x="5207" y="15961"/>
                  </a:cubicBezTo>
                  <a:cubicBezTo>
                    <a:pt x="4631" y="16003"/>
                    <a:pt x="4055" y="16024"/>
                    <a:pt x="3479" y="16024"/>
                  </a:cubicBezTo>
                  <a:cubicBezTo>
                    <a:pt x="3287" y="16024"/>
                    <a:pt x="3095" y="16021"/>
                    <a:pt x="2903" y="16017"/>
                  </a:cubicBezTo>
                  <a:cubicBezTo>
                    <a:pt x="2192" y="15961"/>
                    <a:pt x="1499" y="15736"/>
                    <a:pt x="1068" y="15118"/>
                  </a:cubicBezTo>
                  <a:cubicBezTo>
                    <a:pt x="637" y="14500"/>
                    <a:pt x="544" y="13770"/>
                    <a:pt x="488" y="13077"/>
                  </a:cubicBezTo>
                  <a:cubicBezTo>
                    <a:pt x="431" y="12159"/>
                    <a:pt x="431" y="11241"/>
                    <a:pt x="450" y="10324"/>
                  </a:cubicBezTo>
                  <a:cubicBezTo>
                    <a:pt x="469" y="9313"/>
                    <a:pt x="506" y="8301"/>
                    <a:pt x="562" y="7290"/>
                  </a:cubicBezTo>
                  <a:cubicBezTo>
                    <a:pt x="637" y="6298"/>
                    <a:pt x="731" y="5324"/>
                    <a:pt x="843" y="4331"/>
                  </a:cubicBezTo>
                  <a:cubicBezTo>
                    <a:pt x="937" y="3526"/>
                    <a:pt x="1012" y="2552"/>
                    <a:pt x="1705" y="1990"/>
                  </a:cubicBezTo>
                  <a:cubicBezTo>
                    <a:pt x="2342" y="1485"/>
                    <a:pt x="3297" y="1298"/>
                    <a:pt x="4083" y="1167"/>
                  </a:cubicBezTo>
                  <a:cubicBezTo>
                    <a:pt x="5001" y="1035"/>
                    <a:pt x="5937" y="942"/>
                    <a:pt x="6873" y="942"/>
                  </a:cubicBezTo>
                  <a:cubicBezTo>
                    <a:pt x="8765" y="886"/>
                    <a:pt x="10675" y="811"/>
                    <a:pt x="12566" y="736"/>
                  </a:cubicBezTo>
                  <a:cubicBezTo>
                    <a:pt x="16649" y="567"/>
                    <a:pt x="20712" y="474"/>
                    <a:pt x="24795" y="474"/>
                  </a:cubicBezTo>
                  <a:cubicBezTo>
                    <a:pt x="25776" y="469"/>
                    <a:pt x="26758" y="465"/>
                    <a:pt x="27741" y="465"/>
                  </a:cubicBezTo>
                  <a:close/>
                  <a:moveTo>
                    <a:pt x="26708" y="1"/>
                  </a:moveTo>
                  <a:cubicBezTo>
                    <a:pt x="23161" y="1"/>
                    <a:pt x="19615" y="45"/>
                    <a:pt x="16068" y="155"/>
                  </a:cubicBezTo>
                  <a:cubicBezTo>
                    <a:pt x="13952" y="230"/>
                    <a:pt x="11836" y="305"/>
                    <a:pt x="9720" y="399"/>
                  </a:cubicBezTo>
                  <a:cubicBezTo>
                    <a:pt x="7847" y="474"/>
                    <a:pt x="5974" y="399"/>
                    <a:pt x="4139" y="680"/>
                  </a:cubicBezTo>
                  <a:cubicBezTo>
                    <a:pt x="3278" y="811"/>
                    <a:pt x="2342" y="998"/>
                    <a:pt x="1611" y="1485"/>
                  </a:cubicBezTo>
                  <a:cubicBezTo>
                    <a:pt x="881" y="1953"/>
                    <a:pt x="619" y="2721"/>
                    <a:pt x="488" y="3545"/>
                  </a:cubicBezTo>
                  <a:cubicBezTo>
                    <a:pt x="207" y="5567"/>
                    <a:pt x="38" y="7608"/>
                    <a:pt x="19" y="9650"/>
                  </a:cubicBezTo>
                  <a:cubicBezTo>
                    <a:pt x="1" y="10661"/>
                    <a:pt x="1" y="11672"/>
                    <a:pt x="38" y="12683"/>
                  </a:cubicBezTo>
                  <a:cubicBezTo>
                    <a:pt x="38" y="13414"/>
                    <a:pt x="169" y="14144"/>
                    <a:pt x="450" y="14837"/>
                  </a:cubicBezTo>
                  <a:cubicBezTo>
                    <a:pt x="712" y="15511"/>
                    <a:pt x="1255" y="16017"/>
                    <a:pt x="1930" y="16241"/>
                  </a:cubicBezTo>
                  <a:cubicBezTo>
                    <a:pt x="2404" y="16412"/>
                    <a:pt x="2918" y="16463"/>
                    <a:pt x="3430" y="16463"/>
                  </a:cubicBezTo>
                  <a:cubicBezTo>
                    <a:pt x="3706" y="16463"/>
                    <a:pt x="3982" y="16448"/>
                    <a:pt x="4252" y="16429"/>
                  </a:cubicBezTo>
                  <a:cubicBezTo>
                    <a:pt x="4772" y="16406"/>
                    <a:pt x="5286" y="16390"/>
                    <a:pt x="5797" y="16390"/>
                  </a:cubicBezTo>
                  <a:cubicBezTo>
                    <a:pt x="6113" y="16390"/>
                    <a:pt x="6428" y="16396"/>
                    <a:pt x="6742" y="16410"/>
                  </a:cubicBezTo>
                  <a:cubicBezTo>
                    <a:pt x="7810" y="16429"/>
                    <a:pt x="8858" y="16466"/>
                    <a:pt x="9907" y="16485"/>
                  </a:cubicBezTo>
                  <a:cubicBezTo>
                    <a:pt x="12004" y="16541"/>
                    <a:pt x="14083" y="16578"/>
                    <a:pt x="16181" y="16616"/>
                  </a:cubicBezTo>
                  <a:cubicBezTo>
                    <a:pt x="18785" y="16639"/>
                    <a:pt x="21389" y="16655"/>
                    <a:pt x="23988" y="16655"/>
                  </a:cubicBezTo>
                  <a:cubicBezTo>
                    <a:pt x="25595" y="16655"/>
                    <a:pt x="27200" y="16649"/>
                    <a:pt x="28802" y="16635"/>
                  </a:cubicBezTo>
                  <a:cubicBezTo>
                    <a:pt x="33016" y="16578"/>
                    <a:pt x="37229" y="16485"/>
                    <a:pt x="41443" y="16316"/>
                  </a:cubicBezTo>
                  <a:cubicBezTo>
                    <a:pt x="42401" y="16281"/>
                    <a:pt x="43376" y="16230"/>
                    <a:pt x="44337" y="16193"/>
                  </a:cubicBezTo>
                  <a:lnTo>
                    <a:pt x="44337" y="16193"/>
                  </a:lnTo>
                  <a:cubicBezTo>
                    <a:pt x="44363" y="16263"/>
                    <a:pt x="44423" y="16317"/>
                    <a:pt x="44516" y="16317"/>
                  </a:cubicBezTo>
                  <a:cubicBezTo>
                    <a:pt x="44521" y="16317"/>
                    <a:pt x="44527" y="16317"/>
                    <a:pt x="44533" y="16316"/>
                  </a:cubicBezTo>
                  <a:cubicBezTo>
                    <a:pt x="45338" y="16298"/>
                    <a:pt x="46199" y="16241"/>
                    <a:pt x="46817" y="15680"/>
                  </a:cubicBezTo>
                  <a:cubicBezTo>
                    <a:pt x="47435" y="15118"/>
                    <a:pt x="47566" y="14294"/>
                    <a:pt x="47641" y="13526"/>
                  </a:cubicBezTo>
                  <a:cubicBezTo>
                    <a:pt x="47829" y="11504"/>
                    <a:pt x="47847" y="9444"/>
                    <a:pt x="47679" y="7402"/>
                  </a:cubicBezTo>
                  <a:cubicBezTo>
                    <a:pt x="47585" y="6410"/>
                    <a:pt x="47454" y="5399"/>
                    <a:pt x="47304" y="4406"/>
                  </a:cubicBezTo>
                  <a:cubicBezTo>
                    <a:pt x="47154" y="3564"/>
                    <a:pt x="47079" y="2534"/>
                    <a:pt x="46462" y="1897"/>
                  </a:cubicBezTo>
                  <a:cubicBezTo>
                    <a:pt x="45918" y="1298"/>
                    <a:pt x="45057" y="1167"/>
                    <a:pt x="44289" y="1054"/>
                  </a:cubicBezTo>
                  <a:cubicBezTo>
                    <a:pt x="43278" y="923"/>
                    <a:pt x="42248" y="792"/>
                    <a:pt x="41237" y="680"/>
                  </a:cubicBezTo>
                  <a:cubicBezTo>
                    <a:pt x="39139" y="436"/>
                    <a:pt x="37061" y="249"/>
                    <a:pt x="34963" y="137"/>
                  </a:cubicBezTo>
                  <a:cubicBezTo>
                    <a:pt x="32866" y="24"/>
                    <a:pt x="30787" y="24"/>
                    <a:pt x="28709" y="5"/>
                  </a:cubicBezTo>
                  <a:cubicBezTo>
                    <a:pt x="28042" y="3"/>
                    <a:pt x="27375" y="1"/>
                    <a:pt x="2670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3" name="Google Shape;6443;p120"/>
            <p:cNvSpPr/>
            <p:nvPr/>
          </p:nvSpPr>
          <p:spPr>
            <a:xfrm>
              <a:off x="4924296" y="1590571"/>
              <a:ext cx="19679" cy="19679"/>
            </a:xfrm>
            <a:custGeom>
              <a:avLst/>
              <a:gdLst/>
              <a:ahLst/>
              <a:cxnLst/>
              <a:rect l="l" t="t" r="r" b="b"/>
              <a:pathLst>
                <a:path w="1125" h="1125" extrusionOk="0">
                  <a:moveTo>
                    <a:pt x="562" y="1"/>
                  </a:moveTo>
                  <a:cubicBezTo>
                    <a:pt x="244" y="1"/>
                    <a:pt x="1" y="263"/>
                    <a:pt x="1" y="563"/>
                  </a:cubicBezTo>
                  <a:cubicBezTo>
                    <a:pt x="1" y="881"/>
                    <a:pt x="244" y="1124"/>
                    <a:pt x="562" y="1124"/>
                  </a:cubicBezTo>
                  <a:cubicBezTo>
                    <a:pt x="862" y="1124"/>
                    <a:pt x="1124" y="881"/>
                    <a:pt x="1124" y="563"/>
                  </a:cubicBezTo>
                  <a:cubicBezTo>
                    <a:pt x="1124" y="263"/>
                    <a:pt x="862" y="1"/>
                    <a:pt x="56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4" name="Google Shape;6444;p120"/>
            <p:cNvSpPr/>
            <p:nvPr/>
          </p:nvSpPr>
          <p:spPr>
            <a:xfrm>
              <a:off x="4968849" y="1590571"/>
              <a:ext cx="19662" cy="19679"/>
            </a:xfrm>
            <a:custGeom>
              <a:avLst/>
              <a:gdLst/>
              <a:ahLst/>
              <a:cxnLst/>
              <a:rect l="l" t="t" r="r" b="b"/>
              <a:pathLst>
                <a:path w="1124" h="1125" extrusionOk="0">
                  <a:moveTo>
                    <a:pt x="562" y="1"/>
                  </a:moveTo>
                  <a:cubicBezTo>
                    <a:pt x="263" y="1"/>
                    <a:pt x="0" y="263"/>
                    <a:pt x="0" y="563"/>
                  </a:cubicBezTo>
                  <a:cubicBezTo>
                    <a:pt x="0" y="881"/>
                    <a:pt x="263" y="1124"/>
                    <a:pt x="562" y="1124"/>
                  </a:cubicBezTo>
                  <a:cubicBezTo>
                    <a:pt x="881" y="1124"/>
                    <a:pt x="1124" y="881"/>
                    <a:pt x="1124" y="563"/>
                  </a:cubicBezTo>
                  <a:cubicBezTo>
                    <a:pt x="1124" y="263"/>
                    <a:pt x="881" y="1"/>
                    <a:pt x="56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5" name="Google Shape;6445;p120"/>
            <p:cNvSpPr/>
            <p:nvPr/>
          </p:nvSpPr>
          <p:spPr>
            <a:xfrm>
              <a:off x="5013402" y="1590571"/>
              <a:ext cx="19662" cy="19679"/>
            </a:xfrm>
            <a:custGeom>
              <a:avLst/>
              <a:gdLst/>
              <a:ahLst/>
              <a:cxnLst/>
              <a:rect l="l" t="t" r="r" b="b"/>
              <a:pathLst>
                <a:path w="1124" h="1125" extrusionOk="0">
                  <a:moveTo>
                    <a:pt x="562" y="1"/>
                  </a:moveTo>
                  <a:cubicBezTo>
                    <a:pt x="262" y="1"/>
                    <a:pt x="0" y="263"/>
                    <a:pt x="0" y="563"/>
                  </a:cubicBezTo>
                  <a:cubicBezTo>
                    <a:pt x="0" y="881"/>
                    <a:pt x="262" y="1124"/>
                    <a:pt x="562" y="1124"/>
                  </a:cubicBezTo>
                  <a:cubicBezTo>
                    <a:pt x="880" y="1124"/>
                    <a:pt x="1124" y="881"/>
                    <a:pt x="1124" y="563"/>
                  </a:cubicBezTo>
                  <a:cubicBezTo>
                    <a:pt x="1124" y="263"/>
                    <a:pt x="880" y="1"/>
                    <a:pt x="56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6" name="Google Shape;6446;p120"/>
            <p:cNvSpPr/>
            <p:nvPr/>
          </p:nvSpPr>
          <p:spPr>
            <a:xfrm>
              <a:off x="4216080" y="1440678"/>
              <a:ext cx="288276" cy="316037"/>
            </a:xfrm>
            <a:custGeom>
              <a:avLst/>
              <a:gdLst/>
              <a:ahLst/>
              <a:cxnLst/>
              <a:rect l="l" t="t" r="r" b="b"/>
              <a:pathLst>
                <a:path w="16480" h="18067" extrusionOk="0">
                  <a:moveTo>
                    <a:pt x="9585" y="1"/>
                  </a:moveTo>
                  <a:cubicBezTo>
                    <a:pt x="8653" y="1"/>
                    <a:pt x="7724" y="29"/>
                    <a:pt x="6798" y="87"/>
                  </a:cubicBezTo>
                  <a:cubicBezTo>
                    <a:pt x="5731" y="162"/>
                    <a:pt x="4682" y="274"/>
                    <a:pt x="3633" y="442"/>
                  </a:cubicBezTo>
                  <a:cubicBezTo>
                    <a:pt x="3109" y="517"/>
                    <a:pt x="2604" y="630"/>
                    <a:pt x="2079" y="723"/>
                  </a:cubicBezTo>
                  <a:cubicBezTo>
                    <a:pt x="1817" y="780"/>
                    <a:pt x="1555" y="836"/>
                    <a:pt x="1311" y="911"/>
                  </a:cubicBezTo>
                  <a:cubicBezTo>
                    <a:pt x="1105" y="929"/>
                    <a:pt x="899" y="1004"/>
                    <a:pt x="731" y="1117"/>
                  </a:cubicBezTo>
                  <a:cubicBezTo>
                    <a:pt x="562" y="1266"/>
                    <a:pt x="544" y="1547"/>
                    <a:pt x="525" y="1753"/>
                  </a:cubicBezTo>
                  <a:cubicBezTo>
                    <a:pt x="487" y="2016"/>
                    <a:pt x="450" y="2296"/>
                    <a:pt x="431" y="2577"/>
                  </a:cubicBezTo>
                  <a:cubicBezTo>
                    <a:pt x="356" y="3120"/>
                    <a:pt x="300" y="3663"/>
                    <a:pt x="263" y="4207"/>
                  </a:cubicBezTo>
                  <a:cubicBezTo>
                    <a:pt x="169" y="5293"/>
                    <a:pt x="94" y="6398"/>
                    <a:pt x="75" y="7484"/>
                  </a:cubicBezTo>
                  <a:cubicBezTo>
                    <a:pt x="1" y="9656"/>
                    <a:pt x="75" y="11828"/>
                    <a:pt x="263" y="13982"/>
                  </a:cubicBezTo>
                  <a:cubicBezTo>
                    <a:pt x="356" y="14824"/>
                    <a:pt x="506" y="15723"/>
                    <a:pt x="1068" y="16379"/>
                  </a:cubicBezTo>
                  <a:cubicBezTo>
                    <a:pt x="1667" y="17053"/>
                    <a:pt x="2585" y="17296"/>
                    <a:pt x="3427" y="17465"/>
                  </a:cubicBezTo>
                  <a:cubicBezTo>
                    <a:pt x="3465" y="17465"/>
                    <a:pt x="3484" y="17484"/>
                    <a:pt x="3502" y="17502"/>
                  </a:cubicBezTo>
                  <a:lnTo>
                    <a:pt x="3577" y="17502"/>
                  </a:lnTo>
                  <a:cubicBezTo>
                    <a:pt x="3783" y="17521"/>
                    <a:pt x="3989" y="17577"/>
                    <a:pt x="4195" y="17615"/>
                  </a:cubicBezTo>
                  <a:cubicBezTo>
                    <a:pt x="4776" y="17727"/>
                    <a:pt x="5375" y="17821"/>
                    <a:pt x="5974" y="17896"/>
                  </a:cubicBezTo>
                  <a:cubicBezTo>
                    <a:pt x="7341" y="18007"/>
                    <a:pt x="8718" y="18067"/>
                    <a:pt x="10089" y="18067"/>
                  </a:cubicBezTo>
                  <a:cubicBezTo>
                    <a:pt x="10560" y="18067"/>
                    <a:pt x="11030" y="18060"/>
                    <a:pt x="11499" y="18045"/>
                  </a:cubicBezTo>
                  <a:cubicBezTo>
                    <a:pt x="12341" y="18027"/>
                    <a:pt x="13203" y="17989"/>
                    <a:pt x="14008" y="17708"/>
                  </a:cubicBezTo>
                  <a:cubicBezTo>
                    <a:pt x="14383" y="17577"/>
                    <a:pt x="14738" y="17390"/>
                    <a:pt x="15019" y="17147"/>
                  </a:cubicBezTo>
                  <a:cubicBezTo>
                    <a:pt x="15338" y="16847"/>
                    <a:pt x="15581" y="16491"/>
                    <a:pt x="15731" y="16079"/>
                  </a:cubicBezTo>
                  <a:cubicBezTo>
                    <a:pt x="15862" y="15630"/>
                    <a:pt x="15956" y="15180"/>
                    <a:pt x="15993" y="14712"/>
                  </a:cubicBezTo>
                  <a:cubicBezTo>
                    <a:pt x="16049" y="14169"/>
                    <a:pt x="16087" y="13626"/>
                    <a:pt x="16143" y="13102"/>
                  </a:cubicBezTo>
                  <a:cubicBezTo>
                    <a:pt x="16218" y="11997"/>
                    <a:pt x="16293" y="10892"/>
                    <a:pt x="16349" y="9787"/>
                  </a:cubicBezTo>
                  <a:cubicBezTo>
                    <a:pt x="16443" y="7577"/>
                    <a:pt x="16480" y="5349"/>
                    <a:pt x="16424" y="3139"/>
                  </a:cubicBezTo>
                  <a:cubicBezTo>
                    <a:pt x="16443" y="2690"/>
                    <a:pt x="16424" y="2240"/>
                    <a:pt x="16368" y="1791"/>
                  </a:cubicBezTo>
                  <a:cubicBezTo>
                    <a:pt x="16330" y="1416"/>
                    <a:pt x="16180" y="1042"/>
                    <a:pt x="15937" y="742"/>
                  </a:cubicBezTo>
                  <a:cubicBezTo>
                    <a:pt x="15619" y="424"/>
                    <a:pt x="15169" y="330"/>
                    <a:pt x="14738" y="274"/>
                  </a:cubicBezTo>
                  <a:cubicBezTo>
                    <a:pt x="14214" y="218"/>
                    <a:pt x="13690" y="180"/>
                    <a:pt x="13184" y="143"/>
                  </a:cubicBezTo>
                  <a:cubicBezTo>
                    <a:pt x="11983" y="48"/>
                    <a:pt x="10782" y="1"/>
                    <a:pt x="95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7" name="Google Shape;6447;p120"/>
            <p:cNvSpPr/>
            <p:nvPr/>
          </p:nvSpPr>
          <p:spPr>
            <a:xfrm>
              <a:off x="4244575" y="1466427"/>
              <a:ext cx="288609" cy="310947"/>
            </a:xfrm>
            <a:custGeom>
              <a:avLst/>
              <a:gdLst/>
              <a:ahLst/>
              <a:cxnLst/>
              <a:rect l="l" t="t" r="r" b="b"/>
              <a:pathLst>
                <a:path w="16499" h="17776" extrusionOk="0">
                  <a:moveTo>
                    <a:pt x="15001" y="0"/>
                  </a:moveTo>
                  <a:cubicBezTo>
                    <a:pt x="15001" y="19"/>
                    <a:pt x="15001" y="38"/>
                    <a:pt x="15001" y="38"/>
                  </a:cubicBezTo>
                  <a:cubicBezTo>
                    <a:pt x="15076" y="487"/>
                    <a:pt x="15113" y="918"/>
                    <a:pt x="15113" y="1367"/>
                  </a:cubicBezTo>
                  <a:cubicBezTo>
                    <a:pt x="15132" y="1929"/>
                    <a:pt x="15132" y="2491"/>
                    <a:pt x="15132" y="3072"/>
                  </a:cubicBezTo>
                  <a:cubicBezTo>
                    <a:pt x="15132" y="5356"/>
                    <a:pt x="15076" y="7641"/>
                    <a:pt x="14907" y="9926"/>
                  </a:cubicBezTo>
                  <a:cubicBezTo>
                    <a:pt x="14832" y="11049"/>
                    <a:pt x="14739" y="12154"/>
                    <a:pt x="14626" y="13278"/>
                  </a:cubicBezTo>
                  <a:cubicBezTo>
                    <a:pt x="14533" y="14195"/>
                    <a:pt x="14364" y="15169"/>
                    <a:pt x="13652" y="15824"/>
                  </a:cubicBezTo>
                  <a:cubicBezTo>
                    <a:pt x="13053" y="16424"/>
                    <a:pt x="12192" y="16648"/>
                    <a:pt x="11387" y="16761"/>
                  </a:cubicBezTo>
                  <a:cubicBezTo>
                    <a:pt x="10937" y="16817"/>
                    <a:pt x="10506" y="16854"/>
                    <a:pt x="10076" y="16854"/>
                  </a:cubicBezTo>
                  <a:cubicBezTo>
                    <a:pt x="9514" y="16873"/>
                    <a:pt x="8952" y="16873"/>
                    <a:pt x="8390" y="16873"/>
                  </a:cubicBezTo>
                  <a:cubicBezTo>
                    <a:pt x="7548" y="16854"/>
                    <a:pt x="6705" y="16836"/>
                    <a:pt x="5862" y="16798"/>
                  </a:cubicBezTo>
                  <a:lnTo>
                    <a:pt x="5731" y="16798"/>
                  </a:lnTo>
                  <a:cubicBezTo>
                    <a:pt x="4982" y="16761"/>
                    <a:pt x="4233" y="16705"/>
                    <a:pt x="3484" y="16611"/>
                  </a:cubicBezTo>
                  <a:cubicBezTo>
                    <a:pt x="3109" y="16555"/>
                    <a:pt x="2754" y="16499"/>
                    <a:pt x="2379" y="16442"/>
                  </a:cubicBezTo>
                  <a:cubicBezTo>
                    <a:pt x="2192" y="16405"/>
                    <a:pt x="2004" y="16386"/>
                    <a:pt x="1817" y="16330"/>
                  </a:cubicBezTo>
                  <a:lnTo>
                    <a:pt x="1761" y="16311"/>
                  </a:lnTo>
                  <a:lnTo>
                    <a:pt x="1705" y="16311"/>
                  </a:lnTo>
                  <a:cubicBezTo>
                    <a:pt x="1274" y="16236"/>
                    <a:pt x="825" y="16124"/>
                    <a:pt x="413" y="15974"/>
                  </a:cubicBezTo>
                  <a:cubicBezTo>
                    <a:pt x="263" y="15918"/>
                    <a:pt x="132" y="15843"/>
                    <a:pt x="1" y="15768"/>
                  </a:cubicBezTo>
                  <a:lnTo>
                    <a:pt x="1" y="15768"/>
                  </a:lnTo>
                  <a:cubicBezTo>
                    <a:pt x="188" y="15974"/>
                    <a:pt x="394" y="16161"/>
                    <a:pt x="619" y="16330"/>
                  </a:cubicBezTo>
                  <a:cubicBezTo>
                    <a:pt x="1031" y="16648"/>
                    <a:pt x="1536" y="16854"/>
                    <a:pt x="2042" y="16948"/>
                  </a:cubicBezTo>
                  <a:cubicBezTo>
                    <a:pt x="2697" y="17079"/>
                    <a:pt x="3353" y="17154"/>
                    <a:pt x="4027" y="17248"/>
                  </a:cubicBezTo>
                  <a:cubicBezTo>
                    <a:pt x="4701" y="17341"/>
                    <a:pt x="5375" y="17416"/>
                    <a:pt x="6049" y="17491"/>
                  </a:cubicBezTo>
                  <a:cubicBezTo>
                    <a:pt x="7398" y="17622"/>
                    <a:pt x="8765" y="17697"/>
                    <a:pt x="10113" y="17753"/>
                  </a:cubicBezTo>
                  <a:cubicBezTo>
                    <a:pt x="10787" y="17772"/>
                    <a:pt x="11480" y="17772"/>
                    <a:pt x="12154" y="17772"/>
                  </a:cubicBezTo>
                  <a:cubicBezTo>
                    <a:pt x="12224" y="17774"/>
                    <a:pt x="12295" y="17776"/>
                    <a:pt x="12365" y="17776"/>
                  </a:cubicBezTo>
                  <a:cubicBezTo>
                    <a:pt x="12837" y="17776"/>
                    <a:pt x="13308" y="17722"/>
                    <a:pt x="13765" y="17641"/>
                  </a:cubicBezTo>
                  <a:cubicBezTo>
                    <a:pt x="14289" y="17529"/>
                    <a:pt x="14757" y="17248"/>
                    <a:pt x="15076" y="16854"/>
                  </a:cubicBezTo>
                  <a:cubicBezTo>
                    <a:pt x="15375" y="16405"/>
                    <a:pt x="15563" y="15899"/>
                    <a:pt x="15637" y="15375"/>
                  </a:cubicBezTo>
                  <a:cubicBezTo>
                    <a:pt x="15731" y="14757"/>
                    <a:pt x="15787" y="14120"/>
                    <a:pt x="15862" y="13502"/>
                  </a:cubicBezTo>
                  <a:cubicBezTo>
                    <a:pt x="15956" y="12828"/>
                    <a:pt x="16031" y="12135"/>
                    <a:pt x="16106" y="11461"/>
                  </a:cubicBezTo>
                  <a:cubicBezTo>
                    <a:pt x="16237" y="10094"/>
                    <a:pt x="16368" y="8708"/>
                    <a:pt x="16443" y="7323"/>
                  </a:cubicBezTo>
                  <a:cubicBezTo>
                    <a:pt x="16480" y="6648"/>
                    <a:pt x="16499" y="5974"/>
                    <a:pt x="16499" y="5281"/>
                  </a:cubicBezTo>
                  <a:cubicBezTo>
                    <a:pt x="16499" y="4944"/>
                    <a:pt x="16499" y="4607"/>
                    <a:pt x="16499" y="4289"/>
                  </a:cubicBezTo>
                  <a:cubicBezTo>
                    <a:pt x="16499" y="3952"/>
                    <a:pt x="16499" y="3615"/>
                    <a:pt x="16480" y="3296"/>
                  </a:cubicBezTo>
                  <a:cubicBezTo>
                    <a:pt x="16424" y="2772"/>
                    <a:pt x="16293" y="2285"/>
                    <a:pt x="16049" y="1817"/>
                  </a:cubicBezTo>
                  <a:cubicBezTo>
                    <a:pt x="15843" y="1386"/>
                    <a:pt x="15600" y="955"/>
                    <a:pt x="15338" y="544"/>
                  </a:cubicBezTo>
                  <a:cubicBezTo>
                    <a:pt x="15225" y="356"/>
                    <a:pt x="15113" y="188"/>
                    <a:pt x="1500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8" name="Google Shape;6448;p120"/>
            <p:cNvSpPr/>
            <p:nvPr/>
          </p:nvSpPr>
          <p:spPr>
            <a:xfrm>
              <a:off x="4210185" y="1434853"/>
              <a:ext cx="328894" cy="348153"/>
            </a:xfrm>
            <a:custGeom>
              <a:avLst/>
              <a:gdLst/>
              <a:ahLst/>
              <a:cxnLst/>
              <a:rect l="l" t="t" r="r" b="b"/>
              <a:pathLst>
                <a:path w="18802" h="19903" extrusionOk="0">
                  <a:moveTo>
                    <a:pt x="9936" y="334"/>
                  </a:moveTo>
                  <a:cubicBezTo>
                    <a:pt x="11135" y="334"/>
                    <a:pt x="12331" y="381"/>
                    <a:pt x="13521" y="476"/>
                  </a:cubicBezTo>
                  <a:cubicBezTo>
                    <a:pt x="14045" y="513"/>
                    <a:pt x="14551" y="551"/>
                    <a:pt x="15075" y="607"/>
                  </a:cubicBezTo>
                  <a:cubicBezTo>
                    <a:pt x="15506" y="663"/>
                    <a:pt x="15974" y="757"/>
                    <a:pt x="16274" y="1075"/>
                  </a:cubicBezTo>
                  <a:cubicBezTo>
                    <a:pt x="16517" y="1375"/>
                    <a:pt x="16667" y="1749"/>
                    <a:pt x="16705" y="2124"/>
                  </a:cubicBezTo>
                  <a:cubicBezTo>
                    <a:pt x="16761" y="2573"/>
                    <a:pt x="16780" y="3023"/>
                    <a:pt x="16780" y="3472"/>
                  </a:cubicBezTo>
                  <a:cubicBezTo>
                    <a:pt x="16817" y="5682"/>
                    <a:pt x="16798" y="7910"/>
                    <a:pt x="16686" y="10120"/>
                  </a:cubicBezTo>
                  <a:cubicBezTo>
                    <a:pt x="16630" y="11225"/>
                    <a:pt x="16574" y="12330"/>
                    <a:pt x="16480" y="13435"/>
                  </a:cubicBezTo>
                  <a:cubicBezTo>
                    <a:pt x="16442" y="13959"/>
                    <a:pt x="16386" y="14502"/>
                    <a:pt x="16330" y="15045"/>
                  </a:cubicBezTo>
                  <a:cubicBezTo>
                    <a:pt x="16293" y="15513"/>
                    <a:pt x="16199" y="15963"/>
                    <a:pt x="16068" y="16412"/>
                  </a:cubicBezTo>
                  <a:cubicBezTo>
                    <a:pt x="15937" y="16824"/>
                    <a:pt x="15693" y="17180"/>
                    <a:pt x="15356" y="17480"/>
                  </a:cubicBezTo>
                  <a:cubicBezTo>
                    <a:pt x="15075" y="17723"/>
                    <a:pt x="14720" y="17910"/>
                    <a:pt x="14364" y="18041"/>
                  </a:cubicBezTo>
                  <a:cubicBezTo>
                    <a:pt x="13540" y="18322"/>
                    <a:pt x="12678" y="18360"/>
                    <a:pt x="11836" y="18378"/>
                  </a:cubicBezTo>
                  <a:cubicBezTo>
                    <a:pt x="11367" y="18393"/>
                    <a:pt x="10898" y="18400"/>
                    <a:pt x="10429" y="18400"/>
                  </a:cubicBezTo>
                  <a:cubicBezTo>
                    <a:pt x="9063" y="18400"/>
                    <a:pt x="7696" y="18340"/>
                    <a:pt x="6330" y="18229"/>
                  </a:cubicBezTo>
                  <a:cubicBezTo>
                    <a:pt x="5731" y="18154"/>
                    <a:pt x="5113" y="18060"/>
                    <a:pt x="4532" y="17948"/>
                  </a:cubicBezTo>
                  <a:cubicBezTo>
                    <a:pt x="4326" y="17910"/>
                    <a:pt x="4120" y="17854"/>
                    <a:pt x="3914" y="17835"/>
                  </a:cubicBezTo>
                  <a:lnTo>
                    <a:pt x="3839" y="17835"/>
                  </a:lnTo>
                  <a:cubicBezTo>
                    <a:pt x="3821" y="17817"/>
                    <a:pt x="3802" y="17798"/>
                    <a:pt x="3783" y="17798"/>
                  </a:cubicBezTo>
                  <a:cubicBezTo>
                    <a:pt x="2922" y="17629"/>
                    <a:pt x="2004" y="17386"/>
                    <a:pt x="1405" y="16712"/>
                  </a:cubicBezTo>
                  <a:lnTo>
                    <a:pt x="1424" y="16712"/>
                  </a:lnTo>
                  <a:cubicBezTo>
                    <a:pt x="843" y="16056"/>
                    <a:pt x="693" y="15157"/>
                    <a:pt x="618" y="14315"/>
                  </a:cubicBezTo>
                  <a:cubicBezTo>
                    <a:pt x="412" y="12161"/>
                    <a:pt x="338" y="9989"/>
                    <a:pt x="412" y="7817"/>
                  </a:cubicBezTo>
                  <a:cubicBezTo>
                    <a:pt x="450" y="6731"/>
                    <a:pt x="506" y="5626"/>
                    <a:pt x="600" y="4540"/>
                  </a:cubicBezTo>
                  <a:cubicBezTo>
                    <a:pt x="656" y="3996"/>
                    <a:pt x="712" y="3453"/>
                    <a:pt x="768" y="2910"/>
                  </a:cubicBezTo>
                  <a:cubicBezTo>
                    <a:pt x="806" y="2629"/>
                    <a:pt x="824" y="2349"/>
                    <a:pt x="862" y="2086"/>
                  </a:cubicBezTo>
                  <a:cubicBezTo>
                    <a:pt x="899" y="1880"/>
                    <a:pt x="899" y="1599"/>
                    <a:pt x="1068" y="1450"/>
                  </a:cubicBezTo>
                  <a:cubicBezTo>
                    <a:pt x="1236" y="1337"/>
                    <a:pt x="1442" y="1262"/>
                    <a:pt x="1648" y="1244"/>
                  </a:cubicBezTo>
                  <a:cubicBezTo>
                    <a:pt x="1911" y="1169"/>
                    <a:pt x="2154" y="1113"/>
                    <a:pt x="2416" y="1056"/>
                  </a:cubicBezTo>
                  <a:cubicBezTo>
                    <a:pt x="2941" y="963"/>
                    <a:pt x="3465" y="850"/>
                    <a:pt x="3989" y="775"/>
                  </a:cubicBezTo>
                  <a:cubicBezTo>
                    <a:pt x="5019" y="607"/>
                    <a:pt x="6087" y="495"/>
                    <a:pt x="7135" y="420"/>
                  </a:cubicBezTo>
                  <a:cubicBezTo>
                    <a:pt x="8069" y="362"/>
                    <a:pt x="9003" y="334"/>
                    <a:pt x="9936" y="334"/>
                  </a:cubicBezTo>
                  <a:close/>
                  <a:moveTo>
                    <a:pt x="16026" y="17599"/>
                  </a:moveTo>
                  <a:cubicBezTo>
                    <a:pt x="15977" y="17599"/>
                    <a:pt x="15931" y="17642"/>
                    <a:pt x="15974" y="17686"/>
                  </a:cubicBezTo>
                  <a:cubicBezTo>
                    <a:pt x="16105" y="17873"/>
                    <a:pt x="16218" y="18060"/>
                    <a:pt x="16349" y="18229"/>
                  </a:cubicBezTo>
                  <a:lnTo>
                    <a:pt x="16517" y="18510"/>
                  </a:lnTo>
                  <a:cubicBezTo>
                    <a:pt x="16536" y="18528"/>
                    <a:pt x="16555" y="18547"/>
                    <a:pt x="16574" y="18584"/>
                  </a:cubicBezTo>
                  <a:cubicBezTo>
                    <a:pt x="16611" y="18603"/>
                    <a:pt x="16630" y="18603"/>
                    <a:pt x="16648" y="18622"/>
                  </a:cubicBezTo>
                  <a:cubicBezTo>
                    <a:pt x="16686" y="18659"/>
                    <a:pt x="16723" y="18697"/>
                    <a:pt x="16761" y="18734"/>
                  </a:cubicBezTo>
                  <a:cubicBezTo>
                    <a:pt x="16768" y="18738"/>
                    <a:pt x="16774" y="18739"/>
                    <a:pt x="16780" y="18739"/>
                  </a:cubicBezTo>
                  <a:cubicBezTo>
                    <a:pt x="16805" y="18739"/>
                    <a:pt x="16817" y="18712"/>
                    <a:pt x="16817" y="18697"/>
                  </a:cubicBezTo>
                  <a:cubicBezTo>
                    <a:pt x="16817" y="18641"/>
                    <a:pt x="16798" y="18584"/>
                    <a:pt x="16761" y="18547"/>
                  </a:cubicBezTo>
                  <a:cubicBezTo>
                    <a:pt x="16742" y="18491"/>
                    <a:pt x="16723" y="18435"/>
                    <a:pt x="16705" y="18397"/>
                  </a:cubicBezTo>
                  <a:cubicBezTo>
                    <a:pt x="16630" y="18304"/>
                    <a:pt x="16555" y="18210"/>
                    <a:pt x="16499" y="18116"/>
                  </a:cubicBezTo>
                  <a:cubicBezTo>
                    <a:pt x="16349" y="17948"/>
                    <a:pt x="16199" y="17779"/>
                    <a:pt x="16068" y="17611"/>
                  </a:cubicBezTo>
                  <a:cubicBezTo>
                    <a:pt x="16055" y="17602"/>
                    <a:pt x="16041" y="17599"/>
                    <a:pt x="16026" y="17599"/>
                  </a:cubicBezTo>
                  <a:close/>
                  <a:moveTo>
                    <a:pt x="14662" y="18860"/>
                  </a:moveTo>
                  <a:cubicBezTo>
                    <a:pt x="14633" y="18860"/>
                    <a:pt x="14611" y="18891"/>
                    <a:pt x="14626" y="18922"/>
                  </a:cubicBezTo>
                  <a:cubicBezTo>
                    <a:pt x="14701" y="18996"/>
                    <a:pt x="14776" y="19090"/>
                    <a:pt x="14851" y="19184"/>
                  </a:cubicBezTo>
                  <a:cubicBezTo>
                    <a:pt x="14888" y="19240"/>
                    <a:pt x="14926" y="19277"/>
                    <a:pt x="14963" y="19334"/>
                  </a:cubicBezTo>
                  <a:cubicBezTo>
                    <a:pt x="15000" y="19371"/>
                    <a:pt x="15000" y="19371"/>
                    <a:pt x="15019" y="19408"/>
                  </a:cubicBezTo>
                  <a:cubicBezTo>
                    <a:pt x="15019" y="19427"/>
                    <a:pt x="15038" y="19465"/>
                    <a:pt x="15057" y="19483"/>
                  </a:cubicBezTo>
                  <a:cubicBezTo>
                    <a:pt x="15068" y="19506"/>
                    <a:pt x="15086" y="19515"/>
                    <a:pt x="15105" y="19515"/>
                  </a:cubicBezTo>
                  <a:cubicBezTo>
                    <a:pt x="15148" y="19515"/>
                    <a:pt x="15195" y="19466"/>
                    <a:pt x="15169" y="19427"/>
                  </a:cubicBezTo>
                  <a:cubicBezTo>
                    <a:pt x="15150" y="19390"/>
                    <a:pt x="15113" y="19371"/>
                    <a:pt x="15094" y="19352"/>
                  </a:cubicBezTo>
                  <a:cubicBezTo>
                    <a:pt x="15075" y="19315"/>
                    <a:pt x="15057" y="19296"/>
                    <a:pt x="15038" y="19277"/>
                  </a:cubicBezTo>
                  <a:cubicBezTo>
                    <a:pt x="15000" y="19221"/>
                    <a:pt x="14963" y="19184"/>
                    <a:pt x="14926" y="19128"/>
                  </a:cubicBezTo>
                  <a:cubicBezTo>
                    <a:pt x="14851" y="19034"/>
                    <a:pt x="14757" y="18940"/>
                    <a:pt x="14682" y="18865"/>
                  </a:cubicBezTo>
                  <a:cubicBezTo>
                    <a:pt x="14675" y="18862"/>
                    <a:pt x="14668" y="18860"/>
                    <a:pt x="14662" y="18860"/>
                  </a:cubicBezTo>
                  <a:close/>
                  <a:moveTo>
                    <a:pt x="16986" y="1805"/>
                  </a:moveTo>
                  <a:cubicBezTo>
                    <a:pt x="17098" y="1993"/>
                    <a:pt x="17210" y="2180"/>
                    <a:pt x="17323" y="2349"/>
                  </a:cubicBezTo>
                  <a:cubicBezTo>
                    <a:pt x="17547" y="2723"/>
                    <a:pt x="17753" y="3079"/>
                    <a:pt x="17941" y="3453"/>
                  </a:cubicBezTo>
                  <a:cubicBezTo>
                    <a:pt x="17884" y="3397"/>
                    <a:pt x="17847" y="3360"/>
                    <a:pt x="17809" y="3322"/>
                  </a:cubicBezTo>
                  <a:cubicBezTo>
                    <a:pt x="17660" y="3154"/>
                    <a:pt x="17529" y="2985"/>
                    <a:pt x="17379" y="2817"/>
                  </a:cubicBezTo>
                  <a:cubicBezTo>
                    <a:pt x="17374" y="2808"/>
                    <a:pt x="17367" y="2804"/>
                    <a:pt x="17359" y="2804"/>
                  </a:cubicBezTo>
                  <a:cubicBezTo>
                    <a:pt x="17331" y="2804"/>
                    <a:pt x="17294" y="2844"/>
                    <a:pt x="17323" y="2873"/>
                  </a:cubicBezTo>
                  <a:cubicBezTo>
                    <a:pt x="17454" y="3060"/>
                    <a:pt x="17585" y="3229"/>
                    <a:pt x="17716" y="3397"/>
                  </a:cubicBezTo>
                  <a:cubicBezTo>
                    <a:pt x="17791" y="3472"/>
                    <a:pt x="17866" y="3566"/>
                    <a:pt x="17922" y="3622"/>
                  </a:cubicBezTo>
                  <a:cubicBezTo>
                    <a:pt x="17997" y="3697"/>
                    <a:pt x="18053" y="3772"/>
                    <a:pt x="18128" y="3847"/>
                  </a:cubicBezTo>
                  <a:cubicBezTo>
                    <a:pt x="18203" y="4015"/>
                    <a:pt x="18259" y="4184"/>
                    <a:pt x="18315" y="4352"/>
                  </a:cubicBezTo>
                  <a:lnTo>
                    <a:pt x="18109" y="4109"/>
                  </a:lnTo>
                  <a:cubicBezTo>
                    <a:pt x="17922" y="3922"/>
                    <a:pt x="17753" y="3734"/>
                    <a:pt x="17585" y="3547"/>
                  </a:cubicBezTo>
                  <a:cubicBezTo>
                    <a:pt x="17575" y="3533"/>
                    <a:pt x="17563" y="3527"/>
                    <a:pt x="17551" y="3527"/>
                  </a:cubicBezTo>
                  <a:cubicBezTo>
                    <a:pt x="17516" y="3527"/>
                    <a:pt x="17482" y="3575"/>
                    <a:pt x="17510" y="3603"/>
                  </a:cubicBezTo>
                  <a:cubicBezTo>
                    <a:pt x="17678" y="3809"/>
                    <a:pt x="17828" y="4015"/>
                    <a:pt x="17997" y="4221"/>
                  </a:cubicBezTo>
                  <a:lnTo>
                    <a:pt x="18240" y="4502"/>
                  </a:lnTo>
                  <a:cubicBezTo>
                    <a:pt x="18296" y="4577"/>
                    <a:pt x="18353" y="4671"/>
                    <a:pt x="18409" y="4746"/>
                  </a:cubicBezTo>
                  <a:cubicBezTo>
                    <a:pt x="18427" y="4858"/>
                    <a:pt x="18446" y="4970"/>
                    <a:pt x="18465" y="5101"/>
                  </a:cubicBezTo>
                  <a:lnTo>
                    <a:pt x="18465" y="5120"/>
                  </a:lnTo>
                  <a:cubicBezTo>
                    <a:pt x="18240" y="4914"/>
                    <a:pt x="18053" y="4708"/>
                    <a:pt x="17847" y="4502"/>
                  </a:cubicBezTo>
                  <a:cubicBezTo>
                    <a:pt x="17838" y="4488"/>
                    <a:pt x="17826" y="4482"/>
                    <a:pt x="17814" y="4482"/>
                  </a:cubicBezTo>
                  <a:cubicBezTo>
                    <a:pt x="17779" y="4482"/>
                    <a:pt x="17744" y="4535"/>
                    <a:pt x="17772" y="4577"/>
                  </a:cubicBezTo>
                  <a:cubicBezTo>
                    <a:pt x="17997" y="4858"/>
                    <a:pt x="18221" y="5120"/>
                    <a:pt x="18465" y="5382"/>
                  </a:cubicBezTo>
                  <a:lnTo>
                    <a:pt x="18465" y="6075"/>
                  </a:lnTo>
                  <a:lnTo>
                    <a:pt x="18465" y="6113"/>
                  </a:lnTo>
                  <a:lnTo>
                    <a:pt x="18278" y="5944"/>
                  </a:lnTo>
                  <a:cubicBezTo>
                    <a:pt x="18128" y="5775"/>
                    <a:pt x="17959" y="5626"/>
                    <a:pt x="17791" y="5476"/>
                  </a:cubicBezTo>
                  <a:cubicBezTo>
                    <a:pt x="17777" y="5462"/>
                    <a:pt x="17760" y="5456"/>
                    <a:pt x="17745" y="5456"/>
                  </a:cubicBezTo>
                  <a:cubicBezTo>
                    <a:pt x="17697" y="5456"/>
                    <a:pt x="17655" y="5509"/>
                    <a:pt x="17697" y="5551"/>
                  </a:cubicBezTo>
                  <a:cubicBezTo>
                    <a:pt x="17866" y="5719"/>
                    <a:pt x="18015" y="5888"/>
                    <a:pt x="18165" y="6056"/>
                  </a:cubicBezTo>
                  <a:cubicBezTo>
                    <a:pt x="18278" y="6169"/>
                    <a:pt x="18371" y="6319"/>
                    <a:pt x="18484" y="6431"/>
                  </a:cubicBezTo>
                  <a:lnTo>
                    <a:pt x="18484" y="6880"/>
                  </a:lnTo>
                  <a:lnTo>
                    <a:pt x="18446" y="6862"/>
                  </a:lnTo>
                  <a:lnTo>
                    <a:pt x="18278" y="6712"/>
                  </a:lnTo>
                  <a:lnTo>
                    <a:pt x="17941" y="6393"/>
                  </a:lnTo>
                  <a:cubicBezTo>
                    <a:pt x="17929" y="6387"/>
                    <a:pt x="17917" y="6385"/>
                    <a:pt x="17905" y="6385"/>
                  </a:cubicBezTo>
                  <a:cubicBezTo>
                    <a:pt x="17845" y="6385"/>
                    <a:pt x="17800" y="6459"/>
                    <a:pt x="17847" y="6506"/>
                  </a:cubicBezTo>
                  <a:cubicBezTo>
                    <a:pt x="17959" y="6599"/>
                    <a:pt x="18053" y="6712"/>
                    <a:pt x="18165" y="6824"/>
                  </a:cubicBezTo>
                  <a:cubicBezTo>
                    <a:pt x="18221" y="6880"/>
                    <a:pt x="18278" y="6937"/>
                    <a:pt x="18315" y="6993"/>
                  </a:cubicBezTo>
                  <a:lnTo>
                    <a:pt x="18390" y="7068"/>
                  </a:lnTo>
                  <a:cubicBezTo>
                    <a:pt x="18409" y="7086"/>
                    <a:pt x="18446" y="7124"/>
                    <a:pt x="18465" y="7143"/>
                  </a:cubicBezTo>
                  <a:lnTo>
                    <a:pt x="18465" y="7311"/>
                  </a:lnTo>
                  <a:lnTo>
                    <a:pt x="18315" y="7180"/>
                  </a:lnTo>
                  <a:cubicBezTo>
                    <a:pt x="18184" y="7068"/>
                    <a:pt x="18053" y="6937"/>
                    <a:pt x="17922" y="6824"/>
                  </a:cubicBezTo>
                  <a:cubicBezTo>
                    <a:pt x="17913" y="6816"/>
                    <a:pt x="17904" y="6812"/>
                    <a:pt x="17895" y="6812"/>
                  </a:cubicBezTo>
                  <a:cubicBezTo>
                    <a:pt x="17864" y="6812"/>
                    <a:pt x="17837" y="6856"/>
                    <a:pt x="17866" y="6899"/>
                  </a:cubicBezTo>
                  <a:cubicBezTo>
                    <a:pt x="17978" y="7011"/>
                    <a:pt x="18090" y="7143"/>
                    <a:pt x="18221" y="7274"/>
                  </a:cubicBezTo>
                  <a:cubicBezTo>
                    <a:pt x="18278" y="7330"/>
                    <a:pt x="18334" y="7386"/>
                    <a:pt x="18390" y="7461"/>
                  </a:cubicBezTo>
                  <a:cubicBezTo>
                    <a:pt x="18427" y="7480"/>
                    <a:pt x="18446" y="7517"/>
                    <a:pt x="18465" y="7536"/>
                  </a:cubicBezTo>
                  <a:lnTo>
                    <a:pt x="18465" y="8004"/>
                  </a:lnTo>
                  <a:cubicBezTo>
                    <a:pt x="18409" y="7948"/>
                    <a:pt x="18334" y="7892"/>
                    <a:pt x="18278" y="7835"/>
                  </a:cubicBezTo>
                  <a:cubicBezTo>
                    <a:pt x="18147" y="7704"/>
                    <a:pt x="18015" y="7573"/>
                    <a:pt x="17884" y="7442"/>
                  </a:cubicBezTo>
                  <a:cubicBezTo>
                    <a:pt x="17875" y="7428"/>
                    <a:pt x="17864" y="7422"/>
                    <a:pt x="17854" y="7422"/>
                  </a:cubicBezTo>
                  <a:cubicBezTo>
                    <a:pt x="17824" y="7422"/>
                    <a:pt x="17800" y="7470"/>
                    <a:pt x="17828" y="7498"/>
                  </a:cubicBezTo>
                  <a:cubicBezTo>
                    <a:pt x="17941" y="7648"/>
                    <a:pt x="18053" y="7779"/>
                    <a:pt x="18184" y="7929"/>
                  </a:cubicBezTo>
                  <a:lnTo>
                    <a:pt x="18465" y="8229"/>
                  </a:lnTo>
                  <a:cubicBezTo>
                    <a:pt x="18465" y="8472"/>
                    <a:pt x="18427" y="8678"/>
                    <a:pt x="18427" y="8903"/>
                  </a:cubicBezTo>
                  <a:lnTo>
                    <a:pt x="18240" y="8734"/>
                  </a:lnTo>
                  <a:lnTo>
                    <a:pt x="17753" y="8266"/>
                  </a:lnTo>
                  <a:cubicBezTo>
                    <a:pt x="17739" y="8252"/>
                    <a:pt x="17723" y="8246"/>
                    <a:pt x="17707" y="8246"/>
                  </a:cubicBezTo>
                  <a:cubicBezTo>
                    <a:pt x="17660" y="8246"/>
                    <a:pt x="17618" y="8299"/>
                    <a:pt x="17660" y="8341"/>
                  </a:cubicBezTo>
                  <a:lnTo>
                    <a:pt x="18128" y="8847"/>
                  </a:lnTo>
                  <a:lnTo>
                    <a:pt x="18334" y="9090"/>
                  </a:lnTo>
                  <a:lnTo>
                    <a:pt x="18409" y="9165"/>
                  </a:lnTo>
                  <a:cubicBezTo>
                    <a:pt x="18409" y="9296"/>
                    <a:pt x="18409" y="9427"/>
                    <a:pt x="18390" y="9558"/>
                  </a:cubicBezTo>
                  <a:lnTo>
                    <a:pt x="18184" y="9371"/>
                  </a:lnTo>
                  <a:cubicBezTo>
                    <a:pt x="18034" y="9240"/>
                    <a:pt x="17866" y="9146"/>
                    <a:pt x="17716" y="9015"/>
                  </a:cubicBezTo>
                  <a:cubicBezTo>
                    <a:pt x="17709" y="9012"/>
                    <a:pt x="17702" y="9010"/>
                    <a:pt x="17696" y="9010"/>
                  </a:cubicBezTo>
                  <a:cubicBezTo>
                    <a:pt x="17667" y="9010"/>
                    <a:pt x="17648" y="9041"/>
                    <a:pt x="17678" y="9071"/>
                  </a:cubicBezTo>
                  <a:cubicBezTo>
                    <a:pt x="17828" y="9184"/>
                    <a:pt x="17978" y="9315"/>
                    <a:pt x="18109" y="9446"/>
                  </a:cubicBezTo>
                  <a:cubicBezTo>
                    <a:pt x="18184" y="9521"/>
                    <a:pt x="18259" y="9596"/>
                    <a:pt x="18315" y="9671"/>
                  </a:cubicBezTo>
                  <a:lnTo>
                    <a:pt x="18390" y="9746"/>
                  </a:lnTo>
                  <a:cubicBezTo>
                    <a:pt x="18390" y="9820"/>
                    <a:pt x="18390" y="9895"/>
                    <a:pt x="18371" y="9970"/>
                  </a:cubicBezTo>
                  <a:cubicBezTo>
                    <a:pt x="18315" y="9914"/>
                    <a:pt x="18259" y="9877"/>
                    <a:pt x="18184" y="9820"/>
                  </a:cubicBezTo>
                  <a:cubicBezTo>
                    <a:pt x="18053" y="9727"/>
                    <a:pt x="17922" y="9633"/>
                    <a:pt x="17772" y="9558"/>
                  </a:cubicBezTo>
                  <a:cubicBezTo>
                    <a:pt x="17762" y="9553"/>
                    <a:pt x="17751" y="9551"/>
                    <a:pt x="17742" y="9551"/>
                  </a:cubicBezTo>
                  <a:cubicBezTo>
                    <a:pt x="17684" y="9551"/>
                    <a:pt x="17651" y="9638"/>
                    <a:pt x="17716" y="9671"/>
                  </a:cubicBezTo>
                  <a:cubicBezTo>
                    <a:pt x="17847" y="9746"/>
                    <a:pt x="17978" y="9839"/>
                    <a:pt x="18090" y="9951"/>
                  </a:cubicBezTo>
                  <a:cubicBezTo>
                    <a:pt x="18184" y="10026"/>
                    <a:pt x="18278" y="10120"/>
                    <a:pt x="18353" y="10214"/>
                  </a:cubicBezTo>
                  <a:cubicBezTo>
                    <a:pt x="18353" y="10326"/>
                    <a:pt x="18334" y="10420"/>
                    <a:pt x="18334" y="10513"/>
                  </a:cubicBezTo>
                  <a:cubicBezTo>
                    <a:pt x="18259" y="10476"/>
                    <a:pt x="18203" y="10420"/>
                    <a:pt x="18147" y="10382"/>
                  </a:cubicBezTo>
                  <a:cubicBezTo>
                    <a:pt x="18015" y="10289"/>
                    <a:pt x="17903" y="10176"/>
                    <a:pt x="17791" y="10083"/>
                  </a:cubicBezTo>
                  <a:cubicBezTo>
                    <a:pt x="17772" y="10069"/>
                    <a:pt x="17753" y="10063"/>
                    <a:pt x="17737" y="10063"/>
                  </a:cubicBezTo>
                  <a:cubicBezTo>
                    <a:pt x="17687" y="10063"/>
                    <a:pt x="17655" y="10115"/>
                    <a:pt x="17697" y="10157"/>
                  </a:cubicBezTo>
                  <a:cubicBezTo>
                    <a:pt x="17809" y="10289"/>
                    <a:pt x="17922" y="10401"/>
                    <a:pt x="18034" y="10495"/>
                  </a:cubicBezTo>
                  <a:lnTo>
                    <a:pt x="18221" y="10663"/>
                  </a:lnTo>
                  <a:lnTo>
                    <a:pt x="18315" y="10738"/>
                  </a:lnTo>
                  <a:cubicBezTo>
                    <a:pt x="18296" y="10907"/>
                    <a:pt x="18296" y="11056"/>
                    <a:pt x="18278" y="11206"/>
                  </a:cubicBezTo>
                  <a:lnTo>
                    <a:pt x="18147" y="11094"/>
                  </a:lnTo>
                  <a:cubicBezTo>
                    <a:pt x="18015" y="10981"/>
                    <a:pt x="17884" y="10869"/>
                    <a:pt x="17753" y="10775"/>
                  </a:cubicBezTo>
                  <a:cubicBezTo>
                    <a:pt x="17744" y="10758"/>
                    <a:pt x="17731" y="10751"/>
                    <a:pt x="17717" y="10751"/>
                  </a:cubicBezTo>
                  <a:cubicBezTo>
                    <a:pt x="17672" y="10751"/>
                    <a:pt x="17617" y="10826"/>
                    <a:pt x="17660" y="10869"/>
                  </a:cubicBezTo>
                  <a:cubicBezTo>
                    <a:pt x="17791" y="10981"/>
                    <a:pt x="17903" y="11094"/>
                    <a:pt x="18034" y="11206"/>
                  </a:cubicBezTo>
                  <a:lnTo>
                    <a:pt x="18203" y="11393"/>
                  </a:lnTo>
                  <a:lnTo>
                    <a:pt x="18259" y="11450"/>
                  </a:lnTo>
                  <a:cubicBezTo>
                    <a:pt x="18259" y="11543"/>
                    <a:pt x="18240" y="11637"/>
                    <a:pt x="18221" y="11731"/>
                  </a:cubicBezTo>
                  <a:cubicBezTo>
                    <a:pt x="18184" y="11693"/>
                    <a:pt x="18147" y="11656"/>
                    <a:pt x="18109" y="11637"/>
                  </a:cubicBezTo>
                  <a:cubicBezTo>
                    <a:pt x="17997" y="11543"/>
                    <a:pt x="17884" y="11450"/>
                    <a:pt x="17791" y="11356"/>
                  </a:cubicBezTo>
                  <a:cubicBezTo>
                    <a:pt x="17775" y="11344"/>
                    <a:pt x="17757" y="11339"/>
                    <a:pt x="17741" y="11339"/>
                  </a:cubicBezTo>
                  <a:cubicBezTo>
                    <a:pt x="17683" y="11339"/>
                    <a:pt x="17638" y="11406"/>
                    <a:pt x="17697" y="11450"/>
                  </a:cubicBezTo>
                  <a:cubicBezTo>
                    <a:pt x="17791" y="11562"/>
                    <a:pt x="17903" y="11656"/>
                    <a:pt x="18015" y="11749"/>
                  </a:cubicBezTo>
                  <a:cubicBezTo>
                    <a:pt x="18053" y="11805"/>
                    <a:pt x="18109" y="11843"/>
                    <a:pt x="18165" y="11899"/>
                  </a:cubicBezTo>
                  <a:lnTo>
                    <a:pt x="18203" y="11937"/>
                  </a:lnTo>
                  <a:cubicBezTo>
                    <a:pt x="18203" y="12086"/>
                    <a:pt x="18184" y="12236"/>
                    <a:pt x="18165" y="12405"/>
                  </a:cubicBezTo>
                  <a:cubicBezTo>
                    <a:pt x="18109" y="12367"/>
                    <a:pt x="18053" y="12330"/>
                    <a:pt x="17997" y="12274"/>
                  </a:cubicBezTo>
                  <a:lnTo>
                    <a:pt x="17697" y="12049"/>
                  </a:lnTo>
                  <a:cubicBezTo>
                    <a:pt x="17685" y="12043"/>
                    <a:pt x="17673" y="12040"/>
                    <a:pt x="17661" y="12040"/>
                  </a:cubicBezTo>
                  <a:cubicBezTo>
                    <a:pt x="17601" y="12040"/>
                    <a:pt x="17556" y="12111"/>
                    <a:pt x="17603" y="12143"/>
                  </a:cubicBezTo>
                  <a:lnTo>
                    <a:pt x="17922" y="12405"/>
                  </a:lnTo>
                  <a:cubicBezTo>
                    <a:pt x="17959" y="12442"/>
                    <a:pt x="18015" y="12480"/>
                    <a:pt x="18053" y="12536"/>
                  </a:cubicBezTo>
                  <a:lnTo>
                    <a:pt x="18147" y="12611"/>
                  </a:lnTo>
                  <a:cubicBezTo>
                    <a:pt x="18147" y="12742"/>
                    <a:pt x="18128" y="12854"/>
                    <a:pt x="18109" y="12985"/>
                  </a:cubicBezTo>
                  <a:cubicBezTo>
                    <a:pt x="18015" y="12873"/>
                    <a:pt x="17903" y="12798"/>
                    <a:pt x="17772" y="12742"/>
                  </a:cubicBezTo>
                  <a:cubicBezTo>
                    <a:pt x="17761" y="12736"/>
                    <a:pt x="17750" y="12734"/>
                    <a:pt x="17740" y="12734"/>
                  </a:cubicBezTo>
                  <a:cubicBezTo>
                    <a:pt x="17714" y="12734"/>
                    <a:pt x="17692" y="12747"/>
                    <a:pt x="17678" y="12760"/>
                  </a:cubicBezTo>
                  <a:cubicBezTo>
                    <a:pt x="17660" y="12798"/>
                    <a:pt x="17660" y="12854"/>
                    <a:pt x="17697" y="12873"/>
                  </a:cubicBezTo>
                  <a:cubicBezTo>
                    <a:pt x="17753" y="12892"/>
                    <a:pt x="17791" y="12910"/>
                    <a:pt x="17828" y="12929"/>
                  </a:cubicBezTo>
                  <a:lnTo>
                    <a:pt x="17884" y="12985"/>
                  </a:lnTo>
                  <a:lnTo>
                    <a:pt x="17903" y="12985"/>
                  </a:lnTo>
                  <a:lnTo>
                    <a:pt x="17922" y="13004"/>
                  </a:lnTo>
                  <a:cubicBezTo>
                    <a:pt x="17959" y="13041"/>
                    <a:pt x="17997" y="13079"/>
                    <a:pt x="18015" y="13116"/>
                  </a:cubicBezTo>
                  <a:lnTo>
                    <a:pt x="18053" y="13135"/>
                  </a:lnTo>
                  <a:lnTo>
                    <a:pt x="18072" y="13172"/>
                  </a:lnTo>
                  <a:lnTo>
                    <a:pt x="18072" y="13247"/>
                  </a:lnTo>
                  <a:cubicBezTo>
                    <a:pt x="18072" y="13341"/>
                    <a:pt x="18053" y="13416"/>
                    <a:pt x="18034" y="13510"/>
                  </a:cubicBezTo>
                  <a:lnTo>
                    <a:pt x="17660" y="13135"/>
                  </a:lnTo>
                  <a:cubicBezTo>
                    <a:pt x="17651" y="13126"/>
                    <a:pt x="17641" y="13123"/>
                    <a:pt x="17632" y="13123"/>
                  </a:cubicBezTo>
                  <a:cubicBezTo>
                    <a:pt x="17601" y="13123"/>
                    <a:pt x="17575" y="13162"/>
                    <a:pt x="17603" y="13191"/>
                  </a:cubicBezTo>
                  <a:cubicBezTo>
                    <a:pt x="17753" y="13360"/>
                    <a:pt x="17884" y="13528"/>
                    <a:pt x="18015" y="13697"/>
                  </a:cubicBezTo>
                  <a:cubicBezTo>
                    <a:pt x="17997" y="13865"/>
                    <a:pt x="17978" y="14015"/>
                    <a:pt x="17959" y="14184"/>
                  </a:cubicBezTo>
                  <a:lnTo>
                    <a:pt x="17828" y="14053"/>
                  </a:lnTo>
                  <a:cubicBezTo>
                    <a:pt x="17735" y="13959"/>
                    <a:pt x="17641" y="13847"/>
                    <a:pt x="17529" y="13753"/>
                  </a:cubicBezTo>
                  <a:cubicBezTo>
                    <a:pt x="17519" y="13744"/>
                    <a:pt x="17505" y="13739"/>
                    <a:pt x="17491" y="13739"/>
                  </a:cubicBezTo>
                  <a:cubicBezTo>
                    <a:pt x="17477" y="13739"/>
                    <a:pt x="17463" y="13744"/>
                    <a:pt x="17454" y="13753"/>
                  </a:cubicBezTo>
                  <a:cubicBezTo>
                    <a:pt x="17435" y="13772"/>
                    <a:pt x="17435" y="13809"/>
                    <a:pt x="17454" y="13828"/>
                  </a:cubicBezTo>
                  <a:cubicBezTo>
                    <a:pt x="17529" y="13940"/>
                    <a:pt x="17622" y="14053"/>
                    <a:pt x="17716" y="14146"/>
                  </a:cubicBezTo>
                  <a:cubicBezTo>
                    <a:pt x="17772" y="14202"/>
                    <a:pt x="17809" y="14259"/>
                    <a:pt x="17847" y="14296"/>
                  </a:cubicBezTo>
                  <a:cubicBezTo>
                    <a:pt x="17903" y="14352"/>
                    <a:pt x="17903" y="14352"/>
                    <a:pt x="17922" y="14390"/>
                  </a:cubicBezTo>
                  <a:lnTo>
                    <a:pt x="17941" y="14408"/>
                  </a:lnTo>
                  <a:cubicBezTo>
                    <a:pt x="17941" y="14483"/>
                    <a:pt x="17922" y="14558"/>
                    <a:pt x="17922" y="14652"/>
                  </a:cubicBezTo>
                  <a:lnTo>
                    <a:pt x="17809" y="14577"/>
                  </a:lnTo>
                  <a:cubicBezTo>
                    <a:pt x="17716" y="14502"/>
                    <a:pt x="17622" y="14427"/>
                    <a:pt x="17529" y="14334"/>
                  </a:cubicBezTo>
                  <a:cubicBezTo>
                    <a:pt x="17516" y="14325"/>
                    <a:pt x="17502" y="14321"/>
                    <a:pt x="17489" y="14321"/>
                  </a:cubicBezTo>
                  <a:cubicBezTo>
                    <a:pt x="17445" y="14321"/>
                    <a:pt x="17410" y="14365"/>
                    <a:pt x="17454" y="14408"/>
                  </a:cubicBezTo>
                  <a:lnTo>
                    <a:pt x="17716" y="14671"/>
                  </a:lnTo>
                  <a:lnTo>
                    <a:pt x="17847" y="14802"/>
                  </a:lnTo>
                  <a:lnTo>
                    <a:pt x="17903" y="14839"/>
                  </a:lnTo>
                  <a:cubicBezTo>
                    <a:pt x="17903" y="14933"/>
                    <a:pt x="17884" y="15026"/>
                    <a:pt x="17866" y="15120"/>
                  </a:cubicBezTo>
                  <a:cubicBezTo>
                    <a:pt x="17828" y="15064"/>
                    <a:pt x="17772" y="15026"/>
                    <a:pt x="17735" y="14970"/>
                  </a:cubicBezTo>
                  <a:cubicBezTo>
                    <a:pt x="17641" y="14877"/>
                    <a:pt x="17547" y="14764"/>
                    <a:pt x="17454" y="14652"/>
                  </a:cubicBezTo>
                  <a:cubicBezTo>
                    <a:pt x="17444" y="14642"/>
                    <a:pt x="17426" y="14638"/>
                    <a:pt x="17407" y="14638"/>
                  </a:cubicBezTo>
                  <a:cubicBezTo>
                    <a:pt x="17388" y="14638"/>
                    <a:pt x="17369" y="14642"/>
                    <a:pt x="17360" y="14652"/>
                  </a:cubicBezTo>
                  <a:cubicBezTo>
                    <a:pt x="17323" y="14689"/>
                    <a:pt x="17323" y="14727"/>
                    <a:pt x="17360" y="14764"/>
                  </a:cubicBezTo>
                  <a:cubicBezTo>
                    <a:pt x="17435" y="14858"/>
                    <a:pt x="17529" y="14970"/>
                    <a:pt x="17622" y="15064"/>
                  </a:cubicBezTo>
                  <a:lnTo>
                    <a:pt x="17753" y="15214"/>
                  </a:lnTo>
                  <a:lnTo>
                    <a:pt x="17828" y="15289"/>
                  </a:lnTo>
                  <a:lnTo>
                    <a:pt x="17847" y="15307"/>
                  </a:lnTo>
                  <a:cubicBezTo>
                    <a:pt x="17828" y="15457"/>
                    <a:pt x="17809" y="15588"/>
                    <a:pt x="17791" y="15719"/>
                  </a:cubicBezTo>
                  <a:lnTo>
                    <a:pt x="17753" y="15682"/>
                  </a:lnTo>
                  <a:lnTo>
                    <a:pt x="17547" y="15476"/>
                  </a:lnTo>
                  <a:cubicBezTo>
                    <a:pt x="17435" y="15363"/>
                    <a:pt x="17304" y="15232"/>
                    <a:pt x="17173" y="15101"/>
                  </a:cubicBezTo>
                  <a:cubicBezTo>
                    <a:pt x="17165" y="15089"/>
                    <a:pt x="17154" y="15084"/>
                    <a:pt x="17143" y="15084"/>
                  </a:cubicBezTo>
                  <a:cubicBezTo>
                    <a:pt x="17102" y="15084"/>
                    <a:pt x="17054" y="15151"/>
                    <a:pt x="17098" y="15195"/>
                  </a:cubicBezTo>
                  <a:cubicBezTo>
                    <a:pt x="17229" y="15326"/>
                    <a:pt x="17341" y="15457"/>
                    <a:pt x="17454" y="15588"/>
                  </a:cubicBezTo>
                  <a:cubicBezTo>
                    <a:pt x="17510" y="15644"/>
                    <a:pt x="17566" y="15719"/>
                    <a:pt x="17622" y="15794"/>
                  </a:cubicBezTo>
                  <a:cubicBezTo>
                    <a:pt x="17678" y="15850"/>
                    <a:pt x="17716" y="15907"/>
                    <a:pt x="17772" y="15963"/>
                  </a:cubicBezTo>
                  <a:lnTo>
                    <a:pt x="17735" y="16187"/>
                  </a:lnTo>
                  <a:cubicBezTo>
                    <a:pt x="17603" y="16056"/>
                    <a:pt x="17472" y="15907"/>
                    <a:pt x="17341" y="15757"/>
                  </a:cubicBezTo>
                  <a:cubicBezTo>
                    <a:pt x="17329" y="15745"/>
                    <a:pt x="17315" y="15739"/>
                    <a:pt x="17301" y="15739"/>
                  </a:cubicBezTo>
                  <a:cubicBezTo>
                    <a:pt x="17252" y="15739"/>
                    <a:pt x="17204" y="15806"/>
                    <a:pt x="17248" y="15850"/>
                  </a:cubicBezTo>
                  <a:cubicBezTo>
                    <a:pt x="17397" y="16038"/>
                    <a:pt x="17566" y="16206"/>
                    <a:pt x="17716" y="16393"/>
                  </a:cubicBezTo>
                  <a:cubicBezTo>
                    <a:pt x="17716" y="16487"/>
                    <a:pt x="17697" y="16599"/>
                    <a:pt x="17678" y="16712"/>
                  </a:cubicBezTo>
                  <a:lnTo>
                    <a:pt x="17547" y="16581"/>
                  </a:lnTo>
                  <a:cubicBezTo>
                    <a:pt x="17435" y="16468"/>
                    <a:pt x="17323" y="16356"/>
                    <a:pt x="17210" y="16262"/>
                  </a:cubicBezTo>
                  <a:cubicBezTo>
                    <a:pt x="17201" y="16248"/>
                    <a:pt x="17189" y="16242"/>
                    <a:pt x="17177" y="16242"/>
                  </a:cubicBezTo>
                  <a:cubicBezTo>
                    <a:pt x="17143" y="16242"/>
                    <a:pt x="17112" y="16291"/>
                    <a:pt x="17154" y="16319"/>
                  </a:cubicBezTo>
                  <a:cubicBezTo>
                    <a:pt x="17248" y="16431"/>
                    <a:pt x="17341" y="16562"/>
                    <a:pt x="17435" y="16674"/>
                  </a:cubicBezTo>
                  <a:lnTo>
                    <a:pt x="17585" y="16843"/>
                  </a:lnTo>
                  <a:lnTo>
                    <a:pt x="17660" y="16918"/>
                  </a:lnTo>
                  <a:lnTo>
                    <a:pt x="17622" y="17180"/>
                  </a:lnTo>
                  <a:lnTo>
                    <a:pt x="17622" y="17199"/>
                  </a:lnTo>
                  <a:cubicBezTo>
                    <a:pt x="17566" y="17124"/>
                    <a:pt x="17510" y="17068"/>
                    <a:pt x="17454" y="16993"/>
                  </a:cubicBezTo>
                  <a:cubicBezTo>
                    <a:pt x="17341" y="16880"/>
                    <a:pt x="17229" y="16768"/>
                    <a:pt x="17098" y="16674"/>
                  </a:cubicBezTo>
                  <a:cubicBezTo>
                    <a:pt x="17095" y="16672"/>
                    <a:pt x="17092" y="16671"/>
                    <a:pt x="17089" y="16671"/>
                  </a:cubicBezTo>
                  <a:cubicBezTo>
                    <a:pt x="17070" y="16671"/>
                    <a:pt x="17044" y="16714"/>
                    <a:pt x="17060" y="16731"/>
                  </a:cubicBezTo>
                  <a:cubicBezTo>
                    <a:pt x="17173" y="16824"/>
                    <a:pt x="17285" y="16937"/>
                    <a:pt x="17379" y="17068"/>
                  </a:cubicBezTo>
                  <a:cubicBezTo>
                    <a:pt x="17416" y="17124"/>
                    <a:pt x="17454" y="17180"/>
                    <a:pt x="17491" y="17236"/>
                  </a:cubicBezTo>
                  <a:cubicBezTo>
                    <a:pt x="17529" y="17292"/>
                    <a:pt x="17547" y="17348"/>
                    <a:pt x="17585" y="17386"/>
                  </a:cubicBezTo>
                  <a:cubicBezTo>
                    <a:pt x="17566" y="17498"/>
                    <a:pt x="17529" y="17592"/>
                    <a:pt x="17510" y="17686"/>
                  </a:cubicBezTo>
                  <a:lnTo>
                    <a:pt x="17285" y="17442"/>
                  </a:lnTo>
                  <a:lnTo>
                    <a:pt x="16967" y="17086"/>
                  </a:lnTo>
                  <a:cubicBezTo>
                    <a:pt x="16958" y="17078"/>
                    <a:pt x="16949" y="17074"/>
                    <a:pt x="16941" y="17074"/>
                  </a:cubicBezTo>
                  <a:cubicBezTo>
                    <a:pt x="16915" y="17074"/>
                    <a:pt x="16896" y="17114"/>
                    <a:pt x="16911" y="17142"/>
                  </a:cubicBezTo>
                  <a:lnTo>
                    <a:pt x="17210" y="17536"/>
                  </a:lnTo>
                  <a:cubicBezTo>
                    <a:pt x="17304" y="17629"/>
                    <a:pt x="17379" y="17742"/>
                    <a:pt x="17472" y="17854"/>
                  </a:cubicBezTo>
                  <a:cubicBezTo>
                    <a:pt x="17435" y="17910"/>
                    <a:pt x="17416" y="17985"/>
                    <a:pt x="17397" y="18060"/>
                  </a:cubicBezTo>
                  <a:lnTo>
                    <a:pt x="17360" y="18023"/>
                  </a:lnTo>
                  <a:lnTo>
                    <a:pt x="17304" y="17948"/>
                  </a:lnTo>
                  <a:cubicBezTo>
                    <a:pt x="17248" y="17892"/>
                    <a:pt x="17210" y="17835"/>
                    <a:pt x="17154" y="17779"/>
                  </a:cubicBezTo>
                  <a:lnTo>
                    <a:pt x="16911" y="17442"/>
                  </a:lnTo>
                  <a:cubicBezTo>
                    <a:pt x="16898" y="17434"/>
                    <a:pt x="16883" y="17430"/>
                    <a:pt x="16869" y="17430"/>
                  </a:cubicBezTo>
                  <a:cubicBezTo>
                    <a:pt x="16820" y="17430"/>
                    <a:pt x="16773" y="17474"/>
                    <a:pt x="16817" y="17517"/>
                  </a:cubicBezTo>
                  <a:lnTo>
                    <a:pt x="17060" y="17854"/>
                  </a:lnTo>
                  <a:lnTo>
                    <a:pt x="17191" y="18023"/>
                  </a:lnTo>
                  <a:lnTo>
                    <a:pt x="17248" y="18116"/>
                  </a:lnTo>
                  <a:cubicBezTo>
                    <a:pt x="17266" y="18135"/>
                    <a:pt x="17285" y="18172"/>
                    <a:pt x="17323" y="18191"/>
                  </a:cubicBezTo>
                  <a:lnTo>
                    <a:pt x="17341" y="18191"/>
                  </a:lnTo>
                  <a:cubicBezTo>
                    <a:pt x="17304" y="18285"/>
                    <a:pt x="17248" y="18360"/>
                    <a:pt x="17210" y="18435"/>
                  </a:cubicBezTo>
                  <a:cubicBezTo>
                    <a:pt x="17173" y="18360"/>
                    <a:pt x="17135" y="18304"/>
                    <a:pt x="17098" y="18229"/>
                  </a:cubicBezTo>
                  <a:cubicBezTo>
                    <a:pt x="17085" y="18215"/>
                    <a:pt x="17062" y="18202"/>
                    <a:pt x="17037" y="18202"/>
                  </a:cubicBezTo>
                  <a:cubicBezTo>
                    <a:pt x="17026" y="18202"/>
                    <a:pt x="17015" y="18204"/>
                    <a:pt x="17004" y="18210"/>
                  </a:cubicBezTo>
                  <a:cubicBezTo>
                    <a:pt x="16986" y="18229"/>
                    <a:pt x="16967" y="18266"/>
                    <a:pt x="16986" y="18285"/>
                  </a:cubicBezTo>
                  <a:lnTo>
                    <a:pt x="17135" y="18547"/>
                  </a:lnTo>
                  <a:lnTo>
                    <a:pt x="17079" y="18641"/>
                  </a:lnTo>
                  <a:cubicBezTo>
                    <a:pt x="16911" y="18847"/>
                    <a:pt x="16705" y="19034"/>
                    <a:pt x="16461" y="19165"/>
                  </a:cubicBezTo>
                  <a:cubicBezTo>
                    <a:pt x="16461" y="19146"/>
                    <a:pt x="16442" y="19128"/>
                    <a:pt x="16442" y="19109"/>
                  </a:cubicBezTo>
                  <a:cubicBezTo>
                    <a:pt x="16424" y="19090"/>
                    <a:pt x="16405" y="19071"/>
                    <a:pt x="16368" y="19053"/>
                  </a:cubicBezTo>
                  <a:cubicBezTo>
                    <a:pt x="16311" y="18996"/>
                    <a:pt x="16255" y="18940"/>
                    <a:pt x="16199" y="18865"/>
                  </a:cubicBezTo>
                  <a:lnTo>
                    <a:pt x="16030" y="18697"/>
                  </a:lnTo>
                  <a:cubicBezTo>
                    <a:pt x="15918" y="18566"/>
                    <a:pt x="15806" y="18435"/>
                    <a:pt x="15693" y="18304"/>
                  </a:cubicBezTo>
                  <a:cubicBezTo>
                    <a:pt x="15685" y="18295"/>
                    <a:pt x="15675" y="18291"/>
                    <a:pt x="15666" y="18291"/>
                  </a:cubicBezTo>
                  <a:cubicBezTo>
                    <a:pt x="15635" y="18291"/>
                    <a:pt x="15608" y="18331"/>
                    <a:pt x="15637" y="18360"/>
                  </a:cubicBezTo>
                  <a:cubicBezTo>
                    <a:pt x="15750" y="18510"/>
                    <a:pt x="15881" y="18659"/>
                    <a:pt x="16012" y="18809"/>
                  </a:cubicBezTo>
                  <a:lnTo>
                    <a:pt x="16180" y="19053"/>
                  </a:lnTo>
                  <a:cubicBezTo>
                    <a:pt x="16218" y="19090"/>
                    <a:pt x="16236" y="19128"/>
                    <a:pt x="16255" y="19165"/>
                  </a:cubicBezTo>
                  <a:cubicBezTo>
                    <a:pt x="16274" y="19184"/>
                    <a:pt x="16274" y="19221"/>
                    <a:pt x="16311" y="19240"/>
                  </a:cubicBezTo>
                  <a:cubicBezTo>
                    <a:pt x="16162" y="19315"/>
                    <a:pt x="15993" y="19371"/>
                    <a:pt x="15824" y="19408"/>
                  </a:cubicBezTo>
                  <a:cubicBezTo>
                    <a:pt x="15824" y="19408"/>
                    <a:pt x="15824" y="19390"/>
                    <a:pt x="15824" y="19390"/>
                  </a:cubicBezTo>
                  <a:cubicBezTo>
                    <a:pt x="15787" y="19334"/>
                    <a:pt x="15750" y="19259"/>
                    <a:pt x="15693" y="19202"/>
                  </a:cubicBezTo>
                  <a:cubicBezTo>
                    <a:pt x="15637" y="19146"/>
                    <a:pt x="15600" y="19090"/>
                    <a:pt x="15544" y="19034"/>
                  </a:cubicBezTo>
                  <a:cubicBezTo>
                    <a:pt x="15450" y="18922"/>
                    <a:pt x="15356" y="18809"/>
                    <a:pt x="15244" y="18697"/>
                  </a:cubicBezTo>
                  <a:cubicBezTo>
                    <a:pt x="15235" y="18688"/>
                    <a:pt x="15226" y="18684"/>
                    <a:pt x="15216" y="18684"/>
                  </a:cubicBezTo>
                  <a:cubicBezTo>
                    <a:pt x="15185" y="18684"/>
                    <a:pt x="15159" y="18724"/>
                    <a:pt x="15188" y="18753"/>
                  </a:cubicBezTo>
                  <a:cubicBezTo>
                    <a:pt x="15281" y="18865"/>
                    <a:pt x="15375" y="18996"/>
                    <a:pt x="15469" y="19109"/>
                  </a:cubicBezTo>
                  <a:cubicBezTo>
                    <a:pt x="15506" y="19165"/>
                    <a:pt x="15544" y="19221"/>
                    <a:pt x="15581" y="19296"/>
                  </a:cubicBezTo>
                  <a:cubicBezTo>
                    <a:pt x="15618" y="19352"/>
                    <a:pt x="15656" y="19390"/>
                    <a:pt x="15712" y="19446"/>
                  </a:cubicBezTo>
                  <a:cubicBezTo>
                    <a:pt x="15450" y="19502"/>
                    <a:pt x="15188" y="19539"/>
                    <a:pt x="14926" y="19539"/>
                  </a:cubicBezTo>
                  <a:cubicBezTo>
                    <a:pt x="14794" y="19390"/>
                    <a:pt x="14663" y="19240"/>
                    <a:pt x="14532" y="19071"/>
                  </a:cubicBezTo>
                  <a:cubicBezTo>
                    <a:pt x="14523" y="19062"/>
                    <a:pt x="14514" y="19057"/>
                    <a:pt x="14504" y="19057"/>
                  </a:cubicBezTo>
                  <a:cubicBezTo>
                    <a:pt x="14495" y="19057"/>
                    <a:pt x="14485" y="19062"/>
                    <a:pt x="14476" y="19071"/>
                  </a:cubicBezTo>
                  <a:cubicBezTo>
                    <a:pt x="14457" y="19090"/>
                    <a:pt x="14457" y="19128"/>
                    <a:pt x="14476" y="19146"/>
                  </a:cubicBezTo>
                  <a:lnTo>
                    <a:pt x="14794" y="19539"/>
                  </a:lnTo>
                  <a:cubicBezTo>
                    <a:pt x="14626" y="19539"/>
                    <a:pt x="14439" y="19558"/>
                    <a:pt x="14270" y="19558"/>
                  </a:cubicBezTo>
                  <a:cubicBezTo>
                    <a:pt x="14233" y="19502"/>
                    <a:pt x="14177" y="19446"/>
                    <a:pt x="14139" y="19390"/>
                  </a:cubicBezTo>
                  <a:cubicBezTo>
                    <a:pt x="14083" y="19352"/>
                    <a:pt x="14045" y="19296"/>
                    <a:pt x="13989" y="19240"/>
                  </a:cubicBezTo>
                  <a:cubicBezTo>
                    <a:pt x="13896" y="19146"/>
                    <a:pt x="13802" y="19034"/>
                    <a:pt x="13708" y="18940"/>
                  </a:cubicBezTo>
                  <a:cubicBezTo>
                    <a:pt x="13699" y="18931"/>
                    <a:pt x="13685" y="18926"/>
                    <a:pt x="13671" y="18926"/>
                  </a:cubicBezTo>
                  <a:cubicBezTo>
                    <a:pt x="13657" y="18926"/>
                    <a:pt x="13643" y="18931"/>
                    <a:pt x="13633" y="18940"/>
                  </a:cubicBezTo>
                  <a:cubicBezTo>
                    <a:pt x="13615" y="18959"/>
                    <a:pt x="13615" y="18996"/>
                    <a:pt x="13633" y="19015"/>
                  </a:cubicBezTo>
                  <a:lnTo>
                    <a:pt x="13877" y="19334"/>
                  </a:lnTo>
                  <a:cubicBezTo>
                    <a:pt x="13933" y="19390"/>
                    <a:pt x="13971" y="19446"/>
                    <a:pt x="14008" y="19483"/>
                  </a:cubicBezTo>
                  <a:lnTo>
                    <a:pt x="14045" y="19558"/>
                  </a:lnTo>
                  <a:lnTo>
                    <a:pt x="13690" y="19558"/>
                  </a:lnTo>
                  <a:cubicBezTo>
                    <a:pt x="13690" y="19558"/>
                    <a:pt x="13690" y="19539"/>
                    <a:pt x="13690" y="19539"/>
                  </a:cubicBezTo>
                  <a:lnTo>
                    <a:pt x="13334" y="19090"/>
                  </a:lnTo>
                  <a:cubicBezTo>
                    <a:pt x="13324" y="19081"/>
                    <a:pt x="13310" y="19076"/>
                    <a:pt x="13294" y="19076"/>
                  </a:cubicBezTo>
                  <a:cubicBezTo>
                    <a:pt x="13278" y="19076"/>
                    <a:pt x="13259" y="19081"/>
                    <a:pt x="13240" y="19090"/>
                  </a:cubicBezTo>
                  <a:cubicBezTo>
                    <a:pt x="13221" y="19128"/>
                    <a:pt x="13221" y="19165"/>
                    <a:pt x="13240" y="19184"/>
                  </a:cubicBezTo>
                  <a:lnTo>
                    <a:pt x="13559" y="19558"/>
                  </a:lnTo>
                  <a:lnTo>
                    <a:pt x="13296" y="19558"/>
                  </a:lnTo>
                  <a:cubicBezTo>
                    <a:pt x="13278" y="19521"/>
                    <a:pt x="13259" y="19502"/>
                    <a:pt x="13240" y="19465"/>
                  </a:cubicBezTo>
                  <a:lnTo>
                    <a:pt x="13128" y="19296"/>
                  </a:lnTo>
                  <a:lnTo>
                    <a:pt x="12903" y="18978"/>
                  </a:lnTo>
                  <a:cubicBezTo>
                    <a:pt x="12892" y="18961"/>
                    <a:pt x="12876" y="18954"/>
                    <a:pt x="12860" y="18954"/>
                  </a:cubicBezTo>
                  <a:cubicBezTo>
                    <a:pt x="12822" y="18954"/>
                    <a:pt x="12783" y="18994"/>
                    <a:pt x="12809" y="19034"/>
                  </a:cubicBezTo>
                  <a:cubicBezTo>
                    <a:pt x="12884" y="19146"/>
                    <a:pt x="12959" y="19277"/>
                    <a:pt x="13034" y="19371"/>
                  </a:cubicBezTo>
                  <a:lnTo>
                    <a:pt x="13128" y="19539"/>
                  </a:lnTo>
                  <a:lnTo>
                    <a:pt x="13147" y="19558"/>
                  </a:lnTo>
                  <a:cubicBezTo>
                    <a:pt x="12903" y="19558"/>
                    <a:pt x="12678" y="19558"/>
                    <a:pt x="12435" y="19539"/>
                  </a:cubicBezTo>
                  <a:cubicBezTo>
                    <a:pt x="12435" y="19521"/>
                    <a:pt x="12435" y="19483"/>
                    <a:pt x="12416" y="19483"/>
                  </a:cubicBezTo>
                  <a:cubicBezTo>
                    <a:pt x="12379" y="19446"/>
                    <a:pt x="12360" y="19427"/>
                    <a:pt x="12323" y="19390"/>
                  </a:cubicBezTo>
                  <a:lnTo>
                    <a:pt x="12248" y="19315"/>
                  </a:lnTo>
                  <a:lnTo>
                    <a:pt x="12079" y="19128"/>
                  </a:lnTo>
                  <a:cubicBezTo>
                    <a:pt x="12066" y="19119"/>
                    <a:pt x="12054" y="19115"/>
                    <a:pt x="12042" y="19115"/>
                  </a:cubicBezTo>
                  <a:cubicBezTo>
                    <a:pt x="12002" y="19115"/>
                    <a:pt x="11975" y="19159"/>
                    <a:pt x="12004" y="19202"/>
                  </a:cubicBezTo>
                  <a:cubicBezTo>
                    <a:pt x="12060" y="19259"/>
                    <a:pt x="12117" y="19315"/>
                    <a:pt x="12173" y="19371"/>
                  </a:cubicBezTo>
                  <a:lnTo>
                    <a:pt x="12248" y="19465"/>
                  </a:lnTo>
                  <a:cubicBezTo>
                    <a:pt x="12266" y="19483"/>
                    <a:pt x="12285" y="19502"/>
                    <a:pt x="12304" y="19539"/>
                  </a:cubicBezTo>
                  <a:lnTo>
                    <a:pt x="12117" y="19539"/>
                  </a:lnTo>
                  <a:lnTo>
                    <a:pt x="11779" y="19521"/>
                  </a:lnTo>
                  <a:lnTo>
                    <a:pt x="11386" y="19109"/>
                  </a:lnTo>
                  <a:cubicBezTo>
                    <a:pt x="11377" y="19095"/>
                    <a:pt x="11365" y="19089"/>
                    <a:pt x="11354" y="19089"/>
                  </a:cubicBezTo>
                  <a:cubicBezTo>
                    <a:pt x="11320" y="19089"/>
                    <a:pt x="11288" y="19142"/>
                    <a:pt x="11330" y="19184"/>
                  </a:cubicBezTo>
                  <a:lnTo>
                    <a:pt x="11611" y="19521"/>
                  </a:lnTo>
                  <a:lnTo>
                    <a:pt x="10862" y="19483"/>
                  </a:lnTo>
                  <a:cubicBezTo>
                    <a:pt x="10824" y="19427"/>
                    <a:pt x="10787" y="19390"/>
                    <a:pt x="10731" y="19334"/>
                  </a:cubicBezTo>
                  <a:lnTo>
                    <a:pt x="10600" y="19184"/>
                  </a:lnTo>
                  <a:lnTo>
                    <a:pt x="10281" y="18903"/>
                  </a:lnTo>
                  <a:cubicBezTo>
                    <a:pt x="10269" y="18891"/>
                    <a:pt x="10256" y="18885"/>
                    <a:pt x="10244" y="18885"/>
                  </a:cubicBezTo>
                  <a:cubicBezTo>
                    <a:pt x="10199" y="18885"/>
                    <a:pt x="10162" y="18952"/>
                    <a:pt x="10206" y="18996"/>
                  </a:cubicBezTo>
                  <a:cubicBezTo>
                    <a:pt x="10281" y="19090"/>
                    <a:pt x="10375" y="19184"/>
                    <a:pt x="10469" y="19296"/>
                  </a:cubicBezTo>
                  <a:lnTo>
                    <a:pt x="10600" y="19427"/>
                  </a:lnTo>
                  <a:lnTo>
                    <a:pt x="10618" y="19483"/>
                  </a:lnTo>
                  <a:lnTo>
                    <a:pt x="10038" y="19446"/>
                  </a:lnTo>
                  <a:cubicBezTo>
                    <a:pt x="9944" y="19334"/>
                    <a:pt x="9851" y="19202"/>
                    <a:pt x="9757" y="19090"/>
                  </a:cubicBezTo>
                  <a:cubicBezTo>
                    <a:pt x="9748" y="19081"/>
                    <a:pt x="9739" y="19078"/>
                    <a:pt x="9729" y="19078"/>
                  </a:cubicBezTo>
                  <a:cubicBezTo>
                    <a:pt x="9699" y="19078"/>
                    <a:pt x="9672" y="19117"/>
                    <a:pt x="9701" y="19146"/>
                  </a:cubicBezTo>
                  <a:lnTo>
                    <a:pt x="9907" y="19427"/>
                  </a:lnTo>
                  <a:lnTo>
                    <a:pt x="9514" y="19408"/>
                  </a:lnTo>
                  <a:cubicBezTo>
                    <a:pt x="9382" y="19240"/>
                    <a:pt x="9270" y="19090"/>
                    <a:pt x="9139" y="18940"/>
                  </a:cubicBezTo>
                  <a:cubicBezTo>
                    <a:pt x="9134" y="18929"/>
                    <a:pt x="9123" y="18925"/>
                    <a:pt x="9112" y="18925"/>
                  </a:cubicBezTo>
                  <a:cubicBezTo>
                    <a:pt x="9086" y="18925"/>
                    <a:pt x="9056" y="18951"/>
                    <a:pt x="9083" y="18978"/>
                  </a:cubicBezTo>
                  <a:lnTo>
                    <a:pt x="9364" y="19390"/>
                  </a:lnTo>
                  <a:lnTo>
                    <a:pt x="8690" y="19334"/>
                  </a:lnTo>
                  <a:lnTo>
                    <a:pt x="8671" y="19315"/>
                  </a:lnTo>
                  <a:lnTo>
                    <a:pt x="8615" y="19277"/>
                  </a:lnTo>
                  <a:lnTo>
                    <a:pt x="8484" y="19146"/>
                  </a:lnTo>
                  <a:lnTo>
                    <a:pt x="8259" y="18922"/>
                  </a:lnTo>
                  <a:cubicBezTo>
                    <a:pt x="8250" y="18912"/>
                    <a:pt x="8235" y="18907"/>
                    <a:pt x="8221" y="18907"/>
                  </a:cubicBezTo>
                  <a:cubicBezTo>
                    <a:pt x="8207" y="18907"/>
                    <a:pt x="8193" y="18912"/>
                    <a:pt x="8184" y="18922"/>
                  </a:cubicBezTo>
                  <a:cubicBezTo>
                    <a:pt x="8165" y="18940"/>
                    <a:pt x="8165" y="18959"/>
                    <a:pt x="8184" y="18978"/>
                  </a:cubicBezTo>
                  <a:lnTo>
                    <a:pt x="8409" y="19240"/>
                  </a:lnTo>
                  <a:lnTo>
                    <a:pt x="8484" y="19334"/>
                  </a:lnTo>
                  <a:cubicBezTo>
                    <a:pt x="8315" y="19315"/>
                    <a:pt x="8165" y="19296"/>
                    <a:pt x="8015" y="19277"/>
                  </a:cubicBezTo>
                  <a:lnTo>
                    <a:pt x="7866" y="19277"/>
                  </a:lnTo>
                  <a:cubicBezTo>
                    <a:pt x="7791" y="19184"/>
                    <a:pt x="7735" y="19090"/>
                    <a:pt x="7660" y="18996"/>
                  </a:cubicBezTo>
                  <a:cubicBezTo>
                    <a:pt x="7650" y="18987"/>
                    <a:pt x="7636" y="18982"/>
                    <a:pt x="7622" y="18982"/>
                  </a:cubicBezTo>
                  <a:cubicBezTo>
                    <a:pt x="7608" y="18982"/>
                    <a:pt x="7594" y="18987"/>
                    <a:pt x="7585" y="18996"/>
                  </a:cubicBezTo>
                  <a:cubicBezTo>
                    <a:pt x="7566" y="19015"/>
                    <a:pt x="7566" y="19034"/>
                    <a:pt x="7585" y="19053"/>
                  </a:cubicBezTo>
                  <a:lnTo>
                    <a:pt x="7735" y="19259"/>
                  </a:lnTo>
                  <a:lnTo>
                    <a:pt x="7191" y="19202"/>
                  </a:lnTo>
                  <a:lnTo>
                    <a:pt x="7079" y="19071"/>
                  </a:lnTo>
                  <a:lnTo>
                    <a:pt x="6911" y="18828"/>
                  </a:lnTo>
                  <a:cubicBezTo>
                    <a:pt x="6892" y="18819"/>
                    <a:pt x="6878" y="18814"/>
                    <a:pt x="6866" y="18814"/>
                  </a:cubicBezTo>
                  <a:cubicBezTo>
                    <a:pt x="6854" y="18814"/>
                    <a:pt x="6845" y="18819"/>
                    <a:pt x="6836" y="18828"/>
                  </a:cubicBezTo>
                  <a:cubicBezTo>
                    <a:pt x="6798" y="18847"/>
                    <a:pt x="6798" y="18884"/>
                    <a:pt x="6817" y="18903"/>
                  </a:cubicBezTo>
                  <a:cubicBezTo>
                    <a:pt x="6873" y="18978"/>
                    <a:pt x="6929" y="19071"/>
                    <a:pt x="6985" y="19146"/>
                  </a:cubicBezTo>
                  <a:lnTo>
                    <a:pt x="7023" y="19184"/>
                  </a:lnTo>
                  <a:lnTo>
                    <a:pt x="6517" y="19128"/>
                  </a:lnTo>
                  <a:cubicBezTo>
                    <a:pt x="6442" y="19015"/>
                    <a:pt x="6367" y="18903"/>
                    <a:pt x="6274" y="18809"/>
                  </a:cubicBezTo>
                  <a:cubicBezTo>
                    <a:pt x="6264" y="18795"/>
                    <a:pt x="6253" y="18789"/>
                    <a:pt x="6241" y="18789"/>
                  </a:cubicBezTo>
                  <a:cubicBezTo>
                    <a:pt x="6206" y="18789"/>
                    <a:pt x="6171" y="18842"/>
                    <a:pt x="6199" y="18884"/>
                  </a:cubicBezTo>
                  <a:cubicBezTo>
                    <a:pt x="6274" y="18959"/>
                    <a:pt x="6330" y="19015"/>
                    <a:pt x="6367" y="19109"/>
                  </a:cubicBezTo>
                  <a:lnTo>
                    <a:pt x="5993" y="19053"/>
                  </a:lnTo>
                  <a:lnTo>
                    <a:pt x="5375" y="18978"/>
                  </a:lnTo>
                  <a:cubicBezTo>
                    <a:pt x="5375" y="18959"/>
                    <a:pt x="5375" y="18959"/>
                    <a:pt x="5356" y="18940"/>
                  </a:cubicBezTo>
                  <a:lnTo>
                    <a:pt x="5338" y="18922"/>
                  </a:lnTo>
                  <a:lnTo>
                    <a:pt x="5300" y="18903"/>
                  </a:lnTo>
                  <a:cubicBezTo>
                    <a:pt x="5263" y="18865"/>
                    <a:pt x="5244" y="18847"/>
                    <a:pt x="5225" y="18809"/>
                  </a:cubicBezTo>
                  <a:cubicBezTo>
                    <a:pt x="5169" y="18753"/>
                    <a:pt x="5132" y="18697"/>
                    <a:pt x="5094" y="18641"/>
                  </a:cubicBezTo>
                  <a:cubicBezTo>
                    <a:pt x="5075" y="18622"/>
                    <a:pt x="5038" y="18622"/>
                    <a:pt x="5019" y="18622"/>
                  </a:cubicBezTo>
                  <a:cubicBezTo>
                    <a:pt x="5000" y="18641"/>
                    <a:pt x="4982" y="18678"/>
                    <a:pt x="5000" y="18697"/>
                  </a:cubicBezTo>
                  <a:cubicBezTo>
                    <a:pt x="5038" y="18772"/>
                    <a:pt x="5094" y="18828"/>
                    <a:pt x="5132" y="18884"/>
                  </a:cubicBezTo>
                  <a:cubicBezTo>
                    <a:pt x="5150" y="18903"/>
                    <a:pt x="5169" y="18940"/>
                    <a:pt x="5188" y="18959"/>
                  </a:cubicBezTo>
                  <a:lnTo>
                    <a:pt x="4832" y="18903"/>
                  </a:lnTo>
                  <a:cubicBezTo>
                    <a:pt x="4738" y="18809"/>
                    <a:pt x="4645" y="18697"/>
                    <a:pt x="4570" y="18584"/>
                  </a:cubicBezTo>
                  <a:cubicBezTo>
                    <a:pt x="4564" y="18573"/>
                    <a:pt x="4556" y="18569"/>
                    <a:pt x="4546" y="18569"/>
                  </a:cubicBezTo>
                  <a:cubicBezTo>
                    <a:pt x="4525" y="18569"/>
                    <a:pt x="4500" y="18595"/>
                    <a:pt x="4514" y="18622"/>
                  </a:cubicBezTo>
                  <a:cubicBezTo>
                    <a:pt x="4570" y="18716"/>
                    <a:pt x="4626" y="18790"/>
                    <a:pt x="4701" y="18884"/>
                  </a:cubicBezTo>
                  <a:lnTo>
                    <a:pt x="4345" y="18828"/>
                  </a:lnTo>
                  <a:cubicBezTo>
                    <a:pt x="4364" y="18809"/>
                    <a:pt x="4364" y="18790"/>
                    <a:pt x="4345" y="18772"/>
                  </a:cubicBezTo>
                  <a:lnTo>
                    <a:pt x="4120" y="18453"/>
                  </a:lnTo>
                  <a:cubicBezTo>
                    <a:pt x="4107" y="18440"/>
                    <a:pt x="4084" y="18427"/>
                    <a:pt x="4066" y="18427"/>
                  </a:cubicBezTo>
                  <a:cubicBezTo>
                    <a:pt x="4058" y="18427"/>
                    <a:pt x="4051" y="18429"/>
                    <a:pt x="4045" y="18435"/>
                  </a:cubicBezTo>
                  <a:cubicBezTo>
                    <a:pt x="4008" y="18453"/>
                    <a:pt x="4008" y="18491"/>
                    <a:pt x="4027" y="18510"/>
                  </a:cubicBezTo>
                  <a:lnTo>
                    <a:pt x="4195" y="18772"/>
                  </a:lnTo>
                  <a:lnTo>
                    <a:pt x="4027" y="18753"/>
                  </a:lnTo>
                  <a:cubicBezTo>
                    <a:pt x="3914" y="18716"/>
                    <a:pt x="3802" y="18697"/>
                    <a:pt x="3690" y="18659"/>
                  </a:cubicBezTo>
                  <a:cubicBezTo>
                    <a:pt x="3652" y="18584"/>
                    <a:pt x="3596" y="18510"/>
                    <a:pt x="3558" y="18435"/>
                  </a:cubicBezTo>
                  <a:cubicBezTo>
                    <a:pt x="3545" y="18421"/>
                    <a:pt x="3523" y="18408"/>
                    <a:pt x="3504" y="18408"/>
                  </a:cubicBezTo>
                  <a:cubicBezTo>
                    <a:pt x="3496" y="18408"/>
                    <a:pt x="3489" y="18410"/>
                    <a:pt x="3484" y="18416"/>
                  </a:cubicBezTo>
                  <a:cubicBezTo>
                    <a:pt x="3446" y="18435"/>
                    <a:pt x="3446" y="18453"/>
                    <a:pt x="3465" y="18491"/>
                  </a:cubicBezTo>
                  <a:lnTo>
                    <a:pt x="3540" y="18622"/>
                  </a:lnTo>
                  <a:cubicBezTo>
                    <a:pt x="3446" y="18603"/>
                    <a:pt x="3371" y="18566"/>
                    <a:pt x="3278" y="18528"/>
                  </a:cubicBezTo>
                  <a:cubicBezTo>
                    <a:pt x="3184" y="18416"/>
                    <a:pt x="3109" y="18285"/>
                    <a:pt x="3053" y="18172"/>
                  </a:cubicBezTo>
                  <a:cubicBezTo>
                    <a:pt x="3042" y="18150"/>
                    <a:pt x="3024" y="18141"/>
                    <a:pt x="3005" y="18141"/>
                  </a:cubicBezTo>
                  <a:cubicBezTo>
                    <a:pt x="2961" y="18141"/>
                    <a:pt x="2914" y="18189"/>
                    <a:pt x="2941" y="18229"/>
                  </a:cubicBezTo>
                  <a:cubicBezTo>
                    <a:pt x="2978" y="18285"/>
                    <a:pt x="3015" y="18360"/>
                    <a:pt x="3072" y="18435"/>
                  </a:cubicBezTo>
                  <a:cubicBezTo>
                    <a:pt x="2903" y="18360"/>
                    <a:pt x="2735" y="18247"/>
                    <a:pt x="2603" y="18135"/>
                  </a:cubicBezTo>
                  <a:cubicBezTo>
                    <a:pt x="2379" y="17966"/>
                    <a:pt x="2173" y="17779"/>
                    <a:pt x="1985" y="17592"/>
                  </a:cubicBezTo>
                  <a:lnTo>
                    <a:pt x="1985" y="17592"/>
                  </a:lnTo>
                  <a:cubicBezTo>
                    <a:pt x="2117" y="17648"/>
                    <a:pt x="2248" y="17723"/>
                    <a:pt x="2397" y="17779"/>
                  </a:cubicBezTo>
                  <a:cubicBezTo>
                    <a:pt x="2809" y="17929"/>
                    <a:pt x="3259" y="18041"/>
                    <a:pt x="3690" y="18116"/>
                  </a:cubicBezTo>
                  <a:lnTo>
                    <a:pt x="3746" y="18116"/>
                  </a:lnTo>
                  <a:lnTo>
                    <a:pt x="3802" y="18135"/>
                  </a:lnTo>
                  <a:cubicBezTo>
                    <a:pt x="3989" y="18191"/>
                    <a:pt x="4176" y="18210"/>
                    <a:pt x="4364" y="18247"/>
                  </a:cubicBezTo>
                  <a:cubicBezTo>
                    <a:pt x="4738" y="18304"/>
                    <a:pt x="5094" y="18378"/>
                    <a:pt x="5469" y="18416"/>
                  </a:cubicBezTo>
                  <a:cubicBezTo>
                    <a:pt x="6218" y="18528"/>
                    <a:pt x="6967" y="18566"/>
                    <a:pt x="7716" y="18603"/>
                  </a:cubicBezTo>
                  <a:lnTo>
                    <a:pt x="7847" y="18603"/>
                  </a:lnTo>
                  <a:cubicBezTo>
                    <a:pt x="8690" y="18659"/>
                    <a:pt x="9532" y="18678"/>
                    <a:pt x="10375" y="18678"/>
                  </a:cubicBezTo>
                  <a:cubicBezTo>
                    <a:pt x="10937" y="18678"/>
                    <a:pt x="11499" y="18678"/>
                    <a:pt x="12060" y="18659"/>
                  </a:cubicBezTo>
                  <a:cubicBezTo>
                    <a:pt x="12491" y="18659"/>
                    <a:pt x="12922" y="18622"/>
                    <a:pt x="13371" y="18566"/>
                  </a:cubicBezTo>
                  <a:cubicBezTo>
                    <a:pt x="14177" y="18472"/>
                    <a:pt x="15038" y="18229"/>
                    <a:pt x="15637" y="17629"/>
                  </a:cubicBezTo>
                  <a:cubicBezTo>
                    <a:pt x="16349" y="16974"/>
                    <a:pt x="16517" y="16000"/>
                    <a:pt x="16611" y="15083"/>
                  </a:cubicBezTo>
                  <a:cubicBezTo>
                    <a:pt x="16723" y="13959"/>
                    <a:pt x="16817" y="12854"/>
                    <a:pt x="16892" y="11731"/>
                  </a:cubicBezTo>
                  <a:cubicBezTo>
                    <a:pt x="17042" y="9446"/>
                    <a:pt x="17117" y="7161"/>
                    <a:pt x="17117" y="4877"/>
                  </a:cubicBezTo>
                  <a:cubicBezTo>
                    <a:pt x="17117" y="4315"/>
                    <a:pt x="17117" y="3734"/>
                    <a:pt x="17098" y="3172"/>
                  </a:cubicBezTo>
                  <a:cubicBezTo>
                    <a:pt x="17098" y="2723"/>
                    <a:pt x="17060" y="2292"/>
                    <a:pt x="16986" y="1843"/>
                  </a:cubicBezTo>
                  <a:cubicBezTo>
                    <a:pt x="16986" y="1843"/>
                    <a:pt x="16986" y="1824"/>
                    <a:pt x="16986" y="1805"/>
                  </a:cubicBezTo>
                  <a:close/>
                  <a:moveTo>
                    <a:pt x="9491" y="0"/>
                  </a:moveTo>
                  <a:cubicBezTo>
                    <a:pt x="9198" y="0"/>
                    <a:pt x="8906" y="3"/>
                    <a:pt x="8615" y="8"/>
                  </a:cubicBezTo>
                  <a:cubicBezTo>
                    <a:pt x="6424" y="64"/>
                    <a:pt x="4233" y="307"/>
                    <a:pt x="2098" y="775"/>
                  </a:cubicBezTo>
                  <a:cubicBezTo>
                    <a:pt x="1836" y="832"/>
                    <a:pt x="1573" y="888"/>
                    <a:pt x="1330" y="963"/>
                  </a:cubicBezTo>
                  <a:cubicBezTo>
                    <a:pt x="1105" y="1000"/>
                    <a:pt x="918" y="1113"/>
                    <a:pt x="768" y="1262"/>
                  </a:cubicBezTo>
                  <a:cubicBezTo>
                    <a:pt x="618" y="1487"/>
                    <a:pt x="544" y="1731"/>
                    <a:pt x="525" y="1993"/>
                  </a:cubicBezTo>
                  <a:cubicBezTo>
                    <a:pt x="487" y="2255"/>
                    <a:pt x="469" y="2536"/>
                    <a:pt x="431" y="2798"/>
                  </a:cubicBezTo>
                  <a:cubicBezTo>
                    <a:pt x="300" y="3940"/>
                    <a:pt x="188" y="5064"/>
                    <a:pt x="132" y="6187"/>
                  </a:cubicBezTo>
                  <a:cubicBezTo>
                    <a:pt x="0" y="8453"/>
                    <a:pt x="0" y="10719"/>
                    <a:pt x="150" y="12985"/>
                  </a:cubicBezTo>
                  <a:cubicBezTo>
                    <a:pt x="188" y="13510"/>
                    <a:pt x="225" y="14034"/>
                    <a:pt x="281" y="14558"/>
                  </a:cubicBezTo>
                  <a:cubicBezTo>
                    <a:pt x="319" y="15008"/>
                    <a:pt x="412" y="15457"/>
                    <a:pt x="562" y="15888"/>
                  </a:cubicBezTo>
                  <a:cubicBezTo>
                    <a:pt x="637" y="16150"/>
                    <a:pt x="768" y="16393"/>
                    <a:pt x="918" y="16637"/>
                  </a:cubicBezTo>
                  <a:cubicBezTo>
                    <a:pt x="1143" y="17086"/>
                    <a:pt x="1424" y="17498"/>
                    <a:pt x="1779" y="17854"/>
                  </a:cubicBezTo>
                  <a:cubicBezTo>
                    <a:pt x="2117" y="18210"/>
                    <a:pt x="2491" y="18510"/>
                    <a:pt x="2922" y="18734"/>
                  </a:cubicBezTo>
                  <a:cubicBezTo>
                    <a:pt x="3521" y="18996"/>
                    <a:pt x="4158" y="19146"/>
                    <a:pt x="4794" y="19202"/>
                  </a:cubicBezTo>
                  <a:cubicBezTo>
                    <a:pt x="5506" y="19315"/>
                    <a:pt x="6199" y="19408"/>
                    <a:pt x="6911" y="19483"/>
                  </a:cubicBezTo>
                  <a:cubicBezTo>
                    <a:pt x="8296" y="19633"/>
                    <a:pt x="9701" y="19764"/>
                    <a:pt x="11087" y="19820"/>
                  </a:cubicBezTo>
                  <a:cubicBezTo>
                    <a:pt x="11798" y="19858"/>
                    <a:pt x="12491" y="19877"/>
                    <a:pt x="13221" y="19895"/>
                  </a:cubicBezTo>
                  <a:cubicBezTo>
                    <a:pt x="13376" y="19900"/>
                    <a:pt x="13530" y="19902"/>
                    <a:pt x="13685" y="19902"/>
                  </a:cubicBezTo>
                  <a:cubicBezTo>
                    <a:pt x="14150" y="19902"/>
                    <a:pt x="14617" y="19881"/>
                    <a:pt x="15094" y="19839"/>
                  </a:cubicBezTo>
                  <a:cubicBezTo>
                    <a:pt x="15637" y="19802"/>
                    <a:pt x="16180" y="19652"/>
                    <a:pt x="16667" y="19371"/>
                  </a:cubicBezTo>
                  <a:cubicBezTo>
                    <a:pt x="17135" y="19090"/>
                    <a:pt x="17491" y="18641"/>
                    <a:pt x="17678" y="18116"/>
                  </a:cubicBezTo>
                  <a:cubicBezTo>
                    <a:pt x="17847" y="17573"/>
                    <a:pt x="17959" y="17011"/>
                    <a:pt x="18015" y="16431"/>
                  </a:cubicBezTo>
                  <a:cubicBezTo>
                    <a:pt x="18090" y="15738"/>
                    <a:pt x="18184" y="15045"/>
                    <a:pt x="18259" y="14352"/>
                  </a:cubicBezTo>
                  <a:cubicBezTo>
                    <a:pt x="18633" y="11525"/>
                    <a:pt x="18802" y="8678"/>
                    <a:pt x="18783" y="5832"/>
                  </a:cubicBezTo>
                  <a:cubicBezTo>
                    <a:pt x="18783" y="5495"/>
                    <a:pt x="18765" y="5176"/>
                    <a:pt x="18727" y="4858"/>
                  </a:cubicBezTo>
                  <a:cubicBezTo>
                    <a:pt x="18690" y="4577"/>
                    <a:pt x="18615" y="4296"/>
                    <a:pt x="18521" y="4034"/>
                  </a:cubicBezTo>
                  <a:cubicBezTo>
                    <a:pt x="18334" y="3584"/>
                    <a:pt x="18109" y="3135"/>
                    <a:pt x="17847" y="2723"/>
                  </a:cubicBezTo>
                  <a:cubicBezTo>
                    <a:pt x="17603" y="2311"/>
                    <a:pt x="17341" y="1918"/>
                    <a:pt x="17042" y="1543"/>
                  </a:cubicBezTo>
                  <a:cubicBezTo>
                    <a:pt x="16948" y="1412"/>
                    <a:pt x="16836" y="1281"/>
                    <a:pt x="16723" y="1150"/>
                  </a:cubicBezTo>
                  <a:cubicBezTo>
                    <a:pt x="16648" y="1019"/>
                    <a:pt x="16555" y="888"/>
                    <a:pt x="16424" y="775"/>
                  </a:cubicBezTo>
                  <a:cubicBezTo>
                    <a:pt x="16068" y="476"/>
                    <a:pt x="15600" y="307"/>
                    <a:pt x="15132" y="289"/>
                  </a:cubicBezTo>
                  <a:cubicBezTo>
                    <a:pt x="14064" y="158"/>
                    <a:pt x="12959" y="83"/>
                    <a:pt x="11892" y="45"/>
                  </a:cubicBezTo>
                  <a:cubicBezTo>
                    <a:pt x="11097" y="18"/>
                    <a:pt x="10292" y="0"/>
                    <a:pt x="949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9" name="Google Shape;6449;p120"/>
            <p:cNvSpPr/>
            <p:nvPr/>
          </p:nvSpPr>
          <p:spPr>
            <a:xfrm>
              <a:off x="4220016" y="1611877"/>
              <a:ext cx="282049" cy="144838"/>
            </a:xfrm>
            <a:custGeom>
              <a:avLst/>
              <a:gdLst/>
              <a:ahLst/>
              <a:cxnLst/>
              <a:rect l="l" t="t" r="r" b="b"/>
              <a:pathLst>
                <a:path w="16124" h="8280" extrusionOk="0">
                  <a:moveTo>
                    <a:pt x="16124" y="0"/>
                  </a:moveTo>
                  <a:lnTo>
                    <a:pt x="16124" y="0"/>
                  </a:lnTo>
                  <a:cubicBezTo>
                    <a:pt x="16086" y="281"/>
                    <a:pt x="16049" y="562"/>
                    <a:pt x="15974" y="843"/>
                  </a:cubicBezTo>
                  <a:cubicBezTo>
                    <a:pt x="15862" y="1517"/>
                    <a:pt x="15656" y="2154"/>
                    <a:pt x="15506" y="2809"/>
                  </a:cubicBezTo>
                  <a:cubicBezTo>
                    <a:pt x="15356" y="3539"/>
                    <a:pt x="15169" y="4270"/>
                    <a:pt x="14944" y="4981"/>
                  </a:cubicBezTo>
                  <a:cubicBezTo>
                    <a:pt x="14813" y="5468"/>
                    <a:pt x="14570" y="5918"/>
                    <a:pt x="14232" y="6292"/>
                  </a:cubicBezTo>
                  <a:cubicBezTo>
                    <a:pt x="13858" y="6685"/>
                    <a:pt x="13334" y="6910"/>
                    <a:pt x="12772" y="6910"/>
                  </a:cubicBezTo>
                  <a:cubicBezTo>
                    <a:pt x="12229" y="6910"/>
                    <a:pt x="11648" y="7004"/>
                    <a:pt x="11086" y="7022"/>
                  </a:cubicBezTo>
                  <a:cubicBezTo>
                    <a:pt x="10877" y="7026"/>
                    <a:pt x="10667" y="7027"/>
                    <a:pt x="10456" y="7027"/>
                  </a:cubicBezTo>
                  <a:cubicBezTo>
                    <a:pt x="9369" y="7027"/>
                    <a:pt x="8274" y="6986"/>
                    <a:pt x="7191" y="6891"/>
                  </a:cubicBezTo>
                  <a:cubicBezTo>
                    <a:pt x="5431" y="6760"/>
                    <a:pt x="3671" y="6611"/>
                    <a:pt x="1929" y="6311"/>
                  </a:cubicBezTo>
                  <a:cubicBezTo>
                    <a:pt x="1573" y="6273"/>
                    <a:pt x="1255" y="6142"/>
                    <a:pt x="974" y="5936"/>
                  </a:cubicBezTo>
                  <a:cubicBezTo>
                    <a:pt x="824" y="5768"/>
                    <a:pt x="693" y="5581"/>
                    <a:pt x="618" y="5375"/>
                  </a:cubicBezTo>
                  <a:cubicBezTo>
                    <a:pt x="487" y="5075"/>
                    <a:pt x="393" y="4794"/>
                    <a:pt x="262" y="4494"/>
                  </a:cubicBezTo>
                  <a:cubicBezTo>
                    <a:pt x="150" y="4288"/>
                    <a:pt x="75" y="4064"/>
                    <a:pt x="0" y="3839"/>
                  </a:cubicBezTo>
                  <a:lnTo>
                    <a:pt x="0" y="3839"/>
                  </a:lnTo>
                  <a:cubicBezTo>
                    <a:pt x="0" y="3951"/>
                    <a:pt x="19" y="4082"/>
                    <a:pt x="38" y="4214"/>
                  </a:cubicBezTo>
                  <a:cubicBezTo>
                    <a:pt x="131" y="5037"/>
                    <a:pt x="281" y="5955"/>
                    <a:pt x="843" y="6592"/>
                  </a:cubicBezTo>
                  <a:cubicBezTo>
                    <a:pt x="1423" y="7247"/>
                    <a:pt x="2360" y="7509"/>
                    <a:pt x="3202" y="7678"/>
                  </a:cubicBezTo>
                  <a:cubicBezTo>
                    <a:pt x="3240" y="7678"/>
                    <a:pt x="3259" y="7697"/>
                    <a:pt x="3277" y="7697"/>
                  </a:cubicBezTo>
                  <a:lnTo>
                    <a:pt x="3352" y="7697"/>
                  </a:lnTo>
                  <a:cubicBezTo>
                    <a:pt x="3558" y="7734"/>
                    <a:pt x="3764" y="7790"/>
                    <a:pt x="3970" y="7828"/>
                  </a:cubicBezTo>
                  <a:cubicBezTo>
                    <a:pt x="4551" y="7921"/>
                    <a:pt x="5150" y="8015"/>
                    <a:pt x="5749" y="8090"/>
                  </a:cubicBezTo>
                  <a:cubicBezTo>
                    <a:pt x="7126" y="8216"/>
                    <a:pt x="8513" y="8280"/>
                    <a:pt x="9894" y="8280"/>
                  </a:cubicBezTo>
                  <a:cubicBezTo>
                    <a:pt x="10355" y="8280"/>
                    <a:pt x="10815" y="8272"/>
                    <a:pt x="11274" y="8258"/>
                  </a:cubicBezTo>
                  <a:cubicBezTo>
                    <a:pt x="12116" y="8221"/>
                    <a:pt x="12978" y="8202"/>
                    <a:pt x="13802" y="7921"/>
                  </a:cubicBezTo>
                  <a:cubicBezTo>
                    <a:pt x="14158" y="7790"/>
                    <a:pt x="14513" y="7603"/>
                    <a:pt x="14794" y="7341"/>
                  </a:cubicBezTo>
                  <a:cubicBezTo>
                    <a:pt x="15113" y="7060"/>
                    <a:pt x="15356" y="6685"/>
                    <a:pt x="15506" y="6292"/>
                  </a:cubicBezTo>
                  <a:cubicBezTo>
                    <a:pt x="15637" y="5843"/>
                    <a:pt x="15731" y="5375"/>
                    <a:pt x="15768" y="4925"/>
                  </a:cubicBezTo>
                  <a:cubicBezTo>
                    <a:pt x="15824" y="4382"/>
                    <a:pt x="15862" y="3839"/>
                    <a:pt x="15918" y="3296"/>
                  </a:cubicBezTo>
                  <a:cubicBezTo>
                    <a:pt x="15993" y="2191"/>
                    <a:pt x="16068" y="1086"/>
                    <a:pt x="161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0" name="Google Shape;6450;p120"/>
            <p:cNvSpPr/>
            <p:nvPr/>
          </p:nvSpPr>
          <p:spPr>
            <a:xfrm>
              <a:off x="4231141" y="1454445"/>
              <a:ext cx="256195" cy="232125"/>
            </a:xfrm>
            <a:custGeom>
              <a:avLst/>
              <a:gdLst/>
              <a:ahLst/>
              <a:cxnLst/>
              <a:rect l="l" t="t" r="r" b="b"/>
              <a:pathLst>
                <a:path w="14646" h="13270" extrusionOk="0">
                  <a:moveTo>
                    <a:pt x="14383" y="498"/>
                  </a:moveTo>
                  <a:cubicBezTo>
                    <a:pt x="14177" y="573"/>
                    <a:pt x="14177" y="873"/>
                    <a:pt x="14383" y="948"/>
                  </a:cubicBezTo>
                  <a:cubicBezTo>
                    <a:pt x="14645" y="910"/>
                    <a:pt x="14645" y="517"/>
                    <a:pt x="14383" y="498"/>
                  </a:cubicBezTo>
                  <a:close/>
                  <a:moveTo>
                    <a:pt x="3327" y="1589"/>
                  </a:moveTo>
                  <a:cubicBezTo>
                    <a:pt x="3283" y="1589"/>
                    <a:pt x="3241" y="1594"/>
                    <a:pt x="3203" y="1603"/>
                  </a:cubicBezTo>
                  <a:cubicBezTo>
                    <a:pt x="3128" y="1603"/>
                    <a:pt x="3053" y="1622"/>
                    <a:pt x="2997" y="1659"/>
                  </a:cubicBezTo>
                  <a:cubicBezTo>
                    <a:pt x="2847" y="1678"/>
                    <a:pt x="2716" y="1734"/>
                    <a:pt x="2585" y="1809"/>
                  </a:cubicBezTo>
                  <a:cubicBezTo>
                    <a:pt x="2484" y="1877"/>
                    <a:pt x="2535" y="2020"/>
                    <a:pt x="2642" y="2020"/>
                  </a:cubicBezTo>
                  <a:cubicBezTo>
                    <a:pt x="2654" y="2020"/>
                    <a:pt x="2666" y="2019"/>
                    <a:pt x="2679" y="2015"/>
                  </a:cubicBezTo>
                  <a:lnTo>
                    <a:pt x="2772" y="2015"/>
                  </a:lnTo>
                  <a:lnTo>
                    <a:pt x="2866" y="1996"/>
                  </a:lnTo>
                  <a:lnTo>
                    <a:pt x="2978" y="1978"/>
                  </a:lnTo>
                  <a:lnTo>
                    <a:pt x="3222" y="1978"/>
                  </a:lnTo>
                  <a:cubicBezTo>
                    <a:pt x="3269" y="1987"/>
                    <a:pt x="3311" y="1992"/>
                    <a:pt x="3351" y="1992"/>
                  </a:cubicBezTo>
                  <a:cubicBezTo>
                    <a:pt x="3390" y="1992"/>
                    <a:pt x="3428" y="1987"/>
                    <a:pt x="3465" y="1978"/>
                  </a:cubicBezTo>
                  <a:cubicBezTo>
                    <a:pt x="3540" y="1959"/>
                    <a:pt x="3596" y="1884"/>
                    <a:pt x="3596" y="1809"/>
                  </a:cubicBezTo>
                  <a:cubicBezTo>
                    <a:pt x="3615" y="1715"/>
                    <a:pt x="3578" y="1622"/>
                    <a:pt x="3484" y="1603"/>
                  </a:cubicBezTo>
                  <a:lnTo>
                    <a:pt x="3465" y="1603"/>
                  </a:lnTo>
                  <a:cubicBezTo>
                    <a:pt x="3419" y="1594"/>
                    <a:pt x="3372" y="1589"/>
                    <a:pt x="3327" y="1589"/>
                  </a:cubicBezTo>
                  <a:close/>
                  <a:moveTo>
                    <a:pt x="4683" y="2221"/>
                  </a:moveTo>
                  <a:cubicBezTo>
                    <a:pt x="4664" y="2221"/>
                    <a:pt x="4645" y="2221"/>
                    <a:pt x="4626" y="2240"/>
                  </a:cubicBezTo>
                  <a:lnTo>
                    <a:pt x="4589" y="2240"/>
                  </a:lnTo>
                  <a:cubicBezTo>
                    <a:pt x="4570" y="2258"/>
                    <a:pt x="4552" y="2258"/>
                    <a:pt x="4533" y="2277"/>
                  </a:cubicBezTo>
                  <a:lnTo>
                    <a:pt x="4514" y="2296"/>
                  </a:lnTo>
                  <a:lnTo>
                    <a:pt x="4495" y="2333"/>
                  </a:lnTo>
                  <a:cubicBezTo>
                    <a:pt x="4477" y="2352"/>
                    <a:pt x="4458" y="2371"/>
                    <a:pt x="4458" y="2390"/>
                  </a:cubicBezTo>
                  <a:cubicBezTo>
                    <a:pt x="4420" y="2446"/>
                    <a:pt x="4420" y="2502"/>
                    <a:pt x="4458" y="2539"/>
                  </a:cubicBezTo>
                  <a:cubicBezTo>
                    <a:pt x="4458" y="2577"/>
                    <a:pt x="4477" y="2596"/>
                    <a:pt x="4495" y="2614"/>
                  </a:cubicBezTo>
                  <a:lnTo>
                    <a:pt x="4533" y="2633"/>
                  </a:lnTo>
                  <a:cubicBezTo>
                    <a:pt x="4570" y="2652"/>
                    <a:pt x="4589" y="2670"/>
                    <a:pt x="4626" y="2670"/>
                  </a:cubicBezTo>
                  <a:lnTo>
                    <a:pt x="4683" y="2670"/>
                  </a:lnTo>
                  <a:cubicBezTo>
                    <a:pt x="4720" y="2652"/>
                    <a:pt x="4758" y="2633"/>
                    <a:pt x="4776" y="2614"/>
                  </a:cubicBezTo>
                  <a:lnTo>
                    <a:pt x="4795" y="2596"/>
                  </a:lnTo>
                  <a:lnTo>
                    <a:pt x="4814" y="2558"/>
                  </a:lnTo>
                  <a:cubicBezTo>
                    <a:pt x="4832" y="2558"/>
                    <a:pt x="4851" y="2539"/>
                    <a:pt x="4851" y="2521"/>
                  </a:cubicBezTo>
                  <a:lnTo>
                    <a:pt x="4870" y="2483"/>
                  </a:lnTo>
                  <a:lnTo>
                    <a:pt x="4889" y="2446"/>
                  </a:lnTo>
                  <a:cubicBezTo>
                    <a:pt x="4889" y="2427"/>
                    <a:pt x="4889" y="2390"/>
                    <a:pt x="4889" y="2371"/>
                  </a:cubicBezTo>
                  <a:cubicBezTo>
                    <a:pt x="4889" y="2352"/>
                    <a:pt x="4889" y="2333"/>
                    <a:pt x="4870" y="2333"/>
                  </a:cubicBezTo>
                  <a:cubicBezTo>
                    <a:pt x="4870" y="2296"/>
                    <a:pt x="4851" y="2277"/>
                    <a:pt x="4832" y="2258"/>
                  </a:cubicBezTo>
                  <a:lnTo>
                    <a:pt x="4795" y="2240"/>
                  </a:lnTo>
                  <a:lnTo>
                    <a:pt x="4758" y="2221"/>
                  </a:lnTo>
                  <a:close/>
                  <a:moveTo>
                    <a:pt x="12492" y="2539"/>
                  </a:moveTo>
                  <a:cubicBezTo>
                    <a:pt x="12211" y="2539"/>
                    <a:pt x="12211" y="2951"/>
                    <a:pt x="12492" y="2951"/>
                  </a:cubicBezTo>
                  <a:cubicBezTo>
                    <a:pt x="12754" y="2951"/>
                    <a:pt x="12754" y="2539"/>
                    <a:pt x="12492" y="2539"/>
                  </a:cubicBezTo>
                  <a:close/>
                  <a:moveTo>
                    <a:pt x="3297" y="3682"/>
                  </a:moveTo>
                  <a:cubicBezTo>
                    <a:pt x="3035" y="3682"/>
                    <a:pt x="3035" y="4075"/>
                    <a:pt x="3297" y="4075"/>
                  </a:cubicBezTo>
                  <a:cubicBezTo>
                    <a:pt x="3559" y="4056"/>
                    <a:pt x="3559" y="3682"/>
                    <a:pt x="3297" y="3682"/>
                  </a:cubicBezTo>
                  <a:close/>
                  <a:moveTo>
                    <a:pt x="4495" y="4075"/>
                  </a:moveTo>
                  <a:cubicBezTo>
                    <a:pt x="4296" y="4075"/>
                    <a:pt x="4290" y="4357"/>
                    <a:pt x="4477" y="4357"/>
                  </a:cubicBezTo>
                  <a:cubicBezTo>
                    <a:pt x="4483" y="4357"/>
                    <a:pt x="4489" y="4356"/>
                    <a:pt x="4495" y="4356"/>
                  </a:cubicBezTo>
                  <a:cubicBezTo>
                    <a:pt x="4683" y="4356"/>
                    <a:pt x="4683" y="4075"/>
                    <a:pt x="4495" y="4075"/>
                  </a:cubicBezTo>
                  <a:close/>
                  <a:moveTo>
                    <a:pt x="8709" y="4000"/>
                  </a:moveTo>
                  <a:cubicBezTo>
                    <a:pt x="8671" y="4019"/>
                    <a:pt x="8634" y="4037"/>
                    <a:pt x="8615" y="4056"/>
                  </a:cubicBezTo>
                  <a:lnTo>
                    <a:pt x="8540" y="4131"/>
                  </a:lnTo>
                  <a:cubicBezTo>
                    <a:pt x="8522" y="4150"/>
                    <a:pt x="8503" y="4169"/>
                    <a:pt x="8503" y="4206"/>
                  </a:cubicBezTo>
                  <a:cubicBezTo>
                    <a:pt x="8484" y="4225"/>
                    <a:pt x="8484" y="4262"/>
                    <a:pt x="8484" y="4281"/>
                  </a:cubicBezTo>
                  <a:cubicBezTo>
                    <a:pt x="8484" y="4318"/>
                    <a:pt x="8484" y="4337"/>
                    <a:pt x="8503" y="4375"/>
                  </a:cubicBezTo>
                  <a:cubicBezTo>
                    <a:pt x="8503" y="4393"/>
                    <a:pt x="8522" y="4412"/>
                    <a:pt x="8540" y="4431"/>
                  </a:cubicBezTo>
                  <a:lnTo>
                    <a:pt x="8596" y="4468"/>
                  </a:lnTo>
                  <a:cubicBezTo>
                    <a:pt x="8615" y="4487"/>
                    <a:pt x="8653" y="4506"/>
                    <a:pt x="8690" y="4506"/>
                  </a:cubicBezTo>
                  <a:lnTo>
                    <a:pt x="8746" y="4506"/>
                  </a:lnTo>
                  <a:cubicBezTo>
                    <a:pt x="8784" y="4487"/>
                    <a:pt x="8821" y="4468"/>
                    <a:pt x="8840" y="4449"/>
                  </a:cubicBezTo>
                  <a:lnTo>
                    <a:pt x="8915" y="4375"/>
                  </a:lnTo>
                  <a:cubicBezTo>
                    <a:pt x="8952" y="4356"/>
                    <a:pt x="8952" y="4337"/>
                    <a:pt x="8971" y="4318"/>
                  </a:cubicBezTo>
                  <a:cubicBezTo>
                    <a:pt x="8990" y="4281"/>
                    <a:pt x="8990" y="4262"/>
                    <a:pt x="8990" y="4225"/>
                  </a:cubicBezTo>
                  <a:cubicBezTo>
                    <a:pt x="8990" y="4187"/>
                    <a:pt x="8990" y="4169"/>
                    <a:pt x="8971" y="4150"/>
                  </a:cubicBezTo>
                  <a:cubicBezTo>
                    <a:pt x="8952" y="4112"/>
                    <a:pt x="8952" y="4094"/>
                    <a:pt x="8915" y="4056"/>
                  </a:cubicBezTo>
                  <a:lnTo>
                    <a:pt x="8877" y="4037"/>
                  </a:lnTo>
                  <a:cubicBezTo>
                    <a:pt x="8840" y="4019"/>
                    <a:pt x="8802" y="4000"/>
                    <a:pt x="8765" y="4000"/>
                  </a:cubicBezTo>
                  <a:close/>
                  <a:moveTo>
                    <a:pt x="9304" y="0"/>
                  </a:moveTo>
                  <a:cubicBezTo>
                    <a:pt x="8373" y="0"/>
                    <a:pt x="7444" y="29"/>
                    <a:pt x="6518" y="86"/>
                  </a:cubicBezTo>
                  <a:cubicBezTo>
                    <a:pt x="5450" y="161"/>
                    <a:pt x="4383" y="255"/>
                    <a:pt x="3316" y="405"/>
                  </a:cubicBezTo>
                  <a:cubicBezTo>
                    <a:pt x="2791" y="479"/>
                    <a:pt x="2248" y="554"/>
                    <a:pt x="1705" y="648"/>
                  </a:cubicBezTo>
                  <a:cubicBezTo>
                    <a:pt x="1331" y="723"/>
                    <a:pt x="881" y="817"/>
                    <a:pt x="619" y="1135"/>
                  </a:cubicBezTo>
                  <a:cubicBezTo>
                    <a:pt x="488" y="1341"/>
                    <a:pt x="413" y="1584"/>
                    <a:pt x="413" y="1846"/>
                  </a:cubicBezTo>
                  <a:cubicBezTo>
                    <a:pt x="394" y="2146"/>
                    <a:pt x="375" y="2446"/>
                    <a:pt x="357" y="2745"/>
                  </a:cubicBezTo>
                  <a:cubicBezTo>
                    <a:pt x="338" y="3345"/>
                    <a:pt x="375" y="3963"/>
                    <a:pt x="357" y="4562"/>
                  </a:cubicBezTo>
                  <a:cubicBezTo>
                    <a:pt x="357" y="4627"/>
                    <a:pt x="408" y="4660"/>
                    <a:pt x="460" y="4660"/>
                  </a:cubicBezTo>
                  <a:cubicBezTo>
                    <a:pt x="511" y="4660"/>
                    <a:pt x="563" y="4627"/>
                    <a:pt x="563" y="4562"/>
                  </a:cubicBezTo>
                  <a:cubicBezTo>
                    <a:pt x="619" y="4037"/>
                    <a:pt x="713" y="3532"/>
                    <a:pt x="769" y="3008"/>
                  </a:cubicBezTo>
                  <a:cubicBezTo>
                    <a:pt x="787" y="2764"/>
                    <a:pt x="806" y="2502"/>
                    <a:pt x="825" y="2240"/>
                  </a:cubicBezTo>
                  <a:cubicBezTo>
                    <a:pt x="806" y="1996"/>
                    <a:pt x="844" y="1772"/>
                    <a:pt x="900" y="1528"/>
                  </a:cubicBezTo>
                  <a:cubicBezTo>
                    <a:pt x="1012" y="1191"/>
                    <a:pt x="1480" y="1135"/>
                    <a:pt x="1780" y="1079"/>
                  </a:cubicBezTo>
                  <a:cubicBezTo>
                    <a:pt x="2286" y="985"/>
                    <a:pt x="2791" y="910"/>
                    <a:pt x="3297" y="854"/>
                  </a:cubicBezTo>
                  <a:cubicBezTo>
                    <a:pt x="5211" y="573"/>
                    <a:pt x="7125" y="440"/>
                    <a:pt x="9055" y="440"/>
                  </a:cubicBezTo>
                  <a:cubicBezTo>
                    <a:pt x="9183" y="440"/>
                    <a:pt x="9311" y="441"/>
                    <a:pt x="9439" y="442"/>
                  </a:cubicBezTo>
                  <a:cubicBezTo>
                    <a:pt x="10600" y="442"/>
                    <a:pt x="11761" y="479"/>
                    <a:pt x="12904" y="592"/>
                  </a:cubicBezTo>
                  <a:cubicBezTo>
                    <a:pt x="12910" y="592"/>
                    <a:pt x="12915" y="592"/>
                    <a:pt x="12921" y="592"/>
                  </a:cubicBezTo>
                  <a:cubicBezTo>
                    <a:pt x="13184" y="592"/>
                    <a:pt x="13179" y="179"/>
                    <a:pt x="12904" y="142"/>
                  </a:cubicBezTo>
                  <a:cubicBezTo>
                    <a:pt x="11703" y="48"/>
                    <a:pt x="10502" y="0"/>
                    <a:pt x="9304" y="0"/>
                  </a:cubicBezTo>
                  <a:close/>
                  <a:moveTo>
                    <a:pt x="3859" y="5498"/>
                  </a:moveTo>
                  <a:cubicBezTo>
                    <a:pt x="3690" y="5517"/>
                    <a:pt x="3690" y="5742"/>
                    <a:pt x="3859" y="5760"/>
                  </a:cubicBezTo>
                  <a:cubicBezTo>
                    <a:pt x="4008" y="5742"/>
                    <a:pt x="4008" y="5517"/>
                    <a:pt x="3859" y="5498"/>
                  </a:cubicBezTo>
                  <a:close/>
                  <a:moveTo>
                    <a:pt x="4121" y="6772"/>
                  </a:moveTo>
                  <a:cubicBezTo>
                    <a:pt x="3990" y="6772"/>
                    <a:pt x="3990" y="6996"/>
                    <a:pt x="4121" y="6996"/>
                  </a:cubicBezTo>
                  <a:cubicBezTo>
                    <a:pt x="4271" y="6996"/>
                    <a:pt x="4289" y="6790"/>
                    <a:pt x="4140" y="6772"/>
                  </a:cubicBezTo>
                  <a:close/>
                  <a:moveTo>
                    <a:pt x="6312" y="7296"/>
                  </a:moveTo>
                  <a:cubicBezTo>
                    <a:pt x="6106" y="7371"/>
                    <a:pt x="6106" y="7670"/>
                    <a:pt x="6312" y="7745"/>
                  </a:cubicBezTo>
                  <a:cubicBezTo>
                    <a:pt x="6574" y="7708"/>
                    <a:pt x="6574" y="7333"/>
                    <a:pt x="6312" y="7296"/>
                  </a:cubicBezTo>
                  <a:close/>
                  <a:moveTo>
                    <a:pt x="4140" y="8008"/>
                  </a:moveTo>
                  <a:cubicBezTo>
                    <a:pt x="3971" y="8026"/>
                    <a:pt x="3971" y="8270"/>
                    <a:pt x="4140" y="8307"/>
                  </a:cubicBezTo>
                  <a:cubicBezTo>
                    <a:pt x="4308" y="8270"/>
                    <a:pt x="4308" y="8026"/>
                    <a:pt x="4140" y="8008"/>
                  </a:cubicBezTo>
                  <a:close/>
                  <a:moveTo>
                    <a:pt x="9753" y="8231"/>
                  </a:moveTo>
                  <a:cubicBezTo>
                    <a:pt x="9748" y="8231"/>
                    <a:pt x="9744" y="8231"/>
                    <a:pt x="9739" y="8232"/>
                  </a:cubicBezTo>
                  <a:lnTo>
                    <a:pt x="9701" y="8251"/>
                  </a:lnTo>
                  <a:cubicBezTo>
                    <a:pt x="9645" y="8270"/>
                    <a:pt x="9645" y="8326"/>
                    <a:pt x="9701" y="8326"/>
                  </a:cubicBezTo>
                  <a:lnTo>
                    <a:pt x="9739" y="8326"/>
                  </a:lnTo>
                  <a:cubicBezTo>
                    <a:pt x="9752" y="8334"/>
                    <a:pt x="9764" y="8337"/>
                    <a:pt x="9773" y="8337"/>
                  </a:cubicBezTo>
                  <a:cubicBezTo>
                    <a:pt x="9827" y="8337"/>
                    <a:pt x="9820" y="8231"/>
                    <a:pt x="9753" y="8231"/>
                  </a:cubicBezTo>
                  <a:close/>
                  <a:moveTo>
                    <a:pt x="11305" y="9267"/>
                  </a:moveTo>
                  <a:cubicBezTo>
                    <a:pt x="11298" y="9267"/>
                    <a:pt x="11293" y="9272"/>
                    <a:pt x="11293" y="9281"/>
                  </a:cubicBezTo>
                  <a:lnTo>
                    <a:pt x="11274" y="9281"/>
                  </a:lnTo>
                  <a:cubicBezTo>
                    <a:pt x="11256" y="9281"/>
                    <a:pt x="11256" y="9281"/>
                    <a:pt x="11237" y="9300"/>
                  </a:cubicBezTo>
                  <a:lnTo>
                    <a:pt x="11218" y="9318"/>
                  </a:lnTo>
                  <a:cubicBezTo>
                    <a:pt x="11218" y="9318"/>
                    <a:pt x="11218" y="9337"/>
                    <a:pt x="11218" y="9356"/>
                  </a:cubicBezTo>
                  <a:lnTo>
                    <a:pt x="11218" y="9412"/>
                  </a:lnTo>
                  <a:cubicBezTo>
                    <a:pt x="11218" y="9431"/>
                    <a:pt x="11218" y="9431"/>
                    <a:pt x="11218" y="9449"/>
                  </a:cubicBezTo>
                  <a:cubicBezTo>
                    <a:pt x="11218" y="9468"/>
                    <a:pt x="11237" y="9468"/>
                    <a:pt x="11237" y="9468"/>
                  </a:cubicBezTo>
                  <a:cubicBezTo>
                    <a:pt x="11256" y="9487"/>
                    <a:pt x="11256" y="9487"/>
                    <a:pt x="11274" y="9487"/>
                  </a:cubicBezTo>
                  <a:lnTo>
                    <a:pt x="11312" y="9487"/>
                  </a:lnTo>
                  <a:cubicBezTo>
                    <a:pt x="11331" y="9487"/>
                    <a:pt x="11349" y="9487"/>
                    <a:pt x="11349" y="9468"/>
                  </a:cubicBezTo>
                  <a:lnTo>
                    <a:pt x="11368" y="9449"/>
                  </a:lnTo>
                  <a:cubicBezTo>
                    <a:pt x="11368" y="9449"/>
                    <a:pt x="11368" y="9431"/>
                    <a:pt x="11368" y="9412"/>
                  </a:cubicBezTo>
                  <a:lnTo>
                    <a:pt x="11368" y="9337"/>
                  </a:lnTo>
                  <a:cubicBezTo>
                    <a:pt x="11368" y="9337"/>
                    <a:pt x="11368" y="9318"/>
                    <a:pt x="11368" y="9318"/>
                  </a:cubicBezTo>
                  <a:cubicBezTo>
                    <a:pt x="11349" y="9300"/>
                    <a:pt x="11349" y="9281"/>
                    <a:pt x="11331" y="9281"/>
                  </a:cubicBezTo>
                  <a:cubicBezTo>
                    <a:pt x="11321" y="9272"/>
                    <a:pt x="11312" y="9267"/>
                    <a:pt x="11305" y="9267"/>
                  </a:cubicBezTo>
                  <a:close/>
                  <a:moveTo>
                    <a:pt x="6050" y="9918"/>
                  </a:moveTo>
                  <a:cubicBezTo>
                    <a:pt x="6012" y="9918"/>
                    <a:pt x="5975" y="9936"/>
                    <a:pt x="5956" y="9955"/>
                  </a:cubicBezTo>
                  <a:cubicBezTo>
                    <a:pt x="5937" y="9974"/>
                    <a:pt x="5919" y="9974"/>
                    <a:pt x="5919" y="9993"/>
                  </a:cubicBezTo>
                  <a:cubicBezTo>
                    <a:pt x="5919" y="10011"/>
                    <a:pt x="5900" y="10030"/>
                    <a:pt x="5900" y="10049"/>
                  </a:cubicBezTo>
                  <a:lnTo>
                    <a:pt x="5900" y="10086"/>
                  </a:lnTo>
                  <a:cubicBezTo>
                    <a:pt x="5919" y="10105"/>
                    <a:pt x="5919" y="10124"/>
                    <a:pt x="5937" y="10142"/>
                  </a:cubicBezTo>
                  <a:lnTo>
                    <a:pt x="5975" y="10161"/>
                  </a:lnTo>
                  <a:cubicBezTo>
                    <a:pt x="5993" y="10180"/>
                    <a:pt x="6012" y="10180"/>
                    <a:pt x="6031" y="10180"/>
                  </a:cubicBezTo>
                  <a:lnTo>
                    <a:pt x="6162" y="10180"/>
                  </a:lnTo>
                  <a:cubicBezTo>
                    <a:pt x="6162" y="10180"/>
                    <a:pt x="6181" y="10161"/>
                    <a:pt x="6199" y="10161"/>
                  </a:cubicBezTo>
                  <a:cubicBezTo>
                    <a:pt x="6199" y="10142"/>
                    <a:pt x="6218" y="10124"/>
                    <a:pt x="6218" y="10105"/>
                  </a:cubicBezTo>
                  <a:cubicBezTo>
                    <a:pt x="6218" y="10086"/>
                    <a:pt x="6218" y="10086"/>
                    <a:pt x="6218" y="10067"/>
                  </a:cubicBezTo>
                  <a:lnTo>
                    <a:pt x="6218" y="10030"/>
                  </a:lnTo>
                  <a:cubicBezTo>
                    <a:pt x="6218" y="9993"/>
                    <a:pt x="6218" y="9974"/>
                    <a:pt x="6199" y="9955"/>
                  </a:cubicBezTo>
                  <a:lnTo>
                    <a:pt x="6162" y="9936"/>
                  </a:lnTo>
                  <a:cubicBezTo>
                    <a:pt x="6143" y="9918"/>
                    <a:pt x="6125" y="9918"/>
                    <a:pt x="6106" y="9918"/>
                  </a:cubicBezTo>
                  <a:close/>
                  <a:moveTo>
                    <a:pt x="455" y="5830"/>
                  </a:moveTo>
                  <a:cubicBezTo>
                    <a:pt x="419" y="5830"/>
                    <a:pt x="384" y="5849"/>
                    <a:pt x="375" y="5891"/>
                  </a:cubicBezTo>
                  <a:cubicBezTo>
                    <a:pt x="319" y="6116"/>
                    <a:pt x="263" y="6378"/>
                    <a:pt x="207" y="6622"/>
                  </a:cubicBezTo>
                  <a:cubicBezTo>
                    <a:pt x="169" y="6865"/>
                    <a:pt x="132" y="7109"/>
                    <a:pt x="95" y="7352"/>
                  </a:cubicBezTo>
                  <a:cubicBezTo>
                    <a:pt x="38" y="7858"/>
                    <a:pt x="1" y="8345"/>
                    <a:pt x="1" y="8850"/>
                  </a:cubicBezTo>
                  <a:cubicBezTo>
                    <a:pt x="1" y="9337"/>
                    <a:pt x="1" y="9843"/>
                    <a:pt x="38" y="10330"/>
                  </a:cubicBezTo>
                  <a:cubicBezTo>
                    <a:pt x="57" y="10592"/>
                    <a:pt x="95" y="10835"/>
                    <a:pt x="113" y="11079"/>
                  </a:cubicBezTo>
                  <a:cubicBezTo>
                    <a:pt x="132" y="11341"/>
                    <a:pt x="169" y="11584"/>
                    <a:pt x="244" y="11828"/>
                  </a:cubicBezTo>
                  <a:cubicBezTo>
                    <a:pt x="275" y="11890"/>
                    <a:pt x="345" y="11926"/>
                    <a:pt x="421" y="11926"/>
                  </a:cubicBezTo>
                  <a:cubicBezTo>
                    <a:pt x="437" y="11926"/>
                    <a:pt x="453" y="11925"/>
                    <a:pt x="469" y="11921"/>
                  </a:cubicBezTo>
                  <a:cubicBezTo>
                    <a:pt x="544" y="11884"/>
                    <a:pt x="600" y="11809"/>
                    <a:pt x="600" y="11734"/>
                  </a:cubicBezTo>
                  <a:cubicBezTo>
                    <a:pt x="600" y="11603"/>
                    <a:pt x="600" y="11472"/>
                    <a:pt x="563" y="11360"/>
                  </a:cubicBezTo>
                  <a:lnTo>
                    <a:pt x="525" y="10985"/>
                  </a:lnTo>
                  <a:cubicBezTo>
                    <a:pt x="507" y="10742"/>
                    <a:pt x="488" y="10517"/>
                    <a:pt x="469" y="10273"/>
                  </a:cubicBezTo>
                  <a:cubicBezTo>
                    <a:pt x="432" y="9787"/>
                    <a:pt x="413" y="9300"/>
                    <a:pt x="413" y="8813"/>
                  </a:cubicBezTo>
                  <a:cubicBezTo>
                    <a:pt x="413" y="8326"/>
                    <a:pt x="432" y="7839"/>
                    <a:pt x="450" y="7352"/>
                  </a:cubicBezTo>
                  <a:cubicBezTo>
                    <a:pt x="469" y="6865"/>
                    <a:pt x="488" y="6378"/>
                    <a:pt x="544" y="5910"/>
                  </a:cubicBezTo>
                  <a:cubicBezTo>
                    <a:pt x="544" y="5859"/>
                    <a:pt x="499" y="5830"/>
                    <a:pt x="455" y="5830"/>
                  </a:cubicBezTo>
                  <a:close/>
                  <a:moveTo>
                    <a:pt x="694" y="12858"/>
                  </a:moveTo>
                  <a:cubicBezTo>
                    <a:pt x="432" y="12858"/>
                    <a:pt x="432" y="13270"/>
                    <a:pt x="694" y="13270"/>
                  </a:cubicBezTo>
                  <a:cubicBezTo>
                    <a:pt x="975" y="13270"/>
                    <a:pt x="975" y="12858"/>
                    <a:pt x="694" y="1285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1" name="Google Shape;6451;p120"/>
            <p:cNvSpPr/>
            <p:nvPr/>
          </p:nvSpPr>
          <p:spPr>
            <a:xfrm>
              <a:off x="4292400" y="1503896"/>
              <a:ext cx="135969" cy="128622"/>
            </a:xfrm>
            <a:custGeom>
              <a:avLst/>
              <a:gdLst/>
              <a:ahLst/>
              <a:cxnLst/>
              <a:rect l="l" t="t" r="r" b="b"/>
              <a:pathLst>
                <a:path w="7773" h="7353" extrusionOk="0">
                  <a:moveTo>
                    <a:pt x="3671" y="312"/>
                  </a:moveTo>
                  <a:cubicBezTo>
                    <a:pt x="3690" y="330"/>
                    <a:pt x="3727" y="349"/>
                    <a:pt x="3765" y="349"/>
                  </a:cubicBezTo>
                  <a:cubicBezTo>
                    <a:pt x="3795" y="348"/>
                    <a:pt x="3825" y="348"/>
                    <a:pt x="3856" y="348"/>
                  </a:cubicBezTo>
                  <a:cubicBezTo>
                    <a:pt x="5206" y="348"/>
                    <a:pt x="6436" y="1164"/>
                    <a:pt x="6948" y="2428"/>
                  </a:cubicBezTo>
                  <a:cubicBezTo>
                    <a:pt x="7398" y="3739"/>
                    <a:pt x="7042" y="5218"/>
                    <a:pt x="6012" y="6154"/>
                  </a:cubicBezTo>
                  <a:cubicBezTo>
                    <a:pt x="5476" y="6673"/>
                    <a:pt x="4776" y="6953"/>
                    <a:pt x="4045" y="6953"/>
                  </a:cubicBezTo>
                  <a:cubicBezTo>
                    <a:pt x="3958" y="6953"/>
                    <a:pt x="3871" y="6949"/>
                    <a:pt x="3784" y="6941"/>
                  </a:cubicBezTo>
                  <a:cubicBezTo>
                    <a:pt x="3091" y="6866"/>
                    <a:pt x="2454" y="6585"/>
                    <a:pt x="1930" y="6136"/>
                  </a:cubicBezTo>
                  <a:cubicBezTo>
                    <a:pt x="956" y="5293"/>
                    <a:pt x="432" y="3926"/>
                    <a:pt x="844" y="2671"/>
                  </a:cubicBezTo>
                  <a:cubicBezTo>
                    <a:pt x="1087" y="1978"/>
                    <a:pt x="1536" y="1379"/>
                    <a:pt x="2136" y="967"/>
                  </a:cubicBezTo>
                  <a:cubicBezTo>
                    <a:pt x="2585" y="630"/>
                    <a:pt x="3109" y="405"/>
                    <a:pt x="3671" y="312"/>
                  </a:cubicBezTo>
                  <a:close/>
                  <a:moveTo>
                    <a:pt x="3970" y="0"/>
                  </a:moveTo>
                  <a:cubicBezTo>
                    <a:pt x="2615" y="0"/>
                    <a:pt x="1273" y="931"/>
                    <a:pt x="675" y="2109"/>
                  </a:cubicBezTo>
                  <a:cubicBezTo>
                    <a:pt x="1" y="3458"/>
                    <a:pt x="338" y="5031"/>
                    <a:pt x="1330" y="6117"/>
                  </a:cubicBezTo>
                  <a:cubicBezTo>
                    <a:pt x="2019" y="6888"/>
                    <a:pt x="3029" y="7353"/>
                    <a:pt x="4041" y="7353"/>
                  </a:cubicBezTo>
                  <a:cubicBezTo>
                    <a:pt x="4652" y="7353"/>
                    <a:pt x="5263" y="7183"/>
                    <a:pt x="5806" y="6810"/>
                  </a:cubicBezTo>
                  <a:cubicBezTo>
                    <a:pt x="7117" y="5930"/>
                    <a:pt x="7772" y="4357"/>
                    <a:pt x="7473" y="2802"/>
                  </a:cubicBezTo>
                  <a:cubicBezTo>
                    <a:pt x="7154" y="1360"/>
                    <a:pt x="5750" y="181"/>
                    <a:pt x="4289" y="31"/>
                  </a:cubicBezTo>
                  <a:cubicBezTo>
                    <a:pt x="4270" y="12"/>
                    <a:pt x="4252" y="12"/>
                    <a:pt x="4233" y="12"/>
                  </a:cubicBezTo>
                  <a:cubicBezTo>
                    <a:pt x="4146" y="4"/>
                    <a:pt x="4058" y="0"/>
                    <a:pt x="39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2" name="Google Shape;6452;p120"/>
            <p:cNvSpPr/>
            <p:nvPr/>
          </p:nvSpPr>
          <p:spPr>
            <a:xfrm>
              <a:off x="4274382" y="1484637"/>
              <a:ext cx="177566" cy="225268"/>
            </a:xfrm>
            <a:custGeom>
              <a:avLst/>
              <a:gdLst/>
              <a:ahLst/>
              <a:cxnLst/>
              <a:rect l="l" t="t" r="r" b="b"/>
              <a:pathLst>
                <a:path w="10151" h="12878" extrusionOk="0">
                  <a:moveTo>
                    <a:pt x="5226" y="383"/>
                  </a:moveTo>
                  <a:cubicBezTo>
                    <a:pt x="6930" y="570"/>
                    <a:pt x="8409" y="1656"/>
                    <a:pt x="9083" y="3229"/>
                  </a:cubicBezTo>
                  <a:cubicBezTo>
                    <a:pt x="9776" y="4971"/>
                    <a:pt x="9177" y="6974"/>
                    <a:pt x="7791" y="8192"/>
                  </a:cubicBezTo>
                  <a:cubicBezTo>
                    <a:pt x="7117" y="8810"/>
                    <a:pt x="6256" y="9203"/>
                    <a:pt x="5338" y="9278"/>
                  </a:cubicBezTo>
                  <a:cubicBezTo>
                    <a:pt x="5269" y="9281"/>
                    <a:pt x="5200" y="9282"/>
                    <a:pt x="5131" y="9282"/>
                  </a:cubicBezTo>
                  <a:cubicBezTo>
                    <a:pt x="4304" y="9282"/>
                    <a:pt x="3498" y="9075"/>
                    <a:pt x="2772" y="8660"/>
                  </a:cubicBezTo>
                  <a:cubicBezTo>
                    <a:pt x="1986" y="8210"/>
                    <a:pt x="1349" y="7536"/>
                    <a:pt x="937" y="6731"/>
                  </a:cubicBezTo>
                  <a:cubicBezTo>
                    <a:pt x="544" y="5926"/>
                    <a:pt x="432" y="5027"/>
                    <a:pt x="600" y="4165"/>
                  </a:cubicBezTo>
                  <a:cubicBezTo>
                    <a:pt x="956" y="2386"/>
                    <a:pt x="2342" y="795"/>
                    <a:pt x="4158" y="458"/>
                  </a:cubicBezTo>
                  <a:cubicBezTo>
                    <a:pt x="4308" y="429"/>
                    <a:pt x="4462" y="415"/>
                    <a:pt x="4617" y="415"/>
                  </a:cubicBezTo>
                  <a:cubicBezTo>
                    <a:pt x="4771" y="415"/>
                    <a:pt x="4926" y="429"/>
                    <a:pt x="5076" y="458"/>
                  </a:cubicBezTo>
                  <a:cubicBezTo>
                    <a:pt x="5086" y="461"/>
                    <a:pt x="5096" y="462"/>
                    <a:pt x="5106" y="462"/>
                  </a:cubicBezTo>
                  <a:cubicBezTo>
                    <a:pt x="5151" y="462"/>
                    <a:pt x="5195" y="429"/>
                    <a:pt x="5226" y="383"/>
                  </a:cubicBezTo>
                  <a:close/>
                  <a:moveTo>
                    <a:pt x="7510" y="8959"/>
                  </a:moveTo>
                  <a:cubicBezTo>
                    <a:pt x="8091" y="9914"/>
                    <a:pt x="8596" y="10926"/>
                    <a:pt x="9139" y="11918"/>
                  </a:cubicBezTo>
                  <a:cubicBezTo>
                    <a:pt x="8877" y="12124"/>
                    <a:pt x="8559" y="12293"/>
                    <a:pt x="8241" y="12405"/>
                  </a:cubicBezTo>
                  <a:cubicBezTo>
                    <a:pt x="8157" y="12433"/>
                    <a:pt x="7979" y="12513"/>
                    <a:pt x="7855" y="12513"/>
                  </a:cubicBezTo>
                  <a:cubicBezTo>
                    <a:pt x="7813" y="12513"/>
                    <a:pt x="7777" y="12504"/>
                    <a:pt x="7754" y="12480"/>
                  </a:cubicBezTo>
                  <a:cubicBezTo>
                    <a:pt x="7698" y="12386"/>
                    <a:pt x="7660" y="12293"/>
                    <a:pt x="7641" y="12199"/>
                  </a:cubicBezTo>
                  <a:cubicBezTo>
                    <a:pt x="7604" y="12087"/>
                    <a:pt x="7566" y="11974"/>
                    <a:pt x="7529" y="11862"/>
                  </a:cubicBezTo>
                  <a:cubicBezTo>
                    <a:pt x="7360" y="11450"/>
                    <a:pt x="7211" y="11038"/>
                    <a:pt x="7061" y="10626"/>
                  </a:cubicBezTo>
                  <a:lnTo>
                    <a:pt x="6780" y="9989"/>
                  </a:lnTo>
                  <a:cubicBezTo>
                    <a:pt x="6742" y="9802"/>
                    <a:pt x="6668" y="9615"/>
                    <a:pt x="6555" y="9446"/>
                  </a:cubicBezTo>
                  <a:cubicBezTo>
                    <a:pt x="6874" y="9334"/>
                    <a:pt x="7173" y="9184"/>
                    <a:pt x="7454" y="8997"/>
                  </a:cubicBezTo>
                  <a:lnTo>
                    <a:pt x="7510" y="8959"/>
                  </a:lnTo>
                  <a:close/>
                  <a:moveTo>
                    <a:pt x="4938" y="0"/>
                  </a:moveTo>
                  <a:cubicBezTo>
                    <a:pt x="4864" y="0"/>
                    <a:pt x="4791" y="3"/>
                    <a:pt x="4720" y="8"/>
                  </a:cubicBezTo>
                  <a:cubicBezTo>
                    <a:pt x="4683" y="8"/>
                    <a:pt x="4645" y="27"/>
                    <a:pt x="4608" y="64"/>
                  </a:cubicBezTo>
                  <a:cubicBezTo>
                    <a:pt x="4525" y="56"/>
                    <a:pt x="4443" y="52"/>
                    <a:pt x="4360" y="52"/>
                  </a:cubicBezTo>
                  <a:cubicBezTo>
                    <a:pt x="3521" y="52"/>
                    <a:pt x="2671" y="469"/>
                    <a:pt x="2023" y="963"/>
                  </a:cubicBezTo>
                  <a:cubicBezTo>
                    <a:pt x="1274" y="1581"/>
                    <a:pt x="694" y="2386"/>
                    <a:pt x="375" y="3304"/>
                  </a:cubicBezTo>
                  <a:cubicBezTo>
                    <a:pt x="38" y="4222"/>
                    <a:pt x="1" y="5233"/>
                    <a:pt x="263" y="6169"/>
                  </a:cubicBezTo>
                  <a:cubicBezTo>
                    <a:pt x="563" y="7124"/>
                    <a:pt x="1143" y="7967"/>
                    <a:pt x="1930" y="8585"/>
                  </a:cubicBezTo>
                  <a:cubicBezTo>
                    <a:pt x="2697" y="9203"/>
                    <a:pt x="3634" y="9596"/>
                    <a:pt x="4626" y="9690"/>
                  </a:cubicBezTo>
                  <a:cubicBezTo>
                    <a:pt x="4762" y="9704"/>
                    <a:pt x="4899" y="9711"/>
                    <a:pt x="5036" y="9711"/>
                  </a:cubicBezTo>
                  <a:cubicBezTo>
                    <a:pt x="5448" y="9711"/>
                    <a:pt x="5862" y="9648"/>
                    <a:pt x="6256" y="9521"/>
                  </a:cubicBezTo>
                  <a:cubicBezTo>
                    <a:pt x="6274" y="9652"/>
                    <a:pt x="6312" y="9765"/>
                    <a:pt x="6368" y="9877"/>
                  </a:cubicBezTo>
                  <a:lnTo>
                    <a:pt x="6499" y="10270"/>
                  </a:lnTo>
                  <a:cubicBezTo>
                    <a:pt x="6593" y="10495"/>
                    <a:pt x="6686" y="10738"/>
                    <a:pt x="6761" y="10963"/>
                  </a:cubicBezTo>
                  <a:cubicBezTo>
                    <a:pt x="6948" y="11469"/>
                    <a:pt x="7154" y="11974"/>
                    <a:pt x="7342" y="12480"/>
                  </a:cubicBezTo>
                  <a:cubicBezTo>
                    <a:pt x="7398" y="12667"/>
                    <a:pt x="7492" y="12836"/>
                    <a:pt x="7716" y="12873"/>
                  </a:cubicBezTo>
                  <a:cubicBezTo>
                    <a:pt x="7751" y="12876"/>
                    <a:pt x="7785" y="12878"/>
                    <a:pt x="7821" y="12878"/>
                  </a:cubicBezTo>
                  <a:cubicBezTo>
                    <a:pt x="7996" y="12878"/>
                    <a:pt x="8178" y="12839"/>
                    <a:pt x="8334" y="12761"/>
                  </a:cubicBezTo>
                  <a:cubicBezTo>
                    <a:pt x="8765" y="12611"/>
                    <a:pt x="9158" y="12386"/>
                    <a:pt x="9495" y="12087"/>
                  </a:cubicBezTo>
                  <a:cubicBezTo>
                    <a:pt x="9570" y="12031"/>
                    <a:pt x="9570" y="11937"/>
                    <a:pt x="9533" y="11862"/>
                  </a:cubicBezTo>
                  <a:cubicBezTo>
                    <a:pt x="9027" y="10776"/>
                    <a:pt x="8447" y="9746"/>
                    <a:pt x="7810" y="8735"/>
                  </a:cubicBezTo>
                  <a:cubicBezTo>
                    <a:pt x="9271" y="7592"/>
                    <a:pt x="10151" y="5664"/>
                    <a:pt x="9720" y="3810"/>
                  </a:cubicBezTo>
                  <a:cubicBezTo>
                    <a:pt x="9196" y="1806"/>
                    <a:pt x="7510" y="326"/>
                    <a:pt x="5469" y="27"/>
                  </a:cubicBezTo>
                  <a:cubicBezTo>
                    <a:pt x="5297" y="14"/>
                    <a:pt x="5115" y="0"/>
                    <a:pt x="49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3" name="Google Shape;6453;p120"/>
            <p:cNvSpPr/>
            <p:nvPr/>
          </p:nvSpPr>
          <p:spPr>
            <a:xfrm>
              <a:off x="4316644" y="1522875"/>
              <a:ext cx="47510" cy="76232"/>
            </a:xfrm>
            <a:custGeom>
              <a:avLst/>
              <a:gdLst/>
              <a:ahLst/>
              <a:cxnLst/>
              <a:rect l="l" t="t" r="r" b="b"/>
              <a:pathLst>
                <a:path w="2716" h="4358" extrusionOk="0">
                  <a:moveTo>
                    <a:pt x="2372" y="0"/>
                  </a:moveTo>
                  <a:cubicBezTo>
                    <a:pt x="1972" y="0"/>
                    <a:pt x="1570" y="133"/>
                    <a:pt x="1237" y="388"/>
                  </a:cubicBezTo>
                  <a:cubicBezTo>
                    <a:pt x="843" y="631"/>
                    <a:pt x="506" y="1006"/>
                    <a:pt x="300" y="1418"/>
                  </a:cubicBezTo>
                  <a:cubicBezTo>
                    <a:pt x="94" y="1867"/>
                    <a:pt x="1" y="2354"/>
                    <a:pt x="38" y="2860"/>
                  </a:cubicBezTo>
                  <a:cubicBezTo>
                    <a:pt x="76" y="3365"/>
                    <a:pt x="281" y="3871"/>
                    <a:pt x="637" y="4264"/>
                  </a:cubicBezTo>
                  <a:cubicBezTo>
                    <a:pt x="688" y="4330"/>
                    <a:pt x="752" y="4357"/>
                    <a:pt x="815" y="4357"/>
                  </a:cubicBezTo>
                  <a:cubicBezTo>
                    <a:pt x="986" y="4357"/>
                    <a:pt x="1149" y="4156"/>
                    <a:pt x="1012" y="3964"/>
                  </a:cubicBezTo>
                  <a:cubicBezTo>
                    <a:pt x="899" y="3796"/>
                    <a:pt x="787" y="3627"/>
                    <a:pt x="693" y="3440"/>
                  </a:cubicBezTo>
                  <a:cubicBezTo>
                    <a:pt x="619" y="3253"/>
                    <a:pt x="562" y="3047"/>
                    <a:pt x="525" y="2841"/>
                  </a:cubicBezTo>
                  <a:cubicBezTo>
                    <a:pt x="469" y="2429"/>
                    <a:pt x="525" y="1998"/>
                    <a:pt x="693" y="1624"/>
                  </a:cubicBezTo>
                  <a:cubicBezTo>
                    <a:pt x="862" y="1249"/>
                    <a:pt x="1124" y="949"/>
                    <a:pt x="1461" y="725"/>
                  </a:cubicBezTo>
                  <a:cubicBezTo>
                    <a:pt x="1630" y="594"/>
                    <a:pt x="1798" y="500"/>
                    <a:pt x="1986" y="425"/>
                  </a:cubicBezTo>
                  <a:cubicBezTo>
                    <a:pt x="2173" y="350"/>
                    <a:pt x="2379" y="313"/>
                    <a:pt x="2585" y="238"/>
                  </a:cubicBezTo>
                  <a:cubicBezTo>
                    <a:pt x="2697" y="219"/>
                    <a:pt x="2716" y="32"/>
                    <a:pt x="2585" y="13"/>
                  </a:cubicBezTo>
                  <a:cubicBezTo>
                    <a:pt x="2514" y="5"/>
                    <a:pt x="2443" y="0"/>
                    <a:pt x="23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4" name="Google Shape;6454;p120"/>
            <p:cNvSpPr/>
            <p:nvPr/>
          </p:nvSpPr>
          <p:spPr>
            <a:xfrm>
              <a:off x="4338265" y="1601714"/>
              <a:ext cx="10828" cy="8869"/>
            </a:xfrm>
            <a:custGeom>
              <a:avLst/>
              <a:gdLst/>
              <a:ahLst/>
              <a:cxnLst/>
              <a:rect l="l" t="t" r="r" b="b"/>
              <a:pathLst>
                <a:path w="619" h="507" extrusionOk="0">
                  <a:moveTo>
                    <a:pt x="319" y="1"/>
                  </a:moveTo>
                  <a:cubicBezTo>
                    <a:pt x="1" y="19"/>
                    <a:pt x="1" y="469"/>
                    <a:pt x="319" y="506"/>
                  </a:cubicBezTo>
                  <a:cubicBezTo>
                    <a:pt x="619" y="469"/>
                    <a:pt x="619" y="19"/>
                    <a:pt x="3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5" name="Google Shape;6455;p120"/>
            <p:cNvSpPr/>
            <p:nvPr/>
          </p:nvSpPr>
          <p:spPr>
            <a:xfrm>
              <a:off x="4359885" y="1606961"/>
              <a:ext cx="8869" cy="8536"/>
            </a:xfrm>
            <a:custGeom>
              <a:avLst/>
              <a:gdLst/>
              <a:ahLst/>
              <a:cxnLst/>
              <a:rect l="l" t="t" r="r" b="b"/>
              <a:pathLst>
                <a:path w="507" h="488" extrusionOk="0">
                  <a:moveTo>
                    <a:pt x="225" y="0"/>
                  </a:moveTo>
                  <a:cubicBezTo>
                    <a:pt x="188" y="0"/>
                    <a:pt x="169" y="0"/>
                    <a:pt x="150" y="19"/>
                  </a:cubicBezTo>
                  <a:cubicBezTo>
                    <a:pt x="132" y="19"/>
                    <a:pt x="94" y="38"/>
                    <a:pt x="75" y="56"/>
                  </a:cubicBezTo>
                  <a:lnTo>
                    <a:pt x="38" y="112"/>
                  </a:lnTo>
                  <a:lnTo>
                    <a:pt x="19" y="169"/>
                  </a:lnTo>
                  <a:cubicBezTo>
                    <a:pt x="1" y="206"/>
                    <a:pt x="1" y="244"/>
                    <a:pt x="19" y="262"/>
                  </a:cubicBezTo>
                  <a:cubicBezTo>
                    <a:pt x="19" y="300"/>
                    <a:pt x="19" y="337"/>
                    <a:pt x="38" y="356"/>
                  </a:cubicBezTo>
                  <a:cubicBezTo>
                    <a:pt x="57" y="393"/>
                    <a:pt x="94" y="431"/>
                    <a:pt x="132" y="450"/>
                  </a:cubicBezTo>
                  <a:cubicBezTo>
                    <a:pt x="169" y="468"/>
                    <a:pt x="207" y="487"/>
                    <a:pt x="263" y="487"/>
                  </a:cubicBezTo>
                  <a:lnTo>
                    <a:pt x="319" y="487"/>
                  </a:lnTo>
                  <a:cubicBezTo>
                    <a:pt x="356" y="468"/>
                    <a:pt x="394" y="450"/>
                    <a:pt x="431" y="412"/>
                  </a:cubicBezTo>
                  <a:cubicBezTo>
                    <a:pt x="450" y="393"/>
                    <a:pt x="469" y="375"/>
                    <a:pt x="487" y="337"/>
                  </a:cubicBezTo>
                  <a:cubicBezTo>
                    <a:pt x="487" y="318"/>
                    <a:pt x="506" y="281"/>
                    <a:pt x="506" y="244"/>
                  </a:cubicBezTo>
                  <a:cubicBezTo>
                    <a:pt x="506" y="206"/>
                    <a:pt x="487" y="169"/>
                    <a:pt x="469" y="112"/>
                  </a:cubicBezTo>
                  <a:cubicBezTo>
                    <a:pt x="450" y="75"/>
                    <a:pt x="412" y="38"/>
                    <a:pt x="375" y="19"/>
                  </a:cubicBezTo>
                  <a:lnTo>
                    <a:pt x="31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6" name="Google Shape;6456;p120"/>
            <p:cNvSpPr/>
            <p:nvPr/>
          </p:nvSpPr>
          <p:spPr>
            <a:xfrm>
              <a:off x="4584593" y="1457191"/>
              <a:ext cx="477965" cy="288346"/>
            </a:xfrm>
            <a:custGeom>
              <a:avLst/>
              <a:gdLst/>
              <a:ahLst/>
              <a:cxnLst/>
              <a:rect l="l" t="t" r="r" b="b"/>
              <a:pathLst>
                <a:path w="27324" h="16484" extrusionOk="0">
                  <a:moveTo>
                    <a:pt x="17874" y="1"/>
                  </a:moveTo>
                  <a:cubicBezTo>
                    <a:pt x="17422" y="1"/>
                    <a:pt x="16970" y="2"/>
                    <a:pt x="16518" y="4"/>
                  </a:cubicBezTo>
                  <a:cubicBezTo>
                    <a:pt x="13035" y="23"/>
                    <a:pt x="9552" y="79"/>
                    <a:pt x="6068" y="229"/>
                  </a:cubicBezTo>
                  <a:cubicBezTo>
                    <a:pt x="4121" y="322"/>
                    <a:pt x="2136" y="379"/>
                    <a:pt x="188" y="603"/>
                  </a:cubicBezTo>
                  <a:cubicBezTo>
                    <a:pt x="20" y="622"/>
                    <a:pt x="1" y="884"/>
                    <a:pt x="188" y="884"/>
                  </a:cubicBezTo>
                  <a:cubicBezTo>
                    <a:pt x="1949" y="884"/>
                    <a:pt x="3690" y="791"/>
                    <a:pt x="5432" y="716"/>
                  </a:cubicBezTo>
                  <a:cubicBezTo>
                    <a:pt x="7173" y="660"/>
                    <a:pt x="8934" y="585"/>
                    <a:pt x="10675" y="547"/>
                  </a:cubicBezTo>
                  <a:cubicBezTo>
                    <a:pt x="12997" y="497"/>
                    <a:pt x="15319" y="472"/>
                    <a:pt x="17642" y="472"/>
                  </a:cubicBezTo>
                  <a:cubicBezTo>
                    <a:pt x="18803" y="472"/>
                    <a:pt x="19964" y="479"/>
                    <a:pt x="21125" y="491"/>
                  </a:cubicBezTo>
                  <a:cubicBezTo>
                    <a:pt x="23091" y="510"/>
                    <a:pt x="25057" y="547"/>
                    <a:pt x="27005" y="603"/>
                  </a:cubicBezTo>
                  <a:cubicBezTo>
                    <a:pt x="27304" y="603"/>
                    <a:pt x="27304" y="135"/>
                    <a:pt x="27005" y="135"/>
                  </a:cubicBezTo>
                  <a:cubicBezTo>
                    <a:pt x="23955" y="54"/>
                    <a:pt x="20920" y="1"/>
                    <a:pt x="17874" y="1"/>
                  </a:cubicBezTo>
                  <a:close/>
                  <a:moveTo>
                    <a:pt x="16518" y="1090"/>
                  </a:moveTo>
                  <a:cubicBezTo>
                    <a:pt x="13035" y="1109"/>
                    <a:pt x="9552" y="1184"/>
                    <a:pt x="6068" y="1334"/>
                  </a:cubicBezTo>
                  <a:cubicBezTo>
                    <a:pt x="4121" y="1409"/>
                    <a:pt x="2136" y="1465"/>
                    <a:pt x="188" y="1708"/>
                  </a:cubicBezTo>
                  <a:cubicBezTo>
                    <a:pt x="20" y="1727"/>
                    <a:pt x="1" y="1989"/>
                    <a:pt x="188" y="1989"/>
                  </a:cubicBezTo>
                  <a:cubicBezTo>
                    <a:pt x="1949" y="1989"/>
                    <a:pt x="3690" y="1877"/>
                    <a:pt x="5432" y="1821"/>
                  </a:cubicBezTo>
                  <a:cubicBezTo>
                    <a:pt x="7173" y="1746"/>
                    <a:pt x="8934" y="1689"/>
                    <a:pt x="10675" y="1652"/>
                  </a:cubicBezTo>
                  <a:cubicBezTo>
                    <a:pt x="13055" y="1588"/>
                    <a:pt x="15436" y="1559"/>
                    <a:pt x="17816" y="1559"/>
                  </a:cubicBezTo>
                  <a:cubicBezTo>
                    <a:pt x="18919" y="1559"/>
                    <a:pt x="20022" y="1565"/>
                    <a:pt x="21125" y="1577"/>
                  </a:cubicBezTo>
                  <a:cubicBezTo>
                    <a:pt x="23091" y="1596"/>
                    <a:pt x="25057" y="1652"/>
                    <a:pt x="27005" y="1708"/>
                  </a:cubicBezTo>
                  <a:cubicBezTo>
                    <a:pt x="27323" y="1708"/>
                    <a:pt x="27323" y="1221"/>
                    <a:pt x="27005" y="1221"/>
                  </a:cubicBezTo>
                  <a:lnTo>
                    <a:pt x="27005" y="1240"/>
                  </a:lnTo>
                  <a:cubicBezTo>
                    <a:pt x="23503" y="1128"/>
                    <a:pt x="20020" y="1090"/>
                    <a:pt x="16518" y="1090"/>
                  </a:cubicBezTo>
                  <a:close/>
                  <a:moveTo>
                    <a:pt x="18221" y="14569"/>
                  </a:moveTo>
                  <a:cubicBezTo>
                    <a:pt x="17654" y="14569"/>
                    <a:pt x="17086" y="14570"/>
                    <a:pt x="16518" y="14573"/>
                  </a:cubicBezTo>
                  <a:cubicBezTo>
                    <a:pt x="13035" y="14592"/>
                    <a:pt x="9552" y="14648"/>
                    <a:pt x="6068" y="14798"/>
                  </a:cubicBezTo>
                  <a:cubicBezTo>
                    <a:pt x="4121" y="14892"/>
                    <a:pt x="2136" y="14948"/>
                    <a:pt x="188" y="15173"/>
                  </a:cubicBezTo>
                  <a:cubicBezTo>
                    <a:pt x="20" y="15191"/>
                    <a:pt x="1" y="15454"/>
                    <a:pt x="188" y="15454"/>
                  </a:cubicBezTo>
                  <a:cubicBezTo>
                    <a:pt x="1949" y="15454"/>
                    <a:pt x="3690" y="15360"/>
                    <a:pt x="5432" y="15285"/>
                  </a:cubicBezTo>
                  <a:cubicBezTo>
                    <a:pt x="7173" y="15210"/>
                    <a:pt x="8934" y="15154"/>
                    <a:pt x="10675" y="15116"/>
                  </a:cubicBezTo>
                  <a:cubicBezTo>
                    <a:pt x="12997" y="15066"/>
                    <a:pt x="15319" y="15042"/>
                    <a:pt x="17642" y="15042"/>
                  </a:cubicBezTo>
                  <a:cubicBezTo>
                    <a:pt x="18803" y="15042"/>
                    <a:pt x="19964" y="15048"/>
                    <a:pt x="21125" y="15060"/>
                  </a:cubicBezTo>
                  <a:cubicBezTo>
                    <a:pt x="23091" y="15079"/>
                    <a:pt x="25057" y="15116"/>
                    <a:pt x="27005" y="15173"/>
                  </a:cubicBezTo>
                  <a:cubicBezTo>
                    <a:pt x="27323" y="15173"/>
                    <a:pt x="27323" y="14686"/>
                    <a:pt x="27005" y="14686"/>
                  </a:cubicBezTo>
                  <a:lnTo>
                    <a:pt x="27005" y="14704"/>
                  </a:lnTo>
                  <a:cubicBezTo>
                    <a:pt x="24071" y="14610"/>
                    <a:pt x="21151" y="14569"/>
                    <a:pt x="18221" y="14569"/>
                  </a:cubicBezTo>
                  <a:close/>
                  <a:moveTo>
                    <a:pt x="18221" y="15580"/>
                  </a:moveTo>
                  <a:cubicBezTo>
                    <a:pt x="17654" y="15580"/>
                    <a:pt x="17086" y="15582"/>
                    <a:pt x="16518" y="15585"/>
                  </a:cubicBezTo>
                  <a:cubicBezTo>
                    <a:pt x="13035" y="15603"/>
                    <a:pt x="9552" y="15660"/>
                    <a:pt x="6068" y="15809"/>
                  </a:cubicBezTo>
                  <a:cubicBezTo>
                    <a:pt x="4121" y="15903"/>
                    <a:pt x="2136" y="15959"/>
                    <a:pt x="188" y="16184"/>
                  </a:cubicBezTo>
                  <a:cubicBezTo>
                    <a:pt x="20" y="16221"/>
                    <a:pt x="1" y="16483"/>
                    <a:pt x="188" y="16483"/>
                  </a:cubicBezTo>
                  <a:cubicBezTo>
                    <a:pt x="1949" y="16483"/>
                    <a:pt x="3690" y="16371"/>
                    <a:pt x="5432" y="16296"/>
                  </a:cubicBezTo>
                  <a:cubicBezTo>
                    <a:pt x="7173" y="16240"/>
                    <a:pt x="8934" y="16184"/>
                    <a:pt x="10675" y="16128"/>
                  </a:cubicBezTo>
                  <a:cubicBezTo>
                    <a:pt x="12997" y="16078"/>
                    <a:pt x="15319" y="16053"/>
                    <a:pt x="17642" y="16053"/>
                  </a:cubicBezTo>
                  <a:cubicBezTo>
                    <a:pt x="18803" y="16053"/>
                    <a:pt x="19964" y="16059"/>
                    <a:pt x="21125" y="16071"/>
                  </a:cubicBezTo>
                  <a:cubicBezTo>
                    <a:pt x="23091" y="16090"/>
                    <a:pt x="25039" y="16128"/>
                    <a:pt x="27005" y="16184"/>
                  </a:cubicBezTo>
                  <a:cubicBezTo>
                    <a:pt x="27304" y="16184"/>
                    <a:pt x="27304" y="15716"/>
                    <a:pt x="27005" y="15716"/>
                  </a:cubicBezTo>
                  <a:cubicBezTo>
                    <a:pt x="24071" y="15622"/>
                    <a:pt x="21151" y="15580"/>
                    <a:pt x="18221" y="1558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7" name="Google Shape;6457;p120"/>
            <p:cNvSpPr/>
            <p:nvPr/>
          </p:nvSpPr>
          <p:spPr>
            <a:xfrm>
              <a:off x="4231473" y="1857348"/>
              <a:ext cx="288294" cy="316089"/>
            </a:xfrm>
            <a:custGeom>
              <a:avLst/>
              <a:gdLst/>
              <a:ahLst/>
              <a:cxnLst/>
              <a:rect l="l" t="t" r="r" b="b"/>
              <a:pathLst>
                <a:path w="16481" h="18070" extrusionOk="0">
                  <a:moveTo>
                    <a:pt x="6897" y="1"/>
                  </a:moveTo>
                  <a:cubicBezTo>
                    <a:pt x="5702" y="1"/>
                    <a:pt x="4506" y="48"/>
                    <a:pt x="3315" y="143"/>
                  </a:cubicBezTo>
                  <a:cubicBezTo>
                    <a:pt x="2791" y="180"/>
                    <a:pt x="2267" y="218"/>
                    <a:pt x="1742" y="274"/>
                  </a:cubicBezTo>
                  <a:cubicBezTo>
                    <a:pt x="1312" y="312"/>
                    <a:pt x="862" y="405"/>
                    <a:pt x="544" y="742"/>
                  </a:cubicBezTo>
                  <a:cubicBezTo>
                    <a:pt x="300" y="1042"/>
                    <a:pt x="150" y="1416"/>
                    <a:pt x="132" y="1791"/>
                  </a:cubicBezTo>
                  <a:cubicBezTo>
                    <a:pt x="76" y="2240"/>
                    <a:pt x="38" y="2690"/>
                    <a:pt x="57" y="3139"/>
                  </a:cubicBezTo>
                  <a:cubicBezTo>
                    <a:pt x="1" y="5349"/>
                    <a:pt x="38" y="7577"/>
                    <a:pt x="132" y="9787"/>
                  </a:cubicBezTo>
                  <a:cubicBezTo>
                    <a:pt x="188" y="10892"/>
                    <a:pt x="263" y="11997"/>
                    <a:pt x="356" y="13102"/>
                  </a:cubicBezTo>
                  <a:cubicBezTo>
                    <a:pt x="394" y="13645"/>
                    <a:pt x="431" y="14169"/>
                    <a:pt x="488" y="14712"/>
                  </a:cubicBezTo>
                  <a:cubicBezTo>
                    <a:pt x="525" y="15180"/>
                    <a:pt x="619" y="15630"/>
                    <a:pt x="750" y="16079"/>
                  </a:cubicBezTo>
                  <a:cubicBezTo>
                    <a:pt x="900" y="16491"/>
                    <a:pt x="1143" y="16847"/>
                    <a:pt x="1461" y="17147"/>
                  </a:cubicBezTo>
                  <a:cubicBezTo>
                    <a:pt x="1761" y="17390"/>
                    <a:pt x="2098" y="17596"/>
                    <a:pt x="2473" y="17709"/>
                  </a:cubicBezTo>
                  <a:cubicBezTo>
                    <a:pt x="3220" y="17935"/>
                    <a:pt x="4016" y="18048"/>
                    <a:pt x="4801" y="18048"/>
                  </a:cubicBezTo>
                  <a:cubicBezTo>
                    <a:pt x="4861" y="18048"/>
                    <a:pt x="4922" y="18047"/>
                    <a:pt x="4982" y="18046"/>
                  </a:cubicBezTo>
                  <a:cubicBezTo>
                    <a:pt x="5503" y="18062"/>
                    <a:pt x="6025" y="18070"/>
                    <a:pt x="6549" y="18070"/>
                  </a:cubicBezTo>
                  <a:cubicBezTo>
                    <a:pt x="7868" y="18070"/>
                    <a:pt x="9192" y="18017"/>
                    <a:pt x="10506" y="17896"/>
                  </a:cubicBezTo>
                  <a:cubicBezTo>
                    <a:pt x="11106" y="17821"/>
                    <a:pt x="11705" y="17727"/>
                    <a:pt x="12285" y="17615"/>
                  </a:cubicBezTo>
                  <a:cubicBezTo>
                    <a:pt x="12491" y="17577"/>
                    <a:pt x="12697" y="17540"/>
                    <a:pt x="12903" y="17503"/>
                  </a:cubicBezTo>
                  <a:lnTo>
                    <a:pt x="12978" y="17503"/>
                  </a:lnTo>
                  <a:cubicBezTo>
                    <a:pt x="12997" y="17484"/>
                    <a:pt x="13016" y="17484"/>
                    <a:pt x="13053" y="17484"/>
                  </a:cubicBezTo>
                  <a:cubicBezTo>
                    <a:pt x="13896" y="17297"/>
                    <a:pt x="14832" y="17034"/>
                    <a:pt x="15413" y="16379"/>
                  </a:cubicBezTo>
                  <a:cubicBezTo>
                    <a:pt x="15974" y="15724"/>
                    <a:pt x="16124" y="14825"/>
                    <a:pt x="16218" y="13982"/>
                  </a:cubicBezTo>
                  <a:cubicBezTo>
                    <a:pt x="16424" y="11828"/>
                    <a:pt x="16480" y="9656"/>
                    <a:pt x="16405" y="7484"/>
                  </a:cubicBezTo>
                  <a:cubicBezTo>
                    <a:pt x="16386" y="6398"/>
                    <a:pt x="16312" y="5293"/>
                    <a:pt x="16218" y="4207"/>
                  </a:cubicBezTo>
                  <a:cubicBezTo>
                    <a:pt x="16180" y="3664"/>
                    <a:pt x="16124" y="3121"/>
                    <a:pt x="16049" y="2577"/>
                  </a:cubicBezTo>
                  <a:cubicBezTo>
                    <a:pt x="16031" y="2297"/>
                    <a:pt x="15993" y="2016"/>
                    <a:pt x="15956" y="1754"/>
                  </a:cubicBezTo>
                  <a:cubicBezTo>
                    <a:pt x="15937" y="1548"/>
                    <a:pt x="15918" y="1267"/>
                    <a:pt x="15750" y="1117"/>
                  </a:cubicBezTo>
                  <a:cubicBezTo>
                    <a:pt x="15581" y="1004"/>
                    <a:pt x="15394" y="930"/>
                    <a:pt x="15169" y="911"/>
                  </a:cubicBezTo>
                  <a:cubicBezTo>
                    <a:pt x="14926" y="836"/>
                    <a:pt x="14664" y="780"/>
                    <a:pt x="14401" y="724"/>
                  </a:cubicBezTo>
                  <a:cubicBezTo>
                    <a:pt x="13896" y="611"/>
                    <a:pt x="13371" y="518"/>
                    <a:pt x="12847" y="443"/>
                  </a:cubicBezTo>
                  <a:cubicBezTo>
                    <a:pt x="11798" y="274"/>
                    <a:pt x="10750" y="162"/>
                    <a:pt x="9682" y="87"/>
                  </a:cubicBezTo>
                  <a:cubicBezTo>
                    <a:pt x="8757" y="30"/>
                    <a:pt x="7827" y="1"/>
                    <a:pt x="689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8" name="Google Shape;6458;p120"/>
            <p:cNvSpPr/>
            <p:nvPr/>
          </p:nvSpPr>
          <p:spPr>
            <a:xfrm>
              <a:off x="4202646" y="1883430"/>
              <a:ext cx="288941" cy="310947"/>
            </a:xfrm>
            <a:custGeom>
              <a:avLst/>
              <a:gdLst/>
              <a:ahLst/>
              <a:cxnLst/>
              <a:rect l="l" t="t" r="r" b="b"/>
              <a:pathLst>
                <a:path w="16518" h="17776" extrusionOk="0">
                  <a:moveTo>
                    <a:pt x="1518" y="0"/>
                  </a:moveTo>
                  <a:cubicBezTo>
                    <a:pt x="1386" y="169"/>
                    <a:pt x="1274" y="356"/>
                    <a:pt x="1162" y="543"/>
                  </a:cubicBezTo>
                  <a:cubicBezTo>
                    <a:pt x="900" y="955"/>
                    <a:pt x="675" y="1386"/>
                    <a:pt x="450" y="1817"/>
                  </a:cubicBezTo>
                  <a:cubicBezTo>
                    <a:pt x="225" y="2285"/>
                    <a:pt x="76" y="2772"/>
                    <a:pt x="19" y="3296"/>
                  </a:cubicBezTo>
                  <a:cubicBezTo>
                    <a:pt x="1" y="3615"/>
                    <a:pt x="1" y="3952"/>
                    <a:pt x="1" y="4270"/>
                  </a:cubicBezTo>
                  <a:lnTo>
                    <a:pt x="1" y="5281"/>
                  </a:lnTo>
                  <a:cubicBezTo>
                    <a:pt x="1" y="5955"/>
                    <a:pt x="38" y="6648"/>
                    <a:pt x="76" y="7322"/>
                  </a:cubicBezTo>
                  <a:cubicBezTo>
                    <a:pt x="132" y="8708"/>
                    <a:pt x="263" y="10075"/>
                    <a:pt x="413" y="11461"/>
                  </a:cubicBezTo>
                  <a:cubicBezTo>
                    <a:pt x="488" y="12135"/>
                    <a:pt x="563" y="12828"/>
                    <a:pt x="637" y="13502"/>
                  </a:cubicBezTo>
                  <a:cubicBezTo>
                    <a:pt x="731" y="14139"/>
                    <a:pt x="769" y="14757"/>
                    <a:pt x="881" y="15375"/>
                  </a:cubicBezTo>
                  <a:cubicBezTo>
                    <a:pt x="937" y="15899"/>
                    <a:pt x="1124" y="16405"/>
                    <a:pt x="1424" y="16836"/>
                  </a:cubicBezTo>
                  <a:cubicBezTo>
                    <a:pt x="1761" y="17248"/>
                    <a:pt x="2229" y="17528"/>
                    <a:pt x="2735" y="17622"/>
                  </a:cubicBezTo>
                  <a:cubicBezTo>
                    <a:pt x="3209" y="17720"/>
                    <a:pt x="3683" y="17775"/>
                    <a:pt x="4157" y="17775"/>
                  </a:cubicBezTo>
                  <a:cubicBezTo>
                    <a:pt x="4226" y="17775"/>
                    <a:pt x="4295" y="17774"/>
                    <a:pt x="4364" y="17772"/>
                  </a:cubicBezTo>
                  <a:cubicBezTo>
                    <a:pt x="5038" y="17772"/>
                    <a:pt x="5712" y="17772"/>
                    <a:pt x="6387" y="17734"/>
                  </a:cubicBezTo>
                  <a:cubicBezTo>
                    <a:pt x="7754" y="17697"/>
                    <a:pt x="9102" y="17603"/>
                    <a:pt x="10469" y="17472"/>
                  </a:cubicBezTo>
                  <a:cubicBezTo>
                    <a:pt x="11143" y="17416"/>
                    <a:pt x="11817" y="17341"/>
                    <a:pt x="12491" y="17248"/>
                  </a:cubicBezTo>
                  <a:cubicBezTo>
                    <a:pt x="13147" y="17154"/>
                    <a:pt x="13802" y="17079"/>
                    <a:pt x="14458" y="16948"/>
                  </a:cubicBezTo>
                  <a:cubicBezTo>
                    <a:pt x="14982" y="16854"/>
                    <a:pt x="15469" y="16648"/>
                    <a:pt x="15900" y="16330"/>
                  </a:cubicBezTo>
                  <a:cubicBezTo>
                    <a:pt x="16124" y="16161"/>
                    <a:pt x="16330" y="15974"/>
                    <a:pt x="16518" y="15768"/>
                  </a:cubicBezTo>
                  <a:lnTo>
                    <a:pt x="16518" y="15768"/>
                  </a:lnTo>
                  <a:cubicBezTo>
                    <a:pt x="16368" y="15843"/>
                    <a:pt x="16237" y="15899"/>
                    <a:pt x="16106" y="15955"/>
                  </a:cubicBezTo>
                  <a:cubicBezTo>
                    <a:pt x="15675" y="16105"/>
                    <a:pt x="15244" y="16218"/>
                    <a:pt x="14795" y="16311"/>
                  </a:cubicBezTo>
                  <a:lnTo>
                    <a:pt x="14739" y="16311"/>
                  </a:lnTo>
                  <a:lnTo>
                    <a:pt x="14701" y="16330"/>
                  </a:lnTo>
                  <a:cubicBezTo>
                    <a:pt x="14514" y="16367"/>
                    <a:pt x="14327" y="16405"/>
                    <a:pt x="14121" y="16442"/>
                  </a:cubicBezTo>
                  <a:cubicBezTo>
                    <a:pt x="13765" y="16498"/>
                    <a:pt x="13390" y="16555"/>
                    <a:pt x="13016" y="16611"/>
                  </a:cubicBezTo>
                  <a:cubicBezTo>
                    <a:pt x="12285" y="16704"/>
                    <a:pt x="11518" y="16761"/>
                    <a:pt x="10769" y="16779"/>
                  </a:cubicBezTo>
                  <a:lnTo>
                    <a:pt x="10637" y="16779"/>
                  </a:lnTo>
                  <a:cubicBezTo>
                    <a:pt x="9795" y="16836"/>
                    <a:pt x="8952" y="16854"/>
                    <a:pt x="8109" y="16854"/>
                  </a:cubicBezTo>
                  <a:cubicBezTo>
                    <a:pt x="7922" y="16861"/>
                    <a:pt x="7737" y="16863"/>
                    <a:pt x="7552" y="16863"/>
                  </a:cubicBezTo>
                  <a:cubicBezTo>
                    <a:pt x="7183" y="16863"/>
                    <a:pt x="6817" y="16854"/>
                    <a:pt x="6443" y="16854"/>
                  </a:cubicBezTo>
                  <a:cubicBezTo>
                    <a:pt x="5993" y="16836"/>
                    <a:pt x="5563" y="16817"/>
                    <a:pt x="5132" y="16761"/>
                  </a:cubicBezTo>
                  <a:cubicBezTo>
                    <a:pt x="4308" y="16648"/>
                    <a:pt x="3465" y="16405"/>
                    <a:pt x="2847" y="15824"/>
                  </a:cubicBezTo>
                  <a:cubicBezTo>
                    <a:pt x="2154" y="15150"/>
                    <a:pt x="1967" y="14195"/>
                    <a:pt x="1873" y="13277"/>
                  </a:cubicBezTo>
                  <a:cubicBezTo>
                    <a:pt x="1761" y="12154"/>
                    <a:pt x="1667" y="11030"/>
                    <a:pt x="1592" y="9907"/>
                  </a:cubicBezTo>
                  <a:cubicBezTo>
                    <a:pt x="1443" y="7641"/>
                    <a:pt x="1368" y="5356"/>
                    <a:pt x="1386" y="3053"/>
                  </a:cubicBezTo>
                  <a:cubicBezTo>
                    <a:pt x="1386" y="2491"/>
                    <a:pt x="1386" y="1929"/>
                    <a:pt x="1405" y="1349"/>
                  </a:cubicBezTo>
                  <a:cubicBezTo>
                    <a:pt x="1405" y="918"/>
                    <a:pt x="1424" y="469"/>
                    <a:pt x="1518" y="38"/>
                  </a:cubicBezTo>
                  <a:cubicBezTo>
                    <a:pt x="1518" y="19"/>
                    <a:pt x="1518" y="19"/>
                    <a:pt x="15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9" name="Google Shape;6459;p120"/>
            <p:cNvSpPr/>
            <p:nvPr/>
          </p:nvSpPr>
          <p:spPr>
            <a:xfrm>
              <a:off x="4196751" y="1851646"/>
              <a:ext cx="328911" cy="348101"/>
            </a:xfrm>
            <a:custGeom>
              <a:avLst/>
              <a:gdLst/>
              <a:ahLst/>
              <a:cxnLst/>
              <a:rect l="l" t="t" r="r" b="b"/>
              <a:pathLst>
                <a:path w="18803" h="19900" extrusionOk="0">
                  <a:moveTo>
                    <a:pt x="8882" y="327"/>
                  </a:moveTo>
                  <a:cubicBezTo>
                    <a:pt x="9812" y="327"/>
                    <a:pt x="10742" y="356"/>
                    <a:pt x="11667" y="413"/>
                  </a:cubicBezTo>
                  <a:cubicBezTo>
                    <a:pt x="12735" y="488"/>
                    <a:pt x="13783" y="600"/>
                    <a:pt x="14832" y="769"/>
                  </a:cubicBezTo>
                  <a:cubicBezTo>
                    <a:pt x="15356" y="844"/>
                    <a:pt x="15881" y="937"/>
                    <a:pt x="16386" y="1050"/>
                  </a:cubicBezTo>
                  <a:cubicBezTo>
                    <a:pt x="16649" y="1106"/>
                    <a:pt x="16911" y="1162"/>
                    <a:pt x="17154" y="1237"/>
                  </a:cubicBezTo>
                  <a:cubicBezTo>
                    <a:pt x="17379" y="1256"/>
                    <a:pt x="17566" y="1330"/>
                    <a:pt x="17735" y="1443"/>
                  </a:cubicBezTo>
                  <a:cubicBezTo>
                    <a:pt x="17903" y="1593"/>
                    <a:pt x="17922" y="1874"/>
                    <a:pt x="17941" y="2080"/>
                  </a:cubicBezTo>
                  <a:cubicBezTo>
                    <a:pt x="17978" y="2342"/>
                    <a:pt x="18016" y="2623"/>
                    <a:pt x="18034" y="2903"/>
                  </a:cubicBezTo>
                  <a:cubicBezTo>
                    <a:pt x="18109" y="3447"/>
                    <a:pt x="18165" y="3990"/>
                    <a:pt x="18203" y="4533"/>
                  </a:cubicBezTo>
                  <a:cubicBezTo>
                    <a:pt x="18297" y="5619"/>
                    <a:pt x="18371" y="6724"/>
                    <a:pt x="18390" y="7810"/>
                  </a:cubicBezTo>
                  <a:cubicBezTo>
                    <a:pt x="18465" y="9982"/>
                    <a:pt x="18409" y="12154"/>
                    <a:pt x="18203" y="14308"/>
                  </a:cubicBezTo>
                  <a:cubicBezTo>
                    <a:pt x="18109" y="15151"/>
                    <a:pt x="17959" y="16050"/>
                    <a:pt x="17398" y="16705"/>
                  </a:cubicBezTo>
                  <a:cubicBezTo>
                    <a:pt x="16817" y="17360"/>
                    <a:pt x="15881" y="17623"/>
                    <a:pt x="15038" y="17810"/>
                  </a:cubicBezTo>
                  <a:cubicBezTo>
                    <a:pt x="15001" y="17810"/>
                    <a:pt x="14982" y="17810"/>
                    <a:pt x="14963" y="17829"/>
                  </a:cubicBezTo>
                  <a:lnTo>
                    <a:pt x="14888" y="17829"/>
                  </a:lnTo>
                  <a:cubicBezTo>
                    <a:pt x="14682" y="17866"/>
                    <a:pt x="14476" y="17903"/>
                    <a:pt x="14270" y="17941"/>
                  </a:cubicBezTo>
                  <a:cubicBezTo>
                    <a:pt x="13690" y="18053"/>
                    <a:pt x="13091" y="18147"/>
                    <a:pt x="12491" y="18222"/>
                  </a:cubicBezTo>
                  <a:cubicBezTo>
                    <a:pt x="11177" y="18343"/>
                    <a:pt x="9853" y="18396"/>
                    <a:pt x="8534" y="18396"/>
                  </a:cubicBezTo>
                  <a:cubicBezTo>
                    <a:pt x="8010" y="18396"/>
                    <a:pt x="7488" y="18388"/>
                    <a:pt x="6967" y="18372"/>
                  </a:cubicBezTo>
                  <a:cubicBezTo>
                    <a:pt x="6907" y="18373"/>
                    <a:pt x="6846" y="18374"/>
                    <a:pt x="6786" y="18374"/>
                  </a:cubicBezTo>
                  <a:cubicBezTo>
                    <a:pt x="6001" y="18374"/>
                    <a:pt x="5205" y="18261"/>
                    <a:pt x="4458" y="18035"/>
                  </a:cubicBezTo>
                  <a:cubicBezTo>
                    <a:pt x="4083" y="17922"/>
                    <a:pt x="3746" y="17716"/>
                    <a:pt x="3446" y="17473"/>
                  </a:cubicBezTo>
                  <a:cubicBezTo>
                    <a:pt x="3128" y="17173"/>
                    <a:pt x="2885" y="16817"/>
                    <a:pt x="2735" y="16405"/>
                  </a:cubicBezTo>
                  <a:cubicBezTo>
                    <a:pt x="2604" y="15956"/>
                    <a:pt x="2510" y="15506"/>
                    <a:pt x="2473" y="15038"/>
                  </a:cubicBezTo>
                  <a:cubicBezTo>
                    <a:pt x="2416" y="14495"/>
                    <a:pt x="2379" y="13971"/>
                    <a:pt x="2341" y="13428"/>
                  </a:cubicBezTo>
                  <a:cubicBezTo>
                    <a:pt x="2248" y="12323"/>
                    <a:pt x="2173" y="11218"/>
                    <a:pt x="2117" y="10113"/>
                  </a:cubicBezTo>
                  <a:cubicBezTo>
                    <a:pt x="2023" y="7903"/>
                    <a:pt x="1986" y="5675"/>
                    <a:pt x="2042" y="3465"/>
                  </a:cubicBezTo>
                  <a:cubicBezTo>
                    <a:pt x="2023" y="3016"/>
                    <a:pt x="2061" y="2566"/>
                    <a:pt x="2117" y="2117"/>
                  </a:cubicBezTo>
                  <a:cubicBezTo>
                    <a:pt x="2135" y="1742"/>
                    <a:pt x="2285" y="1368"/>
                    <a:pt x="2529" y="1068"/>
                  </a:cubicBezTo>
                  <a:cubicBezTo>
                    <a:pt x="2847" y="731"/>
                    <a:pt x="3297" y="638"/>
                    <a:pt x="3727" y="600"/>
                  </a:cubicBezTo>
                  <a:cubicBezTo>
                    <a:pt x="4252" y="544"/>
                    <a:pt x="4776" y="506"/>
                    <a:pt x="5300" y="469"/>
                  </a:cubicBezTo>
                  <a:cubicBezTo>
                    <a:pt x="6491" y="374"/>
                    <a:pt x="7687" y="327"/>
                    <a:pt x="8882" y="327"/>
                  </a:cubicBezTo>
                  <a:close/>
                  <a:moveTo>
                    <a:pt x="2785" y="17610"/>
                  </a:moveTo>
                  <a:cubicBezTo>
                    <a:pt x="2773" y="17610"/>
                    <a:pt x="2762" y="17614"/>
                    <a:pt x="2753" y="17623"/>
                  </a:cubicBezTo>
                  <a:cubicBezTo>
                    <a:pt x="2604" y="17791"/>
                    <a:pt x="2454" y="17960"/>
                    <a:pt x="2323" y="18128"/>
                  </a:cubicBezTo>
                  <a:cubicBezTo>
                    <a:pt x="2248" y="18222"/>
                    <a:pt x="2173" y="18315"/>
                    <a:pt x="2117" y="18409"/>
                  </a:cubicBezTo>
                  <a:cubicBezTo>
                    <a:pt x="2079" y="18447"/>
                    <a:pt x="2061" y="18503"/>
                    <a:pt x="2042" y="18559"/>
                  </a:cubicBezTo>
                  <a:cubicBezTo>
                    <a:pt x="2023" y="18596"/>
                    <a:pt x="2004" y="18653"/>
                    <a:pt x="1986" y="18709"/>
                  </a:cubicBezTo>
                  <a:cubicBezTo>
                    <a:pt x="1986" y="18724"/>
                    <a:pt x="2010" y="18751"/>
                    <a:pt x="2029" y="18751"/>
                  </a:cubicBezTo>
                  <a:cubicBezTo>
                    <a:pt x="2034" y="18751"/>
                    <a:pt x="2038" y="18750"/>
                    <a:pt x="2042" y="18746"/>
                  </a:cubicBezTo>
                  <a:cubicBezTo>
                    <a:pt x="2098" y="18709"/>
                    <a:pt x="2135" y="18671"/>
                    <a:pt x="2173" y="18634"/>
                  </a:cubicBezTo>
                  <a:cubicBezTo>
                    <a:pt x="2192" y="18615"/>
                    <a:pt x="2210" y="18596"/>
                    <a:pt x="2229" y="18596"/>
                  </a:cubicBezTo>
                  <a:cubicBezTo>
                    <a:pt x="2248" y="18559"/>
                    <a:pt x="2267" y="18540"/>
                    <a:pt x="2285" y="18521"/>
                  </a:cubicBezTo>
                  <a:lnTo>
                    <a:pt x="2473" y="18241"/>
                  </a:lnTo>
                  <a:cubicBezTo>
                    <a:pt x="2585" y="18072"/>
                    <a:pt x="2697" y="17885"/>
                    <a:pt x="2847" y="17697"/>
                  </a:cubicBezTo>
                  <a:cubicBezTo>
                    <a:pt x="2876" y="17654"/>
                    <a:pt x="2826" y="17610"/>
                    <a:pt x="2785" y="17610"/>
                  </a:cubicBezTo>
                  <a:close/>
                  <a:moveTo>
                    <a:pt x="4165" y="18865"/>
                  </a:moveTo>
                  <a:cubicBezTo>
                    <a:pt x="4157" y="18865"/>
                    <a:pt x="4148" y="18868"/>
                    <a:pt x="4139" y="18877"/>
                  </a:cubicBezTo>
                  <a:cubicBezTo>
                    <a:pt x="4046" y="18952"/>
                    <a:pt x="3971" y="19046"/>
                    <a:pt x="3877" y="19139"/>
                  </a:cubicBezTo>
                  <a:cubicBezTo>
                    <a:pt x="3840" y="19177"/>
                    <a:pt x="3802" y="19233"/>
                    <a:pt x="3765" y="19289"/>
                  </a:cubicBezTo>
                  <a:lnTo>
                    <a:pt x="3709" y="19364"/>
                  </a:lnTo>
                  <a:cubicBezTo>
                    <a:pt x="3690" y="19383"/>
                    <a:pt x="3671" y="19402"/>
                    <a:pt x="3652" y="19420"/>
                  </a:cubicBezTo>
                  <a:cubicBezTo>
                    <a:pt x="3634" y="19458"/>
                    <a:pt x="3652" y="19495"/>
                    <a:pt x="3671" y="19514"/>
                  </a:cubicBezTo>
                  <a:cubicBezTo>
                    <a:pt x="3682" y="19519"/>
                    <a:pt x="3693" y="19522"/>
                    <a:pt x="3704" y="19522"/>
                  </a:cubicBezTo>
                  <a:cubicBezTo>
                    <a:pt x="3729" y="19522"/>
                    <a:pt x="3751" y="19508"/>
                    <a:pt x="3765" y="19495"/>
                  </a:cubicBezTo>
                  <a:cubicBezTo>
                    <a:pt x="3783" y="19458"/>
                    <a:pt x="3783" y="19439"/>
                    <a:pt x="3802" y="19420"/>
                  </a:cubicBezTo>
                  <a:cubicBezTo>
                    <a:pt x="3821" y="19383"/>
                    <a:pt x="3840" y="19364"/>
                    <a:pt x="3858" y="19327"/>
                  </a:cubicBezTo>
                  <a:cubicBezTo>
                    <a:pt x="3877" y="19308"/>
                    <a:pt x="3915" y="19233"/>
                    <a:pt x="3952" y="19196"/>
                  </a:cubicBezTo>
                  <a:cubicBezTo>
                    <a:pt x="4027" y="19102"/>
                    <a:pt x="4102" y="19008"/>
                    <a:pt x="4195" y="18915"/>
                  </a:cubicBezTo>
                  <a:cubicBezTo>
                    <a:pt x="4210" y="18900"/>
                    <a:pt x="4191" y="18865"/>
                    <a:pt x="4165" y="18865"/>
                  </a:cubicBezTo>
                  <a:close/>
                  <a:moveTo>
                    <a:pt x="1836" y="1817"/>
                  </a:moveTo>
                  <a:cubicBezTo>
                    <a:pt x="1836" y="1836"/>
                    <a:pt x="1836" y="1836"/>
                    <a:pt x="1836" y="1855"/>
                  </a:cubicBezTo>
                  <a:cubicBezTo>
                    <a:pt x="1742" y="2286"/>
                    <a:pt x="1705" y="2735"/>
                    <a:pt x="1723" y="3184"/>
                  </a:cubicBezTo>
                  <a:cubicBezTo>
                    <a:pt x="1705" y="3746"/>
                    <a:pt x="1705" y="4308"/>
                    <a:pt x="1705" y="4889"/>
                  </a:cubicBezTo>
                  <a:cubicBezTo>
                    <a:pt x="1686" y="7173"/>
                    <a:pt x="1761" y="9458"/>
                    <a:pt x="1911" y="11742"/>
                  </a:cubicBezTo>
                  <a:cubicBezTo>
                    <a:pt x="1986" y="12847"/>
                    <a:pt x="2079" y="13971"/>
                    <a:pt x="2192" y="15094"/>
                  </a:cubicBezTo>
                  <a:cubicBezTo>
                    <a:pt x="2285" y="16012"/>
                    <a:pt x="2473" y="16967"/>
                    <a:pt x="3165" y="17641"/>
                  </a:cubicBezTo>
                  <a:cubicBezTo>
                    <a:pt x="3783" y="18222"/>
                    <a:pt x="4626" y="18465"/>
                    <a:pt x="5450" y="18578"/>
                  </a:cubicBezTo>
                  <a:cubicBezTo>
                    <a:pt x="5881" y="18634"/>
                    <a:pt x="6312" y="18653"/>
                    <a:pt x="6761" y="18671"/>
                  </a:cubicBezTo>
                  <a:cubicBezTo>
                    <a:pt x="7304" y="18671"/>
                    <a:pt x="7866" y="18690"/>
                    <a:pt x="8428" y="18690"/>
                  </a:cubicBezTo>
                  <a:cubicBezTo>
                    <a:pt x="9270" y="18690"/>
                    <a:pt x="10113" y="18653"/>
                    <a:pt x="10956" y="18615"/>
                  </a:cubicBezTo>
                  <a:lnTo>
                    <a:pt x="11087" y="18615"/>
                  </a:lnTo>
                  <a:cubicBezTo>
                    <a:pt x="11836" y="18578"/>
                    <a:pt x="12604" y="18521"/>
                    <a:pt x="13334" y="18428"/>
                  </a:cubicBezTo>
                  <a:cubicBezTo>
                    <a:pt x="13709" y="18372"/>
                    <a:pt x="14083" y="18315"/>
                    <a:pt x="14439" y="18259"/>
                  </a:cubicBezTo>
                  <a:cubicBezTo>
                    <a:pt x="14626" y="18222"/>
                    <a:pt x="14832" y="18184"/>
                    <a:pt x="15019" y="18147"/>
                  </a:cubicBezTo>
                  <a:lnTo>
                    <a:pt x="15057" y="18128"/>
                  </a:lnTo>
                  <a:lnTo>
                    <a:pt x="15113" y="18128"/>
                  </a:lnTo>
                  <a:cubicBezTo>
                    <a:pt x="15562" y="18053"/>
                    <a:pt x="15993" y="17922"/>
                    <a:pt x="16424" y="17772"/>
                  </a:cubicBezTo>
                  <a:cubicBezTo>
                    <a:pt x="16555" y="17716"/>
                    <a:pt x="16686" y="17660"/>
                    <a:pt x="16836" y="17585"/>
                  </a:cubicBezTo>
                  <a:lnTo>
                    <a:pt x="16836" y="17585"/>
                  </a:lnTo>
                  <a:cubicBezTo>
                    <a:pt x="16630" y="17791"/>
                    <a:pt x="16424" y="17978"/>
                    <a:pt x="16218" y="18147"/>
                  </a:cubicBezTo>
                  <a:cubicBezTo>
                    <a:pt x="16068" y="18259"/>
                    <a:pt x="15918" y="18353"/>
                    <a:pt x="15750" y="18447"/>
                  </a:cubicBezTo>
                  <a:cubicBezTo>
                    <a:pt x="15787" y="18372"/>
                    <a:pt x="15825" y="18297"/>
                    <a:pt x="15862" y="18241"/>
                  </a:cubicBezTo>
                  <a:cubicBezTo>
                    <a:pt x="15889" y="18188"/>
                    <a:pt x="15850" y="18135"/>
                    <a:pt x="15811" y="18135"/>
                  </a:cubicBezTo>
                  <a:cubicBezTo>
                    <a:pt x="15795" y="18135"/>
                    <a:pt x="15779" y="18144"/>
                    <a:pt x="15768" y="18166"/>
                  </a:cubicBezTo>
                  <a:cubicBezTo>
                    <a:pt x="15694" y="18297"/>
                    <a:pt x="15619" y="18428"/>
                    <a:pt x="15525" y="18540"/>
                  </a:cubicBezTo>
                  <a:cubicBezTo>
                    <a:pt x="15450" y="18578"/>
                    <a:pt x="15356" y="18596"/>
                    <a:pt x="15263" y="18634"/>
                  </a:cubicBezTo>
                  <a:lnTo>
                    <a:pt x="15356" y="18484"/>
                  </a:lnTo>
                  <a:cubicBezTo>
                    <a:pt x="15356" y="18465"/>
                    <a:pt x="15356" y="18428"/>
                    <a:pt x="15338" y="18428"/>
                  </a:cubicBezTo>
                  <a:cubicBezTo>
                    <a:pt x="15322" y="18420"/>
                    <a:pt x="15310" y="18416"/>
                    <a:pt x="15300" y="18416"/>
                  </a:cubicBezTo>
                  <a:cubicBezTo>
                    <a:pt x="15285" y="18416"/>
                    <a:pt x="15274" y="18425"/>
                    <a:pt x="15263" y="18447"/>
                  </a:cubicBezTo>
                  <a:lnTo>
                    <a:pt x="15113" y="18671"/>
                  </a:lnTo>
                  <a:cubicBezTo>
                    <a:pt x="15001" y="18709"/>
                    <a:pt x="14888" y="18727"/>
                    <a:pt x="14776" y="18746"/>
                  </a:cubicBezTo>
                  <a:lnTo>
                    <a:pt x="14607" y="18784"/>
                  </a:lnTo>
                  <a:lnTo>
                    <a:pt x="14607" y="18784"/>
                  </a:lnTo>
                  <a:lnTo>
                    <a:pt x="14795" y="18503"/>
                  </a:lnTo>
                  <a:cubicBezTo>
                    <a:pt x="14813" y="18465"/>
                    <a:pt x="14795" y="18447"/>
                    <a:pt x="14776" y="18428"/>
                  </a:cubicBezTo>
                  <a:cubicBezTo>
                    <a:pt x="14760" y="18420"/>
                    <a:pt x="14745" y="18416"/>
                    <a:pt x="14732" y="18416"/>
                  </a:cubicBezTo>
                  <a:cubicBezTo>
                    <a:pt x="14714" y="18416"/>
                    <a:pt x="14701" y="18425"/>
                    <a:pt x="14701" y="18447"/>
                  </a:cubicBezTo>
                  <a:lnTo>
                    <a:pt x="14476" y="18746"/>
                  </a:lnTo>
                  <a:cubicBezTo>
                    <a:pt x="14458" y="18765"/>
                    <a:pt x="14458" y="18784"/>
                    <a:pt x="14476" y="18802"/>
                  </a:cubicBezTo>
                  <a:lnTo>
                    <a:pt x="14121" y="18859"/>
                  </a:lnTo>
                  <a:cubicBezTo>
                    <a:pt x="14195" y="18765"/>
                    <a:pt x="14252" y="18690"/>
                    <a:pt x="14308" y="18596"/>
                  </a:cubicBezTo>
                  <a:cubicBezTo>
                    <a:pt x="14321" y="18570"/>
                    <a:pt x="14297" y="18543"/>
                    <a:pt x="14275" y="18543"/>
                  </a:cubicBezTo>
                  <a:cubicBezTo>
                    <a:pt x="14266" y="18543"/>
                    <a:pt x="14257" y="18548"/>
                    <a:pt x="14252" y="18559"/>
                  </a:cubicBezTo>
                  <a:cubicBezTo>
                    <a:pt x="14177" y="18671"/>
                    <a:pt x="14083" y="18784"/>
                    <a:pt x="13989" y="18877"/>
                  </a:cubicBezTo>
                  <a:lnTo>
                    <a:pt x="13634" y="18933"/>
                  </a:lnTo>
                  <a:lnTo>
                    <a:pt x="13690" y="18859"/>
                  </a:lnTo>
                  <a:cubicBezTo>
                    <a:pt x="13727" y="18802"/>
                    <a:pt x="13783" y="18746"/>
                    <a:pt x="13821" y="18671"/>
                  </a:cubicBezTo>
                  <a:cubicBezTo>
                    <a:pt x="13840" y="18653"/>
                    <a:pt x="13821" y="18615"/>
                    <a:pt x="13802" y="18596"/>
                  </a:cubicBezTo>
                  <a:cubicBezTo>
                    <a:pt x="13783" y="18596"/>
                    <a:pt x="13746" y="18596"/>
                    <a:pt x="13727" y="18615"/>
                  </a:cubicBezTo>
                  <a:cubicBezTo>
                    <a:pt x="13690" y="18690"/>
                    <a:pt x="13652" y="18746"/>
                    <a:pt x="13596" y="18784"/>
                  </a:cubicBezTo>
                  <a:lnTo>
                    <a:pt x="13521" y="18877"/>
                  </a:lnTo>
                  <a:lnTo>
                    <a:pt x="13484" y="18896"/>
                  </a:lnTo>
                  <a:lnTo>
                    <a:pt x="13465" y="18933"/>
                  </a:lnTo>
                  <a:cubicBezTo>
                    <a:pt x="13465" y="18933"/>
                    <a:pt x="13446" y="18933"/>
                    <a:pt x="13446" y="18952"/>
                  </a:cubicBezTo>
                  <a:lnTo>
                    <a:pt x="12828" y="19027"/>
                  </a:lnTo>
                  <a:lnTo>
                    <a:pt x="12454" y="19083"/>
                  </a:lnTo>
                  <a:cubicBezTo>
                    <a:pt x="12510" y="19008"/>
                    <a:pt x="12566" y="18933"/>
                    <a:pt x="12622" y="18859"/>
                  </a:cubicBezTo>
                  <a:cubicBezTo>
                    <a:pt x="12650" y="18816"/>
                    <a:pt x="12615" y="18764"/>
                    <a:pt x="12580" y="18764"/>
                  </a:cubicBezTo>
                  <a:cubicBezTo>
                    <a:pt x="12569" y="18764"/>
                    <a:pt x="12557" y="18770"/>
                    <a:pt x="12547" y="18784"/>
                  </a:cubicBezTo>
                  <a:cubicBezTo>
                    <a:pt x="12454" y="18877"/>
                    <a:pt x="12379" y="18990"/>
                    <a:pt x="12304" y="19102"/>
                  </a:cubicBezTo>
                  <a:lnTo>
                    <a:pt x="11798" y="19158"/>
                  </a:lnTo>
                  <a:lnTo>
                    <a:pt x="11836" y="19121"/>
                  </a:lnTo>
                  <a:lnTo>
                    <a:pt x="12004" y="18877"/>
                  </a:lnTo>
                  <a:cubicBezTo>
                    <a:pt x="12023" y="18859"/>
                    <a:pt x="12023" y="18821"/>
                    <a:pt x="12004" y="18821"/>
                  </a:cubicBezTo>
                  <a:cubicBezTo>
                    <a:pt x="11995" y="18802"/>
                    <a:pt x="11981" y="18793"/>
                    <a:pt x="11967" y="18793"/>
                  </a:cubicBezTo>
                  <a:cubicBezTo>
                    <a:pt x="11953" y="18793"/>
                    <a:pt x="11939" y="18802"/>
                    <a:pt x="11930" y="18821"/>
                  </a:cubicBezTo>
                  <a:lnTo>
                    <a:pt x="11742" y="19046"/>
                  </a:lnTo>
                  <a:lnTo>
                    <a:pt x="11649" y="19177"/>
                  </a:lnTo>
                  <a:lnTo>
                    <a:pt x="11106" y="19233"/>
                  </a:lnTo>
                  <a:lnTo>
                    <a:pt x="11255" y="19027"/>
                  </a:lnTo>
                  <a:cubicBezTo>
                    <a:pt x="11255" y="19008"/>
                    <a:pt x="11255" y="18990"/>
                    <a:pt x="11237" y="18971"/>
                  </a:cubicBezTo>
                  <a:cubicBezTo>
                    <a:pt x="11227" y="18962"/>
                    <a:pt x="11218" y="18957"/>
                    <a:pt x="11209" y="18957"/>
                  </a:cubicBezTo>
                  <a:cubicBezTo>
                    <a:pt x="11199" y="18957"/>
                    <a:pt x="11190" y="18962"/>
                    <a:pt x="11180" y="18971"/>
                  </a:cubicBezTo>
                  <a:cubicBezTo>
                    <a:pt x="11106" y="19065"/>
                    <a:pt x="11031" y="19158"/>
                    <a:pt x="10956" y="19252"/>
                  </a:cubicBezTo>
                  <a:lnTo>
                    <a:pt x="10825" y="19252"/>
                  </a:lnTo>
                  <a:lnTo>
                    <a:pt x="10356" y="19308"/>
                  </a:lnTo>
                  <a:lnTo>
                    <a:pt x="10431" y="19214"/>
                  </a:lnTo>
                  <a:lnTo>
                    <a:pt x="10637" y="18952"/>
                  </a:lnTo>
                  <a:cubicBezTo>
                    <a:pt x="10656" y="18933"/>
                    <a:pt x="10656" y="18915"/>
                    <a:pt x="10637" y="18896"/>
                  </a:cubicBezTo>
                  <a:cubicBezTo>
                    <a:pt x="10628" y="18887"/>
                    <a:pt x="10614" y="18882"/>
                    <a:pt x="10600" y="18882"/>
                  </a:cubicBezTo>
                  <a:cubicBezTo>
                    <a:pt x="10586" y="18882"/>
                    <a:pt x="10572" y="18887"/>
                    <a:pt x="10562" y="18896"/>
                  </a:cubicBezTo>
                  <a:cubicBezTo>
                    <a:pt x="10488" y="18971"/>
                    <a:pt x="10431" y="19046"/>
                    <a:pt x="10338" y="19121"/>
                  </a:cubicBezTo>
                  <a:lnTo>
                    <a:pt x="10225" y="19252"/>
                  </a:lnTo>
                  <a:lnTo>
                    <a:pt x="10169" y="19289"/>
                  </a:lnTo>
                  <a:lnTo>
                    <a:pt x="10150" y="19308"/>
                  </a:lnTo>
                  <a:cubicBezTo>
                    <a:pt x="9907" y="19327"/>
                    <a:pt x="9701" y="19345"/>
                    <a:pt x="9476" y="19364"/>
                  </a:cubicBezTo>
                  <a:cubicBezTo>
                    <a:pt x="9570" y="19233"/>
                    <a:pt x="9664" y="19083"/>
                    <a:pt x="9757" y="18952"/>
                  </a:cubicBezTo>
                  <a:cubicBezTo>
                    <a:pt x="9769" y="18916"/>
                    <a:pt x="9750" y="18895"/>
                    <a:pt x="9725" y="18895"/>
                  </a:cubicBezTo>
                  <a:cubicBezTo>
                    <a:pt x="9711" y="18895"/>
                    <a:pt x="9696" y="18901"/>
                    <a:pt x="9682" y="18915"/>
                  </a:cubicBezTo>
                  <a:cubicBezTo>
                    <a:pt x="9570" y="19065"/>
                    <a:pt x="9458" y="19233"/>
                    <a:pt x="9327" y="19383"/>
                  </a:cubicBezTo>
                  <a:lnTo>
                    <a:pt x="8915" y="19402"/>
                  </a:lnTo>
                  <a:cubicBezTo>
                    <a:pt x="8989" y="19308"/>
                    <a:pt x="9064" y="19214"/>
                    <a:pt x="9139" y="19121"/>
                  </a:cubicBezTo>
                  <a:cubicBezTo>
                    <a:pt x="9170" y="19090"/>
                    <a:pt x="9138" y="19060"/>
                    <a:pt x="9105" y="19060"/>
                  </a:cubicBezTo>
                  <a:cubicBezTo>
                    <a:pt x="9097" y="19060"/>
                    <a:pt x="9090" y="19061"/>
                    <a:pt x="9083" y="19065"/>
                  </a:cubicBezTo>
                  <a:cubicBezTo>
                    <a:pt x="8989" y="19196"/>
                    <a:pt x="8877" y="19308"/>
                    <a:pt x="8783" y="19420"/>
                  </a:cubicBezTo>
                  <a:lnTo>
                    <a:pt x="8203" y="19458"/>
                  </a:lnTo>
                  <a:lnTo>
                    <a:pt x="8203" y="19458"/>
                  </a:lnTo>
                  <a:lnTo>
                    <a:pt x="8240" y="19402"/>
                  </a:lnTo>
                  <a:cubicBezTo>
                    <a:pt x="8278" y="19364"/>
                    <a:pt x="8315" y="19308"/>
                    <a:pt x="8371" y="19271"/>
                  </a:cubicBezTo>
                  <a:cubicBezTo>
                    <a:pt x="8446" y="19158"/>
                    <a:pt x="8540" y="19065"/>
                    <a:pt x="8634" y="18971"/>
                  </a:cubicBezTo>
                  <a:cubicBezTo>
                    <a:pt x="8678" y="18927"/>
                    <a:pt x="8630" y="18860"/>
                    <a:pt x="8580" y="18860"/>
                  </a:cubicBezTo>
                  <a:cubicBezTo>
                    <a:pt x="8566" y="18860"/>
                    <a:pt x="8552" y="18865"/>
                    <a:pt x="8540" y="18877"/>
                  </a:cubicBezTo>
                  <a:lnTo>
                    <a:pt x="8240" y="19214"/>
                  </a:lnTo>
                  <a:lnTo>
                    <a:pt x="8109" y="19364"/>
                  </a:lnTo>
                  <a:cubicBezTo>
                    <a:pt x="8053" y="19402"/>
                    <a:pt x="8016" y="19439"/>
                    <a:pt x="7978" y="19495"/>
                  </a:cubicBezTo>
                  <a:lnTo>
                    <a:pt x="7229" y="19533"/>
                  </a:lnTo>
                  <a:lnTo>
                    <a:pt x="7510" y="19196"/>
                  </a:lnTo>
                  <a:cubicBezTo>
                    <a:pt x="7538" y="19153"/>
                    <a:pt x="7514" y="19101"/>
                    <a:pt x="7476" y="19101"/>
                  </a:cubicBezTo>
                  <a:cubicBezTo>
                    <a:pt x="7463" y="19101"/>
                    <a:pt x="7449" y="19107"/>
                    <a:pt x="7435" y="19121"/>
                  </a:cubicBezTo>
                  <a:lnTo>
                    <a:pt x="7079" y="19533"/>
                  </a:lnTo>
                  <a:lnTo>
                    <a:pt x="6724" y="19551"/>
                  </a:lnTo>
                  <a:lnTo>
                    <a:pt x="6555" y="19551"/>
                  </a:lnTo>
                  <a:cubicBezTo>
                    <a:pt x="6574" y="19533"/>
                    <a:pt x="6574" y="19495"/>
                    <a:pt x="6611" y="19477"/>
                  </a:cubicBezTo>
                  <a:lnTo>
                    <a:pt x="6686" y="19402"/>
                  </a:lnTo>
                  <a:lnTo>
                    <a:pt x="6855" y="19214"/>
                  </a:lnTo>
                  <a:cubicBezTo>
                    <a:pt x="6855" y="19196"/>
                    <a:pt x="6855" y="19158"/>
                    <a:pt x="6855" y="19139"/>
                  </a:cubicBezTo>
                  <a:cubicBezTo>
                    <a:pt x="6845" y="19130"/>
                    <a:pt x="6831" y="19125"/>
                    <a:pt x="6817" y="19125"/>
                  </a:cubicBezTo>
                  <a:cubicBezTo>
                    <a:pt x="6803" y="19125"/>
                    <a:pt x="6789" y="19130"/>
                    <a:pt x="6780" y="19139"/>
                  </a:cubicBezTo>
                  <a:lnTo>
                    <a:pt x="6611" y="19327"/>
                  </a:lnTo>
                  <a:lnTo>
                    <a:pt x="6518" y="19402"/>
                  </a:lnTo>
                  <a:cubicBezTo>
                    <a:pt x="6499" y="19439"/>
                    <a:pt x="6461" y="19458"/>
                    <a:pt x="6443" y="19495"/>
                  </a:cubicBezTo>
                  <a:cubicBezTo>
                    <a:pt x="6424" y="19495"/>
                    <a:pt x="6405" y="19533"/>
                    <a:pt x="6405" y="19551"/>
                  </a:cubicBezTo>
                  <a:cubicBezTo>
                    <a:pt x="6180" y="19551"/>
                    <a:pt x="5937" y="19570"/>
                    <a:pt x="5712" y="19570"/>
                  </a:cubicBezTo>
                  <a:lnTo>
                    <a:pt x="5712" y="19551"/>
                  </a:lnTo>
                  <a:lnTo>
                    <a:pt x="5825" y="19383"/>
                  </a:lnTo>
                  <a:cubicBezTo>
                    <a:pt x="5881" y="19271"/>
                    <a:pt x="5956" y="19158"/>
                    <a:pt x="6031" y="19046"/>
                  </a:cubicBezTo>
                  <a:cubicBezTo>
                    <a:pt x="6057" y="19006"/>
                    <a:pt x="6018" y="18966"/>
                    <a:pt x="5980" y="18966"/>
                  </a:cubicBezTo>
                  <a:cubicBezTo>
                    <a:pt x="5964" y="18966"/>
                    <a:pt x="5948" y="18973"/>
                    <a:pt x="5937" y="18990"/>
                  </a:cubicBezTo>
                  <a:lnTo>
                    <a:pt x="5712" y="19327"/>
                  </a:lnTo>
                  <a:lnTo>
                    <a:pt x="5600" y="19477"/>
                  </a:lnTo>
                  <a:lnTo>
                    <a:pt x="5544" y="19570"/>
                  </a:lnTo>
                  <a:lnTo>
                    <a:pt x="5300" y="19570"/>
                  </a:lnTo>
                  <a:lnTo>
                    <a:pt x="5600" y="19196"/>
                  </a:lnTo>
                  <a:cubicBezTo>
                    <a:pt x="5630" y="19150"/>
                    <a:pt x="5587" y="19092"/>
                    <a:pt x="5539" y="19092"/>
                  </a:cubicBezTo>
                  <a:cubicBezTo>
                    <a:pt x="5528" y="19092"/>
                    <a:pt x="5517" y="19095"/>
                    <a:pt x="5506" y="19102"/>
                  </a:cubicBezTo>
                  <a:lnTo>
                    <a:pt x="5150" y="19551"/>
                  </a:lnTo>
                  <a:cubicBezTo>
                    <a:pt x="5150" y="19551"/>
                    <a:pt x="5150" y="19570"/>
                    <a:pt x="5150" y="19570"/>
                  </a:cubicBezTo>
                  <a:lnTo>
                    <a:pt x="4776" y="19570"/>
                  </a:lnTo>
                  <a:lnTo>
                    <a:pt x="4832" y="19495"/>
                  </a:lnTo>
                  <a:lnTo>
                    <a:pt x="4944" y="19345"/>
                  </a:lnTo>
                  <a:cubicBezTo>
                    <a:pt x="5019" y="19233"/>
                    <a:pt x="5113" y="19139"/>
                    <a:pt x="5188" y="19027"/>
                  </a:cubicBezTo>
                  <a:cubicBezTo>
                    <a:pt x="5230" y="18985"/>
                    <a:pt x="5198" y="18932"/>
                    <a:pt x="5156" y="18932"/>
                  </a:cubicBezTo>
                  <a:cubicBezTo>
                    <a:pt x="5142" y="18932"/>
                    <a:pt x="5127" y="18938"/>
                    <a:pt x="5113" y="18952"/>
                  </a:cubicBezTo>
                  <a:cubicBezTo>
                    <a:pt x="5019" y="19046"/>
                    <a:pt x="4926" y="19158"/>
                    <a:pt x="4832" y="19252"/>
                  </a:cubicBezTo>
                  <a:lnTo>
                    <a:pt x="4701" y="19402"/>
                  </a:lnTo>
                  <a:cubicBezTo>
                    <a:pt x="4645" y="19458"/>
                    <a:pt x="4589" y="19514"/>
                    <a:pt x="4551" y="19570"/>
                  </a:cubicBezTo>
                  <a:cubicBezTo>
                    <a:pt x="4383" y="19570"/>
                    <a:pt x="4214" y="19570"/>
                    <a:pt x="4046" y="19551"/>
                  </a:cubicBezTo>
                  <a:cubicBezTo>
                    <a:pt x="4139" y="19420"/>
                    <a:pt x="4252" y="19289"/>
                    <a:pt x="4345" y="19158"/>
                  </a:cubicBezTo>
                  <a:cubicBezTo>
                    <a:pt x="4364" y="19139"/>
                    <a:pt x="4364" y="19102"/>
                    <a:pt x="4345" y="19083"/>
                  </a:cubicBezTo>
                  <a:cubicBezTo>
                    <a:pt x="4336" y="19074"/>
                    <a:pt x="4326" y="19069"/>
                    <a:pt x="4317" y="19069"/>
                  </a:cubicBezTo>
                  <a:cubicBezTo>
                    <a:pt x="4308" y="19069"/>
                    <a:pt x="4298" y="19074"/>
                    <a:pt x="4289" y="19083"/>
                  </a:cubicBezTo>
                  <a:cubicBezTo>
                    <a:pt x="4158" y="19233"/>
                    <a:pt x="4027" y="19402"/>
                    <a:pt x="3896" y="19551"/>
                  </a:cubicBezTo>
                  <a:cubicBezTo>
                    <a:pt x="3634" y="19533"/>
                    <a:pt x="3371" y="19514"/>
                    <a:pt x="3128" y="19458"/>
                  </a:cubicBezTo>
                  <a:cubicBezTo>
                    <a:pt x="3165" y="19402"/>
                    <a:pt x="3203" y="19345"/>
                    <a:pt x="3240" y="19308"/>
                  </a:cubicBezTo>
                  <a:cubicBezTo>
                    <a:pt x="3278" y="19233"/>
                    <a:pt x="3315" y="19177"/>
                    <a:pt x="3371" y="19121"/>
                  </a:cubicBezTo>
                  <a:cubicBezTo>
                    <a:pt x="3446" y="19008"/>
                    <a:pt x="3540" y="18896"/>
                    <a:pt x="3634" y="18765"/>
                  </a:cubicBezTo>
                  <a:cubicBezTo>
                    <a:pt x="3662" y="18736"/>
                    <a:pt x="3636" y="18696"/>
                    <a:pt x="3605" y="18696"/>
                  </a:cubicBezTo>
                  <a:cubicBezTo>
                    <a:pt x="3596" y="18696"/>
                    <a:pt x="3586" y="18700"/>
                    <a:pt x="3577" y="18709"/>
                  </a:cubicBezTo>
                  <a:cubicBezTo>
                    <a:pt x="3484" y="18821"/>
                    <a:pt x="3371" y="18933"/>
                    <a:pt x="3278" y="19046"/>
                  </a:cubicBezTo>
                  <a:lnTo>
                    <a:pt x="3128" y="19214"/>
                  </a:lnTo>
                  <a:cubicBezTo>
                    <a:pt x="3072" y="19271"/>
                    <a:pt x="3034" y="19345"/>
                    <a:pt x="2997" y="19402"/>
                  </a:cubicBezTo>
                  <a:lnTo>
                    <a:pt x="2997" y="19420"/>
                  </a:lnTo>
                  <a:cubicBezTo>
                    <a:pt x="2828" y="19383"/>
                    <a:pt x="2660" y="19308"/>
                    <a:pt x="2510" y="19252"/>
                  </a:cubicBezTo>
                  <a:cubicBezTo>
                    <a:pt x="2529" y="19214"/>
                    <a:pt x="2547" y="19196"/>
                    <a:pt x="2566" y="19177"/>
                  </a:cubicBezTo>
                  <a:cubicBezTo>
                    <a:pt x="2585" y="19121"/>
                    <a:pt x="2604" y="19083"/>
                    <a:pt x="2641" y="19065"/>
                  </a:cubicBezTo>
                  <a:lnTo>
                    <a:pt x="2810" y="18821"/>
                  </a:lnTo>
                  <a:cubicBezTo>
                    <a:pt x="2941" y="18671"/>
                    <a:pt x="3053" y="18521"/>
                    <a:pt x="3184" y="18372"/>
                  </a:cubicBezTo>
                  <a:cubicBezTo>
                    <a:pt x="3213" y="18343"/>
                    <a:pt x="3186" y="18303"/>
                    <a:pt x="3156" y="18303"/>
                  </a:cubicBezTo>
                  <a:cubicBezTo>
                    <a:pt x="3146" y="18303"/>
                    <a:pt x="3137" y="18307"/>
                    <a:pt x="3128" y="18315"/>
                  </a:cubicBezTo>
                  <a:lnTo>
                    <a:pt x="2791" y="18690"/>
                  </a:lnTo>
                  <a:lnTo>
                    <a:pt x="2622" y="18877"/>
                  </a:lnTo>
                  <a:cubicBezTo>
                    <a:pt x="2566" y="18952"/>
                    <a:pt x="2510" y="19008"/>
                    <a:pt x="2435" y="19065"/>
                  </a:cubicBezTo>
                  <a:cubicBezTo>
                    <a:pt x="2416" y="19083"/>
                    <a:pt x="2398" y="19083"/>
                    <a:pt x="2379" y="19121"/>
                  </a:cubicBezTo>
                  <a:cubicBezTo>
                    <a:pt x="2360" y="19121"/>
                    <a:pt x="2360" y="19139"/>
                    <a:pt x="2360" y="19177"/>
                  </a:cubicBezTo>
                  <a:cubicBezTo>
                    <a:pt x="2117" y="19046"/>
                    <a:pt x="1911" y="18859"/>
                    <a:pt x="1742" y="18653"/>
                  </a:cubicBezTo>
                  <a:cubicBezTo>
                    <a:pt x="1723" y="18615"/>
                    <a:pt x="1705" y="18596"/>
                    <a:pt x="1686" y="18559"/>
                  </a:cubicBezTo>
                  <a:cubicBezTo>
                    <a:pt x="1742" y="18484"/>
                    <a:pt x="1780" y="18390"/>
                    <a:pt x="1836" y="18297"/>
                  </a:cubicBezTo>
                  <a:cubicBezTo>
                    <a:pt x="1864" y="18269"/>
                    <a:pt x="1809" y="18220"/>
                    <a:pt x="1763" y="18220"/>
                  </a:cubicBezTo>
                  <a:cubicBezTo>
                    <a:pt x="1748" y="18220"/>
                    <a:pt x="1733" y="18226"/>
                    <a:pt x="1723" y="18241"/>
                  </a:cubicBezTo>
                  <a:cubicBezTo>
                    <a:pt x="1686" y="18315"/>
                    <a:pt x="1649" y="18372"/>
                    <a:pt x="1611" y="18447"/>
                  </a:cubicBezTo>
                  <a:cubicBezTo>
                    <a:pt x="1555" y="18372"/>
                    <a:pt x="1517" y="18278"/>
                    <a:pt x="1480" y="18203"/>
                  </a:cubicBezTo>
                  <a:lnTo>
                    <a:pt x="1499" y="18203"/>
                  </a:lnTo>
                  <a:cubicBezTo>
                    <a:pt x="1536" y="18184"/>
                    <a:pt x="1555" y="18147"/>
                    <a:pt x="1574" y="18128"/>
                  </a:cubicBezTo>
                  <a:lnTo>
                    <a:pt x="1630" y="18035"/>
                  </a:lnTo>
                  <a:cubicBezTo>
                    <a:pt x="1667" y="17978"/>
                    <a:pt x="1705" y="17922"/>
                    <a:pt x="1761" y="17866"/>
                  </a:cubicBezTo>
                  <a:lnTo>
                    <a:pt x="2004" y="17529"/>
                  </a:lnTo>
                  <a:cubicBezTo>
                    <a:pt x="2033" y="17485"/>
                    <a:pt x="1984" y="17442"/>
                    <a:pt x="1943" y="17442"/>
                  </a:cubicBezTo>
                  <a:cubicBezTo>
                    <a:pt x="1930" y="17442"/>
                    <a:pt x="1919" y="17446"/>
                    <a:pt x="1911" y="17454"/>
                  </a:cubicBezTo>
                  <a:lnTo>
                    <a:pt x="1649" y="17791"/>
                  </a:lnTo>
                  <a:lnTo>
                    <a:pt x="1517" y="17960"/>
                  </a:lnTo>
                  <a:lnTo>
                    <a:pt x="1461" y="18035"/>
                  </a:lnTo>
                  <a:lnTo>
                    <a:pt x="1424" y="18072"/>
                  </a:lnTo>
                  <a:cubicBezTo>
                    <a:pt x="1405" y="17997"/>
                    <a:pt x="1368" y="17941"/>
                    <a:pt x="1349" y="17866"/>
                  </a:cubicBezTo>
                  <a:cubicBezTo>
                    <a:pt x="1443" y="17754"/>
                    <a:pt x="1517" y="17641"/>
                    <a:pt x="1611" y="17548"/>
                  </a:cubicBezTo>
                  <a:lnTo>
                    <a:pt x="1911" y="17154"/>
                  </a:lnTo>
                  <a:cubicBezTo>
                    <a:pt x="1925" y="17126"/>
                    <a:pt x="1906" y="17086"/>
                    <a:pt x="1880" y="17086"/>
                  </a:cubicBezTo>
                  <a:cubicBezTo>
                    <a:pt x="1872" y="17086"/>
                    <a:pt x="1863" y="17090"/>
                    <a:pt x="1855" y="17098"/>
                  </a:cubicBezTo>
                  <a:lnTo>
                    <a:pt x="1517" y="17473"/>
                  </a:lnTo>
                  <a:cubicBezTo>
                    <a:pt x="1461" y="17548"/>
                    <a:pt x="1386" y="17623"/>
                    <a:pt x="1312" y="17697"/>
                  </a:cubicBezTo>
                  <a:cubicBezTo>
                    <a:pt x="1274" y="17604"/>
                    <a:pt x="1255" y="17491"/>
                    <a:pt x="1237" y="17398"/>
                  </a:cubicBezTo>
                  <a:lnTo>
                    <a:pt x="1330" y="17248"/>
                  </a:lnTo>
                  <a:cubicBezTo>
                    <a:pt x="1349" y="17192"/>
                    <a:pt x="1405" y="17136"/>
                    <a:pt x="1443" y="17080"/>
                  </a:cubicBezTo>
                  <a:cubicBezTo>
                    <a:pt x="1536" y="16948"/>
                    <a:pt x="1630" y="16836"/>
                    <a:pt x="1761" y="16742"/>
                  </a:cubicBezTo>
                  <a:cubicBezTo>
                    <a:pt x="1777" y="16726"/>
                    <a:pt x="1765" y="16682"/>
                    <a:pt x="1726" y="16682"/>
                  </a:cubicBezTo>
                  <a:cubicBezTo>
                    <a:pt x="1720" y="16682"/>
                    <a:pt x="1713" y="16684"/>
                    <a:pt x="1705" y="16686"/>
                  </a:cubicBezTo>
                  <a:cubicBezTo>
                    <a:pt x="1574" y="16780"/>
                    <a:pt x="1461" y="16892"/>
                    <a:pt x="1368" y="17005"/>
                  </a:cubicBezTo>
                  <a:cubicBezTo>
                    <a:pt x="1312" y="17080"/>
                    <a:pt x="1255" y="17136"/>
                    <a:pt x="1199" y="17211"/>
                  </a:cubicBezTo>
                  <a:lnTo>
                    <a:pt x="1199" y="17192"/>
                  </a:lnTo>
                  <a:cubicBezTo>
                    <a:pt x="1180" y="17098"/>
                    <a:pt x="1180" y="17023"/>
                    <a:pt x="1162" y="16930"/>
                  </a:cubicBezTo>
                  <a:cubicBezTo>
                    <a:pt x="1199" y="16911"/>
                    <a:pt x="1218" y="16874"/>
                    <a:pt x="1237" y="16855"/>
                  </a:cubicBezTo>
                  <a:lnTo>
                    <a:pt x="1386" y="16686"/>
                  </a:lnTo>
                  <a:cubicBezTo>
                    <a:pt x="1480" y="16574"/>
                    <a:pt x="1574" y="16443"/>
                    <a:pt x="1667" y="16330"/>
                  </a:cubicBezTo>
                  <a:cubicBezTo>
                    <a:pt x="1709" y="16303"/>
                    <a:pt x="1678" y="16254"/>
                    <a:pt x="1637" y="16254"/>
                  </a:cubicBezTo>
                  <a:cubicBezTo>
                    <a:pt x="1622" y="16254"/>
                    <a:pt x="1607" y="16260"/>
                    <a:pt x="1592" y="16274"/>
                  </a:cubicBezTo>
                  <a:cubicBezTo>
                    <a:pt x="1499" y="16368"/>
                    <a:pt x="1386" y="16480"/>
                    <a:pt x="1274" y="16593"/>
                  </a:cubicBezTo>
                  <a:lnTo>
                    <a:pt x="1143" y="16742"/>
                  </a:lnTo>
                  <a:cubicBezTo>
                    <a:pt x="1124" y="16630"/>
                    <a:pt x="1106" y="16518"/>
                    <a:pt x="1106" y="16424"/>
                  </a:cubicBezTo>
                  <a:cubicBezTo>
                    <a:pt x="1255" y="16237"/>
                    <a:pt x="1424" y="16068"/>
                    <a:pt x="1574" y="15881"/>
                  </a:cubicBezTo>
                  <a:cubicBezTo>
                    <a:pt x="1592" y="15862"/>
                    <a:pt x="1592" y="15825"/>
                    <a:pt x="1574" y="15806"/>
                  </a:cubicBezTo>
                  <a:cubicBezTo>
                    <a:pt x="1555" y="15787"/>
                    <a:pt x="1536" y="15778"/>
                    <a:pt x="1520" y="15778"/>
                  </a:cubicBezTo>
                  <a:cubicBezTo>
                    <a:pt x="1503" y="15778"/>
                    <a:pt x="1489" y="15787"/>
                    <a:pt x="1480" y="15806"/>
                  </a:cubicBezTo>
                  <a:cubicBezTo>
                    <a:pt x="1349" y="15956"/>
                    <a:pt x="1218" y="16087"/>
                    <a:pt x="1068" y="16218"/>
                  </a:cubicBezTo>
                  <a:cubicBezTo>
                    <a:pt x="1068" y="16143"/>
                    <a:pt x="1049" y="16068"/>
                    <a:pt x="1049" y="15993"/>
                  </a:cubicBezTo>
                  <a:cubicBezTo>
                    <a:pt x="1087" y="15937"/>
                    <a:pt x="1143" y="15881"/>
                    <a:pt x="1180" y="15825"/>
                  </a:cubicBezTo>
                  <a:cubicBezTo>
                    <a:pt x="1237" y="15750"/>
                    <a:pt x="1293" y="15675"/>
                    <a:pt x="1349" y="15619"/>
                  </a:cubicBezTo>
                  <a:cubicBezTo>
                    <a:pt x="1480" y="15488"/>
                    <a:pt x="1592" y="15357"/>
                    <a:pt x="1723" y="15226"/>
                  </a:cubicBezTo>
                  <a:cubicBezTo>
                    <a:pt x="1753" y="15182"/>
                    <a:pt x="1713" y="15115"/>
                    <a:pt x="1668" y="15115"/>
                  </a:cubicBezTo>
                  <a:cubicBezTo>
                    <a:pt x="1655" y="15115"/>
                    <a:pt x="1642" y="15120"/>
                    <a:pt x="1630" y="15132"/>
                  </a:cubicBezTo>
                  <a:lnTo>
                    <a:pt x="1255" y="15525"/>
                  </a:lnTo>
                  <a:lnTo>
                    <a:pt x="1068" y="15712"/>
                  </a:lnTo>
                  <a:lnTo>
                    <a:pt x="1012" y="15750"/>
                  </a:lnTo>
                  <a:cubicBezTo>
                    <a:pt x="1012" y="15619"/>
                    <a:pt x="993" y="15488"/>
                    <a:pt x="974" y="15338"/>
                  </a:cubicBezTo>
                  <a:lnTo>
                    <a:pt x="993" y="15319"/>
                  </a:lnTo>
                  <a:cubicBezTo>
                    <a:pt x="1012" y="15300"/>
                    <a:pt x="1031" y="15282"/>
                    <a:pt x="1049" y="15244"/>
                  </a:cubicBezTo>
                  <a:cubicBezTo>
                    <a:pt x="1087" y="15226"/>
                    <a:pt x="1143" y="15151"/>
                    <a:pt x="1199" y="15094"/>
                  </a:cubicBezTo>
                  <a:cubicBezTo>
                    <a:pt x="1274" y="15001"/>
                    <a:pt x="1368" y="14907"/>
                    <a:pt x="1461" y="14795"/>
                  </a:cubicBezTo>
                  <a:cubicBezTo>
                    <a:pt x="1480" y="14757"/>
                    <a:pt x="1480" y="14720"/>
                    <a:pt x="1461" y="14683"/>
                  </a:cubicBezTo>
                  <a:cubicBezTo>
                    <a:pt x="1443" y="14673"/>
                    <a:pt x="1424" y="14668"/>
                    <a:pt x="1405" y="14668"/>
                  </a:cubicBezTo>
                  <a:cubicBezTo>
                    <a:pt x="1386" y="14668"/>
                    <a:pt x="1368" y="14673"/>
                    <a:pt x="1349" y="14683"/>
                  </a:cubicBezTo>
                  <a:cubicBezTo>
                    <a:pt x="1274" y="14795"/>
                    <a:pt x="1180" y="14907"/>
                    <a:pt x="1087" y="15001"/>
                  </a:cubicBezTo>
                  <a:cubicBezTo>
                    <a:pt x="1049" y="15057"/>
                    <a:pt x="993" y="15094"/>
                    <a:pt x="956" y="15151"/>
                  </a:cubicBezTo>
                  <a:cubicBezTo>
                    <a:pt x="956" y="15057"/>
                    <a:pt x="937" y="14963"/>
                    <a:pt x="918" y="14870"/>
                  </a:cubicBezTo>
                  <a:lnTo>
                    <a:pt x="956" y="14832"/>
                  </a:lnTo>
                  <a:lnTo>
                    <a:pt x="1087" y="14701"/>
                  </a:lnTo>
                  <a:lnTo>
                    <a:pt x="1368" y="14439"/>
                  </a:lnTo>
                  <a:cubicBezTo>
                    <a:pt x="1397" y="14396"/>
                    <a:pt x="1370" y="14352"/>
                    <a:pt x="1330" y="14352"/>
                  </a:cubicBezTo>
                  <a:cubicBezTo>
                    <a:pt x="1318" y="14352"/>
                    <a:pt x="1305" y="14356"/>
                    <a:pt x="1293" y="14364"/>
                  </a:cubicBezTo>
                  <a:cubicBezTo>
                    <a:pt x="1199" y="14439"/>
                    <a:pt x="1106" y="14514"/>
                    <a:pt x="1012" y="14608"/>
                  </a:cubicBezTo>
                  <a:lnTo>
                    <a:pt x="900" y="14683"/>
                  </a:lnTo>
                  <a:cubicBezTo>
                    <a:pt x="900" y="14608"/>
                    <a:pt x="881" y="14533"/>
                    <a:pt x="881" y="14458"/>
                  </a:cubicBezTo>
                  <a:lnTo>
                    <a:pt x="900" y="14439"/>
                  </a:lnTo>
                  <a:cubicBezTo>
                    <a:pt x="918" y="14402"/>
                    <a:pt x="937" y="14383"/>
                    <a:pt x="956" y="14345"/>
                  </a:cubicBezTo>
                  <a:lnTo>
                    <a:pt x="1087" y="14196"/>
                  </a:lnTo>
                  <a:cubicBezTo>
                    <a:pt x="1180" y="14083"/>
                    <a:pt x="1274" y="13990"/>
                    <a:pt x="1368" y="13877"/>
                  </a:cubicBezTo>
                  <a:cubicBezTo>
                    <a:pt x="1396" y="13835"/>
                    <a:pt x="1361" y="13782"/>
                    <a:pt x="1318" y="13782"/>
                  </a:cubicBezTo>
                  <a:cubicBezTo>
                    <a:pt x="1303" y="13782"/>
                    <a:pt x="1288" y="13788"/>
                    <a:pt x="1274" y="13802"/>
                  </a:cubicBezTo>
                  <a:cubicBezTo>
                    <a:pt x="1180" y="13896"/>
                    <a:pt x="1087" y="14008"/>
                    <a:pt x="993" y="14102"/>
                  </a:cubicBezTo>
                  <a:lnTo>
                    <a:pt x="843" y="14233"/>
                  </a:lnTo>
                  <a:lnTo>
                    <a:pt x="787" y="13746"/>
                  </a:lnTo>
                  <a:cubicBezTo>
                    <a:pt x="937" y="13578"/>
                    <a:pt x="1068" y="13409"/>
                    <a:pt x="1218" y="13241"/>
                  </a:cubicBezTo>
                  <a:cubicBezTo>
                    <a:pt x="1247" y="13212"/>
                    <a:pt x="1209" y="13172"/>
                    <a:pt x="1173" y="13172"/>
                  </a:cubicBezTo>
                  <a:cubicBezTo>
                    <a:pt x="1162" y="13172"/>
                    <a:pt x="1152" y="13176"/>
                    <a:pt x="1143" y="13184"/>
                  </a:cubicBezTo>
                  <a:lnTo>
                    <a:pt x="768" y="13559"/>
                  </a:lnTo>
                  <a:lnTo>
                    <a:pt x="750" y="13297"/>
                  </a:lnTo>
                  <a:lnTo>
                    <a:pt x="750" y="13222"/>
                  </a:lnTo>
                  <a:cubicBezTo>
                    <a:pt x="750" y="13222"/>
                    <a:pt x="768" y="13203"/>
                    <a:pt x="768" y="13184"/>
                  </a:cubicBezTo>
                  <a:lnTo>
                    <a:pt x="787" y="13147"/>
                  </a:lnTo>
                  <a:cubicBezTo>
                    <a:pt x="825" y="13109"/>
                    <a:pt x="862" y="13072"/>
                    <a:pt x="881" y="13053"/>
                  </a:cubicBezTo>
                  <a:cubicBezTo>
                    <a:pt x="900" y="13035"/>
                    <a:pt x="900" y="13035"/>
                    <a:pt x="918" y="13016"/>
                  </a:cubicBezTo>
                  <a:lnTo>
                    <a:pt x="937" y="13016"/>
                  </a:lnTo>
                  <a:lnTo>
                    <a:pt x="993" y="12978"/>
                  </a:lnTo>
                  <a:cubicBezTo>
                    <a:pt x="1031" y="12960"/>
                    <a:pt x="1068" y="12941"/>
                    <a:pt x="1106" y="12903"/>
                  </a:cubicBezTo>
                  <a:cubicBezTo>
                    <a:pt x="1143" y="12885"/>
                    <a:pt x="1162" y="12847"/>
                    <a:pt x="1143" y="12810"/>
                  </a:cubicBezTo>
                  <a:cubicBezTo>
                    <a:pt x="1121" y="12788"/>
                    <a:pt x="1099" y="12779"/>
                    <a:pt x="1077" y="12779"/>
                  </a:cubicBezTo>
                  <a:cubicBezTo>
                    <a:pt x="1062" y="12779"/>
                    <a:pt x="1046" y="12783"/>
                    <a:pt x="1031" y="12791"/>
                  </a:cubicBezTo>
                  <a:cubicBezTo>
                    <a:pt x="918" y="12847"/>
                    <a:pt x="806" y="12922"/>
                    <a:pt x="694" y="13016"/>
                  </a:cubicBezTo>
                  <a:lnTo>
                    <a:pt x="675" y="12660"/>
                  </a:lnTo>
                  <a:lnTo>
                    <a:pt x="750" y="12585"/>
                  </a:lnTo>
                  <a:cubicBezTo>
                    <a:pt x="806" y="12529"/>
                    <a:pt x="843" y="12491"/>
                    <a:pt x="900" y="12454"/>
                  </a:cubicBezTo>
                  <a:cubicBezTo>
                    <a:pt x="993" y="12360"/>
                    <a:pt x="1106" y="12286"/>
                    <a:pt x="1199" y="12192"/>
                  </a:cubicBezTo>
                  <a:cubicBezTo>
                    <a:pt x="1244" y="12162"/>
                    <a:pt x="1205" y="12083"/>
                    <a:pt x="1158" y="12083"/>
                  </a:cubicBezTo>
                  <a:cubicBezTo>
                    <a:pt x="1147" y="12083"/>
                    <a:pt x="1135" y="12087"/>
                    <a:pt x="1124" y="12098"/>
                  </a:cubicBezTo>
                  <a:cubicBezTo>
                    <a:pt x="1012" y="12173"/>
                    <a:pt x="918" y="12248"/>
                    <a:pt x="806" y="12323"/>
                  </a:cubicBezTo>
                  <a:cubicBezTo>
                    <a:pt x="750" y="12360"/>
                    <a:pt x="712" y="12398"/>
                    <a:pt x="656" y="12435"/>
                  </a:cubicBezTo>
                  <a:cubicBezTo>
                    <a:pt x="637" y="12286"/>
                    <a:pt x="619" y="12136"/>
                    <a:pt x="600" y="11967"/>
                  </a:cubicBezTo>
                  <a:lnTo>
                    <a:pt x="637" y="11930"/>
                  </a:lnTo>
                  <a:lnTo>
                    <a:pt x="806" y="11799"/>
                  </a:lnTo>
                  <a:cubicBezTo>
                    <a:pt x="918" y="11705"/>
                    <a:pt x="1012" y="11593"/>
                    <a:pt x="1124" y="11499"/>
                  </a:cubicBezTo>
                  <a:cubicBezTo>
                    <a:pt x="1166" y="11444"/>
                    <a:pt x="1125" y="11378"/>
                    <a:pt x="1079" y="11378"/>
                  </a:cubicBezTo>
                  <a:cubicBezTo>
                    <a:pt x="1062" y="11378"/>
                    <a:pt x="1045" y="11386"/>
                    <a:pt x="1031" y="11405"/>
                  </a:cubicBezTo>
                  <a:cubicBezTo>
                    <a:pt x="918" y="11499"/>
                    <a:pt x="825" y="11593"/>
                    <a:pt x="712" y="11686"/>
                  </a:cubicBezTo>
                  <a:lnTo>
                    <a:pt x="581" y="11761"/>
                  </a:lnTo>
                  <a:cubicBezTo>
                    <a:pt x="581" y="11686"/>
                    <a:pt x="562" y="11593"/>
                    <a:pt x="562" y="11499"/>
                  </a:cubicBezTo>
                  <a:lnTo>
                    <a:pt x="619" y="11443"/>
                  </a:lnTo>
                  <a:cubicBezTo>
                    <a:pt x="675" y="11387"/>
                    <a:pt x="731" y="11330"/>
                    <a:pt x="787" y="11256"/>
                  </a:cubicBezTo>
                  <a:cubicBezTo>
                    <a:pt x="900" y="11143"/>
                    <a:pt x="1012" y="11031"/>
                    <a:pt x="1143" y="10918"/>
                  </a:cubicBezTo>
                  <a:cubicBezTo>
                    <a:pt x="1180" y="10881"/>
                    <a:pt x="1180" y="10844"/>
                    <a:pt x="1143" y="10806"/>
                  </a:cubicBezTo>
                  <a:cubicBezTo>
                    <a:pt x="1134" y="10797"/>
                    <a:pt x="1120" y="10792"/>
                    <a:pt x="1103" y="10792"/>
                  </a:cubicBezTo>
                  <a:cubicBezTo>
                    <a:pt x="1087" y="10792"/>
                    <a:pt x="1068" y="10797"/>
                    <a:pt x="1049" y="10806"/>
                  </a:cubicBezTo>
                  <a:cubicBezTo>
                    <a:pt x="918" y="10918"/>
                    <a:pt x="787" y="11031"/>
                    <a:pt x="656" y="11143"/>
                  </a:cubicBezTo>
                  <a:lnTo>
                    <a:pt x="544" y="11256"/>
                  </a:lnTo>
                  <a:cubicBezTo>
                    <a:pt x="525" y="11106"/>
                    <a:pt x="506" y="10937"/>
                    <a:pt x="506" y="10787"/>
                  </a:cubicBezTo>
                  <a:lnTo>
                    <a:pt x="600" y="10712"/>
                  </a:lnTo>
                  <a:lnTo>
                    <a:pt x="768" y="10544"/>
                  </a:lnTo>
                  <a:cubicBezTo>
                    <a:pt x="900" y="10432"/>
                    <a:pt x="1012" y="10338"/>
                    <a:pt x="1124" y="10207"/>
                  </a:cubicBezTo>
                  <a:cubicBezTo>
                    <a:pt x="1166" y="10165"/>
                    <a:pt x="1124" y="10112"/>
                    <a:pt x="1077" y="10112"/>
                  </a:cubicBezTo>
                  <a:cubicBezTo>
                    <a:pt x="1061" y="10112"/>
                    <a:pt x="1045" y="10118"/>
                    <a:pt x="1031" y="10132"/>
                  </a:cubicBezTo>
                  <a:cubicBezTo>
                    <a:pt x="918" y="10226"/>
                    <a:pt x="806" y="10338"/>
                    <a:pt x="675" y="10432"/>
                  </a:cubicBezTo>
                  <a:cubicBezTo>
                    <a:pt x="619" y="10469"/>
                    <a:pt x="544" y="10525"/>
                    <a:pt x="488" y="10563"/>
                  </a:cubicBezTo>
                  <a:cubicBezTo>
                    <a:pt x="488" y="10469"/>
                    <a:pt x="469" y="10375"/>
                    <a:pt x="469" y="10263"/>
                  </a:cubicBezTo>
                  <a:cubicBezTo>
                    <a:pt x="544" y="10169"/>
                    <a:pt x="619" y="10076"/>
                    <a:pt x="712" y="10001"/>
                  </a:cubicBezTo>
                  <a:cubicBezTo>
                    <a:pt x="843" y="9889"/>
                    <a:pt x="974" y="9795"/>
                    <a:pt x="1106" y="9720"/>
                  </a:cubicBezTo>
                  <a:cubicBezTo>
                    <a:pt x="1174" y="9686"/>
                    <a:pt x="1118" y="9605"/>
                    <a:pt x="1065" y="9605"/>
                  </a:cubicBezTo>
                  <a:cubicBezTo>
                    <a:pt x="1060" y="9605"/>
                    <a:pt x="1054" y="9606"/>
                    <a:pt x="1049" y="9608"/>
                  </a:cubicBezTo>
                  <a:cubicBezTo>
                    <a:pt x="900" y="9683"/>
                    <a:pt x="750" y="9776"/>
                    <a:pt x="619" y="9870"/>
                  </a:cubicBezTo>
                  <a:cubicBezTo>
                    <a:pt x="562" y="9926"/>
                    <a:pt x="506" y="9963"/>
                    <a:pt x="450" y="10020"/>
                  </a:cubicBezTo>
                  <a:cubicBezTo>
                    <a:pt x="450" y="9945"/>
                    <a:pt x="450" y="9851"/>
                    <a:pt x="431" y="9795"/>
                  </a:cubicBezTo>
                  <a:lnTo>
                    <a:pt x="488" y="9720"/>
                  </a:lnTo>
                  <a:cubicBezTo>
                    <a:pt x="562" y="9645"/>
                    <a:pt x="637" y="9570"/>
                    <a:pt x="694" y="9514"/>
                  </a:cubicBezTo>
                  <a:cubicBezTo>
                    <a:pt x="843" y="9364"/>
                    <a:pt x="993" y="9233"/>
                    <a:pt x="1143" y="9121"/>
                  </a:cubicBezTo>
                  <a:cubicBezTo>
                    <a:pt x="1158" y="9090"/>
                    <a:pt x="1136" y="9060"/>
                    <a:pt x="1117" y="9060"/>
                  </a:cubicBezTo>
                  <a:cubicBezTo>
                    <a:pt x="1113" y="9060"/>
                    <a:pt x="1109" y="9061"/>
                    <a:pt x="1106" y="9065"/>
                  </a:cubicBezTo>
                  <a:cubicBezTo>
                    <a:pt x="937" y="9177"/>
                    <a:pt x="787" y="9289"/>
                    <a:pt x="637" y="9420"/>
                  </a:cubicBezTo>
                  <a:lnTo>
                    <a:pt x="413" y="9608"/>
                  </a:lnTo>
                  <a:cubicBezTo>
                    <a:pt x="413" y="9477"/>
                    <a:pt x="394" y="9345"/>
                    <a:pt x="394" y="9214"/>
                  </a:cubicBezTo>
                  <a:lnTo>
                    <a:pt x="469" y="9139"/>
                  </a:lnTo>
                  <a:lnTo>
                    <a:pt x="694" y="8896"/>
                  </a:lnTo>
                  <a:lnTo>
                    <a:pt x="1143" y="8409"/>
                  </a:lnTo>
                  <a:cubicBezTo>
                    <a:pt x="1189" y="8363"/>
                    <a:pt x="1148" y="8305"/>
                    <a:pt x="1101" y="8305"/>
                  </a:cubicBezTo>
                  <a:cubicBezTo>
                    <a:pt x="1090" y="8305"/>
                    <a:pt x="1079" y="8308"/>
                    <a:pt x="1068" y="8315"/>
                  </a:cubicBezTo>
                  <a:lnTo>
                    <a:pt x="562" y="8784"/>
                  </a:lnTo>
                  <a:lnTo>
                    <a:pt x="375" y="8952"/>
                  </a:lnTo>
                  <a:cubicBezTo>
                    <a:pt x="375" y="8727"/>
                    <a:pt x="356" y="8503"/>
                    <a:pt x="356" y="8278"/>
                  </a:cubicBezTo>
                  <a:lnTo>
                    <a:pt x="619" y="7978"/>
                  </a:lnTo>
                  <a:cubicBezTo>
                    <a:pt x="750" y="7829"/>
                    <a:pt x="862" y="7697"/>
                    <a:pt x="993" y="7548"/>
                  </a:cubicBezTo>
                  <a:cubicBezTo>
                    <a:pt x="1021" y="7520"/>
                    <a:pt x="997" y="7471"/>
                    <a:pt x="960" y="7471"/>
                  </a:cubicBezTo>
                  <a:cubicBezTo>
                    <a:pt x="947" y="7471"/>
                    <a:pt x="933" y="7477"/>
                    <a:pt x="918" y="7492"/>
                  </a:cubicBezTo>
                  <a:cubicBezTo>
                    <a:pt x="806" y="7623"/>
                    <a:pt x="656" y="7754"/>
                    <a:pt x="525" y="7885"/>
                  </a:cubicBezTo>
                  <a:lnTo>
                    <a:pt x="356" y="8053"/>
                  </a:lnTo>
                  <a:lnTo>
                    <a:pt x="356" y="7585"/>
                  </a:lnTo>
                  <a:cubicBezTo>
                    <a:pt x="375" y="7548"/>
                    <a:pt x="394" y="7529"/>
                    <a:pt x="413" y="7510"/>
                  </a:cubicBezTo>
                  <a:lnTo>
                    <a:pt x="581" y="7323"/>
                  </a:lnTo>
                  <a:cubicBezTo>
                    <a:pt x="712" y="7192"/>
                    <a:pt x="825" y="7061"/>
                    <a:pt x="956" y="6948"/>
                  </a:cubicBezTo>
                  <a:cubicBezTo>
                    <a:pt x="970" y="6905"/>
                    <a:pt x="940" y="6861"/>
                    <a:pt x="908" y="6861"/>
                  </a:cubicBezTo>
                  <a:cubicBezTo>
                    <a:pt x="899" y="6861"/>
                    <a:pt x="889" y="6865"/>
                    <a:pt x="881" y="6874"/>
                  </a:cubicBezTo>
                  <a:cubicBezTo>
                    <a:pt x="750" y="6986"/>
                    <a:pt x="619" y="7117"/>
                    <a:pt x="488" y="7229"/>
                  </a:cubicBezTo>
                  <a:lnTo>
                    <a:pt x="338" y="7360"/>
                  </a:lnTo>
                  <a:lnTo>
                    <a:pt x="338" y="7192"/>
                  </a:lnTo>
                  <a:cubicBezTo>
                    <a:pt x="375" y="7173"/>
                    <a:pt x="394" y="7136"/>
                    <a:pt x="413" y="7117"/>
                  </a:cubicBezTo>
                  <a:lnTo>
                    <a:pt x="488" y="7042"/>
                  </a:lnTo>
                  <a:lnTo>
                    <a:pt x="656" y="6874"/>
                  </a:lnTo>
                  <a:cubicBezTo>
                    <a:pt x="750" y="6761"/>
                    <a:pt x="862" y="6649"/>
                    <a:pt x="974" y="6555"/>
                  </a:cubicBezTo>
                  <a:cubicBezTo>
                    <a:pt x="1019" y="6481"/>
                    <a:pt x="970" y="6407"/>
                    <a:pt x="919" y="6407"/>
                  </a:cubicBezTo>
                  <a:cubicBezTo>
                    <a:pt x="906" y="6407"/>
                    <a:pt x="893" y="6412"/>
                    <a:pt x="881" y="6424"/>
                  </a:cubicBezTo>
                  <a:cubicBezTo>
                    <a:pt x="768" y="6536"/>
                    <a:pt x="637" y="6630"/>
                    <a:pt x="544" y="6724"/>
                  </a:cubicBezTo>
                  <a:lnTo>
                    <a:pt x="356" y="6892"/>
                  </a:lnTo>
                  <a:lnTo>
                    <a:pt x="338" y="6911"/>
                  </a:lnTo>
                  <a:lnTo>
                    <a:pt x="338" y="6462"/>
                  </a:lnTo>
                  <a:cubicBezTo>
                    <a:pt x="450" y="6349"/>
                    <a:pt x="544" y="6199"/>
                    <a:pt x="637" y="6068"/>
                  </a:cubicBezTo>
                  <a:cubicBezTo>
                    <a:pt x="787" y="5900"/>
                    <a:pt x="937" y="5731"/>
                    <a:pt x="1106" y="5581"/>
                  </a:cubicBezTo>
                  <a:cubicBezTo>
                    <a:pt x="1150" y="5537"/>
                    <a:pt x="1102" y="5470"/>
                    <a:pt x="1052" y="5470"/>
                  </a:cubicBezTo>
                  <a:cubicBezTo>
                    <a:pt x="1038" y="5470"/>
                    <a:pt x="1024" y="5476"/>
                    <a:pt x="1012" y="5488"/>
                  </a:cubicBezTo>
                  <a:cubicBezTo>
                    <a:pt x="843" y="5638"/>
                    <a:pt x="694" y="5806"/>
                    <a:pt x="525" y="5956"/>
                  </a:cubicBezTo>
                  <a:lnTo>
                    <a:pt x="338" y="6143"/>
                  </a:lnTo>
                  <a:lnTo>
                    <a:pt x="338" y="6106"/>
                  </a:lnTo>
                  <a:lnTo>
                    <a:pt x="338" y="5394"/>
                  </a:lnTo>
                  <a:cubicBezTo>
                    <a:pt x="581" y="5132"/>
                    <a:pt x="825" y="4870"/>
                    <a:pt x="1031" y="4589"/>
                  </a:cubicBezTo>
                  <a:cubicBezTo>
                    <a:pt x="1074" y="4560"/>
                    <a:pt x="1039" y="4496"/>
                    <a:pt x="994" y="4496"/>
                  </a:cubicBezTo>
                  <a:cubicBezTo>
                    <a:pt x="981" y="4496"/>
                    <a:pt x="968" y="4502"/>
                    <a:pt x="956" y="4514"/>
                  </a:cubicBezTo>
                  <a:cubicBezTo>
                    <a:pt x="768" y="4739"/>
                    <a:pt x="562" y="4945"/>
                    <a:pt x="356" y="5132"/>
                  </a:cubicBezTo>
                  <a:lnTo>
                    <a:pt x="356" y="5113"/>
                  </a:lnTo>
                  <a:cubicBezTo>
                    <a:pt x="356" y="5001"/>
                    <a:pt x="375" y="4870"/>
                    <a:pt x="394" y="4757"/>
                  </a:cubicBezTo>
                  <a:cubicBezTo>
                    <a:pt x="450" y="4683"/>
                    <a:pt x="506" y="4608"/>
                    <a:pt x="562" y="4533"/>
                  </a:cubicBezTo>
                  <a:lnTo>
                    <a:pt x="806" y="4233"/>
                  </a:lnTo>
                  <a:lnTo>
                    <a:pt x="1293" y="3634"/>
                  </a:lnTo>
                  <a:cubicBezTo>
                    <a:pt x="1321" y="3592"/>
                    <a:pt x="1286" y="3539"/>
                    <a:pt x="1251" y="3539"/>
                  </a:cubicBezTo>
                  <a:cubicBezTo>
                    <a:pt x="1239" y="3539"/>
                    <a:pt x="1227" y="3545"/>
                    <a:pt x="1218" y="3559"/>
                  </a:cubicBezTo>
                  <a:lnTo>
                    <a:pt x="712" y="4139"/>
                  </a:lnTo>
                  <a:cubicBezTo>
                    <a:pt x="637" y="4214"/>
                    <a:pt x="562" y="4289"/>
                    <a:pt x="488" y="4364"/>
                  </a:cubicBezTo>
                  <a:cubicBezTo>
                    <a:pt x="544" y="4196"/>
                    <a:pt x="600" y="4027"/>
                    <a:pt x="675" y="3859"/>
                  </a:cubicBezTo>
                  <a:cubicBezTo>
                    <a:pt x="750" y="3784"/>
                    <a:pt x="825" y="3727"/>
                    <a:pt x="881" y="3634"/>
                  </a:cubicBezTo>
                  <a:cubicBezTo>
                    <a:pt x="956" y="3559"/>
                    <a:pt x="1031" y="3484"/>
                    <a:pt x="1087" y="3390"/>
                  </a:cubicBezTo>
                  <a:cubicBezTo>
                    <a:pt x="1237" y="3222"/>
                    <a:pt x="1368" y="3053"/>
                    <a:pt x="1499" y="2885"/>
                  </a:cubicBezTo>
                  <a:cubicBezTo>
                    <a:pt x="1513" y="2856"/>
                    <a:pt x="1483" y="2816"/>
                    <a:pt x="1452" y="2816"/>
                  </a:cubicBezTo>
                  <a:cubicBezTo>
                    <a:pt x="1442" y="2816"/>
                    <a:pt x="1433" y="2820"/>
                    <a:pt x="1424" y="2829"/>
                  </a:cubicBezTo>
                  <a:cubicBezTo>
                    <a:pt x="1293" y="2997"/>
                    <a:pt x="1143" y="3166"/>
                    <a:pt x="993" y="3315"/>
                  </a:cubicBezTo>
                  <a:lnTo>
                    <a:pt x="862" y="3465"/>
                  </a:lnTo>
                  <a:cubicBezTo>
                    <a:pt x="1049" y="3091"/>
                    <a:pt x="1255" y="2716"/>
                    <a:pt x="1480" y="2360"/>
                  </a:cubicBezTo>
                  <a:cubicBezTo>
                    <a:pt x="1592" y="2173"/>
                    <a:pt x="1705" y="2005"/>
                    <a:pt x="1836" y="1817"/>
                  </a:cubicBezTo>
                  <a:close/>
                  <a:moveTo>
                    <a:pt x="9047" y="0"/>
                  </a:moveTo>
                  <a:cubicBezTo>
                    <a:pt x="8340" y="0"/>
                    <a:pt x="7631" y="21"/>
                    <a:pt x="6930" y="57"/>
                  </a:cubicBezTo>
                  <a:cubicBezTo>
                    <a:pt x="5843" y="95"/>
                    <a:pt x="4757" y="169"/>
                    <a:pt x="3671" y="282"/>
                  </a:cubicBezTo>
                  <a:cubicBezTo>
                    <a:pt x="3203" y="301"/>
                    <a:pt x="2753" y="469"/>
                    <a:pt x="2379" y="769"/>
                  </a:cubicBezTo>
                  <a:cubicBezTo>
                    <a:pt x="2267" y="881"/>
                    <a:pt x="2154" y="1031"/>
                    <a:pt x="2079" y="1181"/>
                  </a:cubicBezTo>
                  <a:cubicBezTo>
                    <a:pt x="1967" y="1312"/>
                    <a:pt x="1873" y="1443"/>
                    <a:pt x="1780" y="1574"/>
                  </a:cubicBezTo>
                  <a:cubicBezTo>
                    <a:pt x="1480" y="1948"/>
                    <a:pt x="1199" y="2323"/>
                    <a:pt x="956" y="2735"/>
                  </a:cubicBezTo>
                  <a:cubicBezTo>
                    <a:pt x="712" y="3166"/>
                    <a:pt x="488" y="3596"/>
                    <a:pt x="300" y="4065"/>
                  </a:cubicBezTo>
                  <a:cubicBezTo>
                    <a:pt x="188" y="4327"/>
                    <a:pt x="113" y="4589"/>
                    <a:pt x="76" y="4870"/>
                  </a:cubicBezTo>
                  <a:cubicBezTo>
                    <a:pt x="38" y="5207"/>
                    <a:pt x="19" y="5525"/>
                    <a:pt x="19" y="5844"/>
                  </a:cubicBezTo>
                  <a:cubicBezTo>
                    <a:pt x="1" y="8690"/>
                    <a:pt x="169" y="11536"/>
                    <a:pt x="544" y="14364"/>
                  </a:cubicBezTo>
                  <a:cubicBezTo>
                    <a:pt x="619" y="15057"/>
                    <a:pt x="712" y="15750"/>
                    <a:pt x="787" y="16443"/>
                  </a:cubicBezTo>
                  <a:cubicBezTo>
                    <a:pt x="843" y="17005"/>
                    <a:pt x="956" y="17566"/>
                    <a:pt x="1124" y="18109"/>
                  </a:cubicBezTo>
                  <a:cubicBezTo>
                    <a:pt x="1312" y="18634"/>
                    <a:pt x="1667" y="19083"/>
                    <a:pt x="2135" y="19383"/>
                  </a:cubicBezTo>
                  <a:cubicBezTo>
                    <a:pt x="2622" y="19645"/>
                    <a:pt x="3165" y="19814"/>
                    <a:pt x="3709" y="19851"/>
                  </a:cubicBezTo>
                  <a:cubicBezTo>
                    <a:pt x="4112" y="19887"/>
                    <a:pt x="4508" y="19900"/>
                    <a:pt x="4902" y="19900"/>
                  </a:cubicBezTo>
                  <a:cubicBezTo>
                    <a:pt x="5129" y="19900"/>
                    <a:pt x="5355" y="19895"/>
                    <a:pt x="5581" y="19888"/>
                  </a:cubicBezTo>
                  <a:cubicBezTo>
                    <a:pt x="6293" y="19888"/>
                    <a:pt x="7004" y="19870"/>
                    <a:pt x="7716" y="19832"/>
                  </a:cubicBezTo>
                  <a:cubicBezTo>
                    <a:pt x="9121" y="19776"/>
                    <a:pt x="10506" y="19645"/>
                    <a:pt x="11892" y="19495"/>
                  </a:cubicBezTo>
                  <a:cubicBezTo>
                    <a:pt x="12604" y="19402"/>
                    <a:pt x="13297" y="19308"/>
                    <a:pt x="14008" y="19214"/>
                  </a:cubicBezTo>
                  <a:cubicBezTo>
                    <a:pt x="14645" y="19158"/>
                    <a:pt x="15282" y="18990"/>
                    <a:pt x="15881" y="18746"/>
                  </a:cubicBezTo>
                  <a:cubicBezTo>
                    <a:pt x="16312" y="18503"/>
                    <a:pt x="16705" y="18203"/>
                    <a:pt x="17023" y="17847"/>
                  </a:cubicBezTo>
                  <a:cubicBezTo>
                    <a:pt x="17379" y="17491"/>
                    <a:pt x="17660" y="17080"/>
                    <a:pt x="17885" y="16649"/>
                  </a:cubicBezTo>
                  <a:cubicBezTo>
                    <a:pt x="18034" y="16405"/>
                    <a:pt x="18165" y="16162"/>
                    <a:pt x="18240" y="15900"/>
                  </a:cubicBezTo>
                  <a:cubicBezTo>
                    <a:pt x="18390" y="15450"/>
                    <a:pt x="18484" y="15020"/>
                    <a:pt x="18521" y="14551"/>
                  </a:cubicBezTo>
                  <a:cubicBezTo>
                    <a:pt x="18577" y="14046"/>
                    <a:pt x="18615" y="13503"/>
                    <a:pt x="18652" y="12997"/>
                  </a:cubicBezTo>
                  <a:cubicBezTo>
                    <a:pt x="18802" y="10731"/>
                    <a:pt x="18802" y="8465"/>
                    <a:pt x="18671" y="6199"/>
                  </a:cubicBezTo>
                  <a:cubicBezTo>
                    <a:pt x="18615" y="5076"/>
                    <a:pt x="18503" y="3933"/>
                    <a:pt x="18371" y="2810"/>
                  </a:cubicBezTo>
                  <a:cubicBezTo>
                    <a:pt x="18353" y="2529"/>
                    <a:pt x="18315" y="2267"/>
                    <a:pt x="18278" y="1986"/>
                  </a:cubicBezTo>
                  <a:cubicBezTo>
                    <a:pt x="18278" y="1742"/>
                    <a:pt x="18184" y="1480"/>
                    <a:pt x="18034" y="1274"/>
                  </a:cubicBezTo>
                  <a:cubicBezTo>
                    <a:pt x="17885" y="1106"/>
                    <a:pt x="17697" y="993"/>
                    <a:pt x="17473" y="956"/>
                  </a:cubicBezTo>
                  <a:cubicBezTo>
                    <a:pt x="17229" y="881"/>
                    <a:pt x="16967" y="825"/>
                    <a:pt x="16724" y="769"/>
                  </a:cubicBezTo>
                  <a:cubicBezTo>
                    <a:pt x="14570" y="319"/>
                    <a:pt x="12398" y="57"/>
                    <a:pt x="10207" y="20"/>
                  </a:cubicBezTo>
                  <a:cubicBezTo>
                    <a:pt x="9822" y="6"/>
                    <a:pt x="9435" y="0"/>
                    <a:pt x="90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0" name="Google Shape;6460;p120"/>
            <p:cNvSpPr/>
            <p:nvPr/>
          </p:nvSpPr>
          <p:spPr>
            <a:xfrm>
              <a:off x="4233765" y="2028547"/>
              <a:ext cx="282067" cy="144890"/>
            </a:xfrm>
            <a:custGeom>
              <a:avLst/>
              <a:gdLst/>
              <a:ahLst/>
              <a:cxnLst/>
              <a:rect l="l" t="t" r="r" b="b"/>
              <a:pathLst>
                <a:path w="16125" h="8283" extrusionOk="0">
                  <a:moveTo>
                    <a:pt x="1" y="0"/>
                  </a:moveTo>
                  <a:lnTo>
                    <a:pt x="1" y="0"/>
                  </a:lnTo>
                  <a:cubicBezTo>
                    <a:pt x="57" y="1105"/>
                    <a:pt x="132" y="2210"/>
                    <a:pt x="225" y="3315"/>
                  </a:cubicBezTo>
                  <a:cubicBezTo>
                    <a:pt x="263" y="3858"/>
                    <a:pt x="300" y="4382"/>
                    <a:pt x="357" y="4925"/>
                  </a:cubicBezTo>
                  <a:cubicBezTo>
                    <a:pt x="394" y="5393"/>
                    <a:pt x="488" y="5843"/>
                    <a:pt x="619" y="6292"/>
                  </a:cubicBezTo>
                  <a:cubicBezTo>
                    <a:pt x="769" y="6704"/>
                    <a:pt x="1012" y="7060"/>
                    <a:pt x="1330" y="7360"/>
                  </a:cubicBezTo>
                  <a:cubicBezTo>
                    <a:pt x="1630" y="7603"/>
                    <a:pt x="1967" y="7809"/>
                    <a:pt x="2342" y="7922"/>
                  </a:cubicBezTo>
                  <a:cubicBezTo>
                    <a:pt x="3089" y="8148"/>
                    <a:pt x="3885" y="8261"/>
                    <a:pt x="4670" y="8261"/>
                  </a:cubicBezTo>
                  <a:cubicBezTo>
                    <a:pt x="4730" y="8261"/>
                    <a:pt x="4791" y="8260"/>
                    <a:pt x="4851" y="8259"/>
                  </a:cubicBezTo>
                  <a:cubicBezTo>
                    <a:pt x="5372" y="8275"/>
                    <a:pt x="5894" y="8283"/>
                    <a:pt x="6418" y="8283"/>
                  </a:cubicBezTo>
                  <a:cubicBezTo>
                    <a:pt x="7737" y="8283"/>
                    <a:pt x="9061" y="8230"/>
                    <a:pt x="10375" y="8109"/>
                  </a:cubicBezTo>
                  <a:cubicBezTo>
                    <a:pt x="10975" y="8034"/>
                    <a:pt x="11574" y="7940"/>
                    <a:pt x="12154" y="7828"/>
                  </a:cubicBezTo>
                  <a:cubicBezTo>
                    <a:pt x="12360" y="7790"/>
                    <a:pt x="12566" y="7753"/>
                    <a:pt x="12772" y="7716"/>
                  </a:cubicBezTo>
                  <a:lnTo>
                    <a:pt x="12847" y="7716"/>
                  </a:lnTo>
                  <a:cubicBezTo>
                    <a:pt x="12866" y="7697"/>
                    <a:pt x="12885" y="7697"/>
                    <a:pt x="12922" y="7697"/>
                  </a:cubicBezTo>
                  <a:cubicBezTo>
                    <a:pt x="13765" y="7510"/>
                    <a:pt x="14720" y="7247"/>
                    <a:pt x="15282" y="6611"/>
                  </a:cubicBezTo>
                  <a:cubicBezTo>
                    <a:pt x="15862" y="5955"/>
                    <a:pt x="16012" y="5038"/>
                    <a:pt x="16087" y="4214"/>
                  </a:cubicBezTo>
                  <a:cubicBezTo>
                    <a:pt x="16106" y="4083"/>
                    <a:pt x="16124" y="3970"/>
                    <a:pt x="16124" y="3839"/>
                  </a:cubicBezTo>
                  <a:lnTo>
                    <a:pt x="16124" y="3839"/>
                  </a:lnTo>
                  <a:cubicBezTo>
                    <a:pt x="16068" y="4064"/>
                    <a:pt x="15975" y="4289"/>
                    <a:pt x="15862" y="4513"/>
                  </a:cubicBezTo>
                  <a:cubicBezTo>
                    <a:pt x="15750" y="4794"/>
                    <a:pt x="15638" y="5094"/>
                    <a:pt x="15506" y="5375"/>
                  </a:cubicBezTo>
                  <a:cubicBezTo>
                    <a:pt x="15432" y="5581"/>
                    <a:pt x="15319" y="5787"/>
                    <a:pt x="15151" y="5955"/>
                  </a:cubicBezTo>
                  <a:cubicBezTo>
                    <a:pt x="14888" y="6161"/>
                    <a:pt x="14551" y="6292"/>
                    <a:pt x="14214" y="6311"/>
                  </a:cubicBezTo>
                  <a:cubicBezTo>
                    <a:pt x="12473" y="6611"/>
                    <a:pt x="10694" y="6761"/>
                    <a:pt x="8933" y="6892"/>
                  </a:cubicBezTo>
                  <a:cubicBezTo>
                    <a:pt x="7805" y="6990"/>
                    <a:pt x="6677" y="7045"/>
                    <a:pt x="5537" y="7045"/>
                  </a:cubicBezTo>
                  <a:cubicBezTo>
                    <a:pt x="5371" y="7045"/>
                    <a:pt x="5205" y="7044"/>
                    <a:pt x="5038" y="7041"/>
                  </a:cubicBezTo>
                  <a:cubicBezTo>
                    <a:pt x="4476" y="7023"/>
                    <a:pt x="3915" y="6910"/>
                    <a:pt x="3353" y="6910"/>
                  </a:cubicBezTo>
                  <a:cubicBezTo>
                    <a:pt x="2810" y="6910"/>
                    <a:pt x="2285" y="6686"/>
                    <a:pt x="1892" y="6311"/>
                  </a:cubicBezTo>
                  <a:cubicBezTo>
                    <a:pt x="1574" y="5918"/>
                    <a:pt x="1330" y="5468"/>
                    <a:pt x="1199" y="4981"/>
                  </a:cubicBezTo>
                  <a:cubicBezTo>
                    <a:pt x="956" y="4270"/>
                    <a:pt x="769" y="3558"/>
                    <a:pt x="619" y="2828"/>
                  </a:cubicBezTo>
                  <a:cubicBezTo>
                    <a:pt x="469" y="2154"/>
                    <a:pt x="263" y="1517"/>
                    <a:pt x="151" y="862"/>
                  </a:cubicBezTo>
                  <a:cubicBezTo>
                    <a:pt x="94" y="581"/>
                    <a:pt x="57" y="30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1" name="Google Shape;6461;p120"/>
            <p:cNvSpPr/>
            <p:nvPr/>
          </p:nvSpPr>
          <p:spPr>
            <a:xfrm>
              <a:off x="4246867" y="1875401"/>
              <a:ext cx="256510" cy="232108"/>
            </a:xfrm>
            <a:custGeom>
              <a:avLst/>
              <a:gdLst/>
              <a:ahLst/>
              <a:cxnLst/>
              <a:rect l="l" t="t" r="r" b="b"/>
              <a:pathLst>
                <a:path w="14664" h="13269" extrusionOk="0">
                  <a:moveTo>
                    <a:pt x="263" y="516"/>
                  </a:moveTo>
                  <a:cubicBezTo>
                    <a:pt x="5" y="534"/>
                    <a:pt x="1" y="914"/>
                    <a:pt x="267" y="945"/>
                  </a:cubicBezTo>
                  <a:lnTo>
                    <a:pt x="267" y="945"/>
                  </a:lnTo>
                  <a:cubicBezTo>
                    <a:pt x="488" y="868"/>
                    <a:pt x="486" y="571"/>
                    <a:pt x="263" y="516"/>
                  </a:cubicBezTo>
                  <a:close/>
                  <a:moveTo>
                    <a:pt x="267" y="945"/>
                  </a:moveTo>
                  <a:lnTo>
                    <a:pt x="267" y="945"/>
                  </a:lnTo>
                  <a:cubicBezTo>
                    <a:pt x="266" y="945"/>
                    <a:pt x="264" y="946"/>
                    <a:pt x="263" y="946"/>
                  </a:cubicBezTo>
                  <a:lnTo>
                    <a:pt x="282" y="946"/>
                  </a:lnTo>
                  <a:cubicBezTo>
                    <a:pt x="277" y="946"/>
                    <a:pt x="272" y="945"/>
                    <a:pt x="267" y="945"/>
                  </a:cubicBezTo>
                  <a:close/>
                  <a:moveTo>
                    <a:pt x="11302" y="1569"/>
                  </a:moveTo>
                  <a:cubicBezTo>
                    <a:pt x="11256" y="1569"/>
                    <a:pt x="11209" y="1574"/>
                    <a:pt x="11162" y="1583"/>
                  </a:cubicBezTo>
                  <a:cubicBezTo>
                    <a:pt x="11087" y="1620"/>
                    <a:pt x="11031" y="1695"/>
                    <a:pt x="11031" y="1770"/>
                  </a:cubicBezTo>
                  <a:cubicBezTo>
                    <a:pt x="11031" y="1864"/>
                    <a:pt x="11087" y="1920"/>
                    <a:pt x="11162" y="1939"/>
                  </a:cubicBezTo>
                  <a:cubicBezTo>
                    <a:pt x="11199" y="1948"/>
                    <a:pt x="11241" y="1953"/>
                    <a:pt x="11284" y="1953"/>
                  </a:cubicBezTo>
                  <a:cubicBezTo>
                    <a:pt x="11326" y="1953"/>
                    <a:pt x="11368" y="1948"/>
                    <a:pt x="11405" y="1939"/>
                  </a:cubicBezTo>
                  <a:cubicBezTo>
                    <a:pt x="11462" y="1957"/>
                    <a:pt x="11536" y="1957"/>
                    <a:pt x="11593" y="1957"/>
                  </a:cubicBezTo>
                  <a:lnTo>
                    <a:pt x="11668" y="1957"/>
                  </a:lnTo>
                  <a:lnTo>
                    <a:pt x="11761" y="1976"/>
                  </a:lnTo>
                  <a:lnTo>
                    <a:pt x="11855" y="1995"/>
                  </a:lnTo>
                  <a:lnTo>
                    <a:pt x="11948" y="1995"/>
                  </a:lnTo>
                  <a:cubicBezTo>
                    <a:pt x="11960" y="1998"/>
                    <a:pt x="11971" y="2000"/>
                    <a:pt x="11982" y="2000"/>
                  </a:cubicBezTo>
                  <a:cubicBezTo>
                    <a:pt x="12091" y="2000"/>
                    <a:pt x="12144" y="1840"/>
                    <a:pt x="12042" y="1789"/>
                  </a:cubicBezTo>
                  <a:cubicBezTo>
                    <a:pt x="11911" y="1714"/>
                    <a:pt x="11780" y="1658"/>
                    <a:pt x="11630" y="1620"/>
                  </a:cubicBezTo>
                  <a:cubicBezTo>
                    <a:pt x="11574" y="1620"/>
                    <a:pt x="11499" y="1602"/>
                    <a:pt x="11443" y="1583"/>
                  </a:cubicBezTo>
                  <a:cubicBezTo>
                    <a:pt x="11396" y="1574"/>
                    <a:pt x="11349" y="1569"/>
                    <a:pt x="11302" y="1569"/>
                  </a:cubicBezTo>
                  <a:close/>
                  <a:moveTo>
                    <a:pt x="9926" y="2224"/>
                  </a:moveTo>
                  <a:cubicBezTo>
                    <a:pt x="9912" y="2224"/>
                    <a:pt x="9898" y="2229"/>
                    <a:pt x="9888" y="2238"/>
                  </a:cubicBezTo>
                  <a:lnTo>
                    <a:pt x="9851" y="2257"/>
                  </a:lnTo>
                  <a:lnTo>
                    <a:pt x="9814" y="2276"/>
                  </a:lnTo>
                  <a:cubicBezTo>
                    <a:pt x="9795" y="2295"/>
                    <a:pt x="9776" y="2313"/>
                    <a:pt x="9776" y="2332"/>
                  </a:cubicBezTo>
                  <a:cubicBezTo>
                    <a:pt x="9776" y="2351"/>
                    <a:pt x="9757" y="2369"/>
                    <a:pt x="9776" y="2388"/>
                  </a:cubicBezTo>
                  <a:cubicBezTo>
                    <a:pt x="9757" y="2407"/>
                    <a:pt x="9757" y="2426"/>
                    <a:pt x="9776" y="2463"/>
                  </a:cubicBezTo>
                  <a:lnTo>
                    <a:pt x="9795" y="2501"/>
                  </a:lnTo>
                  <a:lnTo>
                    <a:pt x="9795" y="2519"/>
                  </a:lnTo>
                  <a:cubicBezTo>
                    <a:pt x="9795" y="2538"/>
                    <a:pt x="9814" y="2557"/>
                    <a:pt x="9814" y="2575"/>
                  </a:cubicBezTo>
                  <a:lnTo>
                    <a:pt x="9851" y="2613"/>
                  </a:lnTo>
                  <a:cubicBezTo>
                    <a:pt x="9851" y="2613"/>
                    <a:pt x="9851" y="2613"/>
                    <a:pt x="9870" y="2632"/>
                  </a:cubicBezTo>
                  <a:cubicBezTo>
                    <a:pt x="9888" y="2650"/>
                    <a:pt x="9926" y="2669"/>
                    <a:pt x="9963" y="2688"/>
                  </a:cubicBezTo>
                  <a:lnTo>
                    <a:pt x="10001" y="2688"/>
                  </a:lnTo>
                  <a:cubicBezTo>
                    <a:pt x="10038" y="2688"/>
                    <a:pt x="10076" y="2669"/>
                    <a:pt x="10113" y="2650"/>
                  </a:cubicBezTo>
                  <a:lnTo>
                    <a:pt x="10151" y="2613"/>
                  </a:lnTo>
                  <a:cubicBezTo>
                    <a:pt x="10169" y="2613"/>
                    <a:pt x="10188" y="2575"/>
                    <a:pt x="10188" y="2557"/>
                  </a:cubicBezTo>
                  <a:cubicBezTo>
                    <a:pt x="10207" y="2538"/>
                    <a:pt x="10207" y="2501"/>
                    <a:pt x="10207" y="2482"/>
                  </a:cubicBezTo>
                  <a:cubicBezTo>
                    <a:pt x="10207" y="2426"/>
                    <a:pt x="10188" y="2388"/>
                    <a:pt x="10151" y="2332"/>
                  </a:cubicBezTo>
                  <a:lnTo>
                    <a:pt x="10132" y="2313"/>
                  </a:lnTo>
                  <a:lnTo>
                    <a:pt x="10094" y="2295"/>
                  </a:lnTo>
                  <a:cubicBezTo>
                    <a:pt x="10076" y="2276"/>
                    <a:pt x="10057" y="2276"/>
                    <a:pt x="10038" y="2257"/>
                  </a:cubicBezTo>
                  <a:lnTo>
                    <a:pt x="10020" y="2238"/>
                  </a:lnTo>
                  <a:lnTo>
                    <a:pt x="9963" y="2238"/>
                  </a:lnTo>
                  <a:cubicBezTo>
                    <a:pt x="9954" y="2229"/>
                    <a:pt x="9940" y="2224"/>
                    <a:pt x="9926" y="2224"/>
                  </a:cubicBezTo>
                  <a:close/>
                  <a:moveTo>
                    <a:pt x="2173" y="2557"/>
                  </a:moveTo>
                  <a:cubicBezTo>
                    <a:pt x="1892" y="2557"/>
                    <a:pt x="1892" y="2969"/>
                    <a:pt x="2173" y="2969"/>
                  </a:cubicBezTo>
                  <a:cubicBezTo>
                    <a:pt x="2435" y="2969"/>
                    <a:pt x="2435" y="2557"/>
                    <a:pt x="2173" y="2557"/>
                  </a:cubicBezTo>
                  <a:close/>
                  <a:moveTo>
                    <a:pt x="11349" y="3680"/>
                  </a:moveTo>
                  <a:cubicBezTo>
                    <a:pt x="11087" y="3680"/>
                    <a:pt x="11087" y="4074"/>
                    <a:pt x="11349" y="4074"/>
                  </a:cubicBezTo>
                  <a:cubicBezTo>
                    <a:pt x="11611" y="4074"/>
                    <a:pt x="11611" y="3680"/>
                    <a:pt x="11349" y="3680"/>
                  </a:cubicBezTo>
                  <a:close/>
                  <a:moveTo>
                    <a:pt x="10169" y="4092"/>
                  </a:moveTo>
                  <a:cubicBezTo>
                    <a:pt x="10001" y="4111"/>
                    <a:pt x="10001" y="4354"/>
                    <a:pt x="10169" y="4373"/>
                  </a:cubicBezTo>
                  <a:cubicBezTo>
                    <a:pt x="10319" y="4354"/>
                    <a:pt x="10319" y="4111"/>
                    <a:pt x="10169" y="4092"/>
                  </a:cubicBezTo>
                  <a:close/>
                  <a:moveTo>
                    <a:pt x="5848" y="4010"/>
                  </a:moveTo>
                  <a:cubicBezTo>
                    <a:pt x="5822" y="4010"/>
                    <a:pt x="5795" y="4023"/>
                    <a:pt x="5769" y="4036"/>
                  </a:cubicBezTo>
                  <a:lnTo>
                    <a:pt x="5712" y="4074"/>
                  </a:lnTo>
                  <a:cubicBezTo>
                    <a:pt x="5694" y="4092"/>
                    <a:pt x="5694" y="4111"/>
                    <a:pt x="5675" y="4148"/>
                  </a:cubicBezTo>
                  <a:cubicBezTo>
                    <a:pt x="5656" y="4167"/>
                    <a:pt x="5656" y="4205"/>
                    <a:pt x="5656" y="4223"/>
                  </a:cubicBezTo>
                  <a:cubicBezTo>
                    <a:pt x="5656" y="4261"/>
                    <a:pt x="5656" y="4298"/>
                    <a:pt x="5675" y="4317"/>
                  </a:cubicBezTo>
                  <a:cubicBezTo>
                    <a:pt x="5675" y="4336"/>
                    <a:pt x="5694" y="4373"/>
                    <a:pt x="5712" y="4392"/>
                  </a:cubicBezTo>
                  <a:lnTo>
                    <a:pt x="5806" y="4448"/>
                  </a:lnTo>
                  <a:cubicBezTo>
                    <a:pt x="5825" y="4486"/>
                    <a:pt x="5862" y="4504"/>
                    <a:pt x="5900" y="4504"/>
                  </a:cubicBezTo>
                  <a:lnTo>
                    <a:pt x="5956" y="4504"/>
                  </a:lnTo>
                  <a:cubicBezTo>
                    <a:pt x="5975" y="4504"/>
                    <a:pt x="6012" y="4486"/>
                    <a:pt x="6050" y="4467"/>
                  </a:cubicBezTo>
                  <a:lnTo>
                    <a:pt x="6106" y="4448"/>
                  </a:lnTo>
                  <a:cubicBezTo>
                    <a:pt x="6124" y="4429"/>
                    <a:pt x="6124" y="4392"/>
                    <a:pt x="6143" y="4373"/>
                  </a:cubicBezTo>
                  <a:cubicBezTo>
                    <a:pt x="6162" y="4354"/>
                    <a:pt x="6162" y="4317"/>
                    <a:pt x="6162" y="4298"/>
                  </a:cubicBezTo>
                  <a:cubicBezTo>
                    <a:pt x="6162" y="4261"/>
                    <a:pt x="6162" y="4242"/>
                    <a:pt x="6143" y="4205"/>
                  </a:cubicBezTo>
                  <a:cubicBezTo>
                    <a:pt x="6124" y="4186"/>
                    <a:pt x="6124" y="4167"/>
                    <a:pt x="6106" y="4148"/>
                  </a:cubicBezTo>
                  <a:lnTo>
                    <a:pt x="6031" y="4074"/>
                  </a:lnTo>
                  <a:cubicBezTo>
                    <a:pt x="6012" y="4036"/>
                    <a:pt x="5975" y="4017"/>
                    <a:pt x="5937" y="4017"/>
                  </a:cubicBezTo>
                  <a:lnTo>
                    <a:pt x="5881" y="4017"/>
                  </a:lnTo>
                  <a:cubicBezTo>
                    <a:pt x="5870" y="4012"/>
                    <a:pt x="5859" y="4010"/>
                    <a:pt x="5848" y="4010"/>
                  </a:cubicBezTo>
                  <a:close/>
                  <a:moveTo>
                    <a:pt x="5418" y="0"/>
                  </a:moveTo>
                  <a:cubicBezTo>
                    <a:pt x="4193" y="0"/>
                    <a:pt x="2967" y="52"/>
                    <a:pt x="1742" y="160"/>
                  </a:cubicBezTo>
                  <a:cubicBezTo>
                    <a:pt x="1467" y="178"/>
                    <a:pt x="1462" y="610"/>
                    <a:pt x="1726" y="610"/>
                  </a:cubicBezTo>
                  <a:cubicBezTo>
                    <a:pt x="1731" y="610"/>
                    <a:pt x="1737" y="610"/>
                    <a:pt x="1742" y="609"/>
                  </a:cubicBezTo>
                  <a:cubicBezTo>
                    <a:pt x="2903" y="497"/>
                    <a:pt x="4046" y="459"/>
                    <a:pt x="5207" y="459"/>
                  </a:cubicBezTo>
                  <a:cubicBezTo>
                    <a:pt x="5335" y="458"/>
                    <a:pt x="5463" y="458"/>
                    <a:pt x="5591" y="458"/>
                  </a:cubicBezTo>
                  <a:cubicBezTo>
                    <a:pt x="7521" y="458"/>
                    <a:pt x="9435" y="590"/>
                    <a:pt x="11349" y="871"/>
                  </a:cubicBezTo>
                  <a:cubicBezTo>
                    <a:pt x="11855" y="928"/>
                    <a:pt x="12360" y="1021"/>
                    <a:pt x="12866" y="1096"/>
                  </a:cubicBezTo>
                  <a:cubicBezTo>
                    <a:pt x="13166" y="1152"/>
                    <a:pt x="13634" y="1208"/>
                    <a:pt x="13746" y="1545"/>
                  </a:cubicBezTo>
                  <a:cubicBezTo>
                    <a:pt x="13802" y="1789"/>
                    <a:pt x="13840" y="2014"/>
                    <a:pt x="13821" y="2257"/>
                  </a:cubicBezTo>
                  <a:cubicBezTo>
                    <a:pt x="13840" y="2519"/>
                    <a:pt x="13859" y="2781"/>
                    <a:pt x="13877" y="3025"/>
                  </a:cubicBezTo>
                  <a:cubicBezTo>
                    <a:pt x="13933" y="3549"/>
                    <a:pt x="14027" y="4055"/>
                    <a:pt x="14083" y="4579"/>
                  </a:cubicBezTo>
                  <a:cubicBezTo>
                    <a:pt x="14083" y="4645"/>
                    <a:pt x="14135" y="4678"/>
                    <a:pt x="14186" y="4678"/>
                  </a:cubicBezTo>
                  <a:cubicBezTo>
                    <a:pt x="14238" y="4678"/>
                    <a:pt x="14289" y="4645"/>
                    <a:pt x="14289" y="4579"/>
                  </a:cubicBezTo>
                  <a:cubicBezTo>
                    <a:pt x="14271" y="3961"/>
                    <a:pt x="14308" y="3362"/>
                    <a:pt x="14289" y="2744"/>
                  </a:cubicBezTo>
                  <a:cubicBezTo>
                    <a:pt x="14271" y="2444"/>
                    <a:pt x="14252" y="2163"/>
                    <a:pt x="14233" y="1864"/>
                  </a:cubicBezTo>
                  <a:cubicBezTo>
                    <a:pt x="14233" y="1602"/>
                    <a:pt x="14158" y="1358"/>
                    <a:pt x="14027" y="1134"/>
                  </a:cubicBezTo>
                  <a:cubicBezTo>
                    <a:pt x="13765" y="815"/>
                    <a:pt x="13315" y="722"/>
                    <a:pt x="12941" y="665"/>
                  </a:cubicBezTo>
                  <a:cubicBezTo>
                    <a:pt x="12398" y="572"/>
                    <a:pt x="11874" y="478"/>
                    <a:pt x="11330" y="403"/>
                  </a:cubicBezTo>
                  <a:cubicBezTo>
                    <a:pt x="10263" y="272"/>
                    <a:pt x="9214" y="160"/>
                    <a:pt x="8147" y="85"/>
                  </a:cubicBezTo>
                  <a:cubicBezTo>
                    <a:pt x="7237" y="29"/>
                    <a:pt x="6327" y="0"/>
                    <a:pt x="5418" y="0"/>
                  </a:cubicBezTo>
                  <a:close/>
                  <a:moveTo>
                    <a:pt x="10787" y="5497"/>
                  </a:moveTo>
                  <a:cubicBezTo>
                    <a:pt x="10638" y="5516"/>
                    <a:pt x="10638" y="5759"/>
                    <a:pt x="10787" y="5778"/>
                  </a:cubicBezTo>
                  <a:cubicBezTo>
                    <a:pt x="10956" y="5759"/>
                    <a:pt x="10956" y="5516"/>
                    <a:pt x="10787" y="5497"/>
                  </a:cubicBezTo>
                  <a:close/>
                  <a:moveTo>
                    <a:pt x="10506" y="6789"/>
                  </a:moveTo>
                  <a:cubicBezTo>
                    <a:pt x="10357" y="6789"/>
                    <a:pt x="10357" y="7014"/>
                    <a:pt x="10506" y="7014"/>
                  </a:cubicBezTo>
                  <a:cubicBezTo>
                    <a:pt x="10656" y="7014"/>
                    <a:pt x="10656" y="6789"/>
                    <a:pt x="10506" y="6789"/>
                  </a:cubicBezTo>
                  <a:close/>
                  <a:moveTo>
                    <a:pt x="8334" y="7313"/>
                  </a:moveTo>
                  <a:cubicBezTo>
                    <a:pt x="8072" y="7332"/>
                    <a:pt x="8072" y="7725"/>
                    <a:pt x="8334" y="7744"/>
                  </a:cubicBezTo>
                  <a:cubicBezTo>
                    <a:pt x="8540" y="7669"/>
                    <a:pt x="8540" y="7388"/>
                    <a:pt x="8334" y="7313"/>
                  </a:cubicBezTo>
                  <a:close/>
                  <a:moveTo>
                    <a:pt x="10506" y="8006"/>
                  </a:moveTo>
                  <a:cubicBezTo>
                    <a:pt x="10338" y="8044"/>
                    <a:pt x="10338" y="8287"/>
                    <a:pt x="10506" y="8306"/>
                  </a:cubicBezTo>
                  <a:cubicBezTo>
                    <a:pt x="10694" y="8287"/>
                    <a:pt x="10694" y="8044"/>
                    <a:pt x="10506" y="8006"/>
                  </a:cubicBezTo>
                  <a:close/>
                  <a:moveTo>
                    <a:pt x="4882" y="8244"/>
                  </a:moveTo>
                  <a:cubicBezTo>
                    <a:pt x="4818" y="8244"/>
                    <a:pt x="4822" y="8363"/>
                    <a:pt x="4893" y="8363"/>
                  </a:cubicBezTo>
                  <a:cubicBezTo>
                    <a:pt x="4898" y="8363"/>
                    <a:pt x="4902" y="8363"/>
                    <a:pt x="4907" y="8362"/>
                  </a:cubicBezTo>
                  <a:lnTo>
                    <a:pt x="4945" y="8343"/>
                  </a:lnTo>
                  <a:cubicBezTo>
                    <a:pt x="4963" y="8343"/>
                    <a:pt x="4982" y="8325"/>
                    <a:pt x="4982" y="8306"/>
                  </a:cubicBezTo>
                  <a:cubicBezTo>
                    <a:pt x="4982" y="8287"/>
                    <a:pt x="4982" y="8268"/>
                    <a:pt x="4945" y="8250"/>
                  </a:cubicBezTo>
                  <a:lnTo>
                    <a:pt x="4907" y="8250"/>
                  </a:lnTo>
                  <a:cubicBezTo>
                    <a:pt x="4898" y="8246"/>
                    <a:pt x="4889" y="8244"/>
                    <a:pt x="4882" y="8244"/>
                  </a:cubicBezTo>
                  <a:close/>
                  <a:moveTo>
                    <a:pt x="3353" y="9280"/>
                  </a:moveTo>
                  <a:cubicBezTo>
                    <a:pt x="3334" y="9298"/>
                    <a:pt x="3315" y="9298"/>
                    <a:pt x="3297" y="9336"/>
                  </a:cubicBezTo>
                  <a:cubicBezTo>
                    <a:pt x="3297" y="9336"/>
                    <a:pt x="3278" y="9336"/>
                    <a:pt x="3278" y="9354"/>
                  </a:cubicBezTo>
                  <a:lnTo>
                    <a:pt x="3278" y="9429"/>
                  </a:lnTo>
                  <a:cubicBezTo>
                    <a:pt x="3278" y="9448"/>
                    <a:pt x="3278" y="9448"/>
                    <a:pt x="3297" y="9467"/>
                  </a:cubicBezTo>
                  <a:lnTo>
                    <a:pt x="3297" y="9486"/>
                  </a:lnTo>
                  <a:cubicBezTo>
                    <a:pt x="3315" y="9486"/>
                    <a:pt x="3334" y="9504"/>
                    <a:pt x="3334" y="9504"/>
                  </a:cubicBezTo>
                  <a:lnTo>
                    <a:pt x="3390" y="9504"/>
                  </a:lnTo>
                  <a:cubicBezTo>
                    <a:pt x="3409" y="9504"/>
                    <a:pt x="3409" y="9486"/>
                    <a:pt x="3409" y="9486"/>
                  </a:cubicBezTo>
                  <a:cubicBezTo>
                    <a:pt x="3428" y="9486"/>
                    <a:pt x="3428" y="9467"/>
                    <a:pt x="3428" y="9467"/>
                  </a:cubicBezTo>
                  <a:cubicBezTo>
                    <a:pt x="3428" y="9448"/>
                    <a:pt x="3428" y="9448"/>
                    <a:pt x="3428" y="9429"/>
                  </a:cubicBezTo>
                  <a:lnTo>
                    <a:pt x="3428" y="9354"/>
                  </a:lnTo>
                  <a:cubicBezTo>
                    <a:pt x="3428" y="9354"/>
                    <a:pt x="3428" y="9336"/>
                    <a:pt x="3428" y="9317"/>
                  </a:cubicBezTo>
                  <a:lnTo>
                    <a:pt x="3428" y="9298"/>
                  </a:lnTo>
                  <a:cubicBezTo>
                    <a:pt x="3428" y="9298"/>
                    <a:pt x="3409" y="9280"/>
                    <a:pt x="3390" y="9280"/>
                  </a:cubicBezTo>
                  <a:close/>
                  <a:moveTo>
                    <a:pt x="8540" y="9916"/>
                  </a:moveTo>
                  <a:cubicBezTo>
                    <a:pt x="8521" y="9916"/>
                    <a:pt x="8503" y="9935"/>
                    <a:pt x="8484" y="9935"/>
                  </a:cubicBezTo>
                  <a:lnTo>
                    <a:pt x="8447" y="9954"/>
                  </a:lnTo>
                  <a:cubicBezTo>
                    <a:pt x="8428" y="9972"/>
                    <a:pt x="8428" y="9991"/>
                    <a:pt x="8428" y="10029"/>
                  </a:cubicBezTo>
                  <a:lnTo>
                    <a:pt x="8428" y="10047"/>
                  </a:lnTo>
                  <a:cubicBezTo>
                    <a:pt x="8409" y="10066"/>
                    <a:pt x="8409" y="10085"/>
                    <a:pt x="8428" y="10104"/>
                  </a:cubicBezTo>
                  <a:cubicBezTo>
                    <a:pt x="8428" y="10122"/>
                    <a:pt x="8428" y="10141"/>
                    <a:pt x="8447" y="10141"/>
                  </a:cubicBezTo>
                  <a:cubicBezTo>
                    <a:pt x="8465" y="10160"/>
                    <a:pt x="8465" y="10160"/>
                    <a:pt x="8484" y="10178"/>
                  </a:cubicBezTo>
                  <a:lnTo>
                    <a:pt x="8615" y="10178"/>
                  </a:lnTo>
                  <a:cubicBezTo>
                    <a:pt x="8634" y="10178"/>
                    <a:pt x="8653" y="10178"/>
                    <a:pt x="8671" y="10160"/>
                  </a:cubicBezTo>
                  <a:lnTo>
                    <a:pt x="8709" y="10141"/>
                  </a:lnTo>
                  <a:cubicBezTo>
                    <a:pt x="8727" y="10122"/>
                    <a:pt x="8727" y="10104"/>
                    <a:pt x="8746" y="10085"/>
                  </a:cubicBezTo>
                  <a:lnTo>
                    <a:pt x="8746" y="10047"/>
                  </a:lnTo>
                  <a:cubicBezTo>
                    <a:pt x="8746" y="10029"/>
                    <a:pt x="8746" y="10010"/>
                    <a:pt x="8746" y="10010"/>
                  </a:cubicBezTo>
                  <a:cubicBezTo>
                    <a:pt x="8727" y="9991"/>
                    <a:pt x="8727" y="9972"/>
                    <a:pt x="8709" y="9954"/>
                  </a:cubicBezTo>
                  <a:cubicBezTo>
                    <a:pt x="8690" y="9935"/>
                    <a:pt x="8653" y="9916"/>
                    <a:pt x="8615" y="9916"/>
                  </a:cubicBezTo>
                  <a:close/>
                  <a:moveTo>
                    <a:pt x="14191" y="5847"/>
                  </a:moveTo>
                  <a:cubicBezTo>
                    <a:pt x="14147" y="5847"/>
                    <a:pt x="14102" y="5876"/>
                    <a:pt x="14102" y="5928"/>
                  </a:cubicBezTo>
                  <a:cubicBezTo>
                    <a:pt x="14158" y="6396"/>
                    <a:pt x="14177" y="6901"/>
                    <a:pt x="14196" y="7388"/>
                  </a:cubicBezTo>
                  <a:cubicBezTo>
                    <a:pt x="14214" y="7856"/>
                    <a:pt x="14233" y="8362"/>
                    <a:pt x="14233" y="8849"/>
                  </a:cubicBezTo>
                  <a:cubicBezTo>
                    <a:pt x="14233" y="9317"/>
                    <a:pt x="14214" y="9804"/>
                    <a:pt x="14177" y="10291"/>
                  </a:cubicBezTo>
                  <a:cubicBezTo>
                    <a:pt x="14158" y="10534"/>
                    <a:pt x="14139" y="10759"/>
                    <a:pt x="14121" y="11002"/>
                  </a:cubicBezTo>
                  <a:lnTo>
                    <a:pt x="14083" y="11377"/>
                  </a:lnTo>
                  <a:cubicBezTo>
                    <a:pt x="14046" y="11508"/>
                    <a:pt x="14046" y="11620"/>
                    <a:pt x="14046" y="11751"/>
                  </a:cubicBezTo>
                  <a:cubicBezTo>
                    <a:pt x="14046" y="11826"/>
                    <a:pt x="14102" y="11901"/>
                    <a:pt x="14196" y="11920"/>
                  </a:cubicBezTo>
                  <a:lnTo>
                    <a:pt x="14177" y="11920"/>
                  </a:lnTo>
                  <a:cubicBezTo>
                    <a:pt x="14193" y="11923"/>
                    <a:pt x="14210" y="11925"/>
                    <a:pt x="14226" y="11925"/>
                  </a:cubicBezTo>
                  <a:cubicBezTo>
                    <a:pt x="14302" y="11925"/>
                    <a:pt x="14371" y="11891"/>
                    <a:pt x="14402" y="11845"/>
                  </a:cubicBezTo>
                  <a:cubicBezTo>
                    <a:pt x="14477" y="11602"/>
                    <a:pt x="14514" y="11339"/>
                    <a:pt x="14533" y="11096"/>
                  </a:cubicBezTo>
                  <a:cubicBezTo>
                    <a:pt x="14570" y="10853"/>
                    <a:pt x="14589" y="10590"/>
                    <a:pt x="14608" y="10347"/>
                  </a:cubicBezTo>
                  <a:cubicBezTo>
                    <a:pt x="14645" y="9841"/>
                    <a:pt x="14664" y="9354"/>
                    <a:pt x="14645" y="8849"/>
                  </a:cubicBezTo>
                  <a:cubicBezTo>
                    <a:pt x="14645" y="8362"/>
                    <a:pt x="14608" y="7856"/>
                    <a:pt x="14551" y="7369"/>
                  </a:cubicBezTo>
                  <a:cubicBezTo>
                    <a:pt x="14514" y="7126"/>
                    <a:pt x="14477" y="6883"/>
                    <a:pt x="14439" y="6639"/>
                  </a:cubicBezTo>
                  <a:cubicBezTo>
                    <a:pt x="14383" y="6396"/>
                    <a:pt x="14327" y="6152"/>
                    <a:pt x="14271" y="5909"/>
                  </a:cubicBezTo>
                  <a:cubicBezTo>
                    <a:pt x="14262" y="5867"/>
                    <a:pt x="14227" y="5847"/>
                    <a:pt x="14191" y="5847"/>
                  </a:cubicBezTo>
                  <a:close/>
                  <a:moveTo>
                    <a:pt x="13952" y="12875"/>
                  </a:moveTo>
                  <a:cubicBezTo>
                    <a:pt x="13690" y="12875"/>
                    <a:pt x="13690" y="13268"/>
                    <a:pt x="13952" y="13268"/>
                  </a:cubicBezTo>
                  <a:cubicBezTo>
                    <a:pt x="14214" y="13268"/>
                    <a:pt x="14214" y="12875"/>
                    <a:pt x="13952" y="1287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2" name="Google Shape;6462;p120"/>
            <p:cNvSpPr/>
            <p:nvPr/>
          </p:nvSpPr>
          <p:spPr>
            <a:xfrm>
              <a:off x="4924296" y="2006262"/>
              <a:ext cx="19679" cy="19679"/>
            </a:xfrm>
            <a:custGeom>
              <a:avLst/>
              <a:gdLst/>
              <a:ahLst/>
              <a:cxnLst/>
              <a:rect l="l" t="t" r="r" b="b"/>
              <a:pathLst>
                <a:path w="1125" h="1125" extrusionOk="0">
                  <a:moveTo>
                    <a:pt x="562" y="1"/>
                  </a:moveTo>
                  <a:cubicBezTo>
                    <a:pt x="244" y="1"/>
                    <a:pt x="1" y="244"/>
                    <a:pt x="1" y="563"/>
                  </a:cubicBezTo>
                  <a:cubicBezTo>
                    <a:pt x="1" y="862"/>
                    <a:pt x="244" y="1124"/>
                    <a:pt x="562" y="1124"/>
                  </a:cubicBezTo>
                  <a:cubicBezTo>
                    <a:pt x="862" y="1124"/>
                    <a:pt x="1124" y="862"/>
                    <a:pt x="1124" y="563"/>
                  </a:cubicBezTo>
                  <a:cubicBezTo>
                    <a:pt x="1124" y="244"/>
                    <a:pt x="862" y="1"/>
                    <a:pt x="56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3" name="Google Shape;6463;p120"/>
            <p:cNvSpPr/>
            <p:nvPr/>
          </p:nvSpPr>
          <p:spPr>
            <a:xfrm>
              <a:off x="4968849" y="2006262"/>
              <a:ext cx="19662" cy="19679"/>
            </a:xfrm>
            <a:custGeom>
              <a:avLst/>
              <a:gdLst/>
              <a:ahLst/>
              <a:cxnLst/>
              <a:rect l="l" t="t" r="r" b="b"/>
              <a:pathLst>
                <a:path w="1124" h="1125" extrusionOk="0">
                  <a:moveTo>
                    <a:pt x="562" y="1"/>
                  </a:moveTo>
                  <a:cubicBezTo>
                    <a:pt x="263" y="1"/>
                    <a:pt x="0" y="244"/>
                    <a:pt x="0" y="563"/>
                  </a:cubicBezTo>
                  <a:cubicBezTo>
                    <a:pt x="0" y="862"/>
                    <a:pt x="263" y="1124"/>
                    <a:pt x="562" y="1124"/>
                  </a:cubicBezTo>
                  <a:cubicBezTo>
                    <a:pt x="881" y="1124"/>
                    <a:pt x="1124" y="862"/>
                    <a:pt x="1124" y="563"/>
                  </a:cubicBezTo>
                  <a:cubicBezTo>
                    <a:pt x="1124" y="244"/>
                    <a:pt x="881" y="1"/>
                    <a:pt x="56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4" name="Google Shape;6464;p120"/>
            <p:cNvSpPr/>
            <p:nvPr/>
          </p:nvSpPr>
          <p:spPr>
            <a:xfrm>
              <a:off x="5013402" y="2006262"/>
              <a:ext cx="19662" cy="19679"/>
            </a:xfrm>
            <a:custGeom>
              <a:avLst/>
              <a:gdLst/>
              <a:ahLst/>
              <a:cxnLst/>
              <a:rect l="l" t="t" r="r" b="b"/>
              <a:pathLst>
                <a:path w="1124" h="1125" extrusionOk="0">
                  <a:moveTo>
                    <a:pt x="562" y="1"/>
                  </a:moveTo>
                  <a:cubicBezTo>
                    <a:pt x="262" y="1"/>
                    <a:pt x="0" y="244"/>
                    <a:pt x="0" y="563"/>
                  </a:cubicBezTo>
                  <a:cubicBezTo>
                    <a:pt x="0" y="862"/>
                    <a:pt x="262" y="1124"/>
                    <a:pt x="562" y="1124"/>
                  </a:cubicBezTo>
                  <a:cubicBezTo>
                    <a:pt x="880" y="1124"/>
                    <a:pt x="1124" y="862"/>
                    <a:pt x="1124" y="563"/>
                  </a:cubicBezTo>
                  <a:cubicBezTo>
                    <a:pt x="1124" y="244"/>
                    <a:pt x="880" y="1"/>
                    <a:pt x="56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5" name="Google Shape;6465;p120"/>
            <p:cNvSpPr/>
            <p:nvPr/>
          </p:nvSpPr>
          <p:spPr>
            <a:xfrm>
              <a:off x="5100532" y="1892491"/>
              <a:ext cx="810445" cy="269175"/>
            </a:xfrm>
            <a:custGeom>
              <a:avLst/>
              <a:gdLst/>
              <a:ahLst/>
              <a:cxnLst/>
              <a:rect l="l" t="t" r="r" b="b"/>
              <a:pathLst>
                <a:path w="46331" h="15388" extrusionOk="0">
                  <a:moveTo>
                    <a:pt x="11756" y="1"/>
                  </a:moveTo>
                  <a:cubicBezTo>
                    <a:pt x="9030" y="1"/>
                    <a:pt x="6337" y="264"/>
                    <a:pt x="3858" y="1336"/>
                  </a:cubicBezTo>
                  <a:cubicBezTo>
                    <a:pt x="2941" y="1730"/>
                    <a:pt x="2060" y="2235"/>
                    <a:pt x="1424" y="3003"/>
                  </a:cubicBezTo>
                  <a:cubicBezTo>
                    <a:pt x="0" y="4707"/>
                    <a:pt x="132" y="7198"/>
                    <a:pt x="487" y="9389"/>
                  </a:cubicBezTo>
                  <a:cubicBezTo>
                    <a:pt x="675" y="10494"/>
                    <a:pt x="899" y="11636"/>
                    <a:pt x="1574" y="12535"/>
                  </a:cubicBezTo>
                  <a:cubicBezTo>
                    <a:pt x="2884" y="14351"/>
                    <a:pt x="5431" y="14632"/>
                    <a:pt x="7678" y="14745"/>
                  </a:cubicBezTo>
                  <a:cubicBezTo>
                    <a:pt x="13500" y="15066"/>
                    <a:pt x="19343" y="15388"/>
                    <a:pt x="25174" y="15388"/>
                  </a:cubicBezTo>
                  <a:cubicBezTo>
                    <a:pt x="30202" y="15388"/>
                    <a:pt x="35220" y="15149"/>
                    <a:pt x="40207" y="14464"/>
                  </a:cubicBezTo>
                  <a:cubicBezTo>
                    <a:pt x="42529" y="14145"/>
                    <a:pt x="45225" y="13415"/>
                    <a:pt x="46012" y="11205"/>
                  </a:cubicBezTo>
                  <a:cubicBezTo>
                    <a:pt x="46330" y="10306"/>
                    <a:pt x="46274" y="9333"/>
                    <a:pt x="46180" y="8377"/>
                  </a:cubicBezTo>
                  <a:cubicBezTo>
                    <a:pt x="46143" y="7853"/>
                    <a:pt x="46087" y="7310"/>
                    <a:pt x="45787" y="6879"/>
                  </a:cubicBezTo>
                  <a:cubicBezTo>
                    <a:pt x="45300" y="6149"/>
                    <a:pt x="44308" y="6018"/>
                    <a:pt x="43446" y="5962"/>
                  </a:cubicBezTo>
                  <a:cubicBezTo>
                    <a:pt x="40862" y="5793"/>
                    <a:pt x="38222" y="5437"/>
                    <a:pt x="35862" y="4276"/>
                  </a:cubicBezTo>
                  <a:cubicBezTo>
                    <a:pt x="35581" y="4164"/>
                    <a:pt x="35338" y="3977"/>
                    <a:pt x="35150" y="3752"/>
                  </a:cubicBezTo>
                  <a:cubicBezTo>
                    <a:pt x="34870" y="3359"/>
                    <a:pt x="34907" y="2797"/>
                    <a:pt x="34757" y="2329"/>
                  </a:cubicBezTo>
                  <a:cubicBezTo>
                    <a:pt x="34514" y="1673"/>
                    <a:pt x="34008" y="1149"/>
                    <a:pt x="33371" y="906"/>
                  </a:cubicBezTo>
                  <a:cubicBezTo>
                    <a:pt x="32735" y="643"/>
                    <a:pt x="32061" y="512"/>
                    <a:pt x="31386" y="456"/>
                  </a:cubicBezTo>
                  <a:cubicBezTo>
                    <a:pt x="29363" y="252"/>
                    <a:pt x="27332" y="206"/>
                    <a:pt x="25301" y="206"/>
                  </a:cubicBezTo>
                  <a:cubicBezTo>
                    <a:pt x="23616" y="206"/>
                    <a:pt x="21930" y="238"/>
                    <a:pt x="20247" y="238"/>
                  </a:cubicBezTo>
                  <a:cubicBezTo>
                    <a:pt x="19115" y="238"/>
                    <a:pt x="17984" y="223"/>
                    <a:pt x="16854" y="175"/>
                  </a:cubicBezTo>
                  <a:cubicBezTo>
                    <a:pt x="15171" y="103"/>
                    <a:pt x="13457" y="1"/>
                    <a:pt x="1175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6" name="Google Shape;6466;p120"/>
            <p:cNvSpPr/>
            <p:nvPr/>
          </p:nvSpPr>
          <p:spPr>
            <a:xfrm>
              <a:off x="5087098" y="1864695"/>
              <a:ext cx="836981" cy="291425"/>
            </a:xfrm>
            <a:custGeom>
              <a:avLst/>
              <a:gdLst/>
              <a:ahLst/>
              <a:cxnLst/>
              <a:rect l="l" t="t" r="r" b="b"/>
              <a:pathLst>
                <a:path w="47848" h="16660" extrusionOk="0">
                  <a:moveTo>
                    <a:pt x="27741" y="463"/>
                  </a:moveTo>
                  <a:cubicBezTo>
                    <a:pt x="30810" y="463"/>
                    <a:pt x="33884" y="507"/>
                    <a:pt x="36948" y="734"/>
                  </a:cubicBezTo>
                  <a:cubicBezTo>
                    <a:pt x="38971" y="884"/>
                    <a:pt x="40975" y="1090"/>
                    <a:pt x="42978" y="1352"/>
                  </a:cubicBezTo>
                  <a:cubicBezTo>
                    <a:pt x="43465" y="1408"/>
                    <a:pt x="43971" y="1483"/>
                    <a:pt x="44458" y="1558"/>
                  </a:cubicBezTo>
                  <a:cubicBezTo>
                    <a:pt x="44851" y="1596"/>
                    <a:pt x="45226" y="1689"/>
                    <a:pt x="45563" y="1839"/>
                  </a:cubicBezTo>
                  <a:cubicBezTo>
                    <a:pt x="46424" y="2214"/>
                    <a:pt x="46574" y="3075"/>
                    <a:pt x="46742" y="3899"/>
                  </a:cubicBezTo>
                  <a:cubicBezTo>
                    <a:pt x="47098" y="5865"/>
                    <a:pt x="47304" y="7850"/>
                    <a:pt x="47323" y="9835"/>
                  </a:cubicBezTo>
                  <a:cubicBezTo>
                    <a:pt x="47342" y="10828"/>
                    <a:pt x="47304" y="11802"/>
                    <a:pt x="47229" y="12794"/>
                  </a:cubicBezTo>
                  <a:cubicBezTo>
                    <a:pt x="47173" y="13562"/>
                    <a:pt x="47173" y="14498"/>
                    <a:pt x="46686" y="15135"/>
                  </a:cubicBezTo>
                  <a:cubicBezTo>
                    <a:pt x="46218" y="15772"/>
                    <a:pt x="45282" y="15847"/>
                    <a:pt x="44533" y="15884"/>
                  </a:cubicBezTo>
                  <a:cubicBezTo>
                    <a:pt x="44430" y="15884"/>
                    <a:pt x="44365" y="15944"/>
                    <a:pt x="44337" y="16020"/>
                  </a:cubicBezTo>
                  <a:lnTo>
                    <a:pt x="44337" y="16020"/>
                  </a:lnTo>
                  <a:cubicBezTo>
                    <a:pt x="40338" y="16112"/>
                    <a:pt x="36321" y="16203"/>
                    <a:pt x="32323" y="16259"/>
                  </a:cubicBezTo>
                  <a:cubicBezTo>
                    <a:pt x="30282" y="16287"/>
                    <a:pt x="28245" y="16301"/>
                    <a:pt x="26209" y="16301"/>
                  </a:cubicBezTo>
                  <a:cubicBezTo>
                    <a:pt x="24172" y="16301"/>
                    <a:pt x="22136" y="16287"/>
                    <a:pt x="20094" y="16259"/>
                  </a:cubicBezTo>
                  <a:cubicBezTo>
                    <a:pt x="16031" y="16221"/>
                    <a:pt x="11986" y="16146"/>
                    <a:pt x="7941" y="16015"/>
                  </a:cubicBezTo>
                  <a:cubicBezTo>
                    <a:pt x="7202" y="16000"/>
                    <a:pt x="6464" y="15949"/>
                    <a:pt x="5735" y="15949"/>
                  </a:cubicBezTo>
                  <a:cubicBezTo>
                    <a:pt x="5558" y="15949"/>
                    <a:pt x="5382" y="15952"/>
                    <a:pt x="5207" y="15959"/>
                  </a:cubicBezTo>
                  <a:cubicBezTo>
                    <a:pt x="4631" y="16001"/>
                    <a:pt x="4055" y="16022"/>
                    <a:pt x="3479" y="16022"/>
                  </a:cubicBezTo>
                  <a:cubicBezTo>
                    <a:pt x="3287" y="16022"/>
                    <a:pt x="3095" y="16020"/>
                    <a:pt x="2903" y="16015"/>
                  </a:cubicBezTo>
                  <a:cubicBezTo>
                    <a:pt x="2192" y="15959"/>
                    <a:pt x="1499" y="15716"/>
                    <a:pt x="1068" y="15116"/>
                  </a:cubicBezTo>
                  <a:cubicBezTo>
                    <a:pt x="637" y="14498"/>
                    <a:pt x="544" y="13768"/>
                    <a:pt x="488" y="13075"/>
                  </a:cubicBezTo>
                  <a:cubicBezTo>
                    <a:pt x="431" y="12157"/>
                    <a:pt x="431" y="11240"/>
                    <a:pt x="450" y="10322"/>
                  </a:cubicBezTo>
                  <a:cubicBezTo>
                    <a:pt x="469" y="9311"/>
                    <a:pt x="506" y="8300"/>
                    <a:pt x="562" y="7289"/>
                  </a:cubicBezTo>
                  <a:cubicBezTo>
                    <a:pt x="637" y="6296"/>
                    <a:pt x="731" y="5322"/>
                    <a:pt x="843" y="4330"/>
                  </a:cubicBezTo>
                  <a:cubicBezTo>
                    <a:pt x="937" y="3525"/>
                    <a:pt x="1012" y="2551"/>
                    <a:pt x="1705" y="1989"/>
                  </a:cubicBezTo>
                  <a:cubicBezTo>
                    <a:pt x="2342" y="1483"/>
                    <a:pt x="3297" y="1296"/>
                    <a:pt x="4083" y="1165"/>
                  </a:cubicBezTo>
                  <a:cubicBezTo>
                    <a:pt x="5001" y="1034"/>
                    <a:pt x="5937" y="959"/>
                    <a:pt x="6873" y="940"/>
                  </a:cubicBezTo>
                  <a:cubicBezTo>
                    <a:pt x="8765" y="884"/>
                    <a:pt x="10675" y="809"/>
                    <a:pt x="12566" y="734"/>
                  </a:cubicBezTo>
                  <a:cubicBezTo>
                    <a:pt x="16649" y="584"/>
                    <a:pt x="20712" y="491"/>
                    <a:pt x="24795" y="472"/>
                  </a:cubicBezTo>
                  <a:cubicBezTo>
                    <a:pt x="25776" y="468"/>
                    <a:pt x="26758" y="463"/>
                    <a:pt x="27741" y="463"/>
                  </a:cubicBezTo>
                  <a:close/>
                  <a:moveTo>
                    <a:pt x="27103" y="0"/>
                  </a:moveTo>
                  <a:cubicBezTo>
                    <a:pt x="23425" y="0"/>
                    <a:pt x="19746" y="56"/>
                    <a:pt x="16068" y="154"/>
                  </a:cubicBezTo>
                  <a:cubicBezTo>
                    <a:pt x="13952" y="229"/>
                    <a:pt x="11836" y="304"/>
                    <a:pt x="9720" y="397"/>
                  </a:cubicBezTo>
                  <a:cubicBezTo>
                    <a:pt x="7847" y="472"/>
                    <a:pt x="5974" y="397"/>
                    <a:pt x="4139" y="678"/>
                  </a:cubicBezTo>
                  <a:cubicBezTo>
                    <a:pt x="3278" y="809"/>
                    <a:pt x="2342" y="996"/>
                    <a:pt x="1611" y="1483"/>
                  </a:cubicBezTo>
                  <a:cubicBezTo>
                    <a:pt x="881" y="1952"/>
                    <a:pt x="619" y="2738"/>
                    <a:pt x="488" y="3543"/>
                  </a:cubicBezTo>
                  <a:cubicBezTo>
                    <a:pt x="207" y="5566"/>
                    <a:pt x="38" y="7607"/>
                    <a:pt x="19" y="9648"/>
                  </a:cubicBezTo>
                  <a:cubicBezTo>
                    <a:pt x="1" y="10659"/>
                    <a:pt x="1" y="11671"/>
                    <a:pt x="38" y="12682"/>
                  </a:cubicBezTo>
                  <a:cubicBezTo>
                    <a:pt x="38" y="13412"/>
                    <a:pt x="169" y="14161"/>
                    <a:pt x="450" y="14835"/>
                  </a:cubicBezTo>
                  <a:cubicBezTo>
                    <a:pt x="712" y="15510"/>
                    <a:pt x="1255" y="16015"/>
                    <a:pt x="1930" y="16240"/>
                  </a:cubicBezTo>
                  <a:cubicBezTo>
                    <a:pt x="2402" y="16409"/>
                    <a:pt x="2913" y="16454"/>
                    <a:pt x="3423" y="16454"/>
                  </a:cubicBezTo>
                  <a:cubicBezTo>
                    <a:pt x="3702" y="16454"/>
                    <a:pt x="3980" y="16440"/>
                    <a:pt x="4252" y="16427"/>
                  </a:cubicBezTo>
                  <a:cubicBezTo>
                    <a:pt x="4772" y="16404"/>
                    <a:pt x="5286" y="16388"/>
                    <a:pt x="5797" y="16388"/>
                  </a:cubicBezTo>
                  <a:cubicBezTo>
                    <a:pt x="6113" y="16388"/>
                    <a:pt x="6428" y="16394"/>
                    <a:pt x="6742" y="16408"/>
                  </a:cubicBezTo>
                  <a:cubicBezTo>
                    <a:pt x="7810" y="16446"/>
                    <a:pt x="8858" y="16465"/>
                    <a:pt x="9907" y="16502"/>
                  </a:cubicBezTo>
                  <a:cubicBezTo>
                    <a:pt x="12004" y="16539"/>
                    <a:pt x="14083" y="16577"/>
                    <a:pt x="16181" y="16614"/>
                  </a:cubicBezTo>
                  <a:cubicBezTo>
                    <a:pt x="18500" y="16645"/>
                    <a:pt x="20820" y="16659"/>
                    <a:pt x="23136" y="16659"/>
                  </a:cubicBezTo>
                  <a:cubicBezTo>
                    <a:pt x="25027" y="16659"/>
                    <a:pt x="26917" y="16650"/>
                    <a:pt x="28802" y="16633"/>
                  </a:cubicBezTo>
                  <a:cubicBezTo>
                    <a:pt x="33016" y="16577"/>
                    <a:pt x="37229" y="16483"/>
                    <a:pt x="41443" y="16315"/>
                  </a:cubicBezTo>
                  <a:cubicBezTo>
                    <a:pt x="42402" y="16280"/>
                    <a:pt x="43377" y="16245"/>
                    <a:pt x="44338" y="16195"/>
                  </a:cubicBezTo>
                  <a:lnTo>
                    <a:pt x="44338" y="16195"/>
                  </a:lnTo>
                  <a:cubicBezTo>
                    <a:pt x="44365" y="16263"/>
                    <a:pt x="44424" y="16315"/>
                    <a:pt x="44516" y="16315"/>
                  </a:cubicBezTo>
                  <a:cubicBezTo>
                    <a:pt x="44521" y="16315"/>
                    <a:pt x="44527" y="16315"/>
                    <a:pt x="44533" y="16315"/>
                  </a:cubicBezTo>
                  <a:cubicBezTo>
                    <a:pt x="45338" y="16296"/>
                    <a:pt x="46199" y="16240"/>
                    <a:pt x="46817" y="15678"/>
                  </a:cubicBezTo>
                  <a:cubicBezTo>
                    <a:pt x="47435" y="15116"/>
                    <a:pt x="47566" y="14292"/>
                    <a:pt x="47641" y="13525"/>
                  </a:cubicBezTo>
                  <a:cubicBezTo>
                    <a:pt x="47829" y="11502"/>
                    <a:pt x="47847" y="9442"/>
                    <a:pt x="47679" y="7401"/>
                  </a:cubicBezTo>
                  <a:cubicBezTo>
                    <a:pt x="47585" y="6408"/>
                    <a:pt x="47454" y="5397"/>
                    <a:pt x="47304" y="4405"/>
                  </a:cubicBezTo>
                  <a:cubicBezTo>
                    <a:pt x="47154" y="3562"/>
                    <a:pt x="47079" y="2551"/>
                    <a:pt x="46462" y="1895"/>
                  </a:cubicBezTo>
                  <a:cubicBezTo>
                    <a:pt x="45918" y="1296"/>
                    <a:pt x="45057" y="1165"/>
                    <a:pt x="44289" y="1053"/>
                  </a:cubicBezTo>
                  <a:cubicBezTo>
                    <a:pt x="43278" y="922"/>
                    <a:pt x="42248" y="790"/>
                    <a:pt x="41237" y="678"/>
                  </a:cubicBezTo>
                  <a:cubicBezTo>
                    <a:pt x="39139" y="435"/>
                    <a:pt x="37061" y="247"/>
                    <a:pt x="34963" y="135"/>
                  </a:cubicBezTo>
                  <a:cubicBezTo>
                    <a:pt x="32866" y="41"/>
                    <a:pt x="30787" y="23"/>
                    <a:pt x="28709" y="4"/>
                  </a:cubicBezTo>
                  <a:cubicBezTo>
                    <a:pt x="28173" y="2"/>
                    <a:pt x="27638" y="0"/>
                    <a:pt x="2710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7" name="Google Shape;6467;p120"/>
            <p:cNvSpPr/>
            <p:nvPr/>
          </p:nvSpPr>
          <p:spPr>
            <a:xfrm>
              <a:off x="4273228" y="1896199"/>
              <a:ext cx="200674" cy="224079"/>
            </a:xfrm>
            <a:custGeom>
              <a:avLst/>
              <a:gdLst/>
              <a:ahLst/>
              <a:cxnLst/>
              <a:rect l="l" t="t" r="r" b="b"/>
              <a:pathLst>
                <a:path w="11472" h="12810" extrusionOk="0">
                  <a:moveTo>
                    <a:pt x="6490" y="1"/>
                  </a:moveTo>
                  <a:cubicBezTo>
                    <a:pt x="6415" y="1"/>
                    <a:pt x="6340" y="57"/>
                    <a:pt x="6322" y="132"/>
                  </a:cubicBezTo>
                  <a:cubicBezTo>
                    <a:pt x="6303" y="207"/>
                    <a:pt x="6303" y="300"/>
                    <a:pt x="6322" y="375"/>
                  </a:cubicBezTo>
                  <a:cubicBezTo>
                    <a:pt x="6322" y="469"/>
                    <a:pt x="6322" y="544"/>
                    <a:pt x="6340" y="637"/>
                  </a:cubicBezTo>
                  <a:lnTo>
                    <a:pt x="6322" y="619"/>
                  </a:lnTo>
                  <a:lnTo>
                    <a:pt x="6322" y="619"/>
                  </a:lnTo>
                  <a:cubicBezTo>
                    <a:pt x="6340" y="787"/>
                    <a:pt x="6359" y="956"/>
                    <a:pt x="6396" y="1124"/>
                  </a:cubicBezTo>
                  <a:cubicBezTo>
                    <a:pt x="6412" y="1171"/>
                    <a:pt x="6451" y="1192"/>
                    <a:pt x="6491" y="1192"/>
                  </a:cubicBezTo>
                  <a:cubicBezTo>
                    <a:pt x="6546" y="1192"/>
                    <a:pt x="6602" y="1152"/>
                    <a:pt x="6602" y="1087"/>
                  </a:cubicBezTo>
                  <a:cubicBezTo>
                    <a:pt x="6602" y="937"/>
                    <a:pt x="6602" y="768"/>
                    <a:pt x="6640" y="619"/>
                  </a:cubicBezTo>
                  <a:cubicBezTo>
                    <a:pt x="6640" y="544"/>
                    <a:pt x="6640" y="469"/>
                    <a:pt x="6640" y="375"/>
                  </a:cubicBezTo>
                  <a:cubicBezTo>
                    <a:pt x="6659" y="300"/>
                    <a:pt x="6659" y="207"/>
                    <a:pt x="6640" y="132"/>
                  </a:cubicBezTo>
                  <a:cubicBezTo>
                    <a:pt x="6621" y="57"/>
                    <a:pt x="6565" y="1"/>
                    <a:pt x="6490" y="1"/>
                  </a:cubicBezTo>
                  <a:close/>
                  <a:moveTo>
                    <a:pt x="3806" y="561"/>
                  </a:moveTo>
                  <a:cubicBezTo>
                    <a:pt x="3703" y="561"/>
                    <a:pt x="3607" y="655"/>
                    <a:pt x="3644" y="787"/>
                  </a:cubicBezTo>
                  <a:cubicBezTo>
                    <a:pt x="3700" y="937"/>
                    <a:pt x="3756" y="1087"/>
                    <a:pt x="3831" y="1237"/>
                  </a:cubicBezTo>
                  <a:lnTo>
                    <a:pt x="3831" y="1218"/>
                  </a:lnTo>
                  <a:cubicBezTo>
                    <a:pt x="3887" y="1368"/>
                    <a:pt x="3962" y="1499"/>
                    <a:pt x="4018" y="1630"/>
                  </a:cubicBezTo>
                  <a:cubicBezTo>
                    <a:pt x="4044" y="1674"/>
                    <a:pt x="4082" y="1693"/>
                    <a:pt x="4120" y="1693"/>
                  </a:cubicBezTo>
                  <a:cubicBezTo>
                    <a:pt x="4194" y="1693"/>
                    <a:pt x="4268" y="1623"/>
                    <a:pt x="4243" y="1536"/>
                  </a:cubicBezTo>
                  <a:cubicBezTo>
                    <a:pt x="4205" y="1405"/>
                    <a:pt x="4149" y="1255"/>
                    <a:pt x="4112" y="1106"/>
                  </a:cubicBezTo>
                  <a:cubicBezTo>
                    <a:pt x="4074" y="956"/>
                    <a:pt x="4018" y="806"/>
                    <a:pt x="3962" y="656"/>
                  </a:cubicBezTo>
                  <a:cubicBezTo>
                    <a:pt x="3922" y="589"/>
                    <a:pt x="3863" y="561"/>
                    <a:pt x="3806" y="561"/>
                  </a:cubicBezTo>
                  <a:close/>
                  <a:moveTo>
                    <a:pt x="9629" y="839"/>
                  </a:moveTo>
                  <a:cubicBezTo>
                    <a:pt x="9589" y="839"/>
                    <a:pt x="9552" y="853"/>
                    <a:pt x="9524" y="881"/>
                  </a:cubicBezTo>
                  <a:cubicBezTo>
                    <a:pt x="9468" y="937"/>
                    <a:pt x="9411" y="1012"/>
                    <a:pt x="9355" y="1087"/>
                  </a:cubicBezTo>
                  <a:lnTo>
                    <a:pt x="9187" y="1293"/>
                  </a:lnTo>
                  <a:lnTo>
                    <a:pt x="9018" y="1480"/>
                  </a:lnTo>
                  <a:cubicBezTo>
                    <a:pt x="8943" y="1555"/>
                    <a:pt x="8887" y="1630"/>
                    <a:pt x="8831" y="1724"/>
                  </a:cubicBezTo>
                  <a:cubicBezTo>
                    <a:pt x="8785" y="1800"/>
                    <a:pt x="8851" y="1888"/>
                    <a:pt x="8928" y="1888"/>
                  </a:cubicBezTo>
                  <a:cubicBezTo>
                    <a:pt x="8945" y="1888"/>
                    <a:pt x="8963" y="1884"/>
                    <a:pt x="8981" y="1873"/>
                  </a:cubicBezTo>
                  <a:cubicBezTo>
                    <a:pt x="9056" y="1817"/>
                    <a:pt x="9131" y="1742"/>
                    <a:pt x="9187" y="1686"/>
                  </a:cubicBezTo>
                  <a:lnTo>
                    <a:pt x="9393" y="1480"/>
                  </a:lnTo>
                  <a:lnTo>
                    <a:pt x="9580" y="1293"/>
                  </a:lnTo>
                  <a:cubicBezTo>
                    <a:pt x="9655" y="1237"/>
                    <a:pt x="9711" y="1162"/>
                    <a:pt x="9786" y="1087"/>
                  </a:cubicBezTo>
                  <a:cubicBezTo>
                    <a:pt x="9823" y="1012"/>
                    <a:pt x="9805" y="918"/>
                    <a:pt x="9749" y="881"/>
                  </a:cubicBezTo>
                  <a:cubicBezTo>
                    <a:pt x="9711" y="853"/>
                    <a:pt x="9669" y="839"/>
                    <a:pt x="9629" y="839"/>
                  </a:cubicBezTo>
                  <a:close/>
                  <a:moveTo>
                    <a:pt x="1654" y="2053"/>
                  </a:moveTo>
                  <a:cubicBezTo>
                    <a:pt x="1643" y="2053"/>
                    <a:pt x="1632" y="2055"/>
                    <a:pt x="1621" y="2061"/>
                  </a:cubicBezTo>
                  <a:cubicBezTo>
                    <a:pt x="1584" y="2061"/>
                    <a:pt x="1546" y="2079"/>
                    <a:pt x="1528" y="2098"/>
                  </a:cubicBezTo>
                  <a:cubicBezTo>
                    <a:pt x="1509" y="2117"/>
                    <a:pt x="1490" y="2154"/>
                    <a:pt x="1471" y="2173"/>
                  </a:cubicBezTo>
                  <a:cubicBezTo>
                    <a:pt x="1471" y="2229"/>
                    <a:pt x="1471" y="2267"/>
                    <a:pt x="1490" y="2323"/>
                  </a:cubicBezTo>
                  <a:cubicBezTo>
                    <a:pt x="1509" y="2360"/>
                    <a:pt x="1546" y="2398"/>
                    <a:pt x="1584" y="2435"/>
                  </a:cubicBezTo>
                  <a:lnTo>
                    <a:pt x="1677" y="2510"/>
                  </a:lnTo>
                  <a:cubicBezTo>
                    <a:pt x="1734" y="2566"/>
                    <a:pt x="1808" y="2622"/>
                    <a:pt x="1883" y="2660"/>
                  </a:cubicBezTo>
                  <a:cubicBezTo>
                    <a:pt x="1996" y="2753"/>
                    <a:pt x="2127" y="2847"/>
                    <a:pt x="2258" y="2922"/>
                  </a:cubicBezTo>
                  <a:cubicBezTo>
                    <a:pt x="2279" y="2936"/>
                    <a:pt x="2301" y="2942"/>
                    <a:pt x="2321" y="2942"/>
                  </a:cubicBezTo>
                  <a:cubicBezTo>
                    <a:pt x="2354" y="2942"/>
                    <a:pt x="2385" y="2926"/>
                    <a:pt x="2408" y="2903"/>
                  </a:cubicBezTo>
                  <a:cubicBezTo>
                    <a:pt x="2464" y="2847"/>
                    <a:pt x="2464" y="2772"/>
                    <a:pt x="2408" y="2735"/>
                  </a:cubicBezTo>
                  <a:cubicBezTo>
                    <a:pt x="2295" y="2622"/>
                    <a:pt x="2183" y="2529"/>
                    <a:pt x="2089" y="2416"/>
                  </a:cubicBezTo>
                  <a:cubicBezTo>
                    <a:pt x="2033" y="2360"/>
                    <a:pt x="1977" y="2323"/>
                    <a:pt x="1921" y="2248"/>
                  </a:cubicBezTo>
                  <a:cubicBezTo>
                    <a:pt x="1883" y="2192"/>
                    <a:pt x="1883" y="2210"/>
                    <a:pt x="1846" y="2173"/>
                  </a:cubicBezTo>
                  <a:cubicBezTo>
                    <a:pt x="1827" y="2136"/>
                    <a:pt x="1790" y="2098"/>
                    <a:pt x="1734" y="2079"/>
                  </a:cubicBezTo>
                  <a:cubicBezTo>
                    <a:pt x="1707" y="2066"/>
                    <a:pt x="1681" y="2053"/>
                    <a:pt x="1654" y="2053"/>
                  </a:cubicBezTo>
                  <a:close/>
                  <a:moveTo>
                    <a:pt x="10928" y="3077"/>
                  </a:moveTo>
                  <a:cubicBezTo>
                    <a:pt x="10924" y="3077"/>
                    <a:pt x="10919" y="3081"/>
                    <a:pt x="10910" y="3091"/>
                  </a:cubicBezTo>
                  <a:lnTo>
                    <a:pt x="10853" y="3091"/>
                  </a:lnTo>
                  <a:lnTo>
                    <a:pt x="10704" y="3165"/>
                  </a:lnTo>
                  <a:lnTo>
                    <a:pt x="10516" y="3222"/>
                  </a:lnTo>
                  <a:cubicBezTo>
                    <a:pt x="10460" y="3240"/>
                    <a:pt x="10441" y="3297"/>
                    <a:pt x="10460" y="3353"/>
                  </a:cubicBezTo>
                  <a:cubicBezTo>
                    <a:pt x="10460" y="3399"/>
                    <a:pt x="10511" y="3433"/>
                    <a:pt x="10560" y="3433"/>
                  </a:cubicBezTo>
                  <a:cubicBezTo>
                    <a:pt x="10571" y="3433"/>
                    <a:pt x="10581" y="3431"/>
                    <a:pt x="10591" y="3428"/>
                  </a:cubicBezTo>
                  <a:lnTo>
                    <a:pt x="10573" y="3428"/>
                  </a:lnTo>
                  <a:lnTo>
                    <a:pt x="10760" y="3353"/>
                  </a:lnTo>
                  <a:lnTo>
                    <a:pt x="10928" y="3297"/>
                  </a:lnTo>
                  <a:cubicBezTo>
                    <a:pt x="11003" y="3278"/>
                    <a:pt x="11041" y="3203"/>
                    <a:pt x="11003" y="3147"/>
                  </a:cubicBezTo>
                  <a:cubicBezTo>
                    <a:pt x="11003" y="3109"/>
                    <a:pt x="10984" y="3091"/>
                    <a:pt x="10947" y="3091"/>
                  </a:cubicBezTo>
                  <a:cubicBezTo>
                    <a:pt x="10938" y="3081"/>
                    <a:pt x="10933" y="3077"/>
                    <a:pt x="10928" y="3077"/>
                  </a:cubicBezTo>
                  <a:close/>
                  <a:moveTo>
                    <a:pt x="257" y="4612"/>
                  </a:moveTo>
                  <a:cubicBezTo>
                    <a:pt x="66" y="4612"/>
                    <a:pt x="1" y="4932"/>
                    <a:pt x="235" y="4982"/>
                  </a:cubicBezTo>
                  <a:cubicBezTo>
                    <a:pt x="329" y="5001"/>
                    <a:pt x="423" y="5019"/>
                    <a:pt x="516" y="5038"/>
                  </a:cubicBezTo>
                  <a:lnTo>
                    <a:pt x="778" y="5094"/>
                  </a:lnTo>
                  <a:lnTo>
                    <a:pt x="1059" y="5132"/>
                  </a:lnTo>
                  <a:cubicBezTo>
                    <a:pt x="1106" y="5141"/>
                    <a:pt x="1153" y="5141"/>
                    <a:pt x="1200" y="5141"/>
                  </a:cubicBezTo>
                  <a:cubicBezTo>
                    <a:pt x="1247" y="5141"/>
                    <a:pt x="1293" y="5141"/>
                    <a:pt x="1340" y="5150"/>
                  </a:cubicBezTo>
                  <a:cubicBezTo>
                    <a:pt x="1346" y="5151"/>
                    <a:pt x="1353" y="5152"/>
                    <a:pt x="1358" y="5152"/>
                  </a:cubicBezTo>
                  <a:cubicBezTo>
                    <a:pt x="1476" y="5152"/>
                    <a:pt x="1521" y="4980"/>
                    <a:pt x="1396" y="4945"/>
                  </a:cubicBezTo>
                  <a:cubicBezTo>
                    <a:pt x="1303" y="4907"/>
                    <a:pt x="1228" y="4870"/>
                    <a:pt x="1134" y="4832"/>
                  </a:cubicBezTo>
                  <a:cubicBezTo>
                    <a:pt x="1041" y="4813"/>
                    <a:pt x="966" y="4795"/>
                    <a:pt x="872" y="4757"/>
                  </a:cubicBezTo>
                  <a:lnTo>
                    <a:pt x="610" y="4701"/>
                  </a:lnTo>
                  <a:cubicBezTo>
                    <a:pt x="516" y="4664"/>
                    <a:pt x="423" y="4645"/>
                    <a:pt x="329" y="4626"/>
                  </a:cubicBezTo>
                  <a:cubicBezTo>
                    <a:pt x="303" y="4616"/>
                    <a:pt x="279" y="4612"/>
                    <a:pt x="257" y="4612"/>
                  </a:cubicBezTo>
                  <a:close/>
                  <a:moveTo>
                    <a:pt x="11303" y="5038"/>
                  </a:moveTo>
                  <a:cubicBezTo>
                    <a:pt x="11116" y="5038"/>
                    <a:pt x="10947" y="5076"/>
                    <a:pt x="10779" y="5094"/>
                  </a:cubicBezTo>
                  <a:cubicBezTo>
                    <a:pt x="10610" y="5113"/>
                    <a:pt x="10423" y="5132"/>
                    <a:pt x="10254" y="5169"/>
                  </a:cubicBezTo>
                  <a:cubicBezTo>
                    <a:pt x="10086" y="5207"/>
                    <a:pt x="10142" y="5431"/>
                    <a:pt x="10292" y="5431"/>
                  </a:cubicBezTo>
                  <a:cubicBezTo>
                    <a:pt x="10441" y="5431"/>
                    <a:pt x="10629" y="5413"/>
                    <a:pt x="10797" y="5413"/>
                  </a:cubicBezTo>
                  <a:cubicBezTo>
                    <a:pt x="10966" y="5394"/>
                    <a:pt x="11134" y="5394"/>
                    <a:pt x="11303" y="5375"/>
                  </a:cubicBezTo>
                  <a:cubicBezTo>
                    <a:pt x="11396" y="5375"/>
                    <a:pt x="11471" y="5300"/>
                    <a:pt x="11471" y="5207"/>
                  </a:cubicBezTo>
                  <a:cubicBezTo>
                    <a:pt x="11453" y="5113"/>
                    <a:pt x="11396" y="5038"/>
                    <a:pt x="11303" y="5038"/>
                  </a:cubicBezTo>
                  <a:close/>
                  <a:moveTo>
                    <a:pt x="7189" y="4278"/>
                  </a:moveTo>
                  <a:cubicBezTo>
                    <a:pt x="7242" y="4278"/>
                    <a:pt x="7289" y="4307"/>
                    <a:pt x="7314" y="4383"/>
                  </a:cubicBezTo>
                  <a:cubicBezTo>
                    <a:pt x="7389" y="4626"/>
                    <a:pt x="7202" y="4851"/>
                    <a:pt x="7071" y="5038"/>
                  </a:cubicBezTo>
                  <a:cubicBezTo>
                    <a:pt x="6977" y="5207"/>
                    <a:pt x="6865" y="5338"/>
                    <a:pt x="6734" y="5488"/>
                  </a:cubicBezTo>
                  <a:lnTo>
                    <a:pt x="6696" y="5469"/>
                  </a:lnTo>
                  <a:cubicBezTo>
                    <a:pt x="6696" y="5375"/>
                    <a:pt x="6715" y="5282"/>
                    <a:pt x="6734" y="5188"/>
                  </a:cubicBezTo>
                  <a:cubicBezTo>
                    <a:pt x="6752" y="4945"/>
                    <a:pt x="6808" y="4701"/>
                    <a:pt x="6902" y="4476"/>
                  </a:cubicBezTo>
                  <a:cubicBezTo>
                    <a:pt x="6952" y="4389"/>
                    <a:pt x="7084" y="4278"/>
                    <a:pt x="7189" y="4278"/>
                  </a:cubicBezTo>
                  <a:close/>
                  <a:moveTo>
                    <a:pt x="4783" y="4656"/>
                  </a:moveTo>
                  <a:cubicBezTo>
                    <a:pt x="4811" y="4656"/>
                    <a:pt x="4842" y="4671"/>
                    <a:pt x="4880" y="4701"/>
                  </a:cubicBezTo>
                  <a:cubicBezTo>
                    <a:pt x="5198" y="4963"/>
                    <a:pt x="5254" y="5413"/>
                    <a:pt x="5254" y="5787"/>
                  </a:cubicBezTo>
                  <a:cubicBezTo>
                    <a:pt x="5273" y="5825"/>
                    <a:pt x="5273" y="5843"/>
                    <a:pt x="5273" y="5862"/>
                  </a:cubicBezTo>
                  <a:lnTo>
                    <a:pt x="5254" y="5843"/>
                  </a:lnTo>
                  <a:cubicBezTo>
                    <a:pt x="5086" y="5787"/>
                    <a:pt x="4936" y="5694"/>
                    <a:pt x="4823" y="5562"/>
                  </a:cubicBezTo>
                  <a:cubicBezTo>
                    <a:pt x="4692" y="5413"/>
                    <a:pt x="4617" y="5207"/>
                    <a:pt x="4617" y="5001"/>
                  </a:cubicBezTo>
                  <a:cubicBezTo>
                    <a:pt x="4617" y="4926"/>
                    <a:pt x="4636" y="4832"/>
                    <a:pt x="4674" y="4757"/>
                  </a:cubicBezTo>
                  <a:cubicBezTo>
                    <a:pt x="4707" y="4690"/>
                    <a:pt x="4741" y="4656"/>
                    <a:pt x="4783" y="4656"/>
                  </a:cubicBezTo>
                  <a:close/>
                  <a:moveTo>
                    <a:pt x="1247" y="6780"/>
                  </a:moveTo>
                  <a:cubicBezTo>
                    <a:pt x="1190" y="6780"/>
                    <a:pt x="1116" y="6780"/>
                    <a:pt x="1041" y="6798"/>
                  </a:cubicBezTo>
                  <a:lnTo>
                    <a:pt x="835" y="6817"/>
                  </a:lnTo>
                  <a:lnTo>
                    <a:pt x="685" y="6817"/>
                  </a:lnTo>
                  <a:cubicBezTo>
                    <a:pt x="675" y="6808"/>
                    <a:pt x="666" y="6803"/>
                    <a:pt x="657" y="6803"/>
                  </a:cubicBezTo>
                  <a:cubicBezTo>
                    <a:pt x="647" y="6803"/>
                    <a:pt x="638" y="6808"/>
                    <a:pt x="629" y="6817"/>
                  </a:cubicBezTo>
                  <a:cubicBezTo>
                    <a:pt x="572" y="6817"/>
                    <a:pt x="535" y="6836"/>
                    <a:pt x="498" y="6873"/>
                  </a:cubicBezTo>
                  <a:cubicBezTo>
                    <a:pt x="460" y="6892"/>
                    <a:pt x="441" y="6948"/>
                    <a:pt x="441" y="7004"/>
                  </a:cubicBezTo>
                  <a:cubicBezTo>
                    <a:pt x="441" y="7117"/>
                    <a:pt x="516" y="7192"/>
                    <a:pt x="629" y="7192"/>
                  </a:cubicBezTo>
                  <a:cubicBezTo>
                    <a:pt x="778" y="7192"/>
                    <a:pt x="947" y="7173"/>
                    <a:pt x="1097" y="7136"/>
                  </a:cubicBezTo>
                  <a:cubicBezTo>
                    <a:pt x="1172" y="7136"/>
                    <a:pt x="1228" y="7117"/>
                    <a:pt x="1303" y="7098"/>
                  </a:cubicBezTo>
                  <a:lnTo>
                    <a:pt x="1396" y="7061"/>
                  </a:lnTo>
                  <a:cubicBezTo>
                    <a:pt x="1453" y="7042"/>
                    <a:pt x="1453" y="7042"/>
                    <a:pt x="1509" y="7023"/>
                  </a:cubicBezTo>
                  <a:cubicBezTo>
                    <a:pt x="1546" y="7004"/>
                    <a:pt x="1584" y="6948"/>
                    <a:pt x="1602" y="6911"/>
                  </a:cubicBezTo>
                  <a:lnTo>
                    <a:pt x="1584" y="6892"/>
                  </a:lnTo>
                  <a:cubicBezTo>
                    <a:pt x="1584" y="6817"/>
                    <a:pt x="1528" y="6780"/>
                    <a:pt x="1453" y="6780"/>
                  </a:cubicBezTo>
                  <a:close/>
                  <a:moveTo>
                    <a:pt x="10231" y="6941"/>
                  </a:moveTo>
                  <a:cubicBezTo>
                    <a:pt x="10191" y="6941"/>
                    <a:pt x="10156" y="6962"/>
                    <a:pt x="10142" y="7004"/>
                  </a:cubicBezTo>
                  <a:cubicBezTo>
                    <a:pt x="10123" y="7061"/>
                    <a:pt x="10142" y="7117"/>
                    <a:pt x="10179" y="7154"/>
                  </a:cubicBezTo>
                  <a:cubicBezTo>
                    <a:pt x="10460" y="7304"/>
                    <a:pt x="10760" y="7454"/>
                    <a:pt x="11041" y="7622"/>
                  </a:cubicBezTo>
                  <a:cubicBezTo>
                    <a:pt x="11071" y="7638"/>
                    <a:pt x="11100" y="7644"/>
                    <a:pt x="11126" y="7644"/>
                  </a:cubicBezTo>
                  <a:cubicBezTo>
                    <a:pt x="11299" y="7644"/>
                    <a:pt x="11382" y="7369"/>
                    <a:pt x="11172" y="7304"/>
                  </a:cubicBezTo>
                  <a:cubicBezTo>
                    <a:pt x="10872" y="7192"/>
                    <a:pt x="10573" y="7061"/>
                    <a:pt x="10273" y="6948"/>
                  </a:cubicBezTo>
                  <a:cubicBezTo>
                    <a:pt x="10259" y="6944"/>
                    <a:pt x="10245" y="6941"/>
                    <a:pt x="10231" y="6941"/>
                  </a:cubicBezTo>
                  <a:close/>
                  <a:moveTo>
                    <a:pt x="6388" y="2391"/>
                  </a:moveTo>
                  <a:cubicBezTo>
                    <a:pt x="6784" y="2391"/>
                    <a:pt x="7184" y="2462"/>
                    <a:pt x="7558" y="2604"/>
                  </a:cubicBezTo>
                  <a:cubicBezTo>
                    <a:pt x="8250" y="2903"/>
                    <a:pt x="8775" y="3503"/>
                    <a:pt x="8981" y="4233"/>
                  </a:cubicBezTo>
                  <a:cubicBezTo>
                    <a:pt x="9411" y="5581"/>
                    <a:pt x="9168" y="7061"/>
                    <a:pt x="8325" y="8184"/>
                  </a:cubicBezTo>
                  <a:cubicBezTo>
                    <a:pt x="8007" y="8577"/>
                    <a:pt x="7632" y="8915"/>
                    <a:pt x="7183" y="9139"/>
                  </a:cubicBezTo>
                  <a:lnTo>
                    <a:pt x="7164" y="9121"/>
                  </a:lnTo>
                  <a:cubicBezTo>
                    <a:pt x="7071" y="8634"/>
                    <a:pt x="6940" y="8128"/>
                    <a:pt x="6846" y="7641"/>
                  </a:cubicBezTo>
                  <a:cubicBezTo>
                    <a:pt x="6734" y="7098"/>
                    <a:pt x="6696" y="6555"/>
                    <a:pt x="6677" y="5993"/>
                  </a:cubicBezTo>
                  <a:lnTo>
                    <a:pt x="6677" y="5937"/>
                  </a:lnTo>
                  <a:cubicBezTo>
                    <a:pt x="6865" y="5825"/>
                    <a:pt x="7014" y="5694"/>
                    <a:pt x="7146" y="5544"/>
                  </a:cubicBezTo>
                  <a:cubicBezTo>
                    <a:pt x="7352" y="5338"/>
                    <a:pt x="7520" y="5076"/>
                    <a:pt x="7651" y="4813"/>
                  </a:cubicBezTo>
                  <a:cubicBezTo>
                    <a:pt x="7782" y="4533"/>
                    <a:pt x="7707" y="4195"/>
                    <a:pt x="7483" y="4008"/>
                  </a:cubicBezTo>
                  <a:cubicBezTo>
                    <a:pt x="7381" y="3946"/>
                    <a:pt x="7270" y="3916"/>
                    <a:pt x="7161" y="3916"/>
                  </a:cubicBezTo>
                  <a:cubicBezTo>
                    <a:pt x="7009" y="3916"/>
                    <a:pt x="6861" y="3974"/>
                    <a:pt x="6752" y="4083"/>
                  </a:cubicBezTo>
                  <a:cubicBezTo>
                    <a:pt x="6546" y="4308"/>
                    <a:pt x="6434" y="4589"/>
                    <a:pt x="6415" y="4888"/>
                  </a:cubicBezTo>
                  <a:cubicBezTo>
                    <a:pt x="6359" y="5169"/>
                    <a:pt x="6322" y="5469"/>
                    <a:pt x="6303" y="5750"/>
                  </a:cubicBezTo>
                  <a:cubicBezTo>
                    <a:pt x="6247" y="5787"/>
                    <a:pt x="6172" y="5806"/>
                    <a:pt x="6116" y="5843"/>
                  </a:cubicBezTo>
                  <a:cubicBezTo>
                    <a:pt x="6078" y="5469"/>
                    <a:pt x="6059" y="5113"/>
                    <a:pt x="6003" y="4757"/>
                  </a:cubicBezTo>
                  <a:cubicBezTo>
                    <a:pt x="5994" y="4710"/>
                    <a:pt x="5956" y="4687"/>
                    <a:pt x="5919" y="4687"/>
                  </a:cubicBezTo>
                  <a:cubicBezTo>
                    <a:pt x="5881" y="4687"/>
                    <a:pt x="5844" y="4710"/>
                    <a:pt x="5835" y="4757"/>
                  </a:cubicBezTo>
                  <a:cubicBezTo>
                    <a:pt x="5816" y="5132"/>
                    <a:pt x="5816" y="5525"/>
                    <a:pt x="5816" y="5900"/>
                  </a:cubicBezTo>
                  <a:cubicBezTo>
                    <a:pt x="5778" y="5909"/>
                    <a:pt x="5741" y="5914"/>
                    <a:pt x="5704" y="5914"/>
                  </a:cubicBezTo>
                  <a:cubicBezTo>
                    <a:pt x="5666" y="5914"/>
                    <a:pt x="5629" y="5909"/>
                    <a:pt x="5591" y="5900"/>
                  </a:cubicBezTo>
                  <a:lnTo>
                    <a:pt x="5591" y="5544"/>
                  </a:lnTo>
                  <a:cubicBezTo>
                    <a:pt x="5591" y="5300"/>
                    <a:pt x="5516" y="5057"/>
                    <a:pt x="5423" y="4832"/>
                  </a:cubicBezTo>
                  <a:cubicBezTo>
                    <a:pt x="5329" y="4589"/>
                    <a:pt x="5142" y="4401"/>
                    <a:pt x="4898" y="4308"/>
                  </a:cubicBezTo>
                  <a:cubicBezTo>
                    <a:pt x="4865" y="4301"/>
                    <a:pt x="4831" y="4298"/>
                    <a:pt x="4799" y="4298"/>
                  </a:cubicBezTo>
                  <a:cubicBezTo>
                    <a:pt x="4558" y="4298"/>
                    <a:pt x="4351" y="4473"/>
                    <a:pt x="4318" y="4720"/>
                  </a:cubicBezTo>
                  <a:cubicBezTo>
                    <a:pt x="4262" y="4963"/>
                    <a:pt x="4280" y="5225"/>
                    <a:pt x="4393" y="5469"/>
                  </a:cubicBezTo>
                  <a:cubicBezTo>
                    <a:pt x="4543" y="5825"/>
                    <a:pt x="4861" y="6087"/>
                    <a:pt x="5235" y="6199"/>
                  </a:cubicBezTo>
                  <a:cubicBezTo>
                    <a:pt x="5217" y="6630"/>
                    <a:pt x="5179" y="7061"/>
                    <a:pt x="5142" y="7491"/>
                  </a:cubicBezTo>
                  <a:cubicBezTo>
                    <a:pt x="5086" y="8109"/>
                    <a:pt x="4992" y="8709"/>
                    <a:pt x="4917" y="9308"/>
                  </a:cubicBezTo>
                  <a:cubicBezTo>
                    <a:pt x="4805" y="9270"/>
                    <a:pt x="4674" y="9233"/>
                    <a:pt x="4561" y="9177"/>
                  </a:cubicBezTo>
                  <a:cubicBezTo>
                    <a:pt x="3887" y="8915"/>
                    <a:pt x="3325" y="8428"/>
                    <a:pt x="2969" y="7791"/>
                  </a:cubicBezTo>
                  <a:cubicBezTo>
                    <a:pt x="2595" y="7117"/>
                    <a:pt x="2445" y="6368"/>
                    <a:pt x="2539" y="5619"/>
                  </a:cubicBezTo>
                  <a:cubicBezTo>
                    <a:pt x="2707" y="4139"/>
                    <a:pt x="3906" y="2941"/>
                    <a:pt x="5310" y="2566"/>
                  </a:cubicBezTo>
                  <a:lnTo>
                    <a:pt x="5348" y="2548"/>
                  </a:lnTo>
                  <a:cubicBezTo>
                    <a:pt x="5516" y="2510"/>
                    <a:pt x="5685" y="2473"/>
                    <a:pt x="5853" y="2435"/>
                  </a:cubicBezTo>
                  <a:cubicBezTo>
                    <a:pt x="6029" y="2406"/>
                    <a:pt x="6208" y="2391"/>
                    <a:pt x="6388" y="2391"/>
                  </a:cubicBezTo>
                  <a:close/>
                  <a:moveTo>
                    <a:pt x="6303" y="6143"/>
                  </a:moveTo>
                  <a:cubicBezTo>
                    <a:pt x="6303" y="6461"/>
                    <a:pt x="6322" y="6780"/>
                    <a:pt x="6359" y="7117"/>
                  </a:cubicBezTo>
                  <a:cubicBezTo>
                    <a:pt x="6453" y="7847"/>
                    <a:pt x="6602" y="8559"/>
                    <a:pt x="6808" y="9270"/>
                  </a:cubicBezTo>
                  <a:cubicBezTo>
                    <a:pt x="6752" y="9289"/>
                    <a:pt x="6715" y="9308"/>
                    <a:pt x="6677" y="9308"/>
                  </a:cubicBezTo>
                  <a:cubicBezTo>
                    <a:pt x="6546" y="9345"/>
                    <a:pt x="6415" y="9383"/>
                    <a:pt x="6284" y="9401"/>
                  </a:cubicBezTo>
                  <a:cubicBezTo>
                    <a:pt x="6265" y="8634"/>
                    <a:pt x="6247" y="7847"/>
                    <a:pt x="6209" y="7079"/>
                  </a:cubicBezTo>
                  <a:lnTo>
                    <a:pt x="6190" y="7061"/>
                  </a:lnTo>
                  <a:cubicBezTo>
                    <a:pt x="6172" y="6780"/>
                    <a:pt x="6153" y="6480"/>
                    <a:pt x="6134" y="6199"/>
                  </a:cubicBezTo>
                  <a:cubicBezTo>
                    <a:pt x="6190" y="6180"/>
                    <a:pt x="6247" y="6162"/>
                    <a:pt x="6303" y="6143"/>
                  </a:cubicBezTo>
                  <a:close/>
                  <a:moveTo>
                    <a:pt x="5816" y="6255"/>
                  </a:moveTo>
                  <a:cubicBezTo>
                    <a:pt x="5816" y="6536"/>
                    <a:pt x="5816" y="6798"/>
                    <a:pt x="5835" y="7079"/>
                  </a:cubicBezTo>
                  <a:cubicBezTo>
                    <a:pt x="5853" y="7847"/>
                    <a:pt x="5872" y="8615"/>
                    <a:pt x="5910" y="9401"/>
                  </a:cubicBezTo>
                  <a:cubicBezTo>
                    <a:pt x="5910" y="9401"/>
                    <a:pt x="5910" y="9420"/>
                    <a:pt x="5910" y="9439"/>
                  </a:cubicBezTo>
                  <a:cubicBezTo>
                    <a:pt x="5647" y="9439"/>
                    <a:pt x="5385" y="9420"/>
                    <a:pt x="5142" y="9364"/>
                  </a:cubicBezTo>
                  <a:cubicBezTo>
                    <a:pt x="5310" y="8727"/>
                    <a:pt x="5423" y="8072"/>
                    <a:pt x="5498" y="7416"/>
                  </a:cubicBezTo>
                  <a:lnTo>
                    <a:pt x="5479" y="7398"/>
                  </a:lnTo>
                  <a:cubicBezTo>
                    <a:pt x="5516" y="7061"/>
                    <a:pt x="5554" y="6705"/>
                    <a:pt x="5572" y="6368"/>
                  </a:cubicBezTo>
                  <a:lnTo>
                    <a:pt x="5572" y="6255"/>
                  </a:lnTo>
                  <a:close/>
                  <a:moveTo>
                    <a:pt x="2306" y="8951"/>
                  </a:moveTo>
                  <a:cubicBezTo>
                    <a:pt x="2266" y="8951"/>
                    <a:pt x="2226" y="8972"/>
                    <a:pt x="2202" y="9008"/>
                  </a:cubicBezTo>
                  <a:lnTo>
                    <a:pt x="2202" y="8989"/>
                  </a:lnTo>
                  <a:lnTo>
                    <a:pt x="2164" y="9027"/>
                  </a:lnTo>
                  <a:lnTo>
                    <a:pt x="2127" y="9064"/>
                  </a:lnTo>
                  <a:lnTo>
                    <a:pt x="2033" y="9158"/>
                  </a:lnTo>
                  <a:cubicBezTo>
                    <a:pt x="1996" y="9214"/>
                    <a:pt x="1940" y="9270"/>
                    <a:pt x="1883" y="9308"/>
                  </a:cubicBezTo>
                  <a:cubicBezTo>
                    <a:pt x="1827" y="9364"/>
                    <a:pt x="1752" y="9420"/>
                    <a:pt x="1696" y="9476"/>
                  </a:cubicBezTo>
                  <a:lnTo>
                    <a:pt x="1677" y="9476"/>
                  </a:lnTo>
                  <a:lnTo>
                    <a:pt x="1640" y="9514"/>
                  </a:lnTo>
                  <a:lnTo>
                    <a:pt x="1584" y="9551"/>
                  </a:lnTo>
                  <a:cubicBezTo>
                    <a:pt x="1546" y="9570"/>
                    <a:pt x="1509" y="9589"/>
                    <a:pt x="1490" y="9645"/>
                  </a:cubicBezTo>
                  <a:cubicBezTo>
                    <a:pt x="1408" y="9760"/>
                    <a:pt x="1513" y="9917"/>
                    <a:pt x="1640" y="9917"/>
                  </a:cubicBezTo>
                  <a:cubicBezTo>
                    <a:pt x="1659" y="9917"/>
                    <a:pt x="1677" y="9914"/>
                    <a:pt x="1696" y="9907"/>
                  </a:cubicBezTo>
                  <a:cubicBezTo>
                    <a:pt x="1752" y="9907"/>
                    <a:pt x="1790" y="9870"/>
                    <a:pt x="1808" y="9851"/>
                  </a:cubicBezTo>
                  <a:cubicBezTo>
                    <a:pt x="1827" y="9832"/>
                    <a:pt x="1846" y="9813"/>
                    <a:pt x="1846" y="9795"/>
                  </a:cubicBezTo>
                  <a:cubicBezTo>
                    <a:pt x="1883" y="9776"/>
                    <a:pt x="1902" y="9739"/>
                    <a:pt x="1940" y="9720"/>
                  </a:cubicBezTo>
                  <a:cubicBezTo>
                    <a:pt x="1958" y="9682"/>
                    <a:pt x="2052" y="9589"/>
                    <a:pt x="2108" y="9533"/>
                  </a:cubicBezTo>
                  <a:cubicBezTo>
                    <a:pt x="2164" y="9476"/>
                    <a:pt x="2202" y="9420"/>
                    <a:pt x="2258" y="9345"/>
                  </a:cubicBezTo>
                  <a:cubicBezTo>
                    <a:pt x="2314" y="9289"/>
                    <a:pt x="2370" y="9214"/>
                    <a:pt x="2408" y="9139"/>
                  </a:cubicBezTo>
                  <a:cubicBezTo>
                    <a:pt x="2445" y="9083"/>
                    <a:pt x="2426" y="9008"/>
                    <a:pt x="2370" y="8971"/>
                  </a:cubicBezTo>
                  <a:cubicBezTo>
                    <a:pt x="2350" y="8957"/>
                    <a:pt x="2328" y="8951"/>
                    <a:pt x="2306" y="8951"/>
                  </a:cubicBezTo>
                  <a:close/>
                  <a:moveTo>
                    <a:pt x="9355" y="9153"/>
                  </a:moveTo>
                  <a:cubicBezTo>
                    <a:pt x="9323" y="9153"/>
                    <a:pt x="9290" y="9167"/>
                    <a:pt x="9262" y="9195"/>
                  </a:cubicBezTo>
                  <a:cubicBezTo>
                    <a:pt x="9224" y="9233"/>
                    <a:pt x="9224" y="9308"/>
                    <a:pt x="9262" y="9364"/>
                  </a:cubicBezTo>
                  <a:cubicBezTo>
                    <a:pt x="9355" y="9476"/>
                    <a:pt x="9449" y="9589"/>
                    <a:pt x="9543" y="9682"/>
                  </a:cubicBezTo>
                  <a:cubicBezTo>
                    <a:pt x="9599" y="9739"/>
                    <a:pt x="9636" y="9795"/>
                    <a:pt x="9692" y="9851"/>
                  </a:cubicBezTo>
                  <a:cubicBezTo>
                    <a:pt x="9730" y="9907"/>
                    <a:pt x="9730" y="9907"/>
                    <a:pt x="9749" y="9926"/>
                  </a:cubicBezTo>
                  <a:lnTo>
                    <a:pt x="9786" y="9982"/>
                  </a:lnTo>
                  <a:cubicBezTo>
                    <a:pt x="9809" y="10023"/>
                    <a:pt x="9843" y="10039"/>
                    <a:pt x="9881" y="10039"/>
                  </a:cubicBezTo>
                  <a:cubicBezTo>
                    <a:pt x="9999" y="10039"/>
                    <a:pt x="10148" y="9875"/>
                    <a:pt x="10048" y="9776"/>
                  </a:cubicBezTo>
                  <a:cubicBezTo>
                    <a:pt x="9842" y="9626"/>
                    <a:pt x="9655" y="9401"/>
                    <a:pt x="9449" y="9195"/>
                  </a:cubicBezTo>
                  <a:cubicBezTo>
                    <a:pt x="9421" y="9167"/>
                    <a:pt x="9388" y="9153"/>
                    <a:pt x="9355" y="9153"/>
                  </a:cubicBezTo>
                  <a:close/>
                  <a:moveTo>
                    <a:pt x="7483" y="9420"/>
                  </a:moveTo>
                  <a:lnTo>
                    <a:pt x="7483" y="9420"/>
                  </a:lnTo>
                  <a:cubicBezTo>
                    <a:pt x="7445" y="9551"/>
                    <a:pt x="7426" y="9682"/>
                    <a:pt x="7389" y="9813"/>
                  </a:cubicBezTo>
                  <a:lnTo>
                    <a:pt x="7389" y="9795"/>
                  </a:lnTo>
                  <a:cubicBezTo>
                    <a:pt x="7333" y="10019"/>
                    <a:pt x="7277" y="10282"/>
                    <a:pt x="7239" y="10525"/>
                  </a:cubicBezTo>
                  <a:cubicBezTo>
                    <a:pt x="7183" y="10768"/>
                    <a:pt x="7127" y="11031"/>
                    <a:pt x="7089" y="11274"/>
                  </a:cubicBezTo>
                  <a:cubicBezTo>
                    <a:pt x="7071" y="11443"/>
                    <a:pt x="7014" y="11592"/>
                    <a:pt x="6921" y="11742"/>
                  </a:cubicBezTo>
                  <a:cubicBezTo>
                    <a:pt x="6846" y="11842"/>
                    <a:pt x="6696" y="11859"/>
                    <a:pt x="6555" y="11859"/>
                  </a:cubicBezTo>
                  <a:cubicBezTo>
                    <a:pt x="6484" y="11859"/>
                    <a:pt x="6415" y="11855"/>
                    <a:pt x="6359" y="11855"/>
                  </a:cubicBezTo>
                  <a:cubicBezTo>
                    <a:pt x="6134" y="11855"/>
                    <a:pt x="5891" y="11855"/>
                    <a:pt x="5666" y="11836"/>
                  </a:cubicBezTo>
                  <a:cubicBezTo>
                    <a:pt x="5479" y="11817"/>
                    <a:pt x="5310" y="11742"/>
                    <a:pt x="5198" y="11630"/>
                  </a:cubicBezTo>
                  <a:cubicBezTo>
                    <a:pt x="5086" y="11424"/>
                    <a:pt x="5011" y="11218"/>
                    <a:pt x="4992" y="10993"/>
                  </a:cubicBezTo>
                  <a:cubicBezTo>
                    <a:pt x="4936" y="10731"/>
                    <a:pt x="4880" y="10469"/>
                    <a:pt x="4842" y="10188"/>
                  </a:cubicBezTo>
                  <a:cubicBezTo>
                    <a:pt x="4805" y="10019"/>
                    <a:pt x="4786" y="9851"/>
                    <a:pt x="4767" y="9682"/>
                  </a:cubicBezTo>
                  <a:lnTo>
                    <a:pt x="4767" y="9682"/>
                  </a:lnTo>
                  <a:cubicBezTo>
                    <a:pt x="5113" y="9779"/>
                    <a:pt x="5479" y="9835"/>
                    <a:pt x="5836" y="9835"/>
                  </a:cubicBezTo>
                  <a:cubicBezTo>
                    <a:pt x="5962" y="9835"/>
                    <a:pt x="6087" y="9828"/>
                    <a:pt x="6209" y="9813"/>
                  </a:cubicBezTo>
                  <a:cubicBezTo>
                    <a:pt x="6659" y="9776"/>
                    <a:pt x="7089" y="9626"/>
                    <a:pt x="7483" y="9420"/>
                  </a:cubicBezTo>
                  <a:close/>
                  <a:moveTo>
                    <a:pt x="5610" y="12229"/>
                  </a:moveTo>
                  <a:lnTo>
                    <a:pt x="5610" y="12229"/>
                  </a:lnTo>
                  <a:cubicBezTo>
                    <a:pt x="5797" y="12248"/>
                    <a:pt x="5966" y="12248"/>
                    <a:pt x="6153" y="12267"/>
                  </a:cubicBezTo>
                  <a:lnTo>
                    <a:pt x="6396" y="12267"/>
                  </a:lnTo>
                  <a:lnTo>
                    <a:pt x="6378" y="12285"/>
                  </a:lnTo>
                  <a:lnTo>
                    <a:pt x="6359" y="12323"/>
                  </a:lnTo>
                  <a:cubicBezTo>
                    <a:pt x="6340" y="12341"/>
                    <a:pt x="6303" y="12360"/>
                    <a:pt x="6284" y="12379"/>
                  </a:cubicBezTo>
                  <a:lnTo>
                    <a:pt x="6265" y="12398"/>
                  </a:lnTo>
                  <a:lnTo>
                    <a:pt x="6209" y="12435"/>
                  </a:lnTo>
                  <a:cubicBezTo>
                    <a:pt x="6190" y="12435"/>
                    <a:pt x="6172" y="12454"/>
                    <a:pt x="6153" y="12454"/>
                  </a:cubicBezTo>
                  <a:lnTo>
                    <a:pt x="6097" y="12473"/>
                  </a:lnTo>
                  <a:lnTo>
                    <a:pt x="5928" y="12473"/>
                  </a:lnTo>
                  <a:lnTo>
                    <a:pt x="5891" y="12454"/>
                  </a:lnTo>
                  <a:lnTo>
                    <a:pt x="5853" y="12454"/>
                  </a:lnTo>
                  <a:cubicBezTo>
                    <a:pt x="5797" y="12416"/>
                    <a:pt x="5760" y="12398"/>
                    <a:pt x="5722" y="12360"/>
                  </a:cubicBezTo>
                  <a:cubicBezTo>
                    <a:pt x="5666" y="12323"/>
                    <a:pt x="5629" y="12267"/>
                    <a:pt x="5610" y="12229"/>
                  </a:cubicBezTo>
                  <a:close/>
                  <a:moveTo>
                    <a:pt x="6484" y="1975"/>
                  </a:moveTo>
                  <a:cubicBezTo>
                    <a:pt x="6260" y="1975"/>
                    <a:pt x="6036" y="1997"/>
                    <a:pt x="5816" y="2042"/>
                  </a:cubicBezTo>
                  <a:cubicBezTo>
                    <a:pt x="5610" y="2079"/>
                    <a:pt x="5404" y="2136"/>
                    <a:pt x="5217" y="2192"/>
                  </a:cubicBezTo>
                  <a:cubicBezTo>
                    <a:pt x="5179" y="2210"/>
                    <a:pt x="5142" y="2229"/>
                    <a:pt x="5123" y="2248"/>
                  </a:cubicBezTo>
                  <a:cubicBezTo>
                    <a:pt x="3756" y="2604"/>
                    <a:pt x="2670" y="3634"/>
                    <a:pt x="2258" y="4982"/>
                  </a:cubicBezTo>
                  <a:cubicBezTo>
                    <a:pt x="1808" y="6611"/>
                    <a:pt x="2445" y="8446"/>
                    <a:pt x="3906" y="9308"/>
                  </a:cubicBezTo>
                  <a:cubicBezTo>
                    <a:pt x="4074" y="9401"/>
                    <a:pt x="4243" y="9495"/>
                    <a:pt x="4430" y="9551"/>
                  </a:cubicBezTo>
                  <a:cubicBezTo>
                    <a:pt x="4430" y="9776"/>
                    <a:pt x="4449" y="10001"/>
                    <a:pt x="4486" y="10225"/>
                  </a:cubicBezTo>
                  <a:cubicBezTo>
                    <a:pt x="4505" y="10506"/>
                    <a:pt x="4561" y="10787"/>
                    <a:pt x="4617" y="11068"/>
                  </a:cubicBezTo>
                  <a:cubicBezTo>
                    <a:pt x="4636" y="11312"/>
                    <a:pt x="4711" y="11555"/>
                    <a:pt x="4823" y="11780"/>
                  </a:cubicBezTo>
                  <a:cubicBezTo>
                    <a:pt x="4917" y="11948"/>
                    <a:pt x="5086" y="12061"/>
                    <a:pt x="5273" y="12136"/>
                  </a:cubicBezTo>
                  <a:cubicBezTo>
                    <a:pt x="5310" y="12491"/>
                    <a:pt x="5610" y="12772"/>
                    <a:pt x="5966" y="12810"/>
                  </a:cubicBezTo>
                  <a:cubicBezTo>
                    <a:pt x="6322" y="12810"/>
                    <a:pt x="6659" y="12585"/>
                    <a:pt x="6752" y="12248"/>
                  </a:cubicBezTo>
                  <a:cubicBezTo>
                    <a:pt x="6808" y="12248"/>
                    <a:pt x="6865" y="12229"/>
                    <a:pt x="6902" y="12229"/>
                  </a:cubicBezTo>
                  <a:cubicBezTo>
                    <a:pt x="7408" y="12079"/>
                    <a:pt x="7464" y="11499"/>
                    <a:pt x="7558" y="11068"/>
                  </a:cubicBezTo>
                  <a:cubicBezTo>
                    <a:pt x="7614" y="10768"/>
                    <a:pt x="7670" y="10450"/>
                    <a:pt x="7745" y="10132"/>
                  </a:cubicBezTo>
                  <a:cubicBezTo>
                    <a:pt x="7820" y="9813"/>
                    <a:pt x="7876" y="9476"/>
                    <a:pt x="7895" y="9139"/>
                  </a:cubicBezTo>
                  <a:cubicBezTo>
                    <a:pt x="8026" y="9064"/>
                    <a:pt x="8138" y="8952"/>
                    <a:pt x="8250" y="8858"/>
                  </a:cubicBezTo>
                  <a:cubicBezTo>
                    <a:pt x="9355" y="7735"/>
                    <a:pt x="9823" y="6162"/>
                    <a:pt x="9543" y="4626"/>
                  </a:cubicBezTo>
                  <a:lnTo>
                    <a:pt x="9524" y="4607"/>
                  </a:lnTo>
                  <a:cubicBezTo>
                    <a:pt x="9393" y="3765"/>
                    <a:pt x="8943" y="2997"/>
                    <a:pt x="8250" y="2473"/>
                  </a:cubicBezTo>
                  <a:cubicBezTo>
                    <a:pt x="7715" y="2143"/>
                    <a:pt x="7099" y="1975"/>
                    <a:pt x="6484" y="197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8" name="Google Shape;6468;p120"/>
            <p:cNvSpPr/>
            <p:nvPr/>
          </p:nvSpPr>
          <p:spPr>
            <a:xfrm>
              <a:off x="4584593" y="1870905"/>
              <a:ext cx="477633" cy="288032"/>
            </a:xfrm>
            <a:custGeom>
              <a:avLst/>
              <a:gdLst/>
              <a:ahLst/>
              <a:cxnLst/>
              <a:rect l="l" t="t" r="r" b="b"/>
              <a:pathLst>
                <a:path w="27305" h="16466" extrusionOk="0">
                  <a:moveTo>
                    <a:pt x="18221" y="0"/>
                  </a:moveTo>
                  <a:cubicBezTo>
                    <a:pt x="17654" y="0"/>
                    <a:pt x="17086" y="2"/>
                    <a:pt x="16518" y="5"/>
                  </a:cubicBezTo>
                  <a:cubicBezTo>
                    <a:pt x="13035" y="23"/>
                    <a:pt x="9552" y="80"/>
                    <a:pt x="6068" y="229"/>
                  </a:cubicBezTo>
                  <a:cubicBezTo>
                    <a:pt x="4121" y="304"/>
                    <a:pt x="2136" y="379"/>
                    <a:pt x="188" y="604"/>
                  </a:cubicBezTo>
                  <a:cubicBezTo>
                    <a:pt x="20" y="623"/>
                    <a:pt x="1" y="885"/>
                    <a:pt x="188" y="885"/>
                  </a:cubicBezTo>
                  <a:cubicBezTo>
                    <a:pt x="1949" y="885"/>
                    <a:pt x="3690" y="773"/>
                    <a:pt x="5432" y="716"/>
                  </a:cubicBezTo>
                  <a:cubicBezTo>
                    <a:pt x="7173" y="641"/>
                    <a:pt x="8934" y="585"/>
                    <a:pt x="10675" y="548"/>
                  </a:cubicBezTo>
                  <a:cubicBezTo>
                    <a:pt x="13225" y="493"/>
                    <a:pt x="15775" y="458"/>
                    <a:pt x="18325" y="458"/>
                  </a:cubicBezTo>
                  <a:cubicBezTo>
                    <a:pt x="19258" y="458"/>
                    <a:pt x="20191" y="463"/>
                    <a:pt x="21125" y="473"/>
                  </a:cubicBezTo>
                  <a:cubicBezTo>
                    <a:pt x="23091" y="510"/>
                    <a:pt x="25057" y="548"/>
                    <a:pt x="27005" y="604"/>
                  </a:cubicBezTo>
                  <a:cubicBezTo>
                    <a:pt x="27304" y="604"/>
                    <a:pt x="27304" y="136"/>
                    <a:pt x="27005" y="136"/>
                  </a:cubicBezTo>
                  <a:cubicBezTo>
                    <a:pt x="24071" y="42"/>
                    <a:pt x="21151" y="0"/>
                    <a:pt x="18221" y="0"/>
                  </a:cubicBezTo>
                  <a:close/>
                  <a:moveTo>
                    <a:pt x="17874" y="1087"/>
                  </a:moveTo>
                  <a:cubicBezTo>
                    <a:pt x="17422" y="1087"/>
                    <a:pt x="16970" y="1088"/>
                    <a:pt x="16518" y="1091"/>
                  </a:cubicBezTo>
                  <a:cubicBezTo>
                    <a:pt x="13035" y="1110"/>
                    <a:pt x="9552" y="1185"/>
                    <a:pt x="6068" y="1334"/>
                  </a:cubicBezTo>
                  <a:cubicBezTo>
                    <a:pt x="4121" y="1409"/>
                    <a:pt x="2136" y="1465"/>
                    <a:pt x="188" y="1690"/>
                  </a:cubicBezTo>
                  <a:cubicBezTo>
                    <a:pt x="20" y="1728"/>
                    <a:pt x="20" y="1952"/>
                    <a:pt x="188" y="1990"/>
                  </a:cubicBezTo>
                  <a:cubicBezTo>
                    <a:pt x="1949" y="1990"/>
                    <a:pt x="3690" y="1877"/>
                    <a:pt x="5432" y="1802"/>
                  </a:cubicBezTo>
                  <a:cubicBezTo>
                    <a:pt x="7173" y="1746"/>
                    <a:pt x="8934" y="1690"/>
                    <a:pt x="10675" y="1634"/>
                  </a:cubicBezTo>
                  <a:cubicBezTo>
                    <a:pt x="12997" y="1584"/>
                    <a:pt x="15319" y="1559"/>
                    <a:pt x="17642" y="1559"/>
                  </a:cubicBezTo>
                  <a:cubicBezTo>
                    <a:pt x="18803" y="1559"/>
                    <a:pt x="19964" y="1565"/>
                    <a:pt x="21125" y="1578"/>
                  </a:cubicBezTo>
                  <a:cubicBezTo>
                    <a:pt x="23091" y="1597"/>
                    <a:pt x="25057" y="1634"/>
                    <a:pt x="27005" y="1690"/>
                  </a:cubicBezTo>
                  <a:cubicBezTo>
                    <a:pt x="27304" y="1690"/>
                    <a:pt x="27304" y="1222"/>
                    <a:pt x="27005" y="1222"/>
                  </a:cubicBezTo>
                  <a:cubicBezTo>
                    <a:pt x="23955" y="1140"/>
                    <a:pt x="20920" y="1087"/>
                    <a:pt x="17874" y="1087"/>
                  </a:cubicBezTo>
                  <a:close/>
                  <a:moveTo>
                    <a:pt x="16518" y="14555"/>
                  </a:moveTo>
                  <a:cubicBezTo>
                    <a:pt x="13035" y="14574"/>
                    <a:pt x="9552" y="14649"/>
                    <a:pt x="6068" y="14799"/>
                  </a:cubicBezTo>
                  <a:cubicBezTo>
                    <a:pt x="4121" y="14874"/>
                    <a:pt x="2136" y="14930"/>
                    <a:pt x="188" y="15173"/>
                  </a:cubicBezTo>
                  <a:cubicBezTo>
                    <a:pt x="20" y="15192"/>
                    <a:pt x="20" y="15435"/>
                    <a:pt x="188" y="15454"/>
                  </a:cubicBezTo>
                  <a:cubicBezTo>
                    <a:pt x="1949" y="15454"/>
                    <a:pt x="3690" y="15342"/>
                    <a:pt x="5432" y="15286"/>
                  </a:cubicBezTo>
                  <a:cubicBezTo>
                    <a:pt x="7173" y="15211"/>
                    <a:pt x="8934" y="15155"/>
                    <a:pt x="10675" y="15117"/>
                  </a:cubicBezTo>
                  <a:cubicBezTo>
                    <a:pt x="13055" y="15053"/>
                    <a:pt x="15436" y="15024"/>
                    <a:pt x="17816" y="15024"/>
                  </a:cubicBezTo>
                  <a:cubicBezTo>
                    <a:pt x="18919" y="15024"/>
                    <a:pt x="20022" y="15030"/>
                    <a:pt x="21125" y="15042"/>
                  </a:cubicBezTo>
                  <a:cubicBezTo>
                    <a:pt x="23091" y="15061"/>
                    <a:pt x="25057" y="15098"/>
                    <a:pt x="27005" y="15173"/>
                  </a:cubicBezTo>
                  <a:cubicBezTo>
                    <a:pt x="27304" y="15173"/>
                    <a:pt x="27304" y="14705"/>
                    <a:pt x="27005" y="14686"/>
                  </a:cubicBezTo>
                  <a:lnTo>
                    <a:pt x="27005" y="14705"/>
                  </a:lnTo>
                  <a:cubicBezTo>
                    <a:pt x="23503" y="14593"/>
                    <a:pt x="20020" y="14555"/>
                    <a:pt x="16518" y="14555"/>
                  </a:cubicBezTo>
                  <a:close/>
                  <a:moveTo>
                    <a:pt x="18221" y="15581"/>
                  </a:moveTo>
                  <a:cubicBezTo>
                    <a:pt x="17654" y="15581"/>
                    <a:pt x="17086" y="15582"/>
                    <a:pt x="16518" y="15585"/>
                  </a:cubicBezTo>
                  <a:cubicBezTo>
                    <a:pt x="13035" y="15585"/>
                    <a:pt x="9552" y="15660"/>
                    <a:pt x="6068" y="15810"/>
                  </a:cubicBezTo>
                  <a:cubicBezTo>
                    <a:pt x="4121" y="15904"/>
                    <a:pt x="2136" y="15960"/>
                    <a:pt x="188" y="16184"/>
                  </a:cubicBezTo>
                  <a:cubicBezTo>
                    <a:pt x="20" y="16203"/>
                    <a:pt x="1" y="16465"/>
                    <a:pt x="188" y="16465"/>
                  </a:cubicBezTo>
                  <a:cubicBezTo>
                    <a:pt x="1949" y="16465"/>
                    <a:pt x="3690" y="16372"/>
                    <a:pt x="5432" y="16297"/>
                  </a:cubicBezTo>
                  <a:cubicBezTo>
                    <a:pt x="7173" y="16222"/>
                    <a:pt x="8934" y="16166"/>
                    <a:pt x="10675" y="16128"/>
                  </a:cubicBezTo>
                  <a:cubicBezTo>
                    <a:pt x="12997" y="16078"/>
                    <a:pt x="15319" y="16045"/>
                    <a:pt x="17642" y="16045"/>
                  </a:cubicBezTo>
                  <a:cubicBezTo>
                    <a:pt x="18803" y="16045"/>
                    <a:pt x="19964" y="16053"/>
                    <a:pt x="21125" y="16072"/>
                  </a:cubicBezTo>
                  <a:cubicBezTo>
                    <a:pt x="23091" y="16091"/>
                    <a:pt x="25039" y="16128"/>
                    <a:pt x="27005" y="16184"/>
                  </a:cubicBezTo>
                  <a:cubicBezTo>
                    <a:pt x="27304" y="16184"/>
                    <a:pt x="27304" y="15716"/>
                    <a:pt x="27005" y="15716"/>
                  </a:cubicBezTo>
                  <a:cubicBezTo>
                    <a:pt x="24071" y="15622"/>
                    <a:pt x="21151" y="15581"/>
                    <a:pt x="18221" y="1558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9" name="Google Shape;6469;p120"/>
            <p:cNvSpPr/>
            <p:nvPr/>
          </p:nvSpPr>
          <p:spPr>
            <a:xfrm>
              <a:off x="4216080" y="2274351"/>
              <a:ext cx="288276" cy="316037"/>
            </a:xfrm>
            <a:custGeom>
              <a:avLst/>
              <a:gdLst/>
              <a:ahLst/>
              <a:cxnLst/>
              <a:rect l="l" t="t" r="r" b="b"/>
              <a:pathLst>
                <a:path w="16480" h="18067" extrusionOk="0">
                  <a:moveTo>
                    <a:pt x="9585" y="1"/>
                  </a:moveTo>
                  <a:cubicBezTo>
                    <a:pt x="8653" y="1"/>
                    <a:pt x="7724" y="29"/>
                    <a:pt x="6798" y="87"/>
                  </a:cubicBezTo>
                  <a:cubicBezTo>
                    <a:pt x="5750" y="162"/>
                    <a:pt x="4682" y="274"/>
                    <a:pt x="3633" y="443"/>
                  </a:cubicBezTo>
                  <a:cubicBezTo>
                    <a:pt x="3109" y="517"/>
                    <a:pt x="2604" y="611"/>
                    <a:pt x="2079" y="723"/>
                  </a:cubicBezTo>
                  <a:cubicBezTo>
                    <a:pt x="1817" y="780"/>
                    <a:pt x="1555" y="836"/>
                    <a:pt x="1311" y="911"/>
                  </a:cubicBezTo>
                  <a:cubicBezTo>
                    <a:pt x="1087" y="929"/>
                    <a:pt x="899" y="1004"/>
                    <a:pt x="731" y="1117"/>
                  </a:cubicBezTo>
                  <a:cubicBezTo>
                    <a:pt x="562" y="1285"/>
                    <a:pt x="544" y="1547"/>
                    <a:pt x="525" y="1753"/>
                  </a:cubicBezTo>
                  <a:cubicBezTo>
                    <a:pt x="487" y="2016"/>
                    <a:pt x="450" y="2297"/>
                    <a:pt x="431" y="2559"/>
                  </a:cubicBezTo>
                  <a:cubicBezTo>
                    <a:pt x="356" y="3120"/>
                    <a:pt x="300" y="3664"/>
                    <a:pt x="263" y="4207"/>
                  </a:cubicBezTo>
                  <a:cubicBezTo>
                    <a:pt x="169" y="5293"/>
                    <a:pt x="94" y="6398"/>
                    <a:pt x="75" y="7502"/>
                  </a:cubicBezTo>
                  <a:cubicBezTo>
                    <a:pt x="1" y="9656"/>
                    <a:pt x="75" y="11828"/>
                    <a:pt x="263" y="14001"/>
                  </a:cubicBezTo>
                  <a:cubicBezTo>
                    <a:pt x="356" y="14825"/>
                    <a:pt x="506" y="15742"/>
                    <a:pt x="1068" y="16379"/>
                  </a:cubicBezTo>
                  <a:cubicBezTo>
                    <a:pt x="1667" y="17053"/>
                    <a:pt x="2585" y="17296"/>
                    <a:pt x="3427" y="17465"/>
                  </a:cubicBezTo>
                  <a:cubicBezTo>
                    <a:pt x="3465" y="17465"/>
                    <a:pt x="3484" y="17484"/>
                    <a:pt x="3502" y="17502"/>
                  </a:cubicBezTo>
                  <a:lnTo>
                    <a:pt x="3577" y="17502"/>
                  </a:lnTo>
                  <a:cubicBezTo>
                    <a:pt x="3783" y="17521"/>
                    <a:pt x="3989" y="17577"/>
                    <a:pt x="4195" y="17615"/>
                  </a:cubicBezTo>
                  <a:cubicBezTo>
                    <a:pt x="4776" y="17727"/>
                    <a:pt x="5375" y="17821"/>
                    <a:pt x="5974" y="17896"/>
                  </a:cubicBezTo>
                  <a:cubicBezTo>
                    <a:pt x="7341" y="18007"/>
                    <a:pt x="8718" y="18067"/>
                    <a:pt x="10089" y="18067"/>
                  </a:cubicBezTo>
                  <a:cubicBezTo>
                    <a:pt x="10560" y="18067"/>
                    <a:pt x="11030" y="18060"/>
                    <a:pt x="11499" y="18046"/>
                  </a:cubicBezTo>
                  <a:cubicBezTo>
                    <a:pt x="12341" y="18027"/>
                    <a:pt x="13203" y="17989"/>
                    <a:pt x="14008" y="17708"/>
                  </a:cubicBezTo>
                  <a:cubicBezTo>
                    <a:pt x="14383" y="17577"/>
                    <a:pt x="14738" y="17390"/>
                    <a:pt x="15019" y="17147"/>
                  </a:cubicBezTo>
                  <a:cubicBezTo>
                    <a:pt x="15338" y="16847"/>
                    <a:pt x="15581" y="16473"/>
                    <a:pt x="15731" y="16079"/>
                  </a:cubicBezTo>
                  <a:cubicBezTo>
                    <a:pt x="15862" y="15630"/>
                    <a:pt x="15956" y="15180"/>
                    <a:pt x="15993" y="14712"/>
                  </a:cubicBezTo>
                  <a:cubicBezTo>
                    <a:pt x="16049" y="14169"/>
                    <a:pt x="16087" y="13626"/>
                    <a:pt x="16143" y="13102"/>
                  </a:cubicBezTo>
                  <a:cubicBezTo>
                    <a:pt x="16218" y="11997"/>
                    <a:pt x="16293" y="10892"/>
                    <a:pt x="16349" y="9787"/>
                  </a:cubicBezTo>
                  <a:cubicBezTo>
                    <a:pt x="16443" y="7559"/>
                    <a:pt x="16480" y="5349"/>
                    <a:pt x="16424" y="3139"/>
                  </a:cubicBezTo>
                  <a:cubicBezTo>
                    <a:pt x="16443" y="2690"/>
                    <a:pt x="16424" y="2240"/>
                    <a:pt x="16368" y="1791"/>
                  </a:cubicBezTo>
                  <a:cubicBezTo>
                    <a:pt x="16330" y="1416"/>
                    <a:pt x="16180" y="1042"/>
                    <a:pt x="15937" y="742"/>
                  </a:cubicBezTo>
                  <a:cubicBezTo>
                    <a:pt x="15619" y="424"/>
                    <a:pt x="15169" y="330"/>
                    <a:pt x="14738" y="274"/>
                  </a:cubicBezTo>
                  <a:cubicBezTo>
                    <a:pt x="14214" y="218"/>
                    <a:pt x="13690" y="180"/>
                    <a:pt x="13184" y="143"/>
                  </a:cubicBezTo>
                  <a:cubicBezTo>
                    <a:pt x="11983" y="48"/>
                    <a:pt x="10782" y="1"/>
                    <a:pt x="958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0" name="Google Shape;6470;p120"/>
            <p:cNvSpPr/>
            <p:nvPr/>
          </p:nvSpPr>
          <p:spPr>
            <a:xfrm>
              <a:off x="4244575" y="2300100"/>
              <a:ext cx="288941" cy="310947"/>
            </a:xfrm>
            <a:custGeom>
              <a:avLst/>
              <a:gdLst/>
              <a:ahLst/>
              <a:cxnLst/>
              <a:rect l="l" t="t" r="r" b="b"/>
              <a:pathLst>
                <a:path w="16518" h="17776" extrusionOk="0">
                  <a:moveTo>
                    <a:pt x="15001" y="1"/>
                  </a:moveTo>
                  <a:cubicBezTo>
                    <a:pt x="15001" y="19"/>
                    <a:pt x="15001" y="38"/>
                    <a:pt x="15001" y="38"/>
                  </a:cubicBezTo>
                  <a:cubicBezTo>
                    <a:pt x="15076" y="469"/>
                    <a:pt x="15113" y="918"/>
                    <a:pt x="15113" y="1368"/>
                  </a:cubicBezTo>
                  <a:cubicBezTo>
                    <a:pt x="15132" y="1929"/>
                    <a:pt x="15132" y="2491"/>
                    <a:pt x="15132" y="3072"/>
                  </a:cubicBezTo>
                  <a:cubicBezTo>
                    <a:pt x="15132" y="5356"/>
                    <a:pt x="15076" y="7641"/>
                    <a:pt x="14907" y="9926"/>
                  </a:cubicBezTo>
                  <a:cubicBezTo>
                    <a:pt x="14832" y="11030"/>
                    <a:pt x="14739" y="12154"/>
                    <a:pt x="14626" y="13278"/>
                  </a:cubicBezTo>
                  <a:cubicBezTo>
                    <a:pt x="14533" y="14195"/>
                    <a:pt x="14364" y="15150"/>
                    <a:pt x="13652" y="15824"/>
                  </a:cubicBezTo>
                  <a:cubicBezTo>
                    <a:pt x="13053" y="16424"/>
                    <a:pt x="12192" y="16648"/>
                    <a:pt x="11387" y="16761"/>
                  </a:cubicBezTo>
                  <a:cubicBezTo>
                    <a:pt x="10937" y="16817"/>
                    <a:pt x="10506" y="16836"/>
                    <a:pt x="10076" y="16854"/>
                  </a:cubicBezTo>
                  <a:lnTo>
                    <a:pt x="8390" y="16854"/>
                  </a:lnTo>
                  <a:cubicBezTo>
                    <a:pt x="7548" y="16854"/>
                    <a:pt x="6705" y="16836"/>
                    <a:pt x="5862" y="16780"/>
                  </a:cubicBezTo>
                  <a:lnTo>
                    <a:pt x="5731" y="16780"/>
                  </a:lnTo>
                  <a:cubicBezTo>
                    <a:pt x="4982" y="16761"/>
                    <a:pt x="4233" y="16705"/>
                    <a:pt x="3484" y="16611"/>
                  </a:cubicBezTo>
                  <a:cubicBezTo>
                    <a:pt x="3109" y="16555"/>
                    <a:pt x="2754" y="16499"/>
                    <a:pt x="2379" y="16442"/>
                  </a:cubicBezTo>
                  <a:cubicBezTo>
                    <a:pt x="2192" y="16405"/>
                    <a:pt x="2004" y="16368"/>
                    <a:pt x="1817" y="16311"/>
                  </a:cubicBezTo>
                  <a:lnTo>
                    <a:pt x="1705" y="16311"/>
                  </a:lnTo>
                  <a:cubicBezTo>
                    <a:pt x="1274" y="16218"/>
                    <a:pt x="825" y="16105"/>
                    <a:pt x="413" y="15956"/>
                  </a:cubicBezTo>
                  <a:cubicBezTo>
                    <a:pt x="263" y="15899"/>
                    <a:pt x="132" y="15843"/>
                    <a:pt x="1" y="15768"/>
                  </a:cubicBezTo>
                  <a:lnTo>
                    <a:pt x="1" y="15768"/>
                  </a:lnTo>
                  <a:cubicBezTo>
                    <a:pt x="188" y="15974"/>
                    <a:pt x="394" y="16162"/>
                    <a:pt x="619" y="16330"/>
                  </a:cubicBezTo>
                  <a:cubicBezTo>
                    <a:pt x="1031" y="16648"/>
                    <a:pt x="1536" y="16854"/>
                    <a:pt x="2042" y="16948"/>
                  </a:cubicBezTo>
                  <a:cubicBezTo>
                    <a:pt x="2697" y="17079"/>
                    <a:pt x="3372" y="17154"/>
                    <a:pt x="4027" y="17248"/>
                  </a:cubicBezTo>
                  <a:cubicBezTo>
                    <a:pt x="4701" y="17341"/>
                    <a:pt x="5375" y="17416"/>
                    <a:pt x="6049" y="17472"/>
                  </a:cubicBezTo>
                  <a:cubicBezTo>
                    <a:pt x="7398" y="17604"/>
                    <a:pt x="8765" y="17697"/>
                    <a:pt x="10113" y="17735"/>
                  </a:cubicBezTo>
                  <a:cubicBezTo>
                    <a:pt x="10787" y="17772"/>
                    <a:pt x="11480" y="17772"/>
                    <a:pt x="12154" y="17772"/>
                  </a:cubicBezTo>
                  <a:cubicBezTo>
                    <a:pt x="12223" y="17774"/>
                    <a:pt x="12292" y="17776"/>
                    <a:pt x="12361" y="17776"/>
                  </a:cubicBezTo>
                  <a:cubicBezTo>
                    <a:pt x="12835" y="17776"/>
                    <a:pt x="13307" y="17720"/>
                    <a:pt x="13765" y="17622"/>
                  </a:cubicBezTo>
                  <a:cubicBezTo>
                    <a:pt x="14289" y="17529"/>
                    <a:pt x="14757" y="17248"/>
                    <a:pt x="15076" y="16836"/>
                  </a:cubicBezTo>
                  <a:cubicBezTo>
                    <a:pt x="15375" y="16405"/>
                    <a:pt x="15563" y="15899"/>
                    <a:pt x="15637" y="15375"/>
                  </a:cubicBezTo>
                  <a:cubicBezTo>
                    <a:pt x="15731" y="14757"/>
                    <a:pt x="15787" y="14139"/>
                    <a:pt x="15862" y="13521"/>
                  </a:cubicBezTo>
                  <a:cubicBezTo>
                    <a:pt x="15956" y="12828"/>
                    <a:pt x="16031" y="12154"/>
                    <a:pt x="16106" y="11461"/>
                  </a:cubicBezTo>
                  <a:cubicBezTo>
                    <a:pt x="16237" y="10094"/>
                    <a:pt x="16368" y="8727"/>
                    <a:pt x="16443" y="7341"/>
                  </a:cubicBezTo>
                  <a:cubicBezTo>
                    <a:pt x="16480" y="6648"/>
                    <a:pt x="16518" y="5974"/>
                    <a:pt x="16499" y="5281"/>
                  </a:cubicBezTo>
                  <a:cubicBezTo>
                    <a:pt x="16499" y="4944"/>
                    <a:pt x="16499" y="4607"/>
                    <a:pt x="16499" y="4270"/>
                  </a:cubicBezTo>
                  <a:cubicBezTo>
                    <a:pt x="16499" y="3952"/>
                    <a:pt x="16499" y="3615"/>
                    <a:pt x="16480" y="3296"/>
                  </a:cubicBezTo>
                  <a:cubicBezTo>
                    <a:pt x="16424" y="2772"/>
                    <a:pt x="16293" y="2285"/>
                    <a:pt x="16049" y="1817"/>
                  </a:cubicBezTo>
                  <a:cubicBezTo>
                    <a:pt x="15843" y="1386"/>
                    <a:pt x="15600" y="956"/>
                    <a:pt x="15338" y="544"/>
                  </a:cubicBezTo>
                  <a:cubicBezTo>
                    <a:pt x="15225" y="356"/>
                    <a:pt x="15113" y="188"/>
                    <a:pt x="1500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1" name="Google Shape;6471;p120"/>
            <p:cNvSpPr/>
            <p:nvPr/>
          </p:nvSpPr>
          <p:spPr>
            <a:xfrm>
              <a:off x="4210185" y="2268719"/>
              <a:ext cx="328894" cy="347961"/>
            </a:xfrm>
            <a:custGeom>
              <a:avLst/>
              <a:gdLst/>
              <a:ahLst/>
              <a:cxnLst/>
              <a:rect l="l" t="t" r="r" b="b"/>
              <a:pathLst>
                <a:path w="18802" h="19892" extrusionOk="0">
                  <a:moveTo>
                    <a:pt x="9936" y="323"/>
                  </a:moveTo>
                  <a:cubicBezTo>
                    <a:pt x="11135" y="323"/>
                    <a:pt x="12331" y="370"/>
                    <a:pt x="13521" y="465"/>
                  </a:cubicBezTo>
                  <a:cubicBezTo>
                    <a:pt x="14045" y="502"/>
                    <a:pt x="14551" y="540"/>
                    <a:pt x="15075" y="596"/>
                  </a:cubicBezTo>
                  <a:cubicBezTo>
                    <a:pt x="15506" y="652"/>
                    <a:pt x="15974" y="746"/>
                    <a:pt x="16274" y="1064"/>
                  </a:cubicBezTo>
                  <a:cubicBezTo>
                    <a:pt x="16517" y="1364"/>
                    <a:pt x="16667" y="1738"/>
                    <a:pt x="16705" y="2113"/>
                  </a:cubicBezTo>
                  <a:cubicBezTo>
                    <a:pt x="16761" y="2562"/>
                    <a:pt x="16780" y="3012"/>
                    <a:pt x="16780" y="3461"/>
                  </a:cubicBezTo>
                  <a:cubicBezTo>
                    <a:pt x="16817" y="5671"/>
                    <a:pt x="16798" y="7881"/>
                    <a:pt x="16686" y="10109"/>
                  </a:cubicBezTo>
                  <a:cubicBezTo>
                    <a:pt x="16630" y="11214"/>
                    <a:pt x="16574" y="12319"/>
                    <a:pt x="16480" y="13424"/>
                  </a:cubicBezTo>
                  <a:cubicBezTo>
                    <a:pt x="16442" y="13948"/>
                    <a:pt x="16386" y="14491"/>
                    <a:pt x="16330" y="15034"/>
                  </a:cubicBezTo>
                  <a:cubicBezTo>
                    <a:pt x="16293" y="15502"/>
                    <a:pt x="16199" y="15952"/>
                    <a:pt x="16068" y="16401"/>
                  </a:cubicBezTo>
                  <a:cubicBezTo>
                    <a:pt x="15937" y="16795"/>
                    <a:pt x="15693" y="17169"/>
                    <a:pt x="15356" y="17469"/>
                  </a:cubicBezTo>
                  <a:cubicBezTo>
                    <a:pt x="15075" y="17712"/>
                    <a:pt x="14738" y="17899"/>
                    <a:pt x="14364" y="18030"/>
                  </a:cubicBezTo>
                  <a:cubicBezTo>
                    <a:pt x="13540" y="18311"/>
                    <a:pt x="12678" y="18349"/>
                    <a:pt x="11836" y="18368"/>
                  </a:cubicBezTo>
                  <a:cubicBezTo>
                    <a:pt x="11367" y="18382"/>
                    <a:pt x="10898" y="18389"/>
                    <a:pt x="10429" y="18389"/>
                  </a:cubicBezTo>
                  <a:cubicBezTo>
                    <a:pt x="9063" y="18389"/>
                    <a:pt x="7696" y="18329"/>
                    <a:pt x="6330" y="18218"/>
                  </a:cubicBezTo>
                  <a:cubicBezTo>
                    <a:pt x="5731" y="18143"/>
                    <a:pt x="5113" y="18049"/>
                    <a:pt x="4532" y="17937"/>
                  </a:cubicBezTo>
                  <a:cubicBezTo>
                    <a:pt x="4326" y="17899"/>
                    <a:pt x="4120" y="17843"/>
                    <a:pt x="3914" y="17824"/>
                  </a:cubicBezTo>
                  <a:lnTo>
                    <a:pt x="3839" y="17824"/>
                  </a:lnTo>
                  <a:cubicBezTo>
                    <a:pt x="3821" y="17806"/>
                    <a:pt x="3802" y="17787"/>
                    <a:pt x="3783" y="17787"/>
                  </a:cubicBezTo>
                  <a:cubicBezTo>
                    <a:pt x="2922" y="17618"/>
                    <a:pt x="2004" y="17375"/>
                    <a:pt x="1405" y="16701"/>
                  </a:cubicBezTo>
                  <a:lnTo>
                    <a:pt x="1424" y="16701"/>
                  </a:lnTo>
                  <a:cubicBezTo>
                    <a:pt x="843" y="16064"/>
                    <a:pt x="693" y="15147"/>
                    <a:pt x="618" y="14323"/>
                  </a:cubicBezTo>
                  <a:cubicBezTo>
                    <a:pt x="412" y="12150"/>
                    <a:pt x="338" y="9978"/>
                    <a:pt x="412" y="7824"/>
                  </a:cubicBezTo>
                  <a:cubicBezTo>
                    <a:pt x="450" y="6720"/>
                    <a:pt x="506" y="5615"/>
                    <a:pt x="600" y="4529"/>
                  </a:cubicBezTo>
                  <a:cubicBezTo>
                    <a:pt x="656" y="3986"/>
                    <a:pt x="712" y="3442"/>
                    <a:pt x="768" y="2881"/>
                  </a:cubicBezTo>
                  <a:cubicBezTo>
                    <a:pt x="806" y="2619"/>
                    <a:pt x="824" y="2338"/>
                    <a:pt x="862" y="2075"/>
                  </a:cubicBezTo>
                  <a:cubicBezTo>
                    <a:pt x="899" y="1869"/>
                    <a:pt x="899" y="1607"/>
                    <a:pt x="1068" y="1439"/>
                  </a:cubicBezTo>
                  <a:cubicBezTo>
                    <a:pt x="1236" y="1326"/>
                    <a:pt x="1442" y="1251"/>
                    <a:pt x="1648" y="1233"/>
                  </a:cubicBezTo>
                  <a:cubicBezTo>
                    <a:pt x="1911" y="1158"/>
                    <a:pt x="2154" y="1102"/>
                    <a:pt x="2416" y="1045"/>
                  </a:cubicBezTo>
                  <a:cubicBezTo>
                    <a:pt x="2941" y="933"/>
                    <a:pt x="3465" y="839"/>
                    <a:pt x="3989" y="765"/>
                  </a:cubicBezTo>
                  <a:cubicBezTo>
                    <a:pt x="5019" y="596"/>
                    <a:pt x="6087" y="484"/>
                    <a:pt x="7135" y="409"/>
                  </a:cubicBezTo>
                  <a:cubicBezTo>
                    <a:pt x="8069" y="351"/>
                    <a:pt x="9003" y="323"/>
                    <a:pt x="9936" y="323"/>
                  </a:cubicBezTo>
                  <a:close/>
                  <a:moveTo>
                    <a:pt x="16024" y="17599"/>
                  </a:moveTo>
                  <a:cubicBezTo>
                    <a:pt x="15981" y="17599"/>
                    <a:pt x="15946" y="17651"/>
                    <a:pt x="15974" y="17693"/>
                  </a:cubicBezTo>
                  <a:cubicBezTo>
                    <a:pt x="16105" y="17862"/>
                    <a:pt x="16218" y="18049"/>
                    <a:pt x="16349" y="18236"/>
                  </a:cubicBezTo>
                  <a:lnTo>
                    <a:pt x="16536" y="18499"/>
                  </a:lnTo>
                  <a:cubicBezTo>
                    <a:pt x="16536" y="18536"/>
                    <a:pt x="16555" y="18555"/>
                    <a:pt x="16592" y="18574"/>
                  </a:cubicBezTo>
                  <a:cubicBezTo>
                    <a:pt x="16611" y="18592"/>
                    <a:pt x="16630" y="18611"/>
                    <a:pt x="16648" y="18630"/>
                  </a:cubicBezTo>
                  <a:cubicBezTo>
                    <a:pt x="16686" y="18667"/>
                    <a:pt x="16723" y="18705"/>
                    <a:pt x="16761" y="18723"/>
                  </a:cubicBezTo>
                  <a:cubicBezTo>
                    <a:pt x="16772" y="18734"/>
                    <a:pt x="16783" y="18739"/>
                    <a:pt x="16792" y="18739"/>
                  </a:cubicBezTo>
                  <a:cubicBezTo>
                    <a:pt x="16815" y="18739"/>
                    <a:pt x="16830" y="18712"/>
                    <a:pt x="16817" y="18686"/>
                  </a:cubicBezTo>
                  <a:cubicBezTo>
                    <a:pt x="16817" y="18630"/>
                    <a:pt x="16798" y="18592"/>
                    <a:pt x="16780" y="18536"/>
                  </a:cubicBezTo>
                  <a:cubicBezTo>
                    <a:pt x="16761" y="18480"/>
                    <a:pt x="16723" y="18442"/>
                    <a:pt x="16705" y="18386"/>
                  </a:cubicBezTo>
                  <a:cubicBezTo>
                    <a:pt x="16630" y="18293"/>
                    <a:pt x="16574" y="18199"/>
                    <a:pt x="16499" y="18124"/>
                  </a:cubicBezTo>
                  <a:cubicBezTo>
                    <a:pt x="16368" y="17956"/>
                    <a:pt x="16218" y="17787"/>
                    <a:pt x="16068" y="17618"/>
                  </a:cubicBezTo>
                  <a:cubicBezTo>
                    <a:pt x="16054" y="17604"/>
                    <a:pt x="16039" y="17599"/>
                    <a:pt x="16024" y="17599"/>
                  </a:cubicBezTo>
                  <a:close/>
                  <a:moveTo>
                    <a:pt x="14662" y="18849"/>
                  </a:moveTo>
                  <a:cubicBezTo>
                    <a:pt x="14633" y="18849"/>
                    <a:pt x="14611" y="18880"/>
                    <a:pt x="14626" y="18911"/>
                  </a:cubicBezTo>
                  <a:cubicBezTo>
                    <a:pt x="14701" y="19004"/>
                    <a:pt x="14776" y="19079"/>
                    <a:pt x="14851" y="19192"/>
                  </a:cubicBezTo>
                  <a:cubicBezTo>
                    <a:pt x="14888" y="19229"/>
                    <a:pt x="14926" y="19266"/>
                    <a:pt x="14963" y="19323"/>
                  </a:cubicBezTo>
                  <a:cubicBezTo>
                    <a:pt x="15000" y="19379"/>
                    <a:pt x="15000" y="19379"/>
                    <a:pt x="15019" y="19398"/>
                  </a:cubicBezTo>
                  <a:cubicBezTo>
                    <a:pt x="15019" y="19435"/>
                    <a:pt x="15038" y="19454"/>
                    <a:pt x="15057" y="19491"/>
                  </a:cubicBezTo>
                  <a:cubicBezTo>
                    <a:pt x="15070" y="19504"/>
                    <a:pt x="15093" y="19518"/>
                    <a:pt x="15111" y="19518"/>
                  </a:cubicBezTo>
                  <a:cubicBezTo>
                    <a:pt x="15119" y="19518"/>
                    <a:pt x="15126" y="19515"/>
                    <a:pt x="15132" y="19510"/>
                  </a:cubicBezTo>
                  <a:cubicBezTo>
                    <a:pt x="15169" y="19491"/>
                    <a:pt x="15169" y="19454"/>
                    <a:pt x="15169" y="19416"/>
                  </a:cubicBezTo>
                  <a:cubicBezTo>
                    <a:pt x="15150" y="19398"/>
                    <a:pt x="15132" y="19379"/>
                    <a:pt x="15094" y="19341"/>
                  </a:cubicBezTo>
                  <a:cubicBezTo>
                    <a:pt x="15075" y="19323"/>
                    <a:pt x="15057" y="19304"/>
                    <a:pt x="15038" y="19266"/>
                  </a:cubicBezTo>
                  <a:cubicBezTo>
                    <a:pt x="15000" y="19229"/>
                    <a:pt x="14963" y="19173"/>
                    <a:pt x="14926" y="19135"/>
                  </a:cubicBezTo>
                  <a:cubicBezTo>
                    <a:pt x="14851" y="19042"/>
                    <a:pt x="14757" y="18948"/>
                    <a:pt x="14682" y="18854"/>
                  </a:cubicBezTo>
                  <a:cubicBezTo>
                    <a:pt x="14675" y="18851"/>
                    <a:pt x="14668" y="18849"/>
                    <a:pt x="14662" y="18849"/>
                  </a:cubicBezTo>
                  <a:close/>
                  <a:moveTo>
                    <a:pt x="16967" y="1813"/>
                  </a:moveTo>
                  <a:cubicBezTo>
                    <a:pt x="17098" y="1982"/>
                    <a:pt x="17210" y="2169"/>
                    <a:pt x="17323" y="2356"/>
                  </a:cubicBezTo>
                  <a:cubicBezTo>
                    <a:pt x="17529" y="2712"/>
                    <a:pt x="17735" y="3068"/>
                    <a:pt x="17941" y="3442"/>
                  </a:cubicBezTo>
                  <a:cubicBezTo>
                    <a:pt x="17884" y="3405"/>
                    <a:pt x="17847" y="3349"/>
                    <a:pt x="17809" y="3311"/>
                  </a:cubicBezTo>
                  <a:cubicBezTo>
                    <a:pt x="17660" y="3143"/>
                    <a:pt x="17510" y="2993"/>
                    <a:pt x="17379" y="2824"/>
                  </a:cubicBezTo>
                  <a:cubicBezTo>
                    <a:pt x="17368" y="2814"/>
                    <a:pt x="17356" y="2809"/>
                    <a:pt x="17345" y="2809"/>
                  </a:cubicBezTo>
                  <a:cubicBezTo>
                    <a:pt x="17316" y="2809"/>
                    <a:pt x="17290" y="2840"/>
                    <a:pt x="17304" y="2881"/>
                  </a:cubicBezTo>
                  <a:cubicBezTo>
                    <a:pt x="17435" y="3049"/>
                    <a:pt x="17566" y="3218"/>
                    <a:pt x="17716" y="3386"/>
                  </a:cubicBezTo>
                  <a:cubicBezTo>
                    <a:pt x="17772" y="3461"/>
                    <a:pt x="17847" y="3555"/>
                    <a:pt x="17922" y="3630"/>
                  </a:cubicBezTo>
                  <a:cubicBezTo>
                    <a:pt x="17978" y="3705"/>
                    <a:pt x="18053" y="3780"/>
                    <a:pt x="18128" y="3854"/>
                  </a:cubicBezTo>
                  <a:cubicBezTo>
                    <a:pt x="18184" y="4023"/>
                    <a:pt x="18259" y="4173"/>
                    <a:pt x="18315" y="4360"/>
                  </a:cubicBezTo>
                  <a:lnTo>
                    <a:pt x="18090" y="4117"/>
                  </a:lnTo>
                  <a:cubicBezTo>
                    <a:pt x="17922" y="3929"/>
                    <a:pt x="17753" y="3742"/>
                    <a:pt x="17585" y="3555"/>
                  </a:cubicBezTo>
                  <a:cubicBezTo>
                    <a:pt x="17570" y="3540"/>
                    <a:pt x="17556" y="3535"/>
                    <a:pt x="17543" y="3535"/>
                  </a:cubicBezTo>
                  <a:cubicBezTo>
                    <a:pt x="17506" y="3535"/>
                    <a:pt x="17482" y="3583"/>
                    <a:pt x="17510" y="3611"/>
                  </a:cubicBezTo>
                  <a:cubicBezTo>
                    <a:pt x="17678" y="3817"/>
                    <a:pt x="17828" y="4023"/>
                    <a:pt x="17997" y="4229"/>
                  </a:cubicBezTo>
                  <a:lnTo>
                    <a:pt x="18221" y="4510"/>
                  </a:lnTo>
                  <a:cubicBezTo>
                    <a:pt x="18296" y="4585"/>
                    <a:pt x="18353" y="4678"/>
                    <a:pt x="18409" y="4753"/>
                  </a:cubicBezTo>
                  <a:cubicBezTo>
                    <a:pt x="18427" y="4866"/>
                    <a:pt x="18446" y="4978"/>
                    <a:pt x="18446" y="5109"/>
                  </a:cubicBezTo>
                  <a:lnTo>
                    <a:pt x="18446" y="5128"/>
                  </a:lnTo>
                  <a:cubicBezTo>
                    <a:pt x="18240" y="4922"/>
                    <a:pt x="18034" y="4716"/>
                    <a:pt x="17847" y="4510"/>
                  </a:cubicBezTo>
                  <a:cubicBezTo>
                    <a:pt x="17833" y="4496"/>
                    <a:pt x="17818" y="4490"/>
                    <a:pt x="17804" y="4490"/>
                  </a:cubicBezTo>
                  <a:cubicBezTo>
                    <a:pt x="17761" y="4490"/>
                    <a:pt x="17730" y="4543"/>
                    <a:pt x="17772" y="4585"/>
                  </a:cubicBezTo>
                  <a:cubicBezTo>
                    <a:pt x="17978" y="4866"/>
                    <a:pt x="18221" y="5128"/>
                    <a:pt x="18465" y="5390"/>
                  </a:cubicBezTo>
                  <a:lnTo>
                    <a:pt x="18465" y="6083"/>
                  </a:lnTo>
                  <a:lnTo>
                    <a:pt x="18465" y="6139"/>
                  </a:lnTo>
                  <a:lnTo>
                    <a:pt x="18278" y="5952"/>
                  </a:lnTo>
                  <a:cubicBezTo>
                    <a:pt x="18109" y="5802"/>
                    <a:pt x="17959" y="5633"/>
                    <a:pt x="17791" y="5484"/>
                  </a:cubicBezTo>
                  <a:cubicBezTo>
                    <a:pt x="17775" y="5471"/>
                    <a:pt x="17758" y="5466"/>
                    <a:pt x="17743" y="5466"/>
                  </a:cubicBezTo>
                  <a:cubicBezTo>
                    <a:pt x="17690" y="5466"/>
                    <a:pt x="17653" y="5533"/>
                    <a:pt x="17697" y="5577"/>
                  </a:cubicBezTo>
                  <a:cubicBezTo>
                    <a:pt x="17866" y="5727"/>
                    <a:pt x="18015" y="5896"/>
                    <a:pt x="18165" y="6064"/>
                  </a:cubicBezTo>
                  <a:cubicBezTo>
                    <a:pt x="18278" y="6195"/>
                    <a:pt x="18353" y="6326"/>
                    <a:pt x="18465" y="6457"/>
                  </a:cubicBezTo>
                  <a:lnTo>
                    <a:pt x="18465" y="6888"/>
                  </a:lnTo>
                  <a:lnTo>
                    <a:pt x="18446" y="6869"/>
                  </a:lnTo>
                  <a:lnTo>
                    <a:pt x="18278" y="6720"/>
                  </a:lnTo>
                  <a:cubicBezTo>
                    <a:pt x="18165" y="6626"/>
                    <a:pt x="18034" y="6514"/>
                    <a:pt x="17922" y="6420"/>
                  </a:cubicBezTo>
                  <a:cubicBezTo>
                    <a:pt x="17908" y="6406"/>
                    <a:pt x="17893" y="6400"/>
                    <a:pt x="17879" y="6400"/>
                  </a:cubicBezTo>
                  <a:cubicBezTo>
                    <a:pt x="17836" y="6400"/>
                    <a:pt x="17805" y="6453"/>
                    <a:pt x="17847" y="6495"/>
                  </a:cubicBezTo>
                  <a:cubicBezTo>
                    <a:pt x="17959" y="6607"/>
                    <a:pt x="18072" y="6720"/>
                    <a:pt x="18165" y="6813"/>
                  </a:cubicBezTo>
                  <a:cubicBezTo>
                    <a:pt x="18221" y="6869"/>
                    <a:pt x="18278" y="6926"/>
                    <a:pt x="18315" y="6982"/>
                  </a:cubicBezTo>
                  <a:lnTo>
                    <a:pt x="18409" y="7075"/>
                  </a:lnTo>
                  <a:cubicBezTo>
                    <a:pt x="18427" y="7094"/>
                    <a:pt x="18446" y="7113"/>
                    <a:pt x="18465" y="7150"/>
                  </a:cubicBezTo>
                  <a:lnTo>
                    <a:pt x="18465" y="7300"/>
                  </a:lnTo>
                  <a:lnTo>
                    <a:pt x="18315" y="7169"/>
                  </a:lnTo>
                  <a:cubicBezTo>
                    <a:pt x="18184" y="7057"/>
                    <a:pt x="18053" y="6944"/>
                    <a:pt x="17941" y="6813"/>
                  </a:cubicBezTo>
                  <a:cubicBezTo>
                    <a:pt x="17933" y="6811"/>
                    <a:pt x="17925" y="6810"/>
                    <a:pt x="17918" y="6810"/>
                  </a:cubicBezTo>
                  <a:cubicBezTo>
                    <a:pt x="17871" y="6810"/>
                    <a:pt x="17833" y="6856"/>
                    <a:pt x="17866" y="6888"/>
                  </a:cubicBezTo>
                  <a:cubicBezTo>
                    <a:pt x="17978" y="7019"/>
                    <a:pt x="18090" y="7132"/>
                    <a:pt x="18221" y="7263"/>
                  </a:cubicBezTo>
                  <a:cubicBezTo>
                    <a:pt x="18278" y="7338"/>
                    <a:pt x="18353" y="7394"/>
                    <a:pt x="18409" y="7450"/>
                  </a:cubicBezTo>
                  <a:lnTo>
                    <a:pt x="18465" y="7525"/>
                  </a:lnTo>
                  <a:lnTo>
                    <a:pt x="18465" y="7993"/>
                  </a:lnTo>
                  <a:cubicBezTo>
                    <a:pt x="18409" y="7937"/>
                    <a:pt x="18353" y="7881"/>
                    <a:pt x="18278" y="7824"/>
                  </a:cubicBezTo>
                  <a:cubicBezTo>
                    <a:pt x="18147" y="7693"/>
                    <a:pt x="18015" y="7562"/>
                    <a:pt x="17884" y="7431"/>
                  </a:cubicBezTo>
                  <a:cubicBezTo>
                    <a:pt x="17876" y="7423"/>
                    <a:pt x="17866" y="7419"/>
                    <a:pt x="17857" y="7419"/>
                  </a:cubicBezTo>
                  <a:cubicBezTo>
                    <a:pt x="17826" y="7419"/>
                    <a:pt x="17799" y="7459"/>
                    <a:pt x="17828" y="7487"/>
                  </a:cubicBezTo>
                  <a:cubicBezTo>
                    <a:pt x="17941" y="7637"/>
                    <a:pt x="18053" y="7787"/>
                    <a:pt x="18184" y="7918"/>
                  </a:cubicBezTo>
                  <a:cubicBezTo>
                    <a:pt x="18278" y="8030"/>
                    <a:pt x="18371" y="8124"/>
                    <a:pt x="18465" y="8218"/>
                  </a:cubicBezTo>
                  <a:cubicBezTo>
                    <a:pt x="18465" y="8461"/>
                    <a:pt x="18446" y="8686"/>
                    <a:pt x="18427" y="8892"/>
                  </a:cubicBezTo>
                  <a:lnTo>
                    <a:pt x="18240" y="8723"/>
                  </a:lnTo>
                  <a:lnTo>
                    <a:pt x="17753" y="8255"/>
                  </a:lnTo>
                  <a:cubicBezTo>
                    <a:pt x="17743" y="8248"/>
                    <a:pt x="17732" y="8245"/>
                    <a:pt x="17721" y="8245"/>
                  </a:cubicBezTo>
                  <a:cubicBezTo>
                    <a:pt x="17674" y="8245"/>
                    <a:pt x="17633" y="8303"/>
                    <a:pt x="17678" y="8349"/>
                  </a:cubicBezTo>
                  <a:lnTo>
                    <a:pt x="18128" y="8836"/>
                  </a:lnTo>
                  <a:lnTo>
                    <a:pt x="18353" y="9079"/>
                  </a:lnTo>
                  <a:lnTo>
                    <a:pt x="18427" y="9154"/>
                  </a:lnTo>
                  <a:cubicBezTo>
                    <a:pt x="18427" y="9285"/>
                    <a:pt x="18409" y="9416"/>
                    <a:pt x="18390" y="9547"/>
                  </a:cubicBezTo>
                  <a:lnTo>
                    <a:pt x="18184" y="9360"/>
                  </a:lnTo>
                  <a:cubicBezTo>
                    <a:pt x="18034" y="9248"/>
                    <a:pt x="17884" y="9117"/>
                    <a:pt x="17716" y="9004"/>
                  </a:cubicBezTo>
                  <a:cubicBezTo>
                    <a:pt x="17713" y="9002"/>
                    <a:pt x="17710" y="9000"/>
                    <a:pt x="17706" y="9000"/>
                  </a:cubicBezTo>
                  <a:cubicBezTo>
                    <a:pt x="17683" y="9000"/>
                    <a:pt x="17646" y="9044"/>
                    <a:pt x="17678" y="9060"/>
                  </a:cubicBezTo>
                  <a:cubicBezTo>
                    <a:pt x="17828" y="9173"/>
                    <a:pt x="17978" y="9304"/>
                    <a:pt x="18128" y="9454"/>
                  </a:cubicBezTo>
                  <a:cubicBezTo>
                    <a:pt x="18184" y="9510"/>
                    <a:pt x="18259" y="9585"/>
                    <a:pt x="18315" y="9660"/>
                  </a:cubicBezTo>
                  <a:lnTo>
                    <a:pt x="18390" y="9735"/>
                  </a:lnTo>
                  <a:cubicBezTo>
                    <a:pt x="18390" y="9810"/>
                    <a:pt x="18390" y="9903"/>
                    <a:pt x="18371" y="9959"/>
                  </a:cubicBezTo>
                  <a:cubicBezTo>
                    <a:pt x="18315" y="9922"/>
                    <a:pt x="18259" y="9866"/>
                    <a:pt x="18203" y="9828"/>
                  </a:cubicBezTo>
                  <a:cubicBezTo>
                    <a:pt x="18072" y="9716"/>
                    <a:pt x="17922" y="9641"/>
                    <a:pt x="17772" y="9566"/>
                  </a:cubicBezTo>
                  <a:cubicBezTo>
                    <a:pt x="17758" y="9555"/>
                    <a:pt x="17744" y="9551"/>
                    <a:pt x="17731" y="9551"/>
                  </a:cubicBezTo>
                  <a:cubicBezTo>
                    <a:pt x="17680" y="9551"/>
                    <a:pt x="17655" y="9629"/>
                    <a:pt x="17716" y="9660"/>
                  </a:cubicBezTo>
                  <a:cubicBezTo>
                    <a:pt x="17847" y="9735"/>
                    <a:pt x="17978" y="9828"/>
                    <a:pt x="18109" y="9941"/>
                  </a:cubicBezTo>
                  <a:cubicBezTo>
                    <a:pt x="18184" y="10034"/>
                    <a:pt x="18278" y="10109"/>
                    <a:pt x="18353" y="10221"/>
                  </a:cubicBezTo>
                  <a:cubicBezTo>
                    <a:pt x="18353" y="10315"/>
                    <a:pt x="18334" y="10409"/>
                    <a:pt x="18334" y="10502"/>
                  </a:cubicBezTo>
                  <a:cubicBezTo>
                    <a:pt x="18278" y="10465"/>
                    <a:pt x="18203" y="10409"/>
                    <a:pt x="18147" y="10371"/>
                  </a:cubicBezTo>
                  <a:cubicBezTo>
                    <a:pt x="18015" y="10278"/>
                    <a:pt x="17903" y="10165"/>
                    <a:pt x="17791" y="10072"/>
                  </a:cubicBezTo>
                  <a:cubicBezTo>
                    <a:pt x="17777" y="10058"/>
                    <a:pt x="17761" y="10052"/>
                    <a:pt x="17746" y="10052"/>
                  </a:cubicBezTo>
                  <a:cubicBezTo>
                    <a:pt x="17698" y="10052"/>
                    <a:pt x="17655" y="10109"/>
                    <a:pt x="17697" y="10165"/>
                  </a:cubicBezTo>
                  <a:cubicBezTo>
                    <a:pt x="17809" y="10278"/>
                    <a:pt x="17922" y="10390"/>
                    <a:pt x="18034" y="10484"/>
                  </a:cubicBezTo>
                  <a:lnTo>
                    <a:pt x="18221" y="10652"/>
                  </a:lnTo>
                  <a:cubicBezTo>
                    <a:pt x="18259" y="10671"/>
                    <a:pt x="18278" y="10708"/>
                    <a:pt x="18315" y="10727"/>
                  </a:cubicBezTo>
                  <a:cubicBezTo>
                    <a:pt x="18296" y="10877"/>
                    <a:pt x="18296" y="11045"/>
                    <a:pt x="18278" y="11195"/>
                  </a:cubicBezTo>
                  <a:lnTo>
                    <a:pt x="18147" y="11083"/>
                  </a:lnTo>
                  <a:cubicBezTo>
                    <a:pt x="18034" y="10971"/>
                    <a:pt x="17903" y="10877"/>
                    <a:pt x="17772" y="10765"/>
                  </a:cubicBezTo>
                  <a:cubicBezTo>
                    <a:pt x="17756" y="10752"/>
                    <a:pt x="17739" y="10747"/>
                    <a:pt x="17722" y="10747"/>
                  </a:cubicBezTo>
                  <a:cubicBezTo>
                    <a:pt x="17664" y="10747"/>
                    <a:pt x="17616" y="10814"/>
                    <a:pt x="17660" y="10858"/>
                  </a:cubicBezTo>
                  <a:cubicBezTo>
                    <a:pt x="17791" y="10971"/>
                    <a:pt x="17922" y="11102"/>
                    <a:pt x="18034" y="11214"/>
                  </a:cubicBezTo>
                  <a:cubicBezTo>
                    <a:pt x="18090" y="11270"/>
                    <a:pt x="18147" y="11326"/>
                    <a:pt x="18203" y="11401"/>
                  </a:cubicBezTo>
                  <a:cubicBezTo>
                    <a:pt x="18221" y="11420"/>
                    <a:pt x="18240" y="11439"/>
                    <a:pt x="18259" y="11457"/>
                  </a:cubicBezTo>
                  <a:cubicBezTo>
                    <a:pt x="18259" y="11551"/>
                    <a:pt x="18240" y="11626"/>
                    <a:pt x="18240" y="11720"/>
                  </a:cubicBezTo>
                  <a:cubicBezTo>
                    <a:pt x="18203" y="11682"/>
                    <a:pt x="18147" y="11663"/>
                    <a:pt x="18109" y="11626"/>
                  </a:cubicBezTo>
                  <a:cubicBezTo>
                    <a:pt x="17997" y="11551"/>
                    <a:pt x="17884" y="11457"/>
                    <a:pt x="17791" y="11345"/>
                  </a:cubicBezTo>
                  <a:cubicBezTo>
                    <a:pt x="17775" y="11333"/>
                    <a:pt x="17757" y="11328"/>
                    <a:pt x="17741" y="11328"/>
                  </a:cubicBezTo>
                  <a:cubicBezTo>
                    <a:pt x="17683" y="11328"/>
                    <a:pt x="17638" y="11395"/>
                    <a:pt x="17697" y="11439"/>
                  </a:cubicBezTo>
                  <a:cubicBezTo>
                    <a:pt x="17791" y="11551"/>
                    <a:pt x="17903" y="11645"/>
                    <a:pt x="18015" y="11757"/>
                  </a:cubicBezTo>
                  <a:lnTo>
                    <a:pt x="18165" y="11888"/>
                  </a:lnTo>
                  <a:lnTo>
                    <a:pt x="18221" y="11926"/>
                  </a:lnTo>
                  <a:cubicBezTo>
                    <a:pt x="18203" y="12075"/>
                    <a:pt x="18184" y="12244"/>
                    <a:pt x="18165" y="12394"/>
                  </a:cubicBezTo>
                  <a:cubicBezTo>
                    <a:pt x="18109" y="12356"/>
                    <a:pt x="18072" y="12319"/>
                    <a:pt x="18015" y="12281"/>
                  </a:cubicBezTo>
                  <a:lnTo>
                    <a:pt x="17697" y="12038"/>
                  </a:lnTo>
                  <a:cubicBezTo>
                    <a:pt x="17688" y="12032"/>
                    <a:pt x="17679" y="12029"/>
                    <a:pt x="17669" y="12029"/>
                  </a:cubicBezTo>
                  <a:cubicBezTo>
                    <a:pt x="17620" y="12029"/>
                    <a:pt x="17575" y="12103"/>
                    <a:pt x="17622" y="12150"/>
                  </a:cubicBezTo>
                  <a:cubicBezTo>
                    <a:pt x="17716" y="12225"/>
                    <a:pt x="17809" y="12319"/>
                    <a:pt x="17922" y="12412"/>
                  </a:cubicBezTo>
                  <a:cubicBezTo>
                    <a:pt x="17959" y="12450"/>
                    <a:pt x="18015" y="12487"/>
                    <a:pt x="18072" y="12525"/>
                  </a:cubicBezTo>
                  <a:lnTo>
                    <a:pt x="18147" y="12618"/>
                  </a:lnTo>
                  <a:cubicBezTo>
                    <a:pt x="18147" y="12731"/>
                    <a:pt x="18128" y="12843"/>
                    <a:pt x="18109" y="12974"/>
                  </a:cubicBezTo>
                  <a:cubicBezTo>
                    <a:pt x="18015" y="12881"/>
                    <a:pt x="17903" y="12806"/>
                    <a:pt x="17772" y="12750"/>
                  </a:cubicBezTo>
                  <a:cubicBezTo>
                    <a:pt x="17764" y="12742"/>
                    <a:pt x="17750" y="12737"/>
                    <a:pt x="17735" y="12737"/>
                  </a:cubicBezTo>
                  <a:cubicBezTo>
                    <a:pt x="17713" y="12737"/>
                    <a:pt x="17689" y="12746"/>
                    <a:pt x="17678" y="12768"/>
                  </a:cubicBezTo>
                  <a:cubicBezTo>
                    <a:pt x="17660" y="12806"/>
                    <a:pt x="17678" y="12843"/>
                    <a:pt x="17716" y="12862"/>
                  </a:cubicBezTo>
                  <a:cubicBezTo>
                    <a:pt x="17753" y="12881"/>
                    <a:pt x="17791" y="12918"/>
                    <a:pt x="17828" y="12937"/>
                  </a:cubicBezTo>
                  <a:lnTo>
                    <a:pt x="17884" y="12974"/>
                  </a:lnTo>
                  <a:lnTo>
                    <a:pt x="17903" y="12993"/>
                  </a:lnTo>
                  <a:lnTo>
                    <a:pt x="17922" y="13012"/>
                  </a:lnTo>
                  <a:cubicBezTo>
                    <a:pt x="17959" y="13049"/>
                    <a:pt x="17997" y="13068"/>
                    <a:pt x="18034" y="13105"/>
                  </a:cubicBezTo>
                  <a:lnTo>
                    <a:pt x="18053" y="13143"/>
                  </a:lnTo>
                  <a:lnTo>
                    <a:pt x="18072" y="13180"/>
                  </a:lnTo>
                  <a:lnTo>
                    <a:pt x="18072" y="13236"/>
                  </a:lnTo>
                  <a:cubicBezTo>
                    <a:pt x="18072" y="13330"/>
                    <a:pt x="18053" y="13424"/>
                    <a:pt x="18053" y="13499"/>
                  </a:cubicBezTo>
                  <a:cubicBezTo>
                    <a:pt x="17922" y="13386"/>
                    <a:pt x="17791" y="13274"/>
                    <a:pt x="17678" y="13124"/>
                  </a:cubicBezTo>
                  <a:cubicBezTo>
                    <a:pt x="17671" y="13117"/>
                    <a:pt x="17663" y="13114"/>
                    <a:pt x="17654" y="13114"/>
                  </a:cubicBezTo>
                  <a:cubicBezTo>
                    <a:pt x="17616" y="13114"/>
                    <a:pt x="17573" y="13169"/>
                    <a:pt x="17603" y="13199"/>
                  </a:cubicBezTo>
                  <a:cubicBezTo>
                    <a:pt x="17753" y="13368"/>
                    <a:pt x="17884" y="13536"/>
                    <a:pt x="18034" y="13705"/>
                  </a:cubicBezTo>
                  <a:cubicBezTo>
                    <a:pt x="18015" y="13854"/>
                    <a:pt x="17997" y="14023"/>
                    <a:pt x="17978" y="14192"/>
                  </a:cubicBezTo>
                  <a:lnTo>
                    <a:pt x="17828" y="14042"/>
                  </a:lnTo>
                  <a:cubicBezTo>
                    <a:pt x="17735" y="13948"/>
                    <a:pt x="17641" y="13854"/>
                    <a:pt x="17547" y="13761"/>
                  </a:cubicBezTo>
                  <a:cubicBezTo>
                    <a:pt x="17531" y="13745"/>
                    <a:pt x="17514" y="13738"/>
                    <a:pt x="17498" y="13738"/>
                  </a:cubicBezTo>
                  <a:cubicBezTo>
                    <a:pt x="17458" y="13738"/>
                    <a:pt x="17427" y="13782"/>
                    <a:pt x="17454" y="13836"/>
                  </a:cubicBezTo>
                  <a:cubicBezTo>
                    <a:pt x="17529" y="13929"/>
                    <a:pt x="17641" y="14042"/>
                    <a:pt x="17735" y="14154"/>
                  </a:cubicBezTo>
                  <a:lnTo>
                    <a:pt x="17866" y="14304"/>
                  </a:lnTo>
                  <a:cubicBezTo>
                    <a:pt x="17884" y="14323"/>
                    <a:pt x="17903" y="14360"/>
                    <a:pt x="17922" y="14379"/>
                  </a:cubicBezTo>
                  <a:lnTo>
                    <a:pt x="17941" y="14416"/>
                  </a:lnTo>
                  <a:cubicBezTo>
                    <a:pt x="17941" y="14491"/>
                    <a:pt x="17941" y="14566"/>
                    <a:pt x="17922" y="14641"/>
                  </a:cubicBezTo>
                  <a:lnTo>
                    <a:pt x="17809" y="14566"/>
                  </a:lnTo>
                  <a:cubicBezTo>
                    <a:pt x="17716" y="14491"/>
                    <a:pt x="17622" y="14416"/>
                    <a:pt x="17529" y="14323"/>
                  </a:cubicBezTo>
                  <a:cubicBezTo>
                    <a:pt x="17518" y="14315"/>
                    <a:pt x="17507" y="14312"/>
                    <a:pt x="17497" y="14312"/>
                  </a:cubicBezTo>
                  <a:cubicBezTo>
                    <a:pt x="17454" y="14312"/>
                    <a:pt x="17423" y="14367"/>
                    <a:pt x="17454" y="14398"/>
                  </a:cubicBezTo>
                  <a:cubicBezTo>
                    <a:pt x="17547" y="14491"/>
                    <a:pt x="17641" y="14566"/>
                    <a:pt x="17735" y="14660"/>
                  </a:cubicBezTo>
                  <a:lnTo>
                    <a:pt x="17866" y="14791"/>
                  </a:lnTo>
                  <a:lnTo>
                    <a:pt x="17903" y="14828"/>
                  </a:lnTo>
                  <a:cubicBezTo>
                    <a:pt x="17903" y="14922"/>
                    <a:pt x="17884" y="15015"/>
                    <a:pt x="17866" y="15109"/>
                  </a:cubicBezTo>
                  <a:cubicBezTo>
                    <a:pt x="17828" y="15053"/>
                    <a:pt x="17772" y="15015"/>
                    <a:pt x="17735" y="14959"/>
                  </a:cubicBezTo>
                  <a:cubicBezTo>
                    <a:pt x="17641" y="14866"/>
                    <a:pt x="17547" y="14753"/>
                    <a:pt x="17472" y="14660"/>
                  </a:cubicBezTo>
                  <a:cubicBezTo>
                    <a:pt x="17454" y="14646"/>
                    <a:pt x="17435" y="14640"/>
                    <a:pt x="17417" y="14640"/>
                  </a:cubicBezTo>
                  <a:cubicBezTo>
                    <a:pt x="17361" y="14640"/>
                    <a:pt x="17318" y="14697"/>
                    <a:pt x="17360" y="14753"/>
                  </a:cubicBezTo>
                  <a:cubicBezTo>
                    <a:pt x="17454" y="14866"/>
                    <a:pt x="17529" y="14959"/>
                    <a:pt x="17622" y="15072"/>
                  </a:cubicBezTo>
                  <a:lnTo>
                    <a:pt x="17753" y="15221"/>
                  </a:lnTo>
                  <a:lnTo>
                    <a:pt x="17828" y="15296"/>
                  </a:lnTo>
                  <a:lnTo>
                    <a:pt x="17847" y="15296"/>
                  </a:lnTo>
                  <a:cubicBezTo>
                    <a:pt x="17828" y="15446"/>
                    <a:pt x="17809" y="15577"/>
                    <a:pt x="17809" y="15708"/>
                  </a:cubicBezTo>
                  <a:lnTo>
                    <a:pt x="17753" y="15671"/>
                  </a:lnTo>
                  <a:lnTo>
                    <a:pt x="17547" y="15502"/>
                  </a:lnTo>
                  <a:cubicBezTo>
                    <a:pt x="17416" y="15371"/>
                    <a:pt x="17285" y="15240"/>
                    <a:pt x="17173" y="15109"/>
                  </a:cubicBezTo>
                  <a:cubicBezTo>
                    <a:pt x="17161" y="15097"/>
                    <a:pt x="17147" y="15092"/>
                    <a:pt x="17133" y="15092"/>
                  </a:cubicBezTo>
                  <a:cubicBezTo>
                    <a:pt x="17083" y="15092"/>
                    <a:pt x="17035" y="15159"/>
                    <a:pt x="17079" y="15203"/>
                  </a:cubicBezTo>
                  <a:cubicBezTo>
                    <a:pt x="17210" y="15334"/>
                    <a:pt x="17323" y="15465"/>
                    <a:pt x="17435" y="15596"/>
                  </a:cubicBezTo>
                  <a:cubicBezTo>
                    <a:pt x="17491" y="15652"/>
                    <a:pt x="17547" y="15727"/>
                    <a:pt x="17603" y="15802"/>
                  </a:cubicBezTo>
                  <a:cubicBezTo>
                    <a:pt x="17660" y="15858"/>
                    <a:pt x="17697" y="15914"/>
                    <a:pt x="17753" y="15971"/>
                  </a:cubicBezTo>
                  <a:lnTo>
                    <a:pt x="17735" y="16195"/>
                  </a:lnTo>
                  <a:cubicBezTo>
                    <a:pt x="17585" y="16064"/>
                    <a:pt x="17454" y="15914"/>
                    <a:pt x="17323" y="15783"/>
                  </a:cubicBezTo>
                  <a:cubicBezTo>
                    <a:pt x="17304" y="15765"/>
                    <a:pt x="17285" y="15755"/>
                    <a:pt x="17269" y="15755"/>
                  </a:cubicBezTo>
                  <a:cubicBezTo>
                    <a:pt x="17252" y="15755"/>
                    <a:pt x="17238" y="15765"/>
                    <a:pt x="17229" y="15783"/>
                  </a:cubicBezTo>
                  <a:cubicBezTo>
                    <a:pt x="17210" y="15802"/>
                    <a:pt x="17210" y="15839"/>
                    <a:pt x="17229" y="15858"/>
                  </a:cubicBezTo>
                  <a:cubicBezTo>
                    <a:pt x="17379" y="16045"/>
                    <a:pt x="17547" y="16214"/>
                    <a:pt x="17697" y="16401"/>
                  </a:cubicBezTo>
                  <a:cubicBezTo>
                    <a:pt x="17697" y="16495"/>
                    <a:pt x="17678" y="16607"/>
                    <a:pt x="17660" y="16720"/>
                  </a:cubicBezTo>
                  <a:lnTo>
                    <a:pt x="17510" y="16570"/>
                  </a:lnTo>
                  <a:cubicBezTo>
                    <a:pt x="17416" y="16457"/>
                    <a:pt x="17304" y="16345"/>
                    <a:pt x="17191" y="16251"/>
                  </a:cubicBezTo>
                  <a:cubicBezTo>
                    <a:pt x="17182" y="16237"/>
                    <a:pt x="17170" y="16231"/>
                    <a:pt x="17158" y="16231"/>
                  </a:cubicBezTo>
                  <a:cubicBezTo>
                    <a:pt x="17123" y="16231"/>
                    <a:pt x="17089" y="16280"/>
                    <a:pt x="17117" y="16308"/>
                  </a:cubicBezTo>
                  <a:cubicBezTo>
                    <a:pt x="17229" y="16420"/>
                    <a:pt x="17323" y="16551"/>
                    <a:pt x="17416" y="16663"/>
                  </a:cubicBezTo>
                  <a:lnTo>
                    <a:pt x="17566" y="16832"/>
                  </a:lnTo>
                  <a:lnTo>
                    <a:pt x="17622" y="16907"/>
                  </a:lnTo>
                  <a:lnTo>
                    <a:pt x="17603" y="17169"/>
                  </a:lnTo>
                  <a:lnTo>
                    <a:pt x="17603" y="17188"/>
                  </a:lnTo>
                  <a:cubicBezTo>
                    <a:pt x="17547" y="17113"/>
                    <a:pt x="17491" y="17057"/>
                    <a:pt x="17435" y="16982"/>
                  </a:cubicBezTo>
                  <a:cubicBezTo>
                    <a:pt x="17323" y="16869"/>
                    <a:pt x="17210" y="16757"/>
                    <a:pt x="17079" y="16663"/>
                  </a:cubicBezTo>
                  <a:cubicBezTo>
                    <a:pt x="17077" y="16661"/>
                    <a:pt x="17074" y="16660"/>
                    <a:pt x="17070" y="16660"/>
                  </a:cubicBezTo>
                  <a:cubicBezTo>
                    <a:pt x="17051" y="16660"/>
                    <a:pt x="17026" y="16703"/>
                    <a:pt x="17042" y="16720"/>
                  </a:cubicBezTo>
                  <a:cubicBezTo>
                    <a:pt x="17154" y="16813"/>
                    <a:pt x="17266" y="16926"/>
                    <a:pt x="17360" y="17057"/>
                  </a:cubicBezTo>
                  <a:cubicBezTo>
                    <a:pt x="17397" y="17113"/>
                    <a:pt x="17435" y="17169"/>
                    <a:pt x="17472" y="17225"/>
                  </a:cubicBezTo>
                  <a:cubicBezTo>
                    <a:pt x="17510" y="17281"/>
                    <a:pt x="17529" y="17338"/>
                    <a:pt x="17566" y="17375"/>
                  </a:cubicBezTo>
                  <a:cubicBezTo>
                    <a:pt x="17547" y="17469"/>
                    <a:pt x="17510" y="17581"/>
                    <a:pt x="17491" y="17675"/>
                  </a:cubicBezTo>
                  <a:lnTo>
                    <a:pt x="17266" y="17450"/>
                  </a:lnTo>
                  <a:cubicBezTo>
                    <a:pt x="17173" y="17319"/>
                    <a:pt x="17060" y="17207"/>
                    <a:pt x="16948" y="17075"/>
                  </a:cubicBezTo>
                  <a:cubicBezTo>
                    <a:pt x="16939" y="17067"/>
                    <a:pt x="16931" y="17063"/>
                    <a:pt x="16923" y="17063"/>
                  </a:cubicBezTo>
                  <a:cubicBezTo>
                    <a:pt x="16896" y="17063"/>
                    <a:pt x="16877" y="17103"/>
                    <a:pt x="16892" y="17132"/>
                  </a:cubicBezTo>
                  <a:lnTo>
                    <a:pt x="17191" y="17525"/>
                  </a:lnTo>
                  <a:cubicBezTo>
                    <a:pt x="17285" y="17618"/>
                    <a:pt x="17360" y="17731"/>
                    <a:pt x="17454" y="17843"/>
                  </a:cubicBezTo>
                  <a:cubicBezTo>
                    <a:pt x="17416" y="17918"/>
                    <a:pt x="17397" y="17974"/>
                    <a:pt x="17379" y="18049"/>
                  </a:cubicBezTo>
                  <a:lnTo>
                    <a:pt x="17341" y="18012"/>
                  </a:lnTo>
                  <a:lnTo>
                    <a:pt x="17285" y="17937"/>
                  </a:lnTo>
                  <a:lnTo>
                    <a:pt x="17135" y="17768"/>
                  </a:lnTo>
                  <a:lnTo>
                    <a:pt x="16873" y="17431"/>
                  </a:lnTo>
                  <a:cubicBezTo>
                    <a:pt x="16865" y="17423"/>
                    <a:pt x="16853" y="17419"/>
                    <a:pt x="16841" y="17419"/>
                  </a:cubicBezTo>
                  <a:cubicBezTo>
                    <a:pt x="16800" y="17419"/>
                    <a:pt x="16751" y="17463"/>
                    <a:pt x="16780" y="17506"/>
                  </a:cubicBezTo>
                  <a:lnTo>
                    <a:pt x="17042" y="17843"/>
                  </a:lnTo>
                  <a:cubicBezTo>
                    <a:pt x="17079" y="17899"/>
                    <a:pt x="17117" y="17956"/>
                    <a:pt x="17173" y="18012"/>
                  </a:cubicBezTo>
                  <a:lnTo>
                    <a:pt x="17229" y="18105"/>
                  </a:lnTo>
                  <a:cubicBezTo>
                    <a:pt x="17248" y="18124"/>
                    <a:pt x="17266" y="18162"/>
                    <a:pt x="17304" y="18180"/>
                  </a:cubicBezTo>
                  <a:cubicBezTo>
                    <a:pt x="17266" y="18274"/>
                    <a:pt x="17229" y="18349"/>
                    <a:pt x="17191" y="18424"/>
                  </a:cubicBezTo>
                  <a:lnTo>
                    <a:pt x="17060" y="18218"/>
                  </a:lnTo>
                  <a:cubicBezTo>
                    <a:pt x="17060" y="18204"/>
                    <a:pt x="17042" y="18191"/>
                    <a:pt x="17017" y="18191"/>
                  </a:cubicBezTo>
                  <a:cubicBezTo>
                    <a:pt x="17007" y="18191"/>
                    <a:pt x="16996" y="18194"/>
                    <a:pt x="16986" y="18199"/>
                  </a:cubicBezTo>
                  <a:cubicBezTo>
                    <a:pt x="16948" y="18218"/>
                    <a:pt x="16948" y="18255"/>
                    <a:pt x="16967" y="18293"/>
                  </a:cubicBezTo>
                  <a:lnTo>
                    <a:pt x="17117" y="18536"/>
                  </a:lnTo>
                  <a:lnTo>
                    <a:pt x="17060" y="18630"/>
                  </a:lnTo>
                  <a:cubicBezTo>
                    <a:pt x="16892" y="18836"/>
                    <a:pt x="16686" y="19023"/>
                    <a:pt x="16442" y="19154"/>
                  </a:cubicBezTo>
                  <a:cubicBezTo>
                    <a:pt x="16442" y="19135"/>
                    <a:pt x="16424" y="19117"/>
                    <a:pt x="16424" y="19098"/>
                  </a:cubicBezTo>
                  <a:cubicBezTo>
                    <a:pt x="16405" y="19079"/>
                    <a:pt x="16386" y="19060"/>
                    <a:pt x="16349" y="19042"/>
                  </a:cubicBezTo>
                  <a:cubicBezTo>
                    <a:pt x="16293" y="18986"/>
                    <a:pt x="16236" y="18929"/>
                    <a:pt x="16180" y="18873"/>
                  </a:cubicBezTo>
                  <a:lnTo>
                    <a:pt x="16012" y="18686"/>
                  </a:lnTo>
                  <a:cubicBezTo>
                    <a:pt x="15899" y="18555"/>
                    <a:pt x="15787" y="18424"/>
                    <a:pt x="15675" y="18293"/>
                  </a:cubicBezTo>
                  <a:cubicBezTo>
                    <a:pt x="15666" y="18284"/>
                    <a:pt x="15656" y="18280"/>
                    <a:pt x="15647" y="18280"/>
                  </a:cubicBezTo>
                  <a:cubicBezTo>
                    <a:pt x="15616" y="18280"/>
                    <a:pt x="15590" y="18320"/>
                    <a:pt x="15618" y="18349"/>
                  </a:cubicBezTo>
                  <a:cubicBezTo>
                    <a:pt x="15731" y="18499"/>
                    <a:pt x="15862" y="18648"/>
                    <a:pt x="15974" y="18798"/>
                  </a:cubicBezTo>
                  <a:lnTo>
                    <a:pt x="16162" y="19042"/>
                  </a:lnTo>
                  <a:cubicBezTo>
                    <a:pt x="16199" y="19079"/>
                    <a:pt x="16218" y="19117"/>
                    <a:pt x="16236" y="19154"/>
                  </a:cubicBezTo>
                  <a:cubicBezTo>
                    <a:pt x="16236" y="19173"/>
                    <a:pt x="16255" y="19210"/>
                    <a:pt x="16293" y="19229"/>
                  </a:cubicBezTo>
                  <a:cubicBezTo>
                    <a:pt x="16143" y="19304"/>
                    <a:pt x="15974" y="19360"/>
                    <a:pt x="15806" y="19398"/>
                  </a:cubicBezTo>
                  <a:cubicBezTo>
                    <a:pt x="15806" y="19398"/>
                    <a:pt x="15806" y="19398"/>
                    <a:pt x="15806" y="19379"/>
                  </a:cubicBezTo>
                  <a:cubicBezTo>
                    <a:pt x="15768" y="19323"/>
                    <a:pt x="15731" y="19248"/>
                    <a:pt x="15675" y="19210"/>
                  </a:cubicBezTo>
                  <a:lnTo>
                    <a:pt x="15525" y="19023"/>
                  </a:lnTo>
                  <a:cubicBezTo>
                    <a:pt x="15431" y="18911"/>
                    <a:pt x="15338" y="18798"/>
                    <a:pt x="15225" y="18686"/>
                  </a:cubicBezTo>
                  <a:cubicBezTo>
                    <a:pt x="15216" y="18677"/>
                    <a:pt x="15207" y="18674"/>
                    <a:pt x="15197" y="18674"/>
                  </a:cubicBezTo>
                  <a:cubicBezTo>
                    <a:pt x="15167" y="18674"/>
                    <a:pt x="15140" y="18713"/>
                    <a:pt x="15169" y="18742"/>
                  </a:cubicBezTo>
                  <a:cubicBezTo>
                    <a:pt x="15263" y="18873"/>
                    <a:pt x="15356" y="18986"/>
                    <a:pt x="15450" y="19098"/>
                  </a:cubicBezTo>
                  <a:cubicBezTo>
                    <a:pt x="15487" y="19154"/>
                    <a:pt x="15525" y="19229"/>
                    <a:pt x="15562" y="19285"/>
                  </a:cubicBezTo>
                  <a:cubicBezTo>
                    <a:pt x="15600" y="19341"/>
                    <a:pt x="15637" y="19379"/>
                    <a:pt x="15675" y="19435"/>
                  </a:cubicBezTo>
                  <a:cubicBezTo>
                    <a:pt x="15431" y="19491"/>
                    <a:pt x="15169" y="19529"/>
                    <a:pt x="14907" y="19547"/>
                  </a:cubicBezTo>
                  <a:lnTo>
                    <a:pt x="14514" y="19079"/>
                  </a:lnTo>
                  <a:cubicBezTo>
                    <a:pt x="14504" y="19070"/>
                    <a:pt x="14495" y="19065"/>
                    <a:pt x="14485" y="19065"/>
                  </a:cubicBezTo>
                  <a:cubicBezTo>
                    <a:pt x="14476" y="19065"/>
                    <a:pt x="14467" y="19070"/>
                    <a:pt x="14457" y="19079"/>
                  </a:cubicBezTo>
                  <a:cubicBezTo>
                    <a:pt x="14439" y="19098"/>
                    <a:pt x="14439" y="19135"/>
                    <a:pt x="14457" y="19154"/>
                  </a:cubicBezTo>
                  <a:cubicBezTo>
                    <a:pt x="14551" y="19285"/>
                    <a:pt x="14663" y="19416"/>
                    <a:pt x="14776" y="19547"/>
                  </a:cubicBezTo>
                  <a:lnTo>
                    <a:pt x="14251" y="19547"/>
                  </a:lnTo>
                  <a:cubicBezTo>
                    <a:pt x="14214" y="19491"/>
                    <a:pt x="14158" y="19435"/>
                    <a:pt x="14120" y="19398"/>
                  </a:cubicBezTo>
                  <a:lnTo>
                    <a:pt x="13971" y="19229"/>
                  </a:lnTo>
                  <a:cubicBezTo>
                    <a:pt x="13877" y="19135"/>
                    <a:pt x="13783" y="19023"/>
                    <a:pt x="13690" y="18929"/>
                  </a:cubicBezTo>
                  <a:cubicBezTo>
                    <a:pt x="13680" y="18920"/>
                    <a:pt x="13666" y="18915"/>
                    <a:pt x="13652" y="18915"/>
                  </a:cubicBezTo>
                  <a:cubicBezTo>
                    <a:pt x="13638" y="18915"/>
                    <a:pt x="13624" y="18920"/>
                    <a:pt x="13615" y="18929"/>
                  </a:cubicBezTo>
                  <a:cubicBezTo>
                    <a:pt x="13577" y="18948"/>
                    <a:pt x="13577" y="18986"/>
                    <a:pt x="13615" y="19004"/>
                  </a:cubicBezTo>
                  <a:lnTo>
                    <a:pt x="13858" y="19323"/>
                  </a:lnTo>
                  <a:cubicBezTo>
                    <a:pt x="13896" y="19379"/>
                    <a:pt x="13952" y="19435"/>
                    <a:pt x="13989" y="19491"/>
                  </a:cubicBezTo>
                  <a:lnTo>
                    <a:pt x="14027" y="19547"/>
                  </a:lnTo>
                  <a:lnTo>
                    <a:pt x="13671" y="19547"/>
                  </a:lnTo>
                  <a:cubicBezTo>
                    <a:pt x="13671" y="19547"/>
                    <a:pt x="13671" y="19529"/>
                    <a:pt x="13671" y="19529"/>
                  </a:cubicBezTo>
                  <a:lnTo>
                    <a:pt x="13315" y="19098"/>
                  </a:lnTo>
                  <a:cubicBezTo>
                    <a:pt x="13303" y="19085"/>
                    <a:pt x="13288" y="19080"/>
                    <a:pt x="13274" y="19080"/>
                  </a:cubicBezTo>
                  <a:cubicBezTo>
                    <a:pt x="13225" y="19080"/>
                    <a:pt x="13178" y="19144"/>
                    <a:pt x="13221" y="19173"/>
                  </a:cubicBezTo>
                  <a:lnTo>
                    <a:pt x="13521" y="19547"/>
                  </a:lnTo>
                  <a:lnTo>
                    <a:pt x="13278" y="19547"/>
                  </a:lnTo>
                  <a:lnTo>
                    <a:pt x="13221" y="19454"/>
                  </a:lnTo>
                  <a:lnTo>
                    <a:pt x="13109" y="19304"/>
                  </a:lnTo>
                  <a:lnTo>
                    <a:pt x="12884" y="18986"/>
                  </a:lnTo>
                  <a:cubicBezTo>
                    <a:pt x="12873" y="18963"/>
                    <a:pt x="12857" y="18954"/>
                    <a:pt x="12840" y="18954"/>
                  </a:cubicBezTo>
                  <a:cubicBezTo>
                    <a:pt x="12802" y="18954"/>
                    <a:pt x="12765" y="19002"/>
                    <a:pt x="12791" y="19042"/>
                  </a:cubicBezTo>
                  <a:lnTo>
                    <a:pt x="13015" y="19360"/>
                  </a:lnTo>
                  <a:cubicBezTo>
                    <a:pt x="13034" y="19416"/>
                    <a:pt x="13072" y="19472"/>
                    <a:pt x="13109" y="19529"/>
                  </a:cubicBezTo>
                  <a:lnTo>
                    <a:pt x="13128" y="19547"/>
                  </a:lnTo>
                  <a:lnTo>
                    <a:pt x="13128" y="19547"/>
                  </a:lnTo>
                  <a:lnTo>
                    <a:pt x="12416" y="19529"/>
                  </a:lnTo>
                  <a:cubicBezTo>
                    <a:pt x="12416" y="19510"/>
                    <a:pt x="12416" y="19491"/>
                    <a:pt x="12397" y="19472"/>
                  </a:cubicBezTo>
                  <a:cubicBezTo>
                    <a:pt x="12360" y="19454"/>
                    <a:pt x="12323" y="19416"/>
                    <a:pt x="12304" y="19398"/>
                  </a:cubicBezTo>
                  <a:lnTo>
                    <a:pt x="12229" y="19304"/>
                  </a:lnTo>
                  <a:lnTo>
                    <a:pt x="12042" y="19135"/>
                  </a:lnTo>
                  <a:cubicBezTo>
                    <a:pt x="12032" y="19126"/>
                    <a:pt x="12023" y="19121"/>
                    <a:pt x="12014" y="19121"/>
                  </a:cubicBezTo>
                  <a:cubicBezTo>
                    <a:pt x="12004" y="19121"/>
                    <a:pt x="11995" y="19126"/>
                    <a:pt x="11985" y="19135"/>
                  </a:cubicBezTo>
                  <a:cubicBezTo>
                    <a:pt x="11967" y="19154"/>
                    <a:pt x="11967" y="19173"/>
                    <a:pt x="11985" y="19192"/>
                  </a:cubicBezTo>
                  <a:lnTo>
                    <a:pt x="12154" y="19379"/>
                  </a:lnTo>
                  <a:lnTo>
                    <a:pt x="12229" y="19472"/>
                  </a:lnTo>
                  <a:lnTo>
                    <a:pt x="12285" y="19529"/>
                  </a:lnTo>
                  <a:lnTo>
                    <a:pt x="12098" y="19529"/>
                  </a:lnTo>
                  <a:lnTo>
                    <a:pt x="11761" y="19510"/>
                  </a:lnTo>
                  <a:lnTo>
                    <a:pt x="11368" y="19098"/>
                  </a:lnTo>
                  <a:cubicBezTo>
                    <a:pt x="11360" y="19091"/>
                    <a:pt x="11352" y="19088"/>
                    <a:pt x="11343" y="19088"/>
                  </a:cubicBezTo>
                  <a:cubicBezTo>
                    <a:pt x="11306" y="19088"/>
                    <a:pt x="11266" y="19142"/>
                    <a:pt x="11311" y="19173"/>
                  </a:cubicBezTo>
                  <a:lnTo>
                    <a:pt x="11592" y="19510"/>
                  </a:lnTo>
                  <a:lnTo>
                    <a:pt x="11592" y="19510"/>
                  </a:lnTo>
                  <a:lnTo>
                    <a:pt x="10843" y="19472"/>
                  </a:lnTo>
                  <a:cubicBezTo>
                    <a:pt x="10806" y="19435"/>
                    <a:pt x="10768" y="19379"/>
                    <a:pt x="10712" y="19341"/>
                  </a:cubicBezTo>
                  <a:lnTo>
                    <a:pt x="10581" y="19192"/>
                  </a:lnTo>
                  <a:lnTo>
                    <a:pt x="10281" y="18911"/>
                  </a:lnTo>
                  <a:cubicBezTo>
                    <a:pt x="10267" y="18897"/>
                    <a:pt x="10252" y="18891"/>
                    <a:pt x="10238" y="18891"/>
                  </a:cubicBezTo>
                  <a:cubicBezTo>
                    <a:pt x="10196" y="18891"/>
                    <a:pt x="10164" y="18943"/>
                    <a:pt x="10206" y="18986"/>
                  </a:cubicBezTo>
                  <a:lnTo>
                    <a:pt x="10469" y="19285"/>
                  </a:lnTo>
                  <a:cubicBezTo>
                    <a:pt x="10506" y="19323"/>
                    <a:pt x="10544" y="19379"/>
                    <a:pt x="10600" y="19435"/>
                  </a:cubicBezTo>
                  <a:cubicBezTo>
                    <a:pt x="10600" y="19435"/>
                    <a:pt x="10618" y="19454"/>
                    <a:pt x="10618" y="19472"/>
                  </a:cubicBezTo>
                  <a:lnTo>
                    <a:pt x="10038" y="19435"/>
                  </a:lnTo>
                  <a:cubicBezTo>
                    <a:pt x="9944" y="19323"/>
                    <a:pt x="9851" y="19210"/>
                    <a:pt x="9757" y="19098"/>
                  </a:cubicBezTo>
                  <a:cubicBezTo>
                    <a:pt x="9748" y="19089"/>
                    <a:pt x="9739" y="19086"/>
                    <a:pt x="9729" y="19086"/>
                  </a:cubicBezTo>
                  <a:cubicBezTo>
                    <a:pt x="9699" y="19086"/>
                    <a:pt x="9672" y="19125"/>
                    <a:pt x="9701" y="19154"/>
                  </a:cubicBezTo>
                  <a:lnTo>
                    <a:pt x="9907" y="19435"/>
                  </a:lnTo>
                  <a:lnTo>
                    <a:pt x="9514" y="19398"/>
                  </a:lnTo>
                  <a:cubicBezTo>
                    <a:pt x="9382" y="19248"/>
                    <a:pt x="9270" y="19079"/>
                    <a:pt x="9139" y="18929"/>
                  </a:cubicBezTo>
                  <a:cubicBezTo>
                    <a:pt x="9134" y="18918"/>
                    <a:pt x="9123" y="18914"/>
                    <a:pt x="9112" y="18914"/>
                  </a:cubicBezTo>
                  <a:cubicBezTo>
                    <a:pt x="9086" y="18914"/>
                    <a:pt x="9056" y="18940"/>
                    <a:pt x="9083" y="18967"/>
                  </a:cubicBezTo>
                  <a:lnTo>
                    <a:pt x="9364" y="19398"/>
                  </a:lnTo>
                  <a:cubicBezTo>
                    <a:pt x="9139" y="19379"/>
                    <a:pt x="8914" y="19360"/>
                    <a:pt x="8690" y="19341"/>
                  </a:cubicBezTo>
                  <a:lnTo>
                    <a:pt x="8671" y="19323"/>
                  </a:lnTo>
                  <a:lnTo>
                    <a:pt x="8615" y="19266"/>
                  </a:lnTo>
                  <a:lnTo>
                    <a:pt x="8484" y="19154"/>
                  </a:lnTo>
                  <a:lnTo>
                    <a:pt x="8259" y="18911"/>
                  </a:lnTo>
                  <a:cubicBezTo>
                    <a:pt x="8254" y="18908"/>
                    <a:pt x="8248" y="18907"/>
                    <a:pt x="8243" y="18907"/>
                  </a:cubicBezTo>
                  <a:cubicBezTo>
                    <a:pt x="8207" y="18907"/>
                    <a:pt x="8168" y="18953"/>
                    <a:pt x="8184" y="18986"/>
                  </a:cubicBezTo>
                  <a:lnTo>
                    <a:pt x="8409" y="19229"/>
                  </a:lnTo>
                  <a:lnTo>
                    <a:pt x="8484" y="19323"/>
                  </a:lnTo>
                  <a:lnTo>
                    <a:pt x="8015" y="19285"/>
                  </a:lnTo>
                  <a:lnTo>
                    <a:pt x="7866" y="19266"/>
                  </a:lnTo>
                  <a:cubicBezTo>
                    <a:pt x="7791" y="19173"/>
                    <a:pt x="7735" y="19079"/>
                    <a:pt x="7660" y="18986"/>
                  </a:cubicBezTo>
                  <a:cubicBezTo>
                    <a:pt x="7650" y="18976"/>
                    <a:pt x="7636" y="18971"/>
                    <a:pt x="7622" y="18971"/>
                  </a:cubicBezTo>
                  <a:cubicBezTo>
                    <a:pt x="7608" y="18971"/>
                    <a:pt x="7594" y="18976"/>
                    <a:pt x="7585" y="18986"/>
                  </a:cubicBezTo>
                  <a:cubicBezTo>
                    <a:pt x="7566" y="19004"/>
                    <a:pt x="7566" y="19023"/>
                    <a:pt x="7585" y="19060"/>
                  </a:cubicBezTo>
                  <a:lnTo>
                    <a:pt x="7735" y="19266"/>
                  </a:lnTo>
                  <a:lnTo>
                    <a:pt x="7735" y="19266"/>
                  </a:lnTo>
                  <a:lnTo>
                    <a:pt x="7191" y="19192"/>
                  </a:lnTo>
                  <a:cubicBezTo>
                    <a:pt x="7154" y="19154"/>
                    <a:pt x="7117" y="19117"/>
                    <a:pt x="7079" y="19060"/>
                  </a:cubicBezTo>
                  <a:lnTo>
                    <a:pt x="6911" y="18836"/>
                  </a:lnTo>
                  <a:cubicBezTo>
                    <a:pt x="6898" y="18827"/>
                    <a:pt x="6884" y="18824"/>
                    <a:pt x="6871" y="18824"/>
                  </a:cubicBezTo>
                  <a:cubicBezTo>
                    <a:pt x="6826" y="18824"/>
                    <a:pt x="6788" y="18867"/>
                    <a:pt x="6817" y="18911"/>
                  </a:cubicBezTo>
                  <a:lnTo>
                    <a:pt x="6985" y="19135"/>
                  </a:lnTo>
                  <a:lnTo>
                    <a:pt x="7023" y="19173"/>
                  </a:lnTo>
                  <a:lnTo>
                    <a:pt x="6517" y="19117"/>
                  </a:lnTo>
                  <a:cubicBezTo>
                    <a:pt x="6442" y="19004"/>
                    <a:pt x="6367" y="18892"/>
                    <a:pt x="6274" y="18798"/>
                  </a:cubicBezTo>
                  <a:cubicBezTo>
                    <a:pt x="6267" y="18791"/>
                    <a:pt x="6258" y="18788"/>
                    <a:pt x="6249" y="18788"/>
                  </a:cubicBezTo>
                  <a:cubicBezTo>
                    <a:pt x="6212" y="18788"/>
                    <a:pt x="6169" y="18843"/>
                    <a:pt x="6199" y="18873"/>
                  </a:cubicBezTo>
                  <a:cubicBezTo>
                    <a:pt x="6274" y="18948"/>
                    <a:pt x="6330" y="19023"/>
                    <a:pt x="6367" y="19098"/>
                  </a:cubicBezTo>
                  <a:lnTo>
                    <a:pt x="5993" y="19060"/>
                  </a:lnTo>
                  <a:lnTo>
                    <a:pt x="5375" y="18967"/>
                  </a:lnTo>
                  <a:cubicBezTo>
                    <a:pt x="5375" y="18948"/>
                    <a:pt x="5375" y="18948"/>
                    <a:pt x="5356" y="18948"/>
                  </a:cubicBezTo>
                  <a:lnTo>
                    <a:pt x="5356" y="18929"/>
                  </a:lnTo>
                  <a:lnTo>
                    <a:pt x="5338" y="18911"/>
                  </a:lnTo>
                  <a:cubicBezTo>
                    <a:pt x="5338" y="18911"/>
                    <a:pt x="5300" y="18892"/>
                    <a:pt x="5300" y="18873"/>
                  </a:cubicBezTo>
                  <a:cubicBezTo>
                    <a:pt x="5281" y="18854"/>
                    <a:pt x="5244" y="18817"/>
                    <a:pt x="5225" y="18798"/>
                  </a:cubicBezTo>
                  <a:cubicBezTo>
                    <a:pt x="5169" y="18742"/>
                    <a:pt x="5132" y="18686"/>
                    <a:pt x="5094" y="18630"/>
                  </a:cubicBezTo>
                  <a:cubicBezTo>
                    <a:pt x="5081" y="18616"/>
                    <a:pt x="5058" y="18603"/>
                    <a:pt x="5040" y="18603"/>
                  </a:cubicBezTo>
                  <a:cubicBezTo>
                    <a:pt x="5032" y="18603"/>
                    <a:pt x="5025" y="18606"/>
                    <a:pt x="5019" y="18611"/>
                  </a:cubicBezTo>
                  <a:cubicBezTo>
                    <a:pt x="5000" y="18630"/>
                    <a:pt x="4982" y="18667"/>
                    <a:pt x="5000" y="18686"/>
                  </a:cubicBezTo>
                  <a:cubicBezTo>
                    <a:pt x="5038" y="18761"/>
                    <a:pt x="5094" y="18817"/>
                    <a:pt x="5132" y="18873"/>
                  </a:cubicBezTo>
                  <a:lnTo>
                    <a:pt x="5188" y="18948"/>
                  </a:lnTo>
                  <a:lnTo>
                    <a:pt x="4832" y="18892"/>
                  </a:lnTo>
                  <a:cubicBezTo>
                    <a:pt x="4738" y="18780"/>
                    <a:pt x="4645" y="18686"/>
                    <a:pt x="4570" y="18574"/>
                  </a:cubicBezTo>
                  <a:cubicBezTo>
                    <a:pt x="4563" y="18554"/>
                    <a:pt x="4552" y="18546"/>
                    <a:pt x="4541" y="18546"/>
                  </a:cubicBezTo>
                  <a:cubicBezTo>
                    <a:pt x="4521" y="18546"/>
                    <a:pt x="4501" y="18574"/>
                    <a:pt x="4514" y="18611"/>
                  </a:cubicBezTo>
                  <a:cubicBezTo>
                    <a:pt x="4570" y="18686"/>
                    <a:pt x="4626" y="18780"/>
                    <a:pt x="4682" y="18873"/>
                  </a:cubicBezTo>
                  <a:lnTo>
                    <a:pt x="4345" y="18798"/>
                  </a:lnTo>
                  <a:cubicBezTo>
                    <a:pt x="4364" y="18798"/>
                    <a:pt x="4364" y="18780"/>
                    <a:pt x="4345" y="18761"/>
                  </a:cubicBezTo>
                  <a:lnTo>
                    <a:pt x="4120" y="18461"/>
                  </a:lnTo>
                  <a:cubicBezTo>
                    <a:pt x="4120" y="18424"/>
                    <a:pt x="4083" y="18424"/>
                    <a:pt x="4045" y="18424"/>
                  </a:cubicBezTo>
                  <a:cubicBezTo>
                    <a:pt x="4027" y="18442"/>
                    <a:pt x="4008" y="18480"/>
                    <a:pt x="4027" y="18517"/>
                  </a:cubicBezTo>
                  <a:lnTo>
                    <a:pt x="4195" y="18780"/>
                  </a:lnTo>
                  <a:lnTo>
                    <a:pt x="4195" y="18780"/>
                  </a:lnTo>
                  <a:lnTo>
                    <a:pt x="4027" y="18742"/>
                  </a:lnTo>
                  <a:cubicBezTo>
                    <a:pt x="3914" y="18723"/>
                    <a:pt x="3783" y="18686"/>
                    <a:pt x="3690" y="18667"/>
                  </a:cubicBezTo>
                  <a:cubicBezTo>
                    <a:pt x="3633" y="18574"/>
                    <a:pt x="3596" y="18499"/>
                    <a:pt x="3540" y="18424"/>
                  </a:cubicBezTo>
                  <a:cubicBezTo>
                    <a:pt x="3527" y="18410"/>
                    <a:pt x="3513" y="18397"/>
                    <a:pt x="3493" y="18397"/>
                  </a:cubicBezTo>
                  <a:cubicBezTo>
                    <a:pt x="3485" y="18397"/>
                    <a:pt x="3476" y="18400"/>
                    <a:pt x="3465" y="18405"/>
                  </a:cubicBezTo>
                  <a:cubicBezTo>
                    <a:pt x="3446" y="18424"/>
                    <a:pt x="3446" y="18442"/>
                    <a:pt x="3446" y="18480"/>
                  </a:cubicBezTo>
                  <a:lnTo>
                    <a:pt x="3540" y="18611"/>
                  </a:lnTo>
                  <a:cubicBezTo>
                    <a:pt x="3446" y="18592"/>
                    <a:pt x="3353" y="18555"/>
                    <a:pt x="3278" y="18517"/>
                  </a:cubicBezTo>
                  <a:cubicBezTo>
                    <a:pt x="3184" y="18405"/>
                    <a:pt x="3109" y="18274"/>
                    <a:pt x="3034" y="18162"/>
                  </a:cubicBezTo>
                  <a:cubicBezTo>
                    <a:pt x="3023" y="18139"/>
                    <a:pt x="3005" y="18130"/>
                    <a:pt x="2986" y="18130"/>
                  </a:cubicBezTo>
                  <a:cubicBezTo>
                    <a:pt x="2943" y="18130"/>
                    <a:pt x="2896" y="18178"/>
                    <a:pt x="2922" y="18218"/>
                  </a:cubicBezTo>
                  <a:cubicBezTo>
                    <a:pt x="2959" y="18274"/>
                    <a:pt x="3015" y="18349"/>
                    <a:pt x="3053" y="18424"/>
                  </a:cubicBezTo>
                  <a:cubicBezTo>
                    <a:pt x="2884" y="18349"/>
                    <a:pt x="2735" y="18236"/>
                    <a:pt x="2585" y="18124"/>
                  </a:cubicBezTo>
                  <a:cubicBezTo>
                    <a:pt x="2360" y="17956"/>
                    <a:pt x="2154" y="17768"/>
                    <a:pt x="1967" y="17581"/>
                  </a:cubicBezTo>
                  <a:lnTo>
                    <a:pt x="1967" y="17581"/>
                  </a:lnTo>
                  <a:cubicBezTo>
                    <a:pt x="2098" y="17637"/>
                    <a:pt x="2248" y="17712"/>
                    <a:pt x="2379" y="17768"/>
                  </a:cubicBezTo>
                  <a:cubicBezTo>
                    <a:pt x="2809" y="17918"/>
                    <a:pt x="3240" y="18030"/>
                    <a:pt x="3690" y="18105"/>
                  </a:cubicBezTo>
                  <a:lnTo>
                    <a:pt x="3746" y="18105"/>
                  </a:lnTo>
                  <a:cubicBezTo>
                    <a:pt x="3746" y="18124"/>
                    <a:pt x="3764" y="18124"/>
                    <a:pt x="3783" y="18124"/>
                  </a:cubicBezTo>
                  <a:cubicBezTo>
                    <a:pt x="3970" y="18180"/>
                    <a:pt x="4158" y="18218"/>
                    <a:pt x="4364" y="18236"/>
                  </a:cubicBezTo>
                  <a:cubicBezTo>
                    <a:pt x="4720" y="18311"/>
                    <a:pt x="5094" y="18368"/>
                    <a:pt x="5469" y="18405"/>
                  </a:cubicBezTo>
                  <a:cubicBezTo>
                    <a:pt x="6199" y="18517"/>
                    <a:pt x="6967" y="18555"/>
                    <a:pt x="7716" y="18592"/>
                  </a:cubicBezTo>
                  <a:lnTo>
                    <a:pt x="7847" y="18592"/>
                  </a:lnTo>
                  <a:cubicBezTo>
                    <a:pt x="8690" y="18648"/>
                    <a:pt x="9532" y="18667"/>
                    <a:pt x="10375" y="18667"/>
                  </a:cubicBezTo>
                  <a:cubicBezTo>
                    <a:pt x="10937" y="18667"/>
                    <a:pt x="11480" y="18667"/>
                    <a:pt x="12042" y="18648"/>
                  </a:cubicBezTo>
                  <a:cubicBezTo>
                    <a:pt x="12491" y="18648"/>
                    <a:pt x="12922" y="18611"/>
                    <a:pt x="13353" y="18574"/>
                  </a:cubicBezTo>
                  <a:cubicBezTo>
                    <a:pt x="14177" y="18461"/>
                    <a:pt x="15019" y="18218"/>
                    <a:pt x="15637" y="17637"/>
                  </a:cubicBezTo>
                  <a:cubicBezTo>
                    <a:pt x="16330" y="16963"/>
                    <a:pt x="16517" y="15989"/>
                    <a:pt x="16611" y="15072"/>
                  </a:cubicBezTo>
                  <a:cubicBezTo>
                    <a:pt x="16723" y="13967"/>
                    <a:pt x="16817" y="12843"/>
                    <a:pt x="16892" y="11720"/>
                  </a:cubicBezTo>
                  <a:cubicBezTo>
                    <a:pt x="17042" y="9435"/>
                    <a:pt x="17117" y="7150"/>
                    <a:pt x="17098" y="4866"/>
                  </a:cubicBezTo>
                  <a:cubicBezTo>
                    <a:pt x="17098" y="4304"/>
                    <a:pt x="17098" y="3742"/>
                    <a:pt x="17079" y="3162"/>
                  </a:cubicBezTo>
                  <a:cubicBezTo>
                    <a:pt x="17079" y="2731"/>
                    <a:pt x="17042" y="2281"/>
                    <a:pt x="16967" y="1851"/>
                  </a:cubicBezTo>
                  <a:cubicBezTo>
                    <a:pt x="16967" y="1832"/>
                    <a:pt x="16967" y="1813"/>
                    <a:pt x="16967" y="1813"/>
                  </a:cubicBezTo>
                  <a:close/>
                  <a:moveTo>
                    <a:pt x="9573" y="0"/>
                  </a:moveTo>
                  <a:cubicBezTo>
                    <a:pt x="9253" y="0"/>
                    <a:pt x="8933" y="5"/>
                    <a:pt x="8615" y="16"/>
                  </a:cubicBezTo>
                  <a:cubicBezTo>
                    <a:pt x="6424" y="53"/>
                    <a:pt x="4233" y="315"/>
                    <a:pt x="2098" y="765"/>
                  </a:cubicBezTo>
                  <a:cubicBezTo>
                    <a:pt x="1836" y="821"/>
                    <a:pt x="1573" y="877"/>
                    <a:pt x="1330" y="952"/>
                  </a:cubicBezTo>
                  <a:cubicBezTo>
                    <a:pt x="1105" y="989"/>
                    <a:pt x="918" y="1102"/>
                    <a:pt x="768" y="1270"/>
                  </a:cubicBezTo>
                  <a:cubicBezTo>
                    <a:pt x="618" y="1476"/>
                    <a:pt x="544" y="1720"/>
                    <a:pt x="525" y="1982"/>
                  </a:cubicBezTo>
                  <a:cubicBezTo>
                    <a:pt x="487" y="2263"/>
                    <a:pt x="469" y="2525"/>
                    <a:pt x="431" y="2806"/>
                  </a:cubicBezTo>
                  <a:cubicBezTo>
                    <a:pt x="300" y="3929"/>
                    <a:pt x="188" y="5053"/>
                    <a:pt x="132" y="6195"/>
                  </a:cubicBezTo>
                  <a:cubicBezTo>
                    <a:pt x="0" y="8442"/>
                    <a:pt x="0" y="10727"/>
                    <a:pt x="150" y="12974"/>
                  </a:cubicBezTo>
                  <a:cubicBezTo>
                    <a:pt x="188" y="13499"/>
                    <a:pt x="225" y="14023"/>
                    <a:pt x="281" y="14547"/>
                  </a:cubicBezTo>
                  <a:cubicBezTo>
                    <a:pt x="319" y="14997"/>
                    <a:pt x="412" y="15446"/>
                    <a:pt x="562" y="15877"/>
                  </a:cubicBezTo>
                  <a:cubicBezTo>
                    <a:pt x="637" y="16139"/>
                    <a:pt x="768" y="16401"/>
                    <a:pt x="918" y="16626"/>
                  </a:cubicBezTo>
                  <a:cubicBezTo>
                    <a:pt x="1143" y="17075"/>
                    <a:pt x="1424" y="17487"/>
                    <a:pt x="1779" y="17843"/>
                  </a:cubicBezTo>
                  <a:cubicBezTo>
                    <a:pt x="2117" y="18199"/>
                    <a:pt x="2491" y="18499"/>
                    <a:pt x="2922" y="18742"/>
                  </a:cubicBezTo>
                  <a:cubicBezTo>
                    <a:pt x="3521" y="18986"/>
                    <a:pt x="4158" y="19135"/>
                    <a:pt x="4794" y="19210"/>
                  </a:cubicBezTo>
                  <a:cubicBezTo>
                    <a:pt x="5506" y="19304"/>
                    <a:pt x="6199" y="19398"/>
                    <a:pt x="6911" y="19491"/>
                  </a:cubicBezTo>
                  <a:cubicBezTo>
                    <a:pt x="8296" y="19641"/>
                    <a:pt x="9701" y="19753"/>
                    <a:pt x="11087" y="19828"/>
                  </a:cubicBezTo>
                  <a:cubicBezTo>
                    <a:pt x="11798" y="19866"/>
                    <a:pt x="12491" y="19884"/>
                    <a:pt x="13221" y="19884"/>
                  </a:cubicBezTo>
                  <a:cubicBezTo>
                    <a:pt x="13387" y="19889"/>
                    <a:pt x="13553" y="19892"/>
                    <a:pt x="13719" y="19892"/>
                  </a:cubicBezTo>
                  <a:cubicBezTo>
                    <a:pt x="14172" y="19892"/>
                    <a:pt x="14628" y="19874"/>
                    <a:pt x="15094" y="19847"/>
                  </a:cubicBezTo>
                  <a:cubicBezTo>
                    <a:pt x="15637" y="19809"/>
                    <a:pt x="16180" y="19641"/>
                    <a:pt x="16667" y="19379"/>
                  </a:cubicBezTo>
                  <a:cubicBezTo>
                    <a:pt x="17135" y="19079"/>
                    <a:pt x="17491" y="18630"/>
                    <a:pt x="17678" y="18105"/>
                  </a:cubicBezTo>
                  <a:cubicBezTo>
                    <a:pt x="17847" y="17562"/>
                    <a:pt x="17959" y="17001"/>
                    <a:pt x="18015" y="16439"/>
                  </a:cubicBezTo>
                  <a:cubicBezTo>
                    <a:pt x="18090" y="15727"/>
                    <a:pt x="18184" y="15053"/>
                    <a:pt x="18259" y="14360"/>
                  </a:cubicBezTo>
                  <a:cubicBezTo>
                    <a:pt x="18633" y="11532"/>
                    <a:pt x="18802" y="8667"/>
                    <a:pt x="18783" y="5821"/>
                  </a:cubicBezTo>
                  <a:cubicBezTo>
                    <a:pt x="18783" y="5502"/>
                    <a:pt x="18765" y="5184"/>
                    <a:pt x="18727" y="4847"/>
                  </a:cubicBezTo>
                  <a:cubicBezTo>
                    <a:pt x="18690" y="4566"/>
                    <a:pt x="18615" y="4304"/>
                    <a:pt x="18521" y="4023"/>
                  </a:cubicBezTo>
                  <a:cubicBezTo>
                    <a:pt x="18334" y="3574"/>
                    <a:pt x="18109" y="3143"/>
                    <a:pt x="17847" y="2712"/>
                  </a:cubicBezTo>
                  <a:cubicBezTo>
                    <a:pt x="17603" y="2300"/>
                    <a:pt x="17341" y="1926"/>
                    <a:pt x="17042" y="1551"/>
                  </a:cubicBezTo>
                  <a:cubicBezTo>
                    <a:pt x="16948" y="1420"/>
                    <a:pt x="16836" y="1289"/>
                    <a:pt x="16723" y="1158"/>
                  </a:cubicBezTo>
                  <a:cubicBezTo>
                    <a:pt x="16648" y="1008"/>
                    <a:pt x="16555" y="877"/>
                    <a:pt x="16424" y="765"/>
                  </a:cubicBezTo>
                  <a:cubicBezTo>
                    <a:pt x="16068" y="465"/>
                    <a:pt x="15600" y="296"/>
                    <a:pt x="15132" y="278"/>
                  </a:cubicBezTo>
                  <a:cubicBezTo>
                    <a:pt x="14064" y="147"/>
                    <a:pt x="12959" y="90"/>
                    <a:pt x="11892" y="53"/>
                  </a:cubicBezTo>
                  <a:cubicBezTo>
                    <a:pt x="11124" y="26"/>
                    <a:pt x="10346" y="0"/>
                    <a:pt x="95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2" name="Google Shape;6472;p120"/>
            <p:cNvSpPr/>
            <p:nvPr/>
          </p:nvSpPr>
          <p:spPr>
            <a:xfrm>
              <a:off x="4220016" y="2445550"/>
              <a:ext cx="282049" cy="144838"/>
            </a:xfrm>
            <a:custGeom>
              <a:avLst/>
              <a:gdLst/>
              <a:ahLst/>
              <a:cxnLst/>
              <a:rect l="l" t="t" r="r" b="b"/>
              <a:pathLst>
                <a:path w="16124" h="8280" extrusionOk="0">
                  <a:moveTo>
                    <a:pt x="16124" y="0"/>
                  </a:moveTo>
                  <a:lnTo>
                    <a:pt x="16124" y="0"/>
                  </a:lnTo>
                  <a:cubicBezTo>
                    <a:pt x="16086" y="281"/>
                    <a:pt x="16049" y="562"/>
                    <a:pt x="15974" y="843"/>
                  </a:cubicBezTo>
                  <a:cubicBezTo>
                    <a:pt x="15862" y="1517"/>
                    <a:pt x="15656" y="2154"/>
                    <a:pt x="15506" y="2828"/>
                  </a:cubicBezTo>
                  <a:cubicBezTo>
                    <a:pt x="15356" y="3558"/>
                    <a:pt x="15169" y="4270"/>
                    <a:pt x="14944" y="4981"/>
                  </a:cubicBezTo>
                  <a:cubicBezTo>
                    <a:pt x="14813" y="5468"/>
                    <a:pt x="14570" y="5918"/>
                    <a:pt x="14232" y="6292"/>
                  </a:cubicBezTo>
                  <a:cubicBezTo>
                    <a:pt x="13858" y="6686"/>
                    <a:pt x="13334" y="6910"/>
                    <a:pt x="12772" y="6910"/>
                  </a:cubicBezTo>
                  <a:cubicBezTo>
                    <a:pt x="12229" y="6910"/>
                    <a:pt x="11648" y="7023"/>
                    <a:pt x="11086" y="7023"/>
                  </a:cubicBezTo>
                  <a:cubicBezTo>
                    <a:pt x="10817" y="7030"/>
                    <a:pt x="10546" y="7034"/>
                    <a:pt x="10275" y="7034"/>
                  </a:cubicBezTo>
                  <a:cubicBezTo>
                    <a:pt x="9248" y="7034"/>
                    <a:pt x="8214" y="6980"/>
                    <a:pt x="7191" y="6892"/>
                  </a:cubicBezTo>
                  <a:cubicBezTo>
                    <a:pt x="5431" y="6760"/>
                    <a:pt x="3671" y="6611"/>
                    <a:pt x="1929" y="6311"/>
                  </a:cubicBezTo>
                  <a:cubicBezTo>
                    <a:pt x="1573" y="6274"/>
                    <a:pt x="1255" y="6161"/>
                    <a:pt x="974" y="5936"/>
                  </a:cubicBezTo>
                  <a:cubicBezTo>
                    <a:pt x="824" y="5768"/>
                    <a:pt x="693" y="5581"/>
                    <a:pt x="618" y="5375"/>
                  </a:cubicBezTo>
                  <a:cubicBezTo>
                    <a:pt x="487" y="5094"/>
                    <a:pt x="393" y="4794"/>
                    <a:pt x="262" y="4513"/>
                  </a:cubicBezTo>
                  <a:cubicBezTo>
                    <a:pt x="150" y="4289"/>
                    <a:pt x="75" y="4064"/>
                    <a:pt x="0" y="3839"/>
                  </a:cubicBezTo>
                  <a:lnTo>
                    <a:pt x="0" y="3839"/>
                  </a:lnTo>
                  <a:cubicBezTo>
                    <a:pt x="0" y="3951"/>
                    <a:pt x="19" y="4083"/>
                    <a:pt x="38" y="4214"/>
                  </a:cubicBezTo>
                  <a:cubicBezTo>
                    <a:pt x="131" y="5038"/>
                    <a:pt x="281" y="5955"/>
                    <a:pt x="843" y="6592"/>
                  </a:cubicBezTo>
                  <a:cubicBezTo>
                    <a:pt x="1423" y="7247"/>
                    <a:pt x="2360" y="7509"/>
                    <a:pt x="3202" y="7678"/>
                  </a:cubicBezTo>
                  <a:cubicBezTo>
                    <a:pt x="3240" y="7678"/>
                    <a:pt x="3259" y="7697"/>
                    <a:pt x="3277" y="7715"/>
                  </a:cubicBezTo>
                  <a:lnTo>
                    <a:pt x="3352" y="7715"/>
                  </a:lnTo>
                  <a:cubicBezTo>
                    <a:pt x="3558" y="7734"/>
                    <a:pt x="3764" y="7790"/>
                    <a:pt x="3970" y="7828"/>
                  </a:cubicBezTo>
                  <a:cubicBezTo>
                    <a:pt x="4551" y="7940"/>
                    <a:pt x="5150" y="8034"/>
                    <a:pt x="5749" y="8109"/>
                  </a:cubicBezTo>
                  <a:cubicBezTo>
                    <a:pt x="7116" y="8220"/>
                    <a:pt x="8493" y="8280"/>
                    <a:pt x="9864" y="8280"/>
                  </a:cubicBezTo>
                  <a:cubicBezTo>
                    <a:pt x="10335" y="8280"/>
                    <a:pt x="10805" y="8273"/>
                    <a:pt x="11274" y="8259"/>
                  </a:cubicBezTo>
                  <a:cubicBezTo>
                    <a:pt x="12116" y="8240"/>
                    <a:pt x="12978" y="8202"/>
                    <a:pt x="13802" y="7921"/>
                  </a:cubicBezTo>
                  <a:cubicBezTo>
                    <a:pt x="14158" y="7790"/>
                    <a:pt x="14513" y="7603"/>
                    <a:pt x="14794" y="7360"/>
                  </a:cubicBezTo>
                  <a:cubicBezTo>
                    <a:pt x="15113" y="7060"/>
                    <a:pt x="15356" y="6686"/>
                    <a:pt x="15506" y="6292"/>
                  </a:cubicBezTo>
                  <a:cubicBezTo>
                    <a:pt x="15637" y="5843"/>
                    <a:pt x="15731" y="5393"/>
                    <a:pt x="15768" y="4925"/>
                  </a:cubicBezTo>
                  <a:cubicBezTo>
                    <a:pt x="15824" y="4382"/>
                    <a:pt x="15862" y="3839"/>
                    <a:pt x="15918" y="3315"/>
                  </a:cubicBezTo>
                  <a:cubicBezTo>
                    <a:pt x="15993" y="2210"/>
                    <a:pt x="16068" y="1105"/>
                    <a:pt x="1612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3" name="Google Shape;6473;p120"/>
            <p:cNvSpPr/>
            <p:nvPr/>
          </p:nvSpPr>
          <p:spPr>
            <a:xfrm>
              <a:off x="4230826" y="2294992"/>
              <a:ext cx="256178" cy="232143"/>
            </a:xfrm>
            <a:custGeom>
              <a:avLst/>
              <a:gdLst/>
              <a:ahLst/>
              <a:cxnLst/>
              <a:rect l="l" t="t" r="r" b="b"/>
              <a:pathLst>
                <a:path w="14645" h="13271" extrusionOk="0">
                  <a:moveTo>
                    <a:pt x="14401" y="499"/>
                  </a:moveTo>
                  <a:cubicBezTo>
                    <a:pt x="14195" y="573"/>
                    <a:pt x="14195" y="854"/>
                    <a:pt x="14401" y="929"/>
                  </a:cubicBezTo>
                  <a:cubicBezTo>
                    <a:pt x="14644" y="892"/>
                    <a:pt x="14644" y="536"/>
                    <a:pt x="14401" y="499"/>
                  </a:cubicBezTo>
                  <a:close/>
                  <a:moveTo>
                    <a:pt x="3345" y="1589"/>
                  </a:moveTo>
                  <a:cubicBezTo>
                    <a:pt x="3301" y="1589"/>
                    <a:pt x="3259" y="1594"/>
                    <a:pt x="3221" y="1603"/>
                  </a:cubicBezTo>
                  <a:lnTo>
                    <a:pt x="3015" y="1641"/>
                  </a:lnTo>
                  <a:cubicBezTo>
                    <a:pt x="2865" y="1660"/>
                    <a:pt x="2734" y="1716"/>
                    <a:pt x="2603" y="1791"/>
                  </a:cubicBezTo>
                  <a:cubicBezTo>
                    <a:pt x="2483" y="1842"/>
                    <a:pt x="2552" y="2020"/>
                    <a:pt x="2665" y="2020"/>
                  </a:cubicBezTo>
                  <a:cubicBezTo>
                    <a:pt x="2675" y="2020"/>
                    <a:pt x="2686" y="2018"/>
                    <a:pt x="2697" y="2015"/>
                  </a:cubicBezTo>
                  <a:lnTo>
                    <a:pt x="2790" y="2015"/>
                  </a:lnTo>
                  <a:lnTo>
                    <a:pt x="2884" y="1978"/>
                  </a:lnTo>
                  <a:lnTo>
                    <a:pt x="3483" y="1978"/>
                  </a:lnTo>
                  <a:cubicBezTo>
                    <a:pt x="3652" y="1922"/>
                    <a:pt x="3652" y="1678"/>
                    <a:pt x="3483" y="1622"/>
                  </a:cubicBezTo>
                  <a:lnTo>
                    <a:pt x="3483" y="1603"/>
                  </a:lnTo>
                  <a:cubicBezTo>
                    <a:pt x="3437" y="1594"/>
                    <a:pt x="3390" y="1589"/>
                    <a:pt x="3345" y="1589"/>
                  </a:cubicBezTo>
                  <a:close/>
                  <a:moveTo>
                    <a:pt x="4607" y="2221"/>
                  </a:moveTo>
                  <a:cubicBezTo>
                    <a:pt x="4588" y="2221"/>
                    <a:pt x="4570" y="2240"/>
                    <a:pt x="4551" y="2259"/>
                  </a:cubicBezTo>
                  <a:lnTo>
                    <a:pt x="4513" y="2278"/>
                  </a:lnTo>
                  <a:lnTo>
                    <a:pt x="4495" y="2296"/>
                  </a:lnTo>
                  <a:cubicBezTo>
                    <a:pt x="4457" y="2334"/>
                    <a:pt x="4438" y="2390"/>
                    <a:pt x="4438" y="2446"/>
                  </a:cubicBezTo>
                  <a:cubicBezTo>
                    <a:pt x="4438" y="2465"/>
                    <a:pt x="4438" y="2502"/>
                    <a:pt x="4457" y="2521"/>
                  </a:cubicBezTo>
                  <a:cubicBezTo>
                    <a:pt x="4457" y="2540"/>
                    <a:pt x="4476" y="2558"/>
                    <a:pt x="4495" y="2577"/>
                  </a:cubicBezTo>
                  <a:lnTo>
                    <a:pt x="4532" y="2615"/>
                  </a:lnTo>
                  <a:cubicBezTo>
                    <a:pt x="4570" y="2633"/>
                    <a:pt x="4607" y="2633"/>
                    <a:pt x="4644" y="2633"/>
                  </a:cubicBezTo>
                  <a:lnTo>
                    <a:pt x="4682" y="2633"/>
                  </a:lnTo>
                  <a:cubicBezTo>
                    <a:pt x="4719" y="2633"/>
                    <a:pt x="4757" y="2615"/>
                    <a:pt x="4776" y="2596"/>
                  </a:cubicBezTo>
                  <a:lnTo>
                    <a:pt x="4794" y="2558"/>
                  </a:lnTo>
                  <a:lnTo>
                    <a:pt x="4832" y="2540"/>
                  </a:lnTo>
                  <a:cubicBezTo>
                    <a:pt x="4832" y="2521"/>
                    <a:pt x="4850" y="2502"/>
                    <a:pt x="4850" y="2484"/>
                  </a:cubicBezTo>
                  <a:lnTo>
                    <a:pt x="4850" y="2521"/>
                  </a:lnTo>
                  <a:lnTo>
                    <a:pt x="4869" y="2502"/>
                  </a:lnTo>
                  <a:lnTo>
                    <a:pt x="4888" y="2446"/>
                  </a:lnTo>
                  <a:cubicBezTo>
                    <a:pt x="4888" y="2427"/>
                    <a:pt x="4888" y="2409"/>
                    <a:pt x="4888" y="2371"/>
                  </a:cubicBezTo>
                  <a:cubicBezTo>
                    <a:pt x="4888" y="2352"/>
                    <a:pt x="4888" y="2352"/>
                    <a:pt x="4869" y="2334"/>
                  </a:cubicBezTo>
                  <a:cubicBezTo>
                    <a:pt x="4869" y="2315"/>
                    <a:pt x="4869" y="2278"/>
                    <a:pt x="4850" y="2278"/>
                  </a:cubicBezTo>
                  <a:lnTo>
                    <a:pt x="4813" y="2240"/>
                  </a:lnTo>
                  <a:lnTo>
                    <a:pt x="4776" y="2221"/>
                  </a:lnTo>
                  <a:close/>
                  <a:moveTo>
                    <a:pt x="12510" y="2540"/>
                  </a:moveTo>
                  <a:cubicBezTo>
                    <a:pt x="12266" y="2577"/>
                    <a:pt x="12266" y="2914"/>
                    <a:pt x="12510" y="2952"/>
                  </a:cubicBezTo>
                  <a:cubicBezTo>
                    <a:pt x="12716" y="2914"/>
                    <a:pt x="12716" y="2596"/>
                    <a:pt x="12510" y="2558"/>
                  </a:cubicBezTo>
                  <a:lnTo>
                    <a:pt x="12510" y="2540"/>
                  </a:lnTo>
                  <a:close/>
                  <a:moveTo>
                    <a:pt x="3296" y="3682"/>
                  </a:moveTo>
                  <a:cubicBezTo>
                    <a:pt x="3053" y="3682"/>
                    <a:pt x="3053" y="4075"/>
                    <a:pt x="3296" y="4075"/>
                  </a:cubicBezTo>
                  <a:cubicBezTo>
                    <a:pt x="3502" y="4019"/>
                    <a:pt x="3502" y="3738"/>
                    <a:pt x="3315" y="3701"/>
                  </a:cubicBezTo>
                  <a:lnTo>
                    <a:pt x="3296" y="3682"/>
                  </a:lnTo>
                  <a:close/>
                  <a:moveTo>
                    <a:pt x="4513" y="4075"/>
                  </a:moveTo>
                  <a:cubicBezTo>
                    <a:pt x="4307" y="4075"/>
                    <a:pt x="4307" y="4375"/>
                    <a:pt x="4513" y="4375"/>
                  </a:cubicBezTo>
                  <a:cubicBezTo>
                    <a:pt x="4701" y="4375"/>
                    <a:pt x="4701" y="4075"/>
                    <a:pt x="4513" y="4075"/>
                  </a:cubicBezTo>
                  <a:close/>
                  <a:moveTo>
                    <a:pt x="8727" y="4000"/>
                  </a:moveTo>
                  <a:cubicBezTo>
                    <a:pt x="8689" y="4000"/>
                    <a:pt x="8652" y="4019"/>
                    <a:pt x="8633" y="4057"/>
                  </a:cubicBezTo>
                  <a:lnTo>
                    <a:pt x="8558" y="4131"/>
                  </a:lnTo>
                  <a:cubicBezTo>
                    <a:pt x="8540" y="4150"/>
                    <a:pt x="8521" y="4169"/>
                    <a:pt x="8521" y="4206"/>
                  </a:cubicBezTo>
                  <a:cubicBezTo>
                    <a:pt x="8502" y="4225"/>
                    <a:pt x="8502" y="4244"/>
                    <a:pt x="8502" y="4281"/>
                  </a:cubicBezTo>
                  <a:cubicBezTo>
                    <a:pt x="8502" y="4319"/>
                    <a:pt x="8502" y="4337"/>
                    <a:pt x="8521" y="4356"/>
                  </a:cubicBezTo>
                  <a:cubicBezTo>
                    <a:pt x="8521" y="4394"/>
                    <a:pt x="8540" y="4412"/>
                    <a:pt x="8558" y="4431"/>
                  </a:cubicBezTo>
                  <a:lnTo>
                    <a:pt x="8614" y="4469"/>
                  </a:lnTo>
                  <a:cubicBezTo>
                    <a:pt x="8633" y="4487"/>
                    <a:pt x="8671" y="4487"/>
                    <a:pt x="8708" y="4487"/>
                  </a:cubicBezTo>
                  <a:lnTo>
                    <a:pt x="8764" y="4487"/>
                  </a:lnTo>
                  <a:cubicBezTo>
                    <a:pt x="8802" y="4487"/>
                    <a:pt x="8839" y="4469"/>
                    <a:pt x="8858" y="4431"/>
                  </a:cubicBezTo>
                  <a:lnTo>
                    <a:pt x="8933" y="4375"/>
                  </a:lnTo>
                  <a:cubicBezTo>
                    <a:pt x="8970" y="4356"/>
                    <a:pt x="8970" y="4337"/>
                    <a:pt x="8989" y="4300"/>
                  </a:cubicBezTo>
                  <a:cubicBezTo>
                    <a:pt x="9008" y="4281"/>
                    <a:pt x="9008" y="4244"/>
                    <a:pt x="9008" y="4225"/>
                  </a:cubicBezTo>
                  <a:cubicBezTo>
                    <a:pt x="9008" y="4188"/>
                    <a:pt x="9008" y="4150"/>
                    <a:pt x="8989" y="4131"/>
                  </a:cubicBezTo>
                  <a:cubicBezTo>
                    <a:pt x="8970" y="4113"/>
                    <a:pt x="8952" y="4094"/>
                    <a:pt x="8933" y="4075"/>
                  </a:cubicBezTo>
                  <a:lnTo>
                    <a:pt x="8933" y="4057"/>
                  </a:lnTo>
                  <a:lnTo>
                    <a:pt x="8895" y="4038"/>
                  </a:lnTo>
                  <a:cubicBezTo>
                    <a:pt x="8858" y="4000"/>
                    <a:pt x="8820" y="4000"/>
                    <a:pt x="8783" y="4000"/>
                  </a:cubicBezTo>
                  <a:close/>
                  <a:moveTo>
                    <a:pt x="9322" y="1"/>
                  </a:moveTo>
                  <a:cubicBezTo>
                    <a:pt x="8391" y="1"/>
                    <a:pt x="7462" y="29"/>
                    <a:pt x="6536" y="87"/>
                  </a:cubicBezTo>
                  <a:cubicBezTo>
                    <a:pt x="5468" y="161"/>
                    <a:pt x="4401" y="255"/>
                    <a:pt x="3334" y="405"/>
                  </a:cubicBezTo>
                  <a:cubicBezTo>
                    <a:pt x="2809" y="480"/>
                    <a:pt x="2266" y="555"/>
                    <a:pt x="1742" y="648"/>
                  </a:cubicBezTo>
                  <a:cubicBezTo>
                    <a:pt x="1349" y="723"/>
                    <a:pt x="899" y="817"/>
                    <a:pt x="656" y="1135"/>
                  </a:cubicBezTo>
                  <a:cubicBezTo>
                    <a:pt x="506" y="1341"/>
                    <a:pt x="431" y="1585"/>
                    <a:pt x="431" y="1828"/>
                  </a:cubicBezTo>
                  <a:cubicBezTo>
                    <a:pt x="412" y="2128"/>
                    <a:pt x="393" y="2427"/>
                    <a:pt x="393" y="2727"/>
                  </a:cubicBezTo>
                  <a:cubicBezTo>
                    <a:pt x="356" y="3345"/>
                    <a:pt x="393" y="3944"/>
                    <a:pt x="393" y="4562"/>
                  </a:cubicBezTo>
                  <a:cubicBezTo>
                    <a:pt x="393" y="4628"/>
                    <a:pt x="440" y="4661"/>
                    <a:pt x="489" y="4661"/>
                  </a:cubicBezTo>
                  <a:cubicBezTo>
                    <a:pt x="539" y="4661"/>
                    <a:pt x="590" y="4628"/>
                    <a:pt x="599" y="4562"/>
                  </a:cubicBezTo>
                  <a:cubicBezTo>
                    <a:pt x="637" y="4038"/>
                    <a:pt x="731" y="3532"/>
                    <a:pt x="787" y="3008"/>
                  </a:cubicBezTo>
                  <a:cubicBezTo>
                    <a:pt x="805" y="2746"/>
                    <a:pt x="824" y="2502"/>
                    <a:pt x="843" y="2240"/>
                  </a:cubicBezTo>
                  <a:cubicBezTo>
                    <a:pt x="843" y="1997"/>
                    <a:pt x="862" y="1753"/>
                    <a:pt x="918" y="1528"/>
                  </a:cubicBezTo>
                  <a:cubicBezTo>
                    <a:pt x="1030" y="1191"/>
                    <a:pt x="1498" y="1135"/>
                    <a:pt x="1798" y="1079"/>
                  </a:cubicBezTo>
                  <a:cubicBezTo>
                    <a:pt x="2304" y="985"/>
                    <a:pt x="2809" y="911"/>
                    <a:pt x="3334" y="836"/>
                  </a:cubicBezTo>
                  <a:cubicBezTo>
                    <a:pt x="5230" y="572"/>
                    <a:pt x="7142" y="441"/>
                    <a:pt x="9071" y="441"/>
                  </a:cubicBezTo>
                  <a:cubicBezTo>
                    <a:pt x="9200" y="441"/>
                    <a:pt x="9328" y="441"/>
                    <a:pt x="9457" y="442"/>
                  </a:cubicBezTo>
                  <a:cubicBezTo>
                    <a:pt x="10637" y="442"/>
                    <a:pt x="11779" y="480"/>
                    <a:pt x="12922" y="573"/>
                  </a:cubicBezTo>
                  <a:cubicBezTo>
                    <a:pt x="12933" y="575"/>
                    <a:pt x="12944" y="576"/>
                    <a:pt x="12955" y="576"/>
                  </a:cubicBezTo>
                  <a:cubicBezTo>
                    <a:pt x="13202" y="576"/>
                    <a:pt x="13191" y="179"/>
                    <a:pt x="12922" y="143"/>
                  </a:cubicBezTo>
                  <a:cubicBezTo>
                    <a:pt x="11721" y="48"/>
                    <a:pt x="10520" y="1"/>
                    <a:pt x="9322" y="1"/>
                  </a:cubicBezTo>
                  <a:close/>
                  <a:moveTo>
                    <a:pt x="3858" y="5499"/>
                  </a:moveTo>
                  <a:cubicBezTo>
                    <a:pt x="3689" y="5499"/>
                    <a:pt x="3689" y="5761"/>
                    <a:pt x="3858" y="5761"/>
                  </a:cubicBezTo>
                  <a:cubicBezTo>
                    <a:pt x="4045" y="5761"/>
                    <a:pt x="4045" y="5499"/>
                    <a:pt x="3877" y="5499"/>
                  </a:cubicBezTo>
                  <a:close/>
                  <a:moveTo>
                    <a:pt x="4139" y="6772"/>
                  </a:moveTo>
                  <a:cubicBezTo>
                    <a:pt x="4026" y="6791"/>
                    <a:pt x="4026" y="6978"/>
                    <a:pt x="4139" y="6997"/>
                  </a:cubicBezTo>
                  <a:cubicBezTo>
                    <a:pt x="4270" y="6997"/>
                    <a:pt x="4289" y="6809"/>
                    <a:pt x="4158" y="6772"/>
                  </a:cubicBezTo>
                  <a:close/>
                  <a:moveTo>
                    <a:pt x="6330" y="7296"/>
                  </a:moveTo>
                  <a:cubicBezTo>
                    <a:pt x="6124" y="7371"/>
                    <a:pt x="6124" y="7671"/>
                    <a:pt x="6330" y="7746"/>
                  </a:cubicBezTo>
                  <a:cubicBezTo>
                    <a:pt x="6573" y="7690"/>
                    <a:pt x="6573" y="7352"/>
                    <a:pt x="6330" y="7296"/>
                  </a:cubicBezTo>
                  <a:close/>
                  <a:moveTo>
                    <a:pt x="4158" y="8008"/>
                  </a:moveTo>
                  <a:cubicBezTo>
                    <a:pt x="3989" y="8027"/>
                    <a:pt x="3989" y="8270"/>
                    <a:pt x="4158" y="8308"/>
                  </a:cubicBezTo>
                  <a:cubicBezTo>
                    <a:pt x="4326" y="8270"/>
                    <a:pt x="4326" y="8027"/>
                    <a:pt x="4158" y="8008"/>
                  </a:cubicBezTo>
                  <a:close/>
                  <a:moveTo>
                    <a:pt x="9771" y="8231"/>
                  </a:moveTo>
                  <a:cubicBezTo>
                    <a:pt x="9766" y="8231"/>
                    <a:pt x="9762" y="8232"/>
                    <a:pt x="9757" y="8233"/>
                  </a:cubicBezTo>
                  <a:lnTo>
                    <a:pt x="9719" y="8251"/>
                  </a:lnTo>
                  <a:cubicBezTo>
                    <a:pt x="9682" y="8251"/>
                    <a:pt x="9682" y="8270"/>
                    <a:pt x="9682" y="8289"/>
                  </a:cubicBezTo>
                  <a:cubicBezTo>
                    <a:pt x="9682" y="8308"/>
                    <a:pt x="9682" y="8326"/>
                    <a:pt x="9719" y="8326"/>
                  </a:cubicBezTo>
                  <a:lnTo>
                    <a:pt x="9757" y="8326"/>
                  </a:lnTo>
                  <a:cubicBezTo>
                    <a:pt x="9770" y="8334"/>
                    <a:pt x="9782" y="8338"/>
                    <a:pt x="9791" y="8338"/>
                  </a:cubicBezTo>
                  <a:cubicBezTo>
                    <a:pt x="9845" y="8338"/>
                    <a:pt x="9838" y="8231"/>
                    <a:pt x="9771" y="8231"/>
                  </a:cubicBezTo>
                  <a:close/>
                  <a:moveTo>
                    <a:pt x="11292" y="9263"/>
                  </a:moveTo>
                  <a:cubicBezTo>
                    <a:pt x="11274" y="9281"/>
                    <a:pt x="11274" y="9281"/>
                    <a:pt x="11255" y="9281"/>
                  </a:cubicBezTo>
                  <a:lnTo>
                    <a:pt x="11236" y="9300"/>
                  </a:lnTo>
                  <a:cubicBezTo>
                    <a:pt x="11236" y="9319"/>
                    <a:pt x="11236" y="9337"/>
                    <a:pt x="11236" y="9337"/>
                  </a:cubicBezTo>
                  <a:lnTo>
                    <a:pt x="11236" y="9412"/>
                  </a:lnTo>
                  <a:cubicBezTo>
                    <a:pt x="11236" y="9431"/>
                    <a:pt x="11236" y="9431"/>
                    <a:pt x="11236" y="9450"/>
                  </a:cubicBezTo>
                  <a:cubicBezTo>
                    <a:pt x="11236" y="9450"/>
                    <a:pt x="11255" y="9469"/>
                    <a:pt x="11255" y="9469"/>
                  </a:cubicBezTo>
                  <a:cubicBezTo>
                    <a:pt x="11274" y="9487"/>
                    <a:pt x="11274" y="9487"/>
                    <a:pt x="11292" y="9487"/>
                  </a:cubicBezTo>
                  <a:lnTo>
                    <a:pt x="11330" y="9487"/>
                  </a:lnTo>
                  <a:cubicBezTo>
                    <a:pt x="11349" y="9487"/>
                    <a:pt x="11367" y="9487"/>
                    <a:pt x="11367" y="9469"/>
                  </a:cubicBezTo>
                  <a:lnTo>
                    <a:pt x="11386" y="9450"/>
                  </a:lnTo>
                  <a:cubicBezTo>
                    <a:pt x="11386" y="9450"/>
                    <a:pt x="11386" y="9431"/>
                    <a:pt x="11386" y="9412"/>
                  </a:cubicBezTo>
                  <a:lnTo>
                    <a:pt x="11386" y="9337"/>
                  </a:lnTo>
                  <a:cubicBezTo>
                    <a:pt x="11386" y="9337"/>
                    <a:pt x="11386" y="9319"/>
                    <a:pt x="11386" y="9319"/>
                  </a:cubicBezTo>
                  <a:cubicBezTo>
                    <a:pt x="11386" y="9300"/>
                    <a:pt x="11367" y="9300"/>
                    <a:pt x="11367" y="9281"/>
                  </a:cubicBezTo>
                  <a:cubicBezTo>
                    <a:pt x="11367" y="9281"/>
                    <a:pt x="11349" y="9263"/>
                    <a:pt x="11349" y="9263"/>
                  </a:cubicBezTo>
                  <a:close/>
                  <a:moveTo>
                    <a:pt x="6040" y="9904"/>
                  </a:moveTo>
                  <a:cubicBezTo>
                    <a:pt x="6030" y="9904"/>
                    <a:pt x="6021" y="9909"/>
                    <a:pt x="6011" y="9918"/>
                  </a:cubicBezTo>
                  <a:cubicBezTo>
                    <a:pt x="5993" y="9918"/>
                    <a:pt x="5974" y="9937"/>
                    <a:pt x="5974" y="9937"/>
                  </a:cubicBezTo>
                  <a:cubicBezTo>
                    <a:pt x="5955" y="9955"/>
                    <a:pt x="5937" y="9974"/>
                    <a:pt x="5937" y="9993"/>
                  </a:cubicBezTo>
                  <a:cubicBezTo>
                    <a:pt x="5937" y="9993"/>
                    <a:pt x="5918" y="10012"/>
                    <a:pt x="5918" y="10030"/>
                  </a:cubicBezTo>
                  <a:lnTo>
                    <a:pt x="5918" y="10068"/>
                  </a:lnTo>
                  <a:cubicBezTo>
                    <a:pt x="5937" y="10087"/>
                    <a:pt x="5937" y="10105"/>
                    <a:pt x="5955" y="10124"/>
                  </a:cubicBezTo>
                  <a:lnTo>
                    <a:pt x="5993" y="10143"/>
                  </a:lnTo>
                  <a:cubicBezTo>
                    <a:pt x="6011" y="10161"/>
                    <a:pt x="6030" y="10161"/>
                    <a:pt x="6049" y="10161"/>
                  </a:cubicBezTo>
                  <a:lnTo>
                    <a:pt x="6180" y="10161"/>
                  </a:lnTo>
                  <a:cubicBezTo>
                    <a:pt x="6199" y="10143"/>
                    <a:pt x="6236" y="10124"/>
                    <a:pt x="6236" y="10087"/>
                  </a:cubicBezTo>
                  <a:cubicBezTo>
                    <a:pt x="6236" y="10068"/>
                    <a:pt x="6236" y="10049"/>
                    <a:pt x="6236" y="10030"/>
                  </a:cubicBezTo>
                  <a:lnTo>
                    <a:pt x="6236" y="10012"/>
                  </a:lnTo>
                  <a:cubicBezTo>
                    <a:pt x="6236" y="9993"/>
                    <a:pt x="6217" y="9974"/>
                    <a:pt x="6217" y="9955"/>
                  </a:cubicBezTo>
                  <a:lnTo>
                    <a:pt x="6180" y="9937"/>
                  </a:lnTo>
                  <a:cubicBezTo>
                    <a:pt x="6161" y="9918"/>
                    <a:pt x="6143" y="9918"/>
                    <a:pt x="6124" y="9918"/>
                  </a:cubicBezTo>
                  <a:lnTo>
                    <a:pt x="6068" y="9918"/>
                  </a:lnTo>
                  <a:cubicBezTo>
                    <a:pt x="6058" y="9909"/>
                    <a:pt x="6049" y="9904"/>
                    <a:pt x="6040" y="9904"/>
                  </a:cubicBezTo>
                  <a:close/>
                  <a:moveTo>
                    <a:pt x="462" y="5830"/>
                  </a:moveTo>
                  <a:cubicBezTo>
                    <a:pt x="427" y="5830"/>
                    <a:pt x="392" y="5850"/>
                    <a:pt x="375" y="5892"/>
                  </a:cubicBezTo>
                  <a:cubicBezTo>
                    <a:pt x="337" y="6135"/>
                    <a:pt x="262" y="6379"/>
                    <a:pt x="225" y="6622"/>
                  </a:cubicBezTo>
                  <a:cubicBezTo>
                    <a:pt x="187" y="6866"/>
                    <a:pt x="150" y="7109"/>
                    <a:pt x="113" y="7352"/>
                  </a:cubicBezTo>
                  <a:cubicBezTo>
                    <a:pt x="38" y="7858"/>
                    <a:pt x="0" y="8345"/>
                    <a:pt x="0" y="8851"/>
                  </a:cubicBezTo>
                  <a:cubicBezTo>
                    <a:pt x="0" y="9337"/>
                    <a:pt x="0" y="9843"/>
                    <a:pt x="56" y="10330"/>
                  </a:cubicBezTo>
                  <a:cubicBezTo>
                    <a:pt x="75" y="10573"/>
                    <a:pt x="94" y="10836"/>
                    <a:pt x="131" y="11079"/>
                  </a:cubicBezTo>
                  <a:cubicBezTo>
                    <a:pt x="131" y="11341"/>
                    <a:pt x="187" y="11585"/>
                    <a:pt x="262" y="11828"/>
                  </a:cubicBezTo>
                  <a:cubicBezTo>
                    <a:pt x="293" y="11890"/>
                    <a:pt x="363" y="11927"/>
                    <a:pt x="429" y="11927"/>
                  </a:cubicBezTo>
                  <a:cubicBezTo>
                    <a:pt x="442" y="11927"/>
                    <a:pt x="456" y="11925"/>
                    <a:pt x="468" y="11922"/>
                  </a:cubicBezTo>
                  <a:cubicBezTo>
                    <a:pt x="562" y="11884"/>
                    <a:pt x="618" y="11809"/>
                    <a:pt x="618" y="11734"/>
                  </a:cubicBezTo>
                  <a:cubicBezTo>
                    <a:pt x="618" y="11603"/>
                    <a:pt x="599" y="11472"/>
                    <a:pt x="581" y="11360"/>
                  </a:cubicBezTo>
                  <a:lnTo>
                    <a:pt x="525" y="10985"/>
                  </a:lnTo>
                  <a:cubicBezTo>
                    <a:pt x="506" y="10742"/>
                    <a:pt x="487" y="10517"/>
                    <a:pt x="468" y="10274"/>
                  </a:cubicBezTo>
                  <a:cubicBezTo>
                    <a:pt x="450" y="9787"/>
                    <a:pt x="431" y="9300"/>
                    <a:pt x="431" y="8813"/>
                  </a:cubicBezTo>
                  <a:cubicBezTo>
                    <a:pt x="431" y="8326"/>
                    <a:pt x="431" y="7839"/>
                    <a:pt x="450" y="7352"/>
                  </a:cubicBezTo>
                  <a:cubicBezTo>
                    <a:pt x="468" y="6866"/>
                    <a:pt x="506" y="6397"/>
                    <a:pt x="543" y="5911"/>
                  </a:cubicBezTo>
                  <a:cubicBezTo>
                    <a:pt x="543" y="5859"/>
                    <a:pt x="504" y="5830"/>
                    <a:pt x="462" y="5830"/>
                  </a:cubicBezTo>
                  <a:close/>
                  <a:moveTo>
                    <a:pt x="712" y="12858"/>
                  </a:moveTo>
                  <a:cubicBezTo>
                    <a:pt x="450" y="12858"/>
                    <a:pt x="450" y="13270"/>
                    <a:pt x="712" y="13270"/>
                  </a:cubicBezTo>
                  <a:cubicBezTo>
                    <a:pt x="974" y="13270"/>
                    <a:pt x="993" y="12877"/>
                    <a:pt x="712" y="1285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4" name="Google Shape;6474;p120"/>
            <p:cNvSpPr/>
            <p:nvPr/>
          </p:nvSpPr>
          <p:spPr>
            <a:xfrm>
              <a:off x="4924296" y="2421638"/>
              <a:ext cx="19679" cy="19662"/>
            </a:xfrm>
            <a:custGeom>
              <a:avLst/>
              <a:gdLst/>
              <a:ahLst/>
              <a:cxnLst/>
              <a:rect l="l" t="t" r="r" b="b"/>
              <a:pathLst>
                <a:path w="1125" h="1124" extrusionOk="0">
                  <a:moveTo>
                    <a:pt x="562" y="0"/>
                  </a:moveTo>
                  <a:cubicBezTo>
                    <a:pt x="244" y="0"/>
                    <a:pt x="1" y="262"/>
                    <a:pt x="1" y="562"/>
                  </a:cubicBezTo>
                  <a:cubicBezTo>
                    <a:pt x="1" y="880"/>
                    <a:pt x="244" y="1124"/>
                    <a:pt x="562" y="1124"/>
                  </a:cubicBezTo>
                  <a:cubicBezTo>
                    <a:pt x="862" y="1124"/>
                    <a:pt x="1124" y="880"/>
                    <a:pt x="1124" y="562"/>
                  </a:cubicBezTo>
                  <a:cubicBezTo>
                    <a:pt x="1124" y="262"/>
                    <a:pt x="862" y="0"/>
                    <a:pt x="56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5" name="Google Shape;6475;p120"/>
            <p:cNvSpPr/>
            <p:nvPr/>
          </p:nvSpPr>
          <p:spPr>
            <a:xfrm>
              <a:off x="4968849" y="2421638"/>
              <a:ext cx="19662" cy="19662"/>
            </a:xfrm>
            <a:custGeom>
              <a:avLst/>
              <a:gdLst/>
              <a:ahLst/>
              <a:cxnLst/>
              <a:rect l="l" t="t" r="r" b="b"/>
              <a:pathLst>
                <a:path w="1124" h="1124" extrusionOk="0">
                  <a:moveTo>
                    <a:pt x="562" y="0"/>
                  </a:moveTo>
                  <a:cubicBezTo>
                    <a:pt x="263" y="0"/>
                    <a:pt x="0" y="262"/>
                    <a:pt x="0" y="562"/>
                  </a:cubicBezTo>
                  <a:cubicBezTo>
                    <a:pt x="0" y="880"/>
                    <a:pt x="263" y="1124"/>
                    <a:pt x="562" y="1124"/>
                  </a:cubicBezTo>
                  <a:cubicBezTo>
                    <a:pt x="881" y="1124"/>
                    <a:pt x="1124" y="880"/>
                    <a:pt x="1124" y="562"/>
                  </a:cubicBezTo>
                  <a:cubicBezTo>
                    <a:pt x="1124" y="262"/>
                    <a:pt x="881" y="0"/>
                    <a:pt x="56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6" name="Google Shape;6476;p120"/>
            <p:cNvSpPr/>
            <p:nvPr/>
          </p:nvSpPr>
          <p:spPr>
            <a:xfrm>
              <a:off x="5013402" y="2421638"/>
              <a:ext cx="19662" cy="19662"/>
            </a:xfrm>
            <a:custGeom>
              <a:avLst/>
              <a:gdLst/>
              <a:ahLst/>
              <a:cxnLst/>
              <a:rect l="l" t="t" r="r" b="b"/>
              <a:pathLst>
                <a:path w="1124" h="1124" extrusionOk="0">
                  <a:moveTo>
                    <a:pt x="562" y="0"/>
                  </a:moveTo>
                  <a:cubicBezTo>
                    <a:pt x="262" y="0"/>
                    <a:pt x="0" y="262"/>
                    <a:pt x="0" y="562"/>
                  </a:cubicBezTo>
                  <a:cubicBezTo>
                    <a:pt x="0" y="880"/>
                    <a:pt x="262" y="1124"/>
                    <a:pt x="562" y="1124"/>
                  </a:cubicBezTo>
                  <a:cubicBezTo>
                    <a:pt x="880" y="1124"/>
                    <a:pt x="1124" y="880"/>
                    <a:pt x="1124" y="562"/>
                  </a:cubicBezTo>
                  <a:cubicBezTo>
                    <a:pt x="1124" y="262"/>
                    <a:pt x="880" y="0"/>
                    <a:pt x="56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7" name="Google Shape;6477;p120"/>
            <p:cNvSpPr/>
            <p:nvPr/>
          </p:nvSpPr>
          <p:spPr>
            <a:xfrm>
              <a:off x="5100532" y="2295097"/>
              <a:ext cx="810445" cy="269437"/>
            </a:xfrm>
            <a:custGeom>
              <a:avLst/>
              <a:gdLst/>
              <a:ahLst/>
              <a:cxnLst/>
              <a:rect l="l" t="t" r="r" b="b"/>
              <a:pathLst>
                <a:path w="46331" h="15403" extrusionOk="0">
                  <a:moveTo>
                    <a:pt x="11782" y="1"/>
                  </a:moveTo>
                  <a:cubicBezTo>
                    <a:pt x="9047" y="1"/>
                    <a:pt x="6345" y="267"/>
                    <a:pt x="3858" y="1354"/>
                  </a:cubicBezTo>
                  <a:cubicBezTo>
                    <a:pt x="2941" y="1728"/>
                    <a:pt x="2060" y="2253"/>
                    <a:pt x="1424" y="3002"/>
                  </a:cubicBezTo>
                  <a:cubicBezTo>
                    <a:pt x="0" y="4706"/>
                    <a:pt x="132" y="7197"/>
                    <a:pt x="487" y="9388"/>
                  </a:cubicBezTo>
                  <a:cubicBezTo>
                    <a:pt x="675" y="10493"/>
                    <a:pt x="899" y="11635"/>
                    <a:pt x="1574" y="12552"/>
                  </a:cubicBezTo>
                  <a:cubicBezTo>
                    <a:pt x="2884" y="14350"/>
                    <a:pt x="5431" y="14631"/>
                    <a:pt x="7678" y="14762"/>
                  </a:cubicBezTo>
                  <a:cubicBezTo>
                    <a:pt x="13474" y="15082"/>
                    <a:pt x="19291" y="15403"/>
                    <a:pt x="25095" y="15403"/>
                  </a:cubicBezTo>
                  <a:cubicBezTo>
                    <a:pt x="30150" y="15403"/>
                    <a:pt x="35194" y="15160"/>
                    <a:pt x="40207" y="14463"/>
                  </a:cubicBezTo>
                  <a:cubicBezTo>
                    <a:pt x="42529" y="14144"/>
                    <a:pt x="45225" y="13414"/>
                    <a:pt x="46012" y="11204"/>
                  </a:cubicBezTo>
                  <a:cubicBezTo>
                    <a:pt x="46330" y="10324"/>
                    <a:pt x="46274" y="9331"/>
                    <a:pt x="46180" y="8395"/>
                  </a:cubicBezTo>
                  <a:cubicBezTo>
                    <a:pt x="46143" y="7871"/>
                    <a:pt x="46087" y="7309"/>
                    <a:pt x="45787" y="6878"/>
                  </a:cubicBezTo>
                  <a:cubicBezTo>
                    <a:pt x="45300" y="6185"/>
                    <a:pt x="44308" y="6017"/>
                    <a:pt x="43446" y="5961"/>
                  </a:cubicBezTo>
                  <a:cubicBezTo>
                    <a:pt x="40862" y="5792"/>
                    <a:pt x="38222" y="5455"/>
                    <a:pt x="35862" y="4294"/>
                  </a:cubicBezTo>
                  <a:cubicBezTo>
                    <a:pt x="35581" y="4182"/>
                    <a:pt x="35338" y="3994"/>
                    <a:pt x="35150" y="3770"/>
                  </a:cubicBezTo>
                  <a:cubicBezTo>
                    <a:pt x="34870" y="3358"/>
                    <a:pt x="34907" y="2815"/>
                    <a:pt x="34757" y="2328"/>
                  </a:cubicBezTo>
                  <a:cubicBezTo>
                    <a:pt x="34514" y="1691"/>
                    <a:pt x="34008" y="1167"/>
                    <a:pt x="33371" y="905"/>
                  </a:cubicBezTo>
                  <a:cubicBezTo>
                    <a:pt x="32735" y="661"/>
                    <a:pt x="32061" y="511"/>
                    <a:pt x="31386" y="474"/>
                  </a:cubicBezTo>
                  <a:cubicBezTo>
                    <a:pt x="29273" y="261"/>
                    <a:pt x="27153" y="216"/>
                    <a:pt x="25032" y="216"/>
                  </a:cubicBezTo>
                  <a:cubicBezTo>
                    <a:pt x="23503" y="216"/>
                    <a:pt x="21974" y="239"/>
                    <a:pt x="20447" y="239"/>
                  </a:cubicBezTo>
                  <a:cubicBezTo>
                    <a:pt x="19248" y="239"/>
                    <a:pt x="18050" y="225"/>
                    <a:pt x="16854" y="174"/>
                  </a:cubicBezTo>
                  <a:cubicBezTo>
                    <a:pt x="15179" y="103"/>
                    <a:pt x="13474" y="1"/>
                    <a:pt x="117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8" name="Google Shape;6478;p120"/>
            <p:cNvSpPr/>
            <p:nvPr/>
          </p:nvSpPr>
          <p:spPr>
            <a:xfrm>
              <a:off x="5087098" y="2281558"/>
              <a:ext cx="836981" cy="291233"/>
            </a:xfrm>
            <a:custGeom>
              <a:avLst/>
              <a:gdLst/>
              <a:ahLst/>
              <a:cxnLst/>
              <a:rect l="l" t="t" r="r" b="b"/>
              <a:pathLst>
                <a:path w="47848" h="16649" extrusionOk="0">
                  <a:moveTo>
                    <a:pt x="27741" y="452"/>
                  </a:moveTo>
                  <a:cubicBezTo>
                    <a:pt x="30810" y="452"/>
                    <a:pt x="33884" y="497"/>
                    <a:pt x="36948" y="723"/>
                  </a:cubicBezTo>
                  <a:cubicBezTo>
                    <a:pt x="38971" y="873"/>
                    <a:pt x="40975" y="1098"/>
                    <a:pt x="42978" y="1360"/>
                  </a:cubicBezTo>
                  <a:cubicBezTo>
                    <a:pt x="43465" y="1416"/>
                    <a:pt x="43971" y="1473"/>
                    <a:pt x="44458" y="1547"/>
                  </a:cubicBezTo>
                  <a:cubicBezTo>
                    <a:pt x="44851" y="1585"/>
                    <a:pt x="45226" y="1679"/>
                    <a:pt x="45563" y="1828"/>
                  </a:cubicBezTo>
                  <a:cubicBezTo>
                    <a:pt x="46424" y="2203"/>
                    <a:pt x="46574" y="3064"/>
                    <a:pt x="46742" y="3907"/>
                  </a:cubicBezTo>
                  <a:cubicBezTo>
                    <a:pt x="47098" y="5855"/>
                    <a:pt x="47304" y="7840"/>
                    <a:pt x="47323" y="9825"/>
                  </a:cubicBezTo>
                  <a:cubicBezTo>
                    <a:pt x="47342" y="10817"/>
                    <a:pt x="47304" y="11810"/>
                    <a:pt x="47229" y="12783"/>
                  </a:cubicBezTo>
                  <a:cubicBezTo>
                    <a:pt x="47173" y="13570"/>
                    <a:pt x="47173" y="14487"/>
                    <a:pt x="46686" y="15124"/>
                  </a:cubicBezTo>
                  <a:cubicBezTo>
                    <a:pt x="46218" y="15780"/>
                    <a:pt x="45282" y="15855"/>
                    <a:pt x="44533" y="15873"/>
                  </a:cubicBezTo>
                  <a:cubicBezTo>
                    <a:pt x="44434" y="15880"/>
                    <a:pt x="44370" y="15937"/>
                    <a:pt x="44341" y="16009"/>
                  </a:cubicBezTo>
                  <a:lnTo>
                    <a:pt x="44341" y="16009"/>
                  </a:lnTo>
                  <a:cubicBezTo>
                    <a:pt x="40340" y="16100"/>
                    <a:pt x="36323" y="16174"/>
                    <a:pt x="32323" y="16229"/>
                  </a:cubicBezTo>
                  <a:cubicBezTo>
                    <a:pt x="30075" y="16260"/>
                    <a:pt x="27834" y="16274"/>
                    <a:pt x="25591" y="16274"/>
                  </a:cubicBezTo>
                  <a:cubicBezTo>
                    <a:pt x="23761" y="16274"/>
                    <a:pt x="21929" y="16265"/>
                    <a:pt x="20094" y="16248"/>
                  </a:cubicBezTo>
                  <a:cubicBezTo>
                    <a:pt x="16031" y="16210"/>
                    <a:pt x="11986" y="16135"/>
                    <a:pt x="7941" y="16023"/>
                  </a:cubicBezTo>
                  <a:cubicBezTo>
                    <a:pt x="7198" y="15993"/>
                    <a:pt x="6456" y="15938"/>
                    <a:pt x="5724" y="15938"/>
                  </a:cubicBezTo>
                  <a:cubicBezTo>
                    <a:pt x="5551" y="15938"/>
                    <a:pt x="5378" y="15941"/>
                    <a:pt x="5207" y="15948"/>
                  </a:cubicBezTo>
                  <a:cubicBezTo>
                    <a:pt x="4695" y="15998"/>
                    <a:pt x="4183" y="16023"/>
                    <a:pt x="3671" y="16023"/>
                  </a:cubicBezTo>
                  <a:cubicBezTo>
                    <a:pt x="3415" y="16023"/>
                    <a:pt x="3159" y="16017"/>
                    <a:pt x="2903" y="16004"/>
                  </a:cubicBezTo>
                  <a:cubicBezTo>
                    <a:pt x="2192" y="15948"/>
                    <a:pt x="1499" y="15723"/>
                    <a:pt x="1068" y="15105"/>
                  </a:cubicBezTo>
                  <a:cubicBezTo>
                    <a:pt x="637" y="14487"/>
                    <a:pt x="544" y="13776"/>
                    <a:pt x="488" y="13064"/>
                  </a:cubicBezTo>
                  <a:cubicBezTo>
                    <a:pt x="431" y="12165"/>
                    <a:pt x="431" y="11229"/>
                    <a:pt x="450" y="10330"/>
                  </a:cubicBezTo>
                  <a:cubicBezTo>
                    <a:pt x="469" y="9300"/>
                    <a:pt x="506" y="8289"/>
                    <a:pt x="562" y="7278"/>
                  </a:cubicBezTo>
                  <a:cubicBezTo>
                    <a:pt x="637" y="6267"/>
                    <a:pt x="712" y="5311"/>
                    <a:pt x="843" y="4338"/>
                  </a:cubicBezTo>
                  <a:cubicBezTo>
                    <a:pt x="937" y="3514"/>
                    <a:pt x="1012" y="2559"/>
                    <a:pt x="1705" y="1997"/>
                  </a:cubicBezTo>
                  <a:cubicBezTo>
                    <a:pt x="2342" y="1473"/>
                    <a:pt x="3297" y="1304"/>
                    <a:pt x="4083" y="1173"/>
                  </a:cubicBezTo>
                  <a:cubicBezTo>
                    <a:pt x="5001" y="1023"/>
                    <a:pt x="5937" y="948"/>
                    <a:pt x="6873" y="929"/>
                  </a:cubicBezTo>
                  <a:cubicBezTo>
                    <a:pt x="8765" y="892"/>
                    <a:pt x="10675" y="817"/>
                    <a:pt x="12566" y="742"/>
                  </a:cubicBezTo>
                  <a:cubicBezTo>
                    <a:pt x="16649" y="574"/>
                    <a:pt x="20712" y="480"/>
                    <a:pt x="24795" y="461"/>
                  </a:cubicBezTo>
                  <a:cubicBezTo>
                    <a:pt x="25776" y="457"/>
                    <a:pt x="26758" y="452"/>
                    <a:pt x="27741" y="452"/>
                  </a:cubicBezTo>
                  <a:close/>
                  <a:moveTo>
                    <a:pt x="26128" y="0"/>
                  </a:moveTo>
                  <a:cubicBezTo>
                    <a:pt x="22775" y="0"/>
                    <a:pt x="19421" y="57"/>
                    <a:pt x="16068" y="162"/>
                  </a:cubicBezTo>
                  <a:cubicBezTo>
                    <a:pt x="13952" y="218"/>
                    <a:pt x="11836" y="293"/>
                    <a:pt x="9720" y="386"/>
                  </a:cubicBezTo>
                  <a:cubicBezTo>
                    <a:pt x="7847" y="480"/>
                    <a:pt x="5974" y="386"/>
                    <a:pt x="4139" y="686"/>
                  </a:cubicBezTo>
                  <a:cubicBezTo>
                    <a:pt x="3278" y="817"/>
                    <a:pt x="2342" y="1004"/>
                    <a:pt x="1611" y="1473"/>
                  </a:cubicBezTo>
                  <a:cubicBezTo>
                    <a:pt x="881" y="1959"/>
                    <a:pt x="619" y="2727"/>
                    <a:pt x="488" y="3551"/>
                  </a:cubicBezTo>
                  <a:cubicBezTo>
                    <a:pt x="207" y="5574"/>
                    <a:pt x="38" y="7596"/>
                    <a:pt x="19" y="9656"/>
                  </a:cubicBezTo>
                  <a:cubicBezTo>
                    <a:pt x="1" y="10649"/>
                    <a:pt x="1" y="11660"/>
                    <a:pt x="38" y="12671"/>
                  </a:cubicBezTo>
                  <a:cubicBezTo>
                    <a:pt x="38" y="13420"/>
                    <a:pt x="169" y="14150"/>
                    <a:pt x="450" y="14843"/>
                  </a:cubicBezTo>
                  <a:cubicBezTo>
                    <a:pt x="712" y="15499"/>
                    <a:pt x="1255" y="16004"/>
                    <a:pt x="1930" y="16248"/>
                  </a:cubicBezTo>
                  <a:cubicBezTo>
                    <a:pt x="2424" y="16413"/>
                    <a:pt x="2962" y="16457"/>
                    <a:pt x="3496" y="16457"/>
                  </a:cubicBezTo>
                  <a:cubicBezTo>
                    <a:pt x="3750" y="16457"/>
                    <a:pt x="4004" y="16447"/>
                    <a:pt x="4252" y="16435"/>
                  </a:cubicBezTo>
                  <a:cubicBezTo>
                    <a:pt x="4786" y="16399"/>
                    <a:pt x="5313" y="16386"/>
                    <a:pt x="5837" y="16386"/>
                  </a:cubicBezTo>
                  <a:cubicBezTo>
                    <a:pt x="6139" y="16386"/>
                    <a:pt x="6441" y="16391"/>
                    <a:pt x="6742" y="16398"/>
                  </a:cubicBezTo>
                  <a:cubicBezTo>
                    <a:pt x="7810" y="16435"/>
                    <a:pt x="8858" y="16473"/>
                    <a:pt x="9907" y="16491"/>
                  </a:cubicBezTo>
                  <a:cubicBezTo>
                    <a:pt x="12004" y="16547"/>
                    <a:pt x="14083" y="16585"/>
                    <a:pt x="16181" y="16604"/>
                  </a:cubicBezTo>
                  <a:cubicBezTo>
                    <a:pt x="18500" y="16635"/>
                    <a:pt x="20820" y="16648"/>
                    <a:pt x="23136" y="16648"/>
                  </a:cubicBezTo>
                  <a:cubicBezTo>
                    <a:pt x="25027" y="16648"/>
                    <a:pt x="26917" y="16639"/>
                    <a:pt x="28802" y="16622"/>
                  </a:cubicBezTo>
                  <a:cubicBezTo>
                    <a:pt x="33016" y="16585"/>
                    <a:pt x="37229" y="16473"/>
                    <a:pt x="41443" y="16323"/>
                  </a:cubicBezTo>
                  <a:cubicBezTo>
                    <a:pt x="42401" y="16288"/>
                    <a:pt x="43375" y="16237"/>
                    <a:pt x="44335" y="16185"/>
                  </a:cubicBezTo>
                  <a:lnTo>
                    <a:pt x="44335" y="16185"/>
                  </a:lnTo>
                  <a:cubicBezTo>
                    <a:pt x="44361" y="16262"/>
                    <a:pt x="44427" y="16323"/>
                    <a:pt x="44533" y="16323"/>
                  </a:cubicBezTo>
                  <a:cubicBezTo>
                    <a:pt x="45338" y="16285"/>
                    <a:pt x="46199" y="16229"/>
                    <a:pt x="46817" y="15667"/>
                  </a:cubicBezTo>
                  <a:cubicBezTo>
                    <a:pt x="47435" y="15105"/>
                    <a:pt x="47566" y="14281"/>
                    <a:pt x="47641" y="13532"/>
                  </a:cubicBezTo>
                  <a:cubicBezTo>
                    <a:pt x="47829" y="11491"/>
                    <a:pt x="47847" y="9431"/>
                    <a:pt x="47679" y="7409"/>
                  </a:cubicBezTo>
                  <a:cubicBezTo>
                    <a:pt x="47585" y="6398"/>
                    <a:pt x="47454" y="5386"/>
                    <a:pt x="47304" y="4394"/>
                  </a:cubicBezTo>
                  <a:cubicBezTo>
                    <a:pt x="47154" y="3570"/>
                    <a:pt x="47079" y="2521"/>
                    <a:pt x="46462" y="1885"/>
                  </a:cubicBezTo>
                  <a:cubicBezTo>
                    <a:pt x="45918" y="1285"/>
                    <a:pt x="45057" y="1154"/>
                    <a:pt x="44289" y="1061"/>
                  </a:cubicBezTo>
                  <a:cubicBezTo>
                    <a:pt x="43278" y="911"/>
                    <a:pt x="42248" y="780"/>
                    <a:pt x="41237" y="667"/>
                  </a:cubicBezTo>
                  <a:cubicBezTo>
                    <a:pt x="39139" y="443"/>
                    <a:pt x="37061" y="237"/>
                    <a:pt x="34963" y="143"/>
                  </a:cubicBezTo>
                  <a:cubicBezTo>
                    <a:pt x="32866" y="31"/>
                    <a:pt x="30787" y="12"/>
                    <a:pt x="28709" y="12"/>
                  </a:cubicBezTo>
                  <a:cubicBezTo>
                    <a:pt x="27848" y="4"/>
                    <a:pt x="26988" y="0"/>
                    <a:pt x="2612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9" name="Google Shape;6479;p120"/>
            <p:cNvSpPr/>
            <p:nvPr/>
          </p:nvSpPr>
          <p:spPr>
            <a:xfrm>
              <a:off x="4266196" y="2337744"/>
              <a:ext cx="189689" cy="189514"/>
            </a:xfrm>
            <a:custGeom>
              <a:avLst/>
              <a:gdLst/>
              <a:ahLst/>
              <a:cxnLst/>
              <a:rect l="l" t="t" r="r" b="b"/>
              <a:pathLst>
                <a:path w="10844" h="10834" extrusionOk="0">
                  <a:moveTo>
                    <a:pt x="5416" y="388"/>
                  </a:moveTo>
                  <a:cubicBezTo>
                    <a:pt x="5445" y="388"/>
                    <a:pt x="5476" y="391"/>
                    <a:pt x="5506" y="395"/>
                  </a:cubicBezTo>
                  <a:lnTo>
                    <a:pt x="5993" y="395"/>
                  </a:lnTo>
                  <a:cubicBezTo>
                    <a:pt x="5993" y="470"/>
                    <a:pt x="5993" y="545"/>
                    <a:pt x="6012" y="601"/>
                  </a:cubicBezTo>
                  <a:cubicBezTo>
                    <a:pt x="6012" y="714"/>
                    <a:pt x="6031" y="845"/>
                    <a:pt x="6049" y="938"/>
                  </a:cubicBezTo>
                  <a:cubicBezTo>
                    <a:pt x="6068" y="1126"/>
                    <a:pt x="6087" y="1294"/>
                    <a:pt x="6106" y="1463"/>
                  </a:cubicBezTo>
                  <a:cubicBezTo>
                    <a:pt x="5993" y="1463"/>
                    <a:pt x="5900" y="1444"/>
                    <a:pt x="5787" y="1444"/>
                  </a:cubicBezTo>
                  <a:cubicBezTo>
                    <a:pt x="5726" y="1441"/>
                    <a:pt x="5665" y="1439"/>
                    <a:pt x="5604" y="1439"/>
                  </a:cubicBezTo>
                  <a:cubicBezTo>
                    <a:pt x="5310" y="1439"/>
                    <a:pt x="5018" y="1476"/>
                    <a:pt x="4739" y="1538"/>
                  </a:cubicBezTo>
                  <a:cubicBezTo>
                    <a:pt x="4794" y="1352"/>
                    <a:pt x="4831" y="1167"/>
                    <a:pt x="4868" y="982"/>
                  </a:cubicBezTo>
                  <a:lnTo>
                    <a:pt x="4868" y="982"/>
                  </a:lnTo>
                  <a:cubicBezTo>
                    <a:pt x="4869" y="986"/>
                    <a:pt x="4869" y="990"/>
                    <a:pt x="4870" y="995"/>
                  </a:cubicBezTo>
                  <a:lnTo>
                    <a:pt x="4870" y="976"/>
                  </a:lnTo>
                  <a:cubicBezTo>
                    <a:pt x="4869" y="978"/>
                    <a:pt x="4869" y="980"/>
                    <a:pt x="4868" y="982"/>
                  </a:cubicBezTo>
                  <a:lnTo>
                    <a:pt x="4868" y="982"/>
                  </a:lnTo>
                  <a:cubicBezTo>
                    <a:pt x="4842" y="646"/>
                    <a:pt x="5102" y="388"/>
                    <a:pt x="5416" y="388"/>
                  </a:cubicBezTo>
                  <a:close/>
                  <a:moveTo>
                    <a:pt x="8989" y="1388"/>
                  </a:moveTo>
                  <a:lnTo>
                    <a:pt x="9383" y="1762"/>
                  </a:lnTo>
                  <a:cubicBezTo>
                    <a:pt x="9458" y="1819"/>
                    <a:pt x="9533" y="1875"/>
                    <a:pt x="9607" y="1950"/>
                  </a:cubicBezTo>
                  <a:lnTo>
                    <a:pt x="9607" y="1968"/>
                  </a:lnTo>
                  <a:cubicBezTo>
                    <a:pt x="9589" y="1987"/>
                    <a:pt x="9570" y="2006"/>
                    <a:pt x="9551" y="2025"/>
                  </a:cubicBezTo>
                  <a:lnTo>
                    <a:pt x="9458" y="2156"/>
                  </a:lnTo>
                  <a:cubicBezTo>
                    <a:pt x="9308" y="2343"/>
                    <a:pt x="9177" y="2530"/>
                    <a:pt x="9046" y="2717"/>
                  </a:cubicBezTo>
                  <a:lnTo>
                    <a:pt x="8858" y="2980"/>
                  </a:lnTo>
                  <a:cubicBezTo>
                    <a:pt x="8821" y="3036"/>
                    <a:pt x="8783" y="3092"/>
                    <a:pt x="8746" y="3148"/>
                  </a:cubicBezTo>
                  <a:cubicBezTo>
                    <a:pt x="8652" y="2998"/>
                    <a:pt x="8540" y="2849"/>
                    <a:pt x="8428" y="2717"/>
                  </a:cubicBezTo>
                  <a:cubicBezTo>
                    <a:pt x="8259" y="2511"/>
                    <a:pt x="8072" y="2343"/>
                    <a:pt x="7866" y="2174"/>
                  </a:cubicBezTo>
                  <a:cubicBezTo>
                    <a:pt x="8259" y="1931"/>
                    <a:pt x="8615" y="1650"/>
                    <a:pt x="8989" y="1388"/>
                  </a:cubicBezTo>
                  <a:close/>
                  <a:moveTo>
                    <a:pt x="2193" y="1505"/>
                  </a:moveTo>
                  <a:cubicBezTo>
                    <a:pt x="2223" y="1519"/>
                    <a:pt x="2251" y="1560"/>
                    <a:pt x="2267" y="1575"/>
                  </a:cubicBezTo>
                  <a:lnTo>
                    <a:pt x="2416" y="1669"/>
                  </a:lnTo>
                  <a:cubicBezTo>
                    <a:pt x="2585" y="1800"/>
                    <a:pt x="2772" y="1950"/>
                    <a:pt x="2960" y="2081"/>
                  </a:cubicBezTo>
                  <a:lnTo>
                    <a:pt x="3222" y="2249"/>
                  </a:lnTo>
                  <a:lnTo>
                    <a:pt x="3297" y="2305"/>
                  </a:lnTo>
                  <a:cubicBezTo>
                    <a:pt x="2960" y="2605"/>
                    <a:pt x="2679" y="2980"/>
                    <a:pt x="2473" y="3392"/>
                  </a:cubicBezTo>
                  <a:cubicBezTo>
                    <a:pt x="2210" y="2961"/>
                    <a:pt x="1930" y="2530"/>
                    <a:pt x="1630" y="2118"/>
                  </a:cubicBezTo>
                  <a:cubicBezTo>
                    <a:pt x="1761" y="1987"/>
                    <a:pt x="1892" y="1837"/>
                    <a:pt x="2004" y="1706"/>
                  </a:cubicBezTo>
                  <a:lnTo>
                    <a:pt x="2136" y="1575"/>
                  </a:lnTo>
                  <a:cubicBezTo>
                    <a:pt x="2150" y="1546"/>
                    <a:pt x="2200" y="1516"/>
                    <a:pt x="2193" y="1505"/>
                  </a:cubicBezTo>
                  <a:close/>
                  <a:moveTo>
                    <a:pt x="2023" y="4684"/>
                  </a:moveTo>
                  <a:cubicBezTo>
                    <a:pt x="1930" y="5152"/>
                    <a:pt x="1911" y="5620"/>
                    <a:pt x="1967" y="6069"/>
                  </a:cubicBezTo>
                  <a:cubicBezTo>
                    <a:pt x="1461" y="5957"/>
                    <a:pt x="937" y="5864"/>
                    <a:pt x="431" y="5770"/>
                  </a:cubicBezTo>
                  <a:cubicBezTo>
                    <a:pt x="413" y="5508"/>
                    <a:pt x="394" y="5227"/>
                    <a:pt x="394" y="4965"/>
                  </a:cubicBezTo>
                  <a:lnTo>
                    <a:pt x="394" y="4927"/>
                  </a:lnTo>
                  <a:lnTo>
                    <a:pt x="431" y="4927"/>
                  </a:lnTo>
                  <a:cubicBezTo>
                    <a:pt x="469" y="4927"/>
                    <a:pt x="525" y="4927"/>
                    <a:pt x="562" y="4908"/>
                  </a:cubicBezTo>
                  <a:lnTo>
                    <a:pt x="918" y="4871"/>
                  </a:lnTo>
                  <a:cubicBezTo>
                    <a:pt x="1162" y="4834"/>
                    <a:pt x="1405" y="4796"/>
                    <a:pt x="1649" y="4759"/>
                  </a:cubicBezTo>
                  <a:lnTo>
                    <a:pt x="2004" y="4684"/>
                  </a:lnTo>
                  <a:close/>
                  <a:moveTo>
                    <a:pt x="9345" y="4759"/>
                  </a:moveTo>
                  <a:cubicBezTo>
                    <a:pt x="9514" y="4796"/>
                    <a:pt x="9701" y="4834"/>
                    <a:pt x="9870" y="4852"/>
                  </a:cubicBezTo>
                  <a:cubicBezTo>
                    <a:pt x="9888" y="4850"/>
                    <a:pt x="9906" y="4849"/>
                    <a:pt x="9924" y="4849"/>
                  </a:cubicBezTo>
                  <a:cubicBezTo>
                    <a:pt x="10255" y="4849"/>
                    <a:pt x="10521" y="5170"/>
                    <a:pt x="10450" y="5508"/>
                  </a:cubicBezTo>
                  <a:cubicBezTo>
                    <a:pt x="10469" y="5658"/>
                    <a:pt x="10469" y="5807"/>
                    <a:pt x="10450" y="5976"/>
                  </a:cubicBezTo>
                  <a:lnTo>
                    <a:pt x="10244" y="5995"/>
                  </a:lnTo>
                  <a:lnTo>
                    <a:pt x="9907" y="6032"/>
                  </a:lnTo>
                  <a:cubicBezTo>
                    <a:pt x="9682" y="6069"/>
                    <a:pt x="9458" y="6088"/>
                    <a:pt x="9252" y="6126"/>
                  </a:cubicBezTo>
                  <a:cubicBezTo>
                    <a:pt x="9364" y="5676"/>
                    <a:pt x="9401" y="5208"/>
                    <a:pt x="9345" y="4759"/>
                  </a:cubicBezTo>
                  <a:close/>
                  <a:moveTo>
                    <a:pt x="5648" y="2841"/>
                  </a:moveTo>
                  <a:cubicBezTo>
                    <a:pt x="6060" y="2841"/>
                    <a:pt x="6476" y="2952"/>
                    <a:pt x="6836" y="3148"/>
                  </a:cubicBezTo>
                  <a:cubicBezTo>
                    <a:pt x="7061" y="3261"/>
                    <a:pt x="7248" y="3392"/>
                    <a:pt x="7435" y="3560"/>
                  </a:cubicBezTo>
                  <a:cubicBezTo>
                    <a:pt x="7566" y="3710"/>
                    <a:pt x="7697" y="3860"/>
                    <a:pt x="7810" y="4028"/>
                  </a:cubicBezTo>
                  <a:cubicBezTo>
                    <a:pt x="7791" y="4066"/>
                    <a:pt x="7791" y="4141"/>
                    <a:pt x="7810" y="4178"/>
                  </a:cubicBezTo>
                  <a:cubicBezTo>
                    <a:pt x="8203" y="5152"/>
                    <a:pt x="7978" y="6257"/>
                    <a:pt x="7267" y="7006"/>
                  </a:cubicBezTo>
                  <a:cubicBezTo>
                    <a:pt x="6802" y="7503"/>
                    <a:pt x="6169" y="7757"/>
                    <a:pt x="5530" y="7757"/>
                  </a:cubicBezTo>
                  <a:cubicBezTo>
                    <a:pt x="5061" y="7757"/>
                    <a:pt x="4589" y="7620"/>
                    <a:pt x="4177" y="7343"/>
                  </a:cubicBezTo>
                  <a:cubicBezTo>
                    <a:pt x="3259" y="6687"/>
                    <a:pt x="3165" y="5470"/>
                    <a:pt x="3503" y="4459"/>
                  </a:cubicBezTo>
                  <a:cubicBezTo>
                    <a:pt x="3634" y="3972"/>
                    <a:pt x="3915" y="3560"/>
                    <a:pt x="4308" y="3261"/>
                  </a:cubicBezTo>
                  <a:cubicBezTo>
                    <a:pt x="4645" y="3017"/>
                    <a:pt x="5057" y="2867"/>
                    <a:pt x="5469" y="2849"/>
                  </a:cubicBezTo>
                  <a:cubicBezTo>
                    <a:pt x="5528" y="2844"/>
                    <a:pt x="5588" y="2841"/>
                    <a:pt x="5648" y="2841"/>
                  </a:cubicBezTo>
                  <a:close/>
                  <a:moveTo>
                    <a:pt x="5639" y="2454"/>
                  </a:moveTo>
                  <a:cubicBezTo>
                    <a:pt x="4608" y="2454"/>
                    <a:pt x="3677" y="3064"/>
                    <a:pt x="3259" y="4010"/>
                  </a:cubicBezTo>
                  <a:cubicBezTo>
                    <a:pt x="2754" y="5114"/>
                    <a:pt x="2772" y="6556"/>
                    <a:pt x="3690" y="7437"/>
                  </a:cubicBezTo>
                  <a:cubicBezTo>
                    <a:pt x="4210" y="7918"/>
                    <a:pt x="4874" y="8157"/>
                    <a:pt x="5540" y="8157"/>
                  </a:cubicBezTo>
                  <a:cubicBezTo>
                    <a:pt x="6144" y="8157"/>
                    <a:pt x="6749" y="7960"/>
                    <a:pt x="7248" y="7568"/>
                  </a:cubicBezTo>
                  <a:cubicBezTo>
                    <a:pt x="8297" y="6762"/>
                    <a:pt x="8746" y="5189"/>
                    <a:pt x="8128" y="3991"/>
                  </a:cubicBezTo>
                  <a:cubicBezTo>
                    <a:pt x="8109" y="3953"/>
                    <a:pt x="8072" y="3916"/>
                    <a:pt x="8016" y="3916"/>
                  </a:cubicBezTo>
                  <a:cubicBezTo>
                    <a:pt x="7941" y="3729"/>
                    <a:pt x="7828" y="3541"/>
                    <a:pt x="7697" y="3392"/>
                  </a:cubicBezTo>
                  <a:cubicBezTo>
                    <a:pt x="7529" y="3204"/>
                    <a:pt x="7342" y="3036"/>
                    <a:pt x="7136" y="2905"/>
                  </a:cubicBezTo>
                  <a:cubicBezTo>
                    <a:pt x="6724" y="2624"/>
                    <a:pt x="6237" y="2474"/>
                    <a:pt x="5731" y="2455"/>
                  </a:cubicBezTo>
                  <a:cubicBezTo>
                    <a:pt x="5700" y="2454"/>
                    <a:pt x="5670" y="2454"/>
                    <a:pt x="5639" y="2454"/>
                  </a:cubicBezTo>
                  <a:close/>
                  <a:moveTo>
                    <a:pt x="5646" y="1827"/>
                  </a:moveTo>
                  <a:cubicBezTo>
                    <a:pt x="6763" y="1827"/>
                    <a:pt x="7808" y="2361"/>
                    <a:pt x="8484" y="3279"/>
                  </a:cubicBezTo>
                  <a:cubicBezTo>
                    <a:pt x="8540" y="3373"/>
                    <a:pt x="8615" y="3467"/>
                    <a:pt x="8671" y="3541"/>
                  </a:cubicBezTo>
                  <a:cubicBezTo>
                    <a:pt x="8652" y="3598"/>
                    <a:pt x="8652" y="3654"/>
                    <a:pt x="8671" y="3710"/>
                  </a:cubicBezTo>
                  <a:cubicBezTo>
                    <a:pt x="9233" y="5077"/>
                    <a:pt x="8952" y="6631"/>
                    <a:pt x="7960" y="7699"/>
                  </a:cubicBezTo>
                  <a:lnTo>
                    <a:pt x="7941" y="7699"/>
                  </a:lnTo>
                  <a:cubicBezTo>
                    <a:pt x="7398" y="8279"/>
                    <a:pt x="6649" y="8654"/>
                    <a:pt x="5843" y="8766"/>
                  </a:cubicBezTo>
                  <a:cubicBezTo>
                    <a:pt x="5702" y="8786"/>
                    <a:pt x="5559" y="8796"/>
                    <a:pt x="5417" y="8796"/>
                  </a:cubicBezTo>
                  <a:cubicBezTo>
                    <a:pt x="4771" y="8796"/>
                    <a:pt x="4133" y="8591"/>
                    <a:pt x="3596" y="8223"/>
                  </a:cubicBezTo>
                  <a:cubicBezTo>
                    <a:pt x="2978" y="7774"/>
                    <a:pt x="2566" y="7137"/>
                    <a:pt x="2416" y="6388"/>
                  </a:cubicBezTo>
                  <a:cubicBezTo>
                    <a:pt x="2267" y="5639"/>
                    <a:pt x="2342" y="4852"/>
                    <a:pt x="2585" y="4122"/>
                  </a:cubicBezTo>
                  <a:cubicBezTo>
                    <a:pt x="2791" y="3448"/>
                    <a:pt x="3184" y="2867"/>
                    <a:pt x="3727" y="2437"/>
                  </a:cubicBezTo>
                  <a:cubicBezTo>
                    <a:pt x="4214" y="2081"/>
                    <a:pt x="4776" y="1875"/>
                    <a:pt x="5375" y="1837"/>
                  </a:cubicBezTo>
                  <a:cubicBezTo>
                    <a:pt x="5466" y="1830"/>
                    <a:pt x="5556" y="1827"/>
                    <a:pt x="5646" y="1827"/>
                  </a:cubicBezTo>
                  <a:close/>
                  <a:moveTo>
                    <a:pt x="2416" y="7511"/>
                  </a:moveTo>
                  <a:cubicBezTo>
                    <a:pt x="2548" y="7755"/>
                    <a:pt x="2735" y="7980"/>
                    <a:pt x="2941" y="8186"/>
                  </a:cubicBezTo>
                  <a:cubicBezTo>
                    <a:pt x="3053" y="8298"/>
                    <a:pt x="3165" y="8392"/>
                    <a:pt x="3297" y="8485"/>
                  </a:cubicBezTo>
                  <a:lnTo>
                    <a:pt x="3016" y="8672"/>
                  </a:lnTo>
                  <a:cubicBezTo>
                    <a:pt x="2891" y="8761"/>
                    <a:pt x="2717" y="8917"/>
                    <a:pt x="2539" y="8917"/>
                  </a:cubicBezTo>
                  <a:cubicBezTo>
                    <a:pt x="2529" y="8917"/>
                    <a:pt x="2520" y="8917"/>
                    <a:pt x="2510" y="8916"/>
                  </a:cubicBezTo>
                  <a:cubicBezTo>
                    <a:pt x="2342" y="8860"/>
                    <a:pt x="2173" y="8766"/>
                    <a:pt x="2042" y="8635"/>
                  </a:cubicBezTo>
                  <a:cubicBezTo>
                    <a:pt x="1948" y="8541"/>
                    <a:pt x="1836" y="8429"/>
                    <a:pt x="1761" y="8335"/>
                  </a:cubicBezTo>
                  <a:cubicBezTo>
                    <a:pt x="1855" y="8186"/>
                    <a:pt x="1986" y="8036"/>
                    <a:pt x="2098" y="7905"/>
                  </a:cubicBezTo>
                  <a:lnTo>
                    <a:pt x="2416" y="7511"/>
                  </a:lnTo>
                  <a:close/>
                  <a:moveTo>
                    <a:pt x="8596" y="7549"/>
                  </a:moveTo>
                  <a:cubicBezTo>
                    <a:pt x="8671" y="7736"/>
                    <a:pt x="8783" y="7923"/>
                    <a:pt x="8915" y="8092"/>
                  </a:cubicBezTo>
                  <a:lnTo>
                    <a:pt x="8915" y="8111"/>
                  </a:lnTo>
                  <a:cubicBezTo>
                    <a:pt x="9008" y="8242"/>
                    <a:pt x="9177" y="8429"/>
                    <a:pt x="9139" y="8598"/>
                  </a:cubicBezTo>
                  <a:cubicBezTo>
                    <a:pt x="9102" y="8785"/>
                    <a:pt x="9008" y="8935"/>
                    <a:pt x="8877" y="9066"/>
                  </a:cubicBezTo>
                  <a:cubicBezTo>
                    <a:pt x="8783" y="9178"/>
                    <a:pt x="8671" y="9272"/>
                    <a:pt x="8559" y="9365"/>
                  </a:cubicBezTo>
                  <a:cubicBezTo>
                    <a:pt x="8428" y="9253"/>
                    <a:pt x="8278" y="9122"/>
                    <a:pt x="8147" y="9010"/>
                  </a:cubicBezTo>
                  <a:cubicBezTo>
                    <a:pt x="7960" y="8878"/>
                    <a:pt x="7791" y="8729"/>
                    <a:pt x="7604" y="8598"/>
                  </a:cubicBezTo>
                  <a:cubicBezTo>
                    <a:pt x="7585" y="8579"/>
                    <a:pt x="7548" y="8560"/>
                    <a:pt x="7529" y="8560"/>
                  </a:cubicBezTo>
                  <a:cubicBezTo>
                    <a:pt x="7622" y="8504"/>
                    <a:pt x="7716" y="8448"/>
                    <a:pt x="7791" y="8373"/>
                  </a:cubicBezTo>
                  <a:cubicBezTo>
                    <a:pt x="8091" y="8129"/>
                    <a:pt x="8372" y="7867"/>
                    <a:pt x="8596" y="7549"/>
                  </a:cubicBezTo>
                  <a:close/>
                  <a:moveTo>
                    <a:pt x="4720" y="9122"/>
                  </a:moveTo>
                  <a:lnTo>
                    <a:pt x="4720" y="9122"/>
                  </a:lnTo>
                  <a:cubicBezTo>
                    <a:pt x="4888" y="9159"/>
                    <a:pt x="5057" y="9178"/>
                    <a:pt x="5225" y="9178"/>
                  </a:cubicBezTo>
                  <a:cubicBezTo>
                    <a:pt x="5296" y="9183"/>
                    <a:pt x="5366" y="9185"/>
                    <a:pt x="5436" y="9185"/>
                  </a:cubicBezTo>
                  <a:cubicBezTo>
                    <a:pt x="5628" y="9185"/>
                    <a:pt x="5820" y="9168"/>
                    <a:pt x="6012" y="9141"/>
                  </a:cubicBezTo>
                  <a:lnTo>
                    <a:pt x="6012" y="9141"/>
                  </a:lnTo>
                  <a:cubicBezTo>
                    <a:pt x="5918" y="9553"/>
                    <a:pt x="5843" y="9983"/>
                    <a:pt x="5787" y="10414"/>
                  </a:cubicBezTo>
                  <a:lnTo>
                    <a:pt x="5768" y="10433"/>
                  </a:lnTo>
                  <a:lnTo>
                    <a:pt x="5244" y="10452"/>
                  </a:lnTo>
                  <a:lnTo>
                    <a:pt x="4945" y="10452"/>
                  </a:lnTo>
                  <a:cubicBezTo>
                    <a:pt x="4945" y="10414"/>
                    <a:pt x="4926" y="10358"/>
                    <a:pt x="4926" y="10302"/>
                  </a:cubicBezTo>
                  <a:cubicBezTo>
                    <a:pt x="4888" y="10058"/>
                    <a:pt x="4851" y="9834"/>
                    <a:pt x="4813" y="9609"/>
                  </a:cubicBezTo>
                  <a:cubicBezTo>
                    <a:pt x="4795" y="9496"/>
                    <a:pt x="4776" y="9403"/>
                    <a:pt x="4757" y="9290"/>
                  </a:cubicBezTo>
                  <a:cubicBezTo>
                    <a:pt x="4757" y="9234"/>
                    <a:pt x="4739" y="9178"/>
                    <a:pt x="4720" y="9122"/>
                  </a:cubicBezTo>
                  <a:close/>
                  <a:moveTo>
                    <a:pt x="5699" y="0"/>
                  </a:moveTo>
                  <a:cubicBezTo>
                    <a:pt x="5601" y="0"/>
                    <a:pt x="5506" y="7"/>
                    <a:pt x="5413" y="21"/>
                  </a:cubicBezTo>
                  <a:cubicBezTo>
                    <a:pt x="5169" y="40"/>
                    <a:pt x="4945" y="114"/>
                    <a:pt x="4739" y="264"/>
                  </a:cubicBezTo>
                  <a:cubicBezTo>
                    <a:pt x="4589" y="414"/>
                    <a:pt x="4514" y="620"/>
                    <a:pt x="4514" y="845"/>
                  </a:cubicBezTo>
                  <a:cubicBezTo>
                    <a:pt x="4458" y="1088"/>
                    <a:pt x="4439" y="1350"/>
                    <a:pt x="4439" y="1613"/>
                  </a:cubicBezTo>
                  <a:cubicBezTo>
                    <a:pt x="4233" y="1687"/>
                    <a:pt x="4027" y="1762"/>
                    <a:pt x="3840" y="1875"/>
                  </a:cubicBezTo>
                  <a:cubicBezTo>
                    <a:pt x="3727" y="1950"/>
                    <a:pt x="3615" y="2025"/>
                    <a:pt x="3503" y="2099"/>
                  </a:cubicBezTo>
                  <a:cubicBezTo>
                    <a:pt x="3446" y="2062"/>
                    <a:pt x="3390" y="2006"/>
                    <a:pt x="3334" y="1968"/>
                  </a:cubicBezTo>
                  <a:lnTo>
                    <a:pt x="3053" y="1744"/>
                  </a:lnTo>
                  <a:cubicBezTo>
                    <a:pt x="2828" y="1575"/>
                    <a:pt x="2622" y="1407"/>
                    <a:pt x="2416" y="1238"/>
                  </a:cubicBezTo>
                  <a:cubicBezTo>
                    <a:pt x="2339" y="1176"/>
                    <a:pt x="2248" y="1140"/>
                    <a:pt x="2145" y="1140"/>
                  </a:cubicBezTo>
                  <a:cubicBezTo>
                    <a:pt x="2124" y="1140"/>
                    <a:pt x="2102" y="1141"/>
                    <a:pt x="2079" y="1144"/>
                  </a:cubicBezTo>
                  <a:cubicBezTo>
                    <a:pt x="1986" y="1182"/>
                    <a:pt x="1892" y="1257"/>
                    <a:pt x="1817" y="1350"/>
                  </a:cubicBezTo>
                  <a:cubicBezTo>
                    <a:pt x="1630" y="1556"/>
                    <a:pt x="1443" y="1781"/>
                    <a:pt x="1237" y="1987"/>
                  </a:cubicBezTo>
                  <a:cubicBezTo>
                    <a:pt x="1180" y="2043"/>
                    <a:pt x="1162" y="2137"/>
                    <a:pt x="1218" y="2212"/>
                  </a:cubicBezTo>
                  <a:cubicBezTo>
                    <a:pt x="1574" y="2717"/>
                    <a:pt x="1892" y="3261"/>
                    <a:pt x="2267" y="3766"/>
                  </a:cubicBezTo>
                  <a:cubicBezTo>
                    <a:pt x="2192" y="3953"/>
                    <a:pt x="2117" y="4159"/>
                    <a:pt x="2061" y="4365"/>
                  </a:cubicBezTo>
                  <a:lnTo>
                    <a:pt x="1873" y="4384"/>
                  </a:lnTo>
                  <a:lnTo>
                    <a:pt x="1499" y="4422"/>
                  </a:lnTo>
                  <a:cubicBezTo>
                    <a:pt x="1218" y="4459"/>
                    <a:pt x="937" y="4496"/>
                    <a:pt x="656" y="4534"/>
                  </a:cubicBezTo>
                  <a:cubicBezTo>
                    <a:pt x="375" y="4571"/>
                    <a:pt x="38" y="4553"/>
                    <a:pt x="1" y="4890"/>
                  </a:cubicBezTo>
                  <a:cubicBezTo>
                    <a:pt x="1" y="5040"/>
                    <a:pt x="1" y="5208"/>
                    <a:pt x="19" y="5377"/>
                  </a:cubicBezTo>
                  <a:lnTo>
                    <a:pt x="38" y="5920"/>
                  </a:lnTo>
                  <a:cubicBezTo>
                    <a:pt x="38" y="6013"/>
                    <a:pt x="94" y="6069"/>
                    <a:pt x="169" y="6107"/>
                  </a:cubicBezTo>
                  <a:cubicBezTo>
                    <a:pt x="787" y="6219"/>
                    <a:pt x="1386" y="6369"/>
                    <a:pt x="1986" y="6444"/>
                  </a:cubicBezTo>
                  <a:cubicBezTo>
                    <a:pt x="2042" y="6687"/>
                    <a:pt x="2098" y="6893"/>
                    <a:pt x="2192" y="7118"/>
                  </a:cubicBezTo>
                  <a:cubicBezTo>
                    <a:pt x="2042" y="7287"/>
                    <a:pt x="1911" y="7474"/>
                    <a:pt x="1761" y="7661"/>
                  </a:cubicBezTo>
                  <a:cubicBezTo>
                    <a:pt x="1630" y="7849"/>
                    <a:pt x="1499" y="8036"/>
                    <a:pt x="1349" y="8204"/>
                  </a:cubicBezTo>
                  <a:cubicBezTo>
                    <a:pt x="1293" y="8261"/>
                    <a:pt x="1274" y="8354"/>
                    <a:pt x="1330" y="8429"/>
                  </a:cubicBezTo>
                  <a:cubicBezTo>
                    <a:pt x="1461" y="8616"/>
                    <a:pt x="1611" y="8785"/>
                    <a:pt x="1798" y="8935"/>
                  </a:cubicBezTo>
                  <a:cubicBezTo>
                    <a:pt x="1967" y="9103"/>
                    <a:pt x="2173" y="9216"/>
                    <a:pt x="2416" y="9290"/>
                  </a:cubicBezTo>
                  <a:cubicBezTo>
                    <a:pt x="2435" y="9292"/>
                    <a:pt x="2455" y="9293"/>
                    <a:pt x="2474" y="9293"/>
                  </a:cubicBezTo>
                  <a:cubicBezTo>
                    <a:pt x="2682" y="9293"/>
                    <a:pt x="2899" y="9201"/>
                    <a:pt x="3053" y="9047"/>
                  </a:cubicBezTo>
                  <a:cubicBezTo>
                    <a:pt x="3222" y="8916"/>
                    <a:pt x="3390" y="8822"/>
                    <a:pt x="3521" y="8672"/>
                  </a:cubicBezTo>
                  <a:cubicBezTo>
                    <a:pt x="3783" y="8822"/>
                    <a:pt x="4083" y="8953"/>
                    <a:pt x="4383" y="9047"/>
                  </a:cubicBezTo>
                  <a:cubicBezTo>
                    <a:pt x="4383" y="9159"/>
                    <a:pt x="4383" y="9253"/>
                    <a:pt x="4401" y="9365"/>
                  </a:cubicBezTo>
                  <a:cubicBezTo>
                    <a:pt x="4401" y="9478"/>
                    <a:pt x="4439" y="9609"/>
                    <a:pt x="4439" y="9740"/>
                  </a:cubicBezTo>
                  <a:cubicBezTo>
                    <a:pt x="4476" y="10002"/>
                    <a:pt x="4514" y="10264"/>
                    <a:pt x="4551" y="10526"/>
                  </a:cubicBezTo>
                  <a:cubicBezTo>
                    <a:pt x="4570" y="10658"/>
                    <a:pt x="4645" y="10751"/>
                    <a:pt x="4757" y="10807"/>
                  </a:cubicBezTo>
                  <a:cubicBezTo>
                    <a:pt x="4837" y="10821"/>
                    <a:pt x="4916" y="10834"/>
                    <a:pt x="5002" y="10834"/>
                  </a:cubicBezTo>
                  <a:cubicBezTo>
                    <a:pt x="5038" y="10834"/>
                    <a:pt x="5075" y="10832"/>
                    <a:pt x="5113" y="10826"/>
                  </a:cubicBezTo>
                  <a:lnTo>
                    <a:pt x="5900" y="10789"/>
                  </a:lnTo>
                  <a:cubicBezTo>
                    <a:pt x="5974" y="10789"/>
                    <a:pt x="6049" y="10732"/>
                    <a:pt x="6068" y="10658"/>
                  </a:cubicBezTo>
                  <a:cubicBezTo>
                    <a:pt x="6162" y="10114"/>
                    <a:pt x="6274" y="9590"/>
                    <a:pt x="6349" y="9066"/>
                  </a:cubicBezTo>
                  <a:cubicBezTo>
                    <a:pt x="6667" y="8972"/>
                    <a:pt x="6986" y="8841"/>
                    <a:pt x="7285" y="8672"/>
                  </a:cubicBezTo>
                  <a:lnTo>
                    <a:pt x="7285" y="8672"/>
                  </a:lnTo>
                  <a:cubicBezTo>
                    <a:pt x="7248" y="8747"/>
                    <a:pt x="7248" y="8841"/>
                    <a:pt x="7323" y="8897"/>
                  </a:cubicBezTo>
                  <a:cubicBezTo>
                    <a:pt x="7491" y="9047"/>
                    <a:pt x="7679" y="9178"/>
                    <a:pt x="7866" y="9309"/>
                  </a:cubicBezTo>
                  <a:cubicBezTo>
                    <a:pt x="8053" y="9459"/>
                    <a:pt x="8240" y="9571"/>
                    <a:pt x="8409" y="9740"/>
                  </a:cubicBezTo>
                  <a:cubicBezTo>
                    <a:pt x="8440" y="9771"/>
                    <a:pt x="8482" y="9785"/>
                    <a:pt x="8526" y="9785"/>
                  </a:cubicBezTo>
                  <a:cubicBezTo>
                    <a:pt x="8563" y="9785"/>
                    <a:pt x="8600" y="9775"/>
                    <a:pt x="8634" y="9759"/>
                  </a:cubicBezTo>
                  <a:cubicBezTo>
                    <a:pt x="8821" y="9628"/>
                    <a:pt x="8989" y="9478"/>
                    <a:pt x="9139" y="9290"/>
                  </a:cubicBezTo>
                  <a:cubicBezTo>
                    <a:pt x="9308" y="9122"/>
                    <a:pt x="9420" y="8897"/>
                    <a:pt x="9495" y="8672"/>
                  </a:cubicBezTo>
                  <a:cubicBezTo>
                    <a:pt x="9514" y="8429"/>
                    <a:pt x="9420" y="8204"/>
                    <a:pt x="9252" y="8036"/>
                  </a:cubicBezTo>
                  <a:cubicBezTo>
                    <a:pt x="9102" y="7811"/>
                    <a:pt x="8933" y="7605"/>
                    <a:pt x="8746" y="7437"/>
                  </a:cubicBezTo>
                  <a:cubicBezTo>
                    <a:pt x="8727" y="7418"/>
                    <a:pt x="8690" y="7399"/>
                    <a:pt x="8652" y="7399"/>
                  </a:cubicBezTo>
                  <a:cubicBezTo>
                    <a:pt x="8840" y="7118"/>
                    <a:pt x="9008" y="6800"/>
                    <a:pt x="9121" y="6463"/>
                  </a:cubicBezTo>
                  <a:cubicBezTo>
                    <a:pt x="9158" y="6500"/>
                    <a:pt x="9195" y="6519"/>
                    <a:pt x="9233" y="6519"/>
                  </a:cubicBezTo>
                  <a:cubicBezTo>
                    <a:pt x="9476" y="6481"/>
                    <a:pt x="9682" y="6444"/>
                    <a:pt x="9926" y="6425"/>
                  </a:cubicBezTo>
                  <a:lnTo>
                    <a:pt x="10244" y="6388"/>
                  </a:lnTo>
                  <a:cubicBezTo>
                    <a:pt x="10357" y="6369"/>
                    <a:pt x="10469" y="6332"/>
                    <a:pt x="10600" y="6332"/>
                  </a:cubicBezTo>
                  <a:cubicBezTo>
                    <a:pt x="10675" y="6332"/>
                    <a:pt x="10750" y="6275"/>
                    <a:pt x="10787" y="6201"/>
                  </a:cubicBezTo>
                  <a:cubicBezTo>
                    <a:pt x="10843" y="5938"/>
                    <a:pt x="10843" y="5695"/>
                    <a:pt x="10825" y="5433"/>
                  </a:cubicBezTo>
                  <a:cubicBezTo>
                    <a:pt x="10806" y="5189"/>
                    <a:pt x="10731" y="4946"/>
                    <a:pt x="10600" y="4759"/>
                  </a:cubicBezTo>
                  <a:cubicBezTo>
                    <a:pt x="10431" y="4609"/>
                    <a:pt x="10225" y="4534"/>
                    <a:pt x="10001" y="4534"/>
                  </a:cubicBezTo>
                  <a:cubicBezTo>
                    <a:pt x="9776" y="4478"/>
                    <a:pt x="9533" y="4459"/>
                    <a:pt x="9308" y="4459"/>
                  </a:cubicBezTo>
                  <a:cubicBezTo>
                    <a:pt x="9289" y="4328"/>
                    <a:pt x="9252" y="4197"/>
                    <a:pt x="9214" y="4084"/>
                  </a:cubicBezTo>
                  <a:cubicBezTo>
                    <a:pt x="9158" y="3897"/>
                    <a:pt x="9083" y="3710"/>
                    <a:pt x="9008" y="3523"/>
                  </a:cubicBezTo>
                  <a:cubicBezTo>
                    <a:pt x="8971" y="3485"/>
                    <a:pt x="8933" y="3448"/>
                    <a:pt x="8877" y="3448"/>
                  </a:cubicBezTo>
                  <a:lnTo>
                    <a:pt x="8858" y="3410"/>
                  </a:lnTo>
                  <a:cubicBezTo>
                    <a:pt x="8971" y="3335"/>
                    <a:pt x="9046" y="3242"/>
                    <a:pt x="9121" y="3129"/>
                  </a:cubicBezTo>
                  <a:lnTo>
                    <a:pt x="9364" y="2830"/>
                  </a:lnTo>
                  <a:cubicBezTo>
                    <a:pt x="9533" y="2624"/>
                    <a:pt x="9701" y="2418"/>
                    <a:pt x="9851" y="2193"/>
                  </a:cubicBezTo>
                  <a:cubicBezTo>
                    <a:pt x="9926" y="2099"/>
                    <a:pt x="9963" y="1968"/>
                    <a:pt x="9945" y="1856"/>
                  </a:cubicBezTo>
                  <a:cubicBezTo>
                    <a:pt x="9888" y="1744"/>
                    <a:pt x="9813" y="1650"/>
                    <a:pt x="9701" y="1575"/>
                  </a:cubicBezTo>
                  <a:cubicBezTo>
                    <a:pt x="9495" y="1407"/>
                    <a:pt x="9308" y="1219"/>
                    <a:pt x="9102" y="1032"/>
                  </a:cubicBezTo>
                  <a:cubicBezTo>
                    <a:pt x="9066" y="996"/>
                    <a:pt x="9014" y="975"/>
                    <a:pt x="8961" y="975"/>
                  </a:cubicBezTo>
                  <a:cubicBezTo>
                    <a:pt x="8933" y="975"/>
                    <a:pt x="8904" y="981"/>
                    <a:pt x="8877" y="995"/>
                  </a:cubicBezTo>
                  <a:cubicBezTo>
                    <a:pt x="8409" y="1313"/>
                    <a:pt x="7941" y="1631"/>
                    <a:pt x="7510" y="1968"/>
                  </a:cubicBezTo>
                  <a:cubicBezTo>
                    <a:pt x="7192" y="1781"/>
                    <a:pt x="6836" y="1631"/>
                    <a:pt x="6480" y="1538"/>
                  </a:cubicBezTo>
                  <a:cubicBezTo>
                    <a:pt x="6461" y="1332"/>
                    <a:pt x="6424" y="1126"/>
                    <a:pt x="6405" y="901"/>
                  </a:cubicBezTo>
                  <a:lnTo>
                    <a:pt x="6349" y="583"/>
                  </a:lnTo>
                  <a:cubicBezTo>
                    <a:pt x="6330" y="470"/>
                    <a:pt x="6312" y="358"/>
                    <a:pt x="6312" y="227"/>
                  </a:cubicBezTo>
                  <a:cubicBezTo>
                    <a:pt x="6312" y="152"/>
                    <a:pt x="6255" y="77"/>
                    <a:pt x="6180" y="40"/>
                  </a:cubicBezTo>
                  <a:cubicBezTo>
                    <a:pt x="6018" y="16"/>
                    <a:pt x="5856" y="0"/>
                    <a:pt x="56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0" name="Google Shape;6480;p120"/>
            <p:cNvSpPr/>
            <p:nvPr/>
          </p:nvSpPr>
          <p:spPr>
            <a:xfrm>
              <a:off x="4584593" y="2285931"/>
              <a:ext cx="477633" cy="288032"/>
            </a:xfrm>
            <a:custGeom>
              <a:avLst/>
              <a:gdLst/>
              <a:ahLst/>
              <a:cxnLst/>
              <a:rect l="l" t="t" r="r" b="b"/>
              <a:pathLst>
                <a:path w="27305" h="16466" extrusionOk="0">
                  <a:moveTo>
                    <a:pt x="18221" y="1"/>
                  </a:moveTo>
                  <a:cubicBezTo>
                    <a:pt x="17654" y="1"/>
                    <a:pt x="17086" y="2"/>
                    <a:pt x="16518" y="5"/>
                  </a:cubicBezTo>
                  <a:cubicBezTo>
                    <a:pt x="13035" y="24"/>
                    <a:pt x="9552" y="80"/>
                    <a:pt x="6068" y="230"/>
                  </a:cubicBezTo>
                  <a:cubicBezTo>
                    <a:pt x="4121" y="324"/>
                    <a:pt x="2136" y="380"/>
                    <a:pt x="188" y="605"/>
                  </a:cubicBezTo>
                  <a:cubicBezTo>
                    <a:pt x="20" y="623"/>
                    <a:pt x="1" y="885"/>
                    <a:pt x="188" y="885"/>
                  </a:cubicBezTo>
                  <a:cubicBezTo>
                    <a:pt x="1949" y="885"/>
                    <a:pt x="3690" y="773"/>
                    <a:pt x="5432" y="717"/>
                  </a:cubicBezTo>
                  <a:cubicBezTo>
                    <a:pt x="7173" y="642"/>
                    <a:pt x="8934" y="586"/>
                    <a:pt x="10675" y="548"/>
                  </a:cubicBezTo>
                  <a:cubicBezTo>
                    <a:pt x="13055" y="484"/>
                    <a:pt x="15436" y="455"/>
                    <a:pt x="17816" y="455"/>
                  </a:cubicBezTo>
                  <a:cubicBezTo>
                    <a:pt x="18919" y="455"/>
                    <a:pt x="20022" y="462"/>
                    <a:pt x="21125" y="473"/>
                  </a:cubicBezTo>
                  <a:cubicBezTo>
                    <a:pt x="23091" y="492"/>
                    <a:pt x="25057" y="548"/>
                    <a:pt x="27005" y="605"/>
                  </a:cubicBezTo>
                  <a:cubicBezTo>
                    <a:pt x="27304" y="605"/>
                    <a:pt x="27304" y="136"/>
                    <a:pt x="27005" y="136"/>
                  </a:cubicBezTo>
                  <a:cubicBezTo>
                    <a:pt x="24071" y="42"/>
                    <a:pt x="21151" y="1"/>
                    <a:pt x="18221" y="1"/>
                  </a:cubicBezTo>
                  <a:close/>
                  <a:moveTo>
                    <a:pt x="18221" y="1087"/>
                  </a:moveTo>
                  <a:cubicBezTo>
                    <a:pt x="17654" y="1087"/>
                    <a:pt x="17086" y="1088"/>
                    <a:pt x="16518" y="1091"/>
                  </a:cubicBezTo>
                  <a:cubicBezTo>
                    <a:pt x="13035" y="1110"/>
                    <a:pt x="9552" y="1166"/>
                    <a:pt x="6068" y="1335"/>
                  </a:cubicBezTo>
                  <a:cubicBezTo>
                    <a:pt x="4121" y="1410"/>
                    <a:pt x="2136" y="1466"/>
                    <a:pt x="188" y="1709"/>
                  </a:cubicBezTo>
                  <a:cubicBezTo>
                    <a:pt x="20" y="1728"/>
                    <a:pt x="1" y="1990"/>
                    <a:pt x="188" y="1990"/>
                  </a:cubicBezTo>
                  <a:cubicBezTo>
                    <a:pt x="1949" y="1990"/>
                    <a:pt x="3690" y="1878"/>
                    <a:pt x="5432" y="1803"/>
                  </a:cubicBezTo>
                  <a:cubicBezTo>
                    <a:pt x="7173" y="1747"/>
                    <a:pt x="8934" y="1691"/>
                    <a:pt x="10675" y="1635"/>
                  </a:cubicBezTo>
                  <a:cubicBezTo>
                    <a:pt x="12997" y="1585"/>
                    <a:pt x="15319" y="1560"/>
                    <a:pt x="17642" y="1560"/>
                  </a:cubicBezTo>
                  <a:cubicBezTo>
                    <a:pt x="18803" y="1560"/>
                    <a:pt x="19964" y="1566"/>
                    <a:pt x="21125" y="1578"/>
                  </a:cubicBezTo>
                  <a:cubicBezTo>
                    <a:pt x="23091" y="1597"/>
                    <a:pt x="25057" y="1635"/>
                    <a:pt x="27005" y="1691"/>
                  </a:cubicBezTo>
                  <a:cubicBezTo>
                    <a:pt x="27304" y="1691"/>
                    <a:pt x="27304" y="1223"/>
                    <a:pt x="27005" y="1223"/>
                  </a:cubicBezTo>
                  <a:cubicBezTo>
                    <a:pt x="24071" y="1128"/>
                    <a:pt x="21151" y="1087"/>
                    <a:pt x="18221" y="1087"/>
                  </a:cubicBezTo>
                  <a:close/>
                  <a:moveTo>
                    <a:pt x="16518" y="14556"/>
                  </a:moveTo>
                  <a:cubicBezTo>
                    <a:pt x="13035" y="14575"/>
                    <a:pt x="9552" y="14649"/>
                    <a:pt x="6068" y="14799"/>
                  </a:cubicBezTo>
                  <a:cubicBezTo>
                    <a:pt x="4121" y="14874"/>
                    <a:pt x="2136" y="14930"/>
                    <a:pt x="188" y="15174"/>
                  </a:cubicBezTo>
                  <a:cubicBezTo>
                    <a:pt x="20" y="15193"/>
                    <a:pt x="1" y="15455"/>
                    <a:pt x="188" y="15455"/>
                  </a:cubicBezTo>
                  <a:cubicBezTo>
                    <a:pt x="1949" y="15455"/>
                    <a:pt x="3690" y="15342"/>
                    <a:pt x="5432" y="15286"/>
                  </a:cubicBezTo>
                  <a:cubicBezTo>
                    <a:pt x="7173" y="15211"/>
                    <a:pt x="8934" y="15155"/>
                    <a:pt x="10675" y="15118"/>
                  </a:cubicBezTo>
                  <a:cubicBezTo>
                    <a:pt x="13055" y="15054"/>
                    <a:pt x="15436" y="15025"/>
                    <a:pt x="17816" y="15025"/>
                  </a:cubicBezTo>
                  <a:cubicBezTo>
                    <a:pt x="18919" y="15025"/>
                    <a:pt x="20022" y="15031"/>
                    <a:pt x="21125" y="15043"/>
                  </a:cubicBezTo>
                  <a:cubicBezTo>
                    <a:pt x="23091" y="15061"/>
                    <a:pt x="25057" y="15118"/>
                    <a:pt x="27005" y="15174"/>
                  </a:cubicBezTo>
                  <a:cubicBezTo>
                    <a:pt x="27304" y="15155"/>
                    <a:pt x="27304" y="14706"/>
                    <a:pt x="27005" y="14687"/>
                  </a:cubicBezTo>
                  <a:lnTo>
                    <a:pt x="27005" y="14706"/>
                  </a:lnTo>
                  <a:cubicBezTo>
                    <a:pt x="23503" y="14593"/>
                    <a:pt x="20020" y="14556"/>
                    <a:pt x="16518" y="14556"/>
                  </a:cubicBezTo>
                  <a:close/>
                  <a:moveTo>
                    <a:pt x="16518" y="15567"/>
                  </a:moveTo>
                  <a:cubicBezTo>
                    <a:pt x="13035" y="15586"/>
                    <a:pt x="9552" y="15661"/>
                    <a:pt x="6068" y="15811"/>
                  </a:cubicBezTo>
                  <a:cubicBezTo>
                    <a:pt x="4121" y="15885"/>
                    <a:pt x="2136" y="15942"/>
                    <a:pt x="188" y="16185"/>
                  </a:cubicBezTo>
                  <a:cubicBezTo>
                    <a:pt x="20" y="16204"/>
                    <a:pt x="1" y="16466"/>
                    <a:pt x="188" y="16466"/>
                  </a:cubicBezTo>
                  <a:cubicBezTo>
                    <a:pt x="1949" y="16466"/>
                    <a:pt x="3690" y="16354"/>
                    <a:pt x="5432" y="16297"/>
                  </a:cubicBezTo>
                  <a:cubicBezTo>
                    <a:pt x="7173" y="16223"/>
                    <a:pt x="8934" y="16166"/>
                    <a:pt x="10675" y="16129"/>
                  </a:cubicBezTo>
                  <a:cubicBezTo>
                    <a:pt x="13055" y="16065"/>
                    <a:pt x="15436" y="16036"/>
                    <a:pt x="17816" y="16036"/>
                  </a:cubicBezTo>
                  <a:cubicBezTo>
                    <a:pt x="18919" y="16036"/>
                    <a:pt x="20022" y="16042"/>
                    <a:pt x="21125" y="16054"/>
                  </a:cubicBezTo>
                  <a:cubicBezTo>
                    <a:pt x="23091" y="16073"/>
                    <a:pt x="25039" y="16129"/>
                    <a:pt x="27005" y="16185"/>
                  </a:cubicBezTo>
                  <a:cubicBezTo>
                    <a:pt x="27304" y="16185"/>
                    <a:pt x="27304" y="15717"/>
                    <a:pt x="27005" y="15717"/>
                  </a:cubicBezTo>
                  <a:cubicBezTo>
                    <a:pt x="23503" y="15605"/>
                    <a:pt x="20020" y="15567"/>
                    <a:pt x="16518" y="15567"/>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1" name="Google Shape;6481;p120"/>
            <p:cNvSpPr/>
            <p:nvPr/>
          </p:nvSpPr>
          <p:spPr>
            <a:xfrm>
              <a:off x="5098240" y="2716351"/>
              <a:ext cx="810760" cy="269315"/>
            </a:xfrm>
            <a:custGeom>
              <a:avLst/>
              <a:gdLst/>
              <a:ahLst/>
              <a:cxnLst/>
              <a:rect l="l" t="t" r="r" b="b"/>
              <a:pathLst>
                <a:path w="46349" h="15396" extrusionOk="0">
                  <a:moveTo>
                    <a:pt x="11760" y="0"/>
                  </a:moveTo>
                  <a:cubicBezTo>
                    <a:pt x="9030" y="0"/>
                    <a:pt x="6337" y="263"/>
                    <a:pt x="3858" y="1336"/>
                  </a:cubicBezTo>
                  <a:cubicBezTo>
                    <a:pt x="2959" y="1729"/>
                    <a:pt x="2060" y="2253"/>
                    <a:pt x="1442" y="3002"/>
                  </a:cubicBezTo>
                  <a:cubicBezTo>
                    <a:pt x="0" y="4706"/>
                    <a:pt x="150" y="7197"/>
                    <a:pt x="506" y="9388"/>
                  </a:cubicBezTo>
                  <a:cubicBezTo>
                    <a:pt x="675" y="10493"/>
                    <a:pt x="918" y="11635"/>
                    <a:pt x="1573" y="12553"/>
                  </a:cubicBezTo>
                  <a:cubicBezTo>
                    <a:pt x="2903" y="14351"/>
                    <a:pt x="5450" y="14631"/>
                    <a:pt x="7678" y="14763"/>
                  </a:cubicBezTo>
                  <a:cubicBezTo>
                    <a:pt x="13465" y="15082"/>
                    <a:pt x="19267" y="15396"/>
                    <a:pt x="25054" y="15396"/>
                  </a:cubicBezTo>
                  <a:cubicBezTo>
                    <a:pt x="30130" y="15396"/>
                    <a:pt x="35194" y="15154"/>
                    <a:pt x="40225" y="14463"/>
                  </a:cubicBezTo>
                  <a:cubicBezTo>
                    <a:pt x="42547" y="14145"/>
                    <a:pt x="45244" y="13414"/>
                    <a:pt x="46031" y="11204"/>
                  </a:cubicBezTo>
                  <a:cubicBezTo>
                    <a:pt x="46349" y="10324"/>
                    <a:pt x="46255" y="9332"/>
                    <a:pt x="46199" y="8396"/>
                  </a:cubicBezTo>
                  <a:cubicBezTo>
                    <a:pt x="46162" y="7871"/>
                    <a:pt x="46105" y="7309"/>
                    <a:pt x="45806" y="6879"/>
                  </a:cubicBezTo>
                  <a:cubicBezTo>
                    <a:pt x="45300" y="6167"/>
                    <a:pt x="44326" y="6017"/>
                    <a:pt x="43465" y="5961"/>
                  </a:cubicBezTo>
                  <a:cubicBezTo>
                    <a:pt x="40862" y="5793"/>
                    <a:pt x="38240" y="5455"/>
                    <a:pt x="35862" y="4294"/>
                  </a:cubicBezTo>
                  <a:cubicBezTo>
                    <a:pt x="35600" y="4163"/>
                    <a:pt x="35356" y="3995"/>
                    <a:pt x="35169" y="3770"/>
                  </a:cubicBezTo>
                  <a:cubicBezTo>
                    <a:pt x="34869" y="3358"/>
                    <a:pt x="34907" y="2815"/>
                    <a:pt x="34757" y="2328"/>
                  </a:cubicBezTo>
                  <a:cubicBezTo>
                    <a:pt x="34532" y="1673"/>
                    <a:pt x="34027" y="1167"/>
                    <a:pt x="33390" y="905"/>
                  </a:cubicBezTo>
                  <a:cubicBezTo>
                    <a:pt x="32753" y="661"/>
                    <a:pt x="32079" y="512"/>
                    <a:pt x="31386" y="474"/>
                  </a:cubicBezTo>
                  <a:cubicBezTo>
                    <a:pt x="29305" y="256"/>
                    <a:pt x="27217" y="209"/>
                    <a:pt x="25129" y="209"/>
                  </a:cubicBezTo>
                  <a:cubicBezTo>
                    <a:pt x="23512" y="209"/>
                    <a:pt x="21896" y="237"/>
                    <a:pt x="20284" y="237"/>
                  </a:cubicBezTo>
                  <a:cubicBezTo>
                    <a:pt x="19145" y="237"/>
                    <a:pt x="18007" y="223"/>
                    <a:pt x="16873" y="175"/>
                  </a:cubicBezTo>
                  <a:cubicBezTo>
                    <a:pt x="15182" y="103"/>
                    <a:pt x="13464" y="0"/>
                    <a:pt x="1176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2" name="Google Shape;6482;p120"/>
            <p:cNvSpPr/>
            <p:nvPr/>
          </p:nvSpPr>
          <p:spPr>
            <a:xfrm>
              <a:off x="4231473" y="2691354"/>
              <a:ext cx="288294" cy="315915"/>
            </a:xfrm>
            <a:custGeom>
              <a:avLst/>
              <a:gdLst/>
              <a:ahLst/>
              <a:cxnLst/>
              <a:rect l="l" t="t" r="r" b="b"/>
              <a:pathLst>
                <a:path w="16481" h="18060" extrusionOk="0">
                  <a:moveTo>
                    <a:pt x="6882" y="1"/>
                  </a:moveTo>
                  <a:cubicBezTo>
                    <a:pt x="5683" y="1"/>
                    <a:pt x="4487" y="48"/>
                    <a:pt x="3297" y="143"/>
                  </a:cubicBezTo>
                  <a:cubicBezTo>
                    <a:pt x="2772" y="180"/>
                    <a:pt x="2248" y="218"/>
                    <a:pt x="1742" y="274"/>
                  </a:cubicBezTo>
                  <a:cubicBezTo>
                    <a:pt x="1312" y="311"/>
                    <a:pt x="843" y="405"/>
                    <a:pt x="544" y="742"/>
                  </a:cubicBezTo>
                  <a:cubicBezTo>
                    <a:pt x="300" y="1042"/>
                    <a:pt x="150" y="1398"/>
                    <a:pt x="113" y="1791"/>
                  </a:cubicBezTo>
                  <a:cubicBezTo>
                    <a:pt x="57" y="2240"/>
                    <a:pt x="38" y="2690"/>
                    <a:pt x="38" y="3139"/>
                  </a:cubicBezTo>
                  <a:cubicBezTo>
                    <a:pt x="1" y="5349"/>
                    <a:pt x="19" y="7559"/>
                    <a:pt x="132" y="9768"/>
                  </a:cubicBezTo>
                  <a:cubicBezTo>
                    <a:pt x="188" y="10873"/>
                    <a:pt x="244" y="11978"/>
                    <a:pt x="338" y="13083"/>
                  </a:cubicBezTo>
                  <a:cubicBezTo>
                    <a:pt x="375" y="13626"/>
                    <a:pt x="431" y="14169"/>
                    <a:pt x="488" y="14712"/>
                  </a:cubicBezTo>
                  <a:cubicBezTo>
                    <a:pt x="525" y="15162"/>
                    <a:pt x="619" y="15630"/>
                    <a:pt x="750" y="16060"/>
                  </a:cubicBezTo>
                  <a:cubicBezTo>
                    <a:pt x="881" y="16472"/>
                    <a:pt x="1124" y="16847"/>
                    <a:pt x="1461" y="17128"/>
                  </a:cubicBezTo>
                  <a:cubicBezTo>
                    <a:pt x="1742" y="17390"/>
                    <a:pt x="2098" y="17577"/>
                    <a:pt x="2454" y="17708"/>
                  </a:cubicBezTo>
                  <a:cubicBezTo>
                    <a:pt x="3278" y="17989"/>
                    <a:pt x="4139" y="18008"/>
                    <a:pt x="4982" y="18027"/>
                  </a:cubicBezTo>
                  <a:cubicBezTo>
                    <a:pt x="5517" y="18049"/>
                    <a:pt x="6055" y="18059"/>
                    <a:pt x="6592" y="18059"/>
                  </a:cubicBezTo>
                  <a:cubicBezTo>
                    <a:pt x="7898" y="18059"/>
                    <a:pt x="9207" y="17996"/>
                    <a:pt x="10506" y="17877"/>
                  </a:cubicBezTo>
                  <a:cubicBezTo>
                    <a:pt x="11106" y="17802"/>
                    <a:pt x="11705" y="17708"/>
                    <a:pt x="12285" y="17615"/>
                  </a:cubicBezTo>
                  <a:cubicBezTo>
                    <a:pt x="12491" y="17559"/>
                    <a:pt x="12697" y="17521"/>
                    <a:pt x="12903" y="17484"/>
                  </a:cubicBezTo>
                  <a:lnTo>
                    <a:pt x="12978" y="17484"/>
                  </a:lnTo>
                  <a:cubicBezTo>
                    <a:pt x="12997" y="17484"/>
                    <a:pt x="13016" y="17465"/>
                    <a:pt x="13053" y="17465"/>
                  </a:cubicBezTo>
                  <a:cubicBezTo>
                    <a:pt x="13896" y="17296"/>
                    <a:pt x="14832" y="17016"/>
                    <a:pt x="15394" y="16360"/>
                  </a:cubicBezTo>
                  <a:cubicBezTo>
                    <a:pt x="15974" y="15723"/>
                    <a:pt x="16124" y="14806"/>
                    <a:pt x="16218" y="13982"/>
                  </a:cubicBezTo>
                  <a:cubicBezTo>
                    <a:pt x="16405" y="11810"/>
                    <a:pt x="16480" y="9637"/>
                    <a:pt x="16405" y="7484"/>
                  </a:cubicBezTo>
                  <a:cubicBezTo>
                    <a:pt x="16368" y="6379"/>
                    <a:pt x="16312" y="5293"/>
                    <a:pt x="16218" y="4207"/>
                  </a:cubicBezTo>
                  <a:cubicBezTo>
                    <a:pt x="16162" y="3645"/>
                    <a:pt x="16106" y="3102"/>
                    <a:pt x="16049" y="2559"/>
                  </a:cubicBezTo>
                  <a:cubicBezTo>
                    <a:pt x="16012" y="2296"/>
                    <a:pt x="15993" y="2016"/>
                    <a:pt x="15956" y="1735"/>
                  </a:cubicBezTo>
                  <a:cubicBezTo>
                    <a:pt x="15918" y="1529"/>
                    <a:pt x="15918" y="1266"/>
                    <a:pt x="15750" y="1117"/>
                  </a:cubicBezTo>
                  <a:cubicBezTo>
                    <a:pt x="15581" y="1004"/>
                    <a:pt x="15375" y="929"/>
                    <a:pt x="15169" y="892"/>
                  </a:cubicBezTo>
                  <a:cubicBezTo>
                    <a:pt x="14907" y="836"/>
                    <a:pt x="14664" y="780"/>
                    <a:pt x="14401" y="723"/>
                  </a:cubicBezTo>
                  <a:cubicBezTo>
                    <a:pt x="13877" y="611"/>
                    <a:pt x="13353" y="517"/>
                    <a:pt x="12828" y="424"/>
                  </a:cubicBezTo>
                  <a:cubicBezTo>
                    <a:pt x="11780" y="255"/>
                    <a:pt x="10731" y="143"/>
                    <a:pt x="9682" y="87"/>
                  </a:cubicBezTo>
                  <a:cubicBezTo>
                    <a:pt x="8748" y="29"/>
                    <a:pt x="7814" y="1"/>
                    <a:pt x="68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3" name="Google Shape;6483;p120"/>
            <p:cNvSpPr/>
            <p:nvPr/>
          </p:nvSpPr>
          <p:spPr>
            <a:xfrm>
              <a:off x="4202646" y="2717103"/>
              <a:ext cx="288941" cy="310947"/>
            </a:xfrm>
            <a:custGeom>
              <a:avLst/>
              <a:gdLst/>
              <a:ahLst/>
              <a:cxnLst/>
              <a:rect l="l" t="t" r="r" b="b"/>
              <a:pathLst>
                <a:path w="16518" h="17776" extrusionOk="0">
                  <a:moveTo>
                    <a:pt x="1518" y="0"/>
                  </a:moveTo>
                  <a:cubicBezTo>
                    <a:pt x="1386" y="188"/>
                    <a:pt x="1274" y="356"/>
                    <a:pt x="1162" y="544"/>
                  </a:cubicBezTo>
                  <a:cubicBezTo>
                    <a:pt x="900" y="974"/>
                    <a:pt x="656" y="1386"/>
                    <a:pt x="450" y="1836"/>
                  </a:cubicBezTo>
                  <a:cubicBezTo>
                    <a:pt x="225" y="2285"/>
                    <a:pt x="76" y="2791"/>
                    <a:pt x="19" y="3296"/>
                  </a:cubicBezTo>
                  <a:cubicBezTo>
                    <a:pt x="1" y="3615"/>
                    <a:pt x="1" y="3952"/>
                    <a:pt x="1" y="4289"/>
                  </a:cubicBezTo>
                  <a:lnTo>
                    <a:pt x="1" y="5281"/>
                  </a:lnTo>
                  <a:cubicBezTo>
                    <a:pt x="1" y="5974"/>
                    <a:pt x="38" y="6648"/>
                    <a:pt x="76" y="7323"/>
                  </a:cubicBezTo>
                  <a:cubicBezTo>
                    <a:pt x="132" y="8708"/>
                    <a:pt x="263" y="10094"/>
                    <a:pt x="413" y="11461"/>
                  </a:cubicBezTo>
                  <a:cubicBezTo>
                    <a:pt x="488" y="12135"/>
                    <a:pt x="563" y="12828"/>
                    <a:pt x="637" y="13502"/>
                  </a:cubicBezTo>
                  <a:cubicBezTo>
                    <a:pt x="731" y="14139"/>
                    <a:pt x="769" y="14757"/>
                    <a:pt x="881" y="15375"/>
                  </a:cubicBezTo>
                  <a:cubicBezTo>
                    <a:pt x="937" y="15899"/>
                    <a:pt x="1124" y="16405"/>
                    <a:pt x="1424" y="16836"/>
                  </a:cubicBezTo>
                  <a:cubicBezTo>
                    <a:pt x="1761" y="17248"/>
                    <a:pt x="2229" y="17529"/>
                    <a:pt x="2735" y="17622"/>
                  </a:cubicBezTo>
                  <a:cubicBezTo>
                    <a:pt x="3209" y="17720"/>
                    <a:pt x="3683" y="17776"/>
                    <a:pt x="4157" y="17776"/>
                  </a:cubicBezTo>
                  <a:cubicBezTo>
                    <a:pt x="4226" y="17776"/>
                    <a:pt x="4295" y="17774"/>
                    <a:pt x="4364" y="17772"/>
                  </a:cubicBezTo>
                  <a:cubicBezTo>
                    <a:pt x="5038" y="17772"/>
                    <a:pt x="5712" y="17772"/>
                    <a:pt x="6387" y="17735"/>
                  </a:cubicBezTo>
                  <a:cubicBezTo>
                    <a:pt x="7754" y="17697"/>
                    <a:pt x="9102" y="17622"/>
                    <a:pt x="10469" y="17472"/>
                  </a:cubicBezTo>
                  <a:cubicBezTo>
                    <a:pt x="11143" y="17416"/>
                    <a:pt x="11817" y="17341"/>
                    <a:pt x="12491" y="17248"/>
                  </a:cubicBezTo>
                  <a:cubicBezTo>
                    <a:pt x="13147" y="17154"/>
                    <a:pt x="13802" y="17079"/>
                    <a:pt x="14458" y="16948"/>
                  </a:cubicBezTo>
                  <a:cubicBezTo>
                    <a:pt x="14982" y="16854"/>
                    <a:pt x="15469" y="16648"/>
                    <a:pt x="15900" y="16330"/>
                  </a:cubicBezTo>
                  <a:cubicBezTo>
                    <a:pt x="16124" y="16161"/>
                    <a:pt x="16330" y="15974"/>
                    <a:pt x="16518" y="15768"/>
                  </a:cubicBezTo>
                  <a:lnTo>
                    <a:pt x="16518" y="15768"/>
                  </a:lnTo>
                  <a:cubicBezTo>
                    <a:pt x="16387" y="15843"/>
                    <a:pt x="16237" y="15918"/>
                    <a:pt x="16106" y="15955"/>
                  </a:cubicBezTo>
                  <a:cubicBezTo>
                    <a:pt x="15675" y="16124"/>
                    <a:pt x="15244" y="16236"/>
                    <a:pt x="14795" y="16311"/>
                  </a:cubicBezTo>
                  <a:lnTo>
                    <a:pt x="14739" y="16311"/>
                  </a:lnTo>
                  <a:lnTo>
                    <a:pt x="14701" y="16330"/>
                  </a:lnTo>
                  <a:cubicBezTo>
                    <a:pt x="14514" y="16386"/>
                    <a:pt x="14327" y="16405"/>
                    <a:pt x="14121" y="16442"/>
                  </a:cubicBezTo>
                  <a:cubicBezTo>
                    <a:pt x="13765" y="16499"/>
                    <a:pt x="13390" y="16555"/>
                    <a:pt x="13016" y="16611"/>
                  </a:cubicBezTo>
                  <a:cubicBezTo>
                    <a:pt x="12285" y="16705"/>
                    <a:pt x="11518" y="16761"/>
                    <a:pt x="10769" y="16798"/>
                  </a:cubicBezTo>
                  <a:lnTo>
                    <a:pt x="10637" y="16798"/>
                  </a:lnTo>
                  <a:cubicBezTo>
                    <a:pt x="9795" y="16836"/>
                    <a:pt x="8952" y="16873"/>
                    <a:pt x="8109" y="16873"/>
                  </a:cubicBezTo>
                  <a:cubicBezTo>
                    <a:pt x="7548" y="16873"/>
                    <a:pt x="7004" y="16854"/>
                    <a:pt x="6443" y="16854"/>
                  </a:cubicBezTo>
                  <a:cubicBezTo>
                    <a:pt x="5993" y="16854"/>
                    <a:pt x="5563" y="16817"/>
                    <a:pt x="5132" y="16761"/>
                  </a:cubicBezTo>
                  <a:cubicBezTo>
                    <a:pt x="4308" y="16648"/>
                    <a:pt x="3465" y="16405"/>
                    <a:pt x="2847" y="15824"/>
                  </a:cubicBezTo>
                  <a:cubicBezTo>
                    <a:pt x="2154" y="15169"/>
                    <a:pt x="1967" y="14195"/>
                    <a:pt x="1873" y="13278"/>
                  </a:cubicBezTo>
                  <a:cubicBezTo>
                    <a:pt x="1761" y="12154"/>
                    <a:pt x="1667" y="11049"/>
                    <a:pt x="1592" y="9926"/>
                  </a:cubicBezTo>
                  <a:cubicBezTo>
                    <a:pt x="1443" y="7641"/>
                    <a:pt x="1368" y="5356"/>
                    <a:pt x="1386" y="3072"/>
                  </a:cubicBezTo>
                  <a:cubicBezTo>
                    <a:pt x="1386" y="2510"/>
                    <a:pt x="1405" y="1929"/>
                    <a:pt x="1405" y="1367"/>
                  </a:cubicBezTo>
                  <a:cubicBezTo>
                    <a:pt x="1405" y="918"/>
                    <a:pt x="1424" y="487"/>
                    <a:pt x="1518" y="38"/>
                  </a:cubicBezTo>
                  <a:cubicBezTo>
                    <a:pt x="1518" y="38"/>
                    <a:pt x="1518" y="19"/>
                    <a:pt x="151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4" name="Google Shape;6484;p120"/>
            <p:cNvSpPr/>
            <p:nvPr/>
          </p:nvSpPr>
          <p:spPr>
            <a:xfrm>
              <a:off x="4196751" y="2685459"/>
              <a:ext cx="328911" cy="348223"/>
            </a:xfrm>
            <a:custGeom>
              <a:avLst/>
              <a:gdLst/>
              <a:ahLst/>
              <a:cxnLst/>
              <a:rect l="l" t="t" r="r" b="b"/>
              <a:pathLst>
                <a:path w="18803" h="19907" extrusionOk="0">
                  <a:moveTo>
                    <a:pt x="8867" y="338"/>
                  </a:moveTo>
                  <a:cubicBezTo>
                    <a:pt x="9799" y="338"/>
                    <a:pt x="10733" y="366"/>
                    <a:pt x="11667" y="424"/>
                  </a:cubicBezTo>
                  <a:cubicBezTo>
                    <a:pt x="12716" y="480"/>
                    <a:pt x="13765" y="592"/>
                    <a:pt x="14813" y="761"/>
                  </a:cubicBezTo>
                  <a:cubicBezTo>
                    <a:pt x="15338" y="854"/>
                    <a:pt x="15862" y="948"/>
                    <a:pt x="16386" y="1060"/>
                  </a:cubicBezTo>
                  <a:cubicBezTo>
                    <a:pt x="16649" y="1117"/>
                    <a:pt x="16892" y="1173"/>
                    <a:pt x="17154" y="1229"/>
                  </a:cubicBezTo>
                  <a:cubicBezTo>
                    <a:pt x="17360" y="1266"/>
                    <a:pt x="17566" y="1341"/>
                    <a:pt x="17735" y="1454"/>
                  </a:cubicBezTo>
                  <a:cubicBezTo>
                    <a:pt x="17903" y="1603"/>
                    <a:pt x="17903" y="1866"/>
                    <a:pt x="17941" y="2072"/>
                  </a:cubicBezTo>
                  <a:cubicBezTo>
                    <a:pt x="17978" y="2353"/>
                    <a:pt x="17997" y="2633"/>
                    <a:pt x="18034" y="2896"/>
                  </a:cubicBezTo>
                  <a:cubicBezTo>
                    <a:pt x="18091" y="3439"/>
                    <a:pt x="18147" y="3982"/>
                    <a:pt x="18203" y="4544"/>
                  </a:cubicBezTo>
                  <a:cubicBezTo>
                    <a:pt x="18297" y="5630"/>
                    <a:pt x="18353" y="6716"/>
                    <a:pt x="18390" y="7821"/>
                  </a:cubicBezTo>
                  <a:cubicBezTo>
                    <a:pt x="18465" y="9974"/>
                    <a:pt x="18390" y="12147"/>
                    <a:pt x="18203" y="14319"/>
                  </a:cubicBezTo>
                  <a:cubicBezTo>
                    <a:pt x="18109" y="15143"/>
                    <a:pt x="17959" y="16060"/>
                    <a:pt x="17379" y="16697"/>
                  </a:cubicBezTo>
                  <a:cubicBezTo>
                    <a:pt x="16817" y="17353"/>
                    <a:pt x="15881" y="17633"/>
                    <a:pt x="15038" y="17802"/>
                  </a:cubicBezTo>
                  <a:cubicBezTo>
                    <a:pt x="15001" y="17802"/>
                    <a:pt x="14982" y="17821"/>
                    <a:pt x="14963" y="17821"/>
                  </a:cubicBezTo>
                  <a:lnTo>
                    <a:pt x="14888" y="17821"/>
                  </a:lnTo>
                  <a:cubicBezTo>
                    <a:pt x="14682" y="17858"/>
                    <a:pt x="14476" y="17896"/>
                    <a:pt x="14270" y="17952"/>
                  </a:cubicBezTo>
                  <a:cubicBezTo>
                    <a:pt x="13690" y="18045"/>
                    <a:pt x="13091" y="18139"/>
                    <a:pt x="12491" y="18214"/>
                  </a:cubicBezTo>
                  <a:cubicBezTo>
                    <a:pt x="11192" y="18333"/>
                    <a:pt x="9883" y="18396"/>
                    <a:pt x="8577" y="18396"/>
                  </a:cubicBezTo>
                  <a:cubicBezTo>
                    <a:pt x="8040" y="18396"/>
                    <a:pt x="7502" y="18386"/>
                    <a:pt x="6967" y="18364"/>
                  </a:cubicBezTo>
                  <a:cubicBezTo>
                    <a:pt x="6124" y="18345"/>
                    <a:pt x="5263" y="18326"/>
                    <a:pt x="4439" y="18045"/>
                  </a:cubicBezTo>
                  <a:cubicBezTo>
                    <a:pt x="4083" y="17914"/>
                    <a:pt x="3727" y="17727"/>
                    <a:pt x="3446" y="17465"/>
                  </a:cubicBezTo>
                  <a:cubicBezTo>
                    <a:pt x="3109" y="17184"/>
                    <a:pt x="2866" y="16809"/>
                    <a:pt x="2735" y="16397"/>
                  </a:cubicBezTo>
                  <a:cubicBezTo>
                    <a:pt x="2604" y="15967"/>
                    <a:pt x="2510" y="15499"/>
                    <a:pt x="2473" y="15049"/>
                  </a:cubicBezTo>
                  <a:cubicBezTo>
                    <a:pt x="2416" y="14506"/>
                    <a:pt x="2360" y="13963"/>
                    <a:pt x="2323" y="13420"/>
                  </a:cubicBezTo>
                  <a:cubicBezTo>
                    <a:pt x="2229" y="12315"/>
                    <a:pt x="2173" y="11210"/>
                    <a:pt x="2117" y="10105"/>
                  </a:cubicBezTo>
                  <a:cubicBezTo>
                    <a:pt x="2004" y="7896"/>
                    <a:pt x="1986" y="5686"/>
                    <a:pt x="2023" y="3476"/>
                  </a:cubicBezTo>
                  <a:cubicBezTo>
                    <a:pt x="2023" y="3027"/>
                    <a:pt x="2042" y="2577"/>
                    <a:pt x="2098" y="2128"/>
                  </a:cubicBezTo>
                  <a:cubicBezTo>
                    <a:pt x="2135" y="1735"/>
                    <a:pt x="2285" y="1379"/>
                    <a:pt x="2529" y="1079"/>
                  </a:cubicBezTo>
                  <a:cubicBezTo>
                    <a:pt x="2828" y="742"/>
                    <a:pt x="3297" y="648"/>
                    <a:pt x="3727" y="611"/>
                  </a:cubicBezTo>
                  <a:cubicBezTo>
                    <a:pt x="4233" y="555"/>
                    <a:pt x="4757" y="517"/>
                    <a:pt x="5282" y="480"/>
                  </a:cubicBezTo>
                  <a:cubicBezTo>
                    <a:pt x="6472" y="385"/>
                    <a:pt x="7668" y="338"/>
                    <a:pt x="8867" y="338"/>
                  </a:cubicBezTo>
                  <a:close/>
                  <a:moveTo>
                    <a:pt x="2798" y="17613"/>
                  </a:moveTo>
                  <a:cubicBezTo>
                    <a:pt x="2784" y="17613"/>
                    <a:pt x="2768" y="17619"/>
                    <a:pt x="2753" y="17633"/>
                  </a:cubicBezTo>
                  <a:cubicBezTo>
                    <a:pt x="2604" y="17783"/>
                    <a:pt x="2473" y="17952"/>
                    <a:pt x="2323" y="18120"/>
                  </a:cubicBezTo>
                  <a:cubicBezTo>
                    <a:pt x="2248" y="18214"/>
                    <a:pt x="2192" y="18308"/>
                    <a:pt x="2117" y="18401"/>
                  </a:cubicBezTo>
                  <a:cubicBezTo>
                    <a:pt x="2079" y="18439"/>
                    <a:pt x="2061" y="18495"/>
                    <a:pt x="2042" y="18551"/>
                  </a:cubicBezTo>
                  <a:lnTo>
                    <a:pt x="2061" y="18551"/>
                  </a:lnTo>
                  <a:cubicBezTo>
                    <a:pt x="2023" y="18588"/>
                    <a:pt x="2004" y="18645"/>
                    <a:pt x="2004" y="18701"/>
                  </a:cubicBezTo>
                  <a:cubicBezTo>
                    <a:pt x="2004" y="18716"/>
                    <a:pt x="2017" y="18743"/>
                    <a:pt x="2041" y="18743"/>
                  </a:cubicBezTo>
                  <a:cubicBezTo>
                    <a:pt x="2047" y="18743"/>
                    <a:pt x="2053" y="18742"/>
                    <a:pt x="2061" y="18738"/>
                  </a:cubicBezTo>
                  <a:cubicBezTo>
                    <a:pt x="2098" y="18701"/>
                    <a:pt x="2135" y="18663"/>
                    <a:pt x="2173" y="18626"/>
                  </a:cubicBezTo>
                  <a:cubicBezTo>
                    <a:pt x="2192" y="18607"/>
                    <a:pt x="2210" y="18607"/>
                    <a:pt x="2229" y="18588"/>
                  </a:cubicBezTo>
                  <a:cubicBezTo>
                    <a:pt x="2267" y="18551"/>
                    <a:pt x="2285" y="18532"/>
                    <a:pt x="2285" y="18514"/>
                  </a:cubicBezTo>
                  <a:cubicBezTo>
                    <a:pt x="2360" y="18420"/>
                    <a:pt x="2416" y="18326"/>
                    <a:pt x="2473" y="18233"/>
                  </a:cubicBezTo>
                  <a:cubicBezTo>
                    <a:pt x="2604" y="18064"/>
                    <a:pt x="2716" y="17877"/>
                    <a:pt x="2847" y="17690"/>
                  </a:cubicBezTo>
                  <a:cubicBezTo>
                    <a:pt x="2875" y="17662"/>
                    <a:pt x="2841" y="17613"/>
                    <a:pt x="2798" y="17613"/>
                  </a:cubicBezTo>
                  <a:close/>
                  <a:moveTo>
                    <a:pt x="4158" y="18864"/>
                  </a:moveTo>
                  <a:cubicBezTo>
                    <a:pt x="4152" y="18864"/>
                    <a:pt x="4146" y="18866"/>
                    <a:pt x="4139" y="18869"/>
                  </a:cubicBezTo>
                  <a:cubicBezTo>
                    <a:pt x="4046" y="18963"/>
                    <a:pt x="3971" y="19038"/>
                    <a:pt x="3877" y="19132"/>
                  </a:cubicBezTo>
                  <a:lnTo>
                    <a:pt x="3765" y="19281"/>
                  </a:lnTo>
                  <a:lnTo>
                    <a:pt x="3709" y="19356"/>
                  </a:lnTo>
                  <a:cubicBezTo>
                    <a:pt x="3690" y="19375"/>
                    <a:pt x="3671" y="19412"/>
                    <a:pt x="3652" y="19431"/>
                  </a:cubicBezTo>
                  <a:cubicBezTo>
                    <a:pt x="3627" y="19481"/>
                    <a:pt x="3661" y="19523"/>
                    <a:pt x="3702" y="19523"/>
                  </a:cubicBezTo>
                  <a:cubicBezTo>
                    <a:pt x="3723" y="19523"/>
                    <a:pt x="3746" y="19512"/>
                    <a:pt x="3765" y="19487"/>
                  </a:cubicBezTo>
                  <a:cubicBezTo>
                    <a:pt x="3783" y="19469"/>
                    <a:pt x="3783" y="19431"/>
                    <a:pt x="3802" y="19412"/>
                  </a:cubicBezTo>
                  <a:cubicBezTo>
                    <a:pt x="3821" y="19394"/>
                    <a:pt x="3840" y="19356"/>
                    <a:pt x="3858" y="19338"/>
                  </a:cubicBezTo>
                  <a:cubicBezTo>
                    <a:pt x="3877" y="19281"/>
                    <a:pt x="3915" y="19244"/>
                    <a:pt x="3952" y="19188"/>
                  </a:cubicBezTo>
                  <a:cubicBezTo>
                    <a:pt x="4027" y="19094"/>
                    <a:pt x="4102" y="19000"/>
                    <a:pt x="4195" y="18926"/>
                  </a:cubicBezTo>
                  <a:cubicBezTo>
                    <a:pt x="4195" y="18895"/>
                    <a:pt x="4183" y="18864"/>
                    <a:pt x="4158" y="18864"/>
                  </a:cubicBezTo>
                  <a:close/>
                  <a:moveTo>
                    <a:pt x="1836" y="1809"/>
                  </a:moveTo>
                  <a:cubicBezTo>
                    <a:pt x="1836" y="1828"/>
                    <a:pt x="1836" y="1847"/>
                    <a:pt x="1836" y="1847"/>
                  </a:cubicBezTo>
                  <a:cubicBezTo>
                    <a:pt x="1761" y="2296"/>
                    <a:pt x="1723" y="2727"/>
                    <a:pt x="1723" y="3176"/>
                  </a:cubicBezTo>
                  <a:cubicBezTo>
                    <a:pt x="1723" y="3738"/>
                    <a:pt x="1705" y="4319"/>
                    <a:pt x="1705" y="4881"/>
                  </a:cubicBezTo>
                  <a:cubicBezTo>
                    <a:pt x="1686" y="7165"/>
                    <a:pt x="1761" y="9450"/>
                    <a:pt x="1911" y="11735"/>
                  </a:cubicBezTo>
                  <a:cubicBezTo>
                    <a:pt x="1986" y="12858"/>
                    <a:pt x="2079" y="13963"/>
                    <a:pt x="2210" y="15087"/>
                  </a:cubicBezTo>
                  <a:cubicBezTo>
                    <a:pt x="2304" y="16004"/>
                    <a:pt x="2473" y="16978"/>
                    <a:pt x="3165" y="17633"/>
                  </a:cubicBezTo>
                  <a:cubicBezTo>
                    <a:pt x="3783" y="18233"/>
                    <a:pt x="4645" y="18457"/>
                    <a:pt x="5450" y="18570"/>
                  </a:cubicBezTo>
                  <a:cubicBezTo>
                    <a:pt x="5881" y="18626"/>
                    <a:pt x="6330" y="18663"/>
                    <a:pt x="6761" y="18663"/>
                  </a:cubicBezTo>
                  <a:cubicBezTo>
                    <a:pt x="7323" y="18682"/>
                    <a:pt x="7885" y="18682"/>
                    <a:pt x="8428" y="18682"/>
                  </a:cubicBezTo>
                  <a:cubicBezTo>
                    <a:pt x="9270" y="18682"/>
                    <a:pt x="10113" y="18663"/>
                    <a:pt x="10956" y="18607"/>
                  </a:cubicBezTo>
                  <a:lnTo>
                    <a:pt x="11106" y="18607"/>
                  </a:lnTo>
                  <a:cubicBezTo>
                    <a:pt x="11855" y="18570"/>
                    <a:pt x="12604" y="18514"/>
                    <a:pt x="13353" y="18420"/>
                  </a:cubicBezTo>
                  <a:cubicBezTo>
                    <a:pt x="13709" y="18364"/>
                    <a:pt x="14083" y="18308"/>
                    <a:pt x="14458" y="18251"/>
                  </a:cubicBezTo>
                  <a:cubicBezTo>
                    <a:pt x="14645" y="18214"/>
                    <a:pt x="14832" y="18195"/>
                    <a:pt x="15019" y="18139"/>
                  </a:cubicBezTo>
                  <a:lnTo>
                    <a:pt x="15076" y="18120"/>
                  </a:lnTo>
                  <a:lnTo>
                    <a:pt x="15113" y="18120"/>
                  </a:lnTo>
                  <a:cubicBezTo>
                    <a:pt x="15562" y="18045"/>
                    <a:pt x="15993" y="17933"/>
                    <a:pt x="16424" y="17783"/>
                  </a:cubicBezTo>
                  <a:cubicBezTo>
                    <a:pt x="16555" y="17727"/>
                    <a:pt x="16705" y="17652"/>
                    <a:pt x="16836" y="17577"/>
                  </a:cubicBezTo>
                  <a:lnTo>
                    <a:pt x="16836" y="17577"/>
                  </a:lnTo>
                  <a:cubicBezTo>
                    <a:pt x="16649" y="17783"/>
                    <a:pt x="16443" y="17970"/>
                    <a:pt x="16218" y="18139"/>
                  </a:cubicBezTo>
                  <a:cubicBezTo>
                    <a:pt x="16068" y="18251"/>
                    <a:pt x="15918" y="18345"/>
                    <a:pt x="15750" y="18439"/>
                  </a:cubicBezTo>
                  <a:cubicBezTo>
                    <a:pt x="15787" y="18364"/>
                    <a:pt x="15843" y="18308"/>
                    <a:pt x="15881" y="18233"/>
                  </a:cubicBezTo>
                  <a:cubicBezTo>
                    <a:pt x="15908" y="18179"/>
                    <a:pt x="15858" y="18135"/>
                    <a:pt x="15813" y="18135"/>
                  </a:cubicBezTo>
                  <a:cubicBezTo>
                    <a:pt x="15796" y="18135"/>
                    <a:pt x="15779" y="18142"/>
                    <a:pt x="15768" y="18158"/>
                  </a:cubicBezTo>
                  <a:cubicBezTo>
                    <a:pt x="15694" y="18289"/>
                    <a:pt x="15619" y="18420"/>
                    <a:pt x="15544" y="18532"/>
                  </a:cubicBezTo>
                  <a:cubicBezTo>
                    <a:pt x="15450" y="18570"/>
                    <a:pt x="15375" y="18607"/>
                    <a:pt x="15282" y="18626"/>
                  </a:cubicBezTo>
                  <a:lnTo>
                    <a:pt x="15356" y="18495"/>
                  </a:lnTo>
                  <a:cubicBezTo>
                    <a:pt x="15375" y="18457"/>
                    <a:pt x="15356" y="18439"/>
                    <a:pt x="15338" y="18420"/>
                  </a:cubicBezTo>
                  <a:cubicBezTo>
                    <a:pt x="15330" y="18412"/>
                    <a:pt x="15319" y="18408"/>
                    <a:pt x="15308" y="18408"/>
                  </a:cubicBezTo>
                  <a:cubicBezTo>
                    <a:pt x="15291" y="18408"/>
                    <a:pt x="15274" y="18417"/>
                    <a:pt x="15263" y="18439"/>
                  </a:cubicBezTo>
                  <a:cubicBezTo>
                    <a:pt x="15225" y="18514"/>
                    <a:pt x="15169" y="18588"/>
                    <a:pt x="15113" y="18663"/>
                  </a:cubicBezTo>
                  <a:cubicBezTo>
                    <a:pt x="15019" y="18701"/>
                    <a:pt x="14907" y="18720"/>
                    <a:pt x="14795" y="18738"/>
                  </a:cubicBezTo>
                  <a:lnTo>
                    <a:pt x="14607" y="18776"/>
                  </a:lnTo>
                  <a:lnTo>
                    <a:pt x="14795" y="18514"/>
                  </a:lnTo>
                  <a:cubicBezTo>
                    <a:pt x="14813" y="18495"/>
                    <a:pt x="14795" y="18457"/>
                    <a:pt x="14776" y="18439"/>
                  </a:cubicBezTo>
                  <a:cubicBezTo>
                    <a:pt x="14760" y="18431"/>
                    <a:pt x="14745" y="18426"/>
                    <a:pt x="14731" y="18426"/>
                  </a:cubicBezTo>
                  <a:cubicBezTo>
                    <a:pt x="14711" y="18426"/>
                    <a:pt x="14693" y="18435"/>
                    <a:pt x="14682" y="18457"/>
                  </a:cubicBezTo>
                  <a:lnTo>
                    <a:pt x="14476" y="18757"/>
                  </a:lnTo>
                  <a:cubicBezTo>
                    <a:pt x="14458" y="18776"/>
                    <a:pt x="14458" y="18794"/>
                    <a:pt x="14476" y="18813"/>
                  </a:cubicBezTo>
                  <a:lnTo>
                    <a:pt x="14121" y="18869"/>
                  </a:lnTo>
                  <a:cubicBezTo>
                    <a:pt x="14195" y="18776"/>
                    <a:pt x="14252" y="18701"/>
                    <a:pt x="14308" y="18607"/>
                  </a:cubicBezTo>
                  <a:cubicBezTo>
                    <a:pt x="14321" y="18581"/>
                    <a:pt x="14297" y="18554"/>
                    <a:pt x="14275" y="18554"/>
                  </a:cubicBezTo>
                  <a:cubicBezTo>
                    <a:pt x="14266" y="18554"/>
                    <a:pt x="14257" y="18559"/>
                    <a:pt x="14252" y="18570"/>
                  </a:cubicBezTo>
                  <a:cubicBezTo>
                    <a:pt x="14177" y="18682"/>
                    <a:pt x="14083" y="18794"/>
                    <a:pt x="13989" y="18888"/>
                  </a:cubicBezTo>
                  <a:lnTo>
                    <a:pt x="13634" y="18944"/>
                  </a:lnTo>
                  <a:lnTo>
                    <a:pt x="13690" y="18869"/>
                  </a:lnTo>
                  <a:cubicBezTo>
                    <a:pt x="13727" y="18813"/>
                    <a:pt x="13783" y="18757"/>
                    <a:pt x="13821" y="18682"/>
                  </a:cubicBezTo>
                  <a:cubicBezTo>
                    <a:pt x="13840" y="18663"/>
                    <a:pt x="13821" y="18626"/>
                    <a:pt x="13802" y="18607"/>
                  </a:cubicBezTo>
                  <a:cubicBezTo>
                    <a:pt x="13765" y="18607"/>
                    <a:pt x="13746" y="18607"/>
                    <a:pt x="13727" y="18645"/>
                  </a:cubicBezTo>
                  <a:cubicBezTo>
                    <a:pt x="13690" y="18701"/>
                    <a:pt x="13652" y="18757"/>
                    <a:pt x="13596" y="18794"/>
                  </a:cubicBezTo>
                  <a:cubicBezTo>
                    <a:pt x="13577" y="18832"/>
                    <a:pt x="13559" y="18851"/>
                    <a:pt x="13521" y="18888"/>
                  </a:cubicBezTo>
                  <a:lnTo>
                    <a:pt x="13484" y="18907"/>
                  </a:lnTo>
                  <a:lnTo>
                    <a:pt x="13465" y="18926"/>
                  </a:lnTo>
                  <a:lnTo>
                    <a:pt x="13465" y="18944"/>
                  </a:lnTo>
                  <a:cubicBezTo>
                    <a:pt x="13465" y="18944"/>
                    <a:pt x="13446" y="18963"/>
                    <a:pt x="13446" y="18963"/>
                  </a:cubicBezTo>
                  <a:lnTo>
                    <a:pt x="12828" y="19057"/>
                  </a:lnTo>
                  <a:cubicBezTo>
                    <a:pt x="12697" y="19075"/>
                    <a:pt x="12566" y="19075"/>
                    <a:pt x="12454" y="19094"/>
                  </a:cubicBezTo>
                  <a:cubicBezTo>
                    <a:pt x="12491" y="19019"/>
                    <a:pt x="12566" y="18944"/>
                    <a:pt x="12622" y="18888"/>
                  </a:cubicBezTo>
                  <a:cubicBezTo>
                    <a:pt x="12650" y="18846"/>
                    <a:pt x="12615" y="18793"/>
                    <a:pt x="12580" y="18793"/>
                  </a:cubicBezTo>
                  <a:cubicBezTo>
                    <a:pt x="12569" y="18793"/>
                    <a:pt x="12557" y="18799"/>
                    <a:pt x="12547" y="18813"/>
                  </a:cubicBezTo>
                  <a:cubicBezTo>
                    <a:pt x="12454" y="18907"/>
                    <a:pt x="12379" y="19000"/>
                    <a:pt x="12304" y="19113"/>
                  </a:cubicBezTo>
                  <a:cubicBezTo>
                    <a:pt x="12136" y="19132"/>
                    <a:pt x="11967" y="19169"/>
                    <a:pt x="11798" y="19188"/>
                  </a:cubicBezTo>
                  <a:lnTo>
                    <a:pt x="11836" y="19132"/>
                  </a:lnTo>
                  <a:lnTo>
                    <a:pt x="12004" y="18907"/>
                  </a:lnTo>
                  <a:cubicBezTo>
                    <a:pt x="12023" y="18888"/>
                    <a:pt x="12023" y="18851"/>
                    <a:pt x="12004" y="18832"/>
                  </a:cubicBezTo>
                  <a:cubicBezTo>
                    <a:pt x="11995" y="18823"/>
                    <a:pt x="11981" y="18818"/>
                    <a:pt x="11967" y="18818"/>
                  </a:cubicBezTo>
                  <a:cubicBezTo>
                    <a:pt x="11953" y="18818"/>
                    <a:pt x="11939" y="18823"/>
                    <a:pt x="11930" y="18832"/>
                  </a:cubicBezTo>
                  <a:lnTo>
                    <a:pt x="11742" y="19057"/>
                  </a:lnTo>
                  <a:cubicBezTo>
                    <a:pt x="11705" y="19113"/>
                    <a:pt x="11667" y="19150"/>
                    <a:pt x="11649" y="19188"/>
                  </a:cubicBezTo>
                  <a:lnTo>
                    <a:pt x="11106" y="19263"/>
                  </a:lnTo>
                  <a:lnTo>
                    <a:pt x="11255" y="19057"/>
                  </a:lnTo>
                  <a:cubicBezTo>
                    <a:pt x="11255" y="19038"/>
                    <a:pt x="11255" y="19000"/>
                    <a:pt x="11237" y="18982"/>
                  </a:cubicBezTo>
                  <a:lnTo>
                    <a:pt x="11180" y="18982"/>
                  </a:lnTo>
                  <a:cubicBezTo>
                    <a:pt x="11106" y="19075"/>
                    <a:pt x="11031" y="19169"/>
                    <a:pt x="10956" y="19263"/>
                  </a:cubicBezTo>
                  <a:lnTo>
                    <a:pt x="10825" y="19281"/>
                  </a:lnTo>
                  <a:cubicBezTo>
                    <a:pt x="10656" y="19300"/>
                    <a:pt x="10506" y="19300"/>
                    <a:pt x="10356" y="19319"/>
                  </a:cubicBezTo>
                  <a:cubicBezTo>
                    <a:pt x="10375" y="19300"/>
                    <a:pt x="10394" y="19263"/>
                    <a:pt x="10431" y="19225"/>
                  </a:cubicBezTo>
                  <a:lnTo>
                    <a:pt x="10637" y="18982"/>
                  </a:lnTo>
                  <a:cubicBezTo>
                    <a:pt x="10668" y="18951"/>
                    <a:pt x="10637" y="18897"/>
                    <a:pt x="10594" y="18897"/>
                  </a:cubicBezTo>
                  <a:cubicBezTo>
                    <a:pt x="10584" y="18897"/>
                    <a:pt x="10573" y="18900"/>
                    <a:pt x="10562" y="18907"/>
                  </a:cubicBezTo>
                  <a:cubicBezTo>
                    <a:pt x="10488" y="18982"/>
                    <a:pt x="10413" y="19075"/>
                    <a:pt x="10338" y="19150"/>
                  </a:cubicBezTo>
                  <a:cubicBezTo>
                    <a:pt x="10300" y="19188"/>
                    <a:pt x="10263" y="19225"/>
                    <a:pt x="10225" y="19263"/>
                  </a:cubicBezTo>
                  <a:lnTo>
                    <a:pt x="10169" y="19319"/>
                  </a:lnTo>
                  <a:lnTo>
                    <a:pt x="10150" y="19338"/>
                  </a:lnTo>
                  <a:cubicBezTo>
                    <a:pt x="9907" y="19356"/>
                    <a:pt x="9701" y="19375"/>
                    <a:pt x="9458" y="19394"/>
                  </a:cubicBezTo>
                  <a:cubicBezTo>
                    <a:pt x="9551" y="19244"/>
                    <a:pt x="9664" y="19113"/>
                    <a:pt x="9757" y="18963"/>
                  </a:cubicBezTo>
                  <a:cubicBezTo>
                    <a:pt x="9770" y="18937"/>
                    <a:pt x="9746" y="18910"/>
                    <a:pt x="9718" y="18910"/>
                  </a:cubicBezTo>
                  <a:cubicBezTo>
                    <a:pt x="9706" y="18910"/>
                    <a:pt x="9693" y="18915"/>
                    <a:pt x="9682" y="18926"/>
                  </a:cubicBezTo>
                  <a:cubicBezTo>
                    <a:pt x="9570" y="19094"/>
                    <a:pt x="9458" y="19244"/>
                    <a:pt x="9327" y="19394"/>
                  </a:cubicBezTo>
                  <a:lnTo>
                    <a:pt x="8915" y="19431"/>
                  </a:lnTo>
                  <a:cubicBezTo>
                    <a:pt x="8989" y="19338"/>
                    <a:pt x="9064" y="19244"/>
                    <a:pt x="9139" y="19150"/>
                  </a:cubicBezTo>
                  <a:cubicBezTo>
                    <a:pt x="9154" y="19122"/>
                    <a:pt x="9135" y="19082"/>
                    <a:pt x="9108" y="19082"/>
                  </a:cubicBezTo>
                  <a:cubicBezTo>
                    <a:pt x="9100" y="19082"/>
                    <a:pt x="9092" y="19085"/>
                    <a:pt x="9083" y="19094"/>
                  </a:cubicBezTo>
                  <a:cubicBezTo>
                    <a:pt x="8989" y="19206"/>
                    <a:pt x="8877" y="19319"/>
                    <a:pt x="8783" y="19431"/>
                  </a:cubicBezTo>
                  <a:cubicBezTo>
                    <a:pt x="8596" y="19450"/>
                    <a:pt x="8390" y="19450"/>
                    <a:pt x="8203" y="19469"/>
                  </a:cubicBezTo>
                  <a:lnTo>
                    <a:pt x="8240" y="19431"/>
                  </a:lnTo>
                  <a:lnTo>
                    <a:pt x="8371" y="19281"/>
                  </a:lnTo>
                  <a:lnTo>
                    <a:pt x="8634" y="18982"/>
                  </a:lnTo>
                  <a:cubicBezTo>
                    <a:pt x="8662" y="18940"/>
                    <a:pt x="8627" y="18887"/>
                    <a:pt x="8584" y="18887"/>
                  </a:cubicBezTo>
                  <a:cubicBezTo>
                    <a:pt x="8569" y="18887"/>
                    <a:pt x="8554" y="18893"/>
                    <a:pt x="8540" y="18907"/>
                  </a:cubicBezTo>
                  <a:lnTo>
                    <a:pt x="8240" y="19206"/>
                  </a:lnTo>
                  <a:cubicBezTo>
                    <a:pt x="8203" y="19263"/>
                    <a:pt x="8147" y="19300"/>
                    <a:pt x="8109" y="19356"/>
                  </a:cubicBezTo>
                  <a:cubicBezTo>
                    <a:pt x="8053" y="19394"/>
                    <a:pt x="8016" y="19450"/>
                    <a:pt x="7978" y="19487"/>
                  </a:cubicBezTo>
                  <a:lnTo>
                    <a:pt x="7229" y="19525"/>
                  </a:lnTo>
                  <a:lnTo>
                    <a:pt x="7510" y="19188"/>
                  </a:lnTo>
                  <a:cubicBezTo>
                    <a:pt x="7539" y="19144"/>
                    <a:pt x="7512" y="19101"/>
                    <a:pt x="7472" y="19101"/>
                  </a:cubicBezTo>
                  <a:cubicBezTo>
                    <a:pt x="7460" y="19101"/>
                    <a:pt x="7448" y="19104"/>
                    <a:pt x="7435" y="19113"/>
                  </a:cubicBezTo>
                  <a:lnTo>
                    <a:pt x="7079" y="19525"/>
                  </a:lnTo>
                  <a:lnTo>
                    <a:pt x="6555" y="19525"/>
                  </a:lnTo>
                  <a:lnTo>
                    <a:pt x="6611" y="19469"/>
                  </a:lnTo>
                  <a:lnTo>
                    <a:pt x="6686" y="19375"/>
                  </a:lnTo>
                  <a:lnTo>
                    <a:pt x="6855" y="19188"/>
                  </a:lnTo>
                  <a:cubicBezTo>
                    <a:pt x="6882" y="19160"/>
                    <a:pt x="6848" y="19111"/>
                    <a:pt x="6813" y="19111"/>
                  </a:cubicBezTo>
                  <a:cubicBezTo>
                    <a:pt x="6801" y="19111"/>
                    <a:pt x="6789" y="19117"/>
                    <a:pt x="6780" y="19132"/>
                  </a:cubicBezTo>
                  <a:lnTo>
                    <a:pt x="6611" y="19300"/>
                  </a:lnTo>
                  <a:lnTo>
                    <a:pt x="6518" y="19394"/>
                  </a:lnTo>
                  <a:cubicBezTo>
                    <a:pt x="6499" y="19412"/>
                    <a:pt x="6461" y="19450"/>
                    <a:pt x="6443" y="19469"/>
                  </a:cubicBezTo>
                  <a:cubicBezTo>
                    <a:pt x="6424" y="19487"/>
                    <a:pt x="6405" y="19506"/>
                    <a:pt x="6405" y="19525"/>
                  </a:cubicBezTo>
                  <a:lnTo>
                    <a:pt x="5712" y="19544"/>
                  </a:lnTo>
                  <a:lnTo>
                    <a:pt x="5712" y="19525"/>
                  </a:lnTo>
                  <a:lnTo>
                    <a:pt x="5825" y="19356"/>
                  </a:lnTo>
                  <a:cubicBezTo>
                    <a:pt x="5881" y="19263"/>
                    <a:pt x="5956" y="19150"/>
                    <a:pt x="6031" y="19038"/>
                  </a:cubicBezTo>
                  <a:cubicBezTo>
                    <a:pt x="6056" y="18988"/>
                    <a:pt x="6022" y="18955"/>
                    <a:pt x="5986" y="18955"/>
                  </a:cubicBezTo>
                  <a:cubicBezTo>
                    <a:pt x="5968" y="18955"/>
                    <a:pt x="5949" y="18963"/>
                    <a:pt x="5937" y="18982"/>
                  </a:cubicBezTo>
                  <a:lnTo>
                    <a:pt x="5712" y="19300"/>
                  </a:lnTo>
                  <a:lnTo>
                    <a:pt x="5600" y="19469"/>
                  </a:lnTo>
                  <a:lnTo>
                    <a:pt x="5544" y="19544"/>
                  </a:lnTo>
                  <a:lnTo>
                    <a:pt x="5300" y="19544"/>
                  </a:lnTo>
                  <a:lnTo>
                    <a:pt x="5600" y="19169"/>
                  </a:lnTo>
                  <a:cubicBezTo>
                    <a:pt x="5619" y="19150"/>
                    <a:pt x="5619" y="19113"/>
                    <a:pt x="5600" y="19094"/>
                  </a:cubicBezTo>
                  <a:cubicBezTo>
                    <a:pt x="5591" y="19075"/>
                    <a:pt x="5577" y="19066"/>
                    <a:pt x="5560" y="19066"/>
                  </a:cubicBezTo>
                  <a:cubicBezTo>
                    <a:pt x="5544" y="19066"/>
                    <a:pt x="5525" y="19075"/>
                    <a:pt x="5506" y="19094"/>
                  </a:cubicBezTo>
                  <a:lnTo>
                    <a:pt x="5150" y="19525"/>
                  </a:lnTo>
                  <a:cubicBezTo>
                    <a:pt x="5150" y="19544"/>
                    <a:pt x="5150" y="19544"/>
                    <a:pt x="5150" y="19544"/>
                  </a:cubicBezTo>
                  <a:lnTo>
                    <a:pt x="4776" y="19544"/>
                  </a:lnTo>
                  <a:cubicBezTo>
                    <a:pt x="4795" y="19525"/>
                    <a:pt x="4813" y="19506"/>
                    <a:pt x="4832" y="19487"/>
                  </a:cubicBezTo>
                  <a:lnTo>
                    <a:pt x="4944" y="19319"/>
                  </a:lnTo>
                  <a:cubicBezTo>
                    <a:pt x="5019" y="19225"/>
                    <a:pt x="5113" y="19113"/>
                    <a:pt x="5188" y="19000"/>
                  </a:cubicBezTo>
                  <a:cubicBezTo>
                    <a:pt x="5225" y="18982"/>
                    <a:pt x="5225" y="18944"/>
                    <a:pt x="5188" y="18926"/>
                  </a:cubicBezTo>
                  <a:cubicBezTo>
                    <a:pt x="5179" y="18916"/>
                    <a:pt x="5165" y="18911"/>
                    <a:pt x="5150" y="18911"/>
                  </a:cubicBezTo>
                  <a:cubicBezTo>
                    <a:pt x="5136" y="18911"/>
                    <a:pt x="5122" y="18916"/>
                    <a:pt x="5113" y="18926"/>
                  </a:cubicBezTo>
                  <a:cubicBezTo>
                    <a:pt x="5019" y="19019"/>
                    <a:pt x="4926" y="19132"/>
                    <a:pt x="4832" y="19225"/>
                  </a:cubicBezTo>
                  <a:lnTo>
                    <a:pt x="4701" y="19394"/>
                  </a:lnTo>
                  <a:cubicBezTo>
                    <a:pt x="4645" y="19431"/>
                    <a:pt x="4589" y="19487"/>
                    <a:pt x="4551" y="19544"/>
                  </a:cubicBezTo>
                  <a:cubicBezTo>
                    <a:pt x="4383" y="19544"/>
                    <a:pt x="4214" y="19544"/>
                    <a:pt x="4046" y="19525"/>
                  </a:cubicBezTo>
                  <a:lnTo>
                    <a:pt x="4345" y="19132"/>
                  </a:lnTo>
                  <a:cubicBezTo>
                    <a:pt x="4364" y="19113"/>
                    <a:pt x="4364" y="19075"/>
                    <a:pt x="4345" y="19075"/>
                  </a:cubicBezTo>
                  <a:cubicBezTo>
                    <a:pt x="4336" y="19066"/>
                    <a:pt x="4326" y="19061"/>
                    <a:pt x="4317" y="19061"/>
                  </a:cubicBezTo>
                  <a:cubicBezTo>
                    <a:pt x="4308" y="19061"/>
                    <a:pt x="4298" y="19066"/>
                    <a:pt x="4289" y="19075"/>
                  </a:cubicBezTo>
                  <a:cubicBezTo>
                    <a:pt x="4158" y="19225"/>
                    <a:pt x="4027" y="19375"/>
                    <a:pt x="3896" y="19544"/>
                  </a:cubicBezTo>
                  <a:cubicBezTo>
                    <a:pt x="3634" y="19525"/>
                    <a:pt x="3371" y="19487"/>
                    <a:pt x="3128" y="19431"/>
                  </a:cubicBezTo>
                  <a:cubicBezTo>
                    <a:pt x="3165" y="19375"/>
                    <a:pt x="3203" y="19338"/>
                    <a:pt x="3240" y="19281"/>
                  </a:cubicBezTo>
                  <a:cubicBezTo>
                    <a:pt x="3278" y="19225"/>
                    <a:pt x="3315" y="19150"/>
                    <a:pt x="3371" y="19094"/>
                  </a:cubicBezTo>
                  <a:cubicBezTo>
                    <a:pt x="3446" y="18982"/>
                    <a:pt x="3540" y="18869"/>
                    <a:pt x="3634" y="18738"/>
                  </a:cubicBezTo>
                  <a:cubicBezTo>
                    <a:pt x="3662" y="18710"/>
                    <a:pt x="3636" y="18670"/>
                    <a:pt x="3605" y="18670"/>
                  </a:cubicBezTo>
                  <a:cubicBezTo>
                    <a:pt x="3596" y="18670"/>
                    <a:pt x="3586" y="18673"/>
                    <a:pt x="3577" y="18682"/>
                  </a:cubicBezTo>
                  <a:cubicBezTo>
                    <a:pt x="3484" y="18794"/>
                    <a:pt x="3371" y="18926"/>
                    <a:pt x="3278" y="19019"/>
                  </a:cubicBezTo>
                  <a:lnTo>
                    <a:pt x="3128" y="19206"/>
                  </a:lnTo>
                  <a:cubicBezTo>
                    <a:pt x="3072" y="19244"/>
                    <a:pt x="3034" y="19319"/>
                    <a:pt x="2997" y="19375"/>
                  </a:cubicBezTo>
                  <a:cubicBezTo>
                    <a:pt x="2828" y="19338"/>
                    <a:pt x="2660" y="19281"/>
                    <a:pt x="2510" y="19206"/>
                  </a:cubicBezTo>
                  <a:cubicBezTo>
                    <a:pt x="2529" y="19188"/>
                    <a:pt x="2547" y="19169"/>
                    <a:pt x="2566" y="19132"/>
                  </a:cubicBezTo>
                  <a:cubicBezTo>
                    <a:pt x="2585" y="19094"/>
                    <a:pt x="2604" y="19057"/>
                    <a:pt x="2641" y="19019"/>
                  </a:cubicBezTo>
                  <a:lnTo>
                    <a:pt x="2810" y="18794"/>
                  </a:lnTo>
                  <a:cubicBezTo>
                    <a:pt x="2941" y="18645"/>
                    <a:pt x="3053" y="18495"/>
                    <a:pt x="3184" y="18345"/>
                  </a:cubicBezTo>
                  <a:cubicBezTo>
                    <a:pt x="3213" y="18301"/>
                    <a:pt x="3186" y="18258"/>
                    <a:pt x="3155" y="18258"/>
                  </a:cubicBezTo>
                  <a:cubicBezTo>
                    <a:pt x="3146" y="18258"/>
                    <a:pt x="3136" y="18262"/>
                    <a:pt x="3128" y="18270"/>
                  </a:cubicBezTo>
                  <a:cubicBezTo>
                    <a:pt x="3016" y="18401"/>
                    <a:pt x="2885" y="18532"/>
                    <a:pt x="2791" y="18663"/>
                  </a:cubicBezTo>
                  <a:cubicBezTo>
                    <a:pt x="2735" y="18720"/>
                    <a:pt x="2679" y="18794"/>
                    <a:pt x="2622" y="18851"/>
                  </a:cubicBezTo>
                  <a:cubicBezTo>
                    <a:pt x="2566" y="18907"/>
                    <a:pt x="2510" y="18963"/>
                    <a:pt x="2435" y="19038"/>
                  </a:cubicBezTo>
                  <a:cubicBezTo>
                    <a:pt x="2416" y="19038"/>
                    <a:pt x="2398" y="19057"/>
                    <a:pt x="2379" y="19075"/>
                  </a:cubicBezTo>
                  <a:cubicBezTo>
                    <a:pt x="2360" y="19094"/>
                    <a:pt x="2360" y="19113"/>
                    <a:pt x="2360" y="19132"/>
                  </a:cubicBezTo>
                  <a:cubicBezTo>
                    <a:pt x="2117" y="19000"/>
                    <a:pt x="1911" y="18832"/>
                    <a:pt x="1742" y="18607"/>
                  </a:cubicBezTo>
                  <a:cubicBezTo>
                    <a:pt x="1723" y="18588"/>
                    <a:pt x="1705" y="18551"/>
                    <a:pt x="1686" y="18532"/>
                  </a:cubicBezTo>
                  <a:lnTo>
                    <a:pt x="1836" y="18270"/>
                  </a:lnTo>
                  <a:cubicBezTo>
                    <a:pt x="1855" y="18233"/>
                    <a:pt x="1836" y="18195"/>
                    <a:pt x="1817" y="18176"/>
                  </a:cubicBezTo>
                  <a:cubicBezTo>
                    <a:pt x="1780" y="18176"/>
                    <a:pt x="1742" y="18176"/>
                    <a:pt x="1723" y="18214"/>
                  </a:cubicBezTo>
                  <a:lnTo>
                    <a:pt x="1611" y="18401"/>
                  </a:lnTo>
                  <a:cubicBezTo>
                    <a:pt x="1555" y="18326"/>
                    <a:pt x="1517" y="18251"/>
                    <a:pt x="1480" y="18176"/>
                  </a:cubicBezTo>
                  <a:lnTo>
                    <a:pt x="1499" y="18176"/>
                  </a:lnTo>
                  <a:cubicBezTo>
                    <a:pt x="1536" y="18139"/>
                    <a:pt x="1555" y="18120"/>
                    <a:pt x="1574" y="18083"/>
                  </a:cubicBezTo>
                  <a:lnTo>
                    <a:pt x="1630" y="17989"/>
                  </a:lnTo>
                  <a:cubicBezTo>
                    <a:pt x="1667" y="17933"/>
                    <a:pt x="1705" y="17877"/>
                    <a:pt x="1761" y="17839"/>
                  </a:cubicBezTo>
                  <a:lnTo>
                    <a:pt x="2004" y="17502"/>
                  </a:lnTo>
                  <a:cubicBezTo>
                    <a:pt x="2032" y="17460"/>
                    <a:pt x="1987" y="17408"/>
                    <a:pt x="1946" y="17408"/>
                  </a:cubicBezTo>
                  <a:cubicBezTo>
                    <a:pt x="1933" y="17408"/>
                    <a:pt x="1920" y="17413"/>
                    <a:pt x="1911" y="17427"/>
                  </a:cubicBezTo>
                  <a:lnTo>
                    <a:pt x="1649" y="17746"/>
                  </a:lnTo>
                  <a:lnTo>
                    <a:pt x="1517" y="17914"/>
                  </a:lnTo>
                  <a:cubicBezTo>
                    <a:pt x="1499" y="17952"/>
                    <a:pt x="1480" y="17970"/>
                    <a:pt x="1461" y="18008"/>
                  </a:cubicBezTo>
                  <a:lnTo>
                    <a:pt x="1424" y="18027"/>
                  </a:lnTo>
                  <a:cubicBezTo>
                    <a:pt x="1405" y="17970"/>
                    <a:pt x="1368" y="17896"/>
                    <a:pt x="1349" y="17821"/>
                  </a:cubicBezTo>
                  <a:cubicBezTo>
                    <a:pt x="1443" y="17708"/>
                    <a:pt x="1517" y="17615"/>
                    <a:pt x="1611" y="17502"/>
                  </a:cubicBezTo>
                  <a:lnTo>
                    <a:pt x="1911" y="17128"/>
                  </a:lnTo>
                  <a:cubicBezTo>
                    <a:pt x="1925" y="17099"/>
                    <a:pt x="1906" y="17059"/>
                    <a:pt x="1880" y="17059"/>
                  </a:cubicBezTo>
                  <a:cubicBezTo>
                    <a:pt x="1872" y="17059"/>
                    <a:pt x="1863" y="17063"/>
                    <a:pt x="1855" y="17072"/>
                  </a:cubicBezTo>
                  <a:lnTo>
                    <a:pt x="1517" y="17427"/>
                  </a:lnTo>
                  <a:lnTo>
                    <a:pt x="1312" y="17652"/>
                  </a:lnTo>
                  <a:cubicBezTo>
                    <a:pt x="1274" y="17558"/>
                    <a:pt x="1255" y="17465"/>
                    <a:pt x="1237" y="17353"/>
                  </a:cubicBezTo>
                  <a:lnTo>
                    <a:pt x="1330" y="17221"/>
                  </a:lnTo>
                  <a:cubicBezTo>
                    <a:pt x="1349" y="17147"/>
                    <a:pt x="1405" y="17090"/>
                    <a:pt x="1443" y="17034"/>
                  </a:cubicBezTo>
                  <a:cubicBezTo>
                    <a:pt x="1536" y="16903"/>
                    <a:pt x="1630" y="16809"/>
                    <a:pt x="1761" y="16697"/>
                  </a:cubicBezTo>
                  <a:cubicBezTo>
                    <a:pt x="1777" y="16681"/>
                    <a:pt x="1765" y="16637"/>
                    <a:pt x="1726" y="16637"/>
                  </a:cubicBezTo>
                  <a:cubicBezTo>
                    <a:pt x="1720" y="16637"/>
                    <a:pt x="1713" y="16638"/>
                    <a:pt x="1705" y="16641"/>
                  </a:cubicBezTo>
                  <a:cubicBezTo>
                    <a:pt x="1574" y="16735"/>
                    <a:pt x="1461" y="16847"/>
                    <a:pt x="1368" y="16978"/>
                  </a:cubicBezTo>
                  <a:cubicBezTo>
                    <a:pt x="1312" y="17034"/>
                    <a:pt x="1255" y="17090"/>
                    <a:pt x="1199" y="17165"/>
                  </a:cubicBezTo>
                  <a:lnTo>
                    <a:pt x="1199" y="17147"/>
                  </a:lnTo>
                  <a:cubicBezTo>
                    <a:pt x="1180" y="17072"/>
                    <a:pt x="1180" y="16978"/>
                    <a:pt x="1162" y="16903"/>
                  </a:cubicBezTo>
                  <a:lnTo>
                    <a:pt x="1237" y="16809"/>
                  </a:lnTo>
                  <a:lnTo>
                    <a:pt x="1386" y="16641"/>
                  </a:lnTo>
                  <a:cubicBezTo>
                    <a:pt x="1480" y="16529"/>
                    <a:pt x="1574" y="16397"/>
                    <a:pt x="1667" y="16304"/>
                  </a:cubicBezTo>
                  <a:cubicBezTo>
                    <a:pt x="1696" y="16260"/>
                    <a:pt x="1669" y="16217"/>
                    <a:pt x="1629" y="16217"/>
                  </a:cubicBezTo>
                  <a:cubicBezTo>
                    <a:pt x="1618" y="16217"/>
                    <a:pt x="1605" y="16220"/>
                    <a:pt x="1592" y="16229"/>
                  </a:cubicBezTo>
                  <a:cubicBezTo>
                    <a:pt x="1499" y="16341"/>
                    <a:pt x="1386" y="16435"/>
                    <a:pt x="1274" y="16547"/>
                  </a:cubicBezTo>
                  <a:lnTo>
                    <a:pt x="1143" y="16697"/>
                  </a:lnTo>
                  <a:cubicBezTo>
                    <a:pt x="1124" y="16585"/>
                    <a:pt x="1106" y="16491"/>
                    <a:pt x="1106" y="16379"/>
                  </a:cubicBezTo>
                  <a:cubicBezTo>
                    <a:pt x="1255" y="16210"/>
                    <a:pt x="1424" y="16023"/>
                    <a:pt x="1574" y="15836"/>
                  </a:cubicBezTo>
                  <a:cubicBezTo>
                    <a:pt x="1592" y="15817"/>
                    <a:pt x="1592" y="15779"/>
                    <a:pt x="1574" y="15761"/>
                  </a:cubicBezTo>
                  <a:cubicBezTo>
                    <a:pt x="1555" y="15751"/>
                    <a:pt x="1536" y="15747"/>
                    <a:pt x="1520" y="15747"/>
                  </a:cubicBezTo>
                  <a:cubicBezTo>
                    <a:pt x="1503" y="15747"/>
                    <a:pt x="1489" y="15751"/>
                    <a:pt x="1480" y="15761"/>
                  </a:cubicBezTo>
                  <a:cubicBezTo>
                    <a:pt x="1349" y="15911"/>
                    <a:pt x="1218" y="16042"/>
                    <a:pt x="1068" y="16191"/>
                  </a:cubicBezTo>
                  <a:cubicBezTo>
                    <a:pt x="1068" y="16098"/>
                    <a:pt x="1049" y="16023"/>
                    <a:pt x="1049" y="15948"/>
                  </a:cubicBezTo>
                  <a:cubicBezTo>
                    <a:pt x="1087" y="15892"/>
                    <a:pt x="1143" y="15836"/>
                    <a:pt x="1180" y="15779"/>
                  </a:cubicBezTo>
                  <a:cubicBezTo>
                    <a:pt x="1237" y="15705"/>
                    <a:pt x="1293" y="15630"/>
                    <a:pt x="1349" y="15573"/>
                  </a:cubicBezTo>
                  <a:cubicBezTo>
                    <a:pt x="1480" y="15442"/>
                    <a:pt x="1592" y="15311"/>
                    <a:pt x="1723" y="15180"/>
                  </a:cubicBezTo>
                  <a:cubicBezTo>
                    <a:pt x="1752" y="15138"/>
                    <a:pt x="1716" y="15085"/>
                    <a:pt x="1673" y="15085"/>
                  </a:cubicBezTo>
                  <a:cubicBezTo>
                    <a:pt x="1659" y="15085"/>
                    <a:pt x="1644" y="15091"/>
                    <a:pt x="1630" y="15105"/>
                  </a:cubicBezTo>
                  <a:lnTo>
                    <a:pt x="1255" y="15480"/>
                  </a:lnTo>
                  <a:lnTo>
                    <a:pt x="1068" y="15667"/>
                  </a:lnTo>
                  <a:lnTo>
                    <a:pt x="1012" y="15705"/>
                  </a:lnTo>
                  <a:cubicBezTo>
                    <a:pt x="1012" y="15573"/>
                    <a:pt x="993" y="15442"/>
                    <a:pt x="974" y="15293"/>
                  </a:cubicBezTo>
                  <a:lnTo>
                    <a:pt x="974" y="15293"/>
                  </a:lnTo>
                  <a:lnTo>
                    <a:pt x="993" y="15311"/>
                  </a:lnTo>
                  <a:cubicBezTo>
                    <a:pt x="1012" y="15293"/>
                    <a:pt x="1031" y="15255"/>
                    <a:pt x="1049" y="15236"/>
                  </a:cubicBezTo>
                  <a:cubicBezTo>
                    <a:pt x="1068" y="15218"/>
                    <a:pt x="1143" y="15143"/>
                    <a:pt x="1180" y="15087"/>
                  </a:cubicBezTo>
                  <a:cubicBezTo>
                    <a:pt x="1274" y="14993"/>
                    <a:pt x="1368" y="14881"/>
                    <a:pt x="1461" y="14768"/>
                  </a:cubicBezTo>
                  <a:cubicBezTo>
                    <a:pt x="1480" y="14750"/>
                    <a:pt x="1480" y="14712"/>
                    <a:pt x="1461" y="14675"/>
                  </a:cubicBezTo>
                  <a:cubicBezTo>
                    <a:pt x="1443" y="14656"/>
                    <a:pt x="1424" y="14647"/>
                    <a:pt x="1405" y="14647"/>
                  </a:cubicBezTo>
                  <a:cubicBezTo>
                    <a:pt x="1386" y="14647"/>
                    <a:pt x="1368" y="14656"/>
                    <a:pt x="1349" y="14675"/>
                  </a:cubicBezTo>
                  <a:cubicBezTo>
                    <a:pt x="1274" y="14787"/>
                    <a:pt x="1180" y="14881"/>
                    <a:pt x="1087" y="14993"/>
                  </a:cubicBezTo>
                  <a:cubicBezTo>
                    <a:pt x="1031" y="15030"/>
                    <a:pt x="993" y="15087"/>
                    <a:pt x="937" y="15124"/>
                  </a:cubicBezTo>
                  <a:cubicBezTo>
                    <a:pt x="937" y="15030"/>
                    <a:pt x="918" y="14937"/>
                    <a:pt x="918" y="14843"/>
                  </a:cubicBezTo>
                  <a:lnTo>
                    <a:pt x="956" y="14806"/>
                  </a:lnTo>
                  <a:lnTo>
                    <a:pt x="1087" y="14675"/>
                  </a:lnTo>
                  <a:lnTo>
                    <a:pt x="1368" y="14431"/>
                  </a:lnTo>
                  <a:cubicBezTo>
                    <a:pt x="1397" y="14388"/>
                    <a:pt x="1358" y="14344"/>
                    <a:pt x="1322" y="14344"/>
                  </a:cubicBezTo>
                  <a:cubicBezTo>
                    <a:pt x="1312" y="14344"/>
                    <a:pt x="1301" y="14348"/>
                    <a:pt x="1293" y="14356"/>
                  </a:cubicBezTo>
                  <a:cubicBezTo>
                    <a:pt x="1199" y="14431"/>
                    <a:pt x="1106" y="14506"/>
                    <a:pt x="1012" y="14581"/>
                  </a:cubicBezTo>
                  <a:lnTo>
                    <a:pt x="900" y="14675"/>
                  </a:lnTo>
                  <a:cubicBezTo>
                    <a:pt x="900" y="14600"/>
                    <a:pt x="881" y="14525"/>
                    <a:pt x="862" y="14431"/>
                  </a:cubicBezTo>
                  <a:lnTo>
                    <a:pt x="881" y="14412"/>
                  </a:lnTo>
                  <a:cubicBezTo>
                    <a:pt x="918" y="14375"/>
                    <a:pt x="937" y="14356"/>
                    <a:pt x="956" y="14319"/>
                  </a:cubicBezTo>
                  <a:lnTo>
                    <a:pt x="1087" y="14169"/>
                  </a:lnTo>
                  <a:cubicBezTo>
                    <a:pt x="1180" y="14057"/>
                    <a:pt x="1274" y="13963"/>
                    <a:pt x="1368" y="13851"/>
                  </a:cubicBezTo>
                  <a:cubicBezTo>
                    <a:pt x="1386" y="13832"/>
                    <a:pt x="1368" y="13794"/>
                    <a:pt x="1349" y="13776"/>
                  </a:cubicBezTo>
                  <a:cubicBezTo>
                    <a:pt x="1340" y="13766"/>
                    <a:pt x="1326" y="13762"/>
                    <a:pt x="1312" y="13762"/>
                  </a:cubicBezTo>
                  <a:cubicBezTo>
                    <a:pt x="1297" y="13762"/>
                    <a:pt x="1283" y="13766"/>
                    <a:pt x="1274" y="13776"/>
                  </a:cubicBezTo>
                  <a:cubicBezTo>
                    <a:pt x="1180" y="13869"/>
                    <a:pt x="1087" y="13963"/>
                    <a:pt x="993" y="14057"/>
                  </a:cubicBezTo>
                  <a:lnTo>
                    <a:pt x="843" y="14206"/>
                  </a:lnTo>
                  <a:lnTo>
                    <a:pt x="787" y="13720"/>
                  </a:lnTo>
                  <a:lnTo>
                    <a:pt x="1199" y="13214"/>
                  </a:lnTo>
                  <a:cubicBezTo>
                    <a:pt x="1227" y="13186"/>
                    <a:pt x="1203" y="13138"/>
                    <a:pt x="1174" y="13138"/>
                  </a:cubicBezTo>
                  <a:cubicBezTo>
                    <a:pt x="1163" y="13138"/>
                    <a:pt x="1153" y="13143"/>
                    <a:pt x="1143" y="13158"/>
                  </a:cubicBezTo>
                  <a:cubicBezTo>
                    <a:pt x="1012" y="13270"/>
                    <a:pt x="900" y="13401"/>
                    <a:pt x="768" y="13514"/>
                  </a:cubicBezTo>
                  <a:lnTo>
                    <a:pt x="750" y="13270"/>
                  </a:lnTo>
                  <a:lnTo>
                    <a:pt x="750" y="13214"/>
                  </a:lnTo>
                  <a:lnTo>
                    <a:pt x="768" y="13176"/>
                  </a:lnTo>
                  <a:lnTo>
                    <a:pt x="768" y="13158"/>
                  </a:lnTo>
                  <a:lnTo>
                    <a:pt x="806" y="13120"/>
                  </a:lnTo>
                  <a:cubicBezTo>
                    <a:pt x="825" y="13102"/>
                    <a:pt x="862" y="13064"/>
                    <a:pt x="900" y="13027"/>
                  </a:cubicBezTo>
                  <a:lnTo>
                    <a:pt x="918" y="13008"/>
                  </a:lnTo>
                  <a:lnTo>
                    <a:pt x="937" y="12989"/>
                  </a:lnTo>
                  <a:lnTo>
                    <a:pt x="993" y="12952"/>
                  </a:lnTo>
                  <a:cubicBezTo>
                    <a:pt x="1031" y="12933"/>
                    <a:pt x="1068" y="12914"/>
                    <a:pt x="1124" y="12877"/>
                  </a:cubicBezTo>
                  <a:cubicBezTo>
                    <a:pt x="1143" y="12858"/>
                    <a:pt x="1162" y="12821"/>
                    <a:pt x="1143" y="12783"/>
                  </a:cubicBezTo>
                  <a:cubicBezTo>
                    <a:pt x="1132" y="12761"/>
                    <a:pt x="1115" y="12752"/>
                    <a:pt x="1095" y="12752"/>
                  </a:cubicBezTo>
                  <a:cubicBezTo>
                    <a:pt x="1080" y="12752"/>
                    <a:pt x="1065" y="12757"/>
                    <a:pt x="1049" y="12764"/>
                  </a:cubicBezTo>
                  <a:cubicBezTo>
                    <a:pt x="918" y="12821"/>
                    <a:pt x="806" y="12896"/>
                    <a:pt x="712" y="12989"/>
                  </a:cubicBezTo>
                  <a:lnTo>
                    <a:pt x="675" y="12633"/>
                  </a:lnTo>
                  <a:lnTo>
                    <a:pt x="768" y="12540"/>
                  </a:lnTo>
                  <a:cubicBezTo>
                    <a:pt x="806" y="12502"/>
                    <a:pt x="862" y="12465"/>
                    <a:pt x="900" y="12427"/>
                  </a:cubicBezTo>
                  <a:cubicBezTo>
                    <a:pt x="1012" y="12334"/>
                    <a:pt x="1106" y="12240"/>
                    <a:pt x="1199" y="12165"/>
                  </a:cubicBezTo>
                  <a:cubicBezTo>
                    <a:pt x="1258" y="12121"/>
                    <a:pt x="1213" y="12054"/>
                    <a:pt x="1164" y="12054"/>
                  </a:cubicBezTo>
                  <a:cubicBezTo>
                    <a:pt x="1150" y="12054"/>
                    <a:pt x="1136" y="12059"/>
                    <a:pt x="1124" y="12072"/>
                  </a:cubicBezTo>
                  <a:lnTo>
                    <a:pt x="806" y="12296"/>
                  </a:lnTo>
                  <a:cubicBezTo>
                    <a:pt x="768" y="12334"/>
                    <a:pt x="712" y="12371"/>
                    <a:pt x="656" y="12409"/>
                  </a:cubicBezTo>
                  <a:cubicBezTo>
                    <a:pt x="637" y="12259"/>
                    <a:pt x="619" y="12109"/>
                    <a:pt x="600" y="11941"/>
                  </a:cubicBezTo>
                  <a:lnTo>
                    <a:pt x="656" y="11903"/>
                  </a:lnTo>
                  <a:lnTo>
                    <a:pt x="806" y="11772"/>
                  </a:lnTo>
                  <a:cubicBezTo>
                    <a:pt x="918" y="11660"/>
                    <a:pt x="1031" y="11566"/>
                    <a:pt x="1124" y="11472"/>
                  </a:cubicBezTo>
                  <a:cubicBezTo>
                    <a:pt x="1183" y="11413"/>
                    <a:pt x="1138" y="11343"/>
                    <a:pt x="1079" y="11343"/>
                  </a:cubicBezTo>
                  <a:cubicBezTo>
                    <a:pt x="1063" y="11343"/>
                    <a:pt x="1047" y="11348"/>
                    <a:pt x="1031" y="11360"/>
                  </a:cubicBezTo>
                  <a:cubicBezTo>
                    <a:pt x="937" y="11472"/>
                    <a:pt x="825" y="11566"/>
                    <a:pt x="712" y="11641"/>
                  </a:cubicBezTo>
                  <a:lnTo>
                    <a:pt x="581" y="11735"/>
                  </a:lnTo>
                  <a:cubicBezTo>
                    <a:pt x="581" y="11641"/>
                    <a:pt x="581" y="11566"/>
                    <a:pt x="562" y="11472"/>
                  </a:cubicBezTo>
                  <a:cubicBezTo>
                    <a:pt x="581" y="11454"/>
                    <a:pt x="600" y="11435"/>
                    <a:pt x="619" y="11416"/>
                  </a:cubicBezTo>
                  <a:cubicBezTo>
                    <a:pt x="675" y="11341"/>
                    <a:pt x="731" y="11285"/>
                    <a:pt x="787" y="11229"/>
                  </a:cubicBezTo>
                  <a:cubicBezTo>
                    <a:pt x="900" y="11117"/>
                    <a:pt x="1031" y="11004"/>
                    <a:pt x="1162" y="10873"/>
                  </a:cubicBezTo>
                  <a:cubicBezTo>
                    <a:pt x="1180" y="10854"/>
                    <a:pt x="1180" y="10817"/>
                    <a:pt x="1162" y="10779"/>
                  </a:cubicBezTo>
                  <a:cubicBezTo>
                    <a:pt x="1143" y="10770"/>
                    <a:pt x="1124" y="10765"/>
                    <a:pt x="1108" y="10765"/>
                  </a:cubicBezTo>
                  <a:cubicBezTo>
                    <a:pt x="1091" y="10765"/>
                    <a:pt x="1077" y="10770"/>
                    <a:pt x="1068" y="10779"/>
                  </a:cubicBezTo>
                  <a:cubicBezTo>
                    <a:pt x="918" y="10892"/>
                    <a:pt x="787" y="11004"/>
                    <a:pt x="675" y="11098"/>
                  </a:cubicBezTo>
                  <a:cubicBezTo>
                    <a:pt x="619" y="11135"/>
                    <a:pt x="581" y="11173"/>
                    <a:pt x="544" y="11210"/>
                  </a:cubicBezTo>
                  <a:cubicBezTo>
                    <a:pt x="525" y="11060"/>
                    <a:pt x="525" y="10911"/>
                    <a:pt x="506" y="10742"/>
                  </a:cubicBezTo>
                  <a:lnTo>
                    <a:pt x="600" y="10667"/>
                  </a:lnTo>
                  <a:lnTo>
                    <a:pt x="787" y="10499"/>
                  </a:lnTo>
                  <a:cubicBezTo>
                    <a:pt x="900" y="10405"/>
                    <a:pt x="1012" y="10293"/>
                    <a:pt x="1124" y="10180"/>
                  </a:cubicBezTo>
                  <a:cubicBezTo>
                    <a:pt x="1155" y="10135"/>
                    <a:pt x="1123" y="10077"/>
                    <a:pt x="1070" y="10077"/>
                  </a:cubicBezTo>
                  <a:cubicBezTo>
                    <a:pt x="1058" y="10077"/>
                    <a:pt x="1045" y="10080"/>
                    <a:pt x="1031" y="10087"/>
                  </a:cubicBezTo>
                  <a:cubicBezTo>
                    <a:pt x="918" y="10180"/>
                    <a:pt x="806" y="10293"/>
                    <a:pt x="675" y="10386"/>
                  </a:cubicBezTo>
                  <a:lnTo>
                    <a:pt x="488" y="10517"/>
                  </a:lnTo>
                  <a:cubicBezTo>
                    <a:pt x="488" y="10424"/>
                    <a:pt x="469" y="10330"/>
                    <a:pt x="469" y="10236"/>
                  </a:cubicBezTo>
                  <a:cubicBezTo>
                    <a:pt x="544" y="10143"/>
                    <a:pt x="637" y="10049"/>
                    <a:pt x="731" y="9956"/>
                  </a:cubicBezTo>
                  <a:cubicBezTo>
                    <a:pt x="843" y="9862"/>
                    <a:pt x="974" y="9768"/>
                    <a:pt x="1106" y="9675"/>
                  </a:cubicBezTo>
                  <a:cubicBezTo>
                    <a:pt x="1168" y="9643"/>
                    <a:pt x="1126" y="9572"/>
                    <a:pt x="1077" y="9572"/>
                  </a:cubicBezTo>
                  <a:cubicBezTo>
                    <a:pt x="1068" y="9572"/>
                    <a:pt x="1058" y="9575"/>
                    <a:pt x="1049" y="9581"/>
                  </a:cubicBezTo>
                  <a:cubicBezTo>
                    <a:pt x="900" y="9656"/>
                    <a:pt x="768" y="9731"/>
                    <a:pt x="637" y="9843"/>
                  </a:cubicBezTo>
                  <a:cubicBezTo>
                    <a:pt x="562" y="9881"/>
                    <a:pt x="506" y="9937"/>
                    <a:pt x="450" y="9974"/>
                  </a:cubicBezTo>
                  <a:cubicBezTo>
                    <a:pt x="450" y="9899"/>
                    <a:pt x="450" y="9824"/>
                    <a:pt x="431" y="9750"/>
                  </a:cubicBezTo>
                  <a:lnTo>
                    <a:pt x="506" y="9675"/>
                  </a:lnTo>
                  <a:cubicBezTo>
                    <a:pt x="562" y="9600"/>
                    <a:pt x="637" y="9525"/>
                    <a:pt x="712" y="9469"/>
                  </a:cubicBezTo>
                  <a:cubicBezTo>
                    <a:pt x="843" y="9319"/>
                    <a:pt x="993" y="9188"/>
                    <a:pt x="1143" y="9075"/>
                  </a:cubicBezTo>
                  <a:cubicBezTo>
                    <a:pt x="1175" y="9059"/>
                    <a:pt x="1152" y="9015"/>
                    <a:pt x="1121" y="9015"/>
                  </a:cubicBezTo>
                  <a:cubicBezTo>
                    <a:pt x="1116" y="9015"/>
                    <a:pt x="1111" y="9017"/>
                    <a:pt x="1106" y="9019"/>
                  </a:cubicBezTo>
                  <a:cubicBezTo>
                    <a:pt x="937" y="9132"/>
                    <a:pt x="787" y="9263"/>
                    <a:pt x="637" y="9375"/>
                  </a:cubicBezTo>
                  <a:lnTo>
                    <a:pt x="431" y="9562"/>
                  </a:lnTo>
                  <a:cubicBezTo>
                    <a:pt x="431" y="9431"/>
                    <a:pt x="413" y="9300"/>
                    <a:pt x="394" y="9169"/>
                  </a:cubicBezTo>
                  <a:lnTo>
                    <a:pt x="488" y="9094"/>
                  </a:lnTo>
                  <a:lnTo>
                    <a:pt x="694" y="8851"/>
                  </a:lnTo>
                  <a:cubicBezTo>
                    <a:pt x="843" y="8682"/>
                    <a:pt x="993" y="8532"/>
                    <a:pt x="1162" y="8364"/>
                  </a:cubicBezTo>
                  <a:cubicBezTo>
                    <a:pt x="1192" y="8318"/>
                    <a:pt x="1148" y="8260"/>
                    <a:pt x="1101" y="8260"/>
                  </a:cubicBezTo>
                  <a:cubicBezTo>
                    <a:pt x="1090" y="8260"/>
                    <a:pt x="1079" y="8263"/>
                    <a:pt x="1068" y="8270"/>
                  </a:cubicBezTo>
                  <a:lnTo>
                    <a:pt x="581" y="8738"/>
                  </a:lnTo>
                  <a:lnTo>
                    <a:pt x="394" y="8907"/>
                  </a:lnTo>
                  <a:cubicBezTo>
                    <a:pt x="375" y="8682"/>
                    <a:pt x="375" y="8457"/>
                    <a:pt x="356" y="8233"/>
                  </a:cubicBezTo>
                  <a:cubicBezTo>
                    <a:pt x="450" y="8139"/>
                    <a:pt x="544" y="8027"/>
                    <a:pt x="637" y="7933"/>
                  </a:cubicBezTo>
                  <a:cubicBezTo>
                    <a:pt x="750" y="7802"/>
                    <a:pt x="862" y="7652"/>
                    <a:pt x="993" y="7502"/>
                  </a:cubicBezTo>
                  <a:cubicBezTo>
                    <a:pt x="1022" y="7474"/>
                    <a:pt x="995" y="7434"/>
                    <a:pt x="965" y="7434"/>
                  </a:cubicBezTo>
                  <a:cubicBezTo>
                    <a:pt x="955" y="7434"/>
                    <a:pt x="946" y="7437"/>
                    <a:pt x="937" y="7446"/>
                  </a:cubicBezTo>
                  <a:cubicBezTo>
                    <a:pt x="806" y="7577"/>
                    <a:pt x="675" y="7708"/>
                    <a:pt x="544" y="7839"/>
                  </a:cubicBezTo>
                  <a:lnTo>
                    <a:pt x="356" y="8008"/>
                  </a:lnTo>
                  <a:lnTo>
                    <a:pt x="356" y="7540"/>
                  </a:lnTo>
                  <a:lnTo>
                    <a:pt x="431" y="7465"/>
                  </a:lnTo>
                  <a:lnTo>
                    <a:pt x="600" y="7278"/>
                  </a:lnTo>
                  <a:cubicBezTo>
                    <a:pt x="712" y="7147"/>
                    <a:pt x="825" y="7034"/>
                    <a:pt x="956" y="6903"/>
                  </a:cubicBezTo>
                  <a:cubicBezTo>
                    <a:pt x="988" y="6871"/>
                    <a:pt x="951" y="6824"/>
                    <a:pt x="916" y="6824"/>
                  </a:cubicBezTo>
                  <a:cubicBezTo>
                    <a:pt x="910" y="6824"/>
                    <a:pt x="905" y="6826"/>
                    <a:pt x="900" y="6828"/>
                  </a:cubicBezTo>
                  <a:cubicBezTo>
                    <a:pt x="768" y="6959"/>
                    <a:pt x="637" y="7072"/>
                    <a:pt x="506" y="7184"/>
                  </a:cubicBezTo>
                  <a:lnTo>
                    <a:pt x="356" y="7315"/>
                  </a:lnTo>
                  <a:lnTo>
                    <a:pt x="356" y="7147"/>
                  </a:lnTo>
                  <a:cubicBezTo>
                    <a:pt x="375" y="7128"/>
                    <a:pt x="394" y="7109"/>
                    <a:pt x="431" y="7072"/>
                  </a:cubicBezTo>
                  <a:lnTo>
                    <a:pt x="506" y="6997"/>
                  </a:lnTo>
                  <a:cubicBezTo>
                    <a:pt x="544" y="6941"/>
                    <a:pt x="600" y="6884"/>
                    <a:pt x="656" y="6828"/>
                  </a:cubicBezTo>
                  <a:cubicBezTo>
                    <a:pt x="768" y="6735"/>
                    <a:pt x="862" y="6622"/>
                    <a:pt x="974" y="6510"/>
                  </a:cubicBezTo>
                  <a:cubicBezTo>
                    <a:pt x="1033" y="6466"/>
                    <a:pt x="977" y="6399"/>
                    <a:pt x="923" y="6399"/>
                  </a:cubicBezTo>
                  <a:cubicBezTo>
                    <a:pt x="908" y="6399"/>
                    <a:pt x="893" y="6404"/>
                    <a:pt x="881" y="6416"/>
                  </a:cubicBezTo>
                  <a:cubicBezTo>
                    <a:pt x="768" y="6529"/>
                    <a:pt x="656" y="6622"/>
                    <a:pt x="544" y="6716"/>
                  </a:cubicBezTo>
                  <a:lnTo>
                    <a:pt x="356" y="6884"/>
                  </a:lnTo>
                  <a:lnTo>
                    <a:pt x="338" y="6903"/>
                  </a:lnTo>
                  <a:lnTo>
                    <a:pt x="338" y="6454"/>
                  </a:lnTo>
                  <a:cubicBezTo>
                    <a:pt x="450" y="6341"/>
                    <a:pt x="544" y="6191"/>
                    <a:pt x="637" y="6079"/>
                  </a:cubicBezTo>
                  <a:cubicBezTo>
                    <a:pt x="787" y="5892"/>
                    <a:pt x="956" y="5723"/>
                    <a:pt x="1106" y="5573"/>
                  </a:cubicBezTo>
                  <a:cubicBezTo>
                    <a:pt x="1151" y="5528"/>
                    <a:pt x="1110" y="5470"/>
                    <a:pt x="1063" y="5470"/>
                  </a:cubicBezTo>
                  <a:cubicBezTo>
                    <a:pt x="1052" y="5470"/>
                    <a:pt x="1041" y="5473"/>
                    <a:pt x="1031" y="5480"/>
                  </a:cubicBezTo>
                  <a:cubicBezTo>
                    <a:pt x="862" y="5630"/>
                    <a:pt x="694" y="5798"/>
                    <a:pt x="525" y="5948"/>
                  </a:cubicBezTo>
                  <a:lnTo>
                    <a:pt x="338" y="6135"/>
                  </a:lnTo>
                  <a:lnTo>
                    <a:pt x="338" y="6098"/>
                  </a:lnTo>
                  <a:lnTo>
                    <a:pt x="338" y="5386"/>
                  </a:lnTo>
                  <a:cubicBezTo>
                    <a:pt x="600" y="5143"/>
                    <a:pt x="825" y="4862"/>
                    <a:pt x="1049" y="4600"/>
                  </a:cubicBezTo>
                  <a:cubicBezTo>
                    <a:pt x="1077" y="4558"/>
                    <a:pt x="1042" y="4505"/>
                    <a:pt x="1007" y="4505"/>
                  </a:cubicBezTo>
                  <a:cubicBezTo>
                    <a:pt x="995" y="4505"/>
                    <a:pt x="984" y="4511"/>
                    <a:pt x="974" y="4525"/>
                  </a:cubicBezTo>
                  <a:cubicBezTo>
                    <a:pt x="768" y="4731"/>
                    <a:pt x="562" y="4937"/>
                    <a:pt x="356" y="5124"/>
                  </a:cubicBezTo>
                  <a:lnTo>
                    <a:pt x="356" y="5105"/>
                  </a:lnTo>
                  <a:cubicBezTo>
                    <a:pt x="356" y="4993"/>
                    <a:pt x="375" y="4881"/>
                    <a:pt x="394" y="4768"/>
                  </a:cubicBezTo>
                  <a:lnTo>
                    <a:pt x="581" y="4525"/>
                  </a:lnTo>
                  <a:cubicBezTo>
                    <a:pt x="656" y="4431"/>
                    <a:pt x="731" y="4338"/>
                    <a:pt x="806" y="4225"/>
                  </a:cubicBezTo>
                  <a:lnTo>
                    <a:pt x="1293" y="3626"/>
                  </a:lnTo>
                  <a:cubicBezTo>
                    <a:pt x="1322" y="3582"/>
                    <a:pt x="1295" y="3539"/>
                    <a:pt x="1263" y="3539"/>
                  </a:cubicBezTo>
                  <a:cubicBezTo>
                    <a:pt x="1254" y="3539"/>
                    <a:pt x="1245" y="3543"/>
                    <a:pt x="1237" y="3551"/>
                  </a:cubicBezTo>
                  <a:lnTo>
                    <a:pt x="712" y="4132"/>
                  </a:lnTo>
                  <a:lnTo>
                    <a:pt x="506" y="4356"/>
                  </a:lnTo>
                  <a:cubicBezTo>
                    <a:pt x="544" y="4188"/>
                    <a:pt x="619" y="4019"/>
                    <a:pt x="694" y="3869"/>
                  </a:cubicBezTo>
                  <a:cubicBezTo>
                    <a:pt x="750" y="3794"/>
                    <a:pt x="825" y="3720"/>
                    <a:pt x="881" y="3645"/>
                  </a:cubicBezTo>
                  <a:cubicBezTo>
                    <a:pt x="956" y="3570"/>
                    <a:pt x="1031" y="3476"/>
                    <a:pt x="1087" y="3401"/>
                  </a:cubicBezTo>
                  <a:cubicBezTo>
                    <a:pt x="1237" y="3233"/>
                    <a:pt x="1368" y="3064"/>
                    <a:pt x="1499" y="2877"/>
                  </a:cubicBezTo>
                  <a:cubicBezTo>
                    <a:pt x="1528" y="2848"/>
                    <a:pt x="1490" y="2808"/>
                    <a:pt x="1454" y="2808"/>
                  </a:cubicBezTo>
                  <a:cubicBezTo>
                    <a:pt x="1443" y="2808"/>
                    <a:pt x="1433" y="2812"/>
                    <a:pt x="1424" y="2821"/>
                  </a:cubicBezTo>
                  <a:cubicBezTo>
                    <a:pt x="1293" y="2989"/>
                    <a:pt x="1143" y="3158"/>
                    <a:pt x="1012" y="3326"/>
                  </a:cubicBezTo>
                  <a:lnTo>
                    <a:pt x="881" y="3457"/>
                  </a:lnTo>
                  <a:cubicBezTo>
                    <a:pt x="1068" y="3083"/>
                    <a:pt x="1274" y="2727"/>
                    <a:pt x="1480" y="2353"/>
                  </a:cubicBezTo>
                  <a:cubicBezTo>
                    <a:pt x="1592" y="2184"/>
                    <a:pt x="1723" y="1997"/>
                    <a:pt x="1836" y="1809"/>
                  </a:cubicBezTo>
                  <a:close/>
                  <a:moveTo>
                    <a:pt x="8990" y="1"/>
                  </a:moveTo>
                  <a:cubicBezTo>
                    <a:pt x="8295" y="1"/>
                    <a:pt x="7599" y="14"/>
                    <a:pt x="6911" y="49"/>
                  </a:cubicBezTo>
                  <a:cubicBezTo>
                    <a:pt x="5825" y="105"/>
                    <a:pt x="4738" y="162"/>
                    <a:pt x="3671" y="293"/>
                  </a:cubicBezTo>
                  <a:cubicBezTo>
                    <a:pt x="3184" y="293"/>
                    <a:pt x="2735" y="480"/>
                    <a:pt x="2360" y="779"/>
                  </a:cubicBezTo>
                  <a:cubicBezTo>
                    <a:pt x="2248" y="892"/>
                    <a:pt x="2154" y="1004"/>
                    <a:pt x="2061" y="1154"/>
                  </a:cubicBezTo>
                  <a:cubicBezTo>
                    <a:pt x="1967" y="1285"/>
                    <a:pt x="1855" y="1416"/>
                    <a:pt x="1761" y="1547"/>
                  </a:cubicBezTo>
                  <a:cubicBezTo>
                    <a:pt x="1461" y="1922"/>
                    <a:pt x="1199" y="2315"/>
                    <a:pt x="937" y="2708"/>
                  </a:cubicBezTo>
                  <a:cubicBezTo>
                    <a:pt x="694" y="3139"/>
                    <a:pt x="469" y="3570"/>
                    <a:pt x="282" y="4038"/>
                  </a:cubicBezTo>
                  <a:cubicBezTo>
                    <a:pt x="188" y="4300"/>
                    <a:pt x="113" y="4581"/>
                    <a:pt x="57" y="4862"/>
                  </a:cubicBezTo>
                  <a:cubicBezTo>
                    <a:pt x="38" y="5180"/>
                    <a:pt x="19" y="5499"/>
                    <a:pt x="19" y="5836"/>
                  </a:cubicBezTo>
                  <a:cubicBezTo>
                    <a:pt x="1" y="8682"/>
                    <a:pt x="169" y="11529"/>
                    <a:pt x="544" y="14356"/>
                  </a:cubicBezTo>
                  <a:cubicBezTo>
                    <a:pt x="619" y="15068"/>
                    <a:pt x="712" y="15742"/>
                    <a:pt x="787" y="16435"/>
                  </a:cubicBezTo>
                  <a:cubicBezTo>
                    <a:pt x="843" y="17015"/>
                    <a:pt x="956" y="17577"/>
                    <a:pt x="1124" y="18120"/>
                  </a:cubicBezTo>
                  <a:cubicBezTo>
                    <a:pt x="1312" y="18645"/>
                    <a:pt x="1667" y="19094"/>
                    <a:pt x="2135" y="19394"/>
                  </a:cubicBezTo>
                  <a:cubicBezTo>
                    <a:pt x="2622" y="19656"/>
                    <a:pt x="3165" y="19824"/>
                    <a:pt x="3709" y="19862"/>
                  </a:cubicBezTo>
                  <a:cubicBezTo>
                    <a:pt x="4175" y="19889"/>
                    <a:pt x="4631" y="19907"/>
                    <a:pt x="5084" y="19907"/>
                  </a:cubicBezTo>
                  <a:cubicBezTo>
                    <a:pt x="5250" y="19907"/>
                    <a:pt x="5416" y="19904"/>
                    <a:pt x="5581" y="19899"/>
                  </a:cubicBezTo>
                  <a:cubicBezTo>
                    <a:pt x="6293" y="19899"/>
                    <a:pt x="7004" y="19862"/>
                    <a:pt x="7716" y="19843"/>
                  </a:cubicBezTo>
                  <a:cubicBezTo>
                    <a:pt x="9121" y="19768"/>
                    <a:pt x="10506" y="19656"/>
                    <a:pt x="11892" y="19487"/>
                  </a:cubicBezTo>
                  <a:cubicBezTo>
                    <a:pt x="12604" y="19412"/>
                    <a:pt x="13297" y="19319"/>
                    <a:pt x="14008" y="19206"/>
                  </a:cubicBezTo>
                  <a:cubicBezTo>
                    <a:pt x="14645" y="19150"/>
                    <a:pt x="15282" y="19000"/>
                    <a:pt x="15881" y="18738"/>
                  </a:cubicBezTo>
                  <a:cubicBezTo>
                    <a:pt x="16312" y="18514"/>
                    <a:pt x="16705" y="18214"/>
                    <a:pt x="17023" y="17858"/>
                  </a:cubicBezTo>
                  <a:cubicBezTo>
                    <a:pt x="17379" y="17502"/>
                    <a:pt x="17660" y="17090"/>
                    <a:pt x="17885" y="16641"/>
                  </a:cubicBezTo>
                  <a:cubicBezTo>
                    <a:pt x="18034" y="16397"/>
                    <a:pt x="18165" y="16154"/>
                    <a:pt x="18240" y="15892"/>
                  </a:cubicBezTo>
                  <a:cubicBezTo>
                    <a:pt x="18390" y="15461"/>
                    <a:pt x="18484" y="15012"/>
                    <a:pt x="18521" y="14562"/>
                  </a:cubicBezTo>
                  <a:cubicBezTo>
                    <a:pt x="18577" y="14038"/>
                    <a:pt x="18615" y="13514"/>
                    <a:pt x="18652" y="12989"/>
                  </a:cubicBezTo>
                  <a:cubicBezTo>
                    <a:pt x="18802" y="10723"/>
                    <a:pt x="18802" y="8457"/>
                    <a:pt x="18671" y="6191"/>
                  </a:cubicBezTo>
                  <a:cubicBezTo>
                    <a:pt x="18615" y="5068"/>
                    <a:pt x="18503" y="3944"/>
                    <a:pt x="18371" y="2802"/>
                  </a:cubicBezTo>
                  <a:cubicBezTo>
                    <a:pt x="18353" y="2540"/>
                    <a:pt x="18315" y="2259"/>
                    <a:pt x="18278" y="1997"/>
                  </a:cubicBezTo>
                  <a:cubicBezTo>
                    <a:pt x="18278" y="1735"/>
                    <a:pt x="18184" y="1491"/>
                    <a:pt x="18034" y="1266"/>
                  </a:cubicBezTo>
                  <a:cubicBezTo>
                    <a:pt x="17885" y="1117"/>
                    <a:pt x="17697" y="1004"/>
                    <a:pt x="17473" y="967"/>
                  </a:cubicBezTo>
                  <a:cubicBezTo>
                    <a:pt x="17229" y="892"/>
                    <a:pt x="16967" y="836"/>
                    <a:pt x="16724" y="779"/>
                  </a:cubicBezTo>
                  <a:cubicBezTo>
                    <a:pt x="14570" y="311"/>
                    <a:pt x="12379" y="49"/>
                    <a:pt x="10188" y="12"/>
                  </a:cubicBezTo>
                  <a:cubicBezTo>
                    <a:pt x="9790" y="5"/>
                    <a:pt x="9390" y="1"/>
                    <a:pt x="89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5" name="Google Shape;6485;p120"/>
            <p:cNvSpPr/>
            <p:nvPr/>
          </p:nvSpPr>
          <p:spPr>
            <a:xfrm>
              <a:off x="4233765" y="2862553"/>
              <a:ext cx="282067" cy="144715"/>
            </a:xfrm>
            <a:custGeom>
              <a:avLst/>
              <a:gdLst/>
              <a:ahLst/>
              <a:cxnLst/>
              <a:rect l="l" t="t" r="r" b="b"/>
              <a:pathLst>
                <a:path w="16125" h="8273" extrusionOk="0">
                  <a:moveTo>
                    <a:pt x="1" y="0"/>
                  </a:moveTo>
                  <a:lnTo>
                    <a:pt x="1" y="0"/>
                  </a:lnTo>
                  <a:cubicBezTo>
                    <a:pt x="57" y="1086"/>
                    <a:pt x="132" y="2191"/>
                    <a:pt x="225" y="3296"/>
                  </a:cubicBezTo>
                  <a:cubicBezTo>
                    <a:pt x="263" y="3839"/>
                    <a:pt x="300" y="4382"/>
                    <a:pt x="357" y="4925"/>
                  </a:cubicBezTo>
                  <a:cubicBezTo>
                    <a:pt x="394" y="5375"/>
                    <a:pt x="488" y="5843"/>
                    <a:pt x="637" y="6273"/>
                  </a:cubicBezTo>
                  <a:cubicBezTo>
                    <a:pt x="769" y="6685"/>
                    <a:pt x="1012" y="7060"/>
                    <a:pt x="1330" y="7341"/>
                  </a:cubicBezTo>
                  <a:cubicBezTo>
                    <a:pt x="1630" y="7603"/>
                    <a:pt x="1967" y="7790"/>
                    <a:pt x="2342" y="7921"/>
                  </a:cubicBezTo>
                  <a:cubicBezTo>
                    <a:pt x="3147" y="8202"/>
                    <a:pt x="4008" y="8221"/>
                    <a:pt x="4870" y="8240"/>
                  </a:cubicBezTo>
                  <a:cubicBezTo>
                    <a:pt x="5405" y="8262"/>
                    <a:pt x="5941" y="8272"/>
                    <a:pt x="6476" y="8272"/>
                  </a:cubicBezTo>
                  <a:cubicBezTo>
                    <a:pt x="7776" y="8272"/>
                    <a:pt x="9076" y="8209"/>
                    <a:pt x="10375" y="8090"/>
                  </a:cubicBezTo>
                  <a:cubicBezTo>
                    <a:pt x="10975" y="8015"/>
                    <a:pt x="11574" y="7921"/>
                    <a:pt x="12173" y="7828"/>
                  </a:cubicBezTo>
                  <a:cubicBezTo>
                    <a:pt x="12379" y="7772"/>
                    <a:pt x="12585" y="7734"/>
                    <a:pt x="12791" y="7697"/>
                  </a:cubicBezTo>
                  <a:lnTo>
                    <a:pt x="12866" y="7697"/>
                  </a:lnTo>
                  <a:cubicBezTo>
                    <a:pt x="12885" y="7697"/>
                    <a:pt x="12903" y="7678"/>
                    <a:pt x="12922" y="7678"/>
                  </a:cubicBezTo>
                  <a:cubicBezTo>
                    <a:pt x="13765" y="7509"/>
                    <a:pt x="14720" y="7247"/>
                    <a:pt x="15282" y="6592"/>
                  </a:cubicBezTo>
                  <a:cubicBezTo>
                    <a:pt x="15862" y="5955"/>
                    <a:pt x="16012" y="5037"/>
                    <a:pt x="16087" y="4195"/>
                  </a:cubicBezTo>
                  <a:cubicBezTo>
                    <a:pt x="16106" y="4082"/>
                    <a:pt x="16124" y="3951"/>
                    <a:pt x="16124" y="3820"/>
                  </a:cubicBezTo>
                  <a:lnTo>
                    <a:pt x="16124" y="3820"/>
                  </a:lnTo>
                  <a:cubicBezTo>
                    <a:pt x="16068" y="4064"/>
                    <a:pt x="15975" y="4288"/>
                    <a:pt x="15862" y="4494"/>
                  </a:cubicBezTo>
                  <a:cubicBezTo>
                    <a:pt x="15750" y="4794"/>
                    <a:pt x="15638" y="5075"/>
                    <a:pt x="15506" y="5375"/>
                  </a:cubicBezTo>
                  <a:cubicBezTo>
                    <a:pt x="15432" y="5581"/>
                    <a:pt x="15319" y="5768"/>
                    <a:pt x="15151" y="5936"/>
                  </a:cubicBezTo>
                  <a:cubicBezTo>
                    <a:pt x="14888" y="6142"/>
                    <a:pt x="14551" y="6273"/>
                    <a:pt x="14214" y="6311"/>
                  </a:cubicBezTo>
                  <a:cubicBezTo>
                    <a:pt x="12473" y="6611"/>
                    <a:pt x="10694" y="6760"/>
                    <a:pt x="8933" y="6891"/>
                  </a:cubicBezTo>
                  <a:cubicBezTo>
                    <a:pt x="7851" y="6986"/>
                    <a:pt x="6768" y="7027"/>
                    <a:pt x="5675" y="7027"/>
                  </a:cubicBezTo>
                  <a:cubicBezTo>
                    <a:pt x="5463" y="7027"/>
                    <a:pt x="5251" y="7026"/>
                    <a:pt x="5038" y="7023"/>
                  </a:cubicBezTo>
                  <a:cubicBezTo>
                    <a:pt x="4476" y="7004"/>
                    <a:pt x="3915" y="6910"/>
                    <a:pt x="3353" y="6910"/>
                  </a:cubicBezTo>
                  <a:cubicBezTo>
                    <a:pt x="2810" y="6910"/>
                    <a:pt x="2285" y="6685"/>
                    <a:pt x="1892" y="6292"/>
                  </a:cubicBezTo>
                  <a:cubicBezTo>
                    <a:pt x="1574" y="5899"/>
                    <a:pt x="1330" y="5468"/>
                    <a:pt x="1199" y="4981"/>
                  </a:cubicBezTo>
                  <a:cubicBezTo>
                    <a:pt x="956" y="4270"/>
                    <a:pt x="769" y="3539"/>
                    <a:pt x="619" y="2809"/>
                  </a:cubicBezTo>
                  <a:cubicBezTo>
                    <a:pt x="469" y="2154"/>
                    <a:pt x="263" y="1517"/>
                    <a:pt x="151" y="843"/>
                  </a:cubicBezTo>
                  <a:cubicBezTo>
                    <a:pt x="94" y="562"/>
                    <a:pt x="57" y="281"/>
                    <a:pt x="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6" name="Google Shape;6486;p120"/>
            <p:cNvSpPr/>
            <p:nvPr/>
          </p:nvSpPr>
          <p:spPr>
            <a:xfrm>
              <a:off x="4247531" y="2712328"/>
              <a:ext cx="255845" cy="232125"/>
            </a:xfrm>
            <a:custGeom>
              <a:avLst/>
              <a:gdLst/>
              <a:ahLst/>
              <a:cxnLst/>
              <a:rect l="l" t="t" r="r" b="b"/>
              <a:pathLst>
                <a:path w="14626" h="13270" extrusionOk="0">
                  <a:moveTo>
                    <a:pt x="225" y="498"/>
                  </a:moveTo>
                  <a:lnTo>
                    <a:pt x="225" y="498"/>
                  </a:lnTo>
                  <a:cubicBezTo>
                    <a:pt x="0" y="554"/>
                    <a:pt x="0" y="891"/>
                    <a:pt x="244" y="929"/>
                  </a:cubicBezTo>
                  <a:lnTo>
                    <a:pt x="225" y="948"/>
                  </a:lnTo>
                  <a:cubicBezTo>
                    <a:pt x="450" y="873"/>
                    <a:pt x="450" y="573"/>
                    <a:pt x="225" y="498"/>
                  </a:cubicBezTo>
                  <a:close/>
                  <a:moveTo>
                    <a:pt x="11264" y="1556"/>
                  </a:moveTo>
                  <a:cubicBezTo>
                    <a:pt x="11218" y="1556"/>
                    <a:pt x="11171" y="1566"/>
                    <a:pt x="11124" y="1584"/>
                  </a:cubicBezTo>
                  <a:cubicBezTo>
                    <a:pt x="11049" y="1603"/>
                    <a:pt x="10993" y="1678"/>
                    <a:pt x="10993" y="1772"/>
                  </a:cubicBezTo>
                  <a:cubicBezTo>
                    <a:pt x="10993" y="1846"/>
                    <a:pt x="11049" y="1921"/>
                    <a:pt x="11124" y="1940"/>
                  </a:cubicBezTo>
                  <a:cubicBezTo>
                    <a:pt x="11161" y="1949"/>
                    <a:pt x="11203" y="1954"/>
                    <a:pt x="11246" y="1954"/>
                  </a:cubicBezTo>
                  <a:cubicBezTo>
                    <a:pt x="11288" y="1954"/>
                    <a:pt x="11330" y="1949"/>
                    <a:pt x="11367" y="1940"/>
                  </a:cubicBezTo>
                  <a:lnTo>
                    <a:pt x="11630" y="1940"/>
                  </a:lnTo>
                  <a:lnTo>
                    <a:pt x="11723" y="1959"/>
                  </a:lnTo>
                  <a:cubicBezTo>
                    <a:pt x="11761" y="1959"/>
                    <a:pt x="11779" y="1978"/>
                    <a:pt x="11817" y="1978"/>
                  </a:cubicBezTo>
                  <a:lnTo>
                    <a:pt x="11910" y="1978"/>
                  </a:lnTo>
                  <a:cubicBezTo>
                    <a:pt x="11926" y="1984"/>
                    <a:pt x="11941" y="1987"/>
                    <a:pt x="11955" y="1987"/>
                  </a:cubicBezTo>
                  <a:cubicBezTo>
                    <a:pt x="12060" y="1987"/>
                    <a:pt x="12120" y="1821"/>
                    <a:pt x="12004" y="1772"/>
                  </a:cubicBezTo>
                  <a:cubicBezTo>
                    <a:pt x="11873" y="1697"/>
                    <a:pt x="11742" y="1640"/>
                    <a:pt x="11592" y="1603"/>
                  </a:cubicBezTo>
                  <a:lnTo>
                    <a:pt x="11405" y="1584"/>
                  </a:lnTo>
                  <a:cubicBezTo>
                    <a:pt x="11358" y="1566"/>
                    <a:pt x="11311" y="1556"/>
                    <a:pt x="11264" y="1556"/>
                  </a:cubicBezTo>
                  <a:close/>
                  <a:moveTo>
                    <a:pt x="9832" y="2221"/>
                  </a:moveTo>
                  <a:lnTo>
                    <a:pt x="9794" y="2240"/>
                  </a:lnTo>
                  <a:lnTo>
                    <a:pt x="9757" y="2277"/>
                  </a:lnTo>
                  <a:cubicBezTo>
                    <a:pt x="9757" y="2296"/>
                    <a:pt x="9738" y="2315"/>
                    <a:pt x="9738" y="2333"/>
                  </a:cubicBezTo>
                  <a:cubicBezTo>
                    <a:pt x="9738" y="2333"/>
                    <a:pt x="9719" y="2352"/>
                    <a:pt x="9738" y="2371"/>
                  </a:cubicBezTo>
                  <a:cubicBezTo>
                    <a:pt x="9719" y="2390"/>
                    <a:pt x="9719" y="2427"/>
                    <a:pt x="9738" y="2446"/>
                  </a:cubicBezTo>
                  <a:lnTo>
                    <a:pt x="9757" y="2502"/>
                  </a:lnTo>
                  <a:lnTo>
                    <a:pt x="9757" y="2521"/>
                  </a:lnTo>
                  <a:cubicBezTo>
                    <a:pt x="9757" y="2539"/>
                    <a:pt x="9776" y="2558"/>
                    <a:pt x="9776" y="2577"/>
                  </a:cubicBezTo>
                  <a:lnTo>
                    <a:pt x="9813" y="2596"/>
                  </a:lnTo>
                  <a:lnTo>
                    <a:pt x="9832" y="2614"/>
                  </a:lnTo>
                  <a:cubicBezTo>
                    <a:pt x="9850" y="2652"/>
                    <a:pt x="9888" y="2670"/>
                    <a:pt x="9925" y="2670"/>
                  </a:cubicBezTo>
                  <a:lnTo>
                    <a:pt x="9963" y="2670"/>
                  </a:lnTo>
                  <a:cubicBezTo>
                    <a:pt x="10000" y="2670"/>
                    <a:pt x="10038" y="2670"/>
                    <a:pt x="10075" y="2652"/>
                  </a:cubicBezTo>
                  <a:lnTo>
                    <a:pt x="10113" y="2614"/>
                  </a:lnTo>
                  <a:cubicBezTo>
                    <a:pt x="10131" y="2596"/>
                    <a:pt x="10150" y="2577"/>
                    <a:pt x="10150" y="2558"/>
                  </a:cubicBezTo>
                  <a:cubicBezTo>
                    <a:pt x="10169" y="2521"/>
                    <a:pt x="10169" y="2502"/>
                    <a:pt x="10169" y="2483"/>
                  </a:cubicBezTo>
                  <a:cubicBezTo>
                    <a:pt x="10169" y="2427"/>
                    <a:pt x="10150" y="2371"/>
                    <a:pt x="10113" y="2333"/>
                  </a:cubicBezTo>
                  <a:cubicBezTo>
                    <a:pt x="10094" y="2315"/>
                    <a:pt x="10094" y="2315"/>
                    <a:pt x="10094" y="2315"/>
                  </a:cubicBezTo>
                  <a:lnTo>
                    <a:pt x="10056" y="2277"/>
                  </a:lnTo>
                  <a:cubicBezTo>
                    <a:pt x="10038" y="2277"/>
                    <a:pt x="10019" y="2258"/>
                    <a:pt x="10000" y="2258"/>
                  </a:cubicBezTo>
                  <a:lnTo>
                    <a:pt x="9982" y="2240"/>
                  </a:lnTo>
                  <a:lnTo>
                    <a:pt x="9963" y="2240"/>
                  </a:lnTo>
                  <a:cubicBezTo>
                    <a:pt x="9944" y="2240"/>
                    <a:pt x="9925" y="2240"/>
                    <a:pt x="9907" y="2221"/>
                  </a:cubicBezTo>
                  <a:close/>
                  <a:moveTo>
                    <a:pt x="2135" y="2558"/>
                  </a:moveTo>
                  <a:cubicBezTo>
                    <a:pt x="1910" y="2614"/>
                    <a:pt x="1929" y="2895"/>
                    <a:pt x="2135" y="2951"/>
                  </a:cubicBezTo>
                  <a:lnTo>
                    <a:pt x="2135" y="2970"/>
                  </a:lnTo>
                  <a:cubicBezTo>
                    <a:pt x="2360" y="2933"/>
                    <a:pt x="2360" y="2577"/>
                    <a:pt x="2135" y="2558"/>
                  </a:cubicBezTo>
                  <a:close/>
                  <a:moveTo>
                    <a:pt x="11311" y="3682"/>
                  </a:moveTo>
                  <a:cubicBezTo>
                    <a:pt x="11105" y="3738"/>
                    <a:pt x="11105" y="4019"/>
                    <a:pt x="11311" y="4075"/>
                  </a:cubicBezTo>
                  <a:cubicBezTo>
                    <a:pt x="11573" y="4075"/>
                    <a:pt x="11573" y="3682"/>
                    <a:pt x="11311" y="3682"/>
                  </a:cubicBezTo>
                  <a:close/>
                  <a:moveTo>
                    <a:pt x="10131" y="4075"/>
                  </a:moveTo>
                  <a:cubicBezTo>
                    <a:pt x="9925" y="4075"/>
                    <a:pt x="9925" y="4375"/>
                    <a:pt x="10131" y="4375"/>
                  </a:cubicBezTo>
                  <a:cubicBezTo>
                    <a:pt x="10319" y="4375"/>
                    <a:pt x="10319" y="4075"/>
                    <a:pt x="10131" y="4075"/>
                  </a:cubicBezTo>
                  <a:close/>
                  <a:moveTo>
                    <a:pt x="5843" y="4019"/>
                  </a:moveTo>
                  <a:cubicBezTo>
                    <a:pt x="5806" y="4019"/>
                    <a:pt x="5768" y="4019"/>
                    <a:pt x="5731" y="4037"/>
                  </a:cubicBezTo>
                  <a:lnTo>
                    <a:pt x="5674" y="4075"/>
                  </a:lnTo>
                  <a:cubicBezTo>
                    <a:pt x="5656" y="4094"/>
                    <a:pt x="5656" y="4112"/>
                    <a:pt x="5637" y="4131"/>
                  </a:cubicBezTo>
                  <a:lnTo>
                    <a:pt x="5637" y="4150"/>
                  </a:lnTo>
                  <a:cubicBezTo>
                    <a:pt x="5618" y="4169"/>
                    <a:pt x="5618" y="4206"/>
                    <a:pt x="5618" y="4225"/>
                  </a:cubicBezTo>
                  <a:cubicBezTo>
                    <a:pt x="5618" y="4262"/>
                    <a:pt x="5618" y="4281"/>
                    <a:pt x="5637" y="4318"/>
                  </a:cubicBezTo>
                  <a:cubicBezTo>
                    <a:pt x="5637" y="4337"/>
                    <a:pt x="5656" y="4375"/>
                    <a:pt x="5674" y="4393"/>
                  </a:cubicBezTo>
                  <a:lnTo>
                    <a:pt x="5768" y="4449"/>
                  </a:lnTo>
                  <a:cubicBezTo>
                    <a:pt x="5787" y="4468"/>
                    <a:pt x="5824" y="4487"/>
                    <a:pt x="5862" y="4506"/>
                  </a:cubicBezTo>
                  <a:lnTo>
                    <a:pt x="5918" y="4506"/>
                  </a:lnTo>
                  <a:cubicBezTo>
                    <a:pt x="5937" y="4506"/>
                    <a:pt x="5974" y="4487"/>
                    <a:pt x="6012" y="4468"/>
                  </a:cubicBezTo>
                  <a:lnTo>
                    <a:pt x="6068" y="4449"/>
                  </a:lnTo>
                  <a:cubicBezTo>
                    <a:pt x="6086" y="4431"/>
                    <a:pt x="6086" y="4393"/>
                    <a:pt x="6105" y="4375"/>
                  </a:cubicBezTo>
                  <a:cubicBezTo>
                    <a:pt x="6124" y="4356"/>
                    <a:pt x="6124" y="4318"/>
                    <a:pt x="6124" y="4300"/>
                  </a:cubicBezTo>
                  <a:cubicBezTo>
                    <a:pt x="6124" y="4262"/>
                    <a:pt x="6124" y="4243"/>
                    <a:pt x="6105" y="4206"/>
                  </a:cubicBezTo>
                  <a:cubicBezTo>
                    <a:pt x="6086" y="4187"/>
                    <a:pt x="6086" y="4169"/>
                    <a:pt x="6068" y="4150"/>
                  </a:cubicBezTo>
                  <a:lnTo>
                    <a:pt x="5993" y="4075"/>
                  </a:lnTo>
                  <a:cubicBezTo>
                    <a:pt x="5974" y="4037"/>
                    <a:pt x="5937" y="4019"/>
                    <a:pt x="5899" y="4019"/>
                  </a:cubicBezTo>
                  <a:close/>
                  <a:moveTo>
                    <a:pt x="5307" y="0"/>
                  </a:moveTo>
                  <a:cubicBezTo>
                    <a:pt x="4106" y="0"/>
                    <a:pt x="2905" y="48"/>
                    <a:pt x="1704" y="142"/>
                  </a:cubicBezTo>
                  <a:cubicBezTo>
                    <a:pt x="1429" y="179"/>
                    <a:pt x="1424" y="592"/>
                    <a:pt x="1687" y="592"/>
                  </a:cubicBezTo>
                  <a:cubicBezTo>
                    <a:pt x="1693" y="592"/>
                    <a:pt x="1698" y="592"/>
                    <a:pt x="1704" y="592"/>
                  </a:cubicBezTo>
                  <a:cubicBezTo>
                    <a:pt x="2865" y="498"/>
                    <a:pt x="4008" y="461"/>
                    <a:pt x="5169" y="442"/>
                  </a:cubicBezTo>
                  <a:cubicBezTo>
                    <a:pt x="7229" y="442"/>
                    <a:pt x="9270" y="573"/>
                    <a:pt x="11311" y="854"/>
                  </a:cubicBezTo>
                  <a:cubicBezTo>
                    <a:pt x="11817" y="929"/>
                    <a:pt x="12322" y="1004"/>
                    <a:pt x="12828" y="1097"/>
                  </a:cubicBezTo>
                  <a:cubicBezTo>
                    <a:pt x="13128" y="1154"/>
                    <a:pt x="13596" y="1210"/>
                    <a:pt x="13708" y="1547"/>
                  </a:cubicBezTo>
                  <a:cubicBezTo>
                    <a:pt x="13764" y="1772"/>
                    <a:pt x="13802" y="2015"/>
                    <a:pt x="13783" y="2258"/>
                  </a:cubicBezTo>
                  <a:cubicBezTo>
                    <a:pt x="13802" y="2521"/>
                    <a:pt x="13821" y="2764"/>
                    <a:pt x="13839" y="3026"/>
                  </a:cubicBezTo>
                  <a:cubicBezTo>
                    <a:pt x="13895" y="3551"/>
                    <a:pt x="13989" y="4056"/>
                    <a:pt x="14045" y="4581"/>
                  </a:cubicBezTo>
                  <a:cubicBezTo>
                    <a:pt x="14045" y="4646"/>
                    <a:pt x="14097" y="4679"/>
                    <a:pt x="14148" y="4679"/>
                  </a:cubicBezTo>
                  <a:cubicBezTo>
                    <a:pt x="14200" y="4679"/>
                    <a:pt x="14251" y="4646"/>
                    <a:pt x="14251" y="4581"/>
                  </a:cubicBezTo>
                  <a:cubicBezTo>
                    <a:pt x="14233" y="3963"/>
                    <a:pt x="14270" y="3363"/>
                    <a:pt x="14251" y="2745"/>
                  </a:cubicBezTo>
                  <a:cubicBezTo>
                    <a:pt x="14233" y="2446"/>
                    <a:pt x="14214" y="2146"/>
                    <a:pt x="14195" y="1846"/>
                  </a:cubicBezTo>
                  <a:cubicBezTo>
                    <a:pt x="14195" y="1603"/>
                    <a:pt x="14120" y="1341"/>
                    <a:pt x="13989" y="1135"/>
                  </a:cubicBezTo>
                  <a:cubicBezTo>
                    <a:pt x="13727" y="817"/>
                    <a:pt x="13277" y="723"/>
                    <a:pt x="12903" y="667"/>
                  </a:cubicBezTo>
                  <a:cubicBezTo>
                    <a:pt x="12360" y="554"/>
                    <a:pt x="11836" y="479"/>
                    <a:pt x="11292" y="405"/>
                  </a:cubicBezTo>
                  <a:cubicBezTo>
                    <a:pt x="10225" y="255"/>
                    <a:pt x="9176" y="161"/>
                    <a:pt x="8109" y="86"/>
                  </a:cubicBezTo>
                  <a:cubicBezTo>
                    <a:pt x="7175" y="29"/>
                    <a:pt x="6241" y="0"/>
                    <a:pt x="5307" y="0"/>
                  </a:cubicBezTo>
                  <a:close/>
                  <a:moveTo>
                    <a:pt x="10749" y="5498"/>
                  </a:moveTo>
                  <a:cubicBezTo>
                    <a:pt x="10618" y="5536"/>
                    <a:pt x="10618" y="5723"/>
                    <a:pt x="10749" y="5760"/>
                  </a:cubicBezTo>
                  <a:cubicBezTo>
                    <a:pt x="10937" y="5760"/>
                    <a:pt x="10937" y="5498"/>
                    <a:pt x="10749" y="5498"/>
                  </a:cubicBezTo>
                  <a:close/>
                  <a:moveTo>
                    <a:pt x="10468" y="6790"/>
                  </a:moveTo>
                  <a:cubicBezTo>
                    <a:pt x="10375" y="6828"/>
                    <a:pt x="10375" y="6959"/>
                    <a:pt x="10468" y="6996"/>
                  </a:cubicBezTo>
                  <a:lnTo>
                    <a:pt x="10468" y="7015"/>
                  </a:lnTo>
                  <a:cubicBezTo>
                    <a:pt x="10600" y="6996"/>
                    <a:pt x="10600" y="6809"/>
                    <a:pt x="10468" y="6790"/>
                  </a:cubicBezTo>
                  <a:close/>
                  <a:moveTo>
                    <a:pt x="8296" y="7315"/>
                  </a:moveTo>
                  <a:cubicBezTo>
                    <a:pt x="8071" y="7371"/>
                    <a:pt x="8071" y="7689"/>
                    <a:pt x="8296" y="7745"/>
                  </a:cubicBezTo>
                  <a:cubicBezTo>
                    <a:pt x="8502" y="7670"/>
                    <a:pt x="8502" y="7390"/>
                    <a:pt x="8296" y="7315"/>
                  </a:cubicBezTo>
                  <a:close/>
                  <a:moveTo>
                    <a:pt x="10468" y="8008"/>
                  </a:moveTo>
                  <a:cubicBezTo>
                    <a:pt x="10300" y="8026"/>
                    <a:pt x="10300" y="8270"/>
                    <a:pt x="10468" y="8307"/>
                  </a:cubicBezTo>
                  <a:cubicBezTo>
                    <a:pt x="10656" y="8270"/>
                    <a:pt x="10656" y="8026"/>
                    <a:pt x="10468" y="8008"/>
                  </a:cubicBezTo>
                  <a:close/>
                  <a:moveTo>
                    <a:pt x="4844" y="8246"/>
                  </a:moveTo>
                  <a:cubicBezTo>
                    <a:pt x="4784" y="8246"/>
                    <a:pt x="4784" y="8350"/>
                    <a:pt x="4844" y="8350"/>
                  </a:cubicBezTo>
                  <a:cubicBezTo>
                    <a:pt x="4851" y="8350"/>
                    <a:pt x="4860" y="8348"/>
                    <a:pt x="4869" y="8345"/>
                  </a:cubicBezTo>
                  <a:lnTo>
                    <a:pt x="4869" y="8363"/>
                  </a:lnTo>
                  <a:lnTo>
                    <a:pt x="4907" y="8345"/>
                  </a:lnTo>
                  <a:cubicBezTo>
                    <a:pt x="4944" y="8345"/>
                    <a:pt x="4944" y="8326"/>
                    <a:pt x="4944" y="8307"/>
                  </a:cubicBezTo>
                  <a:cubicBezTo>
                    <a:pt x="4944" y="8270"/>
                    <a:pt x="4925" y="8251"/>
                    <a:pt x="4907" y="8251"/>
                  </a:cubicBezTo>
                  <a:lnTo>
                    <a:pt x="4869" y="8251"/>
                  </a:lnTo>
                  <a:cubicBezTo>
                    <a:pt x="4860" y="8247"/>
                    <a:pt x="4851" y="8246"/>
                    <a:pt x="4844" y="8246"/>
                  </a:cubicBezTo>
                  <a:close/>
                  <a:moveTo>
                    <a:pt x="3315" y="9281"/>
                  </a:moveTo>
                  <a:cubicBezTo>
                    <a:pt x="3296" y="9281"/>
                    <a:pt x="3296" y="9281"/>
                    <a:pt x="3277" y="9300"/>
                  </a:cubicBezTo>
                  <a:cubicBezTo>
                    <a:pt x="3277" y="9300"/>
                    <a:pt x="3277" y="9318"/>
                    <a:pt x="3259" y="9318"/>
                  </a:cubicBezTo>
                  <a:cubicBezTo>
                    <a:pt x="3259" y="9318"/>
                    <a:pt x="3240" y="9337"/>
                    <a:pt x="3240" y="9337"/>
                  </a:cubicBezTo>
                  <a:lnTo>
                    <a:pt x="3240" y="9356"/>
                  </a:lnTo>
                  <a:lnTo>
                    <a:pt x="3240" y="9431"/>
                  </a:lnTo>
                  <a:cubicBezTo>
                    <a:pt x="3240" y="9431"/>
                    <a:pt x="3240" y="9449"/>
                    <a:pt x="3259" y="9468"/>
                  </a:cubicBezTo>
                  <a:lnTo>
                    <a:pt x="3259" y="9487"/>
                  </a:lnTo>
                  <a:cubicBezTo>
                    <a:pt x="3277" y="9487"/>
                    <a:pt x="3296" y="9487"/>
                    <a:pt x="3296" y="9506"/>
                  </a:cubicBezTo>
                  <a:lnTo>
                    <a:pt x="3352" y="9506"/>
                  </a:lnTo>
                  <a:cubicBezTo>
                    <a:pt x="3371" y="9487"/>
                    <a:pt x="3371" y="9487"/>
                    <a:pt x="3371" y="9487"/>
                  </a:cubicBezTo>
                  <a:cubicBezTo>
                    <a:pt x="3390" y="9468"/>
                    <a:pt x="3390" y="9468"/>
                    <a:pt x="3390" y="9449"/>
                  </a:cubicBezTo>
                  <a:cubicBezTo>
                    <a:pt x="3390" y="9449"/>
                    <a:pt x="3390" y="9431"/>
                    <a:pt x="3390" y="9431"/>
                  </a:cubicBezTo>
                  <a:lnTo>
                    <a:pt x="3390" y="9356"/>
                  </a:lnTo>
                  <a:cubicBezTo>
                    <a:pt x="3390" y="9337"/>
                    <a:pt x="3390" y="9318"/>
                    <a:pt x="3390" y="9318"/>
                  </a:cubicBezTo>
                  <a:lnTo>
                    <a:pt x="3390" y="9300"/>
                  </a:lnTo>
                  <a:cubicBezTo>
                    <a:pt x="3390" y="9281"/>
                    <a:pt x="3371" y="9281"/>
                    <a:pt x="3352" y="9281"/>
                  </a:cubicBezTo>
                  <a:close/>
                  <a:moveTo>
                    <a:pt x="8502" y="9918"/>
                  </a:moveTo>
                  <a:cubicBezTo>
                    <a:pt x="8483" y="9918"/>
                    <a:pt x="8465" y="9918"/>
                    <a:pt x="8446" y="9936"/>
                  </a:cubicBezTo>
                  <a:lnTo>
                    <a:pt x="8409" y="9955"/>
                  </a:lnTo>
                  <a:cubicBezTo>
                    <a:pt x="8409" y="9974"/>
                    <a:pt x="8390" y="9993"/>
                    <a:pt x="8390" y="10011"/>
                  </a:cubicBezTo>
                  <a:lnTo>
                    <a:pt x="8390" y="10049"/>
                  </a:lnTo>
                  <a:cubicBezTo>
                    <a:pt x="8371" y="10067"/>
                    <a:pt x="8371" y="10086"/>
                    <a:pt x="8390" y="10105"/>
                  </a:cubicBezTo>
                  <a:cubicBezTo>
                    <a:pt x="8390" y="10142"/>
                    <a:pt x="8427" y="10161"/>
                    <a:pt x="8446" y="10180"/>
                  </a:cubicBezTo>
                  <a:lnTo>
                    <a:pt x="8577" y="10180"/>
                  </a:lnTo>
                  <a:cubicBezTo>
                    <a:pt x="8596" y="10180"/>
                    <a:pt x="8615" y="10180"/>
                    <a:pt x="8633" y="10161"/>
                  </a:cubicBezTo>
                  <a:lnTo>
                    <a:pt x="8671" y="10142"/>
                  </a:lnTo>
                  <a:cubicBezTo>
                    <a:pt x="8671" y="10124"/>
                    <a:pt x="8689" y="10105"/>
                    <a:pt x="8708" y="10086"/>
                  </a:cubicBezTo>
                  <a:lnTo>
                    <a:pt x="8708" y="10049"/>
                  </a:lnTo>
                  <a:cubicBezTo>
                    <a:pt x="8708" y="10030"/>
                    <a:pt x="8708" y="10011"/>
                    <a:pt x="8708" y="9993"/>
                  </a:cubicBezTo>
                  <a:cubicBezTo>
                    <a:pt x="8689" y="9993"/>
                    <a:pt x="8689" y="9974"/>
                    <a:pt x="8671" y="9955"/>
                  </a:cubicBezTo>
                  <a:cubicBezTo>
                    <a:pt x="8652" y="9936"/>
                    <a:pt x="8652" y="9936"/>
                    <a:pt x="8633" y="9936"/>
                  </a:cubicBezTo>
                  <a:cubicBezTo>
                    <a:pt x="8615" y="9918"/>
                    <a:pt x="8596" y="9918"/>
                    <a:pt x="8577" y="9918"/>
                  </a:cubicBezTo>
                  <a:close/>
                  <a:moveTo>
                    <a:pt x="14164" y="5837"/>
                  </a:moveTo>
                  <a:cubicBezTo>
                    <a:pt x="14117" y="5837"/>
                    <a:pt x="14064" y="5873"/>
                    <a:pt x="14064" y="5929"/>
                  </a:cubicBezTo>
                  <a:cubicBezTo>
                    <a:pt x="14120" y="6397"/>
                    <a:pt x="14139" y="6884"/>
                    <a:pt x="14158" y="7371"/>
                  </a:cubicBezTo>
                  <a:cubicBezTo>
                    <a:pt x="14176" y="7858"/>
                    <a:pt x="14195" y="8345"/>
                    <a:pt x="14195" y="8831"/>
                  </a:cubicBezTo>
                  <a:cubicBezTo>
                    <a:pt x="14195" y="9318"/>
                    <a:pt x="14176" y="9805"/>
                    <a:pt x="14139" y="10292"/>
                  </a:cubicBezTo>
                  <a:cubicBezTo>
                    <a:pt x="14120" y="10517"/>
                    <a:pt x="14101" y="10760"/>
                    <a:pt x="14083" y="10985"/>
                  </a:cubicBezTo>
                  <a:lnTo>
                    <a:pt x="14045" y="11360"/>
                  </a:lnTo>
                  <a:cubicBezTo>
                    <a:pt x="14008" y="11491"/>
                    <a:pt x="14008" y="11622"/>
                    <a:pt x="14008" y="11734"/>
                  </a:cubicBezTo>
                  <a:cubicBezTo>
                    <a:pt x="14008" y="11809"/>
                    <a:pt x="14064" y="11884"/>
                    <a:pt x="14158" y="11903"/>
                  </a:cubicBezTo>
                  <a:lnTo>
                    <a:pt x="14139" y="11921"/>
                  </a:lnTo>
                  <a:cubicBezTo>
                    <a:pt x="14155" y="11925"/>
                    <a:pt x="14171" y="11926"/>
                    <a:pt x="14187" y="11926"/>
                  </a:cubicBezTo>
                  <a:cubicBezTo>
                    <a:pt x="14263" y="11926"/>
                    <a:pt x="14333" y="11890"/>
                    <a:pt x="14364" y="11828"/>
                  </a:cubicBezTo>
                  <a:cubicBezTo>
                    <a:pt x="14439" y="11603"/>
                    <a:pt x="14476" y="11341"/>
                    <a:pt x="14495" y="11097"/>
                  </a:cubicBezTo>
                  <a:cubicBezTo>
                    <a:pt x="14532" y="10854"/>
                    <a:pt x="14551" y="10592"/>
                    <a:pt x="14570" y="10348"/>
                  </a:cubicBezTo>
                  <a:cubicBezTo>
                    <a:pt x="14607" y="9843"/>
                    <a:pt x="14626" y="9356"/>
                    <a:pt x="14607" y="8850"/>
                  </a:cubicBezTo>
                  <a:cubicBezTo>
                    <a:pt x="14607" y="8363"/>
                    <a:pt x="14570" y="7858"/>
                    <a:pt x="14513" y="7371"/>
                  </a:cubicBezTo>
                  <a:cubicBezTo>
                    <a:pt x="14476" y="7127"/>
                    <a:pt x="14439" y="6884"/>
                    <a:pt x="14401" y="6640"/>
                  </a:cubicBezTo>
                  <a:cubicBezTo>
                    <a:pt x="14345" y="6397"/>
                    <a:pt x="14289" y="6154"/>
                    <a:pt x="14233" y="5891"/>
                  </a:cubicBezTo>
                  <a:cubicBezTo>
                    <a:pt x="14225" y="5854"/>
                    <a:pt x="14196" y="5837"/>
                    <a:pt x="14164" y="5837"/>
                  </a:cubicBezTo>
                  <a:close/>
                  <a:moveTo>
                    <a:pt x="13914" y="12876"/>
                  </a:moveTo>
                  <a:cubicBezTo>
                    <a:pt x="13708" y="12914"/>
                    <a:pt x="13708" y="13214"/>
                    <a:pt x="13914" y="13251"/>
                  </a:cubicBezTo>
                  <a:lnTo>
                    <a:pt x="13914" y="13270"/>
                  </a:lnTo>
                  <a:cubicBezTo>
                    <a:pt x="14176" y="13270"/>
                    <a:pt x="14176" y="12876"/>
                    <a:pt x="13914" y="1287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7" name="Google Shape;6487;p120"/>
            <p:cNvSpPr/>
            <p:nvPr/>
          </p:nvSpPr>
          <p:spPr>
            <a:xfrm>
              <a:off x="4924296" y="2837329"/>
              <a:ext cx="19679" cy="19662"/>
            </a:xfrm>
            <a:custGeom>
              <a:avLst/>
              <a:gdLst/>
              <a:ahLst/>
              <a:cxnLst/>
              <a:rect l="l" t="t" r="r" b="b"/>
              <a:pathLst>
                <a:path w="1125" h="1124" extrusionOk="0">
                  <a:moveTo>
                    <a:pt x="562" y="0"/>
                  </a:moveTo>
                  <a:cubicBezTo>
                    <a:pt x="244" y="0"/>
                    <a:pt x="1" y="244"/>
                    <a:pt x="1" y="562"/>
                  </a:cubicBezTo>
                  <a:cubicBezTo>
                    <a:pt x="1" y="862"/>
                    <a:pt x="244" y="1124"/>
                    <a:pt x="562" y="1124"/>
                  </a:cubicBezTo>
                  <a:cubicBezTo>
                    <a:pt x="862" y="1124"/>
                    <a:pt x="1124" y="862"/>
                    <a:pt x="1124" y="562"/>
                  </a:cubicBezTo>
                  <a:cubicBezTo>
                    <a:pt x="1124" y="244"/>
                    <a:pt x="862" y="0"/>
                    <a:pt x="56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8" name="Google Shape;6488;p120"/>
            <p:cNvSpPr/>
            <p:nvPr/>
          </p:nvSpPr>
          <p:spPr>
            <a:xfrm>
              <a:off x="4968849" y="2837329"/>
              <a:ext cx="19662" cy="19662"/>
            </a:xfrm>
            <a:custGeom>
              <a:avLst/>
              <a:gdLst/>
              <a:ahLst/>
              <a:cxnLst/>
              <a:rect l="l" t="t" r="r" b="b"/>
              <a:pathLst>
                <a:path w="1124" h="1124" extrusionOk="0">
                  <a:moveTo>
                    <a:pt x="562" y="0"/>
                  </a:moveTo>
                  <a:cubicBezTo>
                    <a:pt x="263" y="0"/>
                    <a:pt x="0" y="244"/>
                    <a:pt x="0" y="562"/>
                  </a:cubicBezTo>
                  <a:cubicBezTo>
                    <a:pt x="0" y="862"/>
                    <a:pt x="263" y="1124"/>
                    <a:pt x="562" y="1124"/>
                  </a:cubicBezTo>
                  <a:cubicBezTo>
                    <a:pt x="881" y="1124"/>
                    <a:pt x="1124" y="862"/>
                    <a:pt x="1124" y="562"/>
                  </a:cubicBezTo>
                  <a:cubicBezTo>
                    <a:pt x="1124" y="244"/>
                    <a:pt x="881" y="0"/>
                    <a:pt x="56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9" name="Google Shape;6489;p120"/>
            <p:cNvSpPr/>
            <p:nvPr/>
          </p:nvSpPr>
          <p:spPr>
            <a:xfrm>
              <a:off x="5013402" y="2837329"/>
              <a:ext cx="19662" cy="19662"/>
            </a:xfrm>
            <a:custGeom>
              <a:avLst/>
              <a:gdLst/>
              <a:ahLst/>
              <a:cxnLst/>
              <a:rect l="l" t="t" r="r" b="b"/>
              <a:pathLst>
                <a:path w="1124" h="1124" extrusionOk="0">
                  <a:moveTo>
                    <a:pt x="562" y="0"/>
                  </a:moveTo>
                  <a:cubicBezTo>
                    <a:pt x="262" y="0"/>
                    <a:pt x="0" y="244"/>
                    <a:pt x="0" y="562"/>
                  </a:cubicBezTo>
                  <a:cubicBezTo>
                    <a:pt x="0" y="862"/>
                    <a:pt x="262" y="1124"/>
                    <a:pt x="562" y="1124"/>
                  </a:cubicBezTo>
                  <a:cubicBezTo>
                    <a:pt x="880" y="1124"/>
                    <a:pt x="1124" y="862"/>
                    <a:pt x="1124" y="562"/>
                  </a:cubicBezTo>
                  <a:cubicBezTo>
                    <a:pt x="1124" y="244"/>
                    <a:pt x="880" y="0"/>
                    <a:pt x="56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0" name="Google Shape;6490;p120"/>
            <p:cNvSpPr/>
            <p:nvPr/>
          </p:nvSpPr>
          <p:spPr>
            <a:xfrm>
              <a:off x="5087098" y="2697896"/>
              <a:ext cx="836981" cy="291565"/>
            </a:xfrm>
            <a:custGeom>
              <a:avLst/>
              <a:gdLst/>
              <a:ahLst/>
              <a:cxnLst/>
              <a:rect l="l" t="t" r="r" b="b"/>
              <a:pathLst>
                <a:path w="47848" h="16668" extrusionOk="0">
                  <a:moveTo>
                    <a:pt x="26144" y="462"/>
                  </a:moveTo>
                  <a:cubicBezTo>
                    <a:pt x="29743" y="462"/>
                    <a:pt x="33353" y="476"/>
                    <a:pt x="36948" y="743"/>
                  </a:cubicBezTo>
                  <a:cubicBezTo>
                    <a:pt x="38971" y="892"/>
                    <a:pt x="40975" y="1098"/>
                    <a:pt x="42978" y="1361"/>
                  </a:cubicBezTo>
                  <a:cubicBezTo>
                    <a:pt x="43465" y="1417"/>
                    <a:pt x="43971" y="1473"/>
                    <a:pt x="44458" y="1548"/>
                  </a:cubicBezTo>
                  <a:cubicBezTo>
                    <a:pt x="44851" y="1604"/>
                    <a:pt x="45207" y="1698"/>
                    <a:pt x="45563" y="1829"/>
                  </a:cubicBezTo>
                  <a:cubicBezTo>
                    <a:pt x="46424" y="2222"/>
                    <a:pt x="46574" y="3065"/>
                    <a:pt x="46742" y="3907"/>
                  </a:cubicBezTo>
                  <a:cubicBezTo>
                    <a:pt x="47098" y="5855"/>
                    <a:pt x="47304" y="7840"/>
                    <a:pt x="47323" y="9825"/>
                  </a:cubicBezTo>
                  <a:cubicBezTo>
                    <a:pt x="47342" y="10818"/>
                    <a:pt x="47304" y="11810"/>
                    <a:pt x="47229" y="12803"/>
                  </a:cubicBezTo>
                  <a:cubicBezTo>
                    <a:pt x="47173" y="13570"/>
                    <a:pt x="47173" y="14488"/>
                    <a:pt x="46686" y="15143"/>
                  </a:cubicBezTo>
                  <a:cubicBezTo>
                    <a:pt x="46218" y="15780"/>
                    <a:pt x="45282" y="15855"/>
                    <a:pt x="44533" y="15874"/>
                  </a:cubicBezTo>
                  <a:cubicBezTo>
                    <a:pt x="44436" y="15880"/>
                    <a:pt x="44373" y="15937"/>
                    <a:pt x="44343" y="16009"/>
                  </a:cubicBezTo>
                  <a:lnTo>
                    <a:pt x="44343" y="16009"/>
                  </a:lnTo>
                  <a:cubicBezTo>
                    <a:pt x="40342" y="16101"/>
                    <a:pt x="36323" y="16175"/>
                    <a:pt x="32323" y="16248"/>
                  </a:cubicBezTo>
                  <a:cubicBezTo>
                    <a:pt x="30282" y="16276"/>
                    <a:pt x="28240" y="16290"/>
                    <a:pt x="26202" y="16290"/>
                  </a:cubicBezTo>
                  <a:cubicBezTo>
                    <a:pt x="24163" y="16290"/>
                    <a:pt x="22126" y="16276"/>
                    <a:pt x="20094" y="16248"/>
                  </a:cubicBezTo>
                  <a:cubicBezTo>
                    <a:pt x="16049" y="16211"/>
                    <a:pt x="11986" y="16136"/>
                    <a:pt x="7941" y="16024"/>
                  </a:cubicBezTo>
                  <a:cubicBezTo>
                    <a:pt x="7236" y="15995"/>
                    <a:pt x="6532" y="15955"/>
                    <a:pt x="5836" y="15955"/>
                  </a:cubicBezTo>
                  <a:cubicBezTo>
                    <a:pt x="5626" y="15955"/>
                    <a:pt x="5416" y="15959"/>
                    <a:pt x="5207" y="15967"/>
                  </a:cubicBezTo>
                  <a:cubicBezTo>
                    <a:pt x="4711" y="16004"/>
                    <a:pt x="4215" y="16024"/>
                    <a:pt x="3719" y="16024"/>
                  </a:cubicBezTo>
                  <a:cubicBezTo>
                    <a:pt x="3447" y="16024"/>
                    <a:pt x="3175" y="16018"/>
                    <a:pt x="2903" y="16005"/>
                  </a:cubicBezTo>
                  <a:cubicBezTo>
                    <a:pt x="2192" y="15949"/>
                    <a:pt x="1499" y="15724"/>
                    <a:pt x="1068" y="15106"/>
                  </a:cubicBezTo>
                  <a:cubicBezTo>
                    <a:pt x="637" y="14488"/>
                    <a:pt x="544" y="13776"/>
                    <a:pt x="488" y="13083"/>
                  </a:cubicBezTo>
                  <a:cubicBezTo>
                    <a:pt x="431" y="12166"/>
                    <a:pt x="431" y="11248"/>
                    <a:pt x="450" y="10331"/>
                  </a:cubicBezTo>
                  <a:cubicBezTo>
                    <a:pt x="469" y="9319"/>
                    <a:pt x="506" y="8289"/>
                    <a:pt x="562" y="7278"/>
                  </a:cubicBezTo>
                  <a:cubicBezTo>
                    <a:pt x="637" y="6304"/>
                    <a:pt x="731" y="5312"/>
                    <a:pt x="843" y="4338"/>
                  </a:cubicBezTo>
                  <a:cubicBezTo>
                    <a:pt x="937" y="3533"/>
                    <a:pt x="1012" y="2559"/>
                    <a:pt x="1705" y="1997"/>
                  </a:cubicBezTo>
                  <a:cubicBezTo>
                    <a:pt x="2342" y="1473"/>
                    <a:pt x="3297" y="1304"/>
                    <a:pt x="4083" y="1173"/>
                  </a:cubicBezTo>
                  <a:cubicBezTo>
                    <a:pt x="5001" y="1024"/>
                    <a:pt x="5937" y="949"/>
                    <a:pt x="6873" y="949"/>
                  </a:cubicBezTo>
                  <a:cubicBezTo>
                    <a:pt x="8765" y="892"/>
                    <a:pt x="10675" y="818"/>
                    <a:pt x="12566" y="743"/>
                  </a:cubicBezTo>
                  <a:cubicBezTo>
                    <a:pt x="16649" y="574"/>
                    <a:pt x="20712" y="480"/>
                    <a:pt x="24795" y="462"/>
                  </a:cubicBezTo>
                  <a:cubicBezTo>
                    <a:pt x="25244" y="462"/>
                    <a:pt x="25694" y="462"/>
                    <a:pt x="26144" y="462"/>
                  </a:cubicBezTo>
                  <a:close/>
                  <a:moveTo>
                    <a:pt x="26128" y="1"/>
                  </a:moveTo>
                  <a:cubicBezTo>
                    <a:pt x="22775" y="1"/>
                    <a:pt x="19421" y="58"/>
                    <a:pt x="16068" y="162"/>
                  </a:cubicBezTo>
                  <a:cubicBezTo>
                    <a:pt x="13952" y="218"/>
                    <a:pt x="11836" y="293"/>
                    <a:pt x="9720" y="387"/>
                  </a:cubicBezTo>
                  <a:cubicBezTo>
                    <a:pt x="7847" y="480"/>
                    <a:pt x="5974" y="387"/>
                    <a:pt x="4139" y="686"/>
                  </a:cubicBezTo>
                  <a:cubicBezTo>
                    <a:pt x="3278" y="818"/>
                    <a:pt x="2342" y="1005"/>
                    <a:pt x="1611" y="1492"/>
                  </a:cubicBezTo>
                  <a:cubicBezTo>
                    <a:pt x="881" y="1960"/>
                    <a:pt x="619" y="2728"/>
                    <a:pt x="488" y="3552"/>
                  </a:cubicBezTo>
                  <a:cubicBezTo>
                    <a:pt x="207" y="5574"/>
                    <a:pt x="38" y="7615"/>
                    <a:pt x="19" y="9656"/>
                  </a:cubicBezTo>
                  <a:cubicBezTo>
                    <a:pt x="1" y="10668"/>
                    <a:pt x="1" y="11679"/>
                    <a:pt x="38" y="12690"/>
                  </a:cubicBezTo>
                  <a:cubicBezTo>
                    <a:pt x="38" y="13421"/>
                    <a:pt x="169" y="14151"/>
                    <a:pt x="450" y="14844"/>
                  </a:cubicBezTo>
                  <a:cubicBezTo>
                    <a:pt x="712" y="15518"/>
                    <a:pt x="1255" y="16024"/>
                    <a:pt x="1930" y="16267"/>
                  </a:cubicBezTo>
                  <a:cubicBezTo>
                    <a:pt x="2397" y="16423"/>
                    <a:pt x="2902" y="16471"/>
                    <a:pt x="3407" y="16471"/>
                  </a:cubicBezTo>
                  <a:cubicBezTo>
                    <a:pt x="3691" y="16471"/>
                    <a:pt x="3975" y="16456"/>
                    <a:pt x="4252" y="16436"/>
                  </a:cubicBezTo>
                  <a:cubicBezTo>
                    <a:pt x="4745" y="16414"/>
                    <a:pt x="5232" y="16404"/>
                    <a:pt x="5717" y="16404"/>
                  </a:cubicBezTo>
                  <a:cubicBezTo>
                    <a:pt x="6060" y="16404"/>
                    <a:pt x="6401" y="16409"/>
                    <a:pt x="6742" y="16417"/>
                  </a:cubicBezTo>
                  <a:cubicBezTo>
                    <a:pt x="7810" y="16454"/>
                    <a:pt x="8858" y="16492"/>
                    <a:pt x="9907" y="16510"/>
                  </a:cubicBezTo>
                  <a:cubicBezTo>
                    <a:pt x="12004" y="16567"/>
                    <a:pt x="14083" y="16604"/>
                    <a:pt x="16181" y="16623"/>
                  </a:cubicBezTo>
                  <a:cubicBezTo>
                    <a:pt x="18500" y="16654"/>
                    <a:pt x="20820" y="16668"/>
                    <a:pt x="23136" y="16668"/>
                  </a:cubicBezTo>
                  <a:cubicBezTo>
                    <a:pt x="25027" y="16668"/>
                    <a:pt x="26917" y="16658"/>
                    <a:pt x="28802" y="16642"/>
                  </a:cubicBezTo>
                  <a:cubicBezTo>
                    <a:pt x="33016" y="16585"/>
                    <a:pt x="37229" y="16492"/>
                    <a:pt x="41443" y="16342"/>
                  </a:cubicBezTo>
                  <a:cubicBezTo>
                    <a:pt x="42403" y="16290"/>
                    <a:pt x="43363" y="16253"/>
                    <a:pt x="44338" y="16203"/>
                  </a:cubicBezTo>
                  <a:lnTo>
                    <a:pt x="44338" y="16203"/>
                  </a:lnTo>
                  <a:cubicBezTo>
                    <a:pt x="44365" y="16272"/>
                    <a:pt x="44424" y="16324"/>
                    <a:pt x="44516" y="16324"/>
                  </a:cubicBezTo>
                  <a:cubicBezTo>
                    <a:pt x="44521" y="16324"/>
                    <a:pt x="44527" y="16324"/>
                    <a:pt x="44533" y="16323"/>
                  </a:cubicBezTo>
                  <a:cubicBezTo>
                    <a:pt x="45338" y="16286"/>
                    <a:pt x="46199" y="16230"/>
                    <a:pt x="46817" y="15686"/>
                  </a:cubicBezTo>
                  <a:cubicBezTo>
                    <a:pt x="47435" y="15125"/>
                    <a:pt x="47566" y="14282"/>
                    <a:pt x="47641" y="13533"/>
                  </a:cubicBezTo>
                  <a:cubicBezTo>
                    <a:pt x="47829" y="11492"/>
                    <a:pt x="47847" y="9451"/>
                    <a:pt x="47679" y="7409"/>
                  </a:cubicBezTo>
                  <a:cubicBezTo>
                    <a:pt x="47585" y="6398"/>
                    <a:pt x="47454" y="5406"/>
                    <a:pt x="47304" y="4413"/>
                  </a:cubicBezTo>
                  <a:cubicBezTo>
                    <a:pt x="47154" y="3570"/>
                    <a:pt x="47079" y="2540"/>
                    <a:pt x="46462" y="1885"/>
                  </a:cubicBezTo>
                  <a:cubicBezTo>
                    <a:pt x="45918" y="1304"/>
                    <a:pt x="45057" y="1155"/>
                    <a:pt x="44289" y="1061"/>
                  </a:cubicBezTo>
                  <a:cubicBezTo>
                    <a:pt x="43278" y="930"/>
                    <a:pt x="42248" y="799"/>
                    <a:pt x="41237" y="668"/>
                  </a:cubicBezTo>
                  <a:cubicBezTo>
                    <a:pt x="39139" y="443"/>
                    <a:pt x="37061" y="256"/>
                    <a:pt x="34963" y="143"/>
                  </a:cubicBezTo>
                  <a:cubicBezTo>
                    <a:pt x="32866" y="31"/>
                    <a:pt x="30787" y="31"/>
                    <a:pt x="28709" y="12"/>
                  </a:cubicBezTo>
                  <a:cubicBezTo>
                    <a:pt x="27848" y="5"/>
                    <a:pt x="26988" y="1"/>
                    <a:pt x="26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1" name="Google Shape;6491;p120"/>
            <p:cNvSpPr/>
            <p:nvPr/>
          </p:nvSpPr>
          <p:spPr>
            <a:xfrm>
              <a:off x="4265216" y="2716911"/>
              <a:ext cx="224726" cy="233665"/>
            </a:xfrm>
            <a:custGeom>
              <a:avLst/>
              <a:gdLst/>
              <a:ahLst/>
              <a:cxnLst/>
              <a:rect l="l" t="t" r="r" b="b"/>
              <a:pathLst>
                <a:path w="12847" h="13358" extrusionOk="0">
                  <a:moveTo>
                    <a:pt x="7192" y="6959"/>
                  </a:moveTo>
                  <a:cubicBezTo>
                    <a:pt x="7210" y="6978"/>
                    <a:pt x="7210" y="6996"/>
                    <a:pt x="7229" y="7015"/>
                  </a:cubicBezTo>
                  <a:cubicBezTo>
                    <a:pt x="7210" y="6996"/>
                    <a:pt x="7210" y="6996"/>
                    <a:pt x="7192" y="6978"/>
                  </a:cubicBezTo>
                  <a:lnTo>
                    <a:pt x="7192" y="6959"/>
                  </a:lnTo>
                  <a:close/>
                  <a:moveTo>
                    <a:pt x="7117" y="7614"/>
                  </a:moveTo>
                  <a:cubicBezTo>
                    <a:pt x="7042" y="7689"/>
                    <a:pt x="6967" y="7746"/>
                    <a:pt x="6873" y="7783"/>
                  </a:cubicBezTo>
                  <a:cubicBezTo>
                    <a:pt x="6836" y="7802"/>
                    <a:pt x="6780" y="7802"/>
                    <a:pt x="6723" y="7820"/>
                  </a:cubicBezTo>
                  <a:cubicBezTo>
                    <a:pt x="6780" y="7802"/>
                    <a:pt x="6836" y="7783"/>
                    <a:pt x="6873" y="7764"/>
                  </a:cubicBezTo>
                  <a:cubicBezTo>
                    <a:pt x="6948" y="7727"/>
                    <a:pt x="7023" y="7671"/>
                    <a:pt x="7060" y="7614"/>
                  </a:cubicBezTo>
                  <a:close/>
                  <a:moveTo>
                    <a:pt x="6777" y="4900"/>
                  </a:moveTo>
                  <a:cubicBezTo>
                    <a:pt x="7119" y="4900"/>
                    <a:pt x="7459" y="4981"/>
                    <a:pt x="7753" y="5143"/>
                  </a:cubicBezTo>
                  <a:cubicBezTo>
                    <a:pt x="7828" y="5180"/>
                    <a:pt x="7884" y="5217"/>
                    <a:pt x="7941" y="5255"/>
                  </a:cubicBezTo>
                  <a:lnTo>
                    <a:pt x="7641" y="5667"/>
                  </a:lnTo>
                  <a:lnTo>
                    <a:pt x="7098" y="6378"/>
                  </a:lnTo>
                  <a:lnTo>
                    <a:pt x="7079" y="6397"/>
                  </a:lnTo>
                  <a:cubicBezTo>
                    <a:pt x="6999" y="6306"/>
                    <a:pt x="6871" y="6277"/>
                    <a:pt x="6744" y="6277"/>
                  </a:cubicBezTo>
                  <a:cubicBezTo>
                    <a:pt x="6663" y="6277"/>
                    <a:pt x="6583" y="6289"/>
                    <a:pt x="6517" y="6304"/>
                  </a:cubicBezTo>
                  <a:cubicBezTo>
                    <a:pt x="6311" y="6341"/>
                    <a:pt x="6143" y="6435"/>
                    <a:pt x="6012" y="6584"/>
                  </a:cubicBezTo>
                  <a:cubicBezTo>
                    <a:pt x="5544" y="7053"/>
                    <a:pt x="5675" y="7820"/>
                    <a:pt x="6274" y="8101"/>
                  </a:cubicBezTo>
                  <a:cubicBezTo>
                    <a:pt x="6404" y="8164"/>
                    <a:pt x="6539" y="8193"/>
                    <a:pt x="6672" y="8193"/>
                  </a:cubicBezTo>
                  <a:cubicBezTo>
                    <a:pt x="7133" y="8193"/>
                    <a:pt x="7560" y="7842"/>
                    <a:pt x="7604" y="7334"/>
                  </a:cubicBezTo>
                  <a:cubicBezTo>
                    <a:pt x="7622" y="7109"/>
                    <a:pt x="7566" y="6884"/>
                    <a:pt x="7416" y="6697"/>
                  </a:cubicBezTo>
                  <a:cubicBezTo>
                    <a:pt x="7566" y="6491"/>
                    <a:pt x="7716" y="6304"/>
                    <a:pt x="7847" y="6116"/>
                  </a:cubicBezTo>
                  <a:lnTo>
                    <a:pt x="8278" y="5536"/>
                  </a:lnTo>
                  <a:cubicBezTo>
                    <a:pt x="8446" y="5704"/>
                    <a:pt x="8596" y="5910"/>
                    <a:pt x="8708" y="6116"/>
                  </a:cubicBezTo>
                  <a:cubicBezTo>
                    <a:pt x="8690" y="6154"/>
                    <a:pt x="8690" y="6210"/>
                    <a:pt x="8708" y="6266"/>
                  </a:cubicBezTo>
                  <a:cubicBezTo>
                    <a:pt x="9158" y="7390"/>
                    <a:pt x="8708" y="8701"/>
                    <a:pt x="7660" y="9319"/>
                  </a:cubicBezTo>
                  <a:cubicBezTo>
                    <a:pt x="7312" y="9484"/>
                    <a:pt x="6943" y="9563"/>
                    <a:pt x="6580" y="9563"/>
                  </a:cubicBezTo>
                  <a:cubicBezTo>
                    <a:pt x="5792" y="9563"/>
                    <a:pt x="5032" y="9187"/>
                    <a:pt x="4570" y="8495"/>
                  </a:cubicBezTo>
                  <a:cubicBezTo>
                    <a:pt x="4083" y="7764"/>
                    <a:pt x="4083" y="6828"/>
                    <a:pt x="4570" y="6098"/>
                  </a:cubicBezTo>
                  <a:cubicBezTo>
                    <a:pt x="5001" y="5442"/>
                    <a:pt x="5712" y="5011"/>
                    <a:pt x="6499" y="4918"/>
                  </a:cubicBezTo>
                  <a:cubicBezTo>
                    <a:pt x="6591" y="4906"/>
                    <a:pt x="6684" y="4900"/>
                    <a:pt x="6777" y="4900"/>
                  </a:cubicBezTo>
                  <a:close/>
                  <a:moveTo>
                    <a:pt x="6885" y="3376"/>
                  </a:moveTo>
                  <a:cubicBezTo>
                    <a:pt x="7378" y="3376"/>
                    <a:pt x="7864" y="3478"/>
                    <a:pt x="8315" y="3682"/>
                  </a:cubicBezTo>
                  <a:cubicBezTo>
                    <a:pt x="8521" y="3775"/>
                    <a:pt x="8708" y="3888"/>
                    <a:pt x="8896" y="4019"/>
                  </a:cubicBezTo>
                  <a:lnTo>
                    <a:pt x="8184" y="4937"/>
                  </a:lnTo>
                  <a:cubicBezTo>
                    <a:pt x="8165" y="4918"/>
                    <a:pt x="8147" y="4899"/>
                    <a:pt x="8109" y="4880"/>
                  </a:cubicBezTo>
                  <a:cubicBezTo>
                    <a:pt x="7735" y="4599"/>
                    <a:pt x="7266" y="4468"/>
                    <a:pt x="6798" y="4450"/>
                  </a:cubicBezTo>
                  <a:cubicBezTo>
                    <a:pt x="5843" y="4450"/>
                    <a:pt x="4944" y="4880"/>
                    <a:pt x="4345" y="5629"/>
                  </a:cubicBezTo>
                  <a:cubicBezTo>
                    <a:pt x="3690" y="6416"/>
                    <a:pt x="3559" y="7521"/>
                    <a:pt x="4008" y="8438"/>
                  </a:cubicBezTo>
                  <a:cubicBezTo>
                    <a:pt x="4514" y="9436"/>
                    <a:pt x="5529" y="10019"/>
                    <a:pt x="6601" y="10019"/>
                  </a:cubicBezTo>
                  <a:cubicBezTo>
                    <a:pt x="6878" y="10019"/>
                    <a:pt x="7158" y="9980"/>
                    <a:pt x="7435" y="9899"/>
                  </a:cubicBezTo>
                  <a:cubicBezTo>
                    <a:pt x="8783" y="9468"/>
                    <a:pt x="9532" y="7952"/>
                    <a:pt x="9270" y="6603"/>
                  </a:cubicBezTo>
                  <a:cubicBezTo>
                    <a:pt x="9251" y="6435"/>
                    <a:pt x="9195" y="6285"/>
                    <a:pt x="9139" y="6135"/>
                  </a:cubicBezTo>
                  <a:cubicBezTo>
                    <a:pt x="9102" y="6060"/>
                    <a:pt x="9045" y="6004"/>
                    <a:pt x="8971" y="5985"/>
                  </a:cubicBezTo>
                  <a:cubicBezTo>
                    <a:pt x="8858" y="5704"/>
                    <a:pt x="8708" y="5461"/>
                    <a:pt x="8502" y="5217"/>
                  </a:cubicBezTo>
                  <a:cubicBezTo>
                    <a:pt x="8615" y="5086"/>
                    <a:pt x="8727" y="4955"/>
                    <a:pt x="8821" y="4805"/>
                  </a:cubicBezTo>
                  <a:lnTo>
                    <a:pt x="9214" y="4281"/>
                  </a:lnTo>
                  <a:cubicBezTo>
                    <a:pt x="9476" y="4525"/>
                    <a:pt x="9720" y="4805"/>
                    <a:pt x="9907" y="5105"/>
                  </a:cubicBezTo>
                  <a:cubicBezTo>
                    <a:pt x="9982" y="5236"/>
                    <a:pt x="10057" y="5367"/>
                    <a:pt x="10132" y="5498"/>
                  </a:cubicBezTo>
                  <a:cubicBezTo>
                    <a:pt x="10094" y="5555"/>
                    <a:pt x="10094" y="5629"/>
                    <a:pt x="10132" y="5704"/>
                  </a:cubicBezTo>
                  <a:cubicBezTo>
                    <a:pt x="10881" y="7483"/>
                    <a:pt x="10057" y="9787"/>
                    <a:pt x="8353" y="10686"/>
                  </a:cubicBezTo>
                  <a:cubicBezTo>
                    <a:pt x="7824" y="10970"/>
                    <a:pt x="7233" y="11103"/>
                    <a:pt x="6639" y="11103"/>
                  </a:cubicBezTo>
                  <a:cubicBezTo>
                    <a:pt x="5315" y="11103"/>
                    <a:pt x="3975" y="10443"/>
                    <a:pt x="3278" y="9319"/>
                  </a:cubicBezTo>
                  <a:cubicBezTo>
                    <a:pt x="2866" y="8682"/>
                    <a:pt x="2660" y="7952"/>
                    <a:pt x="2678" y="7184"/>
                  </a:cubicBezTo>
                  <a:cubicBezTo>
                    <a:pt x="2697" y="6547"/>
                    <a:pt x="2903" y="5910"/>
                    <a:pt x="3259" y="5386"/>
                  </a:cubicBezTo>
                  <a:cubicBezTo>
                    <a:pt x="3989" y="4281"/>
                    <a:pt x="5169" y="3570"/>
                    <a:pt x="6461" y="3401"/>
                  </a:cubicBezTo>
                  <a:cubicBezTo>
                    <a:pt x="6603" y="3384"/>
                    <a:pt x="6744" y="3376"/>
                    <a:pt x="6885" y="3376"/>
                  </a:cubicBezTo>
                  <a:close/>
                  <a:moveTo>
                    <a:pt x="7077" y="1565"/>
                  </a:moveTo>
                  <a:cubicBezTo>
                    <a:pt x="7792" y="1565"/>
                    <a:pt x="8512" y="1712"/>
                    <a:pt x="9177" y="2015"/>
                  </a:cubicBezTo>
                  <a:cubicBezTo>
                    <a:pt x="9476" y="2165"/>
                    <a:pt x="9757" y="2334"/>
                    <a:pt x="10019" y="2540"/>
                  </a:cubicBezTo>
                  <a:lnTo>
                    <a:pt x="9570" y="3120"/>
                  </a:lnTo>
                  <a:lnTo>
                    <a:pt x="9139" y="3682"/>
                  </a:lnTo>
                  <a:cubicBezTo>
                    <a:pt x="9083" y="3644"/>
                    <a:pt x="9027" y="3588"/>
                    <a:pt x="8971" y="3551"/>
                  </a:cubicBezTo>
                  <a:cubicBezTo>
                    <a:pt x="8371" y="3158"/>
                    <a:pt x="7660" y="2933"/>
                    <a:pt x="6929" y="2933"/>
                  </a:cubicBezTo>
                  <a:cubicBezTo>
                    <a:pt x="5450" y="2952"/>
                    <a:pt x="4083" y="3626"/>
                    <a:pt x="3165" y="4768"/>
                  </a:cubicBezTo>
                  <a:cubicBezTo>
                    <a:pt x="2135" y="5985"/>
                    <a:pt x="1948" y="7689"/>
                    <a:pt x="2660" y="9094"/>
                  </a:cubicBezTo>
                  <a:cubicBezTo>
                    <a:pt x="3371" y="10606"/>
                    <a:pt x="5009" y="11543"/>
                    <a:pt x="6655" y="11543"/>
                  </a:cubicBezTo>
                  <a:cubicBezTo>
                    <a:pt x="7089" y="11543"/>
                    <a:pt x="7523" y="11478"/>
                    <a:pt x="7941" y="11341"/>
                  </a:cubicBezTo>
                  <a:cubicBezTo>
                    <a:pt x="10019" y="10686"/>
                    <a:pt x="11218" y="8326"/>
                    <a:pt x="10768" y="6229"/>
                  </a:cubicBezTo>
                  <a:cubicBezTo>
                    <a:pt x="10712" y="5967"/>
                    <a:pt x="10637" y="5723"/>
                    <a:pt x="10544" y="5480"/>
                  </a:cubicBezTo>
                  <a:cubicBezTo>
                    <a:pt x="10506" y="5423"/>
                    <a:pt x="10469" y="5386"/>
                    <a:pt x="10394" y="5367"/>
                  </a:cubicBezTo>
                  <a:cubicBezTo>
                    <a:pt x="10188" y="4843"/>
                    <a:pt x="9869" y="4375"/>
                    <a:pt x="9457" y="3963"/>
                  </a:cubicBezTo>
                  <a:lnTo>
                    <a:pt x="10356" y="2783"/>
                  </a:lnTo>
                  <a:cubicBezTo>
                    <a:pt x="10787" y="3176"/>
                    <a:pt x="11162" y="3607"/>
                    <a:pt x="11461" y="4113"/>
                  </a:cubicBezTo>
                  <a:cubicBezTo>
                    <a:pt x="11592" y="4319"/>
                    <a:pt x="11723" y="4543"/>
                    <a:pt x="11817" y="4768"/>
                  </a:cubicBezTo>
                  <a:cubicBezTo>
                    <a:pt x="11798" y="4824"/>
                    <a:pt x="11798" y="4899"/>
                    <a:pt x="11817" y="4974"/>
                  </a:cubicBezTo>
                  <a:cubicBezTo>
                    <a:pt x="12341" y="6304"/>
                    <a:pt x="12360" y="7783"/>
                    <a:pt x="11873" y="9131"/>
                  </a:cubicBezTo>
                  <a:cubicBezTo>
                    <a:pt x="11405" y="10480"/>
                    <a:pt x="10469" y="11603"/>
                    <a:pt x="9214" y="12296"/>
                  </a:cubicBezTo>
                  <a:cubicBezTo>
                    <a:pt x="8421" y="12710"/>
                    <a:pt x="7545" y="12915"/>
                    <a:pt x="6663" y="12915"/>
                  </a:cubicBezTo>
                  <a:cubicBezTo>
                    <a:pt x="6150" y="12915"/>
                    <a:pt x="5635" y="12846"/>
                    <a:pt x="5132" y="12708"/>
                  </a:cubicBezTo>
                  <a:cubicBezTo>
                    <a:pt x="3765" y="12352"/>
                    <a:pt x="2566" y="11510"/>
                    <a:pt x="1780" y="10349"/>
                  </a:cubicBezTo>
                  <a:cubicBezTo>
                    <a:pt x="1162" y="9412"/>
                    <a:pt x="843" y="8307"/>
                    <a:pt x="843" y="7202"/>
                  </a:cubicBezTo>
                  <a:cubicBezTo>
                    <a:pt x="881" y="6229"/>
                    <a:pt x="1180" y="5292"/>
                    <a:pt x="1705" y="4506"/>
                  </a:cubicBezTo>
                  <a:cubicBezTo>
                    <a:pt x="2791" y="2895"/>
                    <a:pt x="4514" y="1828"/>
                    <a:pt x="6442" y="1603"/>
                  </a:cubicBezTo>
                  <a:cubicBezTo>
                    <a:pt x="6652" y="1578"/>
                    <a:pt x="6864" y="1565"/>
                    <a:pt x="7077" y="1565"/>
                  </a:cubicBezTo>
                  <a:close/>
                  <a:moveTo>
                    <a:pt x="10911" y="0"/>
                  </a:moveTo>
                  <a:cubicBezTo>
                    <a:pt x="10838" y="0"/>
                    <a:pt x="10768" y="66"/>
                    <a:pt x="10768" y="161"/>
                  </a:cubicBezTo>
                  <a:cubicBezTo>
                    <a:pt x="10768" y="367"/>
                    <a:pt x="10787" y="573"/>
                    <a:pt x="10806" y="798"/>
                  </a:cubicBezTo>
                  <a:cubicBezTo>
                    <a:pt x="10768" y="1079"/>
                    <a:pt x="10731" y="1378"/>
                    <a:pt x="10693" y="1678"/>
                  </a:cubicBezTo>
                  <a:cubicBezTo>
                    <a:pt x="10656" y="1734"/>
                    <a:pt x="10600" y="1790"/>
                    <a:pt x="10562" y="1865"/>
                  </a:cubicBezTo>
                  <a:lnTo>
                    <a:pt x="10281" y="2221"/>
                  </a:lnTo>
                  <a:cubicBezTo>
                    <a:pt x="10188" y="2165"/>
                    <a:pt x="10094" y="2090"/>
                    <a:pt x="10019" y="2034"/>
                  </a:cubicBezTo>
                  <a:cubicBezTo>
                    <a:pt x="9158" y="1453"/>
                    <a:pt x="8147" y="1135"/>
                    <a:pt x="7117" y="1135"/>
                  </a:cubicBezTo>
                  <a:cubicBezTo>
                    <a:pt x="6087" y="1135"/>
                    <a:pt x="5057" y="1378"/>
                    <a:pt x="4139" y="1847"/>
                  </a:cubicBezTo>
                  <a:cubicBezTo>
                    <a:pt x="3203" y="2277"/>
                    <a:pt x="2379" y="2933"/>
                    <a:pt x="1723" y="3738"/>
                  </a:cubicBezTo>
                  <a:cubicBezTo>
                    <a:pt x="281" y="5442"/>
                    <a:pt x="1" y="7858"/>
                    <a:pt x="993" y="9862"/>
                  </a:cubicBezTo>
                  <a:cubicBezTo>
                    <a:pt x="1630" y="11191"/>
                    <a:pt x="2735" y="12240"/>
                    <a:pt x="4102" y="12820"/>
                  </a:cubicBezTo>
                  <a:cubicBezTo>
                    <a:pt x="4917" y="13173"/>
                    <a:pt x="5798" y="13357"/>
                    <a:pt x="6683" y="13357"/>
                  </a:cubicBezTo>
                  <a:cubicBezTo>
                    <a:pt x="7301" y="13357"/>
                    <a:pt x="7920" y="13267"/>
                    <a:pt x="8521" y="13083"/>
                  </a:cubicBezTo>
                  <a:cubicBezTo>
                    <a:pt x="9963" y="12596"/>
                    <a:pt x="11180" y="11566"/>
                    <a:pt x="11873" y="10217"/>
                  </a:cubicBezTo>
                  <a:cubicBezTo>
                    <a:pt x="12604" y="8869"/>
                    <a:pt x="12847" y="7296"/>
                    <a:pt x="12547" y="5798"/>
                  </a:cubicBezTo>
                  <a:cubicBezTo>
                    <a:pt x="12472" y="5442"/>
                    <a:pt x="12360" y="5086"/>
                    <a:pt x="12210" y="4749"/>
                  </a:cubicBezTo>
                  <a:cubicBezTo>
                    <a:pt x="12173" y="4693"/>
                    <a:pt x="12117" y="4656"/>
                    <a:pt x="12060" y="4637"/>
                  </a:cubicBezTo>
                  <a:cubicBezTo>
                    <a:pt x="11723" y="3813"/>
                    <a:pt x="11218" y="3083"/>
                    <a:pt x="10581" y="2465"/>
                  </a:cubicBezTo>
                  <a:lnTo>
                    <a:pt x="10731" y="2259"/>
                  </a:lnTo>
                  <a:lnTo>
                    <a:pt x="10937" y="1959"/>
                  </a:lnTo>
                  <a:cubicBezTo>
                    <a:pt x="11105" y="1903"/>
                    <a:pt x="11274" y="1847"/>
                    <a:pt x="11424" y="1772"/>
                  </a:cubicBezTo>
                  <a:cubicBezTo>
                    <a:pt x="11611" y="1734"/>
                    <a:pt x="11780" y="1678"/>
                    <a:pt x="11948" y="1603"/>
                  </a:cubicBezTo>
                  <a:cubicBezTo>
                    <a:pt x="12117" y="1528"/>
                    <a:pt x="12266" y="1435"/>
                    <a:pt x="12416" y="1341"/>
                  </a:cubicBezTo>
                  <a:cubicBezTo>
                    <a:pt x="12510" y="1285"/>
                    <a:pt x="12510" y="1191"/>
                    <a:pt x="12454" y="1116"/>
                  </a:cubicBezTo>
                  <a:cubicBezTo>
                    <a:pt x="12379" y="1041"/>
                    <a:pt x="12323" y="985"/>
                    <a:pt x="12248" y="929"/>
                  </a:cubicBezTo>
                  <a:cubicBezTo>
                    <a:pt x="12210" y="892"/>
                    <a:pt x="12154" y="873"/>
                    <a:pt x="12117" y="835"/>
                  </a:cubicBezTo>
                  <a:cubicBezTo>
                    <a:pt x="12023" y="723"/>
                    <a:pt x="11911" y="629"/>
                    <a:pt x="11780" y="555"/>
                  </a:cubicBezTo>
                  <a:cubicBezTo>
                    <a:pt x="11517" y="367"/>
                    <a:pt x="11255" y="199"/>
                    <a:pt x="10993" y="30"/>
                  </a:cubicBezTo>
                  <a:cubicBezTo>
                    <a:pt x="10967" y="10"/>
                    <a:pt x="10939" y="0"/>
                    <a:pt x="1091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2" name="Google Shape;6492;p120"/>
            <p:cNvSpPr/>
            <p:nvPr/>
          </p:nvSpPr>
          <p:spPr>
            <a:xfrm>
              <a:off x="4584593" y="2700660"/>
              <a:ext cx="477633" cy="288346"/>
            </a:xfrm>
            <a:custGeom>
              <a:avLst/>
              <a:gdLst/>
              <a:ahLst/>
              <a:cxnLst/>
              <a:rect l="l" t="t" r="r" b="b"/>
              <a:pathLst>
                <a:path w="27305" h="16484" extrusionOk="0">
                  <a:moveTo>
                    <a:pt x="17851" y="1"/>
                  </a:moveTo>
                  <a:cubicBezTo>
                    <a:pt x="17407" y="1"/>
                    <a:pt x="16963" y="2"/>
                    <a:pt x="16518" y="4"/>
                  </a:cubicBezTo>
                  <a:cubicBezTo>
                    <a:pt x="13035" y="23"/>
                    <a:pt x="9552" y="98"/>
                    <a:pt x="6068" y="248"/>
                  </a:cubicBezTo>
                  <a:cubicBezTo>
                    <a:pt x="4121" y="322"/>
                    <a:pt x="2136" y="379"/>
                    <a:pt x="188" y="622"/>
                  </a:cubicBezTo>
                  <a:cubicBezTo>
                    <a:pt x="38" y="660"/>
                    <a:pt x="38" y="866"/>
                    <a:pt x="188" y="903"/>
                  </a:cubicBezTo>
                  <a:cubicBezTo>
                    <a:pt x="1949" y="903"/>
                    <a:pt x="3690" y="791"/>
                    <a:pt x="5432" y="716"/>
                  </a:cubicBezTo>
                  <a:cubicBezTo>
                    <a:pt x="7173" y="660"/>
                    <a:pt x="8934" y="603"/>
                    <a:pt x="10675" y="566"/>
                  </a:cubicBezTo>
                  <a:cubicBezTo>
                    <a:pt x="13055" y="502"/>
                    <a:pt x="15436" y="473"/>
                    <a:pt x="17816" y="473"/>
                  </a:cubicBezTo>
                  <a:cubicBezTo>
                    <a:pt x="18919" y="473"/>
                    <a:pt x="20022" y="479"/>
                    <a:pt x="21125" y="491"/>
                  </a:cubicBezTo>
                  <a:cubicBezTo>
                    <a:pt x="23091" y="510"/>
                    <a:pt x="25057" y="547"/>
                    <a:pt x="27005" y="622"/>
                  </a:cubicBezTo>
                  <a:cubicBezTo>
                    <a:pt x="27304" y="622"/>
                    <a:pt x="27304" y="154"/>
                    <a:pt x="27005" y="154"/>
                  </a:cubicBezTo>
                  <a:cubicBezTo>
                    <a:pt x="23948" y="56"/>
                    <a:pt x="20905" y="1"/>
                    <a:pt x="17851" y="1"/>
                  </a:cubicBezTo>
                  <a:close/>
                  <a:moveTo>
                    <a:pt x="18221" y="1104"/>
                  </a:moveTo>
                  <a:cubicBezTo>
                    <a:pt x="17654" y="1104"/>
                    <a:pt x="17086" y="1106"/>
                    <a:pt x="16518" y="1109"/>
                  </a:cubicBezTo>
                  <a:cubicBezTo>
                    <a:pt x="13035" y="1128"/>
                    <a:pt x="9552" y="1184"/>
                    <a:pt x="6068" y="1334"/>
                  </a:cubicBezTo>
                  <a:cubicBezTo>
                    <a:pt x="4121" y="1427"/>
                    <a:pt x="2136" y="1484"/>
                    <a:pt x="188" y="1708"/>
                  </a:cubicBezTo>
                  <a:cubicBezTo>
                    <a:pt x="20" y="1727"/>
                    <a:pt x="1" y="1989"/>
                    <a:pt x="188" y="1989"/>
                  </a:cubicBezTo>
                  <a:cubicBezTo>
                    <a:pt x="1949" y="1989"/>
                    <a:pt x="3690" y="1896"/>
                    <a:pt x="5432" y="1821"/>
                  </a:cubicBezTo>
                  <a:cubicBezTo>
                    <a:pt x="7173" y="1764"/>
                    <a:pt x="8934" y="1690"/>
                    <a:pt x="10675" y="1652"/>
                  </a:cubicBezTo>
                  <a:cubicBezTo>
                    <a:pt x="12997" y="1602"/>
                    <a:pt x="15319" y="1577"/>
                    <a:pt x="17642" y="1577"/>
                  </a:cubicBezTo>
                  <a:cubicBezTo>
                    <a:pt x="18803" y="1577"/>
                    <a:pt x="19964" y="1583"/>
                    <a:pt x="21125" y="1596"/>
                  </a:cubicBezTo>
                  <a:cubicBezTo>
                    <a:pt x="23091" y="1615"/>
                    <a:pt x="25057" y="1652"/>
                    <a:pt x="27005" y="1708"/>
                  </a:cubicBezTo>
                  <a:cubicBezTo>
                    <a:pt x="27304" y="1708"/>
                    <a:pt x="27304" y="1240"/>
                    <a:pt x="27005" y="1221"/>
                  </a:cubicBezTo>
                  <a:lnTo>
                    <a:pt x="27005" y="1240"/>
                  </a:lnTo>
                  <a:cubicBezTo>
                    <a:pt x="24071" y="1146"/>
                    <a:pt x="21151" y="1104"/>
                    <a:pt x="18221" y="1104"/>
                  </a:cubicBezTo>
                  <a:close/>
                  <a:moveTo>
                    <a:pt x="17874" y="14570"/>
                  </a:moveTo>
                  <a:cubicBezTo>
                    <a:pt x="17422" y="14570"/>
                    <a:pt x="16970" y="14571"/>
                    <a:pt x="16518" y="14573"/>
                  </a:cubicBezTo>
                  <a:cubicBezTo>
                    <a:pt x="13035" y="14592"/>
                    <a:pt x="9552" y="14667"/>
                    <a:pt x="6068" y="14817"/>
                  </a:cubicBezTo>
                  <a:cubicBezTo>
                    <a:pt x="4121" y="14892"/>
                    <a:pt x="2136" y="14948"/>
                    <a:pt x="188" y="15191"/>
                  </a:cubicBezTo>
                  <a:cubicBezTo>
                    <a:pt x="20" y="15210"/>
                    <a:pt x="1" y="15472"/>
                    <a:pt x="188" y="15472"/>
                  </a:cubicBezTo>
                  <a:cubicBezTo>
                    <a:pt x="1949" y="15472"/>
                    <a:pt x="3690" y="15360"/>
                    <a:pt x="5432" y="15304"/>
                  </a:cubicBezTo>
                  <a:cubicBezTo>
                    <a:pt x="7173" y="15229"/>
                    <a:pt x="8934" y="15173"/>
                    <a:pt x="10675" y="15116"/>
                  </a:cubicBezTo>
                  <a:cubicBezTo>
                    <a:pt x="12997" y="15067"/>
                    <a:pt x="15319" y="15042"/>
                    <a:pt x="17642" y="15042"/>
                  </a:cubicBezTo>
                  <a:cubicBezTo>
                    <a:pt x="18803" y="15042"/>
                    <a:pt x="19964" y="15048"/>
                    <a:pt x="21125" y="15060"/>
                  </a:cubicBezTo>
                  <a:cubicBezTo>
                    <a:pt x="23091" y="15079"/>
                    <a:pt x="25057" y="15116"/>
                    <a:pt x="27005" y="15191"/>
                  </a:cubicBezTo>
                  <a:cubicBezTo>
                    <a:pt x="27304" y="15173"/>
                    <a:pt x="27304" y="14704"/>
                    <a:pt x="27005" y="14704"/>
                  </a:cubicBezTo>
                  <a:cubicBezTo>
                    <a:pt x="23955" y="14623"/>
                    <a:pt x="20920" y="14570"/>
                    <a:pt x="17874" y="14570"/>
                  </a:cubicBezTo>
                  <a:close/>
                  <a:moveTo>
                    <a:pt x="17874" y="15581"/>
                  </a:moveTo>
                  <a:cubicBezTo>
                    <a:pt x="17422" y="15581"/>
                    <a:pt x="16970" y="15582"/>
                    <a:pt x="16518" y="15585"/>
                  </a:cubicBezTo>
                  <a:cubicBezTo>
                    <a:pt x="13035" y="15603"/>
                    <a:pt x="9552" y="15678"/>
                    <a:pt x="6068" y="15828"/>
                  </a:cubicBezTo>
                  <a:cubicBezTo>
                    <a:pt x="4121" y="15903"/>
                    <a:pt x="2136" y="15959"/>
                    <a:pt x="188" y="16203"/>
                  </a:cubicBezTo>
                  <a:cubicBezTo>
                    <a:pt x="20" y="16221"/>
                    <a:pt x="1" y="16484"/>
                    <a:pt x="188" y="16484"/>
                  </a:cubicBezTo>
                  <a:cubicBezTo>
                    <a:pt x="1949" y="16484"/>
                    <a:pt x="3690" y="16371"/>
                    <a:pt x="5432" y="16315"/>
                  </a:cubicBezTo>
                  <a:cubicBezTo>
                    <a:pt x="7173" y="16240"/>
                    <a:pt x="8934" y="16184"/>
                    <a:pt x="10675" y="16146"/>
                  </a:cubicBezTo>
                  <a:cubicBezTo>
                    <a:pt x="13055" y="16082"/>
                    <a:pt x="15436" y="16053"/>
                    <a:pt x="17816" y="16053"/>
                  </a:cubicBezTo>
                  <a:cubicBezTo>
                    <a:pt x="18919" y="16053"/>
                    <a:pt x="20022" y="16060"/>
                    <a:pt x="21125" y="16072"/>
                  </a:cubicBezTo>
                  <a:cubicBezTo>
                    <a:pt x="23091" y="16090"/>
                    <a:pt x="25039" y="16128"/>
                    <a:pt x="27005" y="16203"/>
                  </a:cubicBezTo>
                  <a:cubicBezTo>
                    <a:pt x="27304" y="16203"/>
                    <a:pt x="27304" y="15734"/>
                    <a:pt x="27005" y="15716"/>
                  </a:cubicBezTo>
                  <a:cubicBezTo>
                    <a:pt x="23955" y="15634"/>
                    <a:pt x="20920" y="15581"/>
                    <a:pt x="17874" y="1558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493" name="Google Shape;6493;p120"/>
          <p:cNvSpPr/>
          <p:nvPr/>
        </p:nvSpPr>
        <p:spPr>
          <a:xfrm>
            <a:off x="5952554" y="3430660"/>
            <a:ext cx="51599" cy="2907"/>
          </a:xfrm>
          <a:custGeom>
            <a:avLst/>
            <a:gdLst/>
            <a:ahLst/>
            <a:cxnLst/>
            <a:rect l="l" t="t" r="r" b="b"/>
            <a:pathLst>
              <a:path w="852" h="48" extrusionOk="0">
                <a:moveTo>
                  <a:pt x="1" y="0"/>
                </a:moveTo>
                <a:lnTo>
                  <a:pt x="190" y="16"/>
                </a:lnTo>
                <a:cubicBezTo>
                  <a:pt x="300" y="16"/>
                  <a:pt x="394" y="32"/>
                  <a:pt x="505" y="32"/>
                </a:cubicBezTo>
                <a:cubicBezTo>
                  <a:pt x="599" y="32"/>
                  <a:pt x="709" y="48"/>
                  <a:pt x="820" y="48"/>
                </a:cubicBezTo>
                <a:lnTo>
                  <a:pt x="851" y="48"/>
                </a:lnTo>
                <a:cubicBezTo>
                  <a:pt x="552" y="32"/>
                  <a:pt x="253" y="16"/>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494" name="Google Shape;6494;p120"/>
          <p:cNvGrpSpPr/>
          <p:nvPr/>
        </p:nvGrpSpPr>
        <p:grpSpPr>
          <a:xfrm>
            <a:off x="4808749" y="3217900"/>
            <a:ext cx="1596973" cy="244309"/>
            <a:chOff x="4211850" y="3217900"/>
            <a:chExt cx="1596973" cy="244309"/>
          </a:xfrm>
        </p:grpSpPr>
        <p:sp>
          <p:nvSpPr>
            <p:cNvPr id="6495" name="Google Shape;6495;p120"/>
            <p:cNvSpPr/>
            <p:nvPr/>
          </p:nvSpPr>
          <p:spPr>
            <a:xfrm>
              <a:off x="4229959" y="3243640"/>
              <a:ext cx="1307968" cy="212817"/>
            </a:xfrm>
            <a:custGeom>
              <a:avLst/>
              <a:gdLst/>
              <a:ahLst/>
              <a:cxnLst/>
              <a:rect l="l" t="t" r="r" b="b"/>
              <a:pathLst>
                <a:path w="21597" h="3514" extrusionOk="0">
                  <a:moveTo>
                    <a:pt x="20935" y="1"/>
                  </a:moveTo>
                  <a:lnTo>
                    <a:pt x="20746" y="17"/>
                  </a:lnTo>
                  <a:lnTo>
                    <a:pt x="20588" y="32"/>
                  </a:lnTo>
                  <a:lnTo>
                    <a:pt x="17469" y="32"/>
                  </a:lnTo>
                  <a:lnTo>
                    <a:pt x="17217" y="48"/>
                  </a:lnTo>
                  <a:lnTo>
                    <a:pt x="16934" y="64"/>
                  </a:lnTo>
                  <a:cubicBezTo>
                    <a:pt x="16650" y="64"/>
                    <a:pt x="16351" y="80"/>
                    <a:pt x="16067" y="80"/>
                  </a:cubicBezTo>
                  <a:lnTo>
                    <a:pt x="13531" y="80"/>
                  </a:lnTo>
                  <a:cubicBezTo>
                    <a:pt x="13138" y="95"/>
                    <a:pt x="12728" y="111"/>
                    <a:pt x="12287" y="127"/>
                  </a:cubicBezTo>
                  <a:cubicBezTo>
                    <a:pt x="11956" y="158"/>
                    <a:pt x="11594" y="174"/>
                    <a:pt x="11263" y="190"/>
                  </a:cubicBezTo>
                  <a:cubicBezTo>
                    <a:pt x="11090" y="206"/>
                    <a:pt x="10901" y="206"/>
                    <a:pt x="10696" y="206"/>
                  </a:cubicBezTo>
                  <a:lnTo>
                    <a:pt x="10255" y="237"/>
                  </a:lnTo>
                  <a:lnTo>
                    <a:pt x="10035" y="237"/>
                  </a:lnTo>
                  <a:lnTo>
                    <a:pt x="9578" y="253"/>
                  </a:lnTo>
                  <a:lnTo>
                    <a:pt x="8790" y="284"/>
                  </a:lnTo>
                  <a:lnTo>
                    <a:pt x="8396" y="300"/>
                  </a:lnTo>
                  <a:lnTo>
                    <a:pt x="8160" y="316"/>
                  </a:lnTo>
                  <a:cubicBezTo>
                    <a:pt x="8018" y="316"/>
                    <a:pt x="7877" y="332"/>
                    <a:pt x="7735" y="332"/>
                  </a:cubicBezTo>
                  <a:lnTo>
                    <a:pt x="7483" y="332"/>
                  </a:lnTo>
                  <a:lnTo>
                    <a:pt x="6916" y="347"/>
                  </a:lnTo>
                  <a:cubicBezTo>
                    <a:pt x="6679" y="363"/>
                    <a:pt x="6475" y="379"/>
                    <a:pt x="6238" y="379"/>
                  </a:cubicBezTo>
                  <a:lnTo>
                    <a:pt x="2663" y="379"/>
                  </a:lnTo>
                  <a:lnTo>
                    <a:pt x="2269" y="347"/>
                  </a:lnTo>
                  <a:cubicBezTo>
                    <a:pt x="2064" y="332"/>
                    <a:pt x="1875" y="316"/>
                    <a:pt x="1655" y="300"/>
                  </a:cubicBezTo>
                  <a:cubicBezTo>
                    <a:pt x="1450" y="284"/>
                    <a:pt x="1277" y="284"/>
                    <a:pt x="1103" y="284"/>
                  </a:cubicBezTo>
                  <a:cubicBezTo>
                    <a:pt x="977" y="284"/>
                    <a:pt x="851" y="284"/>
                    <a:pt x="710" y="316"/>
                  </a:cubicBezTo>
                  <a:cubicBezTo>
                    <a:pt x="694" y="316"/>
                    <a:pt x="662" y="332"/>
                    <a:pt x="631" y="332"/>
                  </a:cubicBezTo>
                  <a:lnTo>
                    <a:pt x="395" y="347"/>
                  </a:lnTo>
                  <a:cubicBezTo>
                    <a:pt x="332" y="347"/>
                    <a:pt x="269" y="363"/>
                    <a:pt x="221" y="395"/>
                  </a:cubicBezTo>
                  <a:cubicBezTo>
                    <a:pt x="206" y="410"/>
                    <a:pt x="190" y="442"/>
                    <a:pt x="190" y="458"/>
                  </a:cubicBezTo>
                  <a:cubicBezTo>
                    <a:pt x="190" y="474"/>
                    <a:pt x="190" y="505"/>
                    <a:pt x="206" y="521"/>
                  </a:cubicBezTo>
                  <a:cubicBezTo>
                    <a:pt x="221" y="537"/>
                    <a:pt x="237" y="568"/>
                    <a:pt x="269" y="584"/>
                  </a:cubicBezTo>
                  <a:lnTo>
                    <a:pt x="300" y="584"/>
                  </a:lnTo>
                  <a:cubicBezTo>
                    <a:pt x="284" y="600"/>
                    <a:pt x="269" y="600"/>
                    <a:pt x="269" y="615"/>
                  </a:cubicBezTo>
                  <a:cubicBezTo>
                    <a:pt x="237" y="663"/>
                    <a:pt x="221" y="710"/>
                    <a:pt x="190" y="741"/>
                  </a:cubicBezTo>
                  <a:cubicBezTo>
                    <a:pt x="174" y="789"/>
                    <a:pt x="158" y="820"/>
                    <a:pt x="158" y="852"/>
                  </a:cubicBezTo>
                  <a:lnTo>
                    <a:pt x="158" y="867"/>
                  </a:lnTo>
                  <a:cubicBezTo>
                    <a:pt x="143" y="899"/>
                    <a:pt x="111" y="946"/>
                    <a:pt x="111" y="993"/>
                  </a:cubicBezTo>
                  <a:cubicBezTo>
                    <a:pt x="80" y="1056"/>
                    <a:pt x="64" y="1135"/>
                    <a:pt x="48" y="1214"/>
                  </a:cubicBezTo>
                  <a:cubicBezTo>
                    <a:pt x="32" y="1387"/>
                    <a:pt x="17" y="1545"/>
                    <a:pt x="17" y="1702"/>
                  </a:cubicBezTo>
                  <a:cubicBezTo>
                    <a:pt x="17" y="1765"/>
                    <a:pt x="17" y="1828"/>
                    <a:pt x="1" y="1891"/>
                  </a:cubicBezTo>
                  <a:cubicBezTo>
                    <a:pt x="1" y="2017"/>
                    <a:pt x="17" y="2143"/>
                    <a:pt x="17" y="2269"/>
                  </a:cubicBezTo>
                  <a:cubicBezTo>
                    <a:pt x="32" y="2348"/>
                    <a:pt x="48" y="2427"/>
                    <a:pt x="48" y="2505"/>
                  </a:cubicBezTo>
                  <a:lnTo>
                    <a:pt x="48" y="2537"/>
                  </a:lnTo>
                  <a:cubicBezTo>
                    <a:pt x="48" y="2568"/>
                    <a:pt x="64" y="2616"/>
                    <a:pt x="64" y="2663"/>
                  </a:cubicBezTo>
                  <a:cubicBezTo>
                    <a:pt x="80" y="2710"/>
                    <a:pt x="95" y="2773"/>
                    <a:pt x="111" y="2820"/>
                  </a:cubicBezTo>
                  <a:lnTo>
                    <a:pt x="111" y="2836"/>
                  </a:lnTo>
                  <a:cubicBezTo>
                    <a:pt x="127" y="2883"/>
                    <a:pt x="143" y="2931"/>
                    <a:pt x="174" y="2978"/>
                  </a:cubicBezTo>
                  <a:cubicBezTo>
                    <a:pt x="206" y="3025"/>
                    <a:pt x="237" y="3057"/>
                    <a:pt x="284" y="3104"/>
                  </a:cubicBezTo>
                  <a:cubicBezTo>
                    <a:pt x="316" y="3120"/>
                    <a:pt x="347" y="3151"/>
                    <a:pt x="379" y="3167"/>
                  </a:cubicBezTo>
                  <a:lnTo>
                    <a:pt x="395" y="3167"/>
                  </a:lnTo>
                  <a:cubicBezTo>
                    <a:pt x="426" y="3183"/>
                    <a:pt x="458" y="3199"/>
                    <a:pt x="489" y="3199"/>
                  </a:cubicBezTo>
                  <a:cubicBezTo>
                    <a:pt x="584" y="3214"/>
                    <a:pt x="662" y="3230"/>
                    <a:pt x="757" y="3246"/>
                  </a:cubicBezTo>
                  <a:lnTo>
                    <a:pt x="1324" y="3246"/>
                  </a:lnTo>
                  <a:lnTo>
                    <a:pt x="1718" y="3277"/>
                  </a:lnTo>
                  <a:lnTo>
                    <a:pt x="1938" y="3293"/>
                  </a:lnTo>
                  <a:lnTo>
                    <a:pt x="2174" y="3325"/>
                  </a:lnTo>
                  <a:cubicBezTo>
                    <a:pt x="2332" y="3325"/>
                    <a:pt x="2474" y="3340"/>
                    <a:pt x="2631" y="3356"/>
                  </a:cubicBezTo>
                  <a:lnTo>
                    <a:pt x="2726" y="3372"/>
                  </a:lnTo>
                  <a:lnTo>
                    <a:pt x="3072" y="3403"/>
                  </a:lnTo>
                  <a:cubicBezTo>
                    <a:pt x="3309" y="3435"/>
                    <a:pt x="3561" y="3466"/>
                    <a:pt x="3797" y="3466"/>
                  </a:cubicBezTo>
                  <a:cubicBezTo>
                    <a:pt x="4206" y="3498"/>
                    <a:pt x="4553" y="3514"/>
                    <a:pt x="4852" y="3514"/>
                  </a:cubicBezTo>
                  <a:cubicBezTo>
                    <a:pt x="5136" y="3514"/>
                    <a:pt x="5419" y="3498"/>
                    <a:pt x="5703" y="3498"/>
                  </a:cubicBezTo>
                  <a:lnTo>
                    <a:pt x="6065" y="3482"/>
                  </a:lnTo>
                  <a:lnTo>
                    <a:pt x="8633" y="3482"/>
                  </a:lnTo>
                  <a:cubicBezTo>
                    <a:pt x="9042" y="3466"/>
                    <a:pt x="9483" y="3435"/>
                    <a:pt x="9987" y="3403"/>
                  </a:cubicBezTo>
                  <a:cubicBezTo>
                    <a:pt x="10381" y="3372"/>
                    <a:pt x="10791" y="3356"/>
                    <a:pt x="11263" y="3325"/>
                  </a:cubicBezTo>
                  <a:cubicBezTo>
                    <a:pt x="11484" y="3325"/>
                    <a:pt x="11688" y="3309"/>
                    <a:pt x="11893" y="3293"/>
                  </a:cubicBezTo>
                  <a:lnTo>
                    <a:pt x="12098" y="3277"/>
                  </a:lnTo>
                  <a:lnTo>
                    <a:pt x="12523" y="3262"/>
                  </a:lnTo>
                  <a:lnTo>
                    <a:pt x="12980" y="3230"/>
                  </a:lnTo>
                  <a:lnTo>
                    <a:pt x="13153" y="3230"/>
                  </a:lnTo>
                  <a:cubicBezTo>
                    <a:pt x="13358" y="3214"/>
                    <a:pt x="13563" y="3214"/>
                    <a:pt x="13768" y="3214"/>
                  </a:cubicBezTo>
                  <a:lnTo>
                    <a:pt x="13862" y="3214"/>
                  </a:lnTo>
                  <a:cubicBezTo>
                    <a:pt x="14224" y="3214"/>
                    <a:pt x="14603" y="3214"/>
                    <a:pt x="14965" y="3199"/>
                  </a:cubicBezTo>
                  <a:lnTo>
                    <a:pt x="15453" y="3199"/>
                  </a:lnTo>
                  <a:cubicBezTo>
                    <a:pt x="15658" y="3199"/>
                    <a:pt x="15878" y="3183"/>
                    <a:pt x="16099" y="3183"/>
                  </a:cubicBezTo>
                  <a:lnTo>
                    <a:pt x="16587" y="3167"/>
                  </a:lnTo>
                  <a:cubicBezTo>
                    <a:pt x="16808" y="3167"/>
                    <a:pt x="17060" y="3151"/>
                    <a:pt x="17296" y="3151"/>
                  </a:cubicBezTo>
                  <a:lnTo>
                    <a:pt x="20399" y="3151"/>
                  </a:lnTo>
                  <a:cubicBezTo>
                    <a:pt x="20541" y="3151"/>
                    <a:pt x="20698" y="3151"/>
                    <a:pt x="20856" y="3136"/>
                  </a:cubicBezTo>
                  <a:cubicBezTo>
                    <a:pt x="20877" y="3137"/>
                    <a:pt x="20897" y="3138"/>
                    <a:pt x="20917" y="3138"/>
                  </a:cubicBezTo>
                  <a:cubicBezTo>
                    <a:pt x="21099" y="3138"/>
                    <a:pt x="21266" y="3076"/>
                    <a:pt x="21407" y="2962"/>
                  </a:cubicBezTo>
                  <a:cubicBezTo>
                    <a:pt x="21454" y="2915"/>
                    <a:pt x="21486" y="2836"/>
                    <a:pt x="21517" y="2773"/>
                  </a:cubicBezTo>
                  <a:cubicBezTo>
                    <a:pt x="21517" y="2694"/>
                    <a:pt x="21533" y="2631"/>
                    <a:pt x="21533" y="2568"/>
                  </a:cubicBezTo>
                  <a:lnTo>
                    <a:pt x="21533" y="2379"/>
                  </a:lnTo>
                  <a:lnTo>
                    <a:pt x="21533" y="2096"/>
                  </a:lnTo>
                  <a:lnTo>
                    <a:pt x="21533" y="1797"/>
                  </a:lnTo>
                  <a:lnTo>
                    <a:pt x="21533" y="1749"/>
                  </a:lnTo>
                  <a:cubicBezTo>
                    <a:pt x="21533" y="1545"/>
                    <a:pt x="21533" y="1371"/>
                    <a:pt x="21549" y="1198"/>
                  </a:cubicBezTo>
                  <a:cubicBezTo>
                    <a:pt x="21549" y="1119"/>
                    <a:pt x="21565" y="1041"/>
                    <a:pt x="21565" y="946"/>
                  </a:cubicBezTo>
                  <a:cubicBezTo>
                    <a:pt x="21580" y="852"/>
                    <a:pt x="21596" y="773"/>
                    <a:pt x="21596" y="678"/>
                  </a:cubicBezTo>
                  <a:lnTo>
                    <a:pt x="21596" y="615"/>
                  </a:lnTo>
                  <a:lnTo>
                    <a:pt x="21596" y="474"/>
                  </a:lnTo>
                  <a:lnTo>
                    <a:pt x="21596" y="410"/>
                  </a:lnTo>
                  <a:cubicBezTo>
                    <a:pt x="21596" y="379"/>
                    <a:pt x="21596" y="363"/>
                    <a:pt x="21596" y="347"/>
                  </a:cubicBezTo>
                  <a:lnTo>
                    <a:pt x="21596" y="332"/>
                  </a:lnTo>
                  <a:cubicBezTo>
                    <a:pt x="21580" y="300"/>
                    <a:pt x="21580" y="269"/>
                    <a:pt x="21580" y="237"/>
                  </a:cubicBezTo>
                  <a:cubicBezTo>
                    <a:pt x="21580" y="221"/>
                    <a:pt x="21580" y="221"/>
                    <a:pt x="21580" y="206"/>
                  </a:cubicBezTo>
                  <a:cubicBezTo>
                    <a:pt x="21565" y="158"/>
                    <a:pt x="21533" y="127"/>
                    <a:pt x="21502" y="95"/>
                  </a:cubicBezTo>
                  <a:cubicBezTo>
                    <a:pt x="21470" y="32"/>
                    <a:pt x="21391" y="17"/>
                    <a:pt x="213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6" name="Google Shape;6496;p120"/>
            <p:cNvSpPr/>
            <p:nvPr/>
          </p:nvSpPr>
          <p:spPr>
            <a:xfrm>
              <a:off x="4211850" y="3217900"/>
              <a:ext cx="1596973" cy="244309"/>
            </a:xfrm>
            <a:custGeom>
              <a:avLst/>
              <a:gdLst/>
              <a:ahLst/>
              <a:cxnLst/>
              <a:rect l="l" t="t" r="r" b="b"/>
              <a:pathLst>
                <a:path w="26369" h="4034" extrusionOk="0">
                  <a:moveTo>
                    <a:pt x="25599" y="335"/>
                  </a:moveTo>
                  <a:cubicBezTo>
                    <a:pt x="25628" y="335"/>
                    <a:pt x="25660" y="339"/>
                    <a:pt x="25691" y="347"/>
                  </a:cubicBezTo>
                  <a:lnTo>
                    <a:pt x="25723" y="347"/>
                  </a:lnTo>
                  <a:lnTo>
                    <a:pt x="25754" y="394"/>
                  </a:lnTo>
                  <a:cubicBezTo>
                    <a:pt x="25786" y="442"/>
                    <a:pt x="25802" y="489"/>
                    <a:pt x="25817" y="552"/>
                  </a:cubicBezTo>
                  <a:cubicBezTo>
                    <a:pt x="25849" y="678"/>
                    <a:pt x="25880" y="804"/>
                    <a:pt x="25896" y="930"/>
                  </a:cubicBezTo>
                  <a:cubicBezTo>
                    <a:pt x="25928" y="1056"/>
                    <a:pt x="25928" y="1166"/>
                    <a:pt x="25943" y="1292"/>
                  </a:cubicBezTo>
                  <a:cubicBezTo>
                    <a:pt x="25975" y="1560"/>
                    <a:pt x="25991" y="1812"/>
                    <a:pt x="26006" y="2080"/>
                  </a:cubicBezTo>
                  <a:lnTo>
                    <a:pt x="26006" y="2395"/>
                  </a:lnTo>
                  <a:lnTo>
                    <a:pt x="26006" y="2521"/>
                  </a:lnTo>
                  <a:lnTo>
                    <a:pt x="26006" y="2600"/>
                  </a:lnTo>
                  <a:cubicBezTo>
                    <a:pt x="26006" y="2647"/>
                    <a:pt x="26006" y="2678"/>
                    <a:pt x="26006" y="2726"/>
                  </a:cubicBezTo>
                  <a:cubicBezTo>
                    <a:pt x="26006" y="2726"/>
                    <a:pt x="25991" y="2741"/>
                    <a:pt x="25991" y="2757"/>
                  </a:cubicBezTo>
                  <a:lnTo>
                    <a:pt x="25975" y="2789"/>
                  </a:lnTo>
                  <a:lnTo>
                    <a:pt x="25928" y="2836"/>
                  </a:lnTo>
                  <a:cubicBezTo>
                    <a:pt x="25865" y="2867"/>
                    <a:pt x="25802" y="2883"/>
                    <a:pt x="25723" y="2915"/>
                  </a:cubicBezTo>
                  <a:cubicBezTo>
                    <a:pt x="25534" y="2962"/>
                    <a:pt x="25345" y="2993"/>
                    <a:pt x="25156" y="3025"/>
                  </a:cubicBezTo>
                  <a:cubicBezTo>
                    <a:pt x="24888" y="3056"/>
                    <a:pt x="24620" y="3072"/>
                    <a:pt x="24368" y="3088"/>
                  </a:cubicBezTo>
                  <a:lnTo>
                    <a:pt x="23581" y="3119"/>
                  </a:lnTo>
                  <a:cubicBezTo>
                    <a:pt x="23045" y="3151"/>
                    <a:pt x="22510" y="3182"/>
                    <a:pt x="21974" y="3198"/>
                  </a:cubicBezTo>
                  <a:cubicBezTo>
                    <a:pt x="21486" y="3230"/>
                    <a:pt x="20997" y="3245"/>
                    <a:pt x="20509" y="3261"/>
                  </a:cubicBezTo>
                  <a:lnTo>
                    <a:pt x="20163" y="3277"/>
                  </a:lnTo>
                  <a:lnTo>
                    <a:pt x="19769" y="3277"/>
                  </a:lnTo>
                  <a:lnTo>
                    <a:pt x="19454" y="3293"/>
                  </a:lnTo>
                  <a:lnTo>
                    <a:pt x="19312" y="3293"/>
                  </a:lnTo>
                  <a:lnTo>
                    <a:pt x="18083" y="3356"/>
                  </a:lnTo>
                  <a:lnTo>
                    <a:pt x="18131" y="3356"/>
                  </a:lnTo>
                  <a:lnTo>
                    <a:pt x="16555" y="3419"/>
                  </a:lnTo>
                  <a:lnTo>
                    <a:pt x="14791" y="3498"/>
                  </a:lnTo>
                  <a:lnTo>
                    <a:pt x="14665" y="3498"/>
                  </a:lnTo>
                  <a:lnTo>
                    <a:pt x="13011" y="3576"/>
                  </a:lnTo>
                  <a:lnTo>
                    <a:pt x="11420" y="3639"/>
                  </a:lnTo>
                  <a:cubicBezTo>
                    <a:pt x="10964" y="3671"/>
                    <a:pt x="10507" y="3687"/>
                    <a:pt x="10050" y="3687"/>
                  </a:cubicBezTo>
                  <a:lnTo>
                    <a:pt x="6758" y="3687"/>
                  </a:lnTo>
                  <a:cubicBezTo>
                    <a:pt x="6222" y="3687"/>
                    <a:pt x="5718" y="3671"/>
                    <a:pt x="5183" y="3655"/>
                  </a:cubicBezTo>
                  <a:cubicBezTo>
                    <a:pt x="4647" y="3624"/>
                    <a:pt x="4112" y="3592"/>
                    <a:pt x="3576" y="3576"/>
                  </a:cubicBezTo>
                  <a:lnTo>
                    <a:pt x="2804" y="3545"/>
                  </a:lnTo>
                  <a:lnTo>
                    <a:pt x="2064" y="3498"/>
                  </a:lnTo>
                  <a:lnTo>
                    <a:pt x="1355" y="3482"/>
                  </a:lnTo>
                  <a:lnTo>
                    <a:pt x="1072" y="3482"/>
                  </a:lnTo>
                  <a:cubicBezTo>
                    <a:pt x="993" y="3466"/>
                    <a:pt x="930" y="3466"/>
                    <a:pt x="867" y="3450"/>
                  </a:cubicBezTo>
                  <a:lnTo>
                    <a:pt x="820" y="3435"/>
                  </a:lnTo>
                  <a:cubicBezTo>
                    <a:pt x="804" y="3419"/>
                    <a:pt x="788" y="3419"/>
                    <a:pt x="772" y="3403"/>
                  </a:cubicBezTo>
                  <a:cubicBezTo>
                    <a:pt x="741" y="3356"/>
                    <a:pt x="694" y="3324"/>
                    <a:pt x="678" y="3277"/>
                  </a:cubicBezTo>
                  <a:cubicBezTo>
                    <a:pt x="615" y="3198"/>
                    <a:pt x="583" y="3104"/>
                    <a:pt x="552" y="3009"/>
                  </a:cubicBezTo>
                  <a:cubicBezTo>
                    <a:pt x="505" y="2852"/>
                    <a:pt x="473" y="2694"/>
                    <a:pt x="442" y="2521"/>
                  </a:cubicBezTo>
                  <a:cubicBezTo>
                    <a:pt x="410" y="2363"/>
                    <a:pt x="394" y="2190"/>
                    <a:pt x="394" y="2017"/>
                  </a:cubicBezTo>
                  <a:cubicBezTo>
                    <a:pt x="379" y="1891"/>
                    <a:pt x="379" y="1765"/>
                    <a:pt x="394" y="1639"/>
                  </a:cubicBezTo>
                  <a:cubicBezTo>
                    <a:pt x="394" y="1529"/>
                    <a:pt x="410" y="1418"/>
                    <a:pt x="426" y="1324"/>
                  </a:cubicBezTo>
                  <a:cubicBezTo>
                    <a:pt x="442" y="1261"/>
                    <a:pt x="473" y="1198"/>
                    <a:pt x="489" y="1151"/>
                  </a:cubicBezTo>
                  <a:cubicBezTo>
                    <a:pt x="520" y="1103"/>
                    <a:pt x="536" y="1072"/>
                    <a:pt x="568" y="1056"/>
                  </a:cubicBezTo>
                  <a:cubicBezTo>
                    <a:pt x="583" y="1025"/>
                    <a:pt x="615" y="1009"/>
                    <a:pt x="631" y="993"/>
                  </a:cubicBezTo>
                  <a:cubicBezTo>
                    <a:pt x="678" y="962"/>
                    <a:pt x="725" y="946"/>
                    <a:pt x="772" y="930"/>
                  </a:cubicBezTo>
                  <a:cubicBezTo>
                    <a:pt x="883" y="899"/>
                    <a:pt x="1009" y="883"/>
                    <a:pt x="1135" y="883"/>
                  </a:cubicBezTo>
                  <a:lnTo>
                    <a:pt x="2395" y="883"/>
                  </a:lnTo>
                  <a:cubicBezTo>
                    <a:pt x="2531" y="883"/>
                    <a:pt x="2647" y="876"/>
                    <a:pt x="2779" y="876"/>
                  </a:cubicBezTo>
                  <a:cubicBezTo>
                    <a:pt x="2845" y="876"/>
                    <a:pt x="2915" y="877"/>
                    <a:pt x="2993" y="883"/>
                  </a:cubicBezTo>
                  <a:lnTo>
                    <a:pt x="3655" y="883"/>
                  </a:lnTo>
                  <a:cubicBezTo>
                    <a:pt x="3907" y="867"/>
                    <a:pt x="4143" y="851"/>
                    <a:pt x="4379" y="851"/>
                  </a:cubicBezTo>
                  <a:lnTo>
                    <a:pt x="5073" y="820"/>
                  </a:lnTo>
                  <a:lnTo>
                    <a:pt x="5136" y="820"/>
                  </a:lnTo>
                  <a:cubicBezTo>
                    <a:pt x="5388" y="835"/>
                    <a:pt x="5640" y="835"/>
                    <a:pt x="5892" y="835"/>
                  </a:cubicBezTo>
                  <a:lnTo>
                    <a:pt x="9908" y="835"/>
                  </a:lnTo>
                  <a:lnTo>
                    <a:pt x="11546" y="820"/>
                  </a:lnTo>
                  <a:cubicBezTo>
                    <a:pt x="12066" y="820"/>
                    <a:pt x="12602" y="804"/>
                    <a:pt x="13137" y="788"/>
                  </a:cubicBezTo>
                  <a:lnTo>
                    <a:pt x="14760" y="741"/>
                  </a:lnTo>
                  <a:cubicBezTo>
                    <a:pt x="15280" y="725"/>
                    <a:pt x="15799" y="709"/>
                    <a:pt x="16335" y="678"/>
                  </a:cubicBezTo>
                  <a:cubicBezTo>
                    <a:pt x="16870" y="662"/>
                    <a:pt x="17422" y="631"/>
                    <a:pt x="17957" y="615"/>
                  </a:cubicBezTo>
                  <a:cubicBezTo>
                    <a:pt x="18477" y="599"/>
                    <a:pt x="19013" y="583"/>
                    <a:pt x="19532" y="568"/>
                  </a:cubicBezTo>
                  <a:cubicBezTo>
                    <a:pt x="20037" y="536"/>
                    <a:pt x="20556" y="520"/>
                    <a:pt x="21076" y="520"/>
                  </a:cubicBezTo>
                  <a:lnTo>
                    <a:pt x="22636" y="489"/>
                  </a:lnTo>
                  <a:cubicBezTo>
                    <a:pt x="23155" y="489"/>
                    <a:pt x="23675" y="457"/>
                    <a:pt x="24195" y="442"/>
                  </a:cubicBezTo>
                  <a:cubicBezTo>
                    <a:pt x="24431" y="426"/>
                    <a:pt x="24652" y="410"/>
                    <a:pt x="24872" y="394"/>
                  </a:cubicBezTo>
                  <a:lnTo>
                    <a:pt x="25250" y="363"/>
                  </a:lnTo>
                  <a:cubicBezTo>
                    <a:pt x="25345" y="347"/>
                    <a:pt x="25424" y="347"/>
                    <a:pt x="25518" y="347"/>
                  </a:cubicBezTo>
                  <a:cubicBezTo>
                    <a:pt x="25542" y="339"/>
                    <a:pt x="25569" y="335"/>
                    <a:pt x="25599" y="335"/>
                  </a:cubicBezTo>
                  <a:close/>
                  <a:moveTo>
                    <a:pt x="25487" y="1"/>
                  </a:moveTo>
                  <a:lnTo>
                    <a:pt x="25156" y="16"/>
                  </a:lnTo>
                  <a:cubicBezTo>
                    <a:pt x="24935" y="32"/>
                    <a:pt x="24699" y="48"/>
                    <a:pt x="24463" y="64"/>
                  </a:cubicBezTo>
                  <a:lnTo>
                    <a:pt x="23754" y="95"/>
                  </a:lnTo>
                  <a:lnTo>
                    <a:pt x="23722" y="95"/>
                  </a:lnTo>
                  <a:cubicBezTo>
                    <a:pt x="23281" y="111"/>
                    <a:pt x="22825" y="127"/>
                    <a:pt x="22368" y="142"/>
                  </a:cubicBezTo>
                  <a:lnTo>
                    <a:pt x="21580" y="158"/>
                  </a:lnTo>
                  <a:lnTo>
                    <a:pt x="20793" y="174"/>
                  </a:lnTo>
                  <a:cubicBezTo>
                    <a:pt x="20289" y="190"/>
                    <a:pt x="19785" y="205"/>
                    <a:pt x="19265" y="221"/>
                  </a:cubicBezTo>
                  <a:lnTo>
                    <a:pt x="19233" y="221"/>
                  </a:lnTo>
                  <a:lnTo>
                    <a:pt x="17973" y="284"/>
                  </a:lnTo>
                  <a:lnTo>
                    <a:pt x="16603" y="331"/>
                  </a:lnTo>
                  <a:lnTo>
                    <a:pt x="15012" y="394"/>
                  </a:lnTo>
                  <a:cubicBezTo>
                    <a:pt x="14744" y="394"/>
                    <a:pt x="14492" y="410"/>
                    <a:pt x="14224" y="410"/>
                  </a:cubicBezTo>
                  <a:lnTo>
                    <a:pt x="13405" y="442"/>
                  </a:lnTo>
                  <a:cubicBezTo>
                    <a:pt x="12870" y="457"/>
                    <a:pt x="12334" y="457"/>
                    <a:pt x="11798" y="457"/>
                  </a:cubicBezTo>
                  <a:lnTo>
                    <a:pt x="10160" y="473"/>
                  </a:lnTo>
                  <a:lnTo>
                    <a:pt x="5671" y="473"/>
                  </a:lnTo>
                  <a:lnTo>
                    <a:pt x="4978" y="489"/>
                  </a:lnTo>
                  <a:lnTo>
                    <a:pt x="2284" y="489"/>
                  </a:lnTo>
                  <a:lnTo>
                    <a:pt x="1749" y="473"/>
                  </a:lnTo>
                  <a:cubicBezTo>
                    <a:pt x="1591" y="457"/>
                    <a:pt x="1450" y="457"/>
                    <a:pt x="1308" y="457"/>
                  </a:cubicBezTo>
                  <a:cubicBezTo>
                    <a:pt x="1266" y="455"/>
                    <a:pt x="1224" y="454"/>
                    <a:pt x="1183" y="454"/>
                  </a:cubicBezTo>
                  <a:cubicBezTo>
                    <a:pt x="977" y="454"/>
                    <a:pt x="780" y="486"/>
                    <a:pt x="583" y="552"/>
                  </a:cubicBezTo>
                  <a:cubicBezTo>
                    <a:pt x="552" y="568"/>
                    <a:pt x="505" y="583"/>
                    <a:pt x="473" y="615"/>
                  </a:cubicBezTo>
                  <a:cubicBezTo>
                    <a:pt x="410" y="646"/>
                    <a:pt x="363" y="678"/>
                    <a:pt x="331" y="725"/>
                  </a:cubicBezTo>
                  <a:cubicBezTo>
                    <a:pt x="284" y="757"/>
                    <a:pt x="237" y="804"/>
                    <a:pt x="205" y="867"/>
                  </a:cubicBezTo>
                  <a:cubicBezTo>
                    <a:pt x="158" y="930"/>
                    <a:pt x="127" y="993"/>
                    <a:pt x="111" y="1056"/>
                  </a:cubicBezTo>
                  <a:cubicBezTo>
                    <a:pt x="79" y="1135"/>
                    <a:pt x="63" y="1214"/>
                    <a:pt x="48" y="1292"/>
                  </a:cubicBezTo>
                  <a:cubicBezTo>
                    <a:pt x="32" y="1371"/>
                    <a:pt x="32" y="1434"/>
                    <a:pt x="16" y="1529"/>
                  </a:cubicBezTo>
                  <a:cubicBezTo>
                    <a:pt x="0" y="1607"/>
                    <a:pt x="0" y="1702"/>
                    <a:pt x="0" y="1781"/>
                  </a:cubicBezTo>
                  <a:lnTo>
                    <a:pt x="16" y="1796"/>
                  </a:lnTo>
                  <a:cubicBezTo>
                    <a:pt x="16" y="1875"/>
                    <a:pt x="16" y="1970"/>
                    <a:pt x="16" y="2064"/>
                  </a:cubicBezTo>
                  <a:cubicBezTo>
                    <a:pt x="32" y="2253"/>
                    <a:pt x="63" y="2442"/>
                    <a:pt x="95" y="2631"/>
                  </a:cubicBezTo>
                  <a:cubicBezTo>
                    <a:pt x="111" y="2726"/>
                    <a:pt x="142" y="2820"/>
                    <a:pt x="174" y="2915"/>
                  </a:cubicBezTo>
                  <a:cubicBezTo>
                    <a:pt x="190" y="3009"/>
                    <a:pt x="221" y="3104"/>
                    <a:pt x="268" y="3198"/>
                  </a:cubicBezTo>
                  <a:cubicBezTo>
                    <a:pt x="331" y="3371"/>
                    <a:pt x="442" y="3529"/>
                    <a:pt x="583" y="3655"/>
                  </a:cubicBezTo>
                  <a:cubicBezTo>
                    <a:pt x="646" y="3702"/>
                    <a:pt x="725" y="3750"/>
                    <a:pt x="804" y="3765"/>
                  </a:cubicBezTo>
                  <a:cubicBezTo>
                    <a:pt x="898" y="3797"/>
                    <a:pt x="993" y="3813"/>
                    <a:pt x="1087" y="3813"/>
                  </a:cubicBezTo>
                  <a:cubicBezTo>
                    <a:pt x="1308" y="3828"/>
                    <a:pt x="1544" y="3844"/>
                    <a:pt x="1765" y="3844"/>
                  </a:cubicBezTo>
                  <a:lnTo>
                    <a:pt x="2473" y="3876"/>
                  </a:lnTo>
                  <a:cubicBezTo>
                    <a:pt x="2978" y="3891"/>
                    <a:pt x="3466" y="3907"/>
                    <a:pt x="4001" y="3939"/>
                  </a:cubicBezTo>
                  <a:cubicBezTo>
                    <a:pt x="4537" y="3954"/>
                    <a:pt x="5073" y="3986"/>
                    <a:pt x="5608" y="4002"/>
                  </a:cubicBezTo>
                  <a:cubicBezTo>
                    <a:pt x="6144" y="4033"/>
                    <a:pt x="6679" y="4033"/>
                    <a:pt x="7230" y="4033"/>
                  </a:cubicBezTo>
                  <a:lnTo>
                    <a:pt x="8853" y="4033"/>
                  </a:lnTo>
                  <a:cubicBezTo>
                    <a:pt x="9404" y="4033"/>
                    <a:pt x="9940" y="4017"/>
                    <a:pt x="10507" y="4002"/>
                  </a:cubicBezTo>
                  <a:cubicBezTo>
                    <a:pt x="11074" y="3986"/>
                    <a:pt x="11657" y="3954"/>
                    <a:pt x="12224" y="3923"/>
                  </a:cubicBezTo>
                  <a:cubicBezTo>
                    <a:pt x="12759" y="3907"/>
                    <a:pt x="13295" y="3876"/>
                    <a:pt x="13830" y="3844"/>
                  </a:cubicBezTo>
                  <a:lnTo>
                    <a:pt x="13783" y="3844"/>
                  </a:lnTo>
                  <a:lnTo>
                    <a:pt x="15358" y="3781"/>
                  </a:lnTo>
                  <a:lnTo>
                    <a:pt x="16855" y="3718"/>
                  </a:lnTo>
                  <a:lnTo>
                    <a:pt x="16965" y="3718"/>
                  </a:lnTo>
                  <a:lnTo>
                    <a:pt x="18131" y="3671"/>
                  </a:lnTo>
                  <a:lnTo>
                    <a:pt x="19312" y="3624"/>
                  </a:lnTo>
                  <a:lnTo>
                    <a:pt x="19391" y="3624"/>
                  </a:lnTo>
                  <a:lnTo>
                    <a:pt x="20005" y="3608"/>
                  </a:lnTo>
                  <a:lnTo>
                    <a:pt x="20037" y="3608"/>
                  </a:lnTo>
                  <a:lnTo>
                    <a:pt x="20997" y="3561"/>
                  </a:lnTo>
                  <a:cubicBezTo>
                    <a:pt x="21564" y="3545"/>
                    <a:pt x="22132" y="3513"/>
                    <a:pt x="22699" y="3482"/>
                  </a:cubicBezTo>
                  <a:lnTo>
                    <a:pt x="24274" y="3403"/>
                  </a:lnTo>
                  <a:cubicBezTo>
                    <a:pt x="24526" y="3387"/>
                    <a:pt x="24794" y="3371"/>
                    <a:pt x="25061" y="3340"/>
                  </a:cubicBezTo>
                  <a:cubicBezTo>
                    <a:pt x="25329" y="3324"/>
                    <a:pt x="25581" y="3277"/>
                    <a:pt x="25817" y="3198"/>
                  </a:cubicBezTo>
                  <a:cubicBezTo>
                    <a:pt x="25896" y="3182"/>
                    <a:pt x="25959" y="3151"/>
                    <a:pt x="26022" y="3119"/>
                  </a:cubicBezTo>
                  <a:cubicBezTo>
                    <a:pt x="26054" y="3104"/>
                    <a:pt x="26085" y="3088"/>
                    <a:pt x="26117" y="3072"/>
                  </a:cubicBezTo>
                  <a:cubicBezTo>
                    <a:pt x="26148" y="3056"/>
                    <a:pt x="26164" y="3041"/>
                    <a:pt x="26195" y="3009"/>
                  </a:cubicBezTo>
                  <a:cubicBezTo>
                    <a:pt x="26227" y="2993"/>
                    <a:pt x="26243" y="2962"/>
                    <a:pt x="26274" y="2930"/>
                  </a:cubicBezTo>
                  <a:cubicBezTo>
                    <a:pt x="26290" y="2899"/>
                    <a:pt x="26306" y="2867"/>
                    <a:pt x="26321" y="2836"/>
                  </a:cubicBezTo>
                  <a:cubicBezTo>
                    <a:pt x="26337" y="2820"/>
                    <a:pt x="26337" y="2789"/>
                    <a:pt x="26337" y="2773"/>
                  </a:cubicBezTo>
                  <a:cubicBezTo>
                    <a:pt x="26353" y="2741"/>
                    <a:pt x="26369" y="2710"/>
                    <a:pt x="26369" y="2678"/>
                  </a:cubicBezTo>
                  <a:cubicBezTo>
                    <a:pt x="26369" y="2568"/>
                    <a:pt x="26369" y="2458"/>
                    <a:pt x="26369" y="2348"/>
                  </a:cubicBezTo>
                  <a:cubicBezTo>
                    <a:pt x="26369" y="2222"/>
                    <a:pt x="26337" y="2096"/>
                    <a:pt x="26337" y="1970"/>
                  </a:cubicBezTo>
                  <a:cubicBezTo>
                    <a:pt x="26321" y="1733"/>
                    <a:pt x="26306" y="1481"/>
                    <a:pt x="26274" y="1245"/>
                  </a:cubicBezTo>
                  <a:cubicBezTo>
                    <a:pt x="26258" y="1009"/>
                    <a:pt x="26211" y="772"/>
                    <a:pt x="26164" y="536"/>
                  </a:cubicBezTo>
                  <a:cubicBezTo>
                    <a:pt x="26132" y="410"/>
                    <a:pt x="26069" y="284"/>
                    <a:pt x="26006" y="174"/>
                  </a:cubicBezTo>
                  <a:cubicBezTo>
                    <a:pt x="25991" y="158"/>
                    <a:pt x="25975" y="127"/>
                    <a:pt x="25943" y="111"/>
                  </a:cubicBezTo>
                  <a:cubicBezTo>
                    <a:pt x="25928" y="95"/>
                    <a:pt x="25912" y="79"/>
                    <a:pt x="25896" y="64"/>
                  </a:cubicBezTo>
                  <a:cubicBezTo>
                    <a:pt x="25865" y="48"/>
                    <a:pt x="25849" y="48"/>
                    <a:pt x="25833" y="32"/>
                  </a:cubicBezTo>
                  <a:cubicBezTo>
                    <a:pt x="25802" y="16"/>
                    <a:pt x="25754" y="1"/>
                    <a:pt x="2570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7" name="Google Shape;6497;p120"/>
            <p:cNvSpPr/>
            <p:nvPr/>
          </p:nvSpPr>
          <p:spPr>
            <a:xfrm>
              <a:off x="4372101" y="3286821"/>
              <a:ext cx="12476" cy="113373"/>
            </a:xfrm>
            <a:custGeom>
              <a:avLst/>
              <a:gdLst/>
              <a:ahLst/>
              <a:cxnLst/>
              <a:rect l="l" t="t" r="r" b="b"/>
              <a:pathLst>
                <a:path w="206" h="1872" extrusionOk="0">
                  <a:moveTo>
                    <a:pt x="24" y="1"/>
                  </a:moveTo>
                  <a:cubicBezTo>
                    <a:pt x="17" y="1"/>
                    <a:pt x="9" y="5"/>
                    <a:pt x="1" y="13"/>
                  </a:cubicBezTo>
                  <a:cubicBezTo>
                    <a:pt x="1" y="13"/>
                    <a:pt x="1" y="28"/>
                    <a:pt x="17" y="44"/>
                  </a:cubicBezTo>
                  <a:cubicBezTo>
                    <a:pt x="1" y="44"/>
                    <a:pt x="1" y="60"/>
                    <a:pt x="17" y="60"/>
                  </a:cubicBezTo>
                  <a:lnTo>
                    <a:pt x="17" y="91"/>
                  </a:lnTo>
                  <a:cubicBezTo>
                    <a:pt x="1" y="107"/>
                    <a:pt x="1" y="107"/>
                    <a:pt x="17" y="123"/>
                  </a:cubicBezTo>
                  <a:lnTo>
                    <a:pt x="17" y="217"/>
                  </a:lnTo>
                  <a:cubicBezTo>
                    <a:pt x="17" y="265"/>
                    <a:pt x="17" y="328"/>
                    <a:pt x="17" y="391"/>
                  </a:cubicBezTo>
                  <a:cubicBezTo>
                    <a:pt x="32" y="627"/>
                    <a:pt x="48" y="863"/>
                    <a:pt x="64" y="1099"/>
                  </a:cubicBezTo>
                  <a:cubicBezTo>
                    <a:pt x="64" y="1210"/>
                    <a:pt x="80" y="1320"/>
                    <a:pt x="80" y="1446"/>
                  </a:cubicBezTo>
                  <a:lnTo>
                    <a:pt x="80" y="1619"/>
                  </a:lnTo>
                  <a:lnTo>
                    <a:pt x="80" y="1792"/>
                  </a:lnTo>
                  <a:cubicBezTo>
                    <a:pt x="64" y="1808"/>
                    <a:pt x="64" y="1808"/>
                    <a:pt x="80" y="1824"/>
                  </a:cubicBezTo>
                  <a:lnTo>
                    <a:pt x="80" y="1840"/>
                  </a:lnTo>
                  <a:cubicBezTo>
                    <a:pt x="95" y="1855"/>
                    <a:pt x="111" y="1871"/>
                    <a:pt x="127" y="1871"/>
                  </a:cubicBezTo>
                  <a:cubicBezTo>
                    <a:pt x="174" y="1871"/>
                    <a:pt x="206" y="1840"/>
                    <a:pt x="206" y="1808"/>
                  </a:cubicBezTo>
                  <a:lnTo>
                    <a:pt x="206" y="1714"/>
                  </a:lnTo>
                  <a:cubicBezTo>
                    <a:pt x="206" y="1477"/>
                    <a:pt x="190" y="1241"/>
                    <a:pt x="174" y="1005"/>
                  </a:cubicBezTo>
                  <a:lnTo>
                    <a:pt x="174" y="1021"/>
                  </a:lnTo>
                  <a:cubicBezTo>
                    <a:pt x="158" y="910"/>
                    <a:pt x="158" y="832"/>
                    <a:pt x="143" y="721"/>
                  </a:cubicBezTo>
                  <a:cubicBezTo>
                    <a:pt x="127" y="595"/>
                    <a:pt x="127" y="485"/>
                    <a:pt x="111" y="375"/>
                  </a:cubicBezTo>
                  <a:cubicBezTo>
                    <a:pt x="111" y="312"/>
                    <a:pt x="95" y="217"/>
                    <a:pt x="95" y="202"/>
                  </a:cubicBezTo>
                  <a:cubicBezTo>
                    <a:pt x="95" y="170"/>
                    <a:pt x="80" y="139"/>
                    <a:pt x="80" y="107"/>
                  </a:cubicBezTo>
                  <a:cubicBezTo>
                    <a:pt x="80" y="91"/>
                    <a:pt x="64" y="60"/>
                    <a:pt x="64" y="44"/>
                  </a:cubicBezTo>
                  <a:cubicBezTo>
                    <a:pt x="64" y="28"/>
                    <a:pt x="48" y="13"/>
                    <a:pt x="48" y="13"/>
                  </a:cubicBezTo>
                  <a:cubicBezTo>
                    <a:pt x="40" y="5"/>
                    <a:pt x="32" y="1"/>
                    <a:pt x="2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8" name="Google Shape;6498;p120"/>
            <p:cNvSpPr/>
            <p:nvPr/>
          </p:nvSpPr>
          <p:spPr>
            <a:xfrm>
              <a:off x="4530475" y="3282400"/>
              <a:ext cx="19622" cy="129483"/>
            </a:xfrm>
            <a:custGeom>
              <a:avLst/>
              <a:gdLst/>
              <a:ahLst/>
              <a:cxnLst/>
              <a:rect l="l" t="t" r="r" b="b"/>
              <a:pathLst>
                <a:path w="324" h="2138" extrusionOk="0">
                  <a:moveTo>
                    <a:pt x="45" y="1"/>
                  </a:moveTo>
                  <a:cubicBezTo>
                    <a:pt x="17" y="1"/>
                    <a:pt x="1" y="15"/>
                    <a:pt x="1" y="38"/>
                  </a:cubicBezTo>
                  <a:cubicBezTo>
                    <a:pt x="1" y="54"/>
                    <a:pt x="1" y="70"/>
                    <a:pt x="1" y="86"/>
                  </a:cubicBezTo>
                  <a:lnTo>
                    <a:pt x="1" y="164"/>
                  </a:lnTo>
                  <a:cubicBezTo>
                    <a:pt x="1" y="212"/>
                    <a:pt x="1" y="259"/>
                    <a:pt x="1" y="290"/>
                  </a:cubicBezTo>
                  <a:lnTo>
                    <a:pt x="1" y="621"/>
                  </a:lnTo>
                  <a:cubicBezTo>
                    <a:pt x="1" y="779"/>
                    <a:pt x="16" y="936"/>
                    <a:pt x="32" y="1094"/>
                  </a:cubicBezTo>
                  <a:lnTo>
                    <a:pt x="32" y="1141"/>
                  </a:lnTo>
                  <a:cubicBezTo>
                    <a:pt x="32" y="1283"/>
                    <a:pt x="64" y="1440"/>
                    <a:pt x="64" y="1598"/>
                  </a:cubicBezTo>
                  <a:cubicBezTo>
                    <a:pt x="79" y="1661"/>
                    <a:pt x="95" y="1739"/>
                    <a:pt x="95" y="1818"/>
                  </a:cubicBezTo>
                  <a:cubicBezTo>
                    <a:pt x="95" y="1897"/>
                    <a:pt x="111" y="1976"/>
                    <a:pt x="111" y="2039"/>
                  </a:cubicBezTo>
                  <a:cubicBezTo>
                    <a:pt x="118" y="2106"/>
                    <a:pt x="168" y="2137"/>
                    <a:pt x="216" y="2137"/>
                  </a:cubicBezTo>
                  <a:cubicBezTo>
                    <a:pt x="271" y="2137"/>
                    <a:pt x="324" y="2098"/>
                    <a:pt x="316" y="2023"/>
                  </a:cubicBezTo>
                  <a:cubicBezTo>
                    <a:pt x="316" y="1913"/>
                    <a:pt x="300" y="1802"/>
                    <a:pt x="284" y="1708"/>
                  </a:cubicBezTo>
                  <a:cubicBezTo>
                    <a:pt x="284" y="1598"/>
                    <a:pt x="268" y="1487"/>
                    <a:pt x="253" y="1393"/>
                  </a:cubicBezTo>
                  <a:cubicBezTo>
                    <a:pt x="237" y="1235"/>
                    <a:pt x="221" y="1078"/>
                    <a:pt x="205" y="920"/>
                  </a:cubicBezTo>
                  <a:cubicBezTo>
                    <a:pt x="205" y="857"/>
                    <a:pt x="190" y="779"/>
                    <a:pt x="190" y="700"/>
                  </a:cubicBezTo>
                  <a:cubicBezTo>
                    <a:pt x="174" y="621"/>
                    <a:pt x="158" y="542"/>
                    <a:pt x="158" y="464"/>
                  </a:cubicBezTo>
                  <a:lnTo>
                    <a:pt x="142" y="243"/>
                  </a:lnTo>
                  <a:cubicBezTo>
                    <a:pt x="142" y="196"/>
                    <a:pt x="142" y="149"/>
                    <a:pt x="142" y="117"/>
                  </a:cubicBezTo>
                  <a:cubicBezTo>
                    <a:pt x="127" y="86"/>
                    <a:pt x="127" y="70"/>
                    <a:pt x="127" y="38"/>
                  </a:cubicBezTo>
                  <a:cubicBezTo>
                    <a:pt x="111" y="23"/>
                    <a:pt x="95" y="7"/>
                    <a:pt x="79" y="7"/>
                  </a:cubicBezTo>
                  <a:cubicBezTo>
                    <a:pt x="67" y="3"/>
                    <a:pt x="55" y="1"/>
                    <a:pt x="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9" name="Google Shape;6499;p120"/>
            <p:cNvSpPr/>
            <p:nvPr/>
          </p:nvSpPr>
          <p:spPr>
            <a:xfrm>
              <a:off x="4694542" y="3280159"/>
              <a:ext cx="15322" cy="126697"/>
            </a:xfrm>
            <a:custGeom>
              <a:avLst/>
              <a:gdLst/>
              <a:ahLst/>
              <a:cxnLst/>
              <a:rect l="l" t="t" r="r" b="b"/>
              <a:pathLst>
                <a:path w="253" h="2092" extrusionOk="0">
                  <a:moveTo>
                    <a:pt x="111" y="0"/>
                  </a:moveTo>
                  <a:cubicBezTo>
                    <a:pt x="99" y="0"/>
                    <a:pt x="87" y="4"/>
                    <a:pt x="80" y="12"/>
                  </a:cubicBezTo>
                  <a:cubicBezTo>
                    <a:pt x="64" y="12"/>
                    <a:pt x="48" y="28"/>
                    <a:pt x="48" y="44"/>
                  </a:cubicBezTo>
                  <a:cubicBezTo>
                    <a:pt x="32" y="60"/>
                    <a:pt x="32" y="75"/>
                    <a:pt x="32" y="107"/>
                  </a:cubicBezTo>
                  <a:cubicBezTo>
                    <a:pt x="32" y="123"/>
                    <a:pt x="17" y="154"/>
                    <a:pt x="17" y="186"/>
                  </a:cubicBezTo>
                  <a:cubicBezTo>
                    <a:pt x="17" y="233"/>
                    <a:pt x="17" y="280"/>
                    <a:pt x="1" y="312"/>
                  </a:cubicBezTo>
                  <a:cubicBezTo>
                    <a:pt x="1" y="327"/>
                    <a:pt x="1" y="343"/>
                    <a:pt x="1" y="359"/>
                  </a:cubicBezTo>
                  <a:cubicBezTo>
                    <a:pt x="17" y="485"/>
                    <a:pt x="17" y="611"/>
                    <a:pt x="17" y="737"/>
                  </a:cubicBezTo>
                  <a:lnTo>
                    <a:pt x="32" y="1178"/>
                  </a:lnTo>
                  <a:cubicBezTo>
                    <a:pt x="32" y="1320"/>
                    <a:pt x="48" y="1461"/>
                    <a:pt x="64" y="1619"/>
                  </a:cubicBezTo>
                  <a:cubicBezTo>
                    <a:pt x="64" y="1761"/>
                    <a:pt x="80" y="1887"/>
                    <a:pt x="95" y="2028"/>
                  </a:cubicBezTo>
                  <a:cubicBezTo>
                    <a:pt x="111" y="2076"/>
                    <a:pt x="143" y="2091"/>
                    <a:pt x="190" y="2091"/>
                  </a:cubicBezTo>
                  <a:cubicBezTo>
                    <a:pt x="221" y="2076"/>
                    <a:pt x="253" y="2060"/>
                    <a:pt x="253" y="2028"/>
                  </a:cubicBezTo>
                  <a:lnTo>
                    <a:pt x="253" y="1666"/>
                  </a:lnTo>
                  <a:lnTo>
                    <a:pt x="237" y="1335"/>
                  </a:lnTo>
                  <a:cubicBezTo>
                    <a:pt x="221" y="1178"/>
                    <a:pt x="221" y="1052"/>
                    <a:pt x="206" y="894"/>
                  </a:cubicBezTo>
                  <a:cubicBezTo>
                    <a:pt x="206" y="753"/>
                    <a:pt x="190" y="611"/>
                    <a:pt x="174" y="453"/>
                  </a:cubicBezTo>
                  <a:cubicBezTo>
                    <a:pt x="174" y="453"/>
                    <a:pt x="174" y="469"/>
                    <a:pt x="174" y="469"/>
                  </a:cubicBezTo>
                  <a:cubicBezTo>
                    <a:pt x="158" y="390"/>
                    <a:pt x="158" y="312"/>
                    <a:pt x="158" y="233"/>
                  </a:cubicBezTo>
                  <a:lnTo>
                    <a:pt x="158" y="123"/>
                  </a:lnTo>
                  <a:lnTo>
                    <a:pt x="158" y="60"/>
                  </a:lnTo>
                  <a:cubicBezTo>
                    <a:pt x="158" y="44"/>
                    <a:pt x="158" y="28"/>
                    <a:pt x="143" y="12"/>
                  </a:cubicBezTo>
                  <a:cubicBezTo>
                    <a:pt x="135" y="4"/>
                    <a:pt x="123" y="0"/>
                    <a:pt x="11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0" name="Google Shape;6500;p120"/>
            <p:cNvSpPr/>
            <p:nvPr/>
          </p:nvSpPr>
          <p:spPr>
            <a:xfrm>
              <a:off x="4852916" y="3284702"/>
              <a:ext cx="13445" cy="106651"/>
            </a:xfrm>
            <a:custGeom>
              <a:avLst/>
              <a:gdLst/>
              <a:ahLst/>
              <a:cxnLst/>
              <a:rect l="l" t="t" r="r" b="b"/>
              <a:pathLst>
                <a:path w="222" h="1761" extrusionOk="0">
                  <a:moveTo>
                    <a:pt x="111" y="0"/>
                  </a:moveTo>
                  <a:cubicBezTo>
                    <a:pt x="79" y="0"/>
                    <a:pt x="48" y="48"/>
                    <a:pt x="48" y="79"/>
                  </a:cubicBezTo>
                  <a:cubicBezTo>
                    <a:pt x="32" y="111"/>
                    <a:pt x="32" y="142"/>
                    <a:pt x="32" y="174"/>
                  </a:cubicBezTo>
                  <a:cubicBezTo>
                    <a:pt x="16" y="237"/>
                    <a:pt x="16" y="300"/>
                    <a:pt x="16" y="363"/>
                  </a:cubicBezTo>
                  <a:cubicBezTo>
                    <a:pt x="16" y="473"/>
                    <a:pt x="1" y="567"/>
                    <a:pt x="1" y="725"/>
                  </a:cubicBezTo>
                  <a:cubicBezTo>
                    <a:pt x="1" y="882"/>
                    <a:pt x="16" y="1040"/>
                    <a:pt x="16" y="1182"/>
                  </a:cubicBezTo>
                  <a:cubicBezTo>
                    <a:pt x="16" y="1260"/>
                    <a:pt x="16" y="1323"/>
                    <a:pt x="16" y="1418"/>
                  </a:cubicBezTo>
                  <a:cubicBezTo>
                    <a:pt x="16" y="1497"/>
                    <a:pt x="32" y="1591"/>
                    <a:pt x="32" y="1686"/>
                  </a:cubicBezTo>
                  <a:cubicBezTo>
                    <a:pt x="32" y="1701"/>
                    <a:pt x="48" y="1733"/>
                    <a:pt x="79" y="1749"/>
                  </a:cubicBezTo>
                  <a:cubicBezTo>
                    <a:pt x="87" y="1757"/>
                    <a:pt x="99" y="1761"/>
                    <a:pt x="111" y="1761"/>
                  </a:cubicBezTo>
                  <a:cubicBezTo>
                    <a:pt x="123" y="1761"/>
                    <a:pt x="134" y="1757"/>
                    <a:pt x="142" y="1749"/>
                  </a:cubicBezTo>
                  <a:cubicBezTo>
                    <a:pt x="190" y="1749"/>
                    <a:pt x="221" y="1717"/>
                    <a:pt x="221" y="1670"/>
                  </a:cubicBezTo>
                  <a:cubicBezTo>
                    <a:pt x="221" y="1591"/>
                    <a:pt x="221" y="1528"/>
                    <a:pt x="205" y="1465"/>
                  </a:cubicBezTo>
                  <a:cubicBezTo>
                    <a:pt x="205" y="1402"/>
                    <a:pt x="205" y="1355"/>
                    <a:pt x="205" y="1292"/>
                  </a:cubicBezTo>
                  <a:lnTo>
                    <a:pt x="190" y="930"/>
                  </a:lnTo>
                  <a:cubicBezTo>
                    <a:pt x="174" y="772"/>
                    <a:pt x="158" y="615"/>
                    <a:pt x="158" y="457"/>
                  </a:cubicBezTo>
                  <a:lnTo>
                    <a:pt x="158" y="237"/>
                  </a:lnTo>
                  <a:lnTo>
                    <a:pt x="158" y="126"/>
                  </a:lnTo>
                  <a:lnTo>
                    <a:pt x="158" y="63"/>
                  </a:lnTo>
                  <a:cubicBezTo>
                    <a:pt x="174" y="63"/>
                    <a:pt x="174" y="48"/>
                    <a:pt x="158" y="32"/>
                  </a:cubicBezTo>
                  <a:cubicBezTo>
                    <a:pt x="158" y="32"/>
                    <a:pt x="158" y="32"/>
                    <a:pt x="158" y="16"/>
                  </a:cubicBezTo>
                  <a:cubicBezTo>
                    <a:pt x="142" y="16"/>
                    <a:pt x="127" y="0"/>
                    <a:pt x="11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1" name="Google Shape;6501;p120"/>
            <p:cNvSpPr/>
            <p:nvPr/>
          </p:nvSpPr>
          <p:spPr>
            <a:xfrm>
              <a:off x="5047507" y="3279190"/>
              <a:ext cx="12476" cy="122881"/>
            </a:xfrm>
            <a:custGeom>
              <a:avLst/>
              <a:gdLst/>
              <a:ahLst/>
              <a:cxnLst/>
              <a:rect l="l" t="t" r="r" b="b"/>
              <a:pathLst>
                <a:path w="206" h="2029" extrusionOk="0">
                  <a:moveTo>
                    <a:pt x="117" y="1"/>
                  </a:moveTo>
                  <a:cubicBezTo>
                    <a:pt x="111" y="1"/>
                    <a:pt x="103" y="5"/>
                    <a:pt x="95" y="13"/>
                  </a:cubicBezTo>
                  <a:cubicBezTo>
                    <a:pt x="95" y="13"/>
                    <a:pt x="80" y="13"/>
                    <a:pt x="80" y="28"/>
                  </a:cubicBezTo>
                  <a:cubicBezTo>
                    <a:pt x="80" y="28"/>
                    <a:pt x="64" y="44"/>
                    <a:pt x="64" y="60"/>
                  </a:cubicBezTo>
                  <a:cubicBezTo>
                    <a:pt x="48" y="76"/>
                    <a:pt x="64" y="91"/>
                    <a:pt x="48" y="139"/>
                  </a:cubicBezTo>
                  <a:cubicBezTo>
                    <a:pt x="32" y="186"/>
                    <a:pt x="32" y="233"/>
                    <a:pt x="32" y="280"/>
                  </a:cubicBezTo>
                  <a:cubicBezTo>
                    <a:pt x="32" y="422"/>
                    <a:pt x="32" y="548"/>
                    <a:pt x="17" y="690"/>
                  </a:cubicBezTo>
                  <a:cubicBezTo>
                    <a:pt x="1" y="832"/>
                    <a:pt x="1" y="973"/>
                    <a:pt x="1" y="1115"/>
                  </a:cubicBezTo>
                  <a:lnTo>
                    <a:pt x="1" y="1525"/>
                  </a:lnTo>
                  <a:cubicBezTo>
                    <a:pt x="1" y="1556"/>
                    <a:pt x="32" y="1556"/>
                    <a:pt x="32" y="1603"/>
                  </a:cubicBezTo>
                  <a:lnTo>
                    <a:pt x="32" y="1714"/>
                  </a:lnTo>
                  <a:lnTo>
                    <a:pt x="32" y="1934"/>
                  </a:lnTo>
                  <a:cubicBezTo>
                    <a:pt x="17" y="1950"/>
                    <a:pt x="17" y="1966"/>
                    <a:pt x="32" y="1981"/>
                  </a:cubicBezTo>
                  <a:lnTo>
                    <a:pt x="32" y="1997"/>
                  </a:lnTo>
                  <a:cubicBezTo>
                    <a:pt x="48" y="2013"/>
                    <a:pt x="80" y="2029"/>
                    <a:pt x="111" y="2029"/>
                  </a:cubicBezTo>
                  <a:cubicBezTo>
                    <a:pt x="158" y="2029"/>
                    <a:pt x="190" y="1981"/>
                    <a:pt x="206" y="1934"/>
                  </a:cubicBezTo>
                  <a:lnTo>
                    <a:pt x="206" y="1651"/>
                  </a:lnTo>
                  <a:lnTo>
                    <a:pt x="206" y="1241"/>
                  </a:lnTo>
                  <a:lnTo>
                    <a:pt x="158" y="816"/>
                  </a:lnTo>
                  <a:lnTo>
                    <a:pt x="158" y="406"/>
                  </a:lnTo>
                  <a:lnTo>
                    <a:pt x="158" y="202"/>
                  </a:lnTo>
                  <a:lnTo>
                    <a:pt x="158" y="107"/>
                  </a:lnTo>
                  <a:lnTo>
                    <a:pt x="158" y="44"/>
                  </a:lnTo>
                  <a:cubicBezTo>
                    <a:pt x="158" y="28"/>
                    <a:pt x="143" y="13"/>
                    <a:pt x="127" y="13"/>
                  </a:cubicBezTo>
                  <a:cubicBezTo>
                    <a:pt x="127" y="5"/>
                    <a:pt x="123" y="1"/>
                    <a:pt x="1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2" name="Google Shape;6502;p120"/>
            <p:cNvSpPr/>
            <p:nvPr/>
          </p:nvSpPr>
          <p:spPr>
            <a:xfrm>
              <a:off x="5216359" y="3273982"/>
              <a:ext cx="16291" cy="112101"/>
            </a:xfrm>
            <a:custGeom>
              <a:avLst/>
              <a:gdLst/>
              <a:ahLst/>
              <a:cxnLst/>
              <a:rect l="l" t="t" r="r" b="b"/>
              <a:pathLst>
                <a:path w="269" h="1851" extrusionOk="0">
                  <a:moveTo>
                    <a:pt x="62" y="0"/>
                  </a:moveTo>
                  <a:cubicBezTo>
                    <a:pt x="44" y="0"/>
                    <a:pt x="25" y="12"/>
                    <a:pt x="17" y="36"/>
                  </a:cubicBezTo>
                  <a:cubicBezTo>
                    <a:pt x="1" y="99"/>
                    <a:pt x="1" y="162"/>
                    <a:pt x="1" y="225"/>
                  </a:cubicBezTo>
                  <a:lnTo>
                    <a:pt x="1" y="445"/>
                  </a:lnTo>
                  <a:cubicBezTo>
                    <a:pt x="1" y="603"/>
                    <a:pt x="1" y="744"/>
                    <a:pt x="17" y="886"/>
                  </a:cubicBezTo>
                  <a:cubicBezTo>
                    <a:pt x="17" y="1028"/>
                    <a:pt x="17" y="1170"/>
                    <a:pt x="32" y="1311"/>
                  </a:cubicBezTo>
                  <a:cubicBezTo>
                    <a:pt x="32" y="1390"/>
                    <a:pt x="48" y="1469"/>
                    <a:pt x="48" y="1548"/>
                  </a:cubicBezTo>
                  <a:cubicBezTo>
                    <a:pt x="48" y="1626"/>
                    <a:pt x="80" y="1705"/>
                    <a:pt x="80" y="1768"/>
                  </a:cubicBezTo>
                  <a:cubicBezTo>
                    <a:pt x="80" y="1820"/>
                    <a:pt x="112" y="1851"/>
                    <a:pt x="159" y="1851"/>
                  </a:cubicBezTo>
                  <a:cubicBezTo>
                    <a:pt x="169" y="1851"/>
                    <a:pt x="179" y="1850"/>
                    <a:pt x="190" y="1847"/>
                  </a:cubicBezTo>
                  <a:cubicBezTo>
                    <a:pt x="221" y="1847"/>
                    <a:pt x="253" y="1800"/>
                    <a:pt x="269" y="1768"/>
                  </a:cubicBezTo>
                  <a:lnTo>
                    <a:pt x="269" y="1721"/>
                  </a:lnTo>
                  <a:cubicBezTo>
                    <a:pt x="253" y="1642"/>
                    <a:pt x="253" y="1563"/>
                    <a:pt x="253" y="1485"/>
                  </a:cubicBezTo>
                  <a:cubicBezTo>
                    <a:pt x="237" y="1422"/>
                    <a:pt x="221" y="1343"/>
                    <a:pt x="221" y="1280"/>
                  </a:cubicBezTo>
                  <a:cubicBezTo>
                    <a:pt x="221" y="1138"/>
                    <a:pt x="206" y="1012"/>
                    <a:pt x="190" y="855"/>
                  </a:cubicBezTo>
                  <a:cubicBezTo>
                    <a:pt x="174" y="713"/>
                    <a:pt x="158" y="555"/>
                    <a:pt x="143" y="414"/>
                  </a:cubicBezTo>
                  <a:lnTo>
                    <a:pt x="127" y="209"/>
                  </a:lnTo>
                  <a:lnTo>
                    <a:pt x="111" y="99"/>
                  </a:lnTo>
                  <a:cubicBezTo>
                    <a:pt x="95" y="83"/>
                    <a:pt x="95" y="51"/>
                    <a:pt x="95" y="36"/>
                  </a:cubicBezTo>
                  <a:cubicBezTo>
                    <a:pt x="95" y="12"/>
                    <a:pt x="80" y="0"/>
                    <a:pt x="6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3" name="Google Shape;6503;p120"/>
            <p:cNvSpPr/>
            <p:nvPr/>
          </p:nvSpPr>
          <p:spPr>
            <a:xfrm>
              <a:off x="5363286" y="3261809"/>
              <a:ext cx="12476" cy="120277"/>
            </a:xfrm>
            <a:custGeom>
              <a:avLst/>
              <a:gdLst/>
              <a:ahLst/>
              <a:cxnLst/>
              <a:rect l="l" t="t" r="r" b="b"/>
              <a:pathLst>
                <a:path w="206" h="1986" extrusionOk="0">
                  <a:moveTo>
                    <a:pt x="64" y="0"/>
                  </a:moveTo>
                  <a:cubicBezTo>
                    <a:pt x="32" y="16"/>
                    <a:pt x="16" y="32"/>
                    <a:pt x="32" y="63"/>
                  </a:cubicBezTo>
                  <a:lnTo>
                    <a:pt x="32" y="79"/>
                  </a:lnTo>
                  <a:cubicBezTo>
                    <a:pt x="16" y="221"/>
                    <a:pt x="16" y="378"/>
                    <a:pt x="16" y="520"/>
                  </a:cubicBezTo>
                  <a:lnTo>
                    <a:pt x="1" y="630"/>
                  </a:lnTo>
                  <a:lnTo>
                    <a:pt x="1" y="993"/>
                  </a:lnTo>
                  <a:cubicBezTo>
                    <a:pt x="1" y="1134"/>
                    <a:pt x="16" y="1292"/>
                    <a:pt x="16" y="1449"/>
                  </a:cubicBezTo>
                  <a:lnTo>
                    <a:pt x="16" y="1654"/>
                  </a:lnTo>
                  <a:cubicBezTo>
                    <a:pt x="16" y="1749"/>
                    <a:pt x="16" y="1827"/>
                    <a:pt x="32" y="1922"/>
                  </a:cubicBezTo>
                  <a:cubicBezTo>
                    <a:pt x="39" y="1965"/>
                    <a:pt x="73" y="1985"/>
                    <a:pt x="109" y="1985"/>
                  </a:cubicBezTo>
                  <a:cubicBezTo>
                    <a:pt x="151" y="1985"/>
                    <a:pt x="197" y="1957"/>
                    <a:pt x="205" y="1906"/>
                  </a:cubicBezTo>
                  <a:cubicBezTo>
                    <a:pt x="205" y="1827"/>
                    <a:pt x="205" y="1764"/>
                    <a:pt x="205" y="1701"/>
                  </a:cubicBezTo>
                  <a:cubicBezTo>
                    <a:pt x="190" y="1638"/>
                    <a:pt x="190" y="1591"/>
                    <a:pt x="190" y="1544"/>
                  </a:cubicBezTo>
                  <a:cubicBezTo>
                    <a:pt x="174" y="1339"/>
                    <a:pt x="174" y="1150"/>
                    <a:pt x="158" y="945"/>
                  </a:cubicBezTo>
                  <a:cubicBezTo>
                    <a:pt x="142" y="788"/>
                    <a:pt x="127" y="630"/>
                    <a:pt x="127" y="473"/>
                  </a:cubicBezTo>
                  <a:lnTo>
                    <a:pt x="127" y="252"/>
                  </a:lnTo>
                  <a:lnTo>
                    <a:pt x="127" y="142"/>
                  </a:lnTo>
                  <a:lnTo>
                    <a:pt x="127" y="79"/>
                  </a:lnTo>
                  <a:cubicBezTo>
                    <a:pt x="127" y="79"/>
                    <a:pt x="127" y="63"/>
                    <a:pt x="127" y="63"/>
                  </a:cubicBezTo>
                  <a:cubicBezTo>
                    <a:pt x="127" y="47"/>
                    <a:pt x="127" y="47"/>
                    <a:pt x="127" y="32"/>
                  </a:cubicBezTo>
                  <a:cubicBezTo>
                    <a:pt x="111" y="16"/>
                    <a:pt x="95" y="0"/>
                    <a:pt x="6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4" name="Google Shape;6504;p120"/>
            <p:cNvSpPr/>
            <p:nvPr/>
          </p:nvSpPr>
          <p:spPr>
            <a:xfrm>
              <a:off x="5523538" y="3255571"/>
              <a:ext cx="14414" cy="128877"/>
            </a:xfrm>
            <a:custGeom>
              <a:avLst/>
              <a:gdLst/>
              <a:ahLst/>
              <a:cxnLst/>
              <a:rect l="l" t="t" r="r" b="b"/>
              <a:pathLst>
                <a:path w="238" h="2128" extrusionOk="0">
                  <a:moveTo>
                    <a:pt x="80" y="1"/>
                  </a:moveTo>
                  <a:cubicBezTo>
                    <a:pt x="64" y="1"/>
                    <a:pt x="48" y="9"/>
                    <a:pt x="48" y="24"/>
                  </a:cubicBezTo>
                  <a:lnTo>
                    <a:pt x="48" y="40"/>
                  </a:lnTo>
                  <a:cubicBezTo>
                    <a:pt x="48" y="72"/>
                    <a:pt x="32" y="87"/>
                    <a:pt x="32" y="119"/>
                  </a:cubicBezTo>
                  <a:lnTo>
                    <a:pt x="32" y="198"/>
                  </a:lnTo>
                  <a:lnTo>
                    <a:pt x="32" y="371"/>
                  </a:lnTo>
                  <a:cubicBezTo>
                    <a:pt x="32" y="418"/>
                    <a:pt x="32" y="466"/>
                    <a:pt x="1" y="513"/>
                  </a:cubicBezTo>
                  <a:lnTo>
                    <a:pt x="1" y="781"/>
                  </a:lnTo>
                  <a:lnTo>
                    <a:pt x="1" y="1190"/>
                  </a:lnTo>
                  <a:lnTo>
                    <a:pt x="1" y="1600"/>
                  </a:lnTo>
                  <a:cubicBezTo>
                    <a:pt x="1" y="1663"/>
                    <a:pt x="1" y="1726"/>
                    <a:pt x="1" y="1804"/>
                  </a:cubicBezTo>
                  <a:cubicBezTo>
                    <a:pt x="17" y="1883"/>
                    <a:pt x="17" y="1962"/>
                    <a:pt x="32" y="2041"/>
                  </a:cubicBezTo>
                  <a:cubicBezTo>
                    <a:pt x="32" y="2100"/>
                    <a:pt x="77" y="2128"/>
                    <a:pt x="124" y="2128"/>
                  </a:cubicBezTo>
                  <a:cubicBezTo>
                    <a:pt x="176" y="2128"/>
                    <a:pt x="230" y="2092"/>
                    <a:pt x="221" y="2025"/>
                  </a:cubicBezTo>
                  <a:cubicBezTo>
                    <a:pt x="237" y="1962"/>
                    <a:pt x="237" y="1899"/>
                    <a:pt x="221" y="1852"/>
                  </a:cubicBezTo>
                  <a:lnTo>
                    <a:pt x="221" y="1678"/>
                  </a:lnTo>
                  <a:cubicBezTo>
                    <a:pt x="221" y="1552"/>
                    <a:pt x="206" y="1458"/>
                    <a:pt x="190" y="1316"/>
                  </a:cubicBezTo>
                  <a:cubicBezTo>
                    <a:pt x="190" y="1174"/>
                    <a:pt x="174" y="1033"/>
                    <a:pt x="158" y="907"/>
                  </a:cubicBezTo>
                  <a:cubicBezTo>
                    <a:pt x="143" y="781"/>
                    <a:pt x="127" y="655"/>
                    <a:pt x="127" y="513"/>
                  </a:cubicBezTo>
                  <a:cubicBezTo>
                    <a:pt x="127" y="513"/>
                    <a:pt x="127" y="497"/>
                    <a:pt x="127" y="497"/>
                  </a:cubicBezTo>
                  <a:lnTo>
                    <a:pt x="127" y="403"/>
                  </a:lnTo>
                  <a:lnTo>
                    <a:pt x="127" y="340"/>
                  </a:lnTo>
                  <a:cubicBezTo>
                    <a:pt x="127" y="340"/>
                    <a:pt x="127" y="324"/>
                    <a:pt x="127" y="308"/>
                  </a:cubicBezTo>
                  <a:cubicBezTo>
                    <a:pt x="127" y="300"/>
                    <a:pt x="127" y="296"/>
                    <a:pt x="127" y="292"/>
                  </a:cubicBezTo>
                  <a:cubicBezTo>
                    <a:pt x="111" y="245"/>
                    <a:pt x="127" y="166"/>
                    <a:pt x="111" y="135"/>
                  </a:cubicBezTo>
                  <a:cubicBezTo>
                    <a:pt x="111" y="119"/>
                    <a:pt x="111" y="87"/>
                    <a:pt x="111" y="72"/>
                  </a:cubicBezTo>
                  <a:lnTo>
                    <a:pt x="111" y="24"/>
                  </a:lnTo>
                  <a:cubicBezTo>
                    <a:pt x="111" y="9"/>
                    <a:pt x="95" y="1"/>
                    <a:pt x="8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5" name="Google Shape;6505;p120"/>
            <p:cNvSpPr/>
            <p:nvPr/>
          </p:nvSpPr>
          <p:spPr>
            <a:xfrm>
              <a:off x="5672403" y="3270348"/>
              <a:ext cx="13384" cy="106227"/>
            </a:xfrm>
            <a:custGeom>
              <a:avLst/>
              <a:gdLst/>
              <a:ahLst/>
              <a:cxnLst/>
              <a:rect l="l" t="t" r="r" b="b"/>
              <a:pathLst>
                <a:path w="221" h="1754" extrusionOk="0">
                  <a:moveTo>
                    <a:pt x="63" y="1"/>
                  </a:moveTo>
                  <a:cubicBezTo>
                    <a:pt x="16" y="17"/>
                    <a:pt x="0" y="48"/>
                    <a:pt x="0" y="80"/>
                  </a:cubicBezTo>
                  <a:cubicBezTo>
                    <a:pt x="0" y="80"/>
                    <a:pt x="16" y="96"/>
                    <a:pt x="16" y="96"/>
                  </a:cubicBezTo>
                  <a:lnTo>
                    <a:pt x="16" y="143"/>
                  </a:lnTo>
                  <a:cubicBezTo>
                    <a:pt x="32" y="269"/>
                    <a:pt x="32" y="411"/>
                    <a:pt x="47" y="537"/>
                  </a:cubicBezTo>
                  <a:cubicBezTo>
                    <a:pt x="63" y="678"/>
                    <a:pt x="79" y="789"/>
                    <a:pt x="79" y="930"/>
                  </a:cubicBezTo>
                  <a:cubicBezTo>
                    <a:pt x="79" y="1072"/>
                    <a:pt x="95" y="1198"/>
                    <a:pt x="95" y="1340"/>
                  </a:cubicBezTo>
                  <a:lnTo>
                    <a:pt x="95" y="1545"/>
                  </a:lnTo>
                  <a:lnTo>
                    <a:pt x="95" y="1639"/>
                  </a:lnTo>
                  <a:lnTo>
                    <a:pt x="95" y="1655"/>
                  </a:lnTo>
                  <a:cubicBezTo>
                    <a:pt x="95" y="1671"/>
                    <a:pt x="95" y="1686"/>
                    <a:pt x="95" y="1702"/>
                  </a:cubicBezTo>
                  <a:cubicBezTo>
                    <a:pt x="95" y="1734"/>
                    <a:pt x="110" y="1749"/>
                    <a:pt x="142" y="1749"/>
                  </a:cubicBezTo>
                  <a:cubicBezTo>
                    <a:pt x="148" y="1752"/>
                    <a:pt x="153" y="1754"/>
                    <a:pt x="158" y="1754"/>
                  </a:cubicBezTo>
                  <a:cubicBezTo>
                    <a:pt x="179" y="1754"/>
                    <a:pt x="189" y="1731"/>
                    <a:pt x="189" y="1718"/>
                  </a:cubicBezTo>
                  <a:cubicBezTo>
                    <a:pt x="189" y="1718"/>
                    <a:pt x="189" y="1702"/>
                    <a:pt x="189" y="1702"/>
                  </a:cubicBezTo>
                  <a:lnTo>
                    <a:pt x="189" y="1671"/>
                  </a:lnTo>
                  <a:cubicBezTo>
                    <a:pt x="205" y="1623"/>
                    <a:pt x="205" y="1576"/>
                    <a:pt x="189" y="1529"/>
                  </a:cubicBezTo>
                  <a:lnTo>
                    <a:pt x="189" y="1482"/>
                  </a:lnTo>
                  <a:lnTo>
                    <a:pt x="189" y="1277"/>
                  </a:lnTo>
                  <a:cubicBezTo>
                    <a:pt x="205" y="1135"/>
                    <a:pt x="221" y="978"/>
                    <a:pt x="205" y="852"/>
                  </a:cubicBezTo>
                  <a:cubicBezTo>
                    <a:pt x="205" y="726"/>
                    <a:pt x="189" y="600"/>
                    <a:pt x="189" y="474"/>
                  </a:cubicBezTo>
                  <a:cubicBezTo>
                    <a:pt x="189" y="411"/>
                    <a:pt x="173" y="348"/>
                    <a:pt x="173" y="269"/>
                  </a:cubicBezTo>
                  <a:cubicBezTo>
                    <a:pt x="173" y="206"/>
                    <a:pt x="173" y="143"/>
                    <a:pt x="158" y="80"/>
                  </a:cubicBezTo>
                  <a:cubicBezTo>
                    <a:pt x="158" y="48"/>
                    <a:pt x="142" y="33"/>
                    <a:pt x="126" y="17"/>
                  </a:cubicBezTo>
                  <a:cubicBezTo>
                    <a:pt x="110" y="17"/>
                    <a:pt x="79" y="1"/>
                    <a:pt x="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506" name="Google Shape;6506;p120"/>
          <p:cNvSpPr/>
          <p:nvPr/>
        </p:nvSpPr>
        <p:spPr>
          <a:xfrm>
            <a:off x="5952554" y="3765517"/>
            <a:ext cx="51599" cy="2907"/>
          </a:xfrm>
          <a:custGeom>
            <a:avLst/>
            <a:gdLst/>
            <a:ahLst/>
            <a:cxnLst/>
            <a:rect l="l" t="t" r="r" b="b"/>
            <a:pathLst>
              <a:path w="852" h="48" extrusionOk="0">
                <a:moveTo>
                  <a:pt x="1" y="0"/>
                </a:moveTo>
                <a:lnTo>
                  <a:pt x="190" y="16"/>
                </a:lnTo>
                <a:cubicBezTo>
                  <a:pt x="300" y="16"/>
                  <a:pt x="394" y="32"/>
                  <a:pt x="505" y="32"/>
                </a:cubicBezTo>
                <a:cubicBezTo>
                  <a:pt x="599" y="32"/>
                  <a:pt x="709" y="47"/>
                  <a:pt x="820" y="47"/>
                </a:cubicBezTo>
                <a:lnTo>
                  <a:pt x="851" y="47"/>
                </a:lnTo>
                <a:cubicBezTo>
                  <a:pt x="552" y="32"/>
                  <a:pt x="253" y="16"/>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507" name="Google Shape;6507;p120"/>
          <p:cNvGrpSpPr/>
          <p:nvPr/>
        </p:nvGrpSpPr>
        <p:grpSpPr>
          <a:xfrm>
            <a:off x="4808749" y="3552999"/>
            <a:ext cx="1596973" cy="244006"/>
            <a:chOff x="4211850" y="3552999"/>
            <a:chExt cx="1596973" cy="244006"/>
          </a:xfrm>
        </p:grpSpPr>
        <p:sp>
          <p:nvSpPr>
            <p:cNvPr id="6508" name="Google Shape;6508;p120"/>
            <p:cNvSpPr/>
            <p:nvPr/>
          </p:nvSpPr>
          <p:spPr>
            <a:xfrm>
              <a:off x="4233774" y="3586127"/>
              <a:ext cx="820501" cy="202339"/>
            </a:xfrm>
            <a:custGeom>
              <a:avLst/>
              <a:gdLst/>
              <a:ahLst/>
              <a:cxnLst/>
              <a:rect l="l" t="t" r="r" b="b"/>
              <a:pathLst>
                <a:path w="13548" h="3341" extrusionOk="0">
                  <a:moveTo>
                    <a:pt x="10649" y="1"/>
                  </a:moveTo>
                  <a:cubicBezTo>
                    <a:pt x="10460" y="17"/>
                    <a:pt x="10287" y="17"/>
                    <a:pt x="10098" y="17"/>
                  </a:cubicBezTo>
                  <a:lnTo>
                    <a:pt x="8522" y="17"/>
                  </a:lnTo>
                  <a:cubicBezTo>
                    <a:pt x="8270" y="17"/>
                    <a:pt x="8018" y="32"/>
                    <a:pt x="7751" y="48"/>
                  </a:cubicBezTo>
                  <a:cubicBezTo>
                    <a:pt x="7530" y="64"/>
                    <a:pt x="7310" y="80"/>
                    <a:pt x="7089" y="95"/>
                  </a:cubicBezTo>
                  <a:lnTo>
                    <a:pt x="6742" y="111"/>
                  </a:lnTo>
                  <a:lnTo>
                    <a:pt x="6459" y="127"/>
                  </a:lnTo>
                  <a:lnTo>
                    <a:pt x="6034" y="127"/>
                  </a:lnTo>
                  <a:lnTo>
                    <a:pt x="5530" y="158"/>
                  </a:lnTo>
                  <a:lnTo>
                    <a:pt x="5278" y="174"/>
                  </a:lnTo>
                  <a:lnTo>
                    <a:pt x="4711" y="174"/>
                  </a:lnTo>
                  <a:lnTo>
                    <a:pt x="4348" y="190"/>
                  </a:lnTo>
                  <a:cubicBezTo>
                    <a:pt x="4222" y="206"/>
                    <a:pt x="4080" y="206"/>
                    <a:pt x="3939" y="206"/>
                  </a:cubicBezTo>
                  <a:cubicBezTo>
                    <a:pt x="3687" y="206"/>
                    <a:pt x="3435" y="206"/>
                    <a:pt x="3167" y="190"/>
                  </a:cubicBezTo>
                  <a:lnTo>
                    <a:pt x="2946" y="174"/>
                  </a:lnTo>
                  <a:lnTo>
                    <a:pt x="2789" y="158"/>
                  </a:lnTo>
                  <a:lnTo>
                    <a:pt x="2269" y="158"/>
                  </a:lnTo>
                  <a:lnTo>
                    <a:pt x="2001" y="143"/>
                  </a:lnTo>
                  <a:lnTo>
                    <a:pt x="1686" y="143"/>
                  </a:lnTo>
                  <a:lnTo>
                    <a:pt x="1434" y="111"/>
                  </a:lnTo>
                  <a:cubicBezTo>
                    <a:pt x="1324" y="95"/>
                    <a:pt x="1198" y="80"/>
                    <a:pt x="1072" y="64"/>
                  </a:cubicBezTo>
                  <a:cubicBezTo>
                    <a:pt x="930" y="32"/>
                    <a:pt x="820" y="32"/>
                    <a:pt x="725" y="32"/>
                  </a:cubicBezTo>
                  <a:cubicBezTo>
                    <a:pt x="631" y="32"/>
                    <a:pt x="552" y="32"/>
                    <a:pt x="473" y="64"/>
                  </a:cubicBezTo>
                  <a:cubicBezTo>
                    <a:pt x="458" y="64"/>
                    <a:pt x="442" y="64"/>
                    <a:pt x="426" y="80"/>
                  </a:cubicBezTo>
                  <a:lnTo>
                    <a:pt x="269" y="80"/>
                  </a:lnTo>
                  <a:cubicBezTo>
                    <a:pt x="237" y="80"/>
                    <a:pt x="190" y="95"/>
                    <a:pt x="158" y="127"/>
                  </a:cubicBezTo>
                  <a:cubicBezTo>
                    <a:pt x="143" y="143"/>
                    <a:pt x="143" y="158"/>
                    <a:pt x="143" y="190"/>
                  </a:cubicBezTo>
                  <a:cubicBezTo>
                    <a:pt x="143" y="206"/>
                    <a:pt x="143" y="221"/>
                    <a:pt x="143" y="237"/>
                  </a:cubicBezTo>
                  <a:cubicBezTo>
                    <a:pt x="143" y="269"/>
                    <a:pt x="158" y="284"/>
                    <a:pt x="190" y="300"/>
                  </a:cubicBezTo>
                  <a:lnTo>
                    <a:pt x="206" y="316"/>
                  </a:lnTo>
                  <a:cubicBezTo>
                    <a:pt x="190" y="316"/>
                    <a:pt x="190" y="332"/>
                    <a:pt x="190" y="347"/>
                  </a:cubicBezTo>
                  <a:cubicBezTo>
                    <a:pt x="158" y="395"/>
                    <a:pt x="143" y="426"/>
                    <a:pt x="127" y="473"/>
                  </a:cubicBezTo>
                  <a:lnTo>
                    <a:pt x="111" y="568"/>
                  </a:lnTo>
                  <a:lnTo>
                    <a:pt x="111" y="584"/>
                  </a:lnTo>
                  <a:lnTo>
                    <a:pt x="111" y="599"/>
                  </a:lnTo>
                  <a:cubicBezTo>
                    <a:pt x="95" y="631"/>
                    <a:pt x="80" y="678"/>
                    <a:pt x="80" y="725"/>
                  </a:cubicBezTo>
                  <a:cubicBezTo>
                    <a:pt x="48" y="804"/>
                    <a:pt x="48" y="867"/>
                    <a:pt x="32" y="946"/>
                  </a:cubicBezTo>
                  <a:cubicBezTo>
                    <a:pt x="17" y="1103"/>
                    <a:pt x="1" y="1277"/>
                    <a:pt x="1" y="1434"/>
                  </a:cubicBezTo>
                  <a:lnTo>
                    <a:pt x="17" y="1670"/>
                  </a:lnTo>
                  <a:lnTo>
                    <a:pt x="17" y="2033"/>
                  </a:lnTo>
                  <a:cubicBezTo>
                    <a:pt x="32" y="2111"/>
                    <a:pt x="32" y="2190"/>
                    <a:pt x="32" y="2269"/>
                  </a:cubicBezTo>
                  <a:lnTo>
                    <a:pt x="32" y="2300"/>
                  </a:lnTo>
                  <a:cubicBezTo>
                    <a:pt x="48" y="2332"/>
                    <a:pt x="48" y="2379"/>
                    <a:pt x="48" y="2427"/>
                  </a:cubicBezTo>
                  <a:cubicBezTo>
                    <a:pt x="48" y="2490"/>
                    <a:pt x="48" y="2537"/>
                    <a:pt x="64" y="2584"/>
                  </a:cubicBezTo>
                  <a:lnTo>
                    <a:pt x="64" y="2600"/>
                  </a:lnTo>
                  <a:cubicBezTo>
                    <a:pt x="80" y="2647"/>
                    <a:pt x="80" y="2694"/>
                    <a:pt x="95" y="2742"/>
                  </a:cubicBezTo>
                  <a:cubicBezTo>
                    <a:pt x="111" y="2789"/>
                    <a:pt x="143" y="2836"/>
                    <a:pt x="174" y="2868"/>
                  </a:cubicBezTo>
                  <a:cubicBezTo>
                    <a:pt x="190" y="2899"/>
                    <a:pt x="206" y="2915"/>
                    <a:pt x="237" y="2931"/>
                  </a:cubicBezTo>
                  <a:cubicBezTo>
                    <a:pt x="253" y="2946"/>
                    <a:pt x="284" y="2962"/>
                    <a:pt x="300" y="2978"/>
                  </a:cubicBezTo>
                  <a:cubicBezTo>
                    <a:pt x="347" y="2994"/>
                    <a:pt x="410" y="3009"/>
                    <a:pt x="458" y="3009"/>
                  </a:cubicBezTo>
                  <a:cubicBezTo>
                    <a:pt x="505" y="3025"/>
                    <a:pt x="552" y="3025"/>
                    <a:pt x="599" y="3025"/>
                  </a:cubicBezTo>
                  <a:lnTo>
                    <a:pt x="820" y="3025"/>
                  </a:lnTo>
                  <a:lnTo>
                    <a:pt x="1056" y="3057"/>
                  </a:lnTo>
                  <a:lnTo>
                    <a:pt x="1198" y="3088"/>
                  </a:lnTo>
                  <a:cubicBezTo>
                    <a:pt x="1261" y="3088"/>
                    <a:pt x="1308" y="3104"/>
                    <a:pt x="1355" y="3104"/>
                  </a:cubicBezTo>
                  <a:lnTo>
                    <a:pt x="1639" y="3151"/>
                  </a:lnTo>
                  <a:lnTo>
                    <a:pt x="1686" y="3167"/>
                  </a:lnTo>
                  <a:lnTo>
                    <a:pt x="1907" y="3198"/>
                  </a:lnTo>
                  <a:cubicBezTo>
                    <a:pt x="2064" y="3230"/>
                    <a:pt x="2222" y="3261"/>
                    <a:pt x="2364" y="3277"/>
                  </a:cubicBezTo>
                  <a:cubicBezTo>
                    <a:pt x="2631" y="3309"/>
                    <a:pt x="2836" y="3324"/>
                    <a:pt x="3025" y="3340"/>
                  </a:cubicBezTo>
                  <a:lnTo>
                    <a:pt x="5388" y="3340"/>
                  </a:lnTo>
                  <a:cubicBezTo>
                    <a:pt x="5656" y="3324"/>
                    <a:pt x="5923" y="3324"/>
                    <a:pt x="6238" y="3277"/>
                  </a:cubicBezTo>
                  <a:cubicBezTo>
                    <a:pt x="6475" y="3261"/>
                    <a:pt x="6742" y="3246"/>
                    <a:pt x="7026" y="3230"/>
                  </a:cubicBezTo>
                  <a:lnTo>
                    <a:pt x="7420" y="3198"/>
                  </a:lnTo>
                  <a:lnTo>
                    <a:pt x="7562" y="3198"/>
                  </a:lnTo>
                  <a:lnTo>
                    <a:pt x="7829" y="3167"/>
                  </a:lnTo>
                  <a:lnTo>
                    <a:pt x="10082" y="3167"/>
                  </a:lnTo>
                  <a:cubicBezTo>
                    <a:pt x="10176" y="3151"/>
                    <a:pt x="10271" y="3151"/>
                    <a:pt x="10381" y="3151"/>
                  </a:cubicBezTo>
                  <a:cubicBezTo>
                    <a:pt x="10523" y="3135"/>
                    <a:pt x="10665" y="3135"/>
                    <a:pt x="10822" y="3135"/>
                  </a:cubicBezTo>
                  <a:lnTo>
                    <a:pt x="11972" y="3135"/>
                  </a:lnTo>
                  <a:lnTo>
                    <a:pt x="12350" y="3151"/>
                  </a:lnTo>
                  <a:lnTo>
                    <a:pt x="13059" y="3151"/>
                  </a:lnTo>
                  <a:cubicBezTo>
                    <a:pt x="13185" y="3151"/>
                    <a:pt x="13311" y="3088"/>
                    <a:pt x="13390" y="2978"/>
                  </a:cubicBezTo>
                  <a:cubicBezTo>
                    <a:pt x="13437" y="2915"/>
                    <a:pt x="13468" y="2852"/>
                    <a:pt x="13468" y="2773"/>
                  </a:cubicBezTo>
                  <a:cubicBezTo>
                    <a:pt x="13484" y="2710"/>
                    <a:pt x="13484" y="2647"/>
                    <a:pt x="13484" y="2600"/>
                  </a:cubicBezTo>
                  <a:lnTo>
                    <a:pt x="13484" y="2395"/>
                  </a:lnTo>
                  <a:lnTo>
                    <a:pt x="13484" y="2111"/>
                  </a:lnTo>
                  <a:lnTo>
                    <a:pt x="13484" y="1828"/>
                  </a:lnTo>
                  <a:lnTo>
                    <a:pt x="13484" y="1765"/>
                  </a:lnTo>
                  <a:cubicBezTo>
                    <a:pt x="13484" y="1560"/>
                    <a:pt x="13500" y="1387"/>
                    <a:pt x="13516" y="1229"/>
                  </a:cubicBezTo>
                  <a:lnTo>
                    <a:pt x="13531" y="977"/>
                  </a:lnTo>
                  <a:cubicBezTo>
                    <a:pt x="13531" y="883"/>
                    <a:pt x="13547" y="788"/>
                    <a:pt x="13547" y="710"/>
                  </a:cubicBezTo>
                  <a:lnTo>
                    <a:pt x="13547" y="647"/>
                  </a:lnTo>
                  <a:lnTo>
                    <a:pt x="13547" y="505"/>
                  </a:lnTo>
                  <a:lnTo>
                    <a:pt x="13547" y="426"/>
                  </a:lnTo>
                  <a:lnTo>
                    <a:pt x="13547" y="363"/>
                  </a:lnTo>
                  <a:lnTo>
                    <a:pt x="13547" y="347"/>
                  </a:lnTo>
                  <a:lnTo>
                    <a:pt x="13547" y="269"/>
                  </a:lnTo>
                  <a:lnTo>
                    <a:pt x="13547" y="237"/>
                  </a:lnTo>
                  <a:cubicBezTo>
                    <a:pt x="13547" y="190"/>
                    <a:pt x="13531" y="158"/>
                    <a:pt x="13516" y="111"/>
                  </a:cubicBezTo>
                  <a:cubicBezTo>
                    <a:pt x="13484" y="64"/>
                    <a:pt x="13453" y="32"/>
                    <a:pt x="13405" y="32"/>
                  </a:cubicBezTo>
                  <a:lnTo>
                    <a:pt x="12256" y="32"/>
                  </a:lnTo>
                  <a:lnTo>
                    <a:pt x="11909" y="17"/>
                  </a:lnTo>
                  <a:lnTo>
                    <a:pt x="11578"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9" name="Google Shape;6509;p120"/>
            <p:cNvSpPr/>
            <p:nvPr/>
          </p:nvSpPr>
          <p:spPr>
            <a:xfrm>
              <a:off x="5009352" y="3608293"/>
              <a:ext cx="19138" cy="26587"/>
            </a:xfrm>
            <a:custGeom>
              <a:avLst/>
              <a:gdLst/>
              <a:ahLst/>
              <a:cxnLst/>
              <a:rect l="l" t="t" r="r" b="b"/>
              <a:pathLst>
                <a:path w="316" h="439" extrusionOk="0">
                  <a:moveTo>
                    <a:pt x="143" y="1"/>
                  </a:moveTo>
                  <a:cubicBezTo>
                    <a:pt x="131" y="1"/>
                    <a:pt x="119" y="5"/>
                    <a:pt x="111" y="13"/>
                  </a:cubicBezTo>
                  <a:cubicBezTo>
                    <a:pt x="80" y="29"/>
                    <a:pt x="48" y="76"/>
                    <a:pt x="32" y="107"/>
                  </a:cubicBezTo>
                  <a:cubicBezTo>
                    <a:pt x="17" y="139"/>
                    <a:pt x="17" y="186"/>
                    <a:pt x="17" y="218"/>
                  </a:cubicBezTo>
                  <a:cubicBezTo>
                    <a:pt x="1" y="296"/>
                    <a:pt x="48" y="375"/>
                    <a:pt x="127" y="438"/>
                  </a:cubicBezTo>
                  <a:lnTo>
                    <a:pt x="206" y="438"/>
                  </a:lnTo>
                  <a:cubicBezTo>
                    <a:pt x="253" y="407"/>
                    <a:pt x="284" y="375"/>
                    <a:pt x="284" y="328"/>
                  </a:cubicBezTo>
                  <a:cubicBezTo>
                    <a:pt x="300" y="281"/>
                    <a:pt x="316" y="249"/>
                    <a:pt x="316" y="218"/>
                  </a:cubicBezTo>
                  <a:cubicBezTo>
                    <a:pt x="316" y="186"/>
                    <a:pt x="300" y="139"/>
                    <a:pt x="284" y="107"/>
                  </a:cubicBezTo>
                  <a:cubicBezTo>
                    <a:pt x="284" y="60"/>
                    <a:pt x="253" y="29"/>
                    <a:pt x="206" y="13"/>
                  </a:cubicBezTo>
                  <a:lnTo>
                    <a:pt x="174" y="13"/>
                  </a:lnTo>
                  <a:cubicBezTo>
                    <a:pt x="166" y="5"/>
                    <a:pt x="154" y="1"/>
                    <a:pt x="14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0" name="Google Shape;6510;p120"/>
            <p:cNvSpPr/>
            <p:nvPr/>
          </p:nvSpPr>
          <p:spPr>
            <a:xfrm>
              <a:off x="4211850" y="3552999"/>
              <a:ext cx="1596973" cy="244006"/>
            </a:xfrm>
            <a:custGeom>
              <a:avLst/>
              <a:gdLst/>
              <a:ahLst/>
              <a:cxnLst/>
              <a:rect l="l" t="t" r="r" b="b"/>
              <a:pathLst>
                <a:path w="26369" h="4029" extrusionOk="0">
                  <a:moveTo>
                    <a:pt x="25723" y="343"/>
                  </a:moveTo>
                  <a:lnTo>
                    <a:pt x="25754" y="390"/>
                  </a:lnTo>
                  <a:cubicBezTo>
                    <a:pt x="25786" y="438"/>
                    <a:pt x="25802" y="485"/>
                    <a:pt x="25817" y="548"/>
                  </a:cubicBezTo>
                  <a:cubicBezTo>
                    <a:pt x="25849" y="674"/>
                    <a:pt x="25880" y="800"/>
                    <a:pt x="25896" y="926"/>
                  </a:cubicBezTo>
                  <a:cubicBezTo>
                    <a:pt x="25928" y="1052"/>
                    <a:pt x="25928" y="1162"/>
                    <a:pt x="25943" y="1288"/>
                  </a:cubicBezTo>
                  <a:cubicBezTo>
                    <a:pt x="25975" y="1556"/>
                    <a:pt x="25991" y="1808"/>
                    <a:pt x="26006" y="2076"/>
                  </a:cubicBezTo>
                  <a:lnTo>
                    <a:pt x="26006" y="2391"/>
                  </a:lnTo>
                  <a:lnTo>
                    <a:pt x="26006" y="2517"/>
                  </a:lnTo>
                  <a:lnTo>
                    <a:pt x="26006" y="2595"/>
                  </a:lnTo>
                  <a:cubicBezTo>
                    <a:pt x="26006" y="2643"/>
                    <a:pt x="26006" y="2674"/>
                    <a:pt x="26006" y="2721"/>
                  </a:cubicBezTo>
                  <a:cubicBezTo>
                    <a:pt x="26006" y="2721"/>
                    <a:pt x="25991" y="2737"/>
                    <a:pt x="25991" y="2753"/>
                  </a:cubicBezTo>
                  <a:lnTo>
                    <a:pt x="25975" y="2784"/>
                  </a:lnTo>
                  <a:lnTo>
                    <a:pt x="25928" y="2816"/>
                  </a:lnTo>
                  <a:cubicBezTo>
                    <a:pt x="25865" y="2847"/>
                    <a:pt x="25802" y="2879"/>
                    <a:pt x="25723" y="2910"/>
                  </a:cubicBezTo>
                  <a:cubicBezTo>
                    <a:pt x="25534" y="2958"/>
                    <a:pt x="25345" y="2989"/>
                    <a:pt x="25156" y="3021"/>
                  </a:cubicBezTo>
                  <a:cubicBezTo>
                    <a:pt x="24888" y="3052"/>
                    <a:pt x="24620" y="3068"/>
                    <a:pt x="24368" y="3084"/>
                  </a:cubicBezTo>
                  <a:lnTo>
                    <a:pt x="23581" y="3115"/>
                  </a:lnTo>
                  <a:cubicBezTo>
                    <a:pt x="23045" y="3147"/>
                    <a:pt x="22510" y="3178"/>
                    <a:pt x="21974" y="3194"/>
                  </a:cubicBezTo>
                  <a:cubicBezTo>
                    <a:pt x="21486" y="3226"/>
                    <a:pt x="20997" y="3241"/>
                    <a:pt x="20509" y="3257"/>
                  </a:cubicBezTo>
                  <a:lnTo>
                    <a:pt x="20163" y="3273"/>
                  </a:lnTo>
                  <a:lnTo>
                    <a:pt x="19769" y="3273"/>
                  </a:lnTo>
                  <a:lnTo>
                    <a:pt x="19454" y="3289"/>
                  </a:lnTo>
                  <a:lnTo>
                    <a:pt x="19312" y="3289"/>
                  </a:lnTo>
                  <a:lnTo>
                    <a:pt x="18083" y="3336"/>
                  </a:lnTo>
                  <a:lnTo>
                    <a:pt x="18131" y="3336"/>
                  </a:lnTo>
                  <a:lnTo>
                    <a:pt x="16555" y="3415"/>
                  </a:lnTo>
                  <a:lnTo>
                    <a:pt x="14791" y="3493"/>
                  </a:lnTo>
                  <a:lnTo>
                    <a:pt x="14665" y="3493"/>
                  </a:lnTo>
                  <a:lnTo>
                    <a:pt x="13011" y="3556"/>
                  </a:lnTo>
                  <a:lnTo>
                    <a:pt x="11420" y="3635"/>
                  </a:lnTo>
                  <a:cubicBezTo>
                    <a:pt x="10964" y="3667"/>
                    <a:pt x="10507" y="3682"/>
                    <a:pt x="10050" y="3682"/>
                  </a:cubicBezTo>
                  <a:lnTo>
                    <a:pt x="6758" y="3682"/>
                  </a:lnTo>
                  <a:cubicBezTo>
                    <a:pt x="6222" y="3682"/>
                    <a:pt x="5718" y="3667"/>
                    <a:pt x="5183" y="3651"/>
                  </a:cubicBezTo>
                  <a:cubicBezTo>
                    <a:pt x="4647" y="3619"/>
                    <a:pt x="4112" y="3588"/>
                    <a:pt x="3576" y="3572"/>
                  </a:cubicBezTo>
                  <a:lnTo>
                    <a:pt x="2804" y="3525"/>
                  </a:lnTo>
                  <a:lnTo>
                    <a:pt x="2064" y="3493"/>
                  </a:lnTo>
                  <a:lnTo>
                    <a:pt x="1355" y="3462"/>
                  </a:lnTo>
                  <a:lnTo>
                    <a:pt x="1072" y="3462"/>
                  </a:lnTo>
                  <a:cubicBezTo>
                    <a:pt x="993" y="3462"/>
                    <a:pt x="930" y="3462"/>
                    <a:pt x="867" y="3446"/>
                  </a:cubicBezTo>
                  <a:lnTo>
                    <a:pt x="820" y="3430"/>
                  </a:lnTo>
                  <a:cubicBezTo>
                    <a:pt x="804" y="3415"/>
                    <a:pt x="788" y="3399"/>
                    <a:pt x="772" y="3399"/>
                  </a:cubicBezTo>
                  <a:cubicBezTo>
                    <a:pt x="741" y="3352"/>
                    <a:pt x="694" y="3320"/>
                    <a:pt x="678" y="3273"/>
                  </a:cubicBezTo>
                  <a:cubicBezTo>
                    <a:pt x="615" y="3194"/>
                    <a:pt x="583" y="3100"/>
                    <a:pt x="552" y="3005"/>
                  </a:cubicBezTo>
                  <a:cubicBezTo>
                    <a:pt x="505" y="2847"/>
                    <a:pt x="473" y="2674"/>
                    <a:pt x="442" y="2517"/>
                  </a:cubicBezTo>
                  <a:cubicBezTo>
                    <a:pt x="410" y="2343"/>
                    <a:pt x="394" y="2186"/>
                    <a:pt x="394" y="2013"/>
                  </a:cubicBezTo>
                  <a:cubicBezTo>
                    <a:pt x="379" y="1887"/>
                    <a:pt x="379" y="1761"/>
                    <a:pt x="394" y="1635"/>
                  </a:cubicBezTo>
                  <a:cubicBezTo>
                    <a:pt x="394" y="1524"/>
                    <a:pt x="410" y="1414"/>
                    <a:pt x="426" y="1320"/>
                  </a:cubicBezTo>
                  <a:cubicBezTo>
                    <a:pt x="442" y="1257"/>
                    <a:pt x="473" y="1194"/>
                    <a:pt x="489" y="1146"/>
                  </a:cubicBezTo>
                  <a:cubicBezTo>
                    <a:pt x="520" y="1099"/>
                    <a:pt x="536" y="1068"/>
                    <a:pt x="568" y="1036"/>
                  </a:cubicBezTo>
                  <a:cubicBezTo>
                    <a:pt x="583" y="1020"/>
                    <a:pt x="615" y="1005"/>
                    <a:pt x="631" y="989"/>
                  </a:cubicBezTo>
                  <a:cubicBezTo>
                    <a:pt x="678" y="957"/>
                    <a:pt x="725" y="942"/>
                    <a:pt x="772" y="926"/>
                  </a:cubicBezTo>
                  <a:cubicBezTo>
                    <a:pt x="883" y="894"/>
                    <a:pt x="1009" y="879"/>
                    <a:pt x="1135" y="879"/>
                  </a:cubicBezTo>
                  <a:lnTo>
                    <a:pt x="2395" y="879"/>
                  </a:lnTo>
                  <a:cubicBezTo>
                    <a:pt x="2531" y="879"/>
                    <a:pt x="2647" y="872"/>
                    <a:pt x="2779" y="872"/>
                  </a:cubicBezTo>
                  <a:cubicBezTo>
                    <a:pt x="2845" y="872"/>
                    <a:pt x="2915" y="873"/>
                    <a:pt x="2993" y="879"/>
                  </a:cubicBezTo>
                  <a:lnTo>
                    <a:pt x="3655" y="879"/>
                  </a:lnTo>
                  <a:cubicBezTo>
                    <a:pt x="3907" y="863"/>
                    <a:pt x="4143" y="847"/>
                    <a:pt x="4379" y="847"/>
                  </a:cubicBezTo>
                  <a:lnTo>
                    <a:pt x="5073" y="816"/>
                  </a:lnTo>
                  <a:lnTo>
                    <a:pt x="5136" y="816"/>
                  </a:lnTo>
                  <a:cubicBezTo>
                    <a:pt x="5388" y="831"/>
                    <a:pt x="5640" y="831"/>
                    <a:pt x="5892" y="831"/>
                  </a:cubicBezTo>
                  <a:lnTo>
                    <a:pt x="11546" y="831"/>
                  </a:lnTo>
                  <a:cubicBezTo>
                    <a:pt x="12066" y="831"/>
                    <a:pt x="12602" y="816"/>
                    <a:pt x="13137" y="800"/>
                  </a:cubicBezTo>
                  <a:lnTo>
                    <a:pt x="14760" y="753"/>
                  </a:lnTo>
                  <a:cubicBezTo>
                    <a:pt x="15280" y="737"/>
                    <a:pt x="15799" y="705"/>
                    <a:pt x="16335" y="690"/>
                  </a:cubicBezTo>
                  <a:cubicBezTo>
                    <a:pt x="16870" y="658"/>
                    <a:pt x="17422" y="642"/>
                    <a:pt x="17957" y="627"/>
                  </a:cubicBezTo>
                  <a:cubicBezTo>
                    <a:pt x="18477" y="611"/>
                    <a:pt x="19013" y="579"/>
                    <a:pt x="19532" y="564"/>
                  </a:cubicBezTo>
                  <a:cubicBezTo>
                    <a:pt x="20037" y="548"/>
                    <a:pt x="20556" y="548"/>
                    <a:pt x="21076" y="532"/>
                  </a:cubicBezTo>
                  <a:lnTo>
                    <a:pt x="22636" y="501"/>
                  </a:lnTo>
                  <a:cubicBezTo>
                    <a:pt x="23155" y="485"/>
                    <a:pt x="23675" y="469"/>
                    <a:pt x="24195" y="438"/>
                  </a:cubicBezTo>
                  <a:cubicBezTo>
                    <a:pt x="24431" y="438"/>
                    <a:pt x="24652" y="422"/>
                    <a:pt x="24872" y="390"/>
                  </a:cubicBezTo>
                  <a:lnTo>
                    <a:pt x="25250" y="374"/>
                  </a:lnTo>
                  <a:cubicBezTo>
                    <a:pt x="25345" y="359"/>
                    <a:pt x="25424" y="343"/>
                    <a:pt x="25518" y="343"/>
                  </a:cubicBezTo>
                  <a:close/>
                  <a:moveTo>
                    <a:pt x="25603" y="0"/>
                  </a:moveTo>
                  <a:cubicBezTo>
                    <a:pt x="25565" y="0"/>
                    <a:pt x="25526" y="4"/>
                    <a:pt x="25487" y="12"/>
                  </a:cubicBezTo>
                  <a:lnTo>
                    <a:pt x="25156" y="28"/>
                  </a:lnTo>
                  <a:lnTo>
                    <a:pt x="24463" y="75"/>
                  </a:lnTo>
                  <a:cubicBezTo>
                    <a:pt x="24226" y="75"/>
                    <a:pt x="23990" y="91"/>
                    <a:pt x="23754" y="107"/>
                  </a:cubicBezTo>
                  <a:lnTo>
                    <a:pt x="23722" y="107"/>
                  </a:lnTo>
                  <a:cubicBezTo>
                    <a:pt x="23281" y="122"/>
                    <a:pt x="22825" y="138"/>
                    <a:pt x="22368" y="138"/>
                  </a:cubicBezTo>
                  <a:lnTo>
                    <a:pt x="21580" y="154"/>
                  </a:lnTo>
                  <a:cubicBezTo>
                    <a:pt x="21328" y="170"/>
                    <a:pt x="21060" y="185"/>
                    <a:pt x="20793" y="185"/>
                  </a:cubicBezTo>
                  <a:cubicBezTo>
                    <a:pt x="20289" y="185"/>
                    <a:pt x="19785" y="217"/>
                    <a:pt x="19265" y="233"/>
                  </a:cubicBezTo>
                  <a:lnTo>
                    <a:pt x="19233" y="233"/>
                  </a:lnTo>
                  <a:lnTo>
                    <a:pt x="17973" y="280"/>
                  </a:lnTo>
                  <a:lnTo>
                    <a:pt x="16603" y="327"/>
                  </a:lnTo>
                  <a:lnTo>
                    <a:pt x="15012" y="390"/>
                  </a:lnTo>
                  <a:cubicBezTo>
                    <a:pt x="14744" y="406"/>
                    <a:pt x="14492" y="422"/>
                    <a:pt x="14224" y="422"/>
                  </a:cubicBezTo>
                  <a:lnTo>
                    <a:pt x="13405" y="438"/>
                  </a:lnTo>
                  <a:cubicBezTo>
                    <a:pt x="12870" y="453"/>
                    <a:pt x="12334" y="469"/>
                    <a:pt x="11798" y="469"/>
                  </a:cubicBezTo>
                  <a:lnTo>
                    <a:pt x="10160" y="485"/>
                  </a:lnTo>
                  <a:lnTo>
                    <a:pt x="1749" y="485"/>
                  </a:lnTo>
                  <a:cubicBezTo>
                    <a:pt x="1591" y="469"/>
                    <a:pt x="1450" y="453"/>
                    <a:pt x="1308" y="453"/>
                  </a:cubicBezTo>
                  <a:cubicBezTo>
                    <a:pt x="1267" y="451"/>
                    <a:pt x="1226" y="449"/>
                    <a:pt x="1186" y="449"/>
                  </a:cubicBezTo>
                  <a:cubicBezTo>
                    <a:pt x="979" y="449"/>
                    <a:pt x="781" y="484"/>
                    <a:pt x="583" y="564"/>
                  </a:cubicBezTo>
                  <a:cubicBezTo>
                    <a:pt x="552" y="579"/>
                    <a:pt x="505" y="595"/>
                    <a:pt x="473" y="611"/>
                  </a:cubicBezTo>
                  <a:cubicBezTo>
                    <a:pt x="410" y="642"/>
                    <a:pt x="363" y="690"/>
                    <a:pt x="331" y="721"/>
                  </a:cubicBezTo>
                  <a:cubicBezTo>
                    <a:pt x="284" y="768"/>
                    <a:pt x="237" y="816"/>
                    <a:pt x="205" y="863"/>
                  </a:cubicBezTo>
                  <a:cubicBezTo>
                    <a:pt x="158" y="926"/>
                    <a:pt x="127" y="989"/>
                    <a:pt x="111" y="1052"/>
                  </a:cubicBezTo>
                  <a:cubicBezTo>
                    <a:pt x="79" y="1131"/>
                    <a:pt x="63" y="1209"/>
                    <a:pt x="48" y="1288"/>
                  </a:cubicBezTo>
                  <a:cubicBezTo>
                    <a:pt x="32" y="1367"/>
                    <a:pt x="32" y="1430"/>
                    <a:pt x="16" y="1524"/>
                  </a:cubicBezTo>
                  <a:cubicBezTo>
                    <a:pt x="0" y="1603"/>
                    <a:pt x="0" y="1698"/>
                    <a:pt x="0" y="1776"/>
                  </a:cubicBezTo>
                  <a:lnTo>
                    <a:pt x="16" y="1792"/>
                  </a:lnTo>
                  <a:cubicBezTo>
                    <a:pt x="16" y="1887"/>
                    <a:pt x="16" y="1981"/>
                    <a:pt x="16" y="2060"/>
                  </a:cubicBezTo>
                  <a:cubicBezTo>
                    <a:pt x="32" y="2265"/>
                    <a:pt x="63" y="2454"/>
                    <a:pt x="95" y="2643"/>
                  </a:cubicBezTo>
                  <a:cubicBezTo>
                    <a:pt x="111" y="2737"/>
                    <a:pt x="142" y="2816"/>
                    <a:pt x="174" y="2910"/>
                  </a:cubicBezTo>
                  <a:cubicBezTo>
                    <a:pt x="190" y="3005"/>
                    <a:pt x="221" y="3115"/>
                    <a:pt x="268" y="3210"/>
                  </a:cubicBezTo>
                  <a:cubicBezTo>
                    <a:pt x="331" y="3383"/>
                    <a:pt x="442" y="3541"/>
                    <a:pt x="583" y="3651"/>
                  </a:cubicBezTo>
                  <a:cubicBezTo>
                    <a:pt x="646" y="3714"/>
                    <a:pt x="725" y="3745"/>
                    <a:pt x="804" y="3777"/>
                  </a:cubicBezTo>
                  <a:cubicBezTo>
                    <a:pt x="898" y="3793"/>
                    <a:pt x="993" y="3808"/>
                    <a:pt x="1087" y="3824"/>
                  </a:cubicBezTo>
                  <a:cubicBezTo>
                    <a:pt x="1308" y="3840"/>
                    <a:pt x="1544" y="3856"/>
                    <a:pt x="1765" y="3856"/>
                  </a:cubicBezTo>
                  <a:lnTo>
                    <a:pt x="2473" y="3871"/>
                  </a:lnTo>
                  <a:cubicBezTo>
                    <a:pt x="2978" y="3887"/>
                    <a:pt x="3466" y="3919"/>
                    <a:pt x="4001" y="3950"/>
                  </a:cubicBezTo>
                  <a:cubicBezTo>
                    <a:pt x="4537" y="3966"/>
                    <a:pt x="5073" y="3997"/>
                    <a:pt x="5608" y="4013"/>
                  </a:cubicBezTo>
                  <a:cubicBezTo>
                    <a:pt x="6144" y="4029"/>
                    <a:pt x="6679" y="4029"/>
                    <a:pt x="7230" y="4029"/>
                  </a:cubicBezTo>
                  <a:lnTo>
                    <a:pt x="8853" y="4029"/>
                  </a:lnTo>
                  <a:cubicBezTo>
                    <a:pt x="9404" y="4029"/>
                    <a:pt x="9940" y="4029"/>
                    <a:pt x="10507" y="4013"/>
                  </a:cubicBezTo>
                  <a:cubicBezTo>
                    <a:pt x="11074" y="3997"/>
                    <a:pt x="11657" y="3966"/>
                    <a:pt x="12224" y="3934"/>
                  </a:cubicBezTo>
                  <a:cubicBezTo>
                    <a:pt x="12759" y="3903"/>
                    <a:pt x="13295" y="3887"/>
                    <a:pt x="13830" y="3856"/>
                  </a:cubicBezTo>
                  <a:lnTo>
                    <a:pt x="13783" y="3856"/>
                  </a:lnTo>
                  <a:lnTo>
                    <a:pt x="15358" y="3793"/>
                  </a:lnTo>
                  <a:lnTo>
                    <a:pt x="16855" y="3730"/>
                  </a:lnTo>
                  <a:lnTo>
                    <a:pt x="16965" y="3730"/>
                  </a:lnTo>
                  <a:lnTo>
                    <a:pt x="18131" y="3682"/>
                  </a:lnTo>
                  <a:lnTo>
                    <a:pt x="19312" y="3635"/>
                  </a:lnTo>
                  <a:lnTo>
                    <a:pt x="19391" y="3635"/>
                  </a:lnTo>
                  <a:lnTo>
                    <a:pt x="20005" y="3604"/>
                  </a:lnTo>
                  <a:lnTo>
                    <a:pt x="20037" y="3604"/>
                  </a:lnTo>
                  <a:lnTo>
                    <a:pt x="20997" y="3572"/>
                  </a:lnTo>
                  <a:cubicBezTo>
                    <a:pt x="21564" y="3541"/>
                    <a:pt x="22132" y="3525"/>
                    <a:pt x="22699" y="3493"/>
                  </a:cubicBezTo>
                  <a:lnTo>
                    <a:pt x="24274" y="3399"/>
                  </a:lnTo>
                  <a:cubicBezTo>
                    <a:pt x="24526" y="3383"/>
                    <a:pt x="24794" y="3383"/>
                    <a:pt x="25061" y="3352"/>
                  </a:cubicBezTo>
                  <a:cubicBezTo>
                    <a:pt x="25329" y="3320"/>
                    <a:pt x="25581" y="3273"/>
                    <a:pt x="25817" y="3210"/>
                  </a:cubicBezTo>
                  <a:cubicBezTo>
                    <a:pt x="25896" y="3194"/>
                    <a:pt x="25959" y="3163"/>
                    <a:pt x="26022" y="3131"/>
                  </a:cubicBezTo>
                  <a:cubicBezTo>
                    <a:pt x="26054" y="3115"/>
                    <a:pt x="26085" y="3100"/>
                    <a:pt x="26117" y="3068"/>
                  </a:cubicBezTo>
                  <a:cubicBezTo>
                    <a:pt x="26148" y="3052"/>
                    <a:pt x="26164" y="3037"/>
                    <a:pt x="26195" y="3021"/>
                  </a:cubicBezTo>
                  <a:cubicBezTo>
                    <a:pt x="26227" y="2989"/>
                    <a:pt x="26243" y="2958"/>
                    <a:pt x="26274" y="2926"/>
                  </a:cubicBezTo>
                  <a:cubicBezTo>
                    <a:pt x="26290" y="2910"/>
                    <a:pt x="26306" y="2879"/>
                    <a:pt x="26321" y="2847"/>
                  </a:cubicBezTo>
                  <a:cubicBezTo>
                    <a:pt x="26337" y="2816"/>
                    <a:pt x="26337" y="2800"/>
                    <a:pt x="26337" y="2784"/>
                  </a:cubicBezTo>
                  <a:cubicBezTo>
                    <a:pt x="26353" y="2753"/>
                    <a:pt x="26369" y="2721"/>
                    <a:pt x="26369" y="2674"/>
                  </a:cubicBezTo>
                  <a:cubicBezTo>
                    <a:pt x="26369" y="2580"/>
                    <a:pt x="26369" y="2469"/>
                    <a:pt x="26369" y="2359"/>
                  </a:cubicBezTo>
                  <a:cubicBezTo>
                    <a:pt x="26369" y="2233"/>
                    <a:pt x="26337" y="2107"/>
                    <a:pt x="26337" y="1981"/>
                  </a:cubicBezTo>
                  <a:cubicBezTo>
                    <a:pt x="26321" y="1729"/>
                    <a:pt x="26306" y="1493"/>
                    <a:pt x="26274" y="1257"/>
                  </a:cubicBezTo>
                  <a:cubicBezTo>
                    <a:pt x="26258" y="1020"/>
                    <a:pt x="26211" y="784"/>
                    <a:pt x="26164" y="548"/>
                  </a:cubicBezTo>
                  <a:cubicBezTo>
                    <a:pt x="26132" y="422"/>
                    <a:pt x="26069" y="296"/>
                    <a:pt x="26006" y="185"/>
                  </a:cubicBezTo>
                  <a:cubicBezTo>
                    <a:pt x="25991" y="154"/>
                    <a:pt x="25975" y="138"/>
                    <a:pt x="25943" y="122"/>
                  </a:cubicBezTo>
                  <a:cubicBezTo>
                    <a:pt x="25928" y="107"/>
                    <a:pt x="25912" y="91"/>
                    <a:pt x="25896" y="75"/>
                  </a:cubicBezTo>
                  <a:cubicBezTo>
                    <a:pt x="25865" y="59"/>
                    <a:pt x="25849" y="44"/>
                    <a:pt x="25833" y="44"/>
                  </a:cubicBezTo>
                  <a:cubicBezTo>
                    <a:pt x="25802" y="28"/>
                    <a:pt x="25754" y="12"/>
                    <a:pt x="25707" y="12"/>
                  </a:cubicBezTo>
                  <a:cubicBezTo>
                    <a:pt x="25676" y="4"/>
                    <a:pt x="25640" y="0"/>
                    <a:pt x="2560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1" name="Google Shape;6511;p120"/>
            <p:cNvSpPr/>
            <p:nvPr/>
          </p:nvSpPr>
          <p:spPr>
            <a:xfrm>
              <a:off x="4372101" y="3621678"/>
              <a:ext cx="12476" cy="113312"/>
            </a:xfrm>
            <a:custGeom>
              <a:avLst/>
              <a:gdLst/>
              <a:ahLst/>
              <a:cxnLst/>
              <a:rect l="l" t="t" r="r" b="b"/>
              <a:pathLst>
                <a:path w="206" h="1871" extrusionOk="0">
                  <a:moveTo>
                    <a:pt x="24" y="1"/>
                  </a:moveTo>
                  <a:cubicBezTo>
                    <a:pt x="17" y="1"/>
                    <a:pt x="9" y="4"/>
                    <a:pt x="1" y="12"/>
                  </a:cubicBezTo>
                  <a:cubicBezTo>
                    <a:pt x="1" y="12"/>
                    <a:pt x="1" y="28"/>
                    <a:pt x="17" y="44"/>
                  </a:cubicBezTo>
                  <a:cubicBezTo>
                    <a:pt x="1" y="44"/>
                    <a:pt x="1" y="60"/>
                    <a:pt x="17" y="60"/>
                  </a:cubicBezTo>
                  <a:lnTo>
                    <a:pt x="17" y="91"/>
                  </a:lnTo>
                  <a:cubicBezTo>
                    <a:pt x="1" y="107"/>
                    <a:pt x="1" y="107"/>
                    <a:pt x="17" y="123"/>
                  </a:cubicBezTo>
                  <a:lnTo>
                    <a:pt x="17" y="217"/>
                  </a:lnTo>
                  <a:cubicBezTo>
                    <a:pt x="17" y="264"/>
                    <a:pt x="17" y="327"/>
                    <a:pt x="17" y="390"/>
                  </a:cubicBezTo>
                  <a:cubicBezTo>
                    <a:pt x="32" y="627"/>
                    <a:pt x="48" y="863"/>
                    <a:pt x="64" y="1099"/>
                  </a:cubicBezTo>
                  <a:cubicBezTo>
                    <a:pt x="64" y="1209"/>
                    <a:pt x="80" y="1320"/>
                    <a:pt x="80" y="1446"/>
                  </a:cubicBezTo>
                  <a:lnTo>
                    <a:pt x="80" y="1619"/>
                  </a:lnTo>
                  <a:lnTo>
                    <a:pt x="80" y="1792"/>
                  </a:lnTo>
                  <a:cubicBezTo>
                    <a:pt x="64" y="1808"/>
                    <a:pt x="64" y="1808"/>
                    <a:pt x="80" y="1824"/>
                  </a:cubicBezTo>
                  <a:lnTo>
                    <a:pt x="80" y="1840"/>
                  </a:lnTo>
                  <a:cubicBezTo>
                    <a:pt x="95" y="1855"/>
                    <a:pt x="111" y="1871"/>
                    <a:pt x="127" y="1871"/>
                  </a:cubicBezTo>
                  <a:cubicBezTo>
                    <a:pt x="174" y="1871"/>
                    <a:pt x="206" y="1840"/>
                    <a:pt x="206" y="1808"/>
                  </a:cubicBezTo>
                  <a:lnTo>
                    <a:pt x="206" y="1713"/>
                  </a:lnTo>
                  <a:cubicBezTo>
                    <a:pt x="206" y="1477"/>
                    <a:pt x="190" y="1241"/>
                    <a:pt x="174" y="1005"/>
                  </a:cubicBezTo>
                  <a:lnTo>
                    <a:pt x="174" y="1020"/>
                  </a:lnTo>
                  <a:cubicBezTo>
                    <a:pt x="158" y="910"/>
                    <a:pt x="158" y="831"/>
                    <a:pt x="143" y="721"/>
                  </a:cubicBezTo>
                  <a:cubicBezTo>
                    <a:pt x="127" y="595"/>
                    <a:pt x="127" y="485"/>
                    <a:pt x="111" y="375"/>
                  </a:cubicBezTo>
                  <a:cubicBezTo>
                    <a:pt x="111" y="312"/>
                    <a:pt x="95" y="249"/>
                    <a:pt x="95" y="201"/>
                  </a:cubicBezTo>
                  <a:cubicBezTo>
                    <a:pt x="95" y="170"/>
                    <a:pt x="80" y="138"/>
                    <a:pt x="80" y="107"/>
                  </a:cubicBezTo>
                  <a:cubicBezTo>
                    <a:pt x="80" y="91"/>
                    <a:pt x="64" y="60"/>
                    <a:pt x="64" y="44"/>
                  </a:cubicBezTo>
                  <a:cubicBezTo>
                    <a:pt x="64" y="28"/>
                    <a:pt x="48" y="12"/>
                    <a:pt x="48" y="12"/>
                  </a:cubicBezTo>
                  <a:cubicBezTo>
                    <a:pt x="40" y="4"/>
                    <a:pt x="32" y="1"/>
                    <a:pt x="2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2" name="Google Shape;6512;p120"/>
            <p:cNvSpPr/>
            <p:nvPr/>
          </p:nvSpPr>
          <p:spPr>
            <a:xfrm>
              <a:off x="4529506" y="3617620"/>
              <a:ext cx="19683" cy="129119"/>
            </a:xfrm>
            <a:custGeom>
              <a:avLst/>
              <a:gdLst/>
              <a:ahLst/>
              <a:cxnLst/>
              <a:rect l="l" t="t" r="r" b="b"/>
              <a:pathLst>
                <a:path w="325" h="2132" extrusionOk="0">
                  <a:moveTo>
                    <a:pt x="64" y="1"/>
                  </a:moveTo>
                  <a:cubicBezTo>
                    <a:pt x="48" y="1"/>
                    <a:pt x="17" y="16"/>
                    <a:pt x="17" y="32"/>
                  </a:cubicBezTo>
                  <a:cubicBezTo>
                    <a:pt x="17" y="48"/>
                    <a:pt x="17" y="64"/>
                    <a:pt x="17" y="79"/>
                  </a:cubicBezTo>
                  <a:lnTo>
                    <a:pt x="17" y="158"/>
                  </a:lnTo>
                  <a:cubicBezTo>
                    <a:pt x="17" y="205"/>
                    <a:pt x="17" y="253"/>
                    <a:pt x="1" y="284"/>
                  </a:cubicBezTo>
                  <a:lnTo>
                    <a:pt x="1" y="615"/>
                  </a:lnTo>
                  <a:cubicBezTo>
                    <a:pt x="1" y="788"/>
                    <a:pt x="17" y="946"/>
                    <a:pt x="32" y="1103"/>
                  </a:cubicBezTo>
                  <a:lnTo>
                    <a:pt x="32" y="1135"/>
                  </a:lnTo>
                  <a:cubicBezTo>
                    <a:pt x="32" y="1276"/>
                    <a:pt x="64" y="1434"/>
                    <a:pt x="64" y="1591"/>
                  </a:cubicBezTo>
                  <a:cubicBezTo>
                    <a:pt x="80" y="1670"/>
                    <a:pt x="95" y="1733"/>
                    <a:pt x="95" y="1812"/>
                  </a:cubicBezTo>
                  <a:cubicBezTo>
                    <a:pt x="95" y="1891"/>
                    <a:pt x="111" y="1970"/>
                    <a:pt x="111" y="2033"/>
                  </a:cubicBezTo>
                  <a:cubicBezTo>
                    <a:pt x="118" y="2099"/>
                    <a:pt x="168" y="2131"/>
                    <a:pt x="217" y="2131"/>
                  </a:cubicBezTo>
                  <a:cubicBezTo>
                    <a:pt x="271" y="2131"/>
                    <a:pt x="324" y="2092"/>
                    <a:pt x="316" y="2017"/>
                  </a:cubicBezTo>
                  <a:cubicBezTo>
                    <a:pt x="316" y="1907"/>
                    <a:pt x="300" y="1812"/>
                    <a:pt x="284" y="1702"/>
                  </a:cubicBezTo>
                  <a:cubicBezTo>
                    <a:pt x="284" y="1591"/>
                    <a:pt x="269" y="1497"/>
                    <a:pt x="253" y="1387"/>
                  </a:cubicBezTo>
                  <a:cubicBezTo>
                    <a:pt x="237" y="1229"/>
                    <a:pt x="221" y="1087"/>
                    <a:pt x="206" y="930"/>
                  </a:cubicBezTo>
                  <a:cubicBezTo>
                    <a:pt x="206" y="851"/>
                    <a:pt x="190" y="772"/>
                    <a:pt x="190" y="694"/>
                  </a:cubicBezTo>
                  <a:cubicBezTo>
                    <a:pt x="174" y="615"/>
                    <a:pt x="158" y="552"/>
                    <a:pt x="158" y="473"/>
                  </a:cubicBezTo>
                  <a:lnTo>
                    <a:pt x="143" y="237"/>
                  </a:lnTo>
                  <a:cubicBezTo>
                    <a:pt x="127" y="190"/>
                    <a:pt x="127" y="158"/>
                    <a:pt x="127" y="111"/>
                  </a:cubicBezTo>
                  <a:cubicBezTo>
                    <a:pt x="127" y="79"/>
                    <a:pt x="127" y="64"/>
                    <a:pt x="127" y="32"/>
                  </a:cubicBezTo>
                  <a:cubicBezTo>
                    <a:pt x="111" y="16"/>
                    <a:pt x="95" y="1"/>
                    <a:pt x="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3" name="Google Shape;6513;p120"/>
            <p:cNvSpPr/>
            <p:nvPr/>
          </p:nvSpPr>
          <p:spPr>
            <a:xfrm>
              <a:off x="4694542" y="3615016"/>
              <a:ext cx="15322" cy="126697"/>
            </a:xfrm>
            <a:custGeom>
              <a:avLst/>
              <a:gdLst/>
              <a:ahLst/>
              <a:cxnLst/>
              <a:rect l="l" t="t" r="r" b="b"/>
              <a:pathLst>
                <a:path w="253" h="2092" extrusionOk="0">
                  <a:moveTo>
                    <a:pt x="111" y="0"/>
                  </a:moveTo>
                  <a:cubicBezTo>
                    <a:pt x="99" y="0"/>
                    <a:pt x="87" y="4"/>
                    <a:pt x="80" y="12"/>
                  </a:cubicBezTo>
                  <a:cubicBezTo>
                    <a:pt x="64" y="12"/>
                    <a:pt x="48" y="28"/>
                    <a:pt x="48" y="44"/>
                  </a:cubicBezTo>
                  <a:cubicBezTo>
                    <a:pt x="32" y="59"/>
                    <a:pt x="32" y="75"/>
                    <a:pt x="32" y="91"/>
                  </a:cubicBezTo>
                  <a:cubicBezTo>
                    <a:pt x="32" y="122"/>
                    <a:pt x="17" y="154"/>
                    <a:pt x="17" y="185"/>
                  </a:cubicBezTo>
                  <a:cubicBezTo>
                    <a:pt x="17" y="233"/>
                    <a:pt x="17" y="264"/>
                    <a:pt x="1" y="311"/>
                  </a:cubicBezTo>
                  <a:cubicBezTo>
                    <a:pt x="1" y="327"/>
                    <a:pt x="1" y="343"/>
                    <a:pt x="1" y="359"/>
                  </a:cubicBezTo>
                  <a:cubicBezTo>
                    <a:pt x="17" y="485"/>
                    <a:pt x="17" y="611"/>
                    <a:pt x="17" y="737"/>
                  </a:cubicBezTo>
                  <a:lnTo>
                    <a:pt x="32" y="1178"/>
                  </a:lnTo>
                  <a:cubicBezTo>
                    <a:pt x="32" y="1319"/>
                    <a:pt x="48" y="1461"/>
                    <a:pt x="64" y="1619"/>
                  </a:cubicBezTo>
                  <a:cubicBezTo>
                    <a:pt x="64" y="1760"/>
                    <a:pt x="80" y="1886"/>
                    <a:pt x="95" y="2028"/>
                  </a:cubicBezTo>
                  <a:cubicBezTo>
                    <a:pt x="111" y="2076"/>
                    <a:pt x="143" y="2091"/>
                    <a:pt x="190" y="2091"/>
                  </a:cubicBezTo>
                  <a:cubicBezTo>
                    <a:pt x="221" y="2076"/>
                    <a:pt x="253" y="2060"/>
                    <a:pt x="253" y="2028"/>
                  </a:cubicBezTo>
                  <a:lnTo>
                    <a:pt x="253" y="1666"/>
                  </a:lnTo>
                  <a:lnTo>
                    <a:pt x="237" y="1335"/>
                  </a:lnTo>
                  <a:cubicBezTo>
                    <a:pt x="221" y="1178"/>
                    <a:pt x="221" y="1052"/>
                    <a:pt x="206" y="894"/>
                  </a:cubicBezTo>
                  <a:cubicBezTo>
                    <a:pt x="206" y="752"/>
                    <a:pt x="190" y="595"/>
                    <a:pt x="174" y="453"/>
                  </a:cubicBezTo>
                  <a:cubicBezTo>
                    <a:pt x="174" y="453"/>
                    <a:pt x="174" y="469"/>
                    <a:pt x="174" y="469"/>
                  </a:cubicBezTo>
                  <a:cubicBezTo>
                    <a:pt x="158" y="390"/>
                    <a:pt x="158" y="311"/>
                    <a:pt x="158" y="233"/>
                  </a:cubicBezTo>
                  <a:lnTo>
                    <a:pt x="158" y="122"/>
                  </a:lnTo>
                  <a:lnTo>
                    <a:pt x="158" y="59"/>
                  </a:lnTo>
                  <a:cubicBezTo>
                    <a:pt x="158" y="44"/>
                    <a:pt x="158" y="28"/>
                    <a:pt x="143" y="12"/>
                  </a:cubicBezTo>
                  <a:cubicBezTo>
                    <a:pt x="135" y="4"/>
                    <a:pt x="123" y="0"/>
                    <a:pt x="11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4" name="Google Shape;6514;p120"/>
            <p:cNvSpPr/>
            <p:nvPr/>
          </p:nvSpPr>
          <p:spPr>
            <a:xfrm>
              <a:off x="4852916" y="3619558"/>
              <a:ext cx="13445" cy="106651"/>
            </a:xfrm>
            <a:custGeom>
              <a:avLst/>
              <a:gdLst/>
              <a:ahLst/>
              <a:cxnLst/>
              <a:rect l="l" t="t" r="r" b="b"/>
              <a:pathLst>
                <a:path w="222" h="1761" extrusionOk="0">
                  <a:moveTo>
                    <a:pt x="111" y="0"/>
                  </a:moveTo>
                  <a:cubicBezTo>
                    <a:pt x="79" y="0"/>
                    <a:pt x="48" y="47"/>
                    <a:pt x="48" y="79"/>
                  </a:cubicBezTo>
                  <a:cubicBezTo>
                    <a:pt x="32" y="110"/>
                    <a:pt x="32" y="142"/>
                    <a:pt x="32" y="173"/>
                  </a:cubicBezTo>
                  <a:cubicBezTo>
                    <a:pt x="16" y="236"/>
                    <a:pt x="16" y="299"/>
                    <a:pt x="16" y="362"/>
                  </a:cubicBezTo>
                  <a:cubicBezTo>
                    <a:pt x="16" y="473"/>
                    <a:pt x="1" y="583"/>
                    <a:pt x="1" y="725"/>
                  </a:cubicBezTo>
                  <a:cubicBezTo>
                    <a:pt x="1" y="882"/>
                    <a:pt x="16" y="1040"/>
                    <a:pt x="16" y="1181"/>
                  </a:cubicBezTo>
                  <a:cubicBezTo>
                    <a:pt x="16" y="1260"/>
                    <a:pt x="16" y="1323"/>
                    <a:pt x="16" y="1418"/>
                  </a:cubicBezTo>
                  <a:cubicBezTo>
                    <a:pt x="16" y="1496"/>
                    <a:pt x="32" y="1591"/>
                    <a:pt x="32" y="1685"/>
                  </a:cubicBezTo>
                  <a:cubicBezTo>
                    <a:pt x="32" y="1701"/>
                    <a:pt x="48" y="1733"/>
                    <a:pt x="79" y="1748"/>
                  </a:cubicBezTo>
                  <a:cubicBezTo>
                    <a:pt x="87" y="1756"/>
                    <a:pt x="99" y="1760"/>
                    <a:pt x="111" y="1760"/>
                  </a:cubicBezTo>
                  <a:cubicBezTo>
                    <a:pt x="123" y="1760"/>
                    <a:pt x="134" y="1756"/>
                    <a:pt x="142" y="1748"/>
                  </a:cubicBezTo>
                  <a:cubicBezTo>
                    <a:pt x="190" y="1748"/>
                    <a:pt x="221" y="1717"/>
                    <a:pt x="221" y="1670"/>
                  </a:cubicBezTo>
                  <a:cubicBezTo>
                    <a:pt x="221" y="1591"/>
                    <a:pt x="221" y="1528"/>
                    <a:pt x="205" y="1465"/>
                  </a:cubicBezTo>
                  <a:cubicBezTo>
                    <a:pt x="205" y="1402"/>
                    <a:pt x="205" y="1355"/>
                    <a:pt x="205" y="1292"/>
                  </a:cubicBezTo>
                  <a:lnTo>
                    <a:pt x="190" y="929"/>
                  </a:lnTo>
                  <a:cubicBezTo>
                    <a:pt x="174" y="772"/>
                    <a:pt x="158" y="614"/>
                    <a:pt x="158" y="457"/>
                  </a:cubicBezTo>
                  <a:lnTo>
                    <a:pt x="158" y="236"/>
                  </a:lnTo>
                  <a:lnTo>
                    <a:pt x="158" y="126"/>
                  </a:lnTo>
                  <a:lnTo>
                    <a:pt x="158" y="63"/>
                  </a:lnTo>
                  <a:cubicBezTo>
                    <a:pt x="174" y="63"/>
                    <a:pt x="174" y="47"/>
                    <a:pt x="158" y="32"/>
                  </a:cubicBezTo>
                  <a:cubicBezTo>
                    <a:pt x="158" y="32"/>
                    <a:pt x="158" y="32"/>
                    <a:pt x="158" y="16"/>
                  </a:cubicBezTo>
                  <a:cubicBezTo>
                    <a:pt x="142" y="16"/>
                    <a:pt x="127" y="0"/>
                    <a:pt x="11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5" name="Google Shape;6515;p120"/>
            <p:cNvSpPr/>
            <p:nvPr/>
          </p:nvSpPr>
          <p:spPr>
            <a:xfrm>
              <a:off x="5047507" y="3614047"/>
              <a:ext cx="10598" cy="122881"/>
            </a:xfrm>
            <a:custGeom>
              <a:avLst/>
              <a:gdLst/>
              <a:ahLst/>
              <a:cxnLst/>
              <a:rect l="l" t="t" r="r" b="b"/>
              <a:pathLst>
                <a:path w="175" h="2029" extrusionOk="0">
                  <a:moveTo>
                    <a:pt x="117" y="0"/>
                  </a:moveTo>
                  <a:cubicBezTo>
                    <a:pt x="111" y="0"/>
                    <a:pt x="103" y="4"/>
                    <a:pt x="95" y="12"/>
                  </a:cubicBezTo>
                  <a:cubicBezTo>
                    <a:pt x="95" y="12"/>
                    <a:pt x="80" y="12"/>
                    <a:pt x="80" y="28"/>
                  </a:cubicBezTo>
                  <a:cubicBezTo>
                    <a:pt x="80" y="28"/>
                    <a:pt x="64" y="44"/>
                    <a:pt x="64" y="60"/>
                  </a:cubicBezTo>
                  <a:cubicBezTo>
                    <a:pt x="48" y="75"/>
                    <a:pt x="64" y="91"/>
                    <a:pt x="48" y="138"/>
                  </a:cubicBezTo>
                  <a:cubicBezTo>
                    <a:pt x="32" y="186"/>
                    <a:pt x="32" y="233"/>
                    <a:pt x="32" y="280"/>
                  </a:cubicBezTo>
                  <a:cubicBezTo>
                    <a:pt x="32" y="422"/>
                    <a:pt x="32" y="548"/>
                    <a:pt x="17" y="690"/>
                  </a:cubicBezTo>
                  <a:cubicBezTo>
                    <a:pt x="1" y="831"/>
                    <a:pt x="1" y="973"/>
                    <a:pt x="1" y="1115"/>
                  </a:cubicBezTo>
                  <a:lnTo>
                    <a:pt x="1" y="1524"/>
                  </a:lnTo>
                  <a:cubicBezTo>
                    <a:pt x="1" y="1556"/>
                    <a:pt x="1" y="1572"/>
                    <a:pt x="1" y="1603"/>
                  </a:cubicBezTo>
                  <a:lnTo>
                    <a:pt x="1" y="1713"/>
                  </a:lnTo>
                  <a:lnTo>
                    <a:pt x="1" y="1934"/>
                  </a:lnTo>
                  <a:cubicBezTo>
                    <a:pt x="1" y="1950"/>
                    <a:pt x="1" y="1966"/>
                    <a:pt x="1" y="1981"/>
                  </a:cubicBezTo>
                  <a:lnTo>
                    <a:pt x="17" y="1997"/>
                  </a:lnTo>
                  <a:cubicBezTo>
                    <a:pt x="32" y="2013"/>
                    <a:pt x="48" y="2029"/>
                    <a:pt x="80" y="2029"/>
                  </a:cubicBezTo>
                  <a:cubicBezTo>
                    <a:pt x="127" y="2029"/>
                    <a:pt x="158" y="1997"/>
                    <a:pt x="174" y="1950"/>
                  </a:cubicBezTo>
                  <a:lnTo>
                    <a:pt x="174" y="1650"/>
                  </a:lnTo>
                  <a:lnTo>
                    <a:pt x="174" y="1241"/>
                  </a:lnTo>
                  <a:lnTo>
                    <a:pt x="158" y="816"/>
                  </a:lnTo>
                  <a:lnTo>
                    <a:pt x="158" y="406"/>
                  </a:lnTo>
                  <a:lnTo>
                    <a:pt x="158" y="201"/>
                  </a:lnTo>
                  <a:lnTo>
                    <a:pt x="158" y="107"/>
                  </a:lnTo>
                  <a:lnTo>
                    <a:pt x="158" y="44"/>
                  </a:lnTo>
                  <a:cubicBezTo>
                    <a:pt x="158" y="28"/>
                    <a:pt x="143" y="12"/>
                    <a:pt x="127" y="12"/>
                  </a:cubicBezTo>
                  <a:cubicBezTo>
                    <a:pt x="127" y="4"/>
                    <a:pt x="123" y="0"/>
                    <a:pt x="11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6" name="Google Shape;6516;p120"/>
            <p:cNvSpPr/>
            <p:nvPr/>
          </p:nvSpPr>
          <p:spPr>
            <a:xfrm>
              <a:off x="5216359" y="3608778"/>
              <a:ext cx="16291" cy="112162"/>
            </a:xfrm>
            <a:custGeom>
              <a:avLst/>
              <a:gdLst/>
              <a:ahLst/>
              <a:cxnLst/>
              <a:rect l="l" t="t" r="r" b="b"/>
              <a:pathLst>
                <a:path w="269" h="1852" extrusionOk="0">
                  <a:moveTo>
                    <a:pt x="62" y="1"/>
                  </a:moveTo>
                  <a:cubicBezTo>
                    <a:pt x="44" y="1"/>
                    <a:pt x="25" y="13"/>
                    <a:pt x="17" y="36"/>
                  </a:cubicBezTo>
                  <a:cubicBezTo>
                    <a:pt x="1" y="99"/>
                    <a:pt x="1" y="162"/>
                    <a:pt x="1" y="225"/>
                  </a:cubicBezTo>
                  <a:lnTo>
                    <a:pt x="1" y="462"/>
                  </a:lnTo>
                  <a:cubicBezTo>
                    <a:pt x="1" y="603"/>
                    <a:pt x="1" y="745"/>
                    <a:pt x="17" y="887"/>
                  </a:cubicBezTo>
                  <a:cubicBezTo>
                    <a:pt x="17" y="1029"/>
                    <a:pt x="17" y="1170"/>
                    <a:pt x="32" y="1312"/>
                  </a:cubicBezTo>
                  <a:cubicBezTo>
                    <a:pt x="32" y="1391"/>
                    <a:pt x="48" y="1470"/>
                    <a:pt x="48" y="1548"/>
                  </a:cubicBezTo>
                  <a:cubicBezTo>
                    <a:pt x="48" y="1627"/>
                    <a:pt x="80" y="1706"/>
                    <a:pt x="80" y="1769"/>
                  </a:cubicBezTo>
                  <a:cubicBezTo>
                    <a:pt x="80" y="1821"/>
                    <a:pt x="112" y="1852"/>
                    <a:pt x="159" y="1852"/>
                  </a:cubicBezTo>
                  <a:cubicBezTo>
                    <a:pt x="169" y="1852"/>
                    <a:pt x="179" y="1850"/>
                    <a:pt x="190" y="1848"/>
                  </a:cubicBezTo>
                  <a:cubicBezTo>
                    <a:pt x="221" y="1848"/>
                    <a:pt x="253" y="1800"/>
                    <a:pt x="269" y="1769"/>
                  </a:cubicBezTo>
                  <a:lnTo>
                    <a:pt x="269" y="1722"/>
                  </a:lnTo>
                  <a:cubicBezTo>
                    <a:pt x="253" y="1643"/>
                    <a:pt x="253" y="1564"/>
                    <a:pt x="253" y="1485"/>
                  </a:cubicBezTo>
                  <a:cubicBezTo>
                    <a:pt x="237" y="1422"/>
                    <a:pt x="221" y="1359"/>
                    <a:pt x="221" y="1281"/>
                  </a:cubicBezTo>
                  <a:cubicBezTo>
                    <a:pt x="221" y="1139"/>
                    <a:pt x="206" y="1013"/>
                    <a:pt x="190" y="855"/>
                  </a:cubicBezTo>
                  <a:cubicBezTo>
                    <a:pt x="174" y="714"/>
                    <a:pt x="158" y="556"/>
                    <a:pt x="143" y="414"/>
                  </a:cubicBezTo>
                  <a:lnTo>
                    <a:pt x="127" y="210"/>
                  </a:lnTo>
                  <a:lnTo>
                    <a:pt x="111" y="99"/>
                  </a:lnTo>
                  <a:cubicBezTo>
                    <a:pt x="95" y="84"/>
                    <a:pt x="95" y="52"/>
                    <a:pt x="95" y="36"/>
                  </a:cubicBezTo>
                  <a:cubicBezTo>
                    <a:pt x="95" y="13"/>
                    <a:pt x="80" y="1"/>
                    <a:pt x="6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7" name="Google Shape;6517;p120"/>
            <p:cNvSpPr/>
            <p:nvPr/>
          </p:nvSpPr>
          <p:spPr>
            <a:xfrm>
              <a:off x="5363286" y="3597574"/>
              <a:ext cx="12476" cy="119793"/>
            </a:xfrm>
            <a:custGeom>
              <a:avLst/>
              <a:gdLst/>
              <a:ahLst/>
              <a:cxnLst/>
              <a:rect l="l" t="t" r="r" b="b"/>
              <a:pathLst>
                <a:path w="206" h="1978" extrusionOk="0">
                  <a:moveTo>
                    <a:pt x="64" y="1"/>
                  </a:moveTo>
                  <a:cubicBezTo>
                    <a:pt x="32" y="1"/>
                    <a:pt x="16" y="32"/>
                    <a:pt x="32" y="64"/>
                  </a:cubicBezTo>
                  <a:cubicBezTo>
                    <a:pt x="16" y="206"/>
                    <a:pt x="16" y="363"/>
                    <a:pt x="16" y="505"/>
                  </a:cubicBezTo>
                  <a:lnTo>
                    <a:pt x="1" y="631"/>
                  </a:lnTo>
                  <a:lnTo>
                    <a:pt x="1" y="977"/>
                  </a:lnTo>
                  <a:cubicBezTo>
                    <a:pt x="1" y="1135"/>
                    <a:pt x="16" y="1292"/>
                    <a:pt x="16" y="1434"/>
                  </a:cubicBezTo>
                  <a:lnTo>
                    <a:pt x="16" y="1655"/>
                  </a:lnTo>
                  <a:cubicBezTo>
                    <a:pt x="16" y="1733"/>
                    <a:pt x="16" y="1828"/>
                    <a:pt x="32" y="1907"/>
                  </a:cubicBezTo>
                  <a:cubicBezTo>
                    <a:pt x="40" y="1954"/>
                    <a:pt x="79" y="1978"/>
                    <a:pt x="119" y="1978"/>
                  </a:cubicBezTo>
                  <a:cubicBezTo>
                    <a:pt x="158" y="1978"/>
                    <a:pt x="198" y="1954"/>
                    <a:pt x="205" y="1907"/>
                  </a:cubicBezTo>
                  <a:cubicBezTo>
                    <a:pt x="205" y="1828"/>
                    <a:pt x="205" y="1765"/>
                    <a:pt x="205" y="1686"/>
                  </a:cubicBezTo>
                  <a:cubicBezTo>
                    <a:pt x="190" y="1639"/>
                    <a:pt x="190" y="1576"/>
                    <a:pt x="190" y="1529"/>
                  </a:cubicBezTo>
                  <a:cubicBezTo>
                    <a:pt x="174" y="1340"/>
                    <a:pt x="174" y="1135"/>
                    <a:pt x="158" y="946"/>
                  </a:cubicBezTo>
                  <a:cubicBezTo>
                    <a:pt x="142" y="788"/>
                    <a:pt x="127" y="631"/>
                    <a:pt x="127" y="473"/>
                  </a:cubicBezTo>
                  <a:lnTo>
                    <a:pt x="127" y="253"/>
                  </a:lnTo>
                  <a:lnTo>
                    <a:pt x="127" y="143"/>
                  </a:lnTo>
                  <a:lnTo>
                    <a:pt x="127" y="80"/>
                  </a:lnTo>
                  <a:cubicBezTo>
                    <a:pt x="127" y="64"/>
                    <a:pt x="127" y="64"/>
                    <a:pt x="127" y="64"/>
                  </a:cubicBezTo>
                  <a:cubicBezTo>
                    <a:pt x="127" y="48"/>
                    <a:pt x="127" y="32"/>
                    <a:pt x="127" y="32"/>
                  </a:cubicBezTo>
                  <a:cubicBezTo>
                    <a:pt x="111" y="1"/>
                    <a:pt x="95" y="1"/>
                    <a:pt x="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8" name="Google Shape;6518;p120"/>
            <p:cNvSpPr/>
            <p:nvPr/>
          </p:nvSpPr>
          <p:spPr>
            <a:xfrm>
              <a:off x="5523538" y="3590669"/>
              <a:ext cx="14414" cy="128029"/>
            </a:xfrm>
            <a:custGeom>
              <a:avLst/>
              <a:gdLst/>
              <a:ahLst/>
              <a:cxnLst/>
              <a:rect l="l" t="t" r="r" b="b"/>
              <a:pathLst>
                <a:path w="238" h="2114" extrusionOk="0">
                  <a:moveTo>
                    <a:pt x="80" y="1"/>
                  </a:moveTo>
                  <a:cubicBezTo>
                    <a:pt x="64" y="1"/>
                    <a:pt x="48" y="12"/>
                    <a:pt x="48" y="36"/>
                  </a:cubicBezTo>
                  <a:cubicBezTo>
                    <a:pt x="48" y="52"/>
                    <a:pt x="32" y="83"/>
                    <a:pt x="32" y="99"/>
                  </a:cubicBezTo>
                  <a:lnTo>
                    <a:pt x="32" y="194"/>
                  </a:lnTo>
                  <a:lnTo>
                    <a:pt x="32" y="367"/>
                  </a:lnTo>
                  <a:cubicBezTo>
                    <a:pt x="32" y="414"/>
                    <a:pt x="32" y="461"/>
                    <a:pt x="1" y="493"/>
                  </a:cubicBezTo>
                  <a:lnTo>
                    <a:pt x="1" y="761"/>
                  </a:lnTo>
                  <a:lnTo>
                    <a:pt x="1" y="1186"/>
                  </a:lnTo>
                  <a:lnTo>
                    <a:pt x="1" y="1595"/>
                  </a:lnTo>
                  <a:cubicBezTo>
                    <a:pt x="1" y="1658"/>
                    <a:pt x="1" y="1721"/>
                    <a:pt x="1" y="1800"/>
                  </a:cubicBezTo>
                  <a:cubicBezTo>
                    <a:pt x="17" y="1863"/>
                    <a:pt x="17" y="1942"/>
                    <a:pt x="32" y="2021"/>
                  </a:cubicBezTo>
                  <a:cubicBezTo>
                    <a:pt x="32" y="2082"/>
                    <a:pt x="81" y="2113"/>
                    <a:pt x="129" y="2113"/>
                  </a:cubicBezTo>
                  <a:cubicBezTo>
                    <a:pt x="179" y="2113"/>
                    <a:pt x="230" y="2078"/>
                    <a:pt x="221" y="2005"/>
                  </a:cubicBezTo>
                  <a:cubicBezTo>
                    <a:pt x="237" y="1958"/>
                    <a:pt x="237" y="1895"/>
                    <a:pt x="221" y="1832"/>
                  </a:cubicBezTo>
                  <a:lnTo>
                    <a:pt x="221" y="1674"/>
                  </a:lnTo>
                  <a:cubicBezTo>
                    <a:pt x="221" y="1548"/>
                    <a:pt x="206" y="1438"/>
                    <a:pt x="190" y="1312"/>
                  </a:cubicBezTo>
                  <a:cubicBezTo>
                    <a:pt x="190" y="1170"/>
                    <a:pt x="174" y="1028"/>
                    <a:pt x="158" y="902"/>
                  </a:cubicBezTo>
                  <a:cubicBezTo>
                    <a:pt x="143" y="776"/>
                    <a:pt x="127" y="635"/>
                    <a:pt x="127" y="509"/>
                  </a:cubicBezTo>
                  <a:cubicBezTo>
                    <a:pt x="127" y="493"/>
                    <a:pt x="127" y="493"/>
                    <a:pt x="127" y="493"/>
                  </a:cubicBezTo>
                  <a:lnTo>
                    <a:pt x="127" y="398"/>
                  </a:lnTo>
                  <a:lnTo>
                    <a:pt x="127" y="335"/>
                  </a:lnTo>
                  <a:cubicBezTo>
                    <a:pt x="127" y="320"/>
                    <a:pt x="127" y="320"/>
                    <a:pt x="127" y="304"/>
                  </a:cubicBezTo>
                  <a:cubicBezTo>
                    <a:pt x="127" y="296"/>
                    <a:pt x="127" y="292"/>
                    <a:pt x="127" y="288"/>
                  </a:cubicBezTo>
                  <a:cubicBezTo>
                    <a:pt x="111" y="241"/>
                    <a:pt x="127" y="162"/>
                    <a:pt x="111" y="131"/>
                  </a:cubicBezTo>
                  <a:cubicBezTo>
                    <a:pt x="111" y="115"/>
                    <a:pt x="111" y="83"/>
                    <a:pt x="111" y="68"/>
                  </a:cubicBezTo>
                  <a:lnTo>
                    <a:pt x="111" y="36"/>
                  </a:lnTo>
                  <a:cubicBezTo>
                    <a:pt x="111" y="12"/>
                    <a:pt x="95" y="1"/>
                    <a:pt x="8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9" name="Google Shape;6519;p120"/>
            <p:cNvSpPr/>
            <p:nvPr/>
          </p:nvSpPr>
          <p:spPr>
            <a:xfrm>
              <a:off x="5672403" y="3605205"/>
              <a:ext cx="13384" cy="106227"/>
            </a:xfrm>
            <a:custGeom>
              <a:avLst/>
              <a:gdLst/>
              <a:ahLst/>
              <a:cxnLst/>
              <a:rect l="l" t="t" r="r" b="b"/>
              <a:pathLst>
                <a:path w="221" h="1754" extrusionOk="0">
                  <a:moveTo>
                    <a:pt x="63" y="1"/>
                  </a:moveTo>
                  <a:cubicBezTo>
                    <a:pt x="16" y="17"/>
                    <a:pt x="0" y="48"/>
                    <a:pt x="0" y="80"/>
                  </a:cubicBezTo>
                  <a:cubicBezTo>
                    <a:pt x="0" y="80"/>
                    <a:pt x="16" y="95"/>
                    <a:pt x="16" y="95"/>
                  </a:cubicBezTo>
                  <a:lnTo>
                    <a:pt x="16" y="143"/>
                  </a:lnTo>
                  <a:cubicBezTo>
                    <a:pt x="32" y="269"/>
                    <a:pt x="32" y="410"/>
                    <a:pt x="47" y="536"/>
                  </a:cubicBezTo>
                  <a:cubicBezTo>
                    <a:pt x="63" y="678"/>
                    <a:pt x="79" y="788"/>
                    <a:pt x="79" y="930"/>
                  </a:cubicBezTo>
                  <a:cubicBezTo>
                    <a:pt x="79" y="1072"/>
                    <a:pt x="95" y="1198"/>
                    <a:pt x="95" y="1340"/>
                  </a:cubicBezTo>
                  <a:lnTo>
                    <a:pt x="95" y="1544"/>
                  </a:lnTo>
                  <a:lnTo>
                    <a:pt x="95" y="1639"/>
                  </a:lnTo>
                  <a:lnTo>
                    <a:pt x="95" y="1655"/>
                  </a:lnTo>
                  <a:cubicBezTo>
                    <a:pt x="95" y="1670"/>
                    <a:pt x="95" y="1686"/>
                    <a:pt x="95" y="1702"/>
                  </a:cubicBezTo>
                  <a:cubicBezTo>
                    <a:pt x="95" y="1733"/>
                    <a:pt x="110" y="1749"/>
                    <a:pt x="142" y="1749"/>
                  </a:cubicBezTo>
                  <a:cubicBezTo>
                    <a:pt x="148" y="1752"/>
                    <a:pt x="153" y="1754"/>
                    <a:pt x="158" y="1754"/>
                  </a:cubicBezTo>
                  <a:cubicBezTo>
                    <a:pt x="179" y="1754"/>
                    <a:pt x="189" y="1730"/>
                    <a:pt x="189" y="1718"/>
                  </a:cubicBezTo>
                  <a:lnTo>
                    <a:pt x="189" y="1702"/>
                  </a:lnTo>
                  <a:lnTo>
                    <a:pt x="189" y="1670"/>
                  </a:lnTo>
                  <a:cubicBezTo>
                    <a:pt x="205" y="1623"/>
                    <a:pt x="205" y="1576"/>
                    <a:pt x="189" y="1529"/>
                  </a:cubicBezTo>
                  <a:lnTo>
                    <a:pt x="189" y="1481"/>
                  </a:lnTo>
                  <a:lnTo>
                    <a:pt x="189" y="1277"/>
                  </a:lnTo>
                  <a:cubicBezTo>
                    <a:pt x="205" y="1135"/>
                    <a:pt x="221" y="977"/>
                    <a:pt x="205" y="851"/>
                  </a:cubicBezTo>
                  <a:cubicBezTo>
                    <a:pt x="205" y="725"/>
                    <a:pt x="189" y="599"/>
                    <a:pt x="189" y="473"/>
                  </a:cubicBezTo>
                  <a:cubicBezTo>
                    <a:pt x="189" y="410"/>
                    <a:pt x="173" y="332"/>
                    <a:pt x="173" y="269"/>
                  </a:cubicBezTo>
                  <a:cubicBezTo>
                    <a:pt x="173" y="206"/>
                    <a:pt x="173" y="143"/>
                    <a:pt x="158" y="80"/>
                  </a:cubicBezTo>
                  <a:cubicBezTo>
                    <a:pt x="158" y="48"/>
                    <a:pt x="142" y="32"/>
                    <a:pt x="126" y="17"/>
                  </a:cubicBezTo>
                  <a:cubicBezTo>
                    <a:pt x="110" y="17"/>
                    <a:pt x="79" y="1"/>
                    <a:pt x="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20" name="Google Shape;6520;p120"/>
          <p:cNvGrpSpPr/>
          <p:nvPr/>
        </p:nvGrpSpPr>
        <p:grpSpPr>
          <a:xfrm>
            <a:off x="4808749" y="3889490"/>
            <a:ext cx="1596973" cy="243764"/>
            <a:chOff x="4211850" y="3889490"/>
            <a:chExt cx="1596973" cy="243764"/>
          </a:xfrm>
        </p:grpSpPr>
        <p:sp>
          <p:nvSpPr>
            <p:cNvPr id="6521" name="Google Shape;6521;p120"/>
            <p:cNvSpPr/>
            <p:nvPr/>
          </p:nvSpPr>
          <p:spPr>
            <a:xfrm>
              <a:off x="4228081" y="3915290"/>
              <a:ext cx="995950" cy="212756"/>
            </a:xfrm>
            <a:custGeom>
              <a:avLst/>
              <a:gdLst/>
              <a:ahLst/>
              <a:cxnLst/>
              <a:rect l="l" t="t" r="r" b="b"/>
              <a:pathLst>
                <a:path w="16445" h="3513" extrusionOk="0">
                  <a:moveTo>
                    <a:pt x="15815" y="0"/>
                  </a:moveTo>
                  <a:lnTo>
                    <a:pt x="15689" y="16"/>
                  </a:lnTo>
                  <a:lnTo>
                    <a:pt x="13578" y="16"/>
                  </a:lnTo>
                  <a:lnTo>
                    <a:pt x="13310" y="32"/>
                  </a:lnTo>
                  <a:lnTo>
                    <a:pt x="12885" y="32"/>
                  </a:lnTo>
                  <a:cubicBezTo>
                    <a:pt x="12665" y="47"/>
                    <a:pt x="12444" y="63"/>
                    <a:pt x="12224" y="63"/>
                  </a:cubicBezTo>
                  <a:lnTo>
                    <a:pt x="10302" y="63"/>
                  </a:lnTo>
                  <a:cubicBezTo>
                    <a:pt x="10003" y="63"/>
                    <a:pt x="9688" y="79"/>
                    <a:pt x="9357" y="110"/>
                  </a:cubicBezTo>
                  <a:cubicBezTo>
                    <a:pt x="9105" y="126"/>
                    <a:pt x="8837" y="158"/>
                    <a:pt x="8569" y="173"/>
                  </a:cubicBezTo>
                  <a:cubicBezTo>
                    <a:pt x="8443" y="173"/>
                    <a:pt x="8301" y="189"/>
                    <a:pt x="8144" y="189"/>
                  </a:cubicBezTo>
                  <a:lnTo>
                    <a:pt x="7797" y="205"/>
                  </a:lnTo>
                  <a:lnTo>
                    <a:pt x="7640" y="205"/>
                  </a:lnTo>
                  <a:lnTo>
                    <a:pt x="7293" y="221"/>
                  </a:lnTo>
                  <a:lnTo>
                    <a:pt x="6679" y="252"/>
                  </a:lnTo>
                  <a:lnTo>
                    <a:pt x="6380" y="284"/>
                  </a:lnTo>
                  <a:lnTo>
                    <a:pt x="6206" y="284"/>
                  </a:lnTo>
                  <a:lnTo>
                    <a:pt x="5876" y="299"/>
                  </a:lnTo>
                  <a:lnTo>
                    <a:pt x="5687" y="299"/>
                  </a:lnTo>
                  <a:lnTo>
                    <a:pt x="5246" y="331"/>
                  </a:lnTo>
                  <a:cubicBezTo>
                    <a:pt x="5072" y="347"/>
                    <a:pt x="4915" y="347"/>
                    <a:pt x="4742" y="347"/>
                  </a:cubicBezTo>
                  <a:cubicBezTo>
                    <a:pt x="4592" y="354"/>
                    <a:pt x="4438" y="358"/>
                    <a:pt x="4283" y="358"/>
                  </a:cubicBezTo>
                  <a:cubicBezTo>
                    <a:pt x="4127" y="358"/>
                    <a:pt x="3970" y="354"/>
                    <a:pt x="3812" y="347"/>
                  </a:cubicBezTo>
                  <a:lnTo>
                    <a:pt x="2001" y="347"/>
                  </a:lnTo>
                  <a:lnTo>
                    <a:pt x="1701" y="315"/>
                  </a:lnTo>
                  <a:cubicBezTo>
                    <a:pt x="1560" y="299"/>
                    <a:pt x="1418" y="284"/>
                    <a:pt x="1245" y="268"/>
                  </a:cubicBezTo>
                  <a:cubicBezTo>
                    <a:pt x="1087" y="252"/>
                    <a:pt x="945" y="252"/>
                    <a:pt x="835" y="252"/>
                  </a:cubicBezTo>
                  <a:cubicBezTo>
                    <a:pt x="725" y="252"/>
                    <a:pt x="630" y="268"/>
                    <a:pt x="536" y="284"/>
                  </a:cubicBezTo>
                  <a:cubicBezTo>
                    <a:pt x="504" y="284"/>
                    <a:pt x="489" y="299"/>
                    <a:pt x="473" y="299"/>
                  </a:cubicBezTo>
                  <a:lnTo>
                    <a:pt x="284" y="315"/>
                  </a:lnTo>
                  <a:cubicBezTo>
                    <a:pt x="237" y="315"/>
                    <a:pt x="189" y="331"/>
                    <a:pt x="158" y="362"/>
                  </a:cubicBezTo>
                  <a:cubicBezTo>
                    <a:pt x="142" y="378"/>
                    <a:pt x="126" y="410"/>
                    <a:pt x="142" y="425"/>
                  </a:cubicBezTo>
                  <a:cubicBezTo>
                    <a:pt x="126" y="441"/>
                    <a:pt x="126" y="473"/>
                    <a:pt x="142" y="488"/>
                  </a:cubicBezTo>
                  <a:cubicBezTo>
                    <a:pt x="142" y="504"/>
                    <a:pt x="158" y="536"/>
                    <a:pt x="189" y="551"/>
                  </a:cubicBezTo>
                  <a:lnTo>
                    <a:pt x="205" y="551"/>
                  </a:lnTo>
                  <a:lnTo>
                    <a:pt x="189" y="583"/>
                  </a:lnTo>
                  <a:cubicBezTo>
                    <a:pt x="158" y="630"/>
                    <a:pt x="142" y="677"/>
                    <a:pt x="126" y="709"/>
                  </a:cubicBezTo>
                  <a:cubicBezTo>
                    <a:pt x="111" y="740"/>
                    <a:pt x="111" y="788"/>
                    <a:pt x="95" y="819"/>
                  </a:cubicBezTo>
                  <a:lnTo>
                    <a:pt x="95" y="835"/>
                  </a:lnTo>
                  <a:cubicBezTo>
                    <a:pt x="79" y="866"/>
                    <a:pt x="79" y="914"/>
                    <a:pt x="63" y="961"/>
                  </a:cubicBezTo>
                  <a:cubicBezTo>
                    <a:pt x="48" y="1024"/>
                    <a:pt x="32" y="1103"/>
                    <a:pt x="32" y="1181"/>
                  </a:cubicBezTo>
                  <a:cubicBezTo>
                    <a:pt x="0" y="1355"/>
                    <a:pt x="0" y="1512"/>
                    <a:pt x="0" y="1670"/>
                  </a:cubicBezTo>
                  <a:cubicBezTo>
                    <a:pt x="0" y="1733"/>
                    <a:pt x="0" y="1796"/>
                    <a:pt x="0" y="1859"/>
                  </a:cubicBezTo>
                  <a:cubicBezTo>
                    <a:pt x="16" y="1985"/>
                    <a:pt x="32" y="2111"/>
                    <a:pt x="32" y="2237"/>
                  </a:cubicBezTo>
                  <a:cubicBezTo>
                    <a:pt x="32" y="2316"/>
                    <a:pt x="48" y="2394"/>
                    <a:pt x="48" y="2457"/>
                  </a:cubicBezTo>
                  <a:lnTo>
                    <a:pt x="48" y="2489"/>
                  </a:lnTo>
                  <a:cubicBezTo>
                    <a:pt x="48" y="2536"/>
                    <a:pt x="63" y="2583"/>
                    <a:pt x="63" y="2631"/>
                  </a:cubicBezTo>
                  <a:cubicBezTo>
                    <a:pt x="63" y="2678"/>
                    <a:pt x="79" y="2725"/>
                    <a:pt x="95" y="2772"/>
                  </a:cubicBezTo>
                  <a:lnTo>
                    <a:pt x="95" y="2788"/>
                  </a:lnTo>
                  <a:cubicBezTo>
                    <a:pt x="111" y="2835"/>
                    <a:pt x="126" y="2898"/>
                    <a:pt x="142" y="2946"/>
                  </a:cubicBezTo>
                  <a:cubicBezTo>
                    <a:pt x="158" y="2993"/>
                    <a:pt x="189" y="3056"/>
                    <a:pt x="237" y="3103"/>
                  </a:cubicBezTo>
                  <a:cubicBezTo>
                    <a:pt x="268" y="3119"/>
                    <a:pt x="284" y="3150"/>
                    <a:pt x="315" y="3166"/>
                  </a:cubicBezTo>
                  <a:lnTo>
                    <a:pt x="331" y="3166"/>
                  </a:lnTo>
                  <a:cubicBezTo>
                    <a:pt x="347" y="3182"/>
                    <a:pt x="378" y="3198"/>
                    <a:pt x="394" y="3198"/>
                  </a:cubicBezTo>
                  <a:cubicBezTo>
                    <a:pt x="473" y="3213"/>
                    <a:pt x="536" y="3229"/>
                    <a:pt x="599" y="3245"/>
                  </a:cubicBezTo>
                  <a:lnTo>
                    <a:pt x="1024" y="3245"/>
                  </a:lnTo>
                  <a:lnTo>
                    <a:pt x="1339" y="3276"/>
                  </a:lnTo>
                  <a:lnTo>
                    <a:pt x="1512" y="3292"/>
                  </a:lnTo>
                  <a:lnTo>
                    <a:pt x="1686" y="3324"/>
                  </a:lnTo>
                  <a:cubicBezTo>
                    <a:pt x="1796" y="3324"/>
                    <a:pt x="1906" y="3339"/>
                    <a:pt x="2016" y="3355"/>
                  </a:cubicBezTo>
                  <a:lnTo>
                    <a:pt x="2095" y="3371"/>
                  </a:lnTo>
                  <a:lnTo>
                    <a:pt x="2363" y="3402"/>
                  </a:lnTo>
                  <a:cubicBezTo>
                    <a:pt x="2552" y="3434"/>
                    <a:pt x="2741" y="3465"/>
                    <a:pt x="2914" y="3465"/>
                  </a:cubicBezTo>
                  <a:cubicBezTo>
                    <a:pt x="3214" y="3497"/>
                    <a:pt x="3481" y="3513"/>
                    <a:pt x="3702" y="3513"/>
                  </a:cubicBezTo>
                  <a:cubicBezTo>
                    <a:pt x="3922" y="3513"/>
                    <a:pt x="4143" y="3497"/>
                    <a:pt x="4363" y="3497"/>
                  </a:cubicBezTo>
                  <a:lnTo>
                    <a:pt x="4631" y="3481"/>
                  </a:lnTo>
                  <a:lnTo>
                    <a:pt x="6584" y="3481"/>
                  </a:lnTo>
                  <a:cubicBezTo>
                    <a:pt x="6899" y="3465"/>
                    <a:pt x="7230" y="3450"/>
                    <a:pt x="7624" y="3402"/>
                  </a:cubicBezTo>
                  <a:cubicBezTo>
                    <a:pt x="7908" y="3371"/>
                    <a:pt x="8223" y="3355"/>
                    <a:pt x="8585" y="3324"/>
                  </a:cubicBezTo>
                  <a:cubicBezTo>
                    <a:pt x="8758" y="3324"/>
                    <a:pt x="8916" y="3308"/>
                    <a:pt x="9057" y="3292"/>
                  </a:cubicBezTo>
                  <a:lnTo>
                    <a:pt x="9231" y="3276"/>
                  </a:lnTo>
                  <a:lnTo>
                    <a:pt x="9546" y="3261"/>
                  </a:lnTo>
                  <a:lnTo>
                    <a:pt x="9892" y="3245"/>
                  </a:lnTo>
                  <a:lnTo>
                    <a:pt x="10018" y="3245"/>
                  </a:lnTo>
                  <a:cubicBezTo>
                    <a:pt x="10176" y="3229"/>
                    <a:pt x="10333" y="3229"/>
                    <a:pt x="10491" y="3229"/>
                  </a:cubicBezTo>
                  <a:lnTo>
                    <a:pt x="10570" y="3229"/>
                  </a:lnTo>
                  <a:cubicBezTo>
                    <a:pt x="10837" y="3213"/>
                    <a:pt x="11121" y="3213"/>
                    <a:pt x="11404" y="3198"/>
                  </a:cubicBezTo>
                  <a:lnTo>
                    <a:pt x="11767" y="3198"/>
                  </a:lnTo>
                  <a:cubicBezTo>
                    <a:pt x="11940" y="3198"/>
                    <a:pt x="12098" y="3182"/>
                    <a:pt x="12271" y="3182"/>
                  </a:cubicBezTo>
                  <a:lnTo>
                    <a:pt x="12633" y="3166"/>
                  </a:lnTo>
                  <a:cubicBezTo>
                    <a:pt x="12806" y="3150"/>
                    <a:pt x="12995" y="3135"/>
                    <a:pt x="13169" y="3135"/>
                  </a:cubicBezTo>
                  <a:lnTo>
                    <a:pt x="15894" y="3135"/>
                  </a:lnTo>
                  <a:cubicBezTo>
                    <a:pt x="16051" y="3135"/>
                    <a:pt x="16193" y="3072"/>
                    <a:pt x="16303" y="2946"/>
                  </a:cubicBezTo>
                  <a:cubicBezTo>
                    <a:pt x="16350" y="2898"/>
                    <a:pt x="16382" y="2820"/>
                    <a:pt x="16382" y="2757"/>
                  </a:cubicBezTo>
                  <a:cubicBezTo>
                    <a:pt x="16398" y="2694"/>
                    <a:pt x="16398" y="2631"/>
                    <a:pt x="16398" y="2568"/>
                  </a:cubicBezTo>
                  <a:lnTo>
                    <a:pt x="16398" y="2079"/>
                  </a:lnTo>
                  <a:lnTo>
                    <a:pt x="16398" y="1796"/>
                  </a:lnTo>
                  <a:lnTo>
                    <a:pt x="16398" y="1733"/>
                  </a:lnTo>
                  <a:cubicBezTo>
                    <a:pt x="16398" y="1544"/>
                    <a:pt x="16413" y="1355"/>
                    <a:pt x="16413" y="1197"/>
                  </a:cubicBezTo>
                  <a:cubicBezTo>
                    <a:pt x="16413" y="1118"/>
                    <a:pt x="16413" y="1024"/>
                    <a:pt x="16429" y="945"/>
                  </a:cubicBezTo>
                  <a:cubicBezTo>
                    <a:pt x="16445" y="851"/>
                    <a:pt x="16445" y="772"/>
                    <a:pt x="16445" y="677"/>
                  </a:cubicBezTo>
                  <a:lnTo>
                    <a:pt x="16445" y="614"/>
                  </a:lnTo>
                  <a:lnTo>
                    <a:pt x="16445" y="473"/>
                  </a:lnTo>
                  <a:lnTo>
                    <a:pt x="16445" y="394"/>
                  </a:lnTo>
                  <a:lnTo>
                    <a:pt x="16445" y="331"/>
                  </a:lnTo>
                  <a:lnTo>
                    <a:pt x="16445" y="315"/>
                  </a:lnTo>
                  <a:cubicBezTo>
                    <a:pt x="16445" y="284"/>
                    <a:pt x="16445" y="268"/>
                    <a:pt x="16445" y="236"/>
                  </a:cubicBezTo>
                  <a:lnTo>
                    <a:pt x="16445" y="205"/>
                  </a:lnTo>
                  <a:cubicBezTo>
                    <a:pt x="16429" y="158"/>
                    <a:pt x="16413" y="126"/>
                    <a:pt x="16398" y="79"/>
                  </a:cubicBezTo>
                  <a:cubicBezTo>
                    <a:pt x="16366" y="32"/>
                    <a:pt x="16319" y="0"/>
                    <a:pt x="1625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2" name="Google Shape;6522;p120"/>
            <p:cNvSpPr/>
            <p:nvPr/>
          </p:nvSpPr>
          <p:spPr>
            <a:xfrm>
              <a:off x="5355655" y="4100312"/>
              <a:ext cx="51599" cy="2968"/>
            </a:xfrm>
            <a:custGeom>
              <a:avLst/>
              <a:gdLst/>
              <a:ahLst/>
              <a:cxnLst/>
              <a:rect l="l" t="t" r="r" b="b"/>
              <a:pathLst>
                <a:path w="852" h="49" extrusionOk="0">
                  <a:moveTo>
                    <a:pt x="1" y="1"/>
                  </a:moveTo>
                  <a:lnTo>
                    <a:pt x="190" y="17"/>
                  </a:lnTo>
                  <a:cubicBezTo>
                    <a:pt x="218" y="17"/>
                    <a:pt x="245" y="17"/>
                    <a:pt x="271" y="17"/>
                  </a:cubicBezTo>
                  <a:lnTo>
                    <a:pt x="271" y="17"/>
                  </a:lnTo>
                  <a:cubicBezTo>
                    <a:pt x="177" y="12"/>
                    <a:pt x="86" y="6"/>
                    <a:pt x="1" y="1"/>
                  </a:cubicBezTo>
                  <a:close/>
                  <a:moveTo>
                    <a:pt x="271" y="17"/>
                  </a:moveTo>
                  <a:lnTo>
                    <a:pt x="271" y="17"/>
                  </a:lnTo>
                  <a:cubicBezTo>
                    <a:pt x="336" y="21"/>
                    <a:pt x="403" y="24"/>
                    <a:pt x="470" y="28"/>
                  </a:cubicBezTo>
                  <a:lnTo>
                    <a:pt x="470" y="28"/>
                  </a:lnTo>
                  <a:cubicBezTo>
                    <a:pt x="401" y="20"/>
                    <a:pt x="338" y="18"/>
                    <a:pt x="271" y="17"/>
                  </a:cubicBezTo>
                  <a:close/>
                  <a:moveTo>
                    <a:pt x="470" y="28"/>
                  </a:moveTo>
                  <a:cubicBezTo>
                    <a:pt x="481" y="29"/>
                    <a:pt x="493" y="31"/>
                    <a:pt x="505" y="32"/>
                  </a:cubicBezTo>
                  <a:cubicBezTo>
                    <a:pt x="599" y="48"/>
                    <a:pt x="709" y="48"/>
                    <a:pt x="820" y="48"/>
                  </a:cubicBezTo>
                  <a:lnTo>
                    <a:pt x="851" y="48"/>
                  </a:lnTo>
                  <a:cubicBezTo>
                    <a:pt x="723" y="41"/>
                    <a:pt x="595" y="35"/>
                    <a:pt x="470" y="2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3" name="Google Shape;6523;p120"/>
            <p:cNvSpPr/>
            <p:nvPr/>
          </p:nvSpPr>
          <p:spPr>
            <a:xfrm>
              <a:off x="5169664" y="3935276"/>
              <a:ext cx="21984" cy="25860"/>
            </a:xfrm>
            <a:custGeom>
              <a:avLst/>
              <a:gdLst/>
              <a:ahLst/>
              <a:cxnLst/>
              <a:rect l="l" t="t" r="r" b="b"/>
              <a:pathLst>
                <a:path w="363" h="427" extrusionOk="0">
                  <a:moveTo>
                    <a:pt x="110" y="1"/>
                  </a:moveTo>
                  <a:cubicBezTo>
                    <a:pt x="79" y="32"/>
                    <a:pt x="47" y="64"/>
                    <a:pt x="32" y="111"/>
                  </a:cubicBezTo>
                  <a:cubicBezTo>
                    <a:pt x="16" y="143"/>
                    <a:pt x="0" y="174"/>
                    <a:pt x="0" y="206"/>
                  </a:cubicBezTo>
                  <a:cubicBezTo>
                    <a:pt x="0" y="300"/>
                    <a:pt x="47" y="379"/>
                    <a:pt x="142" y="426"/>
                  </a:cubicBezTo>
                  <a:lnTo>
                    <a:pt x="236" y="426"/>
                  </a:lnTo>
                  <a:cubicBezTo>
                    <a:pt x="284" y="395"/>
                    <a:pt x="315" y="363"/>
                    <a:pt x="331" y="316"/>
                  </a:cubicBezTo>
                  <a:cubicBezTo>
                    <a:pt x="362" y="253"/>
                    <a:pt x="362" y="174"/>
                    <a:pt x="331" y="95"/>
                  </a:cubicBezTo>
                  <a:cubicBezTo>
                    <a:pt x="315" y="64"/>
                    <a:pt x="284" y="17"/>
                    <a:pt x="2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4" name="Google Shape;6524;p120"/>
            <p:cNvSpPr/>
            <p:nvPr/>
          </p:nvSpPr>
          <p:spPr>
            <a:xfrm>
              <a:off x="4211850" y="3889490"/>
              <a:ext cx="1596973" cy="243764"/>
            </a:xfrm>
            <a:custGeom>
              <a:avLst/>
              <a:gdLst/>
              <a:ahLst/>
              <a:cxnLst/>
              <a:rect l="l" t="t" r="r" b="b"/>
              <a:pathLst>
                <a:path w="26369" h="4025" extrusionOk="0">
                  <a:moveTo>
                    <a:pt x="25691" y="316"/>
                  </a:moveTo>
                  <a:lnTo>
                    <a:pt x="25723" y="332"/>
                  </a:lnTo>
                  <a:lnTo>
                    <a:pt x="25754" y="363"/>
                  </a:lnTo>
                  <a:cubicBezTo>
                    <a:pt x="25786" y="410"/>
                    <a:pt x="25802" y="473"/>
                    <a:pt x="25817" y="521"/>
                  </a:cubicBezTo>
                  <a:cubicBezTo>
                    <a:pt x="25849" y="647"/>
                    <a:pt x="25880" y="773"/>
                    <a:pt x="25896" y="899"/>
                  </a:cubicBezTo>
                  <a:cubicBezTo>
                    <a:pt x="25928" y="1025"/>
                    <a:pt x="25928" y="1151"/>
                    <a:pt x="25943" y="1277"/>
                  </a:cubicBezTo>
                  <a:cubicBezTo>
                    <a:pt x="25975" y="1529"/>
                    <a:pt x="25991" y="1796"/>
                    <a:pt x="26006" y="2064"/>
                  </a:cubicBezTo>
                  <a:lnTo>
                    <a:pt x="26006" y="2379"/>
                  </a:lnTo>
                  <a:lnTo>
                    <a:pt x="26006" y="2474"/>
                  </a:lnTo>
                  <a:lnTo>
                    <a:pt x="26006" y="2553"/>
                  </a:lnTo>
                  <a:cubicBezTo>
                    <a:pt x="26006" y="2600"/>
                    <a:pt x="26006" y="2631"/>
                    <a:pt x="26006" y="2679"/>
                  </a:cubicBezTo>
                  <a:cubicBezTo>
                    <a:pt x="26006" y="2679"/>
                    <a:pt x="25991" y="2694"/>
                    <a:pt x="25991" y="2710"/>
                  </a:cubicBezTo>
                  <a:lnTo>
                    <a:pt x="25975" y="2742"/>
                  </a:lnTo>
                  <a:lnTo>
                    <a:pt x="25928" y="2789"/>
                  </a:lnTo>
                  <a:cubicBezTo>
                    <a:pt x="25865" y="2820"/>
                    <a:pt x="25802" y="2836"/>
                    <a:pt x="25723" y="2868"/>
                  </a:cubicBezTo>
                  <a:cubicBezTo>
                    <a:pt x="25534" y="2915"/>
                    <a:pt x="25345" y="2946"/>
                    <a:pt x="25156" y="2978"/>
                  </a:cubicBezTo>
                  <a:cubicBezTo>
                    <a:pt x="24888" y="3009"/>
                    <a:pt x="24620" y="3025"/>
                    <a:pt x="24368" y="3041"/>
                  </a:cubicBezTo>
                  <a:lnTo>
                    <a:pt x="23581" y="3072"/>
                  </a:lnTo>
                  <a:cubicBezTo>
                    <a:pt x="23045" y="3104"/>
                    <a:pt x="22510" y="3135"/>
                    <a:pt x="21974" y="3151"/>
                  </a:cubicBezTo>
                  <a:cubicBezTo>
                    <a:pt x="21486" y="3183"/>
                    <a:pt x="20997" y="3198"/>
                    <a:pt x="20509" y="3214"/>
                  </a:cubicBezTo>
                  <a:lnTo>
                    <a:pt x="20163" y="3230"/>
                  </a:lnTo>
                  <a:lnTo>
                    <a:pt x="19769" y="3230"/>
                  </a:lnTo>
                  <a:lnTo>
                    <a:pt x="19454" y="3246"/>
                  </a:lnTo>
                  <a:lnTo>
                    <a:pt x="19312" y="3246"/>
                  </a:lnTo>
                  <a:lnTo>
                    <a:pt x="18083" y="3309"/>
                  </a:lnTo>
                  <a:lnTo>
                    <a:pt x="18131" y="3309"/>
                  </a:lnTo>
                  <a:cubicBezTo>
                    <a:pt x="17611" y="3324"/>
                    <a:pt x="17075" y="3356"/>
                    <a:pt x="16555" y="3372"/>
                  </a:cubicBezTo>
                  <a:lnTo>
                    <a:pt x="14791" y="3450"/>
                  </a:lnTo>
                  <a:lnTo>
                    <a:pt x="14681" y="3450"/>
                  </a:lnTo>
                  <a:lnTo>
                    <a:pt x="13027" y="3529"/>
                  </a:lnTo>
                  <a:lnTo>
                    <a:pt x="11452" y="3592"/>
                  </a:lnTo>
                  <a:cubicBezTo>
                    <a:pt x="10995" y="3624"/>
                    <a:pt x="10523" y="3639"/>
                    <a:pt x="10066" y="3639"/>
                  </a:cubicBezTo>
                  <a:lnTo>
                    <a:pt x="6774" y="3639"/>
                  </a:lnTo>
                  <a:cubicBezTo>
                    <a:pt x="6254" y="3639"/>
                    <a:pt x="5734" y="3624"/>
                    <a:pt x="5199" y="3608"/>
                  </a:cubicBezTo>
                  <a:cubicBezTo>
                    <a:pt x="4663" y="3576"/>
                    <a:pt x="4127" y="3545"/>
                    <a:pt x="3592" y="3529"/>
                  </a:cubicBezTo>
                  <a:lnTo>
                    <a:pt x="2820" y="3498"/>
                  </a:lnTo>
                  <a:lnTo>
                    <a:pt x="2080" y="3450"/>
                  </a:lnTo>
                  <a:lnTo>
                    <a:pt x="1387" y="3435"/>
                  </a:lnTo>
                  <a:lnTo>
                    <a:pt x="1087" y="3435"/>
                  </a:lnTo>
                  <a:cubicBezTo>
                    <a:pt x="1024" y="3419"/>
                    <a:pt x="946" y="3419"/>
                    <a:pt x="883" y="3403"/>
                  </a:cubicBezTo>
                  <a:lnTo>
                    <a:pt x="835" y="3387"/>
                  </a:lnTo>
                  <a:cubicBezTo>
                    <a:pt x="820" y="3372"/>
                    <a:pt x="804" y="3372"/>
                    <a:pt x="788" y="3356"/>
                  </a:cubicBezTo>
                  <a:cubicBezTo>
                    <a:pt x="757" y="3309"/>
                    <a:pt x="725" y="3277"/>
                    <a:pt x="694" y="3230"/>
                  </a:cubicBezTo>
                  <a:cubicBezTo>
                    <a:pt x="646" y="3151"/>
                    <a:pt x="599" y="3057"/>
                    <a:pt x="568" y="2962"/>
                  </a:cubicBezTo>
                  <a:cubicBezTo>
                    <a:pt x="520" y="2805"/>
                    <a:pt x="489" y="2647"/>
                    <a:pt x="457" y="2474"/>
                  </a:cubicBezTo>
                  <a:cubicBezTo>
                    <a:pt x="442" y="2316"/>
                    <a:pt x="410" y="2143"/>
                    <a:pt x="410" y="1970"/>
                  </a:cubicBezTo>
                  <a:cubicBezTo>
                    <a:pt x="394" y="1844"/>
                    <a:pt x="394" y="1718"/>
                    <a:pt x="410" y="1592"/>
                  </a:cubicBezTo>
                  <a:cubicBezTo>
                    <a:pt x="410" y="1481"/>
                    <a:pt x="426" y="1387"/>
                    <a:pt x="426" y="1292"/>
                  </a:cubicBezTo>
                  <a:cubicBezTo>
                    <a:pt x="442" y="1229"/>
                    <a:pt x="473" y="1166"/>
                    <a:pt x="489" y="1119"/>
                  </a:cubicBezTo>
                  <a:cubicBezTo>
                    <a:pt x="520" y="1072"/>
                    <a:pt x="536" y="1040"/>
                    <a:pt x="568" y="1009"/>
                  </a:cubicBezTo>
                  <a:cubicBezTo>
                    <a:pt x="583" y="993"/>
                    <a:pt x="615" y="977"/>
                    <a:pt x="631" y="962"/>
                  </a:cubicBezTo>
                  <a:cubicBezTo>
                    <a:pt x="678" y="930"/>
                    <a:pt x="725" y="914"/>
                    <a:pt x="772" y="899"/>
                  </a:cubicBezTo>
                  <a:cubicBezTo>
                    <a:pt x="883" y="867"/>
                    <a:pt x="1009" y="851"/>
                    <a:pt x="1135" y="851"/>
                  </a:cubicBezTo>
                  <a:lnTo>
                    <a:pt x="3655" y="851"/>
                  </a:lnTo>
                  <a:cubicBezTo>
                    <a:pt x="3907" y="836"/>
                    <a:pt x="4143" y="820"/>
                    <a:pt x="4379" y="820"/>
                  </a:cubicBezTo>
                  <a:lnTo>
                    <a:pt x="5073" y="788"/>
                  </a:lnTo>
                  <a:lnTo>
                    <a:pt x="5136" y="788"/>
                  </a:lnTo>
                  <a:cubicBezTo>
                    <a:pt x="5388" y="804"/>
                    <a:pt x="5640" y="804"/>
                    <a:pt x="5892" y="804"/>
                  </a:cubicBezTo>
                  <a:lnTo>
                    <a:pt x="11546" y="804"/>
                  </a:lnTo>
                  <a:cubicBezTo>
                    <a:pt x="12066" y="804"/>
                    <a:pt x="12602" y="788"/>
                    <a:pt x="13137" y="773"/>
                  </a:cubicBezTo>
                  <a:lnTo>
                    <a:pt x="14760" y="725"/>
                  </a:lnTo>
                  <a:cubicBezTo>
                    <a:pt x="15280" y="710"/>
                    <a:pt x="15799" y="678"/>
                    <a:pt x="16335" y="662"/>
                  </a:cubicBezTo>
                  <a:cubicBezTo>
                    <a:pt x="16870" y="631"/>
                    <a:pt x="17422" y="615"/>
                    <a:pt x="17957" y="599"/>
                  </a:cubicBezTo>
                  <a:cubicBezTo>
                    <a:pt x="18477" y="584"/>
                    <a:pt x="19013" y="552"/>
                    <a:pt x="19532" y="536"/>
                  </a:cubicBezTo>
                  <a:cubicBezTo>
                    <a:pt x="20037" y="521"/>
                    <a:pt x="20556" y="521"/>
                    <a:pt x="21076" y="505"/>
                  </a:cubicBezTo>
                  <a:lnTo>
                    <a:pt x="22636" y="473"/>
                  </a:lnTo>
                  <a:cubicBezTo>
                    <a:pt x="23155" y="458"/>
                    <a:pt x="23675" y="442"/>
                    <a:pt x="24195" y="410"/>
                  </a:cubicBezTo>
                  <a:cubicBezTo>
                    <a:pt x="24431" y="410"/>
                    <a:pt x="24652" y="395"/>
                    <a:pt x="24872" y="363"/>
                  </a:cubicBezTo>
                  <a:lnTo>
                    <a:pt x="25250" y="347"/>
                  </a:lnTo>
                  <a:cubicBezTo>
                    <a:pt x="25345" y="332"/>
                    <a:pt x="25424" y="316"/>
                    <a:pt x="25518" y="316"/>
                  </a:cubicBezTo>
                  <a:close/>
                  <a:moveTo>
                    <a:pt x="25487" y="1"/>
                  </a:moveTo>
                  <a:lnTo>
                    <a:pt x="25156" y="17"/>
                  </a:lnTo>
                  <a:lnTo>
                    <a:pt x="24463" y="64"/>
                  </a:lnTo>
                  <a:lnTo>
                    <a:pt x="23754" y="95"/>
                  </a:lnTo>
                  <a:lnTo>
                    <a:pt x="23722" y="95"/>
                  </a:lnTo>
                  <a:cubicBezTo>
                    <a:pt x="23281" y="111"/>
                    <a:pt x="22825" y="127"/>
                    <a:pt x="22368" y="143"/>
                  </a:cubicBezTo>
                  <a:cubicBezTo>
                    <a:pt x="22116" y="158"/>
                    <a:pt x="21848" y="158"/>
                    <a:pt x="21580" y="158"/>
                  </a:cubicBezTo>
                  <a:lnTo>
                    <a:pt x="20793" y="174"/>
                  </a:lnTo>
                  <a:cubicBezTo>
                    <a:pt x="20289" y="190"/>
                    <a:pt x="19785" y="206"/>
                    <a:pt x="19265" y="221"/>
                  </a:cubicBezTo>
                  <a:lnTo>
                    <a:pt x="19233" y="221"/>
                  </a:lnTo>
                  <a:lnTo>
                    <a:pt x="17973" y="269"/>
                  </a:lnTo>
                  <a:lnTo>
                    <a:pt x="16603" y="332"/>
                  </a:lnTo>
                  <a:lnTo>
                    <a:pt x="15012" y="379"/>
                  </a:lnTo>
                  <a:cubicBezTo>
                    <a:pt x="14744" y="395"/>
                    <a:pt x="14492" y="410"/>
                    <a:pt x="14224" y="410"/>
                  </a:cubicBezTo>
                  <a:lnTo>
                    <a:pt x="13405" y="426"/>
                  </a:lnTo>
                  <a:cubicBezTo>
                    <a:pt x="12870" y="458"/>
                    <a:pt x="12334" y="458"/>
                    <a:pt x="11798" y="458"/>
                  </a:cubicBezTo>
                  <a:lnTo>
                    <a:pt x="5671" y="458"/>
                  </a:lnTo>
                  <a:lnTo>
                    <a:pt x="4978" y="473"/>
                  </a:lnTo>
                  <a:lnTo>
                    <a:pt x="2284" y="473"/>
                  </a:lnTo>
                  <a:lnTo>
                    <a:pt x="1749" y="458"/>
                  </a:lnTo>
                  <a:cubicBezTo>
                    <a:pt x="1591" y="458"/>
                    <a:pt x="1450" y="442"/>
                    <a:pt x="1308" y="442"/>
                  </a:cubicBezTo>
                  <a:cubicBezTo>
                    <a:pt x="1266" y="439"/>
                    <a:pt x="1224" y="438"/>
                    <a:pt x="1183" y="438"/>
                  </a:cubicBezTo>
                  <a:cubicBezTo>
                    <a:pt x="977" y="438"/>
                    <a:pt x="780" y="471"/>
                    <a:pt x="583" y="536"/>
                  </a:cubicBezTo>
                  <a:cubicBezTo>
                    <a:pt x="552" y="552"/>
                    <a:pt x="505" y="568"/>
                    <a:pt x="473" y="599"/>
                  </a:cubicBezTo>
                  <a:cubicBezTo>
                    <a:pt x="410" y="631"/>
                    <a:pt x="363" y="662"/>
                    <a:pt x="331" y="710"/>
                  </a:cubicBezTo>
                  <a:cubicBezTo>
                    <a:pt x="284" y="741"/>
                    <a:pt x="237" y="804"/>
                    <a:pt x="205" y="851"/>
                  </a:cubicBezTo>
                  <a:cubicBezTo>
                    <a:pt x="158" y="914"/>
                    <a:pt x="127" y="977"/>
                    <a:pt x="111" y="1040"/>
                  </a:cubicBezTo>
                  <a:cubicBezTo>
                    <a:pt x="79" y="1119"/>
                    <a:pt x="63" y="1198"/>
                    <a:pt x="48" y="1277"/>
                  </a:cubicBezTo>
                  <a:cubicBezTo>
                    <a:pt x="32" y="1355"/>
                    <a:pt x="32" y="1418"/>
                    <a:pt x="16" y="1497"/>
                  </a:cubicBezTo>
                  <a:cubicBezTo>
                    <a:pt x="0" y="1592"/>
                    <a:pt x="0" y="1670"/>
                    <a:pt x="0" y="1765"/>
                  </a:cubicBezTo>
                  <a:lnTo>
                    <a:pt x="16" y="1781"/>
                  </a:lnTo>
                  <a:cubicBezTo>
                    <a:pt x="16" y="1875"/>
                    <a:pt x="16" y="1970"/>
                    <a:pt x="16" y="2064"/>
                  </a:cubicBezTo>
                  <a:cubicBezTo>
                    <a:pt x="32" y="2253"/>
                    <a:pt x="63" y="2442"/>
                    <a:pt x="95" y="2631"/>
                  </a:cubicBezTo>
                  <a:cubicBezTo>
                    <a:pt x="111" y="2726"/>
                    <a:pt x="142" y="2820"/>
                    <a:pt x="174" y="2899"/>
                  </a:cubicBezTo>
                  <a:cubicBezTo>
                    <a:pt x="190" y="3009"/>
                    <a:pt x="221" y="3104"/>
                    <a:pt x="268" y="3198"/>
                  </a:cubicBezTo>
                  <a:cubicBezTo>
                    <a:pt x="331" y="3372"/>
                    <a:pt x="442" y="3529"/>
                    <a:pt x="583" y="3655"/>
                  </a:cubicBezTo>
                  <a:cubicBezTo>
                    <a:pt x="646" y="3702"/>
                    <a:pt x="725" y="3750"/>
                    <a:pt x="804" y="3765"/>
                  </a:cubicBezTo>
                  <a:cubicBezTo>
                    <a:pt x="898" y="3781"/>
                    <a:pt x="993" y="3797"/>
                    <a:pt x="1087" y="3813"/>
                  </a:cubicBezTo>
                  <a:cubicBezTo>
                    <a:pt x="1308" y="3828"/>
                    <a:pt x="1544" y="3844"/>
                    <a:pt x="1765" y="3844"/>
                  </a:cubicBezTo>
                  <a:lnTo>
                    <a:pt x="2473" y="3876"/>
                  </a:lnTo>
                  <a:cubicBezTo>
                    <a:pt x="2978" y="3891"/>
                    <a:pt x="3466" y="3907"/>
                    <a:pt x="4001" y="3939"/>
                  </a:cubicBezTo>
                  <a:cubicBezTo>
                    <a:pt x="4537" y="3954"/>
                    <a:pt x="5073" y="3970"/>
                    <a:pt x="5608" y="4002"/>
                  </a:cubicBezTo>
                  <a:cubicBezTo>
                    <a:pt x="6144" y="4017"/>
                    <a:pt x="6679" y="4017"/>
                    <a:pt x="7230" y="4017"/>
                  </a:cubicBezTo>
                  <a:cubicBezTo>
                    <a:pt x="7588" y="4017"/>
                    <a:pt x="7952" y="4024"/>
                    <a:pt x="8313" y="4024"/>
                  </a:cubicBezTo>
                  <a:cubicBezTo>
                    <a:pt x="8494" y="4024"/>
                    <a:pt x="8674" y="4023"/>
                    <a:pt x="8853" y="4017"/>
                  </a:cubicBezTo>
                  <a:cubicBezTo>
                    <a:pt x="9404" y="4017"/>
                    <a:pt x="9940" y="4017"/>
                    <a:pt x="10507" y="4002"/>
                  </a:cubicBezTo>
                  <a:cubicBezTo>
                    <a:pt x="11074" y="3986"/>
                    <a:pt x="11657" y="3954"/>
                    <a:pt x="12224" y="3923"/>
                  </a:cubicBezTo>
                  <a:cubicBezTo>
                    <a:pt x="12759" y="3891"/>
                    <a:pt x="13295" y="3876"/>
                    <a:pt x="13830" y="3844"/>
                  </a:cubicBezTo>
                  <a:lnTo>
                    <a:pt x="13783" y="3844"/>
                  </a:lnTo>
                  <a:lnTo>
                    <a:pt x="15358" y="3781"/>
                  </a:lnTo>
                  <a:lnTo>
                    <a:pt x="16855" y="3718"/>
                  </a:lnTo>
                  <a:lnTo>
                    <a:pt x="16965" y="3718"/>
                  </a:lnTo>
                  <a:lnTo>
                    <a:pt x="18131" y="3671"/>
                  </a:lnTo>
                  <a:lnTo>
                    <a:pt x="19312" y="3624"/>
                  </a:lnTo>
                  <a:lnTo>
                    <a:pt x="19391" y="3624"/>
                  </a:lnTo>
                  <a:lnTo>
                    <a:pt x="20005" y="3592"/>
                  </a:lnTo>
                  <a:lnTo>
                    <a:pt x="20037" y="3592"/>
                  </a:lnTo>
                  <a:lnTo>
                    <a:pt x="20997" y="3561"/>
                  </a:lnTo>
                  <a:cubicBezTo>
                    <a:pt x="21564" y="3545"/>
                    <a:pt x="22132" y="3513"/>
                    <a:pt x="22699" y="3482"/>
                  </a:cubicBezTo>
                  <a:lnTo>
                    <a:pt x="24274" y="3403"/>
                  </a:lnTo>
                  <a:cubicBezTo>
                    <a:pt x="24526" y="3387"/>
                    <a:pt x="24794" y="3372"/>
                    <a:pt x="25061" y="3340"/>
                  </a:cubicBezTo>
                  <a:cubicBezTo>
                    <a:pt x="25329" y="3324"/>
                    <a:pt x="25581" y="3277"/>
                    <a:pt x="25817" y="3198"/>
                  </a:cubicBezTo>
                  <a:cubicBezTo>
                    <a:pt x="25896" y="3183"/>
                    <a:pt x="25959" y="3151"/>
                    <a:pt x="26022" y="3120"/>
                  </a:cubicBezTo>
                  <a:cubicBezTo>
                    <a:pt x="26054" y="3104"/>
                    <a:pt x="26085" y="3088"/>
                    <a:pt x="26117" y="3072"/>
                  </a:cubicBezTo>
                  <a:cubicBezTo>
                    <a:pt x="26148" y="3057"/>
                    <a:pt x="26164" y="3025"/>
                    <a:pt x="26195" y="3009"/>
                  </a:cubicBezTo>
                  <a:cubicBezTo>
                    <a:pt x="26227" y="2978"/>
                    <a:pt x="26243" y="2962"/>
                    <a:pt x="26274" y="2931"/>
                  </a:cubicBezTo>
                  <a:cubicBezTo>
                    <a:pt x="26290" y="2899"/>
                    <a:pt x="26306" y="2868"/>
                    <a:pt x="26321" y="2836"/>
                  </a:cubicBezTo>
                  <a:cubicBezTo>
                    <a:pt x="26337" y="2820"/>
                    <a:pt x="26337" y="2789"/>
                    <a:pt x="26337" y="2773"/>
                  </a:cubicBezTo>
                  <a:cubicBezTo>
                    <a:pt x="26353" y="2742"/>
                    <a:pt x="26369" y="2710"/>
                    <a:pt x="26369" y="2679"/>
                  </a:cubicBezTo>
                  <a:cubicBezTo>
                    <a:pt x="26369" y="2568"/>
                    <a:pt x="26369" y="2458"/>
                    <a:pt x="26369" y="2348"/>
                  </a:cubicBezTo>
                  <a:cubicBezTo>
                    <a:pt x="26369" y="2222"/>
                    <a:pt x="26337" y="2096"/>
                    <a:pt x="26337" y="1970"/>
                  </a:cubicBezTo>
                  <a:cubicBezTo>
                    <a:pt x="26321" y="1733"/>
                    <a:pt x="26306" y="1481"/>
                    <a:pt x="26274" y="1245"/>
                  </a:cubicBezTo>
                  <a:cubicBezTo>
                    <a:pt x="26258" y="1009"/>
                    <a:pt x="26211" y="773"/>
                    <a:pt x="26164" y="536"/>
                  </a:cubicBezTo>
                  <a:cubicBezTo>
                    <a:pt x="26132" y="410"/>
                    <a:pt x="26069" y="284"/>
                    <a:pt x="26006" y="174"/>
                  </a:cubicBezTo>
                  <a:cubicBezTo>
                    <a:pt x="25991" y="158"/>
                    <a:pt x="25975" y="127"/>
                    <a:pt x="25943" y="111"/>
                  </a:cubicBezTo>
                  <a:cubicBezTo>
                    <a:pt x="25928" y="95"/>
                    <a:pt x="25912" y="80"/>
                    <a:pt x="25896" y="64"/>
                  </a:cubicBezTo>
                  <a:cubicBezTo>
                    <a:pt x="25865" y="48"/>
                    <a:pt x="25849" y="48"/>
                    <a:pt x="25833" y="32"/>
                  </a:cubicBezTo>
                  <a:cubicBezTo>
                    <a:pt x="25802" y="17"/>
                    <a:pt x="25754" y="1"/>
                    <a:pt x="2570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5" name="Google Shape;6525;p120"/>
            <p:cNvSpPr/>
            <p:nvPr/>
          </p:nvSpPr>
          <p:spPr>
            <a:xfrm>
              <a:off x="4372101" y="3956534"/>
              <a:ext cx="12476" cy="113312"/>
            </a:xfrm>
            <a:custGeom>
              <a:avLst/>
              <a:gdLst/>
              <a:ahLst/>
              <a:cxnLst/>
              <a:rect l="l" t="t" r="r" b="b"/>
              <a:pathLst>
                <a:path w="206" h="1871" extrusionOk="0">
                  <a:moveTo>
                    <a:pt x="24" y="0"/>
                  </a:moveTo>
                  <a:cubicBezTo>
                    <a:pt x="17" y="0"/>
                    <a:pt x="9" y="4"/>
                    <a:pt x="1" y="12"/>
                  </a:cubicBezTo>
                  <a:cubicBezTo>
                    <a:pt x="1" y="28"/>
                    <a:pt x="1" y="28"/>
                    <a:pt x="17" y="44"/>
                  </a:cubicBezTo>
                  <a:cubicBezTo>
                    <a:pt x="1" y="44"/>
                    <a:pt x="1" y="59"/>
                    <a:pt x="17" y="59"/>
                  </a:cubicBezTo>
                  <a:lnTo>
                    <a:pt x="17" y="91"/>
                  </a:lnTo>
                  <a:cubicBezTo>
                    <a:pt x="1" y="107"/>
                    <a:pt x="1" y="122"/>
                    <a:pt x="17" y="122"/>
                  </a:cubicBezTo>
                  <a:lnTo>
                    <a:pt x="17" y="217"/>
                  </a:lnTo>
                  <a:cubicBezTo>
                    <a:pt x="17" y="264"/>
                    <a:pt x="17" y="327"/>
                    <a:pt x="17" y="390"/>
                  </a:cubicBezTo>
                  <a:cubicBezTo>
                    <a:pt x="32" y="626"/>
                    <a:pt x="48" y="863"/>
                    <a:pt x="64" y="1099"/>
                  </a:cubicBezTo>
                  <a:cubicBezTo>
                    <a:pt x="64" y="1209"/>
                    <a:pt x="80" y="1335"/>
                    <a:pt x="80" y="1446"/>
                  </a:cubicBezTo>
                  <a:lnTo>
                    <a:pt x="80" y="1619"/>
                  </a:lnTo>
                  <a:lnTo>
                    <a:pt x="80" y="1792"/>
                  </a:lnTo>
                  <a:cubicBezTo>
                    <a:pt x="64" y="1808"/>
                    <a:pt x="64" y="1824"/>
                    <a:pt x="80" y="1824"/>
                  </a:cubicBezTo>
                  <a:cubicBezTo>
                    <a:pt x="80" y="1839"/>
                    <a:pt x="80" y="1839"/>
                    <a:pt x="80" y="1839"/>
                  </a:cubicBezTo>
                  <a:cubicBezTo>
                    <a:pt x="95" y="1855"/>
                    <a:pt x="111" y="1871"/>
                    <a:pt x="127" y="1871"/>
                  </a:cubicBezTo>
                  <a:cubicBezTo>
                    <a:pt x="174" y="1871"/>
                    <a:pt x="206" y="1839"/>
                    <a:pt x="206" y="1808"/>
                  </a:cubicBezTo>
                  <a:lnTo>
                    <a:pt x="206" y="1713"/>
                  </a:lnTo>
                  <a:cubicBezTo>
                    <a:pt x="206" y="1477"/>
                    <a:pt x="190" y="1241"/>
                    <a:pt x="174" y="1020"/>
                  </a:cubicBezTo>
                  <a:cubicBezTo>
                    <a:pt x="158" y="910"/>
                    <a:pt x="158" y="831"/>
                    <a:pt x="143" y="721"/>
                  </a:cubicBezTo>
                  <a:cubicBezTo>
                    <a:pt x="127" y="595"/>
                    <a:pt x="127" y="485"/>
                    <a:pt x="111" y="374"/>
                  </a:cubicBezTo>
                  <a:cubicBezTo>
                    <a:pt x="111" y="311"/>
                    <a:pt x="95" y="248"/>
                    <a:pt x="95" y="201"/>
                  </a:cubicBezTo>
                  <a:cubicBezTo>
                    <a:pt x="95" y="170"/>
                    <a:pt x="80" y="138"/>
                    <a:pt x="80" y="122"/>
                  </a:cubicBezTo>
                  <a:cubicBezTo>
                    <a:pt x="80" y="91"/>
                    <a:pt x="64" y="59"/>
                    <a:pt x="64" y="44"/>
                  </a:cubicBezTo>
                  <a:cubicBezTo>
                    <a:pt x="64" y="28"/>
                    <a:pt x="48" y="12"/>
                    <a:pt x="48" y="12"/>
                  </a:cubicBezTo>
                  <a:cubicBezTo>
                    <a:pt x="40" y="4"/>
                    <a:pt x="32" y="0"/>
                    <a:pt x="2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6" name="Google Shape;6526;p120"/>
            <p:cNvSpPr/>
            <p:nvPr/>
          </p:nvSpPr>
          <p:spPr>
            <a:xfrm>
              <a:off x="4529506" y="3951508"/>
              <a:ext cx="19138" cy="129361"/>
            </a:xfrm>
            <a:custGeom>
              <a:avLst/>
              <a:gdLst/>
              <a:ahLst/>
              <a:cxnLst/>
              <a:rect l="l" t="t" r="r" b="b"/>
              <a:pathLst>
                <a:path w="316" h="2136" extrusionOk="0">
                  <a:moveTo>
                    <a:pt x="64" y="1"/>
                  </a:moveTo>
                  <a:cubicBezTo>
                    <a:pt x="48" y="1"/>
                    <a:pt x="17" y="16"/>
                    <a:pt x="17" y="48"/>
                  </a:cubicBezTo>
                  <a:cubicBezTo>
                    <a:pt x="17" y="64"/>
                    <a:pt x="17" y="79"/>
                    <a:pt x="17" y="95"/>
                  </a:cubicBezTo>
                  <a:lnTo>
                    <a:pt x="17" y="174"/>
                  </a:lnTo>
                  <a:cubicBezTo>
                    <a:pt x="17" y="221"/>
                    <a:pt x="17" y="268"/>
                    <a:pt x="1" y="300"/>
                  </a:cubicBezTo>
                  <a:lnTo>
                    <a:pt x="1" y="631"/>
                  </a:lnTo>
                  <a:cubicBezTo>
                    <a:pt x="1" y="788"/>
                    <a:pt x="17" y="946"/>
                    <a:pt x="32" y="1103"/>
                  </a:cubicBezTo>
                  <a:lnTo>
                    <a:pt x="32" y="1135"/>
                  </a:lnTo>
                  <a:cubicBezTo>
                    <a:pt x="32" y="1292"/>
                    <a:pt x="64" y="1434"/>
                    <a:pt x="64" y="1592"/>
                  </a:cubicBezTo>
                  <a:cubicBezTo>
                    <a:pt x="80" y="1670"/>
                    <a:pt x="95" y="1749"/>
                    <a:pt x="95" y="1828"/>
                  </a:cubicBezTo>
                  <a:cubicBezTo>
                    <a:pt x="95" y="1891"/>
                    <a:pt x="111" y="1970"/>
                    <a:pt x="111" y="2048"/>
                  </a:cubicBezTo>
                  <a:cubicBezTo>
                    <a:pt x="118" y="2107"/>
                    <a:pt x="164" y="2135"/>
                    <a:pt x="210" y="2135"/>
                  </a:cubicBezTo>
                  <a:cubicBezTo>
                    <a:pt x="262" y="2135"/>
                    <a:pt x="316" y="2099"/>
                    <a:pt x="316" y="2033"/>
                  </a:cubicBezTo>
                  <a:cubicBezTo>
                    <a:pt x="316" y="1922"/>
                    <a:pt x="300" y="1812"/>
                    <a:pt x="284" y="1702"/>
                  </a:cubicBezTo>
                  <a:cubicBezTo>
                    <a:pt x="284" y="1592"/>
                    <a:pt x="269" y="1497"/>
                    <a:pt x="253" y="1402"/>
                  </a:cubicBezTo>
                  <a:cubicBezTo>
                    <a:pt x="237" y="1245"/>
                    <a:pt x="221" y="1087"/>
                    <a:pt x="206" y="930"/>
                  </a:cubicBezTo>
                  <a:cubicBezTo>
                    <a:pt x="206" y="851"/>
                    <a:pt x="190" y="788"/>
                    <a:pt x="190" y="709"/>
                  </a:cubicBezTo>
                  <a:cubicBezTo>
                    <a:pt x="174" y="631"/>
                    <a:pt x="158" y="552"/>
                    <a:pt x="158" y="473"/>
                  </a:cubicBezTo>
                  <a:lnTo>
                    <a:pt x="143" y="253"/>
                  </a:lnTo>
                  <a:cubicBezTo>
                    <a:pt x="127" y="205"/>
                    <a:pt x="127" y="158"/>
                    <a:pt x="127" y="111"/>
                  </a:cubicBezTo>
                  <a:cubicBezTo>
                    <a:pt x="127" y="95"/>
                    <a:pt x="127" y="64"/>
                    <a:pt x="127" y="48"/>
                  </a:cubicBezTo>
                  <a:cubicBezTo>
                    <a:pt x="111" y="16"/>
                    <a:pt x="95" y="1"/>
                    <a:pt x="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7" name="Google Shape;6527;p120"/>
            <p:cNvSpPr/>
            <p:nvPr/>
          </p:nvSpPr>
          <p:spPr>
            <a:xfrm>
              <a:off x="4694542" y="3949872"/>
              <a:ext cx="15322" cy="127605"/>
            </a:xfrm>
            <a:custGeom>
              <a:avLst/>
              <a:gdLst/>
              <a:ahLst/>
              <a:cxnLst/>
              <a:rect l="l" t="t" r="r" b="b"/>
              <a:pathLst>
                <a:path w="253" h="2107" extrusionOk="0">
                  <a:moveTo>
                    <a:pt x="111" y="0"/>
                  </a:moveTo>
                  <a:cubicBezTo>
                    <a:pt x="99" y="0"/>
                    <a:pt x="87" y="4"/>
                    <a:pt x="80" y="12"/>
                  </a:cubicBezTo>
                  <a:cubicBezTo>
                    <a:pt x="64" y="12"/>
                    <a:pt x="48" y="28"/>
                    <a:pt x="48" y="43"/>
                  </a:cubicBezTo>
                  <a:cubicBezTo>
                    <a:pt x="32" y="59"/>
                    <a:pt x="32" y="75"/>
                    <a:pt x="32" y="106"/>
                  </a:cubicBezTo>
                  <a:cubicBezTo>
                    <a:pt x="32" y="122"/>
                    <a:pt x="17" y="154"/>
                    <a:pt x="17" y="185"/>
                  </a:cubicBezTo>
                  <a:cubicBezTo>
                    <a:pt x="17" y="232"/>
                    <a:pt x="17" y="280"/>
                    <a:pt x="1" y="327"/>
                  </a:cubicBezTo>
                  <a:cubicBezTo>
                    <a:pt x="1" y="343"/>
                    <a:pt x="1" y="358"/>
                    <a:pt x="1" y="374"/>
                  </a:cubicBezTo>
                  <a:cubicBezTo>
                    <a:pt x="17" y="500"/>
                    <a:pt x="17" y="626"/>
                    <a:pt x="17" y="752"/>
                  </a:cubicBezTo>
                  <a:lnTo>
                    <a:pt x="32" y="1177"/>
                  </a:lnTo>
                  <a:cubicBezTo>
                    <a:pt x="32" y="1335"/>
                    <a:pt x="48" y="1477"/>
                    <a:pt x="64" y="1619"/>
                  </a:cubicBezTo>
                  <a:cubicBezTo>
                    <a:pt x="64" y="1760"/>
                    <a:pt x="80" y="1902"/>
                    <a:pt x="95" y="2044"/>
                  </a:cubicBezTo>
                  <a:cubicBezTo>
                    <a:pt x="111" y="2075"/>
                    <a:pt x="143" y="2107"/>
                    <a:pt x="190" y="2107"/>
                  </a:cubicBezTo>
                  <a:cubicBezTo>
                    <a:pt x="221" y="2091"/>
                    <a:pt x="253" y="2060"/>
                    <a:pt x="253" y="2028"/>
                  </a:cubicBezTo>
                  <a:lnTo>
                    <a:pt x="253" y="1682"/>
                  </a:lnTo>
                  <a:lnTo>
                    <a:pt x="237" y="1335"/>
                  </a:lnTo>
                  <a:cubicBezTo>
                    <a:pt x="221" y="1193"/>
                    <a:pt x="221" y="1051"/>
                    <a:pt x="206" y="910"/>
                  </a:cubicBezTo>
                  <a:cubicBezTo>
                    <a:pt x="206" y="768"/>
                    <a:pt x="190" y="610"/>
                    <a:pt x="174" y="469"/>
                  </a:cubicBezTo>
                  <a:cubicBezTo>
                    <a:pt x="158" y="390"/>
                    <a:pt x="158" y="311"/>
                    <a:pt x="158" y="232"/>
                  </a:cubicBezTo>
                  <a:lnTo>
                    <a:pt x="158" y="122"/>
                  </a:lnTo>
                  <a:lnTo>
                    <a:pt x="158" y="59"/>
                  </a:lnTo>
                  <a:cubicBezTo>
                    <a:pt x="158" y="43"/>
                    <a:pt x="158" y="28"/>
                    <a:pt x="143" y="12"/>
                  </a:cubicBezTo>
                  <a:cubicBezTo>
                    <a:pt x="135" y="4"/>
                    <a:pt x="123" y="0"/>
                    <a:pt x="11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8" name="Google Shape;6528;p120"/>
            <p:cNvSpPr/>
            <p:nvPr/>
          </p:nvSpPr>
          <p:spPr>
            <a:xfrm>
              <a:off x="4852916" y="3954354"/>
              <a:ext cx="13445" cy="106408"/>
            </a:xfrm>
            <a:custGeom>
              <a:avLst/>
              <a:gdLst/>
              <a:ahLst/>
              <a:cxnLst/>
              <a:rect l="l" t="t" r="r" b="b"/>
              <a:pathLst>
                <a:path w="222" h="1757" extrusionOk="0">
                  <a:moveTo>
                    <a:pt x="111" y="1"/>
                  </a:moveTo>
                  <a:cubicBezTo>
                    <a:pt x="79" y="1"/>
                    <a:pt x="48" y="48"/>
                    <a:pt x="48" y="80"/>
                  </a:cubicBezTo>
                  <a:cubicBezTo>
                    <a:pt x="32" y="111"/>
                    <a:pt x="32" y="143"/>
                    <a:pt x="32" y="174"/>
                  </a:cubicBezTo>
                  <a:cubicBezTo>
                    <a:pt x="16" y="237"/>
                    <a:pt x="16" y="300"/>
                    <a:pt x="16" y="347"/>
                  </a:cubicBezTo>
                  <a:cubicBezTo>
                    <a:pt x="16" y="473"/>
                    <a:pt x="1" y="584"/>
                    <a:pt x="1" y="725"/>
                  </a:cubicBezTo>
                  <a:cubicBezTo>
                    <a:pt x="1" y="883"/>
                    <a:pt x="16" y="1040"/>
                    <a:pt x="16" y="1182"/>
                  </a:cubicBezTo>
                  <a:cubicBezTo>
                    <a:pt x="16" y="1261"/>
                    <a:pt x="16" y="1324"/>
                    <a:pt x="16" y="1419"/>
                  </a:cubicBezTo>
                  <a:cubicBezTo>
                    <a:pt x="16" y="1497"/>
                    <a:pt x="32" y="1592"/>
                    <a:pt x="32" y="1686"/>
                  </a:cubicBezTo>
                  <a:cubicBezTo>
                    <a:pt x="32" y="1702"/>
                    <a:pt x="48" y="1734"/>
                    <a:pt x="79" y="1749"/>
                  </a:cubicBezTo>
                  <a:cubicBezTo>
                    <a:pt x="90" y="1749"/>
                    <a:pt x="107" y="1756"/>
                    <a:pt x="123" y="1756"/>
                  </a:cubicBezTo>
                  <a:cubicBezTo>
                    <a:pt x="130" y="1756"/>
                    <a:pt x="137" y="1755"/>
                    <a:pt x="142" y="1749"/>
                  </a:cubicBezTo>
                  <a:cubicBezTo>
                    <a:pt x="190" y="1749"/>
                    <a:pt x="221" y="1718"/>
                    <a:pt x="221" y="1671"/>
                  </a:cubicBezTo>
                  <a:cubicBezTo>
                    <a:pt x="221" y="1608"/>
                    <a:pt x="221" y="1529"/>
                    <a:pt x="205" y="1466"/>
                  </a:cubicBezTo>
                  <a:cubicBezTo>
                    <a:pt x="205" y="1419"/>
                    <a:pt x="205" y="1355"/>
                    <a:pt x="205" y="1292"/>
                  </a:cubicBezTo>
                  <a:lnTo>
                    <a:pt x="190" y="930"/>
                  </a:lnTo>
                  <a:cubicBezTo>
                    <a:pt x="174" y="773"/>
                    <a:pt x="158" y="615"/>
                    <a:pt x="158" y="473"/>
                  </a:cubicBezTo>
                  <a:lnTo>
                    <a:pt x="158" y="253"/>
                  </a:lnTo>
                  <a:lnTo>
                    <a:pt x="158" y="127"/>
                  </a:lnTo>
                  <a:lnTo>
                    <a:pt x="158" y="64"/>
                  </a:lnTo>
                  <a:cubicBezTo>
                    <a:pt x="174" y="64"/>
                    <a:pt x="174" y="48"/>
                    <a:pt x="158" y="32"/>
                  </a:cubicBezTo>
                  <a:cubicBezTo>
                    <a:pt x="158" y="32"/>
                    <a:pt x="158" y="32"/>
                    <a:pt x="158" y="17"/>
                  </a:cubicBezTo>
                  <a:cubicBezTo>
                    <a:pt x="142" y="17"/>
                    <a:pt x="127" y="1"/>
                    <a:pt x="11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9" name="Google Shape;6529;p120"/>
            <p:cNvSpPr/>
            <p:nvPr/>
          </p:nvSpPr>
          <p:spPr>
            <a:xfrm>
              <a:off x="5047507" y="3948903"/>
              <a:ext cx="10598" cy="123002"/>
            </a:xfrm>
            <a:custGeom>
              <a:avLst/>
              <a:gdLst/>
              <a:ahLst/>
              <a:cxnLst/>
              <a:rect l="l" t="t" r="r" b="b"/>
              <a:pathLst>
                <a:path w="175" h="2031" extrusionOk="0">
                  <a:moveTo>
                    <a:pt x="117" y="0"/>
                  </a:moveTo>
                  <a:cubicBezTo>
                    <a:pt x="111" y="0"/>
                    <a:pt x="103" y="4"/>
                    <a:pt x="95" y="12"/>
                  </a:cubicBezTo>
                  <a:cubicBezTo>
                    <a:pt x="95" y="12"/>
                    <a:pt x="80" y="12"/>
                    <a:pt x="80" y="28"/>
                  </a:cubicBezTo>
                  <a:cubicBezTo>
                    <a:pt x="80" y="28"/>
                    <a:pt x="64" y="44"/>
                    <a:pt x="64" y="59"/>
                  </a:cubicBezTo>
                  <a:cubicBezTo>
                    <a:pt x="48" y="75"/>
                    <a:pt x="64" y="91"/>
                    <a:pt x="48" y="138"/>
                  </a:cubicBezTo>
                  <a:cubicBezTo>
                    <a:pt x="32" y="185"/>
                    <a:pt x="32" y="233"/>
                    <a:pt x="32" y="280"/>
                  </a:cubicBezTo>
                  <a:cubicBezTo>
                    <a:pt x="32" y="422"/>
                    <a:pt x="32" y="548"/>
                    <a:pt x="17" y="689"/>
                  </a:cubicBezTo>
                  <a:cubicBezTo>
                    <a:pt x="1" y="831"/>
                    <a:pt x="1" y="973"/>
                    <a:pt x="1" y="1115"/>
                  </a:cubicBezTo>
                  <a:lnTo>
                    <a:pt x="1" y="1524"/>
                  </a:lnTo>
                  <a:cubicBezTo>
                    <a:pt x="1" y="1556"/>
                    <a:pt x="1" y="1572"/>
                    <a:pt x="1" y="1603"/>
                  </a:cubicBezTo>
                  <a:lnTo>
                    <a:pt x="1" y="1713"/>
                  </a:lnTo>
                  <a:lnTo>
                    <a:pt x="1" y="1934"/>
                  </a:lnTo>
                  <a:cubicBezTo>
                    <a:pt x="1" y="1950"/>
                    <a:pt x="1" y="1965"/>
                    <a:pt x="1" y="1981"/>
                  </a:cubicBezTo>
                  <a:lnTo>
                    <a:pt x="17" y="1997"/>
                  </a:lnTo>
                  <a:cubicBezTo>
                    <a:pt x="34" y="2020"/>
                    <a:pt x="58" y="2030"/>
                    <a:pt x="82" y="2030"/>
                  </a:cubicBezTo>
                  <a:cubicBezTo>
                    <a:pt x="123" y="2030"/>
                    <a:pt x="164" y="1999"/>
                    <a:pt x="174" y="1950"/>
                  </a:cubicBezTo>
                  <a:lnTo>
                    <a:pt x="174" y="1650"/>
                  </a:lnTo>
                  <a:lnTo>
                    <a:pt x="174" y="1241"/>
                  </a:lnTo>
                  <a:lnTo>
                    <a:pt x="158" y="815"/>
                  </a:lnTo>
                  <a:lnTo>
                    <a:pt x="158" y="406"/>
                  </a:lnTo>
                  <a:lnTo>
                    <a:pt x="158" y="201"/>
                  </a:lnTo>
                  <a:lnTo>
                    <a:pt x="158" y="107"/>
                  </a:lnTo>
                  <a:lnTo>
                    <a:pt x="158" y="44"/>
                  </a:lnTo>
                  <a:cubicBezTo>
                    <a:pt x="158" y="28"/>
                    <a:pt x="143" y="12"/>
                    <a:pt x="127" y="12"/>
                  </a:cubicBezTo>
                  <a:cubicBezTo>
                    <a:pt x="127" y="4"/>
                    <a:pt x="123" y="0"/>
                    <a:pt x="11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0" name="Google Shape;6530;p120"/>
            <p:cNvSpPr/>
            <p:nvPr/>
          </p:nvSpPr>
          <p:spPr>
            <a:xfrm>
              <a:off x="5216359" y="3943634"/>
              <a:ext cx="16291" cy="111919"/>
            </a:xfrm>
            <a:custGeom>
              <a:avLst/>
              <a:gdLst/>
              <a:ahLst/>
              <a:cxnLst/>
              <a:rect l="l" t="t" r="r" b="b"/>
              <a:pathLst>
                <a:path w="269" h="1848" extrusionOk="0">
                  <a:moveTo>
                    <a:pt x="62" y="1"/>
                  </a:moveTo>
                  <a:cubicBezTo>
                    <a:pt x="44" y="1"/>
                    <a:pt x="25" y="12"/>
                    <a:pt x="17" y="36"/>
                  </a:cubicBezTo>
                  <a:cubicBezTo>
                    <a:pt x="1" y="99"/>
                    <a:pt x="1" y="162"/>
                    <a:pt x="1" y="225"/>
                  </a:cubicBezTo>
                  <a:lnTo>
                    <a:pt x="1" y="446"/>
                  </a:lnTo>
                  <a:cubicBezTo>
                    <a:pt x="1" y="587"/>
                    <a:pt x="1" y="745"/>
                    <a:pt x="17" y="887"/>
                  </a:cubicBezTo>
                  <a:cubicBezTo>
                    <a:pt x="17" y="1028"/>
                    <a:pt x="17" y="1154"/>
                    <a:pt x="32" y="1312"/>
                  </a:cubicBezTo>
                  <a:cubicBezTo>
                    <a:pt x="32" y="1375"/>
                    <a:pt x="48" y="1469"/>
                    <a:pt x="48" y="1548"/>
                  </a:cubicBezTo>
                  <a:cubicBezTo>
                    <a:pt x="48" y="1611"/>
                    <a:pt x="80" y="1690"/>
                    <a:pt x="80" y="1769"/>
                  </a:cubicBezTo>
                  <a:cubicBezTo>
                    <a:pt x="80" y="1816"/>
                    <a:pt x="127" y="1848"/>
                    <a:pt x="190" y="1848"/>
                  </a:cubicBezTo>
                  <a:cubicBezTo>
                    <a:pt x="206" y="1832"/>
                    <a:pt x="237" y="1816"/>
                    <a:pt x="253" y="1800"/>
                  </a:cubicBezTo>
                  <a:cubicBezTo>
                    <a:pt x="253" y="1785"/>
                    <a:pt x="269" y="1769"/>
                    <a:pt x="269" y="1753"/>
                  </a:cubicBezTo>
                  <a:lnTo>
                    <a:pt x="269" y="1722"/>
                  </a:lnTo>
                  <a:cubicBezTo>
                    <a:pt x="253" y="1643"/>
                    <a:pt x="253" y="1548"/>
                    <a:pt x="253" y="1485"/>
                  </a:cubicBezTo>
                  <a:cubicBezTo>
                    <a:pt x="237" y="1406"/>
                    <a:pt x="221" y="1343"/>
                    <a:pt x="221" y="1265"/>
                  </a:cubicBezTo>
                  <a:cubicBezTo>
                    <a:pt x="221" y="1139"/>
                    <a:pt x="206" y="997"/>
                    <a:pt x="190" y="855"/>
                  </a:cubicBezTo>
                  <a:cubicBezTo>
                    <a:pt x="174" y="698"/>
                    <a:pt x="158" y="556"/>
                    <a:pt x="143" y="398"/>
                  </a:cubicBezTo>
                  <a:lnTo>
                    <a:pt x="127" y="209"/>
                  </a:lnTo>
                  <a:lnTo>
                    <a:pt x="111" y="99"/>
                  </a:lnTo>
                  <a:cubicBezTo>
                    <a:pt x="95" y="83"/>
                    <a:pt x="95" y="52"/>
                    <a:pt x="95" y="36"/>
                  </a:cubicBezTo>
                  <a:cubicBezTo>
                    <a:pt x="95" y="12"/>
                    <a:pt x="80" y="1"/>
                    <a:pt x="6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1" name="Google Shape;6531;p120"/>
            <p:cNvSpPr/>
            <p:nvPr/>
          </p:nvSpPr>
          <p:spPr>
            <a:xfrm>
              <a:off x="5363286" y="3932430"/>
              <a:ext cx="12476" cy="120156"/>
            </a:xfrm>
            <a:custGeom>
              <a:avLst/>
              <a:gdLst/>
              <a:ahLst/>
              <a:cxnLst/>
              <a:rect l="l" t="t" r="r" b="b"/>
              <a:pathLst>
                <a:path w="206" h="1984" extrusionOk="0">
                  <a:moveTo>
                    <a:pt x="64" y="1"/>
                  </a:moveTo>
                  <a:cubicBezTo>
                    <a:pt x="32" y="1"/>
                    <a:pt x="16" y="32"/>
                    <a:pt x="32" y="64"/>
                  </a:cubicBezTo>
                  <a:cubicBezTo>
                    <a:pt x="16" y="205"/>
                    <a:pt x="16" y="363"/>
                    <a:pt x="16" y="505"/>
                  </a:cubicBezTo>
                  <a:lnTo>
                    <a:pt x="1" y="631"/>
                  </a:lnTo>
                  <a:lnTo>
                    <a:pt x="1" y="993"/>
                  </a:lnTo>
                  <a:cubicBezTo>
                    <a:pt x="1" y="1135"/>
                    <a:pt x="16" y="1292"/>
                    <a:pt x="16" y="1450"/>
                  </a:cubicBezTo>
                  <a:lnTo>
                    <a:pt x="16" y="1654"/>
                  </a:lnTo>
                  <a:cubicBezTo>
                    <a:pt x="16" y="1749"/>
                    <a:pt x="16" y="1828"/>
                    <a:pt x="32" y="1907"/>
                  </a:cubicBezTo>
                  <a:cubicBezTo>
                    <a:pt x="40" y="1960"/>
                    <a:pt x="76" y="1983"/>
                    <a:pt x="114" y="1983"/>
                  </a:cubicBezTo>
                  <a:cubicBezTo>
                    <a:pt x="155" y="1983"/>
                    <a:pt x="197" y="1956"/>
                    <a:pt x="205" y="1907"/>
                  </a:cubicBezTo>
                  <a:cubicBezTo>
                    <a:pt x="205" y="1828"/>
                    <a:pt x="205" y="1765"/>
                    <a:pt x="205" y="1686"/>
                  </a:cubicBezTo>
                  <a:cubicBezTo>
                    <a:pt x="190" y="1639"/>
                    <a:pt x="190" y="1591"/>
                    <a:pt x="190" y="1528"/>
                  </a:cubicBezTo>
                  <a:cubicBezTo>
                    <a:pt x="174" y="1339"/>
                    <a:pt x="174" y="1135"/>
                    <a:pt x="158" y="946"/>
                  </a:cubicBezTo>
                  <a:cubicBezTo>
                    <a:pt x="142" y="788"/>
                    <a:pt x="127" y="631"/>
                    <a:pt x="127" y="473"/>
                  </a:cubicBezTo>
                  <a:lnTo>
                    <a:pt x="127" y="253"/>
                  </a:lnTo>
                  <a:lnTo>
                    <a:pt x="127" y="142"/>
                  </a:lnTo>
                  <a:lnTo>
                    <a:pt x="127" y="79"/>
                  </a:lnTo>
                  <a:cubicBezTo>
                    <a:pt x="127" y="64"/>
                    <a:pt x="127" y="64"/>
                    <a:pt x="127" y="64"/>
                  </a:cubicBezTo>
                  <a:cubicBezTo>
                    <a:pt x="127" y="48"/>
                    <a:pt x="127" y="32"/>
                    <a:pt x="127" y="32"/>
                  </a:cubicBezTo>
                  <a:cubicBezTo>
                    <a:pt x="111" y="1"/>
                    <a:pt x="95" y="1"/>
                    <a:pt x="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2" name="Google Shape;6532;p120"/>
            <p:cNvSpPr/>
            <p:nvPr/>
          </p:nvSpPr>
          <p:spPr>
            <a:xfrm>
              <a:off x="5523538" y="3925283"/>
              <a:ext cx="14414" cy="128877"/>
            </a:xfrm>
            <a:custGeom>
              <a:avLst/>
              <a:gdLst/>
              <a:ahLst/>
              <a:cxnLst/>
              <a:rect l="l" t="t" r="r" b="b"/>
              <a:pathLst>
                <a:path w="238" h="2128" extrusionOk="0">
                  <a:moveTo>
                    <a:pt x="80" y="0"/>
                  </a:moveTo>
                  <a:cubicBezTo>
                    <a:pt x="64" y="0"/>
                    <a:pt x="48" y="8"/>
                    <a:pt x="48" y="24"/>
                  </a:cubicBezTo>
                  <a:lnTo>
                    <a:pt x="48" y="40"/>
                  </a:lnTo>
                  <a:cubicBezTo>
                    <a:pt x="48" y="56"/>
                    <a:pt x="32" y="87"/>
                    <a:pt x="32" y="103"/>
                  </a:cubicBezTo>
                  <a:lnTo>
                    <a:pt x="32" y="197"/>
                  </a:lnTo>
                  <a:lnTo>
                    <a:pt x="32" y="371"/>
                  </a:lnTo>
                  <a:cubicBezTo>
                    <a:pt x="32" y="418"/>
                    <a:pt x="32" y="465"/>
                    <a:pt x="1" y="512"/>
                  </a:cubicBezTo>
                  <a:lnTo>
                    <a:pt x="1" y="780"/>
                  </a:lnTo>
                  <a:lnTo>
                    <a:pt x="1" y="1190"/>
                  </a:lnTo>
                  <a:lnTo>
                    <a:pt x="1" y="1599"/>
                  </a:lnTo>
                  <a:cubicBezTo>
                    <a:pt x="1" y="1662"/>
                    <a:pt x="1" y="1725"/>
                    <a:pt x="1" y="1804"/>
                  </a:cubicBezTo>
                  <a:cubicBezTo>
                    <a:pt x="17" y="1883"/>
                    <a:pt x="17" y="1962"/>
                    <a:pt x="32" y="2040"/>
                  </a:cubicBezTo>
                  <a:cubicBezTo>
                    <a:pt x="32" y="2099"/>
                    <a:pt x="77" y="2127"/>
                    <a:pt x="124" y="2127"/>
                  </a:cubicBezTo>
                  <a:cubicBezTo>
                    <a:pt x="176" y="2127"/>
                    <a:pt x="230" y="2091"/>
                    <a:pt x="221" y="2025"/>
                  </a:cubicBezTo>
                  <a:cubicBezTo>
                    <a:pt x="237" y="1962"/>
                    <a:pt x="237" y="1899"/>
                    <a:pt x="221" y="1851"/>
                  </a:cubicBezTo>
                  <a:lnTo>
                    <a:pt x="221" y="1678"/>
                  </a:lnTo>
                  <a:cubicBezTo>
                    <a:pt x="221" y="1552"/>
                    <a:pt x="206" y="1457"/>
                    <a:pt x="190" y="1316"/>
                  </a:cubicBezTo>
                  <a:cubicBezTo>
                    <a:pt x="190" y="1174"/>
                    <a:pt x="174" y="1032"/>
                    <a:pt x="158" y="906"/>
                  </a:cubicBezTo>
                  <a:cubicBezTo>
                    <a:pt x="143" y="780"/>
                    <a:pt x="127" y="654"/>
                    <a:pt x="127" y="512"/>
                  </a:cubicBezTo>
                  <a:cubicBezTo>
                    <a:pt x="127" y="512"/>
                    <a:pt x="127" y="497"/>
                    <a:pt x="127" y="497"/>
                  </a:cubicBezTo>
                  <a:lnTo>
                    <a:pt x="127" y="402"/>
                  </a:lnTo>
                  <a:lnTo>
                    <a:pt x="127" y="339"/>
                  </a:lnTo>
                  <a:cubicBezTo>
                    <a:pt x="127" y="339"/>
                    <a:pt x="127" y="323"/>
                    <a:pt x="127" y="308"/>
                  </a:cubicBezTo>
                  <a:cubicBezTo>
                    <a:pt x="127" y="300"/>
                    <a:pt x="127" y="296"/>
                    <a:pt x="127" y="292"/>
                  </a:cubicBezTo>
                  <a:cubicBezTo>
                    <a:pt x="111" y="245"/>
                    <a:pt x="111" y="182"/>
                    <a:pt x="111" y="134"/>
                  </a:cubicBezTo>
                  <a:cubicBezTo>
                    <a:pt x="111" y="103"/>
                    <a:pt x="111" y="87"/>
                    <a:pt x="111" y="56"/>
                  </a:cubicBezTo>
                  <a:lnTo>
                    <a:pt x="111" y="24"/>
                  </a:lnTo>
                  <a:cubicBezTo>
                    <a:pt x="111" y="8"/>
                    <a:pt x="95" y="0"/>
                    <a:pt x="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3" name="Google Shape;6533;p120"/>
            <p:cNvSpPr/>
            <p:nvPr/>
          </p:nvSpPr>
          <p:spPr>
            <a:xfrm>
              <a:off x="5672403" y="3940061"/>
              <a:ext cx="13384" cy="106893"/>
            </a:xfrm>
            <a:custGeom>
              <a:avLst/>
              <a:gdLst/>
              <a:ahLst/>
              <a:cxnLst/>
              <a:rect l="l" t="t" r="r" b="b"/>
              <a:pathLst>
                <a:path w="221" h="1765" extrusionOk="0">
                  <a:moveTo>
                    <a:pt x="63" y="1"/>
                  </a:moveTo>
                  <a:cubicBezTo>
                    <a:pt x="16" y="16"/>
                    <a:pt x="0" y="48"/>
                    <a:pt x="0" y="79"/>
                  </a:cubicBezTo>
                  <a:cubicBezTo>
                    <a:pt x="0" y="95"/>
                    <a:pt x="16" y="95"/>
                    <a:pt x="16" y="111"/>
                  </a:cubicBezTo>
                  <a:lnTo>
                    <a:pt x="16" y="158"/>
                  </a:lnTo>
                  <a:cubicBezTo>
                    <a:pt x="32" y="284"/>
                    <a:pt x="32" y="410"/>
                    <a:pt x="47" y="552"/>
                  </a:cubicBezTo>
                  <a:cubicBezTo>
                    <a:pt x="63" y="678"/>
                    <a:pt x="79" y="804"/>
                    <a:pt x="79" y="946"/>
                  </a:cubicBezTo>
                  <a:cubicBezTo>
                    <a:pt x="79" y="1072"/>
                    <a:pt x="95" y="1213"/>
                    <a:pt x="95" y="1355"/>
                  </a:cubicBezTo>
                  <a:lnTo>
                    <a:pt x="95" y="1544"/>
                  </a:lnTo>
                  <a:lnTo>
                    <a:pt x="95" y="1655"/>
                  </a:lnTo>
                  <a:lnTo>
                    <a:pt x="95" y="1670"/>
                  </a:lnTo>
                  <a:cubicBezTo>
                    <a:pt x="95" y="1686"/>
                    <a:pt x="95" y="1702"/>
                    <a:pt x="95" y="1718"/>
                  </a:cubicBezTo>
                  <a:cubicBezTo>
                    <a:pt x="95" y="1733"/>
                    <a:pt x="110" y="1765"/>
                    <a:pt x="142" y="1765"/>
                  </a:cubicBezTo>
                  <a:cubicBezTo>
                    <a:pt x="173" y="1765"/>
                    <a:pt x="189" y="1749"/>
                    <a:pt x="189" y="1733"/>
                  </a:cubicBezTo>
                  <a:lnTo>
                    <a:pt x="189" y="1718"/>
                  </a:lnTo>
                  <a:lnTo>
                    <a:pt x="189" y="1686"/>
                  </a:lnTo>
                  <a:cubicBezTo>
                    <a:pt x="205" y="1639"/>
                    <a:pt x="205" y="1591"/>
                    <a:pt x="189" y="1544"/>
                  </a:cubicBezTo>
                  <a:lnTo>
                    <a:pt x="189" y="1481"/>
                  </a:lnTo>
                  <a:lnTo>
                    <a:pt x="189" y="1276"/>
                  </a:lnTo>
                  <a:cubicBezTo>
                    <a:pt x="205" y="1135"/>
                    <a:pt x="221" y="977"/>
                    <a:pt x="205" y="851"/>
                  </a:cubicBezTo>
                  <a:cubicBezTo>
                    <a:pt x="205" y="725"/>
                    <a:pt x="189" y="599"/>
                    <a:pt x="189" y="473"/>
                  </a:cubicBezTo>
                  <a:cubicBezTo>
                    <a:pt x="189" y="410"/>
                    <a:pt x="173" y="331"/>
                    <a:pt x="173" y="268"/>
                  </a:cubicBezTo>
                  <a:cubicBezTo>
                    <a:pt x="173" y="205"/>
                    <a:pt x="173" y="142"/>
                    <a:pt x="158" y="79"/>
                  </a:cubicBezTo>
                  <a:cubicBezTo>
                    <a:pt x="158" y="48"/>
                    <a:pt x="142" y="32"/>
                    <a:pt x="126" y="16"/>
                  </a:cubicBezTo>
                  <a:cubicBezTo>
                    <a:pt x="110" y="16"/>
                    <a:pt x="79" y="1"/>
                    <a:pt x="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34" name="Google Shape;6534;p120"/>
          <p:cNvGrpSpPr/>
          <p:nvPr/>
        </p:nvGrpSpPr>
        <p:grpSpPr>
          <a:xfrm>
            <a:off x="4808749" y="4221743"/>
            <a:ext cx="1596973" cy="244006"/>
            <a:chOff x="4211850" y="4221743"/>
            <a:chExt cx="1596973" cy="244006"/>
          </a:xfrm>
        </p:grpSpPr>
        <p:sp>
          <p:nvSpPr>
            <p:cNvPr id="6535" name="Google Shape;6535;p120"/>
            <p:cNvSpPr/>
            <p:nvPr/>
          </p:nvSpPr>
          <p:spPr>
            <a:xfrm>
              <a:off x="4232866" y="4250329"/>
              <a:ext cx="1445263" cy="202097"/>
            </a:xfrm>
            <a:custGeom>
              <a:avLst/>
              <a:gdLst/>
              <a:ahLst/>
              <a:cxnLst/>
              <a:rect l="l" t="t" r="r" b="b"/>
              <a:pathLst>
                <a:path w="23864" h="3337" extrusionOk="0">
                  <a:moveTo>
                    <a:pt x="23328" y="1"/>
                  </a:moveTo>
                  <a:cubicBezTo>
                    <a:pt x="23312" y="1"/>
                    <a:pt x="23297" y="5"/>
                    <a:pt x="23281" y="13"/>
                  </a:cubicBezTo>
                  <a:lnTo>
                    <a:pt x="19721" y="13"/>
                  </a:lnTo>
                  <a:lnTo>
                    <a:pt x="19312" y="28"/>
                  </a:lnTo>
                  <a:lnTo>
                    <a:pt x="19028" y="44"/>
                  </a:lnTo>
                  <a:lnTo>
                    <a:pt x="18713" y="44"/>
                  </a:lnTo>
                  <a:cubicBezTo>
                    <a:pt x="18398" y="44"/>
                    <a:pt x="18067" y="60"/>
                    <a:pt x="17752" y="60"/>
                  </a:cubicBezTo>
                  <a:lnTo>
                    <a:pt x="14948" y="60"/>
                  </a:lnTo>
                  <a:cubicBezTo>
                    <a:pt x="14523" y="60"/>
                    <a:pt x="14066" y="76"/>
                    <a:pt x="13578" y="107"/>
                  </a:cubicBezTo>
                  <a:lnTo>
                    <a:pt x="12444" y="154"/>
                  </a:lnTo>
                  <a:lnTo>
                    <a:pt x="11829" y="186"/>
                  </a:lnTo>
                  <a:lnTo>
                    <a:pt x="11325" y="202"/>
                  </a:lnTo>
                  <a:lnTo>
                    <a:pt x="11089" y="202"/>
                  </a:lnTo>
                  <a:lnTo>
                    <a:pt x="10585" y="217"/>
                  </a:lnTo>
                  <a:lnTo>
                    <a:pt x="9703" y="249"/>
                  </a:lnTo>
                  <a:lnTo>
                    <a:pt x="9262" y="265"/>
                  </a:lnTo>
                  <a:lnTo>
                    <a:pt x="8994" y="280"/>
                  </a:lnTo>
                  <a:lnTo>
                    <a:pt x="8537" y="296"/>
                  </a:lnTo>
                  <a:lnTo>
                    <a:pt x="8222" y="296"/>
                  </a:lnTo>
                  <a:cubicBezTo>
                    <a:pt x="8018" y="296"/>
                    <a:pt x="7813" y="296"/>
                    <a:pt x="7592" y="312"/>
                  </a:cubicBezTo>
                  <a:cubicBezTo>
                    <a:pt x="7356" y="328"/>
                    <a:pt x="7104" y="328"/>
                    <a:pt x="6868" y="328"/>
                  </a:cubicBezTo>
                  <a:lnTo>
                    <a:pt x="2898" y="328"/>
                  </a:lnTo>
                  <a:lnTo>
                    <a:pt x="2473" y="296"/>
                  </a:lnTo>
                  <a:cubicBezTo>
                    <a:pt x="2253" y="280"/>
                    <a:pt x="2032" y="280"/>
                    <a:pt x="1796" y="265"/>
                  </a:cubicBezTo>
                  <a:cubicBezTo>
                    <a:pt x="1559" y="249"/>
                    <a:pt x="1370" y="249"/>
                    <a:pt x="1197" y="249"/>
                  </a:cubicBezTo>
                  <a:cubicBezTo>
                    <a:pt x="1055" y="249"/>
                    <a:pt x="914" y="249"/>
                    <a:pt x="772" y="265"/>
                  </a:cubicBezTo>
                  <a:cubicBezTo>
                    <a:pt x="740" y="280"/>
                    <a:pt x="709" y="280"/>
                    <a:pt x="677" y="296"/>
                  </a:cubicBezTo>
                  <a:lnTo>
                    <a:pt x="410" y="296"/>
                  </a:lnTo>
                  <a:cubicBezTo>
                    <a:pt x="347" y="296"/>
                    <a:pt x="268" y="312"/>
                    <a:pt x="205" y="343"/>
                  </a:cubicBezTo>
                  <a:cubicBezTo>
                    <a:pt x="189" y="359"/>
                    <a:pt x="189" y="391"/>
                    <a:pt x="189" y="406"/>
                  </a:cubicBezTo>
                  <a:cubicBezTo>
                    <a:pt x="189" y="422"/>
                    <a:pt x="189" y="438"/>
                    <a:pt x="189" y="454"/>
                  </a:cubicBezTo>
                  <a:cubicBezTo>
                    <a:pt x="221" y="485"/>
                    <a:pt x="236" y="501"/>
                    <a:pt x="268" y="517"/>
                  </a:cubicBezTo>
                  <a:lnTo>
                    <a:pt x="299" y="517"/>
                  </a:lnTo>
                  <a:lnTo>
                    <a:pt x="268" y="548"/>
                  </a:lnTo>
                  <a:cubicBezTo>
                    <a:pt x="236" y="595"/>
                    <a:pt x="205" y="627"/>
                    <a:pt x="189" y="674"/>
                  </a:cubicBezTo>
                  <a:cubicBezTo>
                    <a:pt x="173" y="706"/>
                    <a:pt x="158" y="737"/>
                    <a:pt x="142" y="769"/>
                  </a:cubicBezTo>
                  <a:lnTo>
                    <a:pt x="142" y="784"/>
                  </a:lnTo>
                  <a:cubicBezTo>
                    <a:pt x="126" y="816"/>
                    <a:pt x="110" y="863"/>
                    <a:pt x="95" y="895"/>
                  </a:cubicBezTo>
                  <a:cubicBezTo>
                    <a:pt x="63" y="973"/>
                    <a:pt x="47" y="1052"/>
                    <a:pt x="32" y="1115"/>
                  </a:cubicBezTo>
                  <a:cubicBezTo>
                    <a:pt x="0" y="1273"/>
                    <a:pt x="0" y="1430"/>
                    <a:pt x="0" y="1572"/>
                  </a:cubicBezTo>
                  <a:cubicBezTo>
                    <a:pt x="0" y="1635"/>
                    <a:pt x="0" y="1698"/>
                    <a:pt x="0" y="1808"/>
                  </a:cubicBezTo>
                  <a:cubicBezTo>
                    <a:pt x="16" y="1919"/>
                    <a:pt x="16" y="2029"/>
                    <a:pt x="32" y="2155"/>
                  </a:cubicBezTo>
                  <a:cubicBezTo>
                    <a:pt x="47" y="2234"/>
                    <a:pt x="47" y="2297"/>
                    <a:pt x="63" y="2375"/>
                  </a:cubicBezTo>
                  <a:lnTo>
                    <a:pt x="63" y="2407"/>
                  </a:lnTo>
                  <a:cubicBezTo>
                    <a:pt x="79" y="2438"/>
                    <a:pt x="79" y="2486"/>
                    <a:pt x="79" y="2533"/>
                  </a:cubicBezTo>
                  <a:cubicBezTo>
                    <a:pt x="95" y="2580"/>
                    <a:pt x="110" y="2627"/>
                    <a:pt x="126" y="2675"/>
                  </a:cubicBezTo>
                  <a:lnTo>
                    <a:pt x="126" y="2690"/>
                  </a:lnTo>
                  <a:cubicBezTo>
                    <a:pt x="142" y="2738"/>
                    <a:pt x="173" y="2785"/>
                    <a:pt x="205" y="2816"/>
                  </a:cubicBezTo>
                  <a:cubicBezTo>
                    <a:pt x="236" y="2864"/>
                    <a:pt x="268" y="2911"/>
                    <a:pt x="315" y="2942"/>
                  </a:cubicBezTo>
                  <a:cubicBezTo>
                    <a:pt x="362" y="2974"/>
                    <a:pt x="394" y="2990"/>
                    <a:pt x="425" y="3005"/>
                  </a:cubicBezTo>
                  <a:lnTo>
                    <a:pt x="457" y="3005"/>
                  </a:lnTo>
                  <a:cubicBezTo>
                    <a:pt x="488" y="3021"/>
                    <a:pt x="520" y="3037"/>
                    <a:pt x="551" y="3037"/>
                  </a:cubicBezTo>
                  <a:cubicBezTo>
                    <a:pt x="646" y="3053"/>
                    <a:pt x="740" y="3068"/>
                    <a:pt x="851" y="3068"/>
                  </a:cubicBezTo>
                  <a:cubicBezTo>
                    <a:pt x="929" y="3084"/>
                    <a:pt x="1008" y="3084"/>
                    <a:pt x="1087" y="3084"/>
                  </a:cubicBezTo>
                  <a:lnTo>
                    <a:pt x="1481" y="3084"/>
                  </a:lnTo>
                  <a:lnTo>
                    <a:pt x="1906" y="3116"/>
                  </a:lnTo>
                  <a:lnTo>
                    <a:pt x="2158" y="3131"/>
                  </a:lnTo>
                  <a:lnTo>
                    <a:pt x="2426" y="3147"/>
                  </a:lnTo>
                  <a:lnTo>
                    <a:pt x="2914" y="3194"/>
                  </a:lnTo>
                  <a:lnTo>
                    <a:pt x="3024" y="3194"/>
                  </a:lnTo>
                  <a:cubicBezTo>
                    <a:pt x="3166" y="3210"/>
                    <a:pt x="3292" y="3226"/>
                    <a:pt x="3418" y="3226"/>
                  </a:cubicBezTo>
                  <a:cubicBezTo>
                    <a:pt x="3686" y="3257"/>
                    <a:pt x="3954" y="3289"/>
                    <a:pt x="4221" y="3289"/>
                  </a:cubicBezTo>
                  <a:cubicBezTo>
                    <a:pt x="4663" y="3320"/>
                    <a:pt x="5056" y="3336"/>
                    <a:pt x="5371" y="3336"/>
                  </a:cubicBezTo>
                  <a:cubicBezTo>
                    <a:pt x="5686" y="3336"/>
                    <a:pt x="6017" y="3320"/>
                    <a:pt x="6316" y="3320"/>
                  </a:cubicBezTo>
                  <a:lnTo>
                    <a:pt x="8726" y="3320"/>
                  </a:lnTo>
                  <a:cubicBezTo>
                    <a:pt x="8994" y="3320"/>
                    <a:pt x="9278" y="3305"/>
                    <a:pt x="9561" y="3305"/>
                  </a:cubicBezTo>
                  <a:cubicBezTo>
                    <a:pt x="10002" y="3305"/>
                    <a:pt x="10506" y="3273"/>
                    <a:pt x="11058" y="3242"/>
                  </a:cubicBezTo>
                  <a:cubicBezTo>
                    <a:pt x="11483" y="3210"/>
                    <a:pt x="11940" y="3194"/>
                    <a:pt x="12460" y="3179"/>
                  </a:cubicBezTo>
                  <a:lnTo>
                    <a:pt x="13153" y="3147"/>
                  </a:lnTo>
                  <a:lnTo>
                    <a:pt x="13389" y="3131"/>
                  </a:lnTo>
                  <a:lnTo>
                    <a:pt x="13861" y="3100"/>
                  </a:lnTo>
                  <a:lnTo>
                    <a:pt x="14365" y="3084"/>
                  </a:lnTo>
                  <a:lnTo>
                    <a:pt x="14539" y="3084"/>
                  </a:lnTo>
                  <a:cubicBezTo>
                    <a:pt x="14775" y="3068"/>
                    <a:pt x="15011" y="3068"/>
                    <a:pt x="15232" y="3068"/>
                  </a:cubicBezTo>
                  <a:lnTo>
                    <a:pt x="15311" y="3068"/>
                  </a:lnTo>
                  <a:cubicBezTo>
                    <a:pt x="15704" y="3068"/>
                    <a:pt x="16114" y="3053"/>
                    <a:pt x="16523" y="3053"/>
                  </a:cubicBezTo>
                  <a:lnTo>
                    <a:pt x="17059" y="3037"/>
                  </a:lnTo>
                  <a:lnTo>
                    <a:pt x="17784" y="3037"/>
                  </a:lnTo>
                  <a:lnTo>
                    <a:pt x="18319" y="3021"/>
                  </a:lnTo>
                  <a:cubicBezTo>
                    <a:pt x="18587" y="3005"/>
                    <a:pt x="18839" y="2990"/>
                    <a:pt x="19107" y="2990"/>
                  </a:cubicBezTo>
                  <a:lnTo>
                    <a:pt x="22556" y="2990"/>
                  </a:lnTo>
                  <a:cubicBezTo>
                    <a:pt x="22714" y="2990"/>
                    <a:pt x="22887" y="2990"/>
                    <a:pt x="23045" y="2974"/>
                  </a:cubicBezTo>
                  <a:lnTo>
                    <a:pt x="23060" y="2974"/>
                  </a:lnTo>
                  <a:cubicBezTo>
                    <a:pt x="23081" y="2975"/>
                    <a:pt x="23102" y="2976"/>
                    <a:pt x="23123" y="2976"/>
                  </a:cubicBezTo>
                  <a:cubicBezTo>
                    <a:pt x="23307" y="2976"/>
                    <a:pt x="23489" y="2915"/>
                    <a:pt x="23659" y="2816"/>
                  </a:cubicBezTo>
                  <a:cubicBezTo>
                    <a:pt x="23706" y="2769"/>
                    <a:pt x="23753" y="2690"/>
                    <a:pt x="23769" y="2612"/>
                  </a:cubicBezTo>
                  <a:cubicBezTo>
                    <a:pt x="23785" y="2564"/>
                    <a:pt x="23801" y="2501"/>
                    <a:pt x="23801" y="2438"/>
                  </a:cubicBezTo>
                  <a:lnTo>
                    <a:pt x="23801" y="1982"/>
                  </a:lnTo>
                  <a:lnTo>
                    <a:pt x="23801" y="1698"/>
                  </a:lnTo>
                  <a:lnTo>
                    <a:pt x="23801" y="1651"/>
                  </a:lnTo>
                  <a:cubicBezTo>
                    <a:pt x="23801" y="1462"/>
                    <a:pt x="23801" y="1288"/>
                    <a:pt x="23816" y="1147"/>
                  </a:cubicBezTo>
                  <a:cubicBezTo>
                    <a:pt x="23816" y="1052"/>
                    <a:pt x="23832" y="973"/>
                    <a:pt x="23832" y="895"/>
                  </a:cubicBezTo>
                  <a:cubicBezTo>
                    <a:pt x="23848" y="816"/>
                    <a:pt x="23864" y="721"/>
                    <a:pt x="23864" y="643"/>
                  </a:cubicBezTo>
                  <a:lnTo>
                    <a:pt x="23864" y="580"/>
                  </a:lnTo>
                  <a:lnTo>
                    <a:pt x="23864" y="454"/>
                  </a:lnTo>
                  <a:lnTo>
                    <a:pt x="23864" y="391"/>
                  </a:lnTo>
                  <a:cubicBezTo>
                    <a:pt x="23864" y="359"/>
                    <a:pt x="23864" y="343"/>
                    <a:pt x="23864" y="328"/>
                  </a:cubicBezTo>
                  <a:lnTo>
                    <a:pt x="23864" y="312"/>
                  </a:lnTo>
                  <a:cubicBezTo>
                    <a:pt x="23864" y="280"/>
                    <a:pt x="23848" y="249"/>
                    <a:pt x="23848" y="217"/>
                  </a:cubicBezTo>
                  <a:lnTo>
                    <a:pt x="23848" y="186"/>
                  </a:lnTo>
                  <a:cubicBezTo>
                    <a:pt x="23832" y="154"/>
                    <a:pt x="23801" y="107"/>
                    <a:pt x="23769" y="76"/>
                  </a:cubicBezTo>
                  <a:cubicBezTo>
                    <a:pt x="23722" y="28"/>
                    <a:pt x="23643" y="13"/>
                    <a:pt x="23580" y="13"/>
                  </a:cubicBezTo>
                  <a:cubicBezTo>
                    <a:pt x="23564" y="5"/>
                    <a:pt x="23549" y="1"/>
                    <a:pt x="23535" y="1"/>
                  </a:cubicBezTo>
                  <a:cubicBezTo>
                    <a:pt x="23521" y="1"/>
                    <a:pt x="23509" y="5"/>
                    <a:pt x="23501" y="13"/>
                  </a:cubicBezTo>
                  <a:lnTo>
                    <a:pt x="23375" y="13"/>
                  </a:lnTo>
                  <a:cubicBezTo>
                    <a:pt x="23360" y="5"/>
                    <a:pt x="23344" y="1"/>
                    <a:pt x="233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6" name="Google Shape;6536;p120"/>
            <p:cNvSpPr/>
            <p:nvPr/>
          </p:nvSpPr>
          <p:spPr>
            <a:xfrm>
              <a:off x="5355655" y="4435169"/>
              <a:ext cx="51599" cy="2907"/>
            </a:xfrm>
            <a:custGeom>
              <a:avLst/>
              <a:gdLst/>
              <a:ahLst/>
              <a:cxnLst/>
              <a:rect l="l" t="t" r="r" b="b"/>
              <a:pathLst>
                <a:path w="852" h="48" extrusionOk="0">
                  <a:moveTo>
                    <a:pt x="1" y="1"/>
                  </a:moveTo>
                  <a:lnTo>
                    <a:pt x="190" y="16"/>
                  </a:lnTo>
                  <a:cubicBezTo>
                    <a:pt x="300" y="16"/>
                    <a:pt x="394" y="32"/>
                    <a:pt x="505" y="32"/>
                  </a:cubicBezTo>
                  <a:cubicBezTo>
                    <a:pt x="599" y="32"/>
                    <a:pt x="709" y="48"/>
                    <a:pt x="820" y="48"/>
                  </a:cubicBezTo>
                  <a:lnTo>
                    <a:pt x="851" y="48"/>
                  </a:lnTo>
                  <a:cubicBezTo>
                    <a:pt x="552" y="32"/>
                    <a:pt x="253" y="16"/>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7" name="Google Shape;6537;p120"/>
            <p:cNvSpPr/>
            <p:nvPr/>
          </p:nvSpPr>
          <p:spPr>
            <a:xfrm>
              <a:off x="4211850" y="4221743"/>
              <a:ext cx="1596973" cy="244006"/>
            </a:xfrm>
            <a:custGeom>
              <a:avLst/>
              <a:gdLst/>
              <a:ahLst/>
              <a:cxnLst/>
              <a:rect l="l" t="t" r="r" b="b"/>
              <a:pathLst>
                <a:path w="26369" h="4029" extrusionOk="0">
                  <a:moveTo>
                    <a:pt x="25691" y="343"/>
                  </a:moveTo>
                  <a:lnTo>
                    <a:pt x="25723" y="359"/>
                  </a:lnTo>
                  <a:lnTo>
                    <a:pt x="25754" y="390"/>
                  </a:lnTo>
                  <a:cubicBezTo>
                    <a:pt x="25786" y="437"/>
                    <a:pt x="25802" y="500"/>
                    <a:pt x="25817" y="548"/>
                  </a:cubicBezTo>
                  <a:cubicBezTo>
                    <a:pt x="25849" y="674"/>
                    <a:pt x="25880" y="800"/>
                    <a:pt x="25896" y="926"/>
                  </a:cubicBezTo>
                  <a:cubicBezTo>
                    <a:pt x="25928" y="1052"/>
                    <a:pt x="25928" y="1178"/>
                    <a:pt x="25943" y="1304"/>
                  </a:cubicBezTo>
                  <a:cubicBezTo>
                    <a:pt x="25975" y="1556"/>
                    <a:pt x="25991" y="1823"/>
                    <a:pt x="26006" y="2091"/>
                  </a:cubicBezTo>
                  <a:lnTo>
                    <a:pt x="26006" y="2406"/>
                  </a:lnTo>
                  <a:lnTo>
                    <a:pt x="26006" y="2532"/>
                  </a:lnTo>
                  <a:lnTo>
                    <a:pt x="26006" y="2611"/>
                  </a:lnTo>
                  <a:cubicBezTo>
                    <a:pt x="26006" y="2643"/>
                    <a:pt x="26006" y="2690"/>
                    <a:pt x="26006" y="2721"/>
                  </a:cubicBezTo>
                  <a:cubicBezTo>
                    <a:pt x="26006" y="2737"/>
                    <a:pt x="25991" y="2753"/>
                    <a:pt x="25991" y="2769"/>
                  </a:cubicBezTo>
                  <a:lnTo>
                    <a:pt x="25975" y="2800"/>
                  </a:lnTo>
                  <a:lnTo>
                    <a:pt x="25928" y="2832"/>
                  </a:lnTo>
                  <a:cubicBezTo>
                    <a:pt x="25865" y="2863"/>
                    <a:pt x="25802" y="2895"/>
                    <a:pt x="25723" y="2910"/>
                  </a:cubicBezTo>
                  <a:cubicBezTo>
                    <a:pt x="25534" y="2973"/>
                    <a:pt x="25345" y="3005"/>
                    <a:pt x="25156" y="3021"/>
                  </a:cubicBezTo>
                  <a:cubicBezTo>
                    <a:pt x="24888" y="3052"/>
                    <a:pt x="24620" y="3068"/>
                    <a:pt x="24368" y="3084"/>
                  </a:cubicBezTo>
                  <a:lnTo>
                    <a:pt x="23581" y="3131"/>
                  </a:lnTo>
                  <a:cubicBezTo>
                    <a:pt x="23045" y="3147"/>
                    <a:pt x="22510" y="3178"/>
                    <a:pt x="21974" y="3210"/>
                  </a:cubicBezTo>
                  <a:cubicBezTo>
                    <a:pt x="21486" y="3225"/>
                    <a:pt x="20997" y="3241"/>
                    <a:pt x="20509" y="3257"/>
                  </a:cubicBezTo>
                  <a:lnTo>
                    <a:pt x="20163" y="3273"/>
                  </a:lnTo>
                  <a:lnTo>
                    <a:pt x="19769" y="3273"/>
                  </a:lnTo>
                  <a:lnTo>
                    <a:pt x="19454" y="3288"/>
                  </a:lnTo>
                  <a:lnTo>
                    <a:pt x="19312" y="3288"/>
                  </a:lnTo>
                  <a:lnTo>
                    <a:pt x="18083" y="3336"/>
                  </a:lnTo>
                  <a:lnTo>
                    <a:pt x="18131" y="3336"/>
                  </a:lnTo>
                  <a:lnTo>
                    <a:pt x="16555" y="3414"/>
                  </a:lnTo>
                  <a:lnTo>
                    <a:pt x="14791" y="3493"/>
                  </a:lnTo>
                  <a:lnTo>
                    <a:pt x="14665" y="3493"/>
                  </a:lnTo>
                  <a:lnTo>
                    <a:pt x="13011" y="3556"/>
                  </a:lnTo>
                  <a:lnTo>
                    <a:pt x="11420" y="3635"/>
                  </a:lnTo>
                  <a:cubicBezTo>
                    <a:pt x="10964" y="3666"/>
                    <a:pt x="10507" y="3682"/>
                    <a:pt x="10050" y="3682"/>
                  </a:cubicBezTo>
                  <a:lnTo>
                    <a:pt x="6758" y="3682"/>
                  </a:lnTo>
                  <a:cubicBezTo>
                    <a:pt x="6222" y="3682"/>
                    <a:pt x="5718" y="3666"/>
                    <a:pt x="5183" y="3651"/>
                  </a:cubicBezTo>
                  <a:cubicBezTo>
                    <a:pt x="4647" y="3619"/>
                    <a:pt x="4112" y="3588"/>
                    <a:pt x="3576" y="3572"/>
                  </a:cubicBezTo>
                  <a:lnTo>
                    <a:pt x="2804" y="3525"/>
                  </a:lnTo>
                  <a:lnTo>
                    <a:pt x="2064" y="3493"/>
                  </a:lnTo>
                  <a:lnTo>
                    <a:pt x="1355" y="3462"/>
                  </a:lnTo>
                  <a:lnTo>
                    <a:pt x="1072" y="3462"/>
                  </a:lnTo>
                  <a:cubicBezTo>
                    <a:pt x="993" y="3462"/>
                    <a:pt x="930" y="3462"/>
                    <a:pt x="867" y="3446"/>
                  </a:cubicBezTo>
                  <a:lnTo>
                    <a:pt x="820" y="3430"/>
                  </a:lnTo>
                  <a:cubicBezTo>
                    <a:pt x="804" y="3414"/>
                    <a:pt x="788" y="3399"/>
                    <a:pt x="772" y="3399"/>
                  </a:cubicBezTo>
                  <a:cubicBezTo>
                    <a:pt x="741" y="3351"/>
                    <a:pt x="694" y="3320"/>
                    <a:pt x="678" y="3273"/>
                  </a:cubicBezTo>
                  <a:cubicBezTo>
                    <a:pt x="615" y="3194"/>
                    <a:pt x="583" y="3099"/>
                    <a:pt x="552" y="3005"/>
                  </a:cubicBezTo>
                  <a:cubicBezTo>
                    <a:pt x="505" y="2847"/>
                    <a:pt x="473" y="2674"/>
                    <a:pt x="442" y="2517"/>
                  </a:cubicBezTo>
                  <a:cubicBezTo>
                    <a:pt x="410" y="2343"/>
                    <a:pt x="394" y="2186"/>
                    <a:pt x="394" y="2012"/>
                  </a:cubicBezTo>
                  <a:cubicBezTo>
                    <a:pt x="379" y="1886"/>
                    <a:pt x="379" y="1760"/>
                    <a:pt x="394" y="1634"/>
                  </a:cubicBezTo>
                  <a:cubicBezTo>
                    <a:pt x="394" y="1524"/>
                    <a:pt x="410" y="1414"/>
                    <a:pt x="426" y="1319"/>
                  </a:cubicBezTo>
                  <a:cubicBezTo>
                    <a:pt x="442" y="1256"/>
                    <a:pt x="473" y="1193"/>
                    <a:pt x="489" y="1146"/>
                  </a:cubicBezTo>
                  <a:cubicBezTo>
                    <a:pt x="520" y="1099"/>
                    <a:pt x="536" y="1067"/>
                    <a:pt x="568" y="1036"/>
                  </a:cubicBezTo>
                  <a:cubicBezTo>
                    <a:pt x="583" y="1020"/>
                    <a:pt x="615" y="1004"/>
                    <a:pt x="631" y="989"/>
                  </a:cubicBezTo>
                  <a:cubicBezTo>
                    <a:pt x="678" y="957"/>
                    <a:pt x="725" y="941"/>
                    <a:pt x="772" y="926"/>
                  </a:cubicBezTo>
                  <a:cubicBezTo>
                    <a:pt x="883" y="894"/>
                    <a:pt x="1009" y="878"/>
                    <a:pt x="1135" y="878"/>
                  </a:cubicBezTo>
                  <a:lnTo>
                    <a:pt x="2395" y="878"/>
                  </a:lnTo>
                  <a:cubicBezTo>
                    <a:pt x="2531" y="878"/>
                    <a:pt x="2647" y="871"/>
                    <a:pt x="2779" y="871"/>
                  </a:cubicBezTo>
                  <a:cubicBezTo>
                    <a:pt x="2845" y="871"/>
                    <a:pt x="2915" y="873"/>
                    <a:pt x="2993" y="878"/>
                  </a:cubicBezTo>
                  <a:lnTo>
                    <a:pt x="3655" y="878"/>
                  </a:lnTo>
                  <a:cubicBezTo>
                    <a:pt x="3907" y="863"/>
                    <a:pt x="4143" y="847"/>
                    <a:pt x="4379" y="847"/>
                  </a:cubicBezTo>
                  <a:lnTo>
                    <a:pt x="5073" y="815"/>
                  </a:lnTo>
                  <a:lnTo>
                    <a:pt x="5136" y="815"/>
                  </a:lnTo>
                  <a:cubicBezTo>
                    <a:pt x="5388" y="831"/>
                    <a:pt x="5640" y="831"/>
                    <a:pt x="5892" y="831"/>
                  </a:cubicBezTo>
                  <a:lnTo>
                    <a:pt x="11546" y="831"/>
                  </a:lnTo>
                  <a:cubicBezTo>
                    <a:pt x="12066" y="831"/>
                    <a:pt x="12602" y="815"/>
                    <a:pt x="13137" y="800"/>
                  </a:cubicBezTo>
                  <a:lnTo>
                    <a:pt x="14760" y="752"/>
                  </a:lnTo>
                  <a:cubicBezTo>
                    <a:pt x="15280" y="737"/>
                    <a:pt x="15799" y="705"/>
                    <a:pt x="16335" y="689"/>
                  </a:cubicBezTo>
                  <a:cubicBezTo>
                    <a:pt x="16870" y="658"/>
                    <a:pt x="17422" y="642"/>
                    <a:pt x="17957" y="626"/>
                  </a:cubicBezTo>
                  <a:cubicBezTo>
                    <a:pt x="18477" y="611"/>
                    <a:pt x="19013" y="579"/>
                    <a:pt x="19532" y="563"/>
                  </a:cubicBezTo>
                  <a:cubicBezTo>
                    <a:pt x="20037" y="548"/>
                    <a:pt x="20556" y="548"/>
                    <a:pt x="21076" y="532"/>
                  </a:cubicBezTo>
                  <a:lnTo>
                    <a:pt x="22636" y="500"/>
                  </a:lnTo>
                  <a:cubicBezTo>
                    <a:pt x="23155" y="485"/>
                    <a:pt x="23675" y="469"/>
                    <a:pt x="24195" y="437"/>
                  </a:cubicBezTo>
                  <a:cubicBezTo>
                    <a:pt x="24431" y="437"/>
                    <a:pt x="24652" y="422"/>
                    <a:pt x="24872" y="390"/>
                  </a:cubicBezTo>
                  <a:lnTo>
                    <a:pt x="25250" y="374"/>
                  </a:lnTo>
                  <a:cubicBezTo>
                    <a:pt x="25345" y="359"/>
                    <a:pt x="25424" y="343"/>
                    <a:pt x="25518" y="343"/>
                  </a:cubicBezTo>
                  <a:close/>
                  <a:moveTo>
                    <a:pt x="25603" y="0"/>
                  </a:moveTo>
                  <a:cubicBezTo>
                    <a:pt x="25565" y="0"/>
                    <a:pt x="25526" y="4"/>
                    <a:pt x="25487" y="12"/>
                  </a:cubicBezTo>
                  <a:lnTo>
                    <a:pt x="25156" y="28"/>
                  </a:lnTo>
                  <a:lnTo>
                    <a:pt x="24463" y="75"/>
                  </a:lnTo>
                  <a:lnTo>
                    <a:pt x="23754" y="107"/>
                  </a:lnTo>
                  <a:lnTo>
                    <a:pt x="23722" y="107"/>
                  </a:lnTo>
                  <a:cubicBezTo>
                    <a:pt x="23281" y="122"/>
                    <a:pt x="22825" y="138"/>
                    <a:pt x="22368" y="138"/>
                  </a:cubicBezTo>
                  <a:lnTo>
                    <a:pt x="21580" y="154"/>
                  </a:lnTo>
                  <a:lnTo>
                    <a:pt x="20793" y="185"/>
                  </a:lnTo>
                  <a:cubicBezTo>
                    <a:pt x="20289" y="185"/>
                    <a:pt x="19785" y="217"/>
                    <a:pt x="19265" y="233"/>
                  </a:cubicBezTo>
                  <a:lnTo>
                    <a:pt x="19233" y="233"/>
                  </a:lnTo>
                  <a:lnTo>
                    <a:pt x="17973" y="280"/>
                  </a:lnTo>
                  <a:lnTo>
                    <a:pt x="16603" y="327"/>
                  </a:lnTo>
                  <a:lnTo>
                    <a:pt x="15012" y="390"/>
                  </a:lnTo>
                  <a:cubicBezTo>
                    <a:pt x="14744" y="406"/>
                    <a:pt x="14492" y="422"/>
                    <a:pt x="14224" y="422"/>
                  </a:cubicBezTo>
                  <a:lnTo>
                    <a:pt x="13405" y="437"/>
                  </a:lnTo>
                  <a:cubicBezTo>
                    <a:pt x="12870" y="453"/>
                    <a:pt x="12334" y="469"/>
                    <a:pt x="11798" y="469"/>
                  </a:cubicBezTo>
                  <a:lnTo>
                    <a:pt x="10160" y="485"/>
                  </a:lnTo>
                  <a:lnTo>
                    <a:pt x="1749" y="485"/>
                  </a:lnTo>
                  <a:cubicBezTo>
                    <a:pt x="1591" y="485"/>
                    <a:pt x="1450" y="469"/>
                    <a:pt x="1308" y="469"/>
                  </a:cubicBezTo>
                  <a:cubicBezTo>
                    <a:pt x="1266" y="466"/>
                    <a:pt x="1224" y="465"/>
                    <a:pt x="1183" y="465"/>
                  </a:cubicBezTo>
                  <a:cubicBezTo>
                    <a:pt x="977" y="465"/>
                    <a:pt x="780" y="498"/>
                    <a:pt x="583" y="563"/>
                  </a:cubicBezTo>
                  <a:cubicBezTo>
                    <a:pt x="552" y="579"/>
                    <a:pt x="505" y="595"/>
                    <a:pt x="473" y="626"/>
                  </a:cubicBezTo>
                  <a:cubicBezTo>
                    <a:pt x="410" y="658"/>
                    <a:pt x="363" y="689"/>
                    <a:pt x="331" y="737"/>
                  </a:cubicBezTo>
                  <a:cubicBezTo>
                    <a:pt x="284" y="768"/>
                    <a:pt x="237" y="831"/>
                    <a:pt x="205" y="878"/>
                  </a:cubicBezTo>
                  <a:cubicBezTo>
                    <a:pt x="158" y="941"/>
                    <a:pt x="127" y="1004"/>
                    <a:pt x="111" y="1067"/>
                  </a:cubicBezTo>
                  <a:cubicBezTo>
                    <a:pt x="79" y="1146"/>
                    <a:pt x="63" y="1225"/>
                    <a:pt x="48" y="1304"/>
                  </a:cubicBezTo>
                  <a:cubicBezTo>
                    <a:pt x="32" y="1382"/>
                    <a:pt x="32" y="1445"/>
                    <a:pt x="16" y="1524"/>
                  </a:cubicBezTo>
                  <a:cubicBezTo>
                    <a:pt x="0" y="1619"/>
                    <a:pt x="0" y="1697"/>
                    <a:pt x="0" y="1792"/>
                  </a:cubicBezTo>
                  <a:lnTo>
                    <a:pt x="16" y="1792"/>
                  </a:lnTo>
                  <a:cubicBezTo>
                    <a:pt x="16" y="1886"/>
                    <a:pt x="16" y="1981"/>
                    <a:pt x="16" y="2060"/>
                  </a:cubicBezTo>
                  <a:cubicBezTo>
                    <a:pt x="32" y="2265"/>
                    <a:pt x="63" y="2454"/>
                    <a:pt x="95" y="2643"/>
                  </a:cubicBezTo>
                  <a:cubicBezTo>
                    <a:pt x="111" y="2737"/>
                    <a:pt x="142" y="2832"/>
                    <a:pt x="174" y="2910"/>
                  </a:cubicBezTo>
                  <a:cubicBezTo>
                    <a:pt x="190" y="3005"/>
                    <a:pt x="221" y="3115"/>
                    <a:pt x="268" y="3210"/>
                  </a:cubicBezTo>
                  <a:cubicBezTo>
                    <a:pt x="331" y="3383"/>
                    <a:pt x="442" y="3540"/>
                    <a:pt x="583" y="3666"/>
                  </a:cubicBezTo>
                  <a:cubicBezTo>
                    <a:pt x="646" y="3714"/>
                    <a:pt x="725" y="3745"/>
                    <a:pt x="804" y="3777"/>
                  </a:cubicBezTo>
                  <a:cubicBezTo>
                    <a:pt x="898" y="3792"/>
                    <a:pt x="993" y="3808"/>
                    <a:pt x="1087" y="3824"/>
                  </a:cubicBezTo>
                  <a:cubicBezTo>
                    <a:pt x="1308" y="3840"/>
                    <a:pt x="1544" y="3855"/>
                    <a:pt x="1765" y="3855"/>
                  </a:cubicBezTo>
                  <a:lnTo>
                    <a:pt x="2473" y="3871"/>
                  </a:lnTo>
                  <a:cubicBezTo>
                    <a:pt x="2978" y="3903"/>
                    <a:pt x="3466" y="3918"/>
                    <a:pt x="4001" y="3950"/>
                  </a:cubicBezTo>
                  <a:cubicBezTo>
                    <a:pt x="4537" y="3966"/>
                    <a:pt x="5073" y="3981"/>
                    <a:pt x="5608" y="4013"/>
                  </a:cubicBezTo>
                  <a:cubicBezTo>
                    <a:pt x="6144" y="4029"/>
                    <a:pt x="6679" y="4029"/>
                    <a:pt x="7230" y="4029"/>
                  </a:cubicBezTo>
                  <a:lnTo>
                    <a:pt x="8853" y="4029"/>
                  </a:lnTo>
                  <a:cubicBezTo>
                    <a:pt x="9404" y="4029"/>
                    <a:pt x="9940" y="4029"/>
                    <a:pt x="10507" y="4013"/>
                  </a:cubicBezTo>
                  <a:cubicBezTo>
                    <a:pt x="11074" y="3997"/>
                    <a:pt x="11657" y="3966"/>
                    <a:pt x="12224" y="3934"/>
                  </a:cubicBezTo>
                  <a:cubicBezTo>
                    <a:pt x="12759" y="3903"/>
                    <a:pt x="13295" y="3887"/>
                    <a:pt x="13830" y="3855"/>
                  </a:cubicBezTo>
                  <a:lnTo>
                    <a:pt x="13783" y="3855"/>
                  </a:lnTo>
                  <a:lnTo>
                    <a:pt x="15358" y="3792"/>
                  </a:lnTo>
                  <a:lnTo>
                    <a:pt x="16855" y="3729"/>
                  </a:lnTo>
                  <a:lnTo>
                    <a:pt x="16965" y="3729"/>
                  </a:lnTo>
                  <a:lnTo>
                    <a:pt x="18131" y="3682"/>
                  </a:lnTo>
                  <a:lnTo>
                    <a:pt x="19312" y="3635"/>
                  </a:lnTo>
                  <a:lnTo>
                    <a:pt x="19391" y="3635"/>
                  </a:lnTo>
                  <a:lnTo>
                    <a:pt x="20005" y="3603"/>
                  </a:lnTo>
                  <a:lnTo>
                    <a:pt x="20037" y="3603"/>
                  </a:lnTo>
                  <a:lnTo>
                    <a:pt x="20997" y="3572"/>
                  </a:lnTo>
                  <a:cubicBezTo>
                    <a:pt x="21564" y="3540"/>
                    <a:pt x="22132" y="3525"/>
                    <a:pt x="22699" y="3493"/>
                  </a:cubicBezTo>
                  <a:lnTo>
                    <a:pt x="24274" y="3414"/>
                  </a:lnTo>
                  <a:cubicBezTo>
                    <a:pt x="24526" y="3399"/>
                    <a:pt x="24794" y="3383"/>
                    <a:pt x="25061" y="3351"/>
                  </a:cubicBezTo>
                  <a:cubicBezTo>
                    <a:pt x="25329" y="3320"/>
                    <a:pt x="25581" y="3288"/>
                    <a:pt x="25817" y="3210"/>
                  </a:cubicBezTo>
                  <a:cubicBezTo>
                    <a:pt x="25896" y="3194"/>
                    <a:pt x="25959" y="3162"/>
                    <a:pt x="26022" y="3131"/>
                  </a:cubicBezTo>
                  <a:cubicBezTo>
                    <a:pt x="26054" y="3115"/>
                    <a:pt x="26085" y="3099"/>
                    <a:pt x="26117" y="3068"/>
                  </a:cubicBezTo>
                  <a:cubicBezTo>
                    <a:pt x="26148" y="3052"/>
                    <a:pt x="26164" y="3036"/>
                    <a:pt x="26195" y="3021"/>
                  </a:cubicBezTo>
                  <a:cubicBezTo>
                    <a:pt x="26227" y="2989"/>
                    <a:pt x="26243" y="2973"/>
                    <a:pt x="26274" y="2942"/>
                  </a:cubicBezTo>
                  <a:cubicBezTo>
                    <a:pt x="26290" y="2910"/>
                    <a:pt x="26306" y="2879"/>
                    <a:pt x="26321" y="2847"/>
                  </a:cubicBezTo>
                  <a:cubicBezTo>
                    <a:pt x="26337" y="2816"/>
                    <a:pt x="26337" y="2800"/>
                    <a:pt x="26337" y="2784"/>
                  </a:cubicBezTo>
                  <a:cubicBezTo>
                    <a:pt x="26353" y="2753"/>
                    <a:pt x="26369" y="2721"/>
                    <a:pt x="26369" y="2690"/>
                  </a:cubicBezTo>
                  <a:cubicBezTo>
                    <a:pt x="26369" y="2580"/>
                    <a:pt x="26369" y="2469"/>
                    <a:pt x="26369" y="2359"/>
                  </a:cubicBezTo>
                  <a:cubicBezTo>
                    <a:pt x="26369" y="2233"/>
                    <a:pt x="26337" y="2107"/>
                    <a:pt x="26337" y="1981"/>
                  </a:cubicBezTo>
                  <a:cubicBezTo>
                    <a:pt x="26321" y="1729"/>
                    <a:pt x="26306" y="1493"/>
                    <a:pt x="26274" y="1256"/>
                  </a:cubicBezTo>
                  <a:cubicBezTo>
                    <a:pt x="26258" y="1020"/>
                    <a:pt x="26211" y="784"/>
                    <a:pt x="26164" y="548"/>
                  </a:cubicBezTo>
                  <a:cubicBezTo>
                    <a:pt x="26132" y="422"/>
                    <a:pt x="26069" y="296"/>
                    <a:pt x="26006" y="185"/>
                  </a:cubicBezTo>
                  <a:cubicBezTo>
                    <a:pt x="25991" y="170"/>
                    <a:pt x="25975" y="138"/>
                    <a:pt x="25943" y="122"/>
                  </a:cubicBezTo>
                  <a:cubicBezTo>
                    <a:pt x="25928" y="107"/>
                    <a:pt x="25912" y="91"/>
                    <a:pt x="25896" y="75"/>
                  </a:cubicBezTo>
                  <a:cubicBezTo>
                    <a:pt x="25865" y="59"/>
                    <a:pt x="25849" y="44"/>
                    <a:pt x="25833" y="44"/>
                  </a:cubicBezTo>
                  <a:cubicBezTo>
                    <a:pt x="25802" y="28"/>
                    <a:pt x="25754" y="12"/>
                    <a:pt x="25707" y="12"/>
                  </a:cubicBezTo>
                  <a:cubicBezTo>
                    <a:pt x="25676" y="4"/>
                    <a:pt x="25640" y="0"/>
                    <a:pt x="2560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8" name="Google Shape;6538;p120"/>
            <p:cNvSpPr/>
            <p:nvPr/>
          </p:nvSpPr>
          <p:spPr>
            <a:xfrm>
              <a:off x="4372101" y="4291391"/>
              <a:ext cx="12476" cy="113312"/>
            </a:xfrm>
            <a:custGeom>
              <a:avLst/>
              <a:gdLst/>
              <a:ahLst/>
              <a:cxnLst/>
              <a:rect l="l" t="t" r="r" b="b"/>
              <a:pathLst>
                <a:path w="206" h="1871" extrusionOk="0">
                  <a:moveTo>
                    <a:pt x="24" y="0"/>
                  </a:moveTo>
                  <a:cubicBezTo>
                    <a:pt x="17" y="0"/>
                    <a:pt x="9" y="4"/>
                    <a:pt x="1" y="12"/>
                  </a:cubicBezTo>
                  <a:cubicBezTo>
                    <a:pt x="1" y="28"/>
                    <a:pt x="1" y="43"/>
                    <a:pt x="17" y="59"/>
                  </a:cubicBezTo>
                  <a:cubicBezTo>
                    <a:pt x="1" y="59"/>
                    <a:pt x="1" y="75"/>
                    <a:pt x="17" y="75"/>
                  </a:cubicBezTo>
                  <a:lnTo>
                    <a:pt x="17" y="91"/>
                  </a:lnTo>
                  <a:cubicBezTo>
                    <a:pt x="1" y="106"/>
                    <a:pt x="1" y="122"/>
                    <a:pt x="17" y="122"/>
                  </a:cubicBezTo>
                  <a:lnTo>
                    <a:pt x="17" y="217"/>
                  </a:lnTo>
                  <a:cubicBezTo>
                    <a:pt x="17" y="264"/>
                    <a:pt x="17" y="327"/>
                    <a:pt x="17" y="390"/>
                  </a:cubicBezTo>
                  <a:cubicBezTo>
                    <a:pt x="32" y="626"/>
                    <a:pt x="48" y="862"/>
                    <a:pt x="64" y="1099"/>
                  </a:cubicBezTo>
                  <a:cubicBezTo>
                    <a:pt x="64" y="1209"/>
                    <a:pt x="80" y="1335"/>
                    <a:pt x="80" y="1445"/>
                  </a:cubicBezTo>
                  <a:lnTo>
                    <a:pt x="80" y="1619"/>
                  </a:lnTo>
                  <a:lnTo>
                    <a:pt x="80" y="1792"/>
                  </a:lnTo>
                  <a:cubicBezTo>
                    <a:pt x="64" y="1808"/>
                    <a:pt x="64" y="1823"/>
                    <a:pt x="80" y="1823"/>
                  </a:cubicBezTo>
                  <a:cubicBezTo>
                    <a:pt x="80" y="1839"/>
                    <a:pt x="80" y="1839"/>
                    <a:pt x="80" y="1839"/>
                  </a:cubicBezTo>
                  <a:cubicBezTo>
                    <a:pt x="95" y="1855"/>
                    <a:pt x="111" y="1871"/>
                    <a:pt x="127" y="1871"/>
                  </a:cubicBezTo>
                  <a:cubicBezTo>
                    <a:pt x="174" y="1871"/>
                    <a:pt x="206" y="1839"/>
                    <a:pt x="206" y="1808"/>
                  </a:cubicBezTo>
                  <a:lnTo>
                    <a:pt x="206" y="1713"/>
                  </a:lnTo>
                  <a:cubicBezTo>
                    <a:pt x="206" y="1477"/>
                    <a:pt x="190" y="1241"/>
                    <a:pt x="174" y="1020"/>
                  </a:cubicBezTo>
                  <a:cubicBezTo>
                    <a:pt x="158" y="910"/>
                    <a:pt x="158" y="831"/>
                    <a:pt x="143" y="721"/>
                  </a:cubicBezTo>
                  <a:cubicBezTo>
                    <a:pt x="127" y="595"/>
                    <a:pt x="127" y="484"/>
                    <a:pt x="111" y="374"/>
                  </a:cubicBezTo>
                  <a:cubicBezTo>
                    <a:pt x="111" y="311"/>
                    <a:pt x="95" y="232"/>
                    <a:pt x="95" y="201"/>
                  </a:cubicBezTo>
                  <a:cubicBezTo>
                    <a:pt x="95" y="169"/>
                    <a:pt x="80" y="138"/>
                    <a:pt x="80" y="122"/>
                  </a:cubicBezTo>
                  <a:cubicBezTo>
                    <a:pt x="80" y="91"/>
                    <a:pt x="64" y="59"/>
                    <a:pt x="64" y="43"/>
                  </a:cubicBezTo>
                  <a:cubicBezTo>
                    <a:pt x="64" y="28"/>
                    <a:pt x="48" y="12"/>
                    <a:pt x="48" y="12"/>
                  </a:cubicBezTo>
                  <a:cubicBezTo>
                    <a:pt x="40" y="4"/>
                    <a:pt x="32" y="0"/>
                    <a:pt x="2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9" name="Google Shape;6539;p120"/>
            <p:cNvSpPr/>
            <p:nvPr/>
          </p:nvSpPr>
          <p:spPr>
            <a:xfrm>
              <a:off x="4529506" y="4287333"/>
              <a:ext cx="19138" cy="129059"/>
            </a:xfrm>
            <a:custGeom>
              <a:avLst/>
              <a:gdLst/>
              <a:ahLst/>
              <a:cxnLst/>
              <a:rect l="l" t="t" r="r" b="b"/>
              <a:pathLst>
                <a:path w="316" h="2131" extrusionOk="0">
                  <a:moveTo>
                    <a:pt x="64" y="0"/>
                  </a:moveTo>
                  <a:cubicBezTo>
                    <a:pt x="48" y="0"/>
                    <a:pt x="17" y="16"/>
                    <a:pt x="17" y="32"/>
                  </a:cubicBezTo>
                  <a:cubicBezTo>
                    <a:pt x="17" y="47"/>
                    <a:pt x="17" y="63"/>
                    <a:pt x="17" y="79"/>
                  </a:cubicBezTo>
                  <a:lnTo>
                    <a:pt x="17" y="158"/>
                  </a:lnTo>
                  <a:cubicBezTo>
                    <a:pt x="17" y="205"/>
                    <a:pt x="17" y="252"/>
                    <a:pt x="1" y="284"/>
                  </a:cubicBezTo>
                  <a:lnTo>
                    <a:pt x="1" y="614"/>
                  </a:lnTo>
                  <a:cubicBezTo>
                    <a:pt x="1" y="772"/>
                    <a:pt x="17" y="929"/>
                    <a:pt x="32" y="1087"/>
                  </a:cubicBezTo>
                  <a:lnTo>
                    <a:pt x="32" y="1134"/>
                  </a:lnTo>
                  <a:cubicBezTo>
                    <a:pt x="32" y="1276"/>
                    <a:pt x="64" y="1434"/>
                    <a:pt x="64" y="1591"/>
                  </a:cubicBezTo>
                  <a:cubicBezTo>
                    <a:pt x="80" y="1670"/>
                    <a:pt x="95" y="1733"/>
                    <a:pt x="95" y="1812"/>
                  </a:cubicBezTo>
                  <a:cubicBezTo>
                    <a:pt x="95" y="1890"/>
                    <a:pt x="111" y="1969"/>
                    <a:pt x="111" y="2032"/>
                  </a:cubicBezTo>
                  <a:cubicBezTo>
                    <a:pt x="118" y="2099"/>
                    <a:pt x="165" y="2131"/>
                    <a:pt x="211" y="2131"/>
                  </a:cubicBezTo>
                  <a:cubicBezTo>
                    <a:pt x="263" y="2131"/>
                    <a:pt x="316" y="2091"/>
                    <a:pt x="316" y="2016"/>
                  </a:cubicBezTo>
                  <a:cubicBezTo>
                    <a:pt x="316" y="1906"/>
                    <a:pt x="300" y="1812"/>
                    <a:pt x="284" y="1701"/>
                  </a:cubicBezTo>
                  <a:cubicBezTo>
                    <a:pt x="284" y="1591"/>
                    <a:pt x="269" y="1497"/>
                    <a:pt x="253" y="1386"/>
                  </a:cubicBezTo>
                  <a:cubicBezTo>
                    <a:pt x="237" y="1229"/>
                    <a:pt x="221" y="1071"/>
                    <a:pt x="206" y="929"/>
                  </a:cubicBezTo>
                  <a:cubicBezTo>
                    <a:pt x="206" y="851"/>
                    <a:pt x="190" y="772"/>
                    <a:pt x="190" y="693"/>
                  </a:cubicBezTo>
                  <a:cubicBezTo>
                    <a:pt x="174" y="614"/>
                    <a:pt x="158" y="536"/>
                    <a:pt x="158" y="473"/>
                  </a:cubicBezTo>
                  <a:lnTo>
                    <a:pt x="143" y="236"/>
                  </a:lnTo>
                  <a:cubicBezTo>
                    <a:pt x="127" y="189"/>
                    <a:pt x="127" y="158"/>
                    <a:pt x="127" y="110"/>
                  </a:cubicBezTo>
                  <a:cubicBezTo>
                    <a:pt x="127" y="79"/>
                    <a:pt x="127" y="63"/>
                    <a:pt x="127" y="32"/>
                  </a:cubicBezTo>
                  <a:cubicBezTo>
                    <a:pt x="111" y="16"/>
                    <a:pt x="95" y="0"/>
                    <a:pt x="6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0" name="Google Shape;6540;p120"/>
            <p:cNvSpPr/>
            <p:nvPr/>
          </p:nvSpPr>
          <p:spPr>
            <a:xfrm>
              <a:off x="4694542" y="4284668"/>
              <a:ext cx="15322" cy="126697"/>
            </a:xfrm>
            <a:custGeom>
              <a:avLst/>
              <a:gdLst/>
              <a:ahLst/>
              <a:cxnLst/>
              <a:rect l="l" t="t" r="r" b="b"/>
              <a:pathLst>
                <a:path w="253" h="2092" extrusionOk="0">
                  <a:moveTo>
                    <a:pt x="111" y="1"/>
                  </a:moveTo>
                  <a:cubicBezTo>
                    <a:pt x="99" y="1"/>
                    <a:pt x="87" y="5"/>
                    <a:pt x="80" y="13"/>
                  </a:cubicBezTo>
                  <a:cubicBezTo>
                    <a:pt x="64" y="13"/>
                    <a:pt x="48" y="28"/>
                    <a:pt x="48" y="44"/>
                  </a:cubicBezTo>
                  <a:cubicBezTo>
                    <a:pt x="32" y="60"/>
                    <a:pt x="32" y="76"/>
                    <a:pt x="32" y="107"/>
                  </a:cubicBezTo>
                  <a:cubicBezTo>
                    <a:pt x="32" y="123"/>
                    <a:pt x="17" y="154"/>
                    <a:pt x="17" y="186"/>
                  </a:cubicBezTo>
                  <a:cubicBezTo>
                    <a:pt x="17" y="233"/>
                    <a:pt x="17" y="280"/>
                    <a:pt x="1" y="312"/>
                  </a:cubicBezTo>
                  <a:cubicBezTo>
                    <a:pt x="1" y="328"/>
                    <a:pt x="1" y="343"/>
                    <a:pt x="1" y="359"/>
                  </a:cubicBezTo>
                  <a:cubicBezTo>
                    <a:pt x="17" y="485"/>
                    <a:pt x="17" y="611"/>
                    <a:pt x="17" y="737"/>
                  </a:cubicBezTo>
                  <a:lnTo>
                    <a:pt x="32" y="1178"/>
                  </a:lnTo>
                  <a:cubicBezTo>
                    <a:pt x="32" y="1320"/>
                    <a:pt x="48" y="1462"/>
                    <a:pt x="64" y="1619"/>
                  </a:cubicBezTo>
                  <a:cubicBezTo>
                    <a:pt x="64" y="1745"/>
                    <a:pt x="80" y="1887"/>
                    <a:pt x="95" y="2029"/>
                  </a:cubicBezTo>
                  <a:cubicBezTo>
                    <a:pt x="111" y="2076"/>
                    <a:pt x="143" y="2092"/>
                    <a:pt x="190" y="2092"/>
                  </a:cubicBezTo>
                  <a:cubicBezTo>
                    <a:pt x="221" y="2076"/>
                    <a:pt x="253" y="2060"/>
                    <a:pt x="253" y="2029"/>
                  </a:cubicBezTo>
                  <a:lnTo>
                    <a:pt x="253" y="1667"/>
                  </a:lnTo>
                  <a:lnTo>
                    <a:pt x="237" y="1336"/>
                  </a:lnTo>
                  <a:cubicBezTo>
                    <a:pt x="221" y="1194"/>
                    <a:pt x="221" y="1052"/>
                    <a:pt x="206" y="895"/>
                  </a:cubicBezTo>
                  <a:cubicBezTo>
                    <a:pt x="206" y="753"/>
                    <a:pt x="190" y="611"/>
                    <a:pt x="174" y="454"/>
                  </a:cubicBezTo>
                  <a:cubicBezTo>
                    <a:pt x="174" y="454"/>
                    <a:pt x="174" y="469"/>
                    <a:pt x="174" y="469"/>
                  </a:cubicBezTo>
                  <a:cubicBezTo>
                    <a:pt x="158" y="391"/>
                    <a:pt x="158" y="312"/>
                    <a:pt x="158" y="233"/>
                  </a:cubicBezTo>
                  <a:lnTo>
                    <a:pt x="158" y="123"/>
                  </a:lnTo>
                  <a:lnTo>
                    <a:pt x="158" y="60"/>
                  </a:lnTo>
                  <a:cubicBezTo>
                    <a:pt x="158" y="44"/>
                    <a:pt x="158" y="28"/>
                    <a:pt x="143" y="13"/>
                  </a:cubicBezTo>
                  <a:cubicBezTo>
                    <a:pt x="135" y="5"/>
                    <a:pt x="123" y="1"/>
                    <a:pt x="11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1" name="Google Shape;6541;p120"/>
            <p:cNvSpPr/>
            <p:nvPr/>
          </p:nvSpPr>
          <p:spPr>
            <a:xfrm>
              <a:off x="4852916" y="4289210"/>
              <a:ext cx="13445" cy="106408"/>
            </a:xfrm>
            <a:custGeom>
              <a:avLst/>
              <a:gdLst/>
              <a:ahLst/>
              <a:cxnLst/>
              <a:rect l="l" t="t" r="r" b="b"/>
              <a:pathLst>
                <a:path w="222" h="1757" extrusionOk="0">
                  <a:moveTo>
                    <a:pt x="111" y="1"/>
                  </a:moveTo>
                  <a:cubicBezTo>
                    <a:pt x="79" y="1"/>
                    <a:pt x="48" y="48"/>
                    <a:pt x="48" y="79"/>
                  </a:cubicBezTo>
                  <a:cubicBezTo>
                    <a:pt x="32" y="111"/>
                    <a:pt x="32" y="142"/>
                    <a:pt x="32" y="174"/>
                  </a:cubicBezTo>
                  <a:cubicBezTo>
                    <a:pt x="16" y="237"/>
                    <a:pt x="16" y="300"/>
                    <a:pt x="16" y="347"/>
                  </a:cubicBezTo>
                  <a:cubicBezTo>
                    <a:pt x="16" y="473"/>
                    <a:pt x="1" y="583"/>
                    <a:pt x="1" y="725"/>
                  </a:cubicBezTo>
                  <a:cubicBezTo>
                    <a:pt x="1" y="883"/>
                    <a:pt x="16" y="1040"/>
                    <a:pt x="16" y="1182"/>
                  </a:cubicBezTo>
                  <a:cubicBezTo>
                    <a:pt x="16" y="1261"/>
                    <a:pt x="16" y="1324"/>
                    <a:pt x="16" y="1418"/>
                  </a:cubicBezTo>
                  <a:cubicBezTo>
                    <a:pt x="16" y="1497"/>
                    <a:pt x="32" y="1592"/>
                    <a:pt x="32" y="1686"/>
                  </a:cubicBezTo>
                  <a:cubicBezTo>
                    <a:pt x="32" y="1702"/>
                    <a:pt x="48" y="1733"/>
                    <a:pt x="79" y="1749"/>
                  </a:cubicBezTo>
                  <a:cubicBezTo>
                    <a:pt x="90" y="1749"/>
                    <a:pt x="107" y="1756"/>
                    <a:pt x="123" y="1756"/>
                  </a:cubicBezTo>
                  <a:cubicBezTo>
                    <a:pt x="130" y="1756"/>
                    <a:pt x="137" y="1754"/>
                    <a:pt x="142" y="1749"/>
                  </a:cubicBezTo>
                  <a:cubicBezTo>
                    <a:pt x="190" y="1749"/>
                    <a:pt x="221" y="1718"/>
                    <a:pt x="221" y="1670"/>
                  </a:cubicBezTo>
                  <a:cubicBezTo>
                    <a:pt x="221" y="1607"/>
                    <a:pt x="221" y="1529"/>
                    <a:pt x="205" y="1466"/>
                  </a:cubicBezTo>
                  <a:cubicBezTo>
                    <a:pt x="205" y="1418"/>
                    <a:pt x="205" y="1355"/>
                    <a:pt x="205" y="1292"/>
                  </a:cubicBezTo>
                  <a:lnTo>
                    <a:pt x="190" y="930"/>
                  </a:lnTo>
                  <a:cubicBezTo>
                    <a:pt x="174" y="772"/>
                    <a:pt x="158" y="615"/>
                    <a:pt x="158" y="473"/>
                  </a:cubicBezTo>
                  <a:lnTo>
                    <a:pt x="158" y="253"/>
                  </a:lnTo>
                  <a:lnTo>
                    <a:pt x="158" y="127"/>
                  </a:lnTo>
                  <a:lnTo>
                    <a:pt x="158" y="64"/>
                  </a:lnTo>
                  <a:cubicBezTo>
                    <a:pt x="174" y="64"/>
                    <a:pt x="174" y="48"/>
                    <a:pt x="158" y="32"/>
                  </a:cubicBezTo>
                  <a:cubicBezTo>
                    <a:pt x="158" y="32"/>
                    <a:pt x="158" y="32"/>
                    <a:pt x="158" y="16"/>
                  </a:cubicBezTo>
                  <a:cubicBezTo>
                    <a:pt x="142" y="16"/>
                    <a:pt x="127" y="1"/>
                    <a:pt x="11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2" name="Google Shape;6542;p120"/>
            <p:cNvSpPr/>
            <p:nvPr/>
          </p:nvSpPr>
          <p:spPr>
            <a:xfrm>
              <a:off x="5047507" y="4283760"/>
              <a:ext cx="10598" cy="123002"/>
            </a:xfrm>
            <a:custGeom>
              <a:avLst/>
              <a:gdLst/>
              <a:ahLst/>
              <a:cxnLst/>
              <a:rect l="l" t="t" r="r" b="b"/>
              <a:pathLst>
                <a:path w="175" h="2031" extrusionOk="0">
                  <a:moveTo>
                    <a:pt x="117" y="0"/>
                  </a:moveTo>
                  <a:cubicBezTo>
                    <a:pt x="111" y="0"/>
                    <a:pt x="103" y="4"/>
                    <a:pt x="95" y="12"/>
                  </a:cubicBezTo>
                  <a:cubicBezTo>
                    <a:pt x="95" y="12"/>
                    <a:pt x="80" y="12"/>
                    <a:pt x="80" y="28"/>
                  </a:cubicBezTo>
                  <a:cubicBezTo>
                    <a:pt x="80" y="28"/>
                    <a:pt x="64" y="43"/>
                    <a:pt x="64" y="59"/>
                  </a:cubicBezTo>
                  <a:cubicBezTo>
                    <a:pt x="48" y="75"/>
                    <a:pt x="64" y="91"/>
                    <a:pt x="48" y="138"/>
                  </a:cubicBezTo>
                  <a:cubicBezTo>
                    <a:pt x="32" y="185"/>
                    <a:pt x="32" y="232"/>
                    <a:pt x="32" y="280"/>
                  </a:cubicBezTo>
                  <a:cubicBezTo>
                    <a:pt x="32" y="421"/>
                    <a:pt x="32" y="547"/>
                    <a:pt x="17" y="689"/>
                  </a:cubicBezTo>
                  <a:cubicBezTo>
                    <a:pt x="1" y="831"/>
                    <a:pt x="1" y="973"/>
                    <a:pt x="1" y="1115"/>
                  </a:cubicBezTo>
                  <a:lnTo>
                    <a:pt x="1" y="1524"/>
                  </a:lnTo>
                  <a:cubicBezTo>
                    <a:pt x="1" y="1556"/>
                    <a:pt x="1" y="1571"/>
                    <a:pt x="1" y="1603"/>
                  </a:cubicBezTo>
                  <a:lnTo>
                    <a:pt x="1" y="1713"/>
                  </a:lnTo>
                  <a:lnTo>
                    <a:pt x="1" y="1934"/>
                  </a:lnTo>
                  <a:cubicBezTo>
                    <a:pt x="1" y="1949"/>
                    <a:pt x="1" y="1965"/>
                    <a:pt x="1" y="1981"/>
                  </a:cubicBezTo>
                  <a:lnTo>
                    <a:pt x="17" y="1997"/>
                  </a:lnTo>
                  <a:cubicBezTo>
                    <a:pt x="34" y="2020"/>
                    <a:pt x="58" y="2030"/>
                    <a:pt x="82" y="2030"/>
                  </a:cubicBezTo>
                  <a:cubicBezTo>
                    <a:pt x="123" y="2030"/>
                    <a:pt x="164" y="1999"/>
                    <a:pt x="174" y="1949"/>
                  </a:cubicBezTo>
                  <a:lnTo>
                    <a:pt x="174" y="1650"/>
                  </a:lnTo>
                  <a:lnTo>
                    <a:pt x="174" y="1241"/>
                  </a:lnTo>
                  <a:lnTo>
                    <a:pt x="158" y="815"/>
                  </a:lnTo>
                  <a:lnTo>
                    <a:pt x="158" y="406"/>
                  </a:lnTo>
                  <a:lnTo>
                    <a:pt x="158" y="201"/>
                  </a:lnTo>
                  <a:lnTo>
                    <a:pt x="158" y="106"/>
                  </a:lnTo>
                  <a:lnTo>
                    <a:pt x="158" y="43"/>
                  </a:lnTo>
                  <a:cubicBezTo>
                    <a:pt x="158" y="28"/>
                    <a:pt x="143" y="12"/>
                    <a:pt x="127" y="12"/>
                  </a:cubicBezTo>
                  <a:cubicBezTo>
                    <a:pt x="127" y="4"/>
                    <a:pt x="123" y="0"/>
                    <a:pt x="11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3" name="Google Shape;6543;p120"/>
            <p:cNvSpPr/>
            <p:nvPr/>
          </p:nvSpPr>
          <p:spPr>
            <a:xfrm>
              <a:off x="5216359" y="4278491"/>
              <a:ext cx="16291" cy="112162"/>
            </a:xfrm>
            <a:custGeom>
              <a:avLst/>
              <a:gdLst/>
              <a:ahLst/>
              <a:cxnLst/>
              <a:rect l="l" t="t" r="r" b="b"/>
              <a:pathLst>
                <a:path w="269" h="1852" extrusionOk="0">
                  <a:moveTo>
                    <a:pt x="62" y="0"/>
                  </a:moveTo>
                  <a:cubicBezTo>
                    <a:pt x="44" y="0"/>
                    <a:pt x="25" y="12"/>
                    <a:pt x="17" y="36"/>
                  </a:cubicBezTo>
                  <a:cubicBezTo>
                    <a:pt x="1" y="99"/>
                    <a:pt x="1" y="162"/>
                    <a:pt x="1" y="225"/>
                  </a:cubicBezTo>
                  <a:lnTo>
                    <a:pt x="1" y="461"/>
                  </a:lnTo>
                  <a:cubicBezTo>
                    <a:pt x="1" y="603"/>
                    <a:pt x="1" y="745"/>
                    <a:pt x="17" y="886"/>
                  </a:cubicBezTo>
                  <a:cubicBezTo>
                    <a:pt x="17" y="1028"/>
                    <a:pt x="17" y="1170"/>
                    <a:pt x="32" y="1312"/>
                  </a:cubicBezTo>
                  <a:cubicBezTo>
                    <a:pt x="32" y="1391"/>
                    <a:pt x="48" y="1469"/>
                    <a:pt x="48" y="1548"/>
                  </a:cubicBezTo>
                  <a:cubicBezTo>
                    <a:pt x="48" y="1627"/>
                    <a:pt x="80" y="1706"/>
                    <a:pt x="80" y="1769"/>
                  </a:cubicBezTo>
                  <a:cubicBezTo>
                    <a:pt x="80" y="1821"/>
                    <a:pt x="112" y="1851"/>
                    <a:pt x="159" y="1851"/>
                  </a:cubicBezTo>
                  <a:cubicBezTo>
                    <a:pt x="169" y="1851"/>
                    <a:pt x="179" y="1850"/>
                    <a:pt x="190" y="1847"/>
                  </a:cubicBezTo>
                  <a:cubicBezTo>
                    <a:pt x="206" y="1847"/>
                    <a:pt x="237" y="1832"/>
                    <a:pt x="253" y="1816"/>
                  </a:cubicBezTo>
                  <a:cubicBezTo>
                    <a:pt x="253" y="1800"/>
                    <a:pt x="269" y="1784"/>
                    <a:pt x="269" y="1769"/>
                  </a:cubicBezTo>
                  <a:lnTo>
                    <a:pt x="269" y="1721"/>
                  </a:lnTo>
                  <a:cubicBezTo>
                    <a:pt x="253" y="1643"/>
                    <a:pt x="253" y="1564"/>
                    <a:pt x="253" y="1485"/>
                  </a:cubicBezTo>
                  <a:cubicBezTo>
                    <a:pt x="237" y="1422"/>
                    <a:pt x="221" y="1359"/>
                    <a:pt x="221" y="1280"/>
                  </a:cubicBezTo>
                  <a:cubicBezTo>
                    <a:pt x="221" y="1139"/>
                    <a:pt x="206" y="1012"/>
                    <a:pt x="190" y="855"/>
                  </a:cubicBezTo>
                  <a:cubicBezTo>
                    <a:pt x="174" y="713"/>
                    <a:pt x="158" y="556"/>
                    <a:pt x="143" y="414"/>
                  </a:cubicBezTo>
                  <a:lnTo>
                    <a:pt x="127" y="209"/>
                  </a:lnTo>
                  <a:lnTo>
                    <a:pt x="111" y="99"/>
                  </a:lnTo>
                  <a:cubicBezTo>
                    <a:pt x="95" y="83"/>
                    <a:pt x="95" y="52"/>
                    <a:pt x="95" y="36"/>
                  </a:cubicBezTo>
                  <a:cubicBezTo>
                    <a:pt x="95" y="12"/>
                    <a:pt x="80" y="0"/>
                    <a:pt x="6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4" name="Google Shape;6544;p120"/>
            <p:cNvSpPr/>
            <p:nvPr/>
          </p:nvSpPr>
          <p:spPr>
            <a:xfrm>
              <a:off x="5363286" y="4267286"/>
              <a:ext cx="12476" cy="120519"/>
            </a:xfrm>
            <a:custGeom>
              <a:avLst/>
              <a:gdLst/>
              <a:ahLst/>
              <a:cxnLst/>
              <a:rect l="l" t="t" r="r" b="b"/>
              <a:pathLst>
                <a:path w="206" h="1990" extrusionOk="0">
                  <a:moveTo>
                    <a:pt x="64" y="0"/>
                  </a:moveTo>
                  <a:cubicBezTo>
                    <a:pt x="32" y="0"/>
                    <a:pt x="16" y="32"/>
                    <a:pt x="32" y="63"/>
                  </a:cubicBezTo>
                  <a:cubicBezTo>
                    <a:pt x="16" y="205"/>
                    <a:pt x="16" y="363"/>
                    <a:pt x="16" y="504"/>
                  </a:cubicBezTo>
                  <a:lnTo>
                    <a:pt x="1" y="630"/>
                  </a:lnTo>
                  <a:lnTo>
                    <a:pt x="1" y="993"/>
                  </a:lnTo>
                  <a:cubicBezTo>
                    <a:pt x="1" y="1134"/>
                    <a:pt x="16" y="1292"/>
                    <a:pt x="16" y="1450"/>
                  </a:cubicBezTo>
                  <a:lnTo>
                    <a:pt x="16" y="1654"/>
                  </a:lnTo>
                  <a:cubicBezTo>
                    <a:pt x="16" y="1749"/>
                    <a:pt x="16" y="1828"/>
                    <a:pt x="32" y="1922"/>
                  </a:cubicBezTo>
                  <a:cubicBezTo>
                    <a:pt x="32" y="1961"/>
                    <a:pt x="64" y="1989"/>
                    <a:pt x="111" y="1989"/>
                  </a:cubicBezTo>
                  <a:cubicBezTo>
                    <a:pt x="121" y="1989"/>
                    <a:pt x="131" y="1988"/>
                    <a:pt x="142" y="1985"/>
                  </a:cubicBezTo>
                  <a:cubicBezTo>
                    <a:pt x="174" y="1969"/>
                    <a:pt x="205" y="1938"/>
                    <a:pt x="205" y="1906"/>
                  </a:cubicBezTo>
                  <a:cubicBezTo>
                    <a:pt x="205" y="1828"/>
                    <a:pt x="205" y="1765"/>
                    <a:pt x="205" y="1686"/>
                  </a:cubicBezTo>
                  <a:cubicBezTo>
                    <a:pt x="190" y="1639"/>
                    <a:pt x="190" y="1591"/>
                    <a:pt x="190" y="1528"/>
                  </a:cubicBezTo>
                  <a:cubicBezTo>
                    <a:pt x="174" y="1339"/>
                    <a:pt x="174" y="1134"/>
                    <a:pt x="158" y="945"/>
                  </a:cubicBezTo>
                  <a:cubicBezTo>
                    <a:pt x="142" y="788"/>
                    <a:pt x="127" y="630"/>
                    <a:pt x="127" y="473"/>
                  </a:cubicBezTo>
                  <a:lnTo>
                    <a:pt x="127" y="252"/>
                  </a:lnTo>
                  <a:lnTo>
                    <a:pt x="127" y="142"/>
                  </a:lnTo>
                  <a:lnTo>
                    <a:pt x="127" y="79"/>
                  </a:lnTo>
                  <a:cubicBezTo>
                    <a:pt x="127" y="63"/>
                    <a:pt x="127" y="63"/>
                    <a:pt x="127" y="63"/>
                  </a:cubicBezTo>
                  <a:cubicBezTo>
                    <a:pt x="127" y="48"/>
                    <a:pt x="127" y="32"/>
                    <a:pt x="127" y="32"/>
                  </a:cubicBezTo>
                  <a:cubicBezTo>
                    <a:pt x="111" y="0"/>
                    <a:pt x="95" y="0"/>
                    <a:pt x="6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5" name="Google Shape;6545;p120"/>
            <p:cNvSpPr/>
            <p:nvPr/>
          </p:nvSpPr>
          <p:spPr>
            <a:xfrm>
              <a:off x="5523538" y="4260140"/>
              <a:ext cx="14414" cy="128877"/>
            </a:xfrm>
            <a:custGeom>
              <a:avLst/>
              <a:gdLst/>
              <a:ahLst/>
              <a:cxnLst/>
              <a:rect l="l" t="t" r="r" b="b"/>
              <a:pathLst>
                <a:path w="238" h="2128" extrusionOk="0">
                  <a:moveTo>
                    <a:pt x="80" y="0"/>
                  </a:moveTo>
                  <a:cubicBezTo>
                    <a:pt x="64" y="0"/>
                    <a:pt x="48" y="8"/>
                    <a:pt x="48" y="24"/>
                  </a:cubicBezTo>
                  <a:lnTo>
                    <a:pt x="48" y="40"/>
                  </a:lnTo>
                  <a:cubicBezTo>
                    <a:pt x="48" y="71"/>
                    <a:pt x="32" y="87"/>
                    <a:pt x="32" y="118"/>
                  </a:cubicBezTo>
                  <a:lnTo>
                    <a:pt x="32" y="197"/>
                  </a:lnTo>
                  <a:lnTo>
                    <a:pt x="32" y="370"/>
                  </a:lnTo>
                  <a:cubicBezTo>
                    <a:pt x="32" y="418"/>
                    <a:pt x="32" y="465"/>
                    <a:pt x="1" y="512"/>
                  </a:cubicBezTo>
                  <a:lnTo>
                    <a:pt x="1" y="780"/>
                  </a:lnTo>
                  <a:lnTo>
                    <a:pt x="1" y="1205"/>
                  </a:lnTo>
                  <a:lnTo>
                    <a:pt x="1" y="1615"/>
                  </a:lnTo>
                  <a:cubicBezTo>
                    <a:pt x="1" y="1678"/>
                    <a:pt x="1" y="1725"/>
                    <a:pt x="1" y="1804"/>
                  </a:cubicBezTo>
                  <a:cubicBezTo>
                    <a:pt x="17" y="1883"/>
                    <a:pt x="17" y="1961"/>
                    <a:pt x="32" y="2040"/>
                  </a:cubicBezTo>
                  <a:cubicBezTo>
                    <a:pt x="32" y="2099"/>
                    <a:pt x="77" y="2127"/>
                    <a:pt x="124" y="2127"/>
                  </a:cubicBezTo>
                  <a:cubicBezTo>
                    <a:pt x="176" y="2127"/>
                    <a:pt x="230" y="2091"/>
                    <a:pt x="221" y="2024"/>
                  </a:cubicBezTo>
                  <a:cubicBezTo>
                    <a:pt x="237" y="1961"/>
                    <a:pt x="237" y="1914"/>
                    <a:pt x="221" y="1851"/>
                  </a:cubicBezTo>
                  <a:lnTo>
                    <a:pt x="221" y="1678"/>
                  </a:lnTo>
                  <a:cubicBezTo>
                    <a:pt x="221" y="1568"/>
                    <a:pt x="206" y="1457"/>
                    <a:pt x="190" y="1315"/>
                  </a:cubicBezTo>
                  <a:cubicBezTo>
                    <a:pt x="190" y="1189"/>
                    <a:pt x="174" y="1032"/>
                    <a:pt x="158" y="906"/>
                  </a:cubicBezTo>
                  <a:cubicBezTo>
                    <a:pt x="143" y="780"/>
                    <a:pt x="127" y="654"/>
                    <a:pt x="127" y="512"/>
                  </a:cubicBezTo>
                  <a:lnTo>
                    <a:pt x="127" y="402"/>
                  </a:lnTo>
                  <a:cubicBezTo>
                    <a:pt x="127" y="386"/>
                    <a:pt x="127" y="370"/>
                    <a:pt x="127" y="339"/>
                  </a:cubicBezTo>
                  <a:cubicBezTo>
                    <a:pt x="127" y="339"/>
                    <a:pt x="127" y="323"/>
                    <a:pt x="127" y="307"/>
                  </a:cubicBezTo>
                  <a:cubicBezTo>
                    <a:pt x="127" y="300"/>
                    <a:pt x="127" y="296"/>
                    <a:pt x="127" y="292"/>
                  </a:cubicBezTo>
                  <a:cubicBezTo>
                    <a:pt x="111" y="244"/>
                    <a:pt x="127" y="166"/>
                    <a:pt x="111" y="134"/>
                  </a:cubicBezTo>
                  <a:cubicBezTo>
                    <a:pt x="111" y="118"/>
                    <a:pt x="111" y="87"/>
                    <a:pt x="111" y="71"/>
                  </a:cubicBezTo>
                  <a:lnTo>
                    <a:pt x="111" y="24"/>
                  </a:lnTo>
                  <a:cubicBezTo>
                    <a:pt x="111" y="8"/>
                    <a:pt x="95" y="0"/>
                    <a:pt x="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6" name="Google Shape;6546;p120"/>
            <p:cNvSpPr/>
            <p:nvPr/>
          </p:nvSpPr>
          <p:spPr>
            <a:xfrm>
              <a:off x="5672403" y="4274917"/>
              <a:ext cx="13384" cy="106227"/>
            </a:xfrm>
            <a:custGeom>
              <a:avLst/>
              <a:gdLst/>
              <a:ahLst/>
              <a:cxnLst/>
              <a:rect l="l" t="t" r="r" b="b"/>
              <a:pathLst>
                <a:path w="221" h="1754" extrusionOk="0">
                  <a:moveTo>
                    <a:pt x="63" y="0"/>
                  </a:moveTo>
                  <a:cubicBezTo>
                    <a:pt x="16" y="16"/>
                    <a:pt x="0" y="48"/>
                    <a:pt x="0" y="79"/>
                  </a:cubicBezTo>
                  <a:cubicBezTo>
                    <a:pt x="0" y="79"/>
                    <a:pt x="16" y="79"/>
                    <a:pt x="16" y="95"/>
                  </a:cubicBezTo>
                  <a:lnTo>
                    <a:pt x="16" y="142"/>
                  </a:lnTo>
                  <a:cubicBezTo>
                    <a:pt x="32" y="268"/>
                    <a:pt x="32" y="394"/>
                    <a:pt x="47" y="536"/>
                  </a:cubicBezTo>
                  <a:cubicBezTo>
                    <a:pt x="63" y="678"/>
                    <a:pt x="79" y="788"/>
                    <a:pt x="79" y="930"/>
                  </a:cubicBezTo>
                  <a:cubicBezTo>
                    <a:pt x="79" y="1071"/>
                    <a:pt x="95" y="1198"/>
                    <a:pt x="95" y="1339"/>
                  </a:cubicBezTo>
                  <a:lnTo>
                    <a:pt x="95" y="1544"/>
                  </a:lnTo>
                  <a:lnTo>
                    <a:pt x="95" y="1639"/>
                  </a:lnTo>
                  <a:lnTo>
                    <a:pt x="95" y="1654"/>
                  </a:lnTo>
                  <a:cubicBezTo>
                    <a:pt x="95" y="1670"/>
                    <a:pt x="95" y="1686"/>
                    <a:pt x="95" y="1702"/>
                  </a:cubicBezTo>
                  <a:cubicBezTo>
                    <a:pt x="95" y="1733"/>
                    <a:pt x="110" y="1749"/>
                    <a:pt x="142" y="1749"/>
                  </a:cubicBezTo>
                  <a:cubicBezTo>
                    <a:pt x="148" y="1752"/>
                    <a:pt x="153" y="1753"/>
                    <a:pt x="158" y="1753"/>
                  </a:cubicBezTo>
                  <a:cubicBezTo>
                    <a:pt x="179" y="1753"/>
                    <a:pt x="189" y="1730"/>
                    <a:pt x="189" y="1717"/>
                  </a:cubicBezTo>
                  <a:cubicBezTo>
                    <a:pt x="189" y="1717"/>
                    <a:pt x="189" y="1702"/>
                    <a:pt x="189" y="1702"/>
                  </a:cubicBezTo>
                  <a:lnTo>
                    <a:pt x="189" y="1670"/>
                  </a:lnTo>
                  <a:cubicBezTo>
                    <a:pt x="205" y="1623"/>
                    <a:pt x="205" y="1576"/>
                    <a:pt x="189" y="1528"/>
                  </a:cubicBezTo>
                  <a:lnTo>
                    <a:pt x="189" y="1481"/>
                  </a:lnTo>
                  <a:lnTo>
                    <a:pt x="189" y="1276"/>
                  </a:lnTo>
                  <a:cubicBezTo>
                    <a:pt x="205" y="1134"/>
                    <a:pt x="221" y="977"/>
                    <a:pt x="205" y="851"/>
                  </a:cubicBezTo>
                  <a:cubicBezTo>
                    <a:pt x="205" y="725"/>
                    <a:pt x="189" y="599"/>
                    <a:pt x="189" y="473"/>
                  </a:cubicBezTo>
                  <a:cubicBezTo>
                    <a:pt x="189" y="410"/>
                    <a:pt x="173" y="331"/>
                    <a:pt x="173" y="268"/>
                  </a:cubicBezTo>
                  <a:cubicBezTo>
                    <a:pt x="173" y="205"/>
                    <a:pt x="173" y="142"/>
                    <a:pt x="158" y="79"/>
                  </a:cubicBezTo>
                  <a:cubicBezTo>
                    <a:pt x="158" y="48"/>
                    <a:pt x="142" y="32"/>
                    <a:pt x="126" y="16"/>
                  </a:cubicBezTo>
                  <a:cubicBezTo>
                    <a:pt x="110" y="16"/>
                    <a:pt x="79" y="0"/>
                    <a:pt x="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547" name="Google Shape;6547;p120"/>
          <p:cNvSpPr/>
          <p:nvPr/>
        </p:nvSpPr>
        <p:spPr>
          <a:xfrm rot="-5400000">
            <a:off x="7417815" y="1457991"/>
            <a:ext cx="128858" cy="154409"/>
          </a:xfrm>
          <a:custGeom>
            <a:avLst/>
            <a:gdLst/>
            <a:ahLst/>
            <a:cxnLst/>
            <a:rect l="l" t="t" r="r" b="b"/>
            <a:pathLst>
              <a:path w="1513" h="1813" extrusionOk="0">
                <a:moveTo>
                  <a:pt x="1" y="1"/>
                </a:moveTo>
                <a:cubicBezTo>
                  <a:pt x="473" y="631"/>
                  <a:pt x="977" y="1245"/>
                  <a:pt x="1513" y="1812"/>
                </a:cubicBezTo>
                <a:lnTo>
                  <a:pt x="1513" y="1592"/>
                </a:lnTo>
                <a:cubicBezTo>
                  <a:pt x="1371" y="1466"/>
                  <a:pt x="1245" y="1340"/>
                  <a:pt x="1119" y="1198"/>
                </a:cubicBezTo>
                <a:cubicBezTo>
                  <a:pt x="772" y="820"/>
                  <a:pt x="426" y="410"/>
                  <a:pt x="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548" name="Google Shape;6548;p120"/>
          <p:cNvGrpSpPr/>
          <p:nvPr/>
        </p:nvGrpSpPr>
        <p:grpSpPr>
          <a:xfrm>
            <a:off x="6875128" y="1445294"/>
            <a:ext cx="995948" cy="2946029"/>
            <a:chOff x="6506829" y="1445294"/>
            <a:chExt cx="995948" cy="2946029"/>
          </a:xfrm>
        </p:grpSpPr>
        <p:sp>
          <p:nvSpPr>
            <p:cNvPr id="6549" name="Google Shape;6549;p120"/>
            <p:cNvSpPr/>
            <p:nvPr/>
          </p:nvSpPr>
          <p:spPr>
            <a:xfrm rot="-5400000">
              <a:off x="6909969" y="3800303"/>
              <a:ext cx="716514" cy="460245"/>
            </a:xfrm>
            <a:custGeom>
              <a:avLst/>
              <a:gdLst/>
              <a:ahLst/>
              <a:cxnLst/>
              <a:rect l="l" t="t" r="r" b="b"/>
              <a:pathLst>
                <a:path w="8413" h="5404" extrusionOk="0">
                  <a:moveTo>
                    <a:pt x="6916" y="0"/>
                  </a:moveTo>
                  <a:lnTo>
                    <a:pt x="2364" y="79"/>
                  </a:lnTo>
                  <a:cubicBezTo>
                    <a:pt x="2333" y="79"/>
                    <a:pt x="2304" y="79"/>
                    <a:pt x="2274" y="79"/>
                  </a:cubicBezTo>
                  <a:cubicBezTo>
                    <a:pt x="310" y="79"/>
                    <a:pt x="110" y="1109"/>
                    <a:pt x="1" y="2552"/>
                  </a:cubicBezTo>
                  <a:cubicBezTo>
                    <a:pt x="158" y="5057"/>
                    <a:pt x="1576" y="5356"/>
                    <a:pt x="1576" y="5356"/>
                  </a:cubicBezTo>
                  <a:lnTo>
                    <a:pt x="6758" y="5403"/>
                  </a:lnTo>
                  <a:lnTo>
                    <a:pt x="6758" y="3340"/>
                  </a:lnTo>
                  <a:lnTo>
                    <a:pt x="8412" y="2615"/>
                  </a:lnTo>
                  <a:lnTo>
                    <a:pt x="6900" y="1733"/>
                  </a:lnTo>
                  <a:lnTo>
                    <a:pt x="693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0" name="Google Shape;6550;p120"/>
            <p:cNvSpPr/>
            <p:nvPr/>
          </p:nvSpPr>
          <p:spPr>
            <a:xfrm rot="-5400000">
              <a:off x="6498141" y="1982534"/>
              <a:ext cx="1534804" cy="462885"/>
            </a:xfrm>
            <a:custGeom>
              <a:avLst/>
              <a:gdLst/>
              <a:ahLst/>
              <a:cxnLst/>
              <a:rect l="l" t="t" r="r" b="b"/>
              <a:pathLst>
                <a:path w="18021" h="5435" extrusionOk="0">
                  <a:moveTo>
                    <a:pt x="16004" y="0"/>
                  </a:moveTo>
                  <a:lnTo>
                    <a:pt x="221" y="47"/>
                  </a:lnTo>
                  <a:lnTo>
                    <a:pt x="142" y="1764"/>
                  </a:lnTo>
                  <a:lnTo>
                    <a:pt x="1654" y="2615"/>
                  </a:lnTo>
                  <a:lnTo>
                    <a:pt x="16" y="3497"/>
                  </a:lnTo>
                  <a:lnTo>
                    <a:pt x="0" y="5434"/>
                  </a:lnTo>
                  <a:lnTo>
                    <a:pt x="16414" y="5340"/>
                  </a:lnTo>
                  <a:cubicBezTo>
                    <a:pt x="17973" y="5167"/>
                    <a:pt x="17831" y="3985"/>
                    <a:pt x="17831" y="3985"/>
                  </a:cubicBezTo>
                  <a:lnTo>
                    <a:pt x="18020" y="1796"/>
                  </a:lnTo>
                  <a:cubicBezTo>
                    <a:pt x="18020" y="205"/>
                    <a:pt x="16004" y="0"/>
                    <a:pt x="1600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1" name="Google Shape;6551;p120"/>
            <p:cNvSpPr/>
            <p:nvPr/>
          </p:nvSpPr>
          <p:spPr>
            <a:xfrm rot="-5400000">
              <a:off x="6502826" y="3947175"/>
              <a:ext cx="233529" cy="225524"/>
            </a:xfrm>
            <a:custGeom>
              <a:avLst/>
              <a:gdLst/>
              <a:ahLst/>
              <a:cxnLst/>
              <a:rect l="l" t="t" r="r" b="b"/>
              <a:pathLst>
                <a:path w="2742" h="2648" extrusionOk="0">
                  <a:moveTo>
                    <a:pt x="1371" y="1"/>
                  </a:moveTo>
                  <a:cubicBezTo>
                    <a:pt x="615" y="1"/>
                    <a:pt x="1" y="599"/>
                    <a:pt x="1" y="1324"/>
                  </a:cubicBezTo>
                  <a:cubicBezTo>
                    <a:pt x="1" y="2064"/>
                    <a:pt x="615" y="2647"/>
                    <a:pt x="1371" y="2647"/>
                  </a:cubicBezTo>
                  <a:cubicBezTo>
                    <a:pt x="2127" y="2647"/>
                    <a:pt x="2741" y="2064"/>
                    <a:pt x="2741" y="1324"/>
                  </a:cubicBezTo>
                  <a:cubicBezTo>
                    <a:pt x="2741" y="599"/>
                    <a:pt x="2127" y="1"/>
                    <a:pt x="137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2" name="Google Shape;6552;p120"/>
            <p:cNvSpPr/>
            <p:nvPr/>
          </p:nvSpPr>
          <p:spPr>
            <a:xfrm rot="-5400000">
              <a:off x="6781877" y="3096650"/>
              <a:ext cx="972698" cy="460245"/>
            </a:xfrm>
            <a:custGeom>
              <a:avLst/>
              <a:gdLst/>
              <a:ahLst/>
              <a:cxnLst/>
              <a:rect l="l" t="t" r="r" b="b"/>
              <a:pathLst>
                <a:path w="11421" h="5404" extrusionOk="0">
                  <a:moveTo>
                    <a:pt x="174" y="0"/>
                  </a:moveTo>
                  <a:lnTo>
                    <a:pt x="142" y="1733"/>
                  </a:lnTo>
                  <a:lnTo>
                    <a:pt x="1639" y="2615"/>
                  </a:lnTo>
                  <a:lnTo>
                    <a:pt x="0" y="3340"/>
                  </a:lnTo>
                  <a:lnTo>
                    <a:pt x="0" y="5403"/>
                  </a:lnTo>
                  <a:lnTo>
                    <a:pt x="9766" y="5403"/>
                  </a:lnTo>
                  <a:lnTo>
                    <a:pt x="9782" y="3466"/>
                  </a:lnTo>
                  <a:lnTo>
                    <a:pt x="11420" y="2584"/>
                  </a:lnTo>
                  <a:lnTo>
                    <a:pt x="9908" y="1733"/>
                  </a:lnTo>
                  <a:lnTo>
                    <a:pt x="9987"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3" name="Google Shape;6553;p120"/>
            <p:cNvSpPr/>
            <p:nvPr/>
          </p:nvSpPr>
          <p:spPr>
            <a:xfrm rot="-5400000">
              <a:off x="6514239" y="3195233"/>
              <a:ext cx="232167" cy="225524"/>
            </a:xfrm>
            <a:custGeom>
              <a:avLst/>
              <a:gdLst/>
              <a:ahLst/>
              <a:cxnLst/>
              <a:rect l="l" t="t" r="r" b="b"/>
              <a:pathLst>
                <a:path w="2726" h="2648" extrusionOk="0">
                  <a:moveTo>
                    <a:pt x="1355" y="1"/>
                  </a:moveTo>
                  <a:cubicBezTo>
                    <a:pt x="599" y="1"/>
                    <a:pt x="0" y="584"/>
                    <a:pt x="0" y="1324"/>
                  </a:cubicBezTo>
                  <a:cubicBezTo>
                    <a:pt x="0" y="2049"/>
                    <a:pt x="599" y="2647"/>
                    <a:pt x="1355" y="2647"/>
                  </a:cubicBezTo>
                  <a:cubicBezTo>
                    <a:pt x="2111" y="2647"/>
                    <a:pt x="2725" y="2049"/>
                    <a:pt x="2725" y="1324"/>
                  </a:cubicBezTo>
                  <a:cubicBezTo>
                    <a:pt x="2725" y="584"/>
                    <a:pt x="2111" y="1"/>
                    <a:pt x="135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4" name="Google Shape;6554;p120"/>
            <p:cNvSpPr/>
            <p:nvPr/>
          </p:nvSpPr>
          <p:spPr>
            <a:xfrm rot="-5400000">
              <a:off x="6523650" y="2186469"/>
              <a:ext cx="232167" cy="225438"/>
            </a:xfrm>
            <a:custGeom>
              <a:avLst/>
              <a:gdLst/>
              <a:ahLst/>
              <a:cxnLst/>
              <a:rect l="l" t="t" r="r" b="b"/>
              <a:pathLst>
                <a:path w="2726" h="2647" extrusionOk="0">
                  <a:moveTo>
                    <a:pt x="1355" y="0"/>
                  </a:moveTo>
                  <a:cubicBezTo>
                    <a:pt x="615" y="0"/>
                    <a:pt x="1" y="599"/>
                    <a:pt x="1" y="1323"/>
                  </a:cubicBezTo>
                  <a:cubicBezTo>
                    <a:pt x="1" y="2064"/>
                    <a:pt x="615" y="2646"/>
                    <a:pt x="1355" y="2646"/>
                  </a:cubicBezTo>
                  <a:cubicBezTo>
                    <a:pt x="2111" y="2646"/>
                    <a:pt x="2726" y="2064"/>
                    <a:pt x="2726" y="1323"/>
                  </a:cubicBezTo>
                  <a:cubicBezTo>
                    <a:pt x="2726" y="599"/>
                    <a:pt x="2111" y="0"/>
                    <a:pt x="135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5" name="Google Shape;6555;p120"/>
            <p:cNvSpPr/>
            <p:nvPr/>
          </p:nvSpPr>
          <p:spPr>
            <a:xfrm rot="-5400000">
              <a:off x="5792614" y="2681415"/>
              <a:ext cx="2946029" cy="473787"/>
            </a:xfrm>
            <a:custGeom>
              <a:avLst/>
              <a:gdLst/>
              <a:ahLst/>
              <a:cxnLst/>
              <a:rect l="l" t="t" r="r" b="b"/>
              <a:pathLst>
                <a:path w="34591" h="5563" extrusionOk="0">
                  <a:moveTo>
                    <a:pt x="32795" y="158"/>
                  </a:moveTo>
                  <a:cubicBezTo>
                    <a:pt x="33221" y="189"/>
                    <a:pt x="33630" y="347"/>
                    <a:pt x="33945" y="646"/>
                  </a:cubicBezTo>
                  <a:cubicBezTo>
                    <a:pt x="34386" y="1056"/>
                    <a:pt x="34402" y="1638"/>
                    <a:pt x="34402" y="2190"/>
                  </a:cubicBezTo>
                  <a:lnTo>
                    <a:pt x="34402" y="3891"/>
                  </a:lnTo>
                  <a:cubicBezTo>
                    <a:pt x="34402" y="4584"/>
                    <a:pt x="34150" y="5025"/>
                    <a:pt x="33551" y="5340"/>
                  </a:cubicBezTo>
                  <a:lnTo>
                    <a:pt x="33504" y="5340"/>
                  </a:lnTo>
                  <a:cubicBezTo>
                    <a:pt x="32486" y="5310"/>
                    <a:pt x="31466" y="5300"/>
                    <a:pt x="30446" y="5300"/>
                  </a:cubicBezTo>
                  <a:cubicBezTo>
                    <a:pt x="28812" y="5300"/>
                    <a:pt x="27178" y="5324"/>
                    <a:pt x="25550" y="5324"/>
                  </a:cubicBezTo>
                  <a:lnTo>
                    <a:pt x="5734" y="5324"/>
                  </a:lnTo>
                  <a:cubicBezTo>
                    <a:pt x="4946" y="5324"/>
                    <a:pt x="4143" y="5297"/>
                    <a:pt x="3341" y="5297"/>
                  </a:cubicBezTo>
                  <a:cubicBezTo>
                    <a:pt x="2781" y="5297"/>
                    <a:pt x="2221" y="5310"/>
                    <a:pt x="1670" y="5356"/>
                  </a:cubicBezTo>
                  <a:cubicBezTo>
                    <a:pt x="1654" y="5371"/>
                    <a:pt x="1639" y="5371"/>
                    <a:pt x="1623" y="5387"/>
                  </a:cubicBezTo>
                  <a:cubicBezTo>
                    <a:pt x="300" y="5245"/>
                    <a:pt x="174" y="3529"/>
                    <a:pt x="221" y="2489"/>
                  </a:cubicBezTo>
                  <a:cubicBezTo>
                    <a:pt x="237" y="1953"/>
                    <a:pt x="252" y="1308"/>
                    <a:pt x="473" y="819"/>
                  </a:cubicBezTo>
                  <a:cubicBezTo>
                    <a:pt x="691" y="363"/>
                    <a:pt x="1140" y="187"/>
                    <a:pt x="1602" y="187"/>
                  </a:cubicBezTo>
                  <a:cubicBezTo>
                    <a:pt x="1842" y="187"/>
                    <a:pt x="2085" y="234"/>
                    <a:pt x="2300" y="315"/>
                  </a:cubicBezTo>
                  <a:cubicBezTo>
                    <a:pt x="2313" y="323"/>
                    <a:pt x="2326" y="327"/>
                    <a:pt x="2337" y="327"/>
                  </a:cubicBezTo>
                  <a:cubicBezTo>
                    <a:pt x="2392" y="327"/>
                    <a:pt x="2421" y="239"/>
                    <a:pt x="2395" y="173"/>
                  </a:cubicBezTo>
                  <a:lnTo>
                    <a:pt x="2395" y="173"/>
                  </a:lnTo>
                  <a:cubicBezTo>
                    <a:pt x="5961" y="230"/>
                    <a:pt x="9528" y="238"/>
                    <a:pt x="13095" y="238"/>
                  </a:cubicBezTo>
                  <a:cubicBezTo>
                    <a:pt x="14521" y="238"/>
                    <a:pt x="15948" y="236"/>
                    <a:pt x="17374" y="236"/>
                  </a:cubicBezTo>
                  <a:lnTo>
                    <a:pt x="24982" y="236"/>
                  </a:lnTo>
                  <a:cubicBezTo>
                    <a:pt x="26342" y="236"/>
                    <a:pt x="27710" y="258"/>
                    <a:pt x="29078" y="258"/>
                  </a:cubicBezTo>
                  <a:cubicBezTo>
                    <a:pt x="30309" y="258"/>
                    <a:pt x="31540" y="241"/>
                    <a:pt x="32764" y="173"/>
                  </a:cubicBezTo>
                  <a:cubicBezTo>
                    <a:pt x="32780" y="173"/>
                    <a:pt x="32795" y="173"/>
                    <a:pt x="32795" y="158"/>
                  </a:cubicBezTo>
                  <a:close/>
                  <a:moveTo>
                    <a:pt x="32971" y="1"/>
                  </a:moveTo>
                  <a:cubicBezTo>
                    <a:pt x="32843" y="1"/>
                    <a:pt x="32711" y="21"/>
                    <a:pt x="32575" y="63"/>
                  </a:cubicBezTo>
                  <a:cubicBezTo>
                    <a:pt x="32559" y="63"/>
                    <a:pt x="32559" y="63"/>
                    <a:pt x="32559" y="79"/>
                  </a:cubicBezTo>
                  <a:cubicBezTo>
                    <a:pt x="31467" y="23"/>
                    <a:pt x="30369" y="7"/>
                    <a:pt x="29270" y="7"/>
                  </a:cubicBezTo>
                  <a:cubicBezTo>
                    <a:pt x="27896" y="7"/>
                    <a:pt x="26521" y="32"/>
                    <a:pt x="25156" y="32"/>
                  </a:cubicBezTo>
                  <a:lnTo>
                    <a:pt x="17548" y="32"/>
                  </a:lnTo>
                  <a:cubicBezTo>
                    <a:pt x="15836" y="32"/>
                    <a:pt x="14124" y="30"/>
                    <a:pt x="12413" y="30"/>
                  </a:cubicBezTo>
                  <a:cubicBezTo>
                    <a:pt x="8991" y="30"/>
                    <a:pt x="5571" y="37"/>
                    <a:pt x="2158" y="79"/>
                  </a:cubicBezTo>
                  <a:cubicBezTo>
                    <a:pt x="1995" y="28"/>
                    <a:pt x="1826" y="3"/>
                    <a:pt x="1658" y="3"/>
                  </a:cubicBezTo>
                  <a:cubicBezTo>
                    <a:pt x="1260" y="3"/>
                    <a:pt x="867" y="144"/>
                    <a:pt x="567" y="410"/>
                  </a:cubicBezTo>
                  <a:cubicBezTo>
                    <a:pt x="32" y="882"/>
                    <a:pt x="79" y="1859"/>
                    <a:pt x="48" y="2505"/>
                  </a:cubicBezTo>
                  <a:cubicBezTo>
                    <a:pt x="0" y="3214"/>
                    <a:pt x="111" y="3922"/>
                    <a:pt x="378" y="4584"/>
                  </a:cubicBezTo>
                  <a:cubicBezTo>
                    <a:pt x="556" y="4952"/>
                    <a:pt x="957" y="5509"/>
                    <a:pt x="1409" y="5509"/>
                  </a:cubicBezTo>
                  <a:cubicBezTo>
                    <a:pt x="1479" y="5509"/>
                    <a:pt x="1551" y="5496"/>
                    <a:pt x="1623" y="5466"/>
                  </a:cubicBezTo>
                  <a:cubicBezTo>
                    <a:pt x="1639" y="5482"/>
                    <a:pt x="1654" y="5497"/>
                    <a:pt x="1670" y="5497"/>
                  </a:cubicBezTo>
                  <a:cubicBezTo>
                    <a:pt x="2273" y="5549"/>
                    <a:pt x="2879" y="5563"/>
                    <a:pt x="3485" y="5563"/>
                  </a:cubicBezTo>
                  <a:cubicBezTo>
                    <a:pt x="4179" y="5563"/>
                    <a:pt x="4872" y="5545"/>
                    <a:pt x="5561" y="5545"/>
                  </a:cubicBezTo>
                  <a:lnTo>
                    <a:pt x="25550" y="5545"/>
                  </a:lnTo>
                  <a:cubicBezTo>
                    <a:pt x="27137" y="5545"/>
                    <a:pt x="28731" y="5562"/>
                    <a:pt x="30323" y="5562"/>
                  </a:cubicBezTo>
                  <a:cubicBezTo>
                    <a:pt x="31385" y="5562"/>
                    <a:pt x="32446" y="5554"/>
                    <a:pt x="33504" y="5529"/>
                  </a:cubicBezTo>
                  <a:cubicBezTo>
                    <a:pt x="33536" y="5529"/>
                    <a:pt x="33567" y="5513"/>
                    <a:pt x="33583" y="5482"/>
                  </a:cubicBezTo>
                  <a:cubicBezTo>
                    <a:pt x="34103" y="5356"/>
                    <a:pt x="34418" y="4899"/>
                    <a:pt x="34528" y="4379"/>
                  </a:cubicBezTo>
                  <a:cubicBezTo>
                    <a:pt x="34591" y="4001"/>
                    <a:pt x="34591" y="3607"/>
                    <a:pt x="34575" y="3214"/>
                  </a:cubicBezTo>
                  <a:lnTo>
                    <a:pt x="34575" y="1859"/>
                  </a:lnTo>
                  <a:cubicBezTo>
                    <a:pt x="34575" y="1003"/>
                    <a:pt x="33885" y="1"/>
                    <a:pt x="329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6" name="Google Shape;6556;p120"/>
            <p:cNvSpPr/>
            <p:nvPr/>
          </p:nvSpPr>
          <p:spPr>
            <a:xfrm rot="-5400000">
              <a:off x="7190042" y="3513843"/>
              <a:ext cx="159774" cy="465696"/>
            </a:xfrm>
            <a:custGeom>
              <a:avLst/>
              <a:gdLst/>
              <a:ahLst/>
              <a:cxnLst/>
              <a:rect l="l" t="t" r="r" b="b"/>
              <a:pathLst>
                <a:path w="1876" h="5468" extrusionOk="0">
                  <a:moveTo>
                    <a:pt x="353" y="1"/>
                  </a:moveTo>
                  <a:cubicBezTo>
                    <a:pt x="340" y="1"/>
                    <a:pt x="324" y="5"/>
                    <a:pt x="316" y="12"/>
                  </a:cubicBezTo>
                  <a:cubicBezTo>
                    <a:pt x="284" y="296"/>
                    <a:pt x="269" y="595"/>
                    <a:pt x="269" y="879"/>
                  </a:cubicBezTo>
                  <a:cubicBezTo>
                    <a:pt x="269" y="1099"/>
                    <a:pt x="190" y="1525"/>
                    <a:pt x="300" y="1745"/>
                  </a:cubicBezTo>
                  <a:cubicBezTo>
                    <a:pt x="395" y="1871"/>
                    <a:pt x="599" y="1934"/>
                    <a:pt x="741" y="2013"/>
                  </a:cubicBezTo>
                  <a:lnTo>
                    <a:pt x="1151" y="2218"/>
                  </a:lnTo>
                  <a:cubicBezTo>
                    <a:pt x="1292" y="2296"/>
                    <a:pt x="1828" y="2454"/>
                    <a:pt x="1497" y="2690"/>
                  </a:cubicBezTo>
                  <a:cubicBezTo>
                    <a:pt x="1229" y="2863"/>
                    <a:pt x="930" y="3005"/>
                    <a:pt x="615" y="3084"/>
                  </a:cubicBezTo>
                  <a:cubicBezTo>
                    <a:pt x="458" y="3147"/>
                    <a:pt x="237" y="3210"/>
                    <a:pt x="158" y="3352"/>
                  </a:cubicBezTo>
                  <a:cubicBezTo>
                    <a:pt x="17" y="3572"/>
                    <a:pt x="64" y="3919"/>
                    <a:pt x="64" y="4171"/>
                  </a:cubicBezTo>
                  <a:cubicBezTo>
                    <a:pt x="48" y="4580"/>
                    <a:pt x="1" y="4990"/>
                    <a:pt x="17" y="5399"/>
                  </a:cubicBezTo>
                  <a:cubicBezTo>
                    <a:pt x="17" y="5443"/>
                    <a:pt x="55" y="5467"/>
                    <a:pt x="92" y="5467"/>
                  </a:cubicBezTo>
                  <a:cubicBezTo>
                    <a:pt x="122" y="5467"/>
                    <a:pt x="151" y="5451"/>
                    <a:pt x="158" y="5415"/>
                  </a:cubicBezTo>
                  <a:cubicBezTo>
                    <a:pt x="206" y="5116"/>
                    <a:pt x="206" y="4832"/>
                    <a:pt x="221" y="4517"/>
                  </a:cubicBezTo>
                  <a:cubicBezTo>
                    <a:pt x="237" y="4124"/>
                    <a:pt x="127" y="3494"/>
                    <a:pt x="536" y="3289"/>
                  </a:cubicBezTo>
                  <a:cubicBezTo>
                    <a:pt x="820" y="3163"/>
                    <a:pt x="1718" y="2989"/>
                    <a:pt x="1797" y="2627"/>
                  </a:cubicBezTo>
                  <a:cubicBezTo>
                    <a:pt x="1875" y="2265"/>
                    <a:pt x="1214" y="2092"/>
                    <a:pt x="946" y="1950"/>
                  </a:cubicBezTo>
                  <a:lnTo>
                    <a:pt x="521" y="1745"/>
                  </a:lnTo>
                  <a:cubicBezTo>
                    <a:pt x="363" y="1666"/>
                    <a:pt x="410" y="1210"/>
                    <a:pt x="410" y="1052"/>
                  </a:cubicBezTo>
                  <a:cubicBezTo>
                    <a:pt x="426" y="706"/>
                    <a:pt x="410" y="359"/>
                    <a:pt x="379" y="12"/>
                  </a:cubicBezTo>
                  <a:cubicBezTo>
                    <a:pt x="379" y="5"/>
                    <a:pt x="367" y="1"/>
                    <a:pt x="3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7" name="Google Shape;6557;p120"/>
            <p:cNvSpPr/>
            <p:nvPr/>
          </p:nvSpPr>
          <p:spPr>
            <a:xfrm rot="-5400000">
              <a:off x="7190042" y="2682100"/>
              <a:ext cx="159774" cy="465696"/>
            </a:xfrm>
            <a:custGeom>
              <a:avLst/>
              <a:gdLst/>
              <a:ahLst/>
              <a:cxnLst/>
              <a:rect l="l" t="t" r="r" b="b"/>
              <a:pathLst>
                <a:path w="1876" h="5468" extrusionOk="0">
                  <a:moveTo>
                    <a:pt x="345" y="1"/>
                  </a:moveTo>
                  <a:cubicBezTo>
                    <a:pt x="336" y="1"/>
                    <a:pt x="324" y="5"/>
                    <a:pt x="316" y="12"/>
                  </a:cubicBezTo>
                  <a:cubicBezTo>
                    <a:pt x="269" y="296"/>
                    <a:pt x="253" y="595"/>
                    <a:pt x="269" y="879"/>
                  </a:cubicBezTo>
                  <a:cubicBezTo>
                    <a:pt x="269" y="1099"/>
                    <a:pt x="174" y="1525"/>
                    <a:pt x="300" y="1745"/>
                  </a:cubicBezTo>
                  <a:cubicBezTo>
                    <a:pt x="379" y="1871"/>
                    <a:pt x="599" y="1934"/>
                    <a:pt x="725" y="2013"/>
                  </a:cubicBezTo>
                  <a:lnTo>
                    <a:pt x="1151" y="2218"/>
                  </a:lnTo>
                  <a:cubicBezTo>
                    <a:pt x="1277" y="2296"/>
                    <a:pt x="1828" y="2454"/>
                    <a:pt x="1497" y="2690"/>
                  </a:cubicBezTo>
                  <a:cubicBezTo>
                    <a:pt x="1214" y="2863"/>
                    <a:pt x="914" y="3005"/>
                    <a:pt x="599" y="3084"/>
                  </a:cubicBezTo>
                  <a:cubicBezTo>
                    <a:pt x="458" y="3147"/>
                    <a:pt x="237" y="3210"/>
                    <a:pt x="143" y="3352"/>
                  </a:cubicBezTo>
                  <a:cubicBezTo>
                    <a:pt x="17" y="3572"/>
                    <a:pt x="64" y="3919"/>
                    <a:pt x="48" y="4171"/>
                  </a:cubicBezTo>
                  <a:cubicBezTo>
                    <a:pt x="32" y="4580"/>
                    <a:pt x="1" y="4990"/>
                    <a:pt x="17" y="5399"/>
                  </a:cubicBezTo>
                  <a:cubicBezTo>
                    <a:pt x="17" y="5443"/>
                    <a:pt x="55" y="5467"/>
                    <a:pt x="92" y="5467"/>
                  </a:cubicBezTo>
                  <a:cubicBezTo>
                    <a:pt x="122" y="5467"/>
                    <a:pt x="151" y="5451"/>
                    <a:pt x="158" y="5415"/>
                  </a:cubicBezTo>
                  <a:cubicBezTo>
                    <a:pt x="190" y="5116"/>
                    <a:pt x="190" y="4832"/>
                    <a:pt x="206" y="4517"/>
                  </a:cubicBezTo>
                  <a:cubicBezTo>
                    <a:pt x="221" y="4124"/>
                    <a:pt x="127" y="3494"/>
                    <a:pt x="536" y="3289"/>
                  </a:cubicBezTo>
                  <a:cubicBezTo>
                    <a:pt x="804" y="3163"/>
                    <a:pt x="1718" y="2989"/>
                    <a:pt x="1797" y="2627"/>
                  </a:cubicBezTo>
                  <a:cubicBezTo>
                    <a:pt x="1875" y="2265"/>
                    <a:pt x="1214" y="2092"/>
                    <a:pt x="946" y="1950"/>
                  </a:cubicBezTo>
                  <a:lnTo>
                    <a:pt x="521" y="1745"/>
                  </a:lnTo>
                  <a:cubicBezTo>
                    <a:pt x="363" y="1666"/>
                    <a:pt x="395" y="1210"/>
                    <a:pt x="395" y="1052"/>
                  </a:cubicBezTo>
                  <a:cubicBezTo>
                    <a:pt x="410" y="706"/>
                    <a:pt x="410" y="359"/>
                    <a:pt x="363" y="12"/>
                  </a:cubicBezTo>
                  <a:cubicBezTo>
                    <a:pt x="363" y="5"/>
                    <a:pt x="355" y="1"/>
                    <a:pt x="3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8" name="Google Shape;6558;p120"/>
            <p:cNvSpPr/>
            <p:nvPr/>
          </p:nvSpPr>
          <p:spPr>
            <a:xfrm rot="-5400000">
              <a:off x="7026648" y="1495592"/>
              <a:ext cx="450877" cy="430692"/>
            </a:xfrm>
            <a:custGeom>
              <a:avLst/>
              <a:gdLst/>
              <a:ahLst/>
              <a:cxnLst/>
              <a:rect l="l" t="t" r="r" b="b"/>
              <a:pathLst>
                <a:path w="5294" h="5057" extrusionOk="0">
                  <a:moveTo>
                    <a:pt x="1" y="1"/>
                  </a:moveTo>
                  <a:cubicBezTo>
                    <a:pt x="788" y="993"/>
                    <a:pt x="1797" y="1859"/>
                    <a:pt x="2726" y="2726"/>
                  </a:cubicBezTo>
                  <a:cubicBezTo>
                    <a:pt x="3246" y="3214"/>
                    <a:pt x="3766" y="3687"/>
                    <a:pt x="4301" y="4175"/>
                  </a:cubicBezTo>
                  <a:cubicBezTo>
                    <a:pt x="4600" y="4458"/>
                    <a:pt x="4900" y="4773"/>
                    <a:pt x="5230" y="5057"/>
                  </a:cubicBezTo>
                  <a:cubicBezTo>
                    <a:pt x="5246" y="5010"/>
                    <a:pt x="5262" y="4962"/>
                    <a:pt x="5293" y="4915"/>
                  </a:cubicBezTo>
                  <a:cubicBezTo>
                    <a:pt x="4994" y="4632"/>
                    <a:pt x="4663" y="4364"/>
                    <a:pt x="4380" y="4096"/>
                  </a:cubicBezTo>
                  <a:cubicBezTo>
                    <a:pt x="3844" y="3608"/>
                    <a:pt x="3324" y="3135"/>
                    <a:pt x="2805" y="2647"/>
                  </a:cubicBezTo>
                  <a:cubicBezTo>
                    <a:pt x="1891" y="1781"/>
                    <a:pt x="1025" y="851"/>
                    <a:pt x="11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9" name="Google Shape;6559;p120"/>
            <p:cNvSpPr/>
            <p:nvPr/>
          </p:nvSpPr>
          <p:spPr>
            <a:xfrm rot="-5400000">
              <a:off x="7060885" y="2028824"/>
              <a:ext cx="403864" cy="452154"/>
            </a:xfrm>
            <a:custGeom>
              <a:avLst/>
              <a:gdLst/>
              <a:ahLst/>
              <a:cxnLst/>
              <a:rect l="l" t="t" r="r" b="b"/>
              <a:pathLst>
                <a:path w="4742" h="5309" extrusionOk="0">
                  <a:moveTo>
                    <a:pt x="0" y="1"/>
                  </a:moveTo>
                  <a:cubicBezTo>
                    <a:pt x="583" y="977"/>
                    <a:pt x="1371" y="1859"/>
                    <a:pt x="2111" y="2710"/>
                  </a:cubicBezTo>
                  <a:cubicBezTo>
                    <a:pt x="2883" y="3608"/>
                    <a:pt x="3702" y="4474"/>
                    <a:pt x="4568" y="5309"/>
                  </a:cubicBezTo>
                  <a:lnTo>
                    <a:pt x="4741" y="5309"/>
                  </a:lnTo>
                  <a:cubicBezTo>
                    <a:pt x="3891" y="4490"/>
                    <a:pt x="3088" y="3639"/>
                    <a:pt x="2300" y="2757"/>
                  </a:cubicBezTo>
                  <a:cubicBezTo>
                    <a:pt x="1528" y="1875"/>
                    <a:pt x="867" y="899"/>
                    <a:pt x="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0" name="Google Shape;6560;p120"/>
            <p:cNvSpPr/>
            <p:nvPr/>
          </p:nvSpPr>
          <p:spPr>
            <a:xfrm rot="-5400000">
              <a:off x="7085712" y="2144865"/>
              <a:ext cx="354212" cy="452154"/>
            </a:xfrm>
            <a:custGeom>
              <a:avLst/>
              <a:gdLst/>
              <a:ahLst/>
              <a:cxnLst/>
              <a:rect l="l" t="t" r="r" b="b"/>
              <a:pathLst>
                <a:path w="4159" h="5309" extrusionOk="0">
                  <a:moveTo>
                    <a:pt x="0" y="1"/>
                  </a:moveTo>
                  <a:cubicBezTo>
                    <a:pt x="1182" y="1875"/>
                    <a:pt x="2520" y="3655"/>
                    <a:pt x="3985" y="5309"/>
                  </a:cubicBezTo>
                  <a:lnTo>
                    <a:pt x="4159" y="5309"/>
                  </a:lnTo>
                  <a:cubicBezTo>
                    <a:pt x="2709" y="3608"/>
                    <a:pt x="1371" y="1828"/>
                    <a:pt x="7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1" name="Google Shape;6561;p120"/>
            <p:cNvSpPr/>
            <p:nvPr/>
          </p:nvSpPr>
          <p:spPr>
            <a:xfrm rot="-5400000">
              <a:off x="7036059" y="1683428"/>
              <a:ext cx="453517" cy="452154"/>
            </a:xfrm>
            <a:custGeom>
              <a:avLst/>
              <a:gdLst/>
              <a:ahLst/>
              <a:cxnLst/>
              <a:rect l="l" t="t" r="r" b="b"/>
              <a:pathLst>
                <a:path w="5325" h="5309" extrusionOk="0">
                  <a:moveTo>
                    <a:pt x="1" y="1"/>
                  </a:moveTo>
                  <a:cubicBezTo>
                    <a:pt x="1592" y="1907"/>
                    <a:pt x="3529" y="3482"/>
                    <a:pt x="5199" y="5309"/>
                  </a:cubicBezTo>
                  <a:lnTo>
                    <a:pt x="5325" y="5309"/>
                  </a:lnTo>
                  <a:cubicBezTo>
                    <a:pt x="3655" y="3466"/>
                    <a:pt x="1718" y="1875"/>
                    <a:pt x="8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2" name="Google Shape;6562;p120"/>
            <p:cNvSpPr/>
            <p:nvPr/>
          </p:nvSpPr>
          <p:spPr>
            <a:xfrm rot="-5400000">
              <a:off x="7038060" y="1571391"/>
              <a:ext cx="449514" cy="452154"/>
            </a:xfrm>
            <a:custGeom>
              <a:avLst/>
              <a:gdLst/>
              <a:ahLst/>
              <a:cxnLst/>
              <a:rect l="l" t="t" r="r" b="b"/>
              <a:pathLst>
                <a:path w="5278" h="5309" extrusionOk="0">
                  <a:moveTo>
                    <a:pt x="1" y="1"/>
                  </a:moveTo>
                  <a:cubicBezTo>
                    <a:pt x="1434" y="2001"/>
                    <a:pt x="3419" y="3561"/>
                    <a:pt x="5152" y="5309"/>
                  </a:cubicBezTo>
                  <a:lnTo>
                    <a:pt x="5278" y="5309"/>
                  </a:lnTo>
                  <a:cubicBezTo>
                    <a:pt x="3576" y="3498"/>
                    <a:pt x="1623" y="1970"/>
                    <a:pt x="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3" name="Google Shape;6563;p120"/>
            <p:cNvSpPr/>
            <p:nvPr/>
          </p:nvSpPr>
          <p:spPr>
            <a:xfrm rot="-5400000">
              <a:off x="7042787" y="1777283"/>
              <a:ext cx="440060" cy="452154"/>
            </a:xfrm>
            <a:custGeom>
              <a:avLst/>
              <a:gdLst/>
              <a:ahLst/>
              <a:cxnLst/>
              <a:rect l="l" t="t" r="r" b="b"/>
              <a:pathLst>
                <a:path w="5167" h="5309" extrusionOk="0">
                  <a:moveTo>
                    <a:pt x="0" y="1"/>
                  </a:moveTo>
                  <a:cubicBezTo>
                    <a:pt x="1591" y="1828"/>
                    <a:pt x="3292" y="3576"/>
                    <a:pt x="5009" y="5309"/>
                  </a:cubicBezTo>
                  <a:lnTo>
                    <a:pt x="5167" y="5309"/>
                  </a:lnTo>
                  <a:cubicBezTo>
                    <a:pt x="3434" y="3561"/>
                    <a:pt x="1764" y="1765"/>
                    <a:pt x="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4" name="Google Shape;6564;p120"/>
            <p:cNvSpPr/>
            <p:nvPr/>
          </p:nvSpPr>
          <p:spPr>
            <a:xfrm rot="-5400000">
              <a:off x="7094399" y="2275682"/>
              <a:ext cx="336837" cy="452154"/>
            </a:xfrm>
            <a:custGeom>
              <a:avLst/>
              <a:gdLst/>
              <a:ahLst/>
              <a:cxnLst/>
              <a:rect l="l" t="t" r="r" b="b"/>
              <a:pathLst>
                <a:path w="3955" h="5309" extrusionOk="0">
                  <a:moveTo>
                    <a:pt x="1" y="1"/>
                  </a:moveTo>
                  <a:cubicBezTo>
                    <a:pt x="521" y="946"/>
                    <a:pt x="1214" y="1844"/>
                    <a:pt x="1844" y="2710"/>
                  </a:cubicBezTo>
                  <a:cubicBezTo>
                    <a:pt x="2474" y="3592"/>
                    <a:pt x="3135" y="4458"/>
                    <a:pt x="3797" y="5309"/>
                  </a:cubicBezTo>
                  <a:lnTo>
                    <a:pt x="3954" y="5309"/>
                  </a:lnTo>
                  <a:cubicBezTo>
                    <a:pt x="3230" y="4380"/>
                    <a:pt x="2537" y="3466"/>
                    <a:pt x="1844" y="2505"/>
                  </a:cubicBezTo>
                  <a:cubicBezTo>
                    <a:pt x="1261" y="1686"/>
                    <a:pt x="710" y="804"/>
                    <a:pt x="8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5" name="Google Shape;6565;p120"/>
            <p:cNvSpPr/>
            <p:nvPr/>
          </p:nvSpPr>
          <p:spPr>
            <a:xfrm rot="-5400000">
              <a:off x="7045470" y="1906098"/>
              <a:ext cx="434695" cy="452154"/>
            </a:xfrm>
            <a:custGeom>
              <a:avLst/>
              <a:gdLst/>
              <a:ahLst/>
              <a:cxnLst/>
              <a:rect l="l" t="t" r="r" b="b"/>
              <a:pathLst>
                <a:path w="5104" h="5309" extrusionOk="0">
                  <a:moveTo>
                    <a:pt x="0" y="1"/>
                  </a:moveTo>
                  <a:cubicBezTo>
                    <a:pt x="1497" y="1907"/>
                    <a:pt x="3072" y="3813"/>
                    <a:pt x="4978" y="5309"/>
                  </a:cubicBezTo>
                  <a:lnTo>
                    <a:pt x="5104" y="5309"/>
                  </a:lnTo>
                  <a:cubicBezTo>
                    <a:pt x="3292" y="3671"/>
                    <a:pt x="1733" y="1844"/>
                    <a:pt x="1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6" name="Google Shape;6566;p120"/>
            <p:cNvSpPr/>
            <p:nvPr/>
          </p:nvSpPr>
          <p:spPr>
            <a:xfrm rot="-5400000">
              <a:off x="7331206" y="2816963"/>
              <a:ext cx="144955" cy="170420"/>
            </a:xfrm>
            <a:custGeom>
              <a:avLst/>
              <a:gdLst/>
              <a:ahLst/>
              <a:cxnLst/>
              <a:rect l="l" t="t" r="r" b="b"/>
              <a:pathLst>
                <a:path w="1702" h="2001" extrusionOk="0">
                  <a:moveTo>
                    <a:pt x="0" y="1"/>
                  </a:moveTo>
                  <a:lnTo>
                    <a:pt x="0" y="79"/>
                  </a:lnTo>
                  <a:cubicBezTo>
                    <a:pt x="441" y="772"/>
                    <a:pt x="961" y="1418"/>
                    <a:pt x="1544" y="2001"/>
                  </a:cubicBezTo>
                  <a:lnTo>
                    <a:pt x="1701" y="2001"/>
                  </a:lnTo>
                  <a:cubicBezTo>
                    <a:pt x="1071" y="1387"/>
                    <a:pt x="583" y="662"/>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7" name="Google Shape;6567;p120"/>
            <p:cNvSpPr/>
            <p:nvPr/>
          </p:nvSpPr>
          <p:spPr>
            <a:xfrm rot="-5400000">
              <a:off x="7425146" y="2910903"/>
              <a:ext cx="55018" cy="72478"/>
            </a:xfrm>
            <a:custGeom>
              <a:avLst/>
              <a:gdLst/>
              <a:ahLst/>
              <a:cxnLst/>
              <a:rect l="l" t="t" r="r" b="b"/>
              <a:pathLst>
                <a:path w="646" h="851" extrusionOk="0">
                  <a:moveTo>
                    <a:pt x="0" y="0"/>
                  </a:moveTo>
                  <a:lnTo>
                    <a:pt x="0" y="95"/>
                  </a:lnTo>
                  <a:cubicBezTo>
                    <a:pt x="110" y="268"/>
                    <a:pt x="221" y="457"/>
                    <a:pt x="347" y="630"/>
                  </a:cubicBezTo>
                  <a:cubicBezTo>
                    <a:pt x="394" y="693"/>
                    <a:pt x="457" y="772"/>
                    <a:pt x="504" y="851"/>
                  </a:cubicBezTo>
                  <a:lnTo>
                    <a:pt x="646" y="851"/>
                  </a:lnTo>
                  <a:cubicBezTo>
                    <a:pt x="567" y="756"/>
                    <a:pt x="504" y="662"/>
                    <a:pt x="425" y="583"/>
                  </a:cubicBezTo>
                  <a:cubicBezTo>
                    <a:pt x="284" y="378"/>
                    <a:pt x="142" y="189"/>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8" name="Google Shape;6568;p120"/>
            <p:cNvSpPr/>
            <p:nvPr/>
          </p:nvSpPr>
          <p:spPr>
            <a:xfrm rot="-5400000">
              <a:off x="7107813" y="2365576"/>
              <a:ext cx="310010" cy="452154"/>
            </a:xfrm>
            <a:custGeom>
              <a:avLst/>
              <a:gdLst/>
              <a:ahLst/>
              <a:cxnLst/>
              <a:rect l="l" t="t" r="r" b="b"/>
              <a:pathLst>
                <a:path w="3640" h="5309" extrusionOk="0">
                  <a:moveTo>
                    <a:pt x="1" y="1"/>
                  </a:moveTo>
                  <a:cubicBezTo>
                    <a:pt x="489" y="977"/>
                    <a:pt x="1056" y="1922"/>
                    <a:pt x="1686" y="2820"/>
                  </a:cubicBezTo>
                  <a:cubicBezTo>
                    <a:pt x="2253" y="3671"/>
                    <a:pt x="2931" y="4458"/>
                    <a:pt x="3498" y="5309"/>
                  </a:cubicBezTo>
                  <a:lnTo>
                    <a:pt x="3640" y="5309"/>
                  </a:lnTo>
                  <a:cubicBezTo>
                    <a:pt x="3088" y="4427"/>
                    <a:pt x="2395" y="3624"/>
                    <a:pt x="1797" y="2757"/>
                  </a:cubicBezTo>
                  <a:cubicBezTo>
                    <a:pt x="1214" y="1891"/>
                    <a:pt x="694" y="914"/>
                    <a:pt x="11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9" name="Google Shape;6569;p120"/>
            <p:cNvSpPr/>
            <p:nvPr/>
          </p:nvSpPr>
          <p:spPr>
            <a:xfrm rot="-5400000">
              <a:off x="7161553" y="2937049"/>
              <a:ext cx="30916" cy="47012"/>
            </a:xfrm>
            <a:custGeom>
              <a:avLst/>
              <a:gdLst/>
              <a:ahLst/>
              <a:cxnLst/>
              <a:rect l="l" t="t" r="r" b="b"/>
              <a:pathLst>
                <a:path w="363" h="552" extrusionOk="0">
                  <a:moveTo>
                    <a:pt x="0" y="0"/>
                  </a:moveTo>
                  <a:lnTo>
                    <a:pt x="0" y="110"/>
                  </a:lnTo>
                  <a:cubicBezTo>
                    <a:pt x="79" y="236"/>
                    <a:pt x="142" y="347"/>
                    <a:pt x="205" y="473"/>
                  </a:cubicBezTo>
                  <a:cubicBezTo>
                    <a:pt x="221" y="457"/>
                    <a:pt x="221" y="457"/>
                    <a:pt x="237" y="457"/>
                  </a:cubicBezTo>
                  <a:cubicBezTo>
                    <a:pt x="284" y="457"/>
                    <a:pt x="315" y="473"/>
                    <a:pt x="331" y="520"/>
                  </a:cubicBezTo>
                  <a:cubicBezTo>
                    <a:pt x="331" y="536"/>
                    <a:pt x="347" y="536"/>
                    <a:pt x="363" y="551"/>
                  </a:cubicBezTo>
                  <a:lnTo>
                    <a:pt x="0" y="0"/>
                  </a:lnTo>
                  <a:close/>
                </a:path>
              </a:pathLst>
            </a:custGeom>
            <a:solidFill>
              <a:srgbClr val="3639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0" name="Google Shape;6570;p120"/>
            <p:cNvSpPr/>
            <p:nvPr/>
          </p:nvSpPr>
          <p:spPr>
            <a:xfrm rot="-5400000">
              <a:off x="7309063" y="2715699"/>
              <a:ext cx="161052" cy="198611"/>
            </a:xfrm>
            <a:custGeom>
              <a:avLst/>
              <a:gdLst/>
              <a:ahLst/>
              <a:cxnLst/>
              <a:rect l="l" t="t" r="r" b="b"/>
              <a:pathLst>
                <a:path w="1891" h="2332" extrusionOk="0">
                  <a:moveTo>
                    <a:pt x="111" y="1"/>
                  </a:moveTo>
                  <a:cubicBezTo>
                    <a:pt x="95" y="32"/>
                    <a:pt x="63" y="48"/>
                    <a:pt x="16" y="48"/>
                  </a:cubicBezTo>
                  <a:lnTo>
                    <a:pt x="0" y="48"/>
                  </a:lnTo>
                  <a:cubicBezTo>
                    <a:pt x="520" y="867"/>
                    <a:pt x="1103" y="1623"/>
                    <a:pt x="1749" y="2332"/>
                  </a:cubicBezTo>
                  <a:lnTo>
                    <a:pt x="1891" y="2332"/>
                  </a:lnTo>
                  <a:cubicBezTo>
                    <a:pt x="1229" y="1607"/>
                    <a:pt x="631" y="820"/>
                    <a:pt x="11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1" name="Google Shape;6571;p120"/>
            <p:cNvSpPr/>
            <p:nvPr/>
          </p:nvSpPr>
          <p:spPr>
            <a:xfrm rot="-5400000">
              <a:off x="7095080" y="2567465"/>
              <a:ext cx="335475" cy="452154"/>
            </a:xfrm>
            <a:custGeom>
              <a:avLst/>
              <a:gdLst/>
              <a:ahLst/>
              <a:cxnLst/>
              <a:rect l="l" t="t" r="r" b="b"/>
              <a:pathLst>
                <a:path w="3939" h="5309" extrusionOk="0">
                  <a:moveTo>
                    <a:pt x="1" y="1"/>
                  </a:moveTo>
                  <a:cubicBezTo>
                    <a:pt x="568" y="930"/>
                    <a:pt x="1166" y="1828"/>
                    <a:pt x="1828" y="2678"/>
                  </a:cubicBezTo>
                  <a:cubicBezTo>
                    <a:pt x="2474" y="3576"/>
                    <a:pt x="3135" y="4443"/>
                    <a:pt x="3797" y="5309"/>
                  </a:cubicBezTo>
                  <a:lnTo>
                    <a:pt x="3939" y="5309"/>
                  </a:lnTo>
                  <a:cubicBezTo>
                    <a:pt x="3245" y="4427"/>
                    <a:pt x="2584" y="3529"/>
                    <a:pt x="1922" y="2631"/>
                  </a:cubicBezTo>
                  <a:cubicBezTo>
                    <a:pt x="1292" y="1749"/>
                    <a:pt x="709" y="836"/>
                    <a:pt x="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2" name="Google Shape;6572;p120"/>
            <p:cNvSpPr/>
            <p:nvPr/>
          </p:nvSpPr>
          <p:spPr>
            <a:xfrm rot="-5400000">
              <a:off x="7097763" y="2466839"/>
              <a:ext cx="330109" cy="452154"/>
            </a:xfrm>
            <a:custGeom>
              <a:avLst/>
              <a:gdLst/>
              <a:ahLst/>
              <a:cxnLst/>
              <a:rect l="l" t="t" r="r" b="b"/>
              <a:pathLst>
                <a:path w="3876" h="5309" extrusionOk="0">
                  <a:moveTo>
                    <a:pt x="1" y="1"/>
                  </a:moveTo>
                  <a:cubicBezTo>
                    <a:pt x="520" y="977"/>
                    <a:pt x="1198" y="1875"/>
                    <a:pt x="1828" y="2773"/>
                  </a:cubicBezTo>
                  <a:cubicBezTo>
                    <a:pt x="2442" y="3639"/>
                    <a:pt x="3072" y="4474"/>
                    <a:pt x="3734" y="5309"/>
                  </a:cubicBezTo>
                  <a:lnTo>
                    <a:pt x="3875" y="5309"/>
                  </a:lnTo>
                  <a:cubicBezTo>
                    <a:pt x="3214" y="4458"/>
                    <a:pt x="2568" y="3592"/>
                    <a:pt x="1938" y="2710"/>
                  </a:cubicBezTo>
                  <a:cubicBezTo>
                    <a:pt x="1308" y="1828"/>
                    <a:pt x="757" y="867"/>
                    <a:pt x="11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3" name="Google Shape;6573;p120"/>
            <p:cNvSpPr/>
            <p:nvPr/>
          </p:nvSpPr>
          <p:spPr>
            <a:xfrm rot="-5400000">
              <a:off x="7026691" y="1480816"/>
              <a:ext cx="307284" cy="287185"/>
            </a:xfrm>
            <a:custGeom>
              <a:avLst/>
              <a:gdLst/>
              <a:ahLst/>
              <a:cxnLst/>
              <a:rect l="l" t="t" r="r" b="b"/>
              <a:pathLst>
                <a:path w="3608" h="3372" extrusionOk="0">
                  <a:moveTo>
                    <a:pt x="1" y="1"/>
                  </a:moveTo>
                  <a:cubicBezTo>
                    <a:pt x="1119" y="1214"/>
                    <a:pt x="2316" y="2348"/>
                    <a:pt x="3608" y="3372"/>
                  </a:cubicBezTo>
                  <a:lnTo>
                    <a:pt x="3608" y="3183"/>
                  </a:lnTo>
                  <a:cubicBezTo>
                    <a:pt x="2395" y="2159"/>
                    <a:pt x="1182" y="1119"/>
                    <a:pt x="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4" name="Google Shape;6574;p120"/>
            <p:cNvSpPr/>
            <p:nvPr/>
          </p:nvSpPr>
          <p:spPr>
            <a:xfrm rot="-5400000">
              <a:off x="7021325" y="1484818"/>
              <a:ext cx="390493" cy="359662"/>
            </a:xfrm>
            <a:custGeom>
              <a:avLst/>
              <a:gdLst/>
              <a:ahLst/>
              <a:cxnLst/>
              <a:rect l="l" t="t" r="r" b="b"/>
              <a:pathLst>
                <a:path w="4585" h="4223" extrusionOk="0">
                  <a:moveTo>
                    <a:pt x="1" y="1"/>
                  </a:moveTo>
                  <a:cubicBezTo>
                    <a:pt x="820" y="820"/>
                    <a:pt x="1686" y="1623"/>
                    <a:pt x="2552" y="2411"/>
                  </a:cubicBezTo>
                  <a:cubicBezTo>
                    <a:pt x="3214" y="3009"/>
                    <a:pt x="3891" y="3639"/>
                    <a:pt x="4584" y="4222"/>
                  </a:cubicBezTo>
                  <a:lnTo>
                    <a:pt x="4584" y="4049"/>
                  </a:lnTo>
                  <a:cubicBezTo>
                    <a:pt x="3939" y="3466"/>
                    <a:pt x="3277" y="2915"/>
                    <a:pt x="2631" y="2332"/>
                  </a:cubicBezTo>
                  <a:cubicBezTo>
                    <a:pt x="1765" y="1560"/>
                    <a:pt x="914" y="788"/>
                    <a:pt x="7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5" name="Google Shape;6575;p120"/>
            <p:cNvSpPr/>
            <p:nvPr/>
          </p:nvSpPr>
          <p:spPr>
            <a:xfrm rot="-5400000">
              <a:off x="7033376" y="1474130"/>
              <a:ext cx="237532" cy="230804"/>
            </a:xfrm>
            <a:custGeom>
              <a:avLst/>
              <a:gdLst/>
              <a:ahLst/>
              <a:cxnLst/>
              <a:rect l="l" t="t" r="r" b="b"/>
              <a:pathLst>
                <a:path w="2789" h="2710" extrusionOk="0">
                  <a:moveTo>
                    <a:pt x="1" y="1"/>
                  </a:moveTo>
                  <a:cubicBezTo>
                    <a:pt x="552" y="615"/>
                    <a:pt x="1182" y="1182"/>
                    <a:pt x="1781" y="1749"/>
                  </a:cubicBezTo>
                  <a:cubicBezTo>
                    <a:pt x="2111" y="2064"/>
                    <a:pt x="2442" y="2395"/>
                    <a:pt x="2789" y="2710"/>
                  </a:cubicBezTo>
                  <a:lnTo>
                    <a:pt x="2789" y="2458"/>
                  </a:lnTo>
                  <a:cubicBezTo>
                    <a:pt x="2474" y="2190"/>
                    <a:pt x="2174" y="1922"/>
                    <a:pt x="1875" y="1655"/>
                  </a:cubicBezTo>
                  <a:cubicBezTo>
                    <a:pt x="1292" y="1119"/>
                    <a:pt x="725" y="536"/>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6" name="Google Shape;6576;p120"/>
            <p:cNvSpPr/>
            <p:nvPr/>
          </p:nvSpPr>
          <p:spPr>
            <a:xfrm rot="-5400000">
              <a:off x="7063568" y="2967837"/>
              <a:ext cx="43010" cy="35004"/>
            </a:xfrm>
            <a:custGeom>
              <a:avLst/>
              <a:gdLst/>
              <a:ahLst/>
              <a:cxnLst/>
              <a:rect l="l" t="t" r="r" b="b"/>
              <a:pathLst>
                <a:path w="505" h="411" extrusionOk="0">
                  <a:moveTo>
                    <a:pt x="252" y="1"/>
                  </a:moveTo>
                  <a:cubicBezTo>
                    <a:pt x="0" y="17"/>
                    <a:pt x="0" y="395"/>
                    <a:pt x="252" y="411"/>
                  </a:cubicBezTo>
                  <a:cubicBezTo>
                    <a:pt x="504" y="395"/>
                    <a:pt x="504" y="17"/>
                    <a:pt x="25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7" name="Google Shape;6577;p120"/>
            <p:cNvSpPr/>
            <p:nvPr/>
          </p:nvSpPr>
          <p:spPr>
            <a:xfrm rot="-5400000">
              <a:off x="7129317" y="2975928"/>
              <a:ext cx="37644" cy="26913"/>
            </a:xfrm>
            <a:custGeom>
              <a:avLst/>
              <a:gdLst/>
              <a:ahLst/>
              <a:cxnLst/>
              <a:rect l="l" t="t" r="r" b="b"/>
              <a:pathLst>
                <a:path w="442" h="316" extrusionOk="0">
                  <a:moveTo>
                    <a:pt x="236" y="0"/>
                  </a:moveTo>
                  <a:cubicBezTo>
                    <a:pt x="231" y="0"/>
                    <a:pt x="226" y="0"/>
                    <a:pt x="221" y="1"/>
                  </a:cubicBezTo>
                  <a:cubicBezTo>
                    <a:pt x="0" y="1"/>
                    <a:pt x="0" y="316"/>
                    <a:pt x="221" y="316"/>
                  </a:cubicBezTo>
                  <a:cubicBezTo>
                    <a:pt x="436" y="316"/>
                    <a:pt x="441" y="0"/>
                    <a:pt x="2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8" name="Google Shape;6578;p120"/>
            <p:cNvSpPr/>
            <p:nvPr/>
          </p:nvSpPr>
          <p:spPr>
            <a:xfrm rot="-5400000">
              <a:off x="7200432" y="2966559"/>
              <a:ext cx="44287" cy="36281"/>
            </a:xfrm>
            <a:custGeom>
              <a:avLst/>
              <a:gdLst/>
              <a:ahLst/>
              <a:cxnLst/>
              <a:rect l="l" t="t" r="r" b="b"/>
              <a:pathLst>
                <a:path w="520" h="426" extrusionOk="0">
                  <a:moveTo>
                    <a:pt x="252" y="1"/>
                  </a:moveTo>
                  <a:cubicBezTo>
                    <a:pt x="0" y="16"/>
                    <a:pt x="0" y="394"/>
                    <a:pt x="252" y="426"/>
                  </a:cubicBezTo>
                  <a:cubicBezTo>
                    <a:pt x="520" y="394"/>
                    <a:pt x="520" y="16"/>
                    <a:pt x="25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9" name="Google Shape;6579;p120"/>
            <p:cNvSpPr/>
            <p:nvPr/>
          </p:nvSpPr>
          <p:spPr>
            <a:xfrm rot="-5400000">
              <a:off x="7229261" y="2916183"/>
              <a:ext cx="48375" cy="36367"/>
            </a:xfrm>
            <a:custGeom>
              <a:avLst/>
              <a:gdLst/>
              <a:ahLst/>
              <a:cxnLst/>
              <a:rect l="l" t="t" r="r" b="b"/>
              <a:pathLst>
                <a:path w="568" h="427" extrusionOk="0">
                  <a:moveTo>
                    <a:pt x="284" y="1"/>
                  </a:moveTo>
                  <a:cubicBezTo>
                    <a:pt x="0" y="1"/>
                    <a:pt x="0" y="426"/>
                    <a:pt x="284" y="426"/>
                  </a:cubicBezTo>
                  <a:cubicBezTo>
                    <a:pt x="567" y="426"/>
                    <a:pt x="567" y="1"/>
                    <a:pt x="28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0" name="Google Shape;6580;p120"/>
            <p:cNvSpPr/>
            <p:nvPr/>
          </p:nvSpPr>
          <p:spPr>
            <a:xfrm rot="-5400000">
              <a:off x="7287984" y="2962982"/>
              <a:ext cx="40540" cy="33897"/>
            </a:xfrm>
            <a:custGeom>
              <a:avLst/>
              <a:gdLst/>
              <a:ahLst/>
              <a:cxnLst/>
              <a:rect l="l" t="t" r="r" b="b"/>
              <a:pathLst>
                <a:path w="476" h="398" extrusionOk="0">
                  <a:moveTo>
                    <a:pt x="239" y="1"/>
                  </a:moveTo>
                  <a:cubicBezTo>
                    <a:pt x="213" y="1"/>
                    <a:pt x="185" y="7"/>
                    <a:pt x="158" y="20"/>
                  </a:cubicBezTo>
                  <a:lnTo>
                    <a:pt x="127" y="36"/>
                  </a:lnTo>
                  <a:cubicBezTo>
                    <a:pt x="17" y="99"/>
                    <a:pt x="1" y="241"/>
                    <a:pt x="95" y="335"/>
                  </a:cubicBezTo>
                  <a:cubicBezTo>
                    <a:pt x="137" y="377"/>
                    <a:pt x="188" y="397"/>
                    <a:pt x="238" y="397"/>
                  </a:cubicBezTo>
                  <a:cubicBezTo>
                    <a:pt x="300" y="397"/>
                    <a:pt x="360" y="365"/>
                    <a:pt x="395" y="304"/>
                  </a:cubicBezTo>
                  <a:lnTo>
                    <a:pt x="410" y="288"/>
                  </a:lnTo>
                  <a:cubicBezTo>
                    <a:pt x="476" y="144"/>
                    <a:pt x="368" y="1"/>
                    <a:pt x="2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1" name="Google Shape;6581;p120"/>
            <p:cNvSpPr/>
            <p:nvPr/>
          </p:nvSpPr>
          <p:spPr>
            <a:xfrm rot="-5400000">
              <a:off x="7425785" y="3022855"/>
              <a:ext cx="40369" cy="29638"/>
            </a:xfrm>
            <a:custGeom>
              <a:avLst/>
              <a:gdLst/>
              <a:ahLst/>
              <a:cxnLst/>
              <a:rect l="l" t="t" r="r" b="b"/>
              <a:pathLst>
                <a:path w="474" h="348" extrusionOk="0">
                  <a:moveTo>
                    <a:pt x="237" y="1"/>
                  </a:moveTo>
                  <a:cubicBezTo>
                    <a:pt x="1" y="1"/>
                    <a:pt x="1" y="347"/>
                    <a:pt x="237" y="347"/>
                  </a:cubicBezTo>
                  <a:cubicBezTo>
                    <a:pt x="473" y="347"/>
                    <a:pt x="473" y="1"/>
                    <a:pt x="2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2" name="Google Shape;6582;p120"/>
            <p:cNvSpPr/>
            <p:nvPr/>
          </p:nvSpPr>
          <p:spPr>
            <a:xfrm rot="-5400000">
              <a:off x="7362761" y="3021492"/>
              <a:ext cx="30916" cy="25635"/>
            </a:xfrm>
            <a:custGeom>
              <a:avLst/>
              <a:gdLst/>
              <a:ahLst/>
              <a:cxnLst/>
              <a:rect l="l" t="t" r="r" b="b"/>
              <a:pathLst>
                <a:path w="363" h="301" extrusionOk="0">
                  <a:moveTo>
                    <a:pt x="189" y="1"/>
                  </a:moveTo>
                  <a:cubicBezTo>
                    <a:pt x="0" y="17"/>
                    <a:pt x="0" y="284"/>
                    <a:pt x="189" y="300"/>
                  </a:cubicBezTo>
                  <a:cubicBezTo>
                    <a:pt x="362" y="284"/>
                    <a:pt x="362" y="17"/>
                    <a:pt x="1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3" name="Google Shape;6583;p120"/>
            <p:cNvSpPr/>
            <p:nvPr/>
          </p:nvSpPr>
          <p:spPr>
            <a:xfrm rot="-5400000">
              <a:off x="7293690" y="3015531"/>
              <a:ext cx="47012" cy="37644"/>
            </a:xfrm>
            <a:custGeom>
              <a:avLst/>
              <a:gdLst/>
              <a:ahLst/>
              <a:cxnLst/>
              <a:rect l="l" t="t" r="r" b="b"/>
              <a:pathLst>
                <a:path w="552" h="442" extrusionOk="0">
                  <a:moveTo>
                    <a:pt x="284" y="0"/>
                  </a:moveTo>
                  <a:cubicBezTo>
                    <a:pt x="1" y="16"/>
                    <a:pt x="1" y="426"/>
                    <a:pt x="284" y="441"/>
                  </a:cubicBezTo>
                  <a:cubicBezTo>
                    <a:pt x="552" y="426"/>
                    <a:pt x="552" y="16"/>
                    <a:pt x="28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4" name="Google Shape;6584;p120"/>
            <p:cNvSpPr/>
            <p:nvPr/>
          </p:nvSpPr>
          <p:spPr>
            <a:xfrm rot="-5400000">
              <a:off x="7233306" y="3023536"/>
              <a:ext cx="36281" cy="29638"/>
            </a:xfrm>
            <a:custGeom>
              <a:avLst/>
              <a:gdLst/>
              <a:ahLst/>
              <a:cxnLst/>
              <a:rect l="l" t="t" r="r" b="b"/>
              <a:pathLst>
                <a:path w="426" h="348" extrusionOk="0">
                  <a:moveTo>
                    <a:pt x="221" y="1"/>
                  </a:moveTo>
                  <a:cubicBezTo>
                    <a:pt x="0" y="16"/>
                    <a:pt x="0" y="331"/>
                    <a:pt x="221" y="347"/>
                  </a:cubicBezTo>
                  <a:cubicBezTo>
                    <a:pt x="426" y="331"/>
                    <a:pt x="426" y="16"/>
                    <a:pt x="2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5" name="Google Shape;6585;p120"/>
            <p:cNvSpPr/>
            <p:nvPr/>
          </p:nvSpPr>
          <p:spPr>
            <a:xfrm rot="-5400000">
              <a:off x="7180716" y="3030988"/>
              <a:ext cx="22058" cy="20951"/>
            </a:xfrm>
            <a:custGeom>
              <a:avLst/>
              <a:gdLst/>
              <a:ahLst/>
              <a:cxnLst/>
              <a:rect l="l" t="t" r="r" b="b"/>
              <a:pathLst>
                <a:path w="259" h="246" extrusionOk="0">
                  <a:moveTo>
                    <a:pt x="140" y="0"/>
                  </a:moveTo>
                  <a:cubicBezTo>
                    <a:pt x="131" y="0"/>
                    <a:pt x="121" y="2"/>
                    <a:pt x="111" y="5"/>
                  </a:cubicBezTo>
                  <a:lnTo>
                    <a:pt x="95" y="5"/>
                  </a:lnTo>
                  <a:cubicBezTo>
                    <a:pt x="48" y="21"/>
                    <a:pt x="1" y="68"/>
                    <a:pt x="1" y="131"/>
                  </a:cubicBezTo>
                  <a:cubicBezTo>
                    <a:pt x="1" y="178"/>
                    <a:pt x="48" y="225"/>
                    <a:pt x="95" y="241"/>
                  </a:cubicBezTo>
                  <a:lnTo>
                    <a:pt x="111" y="241"/>
                  </a:lnTo>
                  <a:cubicBezTo>
                    <a:pt x="121" y="244"/>
                    <a:pt x="131" y="246"/>
                    <a:pt x="140" y="246"/>
                  </a:cubicBezTo>
                  <a:cubicBezTo>
                    <a:pt x="258" y="246"/>
                    <a:pt x="258" y="0"/>
                    <a:pt x="1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6" name="Google Shape;6586;p120"/>
            <p:cNvSpPr/>
            <p:nvPr/>
          </p:nvSpPr>
          <p:spPr>
            <a:xfrm rot="-5400000">
              <a:off x="7094228" y="3036993"/>
              <a:ext cx="35856" cy="25976"/>
            </a:xfrm>
            <a:custGeom>
              <a:avLst/>
              <a:gdLst/>
              <a:ahLst/>
              <a:cxnLst/>
              <a:rect l="l" t="t" r="r" b="b"/>
              <a:pathLst>
                <a:path w="421" h="305" extrusionOk="0">
                  <a:moveTo>
                    <a:pt x="205" y="0"/>
                  </a:moveTo>
                  <a:cubicBezTo>
                    <a:pt x="99" y="0"/>
                    <a:pt x="0" y="110"/>
                    <a:pt x="71" y="229"/>
                  </a:cubicBezTo>
                  <a:cubicBezTo>
                    <a:pt x="103" y="282"/>
                    <a:pt x="148" y="304"/>
                    <a:pt x="193" y="304"/>
                  </a:cubicBezTo>
                  <a:cubicBezTo>
                    <a:pt x="307" y="304"/>
                    <a:pt x="420" y="164"/>
                    <a:pt x="308" y="40"/>
                  </a:cubicBezTo>
                  <a:cubicBezTo>
                    <a:pt x="276" y="12"/>
                    <a:pt x="240" y="0"/>
                    <a:pt x="2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7" name="Google Shape;6587;p120"/>
            <p:cNvSpPr/>
            <p:nvPr/>
          </p:nvSpPr>
          <p:spPr>
            <a:xfrm rot="-5400000">
              <a:off x="7051517" y="3049725"/>
              <a:ext cx="24188" cy="18822"/>
            </a:xfrm>
            <a:custGeom>
              <a:avLst/>
              <a:gdLst/>
              <a:ahLst/>
              <a:cxnLst/>
              <a:rect l="l" t="t" r="r" b="b"/>
              <a:pathLst>
                <a:path w="284" h="221" extrusionOk="0">
                  <a:moveTo>
                    <a:pt x="142" y="0"/>
                  </a:moveTo>
                  <a:cubicBezTo>
                    <a:pt x="0" y="16"/>
                    <a:pt x="0" y="205"/>
                    <a:pt x="142" y="221"/>
                  </a:cubicBezTo>
                  <a:cubicBezTo>
                    <a:pt x="284" y="205"/>
                    <a:pt x="284" y="16"/>
                    <a:pt x="14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8" name="Google Shape;6588;p120"/>
            <p:cNvSpPr/>
            <p:nvPr/>
          </p:nvSpPr>
          <p:spPr>
            <a:xfrm rot="-5400000">
              <a:off x="7061567" y="3086603"/>
              <a:ext cx="33641" cy="29638"/>
            </a:xfrm>
            <a:custGeom>
              <a:avLst/>
              <a:gdLst/>
              <a:ahLst/>
              <a:cxnLst/>
              <a:rect l="l" t="t" r="r" b="b"/>
              <a:pathLst>
                <a:path w="395" h="348" extrusionOk="0">
                  <a:moveTo>
                    <a:pt x="205" y="1"/>
                  </a:moveTo>
                  <a:cubicBezTo>
                    <a:pt x="1" y="32"/>
                    <a:pt x="1" y="332"/>
                    <a:pt x="205" y="347"/>
                  </a:cubicBezTo>
                  <a:cubicBezTo>
                    <a:pt x="395" y="332"/>
                    <a:pt x="395" y="32"/>
                    <a:pt x="2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9" name="Google Shape;6589;p120"/>
            <p:cNvSpPr/>
            <p:nvPr/>
          </p:nvSpPr>
          <p:spPr>
            <a:xfrm rot="-5400000">
              <a:off x="7123781" y="3084772"/>
              <a:ext cx="30234" cy="21888"/>
            </a:xfrm>
            <a:custGeom>
              <a:avLst/>
              <a:gdLst/>
              <a:ahLst/>
              <a:cxnLst/>
              <a:rect l="l" t="t" r="r" b="b"/>
              <a:pathLst>
                <a:path w="355" h="257" extrusionOk="0">
                  <a:moveTo>
                    <a:pt x="166" y="1"/>
                  </a:moveTo>
                  <a:cubicBezTo>
                    <a:pt x="107" y="1"/>
                    <a:pt x="48" y="32"/>
                    <a:pt x="24" y="95"/>
                  </a:cubicBezTo>
                  <a:lnTo>
                    <a:pt x="24" y="127"/>
                  </a:lnTo>
                  <a:cubicBezTo>
                    <a:pt x="0" y="213"/>
                    <a:pt x="91" y="257"/>
                    <a:pt x="180" y="257"/>
                  </a:cubicBezTo>
                  <a:cubicBezTo>
                    <a:pt x="268" y="257"/>
                    <a:pt x="355" y="213"/>
                    <a:pt x="323" y="127"/>
                  </a:cubicBezTo>
                  <a:lnTo>
                    <a:pt x="308" y="127"/>
                  </a:lnTo>
                  <a:lnTo>
                    <a:pt x="308" y="95"/>
                  </a:lnTo>
                  <a:cubicBezTo>
                    <a:pt x="284" y="32"/>
                    <a:pt x="225" y="1"/>
                    <a:pt x="1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0" name="Google Shape;6590;p120"/>
            <p:cNvSpPr/>
            <p:nvPr/>
          </p:nvSpPr>
          <p:spPr>
            <a:xfrm rot="-5400000">
              <a:off x="7204392" y="3085921"/>
              <a:ext cx="31001" cy="22910"/>
            </a:xfrm>
            <a:custGeom>
              <a:avLst/>
              <a:gdLst/>
              <a:ahLst/>
              <a:cxnLst/>
              <a:rect l="l" t="t" r="r" b="b"/>
              <a:pathLst>
                <a:path w="364" h="269" extrusionOk="0">
                  <a:moveTo>
                    <a:pt x="190" y="1"/>
                  </a:moveTo>
                  <a:cubicBezTo>
                    <a:pt x="1" y="1"/>
                    <a:pt x="1" y="269"/>
                    <a:pt x="190" y="269"/>
                  </a:cubicBezTo>
                  <a:cubicBezTo>
                    <a:pt x="363" y="269"/>
                    <a:pt x="363" y="1"/>
                    <a:pt x="1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1" name="Google Shape;6591;p120"/>
            <p:cNvSpPr/>
            <p:nvPr/>
          </p:nvSpPr>
          <p:spPr>
            <a:xfrm rot="-5400000">
              <a:off x="7274187" y="3079236"/>
              <a:ext cx="30916" cy="22910"/>
            </a:xfrm>
            <a:custGeom>
              <a:avLst/>
              <a:gdLst/>
              <a:ahLst/>
              <a:cxnLst/>
              <a:rect l="l" t="t" r="r" b="b"/>
              <a:pathLst>
                <a:path w="363" h="269" extrusionOk="0">
                  <a:moveTo>
                    <a:pt x="174" y="1"/>
                  </a:moveTo>
                  <a:cubicBezTo>
                    <a:pt x="0" y="1"/>
                    <a:pt x="0" y="269"/>
                    <a:pt x="174" y="269"/>
                  </a:cubicBezTo>
                  <a:cubicBezTo>
                    <a:pt x="363" y="269"/>
                    <a:pt x="363" y="1"/>
                    <a:pt x="1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2" name="Google Shape;6592;p120"/>
            <p:cNvSpPr/>
            <p:nvPr/>
          </p:nvSpPr>
          <p:spPr>
            <a:xfrm rot="-5400000">
              <a:off x="7351348" y="3078554"/>
              <a:ext cx="28276" cy="24188"/>
            </a:xfrm>
            <a:custGeom>
              <a:avLst/>
              <a:gdLst/>
              <a:ahLst/>
              <a:cxnLst/>
              <a:rect l="l" t="t" r="r" b="b"/>
              <a:pathLst>
                <a:path w="332" h="284" extrusionOk="0">
                  <a:moveTo>
                    <a:pt x="158" y="0"/>
                  </a:moveTo>
                  <a:cubicBezTo>
                    <a:pt x="0" y="32"/>
                    <a:pt x="0" y="268"/>
                    <a:pt x="158" y="284"/>
                  </a:cubicBezTo>
                  <a:cubicBezTo>
                    <a:pt x="331" y="268"/>
                    <a:pt x="331" y="32"/>
                    <a:pt x="1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3" name="Google Shape;6593;p120"/>
            <p:cNvSpPr/>
            <p:nvPr/>
          </p:nvSpPr>
          <p:spPr>
            <a:xfrm rot="-5400000">
              <a:off x="7407729" y="3082557"/>
              <a:ext cx="33641" cy="24273"/>
            </a:xfrm>
            <a:custGeom>
              <a:avLst/>
              <a:gdLst/>
              <a:ahLst/>
              <a:cxnLst/>
              <a:rect l="l" t="t" r="r" b="b"/>
              <a:pathLst>
                <a:path w="395" h="285" extrusionOk="0">
                  <a:moveTo>
                    <a:pt x="189" y="0"/>
                  </a:moveTo>
                  <a:cubicBezTo>
                    <a:pt x="5" y="0"/>
                    <a:pt x="1" y="284"/>
                    <a:pt x="175" y="284"/>
                  </a:cubicBezTo>
                  <a:cubicBezTo>
                    <a:pt x="180" y="284"/>
                    <a:pt x="185" y="284"/>
                    <a:pt x="189" y="284"/>
                  </a:cubicBezTo>
                  <a:cubicBezTo>
                    <a:pt x="394" y="284"/>
                    <a:pt x="394" y="0"/>
                    <a:pt x="18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4" name="Google Shape;6594;p120"/>
            <p:cNvSpPr/>
            <p:nvPr/>
          </p:nvSpPr>
          <p:spPr>
            <a:xfrm rot="-5400000">
              <a:off x="7438517" y="3124161"/>
              <a:ext cx="28276" cy="21547"/>
            </a:xfrm>
            <a:custGeom>
              <a:avLst/>
              <a:gdLst/>
              <a:ahLst/>
              <a:cxnLst/>
              <a:rect l="l" t="t" r="r" b="b"/>
              <a:pathLst>
                <a:path w="332" h="253" extrusionOk="0">
                  <a:moveTo>
                    <a:pt x="174" y="1"/>
                  </a:moveTo>
                  <a:cubicBezTo>
                    <a:pt x="0" y="1"/>
                    <a:pt x="0" y="253"/>
                    <a:pt x="174" y="253"/>
                  </a:cubicBezTo>
                  <a:cubicBezTo>
                    <a:pt x="331" y="253"/>
                    <a:pt x="331" y="1"/>
                    <a:pt x="1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5" name="Google Shape;6595;p120"/>
            <p:cNvSpPr/>
            <p:nvPr/>
          </p:nvSpPr>
          <p:spPr>
            <a:xfrm rot="-5400000">
              <a:off x="7390738" y="3134467"/>
              <a:ext cx="28276" cy="27850"/>
            </a:xfrm>
            <a:custGeom>
              <a:avLst/>
              <a:gdLst/>
              <a:ahLst/>
              <a:cxnLst/>
              <a:rect l="l" t="t" r="r" b="b"/>
              <a:pathLst>
                <a:path w="332" h="327" extrusionOk="0">
                  <a:moveTo>
                    <a:pt x="174" y="0"/>
                  </a:moveTo>
                  <a:cubicBezTo>
                    <a:pt x="64" y="0"/>
                    <a:pt x="1" y="95"/>
                    <a:pt x="17" y="189"/>
                  </a:cubicBezTo>
                  <a:lnTo>
                    <a:pt x="17" y="221"/>
                  </a:lnTo>
                  <a:cubicBezTo>
                    <a:pt x="40" y="292"/>
                    <a:pt x="103" y="327"/>
                    <a:pt x="166" y="327"/>
                  </a:cubicBezTo>
                  <a:cubicBezTo>
                    <a:pt x="229" y="327"/>
                    <a:pt x="292" y="292"/>
                    <a:pt x="316" y="221"/>
                  </a:cubicBezTo>
                  <a:lnTo>
                    <a:pt x="316" y="189"/>
                  </a:lnTo>
                  <a:cubicBezTo>
                    <a:pt x="332" y="95"/>
                    <a:pt x="269" y="0"/>
                    <a:pt x="1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6" name="Google Shape;6596;p120"/>
            <p:cNvSpPr/>
            <p:nvPr/>
          </p:nvSpPr>
          <p:spPr>
            <a:xfrm rot="-5400000">
              <a:off x="7319836" y="3131528"/>
              <a:ext cx="32278" cy="24273"/>
            </a:xfrm>
            <a:custGeom>
              <a:avLst/>
              <a:gdLst/>
              <a:ahLst/>
              <a:cxnLst/>
              <a:rect l="l" t="t" r="r" b="b"/>
              <a:pathLst>
                <a:path w="379" h="285" extrusionOk="0">
                  <a:moveTo>
                    <a:pt x="189" y="1"/>
                  </a:moveTo>
                  <a:cubicBezTo>
                    <a:pt x="0" y="1"/>
                    <a:pt x="0" y="284"/>
                    <a:pt x="189" y="284"/>
                  </a:cubicBezTo>
                  <a:cubicBezTo>
                    <a:pt x="378" y="284"/>
                    <a:pt x="378" y="1"/>
                    <a:pt x="1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7" name="Google Shape;6597;p120"/>
            <p:cNvSpPr/>
            <p:nvPr/>
          </p:nvSpPr>
          <p:spPr>
            <a:xfrm rot="-5400000">
              <a:off x="7226962" y="3135915"/>
              <a:ext cx="28190" cy="27594"/>
            </a:xfrm>
            <a:custGeom>
              <a:avLst/>
              <a:gdLst/>
              <a:ahLst/>
              <a:cxnLst/>
              <a:rect l="l" t="t" r="r" b="b"/>
              <a:pathLst>
                <a:path w="331" h="324" extrusionOk="0">
                  <a:moveTo>
                    <a:pt x="160" y="0"/>
                  </a:moveTo>
                  <a:cubicBezTo>
                    <a:pt x="103" y="0"/>
                    <a:pt x="47" y="32"/>
                    <a:pt x="32" y="95"/>
                  </a:cubicBezTo>
                  <a:cubicBezTo>
                    <a:pt x="0" y="158"/>
                    <a:pt x="16" y="205"/>
                    <a:pt x="47" y="252"/>
                  </a:cubicBezTo>
                  <a:cubicBezTo>
                    <a:pt x="71" y="300"/>
                    <a:pt x="114" y="323"/>
                    <a:pt x="160" y="323"/>
                  </a:cubicBezTo>
                  <a:cubicBezTo>
                    <a:pt x="205" y="323"/>
                    <a:pt x="252" y="300"/>
                    <a:pt x="284" y="252"/>
                  </a:cubicBezTo>
                  <a:cubicBezTo>
                    <a:pt x="315" y="205"/>
                    <a:pt x="331" y="158"/>
                    <a:pt x="299" y="95"/>
                  </a:cubicBezTo>
                  <a:cubicBezTo>
                    <a:pt x="276" y="32"/>
                    <a:pt x="217" y="0"/>
                    <a:pt x="16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8" name="Google Shape;6598;p120"/>
            <p:cNvSpPr/>
            <p:nvPr/>
          </p:nvSpPr>
          <p:spPr>
            <a:xfrm rot="-5400000">
              <a:off x="7141241" y="3144474"/>
              <a:ext cx="22910" cy="23932"/>
            </a:xfrm>
            <a:custGeom>
              <a:avLst/>
              <a:gdLst/>
              <a:ahLst/>
              <a:cxnLst/>
              <a:rect l="l" t="t" r="r" b="b"/>
              <a:pathLst>
                <a:path w="269" h="281" extrusionOk="0">
                  <a:moveTo>
                    <a:pt x="135" y="0"/>
                  </a:moveTo>
                  <a:cubicBezTo>
                    <a:pt x="72" y="0"/>
                    <a:pt x="9" y="40"/>
                    <a:pt x="1" y="119"/>
                  </a:cubicBezTo>
                  <a:lnTo>
                    <a:pt x="1" y="150"/>
                  </a:lnTo>
                  <a:cubicBezTo>
                    <a:pt x="1" y="237"/>
                    <a:pt x="68" y="280"/>
                    <a:pt x="135" y="280"/>
                  </a:cubicBezTo>
                  <a:cubicBezTo>
                    <a:pt x="202" y="280"/>
                    <a:pt x="269" y="237"/>
                    <a:pt x="269" y="150"/>
                  </a:cubicBezTo>
                  <a:lnTo>
                    <a:pt x="269" y="119"/>
                  </a:lnTo>
                  <a:cubicBezTo>
                    <a:pt x="261" y="40"/>
                    <a:pt x="198" y="0"/>
                    <a:pt x="13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9" name="Google Shape;6599;p120"/>
            <p:cNvSpPr/>
            <p:nvPr/>
          </p:nvSpPr>
          <p:spPr>
            <a:xfrm rot="-5400000">
              <a:off x="7079750" y="3148988"/>
              <a:ext cx="28190" cy="22910"/>
            </a:xfrm>
            <a:custGeom>
              <a:avLst/>
              <a:gdLst/>
              <a:ahLst/>
              <a:cxnLst/>
              <a:rect l="l" t="t" r="r" b="b"/>
              <a:pathLst>
                <a:path w="331" h="269" extrusionOk="0">
                  <a:moveTo>
                    <a:pt x="173" y="0"/>
                  </a:moveTo>
                  <a:cubicBezTo>
                    <a:pt x="0" y="16"/>
                    <a:pt x="0" y="237"/>
                    <a:pt x="173" y="268"/>
                  </a:cubicBezTo>
                  <a:cubicBezTo>
                    <a:pt x="331" y="237"/>
                    <a:pt x="331" y="16"/>
                    <a:pt x="1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0" name="Google Shape;6600;p120"/>
            <p:cNvSpPr/>
            <p:nvPr/>
          </p:nvSpPr>
          <p:spPr>
            <a:xfrm rot="-5400000">
              <a:off x="7064931" y="3193275"/>
              <a:ext cx="30916" cy="22910"/>
            </a:xfrm>
            <a:custGeom>
              <a:avLst/>
              <a:gdLst/>
              <a:ahLst/>
              <a:cxnLst/>
              <a:rect l="l" t="t" r="r" b="b"/>
              <a:pathLst>
                <a:path w="363" h="269" extrusionOk="0">
                  <a:moveTo>
                    <a:pt x="174" y="1"/>
                  </a:moveTo>
                  <a:cubicBezTo>
                    <a:pt x="1" y="1"/>
                    <a:pt x="1" y="269"/>
                    <a:pt x="174" y="269"/>
                  </a:cubicBezTo>
                  <a:cubicBezTo>
                    <a:pt x="363" y="269"/>
                    <a:pt x="363" y="1"/>
                    <a:pt x="1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1" name="Google Shape;6601;p120"/>
            <p:cNvSpPr/>
            <p:nvPr/>
          </p:nvSpPr>
          <p:spPr>
            <a:xfrm rot="-5400000">
              <a:off x="7158146" y="3203367"/>
              <a:ext cx="26913" cy="20185"/>
            </a:xfrm>
            <a:custGeom>
              <a:avLst/>
              <a:gdLst/>
              <a:ahLst/>
              <a:cxnLst/>
              <a:rect l="l" t="t" r="r" b="b"/>
              <a:pathLst>
                <a:path w="316" h="237" extrusionOk="0">
                  <a:moveTo>
                    <a:pt x="158" y="1"/>
                  </a:moveTo>
                  <a:cubicBezTo>
                    <a:pt x="1" y="1"/>
                    <a:pt x="1" y="237"/>
                    <a:pt x="158" y="237"/>
                  </a:cubicBezTo>
                  <a:cubicBezTo>
                    <a:pt x="316" y="237"/>
                    <a:pt x="316" y="1"/>
                    <a:pt x="1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2" name="Google Shape;6602;p120"/>
            <p:cNvSpPr/>
            <p:nvPr/>
          </p:nvSpPr>
          <p:spPr>
            <a:xfrm rot="-5400000">
              <a:off x="7184974" y="3175177"/>
              <a:ext cx="18907" cy="17459"/>
            </a:xfrm>
            <a:custGeom>
              <a:avLst/>
              <a:gdLst/>
              <a:ahLst/>
              <a:cxnLst/>
              <a:rect l="l" t="t" r="r" b="b"/>
              <a:pathLst>
                <a:path w="222" h="205" extrusionOk="0">
                  <a:moveTo>
                    <a:pt x="111" y="0"/>
                  </a:moveTo>
                  <a:cubicBezTo>
                    <a:pt x="1" y="32"/>
                    <a:pt x="1" y="189"/>
                    <a:pt x="111" y="205"/>
                  </a:cubicBezTo>
                  <a:cubicBezTo>
                    <a:pt x="221" y="189"/>
                    <a:pt x="221" y="32"/>
                    <a:pt x="11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3" name="Google Shape;6603;p120"/>
            <p:cNvSpPr/>
            <p:nvPr/>
          </p:nvSpPr>
          <p:spPr>
            <a:xfrm rot="-5400000">
              <a:off x="7117266" y="3197320"/>
              <a:ext cx="24188" cy="18822"/>
            </a:xfrm>
            <a:custGeom>
              <a:avLst/>
              <a:gdLst/>
              <a:ahLst/>
              <a:cxnLst/>
              <a:rect l="l" t="t" r="r" b="b"/>
              <a:pathLst>
                <a:path w="284" h="221" extrusionOk="0">
                  <a:moveTo>
                    <a:pt x="142" y="0"/>
                  </a:moveTo>
                  <a:cubicBezTo>
                    <a:pt x="0" y="0"/>
                    <a:pt x="0" y="221"/>
                    <a:pt x="142" y="221"/>
                  </a:cubicBezTo>
                  <a:cubicBezTo>
                    <a:pt x="284" y="221"/>
                    <a:pt x="284" y="0"/>
                    <a:pt x="14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4" name="Google Shape;6604;p120"/>
            <p:cNvSpPr/>
            <p:nvPr/>
          </p:nvSpPr>
          <p:spPr>
            <a:xfrm rot="-5400000">
              <a:off x="7231007" y="3196000"/>
              <a:ext cx="33897" cy="25380"/>
            </a:xfrm>
            <a:custGeom>
              <a:avLst/>
              <a:gdLst/>
              <a:ahLst/>
              <a:cxnLst/>
              <a:rect l="l" t="t" r="r" b="b"/>
              <a:pathLst>
                <a:path w="398" h="298" extrusionOk="0">
                  <a:moveTo>
                    <a:pt x="198" y="1"/>
                  </a:moveTo>
                  <a:cubicBezTo>
                    <a:pt x="96" y="1"/>
                    <a:pt x="0" y="104"/>
                    <a:pt x="65" y="221"/>
                  </a:cubicBezTo>
                  <a:cubicBezTo>
                    <a:pt x="94" y="275"/>
                    <a:pt x="140" y="297"/>
                    <a:pt x="186" y="297"/>
                  </a:cubicBezTo>
                  <a:cubicBezTo>
                    <a:pt x="290" y="297"/>
                    <a:pt x="398" y="188"/>
                    <a:pt x="332" y="80"/>
                  </a:cubicBezTo>
                  <a:cubicBezTo>
                    <a:pt x="297" y="24"/>
                    <a:pt x="247" y="1"/>
                    <a:pt x="19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5" name="Google Shape;6605;p120"/>
            <p:cNvSpPr/>
            <p:nvPr/>
          </p:nvSpPr>
          <p:spPr>
            <a:xfrm rot="-5400000">
              <a:off x="7304081" y="3187654"/>
              <a:ext cx="30745" cy="26317"/>
            </a:xfrm>
            <a:custGeom>
              <a:avLst/>
              <a:gdLst/>
              <a:ahLst/>
              <a:cxnLst/>
              <a:rect l="l" t="t" r="r" b="b"/>
              <a:pathLst>
                <a:path w="361" h="309" extrusionOk="0">
                  <a:moveTo>
                    <a:pt x="226" y="0"/>
                  </a:moveTo>
                  <a:cubicBezTo>
                    <a:pt x="220" y="0"/>
                    <a:pt x="213" y="1"/>
                    <a:pt x="206" y="2"/>
                  </a:cubicBezTo>
                  <a:lnTo>
                    <a:pt x="143" y="18"/>
                  </a:lnTo>
                  <a:cubicBezTo>
                    <a:pt x="1" y="65"/>
                    <a:pt x="1" y="254"/>
                    <a:pt x="143" y="301"/>
                  </a:cubicBezTo>
                  <a:cubicBezTo>
                    <a:pt x="157" y="306"/>
                    <a:pt x="172" y="308"/>
                    <a:pt x="186" y="308"/>
                  </a:cubicBezTo>
                  <a:cubicBezTo>
                    <a:pt x="264" y="308"/>
                    <a:pt x="332" y="239"/>
                    <a:pt x="332" y="159"/>
                  </a:cubicBezTo>
                  <a:cubicBezTo>
                    <a:pt x="361" y="86"/>
                    <a:pt x="309" y="0"/>
                    <a:pt x="2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6" name="Google Shape;6606;p120"/>
            <p:cNvSpPr/>
            <p:nvPr/>
          </p:nvSpPr>
          <p:spPr>
            <a:xfrm rot="-5400000">
              <a:off x="7307061" y="3204687"/>
              <a:ext cx="1448" cy="85"/>
            </a:xfrm>
            <a:custGeom>
              <a:avLst/>
              <a:gdLst/>
              <a:ahLst/>
              <a:cxnLst/>
              <a:rect l="l" t="t" r="r" b="b"/>
              <a:pathLst>
                <a:path w="17" h="1" extrusionOk="0">
                  <a:moveTo>
                    <a:pt x="17" y="1"/>
                  </a:moveTo>
                  <a:lnTo>
                    <a:pt x="17" y="1"/>
                  </a:lnTo>
                  <a:cubicBezTo>
                    <a:pt x="17" y="1"/>
                    <a:pt x="1" y="1"/>
                    <a:pt x="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7" name="Google Shape;6607;p120"/>
            <p:cNvSpPr/>
            <p:nvPr/>
          </p:nvSpPr>
          <p:spPr>
            <a:xfrm rot="-5400000">
              <a:off x="7260603" y="3167597"/>
              <a:ext cx="25635" cy="16522"/>
            </a:xfrm>
            <a:custGeom>
              <a:avLst/>
              <a:gdLst/>
              <a:ahLst/>
              <a:cxnLst/>
              <a:rect l="l" t="t" r="r" b="b"/>
              <a:pathLst>
                <a:path w="301" h="194" extrusionOk="0">
                  <a:moveTo>
                    <a:pt x="158" y="0"/>
                  </a:moveTo>
                  <a:cubicBezTo>
                    <a:pt x="119" y="0"/>
                    <a:pt x="80" y="20"/>
                    <a:pt x="56" y="59"/>
                  </a:cubicBezTo>
                  <a:lnTo>
                    <a:pt x="40" y="75"/>
                  </a:lnTo>
                  <a:cubicBezTo>
                    <a:pt x="1" y="154"/>
                    <a:pt x="76" y="193"/>
                    <a:pt x="150" y="193"/>
                  </a:cubicBezTo>
                  <a:cubicBezTo>
                    <a:pt x="225" y="193"/>
                    <a:pt x="300" y="154"/>
                    <a:pt x="261" y="75"/>
                  </a:cubicBezTo>
                  <a:lnTo>
                    <a:pt x="261" y="59"/>
                  </a:lnTo>
                  <a:cubicBezTo>
                    <a:pt x="237" y="20"/>
                    <a:pt x="198" y="0"/>
                    <a:pt x="1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8" name="Google Shape;6608;p120"/>
            <p:cNvSpPr/>
            <p:nvPr/>
          </p:nvSpPr>
          <p:spPr>
            <a:xfrm rot="-5400000">
              <a:off x="7363400" y="3199279"/>
              <a:ext cx="25635" cy="18907"/>
            </a:xfrm>
            <a:custGeom>
              <a:avLst/>
              <a:gdLst/>
              <a:ahLst/>
              <a:cxnLst/>
              <a:rect l="l" t="t" r="r" b="b"/>
              <a:pathLst>
                <a:path w="301" h="222" extrusionOk="0">
                  <a:moveTo>
                    <a:pt x="143" y="1"/>
                  </a:moveTo>
                  <a:cubicBezTo>
                    <a:pt x="1" y="1"/>
                    <a:pt x="1" y="221"/>
                    <a:pt x="143" y="221"/>
                  </a:cubicBezTo>
                  <a:cubicBezTo>
                    <a:pt x="300" y="221"/>
                    <a:pt x="300" y="1"/>
                    <a:pt x="14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9" name="Google Shape;6609;p120"/>
            <p:cNvSpPr/>
            <p:nvPr/>
          </p:nvSpPr>
          <p:spPr>
            <a:xfrm rot="-5400000">
              <a:off x="7361398" y="3167810"/>
              <a:ext cx="17545" cy="14819"/>
            </a:xfrm>
            <a:custGeom>
              <a:avLst/>
              <a:gdLst/>
              <a:ahLst/>
              <a:cxnLst/>
              <a:rect l="l" t="t" r="r" b="b"/>
              <a:pathLst>
                <a:path w="206" h="174" extrusionOk="0">
                  <a:moveTo>
                    <a:pt x="111" y="0"/>
                  </a:moveTo>
                  <a:cubicBezTo>
                    <a:pt x="1" y="16"/>
                    <a:pt x="1" y="158"/>
                    <a:pt x="111" y="174"/>
                  </a:cubicBezTo>
                  <a:cubicBezTo>
                    <a:pt x="206" y="158"/>
                    <a:pt x="206" y="16"/>
                    <a:pt x="11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0" name="Google Shape;6610;p120"/>
            <p:cNvSpPr/>
            <p:nvPr/>
          </p:nvSpPr>
          <p:spPr>
            <a:xfrm rot="-5400000">
              <a:off x="7413052" y="3188548"/>
              <a:ext cx="28276" cy="24273"/>
            </a:xfrm>
            <a:custGeom>
              <a:avLst/>
              <a:gdLst/>
              <a:ahLst/>
              <a:cxnLst/>
              <a:rect l="l" t="t" r="r" b="b"/>
              <a:pathLst>
                <a:path w="332" h="285" extrusionOk="0">
                  <a:moveTo>
                    <a:pt x="174" y="1"/>
                  </a:moveTo>
                  <a:cubicBezTo>
                    <a:pt x="1" y="16"/>
                    <a:pt x="1" y="253"/>
                    <a:pt x="174" y="284"/>
                  </a:cubicBezTo>
                  <a:cubicBezTo>
                    <a:pt x="331" y="253"/>
                    <a:pt x="331" y="16"/>
                    <a:pt x="1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1" name="Google Shape;6611;p120"/>
            <p:cNvSpPr/>
            <p:nvPr/>
          </p:nvSpPr>
          <p:spPr>
            <a:xfrm rot="-5400000">
              <a:off x="7443414" y="3161592"/>
              <a:ext cx="19929" cy="18907"/>
            </a:xfrm>
            <a:custGeom>
              <a:avLst/>
              <a:gdLst/>
              <a:ahLst/>
              <a:cxnLst/>
              <a:rect l="l" t="t" r="r" b="b"/>
              <a:pathLst>
                <a:path w="234" h="222" extrusionOk="0">
                  <a:moveTo>
                    <a:pt x="121" y="0"/>
                  </a:moveTo>
                  <a:cubicBezTo>
                    <a:pt x="64" y="0"/>
                    <a:pt x="5" y="40"/>
                    <a:pt x="13" y="103"/>
                  </a:cubicBezTo>
                  <a:cubicBezTo>
                    <a:pt x="0" y="167"/>
                    <a:pt x="51" y="221"/>
                    <a:pt x="113" y="221"/>
                  </a:cubicBezTo>
                  <a:cubicBezTo>
                    <a:pt x="127" y="221"/>
                    <a:pt x="141" y="219"/>
                    <a:pt x="155" y="213"/>
                  </a:cubicBezTo>
                  <a:cubicBezTo>
                    <a:pt x="186" y="197"/>
                    <a:pt x="218" y="166"/>
                    <a:pt x="218" y="134"/>
                  </a:cubicBezTo>
                  <a:cubicBezTo>
                    <a:pt x="234" y="40"/>
                    <a:pt x="179" y="0"/>
                    <a:pt x="12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2" name="Google Shape;6612;p120"/>
            <p:cNvSpPr/>
            <p:nvPr/>
          </p:nvSpPr>
          <p:spPr>
            <a:xfrm rot="-5400000">
              <a:off x="7430511" y="3239563"/>
              <a:ext cx="26913" cy="22910"/>
            </a:xfrm>
            <a:custGeom>
              <a:avLst/>
              <a:gdLst/>
              <a:ahLst/>
              <a:cxnLst/>
              <a:rect l="l" t="t" r="r" b="b"/>
              <a:pathLst>
                <a:path w="316" h="269" extrusionOk="0">
                  <a:moveTo>
                    <a:pt x="158" y="0"/>
                  </a:moveTo>
                  <a:cubicBezTo>
                    <a:pt x="1" y="16"/>
                    <a:pt x="1" y="252"/>
                    <a:pt x="158" y="268"/>
                  </a:cubicBezTo>
                  <a:cubicBezTo>
                    <a:pt x="316" y="252"/>
                    <a:pt x="316" y="16"/>
                    <a:pt x="1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3" name="Google Shape;6613;p120"/>
            <p:cNvSpPr/>
            <p:nvPr/>
          </p:nvSpPr>
          <p:spPr>
            <a:xfrm rot="-5400000">
              <a:off x="7348708" y="3247611"/>
              <a:ext cx="33556" cy="24188"/>
            </a:xfrm>
            <a:custGeom>
              <a:avLst/>
              <a:gdLst/>
              <a:ahLst/>
              <a:cxnLst/>
              <a:rect l="l" t="t" r="r" b="b"/>
              <a:pathLst>
                <a:path w="394" h="284" extrusionOk="0">
                  <a:moveTo>
                    <a:pt x="205" y="0"/>
                  </a:moveTo>
                  <a:cubicBezTo>
                    <a:pt x="0" y="0"/>
                    <a:pt x="0" y="284"/>
                    <a:pt x="205" y="284"/>
                  </a:cubicBezTo>
                  <a:cubicBezTo>
                    <a:pt x="394" y="284"/>
                    <a:pt x="394" y="0"/>
                    <a:pt x="2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4" name="Google Shape;6614;p120"/>
            <p:cNvSpPr/>
            <p:nvPr/>
          </p:nvSpPr>
          <p:spPr>
            <a:xfrm rot="-5400000">
              <a:off x="7235989" y="3246206"/>
              <a:ext cx="26913" cy="22910"/>
            </a:xfrm>
            <a:custGeom>
              <a:avLst/>
              <a:gdLst/>
              <a:ahLst/>
              <a:cxnLst/>
              <a:rect l="l" t="t" r="r" b="b"/>
              <a:pathLst>
                <a:path w="316" h="269" extrusionOk="0">
                  <a:moveTo>
                    <a:pt x="158" y="0"/>
                  </a:moveTo>
                  <a:cubicBezTo>
                    <a:pt x="0" y="16"/>
                    <a:pt x="0" y="252"/>
                    <a:pt x="158" y="268"/>
                  </a:cubicBezTo>
                  <a:cubicBezTo>
                    <a:pt x="315" y="252"/>
                    <a:pt x="315" y="16"/>
                    <a:pt x="1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5" name="Google Shape;6615;p120"/>
            <p:cNvSpPr/>
            <p:nvPr/>
          </p:nvSpPr>
          <p:spPr>
            <a:xfrm rot="-5400000">
              <a:off x="7127784" y="3243353"/>
              <a:ext cx="28276" cy="29979"/>
            </a:xfrm>
            <a:custGeom>
              <a:avLst/>
              <a:gdLst/>
              <a:ahLst/>
              <a:cxnLst/>
              <a:rect l="l" t="t" r="r" b="b"/>
              <a:pathLst>
                <a:path w="332" h="352" extrusionOk="0">
                  <a:moveTo>
                    <a:pt x="174" y="1"/>
                  </a:moveTo>
                  <a:cubicBezTo>
                    <a:pt x="158" y="1"/>
                    <a:pt x="142" y="5"/>
                    <a:pt x="126" y="13"/>
                  </a:cubicBezTo>
                  <a:cubicBezTo>
                    <a:pt x="48" y="44"/>
                    <a:pt x="0" y="123"/>
                    <a:pt x="16" y="202"/>
                  </a:cubicBezTo>
                  <a:lnTo>
                    <a:pt x="16" y="233"/>
                  </a:lnTo>
                  <a:cubicBezTo>
                    <a:pt x="40" y="312"/>
                    <a:pt x="103" y="351"/>
                    <a:pt x="166" y="351"/>
                  </a:cubicBezTo>
                  <a:cubicBezTo>
                    <a:pt x="229" y="351"/>
                    <a:pt x="292" y="312"/>
                    <a:pt x="315" y="233"/>
                  </a:cubicBezTo>
                  <a:lnTo>
                    <a:pt x="315" y="202"/>
                  </a:lnTo>
                  <a:cubicBezTo>
                    <a:pt x="331" y="123"/>
                    <a:pt x="300" y="44"/>
                    <a:pt x="221" y="13"/>
                  </a:cubicBezTo>
                  <a:cubicBezTo>
                    <a:pt x="205" y="5"/>
                    <a:pt x="189" y="1"/>
                    <a:pt x="1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6" name="Google Shape;6616;p120"/>
            <p:cNvSpPr/>
            <p:nvPr/>
          </p:nvSpPr>
          <p:spPr>
            <a:xfrm rot="-5400000">
              <a:off x="7064249" y="3250252"/>
              <a:ext cx="25550" cy="18907"/>
            </a:xfrm>
            <a:custGeom>
              <a:avLst/>
              <a:gdLst/>
              <a:ahLst/>
              <a:cxnLst/>
              <a:rect l="l" t="t" r="r" b="b"/>
              <a:pathLst>
                <a:path w="300" h="222" extrusionOk="0">
                  <a:moveTo>
                    <a:pt x="158" y="1"/>
                  </a:moveTo>
                  <a:cubicBezTo>
                    <a:pt x="0" y="1"/>
                    <a:pt x="0" y="222"/>
                    <a:pt x="158" y="222"/>
                  </a:cubicBezTo>
                  <a:cubicBezTo>
                    <a:pt x="300" y="222"/>
                    <a:pt x="300" y="1"/>
                    <a:pt x="1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7" name="Google Shape;6617;p120"/>
            <p:cNvSpPr/>
            <p:nvPr/>
          </p:nvSpPr>
          <p:spPr>
            <a:xfrm rot="-5400000">
              <a:off x="7088394" y="3270394"/>
              <a:ext cx="22910" cy="16182"/>
            </a:xfrm>
            <a:custGeom>
              <a:avLst/>
              <a:gdLst/>
              <a:ahLst/>
              <a:cxnLst/>
              <a:rect l="l" t="t" r="r" b="b"/>
              <a:pathLst>
                <a:path w="269" h="190" extrusionOk="0">
                  <a:moveTo>
                    <a:pt x="127" y="1"/>
                  </a:moveTo>
                  <a:cubicBezTo>
                    <a:pt x="1" y="1"/>
                    <a:pt x="1" y="190"/>
                    <a:pt x="127" y="190"/>
                  </a:cubicBezTo>
                  <a:cubicBezTo>
                    <a:pt x="268" y="190"/>
                    <a:pt x="268"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8" name="Google Shape;6618;p120"/>
            <p:cNvSpPr/>
            <p:nvPr/>
          </p:nvSpPr>
          <p:spPr>
            <a:xfrm rot="-5400000">
              <a:off x="7193065" y="3244929"/>
              <a:ext cx="24188" cy="17459"/>
            </a:xfrm>
            <a:custGeom>
              <a:avLst/>
              <a:gdLst/>
              <a:ahLst/>
              <a:cxnLst/>
              <a:rect l="l" t="t" r="r" b="b"/>
              <a:pathLst>
                <a:path w="284" h="205" extrusionOk="0">
                  <a:moveTo>
                    <a:pt x="142" y="0"/>
                  </a:moveTo>
                  <a:cubicBezTo>
                    <a:pt x="0" y="0"/>
                    <a:pt x="0" y="205"/>
                    <a:pt x="142" y="205"/>
                  </a:cubicBezTo>
                  <a:cubicBezTo>
                    <a:pt x="284" y="205"/>
                    <a:pt x="284" y="0"/>
                    <a:pt x="14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9" name="Google Shape;6619;p120"/>
            <p:cNvSpPr/>
            <p:nvPr/>
          </p:nvSpPr>
          <p:spPr>
            <a:xfrm rot="-5400000">
              <a:off x="7285599" y="3246249"/>
              <a:ext cx="29553" cy="22910"/>
            </a:xfrm>
            <a:custGeom>
              <a:avLst/>
              <a:gdLst/>
              <a:ahLst/>
              <a:cxnLst/>
              <a:rect l="l" t="t" r="r" b="b"/>
              <a:pathLst>
                <a:path w="347" h="269" extrusionOk="0">
                  <a:moveTo>
                    <a:pt x="174" y="1"/>
                  </a:moveTo>
                  <a:cubicBezTo>
                    <a:pt x="0" y="1"/>
                    <a:pt x="0" y="269"/>
                    <a:pt x="174" y="269"/>
                  </a:cubicBezTo>
                  <a:cubicBezTo>
                    <a:pt x="347" y="269"/>
                    <a:pt x="347" y="1"/>
                    <a:pt x="1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0" name="Google Shape;6620;p120"/>
            <p:cNvSpPr/>
            <p:nvPr/>
          </p:nvSpPr>
          <p:spPr>
            <a:xfrm rot="-5400000">
              <a:off x="7433748" y="3296540"/>
              <a:ext cx="20270" cy="14904"/>
            </a:xfrm>
            <a:custGeom>
              <a:avLst/>
              <a:gdLst/>
              <a:ahLst/>
              <a:cxnLst/>
              <a:rect l="l" t="t" r="r" b="b"/>
              <a:pathLst>
                <a:path w="238" h="175" extrusionOk="0">
                  <a:moveTo>
                    <a:pt x="126" y="1"/>
                  </a:moveTo>
                  <a:cubicBezTo>
                    <a:pt x="121" y="1"/>
                    <a:pt x="116" y="1"/>
                    <a:pt x="111" y="2"/>
                  </a:cubicBezTo>
                  <a:cubicBezTo>
                    <a:pt x="1" y="2"/>
                    <a:pt x="1" y="175"/>
                    <a:pt x="111" y="175"/>
                  </a:cubicBezTo>
                  <a:cubicBezTo>
                    <a:pt x="232" y="175"/>
                    <a:pt x="237" y="1"/>
                    <a:pt x="1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1" name="Google Shape;6621;p120"/>
            <p:cNvSpPr/>
            <p:nvPr/>
          </p:nvSpPr>
          <p:spPr>
            <a:xfrm rot="-5400000">
              <a:off x="7364294" y="3289003"/>
              <a:ext cx="25550" cy="25891"/>
            </a:xfrm>
            <a:custGeom>
              <a:avLst/>
              <a:gdLst/>
              <a:ahLst/>
              <a:cxnLst/>
              <a:rect l="l" t="t" r="r" b="b"/>
              <a:pathLst>
                <a:path w="300" h="304" extrusionOk="0">
                  <a:moveTo>
                    <a:pt x="150" y="0"/>
                  </a:moveTo>
                  <a:cubicBezTo>
                    <a:pt x="79" y="0"/>
                    <a:pt x="8" y="47"/>
                    <a:pt x="8" y="142"/>
                  </a:cubicBezTo>
                  <a:lnTo>
                    <a:pt x="8" y="173"/>
                  </a:lnTo>
                  <a:cubicBezTo>
                    <a:pt x="0" y="260"/>
                    <a:pt x="75" y="303"/>
                    <a:pt x="150" y="303"/>
                  </a:cubicBezTo>
                  <a:cubicBezTo>
                    <a:pt x="225" y="303"/>
                    <a:pt x="299" y="260"/>
                    <a:pt x="292" y="173"/>
                  </a:cubicBezTo>
                  <a:lnTo>
                    <a:pt x="292" y="142"/>
                  </a:lnTo>
                  <a:cubicBezTo>
                    <a:pt x="292" y="47"/>
                    <a:pt x="221" y="0"/>
                    <a:pt x="1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2" name="Google Shape;6622;p120"/>
            <p:cNvSpPr/>
            <p:nvPr/>
          </p:nvSpPr>
          <p:spPr>
            <a:xfrm rot="-5400000">
              <a:off x="7275549" y="3291217"/>
              <a:ext cx="29638" cy="26913"/>
            </a:xfrm>
            <a:custGeom>
              <a:avLst/>
              <a:gdLst/>
              <a:ahLst/>
              <a:cxnLst/>
              <a:rect l="l" t="t" r="r" b="b"/>
              <a:pathLst>
                <a:path w="348" h="316" extrusionOk="0">
                  <a:moveTo>
                    <a:pt x="174" y="0"/>
                  </a:moveTo>
                  <a:cubicBezTo>
                    <a:pt x="80" y="0"/>
                    <a:pt x="1" y="95"/>
                    <a:pt x="32" y="189"/>
                  </a:cubicBezTo>
                  <a:lnTo>
                    <a:pt x="32" y="221"/>
                  </a:lnTo>
                  <a:cubicBezTo>
                    <a:pt x="56" y="284"/>
                    <a:pt x="115" y="315"/>
                    <a:pt x="174" y="315"/>
                  </a:cubicBezTo>
                  <a:cubicBezTo>
                    <a:pt x="233" y="315"/>
                    <a:pt x="292" y="284"/>
                    <a:pt x="316" y="221"/>
                  </a:cubicBezTo>
                  <a:lnTo>
                    <a:pt x="316" y="189"/>
                  </a:lnTo>
                  <a:cubicBezTo>
                    <a:pt x="348" y="95"/>
                    <a:pt x="269" y="0"/>
                    <a:pt x="1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3" name="Google Shape;6623;p120"/>
            <p:cNvSpPr/>
            <p:nvPr/>
          </p:nvSpPr>
          <p:spPr>
            <a:xfrm rot="-5400000">
              <a:off x="7184591" y="3280656"/>
              <a:ext cx="29638" cy="20440"/>
            </a:xfrm>
            <a:custGeom>
              <a:avLst/>
              <a:gdLst/>
              <a:ahLst/>
              <a:cxnLst/>
              <a:rect l="l" t="t" r="r" b="b"/>
              <a:pathLst>
                <a:path w="348" h="240" extrusionOk="0">
                  <a:moveTo>
                    <a:pt x="148" y="0"/>
                  </a:moveTo>
                  <a:cubicBezTo>
                    <a:pt x="68" y="0"/>
                    <a:pt x="1" y="82"/>
                    <a:pt x="28" y="164"/>
                  </a:cubicBezTo>
                  <a:lnTo>
                    <a:pt x="28" y="180"/>
                  </a:lnTo>
                  <a:cubicBezTo>
                    <a:pt x="39" y="223"/>
                    <a:pt x="63" y="239"/>
                    <a:pt x="93" y="239"/>
                  </a:cubicBezTo>
                  <a:cubicBezTo>
                    <a:pt x="192" y="239"/>
                    <a:pt x="347" y="43"/>
                    <a:pt x="201" y="6"/>
                  </a:cubicBezTo>
                  <a:lnTo>
                    <a:pt x="186" y="6"/>
                  </a:lnTo>
                  <a:cubicBezTo>
                    <a:pt x="173" y="2"/>
                    <a:pt x="160" y="0"/>
                    <a:pt x="14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4" name="Google Shape;6624;p120"/>
            <p:cNvSpPr/>
            <p:nvPr/>
          </p:nvSpPr>
          <p:spPr>
            <a:xfrm rot="-5400000">
              <a:off x="7125314" y="3299223"/>
              <a:ext cx="24188" cy="18907"/>
            </a:xfrm>
            <a:custGeom>
              <a:avLst/>
              <a:gdLst/>
              <a:ahLst/>
              <a:cxnLst/>
              <a:rect l="l" t="t" r="r" b="b"/>
              <a:pathLst>
                <a:path w="284" h="222" extrusionOk="0">
                  <a:moveTo>
                    <a:pt x="142" y="1"/>
                  </a:moveTo>
                  <a:cubicBezTo>
                    <a:pt x="0" y="1"/>
                    <a:pt x="0" y="221"/>
                    <a:pt x="142" y="221"/>
                  </a:cubicBezTo>
                  <a:cubicBezTo>
                    <a:pt x="284" y="221"/>
                    <a:pt x="284" y="1"/>
                    <a:pt x="1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5" name="Google Shape;6625;p120"/>
            <p:cNvSpPr/>
            <p:nvPr/>
          </p:nvSpPr>
          <p:spPr>
            <a:xfrm rot="-5400000">
              <a:off x="7057521" y="3297264"/>
              <a:ext cx="16182" cy="17545"/>
            </a:xfrm>
            <a:custGeom>
              <a:avLst/>
              <a:gdLst/>
              <a:ahLst/>
              <a:cxnLst/>
              <a:rect l="l" t="t" r="r" b="b"/>
              <a:pathLst>
                <a:path w="190" h="206" extrusionOk="0">
                  <a:moveTo>
                    <a:pt x="95" y="1"/>
                  </a:moveTo>
                  <a:cubicBezTo>
                    <a:pt x="1" y="32"/>
                    <a:pt x="1" y="158"/>
                    <a:pt x="95" y="206"/>
                  </a:cubicBezTo>
                  <a:cubicBezTo>
                    <a:pt x="190" y="158"/>
                    <a:pt x="190" y="32"/>
                    <a:pt x="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6" name="Google Shape;6626;p120"/>
            <p:cNvSpPr/>
            <p:nvPr/>
          </p:nvSpPr>
          <p:spPr>
            <a:xfrm rot="-5400000">
              <a:off x="7235308" y="3297903"/>
              <a:ext cx="28276" cy="20185"/>
            </a:xfrm>
            <a:custGeom>
              <a:avLst/>
              <a:gdLst/>
              <a:ahLst/>
              <a:cxnLst/>
              <a:rect l="l" t="t" r="r" b="b"/>
              <a:pathLst>
                <a:path w="332" h="237" extrusionOk="0">
                  <a:moveTo>
                    <a:pt x="158" y="0"/>
                  </a:moveTo>
                  <a:cubicBezTo>
                    <a:pt x="0" y="0"/>
                    <a:pt x="0" y="236"/>
                    <a:pt x="158" y="236"/>
                  </a:cubicBezTo>
                  <a:cubicBezTo>
                    <a:pt x="331" y="236"/>
                    <a:pt x="331" y="0"/>
                    <a:pt x="1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7" name="Google Shape;6627;p120"/>
            <p:cNvSpPr/>
            <p:nvPr/>
          </p:nvSpPr>
          <p:spPr>
            <a:xfrm rot="-5400000">
              <a:off x="7446608" y="3342871"/>
              <a:ext cx="24188" cy="20185"/>
            </a:xfrm>
            <a:custGeom>
              <a:avLst/>
              <a:gdLst/>
              <a:ahLst/>
              <a:cxnLst/>
              <a:rect l="l" t="t" r="r" b="b"/>
              <a:pathLst>
                <a:path w="284" h="237" extrusionOk="0">
                  <a:moveTo>
                    <a:pt x="142" y="0"/>
                  </a:moveTo>
                  <a:cubicBezTo>
                    <a:pt x="0" y="16"/>
                    <a:pt x="0" y="221"/>
                    <a:pt x="142" y="237"/>
                  </a:cubicBezTo>
                  <a:cubicBezTo>
                    <a:pt x="284" y="221"/>
                    <a:pt x="284" y="16"/>
                    <a:pt x="14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8" name="Google Shape;6628;p120"/>
            <p:cNvSpPr/>
            <p:nvPr/>
          </p:nvSpPr>
          <p:spPr>
            <a:xfrm rot="-5400000">
              <a:off x="7356714" y="3344191"/>
              <a:ext cx="34919" cy="25550"/>
            </a:xfrm>
            <a:custGeom>
              <a:avLst/>
              <a:gdLst/>
              <a:ahLst/>
              <a:cxnLst/>
              <a:rect l="l" t="t" r="r" b="b"/>
              <a:pathLst>
                <a:path w="410" h="300" extrusionOk="0">
                  <a:moveTo>
                    <a:pt x="205" y="1"/>
                  </a:moveTo>
                  <a:cubicBezTo>
                    <a:pt x="0" y="1"/>
                    <a:pt x="0" y="300"/>
                    <a:pt x="205" y="300"/>
                  </a:cubicBezTo>
                  <a:cubicBezTo>
                    <a:pt x="410" y="300"/>
                    <a:pt x="410" y="1"/>
                    <a:pt x="2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9" name="Google Shape;6629;p120"/>
            <p:cNvSpPr/>
            <p:nvPr/>
          </p:nvSpPr>
          <p:spPr>
            <a:xfrm rot="-5400000">
              <a:off x="7258729" y="3340146"/>
              <a:ext cx="28276" cy="21547"/>
            </a:xfrm>
            <a:custGeom>
              <a:avLst/>
              <a:gdLst/>
              <a:ahLst/>
              <a:cxnLst/>
              <a:rect l="l" t="t" r="r" b="b"/>
              <a:pathLst>
                <a:path w="332" h="253" extrusionOk="0">
                  <a:moveTo>
                    <a:pt x="174" y="1"/>
                  </a:moveTo>
                  <a:cubicBezTo>
                    <a:pt x="0" y="1"/>
                    <a:pt x="0" y="253"/>
                    <a:pt x="174" y="253"/>
                  </a:cubicBezTo>
                  <a:cubicBezTo>
                    <a:pt x="331" y="253"/>
                    <a:pt x="331" y="1"/>
                    <a:pt x="1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0" name="Google Shape;6630;p120"/>
            <p:cNvSpPr/>
            <p:nvPr/>
          </p:nvSpPr>
          <p:spPr>
            <a:xfrm rot="-5400000">
              <a:off x="7178799" y="3343680"/>
              <a:ext cx="21547" cy="22569"/>
            </a:xfrm>
            <a:custGeom>
              <a:avLst/>
              <a:gdLst/>
              <a:ahLst/>
              <a:cxnLst/>
              <a:rect l="l" t="t" r="r" b="b"/>
              <a:pathLst>
                <a:path w="253" h="265" extrusionOk="0">
                  <a:moveTo>
                    <a:pt x="127" y="0"/>
                  </a:moveTo>
                  <a:cubicBezTo>
                    <a:pt x="64" y="0"/>
                    <a:pt x="1" y="40"/>
                    <a:pt x="8" y="119"/>
                  </a:cubicBezTo>
                  <a:lnTo>
                    <a:pt x="8" y="134"/>
                  </a:lnTo>
                  <a:cubicBezTo>
                    <a:pt x="8" y="221"/>
                    <a:pt x="67" y="264"/>
                    <a:pt x="127" y="264"/>
                  </a:cubicBezTo>
                  <a:cubicBezTo>
                    <a:pt x="186" y="264"/>
                    <a:pt x="245" y="221"/>
                    <a:pt x="245" y="134"/>
                  </a:cubicBezTo>
                  <a:lnTo>
                    <a:pt x="245" y="119"/>
                  </a:lnTo>
                  <a:cubicBezTo>
                    <a:pt x="253" y="40"/>
                    <a:pt x="190" y="0"/>
                    <a:pt x="12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1" name="Google Shape;6631;p120"/>
            <p:cNvSpPr/>
            <p:nvPr/>
          </p:nvSpPr>
          <p:spPr>
            <a:xfrm rot="-5400000">
              <a:off x="7089076" y="3342190"/>
              <a:ext cx="33641" cy="25550"/>
            </a:xfrm>
            <a:custGeom>
              <a:avLst/>
              <a:gdLst/>
              <a:ahLst/>
              <a:cxnLst/>
              <a:rect l="l" t="t" r="r" b="b"/>
              <a:pathLst>
                <a:path w="395" h="300" extrusionOk="0">
                  <a:moveTo>
                    <a:pt x="205" y="0"/>
                  </a:moveTo>
                  <a:cubicBezTo>
                    <a:pt x="1" y="0"/>
                    <a:pt x="1" y="300"/>
                    <a:pt x="205" y="300"/>
                  </a:cubicBezTo>
                  <a:cubicBezTo>
                    <a:pt x="394" y="300"/>
                    <a:pt x="394" y="0"/>
                    <a:pt x="2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2" name="Google Shape;6632;p120"/>
            <p:cNvSpPr/>
            <p:nvPr/>
          </p:nvSpPr>
          <p:spPr>
            <a:xfrm rot="-5400000">
              <a:off x="7050793" y="3345554"/>
              <a:ext cx="25635" cy="18822"/>
            </a:xfrm>
            <a:custGeom>
              <a:avLst/>
              <a:gdLst/>
              <a:ahLst/>
              <a:cxnLst/>
              <a:rect l="l" t="t" r="r" b="b"/>
              <a:pathLst>
                <a:path w="301" h="221" extrusionOk="0">
                  <a:moveTo>
                    <a:pt x="158" y="0"/>
                  </a:moveTo>
                  <a:cubicBezTo>
                    <a:pt x="1" y="0"/>
                    <a:pt x="1" y="221"/>
                    <a:pt x="158" y="221"/>
                  </a:cubicBezTo>
                  <a:cubicBezTo>
                    <a:pt x="300" y="221"/>
                    <a:pt x="300" y="0"/>
                    <a:pt x="1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3" name="Google Shape;6633;p120"/>
            <p:cNvSpPr/>
            <p:nvPr/>
          </p:nvSpPr>
          <p:spPr>
            <a:xfrm rot="-5400000">
              <a:off x="7127997" y="3340827"/>
              <a:ext cx="32278" cy="24188"/>
            </a:xfrm>
            <a:custGeom>
              <a:avLst/>
              <a:gdLst/>
              <a:ahLst/>
              <a:cxnLst/>
              <a:rect l="l" t="t" r="r" b="b"/>
              <a:pathLst>
                <a:path w="379" h="284" extrusionOk="0">
                  <a:moveTo>
                    <a:pt x="189" y="0"/>
                  </a:moveTo>
                  <a:cubicBezTo>
                    <a:pt x="0" y="0"/>
                    <a:pt x="0" y="284"/>
                    <a:pt x="189" y="284"/>
                  </a:cubicBezTo>
                  <a:cubicBezTo>
                    <a:pt x="378" y="284"/>
                    <a:pt x="378" y="0"/>
                    <a:pt x="18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4" name="Google Shape;6634;p120"/>
            <p:cNvSpPr/>
            <p:nvPr/>
          </p:nvSpPr>
          <p:spPr>
            <a:xfrm rot="-5400000">
              <a:off x="7218402" y="3351004"/>
              <a:ext cx="24699" cy="17715"/>
            </a:xfrm>
            <a:custGeom>
              <a:avLst/>
              <a:gdLst/>
              <a:ahLst/>
              <a:cxnLst/>
              <a:rect l="l" t="t" r="r" b="b"/>
              <a:pathLst>
                <a:path w="290" h="208" extrusionOk="0">
                  <a:moveTo>
                    <a:pt x="147" y="0"/>
                  </a:moveTo>
                  <a:cubicBezTo>
                    <a:pt x="116" y="0"/>
                    <a:pt x="84" y="16"/>
                    <a:pt x="69" y="32"/>
                  </a:cubicBezTo>
                  <a:cubicBezTo>
                    <a:pt x="0" y="111"/>
                    <a:pt x="104" y="207"/>
                    <a:pt x="191" y="207"/>
                  </a:cubicBezTo>
                  <a:cubicBezTo>
                    <a:pt x="225" y="207"/>
                    <a:pt x="256" y="193"/>
                    <a:pt x="273" y="158"/>
                  </a:cubicBezTo>
                  <a:lnTo>
                    <a:pt x="273" y="142"/>
                  </a:lnTo>
                  <a:cubicBezTo>
                    <a:pt x="289" y="79"/>
                    <a:pt x="258" y="32"/>
                    <a:pt x="210" y="16"/>
                  </a:cubicBezTo>
                  <a:lnTo>
                    <a:pt x="14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5" name="Google Shape;6635;p120"/>
            <p:cNvSpPr/>
            <p:nvPr/>
          </p:nvSpPr>
          <p:spPr>
            <a:xfrm rot="-5400000">
              <a:off x="7221894" y="3352878"/>
              <a:ext cx="1448" cy="1448"/>
            </a:xfrm>
            <a:custGeom>
              <a:avLst/>
              <a:gdLst/>
              <a:ahLst/>
              <a:cxnLst/>
              <a:rect l="l" t="t" r="r" b="b"/>
              <a:pathLst>
                <a:path w="17" h="17" extrusionOk="0">
                  <a:moveTo>
                    <a:pt x="0" y="0"/>
                  </a:moveTo>
                  <a:lnTo>
                    <a:pt x="0" y="0"/>
                  </a:lnTo>
                  <a:cubicBezTo>
                    <a:pt x="0" y="0"/>
                    <a:pt x="16" y="16"/>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6" name="Google Shape;6636;p120"/>
            <p:cNvSpPr/>
            <p:nvPr/>
          </p:nvSpPr>
          <p:spPr>
            <a:xfrm rot="-5400000">
              <a:off x="7315110" y="3350877"/>
              <a:ext cx="26913" cy="20185"/>
            </a:xfrm>
            <a:custGeom>
              <a:avLst/>
              <a:gdLst/>
              <a:ahLst/>
              <a:cxnLst/>
              <a:rect l="l" t="t" r="r" b="b"/>
              <a:pathLst>
                <a:path w="316" h="237" extrusionOk="0">
                  <a:moveTo>
                    <a:pt x="158" y="1"/>
                  </a:moveTo>
                  <a:cubicBezTo>
                    <a:pt x="0" y="1"/>
                    <a:pt x="0" y="237"/>
                    <a:pt x="158" y="237"/>
                  </a:cubicBezTo>
                  <a:cubicBezTo>
                    <a:pt x="315" y="237"/>
                    <a:pt x="315" y="1"/>
                    <a:pt x="1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7" name="Google Shape;6637;p120"/>
            <p:cNvSpPr/>
            <p:nvPr/>
          </p:nvSpPr>
          <p:spPr>
            <a:xfrm rot="-5400000">
              <a:off x="7435196" y="3395845"/>
              <a:ext cx="30916" cy="22825"/>
            </a:xfrm>
            <a:custGeom>
              <a:avLst/>
              <a:gdLst/>
              <a:ahLst/>
              <a:cxnLst/>
              <a:rect l="l" t="t" r="r" b="b"/>
              <a:pathLst>
                <a:path w="363" h="268" extrusionOk="0">
                  <a:moveTo>
                    <a:pt x="173" y="0"/>
                  </a:moveTo>
                  <a:cubicBezTo>
                    <a:pt x="0" y="0"/>
                    <a:pt x="0" y="268"/>
                    <a:pt x="173" y="268"/>
                  </a:cubicBezTo>
                  <a:cubicBezTo>
                    <a:pt x="362" y="268"/>
                    <a:pt x="362" y="0"/>
                    <a:pt x="1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8" name="Google Shape;6638;p120"/>
            <p:cNvSpPr/>
            <p:nvPr/>
          </p:nvSpPr>
          <p:spPr>
            <a:xfrm rot="-5400000">
              <a:off x="7375493" y="3399167"/>
              <a:ext cx="26913" cy="20185"/>
            </a:xfrm>
            <a:custGeom>
              <a:avLst/>
              <a:gdLst/>
              <a:ahLst/>
              <a:cxnLst/>
              <a:rect l="l" t="t" r="r" b="b"/>
              <a:pathLst>
                <a:path w="316" h="237" extrusionOk="0">
                  <a:moveTo>
                    <a:pt x="158" y="0"/>
                  </a:moveTo>
                  <a:cubicBezTo>
                    <a:pt x="0" y="0"/>
                    <a:pt x="0" y="237"/>
                    <a:pt x="158" y="237"/>
                  </a:cubicBezTo>
                  <a:cubicBezTo>
                    <a:pt x="315" y="237"/>
                    <a:pt x="315" y="0"/>
                    <a:pt x="1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9" name="Google Shape;6639;p120"/>
            <p:cNvSpPr/>
            <p:nvPr/>
          </p:nvSpPr>
          <p:spPr>
            <a:xfrm rot="-5400000">
              <a:off x="7298843" y="3392694"/>
              <a:ext cx="17545" cy="17119"/>
            </a:xfrm>
            <a:custGeom>
              <a:avLst/>
              <a:gdLst/>
              <a:ahLst/>
              <a:cxnLst/>
              <a:rect l="l" t="t" r="r" b="b"/>
              <a:pathLst>
                <a:path w="206" h="201" extrusionOk="0">
                  <a:moveTo>
                    <a:pt x="103" y="0"/>
                  </a:moveTo>
                  <a:cubicBezTo>
                    <a:pt x="60" y="0"/>
                    <a:pt x="16" y="40"/>
                    <a:pt x="9" y="118"/>
                  </a:cubicBezTo>
                  <a:cubicBezTo>
                    <a:pt x="1" y="173"/>
                    <a:pt x="52" y="201"/>
                    <a:pt x="103" y="201"/>
                  </a:cubicBezTo>
                  <a:cubicBezTo>
                    <a:pt x="154" y="201"/>
                    <a:pt x="206" y="173"/>
                    <a:pt x="198" y="118"/>
                  </a:cubicBezTo>
                  <a:cubicBezTo>
                    <a:pt x="190" y="40"/>
                    <a:pt x="146" y="0"/>
                    <a:pt x="10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0" name="Google Shape;6640;p120"/>
            <p:cNvSpPr/>
            <p:nvPr/>
          </p:nvSpPr>
          <p:spPr>
            <a:xfrm rot="-5400000">
              <a:off x="7197707" y="3398528"/>
              <a:ext cx="17545" cy="17545"/>
            </a:xfrm>
            <a:custGeom>
              <a:avLst/>
              <a:gdLst/>
              <a:ahLst/>
              <a:cxnLst/>
              <a:rect l="l" t="t" r="r" b="b"/>
              <a:pathLst>
                <a:path w="206" h="206" extrusionOk="0">
                  <a:moveTo>
                    <a:pt x="103" y="1"/>
                  </a:moveTo>
                  <a:cubicBezTo>
                    <a:pt x="56" y="1"/>
                    <a:pt x="9" y="32"/>
                    <a:pt x="1" y="95"/>
                  </a:cubicBezTo>
                  <a:lnTo>
                    <a:pt x="1" y="111"/>
                  </a:lnTo>
                  <a:cubicBezTo>
                    <a:pt x="9" y="174"/>
                    <a:pt x="56" y="206"/>
                    <a:pt x="103" y="206"/>
                  </a:cubicBezTo>
                  <a:cubicBezTo>
                    <a:pt x="150" y="206"/>
                    <a:pt x="198" y="174"/>
                    <a:pt x="206" y="111"/>
                  </a:cubicBezTo>
                  <a:lnTo>
                    <a:pt x="206" y="95"/>
                  </a:lnTo>
                  <a:cubicBezTo>
                    <a:pt x="198" y="32"/>
                    <a:pt x="150" y="1"/>
                    <a:pt x="10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1" name="Google Shape;6641;p120"/>
            <p:cNvSpPr/>
            <p:nvPr/>
          </p:nvSpPr>
          <p:spPr>
            <a:xfrm rot="-5400000">
              <a:off x="7107387" y="3393205"/>
              <a:ext cx="24784" cy="20951"/>
            </a:xfrm>
            <a:custGeom>
              <a:avLst/>
              <a:gdLst/>
              <a:ahLst/>
              <a:cxnLst/>
              <a:rect l="l" t="t" r="r" b="b"/>
              <a:pathLst>
                <a:path w="291" h="246" extrusionOk="0">
                  <a:moveTo>
                    <a:pt x="162" y="1"/>
                  </a:moveTo>
                  <a:cubicBezTo>
                    <a:pt x="145" y="1"/>
                    <a:pt x="127" y="5"/>
                    <a:pt x="111" y="15"/>
                  </a:cubicBezTo>
                  <a:lnTo>
                    <a:pt x="80" y="31"/>
                  </a:lnTo>
                  <a:cubicBezTo>
                    <a:pt x="17" y="62"/>
                    <a:pt x="1" y="157"/>
                    <a:pt x="64" y="220"/>
                  </a:cubicBezTo>
                  <a:cubicBezTo>
                    <a:pt x="86" y="237"/>
                    <a:pt x="115" y="246"/>
                    <a:pt x="143" y="246"/>
                  </a:cubicBezTo>
                  <a:cubicBezTo>
                    <a:pt x="194" y="246"/>
                    <a:pt x="243" y="217"/>
                    <a:pt x="253" y="157"/>
                  </a:cubicBezTo>
                  <a:lnTo>
                    <a:pt x="253" y="141"/>
                  </a:lnTo>
                  <a:cubicBezTo>
                    <a:pt x="290" y="66"/>
                    <a:pt x="229" y="1"/>
                    <a:pt x="16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2" name="Google Shape;6642;p120"/>
            <p:cNvSpPr/>
            <p:nvPr/>
          </p:nvSpPr>
          <p:spPr>
            <a:xfrm rot="-5400000">
              <a:off x="7060885" y="3393120"/>
              <a:ext cx="22910" cy="20270"/>
            </a:xfrm>
            <a:custGeom>
              <a:avLst/>
              <a:gdLst/>
              <a:ahLst/>
              <a:cxnLst/>
              <a:rect l="l" t="t" r="r" b="b"/>
              <a:pathLst>
                <a:path w="269" h="238" extrusionOk="0">
                  <a:moveTo>
                    <a:pt x="142" y="1"/>
                  </a:moveTo>
                  <a:cubicBezTo>
                    <a:pt x="1" y="17"/>
                    <a:pt x="1" y="221"/>
                    <a:pt x="142" y="237"/>
                  </a:cubicBezTo>
                  <a:cubicBezTo>
                    <a:pt x="268" y="221"/>
                    <a:pt x="268" y="17"/>
                    <a:pt x="1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3" name="Google Shape;6643;p120"/>
            <p:cNvSpPr/>
            <p:nvPr/>
          </p:nvSpPr>
          <p:spPr>
            <a:xfrm rot="-5400000">
              <a:off x="7250042" y="3398485"/>
              <a:ext cx="24273" cy="18907"/>
            </a:xfrm>
            <a:custGeom>
              <a:avLst/>
              <a:gdLst/>
              <a:ahLst/>
              <a:cxnLst/>
              <a:rect l="l" t="t" r="r" b="b"/>
              <a:pathLst>
                <a:path w="285" h="222" extrusionOk="0">
                  <a:moveTo>
                    <a:pt x="142" y="1"/>
                  </a:moveTo>
                  <a:cubicBezTo>
                    <a:pt x="1" y="1"/>
                    <a:pt x="1" y="221"/>
                    <a:pt x="142" y="221"/>
                  </a:cubicBezTo>
                  <a:cubicBezTo>
                    <a:pt x="284" y="221"/>
                    <a:pt x="284" y="1"/>
                    <a:pt x="1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4" name="Google Shape;6644;p120"/>
            <p:cNvSpPr/>
            <p:nvPr/>
          </p:nvSpPr>
          <p:spPr>
            <a:xfrm rot="-5400000">
              <a:off x="7143412" y="3395164"/>
              <a:ext cx="17459" cy="16182"/>
            </a:xfrm>
            <a:custGeom>
              <a:avLst/>
              <a:gdLst/>
              <a:ahLst/>
              <a:cxnLst/>
              <a:rect l="l" t="t" r="r" b="b"/>
              <a:pathLst>
                <a:path w="205" h="190" extrusionOk="0">
                  <a:moveTo>
                    <a:pt x="110" y="1"/>
                  </a:moveTo>
                  <a:cubicBezTo>
                    <a:pt x="0" y="17"/>
                    <a:pt x="0" y="174"/>
                    <a:pt x="110" y="190"/>
                  </a:cubicBezTo>
                  <a:cubicBezTo>
                    <a:pt x="205" y="174"/>
                    <a:pt x="205" y="17"/>
                    <a:pt x="11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5" name="Google Shape;6645;p120"/>
            <p:cNvSpPr/>
            <p:nvPr/>
          </p:nvSpPr>
          <p:spPr>
            <a:xfrm rot="-5400000">
              <a:off x="7431193" y="3456229"/>
              <a:ext cx="33556" cy="28190"/>
            </a:xfrm>
            <a:custGeom>
              <a:avLst/>
              <a:gdLst/>
              <a:ahLst/>
              <a:cxnLst/>
              <a:rect l="l" t="t" r="r" b="b"/>
              <a:pathLst>
                <a:path w="394" h="331" extrusionOk="0">
                  <a:moveTo>
                    <a:pt x="205" y="0"/>
                  </a:moveTo>
                  <a:cubicBezTo>
                    <a:pt x="0" y="16"/>
                    <a:pt x="0" y="315"/>
                    <a:pt x="205" y="331"/>
                  </a:cubicBezTo>
                  <a:cubicBezTo>
                    <a:pt x="394" y="315"/>
                    <a:pt x="394" y="16"/>
                    <a:pt x="2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6" name="Google Shape;6646;p120"/>
            <p:cNvSpPr/>
            <p:nvPr/>
          </p:nvSpPr>
          <p:spPr>
            <a:xfrm rot="-5400000">
              <a:off x="7358034" y="3456910"/>
              <a:ext cx="26913" cy="20185"/>
            </a:xfrm>
            <a:custGeom>
              <a:avLst/>
              <a:gdLst/>
              <a:ahLst/>
              <a:cxnLst/>
              <a:rect l="l" t="t" r="r" b="b"/>
              <a:pathLst>
                <a:path w="316" h="237" extrusionOk="0">
                  <a:moveTo>
                    <a:pt x="158" y="1"/>
                  </a:moveTo>
                  <a:cubicBezTo>
                    <a:pt x="1" y="1"/>
                    <a:pt x="1" y="237"/>
                    <a:pt x="158" y="237"/>
                  </a:cubicBezTo>
                  <a:cubicBezTo>
                    <a:pt x="316" y="237"/>
                    <a:pt x="316" y="1"/>
                    <a:pt x="1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7" name="Google Shape;6647;p120"/>
            <p:cNvSpPr/>
            <p:nvPr/>
          </p:nvSpPr>
          <p:spPr>
            <a:xfrm rot="-5400000">
              <a:off x="7280447" y="3446945"/>
              <a:ext cx="22825" cy="25295"/>
            </a:xfrm>
            <a:custGeom>
              <a:avLst/>
              <a:gdLst/>
              <a:ahLst/>
              <a:cxnLst/>
              <a:rect l="l" t="t" r="r" b="b"/>
              <a:pathLst>
                <a:path w="268" h="297" extrusionOk="0">
                  <a:moveTo>
                    <a:pt x="128" y="1"/>
                  </a:moveTo>
                  <a:cubicBezTo>
                    <a:pt x="102" y="1"/>
                    <a:pt x="79" y="13"/>
                    <a:pt x="63" y="36"/>
                  </a:cubicBezTo>
                  <a:cubicBezTo>
                    <a:pt x="16" y="68"/>
                    <a:pt x="0" y="115"/>
                    <a:pt x="16" y="178"/>
                  </a:cubicBezTo>
                  <a:cubicBezTo>
                    <a:pt x="16" y="257"/>
                    <a:pt x="75" y="296"/>
                    <a:pt x="134" y="296"/>
                  </a:cubicBezTo>
                  <a:cubicBezTo>
                    <a:pt x="193" y="296"/>
                    <a:pt x="252" y="257"/>
                    <a:pt x="252" y="178"/>
                  </a:cubicBezTo>
                  <a:cubicBezTo>
                    <a:pt x="268" y="115"/>
                    <a:pt x="236" y="68"/>
                    <a:pt x="205" y="36"/>
                  </a:cubicBezTo>
                  <a:cubicBezTo>
                    <a:pt x="181" y="13"/>
                    <a:pt x="154"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8" name="Google Shape;6648;p120"/>
            <p:cNvSpPr/>
            <p:nvPr/>
          </p:nvSpPr>
          <p:spPr>
            <a:xfrm rot="-5400000">
              <a:off x="7174073" y="3454355"/>
              <a:ext cx="24273" cy="25210"/>
            </a:xfrm>
            <a:custGeom>
              <a:avLst/>
              <a:gdLst/>
              <a:ahLst/>
              <a:cxnLst/>
              <a:rect l="l" t="t" r="r" b="b"/>
              <a:pathLst>
                <a:path w="285" h="296" extrusionOk="0">
                  <a:moveTo>
                    <a:pt x="142" y="0"/>
                  </a:moveTo>
                  <a:cubicBezTo>
                    <a:pt x="91" y="0"/>
                    <a:pt x="40" y="32"/>
                    <a:pt x="16" y="95"/>
                  </a:cubicBezTo>
                  <a:cubicBezTo>
                    <a:pt x="1" y="142"/>
                    <a:pt x="16" y="189"/>
                    <a:pt x="32" y="237"/>
                  </a:cubicBezTo>
                  <a:cubicBezTo>
                    <a:pt x="56" y="276"/>
                    <a:pt x="99" y="296"/>
                    <a:pt x="142" y="296"/>
                  </a:cubicBezTo>
                  <a:cubicBezTo>
                    <a:pt x="186" y="296"/>
                    <a:pt x="229" y="276"/>
                    <a:pt x="253" y="237"/>
                  </a:cubicBezTo>
                  <a:cubicBezTo>
                    <a:pt x="284" y="189"/>
                    <a:pt x="284" y="142"/>
                    <a:pt x="268" y="95"/>
                  </a:cubicBezTo>
                  <a:cubicBezTo>
                    <a:pt x="245" y="32"/>
                    <a:pt x="193" y="0"/>
                    <a:pt x="14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9" name="Google Shape;6649;p120"/>
            <p:cNvSpPr/>
            <p:nvPr/>
          </p:nvSpPr>
          <p:spPr>
            <a:xfrm rot="-5400000">
              <a:off x="7084434" y="3462233"/>
              <a:ext cx="22825" cy="16182"/>
            </a:xfrm>
            <a:custGeom>
              <a:avLst/>
              <a:gdLst/>
              <a:ahLst/>
              <a:cxnLst/>
              <a:rect l="l" t="t" r="r" b="b"/>
              <a:pathLst>
                <a:path w="268" h="190" extrusionOk="0">
                  <a:moveTo>
                    <a:pt x="142" y="0"/>
                  </a:moveTo>
                  <a:cubicBezTo>
                    <a:pt x="0" y="0"/>
                    <a:pt x="0" y="189"/>
                    <a:pt x="142" y="189"/>
                  </a:cubicBezTo>
                  <a:cubicBezTo>
                    <a:pt x="268" y="189"/>
                    <a:pt x="268" y="0"/>
                    <a:pt x="14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0" name="Google Shape;6650;p120"/>
            <p:cNvSpPr/>
            <p:nvPr/>
          </p:nvSpPr>
          <p:spPr>
            <a:xfrm rot="-5400000">
              <a:off x="7047514" y="3444135"/>
              <a:ext cx="24188" cy="18822"/>
            </a:xfrm>
            <a:custGeom>
              <a:avLst/>
              <a:gdLst/>
              <a:ahLst/>
              <a:cxnLst/>
              <a:rect l="l" t="t" r="r" b="b"/>
              <a:pathLst>
                <a:path w="284" h="221" extrusionOk="0">
                  <a:moveTo>
                    <a:pt x="142" y="0"/>
                  </a:moveTo>
                  <a:cubicBezTo>
                    <a:pt x="0" y="0"/>
                    <a:pt x="0" y="221"/>
                    <a:pt x="142" y="221"/>
                  </a:cubicBezTo>
                  <a:cubicBezTo>
                    <a:pt x="284" y="221"/>
                    <a:pt x="284" y="0"/>
                    <a:pt x="14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1" name="Google Shape;6651;p120"/>
            <p:cNvSpPr/>
            <p:nvPr/>
          </p:nvSpPr>
          <p:spPr>
            <a:xfrm rot="-5400000">
              <a:off x="7110495" y="3434724"/>
              <a:ext cx="20270" cy="17545"/>
            </a:xfrm>
            <a:custGeom>
              <a:avLst/>
              <a:gdLst/>
              <a:ahLst/>
              <a:cxnLst/>
              <a:rect l="l" t="t" r="r" b="b"/>
              <a:pathLst>
                <a:path w="238" h="206" extrusionOk="0">
                  <a:moveTo>
                    <a:pt x="127" y="1"/>
                  </a:moveTo>
                  <a:cubicBezTo>
                    <a:pt x="1" y="17"/>
                    <a:pt x="1" y="190"/>
                    <a:pt x="127" y="206"/>
                  </a:cubicBezTo>
                  <a:cubicBezTo>
                    <a:pt x="237" y="190"/>
                    <a:pt x="237" y="17"/>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2" name="Google Shape;6652;p120"/>
            <p:cNvSpPr/>
            <p:nvPr/>
          </p:nvSpPr>
          <p:spPr>
            <a:xfrm rot="-5400000">
              <a:off x="7220574" y="3437407"/>
              <a:ext cx="24188" cy="21547"/>
            </a:xfrm>
            <a:custGeom>
              <a:avLst/>
              <a:gdLst/>
              <a:ahLst/>
              <a:cxnLst/>
              <a:rect l="l" t="t" r="r" b="b"/>
              <a:pathLst>
                <a:path w="284" h="253" extrusionOk="0">
                  <a:moveTo>
                    <a:pt x="142" y="0"/>
                  </a:moveTo>
                  <a:cubicBezTo>
                    <a:pt x="0" y="16"/>
                    <a:pt x="0" y="221"/>
                    <a:pt x="142" y="252"/>
                  </a:cubicBezTo>
                  <a:cubicBezTo>
                    <a:pt x="284" y="221"/>
                    <a:pt x="284" y="16"/>
                    <a:pt x="14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3" name="Google Shape;6653;p120"/>
            <p:cNvSpPr/>
            <p:nvPr/>
          </p:nvSpPr>
          <p:spPr>
            <a:xfrm rot="-5400000">
              <a:off x="7322519" y="3430678"/>
              <a:ext cx="26913" cy="21547"/>
            </a:xfrm>
            <a:custGeom>
              <a:avLst/>
              <a:gdLst/>
              <a:ahLst/>
              <a:cxnLst/>
              <a:rect l="l" t="t" r="r" b="b"/>
              <a:pathLst>
                <a:path w="316" h="253" extrusionOk="0">
                  <a:moveTo>
                    <a:pt x="158" y="0"/>
                  </a:moveTo>
                  <a:cubicBezTo>
                    <a:pt x="0" y="0"/>
                    <a:pt x="0" y="252"/>
                    <a:pt x="158" y="252"/>
                  </a:cubicBezTo>
                  <a:cubicBezTo>
                    <a:pt x="315" y="252"/>
                    <a:pt x="315" y="0"/>
                    <a:pt x="1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4" name="Google Shape;6654;p120"/>
            <p:cNvSpPr/>
            <p:nvPr/>
          </p:nvSpPr>
          <p:spPr>
            <a:xfrm rot="-5400000">
              <a:off x="7401001" y="3428677"/>
              <a:ext cx="24188" cy="20270"/>
            </a:xfrm>
            <a:custGeom>
              <a:avLst/>
              <a:gdLst/>
              <a:ahLst/>
              <a:cxnLst/>
              <a:rect l="l" t="t" r="r" b="b"/>
              <a:pathLst>
                <a:path w="284" h="238" extrusionOk="0">
                  <a:moveTo>
                    <a:pt x="142" y="1"/>
                  </a:moveTo>
                  <a:cubicBezTo>
                    <a:pt x="0" y="17"/>
                    <a:pt x="0" y="221"/>
                    <a:pt x="142" y="237"/>
                  </a:cubicBezTo>
                  <a:cubicBezTo>
                    <a:pt x="284" y="221"/>
                    <a:pt x="284" y="17"/>
                    <a:pt x="1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5" name="Google Shape;6655;p120"/>
            <p:cNvSpPr/>
            <p:nvPr/>
          </p:nvSpPr>
          <p:spPr>
            <a:xfrm rot="-5400000">
              <a:off x="7069232" y="3737962"/>
              <a:ext cx="24102" cy="18737"/>
            </a:xfrm>
            <a:custGeom>
              <a:avLst/>
              <a:gdLst/>
              <a:ahLst/>
              <a:cxnLst/>
              <a:rect l="l" t="t" r="r" b="b"/>
              <a:pathLst>
                <a:path w="283" h="220" extrusionOk="0">
                  <a:moveTo>
                    <a:pt x="120" y="1"/>
                  </a:moveTo>
                  <a:cubicBezTo>
                    <a:pt x="72" y="1"/>
                    <a:pt x="27" y="30"/>
                    <a:pt x="15" y="76"/>
                  </a:cubicBezTo>
                  <a:cubicBezTo>
                    <a:pt x="1" y="148"/>
                    <a:pt x="65" y="220"/>
                    <a:pt x="136" y="220"/>
                  </a:cubicBezTo>
                  <a:cubicBezTo>
                    <a:pt x="143" y="220"/>
                    <a:pt x="150" y="219"/>
                    <a:pt x="157" y="218"/>
                  </a:cubicBezTo>
                  <a:lnTo>
                    <a:pt x="173" y="218"/>
                  </a:lnTo>
                  <a:cubicBezTo>
                    <a:pt x="267" y="202"/>
                    <a:pt x="283" y="44"/>
                    <a:pt x="188" y="13"/>
                  </a:cubicBezTo>
                  <a:lnTo>
                    <a:pt x="173" y="13"/>
                  </a:lnTo>
                  <a:cubicBezTo>
                    <a:pt x="156" y="5"/>
                    <a:pt x="138" y="1"/>
                    <a:pt x="1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6" name="Google Shape;6656;p120"/>
            <p:cNvSpPr/>
            <p:nvPr/>
          </p:nvSpPr>
          <p:spPr>
            <a:xfrm rot="-5400000">
              <a:off x="7132681" y="3735918"/>
              <a:ext cx="30916" cy="24188"/>
            </a:xfrm>
            <a:custGeom>
              <a:avLst/>
              <a:gdLst/>
              <a:ahLst/>
              <a:cxnLst/>
              <a:rect l="l" t="t" r="r" b="b"/>
              <a:pathLst>
                <a:path w="363" h="284" extrusionOk="0">
                  <a:moveTo>
                    <a:pt x="189" y="0"/>
                  </a:moveTo>
                  <a:cubicBezTo>
                    <a:pt x="0" y="0"/>
                    <a:pt x="0" y="284"/>
                    <a:pt x="189" y="284"/>
                  </a:cubicBezTo>
                  <a:cubicBezTo>
                    <a:pt x="362" y="284"/>
                    <a:pt x="362" y="0"/>
                    <a:pt x="18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7" name="Google Shape;6657;p120"/>
            <p:cNvSpPr/>
            <p:nvPr/>
          </p:nvSpPr>
          <p:spPr>
            <a:xfrm rot="-5400000">
              <a:off x="7330440" y="3745457"/>
              <a:ext cx="23847" cy="19503"/>
            </a:xfrm>
            <a:custGeom>
              <a:avLst/>
              <a:gdLst/>
              <a:ahLst/>
              <a:cxnLst/>
              <a:rect l="l" t="t" r="r" b="b"/>
              <a:pathLst>
                <a:path w="280" h="229" extrusionOk="0">
                  <a:moveTo>
                    <a:pt x="132" y="1"/>
                  </a:moveTo>
                  <a:cubicBezTo>
                    <a:pt x="64" y="1"/>
                    <a:pt x="1" y="69"/>
                    <a:pt x="27" y="150"/>
                  </a:cubicBezTo>
                  <a:cubicBezTo>
                    <a:pt x="43" y="181"/>
                    <a:pt x="59" y="213"/>
                    <a:pt x="106" y="228"/>
                  </a:cubicBezTo>
                  <a:lnTo>
                    <a:pt x="153" y="228"/>
                  </a:lnTo>
                  <a:cubicBezTo>
                    <a:pt x="264" y="197"/>
                    <a:pt x="279" y="55"/>
                    <a:pt x="185" y="8"/>
                  </a:cubicBezTo>
                  <a:lnTo>
                    <a:pt x="169" y="8"/>
                  </a:lnTo>
                  <a:cubicBezTo>
                    <a:pt x="157" y="3"/>
                    <a:pt x="145" y="1"/>
                    <a:pt x="1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8" name="Google Shape;6658;p120"/>
            <p:cNvSpPr/>
            <p:nvPr/>
          </p:nvSpPr>
          <p:spPr>
            <a:xfrm rot="-5400000">
              <a:off x="7409007" y="3750694"/>
              <a:ext cx="31001" cy="24188"/>
            </a:xfrm>
            <a:custGeom>
              <a:avLst/>
              <a:gdLst/>
              <a:ahLst/>
              <a:cxnLst/>
              <a:rect l="l" t="t" r="r" b="b"/>
              <a:pathLst>
                <a:path w="364" h="284" extrusionOk="0">
                  <a:moveTo>
                    <a:pt x="190" y="0"/>
                  </a:moveTo>
                  <a:cubicBezTo>
                    <a:pt x="1" y="16"/>
                    <a:pt x="1" y="284"/>
                    <a:pt x="190" y="284"/>
                  </a:cubicBezTo>
                  <a:cubicBezTo>
                    <a:pt x="363" y="284"/>
                    <a:pt x="363" y="0"/>
                    <a:pt x="19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9" name="Google Shape;6659;p120"/>
            <p:cNvSpPr/>
            <p:nvPr/>
          </p:nvSpPr>
          <p:spPr>
            <a:xfrm rot="-5400000">
              <a:off x="7443244" y="3721823"/>
              <a:ext cx="17545" cy="17545"/>
            </a:xfrm>
            <a:custGeom>
              <a:avLst/>
              <a:gdLst/>
              <a:ahLst/>
              <a:cxnLst/>
              <a:rect l="l" t="t" r="r" b="b"/>
              <a:pathLst>
                <a:path w="206" h="206" extrusionOk="0">
                  <a:moveTo>
                    <a:pt x="95" y="0"/>
                  </a:moveTo>
                  <a:cubicBezTo>
                    <a:pt x="1" y="32"/>
                    <a:pt x="1" y="174"/>
                    <a:pt x="95" y="205"/>
                  </a:cubicBezTo>
                  <a:cubicBezTo>
                    <a:pt x="205" y="174"/>
                    <a:pt x="205" y="32"/>
                    <a:pt x="9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0" name="Google Shape;6660;p120"/>
            <p:cNvSpPr/>
            <p:nvPr/>
          </p:nvSpPr>
          <p:spPr>
            <a:xfrm rot="-5400000">
              <a:off x="7379496" y="3714456"/>
              <a:ext cx="22910" cy="18907"/>
            </a:xfrm>
            <a:custGeom>
              <a:avLst/>
              <a:gdLst/>
              <a:ahLst/>
              <a:cxnLst/>
              <a:rect l="l" t="t" r="r" b="b"/>
              <a:pathLst>
                <a:path w="269" h="222" extrusionOk="0">
                  <a:moveTo>
                    <a:pt x="127" y="1"/>
                  </a:moveTo>
                  <a:cubicBezTo>
                    <a:pt x="1" y="17"/>
                    <a:pt x="1" y="206"/>
                    <a:pt x="127" y="221"/>
                  </a:cubicBezTo>
                  <a:cubicBezTo>
                    <a:pt x="269" y="206"/>
                    <a:pt x="269" y="17"/>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1" name="Google Shape;6661;p120"/>
            <p:cNvSpPr/>
            <p:nvPr/>
          </p:nvSpPr>
          <p:spPr>
            <a:xfrm rot="-5400000">
              <a:off x="7301313" y="3710538"/>
              <a:ext cx="23677" cy="23251"/>
            </a:xfrm>
            <a:custGeom>
              <a:avLst/>
              <a:gdLst/>
              <a:ahLst/>
              <a:cxnLst/>
              <a:rect l="l" t="t" r="r" b="b"/>
              <a:pathLst>
                <a:path w="278" h="273" extrusionOk="0">
                  <a:moveTo>
                    <a:pt x="109" y="0"/>
                  </a:moveTo>
                  <a:cubicBezTo>
                    <a:pt x="93" y="0"/>
                    <a:pt x="77" y="4"/>
                    <a:pt x="64" y="11"/>
                  </a:cubicBezTo>
                  <a:cubicBezTo>
                    <a:pt x="16" y="42"/>
                    <a:pt x="1" y="89"/>
                    <a:pt x="1" y="152"/>
                  </a:cubicBezTo>
                  <a:cubicBezTo>
                    <a:pt x="16" y="184"/>
                    <a:pt x="48" y="231"/>
                    <a:pt x="95" y="247"/>
                  </a:cubicBezTo>
                  <a:cubicBezTo>
                    <a:pt x="116" y="265"/>
                    <a:pt x="137" y="273"/>
                    <a:pt x="156" y="273"/>
                  </a:cubicBezTo>
                  <a:cubicBezTo>
                    <a:pt x="233" y="273"/>
                    <a:pt x="278" y="141"/>
                    <a:pt x="193" y="76"/>
                  </a:cubicBezTo>
                  <a:lnTo>
                    <a:pt x="193" y="76"/>
                  </a:lnTo>
                  <a:cubicBezTo>
                    <a:pt x="205" y="85"/>
                    <a:pt x="212" y="88"/>
                    <a:pt x="215" y="88"/>
                  </a:cubicBezTo>
                  <a:cubicBezTo>
                    <a:pt x="227" y="88"/>
                    <a:pt x="186" y="38"/>
                    <a:pt x="174" y="26"/>
                  </a:cubicBezTo>
                  <a:cubicBezTo>
                    <a:pt x="156" y="8"/>
                    <a:pt x="132" y="0"/>
                    <a:pt x="1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2" name="Google Shape;6662;p120"/>
            <p:cNvSpPr/>
            <p:nvPr/>
          </p:nvSpPr>
          <p:spPr>
            <a:xfrm rot="-5400000">
              <a:off x="7162532" y="3755038"/>
              <a:ext cx="28190" cy="20866"/>
            </a:xfrm>
            <a:custGeom>
              <a:avLst/>
              <a:gdLst/>
              <a:ahLst/>
              <a:cxnLst/>
              <a:rect l="l" t="t" r="r" b="b"/>
              <a:pathLst>
                <a:path w="331" h="245" extrusionOk="0">
                  <a:moveTo>
                    <a:pt x="158" y="1"/>
                  </a:moveTo>
                  <a:cubicBezTo>
                    <a:pt x="142" y="1"/>
                    <a:pt x="126" y="9"/>
                    <a:pt x="110" y="24"/>
                  </a:cubicBezTo>
                  <a:cubicBezTo>
                    <a:pt x="0" y="72"/>
                    <a:pt x="47" y="245"/>
                    <a:pt x="173" y="245"/>
                  </a:cubicBezTo>
                  <a:cubicBezTo>
                    <a:pt x="299" y="245"/>
                    <a:pt x="331" y="72"/>
                    <a:pt x="236" y="24"/>
                  </a:cubicBezTo>
                  <a:lnTo>
                    <a:pt x="205" y="24"/>
                  </a:lnTo>
                  <a:cubicBezTo>
                    <a:pt x="189" y="9"/>
                    <a:pt x="173" y="1"/>
                    <a:pt x="1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3" name="Google Shape;6663;p120"/>
            <p:cNvSpPr/>
            <p:nvPr/>
          </p:nvSpPr>
          <p:spPr>
            <a:xfrm rot="-5400000">
              <a:off x="7075662" y="3771475"/>
              <a:ext cx="18907" cy="16182"/>
            </a:xfrm>
            <a:custGeom>
              <a:avLst/>
              <a:gdLst/>
              <a:ahLst/>
              <a:cxnLst/>
              <a:rect l="l" t="t" r="r" b="b"/>
              <a:pathLst>
                <a:path w="222" h="190" extrusionOk="0">
                  <a:moveTo>
                    <a:pt x="111" y="0"/>
                  </a:moveTo>
                  <a:cubicBezTo>
                    <a:pt x="1" y="16"/>
                    <a:pt x="1" y="174"/>
                    <a:pt x="111" y="189"/>
                  </a:cubicBezTo>
                  <a:cubicBezTo>
                    <a:pt x="221" y="174"/>
                    <a:pt x="221" y="16"/>
                    <a:pt x="11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4" name="Google Shape;6664;p120"/>
            <p:cNvSpPr/>
            <p:nvPr/>
          </p:nvSpPr>
          <p:spPr>
            <a:xfrm rot="-5400000">
              <a:off x="7105811" y="3688948"/>
              <a:ext cx="24273" cy="20185"/>
            </a:xfrm>
            <a:custGeom>
              <a:avLst/>
              <a:gdLst/>
              <a:ahLst/>
              <a:cxnLst/>
              <a:rect l="l" t="t" r="r" b="b"/>
              <a:pathLst>
                <a:path w="285" h="237" extrusionOk="0">
                  <a:moveTo>
                    <a:pt x="142" y="1"/>
                  </a:moveTo>
                  <a:cubicBezTo>
                    <a:pt x="0" y="32"/>
                    <a:pt x="0" y="221"/>
                    <a:pt x="142" y="237"/>
                  </a:cubicBezTo>
                  <a:cubicBezTo>
                    <a:pt x="284" y="221"/>
                    <a:pt x="284" y="32"/>
                    <a:pt x="1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5" name="Google Shape;6665;p120"/>
            <p:cNvSpPr/>
            <p:nvPr/>
          </p:nvSpPr>
          <p:spPr>
            <a:xfrm rot="-5400000">
              <a:off x="7053518" y="3674214"/>
              <a:ext cx="24273" cy="20185"/>
            </a:xfrm>
            <a:custGeom>
              <a:avLst/>
              <a:gdLst/>
              <a:ahLst/>
              <a:cxnLst/>
              <a:rect l="l" t="t" r="r" b="b"/>
              <a:pathLst>
                <a:path w="285" h="237" extrusionOk="0">
                  <a:moveTo>
                    <a:pt x="143" y="0"/>
                  </a:moveTo>
                  <a:cubicBezTo>
                    <a:pt x="1" y="16"/>
                    <a:pt x="1" y="221"/>
                    <a:pt x="143" y="236"/>
                  </a:cubicBezTo>
                  <a:cubicBezTo>
                    <a:pt x="284" y="221"/>
                    <a:pt x="284" y="16"/>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6" name="Google Shape;6666;p120"/>
            <p:cNvSpPr/>
            <p:nvPr/>
          </p:nvSpPr>
          <p:spPr>
            <a:xfrm rot="-5400000">
              <a:off x="7133405" y="3650708"/>
              <a:ext cx="33556" cy="28276"/>
            </a:xfrm>
            <a:custGeom>
              <a:avLst/>
              <a:gdLst/>
              <a:ahLst/>
              <a:cxnLst/>
              <a:rect l="l" t="t" r="r" b="b"/>
              <a:pathLst>
                <a:path w="394" h="332" extrusionOk="0">
                  <a:moveTo>
                    <a:pt x="189" y="0"/>
                  </a:moveTo>
                  <a:cubicBezTo>
                    <a:pt x="0" y="16"/>
                    <a:pt x="0" y="315"/>
                    <a:pt x="189" y="331"/>
                  </a:cubicBezTo>
                  <a:cubicBezTo>
                    <a:pt x="394" y="315"/>
                    <a:pt x="394" y="16"/>
                    <a:pt x="18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7" name="Google Shape;6667;p120"/>
            <p:cNvSpPr/>
            <p:nvPr/>
          </p:nvSpPr>
          <p:spPr>
            <a:xfrm rot="-5400000">
              <a:off x="7179566" y="3706407"/>
              <a:ext cx="26998" cy="20185"/>
            </a:xfrm>
            <a:custGeom>
              <a:avLst/>
              <a:gdLst/>
              <a:ahLst/>
              <a:cxnLst/>
              <a:rect l="l" t="t" r="r" b="b"/>
              <a:pathLst>
                <a:path w="317" h="237" extrusionOk="0">
                  <a:moveTo>
                    <a:pt x="158" y="1"/>
                  </a:moveTo>
                  <a:cubicBezTo>
                    <a:pt x="1" y="1"/>
                    <a:pt x="1" y="237"/>
                    <a:pt x="158" y="237"/>
                  </a:cubicBezTo>
                  <a:cubicBezTo>
                    <a:pt x="316" y="237"/>
                    <a:pt x="316" y="1"/>
                    <a:pt x="1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8" name="Google Shape;6668;p120"/>
            <p:cNvSpPr/>
            <p:nvPr/>
          </p:nvSpPr>
          <p:spPr>
            <a:xfrm rot="-5400000">
              <a:off x="7331888" y="3672128"/>
              <a:ext cx="26913" cy="18992"/>
            </a:xfrm>
            <a:custGeom>
              <a:avLst/>
              <a:gdLst/>
              <a:ahLst/>
              <a:cxnLst/>
              <a:rect l="l" t="t" r="r" b="b"/>
              <a:pathLst>
                <a:path w="316" h="223" extrusionOk="0">
                  <a:moveTo>
                    <a:pt x="173" y="1"/>
                  </a:moveTo>
                  <a:cubicBezTo>
                    <a:pt x="168" y="1"/>
                    <a:pt x="163" y="1"/>
                    <a:pt x="158" y="1"/>
                  </a:cubicBezTo>
                  <a:cubicBezTo>
                    <a:pt x="6" y="1"/>
                    <a:pt x="1" y="223"/>
                    <a:pt x="143" y="223"/>
                  </a:cubicBezTo>
                  <a:cubicBezTo>
                    <a:pt x="148" y="223"/>
                    <a:pt x="153" y="222"/>
                    <a:pt x="158" y="222"/>
                  </a:cubicBezTo>
                  <a:cubicBezTo>
                    <a:pt x="310" y="222"/>
                    <a:pt x="315" y="1"/>
                    <a:pt x="17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9" name="Google Shape;6669;p120"/>
            <p:cNvSpPr/>
            <p:nvPr/>
          </p:nvSpPr>
          <p:spPr>
            <a:xfrm rot="-5400000">
              <a:off x="7371448" y="3777522"/>
              <a:ext cx="17545" cy="16182"/>
            </a:xfrm>
            <a:custGeom>
              <a:avLst/>
              <a:gdLst/>
              <a:ahLst/>
              <a:cxnLst/>
              <a:rect l="l" t="t" r="r" b="b"/>
              <a:pathLst>
                <a:path w="206" h="190" extrusionOk="0">
                  <a:moveTo>
                    <a:pt x="95" y="1"/>
                  </a:moveTo>
                  <a:cubicBezTo>
                    <a:pt x="1" y="32"/>
                    <a:pt x="1" y="158"/>
                    <a:pt x="95" y="190"/>
                  </a:cubicBezTo>
                  <a:cubicBezTo>
                    <a:pt x="206" y="158"/>
                    <a:pt x="206" y="32"/>
                    <a:pt x="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0" name="Google Shape;6670;p120"/>
            <p:cNvSpPr/>
            <p:nvPr/>
          </p:nvSpPr>
          <p:spPr>
            <a:xfrm rot="-5400000">
              <a:off x="7433152" y="3671531"/>
              <a:ext cx="21547" cy="17545"/>
            </a:xfrm>
            <a:custGeom>
              <a:avLst/>
              <a:gdLst/>
              <a:ahLst/>
              <a:cxnLst/>
              <a:rect l="l" t="t" r="r" b="b"/>
              <a:pathLst>
                <a:path w="253" h="206" extrusionOk="0">
                  <a:moveTo>
                    <a:pt x="127" y="1"/>
                  </a:moveTo>
                  <a:cubicBezTo>
                    <a:pt x="1" y="17"/>
                    <a:pt x="1" y="190"/>
                    <a:pt x="127" y="206"/>
                  </a:cubicBezTo>
                  <a:cubicBezTo>
                    <a:pt x="253" y="190"/>
                    <a:pt x="253" y="17"/>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1" name="Google Shape;6671;p120"/>
            <p:cNvSpPr/>
            <p:nvPr/>
          </p:nvSpPr>
          <p:spPr>
            <a:xfrm rot="-5400000">
              <a:off x="7376856" y="3671531"/>
              <a:ext cx="24188" cy="17459"/>
            </a:xfrm>
            <a:custGeom>
              <a:avLst/>
              <a:gdLst/>
              <a:ahLst/>
              <a:cxnLst/>
              <a:rect l="l" t="t" r="r" b="b"/>
              <a:pathLst>
                <a:path w="284" h="205" extrusionOk="0">
                  <a:moveTo>
                    <a:pt x="142" y="0"/>
                  </a:moveTo>
                  <a:cubicBezTo>
                    <a:pt x="0" y="0"/>
                    <a:pt x="0" y="205"/>
                    <a:pt x="142" y="205"/>
                  </a:cubicBezTo>
                  <a:cubicBezTo>
                    <a:pt x="284" y="205"/>
                    <a:pt x="284" y="0"/>
                    <a:pt x="14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2" name="Google Shape;6672;p120"/>
            <p:cNvSpPr/>
            <p:nvPr/>
          </p:nvSpPr>
          <p:spPr>
            <a:xfrm rot="-5400000">
              <a:off x="7262945" y="3661524"/>
              <a:ext cx="19759" cy="17885"/>
            </a:xfrm>
            <a:custGeom>
              <a:avLst/>
              <a:gdLst/>
              <a:ahLst/>
              <a:cxnLst/>
              <a:rect l="l" t="t" r="r" b="b"/>
              <a:pathLst>
                <a:path w="232" h="210" extrusionOk="0">
                  <a:moveTo>
                    <a:pt x="106" y="1"/>
                  </a:moveTo>
                  <a:cubicBezTo>
                    <a:pt x="53" y="1"/>
                    <a:pt x="1" y="37"/>
                    <a:pt x="1" y="106"/>
                  </a:cubicBezTo>
                  <a:cubicBezTo>
                    <a:pt x="1" y="177"/>
                    <a:pt x="52" y="210"/>
                    <a:pt x="104" y="210"/>
                  </a:cubicBezTo>
                  <a:cubicBezTo>
                    <a:pt x="167" y="210"/>
                    <a:pt x="232" y="161"/>
                    <a:pt x="206" y="74"/>
                  </a:cubicBezTo>
                  <a:cubicBezTo>
                    <a:pt x="191" y="25"/>
                    <a:pt x="148" y="1"/>
                    <a:pt x="1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3" name="Google Shape;6673;p120"/>
            <p:cNvSpPr/>
            <p:nvPr/>
          </p:nvSpPr>
          <p:spPr>
            <a:xfrm rot="-5400000">
              <a:off x="7163512" y="3604420"/>
              <a:ext cx="28276" cy="24273"/>
            </a:xfrm>
            <a:custGeom>
              <a:avLst/>
              <a:gdLst/>
              <a:ahLst/>
              <a:cxnLst/>
              <a:rect l="l" t="t" r="r" b="b"/>
              <a:pathLst>
                <a:path w="332" h="285" extrusionOk="0">
                  <a:moveTo>
                    <a:pt x="158" y="1"/>
                  </a:moveTo>
                  <a:cubicBezTo>
                    <a:pt x="1" y="17"/>
                    <a:pt x="1" y="269"/>
                    <a:pt x="158" y="284"/>
                  </a:cubicBezTo>
                  <a:cubicBezTo>
                    <a:pt x="331" y="269"/>
                    <a:pt x="331" y="17"/>
                    <a:pt x="1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4" name="Google Shape;6674;p120"/>
            <p:cNvSpPr/>
            <p:nvPr/>
          </p:nvSpPr>
          <p:spPr>
            <a:xfrm rot="-5400000">
              <a:off x="7192384" y="3650751"/>
              <a:ext cx="25550" cy="20185"/>
            </a:xfrm>
            <a:custGeom>
              <a:avLst/>
              <a:gdLst/>
              <a:ahLst/>
              <a:cxnLst/>
              <a:rect l="l" t="t" r="r" b="b"/>
              <a:pathLst>
                <a:path w="300" h="237" extrusionOk="0">
                  <a:moveTo>
                    <a:pt x="142" y="0"/>
                  </a:moveTo>
                  <a:cubicBezTo>
                    <a:pt x="1" y="0"/>
                    <a:pt x="1" y="237"/>
                    <a:pt x="142" y="237"/>
                  </a:cubicBezTo>
                  <a:cubicBezTo>
                    <a:pt x="300" y="237"/>
                    <a:pt x="300" y="0"/>
                    <a:pt x="14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5" name="Google Shape;6675;p120"/>
            <p:cNvSpPr/>
            <p:nvPr/>
          </p:nvSpPr>
          <p:spPr>
            <a:xfrm rot="-5400000">
              <a:off x="7070935" y="3636613"/>
              <a:ext cx="22910" cy="18907"/>
            </a:xfrm>
            <a:custGeom>
              <a:avLst/>
              <a:gdLst/>
              <a:ahLst/>
              <a:cxnLst/>
              <a:rect l="l" t="t" r="r" b="b"/>
              <a:pathLst>
                <a:path w="269" h="222" extrusionOk="0">
                  <a:moveTo>
                    <a:pt x="127" y="1"/>
                  </a:moveTo>
                  <a:cubicBezTo>
                    <a:pt x="1" y="17"/>
                    <a:pt x="1" y="206"/>
                    <a:pt x="127" y="222"/>
                  </a:cubicBezTo>
                  <a:cubicBezTo>
                    <a:pt x="268" y="206"/>
                    <a:pt x="268" y="17"/>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6" name="Google Shape;6676;p120"/>
            <p:cNvSpPr/>
            <p:nvPr/>
          </p:nvSpPr>
          <p:spPr>
            <a:xfrm rot="-5400000">
              <a:off x="7058884" y="3573632"/>
              <a:ext cx="26913" cy="22825"/>
            </a:xfrm>
            <a:custGeom>
              <a:avLst/>
              <a:gdLst/>
              <a:ahLst/>
              <a:cxnLst/>
              <a:rect l="l" t="t" r="r" b="b"/>
              <a:pathLst>
                <a:path w="316" h="268" extrusionOk="0">
                  <a:moveTo>
                    <a:pt x="158" y="0"/>
                  </a:moveTo>
                  <a:cubicBezTo>
                    <a:pt x="1" y="16"/>
                    <a:pt x="1" y="252"/>
                    <a:pt x="158" y="268"/>
                  </a:cubicBezTo>
                  <a:cubicBezTo>
                    <a:pt x="316" y="252"/>
                    <a:pt x="316" y="16"/>
                    <a:pt x="1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7" name="Google Shape;6677;p120"/>
            <p:cNvSpPr/>
            <p:nvPr/>
          </p:nvSpPr>
          <p:spPr>
            <a:xfrm rot="-5400000">
              <a:off x="7114541" y="3599735"/>
              <a:ext cx="29638" cy="21547"/>
            </a:xfrm>
            <a:custGeom>
              <a:avLst/>
              <a:gdLst/>
              <a:ahLst/>
              <a:cxnLst/>
              <a:rect l="l" t="t" r="r" b="b"/>
              <a:pathLst>
                <a:path w="348" h="253" extrusionOk="0">
                  <a:moveTo>
                    <a:pt x="174" y="1"/>
                  </a:moveTo>
                  <a:cubicBezTo>
                    <a:pt x="1" y="1"/>
                    <a:pt x="1" y="253"/>
                    <a:pt x="174" y="253"/>
                  </a:cubicBezTo>
                  <a:cubicBezTo>
                    <a:pt x="347" y="253"/>
                    <a:pt x="347" y="1"/>
                    <a:pt x="1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8" name="Google Shape;6678;p120"/>
            <p:cNvSpPr/>
            <p:nvPr/>
          </p:nvSpPr>
          <p:spPr>
            <a:xfrm rot="-5400000">
              <a:off x="7087713" y="3531346"/>
              <a:ext cx="28276" cy="22910"/>
            </a:xfrm>
            <a:custGeom>
              <a:avLst/>
              <a:gdLst/>
              <a:ahLst/>
              <a:cxnLst/>
              <a:rect l="l" t="t" r="r" b="b"/>
              <a:pathLst>
                <a:path w="332" h="269" extrusionOk="0">
                  <a:moveTo>
                    <a:pt x="174" y="1"/>
                  </a:moveTo>
                  <a:cubicBezTo>
                    <a:pt x="1" y="1"/>
                    <a:pt x="1" y="269"/>
                    <a:pt x="174" y="269"/>
                  </a:cubicBezTo>
                  <a:cubicBezTo>
                    <a:pt x="332" y="269"/>
                    <a:pt x="332" y="1"/>
                    <a:pt x="1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9" name="Google Shape;6679;p120"/>
            <p:cNvSpPr/>
            <p:nvPr/>
          </p:nvSpPr>
          <p:spPr>
            <a:xfrm rot="-5400000">
              <a:off x="7058245" y="3519252"/>
              <a:ext cx="20185" cy="17545"/>
            </a:xfrm>
            <a:custGeom>
              <a:avLst/>
              <a:gdLst/>
              <a:ahLst/>
              <a:cxnLst/>
              <a:rect l="l" t="t" r="r" b="b"/>
              <a:pathLst>
                <a:path w="237" h="206" extrusionOk="0">
                  <a:moveTo>
                    <a:pt x="126" y="0"/>
                  </a:moveTo>
                  <a:cubicBezTo>
                    <a:pt x="0" y="16"/>
                    <a:pt x="0" y="189"/>
                    <a:pt x="126" y="205"/>
                  </a:cubicBezTo>
                  <a:cubicBezTo>
                    <a:pt x="237" y="189"/>
                    <a:pt x="237" y="16"/>
                    <a:pt x="1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0" name="Google Shape;6680;p120"/>
            <p:cNvSpPr/>
            <p:nvPr/>
          </p:nvSpPr>
          <p:spPr>
            <a:xfrm rot="-5400000">
              <a:off x="7120545" y="3489061"/>
              <a:ext cx="21633" cy="17545"/>
            </a:xfrm>
            <a:custGeom>
              <a:avLst/>
              <a:gdLst/>
              <a:ahLst/>
              <a:cxnLst/>
              <a:rect l="l" t="t" r="r" b="b"/>
              <a:pathLst>
                <a:path w="254" h="206" extrusionOk="0">
                  <a:moveTo>
                    <a:pt x="127" y="1"/>
                  </a:moveTo>
                  <a:cubicBezTo>
                    <a:pt x="1" y="17"/>
                    <a:pt x="1" y="190"/>
                    <a:pt x="127" y="206"/>
                  </a:cubicBezTo>
                  <a:cubicBezTo>
                    <a:pt x="253" y="190"/>
                    <a:pt x="253" y="17"/>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1" name="Google Shape;6681;p120"/>
            <p:cNvSpPr/>
            <p:nvPr/>
          </p:nvSpPr>
          <p:spPr>
            <a:xfrm rot="-5400000">
              <a:off x="7167557" y="3503795"/>
              <a:ext cx="25550" cy="18907"/>
            </a:xfrm>
            <a:custGeom>
              <a:avLst/>
              <a:gdLst/>
              <a:ahLst/>
              <a:cxnLst/>
              <a:rect l="l" t="t" r="r" b="b"/>
              <a:pathLst>
                <a:path w="300" h="222" extrusionOk="0">
                  <a:moveTo>
                    <a:pt x="171" y="0"/>
                  </a:moveTo>
                  <a:cubicBezTo>
                    <a:pt x="167" y="0"/>
                    <a:pt x="162" y="0"/>
                    <a:pt x="158" y="1"/>
                  </a:cubicBezTo>
                  <a:cubicBezTo>
                    <a:pt x="0" y="1"/>
                    <a:pt x="0" y="221"/>
                    <a:pt x="158" y="221"/>
                  </a:cubicBezTo>
                  <a:cubicBezTo>
                    <a:pt x="295" y="221"/>
                    <a:pt x="299" y="0"/>
                    <a:pt x="17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2" name="Google Shape;6682;p120"/>
            <p:cNvSpPr/>
            <p:nvPr/>
          </p:nvSpPr>
          <p:spPr>
            <a:xfrm rot="-5400000">
              <a:off x="7145414" y="3539394"/>
              <a:ext cx="26913" cy="18907"/>
            </a:xfrm>
            <a:custGeom>
              <a:avLst/>
              <a:gdLst/>
              <a:ahLst/>
              <a:cxnLst/>
              <a:rect l="l" t="t" r="r" b="b"/>
              <a:pathLst>
                <a:path w="316" h="222" extrusionOk="0">
                  <a:moveTo>
                    <a:pt x="158" y="1"/>
                  </a:moveTo>
                  <a:cubicBezTo>
                    <a:pt x="1" y="1"/>
                    <a:pt x="1" y="221"/>
                    <a:pt x="158" y="221"/>
                  </a:cubicBezTo>
                  <a:cubicBezTo>
                    <a:pt x="316" y="221"/>
                    <a:pt x="316" y="1"/>
                    <a:pt x="1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3" name="Google Shape;6683;p120"/>
            <p:cNvSpPr/>
            <p:nvPr/>
          </p:nvSpPr>
          <p:spPr>
            <a:xfrm rot="-5400000">
              <a:off x="7168920" y="3558813"/>
              <a:ext cx="25550" cy="18907"/>
            </a:xfrm>
            <a:custGeom>
              <a:avLst/>
              <a:gdLst/>
              <a:ahLst/>
              <a:cxnLst/>
              <a:rect l="l" t="t" r="r" b="b"/>
              <a:pathLst>
                <a:path w="300" h="222" extrusionOk="0">
                  <a:moveTo>
                    <a:pt x="158" y="1"/>
                  </a:moveTo>
                  <a:cubicBezTo>
                    <a:pt x="0" y="1"/>
                    <a:pt x="0" y="221"/>
                    <a:pt x="158" y="221"/>
                  </a:cubicBezTo>
                  <a:cubicBezTo>
                    <a:pt x="300" y="221"/>
                    <a:pt x="300" y="1"/>
                    <a:pt x="1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4" name="Google Shape;6684;p120"/>
            <p:cNvSpPr/>
            <p:nvPr/>
          </p:nvSpPr>
          <p:spPr>
            <a:xfrm rot="-5400000">
              <a:off x="7215847" y="3506520"/>
              <a:ext cx="25635" cy="21547"/>
            </a:xfrm>
            <a:custGeom>
              <a:avLst/>
              <a:gdLst/>
              <a:ahLst/>
              <a:cxnLst/>
              <a:rect l="l" t="t" r="r" b="b"/>
              <a:pathLst>
                <a:path w="301" h="253" extrusionOk="0">
                  <a:moveTo>
                    <a:pt x="143" y="0"/>
                  </a:moveTo>
                  <a:cubicBezTo>
                    <a:pt x="1" y="16"/>
                    <a:pt x="1" y="236"/>
                    <a:pt x="143" y="252"/>
                  </a:cubicBezTo>
                  <a:cubicBezTo>
                    <a:pt x="300" y="236"/>
                    <a:pt x="300" y="16"/>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5" name="Google Shape;6685;p120"/>
            <p:cNvSpPr/>
            <p:nvPr/>
          </p:nvSpPr>
          <p:spPr>
            <a:xfrm rot="-5400000">
              <a:off x="7249318" y="3476541"/>
              <a:ext cx="17204" cy="14649"/>
            </a:xfrm>
            <a:custGeom>
              <a:avLst/>
              <a:gdLst/>
              <a:ahLst/>
              <a:cxnLst/>
              <a:rect l="l" t="t" r="r" b="b"/>
              <a:pathLst>
                <a:path w="202" h="172" extrusionOk="0">
                  <a:moveTo>
                    <a:pt x="104" y="0"/>
                  </a:moveTo>
                  <a:cubicBezTo>
                    <a:pt x="91" y="0"/>
                    <a:pt x="76" y="3"/>
                    <a:pt x="63" y="10"/>
                  </a:cubicBezTo>
                  <a:cubicBezTo>
                    <a:pt x="32" y="26"/>
                    <a:pt x="16" y="41"/>
                    <a:pt x="16" y="73"/>
                  </a:cubicBezTo>
                  <a:cubicBezTo>
                    <a:pt x="0" y="120"/>
                    <a:pt x="32" y="152"/>
                    <a:pt x="79" y="167"/>
                  </a:cubicBezTo>
                  <a:cubicBezTo>
                    <a:pt x="87" y="170"/>
                    <a:pt x="96" y="172"/>
                    <a:pt x="104" y="172"/>
                  </a:cubicBezTo>
                  <a:cubicBezTo>
                    <a:pt x="142" y="172"/>
                    <a:pt x="176" y="143"/>
                    <a:pt x="189" y="104"/>
                  </a:cubicBezTo>
                  <a:cubicBezTo>
                    <a:pt x="201" y="43"/>
                    <a:pt x="155" y="0"/>
                    <a:pt x="10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6" name="Google Shape;6686;p120"/>
            <p:cNvSpPr/>
            <p:nvPr/>
          </p:nvSpPr>
          <p:spPr>
            <a:xfrm rot="-5400000">
              <a:off x="7325883" y="3515888"/>
              <a:ext cx="24188" cy="20270"/>
            </a:xfrm>
            <a:custGeom>
              <a:avLst/>
              <a:gdLst/>
              <a:ahLst/>
              <a:cxnLst/>
              <a:rect l="l" t="t" r="r" b="b"/>
              <a:pathLst>
                <a:path w="284" h="238" extrusionOk="0">
                  <a:moveTo>
                    <a:pt x="142" y="1"/>
                  </a:moveTo>
                  <a:cubicBezTo>
                    <a:pt x="0" y="17"/>
                    <a:pt x="0" y="221"/>
                    <a:pt x="142" y="237"/>
                  </a:cubicBezTo>
                  <a:cubicBezTo>
                    <a:pt x="284" y="221"/>
                    <a:pt x="284" y="17"/>
                    <a:pt x="1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7" name="Google Shape;6687;p120"/>
            <p:cNvSpPr/>
            <p:nvPr/>
          </p:nvSpPr>
          <p:spPr>
            <a:xfrm rot="-5400000">
              <a:off x="7376175" y="3488422"/>
              <a:ext cx="25550" cy="20185"/>
            </a:xfrm>
            <a:custGeom>
              <a:avLst/>
              <a:gdLst/>
              <a:ahLst/>
              <a:cxnLst/>
              <a:rect l="l" t="t" r="r" b="b"/>
              <a:pathLst>
                <a:path w="300" h="237" extrusionOk="0">
                  <a:moveTo>
                    <a:pt x="158" y="0"/>
                  </a:moveTo>
                  <a:cubicBezTo>
                    <a:pt x="0" y="0"/>
                    <a:pt x="0" y="237"/>
                    <a:pt x="158" y="237"/>
                  </a:cubicBezTo>
                  <a:cubicBezTo>
                    <a:pt x="300" y="237"/>
                    <a:pt x="300" y="0"/>
                    <a:pt x="1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8" name="Google Shape;6688;p120"/>
            <p:cNvSpPr/>
            <p:nvPr/>
          </p:nvSpPr>
          <p:spPr>
            <a:xfrm rot="-5400000">
              <a:off x="7310425" y="3485696"/>
              <a:ext cx="17545" cy="12179"/>
            </a:xfrm>
            <a:custGeom>
              <a:avLst/>
              <a:gdLst/>
              <a:ahLst/>
              <a:cxnLst/>
              <a:rect l="l" t="t" r="r" b="b"/>
              <a:pathLst>
                <a:path w="206" h="143" extrusionOk="0">
                  <a:moveTo>
                    <a:pt x="95" y="1"/>
                  </a:moveTo>
                  <a:cubicBezTo>
                    <a:pt x="1" y="1"/>
                    <a:pt x="1" y="142"/>
                    <a:pt x="95" y="142"/>
                  </a:cubicBezTo>
                  <a:cubicBezTo>
                    <a:pt x="205" y="142"/>
                    <a:pt x="205" y="1"/>
                    <a:pt x="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9" name="Google Shape;6689;p120"/>
            <p:cNvSpPr/>
            <p:nvPr/>
          </p:nvSpPr>
          <p:spPr>
            <a:xfrm rot="-5400000">
              <a:off x="7274187" y="3539394"/>
              <a:ext cx="21547" cy="18822"/>
            </a:xfrm>
            <a:custGeom>
              <a:avLst/>
              <a:gdLst/>
              <a:ahLst/>
              <a:cxnLst/>
              <a:rect l="l" t="t" r="r" b="b"/>
              <a:pathLst>
                <a:path w="253" h="221" extrusionOk="0">
                  <a:moveTo>
                    <a:pt x="126" y="0"/>
                  </a:moveTo>
                  <a:cubicBezTo>
                    <a:pt x="0" y="16"/>
                    <a:pt x="0" y="205"/>
                    <a:pt x="126" y="221"/>
                  </a:cubicBezTo>
                  <a:cubicBezTo>
                    <a:pt x="252" y="205"/>
                    <a:pt x="252" y="16"/>
                    <a:pt x="1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0" name="Google Shape;6690;p120"/>
            <p:cNvSpPr/>
            <p:nvPr/>
          </p:nvSpPr>
          <p:spPr>
            <a:xfrm rot="-5400000">
              <a:off x="7221851" y="3564902"/>
              <a:ext cx="25635" cy="22825"/>
            </a:xfrm>
            <a:custGeom>
              <a:avLst/>
              <a:gdLst/>
              <a:ahLst/>
              <a:cxnLst/>
              <a:rect l="l" t="t" r="r" b="b"/>
              <a:pathLst>
                <a:path w="301" h="268" extrusionOk="0">
                  <a:moveTo>
                    <a:pt x="143" y="0"/>
                  </a:moveTo>
                  <a:cubicBezTo>
                    <a:pt x="1" y="16"/>
                    <a:pt x="1" y="252"/>
                    <a:pt x="143" y="268"/>
                  </a:cubicBezTo>
                  <a:cubicBezTo>
                    <a:pt x="300" y="252"/>
                    <a:pt x="300" y="16"/>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1" name="Google Shape;6691;p120"/>
            <p:cNvSpPr/>
            <p:nvPr/>
          </p:nvSpPr>
          <p:spPr>
            <a:xfrm rot="-5400000">
              <a:off x="7265500" y="3624562"/>
              <a:ext cx="20185" cy="13542"/>
            </a:xfrm>
            <a:custGeom>
              <a:avLst/>
              <a:gdLst/>
              <a:ahLst/>
              <a:cxnLst/>
              <a:rect l="l" t="t" r="r" b="b"/>
              <a:pathLst>
                <a:path w="237" h="159" extrusionOk="0">
                  <a:moveTo>
                    <a:pt x="111" y="1"/>
                  </a:moveTo>
                  <a:cubicBezTo>
                    <a:pt x="1" y="1"/>
                    <a:pt x="1" y="158"/>
                    <a:pt x="111" y="158"/>
                  </a:cubicBezTo>
                  <a:cubicBezTo>
                    <a:pt x="237" y="158"/>
                    <a:pt x="237" y="1"/>
                    <a:pt x="11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2" name="Google Shape;6692;p120"/>
            <p:cNvSpPr/>
            <p:nvPr/>
          </p:nvSpPr>
          <p:spPr>
            <a:xfrm rot="-5400000">
              <a:off x="7351391" y="3578955"/>
              <a:ext cx="24188" cy="20185"/>
            </a:xfrm>
            <a:custGeom>
              <a:avLst/>
              <a:gdLst/>
              <a:ahLst/>
              <a:cxnLst/>
              <a:rect l="l" t="t" r="r" b="b"/>
              <a:pathLst>
                <a:path w="284" h="237" extrusionOk="0">
                  <a:moveTo>
                    <a:pt x="142" y="0"/>
                  </a:moveTo>
                  <a:cubicBezTo>
                    <a:pt x="0" y="16"/>
                    <a:pt x="0" y="221"/>
                    <a:pt x="142" y="236"/>
                  </a:cubicBezTo>
                  <a:cubicBezTo>
                    <a:pt x="284" y="221"/>
                    <a:pt x="284" y="16"/>
                    <a:pt x="14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3" name="Google Shape;6693;p120"/>
            <p:cNvSpPr/>
            <p:nvPr/>
          </p:nvSpPr>
          <p:spPr>
            <a:xfrm rot="-5400000">
              <a:off x="7216486" y="3619835"/>
              <a:ext cx="20270" cy="14904"/>
            </a:xfrm>
            <a:custGeom>
              <a:avLst/>
              <a:gdLst/>
              <a:ahLst/>
              <a:cxnLst/>
              <a:rect l="l" t="t" r="r" b="b"/>
              <a:pathLst>
                <a:path w="238" h="175" extrusionOk="0">
                  <a:moveTo>
                    <a:pt x="111" y="1"/>
                  </a:moveTo>
                  <a:cubicBezTo>
                    <a:pt x="1" y="1"/>
                    <a:pt x="1" y="174"/>
                    <a:pt x="111" y="174"/>
                  </a:cubicBezTo>
                  <a:cubicBezTo>
                    <a:pt x="237" y="174"/>
                    <a:pt x="237" y="1"/>
                    <a:pt x="11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4" name="Google Shape;6694;p120"/>
            <p:cNvSpPr/>
            <p:nvPr/>
          </p:nvSpPr>
          <p:spPr>
            <a:xfrm rot="-5400000">
              <a:off x="7291646" y="3572865"/>
              <a:ext cx="25550" cy="20270"/>
            </a:xfrm>
            <a:custGeom>
              <a:avLst/>
              <a:gdLst/>
              <a:ahLst/>
              <a:cxnLst/>
              <a:rect l="l" t="t" r="r" b="b"/>
              <a:pathLst>
                <a:path w="300" h="238" extrusionOk="0">
                  <a:moveTo>
                    <a:pt x="158" y="1"/>
                  </a:moveTo>
                  <a:cubicBezTo>
                    <a:pt x="0" y="1"/>
                    <a:pt x="0" y="237"/>
                    <a:pt x="158" y="237"/>
                  </a:cubicBezTo>
                  <a:cubicBezTo>
                    <a:pt x="299" y="237"/>
                    <a:pt x="299" y="1"/>
                    <a:pt x="1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5" name="Google Shape;6695;p120"/>
            <p:cNvSpPr/>
            <p:nvPr/>
          </p:nvSpPr>
          <p:spPr>
            <a:xfrm rot="-5400000">
              <a:off x="7327203" y="3633973"/>
              <a:ext cx="22910" cy="16182"/>
            </a:xfrm>
            <a:custGeom>
              <a:avLst/>
              <a:gdLst/>
              <a:ahLst/>
              <a:cxnLst/>
              <a:rect l="l" t="t" r="r" b="b"/>
              <a:pathLst>
                <a:path w="269" h="190" extrusionOk="0">
                  <a:moveTo>
                    <a:pt x="143" y="0"/>
                  </a:moveTo>
                  <a:cubicBezTo>
                    <a:pt x="1" y="0"/>
                    <a:pt x="1" y="189"/>
                    <a:pt x="143" y="189"/>
                  </a:cubicBezTo>
                  <a:cubicBezTo>
                    <a:pt x="269" y="189"/>
                    <a:pt x="269" y="0"/>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6" name="Google Shape;6696;p120"/>
            <p:cNvSpPr/>
            <p:nvPr/>
          </p:nvSpPr>
          <p:spPr>
            <a:xfrm rot="-5400000">
              <a:off x="7385543" y="3532709"/>
              <a:ext cx="28276" cy="20185"/>
            </a:xfrm>
            <a:custGeom>
              <a:avLst/>
              <a:gdLst/>
              <a:ahLst/>
              <a:cxnLst/>
              <a:rect l="l" t="t" r="r" b="b"/>
              <a:pathLst>
                <a:path w="332" h="237" extrusionOk="0">
                  <a:moveTo>
                    <a:pt x="174" y="0"/>
                  </a:moveTo>
                  <a:cubicBezTo>
                    <a:pt x="1" y="0"/>
                    <a:pt x="1" y="237"/>
                    <a:pt x="174" y="237"/>
                  </a:cubicBezTo>
                  <a:cubicBezTo>
                    <a:pt x="332" y="237"/>
                    <a:pt x="332" y="0"/>
                    <a:pt x="1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7" name="Google Shape;6697;p120"/>
            <p:cNvSpPr/>
            <p:nvPr/>
          </p:nvSpPr>
          <p:spPr>
            <a:xfrm rot="-5400000">
              <a:off x="7421143" y="3589686"/>
              <a:ext cx="24188" cy="20185"/>
            </a:xfrm>
            <a:custGeom>
              <a:avLst/>
              <a:gdLst/>
              <a:ahLst/>
              <a:cxnLst/>
              <a:rect l="l" t="t" r="r" b="b"/>
              <a:pathLst>
                <a:path w="284" h="237" extrusionOk="0">
                  <a:moveTo>
                    <a:pt x="142" y="0"/>
                  </a:moveTo>
                  <a:cubicBezTo>
                    <a:pt x="0" y="16"/>
                    <a:pt x="0" y="221"/>
                    <a:pt x="142" y="236"/>
                  </a:cubicBezTo>
                  <a:cubicBezTo>
                    <a:pt x="284" y="221"/>
                    <a:pt x="284" y="16"/>
                    <a:pt x="14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8" name="Google Shape;6698;p120"/>
            <p:cNvSpPr/>
            <p:nvPr/>
          </p:nvSpPr>
          <p:spPr>
            <a:xfrm rot="-5400000">
              <a:off x="7313108" y="3605144"/>
              <a:ext cx="21547" cy="18822"/>
            </a:xfrm>
            <a:custGeom>
              <a:avLst/>
              <a:gdLst/>
              <a:ahLst/>
              <a:cxnLst/>
              <a:rect l="l" t="t" r="r" b="b"/>
              <a:pathLst>
                <a:path w="253" h="221" extrusionOk="0">
                  <a:moveTo>
                    <a:pt x="127" y="0"/>
                  </a:moveTo>
                  <a:cubicBezTo>
                    <a:pt x="1" y="16"/>
                    <a:pt x="1" y="205"/>
                    <a:pt x="127" y="221"/>
                  </a:cubicBezTo>
                  <a:cubicBezTo>
                    <a:pt x="253" y="205"/>
                    <a:pt x="253" y="16"/>
                    <a:pt x="12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9" name="Google Shape;6699;p120"/>
            <p:cNvSpPr/>
            <p:nvPr/>
          </p:nvSpPr>
          <p:spPr>
            <a:xfrm rot="-5400000">
              <a:off x="7398276" y="3632653"/>
              <a:ext cx="22910" cy="18822"/>
            </a:xfrm>
            <a:custGeom>
              <a:avLst/>
              <a:gdLst/>
              <a:ahLst/>
              <a:cxnLst/>
              <a:rect l="l" t="t" r="r" b="b"/>
              <a:pathLst>
                <a:path w="269" h="221" extrusionOk="0">
                  <a:moveTo>
                    <a:pt x="143" y="0"/>
                  </a:moveTo>
                  <a:cubicBezTo>
                    <a:pt x="1" y="16"/>
                    <a:pt x="1" y="205"/>
                    <a:pt x="143" y="221"/>
                  </a:cubicBezTo>
                  <a:cubicBezTo>
                    <a:pt x="269" y="205"/>
                    <a:pt x="269" y="16"/>
                    <a:pt x="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0" name="Google Shape;6700;p120"/>
            <p:cNvSpPr/>
            <p:nvPr/>
          </p:nvSpPr>
          <p:spPr>
            <a:xfrm rot="-5400000">
              <a:off x="7425146" y="3529302"/>
              <a:ext cx="33641" cy="26913"/>
            </a:xfrm>
            <a:custGeom>
              <a:avLst/>
              <a:gdLst/>
              <a:ahLst/>
              <a:cxnLst/>
              <a:rect l="l" t="t" r="r" b="b"/>
              <a:pathLst>
                <a:path w="395" h="316" extrusionOk="0">
                  <a:moveTo>
                    <a:pt x="205" y="0"/>
                  </a:moveTo>
                  <a:cubicBezTo>
                    <a:pt x="0" y="0"/>
                    <a:pt x="0" y="315"/>
                    <a:pt x="205" y="315"/>
                  </a:cubicBezTo>
                  <a:cubicBezTo>
                    <a:pt x="394" y="299"/>
                    <a:pt x="394" y="0"/>
                    <a:pt x="2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1" name="Google Shape;6701;p120"/>
            <p:cNvSpPr/>
            <p:nvPr/>
          </p:nvSpPr>
          <p:spPr>
            <a:xfrm rot="-5400000">
              <a:off x="7442605" y="3623242"/>
              <a:ext cx="24188" cy="20185"/>
            </a:xfrm>
            <a:custGeom>
              <a:avLst/>
              <a:gdLst/>
              <a:ahLst/>
              <a:cxnLst/>
              <a:rect l="l" t="t" r="r" b="b"/>
              <a:pathLst>
                <a:path w="284" h="237" extrusionOk="0">
                  <a:moveTo>
                    <a:pt x="142" y="0"/>
                  </a:moveTo>
                  <a:cubicBezTo>
                    <a:pt x="0" y="16"/>
                    <a:pt x="0" y="221"/>
                    <a:pt x="142" y="236"/>
                  </a:cubicBezTo>
                  <a:cubicBezTo>
                    <a:pt x="284" y="221"/>
                    <a:pt x="284" y="16"/>
                    <a:pt x="14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2" name="Google Shape;6702;p120"/>
            <p:cNvSpPr/>
            <p:nvPr/>
          </p:nvSpPr>
          <p:spPr>
            <a:xfrm rot="-5400000">
              <a:off x="7444564" y="3770070"/>
              <a:ext cx="16182" cy="13542"/>
            </a:xfrm>
            <a:custGeom>
              <a:avLst/>
              <a:gdLst/>
              <a:ahLst/>
              <a:cxnLst/>
              <a:rect l="l" t="t" r="r" b="b"/>
              <a:pathLst>
                <a:path w="190" h="159" extrusionOk="0">
                  <a:moveTo>
                    <a:pt x="95" y="1"/>
                  </a:moveTo>
                  <a:cubicBezTo>
                    <a:pt x="0" y="1"/>
                    <a:pt x="0" y="143"/>
                    <a:pt x="95" y="158"/>
                  </a:cubicBezTo>
                  <a:cubicBezTo>
                    <a:pt x="189" y="143"/>
                    <a:pt x="189" y="1"/>
                    <a:pt x="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3" name="Google Shape;6703;p120"/>
            <p:cNvSpPr/>
            <p:nvPr/>
          </p:nvSpPr>
          <p:spPr>
            <a:xfrm rot="-5400000">
              <a:off x="7305741" y="3773477"/>
              <a:ext cx="22910" cy="16182"/>
            </a:xfrm>
            <a:custGeom>
              <a:avLst/>
              <a:gdLst/>
              <a:ahLst/>
              <a:cxnLst/>
              <a:rect l="l" t="t" r="r" b="b"/>
              <a:pathLst>
                <a:path w="269" h="190" extrusionOk="0">
                  <a:moveTo>
                    <a:pt x="142" y="0"/>
                  </a:moveTo>
                  <a:cubicBezTo>
                    <a:pt x="1" y="0"/>
                    <a:pt x="1" y="189"/>
                    <a:pt x="142" y="189"/>
                  </a:cubicBezTo>
                  <a:cubicBezTo>
                    <a:pt x="268" y="189"/>
                    <a:pt x="268" y="0"/>
                    <a:pt x="14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4" name="Google Shape;6704;p120"/>
            <p:cNvSpPr/>
            <p:nvPr/>
          </p:nvSpPr>
          <p:spPr>
            <a:xfrm rot="-5400000">
              <a:off x="7122632" y="3763427"/>
              <a:ext cx="17459" cy="14819"/>
            </a:xfrm>
            <a:custGeom>
              <a:avLst/>
              <a:gdLst/>
              <a:ahLst/>
              <a:cxnLst/>
              <a:rect l="l" t="t" r="r" b="b"/>
              <a:pathLst>
                <a:path w="205" h="174" extrusionOk="0">
                  <a:moveTo>
                    <a:pt x="110" y="1"/>
                  </a:moveTo>
                  <a:cubicBezTo>
                    <a:pt x="0" y="16"/>
                    <a:pt x="0" y="158"/>
                    <a:pt x="110" y="174"/>
                  </a:cubicBezTo>
                  <a:cubicBezTo>
                    <a:pt x="205" y="158"/>
                    <a:pt x="205" y="16"/>
                    <a:pt x="11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5" name="Google Shape;6705;p120"/>
            <p:cNvSpPr/>
            <p:nvPr/>
          </p:nvSpPr>
          <p:spPr>
            <a:xfrm rot="-5400000">
              <a:off x="6612480" y="3046658"/>
              <a:ext cx="303196" cy="513305"/>
            </a:xfrm>
            <a:custGeom>
              <a:avLst/>
              <a:gdLst/>
              <a:ahLst/>
              <a:cxnLst/>
              <a:rect l="l" t="t" r="r" b="b"/>
              <a:pathLst>
                <a:path w="3560" h="6027" extrusionOk="0">
                  <a:moveTo>
                    <a:pt x="1854" y="205"/>
                  </a:moveTo>
                  <a:cubicBezTo>
                    <a:pt x="1955" y="205"/>
                    <a:pt x="2052" y="213"/>
                    <a:pt x="2142" y="230"/>
                  </a:cubicBezTo>
                  <a:cubicBezTo>
                    <a:pt x="2946" y="388"/>
                    <a:pt x="3261" y="1348"/>
                    <a:pt x="2914" y="2042"/>
                  </a:cubicBezTo>
                  <a:lnTo>
                    <a:pt x="2930" y="2042"/>
                  </a:lnTo>
                  <a:cubicBezTo>
                    <a:pt x="2697" y="2481"/>
                    <a:pt x="2242" y="2666"/>
                    <a:pt x="1790" y="2666"/>
                  </a:cubicBezTo>
                  <a:cubicBezTo>
                    <a:pt x="1691" y="2666"/>
                    <a:pt x="1593" y="2657"/>
                    <a:pt x="1496" y="2640"/>
                  </a:cubicBezTo>
                  <a:cubicBezTo>
                    <a:pt x="1496" y="2609"/>
                    <a:pt x="1496" y="2593"/>
                    <a:pt x="1496" y="2577"/>
                  </a:cubicBezTo>
                  <a:lnTo>
                    <a:pt x="1481" y="2577"/>
                  </a:lnTo>
                  <a:lnTo>
                    <a:pt x="1481" y="2624"/>
                  </a:lnTo>
                  <a:lnTo>
                    <a:pt x="1449" y="2624"/>
                  </a:lnTo>
                  <a:cubicBezTo>
                    <a:pt x="1386" y="2609"/>
                    <a:pt x="1323" y="2593"/>
                    <a:pt x="1260" y="2577"/>
                  </a:cubicBezTo>
                  <a:cubicBezTo>
                    <a:pt x="1252" y="2569"/>
                    <a:pt x="1240" y="2565"/>
                    <a:pt x="1229" y="2565"/>
                  </a:cubicBezTo>
                  <a:cubicBezTo>
                    <a:pt x="1217" y="2565"/>
                    <a:pt x="1205" y="2569"/>
                    <a:pt x="1197" y="2577"/>
                  </a:cubicBezTo>
                  <a:cubicBezTo>
                    <a:pt x="599" y="2404"/>
                    <a:pt x="189" y="1931"/>
                    <a:pt x="315" y="1238"/>
                  </a:cubicBezTo>
                  <a:cubicBezTo>
                    <a:pt x="424" y="556"/>
                    <a:pt x="1207" y="205"/>
                    <a:pt x="1854" y="205"/>
                  </a:cubicBezTo>
                  <a:close/>
                  <a:moveTo>
                    <a:pt x="1786" y="1"/>
                  </a:moveTo>
                  <a:cubicBezTo>
                    <a:pt x="1017" y="1"/>
                    <a:pt x="215" y="568"/>
                    <a:pt x="95" y="1317"/>
                  </a:cubicBezTo>
                  <a:cubicBezTo>
                    <a:pt x="0" y="1994"/>
                    <a:pt x="473" y="2609"/>
                    <a:pt x="1150" y="2703"/>
                  </a:cubicBezTo>
                  <a:cubicBezTo>
                    <a:pt x="1150" y="2703"/>
                    <a:pt x="1166" y="2719"/>
                    <a:pt x="1181" y="2719"/>
                  </a:cubicBezTo>
                  <a:cubicBezTo>
                    <a:pt x="1260" y="2766"/>
                    <a:pt x="1355" y="2798"/>
                    <a:pt x="1449" y="2829"/>
                  </a:cubicBezTo>
                  <a:cubicBezTo>
                    <a:pt x="1402" y="3239"/>
                    <a:pt x="1449" y="3680"/>
                    <a:pt x="1433" y="4105"/>
                  </a:cubicBezTo>
                  <a:cubicBezTo>
                    <a:pt x="1402" y="4546"/>
                    <a:pt x="1386" y="5003"/>
                    <a:pt x="1402" y="5460"/>
                  </a:cubicBezTo>
                  <a:lnTo>
                    <a:pt x="1370" y="5460"/>
                  </a:lnTo>
                  <a:cubicBezTo>
                    <a:pt x="1229" y="5460"/>
                    <a:pt x="1197" y="5570"/>
                    <a:pt x="1181" y="5680"/>
                  </a:cubicBezTo>
                  <a:cubicBezTo>
                    <a:pt x="1166" y="5743"/>
                    <a:pt x="1166" y="5806"/>
                    <a:pt x="1181" y="5885"/>
                  </a:cubicBezTo>
                  <a:cubicBezTo>
                    <a:pt x="1197" y="5916"/>
                    <a:pt x="1229" y="5948"/>
                    <a:pt x="1276" y="5948"/>
                  </a:cubicBezTo>
                  <a:cubicBezTo>
                    <a:pt x="1276" y="5964"/>
                    <a:pt x="1276" y="5964"/>
                    <a:pt x="1276" y="5964"/>
                  </a:cubicBezTo>
                  <a:cubicBezTo>
                    <a:pt x="1276" y="5995"/>
                    <a:pt x="1307" y="6027"/>
                    <a:pt x="1355" y="6027"/>
                  </a:cubicBezTo>
                  <a:lnTo>
                    <a:pt x="1512" y="6027"/>
                  </a:lnTo>
                  <a:cubicBezTo>
                    <a:pt x="1544" y="6027"/>
                    <a:pt x="1559" y="6011"/>
                    <a:pt x="1575" y="5979"/>
                  </a:cubicBezTo>
                  <a:cubicBezTo>
                    <a:pt x="1607" y="5979"/>
                    <a:pt x="1638" y="5979"/>
                    <a:pt x="1654" y="5948"/>
                  </a:cubicBezTo>
                  <a:cubicBezTo>
                    <a:pt x="1733" y="5869"/>
                    <a:pt x="1764" y="5759"/>
                    <a:pt x="1733" y="5664"/>
                  </a:cubicBezTo>
                  <a:cubicBezTo>
                    <a:pt x="1701" y="5570"/>
                    <a:pt x="1638" y="5507"/>
                    <a:pt x="1559" y="5475"/>
                  </a:cubicBezTo>
                  <a:cubicBezTo>
                    <a:pt x="1575" y="5019"/>
                    <a:pt x="1559" y="4562"/>
                    <a:pt x="1528" y="4105"/>
                  </a:cubicBezTo>
                  <a:cubicBezTo>
                    <a:pt x="1528" y="3695"/>
                    <a:pt x="1559" y="3270"/>
                    <a:pt x="1528" y="2845"/>
                  </a:cubicBezTo>
                  <a:lnTo>
                    <a:pt x="1528" y="2845"/>
                  </a:lnTo>
                  <a:cubicBezTo>
                    <a:pt x="1619" y="2862"/>
                    <a:pt x="1711" y="2871"/>
                    <a:pt x="1801" y="2871"/>
                  </a:cubicBezTo>
                  <a:cubicBezTo>
                    <a:pt x="2369" y="2871"/>
                    <a:pt x="2908" y="2542"/>
                    <a:pt x="3166" y="2026"/>
                  </a:cubicBezTo>
                  <a:cubicBezTo>
                    <a:pt x="3560" y="1191"/>
                    <a:pt x="2977" y="293"/>
                    <a:pt x="2190" y="57"/>
                  </a:cubicBezTo>
                  <a:cubicBezTo>
                    <a:pt x="2059" y="19"/>
                    <a:pt x="1923" y="1"/>
                    <a:pt x="17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6" name="Google Shape;6706;p120"/>
            <p:cNvSpPr/>
            <p:nvPr/>
          </p:nvSpPr>
          <p:spPr>
            <a:xfrm rot="-5400000">
              <a:off x="6612437" y="3793873"/>
              <a:ext cx="303281" cy="513305"/>
            </a:xfrm>
            <a:custGeom>
              <a:avLst/>
              <a:gdLst/>
              <a:ahLst/>
              <a:cxnLst/>
              <a:rect l="l" t="t" r="r" b="b"/>
              <a:pathLst>
                <a:path w="3561" h="6027" extrusionOk="0">
                  <a:moveTo>
                    <a:pt x="1871" y="205"/>
                  </a:moveTo>
                  <a:cubicBezTo>
                    <a:pt x="1971" y="205"/>
                    <a:pt x="2068" y="213"/>
                    <a:pt x="2158" y="230"/>
                  </a:cubicBezTo>
                  <a:cubicBezTo>
                    <a:pt x="2962" y="388"/>
                    <a:pt x="3277" y="1348"/>
                    <a:pt x="2930" y="2042"/>
                  </a:cubicBezTo>
                  <a:cubicBezTo>
                    <a:pt x="2710" y="2481"/>
                    <a:pt x="2257" y="2666"/>
                    <a:pt x="1797" y="2666"/>
                  </a:cubicBezTo>
                  <a:cubicBezTo>
                    <a:pt x="1697" y="2666"/>
                    <a:pt x="1596" y="2657"/>
                    <a:pt x="1497" y="2640"/>
                  </a:cubicBezTo>
                  <a:lnTo>
                    <a:pt x="1497" y="2577"/>
                  </a:lnTo>
                  <a:lnTo>
                    <a:pt x="1481" y="2577"/>
                  </a:lnTo>
                  <a:cubicBezTo>
                    <a:pt x="1481" y="2593"/>
                    <a:pt x="1481" y="2609"/>
                    <a:pt x="1481" y="2624"/>
                  </a:cubicBezTo>
                  <a:lnTo>
                    <a:pt x="1465" y="2624"/>
                  </a:lnTo>
                  <a:cubicBezTo>
                    <a:pt x="1402" y="2609"/>
                    <a:pt x="1324" y="2593"/>
                    <a:pt x="1261" y="2577"/>
                  </a:cubicBezTo>
                  <a:cubicBezTo>
                    <a:pt x="1253" y="2569"/>
                    <a:pt x="1245" y="2565"/>
                    <a:pt x="1235" y="2565"/>
                  </a:cubicBezTo>
                  <a:cubicBezTo>
                    <a:pt x="1225" y="2565"/>
                    <a:pt x="1213" y="2569"/>
                    <a:pt x="1198" y="2577"/>
                  </a:cubicBezTo>
                  <a:cubicBezTo>
                    <a:pt x="615" y="2404"/>
                    <a:pt x="189" y="1931"/>
                    <a:pt x="315" y="1238"/>
                  </a:cubicBezTo>
                  <a:cubicBezTo>
                    <a:pt x="438" y="556"/>
                    <a:pt x="1223" y="205"/>
                    <a:pt x="1871" y="205"/>
                  </a:cubicBezTo>
                  <a:close/>
                  <a:moveTo>
                    <a:pt x="1786" y="1"/>
                  </a:moveTo>
                  <a:cubicBezTo>
                    <a:pt x="1017" y="1"/>
                    <a:pt x="215" y="568"/>
                    <a:pt x="95" y="1317"/>
                  </a:cubicBezTo>
                  <a:cubicBezTo>
                    <a:pt x="0" y="1994"/>
                    <a:pt x="473" y="2609"/>
                    <a:pt x="1150" y="2703"/>
                  </a:cubicBezTo>
                  <a:cubicBezTo>
                    <a:pt x="1150" y="2703"/>
                    <a:pt x="1166" y="2719"/>
                    <a:pt x="1182" y="2719"/>
                  </a:cubicBezTo>
                  <a:cubicBezTo>
                    <a:pt x="1261" y="2766"/>
                    <a:pt x="1355" y="2798"/>
                    <a:pt x="1450" y="2829"/>
                  </a:cubicBezTo>
                  <a:cubicBezTo>
                    <a:pt x="1402" y="3239"/>
                    <a:pt x="1450" y="3680"/>
                    <a:pt x="1450" y="4105"/>
                  </a:cubicBezTo>
                  <a:cubicBezTo>
                    <a:pt x="1418" y="4546"/>
                    <a:pt x="1402" y="5003"/>
                    <a:pt x="1418" y="5460"/>
                  </a:cubicBezTo>
                  <a:cubicBezTo>
                    <a:pt x="1410" y="5452"/>
                    <a:pt x="1402" y="5448"/>
                    <a:pt x="1394" y="5448"/>
                  </a:cubicBezTo>
                  <a:cubicBezTo>
                    <a:pt x="1387" y="5448"/>
                    <a:pt x="1379" y="5452"/>
                    <a:pt x="1371" y="5460"/>
                  </a:cubicBezTo>
                  <a:cubicBezTo>
                    <a:pt x="1245" y="5460"/>
                    <a:pt x="1213" y="5570"/>
                    <a:pt x="1198" y="5680"/>
                  </a:cubicBezTo>
                  <a:cubicBezTo>
                    <a:pt x="1182" y="5743"/>
                    <a:pt x="1182" y="5806"/>
                    <a:pt x="1198" y="5885"/>
                  </a:cubicBezTo>
                  <a:cubicBezTo>
                    <a:pt x="1213" y="5916"/>
                    <a:pt x="1245" y="5948"/>
                    <a:pt x="1292" y="5948"/>
                  </a:cubicBezTo>
                  <a:cubicBezTo>
                    <a:pt x="1292" y="5964"/>
                    <a:pt x="1292" y="5964"/>
                    <a:pt x="1292" y="5964"/>
                  </a:cubicBezTo>
                  <a:cubicBezTo>
                    <a:pt x="1292" y="5995"/>
                    <a:pt x="1324" y="6027"/>
                    <a:pt x="1371" y="6027"/>
                  </a:cubicBezTo>
                  <a:lnTo>
                    <a:pt x="1528" y="6027"/>
                  </a:lnTo>
                  <a:cubicBezTo>
                    <a:pt x="1560" y="6027"/>
                    <a:pt x="1576" y="6011"/>
                    <a:pt x="1591" y="5979"/>
                  </a:cubicBezTo>
                  <a:cubicBezTo>
                    <a:pt x="1623" y="5979"/>
                    <a:pt x="1654" y="5979"/>
                    <a:pt x="1670" y="5948"/>
                  </a:cubicBezTo>
                  <a:cubicBezTo>
                    <a:pt x="1749" y="5869"/>
                    <a:pt x="1780" y="5759"/>
                    <a:pt x="1749" y="5664"/>
                  </a:cubicBezTo>
                  <a:cubicBezTo>
                    <a:pt x="1717" y="5570"/>
                    <a:pt x="1654" y="5507"/>
                    <a:pt x="1560" y="5475"/>
                  </a:cubicBezTo>
                  <a:cubicBezTo>
                    <a:pt x="1591" y="5019"/>
                    <a:pt x="1576" y="4562"/>
                    <a:pt x="1544" y="4105"/>
                  </a:cubicBezTo>
                  <a:cubicBezTo>
                    <a:pt x="1544" y="3695"/>
                    <a:pt x="1576" y="3270"/>
                    <a:pt x="1544" y="2845"/>
                  </a:cubicBezTo>
                  <a:lnTo>
                    <a:pt x="1544" y="2845"/>
                  </a:lnTo>
                  <a:cubicBezTo>
                    <a:pt x="1635" y="2862"/>
                    <a:pt x="1727" y="2871"/>
                    <a:pt x="1817" y="2871"/>
                  </a:cubicBezTo>
                  <a:cubicBezTo>
                    <a:pt x="2385" y="2871"/>
                    <a:pt x="2924" y="2542"/>
                    <a:pt x="3182" y="2026"/>
                  </a:cubicBezTo>
                  <a:cubicBezTo>
                    <a:pt x="3560" y="1191"/>
                    <a:pt x="2993" y="293"/>
                    <a:pt x="2190" y="57"/>
                  </a:cubicBezTo>
                  <a:cubicBezTo>
                    <a:pt x="2059" y="19"/>
                    <a:pt x="1923" y="1"/>
                    <a:pt x="17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7" name="Google Shape;6707;p120"/>
            <p:cNvSpPr/>
            <p:nvPr/>
          </p:nvSpPr>
          <p:spPr>
            <a:xfrm rot="-5400000">
              <a:off x="6611756" y="2034488"/>
              <a:ext cx="304644" cy="513305"/>
            </a:xfrm>
            <a:custGeom>
              <a:avLst/>
              <a:gdLst/>
              <a:ahLst/>
              <a:cxnLst/>
              <a:rect l="l" t="t" r="r" b="b"/>
              <a:pathLst>
                <a:path w="3577" h="6027" extrusionOk="0">
                  <a:moveTo>
                    <a:pt x="1871" y="205"/>
                  </a:moveTo>
                  <a:cubicBezTo>
                    <a:pt x="1971" y="205"/>
                    <a:pt x="2068" y="213"/>
                    <a:pt x="2159" y="230"/>
                  </a:cubicBezTo>
                  <a:cubicBezTo>
                    <a:pt x="2978" y="388"/>
                    <a:pt x="3277" y="1348"/>
                    <a:pt x="2931" y="2042"/>
                  </a:cubicBezTo>
                  <a:cubicBezTo>
                    <a:pt x="2711" y="2481"/>
                    <a:pt x="2258" y="2666"/>
                    <a:pt x="1806" y="2666"/>
                  </a:cubicBezTo>
                  <a:cubicBezTo>
                    <a:pt x="1708" y="2666"/>
                    <a:pt x="1609" y="2657"/>
                    <a:pt x="1513" y="2640"/>
                  </a:cubicBezTo>
                  <a:cubicBezTo>
                    <a:pt x="1513" y="2609"/>
                    <a:pt x="1513" y="2593"/>
                    <a:pt x="1513" y="2577"/>
                  </a:cubicBezTo>
                  <a:lnTo>
                    <a:pt x="1497" y="2577"/>
                  </a:lnTo>
                  <a:lnTo>
                    <a:pt x="1497" y="2624"/>
                  </a:lnTo>
                  <a:lnTo>
                    <a:pt x="1466" y="2624"/>
                  </a:lnTo>
                  <a:cubicBezTo>
                    <a:pt x="1403" y="2609"/>
                    <a:pt x="1340" y="2593"/>
                    <a:pt x="1277" y="2577"/>
                  </a:cubicBezTo>
                  <a:cubicBezTo>
                    <a:pt x="1261" y="2569"/>
                    <a:pt x="1249" y="2565"/>
                    <a:pt x="1239" y="2565"/>
                  </a:cubicBezTo>
                  <a:cubicBezTo>
                    <a:pt x="1229" y="2565"/>
                    <a:pt x="1222" y="2569"/>
                    <a:pt x="1214" y="2577"/>
                  </a:cubicBezTo>
                  <a:cubicBezTo>
                    <a:pt x="615" y="2404"/>
                    <a:pt x="206" y="1931"/>
                    <a:pt x="316" y="1238"/>
                  </a:cubicBezTo>
                  <a:cubicBezTo>
                    <a:pt x="439" y="556"/>
                    <a:pt x="1223" y="205"/>
                    <a:pt x="1871" y="205"/>
                  </a:cubicBezTo>
                  <a:close/>
                  <a:moveTo>
                    <a:pt x="1793" y="1"/>
                  </a:moveTo>
                  <a:cubicBezTo>
                    <a:pt x="1033" y="1"/>
                    <a:pt x="229" y="568"/>
                    <a:pt x="95" y="1317"/>
                  </a:cubicBezTo>
                  <a:cubicBezTo>
                    <a:pt x="1" y="1994"/>
                    <a:pt x="489" y="2609"/>
                    <a:pt x="1151" y="2703"/>
                  </a:cubicBezTo>
                  <a:cubicBezTo>
                    <a:pt x="1166" y="2703"/>
                    <a:pt x="1182" y="2719"/>
                    <a:pt x="1182" y="2719"/>
                  </a:cubicBezTo>
                  <a:cubicBezTo>
                    <a:pt x="1277" y="2766"/>
                    <a:pt x="1355" y="2798"/>
                    <a:pt x="1450" y="2829"/>
                  </a:cubicBezTo>
                  <a:cubicBezTo>
                    <a:pt x="1418" y="3239"/>
                    <a:pt x="1450" y="3680"/>
                    <a:pt x="1450" y="4105"/>
                  </a:cubicBezTo>
                  <a:cubicBezTo>
                    <a:pt x="1403" y="4546"/>
                    <a:pt x="1403" y="5003"/>
                    <a:pt x="1418" y="5460"/>
                  </a:cubicBezTo>
                  <a:cubicBezTo>
                    <a:pt x="1411" y="5452"/>
                    <a:pt x="1403" y="5448"/>
                    <a:pt x="1395" y="5448"/>
                  </a:cubicBezTo>
                  <a:cubicBezTo>
                    <a:pt x="1387" y="5448"/>
                    <a:pt x="1379" y="5452"/>
                    <a:pt x="1371" y="5460"/>
                  </a:cubicBezTo>
                  <a:cubicBezTo>
                    <a:pt x="1245" y="5460"/>
                    <a:pt x="1214" y="5570"/>
                    <a:pt x="1198" y="5680"/>
                  </a:cubicBezTo>
                  <a:cubicBezTo>
                    <a:pt x="1182" y="5743"/>
                    <a:pt x="1182" y="5806"/>
                    <a:pt x="1198" y="5885"/>
                  </a:cubicBezTo>
                  <a:cubicBezTo>
                    <a:pt x="1198" y="5916"/>
                    <a:pt x="1245" y="5932"/>
                    <a:pt x="1292" y="5948"/>
                  </a:cubicBezTo>
                  <a:lnTo>
                    <a:pt x="1292" y="5964"/>
                  </a:lnTo>
                  <a:cubicBezTo>
                    <a:pt x="1292" y="5995"/>
                    <a:pt x="1324" y="6027"/>
                    <a:pt x="1371" y="6027"/>
                  </a:cubicBezTo>
                  <a:lnTo>
                    <a:pt x="1529" y="6027"/>
                  </a:lnTo>
                  <a:cubicBezTo>
                    <a:pt x="1560" y="6027"/>
                    <a:pt x="1576" y="6011"/>
                    <a:pt x="1592" y="5979"/>
                  </a:cubicBezTo>
                  <a:cubicBezTo>
                    <a:pt x="1623" y="5979"/>
                    <a:pt x="1655" y="5964"/>
                    <a:pt x="1670" y="5948"/>
                  </a:cubicBezTo>
                  <a:cubicBezTo>
                    <a:pt x="1749" y="5869"/>
                    <a:pt x="1765" y="5759"/>
                    <a:pt x="1749" y="5664"/>
                  </a:cubicBezTo>
                  <a:cubicBezTo>
                    <a:pt x="1718" y="5570"/>
                    <a:pt x="1655" y="5507"/>
                    <a:pt x="1560" y="5475"/>
                  </a:cubicBezTo>
                  <a:cubicBezTo>
                    <a:pt x="1592" y="5019"/>
                    <a:pt x="1576" y="4562"/>
                    <a:pt x="1544" y="4105"/>
                  </a:cubicBezTo>
                  <a:cubicBezTo>
                    <a:pt x="1544" y="3695"/>
                    <a:pt x="1576" y="3270"/>
                    <a:pt x="1529" y="2845"/>
                  </a:cubicBezTo>
                  <a:lnTo>
                    <a:pt x="1529" y="2845"/>
                  </a:lnTo>
                  <a:cubicBezTo>
                    <a:pt x="1622" y="2862"/>
                    <a:pt x="1715" y="2871"/>
                    <a:pt x="1807" y="2871"/>
                  </a:cubicBezTo>
                  <a:cubicBezTo>
                    <a:pt x="2381" y="2871"/>
                    <a:pt x="2909" y="2542"/>
                    <a:pt x="3167" y="2026"/>
                  </a:cubicBezTo>
                  <a:cubicBezTo>
                    <a:pt x="3576" y="1191"/>
                    <a:pt x="3009" y="293"/>
                    <a:pt x="2190" y="57"/>
                  </a:cubicBezTo>
                  <a:cubicBezTo>
                    <a:pt x="2062" y="19"/>
                    <a:pt x="1928" y="1"/>
                    <a:pt x="17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08" name="Google Shape;6708;p120"/>
          <p:cNvGrpSpPr/>
          <p:nvPr/>
        </p:nvGrpSpPr>
        <p:grpSpPr>
          <a:xfrm>
            <a:off x="1321449" y="3295900"/>
            <a:ext cx="1212621" cy="1186540"/>
            <a:chOff x="953150" y="3295900"/>
            <a:chExt cx="1212621" cy="1186540"/>
          </a:xfrm>
        </p:grpSpPr>
        <p:sp>
          <p:nvSpPr>
            <p:cNvPr id="6709" name="Google Shape;6709;p120"/>
            <p:cNvSpPr/>
            <p:nvPr/>
          </p:nvSpPr>
          <p:spPr>
            <a:xfrm>
              <a:off x="1233270" y="3395711"/>
              <a:ext cx="653629" cy="627348"/>
            </a:xfrm>
            <a:custGeom>
              <a:avLst/>
              <a:gdLst/>
              <a:ahLst/>
              <a:cxnLst/>
              <a:rect l="l" t="t" r="r" b="b"/>
              <a:pathLst>
                <a:path w="9849" h="9453" extrusionOk="0">
                  <a:moveTo>
                    <a:pt x="5143" y="1"/>
                  </a:moveTo>
                  <a:cubicBezTo>
                    <a:pt x="5104" y="1"/>
                    <a:pt x="5059" y="32"/>
                    <a:pt x="4962" y="87"/>
                  </a:cubicBezTo>
                  <a:cubicBezTo>
                    <a:pt x="4663" y="339"/>
                    <a:pt x="4427" y="638"/>
                    <a:pt x="4269" y="1001"/>
                  </a:cubicBezTo>
                  <a:cubicBezTo>
                    <a:pt x="3875" y="1820"/>
                    <a:pt x="3623" y="2718"/>
                    <a:pt x="3513" y="3615"/>
                  </a:cubicBezTo>
                  <a:cubicBezTo>
                    <a:pt x="3450" y="4309"/>
                    <a:pt x="3308" y="5128"/>
                    <a:pt x="3450" y="5789"/>
                  </a:cubicBezTo>
                  <a:cubicBezTo>
                    <a:pt x="2820" y="5852"/>
                    <a:pt x="2080" y="6309"/>
                    <a:pt x="1654" y="6766"/>
                  </a:cubicBezTo>
                  <a:cubicBezTo>
                    <a:pt x="1434" y="7002"/>
                    <a:pt x="1213" y="7238"/>
                    <a:pt x="993" y="7490"/>
                  </a:cubicBezTo>
                  <a:cubicBezTo>
                    <a:pt x="662" y="7884"/>
                    <a:pt x="1" y="8640"/>
                    <a:pt x="64" y="9207"/>
                  </a:cubicBezTo>
                  <a:cubicBezTo>
                    <a:pt x="276" y="9285"/>
                    <a:pt x="565" y="9316"/>
                    <a:pt x="876" y="9316"/>
                  </a:cubicBezTo>
                  <a:cubicBezTo>
                    <a:pt x="1443" y="9316"/>
                    <a:pt x="2082" y="9214"/>
                    <a:pt x="2458" y="9113"/>
                  </a:cubicBezTo>
                  <a:cubicBezTo>
                    <a:pt x="2836" y="9018"/>
                    <a:pt x="3198" y="8924"/>
                    <a:pt x="3592" y="8829"/>
                  </a:cubicBezTo>
                  <a:cubicBezTo>
                    <a:pt x="4175" y="8703"/>
                    <a:pt x="4474" y="8105"/>
                    <a:pt x="5010" y="7931"/>
                  </a:cubicBezTo>
                  <a:cubicBezTo>
                    <a:pt x="5514" y="8829"/>
                    <a:pt x="6821" y="9097"/>
                    <a:pt x="7750" y="9207"/>
                  </a:cubicBezTo>
                  <a:cubicBezTo>
                    <a:pt x="8059" y="9235"/>
                    <a:pt x="8751" y="9452"/>
                    <a:pt x="9252" y="9452"/>
                  </a:cubicBezTo>
                  <a:cubicBezTo>
                    <a:pt x="9595" y="9452"/>
                    <a:pt x="9849" y="9351"/>
                    <a:pt x="9830" y="9018"/>
                  </a:cubicBezTo>
                  <a:cubicBezTo>
                    <a:pt x="9814" y="8703"/>
                    <a:pt x="9515" y="8183"/>
                    <a:pt x="9388" y="7900"/>
                  </a:cubicBezTo>
                  <a:cubicBezTo>
                    <a:pt x="9199" y="7475"/>
                    <a:pt x="8900" y="7112"/>
                    <a:pt x="8538" y="6829"/>
                  </a:cubicBezTo>
                  <a:cubicBezTo>
                    <a:pt x="7892" y="6372"/>
                    <a:pt x="7089" y="5836"/>
                    <a:pt x="6333" y="5584"/>
                  </a:cubicBezTo>
                  <a:cubicBezTo>
                    <a:pt x="6270" y="5112"/>
                    <a:pt x="6522" y="4576"/>
                    <a:pt x="6522" y="4072"/>
                  </a:cubicBezTo>
                  <a:cubicBezTo>
                    <a:pt x="6537" y="3017"/>
                    <a:pt x="6333" y="1977"/>
                    <a:pt x="5939" y="1001"/>
                  </a:cubicBezTo>
                  <a:cubicBezTo>
                    <a:pt x="5813" y="686"/>
                    <a:pt x="5608" y="402"/>
                    <a:pt x="5356" y="166"/>
                  </a:cubicBezTo>
                  <a:cubicBezTo>
                    <a:pt x="5232" y="51"/>
                    <a:pt x="5193" y="1"/>
                    <a:pt x="514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0" name="Google Shape;6710;p120"/>
            <p:cNvSpPr/>
            <p:nvPr/>
          </p:nvSpPr>
          <p:spPr>
            <a:xfrm>
              <a:off x="1567808" y="3308111"/>
              <a:ext cx="577044" cy="695306"/>
            </a:xfrm>
            <a:custGeom>
              <a:avLst/>
              <a:gdLst/>
              <a:ahLst/>
              <a:cxnLst/>
              <a:rect l="l" t="t" r="r" b="b"/>
              <a:pathLst>
                <a:path w="8695" h="10477" extrusionOk="0">
                  <a:moveTo>
                    <a:pt x="3830" y="0"/>
                  </a:moveTo>
                  <a:cubicBezTo>
                    <a:pt x="2499" y="0"/>
                    <a:pt x="1175" y="464"/>
                    <a:pt x="0" y="1076"/>
                  </a:cubicBezTo>
                  <a:cubicBezTo>
                    <a:pt x="898" y="1470"/>
                    <a:pt x="1181" y="3061"/>
                    <a:pt x="1355" y="3896"/>
                  </a:cubicBezTo>
                  <a:cubicBezTo>
                    <a:pt x="1528" y="4904"/>
                    <a:pt x="1465" y="5928"/>
                    <a:pt x="1181" y="6904"/>
                  </a:cubicBezTo>
                  <a:cubicBezTo>
                    <a:pt x="1764" y="7046"/>
                    <a:pt x="2394" y="7093"/>
                    <a:pt x="2930" y="7440"/>
                  </a:cubicBezTo>
                  <a:cubicBezTo>
                    <a:pt x="3450" y="7802"/>
                    <a:pt x="3812" y="8464"/>
                    <a:pt x="4206" y="8984"/>
                  </a:cubicBezTo>
                  <a:cubicBezTo>
                    <a:pt x="4489" y="9377"/>
                    <a:pt x="4647" y="9897"/>
                    <a:pt x="4899" y="10259"/>
                  </a:cubicBezTo>
                  <a:cubicBezTo>
                    <a:pt x="5010" y="10415"/>
                    <a:pt x="5156" y="10477"/>
                    <a:pt x="5321" y="10477"/>
                  </a:cubicBezTo>
                  <a:cubicBezTo>
                    <a:pt x="5506" y="10477"/>
                    <a:pt x="5714" y="10399"/>
                    <a:pt x="5923" y="10291"/>
                  </a:cubicBezTo>
                  <a:cubicBezTo>
                    <a:pt x="6490" y="9992"/>
                    <a:pt x="7246" y="9173"/>
                    <a:pt x="7640" y="8637"/>
                  </a:cubicBezTo>
                  <a:cubicBezTo>
                    <a:pt x="7986" y="8165"/>
                    <a:pt x="8238" y="7597"/>
                    <a:pt x="8348" y="7015"/>
                  </a:cubicBezTo>
                  <a:cubicBezTo>
                    <a:pt x="8569" y="5896"/>
                    <a:pt x="8695" y="4794"/>
                    <a:pt x="8459" y="3675"/>
                  </a:cubicBezTo>
                  <a:cubicBezTo>
                    <a:pt x="8112" y="1848"/>
                    <a:pt x="6679" y="431"/>
                    <a:pt x="4867" y="100"/>
                  </a:cubicBezTo>
                  <a:cubicBezTo>
                    <a:pt x="4523" y="31"/>
                    <a:pt x="4176" y="0"/>
                    <a:pt x="383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1" name="Google Shape;6711;p120"/>
            <p:cNvSpPr/>
            <p:nvPr/>
          </p:nvSpPr>
          <p:spPr>
            <a:xfrm>
              <a:off x="1201880" y="3929875"/>
              <a:ext cx="719330" cy="538685"/>
            </a:xfrm>
            <a:custGeom>
              <a:avLst/>
              <a:gdLst/>
              <a:ahLst/>
              <a:cxnLst/>
              <a:rect l="l" t="t" r="r" b="b"/>
              <a:pathLst>
                <a:path w="10839" h="8117" extrusionOk="0">
                  <a:moveTo>
                    <a:pt x="5338" y="1"/>
                  </a:moveTo>
                  <a:cubicBezTo>
                    <a:pt x="5180" y="1"/>
                    <a:pt x="5043" y="489"/>
                    <a:pt x="4837" y="607"/>
                  </a:cubicBezTo>
                  <a:cubicBezTo>
                    <a:pt x="4490" y="780"/>
                    <a:pt x="4112" y="890"/>
                    <a:pt x="3734" y="969"/>
                  </a:cubicBezTo>
                  <a:cubicBezTo>
                    <a:pt x="2978" y="1158"/>
                    <a:pt x="2190" y="1269"/>
                    <a:pt x="1403" y="1284"/>
                  </a:cubicBezTo>
                  <a:cubicBezTo>
                    <a:pt x="1259" y="1284"/>
                    <a:pt x="1079" y="1258"/>
                    <a:pt x="906" y="1258"/>
                  </a:cubicBezTo>
                  <a:cubicBezTo>
                    <a:pt x="701" y="1258"/>
                    <a:pt x="506" y="1295"/>
                    <a:pt x="395" y="1458"/>
                  </a:cubicBezTo>
                  <a:cubicBezTo>
                    <a:pt x="222" y="1694"/>
                    <a:pt x="285" y="2560"/>
                    <a:pt x="222" y="2875"/>
                  </a:cubicBezTo>
                  <a:cubicBezTo>
                    <a:pt x="1" y="4151"/>
                    <a:pt x="285" y="5616"/>
                    <a:pt x="1198" y="6577"/>
                  </a:cubicBezTo>
                  <a:cubicBezTo>
                    <a:pt x="2064" y="7506"/>
                    <a:pt x="3860" y="8026"/>
                    <a:pt x="5089" y="8089"/>
                  </a:cubicBezTo>
                  <a:cubicBezTo>
                    <a:pt x="5375" y="8104"/>
                    <a:pt x="5654" y="8116"/>
                    <a:pt x="5927" y="8116"/>
                  </a:cubicBezTo>
                  <a:cubicBezTo>
                    <a:pt x="6798" y="8116"/>
                    <a:pt x="7602" y="7991"/>
                    <a:pt x="8334" y="7427"/>
                  </a:cubicBezTo>
                  <a:cubicBezTo>
                    <a:pt x="9042" y="6876"/>
                    <a:pt x="9483" y="6467"/>
                    <a:pt x="9751" y="5584"/>
                  </a:cubicBezTo>
                  <a:cubicBezTo>
                    <a:pt x="9924" y="5033"/>
                    <a:pt x="10098" y="4435"/>
                    <a:pt x="10287" y="3883"/>
                  </a:cubicBezTo>
                  <a:cubicBezTo>
                    <a:pt x="10444" y="3363"/>
                    <a:pt x="10838" y="1458"/>
                    <a:pt x="10208" y="1237"/>
                  </a:cubicBezTo>
                  <a:cubicBezTo>
                    <a:pt x="10141" y="1217"/>
                    <a:pt x="10057" y="1210"/>
                    <a:pt x="9965" y="1210"/>
                  </a:cubicBezTo>
                  <a:cubicBezTo>
                    <a:pt x="9749" y="1210"/>
                    <a:pt x="9485" y="1248"/>
                    <a:pt x="9272" y="1248"/>
                  </a:cubicBezTo>
                  <a:cubicBezTo>
                    <a:pt x="9212" y="1248"/>
                    <a:pt x="9155" y="1245"/>
                    <a:pt x="9105" y="1237"/>
                  </a:cubicBezTo>
                  <a:cubicBezTo>
                    <a:pt x="8680" y="1190"/>
                    <a:pt x="8255" y="1079"/>
                    <a:pt x="7830" y="1016"/>
                  </a:cubicBezTo>
                  <a:cubicBezTo>
                    <a:pt x="6869" y="843"/>
                    <a:pt x="6176" y="402"/>
                    <a:pt x="5372" y="8"/>
                  </a:cubicBezTo>
                  <a:cubicBezTo>
                    <a:pt x="5361" y="3"/>
                    <a:pt x="5349" y="1"/>
                    <a:pt x="533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2" name="Google Shape;6712;p120"/>
            <p:cNvSpPr/>
            <p:nvPr/>
          </p:nvSpPr>
          <p:spPr>
            <a:xfrm>
              <a:off x="953150" y="3297360"/>
              <a:ext cx="612615" cy="697297"/>
            </a:xfrm>
            <a:custGeom>
              <a:avLst/>
              <a:gdLst/>
              <a:ahLst/>
              <a:cxnLst/>
              <a:rect l="l" t="t" r="r" b="b"/>
              <a:pathLst>
                <a:path w="9231" h="10507" extrusionOk="0">
                  <a:moveTo>
                    <a:pt x="6126" y="1"/>
                  </a:moveTo>
                  <a:cubicBezTo>
                    <a:pt x="5659" y="1"/>
                    <a:pt x="5190" y="55"/>
                    <a:pt x="4726" y="73"/>
                  </a:cubicBezTo>
                  <a:cubicBezTo>
                    <a:pt x="1938" y="214"/>
                    <a:pt x="0" y="2876"/>
                    <a:pt x="158" y="5586"/>
                  </a:cubicBezTo>
                  <a:cubicBezTo>
                    <a:pt x="236" y="6988"/>
                    <a:pt x="756" y="8295"/>
                    <a:pt x="1859" y="9209"/>
                  </a:cubicBezTo>
                  <a:cubicBezTo>
                    <a:pt x="2310" y="9585"/>
                    <a:pt x="3494" y="10507"/>
                    <a:pt x="4176" y="10507"/>
                  </a:cubicBezTo>
                  <a:cubicBezTo>
                    <a:pt x="4208" y="10507"/>
                    <a:pt x="4239" y="10504"/>
                    <a:pt x="4269" y="10500"/>
                  </a:cubicBezTo>
                  <a:cubicBezTo>
                    <a:pt x="4615" y="8909"/>
                    <a:pt x="6049" y="7492"/>
                    <a:pt x="7624" y="7129"/>
                  </a:cubicBezTo>
                  <a:cubicBezTo>
                    <a:pt x="7643" y="7125"/>
                    <a:pt x="7661" y="7123"/>
                    <a:pt x="7678" y="7123"/>
                  </a:cubicBezTo>
                  <a:cubicBezTo>
                    <a:pt x="7745" y="7123"/>
                    <a:pt x="7802" y="7152"/>
                    <a:pt x="7870" y="7152"/>
                  </a:cubicBezTo>
                  <a:cubicBezTo>
                    <a:pt x="7901" y="7152"/>
                    <a:pt x="7933" y="7146"/>
                    <a:pt x="7970" y="7129"/>
                  </a:cubicBezTo>
                  <a:cubicBezTo>
                    <a:pt x="7907" y="6641"/>
                    <a:pt x="7718" y="6184"/>
                    <a:pt x="7718" y="5664"/>
                  </a:cubicBezTo>
                  <a:cubicBezTo>
                    <a:pt x="7703" y="4861"/>
                    <a:pt x="7813" y="4074"/>
                    <a:pt x="8033" y="3302"/>
                  </a:cubicBezTo>
                  <a:cubicBezTo>
                    <a:pt x="8144" y="2892"/>
                    <a:pt x="8317" y="2514"/>
                    <a:pt x="8537" y="2152"/>
                  </a:cubicBezTo>
                  <a:cubicBezTo>
                    <a:pt x="8726" y="1868"/>
                    <a:pt x="9231" y="1632"/>
                    <a:pt x="9152" y="1333"/>
                  </a:cubicBezTo>
                  <a:cubicBezTo>
                    <a:pt x="9010" y="766"/>
                    <a:pt x="7750" y="325"/>
                    <a:pt x="7277" y="167"/>
                  </a:cubicBezTo>
                  <a:cubicBezTo>
                    <a:pt x="6898" y="39"/>
                    <a:pt x="6513" y="1"/>
                    <a:pt x="61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3" name="Google Shape;6713;p120"/>
            <p:cNvSpPr/>
            <p:nvPr/>
          </p:nvSpPr>
          <p:spPr>
            <a:xfrm>
              <a:off x="967750" y="3295900"/>
              <a:ext cx="1198021" cy="1186540"/>
            </a:xfrm>
            <a:custGeom>
              <a:avLst/>
              <a:gdLst/>
              <a:ahLst/>
              <a:cxnLst/>
              <a:rect l="l" t="t" r="r" b="b"/>
              <a:pathLst>
                <a:path w="18052" h="17879" extrusionOk="0">
                  <a:moveTo>
                    <a:pt x="9026" y="1497"/>
                  </a:moveTo>
                  <a:lnTo>
                    <a:pt x="9105" y="1544"/>
                  </a:lnTo>
                  <a:lnTo>
                    <a:pt x="9310" y="1764"/>
                  </a:lnTo>
                  <a:lnTo>
                    <a:pt x="9373" y="1827"/>
                  </a:lnTo>
                  <a:cubicBezTo>
                    <a:pt x="9263" y="1780"/>
                    <a:pt x="9137" y="1733"/>
                    <a:pt x="9011" y="1686"/>
                  </a:cubicBezTo>
                  <a:cubicBezTo>
                    <a:pt x="8979" y="1670"/>
                    <a:pt x="8932" y="1654"/>
                    <a:pt x="8900" y="1654"/>
                  </a:cubicBezTo>
                  <a:lnTo>
                    <a:pt x="8869" y="1654"/>
                  </a:lnTo>
                  <a:cubicBezTo>
                    <a:pt x="8932" y="1591"/>
                    <a:pt x="8979" y="1544"/>
                    <a:pt x="9026" y="1497"/>
                  </a:cubicBezTo>
                  <a:close/>
                  <a:moveTo>
                    <a:pt x="8837" y="1686"/>
                  </a:moveTo>
                  <a:cubicBezTo>
                    <a:pt x="8885" y="1701"/>
                    <a:pt x="8932" y="1717"/>
                    <a:pt x="8979" y="1749"/>
                  </a:cubicBezTo>
                  <a:cubicBezTo>
                    <a:pt x="9137" y="1827"/>
                    <a:pt x="9294" y="1906"/>
                    <a:pt x="9467" y="1953"/>
                  </a:cubicBezTo>
                  <a:cubicBezTo>
                    <a:pt x="9499" y="2016"/>
                    <a:pt x="9546" y="2064"/>
                    <a:pt x="9578" y="2111"/>
                  </a:cubicBezTo>
                  <a:lnTo>
                    <a:pt x="9625" y="2174"/>
                  </a:lnTo>
                  <a:cubicBezTo>
                    <a:pt x="9341" y="2048"/>
                    <a:pt x="9042" y="1953"/>
                    <a:pt x="8759" y="1890"/>
                  </a:cubicBezTo>
                  <a:lnTo>
                    <a:pt x="8680" y="1859"/>
                  </a:lnTo>
                  <a:cubicBezTo>
                    <a:pt x="8727" y="1796"/>
                    <a:pt x="8790" y="1733"/>
                    <a:pt x="8837" y="1686"/>
                  </a:cubicBezTo>
                  <a:close/>
                  <a:moveTo>
                    <a:pt x="8633" y="1906"/>
                  </a:moveTo>
                  <a:cubicBezTo>
                    <a:pt x="8932" y="2001"/>
                    <a:pt x="9231" y="2111"/>
                    <a:pt x="9530" y="2221"/>
                  </a:cubicBezTo>
                  <a:lnTo>
                    <a:pt x="9672" y="2284"/>
                  </a:lnTo>
                  <a:cubicBezTo>
                    <a:pt x="9719" y="2347"/>
                    <a:pt x="9767" y="2426"/>
                    <a:pt x="9814" y="2489"/>
                  </a:cubicBezTo>
                  <a:cubicBezTo>
                    <a:pt x="9845" y="2520"/>
                    <a:pt x="9861" y="2568"/>
                    <a:pt x="9893" y="2599"/>
                  </a:cubicBezTo>
                  <a:lnTo>
                    <a:pt x="9877" y="2599"/>
                  </a:lnTo>
                  <a:cubicBezTo>
                    <a:pt x="9436" y="2426"/>
                    <a:pt x="8979" y="2300"/>
                    <a:pt x="8506" y="2221"/>
                  </a:cubicBezTo>
                  <a:cubicBezTo>
                    <a:pt x="8475" y="2221"/>
                    <a:pt x="8443" y="2205"/>
                    <a:pt x="8412" y="2205"/>
                  </a:cubicBezTo>
                  <a:cubicBezTo>
                    <a:pt x="8491" y="2095"/>
                    <a:pt x="8554" y="2001"/>
                    <a:pt x="8633" y="1906"/>
                  </a:cubicBezTo>
                  <a:close/>
                  <a:moveTo>
                    <a:pt x="8396" y="2237"/>
                  </a:moveTo>
                  <a:cubicBezTo>
                    <a:pt x="8633" y="2316"/>
                    <a:pt x="8885" y="2394"/>
                    <a:pt x="9137" y="2457"/>
                  </a:cubicBezTo>
                  <a:cubicBezTo>
                    <a:pt x="9373" y="2536"/>
                    <a:pt x="9656" y="2615"/>
                    <a:pt x="9924" y="2694"/>
                  </a:cubicBezTo>
                  <a:cubicBezTo>
                    <a:pt x="9971" y="2788"/>
                    <a:pt x="10019" y="2898"/>
                    <a:pt x="10066" y="3009"/>
                  </a:cubicBezTo>
                  <a:lnTo>
                    <a:pt x="10113" y="3103"/>
                  </a:lnTo>
                  <a:cubicBezTo>
                    <a:pt x="9908" y="3024"/>
                    <a:pt x="9719" y="2977"/>
                    <a:pt x="9515" y="2930"/>
                  </a:cubicBezTo>
                  <a:lnTo>
                    <a:pt x="9278" y="2867"/>
                  </a:lnTo>
                  <a:cubicBezTo>
                    <a:pt x="8932" y="2772"/>
                    <a:pt x="8569" y="2694"/>
                    <a:pt x="8160" y="2599"/>
                  </a:cubicBezTo>
                  <a:lnTo>
                    <a:pt x="8176" y="2583"/>
                  </a:lnTo>
                  <a:cubicBezTo>
                    <a:pt x="8239" y="2457"/>
                    <a:pt x="8317" y="2347"/>
                    <a:pt x="8396" y="2237"/>
                  </a:cubicBezTo>
                  <a:close/>
                  <a:moveTo>
                    <a:pt x="8160" y="2646"/>
                  </a:moveTo>
                  <a:cubicBezTo>
                    <a:pt x="8506" y="2725"/>
                    <a:pt x="8853" y="2820"/>
                    <a:pt x="9200" y="2930"/>
                  </a:cubicBezTo>
                  <a:cubicBezTo>
                    <a:pt x="9341" y="2961"/>
                    <a:pt x="9483" y="3009"/>
                    <a:pt x="9609" y="3056"/>
                  </a:cubicBezTo>
                  <a:cubicBezTo>
                    <a:pt x="9782" y="3103"/>
                    <a:pt x="9971" y="3150"/>
                    <a:pt x="10145" y="3198"/>
                  </a:cubicBezTo>
                  <a:cubicBezTo>
                    <a:pt x="10192" y="3324"/>
                    <a:pt x="10223" y="3466"/>
                    <a:pt x="10271" y="3592"/>
                  </a:cubicBezTo>
                  <a:lnTo>
                    <a:pt x="10286" y="3702"/>
                  </a:lnTo>
                  <a:cubicBezTo>
                    <a:pt x="9578" y="3418"/>
                    <a:pt x="8837" y="3198"/>
                    <a:pt x="8081" y="3072"/>
                  </a:cubicBezTo>
                  <a:lnTo>
                    <a:pt x="7971" y="3056"/>
                  </a:lnTo>
                  <a:cubicBezTo>
                    <a:pt x="8018" y="2898"/>
                    <a:pt x="8081" y="2772"/>
                    <a:pt x="8160" y="2646"/>
                  </a:cubicBezTo>
                  <a:close/>
                  <a:moveTo>
                    <a:pt x="7939" y="3103"/>
                  </a:moveTo>
                  <a:lnTo>
                    <a:pt x="8302" y="3198"/>
                  </a:lnTo>
                  <a:cubicBezTo>
                    <a:pt x="8963" y="3371"/>
                    <a:pt x="9641" y="3560"/>
                    <a:pt x="10302" y="3781"/>
                  </a:cubicBezTo>
                  <a:cubicBezTo>
                    <a:pt x="10318" y="3891"/>
                    <a:pt x="10334" y="3985"/>
                    <a:pt x="10365" y="4096"/>
                  </a:cubicBezTo>
                  <a:cubicBezTo>
                    <a:pt x="10365" y="4143"/>
                    <a:pt x="10381" y="4174"/>
                    <a:pt x="10381" y="4222"/>
                  </a:cubicBezTo>
                  <a:cubicBezTo>
                    <a:pt x="9562" y="3954"/>
                    <a:pt x="8711" y="3718"/>
                    <a:pt x="7861" y="3544"/>
                  </a:cubicBezTo>
                  <a:lnTo>
                    <a:pt x="7798" y="3529"/>
                  </a:lnTo>
                  <a:cubicBezTo>
                    <a:pt x="7845" y="3355"/>
                    <a:pt x="7892" y="3229"/>
                    <a:pt x="7939" y="3103"/>
                  </a:cubicBezTo>
                  <a:close/>
                  <a:moveTo>
                    <a:pt x="7782" y="3576"/>
                  </a:moveTo>
                  <a:cubicBezTo>
                    <a:pt x="8680" y="3796"/>
                    <a:pt x="9546" y="4033"/>
                    <a:pt x="10381" y="4300"/>
                  </a:cubicBezTo>
                  <a:cubicBezTo>
                    <a:pt x="10397" y="4395"/>
                    <a:pt x="10397" y="4489"/>
                    <a:pt x="10412" y="4584"/>
                  </a:cubicBezTo>
                  <a:cubicBezTo>
                    <a:pt x="10412" y="4615"/>
                    <a:pt x="10428" y="4631"/>
                    <a:pt x="10428" y="4647"/>
                  </a:cubicBezTo>
                  <a:cubicBezTo>
                    <a:pt x="10334" y="4615"/>
                    <a:pt x="10223" y="4600"/>
                    <a:pt x="10145" y="4568"/>
                  </a:cubicBezTo>
                  <a:lnTo>
                    <a:pt x="9956" y="4521"/>
                  </a:lnTo>
                  <a:cubicBezTo>
                    <a:pt x="9719" y="4442"/>
                    <a:pt x="9467" y="4379"/>
                    <a:pt x="9231" y="4300"/>
                  </a:cubicBezTo>
                  <a:cubicBezTo>
                    <a:pt x="8790" y="4174"/>
                    <a:pt x="8317" y="4048"/>
                    <a:pt x="7735" y="3907"/>
                  </a:cubicBezTo>
                  <a:cubicBezTo>
                    <a:pt x="7719" y="3907"/>
                    <a:pt x="7703" y="3922"/>
                    <a:pt x="7703" y="3938"/>
                  </a:cubicBezTo>
                  <a:cubicBezTo>
                    <a:pt x="7703" y="3938"/>
                    <a:pt x="7719" y="3954"/>
                    <a:pt x="7735" y="3970"/>
                  </a:cubicBezTo>
                  <a:cubicBezTo>
                    <a:pt x="8160" y="4064"/>
                    <a:pt x="8633" y="4190"/>
                    <a:pt x="9137" y="4348"/>
                  </a:cubicBezTo>
                  <a:cubicBezTo>
                    <a:pt x="9389" y="4411"/>
                    <a:pt x="9625" y="4489"/>
                    <a:pt x="9877" y="4568"/>
                  </a:cubicBezTo>
                  <a:cubicBezTo>
                    <a:pt x="9956" y="4584"/>
                    <a:pt x="10034" y="4615"/>
                    <a:pt x="10113" y="4647"/>
                  </a:cubicBezTo>
                  <a:cubicBezTo>
                    <a:pt x="10208" y="4694"/>
                    <a:pt x="10318" y="4726"/>
                    <a:pt x="10412" y="4741"/>
                  </a:cubicBezTo>
                  <a:cubicBezTo>
                    <a:pt x="10412" y="4852"/>
                    <a:pt x="10428" y="4962"/>
                    <a:pt x="10428" y="5072"/>
                  </a:cubicBezTo>
                  <a:lnTo>
                    <a:pt x="10428" y="5135"/>
                  </a:lnTo>
                  <a:lnTo>
                    <a:pt x="10255" y="5072"/>
                  </a:lnTo>
                  <a:cubicBezTo>
                    <a:pt x="9389" y="4789"/>
                    <a:pt x="8506" y="4489"/>
                    <a:pt x="7609" y="4285"/>
                  </a:cubicBezTo>
                  <a:cubicBezTo>
                    <a:pt x="7656" y="4048"/>
                    <a:pt x="7703" y="3812"/>
                    <a:pt x="7782" y="3576"/>
                  </a:cubicBezTo>
                  <a:close/>
                  <a:moveTo>
                    <a:pt x="7609" y="4348"/>
                  </a:moveTo>
                  <a:cubicBezTo>
                    <a:pt x="8113" y="4521"/>
                    <a:pt x="8617" y="4678"/>
                    <a:pt x="9105" y="4820"/>
                  </a:cubicBezTo>
                  <a:cubicBezTo>
                    <a:pt x="9530" y="4962"/>
                    <a:pt x="9971" y="5088"/>
                    <a:pt x="10428" y="5230"/>
                  </a:cubicBezTo>
                  <a:lnTo>
                    <a:pt x="10428" y="5576"/>
                  </a:lnTo>
                  <a:cubicBezTo>
                    <a:pt x="10413" y="5606"/>
                    <a:pt x="10412" y="5622"/>
                    <a:pt x="10412" y="5650"/>
                  </a:cubicBezTo>
                  <a:lnTo>
                    <a:pt x="10412" y="5650"/>
                  </a:lnTo>
                  <a:cubicBezTo>
                    <a:pt x="9286" y="5274"/>
                    <a:pt x="8377" y="4977"/>
                    <a:pt x="7561" y="4726"/>
                  </a:cubicBezTo>
                  <a:cubicBezTo>
                    <a:pt x="7577" y="4600"/>
                    <a:pt x="7593" y="4474"/>
                    <a:pt x="7609" y="4348"/>
                  </a:cubicBezTo>
                  <a:close/>
                  <a:moveTo>
                    <a:pt x="7546" y="4773"/>
                  </a:moveTo>
                  <a:cubicBezTo>
                    <a:pt x="8380" y="5056"/>
                    <a:pt x="9294" y="5356"/>
                    <a:pt x="10412" y="5734"/>
                  </a:cubicBezTo>
                  <a:cubicBezTo>
                    <a:pt x="10412" y="5828"/>
                    <a:pt x="10381" y="5923"/>
                    <a:pt x="10381" y="6033"/>
                  </a:cubicBezTo>
                  <a:lnTo>
                    <a:pt x="10381" y="6080"/>
                  </a:lnTo>
                  <a:cubicBezTo>
                    <a:pt x="9436" y="5734"/>
                    <a:pt x="8491" y="5466"/>
                    <a:pt x="7514" y="5245"/>
                  </a:cubicBezTo>
                  <a:cubicBezTo>
                    <a:pt x="7530" y="5072"/>
                    <a:pt x="7530" y="4915"/>
                    <a:pt x="7546" y="4773"/>
                  </a:cubicBezTo>
                  <a:close/>
                  <a:moveTo>
                    <a:pt x="7483" y="5293"/>
                  </a:moveTo>
                  <a:cubicBezTo>
                    <a:pt x="8365" y="5529"/>
                    <a:pt x="9310" y="5813"/>
                    <a:pt x="10334" y="6159"/>
                  </a:cubicBezTo>
                  <a:cubicBezTo>
                    <a:pt x="10318" y="6238"/>
                    <a:pt x="10302" y="6332"/>
                    <a:pt x="10302" y="6395"/>
                  </a:cubicBezTo>
                  <a:cubicBezTo>
                    <a:pt x="10318" y="6395"/>
                    <a:pt x="10318" y="6411"/>
                    <a:pt x="10318" y="6411"/>
                  </a:cubicBezTo>
                  <a:cubicBezTo>
                    <a:pt x="9877" y="6285"/>
                    <a:pt x="9404" y="6143"/>
                    <a:pt x="8948" y="5986"/>
                  </a:cubicBezTo>
                  <a:cubicBezTo>
                    <a:pt x="8475" y="5797"/>
                    <a:pt x="7987" y="5671"/>
                    <a:pt x="7483" y="5592"/>
                  </a:cubicBezTo>
                  <a:lnTo>
                    <a:pt x="7483" y="5450"/>
                  </a:lnTo>
                  <a:lnTo>
                    <a:pt x="7483" y="5340"/>
                  </a:lnTo>
                  <a:lnTo>
                    <a:pt x="7483" y="5293"/>
                  </a:lnTo>
                  <a:close/>
                  <a:moveTo>
                    <a:pt x="7498" y="5639"/>
                  </a:moveTo>
                  <a:cubicBezTo>
                    <a:pt x="7955" y="5734"/>
                    <a:pt x="8412" y="5876"/>
                    <a:pt x="8869" y="6049"/>
                  </a:cubicBezTo>
                  <a:lnTo>
                    <a:pt x="9184" y="6159"/>
                  </a:lnTo>
                  <a:cubicBezTo>
                    <a:pt x="9546" y="6301"/>
                    <a:pt x="9924" y="6411"/>
                    <a:pt x="10302" y="6490"/>
                  </a:cubicBezTo>
                  <a:cubicBezTo>
                    <a:pt x="10286" y="6584"/>
                    <a:pt x="10271" y="6663"/>
                    <a:pt x="10271" y="6742"/>
                  </a:cubicBezTo>
                  <a:cubicBezTo>
                    <a:pt x="10255" y="6758"/>
                    <a:pt x="10255" y="6758"/>
                    <a:pt x="10255" y="6773"/>
                  </a:cubicBezTo>
                  <a:cubicBezTo>
                    <a:pt x="9357" y="6443"/>
                    <a:pt x="8428" y="6175"/>
                    <a:pt x="7498" y="5986"/>
                  </a:cubicBezTo>
                  <a:lnTo>
                    <a:pt x="7498" y="5639"/>
                  </a:lnTo>
                  <a:close/>
                  <a:moveTo>
                    <a:pt x="7483" y="6033"/>
                  </a:moveTo>
                  <a:lnTo>
                    <a:pt x="7483" y="6033"/>
                  </a:lnTo>
                  <a:cubicBezTo>
                    <a:pt x="8522" y="6317"/>
                    <a:pt x="9373" y="6569"/>
                    <a:pt x="10223" y="6852"/>
                  </a:cubicBezTo>
                  <a:cubicBezTo>
                    <a:pt x="10208" y="6899"/>
                    <a:pt x="10208" y="6962"/>
                    <a:pt x="10192" y="7010"/>
                  </a:cubicBezTo>
                  <a:lnTo>
                    <a:pt x="10192" y="7057"/>
                  </a:lnTo>
                  <a:cubicBezTo>
                    <a:pt x="10192" y="7041"/>
                    <a:pt x="10176" y="7041"/>
                    <a:pt x="10176" y="7041"/>
                  </a:cubicBezTo>
                  <a:cubicBezTo>
                    <a:pt x="9310" y="6742"/>
                    <a:pt x="8412" y="6521"/>
                    <a:pt x="7514" y="6380"/>
                  </a:cubicBezTo>
                  <a:cubicBezTo>
                    <a:pt x="7498" y="6269"/>
                    <a:pt x="7498" y="6143"/>
                    <a:pt x="7483" y="6033"/>
                  </a:cubicBezTo>
                  <a:close/>
                  <a:moveTo>
                    <a:pt x="7498" y="6411"/>
                  </a:moveTo>
                  <a:cubicBezTo>
                    <a:pt x="8286" y="6553"/>
                    <a:pt x="9058" y="6758"/>
                    <a:pt x="9814" y="6994"/>
                  </a:cubicBezTo>
                  <a:cubicBezTo>
                    <a:pt x="9924" y="7025"/>
                    <a:pt x="10034" y="7057"/>
                    <a:pt x="10160" y="7104"/>
                  </a:cubicBezTo>
                  <a:lnTo>
                    <a:pt x="10160" y="7136"/>
                  </a:lnTo>
                  <a:cubicBezTo>
                    <a:pt x="9798" y="7057"/>
                    <a:pt x="9436" y="7010"/>
                    <a:pt x="9058" y="7010"/>
                  </a:cubicBezTo>
                  <a:lnTo>
                    <a:pt x="8790" y="7010"/>
                  </a:lnTo>
                  <a:cubicBezTo>
                    <a:pt x="8774" y="6994"/>
                    <a:pt x="8759" y="6994"/>
                    <a:pt x="8743" y="6994"/>
                  </a:cubicBezTo>
                  <a:lnTo>
                    <a:pt x="8648" y="6994"/>
                  </a:lnTo>
                  <a:cubicBezTo>
                    <a:pt x="8286" y="6994"/>
                    <a:pt x="7939" y="7025"/>
                    <a:pt x="7609" y="7120"/>
                  </a:cubicBezTo>
                  <a:cubicBezTo>
                    <a:pt x="7593" y="7025"/>
                    <a:pt x="7577" y="6915"/>
                    <a:pt x="7546" y="6836"/>
                  </a:cubicBezTo>
                  <a:cubicBezTo>
                    <a:pt x="7546" y="6805"/>
                    <a:pt x="7546" y="6773"/>
                    <a:pt x="7530" y="6742"/>
                  </a:cubicBezTo>
                  <a:lnTo>
                    <a:pt x="7530" y="6742"/>
                  </a:lnTo>
                  <a:lnTo>
                    <a:pt x="7735" y="6789"/>
                  </a:lnTo>
                  <a:lnTo>
                    <a:pt x="8128" y="6868"/>
                  </a:lnTo>
                  <a:lnTo>
                    <a:pt x="8286" y="6915"/>
                  </a:lnTo>
                  <a:cubicBezTo>
                    <a:pt x="8443" y="6947"/>
                    <a:pt x="8601" y="6978"/>
                    <a:pt x="8759" y="6978"/>
                  </a:cubicBezTo>
                  <a:cubicBezTo>
                    <a:pt x="8763" y="6983"/>
                    <a:pt x="8768" y="6985"/>
                    <a:pt x="8772" y="6985"/>
                  </a:cubicBezTo>
                  <a:cubicBezTo>
                    <a:pt x="8782" y="6985"/>
                    <a:pt x="8790" y="6974"/>
                    <a:pt x="8790" y="6962"/>
                  </a:cubicBezTo>
                  <a:cubicBezTo>
                    <a:pt x="8790" y="6947"/>
                    <a:pt x="8790" y="6947"/>
                    <a:pt x="8774" y="6931"/>
                  </a:cubicBezTo>
                  <a:cubicBezTo>
                    <a:pt x="8617" y="6884"/>
                    <a:pt x="8459" y="6852"/>
                    <a:pt x="8302" y="6836"/>
                  </a:cubicBezTo>
                  <a:lnTo>
                    <a:pt x="8144" y="6805"/>
                  </a:lnTo>
                  <a:lnTo>
                    <a:pt x="7735" y="6742"/>
                  </a:lnTo>
                  <a:lnTo>
                    <a:pt x="7530" y="6710"/>
                  </a:lnTo>
                  <a:cubicBezTo>
                    <a:pt x="7530" y="6616"/>
                    <a:pt x="7514" y="6537"/>
                    <a:pt x="7498" y="6458"/>
                  </a:cubicBezTo>
                  <a:lnTo>
                    <a:pt x="7498" y="6411"/>
                  </a:lnTo>
                  <a:close/>
                  <a:moveTo>
                    <a:pt x="7514" y="7277"/>
                  </a:moveTo>
                  <a:cubicBezTo>
                    <a:pt x="7530" y="7372"/>
                    <a:pt x="7561" y="7466"/>
                    <a:pt x="7593" y="7561"/>
                  </a:cubicBezTo>
                  <a:cubicBezTo>
                    <a:pt x="7593" y="7592"/>
                    <a:pt x="7609" y="7608"/>
                    <a:pt x="7624" y="7640"/>
                  </a:cubicBezTo>
                  <a:cubicBezTo>
                    <a:pt x="7593" y="7608"/>
                    <a:pt x="7546" y="7577"/>
                    <a:pt x="7514" y="7545"/>
                  </a:cubicBezTo>
                  <a:lnTo>
                    <a:pt x="7451" y="7498"/>
                  </a:lnTo>
                  <a:lnTo>
                    <a:pt x="7388" y="7451"/>
                  </a:lnTo>
                  <a:cubicBezTo>
                    <a:pt x="7357" y="7419"/>
                    <a:pt x="7309" y="7388"/>
                    <a:pt x="7262" y="7372"/>
                  </a:cubicBezTo>
                  <a:lnTo>
                    <a:pt x="7246" y="7356"/>
                  </a:lnTo>
                  <a:cubicBezTo>
                    <a:pt x="7341" y="7325"/>
                    <a:pt x="7420" y="7293"/>
                    <a:pt x="7514" y="7277"/>
                  </a:cubicBezTo>
                  <a:close/>
                  <a:moveTo>
                    <a:pt x="10255" y="7246"/>
                  </a:moveTo>
                  <a:lnTo>
                    <a:pt x="10523" y="7309"/>
                  </a:lnTo>
                  <a:lnTo>
                    <a:pt x="10649" y="7340"/>
                  </a:lnTo>
                  <a:cubicBezTo>
                    <a:pt x="10570" y="7372"/>
                    <a:pt x="10523" y="7403"/>
                    <a:pt x="10460" y="7435"/>
                  </a:cubicBezTo>
                  <a:lnTo>
                    <a:pt x="10397" y="7482"/>
                  </a:lnTo>
                  <a:cubicBezTo>
                    <a:pt x="10318" y="7529"/>
                    <a:pt x="10255" y="7577"/>
                    <a:pt x="10176" y="7624"/>
                  </a:cubicBezTo>
                  <a:lnTo>
                    <a:pt x="10129" y="7655"/>
                  </a:lnTo>
                  <a:cubicBezTo>
                    <a:pt x="10176" y="7529"/>
                    <a:pt x="10223" y="7388"/>
                    <a:pt x="10255" y="7246"/>
                  </a:cubicBezTo>
                  <a:close/>
                  <a:moveTo>
                    <a:pt x="7199" y="7372"/>
                  </a:moveTo>
                  <a:cubicBezTo>
                    <a:pt x="7246" y="7435"/>
                    <a:pt x="7309" y="7482"/>
                    <a:pt x="7372" y="7545"/>
                  </a:cubicBezTo>
                  <a:lnTo>
                    <a:pt x="7467" y="7624"/>
                  </a:lnTo>
                  <a:cubicBezTo>
                    <a:pt x="7514" y="7671"/>
                    <a:pt x="7593" y="7718"/>
                    <a:pt x="7656" y="7766"/>
                  </a:cubicBezTo>
                  <a:cubicBezTo>
                    <a:pt x="7672" y="7829"/>
                    <a:pt x="7703" y="7892"/>
                    <a:pt x="7735" y="7955"/>
                  </a:cubicBezTo>
                  <a:cubicBezTo>
                    <a:pt x="7672" y="7923"/>
                    <a:pt x="7609" y="7892"/>
                    <a:pt x="7546" y="7860"/>
                  </a:cubicBezTo>
                  <a:lnTo>
                    <a:pt x="7388" y="7781"/>
                  </a:lnTo>
                  <a:cubicBezTo>
                    <a:pt x="7246" y="7703"/>
                    <a:pt x="7105" y="7640"/>
                    <a:pt x="6963" y="7561"/>
                  </a:cubicBezTo>
                  <a:lnTo>
                    <a:pt x="6837" y="7514"/>
                  </a:lnTo>
                  <a:cubicBezTo>
                    <a:pt x="6963" y="7451"/>
                    <a:pt x="7073" y="7403"/>
                    <a:pt x="7199" y="7372"/>
                  </a:cubicBezTo>
                  <a:close/>
                  <a:moveTo>
                    <a:pt x="6774" y="7529"/>
                  </a:moveTo>
                  <a:cubicBezTo>
                    <a:pt x="6790" y="7545"/>
                    <a:pt x="6790" y="7545"/>
                    <a:pt x="6790" y="7545"/>
                  </a:cubicBezTo>
                  <a:cubicBezTo>
                    <a:pt x="6963" y="7655"/>
                    <a:pt x="7136" y="7750"/>
                    <a:pt x="7309" y="7844"/>
                  </a:cubicBezTo>
                  <a:lnTo>
                    <a:pt x="7357" y="7860"/>
                  </a:lnTo>
                  <a:lnTo>
                    <a:pt x="7483" y="7939"/>
                  </a:lnTo>
                  <a:cubicBezTo>
                    <a:pt x="7577" y="8002"/>
                    <a:pt x="7672" y="8049"/>
                    <a:pt x="7782" y="8096"/>
                  </a:cubicBezTo>
                  <a:cubicBezTo>
                    <a:pt x="7813" y="8191"/>
                    <a:pt x="7861" y="8270"/>
                    <a:pt x="7924" y="8364"/>
                  </a:cubicBezTo>
                  <a:lnTo>
                    <a:pt x="7971" y="8443"/>
                  </a:lnTo>
                  <a:cubicBezTo>
                    <a:pt x="7624" y="8286"/>
                    <a:pt x="7294" y="8112"/>
                    <a:pt x="6963" y="7939"/>
                  </a:cubicBezTo>
                  <a:lnTo>
                    <a:pt x="6979" y="7939"/>
                  </a:lnTo>
                  <a:cubicBezTo>
                    <a:pt x="6837" y="7860"/>
                    <a:pt x="6695" y="7797"/>
                    <a:pt x="6569" y="7734"/>
                  </a:cubicBezTo>
                  <a:lnTo>
                    <a:pt x="6459" y="7687"/>
                  </a:lnTo>
                  <a:cubicBezTo>
                    <a:pt x="6569" y="7640"/>
                    <a:pt x="6679" y="7577"/>
                    <a:pt x="6774" y="7529"/>
                  </a:cubicBezTo>
                  <a:close/>
                  <a:moveTo>
                    <a:pt x="6412" y="7703"/>
                  </a:moveTo>
                  <a:cubicBezTo>
                    <a:pt x="6931" y="8033"/>
                    <a:pt x="7467" y="8317"/>
                    <a:pt x="8018" y="8553"/>
                  </a:cubicBezTo>
                  <a:cubicBezTo>
                    <a:pt x="8081" y="8648"/>
                    <a:pt x="8144" y="8727"/>
                    <a:pt x="8207" y="8805"/>
                  </a:cubicBezTo>
                  <a:cubicBezTo>
                    <a:pt x="8223" y="8837"/>
                    <a:pt x="8254" y="8868"/>
                    <a:pt x="8270" y="8900"/>
                  </a:cubicBezTo>
                  <a:lnTo>
                    <a:pt x="7813" y="8679"/>
                  </a:lnTo>
                  <a:cubicBezTo>
                    <a:pt x="7309" y="8459"/>
                    <a:pt x="6790" y="8222"/>
                    <a:pt x="6270" y="8033"/>
                  </a:cubicBezTo>
                  <a:lnTo>
                    <a:pt x="6049" y="7939"/>
                  </a:lnTo>
                  <a:cubicBezTo>
                    <a:pt x="6160" y="7844"/>
                    <a:pt x="6286" y="7781"/>
                    <a:pt x="6412" y="7703"/>
                  </a:cubicBezTo>
                  <a:close/>
                  <a:moveTo>
                    <a:pt x="10727" y="7356"/>
                  </a:moveTo>
                  <a:cubicBezTo>
                    <a:pt x="11027" y="7451"/>
                    <a:pt x="11310" y="7577"/>
                    <a:pt x="11594" y="7718"/>
                  </a:cubicBezTo>
                  <a:lnTo>
                    <a:pt x="11736" y="7797"/>
                  </a:lnTo>
                  <a:lnTo>
                    <a:pt x="11232" y="8065"/>
                  </a:lnTo>
                  <a:cubicBezTo>
                    <a:pt x="10727" y="8317"/>
                    <a:pt x="10223" y="8585"/>
                    <a:pt x="9735" y="8884"/>
                  </a:cubicBezTo>
                  <a:lnTo>
                    <a:pt x="9420" y="9057"/>
                  </a:lnTo>
                  <a:cubicBezTo>
                    <a:pt x="9530" y="8916"/>
                    <a:pt x="9625" y="8758"/>
                    <a:pt x="9704" y="8616"/>
                  </a:cubicBezTo>
                  <a:lnTo>
                    <a:pt x="9704" y="8632"/>
                  </a:lnTo>
                  <a:cubicBezTo>
                    <a:pt x="9719" y="8632"/>
                    <a:pt x="9719" y="8648"/>
                    <a:pt x="9735" y="8648"/>
                  </a:cubicBezTo>
                  <a:cubicBezTo>
                    <a:pt x="10349" y="8396"/>
                    <a:pt x="10932" y="8112"/>
                    <a:pt x="11499" y="7781"/>
                  </a:cubicBezTo>
                  <a:cubicBezTo>
                    <a:pt x="11515" y="7766"/>
                    <a:pt x="11531" y="7750"/>
                    <a:pt x="11515" y="7734"/>
                  </a:cubicBezTo>
                  <a:cubicBezTo>
                    <a:pt x="11515" y="7718"/>
                    <a:pt x="11499" y="7703"/>
                    <a:pt x="11484" y="7703"/>
                  </a:cubicBezTo>
                  <a:lnTo>
                    <a:pt x="11468" y="7703"/>
                  </a:lnTo>
                  <a:cubicBezTo>
                    <a:pt x="10901" y="8033"/>
                    <a:pt x="10318" y="8333"/>
                    <a:pt x="9719" y="8601"/>
                  </a:cubicBezTo>
                  <a:cubicBezTo>
                    <a:pt x="9782" y="8506"/>
                    <a:pt x="9830" y="8396"/>
                    <a:pt x="9877" y="8286"/>
                  </a:cubicBezTo>
                  <a:cubicBezTo>
                    <a:pt x="9908" y="8222"/>
                    <a:pt x="9940" y="8159"/>
                    <a:pt x="9956" y="8096"/>
                  </a:cubicBezTo>
                  <a:lnTo>
                    <a:pt x="10208" y="7970"/>
                  </a:lnTo>
                  <a:cubicBezTo>
                    <a:pt x="10460" y="7860"/>
                    <a:pt x="10712" y="7718"/>
                    <a:pt x="10948" y="7561"/>
                  </a:cubicBezTo>
                  <a:cubicBezTo>
                    <a:pt x="10964" y="7545"/>
                    <a:pt x="10964" y="7529"/>
                    <a:pt x="10948" y="7529"/>
                  </a:cubicBezTo>
                  <a:cubicBezTo>
                    <a:pt x="10680" y="7640"/>
                    <a:pt x="10412" y="7766"/>
                    <a:pt x="10176" y="7923"/>
                  </a:cubicBezTo>
                  <a:cubicBezTo>
                    <a:pt x="10129" y="7939"/>
                    <a:pt x="10082" y="7970"/>
                    <a:pt x="10034" y="8002"/>
                  </a:cubicBezTo>
                  <a:lnTo>
                    <a:pt x="9987" y="8033"/>
                  </a:lnTo>
                  <a:cubicBezTo>
                    <a:pt x="10034" y="7939"/>
                    <a:pt x="10066" y="7829"/>
                    <a:pt x="10113" y="7734"/>
                  </a:cubicBezTo>
                  <a:cubicBezTo>
                    <a:pt x="10208" y="7687"/>
                    <a:pt x="10302" y="7624"/>
                    <a:pt x="10412" y="7561"/>
                  </a:cubicBezTo>
                  <a:lnTo>
                    <a:pt x="10507" y="7498"/>
                  </a:lnTo>
                  <a:cubicBezTo>
                    <a:pt x="10586" y="7466"/>
                    <a:pt x="10649" y="7419"/>
                    <a:pt x="10727" y="7356"/>
                  </a:cubicBezTo>
                  <a:close/>
                  <a:moveTo>
                    <a:pt x="6002" y="7955"/>
                  </a:moveTo>
                  <a:cubicBezTo>
                    <a:pt x="6585" y="8238"/>
                    <a:pt x="7183" y="8506"/>
                    <a:pt x="7766" y="8758"/>
                  </a:cubicBezTo>
                  <a:lnTo>
                    <a:pt x="8349" y="9010"/>
                  </a:lnTo>
                  <a:cubicBezTo>
                    <a:pt x="8443" y="9120"/>
                    <a:pt x="8538" y="9215"/>
                    <a:pt x="8648" y="9309"/>
                  </a:cubicBezTo>
                  <a:cubicBezTo>
                    <a:pt x="8696" y="9357"/>
                    <a:pt x="8727" y="9388"/>
                    <a:pt x="8759" y="9420"/>
                  </a:cubicBezTo>
                  <a:cubicBezTo>
                    <a:pt x="7687" y="9026"/>
                    <a:pt x="6711" y="8679"/>
                    <a:pt x="5781" y="8380"/>
                  </a:cubicBezTo>
                  <a:lnTo>
                    <a:pt x="5545" y="8301"/>
                  </a:lnTo>
                  <a:cubicBezTo>
                    <a:pt x="5703" y="8175"/>
                    <a:pt x="5844" y="8065"/>
                    <a:pt x="6002" y="7955"/>
                  </a:cubicBezTo>
                  <a:close/>
                  <a:moveTo>
                    <a:pt x="8963" y="7120"/>
                  </a:moveTo>
                  <a:cubicBezTo>
                    <a:pt x="9357" y="7120"/>
                    <a:pt x="9735" y="7151"/>
                    <a:pt x="10129" y="7214"/>
                  </a:cubicBezTo>
                  <a:lnTo>
                    <a:pt x="10145" y="7214"/>
                  </a:lnTo>
                  <a:cubicBezTo>
                    <a:pt x="9940" y="8033"/>
                    <a:pt x="9530" y="8790"/>
                    <a:pt x="8963" y="9420"/>
                  </a:cubicBezTo>
                  <a:cubicBezTo>
                    <a:pt x="8853" y="9341"/>
                    <a:pt x="8743" y="9246"/>
                    <a:pt x="8648" y="9152"/>
                  </a:cubicBezTo>
                  <a:cubicBezTo>
                    <a:pt x="8302" y="8821"/>
                    <a:pt x="8034" y="8412"/>
                    <a:pt x="7861" y="7970"/>
                  </a:cubicBezTo>
                  <a:cubicBezTo>
                    <a:pt x="7766" y="7750"/>
                    <a:pt x="7687" y="7514"/>
                    <a:pt x="7624" y="7262"/>
                  </a:cubicBezTo>
                  <a:lnTo>
                    <a:pt x="7640" y="7262"/>
                  </a:lnTo>
                  <a:lnTo>
                    <a:pt x="7640" y="7246"/>
                  </a:lnTo>
                  <a:cubicBezTo>
                    <a:pt x="7766" y="7214"/>
                    <a:pt x="7876" y="7183"/>
                    <a:pt x="7987" y="7167"/>
                  </a:cubicBezTo>
                  <a:cubicBezTo>
                    <a:pt x="8160" y="7151"/>
                    <a:pt x="8333" y="7136"/>
                    <a:pt x="8506" y="7120"/>
                  </a:cubicBezTo>
                  <a:close/>
                  <a:moveTo>
                    <a:pt x="11830" y="7860"/>
                  </a:moveTo>
                  <a:cubicBezTo>
                    <a:pt x="11940" y="7939"/>
                    <a:pt x="12066" y="8002"/>
                    <a:pt x="12177" y="8081"/>
                  </a:cubicBezTo>
                  <a:lnTo>
                    <a:pt x="12161" y="8081"/>
                  </a:lnTo>
                  <a:cubicBezTo>
                    <a:pt x="11657" y="8380"/>
                    <a:pt x="11169" y="8648"/>
                    <a:pt x="10680" y="8900"/>
                  </a:cubicBezTo>
                  <a:cubicBezTo>
                    <a:pt x="10365" y="9057"/>
                    <a:pt x="10050" y="9199"/>
                    <a:pt x="9751" y="9325"/>
                  </a:cubicBezTo>
                  <a:cubicBezTo>
                    <a:pt x="9546" y="9420"/>
                    <a:pt x="9357" y="9498"/>
                    <a:pt x="9184" y="9593"/>
                  </a:cubicBezTo>
                  <a:cubicBezTo>
                    <a:pt x="9137" y="9561"/>
                    <a:pt x="9089" y="9530"/>
                    <a:pt x="9058" y="9498"/>
                  </a:cubicBezTo>
                  <a:lnTo>
                    <a:pt x="9042" y="9498"/>
                  </a:lnTo>
                  <a:cubicBezTo>
                    <a:pt x="9152" y="9388"/>
                    <a:pt x="9263" y="9262"/>
                    <a:pt x="9357" y="9152"/>
                  </a:cubicBezTo>
                  <a:cubicBezTo>
                    <a:pt x="10003" y="8837"/>
                    <a:pt x="10649" y="8490"/>
                    <a:pt x="11279" y="8159"/>
                  </a:cubicBezTo>
                  <a:lnTo>
                    <a:pt x="11830" y="7860"/>
                  </a:lnTo>
                  <a:close/>
                  <a:moveTo>
                    <a:pt x="5514" y="8333"/>
                  </a:moveTo>
                  <a:cubicBezTo>
                    <a:pt x="6522" y="8727"/>
                    <a:pt x="7609" y="9105"/>
                    <a:pt x="8837" y="9514"/>
                  </a:cubicBezTo>
                  <a:lnTo>
                    <a:pt x="8648" y="9687"/>
                  </a:lnTo>
                  <a:cubicBezTo>
                    <a:pt x="7609" y="9404"/>
                    <a:pt x="6616" y="9089"/>
                    <a:pt x="5671" y="8758"/>
                  </a:cubicBezTo>
                  <a:cubicBezTo>
                    <a:pt x="5529" y="8711"/>
                    <a:pt x="5388" y="8664"/>
                    <a:pt x="5246" y="8601"/>
                  </a:cubicBezTo>
                  <a:cubicBezTo>
                    <a:pt x="5325" y="8506"/>
                    <a:pt x="5419" y="8427"/>
                    <a:pt x="5514" y="8333"/>
                  </a:cubicBezTo>
                  <a:close/>
                  <a:moveTo>
                    <a:pt x="12208" y="8112"/>
                  </a:moveTo>
                  <a:cubicBezTo>
                    <a:pt x="12334" y="8207"/>
                    <a:pt x="12460" y="8301"/>
                    <a:pt x="12586" y="8412"/>
                  </a:cubicBezTo>
                  <a:cubicBezTo>
                    <a:pt x="12366" y="8459"/>
                    <a:pt x="12161" y="8569"/>
                    <a:pt x="11988" y="8711"/>
                  </a:cubicBezTo>
                  <a:lnTo>
                    <a:pt x="11925" y="8742"/>
                  </a:lnTo>
                  <a:cubicBezTo>
                    <a:pt x="11673" y="8916"/>
                    <a:pt x="11436" y="9057"/>
                    <a:pt x="11200" y="9199"/>
                  </a:cubicBezTo>
                  <a:cubicBezTo>
                    <a:pt x="10743" y="9451"/>
                    <a:pt x="10255" y="9672"/>
                    <a:pt x="9767" y="9861"/>
                  </a:cubicBezTo>
                  <a:lnTo>
                    <a:pt x="9688" y="9908"/>
                  </a:lnTo>
                  <a:cubicBezTo>
                    <a:pt x="9546" y="9829"/>
                    <a:pt x="9436" y="9766"/>
                    <a:pt x="9326" y="9703"/>
                  </a:cubicBezTo>
                  <a:lnTo>
                    <a:pt x="9231" y="9640"/>
                  </a:lnTo>
                  <a:cubicBezTo>
                    <a:pt x="10271" y="9262"/>
                    <a:pt x="11247" y="8774"/>
                    <a:pt x="12192" y="8175"/>
                  </a:cubicBezTo>
                  <a:cubicBezTo>
                    <a:pt x="12208" y="8175"/>
                    <a:pt x="12208" y="8144"/>
                    <a:pt x="12208" y="8128"/>
                  </a:cubicBezTo>
                  <a:cubicBezTo>
                    <a:pt x="12208" y="8128"/>
                    <a:pt x="12208" y="8112"/>
                    <a:pt x="12208" y="8112"/>
                  </a:cubicBezTo>
                  <a:close/>
                  <a:moveTo>
                    <a:pt x="5214" y="8632"/>
                  </a:moveTo>
                  <a:cubicBezTo>
                    <a:pt x="6144" y="9026"/>
                    <a:pt x="7105" y="9357"/>
                    <a:pt x="8081" y="9624"/>
                  </a:cubicBezTo>
                  <a:cubicBezTo>
                    <a:pt x="8254" y="9656"/>
                    <a:pt x="8412" y="9703"/>
                    <a:pt x="8585" y="9750"/>
                  </a:cubicBezTo>
                  <a:lnTo>
                    <a:pt x="8601" y="9750"/>
                  </a:lnTo>
                  <a:cubicBezTo>
                    <a:pt x="8506" y="9813"/>
                    <a:pt x="8428" y="9876"/>
                    <a:pt x="8349" y="9939"/>
                  </a:cubicBezTo>
                  <a:cubicBezTo>
                    <a:pt x="7813" y="9766"/>
                    <a:pt x="7262" y="9593"/>
                    <a:pt x="6664" y="9404"/>
                  </a:cubicBezTo>
                  <a:lnTo>
                    <a:pt x="6349" y="9294"/>
                  </a:lnTo>
                  <a:cubicBezTo>
                    <a:pt x="5955" y="9168"/>
                    <a:pt x="5529" y="9026"/>
                    <a:pt x="5136" y="8931"/>
                  </a:cubicBezTo>
                  <a:lnTo>
                    <a:pt x="4978" y="8900"/>
                  </a:lnTo>
                  <a:cubicBezTo>
                    <a:pt x="5057" y="8805"/>
                    <a:pt x="5136" y="8711"/>
                    <a:pt x="5214" y="8632"/>
                  </a:cubicBezTo>
                  <a:close/>
                  <a:moveTo>
                    <a:pt x="12618" y="8459"/>
                  </a:moveTo>
                  <a:lnTo>
                    <a:pt x="12712" y="8538"/>
                  </a:lnTo>
                  <a:cubicBezTo>
                    <a:pt x="12759" y="8585"/>
                    <a:pt x="12791" y="8616"/>
                    <a:pt x="12838" y="8664"/>
                  </a:cubicBezTo>
                  <a:lnTo>
                    <a:pt x="12854" y="8664"/>
                  </a:lnTo>
                  <a:cubicBezTo>
                    <a:pt x="12381" y="8994"/>
                    <a:pt x="11956" y="9262"/>
                    <a:pt x="11547" y="9483"/>
                  </a:cubicBezTo>
                  <a:cubicBezTo>
                    <a:pt x="11342" y="9593"/>
                    <a:pt x="11106" y="9703"/>
                    <a:pt x="10853" y="9829"/>
                  </a:cubicBezTo>
                  <a:lnTo>
                    <a:pt x="10554" y="9971"/>
                  </a:lnTo>
                  <a:cubicBezTo>
                    <a:pt x="10412" y="10018"/>
                    <a:pt x="10271" y="10081"/>
                    <a:pt x="10160" y="10144"/>
                  </a:cubicBezTo>
                  <a:lnTo>
                    <a:pt x="10003" y="10081"/>
                  </a:lnTo>
                  <a:cubicBezTo>
                    <a:pt x="9940" y="10034"/>
                    <a:pt x="9877" y="10002"/>
                    <a:pt x="9814" y="9987"/>
                  </a:cubicBezTo>
                  <a:lnTo>
                    <a:pt x="9751" y="9955"/>
                  </a:lnTo>
                  <a:cubicBezTo>
                    <a:pt x="10223" y="9782"/>
                    <a:pt x="10680" y="9577"/>
                    <a:pt x="11121" y="9341"/>
                  </a:cubicBezTo>
                  <a:cubicBezTo>
                    <a:pt x="11358" y="9199"/>
                    <a:pt x="11610" y="9057"/>
                    <a:pt x="11862" y="8884"/>
                  </a:cubicBezTo>
                  <a:cubicBezTo>
                    <a:pt x="12098" y="8727"/>
                    <a:pt x="12350" y="8601"/>
                    <a:pt x="12602" y="8475"/>
                  </a:cubicBezTo>
                  <a:cubicBezTo>
                    <a:pt x="12618" y="8475"/>
                    <a:pt x="12618" y="8459"/>
                    <a:pt x="12618" y="8459"/>
                  </a:cubicBezTo>
                  <a:close/>
                  <a:moveTo>
                    <a:pt x="4931" y="8947"/>
                  </a:moveTo>
                  <a:cubicBezTo>
                    <a:pt x="5293" y="9073"/>
                    <a:pt x="5655" y="9183"/>
                    <a:pt x="6018" y="9294"/>
                  </a:cubicBezTo>
                  <a:lnTo>
                    <a:pt x="6569" y="9467"/>
                  </a:lnTo>
                  <a:cubicBezTo>
                    <a:pt x="6963" y="9593"/>
                    <a:pt x="7357" y="9719"/>
                    <a:pt x="7798" y="9861"/>
                  </a:cubicBezTo>
                  <a:lnTo>
                    <a:pt x="8254" y="10002"/>
                  </a:lnTo>
                  <a:cubicBezTo>
                    <a:pt x="8144" y="10065"/>
                    <a:pt x="8034" y="10128"/>
                    <a:pt x="7939" y="10191"/>
                  </a:cubicBezTo>
                  <a:cubicBezTo>
                    <a:pt x="7766" y="10097"/>
                    <a:pt x="7593" y="10034"/>
                    <a:pt x="7404" y="9987"/>
                  </a:cubicBezTo>
                  <a:lnTo>
                    <a:pt x="6427" y="9672"/>
                  </a:lnTo>
                  <a:lnTo>
                    <a:pt x="5923" y="9498"/>
                  </a:lnTo>
                  <a:cubicBezTo>
                    <a:pt x="5577" y="9388"/>
                    <a:pt x="5230" y="9262"/>
                    <a:pt x="4884" y="9183"/>
                  </a:cubicBezTo>
                  <a:lnTo>
                    <a:pt x="4773" y="9152"/>
                  </a:lnTo>
                  <a:cubicBezTo>
                    <a:pt x="4836" y="9073"/>
                    <a:pt x="4884" y="9010"/>
                    <a:pt x="4931" y="8947"/>
                  </a:cubicBezTo>
                  <a:close/>
                  <a:moveTo>
                    <a:pt x="4758" y="9183"/>
                  </a:moveTo>
                  <a:cubicBezTo>
                    <a:pt x="5246" y="9372"/>
                    <a:pt x="5750" y="9530"/>
                    <a:pt x="6238" y="9687"/>
                  </a:cubicBezTo>
                  <a:cubicBezTo>
                    <a:pt x="6727" y="9845"/>
                    <a:pt x="7215" y="9987"/>
                    <a:pt x="7687" y="10160"/>
                  </a:cubicBezTo>
                  <a:lnTo>
                    <a:pt x="7861" y="10239"/>
                  </a:lnTo>
                  <a:cubicBezTo>
                    <a:pt x="7750" y="10286"/>
                    <a:pt x="7624" y="10349"/>
                    <a:pt x="7514" y="10396"/>
                  </a:cubicBezTo>
                  <a:lnTo>
                    <a:pt x="7498" y="10412"/>
                  </a:lnTo>
                  <a:cubicBezTo>
                    <a:pt x="7483" y="10396"/>
                    <a:pt x="7483" y="10380"/>
                    <a:pt x="7467" y="10380"/>
                  </a:cubicBezTo>
                  <a:cubicBezTo>
                    <a:pt x="6979" y="10207"/>
                    <a:pt x="6475" y="10050"/>
                    <a:pt x="5986" y="9892"/>
                  </a:cubicBezTo>
                  <a:lnTo>
                    <a:pt x="5703" y="9798"/>
                  </a:lnTo>
                  <a:cubicBezTo>
                    <a:pt x="5372" y="9687"/>
                    <a:pt x="5010" y="9577"/>
                    <a:pt x="4663" y="9498"/>
                  </a:cubicBezTo>
                  <a:lnTo>
                    <a:pt x="4584" y="9483"/>
                  </a:lnTo>
                  <a:cubicBezTo>
                    <a:pt x="4647" y="9372"/>
                    <a:pt x="4695" y="9278"/>
                    <a:pt x="4758" y="9183"/>
                  </a:cubicBezTo>
                  <a:close/>
                  <a:moveTo>
                    <a:pt x="4553" y="9546"/>
                  </a:moveTo>
                  <a:cubicBezTo>
                    <a:pt x="4836" y="9640"/>
                    <a:pt x="5136" y="9735"/>
                    <a:pt x="5419" y="9829"/>
                  </a:cubicBezTo>
                  <a:lnTo>
                    <a:pt x="5892" y="9971"/>
                  </a:lnTo>
                  <a:lnTo>
                    <a:pt x="6947" y="10302"/>
                  </a:lnTo>
                  <a:lnTo>
                    <a:pt x="7388" y="10443"/>
                  </a:lnTo>
                  <a:lnTo>
                    <a:pt x="7168" y="10522"/>
                  </a:lnTo>
                  <a:cubicBezTo>
                    <a:pt x="7010" y="10459"/>
                    <a:pt x="6853" y="10412"/>
                    <a:pt x="6695" y="10365"/>
                  </a:cubicBezTo>
                  <a:lnTo>
                    <a:pt x="6506" y="10317"/>
                  </a:lnTo>
                  <a:lnTo>
                    <a:pt x="5750" y="10128"/>
                  </a:lnTo>
                  <a:cubicBezTo>
                    <a:pt x="5356" y="10018"/>
                    <a:pt x="4947" y="9908"/>
                    <a:pt x="4506" y="9813"/>
                  </a:cubicBezTo>
                  <a:lnTo>
                    <a:pt x="4411" y="9798"/>
                  </a:lnTo>
                  <a:cubicBezTo>
                    <a:pt x="4443" y="9719"/>
                    <a:pt x="4474" y="9656"/>
                    <a:pt x="4521" y="9593"/>
                  </a:cubicBezTo>
                  <a:lnTo>
                    <a:pt x="4553" y="9546"/>
                  </a:lnTo>
                  <a:close/>
                  <a:moveTo>
                    <a:pt x="12917" y="8742"/>
                  </a:moveTo>
                  <a:cubicBezTo>
                    <a:pt x="13074" y="8916"/>
                    <a:pt x="13200" y="9089"/>
                    <a:pt x="13342" y="9278"/>
                  </a:cubicBezTo>
                  <a:cubicBezTo>
                    <a:pt x="12964" y="9514"/>
                    <a:pt x="12586" y="9750"/>
                    <a:pt x="12208" y="9971"/>
                  </a:cubicBezTo>
                  <a:cubicBezTo>
                    <a:pt x="11909" y="10176"/>
                    <a:pt x="11594" y="10365"/>
                    <a:pt x="11295" y="10554"/>
                  </a:cubicBezTo>
                  <a:cubicBezTo>
                    <a:pt x="11137" y="10506"/>
                    <a:pt x="10979" y="10459"/>
                    <a:pt x="10822" y="10412"/>
                  </a:cubicBezTo>
                  <a:lnTo>
                    <a:pt x="10664" y="10365"/>
                  </a:lnTo>
                  <a:cubicBezTo>
                    <a:pt x="11058" y="10223"/>
                    <a:pt x="11436" y="10065"/>
                    <a:pt x="11814" y="9861"/>
                  </a:cubicBezTo>
                  <a:cubicBezTo>
                    <a:pt x="11972" y="9782"/>
                    <a:pt x="12145" y="9672"/>
                    <a:pt x="12303" y="9577"/>
                  </a:cubicBezTo>
                  <a:cubicBezTo>
                    <a:pt x="12555" y="9404"/>
                    <a:pt x="12822" y="9246"/>
                    <a:pt x="13122" y="9136"/>
                  </a:cubicBezTo>
                  <a:cubicBezTo>
                    <a:pt x="13137" y="9136"/>
                    <a:pt x="13153" y="9105"/>
                    <a:pt x="13153" y="9089"/>
                  </a:cubicBezTo>
                  <a:cubicBezTo>
                    <a:pt x="13137" y="9057"/>
                    <a:pt x="13122" y="9042"/>
                    <a:pt x="13106" y="9042"/>
                  </a:cubicBezTo>
                  <a:lnTo>
                    <a:pt x="13090" y="9042"/>
                  </a:lnTo>
                  <a:cubicBezTo>
                    <a:pt x="12807" y="9152"/>
                    <a:pt x="12539" y="9294"/>
                    <a:pt x="12287" y="9483"/>
                  </a:cubicBezTo>
                  <a:cubicBezTo>
                    <a:pt x="12177" y="9561"/>
                    <a:pt x="12051" y="9624"/>
                    <a:pt x="11940" y="9703"/>
                  </a:cubicBezTo>
                  <a:cubicBezTo>
                    <a:pt x="11499" y="9939"/>
                    <a:pt x="11058" y="10160"/>
                    <a:pt x="10586" y="10333"/>
                  </a:cubicBezTo>
                  <a:lnTo>
                    <a:pt x="10334" y="10239"/>
                  </a:lnTo>
                  <a:lnTo>
                    <a:pt x="10223" y="10191"/>
                  </a:lnTo>
                  <a:cubicBezTo>
                    <a:pt x="10633" y="10050"/>
                    <a:pt x="11027" y="9876"/>
                    <a:pt x="11405" y="9656"/>
                  </a:cubicBezTo>
                  <a:lnTo>
                    <a:pt x="11547" y="9593"/>
                  </a:lnTo>
                  <a:cubicBezTo>
                    <a:pt x="12019" y="9341"/>
                    <a:pt x="12476" y="9057"/>
                    <a:pt x="12917" y="8742"/>
                  </a:cubicBezTo>
                  <a:close/>
                  <a:moveTo>
                    <a:pt x="5496" y="139"/>
                  </a:moveTo>
                  <a:cubicBezTo>
                    <a:pt x="5837" y="139"/>
                    <a:pt x="6178" y="182"/>
                    <a:pt x="6506" y="236"/>
                  </a:cubicBezTo>
                  <a:cubicBezTo>
                    <a:pt x="7372" y="394"/>
                    <a:pt x="8176" y="772"/>
                    <a:pt x="8853" y="1323"/>
                  </a:cubicBezTo>
                  <a:lnTo>
                    <a:pt x="8948" y="1402"/>
                  </a:lnTo>
                  <a:cubicBezTo>
                    <a:pt x="8617" y="1701"/>
                    <a:pt x="8349" y="2048"/>
                    <a:pt x="8128" y="2442"/>
                  </a:cubicBezTo>
                  <a:cubicBezTo>
                    <a:pt x="7924" y="2772"/>
                    <a:pt x="7766" y="3135"/>
                    <a:pt x="7672" y="3497"/>
                  </a:cubicBezTo>
                  <a:cubicBezTo>
                    <a:pt x="7672" y="3497"/>
                    <a:pt x="7656" y="3513"/>
                    <a:pt x="7656" y="3544"/>
                  </a:cubicBezTo>
                  <a:cubicBezTo>
                    <a:pt x="7498" y="4111"/>
                    <a:pt x="7404" y="4694"/>
                    <a:pt x="7372" y="5293"/>
                  </a:cubicBezTo>
                  <a:cubicBezTo>
                    <a:pt x="7309" y="5907"/>
                    <a:pt x="7357" y="6537"/>
                    <a:pt x="7483" y="7151"/>
                  </a:cubicBezTo>
                  <a:cubicBezTo>
                    <a:pt x="7341" y="7183"/>
                    <a:pt x="7199" y="7230"/>
                    <a:pt x="7057" y="7277"/>
                  </a:cubicBezTo>
                  <a:cubicBezTo>
                    <a:pt x="6900" y="7325"/>
                    <a:pt x="6758" y="7372"/>
                    <a:pt x="6616" y="7419"/>
                  </a:cubicBezTo>
                  <a:cubicBezTo>
                    <a:pt x="6616" y="7419"/>
                    <a:pt x="6601" y="7435"/>
                    <a:pt x="6601" y="7435"/>
                  </a:cubicBezTo>
                  <a:cubicBezTo>
                    <a:pt x="6616" y="7451"/>
                    <a:pt x="6616" y="7451"/>
                    <a:pt x="6632" y="7451"/>
                  </a:cubicBezTo>
                  <a:lnTo>
                    <a:pt x="6648" y="7451"/>
                  </a:lnTo>
                  <a:cubicBezTo>
                    <a:pt x="5844" y="7829"/>
                    <a:pt x="5167" y="8396"/>
                    <a:pt x="4663" y="9105"/>
                  </a:cubicBezTo>
                  <a:lnTo>
                    <a:pt x="4632" y="9105"/>
                  </a:lnTo>
                  <a:cubicBezTo>
                    <a:pt x="4632" y="9105"/>
                    <a:pt x="4616" y="9120"/>
                    <a:pt x="4616" y="9120"/>
                  </a:cubicBezTo>
                  <a:cubicBezTo>
                    <a:pt x="4616" y="9120"/>
                    <a:pt x="4616" y="9152"/>
                    <a:pt x="4632" y="9152"/>
                  </a:cubicBezTo>
                  <a:cubicBezTo>
                    <a:pt x="4569" y="9231"/>
                    <a:pt x="4506" y="9325"/>
                    <a:pt x="4443" y="9435"/>
                  </a:cubicBezTo>
                  <a:lnTo>
                    <a:pt x="4427" y="9451"/>
                  </a:lnTo>
                  <a:lnTo>
                    <a:pt x="4411" y="9451"/>
                  </a:lnTo>
                  <a:cubicBezTo>
                    <a:pt x="4406" y="9447"/>
                    <a:pt x="4402" y="9445"/>
                    <a:pt x="4398" y="9445"/>
                  </a:cubicBezTo>
                  <a:cubicBezTo>
                    <a:pt x="4387" y="9445"/>
                    <a:pt x="4380" y="9456"/>
                    <a:pt x="4380" y="9467"/>
                  </a:cubicBezTo>
                  <a:cubicBezTo>
                    <a:pt x="4380" y="9467"/>
                    <a:pt x="4380" y="9483"/>
                    <a:pt x="4395" y="9483"/>
                  </a:cubicBezTo>
                  <a:lnTo>
                    <a:pt x="4411" y="9483"/>
                  </a:lnTo>
                  <a:cubicBezTo>
                    <a:pt x="4364" y="9577"/>
                    <a:pt x="4317" y="9672"/>
                    <a:pt x="4269" y="9766"/>
                  </a:cubicBezTo>
                  <a:cubicBezTo>
                    <a:pt x="4265" y="9762"/>
                    <a:pt x="4260" y="9760"/>
                    <a:pt x="4256" y="9760"/>
                  </a:cubicBezTo>
                  <a:cubicBezTo>
                    <a:pt x="4246" y="9760"/>
                    <a:pt x="4238" y="9771"/>
                    <a:pt x="4238" y="9782"/>
                  </a:cubicBezTo>
                  <a:lnTo>
                    <a:pt x="4238" y="9798"/>
                  </a:lnTo>
                  <a:cubicBezTo>
                    <a:pt x="4159" y="9971"/>
                    <a:pt x="4096" y="10144"/>
                    <a:pt x="4049" y="10333"/>
                  </a:cubicBezTo>
                  <a:lnTo>
                    <a:pt x="3970" y="10317"/>
                  </a:lnTo>
                  <a:cubicBezTo>
                    <a:pt x="3970" y="10317"/>
                    <a:pt x="3954" y="10317"/>
                    <a:pt x="3954" y="10333"/>
                  </a:cubicBezTo>
                  <a:cubicBezTo>
                    <a:pt x="3954" y="10333"/>
                    <a:pt x="3954" y="10349"/>
                    <a:pt x="3970" y="10349"/>
                  </a:cubicBezTo>
                  <a:lnTo>
                    <a:pt x="4002" y="10365"/>
                  </a:lnTo>
                  <a:lnTo>
                    <a:pt x="4017" y="10365"/>
                  </a:lnTo>
                  <a:cubicBezTo>
                    <a:pt x="4002" y="10428"/>
                    <a:pt x="3986" y="10491"/>
                    <a:pt x="3970" y="10569"/>
                  </a:cubicBezTo>
                  <a:cubicBezTo>
                    <a:pt x="3529" y="10443"/>
                    <a:pt x="3104" y="10286"/>
                    <a:pt x="2694" y="10081"/>
                  </a:cubicBezTo>
                  <a:cubicBezTo>
                    <a:pt x="2206" y="9861"/>
                    <a:pt x="1749" y="9546"/>
                    <a:pt x="1340" y="9168"/>
                  </a:cubicBezTo>
                  <a:cubicBezTo>
                    <a:pt x="1009" y="8837"/>
                    <a:pt x="741" y="8427"/>
                    <a:pt x="568" y="7986"/>
                  </a:cubicBezTo>
                  <a:cubicBezTo>
                    <a:pt x="253" y="7183"/>
                    <a:pt x="127" y="6317"/>
                    <a:pt x="190" y="5466"/>
                  </a:cubicBezTo>
                  <a:cubicBezTo>
                    <a:pt x="237" y="4285"/>
                    <a:pt x="473" y="3355"/>
                    <a:pt x="883" y="2599"/>
                  </a:cubicBezTo>
                  <a:cubicBezTo>
                    <a:pt x="1607" y="1308"/>
                    <a:pt x="2883" y="425"/>
                    <a:pt x="4348" y="205"/>
                  </a:cubicBezTo>
                  <a:cubicBezTo>
                    <a:pt x="4537" y="173"/>
                    <a:pt x="4710" y="158"/>
                    <a:pt x="4884" y="142"/>
                  </a:cubicBezTo>
                  <a:lnTo>
                    <a:pt x="5340" y="142"/>
                  </a:lnTo>
                  <a:cubicBezTo>
                    <a:pt x="5392" y="140"/>
                    <a:pt x="5444" y="139"/>
                    <a:pt x="5496" y="139"/>
                  </a:cubicBezTo>
                  <a:close/>
                  <a:moveTo>
                    <a:pt x="12633" y="126"/>
                  </a:moveTo>
                  <a:cubicBezTo>
                    <a:pt x="13027" y="126"/>
                    <a:pt x="13421" y="158"/>
                    <a:pt x="13815" y="221"/>
                  </a:cubicBezTo>
                  <a:cubicBezTo>
                    <a:pt x="14776" y="410"/>
                    <a:pt x="15689" y="867"/>
                    <a:pt x="16398" y="1544"/>
                  </a:cubicBezTo>
                  <a:cubicBezTo>
                    <a:pt x="17642" y="2757"/>
                    <a:pt x="18052" y="4820"/>
                    <a:pt x="17469" y="7057"/>
                  </a:cubicBezTo>
                  <a:cubicBezTo>
                    <a:pt x="17154" y="8238"/>
                    <a:pt x="16650" y="9105"/>
                    <a:pt x="15926" y="9703"/>
                  </a:cubicBezTo>
                  <a:cubicBezTo>
                    <a:pt x="15374" y="10160"/>
                    <a:pt x="14713" y="10491"/>
                    <a:pt x="14004" y="10648"/>
                  </a:cubicBezTo>
                  <a:cubicBezTo>
                    <a:pt x="13925" y="10349"/>
                    <a:pt x="13831" y="10050"/>
                    <a:pt x="13689" y="9766"/>
                  </a:cubicBezTo>
                  <a:cubicBezTo>
                    <a:pt x="13326" y="8931"/>
                    <a:pt x="12712" y="8254"/>
                    <a:pt x="11925" y="7797"/>
                  </a:cubicBezTo>
                  <a:cubicBezTo>
                    <a:pt x="11940" y="7781"/>
                    <a:pt x="11956" y="7766"/>
                    <a:pt x="11956" y="7734"/>
                  </a:cubicBezTo>
                  <a:cubicBezTo>
                    <a:pt x="11940" y="7718"/>
                    <a:pt x="11925" y="7703"/>
                    <a:pt x="11893" y="7703"/>
                  </a:cubicBezTo>
                  <a:lnTo>
                    <a:pt x="11877" y="7703"/>
                  </a:lnTo>
                  <a:lnTo>
                    <a:pt x="11846" y="7718"/>
                  </a:lnTo>
                  <a:lnTo>
                    <a:pt x="11830" y="7718"/>
                  </a:lnTo>
                  <a:cubicBezTo>
                    <a:pt x="11342" y="7466"/>
                    <a:pt x="10822" y="7277"/>
                    <a:pt x="10286" y="7167"/>
                  </a:cubicBezTo>
                  <a:cubicBezTo>
                    <a:pt x="10302" y="7088"/>
                    <a:pt x="10318" y="6994"/>
                    <a:pt x="10334" y="6899"/>
                  </a:cubicBezTo>
                  <a:lnTo>
                    <a:pt x="10381" y="6899"/>
                  </a:lnTo>
                  <a:cubicBezTo>
                    <a:pt x="10412" y="6899"/>
                    <a:pt x="10428" y="6884"/>
                    <a:pt x="10428" y="6852"/>
                  </a:cubicBezTo>
                  <a:cubicBezTo>
                    <a:pt x="10428" y="6836"/>
                    <a:pt x="10412" y="6805"/>
                    <a:pt x="10397" y="6805"/>
                  </a:cubicBezTo>
                  <a:lnTo>
                    <a:pt x="10365" y="6805"/>
                  </a:lnTo>
                  <a:cubicBezTo>
                    <a:pt x="10381" y="6695"/>
                    <a:pt x="10412" y="6584"/>
                    <a:pt x="10428" y="6490"/>
                  </a:cubicBezTo>
                  <a:cubicBezTo>
                    <a:pt x="10428" y="6474"/>
                    <a:pt x="10428" y="6458"/>
                    <a:pt x="10428" y="6458"/>
                  </a:cubicBezTo>
                  <a:cubicBezTo>
                    <a:pt x="10475" y="6128"/>
                    <a:pt x="10523" y="5797"/>
                    <a:pt x="10538" y="5482"/>
                  </a:cubicBezTo>
                  <a:cubicBezTo>
                    <a:pt x="10554" y="5277"/>
                    <a:pt x="10554" y="5072"/>
                    <a:pt x="10538" y="4867"/>
                  </a:cubicBezTo>
                  <a:lnTo>
                    <a:pt x="10538" y="4789"/>
                  </a:lnTo>
                  <a:lnTo>
                    <a:pt x="10617" y="4804"/>
                  </a:lnTo>
                  <a:cubicBezTo>
                    <a:pt x="10633" y="4804"/>
                    <a:pt x="10649" y="4789"/>
                    <a:pt x="10649" y="4773"/>
                  </a:cubicBezTo>
                  <a:cubicBezTo>
                    <a:pt x="10649" y="4757"/>
                    <a:pt x="10649" y="4741"/>
                    <a:pt x="10633" y="4741"/>
                  </a:cubicBezTo>
                  <a:cubicBezTo>
                    <a:pt x="10601" y="4726"/>
                    <a:pt x="10570" y="4710"/>
                    <a:pt x="10538" y="4694"/>
                  </a:cubicBezTo>
                  <a:cubicBezTo>
                    <a:pt x="10538" y="4600"/>
                    <a:pt x="10523" y="4489"/>
                    <a:pt x="10507" y="4379"/>
                  </a:cubicBezTo>
                  <a:cubicBezTo>
                    <a:pt x="10507" y="4363"/>
                    <a:pt x="10507" y="4348"/>
                    <a:pt x="10507" y="4332"/>
                  </a:cubicBezTo>
                  <a:lnTo>
                    <a:pt x="10554" y="4332"/>
                  </a:lnTo>
                  <a:cubicBezTo>
                    <a:pt x="10558" y="4336"/>
                    <a:pt x="10563" y="4338"/>
                    <a:pt x="10567" y="4338"/>
                  </a:cubicBezTo>
                  <a:cubicBezTo>
                    <a:pt x="10577" y="4338"/>
                    <a:pt x="10586" y="4323"/>
                    <a:pt x="10586" y="4300"/>
                  </a:cubicBezTo>
                  <a:cubicBezTo>
                    <a:pt x="10601" y="4285"/>
                    <a:pt x="10586" y="4269"/>
                    <a:pt x="10570" y="4253"/>
                  </a:cubicBezTo>
                  <a:lnTo>
                    <a:pt x="10507" y="4253"/>
                  </a:lnTo>
                  <a:cubicBezTo>
                    <a:pt x="10491" y="4096"/>
                    <a:pt x="10460" y="3938"/>
                    <a:pt x="10428" y="3796"/>
                  </a:cubicBezTo>
                  <a:lnTo>
                    <a:pt x="10428" y="3749"/>
                  </a:lnTo>
                  <a:cubicBezTo>
                    <a:pt x="10381" y="3576"/>
                    <a:pt x="10334" y="3403"/>
                    <a:pt x="10286" y="3229"/>
                  </a:cubicBezTo>
                  <a:lnTo>
                    <a:pt x="10318" y="3229"/>
                  </a:lnTo>
                  <a:cubicBezTo>
                    <a:pt x="10334" y="3229"/>
                    <a:pt x="10349" y="3214"/>
                    <a:pt x="10349" y="3198"/>
                  </a:cubicBezTo>
                  <a:cubicBezTo>
                    <a:pt x="10349" y="3198"/>
                    <a:pt x="10349" y="3182"/>
                    <a:pt x="10334" y="3166"/>
                  </a:cubicBezTo>
                  <a:cubicBezTo>
                    <a:pt x="10302" y="3166"/>
                    <a:pt x="10286" y="3150"/>
                    <a:pt x="10255" y="3150"/>
                  </a:cubicBezTo>
                  <a:cubicBezTo>
                    <a:pt x="10208" y="3009"/>
                    <a:pt x="10160" y="2883"/>
                    <a:pt x="10113" y="2772"/>
                  </a:cubicBezTo>
                  <a:lnTo>
                    <a:pt x="10113" y="2757"/>
                  </a:lnTo>
                  <a:lnTo>
                    <a:pt x="10160" y="2772"/>
                  </a:lnTo>
                  <a:cubicBezTo>
                    <a:pt x="10176" y="2772"/>
                    <a:pt x="10192" y="2757"/>
                    <a:pt x="10192" y="2741"/>
                  </a:cubicBezTo>
                  <a:cubicBezTo>
                    <a:pt x="10208" y="2709"/>
                    <a:pt x="10192" y="2694"/>
                    <a:pt x="10176" y="2694"/>
                  </a:cubicBezTo>
                  <a:lnTo>
                    <a:pt x="10097" y="2662"/>
                  </a:lnTo>
                  <a:lnTo>
                    <a:pt x="10050" y="2646"/>
                  </a:lnTo>
                  <a:cubicBezTo>
                    <a:pt x="10003" y="2536"/>
                    <a:pt x="9940" y="2410"/>
                    <a:pt x="9861" y="2316"/>
                  </a:cubicBezTo>
                  <a:cubicBezTo>
                    <a:pt x="9877" y="2300"/>
                    <a:pt x="9877" y="2284"/>
                    <a:pt x="9877" y="2268"/>
                  </a:cubicBezTo>
                  <a:cubicBezTo>
                    <a:pt x="9877" y="2268"/>
                    <a:pt x="9861" y="2253"/>
                    <a:pt x="9861" y="2253"/>
                  </a:cubicBezTo>
                  <a:lnTo>
                    <a:pt x="9830" y="2237"/>
                  </a:lnTo>
                  <a:cubicBezTo>
                    <a:pt x="9641" y="1938"/>
                    <a:pt x="9404" y="1654"/>
                    <a:pt x="9137" y="1418"/>
                  </a:cubicBezTo>
                  <a:lnTo>
                    <a:pt x="9121" y="1402"/>
                  </a:lnTo>
                  <a:cubicBezTo>
                    <a:pt x="9830" y="756"/>
                    <a:pt x="10712" y="331"/>
                    <a:pt x="11657" y="173"/>
                  </a:cubicBezTo>
                  <a:cubicBezTo>
                    <a:pt x="11830" y="158"/>
                    <a:pt x="12003" y="142"/>
                    <a:pt x="12177" y="126"/>
                  </a:cubicBezTo>
                  <a:close/>
                  <a:moveTo>
                    <a:pt x="4395" y="9829"/>
                  </a:moveTo>
                  <a:lnTo>
                    <a:pt x="5734" y="10191"/>
                  </a:lnTo>
                  <a:lnTo>
                    <a:pt x="6427" y="10380"/>
                  </a:lnTo>
                  <a:lnTo>
                    <a:pt x="6664" y="10459"/>
                  </a:lnTo>
                  <a:cubicBezTo>
                    <a:pt x="6774" y="10491"/>
                    <a:pt x="6884" y="10522"/>
                    <a:pt x="6994" y="10538"/>
                  </a:cubicBezTo>
                  <a:lnTo>
                    <a:pt x="7042" y="10554"/>
                  </a:lnTo>
                  <a:cubicBezTo>
                    <a:pt x="6868" y="10601"/>
                    <a:pt x="6695" y="10648"/>
                    <a:pt x="6506" y="10680"/>
                  </a:cubicBezTo>
                  <a:lnTo>
                    <a:pt x="5608" y="10443"/>
                  </a:lnTo>
                  <a:cubicBezTo>
                    <a:pt x="5183" y="10333"/>
                    <a:pt x="4773" y="10207"/>
                    <a:pt x="4364" y="10113"/>
                  </a:cubicBezTo>
                  <a:lnTo>
                    <a:pt x="4285" y="10081"/>
                  </a:lnTo>
                  <a:cubicBezTo>
                    <a:pt x="4317" y="9987"/>
                    <a:pt x="4348" y="9908"/>
                    <a:pt x="4395" y="9829"/>
                  </a:cubicBezTo>
                  <a:close/>
                  <a:moveTo>
                    <a:pt x="13358" y="9357"/>
                  </a:moveTo>
                  <a:cubicBezTo>
                    <a:pt x="13421" y="9467"/>
                    <a:pt x="13484" y="9593"/>
                    <a:pt x="13547" y="9703"/>
                  </a:cubicBezTo>
                  <a:cubicBezTo>
                    <a:pt x="13216" y="9845"/>
                    <a:pt x="12917" y="10034"/>
                    <a:pt x="12633" y="10239"/>
                  </a:cubicBezTo>
                  <a:cubicBezTo>
                    <a:pt x="12397" y="10412"/>
                    <a:pt x="12161" y="10554"/>
                    <a:pt x="11909" y="10695"/>
                  </a:cubicBezTo>
                  <a:cubicBezTo>
                    <a:pt x="11767" y="10664"/>
                    <a:pt x="11625" y="10648"/>
                    <a:pt x="11484" y="10617"/>
                  </a:cubicBezTo>
                  <a:lnTo>
                    <a:pt x="11358" y="10585"/>
                  </a:lnTo>
                  <a:cubicBezTo>
                    <a:pt x="11909" y="10302"/>
                    <a:pt x="12444" y="9955"/>
                    <a:pt x="12964" y="9624"/>
                  </a:cubicBezTo>
                  <a:lnTo>
                    <a:pt x="13358" y="9357"/>
                  </a:lnTo>
                  <a:close/>
                  <a:moveTo>
                    <a:pt x="13831" y="10428"/>
                  </a:moveTo>
                  <a:cubicBezTo>
                    <a:pt x="13846" y="10506"/>
                    <a:pt x="13878" y="10585"/>
                    <a:pt x="13894" y="10664"/>
                  </a:cubicBezTo>
                  <a:lnTo>
                    <a:pt x="13642" y="10711"/>
                  </a:lnTo>
                  <a:cubicBezTo>
                    <a:pt x="13594" y="10711"/>
                    <a:pt x="13547" y="10743"/>
                    <a:pt x="13484" y="10743"/>
                  </a:cubicBezTo>
                  <a:lnTo>
                    <a:pt x="13610" y="10632"/>
                  </a:lnTo>
                  <a:lnTo>
                    <a:pt x="13673" y="10585"/>
                  </a:lnTo>
                  <a:cubicBezTo>
                    <a:pt x="13736" y="10538"/>
                    <a:pt x="13783" y="10491"/>
                    <a:pt x="13831" y="10428"/>
                  </a:cubicBezTo>
                  <a:close/>
                  <a:moveTo>
                    <a:pt x="4175" y="10396"/>
                  </a:moveTo>
                  <a:cubicBezTo>
                    <a:pt x="4348" y="10459"/>
                    <a:pt x="4521" y="10506"/>
                    <a:pt x="4695" y="10554"/>
                  </a:cubicBezTo>
                  <a:lnTo>
                    <a:pt x="4821" y="10585"/>
                  </a:lnTo>
                  <a:lnTo>
                    <a:pt x="5041" y="10648"/>
                  </a:lnTo>
                  <a:cubicBezTo>
                    <a:pt x="5183" y="10695"/>
                    <a:pt x="5340" y="10743"/>
                    <a:pt x="5498" y="10774"/>
                  </a:cubicBezTo>
                  <a:cubicBezTo>
                    <a:pt x="5025" y="10758"/>
                    <a:pt x="4569" y="10711"/>
                    <a:pt x="4112" y="10601"/>
                  </a:cubicBezTo>
                  <a:cubicBezTo>
                    <a:pt x="4128" y="10522"/>
                    <a:pt x="4159" y="10459"/>
                    <a:pt x="4175" y="10396"/>
                  </a:cubicBezTo>
                  <a:close/>
                  <a:moveTo>
                    <a:pt x="4254" y="10128"/>
                  </a:moveTo>
                  <a:cubicBezTo>
                    <a:pt x="4805" y="10317"/>
                    <a:pt x="5372" y="10491"/>
                    <a:pt x="5907" y="10617"/>
                  </a:cubicBezTo>
                  <a:lnTo>
                    <a:pt x="6317" y="10711"/>
                  </a:lnTo>
                  <a:cubicBezTo>
                    <a:pt x="6175" y="10727"/>
                    <a:pt x="6049" y="10743"/>
                    <a:pt x="5939" y="10758"/>
                  </a:cubicBezTo>
                  <a:cubicBezTo>
                    <a:pt x="5813" y="10758"/>
                    <a:pt x="5718" y="10774"/>
                    <a:pt x="5608" y="10774"/>
                  </a:cubicBezTo>
                  <a:cubicBezTo>
                    <a:pt x="5608" y="10758"/>
                    <a:pt x="5608" y="10743"/>
                    <a:pt x="5592" y="10743"/>
                  </a:cubicBezTo>
                  <a:cubicBezTo>
                    <a:pt x="5419" y="10664"/>
                    <a:pt x="5230" y="10601"/>
                    <a:pt x="5057" y="10569"/>
                  </a:cubicBezTo>
                  <a:lnTo>
                    <a:pt x="4836" y="10522"/>
                  </a:lnTo>
                  <a:lnTo>
                    <a:pt x="4710" y="10475"/>
                  </a:lnTo>
                  <a:cubicBezTo>
                    <a:pt x="4537" y="10428"/>
                    <a:pt x="4364" y="10380"/>
                    <a:pt x="4206" y="10349"/>
                  </a:cubicBezTo>
                  <a:lnTo>
                    <a:pt x="4191" y="10349"/>
                  </a:lnTo>
                  <a:cubicBezTo>
                    <a:pt x="4206" y="10286"/>
                    <a:pt x="4238" y="10207"/>
                    <a:pt x="4254" y="10128"/>
                  </a:cubicBezTo>
                  <a:close/>
                  <a:moveTo>
                    <a:pt x="13579" y="9766"/>
                  </a:moveTo>
                  <a:cubicBezTo>
                    <a:pt x="13657" y="9955"/>
                    <a:pt x="13736" y="10144"/>
                    <a:pt x="13799" y="10349"/>
                  </a:cubicBezTo>
                  <a:cubicBezTo>
                    <a:pt x="13736" y="10380"/>
                    <a:pt x="13689" y="10428"/>
                    <a:pt x="13642" y="10491"/>
                  </a:cubicBezTo>
                  <a:cubicBezTo>
                    <a:pt x="13610" y="10506"/>
                    <a:pt x="13594" y="10538"/>
                    <a:pt x="13579" y="10554"/>
                  </a:cubicBezTo>
                  <a:lnTo>
                    <a:pt x="13374" y="10743"/>
                  </a:lnTo>
                  <a:lnTo>
                    <a:pt x="13216" y="10758"/>
                  </a:lnTo>
                  <a:cubicBezTo>
                    <a:pt x="13090" y="10774"/>
                    <a:pt x="12964" y="10774"/>
                    <a:pt x="12854" y="10774"/>
                  </a:cubicBezTo>
                  <a:cubicBezTo>
                    <a:pt x="12948" y="10711"/>
                    <a:pt x="13059" y="10648"/>
                    <a:pt x="13153" y="10569"/>
                  </a:cubicBezTo>
                  <a:cubicBezTo>
                    <a:pt x="13326" y="10428"/>
                    <a:pt x="13484" y="10270"/>
                    <a:pt x="13642" y="10097"/>
                  </a:cubicBezTo>
                  <a:cubicBezTo>
                    <a:pt x="13673" y="10065"/>
                    <a:pt x="13642" y="10018"/>
                    <a:pt x="13610" y="10002"/>
                  </a:cubicBezTo>
                  <a:cubicBezTo>
                    <a:pt x="13594" y="10018"/>
                    <a:pt x="13579" y="10018"/>
                    <a:pt x="13563" y="10034"/>
                  </a:cubicBezTo>
                  <a:cubicBezTo>
                    <a:pt x="13405" y="10223"/>
                    <a:pt x="13216" y="10412"/>
                    <a:pt x="12996" y="10569"/>
                  </a:cubicBezTo>
                  <a:cubicBezTo>
                    <a:pt x="12948" y="10601"/>
                    <a:pt x="12885" y="10632"/>
                    <a:pt x="12838" y="10664"/>
                  </a:cubicBezTo>
                  <a:cubicBezTo>
                    <a:pt x="12775" y="10695"/>
                    <a:pt x="12712" y="10727"/>
                    <a:pt x="12665" y="10774"/>
                  </a:cubicBezTo>
                  <a:cubicBezTo>
                    <a:pt x="12492" y="10774"/>
                    <a:pt x="12334" y="10758"/>
                    <a:pt x="12161" y="10743"/>
                  </a:cubicBezTo>
                  <a:lnTo>
                    <a:pt x="12003" y="10727"/>
                  </a:lnTo>
                  <a:cubicBezTo>
                    <a:pt x="12208" y="10617"/>
                    <a:pt x="12413" y="10491"/>
                    <a:pt x="12618" y="10365"/>
                  </a:cubicBezTo>
                  <a:lnTo>
                    <a:pt x="12696" y="10317"/>
                  </a:lnTo>
                  <a:cubicBezTo>
                    <a:pt x="12822" y="10223"/>
                    <a:pt x="12948" y="10144"/>
                    <a:pt x="13074" y="10065"/>
                  </a:cubicBezTo>
                  <a:cubicBezTo>
                    <a:pt x="13153" y="10002"/>
                    <a:pt x="13248" y="9971"/>
                    <a:pt x="13326" y="9924"/>
                  </a:cubicBezTo>
                  <a:cubicBezTo>
                    <a:pt x="13405" y="9892"/>
                    <a:pt x="13468" y="9845"/>
                    <a:pt x="13531" y="9798"/>
                  </a:cubicBezTo>
                  <a:lnTo>
                    <a:pt x="13579" y="9766"/>
                  </a:lnTo>
                  <a:close/>
                  <a:moveTo>
                    <a:pt x="8932" y="9577"/>
                  </a:moveTo>
                  <a:cubicBezTo>
                    <a:pt x="9121" y="9719"/>
                    <a:pt x="9310" y="9861"/>
                    <a:pt x="9515" y="9955"/>
                  </a:cubicBezTo>
                  <a:cubicBezTo>
                    <a:pt x="9515" y="9971"/>
                    <a:pt x="9499" y="9971"/>
                    <a:pt x="9499" y="9987"/>
                  </a:cubicBezTo>
                  <a:cubicBezTo>
                    <a:pt x="9515" y="10002"/>
                    <a:pt x="9515" y="10002"/>
                    <a:pt x="9530" y="10002"/>
                  </a:cubicBezTo>
                  <a:lnTo>
                    <a:pt x="9562" y="10002"/>
                  </a:lnTo>
                  <a:cubicBezTo>
                    <a:pt x="10050" y="10270"/>
                    <a:pt x="10570" y="10491"/>
                    <a:pt x="11121" y="10648"/>
                  </a:cubicBezTo>
                  <a:cubicBezTo>
                    <a:pt x="11106" y="10664"/>
                    <a:pt x="11106" y="10664"/>
                    <a:pt x="11121" y="10680"/>
                  </a:cubicBezTo>
                  <a:cubicBezTo>
                    <a:pt x="11121" y="10680"/>
                    <a:pt x="11121" y="10695"/>
                    <a:pt x="11153" y="10695"/>
                  </a:cubicBezTo>
                  <a:lnTo>
                    <a:pt x="11169" y="10680"/>
                  </a:lnTo>
                  <a:lnTo>
                    <a:pt x="11184" y="10664"/>
                  </a:lnTo>
                  <a:cubicBezTo>
                    <a:pt x="11358" y="10711"/>
                    <a:pt x="11515" y="10758"/>
                    <a:pt x="11688" y="10790"/>
                  </a:cubicBezTo>
                  <a:cubicBezTo>
                    <a:pt x="11673" y="10790"/>
                    <a:pt x="11673" y="10806"/>
                    <a:pt x="11673" y="10822"/>
                  </a:cubicBezTo>
                  <a:cubicBezTo>
                    <a:pt x="11673" y="10822"/>
                    <a:pt x="11673" y="10837"/>
                    <a:pt x="11704" y="10837"/>
                  </a:cubicBezTo>
                  <a:cubicBezTo>
                    <a:pt x="11720" y="10822"/>
                    <a:pt x="11751" y="10806"/>
                    <a:pt x="11783" y="10806"/>
                  </a:cubicBezTo>
                  <a:cubicBezTo>
                    <a:pt x="12019" y="10853"/>
                    <a:pt x="12271" y="10869"/>
                    <a:pt x="12507" y="10900"/>
                  </a:cubicBezTo>
                  <a:lnTo>
                    <a:pt x="12539" y="10900"/>
                  </a:lnTo>
                  <a:cubicBezTo>
                    <a:pt x="12539" y="10900"/>
                    <a:pt x="12539" y="10916"/>
                    <a:pt x="12539" y="10916"/>
                  </a:cubicBezTo>
                  <a:cubicBezTo>
                    <a:pt x="12539" y="10932"/>
                    <a:pt x="12555" y="10932"/>
                    <a:pt x="12570" y="10932"/>
                  </a:cubicBezTo>
                  <a:lnTo>
                    <a:pt x="12586" y="10932"/>
                  </a:lnTo>
                  <a:lnTo>
                    <a:pt x="12618" y="10900"/>
                  </a:lnTo>
                  <a:lnTo>
                    <a:pt x="12854" y="10900"/>
                  </a:lnTo>
                  <a:cubicBezTo>
                    <a:pt x="12996" y="10900"/>
                    <a:pt x="13153" y="10900"/>
                    <a:pt x="13311" y="10885"/>
                  </a:cubicBezTo>
                  <a:lnTo>
                    <a:pt x="13311" y="10869"/>
                  </a:lnTo>
                  <a:lnTo>
                    <a:pt x="13326" y="10869"/>
                  </a:lnTo>
                  <a:cubicBezTo>
                    <a:pt x="13531" y="10853"/>
                    <a:pt x="13720" y="10822"/>
                    <a:pt x="13925" y="10774"/>
                  </a:cubicBezTo>
                  <a:lnTo>
                    <a:pt x="13925" y="10774"/>
                  </a:lnTo>
                  <a:cubicBezTo>
                    <a:pt x="14130" y="11861"/>
                    <a:pt x="14083" y="12995"/>
                    <a:pt x="13783" y="14066"/>
                  </a:cubicBezTo>
                  <a:cubicBezTo>
                    <a:pt x="13484" y="15216"/>
                    <a:pt x="12996" y="16083"/>
                    <a:pt x="12271" y="16697"/>
                  </a:cubicBezTo>
                  <a:lnTo>
                    <a:pt x="12255" y="16697"/>
                  </a:lnTo>
                  <a:cubicBezTo>
                    <a:pt x="11484" y="17327"/>
                    <a:pt x="10538" y="17689"/>
                    <a:pt x="9546" y="17752"/>
                  </a:cubicBezTo>
                  <a:cubicBezTo>
                    <a:pt x="9420" y="17752"/>
                    <a:pt x="9294" y="17768"/>
                    <a:pt x="9168" y="17768"/>
                  </a:cubicBezTo>
                  <a:cubicBezTo>
                    <a:pt x="8176" y="17736"/>
                    <a:pt x="7215" y="17500"/>
                    <a:pt x="6333" y="17059"/>
                  </a:cubicBezTo>
                  <a:cubicBezTo>
                    <a:pt x="5829" y="16839"/>
                    <a:pt x="5372" y="16524"/>
                    <a:pt x="4962" y="16146"/>
                  </a:cubicBezTo>
                  <a:cubicBezTo>
                    <a:pt x="4632" y="15815"/>
                    <a:pt x="4364" y="15405"/>
                    <a:pt x="4191" y="14964"/>
                  </a:cubicBezTo>
                  <a:cubicBezTo>
                    <a:pt x="3876" y="14161"/>
                    <a:pt x="3750" y="13294"/>
                    <a:pt x="3813" y="12444"/>
                  </a:cubicBezTo>
                  <a:cubicBezTo>
                    <a:pt x="3844" y="11861"/>
                    <a:pt x="3923" y="11278"/>
                    <a:pt x="4080" y="10711"/>
                  </a:cubicBezTo>
                  <a:cubicBezTo>
                    <a:pt x="4443" y="10806"/>
                    <a:pt x="4836" y="10869"/>
                    <a:pt x="5230" y="10900"/>
                  </a:cubicBezTo>
                  <a:lnTo>
                    <a:pt x="5561" y="10900"/>
                  </a:lnTo>
                  <a:cubicBezTo>
                    <a:pt x="5581" y="10901"/>
                    <a:pt x="5602" y="10901"/>
                    <a:pt x="5622" y="10901"/>
                  </a:cubicBezTo>
                  <a:cubicBezTo>
                    <a:pt x="6860" y="10901"/>
                    <a:pt x="8048" y="10429"/>
                    <a:pt x="8932" y="9577"/>
                  </a:cubicBezTo>
                  <a:close/>
                  <a:moveTo>
                    <a:pt x="5025" y="0"/>
                  </a:moveTo>
                  <a:cubicBezTo>
                    <a:pt x="4490" y="0"/>
                    <a:pt x="3954" y="95"/>
                    <a:pt x="3450" y="284"/>
                  </a:cubicBezTo>
                  <a:cubicBezTo>
                    <a:pt x="3293" y="331"/>
                    <a:pt x="3151" y="362"/>
                    <a:pt x="3009" y="410"/>
                  </a:cubicBezTo>
                  <a:cubicBezTo>
                    <a:pt x="3009" y="425"/>
                    <a:pt x="2993" y="425"/>
                    <a:pt x="2993" y="441"/>
                  </a:cubicBezTo>
                  <a:cubicBezTo>
                    <a:pt x="2993" y="441"/>
                    <a:pt x="3009" y="457"/>
                    <a:pt x="3025" y="457"/>
                  </a:cubicBezTo>
                  <a:lnTo>
                    <a:pt x="3041" y="457"/>
                  </a:lnTo>
                  <a:cubicBezTo>
                    <a:pt x="2127" y="882"/>
                    <a:pt x="1355" y="1560"/>
                    <a:pt x="851" y="2426"/>
                  </a:cubicBezTo>
                  <a:cubicBezTo>
                    <a:pt x="426" y="3150"/>
                    <a:pt x="174" y="4048"/>
                    <a:pt x="95" y="5277"/>
                  </a:cubicBezTo>
                  <a:cubicBezTo>
                    <a:pt x="1" y="6191"/>
                    <a:pt x="127" y="7104"/>
                    <a:pt x="442" y="7955"/>
                  </a:cubicBezTo>
                  <a:cubicBezTo>
                    <a:pt x="788" y="8821"/>
                    <a:pt x="1434" y="9546"/>
                    <a:pt x="2253" y="9971"/>
                  </a:cubicBezTo>
                  <a:cubicBezTo>
                    <a:pt x="2789" y="10286"/>
                    <a:pt x="3356" y="10506"/>
                    <a:pt x="3954" y="10664"/>
                  </a:cubicBezTo>
                  <a:cubicBezTo>
                    <a:pt x="3813" y="11184"/>
                    <a:pt x="3734" y="11719"/>
                    <a:pt x="3702" y="12271"/>
                  </a:cubicBezTo>
                  <a:cubicBezTo>
                    <a:pt x="3623" y="13168"/>
                    <a:pt x="3734" y="14098"/>
                    <a:pt x="4049" y="14948"/>
                  </a:cubicBezTo>
                  <a:cubicBezTo>
                    <a:pt x="4411" y="15815"/>
                    <a:pt x="5041" y="16524"/>
                    <a:pt x="5876" y="16965"/>
                  </a:cubicBezTo>
                  <a:cubicBezTo>
                    <a:pt x="6774" y="17484"/>
                    <a:pt x="7798" y="17799"/>
                    <a:pt x="8837" y="17878"/>
                  </a:cubicBezTo>
                  <a:lnTo>
                    <a:pt x="9184" y="17878"/>
                  </a:lnTo>
                  <a:cubicBezTo>
                    <a:pt x="11058" y="17878"/>
                    <a:pt x="12744" y="16854"/>
                    <a:pt x="13484" y="15279"/>
                  </a:cubicBezTo>
                  <a:cubicBezTo>
                    <a:pt x="13878" y="14381"/>
                    <a:pt x="14114" y="13436"/>
                    <a:pt x="14161" y="12475"/>
                  </a:cubicBezTo>
                  <a:cubicBezTo>
                    <a:pt x="14193" y="11893"/>
                    <a:pt x="14146" y="11326"/>
                    <a:pt x="14020" y="10774"/>
                  </a:cubicBezTo>
                  <a:cubicBezTo>
                    <a:pt x="15390" y="10475"/>
                    <a:pt x="16540" y="9561"/>
                    <a:pt x="17154" y="8301"/>
                  </a:cubicBezTo>
                  <a:cubicBezTo>
                    <a:pt x="17548" y="7403"/>
                    <a:pt x="17768" y="6443"/>
                    <a:pt x="17816" y="5482"/>
                  </a:cubicBezTo>
                  <a:cubicBezTo>
                    <a:pt x="17894" y="4552"/>
                    <a:pt x="17737" y="3623"/>
                    <a:pt x="17375" y="2772"/>
                  </a:cubicBezTo>
                  <a:cubicBezTo>
                    <a:pt x="16493" y="788"/>
                    <a:pt x="14398" y="47"/>
                    <a:pt x="12728" y="16"/>
                  </a:cubicBezTo>
                  <a:lnTo>
                    <a:pt x="12444" y="16"/>
                  </a:lnTo>
                  <a:cubicBezTo>
                    <a:pt x="12429" y="0"/>
                    <a:pt x="12413" y="0"/>
                    <a:pt x="12397" y="0"/>
                  </a:cubicBezTo>
                  <a:lnTo>
                    <a:pt x="12303" y="0"/>
                  </a:lnTo>
                  <a:cubicBezTo>
                    <a:pt x="11767" y="0"/>
                    <a:pt x="11232" y="95"/>
                    <a:pt x="10727" y="284"/>
                  </a:cubicBezTo>
                  <a:cubicBezTo>
                    <a:pt x="10554" y="331"/>
                    <a:pt x="10412" y="362"/>
                    <a:pt x="10286" y="410"/>
                  </a:cubicBezTo>
                  <a:cubicBezTo>
                    <a:pt x="10271" y="410"/>
                    <a:pt x="10271" y="425"/>
                    <a:pt x="10271" y="441"/>
                  </a:cubicBezTo>
                  <a:cubicBezTo>
                    <a:pt x="10271" y="441"/>
                    <a:pt x="10286" y="457"/>
                    <a:pt x="10286" y="457"/>
                  </a:cubicBezTo>
                  <a:lnTo>
                    <a:pt x="10302" y="457"/>
                  </a:lnTo>
                  <a:cubicBezTo>
                    <a:pt x="9845" y="678"/>
                    <a:pt x="9404" y="977"/>
                    <a:pt x="9042" y="1323"/>
                  </a:cubicBezTo>
                  <a:cubicBezTo>
                    <a:pt x="8034" y="488"/>
                    <a:pt x="6758" y="32"/>
                    <a:pt x="5451" y="32"/>
                  </a:cubicBezTo>
                  <a:lnTo>
                    <a:pt x="5183" y="32"/>
                  </a:lnTo>
                  <a:cubicBezTo>
                    <a:pt x="5167" y="16"/>
                    <a:pt x="5151" y="0"/>
                    <a:pt x="5136" y="0"/>
                  </a:cubicBezTo>
                  <a:close/>
                </a:path>
              </a:pathLst>
            </a:custGeom>
            <a:solidFill>
              <a:srgbClr val="3639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14" name="Google Shape;6714;p120"/>
          <p:cNvGrpSpPr/>
          <p:nvPr/>
        </p:nvGrpSpPr>
        <p:grpSpPr>
          <a:xfrm>
            <a:off x="2992837" y="3298164"/>
            <a:ext cx="1212602" cy="1206641"/>
            <a:chOff x="2624538" y="3298164"/>
            <a:chExt cx="1212602" cy="1206641"/>
          </a:xfrm>
        </p:grpSpPr>
        <p:sp>
          <p:nvSpPr>
            <p:cNvPr id="6715" name="Google Shape;6715;p120"/>
            <p:cNvSpPr/>
            <p:nvPr/>
          </p:nvSpPr>
          <p:spPr>
            <a:xfrm>
              <a:off x="2831772" y="3298164"/>
              <a:ext cx="870210" cy="511552"/>
            </a:xfrm>
            <a:custGeom>
              <a:avLst/>
              <a:gdLst/>
              <a:ahLst/>
              <a:cxnLst/>
              <a:rect l="l" t="t" r="r" b="b"/>
              <a:pathLst>
                <a:path w="10649" h="6260" extrusionOk="0">
                  <a:moveTo>
                    <a:pt x="4744" y="1"/>
                  </a:moveTo>
                  <a:cubicBezTo>
                    <a:pt x="4239" y="1"/>
                    <a:pt x="3741" y="78"/>
                    <a:pt x="3293" y="258"/>
                  </a:cubicBezTo>
                  <a:cubicBezTo>
                    <a:pt x="2379" y="621"/>
                    <a:pt x="190" y="1266"/>
                    <a:pt x="1" y="2401"/>
                  </a:cubicBezTo>
                  <a:cubicBezTo>
                    <a:pt x="993" y="2763"/>
                    <a:pt x="1907" y="3330"/>
                    <a:pt x="2678" y="4055"/>
                  </a:cubicBezTo>
                  <a:cubicBezTo>
                    <a:pt x="3076" y="4421"/>
                    <a:pt x="4243" y="5617"/>
                    <a:pt x="4730" y="5617"/>
                  </a:cubicBezTo>
                  <a:cubicBezTo>
                    <a:pt x="4745" y="5617"/>
                    <a:pt x="4760" y="5616"/>
                    <a:pt x="4773" y="5614"/>
                  </a:cubicBezTo>
                  <a:cubicBezTo>
                    <a:pt x="4872" y="5598"/>
                    <a:pt x="4967" y="5590"/>
                    <a:pt x="5059" y="5590"/>
                  </a:cubicBezTo>
                  <a:cubicBezTo>
                    <a:pt x="5505" y="5590"/>
                    <a:pt x="5853" y="5789"/>
                    <a:pt x="6049" y="6260"/>
                  </a:cubicBezTo>
                  <a:cubicBezTo>
                    <a:pt x="6947" y="5504"/>
                    <a:pt x="7861" y="4842"/>
                    <a:pt x="8711" y="4023"/>
                  </a:cubicBezTo>
                  <a:cubicBezTo>
                    <a:pt x="9483" y="3314"/>
                    <a:pt x="10649" y="2826"/>
                    <a:pt x="9436" y="1912"/>
                  </a:cubicBezTo>
                  <a:cubicBezTo>
                    <a:pt x="8680" y="1329"/>
                    <a:pt x="7845" y="825"/>
                    <a:pt x="6963" y="447"/>
                  </a:cubicBezTo>
                  <a:cubicBezTo>
                    <a:pt x="6306" y="181"/>
                    <a:pt x="5516" y="1"/>
                    <a:pt x="47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6" name="Google Shape;6716;p120"/>
            <p:cNvSpPr/>
            <p:nvPr/>
          </p:nvSpPr>
          <p:spPr>
            <a:xfrm>
              <a:off x="2772609" y="3557126"/>
              <a:ext cx="451816" cy="443808"/>
            </a:xfrm>
            <a:custGeom>
              <a:avLst/>
              <a:gdLst/>
              <a:ahLst/>
              <a:cxnLst/>
              <a:rect l="l" t="t" r="r" b="b"/>
              <a:pathLst>
                <a:path w="5529" h="5431" extrusionOk="0">
                  <a:moveTo>
                    <a:pt x="1364" y="1"/>
                  </a:moveTo>
                  <a:cubicBezTo>
                    <a:pt x="1253" y="1"/>
                    <a:pt x="1144" y="33"/>
                    <a:pt x="1040" y="114"/>
                  </a:cubicBezTo>
                  <a:cubicBezTo>
                    <a:pt x="835" y="271"/>
                    <a:pt x="599" y="1027"/>
                    <a:pt x="504" y="1279"/>
                  </a:cubicBezTo>
                  <a:cubicBezTo>
                    <a:pt x="331" y="1689"/>
                    <a:pt x="221" y="2114"/>
                    <a:pt x="158" y="2555"/>
                  </a:cubicBezTo>
                  <a:cubicBezTo>
                    <a:pt x="0" y="3548"/>
                    <a:pt x="236" y="4477"/>
                    <a:pt x="504" y="5422"/>
                  </a:cubicBezTo>
                  <a:cubicBezTo>
                    <a:pt x="537" y="5428"/>
                    <a:pt x="571" y="5431"/>
                    <a:pt x="605" y="5431"/>
                  </a:cubicBezTo>
                  <a:cubicBezTo>
                    <a:pt x="1018" y="5431"/>
                    <a:pt x="1461" y="5013"/>
                    <a:pt x="1796" y="4823"/>
                  </a:cubicBezTo>
                  <a:cubicBezTo>
                    <a:pt x="2158" y="4634"/>
                    <a:pt x="2552" y="4493"/>
                    <a:pt x="2961" y="4398"/>
                  </a:cubicBezTo>
                  <a:cubicBezTo>
                    <a:pt x="3812" y="4162"/>
                    <a:pt x="4631" y="3784"/>
                    <a:pt x="5387" y="3296"/>
                  </a:cubicBezTo>
                  <a:cubicBezTo>
                    <a:pt x="5387" y="2776"/>
                    <a:pt x="5529" y="2555"/>
                    <a:pt x="5230" y="2146"/>
                  </a:cubicBezTo>
                  <a:cubicBezTo>
                    <a:pt x="4962" y="1783"/>
                    <a:pt x="4363" y="1500"/>
                    <a:pt x="3969" y="1279"/>
                  </a:cubicBezTo>
                  <a:cubicBezTo>
                    <a:pt x="3434" y="949"/>
                    <a:pt x="2820" y="712"/>
                    <a:pt x="2284" y="413"/>
                  </a:cubicBezTo>
                  <a:cubicBezTo>
                    <a:pt x="2014" y="272"/>
                    <a:pt x="1684" y="1"/>
                    <a:pt x="136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7" name="Google Shape;6717;p120"/>
            <p:cNvSpPr/>
            <p:nvPr/>
          </p:nvSpPr>
          <p:spPr>
            <a:xfrm>
              <a:off x="3226956" y="3830224"/>
              <a:ext cx="554862" cy="627999"/>
            </a:xfrm>
            <a:custGeom>
              <a:avLst/>
              <a:gdLst/>
              <a:ahLst/>
              <a:cxnLst/>
              <a:rect l="l" t="t" r="r" b="b"/>
              <a:pathLst>
                <a:path w="6790" h="7685" extrusionOk="0">
                  <a:moveTo>
                    <a:pt x="1339" y="1"/>
                  </a:moveTo>
                  <a:cubicBezTo>
                    <a:pt x="1056" y="206"/>
                    <a:pt x="709" y="363"/>
                    <a:pt x="441" y="521"/>
                  </a:cubicBezTo>
                  <a:cubicBezTo>
                    <a:pt x="252" y="883"/>
                    <a:pt x="315" y="1954"/>
                    <a:pt x="331" y="2426"/>
                  </a:cubicBezTo>
                  <a:cubicBezTo>
                    <a:pt x="378" y="3009"/>
                    <a:pt x="394" y="3592"/>
                    <a:pt x="394" y="4175"/>
                  </a:cubicBezTo>
                  <a:cubicBezTo>
                    <a:pt x="347" y="5356"/>
                    <a:pt x="0" y="6475"/>
                    <a:pt x="63" y="7656"/>
                  </a:cubicBezTo>
                  <a:cubicBezTo>
                    <a:pt x="191" y="7675"/>
                    <a:pt x="325" y="7684"/>
                    <a:pt x="464" y="7684"/>
                  </a:cubicBezTo>
                  <a:cubicBezTo>
                    <a:pt x="1336" y="7684"/>
                    <a:pt x="2390" y="7338"/>
                    <a:pt x="3151" y="7120"/>
                  </a:cubicBezTo>
                  <a:cubicBezTo>
                    <a:pt x="4096" y="6853"/>
                    <a:pt x="4978" y="6396"/>
                    <a:pt x="5734" y="5750"/>
                  </a:cubicBezTo>
                  <a:cubicBezTo>
                    <a:pt x="6080" y="5467"/>
                    <a:pt x="6789" y="4915"/>
                    <a:pt x="6632" y="4458"/>
                  </a:cubicBezTo>
                  <a:cubicBezTo>
                    <a:pt x="6569" y="4238"/>
                    <a:pt x="5970" y="3813"/>
                    <a:pt x="5781" y="3671"/>
                  </a:cubicBezTo>
                  <a:cubicBezTo>
                    <a:pt x="4238" y="2521"/>
                    <a:pt x="2788" y="1245"/>
                    <a:pt x="13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8" name="Google Shape;6718;p120"/>
            <p:cNvSpPr/>
            <p:nvPr/>
          </p:nvSpPr>
          <p:spPr>
            <a:xfrm>
              <a:off x="3332453" y="3524520"/>
              <a:ext cx="504687" cy="644016"/>
            </a:xfrm>
            <a:custGeom>
              <a:avLst/>
              <a:gdLst/>
              <a:ahLst/>
              <a:cxnLst/>
              <a:rect l="l" t="t" r="r" b="b"/>
              <a:pathLst>
                <a:path w="6176" h="7881" extrusionOk="0">
                  <a:moveTo>
                    <a:pt x="4273" y="0"/>
                  </a:moveTo>
                  <a:cubicBezTo>
                    <a:pt x="3723" y="0"/>
                    <a:pt x="2869" y="841"/>
                    <a:pt x="2490" y="1206"/>
                  </a:cubicBezTo>
                  <a:cubicBezTo>
                    <a:pt x="1939" y="1726"/>
                    <a:pt x="852" y="3526"/>
                    <a:pt x="68" y="3526"/>
                  </a:cubicBezTo>
                  <a:cubicBezTo>
                    <a:pt x="46" y="3526"/>
                    <a:pt x="23" y="3524"/>
                    <a:pt x="1" y="3521"/>
                  </a:cubicBezTo>
                  <a:lnTo>
                    <a:pt x="1" y="3521"/>
                  </a:lnTo>
                  <a:cubicBezTo>
                    <a:pt x="489" y="3884"/>
                    <a:pt x="899" y="4451"/>
                    <a:pt x="1293" y="4939"/>
                  </a:cubicBezTo>
                  <a:cubicBezTo>
                    <a:pt x="1891" y="5711"/>
                    <a:pt x="2726" y="6294"/>
                    <a:pt x="3545" y="6845"/>
                  </a:cubicBezTo>
                  <a:cubicBezTo>
                    <a:pt x="3825" y="7051"/>
                    <a:pt x="4701" y="7880"/>
                    <a:pt x="5069" y="7880"/>
                  </a:cubicBezTo>
                  <a:cubicBezTo>
                    <a:pt x="5094" y="7880"/>
                    <a:pt x="5116" y="7877"/>
                    <a:pt x="5136" y="7869"/>
                  </a:cubicBezTo>
                  <a:cubicBezTo>
                    <a:pt x="5593" y="7711"/>
                    <a:pt x="5987" y="6183"/>
                    <a:pt x="6050" y="5774"/>
                  </a:cubicBezTo>
                  <a:cubicBezTo>
                    <a:pt x="6176" y="4734"/>
                    <a:pt x="6128" y="3695"/>
                    <a:pt x="5924" y="2671"/>
                  </a:cubicBezTo>
                  <a:cubicBezTo>
                    <a:pt x="5750" y="1946"/>
                    <a:pt x="5183" y="402"/>
                    <a:pt x="4459" y="40"/>
                  </a:cubicBezTo>
                  <a:cubicBezTo>
                    <a:pt x="4402" y="13"/>
                    <a:pt x="4340" y="0"/>
                    <a:pt x="42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9" name="Google Shape;6719;p120"/>
            <p:cNvSpPr/>
            <p:nvPr/>
          </p:nvSpPr>
          <p:spPr>
            <a:xfrm>
              <a:off x="2637449" y="3826383"/>
              <a:ext cx="629470" cy="676457"/>
            </a:xfrm>
            <a:custGeom>
              <a:avLst/>
              <a:gdLst/>
              <a:ahLst/>
              <a:cxnLst/>
              <a:rect l="l" t="t" r="r" b="b"/>
              <a:pathLst>
                <a:path w="7703" h="8278" extrusionOk="0">
                  <a:moveTo>
                    <a:pt x="6978" y="1"/>
                  </a:moveTo>
                  <a:cubicBezTo>
                    <a:pt x="6001" y="820"/>
                    <a:pt x="4663" y="1245"/>
                    <a:pt x="3481" y="1796"/>
                  </a:cubicBezTo>
                  <a:cubicBezTo>
                    <a:pt x="2835" y="2095"/>
                    <a:pt x="2300" y="2600"/>
                    <a:pt x="1638" y="2836"/>
                  </a:cubicBezTo>
                  <a:cubicBezTo>
                    <a:pt x="1118" y="3025"/>
                    <a:pt x="567" y="3135"/>
                    <a:pt x="0" y="3167"/>
                  </a:cubicBezTo>
                  <a:cubicBezTo>
                    <a:pt x="378" y="3828"/>
                    <a:pt x="583" y="4584"/>
                    <a:pt x="977" y="5246"/>
                  </a:cubicBezTo>
                  <a:cubicBezTo>
                    <a:pt x="1433" y="6049"/>
                    <a:pt x="2221" y="6506"/>
                    <a:pt x="3040" y="6963"/>
                  </a:cubicBezTo>
                  <a:cubicBezTo>
                    <a:pt x="4344" y="7703"/>
                    <a:pt x="5606" y="8277"/>
                    <a:pt x="7088" y="8277"/>
                  </a:cubicBezTo>
                  <a:cubicBezTo>
                    <a:pt x="7182" y="8277"/>
                    <a:pt x="7276" y="8275"/>
                    <a:pt x="7372" y="8270"/>
                  </a:cubicBezTo>
                  <a:cubicBezTo>
                    <a:pt x="7435" y="6947"/>
                    <a:pt x="7325" y="5608"/>
                    <a:pt x="7325" y="4332"/>
                  </a:cubicBezTo>
                  <a:cubicBezTo>
                    <a:pt x="7325" y="3056"/>
                    <a:pt x="7703" y="1780"/>
                    <a:pt x="7655" y="568"/>
                  </a:cubicBezTo>
                  <a:cubicBezTo>
                    <a:pt x="7356" y="489"/>
                    <a:pt x="7104" y="284"/>
                    <a:pt x="697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0" name="Google Shape;6720;p120"/>
            <p:cNvSpPr/>
            <p:nvPr/>
          </p:nvSpPr>
          <p:spPr>
            <a:xfrm>
              <a:off x="2624538" y="3299962"/>
              <a:ext cx="1164965" cy="1204843"/>
            </a:xfrm>
            <a:custGeom>
              <a:avLst/>
              <a:gdLst/>
              <a:ahLst/>
              <a:cxnLst/>
              <a:rect l="l" t="t" r="r" b="b"/>
              <a:pathLst>
                <a:path w="14256" h="14744" extrusionOk="0">
                  <a:moveTo>
                    <a:pt x="7687" y="189"/>
                  </a:moveTo>
                  <a:cubicBezTo>
                    <a:pt x="7939" y="189"/>
                    <a:pt x="8160" y="189"/>
                    <a:pt x="8412" y="221"/>
                  </a:cubicBezTo>
                  <a:cubicBezTo>
                    <a:pt x="8664" y="221"/>
                    <a:pt x="8900" y="268"/>
                    <a:pt x="9121" y="331"/>
                  </a:cubicBezTo>
                  <a:cubicBezTo>
                    <a:pt x="9326" y="394"/>
                    <a:pt x="9530" y="473"/>
                    <a:pt x="9719" y="583"/>
                  </a:cubicBezTo>
                  <a:lnTo>
                    <a:pt x="9798" y="614"/>
                  </a:lnTo>
                  <a:cubicBezTo>
                    <a:pt x="10601" y="977"/>
                    <a:pt x="11342" y="1434"/>
                    <a:pt x="12019" y="2001"/>
                  </a:cubicBezTo>
                  <a:cubicBezTo>
                    <a:pt x="12255" y="2205"/>
                    <a:pt x="12492" y="2442"/>
                    <a:pt x="12712" y="2694"/>
                  </a:cubicBezTo>
                  <a:lnTo>
                    <a:pt x="10664" y="4458"/>
                  </a:lnTo>
                  <a:cubicBezTo>
                    <a:pt x="10538" y="4253"/>
                    <a:pt x="10381" y="4064"/>
                    <a:pt x="10208" y="3891"/>
                  </a:cubicBezTo>
                  <a:cubicBezTo>
                    <a:pt x="9924" y="3591"/>
                    <a:pt x="9546" y="3371"/>
                    <a:pt x="9137" y="3276"/>
                  </a:cubicBezTo>
                  <a:cubicBezTo>
                    <a:pt x="8617" y="3135"/>
                    <a:pt x="8081" y="3040"/>
                    <a:pt x="7546" y="3024"/>
                  </a:cubicBezTo>
                  <a:cubicBezTo>
                    <a:pt x="7231" y="3024"/>
                    <a:pt x="6900" y="3072"/>
                    <a:pt x="6600" y="3182"/>
                  </a:cubicBezTo>
                  <a:cubicBezTo>
                    <a:pt x="6112" y="3355"/>
                    <a:pt x="5687" y="3686"/>
                    <a:pt x="5372" y="4127"/>
                  </a:cubicBezTo>
                  <a:cubicBezTo>
                    <a:pt x="4836" y="3686"/>
                    <a:pt x="4238" y="3324"/>
                    <a:pt x="3608" y="3024"/>
                  </a:cubicBezTo>
                  <a:cubicBezTo>
                    <a:pt x="3608" y="3009"/>
                    <a:pt x="3592" y="3009"/>
                    <a:pt x="3592" y="2993"/>
                  </a:cubicBezTo>
                  <a:cubicBezTo>
                    <a:pt x="3576" y="2977"/>
                    <a:pt x="3545" y="2961"/>
                    <a:pt x="3529" y="2961"/>
                  </a:cubicBezTo>
                  <a:cubicBezTo>
                    <a:pt x="3513" y="2961"/>
                    <a:pt x="3497" y="2961"/>
                    <a:pt x="3482" y="2977"/>
                  </a:cubicBezTo>
                  <a:cubicBezTo>
                    <a:pt x="3245" y="2804"/>
                    <a:pt x="2993" y="2646"/>
                    <a:pt x="2741" y="2520"/>
                  </a:cubicBezTo>
                  <a:lnTo>
                    <a:pt x="2726" y="2520"/>
                  </a:lnTo>
                  <a:cubicBezTo>
                    <a:pt x="3119" y="1859"/>
                    <a:pt x="3686" y="1323"/>
                    <a:pt x="4348" y="945"/>
                  </a:cubicBezTo>
                  <a:cubicBezTo>
                    <a:pt x="5167" y="504"/>
                    <a:pt x="6065" y="252"/>
                    <a:pt x="6994" y="221"/>
                  </a:cubicBezTo>
                  <a:cubicBezTo>
                    <a:pt x="7215" y="205"/>
                    <a:pt x="7451" y="189"/>
                    <a:pt x="7687" y="189"/>
                  </a:cubicBezTo>
                  <a:close/>
                  <a:moveTo>
                    <a:pt x="7401" y="3180"/>
                  </a:moveTo>
                  <a:cubicBezTo>
                    <a:pt x="7434" y="3180"/>
                    <a:pt x="7466" y="3181"/>
                    <a:pt x="7498" y="3182"/>
                  </a:cubicBezTo>
                  <a:cubicBezTo>
                    <a:pt x="7640" y="3182"/>
                    <a:pt x="7798" y="3182"/>
                    <a:pt x="7955" y="3198"/>
                  </a:cubicBezTo>
                  <a:cubicBezTo>
                    <a:pt x="8428" y="3245"/>
                    <a:pt x="8884" y="3339"/>
                    <a:pt x="9326" y="3465"/>
                  </a:cubicBezTo>
                  <a:cubicBezTo>
                    <a:pt x="9672" y="3576"/>
                    <a:pt x="10003" y="3828"/>
                    <a:pt x="10349" y="4253"/>
                  </a:cubicBezTo>
                  <a:cubicBezTo>
                    <a:pt x="10428" y="4348"/>
                    <a:pt x="10491" y="4442"/>
                    <a:pt x="10554" y="4552"/>
                  </a:cubicBezTo>
                  <a:lnTo>
                    <a:pt x="10475" y="4615"/>
                  </a:lnTo>
                  <a:lnTo>
                    <a:pt x="9656" y="5356"/>
                  </a:lnTo>
                  <a:lnTo>
                    <a:pt x="9357" y="5608"/>
                  </a:lnTo>
                  <a:cubicBezTo>
                    <a:pt x="9121" y="5797"/>
                    <a:pt x="8884" y="6001"/>
                    <a:pt x="8680" y="6206"/>
                  </a:cubicBezTo>
                  <a:cubicBezTo>
                    <a:pt x="8632" y="6001"/>
                    <a:pt x="8538" y="5812"/>
                    <a:pt x="8380" y="5671"/>
                  </a:cubicBezTo>
                  <a:cubicBezTo>
                    <a:pt x="8254" y="5529"/>
                    <a:pt x="8081" y="5450"/>
                    <a:pt x="7908" y="5450"/>
                  </a:cubicBezTo>
                  <a:lnTo>
                    <a:pt x="7829" y="5450"/>
                  </a:lnTo>
                  <a:cubicBezTo>
                    <a:pt x="7719" y="5450"/>
                    <a:pt x="7609" y="5497"/>
                    <a:pt x="7498" y="5560"/>
                  </a:cubicBezTo>
                  <a:cubicBezTo>
                    <a:pt x="7483" y="5529"/>
                    <a:pt x="7467" y="5513"/>
                    <a:pt x="7435" y="5513"/>
                  </a:cubicBezTo>
                  <a:cubicBezTo>
                    <a:pt x="7404" y="5513"/>
                    <a:pt x="7388" y="5513"/>
                    <a:pt x="7372" y="5529"/>
                  </a:cubicBezTo>
                  <a:lnTo>
                    <a:pt x="7357" y="5560"/>
                  </a:lnTo>
                  <a:cubicBezTo>
                    <a:pt x="6931" y="5245"/>
                    <a:pt x="6490" y="4915"/>
                    <a:pt x="6081" y="4615"/>
                  </a:cubicBezTo>
                  <a:lnTo>
                    <a:pt x="5498" y="4206"/>
                  </a:lnTo>
                  <a:cubicBezTo>
                    <a:pt x="5529" y="4159"/>
                    <a:pt x="5577" y="4111"/>
                    <a:pt x="5608" y="4064"/>
                  </a:cubicBezTo>
                  <a:cubicBezTo>
                    <a:pt x="6045" y="3507"/>
                    <a:pt x="6698" y="3180"/>
                    <a:pt x="7401" y="3180"/>
                  </a:cubicBezTo>
                  <a:close/>
                  <a:moveTo>
                    <a:pt x="7892" y="5592"/>
                  </a:moveTo>
                  <a:cubicBezTo>
                    <a:pt x="8050" y="5608"/>
                    <a:pt x="8191" y="5686"/>
                    <a:pt x="8302" y="5812"/>
                  </a:cubicBezTo>
                  <a:cubicBezTo>
                    <a:pt x="8443" y="5938"/>
                    <a:pt x="8538" y="6127"/>
                    <a:pt x="8522" y="6332"/>
                  </a:cubicBezTo>
                  <a:cubicBezTo>
                    <a:pt x="8506" y="6490"/>
                    <a:pt x="8412" y="6632"/>
                    <a:pt x="8270" y="6710"/>
                  </a:cubicBezTo>
                  <a:cubicBezTo>
                    <a:pt x="8144" y="6805"/>
                    <a:pt x="7987" y="6852"/>
                    <a:pt x="7813" y="6868"/>
                  </a:cubicBezTo>
                  <a:lnTo>
                    <a:pt x="7735" y="6868"/>
                  </a:lnTo>
                  <a:cubicBezTo>
                    <a:pt x="7561" y="6836"/>
                    <a:pt x="7404" y="6742"/>
                    <a:pt x="7294" y="6600"/>
                  </a:cubicBezTo>
                  <a:cubicBezTo>
                    <a:pt x="7215" y="6443"/>
                    <a:pt x="7199" y="6269"/>
                    <a:pt x="7246" y="6096"/>
                  </a:cubicBezTo>
                  <a:cubicBezTo>
                    <a:pt x="7262" y="6001"/>
                    <a:pt x="7294" y="5907"/>
                    <a:pt x="7341" y="5828"/>
                  </a:cubicBezTo>
                  <a:lnTo>
                    <a:pt x="7372" y="5812"/>
                  </a:lnTo>
                  <a:cubicBezTo>
                    <a:pt x="7483" y="5702"/>
                    <a:pt x="7640" y="5623"/>
                    <a:pt x="7798" y="5608"/>
                  </a:cubicBezTo>
                  <a:cubicBezTo>
                    <a:pt x="7829" y="5592"/>
                    <a:pt x="7861" y="5592"/>
                    <a:pt x="7892" y="5592"/>
                  </a:cubicBezTo>
                  <a:close/>
                  <a:moveTo>
                    <a:pt x="5419" y="4300"/>
                  </a:moveTo>
                  <a:cubicBezTo>
                    <a:pt x="5734" y="4537"/>
                    <a:pt x="6049" y="4773"/>
                    <a:pt x="6348" y="5009"/>
                  </a:cubicBezTo>
                  <a:cubicBezTo>
                    <a:pt x="6663" y="5245"/>
                    <a:pt x="6947" y="5450"/>
                    <a:pt x="7262" y="5671"/>
                  </a:cubicBezTo>
                  <a:cubicBezTo>
                    <a:pt x="7168" y="5812"/>
                    <a:pt x="7105" y="5954"/>
                    <a:pt x="7089" y="6112"/>
                  </a:cubicBezTo>
                  <a:cubicBezTo>
                    <a:pt x="7073" y="6190"/>
                    <a:pt x="7057" y="6285"/>
                    <a:pt x="7073" y="6379"/>
                  </a:cubicBezTo>
                  <a:lnTo>
                    <a:pt x="6663" y="6616"/>
                  </a:lnTo>
                  <a:cubicBezTo>
                    <a:pt x="6254" y="6852"/>
                    <a:pt x="5813" y="7104"/>
                    <a:pt x="5372" y="7340"/>
                  </a:cubicBezTo>
                  <a:cubicBezTo>
                    <a:pt x="5246" y="7403"/>
                    <a:pt x="5104" y="7466"/>
                    <a:pt x="4962" y="7529"/>
                  </a:cubicBezTo>
                  <a:cubicBezTo>
                    <a:pt x="4758" y="7214"/>
                    <a:pt x="4663" y="6821"/>
                    <a:pt x="4695" y="6443"/>
                  </a:cubicBezTo>
                  <a:cubicBezTo>
                    <a:pt x="4695" y="6427"/>
                    <a:pt x="4695" y="6395"/>
                    <a:pt x="4679" y="6379"/>
                  </a:cubicBezTo>
                  <a:cubicBezTo>
                    <a:pt x="4663" y="6364"/>
                    <a:pt x="4647" y="6348"/>
                    <a:pt x="4632" y="6348"/>
                  </a:cubicBezTo>
                  <a:cubicBezTo>
                    <a:pt x="4569" y="5938"/>
                    <a:pt x="4663" y="5513"/>
                    <a:pt x="4884" y="5151"/>
                  </a:cubicBezTo>
                  <a:cubicBezTo>
                    <a:pt x="5025" y="4852"/>
                    <a:pt x="5214" y="4568"/>
                    <a:pt x="5419" y="4300"/>
                  </a:cubicBezTo>
                  <a:close/>
                  <a:moveTo>
                    <a:pt x="10633" y="4678"/>
                  </a:moveTo>
                  <a:cubicBezTo>
                    <a:pt x="10948" y="5214"/>
                    <a:pt x="11105" y="5812"/>
                    <a:pt x="11121" y="6443"/>
                  </a:cubicBezTo>
                  <a:cubicBezTo>
                    <a:pt x="11137" y="7025"/>
                    <a:pt x="10995" y="7608"/>
                    <a:pt x="10727" y="8128"/>
                  </a:cubicBezTo>
                  <a:lnTo>
                    <a:pt x="10050" y="7514"/>
                  </a:lnTo>
                  <a:lnTo>
                    <a:pt x="9656" y="7167"/>
                  </a:lnTo>
                  <a:cubicBezTo>
                    <a:pt x="9341" y="6884"/>
                    <a:pt x="9026" y="6600"/>
                    <a:pt x="8695" y="6332"/>
                  </a:cubicBezTo>
                  <a:cubicBezTo>
                    <a:pt x="8947" y="6159"/>
                    <a:pt x="9168" y="5954"/>
                    <a:pt x="9389" y="5765"/>
                  </a:cubicBezTo>
                  <a:cubicBezTo>
                    <a:pt x="9483" y="5686"/>
                    <a:pt x="9562" y="5608"/>
                    <a:pt x="9641" y="5545"/>
                  </a:cubicBezTo>
                  <a:lnTo>
                    <a:pt x="10633" y="4678"/>
                  </a:lnTo>
                  <a:close/>
                  <a:moveTo>
                    <a:pt x="3529" y="3150"/>
                  </a:moveTo>
                  <a:lnTo>
                    <a:pt x="3576" y="3182"/>
                  </a:lnTo>
                  <a:lnTo>
                    <a:pt x="3608" y="3182"/>
                  </a:lnTo>
                  <a:cubicBezTo>
                    <a:pt x="3623" y="3182"/>
                    <a:pt x="3623" y="3166"/>
                    <a:pt x="3639" y="3166"/>
                  </a:cubicBezTo>
                  <a:cubicBezTo>
                    <a:pt x="4222" y="3481"/>
                    <a:pt x="4773" y="3843"/>
                    <a:pt x="5309" y="4222"/>
                  </a:cubicBezTo>
                  <a:cubicBezTo>
                    <a:pt x="5151" y="4426"/>
                    <a:pt x="5025" y="4631"/>
                    <a:pt x="4931" y="4804"/>
                  </a:cubicBezTo>
                  <a:cubicBezTo>
                    <a:pt x="4521" y="5450"/>
                    <a:pt x="4395" y="6001"/>
                    <a:pt x="4537" y="6474"/>
                  </a:cubicBezTo>
                  <a:cubicBezTo>
                    <a:pt x="4506" y="6852"/>
                    <a:pt x="4600" y="7246"/>
                    <a:pt x="4805" y="7561"/>
                  </a:cubicBezTo>
                  <a:lnTo>
                    <a:pt x="4821" y="7592"/>
                  </a:lnTo>
                  <a:cubicBezTo>
                    <a:pt x="4427" y="7766"/>
                    <a:pt x="3986" y="7955"/>
                    <a:pt x="3482" y="8144"/>
                  </a:cubicBezTo>
                  <a:cubicBezTo>
                    <a:pt x="3182" y="8254"/>
                    <a:pt x="2899" y="8396"/>
                    <a:pt x="2631" y="8569"/>
                  </a:cubicBezTo>
                  <a:cubicBezTo>
                    <a:pt x="2568" y="8616"/>
                    <a:pt x="2505" y="8648"/>
                    <a:pt x="2426" y="8679"/>
                  </a:cubicBezTo>
                  <a:cubicBezTo>
                    <a:pt x="2206" y="8238"/>
                    <a:pt x="2064" y="7750"/>
                    <a:pt x="2017" y="7262"/>
                  </a:cubicBezTo>
                  <a:lnTo>
                    <a:pt x="2001" y="7262"/>
                  </a:lnTo>
                  <a:cubicBezTo>
                    <a:pt x="1970" y="6726"/>
                    <a:pt x="2017" y="6190"/>
                    <a:pt x="2159" y="5686"/>
                  </a:cubicBezTo>
                  <a:cubicBezTo>
                    <a:pt x="2426" y="4537"/>
                    <a:pt x="2899" y="3686"/>
                    <a:pt x="3529" y="3150"/>
                  </a:cubicBezTo>
                  <a:close/>
                  <a:moveTo>
                    <a:pt x="7105" y="6521"/>
                  </a:moveTo>
                  <a:cubicBezTo>
                    <a:pt x="7120" y="6600"/>
                    <a:pt x="7152" y="6663"/>
                    <a:pt x="7215" y="6726"/>
                  </a:cubicBezTo>
                  <a:cubicBezTo>
                    <a:pt x="7341" y="6899"/>
                    <a:pt x="7546" y="6994"/>
                    <a:pt x="7750" y="7010"/>
                  </a:cubicBezTo>
                  <a:cubicBezTo>
                    <a:pt x="7624" y="7892"/>
                    <a:pt x="7561" y="8805"/>
                    <a:pt x="7530" y="9593"/>
                  </a:cubicBezTo>
                  <a:cubicBezTo>
                    <a:pt x="7294" y="9561"/>
                    <a:pt x="7057" y="9498"/>
                    <a:pt x="6821" y="9420"/>
                  </a:cubicBezTo>
                  <a:lnTo>
                    <a:pt x="6837" y="9420"/>
                  </a:lnTo>
                  <a:cubicBezTo>
                    <a:pt x="6427" y="9278"/>
                    <a:pt x="6081" y="9042"/>
                    <a:pt x="5797" y="8711"/>
                  </a:cubicBezTo>
                  <a:cubicBezTo>
                    <a:pt x="5529" y="8411"/>
                    <a:pt x="5293" y="8065"/>
                    <a:pt x="5088" y="7718"/>
                  </a:cubicBezTo>
                  <a:lnTo>
                    <a:pt x="5057" y="7655"/>
                  </a:lnTo>
                  <a:cubicBezTo>
                    <a:pt x="5167" y="7608"/>
                    <a:pt x="5293" y="7545"/>
                    <a:pt x="5403" y="7498"/>
                  </a:cubicBezTo>
                  <a:cubicBezTo>
                    <a:pt x="6002" y="7214"/>
                    <a:pt x="6569" y="6884"/>
                    <a:pt x="7105" y="6521"/>
                  </a:cubicBezTo>
                  <a:close/>
                  <a:moveTo>
                    <a:pt x="8664" y="6458"/>
                  </a:moveTo>
                  <a:cubicBezTo>
                    <a:pt x="8947" y="6742"/>
                    <a:pt x="9247" y="7025"/>
                    <a:pt x="9562" y="7277"/>
                  </a:cubicBezTo>
                  <a:lnTo>
                    <a:pt x="9956" y="7624"/>
                  </a:lnTo>
                  <a:lnTo>
                    <a:pt x="10664" y="8254"/>
                  </a:lnTo>
                  <a:cubicBezTo>
                    <a:pt x="10586" y="8396"/>
                    <a:pt x="10507" y="8537"/>
                    <a:pt x="10428" y="8679"/>
                  </a:cubicBezTo>
                  <a:cubicBezTo>
                    <a:pt x="9893" y="9514"/>
                    <a:pt x="8758" y="9640"/>
                    <a:pt x="8097" y="9640"/>
                  </a:cubicBezTo>
                  <a:cubicBezTo>
                    <a:pt x="7955" y="9640"/>
                    <a:pt x="7813" y="9624"/>
                    <a:pt x="7672" y="9609"/>
                  </a:cubicBezTo>
                  <a:cubicBezTo>
                    <a:pt x="7687" y="9341"/>
                    <a:pt x="7703" y="9073"/>
                    <a:pt x="7719" y="8789"/>
                  </a:cubicBezTo>
                  <a:cubicBezTo>
                    <a:pt x="7750" y="8522"/>
                    <a:pt x="7766" y="8270"/>
                    <a:pt x="7798" y="8018"/>
                  </a:cubicBezTo>
                  <a:cubicBezTo>
                    <a:pt x="7813" y="7687"/>
                    <a:pt x="7845" y="7340"/>
                    <a:pt x="7861" y="7010"/>
                  </a:cubicBezTo>
                  <a:cubicBezTo>
                    <a:pt x="8081" y="6994"/>
                    <a:pt x="8286" y="6915"/>
                    <a:pt x="8443" y="6789"/>
                  </a:cubicBezTo>
                  <a:cubicBezTo>
                    <a:pt x="8554" y="6710"/>
                    <a:pt x="8632" y="6584"/>
                    <a:pt x="8664" y="6458"/>
                  </a:cubicBezTo>
                  <a:close/>
                  <a:moveTo>
                    <a:pt x="10775" y="8348"/>
                  </a:moveTo>
                  <a:lnTo>
                    <a:pt x="12712" y="10081"/>
                  </a:lnTo>
                  <a:cubicBezTo>
                    <a:pt x="13122" y="10443"/>
                    <a:pt x="13531" y="10790"/>
                    <a:pt x="13988" y="11089"/>
                  </a:cubicBezTo>
                  <a:cubicBezTo>
                    <a:pt x="13815" y="11262"/>
                    <a:pt x="13626" y="11451"/>
                    <a:pt x="13437" y="11641"/>
                  </a:cubicBezTo>
                  <a:cubicBezTo>
                    <a:pt x="13342" y="11735"/>
                    <a:pt x="13248" y="11845"/>
                    <a:pt x="13153" y="11956"/>
                  </a:cubicBezTo>
                  <a:cubicBezTo>
                    <a:pt x="13059" y="12066"/>
                    <a:pt x="12917" y="12223"/>
                    <a:pt x="12791" y="12349"/>
                  </a:cubicBezTo>
                  <a:cubicBezTo>
                    <a:pt x="12350" y="12775"/>
                    <a:pt x="11720" y="13058"/>
                    <a:pt x="11216" y="13279"/>
                  </a:cubicBezTo>
                  <a:cubicBezTo>
                    <a:pt x="10649" y="13531"/>
                    <a:pt x="10066" y="13735"/>
                    <a:pt x="9452" y="13877"/>
                  </a:cubicBezTo>
                  <a:cubicBezTo>
                    <a:pt x="9010" y="14003"/>
                    <a:pt x="8554" y="14066"/>
                    <a:pt x="8097" y="14082"/>
                  </a:cubicBezTo>
                  <a:cubicBezTo>
                    <a:pt x="7908" y="14082"/>
                    <a:pt x="7735" y="14066"/>
                    <a:pt x="7546" y="14019"/>
                  </a:cubicBezTo>
                  <a:cubicBezTo>
                    <a:pt x="7530" y="12916"/>
                    <a:pt x="7561" y="11751"/>
                    <a:pt x="7609" y="10554"/>
                  </a:cubicBezTo>
                  <a:cubicBezTo>
                    <a:pt x="7624" y="10286"/>
                    <a:pt x="7640" y="10034"/>
                    <a:pt x="7656" y="9766"/>
                  </a:cubicBezTo>
                  <a:lnTo>
                    <a:pt x="7703" y="9766"/>
                  </a:lnTo>
                  <a:cubicBezTo>
                    <a:pt x="7814" y="9777"/>
                    <a:pt x="7918" y="9788"/>
                    <a:pt x="8025" y="9788"/>
                  </a:cubicBezTo>
                  <a:cubicBezTo>
                    <a:pt x="8069" y="9788"/>
                    <a:pt x="8114" y="9786"/>
                    <a:pt x="8160" y="9782"/>
                  </a:cubicBezTo>
                  <a:cubicBezTo>
                    <a:pt x="8632" y="9782"/>
                    <a:pt x="9530" y="9703"/>
                    <a:pt x="10208" y="9152"/>
                  </a:cubicBezTo>
                  <a:cubicBezTo>
                    <a:pt x="10444" y="8931"/>
                    <a:pt x="10649" y="8663"/>
                    <a:pt x="10775" y="8348"/>
                  </a:cubicBezTo>
                  <a:close/>
                  <a:moveTo>
                    <a:pt x="4884" y="7734"/>
                  </a:moveTo>
                  <a:cubicBezTo>
                    <a:pt x="5073" y="8049"/>
                    <a:pt x="5277" y="8348"/>
                    <a:pt x="5498" y="8632"/>
                  </a:cubicBezTo>
                  <a:cubicBezTo>
                    <a:pt x="5750" y="8979"/>
                    <a:pt x="6081" y="9262"/>
                    <a:pt x="6459" y="9451"/>
                  </a:cubicBezTo>
                  <a:cubicBezTo>
                    <a:pt x="6790" y="9609"/>
                    <a:pt x="7136" y="9719"/>
                    <a:pt x="7498" y="9766"/>
                  </a:cubicBezTo>
                  <a:cubicBezTo>
                    <a:pt x="7498" y="9971"/>
                    <a:pt x="7483" y="10491"/>
                    <a:pt x="7483" y="10491"/>
                  </a:cubicBezTo>
                  <a:cubicBezTo>
                    <a:pt x="7420" y="11641"/>
                    <a:pt x="7404" y="12822"/>
                    <a:pt x="7404" y="14114"/>
                  </a:cubicBezTo>
                  <a:cubicBezTo>
                    <a:pt x="7404" y="14129"/>
                    <a:pt x="7404" y="14145"/>
                    <a:pt x="7435" y="14161"/>
                  </a:cubicBezTo>
                  <a:cubicBezTo>
                    <a:pt x="7420" y="14224"/>
                    <a:pt x="7420" y="14287"/>
                    <a:pt x="7435" y="14334"/>
                  </a:cubicBezTo>
                  <a:lnTo>
                    <a:pt x="7435" y="14381"/>
                  </a:lnTo>
                  <a:cubicBezTo>
                    <a:pt x="7420" y="14444"/>
                    <a:pt x="7420" y="14507"/>
                    <a:pt x="7435" y="14570"/>
                  </a:cubicBezTo>
                  <a:cubicBezTo>
                    <a:pt x="6648" y="14555"/>
                    <a:pt x="5876" y="14413"/>
                    <a:pt x="5136" y="14177"/>
                  </a:cubicBezTo>
                  <a:cubicBezTo>
                    <a:pt x="4348" y="13956"/>
                    <a:pt x="3592" y="13594"/>
                    <a:pt x="2899" y="13153"/>
                  </a:cubicBezTo>
                  <a:cubicBezTo>
                    <a:pt x="2285" y="12712"/>
                    <a:pt x="1780" y="12097"/>
                    <a:pt x="1324" y="11499"/>
                  </a:cubicBezTo>
                  <a:lnTo>
                    <a:pt x="1245" y="11388"/>
                  </a:lnTo>
                  <a:cubicBezTo>
                    <a:pt x="1040" y="11121"/>
                    <a:pt x="851" y="10853"/>
                    <a:pt x="678" y="10554"/>
                  </a:cubicBezTo>
                  <a:lnTo>
                    <a:pt x="568" y="10333"/>
                  </a:lnTo>
                  <a:cubicBezTo>
                    <a:pt x="457" y="10097"/>
                    <a:pt x="316" y="9876"/>
                    <a:pt x="142" y="9687"/>
                  </a:cubicBezTo>
                  <a:cubicBezTo>
                    <a:pt x="552" y="9451"/>
                    <a:pt x="993" y="9294"/>
                    <a:pt x="1450" y="9183"/>
                  </a:cubicBezTo>
                  <a:cubicBezTo>
                    <a:pt x="1576" y="9152"/>
                    <a:pt x="1702" y="9120"/>
                    <a:pt x="1844" y="9073"/>
                  </a:cubicBezTo>
                  <a:cubicBezTo>
                    <a:pt x="2127" y="8994"/>
                    <a:pt x="2395" y="8884"/>
                    <a:pt x="2647" y="8742"/>
                  </a:cubicBezTo>
                  <a:lnTo>
                    <a:pt x="2820" y="8648"/>
                  </a:lnTo>
                  <a:cubicBezTo>
                    <a:pt x="3056" y="8506"/>
                    <a:pt x="3308" y="8380"/>
                    <a:pt x="3576" y="8270"/>
                  </a:cubicBezTo>
                  <a:cubicBezTo>
                    <a:pt x="4064" y="8081"/>
                    <a:pt x="4490" y="7907"/>
                    <a:pt x="4884" y="7734"/>
                  </a:cubicBezTo>
                  <a:close/>
                  <a:moveTo>
                    <a:pt x="7672" y="0"/>
                  </a:moveTo>
                  <a:cubicBezTo>
                    <a:pt x="6506" y="0"/>
                    <a:pt x="4836" y="221"/>
                    <a:pt x="3560" y="1292"/>
                  </a:cubicBezTo>
                  <a:cubicBezTo>
                    <a:pt x="3167" y="1607"/>
                    <a:pt x="2852" y="2001"/>
                    <a:pt x="2615" y="2457"/>
                  </a:cubicBezTo>
                  <a:lnTo>
                    <a:pt x="2600" y="2442"/>
                  </a:lnTo>
                  <a:lnTo>
                    <a:pt x="2568" y="2442"/>
                  </a:lnTo>
                  <a:cubicBezTo>
                    <a:pt x="2537" y="2442"/>
                    <a:pt x="2505" y="2473"/>
                    <a:pt x="2489" y="2505"/>
                  </a:cubicBezTo>
                  <a:cubicBezTo>
                    <a:pt x="2489" y="2536"/>
                    <a:pt x="2505" y="2568"/>
                    <a:pt x="2537" y="2568"/>
                  </a:cubicBezTo>
                  <a:lnTo>
                    <a:pt x="2552" y="2583"/>
                  </a:lnTo>
                  <a:cubicBezTo>
                    <a:pt x="2552" y="2599"/>
                    <a:pt x="2552" y="2599"/>
                    <a:pt x="2552" y="2615"/>
                  </a:cubicBezTo>
                  <a:cubicBezTo>
                    <a:pt x="2568" y="2631"/>
                    <a:pt x="2584" y="2646"/>
                    <a:pt x="2615" y="2646"/>
                  </a:cubicBezTo>
                  <a:cubicBezTo>
                    <a:pt x="2615" y="2646"/>
                    <a:pt x="2631" y="2631"/>
                    <a:pt x="2647" y="2631"/>
                  </a:cubicBezTo>
                  <a:cubicBezTo>
                    <a:pt x="2883" y="2757"/>
                    <a:pt x="3119" y="2898"/>
                    <a:pt x="3387" y="3056"/>
                  </a:cubicBezTo>
                  <a:cubicBezTo>
                    <a:pt x="2757" y="3607"/>
                    <a:pt x="2285" y="4474"/>
                    <a:pt x="2001" y="5639"/>
                  </a:cubicBezTo>
                  <a:cubicBezTo>
                    <a:pt x="1859" y="6206"/>
                    <a:pt x="1607" y="7640"/>
                    <a:pt x="2316" y="8726"/>
                  </a:cubicBezTo>
                  <a:cubicBezTo>
                    <a:pt x="2127" y="8805"/>
                    <a:pt x="1938" y="8884"/>
                    <a:pt x="1733" y="8931"/>
                  </a:cubicBezTo>
                  <a:cubicBezTo>
                    <a:pt x="1607" y="8979"/>
                    <a:pt x="1481" y="9010"/>
                    <a:pt x="1355" y="9042"/>
                  </a:cubicBezTo>
                  <a:cubicBezTo>
                    <a:pt x="898" y="9152"/>
                    <a:pt x="457" y="9325"/>
                    <a:pt x="48" y="9561"/>
                  </a:cubicBezTo>
                  <a:cubicBezTo>
                    <a:pt x="16" y="9577"/>
                    <a:pt x="1" y="9609"/>
                    <a:pt x="1" y="9656"/>
                  </a:cubicBezTo>
                  <a:cubicBezTo>
                    <a:pt x="16" y="9672"/>
                    <a:pt x="32" y="9687"/>
                    <a:pt x="64" y="9703"/>
                  </a:cubicBezTo>
                  <a:cubicBezTo>
                    <a:pt x="205" y="9908"/>
                    <a:pt x="331" y="10128"/>
                    <a:pt x="426" y="10349"/>
                  </a:cubicBezTo>
                  <a:cubicBezTo>
                    <a:pt x="473" y="10459"/>
                    <a:pt x="520" y="10554"/>
                    <a:pt x="583" y="10664"/>
                  </a:cubicBezTo>
                  <a:cubicBezTo>
                    <a:pt x="741" y="10947"/>
                    <a:pt x="930" y="11215"/>
                    <a:pt x="1135" y="11483"/>
                  </a:cubicBezTo>
                  <a:lnTo>
                    <a:pt x="1276" y="11656"/>
                  </a:lnTo>
                  <a:cubicBezTo>
                    <a:pt x="1702" y="12255"/>
                    <a:pt x="2222" y="12806"/>
                    <a:pt x="2820" y="13263"/>
                  </a:cubicBezTo>
                  <a:cubicBezTo>
                    <a:pt x="3497" y="13704"/>
                    <a:pt x="4238" y="14066"/>
                    <a:pt x="5025" y="14287"/>
                  </a:cubicBezTo>
                  <a:cubicBezTo>
                    <a:pt x="5813" y="14555"/>
                    <a:pt x="6648" y="14712"/>
                    <a:pt x="7483" y="14728"/>
                  </a:cubicBezTo>
                  <a:cubicBezTo>
                    <a:pt x="7498" y="14744"/>
                    <a:pt x="7514" y="14744"/>
                    <a:pt x="7514" y="14744"/>
                  </a:cubicBezTo>
                  <a:cubicBezTo>
                    <a:pt x="7546" y="14744"/>
                    <a:pt x="7577" y="14728"/>
                    <a:pt x="7577" y="14696"/>
                  </a:cubicBezTo>
                  <a:cubicBezTo>
                    <a:pt x="7577" y="14618"/>
                    <a:pt x="7577" y="14555"/>
                    <a:pt x="7577" y="14476"/>
                  </a:cubicBezTo>
                  <a:lnTo>
                    <a:pt x="7577" y="14381"/>
                  </a:lnTo>
                  <a:lnTo>
                    <a:pt x="7577" y="14255"/>
                  </a:lnTo>
                  <a:lnTo>
                    <a:pt x="7577" y="14161"/>
                  </a:lnTo>
                  <a:cubicBezTo>
                    <a:pt x="7735" y="14224"/>
                    <a:pt x="7908" y="14240"/>
                    <a:pt x="8081" y="14240"/>
                  </a:cubicBezTo>
                  <a:cubicBezTo>
                    <a:pt x="8191" y="14240"/>
                    <a:pt x="8302" y="14240"/>
                    <a:pt x="8412" y="14224"/>
                  </a:cubicBezTo>
                  <a:cubicBezTo>
                    <a:pt x="8727" y="14192"/>
                    <a:pt x="9042" y="14129"/>
                    <a:pt x="9357" y="14066"/>
                  </a:cubicBezTo>
                  <a:cubicBezTo>
                    <a:pt x="9971" y="13924"/>
                    <a:pt x="10586" y="13735"/>
                    <a:pt x="11168" y="13483"/>
                  </a:cubicBezTo>
                  <a:cubicBezTo>
                    <a:pt x="11751" y="13263"/>
                    <a:pt x="12303" y="12948"/>
                    <a:pt x="12807" y="12570"/>
                  </a:cubicBezTo>
                  <a:cubicBezTo>
                    <a:pt x="12980" y="12412"/>
                    <a:pt x="13137" y="12239"/>
                    <a:pt x="13279" y="12066"/>
                  </a:cubicBezTo>
                  <a:cubicBezTo>
                    <a:pt x="13358" y="11987"/>
                    <a:pt x="13421" y="11908"/>
                    <a:pt x="13500" y="11830"/>
                  </a:cubicBezTo>
                  <a:cubicBezTo>
                    <a:pt x="13720" y="11593"/>
                    <a:pt x="13956" y="11373"/>
                    <a:pt x="14177" y="11152"/>
                  </a:cubicBezTo>
                  <a:lnTo>
                    <a:pt x="14240" y="11105"/>
                  </a:lnTo>
                  <a:cubicBezTo>
                    <a:pt x="14256" y="11089"/>
                    <a:pt x="14240" y="11042"/>
                    <a:pt x="14224" y="11026"/>
                  </a:cubicBezTo>
                  <a:cubicBezTo>
                    <a:pt x="14209" y="10995"/>
                    <a:pt x="14177" y="10979"/>
                    <a:pt x="14146" y="10979"/>
                  </a:cubicBezTo>
                  <a:cubicBezTo>
                    <a:pt x="14130" y="10979"/>
                    <a:pt x="14114" y="10979"/>
                    <a:pt x="14098" y="10995"/>
                  </a:cubicBezTo>
                  <a:lnTo>
                    <a:pt x="14083" y="10995"/>
                  </a:lnTo>
                  <a:cubicBezTo>
                    <a:pt x="13610" y="10680"/>
                    <a:pt x="13169" y="10333"/>
                    <a:pt x="12775" y="9955"/>
                  </a:cubicBezTo>
                  <a:lnTo>
                    <a:pt x="10838" y="8222"/>
                  </a:lnTo>
                  <a:cubicBezTo>
                    <a:pt x="10869" y="8159"/>
                    <a:pt x="10901" y="8112"/>
                    <a:pt x="10916" y="8049"/>
                  </a:cubicBezTo>
                  <a:cubicBezTo>
                    <a:pt x="11420" y="7010"/>
                    <a:pt x="11389" y="5797"/>
                    <a:pt x="10869" y="4773"/>
                  </a:cubicBezTo>
                  <a:cubicBezTo>
                    <a:pt x="10822" y="4710"/>
                    <a:pt x="10790" y="4647"/>
                    <a:pt x="10759" y="4584"/>
                  </a:cubicBezTo>
                  <a:lnTo>
                    <a:pt x="12854" y="2757"/>
                  </a:lnTo>
                  <a:cubicBezTo>
                    <a:pt x="12870" y="2741"/>
                    <a:pt x="12885" y="2725"/>
                    <a:pt x="12885" y="2709"/>
                  </a:cubicBezTo>
                  <a:cubicBezTo>
                    <a:pt x="12901" y="2678"/>
                    <a:pt x="12885" y="2662"/>
                    <a:pt x="12870" y="2631"/>
                  </a:cubicBezTo>
                  <a:cubicBezTo>
                    <a:pt x="12318" y="2001"/>
                    <a:pt x="11657" y="1449"/>
                    <a:pt x="10932" y="1024"/>
                  </a:cubicBezTo>
                  <a:cubicBezTo>
                    <a:pt x="10302" y="646"/>
                    <a:pt x="9436" y="126"/>
                    <a:pt x="8538" y="47"/>
                  </a:cubicBezTo>
                  <a:cubicBezTo>
                    <a:pt x="8239" y="16"/>
                    <a:pt x="7939" y="0"/>
                    <a:pt x="76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721" name="Google Shape;6721;p120"/>
          <p:cNvSpPr txBox="1">
            <a:spLocks noGrp="1"/>
          </p:cNvSpPr>
          <p:nvPr>
            <p:ph type="title"/>
          </p:nvPr>
        </p:nvSpPr>
        <p:spPr>
          <a:xfrm>
            <a:off x="720000" y="540000"/>
            <a:ext cx="5510700" cy="546900"/>
          </a:xfrm>
          <a:prstGeom prst="rect">
            <a:avLst/>
          </a:prstGeom>
        </p:spPr>
        <p:txBody>
          <a:bodyPr spcFirstLastPara="1" wrap="square" lIns="0" tIns="0" rIns="0" bIns="0" anchor="t" anchorCtr="0">
            <a:noAutofit/>
          </a:bodyPr>
          <a:lstStyle/>
          <a:p>
            <a:pPr marL="0" lvl="0" indent="0" algn="l" rtl="0">
              <a:spcBef>
                <a:spcPts val="0"/>
              </a:spcBef>
              <a:spcAft>
                <a:spcPts val="0"/>
              </a:spcAft>
              <a:buNone/>
            </a:pPr>
            <a:r>
              <a:rPr lang="en"/>
              <a:t>Alternative infographic elements</a:t>
            </a:r>
            <a:endParaRPr/>
          </a:p>
        </p:txBody>
      </p:sp>
    </p:spTree>
  </p:cSld>
  <p:clrMapOvr>
    <a:masterClrMapping/>
  </p:clrMapOvr>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Shape 6725"/>
        <p:cNvGrpSpPr/>
        <p:nvPr/>
      </p:nvGrpSpPr>
      <p:grpSpPr>
        <a:xfrm>
          <a:off x="0" y="0"/>
          <a:ext cx="0" cy="0"/>
          <a:chOff x="0" y="0"/>
          <a:chExt cx="0" cy="0"/>
        </a:xfrm>
      </p:grpSpPr>
      <p:sp>
        <p:nvSpPr>
          <p:cNvPr id="6726" name="Google Shape;6726;p121"/>
          <p:cNvSpPr txBox="1">
            <a:spLocks noGrp="1"/>
          </p:cNvSpPr>
          <p:nvPr>
            <p:ph type="title"/>
          </p:nvPr>
        </p:nvSpPr>
        <p:spPr>
          <a:xfrm>
            <a:off x="720000" y="540000"/>
            <a:ext cx="7704000" cy="360000"/>
          </a:xfrm>
          <a:prstGeom prst="rect">
            <a:avLst/>
          </a:prstGeom>
        </p:spPr>
        <p:txBody>
          <a:bodyPr spcFirstLastPara="1" wrap="square" lIns="0" tIns="0" rIns="0" bIns="0" anchor="t" anchorCtr="0">
            <a:noAutofit/>
          </a:bodyPr>
          <a:lstStyle/>
          <a:p>
            <a:pPr marL="0" lvl="0" indent="0" algn="ctr" rtl="0">
              <a:spcBef>
                <a:spcPts val="0"/>
              </a:spcBef>
              <a:spcAft>
                <a:spcPts val="0"/>
              </a:spcAft>
              <a:buNone/>
            </a:pPr>
            <a:r>
              <a:rPr lang="en"/>
              <a:t>Alternative resources</a:t>
            </a:r>
            <a:endParaRPr/>
          </a:p>
        </p:txBody>
      </p:sp>
      <p:sp>
        <p:nvSpPr>
          <p:cNvPr id="6727" name="Google Shape;6727;p121"/>
          <p:cNvSpPr/>
          <p:nvPr/>
        </p:nvSpPr>
        <p:spPr>
          <a:xfrm>
            <a:off x="4011942" y="2903629"/>
            <a:ext cx="48" cy="48"/>
          </a:xfrm>
          <a:custGeom>
            <a:avLst/>
            <a:gdLst/>
            <a:ahLst/>
            <a:cxnLst/>
            <a:rect l="l" t="t" r="r" b="b"/>
            <a:pathLst>
              <a:path w="1" h="1" extrusionOk="0">
                <a:moveTo>
                  <a:pt x="1" y="0"/>
                </a:moveTo>
                <a:lnTo>
                  <a:pt x="1" y="0"/>
                </a:lnTo>
                <a:lnTo>
                  <a:pt x="1" y="0"/>
                </a:lnTo>
                <a:lnTo>
                  <a:pt x="1" y="0"/>
                </a:lnTo>
                <a:close/>
              </a:path>
            </a:pathLst>
          </a:custGeom>
          <a:solidFill>
            <a:srgbClr val="3B0E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6728" name="Google Shape;6728;p121"/>
          <p:cNvSpPr/>
          <p:nvPr/>
        </p:nvSpPr>
        <p:spPr>
          <a:xfrm>
            <a:off x="4011364" y="2900642"/>
            <a:ext cx="48" cy="626"/>
          </a:xfrm>
          <a:custGeom>
            <a:avLst/>
            <a:gdLst/>
            <a:ahLst/>
            <a:cxnLst/>
            <a:rect l="l" t="t" r="r" b="b"/>
            <a:pathLst>
              <a:path w="1" h="13" extrusionOk="0">
                <a:moveTo>
                  <a:pt x="1" y="0"/>
                </a:moveTo>
                <a:cubicBezTo>
                  <a:pt x="1" y="13"/>
                  <a:pt x="1" y="13"/>
                  <a:pt x="1" y="0"/>
                </a:cubicBezTo>
                <a:close/>
              </a:path>
            </a:pathLst>
          </a:custGeom>
          <a:solidFill>
            <a:srgbClr val="3B0E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6729" name="Google Shape;6729;p121"/>
          <p:cNvSpPr/>
          <p:nvPr/>
        </p:nvSpPr>
        <p:spPr>
          <a:xfrm>
            <a:off x="3193913" y="2905410"/>
            <a:ext cx="626" cy="48"/>
          </a:xfrm>
          <a:custGeom>
            <a:avLst/>
            <a:gdLst/>
            <a:ahLst/>
            <a:cxnLst/>
            <a:rect l="l" t="t" r="r" b="b"/>
            <a:pathLst>
              <a:path w="13" h="1" extrusionOk="0">
                <a:moveTo>
                  <a:pt x="1" y="0"/>
                </a:moveTo>
                <a:lnTo>
                  <a:pt x="13" y="0"/>
                </a:lnTo>
                <a:lnTo>
                  <a:pt x="13" y="0"/>
                </a:lnTo>
                <a:lnTo>
                  <a:pt x="1" y="0"/>
                </a:lnTo>
                <a:lnTo>
                  <a:pt x="1" y="0"/>
                </a:lnTo>
                <a:close/>
              </a:path>
            </a:pathLst>
          </a:custGeom>
          <a:solidFill>
            <a:srgbClr val="3B0E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6730" name="Google Shape;6730;p121"/>
          <p:cNvSpPr/>
          <p:nvPr/>
        </p:nvSpPr>
        <p:spPr>
          <a:xfrm>
            <a:off x="5996632" y="1266456"/>
            <a:ext cx="1064297" cy="1015084"/>
          </a:xfrm>
          <a:custGeom>
            <a:avLst/>
            <a:gdLst/>
            <a:ahLst/>
            <a:cxnLst/>
            <a:rect l="l" t="t" r="r" b="b"/>
            <a:pathLst>
              <a:path w="32137" h="30651" extrusionOk="0">
                <a:moveTo>
                  <a:pt x="19436" y="604"/>
                </a:moveTo>
                <a:lnTo>
                  <a:pt x="19436" y="604"/>
                </a:lnTo>
                <a:cubicBezTo>
                  <a:pt x="18397" y="872"/>
                  <a:pt x="17358" y="1207"/>
                  <a:pt x="16353" y="1642"/>
                </a:cubicBezTo>
                <a:cubicBezTo>
                  <a:pt x="16822" y="1307"/>
                  <a:pt x="17325" y="1056"/>
                  <a:pt x="17861" y="905"/>
                </a:cubicBezTo>
                <a:cubicBezTo>
                  <a:pt x="18381" y="721"/>
                  <a:pt x="18900" y="620"/>
                  <a:pt x="19436" y="604"/>
                </a:cubicBezTo>
                <a:close/>
                <a:moveTo>
                  <a:pt x="19922" y="704"/>
                </a:moveTo>
                <a:lnTo>
                  <a:pt x="19989" y="738"/>
                </a:lnTo>
                <a:cubicBezTo>
                  <a:pt x="20291" y="788"/>
                  <a:pt x="20207" y="905"/>
                  <a:pt x="19721" y="1106"/>
                </a:cubicBezTo>
                <a:cubicBezTo>
                  <a:pt x="19570" y="1207"/>
                  <a:pt x="19419" y="1307"/>
                  <a:pt x="19252" y="1391"/>
                </a:cubicBezTo>
                <a:lnTo>
                  <a:pt x="19235" y="1408"/>
                </a:lnTo>
                <a:lnTo>
                  <a:pt x="19185" y="1408"/>
                </a:lnTo>
                <a:cubicBezTo>
                  <a:pt x="19151" y="1408"/>
                  <a:pt x="19134" y="1441"/>
                  <a:pt x="19134" y="1458"/>
                </a:cubicBezTo>
                <a:cubicBezTo>
                  <a:pt x="18445" y="1815"/>
                  <a:pt x="17688" y="1998"/>
                  <a:pt x="16930" y="1998"/>
                </a:cubicBezTo>
                <a:cubicBezTo>
                  <a:pt x="16692" y="1998"/>
                  <a:pt x="16455" y="1980"/>
                  <a:pt x="16219" y="1944"/>
                </a:cubicBezTo>
                <a:cubicBezTo>
                  <a:pt x="17409" y="1425"/>
                  <a:pt x="18632" y="1006"/>
                  <a:pt x="19905" y="704"/>
                </a:cubicBezTo>
                <a:close/>
                <a:moveTo>
                  <a:pt x="14376" y="252"/>
                </a:moveTo>
                <a:cubicBezTo>
                  <a:pt x="13572" y="1374"/>
                  <a:pt x="12366" y="2128"/>
                  <a:pt x="11025" y="2396"/>
                </a:cubicBezTo>
                <a:cubicBezTo>
                  <a:pt x="12014" y="1542"/>
                  <a:pt x="13120" y="821"/>
                  <a:pt x="14326" y="285"/>
                </a:cubicBezTo>
                <a:cubicBezTo>
                  <a:pt x="14343" y="269"/>
                  <a:pt x="14359" y="269"/>
                  <a:pt x="14359" y="252"/>
                </a:cubicBezTo>
                <a:close/>
                <a:moveTo>
                  <a:pt x="13723" y="336"/>
                </a:moveTo>
                <a:lnTo>
                  <a:pt x="13723" y="336"/>
                </a:lnTo>
                <a:cubicBezTo>
                  <a:pt x="12600" y="888"/>
                  <a:pt x="11578" y="1592"/>
                  <a:pt x="10657" y="2430"/>
                </a:cubicBezTo>
                <a:cubicBezTo>
                  <a:pt x="10740" y="2112"/>
                  <a:pt x="11176" y="1709"/>
                  <a:pt x="11327" y="1559"/>
                </a:cubicBezTo>
                <a:cubicBezTo>
                  <a:pt x="11628" y="1274"/>
                  <a:pt x="11964" y="1023"/>
                  <a:pt x="12332" y="821"/>
                </a:cubicBezTo>
                <a:cubicBezTo>
                  <a:pt x="12768" y="587"/>
                  <a:pt x="13237" y="419"/>
                  <a:pt x="13723" y="336"/>
                </a:cubicBezTo>
                <a:close/>
                <a:moveTo>
                  <a:pt x="19453" y="1542"/>
                </a:moveTo>
                <a:cubicBezTo>
                  <a:pt x="19939" y="1559"/>
                  <a:pt x="20408" y="1626"/>
                  <a:pt x="20860" y="1760"/>
                </a:cubicBezTo>
                <a:cubicBezTo>
                  <a:pt x="20073" y="1810"/>
                  <a:pt x="19285" y="1911"/>
                  <a:pt x="18515" y="1994"/>
                </a:cubicBezTo>
                <a:cubicBezTo>
                  <a:pt x="18402" y="2010"/>
                  <a:pt x="18382" y="2180"/>
                  <a:pt x="18498" y="2180"/>
                </a:cubicBezTo>
                <a:cubicBezTo>
                  <a:pt x="18503" y="2180"/>
                  <a:pt x="18509" y="2179"/>
                  <a:pt x="18515" y="2179"/>
                </a:cubicBezTo>
                <a:cubicBezTo>
                  <a:pt x="19352" y="2078"/>
                  <a:pt x="20190" y="1994"/>
                  <a:pt x="21028" y="1860"/>
                </a:cubicBezTo>
                <a:cubicBezTo>
                  <a:pt x="21045" y="1860"/>
                  <a:pt x="21061" y="1844"/>
                  <a:pt x="21061" y="1827"/>
                </a:cubicBezTo>
                <a:lnTo>
                  <a:pt x="21212" y="1860"/>
                </a:lnTo>
                <a:cubicBezTo>
                  <a:pt x="20977" y="2145"/>
                  <a:pt x="20659" y="2346"/>
                  <a:pt x="20307" y="2447"/>
                </a:cubicBezTo>
                <a:cubicBezTo>
                  <a:pt x="20274" y="2447"/>
                  <a:pt x="20257" y="2463"/>
                  <a:pt x="20257" y="2497"/>
                </a:cubicBezTo>
                <a:cubicBezTo>
                  <a:pt x="19671" y="2363"/>
                  <a:pt x="19084" y="2262"/>
                  <a:pt x="18498" y="2195"/>
                </a:cubicBezTo>
                <a:cubicBezTo>
                  <a:pt x="18314" y="2162"/>
                  <a:pt x="18129" y="2145"/>
                  <a:pt x="17928" y="2128"/>
                </a:cubicBezTo>
                <a:cubicBezTo>
                  <a:pt x="18464" y="2011"/>
                  <a:pt x="18984" y="1827"/>
                  <a:pt x="19453" y="1542"/>
                </a:cubicBezTo>
                <a:close/>
                <a:moveTo>
                  <a:pt x="24311" y="3486"/>
                </a:moveTo>
                <a:cubicBezTo>
                  <a:pt x="24830" y="3486"/>
                  <a:pt x="25409" y="3618"/>
                  <a:pt x="25686" y="3703"/>
                </a:cubicBezTo>
                <a:cubicBezTo>
                  <a:pt x="26088" y="3837"/>
                  <a:pt x="26456" y="4022"/>
                  <a:pt x="26791" y="4256"/>
                </a:cubicBezTo>
                <a:cubicBezTo>
                  <a:pt x="25736" y="3955"/>
                  <a:pt x="24647" y="3754"/>
                  <a:pt x="23541" y="3653"/>
                </a:cubicBezTo>
                <a:cubicBezTo>
                  <a:pt x="23731" y="3530"/>
                  <a:pt x="24011" y="3486"/>
                  <a:pt x="24311" y="3486"/>
                </a:cubicBezTo>
                <a:close/>
                <a:moveTo>
                  <a:pt x="23804" y="3807"/>
                </a:moveTo>
                <a:cubicBezTo>
                  <a:pt x="24238" y="3807"/>
                  <a:pt x="25311" y="4079"/>
                  <a:pt x="25535" y="4139"/>
                </a:cubicBezTo>
                <a:cubicBezTo>
                  <a:pt x="26104" y="4256"/>
                  <a:pt x="26657" y="4424"/>
                  <a:pt x="27193" y="4591"/>
                </a:cubicBezTo>
                <a:cubicBezTo>
                  <a:pt x="27260" y="4642"/>
                  <a:pt x="27327" y="4709"/>
                  <a:pt x="27378" y="4776"/>
                </a:cubicBezTo>
                <a:cubicBezTo>
                  <a:pt x="27110" y="4802"/>
                  <a:pt x="26842" y="4816"/>
                  <a:pt x="26574" y="4816"/>
                </a:cubicBezTo>
                <a:cubicBezTo>
                  <a:pt x="26171" y="4816"/>
                  <a:pt x="25769" y="4786"/>
                  <a:pt x="25367" y="4725"/>
                </a:cubicBezTo>
                <a:cubicBezTo>
                  <a:pt x="25116" y="4658"/>
                  <a:pt x="24865" y="4558"/>
                  <a:pt x="24613" y="4457"/>
                </a:cubicBezTo>
                <a:cubicBezTo>
                  <a:pt x="24312" y="4223"/>
                  <a:pt x="24010" y="4022"/>
                  <a:pt x="23675" y="3821"/>
                </a:cubicBezTo>
                <a:cubicBezTo>
                  <a:pt x="23706" y="3811"/>
                  <a:pt x="23750" y="3807"/>
                  <a:pt x="23804" y="3807"/>
                </a:cubicBezTo>
                <a:close/>
                <a:moveTo>
                  <a:pt x="15599" y="3620"/>
                </a:moveTo>
                <a:lnTo>
                  <a:pt x="15599" y="3620"/>
                </a:lnTo>
                <a:cubicBezTo>
                  <a:pt x="16387" y="3687"/>
                  <a:pt x="17157" y="3821"/>
                  <a:pt x="17911" y="4022"/>
                </a:cubicBezTo>
                <a:cubicBezTo>
                  <a:pt x="17928" y="4038"/>
                  <a:pt x="17928" y="4072"/>
                  <a:pt x="17945" y="4089"/>
                </a:cubicBezTo>
                <a:cubicBezTo>
                  <a:pt x="18297" y="4491"/>
                  <a:pt x="18615" y="4910"/>
                  <a:pt x="18900" y="5345"/>
                </a:cubicBezTo>
                <a:lnTo>
                  <a:pt x="18783" y="5345"/>
                </a:lnTo>
                <a:cubicBezTo>
                  <a:pt x="17995" y="4340"/>
                  <a:pt x="16588" y="4340"/>
                  <a:pt x="15599" y="3620"/>
                </a:cubicBezTo>
                <a:close/>
                <a:moveTo>
                  <a:pt x="16286" y="4273"/>
                </a:moveTo>
                <a:lnTo>
                  <a:pt x="16286" y="4273"/>
                </a:lnTo>
                <a:cubicBezTo>
                  <a:pt x="17090" y="4608"/>
                  <a:pt x="17995" y="4742"/>
                  <a:pt x="18632" y="5362"/>
                </a:cubicBezTo>
                <a:cubicBezTo>
                  <a:pt x="18012" y="5362"/>
                  <a:pt x="17392" y="5228"/>
                  <a:pt x="16822" y="4960"/>
                </a:cubicBezTo>
                <a:cubicBezTo>
                  <a:pt x="16814" y="4951"/>
                  <a:pt x="16801" y="4947"/>
                  <a:pt x="16787" y="4947"/>
                </a:cubicBezTo>
                <a:cubicBezTo>
                  <a:pt x="16772" y="4947"/>
                  <a:pt x="16755" y="4951"/>
                  <a:pt x="16739" y="4960"/>
                </a:cubicBezTo>
                <a:cubicBezTo>
                  <a:pt x="16621" y="4709"/>
                  <a:pt x="16471" y="4491"/>
                  <a:pt x="16286" y="4273"/>
                </a:cubicBezTo>
                <a:close/>
                <a:moveTo>
                  <a:pt x="8992" y="4913"/>
                </a:moveTo>
                <a:cubicBezTo>
                  <a:pt x="9707" y="4913"/>
                  <a:pt x="10441" y="5122"/>
                  <a:pt x="11143" y="5379"/>
                </a:cubicBezTo>
                <a:cubicBezTo>
                  <a:pt x="9936" y="5362"/>
                  <a:pt x="8747" y="5345"/>
                  <a:pt x="7557" y="5345"/>
                </a:cubicBezTo>
                <a:lnTo>
                  <a:pt x="7540" y="5345"/>
                </a:lnTo>
                <a:cubicBezTo>
                  <a:pt x="7708" y="5228"/>
                  <a:pt x="7892" y="5127"/>
                  <a:pt x="8076" y="5044"/>
                </a:cubicBezTo>
                <a:cubicBezTo>
                  <a:pt x="8375" y="4952"/>
                  <a:pt x="8682" y="4913"/>
                  <a:pt x="8992" y="4913"/>
                </a:cubicBezTo>
                <a:close/>
                <a:moveTo>
                  <a:pt x="11159" y="5563"/>
                </a:moveTo>
                <a:lnTo>
                  <a:pt x="11159" y="5563"/>
                </a:lnTo>
                <a:cubicBezTo>
                  <a:pt x="10508" y="5808"/>
                  <a:pt x="9836" y="6006"/>
                  <a:pt x="9184" y="6006"/>
                </a:cubicBezTo>
                <a:cubicBezTo>
                  <a:pt x="8679" y="6006"/>
                  <a:pt x="8186" y="5887"/>
                  <a:pt x="7725" y="5580"/>
                </a:cubicBezTo>
                <a:cubicBezTo>
                  <a:pt x="8875" y="5563"/>
                  <a:pt x="10025" y="5563"/>
                  <a:pt x="11159" y="5563"/>
                </a:cubicBezTo>
                <a:close/>
                <a:moveTo>
                  <a:pt x="14393" y="3536"/>
                </a:moveTo>
                <a:lnTo>
                  <a:pt x="14393" y="3536"/>
                </a:lnTo>
                <a:cubicBezTo>
                  <a:pt x="15692" y="3667"/>
                  <a:pt x="16685" y="4736"/>
                  <a:pt x="16753" y="6027"/>
                </a:cubicBezTo>
                <a:lnTo>
                  <a:pt x="16753" y="6027"/>
                </a:lnTo>
                <a:cubicBezTo>
                  <a:pt x="16746" y="6011"/>
                  <a:pt x="16735" y="5995"/>
                  <a:pt x="16722" y="5982"/>
                </a:cubicBezTo>
                <a:cubicBezTo>
                  <a:pt x="15951" y="5178"/>
                  <a:pt x="15164" y="4357"/>
                  <a:pt x="14393" y="3536"/>
                </a:cubicBezTo>
                <a:close/>
                <a:moveTo>
                  <a:pt x="14192" y="3670"/>
                </a:moveTo>
                <a:lnTo>
                  <a:pt x="14192" y="3670"/>
                </a:lnTo>
                <a:cubicBezTo>
                  <a:pt x="14956" y="4451"/>
                  <a:pt x="15721" y="5248"/>
                  <a:pt x="16485" y="6046"/>
                </a:cubicBezTo>
                <a:lnTo>
                  <a:pt x="16485" y="6046"/>
                </a:lnTo>
                <a:cubicBezTo>
                  <a:pt x="15989" y="5960"/>
                  <a:pt x="15527" y="5760"/>
                  <a:pt x="15113" y="5479"/>
                </a:cubicBezTo>
                <a:cubicBezTo>
                  <a:pt x="14678" y="5178"/>
                  <a:pt x="13874" y="4273"/>
                  <a:pt x="14192" y="3670"/>
                </a:cubicBezTo>
                <a:close/>
                <a:moveTo>
                  <a:pt x="6719" y="3067"/>
                </a:moveTo>
                <a:lnTo>
                  <a:pt x="6719" y="3217"/>
                </a:lnTo>
                <a:cubicBezTo>
                  <a:pt x="6719" y="3703"/>
                  <a:pt x="6669" y="4189"/>
                  <a:pt x="6552" y="4675"/>
                </a:cubicBezTo>
                <a:lnTo>
                  <a:pt x="6569" y="4692"/>
                </a:lnTo>
                <a:cubicBezTo>
                  <a:pt x="5965" y="5178"/>
                  <a:pt x="5412" y="5714"/>
                  <a:pt x="4927" y="6300"/>
                </a:cubicBezTo>
                <a:cubicBezTo>
                  <a:pt x="4977" y="6149"/>
                  <a:pt x="5010" y="5982"/>
                  <a:pt x="5044" y="5831"/>
                </a:cubicBezTo>
                <a:cubicBezTo>
                  <a:pt x="5630" y="4993"/>
                  <a:pt x="6183" y="4122"/>
                  <a:pt x="6686" y="3251"/>
                </a:cubicBezTo>
                <a:cubicBezTo>
                  <a:pt x="6686" y="3251"/>
                  <a:pt x="6686" y="3234"/>
                  <a:pt x="6686" y="3234"/>
                </a:cubicBezTo>
                <a:cubicBezTo>
                  <a:pt x="6686" y="3202"/>
                  <a:pt x="6658" y="3183"/>
                  <a:pt x="6629" y="3183"/>
                </a:cubicBezTo>
                <a:cubicBezTo>
                  <a:pt x="6613" y="3183"/>
                  <a:pt x="6597" y="3189"/>
                  <a:pt x="6585" y="3201"/>
                </a:cubicBezTo>
                <a:cubicBezTo>
                  <a:pt x="6083" y="3871"/>
                  <a:pt x="5580" y="4575"/>
                  <a:pt x="5128" y="5295"/>
                </a:cubicBezTo>
                <a:cubicBezTo>
                  <a:pt x="5144" y="5077"/>
                  <a:pt x="5144" y="4859"/>
                  <a:pt x="5144" y="4642"/>
                </a:cubicBezTo>
                <a:cubicBezTo>
                  <a:pt x="5496" y="3971"/>
                  <a:pt x="6049" y="3435"/>
                  <a:pt x="6719" y="3067"/>
                </a:cubicBezTo>
                <a:close/>
                <a:moveTo>
                  <a:pt x="4759" y="3821"/>
                </a:moveTo>
                <a:cubicBezTo>
                  <a:pt x="4910" y="4474"/>
                  <a:pt x="4927" y="5161"/>
                  <a:pt x="4776" y="5831"/>
                </a:cubicBezTo>
                <a:lnTo>
                  <a:pt x="4742" y="5831"/>
                </a:lnTo>
                <a:cubicBezTo>
                  <a:pt x="4709" y="5915"/>
                  <a:pt x="4642" y="5999"/>
                  <a:pt x="4625" y="6066"/>
                </a:cubicBezTo>
                <a:cubicBezTo>
                  <a:pt x="4591" y="6116"/>
                  <a:pt x="4625" y="6183"/>
                  <a:pt x="4675" y="6200"/>
                </a:cubicBezTo>
                <a:cubicBezTo>
                  <a:pt x="4575" y="6485"/>
                  <a:pt x="4457" y="6769"/>
                  <a:pt x="4323" y="7037"/>
                </a:cubicBezTo>
                <a:cubicBezTo>
                  <a:pt x="4307" y="7054"/>
                  <a:pt x="4290" y="7071"/>
                  <a:pt x="4290" y="7088"/>
                </a:cubicBezTo>
                <a:cubicBezTo>
                  <a:pt x="4240" y="5982"/>
                  <a:pt x="4390" y="4876"/>
                  <a:pt x="4759" y="3821"/>
                </a:cubicBezTo>
                <a:close/>
                <a:moveTo>
                  <a:pt x="4491" y="3955"/>
                </a:moveTo>
                <a:lnTo>
                  <a:pt x="4491" y="3955"/>
                </a:lnTo>
                <a:cubicBezTo>
                  <a:pt x="4139" y="5060"/>
                  <a:pt x="4005" y="6216"/>
                  <a:pt x="4089" y="7373"/>
                </a:cubicBezTo>
                <a:cubicBezTo>
                  <a:pt x="4022" y="7456"/>
                  <a:pt x="3955" y="7574"/>
                  <a:pt x="3888" y="7674"/>
                </a:cubicBezTo>
                <a:lnTo>
                  <a:pt x="3871" y="7691"/>
                </a:lnTo>
                <a:cubicBezTo>
                  <a:pt x="3519" y="6367"/>
                  <a:pt x="3687" y="5060"/>
                  <a:pt x="4491" y="3955"/>
                </a:cubicBezTo>
                <a:close/>
                <a:moveTo>
                  <a:pt x="21782" y="5513"/>
                </a:moveTo>
                <a:lnTo>
                  <a:pt x="21815" y="5530"/>
                </a:lnTo>
                <a:cubicBezTo>
                  <a:pt x="22502" y="6702"/>
                  <a:pt x="23172" y="7892"/>
                  <a:pt x="23859" y="9065"/>
                </a:cubicBezTo>
                <a:cubicBezTo>
                  <a:pt x="23885" y="9101"/>
                  <a:pt x="23921" y="9117"/>
                  <a:pt x="23956" y="9117"/>
                </a:cubicBezTo>
                <a:cubicBezTo>
                  <a:pt x="24033" y="9117"/>
                  <a:pt x="24107" y="9040"/>
                  <a:pt x="24060" y="8947"/>
                </a:cubicBezTo>
                <a:cubicBezTo>
                  <a:pt x="23759" y="8411"/>
                  <a:pt x="23440" y="7858"/>
                  <a:pt x="23139" y="7373"/>
                </a:cubicBezTo>
                <a:cubicBezTo>
                  <a:pt x="22837" y="6870"/>
                  <a:pt x="22402" y="6334"/>
                  <a:pt x="22201" y="5798"/>
                </a:cubicBezTo>
                <a:lnTo>
                  <a:pt x="22184" y="5731"/>
                </a:lnTo>
                <a:lnTo>
                  <a:pt x="22184" y="5731"/>
                </a:lnTo>
                <a:cubicBezTo>
                  <a:pt x="22418" y="5865"/>
                  <a:pt x="22653" y="6015"/>
                  <a:pt x="22871" y="6166"/>
                </a:cubicBezTo>
                <a:lnTo>
                  <a:pt x="23005" y="6267"/>
                </a:lnTo>
                <a:cubicBezTo>
                  <a:pt x="23440" y="6652"/>
                  <a:pt x="23776" y="7138"/>
                  <a:pt x="23993" y="7674"/>
                </a:cubicBezTo>
                <a:cubicBezTo>
                  <a:pt x="24111" y="7976"/>
                  <a:pt x="24379" y="9031"/>
                  <a:pt x="24027" y="9182"/>
                </a:cubicBezTo>
                <a:cubicBezTo>
                  <a:pt x="23977" y="9199"/>
                  <a:pt x="23926" y="9199"/>
                  <a:pt x="23876" y="9199"/>
                </a:cubicBezTo>
                <a:cubicBezTo>
                  <a:pt x="23491" y="9132"/>
                  <a:pt x="22988" y="8562"/>
                  <a:pt x="22737" y="8261"/>
                </a:cubicBezTo>
                <a:cubicBezTo>
                  <a:pt x="22100" y="7490"/>
                  <a:pt x="21765" y="6518"/>
                  <a:pt x="21782" y="5513"/>
                </a:cubicBezTo>
                <a:close/>
                <a:moveTo>
                  <a:pt x="5530" y="8445"/>
                </a:moveTo>
                <a:lnTo>
                  <a:pt x="5530" y="8445"/>
                </a:lnTo>
                <a:cubicBezTo>
                  <a:pt x="5514" y="8509"/>
                  <a:pt x="5482" y="8573"/>
                  <a:pt x="5465" y="8637"/>
                </a:cubicBezTo>
                <a:lnTo>
                  <a:pt x="5465" y="8637"/>
                </a:lnTo>
                <a:cubicBezTo>
                  <a:pt x="5471" y="8605"/>
                  <a:pt x="5450" y="8582"/>
                  <a:pt x="5426" y="8582"/>
                </a:cubicBezTo>
                <a:cubicBezTo>
                  <a:pt x="5416" y="8582"/>
                  <a:pt x="5405" y="8586"/>
                  <a:pt x="5396" y="8596"/>
                </a:cubicBezTo>
                <a:cubicBezTo>
                  <a:pt x="4625" y="9350"/>
                  <a:pt x="3854" y="10120"/>
                  <a:pt x="3151" y="10941"/>
                </a:cubicBezTo>
                <a:cubicBezTo>
                  <a:pt x="3368" y="10372"/>
                  <a:pt x="3620" y="9819"/>
                  <a:pt x="3905" y="9283"/>
                </a:cubicBezTo>
                <a:cubicBezTo>
                  <a:pt x="4357" y="8847"/>
                  <a:pt x="4927" y="8562"/>
                  <a:pt x="5530" y="8445"/>
                </a:cubicBezTo>
                <a:close/>
                <a:moveTo>
                  <a:pt x="28299" y="8344"/>
                </a:moveTo>
                <a:lnTo>
                  <a:pt x="28299" y="8344"/>
                </a:lnTo>
                <a:cubicBezTo>
                  <a:pt x="29003" y="9299"/>
                  <a:pt x="29774" y="10204"/>
                  <a:pt x="30595" y="11059"/>
                </a:cubicBezTo>
                <a:cubicBezTo>
                  <a:pt x="29941" y="10690"/>
                  <a:pt x="29355" y="10204"/>
                  <a:pt x="28886" y="9618"/>
                </a:cubicBezTo>
                <a:cubicBezTo>
                  <a:pt x="28752" y="9216"/>
                  <a:pt x="28567" y="8813"/>
                  <a:pt x="28316" y="8462"/>
                </a:cubicBezTo>
                <a:cubicBezTo>
                  <a:pt x="28316" y="8428"/>
                  <a:pt x="28299" y="8395"/>
                  <a:pt x="28299" y="8344"/>
                </a:cubicBezTo>
                <a:close/>
                <a:moveTo>
                  <a:pt x="28383" y="8177"/>
                </a:moveTo>
                <a:lnTo>
                  <a:pt x="28383" y="8177"/>
                </a:lnTo>
                <a:cubicBezTo>
                  <a:pt x="29606" y="8797"/>
                  <a:pt x="30494" y="9886"/>
                  <a:pt x="30846" y="11209"/>
                </a:cubicBezTo>
                <a:lnTo>
                  <a:pt x="30695" y="11109"/>
                </a:lnTo>
                <a:cubicBezTo>
                  <a:pt x="30762" y="11109"/>
                  <a:pt x="30812" y="11025"/>
                  <a:pt x="30762" y="10958"/>
                </a:cubicBezTo>
                <a:cubicBezTo>
                  <a:pt x="29941" y="10053"/>
                  <a:pt x="29137" y="9149"/>
                  <a:pt x="28383" y="8177"/>
                </a:cubicBezTo>
                <a:close/>
                <a:moveTo>
                  <a:pt x="5443" y="8670"/>
                </a:moveTo>
                <a:cubicBezTo>
                  <a:pt x="5259" y="9153"/>
                  <a:pt x="5043" y="9620"/>
                  <a:pt x="4793" y="10070"/>
                </a:cubicBezTo>
                <a:cubicBezTo>
                  <a:pt x="4776" y="10087"/>
                  <a:pt x="4776" y="10104"/>
                  <a:pt x="4776" y="10120"/>
                </a:cubicBezTo>
                <a:cubicBezTo>
                  <a:pt x="4022" y="10439"/>
                  <a:pt x="3402" y="11059"/>
                  <a:pt x="2883" y="11745"/>
                </a:cubicBezTo>
                <a:cubicBezTo>
                  <a:pt x="2916" y="11628"/>
                  <a:pt x="2966" y="11494"/>
                  <a:pt x="3000" y="11377"/>
                </a:cubicBezTo>
                <a:cubicBezTo>
                  <a:pt x="3017" y="11377"/>
                  <a:pt x="3033" y="11360"/>
                  <a:pt x="3050" y="11360"/>
                </a:cubicBezTo>
                <a:cubicBezTo>
                  <a:pt x="3881" y="10496"/>
                  <a:pt x="4678" y="9616"/>
                  <a:pt x="5443" y="8670"/>
                </a:cubicBezTo>
                <a:close/>
                <a:moveTo>
                  <a:pt x="5578" y="10189"/>
                </a:moveTo>
                <a:cubicBezTo>
                  <a:pt x="4724" y="10992"/>
                  <a:pt x="3770" y="11679"/>
                  <a:pt x="2765" y="12282"/>
                </a:cubicBezTo>
                <a:cubicBezTo>
                  <a:pt x="3499" y="11281"/>
                  <a:pt x="4332" y="10297"/>
                  <a:pt x="5578" y="10189"/>
                </a:cubicBezTo>
                <a:close/>
                <a:moveTo>
                  <a:pt x="29003" y="10087"/>
                </a:moveTo>
                <a:lnTo>
                  <a:pt x="29003" y="10087"/>
                </a:lnTo>
                <a:cubicBezTo>
                  <a:pt x="29305" y="10422"/>
                  <a:pt x="29656" y="10723"/>
                  <a:pt x="30042" y="10992"/>
                </a:cubicBezTo>
                <a:cubicBezTo>
                  <a:pt x="30142" y="11444"/>
                  <a:pt x="30243" y="11913"/>
                  <a:pt x="30310" y="12399"/>
                </a:cubicBezTo>
                <a:cubicBezTo>
                  <a:pt x="30310" y="12449"/>
                  <a:pt x="30327" y="12499"/>
                  <a:pt x="30327" y="12566"/>
                </a:cubicBezTo>
                <a:cubicBezTo>
                  <a:pt x="29924" y="12315"/>
                  <a:pt x="29556" y="12030"/>
                  <a:pt x="29238" y="11695"/>
                </a:cubicBezTo>
                <a:cubicBezTo>
                  <a:pt x="29120" y="11209"/>
                  <a:pt x="28969" y="10740"/>
                  <a:pt x="28819" y="10271"/>
                </a:cubicBezTo>
                <a:lnTo>
                  <a:pt x="28819" y="10271"/>
                </a:lnTo>
                <a:lnTo>
                  <a:pt x="28852" y="10338"/>
                </a:lnTo>
                <a:cubicBezTo>
                  <a:pt x="28869" y="10372"/>
                  <a:pt x="28886" y="10388"/>
                  <a:pt x="28919" y="10388"/>
                </a:cubicBezTo>
                <a:cubicBezTo>
                  <a:pt x="29254" y="11126"/>
                  <a:pt x="29690" y="11813"/>
                  <a:pt x="30209" y="12416"/>
                </a:cubicBezTo>
                <a:cubicBezTo>
                  <a:pt x="30216" y="12428"/>
                  <a:pt x="30227" y="12434"/>
                  <a:pt x="30238" y="12434"/>
                </a:cubicBezTo>
                <a:cubicBezTo>
                  <a:pt x="30257" y="12434"/>
                  <a:pt x="30276" y="12420"/>
                  <a:pt x="30276" y="12399"/>
                </a:cubicBezTo>
                <a:cubicBezTo>
                  <a:pt x="30276" y="12382"/>
                  <a:pt x="30276" y="12382"/>
                  <a:pt x="30276" y="12365"/>
                </a:cubicBezTo>
                <a:cubicBezTo>
                  <a:pt x="29807" y="11678"/>
                  <a:pt x="29388" y="10941"/>
                  <a:pt x="29020" y="10187"/>
                </a:cubicBezTo>
                <a:lnTo>
                  <a:pt x="29003" y="10087"/>
                </a:lnTo>
                <a:close/>
                <a:moveTo>
                  <a:pt x="26992" y="10472"/>
                </a:moveTo>
                <a:lnTo>
                  <a:pt x="26992" y="10489"/>
                </a:lnTo>
                <a:cubicBezTo>
                  <a:pt x="26825" y="11477"/>
                  <a:pt x="26607" y="12449"/>
                  <a:pt x="26322" y="13421"/>
                </a:cubicBezTo>
                <a:cubicBezTo>
                  <a:pt x="26121" y="12382"/>
                  <a:pt x="26423" y="11394"/>
                  <a:pt x="26992" y="10472"/>
                </a:cubicBezTo>
                <a:close/>
                <a:moveTo>
                  <a:pt x="27126" y="10716"/>
                </a:moveTo>
                <a:cubicBezTo>
                  <a:pt x="27131" y="10716"/>
                  <a:pt x="27137" y="10719"/>
                  <a:pt x="27143" y="10723"/>
                </a:cubicBezTo>
                <a:cubicBezTo>
                  <a:pt x="27177" y="10790"/>
                  <a:pt x="27227" y="10857"/>
                  <a:pt x="27260" y="10925"/>
                </a:cubicBezTo>
                <a:cubicBezTo>
                  <a:pt x="27696" y="11930"/>
                  <a:pt x="27210" y="13253"/>
                  <a:pt x="26490" y="14024"/>
                </a:cubicBezTo>
                <a:cubicBezTo>
                  <a:pt x="26456" y="13940"/>
                  <a:pt x="26423" y="13840"/>
                  <a:pt x="26389" y="13756"/>
                </a:cubicBezTo>
                <a:cubicBezTo>
                  <a:pt x="26574" y="13220"/>
                  <a:pt x="26724" y="12667"/>
                  <a:pt x="26858" y="12114"/>
                </a:cubicBezTo>
                <a:cubicBezTo>
                  <a:pt x="26925" y="11829"/>
                  <a:pt x="26976" y="11544"/>
                  <a:pt x="27043" y="11243"/>
                </a:cubicBezTo>
                <a:cubicBezTo>
                  <a:pt x="27074" y="11088"/>
                  <a:pt x="27062" y="10716"/>
                  <a:pt x="27126" y="10716"/>
                </a:cubicBezTo>
                <a:close/>
                <a:moveTo>
                  <a:pt x="587" y="11410"/>
                </a:moveTo>
                <a:lnTo>
                  <a:pt x="587" y="11410"/>
                </a:lnTo>
                <a:cubicBezTo>
                  <a:pt x="1391" y="12231"/>
                  <a:pt x="1777" y="13354"/>
                  <a:pt x="1643" y="14493"/>
                </a:cubicBezTo>
                <a:cubicBezTo>
                  <a:pt x="1157" y="13521"/>
                  <a:pt x="805" y="12483"/>
                  <a:pt x="587" y="11410"/>
                </a:cubicBezTo>
                <a:close/>
                <a:moveTo>
                  <a:pt x="27545" y="12516"/>
                </a:moveTo>
                <a:cubicBezTo>
                  <a:pt x="27545" y="13237"/>
                  <a:pt x="27545" y="13974"/>
                  <a:pt x="27579" y="14711"/>
                </a:cubicBezTo>
                <a:cubicBezTo>
                  <a:pt x="27395" y="14309"/>
                  <a:pt x="27260" y="13873"/>
                  <a:pt x="27227" y="13438"/>
                </a:cubicBezTo>
                <a:cubicBezTo>
                  <a:pt x="27378" y="13153"/>
                  <a:pt x="27495" y="12835"/>
                  <a:pt x="27545" y="12516"/>
                </a:cubicBezTo>
                <a:close/>
                <a:moveTo>
                  <a:pt x="27746" y="11863"/>
                </a:moveTo>
                <a:lnTo>
                  <a:pt x="27746" y="11863"/>
                </a:lnTo>
                <a:cubicBezTo>
                  <a:pt x="28014" y="12432"/>
                  <a:pt x="28249" y="13019"/>
                  <a:pt x="28450" y="13622"/>
                </a:cubicBezTo>
                <a:cubicBezTo>
                  <a:pt x="28132" y="14007"/>
                  <a:pt x="27880" y="14443"/>
                  <a:pt x="27663" y="14879"/>
                </a:cubicBezTo>
                <a:cubicBezTo>
                  <a:pt x="27663" y="14879"/>
                  <a:pt x="27663" y="14862"/>
                  <a:pt x="27646" y="14845"/>
                </a:cubicBezTo>
                <a:cubicBezTo>
                  <a:pt x="27679" y="14845"/>
                  <a:pt x="27679" y="14828"/>
                  <a:pt x="27696" y="14795"/>
                </a:cubicBezTo>
                <a:cubicBezTo>
                  <a:pt x="27746" y="13823"/>
                  <a:pt x="27763" y="12835"/>
                  <a:pt x="27746" y="11863"/>
                </a:cubicBezTo>
                <a:close/>
                <a:moveTo>
                  <a:pt x="15784" y="2374"/>
                </a:moveTo>
                <a:cubicBezTo>
                  <a:pt x="17817" y="2374"/>
                  <a:pt x="19870" y="2609"/>
                  <a:pt x="21765" y="3301"/>
                </a:cubicBezTo>
                <a:cubicBezTo>
                  <a:pt x="27596" y="5463"/>
                  <a:pt x="29640" y="11678"/>
                  <a:pt x="29338" y="17409"/>
                </a:cubicBezTo>
                <a:cubicBezTo>
                  <a:pt x="29372" y="14292"/>
                  <a:pt x="28148" y="11059"/>
                  <a:pt x="26205" y="8679"/>
                </a:cubicBezTo>
                <a:cubicBezTo>
                  <a:pt x="25233" y="7507"/>
                  <a:pt x="24094" y="6501"/>
                  <a:pt x="22821" y="5697"/>
                </a:cubicBezTo>
                <a:cubicBezTo>
                  <a:pt x="22586" y="5479"/>
                  <a:pt x="22318" y="5312"/>
                  <a:pt x="22016" y="5211"/>
                </a:cubicBezTo>
                <a:cubicBezTo>
                  <a:pt x="19643" y="3898"/>
                  <a:pt x="16904" y="3186"/>
                  <a:pt x="14188" y="3186"/>
                </a:cubicBezTo>
                <a:cubicBezTo>
                  <a:pt x="12955" y="3186"/>
                  <a:pt x="11727" y="3333"/>
                  <a:pt x="10539" y="3636"/>
                </a:cubicBezTo>
                <a:cubicBezTo>
                  <a:pt x="7121" y="4524"/>
                  <a:pt x="4524" y="6987"/>
                  <a:pt x="3100" y="10053"/>
                </a:cubicBezTo>
                <a:cubicBezTo>
                  <a:pt x="3771" y="8277"/>
                  <a:pt x="4860" y="6669"/>
                  <a:pt x="6267" y="5395"/>
                </a:cubicBezTo>
                <a:cubicBezTo>
                  <a:pt x="8294" y="3552"/>
                  <a:pt x="10791" y="2681"/>
                  <a:pt x="13488" y="2463"/>
                </a:cubicBezTo>
                <a:cubicBezTo>
                  <a:pt x="14244" y="2408"/>
                  <a:pt x="15012" y="2374"/>
                  <a:pt x="15784" y="2374"/>
                </a:cubicBezTo>
                <a:close/>
                <a:moveTo>
                  <a:pt x="30042" y="15616"/>
                </a:moveTo>
                <a:lnTo>
                  <a:pt x="30042" y="15616"/>
                </a:lnTo>
                <a:cubicBezTo>
                  <a:pt x="30796" y="16320"/>
                  <a:pt x="31315" y="17224"/>
                  <a:pt x="31533" y="18230"/>
                </a:cubicBezTo>
                <a:cubicBezTo>
                  <a:pt x="31633" y="18598"/>
                  <a:pt x="31667" y="18950"/>
                  <a:pt x="31650" y="19319"/>
                </a:cubicBezTo>
                <a:cubicBezTo>
                  <a:pt x="31650" y="19453"/>
                  <a:pt x="31650" y="19553"/>
                  <a:pt x="31633" y="19637"/>
                </a:cubicBezTo>
                <a:cubicBezTo>
                  <a:pt x="30896" y="18380"/>
                  <a:pt x="30360" y="17023"/>
                  <a:pt x="30042" y="15616"/>
                </a:cubicBezTo>
                <a:close/>
                <a:moveTo>
                  <a:pt x="29874" y="15700"/>
                </a:moveTo>
                <a:cubicBezTo>
                  <a:pt x="29958" y="15834"/>
                  <a:pt x="30025" y="16403"/>
                  <a:pt x="30058" y="16504"/>
                </a:cubicBezTo>
                <a:cubicBezTo>
                  <a:pt x="30377" y="17643"/>
                  <a:pt x="30863" y="18732"/>
                  <a:pt x="31466" y="19771"/>
                </a:cubicBezTo>
                <a:cubicBezTo>
                  <a:pt x="31477" y="19803"/>
                  <a:pt x="31508" y="19822"/>
                  <a:pt x="31543" y="19822"/>
                </a:cubicBezTo>
                <a:cubicBezTo>
                  <a:pt x="31562" y="19822"/>
                  <a:pt x="31582" y="19816"/>
                  <a:pt x="31600" y="19804"/>
                </a:cubicBezTo>
                <a:lnTo>
                  <a:pt x="31600" y="19804"/>
                </a:lnTo>
                <a:cubicBezTo>
                  <a:pt x="31583" y="19839"/>
                  <a:pt x="31558" y="19857"/>
                  <a:pt x="31521" y="19857"/>
                </a:cubicBezTo>
                <a:cubicBezTo>
                  <a:pt x="31449" y="19857"/>
                  <a:pt x="31330" y="19786"/>
                  <a:pt x="31131" y="19620"/>
                </a:cubicBezTo>
                <a:cubicBezTo>
                  <a:pt x="30678" y="19218"/>
                  <a:pt x="30310" y="18715"/>
                  <a:pt x="30092" y="18163"/>
                </a:cubicBezTo>
                <a:cubicBezTo>
                  <a:pt x="29891" y="17693"/>
                  <a:pt x="29774" y="17191"/>
                  <a:pt x="29757" y="16688"/>
                </a:cubicBezTo>
                <a:lnTo>
                  <a:pt x="29757" y="16320"/>
                </a:lnTo>
                <a:lnTo>
                  <a:pt x="29824" y="15867"/>
                </a:lnTo>
                <a:cubicBezTo>
                  <a:pt x="29841" y="15800"/>
                  <a:pt x="29857" y="15750"/>
                  <a:pt x="29874" y="15700"/>
                </a:cubicBezTo>
                <a:close/>
                <a:moveTo>
                  <a:pt x="1174" y="18380"/>
                </a:moveTo>
                <a:cubicBezTo>
                  <a:pt x="1391" y="18950"/>
                  <a:pt x="1643" y="19503"/>
                  <a:pt x="1961" y="20039"/>
                </a:cubicBezTo>
                <a:cubicBezTo>
                  <a:pt x="1760" y="19905"/>
                  <a:pt x="1559" y="19771"/>
                  <a:pt x="1341" y="19654"/>
                </a:cubicBezTo>
                <a:cubicBezTo>
                  <a:pt x="1257" y="19235"/>
                  <a:pt x="1207" y="18799"/>
                  <a:pt x="1174" y="18380"/>
                </a:cubicBezTo>
                <a:close/>
                <a:moveTo>
                  <a:pt x="4340" y="16085"/>
                </a:moveTo>
                <a:cubicBezTo>
                  <a:pt x="4340" y="16135"/>
                  <a:pt x="4340" y="16185"/>
                  <a:pt x="4340" y="16236"/>
                </a:cubicBezTo>
                <a:cubicBezTo>
                  <a:pt x="4558" y="16571"/>
                  <a:pt x="4474" y="17777"/>
                  <a:pt x="4508" y="18196"/>
                </a:cubicBezTo>
                <a:cubicBezTo>
                  <a:pt x="4541" y="18933"/>
                  <a:pt x="4508" y="19637"/>
                  <a:pt x="4072" y="20240"/>
                </a:cubicBezTo>
                <a:lnTo>
                  <a:pt x="4039" y="20240"/>
                </a:lnTo>
                <a:cubicBezTo>
                  <a:pt x="3972" y="18849"/>
                  <a:pt x="4072" y="17459"/>
                  <a:pt x="4340" y="16085"/>
                </a:cubicBezTo>
                <a:close/>
                <a:moveTo>
                  <a:pt x="4053" y="16333"/>
                </a:moveTo>
                <a:cubicBezTo>
                  <a:pt x="3837" y="17619"/>
                  <a:pt x="3754" y="18938"/>
                  <a:pt x="3838" y="20257"/>
                </a:cubicBezTo>
                <a:cubicBezTo>
                  <a:pt x="3687" y="19972"/>
                  <a:pt x="3553" y="19670"/>
                  <a:pt x="3419" y="19369"/>
                </a:cubicBezTo>
                <a:cubicBezTo>
                  <a:pt x="3268" y="18464"/>
                  <a:pt x="3419" y="17526"/>
                  <a:pt x="3838" y="16688"/>
                </a:cubicBezTo>
                <a:cubicBezTo>
                  <a:pt x="3915" y="16564"/>
                  <a:pt x="3978" y="16455"/>
                  <a:pt x="4053" y="16333"/>
                </a:cubicBezTo>
                <a:close/>
                <a:moveTo>
                  <a:pt x="28641" y="18983"/>
                </a:moveTo>
                <a:cubicBezTo>
                  <a:pt x="28667" y="18983"/>
                  <a:pt x="28692" y="18983"/>
                  <a:pt x="28718" y="18983"/>
                </a:cubicBezTo>
                <a:cubicBezTo>
                  <a:pt x="28685" y="19051"/>
                  <a:pt x="28651" y="19118"/>
                  <a:pt x="28584" y="19185"/>
                </a:cubicBezTo>
                <a:cubicBezTo>
                  <a:pt x="28570" y="19143"/>
                  <a:pt x="28534" y="19113"/>
                  <a:pt x="28493" y="19113"/>
                </a:cubicBezTo>
                <a:cubicBezTo>
                  <a:pt x="28485" y="19113"/>
                  <a:pt x="28476" y="19115"/>
                  <a:pt x="28467" y="19118"/>
                </a:cubicBezTo>
                <a:cubicBezTo>
                  <a:pt x="27378" y="19419"/>
                  <a:pt x="26356" y="19938"/>
                  <a:pt x="25451" y="20625"/>
                </a:cubicBezTo>
                <a:cubicBezTo>
                  <a:pt x="25669" y="20290"/>
                  <a:pt x="25954" y="20006"/>
                  <a:pt x="26272" y="19754"/>
                </a:cubicBezTo>
                <a:cubicBezTo>
                  <a:pt x="26955" y="19250"/>
                  <a:pt x="27796" y="18983"/>
                  <a:pt x="28641" y="18983"/>
                </a:cubicBezTo>
                <a:close/>
                <a:moveTo>
                  <a:pt x="1174" y="18062"/>
                </a:moveTo>
                <a:cubicBezTo>
                  <a:pt x="1442" y="18498"/>
                  <a:pt x="1844" y="18849"/>
                  <a:pt x="2313" y="19067"/>
                </a:cubicBezTo>
                <a:cubicBezTo>
                  <a:pt x="2447" y="19654"/>
                  <a:pt x="2614" y="20240"/>
                  <a:pt x="2815" y="20810"/>
                </a:cubicBezTo>
                <a:cubicBezTo>
                  <a:pt x="2698" y="20659"/>
                  <a:pt x="2581" y="20525"/>
                  <a:pt x="2430" y="20408"/>
                </a:cubicBezTo>
                <a:cubicBezTo>
                  <a:pt x="1961" y="19670"/>
                  <a:pt x="1542" y="18883"/>
                  <a:pt x="1174" y="18095"/>
                </a:cubicBezTo>
                <a:lnTo>
                  <a:pt x="1174" y="18062"/>
                </a:lnTo>
                <a:close/>
                <a:moveTo>
                  <a:pt x="28173" y="19417"/>
                </a:moveTo>
                <a:cubicBezTo>
                  <a:pt x="28258" y="19417"/>
                  <a:pt x="28318" y="19471"/>
                  <a:pt x="28333" y="19637"/>
                </a:cubicBezTo>
                <a:cubicBezTo>
                  <a:pt x="28350" y="19821"/>
                  <a:pt x="28048" y="20207"/>
                  <a:pt x="27931" y="20341"/>
                </a:cubicBezTo>
                <a:cubicBezTo>
                  <a:pt x="27512" y="20793"/>
                  <a:pt x="26942" y="21078"/>
                  <a:pt x="26339" y="21178"/>
                </a:cubicBezTo>
                <a:cubicBezTo>
                  <a:pt x="26126" y="21221"/>
                  <a:pt x="25769" y="21323"/>
                  <a:pt x="25523" y="21323"/>
                </a:cubicBezTo>
                <a:cubicBezTo>
                  <a:pt x="25478" y="21323"/>
                  <a:pt x="25437" y="21320"/>
                  <a:pt x="25401" y="21312"/>
                </a:cubicBezTo>
                <a:cubicBezTo>
                  <a:pt x="25166" y="21245"/>
                  <a:pt x="25099" y="21229"/>
                  <a:pt x="25133" y="21145"/>
                </a:cubicBezTo>
                <a:cubicBezTo>
                  <a:pt x="25903" y="20475"/>
                  <a:pt x="26808" y="19938"/>
                  <a:pt x="27763" y="19570"/>
                </a:cubicBezTo>
                <a:cubicBezTo>
                  <a:pt x="27906" y="19513"/>
                  <a:pt x="28061" y="19417"/>
                  <a:pt x="28173" y="19417"/>
                </a:cubicBezTo>
                <a:close/>
                <a:moveTo>
                  <a:pt x="570" y="19536"/>
                </a:moveTo>
                <a:lnTo>
                  <a:pt x="570" y="19536"/>
                </a:lnTo>
                <a:cubicBezTo>
                  <a:pt x="1241" y="19821"/>
                  <a:pt x="1860" y="20207"/>
                  <a:pt x="2397" y="20692"/>
                </a:cubicBezTo>
                <a:cubicBezTo>
                  <a:pt x="2464" y="20776"/>
                  <a:pt x="2514" y="20843"/>
                  <a:pt x="2581" y="20927"/>
                </a:cubicBezTo>
                <a:cubicBezTo>
                  <a:pt x="2581" y="20939"/>
                  <a:pt x="2598" y="20951"/>
                  <a:pt x="2613" y="20951"/>
                </a:cubicBezTo>
                <a:cubicBezTo>
                  <a:pt x="2620" y="20951"/>
                  <a:pt x="2626" y="20949"/>
                  <a:pt x="2631" y="20944"/>
                </a:cubicBezTo>
                <a:cubicBezTo>
                  <a:pt x="2832" y="21178"/>
                  <a:pt x="2983" y="21446"/>
                  <a:pt x="3084" y="21731"/>
                </a:cubicBezTo>
                <a:lnTo>
                  <a:pt x="671" y="19654"/>
                </a:lnTo>
                <a:cubicBezTo>
                  <a:pt x="659" y="19642"/>
                  <a:pt x="639" y="19630"/>
                  <a:pt x="622" y="19630"/>
                </a:cubicBezTo>
                <a:cubicBezTo>
                  <a:pt x="615" y="19630"/>
                  <a:pt x="609" y="19632"/>
                  <a:pt x="604" y="19637"/>
                </a:cubicBezTo>
                <a:cubicBezTo>
                  <a:pt x="587" y="19603"/>
                  <a:pt x="570" y="19570"/>
                  <a:pt x="570" y="19536"/>
                </a:cubicBezTo>
                <a:close/>
                <a:moveTo>
                  <a:pt x="704" y="19922"/>
                </a:moveTo>
                <a:lnTo>
                  <a:pt x="3201" y="22083"/>
                </a:lnTo>
                <a:cubicBezTo>
                  <a:pt x="3218" y="22100"/>
                  <a:pt x="3243" y="22108"/>
                  <a:pt x="3268" y="22108"/>
                </a:cubicBezTo>
                <a:cubicBezTo>
                  <a:pt x="3293" y="22108"/>
                  <a:pt x="3318" y="22100"/>
                  <a:pt x="3335" y="22083"/>
                </a:cubicBezTo>
                <a:cubicBezTo>
                  <a:pt x="3368" y="22184"/>
                  <a:pt x="3419" y="22267"/>
                  <a:pt x="3452" y="22351"/>
                </a:cubicBezTo>
                <a:cubicBezTo>
                  <a:pt x="2179" y="21966"/>
                  <a:pt x="1157" y="21145"/>
                  <a:pt x="704" y="19922"/>
                </a:cubicBezTo>
                <a:close/>
                <a:moveTo>
                  <a:pt x="6502" y="22133"/>
                </a:moveTo>
                <a:cubicBezTo>
                  <a:pt x="7038" y="22519"/>
                  <a:pt x="7557" y="22971"/>
                  <a:pt x="8076" y="23390"/>
                </a:cubicBezTo>
                <a:cubicBezTo>
                  <a:pt x="8127" y="23976"/>
                  <a:pt x="8345" y="24529"/>
                  <a:pt x="8663" y="25015"/>
                </a:cubicBezTo>
                <a:lnTo>
                  <a:pt x="8646" y="25015"/>
                </a:lnTo>
                <a:cubicBezTo>
                  <a:pt x="7808" y="24177"/>
                  <a:pt x="7088" y="23222"/>
                  <a:pt x="6502" y="22200"/>
                </a:cubicBezTo>
                <a:lnTo>
                  <a:pt x="6502" y="22133"/>
                </a:lnTo>
                <a:close/>
                <a:moveTo>
                  <a:pt x="21564" y="24345"/>
                </a:moveTo>
                <a:cubicBezTo>
                  <a:pt x="21966" y="24345"/>
                  <a:pt x="22385" y="24395"/>
                  <a:pt x="22770" y="24496"/>
                </a:cubicBezTo>
                <a:cubicBezTo>
                  <a:pt x="22787" y="24496"/>
                  <a:pt x="24379" y="25116"/>
                  <a:pt x="24027" y="25333"/>
                </a:cubicBezTo>
                <a:cubicBezTo>
                  <a:pt x="23999" y="25348"/>
                  <a:pt x="23957" y="25355"/>
                  <a:pt x="23905" y="25355"/>
                </a:cubicBezTo>
                <a:cubicBezTo>
                  <a:pt x="23482" y="25355"/>
                  <a:pt x="22352" y="24924"/>
                  <a:pt x="22083" y="24864"/>
                </a:cubicBezTo>
                <a:lnTo>
                  <a:pt x="20106" y="24378"/>
                </a:lnTo>
                <a:cubicBezTo>
                  <a:pt x="20592" y="24362"/>
                  <a:pt x="21078" y="24345"/>
                  <a:pt x="21564" y="24345"/>
                </a:cubicBezTo>
                <a:close/>
                <a:moveTo>
                  <a:pt x="19788" y="24395"/>
                </a:moveTo>
                <a:cubicBezTo>
                  <a:pt x="19754" y="24445"/>
                  <a:pt x="19788" y="24513"/>
                  <a:pt x="19855" y="24529"/>
                </a:cubicBezTo>
                <a:lnTo>
                  <a:pt x="23776" y="25501"/>
                </a:lnTo>
                <a:cubicBezTo>
                  <a:pt x="23403" y="25607"/>
                  <a:pt x="23024" y="25658"/>
                  <a:pt x="22649" y="25658"/>
                </a:cubicBezTo>
                <a:cubicBezTo>
                  <a:pt x="21539" y="25658"/>
                  <a:pt x="20460" y="25209"/>
                  <a:pt x="19671" y="24395"/>
                </a:cubicBezTo>
                <a:close/>
                <a:moveTo>
                  <a:pt x="6485" y="22452"/>
                </a:moveTo>
                <a:lnTo>
                  <a:pt x="6485" y="22452"/>
                </a:lnTo>
                <a:cubicBezTo>
                  <a:pt x="7038" y="23641"/>
                  <a:pt x="7859" y="24680"/>
                  <a:pt x="8897" y="25484"/>
                </a:cubicBezTo>
                <a:cubicBezTo>
                  <a:pt x="8912" y="25498"/>
                  <a:pt x="8926" y="25504"/>
                  <a:pt x="8940" y="25504"/>
                </a:cubicBezTo>
                <a:cubicBezTo>
                  <a:pt x="8959" y="25504"/>
                  <a:pt x="8979" y="25494"/>
                  <a:pt x="8998" y="25484"/>
                </a:cubicBezTo>
                <a:cubicBezTo>
                  <a:pt x="9082" y="25568"/>
                  <a:pt x="9149" y="25669"/>
                  <a:pt x="9233" y="25752"/>
                </a:cubicBezTo>
                <a:lnTo>
                  <a:pt x="9216" y="25752"/>
                </a:lnTo>
                <a:cubicBezTo>
                  <a:pt x="8345" y="25250"/>
                  <a:pt x="7524" y="24663"/>
                  <a:pt x="6770" y="23993"/>
                </a:cubicBezTo>
                <a:cubicBezTo>
                  <a:pt x="6569" y="23507"/>
                  <a:pt x="6468" y="22988"/>
                  <a:pt x="6485" y="22452"/>
                </a:cubicBezTo>
                <a:close/>
                <a:moveTo>
                  <a:pt x="29036" y="21832"/>
                </a:moveTo>
                <a:cubicBezTo>
                  <a:pt x="29489" y="22703"/>
                  <a:pt x="29623" y="23692"/>
                  <a:pt x="29422" y="24630"/>
                </a:cubicBezTo>
                <a:cubicBezTo>
                  <a:pt x="29321" y="25082"/>
                  <a:pt x="29137" y="25518"/>
                  <a:pt x="28886" y="25920"/>
                </a:cubicBezTo>
                <a:lnTo>
                  <a:pt x="28802" y="26020"/>
                </a:lnTo>
                <a:cubicBezTo>
                  <a:pt x="29288" y="24797"/>
                  <a:pt x="29388" y="23457"/>
                  <a:pt x="29103" y="22167"/>
                </a:cubicBezTo>
                <a:cubicBezTo>
                  <a:pt x="29091" y="22116"/>
                  <a:pt x="29049" y="22094"/>
                  <a:pt x="29007" y="22094"/>
                </a:cubicBezTo>
                <a:cubicBezTo>
                  <a:pt x="28994" y="22094"/>
                  <a:pt x="28981" y="22096"/>
                  <a:pt x="28969" y="22100"/>
                </a:cubicBezTo>
                <a:cubicBezTo>
                  <a:pt x="28986" y="22016"/>
                  <a:pt x="29020" y="21932"/>
                  <a:pt x="29036" y="21832"/>
                </a:cubicBezTo>
                <a:close/>
                <a:moveTo>
                  <a:pt x="21296" y="25669"/>
                </a:moveTo>
                <a:cubicBezTo>
                  <a:pt x="21679" y="25788"/>
                  <a:pt x="22079" y="25848"/>
                  <a:pt x="22478" y="25848"/>
                </a:cubicBezTo>
                <a:cubicBezTo>
                  <a:pt x="22637" y="25848"/>
                  <a:pt x="22797" y="25839"/>
                  <a:pt x="22955" y="25819"/>
                </a:cubicBezTo>
                <a:lnTo>
                  <a:pt x="22955" y="25819"/>
                </a:lnTo>
                <a:cubicBezTo>
                  <a:pt x="22229" y="25995"/>
                  <a:pt x="21494" y="26086"/>
                  <a:pt x="20756" y="26086"/>
                </a:cubicBezTo>
                <a:cubicBezTo>
                  <a:pt x="20506" y="26086"/>
                  <a:pt x="20256" y="26075"/>
                  <a:pt x="20006" y="26054"/>
                </a:cubicBezTo>
                <a:cubicBezTo>
                  <a:pt x="20441" y="25920"/>
                  <a:pt x="20877" y="25786"/>
                  <a:pt x="21296" y="25669"/>
                </a:cubicBezTo>
                <a:close/>
                <a:moveTo>
                  <a:pt x="8797" y="22519"/>
                </a:moveTo>
                <a:cubicBezTo>
                  <a:pt x="9367" y="23005"/>
                  <a:pt x="9852" y="23557"/>
                  <a:pt x="10271" y="24177"/>
                </a:cubicBezTo>
                <a:cubicBezTo>
                  <a:pt x="10472" y="24563"/>
                  <a:pt x="10858" y="25585"/>
                  <a:pt x="10539" y="26020"/>
                </a:cubicBezTo>
                <a:cubicBezTo>
                  <a:pt x="10452" y="26128"/>
                  <a:pt x="10411" y="26171"/>
                  <a:pt x="10380" y="26171"/>
                </a:cubicBezTo>
                <a:cubicBezTo>
                  <a:pt x="10335" y="26171"/>
                  <a:pt x="10315" y="26074"/>
                  <a:pt x="10204" y="25953"/>
                </a:cubicBezTo>
                <a:cubicBezTo>
                  <a:pt x="10053" y="25752"/>
                  <a:pt x="9919" y="25518"/>
                  <a:pt x="9819" y="25283"/>
                </a:cubicBezTo>
                <a:cubicBezTo>
                  <a:pt x="9367" y="24412"/>
                  <a:pt x="9015" y="23474"/>
                  <a:pt x="8797" y="22519"/>
                </a:cubicBezTo>
                <a:close/>
                <a:moveTo>
                  <a:pt x="8579" y="22452"/>
                </a:moveTo>
                <a:cubicBezTo>
                  <a:pt x="8864" y="23792"/>
                  <a:pt x="9383" y="25065"/>
                  <a:pt x="10121" y="26221"/>
                </a:cubicBezTo>
                <a:cubicBezTo>
                  <a:pt x="9919" y="26121"/>
                  <a:pt x="9718" y="26020"/>
                  <a:pt x="9501" y="25920"/>
                </a:cubicBezTo>
                <a:cubicBezTo>
                  <a:pt x="9501" y="25920"/>
                  <a:pt x="9501" y="25903"/>
                  <a:pt x="9501" y="25886"/>
                </a:cubicBezTo>
                <a:cubicBezTo>
                  <a:pt x="8897" y="25065"/>
                  <a:pt x="8227" y="24177"/>
                  <a:pt x="8277" y="23088"/>
                </a:cubicBezTo>
                <a:cubicBezTo>
                  <a:pt x="8277" y="22753"/>
                  <a:pt x="8345" y="22468"/>
                  <a:pt x="8579" y="22452"/>
                </a:cubicBezTo>
                <a:close/>
                <a:moveTo>
                  <a:pt x="28969" y="22529"/>
                </a:moveTo>
                <a:cubicBezTo>
                  <a:pt x="28975" y="22529"/>
                  <a:pt x="28981" y="22531"/>
                  <a:pt x="28986" y="22535"/>
                </a:cubicBezTo>
                <a:cubicBezTo>
                  <a:pt x="29204" y="22720"/>
                  <a:pt x="29087" y="23809"/>
                  <a:pt x="29070" y="24110"/>
                </a:cubicBezTo>
                <a:cubicBezTo>
                  <a:pt x="29003" y="24831"/>
                  <a:pt x="28819" y="25551"/>
                  <a:pt x="28517" y="26221"/>
                </a:cubicBezTo>
                <a:cubicBezTo>
                  <a:pt x="28350" y="26154"/>
                  <a:pt x="28333" y="25635"/>
                  <a:pt x="28316" y="25233"/>
                </a:cubicBezTo>
                <a:cubicBezTo>
                  <a:pt x="28283" y="24730"/>
                  <a:pt x="28316" y="24228"/>
                  <a:pt x="28433" y="23742"/>
                </a:cubicBezTo>
                <a:cubicBezTo>
                  <a:pt x="28497" y="23502"/>
                  <a:pt x="28836" y="22529"/>
                  <a:pt x="28969" y="22529"/>
                </a:cubicBezTo>
                <a:close/>
                <a:moveTo>
                  <a:pt x="3591" y="25417"/>
                </a:moveTo>
                <a:cubicBezTo>
                  <a:pt x="3936" y="25417"/>
                  <a:pt x="4322" y="25465"/>
                  <a:pt x="4508" y="25484"/>
                </a:cubicBezTo>
                <a:cubicBezTo>
                  <a:pt x="5027" y="25518"/>
                  <a:pt x="5546" y="25669"/>
                  <a:pt x="6016" y="25920"/>
                </a:cubicBezTo>
                <a:cubicBezTo>
                  <a:pt x="6032" y="25937"/>
                  <a:pt x="6619" y="26322"/>
                  <a:pt x="6585" y="26389"/>
                </a:cubicBezTo>
                <a:cubicBezTo>
                  <a:pt x="6579" y="26401"/>
                  <a:pt x="6553" y="26406"/>
                  <a:pt x="6513" y="26406"/>
                </a:cubicBezTo>
                <a:cubicBezTo>
                  <a:pt x="6330" y="26406"/>
                  <a:pt x="5870" y="26302"/>
                  <a:pt x="5815" y="26288"/>
                </a:cubicBezTo>
                <a:cubicBezTo>
                  <a:pt x="4843" y="26121"/>
                  <a:pt x="3905" y="25870"/>
                  <a:pt x="3000" y="25518"/>
                </a:cubicBezTo>
                <a:cubicBezTo>
                  <a:pt x="3118" y="25441"/>
                  <a:pt x="3344" y="25417"/>
                  <a:pt x="3591" y="25417"/>
                </a:cubicBezTo>
                <a:close/>
                <a:moveTo>
                  <a:pt x="27663" y="24881"/>
                </a:moveTo>
                <a:lnTo>
                  <a:pt x="27663" y="24881"/>
                </a:lnTo>
                <a:cubicBezTo>
                  <a:pt x="27395" y="25451"/>
                  <a:pt x="27026" y="25970"/>
                  <a:pt x="26607" y="26439"/>
                </a:cubicBezTo>
                <a:cubicBezTo>
                  <a:pt x="26641" y="26238"/>
                  <a:pt x="26708" y="26037"/>
                  <a:pt x="26791" y="25853"/>
                </a:cubicBezTo>
                <a:cubicBezTo>
                  <a:pt x="27110" y="25551"/>
                  <a:pt x="27411" y="25233"/>
                  <a:pt x="27663" y="24881"/>
                </a:cubicBezTo>
                <a:close/>
                <a:moveTo>
                  <a:pt x="28165" y="24094"/>
                </a:moveTo>
                <a:cubicBezTo>
                  <a:pt x="28081" y="24647"/>
                  <a:pt x="28081" y="25216"/>
                  <a:pt x="28165" y="25769"/>
                </a:cubicBezTo>
                <a:cubicBezTo>
                  <a:pt x="28148" y="25769"/>
                  <a:pt x="28132" y="25769"/>
                  <a:pt x="28115" y="25786"/>
                </a:cubicBezTo>
                <a:cubicBezTo>
                  <a:pt x="27682" y="26169"/>
                  <a:pt x="27166" y="26436"/>
                  <a:pt x="26599" y="26571"/>
                </a:cubicBezTo>
                <a:lnTo>
                  <a:pt x="26599" y="26571"/>
                </a:lnTo>
                <a:cubicBezTo>
                  <a:pt x="26608" y="26567"/>
                  <a:pt x="26611" y="26557"/>
                  <a:pt x="26624" y="26557"/>
                </a:cubicBezTo>
                <a:cubicBezTo>
                  <a:pt x="27244" y="25937"/>
                  <a:pt x="27730" y="25199"/>
                  <a:pt x="28031" y="24378"/>
                </a:cubicBezTo>
                <a:cubicBezTo>
                  <a:pt x="28048" y="24362"/>
                  <a:pt x="28048" y="24328"/>
                  <a:pt x="28031" y="24311"/>
                </a:cubicBezTo>
                <a:cubicBezTo>
                  <a:pt x="28081" y="24244"/>
                  <a:pt x="28132" y="24161"/>
                  <a:pt x="28165" y="24094"/>
                </a:cubicBezTo>
                <a:close/>
                <a:moveTo>
                  <a:pt x="24010" y="25568"/>
                </a:moveTo>
                <a:lnTo>
                  <a:pt x="24124" y="25597"/>
                </a:lnTo>
                <a:lnTo>
                  <a:pt x="24124" y="25597"/>
                </a:lnTo>
                <a:cubicBezTo>
                  <a:pt x="23360" y="26044"/>
                  <a:pt x="22579" y="26408"/>
                  <a:pt x="21748" y="26707"/>
                </a:cubicBezTo>
                <a:cubicBezTo>
                  <a:pt x="21748" y="26674"/>
                  <a:pt x="21715" y="26674"/>
                  <a:pt x="21698" y="26674"/>
                </a:cubicBezTo>
                <a:cubicBezTo>
                  <a:pt x="21592" y="26681"/>
                  <a:pt x="21485" y="26684"/>
                  <a:pt x="21379" y="26684"/>
                </a:cubicBezTo>
                <a:cubicBezTo>
                  <a:pt x="20695" y="26684"/>
                  <a:pt x="20009" y="26543"/>
                  <a:pt x="19386" y="26238"/>
                </a:cubicBezTo>
                <a:lnTo>
                  <a:pt x="19721" y="26138"/>
                </a:lnTo>
                <a:cubicBezTo>
                  <a:pt x="20157" y="26207"/>
                  <a:pt x="20599" y="26243"/>
                  <a:pt x="21040" y="26243"/>
                </a:cubicBezTo>
                <a:cubicBezTo>
                  <a:pt x="21768" y="26243"/>
                  <a:pt x="22497" y="26145"/>
                  <a:pt x="23206" y="25937"/>
                </a:cubicBezTo>
                <a:cubicBezTo>
                  <a:pt x="23273" y="25920"/>
                  <a:pt x="23290" y="25819"/>
                  <a:pt x="23223" y="25786"/>
                </a:cubicBezTo>
                <a:cubicBezTo>
                  <a:pt x="23491" y="25736"/>
                  <a:pt x="23759" y="25669"/>
                  <a:pt x="24010" y="25568"/>
                </a:cubicBezTo>
                <a:close/>
                <a:moveTo>
                  <a:pt x="2883" y="25702"/>
                </a:moveTo>
                <a:lnTo>
                  <a:pt x="2883" y="25702"/>
                </a:lnTo>
                <a:cubicBezTo>
                  <a:pt x="4156" y="26171"/>
                  <a:pt x="5479" y="26490"/>
                  <a:pt x="6837" y="26624"/>
                </a:cubicBezTo>
                <a:cubicBezTo>
                  <a:pt x="6887" y="26624"/>
                  <a:pt x="6937" y="26590"/>
                  <a:pt x="6937" y="26540"/>
                </a:cubicBezTo>
                <a:cubicBezTo>
                  <a:pt x="7004" y="26573"/>
                  <a:pt x="7071" y="26624"/>
                  <a:pt x="7138" y="26657"/>
                </a:cubicBezTo>
                <a:lnTo>
                  <a:pt x="7121" y="26657"/>
                </a:lnTo>
                <a:cubicBezTo>
                  <a:pt x="6646" y="26756"/>
                  <a:pt x="6171" y="26814"/>
                  <a:pt x="5701" y="26814"/>
                </a:cubicBezTo>
                <a:cubicBezTo>
                  <a:pt x="5061" y="26814"/>
                  <a:pt x="4430" y="26707"/>
                  <a:pt x="3821" y="26456"/>
                </a:cubicBezTo>
                <a:cubicBezTo>
                  <a:pt x="3586" y="26372"/>
                  <a:pt x="3368" y="26255"/>
                  <a:pt x="3167" y="26087"/>
                </a:cubicBezTo>
                <a:cubicBezTo>
                  <a:pt x="3033" y="26037"/>
                  <a:pt x="2916" y="25903"/>
                  <a:pt x="2916" y="25736"/>
                </a:cubicBezTo>
                <a:cubicBezTo>
                  <a:pt x="2899" y="25719"/>
                  <a:pt x="2899" y="25719"/>
                  <a:pt x="2883" y="25702"/>
                </a:cubicBezTo>
                <a:close/>
                <a:moveTo>
                  <a:pt x="13538" y="25568"/>
                </a:moveTo>
                <a:cubicBezTo>
                  <a:pt x="14544" y="25970"/>
                  <a:pt x="15817" y="26640"/>
                  <a:pt x="15817" y="27512"/>
                </a:cubicBezTo>
                <a:cubicBezTo>
                  <a:pt x="14979" y="26975"/>
                  <a:pt x="14209" y="26322"/>
                  <a:pt x="13538" y="25568"/>
                </a:cubicBezTo>
                <a:close/>
                <a:moveTo>
                  <a:pt x="13947" y="3535"/>
                </a:moveTo>
                <a:cubicBezTo>
                  <a:pt x="13984" y="3535"/>
                  <a:pt x="14021" y="3535"/>
                  <a:pt x="14058" y="3536"/>
                </a:cubicBezTo>
                <a:lnTo>
                  <a:pt x="14091" y="3569"/>
                </a:lnTo>
                <a:cubicBezTo>
                  <a:pt x="13656" y="3871"/>
                  <a:pt x="14142" y="4759"/>
                  <a:pt x="14359" y="5077"/>
                </a:cubicBezTo>
                <a:cubicBezTo>
                  <a:pt x="14946" y="5881"/>
                  <a:pt x="15901" y="6216"/>
                  <a:pt x="16856" y="6367"/>
                </a:cubicBezTo>
                <a:cubicBezTo>
                  <a:pt x="16863" y="6369"/>
                  <a:pt x="16870" y="6370"/>
                  <a:pt x="16878" y="6370"/>
                </a:cubicBezTo>
                <a:cubicBezTo>
                  <a:pt x="16940" y="6370"/>
                  <a:pt x="17007" y="6310"/>
                  <a:pt x="17007" y="6250"/>
                </a:cubicBezTo>
                <a:cubicBezTo>
                  <a:pt x="17023" y="5865"/>
                  <a:pt x="16956" y="5479"/>
                  <a:pt x="16806" y="5127"/>
                </a:cubicBezTo>
                <a:lnTo>
                  <a:pt x="16806" y="5127"/>
                </a:lnTo>
                <a:cubicBezTo>
                  <a:pt x="17340" y="5427"/>
                  <a:pt x="17946" y="5585"/>
                  <a:pt x="18559" y="5585"/>
                </a:cubicBezTo>
                <a:cubicBezTo>
                  <a:pt x="18734" y="5585"/>
                  <a:pt x="18910" y="5572"/>
                  <a:pt x="19084" y="5546"/>
                </a:cubicBezTo>
                <a:cubicBezTo>
                  <a:pt x="19168" y="5546"/>
                  <a:pt x="19218" y="5446"/>
                  <a:pt x="19185" y="5362"/>
                </a:cubicBezTo>
                <a:cubicBezTo>
                  <a:pt x="18917" y="4910"/>
                  <a:pt x="18615" y="4491"/>
                  <a:pt x="18263" y="4089"/>
                </a:cubicBezTo>
                <a:lnTo>
                  <a:pt x="18263" y="4089"/>
                </a:lnTo>
                <a:cubicBezTo>
                  <a:pt x="19419" y="4407"/>
                  <a:pt x="20542" y="4843"/>
                  <a:pt x="21614" y="5412"/>
                </a:cubicBezTo>
                <a:cubicBezTo>
                  <a:pt x="21447" y="7171"/>
                  <a:pt x="22435" y="8847"/>
                  <a:pt x="24060" y="9551"/>
                </a:cubicBezTo>
                <a:cubicBezTo>
                  <a:pt x="24083" y="9564"/>
                  <a:pt x="24106" y="9571"/>
                  <a:pt x="24128" y="9571"/>
                </a:cubicBezTo>
                <a:cubicBezTo>
                  <a:pt x="24186" y="9571"/>
                  <a:pt x="24237" y="9528"/>
                  <a:pt x="24261" y="9467"/>
                </a:cubicBezTo>
                <a:cubicBezTo>
                  <a:pt x="24596" y="8579"/>
                  <a:pt x="24395" y="7674"/>
                  <a:pt x="23876" y="6903"/>
                </a:cubicBezTo>
                <a:lnTo>
                  <a:pt x="23876" y="6903"/>
                </a:lnTo>
                <a:cubicBezTo>
                  <a:pt x="25066" y="7875"/>
                  <a:pt x="26088" y="9031"/>
                  <a:pt x="26909" y="10321"/>
                </a:cubicBezTo>
                <a:cubicBezTo>
                  <a:pt x="25987" y="11243"/>
                  <a:pt x="25803" y="12667"/>
                  <a:pt x="26171" y="13873"/>
                </a:cubicBezTo>
                <a:cubicBezTo>
                  <a:pt x="26155" y="13940"/>
                  <a:pt x="26138" y="13974"/>
                  <a:pt x="26121" y="14074"/>
                </a:cubicBezTo>
                <a:cubicBezTo>
                  <a:pt x="26098" y="14143"/>
                  <a:pt x="26154" y="14189"/>
                  <a:pt x="26208" y="14189"/>
                </a:cubicBezTo>
                <a:cubicBezTo>
                  <a:pt x="26232" y="14189"/>
                  <a:pt x="26256" y="14179"/>
                  <a:pt x="26272" y="14158"/>
                </a:cubicBezTo>
                <a:cubicBezTo>
                  <a:pt x="26289" y="14208"/>
                  <a:pt x="26305" y="14259"/>
                  <a:pt x="26339" y="14309"/>
                </a:cubicBezTo>
                <a:cubicBezTo>
                  <a:pt x="26358" y="14347"/>
                  <a:pt x="26398" y="14368"/>
                  <a:pt x="26438" y="14368"/>
                </a:cubicBezTo>
                <a:cubicBezTo>
                  <a:pt x="26470" y="14368"/>
                  <a:pt x="26501" y="14355"/>
                  <a:pt x="26523" y="14326"/>
                </a:cubicBezTo>
                <a:cubicBezTo>
                  <a:pt x="26758" y="14125"/>
                  <a:pt x="26959" y="13890"/>
                  <a:pt x="27110" y="13622"/>
                </a:cubicBezTo>
                <a:cubicBezTo>
                  <a:pt x="27160" y="14158"/>
                  <a:pt x="27327" y="14678"/>
                  <a:pt x="27596" y="15147"/>
                </a:cubicBezTo>
                <a:cubicBezTo>
                  <a:pt x="27612" y="15180"/>
                  <a:pt x="27646" y="15197"/>
                  <a:pt x="27679" y="15197"/>
                </a:cubicBezTo>
                <a:cubicBezTo>
                  <a:pt x="27713" y="15197"/>
                  <a:pt x="27746" y="15180"/>
                  <a:pt x="27763" y="15147"/>
                </a:cubicBezTo>
                <a:cubicBezTo>
                  <a:pt x="27964" y="14694"/>
                  <a:pt x="28215" y="14259"/>
                  <a:pt x="28517" y="13873"/>
                </a:cubicBezTo>
                <a:cubicBezTo>
                  <a:pt x="29003" y="15465"/>
                  <a:pt x="29137" y="17157"/>
                  <a:pt x="28886" y="18816"/>
                </a:cubicBezTo>
                <a:lnTo>
                  <a:pt x="28886" y="18782"/>
                </a:lnTo>
                <a:cubicBezTo>
                  <a:pt x="28877" y="18774"/>
                  <a:pt x="28869" y="18770"/>
                  <a:pt x="28861" y="18770"/>
                </a:cubicBezTo>
                <a:cubicBezTo>
                  <a:pt x="28852" y="18770"/>
                  <a:pt x="28844" y="18774"/>
                  <a:pt x="28835" y="18782"/>
                </a:cubicBezTo>
                <a:cubicBezTo>
                  <a:pt x="28701" y="18769"/>
                  <a:pt x="28567" y="18762"/>
                  <a:pt x="28434" y="18762"/>
                </a:cubicBezTo>
                <a:cubicBezTo>
                  <a:pt x="27603" y="18762"/>
                  <a:pt x="26802" y="19029"/>
                  <a:pt x="26138" y="19520"/>
                </a:cubicBezTo>
                <a:cubicBezTo>
                  <a:pt x="25786" y="19788"/>
                  <a:pt x="24680" y="20826"/>
                  <a:pt x="24848" y="21346"/>
                </a:cubicBezTo>
                <a:cubicBezTo>
                  <a:pt x="24899" y="21504"/>
                  <a:pt x="25095" y="21561"/>
                  <a:pt x="25352" y="21561"/>
                </a:cubicBezTo>
                <a:cubicBezTo>
                  <a:pt x="25943" y="21561"/>
                  <a:pt x="26855" y="21260"/>
                  <a:pt x="27076" y="21178"/>
                </a:cubicBezTo>
                <a:cubicBezTo>
                  <a:pt x="27880" y="20843"/>
                  <a:pt x="28517" y="20207"/>
                  <a:pt x="28601" y="19335"/>
                </a:cubicBezTo>
                <a:cubicBezTo>
                  <a:pt x="28685" y="19268"/>
                  <a:pt x="28768" y="19185"/>
                  <a:pt x="28835" y="19084"/>
                </a:cubicBezTo>
                <a:lnTo>
                  <a:pt x="28835" y="19084"/>
                </a:lnTo>
                <a:cubicBezTo>
                  <a:pt x="28735" y="19654"/>
                  <a:pt x="28567" y="20207"/>
                  <a:pt x="28366" y="20759"/>
                </a:cubicBezTo>
                <a:cubicBezTo>
                  <a:pt x="27596" y="22787"/>
                  <a:pt x="26138" y="24328"/>
                  <a:pt x="24345" y="25434"/>
                </a:cubicBezTo>
                <a:lnTo>
                  <a:pt x="24345" y="25417"/>
                </a:lnTo>
                <a:cubicBezTo>
                  <a:pt x="23710" y="24270"/>
                  <a:pt x="22469" y="24063"/>
                  <a:pt x="21225" y="24063"/>
                </a:cubicBezTo>
                <a:cubicBezTo>
                  <a:pt x="20598" y="24063"/>
                  <a:pt x="19970" y="24116"/>
                  <a:pt x="19419" y="24127"/>
                </a:cubicBezTo>
                <a:cubicBezTo>
                  <a:pt x="19319" y="24144"/>
                  <a:pt x="19269" y="24261"/>
                  <a:pt x="19336" y="24328"/>
                </a:cubicBezTo>
                <a:cubicBezTo>
                  <a:pt x="19788" y="24848"/>
                  <a:pt x="20358" y="25266"/>
                  <a:pt x="20994" y="25518"/>
                </a:cubicBezTo>
                <a:cubicBezTo>
                  <a:pt x="20492" y="25652"/>
                  <a:pt x="20006" y="25803"/>
                  <a:pt x="19503" y="25953"/>
                </a:cubicBezTo>
                <a:lnTo>
                  <a:pt x="19436" y="25953"/>
                </a:lnTo>
                <a:cubicBezTo>
                  <a:pt x="19430" y="25950"/>
                  <a:pt x="19424" y="25949"/>
                  <a:pt x="19418" y="25949"/>
                </a:cubicBezTo>
                <a:cubicBezTo>
                  <a:pt x="19391" y="25949"/>
                  <a:pt x="19369" y="25976"/>
                  <a:pt x="19369" y="26004"/>
                </a:cubicBezTo>
                <a:lnTo>
                  <a:pt x="19101" y="26087"/>
                </a:lnTo>
                <a:cubicBezTo>
                  <a:pt x="19017" y="26104"/>
                  <a:pt x="19000" y="26221"/>
                  <a:pt x="19067" y="26272"/>
                </a:cubicBezTo>
                <a:cubicBezTo>
                  <a:pt x="19713" y="26625"/>
                  <a:pt x="20443" y="26795"/>
                  <a:pt x="21179" y="26795"/>
                </a:cubicBezTo>
                <a:cubicBezTo>
                  <a:pt x="21246" y="26795"/>
                  <a:pt x="21313" y="26794"/>
                  <a:pt x="21380" y="26791"/>
                </a:cubicBezTo>
                <a:lnTo>
                  <a:pt x="21380" y="26791"/>
                </a:lnTo>
                <a:cubicBezTo>
                  <a:pt x="19766" y="27313"/>
                  <a:pt x="18092" y="27581"/>
                  <a:pt x="16401" y="27581"/>
                </a:cubicBezTo>
                <a:cubicBezTo>
                  <a:pt x="16301" y="27581"/>
                  <a:pt x="16202" y="27580"/>
                  <a:pt x="16102" y="27579"/>
                </a:cubicBezTo>
                <a:cubicBezTo>
                  <a:pt x="16186" y="26992"/>
                  <a:pt x="15750" y="26540"/>
                  <a:pt x="15281" y="26188"/>
                </a:cubicBezTo>
                <a:cubicBezTo>
                  <a:pt x="14510" y="25635"/>
                  <a:pt x="13656" y="25216"/>
                  <a:pt x="12734" y="24931"/>
                </a:cubicBezTo>
                <a:cubicBezTo>
                  <a:pt x="12726" y="24930"/>
                  <a:pt x="12717" y="24929"/>
                  <a:pt x="12708" y="24929"/>
                </a:cubicBezTo>
                <a:cubicBezTo>
                  <a:pt x="12617" y="24929"/>
                  <a:pt x="12536" y="25008"/>
                  <a:pt x="12567" y="25116"/>
                </a:cubicBezTo>
                <a:cubicBezTo>
                  <a:pt x="12784" y="26121"/>
                  <a:pt x="13455" y="26975"/>
                  <a:pt x="14376" y="27445"/>
                </a:cubicBezTo>
                <a:cubicBezTo>
                  <a:pt x="13086" y="27277"/>
                  <a:pt x="11829" y="26925"/>
                  <a:pt x="10623" y="26423"/>
                </a:cubicBezTo>
                <a:cubicBezTo>
                  <a:pt x="11461" y="24613"/>
                  <a:pt x="9852" y="23038"/>
                  <a:pt x="8529" y="21983"/>
                </a:cubicBezTo>
                <a:cubicBezTo>
                  <a:pt x="8509" y="21963"/>
                  <a:pt x="8481" y="21953"/>
                  <a:pt x="8453" y="21953"/>
                </a:cubicBezTo>
                <a:cubicBezTo>
                  <a:pt x="8410" y="21953"/>
                  <a:pt x="8365" y="21975"/>
                  <a:pt x="8345" y="22016"/>
                </a:cubicBezTo>
                <a:cubicBezTo>
                  <a:pt x="8160" y="22351"/>
                  <a:pt x="8076" y="22720"/>
                  <a:pt x="8060" y="23088"/>
                </a:cubicBezTo>
                <a:cubicBezTo>
                  <a:pt x="7557" y="22636"/>
                  <a:pt x="7021" y="22217"/>
                  <a:pt x="6451" y="21832"/>
                </a:cubicBezTo>
                <a:cubicBezTo>
                  <a:pt x="6435" y="21820"/>
                  <a:pt x="6418" y="21814"/>
                  <a:pt x="6401" y="21814"/>
                </a:cubicBezTo>
                <a:cubicBezTo>
                  <a:pt x="6348" y="21814"/>
                  <a:pt x="6300" y="21865"/>
                  <a:pt x="6300" y="21916"/>
                </a:cubicBezTo>
                <a:cubicBezTo>
                  <a:pt x="6217" y="22535"/>
                  <a:pt x="6284" y="23172"/>
                  <a:pt x="6518" y="23742"/>
                </a:cubicBezTo>
                <a:cubicBezTo>
                  <a:pt x="5530" y="22837"/>
                  <a:pt x="4692" y="21782"/>
                  <a:pt x="4022" y="20609"/>
                </a:cubicBezTo>
                <a:cubicBezTo>
                  <a:pt x="5228" y="19402"/>
                  <a:pt x="4625" y="17207"/>
                  <a:pt x="4474" y="15716"/>
                </a:cubicBezTo>
                <a:cubicBezTo>
                  <a:pt x="4474" y="15669"/>
                  <a:pt x="4417" y="15614"/>
                  <a:pt x="4359" y="15614"/>
                </a:cubicBezTo>
                <a:cubicBezTo>
                  <a:pt x="4335" y="15614"/>
                  <a:pt x="4310" y="15624"/>
                  <a:pt x="4290" y="15649"/>
                </a:cubicBezTo>
                <a:cubicBezTo>
                  <a:pt x="3502" y="16537"/>
                  <a:pt x="3100" y="17710"/>
                  <a:pt x="3184" y="18883"/>
                </a:cubicBezTo>
                <a:lnTo>
                  <a:pt x="3167" y="18833"/>
                </a:lnTo>
                <a:cubicBezTo>
                  <a:pt x="2648" y="17509"/>
                  <a:pt x="2363" y="16118"/>
                  <a:pt x="2330" y="14694"/>
                </a:cubicBezTo>
                <a:cubicBezTo>
                  <a:pt x="2363" y="14024"/>
                  <a:pt x="2464" y="13354"/>
                  <a:pt x="2614" y="12701"/>
                </a:cubicBezTo>
                <a:cubicBezTo>
                  <a:pt x="2614" y="12650"/>
                  <a:pt x="2631" y="12600"/>
                  <a:pt x="2648" y="12550"/>
                </a:cubicBezTo>
                <a:cubicBezTo>
                  <a:pt x="3553" y="12064"/>
                  <a:pt x="4390" y="11477"/>
                  <a:pt x="5178" y="10790"/>
                </a:cubicBezTo>
                <a:lnTo>
                  <a:pt x="5178" y="10790"/>
                </a:lnTo>
                <a:cubicBezTo>
                  <a:pt x="4994" y="10992"/>
                  <a:pt x="4809" y="11193"/>
                  <a:pt x="4625" y="11410"/>
                </a:cubicBezTo>
                <a:cubicBezTo>
                  <a:pt x="4156" y="11926"/>
                  <a:pt x="3659" y="12645"/>
                  <a:pt x="2887" y="12645"/>
                </a:cubicBezTo>
                <a:cubicBezTo>
                  <a:pt x="2831" y="12645"/>
                  <a:pt x="2774" y="12641"/>
                  <a:pt x="2715" y="12633"/>
                </a:cubicBezTo>
                <a:cubicBezTo>
                  <a:pt x="2706" y="12631"/>
                  <a:pt x="2698" y="12629"/>
                  <a:pt x="2690" y="12629"/>
                </a:cubicBezTo>
                <a:cubicBezTo>
                  <a:pt x="2653" y="12629"/>
                  <a:pt x="2628" y="12659"/>
                  <a:pt x="2614" y="12701"/>
                </a:cubicBezTo>
                <a:cubicBezTo>
                  <a:pt x="2614" y="12751"/>
                  <a:pt x="2631" y="12784"/>
                  <a:pt x="2681" y="12784"/>
                </a:cubicBezTo>
                <a:cubicBezTo>
                  <a:pt x="2784" y="12809"/>
                  <a:pt x="2884" y="12821"/>
                  <a:pt x="2980" y="12821"/>
                </a:cubicBezTo>
                <a:cubicBezTo>
                  <a:pt x="3401" y="12821"/>
                  <a:pt x="3765" y="12598"/>
                  <a:pt x="4106" y="12298"/>
                </a:cubicBezTo>
                <a:cubicBezTo>
                  <a:pt x="4826" y="11645"/>
                  <a:pt x="5446" y="10857"/>
                  <a:pt x="6099" y="10137"/>
                </a:cubicBezTo>
                <a:cubicBezTo>
                  <a:pt x="6166" y="10053"/>
                  <a:pt x="6116" y="9936"/>
                  <a:pt x="6016" y="9936"/>
                </a:cubicBezTo>
                <a:cubicBezTo>
                  <a:pt x="5932" y="9928"/>
                  <a:pt x="5847" y="9923"/>
                  <a:pt x="5762" y="9923"/>
                </a:cubicBezTo>
                <a:cubicBezTo>
                  <a:pt x="5507" y="9923"/>
                  <a:pt x="5249" y="9961"/>
                  <a:pt x="5010" y="10037"/>
                </a:cubicBezTo>
                <a:cubicBezTo>
                  <a:pt x="5312" y="9500"/>
                  <a:pt x="5563" y="8947"/>
                  <a:pt x="5748" y="8361"/>
                </a:cubicBezTo>
                <a:cubicBezTo>
                  <a:pt x="5777" y="8288"/>
                  <a:pt x="5717" y="8241"/>
                  <a:pt x="5657" y="8241"/>
                </a:cubicBezTo>
                <a:cubicBezTo>
                  <a:pt x="5648" y="8241"/>
                  <a:pt x="5639" y="8242"/>
                  <a:pt x="5630" y="8244"/>
                </a:cubicBezTo>
                <a:cubicBezTo>
                  <a:pt x="5094" y="8311"/>
                  <a:pt x="4575" y="8529"/>
                  <a:pt x="4139" y="8864"/>
                </a:cubicBezTo>
                <a:cubicBezTo>
                  <a:pt x="4927" y="7557"/>
                  <a:pt x="5982" y="6451"/>
                  <a:pt x="7222" y="5580"/>
                </a:cubicBezTo>
                <a:lnTo>
                  <a:pt x="7423" y="5580"/>
                </a:lnTo>
                <a:cubicBezTo>
                  <a:pt x="7899" y="6069"/>
                  <a:pt x="8497" y="6247"/>
                  <a:pt x="9129" y="6247"/>
                </a:cubicBezTo>
                <a:cubicBezTo>
                  <a:pt x="10011" y="6247"/>
                  <a:pt x="10958" y="5902"/>
                  <a:pt x="11729" y="5580"/>
                </a:cubicBezTo>
                <a:cubicBezTo>
                  <a:pt x="11829" y="5546"/>
                  <a:pt x="11829" y="5395"/>
                  <a:pt x="11729" y="5362"/>
                </a:cubicBezTo>
                <a:cubicBezTo>
                  <a:pt x="10838" y="5009"/>
                  <a:pt x="9877" y="4684"/>
                  <a:pt x="8961" y="4684"/>
                </a:cubicBezTo>
                <a:cubicBezTo>
                  <a:pt x="8878" y="4684"/>
                  <a:pt x="8795" y="4686"/>
                  <a:pt x="8713" y="4692"/>
                </a:cubicBezTo>
                <a:cubicBezTo>
                  <a:pt x="10355" y="3937"/>
                  <a:pt x="12142" y="3535"/>
                  <a:pt x="13947" y="3535"/>
                </a:cubicBezTo>
                <a:close/>
                <a:moveTo>
                  <a:pt x="12902" y="25333"/>
                </a:moveTo>
                <a:lnTo>
                  <a:pt x="13086" y="25384"/>
                </a:lnTo>
                <a:cubicBezTo>
                  <a:pt x="13773" y="26221"/>
                  <a:pt x="14594" y="26975"/>
                  <a:pt x="15482" y="27595"/>
                </a:cubicBezTo>
                <a:lnTo>
                  <a:pt x="15398" y="27595"/>
                </a:lnTo>
                <a:cubicBezTo>
                  <a:pt x="15331" y="27595"/>
                  <a:pt x="15281" y="27579"/>
                  <a:pt x="15231" y="27562"/>
                </a:cubicBezTo>
                <a:cubicBezTo>
                  <a:pt x="14125" y="27193"/>
                  <a:pt x="13254" y="26439"/>
                  <a:pt x="12902" y="25333"/>
                </a:cubicBezTo>
                <a:close/>
                <a:moveTo>
                  <a:pt x="2480" y="18012"/>
                </a:moveTo>
                <a:cubicBezTo>
                  <a:pt x="3854" y="22418"/>
                  <a:pt x="7289" y="25870"/>
                  <a:pt x="11695" y="27277"/>
                </a:cubicBezTo>
                <a:cubicBezTo>
                  <a:pt x="12597" y="27567"/>
                  <a:pt x="13530" y="27764"/>
                  <a:pt x="14479" y="27883"/>
                </a:cubicBezTo>
                <a:lnTo>
                  <a:pt x="14479" y="27883"/>
                </a:lnTo>
                <a:cubicBezTo>
                  <a:pt x="14317" y="27886"/>
                  <a:pt x="14154" y="27888"/>
                  <a:pt x="13991" y="27888"/>
                </a:cubicBezTo>
                <a:cubicBezTo>
                  <a:pt x="11657" y="27888"/>
                  <a:pt x="9229" y="27516"/>
                  <a:pt x="7255" y="26406"/>
                </a:cubicBezTo>
                <a:cubicBezTo>
                  <a:pt x="4843" y="25015"/>
                  <a:pt x="3486" y="22050"/>
                  <a:pt x="2782" y="19469"/>
                </a:cubicBezTo>
                <a:cubicBezTo>
                  <a:pt x="2665" y="18983"/>
                  <a:pt x="2547" y="18498"/>
                  <a:pt x="2480" y="18012"/>
                </a:cubicBezTo>
                <a:close/>
                <a:moveTo>
                  <a:pt x="29141" y="19335"/>
                </a:moveTo>
                <a:cubicBezTo>
                  <a:pt x="29137" y="19371"/>
                  <a:pt x="29137" y="19404"/>
                  <a:pt x="29137" y="19436"/>
                </a:cubicBezTo>
                <a:lnTo>
                  <a:pt x="29137" y="19453"/>
                </a:lnTo>
                <a:cubicBezTo>
                  <a:pt x="28902" y="20910"/>
                  <a:pt x="28618" y="22452"/>
                  <a:pt x="27947" y="23809"/>
                </a:cubicBezTo>
                <a:cubicBezTo>
                  <a:pt x="27193" y="25350"/>
                  <a:pt x="25870" y="26356"/>
                  <a:pt x="24261" y="26942"/>
                </a:cubicBezTo>
                <a:cubicBezTo>
                  <a:pt x="22184" y="27696"/>
                  <a:pt x="19888" y="27947"/>
                  <a:pt x="17627" y="27947"/>
                </a:cubicBezTo>
                <a:cubicBezTo>
                  <a:pt x="21162" y="27713"/>
                  <a:pt x="24613" y="26339"/>
                  <a:pt x="26976" y="23725"/>
                </a:cubicBezTo>
                <a:cubicBezTo>
                  <a:pt x="28083" y="22485"/>
                  <a:pt x="28832" y="20968"/>
                  <a:pt x="29141" y="19335"/>
                </a:cubicBezTo>
                <a:close/>
                <a:moveTo>
                  <a:pt x="10925" y="27947"/>
                </a:moveTo>
                <a:lnTo>
                  <a:pt x="10925" y="27947"/>
                </a:lnTo>
                <a:cubicBezTo>
                  <a:pt x="11076" y="27964"/>
                  <a:pt x="11210" y="27997"/>
                  <a:pt x="11344" y="28014"/>
                </a:cubicBezTo>
                <a:cubicBezTo>
                  <a:pt x="12184" y="28130"/>
                  <a:pt x="13041" y="28180"/>
                  <a:pt x="13897" y="28182"/>
                </a:cubicBezTo>
                <a:lnTo>
                  <a:pt x="13897" y="28182"/>
                </a:lnTo>
                <a:cubicBezTo>
                  <a:pt x="13696" y="28260"/>
                  <a:pt x="13509" y="28339"/>
                  <a:pt x="13337" y="28433"/>
                </a:cubicBezTo>
                <a:cubicBezTo>
                  <a:pt x="13384" y="28387"/>
                  <a:pt x="13330" y="28297"/>
                  <a:pt x="13269" y="28297"/>
                </a:cubicBezTo>
                <a:cubicBezTo>
                  <a:pt x="13264" y="28297"/>
                  <a:pt x="13259" y="28298"/>
                  <a:pt x="13254" y="28299"/>
                </a:cubicBezTo>
                <a:cubicBezTo>
                  <a:pt x="12098" y="28500"/>
                  <a:pt x="10925" y="28601"/>
                  <a:pt x="9752" y="28617"/>
                </a:cubicBezTo>
                <a:cubicBezTo>
                  <a:pt x="10121" y="28400"/>
                  <a:pt x="10506" y="28232"/>
                  <a:pt x="10908" y="28098"/>
                </a:cubicBezTo>
                <a:cubicBezTo>
                  <a:pt x="10975" y="28081"/>
                  <a:pt x="10992" y="27997"/>
                  <a:pt x="10925" y="27947"/>
                </a:cubicBezTo>
                <a:close/>
                <a:moveTo>
                  <a:pt x="13287" y="28467"/>
                </a:moveTo>
                <a:lnTo>
                  <a:pt x="13287" y="28467"/>
                </a:lnTo>
                <a:cubicBezTo>
                  <a:pt x="12952" y="28668"/>
                  <a:pt x="12634" y="28902"/>
                  <a:pt x="12349" y="29154"/>
                </a:cubicBezTo>
                <a:cubicBezTo>
                  <a:pt x="12208" y="29161"/>
                  <a:pt x="12067" y="29165"/>
                  <a:pt x="11926" y="29165"/>
                </a:cubicBezTo>
                <a:cubicBezTo>
                  <a:pt x="11113" y="29165"/>
                  <a:pt x="10305" y="29039"/>
                  <a:pt x="9534" y="28768"/>
                </a:cubicBezTo>
                <a:lnTo>
                  <a:pt x="9551" y="28751"/>
                </a:lnTo>
                <a:cubicBezTo>
                  <a:pt x="9805" y="28765"/>
                  <a:pt x="10059" y="28772"/>
                  <a:pt x="10312" y="28772"/>
                </a:cubicBezTo>
                <a:cubicBezTo>
                  <a:pt x="11314" y="28772"/>
                  <a:pt x="12311" y="28667"/>
                  <a:pt x="13287" y="28467"/>
                </a:cubicBezTo>
                <a:close/>
                <a:moveTo>
                  <a:pt x="22419" y="27990"/>
                </a:moveTo>
                <a:cubicBezTo>
                  <a:pt x="21574" y="28649"/>
                  <a:pt x="20680" y="29227"/>
                  <a:pt x="19721" y="29690"/>
                </a:cubicBezTo>
                <a:cubicBezTo>
                  <a:pt x="20434" y="28861"/>
                  <a:pt x="21377" y="28278"/>
                  <a:pt x="22419" y="27990"/>
                </a:cubicBezTo>
                <a:close/>
                <a:moveTo>
                  <a:pt x="14994" y="28248"/>
                </a:moveTo>
                <a:cubicBezTo>
                  <a:pt x="15009" y="28248"/>
                  <a:pt x="15025" y="28248"/>
                  <a:pt x="15040" y="28248"/>
                </a:cubicBezTo>
                <a:lnTo>
                  <a:pt x="15040" y="28248"/>
                </a:lnTo>
                <a:cubicBezTo>
                  <a:pt x="13974" y="28996"/>
                  <a:pt x="12843" y="29661"/>
                  <a:pt x="11679" y="30259"/>
                </a:cubicBezTo>
                <a:cubicBezTo>
                  <a:pt x="12569" y="29237"/>
                  <a:pt x="13605" y="28248"/>
                  <a:pt x="14994" y="28248"/>
                </a:cubicBezTo>
                <a:close/>
                <a:moveTo>
                  <a:pt x="22670" y="28081"/>
                </a:moveTo>
                <a:cubicBezTo>
                  <a:pt x="22083" y="29472"/>
                  <a:pt x="20726" y="30360"/>
                  <a:pt x="19235" y="30360"/>
                </a:cubicBezTo>
                <a:cubicBezTo>
                  <a:pt x="19285" y="30259"/>
                  <a:pt x="19352" y="30159"/>
                  <a:pt x="19419" y="30075"/>
                </a:cubicBezTo>
                <a:lnTo>
                  <a:pt x="19436" y="30075"/>
                </a:lnTo>
                <a:cubicBezTo>
                  <a:pt x="20592" y="29556"/>
                  <a:pt x="21664" y="28885"/>
                  <a:pt x="22653" y="28098"/>
                </a:cubicBezTo>
                <a:lnTo>
                  <a:pt x="22670" y="28081"/>
                </a:lnTo>
                <a:close/>
                <a:moveTo>
                  <a:pt x="15464" y="28295"/>
                </a:moveTo>
                <a:lnTo>
                  <a:pt x="15464" y="28295"/>
                </a:lnTo>
                <a:cubicBezTo>
                  <a:pt x="15272" y="30010"/>
                  <a:pt x="13501" y="30377"/>
                  <a:pt x="12014" y="30377"/>
                </a:cubicBezTo>
                <a:cubicBezTo>
                  <a:pt x="13197" y="29760"/>
                  <a:pt x="14347" y="29061"/>
                  <a:pt x="15464" y="28295"/>
                </a:cubicBezTo>
                <a:close/>
                <a:moveTo>
                  <a:pt x="14611" y="1"/>
                </a:moveTo>
                <a:cubicBezTo>
                  <a:pt x="13488" y="17"/>
                  <a:pt x="12399" y="403"/>
                  <a:pt x="11528" y="1106"/>
                </a:cubicBezTo>
                <a:cubicBezTo>
                  <a:pt x="11260" y="1324"/>
                  <a:pt x="10288" y="2112"/>
                  <a:pt x="10489" y="2614"/>
                </a:cubicBezTo>
                <a:cubicBezTo>
                  <a:pt x="9936" y="2765"/>
                  <a:pt x="9417" y="2966"/>
                  <a:pt x="8914" y="3201"/>
                </a:cubicBezTo>
                <a:cubicBezTo>
                  <a:pt x="8160" y="3552"/>
                  <a:pt x="7440" y="3988"/>
                  <a:pt x="6786" y="4491"/>
                </a:cubicBezTo>
                <a:cubicBezTo>
                  <a:pt x="6887" y="3971"/>
                  <a:pt x="6920" y="3435"/>
                  <a:pt x="6853" y="2899"/>
                </a:cubicBezTo>
                <a:cubicBezTo>
                  <a:pt x="6853" y="2847"/>
                  <a:pt x="6802" y="2805"/>
                  <a:pt x="6756" y="2805"/>
                </a:cubicBezTo>
                <a:cubicBezTo>
                  <a:pt x="6743" y="2805"/>
                  <a:pt x="6730" y="2808"/>
                  <a:pt x="6719" y="2815"/>
                </a:cubicBezTo>
                <a:cubicBezTo>
                  <a:pt x="6016" y="3167"/>
                  <a:pt x="5446" y="3720"/>
                  <a:pt x="5094" y="4407"/>
                </a:cubicBezTo>
                <a:cubicBezTo>
                  <a:pt x="5044" y="4072"/>
                  <a:pt x="4977" y="3720"/>
                  <a:pt x="4876" y="3402"/>
                </a:cubicBezTo>
                <a:cubicBezTo>
                  <a:pt x="4855" y="3337"/>
                  <a:pt x="4806" y="3307"/>
                  <a:pt x="4756" y="3307"/>
                </a:cubicBezTo>
                <a:cubicBezTo>
                  <a:pt x="4728" y="3307"/>
                  <a:pt x="4699" y="3317"/>
                  <a:pt x="4675" y="3335"/>
                </a:cubicBezTo>
                <a:cubicBezTo>
                  <a:pt x="3569" y="4524"/>
                  <a:pt x="3134" y="6233"/>
                  <a:pt x="3737" y="7775"/>
                </a:cubicBezTo>
                <a:cubicBezTo>
                  <a:pt x="3737" y="7791"/>
                  <a:pt x="3771" y="7808"/>
                  <a:pt x="3787" y="7825"/>
                </a:cubicBezTo>
                <a:cubicBezTo>
                  <a:pt x="2631" y="9685"/>
                  <a:pt x="1978" y="11829"/>
                  <a:pt x="1927" y="14041"/>
                </a:cubicBezTo>
                <a:cubicBezTo>
                  <a:pt x="1927" y="14225"/>
                  <a:pt x="1944" y="14393"/>
                  <a:pt x="1927" y="14611"/>
                </a:cubicBezTo>
                <a:cubicBezTo>
                  <a:pt x="1911" y="14828"/>
                  <a:pt x="1894" y="15063"/>
                  <a:pt x="1894" y="15264"/>
                </a:cubicBezTo>
                <a:cubicBezTo>
                  <a:pt x="587" y="14493"/>
                  <a:pt x="319" y="13103"/>
                  <a:pt x="420" y="11729"/>
                </a:cubicBezTo>
                <a:lnTo>
                  <a:pt x="420" y="11729"/>
                </a:lnTo>
                <a:cubicBezTo>
                  <a:pt x="671" y="12851"/>
                  <a:pt x="1056" y="13940"/>
                  <a:pt x="1592" y="14962"/>
                </a:cubicBezTo>
                <a:cubicBezTo>
                  <a:pt x="1621" y="14999"/>
                  <a:pt x="1663" y="15016"/>
                  <a:pt x="1703" y="15016"/>
                </a:cubicBezTo>
                <a:cubicBezTo>
                  <a:pt x="1757" y="15016"/>
                  <a:pt x="1808" y="14986"/>
                  <a:pt x="1827" y="14929"/>
                </a:cubicBezTo>
                <a:cubicBezTo>
                  <a:pt x="1877" y="14627"/>
                  <a:pt x="1911" y="14326"/>
                  <a:pt x="1911" y="14041"/>
                </a:cubicBezTo>
                <a:cubicBezTo>
                  <a:pt x="1927" y="12835"/>
                  <a:pt x="1391" y="11695"/>
                  <a:pt x="470" y="10941"/>
                </a:cubicBezTo>
                <a:cubicBezTo>
                  <a:pt x="442" y="10920"/>
                  <a:pt x="403" y="10908"/>
                  <a:pt x="366" y="10908"/>
                </a:cubicBezTo>
                <a:cubicBezTo>
                  <a:pt x="315" y="10908"/>
                  <a:pt x="269" y="10933"/>
                  <a:pt x="269" y="10992"/>
                </a:cubicBezTo>
                <a:cubicBezTo>
                  <a:pt x="1" y="12633"/>
                  <a:pt x="152" y="14627"/>
                  <a:pt x="1844" y="15432"/>
                </a:cubicBezTo>
                <a:lnTo>
                  <a:pt x="1894" y="15432"/>
                </a:lnTo>
                <a:lnTo>
                  <a:pt x="1894" y="15633"/>
                </a:lnTo>
                <a:cubicBezTo>
                  <a:pt x="1894" y="16705"/>
                  <a:pt x="2028" y="17760"/>
                  <a:pt x="2246" y="18799"/>
                </a:cubicBezTo>
                <a:cubicBezTo>
                  <a:pt x="1777" y="18531"/>
                  <a:pt x="1391" y="18112"/>
                  <a:pt x="1174" y="17626"/>
                </a:cubicBezTo>
                <a:cubicBezTo>
                  <a:pt x="1154" y="17588"/>
                  <a:pt x="1120" y="17572"/>
                  <a:pt x="1086" y="17572"/>
                </a:cubicBezTo>
                <a:cubicBezTo>
                  <a:pt x="1030" y="17572"/>
                  <a:pt x="972" y="17614"/>
                  <a:pt x="972" y="17677"/>
                </a:cubicBezTo>
                <a:cubicBezTo>
                  <a:pt x="939" y="18297"/>
                  <a:pt x="1006" y="18933"/>
                  <a:pt x="1157" y="19553"/>
                </a:cubicBezTo>
                <a:cubicBezTo>
                  <a:pt x="922" y="19436"/>
                  <a:pt x="688" y="19319"/>
                  <a:pt x="470" y="19218"/>
                </a:cubicBezTo>
                <a:cubicBezTo>
                  <a:pt x="449" y="19208"/>
                  <a:pt x="428" y="19203"/>
                  <a:pt x="409" y="19203"/>
                </a:cubicBezTo>
                <a:cubicBezTo>
                  <a:pt x="333" y="19203"/>
                  <a:pt x="272" y="19272"/>
                  <a:pt x="286" y="19352"/>
                </a:cubicBezTo>
                <a:cubicBezTo>
                  <a:pt x="604" y="20894"/>
                  <a:pt x="1860" y="22284"/>
                  <a:pt x="3469" y="22502"/>
                </a:cubicBezTo>
                <a:cubicBezTo>
                  <a:pt x="3474" y="22507"/>
                  <a:pt x="3480" y="22509"/>
                  <a:pt x="3487" y="22509"/>
                </a:cubicBezTo>
                <a:cubicBezTo>
                  <a:pt x="3504" y="22509"/>
                  <a:pt x="3524" y="22497"/>
                  <a:pt x="3536" y="22485"/>
                </a:cubicBezTo>
                <a:cubicBezTo>
                  <a:pt x="3771" y="22988"/>
                  <a:pt x="4039" y="23474"/>
                  <a:pt x="4323" y="23943"/>
                </a:cubicBezTo>
                <a:cubicBezTo>
                  <a:pt x="4692" y="24513"/>
                  <a:pt x="5111" y="25032"/>
                  <a:pt x="5580" y="25501"/>
                </a:cubicBezTo>
                <a:cubicBezTo>
                  <a:pt x="5039" y="25289"/>
                  <a:pt x="4443" y="25221"/>
                  <a:pt x="3835" y="25221"/>
                </a:cubicBezTo>
                <a:cubicBezTo>
                  <a:pt x="3389" y="25221"/>
                  <a:pt x="2937" y="25257"/>
                  <a:pt x="2497" y="25300"/>
                </a:cubicBezTo>
                <a:cubicBezTo>
                  <a:pt x="2430" y="25300"/>
                  <a:pt x="2330" y="25367"/>
                  <a:pt x="2363" y="25468"/>
                </a:cubicBezTo>
                <a:cubicBezTo>
                  <a:pt x="2829" y="26637"/>
                  <a:pt x="4188" y="27053"/>
                  <a:pt x="5479" y="27053"/>
                </a:cubicBezTo>
                <a:cubicBezTo>
                  <a:pt x="6093" y="27053"/>
                  <a:pt x="6691" y="26959"/>
                  <a:pt x="7172" y="26808"/>
                </a:cubicBezTo>
                <a:cubicBezTo>
                  <a:pt x="7205" y="26791"/>
                  <a:pt x="7239" y="26758"/>
                  <a:pt x="7222" y="26707"/>
                </a:cubicBezTo>
                <a:lnTo>
                  <a:pt x="7222" y="26707"/>
                </a:lnTo>
                <a:cubicBezTo>
                  <a:pt x="8345" y="27311"/>
                  <a:pt x="9568" y="27729"/>
                  <a:pt x="10824" y="27914"/>
                </a:cubicBezTo>
                <a:cubicBezTo>
                  <a:pt x="10288" y="28014"/>
                  <a:pt x="9769" y="28249"/>
                  <a:pt x="9333" y="28601"/>
                </a:cubicBezTo>
                <a:lnTo>
                  <a:pt x="9165" y="28601"/>
                </a:lnTo>
                <a:cubicBezTo>
                  <a:pt x="9098" y="28601"/>
                  <a:pt x="9098" y="28735"/>
                  <a:pt x="9165" y="28735"/>
                </a:cubicBezTo>
                <a:lnTo>
                  <a:pt x="9182" y="28735"/>
                </a:lnTo>
                <a:cubicBezTo>
                  <a:pt x="9132" y="28785"/>
                  <a:pt x="9182" y="28885"/>
                  <a:pt x="9249" y="28919"/>
                </a:cubicBezTo>
                <a:cubicBezTo>
                  <a:pt x="9965" y="29205"/>
                  <a:pt x="10731" y="29360"/>
                  <a:pt x="11501" y="29360"/>
                </a:cubicBezTo>
                <a:cubicBezTo>
                  <a:pt x="11722" y="29360"/>
                  <a:pt x="11944" y="29347"/>
                  <a:pt x="12165" y="29321"/>
                </a:cubicBezTo>
                <a:lnTo>
                  <a:pt x="12165" y="29321"/>
                </a:lnTo>
                <a:cubicBezTo>
                  <a:pt x="11813" y="29656"/>
                  <a:pt x="11494" y="30008"/>
                  <a:pt x="11176" y="30377"/>
                </a:cubicBezTo>
                <a:cubicBezTo>
                  <a:pt x="11092" y="30477"/>
                  <a:pt x="11159" y="30628"/>
                  <a:pt x="11277" y="30628"/>
                </a:cubicBezTo>
                <a:cubicBezTo>
                  <a:pt x="11476" y="30642"/>
                  <a:pt x="11690" y="30650"/>
                  <a:pt x="11913" y="30650"/>
                </a:cubicBezTo>
                <a:cubicBezTo>
                  <a:pt x="13563" y="30650"/>
                  <a:pt x="15679" y="30197"/>
                  <a:pt x="15650" y="28249"/>
                </a:cubicBezTo>
                <a:lnTo>
                  <a:pt x="15650" y="28249"/>
                </a:lnTo>
                <a:cubicBezTo>
                  <a:pt x="16298" y="28298"/>
                  <a:pt x="16950" y="28322"/>
                  <a:pt x="17602" y="28322"/>
                </a:cubicBezTo>
                <a:cubicBezTo>
                  <a:pt x="18957" y="28322"/>
                  <a:pt x="20314" y="28218"/>
                  <a:pt x="21648" y="28014"/>
                </a:cubicBezTo>
                <a:lnTo>
                  <a:pt x="21648" y="28014"/>
                </a:lnTo>
                <a:cubicBezTo>
                  <a:pt x="20475" y="28467"/>
                  <a:pt x="19520" y="29321"/>
                  <a:pt x="18900" y="30427"/>
                </a:cubicBezTo>
                <a:cubicBezTo>
                  <a:pt x="18866" y="30511"/>
                  <a:pt x="18917" y="30611"/>
                  <a:pt x="19017" y="30611"/>
                </a:cubicBezTo>
                <a:cubicBezTo>
                  <a:pt x="19112" y="30618"/>
                  <a:pt x="19206" y="30621"/>
                  <a:pt x="19300" y="30621"/>
                </a:cubicBezTo>
                <a:cubicBezTo>
                  <a:pt x="21029" y="30621"/>
                  <a:pt x="22561" y="29464"/>
                  <a:pt x="23022" y="27780"/>
                </a:cubicBezTo>
                <a:cubicBezTo>
                  <a:pt x="23038" y="27763"/>
                  <a:pt x="23038" y="27746"/>
                  <a:pt x="23022" y="27713"/>
                </a:cubicBezTo>
                <a:cubicBezTo>
                  <a:pt x="23491" y="27595"/>
                  <a:pt x="23926" y="27461"/>
                  <a:pt x="24379" y="27294"/>
                </a:cubicBezTo>
                <a:cubicBezTo>
                  <a:pt x="25149" y="27026"/>
                  <a:pt x="25887" y="26624"/>
                  <a:pt x="26523" y="26087"/>
                </a:cubicBezTo>
                <a:lnTo>
                  <a:pt x="26523" y="26087"/>
                </a:lnTo>
                <a:cubicBezTo>
                  <a:pt x="26456" y="26288"/>
                  <a:pt x="26406" y="26490"/>
                  <a:pt x="26406" y="26691"/>
                </a:cubicBezTo>
                <a:cubicBezTo>
                  <a:pt x="26389" y="26758"/>
                  <a:pt x="26456" y="26791"/>
                  <a:pt x="26523" y="26791"/>
                </a:cubicBezTo>
                <a:cubicBezTo>
                  <a:pt x="27160" y="26707"/>
                  <a:pt x="27746" y="26406"/>
                  <a:pt x="28215" y="25953"/>
                </a:cubicBezTo>
                <a:cubicBezTo>
                  <a:pt x="28249" y="26171"/>
                  <a:pt x="28316" y="26389"/>
                  <a:pt x="28383" y="26607"/>
                </a:cubicBezTo>
                <a:cubicBezTo>
                  <a:pt x="28393" y="26648"/>
                  <a:pt x="28442" y="26677"/>
                  <a:pt x="28490" y="26677"/>
                </a:cubicBezTo>
                <a:cubicBezTo>
                  <a:pt x="28519" y="26677"/>
                  <a:pt x="28548" y="26666"/>
                  <a:pt x="28567" y="26640"/>
                </a:cubicBezTo>
                <a:cubicBezTo>
                  <a:pt x="29857" y="25333"/>
                  <a:pt x="30092" y="23323"/>
                  <a:pt x="29120" y="21765"/>
                </a:cubicBezTo>
                <a:cubicBezTo>
                  <a:pt x="29103" y="21748"/>
                  <a:pt x="29087" y="21731"/>
                  <a:pt x="29070" y="21731"/>
                </a:cubicBezTo>
                <a:cubicBezTo>
                  <a:pt x="29070" y="21731"/>
                  <a:pt x="29070" y="21731"/>
                  <a:pt x="29070" y="21714"/>
                </a:cubicBezTo>
                <a:cubicBezTo>
                  <a:pt x="29388" y="20424"/>
                  <a:pt x="29589" y="19118"/>
                  <a:pt x="29690" y="17794"/>
                </a:cubicBezTo>
                <a:cubicBezTo>
                  <a:pt x="29991" y="18849"/>
                  <a:pt x="30695" y="19737"/>
                  <a:pt x="31633" y="20274"/>
                </a:cubicBezTo>
                <a:cubicBezTo>
                  <a:pt x="31656" y="20287"/>
                  <a:pt x="31680" y="20294"/>
                  <a:pt x="31702" y="20294"/>
                </a:cubicBezTo>
                <a:cubicBezTo>
                  <a:pt x="31760" y="20294"/>
                  <a:pt x="31810" y="20251"/>
                  <a:pt x="31834" y="20190"/>
                </a:cubicBezTo>
                <a:cubicBezTo>
                  <a:pt x="32136" y="18364"/>
                  <a:pt x="31432" y="16521"/>
                  <a:pt x="29975" y="15364"/>
                </a:cubicBezTo>
                <a:cubicBezTo>
                  <a:pt x="29975" y="15348"/>
                  <a:pt x="29975" y="15314"/>
                  <a:pt x="29975" y="15297"/>
                </a:cubicBezTo>
                <a:cubicBezTo>
                  <a:pt x="29964" y="15253"/>
                  <a:pt x="29930" y="15223"/>
                  <a:pt x="29894" y="15223"/>
                </a:cubicBezTo>
                <a:cubicBezTo>
                  <a:pt x="29876" y="15223"/>
                  <a:pt x="29857" y="15230"/>
                  <a:pt x="29841" y="15247"/>
                </a:cubicBezTo>
                <a:lnTo>
                  <a:pt x="29757" y="15180"/>
                </a:lnTo>
                <a:cubicBezTo>
                  <a:pt x="29707" y="14108"/>
                  <a:pt x="29573" y="13036"/>
                  <a:pt x="29338" y="11980"/>
                </a:cubicBezTo>
                <a:lnTo>
                  <a:pt x="29338" y="11980"/>
                </a:lnTo>
                <a:cubicBezTo>
                  <a:pt x="29656" y="12315"/>
                  <a:pt x="30025" y="12600"/>
                  <a:pt x="30410" y="12835"/>
                </a:cubicBezTo>
                <a:cubicBezTo>
                  <a:pt x="30425" y="12842"/>
                  <a:pt x="30441" y="12845"/>
                  <a:pt x="30456" y="12845"/>
                </a:cubicBezTo>
                <a:cubicBezTo>
                  <a:pt x="30510" y="12845"/>
                  <a:pt x="30561" y="12803"/>
                  <a:pt x="30561" y="12751"/>
                </a:cubicBezTo>
                <a:cubicBezTo>
                  <a:pt x="30528" y="12198"/>
                  <a:pt x="30444" y="11662"/>
                  <a:pt x="30293" y="11142"/>
                </a:cubicBezTo>
                <a:lnTo>
                  <a:pt x="30293" y="11142"/>
                </a:lnTo>
                <a:cubicBezTo>
                  <a:pt x="30528" y="11293"/>
                  <a:pt x="30762" y="11427"/>
                  <a:pt x="30997" y="11561"/>
                </a:cubicBezTo>
                <a:cubicBezTo>
                  <a:pt x="31014" y="11572"/>
                  <a:pt x="31033" y="11576"/>
                  <a:pt x="31051" y="11576"/>
                </a:cubicBezTo>
                <a:cubicBezTo>
                  <a:pt x="31123" y="11576"/>
                  <a:pt x="31194" y="11507"/>
                  <a:pt x="31181" y="11427"/>
                </a:cubicBezTo>
                <a:cubicBezTo>
                  <a:pt x="30829" y="9701"/>
                  <a:pt x="29573" y="8311"/>
                  <a:pt x="27897" y="7791"/>
                </a:cubicBezTo>
                <a:cubicBezTo>
                  <a:pt x="27892" y="7790"/>
                  <a:pt x="27886" y="7789"/>
                  <a:pt x="27881" y="7789"/>
                </a:cubicBezTo>
                <a:cubicBezTo>
                  <a:pt x="27837" y="7789"/>
                  <a:pt x="27798" y="7847"/>
                  <a:pt x="27813" y="7892"/>
                </a:cubicBezTo>
                <a:cubicBezTo>
                  <a:pt x="27797" y="7909"/>
                  <a:pt x="27780" y="7925"/>
                  <a:pt x="27763" y="7942"/>
                </a:cubicBezTo>
                <a:cubicBezTo>
                  <a:pt x="27160" y="6920"/>
                  <a:pt x="26406" y="5982"/>
                  <a:pt x="25535" y="5161"/>
                </a:cubicBezTo>
                <a:cubicBezTo>
                  <a:pt x="25434" y="5077"/>
                  <a:pt x="25334" y="4993"/>
                  <a:pt x="25233" y="4893"/>
                </a:cubicBezTo>
                <a:lnTo>
                  <a:pt x="25233" y="4893"/>
                </a:lnTo>
                <a:cubicBezTo>
                  <a:pt x="25732" y="4978"/>
                  <a:pt x="26244" y="5022"/>
                  <a:pt x="26757" y="5022"/>
                </a:cubicBezTo>
                <a:cubicBezTo>
                  <a:pt x="27054" y="5022"/>
                  <a:pt x="27351" y="5007"/>
                  <a:pt x="27646" y="4977"/>
                </a:cubicBezTo>
                <a:cubicBezTo>
                  <a:pt x="27746" y="4977"/>
                  <a:pt x="27797" y="4859"/>
                  <a:pt x="27730" y="4792"/>
                </a:cubicBezTo>
                <a:cubicBezTo>
                  <a:pt x="27663" y="4692"/>
                  <a:pt x="27579" y="4625"/>
                  <a:pt x="27495" y="4541"/>
                </a:cubicBezTo>
                <a:cubicBezTo>
                  <a:pt x="27495" y="4491"/>
                  <a:pt x="27462" y="4457"/>
                  <a:pt x="27428" y="4440"/>
                </a:cubicBezTo>
                <a:lnTo>
                  <a:pt x="27395" y="4440"/>
                </a:lnTo>
                <a:cubicBezTo>
                  <a:pt x="26724" y="3804"/>
                  <a:pt x="25887" y="3418"/>
                  <a:pt x="24999" y="3318"/>
                </a:cubicBezTo>
                <a:cubicBezTo>
                  <a:pt x="24846" y="3300"/>
                  <a:pt x="24630" y="3281"/>
                  <a:pt x="24403" y="3281"/>
                </a:cubicBezTo>
                <a:cubicBezTo>
                  <a:pt x="23982" y="3281"/>
                  <a:pt x="23519" y="3348"/>
                  <a:pt x="23323" y="3620"/>
                </a:cubicBezTo>
                <a:cubicBezTo>
                  <a:pt x="22435" y="3150"/>
                  <a:pt x="21514" y="2799"/>
                  <a:pt x="20542" y="2564"/>
                </a:cubicBezTo>
                <a:cubicBezTo>
                  <a:pt x="20910" y="2430"/>
                  <a:pt x="21229" y="2195"/>
                  <a:pt x="21447" y="1860"/>
                </a:cubicBezTo>
                <a:cubicBezTo>
                  <a:pt x="21480" y="1810"/>
                  <a:pt x="21447" y="1743"/>
                  <a:pt x="21396" y="1726"/>
                </a:cubicBezTo>
                <a:cubicBezTo>
                  <a:pt x="20843" y="1525"/>
                  <a:pt x="20274" y="1425"/>
                  <a:pt x="19704" y="1408"/>
                </a:cubicBezTo>
                <a:cubicBezTo>
                  <a:pt x="19989" y="1224"/>
                  <a:pt x="20257" y="1006"/>
                  <a:pt x="20492" y="754"/>
                </a:cubicBezTo>
                <a:cubicBezTo>
                  <a:pt x="20559" y="687"/>
                  <a:pt x="20525" y="570"/>
                  <a:pt x="20441" y="553"/>
                </a:cubicBezTo>
                <a:cubicBezTo>
                  <a:pt x="20086" y="478"/>
                  <a:pt x="19728" y="441"/>
                  <a:pt x="19372" y="441"/>
                </a:cubicBezTo>
                <a:cubicBezTo>
                  <a:pt x="18067" y="441"/>
                  <a:pt x="16795" y="939"/>
                  <a:pt x="15834" y="1860"/>
                </a:cubicBezTo>
                <a:lnTo>
                  <a:pt x="15767" y="1894"/>
                </a:lnTo>
                <a:cubicBezTo>
                  <a:pt x="15733" y="1911"/>
                  <a:pt x="15717" y="1944"/>
                  <a:pt x="15717" y="1978"/>
                </a:cubicBezTo>
                <a:lnTo>
                  <a:pt x="15700" y="1994"/>
                </a:lnTo>
                <a:cubicBezTo>
                  <a:pt x="15589" y="1993"/>
                  <a:pt x="15477" y="1992"/>
                  <a:pt x="15366" y="1992"/>
                </a:cubicBezTo>
                <a:cubicBezTo>
                  <a:pt x="14355" y="1992"/>
                  <a:pt x="13345" y="2061"/>
                  <a:pt x="12349" y="2212"/>
                </a:cubicBezTo>
                <a:cubicBezTo>
                  <a:pt x="13304" y="1776"/>
                  <a:pt x="14125" y="1073"/>
                  <a:pt x="14711" y="168"/>
                </a:cubicBezTo>
                <a:cubicBezTo>
                  <a:pt x="14745" y="101"/>
                  <a:pt x="14695" y="1"/>
                  <a:pt x="1461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1" name="Google Shape;6731;p121"/>
          <p:cNvSpPr/>
          <p:nvPr/>
        </p:nvSpPr>
        <p:spPr>
          <a:xfrm>
            <a:off x="7244238" y="3971414"/>
            <a:ext cx="84383" cy="593201"/>
          </a:xfrm>
          <a:custGeom>
            <a:avLst/>
            <a:gdLst/>
            <a:ahLst/>
            <a:cxnLst/>
            <a:rect l="l" t="t" r="r" b="b"/>
            <a:pathLst>
              <a:path w="2548" h="17912" extrusionOk="0">
                <a:moveTo>
                  <a:pt x="1056" y="1"/>
                </a:moveTo>
                <a:cubicBezTo>
                  <a:pt x="1" y="939"/>
                  <a:pt x="235" y="2614"/>
                  <a:pt x="252" y="4089"/>
                </a:cubicBezTo>
                <a:cubicBezTo>
                  <a:pt x="286" y="5546"/>
                  <a:pt x="302" y="7004"/>
                  <a:pt x="336" y="8478"/>
                </a:cubicBezTo>
                <a:lnTo>
                  <a:pt x="420" y="13354"/>
                </a:lnTo>
                <a:cubicBezTo>
                  <a:pt x="436" y="14007"/>
                  <a:pt x="219" y="16722"/>
                  <a:pt x="788" y="17911"/>
                </a:cubicBezTo>
                <a:cubicBezTo>
                  <a:pt x="1241" y="17208"/>
                  <a:pt x="1844" y="16604"/>
                  <a:pt x="2547" y="16152"/>
                </a:cubicBezTo>
                <a:cubicBezTo>
                  <a:pt x="2145" y="11276"/>
                  <a:pt x="2246" y="6300"/>
                  <a:pt x="2246" y="1408"/>
                </a:cubicBezTo>
                <a:cubicBezTo>
                  <a:pt x="2246" y="1341"/>
                  <a:pt x="2279" y="1274"/>
                  <a:pt x="2346" y="1240"/>
                </a:cubicBezTo>
                <a:lnTo>
                  <a:pt x="2330" y="1207"/>
                </a:lnTo>
                <a:cubicBezTo>
                  <a:pt x="2311" y="1245"/>
                  <a:pt x="2276" y="1266"/>
                  <a:pt x="2240" y="1266"/>
                </a:cubicBezTo>
                <a:cubicBezTo>
                  <a:pt x="2213" y="1266"/>
                  <a:pt x="2184" y="1253"/>
                  <a:pt x="2162" y="1224"/>
                </a:cubicBezTo>
                <a:cubicBezTo>
                  <a:pt x="1794" y="822"/>
                  <a:pt x="1442" y="403"/>
                  <a:pt x="105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2" name="Google Shape;6732;p121"/>
          <p:cNvSpPr/>
          <p:nvPr/>
        </p:nvSpPr>
        <p:spPr>
          <a:xfrm>
            <a:off x="7405781" y="4533606"/>
            <a:ext cx="902902" cy="84837"/>
          </a:xfrm>
          <a:custGeom>
            <a:avLst/>
            <a:gdLst/>
            <a:ahLst/>
            <a:cxnLst/>
            <a:rect l="l" t="t" r="r" b="b"/>
            <a:pathLst>
              <a:path w="30779" h="2892" extrusionOk="0">
                <a:moveTo>
                  <a:pt x="1659" y="0"/>
                </a:moveTo>
                <a:cubicBezTo>
                  <a:pt x="1022" y="469"/>
                  <a:pt x="469" y="1039"/>
                  <a:pt x="0" y="1676"/>
                </a:cubicBezTo>
                <a:cubicBezTo>
                  <a:pt x="17" y="1692"/>
                  <a:pt x="34" y="1709"/>
                  <a:pt x="51" y="1743"/>
                </a:cubicBezTo>
                <a:cubicBezTo>
                  <a:pt x="369" y="1810"/>
                  <a:pt x="704" y="1860"/>
                  <a:pt x="1022" y="1927"/>
                </a:cubicBezTo>
                <a:lnTo>
                  <a:pt x="1039" y="1927"/>
                </a:lnTo>
                <a:cubicBezTo>
                  <a:pt x="1173" y="1944"/>
                  <a:pt x="1324" y="1960"/>
                  <a:pt x="1458" y="1977"/>
                </a:cubicBezTo>
                <a:cubicBezTo>
                  <a:pt x="7672" y="2421"/>
                  <a:pt x="13834" y="2891"/>
                  <a:pt x="20059" y="2891"/>
                </a:cubicBezTo>
                <a:cubicBezTo>
                  <a:pt x="20883" y="2891"/>
                  <a:pt x="21709" y="2883"/>
                  <a:pt x="22535" y="2865"/>
                </a:cubicBezTo>
                <a:cubicBezTo>
                  <a:pt x="24328" y="2815"/>
                  <a:pt x="26121" y="2748"/>
                  <a:pt x="27913" y="2647"/>
                </a:cubicBezTo>
                <a:cubicBezTo>
                  <a:pt x="28584" y="2614"/>
                  <a:pt x="29421" y="2664"/>
                  <a:pt x="30075" y="2446"/>
                </a:cubicBezTo>
                <a:cubicBezTo>
                  <a:pt x="30343" y="2363"/>
                  <a:pt x="30577" y="2212"/>
                  <a:pt x="30779" y="1994"/>
                </a:cubicBezTo>
                <a:cubicBezTo>
                  <a:pt x="30259" y="1475"/>
                  <a:pt x="29723" y="989"/>
                  <a:pt x="29153" y="536"/>
                </a:cubicBezTo>
                <a:cubicBezTo>
                  <a:pt x="29120" y="570"/>
                  <a:pt x="29086" y="587"/>
                  <a:pt x="29036" y="603"/>
                </a:cubicBezTo>
                <a:cubicBezTo>
                  <a:pt x="25831" y="900"/>
                  <a:pt x="22627" y="1045"/>
                  <a:pt x="19416" y="1045"/>
                </a:cubicBezTo>
                <a:cubicBezTo>
                  <a:pt x="18095" y="1045"/>
                  <a:pt x="16772" y="1021"/>
                  <a:pt x="15448" y="972"/>
                </a:cubicBezTo>
                <a:cubicBezTo>
                  <a:pt x="10908" y="788"/>
                  <a:pt x="6384" y="302"/>
                  <a:pt x="1827" y="184"/>
                </a:cubicBezTo>
                <a:cubicBezTo>
                  <a:pt x="1760" y="184"/>
                  <a:pt x="1692" y="117"/>
                  <a:pt x="1709" y="50"/>
                </a:cubicBezTo>
                <a:cubicBezTo>
                  <a:pt x="1692" y="34"/>
                  <a:pt x="1676" y="17"/>
                  <a:pt x="165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3" name="Google Shape;6733;p121"/>
          <p:cNvSpPr/>
          <p:nvPr/>
        </p:nvSpPr>
        <p:spPr>
          <a:xfrm>
            <a:off x="8247515" y="3962538"/>
            <a:ext cx="77694" cy="613734"/>
          </a:xfrm>
          <a:custGeom>
            <a:avLst/>
            <a:gdLst/>
            <a:ahLst/>
            <a:cxnLst/>
            <a:rect l="l" t="t" r="r" b="b"/>
            <a:pathLst>
              <a:path w="2346" h="18532" extrusionOk="0">
                <a:moveTo>
                  <a:pt x="938" y="1"/>
                </a:moveTo>
                <a:cubicBezTo>
                  <a:pt x="687" y="352"/>
                  <a:pt x="402" y="687"/>
                  <a:pt x="134" y="1006"/>
                </a:cubicBezTo>
                <a:cubicBezTo>
                  <a:pt x="201" y="1073"/>
                  <a:pt x="201" y="1190"/>
                  <a:pt x="151" y="1274"/>
                </a:cubicBezTo>
                <a:cubicBezTo>
                  <a:pt x="168" y="1291"/>
                  <a:pt x="168" y="1307"/>
                  <a:pt x="168" y="1324"/>
                </a:cubicBezTo>
                <a:cubicBezTo>
                  <a:pt x="469" y="6535"/>
                  <a:pt x="670" y="11947"/>
                  <a:pt x="50" y="17141"/>
                </a:cubicBezTo>
                <a:cubicBezTo>
                  <a:pt x="50" y="17174"/>
                  <a:pt x="34" y="17208"/>
                  <a:pt x="0" y="17224"/>
                </a:cubicBezTo>
                <a:cubicBezTo>
                  <a:pt x="587" y="17593"/>
                  <a:pt x="1106" y="18029"/>
                  <a:pt x="1575" y="18531"/>
                </a:cubicBezTo>
                <a:cubicBezTo>
                  <a:pt x="1826" y="18146"/>
                  <a:pt x="1977" y="17727"/>
                  <a:pt x="2044" y="17291"/>
                </a:cubicBezTo>
                <a:cubicBezTo>
                  <a:pt x="2329" y="15750"/>
                  <a:pt x="2245" y="14108"/>
                  <a:pt x="2296" y="12550"/>
                </a:cubicBezTo>
                <a:cubicBezTo>
                  <a:pt x="2329" y="10908"/>
                  <a:pt x="2346" y="9266"/>
                  <a:pt x="2312" y="7624"/>
                </a:cubicBezTo>
                <a:cubicBezTo>
                  <a:pt x="2296" y="5982"/>
                  <a:pt x="2262" y="4340"/>
                  <a:pt x="2161" y="2698"/>
                </a:cubicBezTo>
                <a:cubicBezTo>
                  <a:pt x="2094" y="1492"/>
                  <a:pt x="1759" y="570"/>
                  <a:pt x="9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4" name="Google Shape;6734;p121"/>
          <p:cNvSpPr/>
          <p:nvPr/>
        </p:nvSpPr>
        <p:spPr>
          <a:xfrm>
            <a:off x="7288088" y="3938229"/>
            <a:ext cx="983259" cy="73720"/>
          </a:xfrm>
          <a:custGeom>
            <a:avLst/>
            <a:gdLst/>
            <a:ahLst/>
            <a:cxnLst/>
            <a:rect l="l" t="t" r="r" b="b"/>
            <a:pathLst>
              <a:path w="29690" h="2226" extrusionOk="0">
                <a:moveTo>
                  <a:pt x="26183" y="0"/>
                </a:moveTo>
                <a:cubicBezTo>
                  <a:pt x="25473" y="0"/>
                  <a:pt x="24763" y="31"/>
                  <a:pt x="24077" y="31"/>
                </a:cubicBezTo>
                <a:lnTo>
                  <a:pt x="19486" y="31"/>
                </a:lnTo>
                <a:cubicBezTo>
                  <a:pt x="16135" y="31"/>
                  <a:pt x="12801" y="64"/>
                  <a:pt x="9450" y="115"/>
                </a:cubicBezTo>
                <a:cubicBezTo>
                  <a:pt x="7791" y="131"/>
                  <a:pt x="6116" y="165"/>
                  <a:pt x="4440" y="182"/>
                </a:cubicBezTo>
                <a:cubicBezTo>
                  <a:pt x="4209" y="188"/>
                  <a:pt x="3974" y="189"/>
                  <a:pt x="3737" y="189"/>
                </a:cubicBezTo>
                <a:cubicBezTo>
                  <a:pt x="3624" y="189"/>
                  <a:pt x="3510" y="189"/>
                  <a:pt x="3396" y="189"/>
                </a:cubicBezTo>
                <a:cubicBezTo>
                  <a:pt x="2466" y="189"/>
                  <a:pt x="1516" y="204"/>
                  <a:pt x="654" y="483"/>
                </a:cubicBezTo>
                <a:cubicBezTo>
                  <a:pt x="419" y="550"/>
                  <a:pt x="201" y="651"/>
                  <a:pt x="0" y="785"/>
                </a:cubicBezTo>
                <a:cubicBezTo>
                  <a:pt x="386" y="1153"/>
                  <a:pt x="738" y="1589"/>
                  <a:pt x="1006" y="2075"/>
                </a:cubicBezTo>
                <a:cubicBezTo>
                  <a:pt x="1022" y="2108"/>
                  <a:pt x="1022" y="2159"/>
                  <a:pt x="1006" y="2192"/>
                </a:cubicBezTo>
                <a:lnTo>
                  <a:pt x="1022" y="2226"/>
                </a:lnTo>
                <a:cubicBezTo>
                  <a:pt x="1048" y="2217"/>
                  <a:pt x="1073" y="2213"/>
                  <a:pt x="1098" y="2213"/>
                </a:cubicBezTo>
                <a:cubicBezTo>
                  <a:pt x="1123" y="2213"/>
                  <a:pt x="1148" y="2217"/>
                  <a:pt x="1173" y="2226"/>
                </a:cubicBezTo>
                <a:cubicBezTo>
                  <a:pt x="1073" y="2175"/>
                  <a:pt x="1106" y="2025"/>
                  <a:pt x="1207" y="2025"/>
                </a:cubicBezTo>
                <a:cubicBezTo>
                  <a:pt x="6289" y="1644"/>
                  <a:pt x="11412" y="1520"/>
                  <a:pt x="16534" y="1520"/>
                </a:cubicBezTo>
                <a:cubicBezTo>
                  <a:pt x="20648" y="1520"/>
                  <a:pt x="24762" y="1600"/>
                  <a:pt x="28852" y="1690"/>
                </a:cubicBezTo>
                <a:cubicBezTo>
                  <a:pt x="29120" y="1321"/>
                  <a:pt x="29388" y="952"/>
                  <a:pt x="29690" y="601"/>
                </a:cubicBezTo>
                <a:cubicBezTo>
                  <a:pt x="29388" y="433"/>
                  <a:pt x="29086" y="316"/>
                  <a:pt x="28751" y="249"/>
                </a:cubicBezTo>
                <a:cubicBezTo>
                  <a:pt x="27922" y="46"/>
                  <a:pt x="27052" y="0"/>
                  <a:pt x="261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5" name="Google Shape;6735;p121"/>
          <p:cNvSpPr/>
          <p:nvPr/>
        </p:nvSpPr>
        <p:spPr>
          <a:xfrm>
            <a:off x="7227612" y="3786080"/>
            <a:ext cx="1111423" cy="840456"/>
          </a:xfrm>
          <a:custGeom>
            <a:avLst/>
            <a:gdLst/>
            <a:ahLst/>
            <a:cxnLst/>
            <a:rect l="l" t="t" r="r" b="b"/>
            <a:pathLst>
              <a:path w="33560" h="25378" extrusionOk="0">
                <a:moveTo>
                  <a:pt x="26223" y="3540"/>
                </a:moveTo>
                <a:cubicBezTo>
                  <a:pt x="26615" y="3540"/>
                  <a:pt x="27009" y="3779"/>
                  <a:pt x="27109" y="4256"/>
                </a:cubicBezTo>
                <a:lnTo>
                  <a:pt x="25350" y="4256"/>
                </a:lnTo>
                <a:cubicBezTo>
                  <a:pt x="25442" y="3779"/>
                  <a:pt x="25832" y="3540"/>
                  <a:pt x="26223" y="3540"/>
                </a:cubicBezTo>
                <a:close/>
                <a:moveTo>
                  <a:pt x="26165" y="2678"/>
                </a:moveTo>
                <a:cubicBezTo>
                  <a:pt x="27049" y="2678"/>
                  <a:pt x="27822" y="3356"/>
                  <a:pt x="27913" y="4256"/>
                </a:cubicBezTo>
                <a:lnTo>
                  <a:pt x="27293" y="4256"/>
                </a:lnTo>
                <a:cubicBezTo>
                  <a:pt x="27293" y="4256"/>
                  <a:pt x="27293" y="4239"/>
                  <a:pt x="27293" y="4223"/>
                </a:cubicBezTo>
                <a:cubicBezTo>
                  <a:pt x="27183" y="3704"/>
                  <a:pt x="26719" y="3347"/>
                  <a:pt x="26205" y="3347"/>
                </a:cubicBezTo>
                <a:cubicBezTo>
                  <a:pt x="26171" y="3347"/>
                  <a:pt x="26138" y="3348"/>
                  <a:pt x="26104" y="3351"/>
                </a:cubicBezTo>
                <a:cubicBezTo>
                  <a:pt x="25618" y="3419"/>
                  <a:pt x="25249" y="3787"/>
                  <a:pt x="25182" y="4256"/>
                </a:cubicBezTo>
                <a:lnTo>
                  <a:pt x="24294" y="4256"/>
                </a:lnTo>
                <a:cubicBezTo>
                  <a:pt x="24529" y="3502"/>
                  <a:pt x="25082" y="2815"/>
                  <a:pt x="25903" y="2698"/>
                </a:cubicBezTo>
                <a:cubicBezTo>
                  <a:pt x="25991" y="2685"/>
                  <a:pt x="26079" y="2678"/>
                  <a:pt x="26165" y="2678"/>
                </a:cubicBezTo>
                <a:close/>
                <a:moveTo>
                  <a:pt x="26182" y="1431"/>
                </a:moveTo>
                <a:cubicBezTo>
                  <a:pt x="27898" y="1431"/>
                  <a:pt x="28424" y="2852"/>
                  <a:pt x="28919" y="4273"/>
                </a:cubicBezTo>
                <a:cubicBezTo>
                  <a:pt x="28651" y="4256"/>
                  <a:pt x="28399" y="4256"/>
                  <a:pt x="28148" y="4256"/>
                </a:cubicBezTo>
                <a:cubicBezTo>
                  <a:pt x="28048" y="3212"/>
                  <a:pt x="27178" y="2430"/>
                  <a:pt x="26137" y="2430"/>
                </a:cubicBezTo>
                <a:cubicBezTo>
                  <a:pt x="26126" y="2430"/>
                  <a:pt x="26115" y="2430"/>
                  <a:pt x="26104" y="2430"/>
                </a:cubicBezTo>
                <a:cubicBezTo>
                  <a:pt x="25099" y="2514"/>
                  <a:pt x="24294" y="3268"/>
                  <a:pt x="24160" y="4256"/>
                </a:cubicBezTo>
                <a:lnTo>
                  <a:pt x="23155" y="4256"/>
                </a:lnTo>
                <a:cubicBezTo>
                  <a:pt x="23540" y="2899"/>
                  <a:pt x="24345" y="1576"/>
                  <a:pt x="25920" y="1441"/>
                </a:cubicBezTo>
                <a:cubicBezTo>
                  <a:pt x="26010" y="1434"/>
                  <a:pt x="26098" y="1431"/>
                  <a:pt x="26182" y="1431"/>
                </a:cubicBezTo>
                <a:close/>
                <a:moveTo>
                  <a:pt x="25942" y="285"/>
                </a:moveTo>
                <a:cubicBezTo>
                  <a:pt x="25962" y="285"/>
                  <a:pt x="25983" y="285"/>
                  <a:pt x="26003" y="285"/>
                </a:cubicBezTo>
                <a:cubicBezTo>
                  <a:pt x="28248" y="336"/>
                  <a:pt x="29890" y="2162"/>
                  <a:pt x="29957" y="4340"/>
                </a:cubicBezTo>
                <a:cubicBezTo>
                  <a:pt x="29689" y="4307"/>
                  <a:pt x="29421" y="4290"/>
                  <a:pt x="29153" y="4290"/>
                </a:cubicBezTo>
                <a:cubicBezTo>
                  <a:pt x="28852" y="2703"/>
                  <a:pt x="27919" y="1176"/>
                  <a:pt x="26198" y="1176"/>
                </a:cubicBezTo>
                <a:cubicBezTo>
                  <a:pt x="26102" y="1176"/>
                  <a:pt x="26004" y="1180"/>
                  <a:pt x="25903" y="1190"/>
                </a:cubicBezTo>
                <a:cubicBezTo>
                  <a:pt x="24328" y="1324"/>
                  <a:pt x="23172" y="2732"/>
                  <a:pt x="23004" y="4256"/>
                </a:cubicBezTo>
                <a:lnTo>
                  <a:pt x="21882" y="4256"/>
                </a:lnTo>
                <a:cubicBezTo>
                  <a:pt x="22064" y="2098"/>
                  <a:pt x="23695" y="285"/>
                  <a:pt x="25942" y="285"/>
                </a:cubicBezTo>
                <a:close/>
                <a:moveTo>
                  <a:pt x="28026" y="4594"/>
                </a:moveTo>
                <a:cubicBezTo>
                  <a:pt x="28895" y="4594"/>
                  <a:pt x="29765" y="4640"/>
                  <a:pt x="30594" y="4843"/>
                </a:cubicBezTo>
                <a:cubicBezTo>
                  <a:pt x="30912" y="4910"/>
                  <a:pt x="31231" y="5027"/>
                  <a:pt x="31516" y="5195"/>
                </a:cubicBezTo>
                <a:cubicBezTo>
                  <a:pt x="31214" y="5546"/>
                  <a:pt x="30946" y="5915"/>
                  <a:pt x="30678" y="6284"/>
                </a:cubicBezTo>
                <a:cubicBezTo>
                  <a:pt x="26623" y="6187"/>
                  <a:pt x="22545" y="6107"/>
                  <a:pt x="18467" y="6107"/>
                </a:cubicBezTo>
                <a:cubicBezTo>
                  <a:pt x="13312" y="6107"/>
                  <a:pt x="8157" y="6235"/>
                  <a:pt x="3049" y="6619"/>
                </a:cubicBezTo>
                <a:cubicBezTo>
                  <a:pt x="2949" y="6635"/>
                  <a:pt x="2915" y="6769"/>
                  <a:pt x="3016" y="6820"/>
                </a:cubicBezTo>
                <a:lnTo>
                  <a:pt x="3049" y="6820"/>
                </a:lnTo>
                <a:cubicBezTo>
                  <a:pt x="10008" y="6769"/>
                  <a:pt x="16948" y="6584"/>
                  <a:pt x="23897" y="6584"/>
                </a:cubicBezTo>
                <a:cubicBezTo>
                  <a:pt x="26134" y="6584"/>
                  <a:pt x="28371" y="6603"/>
                  <a:pt x="30611" y="6652"/>
                </a:cubicBezTo>
                <a:cubicBezTo>
                  <a:pt x="30762" y="9232"/>
                  <a:pt x="30845" y="11813"/>
                  <a:pt x="30845" y="14393"/>
                </a:cubicBezTo>
                <a:lnTo>
                  <a:pt x="30845" y="14560"/>
                </a:lnTo>
                <a:cubicBezTo>
                  <a:pt x="30845" y="17174"/>
                  <a:pt x="30678" y="19788"/>
                  <a:pt x="30644" y="22401"/>
                </a:cubicBezTo>
                <a:cubicBezTo>
                  <a:pt x="30630" y="22332"/>
                  <a:pt x="30570" y="22297"/>
                  <a:pt x="30511" y="22297"/>
                </a:cubicBezTo>
                <a:cubicBezTo>
                  <a:pt x="30500" y="22297"/>
                  <a:pt x="30488" y="22298"/>
                  <a:pt x="30477" y="22301"/>
                </a:cubicBezTo>
                <a:cubicBezTo>
                  <a:pt x="27284" y="22598"/>
                  <a:pt x="24075" y="22743"/>
                  <a:pt x="20866" y="22743"/>
                </a:cubicBezTo>
                <a:cubicBezTo>
                  <a:pt x="19545" y="22743"/>
                  <a:pt x="18225" y="22718"/>
                  <a:pt x="16906" y="22670"/>
                </a:cubicBezTo>
                <a:cubicBezTo>
                  <a:pt x="13161" y="22516"/>
                  <a:pt x="9382" y="21935"/>
                  <a:pt x="5625" y="21935"/>
                </a:cubicBezTo>
                <a:cubicBezTo>
                  <a:pt x="4860" y="21935"/>
                  <a:pt x="4097" y="21959"/>
                  <a:pt x="3334" y="22016"/>
                </a:cubicBezTo>
                <a:cubicBezTo>
                  <a:pt x="3418" y="17007"/>
                  <a:pt x="3133" y="11997"/>
                  <a:pt x="3133" y="6987"/>
                </a:cubicBezTo>
                <a:cubicBezTo>
                  <a:pt x="3133" y="6920"/>
                  <a:pt x="3083" y="6853"/>
                  <a:pt x="3016" y="6820"/>
                </a:cubicBezTo>
                <a:cubicBezTo>
                  <a:pt x="2991" y="6811"/>
                  <a:pt x="2966" y="6807"/>
                  <a:pt x="2941" y="6807"/>
                </a:cubicBezTo>
                <a:cubicBezTo>
                  <a:pt x="2915" y="6807"/>
                  <a:pt x="2890" y="6811"/>
                  <a:pt x="2865" y="6820"/>
                </a:cubicBezTo>
                <a:cubicBezTo>
                  <a:pt x="2798" y="6853"/>
                  <a:pt x="2765" y="6920"/>
                  <a:pt x="2765" y="6987"/>
                </a:cubicBezTo>
                <a:cubicBezTo>
                  <a:pt x="2765" y="11880"/>
                  <a:pt x="2647" y="16856"/>
                  <a:pt x="3066" y="21731"/>
                </a:cubicBezTo>
                <a:cubicBezTo>
                  <a:pt x="2363" y="22184"/>
                  <a:pt x="1759" y="22787"/>
                  <a:pt x="1307" y="23491"/>
                </a:cubicBezTo>
                <a:cubicBezTo>
                  <a:pt x="721" y="22301"/>
                  <a:pt x="955" y="19587"/>
                  <a:pt x="938" y="18933"/>
                </a:cubicBezTo>
                <a:lnTo>
                  <a:pt x="855" y="14058"/>
                </a:lnTo>
                <a:cubicBezTo>
                  <a:pt x="821" y="12600"/>
                  <a:pt x="804" y="11126"/>
                  <a:pt x="771" y="9668"/>
                </a:cubicBezTo>
                <a:cubicBezTo>
                  <a:pt x="737" y="8210"/>
                  <a:pt x="520" y="6518"/>
                  <a:pt x="1575" y="5580"/>
                </a:cubicBezTo>
                <a:cubicBezTo>
                  <a:pt x="1960" y="5965"/>
                  <a:pt x="2296" y="6401"/>
                  <a:pt x="2681" y="6803"/>
                </a:cubicBezTo>
                <a:cubicBezTo>
                  <a:pt x="2696" y="6832"/>
                  <a:pt x="2723" y="6846"/>
                  <a:pt x="2752" y="6846"/>
                </a:cubicBezTo>
                <a:cubicBezTo>
                  <a:pt x="2790" y="6846"/>
                  <a:pt x="2830" y="6824"/>
                  <a:pt x="2848" y="6786"/>
                </a:cubicBezTo>
                <a:cubicBezTo>
                  <a:pt x="2865" y="6753"/>
                  <a:pt x="2865" y="6702"/>
                  <a:pt x="2848" y="6669"/>
                </a:cubicBezTo>
                <a:cubicBezTo>
                  <a:pt x="2580" y="6183"/>
                  <a:pt x="2228" y="5764"/>
                  <a:pt x="1826" y="5379"/>
                </a:cubicBezTo>
                <a:cubicBezTo>
                  <a:pt x="2044" y="5262"/>
                  <a:pt x="2262" y="5161"/>
                  <a:pt x="2497" y="5077"/>
                </a:cubicBezTo>
                <a:cubicBezTo>
                  <a:pt x="3321" y="4822"/>
                  <a:pt x="4226" y="4792"/>
                  <a:pt x="5117" y="4792"/>
                </a:cubicBezTo>
                <a:cubicBezTo>
                  <a:pt x="5391" y="4792"/>
                  <a:pt x="5665" y="4794"/>
                  <a:pt x="5934" y="4794"/>
                </a:cubicBezTo>
                <a:cubicBezTo>
                  <a:pt x="6051" y="4794"/>
                  <a:pt x="6168" y="4794"/>
                  <a:pt x="6283" y="4792"/>
                </a:cubicBezTo>
                <a:cubicBezTo>
                  <a:pt x="7942" y="4759"/>
                  <a:pt x="9617" y="4725"/>
                  <a:pt x="11293" y="4709"/>
                </a:cubicBezTo>
                <a:cubicBezTo>
                  <a:pt x="14627" y="4658"/>
                  <a:pt x="17978" y="4642"/>
                  <a:pt x="21312" y="4625"/>
                </a:cubicBezTo>
                <a:lnTo>
                  <a:pt x="25920" y="4625"/>
                </a:lnTo>
                <a:cubicBezTo>
                  <a:pt x="26606" y="4625"/>
                  <a:pt x="27315" y="4594"/>
                  <a:pt x="28026" y="4594"/>
                </a:cubicBezTo>
                <a:close/>
                <a:moveTo>
                  <a:pt x="31733" y="5329"/>
                </a:moveTo>
                <a:cubicBezTo>
                  <a:pt x="32538" y="5898"/>
                  <a:pt x="32889" y="6820"/>
                  <a:pt x="32956" y="8026"/>
                </a:cubicBezTo>
                <a:cubicBezTo>
                  <a:pt x="33057" y="9668"/>
                  <a:pt x="33091" y="11310"/>
                  <a:pt x="33107" y="12952"/>
                </a:cubicBezTo>
                <a:cubicBezTo>
                  <a:pt x="33124" y="14594"/>
                  <a:pt x="33124" y="16236"/>
                  <a:pt x="33091" y="17878"/>
                </a:cubicBezTo>
                <a:cubicBezTo>
                  <a:pt x="33057" y="19436"/>
                  <a:pt x="33124" y="21078"/>
                  <a:pt x="32839" y="22619"/>
                </a:cubicBezTo>
                <a:cubicBezTo>
                  <a:pt x="32789" y="23055"/>
                  <a:pt x="32621" y="23474"/>
                  <a:pt x="32387" y="23859"/>
                </a:cubicBezTo>
                <a:cubicBezTo>
                  <a:pt x="31918" y="23357"/>
                  <a:pt x="31382" y="22921"/>
                  <a:pt x="30812" y="22552"/>
                </a:cubicBezTo>
                <a:cubicBezTo>
                  <a:pt x="30845" y="22536"/>
                  <a:pt x="30862" y="22502"/>
                  <a:pt x="30862" y="22469"/>
                </a:cubicBezTo>
                <a:cubicBezTo>
                  <a:pt x="31465" y="17275"/>
                  <a:pt x="31281" y="11863"/>
                  <a:pt x="30979" y="6652"/>
                </a:cubicBezTo>
                <a:cubicBezTo>
                  <a:pt x="30963" y="6635"/>
                  <a:pt x="30963" y="6619"/>
                  <a:pt x="30963" y="6602"/>
                </a:cubicBezTo>
                <a:cubicBezTo>
                  <a:pt x="31013" y="6518"/>
                  <a:pt x="30996" y="6401"/>
                  <a:pt x="30929" y="6334"/>
                </a:cubicBezTo>
                <a:cubicBezTo>
                  <a:pt x="31214" y="6015"/>
                  <a:pt x="31482" y="5680"/>
                  <a:pt x="31733" y="5329"/>
                </a:cubicBezTo>
                <a:close/>
                <a:moveTo>
                  <a:pt x="1625" y="23943"/>
                </a:moveTo>
                <a:lnTo>
                  <a:pt x="1625" y="23943"/>
                </a:lnTo>
                <a:cubicBezTo>
                  <a:pt x="1743" y="23976"/>
                  <a:pt x="1843" y="23993"/>
                  <a:pt x="1960" y="24027"/>
                </a:cubicBezTo>
                <a:cubicBezTo>
                  <a:pt x="1944" y="24043"/>
                  <a:pt x="1944" y="24060"/>
                  <a:pt x="1927" y="24060"/>
                </a:cubicBezTo>
                <a:cubicBezTo>
                  <a:pt x="1826" y="24060"/>
                  <a:pt x="1709" y="24010"/>
                  <a:pt x="1625" y="23943"/>
                </a:cubicBezTo>
                <a:close/>
                <a:moveTo>
                  <a:pt x="2530" y="24278"/>
                </a:moveTo>
                <a:lnTo>
                  <a:pt x="3251" y="24379"/>
                </a:lnTo>
                <a:cubicBezTo>
                  <a:pt x="3234" y="24395"/>
                  <a:pt x="3251" y="24412"/>
                  <a:pt x="3267" y="24412"/>
                </a:cubicBezTo>
                <a:lnTo>
                  <a:pt x="3385" y="24412"/>
                </a:lnTo>
                <a:cubicBezTo>
                  <a:pt x="3385" y="24420"/>
                  <a:pt x="3389" y="24425"/>
                  <a:pt x="3393" y="24425"/>
                </a:cubicBezTo>
                <a:cubicBezTo>
                  <a:pt x="3397" y="24425"/>
                  <a:pt x="3401" y="24420"/>
                  <a:pt x="3401" y="24412"/>
                </a:cubicBezTo>
                <a:lnTo>
                  <a:pt x="3569" y="24446"/>
                </a:lnTo>
                <a:lnTo>
                  <a:pt x="2228" y="24429"/>
                </a:lnTo>
                <a:cubicBezTo>
                  <a:pt x="2312" y="24395"/>
                  <a:pt x="2379" y="24379"/>
                  <a:pt x="2463" y="24345"/>
                </a:cubicBezTo>
                <a:cubicBezTo>
                  <a:pt x="2497" y="24328"/>
                  <a:pt x="2513" y="24312"/>
                  <a:pt x="2530" y="24278"/>
                </a:cubicBezTo>
                <a:close/>
                <a:moveTo>
                  <a:pt x="3100" y="22083"/>
                </a:moveTo>
                <a:cubicBezTo>
                  <a:pt x="3100" y="22100"/>
                  <a:pt x="3116" y="22117"/>
                  <a:pt x="3150" y="22117"/>
                </a:cubicBezTo>
                <a:cubicBezTo>
                  <a:pt x="3133" y="22200"/>
                  <a:pt x="3184" y="22267"/>
                  <a:pt x="3251" y="22267"/>
                </a:cubicBezTo>
                <a:cubicBezTo>
                  <a:pt x="7808" y="22385"/>
                  <a:pt x="12332" y="22854"/>
                  <a:pt x="16889" y="23038"/>
                </a:cubicBezTo>
                <a:cubicBezTo>
                  <a:pt x="18260" y="23094"/>
                  <a:pt x="19632" y="23122"/>
                  <a:pt x="21004" y="23122"/>
                </a:cubicBezTo>
                <a:cubicBezTo>
                  <a:pt x="24161" y="23122"/>
                  <a:pt x="27319" y="22973"/>
                  <a:pt x="30460" y="22670"/>
                </a:cubicBezTo>
                <a:cubicBezTo>
                  <a:pt x="30510" y="22670"/>
                  <a:pt x="30561" y="22653"/>
                  <a:pt x="30577" y="22619"/>
                </a:cubicBezTo>
                <a:cubicBezTo>
                  <a:pt x="31147" y="23072"/>
                  <a:pt x="31683" y="23558"/>
                  <a:pt x="32186" y="24077"/>
                </a:cubicBezTo>
                <a:cubicBezTo>
                  <a:pt x="32001" y="24295"/>
                  <a:pt x="31767" y="24446"/>
                  <a:pt x="31499" y="24529"/>
                </a:cubicBezTo>
                <a:cubicBezTo>
                  <a:pt x="30845" y="24747"/>
                  <a:pt x="30008" y="24697"/>
                  <a:pt x="29354" y="24730"/>
                </a:cubicBezTo>
                <a:cubicBezTo>
                  <a:pt x="27561" y="24831"/>
                  <a:pt x="25769" y="24898"/>
                  <a:pt x="23959" y="24948"/>
                </a:cubicBezTo>
                <a:cubicBezTo>
                  <a:pt x="23133" y="24966"/>
                  <a:pt x="22307" y="24974"/>
                  <a:pt x="21483" y="24974"/>
                </a:cubicBezTo>
                <a:cubicBezTo>
                  <a:pt x="15258" y="24974"/>
                  <a:pt x="9096" y="24504"/>
                  <a:pt x="2882" y="24060"/>
                </a:cubicBezTo>
                <a:cubicBezTo>
                  <a:pt x="2748" y="24043"/>
                  <a:pt x="2597" y="24027"/>
                  <a:pt x="2463" y="23993"/>
                </a:cubicBezTo>
                <a:lnTo>
                  <a:pt x="2446" y="23993"/>
                </a:lnTo>
                <a:cubicBezTo>
                  <a:pt x="2128" y="23943"/>
                  <a:pt x="1810" y="23876"/>
                  <a:pt x="1475" y="23809"/>
                </a:cubicBezTo>
                <a:cubicBezTo>
                  <a:pt x="1458" y="23792"/>
                  <a:pt x="1441" y="23775"/>
                  <a:pt x="1441" y="23759"/>
                </a:cubicBezTo>
                <a:cubicBezTo>
                  <a:pt x="1910" y="23122"/>
                  <a:pt x="2463" y="22552"/>
                  <a:pt x="3100" y="22083"/>
                </a:cubicBezTo>
                <a:close/>
                <a:moveTo>
                  <a:pt x="25972" y="0"/>
                </a:moveTo>
                <a:cubicBezTo>
                  <a:pt x="23624" y="0"/>
                  <a:pt x="21697" y="1904"/>
                  <a:pt x="21697" y="4273"/>
                </a:cubicBezTo>
                <a:cubicBezTo>
                  <a:pt x="17743" y="4290"/>
                  <a:pt x="13789" y="4307"/>
                  <a:pt x="9835" y="4374"/>
                </a:cubicBezTo>
                <a:cubicBezTo>
                  <a:pt x="7908" y="4390"/>
                  <a:pt x="5982" y="4357"/>
                  <a:pt x="4072" y="4474"/>
                </a:cubicBezTo>
                <a:cubicBezTo>
                  <a:pt x="3033" y="4541"/>
                  <a:pt x="1860" y="4709"/>
                  <a:pt x="1089" y="5463"/>
                </a:cubicBezTo>
                <a:cubicBezTo>
                  <a:pt x="0" y="6552"/>
                  <a:pt x="369" y="8478"/>
                  <a:pt x="385" y="9869"/>
                </a:cubicBezTo>
                <a:cubicBezTo>
                  <a:pt x="436" y="11997"/>
                  <a:pt x="469" y="14141"/>
                  <a:pt x="503" y="16269"/>
                </a:cubicBezTo>
                <a:cubicBezTo>
                  <a:pt x="536" y="18397"/>
                  <a:pt x="453" y="20575"/>
                  <a:pt x="637" y="22703"/>
                </a:cubicBezTo>
                <a:cubicBezTo>
                  <a:pt x="704" y="23507"/>
                  <a:pt x="1156" y="24446"/>
                  <a:pt x="1977" y="24446"/>
                </a:cubicBezTo>
                <a:cubicBezTo>
                  <a:pt x="1977" y="24479"/>
                  <a:pt x="1994" y="24513"/>
                  <a:pt x="2011" y="24513"/>
                </a:cubicBezTo>
                <a:cubicBezTo>
                  <a:pt x="3016" y="24563"/>
                  <a:pt x="4021" y="24596"/>
                  <a:pt x="5010" y="24630"/>
                </a:cubicBezTo>
                <a:cubicBezTo>
                  <a:pt x="9629" y="25180"/>
                  <a:pt x="14319" y="25377"/>
                  <a:pt x="18983" y="25377"/>
                </a:cubicBezTo>
                <a:cubicBezTo>
                  <a:pt x="21137" y="25377"/>
                  <a:pt x="23284" y="25335"/>
                  <a:pt x="25417" y="25267"/>
                </a:cubicBezTo>
                <a:cubicBezTo>
                  <a:pt x="27277" y="25216"/>
                  <a:pt x="29220" y="25233"/>
                  <a:pt x="31063" y="24982"/>
                </a:cubicBezTo>
                <a:cubicBezTo>
                  <a:pt x="32119" y="24848"/>
                  <a:pt x="32755" y="24245"/>
                  <a:pt x="33074" y="23256"/>
                </a:cubicBezTo>
                <a:cubicBezTo>
                  <a:pt x="33526" y="21765"/>
                  <a:pt x="33392" y="20039"/>
                  <a:pt x="33442" y="18498"/>
                </a:cubicBezTo>
                <a:cubicBezTo>
                  <a:pt x="33493" y="16588"/>
                  <a:pt x="33509" y="14661"/>
                  <a:pt x="33476" y="12751"/>
                </a:cubicBezTo>
                <a:cubicBezTo>
                  <a:pt x="33476" y="10874"/>
                  <a:pt x="33560" y="8881"/>
                  <a:pt x="33258" y="7021"/>
                </a:cubicBezTo>
                <a:cubicBezTo>
                  <a:pt x="33107" y="6015"/>
                  <a:pt x="32437" y="5144"/>
                  <a:pt x="31482" y="4742"/>
                </a:cubicBezTo>
                <a:cubicBezTo>
                  <a:pt x="31097" y="4575"/>
                  <a:pt x="30678" y="4457"/>
                  <a:pt x="30259" y="4390"/>
                </a:cubicBezTo>
                <a:cubicBezTo>
                  <a:pt x="30209" y="2028"/>
                  <a:pt x="28416" y="34"/>
                  <a:pt x="26003" y="1"/>
                </a:cubicBezTo>
                <a:cubicBezTo>
                  <a:pt x="25993" y="0"/>
                  <a:pt x="25983" y="0"/>
                  <a:pt x="259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6" name="Google Shape;6736;p121"/>
          <p:cNvSpPr/>
          <p:nvPr/>
        </p:nvSpPr>
        <p:spPr>
          <a:xfrm>
            <a:off x="7952291" y="3796049"/>
            <a:ext cx="267490" cy="133762"/>
          </a:xfrm>
          <a:custGeom>
            <a:avLst/>
            <a:gdLst/>
            <a:ahLst/>
            <a:cxnLst/>
            <a:rect l="l" t="t" r="r" b="b"/>
            <a:pathLst>
              <a:path w="8077" h="4039" extrusionOk="0">
                <a:moveTo>
                  <a:pt x="4060" y="1"/>
                </a:moveTo>
                <a:cubicBezTo>
                  <a:pt x="1814" y="1"/>
                  <a:pt x="183" y="1797"/>
                  <a:pt x="1" y="3955"/>
                </a:cubicBezTo>
                <a:lnTo>
                  <a:pt x="1123" y="3955"/>
                </a:lnTo>
                <a:cubicBezTo>
                  <a:pt x="1291" y="2431"/>
                  <a:pt x="2447" y="1023"/>
                  <a:pt x="4022" y="889"/>
                </a:cubicBezTo>
                <a:cubicBezTo>
                  <a:pt x="4123" y="879"/>
                  <a:pt x="4221" y="875"/>
                  <a:pt x="4317" y="875"/>
                </a:cubicBezTo>
                <a:cubicBezTo>
                  <a:pt x="6038" y="875"/>
                  <a:pt x="6971" y="2402"/>
                  <a:pt x="7272" y="3989"/>
                </a:cubicBezTo>
                <a:cubicBezTo>
                  <a:pt x="7540" y="3989"/>
                  <a:pt x="7808" y="4006"/>
                  <a:pt x="8076" y="4039"/>
                </a:cubicBezTo>
                <a:cubicBezTo>
                  <a:pt x="8009" y="1861"/>
                  <a:pt x="6351" y="35"/>
                  <a:pt x="4122" y="1"/>
                </a:cubicBezTo>
                <a:cubicBezTo>
                  <a:pt x="4102" y="1"/>
                  <a:pt x="4081" y="1"/>
                  <a:pt x="406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7" name="Google Shape;6737;p121"/>
          <p:cNvSpPr/>
          <p:nvPr/>
        </p:nvSpPr>
        <p:spPr>
          <a:xfrm>
            <a:off x="7994485" y="3833441"/>
            <a:ext cx="190889" cy="94153"/>
          </a:xfrm>
          <a:custGeom>
            <a:avLst/>
            <a:gdLst/>
            <a:ahLst/>
            <a:cxnLst/>
            <a:rect l="l" t="t" r="r" b="b"/>
            <a:pathLst>
              <a:path w="5764" h="2843" extrusionOk="0">
                <a:moveTo>
                  <a:pt x="3027" y="1"/>
                </a:moveTo>
                <a:cubicBezTo>
                  <a:pt x="2943" y="1"/>
                  <a:pt x="2855" y="4"/>
                  <a:pt x="2765" y="11"/>
                </a:cubicBezTo>
                <a:cubicBezTo>
                  <a:pt x="1190" y="146"/>
                  <a:pt x="385" y="1469"/>
                  <a:pt x="0" y="2826"/>
                </a:cubicBezTo>
                <a:lnTo>
                  <a:pt x="1005" y="2826"/>
                </a:lnTo>
                <a:cubicBezTo>
                  <a:pt x="1139" y="1838"/>
                  <a:pt x="1944" y="1084"/>
                  <a:pt x="2949" y="1000"/>
                </a:cubicBezTo>
                <a:cubicBezTo>
                  <a:pt x="2960" y="1000"/>
                  <a:pt x="2971" y="1000"/>
                  <a:pt x="2982" y="1000"/>
                </a:cubicBezTo>
                <a:cubicBezTo>
                  <a:pt x="4023" y="1000"/>
                  <a:pt x="4893" y="1782"/>
                  <a:pt x="4993" y="2826"/>
                </a:cubicBezTo>
                <a:cubicBezTo>
                  <a:pt x="5244" y="2843"/>
                  <a:pt x="5496" y="2843"/>
                  <a:pt x="5764" y="2843"/>
                </a:cubicBezTo>
                <a:cubicBezTo>
                  <a:pt x="5269" y="1422"/>
                  <a:pt x="4743" y="1"/>
                  <a:pt x="30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8" name="Google Shape;6738;p121"/>
          <p:cNvSpPr/>
          <p:nvPr/>
        </p:nvSpPr>
        <p:spPr>
          <a:xfrm>
            <a:off x="8032207" y="3874773"/>
            <a:ext cx="119885" cy="52293"/>
          </a:xfrm>
          <a:custGeom>
            <a:avLst/>
            <a:gdLst/>
            <a:ahLst/>
            <a:cxnLst/>
            <a:rect l="l" t="t" r="r" b="b"/>
            <a:pathLst>
              <a:path w="3620" h="1579" extrusionOk="0">
                <a:moveTo>
                  <a:pt x="1871" y="0"/>
                </a:moveTo>
                <a:cubicBezTo>
                  <a:pt x="1785" y="0"/>
                  <a:pt x="1697" y="7"/>
                  <a:pt x="1609" y="20"/>
                </a:cubicBezTo>
                <a:cubicBezTo>
                  <a:pt x="788" y="137"/>
                  <a:pt x="235" y="824"/>
                  <a:pt x="0" y="1578"/>
                </a:cubicBezTo>
                <a:lnTo>
                  <a:pt x="888" y="1578"/>
                </a:lnTo>
                <a:cubicBezTo>
                  <a:pt x="955" y="1109"/>
                  <a:pt x="1324" y="741"/>
                  <a:pt x="1810" y="673"/>
                </a:cubicBezTo>
                <a:cubicBezTo>
                  <a:pt x="1844" y="670"/>
                  <a:pt x="1877" y="669"/>
                  <a:pt x="1911" y="669"/>
                </a:cubicBezTo>
                <a:cubicBezTo>
                  <a:pt x="2425" y="669"/>
                  <a:pt x="2890" y="1026"/>
                  <a:pt x="3016" y="1545"/>
                </a:cubicBezTo>
                <a:cubicBezTo>
                  <a:pt x="3016" y="1561"/>
                  <a:pt x="3016" y="1578"/>
                  <a:pt x="3016" y="1578"/>
                </a:cubicBezTo>
                <a:lnTo>
                  <a:pt x="3619" y="1578"/>
                </a:lnTo>
                <a:cubicBezTo>
                  <a:pt x="3528" y="678"/>
                  <a:pt x="2755" y="0"/>
                  <a:pt x="187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9" name="Google Shape;6739;p121"/>
          <p:cNvSpPr/>
          <p:nvPr/>
        </p:nvSpPr>
        <p:spPr>
          <a:xfrm>
            <a:off x="6300732" y="1627883"/>
            <a:ext cx="465566" cy="272458"/>
          </a:xfrm>
          <a:custGeom>
            <a:avLst/>
            <a:gdLst/>
            <a:ahLst/>
            <a:cxnLst/>
            <a:rect l="l" t="t" r="r" b="b"/>
            <a:pathLst>
              <a:path w="14058" h="8227" extrusionOk="0">
                <a:moveTo>
                  <a:pt x="5496" y="1"/>
                </a:moveTo>
                <a:cubicBezTo>
                  <a:pt x="5370" y="1"/>
                  <a:pt x="5242" y="10"/>
                  <a:pt x="5110" y="28"/>
                </a:cubicBezTo>
                <a:cubicBezTo>
                  <a:pt x="3150" y="313"/>
                  <a:pt x="3552" y="2474"/>
                  <a:pt x="3619" y="3949"/>
                </a:cubicBezTo>
                <a:cubicBezTo>
                  <a:pt x="3619" y="4056"/>
                  <a:pt x="3533" y="4131"/>
                  <a:pt x="3439" y="4131"/>
                </a:cubicBezTo>
                <a:cubicBezTo>
                  <a:pt x="3416" y="4131"/>
                  <a:pt x="3391" y="4126"/>
                  <a:pt x="3368" y="4116"/>
                </a:cubicBezTo>
                <a:lnTo>
                  <a:pt x="3368" y="4116"/>
                </a:lnTo>
                <a:lnTo>
                  <a:pt x="3435" y="4217"/>
                </a:lnTo>
                <a:cubicBezTo>
                  <a:pt x="3486" y="4280"/>
                  <a:pt x="3412" y="4363"/>
                  <a:pt x="3343" y="4363"/>
                </a:cubicBezTo>
                <a:cubicBezTo>
                  <a:pt x="3322" y="4363"/>
                  <a:pt x="3300" y="4355"/>
                  <a:pt x="3284" y="4334"/>
                </a:cubicBezTo>
                <a:cubicBezTo>
                  <a:pt x="2932" y="3940"/>
                  <a:pt x="2388" y="3714"/>
                  <a:pt x="1858" y="3714"/>
                </a:cubicBezTo>
                <a:cubicBezTo>
                  <a:pt x="1328" y="3714"/>
                  <a:pt x="813" y="3940"/>
                  <a:pt x="520" y="4451"/>
                </a:cubicBezTo>
                <a:cubicBezTo>
                  <a:pt x="0" y="5306"/>
                  <a:pt x="453" y="6462"/>
                  <a:pt x="1123" y="7082"/>
                </a:cubicBezTo>
                <a:cubicBezTo>
                  <a:pt x="2100" y="8034"/>
                  <a:pt x="3578" y="8149"/>
                  <a:pt x="4958" y="8149"/>
                </a:cubicBezTo>
                <a:cubicBezTo>
                  <a:pt x="5399" y="8149"/>
                  <a:pt x="5831" y="8138"/>
                  <a:pt x="6233" y="8138"/>
                </a:cubicBezTo>
                <a:cubicBezTo>
                  <a:pt x="7150" y="8146"/>
                  <a:pt x="8143" y="8226"/>
                  <a:pt x="9123" y="8226"/>
                </a:cubicBezTo>
                <a:cubicBezTo>
                  <a:pt x="9988" y="8226"/>
                  <a:pt x="10843" y="8164"/>
                  <a:pt x="11628" y="7936"/>
                </a:cubicBezTo>
                <a:cubicBezTo>
                  <a:pt x="12734" y="7618"/>
                  <a:pt x="14057" y="6596"/>
                  <a:pt x="13706" y="5256"/>
                </a:cubicBezTo>
                <a:cubicBezTo>
                  <a:pt x="13514" y="4488"/>
                  <a:pt x="12773" y="4056"/>
                  <a:pt x="12036" y="4056"/>
                </a:cubicBezTo>
                <a:cubicBezTo>
                  <a:pt x="11742" y="4056"/>
                  <a:pt x="11450" y="4124"/>
                  <a:pt x="11192" y="4267"/>
                </a:cubicBezTo>
                <a:cubicBezTo>
                  <a:pt x="11160" y="4285"/>
                  <a:pt x="11127" y="4293"/>
                  <a:pt x="11096" y="4293"/>
                </a:cubicBezTo>
                <a:cubicBezTo>
                  <a:pt x="10979" y="4293"/>
                  <a:pt x="10881" y="4185"/>
                  <a:pt x="10908" y="4066"/>
                </a:cubicBezTo>
                <a:cubicBezTo>
                  <a:pt x="10991" y="3547"/>
                  <a:pt x="11125" y="2776"/>
                  <a:pt x="10807" y="2307"/>
                </a:cubicBezTo>
                <a:cubicBezTo>
                  <a:pt x="10527" y="1877"/>
                  <a:pt x="10225" y="1714"/>
                  <a:pt x="9929" y="1714"/>
                </a:cubicBezTo>
                <a:cubicBezTo>
                  <a:pt x="9233" y="1714"/>
                  <a:pt x="8569" y="2619"/>
                  <a:pt x="8311" y="3078"/>
                </a:cubicBezTo>
                <a:cubicBezTo>
                  <a:pt x="8277" y="3137"/>
                  <a:pt x="8213" y="3165"/>
                  <a:pt x="8148" y="3165"/>
                </a:cubicBezTo>
                <a:cubicBezTo>
                  <a:pt x="8049" y="3165"/>
                  <a:pt x="7949" y="3099"/>
                  <a:pt x="7959" y="2977"/>
                </a:cubicBezTo>
                <a:cubicBezTo>
                  <a:pt x="8160" y="1410"/>
                  <a:pt x="7069" y="1"/>
                  <a:pt x="54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0" name="Google Shape;6740;p121"/>
          <p:cNvSpPr/>
          <p:nvPr/>
        </p:nvSpPr>
        <p:spPr>
          <a:xfrm>
            <a:off x="6293313" y="1615629"/>
            <a:ext cx="491927" cy="296402"/>
          </a:xfrm>
          <a:custGeom>
            <a:avLst/>
            <a:gdLst/>
            <a:ahLst/>
            <a:cxnLst/>
            <a:rect l="l" t="t" r="r" b="b"/>
            <a:pathLst>
              <a:path w="14854" h="8950" extrusionOk="0">
                <a:moveTo>
                  <a:pt x="5755" y="384"/>
                </a:moveTo>
                <a:cubicBezTo>
                  <a:pt x="7316" y="384"/>
                  <a:pt x="8385" y="1803"/>
                  <a:pt x="8199" y="3364"/>
                </a:cubicBezTo>
                <a:cubicBezTo>
                  <a:pt x="8179" y="3478"/>
                  <a:pt x="8280" y="3547"/>
                  <a:pt x="8385" y="3547"/>
                </a:cubicBezTo>
                <a:cubicBezTo>
                  <a:pt x="8448" y="3547"/>
                  <a:pt x="8513" y="3522"/>
                  <a:pt x="8551" y="3464"/>
                </a:cubicBezTo>
                <a:cubicBezTo>
                  <a:pt x="8811" y="3004"/>
                  <a:pt x="9478" y="2095"/>
                  <a:pt x="10177" y="2095"/>
                </a:cubicBezTo>
                <a:cubicBezTo>
                  <a:pt x="10471" y="2095"/>
                  <a:pt x="10770" y="2256"/>
                  <a:pt x="11048" y="2677"/>
                </a:cubicBezTo>
                <a:cubicBezTo>
                  <a:pt x="11349" y="3163"/>
                  <a:pt x="11232" y="3917"/>
                  <a:pt x="11148" y="4436"/>
                </a:cubicBezTo>
                <a:cubicBezTo>
                  <a:pt x="11108" y="4571"/>
                  <a:pt x="11219" y="4673"/>
                  <a:pt x="11334" y="4673"/>
                </a:cubicBezTo>
                <a:cubicBezTo>
                  <a:pt x="11362" y="4673"/>
                  <a:pt x="11390" y="4667"/>
                  <a:pt x="11416" y="4654"/>
                </a:cubicBezTo>
                <a:cubicBezTo>
                  <a:pt x="11678" y="4504"/>
                  <a:pt x="11977" y="4432"/>
                  <a:pt x="12275" y="4432"/>
                </a:cubicBezTo>
                <a:cubicBezTo>
                  <a:pt x="13007" y="4432"/>
                  <a:pt x="13739" y="4864"/>
                  <a:pt x="13930" y="5626"/>
                </a:cubicBezTo>
                <a:cubicBezTo>
                  <a:pt x="14281" y="6966"/>
                  <a:pt x="12958" y="7988"/>
                  <a:pt x="11852" y="8306"/>
                </a:cubicBezTo>
                <a:cubicBezTo>
                  <a:pt x="11070" y="8533"/>
                  <a:pt x="10218" y="8592"/>
                  <a:pt x="9359" y="8592"/>
                </a:cubicBezTo>
                <a:cubicBezTo>
                  <a:pt x="8431" y="8592"/>
                  <a:pt x="7494" y="8524"/>
                  <a:pt x="6625" y="8524"/>
                </a:cubicBezTo>
                <a:cubicBezTo>
                  <a:pt x="6574" y="8524"/>
                  <a:pt x="6524" y="8524"/>
                  <a:pt x="6474" y="8524"/>
                </a:cubicBezTo>
                <a:cubicBezTo>
                  <a:pt x="6304" y="8521"/>
                  <a:pt x="6130" y="8520"/>
                  <a:pt x="5951" y="8520"/>
                </a:cubicBezTo>
                <a:cubicBezTo>
                  <a:pt x="5794" y="8520"/>
                  <a:pt x="5634" y="8521"/>
                  <a:pt x="5472" y="8521"/>
                </a:cubicBezTo>
                <a:cubicBezTo>
                  <a:pt x="4017" y="8521"/>
                  <a:pt x="2403" y="8471"/>
                  <a:pt x="1347" y="7469"/>
                </a:cubicBezTo>
                <a:cubicBezTo>
                  <a:pt x="693" y="6832"/>
                  <a:pt x="241" y="5676"/>
                  <a:pt x="744" y="4821"/>
                </a:cubicBezTo>
                <a:cubicBezTo>
                  <a:pt x="1045" y="4319"/>
                  <a:pt x="1560" y="4093"/>
                  <a:pt x="2088" y="4093"/>
                </a:cubicBezTo>
                <a:cubicBezTo>
                  <a:pt x="2616" y="4093"/>
                  <a:pt x="3156" y="4319"/>
                  <a:pt x="3508" y="4721"/>
                </a:cubicBezTo>
                <a:cubicBezTo>
                  <a:pt x="3528" y="4741"/>
                  <a:pt x="3553" y="4750"/>
                  <a:pt x="3577" y="4750"/>
                </a:cubicBezTo>
                <a:cubicBezTo>
                  <a:pt x="3652" y="4750"/>
                  <a:pt x="3726" y="4667"/>
                  <a:pt x="3676" y="4604"/>
                </a:cubicBezTo>
                <a:lnTo>
                  <a:pt x="3592" y="4503"/>
                </a:lnTo>
                <a:lnTo>
                  <a:pt x="3592" y="4503"/>
                </a:lnTo>
                <a:cubicBezTo>
                  <a:pt x="3619" y="4513"/>
                  <a:pt x="3645" y="4518"/>
                  <a:pt x="3670" y="4518"/>
                </a:cubicBezTo>
                <a:cubicBezTo>
                  <a:pt x="3768" y="4518"/>
                  <a:pt x="3843" y="4443"/>
                  <a:pt x="3843" y="4336"/>
                </a:cubicBezTo>
                <a:cubicBezTo>
                  <a:pt x="3793" y="2844"/>
                  <a:pt x="3374" y="700"/>
                  <a:pt x="5351" y="415"/>
                </a:cubicBezTo>
                <a:cubicBezTo>
                  <a:pt x="5489" y="394"/>
                  <a:pt x="5623" y="384"/>
                  <a:pt x="5755" y="384"/>
                </a:cubicBezTo>
                <a:close/>
                <a:moveTo>
                  <a:pt x="5736" y="1"/>
                </a:moveTo>
                <a:cubicBezTo>
                  <a:pt x="5648" y="1"/>
                  <a:pt x="5559" y="5"/>
                  <a:pt x="5468" y="13"/>
                </a:cubicBezTo>
                <a:cubicBezTo>
                  <a:pt x="3022" y="197"/>
                  <a:pt x="3408" y="2476"/>
                  <a:pt x="3475" y="4336"/>
                </a:cubicBezTo>
                <a:lnTo>
                  <a:pt x="3475" y="4369"/>
                </a:lnTo>
                <a:cubicBezTo>
                  <a:pt x="3074" y="3948"/>
                  <a:pt x="2580" y="3762"/>
                  <a:pt x="2097" y="3762"/>
                </a:cubicBezTo>
                <a:cubicBezTo>
                  <a:pt x="1023" y="3762"/>
                  <a:pt x="1" y="4678"/>
                  <a:pt x="174" y="5961"/>
                </a:cubicBezTo>
                <a:cubicBezTo>
                  <a:pt x="509" y="8725"/>
                  <a:pt x="3743" y="8859"/>
                  <a:pt x="5887" y="8876"/>
                </a:cubicBezTo>
                <a:cubicBezTo>
                  <a:pt x="6926" y="8886"/>
                  <a:pt x="7995" y="8950"/>
                  <a:pt x="9055" y="8950"/>
                </a:cubicBezTo>
                <a:cubicBezTo>
                  <a:pt x="9772" y="8950"/>
                  <a:pt x="10485" y="8921"/>
                  <a:pt x="11182" y="8826"/>
                </a:cubicBezTo>
                <a:cubicBezTo>
                  <a:pt x="12338" y="8658"/>
                  <a:pt x="13494" y="8172"/>
                  <a:pt x="14064" y="7083"/>
                </a:cubicBezTo>
                <a:cubicBezTo>
                  <a:pt x="14854" y="5661"/>
                  <a:pt x="13747" y="4042"/>
                  <a:pt x="12296" y="4042"/>
                </a:cubicBezTo>
                <a:cubicBezTo>
                  <a:pt x="12055" y="4042"/>
                  <a:pt x="11804" y="4087"/>
                  <a:pt x="11550" y="4185"/>
                </a:cubicBezTo>
                <a:cubicBezTo>
                  <a:pt x="11651" y="3297"/>
                  <a:pt x="11601" y="2258"/>
                  <a:pt x="10679" y="1906"/>
                </a:cubicBezTo>
                <a:cubicBezTo>
                  <a:pt x="10495" y="1833"/>
                  <a:pt x="10315" y="1799"/>
                  <a:pt x="10141" y="1799"/>
                </a:cubicBezTo>
                <a:cubicBezTo>
                  <a:pt x="9522" y="1799"/>
                  <a:pt x="8977" y="2217"/>
                  <a:pt x="8585" y="2727"/>
                </a:cubicBezTo>
                <a:cubicBezTo>
                  <a:pt x="8474" y="1236"/>
                  <a:pt x="7297" y="1"/>
                  <a:pt x="57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1" name="Google Shape;6741;p121"/>
          <p:cNvSpPr/>
          <p:nvPr/>
        </p:nvSpPr>
        <p:spPr>
          <a:xfrm>
            <a:off x="7562214" y="2696070"/>
            <a:ext cx="734679" cy="938980"/>
          </a:xfrm>
          <a:custGeom>
            <a:avLst/>
            <a:gdLst/>
            <a:ahLst/>
            <a:cxnLst/>
            <a:rect l="l" t="t" r="r" b="b"/>
            <a:pathLst>
              <a:path w="22184" h="28353" extrusionOk="0">
                <a:moveTo>
                  <a:pt x="10561" y="2806"/>
                </a:moveTo>
                <a:cubicBezTo>
                  <a:pt x="10672" y="2806"/>
                  <a:pt x="10787" y="2817"/>
                  <a:pt x="10907" y="2838"/>
                </a:cubicBezTo>
                <a:cubicBezTo>
                  <a:pt x="12214" y="3073"/>
                  <a:pt x="12801" y="4413"/>
                  <a:pt x="12750" y="5619"/>
                </a:cubicBezTo>
                <a:lnTo>
                  <a:pt x="12231" y="5619"/>
                </a:lnTo>
                <a:cubicBezTo>
                  <a:pt x="12198" y="4765"/>
                  <a:pt x="12013" y="3625"/>
                  <a:pt x="10941" y="3609"/>
                </a:cubicBezTo>
                <a:cubicBezTo>
                  <a:pt x="10932" y="3609"/>
                  <a:pt x="10924" y="3609"/>
                  <a:pt x="10915" y="3609"/>
                </a:cubicBezTo>
                <a:cubicBezTo>
                  <a:pt x="9843" y="3609"/>
                  <a:pt x="9299" y="4655"/>
                  <a:pt x="9265" y="5586"/>
                </a:cubicBezTo>
                <a:lnTo>
                  <a:pt x="8394" y="5586"/>
                </a:lnTo>
                <a:cubicBezTo>
                  <a:pt x="8411" y="5569"/>
                  <a:pt x="8411" y="5552"/>
                  <a:pt x="8428" y="5536"/>
                </a:cubicBezTo>
                <a:cubicBezTo>
                  <a:pt x="8552" y="4343"/>
                  <a:pt x="9205" y="2806"/>
                  <a:pt x="10561" y="2806"/>
                </a:cubicBezTo>
                <a:close/>
                <a:moveTo>
                  <a:pt x="10918" y="3887"/>
                </a:moveTo>
                <a:cubicBezTo>
                  <a:pt x="11824" y="3887"/>
                  <a:pt x="11947" y="4915"/>
                  <a:pt x="11963" y="5636"/>
                </a:cubicBezTo>
                <a:lnTo>
                  <a:pt x="10773" y="5619"/>
                </a:lnTo>
                <a:cubicBezTo>
                  <a:pt x="10539" y="5611"/>
                  <a:pt x="10308" y="5607"/>
                  <a:pt x="10080" y="5607"/>
                </a:cubicBezTo>
                <a:cubicBezTo>
                  <a:pt x="9852" y="5607"/>
                  <a:pt x="9626" y="5611"/>
                  <a:pt x="9400" y="5619"/>
                </a:cubicBezTo>
                <a:cubicBezTo>
                  <a:pt x="9567" y="4849"/>
                  <a:pt x="9885" y="3961"/>
                  <a:pt x="10790" y="3894"/>
                </a:cubicBezTo>
                <a:cubicBezTo>
                  <a:pt x="10835" y="3889"/>
                  <a:pt x="10877" y="3887"/>
                  <a:pt x="10918" y="3887"/>
                </a:cubicBezTo>
                <a:close/>
                <a:moveTo>
                  <a:pt x="10345" y="1571"/>
                </a:moveTo>
                <a:cubicBezTo>
                  <a:pt x="10519" y="1571"/>
                  <a:pt x="10700" y="1586"/>
                  <a:pt x="10891" y="1615"/>
                </a:cubicBezTo>
                <a:cubicBezTo>
                  <a:pt x="12868" y="1917"/>
                  <a:pt x="14124" y="3709"/>
                  <a:pt x="13923" y="5653"/>
                </a:cubicBezTo>
                <a:lnTo>
                  <a:pt x="13019" y="5636"/>
                </a:lnTo>
                <a:cubicBezTo>
                  <a:pt x="13203" y="4312"/>
                  <a:pt x="12365" y="2754"/>
                  <a:pt x="10941" y="2536"/>
                </a:cubicBezTo>
                <a:cubicBezTo>
                  <a:pt x="10825" y="2518"/>
                  <a:pt x="10713" y="2510"/>
                  <a:pt x="10604" y="2510"/>
                </a:cubicBezTo>
                <a:cubicBezTo>
                  <a:pt x="9089" y="2510"/>
                  <a:pt x="8243" y="4176"/>
                  <a:pt x="8243" y="5536"/>
                </a:cubicBezTo>
                <a:cubicBezTo>
                  <a:pt x="8243" y="5552"/>
                  <a:pt x="8260" y="5569"/>
                  <a:pt x="8260" y="5586"/>
                </a:cubicBezTo>
                <a:lnTo>
                  <a:pt x="7205" y="5569"/>
                </a:lnTo>
                <a:cubicBezTo>
                  <a:pt x="7205" y="5552"/>
                  <a:pt x="7205" y="5552"/>
                  <a:pt x="7205" y="5536"/>
                </a:cubicBezTo>
                <a:cubicBezTo>
                  <a:pt x="7154" y="4530"/>
                  <a:pt x="7573" y="3609"/>
                  <a:pt x="8143" y="2788"/>
                </a:cubicBezTo>
                <a:cubicBezTo>
                  <a:pt x="8721" y="1984"/>
                  <a:pt x="9419" y="1571"/>
                  <a:pt x="10345" y="1571"/>
                </a:cubicBezTo>
                <a:close/>
                <a:moveTo>
                  <a:pt x="10386" y="304"/>
                </a:moveTo>
                <a:cubicBezTo>
                  <a:pt x="10454" y="304"/>
                  <a:pt x="10522" y="306"/>
                  <a:pt x="10589" y="308"/>
                </a:cubicBezTo>
                <a:cubicBezTo>
                  <a:pt x="13588" y="442"/>
                  <a:pt x="15498" y="2838"/>
                  <a:pt x="15682" y="5670"/>
                </a:cubicBezTo>
                <a:lnTo>
                  <a:pt x="14225" y="5653"/>
                </a:lnTo>
                <a:lnTo>
                  <a:pt x="14208" y="5653"/>
                </a:lnTo>
                <a:cubicBezTo>
                  <a:pt x="14392" y="3558"/>
                  <a:pt x="13052" y="1615"/>
                  <a:pt x="10907" y="1313"/>
                </a:cubicBezTo>
                <a:cubicBezTo>
                  <a:pt x="10719" y="1287"/>
                  <a:pt x="10529" y="1273"/>
                  <a:pt x="10339" y="1273"/>
                </a:cubicBezTo>
                <a:cubicBezTo>
                  <a:pt x="9569" y="1273"/>
                  <a:pt x="8815" y="1506"/>
                  <a:pt x="8277" y="2084"/>
                </a:cubicBezTo>
                <a:cubicBezTo>
                  <a:pt x="7473" y="2989"/>
                  <a:pt x="6819" y="4346"/>
                  <a:pt x="6987" y="5552"/>
                </a:cubicBezTo>
                <a:lnTo>
                  <a:pt x="6987" y="5569"/>
                </a:lnTo>
                <a:lnTo>
                  <a:pt x="5797" y="5552"/>
                </a:lnTo>
                <a:cubicBezTo>
                  <a:pt x="5898" y="4279"/>
                  <a:pt x="5965" y="2955"/>
                  <a:pt x="6769" y="1883"/>
                </a:cubicBezTo>
                <a:cubicBezTo>
                  <a:pt x="7598" y="782"/>
                  <a:pt x="9035" y="304"/>
                  <a:pt x="10386" y="304"/>
                </a:cubicBezTo>
                <a:close/>
                <a:moveTo>
                  <a:pt x="10320" y="0"/>
                </a:moveTo>
                <a:cubicBezTo>
                  <a:pt x="9005" y="0"/>
                  <a:pt x="7612" y="459"/>
                  <a:pt x="6719" y="1431"/>
                </a:cubicBezTo>
                <a:cubicBezTo>
                  <a:pt x="5730" y="2520"/>
                  <a:pt x="5529" y="4145"/>
                  <a:pt x="5596" y="5552"/>
                </a:cubicBezTo>
                <a:cubicBezTo>
                  <a:pt x="3770" y="5552"/>
                  <a:pt x="1944" y="5569"/>
                  <a:pt x="134" y="5686"/>
                </a:cubicBezTo>
                <a:cubicBezTo>
                  <a:pt x="34" y="5686"/>
                  <a:pt x="0" y="5820"/>
                  <a:pt x="67" y="5887"/>
                </a:cubicBezTo>
                <a:lnTo>
                  <a:pt x="34" y="5904"/>
                </a:lnTo>
                <a:lnTo>
                  <a:pt x="218" y="5904"/>
                </a:lnTo>
                <a:cubicBezTo>
                  <a:pt x="1730" y="5984"/>
                  <a:pt x="3248" y="6004"/>
                  <a:pt x="4768" y="6004"/>
                </a:cubicBezTo>
                <a:cubicBezTo>
                  <a:pt x="6342" y="6004"/>
                  <a:pt x="7918" y="5982"/>
                  <a:pt x="9492" y="5982"/>
                </a:cubicBezTo>
                <a:cubicBezTo>
                  <a:pt x="9919" y="5982"/>
                  <a:pt x="10346" y="5984"/>
                  <a:pt x="10773" y="5988"/>
                </a:cubicBezTo>
                <a:cubicBezTo>
                  <a:pt x="14325" y="6021"/>
                  <a:pt x="17861" y="6072"/>
                  <a:pt x="21413" y="6155"/>
                </a:cubicBezTo>
                <a:cubicBezTo>
                  <a:pt x="21413" y="6172"/>
                  <a:pt x="21413" y="6189"/>
                  <a:pt x="21413" y="6222"/>
                </a:cubicBezTo>
                <a:cubicBezTo>
                  <a:pt x="21429" y="9774"/>
                  <a:pt x="21480" y="13343"/>
                  <a:pt x="21547" y="16912"/>
                </a:cubicBezTo>
                <a:cubicBezTo>
                  <a:pt x="21597" y="20430"/>
                  <a:pt x="21580" y="23966"/>
                  <a:pt x="21848" y="27484"/>
                </a:cubicBezTo>
                <a:cubicBezTo>
                  <a:pt x="14761" y="27769"/>
                  <a:pt x="7674" y="27719"/>
                  <a:pt x="587" y="28020"/>
                </a:cubicBezTo>
                <a:lnTo>
                  <a:pt x="553" y="28020"/>
                </a:lnTo>
                <a:cubicBezTo>
                  <a:pt x="419" y="28054"/>
                  <a:pt x="436" y="28272"/>
                  <a:pt x="587" y="28272"/>
                </a:cubicBezTo>
                <a:cubicBezTo>
                  <a:pt x="2194" y="28329"/>
                  <a:pt x="3804" y="28353"/>
                  <a:pt x="5416" y="28353"/>
                </a:cubicBezTo>
                <a:cubicBezTo>
                  <a:pt x="10898" y="28353"/>
                  <a:pt x="16401" y="28073"/>
                  <a:pt x="21865" y="27853"/>
                </a:cubicBezTo>
                <a:cubicBezTo>
                  <a:pt x="21932" y="27836"/>
                  <a:pt x="22016" y="27786"/>
                  <a:pt x="22032" y="27719"/>
                </a:cubicBezTo>
                <a:cubicBezTo>
                  <a:pt x="22083" y="27702"/>
                  <a:pt x="22116" y="27652"/>
                  <a:pt x="22116" y="27601"/>
                </a:cubicBezTo>
                <a:cubicBezTo>
                  <a:pt x="22183" y="24049"/>
                  <a:pt x="21965" y="20464"/>
                  <a:pt x="21898" y="16912"/>
                </a:cubicBezTo>
                <a:cubicBezTo>
                  <a:pt x="21831" y="13343"/>
                  <a:pt x="21781" y="9774"/>
                  <a:pt x="21764" y="6206"/>
                </a:cubicBezTo>
                <a:cubicBezTo>
                  <a:pt x="21764" y="6114"/>
                  <a:pt x="21695" y="6036"/>
                  <a:pt x="21606" y="6036"/>
                </a:cubicBezTo>
                <a:cubicBezTo>
                  <a:pt x="21597" y="6036"/>
                  <a:pt x="21589" y="6037"/>
                  <a:pt x="21580" y="6038"/>
                </a:cubicBezTo>
                <a:cubicBezTo>
                  <a:pt x="21630" y="5921"/>
                  <a:pt x="21530" y="5787"/>
                  <a:pt x="21413" y="5787"/>
                </a:cubicBezTo>
                <a:cubicBezTo>
                  <a:pt x="19603" y="5737"/>
                  <a:pt x="17810" y="5703"/>
                  <a:pt x="16018" y="5670"/>
                </a:cubicBezTo>
                <a:cubicBezTo>
                  <a:pt x="16135" y="2654"/>
                  <a:pt x="13538" y="124"/>
                  <a:pt x="10589" y="6"/>
                </a:cubicBezTo>
                <a:cubicBezTo>
                  <a:pt x="10500" y="2"/>
                  <a:pt x="10410" y="0"/>
                  <a:pt x="103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2" name="Google Shape;6742;p121"/>
          <p:cNvSpPr/>
          <p:nvPr/>
        </p:nvSpPr>
        <p:spPr>
          <a:xfrm>
            <a:off x="7754206" y="2706138"/>
            <a:ext cx="327400" cy="177709"/>
          </a:xfrm>
          <a:custGeom>
            <a:avLst/>
            <a:gdLst/>
            <a:ahLst/>
            <a:cxnLst/>
            <a:rect l="l" t="t" r="r" b="b"/>
            <a:pathLst>
              <a:path w="9886" h="5366" extrusionOk="0">
                <a:moveTo>
                  <a:pt x="4589" y="0"/>
                </a:moveTo>
                <a:cubicBezTo>
                  <a:pt x="3238" y="0"/>
                  <a:pt x="1801" y="478"/>
                  <a:pt x="972" y="1579"/>
                </a:cubicBezTo>
                <a:cubicBezTo>
                  <a:pt x="168" y="2651"/>
                  <a:pt x="101" y="3975"/>
                  <a:pt x="0" y="5248"/>
                </a:cubicBezTo>
                <a:lnTo>
                  <a:pt x="1190" y="5265"/>
                </a:lnTo>
                <a:lnTo>
                  <a:pt x="1190" y="5248"/>
                </a:lnTo>
                <a:cubicBezTo>
                  <a:pt x="1022" y="4042"/>
                  <a:pt x="1676" y="2685"/>
                  <a:pt x="2480" y="1780"/>
                </a:cubicBezTo>
                <a:cubicBezTo>
                  <a:pt x="3014" y="1193"/>
                  <a:pt x="3760" y="967"/>
                  <a:pt x="4524" y="967"/>
                </a:cubicBezTo>
                <a:cubicBezTo>
                  <a:pt x="4719" y="967"/>
                  <a:pt x="4916" y="982"/>
                  <a:pt x="5110" y="1009"/>
                </a:cubicBezTo>
                <a:cubicBezTo>
                  <a:pt x="7272" y="1311"/>
                  <a:pt x="8595" y="3254"/>
                  <a:pt x="8428" y="5349"/>
                </a:cubicBezTo>
                <a:lnTo>
                  <a:pt x="9885" y="5366"/>
                </a:lnTo>
                <a:cubicBezTo>
                  <a:pt x="9701" y="2534"/>
                  <a:pt x="7774" y="138"/>
                  <a:pt x="4792" y="4"/>
                </a:cubicBezTo>
                <a:cubicBezTo>
                  <a:pt x="4725" y="2"/>
                  <a:pt x="4657" y="0"/>
                  <a:pt x="458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3" name="Google Shape;6743;p121"/>
          <p:cNvSpPr/>
          <p:nvPr/>
        </p:nvSpPr>
        <p:spPr>
          <a:xfrm>
            <a:off x="7798585" y="2748066"/>
            <a:ext cx="231425" cy="135219"/>
          </a:xfrm>
          <a:custGeom>
            <a:avLst/>
            <a:gdLst/>
            <a:ahLst/>
            <a:cxnLst/>
            <a:rect l="l" t="t" r="r" b="b"/>
            <a:pathLst>
              <a:path w="6988" h="4083" extrusionOk="0">
                <a:moveTo>
                  <a:pt x="3186" y="0"/>
                </a:moveTo>
                <a:cubicBezTo>
                  <a:pt x="2275" y="0"/>
                  <a:pt x="1579" y="403"/>
                  <a:pt x="989" y="1218"/>
                </a:cubicBezTo>
                <a:cubicBezTo>
                  <a:pt x="420" y="2022"/>
                  <a:pt x="1" y="2960"/>
                  <a:pt x="51" y="3966"/>
                </a:cubicBezTo>
                <a:cubicBezTo>
                  <a:pt x="51" y="3966"/>
                  <a:pt x="51" y="3982"/>
                  <a:pt x="51" y="3999"/>
                </a:cubicBezTo>
                <a:lnTo>
                  <a:pt x="1106" y="4016"/>
                </a:lnTo>
                <a:cubicBezTo>
                  <a:pt x="1106" y="3999"/>
                  <a:pt x="1090" y="3982"/>
                  <a:pt x="1090" y="3966"/>
                </a:cubicBezTo>
                <a:cubicBezTo>
                  <a:pt x="1105" y="2591"/>
                  <a:pt x="1936" y="940"/>
                  <a:pt x="3447" y="940"/>
                </a:cubicBezTo>
                <a:cubicBezTo>
                  <a:pt x="3557" y="940"/>
                  <a:pt x="3670" y="948"/>
                  <a:pt x="3787" y="966"/>
                </a:cubicBezTo>
                <a:cubicBezTo>
                  <a:pt x="5211" y="1184"/>
                  <a:pt x="6049" y="2742"/>
                  <a:pt x="5865" y="4066"/>
                </a:cubicBezTo>
                <a:lnTo>
                  <a:pt x="6770" y="4083"/>
                </a:lnTo>
                <a:cubicBezTo>
                  <a:pt x="6987" y="2139"/>
                  <a:pt x="5731" y="347"/>
                  <a:pt x="3737" y="45"/>
                </a:cubicBezTo>
                <a:cubicBezTo>
                  <a:pt x="3545" y="15"/>
                  <a:pt x="3362" y="0"/>
                  <a:pt x="318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4" name="Google Shape;6744;p121"/>
          <p:cNvSpPr/>
          <p:nvPr/>
        </p:nvSpPr>
        <p:spPr>
          <a:xfrm>
            <a:off x="7839653" y="2789001"/>
            <a:ext cx="146512" cy="93756"/>
          </a:xfrm>
          <a:custGeom>
            <a:avLst/>
            <a:gdLst/>
            <a:ahLst/>
            <a:cxnLst/>
            <a:rect l="l" t="t" r="r" b="b"/>
            <a:pathLst>
              <a:path w="4424" h="2831" extrusionOk="0">
                <a:moveTo>
                  <a:pt x="2168" y="0"/>
                </a:moveTo>
                <a:cubicBezTo>
                  <a:pt x="812" y="0"/>
                  <a:pt x="158" y="1538"/>
                  <a:pt x="34" y="2746"/>
                </a:cubicBezTo>
                <a:cubicBezTo>
                  <a:pt x="17" y="2763"/>
                  <a:pt x="17" y="2780"/>
                  <a:pt x="0" y="2797"/>
                </a:cubicBezTo>
                <a:lnTo>
                  <a:pt x="872" y="2797"/>
                </a:lnTo>
                <a:cubicBezTo>
                  <a:pt x="905" y="1873"/>
                  <a:pt x="1441" y="819"/>
                  <a:pt x="2498" y="819"/>
                </a:cubicBezTo>
                <a:cubicBezTo>
                  <a:pt x="2514" y="819"/>
                  <a:pt x="2531" y="819"/>
                  <a:pt x="2547" y="819"/>
                </a:cubicBezTo>
                <a:cubicBezTo>
                  <a:pt x="3619" y="836"/>
                  <a:pt x="3804" y="1976"/>
                  <a:pt x="3837" y="2830"/>
                </a:cubicBezTo>
                <a:lnTo>
                  <a:pt x="4357" y="2830"/>
                </a:lnTo>
                <a:lnTo>
                  <a:pt x="4357" y="2813"/>
                </a:lnTo>
                <a:cubicBezTo>
                  <a:pt x="4424" y="1607"/>
                  <a:pt x="3837" y="267"/>
                  <a:pt x="2514" y="32"/>
                </a:cubicBezTo>
                <a:cubicBezTo>
                  <a:pt x="2394" y="11"/>
                  <a:pt x="2278" y="0"/>
                  <a:pt x="21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5" name="Google Shape;6745;p121"/>
          <p:cNvSpPr/>
          <p:nvPr/>
        </p:nvSpPr>
        <p:spPr>
          <a:xfrm>
            <a:off x="7557776" y="2891041"/>
            <a:ext cx="26097" cy="732692"/>
          </a:xfrm>
          <a:custGeom>
            <a:avLst/>
            <a:gdLst/>
            <a:ahLst/>
            <a:cxnLst/>
            <a:rect l="l" t="t" r="r" b="b"/>
            <a:pathLst>
              <a:path w="788" h="22124" extrusionOk="0">
                <a:moveTo>
                  <a:pt x="168" y="0"/>
                </a:moveTo>
                <a:cubicBezTo>
                  <a:pt x="134" y="34"/>
                  <a:pt x="134" y="67"/>
                  <a:pt x="134" y="101"/>
                </a:cubicBezTo>
                <a:cubicBezTo>
                  <a:pt x="0" y="7372"/>
                  <a:pt x="251" y="14677"/>
                  <a:pt x="419" y="21949"/>
                </a:cubicBezTo>
                <a:cubicBezTo>
                  <a:pt x="419" y="22051"/>
                  <a:pt x="496" y="22123"/>
                  <a:pt x="584" y="22123"/>
                </a:cubicBezTo>
                <a:cubicBezTo>
                  <a:pt x="613" y="22123"/>
                  <a:pt x="642" y="22116"/>
                  <a:pt x="670" y="22100"/>
                </a:cubicBezTo>
                <a:cubicBezTo>
                  <a:pt x="737" y="22083"/>
                  <a:pt x="788" y="22016"/>
                  <a:pt x="788" y="21949"/>
                </a:cubicBezTo>
                <a:cubicBezTo>
                  <a:pt x="704" y="14677"/>
                  <a:pt x="737" y="7356"/>
                  <a:pt x="385" y="101"/>
                </a:cubicBezTo>
                <a:cubicBezTo>
                  <a:pt x="369" y="67"/>
                  <a:pt x="369" y="51"/>
                  <a:pt x="352" y="17"/>
                </a:cubicBezTo>
                <a:lnTo>
                  <a:pt x="168" y="0"/>
                </a:ln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6" name="Google Shape;6746;p121"/>
          <p:cNvSpPr/>
          <p:nvPr/>
        </p:nvSpPr>
        <p:spPr>
          <a:xfrm>
            <a:off x="4580609" y="4130107"/>
            <a:ext cx="336308" cy="372837"/>
          </a:xfrm>
          <a:custGeom>
            <a:avLst/>
            <a:gdLst/>
            <a:ahLst/>
            <a:cxnLst/>
            <a:rect l="l" t="t" r="r" b="b"/>
            <a:pathLst>
              <a:path w="10155" h="11258" extrusionOk="0">
                <a:moveTo>
                  <a:pt x="4229" y="4663"/>
                </a:moveTo>
                <a:cubicBezTo>
                  <a:pt x="4828" y="4663"/>
                  <a:pt x="5256" y="5037"/>
                  <a:pt x="5781" y="5267"/>
                </a:cubicBezTo>
                <a:cubicBezTo>
                  <a:pt x="5295" y="6289"/>
                  <a:pt x="5061" y="7428"/>
                  <a:pt x="5128" y="8584"/>
                </a:cubicBezTo>
                <a:lnTo>
                  <a:pt x="4391" y="8584"/>
                </a:lnTo>
                <a:cubicBezTo>
                  <a:pt x="4441" y="7277"/>
                  <a:pt x="4458" y="5904"/>
                  <a:pt x="3972" y="4664"/>
                </a:cubicBezTo>
                <a:lnTo>
                  <a:pt x="4190" y="4664"/>
                </a:lnTo>
                <a:cubicBezTo>
                  <a:pt x="4203" y="4663"/>
                  <a:pt x="4216" y="4663"/>
                  <a:pt x="4229" y="4663"/>
                </a:cubicBezTo>
                <a:close/>
                <a:moveTo>
                  <a:pt x="4888" y="356"/>
                </a:moveTo>
                <a:cubicBezTo>
                  <a:pt x="6369" y="356"/>
                  <a:pt x="7804" y="869"/>
                  <a:pt x="8780" y="2083"/>
                </a:cubicBezTo>
                <a:cubicBezTo>
                  <a:pt x="9384" y="2837"/>
                  <a:pt x="9886" y="3876"/>
                  <a:pt x="9601" y="4865"/>
                </a:cubicBezTo>
                <a:cubicBezTo>
                  <a:pt x="9216" y="6155"/>
                  <a:pt x="7742" y="6708"/>
                  <a:pt x="6518" y="6724"/>
                </a:cubicBezTo>
                <a:cubicBezTo>
                  <a:pt x="6418" y="6724"/>
                  <a:pt x="6334" y="6808"/>
                  <a:pt x="6334" y="6909"/>
                </a:cubicBezTo>
                <a:cubicBezTo>
                  <a:pt x="6317" y="7462"/>
                  <a:pt x="6284" y="8015"/>
                  <a:pt x="6267" y="8584"/>
                </a:cubicBezTo>
                <a:lnTo>
                  <a:pt x="5329" y="8584"/>
                </a:lnTo>
                <a:cubicBezTo>
                  <a:pt x="5346" y="7462"/>
                  <a:pt x="5597" y="6373"/>
                  <a:pt x="6083" y="5367"/>
                </a:cubicBezTo>
                <a:cubicBezTo>
                  <a:pt x="6204" y="5411"/>
                  <a:pt x="6331" y="5432"/>
                  <a:pt x="6457" y="5432"/>
                </a:cubicBezTo>
                <a:cubicBezTo>
                  <a:pt x="6769" y="5432"/>
                  <a:pt x="7080" y="5304"/>
                  <a:pt x="7306" y="5066"/>
                </a:cubicBezTo>
                <a:cubicBezTo>
                  <a:pt x="7396" y="4976"/>
                  <a:pt x="7309" y="4837"/>
                  <a:pt x="7203" y="4837"/>
                </a:cubicBezTo>
                <a:cubicBezTo>
                  <a:pt x="7170" y="4837"/>
                  <a:pt x="7136" y="4850"/>
                  <a:pt x="7105" y="4881"/>
                </a:cubicBezTo>
                <a:cubicBezTo>
                  <a:pt x="6958" y="5028"/>
                  <a:pt x="6773" y="5084"/>
                  <a:pt x="6560" y="5084"/>
                </a:cubicBezTo>
                <a:cubicBezTo>
                  <a:pt x="6458" y="5084"/>
                  <a:pt x="6348" y="5071"/>
                  <a:pt x="6234" y="5049"/>
                </a:cubicBezTo>
                <a:cubicBezTo>
                  <a:pt x="6401" y="4731"/>
                  <a:pt x="6602" y="4412"/>
                  <a:pt x="6803" y="4111"/>
                </a:cubicBezTo>
                <a:cubicBezTo>
                  <a:pt x="6866" y="4023"/>
                  <a:pt x="6770" y="3918"/>
                  <a:pt x="6683" y="3918"/>
                </a:cubicBezTo>
                <a:cubicBezTo>
                  <a:pt x="6653" y="3918"/>
                  <a:pt x="6624" y="3930"/>
                  <a:pt x="6602" y="3960"/>
                </a:cubicBezTo>
                <a:cubicBezTo>
                  <a:pt x="6351" y="4278"/>
                  <a:pt x="6133" y="4613"/>
                  <a:pt x="5932" y="4982"/>
                </a:cubicBezTo>
                <a:cubicBezTo>
                  <a:pt x="5317" y="4802"/>
                  <a:pt x="4648" y="4447"/>
                  <a:pt x="4106" y="4447"/>
                </a:cubicBezTo>
                <a:cubicBezTo>
                  <a:pt x="4043" y="4447"/>
                  <a:pt x="3981" y="4452"/>
                  <a:pt x="3922" y="4463"/>
                </a:cubicBezTo>
                <a:lnTo>
                  <a:pt x="3905" y="4463"/>
                </a:lnTo>
                <a:cubicBezTo>
                  <a:pt x="3787" y="4195"/>
                  <a:pt x="3653" y="3926"/>
                  <a:pt x="3486" y="3692"/>
                </a:cubicBezTo>
                <a:cubicBezTo>
                  <a:pt x="3462" y="3651"/>
                  <a:pt x="3422" y="3632"/>
                  <a:pt x="3382" y="3632"/>
                </a:cubicBezTo>
                <a:cubicBezTo>
                  <a:pt x="3308" y="3632"/>
                  <a:pt x="3235" y="3695"/>
                  <a:pt x="3268" y="3792"/>
                </a:cubicBezTo>
                <a:cubicBezTo>
                  <a:pt x="3268" y="3826"/>
                  <a:pt x="3285" y="3859"/>
                  <a:pt x="3302" y="3893"/>
                </a:cubicBezTo>
                <a:cubicBezTo>
                  <a:pt x="3402" y="4111"/>
                  <a:pt x="3519" y="4312"/>
                  <a:pt x="3620" y="4530"/>
                </a:cubicBezTo>
                <a:cubicBezTo>
                  <a:pt x="3084" y="4697"/>
                  <a:pt x="2648" y="5083"/>
                  <a:pt x="2380" y="5568"/>
                </a:cubicBezTo>
                <a:cubicBezTo>
                  <a:pt x="2357" y="5625"/>
                  <a:pt x="2396" y="5666"/>
                  <a:pt x="2439" y="5666"/>
                </a:cubicBezTo>
                <a:cubicBezTo>
                  <a:pt x="2460" y="5666"/>
                  <a:pt x="2481" y="5657"/>
                  <a:pt x="2497" y="5635"/>
                </a:cubicBezTo>
                <a:cubicBezTo>
                  <a:pt x="2765" y="5200"/>
                  <a:pt x="3201" y="4881"/>
                  <a:pt x="3704" y="4731"/>
                </a:cubicBezTo>
                <a:cubicBezTo>
                  <a:pt x="3771" y="4881"/>
                  <a:pt x="3838" y="5032"/>
                  <a:pt x="3905" y="5183"/>
                </a:cubicBezTo>
                <a:cubicBezTo>
                  <a:pt x="4307" y="6272"/>
                  <a:pt x="4206" y="7462"/>
                  <a:pt x="4240" y="8601"/>
                </a:cubicBezTo>
                <a:cubicBezTo>
                  <a:pt x="3888" y="8601"/>
                  <a:pt x="3553" y="8618"/>
                  <a:pt x="3201" y="8618"/>
                </a:cubicBezTo>
                <a:cubicBezTo>
                  <a:pt x="3201" y="8165"/>
                  <a:pt x="3302" y="7512"/>
                  <a:pt x="3134" y="7093"/>
                </a:cubicBezTo>
                <a:cubicBezTo>
                  <a:pt x="3017" y="6775"/>
                  <a:pt x="2363" y="6490"/>
                  <a:pt x="2112" y="6255"/>
                </a:cubicBezTo>
                <a:cubicBezTo>
                  <a:pt x="1794" y="5954"/>
                  <a:pt x="1526" y="5635"/>
                  <a:pt x="1291" y="5267"/>
                </a:cubicBezTo>
                <a:cubicBezTo>
                  <a:pt x="1" y="3189"/>
                  <a:pt x="1073" y="1045"/>
                  <a:pt x="3385" y="525"/>
                </a:cubicBezTo>
                <a:cubicBezTo>
                  <a:pt x="3881" y="415"/>
                  <a:pt x="4387" y="356"/>
                  <a:pt x="4888" y="356"/>
                </a:cubicBezTo>
                <a:close/>
                <a:moveTo>
                  <a:pt x="3067" y="8819"/>
                </a:moveTo>
                <a:lnTo>
                  <a:pt x="3067" y="8819"/>
                </a:lnTo>
                <a:cubicBezTo>
                  <a:pt x="3864" y="8843"/>
                  <a:pt x="4670" y="8859"/>
                  <a:pt x="5473" y="8859"/>
                </a:cubicBezTo>
                <a:cubicBezTo>
                  <a:pt x="5766" y="8859"/>
                  <a:pt x="6059" y="8857"/>
                  <a:pt x="6351" y="8852"/>
                </a:cubicBezTo>
                <a:cubicBezTo>
                  <a:pt x="6368" y="8919"/>
                  <a:pt x="6418" y="8953"/>
                  <a:pt x="6468" y="8953"/>
                </a:cubicBezTo>
                <a:lnTo>
                  <a:pt x="6468" y="8970"/>
                </a:lnTo>
                <a:cubicBezTo>
                  <a:pt x="6451" y="9254"/>
                  <a:pt x="6284" y="9506"/>
                  <a:pt x="6016" y="9623"/>
                </a:cubicBezTo>
                <a:cubicBezTo>
                  <a:pt x="5865" y="9690"/>
                  <a:pt x="5697" y="9740"/>
                  <a:pt x="5530" y="9774"/>
                </a:cubicBezTo>
                <a:cubicBezTo>
                  <a:pt x="5323" y="9815"/>
                  <a:pt x="5116" y="9845"/>
                  <a:pt x="4910" y="9845"/>
                </a:cubicBezTo>
                <a:cubicBezTo>
                  <a:pt x="4865" y="9845"/>
                  <a:pt x="4821" y="9844"/>
                  <a:pt x="4776" y="9841"/>
                </a:cubicBezTo>
                <a:cubicBezTo>
                  <a:pt x="4190" y="9841"/>
                  <a:pt x="2631" y="9774"/>
                  <a:pt x="3067" y="8819"/>
                </a:cubicBezTo>
                <a:close/>
                <a:moveTo>
                  <a:pt x="6418" y="9673"/>
                </a:moveTo>
                <a:cubicBezTo>
                  <a:pt x="6585" y="10578"/>
                  <a:pt x="5697" y="10980"/>
                  <a:pt x="4927" y="10997"/>
                </a:cubicBezTo>
                <a:cubicBezTo>
                  <a:pt x="4902" y="10998"/>
                  <a:pt x="4874" y="10998"/>
                  <a:pt x="4843" y="10998"/>
                </a:cubicBezTo>
                <a:cubicBezTo>
                  <a:pt x="4245" y="10998"/>
                  <a:pt x="2560" y="10825"/>
                  <a:pt x="3134" y="9774"/>
                </a:cubicBezTo>
                <a:cubicBezTo>
                  <a:pt x="3134" y="9757"/>
                  <a:pt x="3134" y="9740"/>
                  <a:pt x="3134" y="9724"/>
                </a:cubicBezTo>
                <a:cubicBezTo>
                  <a:pt x="3620" y="10008"/>
                  <a:pt x="4424" y="10092"/>
                  <a:pt x="4776" y="10092"/>
                </a:cubicBezTo>
                <a:cubicBezTo>
                  <a:pt x="5346" y="10075"/>
                  <a:pt x="5899" y="9925"/>
                  <a:pt x="6418" y="9673"/>
                </a:cubicBezTo>
                <a:close/>
                <a:moveTo>
                  <a:pt x="4837" y="0"/>
                </a:moveTo>
                <a:cubicBezTo>
                  <a:pt x="2963" y="0"/>
                  <a:pt x="852" y="716"/>
                  <a:pt x="437" y="2670"/>
                </a:cubicBezTo>
                <a:cubicBezTo>
                  <a:pt x="252" y="3642"/>
                  <a:pt x="437" y="4647"/>
                  <a:pt x="973" y="5468"/>
                </a:cubicBezTo>
                <a:cubicBezTo>
                  <a:pt x="1291" y="5937"/>
                  <a:pt x="1660" y="6373"/>
                  <a:pt x="2095" y="6741"/>
                </a:cubicBezTo>
                <a:cubicBezTo>
                  <a:pt x="2816" y="7361"/>
                  <a:pt x="2899" y="7663"/>
                  <a:pt x="2966" y="8635"/>
                </a:cubicBezTo>
                <a:cubicBezTo>
                  <a:pt x="2966" y="8651"/>
                  <a:pt x="2983" y="8668"/>
                  <a:pt x="2983" y="8668"/>
                </a:cubicBezTo>
                <a:cubicBezTo>
                  <a:pt x="2966" y="8685"/>
                  <a:pt x="2966" y="8702"/>
                  <a:pt x="2966" y="8735"/>
                </a:cubicBezTo>
                <a:cubicBezTo>
                  <a:pt x="2950" y="8735"/>
                  <a:pt x="2933" y="8752"/>
                  <a:pt x="2933" y="8752"/>
                </a:cubicBezTo>
                <a:cubicBezTo>
                  <a:pt x="2598" y="9187"/>
                  <a:pt x="2732" y="9489"/>
                  <a:pt x="3017" y="9690"/>
                </a:cubicBezTo>
                <a:cubicBezTo>
                  <a:pt x="3017" y="9690"/>
                  <a:pt x="3000" y="9707"/>
                  <a:pt x="3000" y="9707"/>
                </a:cubicBezTo>
                <a:cubicBezTo>
                  <a:pt x="2749" y="9975"/>
                  <a:pt x="2732" y="10394"/>
                  <a:pt x="2966" y="10679"/>
                </a:cubicBezTo>
                <a:cubicBezTo>
                  <a:pt x="3318" y="11148"/>
                  <a:pt x="4022" y="11215"/>
                  <a:pt x="4558" y="11248"/>
                </a:cubicBezTo>
                <a:cubicBezTo>
                  <a:pt x="4629" y="11254"/>
                  <a:pt x="4704" y="11258"/>
                  <a:pt x="4781" y="11258"/>
                </a:cubicBezTo>
                <a:cubicBezTo>
                  <a:pt x="5736" y="11258"/>
                  <a:pt x="7054" y="10767"/>
                  <a:pt x="6636" y="9573"/>
                </a:cubicBezTo>
                <a:cubicBezTo>
                  <a:pt x="6636" y="9556"/>
                  <a:pt x="6619" y="9556"/>
                  <a:pt x="6619" y="9539"/>
                </a:cubicBezTo>
                <a:cubicBezTo>
                  <a:pt x="6854" y="9355"/>
                  <a:pt x="6887" y="9003"/>
                  <a:pt x="6686" y="8785"/>
                </a:cubicBezTo>
                <a:cubicBezTo>
                  <a:pt x="6669" y="8752"/>
                  <a:pt x="6636" y="8735"/>
                  <a:pt x="6602" y="8718"/>
                </a:cubicBezTo>
                <a:cubicBezTo>
                  <a:pt x="6602" y="8718"/>
                  <a:pt x="6602" y="8702"/>
                  <a:pt x="6602" y="8685"/>
                </a:cubicBezTo>
                <a:cubicBezTo>
                  <a:pt x="6602" y="8668"/>
                  <a:pt x="6619" y="8635"/>
                  <a:pt x="6619" y="8618"/>
                </a:cubicBezTo>
                <a:cubicBezTo>
                  <a:pt x="6602" y="8283"/>
                  <a:pt x="6619" y="7948"/>
                  <a:pt x="6653" y="7612"/>
                </a:cubicBezTo>
                <a:cubicBezTo>
                  <a:pt x="6770" y="7043"/>
                  <a:pt x="6669" y="7227"/>
                  <a:pt x="7189" y="7060"/>
                </a:cubicBezTo>
                <a:cubicBezTo>
                  <a:pt x="7775" y="6875"/>
                  <a:pt x="8278" y="6792"/>
                  <a:pt x="8797" y="6440"/>
                </a:cubicBezTo>
                <a:cubicBezTo>
                  <a:pt x="9601" y="5904"/>
                  <a:pt x="10154" y="5150"/>
                  <a:pt x="10070" y="4161"/>
                </a:cubicBezTo>
                <a:cubicBezTo>
                  <a:pt x="9903" y="2050"/>
                  <a:pt x="7976" y="391"/>
                  <a:pt x="5966" y="90"/>
                </a:cubicBezTo>
                <a:cubicBezTo>
                  <a:pt x="5612" y="32"/>
                  <a:pt x="5230" y="0"/>
                  <a:pt x="48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7" name="Google Shape;6747;p121"/>
          <p:cNvSpPr/>
          <p:nvPr/>
        </p:nvSpPr>
        <p:spPr>
          <a:xfrm>
            <a:off x="7093877" y="3051520"/>
            <a:ext cx="185922" cy="132669"/>
          </a:xfrm>
          <a:custGeom>
            <a:avLst/>
            <a:gdLst/>
            <a:ahLst/>
            <a:cxnLst/>
            <a:rect l="l" t="t" r="r" b="b"/>
            <a:pathLst>
              <a:path w="5614" h="4006" extrusionOk="0">
                <a:moveTo>
                  <a:pt x="2162" y="1"/>
                </a:moveTo>
                <a:cubicBezTo>
                  <a:pt x="2145" y="51"/>
                  <a:pt x="2078" y="101"/>
                  <a:pt x="2011" y="101"/>
                </a:cubicBezTo>
                <a:cubicBezTo>
                  <a:pt x="1961" y="554"/>
                  <a:pt x="1910" y="1006"/>
                  <a:pt x="1860" y="1442"/>
                </a:cubicBezTo>
                <a:cubicBezTo>
                  <a:pt x="1776" y="1978"/>
                  <a:pt x="1692" y="2464"/>
                  <a:pt x="1357" y="2899"/>
                </a:cubicBezTo>
                <a:cubicBezTo>
                  <a:pt x="1424" y="3017"/>
                  <a:pt x="1357" y="3167"/>
                  <a:pt x="1207" y="3167"/>
                </a:cubicBezTo>
                <a:lnTo>
                  <a:pt x="1089" y="3167"/>
                </a:lnTo>
                <a:cubicBezTo>
                  <a:pt x="771" y="3502"/>
                  <a:pt x="402" y="3787"/>
                  <a:pt x="0" y="4005"/>
                </a:cubicBezTo>
                <a:cubicBezTo>
                  <a:pt x="1877" y="3955"/>
                  <a:pt x="3737" y="3921"/>
                  <a:pt x="5613" y="3771"/>
                </a:cubicBezTo>
                <a:lnTo>
                  <a:pt x="3267" y="2246"/>
                </a:lnTo>
                <a:cubicBezTo>
                  <a:pt x="3133" y="2179"/>
                  <a:pt x="3133" y="1995"/>
                  <a:pt x="3267" y="1928"/>
                </a:cubicBezTo>
                <a:cubicBezTo>
                  <a:pt x="4088" y="1576"/>
                  <a:pt x="4842" y="1056"/>
                  <a:pt x="5462" y="420"/>
                </a:cubicBezTo>
                <a:cubicBezTo>
                  <a:pt x="4373" y="185"/>
                  <a:pt x="3267" y="51"/>
                  <a:pt x="21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8" name="Google Shape;6748;p121"/>
          <p:cNvSpPr/>
          <p:nvPr/>
        </p:nvSpPr>
        <p:spPr>
          <a:xfrm>
            <a:off x="7081093" y="3157501"/>
            <a:ext cx="36098" cy="22785"/>
          </a:xfrm>
          <a:custGeom>
            <a:avLst/>
            <a:gdLst/>
            <a:ahLst/>
            <a:cxnLst/>
            <a:rect l="l" t="t" r="r" b="b"/>
            <a:pathLst>
              <a:path w="1090" h="688" extrusionOk="0">
                <a:moveTo>
                  <a:pt x="1090" y="1"/>
                </a:moveTo>
                <a:cubicBezTo>
                  <a:pt x="788" y="1"/>
                  <a:pt x="470" y="18"/>
                  <a:pt x="152" y="18"/>
                </a:cubicBezTo>
                <a:cubicBezTo>
                  <a:pt x="118" y="252"/>
                  <a:pt x="51" y="470"/>
                  <a:pt x="1" y="688"/>
                </a:cubicBezTo>
                <a:cubicBezTo>
                  <a:pt x="386" y="487"/>
                  <a:pt x="755" y="252"/>
                  <a:pt x="109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9" name="Google Shape;6749;p121"/>
          <p:cNvSpPr/>
          <p:nvPr/>
        </p:nvSpPr>
        <p:spPr>
          <a:xfrm>
            <a:off x="6750929" y="3150844"/>
            <a:ext cx="39443" cy="26130"/>
          </a:xfrm>
          <a:custGeom>
            <a:avLst/>
            <a:gdLst/>
            <a:ahLst/>
            <a:cxnLst/>
            <a:rect l="l" t="t" r="r" b="b"/>
            <a:pathLst>
              <a:path w="1191" h="789" extrusionOk="0">
                <a:moveTo>
                  <a:pt x="1" y="1"/>
                </a:moveTo>
                <a:cubicBezTo>
                  <a:pt x="353" y="252"/>
                  <a:pt x="705" y="520"/>
                  <a:pt x="1056" y="788"/>
                </a:cubicBezTo>
                <a:cubicBezTo>
                  <a:pt x="1090" y="554"/>
                  <a:pt x="1123" y="302"/>
                  <a:pt x="1190" y="68"/>
                </a:cubicBezTo>
                <a:lnTo>
                  <a:pt x="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0" name="Google Shape;6750;p121"/>
          <p:cNvSpPr/>
          <p:nvPr/>
        </p:nvSpPr>
        <p:spPr>
          <a:xfrm>
            <a:off x="6638291" y="3057647"/>
            <a:ext cx="137636" cy="122104"/>
          </a:xfrm>
          <a:custGeom>
            <a:avLst/>
            <a:gdLst/>
            <a:ahLst/>
            <a:cxnLst/>
            <a:rect l="l" t="t" r="r" b="b"/>
            <a:pathLst>
              <a:path w="4156" h="3687" extrusionOk="0">
                <a:moveTo>
                  <a:pt x="2564" y="0"/>
                </a:moveTo>
                <a:lnTo>
                  <a:pt x="1" y="168"/>
                </a:lnTo>
                <a:lnTo>
                  <a:pt x="1928" y="1458"/>
                </a:lnTo>
                <a:cubicBezTo>
                  <a:pt x="2045" y="1525"/>
                  <a:pt x="2045" y="1676"/>
                  <a:pt x="1928" y="1743"/>
                </a:cubicBezTo>
                <a:lnTo>
                  <a:pt x="51" y="3150"/>
                </a:lnTo>
                <a:cubicBezTo>
                  <a:pt x="1425" y="3317"/>
                  <a:pt x="2799" y="3468"/>
                  <a:pt x="4156" y="3686"/>
                </a:cubicBezTo>
                <a:cubicBezTo>
                  <a:pt x="3754" y="3351"/>
                  <a:pt x="3335" y="3016"/>
                  <a:pt x="2933" y="2681"/>
                </a:cubicBezTo>
                <a:cubicBezTo>
                  <a:pt x="2899" y="2647"/>
                  <a:pt x="2899" y="2597"/>
                  <a:pt x="2933" y="2564"/>
                </a:cubicBezTo>
                <a:cubicBezTo>
                  <a:pt x="2748" y="1709"/>
                  <a:pt x="2631" y="855"/>
                  <a:pt x="256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1" name="Google Shape;6751;p121"/>
          <p:cNvSpPr/>
          <p:nvPr/>
        </p:nvSpPr>
        <p:spPr>
          <a:xfrm>
            <a:off x="6732084" y="2983825"/>
            <a:ext cx="423937" cy="160951"/>
          </a:xfrm>
          <a:custGeom>
            <a:avLst/>
            <a:gdLst/>
            <a:ahLst/>
            <a:cxnLst/>
            <a:rect l="l" t="t" r="r" b="b"/>
            <a:pathLst>
              <a:path w="12801" h="4860" extrusionOk="0">
                <a:moveTo>
                  <a:pt x="34" y="1"/>
                </a:moveTo>
                <a:cubicBezTo>
                  <a:pt x="34" y="17"/>
                  <a:pt x="34" y="17"/>
                  <a:pt x="34" y="34"/>
                </a:cubicBezTo>
                <a:cubicBezTo>
                  <a:pt x="0" y="1626"/>
                  <a:pt x="134" y="3218"/>
                  <a:pt x="386" y="4776"/>
                </a:cubicBezTo>
                <a:cubicBezTo>
                  <a:pt x="402" y="4793"/>
                  <a:pt x="402" y="4793"/>
                  <a:pt x="386" y="4809"/>
                </a:cubicBezTo>
                <a:lnTo>
                  <a:pt x="419" y="4809"/>
                </a:lnTo>
                <a:cubicBezTo>
                  <a:pt x="1387" y="4805"/>
                  <a:pt x="2356" y="4803"/>
                  <a:pt x="3327" y="4803"/>
                </a:cubicBezTo>
                <a:cubicBezTo>
                  <a:pt x="6239" y="4803"/>
                  <a:pt x="9161" y="4822"/>
                  <a:pt x="12064" y="4860"/>
                </a:cubicBezTo>
                <a:cubicBezTo>
                  <a:pt x="12064" y="4843"/>
                  <a:pt x="12064" y="4826"/>
                  <a:pt x="12080" y="4809"/>
                </a:cubicBezTo>
                <a:cubicBezTo>
                  <a:pt x="12482" y="4173"/>
                  <a:pt x="12466" y="3368"/>
                  <a:pt x="12533" y="2631"/>
                </a:cubicBezTo>
                <a:lnTo>
                  <a:pt x="12600" y="2011"/>
                </a:lnTo>
                <a:lnTo>
                  <a:pt x="12566" y="2011"/>
                </a:lnTo>
                <a:cubicBezTo>
                  <a:pt x="12399" y="1944"/>
                  <a:pt x="12415" y="1659"/>
                  <a:pt x="12616" y="1659"/>
                </a:cubicBezTo>
                <a:cubicBezTo>
                  <a:pt x="12667" y="1241"/>
                  <a:pt x="12700" y="805"/>
                  <a:pt x="12767" y="386"/>
                </a:cubicBezTo>
                <a:cubicBezTo>
                  <a:pt x="12767" y="353"/>
                  <a:pt x="12784" y="319"/>
                  <a:pt x="12801" y="286"/>
                </a:cubicBezTo>
                <a:lnTo>
                  <a:pt x="12801" y="286"/>
                </a:lnTo>
                <a:cubicBezTo>
                  <a:pt x="12767" y="302"/>
                  <a:pt x="12734" y="319"/>
                  <a:pt x="12683" y="319"/>
                </a:cubicBezTo>
                <a:lnTo>
                  <a:pt x="12382" y="319"/>
                </a:lnTo>
                <a:cubicBezTo>
                  <a:pt x="12348" y="319"/>
                  <a:pt x="12332" y="319"/>
                  <a:pt x="12315" y="302"/>
                </a:cubicBezTo>
                <a:cubicBezTo>
                  <a:pt x="8210" y="235"/>
                  <a:pt x="4122" y="219"/>
                  <a:pt x="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2" name="Google Shape;6752;p121"/>
          <p:cNvSpPr/>
          <p:nvPr/>
        </p:nvSpPr>
        <p:spPr>
          <a:xfrm>
            <a:off x="6615538" y="2976076"/>
            <a:ext cx="689208" cy="218509"/>
          </a:xfrm>
          <a:custGeom>
            <a:avLst/>
            <a:gdLst/>
            <a:ahLst/>
            <a:cxnLst/>
            <a:rect l="l" t="t" r="r" b="b"/>
            <a:pathLst>
              <a:path w="20811" h="6598" extrusionOk="0">
                <a:moveTo>
                  <a:pt x="3553" y="235"/>
                </a:moveTo>
                <a:cubicBezTo>
                  <a:pt x="7641" y="453"/>
                  <a:pt x="11746" y="469"/>
                  <a:pt x="15834" y="536"/>
                </a:cubicBezTo>
                <a:cubicBezTo>
                  <a:pt x="15851" y="553"/>
                  <a:pt x="15867" y="553"/>
                  <a:pt x="15901" y="553"/>
                </a:cubicBezTo>
                <a:lnTo>
                  <a:pt x="16202" y="553"/>
                </a:lnTo>
                <a:cubicBezTo>
                  <a:pt x="16253" y="553"/>
                  <a:pt x="16286" y="536"/>
                  <a:pt x="16320" y="520"/>
                </a:cubicBezTo>
                <a:lnTo>
                  <a:pt x="16320" y="520"/>
                </a:lnTo>
                <a:cubicBezTo>
                  <a:pt x="16303" y="553"/>
                  <a:pt x="16286" y="587"/>
                  <a:pt x="16286" y="620"/>
                </a:cubicBezTo>
                <a:cubicBezTo>
                  <a:pt x="16236" y="1039"/>
                  <a:pt x="16186" y="1475"/>
                  <a:pt x="16135" y="1893"/>
                </a:cubicBezTo>
                <a:cubicBezTo>
                  <a:pt x="15918" y="1893"/>
                  <a:pt x="15918" y="2178"/>
                  <a:pt x="16102" y="2245"/>
                </a:cubicBezTo>
                <a:lnTo>
                  <a:pt x="16119" y="2245"/>
                </a:lnTo>
                <a:lnTo>
                  <a:pt x="16052" y="2865"/>
                </a:lnTo>
                <a:cubicBezTo>
                  <a:pt x="15985" y="3602"/>
                  <a:pt x="16001" y="4407"/>
                  <a:pt x="15599" y="5043"/>
                </a:cubicBezTo>
                <a:cubicBezTo>
                  <a:pt x="15583" y="5060"/>
                  <a:pt x="15583" y="5077"/>
                  <a:pt x="15583" y="5094"/>
                </a:cubicBezTo>
                <a:cubicBezTo>
                  <a:pt x="11712" y="5043"/>
                  <a:pt x="7825" y="5043"/>
                  <a:pt x="3938" y="5043"/>
                </a:cubicBezTo>
                <a:lnTo>
                  <a:pt x="3921" y="5043"/>
                </a:lnTo>
                <a:cubicBezTo>
                  <a:pt x="3921" y="5027"/>
                  <a:pt x="3921" y="5027"/>
                  <a:pt x="3921" y="5010"/>
                </a:cubicBezTo>
                <a:cubicBezTo>
                  <a:pt x="3653" y="3452"/>
                  <a:pt x="3519" y="1860"/>
                  <a:pt x="3553" y="268"/>
                </a:cubicBezTo>
                <a:cubicBezTo>
                  <a:pt x="3553" y="251"/>
                  <a:pt x="3553" y="251"/>
                  <a:pt x="3553" y="235"/>
                </a:cubicBezTo>
                <a:close/>
                <a:moveTo>
                  <a:pt x="4089" y="5278"/>
                </a:moveTo>
                <a:lnTo>
                  <a:pt x="5278" y="5345"/>
                </a:lnTo>
                <a:cubicBezTo>
                  <a:pt x="5228" y="5596"/>
                  <a:pt x="5195" y="5831"/>
                  <a:pt x="5144" y="6065"/>
                </a:cubicBezTo>
                <a:cubicBezTo>
                  <a:pt x="4793" y="5797"/>
                  <a:pt x="4458" y="5529"/>
                  <a:pt x="4089" y="5278"/>
                </a:cubicBezTo>
                <a:close/>
                <a:moveTo>
                  <a:pt x="3268" y="2463"/>
                </a:moveTo>
                <a:cubicBezTo>
                  <a:pt x="3335" y="3318"/>
                  <a:pt x="3452" y="4172"/>
                  <a:pt x="3637" y="5027"/>
                </a:cubicBezTo>
                <a:cubicBezTo>
                  <a:pt x="3603" y="5060"/>
                  <a:pt x="3603" y="5110"/>
                  <a:pt x="3637" y="5144"/>
                </a:cubicBezTo>
                <a:cubicBezTo>
                  <a:pt x="4039" y="5479"/>
                  <a:pt x="4441" y="5814"/>
                  <a:pt x="4860" y="6149"/>
                </a:cubicBezTo>
                <a:lnTo>
                  <a:pt x="4843" y="6149"/>
                </a:lnTo>
                <a:cubicBezTo>
                  <a:pt x="3486" y="5948"/>
                  <a:pt x="2112" y="5797"/>
                  <a:pt x="755" y="5613"/>
                </a:cubicBezTo>
                <a:lnTo>
                  <a:pt x="2631" y="4206"/>
                </a:lnTo>
                <a:cubicBezTo>
                  <a:pt x="2749" y="4139"/>
                  <a:pt x="2749" y="3988"/>
                  <a:pt x="2631" y="3921"/>
                </a:cubicBezTo>
                <a:lnTo>
                  <a:pt x="704" y="2631"/>
                </a:lnTo>
                <a:lnTo>
                  <a:pt x="3268" y="2463"/>
                </a:lnTo>
                <a:close/>
                <a:moveTo>
                  <a:pt x="15147" y="5479"/>
                </a:moveTo>
                <a:cubicBezTo>
                  <a:pt x="14812" y="5730"/>
                  <a:pt x="14443" y="5965"/>
                  <a:pt x="14058" y="6166"/>
                </a:cubicBezTo>
                <a:cubicBezTo>
                  <a:pt x="14108" y="5948"/>
                  <a:pt x="14175" y="5730"/>
                  <a:pt x="14209" y="5496"/>
                </a:cubicBezTo>
                <a:cubicBezTo>
                  <a:pt x="14527" y="5496"/>
                  <a:pt x="14845" y="5479"/>
                  <a:pt x="15147" y="5479"/>
                </a:cubicBezTo>
                <a:close/>
                <a:moveTo>
                  <a:pt x="16605" y="2279"/>
                </a:moveTo>
                <a:cubicBezTo>
                  <a:pt x="17710" y="2329"/>
                  <a:pt x="18816" y="2480"/>
                  <a:pt x="19905" y="2698"/>
                </a:cubicBezTo>
                <a:cubicBezTo>
                  <a:pt x="19269" y="3334"/>
                  <a:pt x="18531" y="3854"/>
                  <a:pt x="17710" y="4206"/>
                </a:cubicBezTo>
                <a:cubicBezTo>
                  <a:pt x="17576" y="4273"/>
                  <a:pt x="17576" y="4457"/>
                  <a:pt x="17710" y="4524"/>
                </a:cubicBezTo>
                <a:lnTo>
                  <a:pt x="20056" y="6065"/>
                </a:lnTo>
                <a:cubicBezTo>
                  <a:pt x="18180" y="6199"/>
                  <a:pt x="16320" y="6233"/>
                  <a:pt x="14443" y="6300"/>
                </a:cubicBezTo>
                <a:cubicBezTo>
                  <a:pt x="14829" y="6065"/>
                  <a:pt x="15197" y="5780"/>
                  <a:pt x="15532" y="5462"/>
                </a:cubicBezTo>
                <a:lnTo>
                  <a:pt x="15650" y="5462"/>
                </a:lnTo>
                <a:cubicBezTo>
                  <a:pt x="15784" y="5445"/>
                  <a:pt x="15867" y="5295"/>
                  <a:pt x="15784" y="5177"/>
                </a:cubicBezTo>
                <a:cubicBezTo>
                  <a:pt x="16135" y="4742"/>
                  <a:pt x="16219" y="4273"/>
                  <a:pt x="16286" y="3736"/>
                </a:cubicBezTo>
                <a:cubicBezTo>
                  <a:pt x="16353" y="3284"/>
                  <a:pt x="16404" y="2832"/>
                  <a:pt x="16454" y="2379"/>
                </a:cubicBezTo>
                <a:cubicBezTo>
                  <a:pt x="16521" y="2379"/>
                  <a:pt x="16571" y="2346"/>
                  <a:pt x="16605" y="2279"/>
                </a:cubicBezTo>
                <a:close/>
                <a:moveTo>
                  <a:pt x="5694" y="0"/>
                </a:moveTo>
                <a:cubicBezTo>
                  <a:pt x="4957" y="0"/>
                  <a:pt x="4221" y="5"/>
                  <a:pt x="3486" y="17"/>
                </a:cubicBezTo>
                <a:cubicBezTo>
                  <a:pt x="3435" y="17"/>
                  <a:pt x="3402" y="67"/>
                  <a:pt x="3385" y="117"/>
                </a:cubicBezTo>
                <a:cubicBezTo>
                  <a:pt x="3377" y="116"/>
                  <a:pt x="3368" y="115"/>
                  <a:pt x="3360" y="115"/>
                </a:cubicBezTo>
                <a:cubicBezTo>
                  <a:pt x="3274" y="115"/>
                  <a:pt x="3218" y="193"/>
                  <a:pt x="3218" y="285"/>
                </a:cubicBezTo>
                <a:cubicBezTo>
                  <a:pt x="3201" y="905"/>
                  <a:pt x="3218" y="1525"/>
                  <a:pt x="3251" y="2128"/>
                </a:cubicBezTo>
                <a:cubicBezTo>
                  <a:pt x="2246" y="2195"/>
                  <a:pt x="1241" y="2262"/>
                  <a:pt x="219" y="2329"/>
                </a:cubicBezTo>
                <a:cubicBezTo>
                  <a:pt x="68" y="2329"/>
                  <a:pt x="1" y="2547"/>
                  <a:pt x="135" y="2631"/>
                </a:cubicBezTo>
                <a:lnTo>
                  <a:pt x="2279" y="4071"/>
                </a:lnTo>
                <a:lnTo>
                  <a:pt x="235" y="5596"/>
                </a:lnTo>
                <a:cubicBezTo>
                  <a:pt x="101" y="5680"/>
                  <a:pt x="168" y="5881"/>
                  <a:pt x="319" y="5898"/>
                </a:cubicBezTo>
                <a:cubicBezTo>
                  <a:pt x="1928" y="6065"/>
                  <a:pt x="3536" y="6250"/>
                  <a:pt x="5144" y="6384"/>
                </a:cubicBezTo>
                <a:lnTo>
                  <a:pt x="5161" y="6400"/>
                </a:lnTo>
                <a:cubicBezTo>
                  <a:pt x="5188" y="6420"/>
                  <a:pt x="5225" y="6432"/>
                  <a:pt x="5261" y="6432"/>
                </a:cubicBezTo>
                <a:cubicBezTo>
                  <a:pt x="5316" y="6432"/>
                  <a:pt x="5369" y="6404"/>
                  <a:pt x="5379" y="6333"/>
                </a:cubicBezTo>
                <a:cubicBezTo>
                  <a:pt x="5429" y="6015"/>
                  <a:pt x="5513" y="5697"/>
                  <a:pt x="5547" y="5362"/>
                </a:cubicBezTo>
                <a:cubicBezTo>
                  <a:pt x="7633" y="5475"/>
                  <a:pt x="9737" y="5531"/>
                  <a:pt x="11833" y="5531"/>
                </a:cubicBezTo>
                <a:cubicBezTo>
                  <a:pt x="12531" y="5531"/>
                  <a:pt x="13229" y="5525"/>
                  <a:pt x="13924" y="5512"/>
                </a:cubicBezTo>
                <a:lnTo>
                  <a:pt x="13924" y="5512"/>
                </a:lnTo>
                <a:cubicBezTo>
                  <a:pt x="13840" y="5797"/>
                  <a:pt x="13773" y="6116"/>
                  <a:pt x="13689" y="6417"/>
                </a:cubicBezTo>
                <a:cubicBezTo>
                  <a:pt x="13676" y="6513"/>
                  <a:pt x="13752" y="6598"/>
                  <a:pt x="13844" y="6598"/>
                </a:cubicBezTo>
                <a:cubicBezTo>
                  <a:pt x="13865" y="6598"/>
                  <a:pt x="13886" y="6594"/>
                  <a:pt x="13907" y="6585"/>
                </a:cubicBezTo>
                <a:cubicBezTo>
                  <a:pt x="13941" y="6568"/>
                  <a:pt x="13957" y="6551"/>
                  <a:pt x="13991" y="6534"/>
                </a:cubicBezTo>
                <a:cubicBezTo>
                  <a:pt x="14709" y="6567"/>
                  <a:pt x="15428" y="6584"/>
                  <a:pt x="16147" y="6584"/>
                </a:cubicBezTo>
                <a:cubicBezTo>
                  <a:pt x="17623" y="6584"/>
                  <a:pt x="19099" y="6513"/>
                  <a:pt x="20575" y="6367"/>
                </a:cubicBezTo>
                <a:cubicBezTo>
                  <a:pt x="20760" y="6367"/>
                  <a:pt x="20810" y="6132"/>
                  <a:pt x="20659" y="6049"/>
                </a:cubicBezTo>
                <a:lnTo>
                  <a:pt x="18163" y="4390"/>
                </a:lnTo>
                <a:cubicBezTo>
                  <a:pt x="19017" y="3988"/>
                  <a:pt x="19771" y="3418"/>
                  <a:pt x="20391" y="2714"/>
                </a:cubicBezTo>
                <a:cubicBezTo>
                  <a:pt x="20492" y="2614"/>
                  <a:pt x="20441" y="2446"/>
                  <a:pt x="20307" y="2413"/>
                </a:cubicBezTo>
                <a:cubicBezTo>
                  <a:pt x="19068" y="2128"/>
                  <a:pt x="17777" y="1960"/>
                  <a:pt x="16504" y="1910"/>
                </a:cubicBezTo>
                <a:cubicBezTo>
                  <a:pt x="16538" y="1475"/>
                  <a:pt x="16588" y="1056"/>
                  <a:pt x="16605" y="620"/>
                </a:cubicBezTo>
                <a:cubicBezTo>
                  <a:pt x="16615" y="515"/>
                  <a:pt x="16540" y="463"/>
                  <a:pt x="16458" y="463"/>
                </a:cubicBezTo>
                <a:cubicBezTo>
                  <a:pt x="16413" y="463"/>
                  <a:pt x="16366" y="479"/>
                  <a:pt x="16330" y="510"/>
                </a:cubicBezTo>
                <a:lnTo>
                  <a:pt x="16330" y="510"/>
                </a:lnTo>
                <a:cubicBezTo>
                  <a:pt x="16450" y="391"/>
                  <a:pt x="16382" y="184"/>
                  <a:pt x="16202" y="184"/>
                </a:cubicBezTo>
                <a:cubicBezTo>
                  <a:pt x="12713" y="115"/>
                  <a:pt x="9201" y="0"/>
                  <a:pt x="56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3" name="Google Shape;6753;p121"/>
          <p:cNvSpPr/>
          <p:nvPr/>
        </p:nvSpPr>
        <p:spPr>
          <a:xfrm>
            <a:off x="7843897" y="1302522"/>
            <a:ext cx="402742" cy="786110"/>
          </a:xfrm>
          <a:custGeom>
            <a:avLst/>
            <a:gdLst/>
            <a:ahLst/>
            <a:cxnLst/>
            <a:rect l="l" t="t" r="r" b="b"/>
            <a:pathLst>
              <a:path w="12161" h="23737" extrusionOk="0">
                <a:moveTo>
                  <a:pt x="3737" y="386"/>
                </a:moveTo>
                <a:cubicBezTo>
                  <a:pt x="4005" y="1123"/>
                  <a:pt x="4122" y="1877"/>
                  <a:pt x="4105" y="2648"/>
                </a:cubicBezTo>
                <a:cubicBezTo>
                  <a:pt x="3938" y="2296"/>
                  <a:pt x="3703" y="2011"/>
                  <a:pt x="3402" y="1793"/>
                </a:cubicBezTo>
                <a:cubicBezTo>
                  <a:pt x="3368" y="1441"/>
                  <a:pt x="3368" y="453"/>
                  <a:pt x="3737" y="386"/>
                </a:cubicBezTo>
                <a:close/>
                <a:moveTo>
                  <a:pt x="3904" y="419"/>
                </a:moveTo>
                <a:cubicBezTo>
                  <a:pt x="4189" y="537"/>
                  <a:pt x="4440" y="1123"/>
                  <a:pt x="4541" y="1374"/>
                </a:cubicBezTo>
                <a:cubicBezTo>
                  <a:pt x="4809" y="2095"/>
                  <a:pt x="4742" y="2916"/>
                  <a:pt x="4373" y="3603"/>
                </a:cubicBezTo>
                <a:lnTo>
                  <a:pt x="4357" y="3586"/>
                </a:lnTo>
                <a:cubicBezTo>
                  <a:pt x="4340" y="3569"/>
                  <a:pt x="4323" y="3569"/>
                  <a:pt x="4306" y="3553"/>
                </a:cubicBezTo>
                <a:cubicBezTo>
                  <a:pt x="4306" y="3268"/>
                  <a:pt x="4239" y="2983"/>
                  <a:pt x="4139" y="2715"/>
                </a:cubicBezTo>
                <a:lnTo>
                  <a:pt x="4139" y="2715"/>
                </a:lnTo>
                <a:cubicBezTo>
                  <a:pt x="4153" y="2729"/>
                  <a:pt x="4170" y="2735"/>
                  <a:pt x="4187" y="2735"/>
                </a:cubicBezTo>
                <a:cubicBezTo>
                  <a:pt x="4230" y="2735"/>
                  <a:pt x="4273" y="2696"/>
                  <a:pt x="4273" y="2648"/>
                </a:cubicBezTo>
                <a:cubicBezTo>
                  <a:pt x="4306" y="1894"/>
                  <a:pt x="4172" y="1123"/>
                  <a:pt x="3904" y="419"/>
                </a:cubicBezTo>
                <a:close/>
                <a:moveTo>
                  <a:pt x="838" y="1307"/>
                </a:moveTo>
                <a:lnTo>
                  <a:pt x="838" y="1307"/>
                </a:lnTo>
                <a:cubicBezTo>
                  <a:pt x="2313" y="1391"/>
                  <a:pt x="3921" y="1844"/>
                  <a:pt x="4139" y="3553"/>
                </a:cubicBezTo>
                <a:lnTo>
                  <a:pt x="4139" y="3569"/>
                </a:lnTo>
                <a:cubicBezTo>
                  <a:pt x="4122" y="3586"/>
                  <a:pt x="4105" y="3603"/>
                  <a:pt x="4089" y="3620"/>
                </a:cubicBezTo>
                <a:cubicBezTo>
                  <a:pt x="3251" y="2547"/>
                  <a:pt x="2128" y="1760"/>
                  <a:pt x="838" y="1307"/>
                </a:cubicBezTo>
                <a:close/>
                <a:moveTo>
                  <a:pt x="369" y="1425"/>
                </a:moveTo>
                <a:lnTo>
                  <a:pt x="369" y="1425"/>
                </a:lnTo>
                <a:cubicBezTo>
                  <a:pt x="1760" y="1810"/>
                  <a:pt x="2966" y="2631"/>
                  <a:pt x="3854" y="3754"/>
                </a:cubicBezTo>
                <a:cubicBezTo>
                  <a:pt x="3201" y="3754"/>
                  <a:pt x="2564" y="3603"/>
                  <a:pt x="2011" y="3284"/>
                </a:cubicBezTo>
                <a:cubicBezTo>
                  <a:pt x="1994" y="3251"/>
                  <a:pt x="1961" y="3234"/>
                  <a:pt x="1927" y="3234"/>
                </a:cubicBezTo>
                <a:cubicBezTo>
                  <a:pt x="1224" y="2832"/>
                  <a:pt x="671" y="2195"/>
                  <a:pt x="369" y="1425"/>
                </a:cubicBezTo>
                <a:close/>
                <a:moveTo>
                  <a:pt x="1860" y="3519"/>
                </a:moveTo>
                <a:cubicBezTo>
                  <a:pt x="2246" y="3737"/>
                  <a:pt x="2648" y="3888"/>
                  <a:pt x="3083" y="3955"/>
                </a:cubicBezTo>
                <a:lnTo>
                  <a:pt x="3050" y="3955"/>
                </a:lnTo>
                <a:cubicBezTo>
                  <a:pt x="2329" y="4022"/>
                  <a:pt x="1626" y="4022"/>
                  <a:pt x="905" y="4022"/>
                </a:cubicBezTo>
                <a:cubicBezTo>
                  <a:pt x="1240" y="3888"/>
                  <a:pt x="1559" y="3720"/>
                  <a:pt x="1860" y="3519"/>
                </a:cubicBezTo>
                <a:close/>
                <a:moveTo>
                  <a:pt x="3083" y="3955"/>
                </a:moveTo>
                <a:lnTo>
                  <a:pt x="3083" y="3955"/>
                </a:lnTo>
                <a:cubicBezTo>
                  <a:pt x="3290" y="3996"/>
                  <a:pt x="3508" y="4026"/>
                  <a:pt x="3719" y="4026"/>
                </a:cubicBezTo>
                <a:cubicBezTo>
                  <a:pt x="3764" y="4026"/>
                  <a:pt x="3809" y="4025"/>
                  <a:pt x="3854" y="4022"/>
                </a:cubicBezTo>
                <a:lnTo>
                  <a:pt x="3871" y="4022"/>
                </a:lnTo>
                <a:cubicBezTo>
                  <a:pt x="3363" y="4431"/>
                  <a:pt x="2746" y="4637"/>
                  <a:pt x="2132" y="4637"/>
                </a:cubicBezTo>
                <a:cubicBezTo>
                  <a:pt x="1590" y="4637"/>
                  <a:pt x="1050" y="4477"/>
                  <a:pt x="587" y="4156"/>
                </a:cubicBezTo>
                <a:lnTo>
                  <a:pt x="671" y="4105"/>
                </a:lnTo>
                <a:cubicBezTo>
                  <a:pt x="1113" y="4207"/>
                  <a:pt x="1555" y="4257"/>
                  <a:pt x="1998" y="4257"/>
                </a:cubicBezTo>
                <a:cubicBezTo>
                  <a:pt x="2359" y="4257"/>
                  <a:pt x="2721" y="4224"/>
                  <a:pt x="3083" y="4156"/>
                </a:cubicBezTo>
                <a:cubicBezTo>
                  <a:pt x="3184" y="4139"/>
                  <a:pt x="3167" y="3988"/>
                  <a:pt x="3083" y="3955"/>
                </a:cubicBezTo>
                <a:close/>
                <a:moveTo>
                  <a:pt x="7356" y="3636"/>
                </a:moveTo>
                <a:cubicBezTo>
                  <a:pt x="7389" y="4172"/>
                  <a:pt x="7389" y="4692"/>
                  <a:pt x="7356" y="5228"/>
                </a:cubicBezTo>
                <a:cubicBezTo>
                  <a:pt x="7340" y="5466"/>
                  <a:pt x="7324" y="6681"/>
                  <a:pt x="7066" y="6681"/>
                </a:cubicBezTo>
                <a:cubicBezTo>
                  <a:pt x="7052" y="6681"/>
                  <a:pt x="7037" y="6677"/>
                  <a:pt x="7021" y="6669"/>
                </a:cubicBezTo>
                <a:cubicBezTo>
                  <a:pt x="6903" y="6485"/>
                  <a:pt x="6786" y="6317"/>
                  <a:pt x="6669" y="6149"/>
                </a:cubicBezTo>
                <a:cubicBezTo>
                  <a:pt x="6585" y="5680"/>
                  <a:pt x="6618" y="5178"/>
                  <a:pt x="6786" y="4725"/>
                </a:cubicBezTo>
                <a:cubicBezTo>
                  <a:pt x="6937" y="4340"/>
                  <a:pt x="7121" y="3971"/>
                  <a:pt x="7356" y="3636"/>
                </a:cubicBezTo>
                <a:close/>
                <a:moveTo>
                  <a:pt x="7574" y="3620"/>
                </a:moveTo>
                <a:cubicBezTo>
                  <a:pt x="8612" y="4625"/>
                  <a:pt x="8462" y="6133"/>
                  <a:pt x="7389" y="7138"/>
                </a:cubicBezTo>
                <a:cubicBezTo>
                  <a:pt x="7372" y="7155"/>
                  <a:pt x="7372" y="7172"/>
                  <a:pt x="7372" y="7205"/>
                </a:cubicBezTo>
                <a:lnTo>
                  <a:pt x="7305" y="7105"/>
                </a:lnTo>
                <a:cubicBezTo>
                  <a:pt x="7339" y="7105"/>
                  <a:pt x="7356" y="7071"/>
                  <a:pt x="7372" y="7037"/>
                </a:cubicBezTo>
                <a:cubicBezTo>
                  <a:pt x="7574" y="5915"/>
                  <a:pt x="7641" y="4759"/>
                  <a:pt x="7574" y="3620"/>
                </a:cubicBezTo>
                <a:close/>
                <a:moveTo>
                  <a:pt x="4792" y="6753"/>
                </a:moveTo>
                <a:lnTo>
                  <a:pt x="4792" y="6753"/>
                </a:lnTo>
                <a:cubicBezTo>
                  <a:pt x="5596" y="6786"/>
                  <a:pt x="6367" y="7021"/>
                  <a:pt x="7071" y="7423"/>
                </a:cubicBezTo>
                <a:cubicBezTo>
                  <a:pt x="7272" y="7775"/>
                  <a:pt x="7473" y="8143"/>
                  <a:pt x="7657" y="8512"/>
                </a:cubicBezTo>
                <a:cubicBezTo>
                  <a:pt x="6870" y="7892"/>
                  <a:pt x="6032" y="7356"/>
                  <a:pt x="5127" y="6903"/>
                </a:cubicBezTo>
                <a:cubicBezTo>
                  <a:pt x="5118" y="6899"/>
                  <a:pt x="5109" y="6897"/>
                  <a:pt x="5100" y="6897"/>
                </a:cubicBezTo>
                <a:cubicBezTo>
                  <a:pt x="5044" y="6897"/>
                  <a:pt x="5003" y="6977"/>
                  <a:pt x="5060" y="7021"/>
                </a:cubicBezTo>
                <a:cubicBezTo>
                  <a:pt x="6032" y="7624"/>
                  <a:pt x="6937" y="8294"/>
                  <a:pt x="7875" y="8948"/>
                </a:cubicBezTo>
                <a:lnTo>
                  <a:pt x="7925" y="9048"/>
                </a:lnTo>
                <a:cubicBezTo>
                  <a:pt x="7356" y="8629"/>
                  <a:pt x="6736" y="8311"/>
                  <a:pt x="6066" y="8110"/>
                </a:cubicBezTo>
                <a:cubicBezTo>
                  <a:pt x="5563" y="7691"/>
                  <a:pt x="5111" y="7339"/>
                  <a:pt x="4792" y="6753"/>
                </a:cubicBezTo>
                <a:close/>
                <a:moveTo>
                  <a:pt x="4475" y="8098"/>
                </a:moveTo>
                <a:cubicBezTo>
                  <a:pt x="4571" y="8098"/>
                  <a:pt x="4702" y="8134"/>
                  <a:pt x="4843" y="8143"/>
                </a:cubicBezTo>
                <a:cubicBezTo>
                  <a:pt x="5245" y="8177"/>
                  <a:pt x="5630" y="8261"/>
                  <a:pt x="6015" y="8378"/>
                </a:cubicBezTo>
                <a:cubicBezTo>
                  <a:pt x="6602" y="8545"/>
                  <a:pt x="7155" y="8830"/>
                  <a:pt x="7657" y="9182"/>
                </a:cubicBezTo>
                <a:cubicBezTo>
                  <a:pt x="6501" y="9082"/>
                  <a:pt x="5362" y="8746"/>
                  <a:pt x="4323" y="8194"/>
                </a:cubicBezTo>
                <a:cubicBezTo>
                  <a:pt x="4345" y="8120"/>
                  <a:pt x="4400" y="8098"/>
                  <a:pt x="4475" y="8098"/>
                </a:cubicBezTo>
                <a:close/>
                <a:moveTo>
                  <a:pt x="4340" y="8478"/>
                </a:moveTo>
                <a:cubicBezTo>
                  <a:pt x="5462" y="9048"/>
                  <a:pt x="6702" y="9383"/>
                  <a:pt x="7959" y="9467"/>
                </a:cubicBezTo>
                <a:cubicBezTo>
                  <a:pt x="7565" y="9669"/>
                  <a:pt x="7123" y="9773"/>
                  <a:pt x="6680" y="9773"/>
                </a:cubicBezTo>
                <a:cubicBezTo>
                  <a:pt x="6387" y="9773"/>
                  <a:pt x="6094" y="9728"/>
                  <a:pt x="5814" y="9634"/>
                </a:cubicBezTo>
                <a:cubicBezTo>
                  <a:pt x="5379" y="9484"/>
                  <a:pt x="4507" y="8998"/>
                  <a:pt x="4340" y="8478"/>
                </a:cubicBezTo>
                <a:close/>
                <a:moveTo>
                  <a:pt x="9450" y="8093"/>
                </a:moveTo>
                <a:cubicBezTo>
                  <a:pt x="9484" y="8160"/>
                  <a:pt x="9517" y="8227"/>
                  <a:pt x="9567" y="8294"/>
                </a:cubicBezTo>
                <a:cubicBezTo>
                  <a:pt x="9534" y="8294"/>
                  <a:pt x="9517" y="8311"/>
                  <a:pt x="9517" y="8328"/>
                </a:cubicBezTo>
                <a:cubicBezTo>
                  <a:pt x="9132" y="9450"/>
                  <a:pt x="8998" y="10640"/>
                  <a:pt x="9165" y="11829"/>
                </a:cubicBezTo>
                <a:cubicBezTo>
                  <a:pt x="9048" y="11243"/>
                  <a:pt x="8897" y="10656"/>
                  <a:pt x="8713" y="10104"/>
                </a:cubicBezTo>
                <a:cubicBezTo>
                  <a:pt x="8730" y="10087"/>
                  <a:pt x="8730" y="10087"/>
                  <a:pt x="8746" y="10070"/>
                </a:cubicBezTo>
                <a:cubicBezTo>
                  <a:pt x="8998" y="9417"/>
                  <a:pt x="9215" y="8746"/>
                  <a:pt x="9450" y="8093"/>
                </a:cubicBezTo>
                <a:close/>
                <a:moveTo>
                  <a:pt x="9618" y="8361"/>
                </a:moveTo>
                <a:cubicBezTo>
                  <a:pt x="9902" y="8948"/>
                  <a:pt x="10003" y="9601"/>
                  <a:pt x="9902" y="10254"/>
                </a:cubicBezTo>
                <a:lnTo>
                  <a:pt x="9919" y="10254"/>
                </a:lnTo>
                <a:cubicBezTo>
                  <a:pt x="9919" y="10271"/>
                  <a:pt x="9919" y="10271"/>
                  <a:pt x="9919" y="10271"/>
                </a:cubicBezTo>
                <a:cubicBezTo>
                  <a:pt x="9618" y="10774"/>
                  <a:pt x="9433" y="11343"/>
                  <a:pt x="9400" y="11930"/>
                </a:cubicBezTo>
                <a:cubicBezTo>
                  <a:pt x="9215" y="10740"/>
                  <a:pt x="9299" y="9534"/>
                  <a:pt x="9618" y="8361"/>
                </a:cubicBezTo>
                <a:close/>
                <a:moveTo>
                  <a:pt x="10774" y="9584"/>
                </a:moveTo>
                <a:lnTo>
                  <a:pt x="10774" y="9601"/>
                </a:lnTo>
                <a:cubicBezTo>
                  <a:pt x="10472" y="10673"/>
                  <a:pt x="10087" y="11712"/>
                  <a:pt x="9618" y="12717"/>
                </a:cubicBezTo>
                <a:cubicBezTo>
                  <a:pt x="9551" y="12181"/>
                  <a:pt x="9601" y="11628"/>
                  <a:pt x="9785" y="11109"/>
                </a:cubicBezTo>
                <a:cubicBezTo>
                  <a:pt x="9919" y="10707"/>
                  <a:pt x="10137" y="10338"/>
                  <a:pt x="10405" y="10003"/>
                </a:cubicBezTo>
                <a:cubicBezTo>
                  <a:pt x="10472" y="9936"/>
                  <a:pt x="10640" y="9735"/>
                  <a:pt x="10774" y="9584"/>
                </a:cubicBezTo>
                <a:close/>
                <a:moveTo>
                  <a:pt x="11042" y="9433"/>
                </a:moveTo>
                <a:cubicBezTo>
                  <a:pt x="11343" y="9534"/>
                  <a:pt x="10958" y="11477"/>
                  <a:pt x="10908" y="11595"/>
                </a:cubicBezTo>
                <a:lnTo>
                  <a:pt x="10908" y="11612"/>
                </a:lnTo>
                <a:cubicBezTo>
                  <a:pt x="10690" y="12198"/>
                  <a:pt x="10271" y="12684"/>
                  <a:pt x="9718" y="12985"/>
                </a:cubicBezTo>
                <a:cubicBezTo>
                  <a:pt x="10271" y="11846"/>
                  <a:pt x="10707" y="10656"/>
                  <a:pt x="11042" y="9433"/>
                </a:cubicBezTo>
                <a:close/>
                <a:moveTo>
                  <a:pt x="9249" y="12399"/>
                </a:moveTo>
                <a:cubicBezTo>
                  <a:pt x="9282" y="12533"/>
                  <a:pt x="9299" y="12650"/>
                  <a:pt x="9333" y="12784"/>
                </a:cubicBezTo>
                <a:cubicBezTo>
                  <a:pt x="9349" y="12835"/>
                  <a:pt x="9400" y="12868"/>
                  <a:pt x="9450" y="12868"/>
                </a:cubicBezTo>
                <a:cubicBezTo>
                  <a:pt x="9450" y="12935"/>
                  <a:pt x="9467" y="13002"/>
                  <a:pt x="9484" y="13069"/>
                </a:cubicBezTo>
                <a:cubicBezTo>
                  <a:pt x="9484" y="13086"/>
                  <a:pt x="9484" y="13103"/>
                  <a:pt x="9500" y="13103"/>
                </a:cubicBezTo>
                <a:cubicBezTo>
                  <a:pt x="9450" y="13136"/>
                  <a:pt x="9400" y="13153"/>
                  <a:pt x="9333" y="13170"/>
                </a:cubicBezTo>
                <a:lnTo>
                  <a:pt x="9333" y="13186"/>
                </a:lnTo>
                <a:cubicBezTo>
                  <a:pt x="9316" y="12918"/>
                  <a:pt x="9282" y="12667"/>
                  <a:pt x="9249" y="12399"/>
                </a:cubicBezTo>
                <a:close/>
                <a:moveTo>
                  <a:pt x="6803" y="12231"/>
                </a:moveTo>
                <a:lnTo>
                  <a:pt x="6803" y="12231"/>
                </a:lnTo>
                <a:cubicBezTo>
                  <a:pt x="6870" y="12282"/>
                  <a:pt x="7004" y="12399"/>
                  <a:pt x="7171" y="12516"/>
                </a:cubicBezTo>
                <a:cubicBezTo>
                  <a:pt x="7473" y="12717"/>
                  <a:pt x="7775" y="12935"/>
                  <a:pt x="8043" y="13186"/>
                </a:cubicBezTo>
                <a:cubicBezTo>
                  <a:pt x="8512" y="13622"/>
                  <a:pt x="8847" y="14192"/>
                  <a:pt x="8981" y="14828"/>
                </a:cubicBezTo>
                <a:cubicBezTo>
                  <a:pt x="8964" y="15080"/>
                  <a:pt x="8947" y="15331"/>
                  <a:pt x="8897" y="15599"/>
                </a:cubicBezTo>
                <a:lnTo>
                  <a:pt x="8897" y="15616"/>
                </a:lnTo>
                <a:cubicBezTo>
                  <a:pt x="8227" y="14477"/>
                  <a:pt x="7523" y="13354"/>
                  <a:pt x="6803" y="12231"/>
                </a:cubicBezTo>
                <a:close/>
                <a:moveTo>
                  <a:pt x="6686" y="12466"/>
                </a:moveTo>
                <a:cubicBezTo>
                  <a:pt x="7439" y="13622"/>
                  <a:pt x="8143" y="14795"/>
                  <a:pt x="8830" y="15984"/>
                </a:cubicBezTo>
                <a:cubicBezTo>
                  <a:pt x="8830" y="15984"/>
                  <a:pt x="8830" y="15984"/>
                  <a:pt x="8830" y="16001"/>
                </a:cubicBezTo>
                <a:cubicBezTo>
                  <a:pt x="7423" y="15566"/>
                  <a:pt x="6769" y="13957"/>
                  <a:pt x="6686" y="12550"/>
                </a:cubicBezTo>
                <a:lnTo>
                  <a:pt x="6686" y="12466"/>
                </a:lnTo>
                <a:close/>
                <a:moveTo>
                  <a:pt x="11863" y="15247"/>
                </a:moveTo>
                <a:lnTo>
                  <a:pt x="11863" y="15247"/>
                </a:lnTo>
                <a:cubicBezTo>
                  <a:pt x="11846" y="15281"/>
                  <a:pt x="11846" y="15331"/>
                  <a:pt x="11846" y="15365"/>
                </a:cubicBezTo>
                <a:cubicBezTo>
                  <a:pt x="10841" y="16152"/>
                  <a:pt x="9869" y="16973"/>
                  <a:pt x="8897" y="17794"/>
                </a:cubicBezTo>
                <a:cubicBezTo>
                  <a:pt x="9299" y="16454"/>
                  <a:pt x="10623" y="15783"/>
                  <a:pt x="11863" y="15247"/>
                </a:cubicBezTo>
                <a:close/>
                <a:moveTo>
                  <a:pt x="11762" y="15683"/>
                </a:moveTo>
                <a:cubicBezTo>
                  <a:pt x="11310" y="17107"/>
                  <a:pt x="10053" y="18129"/>
                  <a:pt x="8562" y="18280"/>
                </a:cubicBezTo>
                <a:cubicBezTo>
                  <a:pt x="8579" y="18213"/>
                  <a:pt x="8612" y="18163"/>
                  <a:pt x="8629" y="18079"/>
                </a:cubicBezTo>
                <a:cubicBezTo>
                  <a:pt x="8640" y="18131"/>
                  <a:pt x="8683" y="18157"/>
                  <a:pt x="8726" y="18157"/>
                </a:cubicBezTo>
                <a:cubicBezTo>
                  <a:pt x="8752" y="18157"/>
                  <a:pt x="8778" y="18148"/>
                  <a:pt x="8797" y="18129"/>
                </a:cubicBezTo>
                <a:cubicBezTo>
                  <a:pt x="9785" y="17308"/>
                  <a:pt x="10790" y="16521"/>
                  <a:pt x="11762" y="15683"/>
                </a:cubicBezTo>
                <a:close/>
                <a:moveTo>
                  <a:pt x="7339" y="16571"/>
                </a:moveTo>
                <a:cubicBezTo>
                  <a:pt x="7557" y="17626"/>
                  <a:pt x="7574" y="18732"/>
                  <a:pt x="7356" y="19805"/>
                </a:cubicBezTo>
                <a:cubicBezTo>
                  <a:pt x="7356" y="19805"/>
                  <a:pt x="7356" y="19821"/>
                  <a:pt x="7356" y="19838"/>
                </a:cubicBezTo>
                <a:cubicBezTo>
                  <a:pt x="7071" y="20307"/>
                  <a:pt x="6753" y="20743"/>
                  <a:pt x="6401" y="21162"/>
                </a:cubicBezTo>
                <a:cubicBezTo>
                  <a:pt x="7088" y="19805"/>
                  <a:pt x="7389" y="18280"/>
                  <a:pt x="7289" y="16755"/>
                </a:cubicBezTo>
                <a:cubicBezTo>
                  <a:pt x="7289" y="16738"/>
                  <a:pt x="7272" y="16722"/>
                  <a:pt x="7255" y="16722"/>
                </a:cubicBezTo>
                <a:cubicBezTo>
                  <a:pt x="7289" y="16671"/>
                  <a:pt x="7305" y="16621"/>
                  <a:pt x="7339" y="16571"/>
                </a:cubicBezTo>
                <a:close/>
                <a:moveTo>
                  <a:pt x="7188" y="16872"/>
                </a:moveTo>
                <a:cubicBezTo>
                  <a:pt x="7155" y="18380"/>
                  <a:pt x="6803" y="19872"/>
                  <a:pt x="6166" y="21245"/>
                </a:cubicBezTo>
                <a:cubicBezTo>
                  <a:pt x="6384" y="20458"/>
                  <a:pt x="6367" y="19654"/>
                  <a:pt x="6149" y="18883"/>
                </a:cubicBezTo>
                <a:cubicBezTo>
                  <a:pt x="6166" y="18866"/>
                  <a:pt x="6183" y="18849"/>
                  <a:pt x="6183" y="18849"/>
                </a:cubicBezTo>
                <a:cubicBezTo>
                  <a:pt x="6535" y="18196"/>
                  <a:pt x="6853" y="17526"/>
                  <a:pt x="7188" y="16872"/>
                </a:cubicBezTo>
                <a:close/>
                <a:moveTo>
                  <a:pt x="9601" y="20223"/>
                </a:moveTo>
                <a:cubicBezTo>
                  <a:pt x="9349" y="20659"/>
                  <a:pt x="8998" y="21028"/>
                  <a:pt x="8579" y="21312"/>
                </a:cubicBezTo>
                <a:cubicBezTo>
                  <a:pt x="8367" y="21285"/>
                  <a:pt x="8149" y="21272"/>
                  <a:pt x="7933" y="21272"/>
                </a:cubicBezTo>
                <a:cubicBezTo>
                  <a:pt x="7756" y="21272"/>
                  <a:pt x="7579" y="21281"/>
                  <a:pt x="7406" y="21296"/>
                </a:cubicBezTo>
                <a:cubicBezTo>
                  <a:pt x="8110" y="20894"/>
                  <a:pt x="8847" y="20542"/>
                  <a:pt x="9601" y="20223"/>
                </a:cubicBezTo>
                <a:close/>
                <a:moveTo>
                  <a:pt x="4926" y="17844"/>
                </a:moveTo>
                <a:cubicBezTo>
                  <a:pt x="5228" y="18967"/>
                  <a:pt x="5613" y="20374"/>
                  <a:pt x="5446" y="21480"/>
                </a:cubicBezTo>
                <a:cubicBezTo>
                  <a:pt x="5422" y="21678"/>
                  <a:pt x="5456" y="21884"/>
                  <a:pt x="5337" y="21884"/>
                </a:cubicBezTo>
                <a:cubicBezTo>
                  <a:pt x="5285" y="21884"/>
                  <a:pt x="5205" y="21845"/>
                  <a:pt x="5077" y="21748"/>
                </a:cubicBezTo>
                <a:cubicBezTo>
                  <a:pt x="4910" y="21614"/>
                  <a:pt x="4792" y="21145"/>
                  <a:pt x="4742" y="20961"/>
                </a:cubicBezTo>
                <a:cubicBezTo>
                  <a:pt x="4608" y="20441"/>
                  <a:pt x="4558" y="19922"/>
                  <a:pt x="4625" y="19386"/>
                </a:cubicBezTo>
                <a:cubicBezTo>
                  <a:pt x="4675" y="18866"/>
                  <a:pt x="4775" y="18347"/>
                  <a:pt x="4926" y="17844"/>
                </a:cubicBezTo>
                <a:close/>
                <a:moveTo>
                  <a:pt x="5178" y="17576"/>
                </a:moveTo>
                <a:cubicBezTo>
                  <a:pt x="5529" y="17660"/>
                  <a:pt x="5798" y="18514"/>
                  <a:pt x="5881" y="18799"/>
                </a:cubicBezTo>
                <a:cubicBezTo>
                  <a:pt x="6183" y="19771"/>
                  <a:pt x="6166" y="20810"/>
                  <a:pt x="5831" y="21765"/>
                </a:cubicBezTo>
                <a:lnTo>
                  <a:pt x="5731" y="21899"/>
                </a:lnTo>
                <a:cubicBezTo>
                  <a:pt x="5731" y="21547"/>
                  <a:pt x="5697" y="21212"/>
                  <a:pt x="5647" y="20877"/>
                </a:cubicBezTo>
                <a:cubicBezTo>
                  <a:pt x="5563" y="19771"/>
                  <a:pt x="5379" y="18682"/>
                  <a:pt x="5094" y="17593"/>
                </a:cubicBezTo>
                <a:cubicBezTo>
                  <a:pt x="5127" y="17576"/>
                  <a:pt x="5144" y="17576"/>
                  <a:pt x="5178" y="17576"/>
                </a:cubicBezTo>
                <a:close/>
                <a:moveTo>
                  <a:pt x="7892" y="21495"/>
                </a:moveTo>
                <a:cubicBezTo>
                  <a:pt x="8111" y="21495"/>
                  <a:pt x="8330" y="21512"/>
                  <a:pt x="8545" y="21547"/>
                </a:cubicBezTo>
                <a:cubicBezTo>
                  <a:pt x="8696" y="21564"/>
                  <a:pt x="9299" y="21581"/>
                  <a:pt x="9500" y="21681"/>
                </a:cubicBezTo>
                <a:lnTo>
                  <a:pt x="9500" y="21698"/>
                </a:lnTo>
                <a:cubicBezTo>
                  <a:pt x="8445" y="21815"/>
                  <a:pt x="7406" y="21999"/>
                  <a:pt x="6334" y="22150"/>
                </a:cubicBezTo>
                <a:cubicBezTo>
                  <a:pt x="6250" y="22167"/>
                  <a:pt x="6032" y="22234"/>
                  <a:pt x="5865" y="22251"/>
                </a:cubicBezTo>
                <a:cubicBezTo>
                  <a:pt x="5999" y="22117"/>
                  <a:pt x="6149" y="21983"/>
                  <a:pt x="6283" y="21849"/>
                </a:cubicBezTo>
                <a:cubicBezTo>
                  <a:pt x="6468" y="21748"/>
                  <a:pt x="6635" y="21681"/>
                  <a:pt x="6669" y="21664"/>
                </a:cubicBezTo>
                <a:cubicBezTo>
                  <a:pt x="7063" y="21555"/>
                  <a:pt x="7478" y="21495"/>
                  <a:pt x="7892" y="21495"/>
                </a:cubicBezTo>
                <a:close/>
                <a:moveTo>
                  <a:pt x="9517" y="21882"/>
                </a:moveTo>
                <a:cubicBezTo>
                  <a:pt x="9500" y="21899"/>
                  <a:pt x="9467" y="21916"/>
                  <a:pt x="9450" y="21949"/>
                </a:cubicBezTo>
                <a:lnTo>
                  <a:pt x="9450" y="21966"/>
                </a:lnTo>
                <a:cubicBezTo>
                  <a:pt x="9165" y="22351"/>
                  <a:pt x="8294" y="22653"/>
                  <a:pt x="7858" y="22753"/>
                </a:cubicBezTo>
                <a:cubicBezTo>
                  <a:pt x="7521" y="22836"/>
                  <a:pt x="7180" y="22876"/>
                  <a:pt x="6842" y="22876"/>
                </a:cubicBezTo>
                <a:cubicBezTo>
                  <a:pt x="6357" y="22876"/>
                  <a:pt x="5876" y="22794"/>
                  <a:pt x="5412" y="22636"/>
                </a:cubicBezTo>
                <a:lnTo>
                  <a:pt x="5663" y="22452"/>
                </a:lnTo>
                <a:cubicBezTo>
                  <a:pt x="6937" y="22267"/>
                  <a:pt x="8244" y="22100"/>
                  <a:pt x="9517" y="21882"/>
                </a:cubicBezTo>
                <a:close/>
                <a:moveTo>
                  <a:pt x="3671" y="1"/>
                </a:moveTo>
                <a:cubicBezTo>
                  <a:pt x="3629" y="1"/>
                  <a:pt x="3591" y="23"/>
                  <a:pt x="3569" y="68"/>
                </a:cubicBezTo>
                <a:cubicBezTo>
                  <a:pt x="3268" y="537"/>
                  <a:pt x="3134" y="1090"/>
                  <a:pt x="3167" y="1643"/>
                </a:cubicBezTo>
                <a:cubicBezTo>
                  <a:pt x="2343" y="1183"/>
                  <a:pt x="1233" y="1038"/>
                  <a:pt x="307" y="1038"/>
                </a:cubicBezTo>
                <a:cubicBezTo>
                  <a:pt x="254" y="1038"/>
                  <a:pt x="202" y="1038"/>
                  <a:pt x="151" y="1039"/>
                </a:cubicBezTo>
                <a:cubicBezTo>
                  <a:pt x="67" y="1056"/>
                  <a:pt x="0" y="1140"/>
                  <a:pt x="17" y="1224"/>
                </a:cubicBezTo>
                <a:cubicBezTo>
                  <a:pt x="302" y="2112"/>
                  <a:pt x="872" y="2882"/>
                  <a:pt x="1659" y="3402"/>
                </a:cubicBezTo>
                <a:cubicBezTo>
                  <a:pt x="1224" y="3653"/>
                  <a:pt x="771" y="3854"/>
                  <a:pt x="302" y="4005"/>
                </a:cubicBezTo>
                <a:cubicBezTo>
                  <a:pt x="201" y="4038"/>
                  <a:pt x="185" y="4156"/>
                  <a:pt x="252" y="4223"/>
                </a:cubicBezTo>
                <a:cubicBezTo>
                  <a:pt x="783" y="4667"/>
                  <a:pt x="1458" y="4897"/>
                  <a:pt x="2127" y="4897"/>
                </a:cubicBezTo>
                <a:cubicBezTo>
                  <a:pt x="2871" y="4897"/>
                  <a:pt x="3610" y="4613"/>
                  <a:pt x="4139" y="4022"/>
                </a:cubicBezTo>
                <a:cubicBezTo>
                  <a:pt x="4189" y="4022"/>
                  <a:pt x="4223" y="4005"/>
                  <a:pt x="4239" y="3971"/>
                </a:cubicBezTo>
                <a:cubicBezTo>
                  <a:pt x="5228" y="4893"/>
                  <a:pt x="6099" y="5915"/>
                  <a:pt x="6836" y="7054"/>
                </a:cubicBezTo>
                <a:cubicBezTo>
                  <a:pt x="6133" y="6719"/>
                  <a:pt x="5379" y="6535"/>
                  <a:pt x="4608" y="6535"/>
                </a:cubicBezTo>
                <a:cubicBezTo>
                  <a:pt x="4524" y="6535"/>
                  <a:pt x="4474" y="6635"/>
                  <a:pt x="4507" y="6702"/>
                </a:cubicBezTo>
                <a:cubicBezTo>
                  <a:pt x="4742" y="7222"/>
                  <a:pt x="5111" y="7674"/>
                  <a:pt x="5563" y="8009"/>
                </a:cubicBezTo>
                <a:cubicBezTo>
                  <a:pt x="5152" y="7930"/>
                  <a:pt x="4751" y="7882"/>
                  <a:pt x="4345" y="7882"/>
                </a:cubicBezTo>
                <a:cubicBezTo>
                  <a:pt x="4238" y="7882"/>
                  <a:pt x="4130" y="7885"/>
                  <a:pt x="4022" y="7892"/>
                </a:cubicBezTo>
                <a:cubicBezTo>
                  <a:pt x="3938" y="7892"/>
                  <a:pt x="3871" y="7993"/>
                  <a:pt x="3887" y="8060"/>
                </a:cubicBezTo>
                <a:cubicBezTo>
                  <a:pt x="3921" y="8127"/>
                  <a:pt x="3938" y="8177"/>
                  <a:pt x="3971" y="8227"/>
                </a:cubicBezTo>
                <a:cubicBezTo>
                  <a:pt x="3971" y="8261"/>
                  <a:pt x="3988" y="8277"/>
                  <a:pt x="4005" y="8294"/>
                </a:cubicBezTo>
                <a:cubicBezTo>
                  <a:pt x="4502" y="9382"/>
                  <a:pt x="5567" y="10014"/>
                  <a:pt x="6675" y="10014"/>
                </a:cubicBezTo>
                <a:cubicBezTo>
                  <a:pt x="7172" y="10014"/>
                  <a:pt x="7677" y="9887"/>
                  <a:pt x="8143" y="9618"/>
                </a:cubicBezTo>
                <a:cubicBezTo>
                  <a:pt x="8713" y="11059"/>
                  <a:pt x="9014" y="12600"/>
                  <a:pt x="9014" y="14141"/>
                </a:cubicBezTo>
                <a:lnTo>
                  <a:pt x="9014" y="14275"/>
                </a:lnTo>
                <a:cubicBezTo>
                  <a:pt x="8612" y="13220"/>
                  <a:pt x="7523" y="12483"/>
                  <a:pt x="6568" y="11896"/>
                </a:cubicBezTo>
                <a:cubicBezTo>
                  <a:pt x="6545" y="11882"/>
                  <a:pt x="6522" y="11876"/>
                  <a:pt x="6501" y="11876"/>
                </a:cubicBezTo>
                <a:cubicBezTo>
                  <a:pt x="6445" y="11876"/>
                  <a:pt x="6401" y="11919"/>
                  <a:pt x="6401" y="11980"/>
                </a:cubicBezTo>
                <a:cubicBezTo>
                  <a:pt x="6551" y="13656"/>
                  <a:pt x="6970" y="15767"/>
                  <a:pt x="8797" y="16269"/>
                </a:cubicBezTo>
                <a:cubicBezTo>
                  <a:pt x="8562" y="17425"/>
                  <a:pt x="8143" y="18514"/>
                  <a:pt x="7557" y="19520"/>
                </a:cubicBezTo>
                <a:cubicBezTo>
                  <a:pt x="7791" y="18447"/>
                  <a:pt x="7758" y="17325"/>
                  <a:pt x="7473" y="16269"/>
                </a:cubicBezTo>
                <a:cubicBezTo>
                  <a:pt x="7453" y="16220"/>
                  <a:pt x="7406" y="16194"/>
                  <a:pt x="7362" y="16194"/>
                </a:cubicBezTo>
                <a:cubicBezTo>
                  <a:pt x="7331" y="16194"/>
                  <a:pt x="7303" y="16208"/>
                  <a:pt x="7289" y="16236"/>
                </a:cubicBezTo>
                <a:cubicBezTo>
                  <a:pt x="6887" y="17057"/>
                  <a:pt x="6468" y="17844"/>
                  <a:pt x="6082" y="18665"/>
                </a:cubicBezTo>
                <a:cubicBezTo>
                  <a:pt x="5865" y="18062"/>
                  <a:pt x="5546" y="17526"/>
                  <a:pt x="5127" y="17057"/>
                </a:cubicBezTo>
                <a:cubicBezTo>
                  <a:pt x="5101" y="17024"/>
                  <a:pt x="5067" y="17009"/>
                  <a:pt x="5035" y="17009"/>
                </a:cubicBezTo>
                <a:cubicBezTo>
                  <a:pt x="4984" y="17009"/>
                  <a:pt x="4937" y="17046"/>
                  <a:pt x="4926" y="17107"/>
                </a:cubicBezTo>
                <a:cubicBezTo>
                  <a:pt x="4357" y="18849"/>
                  <a:pt x="3904" y="20827"/>
                  <a:pt x="5245" y="22334"/>
                </a:cubicBezTo>
                <a:cubicBezTo>
                  <a:pt x="5178" y="22401"/>
                  <a:pt x="5111" y="22468"/>
                  <a:pt x="5027" y="22519"/>
                </a:cubicBezTo>
                <a:cubicBezTo>
                  <a:pt x="4993" y="22519"/>
                  <a:pt x="4943" y="22552"/>
                  <a:pt x="4943" y="22603"/>
                </a:cubicBezTo>
                <a:cubicBezTo>
                  <a:pt x="4507" y="22954"/>
                  <a:pt x="4055" y="23273"/>
                  <a:pt x="3586" y="23558"/>
                </a:cubicBezTo>
                <a:cubicBezTo>
                  <a:pt x="3515" y="23629"/>
                  <a:pt x="3564" y="23736"/>
                  <a:pt x="3643" y="23736"/>
                </a:cubicBezTo>
                <a:cubicBezTo>
                  <a:pt x="3656" y="23736"/>
                  <a:pt x="3671" y="23733"/>
                  <a:pt x="3686" y="23725"/>
                </a:cubicBezTo>
                <a:cubicBezTo>
                  <a:pt x="4239" y="23474"/>
                  <a:pt x="4759" y="23172"/>
                  <a:pt x="5228" y="22804"/>
                </a:cubicBezTo>
                <a:cubicBezTo>
                  <a:pt x="5748" y="23032"/>
                  <a:pt x="6297" y="23139"/>
                  <a:pt x="6843" y="23139"/>
                </a:cubicBezTo>
                <a:cubicBezTo>
                  <a:pt x="8021" y="23139"/>
                  <a:pt x="9189" y="22640"/>
                  <a:pt x="10036" y="21782"/>
                </a:cubicBezTo>
                <a:cubicBezTo>
                  <a:pt x="10087" y="21715"/>
                  <a:pt x="10053" y="21597"/>
                  <a:pt x="9969" y="21564"/>
                </a:cubicBezTo>
                <a:cubicBezTo>
                  <a:pt x="9601" y="21480"/>
                  <a:pt x="9199" y="21413"/>
                  <a:pt x="8813" y="21363"/>
                </a:cubicBezTo>
                <a:cubicBezTo>
                  <a:pt x="9266" y="21061"/>
                  <a:pt x="9634" y="20642"/>
                  <a:pt x="9886" y="20140"/>
                </a:cubicBezTo>
                <a:lnTo>
                  <a:pt x="10003" y="20089"/>
                </a:lnTo>
                <a:cubicBezTo>
                  <a:pt x="10064" y="20059"/>
                  <a:pt x="10042" y="19987"/>
                  <a:pt x="9987" y="19987"/>
                </a:cubicBezTo>
                <a:cubicBezTo>
                  <a:pt x="9981" y="19987"/>
                  <a:pt x="9975" y="19987"/>
                  <a:pt x="9969" y="19989"/>
                </a:cubicBezTo>
                <a:lnTo>
                  <a:pt x="9953" y="19989"/>
                </a:lnTo>
                <a:cubicBezTo>
                  <a:pt x="9986" y="19905"/>
                  <a:pt x="10020" y="19821"/>
                  <a:pt x="10036" y="19737"/>
                </a:cubicBezTo>
                <a:cubicBezTo>
                  <a:pt x="10053" y="19687"/>
                  <a:pt x="10020" y="19620"/>
                  <a:pt x="9953" y="19620"/>
                </a:cubicBezTo>
                <a:cubicBezTo>
                  <a:pt x="9182" y="19654"/>
                  <a:pt x="8428" y="19805"/>
                  <a:pt x="7708" y="20106"/>
                </a:cubicBezTo>
                <a:cubicBezTo>
                  <a:pt x="7691" y="20106"/>
                  <a:pt x="7674" y="20123"/>
                  <a:pt x="7657" y="20140"/>
                </a:cubicBezTo>
                <a:cubicBezTo>
                  <a:pt x="7614" y="20212"/>
                  <a:pt x="7646" y="20297"/>
                  <a:pt x="7720" y="20297"/>
                </a:cubicBezTo>
                <a:cubicBezTo>
                  <a:pt x="7732" y="20297"/>
                  <a:pt x="7744" y="20295"/>
                  <a:pt x="7758" y="20290"/>
                </a:cubicBezTo>
                <a:cubicBezTo>
                  <a:pt x="8411" y="20039"/>
                  <a:pt x="9098" y="19872"/>
                  <a:pt x="9802" y="19821"/>
                </a:cubicBezTo>
                <a:lnTo>
                  <a:pt x="9802" y="19821"/>
                </a:lnTo>
                <a:cubicBezTo>
                  <a:pt x="9768" y="19905"/>
                  <a:pt x="9735" y="19989"/>
                  <a:pt x="9701" y="20056"/>
                </a:cubicBezTo>
                <a:cubicBezTo>
                  <a:pt x="8663" y="20391"/>
                  <a:pt x="7674" y="20860"/>
                  <a:pt x="6753" y="21430"/>
                </a:cubicBezTo>
                <a:cubicBezTo>
                  <a:pt x="6719" y="21446"/>
                  <a:pt x="6686" y="21463"/>
                  <a:pt x="6669" y="21463"/>
                </a:cubicBezTo>
                <a:cubicBezTo>
                  <a:pt x="7021" y="21044"/>
                  <a:pt x="7356" y="20609"/>
                  <a:pt x="7641" y="20140"/>
                </a:cubicBezTo>
                <a:cubicBezTo>
                  <a:pt x="7959" y="19603"/>
                  <a:pt x="8244" y="19051"/>
                  <a:pt x="8478" y="18481"/>
                </a:cubicBezTo>
                <a:lnTo>
                  <a:pt x="8512" y="18481"/>
                </a:lnTo>
                <a:cubicBezTo>
                  <a:pt x="10405" y="18481"/>
                  <a:pt x="11963" y="16889"/>
                  <a:pt x="12148" y="15046"/>
                </a:cubicBezTo>
                <a:cubicBezTo>
                  <a:pt x="12160" y="14957"/>
                  <a:pt x="12086" y="14917"/>
                  <a:pt x="12013" y="14917"/>
                </a:cubicBezTo>
                <a:cubicBezTo>
                  <a:pt x="11990" y="14917"/>
                  <a:pt x="11967" y="14921"/>
                  <a:pt x="11946" y="14929"/>
                </a:cubicBezTo>
                <a:cubicBezTo>
                  <a:pt x="10790" y="15432"/>
                  <a:pt x="9534" y="16035"/>
                  <a:pt x="8931" y="17141"/>
                </a:cubicBezTo>
                <a:cubicBezTo>
                  <a:pt x="9014" y="16872"/>
                  <a:pt x="9081" y="16604"/>
                  <a:pt x="9132" y="16336"/>
                </a:cubicBezTo>
                <a:cubicBezTo>
                  <a:pt x="9232" y="16320"/>
                  <a:pt x="9266" y="16219"/>
                  <a:pt x="9215" y="16152"/>
                </a:cubicBezTo>
                <a:cubicBezTo>
                  <a:pt x="9215" y="16135"/>
                  <a:pt x="9199" y="16118"/>
                  <a:pt x="9182" y="16085"/>
                </a:cubicBezTo>
                <a:cubicBezTo>
                  <a:pt x="9282" y="15549"/>
                  <a:pt x="9349" y="14996"/>
                  <a:pt x="9366" y="14443"/>
                </a:cubicBezTo>
                <a:cubicBezTo>
                  <a:pt x="9383" y="14074"/>
                  <a:pt x="9366" y="13706"/>
                  <a:pt x="9349" y="13337"/>
                </a:cubicBezTo>
                <a:cubicBezTo>
                  <a:pt x="11243" y="12952"/>
                  <a:pt x="11494" y="10757"/>
                  <a:pt x="11276" y="9182"/>
                </a:cubicBezTo>
                <a:cubicBezTo>
                  <a:pt x="11264" y="9120"/>
                  <a:pt x="11205" y="9085"/>
                  <a:pt x="11149" y="9085"/>
                </a:cubicBezTo>
                <a:cubicBezTo>
                  <a:pt x="11129" y="9085"/>
                  <a:pt x="11109" y="9090"/>
                  <a:pt x="11092" y="9098"/>
                </a:cubicBezTo>
                <a:cubicBezTo>
                  <a:pt x="10673" y="9366"/>
                  <a:pt x="10321" y="9718"/>
                  <a:pt x="10036" y="10120"/>
                </a:cubicBezTo>
                <a:cubicBezTo>
                  <a:pt x="10204" y="9333"/>
                  <a:pt x="10003" y="8495"/>
                  <a:pt x="9500" y="7858"/>
                </a:cubicBezTo>
                <a:cubicBezTo>
                  <a:pt x="9485" y="7821"/>
                  <a:pt x="9453" y="7803"/>
                  <a:pt x="9419" y="7803"/>
                </a:cubicBezTo>
                <a:cubicBezTo>
                  <a:pt x="9378" y="7803"/>
                  <a:pt x="9334" y="7829"/>
                  <a:pt x="9316" y="7875"/>
                </a:cubicBezTo>
                <a:cubicBezTo>
                  <a:pt x="9098" y="8529"/>
                  <a:pt x="8830" y="9182"/>
                  <a:pt x="8629" y="9852"/>
                </a:cubicBezTo>
                <a:cubicBezTo>
                  <a:pt x="8295" y="8934"/>
                  <a:pt x="7878" y="8048"/>
                  <a:pt x="7377" y="7213"/>
                </a:cubicBezTo>
                <a:lnTo>
                  <a:pt x="7377" y="7213"/>
                </a:lnTo>
                <a:cubicBezTo>
                  <a:pt x="7391" y="7233"/>
                  <a:pt x="7418" y="7245"/>
                  <a:pt x="7443" y="7245"/>
                </a:cubicBezTo>
                <a:cubicBezTo>
                  <a:pt x="7454" y="7245"/>
                  <a:pt x="7464" y="7243"/>
                  <a:pt x="7473" y="7239"/>
                </a:cubicBezTo>
                <a:cubicBezTo>
                  <a:pt x="8931" y="6267"/>
                  <a:pt x="8847" y="4239"/>
                  <a:pt x="7523" y="3217"/>
                </a:cubicBezTo>
                <a:cubicBezTo>
                  <a:pt x="7494" y="3188"/>
                  <a:pt x="7458" y="3175"/>
                  <a:pt x="7423" y="3175"/>
                </a:cubicBezTo>
                <a:cubicBezTo>
                  <a:pt x="7378" y="3175"/>
                  <a:pt x="7334" y="3197"/>
                  <a:pt x="7305" y="3234"/>
                </a:cubicBezTo>
                <a:cubicBezTo>
                  <a:pt x="6836" y="3971"/>
                  <a:pt x="6334" y="4960"/>
                  <a:pt x="6417" y="5831"/>
                </a:cubicBezTo>
                <a:cubicBezTo>
                  <a:pt x="5848" y="5060"/>
                  <a:pt x="5194" y="4357"/>
                  <a:pt x="4491" y="3720"/>
                </a:cubicBezTo>
                <a:cubicBezTo>
                  <a:pt x="5379" y="2547"/>
                  <a:pt x="4926" y="788"/>
                  <a:pt x="3737" y="17"/>
                </a:cubicBezTo>
                <a:cubicBezTo>
                  <a:pt x="3714" y="6"/>
                  <a:pt x="3692" y="1"/>
                  <a:pt x="36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4" name="Google Shape;6754;p121"/>
          <p:cNvSpPr/>
          <p:nvPr/>
        </p:nvSpPr>
        <p:spPr>
          <a:xfrm>
            <a:off x="6904635" y="3396388"/>
            <a:ext cx="337964" cy="373764"/>
          </a:xfrm>
          <a:custGeom>
            <a:avLst/>
            <a:gdLst/>
            <a:ahLst/>
            <a:cxnLst/>
            <a:rect l="l" t="t" r="r" b="b"/>
            <a:pathLst>
              <a:path w="10205" h="11286" extrusionOk="0">
                <a:moveTo>
                  <a:pt x="5817" y="1"/>
                </a:moveTo>
                <a:cubicBezTo>
                  <a:pt x="4777" y="1"/>
                  <a:pt x="3731" y="334"/>
                  <a:pt x="2849" y="1014"/>
                </a:cubicBezTo>
                <a:cubicBezTo>
                  <a:pt x="855" y="2539"/>
                  <a:pt x="1" y="5940"/>
                  <a:pt x="956" y="8236"/>
                </a:cubicBezTo>
                <a:cubicBezTo>
                  <a:pt x="1691" y="10013"/>
                  <a:pt x="3519" y="11286"/>
                  <a:pt x="5441" y="11286"/>
                </a:cubicBezTo>
                <a:cubicBezTo>
                  <a:pt x="5621" y="11286"/>
                  <a:pt x="5802" y="11274"/>
                  <a:pt x="5982" y="11251"/>
                </a:cubicBezTo>
                <a:cubicBezTo>
                  <a:pt x="8211" y="10967"/>
                  <a:pt x="9920" y="9073"/>
                  <a:pt x="10188" y="6895"/>
                </a:cubicBezTo>
                <a:cubicBezTo>
                  <a:pt x="10205" y="6778"/>
                  <a:pt x="10117" y="6719"/>
                  <a:pt x="10022" y="6719"/>
                </a:cubicBezTo>
                <a:cubicBezTo>
                  <a:pt x="9928" y="6719"/>
                  <a:pt x="9828" y="6778"/>
                  <a:pt x="9819" y="6895"/>
                </a:cubicBezTo>
                <a:cubicBezTo>
                  <a:pt x="9802" y="6912"/>
                  <a:pt x="9802" y="6946"/>
                  <a:pt x="9819" y="6962"/>
                </a:cubicBezTo>
                <a:cubicBezTo>
                  <a:pt x="9103" y="7508"/>
                  <a:pt x="8069" y="7847"/>
                  <a:pt x="7100" y="7847"/>
                </a:cubicBezTo>
                <a:cubicBezTo>
                  <a:pt x="5777" y="7847"/>
                  <a:pt x="4574" y="7217"/>
                  <a:pt x="4458" y="5622"/>
                </a:cubicBezTo>
                <a:cubicBezTo>
                  <a:pt x="4310" y="3405"/>
                  <a:pt x="6222" y="1957"/>
                  <a:pt x="8216" y="1957"/>
                </a:cubicBezTo>
                <a:cubicBezTo>
                  <a:pt x="8482" y="1957"/>
                  <a:pt x="8750" y="1983"/>
                  <a:pt x="9015" y="2036"/>
                </a:cubicBezTo>
                <a:cubicBezTo>
                  <a:pt x="9027" y="2038"/>
                  <a:pt x="9038" y="2039"/>
                  <a:pt x="9049" y="2039"/>
                </a:cubicBezTo>
                <a:cubicBezTo>
                  <a:pt x="9227" y="2039"/>
                  <a:pt x="9306" y="1797"/>
                  <a:pt x="9132" y="1718"/>
                </a:cubicBezTo>
                <a:lnTo>
                  <a:pt x="9115" y="1701"/>
                </a:lnTo>
                <a:cubicBezTo>
                  <a:pt x="8784" y="1611"/>
                  <a:pt x="8447" y="1568"/>
                  <a:pt x="8112" y="1568"/>
                </a:cubicBezTo>
                <a:cubicBezTo>
                  <a:pt x="5846" y="1568"/>
                  <a:pt x="3701" y="3536"/>
                  <a:pt x="4139" y="5974"/>
                </a:cubicBezTo>
                <a:cubicBezTo>
                  <a:pt x="4417" y="7541"/>
                  <a:pt x="5704" y="8209"/>
                  <a:pt x="7081" y="8209"/>
                </a:cubicBezTo>
                <a:cubicBezTo>
                  <a:pt x="8029" y="8209"/>
                  <a:pt x="9021" y="7892"/>
                  <a:pt x="9752" y="7331"/>
                </a:cubicBezTo>
                <a:lnTo>
                  <a:pt x="9752" y="7331"/>
                </a:lnTo>
                <a:cubicBezTo>
                  <a:pt x="9333" y="9140"/>
                  <a:pt x="7809" y="10648"/>
                  <a:pt x="5915" y="10883"/>
                </a:cubicBezTo>
                <a:cubicBezTo>
                  <a:pt x="5763" y="10901"/>
                  <a:pt x="5611" y="10910"/>
                  <a:pt x="5458" y="10910"/>
                </a:cubicBezTo>
                <a:cubicBezTo>
                  <a:pt x="3617" y="10910"/>
                  <a:pt x="1828" y="9633"/>
                  <a:pt x="1224" y="7884"/>
                </a:cubicBezTo>
                <a:cubicBezTo>
                  <a:pt x="554" y="5940"/>
                  <a:pt x="1140" y="3176"/>
                  <a:pt x="2615" y="1701"/>
                </a:cubicBezTo>
                <a:cubicBezTo>
                  <a:pt x="3510" y="798"/>
                  <a:pt x="4651" y="381"/>
                  <a:pt x="5805" y="381"/>
                </a:cubicBezTo>
                <a:cubicBezTo>
                  <a:pt x="7004" y="381"/>
                  <a:pt x="8217" y="831"/>
                  <a:pt x="9182" y="1651"/>
                </a:cubicBezTo>
                <a:lnTo>
                  <a:pt x="9199" y="1668"/>
                </a:lnTo>
                <a:cubicBezTo>
                  <a:pt x="9223" y="1691"/>
                  <a:pt x="9249" y="1701"/>
                  <a:pt x="9274" y="1701"/>
                </a:cubicBezTo>
                <a:cubicBezTo>
                  <a:pt x="9356" y="1701"/>
                  <a:pt x="9427" y="1594"/>
                  <a:pt x="9350" y="1517"/>
                </a:cubicBezTo>
                <a:cubicBezTo>
                  <a:pt x="8394" y="515"/>
                  <a:pt x="7109" y="1"/>
                  <a:pt x="58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5" name="Google Shape;6755;p121"/>
          <p:cNvSpPr/>
          <p:nvPr/>
        </p:nvSpPr>
        <p:spPr>
          <a:xfrm>
            <a:off x="6922420" y="3409006"/>
            <a:ext cx="304648" cy="348694"/>
          </a:xfrm>
          <a:custGeom>
            <a:avLst/>
            <a:gdLst/>
            <a:ahLst/>
            <a:cxnLst/>
            <a:rect l="l" t="t" r="r" b="b"/>
            <a:pathLst>
              <a:path w="9199" h="10529" extrusionOk="0">
                <a:moveTo>
                  <a:pt x="5258" y="0"/>
                </a:moveTo>
                <a:cubicBezTo>
                  <a:pt x="4106" y="0"/>
                  <a:pt x="2965" y="417"/>
                  <a:pt x="2061" y="1320"/>
                </a:cubicBezTo>
                <a:cubicBezTo>
                  <a:pt x="603" y="2795"/>
                  <a:pt x="0" y="5559"/>
                  <a:pt x="670" y="7503"/>
                </a:cubicBezTo>
                <a:cubicBezTo>
                  <a:pt x="1274" y="9252"/>
                  <a:pt x="3064" y="10529"/>
                  <a:pt x="4905" y="10529"/>
                </a:cubicBezTo>
                <a:cubicBezTo>
                  <a:pt x="5057" y="10529"/>
                  <a:pt x="5209" y="10520"/>
                  <a:pt x="5362" y="10502"/>
                </a:cubicBezTo>
                <a:cubicBezTo>
                  <a:pt x="7255" y="10267"/>
                  <a:pt x="8780" y="8759"/>
                  <a:pt x="9198" y="6950"/>
                </a:cubicBezTo>
                <a:lnTo>
                  <a:pt x="9198" y="6950"/>
                </a:lnTo>
                <a:cubicBezTo>
                  <a:pt x="8467" y="7511"/>
                  <a:pt x="7476" y="7828"/>
                  <a:pt x="6527" y="7828"/>
                </a:cubicBezTo>
                <a:cubicBezTo>
                  <a:pt x="5151" y="7828"/>
                  <a:pt x="3863" y="7160"/>
                  <a:pt x="3586" y="5593"/>
                </a:cubicBezTo>
                <a:cubicBezTo>
                  <a:pt x="3148" y="3155"/>
                  <a:pt x="5292" y="1187"/>
                  <a:pt x="7559" y="1187"/>
                </a:cubicBezTo>
                <a:cubicBezTo>
                  <a:pt x="7893" y="1187"/>
                  <a:pt x="8230" y="1230"/>
                  <a:pt x="8562" y="1320"/>
                </a:cubicBezTo>
                <a:lnTo>
                  <a:pt x="8595" y="1337"/>
                </a:lnTo>
                <a:lnTo>
                  <a:pt x="8629" y="1270"/>
                </a:lnTo>
                <a:cubicBezTo>
                  <a:pt x="7664" y="450"/>
                  <a:pt x="6455" y="0"/>
                  <a:pt x="525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6" name="Google Shape;6756;p121"/>
          <p:cNvSpPr/>
          <p:nvPr/>
        </p:nvSpPr>
        <p:spPr>
          <a:xfrm>
            <a:off x="7117160" y="3969096"/>
            <a:ext cx="28912" cy="612707"/>
          </a:xfrm>
          <a:custGeom>
            <a:avLst/>
            <a:gdLst/>
            <a:ahLst/>
            <a:cxnLst/>
            <a:rect l="l" t="t" r="r" b="b"/>
            <a:pathLst>
              <a:path w="873" h="18501" extrusionOk="0">
                <a:moveTo>
                  <a:pt x="689" y="0"/>
                </a:moveTo>
                <a:cubicBezTo>
                  <a:pt x="667" y="0"/>
                  <a:pt x="644" y="7"/>
                  <a:pt x="621" y="20"/>
                </a:cubicBezTo>
                <a:cubicBezTo>
                  <a:pt x="604" y="37"/>
                  <a:pt x="587" y="54"/>
                  <a:pt x="587" y="87"/>
                </a:cubicBezTo>
                <a:cubicBezTo>
                  <a:pt x="286" y="1428"/>
                  <a:pt x="286" y="2869"/>
                  <a:pt x="219" y="4243"/>
                </a:cubicBezTo>
                <a:cubicBezTo>
                  <a:pt x="118" y="5834"/>
                  <a:pt x="68" y="7426"/>
                  <a:pt x="34" y="9001"/>
                </a:cubicBezTo>
                <a:cubicBezTo>
                  <a:pt x="1" y="12117"/>
                  <a:pt x="68" y="15234"/>
                  <a:pt x="252" y="18333"/>
                </a:cubicBezTo>
                <a:cubicBezTo>
                  <a:pt x="252" y="18367"/>
                  <a:pt x="269" y="18400"/>
                  <a:pt x="286" y="18434"/>
                </a:cubicBezTo>
                <a:lnTo>
                  <a:pt x="286" y="18501"/>
                </a:lnTo>
                <a:lnTo>
                  <a:pt x="470" y="18501"/>
                </a:lnTo>
                <a:cubicBezTo>
                  <a:pt x="571" y="18484"/>
                  <a:pt x="638" y="18417"/>
                  <a:pt x="621" y="18316"/>
                </a:cubicBezTo>
                <a:cubicBezTo>
                  <a:pt x="453" y="15284"/>
                  <a:pt x="370" y="12251"/>
                  <a:pt x="420" y="9219"/>
                </a:cubicBezTo>
                <a:cubicBezTo>
                  <a:pt x="437" y="7694"/>
                  <a:pt x="487" y="6153"/>
                  <a:pt x="571" y="4661"/>
                </a:cubicBezTo>
                <a:cubicBezTo>
                  <a:pt x="638" y="3153"/>
                  <a:pt x="872" y="1612"/>
                  <a:pt x="805" y="104"/>
                </a:cubicBezTo>
                <a:cubicBezTo>
                  <a:pt x="793" y="43"/>
                  <a:pt x="746" y="0"/>
                  <a:pt x="689" y="0"/>
                </a:cubicBezTo>
                <a:close/>
              </a:path>
            </a:pathLst>
          </a:custGeom>
          <a:solidFill>
            <a:srgbClr val="1D1E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7" name="Google Shape;6757;p121"/>
          <p:cNvSpPr/>
          <p:nvPr/>
        </p:nvSpPr>
        <p:spPr>
          <a:xfrm>
            <a:off x="6881882" y="3950019"/>
            <a:ext cx="259178" cy="19274"/>
          </a:xfrm>
          <a:custGeom>
            <a:avLst/>
            <a:gdLst/>
            <a:ahLst/>
            <a:cxnLst/>
            <a:rect l="l" t="t" r="r" b="b"/>
            <a:pathLst>
              <a:path w="7826" h="582" extrusionOk="0">
                <a:moveTo>
                  <a:pt x="1843" y="1"/>
                </a:moveTo>
                <a:cubicBezTo>
                  <a:pt x="1335" y="1"/>
                  <a:pt x="827" y="10"/>
                  <a:pt x="319" y="27"/>
                </a:cubicBezTo>
                <a:cubicBezTo>
                  <a:pt x="269" y="27"/>
                  <a:pt x="202" y="60"/>
                  <a:pt x="185" y="127"/>
                </a:cubicBezTo>
                <a:cubicBezTo>
                  <a:pt x="177" y="119"/>
                  <a:pt x="169" y="115"/>
                  <a:pt x="162" y="115"/>
                </a:cubicBezTo>
                <a:cubicBezTo>
                  <a:pt x="156" y="115"/>
                  <a:pt x="152" y="119"/>
                  <a:pt x="152" y="127"/>
                </a:cubicBezTo>
                <a:cubicBezTo>
                  <a:pt x="118" y="144"/>
                  <a:pt x="68" y="144"/>
                  <a:pt x="35" y="161"/>
                </a:cubicBezTo>
                <a:lnTo>
                  <a:pt x="1" y="194"/>
                </a:lnTo>
                <a:lnTo>
                  <a:pt x="185" y="228"/>
                </a:lnTo>
                <a:cubicBezTo>
                  <a:pt x="202" y="295"/>
                  <a:pt x="252" y="345"/>
                  <a:pt x="336" y="345"/>
                </a:cubicBezTo>
                <a:cubicBezTo>
                  <a:pt x="2588" y="485"/>
                  <a:pt x="4912" y="581"/>
                  <a:pt x="7189" y="581"/>
                </a:cubicBezTo>
                <a:cubicBezTo>
                  <a:pt x="7368" y="581"/>
                  <a:pt x="7546" y="581"/>
                  <a:pt x="7725" y="580"/>
                </a:cubicBezTo>
                <a:cubicBezTo>
                  <a:pt x="7809" y="563"/>
                  <a:pt x="7825" y="429"/>
                  <a:pt x="7742" y="412"/>
                </a:cubicBezTo>
                <a:cubicBezTo>
                  <a:pt x="5783" y="132"/>
                  <a:pt x="3814" y="1"/>
                  <a:pt x="1843" y="1"/>
                </a:cubicBezTo>
                <a:close/>
              </a:path>
            </a:pathLst>
          </a:custGeom>
          <a:solidFill>
            <a:srgbClr val="1D1E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8" name="Google Shape;6758;p121"/>
          <p:cNvSpPr/>
          <p:nvPr/>
        </p:nvSpPr>
        <p:spPr>
          <a:xfrm>
            <a:off x="6866349" y="3956444"/>
            <a:ext cx="266927" cy="645758"/>
          </a:xfrm>
          <a:custGeom>
            <a:avLst/>
            <a:gdLst/>
            <a:ahLst/>
            <a:cxnLst/>
            <a:rect l="l" t="t" r="r" b="b"/>
            <a:pathLst>
              <a:path w="8060" h="19499" extrusionOk="0">
                <a:moveTo>
                  <a:pt x="470" y="0"/>
                </a:moveTo>
                <a:lnTo>
                  <a:pt x="436" y="34"/>
                </a:lnTo>
                <a:cubicBezTo>
                  <a:pt x="386" y="84"/>
                  <a:pt x="353" y="151"/>
                  <a:pt x="336" y="218"/>
                </a:cubicBezTo>
                <a:cubicBezTo>
                  <a:pt x="302" y="335"/>
                  <a:pt x="319" y="453"/>
                  <a:pt x="353" y="570"/>
                </a:cubicBezTo>
                <a:cubicBezTo>
                  <a:pt x="1" y="6652"/>
                  <a:pt x="135" y="12801"/>
                  <a:pt x="118" y="18899"/>
                </a:cubicBezTo>
                <a:cubicBezTo>
                  <a:pt x="118" y="19018"/>
                  <a:pt x="211" y="19084"/>
                  <a:pt x="305" y="19084"/>
                </a:cubicBezTo>
                <a:cubicBezTo>
                  <a:pt x="370" y="19084"/>
                  <a:pt x="436" y="19052"/>
                  <a:pt x="470" y="18983"/>
                </a:cubicBezTo>
                <a:cubicBezTo>
                  <a:pt x="1241" y="18464"/>
                  <a:pt x="2011" y="17928"/>
                  <a:pt x="2765" y="17392"/>
                </a:cubicBezTo>
                <a:cubicBezTo>
                  <a:pt x="3067" y="17157"/>
                  <a:pt x="3402" y="16889"/>
                  <a:pt x="3720" y="16688"/>
                </a:cubicBezTo>
                <a:cubicBezTo>
                  <a:pt x="3985" y="16539"/>
                  <a:pt x="4078" y="16460"/>
                  <a:pt x="4157" y="16460"/>
                </a:cubicBezTo>
                <a:cubicBezTo>
                  <a:pt x="4238" y="16460"/>
                  <a:pt x="4304" y="16543"/>
                  <a:pt x="4525" y="16721"/>
                </a:cubicBezTo>
                <a:cubicBezTo>
                  <a:pt x="5027" y="17140"/>
                  <a:pt x="5429" y="17743"/>
                  <a:pt x="5932" y="18179"/>
                </a:cubicBezTo>
                <a:cubicBezTo>
                  <a:pt x="6451" y="18631"/>
                  <a:pt x="7004" y="19017"/>
                  <a:pt x="7624" y="19335"/>
                </a:cubicBezTo>
                <a:cubicBezTo>
                  <a:pt x="7650" y="19351"/>
                  <a:pt x="7678" y="19358"/>
                  <a:pt x="7704" y="19358"/>
                </a:cubicBezTo>
                <a:cubicBezTo>
                  <a:pt x="7764" y="19358"/>
                  <a:pt x="7819" y="19321"/>
                  <a:pt x="7842" y="19251"/>
                </a:cubicBezTo>
                <a:lnTo>
                  <a:pt x="7842" y="19385"/>
                </a:lnTo>
                <a:cubicBezTo>
                  <a:pt x="7842" y="19461"/>
                  <a:pt x="7896" y="19498"/>
                  <a:pt x="7951" y="19498"/>
                </a:cubicBezTo>
                <a:cubicBezTo>
                  <a:pt x="8005" y="19498"/>
                  <a:pt x="8060" y="19461"/>
                  <a:pt x="8060" y="19385"/>
                </a:cubicBezTo>
                <a:cubicBezTo>
                  <a:pt x="8060" y="19218"/>
                  <a:pt x="8043" y="19050"/>
                  <a:pt x="8043" y="18883"/>
                </a:cubicBezTo>
                <a:lnTo>
                  <a:pt x="7842" y="18866"/>
                </a:lnTo>
                <a:lnTo>
                  <a:pt x="7842" y="19117"/>
                </a:lnTo>
                <a:cubicBezTo>
                  <a:pt x="7842" y="19084"/>
                  <a:pt x="7809" y="19050"/>
                  <a:pt x="7792" y="19033"/>
                </a:cubicBezTo>
                <a:cubicBezTo>
                  <a:pt x="6485" y="18162"/>
                  <a:pt x="5362" y="17257"/>
                  <a:pt x="4441" y="15967"/>
                </a:cubicBezTo>
                <a:cubicBezTo>
                  <a:pt x="4407" y="15910"/>
                  <a:pt x="4342" y="15877"/>
                  <a:pt x="4277" y="15877"/>
                </a:cubicBezTo>
                <a:cubicBezTo>
                  <a:pt x="4247" y="15877"/>
                  <a:pt x="4216" y="15884"/>
                  <a:pt x="4190" y="15900"/>
                </a:cubicBezTo>
                <a:cubicBezTo>
                  <a:pt x="2933" y="16805"/>
                  <a:pt x="1693" y="17727"/>
                  <a:pt x="487" y="18698"/>
                </a:cubicBezTo>
                <a:cubicBezTo>
                  <a:pt x="520" y="12667"/>
                  <a:pt x="755" y="6618"/>
                  <a:pt x="571" y="603"/>
                </a:cubicBezTo>
                <a:cubicBezTo>
                  <a:pt x="571" y="587"/>
                  <a:pt x="571" y="553"/>
                  <a:pt x="571" y="536"/>
                </a:cubicBezTo>
                <a:lnTo>
                  <a:pt x="571" y="520"/>
                </a:lnTo>
                <a:lnTo>
                  <a:pt x="571" y="352"/>
                </a:lnTo>
                <a:cubicBezTo>
                  <a:pt x="571" y="335"/>
                  <a:pt x="554" y="319"/>
                  <a:pt x="554" y="302"/>
                </a:cubicBezTo>
                <a:lnTo>
                  <a:pt x="554" y="268"/>
                </a:lnTo>
                <a:cubicBezTo>
                  <a:pt x="571" y="218"/>
                  <a:pt x="587" y="168"/>
                  <a:pt x="604" y="118"/>
                </a:cubicBezTo>
                <a:cubicBezTo>
                  <a:pt x="604" y="101"/>
                  <a:pt x="621" y="51"/>
                  <a:pt x="638" y="17"/>
                </a:cubicBezTo>
                <a:lnTo>
                  <a:pt x="47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9" name="Google Shape;6759;p121"/>
          <p:cNvSpPr/>
          <p:nvPr/>
        </p:nvSpPr>
        <p:spPr>
          <a:xfrm>
            <a:off x="6556189" y="2584841"/>
            <a:ext cx="334056" cy="228113"/>
          </a:xfrm>
          <a:custGeom>
            <a:avLst/>
            <a:gdLst/>
            <a:ahLst/>
            <a:cxnLst/>
            <a:rect l="l" t="t" r="r" b="b"/>
            <a:pathLst>
              <a:path w="10087" h="6888" extrusionOk="0">
                <a:moveTo>
                  <a:pt x="5047" y="1"/>
                </a:moveTo>
                <a:cubicBezTo>
                  <a:pt x="3331" y="1"/>
                  <a:pt x="1832" y="673"/>
                  <a:pt x="922" y="2162"/>
                </a:cubicBezTo>
                <a:cubicBezTo>
                  <a:pt x="34" y="3587"/>
                  <a:pt x="0" y="5245"/>
                  <a:pt x="184" y="6871"/>
                </a:cubicBezTo>
                <a:lnTo>
                  <a:pt x="184" y="6887"/>
                </a:lnTo>
                <a:cubicBezTo>
                  <a:pt x="817" y="6832"/>
                  <a:pt x="1449" y="6816"/>
                  <a:pt x="2084" y="6816"/>
                </a:cubicBezTo>
                <a:cubicBezTo>
                  <a:pt x="2855" y="6816"/>
                  <a:pt x="3630" y="6839"/>
                  <a:pt x="4412" y="6839"/>
                </a:cubicBezTo>
                <a:cubicBezTo>
                  <a:pt x="4539" y="6839"/>
                  <a:pt x="4665" y="6838"/>
                  <a:pt x="4792" y="6837"/>
                </a:cubicBezTo>
                <a:cubicBezTo>
                  <a:pt x="6350" y="6820"/>
                  <a:pt x="7908" y="6787"/>
                  <a:pt x="9466" y="6787"/>
                </a:cubicBezTo>
                <a:cubicBezTo>
                  <a:pt x="9466" y="6770"/>
                  <a:pt x="9466" y="6753"/>
                  <a:pt x="9500" y="6753"/>
                </a:cubicBezTo>
                <a:cubicBezTo>
                  <a:pt x="9521" y="6749"/>
                  <a:pt x="9543" y="6747"/>
                  <a:pt x="9564" y="6747"/>
                </a:cubicBezTo>
                <a:cubicBezTo>
                  <a:pt x="9677" y="6747"/>
                  <a:pt x="9784" y="6799"/>
                  <a:pt x="9896" y="6799"/>
                </a:cubicBezTo>
                <a:cubicBezTo>
                  <a:pt x="9926" y="6799"/>
                  <a:pt x="9955" y="6796"/>
                  <a:pt x="9986" y="6787"/>
                </a:cubicBezTo>
                <a:cubicBezTo>
                  <a:pt x="10036" y="5245"/>
                  <a:pt x="10086" y="3603"/>
                  <a:pt x="9383" y="2196"/>
                </a:cubicBezTo>
                <a:cubicBezTo>
                  <a:pt x="8511" y="504"/>
                  <a:pt x="6886" y="18"/>
                  <a:pt x="5110" y="1"/>
                </a:cubicBezTo>
                <a:cubicBezTo>
                  <a:pt x="5089" y="1"/>
                  <a:pt x="5068" y="1"/>
                  <a:pt x="504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0" name="Google Shape;6760;p121"/>
          <p:cNvSpPr/>
          <p:nvPr/>
        </p:nvSpPr>
        <p:spPr>
          <a:xfrm>
            <a:off x="6528435" y="2572654"/>
            <a:ext cx="373996" cy="250865"/>
          </a:xfrm>
          <a:custGeom>
            <a:avLst/>
            <a:gdLst/>
            <a:ahLst/>
            <a:cxnLst/>
            <a:rect l="l" t="t" r="r" b="b"/>
            <a:pathLst>
              <a:path w="11293" h="7575" extrusionOk="0">
                <a:moveTo>
                  <a:pt x="5808" y="368"/>
                </a:moveTo>
                <a:cubicBezTo>
                  <a:pt x="5849" y="368"/>
                  <a:pt x="5890" y="368"/>
                  <a:pt x="5931" y="369"/>
                </a:cubicBezTo>
                <a:cubicBezTo>
                  <a:pt x="7724" y="386"/>
                  <a:pt x="9349" y="872"/>
                  <a:pt x="10221" y="2564"/>
                </a:cubicBezTo>
                <a:cubicBezTo>
                  <a:pt x="10924" y="3971"/>
                  <a:pt x="10874" y="5597"/>
                  <a:pt x="10824" y="7138"/>
                </a:cubicBezTo>
                <a:lnTo>
                  <a:pt x="10824" y="7155"/>
                </a:lnTo>
                <a:cubicBezTo>
                  <a:pt x="10793" y="7164"/>
                  <a:pt x="10764" y="7167"/>
                  <a:pt x="10734" y="7167"/>
                </a:cubicBezTo>
                <a:cubicBezTo>
                  <a:pt x="10621" y="7167"/>
                  <a:pt x="10513" y="7115"/>
                  <a:pt x="10391" y="7115"/>
                </a:cubicBezTo>
                <a:cubicBezTo>
                  <a:pt x="10368" y="7115"/>
                  <a:pt x="10345" y="7117"/>
                  <a:pt x="10321" y="7121"/>
                </a:cubicBezTo>
                <a:cubicBezTo>
                  <a:pt x="10304" y="7121"/>
                  <a:pt x="10288" y="7138"/>
                  <a:pt x="10288" y="7155"/>
                </a:cubicBezTo>
                <a:cubicBezTo>
                  <a:pt x="8729" y="7155"/>
                  <a:pt x="7138" y="7188"/>
                  <a:pt x="5630" y="7205"/>
                </a:cubicBezTo>
                <a:cubicBezTo>
                  <a:pt x="4783" y="7205"/>
                  <a:pt x="3925" y="7179"/>
                  <a:pt x="3069" y="7179"/>
                </a:cubicBezTo>
                <a:cubicBezTo>
                  <a:pt x="2384" y="7179"/>
                  <a:pt x="1700" y="7196"/>
                  <a:pt x="1022" y="7255"/>
                </a:cubicBezTo>
                <a:lnTo>
                  <a:pt x="1022" y="7239"/>
                </a:lnTo>
                <a:cubicBezTo>
                  <a:pt x="838" y="5613"/>
                  <a:pt x="855" y="3955"/>
                  <a:pt x="1743" y="2530"/>
                </a:cubicBezTo>
                <a:cubicBezTo>
                  <a:pt x="2659" y="1042"/>
                  <a:pt x="4118" y="368"/>
                  <a:pt x="5808" y="368"/>
                </a:cubicBezTo>
                <a:close/>
                <a:moveTo>
                  <a:pt x="5764" y="1"/>
                </a:moveTo>
                <a:cubicBezTo>
                  <a:pt x="1877" y="34"/>
                  <a:pt x="0" y="3754"/>
                  <a:pt x="771" y="7272"/>
                </a:cubicBezTo>
                <a:cubicBezTo>
                  <a:pt x="670" y="7306"/>
                  <a:pt x="704" y="7440"/>
                  <a:pt x="805" y="7440"/>
                </a:cubicBezTo>
                <a:cubicBezTo>
                  <a:pt x="1664" y="7549"/>
                  <a:pt x="2543" y="7574"/>
                  <a:pt x="3425" y="7574"/>
                </a:cubicBezTo>
                <a:cubicBezTo>
                  <a:pt x="4161" y="7574"/>
                  <a:pt x="4899" y="7557"/>
                  <a:pt x="5630" y="7557"/>
                </a:cubicBezTo>
                <a:cubicBezTo>
                  <a:pt x="6089" y="7557"/>
                  <a:pt x="6550" y="7558"/>
                  <a:pt x="7012" y="7558"/>
                </a:cubicBezTo>
                <a:cubicBezTo>
                  <a:pt x="8166" y="7558"/>
                  <a:pt x="9323" y="7550"/>
                  <a:pt x="10472" y="7490"/>
                </a:cubicBezTo>
                <a:cubicBezTo>
                  <a:pt x="10539" y="7490"/>
                  <a:pt x="10606" y="7440"/>
                  <a:pt x="10623" y="7373"/>
                </a:cubicBezTo>
                <a:lnTo>
                  <a:pt x="10874" y="7373"/>
                </a:lnTo>
                <a:cubicBezTo>
                  <a:pt x="10912" y="7411"/>
                  <a:pt x="10958" y="7428"/>
                  <a:pt x="11003" y="7428"/>
                </a:cubicBezTo>
                <a:cubicBezTo>
                  <a:pt x="11094" y="7428"/>
                  <a:pt x="11181" y="7357"/>
                  <a:pt x="11192" y="7255"/>
                </a:cubicBezTo>
                <a:cubicBezTo>
                  <a:pt x="11243" y="5412"/>
                  <a:pt x="11293" y="3435"/>
                  <a:pt x="10221" y="1860"/>
                </a:cubicBezTo>
                <a:cubicBezTo>
                  <a:pt x="9199" y="352"/>
                  <a:pt x="7473" y="1"/>
                  <a:pt x="5764" y="1"/>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1" name="Google Shape;6761;p121"/>
          <p:cNvSpPr/>
          <p:nvPr/>
        </p:nvSpPr>
        <p:spPr>
          <a:xfrm>
            <a:off x="7559105" y="1588273"/>
            <a:ext cx="419102" cy="250302"/>
          </a:xfrm>
          <a:custGeom>
            <a:avLst/>
            <a:gdLst/>
            <a:ahLst/>
            <a:cxnLst/>
            <a:rect l="l" t="t" r="r" b="b"/>
            <a:pathLst>
              <a:path w="12655" h="7558" extrusionOk="0">
                <a:moveTo>
                  <a:pt x="6563" y="2671"/>
                </a:moveTo>
                <a:cubicBezTo>
                  <a:pt x="8657" y="2671"/>
                  <a:pt x="9124" y="5215"/>
                  <a:pt x="9203" y="6954"/>
                </a:cubicBezTo>
                <a:lnTo>
                  <a:pt x="7946" y="6954"/>
                </a:lnTo>
                <a:cubicBezTo>
                  <a:pt x="8110" y="5772"/>
                  <a:pt x="7985" y="3752"/>
                  <a:pt x="6369" y="3752"/>
                </a:cubicBezTo>
                <a:cubicBezTo>
                  <a:pt x="6337" y="3752"/>
                  <a:pt x="6304" y="3753"/>
                  <a:pt x="6271" y="3754"/>
                </a:cubicBezTo>
                <a:cubicBezTo>
                  <a:pt x="4645" y="3821"/>
                  <a:pt x="4260" y="5731"/>
                  <a:pt x="4226" y="7038"/>
                </a:cubicBezTo>
                <a:lnTo>
                  <a:pt x="3623" y="7055"/>
                </a:lnTo>
                <a:cubicBezTo>
                  <a:pt x="3489" y="5245"/>
                  <a:pt x="4025" y="3000"/>
                  <a:pt x="6170" y="2699"/>
                </a:cubicBezTo>
                <a:cubicBezTo>
                  <a:pt x="6307" y="2680"/>
                  <a:pt x="6438" y="2671"/>
                  <a:pt x="6563" y="2671"/>
                </a:cubicBezTo>
                <a:close/>
                <a:moveTo>
                  <a:pt x="6511" y="1632"/>
                </a:moveTo>
                <a:cubicBezTo>
                  <a:pt x="9206" y="1632"/>
                  <a:pt x="10427" y="4559"/>
                  <a:pt x="10459" y="6954"/>
                </a:cubicBezTo>
                <a:lnTo>
                  <a:pt x="9487" y="6954"/>
                </a:lnTo>
                <a:cubicBezTo>
                  <a:pt x="9408" y="5088"/>
                  <a:pt x="8807" y="2401"/>
                  <a:pt x="6584" y="2401"/>
                </a:cubicBezTo>
                <a:cubicBezTo>
                  <a:pt x="6452" y="2401"/>
                  <a:pt x="6314" y="2411"/>
                  <a:pt x="6170" y="2431"/>
                </a:cubicBezTo>
                <a:cubicBezTo>
                  <a:pt x="3942" y="2749"/>
                  <a:pt x="3154" y="5128"/>
                  <a:pt x="3506" y="7055"/>
                </a:cubicBezTo>
                <a:cubicBezTo>
                  <a:pt x="3104" y="7072"/>
                  <a:pt x="2719" y="7105"/>
                  <a:pt x="2316" y="7139"/>
                </a:cubicBezTo>
                <a:cubicBezTo>
                  <a:pt x="2300" y="7021"/>
                  <a:pt x="2266" y="6921"/>
                  <a:pt x="2249" y="6820"/>
                </a:cubicBezTo>
                <a:cubicBezTo>
                  <a:pt x="2249" y="5681"/>
                  <a:pt x="2283" y="4508"/>
                  <a:pt x="2869" y="3503"/>
                </a:cubicBezTo>
                <a:cubicBezTo>
                  <a:pt x="3540" y="2330"/>
                  <a:pt x="4930" y="1744"/>
                  <a:pt x="6220" y="1643"/>
                </a:cubicBezTo>
                <a:cubicBezTo>
                  <a:pt x="6319" y="1636"/>
                  <a:pt x="6416" y="1632"/>
                  <a:pt x="6511" y="1632"/>
                </a:cubicBezTo>
                <a:close/>
                <a:moveTo>
                  <a:pt x="6458" y="301"/>
                </a:moveTo>
                <a:cubicBezTo>
                  <a:pt x="6496" y="301"/>
                  <a:pt x="6534" y="302"/>
                  <a:pt x="6572" y="303"/>
                </a:cubicBezTo>
                <a:cubicBezTo>
                  <a:pt x="10007" y="387"/>
                  <a:pt x="11984" y="3670"/>
                  <a:pt x="11314" y="6837"/>
                </a:cubicBezTo>
                <a:lnTo>
                  <a:pt x="11330" y="6837"/>
                </a:lnTo>
                <a:cubicBezTo>
                  <a:pt x="11314" y="6887"/>
                  <a:pt x="11314" y="6921"/>
                  <a:pt x="11347" y="6954"/>
                </a:cubicBezTo>
                <a:lnTo>
                  <a:pt x="10727" y="6954"/>
                </a:lnTo>
                <a:cubicBezTo>
                  <a:pt x="10679" y="4417"/>
                  <a:pt x="9352" y="1396"/>
                  <a:pt x="6536" y="1396"/>
                </a:cubicBezTo>
                <a:cubicBezTo>
                  <a:pt x="6433" y="1396"/>
                  <a:pt x="6328" y="1400"/>
                  <a:pt x="6220" y="1409"/>
                </a:cubicBezTo>
                <a:cubicBezTo>
                  <a:pt x="4997" y="1492"/>
                  <a:pt x="3741" y="1995"/>
                  <a:pt x="2953" y="2967"/>
                </a:cubicBezTo>
                <a:cubicBezTo>
                  <a:pt x="2048" y="4089"/>
                  <a:pt x="2015" y="5614"/>
                  <a:pt x="2099" y="6988"/>
                </a:cubicBezTo>
                <a:cubicBezTo>
                  <a:pt x="2099" y="7029"/>
                  <a:pt x="2144" y="7059"/>
                  <a:pt x="2179" y="7059"/>
                </a:cubicBezTo>
                <a:cubicBezTo>
                  <a:pt x="2186" y="7059"/>
                  <a:pt x="2193" y="7058"/>
                  <a:pt x="2199" y="7055"/>
                </a:cubicBezTo>
                <a:lnTo>
                  <a:pt x="2233" y="7139"/>
                </a:lnTo>
                <a:cubicBezTo>
                  <a:pt x="1864" y="7172"/>
                  <a:pt x="1495" y="7189"/>
                  <a:pt x="1127" y="7222"/>
                </a:cubicBezTo>
                <a:cubicBezTo>
                  <a:pt x="1127" y="7222"/>
                  <a:pt x="1127" y="7206"/>
                  <a:pt x="1127" y="7189"/>
                </a:cubicBezTo>
                <a:cubicBezTo>
                  <a:pt x="1" y="3876"/>
                  <a:pt x="3165" y="301"/>
                  <a:pt x="6458" y="301"/>
                </a:cubicBezTo>
                <a:close/>
                <a:moveTo>
                  <a:pt x="6463" y="0"/>
                </a:moveTo>
                <a:cubicBezTo>
                  <a:pt x="4794" y="0"/>
                  <a:pt x="3215" y="750"/>
                  <a:pt x="2166" y="2062"/>
                </a:cubicBezTo>
                <a:cubicBezTo>
                  <a:pt x="1043" y="3469"/>
                  <a:pt x="205" y="5513"/>
                  <a:pt x="943" y="7256"/>
                </a:cubicBezTo>
                <a:cubicBezTo>
                  <a:pt x="943" y="7273"/>
                  <a:pt x="959" y="7273"/>
                  <a:pt x="959" y="7289"/>
                </a:cubicBezTo>
                <a:cubicBezTo>
                  <a:pt x="825" y="7356"/>
                  <a:pt x="892" y="7558"/>
                  <a:pt x="1026" y="7558"/>
                </a:cubicBezTo>
                <a:cubicBezTo>
                  <a:pt x="2182" y="7558"/>
                  <a:pt x="3338" y="7524"/>
                  <a:pt x="4478" y="7490"/>
                </a:cubicBezTo>
                <a:cubicBezTo>
                  <a:pt x="4545" y="7340"/>
                  <a:pt x="4612" y="7172"/>
                  <a:pt x="4712" y="7038"/>
                </a:cubicBezTo>
                <a:lnTo>
                  <a:pt x="4394" y="7038"/>
                </a:lnTo>
                <a:cubicBezTo>
                  <a:pt x="4545" y="5916"/>
                  <a:pt x="4729" y="4357"/>
                  <a:pt x="6053" y="4039"/>
                </a:cubicBezTo>
                <a:cubicBezTo>
                  <a:pt x="6193" y="4007"/>
                  <a:pt x="6322" y="3991"/>
                  <a:pt x="6441" y="3991"/>
                </a:cubicBezTo>
                <a:cubicBezTo>
                  <a:pt x="7792" y="3991"/>
                  <a:pt x="7772" y="5969"/>
                  <a:pt x="7695" y="6954"/>
                </a:cubicBezTo>
                <a:lnTo>
                  <a:pt x="7561" y="6954"/>
                </a:lnTo>
                <a:cubicBezTo>
                  <a:pt x="7661" y="7088"/>
                  <a:pt x="7745" y="7239"/>
                  <a:pt x="7795" y="7373"/>
                </a:cubicBezTo>
                <a:cubicBezTo>
                  <a:pt x="9035" y="7356"/>
                  <a:pt x="10275" y="7323"/>
                  <a:pt x="11515" y="7323"/>
                </a:cubicBezTo>
                <a:cubicBezTo>
                  <a:pt x="11716" y="7323"/>
                  <a:pt x="11766" y="7038"/>
                  <a:pt x="11565" y="6971"/>
                </a:cubicBezTo>
                <a:cubicBezTo>
                  <a:pt x="11582" y="6954"/>
                  <a:pt x="11598" y="6938"/>
                  <a:pt x="11598" y="6921"/>
                </a:cubicBezTo>
                <a:cubicBezTo>
                  <a:pt x="12654" y="3587"/>
                  <a:pt x="10007" y="85"/>
                  <a:pt x="6572" y="1"/>
                </a:cubicBezTo>
                <a:cubicBezTo>
                  <a:pt x="6536" y="0"/>
                  <a:pt x="6499" y="0"/>
                  <a:pt x="64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2" name="Google Shape;6762;p121"/>
          <p:cNvSpPr/>
          <p:nvPr/>
        </p:nvSpPr>
        <p:spPr>
          <a:xfrm>
            <a:off x="7559668" y="1598241"/>
            <a:ext cx="396317" cy="229802"/>
          </a:xfrm>
          <a:custGeom>
            <a:avLst/>
            <a:gdLst/>
            <a:ahLst/>
            <a:cxnLst/>
            <a:rect l="l" t="t" r="r" b="b"/>
            <a:pathLst>
              <a:path w="11967" h="6939" extrusionOk="0">
                <a:moveTo>
                  <a:pt x="6441" y="0"/>
                </a:moveTo>
                <a:cubicBezTo>
                  <a:pt x="3148" y="0"/>
                  <a:pt x="0" y="3575"/>
                  <a:pt x="1110" y="6888"/>
                </a:cubicBezTo>
                <a:cubicBezTo>
                  <a:pt x="1110" y="6905"/>
                  <a:pt x="1110" y="6921"/>
                  <a:pt x="1110" y="6938"/>
                </a:cubicBezTo>
                <a:cubicBezTo>
                  <a:pt x="1478" y="6905"/>
                  <a:pt x="1847" y="6871"/>
                  <a:pt x="2216" y="6838"/>
                </a:cubicBezTo>
                <a:lnTo>
                  <a:pt x="2182" y="6754"/>
                </a:lnTo>
                <a:cubicBezTo>
                  <a:pt x="2174" y="6758"/>
                  <a:pt x="2164" y="6760"/>
                  <a:pt x="2154" y="6760"/>
                </a:cubicBezTo>
                <a:cubicBezTo>
                  <a:pt x="2121" y="6760"/>
                  <a:pt x="2082" y="6738"/>
                  <a:pt x="2082" y="6687"/>
                </a:cubicBezTo>
                <a:cubicBezTo>
                  <a:pt x="1998" y="5313"/>
                  <a:pt x="2031" y="3788"/>
                  <a:pt x="2936" y="2666"/>
                </a:cubicBezTo>
                <a:cubicBezTo>
                  <a:pt x="3724" y="1694"/>
                  <a:pt x="4980" y="1208"/>
                  <a:pt x="6203" y="1108"/>
                </a:cubicBezTo>
                <a:cubicBezTo>
                  <a:pt x="6311" y="1099"/>
                  <a:pt x="6416" y="1095"/>
                  <a:pt x="6519" y="1095"/>
                </a:cubicBezTo>
                <a:cubicBezTo>
                  <a:pt x="9335" y="1095"/>
                  <a:pt x="10662" y="4116"/>
                  <a:pt x="10710" y="6653"/>
                </a:cubicBezTo>
                <a:lnTo>
                  <a:pt x="11330" y="6653"/>
                </a:lnTo>
                <a:cubicBezTo>
                  <a:pt x="11297" y="6620"/>
                  <a:pt x="11297" y="6586"/>
                  <a:pt x="11297" y="6536"/>
                </a:cubicBezTo>
                <a:cubicBezTo>
                  <a:pt x="11967" y="3369"/>
                  <a:pt x="9990" y="86"/>
                  <a:pt x="6555" y="2"/>
                </a:cubicBezTo>
                <a:cubicBezTo>
                  <a:pt x="6517" y="1"/>
                  <a:pt x="6479" y="0"/>
                  <a:pt x="644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3" name="Google Shape;6763;p121"/>
          <p:cNvSpPr/>
          <p:nvPr/>
        </p:nvSpPr>
        <p:spPr>
          <a:xfrm>
            <a:off x="7633590" y="1642323"/>
            <a:ext cx="272458" cy="182378"/>
          </a:xfrm>
          <a:custGeom>
            <a:avLst/>
            <a:gdLst/>
            <a:ahLst/>
            <a:cxnLst/>
            <a:rect l="l" t="t" r="r" b="b"/>
            <a:pathLst>
              <a:path w="8227" h="5507" extrusionOk="0">
                <a:moveTo>
                  <a:pt x="4262" y="0"/>
                </a:moveTo>
                <a:cubicBezTo>
                  <a:pt x="4167" y="0"/>
                  <a:pt x="4070" y="4"/>
                  <a:pt x="3971" y="11"/>
                </a:cubicBezTo>
                <a:cubicBezTo>
                  <a:pt x="2681" y="112"/>
                  <a:pt x="1291" y="698"/>
                  <a:pt x="620" y="1871"/>
                </a:cubicBezTo>
                <a:cubicBezTo>
                  <a:pt x="34" y="2893"/>
                  <a:pt x="0" y="4049"/>
                  <a:pt x="0" y="5188"/>
                </a:cubicBezTo>
                <a:cubicBezTo>
                  <a:pt x="17" y="5289"/>
                  <a:pt x="51" y="5406"/>
                  <a:pt x="67" y="5507"/>
                </a:cubicBezTo>
                <a:cubicBezTo>
                  <a:pt x="470" y="5473"/>
                  <a:pt x="855" y="5456"/>
                  <a:pt x="1257" y="5440"/>
                </a:cubicBezTo>
                <a:cubicBezTo>
                  <a:pt x="905" y="3496"/>
                  <a:pt x="1693" y="1117"/>
                  <a:pt x="3921" y="799"/>
                </a:cubicBezTo>
                <a:cubicBezTo>
                  <a:pt x="4065" y="779"/>
                  <a:pt x="4203" y="769"/>
                  <a:pt x="4335" y="769"/>
                </a:cubicBezTo>
                <a:cubicBezTo>
                  <a:pt x="6558" y="769"/>
                  <a:pt x="7159" y="3456"/>
                  <a:pt x="7238" y="5322"/>
                </a:cubicBezTo>
                <a:lnTo>
                  <a:pt x="8227" y="5322"/>
                </a:lnTo>
                <a:cubicBezTo>
                  <a:pt x="8195" y="2927"/>
                  <a:pt x="6958" y="0"/>
                  <a:pt x="42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4" name="Google Shape;6764;p121"/>
          <p:cNvSpPr/>
          <p:nvPr/>
        </p:nvSpPr>
        <p:spPr>
          <a:xfrm>
            <a:off x="7675221" y="1676800"/>
            <a:ext cx="188670" cy="145121"/>
          </a:xfrm>
          <a:custGeom>
            <a:avLst/>
            <a:gdLst/>
            <a:ahLst/>
            <a:cxnLst/>
            <a:rect l="l" t="t" r="r" b="b"/>
            <a:pathLst>
              <a:path w="5697" h="4382" extrusionOk="0">
                <a:moveTo>
                  <a:pt x="3056" y="0"/>
                </a:moveTo>
                <a:cubicBezTo>
                  <a:pt x="2936" y="0"/>
                  <a:pt x="2811" y="8"/>
                  <a:pt x="2681" y="26"/>
                </a:cubicBezTo>
                <a:cubicBezTo>
                  <a:pt x="553" y="327"/>
                  <a:pt x="0" y="2572"/>
                  <a:pt x="151" y="4382"/>
                </a:cubicBezTo>
                <a:lnTo>
                  <a:pt x="737" y="4348"/>
                </a:lnTo>
                <a:cubicBezTo>
                  <a:pt x="771" y="3058"/>
                  <a:pt x="1156" y="1148"/>
                  <a:pt x="2798" y="1081"/>
                </a:cubicBezTo>
                <a:cubicBezTo>
                  <a:pt x="2831" y="1080"/>
                  <a:pt x="2864" y="1079"/>
                  <a:pt x="2896" y="1079"/>
                </a:cubicBezTo>
                <a:cubicBezTo>
                  <a:pt x="4495" y="1079"/>
                  <a:pt x="4604" y="3099"/>
                  <a:pt x="4440" y="4281"/>
                </a:cubicBezTo>
                <a:lnTo>
                  <a:pt x="5697" y="4281"/>
                </a:lnTo>
                <a:cubicBezTo>
                  <a:pt x="5633" y="2538"/>
                  <a:pt x="5150" y="0"/>
                  <a:pt x="305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5" name="Google Shape;6765;p121"/>
          <p:cNvSpPr/>
          <p:nvPr/>
        </p:nvSpPr>
        <p:spPr>
          <a:xfrm>
            <a:off x="6484585" y="3947966"/>
            <a:ext cx="266927" cy="642711"/>
          </a:xfrm>
          <a:custGeom>
            <a:avLst/>
            <a:gdLst/>
            <a:ahLst/>
            <a:cxnLst/>
            <a:rect l="l" t="t" r="r" b="b"/>
            <a:pathLst>
              <a:path w="8060" h="19407" extrusionOk="0">
                <a:moveTo>
                  <a:pt x="6058" y="0"/>
                </a:moveTo>
                <a:cubicBezTo>
                  <a:pt x="4158" y="0"/>
                  <a:pt x="2249" y="121"/>
                  <a:pt x="369" y="172"/>
                </a:cubicBezTo>
                <a:cubicBezTo>
                  <a:pt x="302" y="172"/>
                  <a:pt x="235" y="223"/>
                  <a:pt x="219" y="273"/>
                </a:cubicBezTo>
                <a:cubicBezTo>
                  <a:pt x="168" y="290"/>
                  <a:pt x="135" y="340"/>
                  <a:pt x="135" y="390"/>
                </a:cubicBezTo>
                <a:cubicBezTo>
                  <a:pt x="1" y="3406"/>
                  <a:pt x="151" y="6455"/>
                  <a:pt x="185" y="9488"/>
                </a:cubicBezTo>
                <a:lnTo>
                  <a:pt x="319" y="18586"/>
                </a:lnTo>
                <a:cubicBezTo>
                  <a:pt x="319" y="18704"/>
                  <a:pt x="408" y="18774"/>
                  <a:pt x="503" y="18774"/>
                </a:cubicBezTo>
                <a:cubicBezTo>
                  <a:pt x="557" y="18774"/>
                  <a:pt x="612" y="18751"/>
                  <a:pt x="654" y="18703"/>
                </a:cubicBezTo>
                <a:cubicBezTo>
                  <a:pt x="671" y="18670"/>
                  <a:pt x="688" y="18619"/>
                  <a:pt x="688" y="18586"/>
                </a:cubicBezTo>
                <a:lnTo>
                  <a:pt x="554" y="9488"/>
                </a:lnTo>
                <a:cubicBezTo>
                  <a:pt x="520" y="6506"/>
                  <a:pt x="570" y="3490"/>
                  <a:pt x="369" y="524"/>
                </a:cubicBezTo>
                <a:cubicBezTo>
                  <a:pt x="2799" y="457"/>
                  <a:pt x="5262" y="508"/>
                  <a:pt x="7674" y="256"/>
                </a:cubicBezTo>
                <a:lnTo>
                  <a:pt x="7674" y="256"/>
                </a:lnTo>
                <a:cubicBezTo>
                  <a:pt x="7423" y="3339"/>
                  <a:pt x="7524" y="6472"/>
                  <a:pt x="7473" y="9572"/>
                </a:cubicBezTo>
                <a:cubicBezTo>
                  <a:pt x="7423" y="12705"/>
                  <a:pt x="7373" y="15838"/>
                  <a:pt x="7322" y="18954"/>
                </a:cubicBezTo>
                <a:cubicBezTo>
                  <a:pt x="7322" y="18988"/>
                  <a:pt x="7322" y="19005"/>
                  <a:pt x="7322" y="19021"/>
                </a:cubicBezTo>
                <a:cubicBezTo>
                  <a:pt x="6736" y="18435"/>
                  <a:pt x="6099" y="17899"/>
                  <a:pt x="5463" y="17379"/>
                </a:cubicBezTo>
                <a:cubicBezTo>
                  <a:pt x="5439" y="17368"/>
                  <a:pt x="5415" y="17356"/>
                  <a:pt x="5392" y="17356"/>
                </a:cubicBezTo>
                <a:cubicBezTo>
                  <a:pt x="5382" y="17356"/>
                  <a:pt x="5372" y="17358"/>
                  <a:pt x="5362" y="17363"/>
                </a:cubicBezTo>
                <a:cubicBezTo>
                  <a:pt x="5351" y="17273"/>
                  <a:pt x="5273" y="17221"/>
                  <a:pt x="5197" y="17221"/>
                </a:cubicBezTo>
                <a:cubicBezTo>
                  <a:pt x="5159" y="17221"/>
                  <a:pt x="5122" y="17234"/>
                  <a:pt x="5094" y="17262"/>
                </a:cubicBezTo>
                <a:cubicBezTo>
                  <a:pt x="4860" y="17530"/>
                  <a:pt x="4642" y="17798"/>
                  <a:pt x="4424" y="18050"/>
                </a:cubicBezTo>
                <a:lnTo>
                  <a:pt x="3972" y="18586"/>
                </a:lnTo>
                <a:cubicBezTo>
                  <a:pt x="3919" y="18763"/>
                  <a:pt x="3847" y="18856"/>
                  <a:pt x="3756" y="18856"/>
                </a:cubicBezTo>
                <a:cubicBezTo>
                  <a:pt x="3701" y="18856"/>
                  <a:pt x="3639" y="18823"/>
                  <a:pt x="3569" y="18753"/>
                </a:cubicBezTo>
                <a:cubicBezTo>
                  <a:pt x="3100" y="18619"/>
                  <a:pt x="2598" y="17463"/>
                  <a:pt x="2363" y="17078"/>
                </a:cubicBezTo>
                <a:cubicBezTo>
                  <a:pt x="2334" y="17029"/>
                  <a:pt x="2276" y="17003"/>
                  <a:pt x="2220" y="17003"/>
                </a:cubicBezTo>
                <a:cubicBezTo>
                  <a:pt x="2179" y="17003"/>
                  <a:pt x="2140" y="17016"/>
                  <a:pt x="2112" y="17044"/>
                </a:cubicBezTo>
                <a:cubicBezTo>
                  <a:pt x="1626" y="17614"/>
                  <a:pt x="1140" y="18150"/>
                  <a:pt x="671" y="18720"/>
                </a:cubicBezTo>
                <a:lnTo>
                  <a:pt x="637" y="18770"/>
                </a:lnTo>
                <a:cubicBezTo>
                  <a:pt x="573" y="18847"/>
                  <a:pt x="647" y="18954"/>
                  <a:pt x="730" y="18954"/>
                </a:cubicBezTo>
                <a:cubicBezTo>
                  <a:pt x="755" y="18954"/>
                  <a:pt x="782" y="18944"/>
                  <a:pt x="805" y="18921"/>
                </a:cubicBezTo>
                <a:cubicBezTo>
                  <a:pt x="1274" y="18435"/>
                  <a:pt x="1726" y="17932"/>
                  <a:pt x="2196" y="17430"/>
                </a:cubicBezTo>
                <a:cubicBezTo>
                  <a:pt x="2598" y="18100"/>
                  <a:pt x="3050" y="18753"/>
                  <a:pt x="3536" y="19357"/>
                </a:cubicBezTo>
                <a:cubicBezTo>
                  <a:pt x="3569" y="19390"/>
                  <a:pt x="3611" y="19407"/>
                  <a:pt x="3653" y="19407"/>
                </a:cubicBezTo>
                <a:cubicBezTo>
                  <a:pt x="3695" y="19407"/>
                  <a:pt x="3737" y="19390"/>
                  <a:pt x="3770" y="19357"/>
                </a:cubicBezTo>
                <a:cubicBezTo>
                  <a:pt x="4290" y="18753"/>
                  <a:pt x="4809" y="18150"/>
                  <a:pt x="5295" y="17513"/>
                </a:cubicBezTo>
                <a:lnTo>
                  <a:pt x="5295" y="17530"/>
                </a:lnTo>
                <a:cubicBezTo>
                  <a:pt x="5865" y="18133"/>
                  <a:pt x="6501" y="18703"/>
                  <a:pt x="7121" y="19239"/>
                </a:cubicBezTo>
                <a:cubicBezTo>
                  <a:pt x="7155" y="19268"/>
                  <a:pt x="7191" y="19280"/>
                  <a:pt x="7225" y="19280"/>
                </a:cubicBezTo>
                <a:cubicBezTo>
                  <a:pt x="7311" y="19280"/>
                  <a:pt x="7385" y="19201"/>
                  <a:pt x="7373" y="19105"/>
                </a:cubicBezTo>
                <a:lnTo>
                  <a:pt x="7373" y="19105"/>
                </a:lnTo>
                <a:cubicBezTo>
                  <a:pt x="7408" y="19135"/>
                  <a:pt x="7448" y="19149"/>
                  <a:pt x="7489" y="19149"/>
                </a:cubicBezTo>
                <a:cubicBezTo>
                  <a:pt x="7585" y="19149"/>
                  <a:pt x="7679" y="19072"/>
                  <a:pt x="7691" y="18954"/>
                </a:cubicBezTo>
                <a:cubicBezTo>
                  <a:pt x="7725" y="15838"/>
                  <a:pt x="7775" y="12688"/>
                  <a:pt x="7825" y="9572"/>
                </a:cubicBezTo>
                <a:cubicBezTo>
                  <a:pt x="7875" y="6455"/>
                  <a:pt x="8060" y="3289"/>
                  <a:pt x="7875" y="189"/>
                </a:cubicBezTo>
                <a:lnTo>
                  <a:pt x="7909" y="172"/>
                </a:lnTo>
                <a:cubicBezTo>
                  <a:pt x="7892" y="105"/>
                  <a:pt x="7842" y="55"/>
                  <a:pt x="7775" y="38"/>
                </a:cubicBezTo>
                <a:cubicBezTo>
                  <a:pt x="7204" y="11"/>
                  <a:pt x="6632" y="0"/>
                  <a:pt x="60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6" name="Google Shape;6766;p121"/>
          <p:cNvSpPr/>
          <p:nvPr/>
        </p:nvSpPr>
        <p:spPr>
          <a:xfrm>
            <a:off x="7266233" y="1301959"/>
            <a:ext cx="402311" cy="786474"/>
          </a:xfrm>
          <a:custGeom>
            <a:avLst/>
            <a:gdLst/>
            <a:ahLst/>
            <a:cxnLst/>
            <a:rect l="l" t="t" r="r" b="b"/>
            <a:pathLst>
              <a:path w="12148" h="23748" extrusionOk="0">
                <a:moveTo>
                  <a:pt x="8378" y="403"/>
                </a:moveTo>
                <a:cubicBezTo>
                  <a:pt x="8764" y="470"/>
                  <a:pt x="8764" y="1458"/>
                  <a:pt x="8730" y="1810"/>
                </a:cubicBezTo>
                <a:cubicBezTo>
                  <a:pt x="8428" y="2028"/>
                  <a:pt x="8177" y="2313"/>
                  <a:pt x="8026" y="2665"/>
                </a:cubicBezTo>
                <a:cubicBezTo>
                  <a:pt x="8010" y="1894"/>
                  <a:pt x="8127" y="1123"/>
                  <a:pt x="8378" y="403"/>
                </a:cubicBezTo>
                <a:close/>
                <a:moveTo>
                  <a:pt x="8227" y="436"/>
                </a:moveTo>
                <a:lnTo>
                  <a:pt x="8227" y="436"/>
                </a:lnTo>
                <a:cubicBezTo>
                  <a:pt x="7943" y="1140"/>
                  <a:pt x="7825" y="1894"/>
                  <a:pt x="7842" y="2665"/>
                </a:cubicBezTo>
                <a:cubicBezTo>
                  <a:pt x="7842" y="2713"/>
                  <a:pt x="7885" y="2752"/>
                  <a:pt x="7934" y="2752"/>
                </a:cubicBezTo>
                <a:cubicBezTo>
                  <a:pt x="7953" y="2752"/>
                  <a:pt x="7974" y="2746"/>
                  <a:pt x="7993" y="2732"/>
                </a:cubicBezTo>
                <a:lnTo>
                  <a:pt x="7993" y="2732"/>
                </a:lnTo>
                <a:cubicBezTo>
                  <a:pt x="7876" y="3000"/>
                  <a:pt x="7825" y="3285"/>
                  <a:pt x="7825" y="3570"/>
                </a:cubicBezTo>
                <a:cubicBezTo>
                  <a:pt x="7809" y="3570"/>
                  <a:pt x="7792" y="3586"/>
                  <a:pt x="7775" y="3603"/>
                </a:cubicBezTo>
                <a:lnTo>
                  <a:pt x="7758" y="3620"/>
                </a:lnTo>
                <a:cubicBezTo>
                  <a:pt x="7373" y="2933"/>
                  <a:pt x="7306" y="2112"/>
                  <a:pt x="7574" y="1391"/>
                </a:cubicBezTo>
                <a:cubicBezTo>
                  <a:pt x="7674" y="1140"/>
                  <a:pt x="7943" y="554"/>
                  <a:pt x="8227" y="436"/>
                </a:cubicBezTo>
                <a:close/>
                <a:moveTo>
                  <a:pt x="11293" y="1324"/>
                </a:moveTo>
                <a:lnTo>
                  <a:pt x="11293" y="1324"/>
                </a:lnTo>
                <a:cubicBezTo>
                  <a:pt x="10003" y="1760"/>
                  <a:pt x="8881" y="2564"/>
                  <a:pt x="8043" y="3637"/>
                </a:cubicBezTo>
                <a:cubicBezTo>
                  <a:pt x="8026" y="3620"/>
                  <a:pt x="8010" y="3603"/>
                  <a:pt x="7993" y="3586"/>
                </a:cubicBezTo>
                <a:lnTo>
                  <a:pt x="7993" y="3570"/>
                </a:lnTo>
                <a:cubicBezTo>
                  <a:pt x="8211" y="1861"/>
                  <a:pt x="9819" y="1408"/>
                  <a:pt x="11293" y="1324"/>
                </a:cubicBezTo>
                <a:close/>
                <a:moveTo>
                  <a:pt x="11746" y="1442"/>
                </a:moveTo>
                <a:cubicBezTo>
                  <a:pt x="11444" y="2212"/>
                  <a:pt x="10908" y="2849"/>
                  <a:pt x="10204" y="3251"/>
                </a:cubicBezTo>
                <a:cubicBezTo>
                  <a:pt x="10171" y="3251"/>
                  <a:pt x="10137" y="3268"/>
                  <a:pt x="10121" y="3301"/>
                </a:cubicBezTo>
                <a:cubicBezTo>
                  <a:pt x="9551" y="3620"/>
                  <a:pt x="8914" y="3771"/>
                  <a:pt x="8278" y="3771"/>
                </a:cubicBezTo>
                <a:cubicBezTo>
                  <a:pt x="9149" y="2648"/>
                  <a:pt x="10372" y="1827"/>
                  <a:pt x="11746" y="1442"/>
                </a:cubicBezTo>
                <a:close/>
                <a:moveTo>
                  <a:pt x="10255" y="3536"/>
                </a:moveTo>
                <a:cubicBezTo>
                  <a:pt x="10573" y="3737"/>
                  <a:pt x="10891" y="3905"/>
                  <a:pt x="11226" y="4039"/>
                </a:cubicBezTo>
                <a:cubicBezTo>
                  <a:pt x="10986" y="4039"/>
                  <a:pt x="10748" y="4041"/>
                  <a:pt x="10510" y="4041"/>
                </a:cubicBezTo>
                <a:cubicBezTo>
                  <a:pt x="10035" y="4041"/>
                  <a:pt x="9562" y="4033"/>
                  <a:pt x="9082" y="3988"/>
                </a:cubicBezTo>
                <a:lnTo>
                  <a:pt x="9048" y="3988"/>
                </a:lnTo>
                <a:cubicBezTo>
                  <a:pt x="9467" y="3905"/>
                  <a:pt x="9886" y="3754"/>
                  <a:pt x="10255" y="3536"/>
                </a:cubicBezTo>
                <a:close/>
                <a:moveTo>
                  <a:pt x="9048" y="3988"/>
                </a:moveTo>
                <a:lnTo>
                  <a:pt x="9048" y="3988"/>
                </a:lnTo>
                <a:cubicBezTo>
                  <a:pt x="8948" y="4005"/>
                  <a:pt x="8948" y="4156"/>
                  <a:pt x="9048" y="4173"/>
                </a:cubicBezTo>
                <a:cubicBezTo>
                  <a:pt x="9403" y="4241"/>
                  <a:pt x="9764" y="4274"/>
                  <a:pt x="10126" y="4274"/>
                </a:cubicBezTo>
                <a:cubicBezTo>
                  <a:pt x="10568" y="4274"/>
                  <a:pt x="11011" y="4224"/>
                  <a:pt x="11444" y="4122"/>
                </a:cubicBezTo>
                <a:lnTo>
                  <a:pt x="11545" y="4173"/>
                </a:lnTo>
                <a:cubicBezTo>
                  <a:pt x="11074" y="4494"/>
                  <a:pt x="10533" y="4654"/>
                  <a:pt x="9993" y="4654"/>
                </a:cubicBezTo>
                <a:cubicBezTo>
                  <a:pt x="9380" y="4654"/>
                  <a:pt x="8769" y="4448"/>
                  <a:pt x="8261" y="4039"/>
                </a:cubicBezTo>
                <a:lnTo>
                  <a:pt x="8261" y="4039"/>
                </a:lnTo>
                <a:cubicBezTo>
                  <a:pt x="8310" y="4042"/>
                  <a:pt x="8359" y="4043"/>
                  <a:pt x="8407" y="4043"/>
                </a:cubicBezTo>
                <a:cubicBezTo>
                  <a:pt x="8622" y="4043"/>
                  <a:pt x="8829" y="4016"/>
                  <a:pt x="9048" y="3988"/>
                </a:cubicBezTo>
                <a:close/>
                <a:moveTo>
                  <a:pt x="4793" y="3653"/>
                </a:moveTo>
                <a:cubicBezTo>
                  <a:pt x="5010" y="3988"/>
                  <a:pt x="5212" y="4357"/>
                  <a:pt x="5362" y="4742"/>
                </a:cubicBezTo>
                <a:cubicBezTo>
                  <a:pt x="5513" y="5195"/>
                  <a:pt x="5563" y="5697"/>
                  <a:pt x="5480" y="6166"/>
                </a:cubicBezTo>
                <a:lnTo>
                  <a:pt x="5463" y="6166"/>
                </a:lnTo>
                <a:cubicBezTo>
                  <a:pt x="5346" y="6334"/>
                  <a:pt x="5228" y="6502"/>
                  <a:pt x="5128" y="6669"/>
                </a:cubicBezTo>
                <a:cubicBezTo>
                  <a:pt x="5110" y="6679"/>
                  <a:pt x="5093" y="6684"/>
                  <a:pt x="5078" y="6684"/>
                </a:cubicBezTo>
                <a:cubicBezTo>
                  <a:pt x="4824" y="6684"/>
                  <a:pt x="4808" y="5482"/>
                  <a:pt x="4793" y="5245"/>
                </a:cubicBezTo>
                <a:cubicBezTo>
                  <a:pt x="4759" y="4709"/>
                  <a:pt x="4759" y="4173"/>
                  <a:pt x="4793" y="3653"/>
                </a:cubicBezTo>
                <a:close/>
                <a:moveTo>
                  <a:pt x="7323" y="6786"/>
                </a:moveTo>
                <a:lnTo>
                  <a:pt x="7323" y="6786"/>
                </a:lnTo>
                <a:cubicBezTo>
                  <a:pt x="7004" y="7373"/>
                  <a:pt x="6569" y="7741"/>
                  <a:pt x="6049" y="8160"/>
                </a:cubicBezTo>
                <a:cubicBezTo>
                  <a:pt x="5379" y="8361"/>
                  <a:pt x="4759" y="8680"/>
                  <a:pt x="4206" y="9082"/>
                </a:cubicBezTo>
                <a:lnTo>
                  <a:pt x="4240" y="8998"/>
                </a:lnTo>
                <a:cubicBezTo>
                  <a:pt x="5178" y="8328"/>
                  <a:pt x="6083" y="7658"/>
                  <a:pt x="7055" y="7054"/>
                </a:cubicBezTo>
                <a:cubicBezTo>
                  <a:pt x="7112" y="7011"/>
                  <a:pt x="7071" y="6931"/>
                  <a:pt x="7015" y="6931"/>
                </a:cubicBezTo>
                <a:cubicBezTo>
                  <a:pt x="7006" y="6931"/>
                  <a:pt x="6997" y="6933"/>
                  <a:pt x="6988" y="6937"/>
                </a:cubicBezTo>
                <a:lnTo>
                  <a:pt x="6988" y="6920"/>
                </a:lnTo>
                <a:cubicBezTo>
                  <a:pt x="6100" y="7373"/>
                  <a:pt x="5245" y="7926"/>
                  <a:pt x="4458" y="8546"/>
                </a:cubicBezTo>
                <a:cubicBezTo>
                  <a:pt x="4642" y="8177"/>
                  <a:pt x="4843" y="7825"/>
                  <a:pt x="5061" y="7457"/>
                </a:cubicBezTo>
                <a:cubicBezTo>
                  <a:pt x="5748" y="7054"/>
                  <a:pt x="6535" y="6837"/>
                  <a:pt x="7323" y="6786"/>
                </a:cubicBezTo>
                <a:close/>
                <a:moveTo>
                  <a:pt x="7641" y="8115"/>
                </a:moveTo>
                <a:cubicBezTo>
                  <a:pt x="7715" y="8115"/>
                  <a:pt x="7770" y="8137"/>
                  <a:pt x="7792" y="8211"/>
                </a:cubicBezTo>
                <a:cubicBezTo>
                  <a:pt x="6770" y="8747"/>
                  <a:pt x="5630" y="9099"/>
                  <a:pt x="4458" y="9199"/>
                </a:cubicBezTo>
                <a:cubicBezTo>
                  <a:pt x="4960" y="8847"/>
                  <a:pt x="5513" y="8562"/>
                  <a:pt x="6116" y="8395"/>
                </a:cubicBezTo>
                <a:cubicBezTo>
                  <a:pt x="6485" y="8278"/>
                  <a:pt x="6887" y="8194"/>
                  <a:pt x="7289" y="8160"/>
                </a:cubicBezTo>
                <a:cubicBezTo>
                  <a:pt x="7421" y="8151"/>
                  <a:pt x="7547" y="8115"/>
                  <a:pt x="7641" y="8115"/>
                </a:cubicBezTo>
                <a:close/>
                <a:moveTo>
                  <a:pt x="7775" y="8495"/>
                </a:moveTo>
                <a:lnTo>
                  <a:pt x="7775" y="8495"/>
                </a:lnTo>
                <a:cubicBezTo>
                  <a:pt x="7607" y="9015"/>
                  <a:pt x="6736" y="9517"/>
                  <a:pt x="6301" y="9668"/>
                </a:cubicBezTo>
                <a:lnTo>
                  <a:pt x="6317" y="9651"/>
                </a:lnTo>
                <a:lnTo>
                  <a:pt x="6317" y="9651"/>
                </a:lnTo>
                <a:cubicBezTo>
                  <a:pt x="6024" y="9747"/>
                  <a:pt x="5723" y="9795"/>
                  <a:pt x="5423" y="9795"/>
                </a:cubicBezTo>
                <a:cubicBezTo>
                  <a:pt x="4986" y="9795"/>
                  <a:pt x="4554" y="9693"/>
                  <a:pt x="4156" y="9484"/>
                </a:cubicBezTo>
                <a:cubicBezTo>
                  <a:pt x="5413" y="9417"/>
                  <a:pt x="6652" y="9065"/>
                  <a:pt x="7775" y="8495"/>
                </a:cubicBezTo>
                <a:close/>
                <a:moveTo>
                  <a:pt x="2698" y="8127"/>
                </a:moveTo>
                <a:cubicBezTo>
                  <a:pt x="2916" y="8780"/>
                  <a:pt x="3134" y="9450"/>
                  <a:pt x="3402" y="10104"/>
                </a:cubicBezTo>
                <a:cubicBezTo>
                  <a:pt x="3402" y="10104"/>
                  <a:pt x="3412" y="10114"/>
                  <a:pt x="3417" y="10127"/>
                </a:cubicBezTo>
                <a:lnTo>
                  <a:pt x="3417" y="10127"/>
                </a:lnTo>
                <a:cubicBezTo>
                  <a:pt x="3233" y="10694"/>
                  <a:pt x="3083" y="11279"/>
                  <a:pt x="2983" y="11863"/>
                </a:cubicBezTo>
                <a:cubicBezTo>
                  <a:pt x="3134" y="10673"/>
                  <a:pt x="3017" y="9484"/>
                  <a:pt x="2615" y="8361"/>
                </a:cubicBezTo>
                <a:cubicBezTo>
                  <a:pt x="2615" y="8345"/>
                  <a:pt x="2598" y="8328"/>
                  <a:pt x="2581" y="8328"/>
                </a:cubicBezTo>
                <a:cubicBezTo>
                  <a:pt x="2615" y="8261"/>
                  <a:pt x="2648" y="8194"/>
                  <a:pt x="2698" y="8127"/>
                </a:cubicBezTo>
                <a:close/>
                <a:moveTo>
                  <a:pt x="2531" y="8412"/>
                </a:moveTo>
                <a:cubicBezTo>
                  <a:pt x="2849" y="9568"/>
                  <a:pt x="2916" y="10774"/>
                  <a:pt x="2749" y="11964"/>
                </a:cubicBezTo>
                <a:lnTo>
                  <a:pt x="2732" y="11964"/>
                </a:lnTo>
                <a:cubicBezTo>
                  <a:pt x="2698" y="11394"/>
                  <a:pt x="2514" y="10824"/>
                  <a:pt x="2229" y="10338"/>
                </a:cubicBezTo>
                <a:cubicBezTo>
                  <a:pt x="2229" y="10322"/>
                  <a:pt x="2246" y="10305"/>
                  <a:pt x="2246" y="10288"/>
                </a:cubicBezTo>
                <a:cubicBezTo>
                  <a:pt x="2145" y="9651"/>
                  <a:pt x="2246" y="8998"/>
                  <a:pt x="2531" y="8412"/>
                </a:cubicBezTo>
                <a:close/>
                <a:moveTo>
                  <a:pt x="1358" y="9618"/>
                </a:moveTo>
                <a:lnTo>
                  <a:pt x="1358" y="9618"/>
                </a:lnTo>
                <a:cubicBezTo>
                  <a:pt x="1492" y="9769"/>
                  <a:pt x="1660" y="9953"/>
                  <a:pt x="1727" y="10037"/>
                </a:cubicBezTo>
                <a:cubicBezTo>
                  <a:pt x="1995" y="10372"/>
                  <a:pt x="2212" y="10741"/>
                  <a:pt x="2347" y="11143"/>
                </a:cubicBezTo>
                <a:cubicBezTo>
                  <a:pt x="2531" y="11645"/>
                  <a:pt x="2581" y="12198"/>
                  <a:pt x="2514" y="12734"/>
                </a:cubicBezTo>
                <a:lnTo>
                  <a:pt x="2497" y="12734"/>
                </a:lnTo>
                <a:cubicBezTo>
                  <a:pt x="2028" y="11729"/>
                  <a:pt x="1643" y="10690"/>
                  <a:pt x="1358" y="9618"/>
                </a:cubicBezTo>
                <a:close/>
                <a:moveTo>
                  <a:pt x="1090" y="9467"/>
                </a:moveTo>
                <a:cubicBezTo>
                  <a:pt x="1425" y="10690"/>
                  <a:pt x="1877" y="11897"/>
                  <a:pt x="2430" y="13036"/>
                </a:cubicBezTo>
                <a:cubicBezTo>
                  <a:pt x="1877" y="12718"/>
                  <a:pt x="1442" y="12232"/>
                  <a:pt x="1241" y="11629"/>
                </a:cubicBezTo>
                <a:lnTo>
                  <a:pt x="1224" y="11629"/>
                </a:lnTo>
                <a:cubicBezTo>
                  <a:pt x="1174" y="11494"/>
                  <a:pt x="788" y="9568"/>
                  <a:pt x="1090" y="9467"/>
                </a:cubicBezTo>
                <a:close/>
                <a:moveTo>
                  <a:pt x="2840" y="12649"/>
                </a:moveTo>
                <a:cubicBezTo>
                  <a:pt x="2823" y="12833"/>
                  <a:pt x="2811" y="13014"/>
                  <a:pt x="2799" y="13203"/>
                </a:cubicBezTo>
                <a:cubicBezTo>
                  <a:pt x="2749" y="13187"/>
                  <a:pt x="2698" y="13153"/>
                  <a:pt x="2631" y="13136"/>
                </a:cubicBezTo>
                <a:cubicBezTo>
                  <a:pt x="2648" y="13120"/>
                  <a:pt x="2648" y="13120"/>
                  <a:pt x="2665" y="13103"/>
                </a:cubicBezTo>
                <a:cubicBezTo>
                  <a:pt x="2682" y="13036"/>
                  <a:pt x="2682" y="12969"/>
                  <a:pt x="2698" y="12902"/>
                </a:cubicBezTo>
                <a:cubicBezTo>
                  <a:pt x="2749" y="12902"/>
                  <a:pt x="2782" y="12868"/>
                  <a:pt x="2799" y="12818"/>
                </a:cubicBezTo>
                <a:cubicBezTo>
                  <a:pt x="2813" y="12761"/>
                  <a:pt x="2827" y="12704"/>
                  <a:pt x="2840" y="12649"/>
                </a:cubicBezTo>
                <a:close/>
                <a:moveTo>
                  <a:pt x="5346" y="12265"/>
                </a:moveTo>
                <a:lnTo>
                  <a:pt x="5329" y="12282"/>
                </a:lnTo>
                <a:cubicBezTo>
                  <a:pt x="4592" y="13371"/>
                  <a:pt x="3905" y="14477"/>
                  <a:pt x="3235" y="15616"/>
                </a:cubicBezTo>
                <a:cubicBezTo>
                  <a:pt x="3201" y="15365"/>
                  <a:pt x="3167" y="15113"/>
                  <a:pt x="3151" y="14862"/>
                </a:cubicBezTo>
                <a:cubicBezTo>
                  <a:pt x="3285" y="14225"/>
                  <a:pt x="3620" y="13656"/>
                  <a:pt x="4089" y="13220"/>
                </a:cubicBezTo>
                <a:cubicBezTo>
                  <a:pt x="4357" y="12969"/>
                  <a:pt x="4659" y="12751"/>
                  <a:pt x="4960" y="12550"/>
                </a:cubicBezTo>
                <a:cubicBezTo>
                  <a:pt x="5128" y="12433"/>
                  <a:pt x="5262" y="12299"/>
                  <a:pt x="5346" y="12265"/>
                </a:cubicBezTo>
                <a:close/>
                <a:moveTo>
                  <a:pt x="5446" y="12500"/>
                </a:moveTo>
                <a:lnTo>
                  <a:pt x="5446" y="12567"/>
                </a:lnTo>
                <a:lnTo>
                  <a:pt x="5429" y="12567"/>
                </a:lnTo>
                <a:cubicBezTo>
                  <a:pt x="5362" y="13974"/>
                  <a:pt x="4709" y="15583"/>
                  <a:pt x="3302" y="16018"/>
                </a:cubicBezTo>
                <a:cubicBezTo>
                  <a:pt x="3302" y="16018"/>
                  <a:pt x="3302" y="16018"/>
                  <a:pt x="3302" y="16001"/>
                </a:cubicBezTo>
                <a:cubicBezTo>
                  <a:pt x="3988" y="14812"/>
                  <a:pt x="4692" y="13639"/>
                  <a:pt x="5446" y="12500"/>
                </a:cubicBezTo>
                <a:close/>
                <a:moveTo>
                  <a:pt x="286" y="15281"/>
                </a:moveTo>
                <a:lnTo>
                  <a:pt x="286" y="15281"/>
                </a:lnTo>
                <a:cubicBezTo>
                  <a:pt x="1526" y="15800"/>
                  <a:pt x="2832" y="16471"/>
                  <a:pt x="3235" y="17811"/>
                </a:cubicBezTo>
                <a:cubicBezTo>
                  <a:pt x="2263" y="16990"/>
                  <a:pt x="1291" y="16169"/>
                  <a:pt x="302" y="15382"/>
                </a:cubicBezTo>
                <a:cubicBezTo>
                  <a:pt x="286" y="15348"/>
                  <a:pt x="286" y="15315"/>
                  <a:pt x="286" y="15281"/>
                </a:cubicBezTo>
                <a:close/>
                <a:moveTo>
                  <a:pt x="386" y="15717"/>
                </a:moveTo>
                <a:lnTo>
                  <a:pt x="386" y="15717"/>
                </a:lnTo>
                <a:cubicBezTo>
                  <a:pt x="1358" y="16538"/>
                  <a:pt x="2347" y="17342"/>
                  <a:pt x="3335" y="18163"/>
                </a:cubicBezTo>
                <a:cubicBezTo>
                  <a:pt x="3357" y="18180"/>
                  <a:pt x="3382" y="18187"/>
                  <a:pt x="3405" y="18187"/>
                </a:cubicBezTo>
                <a:cubicBezTo>
                  <a:pt x="3450" y="18187"/>
                  <a:pt x="3491" y="18157"/>
                  <a:pt x="3503" y="18113"/>
                </a:cubicBezTo>
                <a:cubicBezTo>
                  <a:pt x="3536" y="18180"/>
                  <a:pt x="3553" y="18247"/>
                  <a:pt x="3586" y="18297"/>
                </a:cubicBezTo>
                <a:lnTo>
                  <a:pt x="3570" y="18297"/>
                </a:lnTo>
                <a:cubicBezTo>
                  <a:pt x="2078" y="18146"/>
                  <a:pt x="822" y="17141"/>
                  <a:pt x="386" y="15717"/>
                </a:cubicBezTo>
                <a:close/>
                <a:moveTo>
                  <a:pt x="4809" y="16588"/>
                </a:moveTo>
                <a:cubicBezTo>
                  <a:pt x="4826" y="16638"/>
                  <a:pt x="4860" y="16688"/>
                  <a:pt x="4876" y="16739"/>
                </a:cubicBezTo>
                <a:cubicBezTo>
                  <a:pt x="4860" y="16739"/>
                  <a:pt x="4843" y="16755"/>
                  <a:pt x="4843" y="16772"/>
                </a:cubicBezTo>
                <a:cubicBezTo>
                  <a:pt x="4742" y="18297"/>
                  <a:pt x="5044" y="19822"/>
                  <a:pt x="5748" y="21179"/>
                </a:cubicBezTo>
                <a:cubicBezTo>
                  <a:pt x="5396" y="20760"/>
                  <a:pt x="5078" y="20307"/>
                  <a:pt x="4776" y="19855"/>
                </a:cubicBezTo>
                <a:cubicBezTo>
                  <a:pt x="4776" y="19838"/>
                  <a:pt x="4793" y="19822"/>
                  <a:pt x="4793" y="19805"/>
                </a:cubicBezTo>
                <a:cubicBezTo>
                  <a:pt x="4575" y="18749"/>
                  <a:pt x="4575" y="17643"/>
                  <a:pt x="4809" y="16588"/>
                </a:cubicBezTo>
                <a:close/>
                <a:moveTo>
                  <a:pt x="4960" y="16889"/>
                </a:moveTo>
                <a:lnTo>
                  <a:pt x="4960" y="16889"/>
                </a:lnTo>
                <a:cubicBezTo>
                  <a:pt x="5279" y="17543"/>
                  <a:pt x="5597" y="18213"/>
                  <a:pt x="5949" y="18866"/>
                </a:cubicBezTo>
                <a:cubicBezTo>
                  <a:pt x="5966" y="18866"/>
                  <a:pt x="5966" y="18883"/>
                  <a:pt x="5999" y="18900"/>
                </a:cubicBezTo>
                <a:cubicBezTo>
                  <a:pt x="5764" y="19671"/>
                  <a:pt x="5764" y="20475"/>
                  <a:pt x="5966" y="21262"/>
                </a:cubicBezTo>
                <a:cubicBezTo>
                  <a:pt x="5329" y="19889"/>
                  <a:pt x="4994" y="18397"/>
                  <a:pt x="4960" y="16889"/>
                </a:cubicBezTo>
                <a:close/>
                <a:moveTo>
                  <a:pt x="2548" y="20257"/>
                </a:moveTo>
                <a:lnTo>
                  <a:pt x="2548" y="20257"/>
                </a:lnTo>
                <a:cubicBezTo>
                  <a:pt x="3285" y="20559"/>
                  <a:pt x="4022" y="20927"/>
                  <a:pt x="4742" y="21313"/>
                </a:cubicBezTo>
                <a:cubicBezTo>
                  <a:pt x="4589" y="21300"/>
                  <a:pt x="4438" y="21294"/>
                  <a:pt x="4287" y="21294"/>
                </a:cubicBezTo>
                <a:cubicBezTo>
                  <a:pt x="4043" y="21294"/>
                  <a:pt x="3801" y="21309"/>
                  <a:pt x="3553" y="21329"/>
                </a:cubicBezTo>
                <a:cubicBezTo>
                  <a:pt x="3134" y="21061"/>
                  <a:pt x="2782" y="20693"/>
                  <a:pt x="2548" y="20257"/>
                </a:cubicBezTo>
                <a:close/>
                <a:moveTo>
                  <a:pt x="7189" y="17861"/>
                </a:moveTo>
                <a:cubicBezTo>
                  <a:pt x="7339" y="18364"/>
                  <a:pt x="7457" y="18883"/>
                  <a:pt x="7507" y="19403"/>
                </a:cubicBezTo>
                <a:cubicBezTo>
                  <a:pt x="7557" y="19939"/>
                  <a:pt x="7507" y="20458"/>
                  <a:pt x="7373" y="20978"/>
                </a:cubicBezTo>
                <a:lnTo>
                  <a:pt x="7390" y="20978"/>
                </a:lnTo>
                <a:cubicBezTo>
                  <a:pt x="7339" y="21162"/>
                  <a:pt x="7222" y="21631"/>
                  <a:pt x="7038" y="21765"/>
                </a:cubicBezTo>
                <a:cubicBezTo>
                  <a:pt x="6910" y="21862"/>
                  <a:pt x="6829" y="21901"/>
                  <a:pt x="6778" y="21901"/>
                </a:cubicBezTo>
                <a:cubicBezTo>
                  <a:pt x="6659" y="21901"/>
                  <a:pt x="6693" y="21695"/>
                  <a:pt x="6669" y="21497"/>
                </a:cubicBezTo>
                <a:cubicBezTo>
                  <a:pt x="6502" y="20391"/>
                  <a:pt x="6904" y="18984"/>
                  <a:pt x="7189" y="17861"/>
                </a:cubicBezTo>
                <a:close/>
                <a:moveTo>
                  <a:pt x="6937" y="17610"/>
                </a:moveTo>
                <a:cubicBezTo>
                  <a:pt x="6969" y="17610"/>
                  <a:pt x="7000" y="17610"/>
                  <a:pt x="7018" y="17624"/>
                </a:cubicBezTo>
                <a:lnTo>
                  <a:pt x="7018" y="17624"/>
                </a:lnTo>
                <a:cubicBezTo>
                  <a:pt x="6751" y="18708"/>
                  <a:pt x="6568" y="19809"/>
                  <a:pt x="6468" y="20911"/>
                </a:cubicBezTo>
                <a:cubicBezTo>
                  <a:pt x="6418" y="21246"/>
                  <a:pt x="6401" y="21581"/>
                  <a:pt x="6401" y="21916"/>
                </a:cubicBezTo>
                <a:lnTo>
                  <a:pt x="6284" y="21799"/>
                </a:lnTo>
                <a:cubicBezTo>
                  <a:pt x="5949" y="20844"/>
                  <a:pt x="5932" y="19805"/>
                  <a:pt x="6234" y="18833"/>
                </a:cubicBezTo>
                <a:cubicBezTo>
                  <a:pt x="6317" y="18548"/>
                  <a:pt x="6585" y="17694"/>
                  <a:pt x="6937" y="17610"/>
                </a:cubicBezTo>
                <a:close/>
                <a:moveTo>
                  <a:pt x="4261" y="21542"/>
                </a:moveTo>
                <a:cubicBezTo>
                  <a:pt x="4662" y="21542"/>
                  <a:pt x="5064" y="21598"/>
                  <a:pt x="5446" y="21715"/>
                </a:cubicBezTo>
                <a:cubicBezTo>
                  <a:pt x="5480" y="21715"/>
                  <a:pt x="5647" y="21799"/>
                  <a:pt x="5831" y="21882"/>
                </a:cubicBezTo>
                <a:cubicBezTo>
                  <a:pt x="5958" y="22025"/>
                  <a:pt x="6100" y="22152"/>
                  <a:pt x="6228" y="22265"/>
                </a:cubicBezTo>
                <a:lnTo>
                  <a:pt x="6228" y="22265"/>
                </a:lnTo>
                <a:cubicBezTo>
                  <a:pt x="6079" y="22245"/>
                  <a:pt x="5876" y="22184"/>
                  <a:pt x="5764" y="22184"/>
                </a:cubicBezTo>
                <a:cubicBezTo>
                  <a:pt x="4709" y="22033"/>
                  <a:pt x="3670" y="21849"/>
                  <a:pt x="2598" y="21732"/>
                </a:cubicBezTo>
                <a:cubicBezTo>
                  <a:pt x="2799" y="21614"/>
                  <a:pt x="3419" y="21614"/>
                  <a:pt x="3570" y="21598"/>
                </a:cubicBezTo>
                <a:cubicBezTo>
                  <a:pt x="3797" y="21561"/>
                  <a:pt x="4029" y="21542"/>
                  <a:pt x="4261" y="21542"/>
                </a:cubicBezTo>
                <a:close/>
                <a:moveTo>
                  <a:pt x="2598" y="21916"/>
                </a:moveTo>
                <a:lnTo>
                  <a:pt x="2598" y="21916"/>
                </a:lnTo>
                <a:cubicBezTo>
                  <a:pt x="3888" y="22150"/>
                  <a:pt x="5178" y="22301"/>
                  <a:pt x="6468" y="22485"/>
                </a:cubicBezTo>
                <a:lnTo>
                  <a:pt x="6693" y="22679"/>
                </a:lnTo>
                <a:lnTo>
                  <a:pt x="6693" y="22679"/>
                </a:lnTo>
                <a:cubicBezTo>
                  <a:pt x="6238" y="22831"/>
                  <a:pt x="5760" y="22910"/>
                  <a:pt x="5283" y="22910"/>
                </a:cubicBezTo>
                <a:cubicBezTo>
                  <a:pt x="4943" y="22910"/>
                  <a:pt x="4604" y="22870"/>
                  <a:pt x="4273" y="22787"/>
                </a:cubicBezTo>
                <a:cubicBezTo>
                  <a:pt x="3821" y="22687"/>
                  <a:pt x="2950" y="22385"/>
                  <a:pt x="2665" y="22000"/>
                </a:cubicBezTo>
                <a:cubicBezTo>
                  <a:pt x="2648" y="21966"/>
                  <a:pt x="2631" y="21933"/>
                  <a:pt x="2598" y="21916"/>
                </a:cubicBezTo>
                <a:close/>
                <a:moveTo>
                  <a:pt x="8470" y="1"/>
                </a:moveTo>
                <a:cubicBezTo>
                  <a:pt x="8449" y="1"/>
                  <a:pt x="8428" y="6"/>
                  <a:pt x="8412" y="18"/>
                </a:cubicBezTo>
                <a:cubicBezTo>
                  <a:pt x="7222" y="788"/>
                  <a:pt x="6753" y="2548"/>
                  <a:pt x="7658" y="3720"/>
                </a:cubicBezTo>
                <a:cubicBezTo>
                  <a:pt x="6954" y="4357"/>
                  <a:pt x="6301" y="5077"/>
                  <a:pt x="5714" y="5831"/>
                </a:cubicBezTo>
                <a:cubicBezTo>
                  <a:pt x="5798" y="4960"/>
                  <a:pt x="5312" y="3972"/>
                  <a:pt x="4826" y="3234"/>
                </a:cubicBezTo>
                <a:cubicBezTo>
                  <a:pt x="4807" y="3197"/>
                  <a:pt x="4767" y="3175"/>
                  <a:pt x="4724" y="3175"/>
                </a:cubicBezTo>
                <a:cubicBezTo>
                  <a:pt x="4690" y="3175"/>
                  <a:pt x="4655" y="3188"/>
                  <a:pt x="4625" y="3218"/>
                </a:cubicBezTo>
                <a:cubicBezTo>
                  <a:pt x="3302" y="4256"/>
                  <a:pt x="3218" y="6267"/>
                  <a:pt x="4675" y="7239"/>
                </a:cubicBezTo>
                <a:cubicBezTo>
                  <a:pt x="4684" y="7243"/>
                  <a:pt x="4693" y="7245"/>
                  <a:pt x="4702" y="7245"/>
                </a:cubicBezTo>
                <a:cubicBezTo>
                  <a:pt x="4726" y="7245"/>
                  <a:pt x="4747" y="7230"/>
                  <a:pt x="4759" y="7205"/>
                </a:cubicBezTo>
                <a:cubicBezTo>
                  <a:pt x="4776" y="7172"/>
                  <a:pt x="4776" y="7155"/>
                  <a:pt x="4742" y="7138"/>
                </a:cubicBezTo>
                <a:cubicBezTo>
                  <a:pt x="3687" y="6133"/>
                  <a:pt x="3536" y="4625"/>
                  <a:pt x="4558" y="3620"/>
                </a:cubicBezTo>
                <a:lnTo>
                  <a:pt x="4558" y="3620"/>
                </a:lnTo>
                <a:cubicBezTo>
                  <a:pt x="4508" y="4759"/>
                  <a:pt x="4575" y="5898"/>
                  <a:pt x="4776" y="7021"/>
                </a:cubicBezTo>
                <a:cubicBezTo>
                  <a:pt x="4776" y="7054"/>
                  <a:pt x="4809" y="7088"/>
                  <a:pt x="4843" y="7105"/>
                </a:cubicBezTo>
                <a:lnTo>
                  <a:pt x="4776" y="7189"/>
                </a:lnTo>
                <a:cubicBezTo>
                  <a:pt x="4273" y="8026"/>
                  <a:pt x="3854" y="8914"/>
                  <a:pt x="3519" y="9836"/>
                </a:cubicBezTo>
                <a:cubicBezTo>
                  <a:pt x="3302" y="9166"/>
                  <a:pt x="3050" y="8529"/>
                  <a:pt x="2816" y="7859"/>
                </a:cubicBezTo>
                <a:cubicBezTo>
                  <a:pt x="2806" y="7821"/>
                  <a:pt x="2765" y="7799"/>
                  <a:pt x="2725" y="7799"/>
                </a:cubicBezTo>
                <a:cubicBezTo>
                  <a:pt x="2694" y="7799"/>
                  <a:pt x="2663" y="7813"/>
                  <a:pt x="2648" y="7842"/>
                </a:cubicBezTo>
                <a:cubicBezTo>
                  <a:pt x="2129" y="8479"/>
                  <a:pt x="1944" y="9316"/>
                  <a:pt x="2095" y="10121"/>
                </a:cubicBezTo>
                <a:cubicBezTo>
                  <a:pt x="1827" y="9702"/>
                  <a:pt x="1459" y="9367"/>
                  <a:pt x="1056" y="9099"/>
                </a:cubicBezTo>
                <a:cubicBezTo>
                  <a:pt x="1030" y="9082"/>
                  <a:pt x="1003" y="9075"/>
                  <a:pt x="978" y="9075"/>
                </a:cubicBezTo>
                <a:cubicBezTo>
                  <a:pt x="926" y="9075"/>
                  <a:pt x="883" y="9109"/>
                  <a:pt x="872" y="9166"/>
                </a:cubicBezTo>
                <a:cubicBezTo>
                  <a:pt x="654" y="10741"/>
                  <a:pt x="906" y="12952"/>
                  <a:pt x="2799" y="13337"/>
                </a:cubicBezTo>
                <a:cubicBezTo>
                  <a:pt x="2782" y="13706"/>
                  <a:pt x="2765" y="14075"/>
                  <a:pt x="2782" y="14443"/>
                </a:cubicBezTo>
                <a:cubicBezTo>
                  <a:pt x="2799" y="14996"/>
                  <a:pt x="2849" y="15532"/>
                  <a:pt x="2950" y="16085"/>
                </a:cubicBezTo>
                <a:cubicBezTo>
                  <a:pt x="2950" y="16102"/>
                  <a:pt x="2933" y="16119"/>
                  <a:pt x="2916" y="16135"/>
                </a:cubicBezTo>
                <a:cubicBezTo>
                  <a:pt x="2883" y="16219"/>
                  <a:pt x="2916" y="16303"/>
                  <a:pt x="3000" y="16320"/>
                </a:cubicBezTo>
                <a:cubicBezTo>
                  <a:pt x="3067" y="16605"/>
                  <a:pt x="3134" y="16873"/>
                  <a:pt x="3201" y="17141"/>
                </a:cubicBezTo>
                <a:cubicBezTo>
                  <a:pt x="2598" y="16035"/>
                  <a:pt x="1341" y="15432"/>
                  <a:pt x="185" y="14946"/>
                </a:cubicBezTo>
                <a:cubicBezTo>
                  <a:pt x="164" y="14938"/>
                  <a:pt x="142" y="14933"/>
                  <a:pt x="121" y="14933"/>
                </a:cubicBezTo>
                <a:cubicBezTo>
                  <a:pt x="57" y="14933"/>
                  <a:pt x="1" y="14971"/>
                  <a:pt x="1" y="15046"/>
                </a:cubicBezTo>
                <a:cubicBezTo>
                  <a:pt x="185" y="16889"/>
                  <a:pt x="1743" y="18481"/>
                  <a:pt x="3637" y="18481"/>
                </a:cubicBezTo>
                <a:lnTo>
                  <a:pt x="3670" y="18481"/>
                </a:lnTo>
                <a:cubicBezTo>
                  <a:pt x="3905" y="19051"/>
                  <a:pt x="4173" y="19604"/>
                  <a:pt x="4508" y="20140"/>
                </a:cubicBezTo>
                <a:cubicBezTo>
                  <a:pt x="4793" y="20609"/>
                  <a:pt x="5128" y="21045"/>
                  <a:pt x="5480" y="21463"/>
                </a:cubicBezTo>
                <a:cubicBezTo>
                  <a:pt x="5446" y="21447"/>
                  <a:pt x="5429" y="21447"/>
                  <a:pt x="5396" y="21447"/>
                </a:cubicBezTo>
                <a:cubicBezTo>
                  <a:pt x="4474" y="20860"/>
                  <a:pt x="3486" y="20391"/>
                  <a:pt x="2447" y="20073"/>
                </a:cubicBezTo>
                <a:cubicBezTo>
                  <a:pt x="2397" y="19989"/>
                  <a:pt x="2363" y="19905"/>
                  <a:pt x="2330" y="19822"/>
                </a:cubicBezTo>
                <a:lnTo>
                  <a:pt x="2330" y="19822"/>
                </a:lnTo>
                <a:cubicBezTo>
                  <a:pt x="3033" y="19872"/>
                  <a:pt x="3737" y="20039"/>
                  <a:pt x="4391" y="20291"/>
                </a:cubicBezTo>
                <a:cubicBezTo>
                  <a:pt x="4404" y="20295"/>
                  <a:pt x="4417" y="20297"/>
                  <a:pt x="4428" y="20297"/>
                </a:cubicBezTo>
                <a:cubicBezTo>
                  <a:pt x="4499" y="20297"/>
                  <a:pt x="4520" y="20212"/>
                  <a:pt x="4491" y="20140"/>
                </a:cubicBezTo>
                <a:cubicBezTo>
                  <a:pt x="4474" y="20123"/>
                  <a:pt x="4458" y="20106"/>
                  <a:pt x="4441" y="20106"/>
                </a:cubicBezTo>
                <a:cubicBezTo>
                  <a:pt x="3720" y="19822"/>
                  <a:pt x="2966" y="19654"/>
                  <a:pt x="2196" y="19620"/>
                </a:cubicBezTo>
                <a:cubicBezTo>
                  <a:pt x="2129" y="19620"/>
                  <a:pt x="2078" y="19687"/>
                  <a:pt x="2095" y="19738"/>
                </a:cubicBezTo>
                <a:cubicBezTo>
                  <a:pt x="2129" y="19822"/>
                  <a:pt x="2162" y="19905"/>
                  <a:pt x="2196" y="19989"/>
                </a:cubicBezTo>
                <a:lnTo>
                  <a:pt x="2162" y="19989"/>
                </a:lnTo>
                <a:cubicBezTo>
                  <a:pt x="2157" y="19988"/>
                  <a:pt x="2152" y="19987"/>
                  <a:pt x="2148" y="19987"/>
                </a:cubicBezTo>
                <a:cubicBezTo>
                  <a:pt x="2093" y="19987"/>
                  <a:pt x="2084" y="20074"/>
                  <a:pt x="2145" y="20090"/>
                </a:cubicBezTo>
                <a:lnTo>
                  <a:pt x="2263" y="20140"/>
                </a:lnTo>
                <a:cubicBezTo>
                  <a:pt x="2497" y="20642"/>
                  <a:pt x="2866" y="21061"/>
                  <a:pt x="3318" y="21363"/>
                </a:cubicBezTo>
                <a:cubicBezTo>
                  <a:pt x="2933" y="21413"/>
                  <a:pt x="2548" y="21497"/>
                  <a:pt x="2162" y="21564"/>
                </a:cubicBezTo>
                <a:cubicBezTo>
                  <a:pt x="2078" y="21598"/>
                  <a:pt x="2045" y="21715"/>
                  <a:pt x="2112" y="21782"/>
                </a:cubicBezTo>
                <a:cubicBezTo>
                  <a:pt x="2959" y="22640"/>
                  <a:pt x="4127" y="23139"/>
                  <a:pt x="5300" y="23139"/>
                </a:cubicBezTo>
                <a:cubicBezTo>
                  <a:pt x="5844" y="23139"/>
                  <a:pt x="6389" y="23032"/>
                  <a:pt x="6904" y="22804"/>
                </a:cubicBezTo>
                <a:cubicBezTo>
                  <a:pt x="7390" y="23172"/>
                  <a:pt x="7909" y="23491"/>
                  <a:pt x="8445" y="23742"/>
                </a:cubicBezTo>
                <a:cubicBezTo>
                  <a:pt x="8458" y="23746"/>
                  <a:pt x="8470" y="23747"/>
                  <a:pt x="8482" y="23747"/>
                </a:cubicBezTo>
                <a:cubicBezTo>
                  <a:pt x="8578" y="23747"/>
                  <a:pt x="8635" y="23633"/>
                  <a:pt x="8546" y="23558"/>
                </a:cubicBezTo>
                <a:cubicBezTo>
                  <a:pt x="8077" y="23273"/>
                  <a:pt x="7624" y="22955"/>
                  <a:pt x="7205" y="22603"/>
                </a:cubicBezTo>
                <a:cubicBezTo>
                  <a:pt x="7189" y="22553"/>
                  <a:pt x="7155" y="22519"/>
                  <a:pt x="7105" y="22519"/>
                </a:cubicBezTo>
                <a:cubicBezTo>
                  <a:pt x="7055" y="22469"/>
                  <a:pt x="6971" y="22402"/>
                  <a:pt x="6904" y="22335"/>
                </a:cubicBezTo>
                <a:cubicBezTo>
                  <a:pt x="8227" y="20844"/>
                  <a:pt x="7775" y="18866"/>
                  <a:pt x="7222" y="17107"/>
                </a:cubicBezTo>
                <a:cubicBezTo>
                  <a:pt x="7202" y="17046"/>
                  <a:pt x="7150" y="17010"/>
                  <a:pt x="7098" y="17010"/>
                </a:cubicBezTo>
                <a:cubicBezTo>
                  <a:pt x="7064" y="17010"/>
                  <a:pt x="7030" y="17024"/>
                  <a:pt x="7004" y="17057"/>
                </a:cubicBezTo>
                <a:cubicBezTo>
                  <a:pt x="6585" y="17526"/>
                  <a:pt x="6267" y="18062"/>
                  <a:pt x="6066" y="18665"/>
                </a:cubicBezTo>
                <a:cubicBezTo>
                  <a:pt x="5681" y="17844"/>
                  <a:pt x="5262" y="17057"/>
                  <a:pt x="4860" y="16236"/>
                </a:cubicBezTo>
                <a:cubicBezTo>
                  <a:pt x="4839" y="16208"/>
                  <a:pt x="4809" y="16195"/>
                  <a:pt x="4779" y="16195"/>
                </a:cubicBezTo>
                <a:cubicBezTo>
                  <a:pt x="4737" y="16195"/>
                  <a:pt x="4695" y="16221"/>
                  <a:pt x="4675" y="16270"/>
                </a:cubicBezTo>
                <a:cubicBezTo>
                  <a:pt x="4391" y="17325"/>
                  <a:pt x="4357" y="18448"/>
                  <a:pt x="4592" y="19537"/>
                </a:cubicBezTo>
                <a:cubicBezTo>
                  <a:pt x="4005" y="18515"/>
                  <a:pt x="3586" y="17426"/>
                  <a:pt x="3352" y="16270"/>
                </a:cubicBezTo>
                <a:cubicBezTo>
                  <a:pt x="5161" y="15767"/>
                  <a:pt x="5580" y="13656"/>
                  <a:pt x="5748" y="11980"/>
                </a:cubicBezTo>
                <a:cubicBezTo>
                  <a:pt x="5748" y="11920"/>
                  <a:pt x="5695" y="11877"/>
                  <a:pt x="5640" y="11877"/>
                </a:cubicBezTo>
                <a:cubicBezTo>
                  <a:pt x="5620" y="11877"/>
                  <a:pt x="5599" y="11883"/>
                  <a:pt x="5580" y="11897"/>
                </a:cubicBezTo>
                <a:cubicBezTo>
                  <a:pt x="4625" y="12500"/>
                  <a:pt x="3536" y="13220"/>
                  <a:pt x="3134" y="14276"/>
                </a:cubicBezTo>
                <a:lnTo>
                  <a:pt x="3134" y="14142"/>
                </a:lnTo>
                <a:cubicBezTo>
                  <a:pt x="3134" y="12600"/>
                  <a:pt x="3436" y="11059"/>
                  <a:pt x="4005" y="9618"/>
                </a:cubicBezTo>
                <a:cubicBezTo>
                  <a:pt x="4466" y="9887"/>
                  <a:pt x="4969" y="10014"/>
                  <a:pt x="5465" y="10014"/>
                </a:cubicBezTo>
                <a:cubicBezTo>
                  <a:pt x="6573" y="10014"/>
                  <a:pt x="7646" y="9382"/>
                  <a:pt x="8144" y="8294"/>
                </a:cubicBezTo>
                <a:cubicBezTo>
                  <a:pt x="8160" y="8278"/>
                  <a:pt x="8177" y="8261"/>
                  <a:pt x="8177" y="8244"/>
                </a:cubicBezTo>
                <a:cubicBezTo>
                  <a:pt x="8194" y="8177"/>
                  <a:pt x="8211" y="8144"/>
                  <a:pt x="8244" y="8060"/>
                </a:cubicBezTo>
                <a:cubicBezTo>
                  <a:pt x="8278" y="7976"/>
                  <a:pt x="8194" y="7892"/>
                  <a:pt x="8127" y="7892"/>
                </a:cubicBezTo>
                <a:cubicBezTo>
                  <a:pt x="8018" y="7885"/>
                  <a:pt x="7910" y="7882"/>
                  <a:pt x="7802" y="7882"/>
                </a:cubicBezTo>
                <a:cubicBezTo>
                  <a:pt x="7391" y="7882"/>
                  <a:pt x="6983" y="7930"/>
                  <a:pt x="6585" y="8010"/>
                </a:cubicBezTo>
                <a:cubicBezTo>
                  <a:pt x="7038" y="7674"/>
                  <a:pt x="7390" y="7222"/>
                  <a:pt x="7624" y="6703"/>
                </a:cubicBezTo>
                <a:cubicBezTo>
                  <a:pt x="7674" y="6636"/>
                  <a:pt x="7624" y="6535"/>
                  <a:pt x="7540" y="6535"/>
                </a:cubicBezTo>
                <a:cubicBezTo>
                  <a:pt x="6770" y="6552"/>
                  <a:pt x="5999" y="6719"/>
                  <a:pt x="5312" y="7054"/>
                </a:cubicBezTo>
                <a:cubicBezTo>
                  <a:pt x="6033" y="5932"/>
                  <a:pt x="6904" y="4893"/>
                  <a:pt x="7892" y="3972"/>
                </a:cubicBezTo>
                <a:cubicBezTo>
                  <a:pt x="7926" y="4005"/>
                  <a:pt x="7959" y="4022"/>
                  <a:pt x="7993" y="4022"/>
                </a:cubicBezTo>
                <a:cubicBezTo>
                  <a:pt x="8531" y="4613"/>
                  <a:pt x="9269" y="4897"/>
                  <a:pt x="10013" y="4897"/>
                </a:cubicBezTo>
                <a:cubicBezTo>
                  <a:pt x="10682" y="4897"/>
                  <a:pt x="11357" y="4667"/>
                  <a:pt x="11897" y="4223"/>
                </a:cubicBezTo>
                <a:cubicBezTo>
                  <a:pt x="11964" y="4156"/>
                  <a:pt x="11930" y="4039"/>
                  <a:pt x="11846" y="4005"/>
                </a:cubicBezTo>
                <a:cubicBezTo>
                  <a:pt x="11377" y="3854"/>
                  <a:pt x="10908" y="3653"/>
                  <a:pt x="10489" y="3402"/>
                </a:cubicBezTo>
                <a:cubicBezTo>
                  <a:pt x="11277" y="2883"/>
                  <a:pt x="11846" y="2112"/>
                  <a:pt x="12114" y="1224"/>
                </a:cubicBezTo>
                <a:cubicBezTo>
                  <a:pt x="12148" y="1140"/>
                  <a:pt x="12081" y="1056"/>
                  <a:pt x="11980" y="1056"/>
                </a:cubicBezTo>
                <a:cubicBezTo>
                  <a:pt x="11892" y="1053"/>
                  <a:pt x="11801" y="1051"/>
                  <a:pt x="11708" y="1051"/>
                </a:cubicBezTo>
                <a:cubicBezTo>
                  <a:pt x="10820" y="1051"/>
                  <a:pt x="9770" y="1204"/>
                  <a:pt x="8981" y="1660"/>
                </a:cubicBezTo>
                <a:cubicBezTo>
                  <a:pt x="9015" y="1090"/>
                  <a:pt x="8864" y="537"/>
                  <a:pt x="8579" y="68"/>
                </a:cubicBezTo>
                <a:cubicBezTo>
                  <a:pt x="8557" y="23"/>
                  <a:pt x="8512" y="1"/>
                  <a:pt x="84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767" name="Google Shape;6767;p121"/>
          <p:cNvGrpSpPr/>
          <p:nvPr/>
        </p:nvGrpSpPr>
        <p:grpSpPr>
          <a:xfrm>
            <a:off x="6218495" y="2898497"/>
            <a:ext cx="339638" cy="316553"/>
            <a:chOff x="5936533" y="2770007"/>
            <a:chExt cx="300830" cy="280384"/>
          </a:xfrm>
        </p:grpSpPr>
        <p:sp>
          <p:nvSpPr>
            <p:cNvPr id="6768" name="Google Shape;6768;p121"/>
            <p:cNvSpPr/>
            <p:nvPr/>
          </p:nvSpPr>
          <p:spPr>
            <a:xfrm>
              <a:off x="5942929" y="2865348"/>
              <a:ext cx="283112" cy="173018"/>
            </a:xfrm>
            <a:custGeom>
              <a:avLst/>
              <a:gdLst/>
              <a:ahLst/>
              <a:cxnLst/>
              <a:rect l="l" t="t" r="r" b="b"/>
              <a:pathLst>
                <a:path w="9651" h="5898" extrusionOk="0">
                  <a:moveTo>
                    <a:pt x="7771" y="1"/>
                  </a:moveTo>
                  <a:cubicBezTo>
                    <a:pt x="6832" y="1"/>
                    <a:pt x="5786" y="143"/>
                    <a:pt x="5395" y="152"/>
                  </a:cubicBezTo>
                  <a:lnTo>
                    <a:pt x="1843" y="235"/>
                  </a:lnTo>
                  <a:cubicBezTo>
                    <a:pt x="1824" y="236"/>
                    <a:pt x="1804" y="236"/>
                    <a:pt x="1784" y="236"/>
                  </a:cubicBezTo>
                  <a:cubicBezTo>
                    <a:pt x="1579" y="236"/>
                    <a:pt x="1296" y="205"/>
                    <a:pt x="1020" y="205"/>
                  </a:cubicBezTo>
                  <a:cubicBezTo>
                    <a:pt x="660" y="205"/>
                    <a:pt x="313" y="258"/>
                    <a:pt x="168" y="504"/>
                  </a:cubicBezTo>
                  <a:cubicBezTo>
                    <a:pt x="0" y="805"/>
                    <a:pt x="218" y="1961"/>
                    <a:pt x="235" y="2296"/>
                  </a:cubicBezTo>
                  <a:cubicBezTo>
                    <a:pt x="285" y="3419"/>
                    <a:pt x="352" y="4541"/>
                    <a:pt x="436" y="5664"/>
                  </a:cubicBezTo>
                  <a:lnTo>
                    <a:pt x="436" y="5697"/>
                  </a:lnTo>
                  <a:cubicBezTo>
                    <a:pt x="2101" y="5802"/>
                    <a:pt x="3758" y="5898"/>
                    <a:pt x="5418" y="5898"/>
                  </a:cubicBezTo>
                  <a:cubicBezTo>
                    <a:pt x="6163" y="5898"/>
                    <a:pt x="6909" y="5878"/>
                    <a:pt x="7657" y="5831"/>
                  </a:cubicBezTo>
                  <a:cubicBezTo>
                    <a:pt x="7681" y="5830"/>
                    <a:pt x="7708" y="5830"/>
                    <a:pt x="7738" y="5830"/>
                  </a:cubicBezTo>
                  <a:cubicBezTo>
                    <a:pt x="7919" y="5830"/>
                    <a:pt x="8202" y="5848"/>
                    <a:pt x="8478" y="5848"/>
                  </a:cubicBezTo>
                  <a:cubicBezTo>
                    <a:pt x="8801" y="5848"/>
                    <a:pt x="9115" y="5823"/>
                    <a:pt x="9249" y="5714"/>
                  </a:cubicBezTo>
                  <a:cubicBezTo>
                    <a:pt x="9651" y="5429"/>
                    <a:pt x="9467" y="4441"/>
                    <a:pt x="9467" y="4005"/>
                  </a:cubicBezTo>
                  <a:lnTo>
                    <a:pt x="9467" y="2129"/>
                  </a:lnTo>
                  <a:cubicBezTo>
                    <a:pt x="9467" y="1727"/>
                    <a:pt x="9634" y="839"/>
                    <a:pt x="9467" y="470"/>
                  </a:cubicBezTo>
                  <a:cubicBezTo>
                    <a:pt x="9283" y="102"/>
                    <a:pt x="8565" y="1"/>
                    <a:pt x="777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9" name="Google Shape;6769;p121"/>
            <p:cNvSpPr/>
            <p:nvPr/>
          </p:nvSpPr>
          <p:spPr>
            <a:xfrm>
              <a:off x="5936533" y="2770007"/>
              <a:ext cx="300830" cy="280384"/>
            </a:xfrm>
            <a:custGeom>
              <a:avLst/>
              <a:gdLst/>
              <a:ahLst/>
              <a:cxnLst/>
              <a:rect l="l" t="t" r="r" b="b"/>
              <a:pathLst>
                <a:path w="10255" h="9558" extrusionOk="0">
                  <a:moveTo>
                    <a:pt x="2955" y="2314"/>
                  </a:moveTo>
                  <a:cubicBezTo>
                    <a:pt x="3282" y="2314"/>
                    <a:pt x="3354" y="2809"/>
                    <a:pt x="3385" y="3083"/>
                  </a:cubicBezTo>
                  <a:lnTo>
                    <a:pt x="2731" y="3100"/>
                  </a:lnTo>
                  <a:cubicBezTo>
                    <a:pt x="2581" y="2815"/>
                    <a:pt x="2463" y="2413"/>
                    <a:pt x="2849" y="2329"/>
                  </a:cubicBezTo>
                  <a:cubicBezTo>
                    <a:pt x="2887" y="2319"/>
                    <a:pt x="2922" y="2314"/>
                    <a:pt x="2955" y="2314"/>
                  </a:cubicBezTo>
                  <a:close/>
                  <a:moveTo>
                    <a:pt x="2805" y="1826"/>
                  </a:moveTo>
                  <a:cubicBezTo>
                    <a:pt x="2819" y="1826"/>
                    <a:pt x="2834" y="1826"/>
                    <a:pt x="2849" y="1827"/>
                  </a:cubicBezTo>
                  <a:cubicBezTo>
                    <a:pt x="3552" y="1843"/>
                    <a:pt x="3837" y="2463"/>
                    <a:pt x="3837" y="3083"/>
                  </a:cubicBezTo>
                  <a:lnTo>
                    <a:pt x="3552" y="3083"/>
                  </a:lnTo>
                  <a:cubicBezTo>
                    <a:pt x="3538" y="2732"/>
                    <a:pt x="3357" y="2138"/>
                    <a:pt x="2955" y="2138"/>
                  </a:cubicBezTo>
                  <a:cubicBezTo>
                    <a:pt x="2896" y="2138"/>
                    <a:pt x="2833" y="2151"/>
                    <a:pt x="2765" y="2179"/>
                  </a:cubicBezTo>
                  <a:cubicBezTo>
                    <a:pt x="2346" y="2346"/>
                    <a:pt x="2430" y="2782"/>
                    <a:pt x="2614" y="3117"/>
                  </a:cubicBezTo>
                  <a:lnTo>
                    <a:pt x="2095" y="3117"/>
                  </a:lnTo>
                  <a:cubicBezTo>
                    <a:pt x="1734" y="2559"/>
                    <a:pt x="2143" y="1826"/>
                    <a:pt x="2805" y="1826"/>
                  </a:cubicBezTo>
                  <a:close/>
                  <a:moveTo>
                    <a:pt x="2765" y="1106"/>
                  </a:moveTo>
                  <a:cubicBezTo>
                    <a:pt x="3754" y="1106"/>
                    <a:pt x="4457" y="2145"/>
                    <a:pt x="4273" y="3050"/>
                  </a:cubicBezTo>
                  <a:lnTo>
                    <a:pt x="4038" y="3067"/>
                  </a:lnTo>
                  <a:cubicBezTo>
                    <a:pt x="4116" y="2340"/>
                    <a:pt x="3579" y="1627"/>
                    <a:pt x="2837" y="1627"/>
                  </a:cubicBezTo>
                  <a:cubicBezTo>
                    <a:pt x="2775" y="1627"/>
                    <a:pt x="2712" y="1632"/>
                    <a:pt x="2648" y="1642"/>
                  </a:cubicBezTo>
                  <a:cubicBezTo>
                    <a:pt x="1944" y="1743"/>
                    <a:pt x="1592" y="2530"/>
                    <a:pt x="1961" y="3117"/>
                  </a:cubicBezTo>
                  <a:lnTo>
                    <a:pt x="1207" y="3134"/>
                  </a:lnTo>
                  <a:cubicBezTo>
                    <a:pt x="1224" y="3117"/>
                    <a:pt x="1224" y="3100"/>
                    <a:pt x="1224" y="3083"/>
                  </a:cubicBezTo>
                  <a:cubicBezTo>
                    <a:pt x="1090" y="2145"/>
                    <a:pt x="1743" y="1106"/>
                    <a:pt x="2765" y="1106"/>
                  </a:cubicBezTo>
                  <a:close/>
                  <a:moveTo>
                    <a:pt x="2933" y="301"/>
                  </a:moveTo>
                  <a:cubicBezTo>
                    <a:pt x="4440" y="301"/>
                    <a:pt x="5327" y="1618"/>
                    <a:pt x="5261" y="3033"/>
                  </a:cubicBezTo>
                  <a:lnTo>
                    <a:pt x="4960" y="3050"/>
                  </a:lnTo>
                  <a:lnTo>
                    <a:pt x="4507" y="3050"/>
                  </a:lnTo>
                  <a:cubicBezTo>
                    <a:pt x="4675" y="2011"/>
                    <a:pt x="3888" y="872"/>
                    <a:pt x="2765" y="872"/>
                  </a:cubicBezTo>
                  <a:cubicBezTo>
                    <a:pt x="1642" y="872"/>
                    <a:pt x="771" y="2078"/>
                    <a:pt x="1073" y="3134"/>
                  </a:cubicBezTo>
                  <a:lnTo>
                    <a:pt x="1090" y="3150"/>
                  </a:lnTo>
                  <a:lnTo>
                    <a:pt x="537" y="3167"/>
                  </a:lnTo>
                  <a:cubicBezTo>
                    <a:pt x="419" y="1743"/>
                    <a:pt x="1274" y="352"/>
                    <a:pt x="2849" y="302"/>
                  </a:cubicBezTo>
                  <a:cubicBezTo>
                    <a:pt x="2877" y="301"/>
                    <a:pt x="2905" y="301"/>
                    <a:pt x="2933" y="301"/>
                  </a:cubicBezTo>
                  <a:close/>
                  <a:moveTo>
                    <a:pt x="8005" y="3244"/>
                  </a:moveTo>
                  <a:cubicBezTo>
                    <a:pt x="8793" y="3244"/>
                    <a:pt x="9502" y="3347"/>
                    <a:pt x="9685" y="3720"/>
                  </a:cubicBezTo>
                  <a:cubicBezTo>
                    <a:pt x="9852" y="4072"/>
                    <a:pt x="9685" y="4977"/>
                    <a:pt x="9685" y="5379"/>
                  </a:cubicBezTo>
                  <a:cubicBezTo>
                    <a:pt x="9685" y="5999"/>
                    <a:pt x="9685" y="6619"/>
                    <a:pt x="9668" y="7255"/>
                  </a:cubicBezTo>
                  <a:cubicBezTo>
                    <a:pt x="9668" y="7691"/>
                    <a:pt x="9869" y="8679"/>
                    <a:pt x="9467" y="8964"/>
                  </a:cubicBezTo>
                  <a:cubicBezTo>
                    <a:pt x="9318" y="9070"/>
                    <a:pt x="8980" y="9092"/>
                    <a:pt x="8641" y="9092"/>
                  </a:cubicBezTo>
                  <a:cubicBezTo>
                    <a:pt x="8388" y="9092"/>
                    <a:pt x="8135" y="9079"/>
                    <a:pt x="7959" y="9079"/>
                  </a:cubicBezTo>
                  <a:cubicBezTo>
                    <a:pt x="7922" y="9079"/>
                    <a:pt x="7888" y="9080"/>
                    <a:pt x="7858" y="9081"/>
                  </a:cubicBezTo>
                  <a:cubicBezTo>
                    <a:pt x="7111" y="9128"/>
                    <a:pt x="6366" y="9148"/>
                    <a:pt x="5623" y="9148"/>
                  </a:cubicBezTo>
                  <a:cubicBezTo>
                    <a:pt x="3968" y="9148"/>
                    <a:pt x="2319" y="9052"/>
                    <a:pt x="654" y="8947"/>
                  </a:cubicBezTo>
                  <a:lnTo>
                    <a:pt x="654" y="8914"/>
                  </a:lnTo>
                  <a:cubicBezTo>
                    <a:pt x="570" y="7791"/>
                    <a:pt x="486" y="6669"/>
                    <a:pt x="436" y="5546"/>
                  </a:cubicBezTo>
                  <a:cubicBezTo>
                    <a:pt x="419" y="5211"/>
                    <a:pt x="202" y="4055"/>
                    <a:pt x="369" y="3754"/>
                  </a:cubicBezTo>
                  <a:cubicBezTo>
                    <a:pt x="514" y="3508"/>
                    <a:pt x="861" y="3455"/>
                    <a:pt x="1221" y="3455"/>
                  </a:cubicBezTo>
                  <a:cubicBezTo>
                    <a:pt x="1497" y="3455"/>
                    <a:pt x="1780" y="3486"/>
                    <a:pt x="1985" y="3486"/>
                  </a:cubicBezTo>
                  <a:cubicBezTo>
                    <a:pt x="2006" y="3486"/>
                    <a:pt x="2026" y="3486"/>
                    <a:pt x="2045" y="3485"/>
                  </a:cubicBezTo>
                  <a:lnTo>
                    <a:pt x="5597" y="3402"/>
                  </a:lnTo>
                  <a:cubicBezTo>
                    <a:pt x="5999" y="3393"/>
                    <a:pt x="7059" y="3244"/>
                    <a:pt x="8005" y="3244"/>
                  </a:cubicBezTo>
                  <a:close/>
                  <a:moveTo>
                    <a:pt x="2894" y="0"/>
                  </a:moveTo>
                  <a:cubicBezTo>
                    <a:pt x="2884" y="0"/>
                    <a:pt x="2875" y="0"/>
                    <a:pt x="2866" y="0"/>
                  </a:cubicBezTo>
                  <a:cubicBezTo>
                    <a:pt x="1224" y="51"/>
                    <a:pt x="17" y="1575"/>
                    <a:pt x="352" y="3167"/>
                  </a:cubicBezTo>
                  <a:lnTo>
                    <a:pt x="202" y="3167"/>
                  </a:lnTo>
                  <a:cubicBezTo>
                    <a:pt x="84" y="3184"/>
                    <a:pt x="17" y="3268"/>
                    <a:pt x="0" y="3368"/>
                  </a:cubicBezTo>
                  <a:cubicBezTo>
                    <a:pt x="51" y="5228"/>
                    <a:pt x="168" y="7071"/>
                    <a:pt x="369" y="8931"/>
                  </a:cubicBezTo>
                  <a:cubicBezTo>
                    <a:pt x="386" y="8998"/>
                    <a:pt x="436" y="9048"/>
                    <a:pt x="503" y="9065"/>
                  </a:cubicBezTo>
                  <a:cubicBezTo>
                    <a:pt x="470" y="9165"/>
                    <a:pt x="537" y="9283"/>
                    <a:pt x="654" y="9299"/>
                  </a:cubicBezTo>
                  <a:cubicBezTo>
                    <a:pt x="2079" y="9480"/>
                    <a:pt x="3526" y="9558"/>
                    <a:pt x="4976" y="9558"/>
                  </a:cubicBezTo>
                  <a:cubicBezTo>
                    <a:pt x="6612" y="9558"/>
                    <a:pt x="8252" y="9459"/>
                    <a:pt x="9869" y="9299"/>
                  </a:cubicBezTo>
                  <a:cubicBezTo>
                    <a:pt x="9969" y="9299"/>
                    <a:pt x="10053" y="9216"/>
                    <a:pt x="10053" y="9115"/>
                  </a:cubicBezTo>
                  <a:lnTo>
                    <a:pt x="10053" y="4558"/>
                  </a:lnTo>
                  <a:cubicBezTo>
                    <a:pt x="10053" y="3854"/>
                    <a:pt x="10254" y="3016"/>
                    <a:pt x="9366" y="2933"/>
                  </a:cubicBezTo>
                  <a:cubicBezTo>
                    <a:pt x="9017" y="2894"/>
                    <a:pt x="8658" y="2879"/>
                    <a:pt x="8295" y="2879"/>
                  </a:cubicBezTo>
                  <a:cubicBezTo>
                    <a:pt x="7387" y="2879"/>
                    <a:pt x="6453" y="2973"/>
                    <a:pt x="5580" y="3033"/>
                  </a:cubicBezTo>
                  <a:cubicBezTo>
                    <a:pt x="5780" y="1417"/>
                    <a:pt x="4506" y="0"/>
                    <a:pt x="2894" y="0"/>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0" name="Google Shape;6770;p121"/>
            <p:cNvSpPr/>
            <p:nvPr/>
          </p:nvSpPr>
          <p:spPr>
            <a:xfrm>
              <a:off x="5948825" y="2778807"/>
              <a:ext cx="144006" cy="83634"/>
            </a:xfrm>
            <a:custGeom>
              <a:avLst/>
              <a:gdLst/>
              <a:ahLst/>
              <a:cxnLst/>
              <a:rect l="l" t="t" r="r" b="b"/>
              <a:pathLst>
                <a:path w="4909" h="2851" extrusionOk="0">
                  <a:moveTo>
                    <a:pt x="2514" y="1"/>
                  </a:moveTo>
                  <a:cubicBezTo>
                    <a:pt x="2486" y="1"/>
                    <a:pt x="2458" y="1"/>
                    <a:pt x="2430" y="2"/>
                  </a:cubicBezTo>
                  <a:cubicBezTo>
                    <a:pt x="855" y="52"/>
                    <a:pt x="0" y="1426"/>
                    <a:pt x="134" y="2850"/>
                  </a:cubicBezTo>
                  <a:lnTo>
                    <a:pt x="671" y="2834"/>
                  </a:lnTo>
                  <a:lnTo>
                    <a:pt x="654" y="2817"/>
                  </a:lnTo>
                  <a:cubicBezTo>
                    <a:pt x="369" y="1761"/>
                    <a:pt x="1240" y="555"/>
                    <a:pt x="2346" y="555"/>
                  </a:cubicBezTo>
                  <a:cubicBezTo>
                    <a:pt x="3469" y="572"/>
                    <a:pt x="4256" y="1694"/>
                    <a:pt x="4088" y="2750"/>
                  </a:cubicBezTo>
                  <a:lnTo>
                    <a:pt x="4541" y="2733"/>
                  </a:lnTo>
                  <a:lnTo>
                    <a:pt x="4842" y="2716"/>
                  </a:lnTo>
                  <a:cubicBezTo>
                    <a:pt x="4908" y="1318"/>
                    <a:pt x="4021" y="1"/>
                    <a:pt x="251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1" name="Google Shape;6771;p121"/>
            <p:cNvSpPr/>
            <p:nvPr/>
          </p:nvSpPr>
          <p:spPr>
            <a:xfrm>
              <a:off x="5968480" y="2802452"/>
              <a:ext cx="98331" cy="59491"/>
            </a:xfrm>
            <a:custGeom>
              <a:avLst/>
              <a:gdLst/>
              <a:ahLst/>
              <a:cxnLst/>
              <a:rect l="l" t="t" r="r" b="b"/>
              <a:pathLst>
                <a:path w="3352" h="2028" extrusionOk="0">
                  <a:moveTo>
                    <a:pt x="1676" y="0"/>
                  </a:moveTo>
                  <a:cubicBezTo>
                    <a:pt x="654" y="0"/>
                    <a:pt x="1" y="1039"/>
                    <a:pt x="135" y="1977"/>
                  </a:cubicBezTo>
                  <a:cubicBezTo>
                    <a:pt x="135" y="1994"/>
                    <a:pt x="118" y="2011"/>
                    <a:pt x="118" y="2028"/>
                  </a:cubicBezTo>
                  <a:lnTo>
                    <a:pt x="872" y="2011"/>
                  </a:lnTo>
                  <a:cubicBezTo>
                    <a:pt x="486" y="1408"/>
                    <a:pt x="855" y="620"/>
                    <a:pt x="1559" y="520"/>
                  </a:cubicBezTo>
                  <a:cubicBezTo>
                    <a:pt x="1615" y="512"/>
                    <a:pt x="1670" y="508"/>
                    <a:pt x="1725" y="508"/>
                  </a:cubicBezTo>
                  <a:cubicBezTo>
                    <a:pt x="2466" y="508"/>
                    <a:pt x="3027" y="1226"/>
                    <a:pt x="2949" y="1944"/>
                  </a:cubicBezTo>
                  <a:lnTo>
                    <a:pt x="3184" y="1944"/>
                  </a:lnTo>
                  <a:cubicBezTo>
                    <a:pt x="3351" y="1039"/>
                    <a:pt x="2665" y="0"/>
                    <a:pt x="16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2" name="Google Shape;6772;p121"/>
            <p:cNvSpPr/>
            <p:nvPr/>
          </p:nvSpPr>
          <p:spPr>
            <a:xfrm>
              <a:off x="5986903" y="2823046"/>
              <a:ext cx="62220" cy="37930"/>
            </a:xfrm>
            <a:custGeom>
              <a:avLst/>
              <a:gdLst/>
              <a:ahLst/>
              <a:cxnLst/>
              <a:rect l="l" t="t" r="r" b="b"/>
              <a:pathLst>
                <a:path w="2121" h="1293" extrusionOk="0">
                  <a:moveTo>
                    <a:pt x="1071" y="1"/>
                  </a:moveTo>
                  <a:cubicBezTo>
                    <a:pt x="410" y="1"/>
                    <a:pt x="0" y="735"/>
                    <a:pt x="361" y="1292"/>
                  </a:cubicBezTo>
                  <a:lnTo>
                    <a:pt x="880" y="1292"/>
                  </a:lnTo>
                  <a:cubicBezTo>
                    <a:pt x="713" y="957"/>
                    <a:pt x="612" y="521"/>
                    <a:pt x="1031" y="354"/>
                  </a:cubicBezTo>
                  <a:cubicBezTo>
                    <a:pt x="1096" y="330"/>
                    <a:pt x="1157" y="318"/>
                    <a:pt x="1213" y="318"/>
                  </a:cubicBezTo>
                  <a:cubicBezTo>
                    <a:pt x="1625" y="318"/>
                    <a:pt x="1821" y="905"/>
                    <a:pt x="1835" y="1259"/>
                  </a:cubicBezTo>
                  <a:lnTo>
                    <a:pt x="2120" y="1259"/>
                  </a:lnTo>
                  <a:cubicBezTo>
                    <a:pt x="2120" y="639"/>
                    <a:pt x="1835" y="19"/>
                    <a:pt x="1115" y="2"/>
                  </a:cubicBezTo>
                  <a:cubicBezTo>
                    <a:pt x="1100" y="1"/>
                    <a:pt x="1085" y="1"/>
                    <a:pt x="10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773" name="Google Shape;6773;p121"/>
          <p:cNvSpPr/>
          <p:nvPr/>
        </p:nvSpPr>
        <p:spPr>
          <a:xfrm>
            <a:off x="5777791" y="2975512"/>
            <a:ext cx="358894" cy="253216"/>
          </a:xfrm>
          <a:custGeom>
            <a:avLst/>
            <a:gdLst/>
            <a:ahLst/>
            <a:cxnLst/>
            <a:rect l="l" t="t" r="r" b="b"/>
            <a:pathLst>
              <a:path w="10837" h="7646" extrusionOk="0">
                <a:moveTo>
                  <a:pt x="3967" y="0"/>
                </a:moveTo>
                <a:cubicBezTo>
                  <a:pt x="3465" y="34"/>
                  <a:pt x="2979" y="134"/>
                  <a:pt x="2526" y="302"/>
                </a:cubicBezTo>
                <a:cubicBezTo>
                  <a:pt x="1052" y="838"/>
                  <a:pt x="147" y="2262"/>
                  <a:pt x="97" y="3820"/>
                </a:cubicBezTo>
                <a:cubicBezTo>
                  <a:pt x="0" y="6609"/>
                  <a:pt x="3253" y="7645"/>
                  <a:pt x="5589" y="7645"/>
                </a:cubicBezTo>
                <a:cubicBezTo>
                  <a:pt x="5681" y="7645"/>
                  <a:pt x="5771" y="7644"/>
                  <a:pt x="5860" y="7640"/>
                </a:cubicBezTo>
                <a:cubicBezTo>
                  <a:pt x="8290" y="7540"/>
                  <a:pt x="10837" y="5948"/>
                  <a:pt x="10736" y="3234"/>
                </a:cubicBezTo>
                <a:cubicBezTo>
                  <a:pt x="10642" y="542"/>
                  <a:pt x="7985" y="34"/>
                  <a:pt x="5701" y="34"/>
                </a:cubicBezTo>
                <a:cubicBezTo>
                  <a:pt x="5142" y="34"/>
                  <a:pt x="4606" y="65"/>
                  <a:pt x="4135" y="101"/>
                </a:cubicBezTo>
                <a:cubicBezTo>
                  <a:pt x="4124" y="103"/>
                  <a:pt x="4113" y="104"/>
                  <a:pt x="4103" y="104"/>
                </a:cubicBezTo>
                <a:cubicBezTo>
                  <a:pt x="4034" y="104"/>
                  <a:pt x="3982" y="59"/>
                  <a:pt x="39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4" name="Google Shape;6774;p121"/>
          <p:cNvSpPr/>
          <p:nvPr/>
        </p:nvSpPr>
        <p:spPr>
          <a:xfrm>
            <a:off x="5756793" y="2964020"/>
            <a:ext cx="393204" cy="276796"/>
          </a:xfrm>
          <a:custGeom>
            <a:avLst/>
            <a:gdLst/>
            <a:ahLst/>
            <a:cxnLst/>
            <a:rect l="l" t="t" r="r" b="b"/>
            <a:pathLst>
              <a:path w="11873" h="8358" extrusionOk="0">
                <a:moveTo>
                  <a:pt x="4601" y="331"/>
                </a:moveTo>
                <a:cubicBezTo>
                  <a:pt x="4618" y="398"/>
                  <a:pt x="4685" y="448"/>
                  <a:pt x="4769" y="448"/>
                </a:cubicBezTo>
                <a:cubicBezTo>
                  <a:pt x="5240" y="412"/>
                  <a:pt x="5776" y="381"/>
                  <a:pt x="6335" y="381"/>
                </a:cubicBezTo>
                <a:cubicBezTo>
                  <a:pt x="8619" y="381"/>
                  <a:pt x="11276" y="889"/>
                  <a:pt x="11370" y="3581"/>
                </a:cubicBezTo>
                <a:cubicBezTo>
                  <a:pt x="11471" y="6312"/>
                  <a:pt x="8924" y="7887"/>
                  <a:pt x="6494" y="7987"/>
                </a:cubicBezTo>
                <a:cubicBezTo>
                  <a:pt x="6406" y="7991"/>
                  <a:pt x="6316" y="7992"/>
                  <a:pt x="6225" y="7992"/>
                </a:cubicBezTo>
                <a:cubicBezTo>
                  <a:pt x="3903" y="7992"/>
                  <a:pt x="634" y="6955"/>
                  <a:pt x="731" y="4151"/>
                </a:cubicBezTo>
                <a:cubicBezTo>
                  <a:pt x="781" y="2592"/>
                  <a:pt x="1686" y="1185"/>
                  <a:pt x="3160" y="632"/>
                </a:cubicBezTo>
                <a:cubicBezTo>
                  <a:pt x="3613" y="465"/>
                  <a:pt x="4099" y="364"/>
                  <a:pt x="4601" y="331"/>
                </a:cubicBezTo>
                <a:close/>
                <a:moveTo>
                  <a:pt x="6295" y="1"/>
                </a:moveTo>
                <a:cubicBezTo>
                  <a:pt x="6102" y="1"/>
                  <a:pt x="5911" y="5"/>
                  <a:pt x="5724" y="12"/>
                </a:cubicBezTo>
                <a:cubicBezTo>
                  <a:pt x="5634" y="10"/>
                  <a:pt x="5545" y="9"/>
                  <a:pt x="5456" y="9"/>
                </a:cubicBezTo>
                <a:cubicBezTo>
                  <a:pt x="2994" y="9"/>
                  <a:pt x="735" y="922"/>
                  <a:pt x="379" y="3849"/>
                </a:cubicBezTo>
                <a:cubicBezTo>
                  <a:pt x="1" y="7024"/>
                  <a:pt x="3563" y="8357"/>
                  <a:pt x="6182" y="8357"/>
                </a:cubicBezTo>
                <a:cubicBezTo>
                  <a:pt x="6231" y="8357"/>
                  <a:pt x="6279" y="8357"/>
                  <a:pt x="6327" y="8356"/>
                </a:cubicBezTo>
                <a:cubicBezTo>
                  <a:pt x="9008" y="8306"/>
                  <a:pt x="11873" y="6580"/>
                  <a:pt x="11755" y="3581"/>
                </a:cubicBezTo>
                <a:cubicBezTo>
                  <a:pt x="11631" y="660"/>
                  <a:pt x="8769" y="1"/>
                  <a:pt x="6295" y="1"/>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5" name="Google Shape;6775;p121"/>
          <p:cNvSpPr/>
          <p:nvPr/>
        </p:nvSpPr>
        <p:spPr>
          <a:xfrm>
            <a:off x="3145882" y="1194509"/>
            <a:ext cx="914474" cy="790283"/>
          </a:xfrm>
          <a:custGeom>
            <a:avLst/>
            <a:gdLst/>
            <a:ahLst/>
            <a:cxnLst/>
            <a:rect l="l" t="t" r="r" b="b"/>
            <a:pathLst>
              <a:path w="27613" h="23863" extrusionOk="0">
                <a:moveTo>
                  <a:pt x="14949" y="0"/>
                </a:moveTo>
                <a:cubicBezTo>
                  <a:pt x="13077" y="0"/>
                  <a:pt x="11217" y="254"/>
                  <a:pt x="9567" y="640"/>
                </a:cubicBezTo>
                <a:cubicBezTo>
                  <a:pt x="5194" y="1646"/>
                  <a:pt x="922" y="4209"/>
                  <a:pt x="470" y="9068"/>
                </a:cubicBezTo>
                <a:cubicBezTo>
                  <a:pt x="0" y="13910"/>
                  <a:pt x="2798" y="19757"/>
                  <a:pt x="8093" y="20327"/>
                </a:cubicBezTo>
                <a:cubicBezTo>
                  <a:pt x="7825" y="21500"/>
                  <a:pt x="7339" y="22622"/>
                  <a:pt x="6652" y="23611"/>
                </a:cubicBezTo>
                <a:cubicBezTo>
                  <a:pt x="6602" y="23728"/>
                  <a:pt x="6669" y="23862"/>
                  <a:pt x="6803" y="23862"/>
                </a:cubicBezTo>
                <a:cubicBezTo>
                  <a:pt x="7959" y="23829"/>
                  <a:pt x="9081" y="23494"/>
                  <a:pt x="10087" y="22924"/>
                </a:cubicBezTo>
                <a:cubicBezTo>
                  <a:pt x="10857" y="22472"/>
                  <a:pt x="11863" y="21818"/>
                  <a:pt x="11863" y="20847"/>
                </a:cubicBezTo>
                <a:cubicBezTo>
                  <a:pt x="11863" y="20796"/>
                  <a:pt x="11863" y="20763"/>
                  <a:pt x="11829" y="20729"/>
                </a:cubicBezTo>
                <a:cubicBezTo>
                  <a:pt x="11795" y="20689"/>
                  <a:pt x="11748" y="20670"/>
                  <a:pt x="11701" y="20670"/>
                </a:cubicBezTo>
                <a:cubicBezTo>
                  <a:pt x="11612" y="20670"/>
                  <a:pt x="11522" y="20737"/>
                  <a:pt x="11511" y="20847"/>
                </a:cubicBezTo>
                <a:cubicBezTo>
                  <a:pt x="11511" y="21818"/>
                  <a:pt x="10137" y="22539"/>
                  <a:pt x="9366" y="22907"/>
                </a:cubicBezTo>
                <a:cubicBezTo>
                  <a:pt x="8663" y="23226"/>
                  <a:pt x="7909" y="23427"/>
                  <a:pt x="7138" y="23494"/>
                </a:cubicBezTo>
                <a:cubicBezTo>
                  <a:pt x="7758" y="22539"/>
                  <a:pt x="8143" y="21466"/>
                  <a:pt x="8277" y="20344"/>
                </a:cubicBezTo>
                <a:cubicBezTo>
                  <a:pt x="8378" y="20310"/>
                  <a:pt x="8378" y="20176"/>
                  <a:pt x="8294" y="20126"/>
                </a:cubicBezTo>
                <a:cubicBezTo>
                  <a:pt x="3636" y="19221"/>
                  <a:pt x="939" y="15033"/>
                  <a:pt x="788" y="10459"/>
                </a:cubicBezTo>
                <a:cubicBezTo>
                  <a:pt x="738" y="8113"/>
                  <a:pt x="1408" y="5885"/>
                  <a:pt x="3100" y="4226"/>
                </a:cubicBezTo>
                <a:cubicBezTo>
                  <a:pt x="4591" y="2768"/>
                  <a:pt x="6552" y="1864"/>
                  <a:pt x="8545" y="1294"/>
                </a:cubicBezTo>
                <a:cubicBezTo>
                  <a:pt x="10486" y="734"/>
                  <a:pt x="12701" y="367"/>
                  <a:pt x="14903" y="367"/>
                </a:cubicBezTo>
                <a:cubicBezTo>
                  <a:pt x="17511" y="367"/>
                  <a:pt x="20102" y="881"/>
                  <a:pt x="22200" y="2199"/>
                </a:cubicBezTo>
                <a:cubicBezTo>
                  <a:pt x="26087" y="4645"/>
                  <a:pt x="27243" y="10073"/>
                  <a:pt x="25618" y="14178"/>
                </a:cubicBezTo>
                <a:cubicBezTo>
                  <a:pt x="23545" y="19450"/>
                  <a:pt x="17725" y="20466"/>
                  <a:pt x="12684" y="20466"/>
                </a:cubicBezTo>
                <a:cubicBezTo>
                  <a:pt x="12470" y="20466"/>
                  <a:pt x="12258" y="20465"/>
                  <a:pt x="12047" y="20461"/>
                </a:cubicBezTo>
                <a:cubicBezTo>
                  <a:pt x="11896" y="20461"/>
                  <a:pt x="11812" y="20612"/>
                  <a:pt x="11879" y="20746"/>
                </a:cubicBezTo>
                <a:cubicBezTo>
                  <a:pt x="11913" y="20796"/>
                  <a:pt x="11980" y="20830"/>
                  <a:pt x="12047" y="20830"/>
                </a:cubicBezTo>
                <a:cubicBezTo>
                  <a:pt x="12290" y="20834"/>
                  <a:pt x="12534" y="20836"/>
                  <a:pt x="12781" y="20836"/>
                </a:cubicBezTo>
                <a:cubicBezTo>
                  <a:pt x="17439" y="20836"/>
                  <a:pt x="22723" y="20013"/>
                  <a:pt x="25317" y="15669"/>
                </a:cubicBezTo>
                <a:cubicBezTo>
                  <a:pt x="27612" y="11782"/>
                  <a:pt x="27076" y="6086"/>
                  <a:pt x="23759" y="2919"/>
                </a:cubicBezTo>
                <a:cubicBezTo>
                  <a:pt x="21474" y="763"/>
                  <a:pt x="18194" y="0"/>
                  <a:pt x="1494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6" name="Google Shape;6776;p121"/>
          <p:cNvSpPr/>
          <p:nvPr/>
        </p:nvSpPr>
        <p:spPr>
          <a:xfrm>
            <a:off x="5807068" y="2624120"/>
            <a:ext cx="624795" cy="177576"/>
          </a:xfrm>
          <a:custGeom>
            <a:avLst/>
            <a:gdLst/>
            <a:ahLst/>
            <a:cxnLst/>
            <a:rect l="l" t="t" r="r" b="b"/>
            <a:pathLst>
              <a:path w="18866" h="5362" extrusionOk="0">
                <a:moveTo>
                  <a:pt x="2547" y="1362"/>
                </a:moveTo>
                <a:lnTo>
                  <a:pt x="2547" y="1362"/>
                </a:lnTo>
                <a:cubicBezTo>
                  <a:pt x="2329" y="2183"/>
                  <a:pt x="2346" y="3037"/>
                  <a:pt x="2547" y="3858"/>
                </a:cubicBezTo>
                <a:cubicBezTo>
                  <a:pt x="1961" y="3774"/>
                  <a:pt x="1374" y="3724"/>
                  <a:pt x="788" y="3674"/>
                </a:cubicBezTo>
                <a:cubicBezTo>
                  <a:pt x="1022" y="3473"/>
                  <a:pt x="1257" y="3272"/>
                  <a:pt x="1491" y="3071"/>
                </a:cubicBezTo>
                <a:cubicBezTo>
                  <a:pt x="1626" y="2954"/>
                  <a:pt x="1760" y="2853"/>
                  <a:pt x="1743" y="2635"/>
                </a:cubicBezTo>
                <a:cubicBezTo>
                  <a:pt x="1709" y="2417"/>
                  <a:pt x="1458" y="2250"/>
                  <a:pt x="1307" y="2116"/>
                </a:cubicBezTo>
                <a:lnTo>
                  <a:pt x="620" y="1429"/>
                </a:lnTo>
                <a:cubicBezTo>
                  <a:pt x="1223" y="1412"/>
                  <a:pt x="1827" y="1412"/>
                  <a:pt x="2446" y="1395"/>
                </a:cubicBezTo>
                <a:cubicBezTo>
                  <a:pt x="2480" y="1395"/>
                  <a:pt x="2513" y="1379"/>
                  <a:pt x="2547" y="1362"/>
                </a:cubicBezTo>
                <a:close/>
                <a:moveTo>
                  <a:pt x="16141" y="1394"/>
                </a:moveTo>
                <a:cubicBezTo>
                  <a:pt x="16858" y="1394"/>
                  <a:pt x="17578" y="1473"/>
                  <a:pt x="18280" y="1630"/>
                </a:cubicBezTo>
                <a:cubicBezTo>
                  <a:pt x="17777" y="2032"/>
                  <a:pt x="17224" y="2367"/>
                  <a:pt x="16638" y="2602"/>
                </a:cubicBezTo>
                <a:cubicBezTo>
                  <a:pt x="16520" y="2635"/>
                  <a:pt x="16470" y="2803"/>
                  <a:pt x="16554" y="2886"/>
                </a:cubicBezTo>
                <a:cubicBezTo>
                  <a:pt x="16855" y="3255"/>
                  <a:pt x="17207" y="3590"/>
                  <a:pt x="17576" y="3875"/>
                </a:cubicBezTo>
                <a:cubicBezTo>
                  <a:pt x="17170" y="3847"/>
                  <a:pt x="16759" y="3835"/>
                  <a:pt x="16346" y="3835"/>
                </a:cubicBezTo>
                <a:cubicBezTo>
                  <a:pt x="16009" y="3835"/>
                  <a:pt x="15670" y="3843"/>
                  <a:pt x="15331" y="3858"/>
                </a:cubicBezTo>
                <a:cubicBezTo>
                  <a:pt x="15549" y="3071"/>
                  <a:pt x="15532" y="2233"/>
                  <a:pt x="15314" y="1429"/>
                </a:cubicBezTo>
                <a:cubicBezTo>
                  <a:pt x="15589" y="1406"/>
                  <a:pt x="15864" y="1394"/>
                  <a:pt x="16141" y="1394"/>
                </a:cubicBezTo>
                <a:close/>
                <a:moveTo>
                  <a:pt x="3435" y="306"/>
                </a:moveTo>
                <a:cubicBezTo>
                  <a:pt x="4239" y="399"/>
                  <a:pt x="5058" y="424"/>
                  <a:pt x="5877" y="424"/>
                </a:cubicBezTo>
                <a:cubicBezTo>
                  <a:pt x="6834" y="424"/>
                  <a:pt x="7791" y="390"/>
                  <a:pt x="8729" y="390"/>
                </a:cubicBezTo>
                <a:cubicBezTo>
                  <a:pt x="10036" y="390"/>
                  <a:pt x="11351" y="405"/>
                  <a:pt x="12662" y="405"/>
                </a:cubicBezTo>
                <a:cubicBezTo>
                  <a:pt x="13318" y="405"/>
                  <a:pt x="13974" y="401"/>
                  <a:pt x="14627" y="390"/>
                </a:cubicBezTo>
                <a:lnTo>
                  <a:pt x="14644" y="390"/>
                </a:lnTo>
                <a:cubicBezTo>
                  <a:pt x="14744" y="675"/>
                  <a:pt x="14828" y="960"/>
                  <a:pt x="14912" y="1245"/>
                </a:cubicBezTo>
                <a:cubicBezTo>
                  <a:pt x="14895" y="1312"/>
                  <a:pt x="14912" y="1362"/>
                  <a:pt x="14962" y="1412"/>
                </a:cubicBezTo>
                <a:cubicBezTo>
                  <a:pt x="15247" y="2568"/>
                  <a:pt x="15297" y="3774"/>
                  <a:pt x="14543" y="4780"/>
                </a:cubicBezTo>
                <a:cubicBezTo>
                  <a:pt x="14527" y="4730"/>
                  <a:pt x="14460" y="4696"/>
                  <a:pt x="14393" y="4696"/>
                </a:cubicBezTo>
                <a:cubicBezTo>
                  <a:pt x="12516" y="4797"/>
                  <a:pt x="10623" y="4880"/>
                  <a:pt x="8763" y="4914"/>
                </a:cubicBezTo>
                <a:cubicBezTo>
                  <a:pt x="8600" y="4917"/>
                  <a:pt x="8437" y="4918"/>
                  <a:pt x="8273" y="4918"/>
                </a:cubicBezTo>
                <a:cubicBezTo>
                  <a:pt x="7250" y="4918"/>
                  <a:pt x="6210" y="4869"/>
                  <a:pt x="5179" y="4869"/>
                </a:cubicBezTo>
                <a:cubicBezTo>
                  <a:pt x="4491" y="4869"/>
                  <a:pt x="3807" y="4891"/>
                  <a:pt x="3133" y="4964"/>
                </a:cubicBezTo>
                <a:cubicBezTo>
                  <a:pt x="2765" y="3356"/>
                  <a:pt x="2379" y="1864"/>
                  <a:pt x="3418" y="390"/>
                </a:cubicBezTo>
                <a:cubicBezTo>
                  <a:pt x="3435" y="373"/>
                  <a:pt x="3435" y="340"/>
                  <a:pt x="3435" y="306"/>
                </a:cubicBezTo>
                <a:close/>
                <a:moveTo>
                  <a:pt x="5798" y="0"/>
                </a:moveTo>
                <a:cubicBezTo>
                  <a:pt x="4933" y="0"/>
                  <a:pt x="4071" y="29"/>
                  <a:pt x="3234" y="139"/>
                </a:cubicBezTo>
                <a:cubicBezTo>
                  <a:pt x="3184" y="155"/>
                  <a:pt x="3167" y="206"/>
                  <a:pt x="3184" y="256"/>
                </a:cubicBezTo>
                <a:cubicBezTo>
                  <a:pt x="2932" y="541"/>
                  <a:pt x="2748" y="859"/>
                  <a:pt x="2631" y="1211"/>
                </a:cubicBezTo>
                <a:cubicBezTo>
                  <a:pt x="2614" y="1127"/>
                  <a:pt x="2547" y="1077"/>
                  <a:pt x="2463" y="1077"/>
                </a:cubicBezTo>
                <a:cubicBezTo>
                  <a:pt x="1709" y="1077"/>
                  <a:pt x="972" y="1094"/>
                  <a:pt x="218" y="1094"/>
                </a:cubicBezTo>
                <a:cubicBezTo>
                  <a:pt x="67" y="1094"/>
                  <a:pt x="0" y="1278"/>
                  <a:pt x="101" y="1395"/>
                </a:cubicBezTo>
                <a:lnTo>
                  <a:pt x="670" y="1948"/>
                </a:lnTo>
                <a:cubicBezTo>
                  <a:pt x="838" y="2133"/>
                  <a:pt x="1173" y="2334"/>
                  <a:pt x="1290" y="2585"/>
                </a:cubicBezTo>
                <a:cubicBezTo>
                  <a:pt x="1424" y="2819"/>
                  <a:pt x="1156" y="2937"/>
                  <a:pt x="955" y="3104"/>
                </a:cubicBezTo>
                <a:lnTo>
                  <a:pt x="252" y="3691"/>
                </a:lnTo>
                <a:cubicBezTo>
                  <a:pt x="134" y="3791"/>
                  <a:pt x="252" y="3976"/>
                  <a:pt x="386" y="3976"/>
                </a:cubicBezTo>
                <a:cubicBezTo>
                  <a:pt x="1123" y="4026"/>
                  <a:pt x="1877" y="4110"/>
                  <a:pt x="2631" y="4126"/>
                </a:cubicBezTo>
                <a:cubicBezTo>
                  <a:pt x="2731" y="4495"/>
                  <a:pt x="2832" y="4847"/>
                  <a:pt x="2966" y="5199"/>
                </a:cubicBezTo>
                <a:cubicBezTo>
                  <a:pt x="2989" y="5245"/>
                  <a:pt x="3033" y="5266"/>
                  <a:pt x="3076" y="5266"/>
                </a:cubicBezTo>
                <a:cubicBezTo>
                  <a:pt x="3126" y="5266"/>
                  <a:pt x="3175" y="5236"/>
                  <a:pt x="3184" y="5182"/>
                </a:cubicBezTo>
                <a:cubicBezTo>
                  <a:pt x="4055" y="5324"/>
                  <a:pt x="4960" y="5362"/>
                  <a:pt x="5867" y="5362"/>
                </a:cubicBezTo>
                <a:cubicBezTo>
                  <a:pt x="6773" y="5362"/>
                  <a:pt x="7682" y="5324"/>
                  <a:pt x="8562" y="5316"/>
                </a:cubicBezTo>
                <a:cubicBezTo>
                  <a:pt x="10505" y="5282"/>
                  <a:pt x="12466" y="5215"/>
                  <a:pt x="14409" y="5081"/>
                </a:cubicBezTo>
                <a:lnTo>
                  <a:pt x="14426" y="5081"/>
                </a:lnTo>
                <a:cubicBezTo>
                  <a:pt x="14436" y="5143"/>
                  <a:pt x="14490" y="5179"/>
                  <a:pt x="14542" y="5179"/>
                </a:cubicBezTo>
                <a:cubicBezTo>
                  <a:pt x="14575" y="5179"/>
                  <a:pt x="14608" y="5164"/>
                  <a:pt x="14627" y="5132"/>
                </a:cubicBezTo>
                <a:cubicBezTo>
                  <a:pt x="14912" y="4830"/>
                  <a:pt x="15130" y="4478"/>
                  <a:pt x="15264" y="4093"/>
                </a:cubicBezTo>
                <a:lnTo>
                  <a:pt x="15314" y="4093"/>
                </a:lnTo>
                <a:cubicBezTo>
                  <a:pt x="15549" y="4080"/>
                  <a:pt x="15785" y="4074"/>
                  <a:pt x="16020" y="4074"/>
                </a:cubicBezTo>
                <a:cubicBezTo>
                  <a:pt x="16706" y="4074"/>
                  <a:pt x="17392" y="4127"/>
                  <a:pt x="18079" y="4227"/>
                </a:cubicBezTo>
                <a:cubicBezTo>
                  <a:pt x="18091" y="4229"/>
                  <a:pt x="18102" y="4230"/>
                  <a:pt x="18114" y="4230"/>
                </a:cubicBezTo>
                <a:cubicBezTo>
                  <a:pt x="18275" y="4230"/>
                  <a:pt x="18353" y="4019"/>
                  <a:pt x="18213" y="3925"/>
                </a:cubicBezTo>
                <a:cubicBezTo>
                  <a:pt x="17760" y="3607"/>
                  <a:pt x="17341" y="3238"/>
                  <a:pt x="16973" y="2836"/>
                </a:cubicBezTo>
                <a:cubicBezTo>
                  <a:pt x="17643" y="2551"/>
                  <a:pt x="18246" y="2149"/>
                  <a:pt x="18782" y="1647"/>
                </a:cubicBezTo>
                <a:cubicBezTo>
                  <a:pt x="18866" y="1563"/>
                  <a:pt x="18832" y="1395"/>
                  <a:pt x="18698" y="1362"/>
                </a:cubicBezTo>
                <a:cubicBezTo>
                  <a:pt x="17881" y="1142"/>
                  <a:pt x="17038" y="1029"/>
                  <a:pt x="16187" y="1029"/>
                </a:cubicBezTo>
                <a:cubicBezTo>
                  <a:pt x="15868" y="1029"/>
                  <a:pt x="15549" y="1045"/>
                  <a:pt x="15230" y="1077"/>
                </a:cubicBezTo>
                <a:cubicBezTo>
                  <a:pt x="15146" y="775"/>
                  <a:pt x="15046" y="457"/>
                  <a:pt x="14929" y="155"/>
                </a:cubicBezTo>
                <a:cubicBezTo>
                  <a:pt x="14904" y="82"/>
                  <a:pt x="14844" y="35"/>
                  <a:pt x="14774" y="35"/>
                </a:cubicBezTo>
                <a:cubicBezTo>
                  <a:pt x="14748" y="35"/>
                  <a:pt x="14721" y="41"/>
                  <a:pt x="14694" y="55"/>
                </a:cubicBezTo>
                <a:cubicBezTo>
                  <a:pt x="14677" y="38"/>
                  <a:pt x="14661" y="38"/>
                  <a:pt x="14644" y="38"/>
                </a:cubicBezTo>
                <a:cubicBezTo>
                  <a:pt x="13990" y="27"/>
                  <a:pt x="13335" y="23"/>
                  <a:pt x="12679" y="23"/>
                </a:cubicBezTo>
                <a:cubicBezTo>
                  <a:pt x="11367" y="23"/>
                  <a:pt x="10053" y="38"/>
                  <a:pt x="8746" y="38"/>
                </a:cubicBezTo>
                <a:cubicBezTo>
                  <a:pt x="7781" y="38"/>
                  <a:pt x="6787" y="0"/>
                  <a:pt x="57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7" name="Google Shape;6777;p121"/>
          <p:cNvSpPr/>
          <p:nvPr/>
        </p:nvSpPr>
        <p:spPr>
          <a:xfrm>
            <a:off x="6314254" y="2670255"/>
            <a:ext cx="98227" cy="82231"/>
          </a:xfrm>
          <a:custGeom>
            <a:avLst/>
            <a:gdLst/>
            <a:ahLst/>
            <a:cxnLst/>
            <a:rect l="l" t="t" r="r" b="b"/>
            <a:pathLst>
              <a:path w="2966" h="2483" extrusionOk="0">
                <a:moveTo>
                  <a:pt x="827" y="1"/>
                </a:moveTo>
                <a:cubicBezTo>
                  <a:pt x="550" y="1"/>
                  <a:pt x="275" y="13"/>
                  <a:pt x="0" y="36"/>
                </a:cubicBezTo>
                <a:cubicBezTo>
                  <a:pt x="218" y="840"/>
                  <a:pt x="235" y="1678"/>
                  <a:pt x="17" y="2465"/>
                </a:cubicBezTo>
                <a:cubicBezTo>
                  <a:pt x="356" y="2450"/>
                  <a:pt x="695" y="2442"/>
                  <a:pt x="1032" y="2442"/>
                </a:cubicBezTo>
                <a:cubicBezTo>
                  <a:pt x="1445" y="2442"/>
                  <a:pt x="1856" y="2454"/>
                  <a:pt x="2262" y="2482"/>
                </a:cubicBezTo>
                <a:cubicBezTo>
                  <a:pt x="1893" y="2197"/>
                  <a:pt x="1541" y="1862"/>
                  <a:pt x="1240" y="1493"/>
                </a:cubicBezTo>
                <a:cubicBezTo>
                  <a:pt x="1156" y="1410"/>
                  <a:pt x="1190" y="1242"/>
                  <a:pt x="1324" y="1209"/>
                </a:cubicBezTo>
                <a:cubicBezTo>
                  <a:pt x="1910" y="974"/>
                  <a:pt x="2463" y="639"/>
                  <a:pt x="2966" y="237"/>
                </a:cubicBezTo>
                <a:cubicBezTo>
                  <a:pt x="2264" y="80"/>
                  <a:pt x="1544" y="1"/>
                  <a:pt x="82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8" name="Google Shape;6778;p121"/>
          <p:cNvSpPr/>
          <p:nvPr/>
        </p:nvSpPr>
        <p:spPr>
          <a:xfrm>
            <a:off x="5885858" y="2634255"/>
            <a:ext cx="427845" cy="154824"/>
          </a:xfrm>
          <a:custGeom>
            <a:avLst/>
            <a:gdLst/>
            <a:ahLst/>
            <a:cxnLst/>
            <a:rect l="l" t="t" r="r" b="b"/>
            <a:pathLst>
              <a:path w="12919" h="4675" extrusionOk="0">
                <a:moveTo>
                  <a:pt x="1039" y="0"/>
                </a:moveTo>
                <a:cubicBezTo>
                  <a:pt x="1056" y="34"/>
                  <a:pt x="1039" y="67"/>
                  <a:pt x="1022" y="101"/>
                </a:cubicBezTo>
                <a:cubicBezTo>
                  <a:pt x="0" y="1558"/>
                  <a:pt x="386" y="3066"/>
                  <a:pt x="754" y="4675"/>
                </a:cubicBezTo>
                <a:cubicBezTo>
                  <a:pt x="1464" y="4591"/>
                  <a:pt x="2182" y="4567"/>
                  <a:pt x="2904" y="4567"/>
                </a:cubicBezTo>
                <a:cubicBezTo>
                  <a:pt x="3891" y="4567"/>
                  <a:pt x="4887" y="4612"/>
                  <a:pt x="5885" y="4612"/>
                </a:cubicBezTo>
                <a:cubicBezTo>
                  <a:pt x="6051" y="4612"/>
                  <a:pt x="6218" y="4611"/>
                  <a:pt x="6384" y="4608"/>
                </a:cubicBezTo>
                <a:cubicBezTo>
                  <a:pt x="8260" y="4574"/>
                  <a:pt x="10120" y="4507"/>
                  <a:pt x="12014" y="4407"/>
                </a:cubicBezTo>
                <a:cubicBezTo>
                  <a:pt x="12025" y="4404"/>
                  <a:pt x="12037" y="4402"/>
                  <a:pt x="12048" y="4402"/>
                </a:cubicBezTo>
                <a:cubicBezTo>
                  <a:pt x="12098" y="4402"/>
                  <a:pt x="12137" y="4432"/>
                  <a:pt x="12164" y="4474"/>
                </a:cubicBezTo>
                <a:cubicBezTo>
                  <a:pt x="12918" y="3468"/>
                  <a:pt x="12885" y="2262"/>
                  <a:pt x="12583" y="1106"/>
                </a:cubicBezTo>
                <a:cubicBezTo>
                  <a:pt x="12533" y="1056"/>
                  <a:pt x="12516" y="1006"/>
                  <a:pt x="12533" y="939"/>
                </a:cubicBezTo>
                <a:cubicBezTo>
                  <a:pt x="12449" y="654"/>
                  <a:pt x="12349" y="369"/>
                  <a:pt x="12248" y="84"/>
                </a:cubicBezTo>
                <a:lnTo>
                  <a:pt x="12231" y="84"/>
                </a:lnTo>
                <a:cubicBezTo>
                  <a:pt x="11578" y="95"/>
                  <a:pt x="10924" y="99"/>
                  <a:pt x="10271" y="99"/>
                </a:cubicBezTo>
                <a:cubicBezTo>
                  <a:pt x="8964" y="99"/>
                  <a:pt x="7657" y="84"/>
                  <a:pt x="6350" y="84"/>
                </a:cubicBezTo>
                <a:cubicBezTo>
                  <a:pt x="5389" y="84"/>
                  <a:pt x="4402" y="125"/>
                  <a:pt x="3418" y="125"/>
                </a:cubicBezTo>
                <a:cubicBezTo>
                  <a:pt x="2618" y="125"/>
                  <a:pt x="1820" y="98"/>
                  <a:pt x="103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9" name="Google Shape;6779;p121"/>
          <p:cNvSpPr/>
          <p:nvPr/>
        </p:nvSpPr>
        <p:spPr>
          <a:xfrm>
            <a:off x="5827602" y="2669195"/>
            <a:ext cx="63817" cy="82728"/>
          </a:xfrm>
          <a:custGeom>
            <a:avLst/>
            <a:gdLst/>
            <a:ahLst/>
            <a:cxnLst/>
            <a:rect l="l" t="t" r="r" b="b"/>
            <a:pathLst>
              <a:path w="1927" h="2498" extrusionOk="0">
                <a:moveTo>
                  <a:pt x="1927" y="1"/>
                </a:moveTo>
                <a:lnTo>
                  <a:pt x="1927" y="1"/>
                </a:lnTo>
                <a:cubicBezTo>
                  <a:pt x="1893" y="18"/>
                  <a:pt x="1860" y="34"/>
                  <a:pt x="1826" y="34"/>
                </a:cubicBezTo>
                <a:cubicBezTo>
                  <a:pt x="1223" y="51"/>
                  <a:pt x="620" y="51"/>
                  <a:pt x="0" y="68"/>
                </a:cubicBezTo>
                <a:lnTo>
                  <a:pt x="687" y="755"/>
                </a:lnTo>
                <a:cubicBezTo>
                  <a:pt x="821" y="889"/>
                  <a:pt x="1089" y="1073"/>
                  <a:pt x="1106" y="1274"/>
                </a:cubicBezTo>
                <a:cubicBezTo>
                  <a:pt x="1140" y="1475"/>
                  <a:pt x="989" y="1593"/>
                  <a:pt x="871" y="1710"/>
                </a:cubicBezTo>
                <a:cubicBezTo>
                  <a:pt x="637" y="1911"/>
                  <a:pt x="402" y="2095"/>
                  <a:pt x="151" y="2313"/>
                </a:cubicBezTo>
                <a:cubicBezTo>
                  <a:pt x="754" y="2363"/>
                  <a:pt x="1341" y="2413"/>
                  <a:pt x="1927" y="2497"/>
                </a:cubicBezTo>
                <a:cubicBezTo>
                  <a:pt x="1709" y="1676"/>
                  <a:pt x="1709" y="822"/>
                  <a:pt x="192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0" name="Google Shape;6780;p121"/>
          <p:cNvSpPr/>
          <p:nvPr/>
        </p:nvSpPr>
        <p:spPr>
          <a:xfrm>
            <a:off x="5259940" y="2626472"/>
            <a:ext cx="463910" cy="143829"/>
          </a:xfrm>
          <a:custGeom>
            <a:avLst/>
            <a:gdLst/>
            <a:ahLst/>
            <a:cxnLst/>
            <a:rect l="l" t="t" r="r" b="b"/>
            <a:pathLst>
              <a:path w="14008" h="4343" extrusionOk="0">
                <a:moveTo>
                  <a:pt x="118" y="1"/>
                </a:moveTo>
                <a:lnTo>
                  <a:pt x="118" y="1"/>
                </a:lnTo>
                <a:cubicBezTo>
                  <a:pt x="603" y="503"/>
                  <a:pt x="1073" y="1006"/>
                  <a:pt x="1542" y="1525"/>
                </a:cubicBezTo>
                <a:cubicBezTo>
                  <a:pt x="1676" y="1676"/>
                  <a:pt x="1927" y="1860"/>
                  <a:pt x="1927" y="2112"/>
                </a:cubicBezTo>
                <a:cubicBezTo>
                  <a:pt x="1910" y="2380"/>
                  <a:pt x="1575" y="2598"/>
                  <a:pt x="1408" y="2765"/>
                </a:cubicBezTo>
                <a:cubicBezTo>
                  <a:pt x="955" y="3201"/>
                  <a:pt x="503" y="3653"/>
                  <a:pt x="34" y="4089"/>
                </a:cubicBezTo>
                <a:lnTo>
                  <a:pt x="0" y="4106"/>
                </a:lnTo>
                <a:lnTo>
                  <a:pt x="84" y="4189"/>
                </a:lnTo>
                <a:cubicBezTo>
                  <a:pt x="118" y="4223"/>
                  <a:pt x="118" y="4256"/>
                  <a:pt x="84" y="4290"/>
                </a:cubicBezTo>
                <a:cubicBezTo>
                  <a:pt x="1287" y="4325"/>
                  <a:pt x="2489" y="4343"/>
                  <a:pt x="3690" y="4343"/>
                </a:cubicBezTo>
                <a:cubicBezTo>
                  <a:pt x="7072" y="4343"/>
                  <a:pt x="10448" y="4201"/>
                  <a:pt x="13823" y="3905"/>
                </a:cubicBezTo>
                <a:lnTo>
                  <a:pt x="13856" y="3905"/>
                </a:lnTo>
                <a:cubicBezTo>
                  <a:pt x="13873" y="3871"/>
                  <a:pt x="13890" y="3821"/>
                  <a:pt x="13923" y="3787"/>
                </a:cubicBezTo>
                <a:cubicBezTo>
                  <a:pt x="13454" y="3419"/>
                  <a:pt x="13002" y="3017"/>
                  <a:pt x="12566" y="2614"/>
                </a:cubicBezTo>
                <a:cubicBezTo>
                  <a:pt x="12332" y="2397"/>
                  <a:pt x="11661" y="1978"/>
                  <a:pt x="11645" y="1626"/>
                </a:cubicBezTo>
                <a:cubicBezTo>
                  <a:pt x="11628" y="1308"/>
                  <a:pt x="12114" y="1107"/>
                  <a:pt x="12298" y="989"/>
                </a:cubicBezTo>
                <a:cubicBezTo>
                  <a:pt x="12851" y="654"/>
                  <a:pt x="13421" y="353"/>
                  <a:pt x="14007" y="84"/>
                </a:cubicBezTo>
                <a:cubicBezTo>
                  <a:pt x="9383" y="84"/>
                  <a:pt x="4759" y="68"/>
                  <a:pt x="1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1" name="Google Shape;6781;p121"/>
          <p:cNvSpPr/>
          <p:nvPr/>
        </p:nvSpPr>
        <p:spPr>
          <a:xfrm>
            <a:off x="5244772" y="2617033"/>
            <a:ext cx="493484" cy="150983"/>
          </a:xfrm>
          <a:custGeom>
            <a:avLst/>
            <a:gdLst/>
            <a:ahLst/>
            <a:cxnLst/>
            <a:rect l="l" t="t" r="r" b="b"/>
            <a:pathLst>
              <a:path w="14901" h="4559" extrusionOk="0">
                <a:moveTo>
                  <a:pt x="14499" y="1"/>
                </a:moveTo>
                <a:cubicBezTo>
                  <a:pt x="9791" y="1"/>
                  <a:pt x="5099" y="18"/>
                  <a:pt x="391" y="101"/>
                </a:cubicBezTo>
                <a:cubicBezTo>
                  <a:pt x="358" y="101"/>
                  <a:pt x="324" y="118"/>
                  <a:pt x="307" y="152"/>
                </a:cubicBezTo>
                <a:cubicBezTo>
                  <a:pt x="173" y="202"/>
                  <a:pt x="140" y="369"/>
                  <a:pt x="224" y="470"/>
                </a:cubicBezTo>
                <a:lnTo>
                  <a:pt x="1078" y="1375"/>
                </a:lnTo>
                <a:cubicBezTo>
                  <a:pt x="1246" y="1542"/>
                  <a:pt x="1916" y="2078"/>
                  <a:pt x="1933" y="2296"/>
                </a:cubicBezTo>
                <a:cubicBezTo>
                  <a:pt x="1983" y="2665"/>
                  <a:pt x="1346" y="3134"/>
                  <a:pt x="1128" y="3352"/>
                </a:cubicBezTo>
                <a:cubicBezTo>
                  <a:pt x="844" y="3637"/>
                  <a:pt x="576" y="3905"/>
                  <a:pt x="307" y="4190"/>
                </a:cubicBezTo>
                <a:cubicBezTo>
                  <a:pt x="274" y="4173"/>
                  <a:pt x="257" y="4139"/>
                  <a:pt x="224" y="4106"/>
                </a:cubicBezTo>
                <a:cubicBezTo>
                  <a:pt x="204" y="4086"/>
                  <a:pt x="179" y="4077"/>
                  <a:pt x="154" y="4077"/>
                </a:cubicBezTo>
                <a:cubicBezTo>
                  <a:pt x="76" y="4077"/>
                  <a:pt x="0" y="4163"/>
                  <a:pt x="90" y="4240"/>
                </a:cubicBezTo>
                <a:cubicBezTo>
                  <a:pt x="207" y="4357"/>
                  <a:pt x="324" y="4458"/>
                  <a:pt x="441" y="4558"/>
                </a:cubicBezTo>
                <a:lnTo>
                  <a:pt x="542" y="4558"/>
                </a:lnTo>
                <a:cubicBezTo>
                  <a:pt x="576" y="4525"/>
                  <a:pt x="576" y="4491"/>
                  <a:pt x="542" y="4474"/>
                </a:cubicBezTo>
                <a:lnTo>
                  <a:pt x="458" y="4374"/>
                </a:lnTo>
                <a:lnTo>
                  <a:pt x="492" y="4357"/>
                </a:lnTo>
                <a:cubicBezTo>
                  <a:pt x="961" y="3921"/>
                  <a:pt x="1413" y="3469"/>
                  <a:pt x="1866" y="3033"/>
                </a:cubicBezTo>
                <a:cubicBezTo>
                  <a:pt x="2033" y="2866"/>
                  <a:pt x="2385" y="2665"/>
                  <a:pt x="2385" y="2380"/>
                </a:cubicBezTo>
                <a:cubicBezTo>
                  <a:pt x="2385" y="2129"/>
                  <a:pt x="2134" y="1944"/>
                  <a:pt x="2000" y="1794"/>
                </a:cubicBezTo>
                <a:cubicBezTo>
                  <a:pt x="1531" y="1274"/>
                  <a:pt x="1045" y="772"/>
                  <a:pt x="576" y="269"/>
                </a:cubicBezTo>
                <a:lnTo>
                  <a:pt x="576" y="269"/>
                </a:lnTo>
                <a:cubicBezTo>
                  <a:pt x="5200" y="353"/>
                  <a:pt x="9824" y="369"/>
                  <a:pt x="14465" y="369"/>
                </a:cubicBezTo>
                <a:cubicBezTo>
                  <a:pt x="13879" y="621"/>
                  <a:pt x="13309" y="922"/>
                  <a:pt x="12756" y="1274"/>
                </a:cubicBezTo>
                <a:cubicBezTo>
                  <a:pt x="12572" y="1392"/>
                  <a:pt x="12086" y="1593"/>
                  <a:pt x="12103" y="1894"/>
                </a:cubicBezTo>
                <a:cubicBezTo>
                  <a:pt x="12119" y="2246"/>
                  <a:pt x="12790" y="2665"/>
                  <a:pt x="13024" y="2883"/>
                </a:cubicBezTo>
                <a:cubicBezTo>
                  <a:pt x="13460" y="3285"/>
                  <a:pt x="13912" y="3704"/>
                  <a:pt x="14381" y="4072"/>
                </a:cubicBezTo>
                <a:cubicBezTo>
                  <a:pt x="14348" y="4106"/>
                  <a:pt x="14331" y="4139"/>
                  <a:pt x="14314" y="4190"/>
                </a:cubicBezTo>
                <a:lnTo>
                  <a:pt x="14415" y="4257"/>
                </a:lnTo>
                <a:cubicBezTo>
                  <a:pt x="14465" y="4173"/>
                  <a:pt x="14549" y="4123"/>
                  <a:pt x="14649" y="4106"/>
                </a:cubicBezTo>
                <a:cubicBezTo>
                  <a:pt x="14733" y="4089"/>
                  <a:pt x="14700" y="3972"/>
                  <a:pt x="14633" y="3972"/>
                </a:cubicBezTo>
                <a:cubicBezTo>
                  <a:pt x="14621" y="3966"/>
                  <a:pt x="14610" y="3964"/>
                  <a:pt x="14599" y="3964"/>
                </a:cubicBezTo>
                <a:cubicBezTo>
                  <a:pt x="14577" y="3964"/>
                  <a:pt x="14554" y="3972"/>
                  <a:pt x="14532" y="3972"/>
                </a:cubicBezTo>
                <a:cubicBezTo>
                  <a:pt x="14247" y="3637"/>
                  <a:pt x="13946" y="3335"/>
                  <a:pt x="13627" y="3033"/>
                </a:cubicBezTo>
                <a:cubicBezTo>
                  <a:pt x="13410" y="2816"/>
                  <a:pt x="12773" y="2380"/>
                  <a:pt x="12672" y="2095"/>
                </a:cubicBezTo>
                <a:cubicBezTo>
                  <a:pt x="12438" y="1475"/>
                  <a:pt x="14298" y="805"/>
                  <a:pt x="14733" y="604"/>
                </a:cubicBezTo>
                <a:cubicBezTo>
                  <a:pt x="14901" y="537"/>
                  <a:pt x="14800" y="319"/>
                  <a:pt x="14649" y="302"/>
                </a:cubicBezTo>
                <a:cubicBezTo>
                  <a:pt x="14733" y="185"/>
                  <a:pt x="14649" y="18"/>
                  <a:pt x="1449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2" name="Google Shape;6782;p121"/>
          <p:cNvSpPr/>
          <p:nvPr/>
        </p:nvSpPr>
        <p:spPr>
          <a:xfrm>
            <a:off x="5252191" y="2755768"/>
            <a:ext cx="472189" cy="30468"/>
          </a:xfrm>
          <a:custGeom>
            <a:avLst/>
            <a:gdLst/>
            <a:ahLst/>
            <a:cxnLst/>
            <a:rect l="l" t="t" r="r" b="b"/>
            <a:pathLst>
              <a:path w="14258" h="920" extrusionOk="0">
                <a:moveTo>
                  <a:pt x="14074" y="1"/>
                </a:moveTo>
                <a:cubicBezTo>
                  <a:pt x="10698" y="297"/>
                  <a:pt x="7314" y="439"/>
                  <a:pt x="3934" y="439"/>
                </a:cubicBezTo>
                <a:cubicBezTo>
                  <a:pt x="2734" y="439"/>
                  <a:pt x="1534" y="421"/>
                  <a:pt x="335" y="386"/>
                </a:cubicBezTo>
                <a:lnTo>
                  <a:pt x="184" y="386"/>
                </a:lnTo>
                <a:cubicBezTo>
                  <a:pt x="178" y="385"/>
                  <a:pt x="173" y="385"/>
                  <a:pt x="168" y="385"/>
                </a:cubicBezTo>
                <a:cubicBezTo>
                  <a:pt x="1" y="385"/>
                  <a:pt x="22" y="638"/>
                  <a:pt x="184" y="654"/>
                </a:cubicBezTo>
                <a:cubicBezTo>
                  <a:pt x="2069" y="831"/>
                  <a:pt x="3958" y="919"/>
                  <a:pt x="5845" y="919"/>
                </a:cubicBezTo>
                <a:cubicBezTo>
                  <a:pt x="8604" y="919"/>
                  <a:pt x="11361" y="730"/>
                  <a:pt x="14107" y="352"/>
                </a:cubicBezTo>
                <a:cubicBezTo>
                  <a:pt x="14241" y="336"/>
                  <a:pt x="14258" y="168"/>
                  <a:pt x="14191" y="84"/>
                </a:cubicBezTo>
                <a:lnTo>
                  <a:pt x="1409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3" name="Google Shape;6783;p121"/>
          <p:cNvSpPr/>
          <p:nvPr/>
        </p:nvSpPr>
        <p:spPr>
          <a:xfrm>
            <a:off x="6004060" y="3336178"/>
            <a:ext cx="768525" cy="492325"/>
          </a:xfrm>
          <a:custGeom>
            <a:avLst/>
            <a:gdLst/>
            <a:ahLst/>
            <a:cxnLst/>
            <a:rect l="l" t="t" r="r" b="b"/>
            <a:pathLst>
              <a:path w="23206" h="14866" extrusionOk="0">
                <a:moveTo>
                  <a:pt x="19737" y="353"/>
                </a:moveTo>
                <a:cubicBezTo>
                  <a:pt x="20240" y="671"/>
                  <a:pt x="20709" y="1006"/>
                  <a:pt x="21161" y="1408"/>
                </a:cubicBezTo>
                <a:lnTo>
                  <a:pt x="19838" y="1442"/>
                </a:lnTo>
                <a:cubicBezTo>
                  <a:pt x="19804" y="1123"/>
                  <a:pt x="19771" y="788"/>
                  <a:pt x="19737" y="453"/>
                </a:cubicBezTo>
                <a:cubicBezTo>
                  <a:pt x="19737" y="403"/>
                  <a:pt x="19704" y="369"/>
                  <a:pt x="19653" y="353"/>
                </a:cubicBezTo>
                <a:close/>
                <a:moveTo>
                  <a:pt x="19804" y="1"/>
                </a:moveTo>
                <a:cubicBezTo>
                  <a:pt x="16638" y="185"/>
                  <a:pt x="13504" y="168"/>
                  <a:pt x="10355" y="286"/>
                </a:cubicBezTo>
                <a:cubicBezTo>
                  <a:pt x="10288" y="286"/>
                  <a:pt x="10237" y="353"/>
                  <a:pt x="10271" y="420"/>
                </a:cubicBezTo>
                <a:cubicBezTo>
                  <a:pt x="10271" y="436"/>
                  <a:pt x="10271" y="436"/>
                  <a:pt x="10271" y="453"/>
                </a:cubicBezTo>
                <a:cubicBezTo>
                  <a:pt x="10321" y="872"/>
                  <a:pt x="10355" y="1308"/>
                  <a:pt x="10388" y="1743"/>
                </a:cubicBezTo>
                <a:cubicBezTo>
                  <a:pt x="8796" y="1777"/>
                  <a:pt x="7221" y="1827"/>
                  <a:pt x="5630" y="1861"/>
                </a:cubicBezTo>
                <a:cubicBezTo>
                  <a:pt x="5630" y="1861"/>
                  <a:pt x="5630" y="1861"/>
                  <a:pt x="5630" y="1844"/>
                </a:cubicBezTo>
                <a:cubicBezTo>
                  <a:pt x="5127" y="1157"/>
                  <a:pt x="4474" y="621"/>
                  <a:pt x="3720" y="252"/>
                </a:cubicBezTo>
                <a:lnTo>
                  <a:pt x="3686" y="252"/>
                </a:lnTo>
                <a:lnTo>
                  <a:pt x="3569" y="403"/>
                </a:lnTo>
                <a:cubicBezTo>
                  <a:pt x="3586" y="420"/>
                  <a:pt x="3602" y="420"/>
                  <a:pt x="3602" y="436"/>
                </a:cubicBezTo>
                <a:cubicBezTo>
                  <a:pt x="4239" y="805"/>
                  <a:pt x="4809" y="1291"/>
                  <a:pt x="5261" y="1877"/>
                </a:cubicBezTo>
                <a:lnTo>
                  <a:pt x="3703" y="1911"/>
                </a:lnTo>
                <a:cubicBezTo>
                  <a:pt x="3669" y="1475"/>
                  <a:pt x="3636" y="1023"/>
                  <a:pt x="3602" y="571"/>
                </a:cubicBezTo>
                <a:cubicBezTo>
                  <a:pt x="3602" y="520"/>
                  <a:pt x="3552" y="470"/>
                  <a:pt x="3502" y="470"/>
                </a:cubicBezTo>
                <a:cubicBezTo>
                  <a:pt x="3452" y="470"/>
                  <a:pt x="3401" y="520"/>
                  <a:pt x="3401" y="571"/>
                </a:cubicBezTo>
                <a:cubicBezTo>
                  <a:pt x="3251" y="4575"/>
                  <a:pt x="3535" y="8646"/>
                  <a:pt x="3753" y="12651"/>
                </a:cubicBezTo>
                <a:cubicBezTo>
                  <a:pt x="2379" y="12986"/>
                  <a:pt x="1123" y="13656"/>
                  <a:pt x="84" y="14628"/>
                </a:cubicBezTo>
                <a:lnTo>
                  <a:pt x="0" y="14778"/>
                </a:lnTo>
                <a:cubicBezTo>
                  <a:pt x="12" y="14826"/>
                  <a:pt x="50" y="14866"/>
                  <a:pt x="95" y="14866"/>
                </a:cubicBezTo>
                <a:cubicBezTo>
                  <a:pt x="113" y="14866"/>
                  <a:pt x="132" y="14860"/>
                  <a:pt x="151" y="14845"/>
                </a:cubicBezTo>
                <a:cubicBezTo>
                  <a:pt x="1274" y="13974"/>
                  <a:pt x="2547" y="13321"/>
                  <a:pt x="3904" y="12919"/>
                </a:cubicBezTo>
                <a:cubicBezTo>
                  <a:pt x="3922" y="12924"/>
                  <a:pt x="3939" y="12926"/>
                  <a:pt x="3957" y="12926"/>
                </a:cubicBezTo>
                <a:cubicBezTo>
                  <a:pt x="4054" y="12926"/>
                  <a:pt x="4139" y="12851"/>
                  <a:pt x="4139" y="12751"/>
                </a:cubicBezTo>
                <a:cubicBezTo>
                  <a:pt x="3971" y="9272"/>
                  <a:pt x="3921" y="5759"/>
                  <a:pt x="3721" y="2296"/>
                </a:cubicBezTo>
                <a:lnTo>
                  <a:pt x="3721" y="2296"/>
                </a:lnTo>
                <a:cubicBezTo>
                  <a:pt x="5949" y="2246"/>
                  <a:pt x="8177" y="2179"/>
                  <a:pt x="10422" y="2112"/>
                </a:cubicBezTo>
                <a:cubicBezTo>
                  <a:pt x="10572" y="3804"/>
                  <a:pt x="10740" y="5496"/>
                  <a:pt x="10773" y="7189"/>
                </a:cubicBezTo>
                <a:cubicBezTo>
                  <a:pt x="10807" y="8294"/>
                  <a:pt x="10790" y="9383"/>
                  <a:pt x="10740" y="10473"/>
                </a:cubicBezTo>
                <a:cubicBezTo>
                  <a:pt x="10723" y="11059"/>
                  <a:pt x="10405" y="12148"/>
                  <a:pt x="10740" y="12667"/>
                </a:cubicBezTo>
                <a:cubicBezTo>
                  <a:pt x="10769" y="12711"/>
                  <a:pt x="10823" y="12754"/>
                  <a:pt x="10881" y="12754"/>
                </a:cubicBezTo>
                <a:cubicBezTo>
                  <a:pt x="10889" y="12754"/>
                  <a:pt x="10898" y="12753"/>
                  <a:pt x="10907" y="12751"/>
                </a:cubicBezTo>
                <a:cubicBezTo>
                  <a:pt x="10920" y="12753"/>
                  <a:pt x="10933" y="12754"/>
                  <a:pt x="10946" y="12754"/>
                </a:cubicBezTo>
                <a:cubicBezTo>
                  <a:pt x="11033" y="12754"/>
                  <a:pt x="11117" y="12705"/>
                  <a:pt x="11176" y="12617"/>
                </a:cubicBezTo>
                <a:cubicBezTo>
                  <a:pt x="11550" y="12456"/>
                  <a:pt x="11994" y="12227"/>
                  <a:pt x="12383" y="12227"/>
                </a:cubicBezTo>
                <a:cubicBezTo>
                  <a:pt x="12603" y="12227"/>
                  <a:pt x="12805" y="12300"/>
                  <a:pt x="12968" y="12500"/>
                </a:cubicBezTo>
                <a:cubicBezTo>
                  <a:pt x="13169" y="12751"/>
                  <a:pt x="13203" y="12952"/>
                  <a:pt x="13521" y="13069"/>
                </a:cubicBezTo>
                <a:cubicBezTo>
                  <a:pt x="13650" y="13120"/>
                  <a:pt x="13775" y="13142"/>
                  <a:pt x="13897" y="13142"/>
                </a:cubicBezTo>
                <a:cubicBezTo>
                  <a:pt x="14582" y="13142"/>
                  <a:pt x="15156" y="12437"/>
                  <a:pt x="15683" y="12081"/>
                </a:cubicBezTo>
                <a:cubicBezTo>
                  <a:pt x="15750" y="12047"/>
                  <a:pt x="15766" y="11947"/>
                  <a:pt x="15733" y="11880"/>
                </a:cubicBezTo>
                <a:cubicBezTo>
                  <a:pt x="15712" y="11828"/>
                  <a:pt x="15658" y="11801"/>
                  <a:pt x="15605" y="11801"/>
                </a:cubicBezTo>
                <a:cubicBezTo>
                  <a:pt x="15572" y="11801"/>
                  <a:pt x="15540" y="11811"/>
                  <a:pt x="15515" y="11830"/>
                </a:cubicBezTo>
                <a:cubicBezTo>
                  <a:pt x="15061" y="12138"/>
                  <a:pt x="14513" y="12854"/>
                  <a:pt x="13931" y="12854"/>
                </a:cubicBezTo>
                <a:cubicBezTo>
                  <a:pt x="13912" y="12854"/>
                  <a:pt x="13892" y="12853"/>
                  <a:pt x="13873" y="12852"/>
                </a:cubicBezTo>
                <a:cubicBezTo>
                  <a:pt x="13119" y="12785"/>
                  <a:pt x="13337" y="12181"/>
                  <a:pt x="12884" y="11880"/>
                </a:cubicBezTo>
                <a:cubicBezTo>
                  <a:pt x="12792" y="11819"/>
                  <a:pt x="12683" y="11794"/>
                  <a:pt x="12565" y="11794"/>
                </a:cubicBezTo>
                <a:cubicBezTo>
                  <a:pt x="12127" y="11794"/>
                  <a:pt x="11554" y="12145"/>
                  <a:pt x="11159" y="12383"/>
                </a:cubicBezTo>
                <a:cubicBezTo>
                  <a:pt x="11159" y="12383"/>
                  <a:pt x="11159" y="12366"/>
                  <a:pt x="11159" y="12366"/>
                </a:cubicBezTo>
                <a:cubicBezTo>
                  <a:pt x="11142" y="12316"/>
                  <a:pt x="11092" y="12282"/>
                  <a:pt x="11041" y="12282"/>
                </a:cubicBezTo>
                <a:cubicBezTo>
                  <a:pt x="11075" y="12165"/>
                  <a:pt x="11075" y="12031"/>
                  <a:pt x="11058" y="11913"/>
                </a:cubicBezTo>
                <a:cubicBezTo>
                  <a:pt x="11075" y="11645"/>
                  <a:pt x="11092" y="11377"/>
                  <a:pt x="11092" y="11092"/>
                </a:cubicBezTo>
                <a:cubicBezTo>
                  <a:pt x="11125" y="10556"/>
                  <a:pt x="11142" y="10003"/>
                  <a:pt x="11159" y="9450"/>
                </a:cubicBezTo>
                <a:cubicBezTo>
                  <a:pt x="11176" y="8428"/>
                  <a:pt x="11159" y="7406"/>
                  <a:pt x="11125" y="6384"/>
                </a:cubicBezTo>
                <a:cubicBezTo>
                  <a:pt x="11075" y="4860"/>
                  <a:pt x="10958" y="3335"/>
                  <a:pt x="10740" y="1844"/>
                </a:cubicBezTo>
                <a:cubicBezTo>
                  <a:pt x="10757" y="1794"/>
                  <a:pt x="10757" y="1777"/>
                  <a:pt x="10773" y="1743"/>
                </a:cubicBezTo>
                <a:lnTo>
                  <a:pt x="10723" y="1743"/>
                </a:lnTo>
                <a:cubicBezTo>
                  <a:pt x="10673" y="1324"/>
                  <a:pt x="10606" y="922"/>
                  <a:pt x="10522" y="504"/>
                </a:cubicBezTo>
                <a:lnTo>
                  <a:pt x="10522" y="504"/>
                </a:lnTo>
                <a:cubicBezTo>
                  <a:pt x="11634" y="603"/>
                  <a:pt x="12764" y="645"/>
                  <a:pt x="13900" y="645"/>
                </a:cubicBezTo>
                <a:cubicBezTo>
                  <a:pt x="15809" y="645"/>
                  <a:pt x="17733" y="527"/>
                  <a:pt x="19603" y="369"/>
                </a:cubicBezTo>
                <a:lnTo>
                  <a:pt x="19603" y="369"/>
                </a:lnTo>
                <a:cubicBezTo>
                  <a:pt x="19570" y="386"/>
                  <a:pt x="19536" y="420"/>
                  <a:pt x="19553" y="453"/>
                </a:cubicBezTo>
                <a:cubicBezTo>
                  <a:pt x="19503" y="4357"/>
                  <a:pt x="20223" y="8311"/>
                  <a:pt x="19838" y="12181"/>
                </a:cubicBezTo>
                <a:cubicBezTo>
                  <a:pt x="19519" y="11846"/>
                  <a:pt x="19151" y="11595"/>
                  <a:pt x="18732" y="11411"/>
                </a:cubicBezTo>
                <a:cubicBezTo>
                  <a:pt x="18715" y="11402"/>
                  <a:pt x="18703" y="11398"/>
                  <a:pt x="18692" y="11398"/>
                </a:cubicBezTo>
                <a:cubicBezTo>
                  <a:pt x="18682" y="11398"/>
                  <a:pt x="18673" y="11402"/>
                  <a:pt x="18665" y="11411"/>
                </a:cubicBezTo>
                <a:cubicBezTo>
                  <a:pt x="18641" y="11380"/>
                  <a:pt x="18607" y="11367"/>
                  <a:pt x="18572" y="11367"/>
                </a:cubicBezTo>
                <a:cubicBezTo>
                  <a:pt x="18532" y="11367"/>
                  <a:pt x="18491" y="11384"/>
                  <a:pt x="18464" y="11411"/>
                </a:cubicBezTo>
                <a:cubicBezTo>
                  <a:pt x="18045" y="11897"/>
                  <a:pt x="17626" y="12366"/>
                  <a:pt x="17207" y="12852"/>
                </a:cubicBezTo>
                <a:cubicBezTo>
                  <a:pt x="16822" y="12433"/>
                  <a:pt x="16369" y="12064"/>
                  <a:pt x="15884" y="11763"/>
                </a:cubicBezTo>
                <a:cubicBezTo>
                  <a:pt x="15864" y="11747"/>
                  <a:pt x="15846" y="11741"/>
                  <a:pt x="15830" y="11741"/>
                </a:cubicBezTo>
                <a:cubicBezTo>
                  <a:pt x="15774" y="11741"/>
                  <a:pt x="15740" y="11815"/>
                  <a:pt x="15766" y="11880"/>
                </a:cubicBezTo>
                <a:cubicBezTo>
                  <a:pt x="15766" y="11897"/>
                  <a:pt x="15783" y="11897"/>
                  <a:pt x="15800" y="11913"/>
                </a:cubicBezTo>
                <a:cubicBezTo>
                  <a:pt x="16286" y="12249"/>
                  <a:pt x="16721" y="12667"/>
                  <a:pt x="17090" y="13153"/>
                </a:cubicBezTo>
                <a:cubicBezTo>
                  <a:pt x="17119" y="13202"/>
                  <a:pt x="17171" y="13228"/>
                  <a:pt x="17223" y="13228"/>
                </a:cubicBezTo>
                <a:cubicBezTo>
                  <a:pt x="17260" y="13228"/>
                  <a:pt x="17296" y="13215"/>
                  <a:pt x="17324" y="13187"/>
                </a:cubicBezTo>
                <a:cubicBezTo>
                  <a:pt x="17777" y="12667"/>
                  <a:pt x="18229" y="12148"/>
                  <a:pt x="18698" y="11645"/>
                </a:cubicBezTo>
                <a:lnTo>
                  <a:pt x="18698" y="11629"/>
                </a:lnTo>
                <a:cubicBezTo>
                  <a:pt x="19117" y="11863"/>
                  <a:pt x="19503" y="12198"/>
                  <a:pt x="19804" y="12600"/>
                </a:cubicBezTo>
                <a:cubicBezTo>
                  <a:pt x="19834" y="12645"/>
                  <a:pt x="19880" y="12666"/>
                  <a:pt x="19926" y="12666"/>
                </a:cubicBezTo>
                <a:cubicBezTo>
                  <a:pt x="19985" y="12666"/>
                  <a:pt x="20044" y="12632"/>
                  <a:pt x="20072" y="12567"/>
                </a:cubicBezTo>
                <a:cubicBezTo>
                  <a:pt x="20106" y="12533"/>
                  <a:pt x="20139" y="12500"/>
                  <a:pt x="20139" y="12466"/>
                </a:cubicBezTo>
                <a:cubicBezTo>
                  <a:pt x="20474" y="10607"/>
                  <a:pt x="20240" y="8663"/>
                  <a:pt x="20139" y="6803"/>
                </a:cubicBezTo>
                <a:cubicBezTo>
                  <a:pt x="20056" y="5144"/>
                  <a:pt x="20006" y="3486"/>
                  <a:pt x="19875" y="1827"/>
                </a:cubicBezTo>
                <a:lnTo>
                  <a:pt x="19875" y="1827"/>
                </a:lnTo>
                <a:cubicBezTo>
                  <a:pt x="20913" y="1794"/>
                  <a:pt x="21950" y="1760"/>
                  <a:pt x="22971" y="1727"/>
                </a:cubicBezTo>
                <a:cubicBezTo>
                  <a:pt x="23205" y="1693"/>
                  <a:pt x="23205" y="1375"/>
                  <a:pt x="22971" y="1358"/>
                </a:cubicBezTo>
                <a:lnTo>
                  <a:pt x="21614" y="1375"/>
                </a:lnTo>
                <a:cubicBezTo>
                  <a:pt x="21128" y="906"/>
                  <a:pt x="20575" y="504"/>
                  <a:pt x="19955" y="202"/>
                </a:cubicBezTo>
                <a:cubicBezTo>
                  <a:pt x="19988" y="101"/>
                  <a:pt x="19905" y="1"/>
                  <a:pt x="1980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4" name="Google Shape;6784;p121"/>
          <p:cNvSpPr/>
          <p:nvPr/>
        </p:nvSpPr>
        <p:spPr>
          <a:xfrm>
            <a:off x="6654950" y="3348399"/>
            <a:ext cx="49411" cy="36098"/>
          </a:xfrm>
          <a:custGeom>
            <a:avLst/>
            <a:gdLst/>
            <a:ahLst/>
            <a:cxnLst/>
            <a:rect l="l" t="t" r="r" b="b"/>
            <a:pathLst>
              <a:path w="1492" h="1090" extrusionOk="0">
                <a:moveTo>
                  <a:pt x="0" y="0"/>
                </a:moveTo>
                <a:cubicBezTo>
                  <a:pt x="51" y="17"/>
                  <a:pt x="84" y="51"/>
                  <a:pt x="84" y="101"/>
                </a:cubicBezTo>
                <a:cubicBezTo>
                  <a:pt x="118" y="436"/>
                  <a:pt x="151" y="754"/>
                  <a:pt x="185" y="1090"/>
                </a:cubicBezTo>
                <a:lnTo>
                  <a:pt x="1492" y="1056"/>
                </a:lnTo>
                <a:cubicBezTo>
                  <a:pt x="1056" y="654"/>
                  <a:pt x="587" y="302"/>
                  <a:pt x="67" y="0"/>
                </a:cubicBezTo>
                <a:close/>
              </a:path>
            </a:pathLst>
          </a:custGeom>
          <a:solidFill>
            <a:srgbClr val="FFDE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5" name="Google Shape;6785;p121"/>
          <p:cNvSpPr/>
          <p:nvPr/>
        </p:nvSpPr>
        <p:spPr>
          <a:xfrm>
            <a:off x="6352539" y="3348399"/>
            <a:ext cx="320180" cy="413505"/>
          </a:xfrm>
          <a:custGeom>
            <a:avLst/>
            <a:gdLst/>
            <a:ahLst/>
            <a:cxnLst/>
            <a:rect l="l" t="t" r="r" b="b"/>
            <a:pathLst>
              <a:path w="9668" h="12486" extrusionOk="0">
                <a:moveTo>
                  <a:pt x="9064" y="0"/>
                </a:moveTo>
                <a:lnTo>
                  <a:pt x="9064" y="0"/>
                </a:lnTo>
                <a:cubicBezTo>
                  <a:pt x="7194" y="158"/>
                  <a:pt x="5277" y="276"/>
                  <a:pt x="3372" y="276"/>
                </a:cubicBezTo>
                <a:cubicBezTo>
                  <a:pt x="2240" y="276"/>
                  <a:pt x="1112" y="234"/>
                  <a:pt x="0" y="135"/>
                </a:cubicBezTo>
                <a:lnTo>
                  <a:pt x="0" y="135"/>
                </a:lnTo>
                <a:cubicBezTo>
                  <a:pt x="67" y="553"/>
                  <a:pt x="134" y="955"/>
                  <a:pt x="201" y="1374"/>
                </a:cubicBezTo>
                <a:lnTo>
                  <a:pt x="235" y="1374"/>
                </a:lnTo>
                <a:cubicBezTo>
                  <a:pt x="235" y="1408"/>
                  <a:pt x="218" y="1441"/>
                  <a:pt x="218" y="1475"/>
                </a:cubicBezTo>
                <a:cubicBezTo>
                  <a:pt x="419" y="2983"/>
                  <a:pt x="553" y="4491"/>
                  <a:pt x="587" y="6015"/>
                </a:cubicBezTo>
                <a:cubicBezTo>
                  <a:pt x="637" y="7037"/>
                  <a:pt x="637" y="8076"/>
                  <a:pt x="620" y="9098"/>
                </a:cubicBezTo>
                <a:cubicBezTo>
                  <a:pt x="620" y="9634"/>
                  <a:pt x="587" y="10187"/>
                  <a:pt x="570" y="10740"/>
                </a:cubicBezTo>
                <a:cubicBezTo>
                  <a:pt x="553" y="11008"/>
                  <a:pt x="536" y="11276"/>
                  <a:pt x="519" y="11544"/>
                </a:cubicBezTo>
                <a:cubicBezTo>
                  <a:pt x="553" y="11678"/>
                  <a:pt x="536" y="11796"/>
                  <a:pt x="503" y="11913"/>
                </a:cubicBezTo>
                <a:cubicBezTo>
                  <a:pt x="553" y="11913"/>
                  <a:pt x="603" y="11947"/>
                  <a:pt x="637" y="11997"/>
                </a:cubicBezTo>
                <a:cubicBezTo>
                  <a:pt x="637" y="11997"/>
                  <a:pt x="637" y="12014"/>
                  <a:pt x="637" y="12014"/>
                </a:cubicBezTo>
                <a:cubicBezTo>
                  <a:pt x="1015" y="11779"/>
                  <a:pt x="1565" y="11433"/>
                  <a:pt x="2012" y="11433"/>
                </a:cubicBezTo>
                <a:cubicBezTo>
                  <a:pt x="2139" y="11433"/>
                  <a:pt x="2258" y="11461"/>
                  <a:pt x="2362" y="11528"/>
                </a:cubicBezTo>
                <a:cubicBezTo>
                  <a:pt x="2815" y="11829"/>
                  <a:pt x="2580" y="12432"/>
                  <a:pt x="3334" y="12483"/>
                </a:cubicBezTo>
                <a:cubicBezTo>
                  <a:pt x="3354" y="12484"/>
                  <a:pt x="3373" y="12485"/>
                  <a:pt x="3392" y="12485"/>
                </a:cubicBezTo>
                <a:cubicBezTo>
                  <a:pt x="3974" y="12485"/>
                  <a:pt x="4523" y="11769"/>
                  <a:pt x="4993" y="11461"/>
                </a:cubicBezTo>
                <a:cubicBezTo>
                  <a:pt x="5018" y="11442"/>
                  <a:pt x="5048" y="11432"/>
                  <a:pt x="5077" y="11432"/>
                </a:cubicBezTo>
                <a:cubicBezTo>
                  <a:pt x="5126" y="11432"/>
                  <a:pt x="5173" y="11459"/>
                  <a:pt x="5194" y="11511"/>
                </a:cubicBezTo>
                <a:lnTo>
                  <a:pt x="5228" y="11511"/>
                </a:lnTo>
                <a:cubicBezTo>
                  <a:pt x="5187" y="11443"/>
                  <a:pt x="5235" y="11363"/>
                  <a:pt x="5299" y="11363"/>
                </a:cubicBezTo>
                <a:cubicBezTo>
                  <a:pt x="5314" y="11363"/>
                  <a:pt x="5329" y="11368"/>
                  <a:pt x="5345" y="11377"/>
                </a:cubicBezTo>
                <a:cubicBezTo>
                  <a:pt x="5831" y="11695"/>
                  <a:pt x="6266" y="12064"/>
                  <a:pt x="6668" y="12483"/>
                </a:cubicBezTo>
                <a:cubicBezTo>
                  <a:pt x="7087" y="11997"/>
                  <a:pt x="7506" y="11528"/>
                  <a:pt x="7925" y="11042"/>
                </a:cubicBezTo>
                <a:cubicBezTo>
                  <a:pt x="7952" y="11015"/>
                  <a:pt x="7988" y="10998"/>
                  <a:pt x="8027" y="10998"/>
                </a:cubicBezTo>
                <a:cubicBezTo>
                  <a:pt x="8060" y="10998"/>
                  <a:pt x="8095" y="11011"/>
                  <a:pt x="8126" y="11042"/>
                </a:cubicBezTo>
                <a:cubicBezTo>
                  <a:pt x="8134" y="11033"/>
                  <a:pt x="8143" y="11029"/>
                  <a:pt x="8151" y="11029"/>
                </a:cubicBezTo>
                <a:cubicBezTo>
                  <a:pt x="8160" y="11029"/>
                  <a:pt x="8168" y="11033"/>
                  <a:pt x="8176" y="11042"/>
                </a:cubicBezTo>
                <a:cubicBezTo>
                  <a:pt x="8595" y="11209"/>
                  <a:pt x="8964" y="11477"/>
                  <a:pt x="9282" y="11812"/>
                </a:cubicBezTo>
                <a:cubicBezTo>
                  <a:pt x="9668" y="7942"/>
                  <a:pt x="8964" y="3988"/>
                  <a:pt x="8997" y="84"/>
                </a:cubicBezTo>
                <a:cubicBezTo>
                  <a:pt x="8997" y="51"/>
                  <a:pt x="9031" y="17"/>
                  <a:pt x="906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6" name="Google Shape;6786;p121"/>
          <p:cNvSpPr/>
          <p:nvPr/>
        </p:nvSpPr>
        <p:spPr>
          <a:xfrm>
            <a:off x="6118917" y="3350055"/>
            <a:ext cx="58287" cy="49974"/>
          </a:xfrm>
          <a:custGeom>
            <a:avLst/>
            <a:gdLst/>
            <a:ahLst/>
            <a:cxnLst/>
            <a:rect l="l" t="t" r="r" b="b"/>
            <a:pathLst>
              <a:path w="1760" h="1509" extrusionOk="0">
                <a:moveTo>
                  <a:pt x="0" y="1"/>
                </a:moveTo>
                <a:lnTo>
                  <a:pt x="0" y="68"/>
                </a:lnTo>
                <a:cubicBezTo>
                  <a:pt x="7" y="66"/>
                  <a:pt x="14" y="64"/>
                  <a:pt x="20" y="64"/>
                </a:cubicBezTo>
                <a:cubicBezTo>
                  <a:pt x="63" y="64"/>
                  <a:pt x="101" y="108"/>
                  <a:pt x="101" y="152"/>
                </a:cubicBezTo>
                <a:cubicBezTo>
                  <a:pt x="134" y="604"/>
                  <a:pt x="168" y="1056"/>
                  <a:pt x="201" y="1509"/>
                </a:cubicBezTo>
                <a:lnTo>
                  <a:pt x="1760" y="1458"/>
                </a:lnTo>
                <a:cubicBezTo>
                  <a:pt x="1307" y="889"/>
                  <a:pt x="754" y="386"/>
                  <a:pt x="118" y="17"/>
                </a:cubicBezTo>
                <a:cubicBezTo>
                  <a:pt x="101" y="17"/>
                  <a:pt x="84" y="1"/>
                  <a:pt x="84" y="1"/>
                </a:cubicBezTo>
                <a:close/>
              </a:path>
            </a:pathLst>
          </a:custGeom>
          <a:solidFill>
            <a:srgbClr val="EA76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7" name="Google Shape;6787;p121"/>
          <p:cNvSpPr/>
          <p:nvPr/>
        </p:nvSpPr>
        <p:spPr>
          <a:xfrm>
            <a:off x="5245500" y="3325447"/>
            <a:ext cx="880064" cy="501002"/>
          </a:xfrm>
          <a:custGeom>
            <a:avLst/>
            <a:gdLst/>
            <a:ahLst/>
            <a:cxnLst/>
            <a:rect l="l" t="t" r="r" b="b"/>
            <a:pathLst>
              <a:path w="26574" h="15128" extrusionOk="0">
                <a:moveTo>
                  <a:pt x="12500" y="442"/>
                </a:moveTo>
                <a:lnTo>
                  <a:pt x="12500" y="442"/>
                </a:lnTo>
                <a:cubicBezTo>
                  <a:pt x="13187" y="962"/>
                  <a:pt x="13857" y="1531"/>
                  <a:pt x="14477" y="2134"/>
                </a:cubicBezTo>
                <a:lnTo>
                  <a:pt x="12550" y="2051"/>
                </a:lnTo>
                <a:cubicBezTo>
                  <a:pt x="12533" y="1514"/>
                  <a:pt x="12516" y="978"/>
                  <a:pt x="12500" y="442"/>
                </a:cubicBezTo>
                <a:close/>
                <a:moveTo>
                  <a:pt x="8896" y="427"/>
                </a:moveTo>
                <a:cubicBezTo>
                  <a:pt x="10013" y="427"/>
                  <a:pt x="11129" y="444"/>
                  <a:pt x="12248" y="492"/>
                </a:cubicBezTo>
                <a:cubicBezTo>
                  <a:pt x="11997" y="4949"/>
                  <a:pt x="12097" y="9456"/>
                  <a:pt x="12097" y="13930"/>
                </a:cubicBezTo>
                <a:cubicBezTo>
                  <a:pt x="11360" y="13444"/>
                  <a:pt x="10606" y="12991"/>
                  <a:pt x="9852" y="12522"/>
                </a:cubicBezTo>
                <a:cubicBezTo>
                  <a:pt x="9494" y="12294"/>
                  <a:pt x="8898" y="11733"/>
                  <a:pt x="8419" y="11733"/>
                </a:cubicBezTo>
                <a:cubicBezTo>
                  <a:pt x="8405" y="11733"/>
                  <a:pt x="8391" y="11734"/>
                  <a:pt x="8378" y="11735"/>
                </a:cubicBezTo>
                <a:cubicBezTo>
                  <a:pt x="7892" y="11785"/>
                  <a:pt x="7339" y="12438"/>
                  <a:pt x="6987" y="12707"/>
                </a:cubicBezTo>
                <a:cubicBezTo>
                  <a:pt x="6317" y="13243"/>
                  <a:pt x="5630" y="13779"/>
                  <a:pt x="4960" y="14315"/>
                </a:cubicBezTo>
                <a:cubicBezTo>
                  <a:pt x="4675" y="12120"/>
                  <a:pt x="4457" y="9925"/>
                  <a:pt x="4323" y="7680"/>
                </a:cubicBezTo>
                <a:cubicBezTo>
                  <a:pt x="4189" y="5435"/>
                  <a:pt x="4323" y="3140"/>
                  <a:pt x="4055" y="895"/>
                </a:cubicBezTo>
                <a:cubicBezTo>
                  <a:pt x="4055" y="878"/>
                  <a:pt x="4055" y="861"/>
                  <a:pt x="4038" y="844"/>
                </a:cubicBezTo>
                <a:cubicBezTo>
                  <a:pt x="4038" y="727"/>
                  <a:pt x="4055" y="610"/>
                  <a:pt x="4055" y="492"/>
                </a:cubicBezTo>
                <a:cubicBezTo>
                  <a:pt x="5677" y="463"/>
                  <a:pt x="7287" y="427"/>
                  <a:pt x="8896" y="427"/>
                </a:cubicBezTo>
                <a:close/>
                <a:moveTo>
                  <a:pt x="8907" y="1"/>
                </a:moveTo>
                <a:cubicBezTo>
                  <a:pt x="7282" y="1"/>
                  <a:pt x="5663" y="83"/>
                  <a:pt x="4055" y="241"/>
                </a:cubicBezTo>
                <a:cubicBezTo>
                  <a:pt x="4025" y="205"/>
                  <a:pt x="3983" y="188"/>
                  <a:pt x="3943" y="188"/>
                </a:cubicBezTo>
                <a:cubicBezTo>
                  <a:pt x="3872" y="188"/>
                  <a:pt x="3804" y="239"/>
                  <a:pt x="3804" y="325"/>
                </a:cubicBezTo>
                <a:cubicBezTo>
                  <a:pt x="3804" y="325"/>
                  <a:pt x="3804" y="325"/>
                  <a:pt x="3804" y="342"/>
                </a:cubicBezTo>
                <a:cubicBezTo>
                  <a:pt x="3787" y="358"/>
                  <a:pt x="3787" y="392"/>
                  <a:pt x="3804" y="425"/>
                </a:cubicBezTo>
                <a:cubicBezTo>
                  <a:pt x="3787" y="643"/>
                  <a:pt x="3804" y="878"/>
                  <a:pt x="3854" y="1096"/>
                </a:cubicBezTo>
                <a:cubicBezTo>
                  <a:pt x="3837" y="1280"/>
                  <a:pt x="3821" y="1447"/>
                  <a:pt x="3804" y="1632"/>
                </a:cubicBezTo>
                <a:cubicBezTo>
                  <a:pt x="2581" y="1581"/>
                  <a:pt x="1375" y="1531"/>
                  <a:pt x="151" y="1514"/>
                </a:cubicBezTo>
                <a:cubicBezTo>
                  <a:pt x="1" y="1514"/>
                  <a:pt x="1" y="1732"/>
                  <a:pt x="151" y="1749"/>
                </a:cubicBezTo>
                <a:cubicBezTo>
                  <a:pt x="1358" y="1833"/>
                  <a:pt x="2564" y="1917"/>
                  <a:pt x="3787" y="1984"/>
                </a:cubicBezTo>
                <a:cubicBezTo>
                  <a:pt x="3670" y="3860"/>
                  <a:pt x="3854" y="5820"/>
                  <a:pt x="3955" y="7680"/>
                </a:cubicBezTo>
                <a:cubicBezTo>
                  <a:pt x="4089" y="9942"/>
                  <a:pt x="4290" y="12204"/>
                  <a:pt x="4591" y="14432"/>
                </a:cubicBezTo>
                <a:cubicBezTo>
                  <a:pt x="4591" y="14499"/>
                  <a:pt x="4625" y="14550"/>
                  <a:pt x="4692" y="14583"/>
                </a:cubicBezTo>
                <a:cubicBezTo>
                  <a:pt x="4704" y="14645"/>
                  <a:pt x="4754" y="14708"/>
                  <a:pt x="4813" y="14708"/>
                </a:cubicBezTo>
                <a:cubicBezTo>
                  <a:pt x="4834" y="14708"/>
                  <a:pt x="4855" y="14701"/>
                  <a:pt x="4876" y="14684"/>
                </a:cubicBezTo>
                <a:cubicBezTo>
                  <a:pt x="5446" y="14281"/>
                  <a:pt x="5982" y="13879"/>
                  <a:pt x="6535" y="13460"/>
                </a:cubicBezTo>
                <a:cubicBezTo>
                  <a:pt x="7004" y="13109"/>
                  <a:pt x="7825" y="12204"/>
                  <a:pt x="8411" y="12204"/>
                </a:cubicBezTo>
                <a:cubicBezTo>
                  <a:pt x="8981" y="12204"/>
                  <a:pt x="9685" y="12841"/>
                  <a:pt x="10171" y="13159"/>
                </a:cubicBezTo>
                <a:cubicBezTo>
                  <a:pt x="10807" y="13544"/>
                  <a:pt x="11427" y="13930"/>
                  <a:pt x="12064" y="14315"/>
                </a:cubicBezTo>
                <a:cubicBezTo>
                  <a:pt x="12081" y="14332"/>
                  <a:pt x="12131" y="14332"/>
                  <a:pt x="12164" y="14332"/>
                </a:cubicBezTo>
                <a:cubicBezTo>
                  <a:pt x="12202" y="14369"/>
                  <a:pt x="12249" y="14386"/>
                  <a:pt x="12294" y="14386"/>
                </a:cubicBezTo>
                <a:cubicBezTo>
                  <a:pt x="12390" y="14386"/>
                  <a:pt x="12483" y="14311"/>
                  <a:pt x="12483" y="14198"/>
                </a:cubicBezTo>
                <a:cubicBezTo>
                  <a:pt x="12533" y="10277"/>
                  <a:pt x="12667" y="6323"/>
                  <a:pt x="12567" y="2402"/>
                </a:cubicBezTo>
                <a:lnTo>
                  <a:pt x="12567" y="2402"/>
                </a:lnTo>
                <a:cubicBezTo>
                  <a:pt x="14493" y="2486"/>
                  <a:pt x="16420" y="2587"/>
                  <a:pt x="18347" y="2637"/>
                </a:cubicBezTo>
                <a:cubicBezTo>
                  <a:pt x="18280" y="4028"/>
                  <a:pt x="18297" y="5435"/>
                  <a:pt x="18330" y="6826"/>
                </a:cubicBezTo>
                <a:cubicBezTo>
                  <a:pt x="18347" y="8903"/>
                  <a:pt x="18397" y="11014"/>
                  <a:pt x="18632" y="13075"/>
                </a:cubicBezTo>
                <a:cubicBezTo>
                  <a:pt x="18646" y="13175"/>
                  <a:pt x="18733" y="13250"/>
                  <a:pt x="18830" y="13250"/>
                </a:cubicBezTo>
                <a:cubicBezTo>
                  <a:pt x="18848" y="13250"/>
                  <a:pt x="18865" y="13248"/>
                  <a:pt x="18883" y="13243"/>
                </a:cubicBezTo>
                <a:cubicBezTo>
                  <a:pt x="20123" y="13913"/>
                  <a:pt x="21447" y="14483"/>
                  <a:pt x="22720" y="15102"/>
                </a:cubicBezTo>
                <a:cubicBezTo>
                  <a:pt x="22745" y="15119"/>
                  <a:pt x="22770" y="15128"/>
                  <a:pt x="22795" y="15128"/>
                </a:cubicBezTo>
                <a:cubicBezTo>
                  <a:pt x="22820" y="15128"/>
                  <a:pt x="22846" y="15119"/>
                  <a:pt x="22871" y="15102"/>
                </a:cubicBezTo>
                <a:lnTo>
                  <a:pt x="22954" y="14952"/>
                </a:lnTo>
                <a:cubicBezTo>
                  <a:pt x="22954" y="14901"/>
                  <a:pt x="22921" y="14851"/>
                  <a:pt x="22887" y="14834"/>
                </a:cubicBezTo>
                <a:cubicBezTo>
                  <a:pt x="21631" y="14181"/>
                  <a:pt x="20324" y="13511"/>
                  <a:pt x="18984" y="13092"/>
                </a:cubicBezTo>
                <a:lnTo>
                  <a:pt x="18984" y="13075"/>
                </a:lnTo>
                <a:cubicBezTo>
                  <a:pt x="18866" y="10998"/>
                  <a:pt x="18716" y="8920"/>
                  <a:pt x="18665" y="6826"/>
                </a:cubicBezTo>
                <a:cubicBezTo>
                  <a:pt x="18632" y="4798"/>
                  <a:pt x="18749" y="2754"/>
                  <a:pt x="18699" y="727"/>
                </a:cubicBezTo>
                <a:lnTo>
                  <a:pt x="18699" y="727"/>
                </a:lnTo>
                <a:cubicBezTo>
                  <a:pt x="20021" y="865"/>
                  <a:pt x="21342" y="937"/>
                  <a:pt x="22662" y="937"/>
                </a:cubicBezTo>
                <a:cubicBezTo>
                  <a:pt x="23901" y="937"/>
                  <a:pt x="25139" y="874"/>
                  <a:pt x="26372" y="744"/>
                </a:cubicBezTo>
                <a:lnTo>
                  <a:pt x="26423" y="744"/>
                </a:lnTo>
                <a:lnTo>
                  <a:pt x="26456" y="727"/>
                </a:lnTo>
                <a:lnTo>
                  <a:pt x="26573" y="576"/>
                </a:lnTo>
                <a:cubicBezTo>
                  <a:pt x="26573" y="500"/>
                  <a:pt x="26518" y="423"/>
                  <a:pt x="26444" y="423"/>
                </a:cubicBezTo>
                <a:cubicBezTo>
                  <a:pt x="26437" y="423"/>
                  <a:pt x="26430" y="424"/>
                  <a:pt x="26423" y="425"/>
                </a:cubicBezTo>
                <a:cubicBezTo>
                  <a:pt x="24822" y="518"/>
                  <a:pt x="23241" y="541"/>
                  <a:pt x="21656" y="541"/>
                </a:cubicBezTo>
                <a:cubicBezTo>
                  <a:pt x="20668" y="541"/>
                  <a:pt x="19679" y="532"/>
                  <a:pt x="18682" y="526"/>
                </a:cubicBezTo>
                <a:cubicBezTo>
                  <a:pt x="18665" y="492"/>
                  <a:pt x="18632" y="476"/>
                  <a:pt x="18598" y="476"/>
                </a:cubicBezTo>
                <a:cubicBezTo>
                  <a:pt x="18565" y="476"/>
                  <a:pt x="18531" y="492"/>
                  <a:pt x="18514" y="526"/>
                </a:cubicBezTo>
                <a:cubicBezTo>
                  <a:pt x="18447" y="543"/>
                  <a:pt x="18431" y="626"/>
                  <a:pt x="18498" y="677"/>
                </a:cubicBezTo>
                <a:cubicBezTo>
                  <a:pt x="18431" y="1230"/>
                  <a:pt x="18380" y="1766"/>
                  <a:pt x="18347" y="2319"/>
                </a:cubicBezTo>
                <a:lnTo>
                  <a:pt x="18347" y="2268"/>
                </a:lnTo>
                <a:cubicBezTo>
                  <a:pt x="17174" y="2252"/>
                  <a:pt x="16018" y="2201"/>
                  <a:pt x="14845" y="2151"/>
                </a:cubicBezTo>
                <a:cubicBezTo>
                  <a:pt x="14845" y="2118"/>
                  <a:pt x="14828" y="2067"/>
                  <a:pt x="14812" y="2051"/>
                </a:cubicBezTo>
                <a:cubicBezTo>
                  <a:pt x="14225" y="1313"/>
                  <a:pt x="13388" y="710"/>
                  <a:pt x="12600" y="224"/>
                </a:cubicBezTo>
                <a:cubicBezTo>
                  <a:pt x="12575" y="216"/>
                  <a:pt x="12550" y="212"/>
                  <a:pt x="12527" y="212"/>
                </a:cubicBezTo>
                <a:cubicBezTo>
                  <a:pt x="12504" y="212"/>
                  <a:pt x="12483" y="216"/>
                  <a:pt x="12466" y="224"/>
                </a:cubicBezTo>
                <a:cubicBezTo>
                  <a:pt x="12449" y="157"/>
                  <a:pt x="12382" y="124"/>
                  <a:pt x="12315" y="124"/>
                </a:cubicBezTo>
                <a:cubicBezTo>
                  <a:pt x="11178" y="41"/>
                  <a:pt x="10041" y="1"/>
                  <a:pt x="890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8" name="Google Shape;6788;p121"/>
          <p:cNvSpPr/>
          <p:nvPr/>
        </p:nvSpPr>
        <p:spPr>
          <a:xfrm>
            <a:off x="5862542" y="3349492"/>
            <a:ext cx="264708" cy="471130"/>
          </a:xfrm>
          <a:custGeom>
            <a:avLst/>
            <a:gdLst/>
            <a:ahLst/>
            <a:cxnLst/>
            <a:rect l="l" t="t" r="r" b="b"/>
            <a:pathLst>
              <a:path w="7993" h="14226" extrusionOk="0">
                <a:moveTo>
                  <a:pt x="68" y="1"/>
                </a:moveTo>
                <a:cubicBezTo>
                  <a:pt x="118" y="2028"/>
                  <a:pt x="1" y="4072"/>
                  <a:pt x="34" y="6100"/>
                </a:cubicBezTo>
                <a:cubicBezTo>
                  <a:pt x="85" y="8194"/>
                  <a:pt x="235" y="10272"/>
                  <a:pt x="336" y="12366"/>
                </a:cubicBezTo>
                <a:lnTo>
                  <a:pt x="336" y="12383"/>
                </a:lnTo>
                <a:cubicBezTo>
                  <a:pt x="1693" y="12785"/>
                  <a:pt x="2983" y="13455"/>
                  <a:pt x="4240" y="14108"/>
                </a:cubicBezTo>
                <a:cubicBezTo>
                  <a:pt x="4290" y="14125"/>
                  <a:pt x="4323" y="14175"/>
                  <a:pt x="4323" y="14226"/>
                </a:cubicBezTo>
                <a:cubicBezTo>
                  <a:pt x="5362" y="13254"/>
                  <a:pt x="6619" y="12584"/>
                  <a:pt x="7993" y="12249"/>
                </a:cubicBezTo>
                <a:cubicBezTo>
                  <a:pt x="7775" y="8244"/>
                  <a:pt x="7490" y="4190"/>
                  <a:pt x="7641" y="169"/>
                </a:cubicBezTo>
                <a:cubicBezTo>
                  <a:pt x="7641" y="125"/>
                  <a:pt x="7679" y="81"/>
                  <a:pt x="7721" y="81"/>
                </a:cubicBezTo>
                <a:cubicBezTo>
                  <a:pt x="7728" y="81"/>
                  <a:pt x="7735" y="83"/>
                  <a:pt x="7741" y="85"/>
                </a:cubicBezTo>
                <a:lnTo>
                  <a:pt x="7741" y="18"/>
                </a:lnTo>
                <a:cubicBezTo>
                  <a:pt x="6487" y="150"/>
                  <a:pt x="5225" y="217"/>
                  <a:pt x="3963" y="217"/>
                </a:cubicBezTo>
                <a:cubicBezTo>
                  <a:pt x="2662" y="217"/>
                  <a:pt x="1360" y="146"/>
                  <a:pt x="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9" name="Google Shape;6789;p121"/>
          <p:cNvSpPr/>
          <p:nvPr/>
        </p:nvSpPr>
        <p:spPr>
          <a:xfrm>
            <a:off x="5659456" y="3340086"/>
            <a:ext cx="65506" cy="56068"/>
          </a:xfrm>
          <a:custGeom>
            <a:avLst/>
            <a:gdLst/>
            <a:ahLst/>
            <a:cxnLst/>
            <a:rect l="l" t="t" r="r" b="b"/>
            <a:pathLst>
              <a:path w="1978" h="1693" extrusionOk="0">
                <a:moveTo>
                  <a:pt x="1" y="0"/>
                </a:moveTo>
                <a:cubicBezTo>
                  <a:pt x="17" y="536"/>
                  <a:pt x="34" y="1072"/>
                  <a:pt x="51" y="1609"/>
                </a:cubicBezTo>
                <a:lnTo>
                  <a:pt x="1978" y="1692"/>
                </a:lnTo>
                <a:cubicBezTo>
                  <a:pt x="1358" y="1089"/>
                  <a:pt x="688" y="520"/>
                  <a:pt x="1" y="0"/>
                </a:cubicBezTo>
                <a:close/>
              </a:path>
            </a:pathLst>
          </a:custGeom>
          <a:solidFill>
            <a:srgbClr val="E306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0" name="Google Shape;6790;p121"/>
          <p:cNvSpPr/>
          <p:nvPr/>
        </p:nvSpPr>
        <p:spPr>
          <a:xfrm>
            <a:off x="5379235" y="3339556"/>
            <a:ext cx="272458" cy="459969"/>
          </a:xfrm>
          <a:custGeom>
            <a:avLst/>
            <a:gdLst/>
            <a:ahLst/>
            <a:cxnLst/>
            <a:rect l="l" t="t" r="r" b="b"/>
            <a:pathLst>
              <a:path w="8227" h="13889" extrusionOk="0">
                <a:moveTo>
                  <a:pt x="4738" y="0"/>
                </a:moveTo>
                <a:cubicBezTo>
                  <a:pt x="3167" y="0"/>
                  <a:pt x="1598" y="30"/>
                  <a:pt x="17" y="50"/>
                </a:cubicBezTo>
                <a:cubicBezTo>
                  <a:pt x="17" y="167"/>
                  <a:pt x="0" y="284"/>
                  <a:pt x="0" y="402"/>
                </a:cubicBezTo>
                <a:cubicBezTo>
                  <a:pt x="17" y="418"/>
                  <a:pt x="17" y="435"/>
                  <a:pt x="17" y="469"/>
                </a:cubicBezTo>
                <a:cubicBezTo>
                  <a:pt x="285" y="2697"/>
                  <a:pt x="151" y="5026"/>
                  <a:pt x="285" y="7254"/>
                </a:cubicBezTo>
                <a:cubicBezTo>
                  <a:pt x="436" y="9466"/>
                  <a:pt x="654" y="11677"/>
                  <a:pt x="922" y="13889"/>
                </a:cubicBezTo>
                <a:cubicBezTo>
                  <a:pt x="1592" y="13336"/>
                  <a:pt x="2279" y="12800"/>
                  <a:pt x="2966" y="12264"/>
                </a:cubicBezTo>
                <a:cubicBezTo>
                  <a:pt x="3301" y="11996"/>
                  <a:pt x="3837" y="11359"/>
                  <a:pt x="4340" y="11309"/>
                </a:cubicBezTo>
                <a:cubicBezTo>
                  <a:pt x="4360" y="11307"/>
                  <a:pt x="4380" y="11306"/>
                  <a:pt x="4400" y="11306"/>
                </a:cubicBezTo>
                <a:cubicBezTo>
                  <a:pt x="4890" y="11306"/>
                  <a:pt x="5461" y="11871"/>
                  <a:pt x="5831" y="12096"/>
                </a:cubicBezTo>
                <a:cubicBezTo>
                  <a:pt x="6568" y="12549"/>
                  <a:pt x="7339" y="13001"/>
                  <a:pt x="8076" y="13487"/>
                </a:cubicBezTo>
                <a:cubicBezTo>
                  <a:pt x="8076" y="9030"/>
                  <a:pt x="7976" y="4523"/>
                  <a:pt x="8227" y="66"/>
                </a:cubicBezTo>
                <a:cubicBezTo>
                  <a:pt x="7060" y="17"/>
                  <a:pt x="5898" y="0"/>
                  <a:pt x="473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1" name="Google Shape;6791;p121"/>
          <p:cNvSpPr/>
          <p:nvPr/>
        </p:nvSpPr>
        <p:spPr>
          <a:xfrm>
            <a:off x="5258814" y="2990482"/>
            <a:ext cx="383997" cy="198109"/>
          </a:xfrm>
          <a:custGeom>
            <a:avLst/>
            <a:gdLst/>
            <a:ahLst/>
            <a:cxnLst/>
            <a:rect l="l" t="t" r="r" b="b"/>
            <a:pathLst>
              <a:path w="11595" h="5982" extrusionOk="0">
                <a:moveTo>
                  <a:pt x="1354" y="362"/>
                </a:moveTo>
                <a:cubicBezTo>
                  <a:pt x="1809" y="362"/>
                  <a:pt x="2331" y="462"/>
                  <a:pt x="2732" y="487"/>
                </a:cubicBezTo>
                <a:lnTo>
                  <a:pt x="6384" y="637"/>
                </a:lnTo>
                <a:cubicBezTo>
                  <a:pt x="7641" y="688"/>
                  <a:pt x="8964" y="621"/>
                  <a:pt x="10221" y="788"/>
                </a:cubicBezTo>
                <a:cubicBezTo>
                  <a:pt x="10606" y="855"/>
                  <a:pt x="10807" y="855"/>
                  <a:pt x="10908" y="1190"/>
                </a:cubicBezTo>
                <a:cubicBezTo>
                  <a:pt x="10975" y="1425"/>
                  <a:pt x="10841" y="1995"/>
                  <a:pt x="10824" y="2212"/>
                </a:cubicBezTo>
                <a:lnTo>
                  <a:pt x="10673" y="4039"/>
                </a:lnTo>
                <a:cubicBezTo>
                  <a:pt x="10673" y="4307"/>
                  <a:pt x="10640" y="4592"/>
                  <a:pt x="10590" y="4860"/>
                </a:cubicBezTo>
                <a:cubicBezTo>
                  <a:pt x="10405" y="5412"/>
                  <a:pt x="10154" y="5446"/>
                  <a:pt x="9668" y="5513"/>
                </a:cubicBezTo>
                <a:cubicBezTo>
                  <a:pt x="9501" y="5532"/>
                  <a:pt x="9326" y="5539"/>
                  <a:pt x="9149" y="5539"/>
                </a:cubicBezTo>
                <a:cubicBezTo>
                  <a:pt x="8706" y="5539"/>
                  <a:pt x="8244" y="5496"/>
                  <a:pt x="7825" y="5496"/>
                </a:cubicBezTo>
                <a:cubicBezTo>
                  <a:pt x="6138" y="5485"/>
                  <a:pt x="4450" y="5465"/>
                  <a:pt x="2762" y="5465"/>
                </a:cubicBezTo>
                <a:cubicBezTo>
                  <a:pt x="2004" y="5465"/>
                  <a:pt x="1245" y="5469"/>
                  <a:pt x="487" y="5480"/>
                </a:cubicBezTo>
                <a:cubicBezTo>
                  <a:pt x="487" y="5463"/>
                  <a:pt x="503" y="5446"/>
                  <a:pt x="503" y="5412"/>
                </a:cubicBezTo>
                <a:lnTo>
                  <a:pt x="503" y="1793"/>
                </a:lnTo>
                <a:cubicBezTo>
                  <a:pt x="503" y="1207"/>
                  <a:pt x="286" y="537"/>
                  <a:pt x="922" y="403"/>
                </a:cubicBezTo>
                <a:cubicBezTo>
                  <a:pt x="1054" y="373"/>
                  <a:pt x="1200" y="362"/>
                  <a:pt x="1354" y="362"/>
                </a:cubicBezTo>
                <a:close/>
                <a:moveTo>
                  <a:pt x="302" y="1"/>
                </a:moveTo>
                <a:cubicBezTo>
                  <a:pt x="202" y="1"/>
                  <a:pt x="118" y="85"/>
                  <a:pt x="118" y="185"/>
                </a:cubicBezTo>
                <a:cubicBezTo>
                  <a:pt x="118" y="1928"/>
                  <a:pt x="118" y="3670"/>
                  <a:pt x="118" y="5412"/>
                </a:cubicBezTo>
                <a:cubicBezTo>
                  <a:pt x="118" y="5446"/>
                  <a:pt x="118" y="5463"/>
                  <a:pt x="135" y="5496"/>
                </a:cubicBezTo>
                <a:cubicBezTo>
                  <a:pt x="1" y="5563"/>
                  <a:pt x="34" y="5764"/>
                  <a:pt x="185" y="5764"/>
                </a:cubicBezTo>
                <a:cubicBezTo>
                  <a:pt x="2933" y="5848"/>
                  <a:pt x="5681" y="5848"/>
                  <a:pt x="8428" y="5865"/>
                </a:cubicBezTo>
                <a:cubicBezTo>
                  <a:pt x="8771" y="5875"/>
                  <a:pt x="9386" y="5982"/>
                  <a:pt x="9920" y="5982"/>
                </a:cubicBezTo>
                <a:cubicBezTo>
                  <a:pt x="10274" y="5982"/>
                  <a:pt x="10594" y="5935"/>
                  <a:pt x="10774" y="5781"/>
                </a:cubicBezTo>
                <a:cubicBezTo>
                  <a:pt x="10992" y="5614"/>
                  <a:pt x="10942" y="5044"/>
                  <a:pt x="10958" y="4860"/>
                </a:cubicBezTo>
                <a:cubicBezTo>
                  <a:pt x="11009" y="4173"/>
                  <a:pt x="11076" y="3502"/>
                  <a:pt x="11143" y="2816"/>
                </a:cubicBezTo>
                <a:cubicBezTo>
                  <a:pt x="11176" y="2313"/>
                  <a:pt x="11595" y="1006"/>
                  <a:pt x="11176" y="570"/>
                </a:cubicBezTo>
                <a:cubicBezTo>
                  <a:pt x="11025" y="386"/>
                  <a:pt x="10606" y="436"/>
                  <a:pt x="10422" y="420"/>
                </a:cubicBezTo>
                <a:cubicBezTo>
                  <a:pt x="9752" y="386"/>
                  <a:pt x="9065" y="369"/>
                  <a:pt x="8395" y="336"/>
                </a:cubicBezTo>
                <a:lnTo>
                  <a:pt x="302" y="1"/>
                </a:ln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2" name="Google Shape;6792;p121"/>
          <p:cNvSpPr/>
          <p:nvPr/>
        </p:nvSpPr>
        <p:spPr>
          <a:xfrm>
            <a:off x="5268253" y="3002438"/>
            <a:ext cx="354059" cy="171615"/>
          </a:xfrm>
          <a:custGeom>
            <a:avLst/>
            <a:gdLst/>
            <a:ahLst/>
            <a:cxnLst/>
            <a:rect l="l" t="t" r="r" b="b"/>
            <a:pathLst>
              <a:path w="10691" h="5182" extrusionOk="0">
                <a:moveTo>
                  <a:pt x="1053" y="1"/>
                </a:moveTo>
                <a:cubicBezTo>
                  <a:pt x="898" y="1"/>
                  <a:pt x="752" y="12"/>
                  <a:pt x="620" y="42"/>
                </a:cubicBezTo>
                <a:cubicBezTo>
                  <a:pt x="1" y="176"/>
                  <a:pt x="202" y="846"/>
                  <a:pt x="202" y="1432"/>
                </a:cubicBezTo>
                <a:lnTo>
                  <a:pt x="202" y="5051"/>
                </a:lnTo>
                <a:cubicBezTo>
                  <a:pt x="202" y="5085"/>
                  <a:pt x="202" y="5102"/>
                  <a:pt x="185" y="5119"/>
                </a:cubicBezTo>
                <a:cubicBezTo>
                  <a:pt x="943" y="5108"/>
                  <a:pt x="1702" y="5104"/>
                  <a:pt x="2461" y="5104"/>
                </a:cubicBezTo>
                <a:cubicBezTo>
                  <a:pt x="4148" y="5104"/>
                  <a:pt x="5836" y="5124"/>
                  <a:pt x="7523" y="5135"/>
                </a:cubicBezTo>
                <a:cubicBezTo>
                  <a:pt x="7922" y="5147"/>
                  <a:pt x="8359" y="5181"/>
                  <a:pt x="8782" y="5181"/>
                </a:cubicBezTo>
                <a:cubicBezTo>
                  <a:pt x="8982" y="5181"/>
                  <a:pt x="9178" y="5174"/>
                  <a:pt x="9366" y="5152"/>
                </a:cubicBezTo>
                <a:cubicBezTo>
                  <a:pt x="9852" y="5085"/>
                  <a:pt x="10120" y="5051"/>
                  <a:pt x="10305" y="4499"/>
                </a:cubicBezTo>
                <a:cubicBezTo>
                  <a:pt x="10355" y="4231"/>
                  <a:pt x="10372" y="3946"/>
                  <a:pt x="10372" y="3678"/>
                </a:cubicBezTo>
                <a:lnTo>
                  <a:pt x="10539" y="1851"/>
                </a:lnTo>
                <a:cubicBezTo>
                  <a:pt x="10556" y="1634"/>
                  <a:pt x="10690" y="1047"/>
                  <a:pt x="10623" y="829"/>
                </a:cubicBezTo>
                <a:cubicBezTo>
                  <a:pt x="10522" y="494"/>
                  <a:pt x="10321" y="494"/>
                  <a:pt x="9919" y="427"/>
                </a:cubicBezTo>
                <a:cubicBezTo>
                  <a:pt x="8679" y="260"/>
                  <a:pt x="7339" y="327"/>
                  <a:pt x="6082" y="276"/>
                </a:cubicBezTo>
                <a:lnTo>
                  <a:pt x="2447" y="126"/>
                </a:lnTo>
                <a:cubicBezTo>
                  <a:pt x="2034" y="101"/>
                  <a:pt x="1508" y="1"/>
                  <a:pt x="105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3" name="Google Shape;6793;p121"/>
          <p:cNvSpPr/>
          <p:nvPr/>
        </p:nvSpPr>
        <p:spPr>
          <a:xfrm>
            <a:off x="5219966" y="3892061"/>
            <a:ext cx="1158053" cy="766803"/>
          </a:xfrm>
          <a:custGeom>
            <a:avLst/>
            <a:gdLst/>
            <a:ahLst/>
            <a:cxnLst/>
            <a:rect l="l" t="t" r="r" b="b"/>
            <a:pathLst>
              <a:path w="34968" h="23154" extrusionOk="0">
                <a:moveTo>
                  <a:pt x="772" y="403"/>
                </a:moveTo>
                <a:cubicBezTo>
                  <a:pt x="1710" y="453"/>
                  <a:pt x="2648" y="470"/>
                  <a:pt x="3586" y="503"/>
                </a:cubicBezTo>
                <a:cubicBezTo>
                  <a:pt x="3754" y="1375"/>
                  <a:pt x="3854" y="2397"/>
                  <a:pt x="3218" y="3117"/>
                </a:cubicBezTo>
                <a:cubicBezTo>
                  <a:pt x="2866" y="3530"/>
                  <a:pt x="2436" y="3667"/>
                  <a:pt x="1981" y="3667"/>
                </a:cubicBezTo>
                <a:cubicBezTo>
                  <a:pt x="1568" y="3667"/>
                  <a:pt x="1135" y="3555"/>
                  <a:pt x="721" y="3435"/>
                </a:cubicBezTo>
                <a:cubicBezTo>
                  <a:pt x="738" y="2430"/>
                  <a:pt x="755" y="1425"/>
                  <a:pt x="772" y="420"/>
                </a:cubicBezTo>
                <a:lnTo>
                  <a:pt x="772" y="403"/>
                </a:lnTo>
                <a:close/>
                <a:moveTo>
                  <a:pt x="3888" y="503"/>
                </a:moveTo>
                <a:cubicBezTo>
                  <a:pt x="4156" y="503"/>
                  <a:pt x="4424" y="520"/>
                  <a:pt x="4709" y="520"/>
                </a:cubicBezTo>
                <a:cubicBezTo>
                  <a:pt x="4910" y="1659"/>
                  <a:pt x="5044" y="2933"/>
                  <a:pt x="4391" y="3955"/>
                </a:cubicBezTo>
                <a:cubicBezTo>
                  <a:pt x="3892" y="4729"/>
                  <a:pt x="3096" y="5082"/>
                  <a:pt x="2270" y="5082"/>
                </a:cubicBezTo>
                <a:cubicBezTo>
                  <a:pt x="1737" y="5082"/>
                  <a:pt x="1191" y="4935"/>
                  <a:pt x="705" y="4658"/>
                </a:cubicBezTo>
                <a:cubicBezTo>
                  <a:pt x="721" y="4323"/>
                  <a:pt x="721" y="3972"/>
                  <a:pt x="721" y="3636"/>
                </a:cubicBezTo>
                <a:cubicBezTo>
                  <a:pt x="1135" y="3815"/>
                  <a:pt x="1588" y="3938"/>
                  <a:pt x="2027" y="3938"/>
                </a:cubicBezTo>
                <a:cubicBezTo>
                  <a:pt x="2495" y="3938"/>
                  <a:pt x="2947" y="3798"/>
                  <a:pt x="3318" y="3435"/>
                </a:cubicBezTo>
                <a:cubicBezTo>
                  <a:pt x="4106" y="2665"/>
                  <a:pt x="4056" y="1509"/>
                  <a:pt x="3888" y="503"/>
                </a:cubicBezTo>
                <a:close/>
                <a:moveTo>
                  <a:pt x="5580" y="537"/>
                </a:moveTo>
                <a:cubicBezTo>
                  <a:pt x="5865" y="2078"/>
                  <a:pt x="5748" y="3770"/>
                  <a:pt x="4675" y="5010"/>
                </a:cubicBezTo>
                <a:cubicBezTo>
                  <a:pt x="4003" y="5801"/>
                  <a:pt x="3032" y="6234"/>
                  <a:pt x="2030" y="6234"/>
                </a:cubicBezTo>
                <a:cubicBezTo>
                  <a:pt x="1609" y="6234"/>
                  <a:pt x="1183" y="6157"/>
                  <a:pt x="772" y="5999"/>
                </a:cubicBezTo>
                <a:cubicBezTo>
                  <a:pt x="763" y="5990"/>
                  <a:pt x="751" y="5986"/>
                  <a:pt x="736" y="5986"/>
                </a:cubicBezTo>
                <a:cubicBezTo>
                  <a:pt x="721" y="5986"/>
                  <a:pt x="705" y="5990"/>
                  <a:pt x="688" y="5999"/>
                </a:cubicBezTo>
                <a:lnTo>
                  <a:pt x="705" y="4826"/>
                </a:lnTo>
                <a:cubicBezTo>
                  <a:pt x="1196" y="5181"/>
                  <a:pt x="1769" y="5356"/>
                  <a:pt x="2339" y="5356"/>
                </a:cubicBezTo>
                <a:cubicBezTo>
                  <a:pt x="3033" y="5356"/>
                  <a:pt x="3723" y="5097"/>
                  <a:pt x="4257" y="4591"/>
                </a:cubicBezTo>
                <a:cubicBezTo>
                  <a:pt x="5312" y="3569"/>
                  <a:pt x="5329" y="1894"/>
                  <a:pt x="5011" y="537"/>
                </a:cubicBezTo>
                <a:close/>
                <a:moveTo>
                  <a:pt x="6502" y="554"/>
                </a:moveTo>
                <a:cubicBezTo>
                  <a:pt x="6636" y="2196"/>
                  <a:pt x="6552" y="3938"/>
                  <a:pt x="5614" y="5362"/>
                </a:cubicBezTo>
                <a:cubicBezTo>
                  <a:pt x="4851" y="6563"/>
                  <a:pt x="3518" y="7334"/>
                  <a:pt x="2138" y="7334"/>
                </a:cubicBezTo>
                <a:cubicBezTo>
                  <a:pt x="1670" y="7334"/>
                  <a:pt x="1197" y="7245"/>
                  <a:pt x="738" y="7054"/>
                </a:cubicBezTo>
                <a:cubicBezTo>
                  <a:pt x="730" y="7046"/>
                  <a:pt x="721" y="7042"/>
                  <a:pt x="711" y="7042"/>
                </a:cubicBezTo>
                <a:cubicBezTo>
                  <a:pt x="700" y="7042"/>
                  <a:pt x="688" y="7046"/>
                  <a:pt x="671" y="7054"/>
                </a:cubicBezTo>
                <a:lnTo>
                  <a:pt x="688" y="6217"/>
                </a:lnTo>
                <a:cubicBezTo>
                  <a:pt x="1123" y="6418"/>
                  <a:pt x="1609" y="6535"/>
                  <a:pt x="2078" y="6535"/>
                </a:cubicBezTo>
                <a:cubicBezTo>
                  <a:pt x="3117" y="6518"/>
                  <a:pt x="4089" y="6083"/>
                  <a:pt x="4793" y="5329"/>
                </a:cubicBezTo>
                <a:cubicBezTo>
                  <a:pt x="6016" y="4072"/>
                  <a:pt x="6217" y="2212"/>
                  <a:pt x="5899" y="554"/>
                </a:cubicBezTo>
                <a:close/>
                <a:moveTo>
                  <a:pt x="32477" y="18283"/>
                </a:moveTo>
                <a:cubicBezTo>
                  <a:pt x="32932" y="18283"/>
                  <a:pt x="33394" y="18378"/>
                  <a:pt x="33828" y="18548"/>
                </a:cubicBezTo>
                <a:cubicBezTo>
                  <a:pt x="33795" y="18917"/>
                  <a:pt x="33761" y="19285"/>
                  <a:pt x="33745" y="19637"/>
                </a:cubicBezTo>
                <a:cubicBezTo>
                  <a:pt x="33419" y="19452"/>
                  <a:pt x="33064" y="19362"/>
                  <a:pt x="32714" y="19362"/>
                </a:cubicBezTo>
                <a:cubicBezTo>
                  <a:pt x="32144" y="19362"/>
                  <a:pt x="31586" y="19600"/>
                  <a:pt x="31181" y="20056"/>
                </a:cubicBezTo>
                <a:cubicBezTo>
                  <a:pt x="30612" y="20776"/>
                  <a:pt x="30628" y="21798"/>
                  <a:pt x="31232" y="22502"/>
                </a:cubicBezTo>
                <a:lnTo>
                  <a:pt x="30042" y="22502"/>
                </a:lnTo>
                <a:cubicBezTo>
                  <a:pt x="29523" y="21313"/>
                  <a:pt x="29623" y="19888"/>
                  <a:pt x="30628" y="18967"/>
                </a:cubicBezTo>
                <a:cubicBezTo>
                  <a:pt x="31157" y="18489"/>
                  <a:pt x="31809" y="18283"/>
                  <a:pt x="32477" y="18283"/>
                </a:cubicBezTo>
                <a:close/>
                <a:moveTo>
                  <a:pt x="32388" y="17101"/>
                </a:moveTo>
                <a:cubicBezTo>
                  <a:pt x="32472" y="17101"/>
                  <a:pt x="32556" y="17103"/>
                  <a:pt x="32639" y="17107"/>
                </a:cubicBezTo>
                <a:cubicBezTo>
                  <a:pt x="32723" y="17107"/>
                  <a:pt x="33326" y="17191"/>
                  <a:pt x="33678" y="17224"/>
                </a:cubicBezTo>
                <a:cubicBezTo>
                  <a:pt x="33644" y="17258"/>
                  <a:pt x="33644" y="17325"/>
                  <a:pt x="33678" y="17392"/>
                </a:cubicBezTo>
                <a:lnTo>
                  <a:pt x="33694" y="17442"/>
                </a:lnTo>
                <a:cubicBezTo>
                  <a:pt x="33719" y="17478"/>
                  <a:pt x="33769" y="17506"/>
                  <a:pt x="33826" y="17506"/>
                </a:cubicBezTo>
                <a:cubicBezTo>
                  <a:pt x="33849" y="17506"/>
                  <a:pt x="33872" y="17502"/>
                  <a:pt x="33896" y="17493"/>
                </a:cubicBezTo>
                <a:lnTo>
                  <a:pt x="33896" y="17493"/>
                </a:lnTo>
                <a:cubicBezTo>
                  <a:pt x="33879" y="17744"/>
                  <a:pt x="33862" y="17978"/>
                  <a:pt x="33845" y="18230"/>
                </a:cubicBezTo>
                <a:lnTo>
                  <a:pt x="33845" y="18213"/>
                </a:lnTo>
                <a:cubicBezTo>
                  <a:pt x="33420" y="18010"/>
                  <a:pt x="32989" y="17918"/>
                  <a:pt x="32570" y="17918"/>
                </a:cubicBezTo>
                <a:cubicBezTo>
                  <a:pt x="30398" y="17918"/>
                  <a:pt x="28574" y="20384"/>
                  <a:pt x="29824" y="22519"/>
                </a:cubicBezTo>
                <a:lnTo>
                  <a:pt x="28702" y="22519"/>
                </a:lnTo>
                <a:cubicBezTo>
                  <a:pt x="28702" y="22502"/>
                  <a:pt x="28702" y="22469"/>
                  <a:pt x="28702" y="22452"/>
                </a:cubicBezTo>
                <a:cubicBezTo>
                  <a:pt x="28249" y="20944"/>
                  <a:pt x="28484" y="19269"/>
                  <a:pt x="29673" y="18146"/>
                </a:cubicBezTo>
                <a:cubicBezTo>
                  <a:pt x="30193" y="17660"/>
                  <a:pt x="30829" y="17342"/>
                  <a:pt x="31516" y="17191"/>
                </a:cubicBezTo>
                <a:cubicBezTo>
                  <a:pt x="31802" y="17126"/>
                  <a:pt x="32098" y="17101"/>
                  <a:pt x="32388" y="17101"/>
                </a:cubicBezTo>
                <a:close/>
                <a:moveTo>
                  <a:pt x="31922" y="16033"/>
                </a:moveTo>
                <a:cubicBezTo>
                  <a:pt x="32599" y="16033"/>
                  <a:pt x="33284" y="16143"/>
                  <a:pt x="33946" y="16336"/>
                </a:cubicBezTo>
                <a:cubicBezTo>
                  <a:pt x="33946" y="16588"/>
                  <a:pt x="33929" y="16839"/>
                  <a:pt x="33912" y="17090"/>
                </a:cubicBezTo>
                <a:cubicBezTo>
                  <a:pt x="33577" y="16806"/>
                  <a:pt x="32873" y="16789"/>
                  <a:pt x="32488" y="16789"/>
                </a:cubicBezTo>
                <a:cubicBezTo>
                  <a:pt x="32438" y="16787"/>
                  <a:pt x="32387" y="16786"/>
                  <a:pt x="32337" y="16786"/>
                </a:cubicBezTo>
                <a:cubicBezTo>
                  <a:pt x="31433" y="16786"/>
                  <a:pt x="30537" y="17070"/>
                  <a:pt x="29807" y="17610"/>
                </a:cubicBezTo>
                <a:cubicBezTo>
                  <a:pt x="28299" y="18766"/>
                  <a:pt x="27763" y="20776"/>
                  <a:pt x="28484" y="22536"/>
                </a:cubicBezTo>
                <a:lnTo>
                  <a:pt x="27328" y="22536"/>
                </a:lnTo>
                <a:cubicBezTo>
                  <a:pt x="27009" y="20492"/>
                  <a:pt x="26959" y="18515"/>
                  <a:pt x="28735" y="17090"/>
                </a:cubicBezTo>
                <a:cubicBezTo>
                  <a:pt x="29671" y="16344"/>
                  <a:pt x="30784" y="16033"/>
                  <a:pt x="31922" y="16033"/>
                </a:cubicBezTo>
                <a:close/>
                <a:moveTo>
                  <a:pt x="34247" y="1"/>
                </a:moveTo>
                <a:cubicBezTo>
                  <a:pt x="28651" y="51"/>
                  <a:pt x="23055" y="151"/>
                  <a:pt x="17459" y="168"/>
                </a:cubicBezTo>
                <a:cubicBezTo>
                  <a:pt x="13430" y="168"/>
                  <a:pt x="9401" y="90"/>
                  <a:pt x="5372" y="90"/>
                </a:cubicBezTo>
                <a:cubicBezTo>
                  <a:pt x="3805" y="90"/>
                  <a:pt x="2238" y="102"/>
                  <a:pt x="671" y="135"/>
                </a:cubicBezTo>
                <a:cubicBezTo>
                  <a:pt x="604" y="135"/>
                  <a:pt x="554" y="185"/>
                  <a:pt x="554" y="235"/>
                </a:cubicBezTo>
                <a:cubicBezTo>
                  <a:pt x="470" y="252"/>
                  <a:pt x="403" y="336"/>
                  <a:pt x="403" y="420"/>
                </a:cubicBezTo>
                <a:cubicBezTo>
                  <a:pt x="353" y="4139"/>
                  <a:pt x="303" y="7859"/>
                  <a:pt x="252" y="11561"/>
                </a:cubicBezTo>
                <a:cubicBezTo>
                  <a:pt x="202" y="15281"/>
                  <a:pt x="1" y="19017"/>
                  <a:pt x="135" y="22720"/>
                </a:cubicBezTo>
                <a:cubicBezTo>
                  <a:pt x="143" y="22795"/>
                  <a:pt x="202" y="22833"/>
                  <a:pt x="261" y="22833"/>
                </a:cubicBezTo>
                <a:cubicBezTo>
                  <a:pt x="319" y="22833"/>
                  <a:pt x="378" y="22795"/>
                  <a:pt x="386" y="22720"/>
                </a:cubicBezTo>
                <a:cubicBezTo>
                  <a:pt x="638" y="19017"/>
                  <a:pt x="537" y="15281"/>
                  <a:pt x="604" y="11561"/>
                </a:cubicBezTo>
                <a:cubicBezTo>
                  <a:pt x="621" y="10137"/>
                  <a:pt x="654" y="8696"/>
                  <a:pt x="671" y="7272"/>
                </a:cubicBezTo>
                <a:cubicBezTo>
                  <a:pt x="1174" y="7518"/>
                  <a:pt x="1705" y="7631"/>
                  <a:pt x="2235" y="7631"/>
                </a:cubicBezTo>
                <a:cubicBezTo>
                  <a:pt x="3366" y="7631"/>
                  <a:pt x="4491" y="7117"/>
                  <a:pt x="5312" y="6284"/>
                </a:cubicBezTo>
                <a:cubicBezTo>
                  <a:pt x="6770" y="4809"/>
                  <a:pt x="7038" y="2531"/>
                  <a:pt x="6803" y="554"/>
                </a:cubicBezTo>
                <a:lnTo>
                  <a:pt x="6803" y="554"/>
                </a:lnTo>
                <a:cubicBezTo>
                  <a:pt x="7691" y="562"/>
                  <a:pt x="8579" y="565"/>
                  <a:pt x="9467" y="565"/>
                </a:cubicBezTo>
                <a:cubicBezTo>
                  <a:pt x="12130" y="565"/>
                  <a:pt x="14791" y="537"/>
                  <a:pt x="17442" y="537"/>
                </a:cubicBezTo>
                <a:cubicBezTo>
                  <a:pt x="22988" y="520"/>
                  <a:pt x="28534" y="503"/>
                  <a:pt x="34080" y="369"/>
                </a:cubicBezTo>
                <a:lnTo>
                  <a:pt x="34080" y="369"/>
                </a:lnTo>
                <a:cubicBezTo>
                  <a:pt x="34231" y="5597"/>
                  <a:pt x="34231" y="10791"/>
                  <a:pt x="33963" y="15985"/>
                </a:cubicBezTo>
                <a:cubicBezTo>
                  <a:pt x="33293" y="15797"/>
                  <a:pt x="32598" y="15691"/>
                  <a:pt x="31911" y="15691"/>
                </a:cubicBezTo>
                <a:cubicBezTo>
                  <a:pt x="30639" y="15691"/>
                  <a:pt x="29395" y="16053"/>
                  <a:pt x="28383" y="16923"/>
                </a:cubicBezTo>
                <a:cubicBezTo>
                  <a:pt x="26691" y="18381"/>
                  <a:pt x="26540" y="20508"/>
                  <a:pt x="27110" y="22536"/>
                </a:cubicBezTo>
                <a:lnTo>
                  <a:pt x="16823" y="22636"/>
                </a:lnTo>
                <a:cubicBezTo>
                  <a:pt x="11327" y="22686"/>
                  <a:pt x="5815" y="22603"/>
                  <a:pt x="319" y="22854"/>
                </a:cubicBezTo>
                <a:lnTo>
                  <a:pt x="303" y="22854"/>
                </a:lnTo>
                <a:cubicBezTo>
                  <a:pt x="168" y="22904"/>
                  <a:pt x="185" y="23089"/>
                  <a:pt x="319" y="23105"/>
                </a:cubicBezTo>
                <a:cubicBezTo>
                  <a:pt x="1736" y="23140"/>
                  <a:pt x="3153" y="23153"/>
                  <a:pt x="4571" y="23153"/>
                </a:cubicBezTo>
                <a:cubicBezTo>
                  <a:pt x="8655" y="23153"/>
                  <a:pt x="12743" y="23042"/>
                  <a:pt x="16823" y="23005"/>
                </a:cubicBezTo>
                <a:lnTo>
                  <a:pt x="33326" y="22854"/>
                </a:lnTo>
                <a:cubicBezTo>
                  <a:pt x="33460" y="22854"/>
                  <a:pt x="33544" y="22703"/>
                  <a:pt x="33493" y="22586"/>
                </a:cubicBezTo>
                <a:cubicBezTo>
                  <a:pt x="33464" y="22528"/>
                  <a:pt x="33410" y="22482"/>
                  <a:pt x="33352" y="22482"/>
                </a:cubicBezTo>
                <a:cubicBezTo>
                  <a:pt x="33343" y="22482"/>
                  <a:pt x="33335" y="22483"/>
                  <a:pt x="33326" y="22485"/>
                </a:cubicBezTo>
                <a:lnTo>
                  <a:pt x="31433" y="22502"/>
                </a:lnTo>
                <a:cubicBezTo>
                  <a:pt x="30997" y="21865"/>
                  <a:pt x="30880" y="20994"/>
                  <a:pt x="31349" y="20324"/>
                </a:cubicBezTo>
                <a:cubicBezTo>
                  <a:pt x="31659" y="19883"/>
                  <a:pt x="32161" y="19670"/>
                  <a:pt x="32672" y="19670"/>
                </a:cubicBezTo>
                <a:cubicBezTo>
                  <a:pt x="33016" y="19670"/>
                  <a:pt x="33364" y="19767"/>
                  <a:pt x="33661" y="19955"/>
                </a:cubicBezTo>
                <a:cubicBezTo>
                  <a:pt x="33678" y="19955"/>
                  <a:pt x="33694" y="19972"/>
                  <a:pt x="33711" y="19972"/>
                </a:cubicBezTo>
                <a:cubicBezTo>
                  <a:pt x="33644" y="20810"/>
                  <a:pt x="33577" y="21648"/>
                  <a:pt x="33493" y="22485"/>
                </a:cubicBezTo>
                <a:cubicBezTo>
                  <a:pt x="33493" y="22519"/>
                  <a:pt x="33493" y="22552"/>
                  <a:pt x="33510" y="22569"/>
                </a:cubicBezTo>
                <a:cubicBezTo>
                  <a:pt x="33551" y="22630"/>
                  <a:pt x="33613" y="22658"/>
                  <a:pt x="33673" y="22658"/>
                </a:cubicBezTo>
                <a:cubicBezTo>
                  <a:pt x="33764" y="22658"/>
                  <a:pt x="33852" y="22596"/>
                  <a:pt x="33862" y="22485"/>
                </a:cubicBezTo>
                <a:cubicBezTo>
                  <a:pt x="34683" y="15180"/>
                  <a:pt x="34968" y="7674"/>
                  <a:pt x="34314" y="336"/>
                </a:cubicBezTo>
                <a:cubicBezTo>
                  <a:pt x="34465" y="252"/>
                  <a:pt x="34415" y="17"/>
                  <a:pt x="342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4" name="Google Shape;6794;p121"/>
          <p:cNvSpPr/>
          <p:nvPr/>
        </p:nvSpPr>
        <p:spPr>
          <a:xfrm>
            <a:off x="6376557" y="4449999"/>
            <a:ext cx="205462" cy="190766"/>
          </a:xfrm>
          <a:custGeom>
            <a:avLst/>
            <a:gdLst/>
            <a:ahLst/>
            <a:cxnLst/>
            <a:rect l="l" t="t" r="r" b="b"/>
            <a:pathLst>
              <a:path w="7004" h="6503" extrusionOk="0">
                <a:moveTo>
                  <a:pt x="4975" y="0"/>
                </a:moveTo>
                <a:cubicBezTo>
                  <a:pt x="3832" y="0"/>
                  <a:pt x="2712" y="311"/>
                  <a:pt x="1776" y="1057"/>
                </a:cubicBezTo>
                <a:cubicBezTo>
                  <a:pt x="0" y="2465"/>
                  <a:pt x="50" y="4442"/>
                  <a:pt x="369" y="6503"/>
                </a:cubicBezTo>
                <a:lnTo>
                  <a:pt x="1542" y="6486"/>
                </a:lnTo>
                <a:cubicBezTo>
                  <a:pt x="804" y="4743"/>
                  <a:pt x="1340" y="2716"/>
                  <a:pt x="2848" y="1560"/>
                </a:cubicBezTo>
                <a:cubicBezTo>
                  <a:pt x="3580" y="1035"/>
                  <a:pt x="4478" y="737"/>
                  <a:pt x="5385" y="737"/>
                </a:cubicBezTo>
                <a:cubicBezTo>
                  <a:pt x="5433" y="737"/>
                  <a:pt x="5481" y="737"/>
                  <a:pt x="5529" y="739"/>
                </a:cubicBezTo>
                <a:cubicBezTo>
                  <a:pt x="5898" y="756"/>
                  <a:pt x="6618" y="756"/>
                  <a:pt x="6953" y="1057"/>
                </a:cubicBezTo>
                <a:cubicBezTo>
                  <a:pt x="6970" y="806"/>
                  <a:pt x="6987" y="555"/>
                  <a:pt x="7004" y="303"/>
                </a:cubicBezTo>
                <a:cubicBezTo>
                  <a:pt x="6342" y="110"/>
                  <a:pt x="5654" y="0"/>
                  <a:pt x="497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5" name="Google Shape;6795;p121"/>
          <p:cNvSpPr/>
          <p:nvPr/>
        </p:nvSpPr>
        <p:spPr>
          <a:xfrm>
            <a:off x="6413902" y="4481125"/>
            <a:ext cx="166153" cy="159142"/>
          </a:xfrm>
          <a:custGeom>
            <a:avLst/>
            <a:gdLst/>
            <a:ahLst/>
            <a:cxnLst/>
            <a:rect l="l" t="t" r="r" b="b"/>
            <a:pathLst>
              <a:path w="5664" h="5425" extrusionOk="0">
                <a:moveTo>
                  <a:pt x="4091" y="0"/>
                </a:moveTo>
                <a:cubicBezTo>
                  <a:pt x="3816" y="0"/>
                  <a:pt x="3537" y="31"/>
                  <a:pt x="3268" y="80"/>
                </a:cubicBezTo>
                <a:cubicBezTo>
                  <a:pt x="2581" y="231"/>
                  <a:pt x="1944" y="566"/>
                  <a:pt x="1425" y="1035"/>
                </a:cubicBezTo>
                <a:cubicBezTo>
                  <a:pt x="252" y="2158"/>
                  <a:pt x="0" y="3833"/>
                  <a:pt x="453" y="5341"/>
                </a:cubicBezTo>
                <a:cubicBezTo>
                  <a:pt x="470" y="5375"/>
                  <a:pt x="470" y="5391"/>
                  <a:pt x="453" y="5425"/>
                </a:cubicBezTo>
                <a:lnTo>
                  <a:pt x="1575" y="5408"/>
                </a:lnTo>
                <a:cubicBezTo>
                  <a:pt x="325" y="3287"/>
                  <a:pt x="2161" y="824"/>
                  <a:pt x="4337" y="824"/>
                </a:cubicBezTo>
                <a:cubicBezTo>
                  <a:pt x="4756" y="824"/>
                  <a:pt x="5188" y="916"/>
                  <a:pt x="5613" y="1119"/>
                </a:cubicBezTo>
                <a:cubicBezTo>
                  <a:pt x="5630" y="884"/>
                  <a:pt x="5647" y="633"/>
                  <a:pt x="5664" y="399"/>
                </a:cubicBezTo>
                <a:lnTo>
                  <a:pt x="5664" y="399"/>
                </a:lnTo>
                <a:cubicBezTo>
                  <a:pt x="5641" y="408"/>
                  <a:pt x="5619" y="412"/>
                  <a:pt x="5597" y="412"/>
                </a:cubicBezTo>
                <a:cubicBezTo>
                  <a:pt x="5537" y="412"/>
                  <a:pt x="5482" y="381"/>
                  <a:pt x="5446" y="332"/>
                </a:cubicBezTo>
                <a:lnTo>
                  <a:pt x="5429" y="281"/>
                </a:lnTo>
                <a:cubicBezTo>
                  <a:pt x="5395" y="231"/>
                  <a:pt x="5395" y="164"/>
                  <a:pt x="5446" y="114"/>
                </a:cubicBezTo>
                <a:cubicBezTo>
                  <a:pt x="5094" y="80"/>
                  <a:pt x="4474" y="13"/>
                  <a:pt x="4390" y="13"/>
                </a:cubicBezTo>
                <a:cubicBezTo>
                  <a:pt x="4291" y="4"/>
                  <a:pt x="4191" y="0"/>
                  <a:pt x="40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6" name="Google Shape;6796;p121"/>
          <p:cNvSpPr/>
          <p:nvPr/>
        </p:nvSpPr>
        <p:spPr>
          <a:xfrm>
            <a:off x="6451745" y="4515800"/>
            <a:ext cx="126346" cy="123500"/>
          </a:xfrm>
          <a:custGeom>
            <a:avLst/>
            <a:gdLst/>
            <a:ahLst/>
            <a:cxnLst/>
            <a:rect l="l" t="t" r="r" b="b"/>
            <a:pathLst>
              <a:path w="4307" h="4210" extrusionOk="0">
                <a:moveTo>
                  <a:pt x="2937" y="1"/>
                </a:moveTo>
                <a:cubicBezTo>
                  <a:pt x="2280" y="1"/>
                  <a:pt x="1638" y="201"/>
                  <a:pt x="1106" y="674"/>
                </a:cubicBezTo>
                <a:cubicBezTo>
                  <a:pt x="101" y="1596"/>
                  <a:pt x="1" y="3020"/>
                  <a:pt x="520" y="4209"/>
                </a:cubicBezTo>
                <a:lnTo>
                  <a:pt x="1710" y="4209"/>
                </a:lnTo>
                <a:cubicBezTo>
                  <a:pt x="1106" y="3506"/>
                  <a:pt x="1090" y="2484"/>
                  <a:pt x="1659" y="1763"/>
                </a:cubicBezTo>
                <a:cubicBezTo>
                  <a:pt x="2063" y="1318"/>
                  <a:pt x="2627" y="1077"/>
                  <a:pt x="3197" y="1077"/>
                </a:cubicBezTo>
                <a:cubicBezTo>
                  <a:pt x="3549" y="1077"/>
                  <a:pt x="3903" y="1169"/>
                  <a:pt x="4223" y="1361"/>
                </a:cubicBezTo>
                <a:cubicBezTo>
                  <a:pt x="4239" y="993"/>
                  <a:pt x="4273" y="624"/>
                  <a:pt x="4306" y="272"/>
                </a:cubicBezTo>
                <a:cubicBezTo>
                  <a:pt x="3865" y="99"/>
                  <a:pt x="3397" y="1"/>
                  <a:pt x="29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7" name="Google Shape;6797;p121"/>
          <p:cNvSpPr/>
          <p:nvPr/>
        </p:nvSpPr>
        <p:spPr>
          <a:xfrm>
            <a:off x="5242189" y="3909813"/>
            <a:ext cx="197546" cy="224934"/>
          </a:xfrm>
          <a:custGeom>
            <a:avLst/>
            <a:gdLst/>
            <a:ahLst/>
            <a:cxnLst/>
            <a:rect l="l" t="t" r="r" b="b"/>
            <a:pathLst>
              <a:path w="5965" h="6792" extrusionOk="0">
                <a:moveTo>
                  <a:pt x="5228" y="1"/>
                </a:moveTo>
                <a:lnTo>
                  <a:pt x="5228" y="1"/>
                </a:lnTo>
                <a:cubicBezTo>
                  <a:pt x="5546" y="1660"/>
                  <a:pt x="5345" y="3536"/>
                  <a:pt x="4122" y="4793"/>
                </a:cubicBezTo>
                <a:cubicBezTo>
                  <a:pt x="3418" y="5530"/>
                  <a:pt x="2446" y="5965"/>
                  <a:pt x="1407" y="5982"/>
                </a:cubicBezTo>
                <a:cubicBezTo>
                  <a:pt x="938" y="5982"/>
                  <a:pt x="452" y="5882"/>
                  <a:pt x="17" y="5664"/>
                </a:cubicBezTo>
                <a:lnTo>
                  <a:pt x="0" y="6502"/>
                </a:lnTo>
                <a:lnTo>
                  <a:pt x="67" y="6502"/>
                </a:lnTo>
                <a:cubicBezTo>
                  <a:pt x="532" y="6700"/>
                  <a:pt x="1012" y="6791"/>
                  <a:pt x="1486" y="6791"/>
                </a:cubicBezTo>
                <a:cubicBezTo>
                  <a:pt x="2859" y="6791"/>
                  <a:pt x="4183" y="6022"/>
                  <a:pt x="4943" y="4826"/>
                </a:cubicBezTo>
                <a:cubicBezTo>
                  <a:pt x="5881" y="3402"/>
                  <a:pt x="5965" y="1660"/>
                  <a:pt x="5831" y="18"/>
                </a:cubicBezTo>
                <a:lnTo>
                  <a:pt x="5228"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8" name="Google Shape;6798;p121"/>
          <p:cNvSpPr/>
          <p:nvPr/>
        </p:nvSpPr>
        <p:spPr>
          <a:xfrm>
            <a:off x="5242718" y="3909283"/>
            <a:ext cx="171516" cy="188803"/>
          </a:xfrm>
          <a:custGeom>
            <a:avLst/>
            <a:gdLst/>
            <a:ahLst/>
            <a:cxnLst/>
            <a:rect l="l" t="t" r="r" b="b"/>
            <a:pathLst>
              <a:path w="5179" h="5701" extrusionOk="0">
                <a:moveTo>
                  <a:pt x="4324" y="0"/>
                </a:moveTo>
                <a:lnTo>
                  <a:pt x="4324" y="0"/>
                </a:lnTo>
                <a:cubicBezTo>
                  <a:pt x="4642" y="1357"/>
                  <a:pt x="4625" y="3049"/>
                  <a:pt x="3570" y="4055"/>
                </a:cubicBezTo>
                <a:cubicBezTo>
                  <a:pt x="3031" y="4565"/>
                  <a:pt x="2334" y="4829"/>
                  <a:pt x="1634" y="4829"/>
                </a:cubicBezTo>
                <a:cubicBezTo>
                  <a:pt x="1070" y="4829"/>
                  <a:pt x="504" y="4657"/>
                  <a:pt x="18" y="4306"/>
                </a:cubicBezTo>
                <a:lnTo>
                  <a:pt x="1" y="5479"/>
                </a:lnTo>
                <a:cubicBezTo>
                  <a:pt x="34" y="5462"/>
                  <a:pt x="68" y="5462"/>
                  <a:pt x="85" y="5462"/>
                </a:cubicBezTo>
                <a:cubicBezTo>
                  <a:pt x="497" y="5623"/>
                  <a:pt x="927" y="5701"/>
                  <a:pt x="1353" y="5701"/>
                </a:cubicBezTo>
                <a:cubicBezTo>
                  <a:pt x="2347" y="5701"/>
                  <a:pt x="3320" y="5276"/>
                  <a:pt x="3988" y="4490"/>
                </a:cubicBezTo>
                <a:cubicBezTo>
                  <a:pt x="5061" y="3250"/>
                  <a:pt x="5178" y="1542"/>
                  <a:pt x="4893" y="17"/>
                </a:cubicBezTo>
                <a:lnTo>
                  <a:pt x="4324"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9" name="Google Shape;6799;p121"/>
          <p:cNvSpPr/>
          <p:nvPr/>
        </p:nvSpPr>
        <p:spPr>
          <a:xfrm>
            <a:off x="5243845" y="3908720"/>
            <a:ext cx="143200" cy="151645"/>
          </a:xfrm>
          <a:custGeom>
            <a:avLst/>
            <a:gdLst/>
            <a:ahLst/>
            <a:cxnLst/>
            <a:rect l="l" t="t" r="r" b="b"/>
            <a:pathLst>
              <a:path w="4324" h="4579" extrusionOk="0">
                <a:moveTo>
                  <a:pt x="3167" y="0"/>
                </a:moveTo>
                <a:cubicBezTo>
                  <a:pt x="3335" y="989"/>
                  <a:pt x="3385" y="2162"/>
                  <a:pt x="2597" y="2932"/>
                </a:cubicBezTo>
                <a:cubicBezTo>
                  <a:pt x="2228" y="3284"/>
                  <a:pt x="1776" y="3421"/>
                  <a:pt x="1310" y="3421"/>
                </a:cubicBezTo>
                <a:cubicBezTo>
                  <a:pt x="866" y="3421"/>
                  <a:pt x="409" y="3297"/>
                  <a:pt x="0" y="3117"/>
                </a:cubicBezTo>
                <a:cubicBezTo>
                  <a:pt x="0" y="3469"/>
                  <a:pt x="0" y="3820"/>
                  <a:pt x="0" y="4155"/>
                </a:cubicBezTo>
                <a:cubicBezTo>
                  <a:pt x="480" y="4432"/>
                  <a:pt x="1022" y="4579"/>
                  <a:pt x="1553" y="4579"/>
                </a:cubicBezTo>
                <a:cubicBezTo>
                  <a:pt x="2375" y="4579"/>
                  <a:pt x="3171" y="4226"/>
                  <a:pt x="3670" y="3452"/>
                </a:cubicBezTo>
                <a:cubicBezTo>
                  <a:pt x="4323" y="2430"/>
                  <a:pt x="4189" y="1156"/>
                  <a:pt x="3988" y="17"/>
                </a:cubicBezTo>
                <a:cubicBezTo>
                  <a:pt x="3703" y="17"/>
                  <a:pt x="3435" y="0"/>
                  <a:pt x="31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0" name="Google Shape;6800;p121"/>
          <p:cNvSpPr/>
          <p:nvPr/>
        </p:nvSpPr>
        <p:spPr>
          <a:xfrm>
            <a:off x="3489503" y="3132771"/>
            <a:ext cx="190581" cy="246609"/>
          </a:xfrm>
          <a:custGeom>
            <a:avLst/>
            <a:gdLst/>
            <a:ahLst/>
            <a:cxnLst/>
            <a:rect l="l" t="t" r="r" b="b"/>
            <a:pathLst>
              <a:path w="5667" h="7333" extrusionOk="0">
                <a:moveTo>
                  <a:pt x="13" y="5049"/>
                </a:moveTo>
                <a:cubicBezTo>
                  <a:pt x="1" y="4555"/>
                  <a:pt x="532" y="4247"/>
                  <a:pt x="890" y="3988"/>
                </a:cubicBezTo>
                <a:cubicBezTo>
                  <a:pt x="1470" y="3605"/>
                  <a:pt x="2050" y="3185"/>
                  <a:pt x="2383" y="2556"/>
                </a:cubicBezTo>
                <a:cubicBezTo>
                  <a:pt x="2445" y="2432"/>
                  <a:pt x="2494" y="2309"/>
                  <a:pt x="2544" y="2173"/>
                </a:cubicBezTo>
                <a:cubicBezTo>
                  <a:pt x="2593" y="1963"/>
                  <a:pt x="2618" y="1692"/>
                  <a:pt x="2346" y="1642"/>
                </a:cubicBezTo>
                <a:cubicBezTo>
                  <a:pt x="2038" y="1593"/>
                  <a:pt x="1741" y="1741"/>
                  <a:pt x="1593" y="2013"/>
                </a:cubicBezTo>
                <a:cubicBezTo>
                  <a:pt x="1544" y="2099"/>
                  <a:pt x="1408" y="2111"/>
                  <a:pt x="1334" y="2025"/>
                </a:cubicBezTo>
                <a:cubicBezTo>
                  <a:pt x="1198" y="1827"/>
                  <a:pt x="988" y="1704"/>
                  <a:pt x="828" y="1519"/>
                </a:cubicBezTo>
                <a:cubicBezTo>
                  <a:pt x="766" y="1457"/>
                  <a:pt x="717" y="1371"/>
                  <a:pt x="704" y="1284"/>
                </a:cubicBezTo>
                <a:cubicBezTo>
                  <a:pt x="655" y="827"/>
                  <a:pt x="1568" y="297"/>
                  <a:pt x="1939" y="186"/>
                </a:cubicBezTo>
                <a:cubicBezTo>
                  <a:pt x="2556" y="0"/>
                  <a:pt x="3223" y="87"/>
                  <a:pt x="3778" y="432"/>
                </a:cubicBezTo>
                <a:cubicBezTo>
                  <a:pt x="4173" y="704"/>
                  <a:pt x="4482" y="1074"/>
                  <a:pt x="4506" y="1580"/>
                </a:cubicBezTo>
                <a:cubicBezTo>
                  <a:pt x="4519" y="2087"/>
                  <a:pt x="4235" y="2580"/>
                  <a:pt x="3951" y="2975"/>
                </a:cubicBezTo>
                <a:cubicBezTo>
                  <a:pt x="3778" y="3222"/>
                  <a:pt x="3581" y="3457"/>
                  <a:pt x="3383" y="3691"/>
                </a:cubicBezTo>
                <a:cubicBezTo>
                  <a:pt x="3284" y="3815"/>
                  <a:pt x="3161" y="3950"/>
                  <a:pt x="3062" y="4099"/>
                </a:cubicBezTo>
                <a:cubicBezTo>
                  <a:pt x="3642" y="3963"/>
                  <a:pt x="4556" y="3852"/>
                  <a:pt x="5037" y="4099"/>
                </a:cubicBezTo>
                <a:cubicBezTo>
                  <a:pt x="5123" y="4123"/>
                  <a:pt x="5198" y="4185"/>
                  <a:pt x="5259" y="4259"/>
                </a:cubicBezTo>
                <a:cubicBezTo>
                  <a:pt x="5556" y="4506"/>
                  <a:pt x="5667" y="4913"/>
                  <a:pt x="5531" y="5284"/>
                </a:cubicBezTo>
                <a:cubicBezTo>
                  <a:pt x="5247" y="6086"/>
                  <a:pt x="4531" y="6061"/>
                  <a:pt x="3815" y="6148"/>
                </a:cubicBezTo>
                <a:cubicBezTo>
                  <a:pt x="3210" y="6222"/>
                  <a:pt x="2877" y="6740"/>
                  <a:pt x="2408" y="7061"/>
                </a:cubicBezTo>
                <a:cubicBezTo>
                  <a:pt x="2136" y="7234"/>
                  <a:pt x="1704" y="7333"/>
                  <a:pt x="1420" y="7135"/>
                </a:cubicBezTo>
                <a:lnTo>
                  <a:pt x="1285" y="7049"/>
                </a:lnTo>
                <a:cubicBezTo>
                  <a:pt x="544" y="6543"/>
                  <a:pt x="38" y="6086"/>
                  <a:pt x="25" y="5111"/>
                </a:cubicBezTo>
                <a:cubicBezTo>
                  <a:pt x="13" y="5098"/>
                  <a:pt x="13" y="5074"/>
                  <a:pt x="25" y="5061"/>
                </a:cubicBezTo>
                <a:close/>
                <a:moveTo>
                  <a:pt x="5259" y="4889"/>
                </a:moveTo>
                <a:cubicBezTo>
                  <a:pt x="5062" y="5284"/>
                  <a:pt x="4642" y="5333"/>
                  <a:pt x="4222" y="5333"/>
                </a:cubicBezTo>
                <a:cubicBezTo>
                  <a:pt x="3741" y="5333"/>
                  <a:pt x="3247" y="5333"/>
                  <a:pt x="2828" y="5605"/>
                </a:cubicBezTo>
                <a:cubicBezTo>
                  <a:pt x="2544" y="5814"/>
                  <a:pt x="2297" y="6049"/>
                  <a:pt x="2075" y="6308"/>
                </a:cubicBezTo>
                <a:cubicBezTo>
                  <a:pt x="1766" y="6629"/>
                  <a:pt x="1457" y="6678"/>
                  <a:pt x="1124" y="6456"/>
                </a:cubicBezTo>
                <a:cubicBezTo>
                  <a:pt x="1248" y="6567"/>
                  <a:pt x="1371" y="6666"/>
                  <a:pt x="1494" y="6765"/>
                </a:cubicBezTo>
                <a:cubicBezTo>
                  <a:pt x="1593" y="6851"/>
                  <a:pt x="1704" y="6901"/>
                  <a:pt x="1828" y="6901"/>
                </a:cubicBezTo>
                <a:cubicBezTo>
                  <a:pt x="2297" y="6888"/>
                  <a:pt x="2790" y="6148"/>
                  <a:pt x="3247" y="5975"/>
                </a:cubicBezTo>
                <a:cubicBezTo>
                  <a:pt x="3519" y="5888"/>
                  <a:pt x="3790" y="5839"/>
                  <a:pt x="4074" y="5839"/>
                </a:cubicBezTo>
                <a:cubicBezTo>
                  <a:pt x="4445" y="5814"/>
                  <a:pt x="4901" y="5777"/>
                  <a:pt x="5123" y="5432"/>
                </a:cubicBezTo>
                <a:cubicBezTo>
                  <a:pt x="5235" y="5271"/>
                  <a:pt x="5284" y="5086"/>
                  <a:pt x="5272" y="4889"/>
                </a:cubicBezTo>
                <a:close/>
                <a:moveTo>
                  <a:pt x="1630" y="4950"/>
                </a:moveTo>
                <a:cubicBezTo>
                  <a:pt x="1519" y="5049"/>
                  <a:pt x="1408" y="5148"/>
                  <a:pt x="1297" y="5247"/>
                </a:cubicBezTo>
                <a:cubicBezTo>
                  <a:pt x="1173" y="5333"/>
                  <a:pt x="951" y="5197"/>
                  <a:pt x="1062" y="5049"/>
                </a:cubicBezTo>
                <a:cubicBezTo>
                  <a:pt x="1173" y="4901"/>
                  <a:pt x="1309" y="4790"/>
                  <a:pt x="1457" y="4691"/>
                </a:cubicBezTo>
                <a:cubicBezTo>
                  <a:pt x="1889" y="4296"/>
                  <a:pt x="2272" y="3864"/>
                  <a:pt x="2655" y="3444"/>
                </a:cubicBezTo>
                <a:cubicBezTo>
                  <a:pt x="3025" y="3049"/>
                  <a:pt x="3408" y="2580"/>
                  <a:pt x="3568" y="2062"/>
                </a:cubicBezTo>
                <a:cubicBezTo>
                  <a:pt x="3778" y="1395"/>
                  <a:pt x="3531" y="877"/>
                  <a:pt x="2902" y="593"/>
                </a:cubicBezTo>
                <a:cubicBezTo>
                  <a:pt x="2507" y="395"/>
                  <a:pt x="2038" y="408"/>
                  <a:pt x="1655" y="618"/>
                </a:cubicBezTo>
                <a:cubicBezTo>
                  <a:pt x="1507" y="704"/>
                  <a:pt x="1050" y="1050"/>
                  <a:pt x="1025" y="1235"/>
                </a:cubicBezTo>
                <a:cubicBezTo>
                  <a:pt x="1075" y="1284"/>
                  <a:pt x="1124" y="1358"/>
                  <a:pt x="1173" y="1408"/>
                </a:cubicBezTo>
                <a:cubicBezTo>
                  <a:pt x="1260" y="1506"/>
                  <a:pt x="1346" y="1580"/>
                  <a:pt x="1433" y="1655"/>
                </a:cubicBezTo>
                <a:cubicBezTo>
                  <a:pt x="1556" y="1494"/>
                  <a:pt x="1729" y="1383"/>
                  <a:pt x="1926" y="1334"/>
                </a:cubicBezTo>
                <a:cubicBezTo>
                  <a:pt x="2383" y="1198"/>
                  <a:pt x="2828" y="1371"/>
                  <a:pt x="2852" y="1889"/>
                </a:cubicBezTo>
                <a:cubicBezTo>
                  <a:pt x="2865" y="2000"/>
                  <a:pt x="2865" y="2111"/>
                  <a:pt x="2852" y="2222"/>
                </a:cubicBezTo>
                <a:cubicBezTo>
                  <a:pt x="2692" y="3049"/>
                  <a:pt x="1828" y="3728"/>
                  <a:pt x="1161" y="4173"/>
                </a:cubicBezTo>
                <a:cubicBezTo>
                  <a:pt x="927" y="4333"/>
                  <a:pt x="198" y="4716"/>
                  <a:pt x="322" y="5074"/>
                </a:cubicBezTo>
                <a:cubicBezTo>
                  <a:pt x="408" y="5333"/>
                  <a:pt x="630" y="5543"/>
                  <a:pt x="803" y="5740"/>
                </a:cubicBezTo>
                <a:cubicBezTo>
                  <a:pt x="976" y="5938"/>
                  <a:pt x="1198" y="6246"/>
                  <a:pt x="1457" y="6296"/>
                </a:cubicBezTo>
                <a:cubicBezTo>
                  <a:pt x="1766" y="6358"/>
                  <a:pt x="1976" y="5926"/>
                  <a:pt x="2161" y="5740"/>
                </a:cubicBezTo>
                <a:cubicBezTo>
                  <a:pt x="2556" y="5333"/>
                  <a:pt x="3087" y="5086"/>
                  <a:pt x="3655" y="5049"/>
                </a:cubicBezTo>
                <a:cubicBezTo>
                  <a:pt x="4000" y="5024"/>
                  <a:pt x="4408" y="5086"/>
                  <a:pt x="4728" y="4987"/>
                </a:cubicBezTo>
                <a:cubicBezTo>
                  <a:pt x="4815" y="4950"/>
                  <a:pt x="4877" y="4901"/>
                  <a:pt x="4926" y="4839"/>
                </a:cubicBezTo>
                <a:cubicBezTo>
                  <a:pt x="5025" y="4741"/>
                  <a:pt x="5062" y="4580"/>
                  <a:pt x="5012" y="4444"/>
                </a:cubicBezTo>
                <a:lnTo>
                  <a:pt x="4951" y="4407"/>
                </a:lnTo>
                <a:cubicBezTo>
                  <a:pt x="4704" y="4346"/>
                  <a:pt x="4457" y="4333"/>
                  <a:pt x="4210" y="4346"/>
                </a:cubicBezTo>
                <a:cubicBezTo>
                  <a:pt x="3815" y="4370"/>
                  <a:pt x="3420" y="4407"/>
                  <a:pt x="3037" y="4481"/>
                </a:cubicBezTo>
                <a:cubicBezTo>
                  <a:pt x="2556" y="4568"/>
                  <a:pt x="2075" y="4716"/>
                  <a:pt x="1630" y="4950"/>
                </a:cubicBezTo>
                <a:close/>
                <a:moveTo>
                  <a:pt x="2223" y="4333"/>
                </a:moveTo>
                <a:cubicBezTo>
                  <a:pt x="2371" y="4284"/>
                  <a:pt x="2507" y="4234"/>
                  <a:pt x="2642" y="4197"/>
                </a:cubicBezTo>
                <a:cubicBezTo>
                  <a:pt x="2766" y="4000"/>
                  <a:pt x="2902" y="3815"/>
                  <a:pt x="3050" y="3654"/>
                </a:cubicBezTo>
                <a:cubicBezTo>
                  <a:pt x="3260" y="3395"/>
                  <a:pt x="3469" y="3136"/>
                  <a:pt x="3667" y="2852"/>
                </a:cubicBezTo>
                <a:cubicBezTo>
                  <a:pt x="3938" y="2469"/>
                  <a:pt x="4284" y="1889"/>
                  <a:pt x="4185" y="1395"/>
                </a:cubicBezTo>
                <a:cubicBezTo>
                  <a:pt x="4111" y="1087"/>
                  <a:pt x="3901" y="827"/>
                  <a:pt x="3618" y="692"/>
                </a:cubicBezTo>
                <a:lnTo>
                  <a:pt x="3605" y="692"/>
                </a:lnTo>
                <a:cubicBezTo>
                  <a:pt x="3741" y="827"/>
                  <a:pt x="3840" y="976"/>
                  <a:pt x="3889" y="1161"/>
                </a:cubicBezTo>
                <a:cubicBezTo>
                  <a:pt x="4124" y="1852"/>
                  <a:pt x="3753" y="2580"/>
                  <a:pt x="3334" y="3123"/>
                </a:cubicBezTo>
                <a:cubicBezTo>
                  <a:pt x="3074" y="3444"/>
                  <a:pt x="2803" y="3753"/>
                  <a:pt x="2507" y="404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6801" name="Google Shape;6801;p121"/>
          <p:cNvSpPr/>
          <p:nvPr/>
        </p:nvSpPr>
        <p:spPr>
          <a:xfrm>
            <a:off x="1948943" y="4293283"/>
            <a:ext cx="197644" cy="188059"/>
          </a:xfrm>
          <a:custGeom>
            <a:avLst/>
            <a:gdLst/>
            <a:ahLst/>
            <a:cxnLst/>
            <a:rect l="l" t="t" r="r" b="b"/>
            <a:pathLst>
              <a:path w="5877" h="5592" extrusionOk="0">
                <a:moveTo>
                  <a:pt x="2062" y="99"/>
                </a:moveTo>
                <a:cubicBezTo>
                  <a:pt x="2149" y="247"/>
                  <a:pt x="2223" y="420"/>
                  <a:pt x="2285" y="580"/>
                </a:cubicBezTo>
                <a:cubicBezTo>
                  <a:pt x="2359" y="778"/>
                  <a:pt x="2445" y="988"/>
                  <a:pt x="2519" y="1198"/>
                </a:cubicBezTo>
                <a:cubicBezTo>
                  <a:pt x="3358" y="1000"/>
                  <a:pt x="4469" y="1074"/>
                  <a:pt x="5148" y="1630"/>
                </a:cubicBezTo>
                <a:cubicBezTo>
                  <a:pt x="5371" y="1815"/>
                  <a:pt x="5543" y="2062"/>
                  <a:pt x="5642" y="2345"/>
                </a:cubicBezTo>
                <a:lnTo>
                  <a:pt x="5642" y="2370"/>
                </a:lnTo>
                <a:cubicBezTo>
                  <a:pt x="5864" y="2852"/>
                  <a:pt x="5877" y="3395"/>
                  <a:pt x="5667" y="3888"/>
                </a:cubicBezTo>
                <a:cubicBezTo>
                  <a:pt x="5284" y="4703"/>
                  <a:pt x="4297" y="5148"/>
                  <a:pt x="3470" y="5345"/>
                </a:cubicBezTo>
                <a:cubicBezTo>
                  <a:pt x="2593" y="5555"/>
                  <a:pt x="1433" y="5592"/>
                  <a:pt x="717" y="4925"/>
                </a:cubicBezTo>
                <a:cubicBezTo>
                  <a:pt x="458" y="4678"/>
                  <a:pt x="272" y="4345"/>
                  <a:pt x="211" y="3975"/>
                </a:cubicBezTo>
                <a:cubicBezTo>
                  <a:pt x="1" y="3456"/>
                  <a:pt x="186" y="2852"/>
                  <a:pt x="519" y="2432"/>
                </a:cubicBezTo>
                <a:cubicBezTo>
                  <a:pt x="902" y="1988"/>
                  <a:pt x="1371" y="1630"/>
                  <a:pt x="1914" y="1395"/>
                </a:cubicBezTo>
                <a:cubicBezTo>
                  <a:pt x="1890" y="1160"/>
                  <a:pt x="1865" y="926"/>
                  <a:pt x="1840" y="691"/>
                </a:cubicBezTo>
                <a:cubicBezTo>
                  <a:pt x="1828" y="519"/>
                  <a:pt x="1803" y="358"/>
                  <a:pt x="1778" y="198"/>
                </a:cubicBezTo>
                <a:cubicBezTo>
                  <a:pt x="1754" y="111"/>
                  <a:pt x="1803" y="37"/>
                  <a:pt x="1890" y="13"/>
                </a:cubicBezTo>
                <a:cubicBezTo>
                  <a:pt x="1964" y="0"/>
                  <a:pt x="2025" y="25"/>
                  <a:pt x="2062" y="99"/>
                </a:cubicBezTo>
                <a:close/>
                <a:moveTo>
                  <a:pt x="2396" y="2666"/>
                </a:moveTo>
                <a:lnTo>
                  <a:pt x="2408" y="2691"/>
                </a:lnTo>
                <a:lnTo>
                  <a:pt x="2507" y="2778"/>
                </a:lnTo>
                <a:cubicBezTo>
                  <a:pt x="2606" y="2864"/>
                  <a:pt x="2717" y="2950"/>
                  <a:pt x="2828" y="3037"/>
                </a:cubicBezTo>
                <a:cubicBezTo>
                  <a:pt x="2643" y="2420"/>
                  <a:pt x="2433" y="1815"/>
                  <a:pt x="2210" y="1222"/>
                </a:cubicBezTo>
                <a:cubicBezTo>
                  <a:pt x="2223" y="1370"/>
                  <a:pt x="2235" y="1518"/>
                  <a:pt x="2248" y="1667"/>
                </a:cubicBezTo>
                <a:cubicBezTo>
                  <a:pt x="2272" y="1889"/>
                  <a:pt x="2297" y="2099"/>
                  <a:pt x="2334" y="2321"/>
                </a:cubicBezTo>
                <a:cubicBezTo>
                  <a:pt x="2346" y="2432"/>
                  <a:pt x="2371" y="2555"/>
                  <a:pt x="2396" y="2666"/>
                </a:cubicBezTo>
                <a:close/>
                <a:moveTo>
                  <a:pt x="5506" y="3173"/>
                </a:moveTo>
                <a:cubicBezTo>
                  <a:pt x="5247" y="3605"/>
                  <a:pt x="4741" y="3926"/>
                  <a:pt x="4321" y="4148"/>
                </a:cubicBezTo>
                <a:cubicBezTo>
                  <a:pt x="3778" y="4432"/>
                  <a:pt x="3173" y="4703"/>
                  <a:pt x="2568" y="4765"/>
                </a:cubicBezTo>
                <a:cubicBezTo>
                  <a:pt x="2062" y="4814"/>
                  <a:pt x="1396" y="4827"/>
                  <a:pt x="877" y="4604"/>
                </a:cubicBezTo>
                <a:cubicBezTo>
                  <a:pt x="1495" y="5197"/>
                  <a:pt x="2630" y="5160"/>
                  <a:pt x="3383" y="4987"/>
                </a:cubicBezTo>
                <a:cubicBezTo>
                  <a:pt x="4136" y="4814"/>
                  <a:pt x="5099" y="4382"/>
                  <a:pt x="5408" y="3617"/>
                </a:cubicBezTo>
                <a:cubicBezTo>
                  <a:pt x="5469" y="3469"/>
                  <a:pt x="5506" y="3308"/>
                  <a:pt x="5506" y="3160"/>
                </a:cubicBezTo>
                <a:close/>
                <a:moveTo>
                  <a:pt x="2630" y="1494"/>
                </a:moveTo>
                <a:cubicBezTo>
                  <a:pt x="2741" y="1815"/>
                  <a:pt x="2865" y="2136"/>
                  <a:pt x="2976" y="2469"/>
                </a:cubicBezTo>
                <a:cubicBezTo>
                  <a:pt x="3494" y="2370"/>
                  <a:pt x="4025" y="2358"/>
                  <a:pt x="4544" y="2247"/>
                </a:cubicBezTo>
                <a:cubicBezTo>
                  <a:pt x="4704" y="2210"/>
                  <a:pt x="4803" y="2407"/>
                  <a:pt x="4679" y="2518"/>
                </a:cubicBezTo>
                <a:lnTo>
                  <a:pt x="4667" y="2531"/>
                </a:lnTo>
                <a:cubicBezTo>
                  <a:pt x="4432" y="2703"/>
                  <a:pt x="4198" y="2876"/>
                  <a:pt x="3963" y="3037"/>
                </a:cubicBezTo>
                <a:cubicBezTo>
                  <a:pt x="3729" y="3210"/>
                  <a:pt x="3457" y="3395"/>
                  <a:pt x="3235" y="3592"/>
                </a:cubicBezTo>
                <a:cubicBezTo>
                  <a:pt x="3173" y="3666"/>
                  <a:pt x="3062" y="3666"/>
                  <a:pt x="3001" y="3605"/>
                </a:cubicBezTo>
                <a:cubicBezTo>
                  <a:pt x="2828" y="3432"/>
                  <a:pt x="2630" y="3296"/>
                  <a:pt x="2457" y="3136"/>
                </a:cubicBezTo>
                <a:cubicBezTo>
                  <a:pt x="2346" y="3061"/>
                  <a:pt x="2248" y="2963"/>
                  <a:pt x="2149" y="2864"/>
                </a:cubicBezTo>
                <a:lnTo>
                  <a:pt x="2149" y="2864"/>
                </a:lnTo>
                <a:cubicBezTo>
                  <a:pt x="2050" y="2753"/>
                  <a:pt x="1976" y="2037"/>
                  <a:pt x="1939" y="1728"/>
                </a:cubicBezTo>
                <a:cubicBezTo>
                  <a:pt x="1470" y="1938"/>
                  <a:pt x="988" y="2259"/>
                  <a:pt x="705" y="2691"/>
                </a:cubicBezTo>
                <a:cubicBezTo>
                  <a:pt x="285" y="3358"/>
                  <a:pt x="322" y="4135"/>
                  <a:pt x="1174" y="4370"/>
                </a:cubicBezTo>
                <a:cubicBezTo>
                  <a:pt x="2260" y="4678"/>
                  <a:pt x="3408" y="4358"/>
                  <a:pt x="4346" y="3790"/>
                </a:cubicBezTo>
                <a:cubicBezTo>
                  <a:pt x="4716" y="3568"/>
                  <a:pt x="5272" y="3222"/>
                  <a:pt x="5358" y="2765"/>
                </a:cubicBezTo>
                <a:cubicBezTo>
                  <a:pt x="5457" y="2259"/>
                  <a:pt x="5037" y="1815"/>
                  <a:pt x="4581" y="1654"/>
                </a:cubicBezTo>
                <a:cubicBezTo>
                  <a:pt x="4198" y="1506"/>
                  <a:pt x="3099" y="1395"/>
                  <a:pt x="2643" y="1506"/>
                </a:cubicBezTo>
                <a:close/>
                <a:moveTo>
                  <a:pt x="3198" y="3234"/>
                </a:moveTo>
                <a:cubicBezTo>
                  <a:pt x="3470" y="3024"/>
                  <a:pt x="3741" y="2839"/>
                  <a:pt x="4025" y="2642"/>
                </a:cubicBezTo>
                <a:cubicBezTo>
                  <a:pt x="3704" y="2679"/>
                  <a:pt x="3383" y="2703"/>
                  <a:pt x="3062" y="2765"/>
                </a:cubicBezTo>
                <a:cubicBezTo>
                  <a:pt x="3112" y="2913"/>
                  <a:pt x="3149" y="3074"/>
                  <a:pt x="3198" y="323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6802" name="Google Shape;6802;p121"/>
          <p:cNvSpPr/>
          <p:nvPr/>
        </p:nvSpPr>
        <p:spPr>
          <a:xfrm>
            <a:off x="4347585" y="1235118"/>
            <a:ext cx="286898" cy="301829"/>
          </a:xfrm>
          <a:custGeom>
            <a:avLst/>
            <a:gdLst/>
            <a:ahLst/>
            <a:cxnLst/>
            <a:rect l="l" t="t" r="r" b="b"/>
            <a:pathLst>
              <a:path w="8531" h="8975" extrusionOk="0">
                <a:moveTo>
                  <a:pt x="4099" y="6012"/>
                </a:moveTo>
                <a:cubicBezTo>
                  <a:pt x="4111" y="6036"/>
                  <a:pt x="4136" y="6061"/>
                  <a:pt x="4136" y="6098"/>
                </a:cubicBezTo>
                <a:cubicBezTo>
                  <a:pt x="4247" y="7073"/>
                  <a:pt x="3778" y="7999"/>
                  <a:pt x="2815" y="8320"/>
                </a:cubicBezTo>
                <a:cubicBezTo>
                  <a:pt x="2692" y="8357"/>
                  <a:pt x="2581" y="8221"/>
                  <a:pt x="2655" y="8110"/>
                </a:cubicBezTo>
                <a:cubicBezTo>
                  <a:pt x="2729" y="7974"/>
                  <a:pt x="2754" y="7826"/>
                  <a:pt x="2741" y="7666"/>
                </a:cubicBezTo>
                <a:cubicBezTo>
                  <a:pt x="2359" y="8246"/>
                  <a:pt x="1544" y="8481"/>
                  <a:pt x="890" y="8444"/>
                </a:cubicBezTo>
                <a:cubicBezTo>
                  <a:pt x="742" y="8431"/>
                  <a:pt x="692" y="8246"/>
                  <a:pt x="816" y="8172"/>
                </a:cubicBezTo>
                <a:cubicBezTo>
                  <a:pt x="1087" y="7999"/>
                  <a:pt x="1309" y="7740"/>
                  <a:pt x="1433" y="7444"/>
                </a:cubicBezTo>
                <a:cubicBezTo>
                  <a:pt x="1371" y="7555"/>
                  <a:pt x="1211" y="7542"/>
                  <a:pt x="1174" y="7419"/>
                </a:cubicBezTo>
                <a:cubicBezTo>
                  <a:pt x="1063" y="7073"/>
                  <a:pt x="1063" y="6703"/>
                  <a:pt x="1198" y="6370"/>
                </a:cubicBezTo>
                <a:cubicBezTo>
                  <a:pt x="1482" y="5679"/>
                  <a:pt x="2149" y="5222"/>
                  <a:pt x="2902" y="5222"/>
                </a:cubicBezTo>
                <a:cubicBezTo>
                  <a:pt x="2976" y="5222"/>
                  <a:pt x="3050" y="5296"/>
                  <a:pt x="3038" y="5370"/>
                </a:cubicBezTo>
                <a:cubicBezTo>
                  <a:pt x="3198" y="5728"/>
                  <a:pt x="3581" y="5876"/>
                  <a:pt x="3939" y="5950"/>
                </a:cubicBezTo>
                <a:cubicBezTo>
                  <a:pt x="3791" y="5888"/>
                  <a:pt x="3642" y="5802"/>
                  <a:pt x="3519" y="5703"/>
                </a:cubicBezTo>
                <a:cubicBezTo>
                  <a:pt x="3173" y="5456"/>
                  <a:pt x="2914" y="5098"/>
                  <a:pt x="2803" y="4679"/>
                </a:cubicBezTo>
                <a:lnTo>
                  <a:pt x="2803" y="4679"/>
                </a:lnTo>
                <a:cubicBezTo>
                  <a:pt x="2803" y="4666"/>
                  <a:pt x="2803" y="4654"/>
                  <a:pt x="2803" y="4654"/>
                </a:cubicBezTo>
                <a:lnTo>
                  <a:pt x="2803" y="4580"/>
                </a:lnTo>
                <a:cubicBezTo>
                  <a:pt x="2001" y="4691"/>
                  <a:pt x="1359" y="5049"/>
                  <a:pt x="655" y="5419"/>
                </a:cubicBezTo>
                <a:cubicBezTo>
                  <a:pt x="593" y="5456"/>
                  <a:pt x="532" y="5444"/>
                  <a:pt x="482" y="5395"/>
                </a:cubicBezTo>
                <a:cubicBezTo>
                  <a:pt x="347" y="5246"/>
                  <a:pt x="211" y="5098"/>
                  <a:pt x="63" y="4963"/>
                </a:cubicBezTo>
                <a:cubicBezTo>
                  <a:pt x="1" y="4901"/>
                  <a:pt x="1" y="4814"/>
                  <a:pt x="63" y="4753"/>
                </a:cubicBezTo>
                <a:cubicBezTo>
                  <a:pt x="161" y="4666"/>
                  <a:pt x="260" y="4580"/>
                  <a:pt x="347" y="4481"/>
                </a:cubicBezTo>
                <a:cubicBezTo>
                  <a:pt x="470" y="4358"/>
                  <a:pt x="593" y="4234"/>
                  <a:pt x="705" y="4111"/>
                </a:cubicBezTo>
                <a:cubicBezTo>
                  <a:pt x="1001" y="3802"/>
                  <a:pt x="1285" y="3469"/>
                  <a:pt x="1569" y="3160"/>
                </a:cubicBezTo>
                <a:cubicBezTo>
                  <a:pt x="1914" y="2778"/>
                  <a:pt x="2260" y="2407"/>
                  <a:pt x="2618" y="2049"/>
                </a:cubicBezTo>
                <a:cubicBezTo>
                  <a:pt x="2766" y="1901"/>
                  <a:pt x="3149" y="1531"/>
                  <a:pt x="3346" y="1482"/>
                </a:cubicBezTo>
                <a:cubicBezTo>
                  <a:pt x="3803" y="1420"/>
                  <a:pt x="4247" y="1395"/>
                  <a:pt x="4704" y="1408"/>
                </a:cubicBezTo>
                <a:cubicBezTo>
                  <a:pt x="5099" y="1000"/>
                  <a:pt x="5568" y="667"/>
                  <a:pt x="6099" y="457"/>
                </a:cubicBezTo>
                <a:cubicBezTo>
                  <a:pt x="6802" y="185"/>
                  <a:pt x="7568" y="111"/>
                  <a:pt x="8308" y="13"/>
                </a:cubicBezTo>
                <a:cubicBezTo>
                  <a:pt x="8321" y="0"/>
                  <a:pt x="8333" y="0"/>
                  <a:pt x="8345" y="13"/>
                </a:cubicBezTo>
                <a:cubicBezTo>
                  <a:pt x="8432" y="13"/>
                  <a:pt x="8494" y="87"/>
                  <a:pt x="8481" y="173"/>
                </a:cubicBezTo>
                <a:cubicBezTo>
                  <a:pt x="8481" y="457"/>
                  <a:pt x="8506" y="741"/>
                  <a:pt x="8518" y="1025"/>
                </a:cubicBezTo>
                <a:cubicBezTo>
                  <a:pt x="8531" y="1383"/>
                  <a:pt x="8506" y="1728"/>
                  <a:pt x="8432" y="2074"/>
                </a:cubicBezTo>
                <a:cubicBezTo>
                  <a:pt x="8308" y="2630"/>
                  <a:pt x="8062" y="3148"/>
                  <a:pt x="7704" y="3592"/>
                </a:cubicBezTo>
                <a:lnTo>
                  <a:pt x="7704" y="3592"/>
                </a:lnTo>
                <a:cubicBezTo>
                  <a:pt x="7765" y="3815"/>
                  <a:pt x="7815" y="4037"/>
                  <a:pt x="7852" y="4271"/>
                </a:cubicBezTo>
                <a:cubicBezTo>
                  <a:pt x="7901" y="4506"/>
                  <a:pt x="7926" y="4740"/>
                  <a:pt x="7938" y="4975"/>
                </a:cubicBezTo>
                <a:cubicBezTo>
                  <a:pt x="7938" y="5358"/>
                  <a:pt x="6938" y="6789"/>
                  <a:pt x="6704" y="7135"/>
                </a:cubicBezTo>
                <a:cubicBezTo>
                  <a:pt x="6296" y="7715"/>
                  <a:pt x="5864" y="8295"/>
                  <a:pt x="5445" y="8888"/>
                </a:cubicBezTo>
                <a:cubicBezTo>
                  <a:pt x="5408" y="8950"/>
                  <a:pt x="5309" y="8974"/>
                  <a:pt x="5247" y="8925"/>
                </a:cubicBezTo>
                <a:cubicBezTo>
                  <a:pt x="5087" y="8814"/>
                  <a:pt x="4901" y="8715"/>
                  <a:pt x="4729" y="8616"/>
                </a:cubicBezTo>
                <a:cubicBezTo>
                  <a:pt x="4679" y="8579"/>
                  <a:pt x="4655" y="8518"/>
                  <a:pt x="4667" y="8456"/>
                </a:cubicBezTo>
                <a:cubicBezTo>
                  <a:pt x="4914" y="7703"/>
                  <a:pt x="5013" y="6913"/>
                  <a:pt x="4976" y="6123"/>
                </a:cubicBezTo>
                <a:lnTo>
                  <a:pt x="4976" y="6123"/>
                </a:lnTo>
                <a:cubicBezTo>
                  <a:pt x="4939" y="6160"/>
                  <a:pt x="4901" y="6172"/>
                  <a:pt x="4852" y="6160"/>
                </a:cubicBezTo>
                <a:cubicBezTo>
                  <a:pt x="4593" y="6148"/>
                  <a:pt x="4346" y="6098"/>
                  <a:pt x="4099" y="6012"/>
                </a:cubicBezTo>
                <a:close/>
                <a:moveTo>
                  <a:pt x="1445" y="7431"/>
                </a:moveTo>
                <a:cubicBezTo>
                  <a:pt x="1470" y="7370"/>
                  <a:pt x="1482" y="7320"/>
                  <a:pt x="1495" y="7271"/>
                </a:cubicBezTo>
                <a:cubicBezTo>
                  <a:pt x="1470" y="7308"/>
                  <a:pt x="1458" y="7357"/>
                  <a:pt x="1445" y="7407"/>
                </a:cubicBezTo>
                <a:lnTo>
                  <a:pt x="1445" y="7407"/>
                </a:lnTo>
                <a:lnTo>
                  <a:pt x="1445" y="7431"/>
                </a:lnTo>
                <a:close/>
                <a:moveTo>
                  <a:pt x="8197" y="1790"/>
                </a:moveTo>
                <a:cubicBezTo>
                  <a:pt x="7691" y="1654"/>
                  <a:pt x="6938" y="1000"/>
                  <a:pt x="6654" y="568"/>
                </a:cubicBezTo>
                <a:cubicBezTo>
                  <a:pt x="6580" y="593"/>
                  <a:pt x="6506" y="618"/>
                  <a:pt x="6444" y="630"/>
                </a:cubicBezTo>
                <a:cubicBezTo>
                  <a:pt x="5864" y="827"/>
                  <a:pt x="5346" y="1161"/>
                  <a:pt x="4926" y="1605"/>
                </a:cubicBezTo>
                <a:cubicBezTo>
                  <a:pt x="4395" y="2161"/>
                  <a:pt x="3828" y="2728"/>
                  <a:pt x="3457" y="3407"/>
                </a:cubicBezTo>
                <a:cubicBezTo>
                  <a:pt x="3593" y="3950"/>
                  <a:pt x="5087" y="4963"/>
                  <a:pt x="5617" y="5222"/>
                </a:cubicBezTo>
                <a:cubicBezTo>
                  <a:pt x="5753" y="5123"/>
                  <a:pt x="5877" y="5024"/>
                  <a:pt x="6000" y="4913"/>
                </a:cubicBezTo>
                <a:cubicBezTo>
                  <a:pt x="6235" y="4728"/>
                  <a:pt x="6469" y="4531"/>
                  <a:pt x="6679" y="4321"/>
                </a:cubicBezTo>
                <a:cubicBezTo>
                  <a:pt x="6938" y="4061"/>
                  <a:pt x="7185" y="3790"/>
                  <a:pt x="7420" y="3506"/>
                </a:cubicBezTo>
                <a:cubicBezTo>
                  <a:pt x="7827" y="3012"/>
                  <a:pt x="8099" y="2420"/>
                  <a:pt x="8197" y="1790"/>
                </a:cubicBezTo>
                <a:close/>
                <a:moveTo>
                  <a:pt x="5741" y="2235"/>
                </a:moveTo>
                <a:cubicBezTo>
                  <a:pt x="5667" y="2309"/>
                  <a:pt x="5593" y="2383"/>
                  <a:pt x="5531" y="2457"/>
                </a:cubicBezTo>
                <a:cubicBezTo>
                  <a:pt x="5420" y="2568"/>
                  <a:pt x="5309" y="2679"/>
                  <a:pt x="5198" y="2802"/>
                </a:cubicBezTo>
                <a:cubicBezTo>
                  <a:pt x="5087" y="2913"/>
                  <a:pt x="4976" y="3049"/>
                  <a:pt x="4864" y="3173"/>
                </a:cubicBezTo>
                <a:cubicBezTo>
                  <a:pt x="4790" y="3247"/>
                  <a:pt x="4729" y="3333"/>
                  <a:pt x="4667" y="3420"/>
                </a:cubicBezTo>
                <a:cubicBezTo>
                  <a:pt x="4531" y="3605"/>
                  <a:pt x="4766" y="3901"/>
                  <a:pt x="4889" y="4037"/>
                </a:cubicBezTo>
                <a:cubicBezTo>
                  <a:pt x="4976" y="4148"/>
                  <a:pt x="5087" y="4234"/>
                  <a:pt x="5198" y="4308"/>
                </a:cubicBezTo>
                <a:cubicBezTo>
                  <a:pt x="5272" y="4358"/>
                  <a:pt x="5395" y="4419"/>
                  <a:pt x="5469" y="4345"/>
                </a:cubicBezTo>
                <a:cubicBezTo>
                  <a:pt x="5914" y="3950"/>
                  <a:pt x="6333" y="3506"/>
                  <a:pt x="6704" y="3037"/>
                </a:cubicBezTo>
                <a:cubicBezTo>
                  <a:pt x="6864" y="2951"/>
                  <a:pt x="6988" y="2827"/>
                  <a:pt x="7062" y="2667"/>
                </a:cubicBezTo>
                <a:cubicBezTo>
                  <a:pt x="7197" y="2358"/>
                  <a:pt x="7160" y="2000"/>
                  <a:pt x="6963" y="1728"/>
                </a:cubicBezTo>
                <a:cubicBezTo>
                  <a:pt x="6951" y="1716"/>
                  <a:pt x="6938" y="1704"/>
                  <a:pt x="6926" y="1691"/>
                </a:cubicBezTo>
                <a:cubicBezTo>
                  <a:pt x="6839" y="1605"/>
                  <a:pt x="6728" y="1543"/>
                  <a:pt x="6605" y="1531"/>
                </a:cubicBezTo>
                <a:cubicBezTo>
                  <a:pt x="6309" y="1519"/>
                  <a:pt x="6049" y="1728"/>
                  <a:pt x="5889" y="1951"/>
                </a:cubicBezTo>
                <a:cubicBezTo>
                  <a:pt x="5827" y="2037"/>
                  <a:pt x="5778" y="2136"/>
                  <a:pt x="5741" y="2235"/>
                </a:cubicBezTo>
                <a:close/>
                <a:moveTo>
                  <a:pt x="6704" y="1914"/>
                </a:moveTo>
                <a:cubicBezTo>
                  <a:pt x="6654" y="1877"/>
                  <a:pt x="6605" y="1852"/>
                  <a:pt x="6543" y="1852"/>
                </a:cubicBezTo>
                <a:cubicBezTo>
                  <a:pt x="6259" y="1840"/>
                  <a:pt x="5951" y="2259"/>
                  <a:pt x="5988" y="2531"/>
                </a:cubicBezTo>
                <a:cubicBezTo>
                  <a:pt x="6037" y="2815"/>
                  <a:pt x="6370" y="2951"/>
                  <a:pt x="6605" y="2790"/>
                </a:cubicBezTo>
                <a:cubicBezTo>
                  <a:pt x="6765" y="2679"/>
                  <a:pt x="6864" y="2506"/>
                  <a:pt x="6877" y="2321"/>
                </a:cubicBezTo>
                <a:cubicBezTo>
                  <a:pt x="6864" y="2222"/>
                  <a:pt x="6852" y="2136"/>
                  <a:pt x="6815" y="2037"/>
                </a:cubicBezTo>
                <a:cubicBezTo>
                  <a:pt x="6790" y="2000"/>
                  <a:pt x="6753" y="1963"/>
                  <a:pt x="6728" y="1926"/>
                </a:cubicBezTo>
                <a:lnTo>
                  <a:pt x="6716" y="1926"/>
                </a:lnTo>
                <a:close/>
                <a:moveTo>
                  <a:pt x="5729" y="2716"/>
                </a:moveTo>
                <a:cubicBezTo>
                  <a:pt x="5457" y="3000"/>
                  <a:pt x="5198" y="3296"/>
                  <a:pt x="4939" y="3580"/>
                </a:cubicBezTo>
                <a:cubicBezTo>
                  <a:pt x="4976" y="3691"/>
                  <a:pt x="5037" y="3778"/>
                  <a:pt x="5111" y="3852"/>
                </a:cubicBezTo>
                <a:cubicBezTo>
                  <a:pt x="5148" y="3901"/>
                  <a:pt x="5321" y="4074"/>
                  <a:pt x="5383" y="4049"/>
                </a:cubicBezTo>
                <a:lnTo>
                  <a:pt x="5383" y="4049"/>
                </a:lnTo>
                <a:cubicBezTo>
                  <a:pt x="5519" y="3926"/>
                  <a:pt x="5654" y="3790"/>
                  <a:pt x="5778" y="3654"/>
                </a:cubicBezTo>
                <a:cubicBezTo>
                  <a:pt x="5938" y="3481"/>
                  <a:pt x="6099" y="3308"/>
                  <a:pt x="6259" y="3136"/>
                </a:cubicBezTo>
                <a:cubicBezTo>
                  <a:pt x="6074" y="3111"/>
                  <a:pt x="5914" y="3012"/>
                  <a:pt x="5815" y="2876"/>
                </a:cubicBezTo>
                <a:cubicBezTo>
                  <a:pt x="5778" y="2827"/>
                  <a:pt x="5753" y="2765"/>
                  <a:pt x="5729" y="2716"/>
                </a:cubicBezTo>
                <a:close/>
                <a:moveTo>
                  <a:pt x="4852" y="5851"/>
                </a:moveTo>
                <a:cubicBezTo>
                  <a:pt x="5000" y="5728"/>
                  <a:pt x="5148" y="5604"/>
                  <a:pt x="5297" y="5481"/>
                </a:cubicBezTo>
                <a:cubicBezTo>
                  <a:pt x="4716" y="5185"/>
                  <a:pt x="3605" y="4395"/>
                  <a:pt x="3247" y="3839"/>
                </a:cubicBezTo>
                <a:cubicBezTo>
                  <a:pt x="3149" y="4086"/>
                  <a:pt x="3099" y="4345"/>
                  <a:pt x="3099" y="4605"/>
                </a:cubicBezTo>
                <a:cubicBezTo>
                  <a:pt x="3482" y="5358"/>
                  <a:pt x="4013" y="5703"/>
                  <a:pt x="4852" y="5851"/>
                </a:cubicBezTo>
                <a:close/>
                <a:moveTo>
                  <a:pt x="8222" y="1494"/>
                </a:moveTo>
                <a:cubicBezTo>
                  <a:pt x="8247" y="1099"/>
                  <a:pt x="8210" y="704"/>
                  <a:pt x="8210" y="297"/>
                </a:cubicBezTo>
                <a:cubicBezTo>
                  <a:pt x="7790" y="358"/>
                  <a:pt x="7358" y="408"/>
                  <a:pt x="6951" y="494"/>
                </a:cubicBezTo>
                <a:cubicBezTo>
                  <a:pt x="7222" y="840"/>
                  <a:pt x="7827" y="1358"/>
                  <a:pt x="8222" y="1494"/>
                </a:cubicBezTo>
                <a:close/>
                <a:moveTo>
                  <a:pt x="5235" y="5888"/>
                </a:moveTo>
                <a:cubicBezTo>
                  <a:pt x="5321" y="6691"/>
                  <a:pt x="5247" y="7493"/>
                  <a:pt x="5013" y="8271"/>
                </a:cubicBezTo>
                <a:cubicBezTo>
                  <a:pt x="5000" y="8320"/>
                  <a:pt x="4988" y="8382"/>
                  <a:pt x="5013" y="8431"/>
                </a:cubicBezTo>
                <a:cubicBezTo>
                  <a:pt x="5062" y="8481"/>
                  <a:pt x="5124" y="8518"/>
                  <a:pt x="5185" y="8555"/>
                </a:cubicBezTo>
                <a:cubicBezTo>
                  <a:pt x="5210" y="8567"/>
                  <a:pt x="5272" y="8592"/>
                  <a:pt x="5284" y="8592"/>
                </a:cubicBezTo>
                <a:cubicBezTo>
                  <a:pt x="5334" y="8530"/>
                  <a:pt x="5371" y="8481"/>
                  <a:pt x="5408" y="8419"/>
                </a:cubicBezTo>
                <a:cubicBezTo>
                  <a:pt x="5803" y="7863"/>
                  <a:pt x="6198" y="7308"/>
                  <a:pt x="6580" y="6740"/>
                </a:cubicBezTo>
                <a:cubicBezTo>
                  <a:pt x="6852" y="6357"/>
                  <a:pt x="7111" y="5950"/>
                  <a:pt x="7346" y="5543"/>
                </a:cubicBezTo>
                <a:cubicBezTo>
                  <a:pt x="7420" y="5407"/>
                  <a:pt x="7667" y="4963"/>
                  <a:pt x="7630" y="4802"/>
                </a:cubicBezTo>
                <a:cubicBezTo>
                  <a:pt x="7580" y="4493"/>
                  <a:pt x="7531" y="4185"/>
                  <a:pt x="7481" y="3864"/>
                </a:cubicBezTo>
                <a:cubicBezTo>
                  <a:pt x="7111" y="4308"/>
                  <a:pt x="6691" y="4716"/>
                  <a:pt x="6247" y="5086"/>
                </a:cubicBezTo>
                <a:cubicBezTo>
                  <a:pt x="5914" y="5358"/>
                  <a:pt x="5568" y="5617"/>
                  <a:pt x="5247" y="5888"/>
                </a:cubicBezTo>
                <a:close/>
                <a:moveTo>
                  <a:pt x="4432" y="1704"/>
                </a:moveTo>
                <a:cubicBezTo>
                  <a:pt x="4149" y="1704"/>
                  <a:pt x="3865" y="1728"/>
                  <a:pt x="3593" y="1741"/>
                </a:cubicBezTo>
                <a:cubicBezTo>
                  <a:pt x="3284" y="1753"/>
                  <a:pt x="2149" y="2938"/>
                  <a:pt x="1914" y="3185"/>
                </a:cubicBezTo>
                <a:cubicBezTo>
                  <a:pt x="1458" y="3679"/>
                  <a:pt x="988" y="4185"/>
                  <a:pt x="532" y="4691"/>
                </a:cubicBezTo>
                <a:cubicBezTo>
                  <a:pt x="470" y="4740"/>
                  <a:pt x="433" y="4790"/>
                  <a:pt x="384" y="4839"/>
                </a:cubicBezTo>
                <a:cubicBezTo>
                  <a:pt x="384" y="4864"/>
                  <a:pt x="433" y="4913"/>
                  <a:pt x="445" y="4926"/>
                </a:cubicBezTo>
                <a:cubicBezTo>
                  <a:pt x="470" y="4963"/>
                  <a:pt x="556" y="5061"/>
                  <a:pt x="593" y="5086"/>
                </a:cubicBezTo>
                <a:cubicBezTo>
                  <a:pt x="643" y="5098"/>
                  <a:pt x="717" y="5061"/>
                  <a:pt x="754" y="5049"/>
                </a:cubicBezTo>
                <a:cubicBezTo>
                  <a:pt x="902" y="4963"/>
                  <a:pt x="1063" y="4876"/>
                  <a:pt x="1223" y="4802"/>
                </a:cubicBezTo>
                <a:cubicBezTo>
                  <a:pt x="1729" y="4543"/>
                  <a:pt x="2260" y="4370"/>
                  <a:pt x="2828" y="4296"/>
                </a:cubicBezTo>
                <a:cubicBezTo>
                  <a:pt x="2976" y="3321"/>
                  <a:pt x="3741" y="2407"/>
                  <a:pt x="4420" y="1704"/>
                </a:cubicBezTo>
                <a:close/>
                <a:moveTo>
                  <a:pt x="3013" y="7925"/>
                </a:moveTo>
                <a:cubicBezTo>
                  <a:pt x="3630" y="7592"/>
                  <a:pt x="3902" y="6925"/>
                  <a:pt x="3865" y="6246"/>
                </a:cubicBezTo>
                <a:cubicBezTo>
                  <a:pt x="3408" y="6197"/>
                  <a:pt x="3013" y="5913"/>
                  <a:pt x="2803" y="5506"/>
                </a:cubicBezTo>
                <a:cubicBezTo>
                  <a:pt x="2211" y="5555"/>
                  <a:pt x="1704" y="5925"/>
                  <a:pt x="1482" y="6456"/>
                </a:cubicBezTo>
                <a:cubicBezTo>
                  <a:pt x="1408" y="6617"/>
                  <a:pt x="1383" y="6802"/>
                  <a:pt x="1383" y="6975"/>
                </a:cubicBezTo>
                <a:cubicBezTo>
                  <a:pt x="1458" y="6913"/>
                  <a:pt x="1556" y="6851"/>
                  <a:pt x="1643" y="6814"/>
                </a:cubicBezTo>
                <a:cubicBezTo>
                  <a:pt x="1741" y="6789"/>
                  <a:pt x="1840" y="6864"/>
                  <a:pt x="1828" y="6962"/>
                </a:cubicBezTo>
                <a:cubicBezTo>
                  <a:pt x="1803" y="7407"/>
                  <a:pt x="1618" y="7826"/>
                  <a:pt x="1297" y="8147"/>
                </a:cubicBezTo>
                <a:cubicBezTo>
                  <a:pt x="1840" y="8086"/>
                  <a:pt x="2433" y="7826"/>
                  <a:pt x="2618" y="7296"/>
                </a:cubicBezTo>
                <a:cubicBezTo>
                  <a:pt x="2655" y="7184"/>
                  <a:pt x="2778" y="7160"/>
                  <a:pt x="2865" y="7246"/>
                </a:cubicBezTo>
                <a:cubicBezTo>
                  <a:pt x="3013" y="7431"/>
                  <a:pt x="3062" y="7678"/>
                  <a:pt x="3013" y="79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6803" name="Google Shape;6803;p121"/>
          <p:cNvSpPr/>
          <p:nvPr/>
        </p:nvSpPr>
        <p:spPr>
          <a:xfrm>
            <a:off x="421995" y="2577474"/>
            <a:ext cx="185604" cy="241228"/>
          </a:xfrm>
          <a:custGeom>
            <a:avLst/>
            <a:gdLst/>
            <a:ahLst/>
            <a:cxnLst/>
            <a:rect l="l" t="t" r="r" b="b"/>
            <a:pathLst>
              <a:path w="5519" h="7173" extrusionOk="0">
                <a:moveTo>
                  <a:pt x="556" y="1371"/>
                </a:moveTo>
                <a:cubicBezTo>
                  <a:pt x="741" y="1186"/>
                  <a:pt x="951" y="1050"/>
                  <a:pt x="1173" y="939"/>
                </a:cubicBezTo>
                <a:cubicBezTo>
                  <a:pt x="1568" y="729"/>
                  <a:pt x="2074" y="778"/>
                  <a:pt x="2469" y="939"/>
                </a:cubicBezTo>
                <a:cubicBezTo>
                  <a:pt x="2766" y="1062"/>
                  <a:pt x="3000" y="1284"/>
                  <a:pt x="3161" y="1556"/>
                </a:cubicBezTo>
                <a:cubicBezTo>
                  <a:pt x="3198" y="1494"/>
                  <a:pt x="3247" y="1432"/>
                  <a:pt x="3297" y="1371"/>
                </a:cubicBezTo>
                <a:cubicBezTo>
                  <a:pt x="3395" y="1260"/>
                  <a:pt x="3482" y="1149"/>
                  <a:pt x="3556" y="1025"/>
                </a:cubicBezTo>
                <a:cubicBezTo>
                  <a:pt x="3655" y="840"/>
                  <a:pt x="3679" y="630"/>
                  <a:pt x="3642" y="433"/>
                </a:cubicBezTo>
                <a:cubicBezTo>
                  <a:pt x="3617" y="223"/>
                  <a:pt x="3766" y="1"/>
                  <a:pt x="4000" y="62"/>
                </a:cubicBezTo>
                <a:cubicBezTo>
                  <a:pt x="4099" y="87"/>
                  <a:pt x="4185" y="161"/>
                  <a:pt x="4222" y="260"/>
                </a:cubicBezTo>
                <a:cubicBezTo>
                  <a:pt x="4667" y="25"/>
                  <a:pt x="5420" y="568"/>
                  <a:pt x="5160" y="1087"/>
                </a:cubicBezTo>
                <a:cubicBezTo>
                  <a:pt x="5086" y="1210"/>
                  <a:pt x="4963" y="1309"/>
                  <a:pt x="4815" y="1371"/>
                </a:cubicBezTo>
                <a:cubicBezTo>
                  <a:pt x="4580" y="1469"/>
                  <a:pt x="4395" y="1642"/>
                  <a:pt x="4259" y="1852"/>
                </a:cubicBezTo>
                <a:cubicBezTo>
                  <a:pt x="3926" y="2371"/>
                  <a:pt x="3506" y="3000"/>
                  <a:pt x="3753" y="3642"/>
                </a:cubicBezTo>
                <a:lnTo>
                  <a:pt x="3753" y="3642"/>
                </a:lnTo>
                <a:cubicBezTo>
                  <a:pt x="3901" y="3975"/>
                  <a:pt x="4099" y="4197"/>
                  <a:pt x="4469" y="4247"/>
                </a:cubicBezTo>
                <a:cubicBezTo>
                  <a:pt x="4704" y="4284"/>
                  <a:pt x="4951" y="4358"/>
                  <a:pt x="5173" y="4457"/>
                </a:cubicBezTo>
                <a:cubicBezTo>
                  <a:pt x="5481" y="4642"/>
                  <a:pt x="5518" y="4901"/>
                  <a:pt x="5481" y="5234"/>
                </a:cubicBezTo>
                <a:cubicBezTo>
                  <a:pt x="5444" y="5469"/>
                  <a:pt x="5284" y="5802"/>
                  <a:pt x="5025" y="5864"/>
                </a:cubicBezTo>
                <a:cubicBezTo>
                  <a:pt x="4926" y="5901"/>
                  <a:pt x="4815" y="5876"/>
                  <a:pt x="4716" y="5815"/>
                </a:cubicBezTo>
                <a:cubicBezTo>
                  <a:pt x="4630" y="5740"/>
                  <a:pt x="4556" y="5642"/>
                  <a:pt x="4519" y="5531"/>
                </a:cubicBezTo>
                <a:cubicBezTo>
                  <a:pt x="4124" y="5592"/>
                  <a:pt x="3692" y="5629"/>
                  <a:pt x="3395" y="5345"/>
                </a:cubicBezTo>
                <a:cubicBezTo>
                  <a:pt x="3469" y="5457"/>
                  <a:pt x="3580" y="5555"/>
                  <a:pt x="3704" y="5642"/>
                </a:cubicBezTo>
                <a:cubicBezTo>
                  <a:pt x="3852" y="5728"/>
                  <a:pt x="3963" y="5864"/>
                  <a:pt x="4050" y="6024"/>
                </a:cubicBezTo>
                <a:cubicBezTo>
                  <a:pt x="4099" y="6173"/>
                  <a:pt x="4087" y="6345"/>
                  <a:pt x="4000" y="6481"/>
                </a:cubicBezTo>
                <a:cubicBezTo>
                  <a:pt x="3790" y="6851"/>
                  <a:pt x="3346" y="7172"/>
                  <a:pt x="2976" y="6827"/>
                </a:cubicBezTo>
                <a:cubicBezTo>
                  <a:pt x="2877" y="6728"/>
                  <a:pt x="2815" y="6605"/>
                  <a:pt x="2803" y="6481"/>
                </a:cubicBezTo>
                <a:cubicBezTo>
                  <a:pt x="2753" y="6197"/>
                  <a:pt x="2531" y="6123"/>
                  <a:pt x="2297" y="6012"/>
                </a:cubicBezTo>
                <a:cubicBezTo>
                  <a:pt x="2074" y="5901"/>
                  <a:pt x="1877" y="5753"/>
                  <a:pt x="1704" y="5580"/>
                </a:cubicBezTo>
                <a:cubicBezTo>
                  <a:pt x="1704" y="5815"/>
                  <a:pt x="1754" y="6061"/>
                  <a:pt x="1605" y="6259"/>
                </a:cubicBezTo>
                <a:cubicBezTo>
                  <a:pt x="1445" y="6456"/>
                  <a:pt x="1198" y="6580"/>
                  <a:pt x="939" y="6555"/>
                </a:cubicBezTo>
                <a:cubicBezTo>
                  <a:pt x="606" y="6530"/>
                  <a:pt x="569" y="5975"/>
                  <a:pt x="556" y="5679"/>
                </a:cubicBezTo>
                <a:cubicBezTo>
                  <a:pt x="420" y="5703"/>
                  <a:pt x="285" y="5617"/>
                  <a:pt x="248" y="5481"/>
                </a:cubicBezTo>
                <a:lnTo>
                  <a:pt x="248" y="5469"/>
                </a:lnTo>
                <a:cubicBezTo>
                  <a:pt x="248" y="5345"/>
                  <a:pt x="285" y="5234"/>
                  <a:pt x="359" y="5160"/>
                </a:cubicBezTo>
                <a:cubicBezTo>
                  <a:pt x="494" y="5062"/>
                  <a:pt x="581" y="4889"/>
                  <a:pt x="569" y="4728"/>
                </a:cubicBezTo>
                <a:cubicBezTo>
                  <a:pt x="618" y="4346"/>
                  <a:pt x="643" y="3852"/>
                  <a:pt x="865" y="3531"/>
                </a:cubicBezTo>
                <a:cubicBezTo>
                  <a:pt x="840" y="3506"/>
                  <a:pt x="803" y="3482"/>
                  <a:pt x="778" y="3469"/>
                </a:cubicBezTo>
                <a:cubicBezTo>
                  <a:pt x="211" y="2988"/>
                  <a:pt x="1" y="1939"/>
                  <a:pt x="556" y="1371"/>
                </a:cubicBezTo>
                <a:close/>
                <a:moveTo>
                  <a:pt x="1791" y="1099"/>
                </a:moveTo>
                <a:cubicBezTo>
                  <a:pt x="1704" y="1099"/>
                  <a:pt x="1605" y="1112"/>
                  <a:pt x="1519" y="1136"/>
                </a:cubicBezTo>
                <a:cubicBezTo>
                  <a:pt x="1297" y="1198"/>
                  <a:pt x="1099" y="1309"/>
                  <a:pt x="914" y="1457"/>
                </a:cubicBezTo>
                <a:cubicBezTo>
                  <a:pt x="902" y="1457"/>
                  <a:pt x="889" y="1469"/>
                  <a:pt x="877" y="1482"/>
                </a:cubicBezTo>
                <a:cubicBezTo>
                  <a:pt x="741" y="1593"/>
                  <a:pt x="643" y="1729"/>
                  <a:pt x="581" y="1889"/>
                </a:cubicBezTo>
                <a:cubicBezTo>
                  <a:pt x="581" y="1902"/>
                  <a:pt x="569" y="1914"/>
                  <a:pt x="569" y="1926"/>
                </a:cubicBezTo>
                <a:cubicBezTo>
                  <a:pt x="445" y="2420"/>
                  <a:pt x="667" y="3185"/>
                  <a:pt x="1198" y="3333"/>
                </a:cubicBezTo>
                <a:cubicBezTo>
                  <a:pt x="1642" y="3469"/>
                  <a:pt x="2124" y="3395"/>
                  <a:pt x="2519" y="3148"/>
                </a:cubicBezTo>
                <a:cubicBezTo>
                  <a:pt x="2099" y="3222"/>
                  <a:pt x="1655" y="3111"/>
                  <a:pt x="1322" y="2840"/>
                </a:cubicBezTo>
                <a:cubicBezTo>
                  <a:pt x="680" y="2247"/>
                  <a:pt x="1149" y="1420"/>
                  <a:pt x="1791" y="1099"/>
                </a:cubicBezTo>
                <a:close/>
                <a:moveTo>
                  <a:pt x="3099" y="5000"/>
                </a:moveTo>
                <a:cubicBezTo>
                  <a:pt x="3074" y="4901"/>
                  <a:pt x="3148" y="4815"/>
                  <a:pt x="3247" y="4815"/>
                </a:cubicBezTo>
                <a:cubicBezTo>
                  <a:pt x="3432" y="4827"/>
                  <a:pt x="3506" y="5025"/>
                  <a:pt x="3617" y="5123"/>
                </a:cubicBezTo>
                <a:cubicBezTo>
                  <a:pt x="3679" y="5185"/>
                  <a:pt x="3753" y="5234"/>
                  <a:pt x="3840" y="5247"/>
                </a:cubicBezTo>
                <a:cubicBezTo>
                  <a:pt x="4087" y="5296"/>
                  <a:pt x="4370" y="5185"/>
                  <a:pt x="4617" y="5197"/>
                </a:cubicBezTo>
                <a:cubicBezTo>
                  <a:pt x="4765" y="5197"/>
                  <a:pt x="4889" y="5481"/>
                  <a:pt x="4951" y="5494"/>
                </a:cubicBezTo>
                <a:cubicBezTo>
                  <a:pt x="4963" y="5494"/>
                  <a:pt x="4963" y="5481"/>
                  <a:pt x="4975" y="5469"/>
                </a:cubicBezTo>
                <a:lnTo>
                  <a:pt x="4975" y="5469"/>
                </a:lnTo>
                <a:cubicBezTo>
                  <a:pt x="5062" y="5358"/>
                  <a:pt x="5123" y="5222"/>
                  <a:pt x="5148" y="5074"/>
                </a:cubicBezTo>
                <a:cubicBezTo>
                  <a:pt x="5173" y="4741"/>
                  <a:pt x="4864" y="4617"/>
                  <a:pt x="4580" y="4568"/>
                </a:cubicBezTo>
                <a:cubicBezTo>
                  <a:pt x="4037" y="4481"/>
                  <a:pt x="3716" y="4309"/>
                  <a:pt x="3494" y="3778"/>
                </a:cubicBezTo>
                <a:cubicBezTo>
                  <a:pt x="3494" y="3778"/>
                  <a:pt x="3494" y="3765"/>
                  <a:pt x="3494" y="3765"/>
                </a:cubicBezTo>
                <a:cubicBezTo>
                  <a:pt x="3494" y="3753"/>
                  <a:pt x="3494" y="3753"/>
                  <a:pt x="3482" y="3741"/>
                </a:cubicBezTo>
                <a:cubicBezTo>
                  <a:pt x="3173" y="3012"/>
                  <a:pt x="3593" y="2284"/>
                  <a:pt x="4000" y="1692"/>
                </a:cubicBezTo>
                <a:cubicBezTo>
                  <a:pt x="4148" y="1457"/>
                  <a:pt x="4346" y="1272"/>
                  <a:pt x="4593" y="1149"/>
                </a:cubicBezTo>
                <a:cubicBezTo>
                  <a:pt x="4778" y="1050"/>
                  <a:pt x="5037" y="963"/>
                  <a:pt x="4864" y="717"/>
                </a:cubicBezTo>
                <a:cubicBezTo>
                  <a:pt x="4778" y="593"/>
                  <a:pt x="4432" y="433"/>
                  <a:pt x="4309" y="581"/>
                </a:cubicBezTo>
                <a:cubicBezTo>
                  <a:pt x="4296" y="642"/>
                  <a:pt x="4259" y="679"/>
                  <a:pt x="4198" y="692"/>
                </a:cubicBezTo>
                <a:cubicBezTo>
                  <a:pt x="4148" y="704"/>
                  <a:pt x="4099" y="692"/>
                  <a:pt x="4062" y="667"/>
                </a:cubicBezTo>
                <a:cubicBezTo>
                  <a:pt x="4050" y="655"/>
                  <a:pt x="4037" y="630"/>
                  <a:pt x="4025" y="618"/>
                </a:cubicBezTo>
                <a:lnTo>
                  <a:pt x="4025" y="618"/>
                </a:lnTo>
                <a:cubicBezTo>
                  <a:pt x="4012" y="593"/>
                  <a:pt x="4012" y="568"/>
                  <a:pt x="4000" y="544"/>
                </a:cubicBezTo>
                <a:cubicBezTo>
                  <a:pt x="4000" y="519"/>
                  <a:pt x="4000" y="494"/>
                  <a:pt x="3988" y="470"/>
                </a:cubicBezTo>
                <a:cubicBezTo>
                  <a:pt x="3975" y="494"/>
                  <a:pt x="3963" y="519"/>
                  <a:pt x="3963" y="556"/>
                </a:cubicBezTo>
                <a:cubicBezTo>
                  <a:pt x="3975" y="605"/>
                  <a:pt x="3988" y="667"/>
                  <a:pt x="3988" y="717"/>
                </a:cubicBezTo>
                <a:cubicBezTo>
                  <a:pt x="3963" y="889"/>
                  <a:pt x="3914" y="1050"/>
                  <a:pt x="3815" y="1186"/>
                </a:cubicBezTo>
                <a:cubicBezTo>
                  <a:pt x="3679" y="1408"/>
                  <a:pt x="3358" y="1655"/>
                  <a:pt x="3284" y="1902"/>
                </a:cubicBezTo>
                <a:cubicBezTo>
                  <a:pt x="3334" y="2111"/>
                  <a:pt x="3334" y="2334"/>
                  <a:pt x="3284" y="2543"/>
                </a:cubicBezTo>
                <a:cubicBezTo>
                  <a:pt x="3284" y="2568"/>
                  <a:pt x="3284" y="2580"/>
                  <a:pt x="3272" y="2605"/>
                </a:cubicBezTo>
                <a:cubicBezTo>
                  <a:pt x="3235" y="2753"/>
                  <a:pt x="3173" y="2889"/>
                  <a:pt x="3087" y="3025"/>
                </a:cubicBezTo>
                <a:cubicBezTo>
                  <a:pt x="2766" y="3519"/>
                  <a:pt x="2025" y="3778"/>
                  <a:pt x="1445" y="3728"/>
                </a:cubicBezTo>
                <a:cubicBezTo>
                  <a:pt x="1383" y="3975"/>
                  <a:pt x="1494" y="4296"/>
                  <a:pt x="1544" y="4531"/>
                </a:cubicBezTo>
                <a:cubicBezTo>
                  <a:pt x="1593" y="4839"/>
                  <a:pt x="1729" y="5123"/>
                  <a:pt x="1926" y="5358"/>
                </a:cubicBezTo>
                <a:cubicBezTo>
                  <a:pt x="2149" y="5568"/>
                  <a:pt x="2408" y="5728"/>
                  <a:pt x="2679" y="5852"/>
                </a:cubicBezTo>
                <a:cubicBezTo>
                  <a:pt x="2827" y="5938"/>
                  <a:pt x="3025" y="6049"/>
                  <a:pt x="3074" y="6234"/>
                </a:cubicBezTo>
                <a:cubicBezTo>
                  <a:pt x="3087" y="6321"/>
                  <a:pt x="3099" y="6407"/>
                  <a:pt x="3124" y="6481"/>
                </a:cubicBezTo>
                <a:cubicBezTo>
                  <a:pt x="3161" y="6605"/>
                  <a:pt x="3222" y="6728"/>
                  <a:pt x="3371" y="6679"/>
                </a:cubicBezTo>
                <a:cubicBezTo>
                  <a:pt x="3469" y="6654"/>
                  <a:pt x="3556" y="6592"/>
                  <a:pt x="3630" y="6518"/>
                </a:cubicBezTo>
                <a:cubicBezTo>
                  <a:pt x="3741" y="6382"/>
                  <a:pt x="3901" y="6123"/>
                  <a:pt x="3679" y="6012"/>
                </a:cubicBezTo>
                <a:cubicBezTo>
                  <a:pt x="3593" y="5963"/>
                  <a:pt x="3494" y="5938"/>
                  <a:pt x="3420" y="5889"/>
                </a:cubicBezTo>
                <a:cubicBezTo>
                  <a:pt x="3124" y="5703"/>
                  <a:pt x="2988" y="5333"/>
                  <a:pt x="3099" y="5000"/>
                </a:cubicBezTo>
                <a:close/>
                <a:moveTo>
                  <a:pt x="1149" y="3667"/>
                </a:moveTo>
                <a:cubicBezTo>
                  <a:pt x="964" y="3901"/>
                  <a:pt x="939" y="4296"/>
                  <a:pt x="902" y="4592"/>
                </a:cubicBezTo>
                <a:cubicBezTo>
                  <a:pt x="877" y="4778"/>
                  <a:pt x="852" y="4975"/>
                  <a:pt x="803" y="5173"/>
                </a:cubicBezTo>
                <a:cubicBezTo>
                  <a:pt x="803" y="5197"/>
                  <a:pt x="778" y="5210"/>
                  <a:pt x="754" y="5222"/>
                </a:cubicBezTo>
                <a:cubicBezTo>
                  <a:pt x="729" y="5222"/>
                  <a:pt x="704" y="5247"/>
                  <a:pt x="680" y="5271"/>
                </a:cubicBezTo>
                <a:cubicBezTo>
                  <a:pt x="655" y="5308"/>
                  <a:pt x="643" y="5333"/>
                  <a:pt x="630" y="5370"/>
                </a:cubicBezTo>
                <a:cubicBezTo>
                  <a:pt x="704" y="5358"/>
                  <a:pt x="803" y="5370"/>
                  <a:pt x="828" y="5457"/>
                </a:cubicBezTo>
                <a:cubicBezTo>
                  <a:pt x="852" y="5592"/>
                  <a:pt x="865" y="5728"/>
                  <a:pt x="865" y="5876"/>
                </a:cubicBezTo>
                <a:cubicBezTo>
                  <a:pt x="865" y="5950"/>
                  <a:pt x="877" y="6259"/>
                  <a:pt x="1013" y="6247"/>
                </a:cubicBezTo>
                <a:cubicBezTo>
                  <a:pt x="1136" y="6247"/>
                  <a:pt x="1247" y="6185"/>
                  <a:pt x="1309" y="6098"/>
                </a:cubicBezTo>
                <a:cubicBezTo>
                  <a:pt x="1408" y="5963"/>
                  <a:pt x="1408" y="5728"/>
                  <a:pt x="1408" y="5568"/>
                </a:cubicBezTo>
                <a:cubicBezTo>
                  <a:pt x="1408" y="5432"/>
                  <a:pt x="1433" y="5308"/>
                  <a:pt x="1457" y="5185"/>
                </a:cubicBezTo>
                <a:cubicBezTo>
                  <a:pt x="1346" y="4938"/>
                  <a:pt x="1260" y="4679"/>
                  <a:pt x="1223" y="4420"/>
                </a:cubicBezTo>
                <a:cubicBezTo>
                  <a:pt x="1136" y="4173"/>
                  <a:pt x="1112" y="3901"/>
                  <a:pt x="1149" y="3654"/>
                </a:cubicBezTo>
                <a:close/>
                <a:moveTo>
                  <a:pt x="2877" y="1618"/>
                </a:moveTo>
                <a:cubicBezTo>
                  <a:pt x="2865" y="1704"/>
                  <a:pt x="2766" y="1766"/>
                  <a:pt x="2679" y="1729"/>
                </a:cubicBezTo>
                <a:cubicBezTo>
                  <a:pt x="2408" y="1618"/>
                  <a:pt x="2124" y="1642"/>
                  <a:pt x="1976" y="1926"/>
                </a:cubicBezTo>
                <a:cubicBezTo>
                  <a:pt x="1889" y="2099"/>
                  <a:pt x="1630" y="1963"/>
                  <a:pt x="1717" y="1778"/>
                </a:cubicBezTo>
                <a:cubicBezTo>
                  <a:pt x="1902" y="1395"/>
                  <a:pt x="2334" y="1297"/>
                  <a:pt x="2704" y="1420"/>
                </a:cubicBezTo>
                <a:cubicBezTo>
                  <a:pt x="2655" y="1371"/>
                  <a:pt x="2593" y="1334"/>
                  <a:pt x="2519" y="1297"/>
                </a:cubicBezTo>
                <a:lnTo>
                  <a:pt x="2482" y="1284"/>
                </a:lnTo>
                <a:cubicBezTo>
                  <a:pt x="2210" y="1247"/>
                  <a:pt x="1939" y="1334"/>
                  <a:pt x="1729" y="1507"/>
                </a:cubicBezTo>
                <a:cubicBezTo>
                  <a:pt x="1309" y="1827"/>
                  <a:pt x="1075" y="2395"/>
                  <a:pt x="1642" y="2704"/>
                </a:cubicBezTo>
                <a:cubicBezTo>
                  <a:pt x="1988" y="2901"/>
                  <a:pt x="2704" y="2975"/>
                  <a:pt x="2951" y="2580"/>
                </a:cubicBezTo>
                <a:cubicBezTo>
                  <a:pt x="3062" y="2259"/>
                  <a:pt x="3037" y="1914"/>
                  <a:pt x="2865" y="161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6804" name="Google Shape;6804;p121"/>
          <p:cNvSpPr/>
          <p:nvPr/>
        </p:nvSpPr>
        <p:spPr>
          <a:xfrm>
            <a:off x="4014066" y="3124957"/>
            <a:ext cx="377362" cy="411833"/>
          </a:xfrm>
          <a:custGeom>
            <a:avLst/>
            <a:gdLst/>
            <a:ahLst/>
            <a:cxnLst/>
            <a:rect l="l" t="t" r="r" b="b"/>
            <a:pathLst>
              <a:path w="11221" h="12246" extrusionOk="0">
                <a:moveTo>
                  <a:pt x="5308" y="99"/>
                </a:moveTo>
                <a:cubicBezTo>
                  <a:pt x="5888" y="0"/>
                  <a:pt x="6666" y="630"/>
                  <a:pt x="7147" y="914"/>
                </a:cubicBezTo>
                <a:cubicBezTo>
                  <a:pt x="8073" y="1445"/>
                  <a:pt x="9036" y="1914"/>
                  <a:pt x="9986" y="2383"/>
                </a:cubicBezTo>
                <a:cubicBezTo>
                  <a:pt x="10073" y="2420"/>
                  <a:pt x="10172" y="2457"/>
                  <a:pt x="10258" y="2494"/>
                </a:cubicBezTo>
                <a:cubicBezTo>
                  <a:pt x="10381" y="2556"/>
                  <a:pt x="10505" y="2605"/>
                  <a:pt x="10628" y="2667"/>
                </a:cubicBezTo>
                <a:cubicBezTo>
                  <a:pt x="10851" y="2778"/>
                  <a:pt x="11171" y="2975"/>
                  <a:pt x="11209" y="3247"/>
                </a:cubicBezTo>
                <a:cubicBezTo>
                  <a:pt x="11221" y="3321"/>
                  <a:pt x="11209" y="3395"/>
                  <a:pt x="11184" y="3457"/>
                </a:cubicBezTo>
                <a:cubicBezTo>
                  <a:pt x="11048" y="3716"/>
                  <a:pt x="10888" y="3938"/>
                  <a:pt x="10678" y="4136"/>
                </a:cubicBezTo>
                <a:cubicBezTo>
                  <a:pt x="10665" y="4160"/>
                  <a:pt x="10641" y="4185"/>
                  <a:pt x="10616" y="4197"/>
                </a:cubicBezTo>
                <a:cubicBezTo>
                  <a:pt x="10480" y="4333"/>
                  <a:pt x="10357" y="4481"/>
                  <a:pt x="10233" y="4642"/>
                </a:cubicBezTo>
                <a:cubicBezTo>
                  <a:pt x="10283" y="4691"/>
                  <a:pt x="10344" y="4753"/>
                  <a:pt x="10381" y="4815"/>
                </a:cubicBezTo>
                <a:cubicBezTo>
                  <a:pt x="10604" y="5074"/>
                  <a:pt x="10628" y="5444"/>
                  <a:pt x="10443" y="5728"/>
                </a:cubicBezTo>
                <a:cubicBezTo>
                  <a:pt x="10357" y="5888"/>
                  <a:pt x="10246" y="6037"/>
                  <a:pt x="10135" y="6197"/>
                </a:cubicBezTo>
                <a:cubicBezTo>
                  <a:pt x="9999" y="6382"/>
                  <a:pt x="9863" y="6580"/>
                  <a:pt x="9715" y="6765"/>
                </a:cubicBezTo>
                <a:cubicBezTo>
                  <a:pt x="9579" y="6962"/>
                  <a:pt x="9431" y="7147"/>
                  <a:pt x="9295" y="7345"/>
                </a:cubicBezTo>
                <a:cubicBezTo>
                  <a:pt x="9184" y="7481"/>
                  <a:pt x="9085" y="7629"/>
                  <a:pt x="8987" y="7789"/>
                </a:cubicBezTo>
                <a:cubicBezTo>
                  <a:pt x="8357" y="8826"/>
                  <a:pt x="7616" y="9789"/>
                  <a:pt x="6975" y="10826"/>
                </a:cubicBezTo>
                <a:cubicBezTo>
                  <a:pt x="6641" y="11381"/>
                  <a:pt x="6147" y="12246"/>
                  <a:pt x="5370" y="11776"/>
                </a:cubicBezTo>
                <a:cubicBezTo>
                  <a:pt x="5024" y="11567"/>
                  <a:pt x="4679" y="11307"/>
                  <a:pt x="4345" y="11085"/>
                </a:cubicBezTo>
                <a:cubicBezTo>
                  <a:pt x="3790" y="10703"/>
                  <a:pt x="3247" y="10320"/>
                  <a:pt x="2691" y="9925"/>
                </a:cubicBezTo>
                <a:cubicBezTo>
                  <a:pt x="2185" y="9567"/>
                  <a:pt x="1679" y="9197"/>
                  <a:pt x="1173" y="8826"/>
                </a:cubicBezTo>
                <a:cubicBezTo>
                  <a:pt x="975" y="8678"/>
                  <a:pt x="778" y="8518"/>
                  <a:pt x="580" y="8370"/>
                </a:cubicBezTo>
                <a:cubicBezTo>
                  <a:pt x="445" y="8258"/>
                  <a:pt x="309" y="8147"/>
                  <a:pt x="173" y="8024"/>
                </a:cubicBezTo>
                <a:lnTo>
                  <a:pt x="148" y="7999"/>
                </a:lnTo>
                <a:cubicBezTo>
                  <a:pt x="62" y="7925"/>
                  <a:pt x="0" y="7839"/>
                  <a:pt x="74" y="7715"/>
                </a:cubicBezTo>
                <a:cubicBezTo>
                  <a:pt x="408" y="7185"/>
                  <a:pt x="716" y="6629"/>
                  <a:pt x="1037" y="6074"/>
                </a:cubicBezTo>
                <a:cubicBezTo>
                  <a:pt x="1432" y="5382"/>
                  <a:pt x="1827" y="4679"/>
                  <a:pt x="2247" y="3987"/>
                </a:cubicBezTo>
                <a:cubicBezTo>
                  <a:pt x="2728" y="3185"/>
                  <a:pt x="3222" y="2383"/>
                  <a:pt x="3777" y="1630"/>
                </a:cubicBezTo>
                <a:cubicBezTo>
                  <a:pt x="4135" y="1124"/>
                  <a:pt x="4666" y="445"/>
                  <a:pt x="5197" y="124"/>
                </a:cubicBezTo>
                <a:cubicBezTo>
                  <a:pt x="5222" y="99"/>
                  <a:pt x="5271" y="87"/>
                  <a:pt x="5308" y="87"/>
                </a:cubicBezTo>
                <a:close/>
                <a:moveTo>
                  <a:pt x="5148" y="679"/>
                </a:moveTo>
                <a:cubicBezTo>
                  <a:pt x="5925" y="815"/>
                  <a:pt x="7308" y="1766"/>
                  <a:pt x="7826" y="2124"/>
                </a:cubicBezTo>
                <a:cubicBezTo>
                  <a:pt x="8382" y="2482"/>
                  <a:pt x="8913" y="2864"/>
                  <a:pt x="9468" y="3222"/>
                </a:cubicBezTo>
                <a:cubicBezTo>
                  <a:pt x="9666" y="3358"/>
                  <a:pt x="9875" y="3494"/>
                  <a:pt x="10098" y="3617"/>
                </a:cubicBezTo>
                <a:cubicBezTo>
                  <a:pt x="10209" y="3679"/>
                  <a:pt x="10332" y="3741"/>
                  <a:pt x="10468" y="3790"/>
                </a:cubicBezTo>
                <a:lnTo>
                  <a:pt x="10542" y="3704"/>
                </a:lnTo>
                <a:cubicBezTo>
                  <a:pt x="10616" y="3617"/>
                  <a:pt x="10739" y="3469"/>
                  <a:pt x="10715" y="3346"/>
                </a:cubicBezTo>
                <a:cubicBezTo>
                  <a:pt x="10678" y="3210"/>
                  <a:pt x="10443" y="3074"/>
                  <a:pt x="10320" y="3000"/>
                </a:cubicBezTo>
                <a:cubicBezTo>
                  <a:pt x="9974" y="2827"/>
                  <a:pt x="9628" y="2654"/>
                  <a:pt x="9271" y="2482"/>
                </a:cubicBezTo>
                <a:cubicBezTo>
                  <a:pt x="8542" y="2124"/>
                  <a:pt x="7814" y="1778"/>
                  <a:pt x="7110" y="1371"/>
                </a:cubicBezTo>
                <a:cubicBezTo>
                  <a:pt x="6802" y="1185"/>
                  <a:pt x="6481" y="1025"/>
                  <a:pt x="6160" y="852"/>
                </a:cubicBezTo>
                <a:cubicBezTo>
                  <a:pt x="5938" y="753"/>
                  <a:pt x="5604" y="519"/>
                  <a:pt x="5357" y="544"/>
                </a:cubicBezTo>
                <a:cubicBezTo>
                  <a:pt x="5283" y="581"/>
                  <a:pt x="5222" y="618"/>
                  <a:pt x="5160" y="679"/>
                </a:cubicBezTo>
                <a:close/>
                <a:moveTo>
                  <a:pt x="5111" y="1087"/>
                </a:moveTo>
                <a:cubicBezTo>
                  <a:pt x="5419" y="1272"/>
                  <a:pt x="5728" y="1469"/>
                  <a:pt x="6036" y="1667"/>
                </a:cubicBezTo>
                <a:cubicBezTo>
                  <a:pt x="6567" y="2000"/>
                  <a:pt x="7098" y="2358"/>
                  <a:pt x="7629" y="2704"/>
                </a:cubicBezTo>
                <a:cubicBezTo>
                  <a:pt x="8073" y="3012"/>
                  <a:pt x="8530" y="3309"/>
                  <a:pt x="8962" y="3629"/>
                </a:cubicBezTo>
                <a:cubicBezTo>
                  <a:pt x="9283" y="3864"/>
                  <a:pt x="9604" y="4111"/>
                  <a:pt x="9912" y="4358"/>
                </a:cubicBezTo>
                <a:cubicBezTo>
                  <a:pt x="9974" y="4271"/>
                  <a:pt x="10048" y="4185"/>
                  <a:pt x="10135" y="4111"/>
                </a:cubicBezTo>
                <a:cubicBezTo>
                  <a:pt x="10023" y="4049"/>
                  <a:pt x="9900" y="3987"/>
                  <a:pt x="9801" y="3926"/>
                </a:cubicBezTo>
                <a:cubicBezTo>
                  <a:pt x="9591" y="3802"/>
                  <a:pt x="9382" y="3679"/>
                  <a:pt x="9184" y="3543"/>
                </a:cubicBezTo>
                <a:cubicBezTo>
                  <a:pt x="8678" y="3234"/>
                  <a:pt x="8184" y="2901"/>
                  <a:pt x="7690" y="2580"/>
                </a:cubicBezTo>
                <a:cubicBezTo>
                  <a:pt x="7098" y="2185"/>
                  <a:pt x="6481" y="1790"/>
                  <a:pt x="5864" y="1445"/>
                </a:cubicBezTo>
                <a:cubicBezTo>
                  <a:pt x="5654" y="1321"/>
                  <a:pt x="5444" y="1210"/>
                  <a:pt x="5222" y="1124"/>
                </a:cubicBezTo>
                <a:lnTo>
                  <a:pt x="5111" y="1087"/>
                </a:lnTo>
                <a:close/>
                <a:moveTo>
                  <a:pt x="4469" y="1420"/>
                </a:moveTo>
                <a:cubicBezTo>
                  <a:pt x="4345" y="1605"/>
                  <a:pt x="4222" y="1803"/>
                  <a:pt x="4074" y="1988"/>
                </a:cubicBezTo>
                <a:cubicBezTo>
                  <a:pt x="3876" y="2247"/>
                  <a:pt x="3679" y="2506"/>
                  <a:pt x="3494" y="2765"/>
                </a:cubicBezTo>
                <a:cubicBezTo>
                  <a:pt x="2889" y="3617"/>
                  <a:pt x="2346" y="4506"/>
                  <a:pt x="1852" y="5432"/>
                </a:cubicBezTo>
                <a:cubicBezTo>
                  <a:pt x="1420" y="6209"/>
                  <a:pt x="988" y="6999"/>
                  <a:pt x="519" y="7765"/>
                </a:cubicBezTo>
                <a:cubicBezTo>
                  <a:pt x="827" y="7975"/>
                  <a:pt x="1148" y="8209"/>
                  <a:pt x="1457" y="8431"/>
                </a:cubicBezTo>
                <a:lnTo>
                  <a:pt x="2839" y="9456"/>
                </a:lnTo>
                <a:cubicBezTo>
                  <a:pt x="3370" y="9851"/>
                  <a:pt x="3913" y="10246"/>
                  <a:pt x="4456" y="10641"/>
                </a:cubicBezTo>
                <a:cubicBezTo>
                  <a:pt x="4654" y="10789"/>
                  <a:pt x="4851" y="10937"/>
                  <a:pt x="5061" y="11073"/>
                </a:cubicBezTo>
                <a:cubicBezTo>
                  <a:pt x="5172" y="11159"/>
                  <a:pt x="5296" y="11246"/>
                  <a:pt x="5419" y="11320"/>
                </a:cubicBezTo>
                <a:cubicBezTo>
                  <a:pt x="6024" y="11690"/>
                  <a:pt x="6271" y="11196"/>
                  <a:pt x="6555" y="10740"/>
                </a:cubicBezTo>
                <a:cubicBezTo>
                  <a:pt x="7283" y="9555"/>
                  <a:pt x="8110" y="8444"/>
                  <a:pt x="8826" y="7246"/>
                </a:cubicBezTo>
                <a:cubicBezTo>
                  <a:pt x="8900" y="7123"/>
                  <a:pt x="8987" y="6987"/>
                  <a:pt x="9085" y="6876"/>
                </a:cubicBezTo>
                <a:cubicBezTo>
                  <a:pt x="9209" y="6703"/>
                  <a:pt x="9345" y="6543"/>
                  <a:pt x="9468" y="6382"/>
                </a:cubicBezTo>
                <a:cubicBezTo>
                  <a:pt x="9604" y="6222"/>
                  <a:pt x="9727" y="6061"/>
                  <a:pt x="9851" y="5888"/>
                </a:cubicBezTo>
                <a:cubicBezTo>
                  <a:pt x="9937" y="5777"/>
                  <a:pt x="10011" y="5654"/>
                  <a:pt x="10085" y="5518"/>
                </a:cubicBezTo>
                <a:cubicBezTo>
                  <a:pt x="10209" y="5271"/>
                  <a:pt x="9579" y="4691"/>
                  <a:pt x="9431" y="4543"/>
                </a:cubicBezTo>
                <a:cubicBezTo>
                  <a:pt x="8814" y="4012"/>
                  <a:pt x="8172" y="3518"/>
                  <a:pt x="7493" y="3074"/>
                </a:cubicBezTo>
                <a:cubicBezTo>
                  <a:pt x="6900" y="2654"/>
                  <a:pt x="6296" y="2272"/>
                  <a:pt x="5678" y="1889"/>
                </a:cubicBezTo>
                <a:cubicBezTo>
                  <a:pt x="5320" y="1679"/>
                  <a:pt x="4962" y="1457"/>
                  <a:pt x="4605" y="1247"/>
                </a:cubicBezTo>
                <a:cubicBezTo>
                  <a:pt x="4555" y="1296"/>
                  <a:pt x="4518" y="1358"/>
                  <a:pt x="4469" y="1408"/>
                </a:cubicBezTo>
                <a:close/>
                <a:moveTo>
                  <a:pt x="2617" y="7555"/>
                </a:moveTo>
                <a:cubicBezTo>
                  <a:pt x="2506" y="7715"/>
                  <a:pt x="2790" y="7950"/>
                  <a:pt x="2889" y="8049"/>
                </a:cubicBezTo>
                <a:cubicBezTo>
                  <a:pt x="3111" y="8258"/>
                  <a:pt x="3370" y="8456"/>
                  <a:pt x="3605" y="8641"/>
                </a:cubicBezTo>
                <a:lnTo>
                  <a:pt x="4247" y="9135"/>
                </a:lnTo>
                <a:cubicBezTo>
                  <a:pt x="4382" y="9221"/>
                  <a:pt x="4506" y="9332"/>
                  <a:pt x="4629" y="9443"/>
                </a:cubicBezTo>
                <a:cubicBezTo>
                  <a:pt x="4827" y="9629"/>
                  <a:pt x="5111" y="9345"/>
                  <a:pt x="4913" y="9147"/>
                </a:cubicBezTo>
                <a:cubicBezTo>
                  <a:pt x="4358" y="8604"/>
                  <a:pt x="3679" y="8184"/>
                  <a:pt x="3086" y="7691"/>
                </a:cubicBezTo>
                <a:cubicBezTo>
                  <a:pt x="2987" y="7617"/>
                  <a:pt x="2876" y="7456"/>
                  <a:pt x="2741" y="7481"/>
                </a:cubicBezTo>
                <a:cubicBezTo>
                  <a:pt x="2691" y="7481"/>
                  <a:pt x="2642" y="7518"/>
                  <a:pt x="2617" y="7555"/>
                </a:cubicBezTo>
                <a:close/>
                <a:moveTo>
                  <a:pt x="3012" y="6999"/>
                </a:moveTo>
                <a:cubicBezTo>
                  <a:pt x="2901" y="7147"/>
                  <a:pt x="3185" y="7394"/>
                  <a:pt x="3284" y="7493"/>
                </a:cubicBezTo>
                <a:cubicBezTo>
                  <a:pt x="3506" y="7703"/>
                  <a:pt x="3753" y="7900"/>
                  <a:pt x="4000" y="8086"/>
                </a:cubicBezTo>
                <a:cubicBezTo>
                  <a:pt x="4209" y="8246"/>
                  <a:pt x="4432" y="8407"/>
                  <a:pt x="4642" y="8567"/>
                </a:cubicBezTo>
                <a:cubicBezTo>
                  <a:pt x="4777" y="8666"/>
                  <a:pt x="4901" y="8765"/>
                  <a:pt x="5024" y="8876"/>
                </a:cubicBezTo>
                <a:cubicBezTo>
                  <a:pt x="5222" y="9073"/>
                  <a:pt x="5506" y="8777"/>
                  <a:pt x="5308" y="8592"/>
                </a:cubicBezTo>
                <a:cubicBezTo>
                  <a:pt x="4753" y="8049"/>
                  <a:pt x="4074" y="7629"/>
                  <a:pt x="3469" y="7135"/>
                </a:cubicBezTo>
                <a:cubicBezTo>
                  <a:pt x="3382" y="7061"/>
                  <a:pt x="3271" y="6901"/>
                  <a:pt x="3136" y="6925"/>
                </a:cubicBezTo>
                <a:cubicBezTo>
                  <a:pt x="3086" y="6925"/>
                  <a:pt x="3037" y="6962"/>
                  <a:pt x="3012" y="6999"/>
                </a:cubicBezTo>
                <a:close/>
                <a:moveTo>
                  <a:pt x="3382" y="6395"/>
                </a:moveTo>
                <a:cubicBezTo>
                  <a:pt x="3271" y="6555"/>
                  <a:pt x="3555" y="6802"/>
                  <a:pt x="3654" y="6888"/>
                </a:cubicBezTo>
                <a:cubicBezTo>
                  <a:pt x="3876" y="7098"/>
                  <a:pt x="4135" y="7296"/>
                  <a:pt x="4370" y="7481"/>
                </a:cubicBezTo>
                <a:cubicBezTo>
                  <a:pt x="4580" y="7654"/>
                  <a:pt x="4802" y="7814"/>
                  <a:pt x="5012" y="7975"/>
                </a:cubicBezTo>
                <a:cubicBezTo>
                  <a:pt x="5148" y="8073"/>
                  <a:pt x="5271" y="8172"/>
                  <a:pt x="5395" y="8283"/>
                </a:cubicBezTo>
                <a:cubicBezTo>
                  <a:pt x="5592" y="8468"/>
                  <a:pt x="5876" y="8172"/>
                  <a:pt x="5678" y="7987"/>
                </a:cubicBezTo>
                <a:cubicBezTo>
                  <a:pt x="5123" y="7444"/>
                  <a:pt x="4444" y="7024"/>
                  <a:pt x="3839" y="6530"/>
                </a:cubicBezTo>
                <a:cubicBezTo>
                  <a:pt x="3753" y="6456"/>
                  <a:pt x="3642" y="6296"/>
                  <a:pt x="3506" y="6320"/>
                </a:cubicBezTo>
                <a:cubicBezTo>
                  <a:pt x="3457" y="6320"/>
                  <a:pt x="3407" y="6357"/>
                  <a:pt x="3382" y="6395"/>
                </a:cubicBezTo>
                <a:close/>
                <a:moveTo>
                  <a:pt x="4962" y="2802"/>
                </a:moveTo>
                <a:cubicBezTo>
                  <a:pt x="4913" y="2864"/>
                  <a:pt x="4851" y="2963"/>
                  <a:pt x="4827" y="3000"/>
                </a:cubicBezTo>
                <a:cubicBezTo>
                  <a:pt x="4716" y="3160"/>
                  <a:pt x="4605" y="3333"/>
                  <a:pt x="4518" y="3494"/>
                </a:cubicBezTo>
                <a:cubicBezTo>
                  <a:pt x="4407" y="3667"/>
                  <a:pt x="4321" y="3839"/>
                  <a:pt x="4247" y="4024"/>
                </a:cubicBezTo>
                <a:cubicBezTo>
                  <a:pt x="4222" y="4074"/>
                  <a:pt x="4160" y="4259"/>
                  <a:pt x="4185" y="4308"/>
                </a:cubicBezTo>
                <a:cubicBezTo>
                  <a:pt x="4358" y="4568"/>
                  <a:pt x="4567" y="4802"/>
                  <a:pt x="4802" y="5024"/>
                </a:cubicBezTo>
                <a:cubicBezTo>
                  <a:pt x="5074" y="5284"/>
                  <a:pt x="5357" y="5530"/>
                  <a:pt x="5654" y="5765"/>
                </a:cubicBezTo>
                <a:cubicBezTo>
                  <a:pt x="6185" y="6197"/>
                  <a:pt x="6728" y="6580"/>
                  <a:pt x="7258" y="6999"/>
                </a:cubicBezTo>
                <a:cubicBezTo>
                  <a:pt x="7431" y="6678"/>
                  <a:pt x="7629" y="6382"/>
                  <a:pt x="7863" y="6111"/>
                </a:cubicBezTo>
                <a:cubicBezTo>
                  <a:pt x="7937" y="6000"/>
                  <a:pt x="8147" y="5777"/>
                  <a:pt x="8147" y="5629"/>
                </a:cubicBezTo>
                <a:cubicBezTo>
                  <a:pt x="8147" y="5580"/>
                  <a:pt x="8135" y="5543"/>
                  <a:pt x="8110" y="5506"/>
                </a:cubicBezTo>
                <a:cubicBezTo>
                  <a:pt x="7937" y="5259"/>
                  <a:pt x="7728" y="5037"/>
                  <a:pt x="7505" y="4852"/>
                </a:cubicBezTo>
                <a:cubicBezTo>
                  <a:pt x="7184" y="4568"/>
                  <a:pt x="6851" y="4296"/>
                  <a:pt x="6518" y="4037"/>
                </a:cubicBezTo>
                <a:cubicBezTo>
                  <a:pt x="6209" y="3802"/>
                  <a:pt x="5913" y="3568"/>
                  <a:pt x="5604" y="3333"/>
                </a:cubicBezTo>
                <a:cubicBezTo>
                  <a:pt x="5395" y="3160"/>
                  <a:pt x="5172" y="2988"/>
                  <a:pt x="4962" y="280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6805" name="Google Shape;6805;p121"/>
          <p:cNvSpPr/>
          <p:nvPr/>
        </p:nvSpPr>
        <p:spPr>
          <a:xfrm>
            <a:off x="2212502" y="3767603"/>
            <a:ext cx="153622" cy="147400"/>
          </a:xfrm>
          <a:custGeom>
            <a:avLst/>
            <a:gdLst/>
            <a:ahLst/>
            <a:cxnLst/>
            <a:rect l="l" t="t" r="r" b="b"/>
            <a:pathLst>
              <a:path w="4568" h="4383" extrusionOk="0">
                <a:moveTo>
                  <a:pt x="2481" y="1062"/>
                </a:moveTo>
                <a:cubicBezTo>
                  <a:pt x="2851" y="840"/>
                  <a:pt x="3123" y="470"/>
                  <a:pt x="3530" y="297"/>
                </a:cubicBezTo>
                <a:cubicBezTo>
                  <a:pt x="3629" y="272"/>
                  <a:pt x="3740" y="346"/>
                  <a:pt x="3740" y="445"/>
                </a:cubicBezTo>
                <a:cubicBezTo>
                  <a:pt x="3740" y="519"/>
                  <a:pt x="3728" y="593"/>
                  <a:pt x="3716" y="655"/>
                </a:cubicBezTo>
                <a:cubicBezTo>
                  <a:pt x="3679" y="890"/>
                  <a:pt x="3629" y="1124"/>
                  <a:pt x="3567" y="1359"/>
                </a:cubicBezTo>
                <a:cubicBezTo>
                  <a:pt x="3506" y="1507"/>
                  <a:pt x="3481" y="1667"/>
                  <a:pt x="3481" y="1828"/>
                </a:cubicBezTo>
                <a:cubicBezTo>
                  <a:pt x="3654" y="2038"/>
                  <a:pt x="3827" y="2260"/>
                  <a:pt x="4012" y="2470"/>
                </a:cubicBezTo>
                <a:cubicBezTo>
                  <a:pt x="4160" y="2642"/>
                  <a:pt x="4320" y="2815"/>
                  <a:pt x="4481" y="2988"/>
                </a:cubicBezTo>
                <a:cubicBezTo>
                  <a:pt x="4567" y="3087"/>
                  <a:pt x="4493" y="3235"/>
                  <a:pt x="4370" y="3235"/>
                </a:cubicBezTo>
                <a:cubicBezTo>
                  <a:pt x="4271" y="3223"/>
                  <a:pt x="4160" y="3210"/>
                  <a:pt x="4061" y="3186"/>
                </a:cubicBezTo>
                <a:cubicBezTo>
                  <a:pt x="3864" y="3148"/>
                  <a:pt x="3679" y="3111"/>
                  <a:pt x="3481" y="3074"/>
                </a:cubicBezTo>
                <a:cubicBezTo>
                  <a:pt x="3246" y="3025"/>
                  <a:pt x="3000" y="2988"/>
                  <a:pt x="2765" y="2939"/>
                </a:cubicBezTo>
                <a:cubicBezTo>
                  <a:pt x="2716" y="3050"/>
                  <a:pt x="2666" y="3173"/>
                  <a:pt x="2617" y="3284"/>
                </a:cubicBezTo>
                <a:cubicBezTo>
                  <a:pt x="2493" y="3593"/>
                  <a:pt x="2345" y="3926"/>
                  <a:pt x="2247" y="4247"/>
                </a:cubicBezTo>
                <a:cubicBezTo>
                  <a:pt x="2197" y="4383"/>
                  <a:pt x="2012" y="4383"/>
                  <a:pt x="1963" y="4247"/>
                </a:cubicBezTo>
                <a:cubicBezTo>
                  <a:pt x="1839" y="3753"/>
                  <a:pt x="1543" y="3297"/>
                  <a:pt x="1494" y="2791"/>
                </a:cubicBezTo>
                <a:cubicBezTo>
                  <a:pt x="1037" y="2753"/>
                  <a:pt x="580" y="2679"/>
                  <a:pt x="136" y="2568"/>
                </a:cubicBezTo>
                <a:cubicBezTo>
                  <a:pt x="12" y="2531"/>
                  <a:pt x="0" y="2358"/>
                  <a:pt x="99" y="2284"/>
                </a:cubicBezTo>
                <a:cubicBezTo>
                  <a:pt x="518" y="2038"/>
                  <a:pt x="951" y="1840"/>
                  <a:pt x="1407" y="1667"/>
                </a:cubicBezTo>
                <a:cubicBezTo>
                  <a:pt x="1185" y="1285"/>
                  <a:pt x="926" y="581"/>
                  <a:pt x="938" y="174"/>
                </a:cubicBezTo>
                <a:cubicBezTo>
                  <a:pt x="938" y="75"/>
                  <a:pt x="1037" y="1"/>
                  <a:pt x="1136" y="25"/>
                </a:cubicBezTo>
                <a:cubicBezTo>
                  <a:pt x="1543" y="112"/>
                  <a:pt x="2234" y="667"/>
                  <a:pt x="2481" y="1062"/>
                </a:cubicBezTo>
                <a:close/>
                <a:moveTo>
                  <a:pt x="1259" y="408"/>
                </a:moveTo>
                <a:cubicBezTo>
                  <a:pt x="1358" y="865"/>
                  <a:pt x="1531" y="1297"/>
                  <a:pt x="1790" y="1692"/>
                </a:cubicBezTo>
                <a:cubicBezTo>
                  <a:pt x="1852" y="1803"/>
                  <a:pt x="1753" y="1939"/>
                  <a:pt x="1629" y="1914"/>
                </a:cubicBezTo>
                <a:lnTo>
                  <a:pt x="1629" y="1914"/>
                </a:lnTo>
                <a:cubicBezTo>
                  <a:pt x="1271" y="2038"/>
                  <a:pt x="938" y="2186"/>
                  <a:pt x="605" y="2358"/>
                </a:cubicBezTo>
                <a:cubicBezTo>
                  <a:pt x="951" y="2433"/>
                  <a:pt x="1296" y="2482"/>
                  <a:pt x="1642" y="2507"/>
                </a:cubicBezTo>
                <a:cubicBezTo>
                  <a:pt x="1728" y="2507"/>
                  <a:pt x="1802" y="2568"/>
                  <a:pt x="1802" y="2655"/>
                </a:cubicBezTo>
                <a:cubicBezTo>
                  <a:pt x="1802" y="3000"/>
                  <a:pt x="1987" y="3395"/>
                  <a:pt x="2123" y="3741"/>
                </a:cubicBezTo>
                <a:cubicBezTo>
                  <a:pt x="2259" y="3408"/>
                  <a:pt x="2407" y="3062"/>
                  <a:pt x="2531" y="2716"/>
                </a:cubicBezTo>
                <a:cubicBezTo>
                  <a:pt x="2555" y="2642"/>
                  <a:pt x="2642" y="2605"/>
                  <a:pt x="2716" y="2618"/>
                </a:cubicBezTo>
                <a:cubicBezTo>
                  <a:pt x="2987" y="2679"/>
                  <a:pt x="3271" y="2729"/>
                  <a:pt x="3543" y="2791"/>
                </a:cubicBezTo>
                <a:lnTo>
                  <a:pt x="3938" y="2865"/>
                </a:lnTo>
                <a:lnTo>
                  <a:pt x="3790" y="2716"/>
                </a:lnTo>
                <a:cubicBezTo>
                  <a:pt x="3654" y="2568"/>
                  <a:pt x="3530" y="2433"/>
                  <a:pt x="3407" y="2284"/>
                </a:cubicBezTo>
                <a:cubicBezTo>
                  <a:pt x="3321" y="2186"/>
                  <a:pt x="3234" y="2087"/>
                  <a:pt x="3172" y="1976"/>
                </a:cubicBezTo>
                <a:lnTo>
                  <a:pt x="3172" y="1963"/>
                </a:lnTo>
                <a:cubicBezTo>
                  <a:pt x="3148" y="1828"/>
                  <a:pt x="3160" y="1692"/>
                  <a:pt x="3209" y="1556"/>
                </a:cubicBezTo>
                <a:cubicBezTo>
                  <a:pt x="3246" y="1371"/>
                  <a:pt x="3308" y="1186"/>
                  <a:pt x="3345" y="1001"/>
                </a:cubicBezTo>
                <a:cubicBezTo>
                  <a:pt x="3370" y="902"/>
                  <a:pt x="3395" y="815"/>
                  <a:pt x="3407" y="717"/>
                </a:cubicBezTo>
                <a:cubicBezTo>
                  <a:pt x="3098" y="927"/>
                  <a:pt x="2851" y="1235"/>
                  <a:pt x="2493" y="1408"/>
                </a:cubicBezTo>
                <a:cubicBezTo>
                  <a:pt x="2407" y="1445"/>
                  <a:pt x="2308" y="1408"/>
                  <a:pt x="2284" y="1309"/>
                </a:cubicBezTo>
                <a:cubicBezTo>
                  <a:pt x="2160" y="1025"/>
                  <a:pt x="1605" y="581"/>
                  <a:pt x="1259" y="40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6806" name="Google Shape;6806;p121"/>
          <p:cNvSpPr/>
          <p:nvPr/>
        </p:nvSpPr>
        <p:spPr>
          <a:xfrm>
            <a:off x="1662341" y="1177624"/>
            <a:ext cx="141179" cy="163610"/>
          </a:xfrm>
          <a:custGeom>
            <a:avLst/>
            <a:gdLst/>
            <a:ahLst/>
            <a:cxnLst/>
            <a:rect l="l" t="t" r="r" b="b"/>
            <a:pathLst>
              <a:path w="4198" h="4865" extrusionOk="0">
                <a:moveTo>
                  <a:pt x="3321" y="3864"/>
                </a:moveTo>
                <a:cubicBezTo>
                  <a:pt x="3383" y="3556"/>
                  <a:pt x="3457" y="3260"/>
                  <a:pt x="3531" y="2963"/>
                </a:cubicBezTo>
                <a:cubicBezTo>
                  <a:pt x="3136" y="2556"/>
                  <a:pt x="2716" y="2161"/>
                  <a:pt x="2346" y="1729"/>
                </a:cubicBezTo>
                <a:cubicBezTo>
                  <a:pt x="2259" y="2112"/>
                  <a:pt x="2173" y="2507"/>
                  <a:pt x="2062" y="2889"/>
                </a:cubicBezTo>
                <a:cubicBezTo>
                  <a:pt x="1852" y="3617"/>
                  <a:pt x="470" y="3593"/>
                  <a:pt x="186" y="2951"/>
                </a:cubicBezTo>
                <a:cubicBezTo>
                  <a:pt x="0" y="2556"/>
                  <a:pt x="297" y="2112"/>
                  <a:pt x="716" y="2025"/>
                </a:cubicBezTo>
                <a:cubicBezTo>
                  <a:pt x="1099" y="1976"/>
                  <a:pt x="1506" y="2087"/>
                  <a:pt x="1803" y="2334"/>
                </a:cubicBezTo>
                <a:cubicBezTo>
                  <a:pt x="1951" y="1593"/>
                  <a:pt x="2173" y="877"/>
                  <a:pt x="2334" y="149"/>
                </a:cubicBezTo>
                <a:cubicBezTo>
                  <a:pt x="2358" y="62"/>
                  <a:pt x="2432" y="13"/>
                  <a:pt x="2519" y="13"/>
                </a:cubicBezTo>
                <a:cubicBezTo>
                  <a:pt x="2593" y="1"/>
                  <a:pt x="2667" y="62"/>
                  <a:pt x="2691" y="137"/>
                </a:cubicBezTo>
                <a:cubicBezTo>
                  <a:pt x="2778" y="260"/>
                  <a:pt x="2864" y="371"/>
                  <a:pt x="2975" y="482"/>
                </a:cubicBezTo>
                <a:cubicBezTo>
                  <a:pt x="3111" y="643"/>
                  <a:pt x="3259" y="791"/>
                  <a:pt x="3407" y="939"/>
                </a:cubicBezTo>
                <a:cubicBezTo>
                  <a:pt x="3642" y="1186"/>
                  <a:pt x="3889" y="1420"/>
                  <a:pt x="4123" y="1667"/>
                </a:cubicBezTo>
                <a:cubicBezTo>
                  <a:pt x="4148" y="1679"/>
                  <a:pt x="4160" y="1704"/>
                  <a:pt x="4173" y="1729"/>
                </a:cubicBezTo>
                <a:cubicBezTo>
                  <a:pt x="4185" y="1741"/>
                  <a:pt x="4197" y="1778"/>
                  <a:pt x="4197" y="1803"/>
                </a:cubicBezTo>
                <a:cubicBezTo>
                  <a:pt x="4197" y="1815"/>
                  <a:pt x="4197" y="1828"/>
                  <a:pt x="4197" y="1852"/>
                </a:cubicBezTo>
                <a:cubicBezTo>
                  <a:pt x="4160" y="2000"/>
                  <a:pt x="4123" y="2161"/>
                  <a:pt x="4086" y="2321"/>
                </a:cubicBezTo>
                <a:cubicBezTo>
                  <a:pt x="4025" y="2605"/>
                  <a:pt x="3975" y="2877"/>
                  <a:pt x="3901" y="3161"/>
                </a:cubicBezTo>
                <a:cubicBezTo>
                  <a:pt x="3839" y="3445"/>
                  <a:pt x="3778" y="3729"/>
                  <a:pt x="3704" y="4012"/>
                </a:cubicBezTo>
                <a:cubicBezTo>
                  <a:pt x="3679" y="4185"/>
                  <a:pt x="3617" y="4346"/>
                  <a:pt x="3556" y="4494"/>
                </a:cubicBezTo>
                <a:lnTo>
                  <a:pt x="3556" y="4494"/>
                </a:lnTo>
                <a:cubicBezTo>
                  <a:pt x="3296" y="4840"/>
                  <a:pt x="2901" y="4864"/>
                  <a:pt x="2519" y="4753"/>
                </a:cubicBezTo>
                <a:cubicBezTo>
                  <a:pt x="2198" y="4679"/>
                  <a:pt x="1938" y="4420"/>
                  <a:pt x="1852" y="4087"/>
                </a:cubicBezTo>
                <a:cubicBezTo>
                  <a:pt x="1790" y="3692"/>
                  <a:pt x="2198" y="3432"/>
                  <a:pt x="2556" y="3445"/>
                </a:cubicBezTo>
                <a:cubicBezTo>
                  <a:pt x="2864" y="3469"/>
                  <a:pt x="3136" y="3617"/>
                  <a:pt x="3321" y="3864"/>
                </a:cubicBezTo>
                <a:close/>
                <a:moveTo>
                  <a:pt x="2605" y="581"/>
                </a:moveTo>
                <a:cubicBezTo>
                  <a:pt x="2543" y="815"/>
                  <a:pt x="2494" y="1050"/>
                  <a:pt x="2445" y="1284"/>
                </a:cubicBezTo>
                <a:cubicBezTo>
                  <a:pt x="2815" y="1741"/>
                  <a:pt x="3210" y="2173"/>
                  <a:pt x="3630" y="2581"/>
                </a:cubicBezTo>
                <a:cubicBezTo>
                  <a:pt x="3691" y="2346"/>
                  <a:pt x="3753" y="2124"/>
                  <a:pt x="3815" y="1877"/>
                </a:cubicBezTo>
                <a:cubicBezTo>
                  <a:pt x="3580" y="1642"/>
                  <a:pt x="3358" y="1396"/>
                  <a:pt x="3124" y="1149"/>
                </a:cubicBezTo>
                <a:cubicBezTo>
                  <a:pt x="2951" y="964"/>
                  <a:pt x="2778" y="766"/>
                  <a:pt x="2605" y="581"/>
                </a:cubicBezTo>
                <a:close/>
                <a:moveTo>
                  <a:pt x="1716" y="2790"/>
                </a:moveTo>
                <a:cubicBezTo>
                  <a:pt x="1543" y="2531"/>
                  <a:pt x="1099" y="2297"/>
                  <a:pt x="803" y="2383"/>
                </a:cubicBezTo>
                <a:cubicBezTo>
                  <a:pt x="605" y="2432"/>
                  <a:pt x="334" y="2667"/>
                  <a:pt x="544" y="2865"/>
                </a:cubicBezTo>
                <a:cubicBezTo>
                  <a:pt x="803" y="3111"/>
                  <a:pt x="1297" y="3210"/>
                  <a:pt x="1593" y="2963"/>
                </a:cubicBezTo>
                <a:cubicBezTo>
                  <a:pt x="1642" y="2914"/>
                  <a:pt x="1692" y="2852"/>
                  <a:pt x="1716" y="2790"/>
                </a:cubicBezTo>
                <a:close/>
                <a:moveTo>
                  <a:pt x="3210" y="4346"/>
                </a:moveTo>
                <a:cubicBezTo>
                  <a:pt x="3062" y="4087"/>
                  <a:pt x="2827" y="3766"/>
                  <a:pt x="2494" y="3803"/>
                </a:cubicBezTo>
                <a:cubicBezTo>
                  <a:pt x="2346" y="3815"/>
                  <a:pt x="2124" y="3914"/>
                  <a:pt x="2222" y="4099"/>
                </a:cubicBezTo>
                <a:cubicBezTo>
                  <a:pt x="2309" y="4272"/>
                  <a:pt x="2457" y="4383"/>
                  <a:pt x="2642" y="4420"/>
                </a:cubicBezTo>
                <a:cubicBezTo>
                  <a:pt x="2827" y="4457"/>
                  <a:pt x="3062" y="4494"/>
                  <a:pt x="3210" y="434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6807" name="Google Shape;6807;p121"/>
          <p:cNvSpPr/>
          <p:nvPr/>
        </p:nvSpPr>
        <p:spPr>
          <a:xfrm>
            <a:off x="4636491" y="3524771"/>
            <a:ext cx="272773" cy="417651"/>
          </a:xfrm>
          <a:custGeom>
            <a:avLst/>
            <a:gdLst/>
            <a:ahLst/>
            <a:cxnLst/>
            <a:rect l="l" t="t" r="r" b="b"/>
            <a:pathLst>
              <a:path w="8111" h="12419" extrusionOk="0">
                <a:moveTo>
                  <a:pt x="5753" y="9616"/>
                </a:moveTo>
                <a:cubicBezTo>
                  <a:pt x="5926" y="9517"/>
                  <a:pt x="6123" y="9456"/>
                  <a:pt x="6333" y="9431"/>
                </a:cubicBezTo>
                <a:cubicBezTo>
                  <a:pt x="6518" y="9443"/>
                  <a:pt x="6691" y="9530"/>
                  <a:pt x="6815" y="9678"/>
                </a:cubicBezTo>
                <a:cubicBezTo>
                  <a:pt x="6987" y="9838"/>
                  <a:pt x="7518" y="10270"/>
                  <a:pt x="7506" y="10517"/>
                </a:cubicBezTo>
                <a:cubicBezTo>
                  <a:pt x="7506" y="10554"/>
                  <a:pt x="7506" y="10604"/>
                  <a:pt x="7493" y="10641"/>
                </a:cubicBezTo>
                <a:cubicBezTo>
                  <a:pt x="7432" y="10986"/>
                  <a:pt x="7259" y="11307"/>
                  <a:pt x="7000" y="11554"/>
                </a:cubicBezTo>
                <a:cubicBezTo>
                  <a:pt x="6728" y="11826"/>
                  <a:pt x="6395" y="12036"/>
                  <a:pt x="6025" y="12159"/>
                </a:cubicBezTo>
                <a:cubicBezTo>
                  <a:pt x="5309" y="12418"/>
                  <a:pt x="4457" y="12381"/>
                  <a:pt x="3914" y="11801"/>
                </a:cubicBezTo>
                <a:cubicBezTo>
                  <a:pt x="3877" y="11739"/>
                  <a:pt x="3852" y="11678"/>
                  <a:pt x="3840" y="11603"/>
                </a:cubicBezTo>
                <a:cubicBezTo>
                  <a:pt x="3815" y="11492"/>
                  <a:pt x="3803" y="11381"/>
                  <a:pt x="3790" y="11270"/>
                </a:cubicBezTo>
                <a:cubicBezTo>
                  <a:pt x="3753" y="11110"/>
                  <a:pt x="3753" y="10962"/>
                  <a:pt x="3766" y="10801"/>
                </a:cubicBezTo>
                <a:cubicBezTo>
                  <a:pt x="3803" y="10628"/>
                  <a:pt x="3901" y="10468"/>
                  <a:pt x="4037" y="10357"/>
                </a:cubicBezTo>
                <a:cubicBezTo>
                  <a:pt x="4173" y="10233"/>
                  <a:pt x="4333" y="10135"/>
                  <a:pt x="4506" y="10073"/>
                </a:cubicBezTo>
                <a:cubicBezTo>
                  <a:pt x="4457" y="9912"/>
                  <a:pt x="4407" y="9740"/>
                  <a:pt x="4358" y="9579"/>
                </a:cubicBezTo>
                <a:cubicBezTo>
                  <a:pt x="4321" y="9456"/>
                  <a:pt x="4284" y="9320"/>
                  <a:pt x="4247" y="9196"/>
                </a:cubicBezTo>
                <a:cubicBezTo>
                  <a:pt x="4247" y="9159"/>
                  <a:pt x="4222" y="9098"/>
                  <a:pt x="4210" y="9048"/>
                </a:cubicBezTo>
                <a:cubicBezTo>
                  <a:pt x="3963" y="9048"/>
                  <a:pt x="3716" y="9061"/>
                  <a:pt x="3469" y="9061"/>
                </a:cubicBezTo>
                <a:cubicBezTo>
                  <a:pt x="3222" y="9061"/>
                  <a:pt x="2939" y="9061"/>
                  <a:pt x="2679" y="9036"/>
                </a:cubicBezTo>
                <a:cubicBezTo>
                  <a:pt x="2581" y="9036"/>
                  <a:pt x="2469" y="9024"/>
                  <a:pt x="2371" y="9011"/>
                </a:cubicBezTo>
                <a:cubicBezTo>
                  <a:pt x="2297" y="9011"/>
                  <a:pt x="2235" y="8999"/>
                  <a:pt x="2161" y="8987"/>
                </a:cubicBezTo>
                <a:cubicBezTo>
                  <a:pt x="2050" y="8962"/>
                  <a:pt x="1951" y="8875"/>
                  <a:pt x="1939" y="8752"/>
                </a:cubicBezTo>
                <a:lnTo>
                  <a:pt x="1939" y="8752"/>
                </a:lnTo>
                <a:cubicBezTo>
                  <a:pt x="1939" y="8542"/>
                  <a:pt x="1939" y="8332"/>
                  <a:pt x="1951" y="8110"/>
                </a:cubicBezTo>
                <a:cubicBezTo>
                  <a:pt x="1976" y="7999"/>
                  <a:pt x="2087" y="7913"/>
                  <a:pt x="2198" y="7937"/>
                </a:cubicBezTo>
                <a:lnTo>
                  <a:pt x="2223" y="7937"/>
                </a:lnTo>
                <a:lnTo>
                  <a:pt x="2223" y="7900"/>
                </a:lnTo>
                <a:cubicBezTo>
                  <a:pt x="1568" y="7727"/>
                  <a:pt x="1013" y="7308"/>
                  <a:pt x="655" y="6740"/>
                </a:cubicBezTo>
                <a:cubicBezTo>
                  <a:pt x="124" y="5876"/>
                  <a:pt x="1" y="4827"/>
                  <a:pt x="124" y="3839"/>
                </a:cubicBezTo>
                <a:cubicBezTo>
                  <a:pt x="248" y="2950"/>
                  <a:pt x="717" y="2148"/>
                  <a:pt x="1433" y="1605"/>
                </a:cubicBezTo>
                <a:cubicBezTo>
                  <a:pt x="1926" y="1210"/>
                  <a:pt x="2519" y="951"/>
                  <a:pt x="3148" y="877"/>
                </a:cubicBezTo>
                <a:cubicBezTo>
                  <a:pt x="3062" y="864"/>
                  <a:pt x="3000" y="803"/>
                  <a:pt x="2988" y="716"/>
                </a:cubicBezTo>
                <a:cubicBezTo>
                  <a:pt x="2963" y="519"/>
                  <a:pt x="2963" y="334"/>
                  <a:pt x="2988" y="136"/>
                </a:cubicBezTo>
                <a:cubicBezTo>
                  <a:pt x="3000" y="62"/>
                  <a:pt x="3062" y="13"/>
                  <a:pt x="3124" y="0"/>
                </a:cubicBezTo>
                <a:lnTo>
                  <a:pt x="3161" y="0"/>
                </a:lnTo>
                <a:cubicBezTo>
                  <a:pt x="3383" y="0"/>
                  <a:pt x="3617" y="13"/>
                  <a:pt x="3840" y="25"/>
                </a:cubicBezTo>
                <a:cubicBezTo>
                  <a:pt x="4062" y="25"/>
                  <a:pt x="4296" y="50"/>
                  <a:pt x="4519" y="74"/>
                </a:cubicBezTo>
                <a:lnTo>
                  <a:pt x="4531" y="74"/>
                </a:lnTo>
                <a:cubicBezTo>
                  <a:pt x="5407" y="210"/>
                  <a:pt x="6222" y="605"/>
                  <a:pt x="6876" y="1210"/>
                </a:cubicBezTo>
                <a:cubicBezTo>
                  <a:pt x="7049" y="1370"/>
                  <a:pt x="7210" y="1568"/>
                  <a:pt x="7345" y="1765"/>
                </a:cubicBezTo>
                <a:cubicBezTo>
                  <a:pt x="7716" y="2321"/>
                  <a:pt x="7950" y="2950"/>
                  <a:pt x="8024" y="3605"/>
                </a:cubicBezTo>
                <a:cubicBezTo>
                  <a:pt x="8111" y="4284"/>
                  <a:pt x="8074" y="4975"/>
                  <a:pt x="7901" y="5641"/>
                </a:cubicBezTo>
                <a:cubicBezTo>
                  <a:pt x="7568" y="6975"/>
                  <a:pt x="6728" y="8209"/>
                  <a:pt x="5432" y="8777"/>
                </a:cubicBezTo>
                <a:cubicBezTo>
                  <a:pt x="5444" y="8814"/>
                  <a:pt x="5457" y="8851"/>
                  <a:pt x="5469" y="8888"/>
                </a:cubicBezTo>
                <a:cubicBezTo>
                  <a:pt x="5506" y="8999"/>
                  <a:pt x="5555" y="9110"/>
                  <a:pt x="5593" y="9221"/>
                </a:cubicBezTo>
                <a:cubicBezTo>
                  <a:pt x="5630" y="9332"/>
                  <a:pt x="5667" y="9419"/>
                  <a:pt x="5704" y="9517"/>
                </a:cubicBezTo>
                <a:lnTo>
                  <a:pt x="5741" y="9628"/>
                </a:lnTo>
                <a:close/>
                <a:moveTo>
                  <a:pt x="5839" y="1938"/>
                </a:moveTo>
                <a:cubicBezTo>
                  <a:pt x="5839" y="1951"/>
                  <a:pt x="5839" y="1975"/>
                  <a:pt x="5839" y="2000"/>
                </a:cubicBezTo>
                <a:cubicBezTo>
                  <a:pt x="5852" y="2062"/>
                  <a:pt x="5839" y="2123"/>
                  <a:pt x="5815" y="2185"/>
                </a:cubicBezTo>
                <a:cubicBezTo>
                  <a:pt x="5765" y="2247"/>
                  <a:pt x="5704" y="2284"/>
                  <a:pt x="5617" y="2284"/>
                </a:cubicBezTo>
                <a:cubicBezTo>
                  <a:pt x="5605" y="2284"/>
                  <a:pt x="5593" y="2284"/>
                  <a:pt x="5568" y="2284"/>
                </a:cubicBezTo>
                <a:cubicBezTo>
                  <a:pt x="5617" y="2333"/>
                  <a:pt x="5654" y="2395"/>
                  <a:pt x="5704" y="2457"/>
                </a:cubicBezTo>
                <a:cubicBezTo>
                  <a:pt x="5778" y="2543"/>
                  <a:pt x="5827" y="2642"/>
                  <a:pt x="5839" y="2753"/>
                </a:cubicBezTo>
                <a:cubicBezTo>
                  <a:pt x="5839" y="2827"/>
                  <a:pt x="5827" y="2913"/>
                  <a:pt x="5802" y="2987"/>
                </a:cubicBezTo>
                <a:cubicBezTo>
                  <a:pt x="5790" y="3049"/>
                  <a:pt x="5778" y="3111"/>
                  <a:pt x="5765" y="3173"/>
                </a:cubicBezTo>
                <a:cubicBezTo>
                  <a:pt x="5753" y="3210"/>
                  <a:pt x="5753" y="3247"/>
                  <a:pt x="5765" y="3284"/>
                </a:cubicBezTo>
                <a:lnTo>
                  <a:pt x="5778" y="3407"/>
                </a:lnTo>
                <a:cubicBezTo>
                  <a:pt x="5802" y="3617"/>
                  <a:pt x="5778" y="3814"/>
                  <a:pt x="5555" y="3901"/>
                </a:cubicBezTo>
                <a:cubicBezTo>
                  <a:pt x="5506" y="3913"/>
                  <a:pt x="5469" y="3938"/>
                  <a:pt x="5444" y="3987"/>
                </a:cubicBezTo>
                <a:cubicBezTo>
                  <a:pt x="5420" y="4049"/>
                  <a:pt x="5420" y="4123"/>
                  <a:pt x="5420" y="4197"/>
                </a:cubicBezTo>
                <a:cubicBezTo>
                  <a:pt x="5407" y="4271"/>
                  <a:pt x="5395" y="4345"/>
                  <a:pt x="5370" y="4419"/>
                </a:cubicBezTo>
                <a:cubicBezTo>
                  <a:pt x="5309" y="4580"/>
                  <a:pt x="5197" y="4716"/>
                  <a:pt x="5062" y="4802"/>
                </a:cubicBezTo>
                <a:cubicBezTo>
                  <a:pt x="4938" y="4851"/>
                  <a:pt x="4802" y="4876"/>
                  <a:pt x="4679" y="4864"/>
                </a:cubicBezTo>
                <a:cubicBezTo>
                  <a:pt x="4593" y="4864"/>
                  <a:pt x="4506" y="4876"/>
                  <a:pt x="4420" y="4901"/>
                </a:cubicBezTo>
                <a:lnTo>
                  <a:pt x="4407" y="4901"/>
                </a:lnTo>
                <a:cubicBezTo>
                  <a:pt x="4395" y="4901"/>
                  <a:pt x="4370" y="4901"/>
                  <a:pt x="4358" y="4913"/>
                </a:cubicBezTo>
                <a:cubicBezTo>
                  <a:pt x="4333" y="4938"/>
                  <a:pt x="4346" y="5012"/>
                  <a:pt x="4358" y="5061"/>
                </a:cubicBezTo>
                <a:cubicBezTo>
                  <a:pt x="4395" y="5074"/>
                  <a:pt x="4445" y="5086"/>
                  <a:pt x="4482" y="5098"/>
                </a:cubicBezTo>
                <a:cubicBezTo>
                  <a:pt x="4630" y="5135"/>
                  <a:pt x="4753" y="5259"/>
                  <a:pt x="4778" y="5407"/>
                </a:cubicBezTo>
                <a:cubicBezTo>
                  <a:pt x="4802" y="5641"/>
                  <a:pt x="4741" y="5876"/>
                  <a:pt x="4617" y="6073"/>
                </a:cubicBezTo>
                <a:cubicBezTo>
                  <a:pt x="4753" y="6110"/>
                  <a:pt x="4852" y="6209"/>
                  <a:pt x="4914" y="6333"/>
                </a:cubicBezTo>
                <a:cubicBezTo>
                  <a:pt x="4963" y="6456"/>
                  <a:pt x="4938" y="6592"/>
                  <a:pt x="4852" y="6703"/>
                </a:cubicBezTo>
                <a:cubicBezTo>
                  <a:pt x="4840" y="6740"/>
                  <a:pt x="4765" y="6839"/>
                  <a:pt x="4728" y="6913"/>
                </a:cubicBezTo>
                <a:cubicBezTo>
                  <a:pt x="4827" y="6876"/>
                  <a:pt x="4938" y="6888"/>
                  <a:pt x="5012" y="6950"/>
                </a:cubicBezTo>
                <a:cubicBezTo>
                  <a:pt x="5197" y="7061"/>
                  <a:pt x="5370" y="7147"/>
                  <a:pt x="5580" y="7061"/>
                </a:cubicBezTo>
                <a:cubicBezTo>
                  <a:pt x="5593" y="7049"/>
                  <a:pt x="5605" y="7049"/>
                  <a:pt x="5630" y="7049"/>
                </a:cubicBezTo>
                <a:cubicBezTo>
                  <a:pt x="5790" y="6925"/>
                  <a:pt x="5938" y="6789"/>
                  <a:pt x="6062" y="6629"/>
                </a:cubicBezTo>
                <a:cubicBezTo>
                  <a:pt x="6629" y="5901"/>
                  <a:pt x="6901" y="4999"/>
                  <a:pt x="6852" y="4074"/>
                </a:cubicBezTo>
                <a:cubicBezTo>
                  <a:pt x="6802" y="3284"/>
                  <a:pt x="6531" y="2395"/>
                  <a:pt x="5839" y="1938"/>
                </a:cubicBezTo>
                <a:close/>
                <a:moveTo>
                  <a:pt x="4074" y="4679"/>
                </a:moveTo>
                <a:cubicBezTo>
                  <a:pt x="3926" y="4642"/>
                  <a:pt x="3815" y="4518"/>
                  <a:pt x="3790" y="4370"/>
                </a:cubicBezTo>
                <a:cubicBezTo>
                  <a:pt x="3790" y="4284"/>
                  <a:pt x="3790" y="4197"/>
                  <a:pt x="3803" y="4123"/>
                </a:cubicBezTo>
                <a:cubicBezTo>
                  <a:pt x="3803" y="4086"/>
                  <a:pt x="3827" y="3963"/>
                  <a:pt x="3803" y="3950"/>
                </a:cubicBezTo>
                <a:cubicBezTo>
                  <a:pt x="3716" y="3913"/>
                  <a:pt x="3667" y="3839"/>
                  <a:pt x="3655" y="3753"/>
                </a:cubicBezTo>
                <a:cubicBezTo>
                  <a:pt x="3655" y="3666"/>
                  <a:pt x="3679" y="3568"/>
                  <a:pt x="3741" y="3494"/>
                </a:cubicBezTo>
                <a:cubicBezTo>
                  <a:pt x="3864" y="3382"/>
                  <a:pt x="4012" y="3296"/>
                  <a:pt x="4173" y="3247"/>
                </a:cubicBezTo>
                <a:cubicBezTo>
                  <a:pt x="4235" y="3222"/>
                  <a:pt x="4284" y="3160"/>
                  <a:pt x="4309" y="3099"/>
                </a:cubicBezTo>
                <a:cubicBezTo>
                  <a:pt x="4321" y="3024"/>
                  <a:pt x="4333" y="2950"/>
                  <a:pt x="4333" y="2889"/>
                </a:cubicBezTo>
                <a:cubicBezTo>
                  <a:pt x="4346" y="2765"/>
                  <a:pt x="4383" y="2667"/>
                  <a:pt x="4469" y="2580"/>
                </a:cubicBezTo>
                <a:cubicBezTo>
                  <a:pt x="4543" y="2469"/>
                  <a:pt x="4704" y="2457"/>
                  <a:pt x="4802" y="2543"/>
                </a:cubicBezTo>
                <a:cubicBezTo>
                  <a:pt x="4840" y="2555"/>
                  <a:pt x="4864" y="2580"/>
                  <a:pt x="4877" y="2617"/>
                </a:cubicBezTo>
                <a:cubicBezTo>
                  <a:pt x="4901" y="2642"/>
                  <a:pt x="4914" y="2667"/>
                  <a:pt x="4926" y="2704"/>
                </a:cubicBezTo>
                <a:cubicBezTo>
                  <a:pt x="4938" y="2716"/>
                  <a:pt x="4938" y="2741"/>
                  <a:pt x="4938" y="2765"/>
                </a:cubicBezTo>
                <a:cubicBezTo>
                  <a:pt x="4988" y="2827"/>
                  <a:pt x="5037" y="2876"/>
                  <a:pt x="5099" y="2926"/>
                </a:cubicBezTo>
                <a:cubicBezTo>
                  <a:pt x="5247" y="3086"/>
                  <a:pt x="5383" y="3222"/>
                  <a:pt x="5346" y="3457"/>
                </a:cubicBezTo>
                <a:cubicBezTo>
                  <a:pt x="5333" y="3506"/>
                  <a:pt x="5309" y="3555"/>
                  <a:pt x="5284" y="3605"/>
                </a:cubicBezTo>
                <a:lnTo>
                  <a:pt x="5296" y="3605"/>
                </a:lnTo>
                <a:cubicBezTo>
                  <a:pt x="5346" y="3592"/>
                  <a:pt x="5420" y="3555"/>
                  <a:pt x="5432" y="3494"/>
                </a:cubicBezTo>
                <a:cubicBezTo>
                  <a:pt x="5432" y="3444"/>
                  <a:pt x="5420" y="3395"/>
                  <a:pt x="5407" y="3358"/>
                </a:cubicBezTo>
                <a:cubicBezTo>
                  <a:pt x="5358" y="3271"/>
                  <a:pt x="5346" y="3173"/>
                  <a:pt x="5358" y="3086"/>
                </a:cubicBezTo>
                <a:cubicBezTo>
                  <a:pt x="5370" y="3012"/>
                  <a:pt x="5407" y="2963"/>
                  <a:pt x="5469" y="2926"/>
                </a:cubicBezTo>
                <a:cubicBezTo>
                  <a:pt x="5481" y="2926"/>
                  <a:pt x="5494" y="2913"/>
                  <a:pt x="5494" y="2901"/>
                </a:cubicBezTo>
                <a:cubicBezTo>
                  <a:pt x="5531" y="2827"/>
                  <a:pt x="5407" y="2617"/>
                  <a:pt x="5370" y="2543"/>
                </a:cubicBezTo>
                <a:cubicBezTo>
                  <a:pt x="5296" y="2420"/>
                  <a:pt x="5173" y="2234"/>
                  <a:pt x="5210" y="2086"/>
                </a:cubicBezTo>
                <a:cubicBezTo>
                  <a:pt x="5235" y="2000"/>
                  <a:pt x="5321" y="1938"/>
                  <a:pt x="5420" y="1926"/>
                </a:cubicBezTo>
                <a:lnTo>
                  <a:pt x="5457" y="1926"/>
                </a:lnTo>
                <a:lnTo>
                  <a:pt x="5457" y="1926"/>
                </a:lnTo>
                <a:cubicBezTo>
                  <a:pt x="5457" y="1889"/>
                  <a:pt x="5457" y="1852"/>
                  <a:pt x="5469" y="1815"/>
                </a:cubicBezTo>
                <a:cubicBezTo>
                  <a:pt x="5481" y="1790"/>
                  <a:pt x="5494" y="1765"/>
                  <a:pt x="5494" y="1741"/>
                </a:cubicBezTo>
                <a:cubicBezTo>
                  <a:pt x="5309" y="1654"/>
                  <a:pt x="5123" y="1580"/>
                  <a:pt x="4926" y="1519"/>
                </a:cubicBezTo>
                <a:cubicBezTo>
                  <a:pt x="4568" y="1407"/>
                  <a:pt x="4210" y="1333"/>
                  <a:pt x="3840" y="1296"/>
                </a:cubicBezTo>
                <a:cubicBezTo>
                  <a:pt x="3852" y="1358"/>
                  <a:pt x="3877" y="1420"/>
                  <a:pt x="3914" y="1469"/>
                </a:cubicBezTo>
                <a:cubicBezTo>
                  <a:pt x="3938" y="1531"/>
                  <a:pt x="3988" y="1605"/>
                  <a:pt x="4012" y="1667"/>
                </a:cubicBezTo>
                <a:cubicBezTo>
                  <a:pt x="4087" y="1864"/>
                  <a:pt x="4124" y="2062"/>
                  <a:pt x="4111" y="2272"/>
                </a:cubicBezTo>
                <a:cubicBezTo>
                  <a:pt x="4111" y="2667"/>
                  <a:pt x="3901" y="3037"/>
                  <a:pt x="3568" y="3247"/>
                </a:cubicBezTo>
                <a:cubicBezTo>
                  <a:pt x="3358" y="3382"/>
                  <a:pt x="2902" y="3642"/>
                  <a:pt x="2926" y="3938"/>
                </a:cubicBezTo>
                <a:cubicBezTo>
                  <a:pt x="2926" y="4000"/>
                  <a:pt x="2951" y="4086"/>
                  <a:pt x="2976" y="4148"/>
                </a:cubicBezTo>
                <a:cubicBezTo>
                  <a:pt x="3000" y="4247"/>
                  <a:pt x="2988" y="4370"/>
                  <a:pt x="2951" y="4469"/>
                </a:cubicBezTo>
                <a:cubicBezTo>
                  <a:pt x="2902" y="4555"/>
                  <a:pt x="2840" y="4629"/>
                  <a:pt x="2766" y="4703"/>
                </a:cubicBezTo>
                <a:cubicBezTo>
                  <a:pt x="2679" y="4802"/>
                  <a:pt x="2556" y="4864"/>
                  <a:pt x="2432" y="4851"/>
                </a:cubicBezTo>
                <a:cubicBezTo>
                  <a:pt x="2371" y="4839"/>
                  <a:pt x="2309" y="4802"/>
                  <a:pt x="2284" y="4740"/>
                </a:cubicBezTo>
                <a:cubicBezTo>
                  <a:pt x="2260" y="4703"/>
                  <a:pt x="2247" y="4666"/>
                  <a:pt x="2235" y="4629"/>
                </a:cubicBezTo>
                <a:cubicBezTo>
                  <a:pt x="2223" y="4592"/>
                  <a:pt x="2210" y="4567"/>
                  <a:pt x="2198" y="4530"/>
                </a:cubicBezTo>
                <a:cubicBezTo>
                  <a:pt x="2186" y="4518"/>
                  <a:pt x="2173" y="4518"/>
                  <a:pt x="2161" y="4506"/>
                </a:cubicBezTo>
                <a:cubicBezTo>
                  <a:pt x="2136" y="4493"/>
                  <a:pt x="2124" y="4493"/>
                  <a:pt x="2099" y="4493"/>
                </a:cubicBezTo>
                <a:cubicBezTo>
                  <a:pt x="2037" y="4481"/>
                  <a:pt x="1976" y="4456"/>
                  <a:pt x="1914" y="4419"/>
                </a:cubicBezTo>
                <a:cubicBezTo>
                  <a:pt x="1865" y="4370"/>
                  <a:pt x="1815" y="4321"/>
                  <a:pt x="1766" y="4259"/>
                </a:cubicBezTo>
                <a:cubicBezTo>
                  <a:pt x="1741" y="4222"/>
                  <a:pt x="1704" y="4185"/>
                  <a:pt x="1655" y="4148"/>
                </a:cubicBezTo>
                <a:cubicBezTo>
                  <a:pt x="1655" y="4160"/>
                  <a:pt x="1642" y="4172"/>
                  <a:pt x="1642" y="4197"/>
                </a:cubicBezTo>
                <a:cubicBezTo>
                  <a:pt x="1605" y="4271"/>
                  <a:pt x="1581" y="4358"/>
                  <a:pt x="1544" y="4444"/>
                </a:cubicBezTo>
                <a:cubicBezTo>
                  <a:pt x="1482" y="4592"/>
                  <a:pt x="1383" y="4740"/>
                  <a:pt x="1210" y="4740"/>
                </a:cubicBezTo>
                <a:cubicBezTo>
                  <a:pt x="1112" y="4753"/>
                  <a:pt x="1013" y="4716"/>
                  <a:pt x="939" y="4642"/>
                </a:cubicBezTo>
                <a:cubicBezTo>
                  <a:pt x="828" y="4518"/>
                  <a:pt x="840" y="4308"/>
                  <a:pt x="840" y="4148"/>
                </a:cubicBezTo>
                <a:cubicBezTo>
                  <a:pt x="840" y="4098"/>
                  <a:pt x="815" y="4061"/>
                  <a:pt x="791" y="4024"/>
                </a:cubicBezTo>
                <a:cubicBezTo>
                  <a:pt x="754" y="3987"/>
                  <a:pt x="717" y="3950"/>
                  <a:pt x="667" y="3926"/>
                </a:cubicBezTo>
                <a:cubicBezTo>
                  <a:pt x="606" y="3889"/>
                  <a:pt x="544" y="3839"/>
                  <a:pt x="494" y="3790"/>
                </a:cubicBezTo>
                <a:cubicBezTo>
                  <a:pt x="445" y="4061"/>
                  <a:pt x="420" y="4321"/>
                  <a:pt x="433" y="4580"/>
                </a:cubicBezTo>
                <a:cubicBezTo>
                  <a:pt x="470" y="5506"/>
                  <a:pt x="741" y="6617"/>
                  <a:pt x="1556" y="7160"/>
                </a:cubicBezTo>
                <a:cubicBezTo>
                  <a:pt x="2198" y="7567"/>
                  <a:pt x="2976" y="7765"/>
                  <a:pt x="3741" y="7703"/>
                </a:cubicBezTo>
                <a:cubicBezTo>
                  <a:pt x="4198" y="7666"/>
                  <a:pt x="4654" y="7567"/>
                  <a:pt x="5074" y="7370"/>
                </a:cubicBezTo>
                <a:lnTo>
                  <a:pt x="4988" y="7332"/>
                </a:lnTo>
                <a:cubicBezTo>
                  <a:pt x="4926" y="7295"/>
                  <a:pt x="4802" y="7246"/>
                  <a:pt x="4741" y="7258"/>
                </a:cubicBezTo>
                <a:cubicBezTo>
                  <a:pt x="4593" y="7345"/>
                  <a:pt x="4407" y="7283"/>
                  <a:pt x="4321" y="7123"/>
                </a:cubicBezTo>
                <a:cubicBezTo>
                  <a:pt x="4296" y="7061"/>
                  <a:pt x="4284" y="6999"/>
                  <a:pt x="4284" y="6925"/>
                </a:cubicBezTo>
                <a:cubicBezTo>
                  <a:pt x="4309" y="6826"/>
                  <a:pt x="4358" y="6740"/>
                  <a:pt x="4432" y="6666"/>
                </a:cubicBezTo>
                <a:cubicBezTo>
                  <a:pt x="4457" y="6629"/>
                  <a:pt x="4580" y="6493"/>
                  <a:pt x="4580" y="6456"/>
                </a:cubicBezTo>
                <a:cubicBezTo>
                  <a:pt x="4580" y="6444"/>
                  <a:pt x="4556" y="6419"/>
                  <a:pt x="4556" y="6419"/>
                </a:cubicBezTo>
                <a:cubicBezTo>
                  <a:pt x="4482" y="6370"/>
                  <a:pt x="4395" y="6345"/>
                  <a:pt x="4321" y="6320"/>
                </a:cubicBezTo>
                <a:cubicBezTo>
                  <a:pt x="4210" y="6296"/>
                  <a:pt x="4161" y="6172"/>
                  <a:pt x="4222" y="6073"/>
                </a:cubicBezTo>
                <a:cubicBezTo>
                  <a:pt x="4272" y="5975"/>
                  <a:pt x="4333" y="5876"/>
                  <a:pt x="4383" y="5765"/>
                </a:cubicBezTo>
                <a:cubicBezTo>
                  <a:pt x="4407" y="5703"/>
                  <a:pt x="4482" y="5530"/>
                  <a:pt x="4445" y="5456"/>
                </a:cubicBezTo>
                <a:cubicBezTo>
                  <a:pt x="4432" y="5444"/>
                  <a:pt x="4420" y="5444"/>
                  <a:pt x="4407" y="5432"/>
                </a:cubicBezTo>
                <a:cubicBezTo>
                  <a:pt x="4296" y="5395"/>
                  <a:pt x="4173" y="5357"/>
                  <a:pt x="4062" y="5296"/>
                </a:cubicBezTo>
                <a:cubicBezTo>
                  <a:pt x="3877" y="5160"/>
                  <a:pt x="3852" y="4888"/>
                  <a:pt x="4012" y="4716"/>
                </a:cubicBezTo>
                <a:cubicBezTo>
                  <a:pt x="4025" y="4703"/>
                  <a:pt x="4050" y="4679"/>
                  <a:pt x="4074" y="4666"/>
                </a:cubicBezTo>
                <a:close/>
                <a:moveTo>
                  <a:pt x="1939" y="4802"/>
                </a:moveTo>
                <a:lnTo>
                  <a:pt x="1939" y="4802"/>
                </a:lnTo>
                <a:cubicBezTo>
                  <a:pt x="1642" y="4654"/>
                  <a:pt x="1186" y="4666"/>
                  <a:pt x="1149" y="5074"/>
                </a:cubicBezTo>
                <a:cubicBezTo>
                  <a:pt x="1136" y="5111"/>
                  <a:pt x="1136" y="5148"/>
                  <a:pt x="1136" y="5197"/>
                </a:cubicBezTo>
                <a:cubicBezTo>
                  <a:pt x="1136" y="5234"/>
                  <a:pt x="1136" y="5271"/>
                  <a:pt x="1149" y="5320"/>
                </a:cubicBezTo>
                <a:cubicBezTo>
                  <a:pt x="1161" y="5444"/>
                  <a:pt x="1124" y="5580"/>
                  <a:pt x="1038" y="5678"/>
                </a:cubicBezTo>
                <a:cubicBezTo>
                  <a:pt x="951" y="5790"/>
                  <a:pt x="926" y="5938"/>
                  <a:pt x="1001" y="6061"/>
                </a:cubicBezTo>
                <a:cubicBezTo>
                  <a:pt x="1075" y="6160"/>
                  <a:pt x="1173" y="6234"/>
                  <a:pt x="1284" y="6283"/>
                </a:cubicBezTo>
                <a:cubicBezTo>
                  <a:pt x="1297" y="6283"/>
                  <a:pt x="1297" y="6296"/>
                  <a:pt x="1309" y="6296"/>
                </a:cubicBezTo>
                <a:cubicBezTo>
                  <a:pt x="1334" y="6357"/>
                  <a:pt x="1334" y="6431"/>
                  <a:pt x="1334" y="6493"/>
                </a:cubicBezTo>
                <a:cubicBezTo>
                  <a:pt x="1321" y="6592"/>
                  <a:pt x="1334" y="6691"/>
                  <a:pt x="1371" y="6789"/>
                </a:cubicBezTo>
                <a:cubicBezTo>
                  <a:pt x="1433" y="6950"/>
                  <a:pt x="1581" y="7073"/>
                  <a:pt x="1741" y="7123"/>
                </a:cubicBezTo>
                <a:cubicBezTo>
                  <a:pt x="1840" y="7135"/>
                  <a:pt x="1939" y="7135"/>
                  <a:pt x="2037" y="7135"/>
                </a:cubicBezTo>
                <a:cubicBezTo>
                  <a:pt x="2112" y="7110"/>
                  <a:pt x="2198" y="7110"/>
                  <a:pt x="2284" y="7110"/>
                </a:cubicBezTo>
                <a:cubicBezTo>
                  <a:pt x="2334" y="7110"/>
                  <a:pt x="2383" y="7110"/>
                  <a:pt x="2420" y="7123"/>
                </a:cubicBezTo>
                <a:cubicBezTo>
                  <a:pt x="2729" y="7234"/>
                  <a:pt x="3247" y="7320"/>
                  <a:pt x="3469" y="7024"/>
                </a:cubicBezTo>
                <a:cubicBezTo>
                  <a:pt x="3519" y="6962"/>
                  <a:pt x="3531" y="6876"/>
                  <a:pt x="3519" y="6802"/>
                </a:cubicBezTo>
                <a:cubicBezTo>
                  <a:pt x="3469" y="6703"/>
                  <a:pt x="3383" y="6629"/>
                  <a:pt x="3284" y="6592"/>
                </a:cubicBezTo>
                <a:cubicBezTo>
                  <a:pt x="3235" y="6567"/>
                  <a:pt x="3185" y="6542"/>
                  <a:pt x="3124" y="6530"/>
                </a:cubicBezTo>
                <a:cubicBezTo>
                  <a:pt x="2939" y="6456"/>
                  <a:pt x="2840" y="6444"/>
                  <a:pt x="2852" y="6222"/>
                </a:cubicBezTo>
                <a:cubicBezTo>
                  <a:pt x="2902" y="6024"/>
                  <a:pt x="2790" y="5827"/>
                  <a:pt x="2593" y="5765"/>
                </a:cubicBezTo>
                <a:cubicBezTo>
                  <a:pt x="2544" y="5752"/>
                  <a:pt x="2494" y="5715"/>
                  <a:pt x="2457" y="5678"/>
                </a:cubicBezTo>
                <a:cubicBezTo>
                  <a:pt x="2420" y="5654"/>
                  <a:pt x="2408" y="5617"/>
                  <a:pt x="2408" y="5580"/>
                </a:cubicBezTo>
                <a:cubicBezTo>
                  <a:pt x="2383" y="5271"/>
                  <a:pt x="2260" y="4901"/>
                  <a:pt x="1926" y="4802"/>
                </a:cubicBezTo>
                <a:close/>
                <a:moveTo>
                  <a:pt x="4383" y="4555"/>
                </a:moveTo>
                <a:cubicBezTo>
                  <a:pt x="4506" y="4530"/>
                  <a:pt x="4630" y="4518"/>
                  <a:pt x="4753" y="4518"/>
                </a:cubicBezTo>
                <a:cubicBezTo>
                  <a:pt x="4840" y="4518"/>
                  <a:pt x="4926" y="4481"/>
                  <a:pt x="4975" y="4419"/>
                </a:cubicBezTo>
                <a:cubicBezTo>
                  <a:pt x="5012" y="4333"/>
                  <a:pt x="5037" y="4234"/>
                  <a:pt x="5037" y="4135"/>
                </a:cubicBezTo>
                <a:lnTo>
                  <a:pt x="5037" y="4098"/>
                </a:lnTo>
                <a:cubicBezTo>
                  <a:pt x="5000" y="4160"/>
                  <a:pt x="4951" y="4209"/>
                  <a:pt x="4889" y="4247"/>
                </a:cubicBezTo>
                <a:cubicBezTo>
                  <a:pt x="4840" y="4259"/>
                  <a:pt x="4790" y="4284"/>
                  <a:pt x="4741" y="4296"/>
                </a:cubicBezTo>
                <a:cubicBezTo>
                  <a:pt x="4704" y="4296"/>
                  <a:pt x="4667" y="4308"/>
                  <a:pt x="4630" y="4321"/>
                </a:cubicBezTo>
                <a:cubicBezTo>
                  <a:pt x="4568" y="4333"/>
                  <a:pt x="4531" y="4370"/>
                  <a:pt x="4494" y="4419"/>
                </a:cubicBezTo>
                <a:cubicBezTo>
                  <a:pt x="4457" y="4469"/>
                  <a:pt x="4420" y="4506"/>
                  <a:pt x="4383" y="4555"/>
                </a:cubicBezTo>
                <a:close/>
                <a:moveTo>
                  <a:pt x="1729" y="5123"/>
                </a:moveTo>
                <a:cubicBezTo>
                  <a:pt x="1729" y="5111"/>
                  <a:pt x="1717" y="5111"/>
                  <a:pt x="1704" y="5111"/>
                </a:cubicBezTo>
                <a:cubicBezTo>
                  <a:pt x="1679" y="5098"/>
                  <a:pt x="1593" y="5049"/>
                  <a:pt x="1556" y="5074"/>
                </a:cubicBezTo>
                <a:cubicBezTo>
                  <a:pt x="1519" y="5098"/>
                  <a:pt x="1507" y="5234"/>
                  <a:pt x="1507" y="5283"/>
                </a:cubicBezTo>
                <a:lnTo>
                  <a:pt x="1507" y="5456"/>
                </a:lnTo>
                <a:cubicBezTo>
                  <a:pt x="1519" y="5506"/>
                  <a:pt x="1519" y="5543"/>
                  <a:pt x="1507" y="5592"/>
                </a:cubicBezTo>
                <a:cubicBezTo>
                  <a:pt x="1507" y="5666"/>
                  <a:pt x="1470" y="5728"/>
                  <a:pt x="1420" y="5777"/>
                </a:cubicBezTo>
                <a:cubicBezTo>
                  <a:pt x="1383" y="5802"/>
                  <a:pt x="1346" y="5839"/>
                  <a:pt x="1321" y="5888"/>
                </a:cubicBezTo>
                <a:cubicBezTo>
                  <a:pt x="1371" y="5913"/>
                  <a:pt x="1408" y="5938"/>
                  <a:pt x="1457" y="5975"/>
                </a:cubicBezTo>
                <a:cubicBezTo>
                  <a:pt x="1507" y="5999"/>
                  <a:pt x="1556" y="6036"/>
                  <a:pt x="1593" y="6086"/>
                </a:cubicBezTo>
                <a:cubicBezTo>
                  <a:pt x="1605" y="6110"/>
                  <a:pt x="1618" y="6135"/>
                  <a:pt x="1630" y="6160"/>
                </a:cubicBezTo>
                <a:cubicBezTo>
                  <a:pt x="1655" y="6222"/>
                  <a:pt x="1679" y="6296"/>
                  <a:pt x="1692" y="6357"/>
                </a:cubicBezTo>
                <a:cubicBezTo>
                  <a:pt x="1704" y="6444"/>
                  <a:pt x="1704" y="6518"/>
                  <a:pt x="1717" y="6592"/>
                </a:cubicBezTo>
                <a:cubicBezTo>
                  <a:pt x="1717" y="6641"/>
                  <a:pt x="1741" y="6691"/>
                  <a:pt x="1766" y="6740"/>
                </a:cubicBezTo>
                <a:cubicBezTo>
                  <a:pt x="1828" y="6802"/>
                  <a:pt x="2013" y="6765"/>
                  <a:pt x="2087" y="6740"/>
                </a:cubicBezTo>
                <a:cubicBezTo>
                  <a:pt x="2161" y="6715"/>
                  <a:pt x="2235" y="6715"/>
                  <a:pt x="2321" y="6728"/>
                </a:cubicBezTo>
                <a:cubicBezTo>
                  <a:pt x="2494" y="6752"/>
                  <a:pt x="2667" y="6863"/>
                  <a:pt x="2852" y="6863"/>
                </a:cubicBezTo>
                <a:cubicBezTo>
                  <a:pt x="2902" y="6863"/>
                  <a:pt x="2963" y="6863"/>
                  <a:pt x="3013" y="6851"/>
                </a:cubicBezTo>
                <a:lnTo>
                  <a:pt x="3013" y="6851"/>
                </a:lnTo>
                <a:cubicBezTo>
                  <a:pt x="2926" y="6826"/>
                  <a:pt x="2827" y="6789"/>
                  <a:pt x="2741" y="6740"/>
                </a:cubicBezTo>
                <a:cubicBezTo>
                  <a:pt x="2593" y="6641"/>
                  <a:pt x="2507" y="6481"/>
                  <a:pt x="2494" y="6308"/>
                </a:cubicBezTo>
                <a:cubicBezTo>
                  <a:pt x="2507" y="6246"/>
                  <a:pt x="2482" y="6185"/>
                  <a:pt x="2445" y="6135"/>
                </a:cubicBezTo>
                <a:cubicBezTo>
                  <a:pt x="2395" y="6098"/>
                  <a:pt x="2346" y="6061"/>
                  <a:pt x="2284" y="6024"/>
                </a:cubicBezTo>
                <a:cubicBezTo>
                  <a:pt x="2210" y="5987"/>
                  <a:pt x="2149" y="5913"/>
                  <a:pt x="2099" y="5839"/>
                </a:cubicBezTo>
                <a:cubicBezTo>
                  <a:pt x="2062" y="5777"/>
                  <a:pt x="2050" y="5715"/>
                  <a:pt x="2062" y="5654"/>
                </a:cubicBezTo>
                <a:cubicBezTo>
                  <a:pt x="2062" y="5432"/>
                  <a:pt x="1926" y="5222"/>
                  <a:pt x="1717" y="5111"/>
                </a:cubicBezTo>
                <a:close/>
                <a:moveTo>
                  <a:pt x="4691" y="3024"/>
                </a:moveTo>
                <a:lnTo>
                  <a:pt x="4691" y="3049"/>
                </a:lnTo>
                <a:cubicBezTo>
                  <a:pt x="4679" y="3136"/>
                  <a:pt x="4667" y="3210"/>
                  <a:pt x="4630" y="3271"/>
                </a:cubicBezTo>
                <a:cubicBezTo>
                  <a:pt x="4568" y="3407"/>
                  <a:pt x="4469" y="3506"/>
                  <a:pt x="4333" y="3555"/>
                </a:cubicBezTo>
                <a:cubicBezTo>
                  <a:pt x="4235" y="3592"/>
                  <a:pt x="4148" y="3642"/>
                  <a:pt x="4062" y="3691"/>
                </a:cubicBezTo>
                <a:lnTo>
                  <a:pt x="4050" y="3703"/>
                </a:lnTo>
                <a:lnTo>
                  <a:pt x="4074" y="3728"/>
                </a:lnTo>
                <a:cubicBezTo>
                  <a:pt x="4161" y="3827"/>
                  <a:pt x="4185" y="3975"/>
                  <a:pt x="4148" y="4098"/>
                </a:cubicBezTo>
                <a:cubicBezTo>
                  <a:pt x="4148" y="4160"/>
                  <a:pt x="4161" y="4222"/>
                  <a:pt x="4185" y="4271"/>
                </a:cubicBezTo>
                <a:lnTo>
                  <a:pt x="4185" y="4271"/>
                </a:lnTo>
                <a:cubicBezTo>
                  <a:pt x="4235" y="4185"/>
                  <a:pt x="4296" y="4111"/>
                  <a:pt x="4358" y="4049"/>
                </a:cubicBezTo>
                <a:cubicBezTo>
                  <a:pt x="4407" y="4000"/>
                  <a:pt x="4469" y="3975"/>
                  <a:pt x="4543" y="3963"/>
                </a:cubicBezTo>
                <a:cubicBezTo>
                  <a:pt x="4580" y="3950"/>
                  <a:pt x="4630" y="3950"/>
                  <a:pt x="4679" y="3938"/>
                </a:cubicBezTo>
                <a:cubicBezTo>
                  <a:pt x="4728" y="3913"/>
                  <a:pt x="4765" y="3876"/>
                  <a:pt x="4778" y="3814"/>
                </a:cubicBezTo>
                <a:cubicBezTo>
                  <a:pt x="4815" y="3728"/>
                  <a:pt x="4877" y="3642"/>
                  <a:pt x="4938" y="3555"/>
                </a:cubicBezTo>
                <a:cubicBezTo>
                  <a:pt x="5037" y="3407"/>
                  <a:pt x="4914" y="3247"/>
                  <a:pt x="4802" y="3136"/>
                </a:cubicBezTo>
                <a:cubicBezTo>
                  <a:pt x="4753" y="3099"/>
                  <a:pt x="4716" y="3062"/>
                  <a:pt x="4691" y="3024"/>
                </a:cubicBezTo>
                <a:close/>
                <a:moveTo>
                  <a:pt x="3469" y="1259"/>
                </a:moveTo>
                <a:cubicBezTo>
                  <a:pt x="3124" y="1235"/>
                  <a:pt x="2790" y="1284"/>
                  <a:pt x="2469" y="1395"/>
                </a:cubicBezTo>
                <a:cubicBezTo>
                  <a:pt x="1605" y="1741"/>
                  <a:pt x="939" y="2432"/>
                  <a:pt x="630" y="3296"/>
                </a:cubicBezTo>
                <a:cubicBezTo>
                  <a:pt x="643" y="3444"/>
                  <a:pt x="729" y="3580"/>
                  <a:pt x="865" y="3654"/>
                </a:cubicBezTo>
                <a:cubicBezTo>
                  <a:pt x="914" y="3679"/>
                  <a:pt x="964" y="3703"/>
                  <a:pt x="1013" y="3740"/>
                </a:cubicBezTo>
                <a:cubicBezTo>
                  <a:pt x="1099" y="3814"/>
                  <a:pt x="1161" y="3926"/>
                  <a:pt x="1173" y="4037"/>
                </a:cubicBezTo>
                <a:cubicBezTo>
                  <a:pt x="1173" y="4111"/>
                  <a:pt x="1173" y="4185"/>
                  <a:pt x="1173" y="4259"/>
                </a:cubicBezTo>
                <a:cubicBezTo>
                  <a:pt x="1186" y="4284"/>
                  <a:pt x="1198" y="4296"/>
                  <a:pt x="1223" y="4308"/>
                </a:cubicBezTo>
                <a:cubicBezTo>
                  <a:pt x="1223" y="4296"/>
                  <a:pt x="1223" y="4296"/>
                  <a:pt x="1223" y="4284"/>
                </a:cubicBezTo>
                <a:lnTo>
                  <a:pt x="1223" y="4271"/>
                </a:lnTo>
                <a:lnTo>
                  <a:pt x="1247" y="4209"/>
                </a:lnTo>
                <a:cubicBezTo>
                  <a:pt x="1284" y="4098"/>
                  <a:pt x="1321" y="3987"/>
                  <a:pt x="1383" y="3889"/>
                </a:cubicBezTo>
                <a:cubicBezTo>
                  <a:pt x="1507" y="3716"/>
                  <a:pt x="1815" y="3666"/>
                  <a:pt x="1939" y="3864"/>
                </a:cubicBezTo>
                <a:cubicBezTo>
                  <a:pt x="2013" y="4000"/>
                  <a:pt x="2124" y="4111"/>
                  <a:pt x="2272" y="4185"/>
                </a:cubicBezTo>
                <a:cubicBezTo>
                  <a:pt x="2371" y="4222"/>
                  <a:pt x="2457" y="4308"/>
                  <a:pt x="2494" y="4419"/>
                </a:cubicBezTo>
                <a:cubicBezTo>
                  <a:pt x="2519" y="4370"/>
                  <a:pt x="2531" y="4333"/>
                  <a:pt x="2544" y="4284"/>
                </a:cubicBezTo>
                <a:cubicBezTo>
                  <a:pt x="2568" y="4222"/>
                  <a:pt x="2568" y="4160"/>
                  <a:pt x="2568" y="4098"/>
                </a:cubicBezTo>
                <a:cubicBezTo>
                  <a:pt x="2556" y="4012"/>
                  <a:pt x="2556" y="3926"/>
                  <a:pt x="2568" y="3852"/>
                </a:cubicBezTo>
                <a:cubicBezTo>
                  <a:pt x="2593" y="3716"/>
                  <a:pt x="2642" y="3605"/>
                  <a:pt x="2729" y="3494"/>
                </a:cubicBezTo>
                <a:cubicBezTo>
                  <a:pt x="2864" y="3345"/>
                  <a:pt x="3013" y="3210"/>
                  <a:pt x="3185" y="3099"/>
                </a:cubicBezTo>
                <a:cubicBezTo>
                  <a:pt x="3383" y="2963"/>
                  <a:pt x="3642" y="2790"/>
                  <a:pt x="3704" y="2543"/>
                </a:cubicBezTo>
                <a:cubicBezTo>
                  <a:pt x="3778" y="2259"/>
                  <a:pt x="3753" y="1975"/>
                  <a:pt x="3630" y="1716"/>
                </a:cubicBezTo>
                <a:cubicBezTo>
                  <a:pt x="3543" y="1605"/>
                  <a:pt x="3482" y="1481"/>
                  <a:pt x="3445" y="1346"/>
                </a:cubicBezTo>
                <a:cubicBezTo>
                  <a:pt x="3445" y="1321"/>
                  <a:pt x="3445" y="1284"/>
                  <a:pt x="3445" y="1259"/>
                </a:cubicBezTo>
                <a:close/>
                <a:moveTo>
                  <a:pt x="3087" y="8357"/>
                </a:moveTo>
                <a:cubicBezTo>
                  <a:pt x="2827" y="8357"/>
                  <a:pt x="2568" y="8332"/>
                  <a:pt x="2297" y="8320"/>
                </a:cubicBezTo>
                <a:lnTo>
                  <a:pt x="2297" y="8604"/>
                </a:lnTo>
                <a:lnTo>
                  <a:pt x="2408" y="8604"/>
                </a:lnTo>
                <a:lnTo>
                  <a:pt x="2667" y="8616"/>
                </a:lnTo>
                <a:lnTo>
                  <a:pt x="2988" y="8629"/>
                </a:lnTo>
                <a:lnTo>
                  <a:pt x="3087" y="8629"/>
                </a:lnTo>
                <a:lnTo>
                  <a:pt x="3087" y="8357"/>
                </a:lnTo>
                <a:close/>
                <a:moveTo>
                  <a:pt x="4222" y="11628"/>
                </a:moveTo>
                <a:cubicBezTo>
                  <a:pt x="4654" y="11924"/>
                  <a:pt x="5309" y="11863"/>
                  <a:pt x="5778" y="11715"/>
                </a:cubicBezTo>
                <a:cubicBezTo>
                  <a:pt x="6099" y="11628"/>
                  <a:pt x="6395" y="11468"/>
                  <a:pt x="6654" y="11258"/>
                </a:cubicBezTo>
                <a:cubicBezTo>
                  <a:pt x="6876" y="11097"/>
                  <a:pt x="7024" y="10850"/>
                  <a:pt x="7086" y="10591"/>
                </a:cubicBezTo>
                <a:cubicBezTo>
                  <a:pt x="7086" y="10567"/>
                  <a:pt x="7086" y="10554"/>
                  <a:pt x="7086" y="10530"/>
                </a:cubicBezTo>
                <a:cubicBezTo>
                  <a:pt x="7012" y="10455"/>
                  <a:pt x="6950" y="10369"/>
                  <a:pt x="6876" y="10283"/>
                </a:cubicBezTo>
                <a:cubicBezTo>
                  <a:pt x="6876" y="10369"/>
                  <a:pt x="6852" y="10455"/>
                  <a:pt x="6839" y="10530"/>
                </a:cubicBezTo>
                <a:cubicBezTo>
                  <a:pt x="6691" y="11060"/>
                  <a:pt x="6123" y="11431"/>
                  <a:pt x="5617" y="11529"/>
                </a:cubicBezTo>
                <a:cubicBezTo>
                  <a:pt x="5296" y="11603"/>
                  <a:pt x="4975" y="11603"/>
                  <a:pt x="4654" y="11554"/>
                </a:cubicBezTo>
                <a:cubicBezTo>
                  <a:pt x="4494" y="11517"/>
                  <a:pt x="4333" y="11455"/>
                  <a:pt x="4185" y="11381"/>
                </a:cubicBezTo>
                <a:cubicBezTo>
                  <a:pt x="4198" y="11455"/>
                  <a:pt x="4210" y="11542"/>
                  <a:pt x="4222" y="11628"/>
                </a:cubicBezTo>
                <a:close/>
                <a:moveTo>
                  <a:pt x="5876" y="9962"/>
                </a:moveTo>
                <a:lnTo>
                  <a:pt x="5889" y="9986"/>
                </a:lnTo>
                <a:cubicBezTo>
                  <a:pt x="5926" y="10048"/>
                  <a:pt x="6000" y="10159"/>
                  <a:pt x="5950" y="10246"/>
                </a:cubicBezTo>
                <a:cubicBezTo>
                  <a:pt x="5716" y="10604"/>
                  <a:pt x="5247" y="10641"/>
                  <a:pt x="4852" y="10690"/>
                </a:cubicBezTo>
                <a:cubicBezTo>
                  <a:pt x="4802" y="10690"/>
                  <a:pt x="4753" y="10678"/>
                  <a:pt x="4716" y="10653"/>
                </a:cubicBezTo>
                <a:cubicBezTo>
                  <a:pt x="4679" y="10616"/>
                  <a:pt x="4642" y="10567"/>
                  <a:pt x="4642" y="10517"/>
                </a:cubicBezTo>
                <a:cubicBezTo>
                  <a:pt x="4630" y="10480"/>
                  <a:pt x="4617" y="10455"/>
                  <a:pt x="4617" y="10418"/>
                </a:cubicBezTo>
                <a:cubicBezTo>
                  <a:pt x="4531" y="10443"/>
                  <a:pt x="4457" y="10480"/>
                  <a:pt x="4395" y="10542"/>
                </a:cubicBezTo>
                <a:cubicBezTo>
                  <a:pt x="4284" y="10653"/>
                  <a:pt x="4198" y="10801"/>
                  <a:pt x="4296" y="10949"/>
                </a:cubicBezTo>
                <a:cubicBezTo>
                  <a:pt x="4556" y="11171"/>
                  <a:pt x="5074" y="11221"/>
                  <a:pt x="5395" y="11159"/>
                </a:cubicBezTo>
                <a:cubicBezTo>
                  <a:pt x="5716" y="11110"/>
                  <a:pt x="6136" y="10986"/>
                  <a:pt x="6358" y="10715"/>
                </a:cubicBezTo>
                <a:cubicBezTo>
                  <a:pt x="6580" y="10443"/>
                  <a:pt x="6605" y="9962"/>
                  <a:pt x="6247" y="9826"/>
                </a:cubicBezTo>
                <a:cubicBezTo>
                  <a:pt x="6111" y="9851"/>
                  <a:pt x="5988" y="9900"/>
                  <a:pt x="5876" y="9962"/>
                </a:cubicBezTo>
                <a:close/>
                <a:moveTo>
                  <a:pt x="5123" y="8888"/>
                </a:moveTo>
                <a:cubicBezTo>
                  <a:pt x="4951" y="8950"/>
                  <a:pt x="4765" y="8987"/>
                  <a:pt x="4580" y="9011"/>
                </a:cubicBezTo>
                <a:cubicBezTo>
                  <a:pt x="4593" y="9061"/>
                  <a:pt x="4617" y="9122"/>
                  <a:pt x="4630" y="9172"/>
                </a:cubicBezTo>
                <a:cubicBezTo>
                  <a:pt x="4667" y="9320"/>
                  <a:pt x="4716" y="9480"/>
                  <a:pt x="4753" y="9628"/>
                </a:cubicBezTo>
                <a:cubicBezTo>
                  <a:pt x="4802" y="9764"/>
                  <a:pt x="4840" y="9900"/>
                  <a:pt x="4877" y="10048"/>
                </a:cubicBezTo>
                <a:cubicBezTo>
                  <a:pt x="4901" y="10135"/>
                  <a:pt x="4938" y="10233"/>
                  <a:pt x="4963" y="10320"/>
                </a:cubicBezTo>
                <a:cubicBezTo>
                  <a:pt x="5062" y="10307"/>
                  <a:pt x="5160" y="10295"/>
                  <a:pt x="5259" y="10270"/>
                </a:cubicBezTo>
                <a:cubicBezTo>
                  <a:pt x="5383" y="10246"/>
                  <a:pt x="5494" y="10196"/>
                  <a:pt x="5593" y="10110"/>
                </a:cubicBezTo>
                <a:lnTo>
                  <a:pt x="5593" y="10110"/>
                </a:lnTo>
                <a:lnTo>
                  <a:pt x="5531" y="9949"/>
                </a:lnTo>
                <a:cubicBezTo>
                  <a:pt x="5469" y="9801"/>
                  <a:pt x="5407" y="9641"/>
                  <a:pt x="5346" y="9493"/>
                </a:cubicBezTo>
                <a:cubicBezTo>
                  <a:pt x="5284" y="9332"/>
                  <a:pt x="5235" y="9196"/>
                  <a:pt x="5185" y="9048"/>
                </a:cubicBezTo>
                <a:cubicBezTo>
                  <a:pt x="5160" y="8987"/>
                  <a:pt x="5148" y="8937"/>
                  <a:pt x="5123" y="8888"/>
                </a:cubicBezTo>
                <a:close/>
                <a:moveTo>
                  <a:pt x="3420" y="8703"/>
                </a:moveTo>
                <a:cubicBezTo>
                  <a:pt x="3852" y="8715"/>
                  <a:pt x="4272" y="8690"/>
                  <a:pt x="4691" y="8629"/>
                </a:cubicBezTo>
                <a:cubicBezTo>
                  <a:pt x="5420" y="8406"/>
                  <a:pt x="6074" y="7987"/>
                  <a:pt x="6568" y="7419"/>
                </a:cubicBezTo>
                <a:cubicBezTo>
                  <a:pt x="6852" y="7086"/>
                  <a:pt x="7098" y="6728"/>
                  <a:pt x="7284" y="6333"/>
                </a:cubicBezTo>
                <a:cubicBezTo>
                  <a:pt x="7876" y="5074"/>
                  <a:pt x="7975" y="3469"/>
                  <a:pt x="7271" y="2222"/>
                </a:cubicBezTo>
                <a:cubicBezTo>
                  <a:pt x="7086" y="1901"/>
                  <a:pt x="6839" y="1617"/>
                  <a:pt x="6568" y="1370"/>
                </a:cubicBezTo>
                <a:cubicBezTo>
                  <a:pt x="6012" y="901"/>
                  <a:pt x="5346" y="568"/>
                  <a:pt x="4642" y="432"/>
                </a:cubicBezTo>
                <a:cubicBezTo>
                  <a:pt x="4630" y="543"/>
                  <a:pt x="4617" y="654"/>
                  <a:pt x="4617" y="778"/>
                </a:cubicBezTo>
                <a:cubicBezTo>
                  <a:pt x="4617" y="877"/>
                  <a:pt x="4519" y="963"/>
                  <a:pt x="4420" y="951"/>
                </a:cubicBezTo>
                <a:lnTo>
                  <a:pt x="4296" y="951"/>
                </a:lnTo>
                <a:cubicBezTo>
                  <a:pt x="4543" y="1012"/>
                  <a:pt x="4765" y="1074"/>
                  <a:pt x="5000" y="1161"/>
                </a:cubicBezTo>
                <a:cubicBezTo>
                  <a:pt x="5839" y="1444"/>
                  <a:pt x="6543" y="1876"/>
                  <a:pt x="6889" y="2728"/>
                </a:cubicBezTo>
                <a:cubicBezTo>
                  <a:pt x="7247" y="3580"/>
                  <a:pt x="7296" y="4530"/>
                  <a:pt x="7037" y="5419"/>
                </a:cubicBezTo>
                <a:cubicBezTo>
                  <a:pt x="6765" y="6345"/>
                  <a:pt x="6321" y="7172"/>
                  <a:pt x="5407" y="7592"/>
                </a:cubicBezTo>
                <a:cubicBezTo>
                  <a:pt x="4778" y="7888"/>
                  <a:pt x="4099" y="8048"/>
                  <a:pt x="3408" y="8073"/>
                </a:cubicBezTo>
                <a:cubicBezTo>
                  <a:pt x="3408" y="8073"/>
                  <a:pt x="3420" y="8085"/>
                  <a:pt x="3420" y="8098"/>
                </a:cubicBezTo>
                <a:cubicBezTo>
                  <a:pt x="3432" y="8123"/>
                  <a:pt x="3445" y="8147"/>
                  <a:pt x="3445" y="8184"/>
                </a:cubicBezTo>
                <a:cubicBezTo>
                  <a:pt x="3445" y="8357"/>
                  <a:pt x="3445" y="8530"/>
                  <a:pt x="3432" y="8703"/>
                </a:cubicBezTo>
                <a:close/>
                <a:moveTo>
                  <a:pt x="4296" y="408"/>
                </a:moveTo>
                <a:cubicBezTo>
                  <a:pt x="3975" y="371"/>
                  <a:pt x="3642" y="346"/>
                  <a:pt x="3309" y="334"/>
                </a:cubicBezTo>
                <a:cubicBezTo>
                  <a:pt x="3309" y="395"/>
                  <a:pt x="3309" y="457"/>
                  <a:pt x="3309" y="506"/>
                </a:cubicBezTo>
                <a:lnTo>
                  <a:pt x="3469" y="531"/>
                </a:lnTo>
                <a:cubicBezTo>
                  <a:pt x="3568" y="543"/>
                  <a:pt x="3655" y="543"/>
                  <a:pt x="3753" y="556"/>
                </a:cubicBezTo>
                <a:lnTo>
                  <a:pt x="4161" y="580"/>
                </a:lnTo>
                <a:lnTo>
                  <a:pt x="4284" y="580"/>
                </a:lnTo>
                <a:cubicBezTo>
                  <a:pt x="4296" y="531"/>
                  <a:pt x="4296" y="469"/>
                  <a:pt x="4296" y="40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6808" name="Google Shape;6808;p121"/>
          <p:cNvSpPr/>
          <p:nvPr/>
        </p:nvSpPr>
        <p:spPr>
          <a:xfrm>
            <a:off x="3355386" y="2744625"/>
            <a:ext cx="247853" cy="185570"/>
          </a:xfrm>
          <a:custGeom>
            <a:avLst/>
            <a:gdLst/>
            <a:ahLst/>
            <a:cxnLst/>
            <a:rect l="l" t="t" r="r" b="b"/>
            <a:pathLst>
              <a:path w="7370" h="5518" extrusionOk="0">
                <a:moveTo>
                  <a:pt x="4160" y="99"/>
                </a:moveTo>
                <a:cubicBezTo>
                  <a:pt x="5851" y="296"/>
                  <a:pt x="6937" y="1309"/>
                  <a:pt x="7246" y="2975"/>
                </a:cubicBezTo>
                <a:cubicBezTo>
                  <a:pt x="7357" y="3543"/>
                  <a:pt x="7369" y="4123"/>
                  <a:pt x="7271" y="4691"/>
                </a:cubicBezTo>
                <a:cubicBezTo>
                  <a:pt x="7258" y="4851"/>
                  <a:pt x="7123" y="5518"/>
                  <a:pt x="6876" y="5468"/>
                </a:cubicBezTo>
                <a:cubicBezTo>
                  <a:pt x="6308" y="5333"/>
                  <a:pt x="5752" y="5160"/>
                  <a:pt x="5197" y="4962"/>
                </a:cubicBezTo>
                <a:cubicBezTo>
                  <a:pt x="4580" y="4752"/>
                  <a:pt x="3963" y="4518"/>
                  <a:pt x="3345" y="4271"/>
                </a:cubicBezTo>
                <a:cubicBezTo>
                  <a:pt x="2259" y="3839"/>
                  <a:pt x="1197" y="3382"/>
                  <a:pt x="124" y="2938"/>
                </a:cubicBezTo>
                <a:cubicBezTo>
                  <a:pt x="37" y="2913"/>
                  <a:pt x="0" y="2802"/>
                  <a:pt x="49" y="2716"/>
                </a:cubicBezTo>
                <a:cubicBezTo>
                  <a:pt x="198" y="2494"/>
                  <a:pt x="333" y="2271"/>
                  <a:pt x="494" y="2062"/>
                </a:cubicBezTo>
                <a:cubicBezTo>
                  <a:pt x="704" y="1778"/>
                  <a:pt x="926" y="1506"/>
                  <a:pt x="1160" y="1247"/>
                </a:cubicBezTo>
                <a:cubicBezTo>
                  <a:pt x="1963" y="346"/>
                  <a:pt x="2950" y="0"/>
                  <a:pt x="4148" y="111"/>
                </a:cubicBezTo>
                <a:close/>
                <a:moveTo>
                  <a:pt x="2531" y="605"/>
                </a:moveTo>
                <a:cubicBezTo>
                  <a:pt x="2222" y="716"/>
                  <a:pt x="1938" y="889"/>
                  <a:pt x="1704" y="1111"/>
                </a:cubicBezTo>
                <a:cubicBezTo>
                  <a:pt x="1716" y="1136"/>
                  <a:pt x="1741" y="1148"/>
                  <a:pt x="1753" y="1173"/>
                </a:cubicBezTo>
                <a:cubicBezTo>
                  <a:pt x="1950" y="1333"/>
                  <a:pt x="1741" y="1555"/>
                  <a:pt x="1555" y="1395"/>
                </a:cubicBezTo>
                <a:lnTo>
                  <a:pt x="1543" y="1395"/>
                </a:lnTo>
                <a:lnTo>
                  <a:pt x="1494" y="1346"/>
                </a:lnTo>
                <a:cubicBezTo>
                  <a:pt x="1333" y="1518"/>
                  <a:pt x="1173" y="1704"/>
                  <a:pt x="1025" y="1889"/>
                </a:cubicBezTo>
                <a:cubicBezTo>
                  <a:pt x="1074" y="1913"/>
                  <a:pt x="1111" y="1950"/>
                  <a:pt x="1160" y="1975"/>
                </a:cubicBezTo>
                <a:cubicBezTo>
                  <a:pt x="1197" y="1987"/>
                  <a:pt x="1234" y="2037"/>
                  <a:pt x="1234" y="2086"/>
                </a:cubicBezTo>
                <a:cubicBezTo>
                  <a:pt x="1259" y="2210"/>
                  <a:pt x="1123" y="2296"/>
                  <a:pt x="1012" y="2234"/>
                </a:cubicBezTo>
                <a:cubicBezTo>
                  <a:pt x="951" y="2210"/>
                  <a:pt x="901" y="2173"/>
                  <a:pt x="852" y="2136"/>
                </a:cubicBezTo>
                <a:cubicBezTo>
                  <a:pt x="753" y="2259"/>
                  <a:pt x="654" y="2395"/>
                  <a:pt x="556" y="2518"/>
                </a:cubicBezTo>
                <a:cubicBezTo>
                  <a:pt x="506" y="2568"/>
                  <a:pt x="469" y="2617"/>
                  <a:pt x="432" y="2679"/>
                </a:cubicBezTo>
                <a:cubicBezTo>
                  <a:pt x="556" y="2790"/>
                  <a:pt x="1333" y="3086"/>
                  <a:pt x="1457" y="3135"/>
                </a:cubicBezTo>
                <a:cubicBezTo>
                  <a:pt x="2173" y="3419"/>
                  <a:pt x="2889" y="3679"/>
                  <a:pt x="3605" y="3938"/>
                </a:cubicBezTo>
                <a:cubicBezTo>
                  <a:pt x="4320" y="4185"/>
                  <a:pt x="5012" y="4432"/>
                  <a:pt x="5715" y="4678"/>
                </a:cubicBezTo>
                <a:cubicBezTo>
                  <a:pt x="6073" y="4802"/>
                  <a:pt x="6431" y="4925"/>
                  <a:pt x="6802" y="5036"/>
                </a:cubicBezTo>
                <a:cubicBezTo>
                  <a:pt x="6863" y="4864"/>
                  <a:pt x="6900" y="4678"/>
                  <a:pt x="6937" y="4493"/>
                </a:cubicBezTo>
                <a:cubicBezTo>
                  <a:pt x="6888" y="4444"/>
                  <a:pt x="6826" y="4407"/>
                  <a:pt x="6765" y="4382"/>
                </a:cubicBezTo>
                <a:cubicBezTo>
                  <a:pt x="6728" y="4357"/>
                  <a:pt x="6703" y="4308"/>
                  <a:pt x="6691" y="4271"/>
                </a:cubicBezTo>
                <a:cubicBezTo>
                  <a:pt x="6678" y="4148"/>
                  <a:pt x="6802" y="4049"/>
                  <a:pt x="6913" y="4111"/>
                </a:cubicBezTo>
                <a:cubicBezTo>
                  <a:pt x="6937" y="4123"/>
                  <a:pt x="6962" y="4135"/>
                  <a:pt x="6987" y="4148"/>
                </a:cubicBezTo>
                <a:cubicBezTo>
                  <a:pt x="7011" y="3913"/>
                  <a:pt x="7011" y="3679"/>
                  <a:pt x="6999" y="3444"/>
                </a:cubicBezTo>
                <a:cubicBezTo>
                  <a:pt x="6925" y="3432"/>
                  <a:pt x="6851" y="3419"/>
                  <a:pt x="6777" y="3407"/>
                </a:cubicBezTo>
                <a:cubicBezTo>
                  <a:pt x="6579" y="3407"/>
                  <a:pt x="6579" y="3098"/>
                  <a:pt x="6777" y="3098"/>
                </a:cubicBezTo>
                <a:cubicBezTo>
                  <a:pt x="6839" y="3111"/>
                  <a:pt x="6900" y="3111"/>
                  <a:pt x="6962" y="3123"/>
                </a:cubicBezTo>
                <a:cubicBezTo>
                  <a:pt x="6925" y="2876"/>
                  <a:pt x="6851" y="2629"/>
                  <a:pt x="6765" y="2395"/>
                </a:cubicBezTo>
                <a:cubicBezTo>
                  <a:pt x="6728" y="2407"/>
                  <a:pt x="6691" y="2432"/>
                  <a:pt x="6653" y="2444"/>
                </a:cubicBezTo>
                <a:cubicBezTo>
                  <a:pt x="6579" y="2469"/>
                  <a:pt x="6493" y="2432"/>
                  <a:pt x="6456" y="2370"/>
                </a:cubicBezTo>
                <a:lnTo>
                  <a:pt x="6456" y="2358"/>
                </a:lnTo>
                <a:cubicBezTo>
                  <a:pt x="6394" y="2222"/>
                  <a:pt x="6542" y="2160"/>
                  <a:pt x="6641" y="2123"/>
                </a:cubicBezTo>
                <a:lnTo>
                  <a:pt x="6653" y="2123"/>
                </a:lnTo>
                <a:cubicBezTo>
                  <a:pt x="6530" y="1839"/>
                  <a:pt x="6357" y="1568"/>
                  <a:pt x="6147" y="1333"/>
                </a:cubicBezTo>
                <a:cubicBezTo>
                  <a:pt x="6098" y="1358"/>
                  <a:pt x="6061" y="1395"/>
                  <a:pt x="6024" y="1432"/>
                </a:cubicBezTo>
                <a:cubicBezTo>
                  <a:pt x="5876" y="1531"/>
                  <a:pt x="5703" y="1358"/>
                  <a:pt x="5802" y="1222"/>
                </a:cubicBezTo>
                <a:cubicBezTo>
                  <a:pt x="5839" y="1185"/>
                  <a:pt x="5888" y="1148"/>
                  <a:pt x="5925" y="1111"/>
                </a:cubicBezTo>
                <a:cubicBezTo>
                  <a:pt x="5654" y="864"/>
                  <a:pt x="5320" y="679"/>
                  <a:pt x="4962" y="568"/>
                </a:cubicBezTo>
                <a:cubicBezTo>
                  <a:pt x="4901" y="667"/>
                  <a:pt x="4777" y="827"/>
                  <a:pt x="4654" y="802"/>
                </a:cubicBezTo>
                <a:cubicBezTo>
                  <a:pt x="4580" y="778"/>
                  <a:pt x="4530" y="679"/>
                  <a:pt x="4555" y="605"/>
                </a:cubicBezTo>
                <a:cubicBezTo>
                  <a:pt x="4580" y="556"/>
                  <a:pt x="4592" y="519"/>
                  <a:pt x="4617" y="482"/>
                </a:cubicBezTo>
                <a:lnTo>
                  <a:pt x="4580" y="482"/>
                </a:lnTo>
                <a:cubicBezTo>
                  <a:pt x="4370" y="432"/>
                  <a:pt x="4148" y="420"/>
                  <a:pt x="3925" y="407"/>
                </a:cubicBezTo>
                <a:cubicBezTo>
                  <a:pt x="3913" y="444"/>
                  <a:pt x="3888" y="494"/>
                  <a:pt x="3888" y="531"/>
                </a:cubicBezTo>
                <a:cubicBezTo>
                  <a:pt x="3814" y="691"/>
                  <a:pt x="3580" y="630"/>
                  <a:pt x="3592" y="457"/>
                </a:cubicBezTo>
                <a:cubicBezTo>
                  <a:pt x="3592" y="444"/>
                  <a:pt x="3592" y="420"/>
                  <a:pt x="3605" y="407"/>
                </a:cubicBezTo>
                <a:cubicBezTo>
                  <a:pt x="3345" y="420"/>
                  <a:pt x="3074" y="457"/>
                  <a:pt x="2827" y="519"/>
                </a:cubicBezTo>
                <a:lnTo>
                  <a:pt x="2827" y="691"/>
                </a:lnTo>
                <a:cubicBezTo>
                  <a:pt x="2827" y="901"/>
                  <a:pt x="2518" y="901"/>
                  <a:pt x="2518" y="691"/>
                </a:cubicBezTo>
                <a:lnTo>
                  <a:pt x="2518" y="617"/>
                </a:lnTo>
                <a:close/>
                <a:moveTo>
                  <a:pt x="3679" y="2839"/>
                </a:moveTo>
                <a:lnTo>
                  <a:pt x="3679" y="2839"/>
                </a:lnTo>
                <a:cubicBezTo>
                  <a:pt x="3814" y="2679"/>
                  <a:pt x="4432" y="1284"/>
                  <a:pt x="4456" y="1099"/>
                </a:cubicBezTo>
                <a:cubicBezTo>
                  <a:pt x="4456" y="1012"/>
                  <a:pt x="4432" y="926"/>
                  <a:pt x="4370" y="864"/>
                </a:cubicBezTo>
                <a:cubicBezTo>
                  <a:pt x="4197" y="679"/>
                  <a:pt x="3814" y="778"/>
                  <a:pt x="3605" y="839"/>
                </a:cubicBezTo>
                <a:cubicBezTo>
                  <a:pt x="3382" y="901"/>
                  <a:pt x="3160" y="975"/>
                  <a:pt x="2963" y="1074"/>
                </a:cubicBezTo>
                <a:cubicBezTo>
                  <a:pt x="2642" y="1234"/>
                  <a:pt x="1630" y="1704"/>
                  <a:pt x="1679" y="2136"/>
                </a:cubicBezTo>
                <a:cubicBezTo>
                  <a:pt x="1679" y="2197"/>
                  <a:pt x="1716" y="2271"/>
                  <a:pt x="1765" y="2321"/>
                </a:cubicBezTo>
                <a:lnTo>
                  <a:pt x="1765" y="2321"/>
                </a:lnTo>
                <a:cubicBezTo>
                  <a:pt x="1864" y="2382"/>
                  <a:pt x="1975" y="2444"/>
                  <a:pt x="2086" y="2494"/>
                </a:cubicBezTo>
                <a:cubicBezTo>
                  <a:pt x="2271" y="2580"/>
                  <a:pt x="2457" y="2654"/>
                  <a:pt x="2642" y="2728"/>
                </a:cubicBezTo>
                <a:cubicBezTo>
                  <a:pt x="2827" y="2790"/>
                  <a:pt x="3493" y="3037"/>
                  <a:pt x="3679" y="2839"/>
                </a:cubicBezTo>
                <a:close/>
                <a:moveTo>
                  <a:pt x="6073" y="3790"/>
                </a:moveTo>
                <a:cubicBezTo>
                  <a:pt x="6246" y="3395"/>
                  <a:pt x="6123" y="2728"/>
                  <a:pt x="5987" y="2333"/>
                </a:cubicBezTo>
                <a:cubicBezTo>
                  <a:pt x="5901" y="2025"/>
                  <a:pt x="5752" y="1741"/>
                  <a:pt x="5555" y="1494"/>
                </a:cubicBezTo>
                <a:cubicBezTo>
                  <a:pt x="5394" y="1296"/>
                  <a:pt x="4962" y="839"/>
                  <a:pt x="4678" y="938"/>
                </a:cubicBezTo>
                <a:cubicBezTo>
                  <a:pt x="4604" y="975"/>
                  <a:pt x="4543" y="1037"/>
                  <a:pt x="4518" y="1123"/>
                </a:cubicBezTo>
                <a:cubicBezTo>
                  <a:pt x="4358" y="1592"/>
                  <a:pt x="4148" y="2049"/>
                  <a:pt x="3950" y="2506"/>
                </a:cubicBezTo>
                <a:cubicBezTo>
                  <a:pt x="3851" y="2716"/>
                  <a:pt x="3777" y="2926"/>
                  <a:pt x="4024" y="3074"/>
                </a:cubicBezTo>
                <a:cubicBezTo>
                  <a:pt x="4135" y="3135"/>
                  <a:pt x="4259" y="3185"/>
                  <a:pt x="4382" y="3234"/>
                </a:cubicBezTo>
                <a:cubicBezTo>
                  <a:pt x="4580" y="3321"/>
                  <a:pt x="4790" y="3382"/>
                  <a:pt x="4999" y="3469"/>
                </a:cubicBezTo>
                <a:cubicBezTo>
                  <a:pt x="5209" y="3555"/>
                  <a:pt x="5456" y="3642"/>
                  <a:pt x="5678" y="3716"/>
                </a:cubicBezTo>
                <a:lnTo>
                  <a:pt x="5913" y="3790"/>
                </a:lnTo>
                <a:cubicBezTo>
                  <a:pt x="5962" y="3814"/>
                  <a:pt x="6049" y="3851"/>
                  <a:pt x="6086" y="3777"/>
                </a:cubicBezTo>
                <a:close/>
                <a:moveTo>
                  <a:pt x="2099" y="2037"/>
                </a:moveTo>
                <a:cubicBezTo>
                  <a:pt x="2185" y="2074"/>
                  <a:pt x="2259" y="2111"/>
                  <a:pt x="2333" y="2148"/>
                </a:cubicBezTo>
                <a:cubicBezTo>
                  <a:pt x="2481" y="2210"/>
                  <a:pt x="2617" y="2271"/>
                  <a:pt x="2753" y="2333"/>
                </a:cubicBezTo>
                <a:cubicBezTo>
                  <a:pt x="2926" y="2407"/>
                  <a:pt x="3111" y="2469"/>
                  <a:pt x="3296" y="2506"/>
                </a:cubicBezTo>
                <a:cubicBezTo>
                  <a:pt x="3543" y="2543"/>
                  <a:pt x="3777" y="1987"/>
                  <a:pt x="3851" y="1815"/>
                </a:cubicBezTo>
                <a:cubicBezTo>
                  <a:pt x="3925" y="1605"/>
                  <a:pt x="4000" y="1395"/>
                  <a:pt x="4037" y="1185"/>
                </a:cubicBezTo>
                <a:cubicBezTo>
                  <a:pt x="4037" y="1148"/>
                  <a:pt x="4061" y="1086"/>
                  <a:pt x="4037" y="1062"/>
                </a:cubicBezTo>
                <a:cubicBezTo>
                  <a:pt x="4024" y="1037"/>
                  <a:pt x="3864" y="1062"/>
                  <a:pt x="3827" y="1062"/>
                </a:cubicBezTo>
                <a:cubicBezTo>
                  <a:pt x="3580" y="1148"/>
                  <a:pt x="3345" y="1247"/>
                  <a:pt x="3111" y="1370"/>
                </a:cubicBezTo>
                <a:cubicBezTo>
                  <a:pt x="2864" y="1506"/>
                  <a:pt x="2629" y="1654"/>
                  <a:pt x="2395" y="1815"/>
                </a:cubicBezTo>
                <a:cubicBezTo>
                  <a:pt x="2296" y="1876"/>
                  <a:pt x="2197" y="1963"/>
                  <a:pt x="2111" y="2049"/>
                </a:cubicBezTo>
                <a:close/>
                <a:moveTo>
                  <a:pt x="5826" y="3407"/>
                </a:moveTo>
                <a:cubicBezTo>
                  <a:pt x="5913" y="2518"/>
                  <a:pt x="5654" y="1790"/>
                  <a:pt x="4864" y="1321"/>
                </a:cubicBezTo>
                <a:cubicBezTo>
                  <a:pt x="4703" y="1580"/>
                  <a:pt x="4567" y="1852"/>
                  <a:pt x="4444" y="2123"/>
                </a:cubicBezTo>
                <a:lnTo>
                  <a:pt x="4296" y="2469"/>
                </a:lnTo>
                <a:cubicBezTo>
                  <a:pt x="4283" y="2494"/>
                  <a:pt x="4259" y="2531"/>
                  <a:pt x="4246" y="2555"/>
                </a:cubicBezTo>
                <a:cubicBezTo>
                  <a:pt x="4209" y="2629"/>
                  <a:pt x="4185" y="2703"/>
                  <a:pt x="4185" y="2790"/>
                </a:cubicBezTo>
                <a:cubicBezTo>
                  <a:pt x="4197" y="2815"/>
                  <a:pt x="4222" y="2852"/>
                  <a:pt x="4259" y="2852"/>
                </a:cubicBezTo>
                <a:cubicBezTo>
                  <a:pt x="4765" y="3086"/>
                  <a:pt x="5283" y="3271"/>
                  <a:pt x="5826" y="340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6809" name="Google Shape;6809;p121"/>
          <p:cNvSpPr/>
          <p:nvPr/>
        </p:nvSpPr>
        <p:spPr>
          <a:xfrm>
            <a:off x="5060459" y="2078615"/>
            <a:ext cx="302233" cy="306806"/>
          </a:xfrm>
          <a:custGeom>
            <a:avLst/>
            <a:gdLst/>
            <a:ahLst/>
            <a:cxnLst/>
            <a:rect l="l" t="t" r="r" b="b"/>
            <a:pathLst>
              <a:path w="8987" h="9123" extrusionOk="0">
                <a:moveTo>
                  <a:pt x="7728" y="6394"/>
                </a:moveTo>
                <a:cubicBezTo>
                  <a:pt x="7567" y="6209"/>
                  <a:pt x="7851" y="5938"/>
                  <a:pt x="8012" y="6135"/>
                </a:cubicBezTo>
                <a:cubicBezTo>
                  <a:pt x="8123" y="6234"/>
                  <a:pt x="8259" y="6320"/>
                  <a:pt x="8394" y="6394"/>
                </a:cubicBezTo>
                <a:cubicBezTo>
                  <a:pt x="8456" y="6419"/>
                  <a:pt x="8493" y="6481"/>
                  <a:pt x="8493" y="6542"/>
                </a:cubicBezTo>
                <a:cubicBezTo>
                  <a:pt x="8493" y="6703"/>
                  <a:pt x="8333" y="6802"/>
                  <a:pt x="8197" y="6728"/>
                </a:cubicBezTo>
                <a:cubicBezTo>
                  <a:pt x="8024" y="6641"/>
                  <a:pt x="7864" y="6530"/>
                  <a:pt x="7728" y="6394"/>
                </a:cubicBezTo>
                <a:close/>
                <a:moveTo>
                  <a:pt x="7999" y="4098"/>
                </a:moveTo>
                <a:cubicBezTo>
                  <a:pt x="7765" y="4086"/>
                  <a:pt x="7765" y="3728"/>
                  <a:pt x="7999" y="3703"/>
                </a:cubicBezTo>
                <a:cubicBezTo>
                  <a:pt x="8246" y="3728"/>
                  <a:pt x="8493" y="3777"/>
                  <a:pt x="8740" y="3851"/>
                </a:cubicBezTo>
                <a:cubicBezTo>
                  <a:pt x="8987" y="3913"/>
                  <a:pt x="8888" y="4296"/>
                  <a:pt x="8641" y="4222"/>
                </a:cubicBezTo>
                <a:cubicBezTo>
                  <a:pt x="8432" y="4160"/>
                  <a:pt x="8209" y="4123"/>
                  <a:pt x="7999" y="4098"/>
                </a:cubicBezTo>
                <a:close/>
                <a:moveTo>
                  <a:pt x="6740" y="1457"/>
                </a:moveTo>
                <a:cubicBezTo>
                  <a:pt x="6716" y="1506"/>
                  <a:pt x="6654" y="1543"/>
                  <a:pt x="6605" y="1555"/>
                </a:cubicBezTo>
                <a:cubicBezTo>
                  <a:pt x="6444" y="1568"/>
                  <a:pt x="6321" y="1407"/>
                  <a:pt x="6395" y="1259"/>
                </a:cubicBezTo>
                <a:cubicBezTo>
                  <a:pt x="6506" y="1099"/>
                  <a:pt x="6629" y="938"/>
                  <a:pt x="6777" y="802"/>
                </a:cubicBezTo>
                <a:cubicBezTo>
                  <a:pt x="6926" y="605"/>
                  <a:pt x="7222" y="864"/>
                  <a:pt x="7061" y="1062"/>
                </a:cubicBezTo>
                <a:cubicBezTo>
                  <a:pt x="6938" y="1185"/>
                  <a:pt x="6839" y="1309"/>
                  <a:pt x="6740" y="1457"/>
                </a:cubicBezTo>
                <a:close/>
                <a:moveTo>
                  <a:pt x="4481" y="852"/>
                </a:moveTo>
                <a:cubicBezTo>
                  <a:pt x="4568" y="1086"/>
                  <a:pt x="4185" y="1210"/>
                  <a:pt x="4099" y="963"/>
                </a:cubicBezTo>
                <a:cubicBezTo>
                  <a:pt x="4037" y="765"/>
                  <a:pt x="3988" y="556"/>
                  <a:pt x="3938" y="346"/>
                </a:cubicBezTo>
                <a:cubicBezTo>
                  <a:pt x="3877" y="99"/>
                  <a:pt x="4259" y="0"/>
                  <a:pt x="4321" y="247"/>
                </a:cubicBezTo>
                <a:cubicBezTo>
                  <a:pt x="4358" y="457"/>
                  <a:pt x="4420" y="654"/>
                  <a:pt x="4481" y="852"/>
                </a:cubicBezTo>
                <a:close/>
                <a:moveTo>
                  <a:pt x="2297" y="1555"/>
                </a:moveTo>
                <a:cubicBezTo>
                  <a:pt x="2346" y="1592"/>
                  <a:pt x="2383" y="1654"/>
                  <a:pt x="2395" y="1716"/>
                </a:cubicBezTo>
                <a:cubicBezTo>
                  <a:pt x="2408" y="1876"/>
                  <a:pt x="2235" y="1975"/>
                  <a:pt x="2099" y="1901"/>
                </a:cubicBezTo>
                <a:cubicBezTo>
                  <a:pt x="1840" y="1753"/>
                  <a:pt x="1618" y="1543"/>
                  <a:pt x="1445" y="1309"/>
                </a:cubicBezTo>
                <a:cubicBezTo>
                  <a:pt x="1297" y="1111"/>
                  <a:pt x="1618" y="889"/>
                  <a:pt x="1778" y="1086"/>
                </a:cubicBezTo>
                <a:cubicBezTo>
                  <a:pt x="1914" y="1284"/>
                  <a:pt x="2087" y="1432"/>
                  <a:pt x="2297" y="1555"/>
                </a:cubicBezTo>
                <a:close/>
                <a:moveTo>
                  <a:pt x="1087" y="3284"/>
                </a:moveTo>
                <a:cubicBezTo>
                  <a:pt x="1321" y="3308"/>
                  <a:pt x="1321" y="3654"/>
                  <a:pt x="1087" y="3679"/>
                </a:cubicBezTo>
                <a:cubicBezTo>
                  <a:pt x="791" y="3679"/>
                  <a:pt x="482" y="3740"/>
                  <a:pt x="210" y="3567"/>
                </a:cubicBezTo>
                <a:cubicBezTo>
                  <a:pt x="1" y="3432"/>
                  <a:pt x="198" y="3098"/>
                  <a:pt x="408" y="3234"/>
                </a:cubicBezTo>
                <a:cubicBezTo>
                  <a:pt x="593" y="3345"/>
                  <a:pt x="877" y="3284"/>
                  <a:pt x="1075" y="3284"/>
                </a:cubicBezTo>
                <a:close/>
                <a:moveTo>
                  <a:pt x="1112" y="5789"/>
                </a:moveTo>
                <a:cubicBezTo>
                  <a:pt x="1346" y="5728"/>
                  <a:pt x="1457" y="6086"/>
                  <a:pt x="1210" y="6160"/>
                </a:cubicBezTo>
                <a:cubicBezTo>
                  <a:pt x="926" y="6271"/>
                  <a:pt x="630" y="6308"/>
                  <a:pt x="322" y="6271"/>
                </a:cubicBezTo>
                <a:cubicBezTo>
                  <a:pt x="62" y="6234"/>
                  <a:pt x="161" y="5851"/>
                  <a:pt x="408" y="5888"/>
                </a:cubicBezTo>
                <a:cubicBezTo>
                  <a:pt x="642" y="5900"/>
                  <a:pt x="889" y="5876"/>
                  <a:pt x="1112" y="5789"/>
                </a:cubicBezTo>
                <a:close/>
                <a:moveTo>
                  <a:pt x="5247" y="7826"/>
                </a:moveTo>
                <a:cubicBezTo>
                  <a:pt x="5185" y="7567"/>
                  <a:pt x="5555" y="7468"/>
                  <a:pt x="5617" y="7727"/>
                </a:cubicBezTo>
                <a:cubicBezTo>
                  <a:pt x="5642" y="7863"/>
                  <a:pt x="5691" y="7987"/>
                  <a:pt x="5765" y="8098"/>
                </a:cubicBezTo>
                <a:cubicBezTo>
                  <a:pt x="5790" y="8159"/>
                  <a:pt x="5790" y="8221"/>
                  <a:pt x="5765" y="8283"/>
                </a:cubicBezTo>
                <a:cubicBezTo>
                  <a:pt x="5691" y="8419"/>
                  <a:pt x="5494" y="8431"/>
                  <a:pt x="5420" y="8295"/>
                </a:cubicBezTo>
                <a:cubicBezTo>
                  <a:pt x="5333" y="8147"/>
                  <a:pt x="5271" y="7987"/>
                  <a:pt x="5234" y="7826"/>
                </a:cubicBezTo>
                <a:close/>
                <a:moveTo>
                  <a:pt x="1272" y="8011"/>
                </a:moveTo>
                <a:cubicBezTo>
                  <a:pt x="1124" y="8320"/>
                  <a:pt x="1210" y="8690"/>
                  <a:pt x="1482" y="8912"/>
                </a:cubicBezTo>
                <a:cubicBezTo>
                  <a:pt x="1766" y="9122"/>
                  <a:pt x="2161" y="9110"/>
                  <a:pt x="2432" y="8875"/>
                </a:cubicBezTo>
                <a:lnTo>
                  <a:pt x="2432" y="8875"/>
                </a:lnTo>
                <a:cubicBezTo>
                  <a:pt x="2655" y="8912"/>
                  <a:pt x="2877" y="8851"/>
                  <a:pt x="3062" y="8703"/>
                </a:cubicBezTo>
                <a:cubicBezTo>
                  <a:pt x="3642" y="8221"/>
                  <a:pt x="3877" y="7271"/>
                  <a:pt x="4667" y="7024"/>
                </a:cubicBezTo>
                <a:cubicBezTo>
                  <a:pt x="5012" y="6925"/>
                  <a:pt x="5383" y="6925"/>
                  <a:pt x="5728" y="6826"/>
                </a:cubicBezTo>
                <a:cubicBezTo>
                  <a:pt x="6271" y="6666"/>
                  <a:pt x="6753" y="6333"/>
                  <a:pt x="7074" y="5863"/>
                </a:cubicBezTo>
                <a:cubicBezTo>
                  <a:pt x="7530" y="5197"/>
                  <a:pt x="7530" y="4320"/>
                  <a:pt x="7247" y="3592"/>
                </a:cubicBezTo>
                <a:cubicBezTo>
                  <a:pt x="7061" y="3123"/>
                  <a:pt x="6753" y="2716"/>
                  <a:pt x="6358" y="2407"/>
                </a:cubicBezTo>
                <a:cubicBezTo>
                  <a:pt x="5234" y="1568"/>
                  <a:pt x="3482" y="1494"/>
                  <a:pt x="2580" y="2691"/>
                </a:cubicBezTo>
                <a:cubicBezTo>
                  <a:pt x="2111" y="3308"/>
                  <a:pt x="2235" y="4049"/>
                  <a:pt x="2321" y="4753"/>
                </a:cubicBezTo>
                <a:cubicBezTo>
                  <a:pt x="2371" y="5222"/>
                  <a:pt x="2482" y="5765"/>
                  <a:pt x="2210" y="6184"/>
                </a:cubicBezTo>
                <a:cubicBezTo>
                  <a:pt x="2161" y="6258"/>
                  <a:pt x="2099" y="6357"/>
                  <a:pt x="2037" y="6431"/>
                </a:cubicBezTo>
                <a:cubicBezTo>
                  <a:pt x="1926" y="6579"/>
                  <a:pt x="1815" y="6715"/>
                  <a:pt x="1704" y="6863"/>
                </a:cubicBezTo>
                <a:cubicBezTo>
                  <a:pt x="1605" y="7011"/>
                  <a:pt x="1470" y="7184"/>
                  <a:pt x="1358" y="7345"/>
                </a:cubicBezTo>
                <a:cubicBezTo>
                  <a:pt x="1173" y="7616"/>
                  <a:pt x="1149" y="7727"/>
                  <a:pt x="1272" y="8011"/>
                </a:cubicBezTo>
                <a:close/>
                <a:moveTo>
                  <a:pt x="2692" y="7086"/>
                </a:moveTo>
                <a:cubicBezTo>
                  <a:pt x="2716" y="7048"/>
                  <a:pt x="2741" y="6999"/>
                  <a:pt x="2753" y="6974"/>
                </a:cubicBezTo>
                <a:cubicBezTo>
                  <a:pt x="2840" y="6851"/>
                  <a:pt x="2914" y="6715"/>
                  <a:pt x="2988" y="6592"/>
                </a:cubicBezTo>
                <a:cubicBezTo>
                  <a:pt x="3210" y="6209"/>
                  <a:pt x="3420" y="5814"/>
                  <a:pt x="3605" y="5431"/>
                </a:cubicBezTo>
                <a:cubicBezTo>
                  <a:pt x="3704" y="5234"/>
                  <a:pt x="3803" y="5036"/>
                  <a:pt x="3889" y="4839"/>
                </a:cubicBezTo>
                <a:lnTo>
                  <a:pt x="4099" y="4999"/>
                </a:lnTo>
                <a:lnTo>
                  <a:pt x="4333" y="5172"/>
                </a:lnTo>
                <a:cubicBezTo>
                  <a:pt x="3864" y="5863"/>
                  <a:pt x="3358" y="6518"/>
                  <a:pt x="2914" y="7221"/>
                </a:cubicBezTo>
                <a:lnTo>
                  <a:pt x="2889" y="7209"/>
                </a:lnTo>
                <a:cubicBezTo>
                  <a:pt x="2827" y="7172"/>
                  <a:pt x="2753" y="7123"/>
                  <a:pt x="2692" y="7086"/>
                </a:cubicBezTo>
                <a:close/>
                <a:moveTo>
                  <a:pt x="3827" y="4209"/>
                </a:moveTo>
                <a:cubicBezTo>
                  <a:pt x="3803" y="4172"/>
                  <a:pt x="3790" y="4148"/>
                  <a:pt x="3766" y="4123"/>
                </a:cubicBezTo>
                <a:cubicBezTo>
                  <a:pt x="3716" y="4074"/>
                  <a:pt x="3716" y="3987"/>
                  <a:pt x="3766" y="3938"/>
                </a:cubicBezTo>
                <a:cubicBezTo>
                  <a:pt x="3790" y="3913"/>
                  <a:pt x="3852" y="3876"/>
                  <a:pt x="3889" y="3888"/>
                </a:cubicBezTo>
                <a:cubicBezTo>
                  <a:pt x="3926" y="3913"/>
                  <a:pt x="3901" y="4000"/>
                  <a:pt x="3901" y="4024"/>
                </a:cubicBezTo>
                <a:cubicBezTo>
                  <a:pt x="3889" y="4086"/>
                  <a:pt x="3864" y="4148"/>
                  <a:pt x="3827" y="4197"/>
                </a:cubicBezTo>
                <a:close/>
                <a:moveTo>
                  <a:pt x="4876" y="5061"/>
                </a:moveTo>
                <a:cubicBezTo>
                  <a:pt x="4963" y="4913"/>
                  <a:pt x="5062" y="4777"/>
                  <a:pt x="5173" y="4654"/>
                </a:cubicBezTo>
                <a:lnTo>
                  <a:pt x="5173" y="4654"/>
                </a:lnTo>
                <a:cubicBezTo>
                  <a:pt x="5185" y="4641"/>
                  <a:pt x="5210" y="4592"/>
                  <a:pt x="5234" y="4592"/>
                </a:cubicBezTo>
                <a:cubicBezTo>
                  <a:pt x="5296" y="4592"/>
                  <a:pt x="5395" y="4740"/>
                  <a:pt x="5420" y="4814"/>
                </a:cubicBezTo>
                <a:cubicBezTo>
                  <a:pt x="5383" y="4975"/>
                  <a:pt x="5197" y="5172"/>
                  <a:pt x="5025" y="5123"/>
                </a:cubicBezTo>
                <a:cubicBezTo>
                  <a:pt x="4975" y="5098"/>
                  <a:pt x="4914" y="5086"/>
                  <a:pt x="4864" y="5061"/>
                </a:cubicBezTo>
                <a:close/>
                <a:moveTo>
                  <a:pt x="2371" y="6789"/>
                </a:moveTo>
                <a:cubicBezTo>
                  <a:pt x="2358" y="6777"/>
                  <a:pt x="2346" y="6765"/>
                  <a:pt x="2334" y="6740"/>
                </a:cubicBezTo>
                <a:cubicBezTo>
                  <a:pt x="2395" y="6616"/>
                  <a:pt x="2469" y="6493"/>
                  <a:pt x="2556" y="6382"/>
                </a:cubicBezTo>
                <a:cubicBezTo>
                  <a:pt x="2790" y="6036"/>
                  <a:pt x="2790" y="5666"/>
                  <a:pt x="2778" y="5259"/>
                </a:cubicBezTo>
                <a:cubicBezTo>
                  <a:pt x="2741" y="4629"/>
                  <a:pt x="2556" y="3963"/>
                  <a:pt x="2679" y="3333"/>
                </a:cubicBezTo>
                <a:cubicBezTo>
                  <a:pt x="2840" y="2580"/>
                  <a:pt x="3852" y="2185"/>
                  <a:pt x="4531" y="2160"/>
                </a:cubicBezTo>
                <a:cubicBezTo>
                  <a:pt x="5210" y="2136"/>
                  <a:pt x="5839" y="2457"/>
                  <a:pt x="6321" y="2901"/>
                </a:cubicBezTo>
                <a:cubicBezTo>
                  <a:pt x="7259" y="3753"/>
                  <a:pt x="7321" y="5394"/>
                  <a:pt x="6234" y="6160"/>
                </a:cubicBezTo>
                <a:cubicBezTo>
                  <a:pt x="5778" y="6481"/>
                  <a:pt x="5234" y="6505"/>
                  <a:pt x="4704" y="6616"/>
                </a:cubicBezTo>
                <a:cubicBezTo>
                  <a:pt x="4173" y="6740"/>
                  <a:pt x="3877" y="7048"/>
                  <a:pt x="3556" y="7456"/>
                </a:cubicBezTo>
                <a:cubicBezTo>
                  <a:pt x="3543" y="7456"/>
                  <a:pt x="3543" y="7456"/>
                  <a:pt x="3531" y="7456"/>
                </a:cubicBezTo>
                <a:cubicBezTo>
                  <a:pt x="3432" y="7456"/>
                  <a:pt x="3346" y="7431"/>
                  <a:pt x="3272" y="7406"/>
                </a:cubicBezTo>
                <a:cubicBezTo>
                  <a:pt x="3704" y="6715"/>
                  <a:pt x="4210" y="6073"/>
                  <a:pt x="4667" y="5394"/>
                </a:cubicBezTo>
                <a:cubicBezTo>
                  <a:pt x="4938" y="5530"/>
                  <a:pt x="5222" y="5592"/>
                  <a:pt x="5494" y="5394"/>
                </a:cubicBezTo>
                <a:cubicBezTo>
                  <a:pt x="5852" y="5135"/>
                  <a:pt x="6012" y="4444"/>
                  <a:pt x="5568" y="4185"/>
                </a:cubicBezTo>
                <a:cubicBezTo>
                  <a:pt x="5271" y="4012"/>
                  <a:pt x="4988" y="4246"/>
                  <a:pt x="4802" y="4469"/>
                </a:cubicBezTo>
                <a:cubicBezTo>
                  <a:pt x="4704" y="4604"/>
                  <a:pt x="4617" y="4728"/>
                  <a:pt x="4543" y="4864"/>
                </a:cubicBezTo>
                <a:cubicBezTo>
                  <a:pt x="4370" y="4740"/>
                  <a:pt x="4210" y="4604"/>
                  <a:pt x="4062" y="4469"/>
                </a:cubicBezTo>
                <a:lnTo>
                  <a:pt x="4062" y="4469"/>
                </a:lnTo>
                <a:cubicBezTo>
                  <a:pt x="4161" y="4222"/>
                  <a:pt x="4358" y="3716"/>
                  <a:pt x="4235" y="3506"/>
                </a:cubicBezTo>
                <a:cubicBezTo>
                  <a:pt x="3963" y="2975"/>
                  <a:pt x="3457" y="3555"/>
                  <a:pt x="3371" y="3888"/>
                </a:cubicBezTo>
                <a:cubicBezTo>
                  <a:pt x="3296" y="4172"/>
                  <a:pt x="3445" y="4419"/>
                  <a:pt x="3630" y="4617"/>
                </a:cubicBezTo>
                <a:cubicBezTo>
                  <a:pt x="3457" y="4925"/>
                  <a:pt x="3284" y="5234"/>
                  <a:pt x="3111" y="5543"/>
                </a:cubicBezTo>
                <a:cubicBezTo>
                  <a:pt x="2864" y="5962"/>
                  <a:pt x="2630" y="6394"/>
                  <a:pt x="2371" y="6814"/>
                </a:cubicBezTo>
                <a:close/>
                <a:moveTo>
                  <a:pt x="1828" y="8641"/>
                </a:moveTo>
                <a:cubicBezTo>
                  <a:pt x="1753" y="8628"/>
                  <a:pt x="1692" y="8579"/>
                  <a:pt x="1642" y="8517"/>
                </a:cubicBezTo>
                <a:cubicBezTo>
                  <a:pt x="1704" y="8567"/>
                  <a:pt x="1766" y="8604"/>
                  <a:pt x="1828" y="8641"/>
                </a:cubicBezTo>
                <a:close/>
                <a:moveTo>
                  <a:pt x="3222" y="7801"/>
                </a:moveTo>
                <a:cubicBezTo>
                  <a:pt x="3062" y="8061"/>
                  <a:pt x="2901" y="8406"/>
                  <a:pt x="2605" y="8456"/>
                </a:cubicBezTo>
                <a:cubicBezTo>
                  <a:pt x="2210" y="8517"/>
                  <a:pt x="1704" y="8147"/>
                  <a:pt x="1605" y="7777"/>
                </a:cubicBezTo>
                <a:cubicBezTo>
                  <a:pt x="1753" y="7530"/>
                  <a:pt x="1914" y="7295"/>
                  <a:pt x="2087" y="7061"/>
                </a:cubicBezTo>
                <a:cubicBezTo>
                  <a:pt x="2223" y="7221"/>
                  <a:pt x="2383" y="7369"/>
                  <a:pt x="2568" y="7481"/>
                </a:cubicBezTo>
                <a:cubicBezTo>
                  <a:pt x="2778" y="7616"/>
                  <a:pt x="2988" y="7727"/>
                  <a:pt x="3222" y="780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6810" name="Google Shape;6810;p121"/>
          <p:cNvSpPr/>
          <p:nvPr/>
        </p:nvSpPr>
        <p:spPr>
          <a:xfrm>
            <a:off x="2896352" y="3362307"/>
            <a:ext cx="296852" cy="240824"/>
          </a:xfrm>
          <a:custGeom>
            <a:avLst/>
            <a:gdLst/>
            <a:ahLst/>
            <a:cxnLst/>
            <a:rect l="l" t="t" r="r" b="b"/>
            <a:pathLst>
              <a:path w="8827" h="7161" extrusionOk="0">
                <a:moveTo>
                  <a:pt x="5444" y="3259"/>
                </a:moveTo>
                <a:cubicBezTo>
                  <a:pt x="5469" y="3333"/>
                  <a:pt x="5481" y="3408"/>
                  <a:pt x="5481" y="3494"/>
                </a:cubicBezTo>
                <a:cubicBezTo>
                  <a:pt x="5481" y="3728"/>
                  <a:pt x="5296" y="3889"/>
                  <a:pt x="5111" y="4000"/>
                </a:cubicBezTo>
                <a:cubicBezTo>
                  <a:pt x="5382" y="4630"/>
                  <a:pt x="5481" y="5234"/>
                  <a:pt x="5024" y="5815"/>
                </a:cubicBezTo>
                <a:cubicBezTo>
                  <a:pt x="4605" y="6321"/>
                  <a:pt x="4061" y="6703"/>
                  <a:pt x="3432" y="6926"/>
                </a:cubicBezTo>
                <a:cubicBezTo>
                  <a:pt x="2950" y="7074"/>
                  <a:pt x="2432" y="7160"/>
                  <a:pt x="1926" y="7148"/>
                </a:cubicBezTo>
                <a:cubicBezTo>
                  <a:pt x="1728" y="7148"/>
                  <a:pt x="1543" y="7111"/>
                  <a:pt x="1358" y="7037"/>
                </a:cubicBezTo>
                <a:cubicBezTo>
                  <a:pt x="593" y="6728"/>
                  <a:pt x="0" y="5753"/>
                  <a:pt x="0" y="4926"/>
                </a:cubicBezTo>
                <a:cubicBezTo>
                  <a:pt x="62" y="3000"/>
                  <a:pt x="2099" y="1790"/>
                  <a:pt x="3827" y="2667"/>
                </a:cubicBezTo>
                <a:cubicBezTo>
                  <a:pt x="3864" y="2692"/>
                  <a:pt x="3913" y="2716"/>
                  <a:pt x="3950" y="2741"/>
                </a:cubicBezTo>
                <a:cubicBezTo>
                  <a:pt x="4148" y="2593"/>
                  <a:pt x="4345" y="2469"/>
                  <a:pt x="4555" y="2346"/>
                </a:cubicBezTo>
                <a:cubicBezTo>
                  <a:pt x="4654" y="2284"/>
                  <a:pt x="4753" y="2371"/>
                  <a:pt x="4827" y="2445"/>
                </a:cubicBezTo>
                <a:cubicBezTo>
                  <a:pt x="4864" y="2408"/>
                  <a:pt x="4901" y="2383"/>
                  <a:pt x="4925" y="2371"/>
                </a:cubicBezTo>
                <a:cubicBezTo>
                  <a:pt x="5037" y="2272"/>
                  <a:pt x="5160" y="2173"/>
                  <a:pt x="5283" y="2087"/>
                </a:cubicBezTo>
                <a:cubicBezTo>
                  <a:pt x="5629" y="1803"/>
                  <a:pt x="5999" y="1519"/>
                  <a:pt x="6357" y="1247"/>
                </a:cubicBezTo>
                <a:cubicBezTo>
                  <a:pt x="6703" y="1000"/>
                  <a:pt x="7036" y="741"/>
                  <a:pt x="7382" y="494"/>
                </a:cubicBezTo>
                <a:cubicBezTo>
                  <a:pt x="7505" y="408"/>
                  <a:pt x="7629" y="309"/>
                  <a:pt x="7752" y="223"/>
                </a:cubicBezTo>
                <a:cubicBezTo>
                  <a:pt x="7826" y="173"/>
                  <a:pt x="7900" y="124"/>
                  <a:pt x="7974" y="87"/>
                </a:cubicBezTo>
                <a:cubicBezTo>
                  <a:pt x="8160" y="1"/>
                  <a:pt x="8419" y="198"/>
                  <a:pt x="8542" y="322"/>
                </a:cubicBezTo>
                <a:cubicBezTo>
                  <a:pt x="8666" y="433"/>
                  <a:pt x="8826" y="667"/>
                  <a:pt x="8777" y="865"/>
                </a:cubicBezTo>
                <a:cubicBezTo>
                  <a:pt x="8740" y="988"/>
                  <a:pt x="8382" y="1223"/>
                  <a:pt x="8283" y="1284"/>
                </a:cubicBezTo>
                <a:cubicBezTo>
                  <a:pt x="7950" y="1507"/>
                  <a:pt x="7604" y="1716"/>
                  <a:pt x="7271" y="1926"/>
                </a:cubicBezTo>
                <a:cubicBezTo>
                  <a:pt x="6999" y="2099"/>
                  <a:pt x="6715" y="2272"/>
                  <a:pt x="6444" y="2445"/>
                </a:cubicBezTo>
                <a:cubicBezTo>
                  <a:pt x="6259" y="2556"/>
                  <a:pt x="6073" y="2679"/>
                  <a:pt x="5901" y="2815"/>
                </a:cubicBezTo>
                <a:cubicBezTo>
                  <a:pt x="5876" y="2840"/>
                  <a:pt x="5851" y="2864"/>
                  <a:pt x="5827" y="2877"/>
                </a:cubicBezTo>
                <a:cubicBezTo>
                  <a:pt x="5691" y="2988"/>
                  <a:pt x="5567" y="3111"/>
                  <a:pt x="5456" y="3247"/>
                </a:cubicBezTo>
                <a:lnTo>
                  <a:pt x="5444" y="3259"/>
                </a:lnTo>
                <a:close/>
                <a:moveTo>
                  <a:pt x="803" y="3593"/>
                </a:moveTo>
                <a:cubicBezTo>
                  <a:pt x="494" y="4000"/>
                  <a:pt x="346" y="4494"/>
                  <a:pt x="383" y="5000"/>
                </a:cubicBezTo>
                <a:cubicBezTo>
                  <a:pt x="494" y="6148"/>
                  <a:pt x="1482" y="6518"/>
                  <a:pt x="2506" y="6296"/>
                </a:cubicBezTo>
                <a:cubicBezTo>
                  <a:pt x="3395" y="6111"/>
                  <a:pt x="4777" y="5494"/>
                  <a:pt x="4666" y="4370"/>
                </a:cubicBezTo>
                <a:cubicBezTo>
                  <a:pt x="4617" y="3877"/>
                  <a:pt x="4308" y="3296"/>
                  <a:pt x="3876" y="3050"/>
                </a:cubicBezTo>
                <a:cubicBezTo>
                  <a:pt x="2852" y="2420"/>
                  <a:pt x="1531" y="2655"/>
                  <a:pt x="790" y="3593"/>
                </a:cubicBezTo>
                <a:close/>
                <a:moveTo>
                  <a:pt x="827" y="5370"/>
                </a:moveTo>
                <a:cubicBezTo>
                  <a:pt x="1037" y="5790"/>
                  <a:pt x="1494" y="5889"/>
                  <a:pt x="1926" y="5876"/>
                </a:cubicBezTo>
                <a:cubicBezTo>
                  <a:pt x="2592" y="5852"/>
                  <a:pt x="3234" y="5617"/>
                  <a:pt x="3765" y="5210"/>
                </a:cubicBezTo>
                <a:cubicBezTo>
                  <a:pt x="4617" y="4531"/>
                  <a:pt x="4222" y="3358"/>
                  <a:pt x="3259" y="3037"/>
                </a:cubicBezTo>
                <a:cubicBezTo>
                  <a:pt x="2679" y="2877"/>
                  <a:pt x="2049" y="2926"/>
                  <a:pt x="1494" y="3173"/>
                </a:cubicBezTo>
                <a:cubicBezTo>
                  <a:pt x="1111" y="3346"/>
                  <a:pt x="827" y="3667"/>
                  <a:pt x="679" y="4049"/>
                </a:cubicBezTo>
                <a:cubicBezTo>
                  <a:pt x="556" y="4494"/>
                  <a:pt x="605" y="4963"/>
                  <a:pt x="827" y="5370"/>
                </a:cubicBezTo>
                <a:close/>
                <a:moveTo>
                  <a:pt x="3000" y="3284"/>
                </a:moveTo>
                <a:cubicBezTo>
                  <a:pt x="2284" y="3210"/>
                  <a:pt x="1111" y="3420"/>
                  <a:pt x="938" y="4259"/>
                </a:cubicBezTo>
                <a:cubicBezTo>
                  <a:pt x="877" y="4617"/>
                  <a:pt x="938" y="4975"/>
                  <a:pt x="1124" y="5284"/>
                </a:cubicBezTo>
                <a:cubicBezTo>
                  <a:pt x="1161" y="5346"/>
                  <a:pt x="1222" y="5395"/>
                  <a:pt x="1284" y="5444"/>
                </a:cubicBezTo>
                <a:cubicBezTo>
                  <a:pt x="1839" y="5827"/>
                  <a:pt x="3000" y="5432"/>
                  <a:pt x="3469" y="5049"/>
                </a:cubicBezTo>
                <a:cubicBezTo>
                  <a:pt x="3815" y="4778"/>
                  <a:pt x="4086" y="4358"/>
                  <a:pt x="3876" y="3914"/>
                </a:cubicBezTo>
                <a:cubicBezTo>
                  <a:pt x="3703" y="3568"/>
                  <a:pt x="3382" y="3333"/>
                  <a:pt x="3000" y="3284"/>
                </a:cubicBezTo>
                <a:close/>
                <a:moveTo>
                  <a:pt x="1235" y="6592"/>
                </a:moveTo>
                <a:cubicBezTo>
                  <a:pt x="1543" y="6864"/>
                  <a:pt x="1778" y="6876"/>
                  <a:pt x="2321" y="6827"/>
                </a:cubicBezTo>
                <a:cubicBezTo>
                  <a:pt x="2654" y="6814"/>
                  <a:pt x="3000" y="6753"/>
                  <a:pt x="3321" y="6642"/>
                </a:cubicBezTo>
                <a:cubicBezTo>
                  <a:pt x="3839" y="6444"/>
                  <a:pt x="4370" y="6148"/>
                  <a:pt x="4716" y="5716"/>
                </a:cubicBezTo>
                <a:cubicBezTo>
                  <a:pt x="5012" y="5383"/>
                  <a:pt x="5098" y="4914"/>
                  <a:pt x="4963" y="4494"/>
                </a:cubicBezTo>
                <a:cubicBezTo>
                  <a:pt x="4913" y="5654"/>
                  <a:pt x="3703" y="6345"/>
                  <a:pt x="2654" y="6580"/>
                </a:cubicBezTo>
                <a:cubicBezTo>
                  <a:pt x="2210" y="6679"/>
                  <a:pt x="1679" y="6740"/>
                  <a:pt x="1235" y="6592"/>
                </a:cubicBezTo>
                <a:close/>
                <a:moveTo>
                  <a:pt x="4864" y="3815"/>
                </a:moveTo>
                <a:cubicBezTo>
                  <a:pt x="5012" y="3753"/>
                  <a:pt x="5222" y="3630"/>
                  <a:pt x="5185" y="3469"/>
                </a:cubicBezTo>
                <a:cubicBezTo>
                  <a:pt x="5086" y="3148"/>
                  <a:pt x="4888" y="2864"/>
                  <a:pt x="4605" y="2679"/>
                </a:cubicBezTo>
                <a:cubicBezTo>
                  <a:pt x="4530" y="2716"/>
                  <a:pt x="4456" y="2766"/>
                  <a:pt x="4382" y="2803"/>
                </a:cubicBezTo>
                <a:cubicBezTo>
                  <a:pt x="4358" y="2827"/>
                  <a:pt x="4259" y="2889"/>
                  <a:pt x="4210" y="2926"/>
                </a:cubicBezTo>
                <a:cubicBezTo>
                  <a:pt x="4308" y="3000"/>
                  <a:pt x="4395" y="3087"/>
                  <a:pt x="4481" y="3185"/>
                </a:cubicBezTo>
                <a:cubicBezTo>
                  <a:pt x="4642" y="3358"/>
                  <a:pt x="4777" y="3580"/>
                  <a:pt x="4864" y="3815"/>
                </a:cubicBezTo>
                <a:close/>
                <a:moveTo>
                  <a:pt x="5345" y="2432"/>
                </a:moveTo>
                <a:cubicBezTo>
                  <a:pt x="5271" y="2494"/>
                  <a:pt x="5197" y="2543"/>
                  <a:pt x="5123" y="2605"/>
                </a:cubicBezTo>
                <a:cubicBezTo>
                  <a:pt x="5111" y="2618"/>
                  <a:pt x="5074" y="2642"/>
                  <a:pt x="5049" y="2667"/>
                </a:cubicBezTo>
                <a:cubicBezTo>
                  <a:pt x="5135" y="2753"/>
                  <a:pt x="5222" y="2864"/>
                  <a:pt x="5296" y="2976"/>
                </a:cubicBezTo>
                <a:cubicBezTo>
                  <a:pt x="5382" y="2877"/>
                  <a:pt x="5469" y="2790"/>
                  <a:pt x="5555" y="2716"/>
                </a:cubicBezTo>
                <a:cubicBezTo>
                  <a:pt x="5481" y="2618"/>
                  <a:pt x="5419" y="2531"/>
                  <a:pt x="5345" y="2432"/>
                </a:cubicBezTo>
                <a:close/>
                <a:moveTo>
                  <a:pt x="5777" y="2519"/>
                </a:moveTo>
                <a:cubicBezTo>
                  <a:pt x="5938" y="2408"/>
                  <a:pt x="6111" y="2297"/>
                  <a:pt x="6271" y="2198"/>
                </a:cubicBezTo>
                <a:cubicBezTo>
                  <a:pt x="6543" y="2025"/>
                  <a:pt x="6814" y="1852"/>
                  <a:pt x="7086" y="1679"/>
                </a:cubicBezTo>
                <a:cubicBezTo>
                  <a:pt x="7258" y="1568"/>
                  <a:pt x="8332" y="889"/>
                  <a:pt x="8456" y="754"/>
                </a:cubicBezTo>
                <a:cubicBezTo>
                  <a:pt x="8431" y="680"/>
                  <a:pt x="8382" y="605"/>
                  <a:pt x="8332" y="544"/>
                </a:cubicBezTo>
                <a:cubicBezTo>
                  <a:pt x="8295" y="507"/>
                  <a:pt x="8172" y="383"/>
                  <a:pt x="8135" y="383"/>
                </a:cubicBezTo>
                <a:cubicBezTo>
                  <a:pt x="8086" y="408"/>
                  <a:pt x="8024" y="445"/>
                  <a:pt x="7962" y="494"/>
                </a:cubicBezTo>
                <a:cubicBezTo>
                  <a:pt x="7863" y="556"/>
                  <a:pt x="7765" y="630"/>
                  <a:pt x="7653" y="704"/>
                </a:cubicBezTo>
                <a:cubicBezTo>
                  <a:pt x="7382" y="902"/>
                  <a:pt x="7098" y="1099"/>
                  <a:pt x="6814" y="1309"/>
                </a:cubicBezTo>
                <a:cubicBezTo>
                  <a:pt x="6543" y="1507"/>
                  <a:pt x="6246" y="1729"/>
                  <a:pt x="5962" y="1939"/>
                </a:cubicBezTo>
                <a:cubicBezTo>
                  <a:pt x="5864" y="2013"/>
                  <a:pt x="5765" y="2099"/>
                  <a:pt x="5666" y="2173"/>
                </a:cubicBezTo>
                <a:cubicBezTo>
                  <a:pt x="5641" y="2198"/>
                  <a:pt x="5592" y="2235"/>
                  <a:pt x="5555" y="2260"/>
                </a:cubicBezTo>
                <a:cubicBezTo>
                  <a:pt x="5592" y="2309"/>
                  <a:pt x="5654" y="2371"/>
                  <a:pt x="5678" y="2395"/>
                </a:cubicBezTo>
                <a:cubicBezTo>
                  <a:pt x="5703" y="2432"/>
                  <a:pt x="5740" y="2482"/>
                  <a:pt x="5777" y="251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6811" name="Google Shape;6811;p121"/>
          <p:cNvSpPr/>
          <p:nvPr/>
        </p:nvSpPr>
        <p:spPr>
          <a:xfrm>
            <a:off x="2886381" y="4361645"/>
            <a:ext cx="197240" cy="175649"/>
          </a:xfrm>
          <a:custGeom>
            <a:avLst/>
            <a:gdLst/>
            <a:ahLst/>
            <a:cxnLst/>
            <a:rect l="l" t="t" r="r" b="b"/>
            <a:pathLst>
              <a:path w="5865" h="5223" extrusionOk="0">
                <a:moveTo>
                  <a:pt x="2655" y="3963"/>
                </a:moveTo>
                <a:cubicBezTo>
                  <a:pt x="2568" y="4148"/>
                  <a:pt x="2470" y="4309"/>
                  <a:pt x="2334" y="4469"/>
                </a:cubicBezTo>
                <a:cubicBezTo>
                  <a:pt x="2112" y="4704"/>
                  <a:pt x="1828" y="4753"/>
                  <a:pt x="1643" y="4531"/>
                </a:cubicBezTo>
                <a:cubicBezTo>
                  <a:pt x="1482" y="4901"/>
                  <a:pt x="1211" y="5222"/>
                  <a:pt x="766" y="5185"/>
                </a:cubicBezTo>
                <a:cubicBezTo>
                  <a:pt x="655" y="5173"/>
                  <a:pt x="544" y="5136"/>
                  <a:pt x="458" y="5074"/>
                </a:cubicBezTo>
                <a:cubicBezTo>
                  <a:pt x="100" y="4827"/>
                  <a:pt x="1" y="4185"/>
                  <a:pt x="149" y="3803"/>
                </a:cubicBezTo>
                <a:cubicBezTo>
                  <a:pt x="322" y="3296"/>
                  <a:pt x="914" y="2531"/>
                  <a:pt x="1507" y="2951"/>
                </a:cubicBezTo>
                <a:cubicBezTo>
                  <a:pt x="1729" y="3099"/>
                  <a:pt x="1815" y="3383"/>
                  <a:pt x="1704" y="3617"/>
                </a:cubicBezTo>
                <a:cubicBezTo>
                  <a:pt x="1766" y="3630"/>
                  <a:pt x="1828" y="3704"/>
                  <a:pt x="1815" y="3778"/>
                </a:cubicBezTo>
                <a:cubicBezTo>
                  <a:pt x="1803" y="3901"/>
                  <a:pt x="1791" y="4012"/>
                  <a:pt x="1766" y="4136"/>
                </a:cubicBezTo>
                <a:cubicBezTo>
                  <a:pt x="1766" y="4185"/>
                  <a:pt x="1791" y="4235"/>
                  <a:pt x="1815" y="4272"/>
                </a:cubicBezTo>
                <a:cubicBezTo>
                  <a:pt x="1976" y="4333"/>
                  <a:pt x="2149" y="4259"/>
                  <a:pt x="2223" y="4111"/>
                </a:cubicBezTo>
                <a:lnTo>
                  <a:pt x="2223" y="4111"/>
                </a:lnTo>
                <a:cubicBezTo>
                  <a:pt x="2260" y="4037"/>
                  <a:pt x="2309" y="3963"/>
                  <a:pt x="2334" y="3901"/>
                </a:cubicBezTo>
                <a:cubicBezTo>
                  <a:pt x="2396" y="3765"/>
                  <a:pt x="2457" y="3630"/>
                  <a:pt x="2519" y="3494"/>
                </a:cubicBezTo>
                <a:cubicBezTo>
                  <a:pt x="2482" y="3333"/>
                  <a:pt x="2445" y="3161"/>
                  <a:pt x="2420" y="3000"/>
                </a:cubicBezTo>
                <a:cubicBezTo>
                  <a:pt x="2359" y="2655"/>
                  <a:pt x="2309" y="2297"/>
                  <a:pt x="2284" y="1951"/>
                </a:cubicBezTo>
                <a:cubicBezTo>
                  <a:pt x="2260" y="1716"/>
                  <a:pt x="2247" y="1494"/>
                  <a:pt x="2260" y="1272"/>
                </a:cubicBezTo>
                <a:cubicBezTo>
                  <a:pt x="2272" y="1087"/>
                  <a:pt x="2297" y="902"/>
                  <a:pt x="2346" y="717"/>
                </a:cubicBezTo>
                <a:cubicBezTo>
                  <a:pt x="2445" y="396"/>
                  <a:pt x="2655" y="1"/>
                  <a:pt x="3050" y="210"/>
                </a:cubicBezTo>
                <a:cubicBezTo>
                  <a:pt x="3482" y="445"/>
                  <a:pt x="3470" y="1371"/>
                  <a:pt x="3432" y="1790"/>
                </a:cubicBezTo>
                <a:cubicBezTo>
                  <a:pt x="3395" y="2087"/>
                  <a:pt x="3321" y="2371"/>
                  <a:pt x="3210" y="2642"/>
                </a:cubicBezTo>
                <a:cubicBezTo>
                  <a:pt x="3371" y="2519"/>
                  <a:pt x="3581" y="2506"/>
                  <a:pt x="3815" y="2729"/>
                </a:cubicBezTo>
                <a:cubicBezTo>
                  <a:pt x="3852" y="2766"/>
                  <a:pt x="3877" y="2803"/>
                  <a:pt x="3914" y="2852"/>
                </a:cubicBezTo>
                <a:cubicBezTo>
                  <a:pt x="3988" y="2741"/>
                  <a:pt x="4087" y="2642"/>
                  <a:pt x="4222" y="2593"/>
                </a:cubicBezTo>
                <a:cubicBezTo>
                  <a:pt x="4506" y="2469"/>
                  <a:pt x="4840" y="2494"/>
                  <a:pt x="5099" y="2655"/>
                </a:cubicBezTo>
                <a:cubicBezTo>
                  <a:pt x="5358" y="2630"/>
                  <a:pt x="5494" y="2803"/>
                  <a:pt x="5457" y="3050"/>
                </a:cubicBezTo>
                <a:cubicBezTo>
                  <a:pt x="5420" y="3161"/>
                  <a:pt x="5284" y="3210"/>
                  <a:pt x="5198" y="3124"/>
                </a:cubicBezTo>
                <a:cubicBezTo>
                  <a:pt x="5148" y="3074"/>
                  <a:pt x="5099" y="3025"/>
                  <a:pt x="5037" y="2988"/>
                </a:cubicBezTo>
                <a:cubicBezTo>
                  <a:pt x="4926" y="3037"/>
                  <a:pt x="4827" y="3111"/>
                  <a:pt x="4729" y="3198"/>
                </a:cubicBezTo>
                <a:cubicBezTo>
                  <a:pt x="4630" y="3333"/>
                  <a:pt x="4568" y="3506"/>
                  <a:pt x="4556" y="3691"/>
                </a:cubicBezTo>
                <a:cubicBezTo>
                  <a:pt x="4580" y="3877"/>
                  <a:pt x="4803" y="4062"/>
                  <a:pt x="4988" y="3951"/>
                </a:cubicBezTo>
                <a:cubicBezTo>
                  <a:pt x="5321" y="3691"/>
                  <a:pt x="5531" y="3309"/>
                  <a:pt x="5556" y="2889"/>
                </a:cubicBezTo>
                <a:cubicBezTo>
                  <a:pt x="5556" y="2692"/>
                  <a:pt x="5864" y="2692"/>
                  <a:pt x="5864" y="2889"/>
                </a:cubicBezTo>
                <a:cubicBezTo>
                  <a:pt x="5840" y="3370"/>
                  <a:pt x="5605" y="3827"/>
                  <a:pt x="5247" y="4148"/>
                </a:cubicBezTo>
                <a:cubicBezTo>
                  <a:pt x="4901" y="4395"/>
                  <a:pt x="4408" y="4247"/>
                  <a:pt x="4284" y="3840"/>
                </a:cubicBezTo>
                <a:cubicBezTo>
                  <a:pt x="4148" y="3469"/>
                  <a:pt x="4395" y="3062"/>
                  <a:pt x="4704" y="2827"/>
                </a:cubicBezTo>
                <a:cubicBezTo>
                  <a:pt x="4494" y="2766"/>
                  <a:pt x="4260" y="2852"/>
                  <a:pt x="4148" y="3037"/>
                </a:cubicBezTo>
                <a:cubicBezTo>
                  <a:pt x="4111" y="3099"/>
                  <a:pt x="4074" y="3161"/>
                  <a:pt x="4037" y="3222"/>
                </a:cubicBezTo>
                <a:cubicBezTo>
                  <a:pt x="4111" y="3605"/>
                  <a:pt x="4037" y="4222"/>
                  <a:pt x="3766" y="4494"/>
                </a:cubicBezTo>
                <a:cubicBezTo>
                  <a:pt x="3630" y="4642"/>
                  <a:pt x="3445" y="4716"/>
                  <a:pt x="3247" y="4704"/>
                </a:cubicBezTo>
                <a:cubicBezTo>
                  <a:pt x="2951" y="4642"/>
                  <a:pt x="2766" y="4259"/>
                  <a:pt x="2667" y="3963"/>
                </a:cubicBezTo>
                <a:close/>
                <a:moveTo>
                  <a:pt x="1470" y="3827"/>
                </a:moveTo>
                <a:cubicBezTo>
                  <a:pt x="1420" y="3852"/>
                  <a:pt x="1346" y="3877"/>
                  <a:pt x="1285" y="3877"/>
                </a:cubicBezTo>
                <a:cubicBezTo>
                  <a:pt x="1087" y="3901"/>
                  <a:pt x="1075" y="3593"/>
                  <a:pt x="1272" y="3568"/>
                </a:cubicBezTo>
                <a:cubicBezTo>
                  <a:pt x="1334" y="3568"/>
                  <a:pt x="1383" y="3543"/>
                  <a:pt x="1420" y="3494"/>
                </a:cubicBezTo>
                <a:cubicBezTo>
                  <a:pt x="1445" y="3383"/>
                  <a:pt x="1408" y="3272"/>
                  <a:pt x="1322" y="3198"/>
                </a:cubicBezTo>
                <a:cubicBezTo>
                  <a:pt x="1260" y="3136"/>
                  <a:pt x="1161" y="3111"/>
                  <a:pt x="1075" y="3136"/>
                </a:cubicBezTo>
                <a:cubicBezTo>
                  <a:pt x="877" y="3210"/>
                  <a:pt x="704" y="3358"/>
                  <a:pt x="593" y="3543"/>
                </a:cubicBezTo>
                <a:cubicBezTo>
                  <a:pt x="408" y="3803"/>
                  <a:pt x="346" y="4123"/>
                  <a:pt x="408" y="4432"/>
                </a:cubicBezTo>
                <a:cubicBezTo>
                  <a:pt x="519" y="4864"/>
                  <a:pt x="988" y="5074"/>
                  <a:pt x="1248" y="4617"/>
                </a:cubicBezTo>
                <a:cubicBezTo>
                  <a:pt x="1346" y="4444"/>
                  <a:pt x="1420" y="4247"/>
                  <a:pt x="1457" y="4062"/>
                </a:cubicBezTo>
                <a:cubicBezTo>
                  <a:pt x="1457" y="3975"/>
                  <a:pt x="1457" y="3901"/>
                  <a:pt x="1470" y="3827"/>
                </a:cubicBezTo>
                <a:close/>
                <a:moveTo>
                  <a:pt x="2976" y="3173"/>
                </a:moveTo>
                <a:cubicBezTo>
                  <a:pt x="2963" y="3198"/>
                  <a:pt x="2951" y="3222"/>
                  <a:pt x="2939" y="3247"/>
                </a:cubicBezTo>
                <a:cubicBezTo>
                  <a:pt x="2902" y="3333"/>
                  <a:pt x="2865" y="3432"/>
                  <a:pt x="2828" y="3519"/>
                </a:cubicBezTo>
                <a:lnTo>
                  <a:pt x="2877" y="3691"/>
                </a:lnTo>
                <a:cubicBezTo>
                  <a:pt x="2926" y="3901"/>
                  <a:pt x="2988" y="4185"/>
                  <a:pt x="3149" y="4333"/>
                </a:cubicBezTo>
                <a:cubicBezTo>
                  <a:pt x="3210" y="4383"/>
                  <a:pt x="3284" y="4420"/>
                  <a:pt x="3358" y="4407"/>
                </a:cubicBezTo>
                <a:cubicBezTo>
                  <a:pt x="3568" y="4358"/>
                  <a:pt x="3704" y="3914"/>
                  <a:pt x="3716" y="3728"/>
                </a:cubicBezTo>
                <a:lnTo>
                  <a:pt x="3716" y="3617"/>
                </a:lnTo>
                <a:cubicBezTo>
                  <a:pt x="3494" y="3778"/>
                  <a:pt x="3186" y="3827"/>
                  <a:pt x="3037" y="3519"/>
                </a:cubicBezTo>
                <a:cubicBezTo>
                  <a:pt x="2988" y="3420"/>
                  <a:pt x="2963" y="3309"/>
                  <a:pt x="2963" y="3198"/>
                </a:cubicBezTo>
                <a:lnTo>
                  <a:pt x="2963" y="3173"/>
                </a:lnTo>
                <a:close/>
                <a:moveTo>
                  <a:pt x="3692" y="3173"/>
                </a:moveTo>
                <a:cubicBezTo>
                  <a:pt x="3679" y="3136"/>
                  <a:pt x="3667" y="3099"/>
                  <a:pt x="3655" y="3062"/>
                </a:cubicBezTo>
                <a:lnTo>
                  <a:pt x="3655" y="3050"/>
                </a:lnTo>
                <a:cubicBezTo>
                  <a:pt x="3642" y="3013"/>
                  <a:pt x="3618" y="2963"/>
                  <a:pt x="3581" y="2938"/>
                </a:cubicBezTo>
                <a:cubicBezTo>
                  <a:pt x="3507" y="2889"/>
                  <a:pt x="3371" y="2951"/>
                  <a:pt x="3284" y="3000"/>
                </a:cubicBezTo>
                <a:cubicBezTo>
                  <a:pt x="3247" y="3050"/>
                  <a:pt x="3235" y="3124"/>
                  <a:pt x="3260" y="3185"/>
                </a:cubicBezTo>
                <a:cubicBezTo>
                  <a:pt x="3297" y="3284"/>
                  <a:pt x="3482" y="3321"/>
                  <a:pt x="3593" y="3333"/>
                </a:cubicBezTo>
                <a:cubicBezTo>
                  <a:pt x="3630" y="3284"/>
                  <a:pt x="3667" y="3235"/>
                  <a:pt x="3692" y="3173"/>
                </a:cubicBezTo>
                <a:close/>
                <a:moveTo>
                  <a:pt x="2717" y="3025"/>
                </a:moveTo>
                <a:lnTo>
                  <a:pt x="2717" y="3000"/>
                </a:lnTo>
                <a:cubicBezTo>
                  <a:pt x="2976" y="2420"/>
                  <a:pt x="3198" y="1815"/>
                  <a:pt x="3112" y="1173"/>
                </a:cubicBezTo>
                <a:cubicBezTo>
                  <a:pt x="3099" y="951"/>
                  <a:pt x="3037" y="729"/>
                  <a:pt x="2939" y="531"/>
                </a:cubicBezTo>
                <a:cubicBezTo>
                  <a:pt x="2926" y="507"/>
                  <a:pt x="2877" y="445"/>
                  <a:pt x="2840" y="445"/>
                </a:cubicBezTo>
                <a:cubicBezTo>
                  <a:pt x="2766" y="457"/>
                  <a:pt x="2679" y="667"/>
                  <a:pt x="2655" y="729"/>
                </a:cubicBezTo>
                <a:cubicBezTo>
                  <a:pt x="2618" y="840"/>
                  <a:pt x="2581" y="951"/>
                  <a:pt x="2568" y="1075"/>
                </a:cubicBezTo>
                <a:cubicBezTo>
                  <a:pt x="2519" y="1581"/>
                  <a:pt x="2531" y="2099"/>
                  <a:pt x="2630" y="2618"/>
                </a:cubicBezTo>
                <a:cubicBezTo>
                  <a:pt x="2655" y="2753"/>
                  <a:pt x="2679" y="2889"/>
                  <a:pt x="2717" y="30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6812" name="Google Shape;6812;p121"/>
          <p:cNvSpPr/>
          <p:nvPr/>
        </p:nvSpPr>
        <p:spPr>
          <a:xfrm>
            <a:off x="2488240" y="1555019"/>
            <a:ext cx="358294" cy="289386"/>
          </a:xfrm>
          <a:custGeom>
            <a:avLst/>
            <a:gdLst/>
            <a:ahLst/>
            <a:cxnLst/>
            <a:rect l="l" t="t" r="r" b="b"/>
            <a:pathLst>
              <a:path w="10654" h="8605" extrusionOk="0">
                <a:moveTo>
                  <a:pt x="9357" y="4950"/>
                </a:moveTo>
                <a:cubicBezTo>
                  <a:pt x="9752" y="5098"/>
                  <a:pt x="10135" y="5284"/>
                  <a:pt x="10530" y="5432"/>
                </a:cubicBezTo>
                <a:cubicBezTo>
                  <a:pt x="10604" y="5456"/>
                  <a:pt x="10641" y="5518"/>
                  <a:pt x="10653" y="5592"/>
                </a:cubicBezTo>
                <a:cubicBezTo>
                  <a:pt x="10653" y="5679"/>
                  <a:pt x="10480" y="5802"/>
                  <a:pt x="10418" y="5864"/>
                </a:cubicBezTo>
                <a:cubicBezTo>
                  <a:pt x="10246" y="6000"/>
                  <a:pt x="10061" y="6123"/>
                  <a:pt x="9888" y="6246"/>
                </a:cubicBezTo>
                <a:cubicBezTo>
                  <a:pt x="9357" y="6604"/>
                  <a:pt x="8801" y="6938"/>
                  <a:pt x="8258" y="7259"/>
                </a:cubicBezTo>
                <a:cubicBezTo>
                  <a:pt x="7950" y="7444"/>
                  <a:pt x="5987" y="8604"/>
                  <a:pt x="5703" y="8592"/>
                </a:cubicBezTo>
                <a:cubicBezTo>
                  <a:pt x="5382" y="8592"/>
                  <a:pt x="4493" y="7777"/>
                  <a:pt x="4222" y="7543"/>
                </a:cubicBezTo>
                <a:cubicBezTo>
                  <a:pt x="2815" y="6395"/>
                  <a:pt x="1494" y="5173"/>
                  <a:pt x="173" y="3938"/>
                </a:cubicBezTo>
                <a:cubicBezTo>
                  <a:pt x="0" y="3790"/>
                  <a:pt x="111" y="3358"/>
                  <a:pt x="161" y="3185"/>
                </a:cubicBezTo>
                <a:cubicBezTo>
                  <a:pt x="222" y="2963"/>
                  <a:pt x="296" y="2765"/>
                  <a:pt x="408" y="2568"/>
                </a:cubicBezTo>
                <a:cubicBezTo>
                  <a:pt x="654" y="2111"/>
                  <a:pt x="4111" y="408"/>
                  <a:pt x="4802" y="37"/>
                </a:cubicBezTo>
                <a:cubicBezTo>
                  <a:pt x="4864" y="0"/>
                  <a:pt x="4950" y="13"/>
                  <a:pt x="4999" y="74"/>
                </a:cubicBezTo>
                <a:cubicBezTo>
                  <a:pt x="5012" y="87"/>
                  <a:pt x="5024" y="99"/>
                  <a:pt x="5037" y="112"/>
                </a:cubicBezTo>
                <a:cubicBezTo>
                  <a:pt x="5135" y="247"/>
                  <a:pt x="5246" y="371"/>
                  <a:pt x="5357" y="482"/>
                </a:cubicBezTo>
                <a:cubicBezTo>
                  <a:pt x="5530" y="667"/>
                  <a:pt x="5715" y="840"/>
                  <a:pt x="5901" y="1000"/>
                </a:cubicBezTo>
                <a:cubicBezTo>
                  <a:pt x="6382" y="1445"/>
                  <a:pt x="6876" y="1852"/>
                  <a:pt x="7382" y="2259"/>
                </a:cubicBezTo>
                <a:cubicBezTo>
                  <a:pt x="7888" y="2667"/>
                  <a:pt x="8357" y="3037"/>
                  <a:pt x="8863" y="3383"/>
                </a:cubicBezTo>
                <a:cubicBezTo>
                  <a:pt x="9061" y="3518"/>
                  <a:pt x="9270" y="3654"/>
                  <a:pt x="9480" y="3790"/>
                </a:cubicBezTo>
                <a:cubicBezTo>
                  <a:pt x="9628" y="3876"/>
                  <a:pt x="9777" y="3963"/>
                  <a:pt x="9937" y="4025"/>
                </a:cubicBezTo>
                <a:lnTo>
                  <a:pt x="9962" y="4037"/>
                </a:lnTo>
                <a:cubicBezTo>
                  <a:pt x="10122" y="4037"/>
                  <a:pt x="10184" y="4259"/>
                  <a:pt x="10036" y="4345"/>
                </a:cubicBezTo>
                <a:cubicBezTo>
                  <a:pt x="9826" y="4481"/>
                  <a:pt x="9591" y="4592"/>
                  <a:pt x="9345" y="4666"/>
                </a:cubicBezTo>
                <a:lnTo>
                  <a:pt x="9345" y="4679"/>
                </a:lnTo>
                <a:cubicBezTo>
                  <a:pt x="9332" y="4765"/>
                  <a:pt x="9332" y="4864"/>
                  <a:pt x="9357" y="4950"/>
                </a:cubicBezTo>
                <a:close/>
                <a:moveTo>
                  <a:pt x="5160" y="5691"/>
                </a:moveTo>
                <a:cubicBezTo>
                  <a:pt x="5320" y="5839"/>
                  <a:pt x="5481" y="5987"/>
                  <a:pt x="5641" y="6148"/>
                </a:cubicBezTo>
                <a:cubicBezTo>
                  <a:pt x="6135" y="5654"/>
                  <a:pt x="6814" y="5308"/>
                  <a:pt x="7431" y="5024"/>
                </a:cubicBezTo>
                <a:cubicBezTo>
                  <a:pt x="7814" y="4852"/>
                  <a:pt x="8209" y="4703"/>
                  <a:pt x="8592" y="4543"/>
                </a:cubicBezTo>
                <a:cubicBezTo>
                  <a:pt x="8888" y="4420"/>
                  <a:pt x="9172" y="4308"/>
                  <a:pt x="9456" y="4173"/>
                </a:cubicBezTo>
                <a:cubicBezTo>
                  <a:pt x="9196" y="4049"/>
                  <a:pt x="8962" y="3901"/>
                  <a:pt x="8727" y="3728"/>
                </a:cubicBezTo>
                <a:cubicBezTo>
                  <a:pt x="8048" y="3987"/>
                  <a:pt x="7419" y="4432"/>
                  <a:pt x="6789" y="4778"/>
                </a:cubicBezTo>
                <a:cubicBezTo>
                  <a:pt x="6382" y="5012"/>
                  <a:pt x="5975" y="5247"/>
                  <a:pt x="5567" y="5481"/>
                </a:cubicBezTo>
                <a:cubicBezTo>
                  <a:pt x="5444" y="5555"/>
                  <a:pt x="5283" y="5617"/>
                  <a:pt x="5160" y="5691"/>
                </a:cubicBezTo>
                <a:close/>
                <a:moveTo>
                  <a:pt x="8419" y="3506"/>
                </a:moveTo>
                <a:cubicBezTo>
                  <a:pt x="7814" y="3074"/>
                  <a:pt x="7221" y="2617"/>
                  <a:pt x="6654" y="2148"/>
                </a:cubicBezTo>
                <a:cubicBezTo>
                  <a:pt x="6283" y="1852"/>
                  <a:pt x="5938" y="1543"/>
                  <a:pt x="5592" y="1222"/>
                </a:cubicBezTo>
                <a:cubicBezTo>
                  <a:pt x="5320" y="963"/>
                  <a:pt x="5061" y="692"/>
                  <a:pt x="4839" y="395"/>
                </a:cubicBezTo>
                <a:cubicBezTo>
                  <a:pt x="4296" y="692"/>
                  <a:pt x="3740" y="976"/>
                  <a:pt x="3197" y="1272"/>
                </a:cubicBezTo>
                <a:cubicBezTo>
                  <a:pt x="2555" y="1605"/>
                  <a:pt x="1901" y="1963"/>
                  <a:pt x="1284" y="2346"/>
                </a:cubicBezTo>
                <a:lnTo>
                  <a:pt x="1321" y="2383"/>
                </a:lnTo>
                <a:lnTo>
                  <a:pt x="1630" y="2630"/>
                </a:lnTo>
                <a:lnTo>
                  <a:pt x="2555" y="3383"/>
                </a:lnTo>
                <a:lnTo>
                  <a:pt x="3444" y="4099"/>
                </a:lnTo>
                <a:lnTo>
                  <a:pt x="3753" y="4358"/>
                </a:lnTo>
                <a:cubicBezTo>
                  <a:pt x="3802" y="4395"/>
                  <a:pt x="3864" y="4444"/>
                  <a:pt x="3913" y="4494"/>
                </a:cubicBezTo>
                <a:cubicBezTo>
                  <a:pt x="4061" y="4642"/>
                  <a:pt x="3827" y="4876"/>
                  <a:pt x="3679" y="4728"/>
                </a:cubicBezTo>
                <a:cubicBezTo>
                  <a:pt x="3531" y="4568"/>
                  <a:pt x="3333" y="4420"/>
                  <a:pt x="3160" y="4271"/>
                </a:cubicBezTo>
                <a:cubicBezTo>
                  <a:pt x="2889" y="4049"/>
                  <a:pt x="2605" y="3827"/>
                  <a:pt x="2321" y="3592"/>
                </a:cubicBezTo>
                <a:cubicBezTo>
                  <a:pt x="2037" y="3370"/>
                  <a:pt x="1753" y="3148"/>
                  <a:pt x="1469" y="2938"/>
                </a:cubicBezTo>
                <a:cubicBezTo>
                  <a:pt x="1358" y="2852"/>
                  <a:pt x="1247" y="2765"/>
                  <a:pt x="1136" y="2691"/>
                </a:cubicBezTo>
                <a:cubicBezTo>
                  <a:pt x="1074" y="2654"/>
                  <a:pt x="1012" y="2605"/>
                  <a:pt x="963" y="2568"/>
                </a:cubicBezTo>
                <a:cubicBezTo>
                  <a:pt x="753" y="2765"/>
                  <a:pt x="605" y="3025"/>
                  <a:pt x="543" y="3309"/>
                </a:cubicBezTo>
                <a:cubicBezTo>
                  <a:pt x="494" y="3457"/>
                  <a:pt x="482" y="3630"/>
                  <a:pt x="494" y="3790"/>
                </a:cubicBezTo>
                <a:cubicBezTo>
                  <a:pt x="1395" y="4506"/>
                  <a:pt x="2222" y="5308"/>
                  <a:pt x="3061" y="6098"/>
                </a:cubicBezTo>
                <a:cubicBezTo>
                  <a:pt x="3444" y="6456"/>
                  <a:pt x="3839" y="6802"/>
                  <a:pt x="4234" y="7135"/>
                </a:cubicBezTo>
                <a:cubicBezTo>
                  <a:pt x="4086" y="6728"/>
                  <a:pt x="4037" y="6283"/>
                  <a:pt x="4321" y="5925"/>
                </a:cubicBezTo>
                <a:cubicBezTo>
                  <a:pt x="4580" y="5580"/>
                  <a:pt x="5037" y="5407"/>
                  <a:pt x="5407" y="5197"/>
                </a:cubicBezTo>
                <a:cubicBezTo>
                  <a:pt x="5839" y="4950"/>
                  <a:pt x="6271" y="4703"/>
                  <a:pt x="6715" y="4457"/>
                </a:cubicBezTo>
                <a:cubicBezTo>
                  <a:pt x="7283" y="4148"/>
                  <a:pt x="7826" y="3778"/>
                  <a:pt x="8406" y="3518"/>
                </a:cubicBezTo>
                <a:close/>
                <a:moveTo>
                  <a:pt x="5074" y="2938"/>
                </a:moveTo>
                <a:lnTo>
                  <a:pt x="5543" y="2642"/>
                </a:lnTo>
                <a:cubicBezTo>
                  <a:pt x="5678" y="2568"/>
                  <a:pt x="5814" y="2482"/>
                  <a:pt x="5950" y="2407"/>
                </a:cubicBezTo>
                <a:cubicBezTo>
                  <a:pt x="6061" y="2346"/>
                  <a:pt x="6061" y="2185"/>
                  <a:pt x="5950" y="2124"/>
                </a:cubicBezTo>
                <a:cubicBezTo>
                  <a:pt x="5901" y="2099"/>
                  <a:pt x="5839" y="2099"/>
                  <a:pt x="5789" y="2124"/>
                </a:cubicBezTo>
                <a:cubicBezTo>
                  <a:pt x="5666" y="2198"/>
                  <a:pt x="5530" y="2284"/>
                  <a:pt x="5394" y="2358"/>
                </a:cubicBezTo>
                <a:lnTo>
                  <a:pt x="4753" y="2753"/>
                </a:lnTo>
                <a:lnTo>
                  <a:pt x="4061" y="3173"/>
                </a:lnTo>
                <a:lnTo>
                  <a:pt x="3814" y="3333"/>
                </a:lnTo>
                <a:cubicBezTo>
                  <a:pt x="3777" y="3346"/>
                  <a:pt x="3740" y="3370"/>
                  <a:pt x="3703" y="3395"/>
                </a:cubicBezTo>
                <a:lnTo>
                  <a:pt x="3691" y="3395"/>
                </a:lnTo>
                <a:cubicBezTo>
                  <a:pt x="3494" y="3531"/>
                  <a:pt x="3666" y="3790"/>
                  <a:pt x="3839" y="3679"/>
                </a:cubicBezTo>
                <a:cubicBezTo>
                  <a:pt x="3963" y="3617"/>
                  <a:pt x="4111" y="3531"/>
                  <a:pt x="4234" y="3457"/>
                </a:cubicBezTo>
                <a:lnTo>
                  <a:pt x="4493" y="3296"/>
                </a:lnTo>
                <a:cubicBezTo>
                  <a:pt x="4456" y="3383"/>
                  <a:pt x="4481" y="3481"/>
                  <a:pt x="4567" y="3518"/>
                </a:cubicBezTo>
                <a:cubicBezTo>
                  <a:pt x="4617" y="3543"/>
                  <a:pt x="4666" y="3543"/>
                  <a:pt x="4716" y="3518"/>
                </a:cubicBezTo>
                <a:lnTo>
                  <a:pt x="5777" y="2926"/>
                </a:lnTo>
                <a:cubicBezTo>
                  <a:pt x="5888" y="2864"/>
                  <a:pt x="5888" y="2704"/>
                  <a:pt x="5777" y="2642"/>
                </a:cubicBezTo>
                <a:cubicBezTo>
                  <a:pt x="5728" y="2617"/>
                  <a:pt x="5666" y="2617"/>
                  <a:pt x="5629" y="2642"/>
                </a:cubicBezTo>
                <a:cubicBezTo>
                  <a:pt x="5444" y="2741"/>
                  <a:pt x="5271" y="2840"/>
                  <a:pt x="5086" y="2938"/>
                </a:cubicBezTo>
                <a:close/>
                <a:moveTo>
                  <a:pt x="3481" y="3358"/>
                </a:moveTo>
                <a:cubicBezTo>
                  <a:pt x="4160" y="2901"/>
                  <a:pt x="4876" y="2494"/>
                  <a:pt x="5592" y="2087"/>
                </a:cubicBezTo>
                <a:cubicBezTo>
                  <a:pt x="5777" y="2000"/>
                  <a:pt x="5678" y="1704"/>
                  <a:pt x="5481" y="1778"/>
                </a:cubicBezTo>
                <a:lnTo>
                  <a:pt x="5481" y="1778"/>
                </a:lnTo>
                <a:cubicBezTo>
                  <a:pt x="4716" y="2198"/>
                  <a:pt x="3950" y="2580"/>
                  <a:pt x="3271" y="3111"/>
                </a:cubicBezTo>
                <a:lnTo>
                  <a:pt x="3271" y="3111"/>
                </a:lnTo>
                <a:cubicBezTo>
                  <a:pt x="3123" y="3259"/>
                  <a:pt x="3333" y="3481"/>
                  <a:pt x="3494" y="3346"/>
                </a:cubicBezTo>
                <a:close/>
                <a:moveTo>
                  <a:pt x="5740" y="3383"/>
                </a:moveTo>
                <a:cubicBezTo>
                  <a:pt x="5382" y="3383"/>
                  <a:pt x="5283" y="3790"/>
                  <a:pt x="5394" y="4074"/>
                </a:cubicBezTo>
                <a:cubicBezTo>
                  <a:pt x="5506" y="4358"/>
                  <a:pt x="5851" y="4481"/>
                  <a:pt x="6110" y="4308"/>
                </a:cubicBezTo>
                <a:cubicBezTo>
                  <a:pt x="6308" y="4160"/>
                  <a:pt x="6382" y="3901"/>
                  <a:pt x="6308" y="3667"/>
                </a:cubicBezTo>
                <a:cubicBezTo>
                  <a:pt x="6234" y="3432"/>
                  <a:pt x="5987" y="3309"/>
                  <a:pt x="5740" y="3383"/>
                </a:cubicBezTo>
                <a:close/>
                <a:moveTo>
                  <a:pt x="5691" y="3728"/>
                </a:moveTo>
                <a:cubicBezTo>
                  <a:pt x="5641" y="3790"/>
                  <a:pt x="5678" y="3938"/>
                  <a:pt x="5715" y="3987"/>
                </a:cubicBezTo>
                <a:cubicBezTo>
                  <a:pt x="5777" y="4074"/>
                  <a:pt x="5876" y="4086"/>
                  <a:pt x="5950" y="4025"/>
                </a:cubicBezTo>
                <a:cubicBezTo>
                  <a:pt x="6012" y="3950"/>
                  <a:pt x="6024" y="3839"/>
                  <a:pt x="5987" y="3753"/>
                </a:cubicBezTo>
                <a:cubicBezTo>
                  <a:pt x="5975" y="3691"/>
                  <a:pt x="5913" y="3679"/>
                  <a:pt x="5864" y="3691"/>
                </a:cubicBezTo>
                <a:cubicBezTo>
                  <a:pt x="5839" y="3704"/>
                  <a:pt x="5802" y="3716"/>
                  <a:pt x="5777" y="3704"/>
                </a:cubicBezTo>
                <a:lnTo>
                  <a:pt x="5740" y="3716"/>
                </a:lnTo>
                <a:cubicBezTo>
                  <a:pt x="5728" y="3728"/>
                  <a:pt x="5715" y="3728"/>
                  <a:pt x="5691" y="3728"/>
                </a:cubicBezTo>
                <a:close/>
                <a:moveTo>
                  <a:pt x="4765" y="7580"/>
                </a:moveTo>
                <a:cubicBezTo>
                  <a:pt x="4901" y="7678"/>
                  <a:pt x="5037" y="7777"/>
                  <a:pt x="5172" y="7876"/>
                </a:cubicBezTo>
                <a:cubicBezTo>
                  <a:pt x="5345" y="8012"/>
                  <a:pt x="5530" y="8135"/>
                  <a:pt x="5728" y="8246"/>
                </a:cubicBezTo>
                <a:cubicBezTo>
                  <a:pt x="5740" y="8234"/>
                  <a:pt x="5765" y="8234"/>
                  <a:pt x="5789" y="8221"/>
                </a:cubicBezTo>
                <a:cubicBezTo>
                  <a:pt x="5283" y="7851"/>
                  <a:pt x="5197" y="6975"/>
                  <a:pt x="5456" y="6432"/>
                </a:cubicBezTo>
                <a:cubicBezTo>
                  <a:pt x="5271" y="6234"/>
                  <a:pt x="5074" y="6061"/>
                  <a:pt x="4876" y="5888"/>
                </a:cubicBezTo>
                <a:cubicBezTo>
                  <a:pt x="4555" y="6123"/>
                  <a:pt x="4395" y="6530"/>
                  <a:pt x="4493" y="6913"/>
                </a:cubicBezTo>
                <a:cubicBezTo>
                  <a:pt x="4530" y="7073"/>
                  <a:pt x="4580" y="7222"/>
                  <a:pt x="4654" y="7357"/>
                </a:cubicBezTo>
                <a:cubicBezTo>
                  <a:pt x="4679" y="7407"/>
                  <a:pt x="4703" y="7456"/>
                  <a:pt x="4728" y="7506"/>
                </a:cubicBezTo>
                <a:cubicBezTo>
                  <a:pt x="4740" y="7530"/>
                  <a:pt x="4753" y="7555"/>
                  <a:pt x="4765" y="7580"/>
                </a:cubicBezTo>
                <a:close/>
                <a:moveTo>
                  <a:pt x="6123" y="8012"/>
                </a:moveTo>
                <a:cubicBezTo>
                  <a:pt x="7209" y="7320"/>
                  <a:pt x="8332" y="6703"/>
                  <a:pt x="9443" y="6074"/>
                </a:cubicBezTo>
                <a:cubicBezTo>
                  <a:pt x="9443" y="6061"/>
                  <a:pt x="9431" y="6061"/>
                  <a:pt x="9431" y="6049"/>
                </a:cubicBezTo>
                <a:cubicBezTo>
                  <a:pt x="9283" y="5777"/>
                  <a:pt x="9159" y="5481"/>
                  <a:pt x="9061" y="5185"/>
                </a:cubicBezTo>
                <a:cubicBezTo>
                  <a:pt x="9024" y="5135"/>
                  <a:pt x="9011" y="5086"/>
                  <a:pt x="9024" y="5024"/>
                </a:cubicBezTo>
                <a:cubicBezTo>
                  <a:pt x="9011" y="4950"/>
                  <a:pt x="9011" y="4864"/>
                  <a:pt x="8999" y="4790"/>
                </a:cubicBezTo>
                <a:cubicBezTo>
                  <a:pt x="8073" y="5086"/>
                  <a:pt x="6481" y="5814"/>
                  <a:pt x="5913" y="6518"/>
                </a:cubicBezTo>
                <a:cubicBezTo>
                  <a:pt x="5506" y="7036"/>
                  <a:pt x="5715" y="7580"/>
                  <a:pt x="6123" y="8012"/>
                </a:cubicBezTo>
                <a:close/>
                <a:moveTo>
                  <a:pt x="9727" y="5913"/>
                </a:moveTo>
                <a:lnTo>
                  <a:pt x="10184" y="5642"/>
                </a:lnTo>
                <a:cubicBezTo>
                  <a:pt x="9962" y="5543"/>
                  <a:pt x="9715" y="5444"/>
                  <a:pt x="9493" y="5358"/>
                </a:cubicBezTo>
                <a:cubicBezTo>
                  <a:pt x="9554" y="5543"/>
                  <a:pt x="9628" y="5716"/>
                  <a:pt x="9715" y="588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6813" name="Google Shape;6813;p121"/>
          <p:cNvSpPr/>
          <p:nvPr/>
        </p:nvSpPr>
        <p:spPr>
          <a:xfrm>
            <a:off x="2377163" y="3979024"/>
            <a:ext cx="381129" cy="352039"/>
          </a:xfrm>
          <a:custGeom>
            <a:avLst/>
            <a:gdLst/>
            <a:ahLst/>
            <a:cxnLst/>
            <a:rect l="l" t="t" r="r" b="b"/>
            <a:pathLst>
              <a:path w="11333" h="10468" extrusionOk="0">
                <a:moveTo>
                  <a:pt x="6394" y="1580"/>
                </a:moveTo>
                <a:cubicBezTo>
                  <a:pt x="7073" y="1420"/>
                  <a:pt x="7777" y="1309"/>
                  <a:pt x="8481" y="1247"/>
                </a:cubicBezTo>
                <a:cubicBezTo>
                  <a:pt x="8962" y="1222"/>
                  <a:pt x="9308" y="1272"/>
                  <a:pt x="9505" y="1741"/>
                </a:cubicBezTo>
                <a:cubicBezTo>
                  <a:pt x="9888" y="2518"/>
                  <a:pt x="10098" y="3358"/>
                  <a:pt x="10320" y="4185"/>
                </a:cubicBezTo>
                <a:cubicBezTo>
                  <a:pt x="10554" y="4999"/>
                  <a:pt x="10826" y="5802"/>
                  <a:pt x="11048" y="6616"/>
                </a:cubicBezTo>
                <a:cubicBezTo>
                  <a:pt x="11172" y="7061"/>
                  <a:pt x="11332" y="7777"/>
                  <a:pt x="10962" y="8147"/>
                </a:cubicBezTo>
                <a:cubicBezTo>
                  <a:pt x="9641" y="9443"/>
                  <a:pt x="4691" y="10283"/>
                  <a:pt x="2815" y="10418"/>
                </a:cubicBezTo>
                <a:cubicBezTo>
                  <a:pt x="2123" y="10468"/>
                  <a:pt x="1815" y="10196"/>
                  <a:pt x="1630" y="9542"/>
                </a:cubicBezTo>
                <a:cubicBezTo>
                  <a:pt x="1506" y="9135"/>
                  <a:pt x="1358" y="8727"/>
                  <a:pt x="1222" y="8320"/>
                </a:cubicBezTo>
                <a:cubicBezTo>
                  <a:pt x="1062" y="7826"/>
                  <a:pt x="889" y="7345"/>
                  <a:pt x="741" y="6851"/>
                </a:cubicBezTo>
                <a:cubicBezTo>
                  <a:pt x="457" y="5937"/>
                  <a:pt x="0" y="4357"/>
                  <a:pt x="334" y="3432"/>
                </a:cubicBezTo>
                <a:cubicBezTo>
                  <a:pt x="593" y="2691"/>
                  <a:pt x="1432" y="2345"/>
                  <a:pt x="2136" y="2185"/>
                </a:cubicBezTo>
                <a:cubicBezTo>
                  <a:pt x="2025" y="1864"/>
                  <a:pt x="2198" y="1370"/>
                  <a:pt x="2370" y="1123"/>
                </a:cubicBezTo>
                <a:cubicBezTo>
                  <a:pt x="2728" y="617"/>
                  <a:pt x="3346" y="333"/>
                  <a:pt x="3938" y="198"/>
                </a:cubicBezTo>
                <a:cubicBezTo>
                  <a:pt x="4469" y="62"/>
                  <a:pt x="5098" y="0"/>
                  <a:pt x="5604" y="259"/>
                </a:cubicBezTo>
                <a:cubicBezTo>
                  <a:pt x="6148" y="543"/>
                  <a:pt x="6345" y="1012"/>
                  <a:pt x="6394" y="1592"/>
                </a:cubicBezTo>
                <a:close/>
                <a:moveTo>
                  <a:pt x="2161" y="6283"/>
                </a:moveTo>
                <a:cubicBezTo>
                  <a:pt x="1938" y="6419"/>
                  <a:pt x="1926" y="6826"/>
                  <a:pt x="1975" y="7048"/>
                </a:cubicBezTo>
                <a:cubicBezTo>
                  <a:pt x="2049" y="7357"/>
                  <a:pt x="2358" y="7690"/>
                  <a:pt x="2679" y="7468"/>
                </a:cubicBezTo>
                <a:cubicBezTo>
                  <a:pt x="2889" y="7332"/>
                  <a:pt x="2913" y="6987"/>
                  <a:pt x="2852" y="6765"/>
                </a:cubicBezTo>
                <a:cubicBezTo>
                  <a:pt x="2802" y="6493"/>
                  <a:pt x="2556" y="6308"/>
                  <a:pt x="2284" y="6332"/>
                </a:cubicBezTo>
                <a:cubicBezTo>
                  <a:pt x="2235" y="6332"/>
                  <a:pt x="2185" y="6320"/>
                  <a:pt x="2161" y="6283"/>
                </a:cubicBezTo>
                <a:close/>
                <a:moveTo>
                  <a:pt x="6765" y="5814"/>
                </a:moveTo>
                <a:cubicBezTo>
                  <a:pt x="6432" y="5826"/>
                  <a:pt x="6333" y="6073"/>
                  <a:pt x="6333" y="6382"/>
                </a:cubicBezTo>
                <a:cubicBezTo>
                  <a:pt x="6320" y="6789"/>
                  <a:pt x="6481" y="6974"/>
                  <a:pt x="6888" y="6851"/>
                </a:cubicBezTo>
                <a:cubicBezTo>
                  <a:pt x="7209" y="6629"/>
                  <a:pt x="7370" y="5789"/>
                  <a:pt x="6814" y="5814"/>
                </a:cubicBezTo>
                <a:cubicBezTo>
                  <a:pt x="6802" y="5814"/>
                  <a:pt x="6777" y="5814"/>
                  <a:pt x="6765" y="5814"/>
                </a:cubicBezTo>
                <a:close/>
                <a:moveTo>
                  <a:pt x="8345" y="5728"/>
                </a:moveTo>
                <a:cubicBezTo>
                  <a:pt x="8123" y="4641"/>
                  <a:pt x="7555" y="3518"/>
                  <a:pt x="7913" y="2382"/>
                </a:cubicBezTo>
                <a:cubicBezTo>
                  <a:pt x="8012" y="2074"/>
                  <a:pt x="8197" y="1802"/>
                  <a:pt x="8444" y="1580"/>
                </a:cubicBezTo>
                <a:cubicBezTo>
                  <a:pt x="8061" y="1617"/>
                  <a:pt x="7678" y="1679"/>
                  <a:pt x="7296" y="1778"/>
                </a:cubicBezTo>
                <a:cubicBezTo>
                  <a:pt x="5962" y="2024"/>
                  <a:pt x="4629" y="2296"/>
                  <a:pt x="3271" y="2419"/>
                </a:cubicBezTo>
                <a:cubicBezTo>
                  <a:pt x="2543" y="2494"/>
                  <a:pt x="1741" y="2518"/>
                  <a:pt x="1136" y="2987"/>
                </a:cubicBezTo>
                <a:cubicBezTo>
                  <a:pt x="1037" y="3061"/>
                  <a:pt x="951" y="3160"/>
                  <a:pt x="877" y="3259"/>
                </a:cubicBezTo>
                <a:cubicBezTo>
                  <a:pt x="543" y="3716"/>
                  <a:pt x="531" y="4395"/>
                  <a:pt x="605" y="4950"/>
                </a:cubicBezTo>
                <a:cubicBezTo>
                  <a:pt x="655" y="5419"/>
                  <a:pt x="778" y="5876"/>
                  <a:pt x="938" y="6320"/>
                </a:cubicBezTo>
                <a:cubicBezTo>
                  <a:pt x="975" y="6419"/>
                  <a:pt x="1173" y="6888"/>
                  <a:pt x="1272" y="6974"/>
                </a:cubicBezTo>
                <a:cubicBezTo>
                  <a:pt x="1383" y="6962"/>
                  <a:pt x="1494" y="6962"/>
                  <a:pt x="1593" y="6950"/>
                </a:cubicBezTo>
                <a:cubicBezTo>
                  <a:pt x="1593" y="6900"/>
                  <a:pt x="1593" y="6863"/>
                  <a:pt x="1593" y="6826"/>
                </a:cubicBezTo>
                <a:cubicBezTo>
                  <a:pt x="1605" y="6727"/>
                  <a:pt x="1630" y="6616"/>
                  <a:pt x="1654" y="6518"/>
                </a:cubicBezTo>
                <a:cubicBezTo>
                  <a:pt x="1790" y="6086"/>
                  <a:pt x="2136" y="5752"/>
                  <a:pt x="2605" y="5975"/>
                </a:cubicBezTo>
                <a:cubicBezTo>
                  <a:pt x="2642" y="5987"/>
                  <a:pt x="2667" y="6012"/>
                  <a:pt x="2679" y="6036"/>
                </a:cubicBezTo>
                <a:cubicBezTo>
                  <a:pt x="2926" y="6147"/>
                  <a:pt x="3099" y="6357"/>
                  <a:pt x="3173" y="6604"/>
                </a:cubicBezTo>
                <a:cubicBezTo>
                  <a:pt x="3370" y="6592"/>
                  <a:pt x="3555" y="6567"/>
                  <a:pt x="3753" y="6530"/>
                </a:cubicBezTo>
                <a:cubicBezTo>
                  <a:pt x="4037" y="6493"/>
                  <a:pt x="4333" y="6431"/>
                  <a:pt x="4617" y="6370"/>
                </a:cubicBezTo>
                <a:cubicBezTo>
                  <a:pt x="5061" y="6283"/>
                  <a:pt x="5493" y="6172"/>
                  <a:pt x="5925" y="6086"/>
                </a:cubicBezTo>
                <a:cubicBezTo>
                  <a:pt x="6061" y="5567"/>
                  <a:pt x="6456" y="5345"/>
                  <a:pt x="6999" y="5468"/>
                </a:cubicBezTo>
                <a:cubicBezTo>
                  <a:pt x="7012" y="5468"/>
                  <a:pt x="7024" y="5481"/>
                  <a:pt x="7036" y="5481"/>
                </a:cubicBezTo>
                <a:cubicBezTo>
                  <a:pt x="7246" y="5542"/>
                  <a:pt x="7407" y="5691"/>
                  <a:pt x="7481" y="5900"/>
                </a:cubicBezTo>
                <a:cubicBezTo>
                  <a:pt x="7777" y="5900"/>
                  <a:pt x="8061" y="5851"/>
                  <a:pt x="8345" y="5740"/>
                </a:cubicBezTo>
                <a:close/>
                <a:moveTo>
                  <a:pt x="2938" y="4851"/>
                </a:moveTo>
                <a:cubicBezTo>
                  <a:pt x="3099" y="4851"/>
                  <a:pt x="3271" y="4827"/>
                  <a:pt x="3432" y="4814"/>
                </a:cubicBezTo>
                <a:cubicBezTo>
                  <a:pt x="3716" y="4790"/>
                  <a:pt x="3987" y="4752"/>
                  <a:pt x="4271" y="4715"/>
                </a:cubicBezTo>
                <a:cubicBezTo>
                  <a:pt x="4580" y="4678"/>
                  <a:pt x="4901" y="4629"/>
                  <a:pt x="5209" y="4567"/>
                </a:cubicBezTo>
                <a:cubicBezTo>
                  <a:pt x="5321" y="4543"/>
                  <a:pt x="5728" y="4456"/>
                  <a:pt x="5654" y="4271"/>
                </a:cubicBezTo>
                <a:cubicBezTo>
                  <a:pt x="5592" y="4074"/>
                  <a:pt x="5543" y="3864"/>
                  <a:pt x="5530" y="3654"/>
                </a:cubicBezTo>
                <a:cubicBezTo>
                  <a:pt x="5518" y="3543"/>
                  <a:pt x="5506" y="3321"/>
                  <a:pt x="5382" y="3259"/>
                </a:cubicBezTo>
                <a:cubicBezTo>
                  <a:pt x="5358" y="3247"/>
                  <a:pt x="5321" y="3247"/>
                  <a:pt x="5296" y="3247"/>
                </a:cubicBezTo>
                <a:cubicBezTo>
                  <a:pt x="4851" y="3284"/>
                  <a:pt x="4407" y="3358"/>
                  <a:pt x="3963" y="3419"/>
                </a:cubicBezTo>
                <a:cubicBezTo>
                  <a:pt x="3654" y="3469"/>
                  <a:pt x="3333" y="3518"/>
                  <a:pt x="3037" y="3604"/>
                </a:cubicBezTo>
                <a:cubicBezTo>
                  <a:pt x="2926" y="3629"/>
                  <a:pt x="2556" y="3716"/>
                  <a:pt x="2580" y="3888"/>
                </a:cubicBezTo>
                <a:cubicBezTo>
                  <a:pt x="2580" y="3938"/>
                  <a:pt x="2605" y="4000"/>
                  <a:pt x="2617" y="4049"/>
                </a:cubicBezTo>
                <a:cubicBezTo>
                  <a:pt x="2630" y="4148"/>
                  <a:pt x="2654" y="4246"/>
                  <a:pt x="2691" y="4345"/>
                </a:cubicBezTo>
                <a:cubicBezTo>
                  <a:pt x="2716" y="4456"/>
                  <a:pt x="2741" y="4555"/>
                  <a:pt x="2778" y="4654"/>
                </a:cubicBezTo>
                <a:cubicBezTo>
                  <a:pt x="2815" y="4728"/>
                  <a:pt x="2864" y="4839"/>
                  <a:pt x="2951" y="4839"/>
                </a:cubicBezTo>
                <a:close/>
                <a:moveTo>
                  <a:pt x="5234" y="4148"/>
                </a:moveTo>
                <a:cubicBezTo>
                  <a:pt x="5172" y="3987"/>
                  <a:pt x="5135" y="3814"/>
                  <a:pt x="5123" y="3642"/>
                </a:cubicBezTo>
                <a:cubicBezTo>
                  <a:pt x="4802" y="3728"/>
                  <a:pt x="4481" y="3802"/>
                  <a:pt x="4148" y="3864"/>
                </a:cubicBezTo>
                <a:cubicBezTo>
                  <a:pt x="3753" y="3938"/>
                  <a:pt x="3358" y="4000"/>
                  <a:pt x="2975" y="4074"/>
                </a:cubicBezTo>
                <a:cubicBezTo>
                  <a:pt x="3012" y="4209"/>
                  <a:pt x="3049" y="4345"/>
                  <a:pt x="3099" y="4481"/>
                </a:cubicBezTo>
                <a:cubicBezTo>
                  <a:pt x="3815" y="4407"/>
                  <a:pt x="4531" y="4283"/>
                  <a:pt x="5234" y="4148"/>
                </a:cubicBezTo>
                <a:close/>
                <a:moveTo>
                  <a:pt x="4963" y="1839"/>
                </a:moveTo>
                <a:cubicBezTo>
                  <a:pt x="4889" y="1407"/>
                  <a:pt x="4506" y="1012"/>
                  <a:pt x="4037" y="1173"/>
                </a:cubicBezTo>
                <a:cubicBezTo>
                  <a:pt x="3642" y="1309"/>
                  <a:pt x="3592" y="1667"/>
                  <a:pt x="3605" y="2024"/>
                </a:cubicBezTo>
                <a:cubicBezTo>
                  <a:pt x="4061" y="1975"/>
                  <a:pt x="4518" y="1913"/>
                  <a:pt x="4963" y="1839"/>
                </a:cubicBezTo>
                <a:close/>
                <a:moveTo>
                  <a:pt x="5321" y="1790"/>
                </a:moveTo>
                <a:cubicBezTo>
                  <a:pt x="5567" y="1741"/>
                  <a:pt x="5802" y="1704"/>
                  <a:pt x="6049" y="1654"/>
                </a:cubicBezTo>
                <a:cubicBezTo>
                  <a:pt x="6012" y="1148"/>
                  <a:pt x="5827" y="654"/>
                  <a:pt x="5271" y="506"/>
                </a:cubicBezTo>
                <a:cubicBezTo>
                  <a:pt x="4901" y="420"/>
                  <a:pt x="4518" y="420"/>
                  <a:pt x="4148" y="506"/>
                </a:cubicBezTo>
                <a:cubicBezTo>
                  <a:pt x="3765" y="593"/>
                  <a:pt x="3407" y="728"/>
                  <a:pt x="3074" y="938"/>
                </a:cubicBezTo>
                <a:cubicBezTo>
                  <a:pt x="2716" y="1185"/>
                  <a:pt x="2370" y="1667"/>
                  <a:pt x="2531" y="2111"/>
                </a:cubicBezTo>
                <a:cubicBezTo>
                  <a:pt x="2778" y="2074"/>
                  <a:pt x="3012" y="2074"/>
                  <a:pt x="3247" y="2062"/>
                </a:cubicBezTo>
                <a:cubicBezTo>
                  <a:pt x="3222" y="1432"/>
                  <a:pt x="3444" y="901"/>
                  <a:pt x="4123" y="790"/>
                </a:cubicBezTo>
                <a:cubicBezTo>
                  <a:pt x="4777" y="679"/>
                  <a:pt x="5209" y="1210"/>
                  <a:pt x="5321" y="1790"/>
                </a:cubicBezTo>
                <a:close/>
                <a:moveTo>
                  <a:pt x="7049" y="7764"/>
                </a:moveTo>
                <a:cubicBezTo>
                  <a:pt x="7073" y="7752"/>
                  <a:pt x="7098" y="7740"/>
                  <a:pt x="7123" y="7727"/>
                </a:cubicBezTo>
                <a:lnTo>
                  <a:pt x="7172" y="7727"/>
                </a:lnTo>
                <a:cubicBezTo>
                  <a:pt x="7110" y="7555"/>
                  <a:pt x="7049" y="7382"/>
                  <a:pt x="6999" y="7197"/>
                </a:cubicBezTo>
                <a:cubicBezTo>
                  <a:pt x="6962" y="7221"/>
                  <a:pt x="6925" y="7234"/>
                  <a:pt x="6888" y="7234"/>
                </a:cubicBezTo>
                <a:cubicBezTo>
                  <a:pt x="6950" y="7406"/>
                  <a:pt x="7012" y="7579"/>
                  <a:pt x="7049" y="7764"/>
                </a:cubicBezTo>
                <a:close/>
                <a:moveTo>
                  <a:pt x="2827" y="8419"/>
                </a:moveTo>
                <a:cubicBezTo>
                  <a:pt x="2802" y="8221"/>
                  <a:pt x="2741" y="8036"/>
                  <a:pt x="2642" y="7851"/>
                </a:cubicBezTo>
                <a:lnTo>
                  <a:pt x="2642" y="7851"/>
                </a:lnTo>
                <a:cubicBezTo>
                  <a:pt x="2667" y="8011"/>
                  <a:pt x="2704" y="8172"/>
                  <a:pt x="2728" y="8332"/>
                </a:cubicBezTo>
                <a:cubicBezTo>
                  <a:pt x="2728" y="8357"/>
                  <a:pt x="2741" y="8406"/>
                  <a:pt x="2753" y="8456"/>
                </a:cubicBezTo>
                <a:lnTo>
                  <a:pt x="2778" y="8443"/>
                </a:lnTo>
                <a:lnTo>
                  <a:pt x="2839" y="8419"/>
                </a:lnTo>
                <a:close/>
                <a:moveTo>
                  <a:pt x="2272" y="7826"/>
                </a:moveTo>
                <a:cubicBezTo>
                  <a:pt x="2012" y="7740"/>
                  <a:pt x="1803" y="7542"/>
                  <a:pt x="1691" y="7283"/>
                </a:cubicBezTo>
                <a:cubicBezTo>
                  <a:pt x="1580" y="7308"/>
                  <a:pt x="1482" y="7320"/>
                  <a:pt x="1383" y="7320"/>
                </a:cubicBezTo>
                <a:cubicBezTo>
                  <a:pt x="1408" y="7555"/>
                  <a:pt x="1605" y="8221"/>
                  <a:pt x="1654" y="8369"/>
                </a:cubicBezTo>
                <a:cubicBezTo>
                  <a:pt x="1753" y="8740"/>
                  <a:pt x="1877" y="9098"/>
                  <a:pt x="1988" y="9468"/>
                </a:cubicBezTo>
                <a:cubicBezTo>
                  <a:pt x="2111" y="9826"/>
                  <a:pt x="2370" y="10085"/>
                  <a:pt x="2765" y="10060"/>
                </a:cubicBezTo>
                <a:cubicBezTo>
                  <a:pt x="3222" y="10023"/>
                  <a:pt x="3703" y="9962"/>
                  <a:pt x="4160" y="9900"/>
                </a:cubicBezTo>
                <a:cubicBezTo>
                  <a:pt x="4753" y="9813"/>
                  <a:pt x="5345" y="9702"/>
                  <a:pt x="5938" y="9579"/>
                </a:cubicBezTo>
                <a:cubicBezTo>
                  <a:pt x="6382" y="9480"/>
                  <a:pt x="6827" y="9369"/>
                  <a:pt x="7271" y="9246"/>
                </a:cubicBezTo>
                <a:cubicBezTo>
                  <a:pt x="7654" y="9135"/>
                  <a:pt x="8036" y="8999"/>
                  <a:pt x="8419" y="8838"/>
                </a:cubicBezTo>
                <a:cubicBezTo>
                  <a:pt x="8913" y="8616"/>
                  <a:pt x="8913" y="7974"/>
                  <a:pt x="8851" y="7518"/>
                </a:cubicBezTo>
                <a:cubicBezTo>
                  <a:pt x="8802" y="7098"/>
                  <a:pt x="8715" y="6690"/>
                  <a:pt x="8604" y="6283"/>
                </a:cubicBezTo>
                <a:cubicBezTo>
                  <a:pt x="8579" y="6197"/>
                  <a:pt x="8542" y="6123"/>
                  <a:pt x="8505" y="6049"/>
                </a:cubicBezTo>
                <a:cubicBezTo>
                  <a:pt x="8197" y="6172"/>
                  <a:pt x="7863" y="6246"/>
                  <a:pt x="7530" y="6246"/>
                </a:cubicBezTo>
                <a:cubicBezTo>
                  <a:pt x="7542" y="6505"/>
                  <a:pt x="7456" y="6752"/>
                  <a:pt x="7296" y="6962"/>
                </a:cubicBezTo>
                <a:lnTo>
                  <a:pt x="7296" y="6962"/>
                </a:lnTo>
                <a:cubicBezTo>
                  <a:pt x="7382" y="7258"/>
                  <a:pt x="7493" y="7542"/>
                  <a:pt x="7592" y="7826"/>
                </a:cubicBezTo>
                <a:cubicBezTo>
                  <a:pt x="7617" y="7950"/>
                  <a:pt x="7530" y="8061"/>
                  <a:pt x="7407" y="8061"/>
                </a:cubicBezTo>
                <a:cubicBezTo>
                  <a:pt x="7296" y="8048"/>
                  <a:pt x="7172" y="8073"/>
                  <a:pt x="7073" y="8122"/>
                </a:cubicBezTo>
                <a:cubicBezTo>
                  <a:pt x="7024" y="8159"/>
                  <a:pt x="6962" y="8184"/>
                  <a:pt x="6901" y="8184"/>
                </a:cubicBezTo>
                <a:cubicBezTo>
                  <a:pt x="6814" y="8184"/>
                  <a:pt x="6728" y="8110"/>
                  <a:pt x="6728" y="8011"/>
                </a:cubicBezTo>
                <a:cubicBezTo>
                  <a:pt x="6678" y="7740"/>
                  <a:pt x="6604" y="7468"/>
                  <a:pt x="6481" y="7209"/>
                </a:cubicBezTo>
                <a:cubicBezTo>
                  <a:pt x="6481" y="7209"/>
                  <a:pt x="6481" y="7209"/>
                  <a:pt x="6481" y="7197"/>
                </a:cubicBezTo>
                <a:cubicBezTo>
                  <a:pt x="6172" y="7061"/>
                  <a:pt x="5950" y="6777"/>
                  <a:pt x="5901" y="6444"/>
                </a:cubicBezTo>
                <a:cubicBezTo>
                  <a:pt x="5506" y="6518"/>
                  <a:pt x="5098" y="6616"/>
                  <a:pt x="4703" y="6703"/>
                </a:cubicBezTo>
                <a:cubicBezTo>
                  <a:pt x="4419" y="6765"/>
                  <a:pt x="4148" y="6826"/>
                  <a:pt x="3864" y="6876"/>
                </a:cubicBezTo>
                <a:cubicBezTo>
                  <a:pt x="3654" y="6913"/>
                  <a:pt x="3444" y="6937"/>
                  <a:pt x="3234" y="6950"/>
                </a:cubicBezTo>
                <a:cubicBezTo>
                  <a:pt x="3247" y="7221"/>
                  <a:pt x="3148" y="7480"/>
                  <a:pt x="2963" y="7690"/>
                </a:cubicBezTo>
                <a:cubicBezTo>
                  <a:pt x="3099" y="7962"/>
                  <a:pt x="3173" y="8258"/>
                  <a:pt x="3197" y="8554"/>
                </a:cubicBezTo>
                <a:cubicBezTo>
                  <a:pt x="3197" y="8628"/>
                  <a:pt x="3136" y="8665"/>
                  <a:pt x="3086" y="8690"/>
                </a:cubicBezTo>
                <a:cubicBezTo>
                  <a:pt x="3025" y="8727"/>
                  <a:pt x="2963" y="8752"/>
                  <a:pt x="2889" y="8777"/>
                </a:cubicBezTo>
                <a:cubicBezTo>
                  <a:pt x="2753" y="8838"/>
                  <a:pt x="2481" y="8888"/>
                  <a:pt x="2469" y="8665"/>
                </a:cubicBezTo>
                <a:cubicBezTo>
                  <a:pt x="2444" y="8382"/>
                  <a:pt x="2383" y="8085"/>
                  <a:pt x="2272" y="7826"/>
                </a:cubicBezTo>
                <a:close/>
                <a:moveTo>
                  <a:pt x="9098" y="8764"/>
                </a:moveTo>
                <a:cubicBezTo>
                  <a:pt x="9357" y="8678"/>
                  <a:pt x="9604" y="8567"/>
                  <a:pt x="9838" y="8443"/>
                </a:cubicBezTo>
                <a:cubicBezTo>
                  <a:pt x="9616" y="7777"/>
                  <a:pt x="9431" y="7098"/>
                  <a:pt x="9308" y="6407"/>
                </a:cubicBezTo>
                <a:cubicBezTo>
                  <a:pt x="9098" y="5271"/>
                  <a:pt x="8950" y="4074"/>
                  <a:pt x="8616" y="2963"/>
                </a:cubicBezTo>
                <a:cubicBezTo>
                  <a:pt x="8456" y="3037"/>
                  <a:pt x="8308" y="3123"/>
                  <a:pt x="8172" y="3209"/>
                </a:cubicBezTo>
                <a:cubicBezTo>
                  <a:pt x="8172" y="3284"/>
                  <a:pt x="8172" y="3370"/>
                  <a:pt x="8172" y="3456"/>
                </a:cubicBezTo>
                <a:cubicBezTo>
                  <a:pt x="8246" y="4061"/>
                  <a:pt x="8394" y="4666"/>
                  <a:pt x="8604" y="5246"/>
                </a:cubicBezTo>
                <a:cubicBezTo>
                  <a:pt x="8913" y="6172"/>
                  <a:pt x="9295" y="7147"/>
                  <a:pt x="9246" y="8135"/>
                </a:cubicBezTo>
                <a:cubicBezTo>
                  <a:pt x="9234" y="8357"/>
                  <a:pt x="9184" y="8567"/>
                  <a:pt x="9085" y="8777"/>
                </a:cubicBezTo>
                <a:close/>
                <a:moveTo>
                  <a:pt x="10147" y="8258"/>
                </a:moveTo>
                <a:cubicBezTo>
                  <a:pt x="10357" y="8122"/>
                  <a:pt x="10554" y="7950"/>
                  <a:pt x="10715" y="7764"/>
                </a:cubicBezTo>
                <a:cubicBezTo>
                  <a:pt x="11085" y="7308"/>
                  <a:pt x="10579" y="6345"/>
                  <a:pt x="10431" y="5876"/>
                </a:cubicBezTo>
                <a:cubicBezTo>
                  <a:pt x="10196" y="5172"/>
                  <a:pt x="10048" y="4444"/>
                  <a:pt x="9826" y="3740"/>
                </a:cubicBezTo>
                <a:cubicBezTo>
                  <a:pt x="9715" y="3395"/>
                  <a:pt x="9616" y="3037"/>
                  <a:pt x="9493" y="2691"/>
                </a:cubicBezTo>
                <a:cubicBezTo>
                  <a:pt x="9493" y="2679"/>
                  <a:pt x="9493" y="2666"/>
                  <a:pt x="9480" y="2654"/>
                </a:cubicBezTo>
                <a:cubicBezTo>
                  <a:pt x="9295" y="2666"/>
                  <a:pt x="9110" y="2716"/>
                  <a:pt x="8937" y="2814"/>
                </a:cubicBezTo>
                <a:cubicBezTo>
                  <a:pt x="9295" y="3913"/>
                  <a:pt x="9443" y="5110"/>
                  <a:pt x="9653" y="6246"/>
                </a:cubicBezTo>
                <a:cubicBezTo>
                  <a:pt x="9764" y="6925"/>
                  <a:pt x="9937" y="7604"/>
                  <a:pt x="10147" y="8258"/>
                </a:cubicBezTo>
                <a:close/>
                <a:moveTo>
                  <a:pt x="8999" y="1704"/>
                </a:moveTo>
                <a:cubicBezTo>
                  <a:pt x="8690" y="1741"/>
                  <a:pt x="8382" y="2086"/>
                  <a:pt x="8295" y="2358"/>
                </a:cubicBezTo>
                <a:cubicBezTo>
                  <a:pt x="8246" y="2481"/>
                  <a:pt x="8209" y="2629"/>
                  <a:pt x="8197" y="2765"/>
                </a:cubicBezTo>
                <a:cubicBezTo>
                  <a:pt x="8345" y="2703"/>
                  <a:pt x="8493" y="2629"/>
                  <a:pt x="8629" y="2543"/>
                </a:cubicBezTo>
                <a:cubicBezTo>
                  <a:pt x="8851" y="2419"/>
                  <a:pt x="9110" y="2333"/>
                  <a:pt x="9369" y="2308"/>
                </a:cubicBezTo>
                <a:cubicBezTo>
                  <a:pt x="9320" y="2111"/>
                  <a:pt x="9221" y="1926"/>
                  <a:pt x="9085" y="1778"/>
                </a:cubicBezTo>
                <a:cubicBezTo>
                  <a:pt x="9061" y="1753"/>
                  <a:pt x="9024" y="1728"/>
                  <a:pt x="8999" y="170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6814" name="Google Shape;6814;p121"/>
          <p:cNvSpPr/>
          <p:nvPr/>
        </p:nvSpPr>
        <p:spPr>
          <a:xfrm>
            <a:off x="4091905" y="3936953"/>
            <a:ext cx="331323" cy="170672"/>
          </a:xfrm>
          <a:custGeom>
            <a:avLst/>
            <a:gdLst/>
            <a:ahLst/>
            <a:cxnLst/>
            <a:rect l="l" t="t" r="r" b="b"/>
            <a:pathLst>
              <a:path w="9852" h="5075" extrusionOk="0">
                <a:moveTo>
                  <a:pt x="3111" y="2556"/>
                </a:moveTo>
                <a:cubicBezTo>
                  <a:pt x="3099" y="2643"/>
                  <a:pt x="3074" y="2729"/>
                  <a:pt x="3074" y="2815"/>
                </a:cubicBezTo>
                <a:cubicBezTo>
                  <a:pt x="3050" y="3001"/>
                  <a:pt x="3013" y="3186"/>
                  <a:pt x="2963" y="3371"/>
                </a:cubicBezTo>
                <a:cubicBezTo>
                  <a:pt x="2827" y="3865"/>
                  <a:pt x="2556" y="4260"/>
                  <a:pt x="2062" y="4445"/>
                </a:cubicBezTo>
                <a:lnTo>
                  <a:pt x="2062" y="4445"/>
                </a:lnTo>
                <a:cubicBezTo>
                  <a:pt x="1679" y="4556"/>
                  <a:pt x="1272" y="4482"/>
                  <a:pt x="951" y="4247"/>
                </a:cubicBezTo>
                <a:cubicBezTo>
                  <a:pt x="642" y="4025"/>
                  <a:pt x="420" y="3716"/>
                  <a:pt x="297" y="3359"/>
                </a:cubicBezTo>
                <a:cubicBezTo>
                  <a:pt x="112" y="2889"/>
                  <a:pt x="1" y="2297"/>
                  <a:pt x="371" y="1877"/>
                </a:cubicBezTo>
                <a:cubicBezTo>
                  <a:pt x="741" y="1458"/>
                  <a:pt x="1445" y="1371"/>
                  <a:pt x="1889" y="1013"/>
                </a:cubicBezTo>
                <a:cubicBezTo>
                  <a:pt x="2321" y="655"/>
                  <a:pt x="3420" y="1"/>
                  <a:pt x="3975" y="1"/>
                </a:cubicBezTo>
                <a:cubicBezTo>
                  <a:pt x="4259" y="1"/>
                  <a:pt x="4593" y="50"/>
                  <a:pt x="4802" y="260"/>
                </a:cubicBezTo>
                <a:cubicBezTo>
                  <a:pt x="4926" y="408"/>
                  <a:pt x="4975" y="606"/>
                  <a:pt x="4951" y="791"/>
                </a:cubicBezTo>
                <a:cubicBezTo>
                  <a:pt x="4926" y="1038"/>
                  <a:pt x="4556" y="1026"/>
                  <a:pt x="4568" y="779"/>
                </a:cubicBezTo>
                <a:cubicBezTo>
                  <a:pt x="4630" y="223"/>
                  <a:pt x="3778" y="334"/>
                  <a:pt x="3469" y="495"/>
                </a:cubicBezTo>
                <a:cubicBezTo>
                  <a:pt x="2988" y="742"/>
                  <a:pt x="2531" y="1050"/>
                  <a:pt x="2099" y="1383"/>
                </a:cubicBezTo>
                <a:cubicBezTo>
                  <a:pt x="2519" y="1507"/>
                  <a:pt x="2864" y="1791"/>
                  <a:pt x="3074" y="2186"/>
                </a:cubicBezTo>
                <a:cubicBezTo>
                  <a:pt x="3247" y="2186"/>
                  <a:pt x="3432" y="2211"/>
                  <a:pt x="3605" y="2272"/>
                </a:cubicBezTo>
                <a:cubicBezTo>
                  <a:pt x="3914" y="1741"/>
                  <a:pt x="4864" y="1729"/>
                  <a:pt x="5395" y="1778"/>
                </a:cubicBezTo>
                <a:cubicBezTo>
                  <a:pt x="5889" y="1828"/>
                  <a:pt x="6395" y="2013"/>
                  <a:pt x="6617" y="2457"/>
                </a:cubicBezTo>
                <a:cubicBezTo>
                  <a:pt x="7160" y="1840"/>
                  <a:pt x="7777" y="1112"/>
                  <a:pt x="8543" y="816"/>
                </a:cubicBezTo>
                <a:cubicBezTo>
                  <a:pt x="9160" y="569"/>
                  <a:pt x="9851" y="914"/>
                  <a:pt x="9641" y="1655"/>
                </a:cubicBezTo>
                <a:cubicBezTo>
                  <a:pt x="9555" y="1877"/>
                  <a:pt x="9234" y="1778"/>
                  <a:pt x="9271" y="1544"/>
                </a:cubicBezTo>
                <a:cubicBezTo>
                  <a:pt x="9308" y="1445"/>
                  <a:pt x="9357" y="1223"/>
                  <a:pt x="9259" y="1149"/>
                </a:cubicBezTo>
                <a:cubicBezTo>
                  <a:pt x="9061" y="988"/>
                  <a:pt x="8469" y="1272"/>
                  <a:pt x="8308" y="1396"/>
                </a:cubicBezTo>
                <a:cubicBezTo>
                  <a:pt x="8098" y="1532"/>
                  <a:pt x="7913" y="1692"/>
                  <a:pt x="7728" y="1853"/>
                </a:cubicBezTo>
                <a:cubicBezTo>
                  <a:pt x="7370" y="2186"/>
                  <a:pt x="7049" y="2544"/>
                  <a:pt x="6728" y="2914"/>
                </a:cubicBezTo>
                <a:cubicBezTo>
                  <a:pt x="6728" y="3013"/>
                  <a:pt x="6728" y="3124"/>
                  <a:pt x="6716" y="3235"/>
                </a:cubicBezTo>
                <a:cubicBezTo>
                  <a:pt x="6679" y="3457"/>
                  <a:pt x="6617" y="3667"/>
                  <a:pt x="6543" y="3877"/>
                </a:cubicBezTo>
                <a:cubicBezTo>
                  <a:pt x="6284" y="4568"/>
                  <a:pt x="5765" y="5074"/>
                  <a:pt x="4975" y="4988"/>
                </a:cubicBezTo>
                <a:cubicBezTo>
                  <a:pt x="4778" y="4963"/>
                  <a:pt x="4580" y="4901"/>
                  <a:pt x="4407" y="4803"/>
                </a:cubicBezTo>
                <a:cubicBezTo>
                  <a:pt x="3691" y="4395"/>
                  <a:pt x="3432" y="3445"/>
                  <a:pt x="3506" y="2667"/>
                </a:cubicBezTo>
                <a:lnTo>
                  <a:pt x="3506" y="2630"/>
                </a:lnTo>
                <a:cubicBezTo>
                  <a:pt x="3457" y="2618"/>
                  <a:pt x="3408" y="2606"/>
                  <a:pt x="3370" y="2606"/>
                </a:cubicBezTo>
                <a:cubicBezTo>
                  <a:pt x="3284" y="2581"/>
                  <a:pt x="3210" y="2569"/>
                  <a:pt x="3124" y="2556"/>
                </a:cubicBezTo>
                <a:close/>
                <a:moveTo>
                  <a:pt x="5185" y="2149"/>
                </a:moveTo>
                <a:cubicBezTo>
                  <a:pt x="4839" y="2136"/>
                  <a:pt x="4185" y="2149"/>
                  <a:pt x="3963" y="2482"/>
                </a:cubicBezTo>
                <a:cubicBezTo>
                  <a:pt x="3741" y="2828"/>
                  <a:pt x="3914" y="3408"/>
                  <a:pt x="4049" y="3729"/>
                </a:cubicBezTo>
                <a:cubicBezTo>
                  <a:pt x="4222" y="4124"/>
                  <a:pt x="4568" y="4581"/>
                  <a:pt x="5037" y="4556"/>
                </a:cubicBezTo>
                <a:lnTo>
                  <a:pt x="5049" y="4556"/>
                </a:lnTo>
                <a:cubicBezTo>
                  <a:pt x="5173" y="4568"/>
                  <a:pt x="5284" y="4544"/>
                  <a:pt x="5395" y="4506"/>
                </a:cubicBezTo>
                <a:cubicBezTo>
                  <a:pt x="5654" y="4395"/>
                  <a:pt x="5864" y="4210"/>
                  <a:pt x="6012" y="3976"/>
                </a:cubicBezTo>
                <a:cubicBezTo>
                  <a:pt x="6222" y="3692"/>
                  <a:pt x="6333" y="3346"/>
                  <a:pt x="6345" y="2988"/>
                </a:cubicBezTo>
                <a:cubicBezTo>
                  <a:pt x="6321" y="2309"/>
                  <a:pt x="5765" y="2161"/>
                  <a:pt x="5185" y="2149"/>
                </a:cubicBezTo>
                <a:close/>
                <a:moveTo>
                  <a:pt x="5815" y="3791"/>
                </a:moveTo>
                <a:cubicBezTo>
                  <a:pt x="5926" y="3926"/>
                  <a:pt x="6148" y="3840"/>
                  <a:pt x="6148" y="3667"/>
                </a:cubicBezTo>
                <a:cubicBezTo>
                  <a:pt x="6148" y="3544"/>
                  <a:pt x="6049" y="3445"/>
                  <a:pt x="5938" y="3457"/>
                </a:cubicBezTo>
                <a:cubicBezTo>
                  <a:pt x="5753" y="3457"/>
                  <a:pt x="5679" y="3679"/>
                  <a:pt x="5815" y="3791"/>
                </a:cubicBezTo>
                <a:close/>
                <a:moveTo>
                  <a:pt x="5605" y="2606"/>
                </a:moveTo>
                <a:cubicBezTo>
                  <a:pt x="5827" y="2544"/>
                  <a:pt x="5913" y="3025"/>
                  <a:pt x="5876" y="3173"/>
                </a:cubicBezTo>
                <a:cubicBezTo>
                  <a:pt x="5839" y="3408"/>
                  <a:pt x="6197" y="3494"/>
                  <a:pt x="6247" y="3247"/>
                </a:cubicBezTo>
                <a:cubicBezTo>
                  <a:pt x="6321" y="2815"/>
                  <a:pt x="6061" y="2099"/>
                  <a:pt x="5506" y="2235"/>
                </a:cubicBezTo>
                <a:cubicBezTo>
                  <a:pt x="5284" y="2309"/>
                  <a:pt x="5370" y="2643"/>
                  <a:pt x="5605" y="2606"/>
                </a:cubicBezTo>
                <a:close/>
                <a:moveTo>
                  <a:pt x="741" y="3457"/>
                </a:moveTo>
                <a:cubicBezTo>
                  <a:pt x="976" y="3791"/>
                  <a:pt x="1358" y="4173"/>
                  <a:pt x="1803" y="4074"/>
                </a:cubicBezTo>
                <a:cubicBezTo>
                  <a:pt x="1951" y="4050"/>
                  <a:pt x="2087" y="3963"/>
                  <a:pt x="2185" y="3865"/>
                </a:cubicBezTo>
                <a:cubicBezTo>
                  <a:pt x="2531" y="3519"/>
                  <a:pt x="2655" y="2877"/>
                  <a:pt x="2679" y="2408"/>
                </a:cubicBezTo>
                <a:cubicBezTo>
                  <a:pt x="2692" y="2149"/>
                  <a:pt x="2432" y="1927"/>
                  <a:pt x="2223" y="1816"/>
                </a:cubicBezTo>
                <a:cubicBezTo>
                  <a:pt x="1914" y="1655"/>
                  <a:pt x="1544" y="1630"/>
                  <a:pt x="1210" y="1741"/>
                </a:cubicBezTo>
                <a:cubicBezTo>
                  <a:pt x="420" y="2050"/>
                  <a:pt x="346" y="2778"/>
                  <a:pt x="741" y="3457"/>
                </a:cubicBezTo>
                <a:close/>
                <a:moveTo>
                  <a:pt x="2260" y="3198"/>
                </a:moveTo>
                <a:lnTo>
                  <a:pt x="2210" y="3198"/>
                </a:lnTo>
                <a:cubicBezTo>
                  <a:pt x="1976" y="3223"/>
                  <a:pt x="1976" y="3556"/>
                  <a:pt x="2210" y="3581"/>
                </a:cubicBezTo>
                <a:lnTo>
                  <a:pt x="2260" y="3581"/>
                </a:lnTo>
                <a:cubicBezTo>
                  <a:pt x="2494" y="3556"/>
                  <a:pt x="2494" y="3223"/>
                  <a:pt x="2260" y="3198"/>
                </a:cubicBezTo>
                <a:close/>
                <a:moveTo>
                  <a:pt x="2025" y="2272"/>
                </a:moveTo>
                <a:cubicBezTo>
                  <a:pt x="2074" y="2260"/>
                  <a:pt x="2161" y="2470"/>
                  <a:pt x="2173" y="2507"/>
                </a:cubicBezTo>
                <a:cubicBezTo>
                  <a:pt x="2223" y="2618"/>
                  <a:pt x="2223" y="2754"/>
                  <a:pt x="2185" y="2877"/>
                </a:cubicBezTo>
                <a:cubicBezTo>
                  <a:pt x="2099" y="3099"/>
                  <a:pt x="2457" y="3223"/>
                  <a:pt x="2543" y="2988"/>
                </a:cubicBezTo>
                <a:cubicBezTo>
                  <a:pt x="2679" y="2680"/>
                  <a:pt x="2531" y="2075"/>
                  <a:pt x="2198" y="1927"/>
                </a:cubicBezTo>
                <a:cubicBezTo>
                  <a:pt x="2111" y="1902"/>
                  <a:pt x="2025" y="1890"/>
                  <a:pt x="1939" y="1902"/>
                </a:cubicBezTo>
                <a:cubicBezTo>
                  <a:pt x="1692" y="1951"/>
                  <a:pt x="1790" y="2322"/>
                  <a:pt x="2025" y="227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6815" name="Google Shape;6815;p121"/>
          <p:cNvSpPr/>
          <p:nvPr/>
        </p:nvSpPr>
        <p:spPr>
          <a:xfrm>
            <a:off x="4009421" y="2478598"/>
            <a:ext cx="310943" cy="246205"/>
          </a:xfrm>
          <a:custGeom>
            <a:avLst/>
            <a:gdLst/>
            <a:ahLst/>
            <a:cxnLst/>
            <a:rect l="l" t="t" r="r" b="b"/>
            <a:pathLst>
              <a:path w="9246" h="7321" extrusionOk="0">
                <a:moveTo>
                  <a:pt x="3370" y="2976"/>
                </a:moveTo>
                <a:cubicBezTo>
                  <a:pt x="3703" y="2433"/>
                  <a:pt x="4061" y="1914"/>
                  <a:pt x="4432" y="1396"/>
                </a:cubicBezTo>
                <a:cubicBezTo>
                  <a:pt x="4506" y="1025"/>
                  <a:pt x="4543" y="655"/>
                  <a:pt x="4518" y="272"/>
                </a:cubicBezTo>
                <a:cubicBezTo>
                  <a:pt x="4493" y="75"/>
                  <a:pt x="4814" y="1"/>
                  <a:pt x="4901" y="124"/>
                </a:cubicBezTo>
                <a:cubicBezTo>
                  <a:pt x="5234" y="532"/>
                  <a:pt x="5654" y="890"/>
                  <a:pt x="5975" y="1309"/>
                </a:cubicBezTo>
                <a:cubicBezTo>
                  <a:pt x="6049" y="1420"/>
                  <a:pt x="5975" y="1581"/>
                  <a:pt x="5839" y="1581"/>
                </a:cubicBezTo>
                <a:cubicBezTo>
                  <a:pt x="5654" y="1593"/>
                  <a:pt x="5481" y="1569"/>
                  <a:pt x="5308" y="1544"/>
                </a:cubicBezTo>
                <a:cubicBezTo>
                  <a:pt x="5209" y="1519"/>
                  <a:pt x="5086" y="1507"/>
                  <a:pt x="4962" y="1507"/>
                </a:cubicBezTo>
                <a:cubicBezTo>
                  <a:pt x="5333" y="1988"/>
                  <a:pt x="5518" y="2642"/>
                  <a:pt x="5715" y="3210"/>
                </a:cubicBezTo>
                <a:cubicBezTo>
                  <a:pt x="6197" y="3556"/>
                  <a:pt x="6863" y="3790"/>
                  <a:pt x="7419" y="3963"/>
                </a:cubicBezTo>
                <a:cubicBezTo>
                  <a:pt x="7937" y="4136"/>
                  <a:pt x="8480" y="4284"/>
                  <a:pt x="8999" y="4469"/>
                </a:cubicBezTo>
                <a:cubicBezTo>
                  <a:pt x="9246" y="4556"/>
                  <a:pt x="8912" y="4975"/>
                  <a:pt x="8851" y="5074"/>
                </a:cubicBezTo>
                <a:cubicBezTo>
                  <a:pt x="8604" y="5383"/>
                  <a:pt x="8345" y="5691"/>
                  <a:pt x="8061" y="5975"/>
                </a:cubicBezTo>
                <a:cubicBezTo>
                  <a:pt x="7826" y="6222"/>
                  <a:pt x="7592" y="6457"/>
                  <a:pt x="7345" y="6679"/>
                </a:cubicBezTo>
                <a:cubicBezTo>
                  <a:pt x="7184" y="6827"/>
                  <a:pt x="7011" y="6963"/>
                  <a:pt x="6826" y="7062"/>
                </a:cubicBezTo>
                <a:cubicBezTo>
                  <a:pt x="6308" y="7321"/>
                  <a:pt x="4851" y="6988"/>
                  <a:pt x="4259" y="6901"/>
                </a:cubicBezTo>
                <a:cubicBezTo>
                  <a:pt x="4086" y="6876"/>
                  <a:pt x="3901" y="6827"/>
                  <a:pt x="3728" y="6790"/>
                </a:cubicBezTo>
                <a:lnTo>
                  <a:pt x="2802" y="6593"/>
                </a:lnTo>
                <a:cubicBezTo>
                  <a:pt x="2382" y="6494"/>
                  <a:pt x="1950" y="6407"/>
                  <a:pt x="1518" y="6309"/>
                </a:cubicBezTo>
                <a:cubicBezTo>
                  <a:pt x="1370" y="6296"/>
                  <a:pt x="1247" y="6198"/>
                  <a:pt x="1197" y="6062"/>
                </a:cubicBezTo>
                <a:cubicBezTo>
                  <a:pt x="1111" y="5877"/>
                  <a:pt x="1025" y="5691"/>
                  <a:pt x="938" y="5506"/>
                </a:cubicBezTo>
                <a:cubicBezTo>
                  <a:pt x="815" y="5210"/>
                  <a:pt x="691" y="4914"/>
                  <a:pt x="568" y="4630"/>
                </a:cubicBezTo>
                <a:cubicBezTo>
                  <a:pt x="432" y="4321"/>
                  <a:pt x="309" y="4013"/>
                  <a:pt x="198" y="3704"/>
                </a:cubicBezTo>
                <a:cubicBezTo>
                  <a:pt x="148" y="3581"/>
                  <a:pt x="111" y="3470"/>
                  <a:pt x="62" y="3346"/>
                </a:cubicBezTo>
                <a:cubicBezTo>
                  <a:pt x="37" y="3272"/>
                  <a:pt x="25" y="3198"/>
                  <a:pt x="0" y="3112"/>
                </a:cubicBezTo>
                <a:cubicBezTo>
                  <a:pt x="0" y="3013"/>
                  <a:pt x="86" y="2926"/>
                  <a:pt x="185" y="2926"/>
                </a:cubicBezTo>
                <a:cubicBezTo>
                  <a:pt x="1123" y="2926"/>
                  <a:pt x="2061" y="2976"/>
                  <a:pt x="3000" y="2976"/>
                </a:cubicBezTo>
                <a:close/>
                <a:moveTo>
                  <a:pt x="4901" y="667"/>
                </a:moveTo>
                <a:cubicBezTo>
                  <a:pt x="4888" y="828"/>
                  <a:pt x="4864" y="988"/>
                  <a:pt x="4839" y="1149"/>
                </a:cubicBezTo>
                <a:cubicBezTo>
                  <a:pt x="5036" y="1161"/>
                  <a:pt x="5246" y="1186"/>
                  <a:pt x="5456" y="1223"/>
                </a:cubicBezTo>
                <a:cubicBezTo>
                  <a:pt x="5271" y="1025"/>
                  <a:pt x="5073" y="853"/>
                  <a:pt x="4901" y="667"/>
                </a:cubicBezTo>
                <a:close/>
                <a:moveTo>
                  <a:pt x="6147" y="6741"/>
                </a:moveTo>
                <a:cubicBezTo>
                  <a:pt x="5542" y="6247"/>
                  <a:pt x="5024" y="5617"/>
                  <a:pt x="4333" y="5247"/>
                </a:cubicBezTo>
                <a:cubicBezTo>
                  <a:pt x="3876" y="5309"/>
                  <a:pt x="3395" y="5383"/>
                  <a:pt x="2926" y="5469"/>
                </a:cubicBezTo>
                <a:cubicBezTo>
                  <a:pt x="2605" y="5519"/>
                  <a:pt x="2271" y="5593"/>
                  <a:pt x="1950" y="5691"/>
                </a:cubicBezTo>
                <a:cubicBezTo>
                  <a:pt x="1802" y="5728"/>
                  <a:pt x="1654" y="5803"/>
                  <a:pt x="1518" y="5889"/>
                </a:cubicBezTo>
                <a:lnTo>
                  <a:pt x="1518" y="5889"/>
                </a:lnTo>
                <a:lnTo>
                  <a:pt x="1592" y="5901"/>
                </a:lnTo>
                <a:cubicBezTo>
                  <a:pt x="2456" y="6074"/>
                  <a:pt x="3296" y="6370"/>
                  <a:pt x="4160" y="6518"/>
                </a:cubicBezTo>
                <a:cubicBezTo>
                  <a:pt x="4530" y="6568"/>
                  <a:pt x="4888" y="6654"/>
                  <a:pt x="5259" y="6704"/>
                </a:cubicBezTo>
                <a:cubicBezTo>
                  <a:pt x="5555" y="6741"/>
                  <a:pt x="5851" y="6753"/>
                  <a:pt x="6147" y="6741"/>
                </a:cubicBezTo>
                <a:close/>
                <a:moveTo>
                  <a:pt x="6505" y="6568"/>
                </a:moveTo>
                <a:cubicBezTo>
                  <a:pt x="6962" y="6272"/>
                  <a:pt x="7394" y="5914"/>
                  <a:pt x="7789" y="5531"/>
                </a:cubicBezTo>
                <a:cubicBezTo>
                  <a:pt x="7999" y="5309"/>
                  <a:pt x="8209" y="5062"/>
                  <a:pt x="8431" y="4840"/>
                </a:cubicBezTo>
                <a:cubicBezTo>
                  <a:pt x="7826" y="4889"/>
                  <a:pt x="7234" y="4938"/>
                  <a:pt x="6629" y="5000"/>
                </a:cubicBezTo>
                <a:cubicBezTo>
                  <a:pt x="6049" y="5050"/>
                  <a:pt x="5481" y="5111"/>
                  <a:pt x="4901" y="5185"/>
                </a:cubicBezTo>
                <a:cubicBezTo>
                  <a:pt x="5481" y="5593"/>
                  <a:pt x="5937" y="6148"/>
                  <a:pt x="6505" y="6568"/>
                </a:cubicBezTo>
                <a:close/>
                <a:moveTo>
                  <a:pt x="4234" y="4803"/>
                </a:moveTo>
                <a:cubicBezTo>
                  <a:pt x="4641" y="4889"/>
                  <a:pt x="5357" y="4790"/>
                  <a:pt x="5802" y="4716"/>
                </a:cubicBezTo>
                <a:cubicBezTo>
                  <a:pt x="5666" y="4346"/>
                  <a:pt x="5530" y="3963"/>
                  <a:pt x="5394" y="3593"/>
                </a:cubicBezTo>
                <a:cubicBezTo>
                  <a:pt x="5209" y="3037"/>
                  <a:pt x="5012" y="2470"/>
                  <a:pt x="4777" y="1939"/>
                </a:cubicBezTo>
                <a:cubicBezTo>
                  <a:pt x="4752" y="2112"/>
                  <a:pt x="4715" y="2297"/>
                  <a:pt x="4678" y="2470"/>
                </a:cubicBezTo>
                <a:cubicBezTo>
                  <a:pt x="4506" y="3247"/>
                  <a:pt x="4333" y="4000"/>
                  <a:pt x="4234" y="4803"/>
                </a:cubicBezTo>
                <a:close/>
                <a:moveTo>
                  <a:pt x="3555" y="4951"/>
                </a:moveTo>
                <a:cubicBezTo>
                  <a:pt x="3321" y="4864"/>
                  <a:pt x="3086" y="4753"/>
                  <a:pt x="2876" y="4630"/>
                </a:cubicBezTo>
                <a:cubicBezTo>
                  <a:pt x="2444" y="4395"/>
                  <a:pt x="2049" y="4136"/>
                  <a:pt x="1642" y="3877"/>
                </a:cubicBezTo>
                <a:cubicBezTo>
                  <a:pt x="1321" y="3655"/>
                  <a:pt x="975" y="3470"/>
                  <a:pt x="617" y="3334"/>
                </a:cubicBezTo>
                <a:cubicBezTo>
                  <a:pt x="568" y="3321"/>
                  <a:pt x="531" y="3321"/>
                  <a:pt x="481" y="3321"/>
                </a:cubicBezTo>
                <a:lnTo>
                  <a:pt x="407" y="3321"/>
                </a:lnTo>
                <a:cubicBezTo>
                  <a:pt x="444" y="3445"/>
                  <a:pt x="506" y="3593"/>
                  <a:pt x="543" y="3704"/>
                </a:cubicBezTo>
                <a:cubicBezTo>
                  <a:pt x="654" y="3951"/>
                  <a:pt x="765" y="4210"/>
                  <a:pt x="876" y="4469"/>
                </a:cubicBezTo>
                <a:cubicBezTo>
                  <a:pt x="1025" y="4827"/>
                  <a:pt x="1185" y="5173"/>
                  <a:pt x="1333" y="5519"/>
                </a:cubicBezTo>
                <a:cubicBezTo>
                  <a:pt x="1518" y="5383"/>
                  <a:pt x="1741" y="5284"/>
                  <a:pt x="1975" y="5235"/>
                </a:cubicBezTo>
                <a:cubicBezTo>
                  <a:pt x="2419" y="5124"/>
                  <a:pt x="2864" y="5037"/>
                  <a:pt x="3321" y="4988"/>
                </a:cubicBezTo>
                <a:lnTo>
                  <a:pt x="3555" y="4963"/>
                </a:lnTo>
                <a:close/>
                <a:moveTo>
                  <a:pt x="3888" y="4679"/>
                </a:moveTo>
                <a:cubicBezTo>
                  <a:pt x="4049" y="3827"/>
                  <a:pt x="4172" y="2951"/>
                  <a:pt x="4370" y="2112"/>
                </a:cubicBezTo>
                <a:cubicBezTo>
                  <a:pt x="3876" y="2815"/>
                  <a:pt x="3407" y="3544"/>
                  <a:pt x="2913" y="4247"/>
                </a:cubicBezTo>
                <a:cubicBezTo>
                  <a:pt x="3234" y="4408"/>
                  <a:pt x="3555" y="4543"/>
                  <a:pt x="3888" y="4679"/>
                </a:cubicBezTo>
                <a:close/>
                <a:moveTo>
                  <a:pt x="5814" y="3741"/>
                </a:moveTo>
                <a:lnTo>
                  <a:pt x="5925" y="4050"/>
                </a:lnTo>
                <a:cubicBezTo>
                  <a:pt x="5975" y="4185"/>
                  <a:pt x="6049" y="4543"/>
                  <a:pt x="6147" y="4667"/>
                </a:cubicBezTo>
                <a:cubicBezTo>
                  <a:pt x="6703" y="4580"/>
                  <a:pt x="7246" y="4531"/>
                  <a:pt x="7801" y="4445"/>
                </a:cubicBezTo>
                <a:cubicBezTo>
                  <a:pt x="7493" y="4334"/>
                  <a:pt x="7184" y="4222"/>
                  <a:pt x="6876" y="4136"/>
                </a:cubicBezTo>
                <a:cubicBezTo>
                  <a:pt x="6505" y="4037"/>
                  <a:pt x="6147" y="3902"/>
                  <a:pt x="5814" y="3729"/>
                </a:cubicBezTo>
                <a:close/>
                <a:moveTo>
                  <a:pt x="3148" y="3321"/>
                </a:moveTo>
                <a:cubicBezTo>
                  <a:pt x="2926" y="3321"/>
                  <a:pt x="2703" y="3334"/>
                  <a:pt x="2481" y="3334"/>
                </a:cubicBezTo>
                <a:cubicBezTo>
                  <a:pt x="2148" y="3346"/>
                  <a:pt x="1815" y="3371"/>
                  <a:pt x="1469" y="3371"/>
                </a:cubicBezTo>
                <a:cubicBezTo>
                  <a:pt x="1839" y="3605"/>
                  <a:pt x="2197" y="3877"/>
                  <a:pt x="2580" y="4087"/>
                </a:cubicBezTo>
                <a:cubicBezTo>
                  <a:pt x="2753" y="3815"/>
                  <a:pt x="2950" y="3568"/>
                  <a:pt x="3148" y="332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6816" name="Google Shape;6816;p121"/>
          <p:cNvSpPr/>
          <p:nvPr/>
        </p:nvSpPr>
        <p:spPr>
          <a:xfrm>
            <a:off x="400038" y="1158132"/>
            <a:ext cx="519785" cy="406049"/>
          </a:xfrm>
          <a:custGeom>
            <a:avLst/>
            <a:gdLst/>
            <a:ahLst/>
            <a:cxnLst/>
            <a:rect l="l" t="t" r="r" b="b"/>
            <a:pathLst>
              <a:path w="15456" h="12074" extrusionOk="0">
                <a:moveTo>
                  <a:pt x="951" y="7432"/>
                </a:moveTo>
                <a:cubicBezTo>
                  <a:pt x="705" y="7617"/>
                  <a:pt x="544" y="7889"/>
                  <a:pt x="495" y="8197"/>
                </a:cubicBezTo>
                <a:cubicBezTo>
                  <a:pt x="445" y="8493"/>
                  <a:pt x="1" y="8419"/>
                  <a:pt x="50" y="8123"/>
                </a:cubicBezTo>
                <a:cubicBezTo>
                  <a:pt x="186" y="7284"/>
                  <a:pt x="1062" y="6568"/>
                  <a:pt x="1927" y="6741"/>
                </a:cubicBezTo>
                <a:cubicBezTo>
                  <a:pt x="2173" y="6271"/>
                  <a:pt x="2544" y="6000"/>
                  <a:pt x="3099" y="6037"/>
                </a:cubicBezTo>
                <a:cubicBezTo>
                  <a:pt x="3482" y="6049"/>
                  <a:pt x="3877" y="6148"/>
                  <a:pt x="4272" y="6123"/>
                </a:cubicBezTo>
                <a:cubicBezTo>
                  <a:pt x="4556" y="6099"/>
                  <a:pt x="4827" y="6012"/>
                  <a:pt x="5074" y="5852"/>
                </a:cubicBezTo>
                <a:cubicBezTo>
                  <a:pt x="4482" y="5395"/>
                  <a:pt x="3889" y="4938"/>
                  <a:pt x="3297" y="4482"/>
                </a:cubicBezTo>
                <a:cubicBezTo>
                  <a:pt x="3099" y="4333"/>
                  <a:pt x="2902" y="4173"/>
                  <a:pt x="2704" y="4025"/>
                </a:cubicBezTo>
                <a:cubicBezTo>
                  <a:pt x="2618" y="3951"/>
                  <a:pt x="2507" y="3864"/>
                  <a:pt x="2408" y="3815"/>
                </a:cubicBezTo>
                <a:cubicBezTo>
                  <a:pt x="2309" y="3753"/>
                  <a:pt x="2260" y="3630"/>
                  <a:pt x="2309" y="3519"/>
                </a:cubicBezTo>
                <a:cubicBezTo>
                  <a:pt x="2383" y="3358"/>
                  <a:pt x="2507" y="3025"/>
                  <a:pt x="2655" y="2926"/>
                </a:cubicBezTo>
                <a:cubicBezTo>
                  <a:pt x="2778" y="2828"/>
                  <a:pt x="2914" y="2741"/>
                  <a:pt x="3050" y="2667"/>
                </a:cubicBezTo>
                <a:cubicBezTo>
                  <a:pt x="3272" y="2544"/>
                  <a:pt x="3519" y="2420"/>
                  <a:pt x="3741" y="2309"/>
                </a:cubicBezTo>
                <a:cubicBezTo>
                  <a:pt x="4358" y="2000"/>
                  <a:pt x="4988" y="1692"/>
                  <a:pt x="5617" y="1396"/>
                </a:cubicBezTo>
                <a:cubicBezTo>
                  <a:pt x="6309" y="1062"/>
                  <a:pt x="7012" y="741"/>
                  <a:pt x="7716" y="433"/>
                </a:cubicBezTo>
                <a:cubicBezTo>
                  <a:pt x="7815" y="396"/>
                  <a:pt x="8666" y="1"/>
                  <a:pt x="8740" y="1"/>
                </a:cubicBezTo>
                <a:cubicBezTo>
                  <a:pt x="9209" y="13"/>
                  <a:pt x="9271" y="100"/>
                  <a:pt x="9654" y="322"/>
                </a:cubicBezTo>
                <a:cubicBezTo>
                  <a:pt x="10567" y="840"/>
                  <a:pt x="11468" y="1371"/>
                  <a:pt x="12394" y="1877"/>
                </a:cubicBezTo>
                <a:cubicBezTo>
                  <a:pt x="13308" y="2383"/>
                  <a:pt x="14209" y="2865"/>
                  <a:pt x="15147" y="3284"/>
                </a:cubicBezTo>
                <a:cubicBezTo>
                  <a:pt x="15184" y="3297"/>
                  <a:pt x="15221" y="3321"/>
                  <a:pt x="15246" y="3358"/>
                </a:cubicBezTo>
                <a:cubicBezTo>
                  <a:pt x="15320" y="3371"/>
                  <a:pt x="15369" y="3432"/>
                  <a:pt x="15381" y="3494"/>
                </a:cubicBezTo>
                <a:cubicBezTo>
                  <a:pt x="15456" y="3840"/>
                  <a:pt x="15443" y="4198"/>
                  <a:pt x="15357" y="4543"/>
                </a:cubicBezTo>
                <a:cubicBezTo>
                  <a:pt x="15147" y="4988"/>
                  <a:pt x="14875" y="5395"/>
                  <a:pt x="14554" y="5765"/>
                </a:cubicBezTo>
                <a:cubicBezTo>
                  <a:pt x="14172" y="6222"/>
                  <a:pt x="13740" y="6666"/>
                  <a:pt x="13320" y="7099"/>
                </a:cubicBezTo>
                <a:cubicBezTo>
                  <a:pt x="13172" y="7234"/>
                  <a:pt x="13036" y="7370"/>
                  <a:pt x="12888" y="7506"/>
                </a:cubicBezTo>
                <a:lnTo>
                  <a:pt x="13036" y="10184"/>
                </a:lnTo>
                <a:cubicBezTo>
                  <a:pt x="13036" y="10209"/>
                  <a:pt x="13024" y="10234"/>
                  <a:pt x="13011" y="10259"/>
                </a:cubicBezTo>
                <a:lnTo>
                  <a:pt x="12974" y="10296"/>
                </a:lnTo>
                <a:cubicBezTo>
                  <a:pt x="12518" y="10740"/>
                  <a:pt x="11999" y="11098"/>
                  <a:pt x="11431" y="11382"/>
                </a:cubicBezTo>
                <a:cubicBezTo>
                  <a:pt x="10246" y="11974"/>
                  <a:pt x="8876" y="12073"/>
                  <a:pt x="7642" y="11629"/>
                </a:cubicBezTo>
                <a:cubicBezTo>
                  <a:pt x="7518" y="11592"/>
                  <a:pt x="7407" y="11555"/>
                  <a:pt x="7296" y="11505"/>
                </a:cubicBezTo>
                <a:cubicBezTo>
                  <a:pt x="6346" y="11135"/>
                  <a:pt x="5284" y="10579"/>
                  <a:pt x="4605" y="9802"/>
                </a:cubicBezTo>
                <a:cubicBezTo>
                  <a:pt x="4260" y="9394"/>
                  <a:pt x="3889" y="8753"/>
                  <a:pt x="4087" y="8197"/>
                </a:cubicBezTo>
                <a:lnTo>
                  <a:pt x="4087" y="8197"/>
                </a:lnTo>
                <a:cubicBezTo>
                  <a:pt x="4087" y="8185"/>
                  <a:pt x="4087" y="8185"/>
                  <a:pt x="4087" y="8172"/>
                </a:cubicBezTo>
                <a:cubicBezTo>
                  <a:pt x="4235" y="7790"/>
                  <a:pt x="4395" y="7407"/>
                  <a:pt x="4568" y="7037"/>
                </a:cubicBezTo>
                <a:lnTo>
                  <a:pt x="4803" y="6494"/>
                </a:lnTo>
                <a:cubicBezTo>
                  <a:pt x="4593" y="6555"/>
                  <a:pt x="4371" y="6580"/>
                  <a:pt x="4148" y="6580"/>
                </a:cubicBezTo>
                <a:cubicBezTo>
                  <a:pt x="3815" y="6568"/>
                  <a:pt x="3494" y="6506"/>
                  <a:pt x="3161" y="6494"/>
                </a:cubicBezTo>
                <a:cubicBezTo>
                  <a:pt x="2828" y="6444"/>
                  <a:pt x="2494" y="6617"/>
                  <a:pt x="2334" y="6913"/>
                </a:cubicBezTo>
                <a:cubicBezTo>
                  <a:pt x="2828" y="7271"/>
                  <a:pt x="2926" y="8777"/>
                  <a:pt x="2445" y="9111"/>
                </a:cubicBezTo>
                <a:cubicBezTo>
                  <a:pt x="2334" y="9197"/>
                  <a:pt x="2161" y="9135"/>
                  <a:pt x="2112" y="8999"/>
                </a:cubicBezTo>
                <a:cubicBezTo>
                  <a:pt x="2099" y="9024"/>
                  <a:pt x="2075" y="9061"/>
                  <a:pt x="2050" y="9098"/>
                </a:cubicBezTo>
                <a:cubicBezTo>
                  <a:pt x="2001" y="9148"/>
                  <a:pt x="1939" y="9185"/>
                  <a:pt x="1865" y="9172"/>
                </a:cubicBezTo>
                <a:cubicBezTo>
                  <a:pt x="1692" y="9160"/>
                  <a:pt x="1593" y="8962"/>
                  <a:pt x="1704" y="8814"/>
                </a:cubicBezTo>
                <a:cubicBezTo>
                  <a:pt x="1877" y="8592"/>
                  <a:pt x="1964" y="8321"/>
                  <a:pt x="1951" y="8049"/>
                </a:cubicBezTo>
                <a:cubicBezTo>
                  <a:pt x="1902" y="8049"/>
                  <a:pt x="1852" y="8061"/>
                  <a:pt x="1803" y="8049"/>
                </a:cubicBezTo>
                <a:cubicBezTo>
                  <a:pt x="1680" y="8259"/>
                  <a:pt x="1593" y="8493"/>
                  <a:pt x="1556" y="8728"/>
                </a:cubicBezTo>
                <a:cubicBezTo>
                  <a:pt x="1482" y="8999"/>
                  <a:pt x="1087" y="8925"/>
                  <a:pt x="1112" y="8654"/>
                </a:cubicBezTo>
                <a:cubicBezTo>
                  <a:pt x="1174" y="8358"/>
                  <a:pt x="1272" y="8074"/>
                  <a:pt x="1420" y="7814"/>
                </a:cubicBezTo>
                <a:cubicBezTo>
                  <a:pt x="1408" y="7777"/>
                  <a:pt x="1396" y="7753"/>
                  <a:pt x="1383" y="7716"/>
                </a:cubicBezTo>
                <a:cubicBezTo>
                  <a:pt x="1371" y="7691"/>
                  <a:pt x="1359" y="7654"/>
                  <a:pt x="1346" y="7617"/>
                </a:cubicBezTo>
                <a:cubicBezTo>
                  <a:pt x="1186" y="7814"/>
                  <a:pt x="1087" y="8061"/>
                  <a:pt x="1062" y="8321"/>
                </a:cubicBezTo>
                <a:cubicBezTo>
                  <a:pt x="1075" y="8604"/>
                  <a:pt x="630" y="8641"/>
                  <a:pt x="618" y="8345"/>
                </a:cubicBezTo>
                <a:cubicBezTo>
                  <a:pt x="630" y="8012"/>
                  <a:pt x="742" y="7691"/>
                  <a:pt x="939" y="7419"/>
                </a:cubicBezTo>
                <a:close/>
                <a:moveTo>
                  <a:pt x="14715" y="3605"/>
                </a:moveTo>
                <a:cubicBezTo>
                  <a:pt x="14567" y="3543"/>
                  <a:pt x="14394" y="3469"/>
                  <a:pt x="14233" y="3395"/>
                </a:cubicBezTo>
                <a:cubicBezTo>
                  <a:pt x="13987" y="3272"/>
                  <a:pt x="13727" y="3148"/>
                  <a:pt x="13480" y="3013"/>
                </a:cubicBezTo>
                <a:cubicBezTo>
                  <a:pt x="12863" y="2692"/>
                  <a:pt x="12246" y="2346"/>
                  <a:pt x="11629" y="2000"/>
                </a:cubicBezTo>
                <a:cubicBezTo>
                  <a:pt x="10888" y="1581"/>
                  <a:pt x="10148" y="1161"/>
                  <a:pt x="9407" y="729"/>
                </a:cubicBezTo>
                <a:cubicBezTo>
                  <a:pt x="9197" y="606"/>
                  <a:pt x="8864" y="371"/>
                  <a:pt x="8629" y="569"/>
                </a:cubicBezTo>
                <a:cubicBezTo>
                  <a:pt x="8518" y="667"/>
                  <a:pt x="8395" y="754"/>
                  <a:pt x="8259" y="815"/>
                </a:cubicBezTo>
                <a:cubicBezTo>
                  <a:pt x="8037" y="927"/>
                  <a:pt x="7815" y="1038"/>
                  <a:pt x="7605" y="1136"/>
                </a:cubicBezTo>
                <a:cubicBezTo>
                  <a:pt x="7012" y="1408"/>
                  <a:pt x="6420" y="1655"/>
                  <a:pt x="5815" y="1902"/>
                </a:cubicBezTo>
                <a:cubicBezTo>
                  <a:pt x="5222" y="2149"/>
                  <a:pt x="4581" y="2420"/>
                  <a:pt x="3976" y="2692"/>
                </a:cubicBezTo>
                <a:cubicBezTo>
                  <a:pt x="3753" y="2791"/>
                  <a:pt x="3544" y="2889"/>
                  <a:pt x="3321" y="3000"/>
                </a:cubicBezTo>
                <a:cubicBezTo>
                  <a:pt x="3272" y="3025"/>
                  <a:pt x="3173" y="3062"/>
                  <a:pt x="3099" y="3111"/>
                </a:cubicBezTo>
                <a:cubicBezTo>
                  <a:pt x="3482" y="3358"/>
                  <a:pt x="3865" y="3630"/>
                  <a:pt x="4235" y="3889"/>
                </a:cubicBezTo>
                <a:cubicBezTo>
                  <a:pt x="4778" y="4259"/>
                  <a:pt x="5296" y="4642"/>
                  <a:pt x="5827" y="5025"/>
                </a:cubicBezTo>
                <a:lnTo>
                  <a:pt x="5840" y="5025"/>
                </a:lnTo>
                <a:cubicBezTo>
                  <a:pt x="6296" y="5111"/>
                  <a:pt x="7049" y="4531"/>
                  <a:pt x="7383" y="4259"/>
                </a:cubicBezTo>
                <a:cubicBezTo>
                  <a:pt x="7654" y="4037"/>
                  <a:pt x="7913" y="3815"/>
                  <a:pt x="8173" y="3581"/>
                </a:cubicBezTo>
                <a:cubicBezTo>
                  <a:pt x="8345" y="3420"/>
                  <a:pt x="8531" y="3260"/>
                  <a:pt x="8716" y="3124"/>
                </a:cubicBezTo>
                <a:cubicBezTo>
                  <a:pt x="8753" y="3099"/>
                  <a:pt x="8790" y="3099"/>
                  <a:pt x="8827" y="3124"/>
                </a:cubicBezTo>
                <a:cubicBezTo>
                  <a:pt x="8864" y="3161"/>
                  <a:pt x="8901" y="3210"/>
                  <a:pt x="8938" y="3260"/>
                </a:cubicBezTo>
                <a:cubicBezTo>
                  <a:pt x="8987" y="3321"/>
                  <a:pt x="9135" y="3506"/>
                  <a:pt x="9037" y="3593"/>
                </a:cubicBezTo>
                <a:cubicBezTo>
                  <a:pt x="9012" y="3605"/>
                  <a:pt x="8975" y="3618"/>
                  <a:pt x="8938" y="3593"/>
                </a:cubicBezTo>
                <a:cubicBezTo>
                  <a:pt x="8876" y="3630"/>
                  <a:pt x="8814" y="3667"/>
                  <a:pt x="8765" y="3716"/>
                </a:cubicBezTo>
                <a:cubicBezTo>
                  <a:pt x="8642" y="3803"/>
                  <a:pt x="8531" y="3889"/>
                  <a:pt x="8419" y="3976"/>
                </a:cubicBezTo>
                <a:cubicBezTo>
                  <a:pt x="8111" y="4210"/>
                  <a:pt x="7815" y="4445"/>
                  <a:pt x="7506" y="4654"/>
                </a:cubicBezTo>
                <a:cubicBezTo>
                  <a:pt x="7136" y="4938"/>
                  <a:pt x="6728" y="5173"/>
                  <a:pt x="6296" y="5370"/>
                </a:cubicBezTo>
                <a:lnTo>
                  <a:pt x="6531" y="5543"/>
                </a:lnTo>
                <a:cubicBezTo>
                  <a:pt x="7407" y="6185"/>
                  <a:pt x="8271" y="6827"/>
                  <a:pt x="9148" y="7481"/>
                </a:cubicBezTo>
                <a:cubicBezTo>
                  <a:pt x="9456" y="7703"/>
                  <a:pt x="9753" y="7938"/>
                  <a:pt x="10061" y="8160"/>
                </a:cubicBezTo>
                <a:cubicBezTo>
                  <a:pt x="10172" y="8246"/>
                  <a:pt x="10296" y="8345"/>
                  <a:pt x="10419" y="8432"/>
                </a:cubicBezTo>
                <a:cubicBezTo>
                  <a:pt x="10678" y="8086"/>
                  <a:pt x="10962" y="7765"/>
                  <a:pt x="11259" y="7456"/>
                </a:cubicBezTo>
                <a:cubicBezTo>
                  <a:pt x="11666" y="7012"/>
                  <a:pt x="12086" y="6580"/>
                  <a:pt x="12493" y="6148"/>
                </a:cubicBezTo>
                <a:cubicBezTo>
                  <a:pt x="12999" y="5617"/>
                  <a:pt x="13505" y="5099"/>
                  <a:pt x="13987" y="4556"/>
                </a:cubicBezTo>
                <a:cubicBezTo>
                  <a:pt x="14159" y="4358"/>
                  <a:pt x="14579" y="3877"/>
                  <a:pt x="14715" y="3593"/>
                </a:cubicBezTo>
                <a:close/>
                <a:moveTo>
                  <a:pt x="1914" y="7506"/>
                </a:moveTo>
                <a:cubicBezTo>
                  <a:pt x="1877" y="7506"/>
                  <a:pt x="1840" y="7481"/>
                  <a:pt x="1815" y="7469"/>
                </a:cubicBezTo>
                <a:lnTo>
                  <a:pt x="1778" y="7444"/>
                </a:lnTo>
                <a:cubicBezTo>
                  <a:pt x="1778" y="7506"/>
                  <a:pt x="1803" y="7568"/>
                  <a:pt x="1840" y="7617"/>
                </a:cubicBezTo>
                <a:lnTo>
                  <a:pt x="1840" y="7617"/>
                </a:lnTo>
                <a:cubicBezTo>
                  <a:pt x="1865" y="7617"/>
                  <a:pt x="1902" y="7605"/>
                  <a:pt x="1927" y="7580"/>
                </a:cubicBezTo>
                <a:lnTo>
                  <a:pt x="1927" y="7580"/>
                </a:lnTo>
                <a:lnTo>
                  <a:pt x="1914" y="7506"/>
                </a:lnTo>
                <a:close/>
                <a:moveTo>
                  <a:pt x="5383" y="5580"/>
                </a:moveTo>
                <a:cubicBezTo>
                  <a:pt x="5445" y="5518"/>
                  <a:pt x="5494" y="5457"/>
                  <a:pt x="5543" y="5383"/>
                </a:cubicBezTo>
                <a:cubicBezTo>
                  <a:pt x="5025" y="5000"/>
                  <a:pt x="4494" y="4617"/>
                  <a:pt x="3976" y="4235"/>
                </a:cubicBezTo>
                <a:cubicBezTo>
                  <a:pt x="3618" y="3976"/>
                  <a:pt x="3260" y="3716"/>
                  <a:pt x="2902" y="3482"/>
                </a:cubicBezTo>
                <a:cubicBezTo>
                  <a:pt x="2889" y="3506"/>
                  <a:pt x="2877" y="3543"/>
                  <a:pt x="2889" y="3581"/>
                </a:cubicBezTo>
                <a:cubicBezTo>
                  <a:pt x="3704" y="4259"/>
                  <a:pt x="4531" y="4926"/>
                  <a:pt x="5371" y="5593"/>
                </a:cubicBezTo>
                <a:close/>
                <a:moveTo>
                  <a:pt x="10740" y="9629"/>
                </a:moveTo>
                <a:cubicBezTo>
                  <a:pt x="10703" y="9789"/>
                  <a:pt x="10518" y="9950"/>
                  <a:pt x="10370" y="9827"/>
                </a:cubicBezTo>
                <a:cubicBezTo>
                  <a:pt x="10160" y="9715"/>
                  <a:pt x="9962" y="9567"/>
                  <a:pt x="9765" y="9432"/>
                </a:cubicBezTo>
                <a:cubicBezTo>
                  <a:pt x="9456" y="9209"/>
                  <a:pt x="9135" y="8975"/>
                  <a:pt x="8827" y="8740"/>
                </a:cubicBezTo>
                <a:cubicBezTo>
                  <a:pt x="8024" y="8135"/>
                  <a:pt x="7210" y="7531"/>
                  <a:pt x="6420" y="6901"/>
                </a:cubicBezTo>
                <a:lnTo>
                  <a:pt x="5445" y="6160"/>
                </a:lnTo>
                <a:cubicBezTo>
                  <a:pt x="5296" y="6506"/>
                  <a:pt x="5136" y="6864"/>
                  <a:pt x="4988" y="7210"/>
                </a:cubicBezTo>
                <a:cubicBezTo>
                  <a:pt x="4827" y="7580"/>
                  <a:pt x="4655" y="7963"/>
                  <a:pt x="4506" y="8333"/>
                </a:cubicBezTo>
                <a:lnTo>
                  <a:pt x="4506" y="8358"/>
                </a:lnTo>
                <a:cubicBezTo>
                  <a:pt x="4383" y="8716"/>
                  <a:pt x="4729" y="9234"/>
                  <a:pt x="4951" y="9493"/>
                </a:cubicBezTo>
                <a:cubicBezTo>
                  <a:pt x="5568" y="10222"/>
                  <a:pt x="6580" y="10728"/>
                  <a:pt x="7457" y="11073"/>
                </a:cubicBezTo>
                <a:cubicBezTo>
                  <a:pt x="7568" y="11123"/>
                  <a:pt x="7666" y="11160"/>
                  <a:pt x="7778" y="11197"/>
                </a:cubicBezTo>
                <a:lnTo>
                  <a:pt x="7778" y="11197"/>
                </a:lnTo>
                <a:cubicBezTo>
                  <a:pt x="8839" y="11567"/>
                  <a:pt x="9987" y="11518"/>
                  <a:pt x="11012" y="11049"/>
                </a:cubicBezTo>
                <a:cubicBezTo>
                  <a:pt x="11580" y="10802"/>
                  <a:pt x="12098" y="10468"/>
                  <a:pt x="12567" y="10049"/>
                </a:cubicBezTo>
                <a:lnTo>
                  <a:pt x="12444" y="7950"/>
                </a:lnTo>
                <a:cubicBezTo>
                  <a:pt x="12110" y="8259"/>
                  <a:pt x="11777" y="8567"/>
                  <a:pt x="11444" y="8888"/>
                </a:cubicBezTo>
                <a:cubicBezTo>
                  <a:pt x="11308" y="9024"/>
                  <a:pt x="11160" y="9160"/>
                  <a:pt x="11024" y="9308"/>
                </a:cubicBezTo>
                <a:cubicBezTo>
                  <a:pt x="10925" y="9407"/>
                  <a:pt x="10839" y="9506"/>
                  <a:pt x="10752" y="9617"/>
                </a:cubicBezTo>
                <a:lnTo>
                  <a:pt x="10740" y="9641"/>
                </a:lnTo>
                <a:close/>
                <a:moveTo>
                  <a:pt x="5728" y="5852"/>
                </a:moveTo>
                <a:lnTo>
                  <a:pt x="6259" y="6259"/>
                </a:lnTo>
                <a:cubicBezTo>
                  <a:pt x="7000" y="6827"/>
                  <a:pt x="7753" y="7395"/>
                  <a:pt x="8518" y="7938"/>
                </a:cubicBezTo>
                <a:cubicBezTo>
                  <a:pt x="9160" y="8395"/>
                  <a:pt x="9802" y="8851"/>
                  <a:pt x="10456" y="9271"/>
                </a:cubicBezTo>
                <a:cubicBezTo>
                  <a:pt x="10555" y="9148"/>
                  <a:pt x="10678" y="9024"/>
                  <a:pt x="10777" y="8913"/>
                </a:cubicBezTo>
                <a:cubicBezTo>
                  <a:pt x="10975" y="8716"/>
                  <a:pt x="11172" y="8530"/>
                  <a:pt x="11382" y="8345"/>
                </a:cubicBezTo>
                <a:cubicBezTo>
                  <a:pt x="11888" y="7851"/>
                  <a:pt x="12419" y="7370"/>
                  <a:pt x="12925" y="6864"/>
                </a:cubicBezTo>
                <a:cubicBezTo>
                  <a:pt x="13357" y="6432"/>
                  <a:pt x="13801" y="5988"/>
                  <a:pt x="14196" y="5518"/>
                </a:cubicBezTo>
                <a:cubicBezTo>
                  <a:pt x="14517" y="5185"/>
                  <a:pt x="14777" y="4803"/>
                  <a:pt x="14986" y="4395"/>
                </a:cubicBezTo>
                <a:cubicBezTo>
                  <a:pt x="15023" y="4259"/>
                  <a:pt x="15036" y="4124"/>
                  <a:pt x="15011" y="3988"/>
                </a:cubicBezTo>
                <a:cubicBezTo>
                  <a:pt x="14641" y="4469"/>
                  <a:pt x="14233" y="4938"/>
                  <a:pt x="13838" y="5383"/>
                </a:cubicBezTo>
                <a:cubicBezTo>
                  <a:pt x="13332" y="5938"/>
                  <a:pt x="12814" y="6469"/>
                  <a:pt x="12308" y="7012"/>
                </a:cubicBezTo>
                <a:cubicBezTo>
                  <a:pt x="11765" y="7580"/>
                  <a:pt x="11234" y="8160"/>
                  <a:pt x="10728" y="8765"/>
                </a:cubicBezTo>
                <a:cubicBezTo>
                  <a:pt x="10604" y="8888"/>
                  <a:pt x="10432" y="8938"/>
                  <a:pt x="10259" y="8901"/>
                </a:cubicBezTo>
                <a:lnTo>
                  <a:pt x="10246" y="8901"/>
                </a:lnTo>
                <a:cubicBezTo>
                  <a:pt x="9716" y="8530"/>
                  <a:pt x="9197" y="8135"/>
                  <a:pt x="8679" y="7753"/>
                </a:cubicBezTo>
                <a:cubicBezTo>
                  <a:pt x="7987" y="7234"/>
                  <a:pt x="7296" y="6716"/>
                  <a:pt x="6605" y="6197"/>
                </a:cubicBezTo>
                <a:lnTo>
                  <a:pt x="5889" y="5654"/>
                </a:lnTo>
                <a:cubicBezTo>
                  <a:pt x="5840" y="5716"/>
                  <a:pt x="5790" y="5790"/>
                  <a:pt x="5728" y="585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6817" name="Google Shape;6817;p121"/>
          <p:cNvSpPr/>
          <p:nvPr/>
        </p:nvSpPr>
        <p:spPr>
          <a:xfrm>
            <a:off x="3374027" y="2246586"/>
            <a:ext cx="87606" cy="236251"/>
          </a:xfrm>
          <a:custGeom>
            <a:avLst/>
            <a:gdLst/>
            <a:ahLst/>
            <a:cxnLst/>
            <a:rect l="l" t="t" r="r" b="b"/>
            <a:pathLst>
              <a:path w="2605" h="7025" extrusionOk="0">
                <a:moveTo>
                  <a:pt x="13" y="1149"/>
                </a:moveTo>
                <a:cubicBezTo>
                  <a:pt x="0" y="1038"/>
                  <a:pt x="13" y="927"/>
                  <a:pt x="50" y="828"/>
                </a:cubicBezTo>
                <a:cubicBezTo>
                  <a:pt x="408" y="1"/>
                  <a:pt x="2592" y="26"/>
                  <a:pt x="2605" y="1137"/>
                </a:cubicBezTo>
                <a:cubicBezTo>
                  <a:pt x="2605" y="1359"/>
                  <a:pt x="2592" y="1803"/>
                  <a:pt x="2370" y="1951"/>
                </a:cubicBezTo>
                <a:lnTo>
                  <a:pt x="2370" y="1964"/>
                </a:lnTo>
                <a:cubicBezTo>
                  <a:pt x="2370" y="2001"/>
                  <a:pt x="2370" y="2050"/>
                  <a:pt x="2383" y="2087"/>
                </a:cubicBezTo>
                <a:cubicBezTo>
                  <a:pt x="2395" y="2235"/>
                  <a:pt x="2395" y="2383"/>
                  <a:pt x="2407" y="2519"/>
                </a:cubicBezTo>
                <a:cubicBezTo>
                  <a:pt x="2432" y="2963"/>
                  <a:pt x="2457" y="3396"/>
                  <a:pt x="2469" y="3828"/>
                </a:cubicBezTo>
                <a:cubicBezTo>
                  <a:pt x="2494" y="4235"/>
                  <a:pt x="2506" y="4630"/>
                  <a:pt x="2518" y="5025"/>
                </a:cubicBezTo>
                <a:cubicBezTo>
                  <a:pt x="2518" y="5173"/>
                  <a:pt x="2531" y="5321"/>
                  <a:pt x="2531" y="5469"/>
                </a:cubicBezTo>
                <a:cubicBezTo>
                  <a:pt x="2531" y="5556"/>
                  <a:pt x="2531" y="5642"/>
                  <a:pt x="2518" y="5729"/>
                </a:cubicBezTo>
                <a:cubicBezTo>
                  <a:pt x="2481" y="6037"/>
                  <a:pt x="2370" y="6333"/>
                  <a:pt x="2210" y="6605"/>
                </a:cubicBezTo>
                <a:cubicBezTo>
                  <a:pt x="2074" y="6827"/>
                  <a:pt x="1864" y="6975"/>
                  <a:pt x="1605" y="7025"/>
                </a:cubicBezTo>
                <a:lnTo>
                  <a:pt x="1593" y="7025"/>
                </a:lnTo>
                <a:cubicBezTo>
                  <a:pt x="1049" y="7000"/>
                  <a:pt x="642" y="6309"/>
                  <a:pt x="519" y="5852"/>
                </a:cubicBezTo>
                <a:cubicBezTo>
                  <a:pt x="482" y="5729"/>
                  <a:pt x="457" y="5605"/>
                  <a:pt x="445" y="5482"/>
                </a:cubicBezTo>
                <a:cubicBezTo>
                  <a:pt x="420" y="5309"/>
                  <a:pt x="408" y="5136"/>
                  <a:pt x="395" y="4976"/>
                </a:cubicBezTo>
                <a:cubicBezTo>
                  <a:pt x="371" y="4556"/>
                  <a:pt x="358" y="4136"/>
                  <a:pt x="346" y="3716"/>
                </a:cubicBezTo>
                <a:cubicBezTo>
                  <a:pt x="334" y="3396"/>
                  <a:pt x="334" y="3062"/>
                  <a:pt x="321" y="2729"/>
                </a:cubicBezTo>
                <a:cubicBezTo>
                  <a:pt x="309" y="2470"/>
                  <a:pt x="309" y="2198"/>
                  <a:pt x="284" y="1927"/>
                </a:cubicBezTo>
                <a:cubicBezTo>
                  <a:pt x="13" y="1816"/>
                  <a:pt x="25" y="1383"/>
                  <a:pt x="13" y="1137"/>
                </a:cubicBezTo>
                <a:close/>
                <a:moveTo>
                  <a:pt x="864" y="5778"/>
                </a:moveTo>
                <a:cubicBezTo>
                  <a:pt x="901" y="5778"/>
                  <a:pt x="951" y="5778"/>
                  <a:pt x="988" y="5790"/>
                </a:cubicBezTo>
                <a:cubicBezTo>
                  <a:pt x="1074" y="5803"/>
                  <a:pt x="1148" y="5803"/>
                  <a:pt x="1235" y="5790"/>
                </a:cubicBezTo>
                <a:cubicBezTo>
                  <a:pt x="1420" y="5741"/>
                  <a:pt x="1506" y="6037"/>
                  <a:pt x="1309" y="6074"/>
                </a:cubicBezTo>
                <a:cubicBezTo>
                  <a:pt x="1210" y="6099"/>
                  <a:pt x="1111" y="6111"/>
                  <a:pt x="1000" y="6099"/>
                </a:cubicBezTo>
                <a:cubicBezTo>
                  <a:pt x="1049" y="6173"/>
                  <a:pt x="1099" y="6259"/>
                  <a:pt x="1161" y="6321"/>
                </a:cubicBezTo>
                <a:lnTo>
                  <a:pt x="1161" y="6321"/>
                </a:lnTo>
                <a:cubicBezTo>
                  <a:pt x="1432" y="6716"/>
                  <a:pt x="1753" y="6852"/>
                  <a:pt x="1975" y="6358"/>
                </a:cubicBezTo>
                <a:cubicBezTo>
                  <a:pt x="2148" y="5963"/>
                  <a:pt x="2173" y="5334"/>
                  <a:pt x="2173" y="4901"/>
                </a:cubicBezTo>
                <a:cubicBezTo>
                  <a:pt x="2160" y="4346"/>
                  <a:pt x="2148" y="3791"/>
                  <a:pt x="2123" y="3247"/>
                </a:cubicBezTo>
                <a:cubicBezTo>
                  <a:pt x="1753" y="3408"/>
                  <a:pt x="1062" y="3383"/>
                  <a:pt x="667" y="3309"/>
                </a:cubicBezTo>
                <a:lnTo>
                  <a:pt x="679" y="3741"/>
                </a:lnTo>
                <a:cubicBezTo>
                  <a:pt x="729" y="3753"/>
                  <a:pt x="778" y="3753"/>
                  <a:pt x="827" y="3766"/>
                </a:cubicBezTo>
                <a:cubicBezTo>
                  <a:pt x="914" y="3778"/>
                  <a:pt x="1000" y="3778"/>
                  <a:pt x="1074" y="3766"/>
                </a:cubicBezTo>
                <a:cubicBezTo>
                  <a:pt x="1272" y="3716"/>
                  <a:pt x="1346" y="4013"/>
                  <a:pt x="1161" y="4050"/>
                </a:cubicBezTo>
                <a:cubicBezTo>
                  <a:pt x="1012" y="4074"/>
                  <a:pt x="877" y="4074"/>
                  <a:pt x="741" y="4050"/>
                </a:cubicBezTo>
                <a:lnTo>
                  <a:pt x="691" y="4037"/>
                </a:lnTo>
                <a:cubicBezTo>
                  <a:pt x="691" y="4173"/>
                  <a:pt x="691" y="4284"/>
                  <a:pt x="704" y="4408"/>
                </a:cubicBezTo>
                <a:cubicBezTo>
                  <a:pt x="741" y="4420"/>
                  <a:pt x="790" y="4432"/>
                  <a:pt x="840" y="4432"/>
                </a:cubicBezTo>
                <a:cubicBezTo>
                  <a:pt x="914" y="4445"/>
                  <a:pt x="1000" y="4445"/>
                  <a:pt x="1087" y="4432"/>
                </a:cubicBezTo>
                <a:cubicBezTo>
                  <a:pt x="1272" y="4383"/>
                  <a:pt x="1358" y="4679"/>
                  <a:pt x="1161" y="4716"/>
                </a:cubicBezTo>
                <a:cubicBezTo>
                  <a:pt x="1025" y="4753"/>
                  <a:pt x="889" y="4753"/>
                  <a:pt x="741" y="4716"/>
                </a:cubicBezTo>
                <a:cubicBezTo>
                  <a:pt x="741" y="4716"/>
                  <a:pt x="729" y="4716"/>
                  <a:pt x="716" y="4716"/>
                </a:cubicBezTo>
                <a:lnTo>
                  <a:pt x="716" y="4753"/>
                </a:lnTo>
                <a:cubicBezTo>
                  <a:pt x="716" y="4877"/>
                  <a:pt x="729" y="5000"/>
                  <a:pt x="741" y="5124"/>
                </a:cubicBezTo>
                <a:cubicBezTo>
                  <a:pt x="790" y="5136"/>
                  <a:pt x="840" y="5136"/>
                  <a:pt x="901" y="5136"/>
                </a:cubicBezTo>
                <a:cubicBezTo>
                  <a:pt x="975" y="5148"/>
                  <a:pt x="1062" y="5148"/>
                  <a:pt x="1136" y="5136"/>
                </a:cubicBezTo>
                <a:cubicBezTo>
                  <a:pt x="1333" y="5099"/>
                  <a:pt x="1407" y="5383"/>
                  <a:pt x="1222" y="5432"/>
                </a:cubicBezTo>
                <a:cubicBezTo>
                  <a:pt x="1087" y="5457"/>
                  <a:pt x="938" y="5457"/>
                  <a:pt x="803" y="5432"/>
                </a:cubicBezTo>
                <a:lnTo>
                  <a:pt x="790" y="5432"/>
                </a:lnTo>
                <a:cubicBezTo>
                  <a:pt x="815" y="5556"/>
                  <a:pt x="840" y="5667"/>
                  <a:pt x="877" y="5778"/>
                </a:cubicBezTo>
                <a:close/>
                <a:moveTo>
                  <a:pt x="334" y="1038"/>
                </a:moveTo>
                <a:cubicBezTo>
                  <a:pt x="580" y="1211"/>
                  <a:pt x="1049" y="1272"/>
                  <a:pt x="1333" y="1272"/>
                </a:cubicBezTo>
                <a:cubicBezTo>
                  <a:pt x="1617" y="1272"/>
                  <a:pt x="2025" y="1211"/>
                  <a:pt x="2259" y="1025"/>
                </a:cubicBezTo>
                <a:cubicBezTo>
                  <a:pt x="1938" y="445"/>
                  <a:pt x="580" y="371"/>
                  <a:pt x="334" y="1038"/>
                </a:cubicBezTo>
                <a:close/>
                <a:moveTo>
                  <a:pt x="2086" y="2038"/>
                </a:moveTo>
                <a:cubicBezTo>
                  <a:pt x="1593" y="2124"/>
                  <a:pt x="1087" y="2112"/>
                  <a:pt x="593" y="2001"/>
                </a:cubicBezTo>
                <a:cubicBezTo>
                  <a:pt x="605" y="2198"/>
                  <a:pt x="617" y="2396"/>
                  <a:pt x="630" y="2606"/>
                </a:cubicBezTo>
                <a:cubicBezTo>
                  <a:pt x="877" y="2494"/>
                  <a:pt x="1148" y="2420"/>
                  <a:pt x="1432" y="2408"/>
                </a:cubicBezTo>
                <a:cubicBezTo>
                  <a:pt x="1654" y="2383"/>
                  <a:pt x="1877" y="2408"/>
                  <a:pt x="2099" y="2470"/>
                </a:cubicBezTo>
                <a:cubicBezTo>
                  <a:pt x="2099" y="2322"/>
                  <a:pt x="2099" y="2186"/>
                  <a:pt x="2086" y="2038"/>
                </a:cubicBezTo>
                <a:close/>
                <a:moveTo>
                  <a:pt x="383" y="1618"/>
                </a:moveTo>
                <a:cubicBezTo>
                  <a:pt x="938" y="1803"/>
                  <a:pt x="1531" y="1840"/>
                  <a:pt x="2111" y="1729"/>
                </a:cubicBezTo>
                <a:cubicBezTo>
                  <a:pt x="2136" y="1717"/>
                  <a:pt x="2160" y="1704"/>
                  <a:pt x="2185" y="1704"/>
                </a:cubicBezTo>
                <a:cubicBezTo>
                  <a:pt x="2259" y="1704"/>
                  <a:pt x="2296" y="1519"/>
                  <a:pt x="2309" y="1371"/>
                </a:cubicBezTo>
                <a:cubicBezTo>
                  <a:pt x="2037" y="1507"/>
                  <a:pt x="1741" y="1593"/>
                  <a:pt x="1432" y="1593"/>
                </a:cubicBezTo>
                <a:cubicBezTo>
                  <a:pt x="1049" y="1618"/>
                  <a:pt x="679" y="1544"/>
                  <a:pt x="334" y="1383"/>
                </a:cubicBezTo>
                <a:cubicBezTo>
                  <a:pt x="334" y="1470"/>
                  <a:pt x="346" y="1544"/>
                  <a:pt x="383" y="1618"/>
                </a:cubicBezTo>
                <a:close/>
                <a:moveTo>
                  <a:pt x="2111" y="2815"/>
                </a:moveTo>
                <a:lnTo>
                  <a:pt x="2062" y="2778"/>
                </a:lnTo>
                <a:cubicBezTo>
                  <a:pt x="1877" y="2680"/>
                  <a:pt x="1654" y="2729"/>
                  <a:pt x="1444" y="2729"/>
                </a:cubicBezTo>
                <a:cubicBezTo>
                  <a:pt x="1161" y="2741"/>
                  <a:pt x="889" y="2815"/>
                  <a:pt x="642" y="2951"/>
                </a:cubicBezTo>
                <a:lnTo>
                  <a:pt x="642" y="3001"/>
                </a:lnTo>
                <a:cubicBezTo>
                  <a:pt x="840" y="3038"/>
                  <a:pt x="1037" y="3062"/>
                  <a:pt x="1247" y="3062"/>
                </a:cubicBezTo>
                <a:cubicBezTo>
                  <a:pt x="1407" y="3062"/>
                  <a:pt x="1951" y="3062"/>
                  <a:pt x="2111" y="29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6818" name="Google Shape;6818;p121"/>
          <p:cNvSpPr/>
          <p:nvPr/>
        </p:nvSpPr>
        <p:spPr>
          <a:xfrm>
            <a:off x="2356413" y="2984985"/>
            <a:ext cx="332130" cy="357857"/>
          </a:xfrm>
          <a:custGeom>
            <a:avLst/>
            <a:gdLst/>
            <a:ahLst/>
            <a:cxnLst/>
            <a:rect l="l" t="t" r="r" b="b"/>
            <a:pathLst>
              <a:path w="9876" h="10641" extrusionOk="0">
                <a:moveTo>
                  <a:pt x="9036" y="1618"/>
                </a:moveTo>
                <a:lnTo>
                  <a:pt x="9049" y="1630"/>
                </a:lnTo>
                <a:cubicBezTo>
                  <a:pt x="9394" y="2025"/>
                  <a:pt x="9641" y="2506"/>
                  <a:pt x="9777" y="3012"/>
                </a:cubicBezTo>
                <a:cubicBezTo>
                  <a:pt x="9876" y="3432"/>
                  <a:pt x="9839" y="3864"/>
                  <a:pt x="9641" y="4259"/>
                </a:cubicBezTo>
                <a:cubicBezTo>
                  <a:pt x="9493" y="4543"/>
                  <a:pt x="9333" y="4815"/>
                  <a:pt x="9148" y="5074"/>
                </a:cubicBezTo>
                <a:cubicBezTo>
                  <a:pt x="8827" y="5568"/>
                  <a:pt x="8604" y="5926"/>
                  <a:pt x="8530" y="6543"/>
                </a:cubicBezTo>
                <a:cubicBezTo>
                  <a:pt x="8419" y="7419"/>
                  <a:pt x="8185" y="8357"/>
                  <a:pt x="7728" y="9110"/>
                </a:cubicBezTo>
                <a:cubicBezTo>
                  <a:pt x="7444" y="9592"/>
                  <a:pt x="7049" y="9999"/>
                  <a:pt x="6568" y="10271"/>
                </a:cubicBezTo>
                <a:cubicBezTo>
                  <a:pt x="6049" y="10542"/>
                  <a:pt x="5457" y="10641"/>
                  <a:pt x="4877" y="10567"/>
                </a:cubicBezTo>
                <a:cubicBezTo>
                  <a:pt x="4124" y="10443"/>
                  <a:pt x="3408" y="10172"/>
                  <a:pt x="2766" y="9777"/>
                </a:cubicBezTo>
                <a:cubicBezTo>
                  <a:pt x="1976" y="9382"/>
                  <a:pt x="1321" y="8752"/>
                  <a:pt x="889" y="7987"/>
                </a:cubicBezTo>
                <a:cubicBezTo>
                  <a:pt x="383" y="7024"/>
                  <a:pt x="1" y="5963"/>
                  <a:pt x="149" y="4864"/>
                </a:cubicBezTo>
                <a:cubicBezTo>
                  <a:pt x="248" y="4074"/>
                  <a:pt x="704" y="3333"/>
                  <a:pt x="1223" y="2753"/>
                </a:cubicBezTo>
                <a:cubicBezTo>
                  <a:pt x="1852" y="2074"/>
                  <a:pt x="2605" y="1531"/>
                  <a:pt x="3432" y="1136"/>
                </a:cubicBezTo>
                <a:cubicBezTo>
                  <a:pt x="5111" y="321"/>
                  <a:pt x="7358" y="1"/>
                  <a:pt x="8851" y="1395"/>
                </a:cubicBezTo>
                <a:lnTo>
                  <a:pt x="8851" y="1395"/>
                </a:lnTo>
                <a:cubicBezTo>
                  <a:pt x="8913" y="1457"/>
                  <a:pt x="8975" y="1531"/>
                  <a:pt x="9036" y="1618"/>
                </a:cubicBezTo>
                <a:close/>
                <a:moveTo>
                  <a:pt x="5444" y="10234"/>
                </a:moveTo>
                <a:cubicBezTo>
                  <a:pt x="5778" y="10209"/>
                  <a:pt x="6099" y="10123"/>
                  <a:pt x="6395" y="9962"/>
                </a:cubicBezTo>
                <a:cubicBezTo>
                  <a:pt x="6815" y="9715"/>
                  <a:pt x="7173" y="9357"/>
                  <a:pt x="7407" y="8938"/>
                </a:cubicBezTo>
                <a:cubicBezTo>
                  <a:pt x="7839" y="8222"/>
                  <a:pt x="8074" y="7333"/>
                  <a:pt x="8172" y="6506"/>
                </a:cubicBezTo>
                <a:cubicBezTo>
                  <a:pt x="8259" y="5827"/>
                  <a:pt x="8493" y="5432"/>
                  <a:pt x="8851" y="4889"/>
                </a:cubicBezTo>
                <a:cubicBezTo>
                  <a:pt x="9024" y="4629"/>
                  <a:pt x="9185" y="4370"/>
                  <a:pt x="9333" y="4099"/>
                </a:cubicBezTo>
                <a:cubicBezTo>
                  <a:pt x="9444" y="3864"/>
                  <a:pt x="9493" y="3605"/>
                  <a:pt x="9456" y="3346"/>
                </a:cubicBezTo>
                <a:cubicBezTo>
                  <a:pt x="9407" y="3580"/>
                  <a:pt x="9320" y="3802"/>
                  <a:pt x="9197" y="4000"/>
                </a:cubicBezTo>
                <a:cubicBezTo>
                  <a:pt x="8802" y="4642"/>
                  <a:pt x="8333" y="5247"/>
                  <a:pt x="8086" y="5963"/>
                </a:cubicBezTo>
                <a:cubicBezTo>
                  <a:pt x="7888" y="6530"/>
                  <a:pt x="7827" y="7123"/>
                  <a:pt x="7691" y="7715"/>
                </a:cubicBezTo>
                <a:cubicBezTo>
                  <a:pt x="7493" y="8604"/>
                  <a:pt x="7012" y="9542"/>
                  <a:pt x="6148" y="9974"/>
                </a:cubicBezTo>
                <a:cubicBezTo>
                  <a:pt x="5926" y="10098"/>
                  <a:pt x="5679" y="10172"/>
                  <a:pt x="5432" y="10234"/>
                </a:cubicBezTo>
                <a:close/>
                <a:moveTo>
                  <a:pt x="9148" y="2593"/>
                </a:moveTo>
                <a:cubicBezTo>
                  <a:pt x="9036" y="2111"/>
                  <a:pt x="8740" y="1692"/>
                  <a:pt x="8345" y="1408"/>
                </a:cubicBezTo>
                <a:cubicBezTo>
                  <a:pt x="8061" y="1210"/>
                  <a:pt x="7740" y="1062"/>
                  <a:pt x="7395" y="963"/>
                </a:cubicBezTo>
                <a:cubicBezTo>
                  <a:pt x="6666" y="778"/>
                  <a:pt x="5913" y="754"/>
                  <a:pt x="5173" y="889"/>
                </a:cubicBezTo>
                <a:cubicBezTo>
                  <a:pt x="4765" y="963"/>
                  <a:pt x="4370" y="1087"/>
                  <a:pt x="3988" y="1260"/>
                </a:cubicBezTo>
                <a:cubicBezTo>
                  <a:pt x="2877" y="1790"/>
                  <a:pt x="1679" y="2593"/>
                  <a:pt x="988" y="3642"/>
                </a:cubicBezTo>
                <a:cubicBezTo>
                  <a:pt x="766" y="3988"/>
                  <a:pt x="618" y="4370"/>
                  <a:pt x="544" y="4778"/>
                </a:cubicBezTo>
                <a:cubicBezTo>
                  <a:pt x="173" y="6703"/>
                  <a:pt x="1470" y="8975"/>
                  <a:pt x="3309" y="9641"/>
                </a:cubicBezTo>
                <a:cubicBezTo>
                  <a:pt x="4346" y="10011"/>
                  <a:pt x="5679" y="10160"/>
                  <a:pt x="6518" y="9271"/>
                </a:cubicBezTo>
                <a:cubicBezTo>
                  <a:pt x="6889" y="8876"/>
                  <a:pt x="7148" y="8394"/>
                  <a:pt x="7284" y="7864"/>
                </a:cubicBezTo>
                <a:cubicBezTo>
                  <a:pt x="7432" y="7296"/>
                  <a:pt x="7456" y="6716"/>
                  <a:pt x="7642" y="6160"/>
                </a:cubicBezTo>
                <a:cubicBezTo>
                  <a:pt x="7827" y="5580"/>
                  <a:pt x="8098" y="5037"/>
                  <a:pt x="8444" y="4531"/>
                </a:cubicBezTo>
                <a:cubicBezTo>
                  <a:pt x="8567" y="4346"/>
                  <a:pt x="8691" y="4173"/>
                  <a:pt x="8802" y="3988"/>
                </a:cubicBezTo>
                <a:cubicBezTo>
                  <a:pt x="9061" y="3568"/>
                  <a:pt x="9271" y="3099"/>
                  <a:pt x="9148" y="2593"/>
                </a:cubicBezTo>
                <a:close/>
                <a:moveTo>
                  <a:pt x="5037" y="1457"/>
                </a:moveTo>
                <a:cubicBezTo>
                  <a:pt x="4716" y="2050"/>
                  <a:pt x="5333" y="2519"/>
                  <a:pt x="5864" y="2568"/>
                </a:cubicBezTo>
                <a:cubicBezTo>
                  <a:pt x="6395" y="2630"/>
                  <a:pt x="7210" y="2321"/>
                  <a:pt x="7197" y="1704"/>
                </a:cubicBezTo>
                <a:cubicBezTo>
                  <a:pt x="7197" y="1679"/>
                  <a:pt x="7197" y="1655"/>
                  <a:pt x="7185" y="1630"/>
                </a:cubicBezTo>
                <a:cubicBezTo>
                  <a:pt x="7135" y="1395"/>
                  <a:pt x="6987" y="1210"/>
                  <a:pt x="6778" y="1111"/>
                </a:cubicBezTo>
                <a:cubicBezTo>
                  <a:pt x="6555" y="976"/>
                  <a:pt x="6296" y="914"/>
                  <a:pt x="6037" y="914"/>
                </a:cubicBezTo>
                <a:cubicBezTo>
                  <a:pt x="5901" y="902"/>
                  <a:pt x="5765" y="926"/>
                  <a:pt x="5630" y="963"/>
                </a:cubicBezTo>
                <a:cubicBezTo>
                  <a:pt x="5383" y="1050"/>
                  <a:pt x="5160" y="1223"/>
                  <a:pt x="5037" y="1457"/>
                </a:cubicBezTo>
                <a:close/>
                <a:moveTo>
                  <a:pt x="4025" y="2247"/>
                </a:moveTo>
                <a:lnTo>
                  <a:pt x="4012" y="2235"/>
                </a:lnTo>
                <a:lnTo>
                  <a:pt x="4012" y="2235"/>
                </a:lnTo>
                <a:lnTo>
                  <a:pt x="3988" y="2235"/>
                </a:lnTo>
                <a:cubicBezTo>
                  <a:pt x="3840" y="2185"/>
                  <a:pt x="3679" y="2185"/>
                  <a:pt x="3531" y="2210"/>
                </a:cubicBezTo>
                <a:cubicBezTo>
                  <a:pt x="3185" y="2259"/>
                  <a:pt x="2889" y="2445"/>
                  <a:pt x="2692" y="2729"/>
                </a:cubicBezTo>
                <a:cubicBezTo>
                  <a:pt x="2432" y="3136"/>
                  <a:pt x="2692" y="3580"/>
                  <a:pt x="3161" y="3642"/>
                </a:cubicBezTo>
                <a:cubicBezTo>
                  <a:pt x="3617" y="3704"/>
                  <a:pt x="4161" y="3543"/>
                  <a:pt x="4395" y="3087"/>
                </a:cubicBezTo>
                <a:cubicBezTo>
                  <a:pt x="4494" y="2852"/>
                  <a:pt x="4444" y="2568"/>
                  <a:pt x="4247" y="2395"/>
                </a:cubicBezTo>
                <a:cubicBezTo>
                  <a:pt x="4185" y="2334"/>
                  <a:pt x="4111" y="2284"/>
                  <a:pt x="4025" y="2247"/>
                </a:cubicBezTo>
                <a:close/>
                <a:moveTo>
                  <a:pt x="2210" y="4716"/>
                </a:moveTo>
                <a:lnTo>
                  <a:pt x="2198" y="4716"/>
                </a:lnTo>
                <a:lnTo>
                  <a:pt x="2186" y="4716"/>
                </a:lnTo>
                <a:cubicBezTo>
                  <a:pt x="2050" y="4691"/>
                  <a:pt x="1902" y="4716"/>
                  <a:pt x="1778" y="4778"/>
                </a:cubicBezTo>
                <a:lnTo>
                  <a:pt x="1754" y="4790"/>
                </a:lnTo>
                <a:cubicBezTo>
                  <a:pt x="1346" y="5012"/>
                  <a:pt x="1124" y="5642"/>
                  <a:pt x="1062" y="6086"/>
                </a:cubicBezTo>
                <a:cubicBezTo>
                  <a:pt x="964" y="6765"/>
                  <a:pt x="1494" y="7296"/>
                  <a:pt x="2173" y="7049"/>
                </a:cubicBezTo>
                <a:cubicBezTo>
                  <a:pt x="3148" y="6691"/>
                  <a:pt x="3272" y="4790"/>
                  <a:pt x="2210" y="4716"/>
                </a:cubicBezTo>
                <a:close/>
                <a:moveTo>
                  <a:pt x="4210" y="7123"/>
                </a:moveTo>
                <a:lnTo>
                  <a:pt x="4198" y="7123"/>
                </a:lnTo>
                <a:cubicBezTo>
                  <a:pt x="3408" y="7259"/>
                  <a:pt x="3334" y="8888"/>
                  <a:pt x="3975" y="9258"/>
                </a:cubicBezTo>
                <a:cubicBezTo>
                  <a:pt x="4148" y="9345"/>
                  <a:pt x="4358" y="9357"/>
                  <a:pt x="4531" y="9283"/>
                </a:cubicBezTo>
                <a:cubicBezTo>
                  <a:pt x="5531" y="8938"/>
                  <a:pt x="5346" y="7172"/>
                  <a:pt x="4272" y="7111"/>
                </a:cubicBezTo>
                <a:cubicBezTo>
                  <a:pt x="4247" y="7111"/>
                  <a:pt x="4235" y="7111"/>
                  <a:pt x="4210" y="7111"/>
                </a:cubicBezTo>
                <a:close/>
                <a:moveTo>
                  <a:pt x="8098" y="2778"/>
                </a:moveTo>
                <a:lnTo>
                  <a:pt x="8074" y="2778"/>
                </a:lnTo>
                <a:cubicBezTo>
                  <a:pt x="7790" y="2704"/>
                  <a:pt x="7493" y="2692"/>
                  <a:pt x="7210" y="2766"/>
                </a:cubicBezTo>
                <a:cubicBezTo>
                  <a:pt x="6666" y="2889"/>
                  <a:pt x="6074" y="3284"/>
                  <a:pt x="5901" y="3839"/>
                </a:cubicBezTo>
                <a:cubicBezTo>
                  <a:pt x="5790" y="4173"/>
                  <a:pt x="5864" y="4543"/>
                  <a:pt x="6099" y="4802"/>
                </a:cubicBezTo>
                <a:cubicBezTo>
                  <a:pt x="6358" y="5086"/>
                  <a:pt x="6740" y="5197"/>
                  <a:pt x="7111" y="5111"/>
                </a:cubicBezTo>
                <a:cubicBezTo>
                  <a:pt x="7839" y="4963"/>
                  <a:pt x="8419" y="4457"/>
                  <a:pt x="8666" y="3765"/>
                </a:cubicBezTo>
                <a:cubicBezTo>
                  <a:pt x="8839" y="3259"/>
                  <a:pt x="8555" y="2914"/>
                  <a:pt x="8086" y="2778"/>
                </a:cubicBezTo>
                <a:close/>
                <a:moveTo>
                  <a:pt x="1951" y="2815"/>
                </a:moveTo>
                <a:cubicBezTo>
                  <a:pt x="1482" y="2938"/>
                  <a:pt x="1198" y="3457"/>
                  <a:pt x="988" y="3852"/>
                </a:cubicBezTo>
                <a:cubicBezTo>
                  <a:pt x="655" y="4432"/>
                  <a:pt x="531" y="5086"/>
                  <a:pt x="630" y="5740"/>
                </a:cubicBezTo>
                <a:cubicBezTo>
                  <a:pt x="667" y="5963"/>
                  <a:pt x="1001" y="5889"/>
                  <a:pt x="964" y="5666"/>
                </a:cubicBezTo>
                <a:cubicBezTo>
                  <a:pt x="852" y="5099"/>
                  <a:pt x="1025" y="4531"/>
                  <a:pt x="1284" y="4037"/>
                </a:cubicBezTo>
                <a:cubicBezTo>
                  <a:pt x="1445" y="3728"/>
                  <a:pt x="1679" y="3247"/>
                  <a:pt x="2037" y="3161"/>
                </a:cubicBezTo>
                <a:cubicBezTo>
                  <a:pt x="2260" y="3099"/>
                  <a:pt x="2161" y="2766"/>
                  <a:pt x="1939" y="2827"/>
                </a:cubicBezTo>
                <a:close/>
                <a:moveTo>
                  <a:pt x="1284" y="7802"/>
                </a:moveTo>
                <a:cubicBezTo>
                  <a:pt x="1568" y="8024"/>
                  <a:pt x="1667" y="8419"/>
                  <a:pt x="1939" y="8666"/>
                </a:cubicBezTo>
                <a:cubicBezTo>
                  <a:pt x="2111" y="8814"/>
                  <a:pt x="2346" y="8567"/>
                  <a:pt x="2173" y="8407"/>
                </a:cubicBezTo>
                <a:cubicBezTo>
                  <a:pt x="1902" y="8172"/>
                  <a:pt x="1815" y="7790"/>
                  <a:pt x="1519" y="7543"/>
                </a:cubicBezTo>
                <a:cubicBezTo>
                  <a:pt x="1346" y="7407"/>
                  <a:pt x="1112" y="7654"/>
                  <a:pt x="1284" y="7802"/>
                </a:cubicBezTo>
                <a:close/>
                <a:moveTo>
                  <a:pt x="6679" y="2000"/>
                </a:moveTo>
                <a:cubicBezTo>
                  <a:pt x="6765" y="1926"/>
                  <a:pt x="6815" y="1815"/>
                  <a:pt x="6802" y="1692"/>
                </a:cubicBezTo>
                <a:cubicBezTo>
                  <a:pt x="6703" y="1284"/>
                  <a:pt x="5407" y="1099"/>
                  <a:pt x="5321" y="1704"/>
                </a:cubicBezTo>
                <a:cubicBezTo>
                  <a:pt x="5296" y="1803"/>
                  <a:pt x="5321" y="1914"/>
                  <a:pt x="5383" y="1988"/>
                </a:cubicBezTo>
                <a:cubicBezTo>
                  <a:pt x="5531" y="2210"/>
                  <a:pt x="5950" y="2259"/>
                  <a:pt x="6197" y="2210"/>
                </a:cubicBezTo>
                <a:cubicBezTo>
                  <a:pt x="6370" y="2185"/>
                  <a:pt x="6543" y="2111"/>
                  <a:pt x="6679" y="2000"/>
                </a:cubicBezTo>
                <a:close/>
                <a:moveTo>
                  <a:pt x="3383" y="2580"/>
                </a:moveTo>
                <a:cubicBezTo>
                  <a:pt x="3259" y="2617"/>
                  <a:pt x="3161" y="2692"/>
                  <a:pt x="3074" y="2790"/>
                </a:cubicBezTo>
                <a:cubicBezTo>
                  <a:pt x="2889" y="3000"/>
                  <a:pt x="2902" y="3259"/>
                  <a:pt x="3222" y="3296"/>
                </a:cubicBezTo>
                <a:cubicBezTo>
                  <a:pt x="3457" y="3321"/>
                  <a:pt x="3692" y="3272"/>
                  <a:pt x="3901" y="3148"/>
                </a:cubicBezTo>
                <a:cubicBezTo>
                  <a:pt x="4049" y="3037"/>
                  <a:pt x="4210" y="2790"/>
                  <a:pt x="4012" y="2642"/>
                </a:cubicBezTo>
                <a:cubicBezTo>
                  <a:pt x="3988" y="2617"/>
                  <a:pt x="3975" y="2605"/>
                  <a:pt x="3951" y="2593"/>
                </a:cubicBezTo>
                <a:cubicBezTo>
                  <a:pt x="3926" y="2593"/>
                  <a:pt x="3914" y="2593"/>
                  <a:pt x="3889" y="2580"/>
                </a:cubicBezTo>
                <a:cubicBezTo>
                  <a:pt x="3815" y="2556"/>
                  <a:pt x="3741" y="2531"/>
                  <a:pt x="3667" y="2531"/>
                </a:cubicBezTo>
                <a:cubicBezTo>
                  <a:pt x="3593" y="2543"/>
                  <a:pt x="3531" y="2543"/>
                  <a:pt x="3469" y="2568"/>
                </a:cubicBezTo>
                <a:cubicBezTo>
                  <a:pt x="3445" y="2580"/>
                  <a:pt x="3408" y="2580"/>
                  <a:pt x="3383" y="2568"/>
                </a:cubicBezTo>
                <a:close/>
                <a:moveTo>
                  <a:pt x="1914" y="5099"/>
                </a:moveTo>
                <a:cubicBezTo>
                  <a:pt x="1655" y="5271"/>
                  <a:pt x="1408" y="5901"/>
                  <a:pt x="1396" y="6197"/>
                </a:cubicBezTo>
                <a:cubicBezTo>
                  <a:pt x="1297" y="6679"/>
                  <a:pt x="1902" y="6975"/>
                  <a:pt x="2235" y="6617"/>
                </a:cubicBezTo>
                <a:cubicBezTo>
                  <a:pt x="2383" y="6456"/>
                  <a:pt x="2494" y="6259"/>
                  <a:pt x="2544" y="6037"/>
                </a:cubicBezTo>
                <a:cubicBezTo>
                  <a:pt x="2679" y="5531"/>
                  <a:pt x="2568" y="4913"/>
                  <a:pt x="1902" y="5099"/>
                </a:cubicBezTo>
                <a:close/>
                <a:moveTo>
                  <a:pt x="4259" y="7469"/>
                </a:moveTo>
                <a:lnTo>
                  <a:pt x="4259" y="7469"/>
                </a:lnTo>
                <a:cubicBezTo>
                  <a:pt x="4222" y="7481"/>
                  <a:pt x="4185" y="7481"/>
                  <a:pt x="4161" y="7506"/>
                </a:cubicBezTo>
                <a:cubicBezTo>
                  <a:pt x="3938" y="7629"/>
                  <a:pt x="3877" y="8012"/>
                  <a:pt x="3889" y="8246"/>
                </a:cubicBezTo>
                <a:cubicBezTo>
                  <a:pt x="3889" y="8555"/>
                  <a:pt x="4037" y="9234"/>
                  <a:pt x="4482" y="8925"/>
                </a:cubicBezTo>
                <a:cubicBezTo>
                  <a:pt x="4988" y="8592"/>
                  <a:pt x="4988" y="7506"/>
                  <a:pt x="4259" y="7469"/>
                </a:cubicBezTo>
                <a:close/>
                <a:moveTo>
                  <a:pt x="6222" y="4000"/>
                </a:moveTo>
                <a:cubicBezTo>
                  <a:pt x="6420" y="3704"/>
                  <a:pt x="6703" y="3469"/>
                  <a:pt x="7037" y="3333"/>
                </a:cubicBezTo>
                <a:cubicBezTo>
                  <a:pt x="7259" y="3210"/>
                  <a:pt x="7506" y="3136"/>
                  <a:pt x="7765" y="3099"/>
                </a:cubicBezTo>
                <a:cubicBezTo>
                  <a:pt x="7419" y="3087"/>
                  <a:pt x="7074" y="3161"/>
                  <a:pt x="6765" y="3321"/>
                </a:cubicBezTo>
                <a:cubicBezTo>
                  <a:pt x="6506" y="3469"/>
                  <a:pt x="6259" y="3704"/>
                  <a:pt x="6222" y="4000"/>
                </a:cubicBezTo>
                <a:close/>
                <a:moveTo>
                  <a:pt x="6469" y="4691"/>
                </a:moveTo>
                <a:cubicBezTo>
                  <a:pt x="6691" y="4852"/>
                  <a:pt x="7012" y="4815"/>
                  <a:pt x="7259" y="4716"/>
                </a:cubicBezTo>
                <a:cubicBezTo>
                  <a:pt x="7666" y="4580"/>
                  <a:pt x="8012" y="4296"/>
                  <a:pt x="8234" y="3914"/>
                </a:cubicBezTo>
                <a:cubicBezTo>
                  <a:pt x="8296" y="3802"/>
                  <a:pt x="8345" y="3679"/>
                  <a:pt x="8370" y="3556"/>
                </a:cubicBezTo>
                <a:lnTo>
                  <a:pt x="8358" y="3543"/>
                </a:lnTo>
                <a:cubicBezTo>
                  <a:pt x="8259" y="3420"/>
                  <a:pt x="8037" y="3420"/>
                  <a:pt x="7901" y="3432"/>
                </a:cubicBezTo>
                <a:cubicBezTo>
                  <a:pt x="7654" y="3457"/>
                  <a:pt x="7407" y="3531"/>
                  <a:pt x="7185" y="3642"/>
                </a:cubicBezTo>
                <a:cubicBezTo>
                  <a:pt x="6827" y="3827"/>
                  <a:pt x="6296" y="4222"/>
                  <a:pt x="6469" y="469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6819" name="Google Shape;6819;p121"/>
          <p:cNvSpPr/>
          <p:nvPr/>
        </p:nvSpPr>
        <p:spPr>
          <a:xfrm>
            <a:off x="1076755" y="1671504"/>
            <a:ext cx="211331" cy="265273"/>
          </a:xfrm>
          <a:custGeom>
            <a:avLst/>
            <a:gdLst/>
            <a:ahLst/>
            <a:cxnLst/>
            <a:rect l="l" t="t" r="r" b="b"/>
            <a:pathLst>
              <a:path w="6284" h="7888" extrusionOk="0">
                <a:moveTo>
                  <a:pt x="741" y="6666"/>
                </a:moveTo>
                <a:cubicBezTo>
                  <a:pt x="0" y="5740"/>
                  <a:pt x="1222" y="2049"/>
                  <a:pt x="1667" y="1025"/>
                </a:cubicBezTo>
                <a:cubicBezTo>
                  <a:pt x="1803" y="704"/>
                  <a:pt x="1975" y="272"/>
                  <a:pt x="2296" y="74"/>
                </a:cubicBezTo>
                <a:cubicBezTo>
                  <a:pt x="2432" y="12"/>
                  <a:pt x="2580" y="0"/>
                  <a:pt x="2728" y="49"/>
                </a:cubicBezTo>
                <a:cubicBezTo>
                  <a:pt x="3271" y="148"/>
                  <a:pt x="5691" y="568"/>
                  <a:pt x="5962" y="963"/>
                </a:cubicBezTo>
                <a:cubicBezTo>
                  <a:pt x="6148" y="1345"/>
                  <a:pt x="6259" y="1753"/>
                  <a:pt x="6283" y="2185"/>
                </a:cubicBezTo>
                <a:cubicBezTo>
                  <a:pt x="6246" y="2555"/>
                  <a:pt x="6185" y="2913"/>
                  <a:pt x="6098" y="3271"/>
                </a:cubicBezTo>
                <a:cubicBezTo>
                  <a:pt x="5901" y="4073"/>
                  <a:pt x="5691" y="4863"/>
                  <a:pt x="5456" y="5653"/>
                </a:cubicBezTo>
                <a:cubicBezTo>
                  <a:pt x="5382" y="5888"/>
                  <a:pt x="5321" y="6135"/>
                  <a:pt x="5259" y="6382"/>
                </a:cubicBezTo>
                <a:cubicBezTo>
                  <a:pt x="5209" y="6579"/>
                  <a:pt x="5160" y="6777"/>
                  <a:pt x="5111" y="6974"/>
                </a:cubicBezTo>
                <a:cubicBezTo>
                  <a:pt x="5037" y="7234"/>
                  <a:pt x="4938" y="7542"/>
                  <a:pt x="4716" y="7715"/>
                </a:cubicBezTo>
                <a:cubicBezTo>
                  <a:pt x="4543" y="7826"/>
                  <a:pt x="4345" y="7888"/>
                  <a:pt x="4148" y="7875"/>
                </a:cubicBezTo>
                <a:cubicBezTo>
                  <a:pt x="3827" y="7863"/>
                  <a:pt x="3518" y="7814"/>
                  <a:pt x="3210" y="7727"/>
                </a:cubicBezTo>
                <a:cubicBezTo>
                  <a:pt x="2593" y="7579"/>
                  <a:pt x="1111" y="7135"/>
                  <a:pt x="729" y="6653"/>
                </a:cubicBezTo>
                <a:close/>
                <a:moveTo>
                  <a:pt x="1111" y="6530"/>
                </a:moveTo>
                <a:cubicBezTo>
                  <a:pt x="1222" y="6629"/>
                  <a:pt x="1333" y="6703"/>
                  <a:pt x="1457" y="6764"/>
                </a:cubicBezTo>
                <a:cubicBezTo>
                  <a:pt x="1803" y="6937"/>
                  <a:pt x="2173" y="7073"/>
                  <a:pt x="2543" y="7184"/>
                </a:cubicBezTo>
                <a:cubicBezTo>
                  <a:pt x="2876" y="7271"/>
                  <a:pt x="3210" y="7357"/>
                  <a:pt x="3543" y="7468"/>
                </a:cubicBezTo>
                <a:cubicBezTo>
                  <a:pt x="3802" y="7517"/>
                  <a:pt x="4173" y="7591"/>
                  <a:pt x="4407" y="7443"/>
                </a:cubicBezTo>
                <a:cubicBezTo>
                  <a:pt x="4531" y="7357"/>
                  <a:pt x="4629" y="7234"/>
                  <a:pt x="4679" y="7098"/>
                </a:cubicBezTo>
                <a:cubicBezTo>
                  <a:pt x="4777" y="6876"/>
                  <a:pt x="4864" y="6641"/>
                  <a:pt x="4926" y="6394"/>
                </a:cubicBezTo>
                <a:cubicBezTo>
                  <a:pt x="5074" y="5925"/>
                  <a:pt x="5209" y="5456"/>
                  <a:pt x="5345" y="4975"/>
                </a:cubicBezTo>
                <a:cubicBezTo>
                  <a:pt x="5530" y="4283"/>
                  <a:pt x="5716" y="3592"/>
                  <a:pt x="5876" y="2888"/>
                </a:cubicBezTo>
                <a:cubicBezTo>
                  <a:pt x="5950" y="2617"/>
                  <a:pt x="5975" y="2333"/>
                  <a:pt x="5975" y="2049"/>
                </a:cubicBezTo>
                <a:cubicBezTo>
                  <a:pt x="5851" y="2765"/>
                  <a:pt x="5691" y="3493"/>
                  <a:pt x="5518" y="4209"/>
                </a:cubicBezTo>
                <a:cubicBezTo>
                  <a:pt x="5308" y="5086"/>
                  <a:pt x="5049" y="5937"/>
                  <a:pt x="4728" y="6777"/>
                </a:cubicBezTo>
                <a:cubicBezTo>
                  <a:pt x="4642" y="7048"/>
                  <a:pt x="4419" y="7246"/>
                  <a:pt x="4136" y="7283"/>
                </a:cubicBezTo>
                <a:cubicBezTo>
                  <a:pt x="3654" y="7345"/>
                  <a:pt x="2950" y="7196"/>
                  <a:pt x="2469" y="7061"/>
                </a:cubicBezTo>
                <a:cubicBezTo>
                  <a:pt x="2000" y="6925"/>
                  <a:pt x="1543" y="6752"/>
                  <a:pt x="1111" y="6530"/>
                </a:cubicBezTo>
                <a:close/>
                <a:moveTo>
                  <a:pt x="4395" y="6740"/>
                </a:moveTo>
                <a:cubicBezTo>
                  <a:pt x="4666" y="5900"/>
                  <a:pt x="4938" y="5049"/>
                  <a:pt x="5185" y="4197"/>
                </a:cubicBezTo>
                <a:cubicBezTo>
                  <a:pt x="5296" y="3790"/>
                  <a:pt x="5407" y="3382"/>
                  <a:pt x="5506" y="2975"/>
                </a:cubicBezTo>
                <a:cubicBezTo>
                  <a:pt x="5580" y="2629"/>
                  <a:pt x="5654" y="2271"/>
                  <a:pt x="5703" y="1913"/>
                </a:cubicBezTo>
                <a:cubicBezTo>
                  <a:pt x="5716" y="1815"/>
                  <a:pt x="5740" y="1716"/>
                  <a:pt x="5753" y="1605"/>
                </a:cubicBezTo>
                <a:cubicBezTo>
                  <a:pt x="5790" y="1407"/>
                  <a:pt x="5814" y="1185"/>
                  <a:pt x="5580" y="1086"/>
                </a:cubicBezTo>
                <a:cubicBezTo>
                  <a:pt x="5370" y="1000"/>
                  <a:pt x="5160" y="926"/>
                  <a:pt x="4938" y="864"/>
                </a:cubicBezTo>
                <a:cubicBezTo>
                  <a:pt x="4654" y="778"/>
                  <a:pt x="4382" y="716"/>
                  <a:pt x="4098" y="642"/>
                </a:cubicBezTo>
                <a:cubicBezTo>
                  <a:pt x="3605" y="531"/>
                  <a:pt x="3111" y="420"/>
                  <a:pt x="2605" y="333"/>
                </a:cubicBezTo>
                <a:cubicBezTo>
                  <a:pt x="2543" y="321"/>
                  <a:pt x="2469" y="333"/>
                  <a:pt x="2420" y="358"/>
                </a:cubicBezTo>
                <a:cubicBezTo>
                  <a:pt x="2086" y="543"/>
                  <a:pt x="1914" y="1185"/>
                  <a:pt x="1803" y="1518"/>
                </a:cubicBezTo>
                <a:cubicBezTo>
                  <a:pt x="1691" y="1802"/>
                  <a:pt x="1605" y="2111"/>
                  <a:pt x="1519" y="2407"/>
                </a:cubicBezTo>
                <a:cubicBezTo>
                  <a:pt x="1408" y="2814"/>
                  <a:pt x="1296" y="3209"/>
                  <a:pt x="1198" y="3617"/>
                </a:cubicBezTo>
                <a:cubicBezTo>
                  <a:pt x="1087" y="4086"/>
                  <a:pt x="988" y="4567"/>
                  <a:pt x="901" y="5036"/>
                </a:cubicBezTo>
                <a:cubicBezTo>
                  <a:pt x="840" y="5333"/>
                  <a:pt x="827" y="5629"/>
                  <a:pt x="840" y="5937"/>
                </a:cubicBezTo>
                <a:cubicBezTo>
                  <a:pt x="901" y="5999"/>
                  <a:pt x="975" y="6061"/>
                  <a:pt x="1062" y="6110"/>
                </a:cubicBezTo>
                <a:cubicBezTo>
                  <a:pt x="1124" y="6160"/>
                  <a:pt x="1198" y="6209"/>
                  <a:pt x="1259" y="6258"/>
                </a:cubicBezTo>
                <a:cubicBezTo>
                  <a:pt x="1296" y="6283"/>
                  <a:pt x="1333" y="6308"/>
                  <a:pt x="1383" y="6332"/>
                </a:cubicBezTo>
                <a:cubicBezTo>
                  <a:pt x="1741" y="6493"/>
                  <a:pt x="2111" y="6641"/>
                  <a:pt x="2481" y="6752"/>
                </a:cubicBezTo>
                <a:cubicBezTo>
                  <a:pt x="2790" y="6839"/>
                  <a:pt x="3111" y="6913"/>
                  <a:pt x="3432" y="6962"/>
                </a:cubicBezTo>
                <a:cubicBezTo>
                  <a:pt x="3580" y="6987"/>
                  <a:pt x="3728" y="6999"/>
                  <a:pt x="3876" y="6999"/>
                </a:cubicBezTo>
                <a:cubicBezTo>
                  <a:pt x="4000" y="7011"/>
                  <a:pt x="4123" y="6999"/>
                  <a:pt x="4247" y="6962"/>
                </a:cubicBezTo>
                <a:cubicBezTo>
                  <a:pt x="4308" y="6900"/>
                  <a:pt x="4370" y="6826"/>
                  <a:pt x="4395" y="6740"/>
                </a:cubicBezTo>
                <a:close/>
                <a:moveTo>
                  <a:pt x="3074" y="4259"/>
                </a:moveTo>
                <a:cubicBezTo>
                  <a:pt x="3111" y="4271"/>
                  <a:pt x="3136" y="4271"/>
                  <a:pt x="3173" y="4259"/>
                </a:cubicBezTo>
                <a:cubicBezTo>
                  <a:pt x="3691" y="4222"/>
                  <a:pt x="3852" y="3234"/>
                  <a:pt x="3259" y="3160"/>
                </a:cubicBezTo>
                <a:cubicBezTo>
                  <a:pt x="3025" y="3111"/>
                  <a:pt x="2802" y="3419"/>
                  <a:pt x="2741" y="3617"/>
                </a:cubicBezTo>
                <a:cubicBezTo>
                  <a:pt x="2667" y="3851"/>
                  <a:pt x="2765" y="4111"/>
                  <a:pt x="2988" y="4222"/>
                </a:cubicBezTo>
                <a:lnTo>
                  <a:pt x="2950" y="4222"/>
                </a:lnTo>
                <a:cubicBezTo>
                  <a:pt x="2704" y="4172"/>
                  <a:pt x="2481" y="4481"/>
                  <a:pt x="2420" y="4678"/>
                </a:cubicBezTo>
                <a:cubicBezTo>
                  <a:pt x="2333" y="4962"/>
                  <a:pt x="2518" y="5345"/>
                  <a:pt x="2852" y="5320"/>
                </a:cubicBezTo>
                <a:cubicBezTo>
                  <a:pt x="3321" y="5296"/>
                  <a:pt x="3506" y="4456"/>
                  <a:pt x="3074" y="4259"/>
                </a:cubicBezTo>
                <a:close/>
                <a:moveTo>
                  <a:pt x="2630" y="543"/>
                </a:moveTo>
                <a:cubicBezTo>
                  <a:pt x="2555" y="531"/>
                  <a:pt x="2481" y="531"/>
                  <a:pt x="2420" y="555"/>
                </a:cubicBezTo>
                <a:cubicBezTo>
                  <a:pt x="1988" y="716"/>
                  <a:pt x="1827" y="1716"/>
                  <a:pt x="1815" y="2123"/>
                </a:cubicBezTo>
                <a:cubicBezTo>
                  <a:pt x="1815" y="2135"/>
                  <a:pt x="1815" y="2135"/>
                  <a:pt x="1815" y="2148"/>
                </a:cubicBezTo>
                <a:cubicBezTo>
                  <a:pt x="1926" y="2605"/>
                  <a:pt x="2889" y="2888"/>
                  <a:pt x="3284" y="3000"/>
                </a:cubicBezTo>
                <a:cubicBezTo>
                  <a:pt x="3605" y="3086"/>
                  <a:pt x="3926" y="3160"/>
                  <a:pt x="4259" y="3222"/>
                </a:cubicBezTo>
                <a:cubicBezTo>
                  <a:pt x="4382" y="3246"/>
                  <a:pt x="4506" y="3259"/>
                  <a:pt x="4629" y="3283"/>
                </a:cubicBezTo>
                <a:cubicBezTo>
                  <a:pt x="4703" y="3296"/>
                  <a:pt x="4765" y="3296"/>
                  <a:pt x="4839" y="3308"/>
                </a:cubicBezTo>
                <a:cubicBezTo>
                  <a:pt x="5000" y="3333"/>
                  <a:pt x="5148" y="3148"/>
                  <a:pt x="5222" y="3049"/>
                </a:cubicBezTo>
                <a:cubicBezTo>
                  <a:pt x="5358" y="2864"/>
                  <a:pt x="5456" y="2654"/>
                  <a:pt x="5518" y="2444"/>
                </a:cubicBezTo>
                <a:cubicBezTo>
                  <a:pt x="5592" y="2160"/>
                  <a:pt x="5629" y="1802"/>
                  <a:pt x="5469" y="1543"/>
                </a:cubicBezTo>
                <a:cubicBezTo>
                  <a:pt x="5444" y="1481"/>
                  <a:pt x="5395" y="1432"/>
                  <a:pt x="5345" y="1395"/>
                </a:cubicBezTo>
                <a:cubicBezTo>
                  <a:pt x="4790" y="901"/>
                  <a:pt x="3370" y="679"/>
                  <a:pt x="2630" y="543"/>
                </a:cubicBezTo>
                <a:close/>
                <a:moveTo>
                  <a:pt x="2160" y="2814"/>
                </a:moveTo>
                <a:cubicBezTo>
                  <a:pt x="1914" y="2753"/>
                  <a:pt x="1691" y="3074"/>
                  <a:pt x="1630" y="3271"/>
                </a:cubicBezTo>
                <a:cubicBezTo>
                  <a:pt x="1543" y="3567"/>
                  <a:pt x="1741" y="3938"/>
                  <a:pt x="2062" y="3925"/>
                </a:cubicBezTo>
                <a:cubicBezTo>
                  <a:pt x="2580" y="3888"/>
                  <a:pt x="2741" y="2888"/>
                  <a:pt x="2160" y="2827"/>
                </a:cubicBezTo>
                <a:close/>
                <a:moveTo>
                  <a:pt x="4456" y="3469"/>
                </a:moveTo>
                <a:cubicBezTo>
                  <a:pt x="4210" y="3407"/>
                  <a:pt x="3987" y="3728"/>
                  <a:pt x="3926" y="3925"/>
                </a:cubicBezTo>
                <a:cubicBezTo>
                  <a:pt x="3839" y="4209"/>
                  <a:pt x="4037" y="4580"/>
                  <a:pt x="4370" y="4567"/>
                </a:cubicBezTo>
                <a:cubicBezTo>
                  <a:pt x="4876" y="4530"/>
                  <a:pt x="5037" y="3530"/>
                  <a:pt x="4456" y="3469"/>
                </a:cubicBezTo>
                <a:close/>
                <a:moveTo>
                  <a:pt x="4210" y="4592"/>
                </a:moveTo>
                <a:cubicBezTo>
                  <a:pt x="3975" y="4543"/>
                  <a:pt x="3753" y="4851"/>
                  <a:pt x="3679" y="5049"/>
                </a:cubicBezTo>
                <a:cubicBezTo>
                  <a:pt x="3592" y="5333"/>
                  <a:pt x="3790" y="5715"/>
                  <a:pt x="4123" y="5691"/>
                </a:cubicBezTo>
                <a:cubicBezTo>
                  <a:pt x="4629" y="5653"/>
                  <a:pt x="4790" y="4666"/>
                  <a:pt x="4210" y="4592"/>
                </a:cubicBezTo>
                <a:close/>
                <a:moveTo>
                  <a:pt x="1765" y="3938"/>
                </a:moveTo>
                <a:cubicBezTo>
                  <a:pt x="1531" y="3876"/>
                  <a:pt x="1309" y="4185"/>
                  <a:pt x="1235" y="4394"/>
                </a:cubicBezTo>
                <a:cubicBezTo>
                  <a:pt x="1148" y="4678"/>
                  <a:pt x="1346" y="5061"/>
                  <a:pt x="1679" y="5036"/>
                </a:cubicBezTo>
                <a:cubicBezTo>
                  <a:pt x="2185" y="4999"/>
                  <a:pt x="2346" y="4012"/>
                  <a:pt x="1765" y="3938"/>
                </a:cubicBezTo>
                <a:close/>
                <a:moveTo>
                  <a:pt x="1494" y="5024"/>
                </a:moveTo>
                <a:cubicBezTo>
                  <a:pt x="1259" y="4975"/>
                  <a:pt x="1037" y="5283"/>
                  <a:pt x="963" y="5481"/>
                </a:cubicBezTo>
                <a:cubicBezTo>
                  <a:pt x="877" y="5765"/>
                  <a:pt x="1074" y="6147"/>
                  <a:pt x="1408" y="6123"/>
                </a:cubicBezTo>
                <a:cubicBezTo>
                  <a:pt x="1914" y="6086"/>
                  <a:pt x="2074" y="5098"/>
                  <a:pt x="1494" y="5024"/>
                </a:cubicBezTo>
                <a:close/>
                <a:moveTo>
                  <a:pt x="2605" y="5394"/>
                </a:moveTo>
                <a:cubicBezTo>
                  <a:pt x="2358" y="5333"/>
                  <a:pt x="2136" y="5653"/>
                  <a:pt x="2074" y="5851"/>
                </a:cubicBezTo>
                <a:cubicBezTo>
                  <a:pt x="1988" y="6135"/>
                  <a:pt x="2185" y="6518"/>
                  <a:pt x="2506" y="6493"/>
                </a:cubicBezTo>
                <a:cubicBezTo>
                  <a:pt x="3025" y="6456"/>
                  <a:pt x="3185" y="5468"/>
                  <a:pt x="2605" y="5394"/>
                </a:cubicBezTo>
                <a:close/>
                <a:moveTo>
                  <a:pt x="3839" y="5740"/>
                </a:moveTo>
                <a:cubicBezTo>
                  <a:pt x="3592" y="5678"/>
                  <a:pt x="3370" y="5999"/>
                  <a:pt x="3308" y="6197"/>
                </a:cubicBezTo>
                <a:cubicBezTo>
                  <a:pt x="3222" y="6481"/>
                  <a:pt x="3420" y="6863"/>
                  <a:pt x="3741" y="6839"/>
                </a:cubicBezTo>
                <a:cubicBezTo>
                  <a:pt x="4259" y="6801"/>
                  <a:pt x="4419" y="5814"/>
                  <a:pt x="3839" y="5740"/>
                </a:cubicBezTo>
                <a:close/>
                <a:moveTo>
                  <a:pt x="2506" y="864"/>
                </a:moveTo>
                <a:cubicBezTo>
                  <a:pt x="2296" y="1012"/>
                  <a:pt x="2136" y="1790"/>
                  <a:pt x="2160" y="2049"/>
                </a:cubicBezTo>
                <a:cubicBezTo>
                  <a:pt x="2457" y="2555"/>
                  <a:pt x="4259" y="2888"/>
                  <a:pt x="4851" y="2963"/>
                </a:cubicBezTo>
                <a:cubicBezTo>
                  <a:pt x="5123" y="2740"/>
                  <a:pt x="5271" y="2210"/>
                  <a:pt x="5259" y="1876"/>
                </a:cubicBezTo>
                <a:cubicBezTo>
                  <a:pt x="5259" y="1568"/>
                  <a:pt x="4938" y="1494"/>
                  <a:pt x="4703" y="1407"/>
                </a:cubicBezTo>
                <a:cubicBezTo>
                  <a:pt x="4568" y="1345"/>
                  <a:pt x="4419" y="1296"/>
                  <a:pt x="4284" y="1259"/>
                </a:cubicBezTo>
                <a:cubicBezTo>
                  <a:pt x="4049" y="1185"/>
                  <a:pt x="3815" y="1123"/>
                  <a:pt x="3580" y="1062"/>
                </a:cubicBezTo>
                <a:cubicBezTo>
                  <a:pt x="3333" y="1000"/>
                  <a:pt x="3148" y="950"/>
                  <a:pt x="2926" y="901"/>
                </a:cubicBezTo>
                <a:cubicBezTo>
                  <a:pt x="2790" y="876"/>
                  <a:pt x="2642" y="852"/>
                  <a:pt x="2506" y="852"/>
                </a:cubicBezTo>
                <a:close/>
                <a:moveTo>
                  <a:pt x="4160" y="1580"/>
                </a:moveTo>
                <a:cubicBezTo>
                  <a:pt x="4456" y="1617"/>
                  <a:pt x="4753" y="1765"/>
                  <a:pt x="4814" y="2074"/>
                </a:cubicBezTo>
                <a:cubicBezTo>
                  <a:pt x="4851" y="2271"/>
                  <a:pt x="5148" y="2197"/>
                  <a:pt x="5111" y="2000"/>
                </a:cubicBezTo>
                <a:cubicBezTo>
                  <a:pt x="5012" y="1555"/>
                  <a:pt x="4605" y="1333"/>
                  <a:pt x="4185" y="1284"/>
                </a:cubicBezTo>
                <a:cubicBezTo>
                  <a:pt x="3987" y="1259"/>
                  <a:pt x="3975" y="1555"/>
                  <a:pt x="4173" y="1592"/>
                </a:cubicBezTo>
                <a:close/>
                <a:moveTo>
                  <a:pt x="2160" y="3148"/>
                </a:moveTo>
                <a:lnTo>
                  <a:pt x="2136" y="3148"/>
                </a:lnTo>
                <a:lnTo>
                  <a:pt x="2123" y="3148"/>
                </a:lnTo>
                <a:cubicBezTo>
                  <a:pt x="2025" y="3111"/>
                  <a:pt x="1914" y="3345"/>
                  <a:pt x="1914" y="3419"/>
                </a:cubicBezTo>
                <a:cubicBezTo>
                  <a:pt x="1914" y="3481"/>
                  <a:pt x="1975" y="3654"/>
                  <a:pt x="2062" y="3617"/>
                </a:cubicBezTo>
                <a:cubicBezTo>
                  <a:pt x="2210" y="3555"/>
                  <a:pt x="2321" y="3246"/>
                  <a:pt x="2148" y="3160"/>
                </a:cubicBezTo>
                <a:close/>
                <a:moveTo>
                  <a:pt x="3259" y="3506"/>
                </a:moveTo>
                <a:lnTo>
                  <a:pt x="3234" y="3506"/>
                </a:lnTo>
                <a:lnTo>
                  <a:pt x="3234" y="3506"/>
                </a:lnTo>
                <a:cubicBezTo>
                  <a:pt x="3136" y="3469"/>
                  <a:pt x="3025" y="3703"/>
                  <a:pt x="3012" y="3777"/>
                </a:cubicBezTo>
                <a:cubicBezTo>
                  <a:pt x="3012" y="3839"/>
                  <a:pt x="3074" y="4012"/>
                  <a:pt x="3173" y="3975"/>
                </a:cubicBezTo>
                <a:cubicBezTo>
                  <a:pt x="3308" y="3913"/>
                  <a:pt x="3432" y="3604"/>
                  <a:pt x="3259" y="3518"/>
                </a:cubicBezTo>
                <a:close/>
                <a:moveTo>
                  <a:pt x="4456" y="3802"/>
                </a:moveTo>
                <a:lnTo>
                  <a:pt x="4432" y="3802"/>
                </a:lnTo>
                <a:lnTo>
                  <a:pt x="4419" y="3802"/>
                </a:lnTo>
                <a:cubicBezTo>
                  <a:pt x="4321" y="3765"/>
                  <a:pt x="4210" y="3999"/>
                  <a:pt x="4210" y="4073"/>
                </a:cubicBezTo>
                <a:cubicBezTo>
                  <a:pt x="4210" y="4135"/>
                  <a:pt x="4271" y="4308"/>
                  <a:pt x="4358" y="4259"/>
                </a:cubicBezTo>
                <a:cubicBezTo>
                  <a:pt x="4493" y="4209"/>
                  <a:pt x="4617" y="3901"/>
                  <a:pt x="4444" y="3814"/>
                </a:cubicBezTo>
                <a:close/>
                <a:moveTo>
                  <a:pt x="4210" y="4925"/>
                </a:moveTo>
                <a:lnTo>
                  <a:pt x="4185" y="4925"/>
                </a:lnTo>
                <a:lnTo>
                  <a:pt x="4173" y="4925"/>
                </a:lnTo>
                <a:cubicBezTo>
                  <a:pt x="4074" y="4888"/>
                  <a:pt x="3963" y="5123"/>
                  <a:pt x="3963" y="5197"/>
                </a:cubicBezTo>
                <a:cubicBezTo>
                  <a:pt x="3963" y="5271"/>
                  <a:pt x="4024" y="5431"/>
                  <a:pt x="4111" y="5394"/>
                </a:cubicBezTo>
                <a:cubicBezTo>
                  <a:pt x="4259" y="5345"/>
                  <a:pt x="4370" y="5024"/>
                  <a:pt x="4197" y="4938"/>
                </a:cubicBezTo>
                <a:close/>
                <a:moveTo>
                  <a:pt x="2938" y="4567"/>
                </a:moveTo>
                <a:lnTo>
                  <a:pt x="2913" y="4567"/>
                </a:lnTo>
                <a:lnTo>
                  <a:pt x="2913" y="4567"/>
                </a:lnTo>
                <a:cubicBezTo>
                  <a:pt x="2815" y="4518"/>
                  <a:pt x="2704" y="4765"/>
                  <a:pt x="2691" y="4826"/>
                </a:cubicBezTo>
                <a:cubicBezTo>
                  <a:pt x="2691" y="4901"/>
                  <a:pt x="2753" y="5061"/>
                  <a:pt x="2852" y="5024"/>
                </a:cubicBezTo>
                <a:cubicBezTo>
                  <a:pt x="2988" y="4975"/>
                  <a:pt x="3099" y="4666"/>
                  <a:pt x="2938" y="4567"/>
                </a:cubicBezTo>
                <a:close/>
                <a:moveTo>
                  <a:pt x="1765" y="4271"/>
                </a:moveTo>
                <a:lnTo>
                  <a:pt x="1741" y="4271"/>
                </a:lnTo>
                <a:lnTo>
                  <a:pt x="1728" y="4271"/>
                </a:lnTo>
                <a:cubicBezTo>
                  <a:pt x="1630" y="4222"/>
                  <a:pt x="1519" y="4468"/>
                  <a:pt x="1519" y="4530"/>
                </a:cubicBezTo>
                <a:cubicBezTo>
                  <a:pt x="1519" y="4604"/>
                  <a:pt x="1580" y="4765"/>
                  <a:pt x="1667" y="4728"/>
                </a:cubicBezTo>
                <a:cubicBezTo>
                  <a:pt x="1803" y="4678"/>
                  <a:pt x="1926" y="4370"/>
                  <a:pt x="1753" y="4271"/>
                </a:cubicBezTo>
                <a:close/>
                <a:moveTo>
                  <a:pt x="1494" y="5357"/>
                </a:moveTo>
                <a:lnTo>
                  <a:pt x="1469" y="5357"/>
                </a:lnTo>
                <a:lnTo>
                  <a:pt x="1457" y="5357"/>
                </a:lnTo>
                <a:cubicBezTo>
                  <a:pt x="1358" y="5308"/>
                  <a:pt x="1247" y="5555"/>
                  <a:pt x="1247" y="5616"/>
                </a:cubicBezTo>
                <a:cubicBezTo>
                  <a:pt x="1247" y="5691"/>
                  <a:pt x="1309" y="5851"/>
                  <a:pt x="1408" y="5814"/>
                </a:cubicBezTo>
                <a:cubicBezTo>
                  <a:pt x="1543" y="5765"/>
                  <a:pt x="1654" y="5456"/>
                  <a:pt x="1494" y="5357"/>
                </a:cubicBezTo>
                <a:close/>
                <a:moveTo>
                  <a:pt x="2605" y="5715"/>
                </a:moveTo>
                <a:lnTo>
                  <a:pt x="2568" y="5715"/>
                </a:lnTo>
                <a:lnTo>
                  <a:pt x="2568" y="5715"/>
                </a:lnTo>
                <a:cubicBezTo>
                  <a:pt x="2469" y="5678"/>
                  <a:pt x="2358" y="5913"/>
                  <a:pt x="2358" y="5987"/>
                </a:cubicBezTo>
                <a:cubicBezTo>
                  <a:pt x="2346" y="6061"/>
                  <a:pt x="2407" y="6221"/>
                  <a:pt x="2506" y="6184"/>
                </a:cubicBezTo>
                <a:cubicBezTo>
                  <a:pt x="2642" y="6135"/>
                  <a:pt x="2765" y="5826"/>
                  <a:pt x="2593" y="5728"/>
                </a:cubicBezTo>
                <a:close/>
                <a:moveTo>
                  <a:pt x="3839" y="6061"/>
                </a:moveTo>
                <a:lnTo>
                  <a:pt x="3802" y="6061"/>
                </a:lnTo>
                <a:lnTo>
                  <a:pt x="3802" y="6061"/>
                </a:lnTo>
                <a:cubicBezTo>
                  <a:pt x="3703" y="6024"/>
                  <a:pt x="3592" y="6258"/>
                  <a:pt x="3592" y="6332"/>
                </a:cubicBezTo>
                <a:cubicBezTo>
                  <a:pt x="3580" y="6406"/>
                  <a:pt x="3642" y="6567"/>
                  <a:pt x="3741" y="6530"/>
                </a:cubicBezTo>
                <a:cubicBezTo>
                  <a:pt x="3876" y="6468"/>
                  <a:pt x="4000" y="6160"/>
                  <a:pt x="3827" y="607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6820" name="Google Shape;6820;p121"/>
          <p:cNvSpPr/>
          <p:nvPr/>
        </p:nvSpPr>
        <p:spPr>
          <a:xfrm>
            <a:off x="1046497" y="3508875"/>
            <a:ext cx="197240" cy="152378"/>
          </a:xfrm>
          <a:custGeom>
            <a:avLst/>
            <a:gdLst/>
            <a:ahLst/>
            <a:cxnLst/>
            <a:rect l="l" t="t" r="r" b="b"/>
            <a:pathLst>
              <a:path w="5865" h="4531" extrusionOk="0">
                <a:moveTo>
                  <a:pt x="4445" y="3605"/>
                </a:moveTo>
                <a:cubicBezTo>
                  <a:pt x="4309" y="3691"/>
                  <a:pt x="4173" y="3765"/>
                  <a:pt x="4037" y="3827"/>
                </a:cubicBezTo>
                <a:cubicBezTo>
                  <a:pt x="3173" y="4259"/>
                  <a:pt x="2198" y="4530"/>
                  <a:pt x="1297" y="4049"/>
                </a:cubicBezTo>
                <a:cubicBezTo>
                  <a:pt x="544" y="3654"/>
                  <a:pt x="1" y="2814"/>
                  <a:pt x="569" y="2024"/>
                </a:cubicBezTo>
                <a:cubicBezTo>
                  <a:pt x="692" y="1839"/>
                  <a:pt x="840" y="1654"/>
                  <a:pt x="1013" y="1506"/>
                </a:cubicBezTo>
                <a:cubicBezTo>
                  <a:pt x="1248" y="1272"/>
                  <a:pt x="1494" y="1049"/>
                  <a:pt x="1754" y="839"/>
                </a:cubicBezTo>
                <a:cubicBezTo>
                  <a:pt x="2309" y="395"/>
                  <a:pt x="3062" y="37"/>
                  <a:pt x="3790" y="12"/>
                </a:cubicBezTo>
                <a:cubicBezTo>
                  <a:pt x="3988" y="0"/>
                  <a:pt x="4198" y="12"/>
                  <a:pt x="4408" y="37"/>
                </a:cubicBezTo>
                <a:cubicBezTo>
                  <a:pt x="4667" y="37"/>
                  <a:pt x="4926" y="124"/>
                  <a:pt x="5136" y="284"/>
                </a:cubicBezTo>
                <a:cubicBezTo>
                  <a:pt x="5605" y="630"/>
                  <a:pt x="5864" y="1210"/>
                  <a:pt x="5815" y="1790"/>
                </a:cubicBezTo>
                <a:cubicBezTo>
                  <a:pt x="5753" y="2543"/>
                  <a:pt x="5161" y="3135"/>
                  <a:pt x="4568" y="3530"/>
                </a:cubicBezTo>
                <a:lnTo>
                  <a:pt x="4568" y="3530"/>
                </a:lnTo>
                <a:cubicBezTo>
                  <a:pt x="4531" y="3567"/>
                  <a:pt x="4482" y="3592"/>
                  <a:pt x="4432" y="3605"/>
                </a:cubicBezTo>
                <a:close/>
                <a:moveTo>
                  <a:pt x="4321" y="2543"/>
                </a:moveTo>
                <a:cubicBezTo>
                  <a:pt x="3988" y="2777"/>
                  <a:pt x="3630" y="2987"/>
                  <a:pt x="3260" y="3148"/>
                </a:cubicBezTo>
                <a:cubicBezTo>
                  <a:pt x="2717" y="3370"/>
                  <a:pt x="2062" y="3567"/>
                  <a:pt x="1470" y="3506"/>
                </a:cubicBezTo>
                <a:cubicBezTo>
                  <a:pt x="1285" y="3481"/>
                  <a:pt x="1099" y="3432"/>
                  <a:pt x="939" y="3333"/>
                </a:cubicBezTo>
                <a:cubicBezTo>
                  <a:pt x="1211" y="3617"/>
                  <a:pt x="1556" y="3802"/>
                  <a:pt x="1951" y="3888"/>
                </a:cubicBezTo>
                <a:cubicBezTo>
                  <a:pt x="2593" y="4024"/>
                  <a:pt x="3284" y="3802"/>
                  <a:pt x="3865" y="3506"/>
                </a:cubicBezTo>
                <a:cubicBezTo>
                  <a:pt x="4013" y="3419"/>
                  <a:pt x="4161" y="3333"/>
                  <a:pt x="4309" y="3234"/>
                </a:cubicBezTo>
                <a:cubicBezTo>
                  <a:pt x="4395" y="3012"/>
                  <a:pt x="4408" y="2765"/>
                  <a:pt x="4321" y="2543"/>
                </a:cubicBezTo>
                <a:close/>
                <a:moveTo>
                  <a:pt x="2186" y="975"/>
                </a:moveTo>
                <a:cubicBezTo>
                  <a:pt x="2865" y="1086"/>
                  <a:pt x="3939" y="1432"/>
                  <a:pt x="4445" y="1839"/>
                </a:cubicBezTo>
                <a:cubicBezTo>
                  <a:pt x="4729" y="1592"/>
                  <a:pt x="5358" y="1012"/>
                  <a:pt x="4975" y="667"/>
                </a:cubicBezTo>
                <a:cubicBezTo>
                  <a:pt x="4914" y="630"/>
                  <a:pt x="4864" y="593"/>
                  <a:pt x="4803" y="556"/>
                </a:cubicBezTo>
                <a:lnTo>
                  <a:pt x="4766" y="543"/>
                </a:lnTo>
                <a:cubicBezTo>
                  <a:pt x="3926" y="173"/>
                  <a:pt x="2914" y="469"/>
                  <a:pt x="2186" y="975"/>
                </a:cubicBezTo>
                <a:close/>
                <a:moveTo>
                  <a:pt x="865" y="2259"/>
                </a:moveTo>
                <a:cubicBezTo>
                  <a:pt x="828" y="2469"/>
                  <a:pt x="877" y="2679"/>
                  <a:pt x="1025" y="2839"/>
                </a:cubicBezTo>
                <a:cubicBezTo>
                  <a:pt x="1309" y="3123"/>
                  <a:pt x="1914" y="3049"/>
                  <a:pt x="2272" y="2987"/>
                </a:cubicBezTo>
                <a:cubicBezTo>
                  <a:pt x="2642" y="2913"/>
                  <a:pt x="3000" y="2790"/>
                  <a:pt x="3334" y="2617"/>
                </a:cubicBezTo>
                <a:cubicBezTo>
                  <a:pt x="3581" y="2481"/>
                  <a:pt x="3827" y="2321"/>
                  <a:pt x="4050" y="2148"/>
                </a:cubicBezTo>
                <a:cubicBezTo>
                  <a:pt x="4013" y="2123"/>
                  <a:pt x="3976" y="2111"/>
                  <a:pt x="3951" y="2099"/>
                </a:cubicBezTo>
                <a:cubicBezTo>
                  <a:pt x="3593" y="1938"/>
                  <a:pt x="3210" y="1802"/>
                  <a:pt x="2840" y="1667"/>
                </a:cubicBezTo>
                <a:cubicBezTo>
                  <a:pt x="2618" y="1592"/>
                  <a:pt x="2396" y="1506"/>
                  <a:pt x="2161" y="1432"/>
                </a:cubicBezTo>
                <a:cubicBezTo>
                  <a:pt x="2025" y="1383"/>
                  <a:pt x="1889" y="1346"/>
                  <a:pt x="1754" y="1321"/>
                </a:cubicBezTo>
                <a:lnTo>
                  <a:pt x="1729" y="1333"/>
                </a:lnTo>
                <a:cubicBezTo>
                  <a:pt x="1569" y="1494"/>
                  <a:pt x="1408" y="1667"/>
                  <a:pt x="1248" y="1839"/>
                </a:cubicBezTo>
                <a:cubicBezTo>
                  <a:pt x="1124" y="1975"/>
                  <a:pt x="988" y="2111"/>
                  <a:pt x="865" y="2259"/>
                </a:cubicBezTo>
                <a:close/>
                <a:moveTo>
                  <a:pt x="4803" y="2864"/>
                </a:moveTo>
                <a:cubicBezTo>
                  <a:pt x="5087" y="2629"/>
                  <a:pt x="5296" y="2296"/>
                  <a:pt x="5408" y="1938"/>
                </a:cubicBezTo>
                <a:cubicBezTo>
                  <a:pt x="5457" y="1741"/>
                  <a:pt x="5457" y="1518"/>
                  <a:pt x="5408" y="1321"/>
                </a:cubicBezTo>
                <a:cubicBezTo>
                  <a:pt x="5259" y="1667"/>
                  <a:pt x="5025" y="1963"/>
                  <a:pt x="4729" y="2197"/>
                </a:cubicBezTo>
                <a:cubicBezTo>
                  <a:pt x="4803" y="2419"/>
                  <a:pt x="4815" y="2642"/>
                  <a:pt x="4803" y="286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6821" name="Google Shape;6821;p121"/>
          <p:cNvSpPr/>
          <p:nvPr/>
        </p:nvSpPr>
        <p:spPr>
          <a:xfrm>
            <a:off x="2501149" y="2064829"/>
            <a:ext cx="325068" cy="366197"/>
          </a:xfrm>
          <a:custGeom>
            <a:avLst/>
            <a:gdLst/>
            <a:ahLst/>
            <a:cxnLst/>
            <a:rect l="l" t="t" r="r" b="b"/>
            <a:pathLst>
              <a:path w="9666" h="10889" extrusionOk="0">
                <a:moveTo>
                  <a:pt x="4913" y="10765"/>
                </a:moveTo>
                <a:cubicBezTo>
                  <a:pt x="3457" y="9469"/>
                  <a:pt x="2160" y="8000"/>
                  <a:pt x="654" y="6753"/>
                </a:cubicBezTo>
                <a:cubicBezTo>
                  <a:pt x="642" y="6728"/>
                  <a:pt x="630" y="6716"/>
                  <a:pt x="617" y="6691"/>
                </a:cubicBezTo>
                <a:cubicBezTo>
                  <a:pt x="0" y="6037"/>
                  <a:pt x="198" y="4309"/>
                  <a:pt x="321" y="3494"/>
                </a:cubicBezTo>
                <a:cubicBezTo>
                  <a:pt x="408" y="2914"/>
                  <a:pt x="519" y="2334"/>
                  <a:pt x="642" y="1754"/>
                </a:cubicBezTo>
                <a:cubicBezTo>
                  <a:pt x="729" y="1346"/>
                  <a:pt x="827" y="951"/>
                  <a:pt x="914" y="556"/>
                </a:cubicBezTo>
                <a:cubicBezTo>
                  <a:pt x="926" y="470"/>
                  <a:pt x="1012" y="421"/>
                  <a:pt x="1099" y="445"/>
                </a:cubicBezTo>
                <a:cubicBezTo>
                  <a:pt x="1185" y="495"/>
                  <a:pt x="1272" y="544"/>
                  <a:pt x="1358" y="606"/>
                </a:cubicBezTo>
                <a:cubicBezTo>
                  <a:pt x="1383" y="618"/>
                  <a:pt x="1593" y="742"/>
                  <a:pt x="1617" y="692"/>
                </a:cubicBezTo>
                <a:cubicBezTo>
                  <a:pt x="1642" y="606"/>
                  <a:pt x="1679" y="532"/>
                  <a:pt x="1741" y="470"/>
                </a:cubicBezTo>
                <a:cubicBezTo>
                  <a:pt x="1975" y="309"/>
                  <a:pt x="2173" y="433"/>
                  <a:pt x="2358" y="569"/>
                </a:cubicBezTo>
                <a:lnTo>
                  <a:pt x="2383" y="581"/>
                </a:lnTo>
                <a:cubicBezTo>
                  <a:pt x="2407" y="593"/>
                  <a:pt x="2420" y="593"/>
                  <a:pt x="2432" y="606"/>
                </a:cubicBezTo>
                <a:cubicBezTo>
                  <a:pt x="2580" y="630"/>
                  <a:pt x="2716" y="334"/>
                  <a:pt x="2950" y="322"/>
                </a:cubicBezTo>
                <a:cubicBezTo>
                  <a:pt x="3025" y="322"/>
                  <a:pt x="3086" y="334"/>
                  <a:pt x="3160" y="359"/>
                </a:cubicBezTo>
                <a:cubicBezTo>
                  <a:pt x="3247" y="396"/>
                  <a:pt x="3321" y="445"/>
                  <a:pt x="3383" y="519"/>
                </a:cubicBezTo>
                <a:cubicBezTo>
                  <a:pt x="3407" y="470"/>
                  <a:pt x="3469" y="445"/>
                  <a:pt x="3518" y="458"/>
                </a:cubicBezTo>
                <a:cubicBezTo>
                  <a:pt x="3703" y="495"/>
                  <a:pt x="3876" y="556"/>
                  <a:pt x="4049" y="618"/>
                </a:cubicBezTo>
                <a:cubicBezTo>
                  <a:pt x="4049" y="581"/>
                  <a:pt x="4061" y="532"/>
                  <a:pt x="4061" y="495"/>
                </a:cubicBezTo>
                <a:cubicBezTo>
                  <a:pt x="4074" y="359"/>
                  <a:pt x="4086" y="235"/>
                  <a:pt x="4123" y="112"/>
                </a:cubicBezTo>
                <a:cubicBezTo>
                  <a:pt x="4135" y="100"/>
                  <a:pt x="4135" y="87"/>
                  <a:pt x="4135" y="87"/>
                </a:cubicBezTo>
                <a:lnTo>
                  <a:pt x="4135" y="87"/>
                </a:lnTo>
                <a:cubicBezTo>
                  <a:pt x="4135" y="75"/>
                  <a:pt x="4148" y="63"/>
                  <a:pt x="4148" y="63"/>
                </a:cubicBezTo>
                <a:cubicBezTo>
                  <a:pt x="4160" y="50"/>
                  <a:pt x="4173" y="38"/>
                  <a:pt x="4185" y="26"/>
                </a:cubicBezTo>
                <a:cubicBezTo>
                  <a:pt x="4234" y="1"/>
                  <a:pt x="4296" y="1"/>
                  <a:pt x="4345" y="26"/>
                </a:cubicBezTo>
                <a:cubicBezTo>
                  <a:pt x="4790" y="285"/>
                  <a:pt x="5172" y="667"/>
                  <a:pt x="5543" y="1025"/>
                </a:cubicBezTo>
                <a:cubicBezTo>
                  <a:pt x="5962" y="1408"/>
                  <a:pt x="6419" y="1741"/>
                  <a:pt x="6901" y="2038"/>
                </a:cubicBezTo>
                <a:cubicBezTo>
                  <a:pt x="7888" y="2630"/>
                  <a:pt x="8666" y="3519"/>
                  <a:pt x="9579" y="4198"/>
                </a:cubicBezTo>
                <a:cubicBezTo>
                  <a:pt x="9641" y="4235"/>
                  <a:pt x="9666" y="4309"/>
                  <a:pt x="9666" y="4383"/>
                </a:cubicBezTo>
                <a:lnTo>
                  <a:pt x="9666" y="4408"/>
                </a:lnTo>
                <a:lnTo>
                  <a:pt x="9666" y="4408"/>
                </a:lnTo>
                <a:cubicBezTo>
                  <a:pt x="9283" y="5704"/>
                  <a:pt x="8826" y="6975"/>
                  <a:pt x="8295" y="8222"/>
                </a:cubicBezTo>
                <a:cubicBezTo>
                  <a:pt x="7937" y="9049"/>
                  <a:pt x="7567" y="9864"/>
                  <a:pt x="7197" y="10691"/>
                </a:cubicBezTo>
                <a:cubicBezTo>
                  <a:pt x="7172" y="10752"/>
                  <a:pt x="7110" y="10789"/>
                  <a:pt x="7036" y="10777"/>
                </a:cubicBezTo>
                <a:cubicBezTo>
                  <a:pt x="6394" y="10789"/>
                  <a:pt x="5753" y="10888"/>
                  <a:pt x="5098" y="10851"/>
                </a:cubicBezTo>
                <a:cubicBezTo>
                  <a:pt x="5074" y="10864"/>
                  <a:pt x="5037" y="10851"/>
                  <a:pt x="5012" y="10839"/>
                </a:cubicBezTo>
                <a:cubicBezTo>
                  <a:pt x="4975" y="10826"/>
                  <a:pt x="4938" y="10802"/>
                  <a:pt x="4913" y="10765"/>
                </a:cubicBezTo>
                <a:close/>
                <a:moveTo>
                  <a:pt x="8962" y="4124"/>
                </a:moveTo>
                <a:cubicBezTo>
                  <a:pt x="8802" y="4445"/>
                  <a:pt x="8653" y="4766"/>
                  <a:pt x="8493" y="5087"/>
                </a:cubicBezTo>
                <a:cubicBezTo>
                  <a:pt x="8234" y="5642"/>
                  <a:pt x="7974" y="6210"/>
                  <a:pt x="7715" y="6765"/>
                </a:cubicBezTo>
                <a:cubicBezTo>
                  <a:pt x="7419" y="7395"/>
                  <a:pt x="7135" y="8024"/>
                  <a:pt x="6839" y="8654"/>
                </a:cubicBezTo>
                <a:cubicBezTo>
                  <a:pt x="6740" y="8876"/>
                  <a:pt x="6641" y="9086"/>
                  <a:pt x="6543" y="9296"/>
                </a:cubicBezTo>
                <a:cubicBezTo>
                  <a:pt x="6518" y="9370"/>
                  <a:pt x="6493" y="9432"/>
                  <a:pt x="6468" y="9493"/>
                </a:cubicBezTo>
                <a:cubicBezTo>
                  <a:pt x="6456" y="9530"/>
                  <a:pt x="6444" y="9555"/>
                  <a:pt x="6431" y="9580"/>
                </a:cubicBezTo>
                <a:cubicBezTo>
                  <a:pt x="6431" y="9592"/>
                  <a:pt x="6431" y="9592"/>
                  <a:pt x="6431" y="9592"/>
                </a:cubicBezTo>
                <a:cubicBezTo>
                  <a:pt x="6629" y="9802"/>
                  <a:pt x="6826" y="10024"/>
                  <a:pt x="6999" y="10246"/>
                </a:cubicBezTo>
                <a:cubicBezTo>
                  <a:pt x="7296" y="9518"/>
                  <a:pt x="7604" y="8777"/>
                  <a:pt x="7913" y="8049"/>
                </a:cubicBezTo>
                <a:cubicBezTo>
                  <a:pt x="8160" y="7481"/>
                  <a:pt x="8394" y="6913"/>
                  <a:pt x="8616" y="6333"/>
                </a:cubicBezTo>
                <a:cubicBezTo>
                  <a:pt x="8863" y="5691"/>
                  <a:pt x="9098" y="5050"/>
                  <a:pt x="9308" y="4408"/>
                </a:cubicBezTo>
                <a:cubicBezTo>
                  <a:pt x="9184" y="4321"/>
                  <a:pt x="9073" y="4222"/>
                  <a:pt x="8962" y="4124"/>
                </a:cubicBezTo>
                <a:close/>
                <a:moveTo>
                  <a:pt x="6197" y="9814"/>
                </a:moveTo>
                <a:cubicBezTo>
                  <a:pt x="5678" y="9901"/>
                  <a:pt x="5160" y="10036"/>
                  <a:pt x="4642" y="10086"/>
                </a:cubicBezTo>
                <a:cubicBezTo>
                  <a:pt x="4790" y="10222"/>
                  <a:pt x="4950" y="10370"/>
                  <a:pt x="5098" y="10506"/>
                </a:cubicBezTo>
                <a:cubicBezTo>
                  <a:pt x="5654" y="10506"/>
                  <a:pt x="6197" y="10481"/>
                  <a:pt x="6740" y="10431"/>
                </a:cubicBezTo>
                <a:cubicBezTo>
                  <a:pt x="6567" y="10222"/>
                  <a:pt x="6382" y="10012"/>
                  <a:pt x="6185" y="9814"/>
                </a:cubicBezTo>
                <a:close/>
                <a:moveTo>
                  <a:pt x="4284" y="9740"/>
                </a:moveTo>
                <a:cubicBezTo>
                  <a:pt x="4814" y="9703"/>
                  <a:pt x="5345" y="9629"/>
                  <a:pt x="5876" y="9506"/>
                </a:cubicBezTo>
                <a:cubicBezTo>
                  <a:pt x="5407" y="9098"/>
                  <a:pt x="4926" y="8728"/>
                  <a:pt x="4419" y="8370"/>
                </a:cubicBezTo>
                <a:cubicBezTo>
                  <a:pt x="3802" y="7926"/>
                  <a:pt x="3222" y="7444"/>
                  <a:pt x="2679" y="6913"/>
                </a:cubicBezTo>
                <a:cubicBezTo>
                  <a:pt x="2346" y="7012"/>
                  <a:pt x="2025" y="7136"/>
                  <a:pt x="1691" y="7222"/>
                </a:cubicBezTo>
                <a:cubicBezTo>
                  <a:pt x="2580" y="8037"/>
                  <a:pt x="3407" y="8901"/>
                  <a:pt x="4284" y="9740"/>
                </a:cubicBezTo>
                <a:close/>
                <a:moveTo>
                  <a:pt x="1383" y="6950"/>
                </a:moveTo>
                <a:cubicBezTo>
                  <a:pt x="1716" y="6864"/>
                  <a:pt x="2037" y="6728"/>
                  <a:pt x="2370" y="6617"/>
                </a:cubicBezTo>
                <a:lnTo>
                  <a:pt x="2049" y="6296"/>
                </a:lnTo>
                <a:cubicBezTo>
                  <a:pt x="1877" y="6654"/>
                  <a:pt x="1494" y="6691"/>
                  <a:pt x="1136" y="6728"/>
                </a:cubicBezTo>
                <a:close/>
                <a:moveTo>
                  <a:pt x="8678" y="3877"/>
                </a:moveTo>
                <a:cubicBezTo>
                  <a:pt x="8073" y="3346"/>
                  <a:pt x="7468" y="2754"/>
                  <a:pt x="6777" y="2346"/>
                </a:cubicBezTo>
                <a:cubicBezTo>
                  <a:pt x="6308" y="2075"/>
                  <a:pt x="5864" y="1754"/>
                  <a:pt x="5469" y="1383"/>
                </a:cubicBezTo>
                <a:cubicBezTo>
                  <a:pt x="5345" y="1285"/>
                  <a:pt x="5234" y="1161"/>
                  <a:pt x="5123" y="1062"/>
                </a:cubicBezTo>
                <a:cubicBezTo>
                  <a:pt x="4271" y="2852"/>
                  <a:pt x="3679" y="4766"/>
                  <a:pt x="2876" y="6593"/>
                </a:cubicBezTo>
                <a:lnTo>
                  <a:pt x="3740" y="7333"/>
                </a:lnTo>
                <a:cubicBezTo>
                  <a:pt x="3987" y="7543"/>
                  <a:pt x="4234" y="7753"/>
                  <a:pt x="4493" y="7963"/>
                </a:cubicBezTo>
                <a:cubicBezTo>
                  <a:pt x="4679" y="8123"/>
                  <a:pt x="4864" y="8271"/>
                  <a:pt x="5061" y="8432"/>
                </a:cubicBezTo>
                <a:cubicBezTo>
                  <a:pt x="5456" y="8716"/>
                  <a:pt x="5814" y="9012"/>
                  <a:pt x="6172" y="9345"/>
                </a:cubicBezTo>
                <a:lnTo>
                  <a:pt x="6172" y="9345"/>
                </a:lnTo>
                <a:cubicBezTo>
                  <a:pt x="6197" y="9271"/>
                  <a:pt x="6234" y="9209"/>
                  <a:pt x="6259" y="9135"/>
                </a:cubicBezTo>
                <a:cubicBezTo>
                  <a:pt x="6357" y="8926"/>
                  <a:pt x="6456" y="8703"/>
                  <a:pt x="6555" y="8481"/>
                </a:cubicBezTo>
                <a:cubicBezTo>
                  <a:pt x="6839" y="7839"/>
                  <a:pt x="7123" y="7210"/>
                  <a:pt x="7419" y="6568"/>
                </a:cubicBezTo>
                <a:cubicBezTo>
                  <a:pt x="7678" y="6012"/>
                  <a:pt x="7937" y="5457"/>
                  <a:pt x="8197" y="4901"/>
                </a:cubicBezTo>
                <a:cubicBezTo>
                  <a:pt x="8345" y="4556"/>
                  <a:pt x="8505" y="4222"/>
                  <a:pt x="8666" y="3889"/>
                </a:cubicBezTo>
                <a:close/>
                <a:moveTo>
                  <a:pt x="4926" y="7123"/>
                </a:moveTo>
                <a:cubicBezTo>
                  <a:pt x="4938" y="7062"/>
                  <a:pt x="4963" y="7012"/>
                  <a:pt x="4987" y="6963"/>
                </a:cubicBezTo>
                <a:cubicBezTo>
                  <a:pt x="5024" y="6839"/>
                  <a:pt x="5074" y="6716"/>
                  <a:pt x="5123" y="6605"/>
                </a:cubicBezTo>
                <a:cubicBezTo>
                  <a:pt x="5259" y="6259"/>
                  <a:pt x="5395" y="5914"/>
                  <a:pt x="5543" y="5568"/>
                </a:cubicBezTo>
                <a:cubicBezTo>
                  <a:pt x="5678" y="5222"/>
                  <a:pt x="5802" y="4926"/>
                  <a:pt x="5950" y="4593"/>
                </a:cubicBezTo>
                <a:cubicBezTo>
                  <a:pt x="5999" y="4482"/>
                  <a:pt x="6049" y="4358"/>
                  <a:pt x="6098" y="4247"/>
                </a:cubicBezTo>
                <a:cubicBezTo>
                  <a:pt x="6135" y="4185"/>
                  <a:pt x="6160" y="4111"/>
                  <a:pt x="6197" y="4050"/>
                </a:cubicBezTo>
                <a:cubicBezTo>
                  <a:pt x="6296" y="3865"/>
                  <a:pt x="6036" y="3630"/>
                  <a:pt x="5925" y="3827"/>
                </a:cubicBezTo>
                <a:cubicBezTo>
                  <a:pt x="5888" y="3902"/>
                  <a:pt x="5864" y="3976"/>
                  <a:pt x="5827" y="4050"/>
                </a:cubicBezTo>
                <a:cubicBezTo>
                  <a:pt x="5765" y="4173"/>
                  <a:pt x="5716" y="4297"/>
                  <a:pt x="5666" y="4420"/>
                </a:cubicBezTo>
                <a:cubicBezTo>
                  <a:pt x="5530" y="4753"/>
                  <a:pt x="5382" y="5099"/>
                  <a:pt x="5246" y="5432"/>
                </a:cubicBezTo>
                <a:cubicBezTo>
                  <a:pt x="5098" y="5803"/>
                  <a:pt x="4963" y="6160"/>
                  <a:pt x="4814" y="6531"/>
                </a:cubicBezTo>
                <a:cubicBezTo>
                  <a:pt x="4740" y="6716"/>
                  <a:pt x="4666" y="6913"/>
                  <a:pt x="4617" y="7123"/>
                </a:cubicBezTo>
                <a:cubicBezTo>
                  <a:pt x="4617" y="7333"/>
                  <a:pt x="4926" y="7333"/>
                  <a:pt x="4926" y="7123"/>
                </a:cubicBezTo>
                <a:close/>
                <a:moveTo>
                  <a:pt x="3617" y="6617"/>
                </a:moveTo>
                <a:lnTo>
                  <a:pt x="3617" y="6617"/>
                </a:lnTo>
                <a:cubicBezTo>
                  <a:pt x="3790" y="6778"/>
                  <a:pt x="4049" y="7000"/>
                  <a:pt x="4296" y="6815"/>
                </a:cubicBezTo>
                <a:cubicBezTo>
                  <a:pt x="4654" y="6543"/>
                  <a:pt x="5000" y="5778"/>
                  <a:pt x="5172" y="5358"/>
                </a:cubicBezTo>
                <a:cubicBezTo>
                  <a:pt x="5308" y="5050"/>
                  <a:pt x="5432" y="4729"/>
                  <a:pt x="5543" y="4395"/>
                </a:cubicBezTo>
                <a:cubicBezTo>
                  <a:pt x="5617" y="4173"/>
                  <a:pt x="5678" y="3951"/>
                  <a:pt x="5728" y="3716"/>
                </a:cubicBezTo>
                <a:cubicBezTo>
                  <a:pt x="5765" y="3445"/>
                  <a:pt x="5407" y="3210"/>
                  <a:pt x="5246" y="3025"/>
                </a:cubicBezTo>
                <a:cubicBezTo>
                  <a:pt x="5197" y="2963"/>
                  <a:pt x="5061" y="2877"/>
                  <a:pt x="4987" y="2939"/>
                </a:cubicBezTo>
                <a:cubicBezTo>
                  <a:pt x="4827" y="3124"/>
                  <a:pt x="4691" y="3334"/>
                  <a:pt x="4580" y="3556"/>
                </a:cubicBezTo>
                <a:cubicBezTo>
                  <a:pt x="4395" y="3926"/>
                  <a:pt x="4210" y="4297"/>
                  <a:pt x="4049" y="4679"/>
                </a:cubicBezTo>
                <a:cubicBezTo>
                  <a:pt x="3876" y="5111"/>
                  <a:pt x="3506" y="6037"/>
                  <a:pt x="3555" y="6494"/>
                </a:cubicBezTo>
                <a:lnTo>
                  <a:pt x="3555" y="6494"/>
                </a:lnTo>
                <a:cubicBezTo>
                  <a:pt x="3555" y="6531"/>
                  <a:pt x="3580" y="6580"/>
                  <a:pt x="3617" y="6605"/>
                </a:cubicBezTo>
                <a:close/>
                <a:moveTo>
                  <a:pt x="3852" y="6383"/>
                </a:moveTo>
                <a:cubicBezTo>
                  <a:pt x="3913" y="6444"/>
                  <a:pt x="4049" y="6531"/>
                  <a:pt x="4123" y="6457"/>
                </a:cubicBezTo>
                <a:cubicBezTo>
                  <a:pt x="4419" y="6222"/>
                  <a:pt x="4728" y="5531"/>
                  <a:pt x="4864" y="5185"/>
                </a:cubicBezTo>
                <a:cubicBezTo>
                  <a:pt x="5012" y="4827"/>
                  <a:pt x="5123" y="4519"/>
                  <a:pt x="5222" y="4173"/>
                </a:cubicBezTo>
                <a:cubicBezTo>
                  <a:pt x="5271" y="4000"/>
                  <a:pt x="5321" y="3827"/>
                  <a:pt x="5345" y="3642"/>
                </a:cubicBezTo>
                <a:cubicBezTo>
                  <a:pt x="5333" y="3630"/>
                  <a:pt x="5321" y="3605"/>
                  <a:pt x="5296" y="3581"/>
                </a:cubicBezTo>
                <a:cubicBezTo>
                  <a:pt x="5283" y="3568"/>
                  <a:pt x="5234" y="3507"/>
                  <a:pt x="5197" y="3457"/>
                </a:cubicBezTo>
                <a:cubicBezTo>
                  <a:pt x="5172" y="3420"/>
                  <a:pt x="5135" y="3371"/>
                  <a:pt x="5086" y="3334"/>
                </a:cubicBezTo>
                <a:cubicBezTo>
                  <a:pt x="4839" y="3729"/>
                  <a:pt x="3876" y="6062"/>
                  <a:pt x="3852" y="6383"/>
                </a:cubicBezTo>
                <a:close/>
                <a:moveTo>
                  <a:pt x="4864" y="828"/>
                </a:moveTo>
                <a:cubicBezTo>
                  <a:pt x="4728" y="704"/>
                  <a:pt x="4580" y="581"/>
                  <a:pt x="4432" y="482"/>
                </a:cubicBezTo>
                <a:cubicBezTo>
                  <a:pt x="4407" y="618"/>
                  <a:pt x="4382" y="742"/>
                  <a:pt x="4370" y="877"/>
                </a:cubicBezTo>
                <a:cubicBezTo>
                  <a:pt x="4308" y="1248"/>
                  <a:pt x="4222" y="1606"/>
                  <a:pt x="4074" y="1951"/>
                </a:cubicBezTo>
                <a:cubicBezTo>
                  <a:pt x="3827" y="2655"/>
                  <a:pt x="3518" y="3346"/>
                  <a:pt x="3160" y="4013"/>
                </a:cubicBezTo>
                <a:cubicBezTo>
                  <a:pt x="2827" y="4667"/>
                  <a:pt x="2506" y="5333"/>
                  <a:pt x="2197" y="6000"/>
                </a:cubicBezTo>
                <a:cubicBezTo>
                  <a:pt x="2210" y="6012"/>
                  <a:pt x="2222" y="6025"/>
                  <a:pt x="2247" y="6049"/>
                </a:cubicBezTo>
                <a:cubicBezTo>
                  <a:pt x="2284" y="6074"/>
                  <a:pt x="2333" y="6123"/>
                  <a:pt x="2370" y="6160"/>
                </a:cubicBezTo>
                <a:lnTo>
                  <a:pt x="2617" y="6370"/>
                </a:lnTo>
                <a:cubicBezTo>
                  <a:pt x="3407" y="4543"/>
                  <a:pt x="4012" y="2630"/>
                  <a:pt x="4864" y="828"/>
                </a:cubicBezTo>
                <a:close/>
                <a:moveTo>
                  <a:pt x="4012" y="964"/>
                </a:moveTo>
                <a:lnTo>
                  <a:pt x="3926" y="927"/>
                </a:lnTo>
                <a:cubicBezTo>
                  <a:pt x="3876" y="914"/>
                  <a:pt x="3753" y="865"/>
                  <a:pt x="3703" y="890"/>
                </a:cubicBezTo>
                <a:cubicBezTo>
                  <a:pt x="3691" y="902"/>
                  <a:pt x="3679" y="914"/>
                  <a:pt x="3679" y="927"/>
                </a:cubicBezTo>
                <a:cubicBezTo>
                  <a:pt x="3679" y="951"/>
                  <a:pt x="3666" y="964"/>
                  <a:pt x="3654" y="976"/>
                </a:cubicBezTo>
                <a:cubicBezTo>
                  <a:pt x="3518" y="1359"/>
                  <a:pt x="3358" y="1741"/>
                  <a:pt x="3197" y="2112"/>
                </a:cubicBezTo>
                <a:cubicBezTo>
                  <a:pt x="3000" y="2531"/>
                  <a:pt x="2802" y="2951"/>
                  <a:pt x="2617" y="3383"/>
                </a:cubicBezTo>
                <a:cubicBezTo>
                  <a:pt x="2210" y="4284"/>
                  <a:pt x="1889" y="5247"/>
                  <a:pt x="1679" y="6222"/>
                </a:cubicBezTo>
                <a:cubicBezTo>
                  <a:pt x="1889" y="6025"/>
                  <a:pt x="2025" y="5531"/>
                  <a:pt x="2136" y="5309"/>
                </a:cubicBezTo>
                <a:cubicBezTo>
                  <a:pt x="2420" y="4692"/>
                  <a:pt x="2753" y="4099"/>
                  <a:pt x="3062" y="3494"/>
                </a:cubicBezTo>
                <a:cubicBezTo>
                  <a:pt x="3420" y="2791"/>
                  <a:pt x="3716" y="2050"/>
                  <a:pt x="3938" y="1297"/>
                </a:cubicBezTo>
                <a:cubicBezTo>
                  <a:pt x="3963" y="1186"/>
                  <a:pt x="3987" y="1075"/>
                  <a:pt x="4012" y="964"/>
                </a:cubicBezTo>
                <a:close/>
                <a:moveTo>
                  <a:pt x="1407" y="6049"/>
                </a:moveTo>
                <a:cubicBezTo>
                  <a:pt x="1654" y="5025"/>
                  <a:pt x="1975" y="4025"/>
                  <a:pt x="2370" y="3062"/>
                </a:cubicBezTo>
                <a:cubicBezTo>
                  <a:pt x="2543" y="2667"/>
                  <a:pt x="2728" y="2272"/>
                  <a:pt x="2913" y="1877"/>
                </a:cubicBezTo>
                <a:cubicBezTo>
                  <a:pt x="3062" y="1569"/>
                  <a:pt x="3210" y="1248"/>
                  <a:pt x="3358" y="927"/>
                </a:cubicBezTo>
                <a:cubicBezTo>
                  <a:pt x="3271" y="853"/>
                  <a:pt x="3123" y="717"/>
                  <a:pt x="3037" y="704"/>
                </a:cubicBezTo>
                <a:cubicBezTo>
                  <a:pt x="2938" y="704"/>
                  <a:pt x="2839" y="791"/>
                  <a:pt x="2778" y="853"/>
                </a:cubicBezTo>
                <a:cubicBezTo>
                  <a:pt x="2716" y="914"/>
                  <a:pt x="2667" y="1050"/>
                  <a:pt x="2531" y="1038"/>
                </a:cubicBezTo>
                <a:cubicBezTo>
                  <a:pt x="2284" y="1532"/>
                  <a:pt x="2086" y="2038"/>
                  <a:pt x="1963" y="2568"/>
                </a:cubicBezTo>
                <a:cubicBezTo>
                  <a:pt x="1765" y="3260"/>
                  <a:pt x="1630" y="3976"/>
                  <a:pt x="1531" y="4704"/>
                </a:cubicBezTo>
                <a:cubicBezTo>
                  <a:pt x="1469" y="5148"/>
                  <a:pt x="1432" y="5593"/>
                  <a:pt x="1407" y="6037"/>
                </a:cubicBezTo>
                <a:close/>
                <a:moveTo>
                  <a:pt x="1074" y="5593"/>
                </a:moveTo>
                <a:cubicBezTo>
                  <a:pt x="1087" y="5457"/>
                  <a:pt x="1099" y="5333"/>
                  <a:pt x="1111" y="5259"/>
                </a:cubicBezTo>
                <a:cubicBezTo>
                  <a:pt x="1185" y="4568"/>
                  <a:pt x="1296" y="3902"/>
                  <a:pt x="1445" y="3235"/>
                </a:cubicBezTo>
                <a:cubicBezTo>
                  <a:pt x="1543" y="2778"/>
                  <a:pt x="1654" y="2322"/>
                  <a:pt x="1790" y="1877"/>
                </a:cubicBezTo>
                <a:cubicBezTo>
                  <a:pt x="1889" y="1532"/>
                  <a:pt x="2025" y="1174"/>
                  <a:pt x="2185" y="840"/>
                </a:cubicBezTo>
                <a:cubicBezTo>
                  <a:pt x="2160" y="828"/>
                  <a:pt x="2148" y="816"/>
                  <a:pt x="2123" y="803"/>
                </a:cubicBezTo>
                <a:cubicBezTo>
                  <a:pt x="2086" y="779"/>
                  <a:pt x="2037" y="766"/>
                  <a:pt x="1988" y="779"/>
                </a:cubicBezTo>
                <a:cubicBezTo>
                  <a:pt x="1914" y="816"/>
                  <a:pt x="1840" y="1013"/>
                  <a:pt x="1790" y="1087"/>
                </a:cubicBezTo>
                <a:cubicBezTo>
                  <a:pt x="1790" y="1099"/>
                  <a:pt x="1778" y="1112"/>
                  <a:pt x="1765" y="1124"/>
                </a:cubicBezTo>
                <a:cubicBezTo>
                  <a:pt x="1667" y="1408"/>
                  <a:pt x="1568" y="1704"/>
                  <a:pt x="1457" y="2001"/>
                </a:cubicBezTo>
                <a:cubicBezTo>
                  <a:pt x="1407" y="2173"/>
                  <a:pt x="1358" y="2346"/>
                  <a:pt x="1309" y="2507"/>
                </a:cubicBezTo>
                <a:cubicBezTo>
                  <a:pt x="1272" y="2630"/>
                  <a:pt x="1235" y="2741"/>
                  <a:pt x="1222" y="2865"/>
                </a:cubicBezTo>
                <a:cubicBezTo>
                  <a:pt x="1050" y="3766"/>
                  <a:pt x="1000" y="4679"/>
                  <a:pt x="1074" y="5580"/>
                </a:cubicBezTo>
                <a:close/>
                <a:moveTo>
                  <a:pt x="852" y="6407"/>
                </a:moveTo>
                <a:lnTo>
                  <a:pt x="889" y="6407"/>
                </a:lnTo>
                <a:cubicBezTo>
                  <a:pt x="630" y="5173"/>
                  <a:pt x="642" y="3902"/>
                  <a:pt x="914" y="2680"/>
                </a:cubicBezTo>
                <a:cubicBezTo>
                  <a:pt x="988" y="2371"/>
                  <a:pt x="1074" y="2050"/>
                  <a:pt x="1161" y="1741"/>
                </a:cubicBezTo>
                <a:cubicBezTo>
                  <a:pt x="1235" y="1494"/>
                  <a:pt x="1309" y="1235"/>
                  <a:pt x="1395" y="1001"/>
                </a:cubicBezTo>
                <a:cubicBezTo>
                  <a:pt x="1333" y="964"/>
                  <a:pt x="1235" y="914"/>
                  <a:pt x="1198" y="927"/>
                </a:cubicBezTo>
                <a:cubicBezTo>
                  <a:pt x="1161" y="939"/>
                  <a:pt x="1136" y="1013"/>
                  <a:pt x="1136" y="1050"/>
                </a:cubicBezTo>
                <a:cubicBezTo>
                  <a:pt x="938" y="1890"/>
                  <a:pt x="753" y="2729"/>
                  <a:pt x="630" y="3593"/>
                </a:cubicBezTo>
                <a:cubicBezTo>
                  <a:pt x="531" y="4260"/>
                  <a:pt x="358" y="5840"/>
                  <a:pt x="852" y="640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6822" name="Google Shape;6822;p121"/>
          <p:cNvSpPr/>
          <p:nvPr/>
        </p:nvSpPr>
        <p:spPr>
          <a:xfrm>
            <a:off x="1550260" y="1898052"/>
            <a:ext cx="365356" cy="367845"/>
          </a:xfrm>
          <a:custGeom>
            <a:avLst/>
            <a:gdLst/>
            <a:ahLst/>
            <a:cxnLst/>
            <a:rect l="l" t="t" r="r" b="b"/>
            <a:pathLst>
              <a:path w="10864" h="10938" extrusionOk="0">
                <a:moveTo>
                  <a:pt x="6617" y="9197"/>
                </a:moveTo>
                <a:cubicBezTo>
                  <a:pt x="6728" y="9148"/>
                  <a:pt x="6839" y="9123"/>
                  <a:pt x="6963" y="9110"/>
                </a:cubicBezTo>
                <a:cubicBezTo>
                  <a:pt x="7296" y="9061"/>
                  <a:pt x="7629" y="9160"/>
                  <a:pt x="7962" y="9036"/>
                </a:cubicBezTo>
                <a:cubicBezTo>
                  <a:pt x="8678" y="8765"/>
                  <a:pt x="9579" y="8469"/>
                  <a:pt x="10332" y="8802"/>
                </a:cubicBezTo>
                <a:cubicBezTo>
                  <a:pt x="10530" y="8888"/>
                  <a:pt x="10802" y="9024"/>
                  <a:pt x="10839" y="9271"/>
                </a:cubicBezTo>
                <a:cubicBezTo>
                  <a:pt x="10863" y="9456"/>
                  <a:pt x="10715" y="9629"/>
                  <a:pt x="10530" y="9641"/>
                </a:cubicBezTo>
                <a:cubicBezTo>
                  <a:pt x="10258" y="9666"/>
                  <a:pt x="9987" y="9666"/>
                  <a:pt x="9715" y="9641"/>
                </a:cubicBezTo>
                <a:cubicBezTo>
                  <a:pt x="9555" y="9641"/>
                  <a:pt x="9431" y="9629"/>
                  <a:pt x="9407" y="9802"/>
                </a:cubicBezTo>
                <a:cubicBezTo>
                  <a:pt x="9394" y="9888"/>
                  <a:pt x="9345" y="9975"/>
                  <a:pt x="9259" y="10012"/>
                </a:cubicBezTo>
                <a:cubicBezTo>
                  <a:pt x="9073" y="10135"/>
                  <a:pt x="9246" y="10357"/>
                  <a:pt x="8999" y="10505"/>
                </a:cubicBezTo>
                <a:cubicBezTo>
                  <a:pt x="8740" y="10641"/>
                  <a:pt x="8456" y="10728"/>
                  <a:pt x="8172" y="10740"/>
                </a:cubicBezTo>
                <a:cubicBezTo>
                  <a:pt x="7839" y="10789"/>
                  <a:pt x="7197" y="10937"/>
                  <a:pt x="6975" y="10604"/>
                </a:cubicBezTo>
                <a:cubicBezTo>
                  <a:pt x="6926" y="10555"/>
                  <a:pt x="6913" y="10468"/>
                  <a:pt x="6926" y="10394"/>
                </a:cubicBezTo>
                <a:cubicBezTo>
                  <a:pt x="6950" y="10345"/>
                  <a:pt x="6975" y="10283"/>
                  <a:pt x="7024" y="10246"/>
                </a:cubicBezTo>
                <a:cubicBezTo>
                  <a:pt x="7037" y="10221"/>
                  <a:pt x="7098" y="10172"/>
                  <a:pt x="7135" y="10135"/>
                </a:cubicBezTo>
                <a:cubicBezTo>
                  <a:pt x="7012" y="10123"/>
                  <a:pt x="6888" y="10110"/>
                  <a:pt x="6765" y="10110"/>
                </a:cubicBezTo>
                <a:cubicBezTo>
                  <a:pt x="6629" y="10110"/>
                  <a:pt x="6493" y="10036"/>
                  <a:pt x="6419" y="9913"/>
                </a:cubicBezTo>
                <a:cubicBezTo>
                  <a:pt x="6271" y="9666"/>
                  <a:pt x="6358" y="9345"/>
                  <a:pt x="6617" y="9197"/>
                </a:cubicBezTo>
                <a:lnTo>
                  <a:pt x="6629" y="9197"/>
                </a:lnTo>
                <a:close/>
                <a:moveTo>
                  <a:pt x="173" y="1112"/>
                </a:moveTo>
                <a:cubicBezTo>
                  <a:pt x="1" y="766"/>
                  <a:pt x="161" y="346"/>
                  <a:pt x="519" y="198"/>
                </a:cubicBezTo>
                <a:cubicBezTo>
                  <a:pt x="889" y="1"/>
                  <a:pt x="1346" y="161"/>
                  <a:pt x="1519" y="544"/>
                </a:cubicBezTo>
                <a:cubicBezTo>
                  <a:pt x="1531" y="556"/>
                  <a:pt x="1531" y="556"/>
                  <a:pt x="1544" y="569"/>
                </a:cubicBezTo>
                <a:cubicBezTo>
                  <a:pt x="1544" y="593"/>
                  <a:pt x="1556" y="606"/>
                  <a:pt x="1556" y="618"/>
                </a:cubicBezTo>
                <a:cubicBezTo>
                  <a:pt x="1642" y="803"/>
                  <a:pt x="1716" y="988"/>
                  <a:pt x="1790" y="1161"/>
                </a:cubicBezTo>
                <a:cubicBezTo>
                  <a:pt x="1902" y="1445"/>
                  <a:pt x="2013" y="1729"/>
                  <a:pt x="2124" y="2025"/>
                </a:cubicBezTo>
                <a:cubicBezTo>
                  <a:pt x="2247" y="2334"/>
                  <a:pt x="2371" y="2642"/>
                  <a:pt x="2494" y="2951"/>
                </a:cubicBezTo>
                <a:cubicBezTo>
                  <a:pt x="2556" y="3124"/>
                  <a:pt x="2630" y="3297"/>
                  <a:pt x="2704" y="3469"/>
                </a:cubicBezTo>
                <a:cubicBezTo>
                  <a:pt x="2815" y="3753"/>
                  <a:pt x="2938" y="4037"/>
                  <a:pt x="3050" y="4321"/>
                </a:cubicBezTo>
                <a:lnTo>
                  <a:pt x="3050" y="4321"/>
                </a:lnTo>
                <a:cubicBezTo>
                  <a:pt x="3383" y="5136"/>
                  <a:pt x="3691" y="5950"/>
                  <a:pt x="4049" y="6753"/>
                </a:cubicBezTo>
                <a:cubicBezTo>
                  <a:pt x="4444" y="6592"/>
                  <a:pt x="4988" y="7000"/>
                  <a:pt x="5234" y="7284"/>
                </a:cubicBezTo>
                <a:cubicBezTo>
                  <a:pt x="5531" y="7617"/>
                  <a:pt x="5654" y="8037"/>
                  <a:pt x="5790" y="8444"/>
                </a:cubicBezTo>
                <a:cubicBezTo>
                  <a:pt x="5802" y="8481"/>
                  <a:pt x="5827" y="8530"/>
                  <a:pt x="5839" y="8567"/>
                </a:cubicBezTo>
                <a:cubicBezTo>
                  <a:pt x="5876" y="8629"/>
                  <a:pt x="5901" y="8703"/>
                  <a:pt x="5926" y="8765"/>
                </a:cubicBezTo>
                <a:cubicBezTo>
                  <a:pt x="5975" y="8864"/>
                  <a:pt x="6098" y="9135"/>
                  <a:pt x="5987" y="9222"/>
                </a:cubicBezTo>
                <a:cubicBezTo>
                  <a:pt x="5938" y="9246"/>
                  <a:pt x="5876" y="9246"/>
                  <a:pt x="5839" y="9222"/>
                </a:cubicBezTo>
                <a:cubicBezTo>
                  <a:pt x="5753" y="9185"/>
                  <a:pt x="5679" y="9160"/>
                  <a:pt x="5592" y="9172"/>
                </a:cubicBezTo>
                <a:cubicBezTo>
                  <a:pt x="5469" y="9172"/>
                  <a:pt x="5346" y="9209"/>
                  <a:pt x="5222" y="9222"/>
                </a:cubicBezTo>
                <a:cubicBezTo>
                  <a:pt x="5049" y="9246"/>
                  <a:pt x="4876" y="9222"/>
                  <a:pt x="4716" y="9160"/>
                </a:cubicBezTo>
                <a:cubicBezTo>
                  <a:pt x="4370" y="9073"/>
                  <a:pt x="4049" y="8876"/>
                  <a:pt x="3815" y="8592"/>
                </a:cubicBezTo>
                <a:cubicBezTo>
                  <a:pt x="3556" y="8259"/>
                  <a:pt x="3222" y="7629"/>
                  <a:pt x="3469" y="7210"/>
                </a:cubicBezTo>
                <a:cubicBezTo>
                  <a:pt x="3420" y="7123"/>
                  <a:pt x="3358" y="7000"/>
                  <a:pt x="3333" y="6975"/>
                </a:cubicBezTo>
                <a:cubicBezTo>
                  <a:pt x="3210" y="6740"/>
                  <a:pt x="3087" y="6518"/>
                  <a:pt x="2951" y="6284"/>
                </a:cubicBezTo>
                <a:cubicBezTo>
                  <a:pt x="2568" y="5580"/>
                  <a:pt x="2185" y="4889"/>
                  <a:pt x="1803" y="4185"/>
                </a:cubicBezTo>
                <a:cubicBezTo>
                  <a:pt x="1457" y="3531"/>
                  <a:pt x="1099" y="2877"/>
                  <a:pt x="741" y="2223"/>
                </a:cubicBezTo>
                <a:cubicBezTo>
                  <a:pt x="618" y="1988"/>
                  <a:pt x="494" y="1766"/>
                  <a:pt x="371" y="1519"/>
                </a:cubicBezTo>
                <a:cubicBezTo>
                  <a:pt x="309" y="1396"/>
                  <a:pt x="235" y="1260"/>
                  <a:pt x="173" y="1136"/>
                </a:cubicBezTo>
                <a:cubicBezTo>
                  <a:pt x="173" y="1124"/>
                  <a:pt x="173" y="1112"/>
                  <a:pt x="161" y="1087"/>
                </a:cubicBezTo>
                <a:close/>
                <a:moveTo>
                  <a:pt x="6839" y="9592"/>
                </a:moveTo>
                <a:cubicBezTo>
                  <a:pt x="6839" y="9740"/>
                  <a:pt x="6963" y="9789"/>
                  <a:pt x="7111" y="9814"/>
                </a:cubicBezTo>
                <a:cubicBezTo>
                  <a:pt x="7197" y="9814"/>
                  <a:pt x="7284" y="9826"/>
                  <a:pt x="7370" y="9863"/>
                </a:cubicBezTo>
                <a:cubicBezTo>
                  <a:pt x="7456" y="9888"/>
                  <a:pt x="7518" y="9950"/>
                  <a:pt x="7555" y="10036"/>
                </a:cubicBezTo>
                <a:cubicBezTo>
                  <a:pt x="7604" y="10197"/>
                  <a:pt x="7493" y="10345"/>
                  <a:pt x="7395" y="10456"/>
                </a:cubicBezTo>
                <a:cubicBezTo>
                  <a:pt x="7518" y="10481"/>
                  <a:pt x="7629" y="10481"/>
                  <a:pt x="7753" y="10481"/>
                </a:cubicBezTo>
                <a:cubicBezTo>
                  <a:pt x="7987" y="10468"/>
                  <a:pt x="8222" y="10431"/>
                  <a:pt x="8456" y="10382"/>
                </a:cubicBezTo>
                <a:cubicBezTo>
                  <a:pt x="8567" y="10357"/>
                  <a:pt x="8678" y="10320"/>
                  <a:pt x="8789" y="10271"/>
                </a:cubicBezTo>
                <a:cubicBezTo>
                  <a:pt x="8802" y="10258"/>
                  <a:pt x="8826" y="10246"/>
                  <a:pt x="8826" y="10234"/>
                </a:cubicBezTo>
                <a:cubicBezTo>
                  <a:pt x="8826" y="10209"/>
                  <a:pt x="8826" y="10197"/>
                  <a:pt x="8826" y="10184"/>
                </a:cubicBezTo>
                <a:cubicBezTo>
                  <a:pt x="8814" y="10147"/>
                  <a:pt x="8814" y="10110"/>
                  <a:pt x="8814" y="10073"/>
                </a:cubicBezTo>
                <a:cubicBezTo>
                  <a:pt x="8814" y="9925"/>
                  <a:pt x="8901" y="9802"/>
                  <a:pt x="9036" y="9765"/>
                </a:cubicBezTo>
                <a:cubicBezTo>
                  <a:pt x="9110" y="9728"/>
                  <a:pt x="9172" y="9456"/>
                  <a:pt x="9320" y="9370"/>
                </a:cubicBezTo>
                <a:cubicBezTo>
                  <a:pt x="9468" y="9320"/>
                  <a:pt x="9629" y="9308"/>
                  <a:pt x="9789" y="9333"/>
                </a:cubicBezTo>
                <a:cubicBezTo>
                  <a:pt x="9999" y="9345"/>
                  <a:pt x="10258" y="9394"/>
                  <a:pt x="10468" y="9345"/>
                </a:cubicBezTo>
                <a:cubicBezTo>
                  <a:pt x="10493" y="9333"/>
                  <a:pt x="10518" y="9320"/>
                  <a:pt x="10542" y="9308"/>
                </a:cubicBezTo>
                <a:cubicBezTo>
                  <a:pt x="10530" y="9259"/>
                  <a:pt x="10382" y="9160"/>
                  <a:pt x="10345" y="9148"/>
                </a:cubicBezTo>
                <a:cubicBezTo>
                  <a:pt x="10258" y="9098"/>
                  <a:pt x="10172" y="9049"/>
                  <a:pt x="10073" y="9024"/>
                </a:cubicBezTo>
                <a:cubicBezTo>
                  <a:pt x="9419" y="8827"/>
                  <a:pt x="8666" y="9073"/>
                  <a:pt x="8074" y="9320"/>
                </a:cubicBezTo>
                <a:cubicBezTo>
                  <a:pt x="7864" y="9407"/>
                  <a:pt x="7641" y="9444"/>
                  <a:pt x="7419" y="9407"/>
                </a:cubicBezTo>
                <a:cubicBezTo>
                  <a:pt x="7296" y="9394"/>
                  <a:pt x="6926" y="9357"/>
                  <a:pt x="6888" y="9530"/>
                </a:cubicBezTo>
                <a:cubicBezTo>
                  <a:pt x="6876" y="9543"/>
                  <a:pt x="6864" y="9567"/>
                  <a:pt x="6851" y="9580"/>
                </a:cubicBezTo>
                <a:close/>
                <a:moveTo>
                  <a:pt x="5012" y="8925"/>
                </a:moveTo>
                <a:cubicBezTo>
                  <a:pt x="4691" y="8790"/>
                  <a:pt x="4407" y="8580"/>
                  <a:pt x="4185" y="8308"/>
                </a:cubicBezTo>
                <a:cubicBezTo>
                  <a:pt x="3988" y="8061"/>
                  <a:pt x="3753" y="7765"/>
                  <a:pt x="3704" y="7444"/>
                </a:cubicBezTo>
                <a:cubicBezTo>
                  <a:pt x="3543" y="7876"/>
                  <a:pt x="4148" y="8604"/>
                  <a:pt x="4469" y="8753"/>
                </a:cubicBezTo>
                <a:cubicBezTo>
                  <a:pt x="4642" y="8839"/>
                  <a:pt x="4815" y="8888"/>
                  <a:pt x="5000" y="8913"/>
                </a:cubicBezTo>
                <a:close/>
                <a:moveTo>
                  <a:pt x="5247" y="7851"/>
                </a:moveTo>
                <a:cubicBezTo>
                  <a:pt x="5222" y="7827"/>
                  <a:pt x="5210" y="7790"/>
                  <a:pt x="5185" y="7765"/>
                </a:cubicBezTo>
                <a:cubicBezTo>
                  <a:pt x="5074" y="7580"/>
                  <a:pt x="4938" y="7419"/>
                  <a:pt x="4790" y="7284"/>
                </a:cubicBezTo>
                <a:cubicBezTo>
                  <a:pt x="4654" y="7173"/>
                  <a:pt x="4420" y="7000"/>
                  <a:pt x="4222" y="7024"/>
                </a:cubicBezTo>
                <a:cubicBezTo>
                  <a:pt x="4642" y="7148"/>
                  <a:pt x="4975" y="7493"/>
                  <a:pt x="5247" y="7851"/>
                </a:cubicBezTo>
                <a:close/>
                <a:moveTo>
                  <a:pt x="4185" y="7333"/>
                </a:moveTo>
                <a:cubicBezTo>
                  <a:pt x="4383" y="7605"/>
                  <a:pt x="4654" y="7827"/>
                  <a:pt x="4864" y="8086"/>
                </a:cubicBezTo>
                <a:cubicBezTo>
                  <a:pt x="4988" y="8259"/>
                  <a:pt x="5123" y="8432"/>
                  <a:pt x="5271" y="8592"/>
                </a:cubicBezTo>
                <a:cubicBezTo>
                  <a:pt x="5321" y="8641"/>
                  <a:pt x="5383" y="8691"/>
                  <a:pt x="5457" y="8728"/>
                </a:cubicBezTo>
                <a:cubicBezTo>
                  <a:pt x="5346" y="8555"/>
                  <a:pt x="5234" y="8370"/>
                  <a:pt x="5123" y="8197"/>
                </a:cubicBezTo>
                <a:cubicBezTo>
                  <a:pt x="4889" y="7851"/>
                  <a:pt x="4593" y="7469"/>
                  <a:pt x="4198" y="7333"/>
                </a:cubicBezTo>
                <a:close/>
                <a:moveTo>
                  <a:pt x="4136" y="7740"/>
                </a:moveTo>
                <a:cubicBezTo>
                  <a:pt x="4259" y="7938"/>
                  <a:pt x="4395" y="8111"/>
                  <a:pt x="4543" y="8271"/>
                </a:cubicBezTo>
                <a:cubicBezTo>
                  <a:pt x="4617" y="8345"/>
                  <a:pt x="4704" y="8407"/>
                  <a:pt x="4790" y="8469"/>
                </a:cubicBezTo>
                <a:cubicBezTo>
                  <a:pt x="4716" y="8382"/>
                  <a:pt x="4642" y="8283"/>
                  <a:pt x="4568" y="8197"/>
                </a:cubicBezTo>
                <a:cubicBezTo>
                  <a:pt x="4420" y="8049"/>
                  <a:pt x="4272" y="7901"/>
                  <a:pt x="4136" y="7740"/>
                </a:cubicBezTo>
                <a:close/>
                <a:moveTo>
                  <a:pt x="2531" y="4827"/>
                </a:moveTo>
                <a:cubicBezTo>
                  <a:pt x="2593" y="4938"/>
                  <a:pt x="2642" y="5049"/>
                  <a:pt x="2704" y="5160"/>
                </a:cubicBezTo>
                <a:lnTo>
                  <a:pt x="3074" y="5889"/>
                </a:lnTo>
                <a:cubicBezTo>
                  <a:pt x="3210" y="6148"/>
                  <a:pt x="3333" y="6407"/>
                  <a:pt x="3469" y="6666"/>
                </a:cubicBezTo>
                <a:cubicBezTo>
                  <a:pt x="3519" y="6753"/>
                  <a:pt x="3568" y="6839"/>
                  <a:pt x="3617" y="6938"/>
                </a:cubicBezTo>
                <a:cubicBezTo>
                  <a:pt x="3630" y="6950"/>
                  <a:pt x="3654" y="7000"/>
                  <a:pt x="3667" y="7024"/>
                </a:cubicBezTo>
                <a:cubicBezTo>
                  <a:pt x="3716" y="7000"/>
                  <a:pt x="3753" y="6975"/>
                  <a:pt x="3790" y="6938"/>
                </a:cubicBezTo>
                <a:cubicBezTo>
                  <a:pt x="3457" y="6185"/>
                  <a:pt x="3173" y="5420"/>
                  <a:pt x="2864" y="4654"/>
                </a:cubicBezTo>
                <a:cubicBezTo>
                  <a:pt x="2766" y="4741"/>
                  <a:pt x="2655" y="4802"/>
                  <a:pt x="2531" y="4827"/>
                </a:cubicBezTo>
                <a:close/>
                <a:moveTo>
                  <a:pt x="2371" y="4531"/>
                </a:moveTo>
                <a:cubicBezTo>
                  <a:pt x="2519" y="4531"/>
                  <a:pt x="2655" y="4469"/>
                  <a:pt x="2741" y="4346"/>
                </a:cubicBezTo>
                <a:lnTo>
                  <a:pt x="2741" y="4321"/>
                </a:lnTo>
                <a:cubicBezTo>
                  <a:pt x="2630" y="4420"/>
                  <a:pt x="2506" y="4482"/>
                  <a:pt x="2371" y="4531"/>
                </a:cubicBezTo>
                <a:close/>
                <a:moveTo>
                  <a:pt x="2198" y="4247"/>
                </a:moveTo>
                <a:cubicBezTo>
                  <a:pt x="2358" y="4222"/>
                  <a:pt x="2506" y="4148"/>
                  <a:pt x="2605" y="4025"/>
                </a:cubicBezTo>
                <a:cubicBezTo>
                  <a:pt x="2494" y="3753"/>
                  <a:pt x="2371" y="3469"/>
                  <a:pt x="2247" y="3198"/>
                </a:cubicBezTo>
                <a:cubicBezTo>
                  <a:pt x="1939" y="2556"/>
                  <a:pt x="1716" y="1889"/>
                  <a:pt x="1470" y="1223"/>
                </a:cubicBezTo>
                <a:cubicBezTo>
                  <a:pt x="1272" y="1272"/>
                  <a:pt x="815" y="1383"/>
                  <a:pt x="679" y="1482"/>
                </a:cubicBezTo>
                <a:cubicBezTo>
                  <a:pt x="1136" y="2432"/>
                  <a:pt x="1667" y="3334"/>
                  <a:pt x="2198" y="4247"/>
                </a:cubicBezTo>
                <a:close/>
                <a:moveTo>
                  <a:pt x="1321" y="828"/>
                </a:moveTo>
                <a:cubicBezTo>
                  <a:pt x="1124" y="877"/>
                  <a:pt x="642" y="1001"/>
                  <a:pt x="507" y="1112"/>
                </a:cubicBezTo>
                <a:lnTo>
                  <a:pt x="556" y="1210"/>
                </a:lnTo>
                <a:cubicBezTo>
                  <a:pt x="803" y="1062"/>
                  <a:pt x="1075" y="964"/>
                  <a:pt x="1358" y="889"/>
                </a:cubicBezTo>
                <a:lnTo>
                  <a:pt x="1321" y="828"/>
                </a:lnTo>
                <a:close/>
                <a:moveTo>
                  <a:pt x="1173" y="544"/>
                </a:moveTo>
                <a:cubicBezTo>
                  <a:pt x="1013" y="433"/>
                  <a:pt x="815" y="396"/>
                  <a:pt x="630" y="470"/>
                </a:cubicBezTo>
                <a:cubicBezTo>
                  <a:pt x="494" y="532"/>
                  <a:pt x="408" y="667"/>
                  <a:pt x="408" y="828"/>
                </a:cubicBezTo>
                <a:cubicBezTo>
                  <a:pt x="655" y="704"/>
                  <a:pt x="902" y="606"/>
                  <a:pt x="1161" y="54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6823" name="Google Shape;6823;p121"/>
          <p:cNvSpPr/>
          <p:nvPr/>
        </p:nvSpPr>
        <p:spPr>
          <a:xfrm>
            <a:off x="3815447" y="2085969"/>
            <a:ext cx="352476" cy="291471"/>
          </a:xfrm>
          <a:custGeom>
            <a:avLst/>
            <a:gdLst/>
            <a:ahLst/>
            <a:cxnLst/>
            <a:rect l="l" t="t" r="r" b="b"/>
            <a:pathLst>
              <a:path w="10481" h="8667" extrusionOk="0">
                <a:moveTo>
                  <a:pt x="8147" y="285"/>
                </a:moveTo>
                <a:cubicBezTo>
                  <a:pt x="8370" y="346"/>
                  <a:pt x="8579" y="458"/>
                  <a:pt x="8765" y="593"/>
                </a:cubicBezTo>
                <a:cubicBezTo>
                  <a:pt x="9073" y="791"/>
                  <a:pt x="9345" y="1025"/>
                  <a:pt x="9579" y="1297"/>
                </a:cubicBezTo>
                <a:cubicBezTo>
                  <a:pt x="10196" y="2001"/>
                  <a:pt x="10480" y="2840"/>
                  <a:pt x="10271" y="3766"/>
                </a:cubicBezTo>
                <a:cubicBezTo>
                  <a:pt x="9913" y="5296"/>
                  <a:pt x="8900" y="6444"/>
                  <a:pt x="7592" y="7259"/>
                </a:cubicBezTo>
                <a:cubicBezTo>
                  <a:pt x="6740" y="7753"/>
                  <a:pt x="5827" y="8123"/>
                  <a:pt x="4852" y="8333"/>
                </a:cubicBezTo>
                <a:cubicBezTo>
                  <a:pt x="3642" y="8605"/>
                  <a:pt x="2062" y="8666"/>
                  <a:pt x="1074" y="7765"/>
                </a:cubicBezTo>
                <a:cubicBezTo>
                  <a:pt x="667" y="7395"/>
                  <a:pt x="482" y="6913"/>
                  <a:pt x="272" y="6407"/>
                </a:cubicBezTo>
                <a:cubicBezTo>
                  <a:pt x="62" y="5926"/>
                  <a:pt x="0" y="5383"/>
                  <a:pt x="111" y="4864"/>
                </a:cubicBezTo>
                <a:cubicBezTo>
                  <a:pt x="618" y="2099"/>
                  <a:pt x="4000" y="1"/>
                  <a:pt x="6678" y="13"/>
                </a:cubicBezTo>
                <a:cubicBezTo>
                  <a:pt x="7160" y="13"/>
                  <a:pt x="7641" y="87"/>
                  <a:pt x="8098" y="260"/>
                </a:cubicBezTo>
                <a:lnTo>
                  <a:pt x="8147" y="272"/>
                </a:lnTo>
                <a:close/>
                <a:moveTo>
                  <a:pt x="9962" y="2803"/>
                </a:moveTo>
                <a:cubicBezTo>
                  <a:pt x="9937" y="2531"/>
                  <a:pt x="9851" y="2272"/>
                  <a:pt x="9715" y="2025"/>
                </a:cubicBezTo>
                <a:cubicBezTo>
                  <a:pt x="9740" y="2099"/>
                  <a:pt x="9752" y="2161"/>
                  <a:pt x="9752" y="2235"/>
                </a:cubicBezTo>
                <a:cubicBezTo>
                  <a:pt x="9789" y="2383"/>
                  <a:pt x="9801" y="2544"/>
                  <a:pt x="9801" y="2692"/>
                </a:cubicBezTo>
                <a:cubicBezTo>
                  <a:pt x="9851" y="2729"/>
                  <a:pt x="9913" y="2766"/>
                  <a:pt x="9962" y="2803"/>
                </a:cubicBezTo>
                <a:close/>
                <a:moveTo>
                  <a:pt x="9913" y="3655"/>
                </a:moveTo>
                <a:cubicBezTo>
                  <a:pt x="9937" y="3531"/>
                  <a:pt x="9962" y="3408"/>
                  <a:pt x="9962" y="3284"/>
                </a:cubicBezTo>
                <a:cubicBezTo>
                  <a:pt x="9913" y="3210"/>
                  <a:pt x="9851" y="3161"/>
                  <a:pt x="9777" y="3112"/>
                </a:cubicBezTo>
                <a:cubicBezTo>
                  <a:pt x="9764" y="3235"/>
                  <a:pt x="9740" y="3346"/>
                  <a:pt x="9715" y="3469"/>
                </a:cubicBezTo>
                <a:cubicBezTo>
                  <a:pt x="9789" y="3531"/>
                  <a:pt x="9851" y="3593"/>
                  <a:pt x="9913" y="3655"/>
                </a:cubicBezTo>
                <a:close/>
                <a:moveTo>
                  <a:pt x="9653" y="4445"/>
                </a:moveTo>
                <a:cubicBezTo>
                  <a:pt x="9715" y="4309"/>
                  <a:pt x="9764" y="4173"/>
                  <a:pt x="9814" y="4037"/>
                </a:cubicBezTo>
                <a:cubicBezTo>
                  <a:pt x="9740" y="3976"/>
                  <a:pt x="9678" y="3902"/>
                  <a:pt x="9604" y="3840"/>
                </a:cubicBezTo>
                <a:cubicBezTo>
                  <a:pt x="9555" y="3963"/>
                  <a:pt x="9505" y="4087"/>
                  <a:pt x="9443" y="4198"/>
                </a:cubicBezTo>
                <a:cubicBezTo>
                  <a:pt x="9505" y="4297"/>
                  <a:pt x="9579" y="4371"/>
                  <a:pt x="9653" y="4445"/>
                </a:cubicBezTo>
                <a:close/>
                <a:moveTo>
                  <a:pt x="9073" y="5395"/>
                </a:moveTo>
                <a:cubicBezTo>
                  <a:pt x="9234" y="5198"/>
                  <a:pt x="9382" y="4988"/>
                  <a:pt x="9505" y="4766"/>
                </a:cubicBezTo>
                <a:cubicBezTo>
                  <a:pt x="9419" y="4704"/>
                  <a:pt x="9332" y="4630"/>
                  <a:pt x="9258" y="4556"/>
                </a:cubicBezTo>
                <a:cubicBezTo>
                  <a:pt x="9135" y="4753"/>
                  <a:pt x="8999" y="4951"/>
                  <a:pt x="8851" y="5136"/>
                </a:cubicBezTo>
                <a:cubicBezTo>
                  <a:pt x="8925" y="5222"/>
                  <a:pt x="8999" y="5309"/>
                  <a:pt x="9073" y="5395"/>
                </a:cubicBezTo>
                <a:close/>
                <a:moveTo>
                  <a:pt x="8320" y="6160"/>
                </a:moveTo>
                <a:cubicBezTo>
                  <a:pt x="8505" y="6012"/>
                  <a:pt x="8678" y="5840"/>
                  <a:pt x="8839" y="5667"/>
                </a:cubicBezTo>
                <a:cubicBezTo>
                  <a:pt x="8765" y="5580"/>
                  <a:pt x="8690" y="5494"/>
                  <a:pt x="8604" y="5395"/>
                </a:cubicBezTo>
                <a:cubicBezTo>
                  <a:pt x="8444" y="5568"/>
                  <a:pt x="8283" y="5716"/>
                  <a:pt x="8110" y="5877"/>
                </a:cubicBezTo>
                <a:lnTo>
                  <a:pt x="8110" y="5889"/>
                </a:lnTo>
                <a:cubicBezTo>
                  <a:pt x="8147" y="5938"/>
                  <a:pt x="8184" y="5975"/>
                  <a:pt x="8209" y="6025"/>
                </a:cubicBezTo>
                <a:cubicBezTo>
                  <a:pt x="8246" y="6074"/>
                  <a:pt x="8283" y="6111"/>
                  <a:pt x="8320" y="6160"/>
                </a:cubicBezTo>
                <a:close/>
                <a:moveTo>
                  <a:pt x="7666" y="6654"/>
                </a:moveTo>
                <a:cubicBezTo>
                  <a:pt x="7789" y="6568"/>
                  <a:pt x="7925" y="6481"/>
                  <a:pt x="8049" y="6383"/>
                </a:cubicBezTo>
                <a:cubicBezTo>
                  <a:pt x="7975" y="6296"/>
                  <a:pt x="7913" y="6197"/>
                  <a:pt x="7851" y="6111"/>
                </a:cubicBezTo>
                <a:lnTo>
                  <a:pt x="7839" y="6086"/>
                </a:lnTo>
                <a:cubicBezTo>
                  <a:pt x="7715" y="6185"/>
                  <a:pt x="7592" y="6272"/>
                  <a:pt x="7468" y="6358"/>
                </a:cubicBezTo>
                <a:cubicBezTo>
                  <a:pt x="7530" y="6457"/>
                  <a:pt x="7604" y="6555"/>
                  <a:pt x="7666" y="6654"/>
                </a:cubicBezTo>
                <a:close/>
                <a:moveTo>
                  <a:pt x="6790" y="7173"/>
                </a:moveTo>
                <a:cubicBezTo>
                  <a:pt x="6987" y="7074"/>
                  <a:pt x="7185" y="6963"/>
                  <a:pt x="7370" y="6839"/>
                </a:cubicBezTo>
                <a:cubicBezTo>
                  <a:pt x="7320" y="6765"/>
                  <a:pt x="7259" y="6691"/>
                  <a:pt x="7209" y="6617"/>
                </a:cubicBezTo>
                <a:lnTo>
                  <a:pt x="7172" y="6555"/>
                </a:lnTo>
                <a:cubicBezTo>
                  <a:pt x="6987" y="6667"/>
                  <a:pt x="6814" y="6765"/>
                  <a:pt x="6629" y="6864"/>
                </a:cubicBezTo>
                <a:cubicBezTo>
                  <a:pt x="6691" y="6963"/>
                  <a:pt x="6740" y="7062"/>
                  <a:pt x="6790" y="7173"/>
                </a:cubicBezTo>
                <a:close/>
                <a:moveTo>
                  <a:pt x="5814" y="7642"/>
                </a:moveTo>
                <a:cubicBezTo>
                  <a:pt x="6037" y="7543"/>
                  <a:pt x="6246" y="7457"/>
                  <a:pt x="6469" y="7345"/>
                </a:cubicBezTo>
                <a:cubicBezTo>
                  <a:pt x="6419" y="7247"/>
                  <a:pt x="6357" y="7148"/>
                  <a:pt x="6296" y="7037"/>
                </a:cubicBezTo>
                <a:cubicBezTo>
                  <a:pt x="6197" y="7086"/>
                  <a:pt x="6111" y="7123"/>
                  <a:pt x="6012" y="7160"/>
                </a:cubicBezTo>
                <a:cubicBezTo>
                  <a:pt x="5925" y="7210"/>
                  <a:pt x="5802" y="7259"/>
                  <a:pt x="5691" y="7296"/>
                </a:cubicBezTo>
                <a:cubicBezTo>
                  <a:pt x="5716" y="7407"/>
                  <a:pt x="5753" y="7518"/>
                  <a:pt x="5814" y="7629"/>
                </a:cubicBezTo>
                <a:close/>
                <a:moveTo>
                  <a:pt x="4987" y="7913"/>
                </a:moveTo>
                <a:cubicBezTo>
                  <a:pt x="5148" y="7864"/>
                  <a:pt x="5321" y="7815"/>
                  <a:pt x="5493" y="7765"/>
                </a:cubicBezTo>
                <a:cubicBezTo>
                  <a:pt x="5444" y="7654"/>
                  <a:pt x="5395" y="7543"/>
                  <a:pt x="5358" y="7420"/>
                </a:cubicBezTo>
                <a:cubicBezTo>
                  <a:pt x="5210" y="7481"/>
                  <a:pt x="5037" y="7531"/>
                  <a:pt x="4876" y="7580"/>
                </a:cubicBezTo>
                <a:cubicBezTo>
                  <a:pt x="4901" y="7691"/>
                  <a:pt x="4938" y="7815"/>
                  <a:pt x="4975" y="7926"/>
                </a:cubicBezTo>
                <a:close/>
                <a:moveTo>
                  <a:pt x="3852" y="8123"/>
                </a:moveTo>
                <a:cubicBezTo>
                  <a:pt x="4111" y="8098"/>
                  <a:pt x="4382" y="8061"/>
                  <a:pt x="4642" y="8000"/>
                </a:cubicBezTo>
                <a:cubicBezTo>
                  <a:pt x="4605" y="7889"/>
                  <a:pt x="4568" y="7778"/>
                  <a:pt x="4543" y="7654"/>
                </a:cubicBezTo>
                <a:cubicBezTo>
                  <a:pt x="4296" y="7716"/>
                  <a:pt x="4037" y="7753"/>
                  <a:pt x="3790" y="7790"/>
                </a:cubicBezTo>
                <a:cubicBezTo>
                  <a:pt x="3802" y="7901"/>
                  <a:pt x="3827" y="8012"/>
                  <a:pt x="3852" y="8123"/>
                </a:cubicBezTo>
                <a:close/>
                <a:moveTo>
                  <a:pt x="3444" y="7827"/>
                </a:moveTo>
                <a:cubicBezTo>
                  <a:pt x="3296" y="7827"/>
                  <a:pt x="3160" y="7839"/>
                  <a:pt x="3025" y="7839"/>
                </a:cubicBezTo>
                <a:cubicBezTo>
                  <a:pt x="3025" y="7926"/>
                  <a:pt x="3037" y="8024"/>
                  <a:pt x="3049" y="8111"/>
                </a:cubicBezTo>
                <a:cubicBezTo>
                  <a:pt x="3197" y="8135"/>
                  <a:pt x="3358" y="8135"/>
                  <a:pt x="3506" y="8135"/>
                </a:cubicBezTo>
                <a:cubicBezTo>
                  <a:pt x="3481" y="8037"/>
                  <a:pt x="3469" y="7926"/>
                  <a:pt x="3444" y="7827"/>
                </a:cubicBezTo>
                <a:close/>
                <a:moveTo>
                  <a:pt x="2679" y="7827"/>
                </a:moveTo>
                <a:cubicBezTo>
                  <a:pt x="2420" y="7802"/>
                  <a:pt x="2161" y="7753"/>
                  <a:pt x="1901" y="7691"/>
                </a:cubicBezTo>
                <a:cubicBezTo>
                  <a:pt x="1901" y="7716"/>
                  <a:pt x="1889" y="7740"/>
                  <a:pt x="1889" y="7765"/>
                </a:cubicBezTo>
                <a:cubicBezTo>
                  <a:pt x="2136" y="7901"/>
                  <a:pt x="2407" y="8000"/>
                  <a:pt x="2679" y="8061"/>
                </a:cubicBezTo>
                <a:cubicBezTo>
                  <a:pt x="2679" y="7987"/>
                  <a:pt x="2667" y="7901"/>
                  <a:pt x="2667" y="7827"/>
                </a:cubicBezTo>
                <a:close/>
                <a:moveTo>
                  <a:pt x="8950" y="1359"/>
                </a:moveTo>
                <a:cubicBezTo>
                  <a:pt x="8777" y="1174"/>
                  <a:pt x="8567" y="1013"/>
                  <a:pt x="8357" y="877"/>
                </a:cubicBezTo>
                <a:cubicBezTo>
                  <a:pt x="7629" y="458"/>
                  <a:pt x="6752" y="359"/>
                  <a:pt x="5938" y="445"/>
                </a:cubicBezTo>
                <a:cubicBezTo>
                  <a:pt x="5000" y="556"/>
                  <a:pt x="4086" y="865"/>
                  <a:pt x="3272" y="1346"/>
                </a:cubicBezTo>
                <a:cubicBezTo>
                  <a:pt x="1951" y="2112"/>
                  <a:pt x="667" y="3395"/>
                  <a:pt x="445" y="4975"/>
                </a:cubicBezTo>
                <a:cubicBezTo>
                  <a:pt x="260" y="6284"/>
                  <a:pt x="1087" y="7160"/>
                  <a:pt x="2321" y="7395"/>
                </a:cubicBezTo>
                <a:cubicBezTo>
                  <a:pt x="3432" y="7592"/>
                  <a:pt x="4555" y="7395"/>
                  <a:pt x="5592" y="6975"/>
                </a:cubicBezTo>
                <a:cubicBezTo>
                  <a:pt x="6752" y="6494"/>
                  <a:pt x="7999" y="5753"/>
                  <a:pt x="8728" y="4704"/>
                </a:cubicBezTo>
                <a:cubicBezTo>
                  <a:pt x="9394" y="3753"/>
                  <a:pt x="9863" y="2309"/>
                  <a:pt x="8950" y="1359"/>
                </a:cubicBezTo>
                <a:close/>
                <a:moveTo>
                  <a:pt x="5308" y="988"/>
                </a:moveTo>
                <a:cubicBezTo>
                  <a:pt x="4765" y="1099"/>
                  <a:pt x="4247" y="1297"/>
                  <a:pt x="3753" y="1544"/>
                </a:cubicBezTo>
                <a:cubicBezTo>
                  <a:pt x="2556" y="2161"/>
                  <a:pt x="1259" y="3297"/>
                  <a:pt x="1099" y="4704"/>
                </a:cubicBezTo>
                <a:cubicBezTo>
                  <a:pt x="1050" y="5210"/>
                  <a:pt x="1161" y="5728"/>
                  <a:pt x="1408" y="6173"/>
                </a:cubicBezTo>
                <a:lnTo>
                  <a:pt x="1420" y="6185"/>
                </a:lnTo>
                <a:cubicBezTo>
                  <a:pt x="2074" y="7000"/>
                  <a:pt x="3284" y="7049"/>
                  <a:pt x="4234" y="6950"/>
                </a:cubicBezTo>
                <a:cubicBezTo>
                  <a:pt x="5308" y="6839"/>
                  <a:pt x="6333" y="6346"/>
                  <a:pt x="7197" y="5716"/>
                </a:cubicBezTo>
                <a:cubicBezTo>
                  <a:pt x="7987" y="5148"/>
                  <a:pt x="8604" y="4383"/>
                  <a:pt x="8987" y="3482"/>
                </a:cubicBezTo>
                <a:cubicBezTo>
                  <a:pt x="9394" y="2482"/>
                  <a:pt x="9147" y="1704"/>
                  <a:pt x="8209" y="1149"/>
                </a:cubicBezTo>
                <a:cubicBezTo>
                  <a:pt x="7271" y="606"/>
                  <a:pt x="6308" y="704"/>
                  <a:pt x="5321" y="976"/>
                </a:cubicBezTo>
                <a:close/>
                <a:moveTo>
                  <a:pt x="7320" y="1186"/>
                </a:moveTo>
                <a:cubicBezTo>
                  <a:pt x="6715" y="1050"/>
                  <a:pt x="6037" y="1174"/>
                  <a:pt x="5444" y="1309"/>
                </a:cubicBezTo>
                <a:cubicBezTo>
                  <a:pt x="4062" y="1643"/>
                  <a:pt x="2358" y="2544"/>
                  <a:pt x="1790" y="3926"/>
                </a:cubicBezTo>
                <a:cubicBezTo>
                  <a:pt x="1642" y="4284"/>
                  <a:pt x="1432" y="4704"/>
                  <a:pt x="1432" y="5111"/>
                </a:cubicBezTo>
                <a:cubicBezTo>
                  <a:pt x="1445" y="5654"/>
                  <a:pt x="1864" y="6062"/>
                  <a:pt x="2309" y="6296"/>
                </a:cubicBezTo>
                <a:cubicBezTo>
                  <a:pt x="3901" y="7148"/>
                  <a:pt x="6012" y="6296"/>
                  <a:pt x="7271" y="5198"/>
                </a:cubicBezTo>
                <a:cubicBezTo>
                  <a:pt x="7888" y="4655"/>
                  <a:pt x="8493" y="3939"/>
                  <a:pt x="8728" y="3136"/>
                </a:cubicBezTo>
                <a:cubicBezTo>
                  <a:pt x="8876" y="2679"/>
                  <a:pt x="8900" y="2186"/>
                  <a:pt x="8505" y="1828"/>
                </a:cubicBezTo>
                <a:cubicBezTo>
                  <a:pt x="8172" y="1507"/>
                  <a:pt x="7765" y="1297"/>
                  <a:pt x="7320" y="1186"/>
                </a:cubicBezTo>
                <a:close/>
                <a:moveTo>
                  <a:pt x="5888" y="1988"/>
                </a:moveTo>
                <a:cubicBezTo>
                  <a:pt x="5938" y="2136"/>
                  <a:pt x="6012" y="2284"/>
                  <a:pt x="6098" y="2420"/>
                </a:cubicBezTo>
                <a:cubicBezTo>
                  <a:pt x="6222" y="2642"/>
                  <a:pt x="6357" y="2840"/>
                  <a:pt x="6481" y="3050"/>
                </a:cubicBezTo>
                <a:cubicBezTo>
                  <a:pt x="6703" y="3383"/>
                  <a:pt x="6925" y="3729"/>
                  <a:pt x="7160" y="4062"/>
                </a:cubicBezTo>
                <a:cubicBezTo>
                  <a:pt x="7209" y="4124"/>
                  <a:pt x="7296" y="4173"/>
                  <a:pt x="7382" y="4173"/>
                </a:cubicBezTo>
                <a:cubicBezTo>
                  <a:pt x="7654" y="4111"/>
                  <a:pt x="7876" y="3902"/>
                  <a:pt x="8073" y="3704"/>
                </a:cubicBezTo>
                <a:cubicBezTo>
                  <a:pt x="8135" y="3630"/>
                  <a:pt x="8147" y="3531"/>
                  <a:pt x="8098" y="3457"/>
                </a:cubicBezTo>
                <a:cubicBezTo>
                  <a:pt x="7666" y="2766"/>
                  <a:pt x="7382" y="2013"/>
                  <a:pt x="6790" y="1433"/>
                </a:cubicBezTo>
                <a:cubicBezTo>
                  <a:pt x="6444" y="927"/>
                  <a:pt x="5716" y="1507"/>
                  <a:pt x="5839" y="1889"/>
                </a:cubicBezTo>
                <a:cubicBezTo>
                  <a:pt x="5839" y="1927"/>
                  <a:pt x="5851" y="1964"/>
                  <a:pt x="5876" y="1988"/>
                </a:cubicBezTo>
                <a:close/>
                <a:moveTo>
                  <a:pt x="5962" y="3939"/>
                </a:moveTo>
                <a:cubicBezTo>
                  <a:pt x="5950" y="3827"/>
                  <a:pt x="5888" y="3741"/>
                  <a:pt x="5814" y="3667"/>
                </a:cubicBezTo>
                <a:cubicBezTo>
                  <a:pt x="5802" y="3655"/>
                  <a:pt x="5790" y="3642"/>
                  <a:pt x="5777" y="3630"/>
                </a:cubicBezTo>
                <a:cubicBezTo>
                  <a:pt x="5814" y="3593"/>
                  <a:pt x="5901" y="3581"/>
                  <a:pt x="5938" y="3494"/>
                </a:cubicBezTo>
                <a:cubicBezTo>
                  <a:pt x="6037" y="3272"/>
                  <a:pt x="5925" y="3037"/>
                  <a:pt x="5802" y="2840"/>
                </a:cubicBezTo>
                <a:cubicBezTo>
                  <a:pt x="5691" y="2655"/>
                  <a:pt x="5481" y="2556"/>
                  <a:pt x="5259" y="2618"/>
                </a:cubicBezTo>
                <a:cubicBezTo>
                  <a:pt x="5148" y="2642"/>
                  <a:pt x="5049" y="2667"/>
                  <a:pt x="5000" y="2544"/>
                </a:cubicBezTo>
                <a:cubicBezTo>
                  <a:pt x="4950" y="2420"/>
                  <a:pt x="4753" y="2346"/>
                  <a:pt x="4654" y="2334"/>
                </a:cubicBezTo>
                <a:cubicBezTo>
                  <a:pt x="4432" y="2297"/>
                  <a:pt x="3938" y="2568"/>
                  <a:pt x="3987" y="2828"/>
                </a:cubicBezTo>
                <a:cubicBezTo>
                  <a:pt x="3987" y="2865"/>
                  <a:pt x="4012" y="2914"/>
                  <a:pt x="4049" y="2939"/>
                </a:cubicBezTo>
                <a:cubicBezTo>
                  <a:pt x="4173" y="3074"/>
                  <a:pt x="4173" y="3272"/>
                  <a:pt x="4049" y="3408"/>
                </a:cubicBezTo>
                <a:cubicBezTo>
                  <a:pt x="4000" y="3445"/>
                  <a:pt x="3963" y="3494"/>
                  <a:pt x="3950" y="3556"/>
                </a:cubicBezTo>
                <a:cubicBezTo>
                  <a:pt x="3938" y="3704"/>
                  <a:pt x="3975" y="3852"/>
                  <a:pt x="4049" y="3976"/>
                </a:cubicBezTo>
                <a:cubicBezTo>
                  <a:pt x="4111" y="4111"/>
                  <a:pt x="4234" y="4222"/>
                  <a:pt x="4370" y="4259"/>
                </a:cubicBezTo>
                <a:cubicBezTo>
                  <a:pt x="4407" y="4259"/>
                  <a:pt x="4432" y="4259"/>
                  <a:pt x="4457" y="4259"/>
                </a:cubicBezTo>
                <a:cubicBezTo>
                  <a:pt x="4518" y="4259"/>
                  <a:pt x="4580" y="4247"/>
                  <a:pt x="4629" y="4210"/>
                </a:cubicBezTo>
                <a:cubicBezTo>
                  <a:pt x="4642" y="4198"/>
                  <a:pt x="4666" y="4173"/>
                  <a:pt x="4679" y="4161"/>
                </a:cubicBezTo>
                <a:cubicBezTo>
                  <a:pt x="4691" y="4161"/>
                  <a:pt x="4703" y="4161"/>
                  <a:pt x="4716" y="4173"/>
                </a:cubicBezTo>
                <a:cubicBezTo>
                  <a:pt x="4753" y="4210"/>
                  <a:pt x="4790" y="4247"/>
                  <a:pt x="4814" y="4297"/>
                </a:cubicBezTo>
                <a:cubicBezTo>
                  <a:pt x="4876" y="4383"/>
                  <a:pt x="4938" y="4469"/>
                  <a:pt x="5012" y="4543"/>
                </a:cubicBezTo>
                <a:cubicBezTo>
                  <a:pt x="5172" y="4704"/>
                  <a:pt x="5456" y="4655"/>
                  <a:pt x="5642" y="4568"/>
                </a:cubicBezTo>
                <a:cubicBezTo>
                  <a:pt x="5777" y="4519"/>
                  <a:pt x="5876" y="4408"/>
                  <a:pt x="5950" y="4284"/>
                </a:cubicBezTo>
                <a:cubicBezTo>
                  <a:pt x="6000" y="4173"/>
                  <a:pt x="6000" y="4050"/>
                  <a:pt x="5962" y="3939"/>
                </a:cubicBezTo>
                <a:close/>
                <a:moveTo>
                  <a:pt x="2074" y="4062"/>
                </a:moveTo>
                <a:cubicBezTo>
                  <a:pt x="2136" y="4210"/>
                  <a:pt x="2210" y="4358"/>
                  <a:pt x="2296" y="4494"/>
                </a:cubicBezTo>
                <a:cubicBezTo>
                  <a:pt x="2420" y="4716"/>
                  <a:pt x="2543" y="4926"/>
                  <a:pt x="2679" y="5124"/>
                </a:cubicBezTo>
                <a:cubicBezTo>
                  <a:pt x="2901" y="5469"/>
                  <a:pt x="3123" y="5802"/>
                  <a:pt x="3358" y="6136"/>
                </a:cubicBezTo>
                <a:cubicBezTo>
                  <a:pt x="3407" y="6210"/>
                  <a:pt x="3481" y="6247"/>
                  <a:pt x="3568" y="6247"/>
                </a:cubicBezTo>
                <a:cubicBezTo>
                  <a:pt x="3839" y="6148"/>
                  <a:pt x="4086" y="6000"/>
                  <a:pt x="4271" y="5778"/>
                </a:cubicBezTo>
                <a:cubicBezTo>
                  <a:pt x="4333" y="5704"/>
                  <a:pt x="4333" y="5605"/>
                  <a:pt x="4296" y="5531"/>
                </a:cubicBezTo>
                <a:cubicBezTo>
                  <a:pt x="3864" y="4852"/>
                  <a:pt x="3568" y="4087"/>
                  <a:pt x="2988" y="3507"/>
                </a:cubicBezTo>
                <a:cubicBezTo>
                  <a:pt x="2642" y="3000"/>
                  <a:pt x="1914" y="3581"/>
                  <a:pt x="2037" y="3963"/>
                </a:cubicBezTo>
                <a:cubicBezTo>
                  <a:pt x="2037" y="4000"/>
                  <a:pt x="2049" y="4037"/>
                  <a:pt x="2074" y="4062"/>
                </a:cubicBezTo>
                <a:close/>
                <a:moveTo>
                  <a:pt x="6555" y="1667"/>
                </a:moveTo>
                <a:cubicBezTo>
                  <a:pt x="6370" y="1606"/>
                  <a:pt x="6209" y="1593"/>
                  <a:pt x="6185" y="1803"/>
                </a:cubicBezTo>
                <a:cubicBezTo>
                  <a:pt x="6197" y="1815"/>
                  <a:pt x="6197" y="1840"/>
                  <a:pt x="6197" y="1852"/>
                </a:cubicBezTo>
                <a:cubicBezTo>
                  <a:pt x="6246" y="1976"/>
                  <a:pt x="6296" y="2099"/>
                  <a:pt x="6370" y="2210"/>
                </a:cubicBezTo>
                <a:cubicBezTo>
                  <a:pt x="6469" y="2383"/>
                  <a:pt x="6580" y="2556"/>
                  <a:pt x="6691" y="2717"/>
                </a:cubicBezTo>
                <a:cubicBezTo>
                  <a:pt x="6851" y="2988"/>
                  <a:pt x="7036" y="3235"/>
                  <a:pt x="7197" y="3494"/>
                </a:cubicBezTo>
                <a:cubicBezTo>
                  <a:pt x="7259" y="3581"/>
                  <a:pt x="7333" y="3655"/>
                  <a:pt x="7394" y="3753"/>
                </a:cubicBezTo>
                <a:cubicBezTo>
                  <a:pt x="7530" y="3704"/>
                  <a:pt x="7641" y="3618"/>
                  <a:pt x="7728" y="3507"/>
                </a:cubicBezTo>
                <a:cubicBezTo>
                  <a:pt x="7530" y="3198"/>
                  <a:pt x="7357" y="2889"/>
                  <a:pt x="7172" y="2581"/>
                </a:cubicBezTo>
                <a:cubicBezTo>
                  <a:pt x="7061" y="2396"/>
                  <a:pt x="6938" y="2198"/>
                  <a:pt x="6814" y="2025"/>
                </a:cubicBezTo>
                <a:cubicBezTo>
                  <a:pt x="6740" y="1889"/>
                  <a:pt x="6654" y="1778"/>
                  <a:pt x="6555" y="1667"/>
                </a:cubicBezTo>
                <a:close/>
                <a:moveTo>
                  <a:pt x="5210" y="4272"/>
                </a:moveTo>
                <a:cubicBezTo>
                  <a:pt x="5259" y="4272"/>
                  <a:pt x="5296" y="4259"/>
                  <a:pt x="5333" y="4259"/>
                </a:cubicBezTo>
                <a:cubicBezTo>
                  <a:pt x="5432" y="4235"/>
                  <a:pt x="5580" y="4173"/>
                  <a:pt x="5617" y="4074"/>
                </a:cubicBezTo>
                <a:cubicBezTo>
                  <a:pt x="5629" y="4000"/>
                  <a:pt x="5567" y="3914"/>
                  <a:pt x="5518" y="3864"/>
                </a:cubicBezTo>
                <a:cubicBezTo>
                  <a:pt x="5456" y="3803"/>
                  <a:pt x="5407" y="3716"/>
                  <a:pt x="5407" y="3618"/>
                </a:cubicBezTo>
                <a:cubicBezTo>
                  <a:pt x="5419" y="3519"/>
                  <a:pt x="5469" y="3432"/>
                  <a:pt x="5543" y="3371"/>
                </a:cubicBezTo>
                <a:cubicBezTo>
                  <a:pt x="5679" y="3272"/>
                  <a:pt x="5580" y="3074"/>
                  <a:pt x="5481" y="3000"/>
                </a:cubicBezTo>
                <a:cubicBezTo>
                  <a:pt x="5456" y="2963"/>
                  <a:pt x="5419" y="2951"/>
                  <a:pt x="5382" y="2963"/>
                </a:cubicBezTo>
                <a:cubicBezTo>
                  <a:pt x="5271" y="2963"/>
                  <a:pt x="5210" y="3037"/>
                  <a:pt x="5074" y="3025"/>
                </a:cubicBezTo>
                <a:cubicBezTo>
                  <a:pt x="4938" y="2976"/>
                  <a:pt x="4802" y="2889"/>
                  <a:pt x="4716" y="2778"/>
                </a:cubicBezTo>
                <a:cubicBezTo>
                  <a:pt x="4654" y="2729"/>
                  <a:pt x="4555" y="2679"/>
                  <a:pt x="4481" y="2729"/>
                </a:cubicBezTo>
                <a:cubicBezTo>
                  <a:pt x="4444" y="2754"/>
                  <a:pt x="4419" y="2803"/>
                  <a:pt x="4444" y="2852"/>
                </a:cubicBezTo>
                <a:cubicBezTo>
                  <a:pt x="4543" y="3025"/>
                  <a:pt x="4555" y="3223"/>
                  <a:pt x="4494" y="3408"/>
                </a:cubicBezTo>
                <a:cubicBezTo>
                  <a:pt x="4469" y="3482"/>
                  <a:pt x="4419" y="3544"/>
                  <a:pt x="4358" y="3605"/>
                </a:cubicBezTo>
                <a:cubicBezTo>
                  <a:pt x="4333" y="3630"/>
                  <a:pt x="4419" y="3778"/>
                  <a:pt x="4432" y="3815"/>
                </a:cubicBezTo>
                <a:cubicBezTo>
                  <a:pt x="4432" y="3840"/>
                  <a:pt x="4444" y="3852"/>
                  <a:pt x="4457" y="3877"/>
                </a:cubicBezTo>
                <a:lnTo>
                  <a:pt x="4518" y="3840"/>
                </a:lnTo>
                <a:cubicBezTo>
                  <a:pt x="4580" y="3803"/>
                  <a:pt x="4642" y="3790"/>
                  <a:pt x="4716" y="3803"/>
                </a:cubicBezTo>
                <a:cubicBezTo>
                  <a:pt x="4987" y="3864"/>
                  <a:pt x="5024" y="4087"/>
                  <a:pt x="5210" y="4259"/>
                </a:cubicBezTo>
                <a:lnTo>
                  <a:pt x="5210" y="4272"/>
                </a:lnTo>
                <a:close/>
                <a:moveTo>
                  <a:pt x="2741" y="3753"/>
                </a:moveTo>
                <a:cubicBezTo>
                  <a:pt x="2568" y="3692"/>
                  <a:pt x="2395" y="3667"/>
                  <a:pt x="2383" y="3877"/>
                </a:cubicBezTo>
                <a:cubicBezTo>
                  <a:pt x="2383" y="3902"/>
                  <a:pt x="2395" y="3914"/>
                  <a:pt x="2395" y="3926"/>
                </a:cubicBezTo>
                <a:cubicBezTo>
                  <a:pt x="2432" y="4050"/>
                  <a:pt x="2494" y="4173"/>
                  <a:pt x="2556" y="4284"/>
                </a:cubicBezTo>
                <a:cubicBezTo>
                  <a:pt x="2667" y="4457"/>
                  <a:pt x="2765" y="4630"/>
                  <a:pt x="2876" y="4803"/>
                </a:cubicBezTo>
                <a:cubicBezTo>
                  <a:pt x="3049" y="5062"/>
                  <a:pt x="3222" y="5309"/>
                  <a:pt x="3395" y="5568"/>
                </a:cubicBezTo>
                <a:cubicBezTo>
                  <a:pt x="3457" y="5667"/>
                  <a:pt x="3531" y="5728"/>
                  <a:pt x="3592" y="5827"/>
                </a:cubicBezTo>
                <a:cubicBezTo>
                  <a:pt x="3716" y="5778"/>
                  <a:pt x="3827" y="5691"/>
                  <a:pt x="3913" y="5593"/>
                </a:cubicBezTo>
                <a:cubicBezTo>
                  <a:pt x="3728" y="5284"/>
                  <a:pt x="3555" y="4975"/>
                  <a:pt x="3370" y="4655"/>
                </a:cubicBezTo>
                <a:cubicBezTo>
                  <a:pt x="3247" y="4469"/>
                  <a:pt x="3136" y="4284"/>
                  <a:pt x="3012" y="4099"/>
                </a:cubicBezTo>
                <a:cubicBezTo>
                  <a:pt x="2938" y="3976"/>
                  <a:pt x="2852" y="3852"/>
                  <a:pt x="2753" y="374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6824" name="Google Shape;6824;p121"/>
          <p:cNvSpPr/>
          <p:nvPr/>
        </p:nvSpPr>
        <p:spPr>
          <a:xfrm>
            <a:off x="2543904" y="1194269"/>
            <a:ext cx="240387" cy="140338"/>
          </a:xfrm>
          <a:custGeom>
            <a:avLst/>
            <a:gdLst/>
            <a:ahLst/>
            <a:cxnLst/>
            <a:rect l="l" t="t" r="r" b="b"/>
            <a:pathLst>
              <a:path w="7148" h="4173" extrusionOk="0">
                <a:moveTo>
                  <a:pt x="4061" y="3308"/>
                </a:moveTo>
                <a:cubicBezTo>
                  <a:pt x="4135" y="3370"/>
                  <a:pt x="4197" y="3444"/>
                  <a:pt x="4259" y="3530"/>
                </a:cubicBezTo>
                <a:cubicBezTo>
                  <a:pt x="4382" y="3444"/>
                  <a:pt x="4543" y="3432"/>
                  <a:pt x="4654" y="3518"/>
                </a:cubicBezTo>
                <a:cubicBezTo>
                  <a:pt x="4925" y="3691"/>
                  <a:pt x="4740" y="4049"/>
                  <a:pt x="4493" y="4086"/>
                </a:cubicBezTo>
                <a:cubicBezTo>
                  <a:pt x="4444" y="4160"/>
                  <a:pt x="4333" y="4172"/>
                  <a:pt x="4271" y="4098"/>
                </a:cubicBezTo>
                <a:cubicBezTo>
                  <a:pt x="4222" y="4049"/>
                  <a:pt x="4185" y="3987"/>
                  <a:pt x="4160" y="3913"/>
                </a:cubicBezTo>
                <a:cubicBezTo>
                  <a:pt x="4111" y="3827"/>
                  <a:pt x="4049" y="3740"/>
                  <a:pt x="3975" y="3654"/>
                </a:cubicBezTo>
                <a:cubicBezTo>
                  <a:pt x="3950" y="3654"/>
                  <a:pt x="3926" y="3642"/>
                  <a:pt x="3913" y="3617"/>
                </a:cubicBezTo>
                <a:cubicBezTo>
                  <a:pt x="3864" y="3567"/>
                  <a:pt x="3815" y="3506"/>
                  <a:pt x="3790" y="3444"/>
                </a:cubicBezTo>
                <a:cubicBezTo>
                  <a:pt x="3790" y="3419"/>
                  <a:pt x="3790" y="3395"/>
                  <a:pt x="3790" y="3370"/>
                </a:cubicBezTo>
                <a:lnTo>
                  <a:pt x="2889" y="3592"/>
                </a:lnTo>
                <a:lnTo>
                  <a:pt x="2284" y="3740"/>
                </a:lnTo>
                <a:cubicBezTo>
                  <a:pt x="2173" y="3777"/>
                  <a:pt x="2049" y="3802"/>
                  <a:pt x="1938" y="3839"/>
                </a:cubicBezTo>
                <a:cubicBezTo>
                  <a:pt x="1839" y="3876"/>
                  <a:pt x="1728" y="3814"/>
                  <a:pt x="1691" y="3716"/>
                </a:cubicBezTo>
                <a:cubicBezTo>
                  <a:pt x="1630" y="3530"/>
                  <a:pt x="1568" y="3333"/>
                  <a:pt x="1519" y="3135"/>
                </a:cubicBezTo>
                <a:cubicBezTo>
                  <a:pt x="1420" y="2802"/>
                  <a:pt x="1321" y="2481"/>
                  <a:pt x="1235" y="2148"/>
                </a:cubicBezTo>
                <a:cubicBezTo>
                  <a:pt x="1124" y="1790"/>
                  <a:pt x="1025" y="1432"/>
                  <a:pt x="926" y="1062"/>
                </a:cubicBezTo>
                <a:cubicBezTo>
                  <a:pt x="877" y="889"/>
                  <a:pt x="827" y="716"/>
                  <a:pt x="766" y="543"/>
                </a:cubicBezTo>
                <a:cubicBezTo>
                  <a:pt x="729" y="370"/>
                  <a:pt x="864" y="272"/>
                  <a:pt x="1012" y="333"/>
                </a:cubicBezTo>
                <a:lnTo>
                  <a:pt x="1025" y="333"/>
                </a:lnTo>
                <a:cubicBezTo>
                  <a:pt x="1148" y="383"/>
                  <a:pt x="1284" y="432"/>
                  <a:pt x="1407" y="469"/>
                </a:cubicBezTo>
                <a:cubicBezTo>
                  <a:pt x="1642" y="543"/>
                  <a:pt x="1877" y="617"/>
                  <a:pt x="2123" y="679"/>
                </a:cubicBezTo>
                <a:cubicBezTo>
                  <a:pt x="2765" y="864"/>
                  <a:pt x="3407" y="1049"/>
                  <a:pt x="4061" y="1234"/>
                </a:cubicBezTo>
                <a:cubicBezTo>
                  <a:pt x="4753" y="1444"/>
                  <a:pt x="5456" y="1654"/>
                  <a:pt x="6148" y="1889"/>
                </a:cubicBezTo>
                <a:cubicBezTo>
                  <a:pt x="6382" y="1975"/>
                  <a:pt x="6617" y="2062"/>
                  <a:pt x="6839" y="2173"/>
                </a:cubicBezTo>
                <a:cubicBezTo>
                  <a:pt x="6938" y="2210"/>
                  <a:pt x="7135" y="2308"/>
                  <a:pt x="7147" y="2432"/>
                </a:cubicBezTo>
                <a:cubicBezTo>
                  <a:pt x="7147" y="2494"/>
                  <a:pt x="7086" y="2518"/>
                  <a:pt x="7049" y="2531"/>
                </a:cubicBezTo>
                <a:cubicBezTo>
                  <a:pt x="6999" y="2543"/>
                  <a:pt x="6938" y="2568"/>
                  <a:pt x="6876" y="2592"/>
                </a:cubicBezTo>
                <a:cubicBezTo>
                  <a:pt x="6678" y="2642"/>
                  <a:pt x="6481" y="2703"/>
                  <a:pt x="6283" y="2753"/>
                </a:cubicBezTo>
                <a:cubicBezTo>
                  <a:pt x="5691" y="2913"/>
                  <a:pt x="5098" y="3061"/>
                  <a:pt x="4493" y="3210"/>
                </a:cubicBezTo>
                <a:lnTo>
                  <a:pt x="4074" y="3308"/>
                </a:lnTo>
                <a:close/>
                <a:moveTo>
                  <a:pt x="4098" y="383"/>
                </a:moveTo>
                <a:cubicBezTo>
                  <a:pt x="4172" y="432"/>
                  <a:pt x="4271" y="395"/>
                  <a:pt x="4308" y="321"/>
                </a:cubicBezTo>
                <a:cubicBezTo>
                  <a:pt x="4333" y="272"/>
                  <a:pt x="4333" y="222"/>
                  <a:pt x="4308" y="173"/>
                </a:cubicBezTo>
                <a:cubicBezTo>
                  <a:pt x="4197" y="0"/>
                  <a:pt x="4012" y="37"/>
                  <a:pt x="3889" y="161"/>
                </a:cubicBezTo>
                <a:cubicBezTo>
                  <a:pt x="3777" y="284"/>
                  <a:pt x="3728" y="444"/>
                  <a:pt x="3753" y="617"/>
                </a:cubicBezTo>
                <a:cubicBezTo>
                  <a:pt x="3802" y="963"/>
                  <a:pt x="4222" y="1185"/>
                  <a:pt x="4481" y="877"/>
                </a:cubicBezTo>
                <a:cubicBezTo>
                  <a:pt x="4605" y="728"/>
                  <a:pt x="4382" y="519"/>
                  <a:pt x="4259" y="679"/>
                </a:cubicBezTo>
                <a:cubicBezTo>
                  <a:pt x="4185" y="765"/>
                  <a:pt x="4111" y="704"/>
                  <a:pt x="4074" y="617"/>
                </a:cubicBezTo>
                <a:cubicBezTo>
                  <a:pt x="4049" y="568"/>
                  <a:pt x="4037" y="519"/>
                  <a:pt x="4049" y="457"/>
                </a:cubicBezTo>
                <a:cubicBezTo>
                  <a:pt x="4049" y="444"/>
                  <a:pt x="4086" y="420"/>
                  <a:pt x="4098" y="383"/>
                </a:cubicBezTo>
                <a:close/>
                <a:moveTo>
                  <a:pt x="605" y="2086"/>
                </a:moveTo>
                <a:cubicBezTo>
                  <a:pt x="296" y="2000"/>
                  <a:pt x="0" y="2605"/>
                  <a:pt x="371" y="2740"/>
                </a:cubicBezTo>
                <a:cubicBezTo>
                  <a:pt x="482" y="2777"/>
                  <a:pt x="593" y="2753"/>
                  <a:pt x="679" y="2679"/>
                </a:cubicBezTo>
                <a:cubicBezTo>
                  <a:pt x="729" y="2740"/>
                  <a:pt x="803" y="2790"/>
                  <a:pt x="889" y="2814"/>
                </a:cubicBezTo>
                <a:cubicBezTo>
                  <a:pt x="1049" y="2827"/>
                  <a:pt x="1111" y="2592"/>
                  <a:pt x="963" y="2518"/>
                </a:cubicBezTo>
                <a:cubicBezTo>
                  <a:pt x="914" y="2506"/>
                  <a:pt x="852" y="2407"/>
                  <a:pt x="840" y="2358"/>
                </a:cubicBezTo>
                <a:cubicBezTo>
                  <a:pt x="827" y="2284"/>
                  <a:pt x="803" y="2210"/>
                  <a:pt x="766" y="2148"/>
                </a:cubicBezTo>
                <a:cubicBezTo>
                  <a:pt x="729" y="2086"/>
                  <a:pt x="667" y="2062"/>
                  <a:pt x="593" y="2086"/>
                </a:cubicBezTo>
                <a:close/>
                <a:moveTo>
                  <a:pt x="2667" y="3321"/>
                </a:moveTo>
                <a:cubicBezTo>
                  <a:pt x="2518" y="3259"/>
                  <a:pt x="2531" y="3061"/>
                  <a:pt x="2679" y="3024"/>
                </a:cubicBezTo>
                <a:cubicBezTo>
                  <a:pt x="2827" y="2987"/>
                  <a:pt x="2926" y="3148"/>
                  <a:pt x="2839" y="3271"/>
                </a:cubicBezTo>
                <a:cubicBezTo>
                  <a:pt x="4012" y="2963"/>
                  <a:pt x="5197" y="2691"/>
                  <a:pt x="6382" y="2382"/>
                </a:cubicBezTo>
                <a:cubicBezTo>
                  <a:pt x="5617" y="2123"/>
                  <a:pt x="4839" y="1926"/>
                  <a:pt x="4061" y="1691"/>
                </a:cubicBezTo>
                <a:cubicBezTo>
                  <a:pt x="3506" y="1543"/>
                  <a:pt x="2950" y="1383"/>
                  <a:pt x="2395" y="1210"/>
                </a:cubicBezTo>
                <a:cubicBezTo>
                  <a:pt x="1988" y="1086"/>
                  <a:pt x="1556" y="951"/>
                  <a:pt x="1161" y="778"/>
                </a:cubicBezTo>
                <a:cubicBezTo>
                  <a:pt x="1395" y="1704"/>
                  <a:pt x="1617" y="2617"/>
                  <a:pt x="1926" y="3518"/>
                </a:cubicBezTo>
                <a:cubicBezTo>
                  <a:pt x="2160" y="3444"/>
                  <a:pt x="2407" y="3382"/>
                  <a:pt x="2654" y="3321"/>
                </a:cubicBezTo>
                <a:close/>
                <a:moveTo>
                  <a:pt x="2272" y="2395"/>
                </a:moveTo>
                <a:cubicBezTo>
                  <a:pt x="2234" y="2358"/>
                  <a:pt x="2197" y="2345"/>
                  <a:pt x="2160" y="2345"/>
                </a:cubicBezTo>
                <a:cubicBezTo>
                  <a:pt x="1951" y="2345"/>
                  <a:pt x="1951" y="2654"/>
                  <a:pt x="2160" y="2654"/>
                </a:cubicBezTo>
                <a:cubicBezTo>
                  <a:pt x="2222" y="2666"/>
                  <a:pt x="2284" y="2617"/>
                  <a:pt x="2296" y="2555"/>
                </a:cubicBezTo>
                <a:cubicBezTo>
                  <a:pt x="2333" y="2580"/>
                  <a:pt x="2370" y="2592"/>
                  <a:pt x="2407" y="2592"/>
                </a:cubicBezTo>
                <a:cubicBezTo>
                  <a:pt x="2617" y="2592"/>
                  <a:pt x="2617" y="2284"/>
                  <a:pt x="2407" y="2284"/>
                </a:cubicBezTo>
                <a:cubicBezTo>
                  <a:pt x="2346" y="2284"/>
                  <a:pt x="2284" y="2321"/>
                  <a:pt x="2272" y="2395"/>
                </a:cubicBezTo>
                <a:close/>
                <a:moveTo>
                  <a:pt x="1839" y="2432"/>
                </a:moveTo>
                <a:lnTo>
                  <a:pt x="1827" y="2432"/>
                </a:lnTo>
                <a:cubicBezTo>
                  <a:pt x="1630" y="2432"/>
                  <a:pt x="1630" y="2740"/>
                  <a:pt x="1827" y="2740"/>
                </a:cubicBezTo>
                <a:lnTo>
                  <a:pt x="1839" y="2740"/>
                </a:lnTo>
                <a:cubicBezTo>
                  <a:pt x="2049" y="2740"/>
                  <a:pt x="2049" y="2432"/>
                  <a:pt x="1839" y="2432"/>
                </a:cubicBezTo>
                <a:close/>
                <a:moveTo>
                  <a:pt x="2592" y="2691"/>
                </a:moveTo>
                <a:lnTo>
                  <a:pt x="2580" y="2691"/>
                </a:lnTo>
                <a:cubicBezTo>
                  <a:pt x="2370" y="2691"/>
                  <a:pt x="2370" y="3000"/>
                  <a:pt x="2580" y="3000"/>
                </a:cubicBezTo>
                <a:lnTo>
                  <a:pt x="2592" y="3000"/>
                </a:lnTo>
                <a:cubicBezTo>
                  <a:pt x="2802" y="3000"/>
                  <a:pt x="2802" y="2691"/>
                  <a:pt x="2592" y="2691"/>
                </a:cubicBezTo>
                <a:close/>
                <a:moveTo>
                  <a:pt x="4444" y="3777"/>
                </a:moveTo>
                <a:lnTo>
                  <a:pt x="4444" y="3777"/>
                </a:lnTo>
                <a:lnTo>
                  <a:pt x="4469" y="3765"/>
                </a:lnTo>
                <a:cubicBezTo>
                  <a:pt x="4456" y="3765"/>
                  <a:pt x="4444" y="3765"/>
                  <a:pt x="4444" y="3765"/>
                </a:cubicBezTo>
                <a:close/>
                <a:moveTo>
                  <a:pt x="519" y="2382"/>
                </a:moveTo>
                <a:lnTo>
                  <a:pt x="519" y="2382"/>
                </a:lnTo>
                <a:cubicBezTo>
                  <a:pt x="519" y="2407"/>
                  <a:pt x="519" y="2419"/>
                  <a:pt x="506" y="2419"/>
                </a:cubicBezTo>
                <a:cubicBezTo>
                  <a:pt x="506" y="2407"/>
                  <a:pt x="519" y="2395"/>
                  <a:pt x="531" y="239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6825" name="Google Shape;6825;p121"/>
          <p:cNvSpPr/>
          <p:nvPr/>
        </p:nvSpPr>
        <p:spPr>
          <a:xfrm>
            <a:off x="2951827" y="1861012"/>
            <a:ext cx="205109" cy="252460"/>
          </a:xfrm>
          <a:custGeom>
            <a:avLst/>
            <a:gdLst/>
            <a:ahLst/>
            <a:cxnLst/>
            <a:rect l="l" t="t" r="r" b="b"/>
            <a:pathLst>
              <a:path w="6099" h="7507" extrusionOk="0">
                <a:moveTo>
                  <a:pt x="3087" y="87"/>
                </a:moveTo>
                <a:cubicBezTo>
                  <a:pt x="3124" y="13"/>
                  <a:pt x="3223" y="1"/>
                  <a:pt x="3284" y="63"/>
                </a:cubicBezTo>
                <a:cubicBezTo>
                  <a:pt x="3432" y="223"/>
                  <a:pt x="3556" y="408"/>
                  <a:pt x="3655" y="618"/>
                </a:cubicBezTo>
                <a:cubicBezTo>
                  <a:pt x="3865" y="964"/>
                  <a:pt x="4099" y="1297"/>
                  <a:pt x="4346" y="1618"/>
                </a:cubicBezTo>
                <a:cubicBezTo>
                  <a:pt x="4445" y="1741"/>
                  <a:pt x="4556" y="1865"/>
                  <a:pt x="4655" y="1976"/>
                </a:cubicBezTo>
                <a:cubicBezTo>
                  <a:pt x="4840" y="2161"/>
                  <a:pt x="5013" y="2359"/>
                  <a:pt x="5198" y="2556"/>
                </a:cubicBezTo>
                <a:lnTo>
                  <a:pt x="5753" y="3136"/>
                </a:lnTo>
                <a:cubicBezTo>
                  <a:pt x="5864" y="3247"/>
                  <a:pt x="5963" y="3358"/>
                  <a:pt x="6074" y="3482"/>
                </a:cubicBezTo>
                <a:cubicBezTo>
                  <a:pt x="6099" y="3507"/>
                  <a:pt x="6099" y="3556"/>
                  <a:pt x="6086" y="3593"/>
                </a:cubicBezTo>
                <a:cubicBezTo>
                  <a:pt x="6037" y="3679"/>
                  <a:pt x="5988" y="3778"/>
                  <a:pt x="5951" y="3877"/>
                </a:cubicBezTo>
                <a:cubicBezTo>
                  <a:pt x="5889" y="4013"/>
                  <a:pt x="5827" y="4161"/>
                  <a:pt x="5765" y="4297"/>
                </a:cubicBezTo>
                <a:cubicBezTo>
                  <a:pt x="5630" y="4667"/>
                  <a:pt x="5494" y="5037"/>
                  <a:pt x="5358" y="5395"/>
                </a:cubicBezTo>
                <a:cubicBezTo>
                  <a:pt x="5235" y="5741"/>
                  <a:pt x="5111" y="6086"/>
                  <a:pt x="4975" y="6432"/>
                </a:cubicBezTo>
                <a:cubicBezTo>
                  <a:pt x="4889" y="6667"/>
                  <a:pt x="4803" y="6914"/>
                  <a:pt x="4704" y="7160"/>
                </a:cubicBezTo>
                <a:cubicBezTo>
                  <a:pt x="4605" y="7370"/>
                  <a:pt x="4618" y="7383"/>
                  <a:pt x="4395" y="7321"/>
                </a:cubicBezTo>
                <a:cubicBezTo>
                  <a:pt x="4099" y="7234"/>
                  <a:pt x="3803" y="7123"/>
                  <a:pt x="3519" y="7012"/>
                </a:cubicBezTo>
                <a:cubicBezTo>
                  <a:pt x="3112" y="6852"/>
                  <a:pt x="2692" y="6691"/>
                  <a:pt x="2285" y="6531"/>
                </a:cubicBezTo>
                <a:cubicBezTo>
                  <a:pt x="1865" y="6358"/>
                  <a:pt x="1494" y="6210"/>
                  <a:pt x="1099" y="6037"/>
                </a:cubicBezTo>
                <a:cubicBezTo>
                  <a:pt x="816" y="5914"/>
                  <a:pt x="532" y="5803"/>
                  <a:pt x="260" y="5654"/>
                </a:cubicBezTo>
                <a:cubicBezTo>
                  <a:pt x="1" y="5519"/>
                  <a:pt x="13" y="5519"/>
                  <a:pt x="137" y="5247"/>
                </a:cubicBezTo>
                <a:cubicBezTo>
                  <a:pt x="297" y="4914"/>
                  <a:pt x="495" y="4568"/>
                  <a:pt x="667" y="4223"/>
                </a:cubicBezTo>
                <a:cubicBezTo>
                  <a:pt x="927" y="3741"/>
                  <a:pt x="1198" y="3247"/>
                  <a:pt x="1470" y="2766"/>
                </a:cubicBezTo>
                <a:cubicBezTo>
                  <a:pt x="1778" y="2198"/>
                  <a:pt x="2087" y="1630"/>
                  <a:pt x="2408" y="1063"/>
                </a:cubicBezTo>
                <a:cubicBezTo>
                  <a:pt x="2519" y="865"/>
                  <a:pt x="2642" y="655"/>
                  <a:pt x="2754" y="458"/>
                </a:cubicBezTo>
                <a:cubicBezTo>
                  <a:pt x="2815" y="359"/>
                  <a:pt x="2877" y="235"/>
                  <a:pt x="2951" y="137"/>
                </a:cubicBezTo>
                <a:cubicBezTo>
                  <a:pt x="2976" y="87"/>
                  <a:pt x="3037" y="75"/>
                  <a:pt x="3087" y="87"/>
                </a:cubicBezTo>
                <a:close/>
                <a:moveTo>
                  <a:pt x="2161" y="6654"/>
                </a:moveTo>
                <a:cubicBezTo>
                  <a:pt x="1865" y="6716"/>
                  <a:pt x="1815" y="7025"/>
                  <a:pt x="1988" y="7247"/>
                </a:cubicBezTo>
                <a:cubicBezTo>
                  <a:pt x="2149" y="7494"/>
                  <a:pt x="2507" y="7506"/>
                  <a:pt x="2692" y="7271"/>
                </a:cubicBezTo>
                <a:cubicBezTo>
                  <a:pt x="2803" y="7148"/>
                  <a:pt x="2605" y="6963"/>
                  <a:pt x="2507" y="7099"/>
                </a:cubicBezTo>
                <a:cubicBezTo>
                  <a:pt x="2433" y="7210"/>
                  <a:pt x="2272" y="7210"/>
                  <a:pt x="2198" y="7099"/>
                </a:cubicBezTo>
                <a:cubicBezTo>
                  <a:pt x="2161" y="7062"/>
                  <a:pt x="2136" y="7012"/>
                  <a:pt x="2136" y="6963"/>
                </a:cubicBezTo>
                <a:cubicBezTo>
                  <a:pt x="2136" y="6926"/>
                  <a:pt x="2186" y="6914"/>
                  <a:pt x="2223" y="6901"/>
                </a:cubicBezTo>
                <a:cubicBezTo>
                  <a:pt x="2383" y="6876"/>
                  <a:pt x="2322" y="6630"/>
                  <a:pt x="2161" y="6654"/>
                </a:cubicBezTo>
                <a:close/>
                <a:moveTo>
                  <a:pt x="766" y="2346"/>
                </a:moveTo>
                <a:cubicBezTo>
                  <a:pt x="704" y="2211"/>
                  <a:pt x="630" y="2075"/>
                  <a:pt x="532" y="1964"/>
                </a:cubicBezTo>
                <a:cubicBezTo>
                  <a:pt x="421" y="1828"/>
                  <a:pt x="235" y="2013"/>
                  <a:pt x="347" y="2136"/>
                </a:cubicBezTo>
                <a:cubicBezTo>
                  <a:pt x="482" y="2322"/>
                  <a:pt x="593" y="2531"/>
                  <a:pt x="680" y="2741"/>
                </a:cubicBezTo>
                <a:cubicBezTo>
                  <a:pt x="704" y="2803"/>
                  <a:pt x="779" y="2828"/>
                  <a:pt x="840" y="2803"/>
                </a:cubicBezTo>
                <a:cubicBezTo>
                  <a:pt x="939" y="2840"/>
                  <a:pt x="1050" y="2828"/>
                  <a:pt x="1149" y="2778"/>
                </a:cubicBezTo>
                <a:cubicBezTo>
                  <a:pt x="1309" y="2680"/>
                  <a:pt x="1359" y="2470"/>
                  <a:pt x="1272" y="2309"/>
                </a:cubicBezTo>
                <a:cubicBezTo>
                  <a:pt x="1198" y="2161"/>
                  <a:pt x="1013" y="2136"/>
                  <a:pt x="890" y="2235"/>
                </a:cubicBezTo>
                <a:cubicBezTo>
                  <a:pt x="853" y="2260"/>
                  <a:pt x="803" y="2297"/>
                  <a:pt x="779" y="2346"/>
                </a:cubicBezTo>
                <a:close/>
                <a:moveTo>
                  <a:pt x="5173" y="1334"/>
                </a:moveTo>
                <a:cubicBezTo>
                  <a:pt x="4889" y="1124"/>
                  <a:pt x="4580" y="1532"/>
                  <a:pt x="4692" y="1803"/>
                </a:cubicBezTo>
                <a:cubicBezTo>
                  <a:pt x="4704" y="1840"/>
                  <a:pt x="4729" y="1877"/>
                  <a:pt x="4766" y="1902"/>
                </a:cubicBezTo>
                <a:cubicBezTo>
                  <a:pt x="4951" y="2062"/>
                  <a:pt x="5136" y="1890"/>
                  <a:pt x="5235" y="1729"/>
                </a:cubicBezTo>
                <a:cubicBezTo>
                  <a:pt x="5284" y="1803"/>
                  <a:pt x="5333" y="1877"/>
                  <a:pt x="5383" y="1951"/>
                </a:cubicBezTo>
                <a:cubicBezTo>
                  <a:pt x="5494" y="2087"/>
                  <a:pt x="5679" y="1902"/>
                  <a:pt x="5568" y="1778"/>
                </a:cubicBezTo>
                <a:cubicBezTo>
                  <a:pt x="5469" y="1643"/>
                  <a:pt x="5395" y="1495"/>
                  <a:pt x="5284" y="1371"/>
                </a:cubicBezTo>
                <a:cubicBezTo>
                  <a:pt x="5259" y="1334"/>
                  <a:pt x="5210" y="1309"/>
                  <a:pt x="5161" y="1334"/>
                </a:cubicBezTo>
                <a:close/>
                <a:moveTo>
                  <a:pt x="5099" y="5222"/>
                </a:moveTo>
                <a:cubicBezTo>
                  <a:pt x="5074" y="5235"/>
                  <a:pt x="5050" y="5247"/>
                  <a:pt x="5013" y="5247"/>
                </a:cubicBezTo>
                <a:lnTo>
                  <a:pt x="4975" y="5247"/>
                </a:lnTo>
                <a:cubicBezTo>
                  <a:pt x="4803" y="5247"/>
                  <a:pt x="4803" y="4988"/>
                  <a:pt x="4975" y="4988"/>
                </a:cubicBezTo>
                <a:lnTo>
                  <a:pt x="5013" y="4988"/>
                </a:lnTo>
                <a:cubicBezTo>
                  <a:pt x="5074" y="4988"/>
                  <a:pt x="5124" y="5025"/>
                  <a:pt x="5136" y="5087"/>
                </a:cubicBezTo>
                <a:cubicBezTo>
                  <a:pt x="5309" y="4568"/>
                  <a:pt x="5519" y="4062"/>
                  <a:pt x="5778" y="3581"/>
                </a:cubicBezTo>
                <a:lnTo>
                  <a:pt x="5778" y="3581"/>
                </a:lnTo>
                <a:cubicBezTo>
                  <a:pt x="5222" y="3050"/>
                  <a:pt x="4716" y="2494"/>
                  <a:pt x="4235" y="1902"/>
                </a:cubicBezTo>
                <a:cubicBezTo>
                  <a:pt x="4013" y="1618"/>
                  <a:pt x="3790" y="1322"/>
                  <a:pt x="3581" y="1001"/>
                </a:cubicBezTo>
                <a:cubicBezTo>
                  <a:pt x="3494" y="853"/>
                  <a:pt x="3408" y="692"/>
                  <a:pt x="3321" y="532"/>
                </a:cubicBezTo>
                <a:cubicBezTo>
                  <a:pt x="3482" y="1544"/>
                  <a:pt x="3630" y="2568"/>
                  <a:pt x="3852" y="3568"/>
                </a:cubicBezTo>
                <a:lnTo>
                  <a:pt x="3865" y="3568"/>
                </a:lnTo>
                <a:cubicBezTo>
                  <a:pt x="3902" y="3568"/>
                  <a:pt x="3951" y="3581"/>
                  <a:pt x="3976" y="3630"/>
                </a:cubicBezTo>
                <a:cubicBezTo>
                  <a:pt x="3988" y="3581"/>
                  <a:pt x="4037" y="3544"/>
                  <a:pt x="4087" y="3544"/>
                </a:cubicBezTo>
                <a:cubicBezTo>
                  <a:pt x="4260" y="3544"/>
                  <a:pt x="4260" y="3803"/>
                  <a:pt x="4087" y="3803"/>
                </a:cubicBezTo>
                <a:cubicBezTo>
                  <a:pt x="4050" y="3803"/>
                  <a:pt x="4000" y="3778"/>
                  <a:pt x="3976" y="3741"/>
                </a:cubicBezTo>
                <a:cubicBezTo>
                  <a:pt x="3963" y="3778"/>
                  <a:pt x="3939" y="3803"/>
                  <a:pt x="3902" y="3815"/>
                </a:cubicBezTo>
                <a:lnTo>
                  <a:pt x="3914" y="3865"/>
                </a:lnTo>
                <a:cubicBezTo>
                  <a:pt x="3988" y="4186"/>
                  <a:pt x="4062" y="4506"/>
                  <a:pt x="4148" y="4827"/>
                </a:cubicBezTo>
                <a:cubicBezTo>
                  <a:pt x="4173" y="4815"/>
                  <a:pt x="4185" y="4815"/>
                  <a:pt x="4210" y="4815"/>
                </a:cubicBezTo>
                <a:lnTo>
                  <a:pt x="4235" y="4815"/>
                </a:lnTo>
                <a:cubicBezTo>
                  <a:pt x="4408" y="4815"/>
                  <a:pt x="4408" y="5074"/>
                  <a:pt x="4235" y="5074"/>
                </a:cubicBezTo>
                <a:lnTo>
                  <a:pt x="4210" y="5074"/>
                </a:lnTo>
                <a:cubicBezTo>
                  <a:pt x="4346" y="5617"/>
                  <a:pt x="4432" y="6161"/>
                  <a:pt x="4519" y="6716"/>
                </a:cubicBezTo>
                <a:lnTo>
                  <a:pt x="4519" y="6765"/>
                </a:lnTo>
                <a:lnTo>
                  <a:pt x="4543" y="6728"/>
                </a:lnTo>
                <a:cubicBezTo>
                  <a:pt x="4753" y="6247"/>
                  <a:pt x="4926" y="5741"/>
                  <a:pt x="5074" y="5235"/>
                </a:cubicBezTo>
                <a:close/>
                <a:moveTo>
                  <a:pt x="5346" y="3877"/>
                </a:moveTo>
                <a:cubicBezTo>
                  <a:pt x="5519" y="3877"/>
                  <a:pt x="5519" y="3618"/>
                  <a:pt x="5346" y="3618"/>
                </a:cubicBezTo>
                <a:cubicBezTo>
                  <a:pt x="5173" y="3618"/>
                  <a:pt x="5173" y="3877"/>
                  <a:pt x="5346" y="3877"/>
                </a:cubicBezTo>
                <a:close/>
                <a:moveTo>
                  <a:pt x="4901" y="3852"/>
                </a:moveTo>
                <a:cubicBezTo>
                  <a:pt x="5062" y="3852"/>
                  <a:pt x="5062" y="3593"/>
                  <a:pt x="4901" y="3593"/>
                </a:cubicBezTo>
                <a:cubicBezTo>
                  <a:pt x="4729" y="3605"/>
                  <a:pt x="4729" y="3852"/>
                  <a:pt x="4901" y="3852"/>
                </a:cubicBezTo>
                <a:close/>
                <a:moveTo>
                  <a:pt x="4408" y="3815"/>
                </a:moveTo>
                <a:lnTo>
                  <a:pt x="4420" y="3815"/>
                </a:lnTo>
                <a:cubicBezTo>
                  <a:pt x="4593" y="3815"/>
                  <a:pt x="4593" y="3556"/>
                  <a:pt x="4420" y="3556"/>
                </a:cubicBezTo>
                <a:lnTo>
                  <a:pt x="4408" y="3556"/>
                </a:lnTo>
                <a:cubicBezTo>
                  <a:pt x="4235" y="3556"/>
                  <a:pt x="4235" y="3815"/>
                  <a:pt x="4408" y="3815"/>
                </a:cubicBezTo>
                <a:close/>
                <a:moveTo>
                  <a:pt x="3247" y="1630"/>
                </a:moveTo>
                <a:cubicBezTo>
                  <a:pt x="3235" y="1630"/>
                  <a:pt x="3223" y="1643"/>
                  <a:pt x="3223" y="1643"/>
                </a:cubicBezTo>
                <a:cubicBezTo>
                  <a:pt x="3223" y="1680"/>
                  <a:pt x="3210" y="1704"/>
                  <a:pt x="3198" y="1729"/>
                </a:cubicBezTo>
                <a:cubicBezTo>
                  <a:pt x="3186" y="1754"/>
                  <a:pt x="3186" y="1766"/>
                  <a:pt x="3173" y="1778"/>
                </a:cubicBezTo>
                <a:cubicBezTo>
                  <a:pt x="3198" y="1803"/>
                  <a:pt x="3198" y="1840"/>
                  <a:pt x="3198" y="1865"/>
                </a:cubicBezTo>
                <a:lnTo>
                  <a:pt x="3198" y="1927"/>
                </a:lnTo>
                <a:cubicBezTo>
                  <a:pt x="3210" y="1976"/>
                  <a:pt x="3186" y="2013"/>
                  <a:pt x="3136" y="2038"/>
                </a:cubicBezTo>
                <a:cubicBezTo>
                  <a:pt x="3173" y="2050"/>
                  <a:pt x="3210" y="2087"/>
                  <a:pt x="3223" y="2124"/>
                </a:cubicBezTo>
                <a:cubicBezTo>
                  <a:pt x="3223" y="2173"/>
                  <a:pt x="3210" y="2235"/>
                  <a:pt x="3186" y="2272"/>
                </a:cubicBezTo>
                <a:cubicBezTo>
                  <a:pt x="3112" y="2396"/>
                  <a:pt x="2939" y="2334"/>
                  <a:pt x="2939" y="2198"/>
                </a:cubicBezTo>
                <a:cubicBezTo>
                  <a:pt x="2939" y="2136"/>
                  <a:pt x="2976" y="2075"/>
                  <a:pt x="3025" y="2050"/>
                </a:cubicBezTo>
                <a:cubicBezTo>
                  <a:pt x="2976" y="2025"/>
                  <a:pt x="2939" y="1988"/>
                  <a:pt x="2951" y="1927"/>
                </a:cubicBezTo>
                <a:lnTo>
                  <a:pt x="2951" y="1865"/>
                </a:lnTo>
                <a:cubicBezTo>
                  <a:pt x="2951" y="1840"/>
                  <a:pt x="2951" y="1815"/>
                  <a:pt x="2976" y="1791"/>
                </a:cubicBezTo>
                <a:cubicBezTo>
                  <a:pt x="2951" y="1766"/>
                  <a:pt x="2939" y="1729"/>
                  <a:pt x="2939" y="1704"/>
                </a:cubicBezTo>
                <a:cubicBezTo>
                  <a:pt x="2939" y="1643"/>
                  <a:pt x="2976" y="1581"/>
                  <a:pt x="3025" y="1544"/>
                </a:cubicBezTo>
                <a:lnTo>
                  <a:pt x="3025" y="1470"/>
                </a:lnTo>
                <a:cubicBezTo>
                  <a:pt x="3025" y="1458"/>
                  <a:pt x="3037" y="1433"/>
                  <a:pt x="3037" y="1408"/>
                </a:cubicBezTo>
                <a:cubicBezTo>
                  <a:pt x="2988" y="1408"/>
                  <a:pt x="2939" y="1346"/>
                  <a:pt x="2951" y="1285"/>
                </a:cubicBezTo>
                <a:cubicBezTo>
                  <a:pt x="2939" y="1235"/>
                  <a:pt x="2963" y="1174"/>
                  <a:pt x="3000" y="1137"/>
                </a:cubicBezTo>
                <a:lnTo>
                  <a:pt x="3000" y="1137"/>
                </a:lnTo>
                <a:lnTo>
                  <a:pt x="3000" y="1124"/>
                </a:lnTo>
                <a:cubicBezTo>
                  <a:pt x="3000" y="1075"/>
                  <a:pt x="3013" y="1013"/>
                  <a:pt x="3062" y="976"/>
                </a:cubicBezTo>
                <a:cubicBezTo>
                  <a:pt x="3062" y="964"/>
                  <a:pt x="3062" y="964"/>
                  <a:pt x="3075" y="951"/>
                </a:cubicBezTo>
                <a:cubicBezTo>
                  <a:pt x="3013" y="939"/>
                  <a:pt x="2976" y="890"/>
                  <a:pt x="2976" y="840"/>
                </a:cubicBezTo>
                <a:lnTo>
                  <a:pt x="2976" y="754"/>
                </a:lnTo>
                <a:cubicBezTo>
                  <a:pt x="2976" y="729"/>
                  <a:pt x="2988" y="705"/>
                  <a:pt x="3000" y="692"/>
                </a:cubicBezTo>
                <a:cubicBezTo>
                  <a:pt x="3000" y="630"/>
                  <a:pt x="3025" y="593"/>
                  <a:pt x="3075" y="569"/>
                </a:cubicBezTo>
                <a:lnTo>
                  <a:pt x="3062" y="495"/>
                </a:lnTo>
                <a:cubicBezTo>
                  <a:pt x="3050" y="495"/>
                  <a:pt x="3037" y="482"/>
                  <a:pt x="3037" y="470"/>
                </a:cubicBezTo>
                <a:cubicBezTo>
                  <a:pt x="2852" y="779"/>
                  <a:pt x="2667" y="1100"/>
                  <a:pt x="2494" y="1420"/>
                </a:cubicBezTo>
                <a:cubicBezTo>
                  <a:pt x="2223" y="1902"/>
                  <a:pt x="1964" y="2396"/>
                  <a:pt x="1704" y="2877"/>
                </a:cubicBezTo>
                <a:cubicBezTo>
                  <a:pt x="1457" y="3346"/>
                  <a:pt x="1223" y="3803"/>
                  <a:pt x="976" y="4260"/>
                </a:cubicBezTo>
                <a:cubicBezTo>
                  <a:pt x="877" y="4469"/>
                  <a:pt x="766" y="4679"/>
                  <a:pt x="655" y="4889"/>
                </a:cubicBezTo>
                <a:cubicBezTo>
                  <a:pt x="680" y="4889"/>
                  <a:pt x="704" y="4901"/>
                  <a:pt x="729" y="4901"/>
                </a:cubicBezTo>
                <a:cubicBezTo>
                  <a:pt x="742" y="4852"/>
                  <a:pt x="791" y="4803"/>
                  <a:pt x="853" y="4803"/>
                </a:cubicBezTo>
                <a:cubicBezTo>
                  <a:pt x="865" y="4741"/>
                  <a:pt x="914" y="4704"/>
                  <a:pt x="976" y="4704"/>
                </a:cubicBezTo>
                <a:cubicBezTo>
                  <a:pt x="1137" y="4716"/>
                  <a:pt x="1137" y="4951"/>
                  <a:pt x="976" y="4963"/>
                </a:cubicBezTo>
                <a:cubicBezTo>
                  <a:pt x="964" y="5037"/>
                  <a:pt x="877" y="5087"/>
                  <a:pt x="803" y="5050"/>
                </a:cubicBezTo>
                <a:cubicBezTo>
                  <a:pt x="779" y="5173"/>
                  <a:pt x="618" y="5210"/>
                  <a:pt x="556" y="5099"/>
                </a:cubicBezTo>
                <a:cubicBezTo>
                  <a:pt x="519" y="5173"/>
                  <a:pt x="495" y="5247"/>
                  <a:pt x="458" y="5321"/>
                </a:cubicBezTo>
                <a:cubicBezTo>
                  <a:pt x="458" y="5334"/>
                  <a:pt x="421" y="5383"/>
                  <a:pt x="408" y="5408"/>
                </a:cubicBezTo>
                <a:cubicBezTo>
                  <a:pt x="433" y="5420"/>
                  <a:pt x="495" y="5432"/>
                  <a:pt x="507" y="5445"/>
                </a:cubicBezTo>
                <a:cubicBezTo>
                  <a:pt x="791" y="5543"/>
                  <a:pt x="1075" y="5667"/>
                  <a:pt x="1359" y="5778"/>
                </a:cubicBezTo>
                <a:cubicBezTo>
                  <a:pt x="1667" y="5914"/>
                  <a:pt x="1976" y="6037"/>
                  <a:pt x="2297" y="6173"/>
                </a:cubicBezTo>
                <a:cubicBezTo>
                  <a:pt x="2247" y="6086"/>
                  <a:pt x="2285" y="5975"/>
                  <a:pt x="2371" y="5926"/>
                </a:cubicBezTo>
                <a:cubicBezTo>
                  <a:pt x="2482" y="5864"/>
                  <a:pt x="2605" y="6000"/>
                  <a:pt x="2544" y="6111"/>
                </a:cubicBezTo>
                <a:cubicBezTo>
                  <a:pt x="2544" y="6161"/>
                  <a:pt x="2519" y="6210"/>
                  <a:pt x="2482" y="6235"/>
                </a:cubicBezTo>
                <a:lnTo>
                  <a:pt x="2470" y="6235"/>
                </a:lnTo>
                <a:cubicBezTo>
                  <a:pt x="2791" y="6370"/>
                  <a:pt x="3124" y="6481"/>
                  <a:pt x="3470" y="6593"/>
                </a:cubicBezTo>
                <a:cubicBezTo>
                  <a:pt x="3716" y="6679"/>
                  <a:pt x="3988" y="6765"/>
                  <a:pt x="4235" y="6864"/>
                </a:cubicBezTo>
                <a:lnTo>
                  <a:pt x="4321" y="6901"/>
                </a:lnTo>
                <a:cubicBezTo>
                  <a:pt x="4309" y="6876"/>
                  <a:pt x="4297" y="6839"/>
                  <a:pt x="4297" y="6815"/>
                </a:cubicBezTo>
                <a:cubicBezTo>
                  <a:pt x="4185" y="6210"/>
                  <a:pt x="4062" y="5617"/>
                  <a:pt x="3926" y="5000"/>
                </a:cubicBezTo>
                <a:cubicBezTo>
                  <a:pt x="3902" y="5025"/>
                  <a:pt x="3865" y="5050"/>
                  <a:pt x="3840" y="5050"/>
                </a:cubicBezTo>
                <a:lnTo>
                  <a:pt x="3815" y="5050"/>
                </a:lnTo>
                <a:cubicBezTo>
                  <a:pt x="3655" y="5025"/>
                  <a:pt x="3655" y="4803"/>
                  <a:pt x="3815" y="4790"/>
                </a:cubicBezTo>
                <a:lnTo>
                  <a:pt x="3840" y="4790"/>
                </a:lnTo>
                <a:cubicBezTo>
                  <a:pt x="3852" y="4790"/>
                  <a:pt x="3865" y="4790"/>
                  <a:pt x="3877" y="4790"/>
                </a:cubicBezTo>
                <a:cubicBezTo>
                  <a:pt x="3827" y="4568"/>
                  <a:pt x="3778" y="4346"/>
                  <a:pt x="3729" y="4111"/>
                </a:cubicBezTo>
                <a:cubicBezTo>
                  <a:pt x="3716" y="4124"/>
                  <a:pt x="3704" y="4124"/>
                  <a:pt x="3692" y="4111"/>
                </a:cubicBezTo>
                <a:cubicBezTo>
                  <a:pt x="3605" y="4124"/>
                  <a:pt x="3531" y="4050"/>
                  <a:pt x="3531" y="3963"/>
                </a:cubicBezTo>
                <a:cubicBezTo>
                  <a:pt x="3531" y="3902"/>
                  <a:pt x="3593" y="3840"/>
                  <a:pt x="3655" y="3840"/>
                </a:cubicBezTo>
                <a:cubicBezTo>
                  <a:pt x="3655" y="3815"/>
                  <a:pt x="3642" y="3791"/>
                  <a:pt x="3642" y="3753"/>
                </a:cubicBezTo>
                <a:cubicBezTo>
                  <a:pt x="3581" y="3753"/>
                  <a:pt x="3531" y="3692"/>
                  <a:pt x="3531" y="3630"/>
                </a:cubicBezTo>
                <a:cubicBezTo>
                  <a:pt x="3531" y="3593"/>
                  <a:pt x="3556" y="3544"/>
                  <a:pt x="3593" y="3519"/>
                </a:cubicBezTo>
                <a:cubicBezTo>
                  <a:pt x="3457" y="2889"/>
                  <a:pt x="3346" y="2260"/>
                  <a:pt x="3247" y="1618"/>
                </a:cubicBezTo>
                <a:close/>
                <a:moveTo>
                  <a:pt x="3173" y="3482"/>
                </a:moveTo>
                <a:cubicBezTo>
                  <a:pt x="3099" y="3482"/>
                  <a:pt x="3050" y="3531"/>
                  <a:pt x="3050" y="3605"/>
                </a:cubicBezTo>
                <a:lnTo>
                  <a:pt x="3050" y="3630"/>
                </a:lnTo>
                <a:cubicBezTo>
                  <a:pt x="3050" y="3692"/>
                  <a:pt x="3099" y="3753"/>
                  <a:pt x="3161" y="3753"/>
                </a:cubicBezTo>
                <a:cubicBezTo>
                  <a:pt x="3223" y="3840"/>
                  <a:pt x="3358" y="3828"/>
                  <a:pt x="3395" y="3729"/>
                </a:cubicBezTo>
                <a:cubicBezTo>
                  <a:pt x="3420" y="3692"/>
                  <a:pt x="3432" y="3655"/>
                  <a:pt x="3420" y="3618"/>
                </a:cubicBezTo>
                <a:cubicBezTo>
                  <a:pt x="3408" y="3544"/>
                  <a:pt x="3334" y="3507"/>
                  <a:pt x="3272" y="3519"/>
                </a:cubicBezTo>
                <a:lnTo>
                  <a:pt x="3247" y="3507"/>
                </a:lnTo>
                <a:cubicBezTo>
                  <a:pt x="3309" y="3507"/>
                  <a:pt x="3358" y="3470"/>
                  <a:pt x="3371" y="3420"/>
                </a:cubicBezTo>
                <a:cubicBezTo>
                  <a:pt x="3395" y="3383"/>
                  <a:pt x="3408" y="3346"/>
                  <a:pt x="3395" y="3309"/>
                </a:cubicBezTo>
                <a:cubicBezTo>
                  <a:pt x="3383" y="3247"/>
                  <a:pt x="3321" y="3210"/>
                  <a:pt x="3272" y="3210"/>
                </a:cubicBezTo>
                <a:cubicBezTo>
                  <a:pt x="3235" y="3124"/>
                  <a:pt x="3124" y="3099"/>
                  <a:pt x="3062" y="3161"/>
                </a:cubicBezTo>
                <a:lnTo>
                  <a:pt x="3037" y="3186"/>
                </a:lnTo>
                <a:cubicBezTo>
                  <a:pt x="2963" y="3272"/>
                  <a:pt x="3013" y="3396"/>
                  <a:pt x="3124" y="3408"/>
                </a:cubicBezTo>
                <a:cubicBezTo>
                  <a:pt x="3136" y="3433"/>
                  <a:pt x="3149" y="3457"/>
                  <a:pt x="3173" y="3482"/>
                </a:cubicBezTo>
                <a:close/>
                <a:moveTo>
                  <a:pt x="3198" y="4605"/>
                </a:moveTo>
                <a:cubicBezTo>
                  <a:pt x="3173" y="4630"/>
                  <a:pt x="3173" y="4655"/>
                  <a:pt x="3173" y="4692"/>
                </a:cubicBezTo>
                <a:lnTo>
                  <a:pt x="3173" y="4716"/>
                </a:lnTo>
                <a:cubicBezTo>
                  <a:pt x="3173" y="4840"/>
                  <a:pt x="3346" y="4889"/>
                  <a:pt x="3408" y="4778"/>
                </a:cubicBezTo>
                <a:cubicBezTo>
                  <a:pt x="3346" y="4889"/>
                  <a:pt x="3482" y="5013"/>
                  <a:pt x="3593" y="4951"/>
                </a:cubicBezTo>
                <a:cubicBezTo>
                  <a:pt x="3704" y="4877"/>
                  <a:pt x="3655" y="4704"/>
                  <a:pt x="3519" y="4704"/>
                </a:cubicBezTo>
                <a:cubicBezTo>
                  <a:pt x="3482" y="4704"/>
                  <a:pt x="3432" y="4729"/>
                  <a:pt x="3408" y="4766"/>
                </a:cubicBezTo>
                <a:cubicBezTo>
                  <a:pt x="3420" y="4753"/>
                  <a:pt x="3432" y="4729"/>
                  <a:pt x="3432" y="4716"/>
                </a:cubicBezTo>
                <a:lnTo>
                  <a:pt x="3432" y="4692"/>
                </a:lnTo>
                <a:cubicBezTo>
                  <a:pt x="3432" y="4655"/>
                  <a:pt x="3420" y="4630"/>
                  <a:pt x="3408" y="4605"/>
                </a:cubicBezTo>
                <a:cubicBezTo>
                  <a:pt x="3568" y="4605"/>
                  <a:pt x="3568" y="4358"/>
                  <a:pt x="3408" y="4358"/>
                </a:cubicBezTo>
                <a:lnTo>
                  <a:pt x="3383" y="4358"/>
                </a:lnTo>
                <a:cubicBezTo>
                  <a:pt x="3346" y="4358"/>
                  <a:pt x="3309" y="4371"/>
                  <a:pt x="3284" y="4395"/>
                </a:cubicBezTo>
                <a:cubicBezTo>
                  <a:pt x="3186" y="4408"/>
                  <a:pt x="3136" y="4519"/>
                  <a:pt x="3198" y="4605"/>
                </a:cubicBezTo>
                <a:close/>
                <a:moveTo>
                  <a:pt x="2741" y="5654"/>
                </a:moveTo>
                <a:cubicBezTo>
                  <a:pt x="2815" y="5667"/>
                  <a:pt x="2889" y="5617"/>
                  <a:pt x="2889" y="5531"/>
                </a:cubicBezTo>
                <a:lnTo>
                  <a:pt x="2889" y="5519"/>
                </a:lnTo>
                <a:cubicBezTo>
                  <a:pt x="2914" y="5469"/>
                  <a:pt x="2914" y="5408"/>
                  <a:pt x="2865" y="5358"/>
                </a:cubicBezTo>
                <a:lnTo>
                  <a:pt x="2889" y="5371"/>
                </a:lnTo>
                <a:cubicBezTo>
                  <a:pt x="2963" y="5383"/>
                  <a:pt x="3025" y="5346"/>
                  <a:pt x="3050" y="5284"/>
                </a:cubicBezTo>
                <a:cubicBezTo>
                  <a:pt x="3062" y="5247"/>
                  <a:pt x="3050" y="5198"/>
                  <a:pt x="3025" y="5173"/>
                </a:cubicBezTo>
                <a:cubicBezTo>
                  <a:pt x="3025" y="5161"/>
                  <a:pt x="3025" y="5148"/>
                  <a:pt x="3013" y="5136"/>
                </a:cubicBezTo>
                <a:cubicBezTo>
                  <a:pt x="3025" y="5148"/>
                  <a:pt x="3050" y="5148"/>
                  <a:pt x="3062" y="5148"/>
                </a:cubicBezTo>
                <a:cubicBezTo>
                  <a:pt x="3198" y="5148"/>
                  <a:pt x="3247" y="4976"/>
                  <a:pt x="3124" y="4901"/>
                </a:cubicBezTo>
                <a:cubicBezTo>
                  <a:pt x="3013" y="4840"/>
                  <a:pt x="2889" y="4976"/>
                  <a:pt x="2963" y="5087"/>
                </a:cubicBezTo>
                <a:cubicBezTo>
                  <a:pt x="2877" y="5050"/>
                  <a:pt x="2778" y="5111"/>
                  <a:pt x="2778" y="5210"/>
                </a:cubicBezTo>
                <a:cubicBezTo>
                  <a:pt x="2778" y="5247"/>
                  <a:pt x="2791" y="5296"/>
                  <a:pt x="2815" y="5321"/>
                </a:cubicBezTo>
                <a:cubicBezTo>
                  <a:pt x="2766" y="5309"/>
                  <a:pt x="2717" y="5321"/>
                  <a:pt x="2692" y="5358"/>
                </a:cubicBezTo>
                <a:cubicBezTo>
                  <a:pt x="2642" y="5408"/>
                  <a:pt x="2630" y="5469"/>
                  <a:pt x="2630" y="5531"/>
                </a:cubicBezTo>
                <a:cubicBezTo>
                  <a:pt x="2630" y="5556"/>
                  <a:pt x="2642" y="5593"/>
                  <a:pt x="2655" y="5605"/>
                </a:cubicBezTo>
                <a:cubicBezTo>
                  <a:pt x="2618" y="5605"/>
                  <a:pt x="2568" y="5617"/>
                  <a:pt x="2544" y="5642"/>
                </a:cubicBezTo>
                <a:cubicBezTo>
                  <a:pt x="2507" y="5691"/>
                  <a:pt x="2482" y="5741"/>
                  <a:pt x="2482" y="5803"/>
                </a:cubicBezTo>
                <a:cubicBezTo>
                  <a:pt x="2581" y="5975"/>
                  <a:pt x="2840" y="5827"/>
                  <a:pt x="2741" y="5654"/>
                </a:cubicBezTo>
                <a:close/>
                <a:moveTo>
                  <a:pt x="1927" y="4136"/>
                </a:moveTo>
                <a:lnTo>
                  <a:pt x="1927" y="4136"/>
                </a:lnTo>
                <a:cubicBezTo>
                  <a:pt x="1754" y="4136"/>
                  <a:pt x="1754" y="4395"/>
                  <a:pt x="1927" y="4395"/>
                </a:cubicBezTo>
                <a:lnTo>
                  <a:pt x="1939" y="4395"/>
                </a:lnTo>
                <a:cubicBezTo>
                  <a:pt x="2112" y="4395"/>
                  <a:pt x="2112" y="4136"/>
                  <a:pt x="1939" y="4136"/>
                </a:cubicBezTo>
                <a:close/>
                <a:moveTo>
                  <a:pt x="2223" y="4260"/>
                </a:moveTo>
                <a:lnTo>
                  <a:pt x="2186" y="4260"/>
                </a:lnTo>
                <a:cubicBezTo>
                  <a:pt x="2038" y="4272"/>
                  <a:pt x="2038" y="4494"/>
                  <a:pt x="2186" y="4506"/>
                </a:cubicBezTo>
                <a:lnTo>
                  <a:pt x="2235" y="4506"/>
                </a:lnTo>
                <a:cubicBezTo>
                  <a:pt x="2383" y="4494"/>
                  <a:pt x="2383" y="4272"/>
                  <a:pt x="2235" y="4260"/>
                </a:cubicBezTo>
                <a:close/>
                <a:moveTo>
                  <a:pt x="2605" y="4383"/>
                </a:moveTo>
                <a:cubicBezTo>
                  <a:pt x="2581" y="4358"/>
                  <a:pt x="2531" y="4358"/>
                  <a:pt x="2494" y="4358"/>
                </a:cubicBezTo>
                <a:cubicBezTo>
                  <a:pt x="2433" y="4383"/>
                  <a:pt x="2396" y="4445"/>
                  <a:pt x="2408" y="4519"/>
                </a:cubicBezTo>
                <a:cubicBezTo>
                  <a:pt x="2433" y="4593"/>
                  <a:pt x="2494" y="4642"/>
                  <a:pt x="2581" y="4630"/>
                </a:cubicBezTo>
                <a:cubicBezTo>
                  <a:pt x="2729" y="4642"/>
                  <a:pt x="2754" y="4420"/>
                  <a:pt x="2605" y="4383"/>
                </a:cubicBezTo>
                <a:close/>
                <a:moveTo>
                  <a:pt x="2988" y="4605"/>
                </a:moveTo>
                <a:lnTo>
                  <a:pt x="2963" y="4605"/>
                </a:lnTo>
                <a:cubicBezTo>
                  <a:pt x="2791" y="4605"/>
                  <a:pt x="2791" y="4864"/>
                  <a:pt x="2963" y="4864"/>
                </a:cubicBezTo>
                <a:lnTo>
                  <a:pt x="2988" y="4864"/>
                </a:lnTo>
                <a:cubicBezTo>
                  <a:pt x="3149" y="4864"/>
                  <a:pt x="3149" y="4605"/>
                  <a:pt x="2988" y="4605"/>
                </a:cubicBezTo>
                <a:close/>
                <a:moveTo>
                  <a:pt x="3395" y="4074"/>
                </a:moveTo>
                <a:cubicBezTo>
                  <a:pt x="3420" y="4037"/>
                  <a:pt x="3432" y="4000"/>
                  <a:pt x="3420" y="3963"/>
                </a:cubicBezTo>
                <a:cubicBezTo>
                  <a:pt x="3408" y="3889"/>
                  <a:pt x="3334" y="3852"/>
                  <a:pt x="3272" y="3865"/>
                </a:cubicBezTo>
                <a:cubicBezTo>
                  <a:pt x="3198" y="3889"/>
                  <a:pt x="3136" y="3951"/>
                  <a:pt x="3149" y="4037"/>
                </a:cubicBezTo>
                <a:cubicBezTo>
                  <a:pt x="3149" y="4186"/>
                  <a:pt x="3358" y="4210"/>
                  <a:pt x="3395" y="4074"/>
                </a:cubicBezTo>
                <a:close/>
                <a:moveTo>
                  <a:pt x="2988" y="2865"/>
                </a:moveTo>
                <a:lnTo>
                  <a:pt x="2988" y="2902"/>
                </a:lnTo>
                <a:cubicBezTo>
                  <a:pt x="3000" y="3050"/>
                  <a:pt x="3223" y="3050"/>
                  <a:pt x="3235" y="2902"/>
                </a:cubicBezTo>
                <a:lnTo>
                  <a:pt x="3235" y="2865"/>
                </a:lnTo>
                <a:cubicBezTo>
                  <a:pt x="3223" y="2704"/>
                  <a:pt x="3000" y="2704"/>
                  <a:pt x="2988" y="2865"/>
                </a:cubicBezTo>
                <a:close/>
                <a:moveTo>
                  <a:pt x="2988" y="2482"/>
                </a:moveTo>
                <a:lnTo>
                  <a:pt x="2988" y="2531"/>
                </a:lnTo>
                <a:cubicBezTo>
                  <a:pt x="2988" y="2692"/>
                  <a:pt x="3235" y="2692"/>
                  <a:pt x="3235" y="2531"/>
                </a:cubicBezTo>
                <a:lnTo>
                  <a:pt x="3235" y="2482"/>
                </a:lnTo>
                <a:cubicBezTo>
                  <a:pt x="3235" y="2309"/>
                  <a:pt x="2988" y="2309"/>
                  <a:pt x="2988" y="2482"/>
                </a:cubicBezTo>
                <a:close/>
                <a:moveTo>
                  <a:pt x="2544" y="3679"/>
                </a:moveTo>
                <a:lnTo>
                  <a:pt x="2519" y="3679"/>
                </a:lnTo>
                <a:cubicBezTo>
                  <a:pt x="2346" y="3679"/>
                  <a:pt x="2346" y="3926"/>
                  <a:pt x="2519" y="3926"/>
                </a:cubicBezTo>
                <a:lnTo>
                  <a:pt x="2544" y="3926"/>
                </a:lnTo>
                <a:cubicBezTo>
                  <a:pt x="2704" y="3926"/>
                  <a:pt x="2704" y="3667"/>
                  <a:pt x="2544" y="3679"/>
                </a:cubicBezTo>
                <a:close/>
                <a:moveTo>
                  <a:pt x="2247" y="4111"/>
                </a:moveTo>
                <a:cubicBezTo>
                  <a:pt x="2420" y="4111"/>
                  <a:pt x="2420" y="3852"/>
                  <a:pt x="2247" y="3852"/>
                </a:cubicBezTo>
                <a:cubicBezTo>
                  <a:pt x="2075" y="3852"/>
                  <a:pt x="2075" y="4111"/>
                  <a:pt x="2247" y="4111"/>
                </a:cubicBezTo>
                <a:close/>
                <a:moveTo>
                  <a:pt x="2803" y="3766"/>
                </a:moveTo>
                <a:cubicBezTo>
                  <a:pt x="2963" y="3766"/>
                  <a:pt x="2963" y="3507"/>
                  <a:pt x="2803" y="3507"/>
                </a:cubicBezTo>
                <a:cubicBezTo>
                  <a:pt x="2630" y="3507"/>
                  <a:pt x="2630" y="3766"/>
                  <a:pt x="2803" y="3766"/>
                </a:cubicBezTo>
                <a:close/>
                <a:moveTo>
                  <a:pt x="1371" y="4494"/>
                </a:moveTo>
                <a:cubicBezTo>
                  <a:pt x="1371" y="4667"/>
                  <a:pt x="1630" y="4667"/>
                  <a:pt x="1630" y="4494"/>
                </a:cubicBezTo>
                <a:lnTo>
                  <a:pt x="1630" y="4469"/>
                </a:lnTo>
                <a:cubicBezTo>
                  <a:pt x="1630" y="4297"/>
                  <a:pt x="1371" y="4297"/>
                  <a:pt x="1371" y="4469"/>
                </a:cubicBezTo>
                <a:close/>
                <a:moveTo>
                  <a:pt x="1359" y="4716"/>
                </a:moveTo>
                <a:lnTo>
                  <a:pt x="1359" y="4692"/>
                </a:lnTo>
                <a:cubicBezTo>
                  <a:pt x="1359" y="4519"/>
                  <a:pt x="1099" y="4519"/>
                  <a:pt x="1099" y="4692"/>
                </a:cubicBezTo>
                <a:lnTo>
                  <a:pt x="1099" y="4704"/>
                </a:lnTo>
                <a:cubicBezTo>
                  <a:pt x="1099" y="4877"/>
                  <a:pt x="1359" y="4877"/>
                  <a:pt x="1359" y="4704"/>
                </a:cubicBezTo>
                <a:close/>
                <a:moveTo>
                  <a:pt x="3198" y="1359"/>
                </a:moveTo>
                <a:lnTo>
                  <a:pt x="3198" y="1334"/>
                </a:lnTo>
                <a:lnTo>
                  <a:pt x="3186" y="1359"/>
                </a:lnTo>
                <a:lnTo>
                  <a:pt x="3198" y="1359"/>
                </a:lnTo>
                <a:close/>
                <a:moveTo>
                  <a:pt x="927" y="2556"/>
                </a:moveTo>
                <a:cubicBezTo>
                  <a:pt x="951" y="2568"/>
                  <a:pt x="976" y="2568"/>
                  <a:pt x="1001" y="2556"/>
                </a:cubicBezTo>
                <a:cubicBezTo>
                  <a:pt x="1025" y="2519"/>
                  <a:pt x="1038" y="2482"/>
                  <a:pt x="1038" y="2433"/>
                </a:cubicBezTo>
                <a:cubicBezTo>
                  <a:pt x="988" y="2433"/>
                  <a:pt x="951" y="2507"/>
                  <a:pt x="927" y="2556"/>
                </a:cubicBezTo>
                <a:close/>
                <a:moveTo>
                  <a:pt x="5050" y="1556"/>
                </a:moveTo>
                <a:cubicBezTo>
                  <a:pt x="5037" y="1544"/>
                  <a:pt x="5025" y="1532"/>
                  <a:pt x="5013" y="1532"/>
                </a:cubicBezTo>
                <a:cubicBezTo>
                  <a:pt x="4963" y="1495"/>
                  <a:pt x="4926" y="1630"/>
                  <a:pt x="4926" y="1680"/>
                </a:cubicBezTo>
                <a:cubicBezTo>
                  <a:pt x="4975" y="1655"/>
                  <a:pt x="5025" y="1606"/>
                  <a:pt x="5050" y="155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6826" name="Google Shape;6826;p121"/>
          <p:cNvSpPr/>
          <p:nvPr/>
        </p:nvSpPr>
        <p:spPr>
          <a:xfrm>
            <a:off x="1227161" y="2384787"/>
            <a:ext cx="205513" cy="252830"/>
          </a:xfrm>
          <a:custGeom>
            <a:avLst/>
            <a:gdLst/>
            <a:ahLst/>
            <a:cxnLst/>
            <a:rect l="l" t="t" r="r" b="b"/>
            <a:pathLst>
              <a:path w="6111" h="7518" extrusionOk="0">
                <a:moveTo>
                  <a:pt x="3086" y="87"/>
                </a:moveTo>
                <a:cubicBezTo>
                  <a:pt x="3136" y="25"/>
                  <a:pt x="3235" y="0"/>
                  <a:pt x="3296" y="62"/>
                </a:cubicBezTo>
                <a:cubicBezTo>
                  <a:pt x="3444" y="222"/>
                  <a:pt x="3568" y="420"/>
                  <a:pt x="3667" y="617"/>
                </a:cubicBezTo>
                <a:cubicBezTo>
                  <a:pt x="3876" y="963"/>
                  <a:pt x="4111" y="1296"/>
                  <a:pt x="4358" y="1630"/>
                </a:cubicBezTo>
                <a:cubicBezTo>
                  <a:pt x="4444" y="1741"/>
                  <a:pt x="4568" y="1864"/>
                  <a:pt x="4666" y="1975"/>
                </a:cubicBezTo>
                <a:cubicBezTo>
                  <a:pt x="4839" y="2173"/>
                  <a:pt x="5024" y="2358"/>
                  <a:pt x="5210" y="2555"/>
                </a:cubicBezTo>
                <a:lnTo>
                  <a:pt x="5765" y="3136"/>
                </a:lnTo>
                <a:cubicBezTo>
                  <a:pt x="5864" y="3259"/>
                  <a:pt x="5975" y="3370"/>
                  <a:pt x="6074" y="3481"/>
                </a:cubicBezTo>
                <a:cubicBezTo>
                  <a:pt x="6111" y="3518"/>
                  <a:pt x="6111" y="3555"/>
                  <a:pt x="6098" y="3605"/>
                </a:cubicBezTo>
                <a:cubicBezTo>
                  <a:pt x="6037" y="3691"/>
                  <a:pt x="6000" y="3777"/>
                  <a:pt x="5963" y="3876"/>
                </a:cubicBezTo>
                <a:cubicBezTo>
                  <a:pt x="5889" y="4012"/>
                  <a:pt x="5839" y="4160"/>
                  <a:pt x="5777" y="4296"/>
                </a:cubicBezTo>
                <a:cubicBezTo>
                  <a:pt x="5629" y="4666"/>
                  <a:pt x="5494" y="5037"/>
                  <a:pt x="5358" y="5407"/>
                </a:cubicBezTo>
                <a:cubicBezTo>
                  <a:pt x="5234" y="5740"/>
                  <a:pt x="5111" y="6086"/>
                  <a:pt x="4987" y="6431"/>
                </a:cubicBezTo>
                <a:cubicBezTo>
                  <a:pt x="4901" y="6666"/>
                  <a:pt x="4802" y="6925"/>
                  <a:pt x="4704" y="7160"/>
                </a:cubicBezTo>
                <a:cubicBezTo>
                  <a:pt x="4617" y="7370"/>
                  <a:pt x="4617" y="7382"/>
                  <a:pt x="4395" y="7320"/>
                </a:cubicBezTo>
                <a:cubicBezTo>
                  <a:pt x="4111" y="7234"/>
                  <a:pt x="3815" y="7123"/>
                  <a:pt x="3531" y="7012"/>
                </a:cubicBezTo>
                <a:cubicBezTo>
                  <a:pt x="3111" y="6851"/>
                  <a:pt x="2691" y="6691"/>
                  <a:pt x="2284" y="6530"/>
                </a:cubicBezTo>
                <a:cubicBezTo>
                  <a:pt x="1864" y="6357"/>
                  <a:pt x="1494" y="6209"/>
                  <a:pt x="1099" y="6036"/>
                </a:cubicBezTo>
                <a:cubicBezTo>
                  <a:pt x="828" y="5925"/>
                  <a:pt x="531" y="5802"/>
                  <a:pt x="272" y="5654"/>
                </a:cubicBezTo>
                <a:cubicBezTo>
                  <a:pt x="0" y="5518"/>
                  <a:pt x="13" y="5518"/>
                  <a:pt x="149" y="5259"/>
                </a:cubicBezTo>
                <a:cubicBezTo>
                  <a:pt x="309" y="4913"/>
                  <a:pt x="494" y="4567"/>
                  <a:pt x="679" y="4234"/>
                </a:cubicBezTo>
                <a:cubicBezTo>
                  <a:pt x="939" y="3740"/>
                  <a:pt x="1198" y="3259"/>
                  <a:pt x="1469" y="2765"/>
                </a:cubicBezTo>
                <a:cubicBezTo>
                  <a:pt x="1778" y="2197"/>
                  <a:pt x="2099" y="1642"/>
                  <a:pt x="2420" y="1074"/>
                </a:cubicBezTo>
                <a:cubicBezTo>
                  <a:pt x="2531" y="864"/>
                  <a:pt x="2642" y="667"/>
                  <a:pt x="2766" y="469"/>
                </a:cubicBezTo>
                <a:cubicBezTo>
                  <a:pt x="2827" y="358"/>
                  <a:pt x="2889" y="247"/>
                  <a:pt x="2951" y="136"/>
                </a:cubicBezTo>
                <a:cubicBezTo>
                  <a:pt x="2988" y="99"/>
                  <a:pt x="3037" y="74"/>
                  <a:pt x="3086" y="87"/>
                </a:cubicBezTo>
                <a:close/>
                <a:moveTo>
                  <a:pt x="2161" y="6666"/>
                </a:moveTo>
                <a:cubicBezTo>
                  <a:pt x="1864" y="6715"/>
                  <a:pt x="1827" y="7036"/>
                  <a:pt x="1988" y="7246"/>
                </a:cubicBezTo>
                <a:cubicBezTo>
                  <a:pt x="2161" y="7493"/>
                  <a:pt x="2519" y="7518"/>
                  <a:pt x="2704" y="7283"/>
                </a:cubicBezTo>
                <a:cubicBezTo>
                  <a:pt x="2803" y="7160"/>
                  <a:pt x="2617" y="6975"/>
                  <a:pt x="2506" y="7110"/>
                </a:cubicBezTo>
                <a:cubicBezTo>
                  <a:pt x="2445" y="7221"/>
                  <a:pt x="2272" y="7221"/>
                  <a:pt x="2198" y="7110"/>
                </a:cubicBezTo>
                <a:cubicBezTo>
                  <a:pt x="2173" y="7073"/>
                  <a:pt x="2148" y="7024"/>
                  <a:pt x="2148" y="6975"/>
                </a:cubicBezTo>
                <a:cubicBezTo>
                  <a:pt x="2148" y="6925"/>
                  <a:pt x="2198" y="6925"/>
                  <a:pt x="2222" y="6913"/>
                </a:cubicBezTo>
                <a:cubicBezTo>
                  <a:pt x="2395" y="6876"/>
                  <a:pt x="2321" y="6629"/>
                  <a:pt x="2161" y="6666"/>
                </a:cubicBezTo>
                <a:close/>
                <a:moveTo>
                  <a:pt x="778" y="2346"/>
                </a:moveTo>
                <a:cubicBezTo>
                  <a:pt x="716" y="2210"/>
                  <a:pt x="630" y="2086"/>
                  <a:pt x="531" y="1963"/>
                </a:cubicBezTo>
                <a:cubicBezTo>
                  <a:pt x="420" y="1839"/>
                  <a:pt x="247" y="2012"/>
                  <a:pt x="346" y="2148"/>
                </a:cubicBezTo>
                <a:cubicBezTo>
                  <a:pt x="482" y="2333"/>
                  <a:pt x="593" y="2531"/>
                  <a:pt x="679" y="2753"/>
                </a:cubicBezTo>
                <a:cubicBezTo>
                  <a:pt x="704" y="2815"/>
                  <a:pt x="778" y="2839"/>
                  <a:pt x="840" y="2802"/>
                </a:cubicBezTo>
                <a:cubicBezTo>
                  <a:pt x="939" y="2852"/>
                  <a:pt x="1062" y="2839"/>
                  <a:pt x="1148" y="2790"/>
                </a:cubicBezTo>
                <a:cubicBezTo>
                  <a:pt x="1309" y="2679"/>
                  <a:pt x="1358" y="2481"/>
                  <a:pt x="1272" y="2309"/>
                </a:cubicBezTo>
                <a:cubicBezTo>
                  <a:pt x="1198" y="2173"/>
                  <a:pt x="1025" y="2136"/>
                  <a:pt x="902" y="2234"/>
                </a:cubicBezTo>
                <a:cubicBezTo>
                  <a:pt x="852" y="2272"/>
                  <a:pt x="815" y="2309"/>
                  <a:pt x="778" y="2346"/>
                </a:cubicBezTo>
                <a:close/>
                <a:moveTo>
                  <a:pt x="5185" y="1333"/>
                </a:moveTo>
                <a:cubicBezTo>
                  <a:pt x="4901" y="1136"/>
                  <a:pt x="4592" y="1543"/>
                  <a:pt x="4704" y="1815"/>
                </a:cubicBezTo>
                <a:cubicBezTo>
                  <a:pt x="4716" y="1852"/>
                  <a:pt x="4741" y="1889"/>
                  <a:pt x="4778" y="1914"/>
                </a:cubicBezTo>
                <a:cubicBezTo>
                  <a:pt x="4963" y="2074"/>
                  <a:pt x="5148" y="1901"/>
                  <a:pt x="5247" y="1728"/>
                </a:cubicBezTo>
                <a:cubicBezTo>
                  <a:pt x="5296" y="1815"/>
                  <a:pt x="5345" y="1889"/>
                  <a:pt x="5395" y="1963"/>
                </a:cubicBezTo>
                <a:cubicBezTo>
                  <a:pt x="5494" y="2086"/>
                  <a:pt x="5691" y="1914"/>
                  <a:pt x="5580" y="1790"/>
                </a:cubicBezTo>
                <a:cubicBezTo>
                  <a:pt x="5481" y="1654"/>
                  <a:pt x="5407" y="1506"/>
                  <a:pt x="5296" y="1370"/>
                </a:cubicBezTo>
                <a:cubicBezTo>
                  <a:pt x="5271" y="1333"/>
                  <a:pt x="5222" y="1321"/>
                  <a:pt x="5173" y="1333"/>
                </a:cubicBezTo>
                <a:close/>
                <a:moveTo>
                  <a:pt x="5111" y="5234"/>
                </a:moveTo>
                <a:cubicBezTo>
                  <a:pt x="5086" y="5246"/>
                  <a:pt x="5062" y="5259"/>
                  <a:pt x="5024" y="5259"/>
                </a:cubicBezTo>
                <a:lnTo>
                  <a:pt x="4987" y="5259"/>
                </a:lnTo>
                <a:cubicBezTo>
                  <a:pt x="4839" y="5234"/>
                  <a:pt x="4839" y="5012"/>
                  <a:pt x="4987" y="5000"/>
                </a:cubicBezTo>
                <a:lnTo>
                  <a:pt x="5024" y="5000"/>
                </a:lnTo>
                <a:cubicBezTo>
                  <a:pt x="5086" y="5000"/>
                  <a:pt x="5136" y="5037"/>
                  <a:pt x="5148" y="5098"/>
                </a:cubicBezTo>
                <a:cubicBezTo>
                  <a:pt x="5321" y="4567"/>
                  <a:pt x="5531" y="4074"/>
                  <a:pt x="5790" y="3592"/>
                </a:cubicBezTo>
                <a:lnTo>
                  <a:pt x="5790" y="3580"/>
                </a:lnTo>
                <a:cubicBezTo>
                  <a:pt x="5247" y="3049"/>
                  <a:pt x="4728" y="2494"/>
                  <a:pt x="4247" y="1901"/>
                </a:cubicBezTo>
                <a:cubicBezTo>
                  <a:pt x="4025" y="1617"/>
                  <a:pt x="3802" y="1321"/>
                  <a:pt x="3605" y="1012"/>
                </a:cubicBezTo>
                <a:cubicBezTo>
                  <a:pt x="3506" y="852"/>
                  <a:pt x="3432" y="692"/>
                  <a:pt x="3346" y="531"/>
                </a:cubicBezTo>
                <a:cubicBezTo>
                  <a:pt x="3494" y="1543"/>
                  <a:pt x="3654" y="2568"/>
                  <a:pt x="3864" y="3568"/>
                </a:cubicBezTo>
                <a:lnTo>
                  <a:pt x="3889" y="3568"/>
                </a:lnTo>
                <a:cubicBezTo>
                  <a:pt x="3926" y="3568"/>
                  <a:pt x="3975" y="3592"/>
                  <a:pt x="3988" y="3629"/>
                </a:cubicBezTo>
                <a:cubicBezTo>
                  <a:pt x="4012" y="3580"/>
                  <a:pt x="4049" y="3543"/>
                  <a:pt x="4111" y="3543"/>
                </a:cubicBezTo>
                <a:cubicBezTo>
                  <a:pt x="4259" y="3568"/>
                  <a:pt x="4259" y="3790"/>
                  <a:pt x="4111" y="3802"/>
                </a:cubicBezTo>
                <a:cubicBezTo>
                  <a:pt x="4062" y="3802"/>
                  <a:pt x="4025" y="3777"/>
                  <a:pt x="4000" y="3740"/>
                </a:cubicBezTo>
                <a:cubicBezTo>
                  <a:pt x="3988" y="3777"/>
                  <a:pt x="3963" y="3802"/>
                  <a:pt x="3926" y="3815"/>
                </a:cubicBezTo>
                <a:lnTo>
                  <a:pt x="3938" y="3864"/>
                </a:lnTo>
                <a:cubicBezTo>
                  <a:pt x="4012" y="4185"/>
                  <a:pt x="4086" y="4506"/>
                  <a:pt x="4173" y="4827"/>
                </a:cubicBezTo>
                <a:cubicBezTo>
                  <a:pt x="4185" y="4814"/>
                  <a:pt x="4210" y="4814"/>
                  <a:pt x="4234" y="4814"/>
                </a:cubicBezTo>
                <a:lnTo>
                  <a:pt x="4247" y="4814"/>
                </a:lnTo>
                <a:cubicBezTo>
                  <a:pt x="4420" y="4814"/>
                  <a:pt x="4420" y="5074"/>
                  <a:pt x="4247" y="5074"/>
                </a:cubicBezTo>
                <a:lnTo>
                  <a:pt x="4234" y="5074"/>
                </a:lnTo>
                <a:cubicBezTo>
                  <a:pt x="4358" y="5617"/>
                  <a:pt x="4457" y="6172"/>
                  <a:pt x="4543" y="6728"/>
                </a:cubicBezTo>
                <a:lnTo>
                  <a:pt x="4543" y="6765"/>
                </a:lnTo>
                <a:cubicBezTo>
                  <a:pt x="4543" y="6752"/>
                  <a:pt x="4555" y="6740"/>
                  <a:pt x="4555" y="6728"/>
                </a:cubicBezTo>
                <a:cubicBezTo>
                  <a:pt x="4765" y="6246"/>
                  <a:pt x="4950" y="5740"/>
                  <a:pt x="5099" y="5234"/>
                </a:cubicBezTo>
                <a:close/>
                <a:moveTo>
                  <a:pt x="5358" y="3889"/>
                </a:moveTo>
                <a:cubicBezTo>
                  <a:pt x="5506" y="3864"/>
                  <a:pt x="5506" y="3642"/>
                  <a:pt x="5358" y="3629"/>
                </a:cubicBezTo>
                <a:cubicBezTo>
                  <a:pt x="5197" y="3642"/>
                  <a:pt x="5197" y="3864"/>
                  <a:pt x="5358" y="3889"/>
                </a:cubicBezTo>
                <a:close/>
                <a:moveTo>
                  <a:pt x="4901" y="3876"/>
                </a:moveTo>
                <a:cubicBezTo>
                  <a:pt x="5074" y="3876"/>
                  <a:pt x="5074" y="3617"/>
                  <a:pt x="4901" y="3617"/>
                </a:cubicBezTo>
                <a:cubicBezTo>
                  <a:pt x="4728" y="3617"/>
                  <a:pt x="4728" y="3876"/>
                  <a:pt x="4901" y="3876"/>
                </a:cubicBezTo>
                <a:close/>
                <a:moveTo>
                  <a:pt x="4407" y="3827"/>
                </a:moveTo>
                <a:lnTo>
                  <a:pt x="4432" y="3827"/>
                </a:lnTo>
                <a:cubicBezTo>
                  <a:pt x="4580" y="3815"/>
                  <a:pt x="4580" y="3592"/>
                  <a:pt x="4432" y="3568"/>
                </a:cubicBezTo>
                <a:lnTo>
                  <a:pt x="4407" y="3568"/>
                </a:lnTo>
                <a:cubicBezTo>
                  <a:pt x="4259" y="3592"/>
                  <a:pt x="4259" y="3815"/>
                  <a:pt x="4407" y="3827"/>
                </a:cubicBezTo>
                <a:close/>
                <a:moveTo>
                  <a:pt x="3247" y="1642"/>
                </a:moveTo>
                <a:lnTo>
                  <a:pt x="3235" y="1654"/>
                </a:lnTo>
                <a:cubicBezTo>
                  <a:pt x="3235" y="1679"/>
                  <a:pt x="3222" y="1716"/>
                  <a:pt x="3210" y="1741"/>
                </a:cubicBezTo>
                <a:cubicBezTo>
                  <a:pt x="3198" y="1765"/>
                  <a:pt x="3185" y="1778"/>
                  <a:pt x="3185" y="1790"/>
                </a:cubicBezTo>
                <a:cubicBezTo>
                  <a:pt x="3198" y="1815"/>
                  <a:pt x="3210" y="1839"/>
                  <a:pt x="3210" y="1877"/>
                </a:cubicBezTo>
                <a:lnTo>
                  <a:pt x="3210" y="1938"/>
                </a:lnTo>
                <a:cubicBezTo>
                  <a:pt x="3210" y="1988"/>
                  <a:pt x="3185" y="2025"/>
                  <a:pt x="3148" y="2049"/>
                </a:cubicBezTo>
                <a:cubicBezTo>
                  <a:pt x="3185" y="2062"/>
                  <a:pt x="3210" y="2099"/>
                  <a:pt x="3222" y="2136"/>
                </a:cubicBezTo>
                <a:cubicBezTo>
                  <a:pt x="3235" y="2185"/>
                  <a:pt x="3222" y="2234"/>
                  <a:pt x="3198" y="2284"/>
                </a:cubicBezTo>
                <a:cubicBezTo>
                  <a:pt x="3124" y="2407"/>
                  <a:pt x="2938" y="2346"/>
                  <a:pt x="2951" y="2210"/>
                </a:cubicBezTo>
                <a:cubicBezTo>
                  <a:pt x="2951" y="2148"/>
                  <a:pt x="2975" y="2086"/>
                  <a:pt x="3037" y="2049"/>
                </a:cubicBezTo>
                <a:cubicBezTo>
                  <a:pt x="2988" y="2037"/>
                  <a:pt x="2951" y="1988"/>
                  <a:pt x="2951" y="1938"/>
                </a:cubicBezTo>
                <a:lnTo>
                  <a:pt x="2951" y="1877"/>
                </a:lnTo>
                <a:cubicBezTo>
                  <a:pt x="2951" y="1852"/>
                  <a:pt x="2963" y="1815"/>
                  <a:pt x="2988" y="1790"/>
                </a:cubicBezTo>
                <a:cubicBezTo>
                  <a:pt x="2963" y="1765"/>
                  <a:pt x="2951" y="1741"/>
                  <a:pt x="2963" y="1716"/>
                </a:cubicBezTo>
                <a:cubicBezTo>
                  <a:pt x="2951" y="1642"/>
                  <a:pt x="2988" y="1580"/>
                  <a:pt x="3037" y="1556"/>
                </a:cubicBezTo>
                <a:lnTo>
                  <a:pt x="3037" y="1482"/>
                </a:lnTo>
                <a:cubicBezTo>
                  <a:pt x="3037" y="1457"/>
                  <a:pt x="3037" y="1444"/>
                  <a:pt x="3049" y="1420"/>
                </a:cubicBezTo>
                <a:cubicBezTo>
                  <a:pt x="3000" y="1407"/>
                  <a:pt x="2951" y="1358"/>
                  <a:pt x="2963" y="1296"/>
                </a:cubicBezTo>
                <a:cubicBezTo>
                  <a:pt x="2951" y="1247"/>
                  <a:pt x="2975" y="1185"/>
                  <a:pt x="3012" y="1148"/>
                </a:cubicBezTo>
                <a:lnTo>
                  <a:pt x="3012" y="1148"/>
                </a:lnTo>
                <a:cubicBezTo>
                  <a:pt x="3012" y="1148"/>
                  <a:pt x="3012" y="1136"/>
                  <a:pt x="3012" y="1136"/>
                </a:cubicBezTo>
                <a:cubicBezTo>
                  <a:pt x="3012" y="1074"/>
                  <a:pt x="3025" y="1025"/>
                  <a:pt x="3074" y="975"/>
                </a:cubicBezTo>
                <a:lnTo>
                  <a:pt x="3086" y="963"/>
                </a:lnTo>
                <a:cubicBezTo>
                  <a:pt x="3025" y="951"/>
                  <a:pt x="2988" y="901"/>
                  <a:pt x="2988" y="840"/>
                </a:cubicBezTo>
                <a:lnTo>
                  <a:pt x="2988" y="766"/>
                </a:lnTo>
                <a:cubicBezTo>
                  <a:pt x="2988" y="741"/>
                  <a:pt x="3000" y="716"/>
                  <a:pt x="3012" y="692"/>
                </a:cubicBezTo>
                <a:cubicBezTo>
                  <a:pt x="3012" y="654"/>
                  <a:pt x="3025" y="617"/>
                  <a:pt x="3049" y="593"/>
                </a:cubicBezTo>
                <a:cubicBezTo>
                  <a:pt x="3062" y="580"/>
                  <a:pt x="3074" y="580"/>
                  <a:pt x="3086" y="568"/>
                </a:cubicBezTo>
                <a:lnTo>
                  <a:pt x="3074" y="506"/>
                </a:lnTo>
                <a:cubicBezTo>
                  <a:pt x="3062" y="494"/>
                  <a:pt x="3049" y="494"/>
                  <a:pt x="3049" y="482"/>
                </a:cubicBezTo>
                <a:cubicBezTo>
                  <a:pt x="2864" y="790"/>
                  <a:pt x="2679" y="1111"/>
                  <a:pt x="2506" y="1420"/>
                </a:cubicBezTo>
                <a:cubicBezTo>
                  <a:pt x="2235" y="1914"/>
                  <a:pt x="1976" y="2395"/>
                  <a:pt x="1716" y="2889"/>
                </a:cubicBezTo>
                <a:cubicBezTo>
                  <a:pt x="1469" y="3345"/>
                  <a:pt x="1235" y="3802"/>
                  <a:pt x="988" y="4271"/>
                </a:cubicBezTo>
                <a:cubicBezTo>
                  <a:pt x="889" y="4481"/>
                  <a:pt x="778" y="4691"/>
                  <a:pt x="667" y="4901"/>
                </a:cubicBezTo>
                <a:cubicBezTo>
                  <a:pt x="692" y="4888"/>
                  <a:pt x="729" y="4901"/>
                  <a:pt x="741" y="4913"/>
                </a:cubicBezTo>
                <a:cubicBezTo>
                  <a:pt x="753" y="4851"/>
                  <a:pt x="803" y="4814"/>
                  <a:pt x="865" y="4814"/>
                </a:cubicBezTo>
                <a:cubicBezTo>
                  <a:pt x="877" y="4753"/>
                  <a:pt x="926" y="4703"/>
                  <a:pt x="988" y="4716"/>
                </a:cubicBezTo>
                <a:cubicBezTo>
                  <a:pt x="1161" y="4716"/>
                  <a:pt x="1161" y="4962"/>
                  <a:pt x="988" y="4962"/>
                </a:cubicBezTo>
                <a:cubicBezTo>
                  <a:pt x="976" y="5024"/>
                  <a:pt x="926" y="5074"/>
                  <a:pt x="865" y="5074"/>
                </a:cubicBezTo>
                <a:cubicBezTo>
                  <a:pt x="852" y="5061"/>
                  <a:pt x="828" y="5061"/>
                  <a:pt x="815" y="5061"/>
                </a:cubicBezTo>
                <a:cubicBezTo>
                  <a:pt x="790" y="5172"/>
                  <a:pt x="630" y="5209"/>
                  <a:pt x="568" y="5098"/>
                </a:cubicBezTo>
                <a:cubicBezTo>
                  <a:pt x="531" y="5172"/>
                  <a:pt x="494" y="5246"/>
                  <a:pt x="470" y="5320"/>
                </a:cubicBezTo>
                <a:cubicBezTo>
                  <a:pt x="470" y="5333"/>
                  <a:pt x="433" y="5382"/>
                  <a:pt x="420" y="5419"/>
                </a:cubicBezTo>
                <a:cubicBezTo>
                  <a:pt x="445" y="5432"/>
                  <a:pt x="507" y="5444"/>
                  <a:pt x="519" y="5444"/>
                </a:cubicBezTo>
                <a:cubicBezTo>
                  <a:pt x="803" y="5543"/>
                  <a:pt x="1087" y="5666"/>
                  <a:pt x="1371" y="5790"/>
                </a:cubicBezTo>
                <a:cubicBezTo>
                  <a:pt x="1679" y="5913"/>
                  <a:pt x="1988" y="6049"/>
                  <a:pt x="2309" y="6172"/>
                </a:cubicBezTo>
                <a:cubicBezTo>
                  <a:pt x="2259" y="6086"/>
                  <a:pt x="2296" y="5975"/>
                  <a:pt x="2383" y="5938"/>
                </a:cubicBezTo>
                <a:cubicBezTo>
                  <a:pt x="2494" y="5876"/>
                  <a:pt x="2617" y="6012"/>
                  <a:pt x="2556" y="6123"/>
                </a:cubicBezTo>
                <a:cubicBezTo>
                  <a:pt x="2556" y="6172"/>
                  <a:pt x="2531" y="6209"/>
                  <a:pt x="2494" y="6234"/>
                </a:cubicBezTo>
                <a:lnTo>
                  <a:pt x="2482" y="6234"/>
                </a:lnTo>
                <a:cubicBezTo>
                  <a:pt x="2803" y="6370"/>
                  <a:pt x="3136" y="6481"/>
                  <a:pt x="3481" y="6592"/>
                </a:cubicBezTo>
                <a:cubicBezTo>
                  <a:pt x="3728" y="6678"/>
                  <a:pt x="4000" y="6765"/>
                  <a:pt x="4247" y="6876"/>
                </a:cubicBezTo>
                <a:lnTo>
                  <a:pt x="4333" y="6913"/>
                </a:lnTo>
                <a:cubicBezTo>
                  <a:pt x="4321" y="6876"/>
                  <a:pt x="4309" y="6839"/>
                  <a:pt x="4309" y="6826"/>
                </a:cubicBezTo>
                <a:cubicBezTo>
                  <a:pt x="4197" y="6209"/>
                  <a:pt x="4062" y="5604"/>
                  <a:pt x="3926" y="5000"/>
                </a:cubicBezTo>
                <a:cubicBezTo>
                  <a:pt x="3901" y="5024"/>
                  <a:pt x="3864" y="5037"/>
                  <a:pt x="3827" y="5037"/>
                </a:cubicBezTo>
                <a:lnTo>
                  <a:pt x="3815" y="5037"/>
                </a:lnTo>
                <a:cubicBezTo>
                  <a:pt x="3642" y="5037"/>
                  <a:pt x="3642" y="4790"/>
                  <a:pt x="3815" y="4790"/>
                </a:cubicBezTo>
                <a:lnTo>
                  <a:pt x="3827" y="4790"/>
                </a:lnTo>
                <a:cubicBezTo>
                  <a:pt x="3852" y="4777"/>
                  <a:pt x="3864" y="4777"/>
                  <a:pt x="3876" y="4790"/>
                </a:cubicBezTo>
                <a:cubicBezTo>
                  <a:pt x="3827" y="4555"/>
                  <a:pt x="3778" y="4333"/>
                  <a:pt x="3716" y="4111"/>
                </a:cubicBezTo>
                <a:lnTo>
                  <a:pt x="3691" y="4111"/>
                </a:lnTo>
                <a:cubicBezTo>
                  <a:pt x="3605" y="4123"/>
                  <a:pt x="3531" y="4049"/>
                  <a:pt x="3531" y="3963"/>
                </a:cubicBezTo>
                <a:cubicBezTo>
                  <a:pt x="3531" y="3889"/>
                  <a:pt x="3580" y="3827"/>
                  <a:pt x="3654" y="3827"/>
                </a:cubicBezTo>
                <a:cubicBezTo>
                  <a:pt x="3654" y="3802"/>
                  <a:pt x="3642" y="3777"/>
                  <a:pt x="3642" y="3753"/>
                </a:cubicBezTo>
                <a:cubicBezTo>
                  <a:pt x="3580" y="3740"/>
                  <a:pt x="3531" y="3691"/>
                  <a:pt x="3531" y="3629"/>
                </a:cubicBezTo>
                <a:cubicBezTo>
                  <a:pt x="3531" y="3580"/>
                  <a:pt x="3556" y="3543"/>
                  <a:pt x="3580" y="3518"/>
                </a:cubicBezTo>
                <a:cubicBezTo>
                  <a:pt x="3457" y="2876"/>
                  <a:pt x="3346" y="2247"/>
                  <a:pt x="3235" y="1617"/>
                </a:cubicBezTo>
                <a:close/>
                <a:moveTo>
                  <a:pt x="3185" y="3494"/>
                </a:moveTo>
                <a:cubicBezTo>
                  <a:pt x="3111" y="3481"/>
                  <a:pt x="3049" y="3543"/>
                  <a:pt x="3049" y="3617"/>
                </a:cubicBezTo>
                <a:lnTo>
                  <a:pt x="3049" y="3629"/>
                </a:lnTo>
                <a:cubicBezTo>
                  <a:pt x="3049" y="3703"/>
                  <a:pt x="3111" y="3753"/>
                  <a:pt x="3173" y="3765"/>
                </a:cubicBezTo>
                <a:cubicBezTo>
                  <a:pt x="3235" y="3864"/>
                  <a:pt x="3395" y="3864"/>
                  <a:pt x="3444" y="3753"/>
                </a:cubicBezTo>
                <a:cubicBezTo>
                  <a:pt x="3494" y="3629"/>
                  <a:pt x="3407" y="3506"/>
                  <a:pt x="3284" y="3531"/>
                </a:cubicBezTo>
                <a:cubicBezTo>
                  <a:pt x="3272" y="3531"/>
                  <a:pt x="3272" y="3518"/>
                  <a:pt x="3259" y="3518"/>
                </a:cubicBezTo>
                <a:cubicBezTo>
                  <a:pt x="3321" y="3518"/>
                  <a:pt x="3370" y="3481"/>
                  <a:pt x="3383" y="3419"/>
                </a:cubicBezTo>
                <a:cubicBezTo>
                  <a:pt x="3407" y="3395"/>
                  <a:pt x="3420" y="3358"/>
                  <a:pt x="3407" y="3308"/>
                </a:cubicBezTo>
                <a:cubicBezTo>
                  <a:pt x="3395" y="3259"/>
                  <a:pt x="3346" y="3222"/>
                  <a:pt x="3284" y="3222"/>
                </a:cubicBezTo>
                <a:cubicBezTo>
                  <a:pt x="3247" y="3136"/>
                  <a:pt x="3136" y="3111"/>
                  <a:pt x="3074" y="3173"/>
                </a:cubicBezTo>
                <a:lnTo>
                  <a:pt x="3049" y="3197"/>
                </a:lnTo>
                <a:cubicBezTo>
                  <a:pt x="2975" y="3271"/>
                  <a:pt x="3025" y="3407"/>
                  <a:pt x="3136" y="3419"/>
                </a:cubicBezTo>
                <a:cubicBezTo>
                  <a:pt x="3148" y="3444"/>
                  <a:pt x="3161" y="3469"/>
                  <a:pt x="3185" y="3494"/>
                </a:cubicBezTo>
                <a:close/>
                <a:moveTo>
                  <a:pt x="3210" y="4617"/>
                </a:moveTo>
                <a:cubicBezTo>
                  <a:pt x="3185" y="4642"/>
                  <a:pt x="3173" y="4666"/>
                  <a:pt x="3173" y="4703"/>
                </a:cubicBezTo>
                <a:lnTo>
                  <a:pt x="3173" y="4716"/>
                </a:lnTo>
                <a:cubicBezTo>
                  <a:pt x="3185" y="4851"/>
                  <a:pt x="3346" y="4901"/>
                  <a:pt x="3420" y="4790"/>
                </a:cubicBezTo>
                <a:cubicBezTo>
                  <a:pt x="3358" y="4901"/>
                  <a:pt x="3481" y="5024"/>
                  <a:pt x="3593" y="4950"/>
                </a:cubicBezTo>
                <a:cubicBezTo>
                  <a:pt x="3704" y="4888"/>
                  <a:pt x="3667" y="4716"/>
                  <a:pt x="3531" y="4716"/>
                </a:cubicBezTo>
                <a:cubicBezTo>
                  <a:pt x="3481" y="4716"/>
                  <a:pt x="3444" y="4740"/>
                  <a:pt x="3420" y="4777"/>
                </a:cubicBezTo>
                <a:cubicBezTo>
                  <a:pt x="3432" y="4753"/>
                  <a:pt x="3432" y="4740"/>
                  <a:pt x="3432" y="4716"/>
                </a:cubicBezTo>
                <a:lnTo>
                  <a:pt x="3432" y="4703"/>
                </a:lnTo>
                <a:cubicBezTo>
                  <a:pt x="3432" y="4679"/>
                  <a:pt x="3432" y="4642"/>
                  <a:pt x="3407" y="4629"/>
                </a:cubicBezTo>
                <a:cubicBezTo>
                  <a:pt x="3580" y="4629"/>
                  <a:pt x="3580" y="4370"/>
                  <a:pt x="3407" y="4370"/>
                </a:cubicBezTo>
                <a:lnTo>
                  <a:pt x="3395" y="4370"/>
                </a:lnTo>
                <a:cubicBezTo>
                  <a:pt x="3358" y="4370"/>
                  <a:pt x="3321" y="4382"/>
                  <a:pt x="3296" y="4407"/>
                </a:cubicBezTo>
                <a:cubicBezTo>
                  <a:pt x="3198" y="4419"/>
                  <a:pt x="3148" y="4543"/>
                  <a:pt x="3210" y="4617"/>
                </a:cubicBezTo>
                <a:close/>
                <a:moveTo>
                  <a:pt x="2741" y="5666"/>
                </a:moveTo>
                <a:cubicBezTo>
                  <a:pt x="2827" y="5678"/>
                  <a:pt x="2901" y="5617"/>
                  <a:pt x="2901" y="5543"/>
                </a:cubicBezTo>
                <a:lnTo>
                  <a:pt x="2901" y="5530"/>
                </a:lnTo>
                <a:cubicBezTo>
                  <a:pt x="2926" y="5481"/>
                  <a:pt x="2914" y="5407"/>
                  <a:pt x="2877" y="5370"/>
                </a:cubicBezTo>
                <a:lnTo>
                  <a:pt x="2901" y="5370"/>
                </a:lnTo>
                <a:cubicBezTo>
                  <a:pt x="2963" y="5382"/>
                  <a:pt x="3037" y="5345"/>
                  <a:pt x="3062" y="5283"/>
                </a:cubicBezTo>
                <a:cubicBezTo>
                  <a:pt x="3062" y="5246"/>
                  <a:pt x="3062" y="5197"/>
                  <a:pt x="3037" y="5172"/>
                </a:cubicBezTo>
                <a:cubicBezTo>
                  <a:pt x="3037" y="5160"/>
                  <a:pt x="3025" y="5148"/>
                  <a:pt x="3025" y="5135"/>
                </a:cubicBezTo>
                <a:cubicBezTo>
                  <a:pt x="3037" y="5148"/>
                  <a:pt x="3062" y="5148"/>
                  <a:pt x="3074" y="5148"/>
                </a:cubicBezTo>
                <a:cubicBezTo>
                  <a:pt x="3210" y="5148"/>
                  <a:pt x="3259" y="4975"/>
                  <a:pt x="3136" y="4913"/>
                </a:cubicBezTo>
                <a:cubicBezTo>
                  <a:pt x="3025" y="4851"/>
                  <a:pt x="2901" y="4987"/>
                  <a:pt x="2975" y="5086"/>
                </a:cubicBezTo>
                <a:cubicBezTo>
                  <a:pt x="2889" y="5049"/>
                  <a:pt x="2790" y="5111"/>
                  <a:pt x="2790" y="5209"/>
                </a:cubicBezTo>
                <a:cubicBezTo>
                  <a:pt x="2778" y="5246"/>
                  <a:pt x="2803" y="5296"/>
                  <a:pt x="2827" y="5333"/>
                </a:cubicBezTo>
                <a:cubicBezTo>
                  <a:pt x="2778" y="5308"/>
                  <a:pt x="2728" y="5320"/>
                  <a:pt x="2691" y="5357"/>
                </a:cubicBezTo>
                <a:cubicBezTo>
                  <a:pt x="2654" y="5407"/>
                  <a:pt x="2642" y="5469"/>
                  <a:pt x="2654" y="5543"/>
                </a:cubicBezTo>
                <a:cubicBezTo>
                  <a:pt x="2642" y="5567"/>
                  <a:pt x="2654" y="5592"/>
                  <a:pt x="2679" y="5617"/>
                </a:cubicBezTo>
                <a:cubicBezTo>
                  <a:pt x="2630" y="5604"/>
                  <a:pt x="2593" y="5617"/>
                  <a:pt x="2556" y="5654"/>
                </a:cubicBezTo>
                <a:cubicBezTo>
                  <a:pt x="2519" y="5691"/>
                  <a:pt x="2506" y="5752"/>
                  <a:pt x="2506" y="5814"/>
                </a:cubicBezTo>
                <a:cubicBezTo>
                  <a:pt x="2568" y="5962"/>
                  <a:pt x="2852" y="5790"/>
                  <a:pt x="2753" y="5666"/>
                </a:cubicBezTo>
                <a:close/>
                <a:moveTo>
                  <a:pt x="1938" y="4148"/>
                </a:moveTo>
                <a:lnTo>
                  <a:pt x="1914" y="4148"/>
                </a:lnTo>
                <a:cubicBezTo>
                  <a:pt x="1753" y="4148"/>
                  <a:pt x="1753" y="4395"/>
                  <a:pt x="1914" y="4395"/>
                </a:cubicBezTo>
                <a:lnTo>
                  <a:pt x="1938" y="4395"/>
                </a:lnTo>
                <a:cubicBezTo>
                  <a:pt x="2111" y="4395"/>
                  <a:pt x="2111" y="4148"/>
                  <a:pt x="1938" y="4148"/>
                </a:cubicBezTo>
                <a:close/>
                <a:moveTo>
                  <a:pt x="2235" y="4259"/>
                </a:moveTo>
                <a:lnTo>
                  <a:pt x="2198" y="4259"/>
                </a:lnTo>
                <a:cubicBezTo>
                  <a:pt x="2025" y="4259"/>
                  <a:pt x="2025" y="4518"/>
                  <a:pt x="2198" y="4518"/>
                </a:cubicBezTo>
                <a:lnTo>
                  <a:pt x="2235" y="4518"/>
                </a:lnTo>
                <a:cubicBezTo>
                  <a:pt x="2408" y="4518"/>
                  <a:pt x="2408" y="4259"/>
                  <a:pt x="2235" y="4259"/>
                </a:cubicBezTo>
                <a:close/>
                <a:moveTo>
                  <a:pt x="2617" y="4395"/>
                </a:moveTo>
                <a:cubicBezTo>
                  <a:pt x="2593" y="4370"/>
                  <a:pt x="2543" y="4358"/>
                  <a:pt x="2506" y="4370"/>
                </a:cubicBezTo>
                <a:cubicBezTo>
                  <a:pt x="2445" y="4395"/>
                  <a:pt x="2395" y="4456"/>
                  <a:pt x="2420" y="4530"/>
                </a:cubicBezTo>
                <a:cubicBezTo>
                  <a:pt x="2432" y="4605"/>
                  <a:pt x="2506" y="4654"/>
                  <a:pt x="2580" y="4642"/>
                </a:cubicBezTo>
                <a:cubicBezTo>
                  <a:pt x="2728" y="4642"/>
                  <a:pt x="2753" y="4432"/>
                  <a:pt x="2617" y="4395"/>
                </a:cubicBezTo>
                <a:close/>
                <a:moveTo>
                  <a:pt x="2988" y="4617"/>
                </a:moveTo>
                <a:lnTo>
                  <a:pt x="2975" y="4617"/>
                </a:lnTo>
                <a:cubicBezTo>
                  <a:pt x="2803" y="4617"/>
                  <a:pt x="2803" y="4864"/>
                  <a:pt x="2975" y="4864"/>
                </a:cubicBezTo>
                <a:lnTo>
                  <a:pt x="2988" y="4864"/>
                </a:lnTo>
                <a:cubicBezTo>
                  <a:pt x="3161" y="4864"/>
                  <a:pt x="3161" y="4617"/>
                  <a:pt x="2988" y="4617"/>
                </a:cubicBezTo>
                <a:close/>
                <a:moveTo>
                  <a:pt x="3407" y="4086"/>
                </a:moveTo>
                <a:cubicBezTo>
                  <a:pt x="3420" y="4049"/>
                  <a:pt x="3432" y="4012"/>
                  <a:pt x="3420" y="3975"/>
                </a:cubicBezTo>
                <a:cubicBezTo>
                  <a:pt x="3407" y="3901"/>
                  <a:pt x="3333" y="3864"/>
                  <a:pt x="3272" y="3876"/>
                </a:cubicBezTo>
                <a:cubicBezTo>
                  <a:pt x="3198" y="3901"/>
                  <a:pt x="3148" y="3963"/>
                  <a:pt x="3148" y="4049"/>
                </a:cubicBezTo>
                <a:cubicBezTo>
                  <a:pt x="3161" y="4185"/>
                  <a:pt x="3358" y="4210"/>
                  <a:pt x="3407" y="4086"/>
                </a:cubicBezTo>
                <a:close/>
                <a:moveTo>
                  <a:pt x="2988" y="2876"/>
                </a:moveTo>
                <a:lnTo>
                  <a:pt x="2988" y="2913"/>
                </a:lnTo>
                <a:cubicBezTo>
                  <a:pt x="2988" y="3086"/>
                  <a:pt x="3247" y="3086"/>
                  <a:pt x="3247" y="2913"/>
                </a:cubicBezTo>
                <a:lnTo>
                  <a:pt x="3247" y="2876"/>
                </a:lnTo>
                <a:cubicBezTo>
                  <a:pt x="3247" y="2704"/>
                  <a:pt x="2988" y="2704"/>
                  <a:pt x="2988" y="2876"/>
                </a:cubicBezTo>
                <a:close/>
                <a:moveTo>
                  <a:pt x="2988" y="2494"/>
                </a:moveTo>
                <a:lnTo>
                  <a:pt x="2988" y="2531"/>
                </a:lnTo>
                <a:cubicBezTo>
                  <a:pt x="3000" y="2679"/>
                  <a:pt x="3222" y="2679"/>
                  <a:pt x="3247" y="2531"/>
                </a:cubicBezTo>
                <a:lnTo>
                  <a:pt x="3247" y="2481"/>
                </a:lnTo>
                <a:cubicBezTo>
                  <a:pt x="3222" y="2333"/>
                  <a:pt x="3000" y="2333"/>
                  <a:pt x="2988" y="2481"/>
                </a:cubicBezTo>
                <a:close/>
                <a:moveTo>
                  <a:pt x="2556" y="3679"/>
                </a:moveTo>
                <a:lnTo>
                  <a:pt x="2531" y="3679"/>
                </a:lnTo>
                <a:cubicBezTo>
                  <a:pt x="2358" y="3679"/>
                  <a:pt x="2358" y="3938"/>
                  <a:pt x="2531" y="3938"/>
                </a:cubicBezTo>
                <a:lnTo>
                  <a:pt x="2556" y="3938"/>
                </a:lnTo>
                <a:cubicBezTo>
                  <a:pt x="2716" y="3938"/>
                  <a:pt x="2716" y="3679"/>
                  <a:pt x="2556" y="3679"/>
                </a:cubicBezTo>
                <a:close/>
                <a:moveTo>
                  <a:pt x="2259" y="4123"/>
                </a:moveTo>
                <a:cubicBezTo>
                  <a:pt x="2432" y="4123"/>
                  <a:pt x="2432" y="3864"/>
                  <a:pt x="2259" y="3864"/>
                </a:cubicBezTo>
                <a:cubicBezTo>
                  <a:pt x="2087" y="3864"/>
                  <a:pt x="2087" y="4123"/>
                  <a:pt x="2259" y="4123"/>
                </a:cubicBezTo>
                <a:close/>
                <a:moveTo>
                  <a:pt x="2815" y="3777"/>
                </a:moveTo>
                <a:cubicBezTo>
                  <a:pt x="2963" y="3765"/>
                  <a:pt x="2963" y="3543"/>
                  <a:pt x="2815" y="3518"/>
                </a:cubicBezTo>
                <a:cubicBezTo>
                  <a:pt x="2654" y="3543"/>
                  <a:pt x="2654" y="3765"/>
                  <a:pt x="2815" y="3777"/>
                </a:cubicBezTo>
                <a:close/>
                <a:moveTo>
                  <a:pt x="1383" y="4506"/>
                </a:moveTo>
                <a:cubicBezTo>
                  <a:pt x="1408" y="4654"/>
                  <a:pt x="1630" y="4654"/>
                  <a:pt x="1642" y="4506"/>
                </a:cubicBezTo>
                <a:lnTo>
                  <a:pt x="1642" y="4481"/>
                </a:lnTo>
                <a:cubicBezTo>
                  <a:pt x="1630" y="4321"/>
                  <a:pt x="1408" y="4321"/>
                  <a:pt x="1383" y="4481"/>
                </a:cubicBezTo>
                <a:close/>
                <a:moveTo>
                  <a:pt x="1371" y="4716"/>
                </a:moveTo>
                <a:lnTo>
                  <a:pt x="1371" y="4703"/>
                </a:lnTo>
                <a:cubicBezTo>
                  <a:pt x="1346" y="4543"/>
                  <a:pt x="1124" y="4543"/>
                  <a:pt x="1111" y="4703"/>
                </a:cubicBezTo>
                <a:lnTo>
                  <a:pt x="1111" y="4716"/>
                </a:lnTo>
                <a:cubicBezTo>
                  <a:pt x="1124" y="4876"/>
                  <a:pt x="1346" y="4876"/>
                  <a:pt x="1371" y="4716"/>
                </a:cubicBezTo>
                <a:close/>
                <a:moveTo>
                  <a:pt x="3210" y="1370"/>
                </a:moveTo>
                <a:lnTo>
                  <a:pt x="3210" y="1346"/>
                </a:lnTo>
                <a:cubicBezTo>
                  <a:pt x="3210" y="1346"/>
                  <a:pt x="3198" y="1358"/>
                  <a:pt x="3198" y="1358"/>
                </a:cubicBezTo>
                <a:lnTo>
                  <a:pt x="3210" y="1358"/>
                </a:lnTo>
                <a:close/>
                <a:moveTo>
                  <a:pt x="939" y="2568"/>
                </a:moveTo>
                <a:cubicBezTo>
                  <a:pt x="963" y="2580"/>
                  <a:pt x="988" y="2580"/>
                  <a:pt x="1013" y="2568"/>
                </a:cubicBezTo>
                <a:cubicBezTo>
                  <a:pt x="1037" y="2531"/>
                  <a:pt x="1050" y="2494"/>
                  <a:pt x="1050" y="2444"/>
                </a:cubicBezTo>
                <a:cubicBezTo>
                  <a:pt x="1000" y="2444"/>
                  <a:pt x="963" y="2518"/>
                  <a:pt x="939" y="2568"/>
                </a:cubicBezTo>
                <a:close/>
                <a:moveTo>
                  <a:pt x="5062" y="1556"/>
                </a:moveTo>
                <a:cubicBezTo>
                  <a:pt x="5049" y="1556"/>
                  <a:pt x="5037" y="1543"/>
                  <a:pt x="5024" y="1531"/>
                </a:cubicBezTo>
                <a:cubicBezTo>
                  <a:pt x="4975" y="1506"/>
                  <a:pt x="4938" y="1642"/>
                  <a:pt x="4938" y="1691"/>
                </a:cubicBezTo>
                <a:cubicBezTo>
                  <a:pt x="4987" y="1654"/>
                  <a:pt x="5037" y="1605"/>
                  <a:pt x="5062" y="155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6827" name="Google Shape;6827;p121"/>
          <p:cNvSpPr/>
          <p:nvPr/>
        </p:nvSpPr>
        <p:spPr>
          <a:xfrm>
            <a:off x="2850774" y="2671869"/>
            <a:ext cx="87640" cy="160281"/>
          </a:xfrm>
          <a:custGeom>
            <a:avLst/>
            <a:gdLst/>
            <a:ahLst/>
            <a:cxnLst/>
            <a:rect l="l" t="t" r="r" b="b"/>
            <a:pathLst>
              <a:path w="2606" h="4766" extrusionOk="0">
                <a:moveTo>
                  <a:pt x="791" y="322"/>
                </a:moveTo>
                <a:cubicBezTo>
                  <a:pt x="1038" y="754"/>
                  <a:pt x="2087" y="408"/>
                  <a:pt x="2321" y="1025"/>
                </a:cubicBezTo>
                <a:cubicBezTo>
                  <a:pt x="2383" y="1210"/>
                  <a:pt x="2346" y="1433"/>
                  <a:pt x="2223" y="1593"/>
                </a:cubicBezTo>
                <a:cubicBezTo>
                  <a:pt x="2124" y="1741"/>
                  <a:pt x="1939" y="1902"/>
                  <a:pt x="1914" y="2074"/>
                </a:cubicBezTo>
                <a:cubicBezTo>
                  <a:pt x="1852" y="2371"/>
                  <a:pt x="2173" y="2420"/>
                  <a:pt x="2383" y="2457"/>
                </a:cubicBezTo>
                <a:cubicBezTo>
                  <a:pt x="2605" y="2482"/>
                  <a:pt x="2568" y="2778"/>
                  <a:pt x="2371" y="2766"/>
                </a:cubicBezTo>
                <a:cubicBezTo>
                  <a:pt x="1667" y="2667"/>
                  <a:pt x="1383" y="2198"/>
                  <a:pt x="1840" y="1605"/>
                </a:cubicBezTo>
                <a:cubicBezTo>
                  <a:pt x="2050" y="1334"/>
                  <a:pt x="2149" y="1075"/>
                  <a:pt x="1741" y="951"/>
                </a:cubicBezTo>
                <a:cubicBezTo>
                  <a:pt x="1482" y="877"/>
                  <a:pt x="1235" y="939"/>
                  <a:pt x="988" y="852"/>
                </a:cubicBezTo>
                <a:cubicBezTo>
                  <a:pt x="1087" y="1136"/>
                  <a:pt x="1210" y="1433"/>
                  <a:pt x="1321" y="1717"/>
                </a:cubicBezTo>
                <a:cubicBezTo>
                  <a:pt x="1679" y="2630"/>
                  <a:pt x="2112" y="3877"/>
                  <a:pt x="1062" y="4506"/>
                </a:cubicBezTo>
                <a:cubicBezTo>
                  <a:pt x="692" y="4765"/>
                  <a:pt x="186" y="4568"/>
                  <a:pt x="87" y="4124"/>
                </a:cubicBezTo>
                <a:cubicBezTo>
                  <a:pt x="1" y="3815"/>
                  <a:pt x="62" y="3482"/>
                  <a:pt x="260" y="3235"/>
                </a:cubicBezTo>
                <a:cubicBezTo>
                  <a:pt x="433" y="2988"/>
                  <a:pt x="704" y="2840"/>
                  <a:pt x="988" y="2840"/>
                </a:cubicBezTo>
                <a:cubicBezTo>
                  <a:pt x="1099" y="2840"/>
                  <a:pt x="1210" y="2864"/>
                  <a:pt x="1297" y="2914"/>
                </a:cubicBezTo>
                <a:cubicBezTo>
                  <a:pt x="1038" y="2050"/>
                  <a:pt x="729" y="1198"/>
                  <a:pt x="482" y="334"/>
                </a:cubicBezTo>
                <a:cubicBezTo>
                  <a:pt x="420" y="137"/>
                  <a:pt x="704" y="1"/>
                  <a:pt x="803" y="334"/>
                </a:cubicBezTo>
                <a:close/>
                <a:moveTo>
                  <a:pt x="1383" y="3531"/>
                </a:moveTo>
                <a:cubicBezTo>
                  <a:pt x="1383" y="3482"/>
                  <a:pt x="1371" y="3432"/>
                  <a:pt x="1346" y="3383"/>
                </a:cubicBezTo>
                <a:cubicBezTo>
                  <a:pt x="1321" y="3309"/>
                  <a:pt x="1284" y="3235"/>
                  <a:pt x="1223" y="3185"/>
                </a:cubicBezTo>
                <a:cubicBezTo>
                  <a:pt x="1050" y="3013"/>
                  <a:pt x="840" y="3087"/>
                  <a:pt x="680" y="3210"/>
                </a:cubicBezTo>
                <a:cubicBezTo>
                  <a:pt x="408" y="3395"/>
                  <a:pt x="285" y="3729"/>
                  <a:pt x="383" y="4037"/>
                </a:cubicBezTo>
                <a:cubicBezTo>
                  <a:pt x="408" y="4161"/>
                  <a:pt x="494" y="4247"/>
                  <a:pt x="618" y="4284"/>
                </a:cubicBezTo>
                <a:cubicBezTo>
                  <a:pt x="939" y="4358"/>
                  <a:pt x="1396" y="3840"/>
                  <a:pt x="1396" y="353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6828" name="Google Shape;6828;p121"/>
          <p:cNvSpPr/>
          <p:nvPr/>
        </p:nvSpPr>
        <p:spPr>
          <a:xfrm>
            <a:off x="441852" y="3510691"/>
            <a:ext cx="335056" cy="271125"/>
          </a:xfrm>
          <a:custGeom>
            <a:avLst/>
            <a:gdLst/>
            <a:ahLst/>
            <a:cxnLst/>
            <a:rect l="l" t="t" r="r" b="b"/>
            <a:pathLst>
              <a:path w="9963" h="8062" extrusionOk="0">
                <a:moveTo>
                  <a:pt x="124" y="3630"/>
                </a:moveTo>
                <a:cubicBezTo>
                  <a:pt x="100" y="3605"/>
                  <a:pt x="75" y="3568"/>
                  <a:pt x="75" y="3531"/>
                </a:cubicBezTo>
                <a:cubicBezTo>
                  <a:pt x="26" y="3395"/>
                  <a:pt x="1" y="3235"/>
                  <a:pt x="26" y="3086"/>
                </a:cubicBezTo>
                <a:cubicBezTo>
                  <a:pt x="124" y="2457"/>
                  <a:pt x="902" y="1976"/>
                  <a:pt x="1421" y="1692"/>
                </a:cubicBezTo>
                <a:cubicBezTo>
                  <a:pt x="1717" y="1531"/>
                  <a:pt x="2025" y="1383"/>
                  <a:pt x="2322" y="1247"/>
                </a:cubicBezTo>
                <a:cubicBezTo>
                  <a:pt x="2556" y="1136"/>
                  <a:pt x="2791" y="1037"/>
                  <a:pt x="3001" y="926"/>
                </a:cubicBezTo>
                <a:cubicBezTo>
                  <a:pt x="3531" y="655"/>
                  <a:pt x="4000" y="297"/>
                  <a:pt x="4519" y="25"/>
                </a:cubicBezTo>
                <a:cubicBezTo>
                  <a:pt x="4581" y="1"/>
                  <a:pt x="4655" y="13"/>
                  <a:pt x="4704" y="62"/>
                </a:cubicBezTo>
                <a:cubicBezTo>
                  <a:pt x="4716" y="75"/>
                  <a:pt x="4729" y="87"/>
                  <a:pt x="4741" y="99"/>
                </a:cubicBezTo>
                <a:cubicBezTo>
                  <a:pt x="4827" y="198"/>
                  <a:pt x="4914" y="284"/>
                  <a:pt x="5013" y="371"/>
                </a:cubicBezTo>
                <a:cubicBezTo>
                  <a:pt x="5173" y="531"/>
                  <a:pt x="5346" y="679"/>
                  <a:pt x="5519" y="828"/>
                </a:cubicBezTo>
                <a:cubicBezTo>
                  <a:pt x="6000" y="1235"/>
                  <a:pt x="6482" y="1630"/>
                  <a:pt x="6975" y="2013"/>
                </a:cubicBezTo>
                <a:cubicBezTo>
                  <a:pt x="7457" y="2395"/>
                  <a:pt x="7938" y="2766"/>
                  <a:pt x="8432" y="3136"/>
                </a:cubicBezTo>
                <a:cubicBezTo>
                  <a:pt x="8617" y="3272"/>
                  <a:pt x="8802" y="3407"/>
                  <a:pt x="8987" y="3531"/>
                </a:cubicBezTo>
                <a:cubicBezTo>
                  <a:pt x="9098" y="3605"/>
                  <a:pt x="9197" y="3667"/>
                  <a:pt x="9321" y="3728"/>
                </a:cubicBezTo>
                <a:cubicBezTo>
                  <a:pt x="9469" y="3741"/>
                  <a:pt x="9506" y="3938"/>
                  <a:pt x="9382" y="4012"/>
                </a:cubicBezTo>
                <a:cubicBezTo>
                  <a:pt x="9173" y="4148"/>
                  <a:pt x="8938" y="4259"/>
                  <a:pt x="8703" y="4346"/>
                </a:cubicBezTo>
                <a:cubicBezTo>
                  <a:pt x="8703" y="4420"/>
                  <a:pt x="8716" y="4494"/>
                  <a:pt x="8740" y="4568"/>
                </a:cubicBezTo>
                <a:cubicBezTo>
                  <a:pt x="9123" y="4704"/>
                  <a:pt x="9469" y="4889"/>
                  <a:pt x="9839" y="5037"/>
                </a:cubicBezTo>
                <a:cubicBezTo>
                  <a:pt x="9864" y="5037"/>
                  <a:pt x="9888" y="5049"/>
                  <a:pt x="9913" y="5074"/>
                </a:cubicBezTo>
                <a:cubicBezTo>
                  <a:pt x="9950" y="5123"/>
                  <a:pt x="9963" y="5185"/>
                  <a:pt x="9938" y="5247"/>
                </a:cubicBezTo>
                <a:cubicBezTo>
                  <a:pt x="9901" y="5321"/>
                  <a:pt x="9851" y="5395"/>
                  <a:pt x="9777" y="5432"/>
                </a:cubicBezTo>
                <a:cubicBezTo>
                  <a:pt x="9493" y="5629"/>
                  <a:pt x="9210" y="5802"/>
                  <a:pt x="8913" y="5987"/>
                </a:cubicBezTo>
                <a:cubicBezTo>
                  <a:pt x="8531" y="6222"/>
                  <a:pt x="8148" y="6444"/>
                  <a:pt x="7765" y="6679"/>
                </a:cubicBezTo>
                <a:cubicBezTo>
                  <a:pt x="7272" y="6962"/>
                  <a:pt x="6778" y="7259"/>
                  <a:pt x="6284" y="7543"/>
                </a:cubicBezTo>
                <a:cubicBezTo>
                  <a:pt x="6000" y="7703"/>
                  <a:pt x="5716" y="7876"/>
                  <a:pt x="5432" y="8024"/>
                </a:cubicBezTo>
                <a:cubicBezTo>
                  <a:pt x="5420" y="8036"/>
                  <a:pt x="5408" y="8036"/>
                  <a:pt x="5408" y="8036"/>
                </a:cubicBezTo>
                <a:cubicBezTo>
                  <a:pt x="5395" y="8049"/>
                  <a:pt x="5371" y="8061"/>
                  <a:pt x="5358" y="8061"/>
                </a:cubicBezTo>
                <a:lnTo>
                  <a:pt x="5334" y="8061"/>
                </a:lnTo>
                <a:cubicBezTo>
                  <a:pt x="5297" y="8061"/>
                  <a:pt x="5272" y="8049"/>
                  <a:pt x="5247" y="8036"/>
                </a:cubicBezTo>
                <a:lnTo>
                  <a:pt x="5235" y="8036"/>
                </a:lnTo>
                <a:cubicBezTo>
                  <a:pt x="3482" y="6617"/>
                  <a:pt x="1766" y="5160"/>
                  <a:pt x="124" y="3630"/>
                </a:cubicBezTo>
                <a:close/>
                <a:moveTo>
                  <a:pt x="4852" y="5210"/>
                </a:moveTo>
                <a:cubicBezTo>
                  <a:pt x="5013" y="5358"/>
                  <a:pt x="5148" y="5494"/>
                  <a:pt x="5284" y="5654"/>
                </a:cubicBezTo>
                <a:cubicBezTo>
                  <a:pt x="5741" y="5148"/>
                  <a:pt x="6580" y="4802"/>
                  <a:pt x="7185" y="4580"/>
                </a:cubicBezTo>
                <a:cubicBezTo>
                  <a:pt x="7543" y="4444"/>
                  <a:pt x="7889" y="4333"/>
                  <a:pt x="8247" y="4197"/>
                </a:cubicBezTo>
                <a:cubicBezTo>
                  <a:pt x="8494" y="4111"/>
                  <a:pt x="8740" y="4012"/>
                  <a:pt x="8987" y="3889"/>
                </a:cubicBezTo>
                <a:cubicBezTo>
                  <a:pt x="8765" y="3753"/>
                  <a:pt x="8531" y="3593"/>
                  <a:pt x="8321" y="3444"/>
                </a:cubicBezTo>
                <a:cubicBezTo>
                  <a:pt x="8259" y="3494"/>
                  <a:pt x="8185" y="3531"/>
                  <a:pt x="8099" y="3568"/>
                </a:cubicBezTo>
                <a:cubicBezTo>
                  <a:pt x="7963" y="3642"/>
                  <a:pt x="7815" y="3716"/>
                  <a:pt x="7667" y="3778"/>
                </a:cubicBezTo>
                <a:cubicBezTo>
                  <a:pt x="7272" y="3951"/>
                  <a:pt x="6877" y="4111"/>
                  <a:pt x="6494" y="4284"/>
                </a:cubicBezTo>
                <a:cubicBezTo>
                  <a:pt x="6099" y="4457"/>
                  <a:pt x="5148" y="4876"/>
                  <a:pt x="4852" y="5210"/>
                </a:cubicBezTo>
                <a:close/>
                <a:moveTo>
                  <a:pt x="8062" y="3247"/>
                </a:moveTo>
                <a:cubicBezTo>
                  <a:pt x="7617" y="2926"/>
                  <a:pt x="7198" y="2593"/>
                  <a:pt x="6765" y="2259"/>
                </a:cubicBezTo>
                <a:cubicBezTo>
                  <a:pt x="6296" y="1877"/>
                  <a:pt x="5827" y="1494"/>
                  <a:pt x="5371" y="1099"/>
                </a:cubicBezTo>
                <a:cubicBezTo>
                  <a:pt x="5185" y="951"/>
                  <a:pt x="5013" y="791"/>
                  <a:pt x="4840" y="642"/>
                </a:cubicBezTo>
                <a:cubicBezTo>
                  <a:pt x="4753" y="556"/>
                  <a:pt x="4642" y="457"/>
                  <a:pt x="4556" y="358"/>
                </a:cubicBezTo>
                <a:cubicBezTo>
                  <a:pt x="4173" y="581"/>
                  <a:pt x="3803" y="840"/>
                  <a:pt x="3420" y="1050"/>
                </a:cubicBezTo>
                <a:cubicBezTo>
                  <a:pt x="2704" y="1445"/>
                  <a:pt x="1939" y="1766"/>
                  <a:pt x="1248" y="2198"/>
                </a:cubicBezTo>
                <a:cubicBezTo>
                  <a:pt x="1346" y="2272"/>
                  <a:pt x="1445" y="2346"/>
                  <a:pt x="1532" y="2408"/>
                </a:cubicBezTo>
                <a:cubicBezTo>
                  <a:pt x="1717" y="2556"/>
                  <a:pt x="1902" y="2691"/>
                  <a:pt x="2075" y="2840"/>
                </a:cubicBezTo>
                <a:cubicBezTo>
                  <a:pt x="2531" y="3198"/>
                  <a:pt x="2976" y="3568"/>
                  <a:pt x="3420" y="3938"/>
                </a:cubicBezTo>
                <a:cubicBezTo>
                  <a:pt x="3828" y="4284"/>
                  <a:pt x="4235" y="4642"/>
                  <a:pt x="4630" y="5012"/>
                </a:cubicBezTo>
                <a:cubicBezTo>
                  <a:pt x="4951" y="4605"/>
                  <a:pt x="5901" y="4185"/>
                  <a:pt x="6346" y="4000"/>
                </a:cubicBezTo>
                <a:cubicBezTo>
                  <a:pt x="6704" y="3852"/>
                  <a:pt x="7062" y="3691"/>
                  <a:pt x="7420" y="3543"/>
                </a:cubicBezTo>
                <a:cubicBezTo>
                  <a:pt x="7568" y="3482"/>
                  <a:pt x="7716" y="3420"/>
                  <a:pt x="7852" y="3346"/>
                </a:cubicBezTo>
                <a:cubicBezTo>
                  <a:pt x="7926" y="3309"/>
                  <a:pt x="8000" y="3284"/>
                  <a:pt x="8062" y="3235"/>
                </a:cubicBezTo>
                <a:close/>
                <a:moveTo>
                  <a:pt x="3309" y="3086"/>
                </a:moveTo>
                <a:cubicBezTo>
                  <a:pt x="3852" y="2556"/>
                  <a:pt x="4556" y="2210"/>
                  <a:pt x="5260" y="1914"/>
                </a:cubicBezTo>
                <a:cubicBezTo>
                  <a:pt x="5445" y="1840"/>
                  <a:pt x="5346" y="1556"/>
                  <a:pt x="5161" y="1630"/>
                </a:cubicBezTo>
                <a:cubicBezTo>
                  <a:pt x="4420" y="1939"/>
                  <a:pt x="3667" y="2296"/>
                  <a:pt x="3099" y="2877"/>
                </a:cubicBezTo>
                <a:cubicBezTo>
                  <a:pt x="2988" y="3012"/>
                  <a:pt x="3161" y="3198"/>
                  <a:pt x="3309" y="3086"/>
                </a:cubicBezTo>
                <a:close/>
                <a:moveTo>
                  <a:pt x="4445" y="3247"/>
                </a:moveTo>
                <a:lnTo>
                  <a:pt x="5432" y="2691"/>
                </a:lnTo>
                <a:cubicBezTo>
                  <a:pt x="5531" y="2630"/>
                  <a:pt x="5531" y="2482"/>
                  <a:pt x="5432" y="2420"/>
                </a:cubicBezTo>
                <a:cubicBezTo>
                  <a:pt x="5383" y="2395"/>
                  <a:pt x="5334" y="2395"/>
                  <a:pt x="5284" y="2420"/>
                </a:cubicBezTo>
                <a:lnTo>
                  <a:pt x="4297" y="2975"/>
                </a:lnTo>
                <a:cubicBezTo>
                  <a:pt x="4161" y="3086"/>
                  <a:pt x="4284" y="3309"/>
                  <a:pt x="4457" y="3247"/>
                </a:cubicBezTo>
                <a:close/>
                <a:moveTo>
                  <a:pt x="5420" y="3099"/>
                </a:moveTo>
                <a:lnTo>
                  <a:pt x="5408" y="3099"/>
                </a:lnTo>
                <a:cubicBezTo>
                  <a:pt x="5087" y="3148"/>
                  <a:pt x="4963" y="3482"/>
                  <a:pt x="5074" y="3765"/>
                </a:cubicBezTo>
                <a:cubicBezTo>
                  <a:pt x="5173" y="4037"/>
                  <a:pt x="5506" y="4136"/>
                  <a:pt x="5741" y="3988"/>
                </a:cubicBezTo>
                <a:cubicBezTo>
                  <a:pt x="5926" y="3839"/>
                  <a:pt x="6000" y="3605"/>
                  <a:pt x="5938" y="3395"/>
                </a:cubicBezTo>
                <a:cubicBezTo>
                  <a:pt x="5864" y="3173"/>
                  <a:pt x="5642" y="3049"/>
                  <a:pt x="5420" y="3099"/>
                </a:cubicBezTo>
                <a:close/>
                <a:moveTo>
                  <a:pt x="3593" y="3370"/>
                </a:moveTo>
                <a:cubicBezTo>
                  <a:pt x="4136" y="2840"/>
                  <a:pt x="4840" y="2482"/>
                  <a:pt x="5543" y="2198"/>
                </a:cubicBezTo>
                <a:cubicBezTo>
                  <a:pt x="5729" y="2124"/>
                  <a:pt x="5630" y="1840"/>
                  <a:pt x="5445" y="1914"/>
                </a:cubicBezTo>
                <a:cubicBezTo>
                  <a:pt x="4704" y="2222"/>
                  <a:pt x="3951" y="2580"/>
                  <a:pt x="3383" y="3161"/>
                </a:cubicBezTo>
                <a:cubicBezTo>
                  <a:pt x="3284" y="3296"/>
                  <a:pt x="3457" y="3469"/>
                  <a:pt x="3593" y="3370"/>
                </a:cubicBezTo>
                <a:close/>
                <a:moveTo>
                  <a:pt x="5395" y="3420"/>
                </a:moveTo>
                <a:cubicBezTo>
                  <a:pt x="5309" y="3469"/>
                  <a:pt x="5334" y="3617"/>
                  <a:pt x="5383" y="3691"/>
                </a:cubicBezTo>
                <a:cubicBezTo>
                  <a:pt x="5420" y="3765"/>
                  <a:pt x="5531" y="3778"/>
                  <a:pt x="5593" y="3716"/>
                </a:cubicBezTo>
                <a:cubicBezTo>
                  <a:pt x="5642" y="3642"/>
                  <a:pt x="5667" y="3556"/>
                  <a:pt x="5630" y="3469"/>
                </a:cubicBezTo>
                <a:cubicBezTo>
                  <a:pt x="5617" y="3407"/>
                  <a:pt x="5556" y="3395"/>
                  <a:pt x="5494" y="3407"/>
                </a:cubicBezTo>
                <a:cubicBezTo>
                  <a:pt x="5494" y="3407"/>
                  <a:pt x="5482" y="3407"/>
                  <a:pt x="5469" y="3407"/>
                </a:cubicBezTo>
                <a:cubicBezTo>
                  <a:pt x="5445" y="3407"/>
                  <a:pt x="5420" y="3407"/>
                  <a:pt x="5395" y="3420"/>
                </a:cubicBezTo>
                <a:close/>
                <a:moveTo>
                  <a:pt x="4618" y="5432"/>
                </a:moveTo>
                <a:cubicBezTo>
                  <a:pt x="4247" y="5827"/>
                  <a:pt x="4161" y="6395"/>
                  <a:pt x="4395" y="6888"/>
                </a:cubicBezTo>
                <a:cubicBezTo>
                  <a:pt x="4581" y="7049"/>
                  <a:pt x="4778" y="7222"/>
                  <a:pt x="4976" y="7382"/>
                </a:cubicBezTo>
                <a:cubicBezTo>
                  <a:pt x="4877" y="6901"/>
                  <a:pt x="4914" y="6395"/>
                  <a:pt x="5111" y="5938"/>
                </a:cubicBezTo>
                <a:cubicBezTo>
                  <a:pt x="4951" y="5765"/>
                  <a:pt x="4778" y="5592"/>
                  <a:pt x="4605" y="5419"/>
                </a:cubicBezTo>
                <a:close/>
                <a:moveTo>
                  <a:pt x="4395" y="5222"/>
                </a:moveTo>
                <a:cubicBezTo>
                  <a:pt x="4013" y="4864"/>
                  <a:pt x="3630" y="4518"/>
                  <a:pt x="3235" y="4185"/>
                </a:cubicBezTo>
                <a:cubicBezTo>
                  <a:pt x="2778" y="3790"/>
                  <a:pt x="2309" y="3407"/>
                  <a:pt x="1853" y="3037"/>
                </a:cubicBezTo>
                <a:cubicBezTo>
                  <a:pt x="1667" y="2889"/>
                  <a:pt x="1482" y="2741"/>
                  <a:pt x="1297" y="2605"/>
                </a:cubicBezTo>
                <a:cubicBezTo>
                  <a:pt x="1186" y="2531"/>
                  <a:pt x="1087" y="2457"/>
                  <a:pt x="964" y="2371"/>
                </a:cubicBezTo>
                <a:lnTo>
                  <a:pt x="853" y="2457"/>
                </a:lnTo>
                <a:cubicBezTo>
                  <a:pt x="581" y="2667"/>
                  <a:pt x="248" y="3062"/>
                  <a:pt x="359" y="3432"/>
                </a:cubicBezTo>
                <a:cubicBezTo>
                  <a:pt x="1223" y="4123"/>
                  <a:pt x="2062" y="4852"/>
                  <a:pt x="2889" y="5592"/>
                </a:cubicBezTo>
                <a:lnTo>
                  <a:pt x="3976" y="6530"/>
                </a:lnTo>
                <a:cubicBezTo>
                  <a:pt x="3902" y="6049"/>
                  <a:pt x="4062" y="5568"/>
                  <a:pt x="4395" y="5222"/>
                </a:cubicBezTo>
                <a:close/>
                <a:moveTo>
                  <a:pt x="5469" y="7654"/>
                </a:moveTo>
                <a:cubicBezTo>
                  <a:pt x="5741" y="7493"/>
                  <a:pt x="6000" y="7345"/>
                  <a:pt x="6259" y="7185"/>
                </a:cubicBezTo>
                <a:cubicBezTo>
                  <a:pt x="6667" y="6938"/>
                  <a:pt x="7074" y="6703"/>
                  <a:pt x="7481" y="6456"/>
                </a:cubicBezTo>
                <a:lnTo>
                  <a:pt x="8839" y="5629"/>
                </a:lnTo>
                <a:cubicBezTo>
                  <a:pt x="8666" y="5296"/>
                  <a:pt x="8444" y="4839"/>
                  <a:pt x="8407" y="4469"/>
                </a:cubicBezTo>
                <a:cubicBezTo>
                  <a:pt x="8025" y="4605"/>
                  <a:pt x="7642" y="4728"/>
                  <a:pt x="7272" y="4876"/>
                </a:cubicBezTo>
                <a:cubicBezTo>
                  <a:pt x="6679" y="5111"/>
                  <a:pt x="5877" y="5444"/>
                  <a:pt x="5469" y="5926"/>
                </a:cubicBezTo>
                <a:cubicBezTo>
                  <a:pt x="5457" y="5938"/>
                  <a:pt x="5457" y="5950"/>
                  <a:pt x="5457" y="5963"/>
                </a:cubicBezTo>
                <a:cubicBezTo>
                  <a:pt x="5445" y="6000"/>
                  <a:pt x="5432" y="6024"/>
                  <a:pt x="5408" y="6061"/>
                </a:cubicBezTo>
                <a:cubicBezTo>
                  <a:pt x="5334" y="6259"/>
                  <a:pt x="5284" y="6469"/>
                  <a:pt x="5260" y="6691"/>
                </a:cubicBezTo>
                <a:cubicBezTo>
                  <a:pt x="5222" y="6950"/>
                  <a:pt x="5198" y="7481"/>
                  <a:pt x="5469" y="7654"/>
                </a:cubicBezTo>
                <a:close/>
                <a:moveTo>
                  <a:pt x="9493" y="5234"/>
                </a:moveTo>
                <a:cubicBezTo>
                  <a:pt x="9370" y="5173"/>
                  <a:pt x="9234" y="5123"/>
                  <a:pt x="9098" y="5062"/>
                </a:cubicBezTo>
                <a:cubicBezTo>
                  <a:pt x="9024" y="5024"/>
                  <a:pt x="8950" y="5000"/>
                  <a:pt x="8876" y="4963"/>
                </a:cubicBezTo>
                <a:cubicBezTo>
                  <a:pt x="8938" y="5136"/>
                  <a:pt x="9012" y="5308"/>
                  <a:pt x="9098" y="5469"/>
                </a:cubicBezTo>
                <a:cubicBezTo>
                  <a:pt x="9222" y="5382"/>
                  <a:pt x="9358" y="5308"/>
                  <a:pt x="9493" y="522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6829" name="Google Shape;6829;p121"/>
          <p:cNvSpPr/>
          <p:nvPr/>
        </p:nvSpPr>
        <p:spPr>
          <a:xfrm>
            <a:off x="5178686" y="1346758"/>
            <a:ext cx="335863" cy="500246"/>
          </a:xfrm>
          <a:custGeom>
            <a:avLst/>
            <a:gdLst/>
            <a:ahLst/>
            <a:cxnLst/>
            <a:rect l="l" t="t" r="r" b="b"/>
            <a:pathLst>
              <a:path w="9987" h="14875" extrusionOk="0">
                <a:moveTo>
                  <a:pt x="2963" y="4247"/>
                </a:moveTo>
                <a:cubicBezTo>
                  <a:pt x="3309" y="4247"/>
                  <a:pt x="3642" y="4555"/>
                  <a:pt x="3852" y="4814"/>
                </a:cubicBezTo>
                <a:cubicBezTo>
                  <a:pt x="4012" y="5012"/>
                  <a:pt x="4148" y="5222"/>
                  <a:pt x="4284" y="5419"/>
                </a:cubicBezTo>
                <a:cubicBezTo>
                  <a:pt x="4272" y="5333"/>
                  <a:pt x="4259" y="5247"/>
                  <a:pt x="4272" y="5160"/>
                </a:cubicBezTo>
                <a:cubicBezTo>
                  <a:pt x="4272" y="4987"/>
                  <a:pt x="4309" y="5000"/>
                  <a:pt x="4222" y="4852"/>
                </a:cubicBezTo>
                <a:cubicBezTo>
                  <a:pt x="4087" y="4605"/>
                  <a:pt x="3988" y="4333"/>
                  <a:pt x="3877" y="4074"/>
                </a:cubicBezTo>
                <a:cubicBezTo>
                  <a:pt x="3864" y="4049"/>
                  <a:pt x="3840" y="4000"/>
                  <a:pt x="3827" y="3975"/>
                </a:cubicBezTo>
                <a:cubicBezTo>
                  <a:pt x="3803" y="3901"/>
                  <a:pt x="3766" y="3827"/>
                  <a:pt x="3729" y="3741"/>
                </a:cubicBezTo>
                <a:cubicBezTo>
                  <a:pt x="3630" y="3494"/>
                  <a:pt x="3519" y="3247"/>
                  <a:pt x="3420" y="2988"/>
                </a:cubicBezTo>
                <a:cubicBezTo>
                  <a:pt x="3309" y="2802"/>
                  <a:pt x="3593" y="2630"/>
                  <a:pt x="3729" y="2815"/>
                </a:cubicBezTo>
                <a:cubicBezTo>
                  <a:pt x="3827" y="2951"/>
                  <a:pt x="3938" y="3074"/>
                  <a:pt x="4050" y="3197"/>
                </a:cubicBezTo>
                <a:cubicBezTo>
                  <a:pt x="4148" y="3296"/>
                  <a:pt x="4247" y="3395"/>
                  <a:pt x="4346" y="3494"/>
                </a:cubicBezTo>
                <a:cubicBezTo>
                  <a:pt x="4395" y="3543"/>
                  <a:pt x="4445" y="3592"/>
                  <a:pt x="4494" y="3642"/>
                </a:cubicBezTo>
                <a:cubicBezTo>
                  <a:pt x="4679" y="3963"/>
                  <a:pt x="4938" y="4234"/>
                  <a:pt x="5086" y="4568"/>
                </a:cubicBezTo>
                <a:cubicBezTo>
                  <a:pt x="5160" y="4642"/>
                  <a:pt x="5247" y="4703"/>
                  <a:pt x="5333" y="4765"/>
                </a:cubicBezTo>
                <a:cubicBezTo>
                  <a:pt x="5407" y="4827"/>
                  <a:pt x="5469" y="4876"/>
                  <a:pt x="5518" y="4950"/>
                </a:cubicBezTo>
                <a:lnTo>
                  <a:pt x="5518" y="4950"/>
                </a:lnTo>
                <a:cubicBezTo>
                  <a:pt x="6123" y="5950"/>
                  <a:pt x="6642" y="7012"/>
                  <a:pt x="7160" y="8061"/>
                </a:cubicBezTo>
                <a:lnTo>
                  <a:pt x="7173" y="7839"/>
                </a:lnTo>
                <a:cubicBezTo>
                  <a:pt x="7000" y="7333"/>
                  <a:pt x="6765" y="6864"/>
                  <a:pt x="6494" y="6407"/>
                </a:cubicBezTo>
                <a:cubicBezTo>
                  <a:pt x="5963" y="5493"/>
                  <a:pt x="5395" y="4395"/>
                  <a:pt x="5136" y="3370"/>
                </a:cubicBezTo>
                <a:cubicBezTo>
                  <a:pt x="5086" y="3160"/>
                  <a:pt x="5000" y="2877"/>
                  <a:pt x="5037" y="2654"/>
                </a:cubicBezTo>
                <a:cubicBezTo>
                  <a:pt x="4654" y="2593"/>
                  <a:pt x="4432" y="2346"/>
                  <a:pt x="4383" y="1938"/>
                </a:cubicBezTo>
                <a:cubicBezTo>
                  <a:pt x="4321" y="1543"/>
                  <a:pt x="4519" y="790"/>
                  <a:pt x="4259" y="469"/>
                </a:cubicBezTo>
                <a:lnTo>
                  <a:pt x="4198" y="445"/>
                </a:lnTo>
                <a:cubicBezTo>
                  <a:pt x="4124" y="420"/>
                  <a:pt x="4074" y="346"/>
                  <a:pt x="4074" y="272"/>
                </a:cubicBezTo>
                <a:cubicBezTo>
                  <a:pt x="4050" y="124"/>
                  <a:pt x="4198" y="0"/>
                  <a:pt x="4333" y="74"/>
                </a:cubicBezTo>
                <a:cubicBezTo>
                  <a:pt x="4383" y="99"/>
                  <a:pt x="4420" y="136"/>
                  <a:pt x="4457" y="173"/>
                </a:cubicBezTo>
                <a:cubicBezTo>
                  <a:pt x="4901" y="346"/>
                  <a:pt x="5272" y="568"/>
                  <a:pt x="5481" y="1025"/>
                </a:cubicBezTo>
                <a:cubicBezTo>
                  <a:pt x="5679" y="1420"/>
                  <a:pt x="5790" y="2074"/>
                  <a:pt x="5531" y="2469"/>
                </a:cubicBezTo>
                <a:cubicBezTo>
                  <a:pt x="5531" y="2519"/>
                  <a:pt x="5506" y="2568"/>
                  <a:pt x="5469" y="2605"/>
                </a:cubicBezTo>
                <a:cubicBezTo>
                  <a:pt x="5580" y="2765"/>
                  <a:pt x="5704" y="2926"/>
                  <a:pt x="5802" y="3099"/>
                </a:cubicBezTo>
                <a:cubicBezTo>
                  <a:pt x="6037" y="3457"/>
                  <a:pt x="6259" y="3815"/>
                  <a:pt x="6481" y="4185"/>
                </a:cubicBezTo>
                <a:cubicBezTo>
                  <a:pt x="6778" y="4666"/>
                  <a:pt x="7061" y="5148"/>
                  <a:pt x="7345" y="5629"/>
                </a:cubicBezTo>
                <a:cubicBezTo>
                  <a:pt x="7345" y="5629"/>
                  <a:pt x="7345" y="5629"/>
                  <a:pt x="7345" y="5629"/>
                </a:cubicBezTo>
                <a:cubicBezTo>
                  <a:pt x="7370" y="5469"/>
                  <a:pt x="7382" y="5321"/>
                  <a:pt x="7395" y="5160"/>
                </a:cubicBezTo>
                <a:cubicBezTo>
                  <a:pt x="7432" y="4728"/>
                  <a:pt x="7481" y="4308"/>
                  <a:pt x="7518" y="3876"/>
                </a:cubicBezTo>
                <a:cubicBezTo>
                  <a:pt x="7568" y="3457"/>
                  <a:pt x="7605" y="2988"/>
                  <a:pt x="7666" y="2543"/>
                </a:cubicBezTo>
                <a:cubicBezTo>
                  <a:pt x="7679" y="2296"/>
                  <a:pt x="7728" y="2074"/>
                  <a:pt x="7802" y="1840"/>
                </a:cubicBezTo>
                <a:cubicBezTo>
                  <a:pt x="7913" y="1617"/>
                  <a:pt x="8308" y="1605"/>
                  <a:pt x="8518" y="1630"/>
                </a:cubicBezTo>
                <a:cubicBezTo>
                  <a:pt x="8703" y="1642"/>
                  <a:pt x="9172" y="1729"/>
                  <a:pt x="9197" y="1975"/>
                </a:cubicBezTo>
                <a:lnTo>
                  <a:pt x="9197" y="1975"/>
                </a:lnTo>
                <a:cubicBezTo>
                  <a:pt x="9135" y="3790"/>
                  <a:pt x="9036" y="5592"/>
                  <a:pt x="8938" y="7394"/>
                </a:cubicBezTo>
                <a:cubicBezTo>
                  <a:pt x="8962" y="7407"/>
                  <a:pt x="8987" y="7419"/>
                  <a:pt x="9012" y="7431"/>
                </a:cubicBezTo>
                <a:cubicBezTo>
                  <a:pt x="9086" y="7481"/>
                  <a:pt x="9148" y="7555"/>
                  <a:pt x="9172" y="7641"/>
                </a:cubicBezTo>
                <a:cubicBezTo>
                  <a:pt x="9283" y="7925"/>
                  <a:pt x="9370" y="8209"/>
                  <a:pt x="9431" y="8505"/>
                </a:cubicBezTo>
                <a:cubicBezTo>
                  <a:pt x="9506" y="8876"/>
                  <a:pt x="9567" y="9246"/>
                  <a:pt x="9629" y="9616"/>
                </a:cubicBezTo>
                <a:cubicBezTo>
                  <a:pt x="9715" y="10233"/>
                  <a:pt x="9789" y="10851"/>
                  <a:pt x="9876" y="11468"/>
                </a:cubicBezTo>
                <a:cubicBezTo>
                  <a:pt x="9925" y="11801"/>
                  <a:pt x="9987" y="12542"/>
                  <a:pt x="9901" y="12850"/>
                </a:cubicBezTo>
                <a:cubicBezTo>
                  <a:pt x="9826" y="13147"/>
                  <a:pt x="9691" y="13418"/>
                  <a:pt x="9506" y="13653"/>
                </a:cubicBezTo>
                <a:cubicBezTo>
                  <a:pt x="8827" y="14529"/>
                  <a:pt x="7617" y="14875"/>
                  <a:pt x="6555" y="14665"/>
                </a:cubicBezTo>
                <a:cubicBezTo>
                  <a:pt x="5975" y="14554"/>
                  <a:pt x="5494" y="13492"/>
                  <a:pt x="5296" y="13011"/>
                </a:cubicBezTo>
                <a:cubicBezTo>
                  <a:pt x="5136" y="12653"/>
                  <a:pt x="5012" y="12295"/>
                  <a:pt x="4877" y="11949"/>
                </a:cubicBezTo>
                <a:cubicBezTo>
                  <a:pt x="4790" y="11702"/>
                  <a:pt x="4716" y="11456"/>
                  <a:pt x="4617" y="11221"/>
                </a:cubicBezTo>
                <a:cubicBezTo>
                  <a:pt x="4457" y="10875"/>
                  <a:pt x="4284" y="10505"/>
                  <a:pt x="4099" y="10172"/>
                </a:cubicBezTo>
                <a:cubicBezTo>
                  <a:pt x="4025" y="9999"/>
                  <a:pt x="3926" y="9838"/>
                  <a:pt x="3827" y="9678"/>
                </a:cubicBezTo>
                <a:cubicBezTo>
                  <a:pt x="3395" y="9505"/>
                  <a:pt x="3358" y="9011"/>
                  <a:pt x="3729" y="8802"/>
                </a:cubicBezTo>
                <a:cubicBezTo>
                  <a:pt x="2544" y="7296"/>
                  <a:pt x="1433" y="5740"/>
                  <a:pt x="260" y="4222"/>
                </a:cubicBezTo>
                <a:cubicBezTo>
                  <a:pt x="13" y="4012"/>
                  <a:pt x="1" y="3778"/>
                  <a:pt x="211" y="3518"/>
                </a:cubicBezTo>
                <a:cubicBezTo>
                  <a:pt x="383" y="3309"/>
                  <a:pt x="581" y="3111"/>
                  <a:pt x="791" y="2938"/>
                </a:cubicBezTo>
                <a:cubicBezTo>
                  <a:pt x="1038" y="2728"/>
                  <a:pt x="1507" y="2407"/>
                  <a:pt x="1828" y="2654"/>
                </a:cubicBezTo>
                <a:cubicBezTo>
                  <a:pt x="2321" y="3037"/>
                  <a:pt x="2655" y="3704"/>
                  <a:pt x="2963" y="4234"/>
                </a:cubicBezTo>
                <a:close/>
                <a:moveTo>
                  <a:pt x="1963" y="5876"/>
                </a:moveTo>
                <a:cubicBezTo>
                  <a:pt x="2136" y="6098"/>
                  <a:pt x="2309" y="6333"/>
                  <a:pt x="2482" y="6555"/>
                </a:cubicBezTo>
                <a:cubicBezTo>
                  <a:pt x="2519" y="6530"/>
                  <a:pt x="2544" y="6506"/>
                  <a:pt x="2581" y="6469"/>
                </a:cubicBezTo>
                <a:cubicBezTo>
                  <a:pt x="2766" y="6246"/>
                  <a:pt x="3124" y="6419"/>
                  <a:pt x="2815" y="6740"/>
                </a:cubicBezTo>
                <a:cubicBezTo>
                  <a:pt x="2778" y="6777"/>
                  <a:pt x="2729" y="6802"/>
                  <a:pt x="2692" y="6839"/>
                </a:cubicBezTo>
                <a:cubicBezTo>
                  <a:pt x="2926" y="7147"/>
                  <a:pt x="3148" y="7456"/>
                  <a:pt x="3358" y="7765"/>
                </a:cubicBezTo>
                <a:lnTo>
                  <a:pt x="3358" y="7765"/>
                </a:lnTo>
                <a:cubicBezTo>
                  <a:pt x="3383" y="7740"/>
                  <a:pt x="3408" y="7715"/>
                  <a:pt x="3420" y="7691"/>
                </a:cubicBezTo>
                <a:lnTo>
                  <a:pt x="3432" y="7678"/>
                </a:lnTo>
                <a:cubicBezTo>
                  <a:pt x="3494" y="7468"/>
                  <a:pt x="3803" y="7555"/>
                  <a:pt x="3778" y="7765"/>
                </a:cubicBezTo>
                <a:cubicBezTo>
                  <a:pt x="3753" y="7839"/>
                  <a:pt x="3704" y="7913"/>
                  <a:pt x="3655" y="7962"/>
                </a:cubicBezTo>
                <a:cubicBezTo>
                  <a:pt x="3630" y="7999"/>
                  <a:pt x="3593" y="8036"/>
                  <a:pt x="3568" y="8073"/>
                </a:cubicBezTo>
                <a:cubicBezTo>
                  <a:pt x="3766" y="8357"/>
                  <a:pt x="4000" y="8629"/>
                  <a:pt x="4222" y="8913"/>
                </a:cubicBezTo>
                <a:cubicBezTo>
                  <a:pt x="4272" y="8876"/>
                  <a:pt x="4321" y="8839"/>
                  <a:pt x="4370" y="8814"/>
                </a:cubicBezTo>
                <a:lnTo>
                  <a:pt x="4370" y="8814"/>
                </a:lnTo>
                <a:cubicBezTo>
                  <a:pt x="4407" y="8789"/>
                  <a:pt x="4457" y="8777"/>
                  <a:pt x="4506" y="8789"/>
                </a:cubicBezTo>
                <a:cubicBezTo>
                  <a:pt x="4654" y="8851"/>
                  <a:pt x="4667" y="9061"/>
                  <a:pt x="4519" y="9135"/>
                </a:cubicBezTo>
                <a:cubicBezTo>
                  <a:pt x="4482" y="9147"/>
                  <a:pt x="4457" y="9160"/>
                  <a:pt x="4432" y="9184"/>
                </a:cubicBezTo>
                <a:cubicBezTo>
                  <a:pt x="4494" y="9258"/>
                  <a:pt x="4556" y="9345"/>
                  <a:pt x="4605" y="9419"/>
                </a:cubicBezTo>
                <a:cubicBezTo>
                  <a:pt x="4790" y="9382"/>
                  <a:pt x="4963" y="9332"/>
                  <a:pt x="5136" y="9283"/>
                </a:cubicBezTo>
                <a:cubicBezTo>
                  <a:pt x="4173" y="8123"/>
                  <a:pt x="3284" y="6901"/>
                  <a:pt x="2494" y="5617"/>
                </a:cubicBezTo>
                <a:cubicBezTo>
                  <a:pt x="2272" y="5271"/>
                  <a:pt x="2099" y="5000"/>
                  <a:pt x="2371" y="4605"/>
                </a:cubicBezTo>
                <a:cubicBezTo>
                  <a:pt x="2432" y="4506"/>
                  <a:pt x="2519" y="4419"/>
                  <a:pt x="2618" y="4358"/>
                </a:cubicBezTo>
                <a:cubicBezTo>
                  <a:pt x="2371" y="3938"/>
                  <a:pt x="2099" y="3543"/>
                  <a:pt x="1803" y="3160"/>
                </a:cubicBezTo>
                <a:cubicBezTo>
                  <a:pt x="1593" y="2877"/>
                  <a:pt x="1494" y="2926"/>
                  <a:pt x="1223" y="3099"/>
                </a:cubicBezTo>
                <a:cubicBezTo>
                  <a:pt x="902" y="3284"/>
                  <a:pt x="630" y="3543"/>
                  <a:pt x="420" y="3839"/>
                </a:cubicBezTo>
                <a:cubicBezTo>
                  <a:pt x="531" y="3987"/>
                  <a:pt x="643" y="4123"/>
                  <a:pt x="778" y="4259"/>
                </a:cubicBezTo>
                <a:cubicBezTo>
                  <a:pt x="889" y="4370"/>
                  <a:pt x="988" y="4481"/>
                  <a:pt x="1087" y="4592"/>
                </a:cubicBezTo>
                <a:cubicBezTo>
                  <a:pt x="1173" y="4518"/>
                  <a:pt x="1260" y="4457"/>
                  <a:pt x="1346" y="4395"/>
                </a:cubicBezTo>
                <a:cubicBezTo>
                  <a:pt x="1544" y="4222"/>
                  <a:pt x="1754" y="4568"/>
                  <a:pt x="1531" y="4703"/>
                </a:cubicBezTo>
                <a:cubicBezTo>
                  <a:pt x="1433" y="4753"/>
                  <a:pt x="1346" y="4814"/>
                  <a:pt x="1272" y="4901"/>
                </a:cubicBezTo>
                <a:cubicBezTo>
                  <a:pt x="1433" y="5135"/>
                  <a:pt x="1581" y="5358"/>
                  <a:pt x="1741" y="5580"/>
                </a:cubicBezTo>
                <a:cubicBezTo>
                  <a:pt x="1803" y="5518"/>
                  <a:pt x="1865" y="5469"/>
                  <a:pt x="1926" y="5419"/>
                </a:cubicBezTo>
                <a:cubicBezTo>
                  <a:pt x="2112" y="5271"/>
                  <a:pt x="2358" y="5506"/>
                  <a:pt x="2198" y="5679"/>
                </a:cubicBezTo>
                <a:lnTo>
                  <a:pt x="2198" y="5679"/>
                </a:lnTo>
                <a:cubicBezTo>
                  <a:pt x="2136" y="5740"/>
                  <a:pt x="2037" y="5802"/>
                  <a:pt x="1963" y="5864"/>
                </a:cubicBezTo>
                <a:close/>
                <a:moveTo>
                  <a:pt x="1223" y="3333"/>
                </a:moveTo>
                <a:cubicBezTo>
                  <a:pt x="1038" y="3358"/>
                  <a:pt x="914" y="3531"/>
                  <a:pt x="951" y="3716"/>
                </a:cubicBezTo>
                <a:cubicBezTo>
                  <a:pt x="988" y="3864"/>
                  <a:pt x="1112" y="3975"/>
                  <a:pt x="1260" y="4000"/>
                </a:cubicBezTo>
                <a:cubicBezTo>
                  <a:pt x="1457" y="4024"/>
                  <a:pt x="1642" y="3852"/>
                  <a:pt x="1618" y="3642"/>
                </a:cubicBezTo>
                <a:cubicBezTo>
                  <a:pt x="1605" y="3444"/>
                  <a:pt x="1420" y="3296"/>
                  <a:pt x="1223" y="3333"/>
                </a:cubicBezTo>
                <a:close/>
                <a:moveTo>
                  <a:pt x="4050" y="7320"/>
                </a:moveTo>
                <a:cubicBezTo>
                  <a:pt x="4519" y="7962"/>
                  <a:pt x="5012" y="8592"/>
                  <a:pt x="5531" y="9184"/>
                </a:cubicBezTo>
                <a:cubicBezTo>
                  <a:pt x="5728" y="9147"/>
                  <a:pt x="5938" y="9110"/>
                  <a:pt x="6136" y="9073"/>
                </a:cubicBezTo>
                <a:cubicBezTo>
                  <a:pt x="6123" y="9048"/>
                  <a:pt x="6111" y="9011"/>
                  <a:pt x="6086" y="8987"/>
                </a:cubicBezTo>
                <a:cubicBezTo>
                  <a:pt x="5913" y="8715"/>
                  <a:pt x="5753" y="8431"/>
                  <a:pt x="5605" y="8135"/>
                </a:cubicBezTo>
                <a:cubicBezTo>
                  <a:pt x="5555" y="8049"/>
                  <a:pt x="5518" y="7950"/>
                  <a:pt x="5469" y="7851"/>
                </a:cubicBezTo>
                <a:cubicBezTo>
                  <a:pt x="5370" y="7678"/>
                  <a:pt x="5247" y="7481"/>
                  <a:pt x="5148" y="7308"/>
                </a:cubicBezTo>
                <a:cubicBezTo>
                  <a:pt x="5074" y="7185"/>
                  <a:pt x="4988" y="7049"/>
                  <a:pt x="4914" y="6925"/>
                </a:cubicBezTo>
                <a:lnTo>
                  <a:pt x="4852" y="6827"/>
                </a:lnTo>
                <a:cubicBezTo>
                  <a:pt x="4642" y="7036"/>
                  <a:pt x="4358" y="7271"/>
                  <a:pt x="4050" y="7320"/>
                </a:cubicBezTo>
                <a:close/>
                <a:moveTo>
                  <a:pt x="4284" y="9789"/>
                </a:moveTo>
                <a:cubicBezTo>
                  <a:pt x="4346" y="9900"/>
                  <a:pt x="4407" y="10011"/>
                  <a:pt x="4469" y="10135"/>
                </a:cubicBezTo>
                <a:lnTo>
                  <a:pt x="4543" y="10270"/>
                </a:lnTo>
                <a:cubicBezTo>
                  <a:pt x="4642" y="10270"/>
                  <a:pt x="4753" y="10246"/>
                  <a:pt x="4852" y="10233"/>
                </a:cubicBezTo>
                <a:cubicBezTo>
                  <a:pt x="5037" y="10196"/>
                  <a:pt x="5235" y="10159"/>
                  <a:pt x="5420" y="10110"/>
                </a:cubicBezTo>
                <a:cubicBezTo>
                  <a:pt x="5913" y="9999"/>
                  <a:pt x="6407" y="9851"/>
                  <a:pt x="6901" y="9690"/>
                </a:cubicBezTo>
                <a:cubicBezTo>
                  <a:pt x="7308" y="9567"/>
                  <a:pt x="9012" y="8974"/>
                  <a:pt x="9086" y="8481"/>
                </a:cubicBezTo>
                <a:cubicBezTo>
                  <a:pt x="9049" y="8345"/>
                  <a:pt x="9012" y="8209"/>
                  <a:pt x="8975" y="8073"/>
                </a:cubicBezTo>
                <a:cubicBezTo>
                  <a:pt x="8876" y="8221"/>
                  <a:pt x="8740" y="8357"/>
                  <a:pt x="8592" y="8468"/>
                </a:cubicBezTo>
                <a:cubicBezTo>
                  <a:pt x="8432" y="8567"/>
                  <a:pt x="8271" y="8653"/>
                  <a:pt x="8086" y="8715"/>
                </a:cubicBezTo>
                <a:cubicBezTo>
                  <a:pt x="7987" y="8752"/>
                  <a:pt x="7888" y="8789"/>
                  <a:pt x="7777" y="8839"/>
                </a:cubicBezTo>
                <a:cubicBezTo>
                  <a:pt x="7259" y="9073"/>
                  <a:pt x="6716" y="9258"/>
                  <a:pt x="6160" y="9394"/>
                </a:cubicBezTo>
                <a:cubicBezTo>
                  <a:pt x="5802" y="9480"/>
                  <a:pt x="5432" y="9555"/>
                  <a:pt x="5062" y="9653"/>
                </a:cubicBezTo>
                <a:cubicBezTo>
                  <a:pt x="4914" y="9703"/>
                  <a:pt x="4741" y="9740"/>
                  <a:pt x="4580" y="9764"/>
                </a:cubicBezTo>
                <a:cubicBezTo>
                  <a:pt x="4556" y="9764"/>
                  <a:pt x="4543" y="9777"/>
                  <a:pt x="4519" y="9777"/>
                </a:cubicBezTo>
                <a:cubicBezTo>
                  <a:pt x="4445" y="9777"/>
                  <a:pt x="4370" y="9789"/>
                  <a:pt x="4296" y="9789"/>
                </a:cubicBezTo>
                <a:close/>
                <a:moveTo>
                  <a:pt x="3951" y="9110"/>
                </a:moveTo>
                <a:cubicBezTo>
                  <a:pt x="3901" y="9147"/>
                  <a:pt x="3840" y="9221"/>
                  <a:pt x="3840" y="9258"/>
                </a:cubicBezTo>
                <a:cubicBezTo>
                  <a:pt x="3852" y="9283"/>
                  <a:pt x="3864" y="9308"/>
                  <a:pt x="3877" y="9332"/>
                </a:cubicBezTo>
                <a:cubicBezTo>
                  <a:pt x="3963" y="9406"/>
                  <a:pt x="4074" y="9443"/>
                  <a:pt x="4185" y="9431"/>
                </a:cubicBezTo>
                <a:cubicBezTo>
                  <a:pt x="4111" y="9320"/>
                  <a:pt x="4025" y="9209"/>
                  <a:pt x="3938" y="9098"/>
                </a:cubicBezTo>
                <a:close/>
                <a:moveTo>
                  <a:pt x="4309" y="4024"/>
                </a:moveTo>
                <a:cubicBezTo>
                  <a:pt x="4284" y="4049"/>
                  <a:pt x="4259" y="4062"/>
                  <a:pt x="4235" y="4074"/>
                </a:cubicBezTo>
                <a:cubicBezTo>
                  <a:pt x="4321" y="4259"/>
                  <a:pt x="4395" y="4457"/>
                  <a:pt x="4482" y="4642"/>
                </a:cubicBezTo>
                <a:cubicBezTo>
                  <a:pt x="4543" y="4592"/>
                  <a:pt x="4605" y="4555"/>
                  <a:pt x="4667" y="4543"/>
                </a:cubicBezTo>
                <a:cubicBezTo>
                  <a:pt x="4568" y="4358"/>
                  <a:pt x="4432" y="4197"/>
                  <a:pt x="4309" y="4024"/>
                </a:cubicBezTo>
                <a:close/>
                <a:moveTo>
                  <a:pt x="5950" y="8036"/>
                </a:moveTo>
                <a:cubicBezTo>
                  <a:pt x="6025" y="8197"/>
                  <a:pt x="6111" y="8345"/>
                  <a:pt x="6185" y="8505"/>
                </a:cubicBezTo>
                <a:cubicBezTo>
                  <a:pt x="6271" y="8678"/>
                  <a:pt x="6370" y="8839"/>
                  <a:pt x="6469" y="8999"/>
                </a:cubicBezTo>
                <a:cubicBezTo>
                  <a:pt x="6555" y="8987"/>
                  <a:pt x="6629" y="8962"/>
                  <a:pt x="6703" y="8937"/>
                </a:cubicBezTo>
                <a:cubicBezTo>
                  <a:pt x="6852" y="8876"/>
                  <a:pt x="7012" y="8814"/>
                  <a:pt x="7148" y="8752"/>
                </a:cubicBezTo>
                <a:cubicBezTo>
                  <a:pt x="7148" y="8728"/>
                  <a:pt x="7136" y="8703"/>
                  <a:pt x="7123" y="8690"/>
                </a:cubicBezTo>
                <a:cubicBezTo>
                  <a:pt x="7061" y="8616"/>
                  <a:pt x="7012" y="8542"/>
                  <a:pt x="6963" y="8468"/>
                </a:cubicBezTo>
                <a:cubicBezTo>
                  <a:pt x="6901" y="8345"/>
                  <a:pt x="6839" y="8234"/>
                  <a:pt x="6778" y="8110"/>
                </a:cubicBezTo>
                <a:cubicBezTo>
                  <a:pt x="6691" y="7962"/>
                  <a:pt x="6617" y="7814"/>
                  <a:pt x="6543" y="7666"/>
                </a:cubicBezTo>
                <a:lnTo>
                  <a:pt x="6494" y="7691"/>
                </a:lnTo>
                <a:lnTo>
                  <a:pt x="6247" y="7851"/>
                </a:lnTo>
                <a:cubicBezTo>
                  <a:pt x="6148" y="7913"/>
                  <a:pt x="6049" y="7975"/>
                  <a:pt x="5950" y="8036"/>
                </a:cubicBezTo>
                <a:close/>
                <a:moveTo>
                  <a:pt x="5802" y="7728"/>
                </a:moveTo>
                <a:cubicBezTo>
                  <a:pt x="6000" y="7592"/>
                  <a:pt x="6173" y="7419"/>
                  <a:pt x="6383" y="7308"/>
                </a:cubicBezTo>
                <a:cubicBezTo>
                  <a:pt x="6123" y="6864"/>
                  <a:pt x="5864" y="6432"/>
                  <a:pt x="5642" y="5962"/>
                </a:cubicBezTo>
                <a:cubicBezTo>
                  <a:pt x="5469" y="6123"/>
                  <a:pt x="5272" y="6271"/>
                  <a:pt x="5049" y="6370"/>
                </a:cubicBezTo>
                <a:cubicBezTo>
                  <a:pt x="5296" y="6802"/>
                  <a:pt x="5543" y="7234"/>
                  <a:pt x="5778" y="7691"/>
                </a:cubicBezTo>
                <a:close/>
                <a:moveTo>
                  <a:pt x="4753" y="5790"/>
                </a:moveTo>
                <a:cubicBezTo>
                  <a:pt x="4790" y="5888"/>
                  <a:pt x="4827" y="5975"/>
                  <a:pt x="4877" y="6061"/>
                </a:cubicBezTo>
                <a:cubicBezTo>
                  <a:pt x="5086" y="5950"/>
                  <a:pt x="5407" y="5814"/>
                  <a:pt x="5469" y="5592"/>
                </a:cubicBezTo>
                <a:cubicBezTo>
                  <a:pt x="5444" y="5530"/>
                  <a:pt x="5407" y="5469"/>
                  <a:pt x="5370" y="5407"/>
                </a:cubicBezTo>
                <a:cubicBezTo>
                  <a:pt x="5222" y="5605"/>
                  <a:pt x="5000" y="5740"/>
                  <a:pt x="4753" y="5790"/>
                </a:cubicBezTo>
                <a:close/>
                <a:moveTo>
                  <a:pt x="4679" y="5444"/>
                </a:moveTo>
                <a:cubicBezTo>
                  <a:pt x="4877" y="5395"/>
                  <a:pt x="5049" y="5284"/>
                  <a:pt x="5173" y="5111"/>
                </a:cubicBezTo>
                <a:cubicBezTo>
                  <a:pt x="5099" y="5024"/>
                  <a:pt x="5025" y="4938"/>
                  <a:pt x="4926" y="4876"/>
                </a:cubicBezTo>
                <a:cubicBezTo>
                  <a:pt x="4889" y="4852"/>
                  <a:pt x="4815" y="4814"/>
                  <a:pt x="4778" y="4839"/>
                </a:cubicBezTo>
                <a:cubicBezTo>
                  <a:pt x="4654" y="4901"/>
                  <a:pt x="4667" y="5247"/>
                  <a:pt x="4691" y="5444"/>
                </a:cubicBezTo>
                <a:close/>
                <a:moveTo>
                  <a:pt x="7456" y="8604"/>
                </a:moveTo>
                <a:cubicBezTo>
                  <a:pt x="7568" y="8555"/>
                  <a:pt x="7679" y="8505"/>
                  <a:pt x="7777" y="8456"/>
                </a:cubicBezTo>
                <a:lnTo>
                  <a:pt x="7802" y="8444"/>
                </a:lnTo>
                <a:cubicBezTo>
                  <a:pt x="7802" y="8160"/>
                  <a:pt x="7839" y="7863"/>
                  <a:pt x="7864" y="7567"/>
                </a:cubicBezTo>
                <a:cubicBezTo>
                  <a:pt x="7888" y="7185"/>
                  <a:pt x="7926" y="6802"/>
                  <a:pt x="7963" y="6407"/>
                </a:cubicBezTo>
                <a:cubicBezTo>
                  <a:pt x="8012" y="5950"/>
                  <a:pt x="8049" y="5469"/>
                  <a:pt x="8086" y="5000"/>
                </a:cubicBezTo>
                <a:cubicBezTo>
                  <a:pt x="8098" y="4814"/>
                  <a:pt x="8123" y="4629"/>
                  <a:pt x="8123" y="4444"/>
                </a:cubicBezTo>
                <a:cubicBezTo>
                  <a:pt x="8123" y="4333"/>
                  <a:pt x="8135" y="4234"/>
                  <a:pt x="8123" y="4123"/>
                </a:cubicBezTo>
                <a:cubicBezTo>
                  <a:pt x="8024" y="4111"/>
                  <a:pt x="7926" y="4086"/>
                  <a:pt x="7827" y="4086"/>
                </a:cubicBezTo>
                <a:cubicBezTo>
                  <a:pt x="7716" y="4839"/>
                  <a:pt x="7654" y="5605"/>
                  <a:pt x="7617" y="6370"/>
                </a:cubicBezTo>
                <a:cubicBezTo>
                  <a:pt x="7568" y="7098"/>
                  <a:pt x="7531" y="7839"/>
                  <a:pt x="7456" y="8567"/>
                </a:cubicBezTo>
                <a:lnTo>
                  <a:pt x="7456" y="8604"/>
                </a:lnTo>
                <a:close/>
                <a:moveTo>
                  <a:pt x="4691" y="667"/>
                </a:moveTo>
                <a:cubicBezTo>
                  <a:pt x="4716" y="852"/>
                  <a:pt x="4728" y="1037"/>
                  <a:pt x="4716" y="1222"/>
                </a:cubicBezTo>
                <a:cubicBezTo>
                  <a:pt x="4716" y="1482"/>
                  <a:pt x="4667" y="1975"/>
                  <a:pt x="4840" y="2185"/>
                </a:cubicBezTo>
                <a:cubicBezTo>
                  <a:pt x="4938" y="2284"/>
                  <a:pt x="5074" y="2333"/>
                  <a:pt x="5210" y="2321"/>
                </a:cubicBezTo>
                <a:lnTo>
                  <a:pt x="5210" y="2321"/>
                </a:lnTo>
                <a:cubicBezTo>
                  <a:pt x="5457" y="2012"/>
                  <a:pt x="5284" y="1420"/>
                  <a:pt x="5136" y="1099"/>
                </a:cubicBezTo>
                <a:cubicBezTo>
                  <a:pt x="5037" y="914"/>
                  <a:pt x="4877" y="766"/>
                  <a:pt x="4691" y="667"/>
                </a:cubicBezTo>
                <a:close/>
                <a:moveTo>
                  <a:pt x="7210" y="7036"/>
                </a:moveTo>
                <a:cubicBezTo>
                  <a:pt x="7234" y="6790"/>
                  <a:pt x="7247" y="6530"/>
                  <a:pt x="7271" y="6283"/>
                </a:cubicBezTo>
                <a:cubicBezTo>
                  <a:pt x="7271" y="6271"/>
                  <a:pt x="7259" y="6259"/>
                  <a:pt x="7259" y="6246"/>
                </a:cubicBezTo>
                <a:cubicBezTo>
                  <a:pt x="7234" y="6197"/>
                  <a:pt x="7210" y="6148"/>
                  <a:pt x="7185" y="6098"/>
                </a:cubicBezTo>
                <a:lnTo>
                  <a:pt x="6975" y="5740"/>
                </a:lnTo>
                <a:cubicBezTo>
                  <a:pt x="6765" y="5395"/>
                  <a:pt x="6568" y="5037"/>
                  <a:pt x="6370" y="4691"/>
                </a:cubicBezTo>
                <a:cubicBezTo>
                  <a:pt x="6074" y="4185"/>
                  <a:pt x="5790" y="3679"/>
                  <a:pt x="5494" y="3185"/>
                </a:cubicBezTo>
                <a:cubicBezTo>
                  <a:pt x="5469" y="3148"/>
                  <a:pt x="5457" y="3111"/>
                  <a:pt x="5432" y="3074"/>
                </a:cubicBezTo>
                <a:cubicBezTo>
                  <a:pt x="5444" y="3123"/>
                  <a:pt x="5457" y="3173"/>
                  <a:pt x="5457" y="3210"/>
                </a:cubicBezTo>
                <a:cubicBezTo>
                  <a:pt x="5654" y="4099"/>
                  <a:pt x="6099" y="4901"/>
                  <a:pt x="6494" y="5703"/>
                </a:cubicBezTo>
                <a:cubicBezTo>
                  <a:pt x="6716" y="6172"/>
                  <a:pt x="6987" y="6592"/>
                  <a:pt x="7210" y="7036"/>
                </a:cubicBezTo>
                <a:close/>
                <a:moveTo>
                  <a:pt x="8740" y="3827"/>
                </a:moveTo>
                <a:cubicBezTo>
                  <a:pt x="8777" y="3284"/>
                  <a:pt x="8827" y="2741"/>
                  <a:pt x="8851" y="2210"/>
                </a:cubicBezTo>
                <a:cubicBezTo>
                  <a:pt x="8728" y="2148"/>
                  <a:pt x="8592" y="2111"/>
                  <a:pt x="8456" y="2086"/>
                </a:cubicBezTo>
                <a:cubicBezTo>
                  <a:pt x="8395" y="2074"/>
                  <a:pt x="8098" y="2049"/>
                  <a:pt x="8049" y="2124"/>
                </a:cubicBezTo>
                <a:lnTo>
                  <a:pt x="8049" y="2124"/>
                </a:lnTo>
                <a:cubicBezTo>
                  <a:pt x="8024" y="2247"/>
                  <a:pt x="8000" y="2370"/>
                  <a:pt x="8000" y="2494"/>
                </a:cubicBezTo>
                <a:cubicBezTo>
                  <a:pt x="7975" y="2667"/>
                  <a:pt x="7975" y="2839"/>
                  <a:pt x="7963" y="3025"/>
                </a:cubicBezTo>
                <a:cubicBezTo>
                  <a:pt x="7950" y="3259"/>
                  <a:pt x="7938" y="3494"/>
                  <a:pt x="7913" y="3728"/>
                </a:cubicBezTo>
                <a:cubicBezTo>
                  <a:pt x="8197" y="3753"/>
                  <a:pt x="8469" y="3802"/>
                  <a:pt x="8740" y="3815"/>
                </a:cubicBezTo>
                <a:close/>
                <a:moveTo>
                  <a:pt x="8493" y="4148"/>
                </a:moveTo>
                <a:cubicBezTo>
                  <a:pt x="8469" y="5543"/>
                  <a:pt x="8197" y="6901"/>
                  <a:pt x="8160" y="8295"/>
                </a:cubicBezTo>
                <a:lnTo>
                  <a:pt x="8308" y="8221"/>
                </a:lnTo>
                <a:cubicBezTo>
                  <a:pt x="8370" y="8184"/>
                  <a:pt x="8419" y="8147"/>
                  <a:pt x="8456" y="8110"/>
                </a:cubicBezTo>
                <a:lnTo>
                  <a:pt x="8456" y="8110"/>
                </a:lnTo>
                <a:cubicBezTo>
                  <a:pt x="8567" y="7999"/>
                  <a:pt x="8555" y="7567"/>
                  <a:pt x="8543" y="7407"/>
                </a:cubicBezTo>
                <a:lnTo>
                  <a:pt x="8543" y="7407"/>
                </a:lnTo>
                <a:cubicBezTo>
                  <a:pt x="8592" y="6333"/>
                  <a:pt x="8703" y="5259"/>
                  <a:pt x="8716" y="4185"/>
                </a:cubicBezTo>
                <a:cubicBezTo>
                  <a:pt x="8629" y="4185"/>
                  <a:pt x="8555" y="4185"/>
                  <a:pt x="8481" y="4173"/>
                </a:cubicBezTo>
                <a:close/>
                <a:moveTo>
                  <a:pt x="5988" y="13492"/>
                </a:moveTo>
                <a:cubicBezTo>
                  <a:pt x="6703" y="13529"/>
                  <a:pt x="7444" y="13245"/>
                  <a:pt x="8098" y="13011"/>
                </a:cubicBezTo>
                <a:cubicBezTo>
                  <a:pt x="8321" y="12924"/>
                  <a:pt x="8543" y="12801"/>
                  <a:pt x="8740" y="12665"/>
                </a:cubicBezTo>
                <a:cubicBezTo>
                  <a:pt x="8950" y="12505"/>
                  <a:pt x="9160" y="12332"/>
                  <a:pt x="9333" y="12147"/>
                </a:cubicBezTo>
                <a:cubicBezTo>
                  <a:pt x="9382" y="12085"/>
                  <a:pt x="9567" y="11875"/>
                  <a:pt x="9567" y="11801"/>
                </a:cubicBezTo>
                <a:lnTo>
                  <a:pt x="9567" y="11801"/>
                </a:lnTo>
                <a:cubicBezTo>
                  <a:pt x="9567" y="11604"/>
                  <a:pt x="9543" y="11406"/>
                  <a:pt x="9518" y="11209"/>
                </a:cubicBezTo>
                <a:cubicBezTo>
                  <a:pt x="9481" y="10912"/>
                  <a:pt x="9431" y="10604"/>
                  <a:pt x="9382" y="10320"/>
                </a:cubicBezTo>
                <a:cubicBezTo>
                  <a:pt x="9308" y="9888"/>
                  <a:pt x="9234" y="9456"/>
                  <a:pt x="9160" y="9024"/>
                </a:cubicBezTo>
                <a:cubicBezTo>
                  <a:pt x="8444" y="9703"/>
                  <a:pt x="5679" y="10517"/>
                  <a:pt x="4716" y="10616"/>
                </a:cubicBezTo>
                <a:cubicBezTo>
                  <a:pt x="4988" y="11196"/>
                  <a:pt x="5210" y="11801"/>
                  <a:pt x="5481" y="12381"/>
                </a:cubicBezTo>
                <a:cubicBezTo>
                  <a:pt x="5654" y="12752"/>
                  <a:pt x="5815" y="13134"/>
                  <a:pt x="6000" y="13492"/>
                </a:cubicBezTo>
                <a:close/>
                <a:moveTo>
                  <a:pt x="9592" y="12381"/>
                </a:moveTo>
                <a:cubicBezTo>
                  <a:pt x="9296" y="12764"/>
                  <a:pt x="8901" y="13060"/>
                  <a:pt x="8444" y="13245"/>
                </a:cubicBezTo>
                <a:cubicBezTo>
                  <a:pt x="7753" y="13542"/>
                  <a:pt x="6950" y="13838"/>
                  <a:pt x="6173" y="13850"/>
                </a:cubicBezTo>
                <a:cubicBezTo>
                  <a:pt x="6222" y="13912"/>
                  <a:pt x="6259" y="13974"/>
                  <a:pt x="6296" y="14048"/>
                </a:cubicBezTo>
                <a:cubicBezTo>
                  <a:pt x="6333" y="14085"/>
                  <a:pt x="6358" y="14122"/>
                  <a:pt x="6395" y="14159"/>
                </a:cubicBezTo>
                <a:cubicBezTo>
                  <a:pt x="6629" y="14369"/>
                  <a:pt x="6987" y="14393"/>
                  <a:pt x="7284" y="14356"/>
                </a:cubicBezTo>
                <a:cubicBezTo>
                  <a:pt x="7703" y="14307"/>
                  <a:pt x="8098" y="14159"/>
                  <a:pt x="8469" y="13949"/>
                </a:cubicBezTo>
                <a:cubicBezTo>
                  <a:pt x="8913" y="13690"/>
                  <a:pt x="9394" y="13282"/>
                  <a:pt x="9567" y="12789"/>
                </a:cubicBezTo>
                <a:cubicBezTo>
                  <a:pt x="9592" y="12653"/>
                  <a:pt x="9604" y="12517"/>
                  <a:pt x="9592" y="1238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6830" name="Google Shape;6830;p121"/>
          <p:cNvSpPr/>
          <p:nvPr/>
        </p:nvSpPr>
        <p:spPr>
          <a:xfrm>
            <a:off x="2132181" y="2308234"/>
            <a:ext cx="232518" cy="235814"/>
          </a:xfrm>
          <a:custGeom>
            <a:avLst/>
            <a:gdLst/>
            <a:ahLst/>
            <a:cxnLst/>
            <a:rect l="l" t="t" r="r" b="b"/>
            <a:pathLst>
              <a:path w="6914" h="7012" extrusionOk="0">
                <a:moveTo>
                  <a:pt x="939" y="4901"/>
                </a:moveTo>
                <a:cubicBezTo>
                  <a:pt x="828" y="4999"/>
                  <a:pt x="704" y="5086"/>
                  <a:pt x="569" y="5147"/>
                </a:cubicBezTo>
                <a:cubicBezTo>
                  <a:pt x="532" y="5172"/>
                  <a:pt x="470" y="5172"/>
                  <a:pt x="433" y="5147"/>
                </a:cubicBezTo>
                <a:cubicBezTo>
                  <a:pt x="322" y="5098"/>
                  <a:pt x="322" y="4950"/>
                  <a:pt x="420" y="4888"/>
                </a:cubicBezTo>
                <a:cubicBezTo>
                  <a:pt x="532" y="4839"/>
                  <a:pt x="630" y="4765"/>
                  <a:pt x="717" y="4691"/>
                </a:cubicBezTo>
                <a:cubicBezTo>
                  <a:pt x="840" y="4530"/>
                  <a:pt x="1062" y="4740"/>
                  <a:pt x="939" y="4888"/>
                </a:cubicBezTo>
                <a:close/>
                <a:moveTo>
                  <a:pt x="729" y="3123"/>
                </a:moveTo>
                <a:cubicBezTo>
                  <a:pt x="556" y="3135"/>
                  <a:pt x="396" y="3172"/>
                  <a:pt x="235" y="3222"/>
                </a:cubicBezTo>
                <a:cubicBezTo>
                  <a:pt x="62" y="3234"/>
                  <a:pt x="1" y="3000"/>
                  <a:pt x="161" y="2926"/>
                </a:cubicBezTo>
                <a:cubicBezTo>
                  <a:pt x="346" y="2876"/>
                  <a:pt x="532" y="2839"/>
                  <a:pt x="729" y="2827"/>
                </a:cubicBezTo>
                <a:cubicBezTo>
                  <a:pt x="927" y="2827"/>
                  <a:pt x="927" y="3135"/>
                  <a:pt x="729" y="3135"/>
                </a:cubicBezTo>
                <a:close/>
                <a:moveTo>
                  <a:pt x="1704" y="1086"/>
                </a:moveTo>
                <a:cubicBezTo>
                  <a:pt x="1630" y="975"/>
                  <a:pt x="1544" y="877"/>
                  <a:pt x="1457" y="790"/>
                </a:cubicBezTo>
                <a:cubicBezTo>
                  <a:pt x="1334" y="630"/>
                  <a:pt x="1556" y="432"/>
                  <a:pt x="1680" y="580"/>
                </a:cubicBezTo>
                <a:cubicBezTo>
                  <a:pt x="1791" y="691"/>
                  <a:pt x="1877" y="802"/>
                  <a:pt x="1963" y="938"/>
                </a:cubicBezTo>
                <a:cubicBezTo>
                  <a:pt x="2038" y="1099"/>
                  <a:pt x="1815" y="1234"/>
                  <a:pt x="1704" y="1086"/>
                </a:cubicBezTo>
                <a:close/>
                <a:moveTo>
                  <a:pt x="3445" y="617"/>
                </a:moveTo>
                <a:cubicBezTo>
                  <a:pt x="3494" y="469"/>
                  <a:pt x="3543" y="309"/>
                  <a:pt x="3568" y="161"/>
                </a:cubicBezTo>
                <a:cubicBezTo>
                  <a:pt x="3642" y="0"/>
                  <a:pt x="3877" y="62"/>
                  <a:pt x="3864" y="235"/>
                </a:cubicBezTo>
                <a:cubicBezTo>
                  <a:pt x="3827" y="395"/>
                  <a:pt x="3790" y="556"/>
                  <a:pt x="3741" y="716"/>
                </a:cubicBezTo>
                <a:cubicBezTo>
                  <a:pt x="3667" y="901"/>
                  <a:pt x="3383" y="815"/>
                  <a:pt x="3445" y="617"/>
                </a:cubicBezTo>
                <a:close/>
                <a:moveTo>
                  <a:pt x="5136" y="1173"/>
                </a:moveTo>
                <a:cubicBezTo>
                  <a:pt x="5296" y="1074"/>
                  <a:pt x="5432" y="951"/>
                  <a:pt x="5531" y="802"/>
                </a:cubicBezTo>
                <a:cubicBezTo>
                  <a:pt x="5654" y="654"/>
                  <a:pt x="5914" y="815"/>
                  <a:pt x="5790" y="975"/>
                </a:cubicBezTo>
                <a:cubicBezTo>
                  <a:pt x="5654" y="1160"/>
                  <a:pt x="5481" y="1321"/>
                  <a:pt x="5284" y="1432"/>
                </a:cubicBezTo>
                <a:cubicBezTo>
                  <a:pt x="5247" y="1457"/>
                  <a:pt x="5185" y="1457"/>
                  <a:pt x="5148" y="1432"/>
                </a:cubicBezTo>
                <a:cubicBezTo>
                  <a:pt x="5037" y="1383"/>
                  <a:pt x="5037" y="1234"/>
                  <a:pt x="5148" y="1173"/>
                </a:cubicBezTo>
                <a:close/>
                <a:moveTo>
                  <a:pt x="6074" y="2506"/>
                </a:moveTo>
                <a:cubicBezTo>
                  <a:pt x="6222" y="2506"/>
                  <a:pt x="6457" y="2543"/>
                  <a:pt x="6592" y="2457"/>
                </a:cubicBezTo>
                <a:cubicBezTo>
                  <a:pt x="6753" y="2358"/>
                  <a:pt x="6913" y="2617"/>
                  <a:pt x="6741" y="2716"/>
                </a:cubicBezTo>
                <a:cubicBezTo>
                  <a:pt x="6531" y="2852"/>
                  <a:pt x="6296" y="2802"/>
                  <a:pt x="6074" y="2802"/>
                </a:cubicBezTo>
                <a:cubicBezTo>
                  <a:pt x="5864" y="2802"/>
                  <a:pt x="5864" y="2494"/>
                  <a:pt x="6074" y="2494"/>
                </a:cubicBezTo>
                <a:close/>
                <a:moveTo>
                  <a:pt x="6049" y="4432"/>
                </a:moveTo>
                <a:cubicBezTo>
                  <a:pt x="6222" y="4493"/>
                  <a:pt x="6407" y="4530"/>
                  <a:pt x="6592" y="4506"/>
                </a:cubicBezTo>
                <a:cubicBezTo>
                  <a:pt x="6778" y="4481"/>
                  <a:pt x="6852" y="4777"/>
                  <a:pt x="6654" y="4802"/>
                </a:cubicBezTo>
                <a:cubicBezTo>
                  <a:pt x="6420" y="4839"/>
                  <a:pt x="6185" y="4802"/>
                  <a:pt x="5963" y="4728"/>
                </a:cubicBezTo>
                <a:cubicBezTo>
                  <a:pt x="5815" y="4641"/>
                  <a:pt x="5876" y="4419"/>
                  <a:pt x="6049" y="4432"/>
                </a:cubicBezTo>
                <a:close/>
                <a:moveTo>
                  <a:pt x="2852" y="6012"/>
                </a:moveTo>
                <a:cubicBezTo>
                  <a:pt x="2828" y="6135"/>
                  <a:pt x="2778" y="6258"/>
                  <a:pt x="2716" y="6370"/>
                </a:cubicBezTo>
                <a:cubicBezTo>
                  <a:pt x="2692" y="6419"/>
                  <a:pt x="2642" y="6444"/>
                  <a:pt x="2593" y="6444"/>
                </a:cubicBezTo>
                <a:cubicBezTo>
                  <a:pt x="2470" y="6456"/>
                  <a:pt x="2395" y="6320"/>
                  <a:pt x="2457" y="6221"/>
                </a:cubicBezTo>
                <a:cubicBezTo>
                  <a:pt x="2507" y="6135"/>
                  <a:pt x="2544" y="6036"/>
                  <a:pt x="2556" y="5937"/>
                </a:cubicBezTo>
                <a:cubicBezTo>
                  <a:pt x="2605" y="5740"/>
                  <a:pt x="2889" y="5814"/>
                  <a:pt x="2852" y="6012"/>
                </a:cubicBezTo>
                <a:close/>
                <a:moveTo>
                  <a:pt x="5012" y="6814"/>
                </a:moveTo>
                <a:lnTo>
                  <a:pt x="5012" y="6814"/>
                </a:lnTo>
                <a:cubicBezTo>
                  <a:pt x="5222" y="6999"/>
                  <a:pt x="5531" y="7011"/>
                  <a:pt x="5741" y="6839"/>
                </a:cubicBezTo>
                <a:cubicBezTo>
                  <a:pt x="5951" y="6678"/>
                  <a:pt x="6025" y="6382"/>
                  <a:pt x="5901" y="6147"/>
                </a:cubicBezTo>
                <a:cubicBezTo>
                  <a:pt x="6000" y="5925"/>
                  <a:pt x="5975" y="5839"/>
                  <a:pt x="5839" y="5641"/>
                </a:cubicBezTo>
                <a:cubicBezTo>
                  <a:pt x="5753" y="5518"/>
                  <a:pt x="5654" y="5394"/>
                  <a:pt x="5568" y="5271"/>
                </a:cubicBezTo>
                <a:lnTo>
                  <a:pt x="5321" y="4925"/>
                </a:lnTo>
                <a:cubicBezTo>
                  <a:pt x="5284" y="4864"/>
                  <a:pt x="5222" y="4802"/>
                  <a:pt x="5185" y="4728"/>
                </a:cubicBezTo>
                <a:cubicBezTo>
                  <a:pt x="4975" y="4407"/>
                  <a:pt x="5074" y="3987"/>
                  <a:pt x="5111" y="3629"/>
                </a:cubicBezTo>
                <a:cubicBezTo>
                  <a:pt x="5161" y="3086"/>
                  <a:pt x="5259" y="2506"/>
                  <a:pt x="4901" y="2037"/>
                </a:cubicBezTo>
                <a:cubicBezTo>
                  <a:pt x="4198" y="1111"/>
                  <a:pt x="2852" y="1173"/>
                  <a:pt x="1988" y="1827"/>
                </a:cubicBezTo>
                <a:cubicBezTo>
                  <a:pt x="1680" y="2062"/>
                  <a:pt x="1445" y="2370"/>
                  <a:pt x="1309" y="2728"/>
                </a:cubicBezTo>
                <a:cubicBezTo>
                  <a:pt x="1149" y="3098"/>
                  <a:pt x="1112" y="3493"/>
                  <a:pt x="1186" y="3876"/>
                </a:cubicBezTo>
                <a:cubicBezTo>
                  <a:pt x="1223" y="4098"/>
                  <a:pt x="1309" y="4308"/>
                  <a:pt x="1433" y="4493"/>
                </a:cubicBezTo>
                <a:cubicBezTo>
                  <a:pt x="1680" y="4851"/>
                  <a:pt x="2050" y="5110"/>
                  <a:pt x="2470" y="5234"/>
                </a:cubicBezTo>
                <a:cubicBezTo>
                  <a:pt x="2741" y="5308"/>
                  <a:pt x="3025" y="5308"/>
                  <a:pt x="3297" y="5382"/>
                </a:cubicBezTo>
                <a:cubicBezTo>
                  <a:pt x="3914" y="5580"/>
                  <a:pt x="4087" y="6308"/>
                  <a:pt x="4531" y="6678"/>
                </a:cubicBezTo>
                <a:cubicBezTo>
                  <a:pt x="4667" y="6789"/>
                  <a:pt x="4840" y="6839"/>
                  <a:pt x="5012" y="6814"/>
                </a:cubicBezTo>
                <a:close/>
                <a:moveTo>
                  <a:pt x="4815" y="5444"/>
                </a:moveTo>
                <a:cubicBezTo>
                  <a:pt x="4766" y="5468"/>
                  <a:pt x="4716" y="5505"/>
                  <a:pt x="4654" y="5530"/>
                </a:cubicBezTo>
                <a:lnTo>
                  <a:pt x="4642" y="5530"/>
                </a:lnTo>
                <a:cubicBezTo>
                  <a:pt x="4296" y="4999"/>
                  <a:pt x="3901" y="4493"/>
                  <a:pt x="3556" y="3962"/>
                </a:cubicBezTo>
                <a:lnTo>
                  <a:pt x="3729" y="3827"/>
                </a:lnTo>
                <a:cubicBezTo>
                  <a:pt x="3778" y="3790"/>
                  <a:pt x="3840" y="3740"/>
                  <a:pt x="3877" y="3703"/>
                </a:cubicBezTo>
                <a:cubicBezTo>
                  <a:pt x="3951" y="3851"/>
                  <a:pt x="4025" y="4012"/>
                  <a:pt x="4099" y="4160"/>
                </a:cubicBezTo>
                <a:cubicBezTo>
                  <a:pt x="4259" y="4469"/>
                  <a:pt x="4408" y="4752"/>
                  <a:pt x="4580" y="5049"/>
                </a:cubicBezTo>
                <a:cubicBezTo>
                  <a:pt x="4642" y="5147"/>
                  <a:pt x="4691" y="5246"/>
                  <a:pt x="4753" y="5357"/>
                </a:cubicBezTo>
                <a:cubicBezTo>
                  <a:pt x="4766" y="5382"/>
                  <a:pt x="4790" y="5407"/>
                  <a:pt x="4803" y="5431"/>
                </a:cubicBezTo>
                <a:close/>
                <a:moveTo>
                  <a:pt x="3938" y="3209"/>
                </a:moveTo>
                <a:cubicBezTo>
                  <a:pt x="3914" y="3172"/>
                  <a:pt x="3901" y="3123"/>
                  <a:pt x="3889" y="3074"/>
                </a:cubicBezTo>
                <a:cubicBezTo>
                  <a:pt x="3889" y="3061"/>
                  <a:pt x="3864" y="2987"/>
                  <a:pt x="3901" y="2975"/>
                </a:cubicBezTo>
                <a:cubicBezTo>
                  <a:pt x="3926" y="2963"/>
                  <a:pt x="3976" y="2987"/>
                  <a:pt x="3988" y="3012"/>
                </a:cubicBezTo>
                <a:cubicBezTo>
                  <a:pt x="4025" y="3049"/>
                  <a:pt x="4025" y="3111"/>
                  <a:pt x="3988" y="3160"/>
                </a:cubicBezTo>
                <a:lnTo>
                  <a:pt x="3938" y="3209"/>
                </a:lnTo>
                <a:close/>
                <a:moveTo>
                  <a:pt x="3124" y="3876"/>
                </a:moveTo>
                <a:cubicBezTo>
                  <a:pt x="3087" y="3888"/>
                  <a:pt x="3050" y="3901"/>
                  <a:pt x="3013" y="3913"/>
                </a:cubicBezTo>
                <a:cubicBezTo>
                  <a:pt x="2877" y="3950"/>
                  <a:pt x="2729" y="3802"/>
                  <a:pt x="2704" y="3679"/>
                </a:cubicBezTo>
                <a:cubicBezTo>
                  <a:pt x="2729" y="3617"/>
                  <a:pt x="2803" y="3506"/>
                  <a:pt x="2852" y="3518"/>
                </a:cubicBezTo>
                <a:cubicBezTo>
                  <a:pt x="2865" y="3518"/>
                  <a:pt x="2889" y="3543"/>
                  <a:pt x="2902" y="3555"/>
                </a:cubicBezTo>
                <a:lnTo>
                  <a:pt x="2902" y="3555"/>
                </a:lnTo>
                <a:cubicBezTo>
                  <a:pt x="2988" y="3654"/>
                  <a:pt x="3062" y="3753"/>
                  <a:pt x="3124" y="3864"/>
                </a:cubicBezTo>
                <a:close/>
                <a:moveTo>
                  <a:pt x="4371" y="5678"/>
                </a:moveTo>
                <a:cubicBezTo>
                  <a:pt x="4309" y="5703"/>
                  <a:pt x="4235" y="5728"/>
                  <a:pt x="4173" y="5728"/>
                </a:cubicBezTo>
                <a:lnTo>
                  <a:pt x="4148" y="5728"/>
                </a:lnTo>
                <a:cubicBezTo>
                  <a:pt x="3901" y="5419"/>
                  <a:pt x="3667" y="5172"/>
                  <a:pt x="3260" y="5086"/>
                </a:cubicBezTo>
                <a:cubicBezTo>
                  <a:pt x="2852" y="4999"/>
                  <a:pt x="2433" y="4987"/>
                  <a:pt x="2075" y="4740"/>
                </a:cubicBezTo>
                <a:cubicBezTo>
                  <a:pt x="1235" y="4148"/>
                  <a:pt x="1285" y="2889"/>
                  <a:pt x="2013" y="2222"/>
                </a:cubicBezTo>
                <a:cubicBezTo>
                  <a:pt x="2383" y="1852"/>
                  <a:pt x="2877" y="1654"/>
                  <a:pt x="3395" y="1642"/>
                </a:cubicBezTo>
                <a:cubicBezTo>
                  <a:pt x="3926" y="1667"/>
                  <a:pt x="4704" y="1975"/>
                  <a:pt x="4827" y="2555"/>
                </a:cubicBezTo>
                <a:cubicBezTo>
                  <a:pt x="4926" y="3037"/>
                  <a:pt x="4778" y="3555"/>
                  <a:pt x="4753" y="4037"/>
                </a:cubicBezTo>
                <a:cubicBezTo>
                  <a:pt x="4741" y="4357"/>
                  <a:pt x="4741" y="4641"/>
                  <a:pt x="4926" y="4913"/>
                </a:cubicBezTo>
                <a:cubicBezTo>
                  <a:pt x="4988" y="4999"/>
                  <a:pt x="5049" y="5086"/>
                  <a:pt x="5099" y="5185"/>
                </a:cubicBezTo>
                <a:lnTo>
                  <a:pt x="5062" y="5222"/>
                </a:lnTo>
                <a:cubicBezTo>
                  <a:pt x="4877" y="4901"/>
                  <a:pt x="4679" y="4567"/>
                  <a:pt x="4494" y="4246"/>
                </a:cubicBezTo>
                <a:cubicBezTo>
                  <a:pt x="4358" y="4012"/>
                  <a:pt x="4222" y="3765"/>
                  <a:pt x="4099" y="3518"/>
                </a:cubicBezTo>
                <a:cubicBezTo>
                  <a:pt x="4259" y="3382"/>
                  <a:pt x="4333" y="3172"/>
                  <a:pt x="4296" y="2963"/>
                </a:cubicBezTo>
                <a:cubicBezTo>
                  <a:pt x="4235" y="2703"/>
                  <a:pt x="3840" y="2259"/>
                  <a:pt x="3618" y="2654"/>
                </a:cubicBezTo>
                <a:cubicBezTo>
                  <a:pt x="3531" y="2827"/>
                  <a:pt x="3679" y="3209"/>
                  <a:pt x="3766" y="3407"/>
                </a:cubicBezTo>
                <a:lnTo>
                  <a:pt x="3766" y="3407"/>
                </a:lnTo>
                <a:cubicBezTo>
                  <a:pt x="3642" y="3518"/>
                  <a:pt x="3519" y="3617"/>
                  <a:pt x="3395" y="3716"/>
                </a:cubicBezTo>
                <a:cubicBezTo>
                  <a:pt x="3260" y="3506"/>
                  <a:pt x="3062" y="3172"/>
                  <a:pt x="2803" y="3148"/>
                </a:cubicBezTo>
                <a:cubicBezTo>
                  <a:pt x="2729" y="3135"/>
                  <a:pt x="2667" y="3160"/>
                  <a:pt x="2605" y="3197"/>
                </a:cubicBezTo>
                <a:cubicBezTo>
                  <a:pt x="2260" y="3395"/>
                  <a:pt x="2383" y="3925"/>
                  <a:pt x="2655" y="4123"/>
                </a:cubicBezTo>
                <a:cubicBezTo>
                  <a:pt x="2852" y="4259"/>
                  <a:pt x="3099" y="4259"/>
                  <a:pt x="3297" y="4123"/>
                </a:cubicBezTo>
                <a:cubicBezTo>
                  <a:pt x="3642" y="4654"/>
                  <a:pt x="4037" y="5147"/>
                  <a:pt x="4383" y="5678"/>
                </a:cubicBezTo>
                <a:close/>
                <a:moveTo>
                  <a:pt x="5481" y="6641"/>
                </a:moveTo>
                <a:cubicBezTo>
                  <a:pt x="5531" y="6604"/>
                  <a:pt x="5580" y="6579"/>
                  <a:pt x="5617" y="6542"/>
                </a:cubicBezTo>
                <a:cubicBezTo>
                  <a:pt x="5593" y="6592"/>
                  <a:pt x="5531" y="6616"/>
                  <a:pt x="5481" y="6641"/>
                </a:cubicBezTo>
                <a:close/>
                <a:moveTo>
                  <a:pt x="4395" y="5987"/>
                </a:moveTo>
                <a:cubicBezTo>
                  <a:pt x="4580" y="5925"/>
                  <a:pt x="4741" y="5851"/>
                  <a:pt x="4901" y="5740"/>
                </a:cubicBezTo>
                <a:cubicBezTo>
                  <a:pt x="5037" y="5654"/>
                  <a:pt x="5173" y="5542"/>
                  <a:pt x="5284" y="5419"/>
                </a:cubicBezTo>
                <a:cubicBezTo>
                  <a:pt x="5407" y="5592"/>
                  <a:pt x="5531" y="5777"/>
                  <a:pt x="5642" y="5962"/>
                </a:cubicBezTo>
                <a:cubicBezTo>
                  <a:pt x="5568" y="6258"/>
                  <a:pt x="5185" y="6542"/>
                  <a:pt x="4877" y="6493"/>
                </a:cubicBezTo>
                <a:cubicBezTo>
                  <a:pt x="4654" y="6456"/>
                  <a:pt x="4531" y="6184"/>
                  <a:pt x="4408" y="598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6831" name="Google Shape;6831;p121"/>
          <p:cNvSpPr/>
          <p:nvPr/>
        </p:nvSpPr>
        <p:spPr>
          <a:xfrm>
            <a:off x="491400" y="4473834"/>
            <a:ext cx="265711" cy="136605"/>
          </a:xfrm>
          <a:custGeom>
            <a:avLst/>
            <a:gdLst/>
            <a:ahLst/>
            <a:cxnLst/>
            <a:rect l="l" t="t" r="r" b="b"/>
            <a:pathLst>
              <a:path w="7901" h="4062" extrusionOk="0">
                <a:moveTo>
                  <a:pt x="5407" y="2075"/>
                </a:moveTo>
                <a:lnTo>
                  <a:pt x="5395" y="2075"/>
                </a:lnTo>
                <a:cubicBezTo>
                  <a:pt x="5321" y="2075"/>
                  <a:pt x="5259" y="2087"/>
                  <a:pt x="5197" y="2112"/>
                </a:cubicBezTo>
                <a:lnTo>
                  <a:pt x="5086" y="2136"/>
                </a:lnTo>
                <a:cubicBezTo>
                  <a:pt x="5086" y="2149"/>
                  <a:pt x="5086" y="2161"/>
                  <a:pt x="5086" y="2161"/>
                </a:cubicBezTo>
                <a:cubicBezTo>
                  <a:pt x="5136" y="2778"/>
                  <a:pt x="4938" y="3556"/>
                  <a:pt x="4358" y="3877"/>
                </a:cubicBezTo>
                <a:cubicBezTo>
                  <a:pt x="4222" y="3963"/>
                  <a:pt x="4062" y="4000"/>
                  <a:pt x="3901" y="4025"/>
                </a:cubicBezTo>
                <a:cubicBezTo>
                  <a:pt x="3630" y="4062"/>
                  <a:pt x="3358" y="3988"/>
                  <a:pt x="3136" y="3827"/>
                </a:cubicBezTo>
                <a:cubicBezTo>
                  <a:pt x="2766" y="3544"/>
                  <a:pt x="2580" y="3050"/>
                  <a:pt x="2519" y="2618"/>
                </a:cubicBezTo>
                <a:cubicBezTo>
                  <a:pt x="2506" y="2531"/>
                  <a:pt x="2494" y="2445"/>
                  <a:pt x="2506" y="2359"/>
                </a:cubicBezTo>
                <a:cubicBezTo>
                  <a:pt x="2247" y="2062"/>
                  <a:pt x="1988" y="1778"/>
                  <a:pt x="1704" y="1507"/>
                </a:cubicBezTo>
                <a:cubicBezTo>
                  <a:pt x="1556" y="1383"/>
                  <a:pt x="1408" y="1260"/>
                  <a:pt x="1247" y="1136"/>
                </a:cubicBezTo>
                <a:cubicBezTo>
                  <a:pt x="1124" y="1062"/>
                  <a:pt x="1013" y="1013"/>
                  <a:pt x="877" y="964"/>
                </a:cubicBezTo>
                <a:cubicBezTo>
                  <a:pt x="778" y="927"/>
                  <a:pt x="568" y="877"/>
                  <a:pt x="482" y="951"/>
                </a:cubicBezTo>
                <a:cubicBezTo>
                  <a:pt x="383" y="1013"/>
                  <a:pt x="433" y="1186"/>
                  <a:pt x="457" y="1272"/>
                </a:cubicBezTo>
                <a:cubicBezTo>
                  <a:pt x="482" y="1433"/>
                  <a:pt x="247" y="1507"/>
                  <a:pt x="173" y="1346"/>
                </a:cubicBezTo>
                <a:cubicBezTo>
                  <a:pt x="0" y="754"/>
                  <a:pt x="556" y="482"/>
                  <a:pt x="1050" y="680"/>
                </a:cubicBezTo>
                <a:cubicBezTo>
                  <a:pt x="1667" y="914"/>
                  <a:pt x="2161" y="1494"/>
                  <a:pt x="2593" y="2001"/>
                </a:cubicBezTo>
                <a:cubicBezTo>
                  <a:pt x="2778" y="1643"/>
                  <a:pt x="3185" y="1494"/>
                  <a:pt x="3568" y="1445"/>
                </a:cubicBezTo>
                <a:cubicBezTo>
                  <a:pt x="4000" y="1408"/>
                  <a:pt x="4765" y="1420"/>
                  <a:pt x="5012" y="1852"/>
                </a:cubicBezTo>
                <a:cubicBezTo>
                  <a:pt x="5148" y="1803"/>
                  <a:pt x="5296" y="1778"/>
                  <a:pt x="5444" y="1778"/>
                </a:cubicBezTo>
                <a:cubicBezTo>
                  <a:pt x="5605" y="1470"/>
                  <a:pt x="5876" y="1235"/>
                  <a:pt x="6209" y="1136"/>
                </a:cubicBezTo>
                <a:cubicBezTo>
                  <a:pt x="5864" y="865"/>
                  <a:pt x="5494" y="630"/>
                  <a:pt x="5111" y="421"/>
                </a:cubicBezTo>
                <a:cubicBezTo>
                  <a:pt x="4864" y="297"/>
                  <a:pt x="4185" y="211"/>
                  <a:pt x="4234" y="643"/>
                </a:cubicBezTo>
                <a:cubicBezTo>
                  <a:pt x="4247" y="840"/>
                  <a:pt x="3951" y="853"/>
                  <a:pt x="3926" y="655"/>
                </a:cubicBezTo>
                <a:cubicBezTo>
                  <a:pt x="3901" y="507"/>
                  <a:pt x="3951" y="346"/>
                  <a:pt x="4049" y="235"/>
                </a:cubicBezTo>
                <a:cubicBezTo>
                  <a:pt x="4234" y="75"/>
                  <a:pt x="4469" y="1"/>
                  <a:pt x="4716" y="26"/>
                </a:cubicBezTo>
                <a:cubicBezTo>
                  <a:pt x="5160" y="26"/>
                  <a:pt x="6037" y="556"/>
                  <a:pt x="6395" y="840"/>
                </a:cubicBezTo>
                <a:cubicBezTo>
                  <a:pt x="6555" y="951"/>
                  <a:pt x="6728" y="1050"/>
                  <a:pt x="6925" y="1124"/>
                </a:cubicBezTo>
                <a:cubicBezTo>
                  <a:pt x="7172" y="1198"/>
                  <a:pt x="7407" y="1346"/>
                  <a:pt x="7604" y="1531"/>
                </a:cubicBezTo>
                <a:cubicBezTo>
                  <a:pt x="7901" y="1865"/>
                  <a:pt x="7814" y="2334"/>
                  <a:pt x="7666" y="2729"/>
                </a:cubicBezTo>
                <a:cubicBezTo>
                  <a:pt x="7592" y="2914"/>
                  <a:pt x="7493" y="3087"/>
                  <a:pt x="7357" y="3235"/>
                </a:cubicBezTo>
                <a:cubicBezTo>
                  <a:pt x="7086" y="3568"/>
                  <a:pt x="6654" y="3704"/>
                  <a:pt x="6234" y="3581"/>
                </a:cubicBezTo>
                <a:lnTo>
                  <a:pt x="6234" y="3581"/>
                </a:lnTo>
                <a:cubicBezTo>
                  <a:pt x="5839" y="3445"/>
                  <a:pt x="5617" y="3124"/>
                  <a:pt x="5518" y="2729"/>
                </a:cubicBezTo>
                <a:cubicBezTo>
                  <a:pt x="5481" y="2581"/>
                  <a:pt x="5444" y="2433"/>
                  <a:pt x="5432" y="2272"/>
                </a:cubicBezTo>
                <a:cubicBezTo>
                  <a:pt x="5432" y="2247"/>
                  <a:pt x="5419" y="2136"/>
                  <a:pt x="5395" y="2075"/>
                </a:cubicBezTo>
                <a:close/>
                <a:moveTo>
                  <a:pt x="3741" y="1741"/>
                </a:moveTo>
                <a:cubicBezTo>
                  <a:pt x="3259" y="1754"/>
                  <a:pt x="2827" y="1877"/>
                  <a:pt x="2815" y="2420"/>
                </a:cubicBezTo>
                <a:cubicBezTo>
                  <a:pt x="2815" y="2704"/>
                  <a:pt x="2901" y="2976"/>
                  <a:pt x="3062" y="3210"/>
                </a:cubicBezTo>
                <a:cubicBezTo>
                  <a:pt x="3235" y="3469"/>
                  <a:pt x="3506" y="3704"/>
                  <a:pt x="3839" y="3679"/>
                </a:cubicBezTo>
                <a:lnTo>
                  <a:pt x="3839" y="3679"/>
                </a:lnTo>
                <a:cubicBezTo>
                  <a:pt x="3901" y="3679"/>
                  <a:pt x="3963" y="3667"/>
                  <a:pt x="4012" y="3655"/>
                </a:cubicBezTo>
                <a:cubicBezTo>
                  <a:pt x="4309" y="3568"/>
                  <a:pt x="4518" y="3272"/>
                  <a:pt x="4629" y="3013"/>
                </a:cubicBezTo>
                <a:cubicBezTo>
                  <a:pt x="4753" y="2754"/>
                  <a:pt x="4876" y="2260"/>
                  <a:pt x="4704" y="2013"/>
                </a:cubicBezTo>
                <a:cubicBezTo>
                  <a:pt x="4531" y="1766"/>
                  <a:pt x="4000" y="1729"/>
                  <a:pt x="3716" y="1741"/>
                </a:cubicBezTo>
                <a:close/>
                <a:moveTo>
                  <a:pt x="3235" y="3062"/>
                </a:moveTo>
                <a:cubicBezTo>
                  <a:pt x="3333" y="2976"/>
                  <a:pt x="3272" y="2803"/>
                  <a:pt x="3136" y="2791"/>
                </a:cubicBezTo>
                <a:cubicBezTo>
                  <a:pt x="3037" y="2791"/>
                  <a:pt x="2963" y="2865"/>
                  <a:pt x="2963" y="2963"/>
                </a:cubicBezTo>
                <a:cubicBezTo>
                  <a:pt x="2975" y="3099"/>
                  <a:pt x="3136" y="3161"/>
                  <a:pt x="3235" y="3062"/>
                </a:cubicBezTo>
                <a:close/>
                <a:moveTo>
                  <a:pt x="3407" y="2112"/>
                </a:moveTo>
                <a:cubicBezTo>
                  <a:pt x="3580" y="2124"/>
                  <a:pt x="3630" y="1889"/>
                  <a:pt x="3481" y="1815"/>
                </a:cubicBezTo>
                <a:cubicBezTo>
                  <a:pt x="3037" y="1704"/>
                  <a:pt x="2827" y="2284"/>
                  <a:pt x="2889" y="2630"/>
                </a:cubicBezTo>
                <a:cubicBezTo>
                  <a:pt x="2926" y="2828"/>
                  <a:pt x="3222" y="2754"/>
                  <a:pt x="3185" y="2568"/>
                </a:cubicBezTo>
                <a:cubicBezTo>
                  <a:pt x="3161" y="2445"/>
                  <a:pt x="3222" y="2062"/>
                  <a:pt x="3407" y="2112"/>
                </a:cubicBezTo>
                <a:close/>
                <a:moveTo>
                  <a:pt x="7296" y="2803"/>
                </a:moveTo>
                <a:cubicBezTo>
                  <a:pt x="7617" y="2260"/>
                  <a:pt x="7555" y="1667"/>
                  <a:pt x="6913" y="1420"/>
                </a:cubicBezTo>
                <a:cubicBezTo>
                  <a:pt x="6654" y="1334"/>
                  <a:pt x="6358" y="1346"/>
                  <a:pt x="6111" y="1482"/>
                </a:cubicBezTo>
                <a:cubicBezTo>
                  <a:pt x="5950" y="1568"/>
                  <a:pt x="5740" y="1754"/>
                  <a:pt x="5740" y="1951"/>
                </a:cubicBezTo>
                <a:cubicBezTo>
                  <a:pt x="5765" y="2334"/>
                  <a:pt x="5864" y="2852"/>
                  <a:pt x="6148" y="3124"/>
                </a:cubicBezTo>
                <a:cubicBezTo>
                  <a:pt x="6222" y="3210"/>
                  <a:pt x="6333" y="3272"/>
                  <a:pt x="6456" y="3297"/>
                </a:cubicBezTo>
                <a:cubicBezTo>
                  <a:pt x="6802" y="3371"/>
                  <a:pt x="7111" y="3062"/>
                  <a:pt x="7296" y="2791"/>
                </a:cubicBezTo>
                <a:close/>
                <a:moveTo>
                  <a:pt x="6086" y="2593"/>
                </a:moveTo>
                <a:cubicBezTo>
                  <a:pt x="5876" y="2593"/>
                  <a:pt x="5876" y="2902"/>
                  <a:pt x="6086" y="2902"/>
                </a:cubicBezTo>
                <a:lnTo>
                  <a:pt x="6123" y="2902"/>
                </a:lnTo>
                <a:cubicBezTo>
                  <a:pt x="6333" y="2902"/>
                  <a:pt x="6333" y="2593"/>
                  <a:pt x="6123" y="2593"/>
                </a:cubicBezTo>
                <a:close/>
                <a:moveTo>
                  <a:pt x="6271" y="1840"/>
                </a:moveTo>
                <a:cubicBezTo>
                  <a:pt x="6469" y="1877"/>
                  <a:pt x="6543" y="1581"/>
                  <a:pt x="6345" y="1544"/>
                </a:cubicBezTo>
                <a:cubicBezTo>
                  <a:pt x="6074" y="1494"/>
                  <a:pt x="5913" y="1741"/>
                  <a:pt x="5852" y="1976"/>
                </a:cubicBezTo>
                <a:cubicBezTo>
                  <a:pt x="5814" y="2124"/>
                  <a:pt x="5814" y="2272"/>
                  <a:pt x="5852" y="2420"/>
                </a:cubicBezTo>
                <a:cubicBezTo>
                  <a:pt x="5926" y="2605"/>
                  <a:pt x="6209" y="2507"/>
                  <a:pt x="6135" y="2321"/>
                </a:cubicBezTo>
                <a:cubicBezTo>
                  <a:pt x="6111" y="2223"/>
                  <a:pt x="6111" y="2124"/>
                  <a:pt x="6148" y="2025"/>
                </a:cubicBezTo>
                <a:cubicBezTo>
                  <a:pt x="6172" y="2001"/>
                  <a:pt x="6234" y="1840"/>
                  <a:pt x="6271" y="184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6832" name="Google Shape;6832;p121"/>
          <p:cNvSpPr/>
          <p:nvPr/>
        </p:nvSpPr>
        <p:spPr>
          <a:xfrm>
            <a:off x="1290811" y="4084863"/>
            <a:ext cx="159843" cy="140338"/>
          </a:xfrm>
          <a:custGeom>
            <a:avLst/>
            <a:gdLst/>
            <a:ahLst/>
            <a:cxnLst/>
            <a:rect l="l" t="t" r="r" b="b"/>
            <a:pathLst>
              <a:path w="4753" h="4173" extrusionOk="0">
                <a:moveTo>
                  <a:pt x="3383" y="2580"/>
                </a:moveTo>
                <a:cubicBezTo>
                  <a:pt x="3555" y="3025"/>
                  <a:pt x="3691" y="3482"/>
                  <a:pt x="3778" y="3951"/>
                </a:cubicBezTo>
                <a:cubicBezTo>
                  <a:pt x="3802" y="4074"/>
                  <a:pt x="3667" y="4173"/>
                  <a:pt x="3555" y="4111"/>
                </a:cubicBezTo>
                <a:cubicBezTo>
                  <a:pt x="3160" y="3877"/>
                  <a:pt x="2790" y="3617"/>
                  <a:pt x="2432" y="3321"/>
                </a:cubicBezTo>
                <a:cubicBezTo>
                  <a:pt x="2037" y="3642"/>
                  <a:pt x="1506" y="3753"/>
                  <a:pt x="1087" y="4012"/>
                </a:cubicBezTo>
                <a:cubicBezTo>
                  <a:pt x="951" y="4086"/>
                  <a:pt x="803" y="3951"/>
                  <a:pt x="877" y="3815"/>
                </a:cubicBezTo>
                <a:cubicBezTo>
                  <a:pt x="1025" y="3506"/>
                  <a:pt x="1161" y="3198"/>
                  <a:pt x="1284" y="2877"/>
                </a:cubicBezTo>
                <a:cubicBezTo>
                  <a:pt x="1334" y="2766"/>
                  <a:pt x="1383" y="2642"/>
                  <a:pt x="1445" y="2531"/>
                </a:cubicBezTo>
                <a:cubicBezTo>
                  <a:pt x="1235" y="2395"/>
                  <a:pt x="1037" y="2260"/>
                  <a:pt x="827" y="2124"/>
                </a:cubicBezTo>
                <a:cubicBezTo>
                  <a:pt x="667" y="2013"/>
                  <a:pt x="494" y="1902"/>
                  <a:pt x="334" y="1790"/>
                </a:cubicBezTo>
                <a:cubicBezTo>
                  <a:pt x="247" y="1729"/>
                  <a:pt x="161" y="1667"/>
                  <a:pt x="87" y="1605"/>
                </a:cubicBezTo>
                <a:cubicBezTo>
                  <a:pt x="0" y="1507"/>
                  <a:pt x="74" y="1358"/>
                  <a:pt x="198" y="1346"/>
                </a:cubicBezTo>
                <a:cubicBezTo>
                  <a:pt x="432" y="1346"/>
                  <a:pt x="655" y="1334"/>
                  <a:pt x="902" y="1321"/>
                </a:cubicBezTo>
                <a:cubicBezTo>
                  <a:pt x="1173" y="1297"/>
                  <a:pt x="1445" y="1272"/>
                  <a:pt x="1729" y="1247"/>
                </a:cubicBezTo>
                <a:cubicBezTo>
                  <a:pt x="1840" y="1124"/>
                  <a:pt x="1926" y="988"/>
                  <a:pt x="2000" y="852"/>
                </a:cubicBezTo>
                <a:cubicBezTo>
                  <a:pt x="2111" y="642"/>
                  <a:pt x="2235" y="433"/>
                  <a:pt x="2370" y="235"/>
                </a:cubicBezTo>
                <a:cubicBezTo>
                  <a:pt x="2420" y="186"/>
                  <a:pt x="2469" y="124"/>
                  <a:pt x="2519" y="75"/>
                </a:cubicBezTo>
                <a:cubicBezTo>
                  <a:pt x="2580" y="1"/>
                  <a:pt x="2704" y="25"/>
                  <a:pt x="2753" y="112"/>
                </a:cubicBezTo>
                <a:cubicBezTo>
                  <a:pt x="2926" y="531"/>
                  <a:pt x="2864" y="976"/>
                  <a:pt x="2975" y="1395"/>
                </a:cubicBezTo>
                <a:lnTo>
                  <a:pt x="4654" y="1618"/>
                </a:lnTo>
                <a:cubicBezTo>
                  <a:pt x="4740" y="1667"/>
                  <a:pt x="4753" y="1790"/>
                  <a:pt x="4691" y="1852"/>
                </a:cubicBezTo>
                <a:cubicBezTo>
                  <a:pt x="4308" y="2198"/>
                  <a:pt x="3864" y="2445"/>
                  <a:pt x="3383" y="2580"/>
                </a:cubicBezTo>
                <a:close/>
                <a:moveTo>
                  <a:pt x="667" y="1655"/>
                </a:moveTo>
                <a:lnTo>
                  <a:pt x="1000" y="1889"/>
                </a:lnTo>
                <a:cubicBezTo>
                  <a:pt x="1235" y="2037"/>
                  <a:pt x="1469" y="2198"/>
                  <a:pt x="1704" y="2346"/>
                </a:cubicBezTo>
                <a:cubicBezTo>
                  <a:pt x="1778" y="2383"/>
                  <a:pt x="1803" y="2469"/>
                  <a:pt x="1766" y="2543"/>
                </a:cubicBezTo>
                <a:cubicBezTo>
                  <a:pt x="1605" y="2877"/>
                  <a:pt x="1482" y="3222"/>
                  <a:pt x="1334" y="3568"/>
                </a:cubicBezTo>
                <a:cubicBezTo>
                  <a:pt x="1679" y="3408"/>
                  <a:pt x="2087" y="3272"/>
                  <a:pt x="2333" y="3025"/>
                </a:cubicBezTo>
                <a:cubicBezTo>
                  <a:pt x="2383" y="2963"/>
                  <a:pt x="2482" y="2963"/>
                  <a:pt x="2543" y="3025"/>
                </a:cubicBezTo>
                <a:cubicBezTo>
                  <a:pt x="2802" y="3247"/>
                  <a:pt x="3086" y="3469"/>
                  <a:pt x="3383" y="3654"/>
                </a:cubicBezTo>
                <a:cubicBezTo>
                  <a:pt x="3272" y="3296"/>
                  <a:pt x="3123" y="2951"/>
                  <a:pt x="2963" y="2618"/>
                </a:cubicBezTo>
                <a:lnTo>
                  <a:pt x="2963" y="2618"/>
                </a:lnTo>
                <a:cubicBezTo>
                  <a:pt x="2864" y="2543"/>
                  <a:pt x="2889" y="2383"/>
                  <a:pt x="3012" y="2346"/>
                </a:cubicBezTo>
                <a:cubicBezTo>
                  <a:pt x="3469" y="2247"/>
                  <a:pt x="3901" y="2062"/>
                  <a:pt x="4296" y="1803"/>
                </a:cubicBezTo>
                <a:lnTo>
                  <a:pt x="2938" y="1729"/>
                </a:lnTo>
                <a:cubicBezTo>
                  <a:pt x="2852" y="1778"/>
                  <a:pt x="2753" y="1729"/>
                  <a:pt x="2728" y="1642"/>
                </a:cubicBezTo>
                <a:cubicBezTo>
                  <a:pt x="2593" y="1272"/>
                  <a:pt x="2630" y="889"/>
                  <a:pt x="2556" y="519"/>
                </a:cubicBezTo>
                <a:cubicBezTo>
                  <a:pt x="2506" y="593"/>
                  <a:pt x="2457" y="667"/>
                  <a:pt x="2407" y="754"/>
                </a:cubicBezTo>
                <a:cubicBezTo>
                  <a:pt x="2309" y="914"/>
                  <a:pt x="2210" y="1087"/>
                  <a:pt x="2111" y="1260"/>
                </a:cubicBezTo>
                <a:cubicBezTo>
                  <a:pt x="2049" y="1371"/>
                  <a:pt x="1951" y="1482"/>
                  <a:pt x="1840" y="1568"/>
                </a:cubicBezTo>
                <a:lnTo>
                  <a:pt x="1840" y="1568"/>
                </a:lnTo>
                <a:cubicBezTo>
                  <a:pt x="1716" y="1593"/>
                  <a:pt x="1593" y="1605"/>
                  <a:pt x="1457" y="1618"/>
                </a:cubicBezTo>
                <a:cubicBezTo>
                  <a:pt x="1272" y="1630"/>
                  <a:pt x="1074" y="1642"/>
                  <a:pt x="889" y="165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6833" name="Google Shape;6833;p121"/>
          <p:cNvSpPr/>
          <p:nvPr/>
        </p:nvSpPr>
        <p:spPr>
          <a:xfrm>
            <a:off x="1901543" y="2713133"/>
            <a:ext cx="159877" cy="140338"/>
          </a:xfrm>
          <a:custGeom>
            <a:avLst/>
            <a:gdLst/>
            <a:ahLst/>
            <a:cxnLst/>
            <a:rect l="l" t="t" r="r" b="b"/>
            <a:pathLst>
              <a:path w="4754" h="4173" extrusionOk="0">
                <a:moveTo>
                  <a:pt x="3284" y="2580"/>
                </a:moveTo>
                <a:cubicBezTo>
                  <a:pt x="3494" y="3012"/>
                  <a:pt x="3655" y="3469"/>
                  <a:pt x="3766" y="3938"/>
                </a:cubicBezTo>
                <a:cubicBezTo>
                  <a:pt x="3803" y="4074"/>
                  <a:pt x="3667" y="4173"/>
                  <a:pt x="3544" y="4111"/>
                </a:cubicBezTo>
                <a:cubicBezTo>
                  <a:pt x="3149" y="3876"/>
                  <a:pt x="2778" y="3617"/>
                  <a:pt x="2433" y="3321"/>
                </a:cubicBezTo>
                <a:cubicBezTo>
                  <a:pt x="2038" y="3642"/>
                  <a:pt x="1507" y="3753"/>
                  <a:pt x="1075" y="4012"/>
                </a:cubicBezTo>
                <a:cubicBezTo>
                  <a:pt x="939" y="4086"/>
                  <a:pt x="803" y="3950"/>
                  <a:pt x="865" y="3815"/>
                </a:cubicBezTo>
                <a:cubicBezTo>
                  <a:pt x="1026" y="3518"/>
                  <a:pt x="1149" y="3185"/>
                  <a:pt x="1285" y="2876"/>
                </a:cubicBezTo>
                <a:cubicBezTo>
                  <a:pt x="1334" y="2753"/>
                  <a:pt x="1383" y="2642"/>
                  <a:pt x="1433" y="2531"/>
                </a:cubicBezTo>
                <a:cubicBezTo>
                  <a:pt x="1235" y="2395"/>
                  <a:pt x="1026" y="2259"/>
                  <a:pt x="816" y="2123"/>
                </a:cubicBezTo>
                <a:cubicBezTo>
                  <a:pt x="655" y="2012"/>
                  <a:pt x="495" y="1901"/>
                  <a:pt x="334" y="1790"/>
                </a:cubicBezTo>
                <a:cubicBezTo>
                  <a:pt x="248" y="1728"/>
                  <a:pt x="161" y="1667"/>
                  <a:pt x="75" y="1605"/>
                </a:cubicBezTo>
                <a:cubicBezTo>
                  <a:pt x="1" y="1506"/>
                  <a:pt x="63" y="1358"/>
                  <a:pt x="198" y="1346"/>
                </a:cubicBezTo>
                <a:cubicBezTo>
                  <a:pt x="421" y="1346"/>
                  <a:pt x="655" y="1333"/>
                  <a:pt x="890" y="1321"/>
                </a:cubicBezTo>
                <a:cubicBezTo>
                  <a:pt x="1174" y="1296"/>
                  <a:pt x="1445" y="1272"/>
                  <a:pt x="1717" y="1235"/>
                </a:cubicBezTo>
                <a:cubicBezTo>
                  <a:pt x="1828" y="1124"/>
                  <a:pt x="1927" y="988"/>
                  <a:pt x="2001" y="852"/>
                </a:cubicBezTo>
                <a:cubicBezTo>
                  <a:pt x="2112" y="630"/>
                  <a:pt x="2235" y="432"/>
                  <a:pt x="2371" y="235"/>
                </a:cubicBezTo>
                <a:cubicBezTo>
                  <a:pt x="2420" y="185"/>
                  <a:pt x="2457" y="124"/>
                  <a:pt x="2507" y="74"/>
                </a:cubicBezTo>
                <a:cubicBezTo>
                  <a:pt x="2581" y="0"/>
                  <a:pt x="2704" y="25"/>
                  <a:pt x="2754" y="111"/>
                </a:cubicBezTo>
                <a:cubicBezTo>
                  <a:pt x="2926" y="531"/>
                  <a:pt x="2865" y="975"/>
                  <a:pt x="2964" y="1395"/>
                </a:cubicBezTo>
                <a:cubicBezTo>
                  <a:pt x="3420" y="1296"/>
                  <a:pt x="4297" y="1383"/>
                  <a:pt x="4655" y="1617"/>
                </a:cubicBezTo>
                <a:cubicBezTo>
                  <a:pt x="4729" y="1667"/>
                  <a:pt x="4753" y="1778"/>
                  <a:pt x="4679" y="1852"/>
                </a:cubicBezTo>
                <a:cubicBezTo>
                  <a:pt x="4408" y="2148"/>
                  <a:pt x="3716" y="2457"/>
                  <a:pt x="3284" y="2580"/>
                </a:cubicBezTo>
                <a:close/>
                <a:moveTo>
                  <a:pt x="4284" y="1790"/>
                </a:moveTo>
                <a:cubicBezTo>
                  <a:pt x="4099" y="1728"/>
                  <a:pt x="3914" y="1691"/>
                  <a:pt x="3716" y="1679"/>
                </a:cubicBezTo>
                <a:cubicBezTo>
                  <a:pt x="3507" y="1654"/>
                  <a:pt x="3124" y="1630"/>
                  <a:pt x="2926" y="1716"/>
                </a:cubicBezTo>
                <a:cubicBezTo>
                  <a:pt x="2852" y="1753"/>
                  <a:pt x="2754" y="1716"/>
                  <a:pt x="2717" y="1630"/>
                </a:cubicBezTo>
                <a:cubicBezTo>
                  <a:pt x="2581" y="1259"/>
                  <a:pt x="2630" y="877"/>
                  <a:pt x="2556" y="506"/>
                </a:cubicBezTo>
                <a:cubicBezTo>
                  <a:pt x="2494" y="580"/>
                  <a:pt x="2445" y="655"/>
                  <a:pt x="2396" y="741"/>
                </a:cubicBezTo>
                <a:cubicBezTo>
                  <a:pt x="2297" y="901"/>
                  <a:pt x="2211" y="1074"/>
                  <a:pt x="2099" y="1247"/>
                </a:cubicBezTo>
                <a:cubicBezTo>
                  <a:pt x="2038" y="1358"/>
                  <a:pt x="1951" y="1469"/>
                  <a:pt x="1840" y="1556"/>
                </a:cubicBezTo>
                <a:lnTo>
                  <a:pt x="1840" y="1556"/>
                </a:lnTo>
                <a:cubicBezTo>
                  <a:pt x="1704" y="1580"/>
                  <a:pt x="1581" y="1593"/>
                  <a:pt x="1458" y="1605"/>
                </a:cubicBezTo>
                <a:cubicBezTo>
                  <a:pt x="1260" y="1617"/>
                  <a:pt x="1075" y="1630"/>
                  <a:pt x="877" y="1642"/>
                </a:cubicBezTo>
                <a:lnTo>
                  <a:pt x="668" y="1642"/>
                </a:lnTo>
                <a:lnTo>
                  <a:pt x="1001" y="1864"/>
                </a:lnTo>
                <a:cubicBezTo>
                  <a:pt x="1235" y="2012"/>
                  <a:pt x="1470" y="2173"/>
                  <a:pt x="1704" y="2321"/>
                </a:cubicBezTo>
                <a:cubicBezTo>
                  <a:pt x="1778" y="2370"/>
                  <a:pt x="1803" y="2457"/>
                  <a:pt x="1766" y="2531"/>
                </a:cubicBezTo>
                <a:cubicBezTo>
                  <a:pt x="1606" y="2864"/>
                  <a:pt x="1482" y="3210"/>
                  <a:pt x="1334" y="3543"/>
                </a:cubicBezTo>
                <a:cubicBezTo>
                  <a:pt x="1680" y="3395"/>
                  <a:pt x="2087" y="3247"/>
                  <a:pt x="2334" y="3000"/>
                </a:cubicBezTo>
                <a:cubicBezTo>
                  <a:pt x="2383" y="2938"/>
                  <a:pt x="2482" y="2938"/>
                  <a:pt x="2544" y="3000"/>
                </a:cubicBezTo>
                <a:cubicBezTo>
                  <a:pt x="2803" y="3234"/>
                  <a:pt x="3087" y="3444"/>
                  <a:pt x="3383" y="3629"/>
                </a:cubicBezTo>
                <a:cubicBezTo>
                  <a:pt x="3272" y="3284"/>
                  <a:pt x="3124" y="2938"/>
                  <a:pt x="2964" y="2605"/>
                </a:cubicBezTo>
                <a:lnTo>
                  <a:pt x="2964" y="2605"/>
                </a:lnTo>
                <a:cubicBezTo>
                  <a:pt x="2865" y="2531"/>
                  <a:pt x="2889" y="2358"/>
                  <a:pt x="3013" y="2321"/>
                </a:cubicBezTo>
                <a:cubicBezTo>
                  <a:pt x="3470" y="2222"/>
                  <a:pt x="3902" y="2037"/>
                  <a:pt x="4284" y="179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6834" name="Google Shape;6834;p121"/>
          <p:cNvSpPr/>
          <p:nvPr/>
        </p:nvSpPr>
        <p:spPr>
          <a:xfrm>
            <a:off x="898979" y="3026679"/>
            <a:ext cx="108793" cy="93424"/>
          </a:xfrm>
          <a:custGeom>
            <a:avLst/>
            <a:gdLst/>
            <a:ahLst/>
            <a:cxnLst/>
            <a:rect l="l" t="t" r="r" b="b"/>
            <a:pathLst>
              <a:path w="3235" h="2778" extrusionOk="0">
                <a:moveTo>
                  <a:pt x="358" y="1975"/>
                </a:moveTo>
                <a:cubicBezTo>
                  <a:pt x="0" y="1432"/>
                  <a:pt x="50" y="1050"/>
                  <a:pt x="482" y="568"/>
                </a:cubicBezTo>
                <a:cubicBezTo>
                  <a:pt x="729" y="321"/>
                  <a:pt x="1037" y="161"/>
                  <a:pt x="1371" y="87"/>
                </a:cubicBezTo>
                <a:cubicBezTo>
                  <a:pt x="1692" y="0"/>
                  <a:pt x="2025" y="25"/>
                  <a:pt x="2321" y="173"/>
                </a:cubicBezTo>
                <a:cubicBezTo>
                  <a:pt x="2531" y="297"/>
                  <a:pt x="2704" y="494"/>
                  <a:pt x="2802" y="729"/>
                </a:cubicBezTo>
                <a:cubicBezTo>
                  <a:pt x="3235" y="1655"/>
                  <a:pt x="2963" y="2148"/>
                  <a:pt x="2037" y="2482"/>
                </a:cubicBezTo>
                <a:cubicBezTo>
                  <a:pt x="1729" y="2593"/>
                  <a:pt x="1222" y="2778"/>
                  <a:pt x="901" y="2617"/>
                </a:cubicBezTo>
                <a:cubicBezTo>
                  <a:pt x="679" y="2506"/>
                  <a:pt x="494" y="2185"/>
                  <a:pt x="358" y="1975"/>
                </a:cubicBezTo>
                <a:close/>
                <a:moveTo>
                  <a:pt x="2012" y="395"/>
                </a:moveTo>
                <a:cubicBezTo>
                  <a:pt x="2370" y="581"/>
                  <a:pt x="2235" y="1111"/>
                  <a:pt x="1938" y="1371"/>
                </a:cubicBezTo>
                <a:cubicBezTo>
                  <a:pt x="1790" y="1494"/>
                  <a:pt x="1593" y="1272"/>
                  <a:pt x="1741" y="1148"/>
                </a:cubicBezTo>
                <a:cubicBezTo>
                  <a:pt x="1790" y="1099"/>
                  <a:pt x="1840" y="1025"/>
                  <a:pt x="1877" y="963"/>
                </a:cubicBezTo>
                <a:cubicBezTo>
                  <a:pt x="1914" y="889"/>
                  <a:pt x="1975" y="741"/>
                  <a:pt x="1901" y="679"/>
                </a:cubicBezTo>
                <a:cubicBezTo>
                  <a:pt x="1864" y="692"/>
                  <a:pt x="1827" y="692"/>
                  <a:pt x="1790" y="679"/>
                </a:cubicBezTo>
                <a:cubicBezTo>
                  <a:pt x="1729" y="667"/>
                  <a:pt x="1679" y="630"/>
                  <a:pt x="1667" y="581"/>
                </a:cubicBezTo>
                <a:cubicBezTo>
                  <a:pt x="1642" y="519"/>
                  <a:pt x="1654" y="470"/>
                  <a:pt x="1692" y="420"/>
                </a:cubicBezTo>
                <a:cubicBezTo>
                  <a:pt x="1692" y="408"/>
                  <a:pt x="1704" y="395"/>
                  <a:pt x="1704" y="395"/>
                </a:cubicBezTo>
                <a:cubicBezTo>
                  <a:pt x="1420" y="433"/>
                  <a:pt x="1148" y="519"/>
                  <a:pt x="901" y="655"/>
                </a:cubicBezTo>
                <a:cubicBezTo>
                  <a:pt x="679" y="778"/>
                  <a:pt x="408" y="1025"/>
                  <a:pt x="432" y="1297"/>
                </a:cubicBezTo>
                <a:cubicBezTo>
                  <a:pt x="445" y="1358"/>
                  <a:pt x="457" y="1408"/>
                  <a:pt x="482" y="1457"/>
                </a:cubicBezTo>
                <a:cubicBezTo>
                  <a:pt x="667" y="1580"/>
                  <a:pt x="877" y="1630"/>
                  <a:pt x="1099" y="1605"/>
                </a:cubicBezTo>
                <a:cubicBezTo>
                  <a:pt x="1469" y="1593"/>
                  <a:pt x="2037" y="1506"/>
                  <a:pt x="2247" y="1161"/>
                </a:cubicBezTo>
                <a:cubicBezTo>
                  <a:pt x="2346" y="1025"/>
                  <a:pt x="2383" y="852"/>
                  <a:pt x="2346" y="679"/>
                </a:cubicBezTo>
                <a:cubicBezTo>
                  <a:pt x="2321" y="642"/>
                  <a:pt x="2296" y="605"/>
                  <a:pt x="2284" y="568"/>
                </a:cubicBezTo>
                <a:cubicBezTo>
                  <a:pt x="2222" y="482"/>
                  <a:pt x="2124" y="408"/>
                  <a:pt x="2012" y="395"/>
                </a:cubicBezTo>
                <a:close/>
                <a:moveTo>
                  <a:pt x="2630" y="1111"/>
                </a:moveTo>
                <a:cubicBezTo>
                  <a:pt x="2568" y="1272"/>
                  <a:pt x="2457" y="1420"/>
                  <a:pt x="2321" y="1543"/>
                </a:cubicBezTo>
                <a:cubicBezTo>
                  <a:pt x="1840" y="1889"/>
                  <a:pt x="1235" y="2013"/>
                  <a:pt x="655" y="1877"/>
                </a:cubicBezTo>
                <a:cubicBezTo>
                  <a:pt x="753" y="2050"/>
                  <a:pt x="901" y="2198"/>
                  <a:pt x="1074" y="2296"/>
                </a:cubicBezTo>
                <a:cubicBezTo>
                  <a:pt x="1321" y="2408"/>
                  <a:pt x="1692" y="2272"/>
                  <a:pt x="1926" y="2185"/>
                </a:cubicBezTo>
                <a:cubicBezTo>
                  <a:pt x="2407" y="2013"/>
                  <a:pt x="2864" y="1618"/>
                  <a:pt x="2617" y="111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6835" name="Google Shape;6835;p121"/>
          <p:cNvSpPr/>
          <p:nvPr/>
        </p:nvSpPr>
        <p:spPr>
          <a:xfrm>
            <a:off x="4559533" y="1940598"/>
            <a:ext cx="109230" cy="93861"/>
          </a:xfrm>
          <a:custGeom>
            <a:avLst/>
            <a:gdLst/>
            <a:ahLst/>
            <a:cxnLst/>
            <a:rect l="l" t="t" r="r" b="b"/>
            <a:pathLst>
              <a:path w="3248" h="2791" extrusionOk="0">
                <a:moveTo>
                  <a:pt x="359" y="1976"/>
                </a:moveTo>
                <a:cubicBezTo>
                  <a:pt x="1" y="1433"/>
                  <a:pt x="50" y="1050"/>
                  <a:pt x="482" y="569"/>
                </a:cubicBezTo>
                <a:cubicBezTo>
                  <a:pt x="729" y="322"/>
                  <a:pt x="1038" y="161"/>
                  <a:pt x="1371" y="87"/>
                </a:cubicBezTo>
                <a:cubicBezTo>
                  <a:pt x="1692" y="1"/>
                  <a:pt x="2025" y="25"/>
                  <a:pt x="2321" y="174"/>
                </a:cubicBezTo>
                <a:cubicBezTo>
                  <a:pt x="2544" y="309"/>
                  <a:pt x="2704" y="494"/>
                  <a:pt x="2815" y="729"/>
                </a:cubicBezTo>
                <a:cubicBezTo>
                  <a:pt x="3247" y="1655"/>
                  <a:pt x="2963" y="2149"/>
                  <a:pt x="2037" y="2482"/>
                </a:cubicBezTo>
                <a:cubicBezTo>
                  <a:pt x="1729" y="2593"/>
                  <a:pt x="1223" y="2790"/>
                  <a:pt x="902" y="2618"/>
                </a:cubicBezTo>
                <a:cubicBezTo>
                  <a:pt x="680" y="2507"/>
                  <a:pt x="507" y="2186"/>
                  <a:pt x="359" y="1976"/>
                </a:cubicBezTo>
                <a:close/>
                <a:moveTo>
                  <a:pt x="2013" y="396"/>
                </a:moveTo>
                <a:cubicBezTo>
                  <a:pt x="2371" y="581"/>
                  <a:pt x="2235" y="1112"/>
                  <a:pt x="1939" y="1371"/>
                </a:cubicBezTo>
                <a:cubicBezTo>
                  <a:pt x="1791" y="1494"/>
                  <a:pt x="1593" y="1272"/>
                  <a:pt x="1741" y="1149"/>
                </a:cubicBezTo>
                <a:cubicBezTo>
                  <a:pt x="1791" y="1099"/>
                  <a:pt x="1840" y="1038"/>
                  <a:pt x="1877" y="964"/>
                </a:cubicBezTo>
                <a:cubicBezTo>
                  <a:pt x="1914" y="889"/>
                  <a:pt x="1976" y="741"/>
                  <a:pt x="1902" y="680"/>
                </a:cubicBezTo>
                <a:cubicBezTo>
                  <a:pt x="1865" y="692"/>
                  <a:pt x="1828" y="692"/>
                  <a:pt x="1791" y="680"/>
                </a:cubicBezTo>
                <a:cubicBezTo>
                  <a:pt x="1729" y="667"/>
                  <a:pt x="1679" y="630"/>
                  <a:pt x="1667" y="581"/>
                </a:cubicBezTo>
                <a:cubicBezTo>
                  <a:pt x="1642" y="519"/>
                  <a:pt x="1655" y="470"/>
                  <a:pt x="1692" y="420"/>
                </a:cubicBezTo>
                <a:cubicBezTo>
                  <a:pt x="1692" y="408"/>
                  <a:pt x="1704" y="408"/>
                  <a:pt x="1704" y="396"/>
                </a:cubicBezTo>
                <a:cubicBezTo>
                  <a:pt x="1420" y="433"/>
                  <a:pt x="1149" y="519"/>
                  <a:pt x="902" y="655"/>
                </a:cubicBezTo>
                <a:cubicBezTo>
                  <a:pt x="680" y="778"/>
                  <a:pt x="408" y="1025"/>
                  <a:pt x="433" y="1309"/>
                </a:cubicBezTo>
                <a:cubicBezTo>
                  <a:pt x="445" y="1359"/>
                  <a:pt x="457" y="1408"/>
                  <a:pt x="482" y="1457"/>
                </a:cubicBezTo>
                <a:cubicBezTo>
                  <a:pt x="667" y="1581"/>
                  <a:pt x="877" y="1630"/>
                  <a:pt x="1099" y="1618"/>
                </a:cubicBezTo>
                <a:cubicBezTo>
                  <a:pt x="1470" y="1593"/>
                  <a:pt x="2037" y="1507"/>
                  <a:pt x="2247" y="1161"/>
                </a:cubicBezTo>
                <a:cubicBezTo>
                  <a:pt x="2346" y="1025"/>
                  <a:pt x="2383" y="852"/>
                  <a:pt x="2346" y="680"/>
                </a:cubicBezTo>
                <a:cubicBezTo>
                  <a:pt x="2321" y="655"/>
                  <a:pt x="2297" y="618"/>
                  <a:pt x="2284" y="569"/>
                </a:cubicBezTo>
                <a:cubicBezTo>
                  <a:pt x="2223" y="482"/>
                  <a:pt x="2124" y="420"/>
                  <a:pt x="2013" y="396"/>
                </a:cubicBezTo>
                <a:close/>
                <a:moveTo>
                  <a:pt x="2630" y="1112"/>
                </a:moveTo>
                <a:cubicBezTo>
                  <a:pt x="2568" y="1272"/>
                  <a:pt x="2457" y="1420"/>
                  <a:pt x="2321" y="1544"/>
                </a:cubicBezTo>
                <a:cubicBezTo>
                  <a:pt x="1840" y="1889"/>
                  <a:pt x="1235" y="2013"/>
                  <a:pt x="655" y="1877"/>
                </a:cubicBezTo>
                <a:cubicBezTo>
                  <a:pt x="754" y="2050"/>
                  <a:pt x="902" y="2198"/>
                  <a:pt x="1075" y="2297"/>
                </a:cubicBezTo>
                <a:cubicBezTo>
                  <a:pt x="1322" y="2408"/>
                  <a:pt x="1692" y="2272"/>
                  <a:pt x="1926" y="2186"/>
                </a:cubicBezTo>
                <a:cubicBezTo>
                  <a:pt x="2408" y="2013"/>
                  <a:pt x="2877" y="1618"/>
                  <a:pt x="2630" y="111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6836" name="Google Shape;6836;p121"/>
          <p:cNvSpPr/>
          <p:nvPr/>
        </p:nvSpPr>
        <p:spPr>
          <a:xfrm>
            <a:off x="3801737" y="3791077"/>
            <a:ext cx="108793" cy="93424"/>
          </a:xfrm>
          <a:custGeom>
            <a:avLst/>
            <a:gdLst/>
            <a:ahLst/>
            <a:cxnLst/>
            <a:rect l="l" t="t" r="r" b="b"/>
            <a:pathLst>
              <a:path w="3235" h="2778" extrusionOk="0">
                <a:moveTo>
                  <a:pt x="358" y="1975"/>
                </a:moveTo>
                <a:cubicBezTo>
                  <a:pt x="0" y="1432"/>
                  <a:pt x="49" y="1050"/>
                  <a:pt x="481" y="568"/>
                </a:cubicBezTo>
                <a:cubicBezTo>
                  <a:pt x="728" y="321"/>
                  <a:pt x="1037" y="161"/>
                  <a:pt x="1370" y="87"/>
                </a:cubicBezTo>
                <a:cubicBezTo>
                  <a:pt x="1691" y="0"/>
                  <a:pt x="2024" y="25"/>
                  <a:pt x="2321" y="173"/>
                </a:cubicBezTo>
                <a:cubicBezTo>
                  <a:pt x="2531" y="297"/>
                  <a:pt x="2703" y="494"/>
                  <a:pt x="2802" y="729"/>
                </a:cubicBezTo>
                <a:cubicBezTo>
                  <a:pt x="3234" y="1654"/>
                  <a:pt x="2963" y="2148"/>
                  <a:pt x="2037" y="2481"/>
                </a:cubicBezTo>
                <a:cubicBezTo>
                  <a:pt x="1728" y="2593"/>
                  <a:pt x="1222" y="2778"/>
                  <a:pt x="901" y="2617"/>
                </a:cubicBezTo>
                <a:cubicBezTo>
                  <a:pt x="679" y="2506"/>
                  <a:pt x="494" y="2185"/>
                  <a:pt x="358" y="1975"/>
                </a:cubicBezTo>
                <a:close/>
                <a:moveTo>
                  <a:pt x="2012" y="395"/>
                </a:moveTo>
                <a:cubicBezTo>
                  <a:pt x="2370" y="581"/>
                  <a:pt x="2234" y="1111"/>
                  <a:pt x="1938" y="1371"/>
                </a:cubicBezTo>
                <a:cubicBezTo>
                  <a:pt x="1790" y="1494"/>
                  <a:pt x="1592" y="1272"/>
                  <a:pt x="1741" y="1148"/>
                </a:cubicBezTo>
                <a:cubicBezTo>
                  <a:pt x="1790" y="1099"/>
                  <a:pt x="1839" y="1025"/>
                  <a:pt x="1876" y="963"/>
                </a:cubicBezTo>
                <a:cubicBezTo>
                  <a:pt x="1913" y="889"/>
                  <a:pt x="1975" y="741"/>
                  <a:pt x="1901" y="679"/>
                </a:cubicBezTo>
                <a:cubicBezTo>
                  <a:pt x="1864" y="692"/>
                  <a:pt x="1827" y="692"/>
                  <a:pt x="1790" y="679"/>
                </a:cubicBezTo>
                <a:cubicBezTo>
                  <a:pt x="1728" y="667"/>
                  <a:pt x="1679" y="630"/>
                  <a:pt x="1666" y="568"/>
                </a:cubicBezTo>
                <a:cubicBezTo>
                  <a:pt x="1654" y="519"/>
                  <a:pt x="1654" y="469"/>
                  <a:pt x="1691" y="420"/>
                </a:cubicBezTo>
                <a:lnTo>
                  <a:pt x="1704" y="395"/>
                </a:lnTo>
                <a:cubicBezTo>
                  <a:pt x="1420" y="432"/>
                  <a:pt x="1148" y="519"/>
                  <a:pt x="901" y="655"/>
                </a:cubicBezTo>
                <a:cubicBezTo>
                  <a:pt x="679" y="778"/>
                  <a:pt x="407" y="1025"/>
                  <a:pt x="432" y="1296"/>
                </a:cubicBezTo>
                <a:cubicBezTo>
                  <a:pt x="444" y="1358"/>
                  <a:pt x="457" y="1408"/>
                  <a:pt x="481" y="1457"/>
                </a:cubicBezTo>
                <a:cubicBezTo>
                  <a:pt x="667" y="1580"/>
                  <a:pt x="876" y="1630"/>
                  <a:pt x="1099" y="1605"/>
                </a:cubicBezTo>
                <a:cubicBezTo>
                  <a:pt x="1469" y="1593"/>
                  <a:pt x="2037" y="1506"/>
                  <a:pt x="2247" y="1161"/>
                </a:cubicBezTo>
                <a:cubicBezTo>
                  <a:pt x="2345" y="1025"/>
                  <a:pt x="2382" y="852"/>
                  <a:pt x="2333" y="679"/>
                </a:cubicBezTo>
                <a:cubicBezTo>
                  <a:pt x="2321" y="642"/>
                  <a:pt x="2296" y="605"/>
                  <a:pt x="2284" y="568"/>
                </a:cubicBezTo>
                <a:cubicBezTo>
                  <a:pt x="2222" y="482"/>
                  <a:pt x="2123" y="420"/>
                  <a:pt x="2000" y="395"/>
                </a:cubicBezTo>
                <a:close/>
                <a:moveTo>
                  <a:pt x="2629" y="1111"/>
                </a:moveTo>
                <a:cubicBezTo>
                  <a:pt x="2568" y="1272"/>
                  <a:pt x="2457" y="1420"/>
                  <a:pt x="2333" y="1543"/>
                </a:cubicBezTo>
                <a:cubicBezTo>
                  <a:pt x="1852" y="1889"/>
                  <a:pt x="1234" y="2012"/>
                  <a:pt x="654" y="1877"/>
                </a:cubicBezTo>
                <a:cubicBezTo>
                  <a:pt x="753" y="2049"/>
                  <a:pt x="901" y="2198"/>
                  <a:pt x="1074" y="2296"/>
                </a:cubicBezTo>
                <a:cubicBezTo>
                  <a:pt x="1321" y="2407"/>
                  <a:pt x="1691" y="2272"/>
                  <a:pt x="1926" y="2185"/>
                </a:cubicBezTo>
                <a:cubicBezTo>
                  <a:pt x="2407" y="2012"/>
                  <a:pt x="2876" y="1617"/>
                  <a:pt x="2617" y="111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6837" name="Google Shape;6837;p121"/>
          <p:cNvSpPr/>
          <p:nvPr/>
        </p:nvSpPr>
        <p:spPr>
          <a:xfrm>
            <a:off x="372810" y="3149779"/>
            <a:ext cx="283972" cy="212575"/>
          </a:xfrm>
          <a:custGeom>
            <a:avLst/>
            <a:gdLst/>
            <a:ahLst/>
            <a:cxnLst/>
            <a:rect l="l" t="t" r="r" b="b"/>
            <a:pathLst>
              <a:path w="8444" h="6321" extrusionOk="0">
                <a:moveTo>
                  <a:pt x="3679" y="124"/>
                </a:moveTo>
                <a:cubicBezTo>
                  <a:pt x="5049" y="1"/>
                  <a:pt x="6185" y="396"/>
                  <a:pt x="7110" y="1433"/>
                </a:cubicBezTo>
                <a:cubicBezTo>
                  <a:pt x="7370" y="1729"/>
                  <a:pt x="7629" y="2025"/>
                  <a:pt x="7863" y="2358"/>
                </a:cubicBezTo>
                <a:cubicBezTo>
                  <a:pt x="8049" y="2605"/>
                  <a:pt x="8209" y="2852"/>
                  <a:pt x="8382" y="3111"/>
                </a:cubicBezTo>
                <a:cubicBezTo>
                  <a:pt x="8444" y="3198"/>
                  <a:pt x="8394" y="3321"/>
                  <a:pt x="8295" y="3358"/>
                </a:cubicBezTo>
                <a:cubicBezTo>
                  <a:pt x="7061" y="3864"/>
                  <a:pt x="5839" y="4395"/>
                  <a:pt x="4605" y="4889"/>
                </a:cubicBezTo>
                <a:cubicBezTo>
                  <a:pt x="3901" y="5161"/>
                  <a:pt x="3197" y="5432"/>
                  <a:pt x="2481" y="5679"/>
                </a:cubicBezTo>
                <a:cubicBezTo>
                  <a:pt x="1852" y="5901"/>
                  <a:pt x="1198" y="6099"/>
                  <a:pt x="543" y="6247"/>
                </a:cubicBezTo>
                <a:cubicBezTo>
                  <a:pt x="272" y="6321"/>
                  <a:pt x="136" y="5543"/>
                  <a:pt x="111" y="5383"/>
                </a:cubicBezTo>
                <a:cubicBezTo>
                  <a:pt x="0" y="4728"/>
                  <a:pt x="13" y="4062"/>
                  <a:pt x="136" y="3408"/>
                </a:cubicBezTo>
                <a:cubicBezTo>
                  <a:pt x="494" y="1507"/>
                  <a:pt x="1741" y="346"/>
                  <a:pt x="3679" y="124"/>
                </a:cubicBezTo>
                <a:close/>
                <a:moveTo>
                  <a:pt x="2753" y="618"/>
                </a:moveTo>
                <a:cubicBezTo>
                  <a:pt x="2333" y="754"/>
                  <a:pt x="1951" y="976"/>
                  <a:pt x="1630" y="1272"/>
                </a:cubicBezTo>
                <a:cubicBezTo>
                  <a:pt x="1679" y="1297"/>
                  <a:pt x="1728" y="1346"/>
                  <a:pt x="1778" y="1396"/>
                </a:cubicBezTo>
                <a:cubicBezTo>
                  <a:pt x="1938" y="1544"/>
                  <a:pt x="1704" y="1778"/>
                  <a:pt x="1556" y="1618"/>
                </a:cubicBezTo>
                <a:cubicBezTo>
                  <a:pt x="1506" y="1581"/>
                  <a:pt x="1457" y="1531"/>
                  <a:pt x="1395" y="1507"/>
                </a:cubicBezTo>
                <a:cubicBezTo>
                  <a:pt x="1148" y="1778"/>
                  <a:pt x="951" y="2087"/>
                  <a:pt x="803" y="2433"/>
                </a:cubicBezTo>
                <a:lnTo>
                  <a:pt x="827" y="2445"/>
                </a:lnTo>
                <a:cubicBezTo>
                  <a:pt x="926" y="2482"/>
                  <a:pt x="1099" y="2556"/>
                  <a:pt x="1037" y="2704"/>
                </a:cubicBezTo>
                <a:lnTo>
                  <a:pt x="1037" y="2704"/>
                </a:lnTo>
                <a:cubicBezTo>
                  <a:pt x="988" y="2778"/>
                  <a:pt x="901" y="2803"/>
                  <a:pt x="827" y="2778"/>
                </a:cubicBezTo>
                <a:cubicBezTo>
                  <a:pt x="778" y="2766"/>
                  <a:pt x="729" y="2741"/>
                  <a:pt x="679" y="2729"/>
                </a:cubicBezTo>
                <a:cubicBezTo>
                  <a:pt x="580" y="3013"/>
                  <a:pt x="506" y="3297"/>
                  <a:pt x="457" y="3605"/>
                </a:cubicBezTo>
                <a:cubicBezTo>
                  <a:pt x="531" y="3581"/>
                  <a:pt x="605" y="3581"/>
                  <a:pt x="679" y="3568"/>
                </a:cubicBezTo>
                <a:cubicBezTo>
                  <a:pt x="901" y="3581"/>
                  <a:pt x="901" y="3901"/>
                  <a:pt x="679" y="3901"/>
                </a:cubicBezTo>
                <a:cubicBezTo>
                  <a:pt x="593" y="3901"/>
                  <a:pt x="506" y="3926"/>
                  <a:pt x="420" y="3938"/>
                </a:cubicBezTo>
                <a:cubicBezTo>
                  <a:pt x="395" y="4222"/>
                  <a:pt x="408" y="4506"/>
                  <a:pt x="432" y="4778"/>
                </a:cubicBezTo>
                <a:cubicBezTo>
                  <a:pt x="469" y="4766"/>
                  <a:pt x="494" y="4741"/>
                  <a:pt x="531" y="4728"/>
                </a:cubicBezTo>
                <a:cubicBezTo>
                  <a:pt x="704" y="4654"/>
                  <a:pt x="840" y="4901"/>
                  <a:pt x="679" y="5012"/>
                </a:cubicBezTo>
                <a:cubicBezTo>
                  <a:pt x="617" y="5049"/>
                  <a:pt x="543" y="5099"/>
                  <a:pt x="482" y="5136"/>
                </a:cubicBezTo>
                <a:cubicBezTo>
                  <a:pt x="519" y="5358"/>
                  <a:pt x="580" y="5580"/>
                  <a:pt x="654" y="5790"/>
                </a:cubicBezTo>
                <a:cubicBezTo>
                  <a:pt x="1062" y="5654"/>
                  <a:pt x="1482" y="5506"/>
                  <a:pt x="1901" y="5370"/>
                </a:cubicBezTo>
                <a:cubicBezTo>
                  <a:pt x="2704" y="5086"/>
                  <a:pt x="3518" y="4803"/>
                  <a:pt x="4333" y="4519"/>
                </a:cubicBezTo>
                <a:cubicBezTo>
                  <a:pt x="5148" y="4222"/>
                  <a:pt x="5975" y="3926"/>
                  <a:pt x="6802" y="3605"/>
                </a:cubicBezTo>
                <a:cubicBezTo>
                  <a:pt x="6938" y="3543"/>
                  <a:pt x="7851" y="3185"/>
                  <a:pt x="7974" y="3062"/>
                </a:cubicBezTo>
                <a:cubicBezTo>
                  <a:pt x="7937" y="3000"/>
                  <a:pt x="7888" y="2939"/>
                  <a:pt x="7839" y="2877"/>
                </a:cubicBezTo>
                <a:cubicBezTo>
                  <a:pt x="7715" y="2716"/>
                  <a:pt x="7604" y="2568"/>
                  <a:pt x="7493" y="2408"/>
                </a:cubicBezTo>
                <a:cubicBezTo>
                  <a:pt x="7431" y="2457"/>
                  <a:pt x="7357" y="2507"/>
                  <a:pt x="7296" y="2544"/>
                </a:cubicBezTo>
                <a:cubicBezTo>
                  <a:pt x="7234" y="2568"/>
                  <a:pt x="7172" y="2568"/>
                  <a:pt x="7123" y="2531"/>
                </a:cubicBezTo>
                <a:cubicBezTo>
                  <a:pt x="7012" y="2470"/>
                  <a:pt x="7024" y="2309"/>
                  <a:pt x="7135" y="2260"/>
                </a:cubicBezTo>
                <a:cubicBezTo>
                  <a:pt x="7184" y="2223"/>
                  <a:pt x="7246" y="2186"/>
                  <a:pt x="7296" y="2149"/>
                </a:cubicBezTo>
                <a:cubicBezTo>
                  <a:pt x="7123" y="1926"/>
                  <a:pt x="6938" y="1717"/>
                  <a:pt x="6740" y="1507"/>
                </a:cubicBezTo>
                <a:cubicBezTo>
                  <a:pt x="6715" y="1531"/>
                  <a:pt x="6703" y="1556"/>
                  <a:pt x="6678" y="1581"/>
                </a:cubicBezTo>
                <a:lnTo>
                  <a:pt x="6678" y="1581"/>
                </a:lnTo>
                <a:cubicBezTo>
                  <a:pt x="6456" y="1741"/>
                  <a:pt x="6234" y="1507"/>
                  <a:pt x="6444" y="1346"/>
                </a:cubicBezTo>
                <a:cubicBezTo>
                  <a:pt x="6468" y="1322"/>
                  <a:pt x="6493" y="1285"/>
                  <a:pt x="6518" y="1260"/>
                </a:cubicBezTo>
                <a:cubicBezTo>
                  <a:pt x="6234" y="988"/>
                  <a:pt x="5913" y="791"/>
                  <a:pt x="5555" y="667"/>
                </a:cubicBezTo>
                <a:lnTo>
                  <a:pt x="5555" y="778"/>
                </a:lnTo>
                <a:cubicBezTo>
                  <a:pt x="5555" y="988"/>
                  <a:pt x="5222" y="988"/>
                  <a:pt x="5222" y="778"/>
                </a:cubicBezTo>
                <a:lnTo>
                  <a:pt x="5222" y="569"/>
                </a:lnTo>
                <a:cubicBezTo>
                  <a:pt x="4913" y="482"/>
                  <a:pt x="4605" y="445"/>
                  <a:pt x="4296" y="433"/>
                </a:cubicBezTo>
                <a:cubicBezTo>
                  <a:pt x="4308" y="458"/>
                  <a:pt x="4308" y="470"/>
                  <a:pt x="4321" y="495"/>
                </a:cubicBezTo>
                <a:cubicBezTo>
                  <a:pt x="4321" y="667"/>
                  <a:pt x="4086" y="741"/>
                  <a:pt x="4012" y="581"/>
                </a:cubicBezTo>
                <a:cubicBezTo>
                  <a:pt x="4000" y="532"/>
                  <a:pt x="3975" y="482"/>
                  <a:pt x="3963" y="433"/>
                </a:cubicBezTo>
                <a:lnTo>
                  <a:pt x="3963" y="433"/>
                </a:lnTo>
                <a:cubicBezTo>
                  <a:pt x="3703" y="445"/>
                  <a:pt x="3444" y="470"/>
                  <a:pt x="3185" y="519"/>
                </a:cubicBezTo>
                <a:lnTo>
                  <a:pt x="3136" y="519"/>
                </a:lnTo>
                <a:cubicBezTo>
                  <a:pt x="3160" y="581"/>
                  <a:pt x="3185" y="630"/>
                  <a:pt x="3210" y="680"/>
                </a:cubicBezTo>
                <a:cubicBezTo>
                  <a:pt x="3247" y="766"/>
                  <a:pt x="3197" y="865"/>
                  <a:pt x="3099" y="890"/>
                </a:cubicBezTo>
                <a:cubicBezTo>
                  <a:pt x="2975" y="927"/>
                  <a:pt x="2839" y="729"/>
                  <a:pt x="2753" y="618"/>
                </a:cubicBezTo>
                <a:close/>
                <a:moveTo>
                  <a:pt x="4234" y="3247"/>
                </a:moveTo>
                <a:lnTo>
                  <a:pt x="4234" y="3247"/>
                </a:lnTo>
                <a:cubicBezTo>
                  <a:pt x="4432" y="3469"/>
                  <a:pt x="5172" y="3185"/>
                  <a:pt x="5407" y="3099"/>
                </a:cubicBezTo>
                <a:cubicBezTo>
                  <a:pt x="5629" y="3025"/>
                  <a:pt x="5839" y="2939"/>
                  <a:pt x="6036" y="2840"/>
                </a:cubicBezTo>
                <a:cubicBezTo>
                  <a:pt x="6172" y="2790"/>
                  <a:pt x="6283" y="2716"/>
                  <a:pt x="6407" y="2642"/>
                </a:cubicBezTo>
                <a:lnTo>
                  <a:pt x="6407" y="2642"/>
                </a:lnTo>
                <a:cubicBezTo>
                  <a:pt x="6456" y="2581"/>
                  <a:pt x="6493" y="2519"/>
                  <a:pt x="6506" y="2433"/>
                </a:cubicBezTo>
                <a:cubicBezTo>
                  <a:pt x="6543" y="2112"/>
                  <a:pt x="6024" y="1778"/>
                  <a:pt x="5790" y="1643"/>
                </a:cubicBezTo>
                <a:cubicBezTo>
                  <a:pt x="5555" y="1494"/>
                  <a:pt x="5296" y="1359"/>
                  <a:pt x="5037" y="1235"/>
                </a:cubicBezTo>
                <a:cubicBezTo>
                  <a:pt x="4716" y="1075"/>
                  <a:pt x="3740" y="680"/>
                  <a:pt x="3432" y="988"/>
                </a:cubicBezTo>
                <a:cubicBezTo>
                  <a:pt x="3370" y="1050"/>
                  <a:pt x="3333" y="1149"/>
                  <a:pt x="3345" y="1248"/>
                </a:cubicBezTo>
                <a:cubicBezTo>
                  <a:pt x="3358" y="1457"/>
                  <a:pt x="4074" y="3062"/>
                  <a:pt x="4222" y="3247"/>
                </a:cubicBezTo>
                <a:close/>
                <a:moveTo>
                  <a:pt x="1482" y="4321"/>
                </a:moveTo>
                <a:cubicBezTo>
                  <a:pt x="1519" y="4395"/>
                  <a:pt x="1617" y="4358"/>
                  <a:pt x="1667" y="4333"/>
                </a:cubicBezTo>
                <a:cubicBezTo>
                  <a:pt x="1753" y="4309"/>
                  <a:pt x="1852" y="4284"/>
                  <a:pt x="1938" y="4247"/>
                </a:cubicBezTo>
                <a:cubicBezTo>
                  <a:pt x="2197" y="4161"/>
                  <a:pt x="2457" y="4062"/>
                  <a:pt x="2716" y="3963"/>
                </a:cubicBezTo>
                <a:cubicBezTo>
                  <a:pt x="2950" y="3877"/>
                  <a:pt x="3185" y="3790"/>
                  <a:pt x="3420" y="3692"/>
                </a:cubicBezTo>
                <a:cubicBezTo>
                  <a:pt x="3506" y="3655"/>
                  <a:pt x="3592" y="3618"/>
                  <a:pt x="3679" y="3581"/>
                </a:cubicBezTo>
                <a:cubicBezTo>
                  <a:pt x="3728" y="3568"/>
                  <a:pt x="3777" y="3531"/>
                  <a:pt x="3827" y="3506"/>
                </a:cubicBezTo>
                <a:cubicBezTo>
                  <a:pt x="4098" y="3346"/>
                  <a:pt x="4012" y="3099"/>
                  <a:pt x="3913" y="2852"/>
                </a:cubicBezTo>
                <a:cubicBezTo>
                  <a:pt x="3679" y="2334"/>
                  <a:pt x="3432" y="1815"/>
                  <a:pt x="3247" y="1285"/>
                </a:cubicBezTo>
                <a:cubicBezTo>
                  <a:pt x="3222" y="1186"/>
                  <a:pt x="3148" y="1112"/>
                  <a:pt x="3062" y="1087"/>
                </a:cubicBezTo>
                <a:cubicBezTo>
                  <a:pt x="2852" y="1001"/>
                  <a:pt x="2568" y="1235"/>
                  <a:pt x="2420" y="1371"/>
                </a:cubicBezTo>
                <a:cubicBezTo>
                  <a:pt x="2296" y="1470"/>
                  <a:pt x="2185" y="1593"/>
                  <a:pt x="2086" y="1717"/>
                </a:cubicBezTo>
                <a:cubicBezTo>
                  <a:pt x="1852" y="2000"/>
                  <a:pt x="1679" y="2321"/>
                  <a:pt x="1568" y="2679"/>
                </a:cubicBezTo>
                <a:cubicBezTo>
                  <a:pt x="1432" y="3124"/>
                  <a:pt x="1284" y="3889"/>
                  <a:pt x="1482" y="4333"/>
                </a:cubicBezTo>
                <a:close/>
                <a:moveTo>
                  <a:pt x="6049" y="2334"/>
                </a:moveTo>
                <a:cubicBezTo>
                  <a:pt x="5938" y="2235"/>
                  <a:pt x="5827" y="2136"/>
                  <a:pt x="5703" y="2050"/>
                </a:cubicBezTo>
                <a:cubicBezTo>
                  <a:pt x="5444" y="1865"/>
                  <a:pt x="5160" y="1704"/>
                  <a:pt x="4876" y="1556"/>
                </a:cubicBezTo>
                <a:cubicBezTo>
                  <a:pt x="4617" y="1408"/>
                  <a:pt x="4345" y="1297"/>
                  <a:pt x="4061" y="1198"/>
                </a:cubicBezTo>
                <a:cubicBezTo>
                  <a:pt x="4012" y="1186"/>
                  <a:pt x="3839" y="1149"/>
                  <a:pt x="3802" y="1198"/>
                </a:cubicBezTo>
                <a:cubicBezTo>
                  <a:pt x="3790" y="1248"/>
                  <a:pt x="3790" y="1297"/>
                  <a:pt x="3802" y="1346"/>
                </a:cubicBezTo>
                <a:cubicBezTo>
                  <a:pt x="3852" y="1593"/>
                  <a:pt x="3926" y="1840"/>
                  <a:pt x="4024" y="2075"/>
                </a:cubicBezTo>
                <a:cubicBezTo>
                  <a:pt x="4098" y="2284"/>
                  <a:pt x="4370" y="2926"/>
                  <a:pt x="4666" y="2877"/>
                </a:cubicBezTo>
                <a:cubicBezTo>
                  <a:pt x="4876" y="2840"/>
                  <a:pt x="5086" y="2766"/>
                  <a:pt x="5283" y="2679"/>
                </a:cubicBezTo>
                <a:cubicBezTo>
                  <a:pt x="5432" y="2605"/>
                  <a:pt x="5604" y="2531"/>
                  <a:pt x="5765" y="2457"/>
                </a:cubicBezTo>
                <a:cubicBezTo>
                  <a:pt x="5851" y="2420"/>
                  <a:pt x="5950" y="2371"/>
                  <a:pt x="6049" y="2346"/>
                </a:cubicBezTo>
                <a:close/>
                <a:moveTo>
                  <a:pt x="2876" y="1482"/>
                </a:moveTo>
                <a:cubicBezTo>
                  <a:pt x="2481" y="1704"/>
                  <a:pt x="2173" y="2038"/>
                  <a:pt x="1963" y="2433"/>
                </a:cubicBezTo>
                <a:cubicBezTo>
                  <a:pt x="1765" y="2902"/>
                  <a:pt x="1691" y="3408"/>
                  <a:pt x="1753" y="3914"/>
                </a:cubicBezTo>
                <a:cubicBezTo>
                  <a:pt x="2383" y="3753"/>
                  <a:pt x="2987" y="3543"/>
                  <a:pt x="3568" y="3272"/>
                </a:cubicBezTo>
                <a:cubicBezTo>
                  <a:pt x="3617" y="3260"/>
                  <a:pt x="3642" y="3223"/>
                  <a:pt x="3666" y="3185"/>
                </a:cubicBezTo>
                <a:cubicBezTo>
                  <a:pt x="3691" y="3087"/>
                  <a:pt x="3568" y="2902"/>
                  <a:pt x="3531" y="2815"/>
                </a:cubicBezTo>
                <a:lnTo>
                  <a:pt x="3358" y="2420"/>
                </a:lnTo>
                <a:cubicBezTo>
                  <a:pt x="3210" y="2099"/>
                  <a:pt x="3049" y="1791"/>
                  <a:pt x="2876" y="149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6838" name="Google Shape;6838;p121"/>
          <p:cNvSpPr/>
          <p:nvPr/>
        </p:nvSpPr>
        <p:spPr>
          <a:xfrm>
            <a:off x="4728175" y="2977110"/>
            <a:ext cx="193911" cy="359976"/>
          </a:xfrm>
          <a:custGeom>
            <a:avLst/>
            <a:gdLst/>
            <a:ahLst/>
            <a:cxnLst/>
            <a:rect l="l" t="t" r="r" b="b"/>
            <a:pathLst>
              <a:path w="5766" h="10704" extrusionOk="0">
                <a:moveTo>
                  <a:pt x="2235" y="2013"/>
                </a:moveTo>
                <a:cubicBezTo>
                  <a:pt x="1778" y="2136"/>
                  <a:pt x="1309" y="1865"/>
                  <a:pt x="1198" y="1420"/>
                </a:cubicBezTo>
                <a:cubicBezTo>
                  <a:pt x="1149" y="1124"/>
                  <a:pt x="1248" y="828"/>
                  <a:pt x="1470" y="630"/>
                </a:cubicBezTo>
                <a:cubicBezTo>
                  <a:pt x="2112" y="1"/>
                  <a:pt x="3309" y="1420"/>
                  <a:pt x="2358" y="1951"/>
                </a:cubicBezTo>
                <a:lnTo>
                  <a:pt x="2358" y="1951"/>
                </a:lnTo>
                <a:cubicBezTo>
                  <a:pt x="2420" y="1939"/>
                  <a:pt x="2494" y="1939"/>
                  <a:pt x="2556" y="1951"/>
                </a:cubicBezTo>
                <a:lnTo>
                  <a:pt x="2568" y="1951"/>
                </a:lnTo>
                <a:cubicBezTo>
                  <a:pt x="2741" y="2013"/>
                  <a:pt x="2877" y="2161"/>
                  <a:pt x="2939" y="2334"/>
                </a:cubicBezTo>
                <a:cubicBezTo>
                  <a:pt x="2988" y="2494"/>
                  <a:pt x="2951" y="2667"/>
                  <a:pt x="2840" y="2791"/>
                </a:cubicBezTo>
                <a:cubicBezTo>
                  <a:pt x="2704" y="2963"/>
                  <a:pt x="2433" y="2976"/>
                  <a:pt x="2284" y="2815"/>
                </a:cubicBezTo>
                <a:cubicBezTo>
                  <a:pt x="2149" y="2667"/>
                  <a:pt x="2075" y="2457"/>
                  <a:pt x="2087" y="2260"/>
                </a:cubicBezTo>
                <a:cubicBezTo>
                  <a:pt x="2099" y="2161"/>
                  <a:pt x="2149" y="2062"/>
                  <a:pt x="2235" y="2001"/>
                </a:cubicBezTo>
                <a:close/>
                <a:moveTo>
                  <a:pt x="1680" y="2210"/>
                </a:moveTo>
                <a:lnTo>
                  <a:pt x="1680" y="2210"/>
                </a:lnTo>
                <a:cubicBezTo>
                  <a:pt x="1531" y="2161"/>
                  <a:pt x="1371" y="2272"/>
                  <a:pt x="1359" y="2433"/>
                </a:cubicBezTo>
                <a:cubicBezTo>
                  <a:pt x="1346" y="2581"/>
                  <a:pt x="1396" y="2717"/>
                  <a:pt x="1494" y="2815"/>
                </a:cubicBezTo>
                <a:cubicBezTo>
                  <a:pt x="1593" y="2926"/>
                  <a:pt x="1778" y="2914"/>
                  <a:pt x="1877" y="2791"/>
                </a:cubicBezTo>
                <a:cubicBezTo>
                  <a:pt x="1951" y="2704"/>
                  <a:pt x="1976" y="2593"/>
                  <a:pt x="1951" y="2482"/>
                </a:cubicBezTo>
                <a:cubicBezTo>
                  <a:pt x="1902" y="2346"/>
                  <a:pt x="1803" y="2248"/>
                  <a:pt x="1680" y="2210"/>
                </a:cubicBezTo>
                <a:close/>
                <a:moveTo>
                  <a:pt x="3667" y="4309"/>
                </a:moveTo>
                <a:cubicBezTo>
                  <a:pt x="3655" y="4321"/>
                  <a:pt x="3642" y="4346"/>
                  <a:pt x="3618" y="4358"/>
                </a:cubicBezTo>
                <a:cubicBezTo>
                  <a:pt x="3655" y="4753"/>
                  <a:pt x="3581" y="5173"/>
                  <a:pt x="3704" y="5568"/>
                </a:cubicBezTo>
                <a:cubicBezTo>
                  <a:pt x="3827" y="6000"/>
                  <a:pt x="4432" y="6296"/>
                  <a:pt x="4766" y="6580"/>
                </a:cubicBezTo>
                <a:lnTo>
                  <a:pt x="4864" y="6667"/>
                </a:lnTo>
                <a:cubicBezTo>
                  <a:pt x="4877" y="6667"/>
                  <a:pt x="4889" y="6679"/>
                  <a:pt x="4901" y="6691"/>
                </a:cubicBezTo>
                <a:cubicBezTo>
                  <a:pt x="5457" y="7210"/>
                  <a:pt x="5765" y="7827"/>
                  <a:pt x="5691" y="8592"/>
                </a:cubicBezTo>
                <a:cubicBezTo>
                  <a:pt x="5679" y="8814"/>
                  <a:pt x="5617" y="9024"/>
                  <a:pt x="5519" y="9209"/>
                </a:cubicBezTo>
                <a:cubicBezTo>
                  <a:pt x="5086" y="10086"/>
                  <a:pt x="4000" y="10530"/>
                  <a:pt x="3074" y="10629"/>
                </a:cubicBezTo>
                <a:cubicBezTo>
                  <a:pt x="2383" y="10703"/>
                  <a:pt x="1618" y="10604"/>
                  <a:pt x="1001" y="10234"/>
                </a:cubicBezTo>
                <a:cubicBezTo>
                  <a:pt x="482" y="9913"/>
                  <a:pt x="211" y="9246"/>
                  <a:pt x="100" y="8666"/>
                </a:cubicBezTo>
                <a:cubicBezTo>
                  <a:pt x="1" y="8136"/>
                  <a:pt x="174" y="7629"/>
                  <a:pt x="433" y="7173"/>
                </a:cubicBezTo>
                <a:cubicBezTo>
                  <a:pt x="433" y="7148"/>
                  <a:pt x="445" y="7136"/>
                  <a:pt x="457" y="7123"/>
                </a:cubicBezTo>
                <a:cubicBezTo>
                  <a:pt x="569" y="6938"/>
                  <a:pt x="692" y="6765"/>
                  <a:pt x="815" y="6605"/>
                </a:cubicBezTo>
                <a:cubicBezTo>
                  <a:pt x="1050" y="6309"/>
                  <a:pt x="1297" y="6062"/>
                  <a:pt x="1433" y="5704"/>
                </a:cubicBezTo>
                <a:cubicBezTo>
                  <a:pt x="1581" y="5371"/>
                  <a:pt x="1581" y="5000"/>
                  <a:pt x="1457" y="4679"/>
                </a:cubicBezTo>
                <a:cubicBezTo>
                  <a:pt x="1371" y="4568"/>
                  <a:pt x="1322" y="4457"/>
                  <a:pt x="1297" y="4334"/>
                </a:cubicBezTo>
                <a:cubicBezTo>
                  <a:pt x="1210" y="4161"/>
                  <a:pt x="1186" y="3976"/>
                  <a:pt x="1248" y="3803"/>
                </a:cubicBezTo>
                <a:cubicBezTo>
                  <a:pt x="1408" y="3408"/>
                  <a:pt x="1951" y="3223"/>
                  <a:pt x="2334" y="3173"/>
                </a:cubicBezTo>
                <a:cubicBezTo>
                  <a:pt x="2593" y="3124"/>
                  <a:pt x="2877" y="3136"/>
                  <a:pt x="3136" y="3186"/>
                </a:cubicBezTo>
                <a:cubicBezTo>
                  <a:pt x="3321" y="3223"/>
                  <a:pt x="3556" y="3309"/>
                  <a:pt x="3630" y="3507"/>
                </a:cubicBezTo>
                <a:cubicBezTo>
                  <a:pt x="3741" y="3753"/>
                  <a:pt x="3753" y="4037"/>
                  <a:pt x="3655" y="4297"/>
                </a:cubicBezTo>
                <a:close/>
                <a:moveTo>
                  <a:pt x="1643" y="2457"/>
                </a:moveTo>
                <a:lnTo>
                  <a:pt x="1630" y="2457"/>
                </a:lnTo>
                <a:cubicBezTo>
                  <a:pt x="1618" y="2445"/>
                  <a:pt x="1605" y="2445"/>
                  <a:pt x="1581" y="2457"/>
                </a:cubicBezTo>
                <a:cubicBezTo>
                  <a:pt x="1581" y="2457"/>
                  <a:pt x="1581" y="2457"/>
                  <a:pt x="1581" y="2470"/>
                </a:cubicBezTo>
                <a:cubicBezTo>
                  <a:pt x="1581" y="2519"/>
                  <a:pt x="1605" y="2581"/>
                  <a:pt x="1643" y="2630"/>
                </a:cubicBezTo>
                <a:cubicBezTo>
                  <a:pt x="1643" y="2643"/>
                  <a:pt x="1667" y="2667"/>
                  <a:pt x="1680" y="2667"/>
                </a:cubicBezTo>
                <a:cubicBezTo>
                  <a:pt x="1704" y="2655"/>
                  <a:pt x="1717" y="2618"/>
                  <a:pt x="1729" y="2593"/>
                </a:cubicBezTo>
                <a:cubicBezTo>
                  <a:pt x="1717" y="2544"/>
                  <a:pt x="1692" y="2494"/>
                  <a:pt x="1655" y="2457"/>
                </a:cubicBezTo>
                <a:close/>
                <a:moveTo>
                  <a:pt x="2519" y="2260"/>
                </a:moveTo>
                <a:lnTo>
                  <a:pt x="2494" y="2260"/>
                </a:lnTo>
                <a:cubicBezTo>
                  <a:pt x="2445" y="2248"/>
                  <a:pt x="2395" y="2235"/>
                  <a:pt x="2383" y="2297"/>
                </a:cubicBezTo>
                <a:cubicBezTo>
                  <a:pt x="2383" y="2396"/>
                  <a:pt x="2408" y="2494"/>
                  <a:pt x="2470" y="2568"/>
                </a:cubicBezTo>
                <a:cubicBezTo>
                  <a:pt x="2482" y="2593"/>
                  <a:pt x="2531" y="2667"/>
                  <a:pt x="2568" y="2643"/>
                </a:cubicBezTo>
                <a:cubicBezTo>
                  <a:pt x="2618" y="2605"/>
                  <a:pt x="2655" y="2556"/>
                  <a:pt x="2667" y="2494"/>
                </a:cubicBezTo>
                <a:cubicBezTo>
                  <a:pt x="2655" y="2396"/>
                  <a:pt x="2605" y="2309"/>
                  <a:pt x="2519" y="2260"/>
                </a:cubicBezTo>
                <a:close/>
                <a:moveTo>
                  <a:pt x="1704" y="816"/>
                </a:moveTo>
                <a:cubicBezTo>
                  <a:pt x="1680" y="828"/>
                  <a:pt x="1667" y="840"/>
                  <a:pt x="1655" y="853"/>
                </a:cubicBezTo>
                <a:lnTo>
                  <a:pt x="1655" y="853"/>
                </a:lnTo>
                <a:cubicBezTo>
                  <a:pt x="1655" y="865"/>
                  <a:pt x="1643" y="877"/>
                  <a:pt x="1643" y="877"/>
                </a:cubicBezTo>
                <a:cubicBezTo>
                  <a:pt x="1519" y="1025"/>
                  <a:pt x="1470" y="1223"/>
                  <a:pt x="1494" y="1408"/>
                </a:cubicBezTo>
                <a:cubicBezTo>
                  <a:pt x="1568" y="1704"/>
                  <a:pt x="1988" y="1791"/>
                  <a:pt x="2235" y="1680"/>
                </a:cubicBezTo>
                <a:cubicBezTo>
                  <a:pt x="2297" y="1643"/>
                  <a:pt x="2346" y="1569"/>
                  <a:pt x="2371" y="1495"/>
                </a:cubicBezTo>
                <a:cubicBezTo>
                  <a:pt x="2383" y="1334"/>
                  <a:pt x="2334" y="1174"/>
                  <a:pt x="2235" y="1050"/>
                </a:cubicBezTo>
                <a:cubicBezTo>
                  <a:pt x="2136" y="927"/>
                  <a:pt x="1877" y="692"/>
                  <a:pt x="1704" y="816"/>
                </a:cubicBezTo>
                <a:close/>
                <a:moveTo>
                  <a:pt x="1593" y="4272"/>
                </a:moveTo>
                <a:cubicBezTo>
                  <a:pt x="1605" y="4297"/>
                  <a:pt x="1605" y="4321"/>
                  <a:pt x="1618" y="4358"/>
                </a:cubicBezTo>
                <a:lnTo>
                  <a:pt x="1630" y="4371"/>
                </a:lnTo>
                <a:cubicBezTo>
                  <a:pt x="1643" y="4395"/>
                  <a:pt x="1655" y="4420"/>
                  <a:pt x="1667" y="4445"/>
                </a:cubicBezTo>
                <a:lnTo>
                  <a:pt x="1692" y="4445"/>
                </a:lnTo>
                <a:cubicBezTo>
                  <a:pt x="2420" y="4543"/>
                  <a:pt x="2716" y="4605"/>
                  <a:pt x="3358" y="4148"/>
                </a:cubicBezTo>
                <a:cubicBezTo>
                  <a:pt x="3358" y="4148"/>
                  <a:pt x="3358" y="4136"/>
                  <a:pt x="3371" y="4136"/>
                </a:cubicBezTo>
                <a:cubicBezTo>
                  <a:pt x="3383" y="4124"/>
                  <a:pt x="3395" y="4111"/>
                  <a:pt x="3408" y="4111"/>
                </a:cubicBezTo>
                <a:cubicBezTo>
                  <a:pt x="3432" y="4037"/>
                  <a:pt x="3432" y="3951"/>
                  <a:pt x="3420" y="3877"/>
                </a:cubicBezTo>
                <a:cubicBezTo>
                  <a:pt x="3186" y="4050"/>
                  <a:pt x="2926" y="4186"/>
                  <a:pt x="2655" y="4260"/>
                </a:cubicBezTo>
                <a:cubicBezTo>
                  <a:pt x="2309" y="4334"/>
                  <a:pt x="1951" y="4334"/>
                  <a:pt x="1605" y="4272"/>
                </a:cubicBezTo>
                <a:close/>
                <a:moveTo>
                  <a:pt x="3346" y="3568"/>
                </a:moveTo>
                <a:cubicBezTo>
                  <a:pt x="3247" y="3519"/>
                  <a:pt x="3148" y="3482"/>
                  <a:pt x="3050" y="3482"/>
                </a:cubicBezTo>
                <a:cubicBezTo>
                  <a:pt x="2840" y="3445"/>
                  <a:pt x="2630" y="3445"/>
                  <a:pt x="2420" y="3482"/>
                </a:cubicBezTo>
                <a:cubicBezTo>
                  <a:pt x="2198" y="3507"/>
                  <a:pt x="1544" y="3630"/>
                  <a:pt x="1556" y="3939"/>
                </a:cubicBezTo>
                <a:cubicBezTo>
                  <a:pt x="1865" y="3976"/>
                  <a:pt x="2161" y="4050"/>
                  <a:pt x="2482" y="3988"/>
                </a:cubicBezTo>
                <a:cubicBezTo>
                  <a:pt x="2790" y="3914"/>
                  <a:pt x="3087" y="3766"/>
                  <a:pt x="3334" y="3568"/>
                </a:cubicBezTo>
                <a:close/>
                <a:moveTo>
                  <a:pt x="593" y="7469"/>
                </a:moveTo>
                <a:cubicBezTo>
                  <a:pt x="285" y="8123"/>
                  <a:pt x="334" y="8876"/>
                  <a:pt x="741" y="9481"/>
                </a:cubicBezTo>
                <a:cubicBezTo>
                  <a:pt x="828" y="9604"/>
                  <a:pt x="927" y="9728"/>
                  <a:pt x="1050" y="9827"/>
                </a:cubicBezTo>
                <a:cubicBezTo>
                  <a:pt x="1643" y="10333"/>
                  <a:pt x="2556" y="10407"/>
                  <a:pt x="3297" y="10259"/>
                </a:cubicBezTo>
                <a:cubicBezTo>
                  <a:pt x="4074" y="10111"/>
                  <a:pt x="4975" y="9654"/>
                  <a:pt x="5296" y="8889"/>
                </a:cubicBezTo>
                <a:cubicBezTo>
                  <a:pt x="5395" y="8654"/>
                  <a:pt x="5432" y="8395"/>
                  <a:pt x="5407" y="8148"/>
                </a:cubicBezTo>
                <a:cubicBezTo>
                  <a:pt x="5358" y="7691"/>
                  <a:pt x="5099" y="7333"/>
                  <a:pt x="4790" y="7025"/>
                </a:cubicBezTo>
                <a:cubicBezTo>
                  <a:pt x="4371" y="7494"/>
                  <a:pt x="3371" y="7765"/>
                  <a:pt x="2803" y="7852"/>
                </a:cubicBezTo>
                <a:cubicBezTo>
                  <a:pt x="2149" y="7950"/>
                  <a:pt x="1112" y="7975"/>
                  <a:pt x="606" y="7469"/>
                </a:cubicBezTo>
                <a:close/>
                <a:moveTo>
                  <a:pt x="2433" y="10049"/>
                </a:moveTo>
                <a:cubicBezTo>
                  <a:pt x="2433" y="10123"/>
                  <a:pt x="2482" y="10185"/>
                  <a:pt x="2556" y="10197"/>
                </a:cubicBezTo>
                <a:cubicBezTo>
                  <a:pt x="2692" y="10222"/>
                  <a:pt x="2840" y="10209"/>
                  <a:pt x="2976" y="10148"/>
                </a:cubicBezTo>
                <a:cubicBezTo>
                  <a:pt x="3087" y="10098"/>
                  <a:pt x="3099" y="9950"/>
                  <a:pt x="2988" y="9888"/>
                </a:cubicBezTo>
                <a:cubicBezTo>
                  <a:pt x="2951" y="9851"/>
                  <a:pt x="2902" y="9851"/>
                  <a:pt x="2865" y="9876"/>
                </a:cubicBezTo>
                <a:cubicBezTo>
                  <a:pt x="2778" y="9901"/>
                  <a:pt x="2692" y="9913"/>
                  <a:pt x="2593" y="9901"/>
                </a:cubicBezTo>
                <a:cubicBezTo>
                  <a:pt x="2544" y="9888"/>
                  <a:pt x="2482" y="9913"/>
                  <a:pt x="2457" y="9962"/>
                </a:cubicBezTo>
                <a:cubicBezTo>
                  <a:pt x="2457" y="9888"/>
                  <a:pt x="2408" y="9827"/>
                  <a:pt x="2334" y="9827"/>
                </a:cubicBezTo>
                <a:cubicBezTo>
                  <a:pt x="1778" y="9790"/>
                  <a:pt x="1297" y="9456"/>
                  <a:pt x="1062" y="8963"/>
                </a:cubicBezTo>
                <a:cubicBezTo>
                  <a:pt x="939" y="8679"/>
                  <a:pt x="778" y="8271"/>
                  <a:pt x="828" y="7963"/>
                </a:cubicBezTo>
                <a:cubicBezTo>
                  <a:pt x="852" y="7913"/>
                  <a:pt x="852" y="7852"/>
                  <a:pt x="828" y="7815"/>
                </a:cubicBezTo>
                <a:cubicBezTo>
                  <a:pt x="828" y="7802"/>
                  <a:pt x="828" y="7802"/>
                  <a:pt x="815" y="7790"/>
                </a:cubicBezTo>
                <a:cubicBezTo>
                  <a:pt x="741" y="7679"/>
                  <a:pt x="581" y="7728"/>
                  <a:pt x="556" y="7852"/>
                </a:cubicBezTo>
                <a:cubicBezTo>
                  <a:pt x="457" y="8259"/>
                  <a:pt x="667" y="8851"/>
                  <a:pt x="865" y="9209"/>
                </a:cubicBezTo>
                <a:cubicBezTo>
                  <a:pt x="1161" y="9740"/>
                  <a:pt x="1692" y="10074"/>
                  <a:pt x="2297" y="10123"/>
                </a:cubicBezTo>
                <a:cubicBezTo>
                  <a:pt x="2346" y="10135"/>
                  <a:pt x="2408" y="10111"/>
                  <a:pt x="2433" y="10061"/>
                </a:cubicBezTo>
                <a:close/>
                <a:moveTo>
                  <a:pt x="3334" y="4556"/>
                </a:moveTo>
                <a:cubicBezTo>
                  <a:pt x="2865" y="4803"/>
                  <a:pt x="2346" y="4901"/>
                  <a:pt x="1828" y="4840"/>
                </a:cubicBezTo>
                <a:cubicBezTo>
                  <a:pt x="1865" y="5099"/>
                  <a:pt x="1852" y="5358"/>
                  <a:pt x="1778" y="5605"/>
                </a:cubicBezTo>
                <a:cubicBezTo>
                  <a:pt x="1605" y="6235"/>
                  <a:pt x="1149" y="6605"/>
                  <a:pt x="791" y="7136"/>
                </a:cubicBezTo>
                <a:lnTo>
                  <a:pt x="778" y="7160"/>
                </a:lnTo>
                <a:cubicBezTo>
                  <a:pt x="927" y="7370"/>
                  <a:pt x="1285" y="7457"/>
                  <a:pt x="1531" y="7481"/>
                </a:cubicBezTo>
                <a:cubicBezTo>
                  <a:pt x="1951" y="7531"/>
                  <a:pt x="2371" y="7518"/>
                  <a:pt x="2778" y="7457"/>
                </a:cubicBezTo>
                <a:cubicBezTo>
                  <a:pt x="3247" y="7395"/>
                  <a:pt x="4185" y="7185"/>
                  <a:pt x="4556" y="6827"/>
                </a:cubicBezTo>
                <a:cubicBezTo>
                  <a:pt x="4346" y="6642"/>
                  <a:pt x="4111" y="6469"/>
                  <a:pt x="3889" y="6296"/>
                </a:cubicBezTo>
                <a:cubicBezTo>
                  <a:pt x="3272" y="5778"/>
                  <a:pt x="3408" y="5235"/>
                  <a:pt x="3334" y="4556"/>
                </a:cubicBezTo>
                <a:close/>
                <a:moveTo>
                  <a:pt x="1470" y="6815"/>
                </a:moveTo>
                <a:cubicBezTo>
                  <a:pt x="1618" y="6691"/>
                  <a:pt x="1420" y="6469"/>
                  <a:pt x="1272" y="6593"/>
                </a:cubicBezTo>
                <a:cubicBezTo>
                  <a:pt x="1173" y="6679"/>
                  <a:pt x="1087" y="6778"/>
                  <a:pt x="1013" y="6901"/>
                </a:cubicBezTo>
                <a:cubicBezTo>
                  <a:pt x="976" y="7049"/>
                  <a:pt x="1161" y="7160"/>
                  <a:pt x="1272" y="7049"/>
                </a:cubicBezTo>
                <a:cubicBezTo>
                  <a:pt x="1322" y="6963"/>
                  <a:pt x="1383" y="6889"/>
                  <a:pt x="1470" y="6827"/>
                </a:cubicBezTo>
                <a:close/>
                <a:moveTo>
                  <a:pt x="2136" y="5074"/>
                </a:moveTo>
                <a:cubicBezTo>
                  <a:pt x="2050" y="4914"/>
                  <a:pt x="1778" y="5025"/>
                  <a:pt x="1865" y="5198"/>
                </a:cubicBezTo>
                <a:cubicBezTo>
                  <a:pt x="2062" y="5593"/>
                  <a:pt x="1803" y="6049"/>
                  <a:pt x="1482" y="6284"/>
                </a:cubicBezTo>
                <a:cubicBezTo>
                  <a:pt x="1383" y="6407"/>
                  <a:pt x="1507" y="6580"/>
                  <a:pt x="1655" y="6519"/>
                </a:cubicBezTo>
                <a:cubicBezTo>
                  <a:pt x="2087" y="6210"/>
                  <a:pt x="2383" y="5593"/>
                  <a:pt x="2136" y="507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6839" name="Google Shape;6839;p121"/>
          <p:cNvSpPr/>
          <p:nvPr/>
        </p:nvSpPr>
        <p:spPr>
          <a:xfrm>
            <a:off x="1398507" y="2971288"/>
            <a:ext cx="156951" cy="194314"/>
          </a:xfrm>
          <a:custGeom>
            <a:avLst/>
            <a:gdLst/>
            <a:ahLst/>
            <a:cxnLst/>
            <a:rect l="l" t="t" r="r" b="b"/>
            <a:pathLst>
              <a:path w="4667" h="5778" extrusionOk="0">
                <a:moveTo>
                  <a:pt x="2272" y="3988"/>
                </a:moveTo>
                <a:cubicBezTo>
                  <a:pt x="2457" y="2754"/>
                  <a:pt x="2556" y="1494"/>
                  <a:pt x="2753" y="248"/>
                </a:cubicBezTo>
                <a:cubicBezTo>
                  <a:pt x="2803" y="1"/>
                  <a:pt x="3173" y="1"/>
                  <a:pt x="3111" y="433"/>
                </a:cubicBezTo>
                <a:cubicBezTo>
                  <a:pt x="3161" y="1112"/>
                  <a:pt x="4667" y="1297"/>
                  <a:pt x="4593" y="2173"/>
                </a:cubicBezTo>
                <a:cubicBezTo>
                  <a:pt x="4568" y="2445"/>
                  <a:pt x="4407" y="2679"/>
                  <a:pt x="4161" y="2803"/>
                </a:cubicBezTo>
                <a:cubicBezTo>
                  <a:pt x="3951" y="2926"/>
                  <a:pt x="3630" y="3025"/>
                  <a:pt x="3482" y="3235"/>
                </a:cubicBezTo>
                <a:cubicBezTo>
                  <a:pt x="3235" y="3581"/>
                  <a:pt x="3593" y="3827"/>
                  <a:pt x="3864" y="4000"/>
                </a:cubicBezTo>
                <a:cubicBezTo>
                  <a:pt x="4062" y="4124"/>
                  <a:pt x="3889" y="4445"/>
                  <a:pt x="3692" y="4321"/>
                </a:cubicBezTo>
                <a:cubicBezTo>
                  <a:pt x="3383" y="4124"/>
                  <a:pt x="3050" y="3815"/>
                  <a:pt x="3074" y="3420"/>
                </a:cubicBezTo>
                <a:cubicBezTo>
                  <a:pt x="3087" y="3050"/>
                  <a:pt x="3420" y="2791"/>
                  <a:pt x="3716" y="2630"/>
                </a:cubicBezTo>
                <a:cubicBezTo>
                  <a:pt x="4148" y="2408"/>
                  <a:pt x="4420" y="2136"/>
                  <a:pt x="3975" y="1729"/>
                </a:cubicBezTo>
                <a:cubicBezTo>
                  <a:pt x="3679" y="1470"/>
                  <a:pt x="3334" y="1408"/>
                  <a:pt x="3050" y="1124"/>
                </a:cubicBezTo>
                <a:cubicBezTo>
                  <a:pt x="3013" y="1569"/>
                  <a:pt x="3000" y="2001"/>
                  <a:pt x="2963" y="2445"/>
                </a:cubicBezTo>
                <a:cubicBezTo>
                  <a:pt x="2902" y="3334"/>
                  <a:pt x="2790" y="4593"/>
                  <a:pt x="2111" y="5247"/>
                </a:cubicBezTo>
                <a:cubicBezTo>
                  <a:pt x="1828" y="5519"/>
                  <a:pt x="1445" y="5679"/>
                  <a:pt x="1050" y="5716"/>
                </a:cubicBezTo>
                <a:cubicBezTo>
                  <a:pt x="433" y="5778"/>
                  <a:pt x="1" y="5346"/>
                  <a:pt x="99" y="4716"/>
                </a:cubicBezTo>
                <a:cubicBezTo>
                  <a:pt x="173" y="4297"/>
                  <a:pt x="433" y="3926"/>
                  <a:pt x="815" y="3729"/>
                </a:cubicBezTo>
                <a:cubicBezTo>
                  <a:pt x="1161" y="3531"/>
                  <a:pt x="1568" y="3507"/>
                  <a:pt x="1926" y="3667"/>
                </a:cubicBezTo>
                <a:cubicBezTo>
                  <a:pt x="2074" y="3741"/>
                  <a:pt x="2198" y="3840"/>
                  <a:pt x="2284" y="3976"/>
                </a:cubicBezTo>
                <a:close/>
                <a:moveTo>
                  <a:pt x="2037" y="4741"/>
                </a:moveTo>
                <a:cubicBezTo>
                  <a:pt x="2062" y="4667"/>
                  <a:pt x="2087" y="4605"/>
                  <a:pt x="2087" y="4531"/>
                </a:cubicBezTo>
                <a:cubicBezTo>
                  <a:pt x="2087" y="4420"/>
                  <a:pt x="2074" y="4309"/>
                  <a:pt x="2037" y="4198"/>
                </a:cubicBezTo>
                <a:cubicBezTo>
                  <a:pt x="1926" y="3877"/>
                  <a:pt x="1618" y="3852"/>
                  <a:pt x="1321" y="3902"/>
                </a:cubicBezTo>
                <a:cubicBezTo>
                  <a:pt x="889" y="3988"/>
                  <a:pt x="494" y="4321"/>
                  <a:pt x="457" y="4778"/>
                </a:cubicBezTo>
                <a:cubicBezTo>
                  <a:pt x="420" y="4951"/>
                  <a:pt x="482" y="5124"/>
                  <a:pt x="606" y="5247"/>
                </a:cubicBezTo>
                <a:cubicBezTo>
                  <a:pt x="828" y="5420"/>
                  <a:pt x="1210" y="5333"/>
                  <a:pt x="1445" y="5235"/>
                </a:cubicBezTo>
                <a:cubicBezTo>
                  <a:pt x="1679" y="5136"/>
                  <a:pt x="1939" y="4963"/>
                  <a:pt x="2025" y="474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6840" name="Google Shape;6840;p121"/>
          <p:cNvSpPr/>
          <p:nvPr/>
        </p:nvSpPr>
        <p:spPr>
          <a:xfrm>
            <a:off x="1690981" y="3266228"/>
            <a:ext cx="83907" cy="153218"/>
          </a:xfrm>
          <a:custGeom>
            <a:avLst/>
            <a:gdLst/>
            <a:ahLst/>
            <a:cxnLst/>
            <a:rect l="l" t="t" r="r" b="b"/>
            <a:pathLst>
              <a:path w="2495" h="4556" extrusionOk="0">
                <a:moveTo>
                  <a:pt x="1235" y="2790"/>
                </a:moveTo>
                <a:cubicBezTo>
                  <a:pt x="988" y="1976"/>
                  <a:pt x="692" y="1161"/>
                  <a:pt x="445" y="321"/>
                </a:cubicBezTo>
                <a:cubicBezTo>
                  <a:pt x="396" y="136"/>
                  <a:pt x="668" y="0"/>
                  <a:pt x="766" y="321"/>
                </a:cubicBezTo>
                <a:cubicBezTo>
                  <a:pt x="1001" y="729"/>
                  <a:pt x="2001" y="395"/>
                  <a:pt x="2235" y="988"/>
                </a:cubicBezTo>
                <a:cubicBezTo>
                  <a:pt x="2297" y="1173"/>
                  <a:pt x="2260" y="1383"/>
                  <a:pt x="2136" y="1543"/>
                </a:cubicBezTo>
                <a:cubicBezTo>
                  <a:pt x="2038" y="1679"/>
                  <a:pt x="1865" y="1840"/>
                  <a:pt x="1828" y="2000"/>
                </a:cubicBezTo>
                <a:cubicBezTo>
                  <a:pt x="1778" y="2284"/>
                  <a:pt x="2075" y="2333"/>
                  <a:pt x="2285" y="2358"/>
                </a:cubicBezTo>
                <a:cubicBezTo>
                  <a:pt x="2494" y="2383"/>
                  <a:pt x="2457" y="2679"/>
                  <a:pt x="2260" y="2654"/>
                </a:cubicBezTo>
                <a:cubicBezTo>
                  <a:pt x="1593" y="2568"/>
                  <a:pt x="1322" y="2111"/>
                  <a:pt x="1754" y="1543"/>
                </a:cubicBezTo>
                <a:cubicBezTo>
                  <a:pt x="1964" y="1284"/>
                  <a:pt x="2050" y="1037"/>
                  <a:pt x="1667" y="926"/>
                </a:cubicBezTo>
                <a:cubicBezTo>
                  <a:pt x="1421" y="852"/>
                  <a:pt x="1186" y="902"/>
                  <a:pt x="939" y="828"/>
                </a:cubicBezTo>
                <a:cubicBezTo>
                  <a:pt x="1050" y="1099"/>
                  <a:pt x="1161" y="1371"/>
                  <a:pt x="1260" y="1642"/>
                </a:cubicBezTo>
                <a:cubicBezTo>
                  <a:pt x="1606" y="2519"/>
                  <a:pt x="2025" y="3716"/>
                  <a:pt x="1013" y="4308"/>
                </a:cubicBezTo>
                <a:cubicBezTo>
                  <a:pt x="668" y="4555"/>
                  <a:pt x="174" y="4370"/>
                  <a:pt x="87" y="3963"/>
                </a:cubicBezTo>
                <a:cubicBezTo>
                  <a:pt x="1" y="3654"/>
                  <a:pt x="63" y="3333"/>
                  <a:pt x="248" y="3099"/>
                </a:cubicBezTo>
                <a:cubicBezTo>
                  <a:pt x="408" y="2864"/>
                  <a:pt x="680" y="2728"/>
                  <a:pt x="951" y="2716"/>
                </a:cubicBezTo>
                <a:cubicBezTo>
                  <a:pt x="1050" y="2716"/>
                  <a:pt x="1149" y="2741"/>
                  <a:pt x="1235" y="2790"/>
                </a:cubicBezTo>
                <a:close/>
                <a:moveTo>
                  <a:pt x="1322" y="3383"/>
                </a:moveTo>
                <a:cubicBezTo>
                  <a:pt x="1309" y="3259"/>
                  <a:pt x="1260" y="3148"/>
                  <a:pt x="1174" y="3062"/>
                </a:cubicBezTo>
                <a:cubicBezTo>
                  <a:pt x="1013" y="2901"/>
                  <a:pt x="816" y="2975"/>
                  <a:pt x="655" y="3086"/>
                </a:cubicBezTo>
                <a:cubicBezTo>
                  <a:pt x="396" y="3259"/>
                  <a:pt x="285" y="3580"/>
                  <a:pt x="371" y="3876"/>
                </a:cubicBezTo>
                <a:cubicBezTo>
                  <a:pt x="396" y="3988"/>
                  <a:pt x="482" y="4074"/>
                  <a:pt x="593" y="4111"/>
                </a:cubicBezTo>
                <a:cubicBezTo>
                  <a:pt x="902" y="4185"/>
                  <a:pt x="1334" y="3691"/>
                  <a:pt x="1322" y="339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6841" name="Google Shape;6841;p121"/>
          <p:cNvSpPr/>
          <p:nvPr/>
        </p:nvSpPr>
        <p:spPr>
          <a:xfrm>
            <a:off x="4636874" y="2504823"/>
            <a:ext cx="223774" cy="151570"/>
          </a:xfrm>
          <a:custGeom>
            <a:avLst/>
            <a:gdLst/>
            <a:ahLst/>
            <a:cxnLst/>
            <a:rect l="l" t="t" r="r" b="b"/>
            <a:pathLst>
              <a:path w="6654" h="4507" extrusionOk="0">
                <a:moveTo>
                  <a:pt x="2580" y="2050"/>
                </a:moveTo>
                <a:lnTo>
                  <a:pt x="2580" y="2050"/>
                </a:lnTo>
                <a:cubicBezTo>
                  <a:pt x="2506" y="1976"/>
                  <a:pt x="2407" y="1902"/>
                  <a:pt x="2309" y="1828"/>
                </a:cubicBezTo>
                <a:cubicBezTo>
                  <a:pt x="2284" y="1828"/>
                  <a:pt x="2259" y="1816"/>
                  <a:pt x="2247" y="1791"/>
                </a:cubicBezTo>
                <a:cubicBezTo>
                  <a:pt x="2111" y="1717"/>
                  <a:pt x="1975" y="1643"/>
                  <a:pt x="1840" y="1581"/>
                </a:cubicBezTo>
                <a:cubicBezTo>
                  <a:pt x="1630" y="1495"/>
                  <a:pt x="1420" y="1396"/>
                  <a:pt x="1222" y="1309"/>
                </a:cubicBezTo>
                <a:cubicBezTo>
                  <a:pt x="963" y="1186"/>
                  <a:pt x="716" y="1075"/>
                  <a:pt x="457" y="951"/>
                </a:cubicBezTo>
                <a:cubicBezTo>
                  <a:pt x="383" y="914"/>
                  <a:pt x="111" y="791"/>
                  <a:pt x="74" y="692"/>
                </a:cubicBezTo>
                <a:cubicBezTo>
                  <a:pt x="0" y="556"/>
                  <a:pt x="99" y="384"/>
                  <a:pt x="185" y="273"/>
                </a:cubicBezTo>
                <a:cubicBezTo>
                  <a:pt x="272" y="149"/>
                  <a:pt x="432" y="1"/>
                  <a:pt x="580" y="50"/>
                </a:cubicBezTo>
                <a:cubicBezTo>
                  <a:pt x="642" y="75"/>
                  <a:pt x="692" y="100"/>
                  <a:pt x="753" y="124"/>
                </a:cubicBezTo>
                <a:cubicBezTo>
                  <a:pt x="840" y="174"/>
                  <a:pt x="938" y="223"/>
                  <a:pt x="1037" y="285"/>
                </a:cubicBezTo>
                <a:cubicBezTo>
                  <a:pt x="1296" y="421"/>
                  <a:pt x="1556" y="569"/>
                  <a:pt x="1815" y="717"/>
                </a:cubicBezTo>
                <a:cubicBezTo>
                  <a:pt x="2074" y="865"/>
                  <a:pt x="2370" y="1026"/>
                  <a:pt x="2642" y="1198"/>
                </a:cubicBezTo>
                <a:cubicBezTo>
                  <a:pt x="2728" y="1248"/>
                  <a:pt x="2815" y="1309"/>
                  <a:pt x="2913" y="1359"/>
                </a:cubicBezTo>
                <a:cubicBezTo>
                  <a:pt x="2926" y="1371"/>
                  <a:pt x="2950" y="1383"/>
                  <a:pt x="2963" y="1396"/>
                </a:cubicBezTo>
                <a:cubicBezTo>
                  <a:pt x="3012" y="1334"/>
                  <a:pt x="3086" y="1272"/>
                  <a:pt x="3160" y="1322"/>
                </a:cubicBezTo>
                <a:cubicBezTo>
                  <a:pt x="3321" y="1371"/>
                  <a:pt x="3469" y="1445"/>
                  <a:pt x="3605" y="1532"/>
                </a:cubicBezTo>
                <a:cubicBezTo>
                  <a:pt x="3629" y="1507"/>
                  <a:pt x="3654" y="1495"/>
                  <a:pt x="3679" y="1470"/>
                </a:cubicBezTo>
                <a:cubicBezTo>
                  <a:pt x="4814" y="717"/>
                  <a:pt x="6345" y="1371"/>
                  <a:pt x="6567" y="2717"/>
                </a:cubicBezTo>
                <a:cubicBezTo>
                  <a:pt x="6654" y="3408"/>
                  <a:pt x="6172" y="4358"/>
                  <a:pt x="5407" y="4445"/>
                </a:cubicBezTo>
                <a:cubicBezTo>
                  <a:pt x="5049" y="4506"/>
                  <a:pt x="4691" y="4494"/>
                  <a:pt x="4333" y="4432"/>
                </a:cubicBezTo>
                <a:cubicBezTo>
                  <a:pt x="3876" y="4334"/>
                  <a:pt x="3457" y="4124"/>
                  <a:pt x="3111" y="3803"/>
                </a:cubicBezTo>
                <a:cubicBezTo>
                  <a:pt x="2741" y="3433"/>
                  <a:pt x="2741" y="3001"/>
                  <a:pt x="2876" y="2544"/>
                </a:cubicBezTo>
                <a:cubicBezTo>
                  <a:pt x="2741" y="2470"/>
                  <a:pt x="2592" y="2383"/>
                  <a:pt x="2568" y="2211"/>
                </a:cubicBezTo>
                <a:cubicBezTo>
                  <a:pt x="2568" y="2161"/>
                  <a:pt x="2568" y="2112"/>
                  <a:pt x="2568" y="2050"/>
                </a:cubicBezTo>
                <a:close/>
                <a:moveTo>
                  <a:pt x="5864" y="1877"/>
                </a:moveTo>
                <a:cubicBezTo>
                  <a:pt x="5271" y="1297"/>
                  <a:pt x="4345" y="1260"/>
                  <a:pt x="3703" y="1778"/>
                </a:cubicBezTo>
                <a:cubicBezTo>
                  <a:pt x="3420" y="2025"/>
                  <a:pt x="3271" y="2371"/>
                  <a:pt x="3271" y="2741"/>
                </a:cubicBezTo>
                <a:cubicBezTo>
                  <a:pt x="3296" y="3519"/>
                  <a:pt x="4308" y="3828"/>
                  <a:pt x="4938" y="3877"/>
                </a:cubicBezTo>
                <a:cubicBezTo>
                  <a:pt x="5654" y="3939"/>
                  <a:pt x="6308" y="3593"/>
                  <a:pt x="6271" y="2791"/>
                </a:cubicBezTo>
                <a:cubicBezTo>
                  <a:pt x="6246" y="2445"/>
                  <a:pt x="6098" y="2112"/>
                  <a:pt x="5864" y="1865"/>
                </a:cubicBezTo>
                <a:close/>
                <a:moveTo>
                  <a:pt x="6036" y="3112"/>
                </a:moveTo>
                <a:cubicBezTo>
                  <a:pt x="6160" y="2803"/>
                  <a:pt x="6148" y="2457"/>
                  <a:pt x="6012" y="2161"/>
                </a:cubicBezTo>
                <a:cubicBezTo>
                  <a:pt x="5876" y="1890"/>
                  <a:pt x="5641" y="1692"/>
                  <a:pt x="5358" y="1606"/>
                </a:cubicBezTo>
                <a:cubicBezTo>
                  <a:pt x="4938" y="1482"/>
                  <a:pt x="4493" y="1507"/>
                  <a:pt x="4098" y="1667"/>
                </a:cubicBezTo>
                <a:cubicBezTo>
                  <a:pt x="3444" y="1988"/>
                  <a:pt x="3271" y="2865"/>
                  <a:pt x="3950" y="3260"/>
                </a:cubicBezTo>
                <a:cubicBezTo>
                  <a:pt x="4345" y="3507"/>
                  <a:pt x="4827" y="3605"/>
                  <a:pt x="5296" y="3568"/>
                </a:cubicBezTo>
                <a:cubicBezTo>
                  <a:pt x="5604" y="3531"/>
                  <a:pt x="5913" y="3420"/>
                  <a:pt x="6036" y="3099"/>
                </a:cubicBezTo>
                <a:close/>
                <a:moveTo>
                  <a:pt x="4321" y="1877"/>
                </a:moveTo>
                <a:cubicBezTo>
                  <a:pt x="4061" y="1939"/>
                  <a:pt x="3864" y="2124"/>
                  <a:pt x="3790" y="2383"/>
                </a:cubicBezTo>
                <a:cubicBezTo>
                  <a:pt x="3679" y="2692"/>
                  <a:pt x="3901" y="2951"/>
                  <a:pt x="4148" y="3099"/>
                </a:cubicBezTo>
                <a:cubicBezTo>
                  <a:pt x="4382" y="3223"/>
                  <a:pt x="4629" y="3309"/>
                  <a:pt x="4876" y="3334"/>
                </a:cubicBezTo>
                <a:cubicBezTo>
                  <a:pt x="5172" y="3371"/>
                  <a:pt x="5629" y="3371"/>
                  <a:pt x="5790" y="3062"/>
                </a:cubicBezTo>
                <a:cubicBezTo>
                  <a:pt x="5876" y="2840"/>
                  <a:pt x="5888" y="2581"/>
                  <a:pt x="5814" y="2346"/>
                </a:cubicBezTo>
                <a:cubicBezTo>
                  <a:pt x="5629" y="1791"/>
                  <a:pt x="4802" y="1754"/>
                  <a:pt x="4321" y="1877"/>
                </a:cubicBezTo>
                <a:close/>
                <a:moveTo>
                  <a:pt x="5518" y="2852"/>
                </a:moveTo>
                <a:cubicBezTo>
                  <a:pt x="5456" y="2914"/>
                  <a:pt x="5456" y="3001"/>
                  <a:pt x="5518" y="3050"/>
                </a:cubicBezTo>
                <a:cubicBezTo>
                  <a:pt x="5567" y="3112"/>
                  <a:pt x="5654" y="3099"/>
                  <a:pt x="5703" y="3038"/>
                </a:cubicBezTo>
                <a:lnTo>
                  <a:pt x="5703" y="3025"/>
                </a:lnTo>
                <a:cubicBezTo>
                  <a:pt x="5999" y="2630"/>
                  <a:pt x="5814" y="2075"/>
                  <a:pt x="5358" y="1939"/>
                </a:cubicBezTo>
                <a:lnTo>
                  <a:pt x="5358" y="1939"/>
                </a:lnTo>
                <a:cubicBezTo>
                  <a:pt x="5283" y="1914"/>
                  <a:pt x="5209" y="1964"/>
                  <a:pt x="5197" y="2038"/>
                </a:cubicBezTo>
                <a:cubicBezTo>
                  <a:pt x="5185" y="2099"/>
                  <a:pt x="5222" y="2173"/>
                  <a:pt x="5296" y="2173"/>
                </a:cubicBezTo>
                <a:cubicBezTo>
                  <a:pt x="5592" y="2260"/>
                  <a:pt x="5703" y="2606"/>
                  <a:pt x="5518" y="2840"/>
                </a:cubicBezTo>
                <a:close/>
                <a:moveTo>
                  <a:pt x="5753" y="4050"/>
                </a:moveTo>
                <a:cubicBezTo>
                  <a:pt x="5469" y="4136"/>
                  <a:pt x="5148" y="4173"/>
                  <a:pt x="4851" y="4136"/>
                </a:cubicBezTo>
                <a:cubicBezTo>
                  <a:pt x="4123" y="4074"/>
                  <a:pt x="3271" y="3716"/>
                  <a:pt x="3062" y="3001"/>
                </a:cubicBezTo>
                <a:cubicBezTo>
                  <a:pt x="3049" y="3260"/>
                  <a:pt x="3148" y="3507"/>
                  <a:pt x="3345" y="3679"/>
                </a:cubicBezTo>
                <a:cubicBezTo>
                  <a:pt x="3642" y="3939"/>
                  <a:pt x="4012" y="4124"/>
                  <a:pt x="4395" y="4198"/>
                </a:cubicBezTo>
                <a:cubicBezTo>
                  <a:pt x="4629" y="4247"/>
                  <a:pt x="4864" y="4260"/>
                  <a:pt x="5111" y="4235"/>
                </a:cubicBezTo>
                <a:cubicBezTo>
                  <a:pt x="5432" y="4223"/>
                  <a:pt x="5604" y="4198"/>
                  <a:pt x="5753" y="4050"/>
                </a:cubicBezTo>
                <a:close/>
                <a:moveTo>
                  <a:pt x="3049" y="2346"/>
                </a:moveTo>
                <a:cubicBezTo>
                  <a:pt x="3099" y="2099"/>
                  <a:pt x="3222" y="1877"/>
                  <a:pt x="3407" y="1704"/>
                </a:cubicBezTo>
                <a:cubicBezTo>
                  <a:pt x="3333" y="1667"/>
                  <a:pt x="3222" y="1618"/>
                  <a:pt x="3148" y="1581"/>
                </a:cubicBezTo>
                <a:cubicBezTo>
                  <a:pt x="2975" y="1729"/>
                  <a:pt x="2864" y="1939"/>
                  <a:pt x="2839" y="2161"/>
                </a:cubicBezTo>
                <a:cubicBezTo>
                  <a:pt x="2839" y="2260"/>
                  <a:pt x="2950" y="2322"/>
                  <a:pt x="3049" y="2346"/>
                </a:cubicBezTo>
                <a:close/>
                <a:moveTo>
                  <a:pt x="2605" y="1482"/>
                </a:moveTo>
                <a:lnTo>
                  <a:pt x="2506" y="1667"/>
                </a:lnTo>
                <a:cubicBezTo>
                  <a:pt x="2568" y="1704"/>
                  <a:pt x="2617" y="1741"/>
                  <a:pt x="2679" y="1791"/>
                </a:cubicBezTo>
                <a:cubicBezTo>
                  <a:pt x="2716" y="1717"/>
                  <a:pt x="2753" y="1655"/>
                  <a:pt x="2802" y="1593"/>
                </a:cubicBezTo>
                <a:lnTo>
                  <a:pt x="2753" y="1569"/>
                </a:lnTo>
                <a:lnTo>
                  <a:pt x="2605" y="1482"/>
                </a:lnTo>
                <a:close/>
                <a:moveTo>
                  <a:pt x="2296" y="1532"/>
                </a:moveTo>
                <a:cubicBezTo>
                  <a:pt x="2321" y="1507"/>
                  <a:pt x="2333" y="1482"/>
                  <a:pt x="2358" y="1445"/>
                </a:cubicBezTo>
                <a:cubicBezTo>
                  <a:pt x="2370" y="1421"/>
                  <a:pt x="2395" y="1396"/>
                  <a:pt x="2407" y="1359"/>
                </a:cubicBezTo>
                <a:lnTo>
                  <a:pt x="2346" y="1322"/>
                </a:lnTo>
                <a:cubicBezTo>
                  <a:pt x="2272" y="1272"/>
                  <a:pt x="2185" y="1235"/>
                  <a:pt x="2111" y="1186"/>
                </a:cubicBezTo>
                <a:cubicBezTo>
                  <a:pt x="1901" y="1063"/>
                  <a:pt x="1679" y="939"/>
                  <a:pt x="1469" y="828"/>
                </a:cubicBezTo>
                <a:cubicBezTo>
                  <a:pt x="1247" y="705"/>
                  <a:pt x="1037" y="593"/>
                  <a:pt x="827" y="482"/>
                </a:cubicBezTo>
                <a:lnTo>
                  <a:pt x="593" y="359"/>
                </a:lnTo>
                <a:cubicBezTo>
                  <a:pt x="556" y="347"/>
                  <a:pt x="506" y="322"/>
                  <a:pt x="469" y="310"/>
                </a:cubicBezTo>
                <a:cubicBezTo>
                  <a:pt x="395" y="371"/>
                  <a:pt x="334" y="458"/>
                  <a:pt x="309" y="556"/>
                </a:cubicBezTo>
                <a:cubicBezTo>
                  <a:pt x="408" y="618"/>
                  <a:pt x="519" y="680"/>
                  <a:pt x="642" y="729"/>
                </a:cubicBezTo>
                <a:cubicBezTo>
                  <a:pt x="864" y="853"/>
                  <a:pt x="1099" y="951"/>
                  <a:pt x="1333" y="1063"/>
                </a:cubicBezTo>
                <a:lnTo>
                  <a:pt x="1951" y="1346"/>
                </a:lnTo>
                <a:cubicBezTo>
                  <a:pt x="2062" y="1408"/>
                  <a:pt x="2185" y="1482"/>
                  <a:pt x="2296" y="153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6842" name="Google Shape;6842;p121"/>
          <p:cNvSpPr/>
          <p:nvPr/>
        </p:nvSpPr>
        <p:spPr>
          <a:xfrm>
            <a:off x="3773617" y="4238685"/>
            <a:ext cx="222967" cy="297256"/>
          </a:xfrm>
          <a:custGeom>
            <a:avLst/>
            <a:gdLst/>
            <a:ahLst/>
            <a:cxnLst/>
            <a:rect l="l" t="t" r="r" b="b"/>
            <a:pathLst>
              <a:path w="6630" h="8839" extrusionOk="0">
                <a:moveTo>
                  <a:pt x="38" y="1803"/>
                </a:moveTo>
                <a:cubicBezTo>
                  <a:pt x="26" y="1778"/>
                  <a:pt x="13" y="1741"/>
                  <a:pt x="13" y="1716"/>
                </a:cubicBezTo>
                <a:cubicBezTo>
                  <a:pt x="1" y="754"/>
                  <a:pt x="939" y="1"/>
                  <a:pt x="1877" y="161"/>
                </a:cubicBezTo>
                <a:cubicBezTo>
                  <a:pt x="1927" y="149"/>
                  <a:pt x="1976" y="173"/>
                  <a:pt x="2013" y="211"/>
                </a:cubicBezTo>
                <a:cubicBezTo>
                  <a:pt x="2075" y="260"/>
                  <a:pt x="2136" y="322"/>
                  <a:pt x="2186" y="383"/>
                </a:cubicBezTo>
                <a:cubicBezTo>
                  <a:pt x="2371" y="593"/>
                  <a:pt x="2544" y="815"/>
                  <a:pt x="2717" y="1038"/>
                </a:cubicBezTo>
                <a:cubicBezTo>
                  <a:pt x="2951" y="1346"/>
                  <a:pt x="3173" y="1679"/>
                  <a:pt x="3408" y="2000"/>
                </a:cubicBezTo>
                <a:cubicBezTo>
                  <a:pt x="3667" y="2371"/>
                  <a:pt x="3926" y="2741"/>
                  <a:pt x="4173" y="3111"/>
                </a:cubicBezTo>
                <a:cubicBezTo>
                  <a:pt x="4630" y="3766"/>
                  <a:pt x="5074" y="4432"/>
                  <a:pt x="5531" y="5086"/>
                </a:cubicBezTo>
                <a:cubicBezTo>
                  <a:pt x="5679" y="5321"/>
                  <a:pt x="5840" y="5543"/>
                  <a:pt x="6000" y="5790"/>
                </a:cubicBezTo>
                <a:lnTo>
                  <a:pt x="6148" y="6012"/>
                </a:lnTo>
                <a:cubicBezTo>
                  <a:pt x="6185" y="6049"/>
                  <a:pt x="6210" y="6086"/>
                  <a:pt x="6235" y="6123"/>
                </a:cubicBezTo>
                <a:cubicBezTo>
                  <a:pt x="6259" y="6173"/>
                  <a:pt x="6272" y="6210"/>
                  <a:pt x="6284" y="6259"/>
                </a:cubicBezTo>
                <a:cubicBezTo>
                  <a:pt x="6309" y="6358"/>
                  <a:pt x="6333" y="6444"/>
                  <a:pt x="6358" y="6543"/>
                </a:cubicBezTo>
                <a:cubicBezTo>
                  <a:pt x="6420" y="6814"/>
                  <a:pt x="6481" y="7098"/>
                  <a:pt x="6531" y="7370"/>
                </a:cubicBezTo>
                <a:cubicBezTo>
                  <a:pt x="6580" y="7642"/>
                  <a:pt x="6617" y="7901"/>
                  <a:pt x="6630" y="8172"/>
                </a:cubicBezTo>
                <a:cubicBezTo>
                  <a:pt x="6630" y="8320"/>
                  <a:pt x="6630" y="8592"/>
                  <a:pt x="6506" y="8691"/>
                </a:cubicBezTo>
                <a:cubicBezTo>
                  <a:pt x="6309" y="8839"/>
                  <a:pt x="6000" y="8728"/>
                  <a:pt x="5815" y="8617"/>
                </a:cubicBezTo>
                <a:cubicBezTo>
                  <a:pt x="5716" y="8555"/>
                  <a:pt x="5642" y="8506"/>
                  <a:pt x="5556" y="8444"/>
                </a:cubicBezTo>
                <a:lnTo>
                  <a:pt x="5111" y="8148"/>
                </a:lnTo>
                <a:cubicBezTo>
                  <a:pt x="4951" y="8037"/>
                  <a:pt x="4790" y="7938"/>
                  <a:pt x="4630" y="7827"/>
                </a:cubicBezTo>
                <a:lnTo>
                  <a:pt x="4469" y="7716"/>
                </a:lnTo>
                <a:cubicBezTo>
                  <a:pt x="4445" y="7691"/>
                  <a:pt x="4420" y="7666"/>
                  <a:pt x="4395" y="7642"/>
                </a:cubicBezTo>
                <a:cubicBezTo>
                  <a:pt x="4297" y="7506"/>
                  <a:pt x="4198" y="7370"/>
                  <a:pt x="4099" y="7234"/>
                </a:cubicBezTo>
                <a:cubicBezTo>
                  <a:pt x="3939" y="7000"/>
                  <a:pt x="3766" y="6765"/>
                  <a:pt x="3593" y="6543"/>
                </a:cubicBezTo>
                <a:cubicBezTo>
                  <a:pt x="3149" y="5926"/>
                  <a:pt x="2692" y="5321"/>
                  <a:pt x="2248" y="4716"/>
                </a:cubicBezTo>
                <a:cubicBezTo>
                  <a:pt x="1791" y="4099"/>
                  <a:pt x="1334" y="3494"/>
                  <a:pt x="877" y="2901"/>
                </a:cubicBezTo>
                <a:cubicBezTo>
                  <a:pt x="717" y="2679"/>
                  <a:pt x="544" y="2445"/>
                  <a:pt x="371" y="2223"/>
                </a:cubicBezTo>
                <a:cubicBezTo>
                  <a:pt x="260" y="2087"/>
                  <a:pt x="161" y="1951"/>
                  <a:pt x="63" y="1815"/>
                </a:cubicBezTo>
                <a:lnTo>
                  <a:pt x="50" y="1803"/>
                </a:lnTo>
                <a:close/>
                <a:moveTo>
                  <a:pt x="5642" y="8098"/>
                </a:moveTo>
                <a:lnTo>
                  <a:pt x="5753" y="8172"/>
                </a:lnTo>
                <a:cubicBezTo>
                  <a:pt x="5864" y="8259"/>
                  <a:pt x="5988" y="8333"/>
                  <a:pt x="6124" y="8395"/>
                </a:cubicBezTo>
                <a:cubicBezTo>
                  <a:pt x="6161" y="8419"/>
                  <a:pt x="6210" y="8432"/>
                  <a:pt x="6259" y="8444"/>
                </a:cubicBezTo>
                <a:cubicBezTo>
                  <a:pt x="6272" y="8444"/>
                  <a:pt x="6296" y="8444"/>
                  <a:pt x="6309" y="8444"/>
                </a:cubicBezTo>
                <a:cubicBezTo>
                  <a:pt x="6395" y="8357"/>
                  <a:pt x="6370" y="8123"/>
                  <a:pt x="6346" y="8012"/>
                </a:cubicBezTo>
                <a:cubicBezTo>
                  <a:pt x="6333" y="7901"/>
                  <a:pt x="6309" y="7790"/>
                  <a:pt x="6272" y="7679"/>
                </a:cubicBezTo>
                <a:cubicBezTo>
                  <a:pt x="6161" y="7740"/>
                  <a:pt x="6049" y="7814"/>
                  <a:pt x="5951" y="7888"/>
                </a:cubicBezTo>
                <a:cubicBezTo>
                  <a:pt x="5840" y="7950"/>
                  <a:pt x="5741" y="8024"/>
                  <a:pt x="5642" y="8098"/>
                </a:cubicBezTo>
                <a:close/>
                <a:moveTo>
                  <a:pt x="2334" y="1124"/>
                </a:moveTo>
                <a:cubicBezTo>
                  <a:pt x="2149" y="902"/>
                  <a:pt x="1976" y="667"/>
                  <a:pt x="1778" y="457"/>
                </a:cubicBezTo>
                <a:cubicBezTo>
                  <a:pt x="1198" y="408"/>
                  <a:pt x="655" y="729"/>
                  <a:pt x="396" y="1247"/>
                </a:cubicBezTo>
                <a:cubicBezTo>
                  <a:pt x="334" y="1383"/>
                  <a:pt x="297" y="1519"/>
                  <a:pt x="297" y="1667"/>
                </a:cubicBezTo>
                <a:cubicBezTo>
                  <a:pt x="445" y="1852"/>
                  <a:pt x="581" y="2037"/>
                  <a:pt x="729" y="2223"/>
                </a:cubicBezTo>
                <a:cubicBezTo>
                  <a:pt x="828" y="1865"/>
                  <a:pt x="1075" y="1556"/>
                  <a:pt x="1408" y="1383"/>
                </a:cubicBezTo>
                <a:cubicBezTo>
                  <a:pt x="1692" y="1223"/>
                  <a:pt x="2013" y="1124"/>
                  <a:pt x="2334" y="1124"/>
                </a:cubicBezTo>
                <a:close/>
                <a:moveTo>
                  <a:pt x="2729" y="1605"/>
                </a:moveTo>
                <a:lnTo>
                  <a:pt x="2605" y="1445"/>
                </a:lnTo>
                <a:lnTo>
                  <a:pt x="2593" y="1445"/>
                </a:lnTo>
                <a:cubicBezTo>
                  <a:pt x="2297" y="1371"/>
                  <a:pt x="1877" y="1507"/>
                  <a:pt x="1618" y="1642"/>
                </a:cubicBezTo>
                <a:cubicBezTo>
                  <a:pt x="1371" y="1778"/>
                  <a:pt x="1062" y="2025"/>
                  <a:pt x="976" y="2334"/>
                </a:cubicBezTo>
                <a:cubicBezTo>
                  <a:pt x="964" y="2395"/>
                  <a:pt x="964" y="2469"/>
                  <a:pt x="964" y="2531"/>
                </a:cubicBezTo>
                <a:lnTo>
                  <a:pt x="1062" y="2667"/>
                </a:lnTo>
                <a:cubicBezTo>
                  <a:pt x="1235" y="2334"/>
                  <a:pt x="1495" y="2050"/>
                  <a:pt x="1828" y="1877"/>
                </a:cubicBezTo>
                <a:cubicBezTo>
                  <a:pt x="2112" y="1716"/>
                  <a:pt x="2420" y="1618"/>
                  <a:pt x="2741" y="1605"/>
                </a:cubicBezTo>
                <a:close/>
                <a:moveTo>
                  <a:pt x="5136" y="6358"/>
                </a:moveTo>
                <a:cubicBezTo>
                  <a:pt x="5358" y="6222"/>
                  <a:pt x="5605" y="6148"/>
                  <a:pt x="5877" y="6123"/>
                </a:cubicBezTo>
                <a:cubicBezTo>
                  <a:pt x="5568" y="5704"/>
                  <a:pt x="5259" y="5284"/>
                  <a:pt x="4976" y="4852"/>
                </a:cubicBezTo>
                <a:cubicBezTo>
                  <a:pt x="4679" y="4420"/>
                  <a:pt x="4383" y="3963"/>
                  <a:pt x="4099" y="3519"/>
                </a:cubicBezTo>
                <a:cubicBezTo>
                  <a:pt x="3741" y="2976"/>
                  <a:pt x="3383" y="2445"/>
                  <a:pt x="2988" y="1939"/>
                </a:cubicBezTo>
                <a:cubicBezTo>
                  <a:pt x="2976" y="1939"/>
                  <a:pt x="2963" y="1939"/>
                  <a:pt x="2951" y="1939"/>
                </a:cubicBezTo>
                <a:cubicBezTo>
                  <a:pt x="2741" y="1877"/>
                  <a:pt x="2420" y="1976"/>
                  <a:pt x="2210" y="2074"/>
                </a:cubicBezTo>
                <a:cubicBezTo>
                  <a:pt x="2309" y="2198"/>
                  <a:pt x="2396" y="2321"/>
                  <a:pt x="2482" y="2445"/>
                </a:cubicBezTo>
                <a:cubicBezTo>
                  <a:pt x="2618" y="2630"/>
                  <a:pt x="2741" y="2815"/>
                  <a:pt x="2865" y="3000"/>
                </a:cubicBezTo>
                <a:cubicBezTo>
                  <a:pt x="3161" y="3445"/>
                  <a:pt x="3445" y="3889"/>
                  <a:pt x="3729" y="4333"/>
                </a:cubicBezTo>
                <a:cubicBezTo>
                  <a:pt x="3976" y="4716"/>
                  <a:pt x="4235" y="5111"/>
                  <a:pt x="4494" y="5481"/>
                </a:cubicBezTo>
                <a:cubicBezTo>
                  <a:pt x="4692" y="5778"/>
                  <a:pt x="4901" y="6086"/>
                  <a:pt x="5124" y="6358"/>
                </a:cubicBezTo>
                <a:close/>
                <a:moveTo>
                  <a:pt x="4889" y="6518"/>
                </a:moveTo>
                <a:cubicBezTo>
                  <a:pt x="4667" y="6234"/>
                  <a:pt x="4457" y="5938"/>
                  <a:pt x="4260" y="5642"/>
                </a:cubicBezTo>
                <a:cubicBezTo>
                  <a:pt x="4000" y="5259"/>
                  <a:pt x="3741" y="4864"/>
                  <a:pt x="3494" y="4469"/>
                </a:cubicBezTo>
                <a:cubicBezTo>
                  <a:pt x="3198" y="4025"/>
                  <a:pt x="2902" y="3580"/>
                  <a:pt x="2593" y="3136"/>
                </a:cubicBezTo>
                <a:cubicBezTo>
                  <a:pt x="2470" y="2951"/>
                  <a:pt x="2334" y="2766"/>
                  <a:pt x="2198" y="2581"/>
                </a:cubicBezTo>
                <a:cubicBezTo>
                  <a:pt x="2112" y="2457"/>
                  <a:pt x="2013" y="2334"/>
                  <a:pt x="1914" y="2210"/>
                </a:cubicBezTo>
                <a:cubicBezTo>
                  <a:pt x="1667" y="2371"/>
                  <a:pt x="1309" y="2642"/>
                  <a:pt x="1285" y="2939"/>
                </a:cubicBezTo>
                <a:lnTo>
                  <a:pt x="1285" y="2939"/>
                </a:lnTo>
                <a:cubicBezTo>
                  <a:pt x="1680" y="3457"/>
                  <a:pt x="2075" y="3988"/>
                  <a:pt x="2470" y="4506"/>
                </a:cubicBezTo>
                <a:cubicBezTo>
                  <a:pt x="2877" y="5049"/>
                  <a:pt x="3284" y="5592"/>
                  <a:pt x="3679" y="6136"/>
                </a:cubicBezTo>
                <a:cubicBezTo>
                  <a:pt x="3840" y="6358"/>
                  <a:pt x="4000" y="6568"/>
                  <a:pt x="4161" y="6790"/>
                </a:cubicBezTo>
                <a:cubicBezTo>
                  <a:pt x="4247" y="6913"/>
                  <a:pt x="4334" y="7037"/>
                  <a:pt x="4420" y="7148"/>
                </a:cubicBezTo>
                <a:cubicBezTo>
                  <a:pt x="4519" y="6901"/>
                  <a:pt x="4679" y="6679"/>
                  <a:pt x="4901" y="6506"/>
                </a:cubicBezTo>
                <a:close/>
                <a:moveTo>
                  <a:pt x="6185" y="7395"/>
                </a:moveTo>
                <a:cubicBezTo>
                  <a:pt x="6136" y="7061"/>
                  <a:pt x="6062" y="6728"/>
                  <a:pt x="5988" y="6407"/>
                </a:cubicBezTo>
                <a:cubicBezTo>
                  <a:pt x="5704" y="6457"/>
                  <a:pt x="5420" y="6568"/>
                  <a:pt x="5161" y="6716"/>
                </a:cubicBezTo>
                <a:cubicBezTo>
                  <a:pt x="4938" y="6864"/>
                  <a:pt x="4642" y="7172"/>
                  <a:pt x="4667" y="7456"/>
                </a:cubicBezTo>
                <a:cubicBezTo>
                  <a:pt x="4766" y="7530"/>
                  <a:pt x="4889" y="7605"/>
                  <a:pt x="4988" y="7666"/>
                </a:cubicBezTo>
                <a:cubicBezTo>
                  <a:pt x="5136" y="7740"/>
                  <a:pt x="5259" y="7827"/>
                  <a:pt x="5395" y="7913"/>
                </a:cubicBezTo>
                <a:cubicBezTo>
                  <a:pt x="5519" y="7814"/>
                  <a:pt x="5654" y="7728"/>
                  <a:pt x="5790" y="7629"/>
                </a:cubicBezTo>
                <a:cubicBezTo>
                  <a:pt x="5914" y="7543"/>
                  <a:pt x="6049" y="7469"/>
                  <a:pt x="6185" y="740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6843" name="Google Shape;6843;p121"/>
          <p:cNvSpPr/>
          <p:nvPr/>
        </p:nvSpPr>
        <p:spPr>
          <a:xfrm>
            <a:off x="1573106" y="3300699"/>
            <a:ext cx="358294" cy="848519"/>
          </a:xfrm>
          <a:custGeom>
            <a:avLst/>
            <a:gdLst/>
            <a:ahLst/>
            <a:cxnLst/>
            <a:rect l="l" t="t" r="r" b="b"/>
            <a:pathLst>
              <a:path w="10654" h="25231" extrusionOk="0">
                <a:moveTo>
                  <a:pt x="10542" y="235"/>
                </a:moveTo>
                <a:cubicBezTo>
                  <a:pt x="10653" y="198"/>
                  <a:pt x="10653" y="37"/>
                  <a:pt x="10542" y="12"/>
                </a:cubicBezTo>
                <a:cubicBezTo>
                  <a:pt x="10517" y="0"/>
                  <a:pt x="10493" y="0"/>
                  <a:pt x="10468" y="12"/>
                </a:cubicBezTo>
                <a:lnTo>
                  <a:pt x="10419" y="25"/>
                </a:lnTo>
                <a:lnTo>
                  <a:pt x="10382" y="37"/>
                </a:lnTo>
                <a:lnTo>
                  <a:pt x="10332" y="62"/>
                </a:lnTo>
                <a:lnTo>
                  <a:pt x="10246" y="86"/>
                </a:lnTo>
                <a:cubicBezTo>
                  <a:pt x="10135" y="136"/>
                  <a:pt x="10172" y="309"/>
                  <a:pt x="10295" y="309"/>
                </a:cubicBezTo>
                <a:cubicBezTo>
                  <a:pt x="10307" y="309"/>
                  <a:pt x="10320" y="309"/>
                  <a:pt x="10332" y="309"/>
                </a:cubicBezTo>
                <a:lnTo>
                  <a:pt x="10406" y="272"/>
                </a:lnTo>
                <a:lnTo>
                  <a:pt x="10456" y="259"/>
                </a:lnTo>
                <a:lnTo>
                  <a:pt x="10505" y="247"/>
                </a:lnTo>
                <a:lnTo>
                  <a:pt x="10554" y="222"/>
                </a:lnTo>
                <a:close/>
                <a:moveTo>
                  <a:pt x="346" y="25009"/>
                </a:moveTo>
                <a:cubicBezTo>
                  <a:pt x="210" y="25046"/>
                  <a:pt x="235" y="25231"/>
                  <a:pt x="371" y="25231"/>
                </a:cubicBezTo>
                <a:cubicBezTo>
                  <a:pt x="383" y="25231"/>
                  <a:pt x="395" y="25231"/>
                  <a:pt x="408" y="25231"/>
                </a:cubicBezTo>
                <a:lnTo>
                  <a:pt x="482" y="25219"/>
                </a:lnTo>
                <a:lnTo>
                  <a:pt x="568" y="25182"/>
                </a:lnTo>
                <a:lnTo>
                  <a:pt x="630" y="25157"/>
                </a:lnTo>
                <a:cubicBezTo>
                  <a:pt x="766" y="25120"/>
                  <a:pt x="729" y="24935"/>
                  <a:pt x="593" y="24935"/>
                </a:cubicBezTo>
                <a:cubicBezTo>
                  <a:pt x="580" y="24935"/>
                  <a:pt x="568" y="24935"/>
                  <a:pt x="556" y="24935"/>
                </a:cubicBezTo>
                <a:lnTo>
                  <a:pt x="494" y="24959"/>
                </a:lnTo>
                <a:lnTo>
                  <a:pt x="420" y="24984"/>
                </a:lnTo>
                <a:lnTo>
                  <a:pt x="346" y="25009"/>
                </a:lnTo>
                <a:close/>
                <a:moveTo>
                  <a:pt x="1185" y="24675"/>
                </a:moveTo>
                <a:cubicBezTo>
                  <a:pt x="1074" y="24725"/>
                  <a:pt x="1124" y="24898"/>
                  <a:pt x="1247" y="24885"/>
                </a:cubicBezTo>
                <a:cubicBezTo>
                  <a:pt x="1259" y="24885"/>
                  <a:pt x="1272" y="24885"/>
                  <a:pt x="1296" y="24873"/>
                </a:cubicBezTo>
                <a:lnTo>
                  <a:pt x="1333" y="24848"/>
                </a:lnTo>
                <a:lnTo>
                  <a:pt x="1407" y="24811"/>
                </a:lnTo>
                <a:lnTo>
                  <a:pt x="1482" y="24774"/>
                </a:lnTo>
                <a:lnTo>
                  <a:pt x="1494" y="24762"/>
                </a:lnTo>
                <a:cubicBezTo>
                  <a:pt x="1605" y="24688"/>
                  <a:pt x="1543" y="24527"/>
                  <a:pt x="1420" y="24540"/>
                </a:cubicBezTo>
                <a:cubicBezTo>
                  <a:pt x="1407" y="24552"/>
                  <a:pt x="1395" y="24552"/>
                  <a:pt x="1383" y="24564"/>
                </a:cubicBezTo>
                <a:lnTo>
                  <a:pt x="1370" y="24564"/>
                </a:lnTo>
                <a:lnTo>
                  <a:pt x="1296" y="24614"/>
                </a:lnTo>
                <a:lnTo>
                  <a:pt x="1222" y="24651"/>
                </a:lnTo>
                <a:close/>
                <a:moveTo>
                  <a:pt x="1938" y="24169"/>
                </a:moveTo>
                <a:cubicBezTo>
                  <a:pt x="1840" y="24256"/>
                  <a:pt x="1926" y="24416"/>
                  <a:pt x="2049" y="24379"/>
                </a:cubicBezTo>
                <a:cubicBezTo>
                  <a:pt x="2062" y="24367"/>
                  <a:pt x="2074" y="24367"/>
                  <a:pt x="2086" y="24354"/>
                </a:cubicBezTo>
                <a:lnTo>
                  <a:pt x="2160" y="24293"/>
                </a:lnTo>
                <a:lnTo>
                  <a:pt x="2222" y="24243"/>
                </a:lnTo>
                <a:lnTo>
                  <a:pt x="2272" y="24206"/>
                </a:lnTo>
                <a:cubicBezTo>
                  <a:pt x="2358" y="24120"/>
                  <a:pt x="2284" y="23972"/>
                  <a:pt x="2160" y="24009"/>
                </a:cubicBezTo>
                <a:cubicBezTo>
                  <a:pt x="2148" y="24009"/>
                  <a:pt x="2123" y="24021"/>
                  <a:pt x="2111" y="24034"/>
                </a:cubicBezTo>
                <a:lnTo>
                  <a:pt x="2074" y="24058"/>
                </a:lnTo>
                <a:lnTo>
                  <a:pt x="2012" y="24120"/>
                </a:lnTo>
                <a:close/>
                <a:moveTo>
                  <a:pt x="2605" y="23552"/>
                </a:moveTo>
                <a:cubicBezTo>
                  <a:pt x="2568" y="23589"/>
                  <a:pt x="2568" y="23639"/>
                  <a:pt x="2580" y="23688"/>
                </a:cubicBezTo>
                <a:cubicBezTo>
                  <a:pt x="2617" y="23762"/>
                  <a:pt x="2716" y="23774"/>
                  <a:pt x="2778" y="23713"/>
                </a:cubicBezTo>
                <a:lnTo>
                  <a:pt x="2827" y="23651"/>
                </a:lnTo>
                <a:lnTo>
                  <a:pt x="2889" y="23589"/>
                </a:lnTo>
                <a:lnTo>
                  <a:pt x="2926" y="23527"/>
                </a:lnTo>
                <a:cubicBezTo>
                  <a:pt x="3037" y="23416"/>
                  <a:pt x="2852" y="23256"/>
                  <a:pt x="2753" y="23379"/>
                </a:cubicBezTo>
                <a:lnTo>
                  <a:pt x="2716" y="23429"/>
                </a:lnTo>
                <a:lnTo>
                  <a:pt x="2654" y="23490"/>
                </a:lnTo>
                <a:lnTo>
                  <a:pt x="2605" y="23552"/>
                </a:lnTo>
                <a:close/>
                <a:moveTo>
                  <a:pt x="3160" y="22836"/>
                </a:moveTo>
                <a:cubicBezTo>
                  <a:pt x="3111" y="22947"/>
                  <a:pt x="3234" y="23058"/>
                  <a:pt x="3333" y="22997"/>
                </a:cubicBezTo>
                <a:cubicBezTo>
                  <a:pt x="3345" y="22984"/>
                  <a:pt x="3345" y="22972"/>
                  <a:pt x="3358" y="22960"/>
                </a:cubicBezTo>
                <a:lnTo>
                  <a:pt x="3407" y="22886"/>
                </a:lnTo>
                <a:lnTo>
                  <a:pt x="3457" y="22812"/>
                </a:lnTo>
                <a:lnTo>
                  <a:pt x="3481" y="22762"/>
                </a:lnTo>
                <a:cubicBezTo>
                  <a:pt x="3531" y="22663"/>
                  <a:pt x="3432" y="22565"/>
                  <a:pt x="3333" y="22614"/>
                </a:cubicBezTo>
                <a:cubicBezTo>
                  <a:pt x="3321" y="22626"/>
                  <a:pt x="3308" y="22639"/>
                  <a:pt x="3296" y="22651"/>
                </a:cubicBezTo>
                <a:lnTo>
                  <a:pt x="3271" y="22688"/>
                </a:lnTo>
                <a:lnTo>
                  <a:pt x="3222" y="22762"/>
                </a:lnTo>
                <a:lnTo>
                  <a:pt x="3173" y="22836"/>
                </a:lnTo>
                <a:close/>
                <a:moveTo>
                  <a:pt x="3642" y="22059"/>
                </a:moveTo>
                <a:cubicBezTo>
                  <a:pt x="3580" y="22170"/>
                  <a:pt x="3716" y="22281"/>
                  <a:pt x="3815" y="22194"/>
                </a:cubicBezTo>
                <a:cubicBezTo>
                  <a:pt x="3827" y="22182"/>
                  <a:pt x="3839" y="22170"/>
                  <a:pt x="3839" y="22157"/>
                </a:cubicBezTo>
                <a:lnTo>
                  <a:pt x="3876" y="22108"/>
                </a:lnTo>
                <a:lnTo>
                  <a:pt x="3913" y="22021"/>
                </a:lnTo>
                <a:lnTo>
                  <a:pt x="3950" y="21960"/>
                </a:lnTo>
                <a:cubicBezTo>
                  <a:pt x="4000" y="21861"/>
                  <a:pt x="3913" y="21762"/>
                  <a:pt x="3815" y="21787"/>
                </a:cubicBezTo>
                <a:cubicBezTo>
                  <a:pt x="3778" y="21799"/>
                  <a:pt x="3753" y="21824"/>
                  <a:pt x="3741" y="21849"/>
                </a:cubicBezTo>
                <a:lnTo>
                  <a:pt x="3703" y="21923"/>
                </a:lnTo>
                <a:lnTo>
                  <a:pt x="3666" y="21997"/>
                </a:lnTo>
                <a:close/>
                <a:moveTo>
                  <a:pt x="4024" y="21219"/>
                </a:moveTo>
                <a:cubicBezTo>
                  <a:pt x="3987" y="21330"/>
                  <a:pt x="4111" y="21441"/>
                  <a:pt x="4210" y="21355"/>
                </a:cubicBezTo>
                <a:cubicBezTo>
                  <a:pt x="4222" y="21343"/>
                  <a:pt x="4234" y="21330"/>
                  <a:pt x="4247" y="21318"/>
                </a:cubicBezTo>
                <a:lnTo>
                  <a:pt x="4271" y="21256"/>
                </a:lnTo>
                <a:lnTo>
                  <a:pt x="4296" y="21170"/>
                </a:lnTo>
                <a:lnTo>
                  <a:pt x="4333" y="21096"/>
                </a:lnTo>
                <a:cubicBezTo>
                  <a:pt x="4382" y="20948"/>
                  <a:pt x="4173" y="20861"/>
                  <a:pt x="4111" y="21009"/>
                </a:cubicBezTo>
                <a:lnTo>
                  <a:pt x="4086" y="21083"/>
                </a:lnTo>
                <a:lnTo>
                  <a:pt x="4049" y="21170"/>
                </a:lnTo>
                <a:close/>
                <a:moveTo>
                  <a:pt x="4345" y="20367"/>
                </a:moveTo>
                <a:cubicBezTo>
                  <a:pt x="4333" y="20404"/>
                  <a:pt x="4345" y="20454"/>
                  <a:pt x="4382" y="20491"/>
                </a:cubicBezTo>
                <a:cubicBezTo>
                  <a:pt x="4444" y="20540"/>
                  <a:pt x="4543" y="20516"/>
                  <a:pt x="4568" y="20429"/>
                </a:cubicBezTo>
                <a:lnTo>
                  <a:pt x="4605" y="20343"/>
                </a:lnTo>
                <a:lnTo>
                  <a:pt x="4642" y="20207"/>
                </a:lnTo>
                <a:cubicBezTo>
                  <a:pt x="4679" y="20084"/>
                  <a:pt x="4506" y="20009"/>
                  <a:pt x="4432" y="20108"/>
                </a:cubicBezTo>
                <a:cubicBezTo>
                  <a:pt x="4432" y="20121"/>
                  <a:pt x="4419" y="20133"/>
                  <a:pt x="4419" y="20145"/>
                </a:cubicBezTo>
                <a:lnTo>
                  <a:pt x="4382" y="20281"/>
                </a:lnTo>
                <a:close/>
                <a:moveTo>
                  <a:pt x="4605" y="19479"/>
                </a:moveTo>
                <a:cubicBezTo>
                  <a:pt x="4568" y="19602"/>
                  <a:pt x="4740" y="19676"/>
                  <a:pt x="4814" y="19577"/>
                </a:cubicBezTo>
                <a:cubicBezTo>
                  <a:pt x="4827" y="19565"/>
                  <a:pt x="4827" y="19553"/>
                  <a:pt x="4839" y="19540"/>
                </a:cubicBezTo>
                <a:lnTo>
                  <a:pt x="4876" y="19392"/>
                </a:lnTo>
                <a:lnTo>
                  <a:pt x="4888" y="19306"/>
                </a:lnTo>
                <a:cubicBezTo>
                  <a:pt x="4913" y="19182"/>
                  <a:pt x="4740" y="19121"/>
                  <a:pt x="4679" y="19232"/>
                </a:cubicBezTo>
                <a:lnTo>
                  <a:pt x="4666" y="19256"/>
                </a:lnTo>
                <a:lnTo>
                  <a:pt x="4642" y="19331"/>
                </a:lnTo>
                <a:close/>
                <a:moveTo>
                  <a:pt x="4814" y="18578"/>
                </a:moveTo>
                <a:cubicBezTo>
                  <a:pt x="4777" y="18713"/>
                  <a:pt x="4975" y="18787"/>
                  <a:pt x="5024" y="18652"/>
                </a:cubicBezTo>
                <a:cubicBezTo>
                  <a:pt x="5037" y="18639"/>
                  <a:pt x="5037" y="18639"/>
                  <a:pt x="5037" y="18627"/>
                </a:cubicBezTo>
                <a:lnTo>
                  <a:pt x="5061" y="18491"/>
                </a:lnTo>
                <a:lnTo>
                  <a:pt x="5086" y="18392"/>
                </a:lnTo>
                <a:cubicBezTo>
                  <a:pt x="5086" y="18355"/>
                  <a:pt x="5074" y="18306"/>
                  <a:pt x="5037" y="18281"/>
                </a:cubicBezTo>
                <a:cubicBezTo>
                  <a:pt x="4975" y="18232"/>
                  <a:pt x="4876" y="18269"/>
                  <a:pt x="4851" y="18355"/>
                </a:cubicBezTo>
                <a:lnTo>
                  <a:pt x="4839" y="18454"/>
                </a:lnTo>
                <a:close/>
                <a:moveTo>
                  <a:pt x="4963" y="17664"/>
                </a:moveTo>
                <a:cubicBezTo>
                  <a:pt x="4950" y="17788"/>
                  <a:pt x="5111" y="17862"/>
                  <a:pt x="5172" y="17751"/>
                </a:cubicBezTo>
                <a:cubicBezTo>
                  <a:pt x="5185" y="17738"/>
                  <a:pt x="5197" y="17726"/>
                  <a:pt x="5197" y="17701"/>
                </a:cubicBezTo>
                <a:lnTo>
                  <a:pt x="5209" y="17565"/>
                </a:lnTo>
                <a:lnTo>
                  <a:pt x="5234" y="17467"/>
                </a:lnTo>
                <a:cubicBezTo>
                  <a:pt x="5234" y="17343"/>
                  <a:pt x="5074" y="17294"/>
                  <a:pt x="5012" y="17405"/>
                </a:cubicBezTo>
                <a:cubicBezTo>
                  <a:pt x="5000" y="17417"/>
                  <a:pt x="5000" y="17430"/>
                  <a:pt x="5000" y="17442"/>
                </a:cubicBezTo>
                <a:lnTo>
                  <a:pt x="4987" y="17541"/>
                </a:lnTo>
                <a:close/>
                <a:moveTo>
                  <a:pt x="5074" y="16751"/>
                </a:moveTo>
                <a:cubicBezTo>
                  <a:pt x="5074" y="16775"/>
                  <a:pt x="5086" y="16812"/>
                  <a:pt x="5098" y="16825"/>
                </a:cubicBezTo>
                <a:cubicBezTo>
                  <a:pt x="5160" y="16923"/>
                  <a:pt x="5296" y="16886"/>
                  <a:pt x="5308" y="16775"/>
                </a:cubicBezTo>
                <a:lnTo>
                  <a:pt x="5321" y="16640"/>
                </a:lnTo>
                <a:lnTo>
                  <a:pt x="5333" y="16541"/>
                </a:lnTo>
                <a:cubicBezTo>
                  <a:pt x="5345" y="16393"/>
                  <a:pt x="5111" y="16368"/>
                  <a:pt x="5098" y="16516"/>
                </a:cubicBezTo>
                <a:lnTo>
                  <a:pt x="5098" y="16615"/>
                </a:lnTo>
                <a:lnTo>
                  <a:pt x="5086" y="16751"/>
                </a:lnTo>
                <a:close/>
                <a:moveTo>
                  <a:pt x="5148" y="15825"/>
                </a:moveTo>
                <a:cubicBezTo>
                  <a:pt x="5135" y="15985"/>
                  <a:pt x="5370" y="15998"/>
                  <a:pt x="5370" y="15837"/>
                </a:cubicBezTo>
                <a:cubicBezTo>
                  <a:pt x="5370" y="15763"/>
                  <a:pt x="5382" y="15689"/>
                  <a:pt x="5382" y="15603"/>
                </a:cubicBezTo>
                <a:cubicBezTo>
                  <a:pt x="5395" y="15479"/>
                  <a:pt x="5209" y="15430"/>
                  <a:pt x="5160" y="15553"/>
                </a:cubicBezTo>
                <a:cubicBezTo>
                  <a:pt x="5160" y="15566"/>
                  <a:pt x="5160" y="15578"/>
                  <a:pt x="5160" y="15590"/>
                </a:cubicBezTo>
                <a:cubicBezTo>
                  <a:pt x="5160" y="15677"/>
                  <a:pt x="5160" y="15751"/>
                  <a:pt x="5148" y="15825"/>
                </a:cubicBezTo>
                <a:close/>
                <a:moveTo>
                  <a:pt x="5172" y="14899"/>
                </a:moveTo>
                <a:cubicBezTo>
                  <a:pt x="5172" y="14948"/>
                  <a:pt x="5197" y="14985"/>
                  <a:pt x="5234" y="15010"/>
                </a:cubicBezTo>
                <a:cubicBezTo>
                  <a:pt x="5321" y="15047"/>
                  <a:pt x="5407" y="14985"/>
                  <a:pt x="5407" y="14899"/>
                </a:cubicBezTo>
                <a:lnTo>
                  <a:pt x="5407" y="14677"/>
                </a:lnTo>
                <a:cubicBezTo>
                  <a:pt x="5407" y="14553"/>
                  <a:pt x="5234" y="14516"/>
                  <a:pt x="5185" y="14628"/>
                </a:cubicBezTo>
                <a:cubicBezTo>
                  <a:pt x="5172" y="14640"/>
                  <a:pt x="5172" y="14665"/>
                  <a:pt x="5172" y="14677"/>
                </a:cubicBezTo>
                <a:lnTo>
                  <a:pt x="5172" y="14911"/>
                </a:lnTo>
                <a:close/>
                <a:moveTo>
                  <a:pt x="5160" y="13973"/>
                </a:moveTo>
                <a:cubicBezTo>
                  <a:pt x="5172" y="14097"/>
                  <a:pt x="5333" y="14134"/>
                  <a:pt x="5382" y="14023"/>
                </a:cubicBezTo>
                <a:cubicBezTo>
                  <a:pt x="5395" y="14010"/>
                  <a:pt x="5395" y="13986"/>
                  <a:pt x="5395" y="13973"/>
                </a:cubicBezTo>
                <a:cubicBezTo>
                  <a:pt x="5395" y="13887"/>
                  <a:pt x="5395" y="13813"/>
                  <a:pt x="5382" y="13739"/>
                </a:cubicBezTo>
                <a:cubicBezTo>
                  <a:pt x="5382" y="13615"/>
                  <a:pt x="5222" y="13578"/>
                  <a:pt x="5172" y="13677"/>
                </a:cubicBezTo>
                <a:cubicBezTo>
                  <a:pt x="5160" y="13702"/>
                  <a:pt x="5148" y="13726"/>
                  <a:pt x="5148" y="13739"/>
                </a:cubicBezTo>
                <a:close/>
                <a:moveTo>
                  <a:pt x="5111" y="13047"/>
                </a:moveTo>
                <a:cubicBezTo>
                  <a:pt x="5135" y="13183"/>
                  <a:pt x="5321" y="13183"/>
                  <a:pt x="5345" y="13047"/>
                </a:cubicBezTo>
                <a:cubicBezTo>
                  <a:pt x="5345" y="13047"/>
                  <a:pt x="5345" y="13035"/>
                  <a:pt x="5345" y="13023"/>
                </a:cubicBezTo>
                <a:lnTo>
                  <a:pt x="5333" y="12788"/>
                </a:lnTo>
                <a:cubicBezTo>
                  <a:pt x="5308" y="12665"/>
                  <a:pt x="5148" y="12652"/>
                  <a:pt x="5098" y="12764"/>
                </a:cubicBezTo>
                <a:cubicBezTo>
                  <a:pt x="5098" y="12776"/>
                  <a:pt x="5098" y="12801"/>
                  <a:pt x="5098" y="12813"/>
                </a:cubicBezTo>
                <a:cubicBezTo>
                  <a:pt x="5098" y="12887"/>
                  <a:pt x="5111" y="12961"/>
                  <a:pt x="5123" y="13047"/>
                </a:cubicBezTo>
                <a:close/>
                <a:moveTo>
                  <a:pt x="5024" y="12122"/>
                </a:moveTo>
                <a:cubicBezTo>
                  <a:pt x="5037" y="12171"/>
                  <a:pt x="5061" y="12196"/>
                  <a:pt x="5098" y="12220"/>
                </a:cubicBezTo>
                <a:cubicBezTo>
                  <a:pt x="5172" y="12245"/>
                  <a:pt x="5259" y="12183"/>
                  <a:pt x="5246" y="12097"/>
                </a:cubicBezTo>
                <a:lnTo>
                  <a:pt x="5234" y="11974"/>
                </a:lnTo>
                <a:lnTo>
                  <a:pt x="5222" y="11862"/>
                </a:lnTo>
                <a:cubicBezTo>
                  <a:pt x="5209" y="11739"/>
                  <a:pt x="5037" y="11727"/>
                  <a:pt x="5000" y="11838"/>
                </a:cubicBezTo>
                <a:cubicBezTo>
                  <a:pt x="4987" y="11862"/>
                  <a:pt x="4987" y="11875"/>
                  <a:pt x="5000" y="11900"/>
                </a:cubicBezTo>
                <a:lnTo>
                  <a:pt x="5012" y="11998"/>
                </a:lnTo>
                <a:lnTo>
                  <a:pt x="5024" y="12122"/>
                </a:lnTo>
                <a:close/>
                <a:moveTo>
                  <a:pt x="4901" y="11208"/>
                </a:moveTo>
                <a:cubicBezTo>
                  <a:pt x="4926" y="11369"/>
                  <a:pt x="5148" y="11319"/>
                  <a:pt x="5123" y="11171"/>
                </a:cubicBezTo>
                <a:cubicBezTo>
                  <a:pt x="5111" y="11097"/>
                  <a:pt x="5098" y="11023"/>
                  <a:pt x="5086" y="10937"/>
                </a:cubicBezTo>
                <a:cubicBezTo>
                  <a:pt x="5061" y="10813"/>
                  <a:pt x="4876" y="10813"/>
                  <a:pt x="4864" y="10937"/>
                </a:cubicBezTo>
                <a:cubicBezTo>
                  <a:pt x="4851" y="10949"/>
                  <a:pt x="4851" y="10974"/>
                  <a:pt x="4864" y="10986"/>
                </a:cubicBezTo>
                <a:cubicBezTo>
                  <a:pt x="4876" y="11060"/>
                  <a:pt x="4888" y="11134"/>
                  <a:pt x="4901" y="11208"/>
                </a:cubicBezTo>
                <a:close/>
                <a:moveTo>
                  <a:pt x="4728" y="10307"/>
                </a:moveTo>
                <a:cubicBezTo>
                  <a:pt x="4728" y="10344"/>
                  <a:pt x="4765" y="10381"/>
                  <a:pt x="4802" y="10394"/>
                </a:cubicBezTo>
                <a:cubicBezTo>
                  <a:pt x="4888" y="10418"/>
                  <a:pt x="4963" y="10344"/>
                  <a:pt x="4950" y="10258"/>
                </a:cubicBezTo>
                <a:lnTo>
                  <a:pt x="4913" y="10097"/>
                </a:lnTo>
                <a:lnTo>
                  <a:pt x="4901" y="10023"/>
                </a:lnTo>
                <a:cubicBezTo>
                  <a:pt x="4864" y="9900"/>
                  <a:pt x="4679" y="9924"/>
                  <a:pt x="4666" y="10048"/>
                </a:cubicBezTo>
                <a:cubicBezTo>
                  <a:pt x="4666" y="10060"/>
                  <a:pt x="4666" y="10073"/>
                  <a:pt x="4666" y="10073"/>
                </a:cubicBezTo>
                <a:lnTo>
                  <a:pt x="4691" y="10147"/>
                </a:lnTo>
                <a:lnTo>
                  <a:pt x="4716" y="10307"/>
                </a:lnTo>
                <a:close/>
                <a:moveTo>
                  <a:pt x="4493" y="9406"/>
                </a:moveTo>
                <a:cubicBezTo>
                  <a:pt x="4506" y="9443"/>
                  <a:pt x="4531" y="9468"/>
                  <a:pt x="4555" y="9480"/>
                </a:cubicBezTo>
                <a:cubicBezTo>
                  <a:pt x="4642" y="9517"/>
                  <a:pt x="4740" y="9443"/>
                  <a:pt x="4716" y="9344"/>
                </a:cubicBezTo>
                <a:lnTo>
                  <a:pt x="4679" y="9246"/>
                </a:lnTo>
                <a:lnTo>
                  <a:pt x="4654" y="9134"/>
                </a:lnTo>
                <a:cubicBezTo>
                  <a:pt x="4605" y="9023"/>
                  <a:pt x="4444" y="9036"/>
                  <a:pt x="4419" y="9159"/>
                </a:cubicBezTo>
                <a:cubicBezTo>
                  <a:pt x="4419" y="9172"/>
                  <a:pt x="4419" y="9196"/>
                  <a:pt x="4419" y="9209"/>
                </a:cubicBezTo>
                <a:lnTo>
                  <a:pt x="4456" y="9332"/>
                </a:lnTo>
                <a:lnTo>
                  <a:pt x="4493" y="9431"/>
                </a:lnTo>
                <a:close/>
                <a:moveTo>
                  <a:pt x="4210" y="8542"/>
                </a:moveTo>
                <a:cubicBezTo>
                  <a:pt x="4247" y="8653"/>
                  <a:pt x="4419" y="8628"/>
                  <a:pt x="4432" y="8505"/>
                </a:cubicBezTo>
                <a:cubicBezTo>
                  <a:pt x="4432" y="8480"/>
                  <a:pt x="4419" y="8468"/>
                  <a:pt x="4419" y="8456"/>
                </a:cubicBezTo>
                <a:lnTo>
                  <a:pt x="4395" y="8394"/>
                </a:lnTo>
                <a:lnTo>
                  <a:pt x="4370" y="8320"/>
                </a:lnTo>
                <a:lnTo>
                  <a:pt x="4333" y="8233"/>
                </a:lnTo>
                <a:cubicBezTo>
                  <a:pt x="4284" y="8110"/>
                  <a:pt x="4098" y="8159"/>
                  <a:pt x="4111" y="8295"/>
                </a:cubicBezTo>
                <a:cubicBezTo>
                  <a:pt x="4111" y="8307"/>
                  <a:pt x="4111" y="8320"/>
                  <a:pt x="4123" y="8332"/>
                </a:cubicBezTo>
                <a:lnTo>
                  <a:pt x="4148" y="8406"/>
                </a:lnTo>
                <a:lnTo>
                  <a:pt x="4185" y="8480"/>
                </a:lnTo>
                <a:close/>
                <a:moveTo>
                  <a:pt x="3839" y="7703"/>
                </a:moveTo>
                <a:cubicBezTo>
                  <a:pt x="3889" y="7814"/>
                  <a:pt x="4061" y="7764"/>
                  <a:pt x="4049" y="7641"/>
                </a:cubicBezTo>
                <a:cubicBezTo>
                  <a:pt x="4049" y="7629"/>
                  <a:pt x="4049" y="7616"/>
                  <a:pt x="4037" y="7592"/>
                </a:cubicBezTo>
                <a:lnTo>
                  <a:pt x="3987" y="7505"/>
                </a:lnTo>
                <a:lnTo>
                  <a:pt x="3963" y="7443"/>
                </a:lnTo>
                <a:lnTo>
                  <a:pt x="3926" y="7394"/>
                </a:lnTo>
                <a:cubicBezTo>
                  <a:pt x="3852" y="7258"/>
                  <a:pt x="3642" y="7369"/>
                  <a:pt x="3728" y="7505"/>
                </a:cubicBezTo>
                <a:lnTo>
                  <a:pt x="3753" y="7567"/>
                </a:lnTo>
                <a:lnTo>
                  <a:pt x="3790" y="7616"/>
                </a:lnTo>
                <a:close/>
                <a:moveTo>
                  <a:pt x="3345" y="6937"/>
                </a:moveTo>
                <a:cubicBezTo>
                  <a:pt x="3432" y="7061"/>
                  <a:pt x="3629" y="6937"/>
                  <a:pt x="3543" y="6814"/>
                </a:cubicBezTo>
                <a:lnTo>
                  <a:pt x="3531" y="6789"/>
                </a:lnTo>
                <a:lnTo>
                  <a:pt x="3494" y="6740"/>
                </a:lnTo>
                <a:lnTo>
                  <a:pt x="3457" y="6690"/>
                </a:lnTo>
                <a:lnTo>
                  <a:pt x="3420" y="6641"/>
                </a:lnTo>
                <a:lnTo>
                  <a:pt x="3383" y="6604"/>
                </a:lnTo>
                <a:cubicBezTo>
                  <a:pt x="3296" y="6505"/>
                  <a:pt x="3148" y="6592"/>
                  <a:pt x="3185" y="6715"/>
                </a:cubicBezTo>
                <a:cubicBezTo>
                  <a:pt x="3185" y="6727"/>
                  <a:pt x="3197" y="6752"/>
                  <a:pt x="3210" y="6764"/>
                </a:cubicBezTo>
                <a:lnTo>
                  <a:pt x="3234" y="6789"/>
                </a:lnTo>
                <a:lnTo>
                  <a:pt x="3271" y="6839"/>
                </a:lnTo>
                <a:lnTo>
                  <a:pt x="3308" y="6876"/>
                </a:lnTo>
                <a:close/>
                <a:moveTo>
                  <a:pt x="2716" y="6320"/>
                </a:moveTo>
                <a:cubicBezTo>
                  <a:pt x="2839" y="6394"/>
                  <a:pt x="2963" y="6209"/>
                  <a:pt x="2839" y="6123"/>
                </a:cubicBezTo>
                <a:lnTo>
                  <a:pt x="2790" y="6086"/>
                </a:lnTo>
                <a:lnTo>
                  <a:pt x="2741" y="6061"/>
                </a:lnTo>
                <a:lnTo>
                  <a:pt x="2691" y="6036"/>
                </a:lnTo>
                <a:lnTo>
                  <a:pt x="2654" y="6011"/>
                </a:lnTo>
                <a:lnTo>
                  <a:pt x="2617" y="5999"/>
                </a:lnTo>
                <a:cubicBezTo>
                  <a:pt x="2481" y="5937"/>
                  <a:pt x="2383" y="6147"/>
                  <a:pt x="2518" y="6209"/>
                </a:cubicBezTo>
                <a:lnTo>
                  <a:pt x="2543" y="6221"/>
                </a:lnTo>
                <a:lnTo>
                  <a:pt x="2593" y="6246"/>
                </a:lnTo>
                <a:lnTo>
                  <a:pt x="2630" y="6258"/>
                </a:lnTo>
                <a:lnTo>
                  <a:pt x="2667" y="6283"/>
                </a:lnTo>
                <a:close/>
                <a:moveTo>
                  <a:pt x="1901" y="6061"/>
                </a:moveTo>
                <a:cubicBezTo>
                  <a:pt x="2025" y="6061"/>
                  <a:pt x="2062" y="5876"/>
                  <a:pt x="1938" y="5839"/>
                </a:cubicBezTo>
                <a:cubicBezTo>
                  <a:pt x="1926" y="5839"/>
                  <a:pt x="1914" y="5839"/>
                  <a:pt x="1901" y="5839"/>
                </a:cubicBezTo>
                <a:lnTo>
                  <a:pt x="1654" y="5839"/>
                </a:lnTo>
                <a:cubicBezTo>
                  <a:pt x="1531" y="5839"/>
                  <a:pt x="1506" y="6011"/>
                  <a:pt x="1617" y="6061"/>
                </a:cubicBezTo>
                <a:cubicBezTo>
                  <a:pt x="1642" y="6061"/>
                  <a:pt x="1654" y="6073"/>
                  <a:pt x="1679" y="6061"/>
                </a:cubicBezTo>
                <a:cubicBezTo>
                  <a:pt x="1753" y="6061"/>
                  <a:pt x="1827" y="6061"/>
                  <a:pt x="1901" y="6061"/>
                </a:cubicBezTo>
                <a:close/>
                <a:moveTo>
                  <a:pt x="1037" y="6209"/>
                </a:moveTo>
                <a:cubicBezTo>
                  <a:pt x="1161" y="6160"/>
                  <a:pt x="1124" y="5974"/>
                  <a:pt x="988" y="5987"/>
                </a:cubicBezTo>
                <a:cubicBezTo>
                  <a:pt x="975" y="5987"/>
                  <a:pt x="963" y="5987"/>
                  <a:pt x="951" y="5987"/>
                </a:cubicBezTo>
                <a:cubicBezTo>
                  <a:pt x="864" y="6011"/>
                  <a:pt x="790" y="6049"/>
                  <a:pt x="729" y="6086"/>
                </a:cubicBezTo>
                <a:cubicBezTo>
                  <a:pt x="593" y="6147"/>
                  <a:pt x="667" y="6345"/>
                  <a:pt x="803" y="6295"/>
                </a:cubicBezTo>
                <a:cubicBezTo>
                  <a:pt x="815" y="6295"/>
                  <a:pt x="827" y="6295"/>
                  <a:pt x="840" y="6295"/>
                </a:cubicBezTo>
                <a:cubicBezTo>
                  <a:pt x="901" y="6258"/>
                  <a:pt x="963" y="6221"/>
                  <a:pt x="1037" y="6197"/>
                </a:cubicBezTo>
                <a:close/>
                <a:moveTo>
                  <a:pt x="395" y="6727"/>
                </a:moveTo>
                <a:cubicBezTo>
                  <a:pt x="445" y="6616"/>
                  <a:pt x="321" y="6505"/>
                  <a:pt x="222" y="6579"/>
                </a:cubicBezTo>
                <a:cubicBezTo>
                  <a:pt x="198" y="6592"/>
                  <a:pt x="185" y="6604"/>
                  <a:pt x="185" y="6616"/>
                </a:cubicBezTo>
                <a:cubicBezTo>
                  <a:pt x="148" y="6690"/>
                  <a:pt x="111" y="6777"/>
                  <a:pt x="87" y="6851"/>
                </a:cubicBezTo>
                <a:cubicBezTo>
                  <a:pt x="50" y="6962"/>
                  <a:pt x="173" y="7048"/>
                  <a:pt x="272" y="6974"/>
                </a:cubicBezTo>
                <a:cubicBezTo>
                  <a:pt x="284" y="6962"/>
                  <a:pt x="297" y="6950"/>
                  <a:pt x="309" y="6925"/>
                </a:cubicBezTo>
                <a:cubicBezTo>
                  <a:pt x="334" y="6851"/>
                  <a:pt x="358" y="6789"/>
                  <a:pt x="395" y="6727"/>
                </a:cubicBezTo>
                <a:close/>
                <a:moveTo>
                  <a:pt x="235" y="7554"/>
                </a:moveTo>
                <a:cubicBezTo>
                  <a:pt x="222" y="7431"/>
                  <a:pt x="37" y="7419"/>
                  <a:pt x="13" y="7542"/>
                </a:cubicBezTo>
                <a:cubicBezTo>
                  <a:pt x="0" y="7567"/>
                  <a:pt x="0" y="7579"/>
                  <a:pt x="13" y="7592"/>
                </a:cubicBezTo>
                <a:cubicBezTo>
                  <a:pt x="13" y="7678"/>
                  <a:pt x="37" y="7752"/>
                  <a:pt x="62" y="7838"/>
                </a:cubicBezTo>
                <a:cubicBezTo>
                  <a:pt x="99" y="7962"/>
                  <a:pt x="272" y="7937"/>
                  <a:pt x="284" y="7814"/>
                </a:cubicBezTo>
                <a:cubicBezTo>
                  <a:pt x="297" y="7801"/>
                  <a:pt x="297" y="7777"/>
                  <a:pt x="284" y="7764"/>
                </a:cubicBezTo>
                <a:cubicBezTo>
                  <a:pt x="260" y="7703"/>
                  <a:pt x="247" y="7629"/>
                  <a:pt x="247" y="7554"/>
                </a:cubicBezTo>
                <a:close/>
                <a:moveTo>
                  <a:pt x="642" y="8270"/>
                </a:moveTo>
                <a:cubicBezTo>
                  <a:pt x="531" y="8184"/>
                  <a:pt x="395" y="8320"/>
                  <a:pt x="469" y="8419"/>
                </a:cubicBezTo>
                <a:cubicBezTo>
                  <a:pt x="482" y="8431"/>
                  <a:pt x="482" y="8443"/>
                  <a:pt x="494" y="8456"/>
                </a:cubicBezTo>
                <a:cubicBezTo>
                  <a:pt x="568" y="8505"/>
                  <a:pt x="630" y="8542"/>
                  <a:pt x="704" y="8591"/>
                </a:cubicBezTo>
                <a:cubicBezTo>
                  <a:pt x="815" y="8653"/>
                  <a:pt x="938" y="8505"/>
                  <a:pt x="852" y="8406"/>
                </a:cubicBezTo>
                <a:cubicBezTo>
                  <a:pt x="840" y="8394"/>
                  <a:pt x="827" y="8394"/>
                  <a:pt x="815" y="8382"/>
                </a:cubicBezTo>
                <a:cubicBezTo>
                  <a:pt x="753" y="8344"/>
                  <a:pt x="692" y="8307"/>
                  <a:pt x="642" y="8270"/>
                </a:cubicBezTo>
                <a:close/>
                <a:moveTo>
                  <a:pt x="1445" y="8567"/>
                </a:moveTo>
                <a:cubicBezTo>
                  <a:pt x="1395" y="8567"/>
                  <a:pt x="1346" y="8591"/>
                  <a:pt x="1321" y="8628"/>
                </a:cubicBezTo>
                <a:cubicBezTo>
                  <a:pt x="1284" y="8702"/>
                  <a:pt x="1333" y="8789"/>
                  <a:pt x="1407" y="8801"/>
                </a:cubicBezTo>
                <a:cubicBezTo>
                  <a:pt x="1494" y="8814"/>
                  <a:pt x="1568" y="8814"/>
                  <a:pt x="1654" y="8814"/>
                </a:cubicBezTo>
                <a:cubicBezTo>
                  <a:pt x="1778" y="8826"/>
                  <a:pt x="1827" y="8653"/>
                  <a:pt x="1716" y="8604"/>
                </a:cubicBezTo>
                <a:cubicBezTo>
                  <a:pt x="1691" y="8591"/>
                  <a:pt x="1679" y="8591"/>
                  <a:pt x="1667" y="8591"/>
                </a:cubicBezTo>
                <a:cubicBezTo>
                  <a:pt x="1593" y="8591"/>
                  <a:pt x="1506" y="8579"/>
                  <a:pt x="1445" y="8567"/>
                </a:cubicBezTo>
                <a:close/>
                <a:moveTo>
                  <a:pt x="2333" y="8554"/>
                </a:moveTo>
                <a:cubicBezTo>
                  <a:pt x="2284" y="8554"/>
                  <a:pt x="2247" y="8591"/>
                  <a:pt x="2235" y="8641"/>
                </a:cubicBezTo>
                <a:cubicBezTo>
                  <a:pt x="2222" y="8715"/>
                  <a:pt x="2284" y="8789"/>
                  <a:pt x="2370" y="8777"/>
                </a:cubicBezTo>
                <a:lnTo>
                  <a:pt x="2432" y="8777"/>
                </a:lnTo>
                <a:lnTo>
                  <a:pt x="2494" y="8777"/>
                </a:lnTo>
                <a:lnTo>
                  <a:pt x="2543" y="8764"/>
                </a:lnTo>
                <a:lnTo>
                  <a:pt x="2605" y="8752"/>
                </a:lnTo>
                <a:cubicBezTo>
                  <a:pt x="2728" y="8727"/>
                  <a:pt x="2728" y="8554"/>
                  <a:pt x="2605" y="8530"/>
                </a:cubicBezTo>
                <a:cubicBezTo>
                  <a:pt x="2593" y="8517"/>
                  <a:pt x="2568" y="8517"/>
                  <a:pt x="2555" y="8530"/>
                </a:cubicBezTo>
                <a:lnTo>
                  <a:pt x="2506" y="8530"/>
                </a:lnTo>
                <a:lnTo>
                  <a:pt x="2457" y="8530"/>
                </a:lnTo>
                <a:lnTo>
                  <a:pt x="2407" y="8530"/>
                </a:lnTo>
                <a:lnTo>
                  <a:pt x="2333" y="8542"/>
                </a:lnTo>
                <a:close/>
                <a:moveTo>
                  <a:pt x="3222" y="8344"/>
                </a:moveTo>
                <a:cubicBezTo>
                  <a:pt x="3062" y="8394"/>
                  <a:pt x="3136" y="8628"/>
                  <a:pt x="3296" y="8567"/>
                </a:cubicBezTo>
                <a:lnTo>
                  <a:pt x="3321" y="8554"/>
                </a:lnTo>
                <a:lnTo>
                  <a:pt x="3370" y="8542"/>
                </a:lnTo>
                <a:lnTo>
                  <a:pt x="3420" y="8517"/>
                </a:lnTo>
                <a:lnTo>
                  <a:pt x="3469" y="8505"/>
                </a:lnTo>
                <a:lnTo>
                  <a:pt x="3518" y="8480"/>
                </a:lnTo>
                <a:cubicBezTo>
                  <a:pt x="3629" y="8431"/>
                  <a:pt x="3592" y="8258"/>
                  <a:pt x="3469" y="8258"/>
                </a:cubicBezTo>
                <a:cubicBezTo>
                  <a:pt x="3457" y="8258"/>
                  <a:pt x="3444" y="8258"/>
                  <a:pt x="3432" y="8270"/>
                </a:cubicBezTo>
                <a:lnTo>
                  <a:pt x="3383" y="8283"/>
                </a:lnTo>
                <a:lnTo>
                  <a:pt x="3333" y="8307"/>
                </a:lnTo>
                <a:lnTo>
                  <a:pt x="3284" y="8320"/>
                </a:lnTo>
                <a:close/>
                <a:moveTo>
                  <a:pt x="4024" y="7949"/>
                </a:moveTo>
                <a:lnTo>
                  <a:pt x="4074" y="7925"/>
                </a:lnTo>
                <a:lnTo>
                  <a:pt x="4111" y="7900"/>
                </a:lnTo>
                <a:lnTo>
                  <a:pt x="4148" y="7875"/>
                </a:lnTo>
                <a:lnTo>
                  <a:pt x="4210" y="7826"/>
                </a:lnTo>
                <a:cubicBezTo>
                  <a:pt x="4284" y="7777"/>
                  <a:pt x="4395" y="7826"/>
                  <a:pt x="4395" y="7912"/>
                </a:cubicBezTo>
                <a:cubicBezTo>
                  <a:pt x="4395" y="7962"/>
                  <a:pt x="4382" y="7999"/>
                  <a:pt x="4345" y="8011"/>
                </a:cubicBezTo>
                <a:lnTo>
                  <a:pt x="4284" y="8061"/>
                </a:lnTo>
                <a:lnTo>
                  <a:pt x="4247" y="8085"/>
                </a:lnTo>
                <a:lnTo>
                  <a:pt x="4210" y="8110"/>
                </a:lnTo>
                <a:lnTo>
                  <a:pt x="4148" y="8147"/>
                </a:lnTo>
                <a:lnTo>
                  <a:pt x="4123" y="8159"/>
                </a:lnTo>
                <a:cubicBezTo>
                  <a:pt x="3987" y="8196"/>
                  <a:pt x="3913" y="8024"/>
                  <a:pt x="4024" y="7949"/>
                </a:cubicBezTo>
                <a:close/>
                <a:moveTo>
                  <a:pt x="4728" y="7394"/>
                </a:moveTo>
                <a:cubicBezTo>
                  <a:pt x="4642" y="7480"/>
                  <a:pt x="4740" y="7629"/>
                  <a:pt x="4864" y="7579"/>
                </a:cubicBezTo>
                <a:cubicBezTo>
                  <a:pt x="4876" y="7579"/>
                  <a:pt x="4888" y="7567"/>
                  <a:pt x="4901" y="7554"/>
                </a:cubicBezTo>
                <a:cubicBezTo>
                  <a:pt x="4950" y="7505"/>
                  <a:pt x="5012" y="7443"/>
                  <a:pt x="5061" y="7382"/>
                </a:cubicBezTo>
                <a:cubicBezTo>
                  <a:pt x="5160" y="7308"/>
                  <a:pt x="4963" y="7122"/>
                  <a:pt x="4888" y="7234"/>
                </a:cubicBezTo>
                <a:cubicBezTo>
                  <a:pt x="4839" y="7283"/>
                  <a:pt x="4790" y="7345"/>
                  <a:pt x="4740" y="7382"/>
                </a:cubicBezTo>
                <a:close/>
                <a:moveTo>
                  <a:pt x="5333" y="6703"/>
                </a:moveTo>
                <a:cubicBezTo>
                  <a:pt x="5234" y="6826"/>
                  <a:pt x="5419" y="6962"/>
                  <a:pt x="5518" y="6839"/>
                </a:cubicBezTo>
                <a:cubicBezTo>
                  <a:pt x="5567" y="6777"/>
                  <a:pt x="5604" y="6715"/>
                  <a:pt x="5654" y="6653"/>
                </a:cubicBezTo>
                <a:cubicBezTo>
                  <a:pt x="5716" y="6542"/>
                  <a:pt x="5580" y="6419"/>
                  <a:pt x="5481" y="6493"/>
                </a:cubicBezTo>
                <a:cubicBezTo>
                  <a:pt x="5469" y="6505"/>
                  <a:pt x="5469" y="6518"/>
                  <a:pt x="5456" y="6518"/>
                </a:cubicBezTo>
                <a:cubicBezTo>
                  <a:pt x="5419" y="6579"/>
                  <a:pt x="5370" y="6641"/>
                  <a:pt x="5333" y="6703"/>
                </a:cubicBezTo>
                <a:close/>
                <a:moveTo>
                  <a:pt x="5839" y="5937"/>
                </a:moveTo>
                <a:cubicBezTo>
                  <a:pt x="5777" y="6024"/>
                  <a:pt x="5864" y="6135"/>
                  <a:pt x="5962" y="6110"/>
                </a:cubicBezTo>
                <a:cubicBezTo>
                  <a:pt x="5987" y="6110"/>
                  <a:pt x="6012" y="6086"/>
                  <a:pt x="6036" y="6061"/>
                </a:cubicBezTo>
                <a:cubicBezTo>
                  <a:pt x="6074" y="5987"/>
                  <a:pt x="6111" y="5925"/>
                  <a:pt x="6148" y="5851"/>
                </a:cubicBezTo>
                <a:cubicBezTo>
                  <a:pt x="6259" y="5740"/>
                  <a:pt x="6086" y="5592"/>
                  <a:pt x="5975" y="5703"/>
                </a:cubicBezTo>
                <a:cubicBezTo>
                  <a:pt x="5962" y="5715"/>
                  <a:pt x="5962" y="5728"/>
                  <a:pt x="5950" y="5740"/>
                </a:cubicBezTo>
                <a:lnTo>
                  <a:pt x="5839" y="5937"/>
                </a:lnTo>
                <a:close/>
                <a:moveTo>
                  <a:pt x="6283" y="5135"/>
                </a:moveTo>
                <a:cubicBezTo>
                  <a:pt x="6222" y="5246"/>
                  <a:pt x="6357" y="5357"/>
                  <a:pt x="6456" y="5271"/>
                </a:cubicBezTo>
                <a:cubicBezTo>
                  <a:pt x="6469" y="5271"/>
                  <a:pt x="6481" y="5259"/>
                  <a:pt x="6493" y="5246"/>
                </a:cubicBezTo>
                <a:lnTo>
                  <a:pt x="6592" y="5036"/>
                </a:lnTo>
                <a:cubicBezTo>
                  <a:pt x="6654" y="4925"/>
                  <a:pt x="6518" y="4814"/>
                  <a:pt x="6419" y="4888"/>
                </a:cubicBezTo>
                <a:cubicBezTo>
                  <a:pt x="6407" y="4901"/>
                  <a:pt x="6394" y="4913"/>
                  <a:pt x="6394" y="4925"/>
                </a:cubicBezTo>
                <a:close/>
                <a:moveTo>
                  <a:pt x="6703" y="4333"/>
                </a:moveTo>
                <a:cubicBezTo>
                  <a:pt x="6666" y="4419"/>
                  <a:pt x="6752" y="4518"/>
                  <a:pt x="6839" y="4493"/>
                </a:cubicBezTo>
                <a:cubicBezTo>
                  <a:pt x="6876" y="4481"/>
                  <a:pt x="6901" y="4456"/>
                  <a:pt x="6913" y="4431"/>
                </a:cubicBezTo>
                <a:lnTo>
                  <a:pt x="7012" y="4234"/>
                </a:lnTo>
                <a:cubicBezTo>
                  <a:pt x="7061" y="4111"/>
                  <a:pt x="6901" y="3999"/>
                  <a:pt x="6814" y="4111"/>
                </a:cubicBezTo>
                <a:cubicBezTo>
                  <a:pt x="6814" y="4111"/>
                  <a:pt x="6802" y="4123"/>
                  <a:pt x="6802" y="4123"/>
                </a:cubicBezTo>
                <a:close/>
                <a:moveTo>
                  <a:pt x="7123" y="3506"/>
                </a:moveTo>
                <a:cubicBezTo>
                  <a:pt x="7061" y="3617"/>
                  <a:pt x="7209" y="3728"/>
                  <a:pt x="7308" y="3641"/>
                </a:cubicBezTo>
                <a:cubicBezTo>
                  <a:pt x="7308" y="3629"/>
                  <a:pt x="7320" y="3617"/>
                  <a:pt x="7333" y="3604"/>
                </a:cubicBezTo>
                <a:cubicBezTo>
                  <a:pt x="7357" y="3543"/>
                  <a:pt x="7394" y="3469"/>
                  <a:pt x="7431" y="3407"/>
                </a:cubicBezTo>
                <a:cubicBezTo>
                  <a:pt x="7505" y="3283"/>
                  <a:pt x="7345" y="3172"/>
                  <a:pt x="7246" y="3271"/>
                </a:cubicBezTo>
                <a:cubicBezTo>
                  <a:pt x="7246" y="3271"/>
                  <a:pt x="7234" y="3283"/>
                  <a:pt x="7234" y="3296"/>
                </a:cubicBezTo>
                <a:close/>
                <a:moveTo>
                  <a:pt x="7567" y="2679"/>
                </a:moveTo>
                <a:cubicBezTo>
                  <a:pt x="7530" y="2753"/>
                  <a:pt x="7567" y="2839"/>
                  <a:pt x="7654" y="2851"/>
                </a:cubicBezTo>
                <a:cubicBezTo>
                  <a:pt x="7703" y="2864"/>
                  <a:pt x="7752" y="2839"/>
                  <a:pt x="7777" y="2802"/>
                </a:cubicBezTo>
                <a:cubicBezTo>
                  <a:pt x="7814" y="2728"/>
                  <a:pt x="7851" y="2666"/>
                  <a:pt x="7888" y="2605"/>
                </a:cubicBezTo>
                <a:cubicBezTo>
                  <a:pt x="7962" y="2493"/>
                  <a:pt x="7826" y="2370"/>
                  <a:pt x="7715" y="2444"/>
                </a:cubicBezTo>
                <a:cubicBezTo>
                  <a:pt x="7703" y="2456"/>
                  <a:pt x="7703" y="2469"/>
                  <a:pt x="7691" y="2481"/>
                </a:cubicBezTo>
                <a:lnTo>
                  <a:pt x="7567" y="2679"/>
                </a:lnTo>
                <a:close/>
                <a:moveTo>
                  <a:pt x="8098" y="1889"/>
                </a:moveTo>
                <a:cubicBezTo>
                  <a:pt x="8012" y="2000"/>
                  <a:pt x="8135" y="2123"/>
                  <a:pt x="8246" y="2061"/>
                </a:cubicBezTo>
                <a:cubicBezTo>
                  <a:pt x="8258" y="2049"/>
                  <a:pt x="8271" y="2037"/>
                  <a:pt x="8283" y="2024"/>
                </a:cubicBezTo>
                <a:cubicBezTo>
                  <a:pt x="8320" y="1963"/>
                  <a:pt x="8369" y="1901"/>
                  <a:pt x="8419" y="1852"/>
                </a:cubicBezTo>
                <a:cubicBezTo>
                  <a:pt x="8493" y="1728"/>
                  <a:pt x="8320" y="1605"/>
                  <a:pt x="8234" y="1703"/>
                </a:cubicBezTo>
                <a:cubicBezTo>
                  <a:pt x="8184" y="1765"/>
                  <a:pt x="8135" y="1827"/>
                  <a:pt x="8086" y="1889"/>
                </a:cubicBezTo>
                <a:close/>
                <a:moveTo>
                  <a:pt x="8690" y="1160"/>
                </a:moveTo>
                <a:cubicBezTo>
                  <a:pt x="8592" y="1259"/>
                  <a:pt x="8715" y="1420"/>
                  <a:pt x="8839" y="1346"/>
                </a:cubicBezTo>
                <a:cubicBezTo>
                  <a:pt x="8839" y="1346"/>
                  <a:pt x="8851" y="1333"/>
                  <a:pt x="8863" y="1321"/>
                </a:cubicBezTo>
                <a:cubicBezTo>
                  <a:pt x="8913" y="1271"/>
                  <a:pt x="8962" y="1222"/>
                  <a:pt x="9011" y="1173"/>
                </a:cubicBezTo>
                <a:cubicBezTo>
                  <a:pt x="9024" y="1160"/>
                  <a:pt x="9036" y="1148"/>
                  <a:pt x="9048" y="1123"/>
                </a:cubicBezTo>
                <a:cubicBezTo>
                  <a:pt x="9085" y="1012"/>
                  <a:pt x="8937" y="926"/>
                  <a:pt x="8851" y="1000"/>
                </a:cubicBezTo>
                <a:cubicBezTo>
                  <a:pt x="8802" y="1062"/>
                  <a:pt x="8740" y="1111"/>
                  <a:pt x="8690" y="1173"/>
                </a:cubicBezTo>
                <a:close/>
                <a:moveTo>
                  <a:pt x="9419" y="543"/>
                </a:moveTo>
                <a:cubicBezTo>
                  <a:pt x="9320" y="617"/>
                  <a:pt x="9369" y="765"/>
                  <a:pt x="9480" y="765"/>
                </a:cubicBezTo>
                <a:cubicBezTo>
                  <a:pt x="9505" y="753"/>
                  <a:pt x="9530" y="753"/>
                  <a:pt x="9542" y="741"/>
                </a:cubicBezTo>
                <a:lnTo>
                  <a:pt x="9616" y="691"/>
                </a:lnTo>
                <a:lnTo>
                  <a:pt x="9653" y="667"/>
                </a:lnTo>
                <a:lnTo>
                  <a:pt x="9690" y="642"/>
                </a:lnTo>
                <a:lnTo>
                  <a:pt x="9740" y="617"/>
                </a:lnTo>
                <a:cubicBezTo>
                  <a:pt x="9838" y="555"/>
                  <a:pt x="9789" y="383"/>
                  <a:pt x="9666" y="395"/>
                </a:cubicBezTo>
                <a:cubicBezTo>
                  <a:pt x="9641" y="407"/>
                  <a:pt x="9629" y="407"/>
                  <a:pt x="9616" y="420"/>
                </a:cubicBezTo>
                <a:lnTo>
                  <a:pt x="9567" y="444"/>
                </a:lnTo>
                <a:lnTo>
                  <a:pt x="9530" y="469"/>
                </a:lnTo>
                <a:lnTo>
                  <a:pt x="9480" y="494"/>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6844" name="Google Shape;6844;p121"/>
          <p:cNvSpPr/>
          <p:nvPr/>
        </p:nvSpPr>
        <p:spPr>
          <a:xfrm>
            <a:off x="475281" y="1834412"/>
            <a:ext cx="489451" cy="623971"/>
          </a:xfrm>
          <a:custGeom>
            <a:avLst/>
            <a:gdLst/>
            <a:ahLst/>
            <a:cxnLst/>
            <a:rect l="l" t="t" r="r" b="b"/>
            <a:pathLst>
              <a:path w="14554" h="18554" extrusionOk="0">
                <a:moveTo>
                  <a:pt x="13973" y="18344"/>
                </a:moveTo>
                <a:cubicBezTo>
                  <a:pt x="13936" y="18467"/>
                  <a:pt x="14097" y="18554"/>
                  <a:pt x="14171" y="18442"/>
                </a:cubicBezTo>
                <a:cubicBezTo>
                  <a:pt x="14183" y="18430"/>
                  <a:pt x="14196" y="18418"/>
                  <a:pt x="14196" y="18405"/>
                </a:cubicBezTo>
                <a:lnTo>
                  <a:pt x="14208" y="18356"/>
                </a:lnTo>
                <a:lnTo>
                  <a:pt x="14220" y="18307"/>
                </a:lnTo>
                <a:lnTo>
                  <a:pt x="14233" y="18257"/>
                </a:lnTo>
                <a:lnTo>
                  <a:pt x="14245" y="18196"/>
                </a:lnTo>
                <a:lnTo>
                  <a:pt x="14245" y="18171"/>
                </a:lnTo>
                <a:cubicBezTo>
                  <a:pt x="14282" y="18023"/>
                  <a:pt x="14047" y="17973"/>
                  <a:pt x="14023" y="18122"/>
                </a:cubicBezTo>
                <a:lnTo>
                  <a:pt x="14023" y="18159"/>
                </a:lnTo>
                <a:lnTo>
                  <a:pt x="14010" y="18196"/>
                </a:lnTo>
                <a:lnTo>
                  <a:pt x="13998" y="18245"/>
                </a:lnTo>
                <a:lnTo>
                  <a:pt x="13986" y="18294"/>
                </a:lnTo>
                <a:close/>
                <a:moveTo>
                  <a:pt x="235" y="186"/>
                </a:moveTo>
                <a:cubicBezTo>
                  <a:pt x="259" y="38"/>
                  <a:pt x="25" y="1"/>
                  <a:pt x="12" y="161"/>
                </a:cubicBezTo>
                <a:cubicBezTo>
                  <a:pt x="0" y="161"/>
                  <a:pt x="0" y="174"/>
                  <a:pt x="12" y="186"/>
                </a:cubicBezTo>
                <a:lnTo>
                  <a:pt x="12" y="260"/>
                </a:lnTo>
                <a:lnTo>
                  <a:pt x="12" y="371"/>
                </a:lnTo>
                <a:lnTo>
                  <a:pt x="12" y="420"/>
                </a:lnTo>
                <a:cubicBezTo>
                  <a:pt x="12" y="544"/>
                  <a:pt x="161" y="581"/>
                  <a:pt x="222" y="482"/>
                </a:cubicBezTo>
                <a:cubicBezTo>
                  <a:pt x="235" y="457"/>
                  <a:pt x="235" y="445"/>
                  <a:pt x="235" y="420"/>
                </a:cubicBezTo>
                <a:lnTo>
                  <a:pt x="235" y="383"/>
                </a:lnTo>
                <a:lnTo>
                  <a:pt x="235" y="272"/>
                </a:lnTo>
                <a:lnTo>
                  <a:pt x="235" y="198"/>
                </a:lnTo>
                <a:close/>
                <a:moveTo>
                  <a:pt x="235" y="1112"/>
                </a:moveTo>
                <a:cubicBezTo>
                  <a:pt x="235" y="951"/>
                  <a:pt x="0" y="964"/>
                  <a:pt x="12" y="1124"/>
                </a:cubicBezTo>
                <a:lnTo>
                  <a:pt x="12" y="1210"/>
                </a:lnTo>
                <a:lnTo>
                  <a:pt x="12" y="1309"/>
                </a:lnTo>
                <a:lnTo>
                  <a:pt x="12" y="1359"/>
                </a:lnTo>
                <a:cubicBezTo>
                  <a:pt x="12" y="1457"/>
                  <a:pt x="136" y="1494"/>
                  <a:pt x="210" y="1433"/>
                </a:cubicBezTo>
                <a:cubicBezTo>
                  <a:pt x="235" y="1408"/>
                  <a:pt x="247" y="1371"/>
                  <a:pt x="235" y="1334"/>
                </a:cubicBezTo>
                <a:lnTo>
                  <a:pt x="235" y="1297"/>
                </a:lnTo>
                <a:lnTo>
                  <a:pt x="235" y="1198"/>
                </a:lnTo>
                <a:close/>
                <a:moveTo>
                  <a:pt x="321" y="2025"/>
                </a:moveTo>
                <a:cubicBezTo>
                  <a:pt x="296" y="1865"/>
                  <a:pt x="62" y="1902"/>
                  <a:pt x="86" y="2062"/>
                </a:cubicBezTo>
                <a:lnTo>
                  <a:pt x="86" y="2099"/>
                </a:lnTo>
                <a:lnTo>
                  <a:pt x="99" y="2198"/>
                </a:lnTo>
                <a:lnTo>
                  <a:pt x="123" y="2284"/>
                </a:lnTo>
                <a:cubicBezTo>
                  <a:pt x="136" y="2408"/>
                  <a:pt x="296" y="2420"/>
                  <a:pt x="346" y="2309"/>
                </a:cubicBezTo>
                <a:cubicBezTo>
                  <a:pt x="346" y="2297"/>
                  <a:pt x="346" y="2272"/>
                  <a:pt x="346" y="2247"/>
                </a:cubicBezTo>
                <a:lnTo>
                  <a:pt x="321" y="2161"/>
                </a:lnTo>
                <a:lnTo>
                  <a:pt x="309" y="2062"/>
                </a:lnTo>
                <a:lnTo>
                  <a:pt x="309" y="2025"/>
                </a:lnTo>
                <a:close/>
                <a:moveTo>
                  <a:pt x="494" y="2926"/>
                </a:moveTo>
                <a:cubicBezTo>
                  <a:pt x="481" y="2877"/>
                  <a:pt x="444" y="2840"/>
                  <a:pt x="395" y="2840"/>
                </a:cubicBezTo>
                <a:cubicBezTo>
                  <a:pt x="321" y="2827"/>
                  <a:pt x="247" y="2902"/>
                  <a:pt x="272" y="2976"/>
                </a:cubicBezTo>
                <a:lnTo>
                  <a:pt x="284" y="3013"/>
                </a:lnTo>
                <a:lnTo>
                  <a:pt x="309" y="3099"/>
                </a:lnTo>
                <a:lnTo>
                  <a:pt x="333" y="3210"/>
                </a:lnTo>
                <a:cubicBezTo>
                  <a:pt x="346" y="3222"/>
                  <a:pt x="358" y="3247"/>
                  <a:pt x="370" y="3259"/>
                </a:cubicBezTo>
                <a:cubicBezTo>
                  <a:pt x="457" y="3334"/>
                  <a:pt x="593" y="3247"/>
                  <a:pt x="556" y="3136"/>
                </a:cubicBezTo>
                <a:lnTo>
                  <a:pt x="531" y="3037"/>
                </a:lnTo>
                <a:lnTo>
                  <a:pt x="506" y="2963"/>
                </a:lnTo>
                <a:close/>
                <a:moveTo>
                  <a:pt x="778" y="3790"/>
                </a:moveTo>
                <a:cubicBezTo>
                  <a:pt x="765" y="3741"/>
                  <a:pt x="716" y="3716"/>
                  <a:pt x="667" y="3716"/>
                </a:cubicBezTo>
                <a:cubicBezTo>
                  <a:pt x="593" y="3716"/>
                  <a:pt x="543" y="3803"/>
                  <a:pt x="568" y="3877"/>
                </a:cubicBezTo>
                <a:lnTo>
                  <a:pt x="593" y="3938"/>
                </a:lnTo>
                <a:lnTo>
                  <a:pt x="617" y="4012"/>
                </a:lnTo>
                <a:lnTo>
                  <a:pt x="654" y="4087"/>
                </a:lnTo>
                <a:cubicBezTo>
                  <a:pt x="704" y="4210"/>
                  <a:pt x="876" y="4173"/>
                  <a:pt x="876" y="4037"/>
                </a:cubicBezTo>
                <a:cubicBezTo>
                  <a:pt x="876" y="4025"/>
                  <a:pt x="876" y="4012"/>
                  <a:pt x="864" y="4000"/>
                </a:cubicBezTo>
                <a:lnTo>
                  <a:pt x="839" y="3926"/>
                </a:lnTo>
                <a:lnTo>
                  <a:pt x="802" y="3840"/>
                </a:lnTo>
                <a:lnTo>
                  <a:pt x="778" y="3778"/>
                </a:lnTo>
                <a:close/>
                <a:moveTo>
                  <a:pt x="1173" y="4605"/>
                </a:moveTo>
                <a:cubicBezTo>
                  <a:pt x="1111" y="4494"/>
                  <a:pt x="938" y="4556"/>
                  <a:pt x="963" y="4679"/>
                </a:cubicBezTo>
                <a:cubicBezTo>
                  <a:pt x="963" y="4704"/>
                  <a:pt x="963" y="4716"/>
                  <a:pt x="975" y="4728"/>
                </a:cubicBezTo>
                <a:lnTo>
                  <a:pt x="1000" y="4765"/>
                </a:lnTo>
                <a:lnTo>
                  <a:pt x="1037" y="4840"/>
                </a:lnTo>
                <a:lnTo>
                  <a:pt x="1086" y="4914"/>
                </a:lnTo>
                <a:lnTo>
                  <a:pt x="1099" y="4926"/>
                </a:lnTo>
                <a:cubicBezTo>
                  <a:pt x="1173" y="5037"/>
                  <a:pt x="1333" y="4963"/>
                  <a:pt x="1309" y="4840"/>
                </a:cubicBezTo>
                <a:cubicBezTo>
                  <a:pt x="1309" y="4827"/>
                  <a:pt x="1296" y="4815"/>
                  <a:pt x="1296" y="4802"/>
                </a:cubicBezTo>
                <a:lnTo>
                  <a:pt x="1234" y="4728"/>
                </a:lnTo>
                <a:lnTo>
                  <a:pt x="1197" y="4654"/>
                </a:lnTo>
                <a:close/>
                <a:moveTo>
                  <a:pt x="1679" y="5370"/>
                </a:moveTo>
                <a:cubicBezTo>
                  <a:pt x="1654" y="5333"/>
                  <a:pt x="1617" y="5321"/>
                  <a:pt x="1580" y="5333"/>
                </a:cubicBezTo>
                <a:cubicBezTo>
                  <a:pt x="1481" y="5333"/>
                  <a:pt x="1444" y="5444"/>
                  <a:pt x="1494" y="5518"/>
                </a:cubicBezTo>
                <a:lnTo>
                  <a:pt x="1543" y="5580"/>
                </a:lnTo>
                <a:lnTo>
                  <a:pt x="1592" y="5642"/>
                </a:lnTo>
                <a:lnTo>
                  <a:pt x="1642" y="5704"/>
                </a:lnTo>
                <a:cubicBezTo>
                  <a:pt x="1716" y="5790"/>
                  <a:pt x="1876" y="5716"/>
                  <a:pt x="1839" y="5592"/>
                </a:cubicBezTo>
                <a:cubicBezTo>
                  <a:pt x="1839" y="5580"/>
                  <a:pt x="1827" y="5568"/>
                  <a:pt x="1815" y="5555"/>
                </a:cubicBezTo>
                <a:lnTo>
                  <a:pt x="1778" y="5494"/>
                </a:lnTo>
                <a:lnTo>
                  <a:pt x="1728" y="5432"/>
                </a:lnTo>
                <a:close/>
                <a:moveTo>
                  <a:pt x="2284" y="6062"/>
                </a:moveTo>
                <a:cubicBezTo>
                  <a:pt x="2247" y="6025"/>
                  <a:pt x="2197" y="6012"/>
                  <a:pt x="2148" y="6037"/>
                </a:cubicBezTo>
                <a:cubicBezTo>
                  <a:pt x="2074" y="6074"/>
                  <a:pt x="2061" y="6160"/>
                  <a:pt x="2123" y="6222"/>
                </a:cubicBezTo>
                <a:lnTo>
                  <a:pt x="2185" y="6284"/>
                </a:lnTo>
                <a:lnTo>
                  <a:pt x="2234" y="6333"/>
                </a:lnTo>
                <a:lnTo>
                  <a:pt x="2284" y="6382"/>
                </a:lnTo>
                <a:cubicBezTo>
                  <a:pt x="2382" y="6469"/>
                  <a:pt x="2531" y="6358"/>
                  <a:pt x="2469" y="6247"/>
                </a:cubicBezTo>
                <a:cubicBezTo>
                  <a:pt x="2457" y="6234"/>
                  <a:pt x="2457" y="6222"/>
                  <a:pt x="2444" y="6210"/>
                </a:cubicBezTo>
                <a:lnTo>
                  <a:pt x="2395" y="6173"/>
                </a:lnTo>
                <a:lnTo>
                  <a:pt x="2345" y="6111"/>
                </a:lnTo>
                <a:close/>
                <a:moveTo>
                  <a:pt x="2975" y="6654"/>
                </a:moveTo>
                <a:cubicBezTo>
                  <a:pt x="2950" y="6642"/>
                  <a:pt x="2926" y="6629"/>
                  <a:pt x="2901" y="6629"/>
                </a:cubicBezTo>
                <a:cubicBezTo>
                  <a:pt x="2790" y="6629"/>
                  <a:pt x="2740" y="6777"/>
                  <a:pt x="2827" y="6839"/>
                </a:cubicBezTo>
                <a:lnTo>
                  <a:pt x="2901" y="6889"/>
                </a:lnTo>
                <a:lnTo>
                  <a:pt x="2963" y="6938"/>
                </a:lnTo>
                <a:lnTo>
                  <a:pt x="3024" y="6975"/>
                </a:lnTo>
                <a:cubicBezTo>
                  <a:pt x="3037" y="7000"/>
                  <a:pt x="3061" y="7000"/>
                  <a:pt x="3086" y="7000"/>
                </a:cubicBezTo>
                <a:cubicBezTo>
                  <a:pt x="3197" y="7000"/>
                  <a:pt x="3247" y="6852"/>
                  <a:pt x="3160" y="6790"/>
                </a:cubicBezTo>
                <a:lnTo>
                  <a:pt x="3098" y="6753"/>
                </a:lnTo>
                <a:lnTo>
                  <a:pt x="3037" y="6703"/>
                </a:lnTo>
                <a:close/>
                <a:moveTo>
                  <a:pt x="3728" y="7172"/>
                </a:moveTo>
                <a:cubicBezTo>
                  <a:pt x="3703" y="7148"/>
                  <a:pt x="3679" y="7148"/>
                  <a:pt x="3654" y="7148"/>
                </a:cubicBezTo>
                <a:cubicBezTo>
                  <a:pt x="3543" y="7172"/>
                  <a:pt x="3518" y="7308"/>
                  <a:pt x="3617" y="7370"/>
                </a:cubicBezTo>
                <a:lnTo>
                  <a:pt x="3679" y="7407"/>
                </a:lnTo>
                <a:lnTo>
                  <a:pt x="3753" y="7444"/>
                </a:lnTo>
                <a:lnTo>
                  <a:pt x="3814" y="7481"/>
                </a:lnTo>
                <a:cubicBezTo>
                  <a:pt x="3950" y="7555"/>
                  <a:pt x="4061" y="7358"/>
                  <a:pt x="3925" y="7284"/>
                </a:cubicBezTo>
                <a:lnTo>
                  <a:pt x="3864" y="7247"/>
                </a:lnTo>
                <a:lnTo>
                  <a:pt x="3802" y="7210"/>
                </a:lnTo>
                <a:close/>
                <a:moveTo>
                  <a:pt x="4543" y="7592"/>
                </a:moveTo>
                <a:cubicBezTo>
                  <a:pt x="4419" y="7530"/>
                  <a:pt x="4320" y="7679"/>
                  <a:pt x="4407" y="7777"/>
                </a:cubicBezTo>
                <a:cubicBezTo>
                  <a:pt x="4419" y="7790"/>
                  <a:pt x="4432" y="7790"/>
                  <a:pt x="4444" y="7802"/>
                </a:cubicBezTo>
                <a:lnTo>
                  <a:pt x="4518" y="7827"/>
                </a:lnTo>
                <a:lnTo>
                  <a:pt x="4592" y="7864"/>
                </a:lnTo>
                <a:lnTo>
                  <a:pt x="4666" y="7901"/>
                </a:lnTo>
                <a:cubicBezTo>
                  <a:pt x="4790" y="7963"/>
                  <a:pt x="4901" y="7765"/>
                  <a:pt x="4777" y="7691"/>
                </a:cubicBezTo>
                <a:lnTo>
                  <a:pt x="4752" y="7679"/>
                </a:lnTo>
                <a:lnTo>
                  <a:pt x="4678" y="7654"/>
                </a:lnTo>
                <a:lnTo>
                  <a:pt x="4604" y="7617"/>
                </a:lnTo>
                <a:close/>
                <a:moveTo>
                  <a:pt x="5394" y="7925"/>
                </a:moveTo>
                <a:cubicBezTo>
                  <a:pt x="5283" y="7888"/>
                  <a:pt x="5197" y="8012"/>
                  <a:pt x="5259" y="8111"/>
                </a:cubicBezTo>
                <a:cubicBezTo>
                  <a:pt x="5283" y="8123"/>
                  <a:pt x="5296" y="8135"/>
                  <a:pt x="5320" y="8148"/>
                </a:cubicBezTo>
                <a:lnTo>
                  <a:pt x="5394" y="8172"/>
                </a:lnTo>
                <a:lnTo>
                  <a:pt x="5456" y="8197"/>
                </a:lnTo>
                <a:lnTo>
                  <a:pt x="5542" y="8222"/>
                </a:lnTo>
                <a:cubicBezTo>
                  <a:pt x="5666" y="8259"/>
                  <a:pt x="5752" y="8086"/>
                  <a:pt x="5641" y="8012"/>
                </a:cubicBezTo>
                <a:cubicBezTo>
                  <a:pt x="5629" y="8012"/>
                  <a:pt x="5617" y="8000"/>
                  <a:pt x="5617" y="8000"/>
                </a:cubicBezTo>
                <a:lnTo>
                  <a:pt x="5530" y="7975"/>
                </a:lnTo>
                <a:lnTo>
                  <a:pt x="5456" y="7950"/>
                </a:lnTo>
                <a:close/>
                <a:moveTo>
                  <a:pt x="6271" y="8185"/>
                </a:moveTo>
                <a:cubicBezTo>
                  <a:pt x="6172" y="8160"/>
                  <a:pt x="6098" y="8271"/>
                  <a:pt x="6147" y="8358"/>
                </a:cubicBezTo>
                <a:cubicBezTo>
                  <a:pt x="6172" y="8382"/>
                  <a:pt x="6197" y="8407"/>
                  <a:pt x="6221" y="8407"/>
                </a:cubicBezTo>
                <a:lnTo>
                  <a:pt x="6283" y="8432"/>
                </a:lnTo>
                <a:lnTo>
                  <a:pt x="6357" y="8444"/>
                </a:lnTo>
                <a:lnTo>
                  <a:pt x="6456" y="8469"/>
                </a:lnTo>
                <a:cubicBezTo>
                  <a:pt x="6493" y="8469"/>
                  <a:pt x="6530" y="8456"/>
                  <a:pt x="6555" y="8432"/>
                </a:cubicBezTo>
                <a:cubicBezTo>
                  <a:pt x="6616" y="8370"/>
                  <a:pt x="6592" y="8259"/>
                  <a:pt x="6493" y="8234"/>
                </a:cubicBezTo>
                <a:lnTo>
                  <a:pt x="6419" y="8222"/>
                </a:lnTo>
                <a:lnTo>
                  <a:pt x="6345" y="8197"/>
                </a:lnTo>
                <a:close/>
                <a:moveTo>
                  <a:pt x="7172" y="8358"/>
                </a:moveTo>
                <a:cubicBezTo>
                  <a:pt x="7135" y="8358"/>
                  <a:pt x="7085" y="8370"/>
                  <a:pt x="7061" y="8419"/>
                </a:cubicBezTo>
                <a:cubicBezTo>
                  <a:pt x="7011" y="8481"/>
                  <a:pt x="7061" y="8580"/>
                  <a:pt x="7147" y="8592"/>
                </a:cubicBezTo>
                <a:lnTo>
                  <a:pt x="7369" y="8629"/>
                </a:lnTo>
                <a:cubicBezTo>
                  <a:pt x="7530" y="8641"/>
                  <a:pt x="7555" y="8419"/>
                  <a:pt x="7406" y="8395"/>
                </a:cubicBezTo>
                <a:lnTo>
                  <a:pt x="7308" y="8382"/>
                </a:lnTo>
                <a:close/>
                <a:moveTo>
                  <a:pt x="8085" y="8469"/>
                </a:moveTo>
                <a:cubicBezTo>
                  <a:pt x="7937" y="8456"/>
                  <a:pt x="7925" y="8691"/>
                  <a:pt x="8073" y="8703"/>
                </a:cubicBezTo>
                <a:lnTo>
                  <a:pt x="8184" y="8703"/>
                </a:lnTo>
                <a:lnTo>
                  <a:pt x="8308" y="8703"/>
                </a:lnTo>
                <a:cubicBezTo>
                  <a:pt x="8456" y="8715"/>
                  <a:pt x="8468" y="8481"/>
                  <a:pt x="8320" y="8469"/>
                </a:cubicBezTo>
                <a:lnTo>
                  <a:pt x="8196" y="8469"/>
                </a:lnTo>
                <a:close/>
                <a:moveTo>
                  <a:pt x="9011" y="8493"/>
                </a:moveTo>
                <a:cubicBezTo>
                  <a:pt x="8900" y="8493"/>
                  <a:pt x="8851" y="8641"/>
                  <a:pt x="8937" y="8703"/>
                </a:cubicBezTo>
                <a:cubicBezTo>
                  <a:pt x="8962" y="8715"/>
                  <a:pt x="8986" y="8728"/>
                  <a:pt x="9011" y="8728"/>
                </a:cubicBezTo>
                <a:lnTo>
                  <a:pt x="9246" y="8728"/>
                </a:lnTo>
                <a:cubicBezTo>
                  <a:pt x="9369" y="8715"/>
                  <a:pt x="9394" y="8555"/>
                  <a:pt x="9283" y="8506"/>
                </a:cubicBezTo>
                <a:cubicBezTo>
                  <a:pt x="9270" y="8493"/>
                  <a:pt x="9258" y="8493"/>
                  <a:pt x="9233" y="8493"/>
                </a:cubicBezTo>
                <a:lnTo>
                  <a:pt x="9085" y="8493"/>
                </a:lnTo>
                <a:close/>
                <a:moveTo>
                  <a:pt x="9925" y="8456"/>
                </a:moveTo>
                <a:cubicBezTo>
                  <a:pt x="9789" y="8456"/>
                  <a:pt x="9776" y="8654"/>
                  <a:pt x="9912" y="8678"/>
                </a:cubicBezTo>
                <a:cubicBezTo>
                  <a:pt x="9925" y="8678"/>
                  <a:pt x="9937" y="8678"/>
                  <a:pt x="9949" y="8678"/>
                </a:cubicBezTo>
                <a:lnTo>
                  <a:pt x="10023" y="8666"/>
                </a:lnTo>
                <a:lnTo>
                  <a:pt x="10097" y="8666"/>
                </a:lnTo>
                <a:lnTo>
                  <a:pt x="10184" y="8666"/>
                </a:lnTo>
                <a:cubicBezTo>
                  <a:pt x="10258" y="8654"/>
                  <a:pt x="10307" y="8567"/>
                  <a:pt x="10270" y="8493"/>
                </a:cubicBezTo>
                <a:cubicBezTo>
                  <a:pt x="10246" y="8444"/>
                  <a:pt x="10196" y="8419"/>
                  <a:pt x="10159" y="8432"/>
                </a:cubicBezTo>
                <a:lnTo>
                  <a:pt x="10073" y="8444"/>
                </a:lnTo>
                <a:lnTo>
                  <a:pt x="9925" y="8456"/>
                </a:lnTo>
                <a:close/>
                <a:moveTo>
                  <a:pt x="10838" y="8333"/>
                </a:moveTo>
                <a:cubicBezTo>
                  <a:pt x="10801" y="8333"/>
                  <a:pt x="10764" y="8358"/>
                  <a:pt x="10752" y="8395"/>
                </a:cubicBezTo>
                <a:cubicBezTo>
                  <a:pt x="10715" y="8481"/>
                  <a:pt x="10789" y="8567"/>
                  <a:pt x="10875" y="8555"/>
                </a:cubicBezTo>
                <a:lnTo>
                  <a:pt x="10999" y="8530"/>
                </a:lnTo>
                <a:cubicBezTo>
                  <a:pt x="10999" y="8543"/>
                  <a:pt x="10999" y="8555"/>
                  <a:pt x="10999" y="8555"/>
                </a:cubicBezTo>
                <a:lnTo>
                  <a:pt x="11011" y="8641"/>
                </a:lnTo>
                <a:cubicBezTo>
                  <a:pt x="11023" y="8691"/>
                  <a:pt x="11036" y="8740"/>
                  <a:pt x="11048" y="8790"/>
                </a:cubicBezTo>
                <a:cubicBezTo>
                  <a:pt x="11048" y="8827"/>
                  <a:pt x="11073" y="8864"/>
                  <a:pt x="11110" y="8876"/>
                </a:cubicBezTo>
                <a:cubicBezTo>
                  <a:pt x="11196" y="8913"/>
                  <a:pt x="11282" y="8839"/>
                  <a:pt x="11270" y="8753"/>
                </a:cubicBezTo>
                <a:cubicBezTo>
                  <a:pt x="11258" y="8678"/>
                  <a:pt x="11245" y="8592"/>
                  <a:pt x="11233" y="8518"/>
                </a:cubicBezTo>
                <a:cubicBezTo>
                  <a:pt x="11221" y="8493"/>
                  <a:pt x="11208" y="8469"/>
                  <a:pt x="11184" y="8444"/>
                </a:cubicBezTo>
                <a:cubicBezTo>
                  <a:pt x="11221" y="8370"/>
                  <a:pt x="11171" y="8283"/>
                  <a:pt x="11097" y="8283"/>
                </a:cubicBezTo>
                <a:cubicBezTo>
                  <a:pt x="11085" y="8283"/>
                  <a:pt x="11073" y="8283"/>
                  <a:pt x="11060" y="8283"/>
                </a:cubicBezTo>
                <a:lnTo>
                  <a:pt x="10826" y="8320"/>
                </a:lnTo>
                <a:close/>
                <a:moveTo>
                  <a:pt x="11727" y="8111"/>
                </a:moveTo>
                <a:cubicBezTo>
                  <a:pt x="11628" y="8148"/>
                  <a:pt x="11628" y="8296"/>
                  <a:pt x="11739" y="8333"/>
                </a:cubicBezTo>
                <a:cubicBezTo>
                  <a:pt x="11751" y="8333"/>
                  <a:pt x="11764" y="8333"/>
                  <a:pt x="11776" y="8333"/>
                </a:cubicBezTo>
                <a:lnTo>
                  <a:pt x="11875" y="8308"/>
                </a:lnTo>
                <a:lnTo>
                  <a:pt x="11937" y="8283"/>
                </a:lnTo>
                <a:lnTo>
                  <a:pt x="12011" y="8259"/>
                </a:lnTo>
                <a:cubicBezTo>
                  <a:pt x="12122" y="8222"/>
                  <a:pt x="12109" y="8049"/>
                  <a:pt x="11974" y="8037"/>
                </a:cubicBezTo>
                <a:cubicBezTo>
                  <a:pt x="11961" y="8037"/>
                  <a:pt x="11949" y="8037"/>
                  <a:pt x="11937" y="8037"/>
                </a:cubicBezTo>
                <a:lnTo>
                  <a:pt x="11863" y="8061"/>
                </a:lnTo>
                <a:lnTo>
                  <a:pt x="11801" y="8074"/>
                </a:lnTo>
                <a:lnTo>
                  <a:pt x="11714" y="8111"/>
                </a:lnTo>
                <a:close/>
                <a:moveTo>
                  <a:pt x="12579" y="7790"/>
                </a:moveTo>
                <a:cubicBezTo>
                  <a:pt x="12467" y="7851"/>
                  <a:pt x="12504" y="8024"/>
                  <a:pt x="12640" y="8012"/>
                </a:cubicBezTo>
                <a:cubicBezTo>
                  <a:pt x="12653" y="8012"/>
                  <a:pt x="12665" y="8012"/>
                  <a:pt x="12677" y="8000"/>
                </a:cubicBezTo>
                <a:lnTo>
                  <a:pt x="12727" y="7975"/>
                </a:lnTo>
                <a:lnTo>
                  <a:pt x="12788" y="7950"/>
                </a:lnTo>
                <a:lnTo>
                  <a:pt x="12838" y="7925"/>
                </a:lnTo>
                <a:lnTo>
                  <a:pt x="12887" y="7901"/>
                </a:lnTo>
                <a:cubicBezTo>
                  <a:pt x="12998" y="7839"/>
                  <a:pt x="12949" y="7679"/>
                  <a:pt x="12825" y="7679"/>
                </a:cubicBezTo>
                <a:cubicBezTo>
                  <a:pt x="12813" y="7679"/>
                  <a:pt x="12801" y="7691"/>
                  <a:pt x="12788" y="7691"/>
                </a:cubicBezTo>
                <a:lnTo>
                  <a:pt x="12727" y="7728"/>
                </a:lnTo>
                <a:lnTo>
                  <a:pt x="12677" y="7753"/>
                </a:lnTo>
                <a:lnTo>
                  <a:pt x="12628" y="7765"/>
                </a:lnTo>
                <a:close/>
                <a:moveTo>
                  <a:pt x="13356" y="7345"/>
                </a:moveTo>
                <a:cubicBezTo>
                  <a:pt x="13270" y="7407"/>
                  <a:pt x="13332" y="7568"/>
                  <a:pt x="13443" y="7555"/>
                </a:cubicBezTo>
                <a:cubicBezTo>
                  <a:pt x="13467" y="7555"/>
                  <a:pt x="13480" y="7543"/>
                  <a:pt x="13504" y="7530"/>
                </a:cubicBezTo>
                <a:lnTo>
                  <a:pt x="13529" y="7506"/>
                </a:lnTo>
                <a:lnTo>
                  <a:pt x="13578" y="7481"/>
                </a:lnTo>
                <a:lnTo>
                  <a:pt x="13615" y="7444"/>
                </a:lnTo>
                <a:lnTo>
                  <a:pt x="13652" y="7407"/>
                </a:lnTo>
                <a:lnTo>
                  <a:pt x="13689" y="7382"/>
                </a:lnTo>
                <a:cubicBezTo>
                  <a:pt x="13776" y="7296"/>
                  <a:pt x="13702" y="7148"/>
                  <a:pt x="13578" y="7185"/>
                </a:cubicBezTo>
                <a:cubicBezTo>
                  <a:pt x="13566" y="7185"/>
                  <a:pt x="13554" y="7197"/>
                  <a:pt x="13541" y="7210"/>
                </a:cubicBezTo>
                <a:lnTo>
                  <a:pt x="13504" y="7234"/>
                </a:lnTo>
                <a:lnTo>
                  <a:pt x="13467" y="7259"/>
                </a:lnTo>
                <a:lnTo>
                  <a:pt x="13430" y="7296"/>
                </a:lnTo>
                <a:lnTo>
                  <a:pt x="13393" y="7321"/>
                </a:lnTo>
                <a:close/>
                <a:moveTo>
                  <a:pt x="13973" y="6716"/>
                </a:moveTo>
                <a:cubicBezTo>
                  <a:pt x="13875" y="6827"/>
                  <a:pt x="14047" y="6987"/>
                  <a:pt x="14146" y="6876"/>
                </a:cubicBezTo>
                <a:cubicBezTo>
                  <a:pt x="14159" y="6864"/>
                  <a:pt x="14171" y="6852"/>
                  <a:pt x="14171" y="6852"/>
                </a:cubicBezTo>
                <a:cubicBezTo>
                  <a:pt x="14220" y="6777"/>
                  <a:pt x="14257" y="6703"/>
                  <a:pt x="14294" y="6629"/>
                </a:cubicBezTo>
                <a:cubicBezTo>
                  <a:pt x="14344" y="6543"/>
                  <a:pt x="14257" y="6432"/>
                  <a:pt x="14159" y="6469"/>
                </a:cubicBezTo>
                <a:cubicBezTo>
                  <a:pt x="14134" y="6481"/>
                  <a:pt x="14109" y="6506"/>
                  <a:pt x="14085" y="6531"/>
                </a:cubicBezTo>
                <a:cubicBezTo>
                  <a:pt x="14060" y="6592"/>
                  <a:pt x="14023" y="6654"/>
                  <a:pt x="13973" y="6716"/>
                </a:cubicBezTo>
                <a:close/>
                <a:moveTo>
                  <a:pt x="14307" y="5901"/>
                </a:moveTo>
                <a:cubicBezTo>
                  <a:pt x="14282" y="6000"/>
                  <a:pt x="14405" y="6074"/>
                  <a:pt x="14480" y="6012"/>
                </a:cubicBezTo>
                <a:cubicBezTo>
                  <a:pt x="14504" y="6000"/>
                  <a:pt x="14529" y="5975"/>
                  <a:pt x="14529" y="5938"/>
                </a:cubicBezTo>
                <a:cubicBezTo>
                  <a:pt x="14541" y="5864"/>
                  <a:pt x="14554" y="5778"/>
                  <a:pt x="14554" y="5691"/>
                </a:cubicBezTo>
                <a:cubicBezTo>
                  <a:pt x="14554" y="5568"/>
                  <a:pt x="14393" y="5531"/>
                  <a:pt x="14331" y="5642"/>
                </a:cubicBezTo>
                <a:cubicBezTo>
                  <a:pt x="14331" y="5654"/>
                  <a:pt x="14319" y="5667"/>
                  <a:pt x="14319" y="5691"/>
                </a:cubicBezTo>
                <a:cubicBezTo>
                  <a:pt x="14319" y="5753"/>
                  <a:pt x="14319" y="5827"/>
                  <a:pt x="14307" y="5901"/>
                </a:cubicBezTo>
                <a:close/>
                <a:moveTo>
                  <a:pt x="14159" y="5099"/>
                </a:moveTo>
                <a:cubicBezTo>
                  <a:pt x="14233" y="5210"/>
                  <a:pt x="14405" y="5123"/>
                  <a:pt x="14368" y="5000"/>
                </a:cubicBezTo>
                <a:cubicBezTo>
                  <a:pt x="14356" y="4988"/>
                  <a:pt x="14356" y="4975"/>
                  <a:pt x="14344" y="4963"/>
                </a:cubicBezTo>
                <a:cubicBezTo>
                  <a:pt x="14307" y="4889"/>
                  <a:pt x="14257" y="4827"/>
                  <a:pt x="14196" y="4765"/>
                </a:cubicBezTo>
                <a:cubicBezTo>
                  <a:pt x="14183" y="4753"/>
                  <a:pt x="14159" y="4741"/>
                  <a:pt x="14134" y="4728"/>
                </a:cubicBezTo>
                <a:cubicBezTo>
                  <a:pt x="14023" y="4704"/>
                  <a:pt x="13949" y="4827"/>
                  <a:pt x="14023" y="4926"/>
                </a:cubicBezTo>
                <a:cubicBezTo>
                  <a:pt x="14072" y="4975"/>
                  <a:pt x="14109" y="5037"/>
                  <a:pt x="14146" y="5099"/>
                </a:cubicBezTo>
                <a:close/>
                <a:moveTo>
                  <a:pt x="13517" y="4543"/>
                </a:moveTo>
                <a:cubicBezTo>
                  <a:pt x="13652" y="4605"/>
                  <a:pt x="13739" y="4383"/>
                  <a:pt x="13603" y="4333"/>
                </a:cubicBezTo>
                <a:cubicBezTo>
                  <a:pt x="13517" y="4296"/>
                  <a:pt x="13443" y="4272"/>
                  <a:pt x="13356" y="4259"/>
                </a:cubicBezTo>
                <a:cubicBezTo>
                  <a:pt x="13196" y="4235"/>
                  <a:pt x="13159" y="4457"/>
                  <a:pt x="13307" y="4482"/>
                </a:cubicBezTo>
                <a:cubicBezTo>
                  <a:pt x="13381" y="4494"/>
                  <a:pt x="13443" y="4519"/>
                  <a:pt x="13517" y="4543"/>
                </a:cubicBezTo>
                <a:close/>
                <a:moveTo>
                  <a:pt x="12702" y="4556"/>
                </a:moveTo>
                <a:cubicBezTo>
                  <a:pt x="12813" y="4506"/>
                  <a:pt x="12776" y="4321"/>
                  <a:pt x="12640" y="4333"/>
                </a:cubicBezTo>
                <a:cubicBezTo>
                  <a:pt x="12628" y="4333"/>
                  <a:pt x="12616" y="4333"/>
                  <a:pt x="12603" y="4346"/>
                </a:cubicBezTo>
                <a:cubicBezTo>
                  <a:pt x="12529" y="4370"/>
                  <a:pt x="12455" y="4420"/>
                  <a:pt x="12381" y="4457"/>
                </a:cubicBezTo>
                <a:cubicBezTo>
                  <a:pt x="12270" y="4531"/>
                  <a:pt x="12344" y="4704"/>
                  <a:pt x="12467" y="4667"/>
                </a:cubicBezTo>
                <a:cubicBezTo>
                  <a:pt x="12480" y="4667"/>
                  <a:pt x="12492" y="4667"/>
                  <a:pt x="12504" y="4654"/>
                </a:cubicBezTo>
                <a:cubicBezTo>
                  <a:pt x="12566" y="4617"/>
                  <a:pt x="12628" y="4580"/>
                  <a:pt x="12702" y="4556"/>
                </a:cubicBezTo>
                <a:close/>
                <a:moveTo>
                  <a:pt x="12023" y="5099"/>
                </a:moveTo>
                <a:cubicBezTo>
                  <a:pt x="12097" y="5000"/>
                  <a:pt x="11998" y="4864"/>
                  <a:pt x="11887" y="4914"/>
                </a:cubicBezTo>
                <a:cubicBezTo>
                  <a:pt x="11863" y="4926"/>
                  <a:pt x="11850" y="4938"/>
                  <a:pt x="11838" y="4951"/>
                </a:cubicBezTo>
                <a:cubicBezTo>
                  <a:pt x="11789" y="5012"/>
                  <a:pt x="11751" y="5074"/>
                  <a:pt x="11702" y="5148"/>
                </a:cubicBezTo>
                <a:cubicBezTo>
                  <a:pt x="11603" y="5259"/>
                  <a:pt x="11776" y="5407"/>
                  <a:pt x="11875" y="5296"/>
                </a:cubicBezTo>
                <a:lnTo>
                  <a:pt x="11887" y="5284"/>
                </a:lnTo>
                <a:cubicBezTo>
                  <a:pt x="11937" y="5222"/>
                  <a:pt x="11974" y="5160"/>
                  <a:pt x="12023" y="5099"/>
                </a:cubicBezTo>
                <a:close/>
                <a:moveTo>
                  <a:pt x="11566" y="5864"/>
                </a:moveTo>
                <a:cubicBezTo>
                  <a:pt x="11628" y="5728"/>
                  <a:pt x="11418" y="5630"/>
                  <a:pt x="11356" y="5765"/>
                </a:cubicBezTo>
                <a:lnTo>
                  <a:pt x="11319" y="5839"/>
                </a:lnTo>
                <a:lnTo>
                  <a:pt x="11295" y="5889"/>
                </a:lnTo>
                <a:lnTo>
                  <a:pt x="11270" y="5938"/>
                </a:lnTo>
                <a:lnTo>
                  <a:pt x="11258" y="5987"/>
                </a:lnTo>
                <a:cubicBezTo>
                  <a:pt x="11208" y="6111"/>
                  <a:pt x="11369" y="6210"/>
                  <a:pt x="11455" y="6099"/>
                </a:cubicBezTo>
                <a:cubicBezTo>
                  <a:pt x="11455" y="6099"/>
                  <a:pt x="11468" y="6086"/>
                  <a:pt x="11468" y="6074"/>
                </a:cubicBezTo>
                <a:lnTo>
                  <a:pt x="11492" y="6037"/>
                </a:lnTo>
                <a:lnTo>
                  <a:pt x="11505" y="5987"/>
                </a:lnTo>
                <a:lnTo>
                  <a:pt x="11529" y="5938"/>
                </a:lnTo>
                <a:close/>
                <a:moveTo>
                  <a:pt x="11270" y="6728"/>
                </a:moveTo>
                <a:cubicBezTo>
                  <a:pt x="11307" y="6592"/>
                  <a:pt x="11122" y="6518"/>
                  <a:pt x="11060" y="6642"/>
                </a:cubicBezTo>
                <a:cubicBezTo>
                  <a:pt x="11048" y="6642"/>
                  <a:pt x="11048" y="6654"/>
                  <a:pt x="11048" y="6666"/>
                </a:cubicBezTo>
                <a:lnTo>
                  <a:pt x="11036" y="6728"/>
                </a:lnTo>
                <a:lnTo>
                  <a:pt x="11023" y="6777"/>
                </a:lnTo>
                <a:lnTo>
                  <a:pt x="11011" y="6827"/>
                </a:lnTo>
                <a:lnTo>
                  <a:pt x="10999" y="6901"/>
                </a:lnTo>
                <a:cubicBezTo>
                  <a:pt x="10974" y="7037"/>
                  <a:pt x="11147" y="7098"/>
                  <a:pt x="11208" y="6975"/>
                </a:cubicBezTo>
                <a:cubicBezTo>
                  <a:pt x="11221" y="6975"/>
                  <a:pt x="11221" y="6950"/>
                  <a:pt x="11221" y="6938"/>
                </a:cubicBezTo>
                <a:lnTo>
                  <a:pt x="11245" y="6876"/>
                </a:lnTo>
                <a:lnTo>
                  <a:pt x="11245" y="6827"/>
                </a:lnTo>
                <a:lnTo>
                  <a:pt x="11258" y="6777"/>
                </a:lnTo>
                <a:close/>
                <a:moveTo>
                  <a:pt x="11159" y="7617"/>
                </a:moveTo>
                <a:cubicBezTo>
                  <a:pt x="11171" y="7493"/>
                  <a:pt x="10999" y="7456"/>
                  <a:pt x="10949" y="7555"/>
                </a:cubicBezTo>
                <a:cubicBezTo>
                  <a:pt x="10937" y="7580"/>
                  <a:pt x="10937" y="7592"/>
                  <a:pt x="10937" y="7617"/>
                </a:cubicBezTo>
                <a:lnTo>
                  <a:pt x="10937" y="7851"/>
                </a:lnTo>
                <a:cubicBezTo>
                  <a:pt x="10937" y="8000"/>
                  <a:pt x="11171" y="8000"/>
                  <a:pt x="11159" y="7839"/>
                </a:cubicBezTo>
                <a:lnTo>
                  <a:pt x="11159" y="7617"/>
                </a:lnTo>
                <a:close/>
                <a:moveTo>
                  <a:pt x="11431" y="9419"/>
                </a:moveTo>
                <a:cubicBezTo>
                  <a:pt x="11394" y="9296"/>
                  <a:pt x="11221" y="9308"/>
                  <a:pt x="11196" y="9431"/>
                </a:cubicBezTo>
                <a:cubicBezTo>
                  <a:pt x="11196" y="9444"/>
                  <a:pt x="11196" y="9456"/>
                  <a:pt x="11196" y="9481"/>
                </a:cubicBezTo>
                <a:cubicBezTo>
                  <a:pt x="11221" y="9555"/>
                  <a:pt x="11245" y="9629"/>
                  <a:pt x="11270" y="9703"/>
                </a:cubicBezTo>
                <a:cubicBezTo>
                  <a:pt x="11307" y="9826"/>
                  <a:pt x="11492" y="9802"/>
                  <a:pt x="11492" y="9678"/>
                </a:cubicBezTo>
                <a:cubicBezTo>
                  <a:pt x="11492" y="9654"/>
                  <a:pt x="11492" y="9641"/>
                  <a:pt x="11492" y="9629"/>
                </a:cubicBezTo>
                <a:cubicBezTo>
                  <a:pt x="11468" y="9555"/>
                  <a:pt x="11443" y="9481"/>
                  <a:pt x="11431" y="9419"/>
                </a:cubicBezTo>
                <a:close/>
                <a:moveTo>
                  <a:pt x="11727" y="10283"/>
                </a:moveTo>
                <a:cubicBezTo>
                  <a:pt x="11677" y="10160"/>
                  <a:pt x="11492" y="10197"/>
                  <a:pt x="11505" y="10333"/>
                </a:cubicBezTo>
                <a:cubicBezTo>
                  <a:pt x="11505" y="10345"/>
                  <a:pt x="11505" y="10357"/>
                  <a:pt x="11505" y="10370"/>
                </a:cubicBezTo>
                <a:lnTo>
                  <a:pt x="11603" y="10579"/>
                </a:lnTo>
                <a:cubicBezTo>
                  <a:pt x="11603" y="10604"/>
                  <a:pt x="11628" y="10629"/>
                  <a:pt x="11640" y="10641"/>
                </a:cubicBezTo>
                <a:cubicBezTo>
                  <a:pt x="11739" y="10691"/>
                  <a:pt x="11850" y="10592"/>
                  <a:pt x="11813" y="10493"/>
                </a:cubicBezTo>
                <a:cubicBezTo>
                  <a:pt x="11789" y="10419"/>
                  <a:pt x="11751" y="10357"/>
                  <a:pt x="11727" y="10283"/>
                </a:cubicBezTo>
                <a:close/>
                <a:moveTo>
                  <a:pt x="12085" y="11123"/>
                </a:moveTo>
                <a:cubicBezTo>
                  <a:pt x="12085" y="11110"/>
                  <a:pt x="12060" y="11086"/>
                  <a:pt x="12035" y="11073"/>
                </a:cubicBezTo>
                <a:cubicBezTo>
                  <a:pt x="11937" y="11024"/>
                  <a:pt x="11838" y="11135"/>
                  <a:pt x="11887" y="11234"/>
                </a:cubicBezTo>
                <a:lnTo>
                  <a:pt x="11986" y="11443"/>
                </a:lnTo>
                <a:cubicBezTo>
                  <a:pt x="12035" y="11555"/>
                  <a:pt x="12221" y="11505"/>
                  <a:pt x="12208" y="11369"/>
                </a:cubicBezTo>
                <a:cubicBezTo>
                  <a:pt x="12196" y="11357"/>
                  <a:pt x="12196" y="11357"/>
                  <a:pt x="12196" y="11345"/>
                </a:cubicBezTo>
                <a:cubicBezTo>
                  <a:pt x="12159" y="11271"/>
                  <a:pt x="12122" y="11209"/>
                  <a:pt x="12097" y="11135"/>
                </a:cubicBezTo>
                <a:close/>
                <a:moveTo>
                  <a:pt x="12492" y="11962"/>
                </a:moveTo>
                <a:cubicBezTo>
                  <a:pt x="12480" y="11937"/>
                  <a:pt x="12455" y="11913"/>
                  <a:pt x="12418" y="11900"/>
                </a:cubicBezTo>
                <a:cubicBezTo>
                  <a:pt x="12319" y="11876"/>
                  <a:pt x="12233" y="11974"/>
                  <a:pt x="12282" y="12061"/>
                </a:cubicBezTo>
                <a:lnTo>
                  <a:pt x="12381" y="12271"/>
                </a:lnTo>
                <a:cubicBezTo>
                  <a:pt x="12393" y="12295"/>
                  <a:pt x="12406" y="12320"/>
                  <a:pt x="12430" y="12332"/>
                </a:cubicBezTo>
                <a:cubicBezTo>
                  <a:pt x="12529" y="12369"/>
                  <a:pt x="12640" y="12271"/>
                  <a:pt x="12591" y="12172"/>
                </a:cubicBezTo>
                <a:lnTo>
                  <a:pt x="12492" y="11962"/>
                </a:lnTo>
                <a:close/>
                <a:moveTo>
                  <a:pt x="12899" y="12801"/>
                </a:moveTo>
                <a:cubicBezTo>
                  <a:pt x="12875" y="12752"/>
                  <a:pt x="12825" y="12727"/>
                  <a:pt x="12776" y="12727"/>
                </a:cubicBezTo>
                <a:cubicBezTo>
                  <a:pt x="12702" y="12740"/>
                  <a:pt x="12653" y="12826"/>
                  <a:pt x="12690" y="12900"/>
                </a:cubicBezTo>
                <a:lnTo>
                  <a:pt x="12788" y="13110"/>
                </a:lnTo>
                <a:cubicBezTo>
                  <a:pt x="12850" y="13221"/>
                  <a:pt x="13023" y="13184"/>
                  <a:pt x="13011" y="13048"/>
                </a:cubicBezTo>
                <a:cubicBezTo>
                  <a:pt x="13011" y="13036"/>
                  <a:pt x="13011" y="13023"/>
                  <a:pt x="12998" y="12999"/>
                </a:cubicBezTo>
                <a:close/>
                <a:moveTo>
                  <a:pt x="13307" y="13628"/>
                </a:moveTo>
                <a:cubicBezTo>
                  <a:pt x="13245" y="13517"/>
                  <a:pt x="13072" y="13567"/>
                  <a:pt x="13085" y="13702"/>
                </a:cubicBezTo>
                <a:cubicBezTo>
                  <a:pt x="13085" y="13715"/>
                  <a:pt x="13085" y="13727"/>
                  <a:pt x="13097" y="13727"/>
                </a:cubicBezTo>
                <a:lnTo>
                  <a:pt x="13196" y="13937"/>
                </a:lnTo>
                <a:cubicBezTo>
                  <a:pt x="13257" y="14085"/>
                  <a:pt x="13480" y="13986"/>
                  <a:pt x="13406" y="13851"/>
                </a:cubicBezTo>
                <a:close/>
                <a:moveTo>
                  <a:pt x="13689" y="14492"/>
                </a:moveTo>
                <a:cubicBezTo>
                  <a:pt x="13665" y="14443"/>
                  <a:pt x="13615" y="14406"/>
                  <a:pt x="13554" y="14418"/>
                </a:cubicBezTo>
                <a:cubicBezTo>
                  <a:pt x="13492" y="14431"/>
                  <a:pt x="13443" y="14505"/>
                  <a:pt x="13467" y="14566"/>
                </a:cubicBezTo>
                <a:lnTo>
                  <a:pt x="13554" y="14789"/>
                </a:lnTo>
                <a:cubicBezTo>
                  <a:pt x="13603" y="14900"/>
                  <a:pt x="13776" y="14875"/>
                  <a:pt x="13776" y="14739"/>
                </a:cubicBezTo>
                <a:cubicBezTo>
                  <a:pt x="13776" y="14727"/>
                  <a:pt x="13776" y="14715"/>
                  <a:pt x="13764" y="14702"/>
                </a:cubicBezTo>
                <a:cubicBezTo>
                  <a:pt x="13739" y="14628"/>
                  <a:pt x="13714" y="14554"/>
                  <a:pt x="13677" y="14480"/>
                </a:cubicBezTo>
                <a:close/>
                <a:moveTo>
                  <a:pt x="14010" y="15369"/>
                </a:moveTo>
                <a:cubicBezTo>
                  <a:pt x="13961" y="15245"/>
                  <a:pt x="13788" y="15270"/>
                  <a:pt x="13776" y="15394"/>
                </a:cubicBezTo>
                <a:cubicBezTo>
                  <a:pt x="13776" y="15406"/>
                  <a:pt x="13776" y="15418"/>
                  <a:pt x="13776" y="15443"/>
                </a:cubicBezTo>
                <a:cubicBezTo>
                  <a:pt x="13801" y="15517"/>
                  <a:pt x="13825" y="15579"/>
                  <a:pt x="13850" y="15653"/>
                </a:cubicBezTo>
                <a:cubicBezTo>
                  <a:pt x="13887" y="15801"/>
                  <a:pt x="14109" y="15739"/>
                  <a:pt x="14072" y="15591"/>
                </a:cubicBezTo>
                <a:cubicBezTo>
                  <a:pt x="14047" y="15517"/>
                  <a:pt x="14023" y="15443"/>
                  <a:pt x="13998" y="15369"/>
                </a:cubicBezTo>
                <a:close/>
                <a:moveTo>
                  <a:pt x="14233" y="16282"/>
                </a:moveTo>
                <a:cubicBezTo>
                  <a:pt x="14233" y="16233"/>
                  <a:pt x="14183" y="16184"/>
                  <a:pt x="14134" y="16184"/>
                </a:cubicBezTo>
                <a:cubicBezTo>
                  <a:pt x="14060" y="16184"/>
                  <a:pt x="13998" y="16245"/>
                  <a:pt x="14010" y="16319"/>
                </a:cubicBezTo>
                <a:cubicBezTo>
                  <a:pt x="14023" y="16393"/>
                  <a:pt x="14035" y="16480"/>
                  <a:pt x="14047" y="16554"/>
                </a:cubicBezTo>
                <a:cubicBezTo>
                  <a:pt x="14072" y="16665"/>
                  <a:pt x="14233" y="16677"/>
                  <a:pt x="14270" y="16566"/>
                </a:cubicBezTo>
                <a:cubicBezTo>
                  <a:pt x="14282" y="16554"/>
                  <a:pt x="14282" y="16529"/>
                  <a:pt x="14270" y="16517"/>
                </a:cubicBezTo>
                <a:cubicBezTo>
                  <a:pt x="14257" y="16443"/>
                  <a:pt x="14245" y="16356"/>
                  <a:pt x="14233" y="16282"/>
                </a:cubicBezTo>
                <a:close/>
                <a:moveTo>
                  <a:pt x="14331" y="17220"/>
                </a:moveTo>
                <a:cubicBezTo>
                  <a:pt x="14331" y="17196"/>
                  <a:pt x="14331" y="17171"/>
                  <a:pt x="14307" y="17159"/>
                </a:cubicBezTo>
                <a:cubicBezTo>
                  <a:pt x="14245" y="17060"/>
                  <a:pt x="14097" y="17109"/>
                  <a:pt x="14109" y="17233"/>
                </a:cubicBezTo>
                <a:lnTo>
                  <a:pt x="14109" y="17381"/>
                </a:lnTo>
                <a:lnTo>
                  <a:pt x="14109" y="17455"/>
                </a:lnTo>
                <a:cubicBezTo>
                  <a:pt x="14097" y="17480"/>
                  <a:pt x="14109" y="17504"/>
                  <a:pt x="14122" y="17529"/>
                </a:cubicBezTo>
                <a:cubicBezTo>
                  <a:pt x="14196" y="17615"/>
                  <a:pt x="14331" y="17566"/>
                  <a:pt x="14331" y="17467"/>
                </a:cubicBezTo>
                <a:lnTo>
                  <a:pt x="14331" y="17381"/>
                </a:lnTo>
                <a:lnTo>
                  <a:pt x="14331" y="1722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6845" name="Google Shape;6845;p121"/>
          <p:cNvSpPr/>
          <p:nvPr/>
        </p:nvSpPr>
        <p:spPr>
          <a:xfrm>
            <a:off x="1400134" y="1371986"/>
            <a:ext cx="765520" cy="495303"/>
          </a:xfrm>
          <a:custGeom>
            <a:avLst/>
            <a:gdLst/>
            <a:ahLst/>
            <a:cxnLst/>
            <a:rect l="l" t="t" r="r" b="b"/>
            <a:pathLst>
              <a:path w="22763" h="14728" extrusionOk="0">
                <a:moveTo>
                  <a:pt x="1408" y="248"/>
                </a:moveTo>
                <a:cubicBezTo>
                  <a:pt x="1470" y="100"/>
                  <a:pt x="1260" y="1"/>
                  <a:pt x="1186" y="149"/>
                </a:cubicBezTo>
                <a:lnTo>
                  <a:pt x="1124" y="285"/>
                </a:lnTo>
                <a:lnTo>
                  <a:pt x="1099" y="359"/>
                </a:lnTo>
                <a:cubicBezTo>
                  <a:pt x="1050" y="470"/>
                  <a:pt x="1186" y="581"/>
                  <a:pt x="1284" y="495"/>
                </a:cubicBezTo>
                <a:cubicBezTo>
                  <a:pt x="1297" y="482"/>
                  <a:pt x="1297" y="470"/>
                  <a:pt x="1309" y="458"/>
                </a:cubicBezTo>
                <a:lnTo>
                  <a:pt x="1346" y="384"/>
                </a:lnTo>
                <a:close/>
                <a:moveTo>
                  <a:pt x="22541" y="14678"/>
                </a:moveTo>
                <a:cubicBezTo>
                  <a:pt x="22676" y="14727"/>
                  <a:pt x="22763" y="14530"/>
                  <a:pt x="22627" y="14468"/>
                </a:cubicBezTo>
                <a:lnTo>
                  <a:pt x="22602" y="14456"/>
                </a:lnTo>
                <a:lnTo>
                  <a:pt x="22380" y="14394"/>
                </a:lnTo>
                <a:cubicBezTo>
                  <a:pt x="22232" y="14357"/>
                  <a:pt x="22170" y="14579"/>
                  <a:pt x="22319" y="14616"/>
                </a:cubicBezTo>
                <a:close/>
                <a:moveTo>
                  <a:pt x="21652" y="14419"/>
                </a:moveTo>
                <a:cubicBezTo>
                  <a:pt x="21763" y="14456"/>
                  <a:pt x="21849" y="14295"/>
                  <a:pt x="21763" y="14221"/>
                </a:cubicBezTo>
                <a:cubicBezTo>
                  <a:pt x="21751" y="14209"/>
                  <a:pt x="21738" y="14196"/>
                  <a:pt x="21714" y="14196"/>
                </a:cubicBezTo>
                <a:cubicBezTo>
                  <a:pt x="21652" y="14172"/>
                  <a:pt x="21566" y="14147"/>
                  <a:pt x="21504" y="14122"/>
                </a:cubicBezTo>
                <a:cubicBezTo>
                  <a:pt x="21380" y="14073"/>
                  <a:pt x="21282" y="14233"/>
                  <a:pt x="21380" y="14307"/>
                </a:cubicBezTo>
                <a:cubicBezTo>
                  <a:pt x="21393" y="14320"/>
                  <a:pt x="21405" y="14332"/>
                  <a:pt x="21430" y="14332"/>
                </a:cubicBezTo>
                <a:close/>
                <a:moveTo>
                  <a:pt x="20763" y="14110"/>
                </a:moveTo>
                <a:cubicBezTo>
                  <a:pt x="20800" y="14122"/>
                  <a:pt x="20837" y="14122"/>
                  <a:pt x="20862" y="14110"/>
                </a:cubicBezTo>
                <a:cubicBezTo>
                  <a:pt x="20948" y="14061"/>
                  <a:pt x="20936" y="13925"/>
                  <a:pt x="20850" y="13900"/>
                </a:cubicBezTo>
                <a:lnTo>
                  <a:pt x="20640" y="13814"/>
                </a:lnTo>
                <a:cubicBezTo>
                  <a:pt x="20516" y="13764"/>
                  <a:pt x="20418" y="13912"/>
                  <a:pt x="20516" y="13999"/>
                </a:cubicBezTo>
                <a:cubicBezTo>
                  <a:pt x="20529" y="14011"/>
                  <a:pt x="20541" y="14024"/>
                  <a:pt x="20553" y="14024"/>
                </a:cubicBezTo>
                <a:lnTo>
                  <a:pt x="20763" y="14110"/>
                </a:lnTo>
                <a:close/>
                <a:moveTo>
                  <a:pt x="19899" y="13740"/>
                </a:moveTo>
                <a:cubicBezTo>
                  <a:pt x="20023" y="13801"/>
                  <a:pt x="20134" y="13629"/>
                  <a:pt x="20023" y="13542"/>
                </a:cubicBezTo>
                <a:cubicBezTo>
                  <a:pt x="20023" y="13542"/>
                  <a:pt x="20010" y="13530"/>
                  <a:pt x="19998" y="13530"/>
                </a:cubicBezTo>
                <a:lnTo>
                  <a:pt x="19800" y="13431"/>
                </a:lnTo>
                <a:cubicBezTo>
                  <a:pt x="19652" y="13369"/>
                  <a:pt x="19553" y="13579"/>
                  <a:pt x="19702" y="13641"/>
                </a:cubicBezTo>
                <a:lnTo>
                  <a:pt x="19911" y="13740"/>
                </a:lnTo>
                <a:close/>
                <a:moveTo>
                  <a:pt x="19060" y="13332"/>
                </a:moveTo>
                <a:cubicBezTo>
                  <a:pt x="19109" y="13357"/>
                  <a:pt x="19158" y="13345"/>
                  <a:pt x="19196" y="13308"/>
                </a:cubicBezTo>
                <a:cubicBezTo>
                  <a:pt x="19245" y="13258"/>
                  <a:pt x="19233" y="13159"/>
                  <a:pt x="19171" y="13135"/>
                </a:cubicBezTo>
                <a:lnTo>
                  <a:pt x="18961" y="13024"/>
                </a:lnTo>
                <a:cubicBezTo>
                  <a:pt x="18838" y="12950"/>
                  <a:pt x="18726" y="13122"/>
                  <a:pt x="18825" y="13209"/>
                </a:cubicBezTo>
                <a:cubicBezTo>
                  <a:pt x="18838" y="13221"/>
                  <a:pt x="18850" y="13221"/>
                  <a:pt x="18850" y="13221"/>
                </a:cubicBezTo>
                <a:close/>
                <a:moveTo>
                  <a:pt x="18245" y="12876"/>
                </a:moveTo>
                <a:cubicBezTo>
                  <a:pt x="18356" y="12950"/>
                  <a:pt x="18480" y="12814"/>
                  <a:pt x="18393" y="12715"/>
                </a:cubicBezTo>
                <a:cubicBezTo>
                  <a:pt x="18393" y="12703"/>
                  <a:pt x="18381" y="12690"/>
                  <a:pt x="18368" y="12678"/>
                </a:cubicBezTo>
                <a:cubicBezTo>
                  <a:pt x="18294" y="12641"/>
                  <a:pt x="18233" y="12604"/>
                  <a:pt x="18171" y="12555"/>
                </a:cubicBezTo>
                <a:cubicBezTo>
                  <a:pt x="18060" y="12493"/>
                  <a:pt x="17936" y="12629"/>
                  <a:pt x="18010" y="12727"/>
                </a:cubicBezTo>
                <a:cubicBezTo>
                  <a:pt x="18023" y="12740"/>
                  <a:pt x="18035" y="12752"/>
                  <a:pt x="18048" y="12752"/>
                </a:cubicBezTo>
                <a:close/>
                <a:moveTo>
                  <a:pt x="17455" y="12369"/>
                </a:moveTo>
                <a:cubicBezTo>
                  <a:pt x="17480" y="12382"/>
                  <a:pt x="17504" y="12394"/>
                  <a:pt x="17529" y="12394"/>
                </a:cubicBezTo>
                <a:cubicBezTo>
                  <a:pt x="17640" y="12382"/>
                  <a:pt x="17690" y="12246"/>
                  <a:pt x="17591" y="12184"/>
                </a:cubicBezTo>
                <a:cubicBezTo>
                  <a:pt x="17529" y="12135"/>
                  <a:pt x="17467" y="12086"/>
                  <a:pt x="17406" y="12049"/>
                </a:cubicBezTo>
                <a:cubicBezTo>
                  <a:pt x="17295" y="11962"/>
                  <a:pt x="17171" y="12110"/>
                  <a:pt x="17258" y="12209"/>
                </a:cubicBezTo>
                <a:lnTo>
                  <a:pt x="17270" y="12221"/>
                </a:lnTo>
                <a:cubicBezTo>
                  <a:pt x="17332" y="12271"/>
                  <a:pt x="17393" y="12320"/>
                  <a:pt x="17467" y="12369"/>
                </a:cubicBezTo>
                <a:close/>
                <a:moveTo>
                  <a:pt x="16727" y="11789"/>
                </a:moveTo>
                <a:cubicBezTo>
                  <a:pt x="16813" y="11863"/>
                  <a:pt x="16961" y="11752"/>
                  <a:pt x="16900" y="11641"/>
                </a:cubicBezTo>
                <a:cubicBezTo>
                  <a:pt x="16887" y="11629"/>
                  <a:pt x="16887" y="11616"/>
                  <a:pt x="16875" y="11616"/>
                </a:cubicBezTo>
                <a:cubicBezTo>
                  <a:pt x="16813" y="11567"/>
                  <a:pt x="16764" y="11505"/>
                  <a:pt x="16702" y="11456"/>
                </a:cubicBezTo>
                <a:cubicBezTo>
                  <a:pt x="16616" y="11370"/>
                  <a:pt x="16467" y="11468"/>
                  <a:pt x="16517" y="11592"/>
                </a:cubicBezTo>
                <a:cubicBezTo>
                  <a:pt x="16529" y="11604"/>
                  <a:pt x="16529" y="11616"/>
                  <a:pt x="16542" y="11629"/>
                </a:cubicBezTo>
                <a:cubicBezTo>
                  <a:pt x="16603" y="11678"/>
                  <a:pt x="16665" y="11728"/>
                  <a:pt x="16714" y="11777"/>
                </a:cubicBezTo>
                <a:close/>
                <a:moveTo>
                  <a:pt x="16048" y="11123"/>
                </a:moveTo>
                <a:cubicBezTo>
                  <a:pt x="16134" y="11221"/>
                  <a:pt x="16282" y="11135"/>
                  <a:pt x="16245" y="11012"/>
                </a:cubicBezTo>
                <a:cubicBezTo>
                  <a:pt x="16245" y="10999"/>
                  <a:pt x="16233" y="10987"/>
                  <a:pt x="16221" y="10975"/>
                </a:cubicBezTo>
                <a:cubicBezTo>
                  <a:pt x="16171" y="10925"/>
                  <a:pt x="16134" y="10863"/>
                  <a:pt x="16085" y="10814"/>
                </a:cubicBezTo>
                <a:lnTo>
                  <a:pt x="16307" y="10777"/>
                </a:lnTo>
                <a:cubicBezTo>
                  <a:pt x="16467" y="10752"/>
                  <a:pt x="16418" y="10506"/>
                  <a:pt x="16270" y="10543"/>
                </a:cubicBezTo>
                <a:lnTo>
                  <a:pt x="16035" y="10592"/>
                </a:lnTo>
                <a:cubicBezTo>
                  <a:pt x="15961" y="10604"/>
                  <a:pt x="15924" y="10691"/>
                  <a:pt x="15961" y="10765"/>
                </a:cubicBezTo>
                <a:cubicBezTo>
                  <a:pt x="15887" y="10777"/>
                  <a:pt x="15850" y="10851"/>
                  <a:pt x="15875" y="10913"/>
                </a:cubicBezTo>
                <a:cubicBezTo>
                  <a:pt x="15875" y="10925"/>
                  <a:pt x="15887" y="10938"/>
                  <a:pt x="15887" y="10950"/>
                </a:cubicBezTo>
                <a:cubicBezTo>
                  <a:pt x="15949" y="10999"/>
                  <a:pt x="15998" y="11061"/>
                  <a:pt x="16048" y="11123"/>
                </a:cubicBezTo>
                <a:close/>
                <a:moveTo>
                  <a:pt x="15480" y="10382"/>
                </a:moveTo>
                <a:cubicBezTo>
                  <a:pt x="15554" y="10481"/>
                  <a:pt x="15715" y="10407"/>
                  <a:pt x="15677" y="10271"/>
                </a:cubicBezTo>
                <a:cubicBezTo>
                  <a:pt x="15677" y="10271"/>
                  <a:pt x="15677" y="10259"/>
                  <a:pt x="15665" y="10246"/>
                </a:cubicBezTo>
                <a:cubicBezTo>
                  <a:pt x="15628" y="10185"/>
                  <a:pt x="15591" y="10123"/>
                  <a:pt x="15554" y="10061"/>
                </a:cubicBezTo>
                <a:cubicBezTo>
                  <a:pt x="15468" y="9925"/>
                  <a:pt x="15270" y="10036"/>
                  <a:pt x="15357" y="10172"/>
                </a:cubicBezTo>
                <a:cubicBezTo>
                  <a:pt x="15394" y="10246"/>
                  <a:pt x="15431" y="10308"/>
                  <a:pt x="15480" y="10382"/>
                </a:cubicBezTo>
                <a:close/>
                <a:moveTo>
                  <a:pt x="15036" y="9530"/>
                </a:moveTo>
                <a:cubicBezTo>
                  <a:pt x="15085" y="9654"/>
                  <a:pt x="15258" y="9617"/>
                  <a:pt x="15258" y="9493"/>
                </a:cubicBezTo>
                <a:cubicBezTo>
                  <a:pt x="15258" y="9481"/>
                  <a:pt x="15258" y="9456"/>
                  <a:pt x="15245" y="9444"/>
                </a:cubicBezTo>
                <a:cubicBezTo>
                  <a:pt x="15233" y="9407"/>
                  <a:pt x="15208" y="9358"/>
                  <a:pt x="15196" y="9308"/>
                </a:cubicBezTo>
                <a:lnTo>
                  <a:pt x="15171" y="9234"/>
                </a:lnTo>
                <a:cubicBezTo>
                  <a:pt x="15134" y="9135"/>
                  <a:pt x="14986" y="9135"/>
                  <a:pt x="14949" y="9234"/>
                </a:cubicBezTo>
                <a:cubicBezTo>
                  <a:pt x="14937" y="9259"/>
                  <a:pt x="14937" y="9283"/>
                  <a:pt x="14949" y="9308"/>
                </a:cubicBezTo>
                <a:cubicBezTo>
                  <a:pt x="14962" y="9345"/>
                  <a:pt x="14974" y="9382"/>
                  <a:pt x="14986" y="9419"/>
                </a:cubicBezTo>
                <a:cubicBezTo>
                  <a:pt x="14999" y="9456"/>
                  <a:pt x="15011" y="9493"/>
                  <a:pt x="15036" y="9530"/>
                </a:cubicBezTo>
                <a:close/>
                <a:moveTo>
                  <a:pt x="14776" y="8617"/>
                </a:moveTo>
                <a:cubicBezTo>
                  <a:pt x="14801" y="8753"/>
                  <a:pt x="14986" y="8753"/>
                  <a:pt x="14999" y="8617"/>
                </a:cubicBezTo>
                <a:cubicBezTo>
                  <a:pt x="15011" y="8605"/>
                  <a:pt x="15011" y="8592"/>
                  <a:pt x="14999" y="8580"/>
                </a:cubicBezTo>
                <a:lnTo>
                  <a:pt x="14999" y="8506"/>
                </a:lnTo>
                <a:lnTo>
                  <a:pt x="14999" y="8469"/>
                </a:lnTo>
                <a:lnTo>
                  <a:pt x="14999" y="8419"/>
                </a:lnTo>
                <a:lnTo>
                  <a:pt x="14999" y="8358"/>
                </a:lnTo>
                <a:cubicBezTo>
                  <a:pt x="14974" y="8234"/>
                  <a:pt x="14813" y="8210"/>
                  <a:pt x="14764" y="8333"/>
                </a:cubicBezTo>
                <a:cubicBezTo>
                  <a:pt x="14764" y="8345"/>
                  <a:pt x="14764" y="8358"/>
                  <a:pt x="14764" y="8370"/>
                </a:cubicBezTo>
                <a:lnTo>
                  <a:pt x="14776" y="8444"/>
                </a:lnTo>
                <a:lnTo>
                  <a:pt x="14776" y="8493"/>
                </a:lnTo>
                <a:lnTo>
                  <a:pt x="14776" y="8543"/>
                </a:lnTo>
                <a:lnTo>
                  <a:pt x="14789" y="8617"/>
                </a:lnTo>
                <a:close/>
                <a:moveTo>
                  <a:pt x="14727" y="7666"/>
                </a:moveTo>
                <a:cubicBezTo>
                  <a:pt x="14715" y="7802"/>
                  <a:pt x="14900" y="7839"/>
                  <a:pt x="14949" y="7716"/>
                </a:cubicBezTo>
                <a:cubicBezTo>
                  <a:pt x="14962" y="7703"/>
                  <a:pt x="14962" y="7691"/>
                  <a:pt x="14962" y="7679"/>
                </a:cubicBezTo>
                <a:lnTo>
                  <a:pt x="14962" y="7617"/>
                </a:lnTo>
                <a:lnTo>
                  <a:pt x="14962" y="7568"/>
                </a:lnTo>
                <a:lnTo>
                  <a:pt x="14962" y="7518"/>
                </a:lnTo>
                <a:lnTo>
                  <a:pt x="14962" y="7457"/>
                </a:lnTo>
                <a:cubicBezTo>
                  <a:pt x="14974" y="7333"/>
                  <a:pt x="14813" y="7284"/>
                  <a:pt x="14739" y="7383"/>
                </a:cubicBezTo>
                <a:cubicBezTo>
                  <a:pt x="14739" y="7395"/>
                  <a:pt x="14727" y="7407"/>
                  <a:pt x="14727" y="7432"/>
                </a:cubicBezTo>
                <a:lnTo>
                  <a:pt x="14727" y="7494"/>
                </a:lnTo>
                <a:lnTo>
                  <a:pt x="14727" y="7543"/>
                </a:lnTo>
                <a:lnTo>
                  <a:pt x="14727" y="7592"/>
                </a:lnTo>
                <a:close/>
                <a:moveTo>
                  <a:pt x="14925" y="6728"/>
                </a:moveTo>
                <a:cubicBezTo>
                  <a:pt x="14875" y="6839"/>
                  <a:pt x="15023" y="6938"/>
                  <a:pt x="15110" y="6852"/>
                </a:cubicBezTo>
                <a:cubicBezTo>
                  <a:pt x="15122" y="6839"/>
                  <a:pt x="15134" y="6827"/>
                  <a:pt x="15147" y="6815"/>
                </a:cubicBezTo>
                <a:cubicBezTo>
                  <a:pt x="15171" y="6741"/>
                  <a:pt x="15196" y="6679"/>
                  <a:pt x="15233" y="6617"/>
                </a:cubicBezTo>
                <a:cubicBezTo>
                  <a:pt x="15295" y="6494"/>
                  <a:pt x="15159" y="6383"/>
                  <a:pt x="15060" y="6469"/>
                </a:cubicBezTo>
                <a:cubicBezTo>
                  <a:pt x="15048" y="6481"/>
                  <a:pt x="15036" y="6494"/>
                  <a:pt x="15023" y="6506"/>
                </a:cubicBezTo>
                <a:cubicBezTo>
                  <a:pt x="14986" y="6580"/>
                  <a:pt x="14962" y="6654"/>
                  <a:pt x="14925" y="6728"/>
                </a:cubicBezTo>
                <a:close/>
                <a:moveTo>
                  <a:pt x="15443" y="5914"/>
                </a:moveTo>
                <a:cubicBezTo>
                  <a:pt x="15357" y="6000"/>
                  <a:pt x="15468" y="6160"/>
                  <a:pt x="15579" y="6099"/>
                </a:cubicBezTo>
                <a:cubicBezTo>
                  <a:pt x="15591" y="6099"/>
                  <a:pt x="15603" y="6086"/>
                  <a:pt x="15616" y="6074"/>
                </a:cubicBezTo>
                <a:cubicBezTo>
                  <a:pt x="15665" y="6012"/>
                  <a:pt x="15715" y="5963"/>
                  <a:pt x="15776" y="5914"/>
                </a:cubicBezTo>
                <a:cubicBezTo>
                  <a:pt x="15801" y="5889"/>
                  <a:pt x="15813" y="5852"/>
                  <a:pt x="15813" y="5815"/>
                </a:cubicBezTo>
                <a:cubicBezTo>
                  <a:pt x="15801" y="5728"/>
                  <a:pt x="15690" y="5679"/>
                  <a:pt x="15616" y="5741"/>
                </a:cubicBezTo>
                <a:cubicBezTo>
                  <a:pt x="15554" y="5803"/>
                  <a:pt x="15505" y="5852"/>
                  <a:pt x="15443" y="5914"/>
                </a:cubicBezTo>
                <a:close/>
                <a:moveTo>
                  <a:pt x="16208" y="5333"/>
                </a:moveTo>
                <a:cubicBezTo>
                  <a:pt x="16110" y="5383"/>
                  <a:pt x="16147" y="5556"/>
                  <a:pt x="16270" y="5543"/>
                </a:cubicBezTo>
                <a:cubicBezTo>
                  <a:pt x="16295" y="5543"/>
                  <a:pt x="16307" y="5543"/>
                  <a:pt x="16319" y="5531"/>
                </a:cubicBezTo>
                <a:cubicBezTo>
                  <a:pt x="16393" y="5494"/>
                  <a:pt x="16455" y="5469"/>
                  <a:pt x="16517" y="5432"/>
                </a:cubicBezTo>
                <a:cubicBezTo>
                  <a:pt x="16640" y="5383"/>
                  <a:pt x="16603" y="5198"/>
                  <a:pt x="16467" y="5210"/>
                </a:cubicBezTo>
                <a:cubicBezTo>
                  <a:pt x="16455" y="5210"/>
                  <a:pt x="16443" y="5222"/>
                  <a:pt x="16430" y="5222"/>
                </a:cubicBezTo>
                <a:cubicBezTo>
                  <a:pt x="16356" y="5259"/>
                  <a:pt x="16282" y="5296"/>
                  <a:pt x="16208" y="5333"/>
                </a:cubicBezTo>
                <a:close/>
                <a:moveTo>
                  <a:pt x="17109" y="4988"/>
                </a:moveTo>
                <a:cubicBezTo>
                  <a:pt x="17060" y="5000"/>
                  <a:pt x="17023" y="5050"/>
                  <a:pt x="17023" y="5099"/>
                </a:cubicBezTo>
                <a:cubicBezTo>
                  <a:pt x="17011" y="5173"/>
                  <a:pt x="17085" y="5235"/>
                  <a:pt x="17159" y="5222"/>
                </a:cubicBezTo>
                <a:cubicBezTo>
                  <a:pt x="17233" y="5198"/>
                  <a:pt x="17319" y="5185"/>
                  <a:pt x="17381" y="5173"/>
                </a:cubicBezTo>
                <a:cubicBezTo>
                  <a:pt x="17517" y="5136"/>
                  <a:pt x="17480" y="4938"/>
                  <a:pt x="17344" y="4938"/>
                </a:cubicBezTo>
                <a:cubicBezTo>
                  <a:pt x="17258" y="4951"/>
                  <a:pt x="17183" y="4975"/>
                  <a:pt x="17109" y="4988"/>
                </a:cubicBezTo>
                <a:close/>
                <a:moveTo>
                  <a:pt x="18060" y="4889"/>
                </a:moveTo>
                <a:cubicBezTo>
                  <a:pt x="18023" y="4889"/>
                  <a:pt x="17998" y="4901"/>
                  <a:pt x="17973" y="4914"/>
                </a:cubicBezTo>
                <a:cubicBezTo>
                  <a:pt x="17899" y="4988"/>
                  <a:pt x="17949" y="5111"/>
                  <a:pt x="18048" y="5124"/>
                </a:cubicBezTo>
                <a:cubicBezTo>
                  <a:pt x="18122" y="5124"/>
                  <a:pt x="18208" y="5124"/>
                  <a:pt x="18282" y="5136"/>
                </a:cubicBezTo>
                <a:cubicBezTo>
                  <a:pt x="18319" y="5136"/>
                  <a:pt x="18368" y="5111"/>
                  <a:pt x="18381" y="5074"/>
                </a:cubicBezTo>
                <a:cubicBezTo>
                  <a:pt x="18430" y="5000"/>
                  <a:pt x="18381" y="4901"/>
                  <a:pt x="18294" y="4901"/>
                </a:cubicBezTo>
                <a:cubicBezTo>
                  <a:pt x="18220" y="4901"/>
                  <a:pt x="18146" y="4889"/>
                  <a:pt x="18060" y="4889"/>
                </a:cubicBezTo>
                <a:close/>
                <a:moveTo>
                  <a:pt x="18998" y="5025"/>
                </a:moveTo>
                <a:cubicBezTo>
                  <a:pt x="18912" y="5000"/>
                  <a:pt x="18825" y="5087"/>
                  <a:pt x="18862" y="5185"/>
                </a:cubicBezTo>
                <a:cubicBezTo>
                  <a:pt x="18875" y="5210"/>
                  <a:pt x="18899" y="5247"/>
                  <a:pt x="18936" y="5247"/>
                </a:cubicBezTo>
                <a:cubicBezTo>
                  <a:pt x="19010" y="5272"/>
                  <a:pt x="19072" y="5296"/>
                  <a:pt x="19146" y="5321"/>
                </a:cubicBezTo>
                <a:cubicBezTo>
                  <a:pt x="19270" y="5370"/>
                  <a:pt x="19368" y="5222"/>
                  <a:pt x="19270" y="5136"/>
                </a:cubicBezTo>
                <a:cubicBezTo>
                  <a:pt x="19257" y="5124"/>
                  <a:pt x="19245" y="5111"/>
                  <a:pt x="19233" y="5111"/>
                </a:cubicBezTo>
                <a:cubicBezTo>
                  <a:pt x="19158" y="5074"/>
                  <a:pt x="19072" y="5050"/>
                  <a:pt x="18998" y="5025"/>
                </a:cubicBezTo>
                <a:close/>
                <a:moveTo>
                  <a:pt x="19874" y="5457"/>
                </a:moveTo>
                <a:cubicBezTo>
                  <a:pt x="19763" y="5395"/>
                  <a:pt x="19640" y="5519"/>
                  <a:pt x="19714" y="5630"/>
                </a:cubicBezTo>
                <a:lnTo>
                  <a:pt x="19726" y="5642"/>
                </a:lnTo>
                <a:cubicBezTo>
                  <a:pt x="19788" y="5679"/>
                  <a:pt x="19850" y="5728"/>
                  <a:pt x="19899" y="5778"/>
                </a:cubicBezTo>
                <a:cubicBezTo>
                  <a:pt x="19998" y="5864"/>
                  <a:pt x="20134" y="5765"/>
                  <a:pt x="20084" y="5654"/>
                </a:cubicBezTo>
                <a:cubicBezTo>
                  <a:pt x="20084" y="5630"/>
                  <a:pt x="20072" y="5617"/>
                  <a:pt x="20060" y="5605"/>
                </a:cubicBezTo>
                <a:cubicBezTo>
                  <a:pt x="19998" y="5556"/>
                  <a:pt x="19936" y="5506"/>
                  <a:pt x="19874" y="5457"/>
                </a:cubicBezTo>
                <a:close/>
                <a:moveTo>
                  <a:pt x="20504" y="6185"/>
                </a:moveTo>
                <a:cubicBezTo>
                  <a:pt x="20442" y="6074"/>
                  <a:pt x="20282" y="6136"/>
                  <a:pt x="20294" y="6259"/>
                </a:cubicBezTo>
                <a:cubicBezTo>
                  <a:pt x="20294" y="6272"/>
                  <a:pt x="20306" y="6284"/>
                  <a:pt x="20306" y="6296"/>
                </a:cubicBezTo>
                <a:cubicBezTo>
                  <a:pt x="20356" y="6358"/>
                  <a:pt x="20381" y="6432"/>
                  <a:pt x="20418" y="6494"/>
                </a:cubicBezTo>
                <a:cubicBezTo>
                  <a:pt x="20479" y="6617"/>
                  <a:pt x="20652" y="6555"/>
                  <a:pt x="20640" y="6432"/>
                </a:cubicBezTo>
                <a:cubicBezTo>
                  <a:pt x="20640" y="6420"/>
                  <a:pt x="20627" y="6395"/>
                  <a:pt x="20627" y="6395"/>
                </a:cubicBezTo>
                <a:cubicBezTo>
                  <a:pt x="20590" y="6321"/>
                  <a:pt x="20553" y="6247"/>
                  <a:pt x="20504" y="6185"/>
                </a:cubicBezTo>
                <a:close/>
                <a:moveTo>
                  <a:pt x="20874" y="7062"/>
                </a:moveTo>
                <a:cubicBezTo>
                  <a:pt x="20850" y="6950"/>
                  <a:pt x="20677" y="6950"/>
                  <a:pt x="20652" y="7062"/>
                </a:cubicBezTo>
                <a:cubicBezTo>
                  <a:pt x="20640" y="7086"/>
                  <a:pt x="20640" y="7099"/>
                  <a:pt x="20652" y="7111"/>
                </a:cubicBezTo>
                <a:cubicBezTo>
                  <a:pt x="20664" y="7185"/>
                  <a:pt x="20677" y="7259"/>
                  <a:pt x="20689" y="7333"/>
                </a:cubicBezTo>
                <a:cubicBezTo>
                  <a:pt x="20701" y="7481"/>
                  <a:pt x="20936" y="7457"/>
                  <a:pt x="20911" y="7296"/>
                </a:cubicBezTo>
                <a:cubicBezTo>
                  <a:pt x="20911" y="7222"/>
                  <a:pt x="20887" y="7148"/>
                  <a:pt x="20874" y="7062"/>
                </a:cubicBezTo>
                <a:close/>
                <a:moveTo>
                  <a:pt x="20911" y="8037"/>
                </a:moveTo>
                <a:cubicBezTo>
                  <a:pt x="20948" y="7889"/>
                  <a:pt x="20739" y="7839"/>
                  <a:pt x="20689" y="7975"/>
                </a:cubicBezTo>
                <a:cubicBezTo>
                  <a:pt x="20689" y="7975"/>
                  <a:pt x="20677" y="7987"/>
                  <a:pt x="20677" y="8000"/>
                </a:cubicBezTo>
                <a:cubicBezTo>
                  <a:pt x="20664" y="8061"/>
                  <a:pt x="20652" y="8136"/>
                  <a:pt x="20640" y="8210"/>
                </a:cubicBezTo>
                <a:cubicBezTo>
                  <a:pt x="20627" y="8247"/>
                  <a:pt x="20640" y="8296"/>
                  <a:pt x="20664" y="8321"/>
                </a:cubicBezTo>
                <a:cubicBezTo>
                  <a:pt x="20726" y="8382"/>
                  <a:pt x="20837" y="8358"/>
                  <a:pt x="20862" y="8271"/>
                </a:cubicBezTo>
                <a:cubicBezTo>
                  <a:pt x="20887" y="8197"/>
                  <a:pt x="20899" y="8123"/>
                  <a:pt x="20911" y="8037"/>
                </a:cubicBezTo>
                <a:close/>
                <a:moveTo>
                  <a:pt x="20553" y="8938"/>
                </a:moveTo>
                <a:cubicBezTo>
                  <a:pt x="20652" y="8814"/>
                  <a:pt x="20479" y="8666"/>
                  <a:pt x="20368" y="8777"/>
                </a:cubicBezTo>
                <a:lnTo>
                  <a:pt x="20356" y="8802"/>
                </a:lnTo>
                <a:cubicBezTo>
                  <a:pt x="20319" y="8864"/>
                  <a:pt x="20269" y="8913"/>
                  <a:pt x="20220" y="8975"/>
                </a:cubicBezTo>
                <a:cubicBezTo>
                  <a:pt x="20121" y="9074"/>
                  <a:pt x="20257" y="9234"/>
                  <a:pt x="20381" y="9148"/>
                </a:cubicBezTo>
                <a:cubicBezTo>
                  <a:pt x="20393" y="9148"/>
                  <a:pt x="20405" y="9135"/>
                  <a:pt x="20405" y="9123"/>
                </a:cubicBezTo>
                <a:cubicBezTo>
                  <a:pt x="20455" y="9061"/>
                  <a:pt x="20504" y="9000"/>
                  <a:pt x="20553" y="8926"/>
                </a:cubicBezTo>
                <a:close/>
                <a:moveTo>
                  <a:pt x="19862" y="9617"/>
                </a:moveTo>
                <a:cubicBezTo>
                  <a:pt x="19998" y="9530"/>
                  <a:pt x="19862" y="9333"/>
                  <a:pt x="19739" y="9432"/>
                </a:cubicBezTo>
                <a:cubicBezTo>
                  <a:pt x="19677" y="9469"/>
                  <a:pt x="19615" y="9518"/>
                  <a:pt x="19553" y="9555"/>
                </a:cubicBezTo>
                <a:cubicBezTo>
                  <a:pt x="19430" y="9617"/>
                  <a:pt x="19492" y="9790"/>
                  <a:pt x="19628" y="9765"/>
                </a:cubicBezTo>
                <a:cubicBezTo>
                  <a:pt x="19640" y="9765"/>
                  <a:pt x="19652" y="9753"/>
                  <a:pt x="19665" y="9753"/>
                </a:cubicBezTo>
                <a:cubicBezTo>
                  <a:pt x="19739" y="9703"/>
                  <a:pt x="19800" y="9666"/>
                  <a:pt x="19862" y="9617"/>
                </a:cubicBezTo>
                <a:close/>
                <a:moveTo>
                  <a:pt x="19023" y="10073"/>
                </a:moveTo>
                <a:cubicBezTo>
                  <a:pt x="19146" y="10024"/>
                  <a:pt x="19109" y="9839"/>
                  <a:pt x="18973" y="9851"/>
                </a:cubicBezTo>
                <a:cubicBezTo>
                  <a:pt x="18961" y="9839"/>
                  <a:pt x="18949" y="9839"/>
                  <a:pt x="18936" y="9851"/>
                </a:cubicBezTo>
                <a:cubicBezTo>
                  <a:pt x="18862" y="9876"/>
                  <a:pt x="18801" y="9901"/>
                  <a:pt x="18726" y="9925"/>
                </a:cubicBezTo>
                <a:cubicBezTo>
                  <a:pt x="18603" y="9975"/>
                  <a:pt x="18640" y="10148"/>
                  <a:pt x="18763" y="10148"/>
                </a:cubicBezTo>
                <a:cubicBezTo>
                  <a:pt x="18776" y="10148"/>
                  <a:pt x="18788" y="10148"/>
                  <a:pt x="18801" y="10148"/>
                </a:cubicBezTo>
                <a:cubicBezTo>
                  <a:pt x="18875" y="10123"/>
                  <a:pt x="18961" y="10098"/>
                  <a:pt x="19023" y="10073"/>
                </a:cubicBezTo>
                <a:close/>
                <a:moveTo>
                  <a:pt x="18122" y="10357"/>
                </a:moveTo>
                <a:cubicBezTo>
                  <a:pt x="18146" y="10345"/>
                  <a:pt x="18171" y="10333"/>
                  <a:pt x="18183" y="10308"/>
                </a:cubicBezTo>
                <a:cubicBezTo>
                  <a:pt x="18257" y="10222"/>
                  <a:pt x="18171" y="10098"/>
                  <a:pt x="18072" y="10135"/>
                </a:cubicBezTo>
                <a:lnTo>
                  <a:pt x="17838" y="10185"/>
                </a:lnTo>
                <a:cubicBezTo>
                  <a:pt x="17690" y="10222"/>
                  <a:pt x="17751" y="10444"/>
                  <a:pt x="17899" y="10407"/>
                </a:cubicBezTo>
                <a:close/>
                <a:moveTo>
                  <a:pt x="17220" y="10580"/>
                </a:moveTo>
                <a:cubicBezTo>
                  <a:pt x="17344" y="10555"/>
                  <a:pt x="17344" y="10370"/>
                  <a:pt x="17220" y="10345"/>
                </a:cubicBezTo>
                <a:cubicBezTo>
                  <a:pt x="17208" y="10345"/>
                  <a:pt x="17183" y="10345"/>
                  <a:pt x="17171" y="10345"/>
                </a:cubicBezTo>
                <a:lnTo>
                  <a:pt x="16949" y="10394"/>
                </a:lnTo>
                <a:cubicBezTo>
                  <a:pt x="16813" y="10419"/>
                  <a:pt x="16825" y="10617"/>
                  <a:pt x="16949" y="10629"/>
                </a:cubicBezTo>
                <a:cubicBezTo>
                  <a:pt x="16961" y="10629"/>
                  <a:pt x="16986" y="10629"/>
                  <a:pt x="16998" y="10629"/>
                </a:cubicBezTo>
                <a:cubicBezTo>
                  <a:pt x="17072" y="10617"/>
                  <a:pt x="17146" y="10592"/>
                  <a:pt x="17220" y="10580"/>
                </a:cubicBezTo>
                <a:close/>
                <a:moveTo>
                  <a:pt x="15394" y="10938"/>
                </a:moveTo>
                <a:cubicBezTo>
                  <a:pt x="15517" y="10925"/>
                  <a:pt x="15529" y="10752"/>
                  <a:pt x="15406" y="10715"/>
                </a:cubicBezTo>
                <a:cubicBezTo>
                  <a:pt x="15394" y="10703"/>
                  <a:pt x="15369" y="10703"/>
                  <a:pt x="15357" y="10715"/>
                </a:cubicBezTo>
                <a:lnTo>
                  <a:pt x="15122" y="10752"/>
                </a:lnTo>
                <a:cubicBezTo>
                  <a:pt x="14999" y="10765"/>
                  <a:pt x="14986" y="10950"/>
                  <a:pt x="15110" y="10975"/>
                </a:cubicBezTo>
                <a:cubicBezTo>
                  <a:pt x="15122" y="10975"/>
                  <a:pt x="15147" y="10975"/>
                  <a:pt x="15159" y="10975"/>
                </a:cubicBezTo>
                <a:close/>
                <a:moveTo>
                  <a:pt x="14468" y="11086"/>
                </a:moveTo>
                <a:cubicBezTo>
                  <a:pt x="14579" y="11061"/>
                  <a:pt x="14604" y="10901"/>
                  <a:pt x="14492" y="10863"/>
                </a:cubicBezTo>
                <a:cubicBezTo>
                  <a:pt x="14480" y="10851"/>
                  <a:pt x="14455" y="10851"/>
                  <a:pt x="14431" y="10851"/>
                </a:cubicBezTo>
                <a:lnTo>
                  <a:pt x="14209" y="10876"/>
                </a:lnTo>
                <a:cubicBezTo>
                  <a:pt x="14073" y="10888"/>
                  <a:pt x="14060" y="11086"/>
                  <a:pt x="14196" y="11110"/>
                </a:cubicBezTo>
                <a:cubicBezTo>
                  <a:pt x="14209" y="11110"/>
                  <a:pt x="14221" y="11110"/>
                  <a:pt x="14233" y="11110"/>
                </a:cubicBezTo>
                <a:lnTo>
                  <a:pt x="14468" y="11073"/>
                </a:lnTo>
                <a:close/>
                <a:moveTo>
                  <a:pt x="13542" y="11197"/>
                </a:moveTo>
                <a:cubicBezTo>
                  <a:pt x="13678" y="11184"/>
                  <a:pt x="13678" y="10987"/>
                  <a:pt x="13542" y="10962"/>
                </a:cubicBezTo>
                <a:lnTo>
                  <a:pt x="13505" y="10962"/>
                </a:lnTo>
                <a:lnTo>
                  <a:pt x="13283" y="10987"/>
                </a:lnTo>
                <a:cubicBezTo>
                  <a:pt x="13159" y="10999"/>
                  <a:pt x="13135" y="11172"/>
                  <a:pt x="13246" y="11209"/>
                </a:cubicBezTo>
                <a:cubicBezTo>
                  <a:pt x="13270" y="11221"/>
                  <a:pt x="13283" y="11221"/>
                  <a:pt x="13307" y="11209"/>
                </a:cubicBezTo>
                <a:lnTo>
                  <a:pt x="13530" y="11184"/>
                </a:lnTo>
                <a:close/>
                <a:moveTo>
                  <a:pt x="12616" y="11283"/>
                </a:moveTo>
                <a:cubicBezTo>
                  <a:pt x="12752" y="11271"/>
                  <a:pt x="12752" y="11073"/>
                  <a:pt x="12616" y="11049"/>
                </a:cubicBezTo>
                <a:lnTo>
                  <a:pt x="12591" y="11049"/>
                </a:lnTo>
                <a:lnTo>
                  <a:pt x="12369" y="11073"/>
                </a:lnTo>
                <a:cubicBezTo>
                  <a:pt x="12246" y="11086"/>
                  <a:pt x="12209" y="11246"/>
                  <a:pt x="12320" y="11296"/>
                </a:cubicBezTo>
                <a:cubicBezTo>
                  <a:pt x="12345" y="11296"/>
                  <a:pt x="12357" y="11308"/>
                  <a:pt x="12382" y="11308"/>
                </a:cubicBezTo>
                <a:lnTo>
                  <a:pt x="12616" y="11283"/>
                </a:lnTo>
                <a:close/>
                <a:moveTo>
                  <a:pt x="11690" y="11345"/>
                </a:moveTo>
                <a:cubicBezTo>
                  <a:pt x="11814" y="11345"/>
                  <a:pt x="11839" y="11160"/>
                  <a:pt x="11727" y="11123"/>
                </a:cubicBezTo>
                <a:cubicBezTo>
                  <a:pt x="11703" y="11110"/>
                  <a:pt x="11690" y="11110"/>
                  <a:pt x="11678" y="11123"/>
                </a:cubicBezTo>
                <a:lnTo>
                  <a:pt x="11444" y="11135"/>
                </a:lnTo>
                <a:cubicBezTo>
                  <a:pt x="11320" y="11135"/>
                  <a:pt x="11283" y="11296"/>
                  <a:pt x="11394" y="11357"/>
                </a:cubicBezTo>
                <a:cubicBezTo>
                  <a:pt x="11419" y="11357"/>
                  <a:pt x="11431" y="11357"/>
                  <a:pt x="11456" y="11357"/>
                </a:cubicBezTo>
                <a:lnTo>
                  <a:pt x="11690" y="11357"/>
                </a:lnTo>
                <a:close/>
                <a:moveTo>
                  <a:pt x="10752" y="11382"/>
                </a:moveTo>
                <a:cubicBezTo>
                  <a:pt x="10925" y="11394"/>
                  <a:pt x="10925" y="11123"/>
                  <a:pt x="10752" y="11147"/>
                </a:cubicBezTo>
                <a:lnTo>
                  <a:pt x="10518" y="11147"/>
                </a:lnTo>
                <a:cubicBezTo>
                  <a:pt x="10370" y="11147"/>
                  <a:pt x="10370" y="11370"/>
                  <a:pt x="10518" y="11370"/>
                </a:cubicBezTo>
                <a:close/>
                <a:moveTo>
                  <a:pt x="9826" y="11382"/>
                </a:moveTo>
                <a:cubicBezTo>
                  <a:pt x="9863" y="11382"/>
                  <a:pt x="9901" y="11357"/>
                  <a:pt x="9925" y="11320"/>
                </a:cubicBezTo>
                <a:cubicBezTo>
                  <a:pt x="9975" y="11246"/>
                  <a:pt x="9925" y="11147"/>
                  <a:pt x="9826" y="11147"/>
                </a:cubicBezTo>
                <a:lnTo>
                  <a:pt x="9604" y="11147"/>
                </a:lnTo>
                <a:cubicBezTo>
                  <a:pt x="9468" y="11135"/>
                  <a:pt x="9431" y="11320"/>
                  <a:pt x="9555" y="11370"/>
                </a:cubicBezTo>
                <a:cubicBezTo>
                  <a:pt x="9567" y="11370"/>
                  <a:pt x="9580" y="11370"/>
                  <a:pt x="9592" y="11370"/>
                </a:cubicBezTo>
                <a:lnTo>
                  <a:pt x="9826" y="11370"/>
                </a:lnTo>
                <a:close/>
                <a:moveTo>
                  <a:pt x="8901" y="11345"/>
                </a:moveTo>
                <a:cubicBezTo>
                  <a:pt x="9024" y="11333"/>
                  <a:pt x="9061" y="11172"/>
                  <a:pt x="8950" y="11123"/>
                </a:cubicBezTo>
                <a:cubicBezTo>
                  <a:pt x="8938" y="11110"/>
                  <a:pt x="8925" y="11110"/>
                  <a:pt x="8913" y="11110"/>
                </a:cubicBezTo>
                <a:lnTo>
                  <a:pt x="8777" y="11098"/>
                </a:lnTo>
                <a:lnTo>
                  <a:pt x="8678" y="11098"/>
                </a:lnTo>
                <a:cubicBezTo>
                  <a:pt x="8555" y="11098"/>
                  <a:pt x="8506" y="11271"/>
                  <a:pt x="8617" y="11320"/>
                </a:cubicBezTo>
                <a:cubicBezTo>
                  <a:pt x="8629" y="11333"/>
                  <a:pt x="8654" y="11333"/>
                  <a:pt x="8666" y="11333"/>
                </a:cubicBezTo>
                <a:lnTo>
                  <a:pt x="8765" y="11333"/>
                </a:lnTo>
                <a:lnTo>
                  <a:pt x="8888" y="11345"/>
                </a:lnTo>
                <a:close/>
                <a:moveTo>
                  <a:pt x="7975" y="11271"/>
                </a:moveTo>
                <a:cubicBezTo>
                  <a:pt x="8024" y="11271"/>
                  <a:pt x="8074" y="11246"/>
                  <a:pt x="8098" y="11197"/>
                </a:cubicBezTo>
                <a:cubicBezTo>
                  <a:pt x="8135" y="11135"/>
                  <a:pt x="8086" y="11049"/>
                  <a:pt x="8000" y="11036"/>
                </a:cubicBezTo>
                <a:lnTo>
                  <a:pt x="7765" y="11012"/>
                </a:lnTo>
                <a:cubicBezTo>
                  <a:pt x="7642" y="10999"/>
                  <a:pt x="7580" y="11147"/>
                  <a:pt x="7679" y="11221"/>
                </a:cubicBezTo>
                <a:cubicBezTo>
                  <a:pt x="7691" y="11234"/>
                  <a:pt x="7716" y="11234"/>
                  <a:pt x="7728" y="11234"/>
                </a:cubicBezTo>
                <a:lnTo>
                  <a:pt x="7963" y="11259"/>
                </a:lnTo>
                <a:close/>
                <a:moveTo>
                  <a:pt x="7049" y="11147"/>
                </a:moveTo>
                <a:cubicBezTo>
                  <a:pt x="7210" y="11172"/>
                  <a:pt x="7247" y="10938"/>
                  <a:pt x="7086" y="10913"/>
                </a:cubicBezTo>
                <a:lnTo>
                  <a:pt x="7000" y="10901"/>
                </a:lnTo>
                <a:lnTo>
                  <a:pt x="6864" y="10876"/>
                </a:lnTo>
                <a:cubicBezTo>
                  <a:pt x="6728" y="10863"/>
                  <a:pt x="6666" y="11024"/>
                  <a:pt x="6777" y="11098"/>
                </a:cubicBezTo>
                <a:cubicBezTo>
                  <a:pt x="6790" y="11098"/>
                  <a:pt x="6802" y="11110"/>
                  <a:pt x="6815" y="11110"/>
                </a:cubicBezTo>
                <a:lnTo>
                  <a:pt x="6963" y="11135"/>
                </a:lnTo>
                <a:close/>
                <a:moveTo>
                  <a:pt x="6123" y="10975"/>
                </a:moveTo>
                <a:cubicBezTo>
                  <a:pt x="6247" y="11012"/>
                  <a:pt x="6321" y="10839"/>
                  <a:pt x="6210" y="10777"/>
                </a:cubicBezTo>
                <a:cubicBezTo>
                  <a:pt x="6197" y="10765"/>
                  <a:pt x="6185" y="10752"/>
                  <a:pt x="6173" y="10752"/>
                </a:cubicBezTo>
                <a:lnTo>
                  <a:pt x="6086" y="10740"/>
                </a:lnTo>
                <a:lnTo>
                  <a:pt x="5950" y="10703"/>
                </a:lnTo>
                <a:cubicBezTo>
                  <a:pt x="5839" y="10678"/>
                  <a:pt x="5753" y="10814"/>
                  <a:pt x="5839" y="10901"/>
                </a:cubicBezTo>
                <a:cubicBezTo>
                  <a:pt x="5852" y="10913"/>
                  <a:pt x="5876" y="10925"/>
                  <a:pt x="5901" y="10925"/>
                </a:cubicBezTo>
                <a:lnTo>
                  <a:pt x="6037" y="10962"/>
                </a:lnTo>
                <a:close/>
                <a:moveTo>
                  <a:pt x="5222" y="10765"/>
                </a:moveTo>
                <a:cubicBezTo>
                  <a:pt x="5370" y="10802"/>
                  <a:pt x="5432" y="10580"/>
                  <a:pt x="5284" y="10530"/>
                </a:cubicBezTo>
                <a:lnTo>
                  <a:pt x="5222" y="10518"/>
                </a:lnTo>
                <a:lnTo>
                  <a:pt x="5136" y="10493"/>
                </a:lnTo>
                <a:lnTo>
                  <a:pt x="5062" y="10468"/>
                </a:lnTo>
                <a:cubicBezTo>
                  <a:pt x="4938" y="10431"/>
                  <a:pt x="4852" y="10592"/>
                  <a:pt x="4951" y="10666"/>
                </a:cubicBezTo>
                <a:cubicBezTo>
                  <a:pt x="4963" y="10678"/>
                  <a:pt x="4975" y="10691"/>
                  <a:pt x="4988" y="10691"/>
                </a:cubicBezTo>
                <a:lnTo>
                  <a:pt x="5062" y="10715"/>
                </a:lnTo>
                <a:lnTo>
                  <a:pt x="5160" y="10740"/>
                </a:lnTo>
                <a:close/>
                <a:moveTo>
                  <a:pt x="4321" y="10468"/>
                </a:moveTo>
                <a:cubicBezTo>
                  <a:pt x="4444" y="10518"/>
                  <a:pt x="4543" y="10357"/>
                  <a:pt x="4444" y="10271"/>
                </a:cubicBezTo>
                <a:cubicBezTo>
                  <a:pt x="4432" y="10259"/>
                  <a:pt x="4420" y="10259"/>
                  <a:pt x="4407" y="10246"/>
                </a:cubicBezTo>
                <a:lnTo>
                  <a:pt x="4321" y="10222"/>
                </a:lnTo>
                <a:lnTo>
                  <a:pt x="4222" y="10197"/>
                </a:lnTo>
                <a:lnTo>
                  <a:pt x="4185" y="10172"/>
                </a:lnTo>
                <a:cubicBezTo>
                  <a:pt x="4049" y="10123"/>
                  <a:pt x="3963" y="10296"/>
                  <a:pt x="4074" y="10370"/>
                </a:cubicBezTo>
                <a:cubicBezTo>
                  <a:pt x="4074" y="10382"/>
                  <a:pt x="4087" y="10382"/>
                  <a:pt x="4099" y="10394"/>
                </a:cubicBezTo>
                <a:lnTo>
                  <a:pt x="4136" y="10407"/>
                </a:lnTo>
                <a:lnTo>
                  <a:pt x="4235" y="10444"/>
                </a:lnTo>
                <a:lnTo>
                  <a:pt x="4321" y="10468"/>
                </a:lnTo>
                <a:close/>
                <a:moveTo>
                  <a:pt x="3457" y="10098"/>
                </a:moveTo>
                <a:cubicBezTo>
                  <a:pt x="3580" y="10160"/>
                  <a:pt x="3692" y="9999"/>
                  <a:pt x="3593" y="9913"/>
                </a:cubicBezTo>
                <a:cubicBezTo>
                  <a:pt x="3580" y="9901"/>
                  <a:pt x="3568" y="9901"/>
                  <a:pt x="3556" y="9888"/>
                </a:cubicBezTo>
                <a:lnTo>
                  <a:pt x="3482" y="9851"/>
                </a:lnTo>
                <a:lnTo>
                  <a:pt x="3408" y="9814"/>
                </a:lnTo>
                <a:lnTo>
                  <a:pt x="3358" y="9790"/>
                </a:lnTo>
                <a:cubicBezTo>
                  <a:pt x="3247" y="9728"/>
                  <a:pt x="3136" y="9864"/>
                  <a:pt x="3210" y="9962"/>
                </a:cubicBezTo>
                <a:cubicBezTo>
                  <a:pt x="3222" y="9975"/>
                  <a:pt x="3235" y="9987"/>
                  <a:pt x="3247" y="9999"/>
                </a:cubicBezTo>
                <a:lnTo>
                  <a:pt x="3309" y="10024"/>
                </a:lnTo>
                <a:lnTo>
                  <a:pt x="3383" y="10061"/>
                </a:lnTo>
                <a:close/>
                <a:moveTo>
                  <a:pt x="2642" y="9641"/>
                </a:moveTo>
                <a:cubicBezTo>
                  <a:pt x="2729" y="9703"/>
                  <a:pt x="2852" y="9604"/>
                  <a:pt x="2803" y="9493"/>
                </a:cubicBezTo>
                <a:cubicBezTo>
                  <a:pt x="2790" y="9469"/>
                  <a:pt x="2778" y="9456"/>
                  <a:pt x="2766" y="9444"/>
                </a:cubicBezTo>
                <a:lnTo>
                  <a:pt x="2729" y="9419"/>
                </a:lnTo>
                <a:lnTo>
                  <a:pt x="2655" y="9370"/>
                </a:lnTo>
                <a:lnTo>
                  <a:pt x="2568" y="9321"/>
                </a:lnTo>
                <a:cubicBezTo>
                  <a:pt x="2469" y="9259"/>
                  <a:pt x="2358" y="9382"/>
                  <a:pt x="2420" y="9481"/>
                </a:cubicBezTo>
                <a:cubicBezTo>
                  <a:pt x="2420" y="9493"/>
                  <a:pt x="2432" y="9493"/>
                  <a:pt x="2445" y="9506"/>
                </a:cubicBezTo>
                <a:lnTo>
                  <a:pt x="2544" y="9567"/>
                </a:lnTo>
                <a:lnTo>
                  <a:pt x="2618" y="9617"/>
                </a:lnTo>
                <a:lnTo>
                  <a:pt x="2642" y="9641"/>
                </a:lnTo>
                <a:close/>
                <a:moveTo>
                  <a:pt x="1877" y="9074"/>
                </a:moveTo>
                <a:cubicBezTo>
                  <a:pt x="1976" y="9160"/>
                  <a:pt x="2124" y="9049"/>
                  <a:pt x="2062" y="8926"/>
                </a:cubicBezTo>
                <a:cubicBezTo>
                  <a:pt x="2050" y="8913"/>
                  <a:pt x="2037" y="8913"/>
                  <a:pt x="2037" y="8901"/>
                </a:cubicBezTo>
                <a:lnTo>
                  <a:pt x="2000" y="8864"/>
                </a:lnTo>
                <a:lnTo>
                  <a:pt x="1939" y="8814"/>
                </a:lnTo>
                <a:lnTo>
                  <a:pt x="1865" y="8753"/>
                </a:lnTo>
                <a:cubicBezTo>
                  <a:pt x="1778" y="8642"/>
                  <a:pt x="1593" y="8839"/>
                  <a:pt x="1704" y="8913"/>
                </a:cubicBezTo>
                <a:lnTo>
                  <a:pt x="1729" y="8926"/>
                </a:lnTo>
                <a:lnTo>
                  <a:pt x="1791" y="8987"/>
                </a:lnTo>
                <a:lnTo>
                  <a:pt x="1852" y="9049"/>
                </a:lnTo>
                <a:lnTo>
                  <a:pt x="1889" y="9074"/>
                </a:lnTo>
                <a:close/>
                <a:moveTo>
                  <a:pt x="1210" y="8395"/>
                </a:moveTo>
                <a:cubicBezTo>
                  <a:pt x="1235" y="8432"/>
                  <a:pt x="1272" y="8444"/>
                  <a:pt x="1309" y="8444"/>
                </a:cubicBezTo>
                <a:cubicBezTo>
                  <a:pt x="1408" y="8432"/>
                  <a:pt x="1457" y="8321"/>
                  <a:pt x="1396" y="8247"/>
                </a:cubicBezTo>
                <a:lnTo>
                  <a:pt x="1383" y="8234"/>
                </a:lnTo>
                <a:lnTo>
                  <a:pt x="1321" y="8173"/>
                </a:lnTo>
                <a:lnTo>
                  <a:pt x="1272" y="8098"/>
                </a:lnTo>
                <a:lnTo>
                  <a:pt x="1260" y="8074"/>
                </a:lnTo>
                <a:cubicBezTo>
                  <a:pt x="1223" y="8037"/>
                  <a:pt x="1173" y="8012"/>
                  <a:pt x="1124" y="8037"/>
                </a:cubicBezTo>
                <a:cubicBezTo>
                  <a:pt x="1050" y="8061"/>
                  <a:pt x="1025" y="8148"/>
                  <a:pt x="1075" y="8210"/>
                </a:cubicBezTo>
                <a:lnTo>
                  <a:pt x="1099" y="8247"/>
                </a:lnTo>
                <a:lnTo>
                  <a:pt x="1149" y="8308"/>
                </a:lnTo>
                <a:lnTo>
                  <a:pt x="1198" y="8382"/>
                </a:lnTo>
                <a:close/>
                <a:moveTo>
                  <a:pt x="680" y="7617"/>
                </a:moveTo>
                <a:cubicBezTo>
                  <a:pt x="741" y="7728"/>
                  <a:pt x="914" y="7666"/>
                  <a:pt x="889" y="7543"/>
                </a:cubicBezTo>
                <a:cubicBezTo>
                  <a:pt x="889" y="7531"/>
                  <a:pt x="889" y="7518"/>
                  <a:pt x="877" y="7506"/>
                </a:cubicBezTo>
                <a:lnTo>
                  <a:pt x="840" y="7432"/>
                </a:lnTo>
                <a:lnTo>
                  <a:pt x="803" y="7358"/>
                </a:lnTo>
                <a:lnTo>
                  <a:pt x="778" y="7308"/>
                </a:lnTo>
                <a:cubicBezTo>
                  <a:pt x="717" y="7197"/>
                  <a:pt x="556" y="7234"/>
                  <a:pt x="556" y="7358"/>
                </a:cubicBezTo>
                <a:cubicBezTo>
                  <a:pt x="556" y="7370"/>
                  <a:pt x="556" y="7395"/>
                  <a:pt x="568" y="7407"/>
                </a:cubicBezTo>
                <a:lnTo>
                  <a:pt x="593" y="7457"/>
                </a:lnTo>
                <a:lnTo>
                  <a:pt x="630" y="7543"/>
                </a:lnTo>
                <a:close/>
                <a:moveTo>
                  <a:pt x="297" y="6753"/>
                </a:moveTo>
                <a:cubicBezTo>
                  <a:pt x="334" y="6913"/>
                  <a:pt x="581" y="6827"/>
                  <a:pt x="519" y="6679"/>
                </a:cubicBezTo>
                <a:lnTo>
                  <a:pt x="494" y="6593"/>
                </a:lnTo>
                <a:lnTo>
                  <a:pt x="470" y="6518"/>
                </a:lnTo>
                <a:lnTo>
                  <a:pt x="445" y="6457"/>
                </a:lnTo>
                <a:cubicBezTo>
                  <a:pt x="408" y="6309"/>
                  <a:pt x="186" y="6370"/>
                  <a:pt x="223" y="6518"/>
                </a:cubicBezTo>
                <a:lnTo>
                  <a:pt x="248" y="6580"/>
                </a:lnTo>
                <a:lnTo>
                  <a:pt x="272" y="6667"/>
                </a:lnTo>
                <a:close/>
                <a:moveTo>
                  <a:pt x="75" y="5827"/>
                </a:moveTo>
                <a:cubicBezTo>
                  <a:pt x="99" y="5963"/>
                  <a:pt x="297" y="5963"/>
                  <a:pt x="309" y="5827"/>
                </a:cubicBezTo>
                <a:cubicBezTo>
                  <a:pt x="309" y="5815"/>
                  <a:pt x="309" y="5803"/>
                  <a:pt x="309" y="5790"/>
                </a:cubicBezTo>
                <a:lnTo>
                  <a:pt x="309" y="5741"/>
                </a:lnTo>
                <a:lnTo>
                  <a:pt x="297" y="5654"/>
                </a:lnTo>
                <a:lnTo>
                  <a:pt x="285" y="5556"/>
                </a:lnTo>
                <a:cubicBezTo>
                  <a:pt x="272" y="5445"/>
                  <a:pt x="112" y="5420"/>
                  <a:pt x="62" y="5531"/>
                </a:cubicBezTo>
                <a:cubicBezTo>
                  <a:pt x="50" y="5543"/>
                  <a:pt x="50" y="5568"/>
                  <a:pt x="50" y="5593"/>
                </a:cubicBezTo>
                <a:lnTo>
                  <a:pt x="62" y="5679"/>
                </a:lnTo>
                <a:lnTo>
                  <a:pt x="75" y="5778"/>
                </a:lnTo>
                <a:lnTo>
                  <a:pt x="87" y="5815"/>
                </a:lnTo>
                <a:close/>
                <a:moveTo>
                  <a:pt x="1" y="4877"/>
                </a:moveTo>
                <a:cubicBezTo>
                  <a:pt x="1" y="5013"/>
                  <a:pt x="186" y="5050"/>
                  <a:pt x="235" y="4926"/>
                </a:cubicBezTo>
                <a:cubicBezTo>
                  <a:pt x="235" y="4901"/>
                  <a:pt x="235" y="4889"/>
                  <a:pt x="235" y="4877"/>
                </a:cubicBezTo>
                <a:lnTo>
                  <a:pt x="235" y="4655"/>
                </a:lnTo>
                <a:cubicBezTo>
                  <a:pt x="248" y="4519"/>
                  <a:pt x="50" y="4494"/>
                  <a:pt x="13" y="4617"/>
                </a:cubicBezTo>
                <a:cubicBezTo>
                  <a:pt x="13" y="4630"/>
                  <a:pt x="13" y="4642"/>
                  <a:pt x="13" y="4655"/>
                </a:cubicBezTo>
                <a:lnTo>
                  <a:pt x="13" y="4889"/>
                </a:lnTo>
                <a:close/>
                <a:moveTo>
                  <a:pt x="62" y="3939"/>
                </a:moveTo>
                <a:cubicBezTo>
                  <a:pt x="38" y="4062"/>
                  <a:pt x="223" y="4124"/>
                  <a:pt x="272" y="4013"/>
                </a:cubicBezTo>
                <a:cubicBezTo>
                  <a:pt x="285" y="4000"/>
                  <a:pt x="285" y="3988"/>
                  <a:pt x="285" y="3963"/>
                </a:cubicBezTo>
                <a:lnTo>
                  <a:pt x="297" y="3889"/>
                </a:lnTo>
                <a:lnTo>
                  <a:pt x="309" y="3778"/>
                </a:lnTo>
                <a:lnTo>
                  <a:pt x="309" y="3741"/>
                </a:lnTo>
                <a:cubicBezTo>
                  <a:pt x="322" y="3716"/>
                  <a:pt x="309" y="3692"/>
                  <a:pt x="297" y="3667"/>
                </a:cubicBezTo>
                <a:cubicBezTo>
                  <a:pt x="248" y="3568"/>
                  <a:pt x="99" y="3593"/>
                  <a:pt x="87" y="3704"/>
                </a:cubicBezTo>
                <a:lnTo>
                  <a:pt x="87" y="3741"/>
                </a:lnTo>
                <a:lnTo>
                  <a:pt x="75" y="3852"/>
                </a:lnTo>
                <a:close/>
                <a:moveTo>
                  <a:pt x="211" y="3013"/>
                </a:moveTo>
                <a:cubicBezTo>
                  <a:pt x="186" y="3136"/>
                  <a:pt x="359" y="3210"/>
                  <a:pt x="433" y="3099"/>
                </a:cubicBezTo>
                <a:cubicBezTo>
                  <a:pt x="433" y="3087"/>
                  <a:pt x="433" y="3075"/>
                  <a:pt x="445" y="3062"/>
                </a:cubicBezTo>
                <a:lnTo>
                  <a:pt x="457" y="3000"/>
                </a:lnTo>
                <a:lnTo>
                  <a:pt x="482" y="2889"/>
                </a:lnTo>
                <a:lnTo>
                  <a:pt x="494" y="2840"/>
                </a:lnTo>
                <a:cubicBezTo>
                  <a:pt x="494" y="2803"/>
                  <a:pt x="494" y="2766"/>
                  <a:pt x="470" y="2741"/>
                </a:cubicBezTo>
                <a:cubicBezTo>
                  <a:pt x="408" y="2667"/>
                  <a:pt x="285" y="2692"/>
                  <a:pt x="260" y="2791"/>
                </a:cubicBezTo>
                <a:lnTo>
                  <a:pt x="260" y="2828"/>
                </a:lnTo>
                <a:lnTo>
                  <a:pt x="223" y="2951"/>
                </a:lnTo>
                <a:close/>
                <a:moveTo>
                  <a:pt x="445" y="2112"/>
                </a:moveTo>
                <a:cubicBezTo>
                  <a:pt x="408" y="2247"/>
                  <a:pt x="630" y="2322"/>
                  <a:pt x="667" y="2173"/>
                </a:cubicBezTo>
                <a:lnTo>
                  <a:pt x="704" y="2050"/>
                </a:lnTo>
                <a:lnTo>
                  <a:pt x="741" y="1951"/>
                </a:lnTo>
                <a:cubicBezTo>
                  <a:pt x="778" y="1828"/>
                  <a:pt x="618" y="1741"/>
                  <a:pt x="544" y="1840"/>
                </a:cubicBezTo>
                <a:cubicBezTo>
                  <a:pt x="531" y="1852"/>
                  <a:pt x="519" y="1865"/>
                  <a:pt x="519" y="1877"/>
                </a:cubicBezTo>
                <a:lnTo>
                  <a:pt x="482" y="1976"/>
                </a:lnTo>
                <a:close/>
                <a:moveTo>
                  <a:pt x="754" y="1223"/>
                </a:moveTo>
                <a:cubicBezTo>
                  <a:pt x="704" y="1322"/>
                  <a:pt x="803" y="1420"/>
                  <a:pt x="902" y="1371"/>
                </a:cubicBezTo>
                <a:cubicBezTo>
                  <a:pt x="939" y="1359"/>
                  <a:pt x="963" y="1334"/>
                  <a:pt x="976" y="1309"/>
                </a:cubicBezTo>
                <a:lnTo>
                  <a:pt x="1025" y="1174"/>
                </a:lnTo>
                <a:lnTo>
                  <a:pt x="1050" y="1087"/>
                </a:lnTo>
                <a:cubicBezTo>
                  <a:pt x="1099" y="976"/>
                  <a:pt x="951" y="877"/>
                  <a:pt x="865" y="964"/>
                </a:cubicBezTo>
                <a:cubicBezTo>
                  <a:pt x="852" y="976"/>
                  <a:pt x="840" y="988"/>
                  <a:pt x="840" y="1001"/>
                </a:cubicBezTo>
                <a:lnTo>
                  <a:pt x="803" y="1087"/>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6846" name="Google Shape;6846;p121"/>
          <p:cNvSpPr/>
          <p:nvPr/>
        </p:nvSpPr>
        <p:spPr>
          <a:xfrm>
            <a:off x="959517" y="4398300"/>
            <a:ext cx="715714" cy="308051"/>
          </a:xfrm>
          <a:custGeom>
            <a:avLst/>
            <a:gdLst/>
            <a:ahLst/>
            <a:cxnLst/>
            <a:rect l="l" t="t" r="r" b="b"/>
            <a:pathLst>
              <a:path w="21282" h="9160" extrusionOk="0">
                <a:moveTo>
                  <a:pt x="87" y="1420"/>
                </a:moveTo>
                <a:cubicBezTo>
                  <a:pt x="38" y="1432"/>
                  <a:pt x="1" y="1481"/>
                  <a:pt x="1" y="1531"/>
                </a:cubicBezTo>
                <a:cubicBezTo>
                  <a:pt x="1" y="1617"/>
                  <a:pt x="87" y="1667"/>
                  <a:pt x="174" y="1642"/>
                </a:cubicBezTo>
                <a:lnTo>
                  <a:pt x="421" y="1568"/>
                </a:lnTo>
                <a:cubicBezTo>
                  <a:pt x="569" y="1543"/>
                  <a:pt x="544" y="1321"/>
                  <a:pt x="396" y="1346"/>
                </a:cubicBezTo>
                <a:cubicBezTo>
                  <a:pt x="371" y="1333"/>
                  <a:pt x="359" y="1333"/>
                  <a:pt x="334" y="1346"/>
                </a:cubicBezTo>
                <a:lnTo>
                  <a:pt x="260" y="1358"/>
                </a:lnTo>
                <a:lnTo>
                  <a:pt x="87" y="1420"/>
                </a:lnTo>
                <a:close/>
                <a:moveTo>
                  <a:pt x="19936" y="8937"/>
                </a:moveTo>
                <a:cubicBezTo>
                  <a:pt x="19862" y="9048"/>
                  <a:pt x="20023" y="9159"/>
                  <a:pt x="20134" y="9073"/>
                </a:cubicBezTo>
                <a:cubicBezTo>
                  <a:pt x="20146" y="9073"/>
                  <a:pt x="20159" y="9061"/>
                  <a:pt x="20171" y="9061"/>
                </a:cubicBezTo>
                <a:cubicBezTo>
                  <a:pt x="20208" y="8987"/>
                  <a:pt x="20257" y="8913"/>
                  <a:pt x="20294" y="8851"/>
                </a:cubicBezTo>
                <a:cubicBezTo>
                  <a:pt x="20356" y="8740"/>
                  <a:pt x="20220" y="8629"/>
                  <a:pt x="20109" y="8690"/>
                </a:cubicBezTo>
                <a:cubicBezTo>
                  <a:pt x="20085" y="8703"/>
                  <a:pt x="20072" y="8715"/>
                  <a:pt x="20060" y="8740"/>
                </a:cubicBezTo>
                <a:cubicBezTo>
                  <a:pt x="20023" y="8801"/>
                  <a:pt x="19986" y="8863"/>
                  <a:pt x="19936" y="8937"/>
                </a:cubicBezTo>
                <a:close/>
                <a:moveTo>
                  <a:pt x="20393" y="8110"/>
                </a:moveTo>
                <a:cubicBezTo>
                  <a:pt x="20356" y="8258"/>
                  <a:pt x="20566" y="8332"/>
                  <a:pt x="20640" y="8197"/>
                </a:cubicBezTo>
                <a:cubicBezTo>
                  <a:pt x="20677" y="8135"/>
                  <a:pt x="20714" y="8061"/>
                  <a:pt x="20739" y="7987"/>
                </a:cubicBezTo>
                <a:cubicBezTo>
                  <a:pt x="20788" y="7876"/>
                  <a:pt x="20640" y="7777"/>
                  <a:pt x="20541" y="7851"/>
                </a:cubicBezTo>
                <a:cubicBezTo>
                  <a:pt x="20517" y="7863"/>
                  <a:pt x="20504" y="7876"/>
                  <a:pt x="20492" y="7900"/>
                </a:cubicBezTo>
                <a:cubicBezTo>
                  <a:pt x="20467" y="7974"/>
                  <a:pt x="20430" y="8036"/>
                  <a:pt x="20393" y="8110"/>
                </a:cubicBezTo>
                <a:close/>
                <a:moveTo>
                  <a:pt x="20751" y="7246"/>
                </a:moveTo>
                <a:cubicBezTo>
                  <a:pt x="20702" y="7370"/>
                  <a:pt x="20887" y="7456"/>
                  <a:pt x="20973" y="7357"/>
                </a:cubicBezTo>
                <a:cubicBezTo>
                  <a:pt x="20986" y="7345"/>
                  <a:pt x="20998" y="7332"/>
                  <a:pt x="20998" y="7320"/>
                </a:cubicBezTo>
                <a:cubicBezTo>
                  <a:pt x="21023" y="7246"/>
                  <a:pt x="21047" y="7160"/>
                  <a:pt x="21060" y="7086"/>
                </a:cubicBezTo>
                <a:cubicBezTo>
                  <a:pt x="21097" y="6975"/>
                  <a:pt x="20936" y="6888"/>
                  <a:pt x="20838" y="6987"/>
                </a:cubicBezTo>
                <a:cubicBezTo>
                  <a:pt x="20825" y="6999"/>
                  <a:pt x="20813" y="7012"/>
                  <a:pt x="20813" y="7036"/>
                </a:cubicBezTo>
                <a:cubicBezTo>
                  <a:pt x="20788" y="7110"/>
                  <a:pt x="20763" y="7184"/>
                  <a:pt x="20751" y="7246"/>
                </a:cubicBezTo>
                <a:close/>
                <a:moveTo>
                  <a:pt x="20961" y="6357"/>
                </a:moveTo>
                <a:cubicBezTo>
                  <a:pt x="20949" y="6493"/>
                  <a:pt x="21146" y="6542"/>
                  <a:pt x="21208" y="6431"/>
                </a:cubicBezTo>
                <a:cubicBezTo>
                  <a:pt x="21220" y="6419"/>
                  <a:pt x="21220" y="6407"/>
                  <a:pt x="21220" y="6394"/>
                </a:cubicBezTo>
                <a:cubicBezTo>
                  <a:pt x="21233" y="6308"/>
                  <a:pt x="21245" y="6234"/>
                  <a:pt x="21257" y="6160"/>
                </a:cubicBezTo>
                <a:cubicBezTo>
                  <a:pt x="21257" y="6110"/>
                  <a:pt x="21233" y="6061"/>
                  <a:pt x="21183" y="6049"/>
                </a:cubicBezTo>
                <a:cubicBezTo>
                  <a:pt x="21109" y="5999"/>
                  <a:pt x="21010" y="6049"/>
                  <a:pt x="20998" y="6135"/>
                </a:cubicBezTo>
                <a:cubicBezTo>
                  <a:pt x="20998" y="6209"/>
                  <a:pt x="20973" y="6283"/>
                  <a:pt x="20961" y="6357"/>
                </a:cubicBezTo>
                <a:close/>
                <a:moveTo>
                  <a:pt x="21220" y="6394"/>
                </a:moveTo>
                <a:lnTo>
                  <a:pt x="20998" y="6135"/>
                </a:lnTo>
                <a:lnTo>
                  <a:pt x="21257" y="6160"/>
                </a:lnTo>
                <a:close/>
                <a:moveTo>
                  <a:pt x="21023" y="5456"/>
                </a:moveTo>
                <a:cubicBezTo>
                  <a:pt x="21023" y="5506"/>
                  <a:pt x="21072" y="5555"/>
                  <a:pt x="21121" y="5567"/>
                </a:cubicBezTo>
                <a:cubicBezTo>
                  <a:pt x="21195" y="5580"/>
                  <a:pt x="21270" y="5518"/>
                  <a:pt x="21282" y="5444"/>
                </a:cubicBezTo>
                <a:cubicBezTo>
                  <a:pt x="21282" y="5370"/>
                  <a:pt x="21270" y="5283"/>
                  <a:pt x="21270" y="5209"/>
                </a:cubicBezTo>
                <a:cubicBezTo>
                  <a:pt x="21257" y="5160"/>
                  <a:pt x="21220" y="5123"/>
                  <a:pt x="21183" y="5111"/>
                </a:cubicBezTo>
                <a:cubicBezTo>
                  <a:pt x="21097" y="5074"/>
                  <a:pt x="20998" y="5135"/>
                  <a:pt x="20998" y="5234"/>
                </a:cubicBezTo>
                <a:cubicBezTo>
                  <a:pt x="21010" y="5308"/>
                  <a:pt x="21010" y="5382"/>
                  <a:pt x="21010" y="5456"/>
                </a:cubicBezTo>
                <a:close/>
                <a:moveTo>
                  <a:pt x="20899" y="4555"/>
                </a:moveTo>
                <a:cubicBezTo>
                  <a:pt x="20936" y="4691"/>
                  <a:pt x="21121" y="4666"/>
                  <a:pt x="21146" y="4543"/>
                </a:cubicBezTo>
                <a:cubicBezTo>
                  <a:pt x="21158" y="4530"/>
                  <a:pt x="21158" y="4518"/>
                  <a:pt x="21146" y="4506"/>
                </a:cubicBezTo>
                <a:lnTo>
                  <a:pt x="21134" y="4432"/>
                </a:lnTo>
                <a:lnTo>
                  <a:pt x="21121" y="4382"/>
                </a:lnTo>
                <a:lnTo>
                  <a:pt x="21109" y="4345"/>
                </a:lnTo>
                <a:lnTo>
                  <a:pt x="21084" y="4271"/>
                </a:lnTo>
                <a:cubicBezTo>
                  <a:pt x="21072" y="4247"/>
                  <a:pt x="21047" y="4222"/>
                  <a:pt x="21023" y="4209"/>
                </a:cubicBezTo>
                <a:cubicBezTo>
                  <a:pt x="20912" y="4160"/>
                  <a:pt x="20800" y="4247"/>
                  <a:pt x="20838" y="4345"/>
                </a:cubicBezTo>
                <a:lnTo>
                  <a:pt x="20850" y="4407"/>
                </a:lnTo>
                <a:lnTo>
                  <a:pt x="20862" y="4444"/>
                </a:lnTo>
                <a:cubicBezTo>
                  <a:pt x="20875" y="4481"/>
                  <a:pt x="20887" y="4518"/>
                  <a:pt x="20899" y="4555"/>
                </a:cubicBezTo>
                <a:close/>
                <a:moveTo>
                  <a:pt x="20554" y="3703"/>
                </a:moveTo>
                <a:cubicBezTo>
                  <a:pt x="20578" y="3753"/>
                  <a:pt x="20628" y="3777"/>
                  <a:pt x="20677" y="3777"/>
                </a:cubicBezTo>
                <a:cubicBezTo>
                  <a:pt x="20763" y="3777"/>
                  <a:pt x="20825" y="3679"/>
                  <a:pt x="20788" y="3605"/>
                </a:cubicBezTo>
                <a:lnTo>
                  <a:pt x="20776" y="3568"/>
                </a:lnTo>
                <a:lnTo>
                  <a:pt x="20751" y="3531"/>
                </a:lnTo>
                <a:lnTo>
                  <a:pt x="20714" y="3481"/>
                </a:lnTo>
                <a:lnTo>
                  <a:pt x="20689" y="3432"/>
                </a:lnTo>
                <a:lnTo>
                  <a:pt x="20665" y="3395"/>
                </a:lnTo>
                <a:cubicBezTo>
                  <a:pt x="20591" y="3284"/>
                  <a:pt x="20405" y="3345"/>
                  <a:pt x="20430" y="3469"/>
                </a:cubicBezTo>
                <a:cubicBezTo>
                  <a:pt x="20430" y="3481"/>
                  <a:pt x="20430" y="3494"/>
                  <a:pt x="20443" y="3506"/>
                </a:cubicBezTo>
                <a:lnTo>
                  <a:pt x="20467" y="3543"/>
                </a:lnTo>
                <a:lnTo>
                  <a:pt x="20492" y="3592"/>
                </a:lnTo>
                <a:lnTo>
                  <a:pt x="20517" y="3629"/>
                </a:lnTo>
                <a:lnTo>
                  <a:pt x="20541" y="3679"/>
                </a:lnTo>
                <a:close/>
                <a:moveTo>
                  <a:pt x="20023" y="2938"/>
                </a:moveTo>
                <a:cubicBezTo>
                  <a:pt x="20109" y="3037"/>
                  <a:pt x="20294" y="2950"/>
                  <a:pt x="20245" y="2827"/>
                </a:cubicBezTo>
                <a:cubicBezTo>
                  <a:pt x="20245" y="2815"/>
                  <a:pt x="20233" y="2802"/>
                  <a:pt x="20220" y="2790"/>
                </a:cubicBezTo>
                <a:lnTo>
                  <a:pt x="20171" y="2728"/>
                </a:lnTo>
                <a:lnTo>
                  <a:pt x="20122" y="2691"/>
                </a:lnTo>
                <a:lnTo>
                  <a:pt x="20085" y="2642"/>
                </a:lnTo>
                <a:lnTo>
                  <a:pt x="20060" y="2617"/>
                </a:lnTo>
                <a:cubicBezTo>
                  <a:pt x="19961" y="2518"/>
                  <a:pt x="19776" y="2617"/>
                  <a:pt x="19838" y="2728"/>
                </a:cubicBezTo>
                <a:cubicBezTo>
                  <a:pt x="19838" y="2741"/>
                  <a:pt x="19850" y="2753"/>
                  <a:pt x="19862" y="2765"/>
                </a:cubicBezTo>
                <a:lnTo>
                  <a:pt x="19887" y="2790"/>
                </a:lnTo>
                <a:lnTo>
                  <a:pt x="19924" y="2839"/>
                </a:lnTo>
                <a:lnTo>
                  <a:pt x="19961" y="2876"/>
                </a:lnTo>
                <a:lnTo>
                  <a:pt x="20023" y="2938"/>
                </a:lnTo>
                <a:close/>
                <a:moveTo>
                  <a:pt x="19319" y="2272"/>
                </a:moveTo>
                <a:cubicBezTo>
                  <a:pt x="19356" y="2309"/>
                  <a:pt x="19418" y="2309"/>
                  <a:pt x="19455" y="2296"/>
                </a:cubicBezTo>
                <a:cubicBezTo>
                  <a:pt x="19541" y="2259"/>
                  <a:pt x="19554" y="2148"/>
                  <a:pt x="19492" y="2099"/>
                </a:cubicBezTo>
                <a:lnTo>
                  <a:pt x="19430" y="2062"/>
                </a:lnTo>
                <a:lnTo>
                  <a:pt x="19381" y="2012"/>
                </a:lnTo>
                <a:lnTo>
                  <a:pt x="19319" y="1975"/>
                </a:lnTo>
                <a:lnTo>
                  <a:pt x="19282" y="1951"/>
                </a:lnTo>
                <a:cubicBezTo>
                  <a:pt x="19171" y="1864"/>
                  <a:pt x="19011" y="1988"/>
                  <a:pt x="19097" y="2099"/>
                </a:cubicBezTo>
                <a:cubicBezTo>
                  <a:pt x="19097" y="2111"/>
                  <a:pt x="19109" y="2123"/>
                  <a:pt x="19122" y="2123"/>
                </a:cubicBezTo>
                <a:lnTo>
                  <a:pt x="19159" y="2160"/>
                </a:lnTo>
                <a:lnTo>
                  <a:pt x="19208" y="2197"/>
                </a:lnTo>
                <a:lnTo>
                  <a:pt x="19257" y="2234"/>
                </a:lnTo>
                <a:close/>
                <a:moveTo>
                  <a:pt x="18505" y="1728"/>
                </a:moveTo>
                <a:cubicBezTo>
                  <a:pt x="18517" y="1741"/>
                  <a:pt x="18554" y="1741"/>
                  <a:pt x="18579" y="1741"/>
                </a:cubicBezTo>
                <a:cubicBezTo>
                  <a:pt x="18702" y="1753"/>
                  <a:pt x="18751" y="1593"/>
                  <a:pt x="18640" y="1531"/>
                </a:cubicBezTo>
                <a:lnTo>
                  <a:pt x="18603" y="1506"/>
                </a:lnTo>
                <a:lnTo>
                  <a:pt x="18529" y="1469"/>
                </a:lnTo>
                <a:lnTo>
                  <a:pt x="18467" y="1432"/>
                </a:lnTo>
                <a:lnTo>
                  <a:pt x="18418" y="1407"/>
                </a:lnTo>
                <a:cubicBezTo>
                  <a:pt x="18295" y="1333"/>
                  <a:pt x="18159" y="1469"/>
                  <a:pt x="18245" y="1580"/>
                </a:cubicBezTo>
                <a:cubicBezTo>
                  <a:pt x="18258" y="1580"/>
                  <a:pt x="18270" y="1593"/>
                  <a:pt x="18282" y="1605"/>
                </a:cubicBezTo>
                <a:lnTo>
                  <a:pt x="18332" y="1630"/>
                </a:lnTo>
                <a:lnTo>
                  <a:pt x="18393" y="1667"/>
                </a:lnTo>
                <a:close/>
                <a:moveTo>
                  <a:pt x="17603" y="1272"/>
                </a:moveTo>
                <a:cubicBezTo>
                  <a:pt x="17653" y="1296"/>
                  <a:pt x="17714" y="1284"/>
                  <a:pt x="17752" y="1247"/>
                </a:cubicBezTo>
                <a:cubicBezTo>
                  <a:pt x="17813" y="1185"/>
                  <a:pt x="17789" y="1086"/>
                  <a:pt x="17714" y="1062"/>
                </a:cubicBezTo>
                <a:lnTo>
                  <a:pt x="17665" y="1037"/>
                </a:lnTo>
                <a:lnTo>
                  <a:pt x="17579" y="1000"/>
                </a:lnTo>
                <a:lnTo>
                  <a:pt x="17468" y="963"/>
                </a:lnTo>
                <a:cubicBezTo>
                  <a:pt x="17344" y="914"/>
                  <a:pt x="17221" y="1062"/>
                  <a:pt x="17319" y="1148"/>
                </a:cubicBezTo>
                <a:cubicBezTo>
                  <a:pt x="17332" y="1161"/>
                  <a:pt x="17344" y="1161"/>
                  <a:pt x="17357" y="1173"/>
                </a:cubicBezTo>
                <a:lnTo>
                  <a:pt x="17455" y="1210"/>
                </a:lnTo>
                <a:lnTo>
                  <a:pt x="17542" y="1247"/>
                </a:lnTo>
                <a:lnTo>
                  <a:pt x="17591" y="1272"/>
                </a:lnTo>
                <a:close/>
                <a:moveTo>
                  <a:pt x="16653" y="901"/>
                </a:moveTo>
                <a:cubicBezTo>
                  <a:pt x="16776" y="938"/>
                  <a:pt x="16887" y="815"/>
                  <a:pt x="16813" y="716"/>
                </a:cubicBezTo>
                <a:cubicBezTo>
                  <a:pt x="16789" y="704"/>
                  <a:pt x="16776" y="691"/>
                  <a:pt x="16752" y="679"/>
                </a:cubicBezTo>
                <a:lnTo>
                  <a:pt x="16653" y="654"/>
                </a:lnTo>
                <a:lnTo>
                  <a:pt x="16505" y="605"/>
                </a:lnTo>
                <a:cubicBezTo>
                  <a:pt x="16369" y="556"/>
                  <a:pt x="16270" y="704"/>
                  <a:pt x="16369" y="790"/>
                </a:cubicBezTo>
                <a:cubicBezTo>
                  <a:pt x="16381" y="803"/>
                  <a:pt x="16394" y="815"/>
                  <a:pt x="16418" y="815"/>
                </a:cubicBezTo>
                <a:lnTo>
                  <a:pt x="16554" y="864"/>
                </a:lnTo>
                <a:lnTo>
                  <a:pt x="16653" y="901"/>
                </a:lnTo>
                <a:close/>
                <a:moveTo>
                  <a:pt x="15678" y="605"/>
                </a:moveTo>
                <a:cubicBezTo>
                  <a:pt x="15801" y="642"/>
                  <a:pt x="15900" y="494"/>
                  <a:pt x="15801" y="420"/>
                </a:cubicBezTo>
                <a:cubicBezTo>
                  <a:pt x="15789" y="395"/>
                  <a:pt x="15764" y="383"/>
                  <a:pt x="15739" y="383"/>
                </a:cubicBezTo>
                <a:lnTo>
                  <a:pt x="15493" y="321"/>
                </a:lnTo>
                <a:cubicBezTo>
                  <a:pt x="15344" y="284"/>
                  <a:pt x="15258" y="457"/>
                  <a:pt x="15381" y="531"/>
                </a:cubicBezTo>
                <a:cubicBezTo>
                  <a:pt x="15394" y="531"/>
                  <a:pt x="15406" y="543"/>
                  <a:pt x="15419" y="543"/>
                </a:cubicBezTo>
                <a:cubicBezTo>
                  <a:pt x="15505" y="568"/>
                  <a:pt x="15591" y="580"/>
                  <a:pt x="15678" y="605"/>
                </a:cubicBezTo>
                <a:close/>
                <a:moveTo>
                  <a:pt x="14666" y="395"/>
                </a:moveTo>
                <a:cubicBezTo>
                  <a:pt x="14727" y="408"/>
                  <a:pt x="14789" y="371"/>
                  <a:pt x="14814" y="321"/>
                </a:cubicBezTo>
                <a:cubicBezTo>
                  <a:pt x="14838" y="247"/>
                  <a:pt x="14789" y="173"/>
                  <a:pt x="14715" y="161"/>
                </a:cubicBezTo>
                <a:lnTo>
                  <a:pt x="14456" y="124"/>
                </a:lnTo>
                <a:cubicBezTo>
                  <a:pt x="14320" y="99"/>
                  <a:pt x="14246" y="272"/>
                  <a:pt x="14369" y="334"/>
                </a:cubicBezTo>
                <a:cubicBezTo>
                  <a:pt x="14382" y="346"/>
                  <a:pt x="14394" y="346"/>
                  <a:pt x="14419" y="358"/>
                </a:cubicBezTo>
                <a:lnTo>
                  <a:pt x="14666" y="395"/>
                </a:lnTo>
                <a:close/>
                <a:moveTo>
                  <a:pt x="13641" y="272"/>
                </a:moveTo>
                <a:cubicBezTo>
                  <a:pt x="13690" y="272"/>
                  <a:pt x="13752" y="247"/>
                  <a:pt x="13777" y="198"/>
                </a:cubicBezTo>
                <a:cubicBezTo>
                  <a:pt x="13801" y="124"/>
                  <a:pt x="13740" y="37"/>
                  <a:pt x="13666" y="37"/>
                </a:cubicBezTo>
                <a:lnTo>
                  <a:pt x="13394" y="25"/>
                </a:lnTo>
                <a:cubicBezTo>
                  <a:pt x="13345" y="25"/>
                  <a:pt x="13295" y="50"/>
                  <a:pt x="13271" y="87"/>
                </a:cubicBezTo>
                <a:cubicBezTo>
                  <a:pt x="13234" y="161"/>
                  <a:pt x="13283" y="259"/>
                  <a:pt x="13382" y="259"/>
                </a:cubicBezTo>
                <a:lnTo>
                  <a:pt x="13641" y="272"/>
                </a:lnTo>
                <a:close/>
                <a:moveTo>
                  <a:pt x="12604" y="235"/>
                </a:moveTo>
                <a:cubicBezTo>
                  <a:pt x="12740" y="247"/>
                  <a:pt x="12777" y="62"/>
                  <a:pt x="12653" y="13"/>
                </a:cubicBezTo>
                <a:cubicBezTo>
                  <a:pt x="12629" y="13"/>
                  <a:pt x="12616" y="0"/>
                  <a:pt x="12604" y="13"/>
                </a:cubicBezTo>
                <a:lnTo>
                  <a:pt x="12333" y="13"/>
                </a:lnTo>
                <a:cubicBezTo>
                  <a:pt x="12184" y="0"/>
                  <a:pt x="12160" y="222"/>
                  <a:pt x="12308" y="247"/>
                </a:cubicBezTo>
                <a:cubicBezTo>
                  <a:pt x="12320" y="247"/>
                  <a:pt x="12333" y="247"/>
                  <a:pt x="12345" y="247"/>
                </a:cubicBezTo>
                <a:lnTo>
                  <a:pt x="12604" y="247"/>
                </a:lnTo>
                <a:close/>
                <a:moveTo>
                  <a:pt x="11580" y="309"/>
                </a:moveTo>
                <a:cubicBezTo>
                  <a:pt x="11703" y="296"/>
                  <a:pt x="11728" y="111"/>
                  <a:pt x="11592" y="74"/>
                </a:cubicBezTo>
                <a:cubicBezTo>
                  <a:pt x="11580" y="74"/>
                  <a:pt x="11555" y="74"/>
                  <a:pt x="11543" y="74"/>
                </a:cubicBezTo>
                <a:lnTo>
                  <a:pt x="11271" y="111"/>
                </a:lnTo>
                <a:cubicBezTo>
                  <a:pt x="11234" y="124"/>
                  <a:pt x="11209" y="136"/>
                  <a:pt x="11185" y="173"/>
                </a:cubicBezTo>
                <a:cubicBezTo>
                  <a:pt x="11123" y="259"/>
                  <a:pt x="11209" y="358"/>
                  <a:pt x="11320" y="346"/>
                </a:cubicBezTo>
                <a:lnTo>
                  <a:pt x="11580" y="309"/>
                </a:lnTo>
                <a:close/>
                <a:moveTo>
                  <a:pt x="10555" y="482"/>
                </a:moveTo>
                <a:cubicBezTo>
                  <a:pt x="10691" y="457"/>
                  <a:pt x="10678" y="259"/>
                  <a:pt x="10543" y="247"/>
                </a:cubicBezTo>
                <a:cubicBezTo>
                  <a:pt x="10530" y="247"/>
                  <a:pt x="10506" y="247"/>
                  <a:pt x="10493" y="247"/>
                </a:cubicBezTo>
                <a:cubicBezTo>
                  <a:pt x="10407" y="272"/>
                  <a:pt x="10320" y="296"/>
                  <a:pt x="10234" y="321"/>
                </a:cubicBezTo>
                <a:cubicBezTo>
                  <a:pt x="10197" y="321"/>
                  <a:pt x="10172" y="346"/>
                  <a:pt x="10160" y="371"/>
                </a:cubicBezTo>
                <a:cubicBezTo>
                  <a:pt x="10111" y="469"/>
                  <a:pt x="10197" y="568"/>
                  <a:pt x="10308" y="543"/>
                </a:cubicBezTo>
                <a:cubicBezTo>
                  <a:pt x="10395" y="519"/>
                  <a:pt x="10481" y="494"/>
                  <a:pt x="10555" y="482"/>
                </a:cubicBezTo>
                <a:close/>
                <a:moveTo>
                  <a:pt x="9592" y="778"/>
                </a:moveTo>
                <a:cubicBezTo>
                  <a:pt x="9716" y="729"/>
                  <a:pt x="9679" y="543"/>
                  <a:pt x="9543" y="556"/>
                </a:cubicBezTo>
                <a:cubicBezTo>
                  <a:pt x="9530" y="556"/>
                  <a:pt x="9506" y="556"/>
                  <a:pt x="9481" y="568"/>
                </a:cubicBezTo>
                <a:cubicBezTo>
                  <a:pt x="9407" y="593"/>
                  <a:pt x="9333" y="630"/>
                  <a:pt x="9247" y="667"/>
                </a:cubicBezTo>
                <a:cubicBezTo>
                  <a:pt x="9111" y="729"/>
                  <a:pt x="9172" y="901"/>
                  <a:pt x="9321" y="877"/>
                </a:cubicBezTo>
                <a:cubicBezTo>
                  <a:pt x="9333" y="877"/>
                  <a:pt x="9345" y="877"/>
                  <a:pt x="9358" y="877"/>
                </a:cubicBezTo>
                <a:cubicBezTo>
                  <a:pt x="9432" y="840"/>
                  <a:pt x="9518" y="803"/>
                  <a:pt x="9592" y="778"/>
                </a:cubicBezTo>
                <a:close/>
                <a:moveTo>
                  <a:pt x="9481" y="568"/>
                </a:moveTo>
                <a:lnTo>
                  <a:pt x="9358" y="877"/>
                </a:lnTo>
                <a:lnTo>
                  <a:pt x="9234" y="667"/>
                </a:lnTo>
                <a:close/>
                <a:moveTo>
                  <a:pt x="8716" y="1222"/>
                </a:moveTo>
                <a:cubicBezTo>
                  <a:pt x="8827" y="1148"/>
                  <a:pt x="8728" y="975"/>
                  <a:pt x="8580" y="1025"/>
                </a:cubicBezTo>
                <a:cubicBezTo>
                  <a:pt x="8568" y="1025"/>
                  <a:pt x="8568" y="1025"/>
                  <a:pt x="8555" y="1037"/>
                </a:cubicBezTo>
                <a:cubicBezTo>
                  <a:pt x="8481" y="1086"/>
                  <a:pt x="8407" y="1136"/>
                  <a:pt x="8345" y="1198"/>
                </a:cubicBezTo>
                <a:cubicBezTo>
                  <a:pt x="8234" y="1272"/>
                  <a:pt x="8333" y="1432"/>
                  <a:pt x="8469" y="1395"/>
                </a:cubicBezTo>
                <a:cubicBezTo>
                  <a:pt x="8481" y="1383"/>
                  <a:pt x="8506" y="1370"/>
                  <a:pt x="8518" y="1370"/>
                </a:cubicBezTo>
                <a:cubicBezTo>
                  <a:pt x="8580" y="1321"/>
                  <a:pt x="8642" y="1272"/>
                  <a:pt x="8716" y="1222"/>
                </a:cubicBezTo>
                <a:close/>
                <a:moveTo>
                  <a:pt x="8000" y="1852"/>
                </a:moveTo>
                <a:cubicBezTo>
                  <a:pt x="8037" y="1815"/>
                  <a:pt x="8037" y="1753"/>
                  <a:pt x="8000" y="1716"/>
                </a:cubicBezTo>
                <a:cubicBezTo>
                  <a:pt x="7938" y="1654"/>
                  <a:pt x="7852" y="1654"/>
                  <a:pt x="7790" y="1716"/>
                </a:cubicBezTo>
                <a:cubicBezTo>
                  <a:pt x="7741" y="1778"/>
                  <a:pt x="7691" y="1839"/>
                  <a:pt x="7642" y="1914"/>
                </a:cubicBezTo>
                <a:cubicBezTo>
                  <a:pt x="7568" y="2012"/>
                  <a:pt x="7716" y="2148"/>
                  <a:pt x="7827" y="2062"/>
                </a:cubicBezTo>
                <a:cubicBezTo>
                  <a:pt x="7839" y="2062"/>
                  <a:pt x="7852" y="2049"/>
                  <a:pt x="7864" y="2037"/>
                </a:cubicBezTo>
                <a:cubicBezTo>
                  <a:pt x="7901" y="1975"/>
                  <a:pt x="7950" y="1914"/>
                  <a:pt x="8000" y="1852"/>
                </a:cubicBezTo>
                <a:close/>
                <a:moveTo>
                  <a:pt x="7543" y="2642"/>
                </a:moveTo>
                <a:cubicBezTo>
                  <a:pt x="7580" y="2518"/>
                  <a:pt x="7395" y="2432"/>
                  <a:pt x="7309" y="2531"/>
                </a:cubicBezTo>
                <a:cubicBezTo>
                  <a:pt x="7296" y="2543"/>
                  <a:pt x="7296" y="2555"/>
                  <a:pt x="7284" y="2568"/>
                </a:cubicBezTo>
                <a:cubicBezTo>
                  <a:pt x="7259" y="2654"/>
                  <a:pt x="7234" y="2728"/>
                  <a:pt x="7222" y="2802"/>
                </a:cubicBezTo>
                <a:cubicBezTo>
                  <a:pt x="7185" y="2938"/>
                  <a:pt x="7383" y="3000"/>
                  <a:pt x="7457" y="2889"/>
                </a:cubicBezTo>
                <a:cubicBezTo>
                  <a:pt x="7469" y="2876"/>
                  <a:pt x="7469" y="2864"/>
                  <a:pt x="7481" y="2852"/>
                </a:cubicBezTo>
                <a:cubicBezTo>
                  <a:pt x="7494" y="2778"/>
                  <a:pt x="7506" y="2704"/>
                  <a:pt x="7543" y="2642"/>
                </a:cubicBezTo>
                <a:close/>
                <a:moveTo>
                  <a:pt x="7457" y="3506"/>
                </a:moveTo>
                <a:cubicBezTo>
                  <a:pt x="7407" y="3382"/>
                  <a:pt x="7234" y="3382"/>
                  <a:pt x="7197" y="3506"/>
                </a:cubicBezTo>
                <a:cubicBezTo>
                  <a:pt x="7185" y="3518"/>
                  <a:pt x="7185" y="3531"/>
                  <a:pt x="7197" y="3555"/>
                </a:cubicBezTo>
                <a:cubicBezTo>
                  <a:pt x="7210" y="3629"/>
                  <a:pt x="7234" y="3716"/>
                  <a:pt x="7272" y="3790"/>
                </a:cubicBezTo>
                <a:cubicBezTo>
                  <a:pt x="7333" y="3913"/>
                  <a:pt x="7531" y="3876"/>
                  <a:pt x="7531" y="3740"/>
                </a:cubicBezTo>
                <a:cubicBezTo>
                  <a:pt x="7531" y="3728"/>
                  <a:pt x="7518" y="3716"/>
                  <a:pt x="7518" y="3703"/>
                </a:cubicBezTo>
                <a:cubicBezTo>
                  <a:pt x="7494" y="3642"/>
                  <a:pt x="7469" y="3580"/>
                  <a:pt x="7457" y="3506"/>
                </a:cubicBezTo>
                <a:close/>
                <a:moveTo>
                  <a:pt x="7963" y="4135"/>
                </a:moveTo>
                <a:cubicBezTo>
                  <a:pt x="7827" y="4086"/>
                  <a:pt x="7716" y="4234"/>
                  <a:pt x="7815" y="4321"/>
                </a:cubicBezTo>
                <a:cubicBezTo>
                  <a:pt x="7827" y="4333"/>
                  <a:pt x="7839" y="4345"/>
                  <a:pt x="7864" y="4358"/>
                </a:cubicBezTo>
                <a:cubicBezTo>
                  <a:pt x="7963" y="4382"/>
                  <a:pt x="8062" y="4407"/>
                  <a:pt x="8160" y="4407"/>
                </a:cubicBezTo>
                <a:cubicBezTo>
                  <a:pt x="8296" y="4419"/>
                  <a:pt x="8358" y="4247"/>
                  <a:pt x="8222" y="4185"/>
                </a:cubicBezTo>
                <a:cubicBezTo>
                  <a:pt x="8210" y="4185"/>
                  <a:pt x="8185" y="4185"/>
                  <a:pt x="8173" y="4185"/>
                </a:cubicBezTo>
                <a:cubicBezTo>
                  <a:pt x="8099" y="4172"/>
                  <a:pt x="8024" y="4160"/>
                  <a:pt x="7963" y="4135"/>
                </a:cubicBezTo>
                <a:close/>
                <a:moveTo>
                  <a:pt x="8852" y="4012"/>
                </a:moveTo>
                <a:cubicBezTo>
                  <a:pt x="8728" y="4074"/>
                  <a:pt x="8777" y="4234"/>
                  <a:pt x="8913" y="4234"/>
                </a:cubicBezTo>
                <a:cubicBezTo>
                  <a:pt x="8938" y="4234"/>
                  <a:pt x="8963" y="4222"/>
                  <a:pt x="8975" y="4222"/>
                </a:cubicBezTo>
                <a:lnTo>
                  <a:pt x="9049" y="4185"/>
                </a:lnTo>
                <a:lnTo>
                  <a:pt x="9074" y="4160"/>
                </a:lnTo>
                <a:lnTo>
                  <a:pt x="9111" y="4148"/>
                </a:lnTo>
                <a:lnTo>
                  <a:pt x="9135" y="4135"/>
                </a:lnTo>
                <a:lnTo>
                  <a:pt x="9160" y="4111"/>
                </a:lnTo>
                <a:lnTo>
                  <a:pt x="9185" y="4098"/>
                </a:lnTo>
                <a:lnTo>
                  <a:pt x="9210" y="4074"/>
                </a:lnTo>
                <a:cubicBezTo>
                  <a:pt x="9321" y="4000"/>
                  <a:pt x="9234" y="3839"/>
                  <a:pt x="9098" y="3876"/>
                </a:cubicBezTo>
                <a:cubicBezTo>
                  <a:pt x="9074" y="3876"/>
                  <a:pt x="9061" y="3889"/>
                  <a:pt x="9049" y="3901"/>
                </a:cubicBezTo>
                <a:lnTo>
                  <a:pt x="9024" y="3913"/>
                </a:lnTo>
                <a:cubicBezTo>
                  <a:pt x="8963" y="3950"/>
                  <a:pt x="8901" y="3987"/>
                  <a:pt x="8852" y="4012"/>
                </a:cubicBezTo>
                <a:close/>
                <a:moveTo>
                  <a:pt x="9395" y="3382"/>
                </a:moveTo>
                <a:cubicBezTo>
                  <a:pt x="9370" y="3506"/>
                  <a:pt x="9555" y="3568"/>
                  <a:pt x="9629" y="3457"/>
                </a:cubicBezTo>
                <a:cubicBezTo>
                  <a:pt x="9642" y="3444"/>
                  <a:pt x="9642" y="3432"/>
                  <a:pt x="9654" y="3419"/>
                </a:cubicBezTo>
                <a:lnTo>
                  <a:pt x="9654" y="3382"/>
                </a:lnTo>
                <a:lnTo>
                  <a:pt x="9654" y="3197"/>
                </a:lnTo>
                <a:lnTo>
                  <a:pt x="9654" y="3160"/>
                </a:lnTo>
                <a:cubicBezTo>
                  <a:pt x="9617" y="3037"/>
                  <a:pt x="9444" y="3012"/>
                  <a:pt x="9395" y="3136"/>
                </a:cubicBezTo>
                <a:cubicBezTo>
                  <a:pt x="9395" y="3148"/>
                  <a:pt x="9395" y="3173"/>
                  <a:pt x="9395" y="3185"/>
                </a:cubicBezTo>
                <a:cubicBezTo>
                  <a:pt x="9407" y="3247"/>
                  <a:pt x="9407" y="3321"/>
                  <a:pt x="9395" y="3382"/>
                </a:cubicBezTo>
                <a:close/>
                <a:moveTo>
                  <a:pt x="9123" y="2592"/>
                </a:moveTo>
                <a:cubicBezTo>
                  <a:pt x="9197" y="2691"/>
                  <a:pt x="9370" y="2642"/>
                  <a:pt x="9358" y="2518"/>
                </a:cubicBezTo>
                <a:cubicBezTo>
                  <a:pt x="9358" y="2494"/>
                  <a:pt x="9345" y="2481"/>
                  <a:pt x="9333" y="2469"/>
                </a:cubicBezTo>
                <a:cubicBezTo>
                  <a:pt x="9284" y="2395"/>
                  <a:pt x="9222" y="2333"/>
                  <a:pt x="9160" y="2272"/>
                </a:cubicBezTo>
                <a:cubicBezTo>
                  <a:pt x="9074" y="2173"/>
                  <a:pt x="8901" y="2259"/>
                  <a:pt x="8938" y="2383"/>
                </a:cubicBezTo>
                <a:cubicBezTo>
                  <a:pt x="8950" y="2395"/>
                  <a:pt x="8950" y="2420"/>
                  <a:pt x="8963" y="2420"/>
                </a:cubicBezTo>
                <a:cubicBezTo>
                  <a:pt x="9024" y="2481"/>
                  <a:pt x="9074" y="2543"/>
                  <a:pt x="9123" y="2592"/>
                </a:cubicBezTo>
                <a:close/>
                <a:moveTo>
                  <a:pt x="8407" y="1975"/>
                </a:moveTo>
                <a:cubicBezTo>
                  <a:pt x="8444" y="2000"/>
                  <a:pt x="8481" y="2012"/>
                  <a:pt x="8518" y="2000"/>
                </a:cubicBezTo>
                <a:cubicBezTo>
                  <a:pt x="8617" y="1975"/>
                  <a:pt x="8642" y="1852"/>
                  <a:pt x="8555" y="1790"/>
                </a:cubicBezTo>
                <a:cubicBezTo>
                  <a:pt x="8481" y="1741"/>
                  <a:pt x="8407" y="1704"/>
                  <a:pt x="8333" y="1654"/>
                </a:cubicBezTo>
                <a:cubicBezTo>
                  <a:pt x="8210" y="1593"/>
                  <a:pt x="8074" y="1728"/>
                  <a:pt x="8160" y="1827"/>
                </a:cubicBezTo>
                <a:cubicBezTo>
                  <a:pt x="8173" y="1839"/>
                  <a:pt x="8185" y="1852"/>
                  <a:pt x="8197" y="1852"/>
                </a:cubicBezTo>
                <a:cubicBezTo>
                  <a:pt x="8259" y="1901"/>
                  <a:pt x="8333" y="1938"/>
                  <a:pt x="8407" y="1975"/>
                </a:cubicBezTo>
                <a:close/>
                <a:moveTo>
                  <a:pt x="7518" y="1543"/>
                </a:moveTo>
                <a:cubicBezTo>
                  <a:pt x="7617" y="1580"/>
                  <a:pt x="7728" y="1481"/>
                  <a:pt x="7691" y="1383"/>
                </a:cubicBezTo>
                <a:cubicBezTo>
                  <a:pt x="7667" y="1358"/>
                  <a:pt x="7654" y="1333"/>
                  <a:pt x="7617" y="1321"/>
                </a:cubicBezTo>
                <a:lnTo>
                  <a:pt x="7370" y="1235"/>
                </a:lnTo>
                <a:cubicBezTo>
                  <a:pt x="7234" y="1185"/>
                  <a:pt x="7123" y="1346"/>
                  <a:pt x="7247" y="1432"/>
                </a:cubicBezTo>
                <a:cubicBezTo>
                  <a:pt x="7247" y="1444"/>
                  <a:pt x="7259" y="1444"/>
                  <a:pt x="7272" y="1457"/>
                </a:cubicBezTo>
                <a:cubicBezTo>
                  <a:pt x="7358" y="1481"/>
                  <a:pt x="7432" y="1506"/>
                  <a:pt x="7518" y="1543"/>
                </a:cubicBezTo>
                <a:close/>
                <a:moveTo>
                  <a:pt x="6543" y="1247"/>
                </a:moveTo>
                <a:cubicBezTo>
                  <a:pt x="6679" y="1272"/>
                  <a:pt x="6778" y="1111"/>
                  <a:pt x="6654" y="1037"/>
                </a:cubicBezTo>
                <a:cubicBezTo>
                  <a:pt x="6630" y="1025"/>
                  <a:pt x="6617" y="1025"/>
                  <a:pt x="6605" y="1025"/>
                </a:cubicBezTo>
                <a:cubicBezTo>
                  <a:pt x="6519" y="1000"/>
                  <a:pt x="6432" y="975"/>
                  <a:pt x="6346" y="963"/>
                </a:cubicBezTo>
                <a:cubicBezTo>
                  <a:pt x="6210" y="938"/>
                  <a:pt x="6136" y="1086"/>
                  <a:pt x="6247" y="1173"/>
                </a:cubicBezTo>
                <a:cubicBezTo>
                  <a:pt x="6259" y="1185"/>
                  <a:pt x="6272" y="1185"/>
                  <a:pt x="6296" y="1185"/>
                </a:cubicBezTo>
                <a:cubicBezTo>
                  <a:pt x="6370" y="1210"/>
                  <a:pt x="6457" y="1222"/>
                  <a:pt x="6543" y="1247"/>
                </a:cubicBezTo>
                <a:close/>
                <a:moveTo>
                  <a:pt x="5531" y="1074"/>
                </a:moveTo>
                <a:cubicBezTo>
                  <a:pt x="5667" y="1086"/>
                  <a:pt x="5741" y="914"/>
                  <a:pt x="5617" y="852"/>
                </a:cubicBezTo>
                <a:cubicBezTo>
                  <a:pt x="5593" y="840"/>
                  <a:pt x="5580" y="840"/>
                  <a:pt x="5568" y="840"/>
                </a:cubicBezTo>
                <a:lnTo>
                  <a:pt x="5296" y="815"/>
                </a:lnTo>
                <a:cubicBezTo>
                  <a:pt x="5247" y="803"/>
                  <a:pt x="5185" y="840"/>
                  <a:pt x="5161" y="889"/>
                </a:cubicBezTo>
                <a:cubicBezTo>
                  <a:pt x="5136" y="963"/>
                  <a:pt x="5198" y="1037"/>
                  <a:pt x="5272" y="1049"/>
                </a:cubicBezTo>
                <a:lnTo>
                  <a:pt x="5531" y="1074"/>
                </a:lnTo>
                <a:close/>
                <a:moveTo>
                  <a:pt x="4494" y="1000"/>
                </a:moveTo>
                <a:cubicBezTo>
                  <a:pt x="4531" y="1000"/>
                  <a:pt x="4556" y="988"/>
                  <a:pt x="4581" y="975"/>
                </a:cubicBezTo>
                <a:cubicBezTo>
                  <a:pt x="4679" y="914"/>
                  <a:pt x="4630" y="753"/>
                  <a:pt x="4506" y="766"/>
                </a:cubicBezTo>
                <a:lnTo>
                  <a:pt x="4235" y="766"/>
                </a:lnTo>
                <a:cubicBezTo>
                  <a:pt x="4186" y="766"/>
                  <a:pt x="4136" y="803"/>
                  <a:pt x="4111" y="852"/>
                </a:cubicBezTo>
                <a:cubicBezTo>
                  <a:pt x="4087" y="926"/>
                  <a:pt x="4161" y="1012"/>
                  <a:pt x="4247" y="1000"/>
                </a:cubicBezTo>
                <a:close/>
                <a:moveTo>
                  <a:pt x="3470" y="1025"/>
                </a:moveTo>
                <a:cubicBezTo>
                  <a:pt x="3618" y="1037"/>
                  <a:pt x="3642" y="815"/>
                  <a:pt x="3482" y="803"/>
                </a:cubicBezTo>
                <a:cubicBezTo>
                  <a:pt x="3470" y="790"/>
                  <a:pt x="3457" y="790"/>
                  <a:pt x="3445" y="803"/>
                </a:cubicBezTo>
                <a:lnTo>
                  <a:pt x="3186" y="815"/>
                </a:lnTo>
                <a:cubicBezTo>
                  <a:pt x="3124" y="815"/>
                  <a:pt x="3075" y="852"/>
                  <a:pt x="3062" y="914"/>
                </a:cubicBezTo>
                <a:cubicBezTo>
                  <a:pt x="3050" y="988"/>
                  <a:pt x="3124" y="1062"/>
                  <a:pt x="3210" y="1049"/>
                </a:cubicBezTo>
                <a:lnTo>
                  <a:pt x="3470" y="1025"/>
                </a:lnTo>
                <a:close/>
                <a:moveTo>
                  <a:pt x="2433" y="1136"/>
                </a:moveTo>
                <a:cubicBezTo>
                  <a:pt x="2568" y="1136"/>
                  <a:pt x="2581" y="938"/>
                  <a:pt x="2457" y="914"/>
                </a:cubicBezTo>
                <a:cubicBezTo>
                  <a:pt x="2433" y="901"/>
                  <a:pt x="2408" y="901"/>
                  <a:pt x="2396" y="914"/>
                </a:cubicBezTo>
                <a:lnTo>
                  <a:pt x="2136" y="951"/>
                </a:lnTo>
                <a:cubicBezTo>
                  <a:pt x="2087" y="951"/>
                  <a:pt x="2050" y="988"/>
                  <a:pt x="2025" y="1037"/>
                </a:cubicBezTo>
                <a:cubicBezTo>
                  <a:pt x="2013" y="1124"/>
                  <a:pt x="2087" y="1210"/>
                  <a:pt x="2186" y="1173"/>
                </a:cubicBezTo>
                <a:lnTo>
                  <a:pt x="2445" y="1136"/>
                </a:lnTo>
                <a:close/>
                <a:moveTo>
                  <a:pt x="1420" y="1321"/>
                </a:moveTo>
                <a:cubicBezTo>
                  <a:pt x="1532" y="1309"/>
                  <a:pt x="1556" y="1161"/>
                  <a:pt x="1458" y="1111"/>
                </a:cubicBezTo>
                <a:cubicBezTo>
                  <a:pt x="1420" y="1086"/>
                  <a:pt x="1396" y="1086"/>
                  <a:pt x="1359" y="1099"/>
                </a:cubicBezTo>
                <a:lnTo>
                  <a:pt x="1100" y="1148"/>
                </a:lnTo>
                <a:cubicBezTo>
                  <a:pt x="951" y="1161"/>
                  <a:pt x="964" y="1383"/>
                  <a:pt x="1112" y="1383"/>
                </a:cubicBezTo>
                <a:cubicBezTo>
                  <a:pt x="1137" y="1383"/>
                  <a:pt x="1149" y="1383"/>
                  <a:pt x="1161" y="138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6847" name="Google Shape;6847;p121"/>
          <p:cNvSpPr/>
          <p:nvPr/>
        </p:nvSpPr>
        <p:spPr>
          <a:xfrm>
            <a:off x="4335464" y="1928774"/>
            <a:ext cx="477411" cy="255319"/>
          </a:xfrm>
          <a:custGeom>
            <a:avLst/>
            <a:gdLst/>
            <a:ahLst/>
            <a:cxnLst/>
            <a:rect l="l" t="t" r="r" b="b"/>
            <a:pathLst>
              <a:path w="14196" h="7592" extrusionOk="0">
                <a:moveTo>
                  <a:pt x="14171" y="2494"/>
                </a:moveTo>
                <a:cubicBezTo>
                  <a:pt x="14196" y="2358"/>
                  <a:pt x="13998" y="2308"/>
                  <a:pt x="13949" y="2432"/>
                </a:cubicBezTo>
                <a:cubicBezTo>
                  <a:pt x="13949" y="2444"/>
                  <a:pt x="13936" y="2457"/>
                  <a:pt x="13936" y="2469"/>
                </a:cubicBezTo>
                <a:lnTo>
                  <a:pt x="13924" y="2543"/>
                </a:lnTo>
                <a:lnTo>
                  <a:pt x="13924" y="2605"/>
                </a:lnTo>
                <a:lnTo>
                  <a:pt x="13899" y="2691"/>
                </a:lnTo>
                <a:cubicBezTo>
                  <a:pt x="13875" y="2839"/>
                  <a:pt x="14109" y="2889"/>
                  <a:pt x="14134" y="2728"/>
                </a:cubicBezTo>
                <a:lnTo>
                  <a:pt x="14146" y="2642"/>
                </a:lnTo>
                <a:lnTo>
                  <a:pt x="14159" y="2568"/>
                </a:lnTo>
                <a:close/>
                <a:moveTo>
                  <a:pt x="235" y="161"/>
                </a:moveTo>
                <a:cubicBezTo>
                  <a:pt x="222" y="37"/>
                  <a:pt x="62" y="0"/>
                  <a:pt x="12" y="111"/>
                </a:cubicBezTo>
                <a:cubicBezTo>
                  <a:pt x="0" y="124"/>
                  <a:pt x="0" y="148"/>
                  <a:pt x="0" y="161"/>
                </a:cubicBezTo>
                <a:lnTo>
                  <a:pt x="0" y="272"/>
                </a:lnTo>
                <a:lnTo>
                  <a:pt x="0" y="395"/>
                </a:lnTo>
                <a:cubicBezTo>
                  <a:pt x="0" y="556"/>
                  <a:pt x="235" y="543"/>
                  <a:pt x="235" y="383"/>
                </a:cubicBezTo>
                <a:lnTo>
                  <a:pt x="235" y="259"/>
                </a:lnTo>
                <a:close/>
                <a:moveTo>
                  <a:pt x="296" y="1086"/>
                </a:moveTo>
                <a:cubicBezTo>
                  <a:pt x="296" y="1049"/>
                  <a:pt x="272" y="1012"/>
                  <a:pt x="235" y="1000"/>
                </a:cubicBezTo>
                <a:cubicBezTo>
                  <a:pt x="161" y="951"/>
                  <a:pt x="49" y="1012"/>
                  <a:pt x="62" y="1111"/>
                </a:cubicBezTo>
                <a:lnTo>
                  <a:pt x="74" y="1222"/>
                </a:lnTo>
                <a:lnTo>
                  <a:pt x="99" y="1346"/>
                </a:lnTo>
                <a:cubicBezTo>
                  <a:pt x="124" y="1432"/>
                  <a:pt x="235" y="1457"/>
                  <a:pt x="296" y="1395"/>
                </a:cubicBezTo>
                <a:cubicBezTo>
                  <a:pt x="321" y="1370"/>
                  <a:pt x="321" y="1333"/>
                  <a:pt x="321" y="1309"/>
                </a:cubicBezTo>
                <a:lnTo>
                  <a:pt x="309" y="1185"/>
                </a:lnTo>
                <a:close/>
                <a:moveTo>
                  <a:pt x="457" y="1988"/>
                </a:moveTo>
                <a:cubicBezTo>
                  <a:pt x="444" y="1938"/>
                  <a:pt x="395" y="1901"/>
                  <a:pt x="346" y="1901"/>
                </a:cubicBezTo>
                <a:cubicBezTo>
                  <a:pt x="272" y="1889"/>
                  <a:pt x="210" y="1963"/>
                  <a:pt x="222" y="2037"/>
                </a:cubicBezTo>
                <a:lnTo>
                  <a:pt x="235" y="2086"/>
                </a:lnTo>
                <a:lnTo>
                  <a:pt x="259" y="2197"/>
                </a:lnTo>
                <a:lnTo>
                  <a:pt x="272" y="2271"/>
                </a:lnTo>
                <a:cubicBezTo>
                  <a:pt x="296" y="2358"/>
                  <a:pt x="432" y="2383"/>
                  <a:pt x="482" y="2296"/>
                </a:cubicBezTo>
                <a:cubicBezTo>
                  <a:pt x="506" y="2271"/>
                  <a:pt x="506" y="2234"/>
                  <a:pt x="506" y="2210"/>
                </a:cubicBezTo>
                <a:lnTo>
                  <a:pt x="482" y="2136"/>
                </a:lnTo>
                <a:lnTo>
                  <a:pt x="457" y="2037"/>
                </a:lnTo>
                <a:close/>
                <a:moveTo>
                  <a:pt x="691" y="2876"/>
                </a:moveTo>
                <a:cubicBezTo>
                  <a:pt x="679" y="2852"/>
                  <a:pt x="667" y="2827"/>
                  <a:pt x="654" y="2815"/>
                </a:cubicBezTo>
                <a:cubicBezTo>
                  <a:pt x="568" y="2740"/>
                  <a:pt x="432" y="2839"/>
                  <a:pt x="469" y="2950"/>
                </a:cubicBezTo>
                <a:lnTo>
                  <a:pt x="482" y="2987"/>
                </a:lnTo>
                <a:lnTo>
                  <a:pt x="519" y="3074"/>
                </a:lnTo>
                <a:lnTo>
                  <a:pt x="543" y="3173"/>
                </a:lnTo>
                <a:cubicBezTo>
                  <a:pt x="593" y="3296"/>
                  <a:pt x="778" y="3259"/>
                  <a:pt x="778" y="3123"/>
                </a:cubicBezTo>
                <a:cubicBezTo>
                  <a:pt x="765" y="3111"/>
                  <a:pt x="765" y="3098"/>
                  <a:pt x="765" y="3086"/>
                </a:cubicBezTo>
                <a:lnTo>
                  <a:pt x="728" y="3000"/>
                </a:lnTo>
                <a:lnTo>
                  <a:pt x="704" y="2913"/>
                </a:lnTo>
                <a:lnTo>
                  <a:pt x="691" y="2876"/>
                </a:lnTo>
                <a:close/>
                <a:moveTo>
                  <a:pt x="1025" y="3716"/>
                </a:moveTo>
                <a:cubicBezTo>
                  <a:pt x="975" y="3605"/>
                  <a:pt x="802" y="3654"/>
                  <a:pt x="802" y="3777"/>
                </a:cubicBezTo>
                <a:cubicBezTo>
                  <a:pt x="802" y="3790"/>
                  <a:pt x="815" y="3802"/>
                  <a:pt x="815" y="3827"/>
                </a:cubicBezTo>
                <a:lnTo>
                  <a:pt x="852" y="3876"/>
                </a:lnTo>
                <a:lnTo>
                  <a:pt x="889" y="3963"/>
                </a:lnTo>
                <a:lnTo>
                  <a:pt x="926" y="4037"/>
                </a:lnTo>
                <a:cubicBezTo>
                  <a:pt x="988" y="4135"/>
                  <a:pt x="1148" y="4098"/>
                  <a:pt x="1136" y="3975"/>
                </a:cubicBezTo>
                <a:cubicBezTo>
                  <a:pt x="1136" y="3950"/>
                  <a:pt x="1136" y="3938"/>
                  <a:pt x="1123" y="3926"/>
                </a:cubicBezTo>
                <a:lnTo>
                  <a:pt x="1099" y="3864"/>
                </a:lnTo>
                <a:lnTo>
                  <a:pt x="1062" y="3777"/>
                </a:lnTo>
                <a:close/>
                <a:moveTo>
                  <a:pt x="1469" y="4518"/>
                </a:moveTo>
                <a:cubicBezTo>
                  <a:pt x="1407" y="4419"/>
                  <a:pt x="1259" y="4469"/>
                  <a:pt x="1259" y="4592"/>
                </a:cubicBezTo>
                <a:cubicBezTo>
                  <a:pt x="1259" y="4604"/>
                  <a:pt x="1272" y="4629"/>
                  <a:pt x="1284" y="4641"/>
                </a:cubicBezTo>
                <a:lnTo>
                  <a:pt x="1296" y="4678"/>
                </a:lnTo>
                <a:lnTo>
                  <a:pt x="1346" y="4753"/>
                </a:lnTo>
                <a:lnTo>
                  <a:pt x="1395" y="4814"/>
                </a:lnTo>
                <a:lnTo>
                  <a:pt x="1420" y="4839"/>
                </a:lnTo>
                <a:cubicBezTo>
                  <a:pt x="1432" y="4864"/>
                  <a:pt x="1469" y="4888"/>
                  <a:pt x="1494" y="4888"/>
                </a:cubicBezTo>
                <a:cubicBezTo>
                  <a:pt x="1592" y="4901"/>
                  <a:pt x="1667" y="4777"/>
                  <a:pt x="1605" y="4703"/>
                </a:cubicBezTo>
                <a:lnTo>
                  <a:pt x="1543" y="4617"/>
                </a:lnTo>
                <a:lnTo>
                  <a:pt x="1494" y="4543"/>
                </a:lnTo>
                <a:close/>
                <a:moveTo>
                  <a:pt x="2025" y="5234"/>
                </a:moveTo>
                <a:cubicBezTo>
                  <a:pt x="1926" y="5098"/>
                  <a:pt x="1728" y="5271"/>
                  <a:pt x="1852" y="5394"/>
                </a:cubicBezTo>
                <a:lnTo>
                  <a:pt x="1889" y="5431"/>
                </a:lnTo>
                <a:lnTo>
                  <a:pt x="1950" y="5493"/>
                </a:lnTo>
                <a:lnTo>
                  <a:pt x="2012" y="5567"/>
                </a:lnTo>
                <a:cubicBezTo>
                  <a:pt x="2111" y="5666"/>
                  <a:pt x="2259" y="5555"/>
                  <a:pt x="2210" y="5444"/>
                </a:cubicBezTo>
                <a:cubicBezTo>
                  <a:pt x="2197" y="5431"/>
                  <a:pt x="2197" y="5407"/>
                  <a:pt x="2185" y="5407"/>
                </a:cubicBezTo>
                <a:lnTo>
                  <a:pt x="2111" y="5333"/>
                </a:lnTo>
                <a:lnTo>
                  <a:pt x="2062" y="5271"/>
                </a:lnTo>
                <a:lnTo>
                  <a:pt x="2025" y="5234"/>
                </a:lnTo>
                <a:close/>
                <a:moveTo>
                  <a:pt x="2679" y="5876"/>
                </a:moveTo>
                <a:cubicBezTo>
                  <a:pt x="2580" y="5789"/>
                  <a:pt x="2444" y="5901"/>
                  <a:pt x="2506" y="6012"/>
                </a:cubicBezTo>
                <a:cubicBezTo>
                  <a:pt x="2518" y="6024"/>
                  <a:pt x="2531" y="6036"/>
                  <a:pt x="2543" y="6049"/>
                </a:cubicBezTo>
                <a:lnTo>
                  <a:pt x="2555" y="6061"/>
                </a:lnTo>
                <a:lnTo>
                  <a:pt x="2617" y="6123"/>
                </a:lnTo>
                <a:lnTo>
                  <a:pt x="2691" y="6172"/>
                </a:lnTo>
                <a:lnTo>
                  <a:pt x="2728" y="6197"/>
                </a:lnTo>
                <a:cubicBezTo>
                  <a:pt x="2827" y="6271"/>
                  <a:pt x="2950" y="6147"/>
                  <a:pt x="2889" y="6049"/>
                </a:cubicBezTo>
                <a:cubicBezTo>
                  <a:pt x="2876" y="6036"/>
                  <a:pt x="2876" y="6024"/>
                  <a:pt x="2864" y="6012"/>
                </a:cubicBezTo>
                <a:lnTo>
                  <a:pt x="2827" y="5987"/>
                </a:lnTo>
                <a:lnTo>
                  <a:pt x="2765" y="5938"/>
                </a:lnTo>
                <a:lnTo>
                  <a:pt x="2703" y="5888"/>
                </a:lnTo>
                <a:lnTo>
                  <a:pt x="2679" y="5876"/>
                </a:lnTo>
                <a:close/>
                <a:moveTo>
                  <a:pt x="3432" y="6394"/>
                </a:moveTo>
                <a:cubicBezTo>
                  <a:pt x="3308" y="6296"/>
                  <a:pt x="3160" y="6468"/>
                  <a:pt x="3271" y="6567"/>
                </a:cubicBezTo>
                <a:cubicBezTo>
                  <a:pt x="3284" y="6579"/>
                  <a:pt x="3296" y="6592"/>
                  <a:pt x="3308" y="6592"/>
                </a:cubicBezTo>
                <a:lnTo>
                  <a:pt x="3358" y="6629"/>
                </a:lnTo>
                <a:lnTo>
                  <a:pt x="3432" y="6666"/>
                </a:lnTo>
                <a:lnTo>
                  <a:pt x="3506" y="6715"/>
                </a:lnTo>
                <a:cubicBezTo>
                  <a:pt x="3629" y="6789"/>
                  <a:pt x="3753" y="6616"/>
                  <a:pt x="3642" y="6518"/>
                </a:cubicBezTo>
                <a:lnTo>
                  <a:pt x="3617" y="6505"/>
                </a:lnTo>
                <a:lnTo>
                  <a:pt x="3543" y="6468"/>
                </a:lnTo>
                <a:lnTo>
                  <a:pt x="3469" y="6431"/>
                </a:lnTo>
                <a:lnTo>
                  <a:pt x="3419" y="6394"/>
                </a:lnTo>
                <a:close/>
                <a:moveTo>
                  <a:pt x="4234" y="6814"/>
                </a:moveTo>
                <a:cubicBezTo>
                  <a:pt x="4111" y="6752"/>
                  <a:pt x="4012" y="6925"/>
                  <a:pt x="4123" y="7011"/>
                </a:cubicBezTo>
                <a:cubicBezTo>
                  <a:pt x="4123" y="7011"/>
                  <a:pt x="4135" y="7011"/>
                  <a:pt x="4148" y="7024"/>
                </a:cubicBezTo>
                <a:lnTo>
                  <a:pt x="4234" y="7061"/>
                </a:lnTo>
                <a:lnTo>
                  <a:pt x="4308" y="7086"/>
                </a:lnTo>
                <a:lnTo>
                  <a:pt x="4370" y="7110"/>
                </a:lnTo>
                <a:cubicBezTo>
                  <a:pt x="4493" y="7160"/>
                  <a:pt x="4592" y="6999"/>
                  <a:pt x="4481" y="6913"/>
                </a:cubicBezTo>
                <a:cubicBezTo>
                  <a:pt x="4469" y="6900"/>
                  <a:pt x="4469" y="6900"/>
                  <a:pt x="4444" y="6900"/>
                </a:cubicBezTo>
                <a:lnTo>
                  <a:pt x="4395" y="6876"/>
                </a:lnTo>
                <a:lnTo>
                  <a:pt x="4320" y="6839"/>
                </a:lnTo>
                <a:close/>
                <a:moveTo>
                  <a:pt x="5098" y="7098"/>
                </a:moveTo>
                <a:cubicBezTo>
                  <a:pt x="4962" y="7061"/>
                  <a:pt x="4888" y="7246"/>
                  <a:pt x="4999" y="7308"/>
                </a:cubicBezTo>
                <a:cubicBezTo>
                  <a:pt x="5012" y="7320"/>
                  <a:pt x="5024" y="7320"/>
                  <a:pt x="5036" y="7320"/>
                </a:cubicBezTo>
                <a:lnTo>
                  <a:pt x="5073" y="7332"/>
                </a:lnTo>
                <a:lnTo>
                  <a:pt x="5148" y="7357"/>
                </a:lnTo>
                <a:lnTo>
                  <a:pt x="5222" y="7369"/>
                </a:lnTo>
                <a:lnTo>
                  <a:pt x="5259" y="7382"/>
                </a:lnTo>
                <a:cubicBezTo>
                  <a:pt x="5382" y="7406"/>
                  <a:pt x="5456" y="7258"/>
                  <a:pt x="5370" y="7184"/>
                </a:cubicBezTo>
                <a:cubicBezTo>
                  <a:pt x="5357" y="7172"/>
                  <a:pt x="5333" y="7160"/>
                  <a:pt x="5320" y="7160"/>
                </a:cubicBezTo>
                <a:lnTo>
                  <a:pt x="5283" y="7147"/>
                </a:lnTo>
                <a:lnTo>
                  <a:pt x="5209" y="7123"/>
                </a:lnTo>
                <a:lnTo>
                  <a:pt x="5123" y="7110"/>
                </a:lnTo>
                <a:close/>
                <a:moveTo>
                  <a:pt x="5987" y="7283"/>
                </a:moveTo>
                <a:cubicBezTo>
                  <a:pt x="5851" y="7258"/>
                  <a:pt x="5789" y="7456"/>
                  <a:pt x="5938" y="7505"/>
                </a:cubicBezTo>
                <a:cubicBezTo>
                  <a:pt x="5938" y="7505"/>
                  <a:pt x="5950" y="7505"/>
                  <a:pt x="5962" y="7505"/>
                </a:cubicBezTo>
                <a:lnTo>
                  <a:pt x="6012" y="7518"/>
                </a:lnTo>
                <a:lnTo>
                  <a:pt x="6098" y="7530"/>
                </a:lnTo>
                <a:lnTo>
                  <a:pt x="6184" y="7530"/>
                </a:lnTo>
                <a:cubicBezTo>
                  <a:pt x="6320" y="7555"/>
                  <a:pt x="6370" y="7369"/>
                  <a:pt x="6246" y="7320"/>
                </a:cubicBezTo>
                <a:cubicBezTo>
                  <a:pt x="6234" y="7308"/>
                  <a:pt x="6221" y="7308"/>
                  <a:pt x="6209" y="7308"/>
                </a:cubicBezTo>
                <a:lnTo>
                  <a:pt x="6123" y="7295"/>
                </a:lnTo>
                <a:lnTo>
                  <a:pt x="6049" y="7283"/>
                </a:lnTo>
                <a:lnTo>
                  <a:pt x="5987" y="7271"/>
                </a:lnTo>
                <a:close/>
                <a:moveTo>
                  <a:pt x="6900" y="7357"/>
                </a:moveTo>
                <a:cubicBezTo>
                  <a:pt x="6777" y="7357"/>
                  <a:pt x="6740" y="7518"/>
                  <a:pt x="6851" y="7579"/>
                </a:cubicBezTo>
                <a:cubicBezTo>
                  <a:pt x="6863" y="7579"/>
                  <a:pt x="6876" y="7592"/>
                  <a:pt x="6900" y="7592"/>
                </a:cubicBezTo>
                <a:lnTo>
                  <a:pt x="7135" y="7592"/>
                </a:lnTo>
                <a:cubicBezTo>
                  <a:pt x="7271" y="7567"/>
                  <a:pt x="7271" y="7369"/>
                  <a:pt x="7135" y="7357"/>
                </a:cubicBezTo>
                <a:lnTo>
                  <a:pt x="6900" y="7357"/>
                </a:lnTo>
                <a:close/>
                <a:moveTo>
                  <a:pt x="7814" y="7332"/>
                </a:moveTo>
                <a:cubicBezTo>
                  <a:pt x="7690" y="7332"/>
                  <a:pt x="7666" y="7518"/>
                  <a:pt x="7789" y="7555"/>
                </a:cubicBezTo>
                <a:cubicBezTo>
                  <a:pt x="7801" y="7555"/>
                  <a:pt x="7826" y="7555"/>
                  <a:pt x="7839" y="7555"/>
                </a:cubicBezTo>
                <a:lnTo>
                  <a:pt x="7950" y="7542"/>
                </a:lnTo>
                <a:lnTo>
                  <a:pt x="8036" y="7542"/>
                </a:lnTo>
                <a:lnTo>
                  <a:pt x="8073" y="7542"/>
                </a:lnTo>
                <a:cubicBezTo>
                  <a:pt x="8221" y="7518"/>
                  <a:pt x="8196" y="7295"/>
                  <a:pt x="8048" y="7308"/>
                </a:cubicBezTo>
                <a:lnTo>
                  <a:pt x="7999" y="7308"/>
                </a:lnTo>
                <a:lnTo>
                  <a:pt x="7925" y="7320"/>
                </a:lnTo>
                <a:lnTo>
                  <a:pt x="7814" y="7320"/>
                </a:lnTo>
                <a:close/>
                <a:moveTo>
                  <a:pt x="8727" y="7197"/>
                </a:moveTo>
                <a:cubicBezTo>
                  <a:pt x="8591" y="7234"/>
                  <a:pt x="8604" y="7406"/>
                  <a:pt x="8727" y="7431"/>
                </a:cubicBezTo>
                <a:cubicBezTo>
                  <a:pt x="8740" y="7431"/>
                  <a:pt x="8752" y="7431"/>
                  <a:pt x="8764" y="7431"/>
                </a:cubicBezTo>
                <a:lnTo>
                  <a:pt x="8826" y="7419"/>
                </a:lnTo>
                <a:lnTo>
                  <a:pt x="8900" y="7406"/>
                </a:lnTo>
                <a:lnTo>
                  <a:pt x="8999" y="7382"/>
                </a:lnTo>
                <a:cubicBezTo>
                  <a:pt x="9122" y="7345"/>
                  <a:pt x="9122" y="7184"/>
                  <a:pt x="8999" y="7160"/>
                </a:cubicBezTo>
                <a:cubicBezTo>
                  <a:pt x="8986" y="7147"/>
                  <a:pt x="8962" y="7147"/>
                  <a:pt x="8949" y="7160"/>
                </a:cubicBezTo>
                <a:lnTo>
                  <a:pt x="8851" y="7172"/>
                </a:lnTo>
                <a:lnTo>
                  <a:pt x="8777" y="7197"/>
                </a:lnTo>
                <a:lnTo>
                  <a:pt x="8715" y="7197"/>
                </a:lnTo>
                <a:close/>
                <a:moveTo>
                  <a:pt x="9604" y="6974"/>
                </a:moveTo>
                <a:cubicBezTo>
                  <a:pt x="9579" y="6987"/>
                  <a:pt x="9542" y="7011"/>
                  <a:pt x="9530" y="7049"/>
                </a:cubicBezTo>
                <a:cubicBezTo>
                  <a:pt x="9505" y="7135"/>
                  <a:pt x="9591" y="7221"/>
                  <a:pt x="9678" y="7197"/>
                </a:cubicBezTo>
                <a:lnTo>
                  <a:pt x="9752" y="7172"/>
                </a:lnTo>
                <a:lnTo>
                  <a:pt x="9826" y="7147"/>
                </a:lnTo>
                <a:lnTo>
                  <a:pt x="9900" y="7123"/>
                </a:lnTo>
                <a:cubicBezTo>
                  <a:pt x="10036" y="7073"/>
                  <a:pt x="9999" y="6888"/>
                  <a:pt x="9863" y="6888"/>
                </a:cubicBezTo>
                <a:cubicBezTo>
                  <a:pt x="9851" y="6888"/>
                  <a:pt x="9838" y="6900"/>
                  <a:pt x="9826" y="6900"/>
                </a:cubicBezTo>
                <a:lnTo>
                  <a:pt x="9752" y="6925"/>
                </a:lnTo>
                <a:lnTo>
                  <a:pt x="9678" y="6950"/>
                </a:lnTo>
                <a:close/>
                <a:moveTo>
                  <a:pt x="9678" y="7197"/>
                </a:moveTo>
                <a:lnTo>
                  <a:pt x="9838" y="6900"/>
                </a:lnTo>
                <a:lnTo>
                  <a:pt x="9912" y="7123"/>
                </a:lnTo>
                <a:lnTo>
                  <a:pt x="9690" y="7197"/>
                </a:lnTo>
                <a:close/>
                <a:moveTo>
                  <a:pt x="10468" y="6653"/>
                </a:moveTo>
                <a:cubicBezTo>
                  <a:pt x="10344" y="6703"/>
                  <a:pt x="10394" y="6876"/>
                  <a:pt x="10517" y="6863"/>
                </a:cubicBezTo>
                <a:cubicBezTo>
                  <a:pt x="10529" y="6863"/>
                  <a:pt x="10542" y="6863"/>
                  <a:pt x="10554" y="6863"/>
                </a:cubicBezTo>
                <a:lnTo>
                  <a:pt x="10628" y="6826"/>
                </a:lnTo>
                <a:lnTo>
                  <a:pt x="10702" y="6789"/>
                </a:lnTo>
                <a:lnTo>
                  <a:pt x="10776" y="6765"/>
                </a:lnTo>
                <a:cubicBezTo>
                  <a:pt x="10887" y="6691"/>
                  <a:pt x="10801" y="6505"/>
                  <a:pt x="10678" y="6555"/>
                </a:cubicBezTo>
                <a:lnTo>
                  <a:pt x="10604" y="6579"/>
                </a:lnTo>
                <a:lnTo>
                  <a:pt x="10529" y="6616"/>
                </a:lnTo>
                <a:close/>
                <a:moveTo>
                  <a:pt x="11270" y="6221"/>
                </a:moveTo>
                <a:cubicBezTo>
                  <a:pt x="11233" y="6246"/>
                  <a:pt x="11208" y="6308"/>
                  <a:pt x="11221" y="6357"/>
                </a:cubicBezTo>
                <a:cubicBezTo>
                  <a:pt x="11245" y="6431"/>
                  <a:pt x="11332" y="6468"/>
                  <a:pt x="11394" y="6419"/>
                </a:cubicBezTo>
                <a:lnTo>
                  <a:pt x="11455" y="6394"/>
                </a:lnTo>
                <a:lnTo>
                  <a:pt x="11517" y="6345"/>
                </a:lnTo>
                <a:lnTo>
                  <a:pt x="11591" y="6296"/>
                </a:lnTo>
                <a:cubicBezTo>
                  <a:pt x="11727" y="6209"/>
                  <a:pt x="11591" y="6024"/>
                  <a:pt x="11468" y="6110"/>
                </a:cubicBezTo>
                <a:lnTo>
                  <a:pt x="11394" y="6147"/>
                </a:lnTo>
                <a:lnTo>
                  <a:pt x="11332" y="6197"/>
                </a:lnTo>
                <a:close/>
                <a:moveTo>
                  <a:pt x="12023" y="5715"/>
                </a:moveTo>
                <a:cubicBezTo>
                  <a:pt x="11998" y="5728"/>
                  <a:pt x="11974" y="5765"/>
                  <a:pt x="11986" y="5802"/>
                </a:cubicBezTo>
                <a:cubicBezTo>
                  <a:pt x="11986" y="5901"/>
                  <a:pt x="12097" y="5950"/>
                  <a:pt x="12171" y="5888"/>
                </a:cubicBezTo>
                <a:lnTo>
                  <a:pt x="12196" y="5863"/>
                </a:lnTo>
                <a:lnTo>
                  <a:pt x="12258" y="5814"/>
                </a:lnTo>
                <a:lnTo>
                  <a:pt x="12319" y="5765"/>
                </a:lnTo>
                <a:lnTo>
                  <a:pt x="12344" y="5740"/>
                </a:lnTo>
                <a:cubicBezTo>
                  <a:pt x="12455" y="5654"/>
                  <a:pt x="12356" y="5493"/>
                  <a:pt x="12233" y="5543"/>
                </a:cubicBezTo>
                <a:cubicBezTo>
                  <a:pt x="12221" y="5555"/>
                  <a:pt x="12208" y="5555"/>
                  <a:pt x="12196" y="5567"/>
                </a:cubicBezTo>
                <a:lnTo>
                  <a:pt x="12159" y="5592"/>
                </a:lnTo>
                <a:lnTo>
                  <a:pt x="12110" y="5641"/>
                </a:lnTo>
                <a:lnTo>
                  <a:pt x="12048" y="5691"/>
                </a:lnTo>
                <a:close/>
                <a:moveTo>
                  <a:pt x="12690" y="5098"/>
                </a:moveTo>
                <a:cubicBezTo>
                  <a:pt x="12665" y="5111"/>
                  <a:pt x="12653" y="5135"/>
                  <a:pt x="12653" y="5172"/>
                </a:cubicBezTo>
                <a:cubicBezTo>
                  <a:pt x="12653" y="5271"/>
                  <a:pt x="12788" y="5320"/>
                  <a:pt x="12862" y="5246"/>
                </a:cubicBezTo>
                <a:lnTo>
                  <a:pt x="12900" y="5197"/>
                </a:lnTo>
                <a:lnTo>
                  <a:pt x="12949" y="5148"/>
                </a:lnTo>
                <a:lnTo>
                  <a:pt x="12998" y="5086"/>
                </a:lnTo>
                <a:lnTo>
                  <a:pt x="13023" y="5073"/>
                </a:lnTo>
                <a:cubicBezTo>
                  <a:pt x="13097" y="4975"/>
                  <a:pt x="12986" y="4839"/>
                  <a:pt x="12875" y="4888"/>
                </a:cubicBezTo>
                <a:cubicBezTo>
                  <a:pt x="12862" y="4901"/>
                  <a:pt x="12850" y="4913"/>
                  <a:pt x="12838" y="4925"/>
                </a:cubicBezTo>
                <a:lnTo>
                  <a:pt x="12776" y="4987"/>
                </a:lnTo>
                <a:lnTo>
                  <a:pt x="12727" y="5049"/>
                </a:lnTo>
                <a:close/>
                <a:moveTo>
                  <a:pt x="13245" y="4370"/>
                </a:moveTo>
                <a:cubicBezTo>
                  <a:pt x="13159" y="4506"/>
                  <a:pt x="13356" y="4629"/>
                  <a:pt x="13443" y="4493"/>
                </a:cubicBezTo>
                <a:lnTo>
                  <a:pt x="13480" y="4444"/>
                </a:lnTo>
                <a:lnTo>
                  <a:pt x="13517" y="4382"/>
                </a:lnTo>
                <a:lnTo>
                  <a:pt x="13554" y="4308"/>
                </a:lnTo>
                <a:lnTo>
                  <a:pt x="13566" y="4296"/>
                </a:lnTo>
                <a:cubicBezTo>
                  <a:pt x="13628" y="4185"/>
                  <a:pt x="13492" y="4061"/>
                  <a:pt x="13393" y="4135"/>
                </a:cubicBezTo>
                <a:cubicBezTo>
                  <a:pt x="13381" y="4148"/>
                  <a:pt x="13369" y="4160"/>
                  <a:pt x="13356" y="4172"/>
                </a:cubicBezTo>
                <a:lnTo>
                  <a:pt x="13319" y="4259"/>
                </a:lnTo>
                <a:lnTo>
                  <a:pt x="13282" y="4308"/>
                </a:lnTo>
                <a:lnTo>
                  <a:pt x="13245" y="4370"/>
                </a:lnTo>
                <a:close/>
                <a:moveTo>
                  <a:pt x="13653" y="3568"/>
                </a:moveTo>
                <a:cubicBezTo>
                  <a:pt x="13640" y="3592"/>
                  <a:pt x="13640" y="3629"/>
                  <a:pt x="13653" y="3654"/>
                </a:cubicBezTo>
                <a:cubicBezTo>
                  <a:pt x="13690" y="3753"/>
                  <a:pt x="13838" y="3753"/>
                  <a:pt x="13875" y="3654"/>
                </a:cubicBezTo>
                <a:lnTo>
                  <a:pt x="13899" y="3580"/>
                </a:lnTo>
                <a:lnTo>
                  <a:pt x="13924" y="3518"/>
                </a:lnTo>
                <a:lnTo>
                  <a:pt x="13949" y="3444"/>
                </a:lnTo>
                <a:lnTo>
                  <a:pt x="13949" y="3432"/>
                </a:lnTo>
                <a:cubicBezTo>
                  <a:pt x="13986" y="3308"/>
                  <a:pt x="13838" y="3222"/>
                  <a:pt x="13751" y="3308"/>
                </a:cubicBezTo>
                <a:cubicBezTo>
                  <a:pt x="13739" y="3321"/>
                  <a:pt x="13739" y="3345"/>
                  <a:pt x="13727" y="3358"/>
                </a:cubicBezTo>
                <a:lnTo>
                  <a:pt x="13702" y="3432"/>
                </a:lnTo>
                <a:lnTo>
                  <a:pt x="13677" y="3506"/>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grpSp>
        <p:nvGrpSpPr>
          <p:cNvPr id="6848" name="Google Shape;6848;p121"/>
          <p:cNvGrpSpPr/>
          <p:nvPr/>
        </p:nvGrpSpPr>
        <p:grpSpPr>
          <a:xfrm>
            <a:off x="3153293" y="3673042"/>
            <a:ext cx="640147" cy="495709"/>
            <a:chOff x="3738443" y="1862417"/>
            <a:chExt cx="640147" cy="495709"/>
          </a:xfrm>
        </p:grpSpPr>
        <p:sp>
          <p:nvSpPr>
            <p:cNvPr id="6849" name="Google Shape;6849;p121"/>
            <p:cNvSpPr/>
            <p:nvPr/>
          </p:nvSpPr>
          <p:spPr>
            <a:xfrm>
              <a:off x="3746749" y="1862417"/>
              <a:ext cx="437156" cy="418895"/>
            </a:xfrm>
            <a:custGeom>
              <a:avLst/>
              <a:gdLst/>
              <a:ahLst/>
              <a:cxnLst/>
              <a:rect l="l" t="t" r="r" b="b"/>
              <a:pathLst>
                <a:path w="12999" h="12456" extrusionOk="0">
                  <a:moveTo>
                    <a:pt x="6962" y="11826"/>
                  </a:moveTo>
                  <a:cubicBezTo>
                    <a:pt x="6900" y="11863"/>
                    <a:pt x="6826" y="11913"/>
                    <a:pt x="6777" y="11937"/>
                  </a:cubicBezTo>
                  <a:cubicBezTo>
                    <a:pt x="6666" y="12024"/>
                    <a:pt x="6542" y="12073"/>
                    <a:pt x="6407" y="12110"/>
                  </a:cubicBezTo>
                  <a:cubicBezTo>
                    <a:pt x="5876" y="12258"/>
                    <a:pt x="5197" y="12135"/>
                    <a:pt x="4679" y="11999"/>
                  </a:cubicBezTo>
                  <a:lnTo>
                    <a:pt x="4679" y="11999"/>
                  </a:lnTo>
                  <a:cubicBezTo>
                    <a:pt x="4654" y="11999"/>
                    <a:pt x="4617" y="11987"/>
                    <a:pt x="4592" y="11974"/>
                  </a:cubicBezTo>
                  <a:lnTo>
                    <a:pt x="4506" y="11950"/>
                  </a:lnTo>
                  <a:cubicBezTo>
                    <a:pt x="3963" y="11789"/>
                    <a:pt x="3419" y="11604"/>
                    <a:pt x="2889" y="11394"/>
                  </a:cubicBezTo>
                  <a:cubicBezTo>
                    <a:pt x="2346" y="11184"/>
                    <a:pt x="1815" y="10938"/>
                    <a:pt x="1309" y="10666"/>
                  </a:cubicBezTo>
                  <a:cubicBezTo>
                    <a:pt x="346" y="10148"/>
                    <a:pt x="0" y="9160"/>
                    <a:pt x="222" y="8123"/>
                  </a:cubicBezTo>
                  <a:cubicBezTo>
                    <a:pt x="284" y="7852"/>
                    <a:pt x="333" y="7592"/>
                    <a:pt x="395" y="7321"/>
                  </a:cubicBezTo>
                  <a:cubicBezTo>
                    <a:pt x="432" y="7173"/>
                    <a:pt x="469" y="7000"/>
                    <a:pt x="519" y="6839"/>
                  </a:cubicBezTo>
                  <a:cubicBezTo>
                    <a:pt x="543" y="6716"/>
                    <a:pt x="580" y="6593"/>
                    <a:pt x="630" y="6469"/>
                  </a:cubicBezTo>
                  <a:cubicBezTo>
                    <a:pt x="803" y="6198"/>
                    <a:pt x="1049" y="5975"/>
                    <a:pt x="1333" y="5815"/>
                  </a:cubicBezTo>
                  <a:cubicBezTo>
                    <a:pt x="1444" y="4963"/>
                    <a:pt x="1654" y="4148"/>
                    <a:pt x="1827" y="3297"/>
                  </a:cubicBezTo>
                  <a:cubicBezTo>
                    <a:pt x="1914" y="2902"/>
                    <a:pt x="2000" y="2075"/>
                    <a:pt x="2321" y="1803"/>
                  </a:cubicBezTo>
                  <a:lnTo>
                    <a:pt x="2346" y="1778"/>
                  </a:lnTo>
                  <a:cubicBezTo>
                    <a:pt x="2839" y="1322"/>
                    <a:pt x="3494" y="1100"/>
                    <a:pt x="4135" y="914"/>
                  </a:cubicBezTo>
                  <a:cubicBezTo>
                    <a:pt x="4345" y="853"/>
                    <a:pt x="4543" y="779"/>
                    <a:pt x="4753" y="717"/>
                  </a:cubicBezTo>
                  <a:cubicBezTo>
                    <a:pt x="4975" y="630"/>
                    <a:pt x="5209" y="581"/>
                    <a:pt x="5444" y="556"/>
                  </a:cubicBezTo>
                  <a:cubicBezTo>
                    <a:pt x="5580" y="556"/>
                    <a:pt x="5703" y="581"/>
                    <a:pt x="5839" y="606"/>
                  </a:cubicBezTo>
                  <a:cubicBezTo>
                    <a:pt x="5987" y="458"/>
                    <a:pt x="6160" y="334"/>
                    <a:pt x="6345" y="248"/>
                  </a:cubicBezTo>
                  <a:cubicBezTo>
                    <a:pt x="6839" y="1"/>
                    <a:pt x="7419" y="26"/>
                    <a:pt x="7900" y="297"/>
                  </a:cubicBezTo>
                  <a:cubicBezTo>
                    <a:pt x="8345" y="569"/>
                    <a:pt x="8653" y="1013"/>
                    <a:pt x="8752" y="1532"/>
                  </a:cubicBezTo>
                  <a:lnTo>
                    <a:pt x="8752" y="1569"/>
                  </a:lnTo>
                  <a:cubicBezTo>
                    <a:pt x="8875" y="1618"/>
                    <a:pt x="8999" y="1667"/>
                    <a:pt x="9135" y="1729"/>
                  </a:cubicBezTo>
                  <a:cubicBezTo>
                    <a:pt x="10307" y="939"/>
                    <a:pt x="11641" y="1495"/>
                    <a:pt x="12505" y="2470"/>
                  </a:cubicBezTo>
                  <a:cubicBezTo>
                    <a:pt x="12850" y="2902"/>
                    <a:pt x="12998" y="3470"/>
                    <a:pt x="12912" y="4013"/>
                  </a:cubicBezTo>
                  <a:cubicBezTo>
                    <a:pt x="12863" y="4321"/>
                    <a:pt x="12751" y="4630"/>
                    <a:pt x="12591" y="4901"/>
                  </a:cubicBezTo>
                  <a:cubicBezTo>
                    <a:pt x="12394" y="5185"/>
                    <a:pt x="12147" y="5420"/>
                    <a:pt x="11974" y="5704"/>
                  </a:cubicBezTo>
                  <a:cubicBezTo>
                    <a:pt x="11455" y="6531"/>
                    <a:pt x="12048" y="7494"/>
                    <a:pt x="12295" y="8308"/>
                  </a:cubicBezTo>
                  <a:cubicBezTo>
                    <a:pt x="12517" y="8987"/>
                    <a:pt x="12751" y="9679"/>
                    <a:pt x="12677" y="10407"/>
                  </a:cubicBezTo>
                  <a:cubicBezTo>
                    <a:pt x="12628" y="10962"/>
                    <a:pt x="12282" y="11567"/>
                    <a:pt x="11715" y="11740"/>
                  </a:cubicBezTo>
                  <a:cubicBezTo>
                    <a:pt x="11085" y="11937"/>
                    <a:pt x="10443" y="11802"/>
                    <a:pt x="9814" y="11715"/>
                  </a:cubicBezTo>
                  <a:cubicBezTo>
                    <a:pt x="9690" y="11814"/>
                    <a:pt x="9554" y="11913"/>
                    <a:pt x="9419" y="11974"/>
                  </a:cubicBezTo>
                  <a:cubicBezTo>
                    <a:pt x="9382" y="12012"/>
                    <a:pt x="9332" y="12036"/>
                    <a:pt x="9283" y="12036"/>
                  </a:cubicBezTo>
                  <a:cubicBezTo>
                    <a:pt x="9147" y="12086"/>
                    <a:pt x="8999" y="12135"/>
                    <a:pt x="8851" y="12184"/>
                  </a:cubicBezTo>
                  <a:cubicBezTo>
                    <a:pt x="8480" y="12283"/>
                    <a:pt x="8036" y="12456"/>
                    <a:pt x="7666" y="12246"/>
                  </a:cubicBezTo>
                  <a:cubicBezTo>
                    <a:pt x="7542" y="12234"/>
                    <a:pt x="7419" y="12184"/>
                    <a:pt x="7320" y="12110"/>
                  </a:cubicBezTo>
                  <a:cubicBezTo>
                    <a:pt x="7246" y="12049"/>
                    <a:pt x="7172" y="11987"/>
                    <a:pt x="7110" y="11925"/>
                  </a:cubicBezTo>
                  <a:cubicBezTo>
                    <a:pt x="7073" y="11888"/>
                    <a:pt x="7024" y="11851"/>
                    <a:pt x="6975" y="11826"/>
                  </a:cubicBezTo>
                  <a:close/>
                  <a:moveTo>
                    <a:pt x="6863" y="11481"/>
                  </a:moveTo>
                  <a:cubicBezTo>
                    <a:pt x="6888" y="11271"/>
                    <a:pt x="6925" y="11061"/>
                    <a:pt x="6962" y="10864"/>
                  </a:cubicBezTo>
                  <a:cubicBezTo>
                    <a:pt x="7012" y="10604"/>
                    <a:pt x="7073" y="10357"/>
                    <a:pt x="7110" y="10111"/>
                  </a:cubicBezTo>
                  <a:cubicBezTo>
                    <a:pt x="7197" y="9654"/>
                    <a:pt x="7308" y="8913"/>
                    <a:pt x="7098" y="8456"/>
                  </a:cubicBezTo>
                  <a:cubicBezTo>
                    <a:pt x="6987" y="8543"/>
                    <a:pt x="6876" y="8629"/>
                    <a:pt x="6765" y="8716"/>
                  </a:cubicBezTo>
                  <a:cubicBezTo>
                    <a:pt x="6752" y="8728"/>
                    <a:pt x="6740" y="8740"/>
                    <a:pt x="6715" y="8753"/>
                  </a:cubicBezTo>
                  <a:cubicBezTo>
                    <a:pt x="6629" y="8876"/>
                    <a:pt x="6555" y="9382"/>
                    <a:pt x="6530" y="9530"/>
                  </a:cubicBezTo>
                  <a:cubicBezTo>
                    <a:pt x="6456" y="9987"/>
                    <a:pt x="6333" y="10432"/>
                    <a:pt x="6147" y="10851"/>
                  </a:cubicBezTo>
                  <a:cubicBezTo>
                    <a:pt x="5975" y="11259"/>
                    <a:pt x="5678" y="11592"/>
                    <a:pt x="5296" y="11814"/>
                  </a:cubicBezTo>
                  <a:cubicBezTo>
                    <a:pt x="5666" y="11863"/>
                    <a:pt x="6036" y="11851"/>
                    <a:pt x="6394" y="11765"/>
                  </a:cubicBezTo>
                  <a:cubicBezTo>
                    <a:pt x="6555" y="11691"/>
                    <a:pt x="6715" y="11592"/>
                    <a:pt x="6851" y="11481"/>
                  </a:cubicBezTo>
                  <a:close/>
                  <a:moveTo>
                    <a:pt x="7690" y="2346"/>
                  </a:moveTo>
                  <a:lnTo>
                    <a:pt x="7690" y="2223"/>
                  </a:lnTo>
                  <a:cubicBezTo>
                    <a:pt x="7703" y="2001"/>
                    <a:pt x="7703" y="1766"/>
                    <a:pt x="7690" y="1544"/>
                  </a:cubicBezTo>
                  <a:cubicBezTo>
                    <a:pt x="7431" y="1458"/>
                    <a:pt x="7184" y="1383"/>
                    <a:pt x="6925" y="1285"/>
                  </a:cubicBezTo>
                  <a:lnTo>
                    <a:pt x="6752" y="1223"/>
                  </a:lnTo>
                  <a:cubicBezTo>
                    <a:pt x="6715" y="1309"/>
                    <a:pt x="6678" y="1408"/>
                    <a:pt x="6654" y="1495"/>
                  </a:cubicBezTo>
                  <a:cubicBezTo>
                    <a:pt x="6617" y="1606"/>
                    <a:pt x="6567" y="1717"/>
                    <a:pt x="6493" y="1815"/>
                  </a:cubicBezTo>
                  <a:cubicBezTo>
                    <a:pt x="6900" y="1976"/>
                    <a:pt x="7295" y="2149"/>
                    <a:pt x="7678" y="2346"/>
                  </a:cubicBezTo>
                  <a:close/>
                  <a:moveTo>
                    <a:pt x="8468" y="2593"/>
                  </a:moveTo>
                  <a:cubicBezTo>
                    <a:pt x="8518" y="2457"/>
                    <a:pt x="8530" y="2297"/>
                    <a:pt x="8518" y="2149"/>
                  </a:cubicBezTo>
                  <a:cubicBezTo>
                    <a:pt x="8505" y="1902"/>
                    <a:pt x="8456" y="1643"/>
                    <a:pt x="8369" y="1396"/>
                  </a:cubicBezTo>
                  <a:cubicBezTo>
                    <a:pt x="8271" y="1087"/>
                    <a:pt x="8085" y="803"/>
                    <a:pt x="7826" y="606"/>
                  </a:cubicBezTo>
                  <a:cubicBezTo>
                    <a:pt x="7431" y="371"/>
                    <a:pt x="6900" y="272"/>
                    <a:pt x="6481" y="507"/>
                  </a:cubicBezTo>
                  <a:cubicBezTo>
                    <a:pt x="6283" y="618"/>
                    <a:pt x="6098" y="766"/>
                    <a:pt x="5950" y="939"/>
                  </a:cubicBezTo>
                  <a:cubicBezTo>
                    <a:pt x="5950" y="939"/>
                    <a:pt x="5938" y="951"/>
                    <a:pt x="5938" y="951"/>
                  </a:cubicBezTo>
                  <a:cubicBezTo>
                    <a:pt x="5814" y="1112"/>
                    <a:pt x="5715" y="1285"/>
                    <a:pt x="5666" y="1482"/>
                  </a:cubicBezTo>
                  <a:cubicBezTo>
                    <a:pt x="5851" y="1556"/>
                    <a:pt x="6036" y="1630"/>
                    <a:pt x="6222" y="1704"/>
                  </a:cubicBezTo>
                  <a:cubicBezTo>
                    <a:pt x="6271" y="1630"/>
                    <a:pt x="6308" y="1556"/>
                    <a:pt x="6333" y="1470"/>
                  </a:cubicBezTo>
                  <a:cubicBezTo>
                    <a:pt x="6407" y="1248"/>
                    <a:pt x="6431" y="1063"/>
                    <a:pt x="6617" y="902"/>
                  </a:cubicBezTo>
                  <a:cubicBezTo>
                    <a:pt x="6617" y="890"/>
                    <a:pt x="6629" y="890"/>
                    <a:pt x="6629" y="890"/>
                  </a:cubicBezTo>
                  <a:cubicBezTo>
                    <a:pt x="6937" y="643"/>
                    <a:pt x="7345" y="606"/>
                    <a:pt x="7690" y="779"/>
                  </a:cubicBezTo>
                  <a:cubicBezTo>
                    <a:pt x="7999" y="976"/>
                    <a:pt x="8024" y="1396"/>
                    <a:pt x="8011" y="1729"/>
                  </a:cubicBezTo>
                  <a:cubicBezTo>
                    <a:pt x="8011" y="1927"/>
                    <a:pt x="8011" y="2112"/>
                    <a:pt x="8024" y="2309"/>
                  </a:cubicBezTo>
                  <a:cubicBezTo>
                    <a:pt x="8024" y="2383"/>
                    <a:pt x="8024" y="2470"/>
                    <a:pt x="8036" y="2544"/>
                  </a:cubicBezTo>
                  <a:cubicBezTo>
                    <a:pt x="8036" y="2568"/>
                    <a:pt x="8098" y="2581"/>
                    <a:pt x="8110" y="2581"/>
                  </a:cubicBezTo>
                  <a:cubicBezTo>
                    <a:pt x="8184" y="2605"/>
                    <a:pt x="8246" y="2605"/>
                    <a:pt x="8320" y="2605"/>
                  </a:cubicBezTo>
                  <a:cubicBezTo>
                    <a:pt x="8369" y="2605"/>
                    <a:pt x="8419" y="2605"/>
                    <a:pt x="8468" y="2593"/>
                  </a:cubicBezTo>
                  <a:close/>
                  <a:moveTo>
                    <a:pt x="4604" y="1087"/>
                  </a:moveTo>
                  <a:cubicBezTo>
                    <a:pt x="4765" y="1112"/>
                    <a:pt x="4938" y="1161"/>
                    <a:pt x="5098" y="1235"/>
                  </a:cubicBezTo>
                  <a:lnTo>
                    <a:pt x="5345" y="1346"/>
                  </a:lnTo>
                  <a:cubicBezTo>
                    <a:pt x="5419" y="1186"/>
                    <a:pt x="5493" y="1025"/>
                    <a:pt x="5592" y="890"/>
                  </a:cubicBezTo>
                  <a:cubicBezTo>
                    <a:pt x="5259" y="840"/>
                    <a:pt x="4925" y="964"/>
                    <a:pt x="4604" y="1075"/>
                  </a:cubicBezTo>
                  <a:close/>
                  <a:moveTo>
                    <a:pt x="5296" y="1667"/>
                  </a:moveTo>
                  <a:cubicBezTo>
                    <a:pt x="4962" y="1519"/>
                    <a:pt x="4642" y="1359"/>
                    <a:pt x="4259" y="1346"/>
                  </a:cubicBezTo>
                  <a:cubicBezTo>
                    <a:pt x="4111" y="1346"/>
                    <a:pt x="3740" y="1309"/>
                    <a:pt x="3617" y="1408"/>
                  </a:cubicBezTo>
                  <a:cubicBezTo>
                    <a:pt x="3580" y="1420"/>
                    <a:pt x="3543" y="1433"/>
                    <a:pt x="3506" y="1433"/>
                  </a:cubicBezTo>
                  <a:cubicBezTo>
                    <a:pt x="3382" y="1482"/>
                    <a:pt x="3259" y="1532"/>
                    <a:pt x="3136" y="1606"/>
                  </a:cubicBezTo>
                  <a:cubicBezTo>
                    <a:pt x="3210" y="1606"/>
                    <a:pt x="3284" y="1606"/>
                    <a:pt x="3358" y="1618"/>
                  </a:cubicBezTo>
                  <a:cubicBezTo>
                    <a:pt x="3605" y="1643"/>
                    <a:pt x="3839" y="1680"/>
                    <a:pt x="4074" y="1729"/>
                  </a:cubicBezTo>
                  <a:cubicBezTo>
                    <a:pt x="4666" y="1853"/>
                    <a:pt x="5246" y="2001"/>
                    <a:pt x="5827" y="2173"/>
                  </a:cubicBezTo>
                  <a:cubicBezTo>
                    <a:pt x="6530" y="2396"/>
                    <a:pt x="8024" y="2889"/>
                    <a:pt x="8530" y="3433"/>
                  </a:cubicBezTo>
                  <a:cubicBezTo>
                    <a:pt x="8789" y="3704"/>
                    <a:pt x="8764" y="4099"/>
                    <a:pt x="8715" y="4445"/>
                  </a:cubicBezTo>
                  <a:cubicBezTo>
                    <a:pt x="8629" y="5074"/>
                    <a:pt x="8505" y="5704"/>
                    <a:pt x="8357" y="6333"/>
                  </a:cubicBezTo>
                  <a:cubicBezTo>
                    <a:pt x="8271" y="6716"/>
                    <a:pt x="8172" y="7086"/>
                    <a:pt x="8073" y="7469"/>
                  </a:cubicBezTo>
                  <a:cubicBezTo>
                    <a:pt x="8234" y="7370"/>
                    <a:pt x="8394" y="7284"/>
                    <a:pt x="8555" y="7222"/>
                  </a:cubicBezTo>
                  <a:cubicBezTo>
                    <a:pt x="8715" y="6765"/>
                    <a:pt x="8740" y="6284"/>
                    <a:pt x="8900" y="5827"/>
                  </a:cubicBezTo>
                  <a:cubicBezTo>
                    <a:pt x="9048" y="5457"/>
                    <a:pt x="9135" y="5062"/>
                    <a:pt x="9159" y="4655"/>
                  </a:cubicBezTo>
                  <a:cubicBezTo>
                    <a:pt x="9172" y="4223"/>
                    <a:pt x="9159" y="3605"/>
                    <a:pt x="8851" y="3260"/>
                  </a:cubicBezTo>
                  <a:cubicBezTo>
                    <a:pt x="8764" y="3161"/>
                    <a:pt x="8666" y="3087"/>
                    <a:pt x="8555" y="3038"/>
                  </a:cubicBezTo>
                  <a:cubicBezTo>
                    <a:pt x="8480" y="3000"/>
                    <a:pt x="8382" y="2976"/>
                    <a:pt x="8308" y="2939"/>
                  </a:cubicBezTo>
                  <a:cubicBezTo>
                    <a:pt x="8085" y="2951"/>
                    <a:pt x="7802" y="2914"/>
                    <a:pt x="7727" y="2680"/>
                  </a:cubicBezTo>
                  <a:lnTo>
                    <a:pt x="7678" y="2667"/>
                  </a:lnTo>
                  <a:lnTo>
                    <a:pt x="7505" y="2593"/>
                  </a:lnTo>
                  <a:lnTo>
                    <a:pt x="6975" y="2371"/>
                  </a:lnTo>
                  <a:lnTo>
                    <a:pt x="6493" y="2173"/>
                  </a:lnTo>
                  <a:lnTo>
                    <a:pt x="6234" y="2062"/>
                  </a:lnTo>
                  <a:cubicBezTo>
                    <a:pt x="6073" y="2075"/>
                    <a:pt x="5901" y="2050"/>
                    <a:pt x="5740" y="1988"/>
                  </a:cubicBezTo>
                  <a:cubicBezTo>
                    <a:pt x="5641" y="1951"/>
                    <a:pt x="5333" y="1828"/>
                    <a:pt x="5296" y="1680"/>
                  </a:cubicBezTo>
                  <a:close/>
                  <a:moveTo>
                    <a:pt x="10073" y="4198"/>
                  </a:moveTo>
                  <a:cubicBezTo>
                    <a:pt x="10023" y="4506"/>
                    <a:pt x="9962" y="4790"/>
                    <a:pt x="9925" y="5000"/>
                  </a:cubicBezTo>
                  <a:cubicBezTo>
                    <a:pt x="9875" y="5210"/>
                    <a:pt x="9591" y="5124"/>
                    <a:pt x="9628" y="4926"/>
                  </a:cubicBezTo>
                  <a:cubicBezTo>
                    <a:pt x="9727" y="4408"/>
                    <a:pt x="10061" y="3000"/>
                    <a:pt x="9419" y="2717"/>
                  </a:cubicBezTo>
                  <a:cubicBezTo>
                    <a:pt x="9246" y="2643"/>
                    <a:pt x="9382" y="2371"/>
                    <a:pt x="9554" y="2457"/>
                  </a:cubicBezTo>
                  <a:cubicBezTo>
                    <a:pt x="9925" y="2605"/>
                    <a:pt x="10061" y="2976"/>
                    <a:pt x="10098" y="3395"/>
                  </a:cubicBezTo>
                  <a:cubicBezTo>
                    <a:pt x="10098" y="3272"/>
                    <a:pt x="10085" y="3149"/>
                    <a:pt x="10073" y="3013"/>
                  </a:cubicBezTo>
                  <a:cubicBezTo>
                    <a:pt x="9949" y="2605"/>
                    <a:pt x="9641" y="2346"/>
                    <a:pt x="9270" y="2149"/>
                  </a:cubicBezTo>
                  <a:lnTo>
                    <a:pt x="9110" y="2062"/>
                  </a:lnTo>
                  <a:cubicBezTo>
                    <a:pt x="9085" y="2062"/>
                    <a:pt x="9073" y="2050"/>
                    <a:pt x="9061" y="2038"/>
                  </a:cubicBezTo>
                  <a:cubicBezTo>
                    <a:pt x="8974" y="2001"/>
                    <a:pt x="8888" y="1964"/>
                    <a:pt x="8801" y="1927"/>
                  </a:cubicBezTo>
                  <a:cubicBezTo>
                    <a:pt x="8838" y="2124"/>
                    <a:pt x="8838" y="2334"/>
                    <a:pt x="8801" y="2531"/>
                  </a:cubicBezTo>
                  <a:cubicBezTo>
                    <a:pt x="8789" y="2605"/>
                    <a:pt x="8777" y="2680"/>
                    <a:pt x="8740" y="2754"/>
                  </a:cubicBezTo>
                  <a:cubicBezTo>
                    <a:pt x="9406" y="2988"/>
                    <a:pt x="9505" y="3667"/>
                    <a:pt x="9468" y="4297"/>
                  </a:cubicBezTo>
                  <a:cubicBezTo>
                    <a:pt x="9480" y="4766"/>
                    <a:pt x="9419" y="5222"/>
                    <a:pt x="9283" y="5667"/>
                  </a:cubicBezTo>
                  <a:cubicBezTo>
                    <a:pt x="9122" y="6123"/>
                    <a:pt x="9048" y="6593"/>
                    <a:pt x="8925" y="7062"/>
                  </a:cubicBezTo>
                  <a:cubicBezTo>
                    <a:pt x="9098" y="6988"/>
                    <a:pt x="9283" y="6926"/>
                    <a:pt x="9480" y="6889"/>
                  </a:cubicBezTo>
                  <a:cubicBezTo>
                    <a:pt x="9505" y="6876"/>
                    <a:pt x="9530" y="6876"/>
                    <a:pt x="9567" y="6876"/>
                  </a:cubicBezTo>
                  <a:cubicBezTo>
                    <a:pt x="9641" y="6247"/>
                    <a:pt x="9801" y="5630"/>
                    <a:pt x="9937" y="5013"/>
                  </a:cubicBezTo>
                  <a:cubicBezTo>
                    <a:pt x="9986" y="4741"/>
                    <a:pt x="10036" y="4469"/>
                    <a:pt x="10073" y="4198"/>
                  </a:cubicBezTo>
                  <a:close/>
                  <a:moveTo>
                    <a:pt x="7061" y="1001"/>
                  </a:moveTo>
                  <a:cubicBezTo>
                    <a:pt x="7246" y="1063"/>
                    <a:pt x="7431" y="1124"/>
                    <a:pt x="7629" y="1186"/>
                  </a:cubicBezTo>
                  <a:cubicBezTo>
                    <a:pt x="7530" y="976"/>
                    <a:pt x="7357" y="914"/>
                    <a:pt x="7098" y="988"/>
                  </a:cubicBezTo>
                  <a:close/>
                  <a:moveTo>
                    <a:pt x="9443" y="1902"/>
                  </a:moveTo>
                  <a:cubicBezTo>
                    <a:pt x="9814" y="2075"/>
                    <a:pt x="10110" y="2371"/>
                    <a:pt x="10295" y="2729"/>
                  </a:cubicBezTo>
                  <a:cubicBezTo>
                    <a:pt x="10456" y="2593"/>
                    <a:pt x="10616" y="2470"/>
                    <a:pt x="10801" y="2371"/>
                  </a:cubicBezTo>
                  <a:cubicBezTo>
                    <a:pt x="11060" y="2210"/>
                    <a:pt x="11357" y="2124"/>
                    <a:pt x="11665" y="2124"/>
                  </a:cubicBezTo>
                  <a:cubicBezTo>
                    <a:pt x="11418" y="1951"/>
                    <a:pt x="11134" y="1828"/>
                    <a:pt x="10851" y="1766"/>
                  </a:cubicBezTo>
                  <a:cubicBezTo>
                    <a:pt x="10381" y="1643"/>
                    <a:pt x="9888" y="1692"/>
                    <a:pt x="9443" y="1902"/>
                  </a:cubicBezTo>
                  <a:close/>
                  <a:moveTo>
                    <a:pt x="10196" y="7074"/>
                  </a:moveTo>
                  <a:cubicBezTo>
                    <a:pt x="10135" y="6926"/>
                    <a:pt x="10098" y="6778"/>
                    <a:pt x="10073" y="6630"/>
                  </a:cubicBezTo>
                  <a:cubicBezTo>
                    <a:pt x="10023" y="6086"/>
                    <a:pt x="10135" y="5531"/>
                    <a:pt x="10381" y="5050"/>
                  </a:cubicBezTo>
                  <a:cubicBezTo>
                    <a:pt x="10616" y="4630"/>
                    <a:pt x="10974" y="4334"/>
                    <a:pt x="11332" y="4025"/>
                  </a:cubicBezTo>
                  <a:cubicBezTo>
                    <a:pt x="11641" y="3753"/>
                    <a:pt x="12171" y="3358"/>
                    <a:pt x="12147" y="2902"/>
                  </a:cubicBezTo>
                  <a:cubicBezTo>
                    <a:pt x="12147" y="2791"/>
                    <a:pt x="12110" y="2667"/>
                    <a:pt x="12060" y="2568"/>
                  </a:cubicBezTo>
                  <a:cubicBezTo>
                    <a:pt x="12011" y="2531"/>
                    <a:pt x="11949" y="2507"/>
                    <a:pt x="11900" y="2482"/>
                  </a:cubicBezTo>
                  <a:cubicBezTo>
                    <a:pt x="11480" y="2297"/>
                    <a:pt x="11073" y="2531"/>
                    <a:pt x="10739" y="2778"/>
                  </a:cubicBezTo>
                  <a:cubicBezTo>
                    <a:pt x="10616" y="2852"/>
                    <a:pt x="10505" y="2951"/>
                    <a:pt x="10406" y="3062"/>
                  </a:cubicBezTo>
                  <a:cubicBezTo>
                    <a:pt x="10443" y="3358"/>
                    <a:pt x="10456" y="3679"/>
                    <a:pt x="10406" y="3988"/>
                  </a:cubicBezTo>
                  <a:cubicBezTo>
                    <a:pt x="10369" y="4457"/>
                    <a:pt x="10295" y="4938"/>
                    <a:pt x="10209" y="5408"/>
                  </a:cubicBezTo>
                  <a:cubicBezTo>
                    <a:pt x="10098" y="5914"/>
                    <a:pt x="9937" y="6407"/>
                    <a:pt x="9863" y="6926"/>
                  </a:cubicBezTo>
                  <a:cubicBezTo>
                    <a:pt x="9986" y="6963"/>
                    <a:pt x="10098" y="7012"/>
                    <a:pt x="10196" y="7074"/>
                  </a:cubicBezTo>
                  <a:close/>
                  <a:moveTo>
                    <a:pt x="8950" y="7852"/>
                  </a:moveTo>
                  <a:cubicBezTo>
                    <a:pt x="9419" y="7741"/>
                    <a:pt x="9888" y="7654"/>
                    <a:pt x="10357" y="7518"/>
                  </a:cubicBezTo>
                  <a:cubicBezTo>
                    <a:pt x="10110" y="7383"/>
                    <a:pt x="9863" y="7271"/>
                    <a:pt x="9591" y="7210"/>
                  </a:cubicBezTo>
                  <a:cubicBezTo>
                    <a:pt x="9505" y="7197"/>
                    <a:pt x="9406" y="7210"/>
                    <a:pt x="9320" y="7234"/>
                  </a:cubicBezTo>
                  <a:cubicBezTo>
                    <a:pt x="8999" y="7383"/>
                    <a:pt x="8678" y="7506"/>
                    <a:pt x="8369" y="7654"/>
                  </a:cubicBezTo>
                  <a:lnTo>
                    <a:pt x="8579" y="7728"/>
                  </a:lnTo>
                  <a:cubicBezTo>
                    <a:pt x="8666" y="7765"/>
                    <a:pt x="8740" y="7790"/>
                    <a:pt x="8814" y="7815"/>
                  </a:cubicBezTo>
                  <a:cubicBezTo>
                    <a:pt x="8863" y="7827"/>
                    <a:pt x="8900" y="7839"/>
                    <a:pt x="8950" y="7852"/>
                  </a:cubicBezTo>
                  <a:close/>
                  <a:moveTo>
                    <a:pt x="10752" y="7975"/>
                  </a:moveTo>
                  <a:cubicBezTo>
                    <a:pt x="10591" y="8592"/>
                    <a:pt x="10480" y="9222"/>
                    <a:pt x="10332" y="9839"/>
                  </a:cubicBezTo>
                  <a:cubicBezTo>
                    <a:pt x="10270" y="10123"/>
                    <a:pt x="10209" y="10407"/>
                    <a:pt x="10159" y="10703"/>
                  </a:cubicBezTo>
                  <a:cubicBezTo>
                    <a:pt x="10221" y="10666"/>
                    <a:pt x="10283" y="10629"/>
                    <a:pt x="10332" y="10592"/>
                  </a:cubicBezTo>
                  <a:cubicBezTo>
                    <a:pt x="10567" y="10419"/>
                    <a:pt x="10764" y="10209"/>
                    <a:pt x="10925" y="9975"/>
                  </a:cubicBezTo>
                  <a:cubicBezTo>
                    <a:pt x="11320" y="9358"/>
                    <a:pt x="11233" y="8740"/>
                    <a:pt x="10863" y="8148"/>
                  </a:cubicBezTo>
                  <a:cubicBezTo>
                    <a:pt x="10826" y="8086"/>
                    <a:pt x="10789" y="8037"/>
                    <a:pt x="10752" y="7975"/>
                  </a:cubicBezTo>
                  <a:close/>
                  <a:moveTo>
                    <a:pt x="9456" y="11579"/>
                  </a:moveTo>
                  <a:cubicBezTo>
                    <a:pt x="9604" y="11468"/>
                    <a:pt x="9715" y="11308"/>
                    <a:pt x="9764" y="11123"/>
                  </a:cubicBezTo>
                  <a:cubicBezTo>
                    <a:pt x="9740" y="11073"/>
                    <a:pt x="9740" y="11024"/>
                    <a:pt x="9764" y="10975"/>
                  </a:cubicBezTo>
                  <a:cubicBezTo>
                    <a:pt x="9777" y="10962"/>
                    <a:pt x="9789" y="10938"/>
                    <a:pt x="9801" y="10925"/>
                  </a:cubicBezTo>
                  <a:cubicBezTo>
                    <a:pt x="9826" y="10802"/>
                    <a:pt x="9851" y="10678"/>
                    <a:pt x="9863" y="10555"/>
                  </a:cubicBezTo>
                  <a:cubicBezTo>
                    <a:pt x="9912" y="10209"/>
                    <a:pt x="9986" y="9864"/>
                    <a:pt x="10073" y="9530"/>
                  </a:cubicBezTo>
                  <a:cubicBezTo>
                    <a:pt x="9962" y="9617"/>
                    <a:pt x="9838" y="9679"/>
                    <a:pt x="9703" y="9703"/>
                  </a:cubicBezTo>
                  <a:cubicBezTo>
                    <a:pt x="9727" y="10345"/>
                    <a:pt x="9505" y="10950"/>
                    <a:pt x="9443" y="11579"/>
                  </a:cubicBezTo>
                  <a:close/>
                  <a:moveTo>
                    <a:pt x="9999" y="11431"/>
                  </a:moveTo>
                  <a:cubicBezTo>
                    <a:pt x="10468" y="11505"/>
                    <a:pt x="10974" y="11604"/>
                    <a:pt x="11431" y="11493"/>
                  </a:cubicBezTo>
                  <a:cubicBezTo>
                    <a:pt x="12097" y="11345"/>
                    <a:pt x="12406" y="10703"/>
                    <a:pt x="12381" y="10061"/>
                  </a:cubicBezTo>
                  <a:cubicBezTo>
                    <a:pt x="12344" y="9444"/>
                    <a:pt x="12147" y="8864"/>
                    <a:pt x="11961" y="8271"/>
                  </a:cubicBezTo>
                  <a:cubicBezTo>
                    <a:pt x="11813" y="7741"/>
                    <a:pt x="11517" y="7234"/>
                    <a:pt x="11443" y="6679"/>
                  </a:cubicBezTo>
                  <a:cubicBezTo>
                    <a:pt x="11406" y="6395"/>
                    <a:pt x="11455" y="6111"/>
                    <a:pt x="11566" y="5852"/>
                  </a:cubicBezTo>
                  <a:cubicBezTo>
                    <a:pt x="11875" y="5124"/>
                    <a:pt x="12616" y="4618"/>
                    <a:pt x="12628" y="3778"/>
                  </a:cubicBezTo>
                  <a:cubicBezTo>
                    <a:pt x="12628" y="3507"/>
                    <a:pt x="12566" y="3235"/>
                    <a:pt x="12443" y="2988"/>
                  </a:cubicBezTo>
                  <a:cubicBezTo>
                    <a:pt x="12369" y="3593"/>
                    <a:pt x="11665" y="4111"/>
                    <a:pt x="11246" y="4494"/>
                  </a:cubicBezTo>
                  <a:cubicBezTo>
                    <a:pt x="10702" y="4988"/>
                    <a:pt x="10320" y="5654"/>
                    <a:pt x="10357" y="6407"/>
                  </a:cubicBezTo>
                  <a:cubicBezTo>
                    <a:pt x="10381" y="6975"/>
                    <a:pt x="11110" y="7901"/>
                    <a:pt x="11357" y="8456"/>
                  </a:cubicBezTo>
                  <a:cubicBezTo>
                    <a:pt x="11579" y="8975"/>
                    <a:pt x="11542" y="9567"/>
                    <a:pt x="11246" y="10049"/>
                  </a:cubicBezTo>
                  <a:cubicBezTo>
                    <a:pt x="11073" y="10308"/>
                    <a:pt x="10863" y="10543"/>
                    <a:pt x="10628" y="10740"/>
                  </a:cubicBezTo>
                  <a:cubicBezTo>
                    <a:pt x="10530" y="10827"/>
                    <a:pt x="10418" y="10901"/>
                    <a:pt x="10320" y="10987"/>
                  </a:cubicBezTo>
                  <a:cubicBezTo>
                    <a:pt x="10246" y="11024"/>
                    <a:pt x="10172" y="11061"/>
                    <a:pt x="10085" y="11098"/>
                  </a:cubicBezTo>
                  <a:cubicBezTo>
                    <a:pt x="10073" y="11222"/>
                    <a:pt x="10036" y="11333"/>
                    <a:pt x="9986" y="11444"/>
                  </a:cubicBezTo>
                  <a:close/>
                  <a:moveTo>
                    <a:pt x="1086" y="6395"/>
                  </a:moveTo>
                  <a:cubicBezTo>
                    <a:pt x="2086" y="6642"/>
                    <a:pt x="3074" y="6951"/>
                    <a:pt x="4037" y="7309"/>
                  </a:cubicBezTo>
                  <a:cubicBezTo>
                    <a:pt x="4925" y="7642"/>
                    <a:pt x="5789" y="8012"/>
                    <a:pt x="6641" y="8432"/>
                  </a:cubicBezTo>
                  <a:cubicBezTo>
                    <a:pt x="6740" y="8345"/>
                    <a:pt x="6826" y="8271"/>
                    <a:pt x="6925" y="8210"/>
                  </a:cubicBezTo>
                  <a:cubicBezTo>
                    <a:pt x="6654" y="7987"/>
                    <a:pt x="6357" y="7802"/>
                    <a:pt x="6036" y="7642"/>
                  </a:cubicBezTo>
                  <a:cubicBezTo>
                    <a:pt x="5493" y="7370"/>
                    <a:pt x="4925" y="7111"/>
                    <a:pt x="4358" y="6876"/>
                  </a:cubicBezTo>
                  <a:cubicBezTo>
                    <a:pt x="3802" y="6642"/>
                    <a:pt x="3234" y="6444"/>
                    <a:pt x="2654" y="6272"/>
                  </a:cubicBezTo>
                  <a:cubicBezTo>
                    <a:pt x="2383" y="6198"/>
                    <a:pt x="1827" y="6037"/>
                    <a:pt x="1543" y="6074"/>
                  </a:cubicBezTo>
                  <a:cubicBezTo>
                    <a:pt x="1370" y="6148"/>
                    <a:pt x="1210" y="6259"/>
                    <a:pt x="1086" y="6395"/>
                  </a:cubicBezTo>
                  <a:close/>
                  <a:moveTo>
                    <a:pt x="7456" y="8444"/>
                  </a:moveTo>
                  <a:cubicBezTo>
                    <a:pt x="7592" y="7926"/>
                    <a:pt x="7777" y="7420"/>
                    <a:pt x="7900" y="6901"/>
                  </a:cubicBezTo>
                  <a:cubicBezTo>
                    <a:pt x="7703" y="6827"/>
                    <a:pt x="7518" y="6741"/>
                    <a:pt x="7345" y="6642"/>
                  </a:cubicBezTo>
                  <a:cubicBezTo>
                    <a:pt x="7295" y="6876"/>
                    <a:pt x="7209" y="7222"/>
                    <a:pt x="7073" y="7346"/>
                  </a:cubicBezTo>
                  <a:cubicBezTo>
                    <a:pt x="6937" y="7469"/>
                    <a:pt x="6617" y="7370"/>
                    <a:pt x="6493" y="7321"/>
                  </a:cubicBezTo>
                  <a:cubicBezTo>
                    <a:pt x="6357" y="7284"/>
                    <a:pt x="6012" y="7148"/>
                    <a:pt x="5999" y="6975"/>
                  </a:cubicBezTo>
                  <a:cubicBezTo>
                    <a:pt x="6036" y="6716"/>
                    <a:pt x="6110" y="6469"/>
                    <a:pt x="6222" y="6235"/>
                  </a:cubicBezTo>
                  <a:lnTo>
                    <a:pt x="6086" y="6198"/>
                  </a:lnTo>
                  <a:cubicBezTo>
                    <a:pt x="5394" y="6000"/>
                    <a:pt x="4679" y="5840"/>
                    <a:pt x="3975" y="5654"/>
                  </a:cubicBezTo>
                  <a:cubicBezTo>
                    <a:pt x="3852" y="5617"/>
                    <a:pt x="3728" y="5593"/>
                    <a:pt x="3605" y="5556"/>
                  </a:cubicBezTo>
                  <a:cubicBezTo>
                    <a:pt x="3592" y="5766"/>
                    <a:pt x="3506" y="5963"/>
                    <a:pt x="3382" y="6136"/>
                  </a:cubicBezTo>
                  <a:cubicBezTo>
                    <a:pt x="4432" y="6531"/>
                    <a:pt x="6876" y="7395"/>
                    <a:pt x="7382" y="8271"/>
                  </a:cubicBezTo>
                  <a:cubicBezTo>
                    <a:pt x="7407" y="8333"/>
                    <a:pt x="7431" y="8382"/>
                    <a:pt x="7456" y="8444"/>
                  </a:cubicBezTo>
                  <a:close/>
                  <a:moveTo>
                    <a:pt x="2259" y="5803"/>
                  </a:moveTo>
                  <a:cubicBezTo>
                    <a:pt x="2284" y="5593"/>
                    <a:pt x="2358" y="5395"/>
                    <a:pt x="2469" y="5210"/>
                  </a:cubicBezTo>
                  <a:cubicBezTo>
                    <a:pt x="2370" y="5161"/>
                    <a:pt x="2271" y="5111"/>
                    <a:pt x="2185" y="5050"/>
                  </a:cubicBezTo>
                  <a:cubicBezTo>
                    <a:pt x="2062" y="4976"/>
                    <a:pt x="1926" y="4901"/>
                    <a:pt x="1815" y="4815"/>
                  </a:cubicBezTo>
                  <a:cubicBezTo>
                    <a:pt x="1741" y="5124"/>
                    <a:pt x="1679" y="5445"/>
                    <a:pt x="1642" y="5766"/>
                  </a:cubicBezTo>
                  <a:cubicBezTo>
                    <a:pt x="1839" y="5753"/>
                    <a:pt x="2049" y="5766"/>
                    <a:pt x="2259" y="5803"/>
                  </a:cubicBezTo>
                  <a:close/>
                  <a:moveTo>
                    <a:pt x="3086" y="6025"/>
                  </a:moveTo>
                  <a:cubicBezTo>
                    <a:pt x="3123" y="6000"/>
                    <a:pt x="3160" y="5963"/>
                    <a:pt x="3185" y="5914"/>
                  </a:cubicBezTo>
                  <a:cubicBezTo>
                    <a:pt x="3259" y="5778"/>
                    <a:pt x="3308" y="5642"/>
                    <a:pt x="3308" y="5482"/>
                  </a:cubicBezTo>
                  <a:cubicBezTo>
                    <a:pt x="3123" y="5432"/>
                    <a:pt x="2926" y="5383"/>
                    <a:pt x="2741" y="5321"/>
                  </a:cubicBezTo>
                  <a:cubicBezTo>
                    <a:pt x="2666" y="5469"/>
                    <a:pt x="2531" y="5704"/>
                    <a:pt x="2543" y="5864"/>
                  </a:cubicBezTo>
                  <a:cubicBezTo>
                    <a:pt x="2728" y="5914"/>
                    <a:pt x="2913" y="5963"/>
                    <a:pt x="3086" y="6012"/>
                  </a:cubicBezTo>
                  <a:close/>
                  <a:moveTo>
                    <a:pt x="1617" y="10432"/>
                  </a:moveTo>
                  <a:cubicBezTo>
                    <a:pt x="2074" y="10629"/>
                    <a:pt x="2543" y="10851"/>
                    <a:pt x="3000" y="11061"/>
                  </a:cubicBezTo>
                  <a:cubicBezTo>
                    <a:pt x="3481" y="11283"/>
                    <a:pt x="3975" y="11481"/>
                    <a:pt x="4481" y="11629"/>
                  </a:cubicBezTo>
                  <a:lnTo>
                    <a:pt x="4703" y="11691"/>
                  </a:lnTo>
                  <a:cubicBezTo>
                    <a:pt x="4999" y="11666"/>
                    <a:pt x="5259" y="11555"/>
                    <a:pt x="5469" y="11357"/>
                  </a:cubicBezTo>
                  <a:cubicBezTo>
                    <a:pt x="5777" y="11061"/>
                    <a:pt x="5938" y="10604"/>
                    <a:pt x="6036" y="10197"/>
                  </a:cubicBezTo>
                  <a:cubicBezTo>
                    <a:pt x="6110" y="9901"/>
                    <a:pt x="6172" y="9604"/>
                    <a:pt x="6234" y="9308"/>
                  </a:cubicBezTo>
                  <a:cubicBezTo>
                    <a:pt x="6271" y="9086"/>
                    <a:pt x="6333" y="8864"/>
                    <a:pt x="6419" y="8666"/>
                  </a:cubicBezTo>
                  <a:cubicBezTo>
                    <a:pt x="5592" y="8259"/>
                    <a:pt x="4728" y="7889"/>
                    <a:pt x="3864" y="7555"/>
                  </a:cubicBezTo>
                  <a:cubicBezTo>
                    <a:pt x="3345" y="7358"/>
                    <a:pt x="2815" y="7173"/>
                    <a:pt x="2271" y="7012"/>
                  </a:cubicBezTo>
                  <a:cubicBezTo>
                    <a:pt x="1815" y="6864"/>
                    <a:pt x="1358" y="6753"/>
                    <a:pt x="889" y="6667"/>
                  </a:cubicBezTo>
                  <a:cubicBezTo>
                    <a:pt x="852" y="6753"/>
                    <a:pt x="815" y="6839"/>
                    <a:pt x="790" y="6938"/>
                  </a:cubicBezTo>
                  <a:cubicBezTo>
                    <a:pt x="753" y="7086"/>
                    <a:pt x="716" y="7247"/>
                    <a:pt x="679" y="7395"/>
                  </a:cubicBezTo>
                  <a:cubicBezTo>
                    <a:pt x="617" y="7654"/>
                    <a:pt x="556" y="7926"/>
                    <a:pt x="506" y="8185"/>
                  </a:cubicBezTo>
                  <a:cubicBezTo>
                    <a:pt x="383" y="8703"/>
                    <a:pt x="482" y="9259"/>
                    <a:pt x="790" y="9716"/>
                  </a:cubicBezTo>
                  <a:cubicBezTo>
                    <a:pt x="1000" y="10012"/>
                    <a:pt x="1284" y="10259"/>
                    <a:pt x="1605" y="10432"/>
                  </a:cubicBezTo>
                  <a:close/>
                  <a:moveTo>
                    <a:pt x="5197" y="9148"/>
                  </a:moveTo>
                  <a:cubicBezTo>
                    <a:pt x="5037" y="9271"/>
                    <a:pt x="4888" y="9419"/>
                    <a:pt x="4777" y="9592"/>
                  </a:cubicBezTo>
                  <a:cubicBezTo>
                    <a:pt x="4728" y="9666"/>
                    <a:pt x="4740" y="9740"/>
                    <a:pt x="4790" y="9802"/>
                  </a:cubicBezTo>
                  <a:cubicBezTo>
                    <a:pt x="4925" y="9962"/>
                    <a:pt x="5209" y="10209"/>
                    <a:pt x="5444" y="10086"/>
                  </a:cubicBezTo>
                  <a:cubicBezTo>
                    <a:pt x="5530" y="10037"/>
                    <a:pt x="5617" y="9679"/>
                    <a:pt x="5641" y="9580"/>
                  </a:cubicBezTo>
                  <a:cubicBezTo>
                    <a:pt x="5691" y="9407"/>
                    <a:pt x="5728" y="9246"/>
                    <a:pt x="5752" y="9074"/>
                  </a:cubicBezTo>
                  <a:cubicBezTo>
                    <a:pt x="5728" y="9000"/>
                    <a:pt x="5567" y="8938"/>
                    <a:pt x="5493" y="8901"/>
                  </a:cubicBezTo>
                  <a:cubicBezTo>
                    <a:pt x="5333" y="8839"/>
                    <a:pt x="5148" y="8777"/>
                    <a:pt x="4975" y="8716"/>
                  </a:cubicBezTo>
                  <a:cubicBezTo>
                    <a:pt x="4469" y="8543"/>
                    <a:pt x="3938" y="8370"/>
                    <a:pt x="3419" y="8210"/>
                  </a:cubicBezTo>
                  <a:lnTo>
                    <a:pt x="1988" y="7765"/>
                  </a:lnTo>
                  <a:cubicBezTo>
                    <a:pt x="1815" y="7716"/>
                    <a:pt x="1630" y="7654"/>
                    <a:pt x="1457" y="7592"/>
                  </a:cubicBezTo>
                  <a:cubicBezTo>
                    <a:pt x="1370" y="7568"/>
                    <a:pt x="1259" y="7531"/>
                    <a:pt x="1173" y="7494"/>
                  </a:cubicBezTo>
                  <a:cubicBezTo>
                    <a:pt x="988" y="7420"/>
                    <a:pt x="840" y="7704"/>
                    <a:pt x="1025" y="7790"/>
                  </a:cubicBezTo>
                  <a:cubicBezTo>
                    <a:pt x="1346" y="7926"/>
                    <a:pt x="1679" y="8049"/>
                    <a:pt x="2012" y="8160"/>
                  </a:cubicBezTo>
                  <a:cubicBezTo>
                    <a:pt x="2420" y="8308"/>
                    <a:pt x="2827" y="8432"/>
                    <a:pt x="3247" y="8555"/>
                  </a:cubicBezTo>
                  <a:cubicBezTo>
                    <a:pt x="3901" y="8765"/>
                    <a:pt x="4555" y="8950"/>
                    <a:pt x="5209" y="9148"/>
                  </a:cubicBezTo>
                  <a:close/>
                  <a:moveTo>
                    <a:pt x="3234" y="8864"/>
                  </a:moveTo>
                  <a:cubicBezTo>
                    <a:pt x="2926" y="8827"/>
                    <a:pt x="2691" y="8839"/>
                    <a:pt x="2494" y="9111"/>
                  </a:cubicBezTo>
                  <a:cubicBezTo>
                    <a:pt x="2370" y="9271"/>
                    <a:pt x="2309" y="9456"/>
                    <a:pt x="2321" y="9641"/>
                  </a:cubicBezTo>
                  <a:cubicBezTo>
                    <a:pt x="2358" y="10148"/>
                    <a:pt x="2876" y="10469"/>
                    <a:pt x="3345" y="10296"/>
                  </a:cubicBezTo>
                  <a:cubicBezTo>
                    <a:pt x="3703" y="10148"/>
                    <a:pt x="3839" y="9728"/>
                    <a:pt x="3777" y="9370"/>
                  </a:cubicBezTo>
                  <a:cubicBezTo>
                    <a:pt x="3740" y="9098"/>
                    <a:pt x="3518" y="8876"/>
                    <a:pt x="3234" y="8864"/>
                  </a:cubicBezTo>
                  <a:close/>
                  <a:moveTo>
                    <a:pt x="5382" y="9370"/>
                  </a:moveTo>
                  <a:cubicBezTo>
                    <a:pt x="5283" y="9469"/>
                    <a:pt x="5185" y="9567"/>
                    <a:pt x="5086" y="9666"/>
                  </a:cubicBezTo>
                  <a:cubicBezTo>
                    <a:pt x="5148" y="9716"/>
                    <a:pt x="5209" y="9753"/>
                    <a:pt x="5283" y="9790"/>
                  </a:cubicBezTo>
                  <a:lnTo>
                    <a:pt x="5283" y="9790"/>
                  </a:lnTo>
                  <a:lnTo>
                    <a:pt x="5283" y="9765"/>
                  </a:lnTo>
                  <a:cubicBezTo>
                    <a:pt x="5320" y="9666"/>
                    <a:pt x="5333" y="9555"/>
                    <a:pt x="5357" y="9456"/>
                  </a:cubicBezTo>
                  <a:cubicBezTo>
                    <a:pt x="5357" y="9432"/>
                    <a:pt x="5370" y="9395"/>
                    <a:pt x="5370" y="9358"/>
                  </a:cubicBezTo>
                  <a:close/>
                  <a:moveTo>
                    <a:pt x="2679" y="9839"/>
                  </a:moveTo>
                  <a:cubicBezTo>
                    <a:pt x="2815" y="10024"/>
                    <a:pt x="3160" y="10148"/>
                    <a:pt x="3333" y="9950"/>
                  </a:cubicBezTo>
                  <a:cubicBezTo>
                    <a:pt x="3481" y="9802"/>
                    <a:pt x="3531" y="9580"/>
                    <a:pt x="3469" y="9382"/>
                  </a:cubicBezTo>
                  <a:cubicBezTo>
                    <a:pt x="3407" y="9197"/>
                    <a:pt x="3123" y="9135"/>
                    <a:pt x="2950" y="9185"/>
                  </a:cubicBezTo>
                  <a:cubicBezTo>
                    <a:pt x="2666" y="9259"/>
                    <a:pt x="2531" y="9580"/>
                    <a:pt x="2679" y="9839"/>
                  </a:cubicBezTo>
                  <a:close/>
                  <a:moveTo>
                    <a:pt x="7049" y="6518"/>
                  </a:moveTo>
                  <a:cubicBezTo>
                    <a:pt x="6876" y="6444"/>
                    <a:pt x="6691" y="6383"/>
                    <a:pt x="6505" y="6321"/>
                  </a:cubicBezTo>
                  <a:cubicBezTo>
                    <a:pt x="6419" y="6506"/>
                    <a:pt x="6345" y="6704"/>
                    <a:pt x="6308" y="6901"/>
                  </a:cubicBezTo>
                  <a:cubicBezTo>
                    <a:pt x="6394" y="6963"/>
                    <a:pt x="6481" y="7012"/>
                    <a:pt x="6592" y="7037"/>
                  </a:cubicBezTo>
                  <a:cubicBezTo>
                    <a:pt x="6629" y="7062"/>
                    <a:pt x="6863" y="7123"/>
                    <a:pt x="6900" y="7086"/>
                  </a:cubicBezTo>
                  <a:cubicBezTo>
                    <a:pt x="6975" y="6901"/>
                    <a:pt x="7024" y="6716"/>
                    <a:pt x="7049" y="6518"/>
                  </a:cubicBezTo>
                  <a:close/>
                  <a:moveTo>
                    <a:pt x="1889" y="4445"/>
                  </a:moveTo>
                  <a:cubicBezTo>
                    <a:pt x="1926" y="4469"/>
                    <a:pt x="1938" y="4494"/>
                    <a:pt x="1975" y="4519"/>
                  </a:cubicBezTo>
                  <a:cubicBezTo>
                    <a:pt x="2049" y="4593"/>
                    <a:pt x="2136" y="4655"/>
                    <a:pt x="2222" y="4716"/>
                  </a:cubicBezTo>
                  <a:cubicBezTo>
                    <a:pt x="2420" y="4840"/>
                    <a:pt x="2617" y="4938"/>
                    <a:pt x="2839" y="5013"/>
                  </a:cubicBezTo>
                  <a:cubicBezTo>
                    <a:pt x="3419" y="5210"/>
                    <a:pt x="4012" y="5358"/>
                    <a:pt x="4604" y="5506"/>
                  </a:cubicBezTo>
                  <a:cubicBezTo>
                    <a:pt x="5209" y="5654"/>
                    <a:pt x="5839" y="5790"/>
                    <a:pt x="6444" y="5975"/>
                  </a:cubicBezTo>
                  <a:cubicBezTo>
                    <a:pt x="6728" y="6062"/>
                    <a:pt x="7012" y="6173"/>
                    <a:pt x="7283" y="6284"/>
                  </a:cubicBezTo>
                  <a:cubicBezTo>
                    <a:pt x="7505" y="6407"/>
                    <a:pt x="7740" y="6506"/>
                    <a:pt x="7962" y="6593"/>
                  </a:cubicBezTo>
                  <a:cubicBezTo>
                    <a:pt x="8098" y="6037"/>
                    <a:pt x="8221" y="5482"/>
                    <a:pt x="8320" y="4926"/>
                  </a:cubicBezTo>
                  <a:cubicBezTo>
                    <a:pt x="8394" y="4531"/>
                    <a:pt x="8604" y="3865"/>
                    <a:pt x="8234" y="3568"/>
                  </a:cubicBezTo>
                  <a:cubicBezTo>
                    <a:pt x="8110" y="3457"/>
                    <a:pt x="7974" y="3371"/>
                    <a:pt x="7826" y="3297"/>
                  </a:cubicBezTo>
                  <a:cubicBezTo>
                    <a:pt x="7629" y="3186"/>
                    <a:pt x="7407" y="3087"/>
                    <a:pt x="7209" y="3000"/>
                  </a:cubicBezTo>
                  <a:cubicBezTo>
                    <a:pt x="6691" y="2778"/>
                    <a:pt x="6147" y="2581"/>
                    <a:pt x="5617" y="2420"/>
                  </a:cubicBezTo>
                  <a:cubicBezTo>
                    <a:pt x="4999" y="2223"/>
                    <a:pt x="4370" y="2075"/>
                    <a:pt x="3740" y="1964"/>
                  </a:cubicBezTo>
                  <a:cubicBezTo>
                    <a:pt x="3469" y="1927"/>
                    <a:pt x="2852" y="1840"/>
                    <a:pt x="2592" y="1976"/>
                  </a:cubicBezTo>
                  <a:lnTo>
                    <a:pt x="2580" y="2001"/>
                  </a:lnTo>
                  <a:cubicBezTo>
                    <a:pt x="2395" y="2149"/>
                    <a:pt x="2333" y="2507"/>
                    <a:pt x="2271" y="2729"/>
                  </a:cubicBezTo>
                  <a:cubicBezTo>
                    <a:pt x="2210" y="3000"/>
                    <a:pt x="2148" y="3260"/>
                    <a:pt x="2099" y="3531"/>
                  </a:cubicBezTo>
                  <a:cubicBezTo>
                    <a:pt x="2037" y="3840"/>
                    <a:pt x="1963" y="4136"/>
                    <a:pt x="1901" y="4445"/>
                  </a:cubicBezTo>
                  <a:close/>
                  <a:moveTo>
                    <a:pt x="3444" y="2482"/>
                  </a:moveTo>
                  <a:cubicBezTo>
                    <a:pt x="3728" y="2531"/>
                    <a:pt x="3987" y="2593"/>
                    <a:pt x="4259" y="2692"/>
                  </a:cubicBezTo>
                  <a:cubicBezTo>
                    <a:pt x="4629" y="2815"/>
                    <a:pt x="5012" y="2951"/>
                    <a:pt x="5382" y="3099"/>
                  </a:cubicBezTo>
                  <a:cubicBezTo>
                    <a:pt x="5839" y="3284"/>
                    <a:pt x="6320" y="3482"/>
                    <a:pt x="6789" y="3655"/>
                  </a:cubicBezTo>
                  <a:cubicBezTo>
                    <a:pt x="7024" y="3753"/>
                    <a:pt x="7481" y="3926"/>
                    <a:pt x="7727" y="3926"/>
                  </a:cubicBezTo>
                  <a:cubicBezTo>
                    <a:pt x="7888" y="3902"/>
                    <a:pt x="7913" y="3679"/>
                    <a:pt x="7765" y="3630"/>
                  </a:cubicBezTo>
                  <a:cubicBezTo>
                    <a:pt x="7641" y="3605"/>
                    <a:pt x="7505" y="3568"/>
                    <a:pt x="7382" y="3519"/>
                  </a:cubicBezTo>
                  <a:cubicBezTo>
                    <a:pt x="7209" y="3470"/>
                    <a:pt x="7036" y="3408"/>
                    <a:pt x="6863" y="3346"/>
                  </a:cubicBezTo>
                  <a:cubicBezTo>
                    <a:pt x="6431" y="3186"/>
                    <a:pt x="6012" y="3025"/>
                    <a:pt x="5592" y="2865"/>
                  </a:cubicBezTo>
                  <a:cubicBezTo>
                    <a:pt x="5123" y="2692"/>
                    <a:pt x="4666" y="2519"/>
                    <a:pt x="4197" y="2371"/>
                  </a:cubicBezTo>
                  <a:cubicBezTo>
                    <a:pt x="3950" y="2285"/>
                    <a:pt x="3494" y="2149"/>
                    <a:pt x="3234" y="2173"/>
                  </a:cubicBezTo>
                  <a:cubicBezTo>
                    <a:pt x="3185" y="2173"/>
                    <a:pt x="3123" y="2248"/>
                    <a:pt x="3099" y="2285"/>
                  </a:cubicBezTo>
                  <a:cubicBezTo>
                    <a:pt x="3049" y="2359"/>
                    <a:pt x="3000" y="2420"/>
                    <a:pt x="2938" y="2494"/>
                  </a:cubicBezTo>
                  <a:cubicBezTo>
                    <a:pt x="2876" y="2593"/>
                    <a:pt x="2802" y="2692"/>
                    <a:pt x="2741" y="2803"/>
                  </a:cubicBezTo>
                  <a:cubicBezTo>
                    <a:pt x="2691" y="2889"/>
                    <a:pt x="2741" y="3000"/>
                    <a:pt x="2827" y="3025"/>
                  </a:cubicBezTo>
                  <a:cubicBezTo>
                    <a:pt x="3037" y="3075"/>
                    <a:pt x="3222" y="3186"/>
                    <a:pt x="3419" y="3247"/>
                  </a:cubicBezTo>
                  <a:cubicBezTo>
                    <a:pt x="3531" y="3272"/>
                    <a:pt x="3629" y="3186"/>
                    <a:pt x="3605" y="3075"/>
                  </a:cubicBezTo>
                  <a:cubicBezTo>
                    <a:pt x="3568" y="2877"/>
                    <a:pt x="3506" y="2680"/>
                    <a:pt x="3444" y="2494"/>
                  </a:cubicBezTo>
                  <a:close/>
                  <a:moveTo>
                    <a:pt x="7456" y="5815"/>
                  </a:moveTo>
                  <a:lnTo>
                    <a:pt x="7456" y="5815"/>
                  </a:lnTo>
                  <a:cubicBezTo>
                    <a:pt x="7370" y="6000"/>
                    <a:pt x="7641" y="6161"/>
                    <a:pt x="7715" y="5975"/>
                  </a:cubicBezTo>
                  <a:cubicBezTo>
                    <a:pt x="7974" y="5408"/>
                    <a:pt x="8345" y="4778"/>
                    <a:pt x="8184" y="4136"/>
                  </a:cubicBezTo>
                  <a:cubicBezTo>
                    <a:pt x="8123" y="3988"/>
                    <a:pt x="7900" y="4013"/>
                    <a:pt x="7888" y="4186"/>
                  </a:cubicBezTo>
                  <a:lnTo>
                    <a:pt x="7888" y="4186"/>
                  </a:lnTo>
                  <a:cubicBezTo>
                    <a:pt x="7937" y="4679"/>
                    <a:pt x="7678" y="5383"/>
                    <a:pt x="7456" y="5815"/>
                  </a:cubicBezTo>
                  <a:close/>
                  <a:moveTo>
                    <a:pt x="5506" y="3223"/>
                  </a:moveTo>
                  <a:cubicBezTo>
                    <a:pt x="5308" y="3124"/>
                    <a:pt x="5086" y="3099"/>
                    <a:pt x="4876" y="3149"/>
                  </a:cubicBezTo>
                  <a:cubicBezTo>
                    <a:pt x="4567" y="3223"/>
                    <a:pt x="4358" y="3593"/>
                    <a:pt x="4345" y="3902"/>
                  </a:cubicBezTo>
                  <a:cubicBezTo>
                    <a:pt x="4345" y="4161"/>
                    <a:pt x="4481" y="4395"/>
                    <a:pt x="4716" y="4519"/>
                  </a:cubicBezTo>
                  <a:cubicBezTo>
                    <a:pt x="5148" y="4827"/>
                    <a:pt x="5752" y="4543"/>
                    <a:pt x="5802" y="4013"/>
                  </a:cubicBezTo>
                  <a:cubicBezTo>
                    <a:pt x="5851" y="3753"/>
                    <a:pt x="5777" y="3482"/>
                    <a:pt x="5592" y="3284"/>
                  </a:cubicBezTo>
                  <a:cubicBezTo>
                    <a:pt x="5567" y="3260"/>
                    <a:pt x="5543" y="3247"/>
                    <a:pt x="5506" y="3223"/>
                  </a:cubicBezTo>
                  <a:close/>
                  <a:moveTo>
                    <a:pt x="3185" y="2667"/>
                  </a:moveTo>
                  <a:cubicBezTo>
                    <a:pt x="3160" y="2704"/>
                    <a:pt x="3136" y="2754"/>
                    <a:pt x="3111" y="2791"/>
                  </a:cubicBezTo>
                  <a:lnTo>
                    <a:pt x="3247" y="2852"/>
                  </a:lnTo>
                  <a:cubicBezTo>
                    <a:pt x="3222" y="2791"/>
                    <a:pt x="3210" y="2729"/>
                    <a:pt x="3185" y="2667"/>
                  </a:cubicBezTo>
                  <a:close/>
                  <a:moveTo>
                    <a:pt x="4888" y="3482"/>
                  </a:moveTo>
                  <a:cubicBezTo>
                    <a:pt x="4716" y="3593"/>
                    <a:pt x="4580" y="3852"/>
                    <a:pt x="4679" y="4050"/>
                  </a:cubicBezTo>
                  <a:cubicBezTo>
                    <a:pt x="4777" y="4247"/>
                    <a:pt x="5123" y="4445"/>
                    <a:pt x="5320" y="4272"/>
                  </a:cubicBezTo>
                  <a:cubicBezTo>
                    <a:pt x="5876" y="3778"/>
                    <a:pt x="5209" y="3260"/>
                    <a:pt x="4888" y="3482"/>
                  </a:cubicBezTo>
                  <a:close/>
                  <a:moveTo>
                    <a:pt x="9406" y="9691"/>
                  </a:moveTo>
                  <a:lnTo>
                    <a:pt x="9357" y="9679"/>
                  </a:lnTo>
                  <a:cubicBezTo>
                    <a:pt x="9073" y="9555"/>
                    <a:pt x="8875" y="9321"/>
                    <a:pt x="8826" y="9024"/>
                  </a:cubicBezTo>
                  <a:cubicBezTo>
                    <a:pt x="8555" y="10037"/>
                    <a:pt x="8135" y="10999"/>
                    <a:pt x="7937" y="12024"/>
                  </a:cubicBezTo>
                  <a:cubicBezTo>
                    <a:pt x="8283" y="12098"/>
                    <a:pt x="8826" y="11900"/>
                    <a:pt x="9135" y="11765"/>
                  </a:cubicBezTo>
                  <a:cubicBezTo>
                    <a:pt x="9172" y="11061"/>
                    <a:pt x="9443" y="10382"/>
                    <a:pt x="9406" y="9691"/>
                  </a:cubicBezTo>
                  <a:close/>
                  <a:moveTo>
                    <a:pt x="10221" y="8913"/>
                  </a:moveTo>
                  <a:cubicBezTo>
                    <a:pt x="10307" y="8543"/>
                    <a:pt x="10381" y="8160"/>
                    <a:pt x="10480" y="7790"/>
                  </a:cubicBezTo>
                  <a:cubicBezTo>
                    <a:pt x="10023" y="7963"/>
                    <a:pt x="9530" y="8061"/>
                    <a:pt x="9048" y="8197"/>
                  </a:cubicBezTo>
                  <a:cubicBezTo>
                    <a:pt x="9048" y="8592"/>
                    <a:pt x="9048" y="9308"/>
                    <a:pt x="9517" y="9395"/>
                  </a:cubicBezTo>
                  <a:cubicBezTo>
                    <a:pt x="9826" y="9456"/>
                    <a:pt x="10085" y="9160"/>
                    <a:pt x="10221" y="8913"/>
                  </a:cubicBezTo>
                  <a:close/>
                  <a:moveTo>
                    <a:pt x="7258" y="11629"/>
                  </a:moveTo>
                  <a:cubicBezTo>
                    <a:pt x="7370" y="11752"/>
                    <a:pt x="7505" y="11851"/>
                    <a:pt x="7653" y="11937"/>
                  </a:cubicBezTo>
                  <a:cubicBezTo>
                    <a:pt x="7690" y="11752"/>
                    <a:pt x="7727" y="11567"/>
                    <a:pt x="7777" y="11382"/>
                  </a:cubicBezTo>
                  <a:cubicBezTo>
                    <a:pt x="7876" y="11024"/>
                    <a:pt x="7987" y="10666"/>
                    <a:pt x="8110" y="10308"/>
                  </a:cubicBezTo>
                  <a:cubicBezTo>
                    <a:pt x="8369" y="9604"/>
                    <a:pt x="8567" y="8889"/>
                    <a:pt x="8703" y="8148"/>
                  </a:cubicBezTo>
                  <a:cubicBezTo>
                    <a:pt x="8456" y="8086"/>
                    <a:pt x="8197" y="7987"/>
                    <a:pt x="7950" y="7913"/>
                  </a:cubicBezTo>
                  <a:cubicBezTo>
                    <a:pt x="7752" y="8481"/>
                    <a:pt x="7604" y="9074"/>
                    <a:pt x="7505" y="9666"/>
                  </a:cubicBezTo>
                  <a:cubicBezTo>
                    <a:pt x="7444" y="9975"/>
                    <a:pt x="7394" y="10296"/>
                    <a:pt x="7345" y="10604"/>
                  </a:cubicBezTo>
                  <a:cubicBezTo>
                    <a:pt x="7320" y="10827"/>
                    <a:pt x="7283" y="11049"/>
                    <a:pt x="7271" y="11259"/>
                  </a:cubicBezTo>
                  <a:cubicBezTo>
                    <a:pt x="7258" y="11382"/>
                    <a:pt x="7246" y="11505"/>
                    <a:pt x="7258" y="1162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6850" name="Google Shape;6850;p121"/>
            <p:cNvSpPr/>
            <p:nvPr/>
          </p:nvSpPr>
          <p:spPr>
            <a:xfrm>
              <a:off x="3738443" y="2028888"/>
              <a:ext cx="640147" cy="329238"/>
            </a:xfrm>
            <a:custGeom>
              <a:avLst/>
              <a:gdLst/>
              <a:ahLst/>
              <a:cxnLst/>
              <a:rect l="l" t="t" r="r" b="b"/>
              <a:pathLst>
                <a:path w="19035" h="9790" extrusionOk="0">
                  <a:moveTo>
                    <a:pt x="247" y="6272"/>
                  </a:moveTo>
                  <a:cubicBezTo>
                    <a:pt x="148" y="6173"/>
                    <a:pt x="0" y="6284"/>
                    <a:pt x="62" y="6407"/>
                  </a:cubicBezTo>
                  <a:cubicBezTo>
                    <a:pt x="74" y="6420"/>
                    <a:pt x="74" y="6420"/>
                    <a:pt x="87" y="6432"/>
                  </a:cubicBezTo>
                  <a:lnTo>
                    <a:pt x="148" y="6494"/>
                  </a:lnTo>
                  <a:lnTo>
                    <a:pt x="210" y="6555"/>
                  </a:lnTo>
                  <a:lnTo>
                    <a:pt x="260" y="6592"/>
                  </a:lnTo>
                  <a:cubicBezTo>
                    <a:pt x="358" y="6691"/>
                    <a:pt x="506" y="6568"/>
                    <a:pt x="432" y="6457"/>
                  </a:cubicBezTo>
                  <a:cubicBezTo>
                    <a:pt x="432" y="6444"/>
                    <a:pt x="420" y="6432"/>
                    <a:pt x="420" y="6432"/>
                  </a:cubicBezTo>
                  <a:lnTo>
                    <a:pt x="371" y="6395"/>
                  </a:lnTo>
                  <a:lnTo>
                    <a:pt x="309" y="6333"/>
                  </a:lnTo>
                  <a:close/>
                  <a:moveTo>
                    <a:pt x="18924" y="1606"/>
                  </a:moveTo>
                  <a:cubicBezTo>
                    <a:pt x="19035" y="1507"/>
                    <a:pt x="18874" y="1334"/>
                    <a:pt x="18763" y="1433"/>
                  </a:cubicBezTo>
                  <a:cubicBezTo>
                    <a:pt x="18714" y="1482"/>
                    <a:pt x="18664" y="1519"/>
                    <a:pt x="18615" y="1556"/>
                  </a:cubicBezTo>
                  <a:cubicBezTo>
                    <a:pt x="18504" y="1630"/>
                    <a:pt x="18590" y="1791"/>
                    <a:pt x="18714" y="1766"/>
                  </a:cubicBezTo>
                  <a:cubicBezTo>
                    <a:pt x="18726" y="1754"/>
                    <a:pt x="18738" y="1754"/>
                    <a:pt x="18751" y="1741"/>
                  </a:cubicBezTo>
                  <a:cubicBezTo>
                    <a:pt x="18812" y="1704"/>
                    <a:pt x="18862" y="1655"/>
                    <a:pt x="18911" y="1606"/>
                  </a:cubicBezTo>
                  <a:close/>
                  <a:moveTo>
                    <a:pt x="18171" y="2149"/>
                  </a:moveTo>
                  <a:cubicBezTo>
                    <a:pt x="18282" y="2075"/>
                    <a:pt x="18220" y="1914"/>
                    <a:pt x="18097" y="1926"/>
                  </a:cubicBezTo>
                  <a:cubicBezTo>
                    <a:pt x="18084" y="1926"/>
                    <a:pt x="18072" y="1939"/>
                    <a:pt x="18060" y="1951"/>
                  </a:cubicBezTo>
                  <a:cubicBezTo>
                    <a:pt x="17985" y="1988"/>
                    <a:pt x="17924" y="2025"/>
                    <a:pt x="17862" y="2062"/>
                  </a:cubicBezTo>
                  <a:cubicBezTo>
                    <a:pt x="17751" y="2112"/>
                    <a:pt x="17800" y="2284"/>
                    <a:pt x="17924" y="2272"/>
                  </a:cubicBezTo>
                  <a:cubicBezTo>
                    <a:pt x="17936" y="2272"/>
                    <a:pt x="17948" y="2272"/>
                    <a:pt x="17961" y="2260"/>
                  </a:cubicBezTo>
                  <a:cubicBezTo>
                    <a:pt x="18035" y="2223"/>
                    <a:pt x="18109" y="2186"/>
                    <a:pt x="18171" y="2149"/>
                  </a:cubicBezTo>
                  <a:close/>
                  <a:moveTo>
                    <a:pt x="17319" y="2556"/>
                  </a:moveTo>
                  <a:cubicBezTo>
                    <a:pt x="17430" y="2507"/>
                    <a:pt x="17405" y="2346"/>
                    <a:pt x="17282" y="2334"/>
                  </a:cubicBezTo>
                  <a:cubicBezTo>
                    <a:pt x="17269" y="2334"/>
                    <a:pt x="17257" y="2334"/>
                    <a:pt x="17232" y="2334"/>
                  </a:cubicBezTo>
                  <a:cubicBezTo>
                    <a:pt x="17171" y="2359"/>
                    <a:pt x="17097" y="2383"/>
                    <a:pt x="17023" y="2408"/>
                  </a:cubicBezTo>
                  <a:cubicBezTo>
                    <a:pt x="16924" y="2445"/>
                    <a:pt x="16924" y="2581"/>
                    <a:pt x="17010" y="2630"/>
                  </a:cubicBezTo>
                  <a:cubicBezTo>
                    <a:pt x="17035" y="2642"/>
                    <a:pt x="17072" y="2642"/>
                    <a:pt x="17097" y="2630"/>
                  </a:cubicBezTo>
                  <a:lnTo>
                    <a:pt x="17319" y="2544"/>
                  </a:lnTo>
                  <a:close/>
                  <a:moveTo>
                    <a:pt x="16418" y="2828"/>
                  </a:moveTo>
                  <a:cubicBezTo>
                    <a:pt x="16541" y="2815"/>
                    <a:pt x="16541" y="2630"/>
                    <a:pt x="16418" y="2605"/>
                  </a:cubicBezTo>
                  <a:cubicBezTo>
                    <a:pt x="16405" y="2605"/>
                    <a:pt x="16381" y="2605"/>
                    <a:pt x="16368" y="2605"/>
                  </a:cubicBezTo>
                  <a:cubicBezTo>
                    <a:pt x="16294" y="2618"/>
                    <a:pt x="16220" y="2630"/>
                    <a:pt x="16146" y="2642"/>
                  </a:cubicBezTo>
                  <a:cubicBezTo>
                    <a:pt x="16109" y="2655"/>
                    <a:pt x="16072" y="2692"/>
                    <a:pt x="16060" y="2729"/>
                  </a:cubicBezTo>
                  <a:cubicBezTo>
                    <a:pt x="16023" y="2815"/>
                    <a:pt x="16097" y="2902"/>
                    <a:pt x="16183" y="2877"/>
                  </a:cubicBezTo>
                  <a:cubicBezTo>
                    <a:pt x="16270" y="2865"/>
                    <a:pt x="16344" y="2852"/>
                    <a:pt x="16418" y="2840"/>
                  </a:cubicBezTo>
                  <a:close/>
                  <a:moveTo>
                    <a:pt x="15480" y="2963"/>
                  </a:moveTo>
                  <a:cubicBezTo>
                    <a:pt x="15628" y="2951"/>
                    <a:pt x="15615" y="2716"/>
                    <a:pt x="15467" y="2729"/>
                  </a:cubicBezTo>
                  <a:lnTo>
                    <a:pt x="15233" y="2729"/>
                  </a:lnTo>
                  <a:cubicBezTo>
                    <a:pt x="15109" y="2716"/>
                    <a:pt x="15072" y="2914"/>
                    <a:pt x="15208" y="2951"/>
                  </a:cubicBezTo>
                  <a:cubicBezTo>
                    <a:pt x="15220" y="2951"/>
                    <a:pt x="15233" y="2951"/>
                    <a:pt x="15233" y="2951"/>
                  </a:cubicBezTo>
                  <a:lnTo>
                    <a:pt x="15480" y="2951"/>
                  </a:lnTo>
                  <a:close/>
                  <a:moveTo>
                    <a:pt x="14529" y="2902"/>
                  </a:moveTo>
                  <a:cubicBezTo>
                    <a:pt x="14665" y="2926"/>
                    <a:pt x="14727" y="2754"/>
                    <a:pt x="14616" y="2679"/>
                  </a:cubicBezTo>
                  <a:cubicBezTo>
                    <a:pt x="14603" y="2679"/>
                    <a:pt x="14591" y="2667"/>
                    <a:pt x="14579" y="2667"/>
                  </a:cubicBezTo>
                  <a:cubicBezTo>
                    <a:pt x="14504" y="2655"/>
                    <a:pt x="14418" y="2642"/>
                    <a:pt x="14356" y="2618"/>
                  </a:cubicBezTo>
                  <a:cubicBezTo>
                    <a:pt x="14221" y="2581"/>
                    <a:pt x="14146" y="2766"/>
                    <a:pt x="14270" y="2840"/>
                  </a:cubicBezTo>
                  <a:lnTo>
                    <a:pt x="14295" y="2840"/>
                  </a:lnTo>
                  <a:cubicBezTo>
                    <a:pt x="14369" y="2865"/>
                    <a:pt x="14443" y="2889"/>
                    <a:pt x="14529" y="2902"/>
                  </a:cubicBezTo>
                  <a:close/>
                  <a:moveTo>
                    <a:pt x="13628" y="2544"/>
                  </a:moveTo>
                  <a:cubicBezTo>
                    <a:pt x="13727" y="2630"/>
                    <a:pt x="13875" y="2494"/>
                    <a:pt x="13801" y="2383"/>
                  </a:cubicBezTo>
                  <a:cubicBezTo>
                    <a:pt x="13788" y="2371"/>
                    <a:pt x="13776" y="2359"/>
                    <a:pt x="13764" y="2359"/>
                  </a:cubicBezTo>
                  <a:cubicBezTo>
                    <a:pt x="13702" y="2321"/>
                    <a:pt x="13653" y="2272"/>
                    <a:pt x="13603" y="2223"/>
                  </a:cubicBezTo>
                  <a:cubicBezTo>
                    <a:pt x="13505" y="2099"/>
                    <a:pt x="13332" y="2260"/>
                    <a:pt x="13431" y="2371"/>
                  </a:cubicBezTo>
                  <a:cubicBezTo>
                    <a:pt x="13480" y="2433"/>
                    <a:pt x="13554" y="2494"/>
                    <a:pt x="13616" y="2544"/>
                  </a:cubicBezTo>
                  <a:close/>
                  <a:moveTo>
                    <a:pt x="13184" y="1643"/>
                  </a:moveTo>
                  <a:cubicBezTo>
                    <a:pt x="13184" y="1741"/>
                    <a:pt x="13282" y="1803"/>
                    <a:pt x="13369" y="1754"/>
                  </a:cubicBezTo>
                  <a:cubicBezTo>
                    <a:pt x="13393" y="1729"/>
                    <a:pt x="13418" y="1692"/>
                    <a:pt x="13418" y="1655"/>
                  </a:cubicBezTo>
                  <a:cubicBezTo>
                    <a:pt x="13418" y="1593"/>
                    <a:pt x="13431" y="1519"/>
                    <a:pt x="13455" y="1457"/>
                  </a:cubicBezTo>
                  <a:cubicBezTo>
                    <a:pt x="13492" y="1309"/>
                    <a:pt x="13270" y="1248"/>
                    <a:pt x="13233" y="1396"/>
                  </a:cubicBezTo>
                  <a:lnTo>
                    <a:pt x="13221" y="1445"/>
                  </a:lnTo>
                  <a:lnTo>
                    <a:pt x="13208" y="1494"/>
                  </a:lnTo>
                  <a:lnTo>
                    <a:pt x="13208" y="1519"/>
                  </a:lnTo>
                  <a:lnTo>
                    <a:pt x="13196" y="1568"/>
                  </a:lnTo>
                  <a:lnTo>
                    <a:pt x="13196" y="1593"/>
                  </a:lnTo>
                  <a:lnTo>
                    <a:pt x="13196" y="1643"/>
                  </a:lnTo>
                  <a:close/>
                  <a:moveTo>
                    <a:pt x="13566" y="741"/>
                  </a:moveTo>
                  <a:cubicBezTo>
                    <a:pt x="13492" y="840"/>
                    <a:pt x="13603" y="976"/>
                    <a:pt x="13714" y="902"/>
                  </a:cubicBezTo>
                  <a:cubicBezTo>
                    <a:pt x="13727" y="902"/>
                    <a:pt x="13739" y="890"/>
                    <a:pt x="13751" y="877"/>
                  </a:cubicBezTo>
                  <a:cubicBezTo>
                    <a:pt x="13801" y="816"/>
                    <a:pt x="13838" y="754"/>
                    <a:pt x="13887" y="692"/>
                  </a:cubicBezTo>
                  <a:cubicBezTo>
                    <a:pt x="13924" y="655"/>
                    <a:pt x="13924" y="606"/>
                    <a:pt x="13912" y="569"/>
                  </a:cubicBezTo>
                  <a:cubicBezTo>
                    <a:pt x="13863" y="495"/>
                    <a:pt x="13764" y="482"/>
                    <a:pt x="13714" y="544"/>
                  </a:cubicBezTo>
                  <a:cubicBezTo>
                    <a:pt x="13665" y="606"/>
                    <a:pt x="13616" y="667"/>
                    <a:pt x="13566" y="741"/>
                  </a:cubicBezTo>
                  <a:close/>
                  <a:moveTo>
                    <a:pt x="14282" y="75"/>
                  </a:moveTo>
                  <a:cubicBezTo>
                    <a:pt x="14171" y="124"/>
                    <a:pt x="14208" y="297"/>
                    <a:pt x="14344" y="297"/>
                  </a:cubicBezTo>
                  <a:cubicBezTo>
                    <a:pt x="14356" y="297"/>
                    <a:pt x="14369" y="297"/>
                    <a:pt x="14381" y="285"/>
                  </a:cubicBezTo>
                  <a:cubicBezTo>
                    <a:pt x="14443" y="260"/>
                    <a:pt x="14504" y="248"/>
                    <a:pt x="14566" y="235"/>
                  </a:cubicBezTo>
                  <a:cubicBezTo>
                    <a:pt x="14616" y="235"/>
                    <a:pt x="14653" y="198"/>
                    <a:pt x="14665" y="149"/>
                  </a:cubicBezTo>
                  <a:cubicBezTo>
                    <a:pt x="14690" y="75"/>
                    <a:pt x="14628" y="1"/>
                    <a:pt x="14554" y="13"/>
                  </a:cubicBezTo>
                  <a:cubicBezTo>
                    <a:pt x="14455" y="13"/>
                    <a:pt x="14369" y="38"/>
                    <a:pt x="14282" y="75"/>
                  </a:cubicBezTo>
                  <a:close/>
                  <a:moveTo>
                    <a:pt x="15245" y="334"/>
                  </a:moveTo>
                  <a:cubicBezTo>
                    <a:pt x="15208" y="297"/>
                    <a:pt x="15146" y="285"/>
                    <a:pt x="15097" y="309"/>
                  </a:cubicBezTo>
                  <a:cubicBezTo>
                    <a:pt x="15035" y="346"/>
                    <a:pt x="15023" y="433"/>
                    <a:pt x="15072" y="495"/>
                  </a:cubicBezTo>
                  <a:cubicBezTo>
                    <a:pt x="15122" y="544"/>
                    <a:pt x="15171" y="606"/>
                    <a:pt x="15208" y="667"/>
                  </a:cubicBezTo>
                  <a:cubicBezTo>
                    <a:pt x="15233" y="704"/>
                    <a:pt x="15294" y="717"/>
                    <a:pt x="15344" y="704"/>
                  </a:cubicBezTo>
                  <a:cubicBezTo>
                    <a:pt x="15418" y="680"/>
                    <a:pt x="15443" y="593"/>
                    <a:pt x="15406" y="532"/>
                  </a:cubicBezTo>
                  <a:cubicBezTo>
                    <a:pt x="15356" y="458"/>
                    <a:pt x="15307" y="396"/>
                    <a:pt x="15245" y="334"/>
                  </a:cubicBezTo>
                  <a:close/>
                  <a:moveTo>
                    <a:pt x="15726" y="1173"/>
                  </a:moveTo>
                  <a:cubicBezTo>
                    <a:pt x="15677" y="1025"/>
                    <a:pt x="15455" y="1112"/>
                    <a:pt x="15517" y="1260"/>
                  </a:cubicBezTo>
                  <a:cubicBezTo>
                    <a:pt x="15541" y="1334"/>
                    <a:pt x="15566" y="1396"/>
                    <a:pt x="15591" y="1470"/>
                  </a:cubicBezTo>
                  <a:cubicBezTo>
                    <a:pt x="15628" y="1593"/>
                    <a:pt x="15801" y="1568"/>
                    <a:pt x="15813" y="1445"/>
                  </a:cubicBezTo>
                  <a:cubicBezTo>
                    <a:pt x="15825" y="1433"/>
                    <a:pt x="15825" y="1420"/>
                    <a:pt x="15813" y="1396"/>
                  </a:cubicBezTo>
                  <a:cubicBezTo>
                    <a:pt x="15788" y="1322"/>
                    <a:pt x="15764" y="1248"/>
                    <a:pt x="15739" y="1173"/>
                  </a:cubicBezTo>
                  <a:close/>
                  <a:moveTo>
                    <a:pt x="15986" y="2087"/>
                  </a:moveTo>
                  <a:cubicBezTo>
                    <a:pt x="15986" y="2038"/>
                    <a:pt x="15949" y="2001"/>
                    <a:pt x="15899" y="2001"/>
                  </a:cubicBezTo>
                  <a:cubicBezTo>
                    <a:pt x="15825" y="1976"/>
                    <a:pt x="15739" y="2050"/>
                    <a:pt x="15764" y="2124"/>
                  </a:cubicBezTo>
                  <a:lnTo>
                    <a:pt x="15788" y="2321"/>
                  </a:lnTo>
                  <a:lnTo>
                    <a:pt x="15788" y="2359"/>
                  </a:lnTo>
                  <a:cubicBezTo>
                    <a:pt x="15813" y="2494"/>
                    <a:pt x="16010" y="2494"/>
                    <a:pt x="16023" y="2359"/>
                  </a:cubicBezTo>
                  <a:cubicBezTo>
                    <a:pt x="16023" y="2346"/>
                    <a:pt x="16023" y="2334"/>
                    <a:pt x="16023" y="2321"/>
                  </a:cubicBezTo>
                  <a:lnTo>
                    <a:pt x="16023" y="2284"/>
                  </a:lnTo>
                  <a:cubicBezTo>
                    <a:pt x="16010" y="2223"/>
                    <a:pt x="15998" y="2161"/>
                    <a:pt x="15986" y="2087"/>
                  </a:cubicBezTo>
                  <a:close/>
                  <a:moveTo>
                    <a:pt x="16109" y="3025"/>
                  </a:moveTo>
                  <a:lnTo>
                    <a:pt x="16109" y="3087"/>
                  </a:lnTo>
                  <a:lnTo>
                    <a:pt x="16109" y="3173"/>
                  </a:lnTo>
                  <a:lnTo>
                    <a:pt x="16109" y="3260"/>
                  </a:lnTo>
                  <a:cubicBezTo>
                    <a:pt x="16109" y="3272"/>
                    <a:pt x="16109" y="3284"/>
                    <a:pt x="16109" y="3297"/>
                  </a:cubicBezTo>
                  <a:cubicBezTo>
                    <a:pt x="16072" y="3420"/>
                    <a:pt x="15887" y="3395"/>
                    <a:pt x="15875" y="3260"/>
                  </a:cubicBezTo>
                  <a:lnTo>
                    <a:pt x="15875" y="3186"/>
                  </a:lnTo>
                  <a:lnTo>
                    <a:pt x="15875" y="3099"/>
                  </a:lnTo>
                  <a:lnTo>
                    <a:pt x="15875" y="3037"/>
                  </a:lnTo>
                  <a:cubicBezTo>
                    <a:pt x="15875" y="2939"/>
                    <a:pt x="15973" y="2877"/>
                    <a:pt x="16047" y="2926"/>
                  </a:cubicBezTo>
                  <a:cubicBezTo>
                    <a:pt x="16084" y="2951"/>
                    <a:pt x="16109" y="2976"/>
                    <a:pt x="16109" y="3025"/>
                  </a:cubicBezTo>
                  <a:close/>
                  <a:moveTo>
                    <a:pt x="16122" y="3963"/>
                  </a:moveTo>
                  <a:cubicBezTo>
                    <a:pt x="16134" y="3803"/>
                    <a:pt x="15899" y="3790"/>
                    <a:pt x="15887" y="3951"/>
                  </a:cubicBezTo>
                  <a:lnTo>
                    <a:pt x="15887" y="4000"/>
                  </a:lnTo>
                  <a:lnTo>
                    <a:pt x="15887" y="4087"/>
                  </a:lnTo>
                  <a:lnTo>
                    <a:pt x="15887" y="4173"/>
                  </a:lnTo>
                  <a:cubicBezTo>
                    <a:pt x="15875" y="4309"/>
                    <a:pt x="16060" y="4358"/>
                    <a:pt x="16109" y="4235"/>
                  </a:cubicBezTo>
                  <a:cubicBezTo>
                    <a:pt x="16122" y="4222"/>
                    <a:pt x="16122" y="4210"/>
                    <a:pt x="16122" y="4198"/>
                  </a:cubicBezTo>
                  <a:lnTo>
                    <a:pt x="16134" y="4099"/>
                  </a:lnTo>
                  <a:lnTo>
                    <a:pt x="16134" y="4013"/>
                  </a:lnTo>
                  <a:lnTo>
                    <a:pt x="16134" y="3963"/>
                  </a:lnTo>
                  <a:close/>
                  <a:moveTo>
                    <a:pt x="16010" y="4901"/>
                  </a:moveTo>
                  <a:cubicBezTo>
                    <a:pt x="16047" y="4766"/>
                    <a:pt x="15850" y="4704"/>
                    <a:pt x="15801" y="4827"/>
                  </a:cubicBezTo>
                  <a:cubicBezTo>
                    <a:pt x="15788" y="4840"/>
                    <a:pt x="15788" y="4852"/>
                    <a:pt x="15801" y="4852"/>
                  </a:cubicBezTo>
                  <a:lnTo>
                    <a:pt x="15788" y="4914"/>
                  </a:lnTo>
                  <a:lnTo>
                    <a:pt x="15764" y="4988"/>
                  </a:lnTo>
                  <a:lnTo>
                    <a:pt x="15751" y="5074"/>
                  </a:lnTo>
                  <a:cubicBezTo>
                    <a:pt x="15714" y="5185"/>
                    <a:pt x="15850" y="5272"/>
                    <a:pt x="15936" y="5185"/>
                  </a:cubicBezTo>
                  <a:cubicBezTo>
                    <a:pt x="15961" y="5173"/>
                    <a:pt x="15973" y="5161"/>
                    <a:pt x="15973" y="5136"/>
                  </a:cubicBezTo>
                  <a:lnTo>
                    <a:pt x="15998" y="5037"/>
                  </a:lnTo>
                  <a:lnTo>
                    <a:pt x="16010" y="4951"/>
                  </a:lnTo>
                  <a:lnTo>
                    <a:pt x="16023" y="4901"/>
                  </a:lnTo>
                  <a:close/>
                  <a:moveTo>
                    <a:pt x="15764" y="5815"/>
                  </a:moveTo>
                  <a:cubicBezTo>
                    <a:pt x="15813" y="5691"/>
                    <a:pt x="15652" y="5605"/>
                    <a:pt x="15566" y="5704"/>
                  </a:cubicBezTo>
                  <a:cubicBezTo>
                    <a:pt x="15554" y="5704"/>
                    <a:pt x="15554" y="5716"/>
                    <a:pt x="15541" y="5728"/>
                  </a:cubicBezTo>
                  <a:lnTo>
                    <a:pt x="15517" y="5802"/>
                  </a:lnTo>
                  <a:lnTo>
                    <a:pt x="15492" y="5877"/>
                  </a:lnTo>
                  <a:lnTo>
                    <a:pt x="15467" y="5938"/>
                  </a:lnTo>
                  <a:cubicBezTo>
                    <a:pt x="15418" y="6062"/>
                    <a:pt x="15566" y="6160"/>
                    <a:pt x="15652" y="6074"/>
                  </a:cubicBezTo>
                  <a:cubicBezTo>
                    <a:pt x="15665" y="6062"/>
                    <a:pt x="15677" y="6049"/>
                    <a:pt x="15677" y="6037"/>
                  </a:cubicBezTo>
                  <a:lnTo>
                    <a:pt x="15714" y="5963"/>
                  </a:lnTo>
                  <a:lnTo>
                    <a:pt x="15739" y="5889"/>
                  </a:lnTo>
                  <a:close/>
                  <a:moveTo>
                    <a:pt x="15677" y="6037"/>
                  </a:moveTo>
                  <a:lnTo>
                    <a:pt x="15467" y="5938"/>
                  </a:lnTo>
                  <a:close/>
                  <a:moveTo>
                    <a:pt x="15369" y="6667"/>
                  </a:moveTo>
                  <a:cubicBezTo>
                    <a:pt x="15467" y="6555"/>
                    <a:pt x="15294" y="6395"/>
                    <a:pt x="15196" y="6518"/>
                  </a:cubicBezTo>
                  <a:cubicBezTo>
                    <a:pt x="15183" y="6531"/>
                    <a:pt x="15171" y="6531"/>
                    <a:pt x="15171" y="6543"/>
                  </a:cubicBezTo>
                  <a:lnTo>
                    <a:pt x="15146" y="6592"/>
                  </a:lnTo>
                  <a:lnTo>
                    <a:pt x="15109" y="6654"/>
                  </a:lnTo>
                  <a:lnTo>
                    <a:pt x="15072" y="6716"/>
                  </a:lnTo>
                  <a:lnTo>
                    <a:pt x="15048" y="6741"/>
                  </a:lnTo>
                  <a:cubicBezTo>
                    <a:pt x="14986" y="6839"/>
                    <a:pt x="15097" y="6963"/>
                    <a:pt x="15208" y="6901"/>
                  </a:cubicBezTo>
                  <a:cubicBezTo>
                    <a:pt x="15220" y="6901"/>
                    <a:pt x="15233" y="6889"/>
                    <a:pt x="15245" y="6864"/>
                  </a:cubicBezTo>
                  <a:lnTo>
                    <a:pt x="15270" y="6839"/>
                  </a:lnTo>
                  <a:lnTo>
                    <a:pt x="15307" y="6778"/>
                  </a:lnTo>
                  <a:lnTo>
                    <a:pt x="15344" y="6716"/>
                  </a:lnTo>
                  <a:lnTo>
                    <a:pt x="15369" y="6667"/>
                  </a:lnTo>
                  <a:close/>
                  <a:moveTo>
                    <a:pt x="14825" y="7444"/>
                  </a:moveTo>
                  <a:cubicBezTo>
                    <a:pt x="14899" y="7345"/>
                    <a:pt x="14776" y="7210"/>
                    <a:pt x="14665" y="7271"/>
                  </a:cubicBezTo>
                  <a:cubicBezTo>
                    <a:pt x="14653" y="7271"/>
                    <a:pt x="14653" y="7284"/>
                    <a:pt x="14640" y="7296"/>
                  </a:cubicBezTo>
                  <a:lnTo>
                    <a:pt x="14603" y="7345"/>
                  </a:lnTo>
                  <a:lnTo>
                    <a:pt x="14554" y="7407"/>
                  </a:lnTo>
                  <a:lnTo>
                    <a:pt x="14492" y="7457"/>
                  </a:lnTo>
                  <a:cubicBezTo>
                    <a:pt x="14406" y="7555"/>
                    <a:pt x="14504" y="7703"/>
                    <a:pt x="14628" y="7642"/>
                  </a:cubicBezTo>
                  <a:cubicBezTo>
                    <a:pt x="14640" y="7642"/>
                    <a:pt x="14653" y="7629"/>
                    <a:pt x="14665" y="7617"/>
                  </a:cubicBezTo>
                  <a:lnTo>
                    <a:pt x="14727" y="7555"/>
                  </a:lnTo>
                  <a:lnTo>
                    <a:pt x="14776" y="7506"/>
                  </a:lnTo>
                  <a:lnTo>
                    <a:pt x="14825" y="7444"/>
                  </a:lnTo>
                  <a:close/>
                  <a:moveTo>
                    <a:pt x="14146" y="8111"/>
                  </a:moveTo>
                  <a:cubicBezTo>
                    <a:pt x="14196" y="8074"/>
                    <a:pt x="14208" y="8000"/>
                    <a:pt x="14171" y="7950"/>
                  </a:cubicBezTo>
                  <a:cubicBezTo>
                    <a:pt x="14134" y="7889"/>
                    <a:pt x="14048" y="7876"/>
                    <a:pt x="13998" y="7926"/>
                  </a:cubicBezTo>
                  <a:lnTo>
                    <a:pt x="13924" y="7987"/>
                  </a:lnTo>
                  <a:lnTo>
                    <a:pt x="13863" y="8024"/>
                  </a:lnTo>
                  <a:lnTo>
                    <a:pt x="13813" y="8061"/>
                  </a:lnTo>
                  <a:cubicBezTo>
                    <a:pt x="13690" y="8160"/>
                    <a:pt x="13838" y="8345"/>
                    <a:pt x="13961" y="8247"/>
                  </a:cubicBezTo>
                  <a:lnTo>
                    <a:pt x="14011" y="8210"/>
                  </a:lnTo>
                  <a:lnTo>
                    <a:pt x="14072" y="8160"/>
                  </a:lnTo>
                  <a:lnTo>
                    <a:pt x="14146" y="8098"/>
                  </a:lnTo>
                  <a:close/>
                  <a:moveTo>
                    <a:pt x="13369" y="8654"/>
                  </a:moveTo>
                  <a:cubicBezTo>
                    <a:pt x="13393" y="8642"/>
                    <a:pt x="13406" y="8629"/>
                    <a:pt x="13418" y="8605"/>
                  </a:cubicBezTo>
                  <a:cubicBezTo>
                    <a:pt x="13480" y="8493"/>
                    <a:pt x="13356" y="8382"/>
                    <a:pt x="13258" y="8444"/>
                  </a:cubicBezTo>
                  <a:lnTo>
                    <a:pt x="13208" y="8481"/>
                  </a:lnTo>
                  <a:lnTo>
                    <a:pt x="13147" y="8518"/>
                  </a:lnTo>
                  <a:lnTo>
                    <a:pt x="13060" y="8567"/>
                  </a:lnTo>
                  <a:cubicBezTo>
                    <a:pt x="13023" y="8580"/>
                    <a:pt x="12998" y="8617"/>
                    <a:pt x="12998" y="8654"/>
                  </a:cubicBezTo>
                  <a:cubicBezTo>
                    <a:pt x="12998" y="8753"/>
                    <a:pt x="13085" y="8802"/>
                    <a:pt x="13171" y="8765"/>
                  </a:cubicBezTo>
                  <a:lnTo>
                    <a:pt x="13196" y="8753"/>
                  </a:lnTo>
                  <a:lnTo>
                    <a:pt x="13258" y="8716"/>
                  </a:lnTo>
                  <a:lnTo>
                    <a:pt x="13332" y="8679"/>
                  </a:lnTo>
                  <a:lnTo>
                    <a:pt x="13369" y="8654"/>
                  </a:lnTo>
                  <a:close/>
                  <a:moveTo>
                    <a:pt x="12529" y="9086"/>
                  </a:moveTo>
                  <a:cubicBezTo>
                    <a:pt x="12641" y="9024"/>
                    <a:pt x="12603" y="8851"/>
                    <a:pt x="12468" y="8864"/>
                  </a:cubicBezTo>
                  <a:cubicBezTo>
                    <a:pt x="12455" y="8851"/>
                    <a:pt x="12443" y="8851"/>
                    <a:pt x="12431" y="8864"/>
                  </a:cubicBezTo>
                  <a:lnTo>
                    <a:pt x="12332" y="8901"/>
                  </a:lnTo>
                  <a:lnTo>
                    <a:pt x="12270" y="8925"/>
                  </a:lnTo>
                  <a:lnTo>
                    <a:pt x="12221" y="8950"/>
                  </a:lnTo>
                  <a:cubicBezTo>
                    <a:pt x="12097" y="8987"/>
                    <a:pt x="12134" y="9172"/>
                    <a:pt x="12270" y="9172"/>
                  </a:cubicBezTo>
                  <a:cubicBezTo>
                    <a:pt x="12283" y="9172"/>
                    <a:pt x="12295" y="9172"/>
                    <a:pt x="12307" y="9172"/>
                  </a:cubicBezTo>
                  <a:lnTo>
                    <a:pt x="12344" y="9148"/>
                  </a:lnTo>
                  <a:lnTo>
                    <a:pt x="12418" y="9123"/>
                  </a:lnTo>
                  <a:close/>
                  <a:moveTo>
                    <a:pt x="11641" y="9395"/>
                  </a:moveTo>
                  <a:cubicBezTo>
                    <a:pt x="11739" y="9370"/>
                    <a:pt x="11752" y="9234"/>
                    <a:pt x="11665" y="9185"/>
                  </a:cubicBezTo>
                  <a:cubicBezTo>
                    <a:pt x="11628" y="9172"/>
                    <a:pt x="11604" y="9160"/>
                    <a:pt x="11567" y="9172"/>
                  </a:cubicBezTo>
                  <a:lnTo>
                    <a:pt x="11530" y="9185"/>
                  </a:lnTo>
                  <a:lnTo>
                    <a:pt x="11455" y="9209"/>
                  </a:lnTo>
                  <a:lnTo>
                    <a:pt x="11344" y="9234"/>
                  </a:lnTo>
                  <a:cubicBezTo>
                    <a:pt x="11233" y="9271"/>
                    <a:pt x="11246" y="9444"/>
                    <a:pt x="11369" y="9469"/>
                  </a:cubicBezTo>
                  <a:cubicBezTo>
                    <a:pt x="11381" y="9469"/>
                    <a:pt x="11394" y="9469"/>
                    <a:pt x="11406" y="9469"/>
                  </a:cubicBezTo>
                  <a:lnTo>
                    <a:pt x="11517" y="9432"/>
                  </a:lnTo>
                  <a:lnTo>
                    <a:pt x="11604" y="9407"/>
                  </a:lnTo>
                  <a:lnTo>
                    <a:pt x="11641" y="9407"/>
                  </a:lnTo>
                  <a:close/>
                  <a:moveTo>
                    <a:pt x="10715" y="9617"/>
                  </a:moveTo>
                  <a:cubicBezTo>
                    <a:pt x="10838" y="9592"/>
                    <a:pt x="10838" y="9407"/>
                    <a:pt x="10715" y="9382"/>
                  </a:cubicBezTo>
                  <a:lnTo>
                    <a:pt x="10678" y="9382"/>
                  </a:lnTo>
                  <a:lnTo>
                    <a:pt x="10604" y="9395"/>
                  </a:lnTo>
                  <a:lnTo>
                    <a:pt x="10517" y="9407"/>
                  </a:lnTo>
                  <a:lnTo>
                    <a:pt x="10443" y="9419"/>
                  </a:lnTo>
                  <a:cubicBezTo>
                    <a:pt x="10320" y="9444"/>
                    <a:pt x="10308" y="9617"/>
                    <a:pt x="10431" y="9654"/>
                  </a:cubicBezTo>
                  <a:cubicBezTo>
                    <a:pt x="10456" y="9654"/>
                    <a:pt x="10468" y="9654"/>
                    <a:pt x="10480" y="9654"/>
                  </a:cubicBezTo>
                  <a:lnTo>
                    <a:pt x="10554" y="9641"/>
                  </a:lnTo>
                  <a:lnTo>
                    <a:pt x="10641" y="9629"/>
                  </a:lnTo>
                  <a:lnTo>
                    <a:pt x="10715" y="9604"/>
                  </a:lnTo>
                  <a:close/>
                  <a:moveTo>
                    <a:pt x="9789" y="9740"/>
                  </a:moveTo>
                  <a:cubicBezTo>
                    <a:pt x="9937" y="9728"/>
                    <a:pt x="9925" y="9493"/>
                    <a:pt x="9764" y="9506"/>
                  </a:cubicBezTo>
                  <a:lnTo>
                    <a:pt x="9715" y="9506"/>
                  </a:lnTo>
                  <a:lnTo>
                    <a:pt x="9629" y="9506"/>
                  </a:lnTo>
                  <a:lnTo>
                    <a:pt x="9542" y="9506"/>
                  </a:lnTo>
                  <a:cubicBezTo>
                    <a:pt x="9419" y="9518"/>
                    <a:pt x="9394" y="9678"/>
                    <a:pt x="9505" y="9728"/>
                  </a:cubicBezTo>
                  <a:cubicBezTo>
                    <a:pt x="9517" y="9740"/>
                    <a:pt x="9530" y="9740"/>
                    <a:pt x="9555" y="9740"/>
                  </a:cubicBezTo>
                  <a:lnTo>
                    <a:pt x="9653" y="9740"/>
                  </a:lnTo>
                  <a:lnTo>
                    <a:pt x="9727" y="9740"/>
                  </a:lnTo>
                  <a:close/>
                  <a:moveTo>
                    <a:pt x="8851" y="9790"/>
                  </a:moveTo>
                  <a:cubicBezTo>
                    <a:pt x="8888" y="9790"/>
                    <a:pt x="8925" y="9765"/>
                    <a:pt x="8937" y="9740"/>
                  </a:cubicBezTo>
                  <a:cubicBezTo>
                    <a:pt x="8999" y="9666"/>
                    <a:pt x="8950" y="9555"/>
                    <a:pt x="8851" y="9555"/>
                  </a:cubicBezTo>
                  <a:lnTo>
                    <a:pt x="8616" y="9555"/>
                  </a:lnTo>
                  <a:cubicBezTo>
                    <a:pt x="8493" y="9555"/>
                    <a:pt x="8456" y="9728"/>
                    <a:pt x="8579" y="9777"/>
                  </a:cubicBezTo>
                  <a:cubicBezTo>
                    <a:pt x="8592" y="9777"/>
                    <a:pt x="8604" y="9790"/>
                    <a:pt x="8616" y="9790"/>
                  </a:cubicBezTo>
                  <a:close/>
                  <a:moveTo>
                    <a:pt x="7913" y="9765"/>
                  </a:moveTo>
                  <a:cubicBezTo>
                    <a:pt x="7962" y="9765"/>
                    <a:pt x="8012" y="9728"/>
                    <a:pt x="8036" y="9678"/>
                  </a:cubicBezTo>
                  <a:cubicBezTo>
                    <a:pt x="8049" y="9604"/>
                    <a:pt x="7999" y="9530"/>
                    <a:pt x="7925" y="9530"/>
                  </a:cubicBezTo>
                  <a:lnTo>
                    <a:pt x="7851" y="9530"/>
                  </a:lnTo>
                  <a:lnTo>
                    <a:pt x="7765" y="9530"/>
                  </a:lnTo>
                  <a:lnTo>
                    <a:pt x="7703" y="9530"/>
                  </a:lnTo>
                  <a:cubicBezTo>
                    <a:pt x="7641" y="9518"/>
                    <a:pt x="7592" y="9555"/>
                    <a:pt x="7579" y="9604"/>
                  </a:cubicBezTo>
                  <a:cubicBezTo>
                    <a:pt x="7555" y="9666"/>
                    <a:pt x="7604" y="9752"/>
                    <a:pt x="7678" y="9752"/>
                  </a:cubicBezTo>
                  <a:lnTo>
                    <a:pt x="7740" y="9752"/>
                  </a:lnTo>
                  <a:lnTo>
                    <a:pt x="7826" y="9752"/>
                  </a:lnTo>
                  <a:lnTo>
                    <a:pt x="7913" y="9752"/>
                  </a:lnTo>
                  <a:close/>
                  <a:moveTo>
                    <a:pt x="6987" y="9666"/>
                  </a:moveTo>
                  <a:cubicBezTo>
                    <a:pt x="7012" y="9678"/>
                    <a:pt x="7049" y="9666"/>
                    <a:pt x="7073" y="9641"/>
                  </a:cubicBezTo>
                  <a:cubicBezTo>
                    <a:pt x="7147" y="9580"/>
                    <a:pt x="7110" y="9456"/>
                    <a:pt x="7024" y="9444"/>
                  </a:cubicBezTo>
                  <a:lnTo>
                    <a:pt x="6901" y="9419"/>
                  </a:lnTo>
                  <a:lnTo>
                    <a:pt x="6789" y="9407"/>
                  </a:lnTo>
                  <a:cubicBezTo>
                    <a:pt x="6678" y="9382"/>
                    <a:pt x="6604" y="9518"/>
                    <a:pt x="6691" y="9604"/>
                  </a:cubicBezTo>
                  <a:cubicBezTo>
                    <a:pt x="6703" y="9617"/>
                    <a:pt x="6728" y="9629"/>
                    <a:pt x="6752" y="9629"/>
                  </a:cubicBezTo>
                  <a:lnTo>
                    <a:pt x="6864" y="9654"/>
                  </a:lnTo>
                  <a:close/>
                  <a:moveTo>
                    <a:pt x="6061" y="9506"/>
                  </a:moveTo>
                  <a:cubicBezTo>
                    <a:pt x="6098" y="9518"/>
                    <a:pt x="6135" y="9506"/>
                    <a:pt x="6172" y="9469"/>
                  </a:cubicBezTo>
                  <a:cubicBezTo>
                    <a:pt x="6234" y="9407"/>
                    <a:pt x="6197" y="9296"/>
                    <a:pt x="6111" y="9283"/>
                  </a:cubicBezTo>
                  <a:lnTo>
                    <a:pt x="6036" y="9259"/>
                  </a:lnTo>
                  <a:lnTo>
                    <a:pt x="5950" y="9246"/>
                  </a:lnTo>
                  <a:lnTo>
                    <a:pt x="5888" y="9234"/>
                  </a:lnTo>
                  <a:cubicBezTo>
                    <a:pt x="5765" y="9197"/>
                    <a:pt x="5679" y="9357"/>
                    <a:pt x="5790" y="9432"/>
                  </a:cubicBezTo>
                  <a:cubicBezTo>
                    <a:pt x="5802" y="9444"/>
                    <a:pt x="5814" y="9444"/>
                    <a:pt x="5827" y="9456"/>
                  </a:cubicBezTo>
                  <a:lnTo>
                    <a:pt x="5888" y="9469"/>
                  </a:lnTo>
                  <a:lnTo>
                    <a:pt x="5987" y="9493"/>
                  </a:lnTo>
                  <a:close/>
                  <a:moveTo>
                    <a:pt x="5148" y="9283"/>
                  </a:moveTo>
                  <a:cubicBezTo>
                    <a:pt x="5271" y="9308"/>
                    <a:pt x="5345" y="9148"/>
                    <a:pt x="5259" y="9074"/>
                  </a:cubicBezTo>
                  <a:cubicBezTo>
                    <a:pt x="5246" y="9061"/>
                    <a:pt x="5234" y="9061"/>
                    <a:pt x="5222" y="9061"/>
                  </a:cubicBezTo>
                  <a:lnTo>
                    <a:pt x="5086" y="9012"/>
                  </a:lnTo>
                  <a:lnTo>
                    <a:pt x="5000" y="8987"/>
                  </a:lnTo>
                  <a:cubicBezTo>
                    <a:pt x="4876" y="8962"/>
                    <a:pt x="4802" y="9098"/>
                    <a:pt x="4876" y="9185"/>
                  </a:cubicBezTo>
                  <a:cubicBezTo>
                    <a:pt x="4889" y="9197"/>
                    <a:pt x="4913" y="9209"/>
                    <a:pt x="4926" y="9209"/>
                  </a:cubicBezTo>
                  <a:lnTo>
                    <a:pt x="5012" y="9234"/>
                  </a:lnTo>
                  <a:close/>
                  <a:moveTo>
                    <a:pt x="4259" y="9000"/>
                  </a:moveTo>
                  <a:cubicBezTo>
                    <a:pt x="4382" y="9037"/>
                    <a:pt x="4469" y="8876"/>
                    <a:pt x="4370" y="8802"/>
                  </a:cubicBezTo>
                  <a:cubicBezTo>
                    <a:pt x="4358" y="8790"/>
                    <a:pt x="4345" y="8777"/>
                    <a:pt x="4333" y="8777"/>
                  </a:cubicBezTo>
                  <a:lnTo>
                    <a:pt x="4234" y="8740"/>
                  </a:lnTo>
                  <a:lnTo>
                    <a:pt x="4123" y="8691"/>
                  </a:lnTo>
                  <a:cubicBezTo>
                    <a:pt x="3975" y="8642"/>
                    <a:pt x="3889" y="8851"/>
                    <a:pt x="4037" y="8913"/>
                  </a:cubicBezTo>
                  <a:lnTo>
                    <a:pt x="4148" y="8950"/>
                  </a:lnTo>
                  <a:close/>
                  <a:moveTo>
                    <a:pt x="3383" y="8642"/>
                  </a:moveTo>
                  <a:cubicBezTo>
                    <a:pt x="3506" y="8703"/>
                    <a:pt x="3617" y="8543"/>
                    <a:pt x="3518" y="8456"/>
                  </a:cubicBezTo>
                  <a:cubicBezTo>
                    <a:pt x="3506" y="8444"/>
                    <a:pt x="3494" y="8432"/>
                    <a:pt x="3481" y="8432"/>
                  </a:cubicBezTo>
                  <a:lnTo>
                    <a:pt x="3407" y="8395"/>
                  </a:lnTo>
                  <a:lnTo>
                    <a:pt x="3321" y="8358"/>
                  </a:lnTo>
                  <a:lnTo>
                    <a:pt x="3271" y="8333"/>
                  </a:lnTo>
                  <a:cubicBezTo>
                    <a:pt x="3247" y="8321"/>
                    <a:pt x="3222" y="8321"/>
                    <a:pt x="3197" y="8333"/>
                  </a:cubicBezTo>
                  <a:cubicBezTo>
                    <a:pt x="3099" y="8358"/>
                    <a:pt x="3074" y="8506"/>
                    <a:pt x="3173" y="8555"/>
                  </a:cubicBezTo>
                  <a:lnTo>
                    <a:pt x="3234" y="8580"/>
                  </a:lnTo>
                  <a:lnTo>
                    <a:pt x="3308" y="8617"/>
                  </a:lnTo>
                  <a:lnTo>
                    <a:pt x="3383" y="8654"/>
                  </a:lnTo>
                  <a:close/>
                  <a:moveTo>
                    <a:pt x="2543" y="8222"/>
                  </a:moveTo>
                  <a:cubicBezTo>
                    <a:pt x="2667" y="8296"/>
                    <a:pt x="2790" y="8135"/>
                    <a:pt x="2691" y="8037"/>
                  </a:cubicBezTo>
                  <a:cubicBezTo>
                    <a:pt x="2679" y="8037"/>
                    <a:pt x="2667" y="8024"/>
                    <a:pt x="2654" y="8024"/>
                  </a:cubicBezTo>
                  <a:lnTo>
                    <a:pt x="2605" y="7987"/>
                  </a:lnTo>
                  <a:lnTo>
                    <a:pt x="2531" y="7950"/>
                  </a:lnTo>
                  <a:lnTo>
                    <a:pt x="2457" y="7913"/>
                  </a:lnTo>
                  <a:cubicBezTo>
                    <a:pt x="2321" y="7827"/>
                    <a:pt x="2210" y="8037"/>
                    <a:pt x="2346" y="8111"/>
                  </a:cubicBezTo>
                  <a:lnTo>
                    <a:pt x="2420" y="8148"/>
                  </a:lnTo>
                  <a:lnTo>
                    <a:pt x="2494" y="8197"/>
                  </a:lnTo>
                  <a:close/>
                  <a:moveTo>
                    <a:pt x="1741" y="7740"/>
                  </a:moveTo>
                  <a:cubicBezTo>
                    <a:pt x="1840" y="7802"/>
                    <a:pt x="1951" y="7703"/>
                    <a:pt x="1914" y="7605"/>
                  </a:cubicBezTo>
                  <a:cubicBezTo>
                    <a:pt x="1901" y="7580"/>
                    <a:pt x="1889" y="7568"/>
                    <a:pt x="1864" y="7555"/>
                  </a:cubicBezTo>
                  <a:lnTo>
                    <a:pt x="1765" y="7481"/>
                  </a:lnTo>
                  <a:lnTo>
                    <a:pt x="1679" y="7419"/>
                  </a:lnTo>
                  <a:cubicBezTo>
                    <a:pt x="1630" y="7395"/>
                    <a:pt x="1568" y="7395"/>
                    <a:pt x="1531" y="7432"/>
                  </a:cubicBezTo>
                  <a:cubicBezTo>
                    <a:pt x="1482" y="7481"/>
                    <a:pt x="1482" y="7568"/>
                    <a:pt x="1543" y="7617"/>
                  </a:cubicBezTo>
                  <a:lnTo>
                    <a:pt x="1642" y="7679"/>
                  </a:lnTo>
                  <a:close/>
                  <a:moveTo>
                    <a:pt x="975" y="7210"/>
                  </a:moveTo>
                  <a:cubicBezTo>
                    <a:pt x="1074" y="7271"/>
                    <a:pt x="1198" y="7160"/>
                    <a:pt x="1136" y="7049"/>
                  </a:cubicBezTo>
                  <a:cubicBezTo>
                    <a:pt x="1136" y="7037"/>
                    <a:pt x="1124" y="7024"/>
                    <a:pt x="1111" y="7024"/>
                  </a:cubicBezTo>
                  <a:lnTo>
                    <a:pt x="1037" y="6963"/>
                  </a:lnTo>
                  <a:lnTo>
                    <a:pt x="975" y="6913"/>
                  </a:lnTo>
                  <a:lnTo>
                    <a:pt x="926" y="6876"/>
                  </a:lnTo>
                  <a:cubicBezTo>
                    <a:pt x="827" y="6765"/>
                    <a:pt x="655" y="6913"/>
                    <a:pt x="753" y="7037"/>
                  </a:cubicBezTo>
                  <a:cubicBezTo>
                    <a:pt x="766" y="7049"/>
                    <a:pt x="778" y="7062"/>
                    <a:pt x="778" y="7062"/>
                  </a:cubicBezTo>
                  <a:lnTo>
                    <a:pt x="827" y="7099"/>
                  </a:lnTo>
                  <a:lnTo>
                    <a:pt x="901" y="716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grpSp>
      <p:sp>
        <p:nvSpPr>
          <p:cNvPr id="6851" name="Google Shape;6851;p121"/>
          <p:cNvSpPr/>
          <p:nvPr/>
        </p:nvSpPr>
        <p:spPr>
          <a:xfrm>
            <a:off x="1313209" y="4269595"/>
            <a:ext cx="109230" cy="93861"/>
          </a:xfrm>
          <a:custGeom>
            <a:avLst/>
            <a:gdLst/>
            <a:ahLst/>
            <a:cxnLst/>
            <a:rect l="l" t="t" r="r" b="b"/>
            <a:pathLst>
              <a:path w="3248" h="2791" extrusionOk="0">
                <a:moveTo>
                  <a:pt x="371" y="1988"/>
                </a:moveTo>
                <a:cubicBezTo>
                  <a:pt x="1" y="1445"/>
                  <a:pt x="63" y="1062"/>
                  <a:pt x="495" y="568"/>
                </a:cubicBezTo>
                <a:cubicBezTo>
                  <a:pt x="729" y="334"/>
                  <a:pt x="1038" y="161"/>
                  <a:pt x="1383" y="87"/>
                </a:cubicBezTo>
                <a:cubicBezTo>
                  <a:pt x="1692" y="1"/>
                  <a:pt x="2025" y="38"/>
                  <a:pt x="2322" y="173"/>
                </a:cubicBezTo>
                <a:cubicBezTo>
                  <a:pt x="2544" y="309"/>
                  <a:pt x="2717" y="507"/>
                  <a:pt x="2815" y="741"/>
                </a:cubicBezTo>
                <a:cubicBezTo>
                  <a:pt x="3247" y="1667"/>
                  <a:pt x="2964" y="2148"/>
                  <a:pt x="2038" y="2494"/>
                </a:cubicBezTo>
                <a:cubicBezTo>
                  <a:pt x="1729" y="2605"/>
                  <a:pt x="1235" y="2790"/>
                  <a:pt x="914" y="2618"/>
                </a:cubicBezTo>
                <a:cubicBezTo>
                  <a:pt x="692" y="2506"/>
                  <a:pt x="507" y="2185"/>
                  <a:pt x="371" y="1988"/>
                </a:cubicBezTo>
                <a:close/>
                <a:moveTo>
                  <a:pt x="2013" y="408"/>
                </a:moveTo>
                <a:cubicBezTo>
                  <a:pt x="2383" y="581"/>
                  <a:pt x="2248" y="1124"/>
                  <a:pt x="1951" y="1371"/>
                </a:cubicBezTo>
                <a:cubicBezTo>
                  <a:pt x="1791" y="1507"/>
                  <a:pt x="1593" y="1284"/>
                  <a:pt x="1741" y="1149"/>
                </a:cubicBezTo>
                <a:cubicBezTo>
                  <a:pt x="1803" y="1099"/>
                  <a:pt x="1840" y="1038"/>
                  <a:pt x="1877" y="963"/>
                </a:cubicBezTo>
                <a:cubicBezTo>
                  <a:pt x="1914" y="889"/>
                  <a:pt x="1988" y="741"/>
                  <a:pt x="1902" y="680"/>
                </a:cubicBezTo>
                <a:cubicBezTo>
                  <a:pt x="1865" y="692"/>
                  <a:pt x="1828" y="692"/>
                  <a:pt x="1791" y="680"/>
                </a:cubicBezTo>
                <a:cubicBezTo>
                  <a:pt x="1741" y="680"/>
                  <a:pt x="1692" y="630"/>
                  <a:pt x="1667" y="581"/>
                </a:cubicBezTo>
                <a:cubicBezTo>
                  <a:pt x="1655" y="531"/>
                  <a:pt x="1655" y="470"/>
                  <a:pt x="1692" y="420"/>
                </a:cubicBezTo>
                <a:cubicBezTo>
                  <a:pt x="1692" y="408"/>
                  <a:pt x="1704" y="408"/>
                  <a:pt x="1717" y="396"/>
                </a:cubicBezTo>
                <a:cubicBezTo>
                  <a:pt x="1433" y="433"/>
                  <a:pt x="1161" y="519"/>
                  <a:pt x="902" y="655"/>
                </a:cubicBezTo>
                <a:cubicBezTo>
                  <a:pt x="680" y="791"/>
                  <a:pt x="421" y="1025"/>
                  <a:pt x="445" y="1309"/>
                </a:cubicBezTo>
                <a:cubicBezTo>
                  <a:pt x="445" y="1358"/>
                  <a:pt x="458" y="1408"/>
                  <a:pt x="482" y="1457"/>
                </a:cubicBezTo>
                <a:cubicBezTo>
                  <a:pt x="668" y="1581"/>
                  <a:pt x="890" y="1630"/>
                  <a:pt x="1100" y="1618"/>
                </a:cubicBezTo>
                <a:cubicBezTo>
                  <a:pt x="1470" y="1593"/>
                  <a:pt x="2038" y="1507"/>
                  <a:pt x="2260" y="1161"/>
                </a:cubicBezTo>
                <a:cubicBezTo>
                  <a:pt x="2359" y="1025"/>
                  <a:pt x="2383" y="852"/>
                  <a:pt x="2346" y="680"/>
                </a:cubicBezTo>
                <a:cubicBezTo>
                  <a:pt x="2322" y="655"/>
                  <a:pt x="2309" y="618"/>
                  <a:pt x="2285" y="568"/>
                </a:cubicBezTo>
                <a:cubicBezTo>
                  <a:pt x="2223" y="482"/>
                  <a:pt x="2124" y="420"/>
                  <a:pt x="2013" y="396"/>
                </a:cubicBezTo>
                <a:close/>
                <a:moveTo>
                  <a:pt x="2630" y="1112"/>
                </a:moveTo>
                <a:cubicBezTo>
                  <a:pt x="2569" y="1284"/>
                  <a:pt x="2470" y="1433"/>
                  <a:pt x="2334" y="1544"/>
                </a:cubicBezTo>
                <a:cubicBezTo>
                  <a:pt x="1853" y="1902"/>
                  <a:pt x="1235" y="2025"/>
                  <a:pt x="655" y="1889"/>
                </a:cubicBezTo>
                <a:cubicBezTo>
                  <a:pt x="766" y="2050"/>
                  <a:pt x="914" y="2198"/>
                  <a:pt x="1075" y="2297"/>
                </a:cubicBezTo>
                <a:cubicBezTo>
                  <a:pt x="1322" y="2408"/>
                  <a:pt x="1692" y="2284"/>
                  <a:pt x="1927" y="2198"/>
                </a:cubicBezTo>
                <a:cubicBezTo>
                  <a:pt x="2408" y="2013"/>
                  <a:pt x="2877" y="1618"/>
                  <a:pt x="2618" y="111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Tree>
  </p:cSld>
  <p:clrMapOvr>
    <a:masterClrMapping/>
  </p:clrMapOvr>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Shape 6855"/>
        <p:cNvGrpSpPr/>
        <p:nvPr/>
      </p:nvGrpSpPr>
      <p:grpSpPr>
        <a:xfrm>
          <a:off x="0" y="0"/>
          <a:ext cx="0" cy="0"/>
          <a:chOff x="0" y="0"/>
          <a:chExt cx="0" cy="0"/>
        </a:xfrm>
      </p:grpSpPr>
      <p:sp>
        <p:nvSpPr>
          <p:cNvPr id="6856" name="Google Shape;6856;p122"/>
          <p:cNvSpPr txBox="1">
            <a:spLocks noGrp="1"/>
          </p:cNvSpPr>
          <p:nvPr>
            <p:ph type="title"/>
          </p:nvPr>
        </p:nvSpPr>
        <p:spPr>
          <a:xfrm>
            <a:off x="720000" y="540000"/>
            <a:ext cx="7704000" cy="360000"/>
          </a:xfrm>
          <a:prstGeom prst="rect">
            <a:avLst/>
          </a:prstGeom>
        </p:spPr>
        <p:txBody>
          <a:bodyPr spcFirstLastPara="1" wrap="square" lIns="0" tIns="0" rIns="0" bIns="0" anchor="t" anchorCtr="0">
            <a:noAutofit/>
          </a:bodyPr>
          <a:lstStyle/>
          <a:p>
            <a:pPr marL="0" lvl="0" indent="0" algn="l" rtl="0">
              <a:spcBef>
                <a:spcPts val="0"/>
              </a:spcBef>
              <a:spcAft>
                <a:spcPts val="0"/>
              </a:spcAft>
              <a:buNone/>
            </a:pPr>
            <a:r>
              <a:rPr lang="en"/>
              <a:t>Alternative resources</a:t>
            </a:r>
            <a:endParaRPr/>
          </a:p>
        </p:txBody>
      </p:sp>
      <p:sp>
        <p:nvSpPr>
          <p:cNvPr id="6857" name="Google Shape;6857;p122"/>
          <p:cNvSpPr txBox="1">
            <a:spLocks noGrp="1"/>
          </p:cNvSpPr>
          <p:nvPr>
            <p:ph type="body" idx="1"/>
          </p:nvPr>
        </p:nvSpPr>
        <p:spPr>
          <a:xfrm>
            <a:off x="720000" y="1246924"/>
            <a:ext cx="7704000" cy="3440100"/>
          </a:xfrm>
          <a:prstGeom prst="rect">
            <a:avLst/>
          </a:prstGeom>
        </p:spPr>
        <p:txBody>
          <a:bodyPr spcFirstLastPara="1" wrap="square" lIns="91425" tIns="91425" rIns="91425" bIns="91425" anchor="t" anchorCtr="0">
            <a:noAutofit/>
          </a:bodyPr>
          <a:lstStyle/>
          <a:p>
            <a:pPr marL="0" lvl="0" indent="0" algn="l" rtl="0">
              <a:lnSpc>
                <a:spcPct val="100000"/>
              </a:lnSpc>
              <a:spcBef>
                <a:spcPts val="0"/>
              </a:spcBef>
              <a:spcAft>
                <a:spcPts val="0"/>
              </a:spcAft>
              <a:buClr>
                <a:schemeClr val="dk2"/>
              </a:buClr>
              <a:buSzPts val="1100"/>
              <a:buFont typeface="Arial"/>
              <a:buNone/>
            </a:pPr>
            <a:r>
              <a:rPr lang="en" sz="1400" b="1">
                <a:solidFill>
                  <a:schemeClr val="dk1"/>
                </a:solidFill>
                <a:latin typeface="Itim"/>
                <a:ea typeface="Itim"/>
                <a:cs typeface="Itim"/>
                <a:sym typeface="Itim"/>
              </a:rPr>
              <a:t>Vector</a:t>
            </a:r>
            <a:endParaRPr sz="1400" b="1">
              <a:solidFill>
                <a:schemeClr val="dk1"/>
              </a:solidFill>
              <a:latin typeface="Itim"/>
              <a:ea typeface="Itim"/>
              <a:cs typeface="Itim"/>
              <a:sym typeface="Itim"/>
            </a:endParaRPr>
          </a:p>
          <a:p>
            <a:pPr marL="316800" lvl="0" indent="-162600" algn="l" rtl="0">
              <a:lnSpc>
                <a:spcPct val="100000"/>
              </a:lnSpc>
              <a:spcBef>
                <a:spcPts val="99"/>
              </a:spcBef>
              <a:spcAft>
                <a:spcPts val="0"/>
              </a:spcAft>
              <a:buClr>
                <a:schemeClr val="dk2"/>
              </a:buClr>
              <a:buSzPts val="1200"/>
              <a:buChar char="●"/>
            </a:pPr>
            <a:r>
              <a:rPr lang="en">
                <a:uFill>
                  <a:noFill/>
                </a:uFill>
                <a:hlinkClick r:id="rId3"/>
              </a:rPr>
              <a:t>Hand drawn back to school background</a:t>
            </a:r>
            <a:r>
              <a:rPr lang="en"/>
              <a:t> (I)</a:t>
            </a:r>
            <a:endParaRPr/>
          </a:p>
          <a:p>
            <a:pPr marL="316800" lvl="0" indent="-162600" algn="l" rtl="0">
              <a:lnSpc>
                <a:spcPct val="100000"/>
              </a:lnSpc>
              <a:spcBef>
                <a:spcPts val="99"/>
              </a:spcBef>
              <a:spcAft>
                <a:spcPts val="0"/>
              </a:spcAft>
              <a:buClr>
                <a:schemeClr val="dk2"/>
              </a:buClr>
              <a:buSzPts val="1200"/>
              <a:buChar char="●"/>
            </a:pPr>
            <a:r>
              <a:rPr lang="en">
                <a:uFill>
                  <a:noFill/>
                </a:uFill>
                <a:hlinkClick r:id="rId4"/>
              </a:rPr>
              <a:t>Flat back to school background </a:t>
            </a:r>
            <a:endParaRPr/>
          </a:p>
          <a:p>
            <a:pPr marL="316800" lvl="0" indent="-162600" algn="l" rtl="0">
              <a:lnSpc>
                <a:spcPct val="100000"/>
              </a:lnSpc>
              <a:spcBef>
                <a:spcPts val="99"/>
              </a:spcBef>
              <a:spcAft>
                <a:spcPts val="0"/>
              </a:spcAft>
              <a:buClr>
                <a:schemeClr val="dk2"/>
              </a:buClr>
              <a:buSzPts val="1200"/>
              <a:buChar char="●"/>
            </a:pPr>
            <a:r>
              <a:rPr lang="en">
                <a:uFill>
                  <a:noFill/>
                </a:uFill>
                <a:hlinkClick r:id="rId5"/>
              </a:rPr>
              <a:t>Hand drawn back to school background (II) </a:t>
            </a:r>
            <a:endParaRPr/>
          </a:p>
          <a:p>
            <a:pPr marL="316800" lvl="0" indent="-162600" algn="l" rtl="0">
              <a:lnSpc>
                <a:spcPct val="100000"/>
              </a:lnSpc>
              <a:spcBef>
                <a:spcPts val="99"/>
              </a:spcBef>
              <a:spcAft>
                <a:spcPts val="0"/>
              </a:spcAft>
              <a:buClr>
                <a:schemeClr val="dk2"/>
              </a:buClr>
              <a:buSzPts val="1200"/>
              <a:buChar char="●"/>
            </a:pPr>
            <a:r>
              <a:rPr lang="en">
                <a:uFill>
                  <a:noFill/>
                </a:uFill>
                <a:hlinkClick r:id="rId6"/>
              </a:rPr>
              <a:t>Hand drawn back to school</a:t>
            </a:r>
            <a:endParaRPr/>
          </a:p>
          <a:p>
            <a:pPr marL="316800" lvl="0" indent="-162600" algn="l" rtl="0">
              <a:lnSpc>
                <a:spcPct val="100000"/>
              </a:lnSpc>
              <a:spcBef>
                <a:spcPts val="99"/>
              </a:spcBef>
              <a:spcAft>
                <a:spcPts val="0"/>
              </a:spcAft>
              <a:buClr>
                <a:schemeClr val="dk2"/>
              </a:buClr>
              <a:buSzPts val="1200"/>
              <a:buChar char="●"/>
            </a:pPr>
            <a:r>
              <a:rPr lang="en">
                <a:uFill>
                  <a:noFill/>
                </a:uFill>
                <a:hlinkClick r:id="rId7"/>
              </a:rPr>
              <a:t>Doodle blogging concept</a:t>
            </a:r>
            <a:endParaRPr/>
          </a:p>
          <a:p>
            <a:pPr marL="316800" lvl="0" indent="-162600" algn="l" rtl="0">
              <a:lnSpc>
                <a:spcPct val="100000"/>
              </a:lnSpc>
              <a:spcBef>
                <a:spcPts val="99"/>
              </a:spcBef>
              <a:spcAft>
                <a:spcPts val="0"/>
              </a:spcAft>
              <a:buClr>
                <a:schemeClr val="dk2"/>
              </a:buClr>
              <a:buSzPts val="1200"/>
              <a:buChar char="●"/>
            </a:pPr>
            <a:r>
              <a:rPr lang="en">
                <a:uFill>
                  <a:noFill/>
                </a:uFill>
                <a:hlinkClick r:id="rId8"/>
              </a:rPr>
              <a:t>Background welcome to school</a:t>
            </a:r>
            <a:endParaRPr/>
          </a:p>
          <a:p>
            <a:pPr marL="316800" lvl="0" indent="-162600" algn="l" rtl="0">
              <a:lnSpc>
                <a:spcPct val="100000"/>
              </a:lnSpc>
              <a:spcBef>
                <a:spcPts val="99"/>
              </a:spcBef>
              <a:spcAft>
                <a:spcPts val="0"/>
              </a:spcAft>
              <a:buClr>
                <a:schemeClr val="dk2"/>
              </a:buClr>
              <a:buSzPts val="1200"/>
              <a:buChar char="●"/>
            </a:pPr>
            <a:r>
              <a:rPr lang="en">
                <a:uFill>
                  <a:noFill/>
                </a:uFill>
                <a:hlinkClick r:id="rId9"/>
              </a:rPr>
              <a:t>Hand drawn bullet journal elements</a:t>
            </a:r>
            <a:r>
              <a:rPr lang="en"/>
              <a:t> (I)</a:t>
            </a:r>
            <a:endParaRPr/>
          </a:p>
          <a:p>
            <a:pPr marL="316800" lvl="0" indent="-162600" algn="l" rtl="0">
              <a:lnSpc>
                <a:spcPct val="100000"/>
              </a:lnSpc>
              <a:spcBef>
                <a:spcPts val="99"/>
              </a:spcBef>
              <a:spcAft>
                <a:spcPts val="0"/>
              </a:spcAft>
              <a:buClr>
                <a:schemeClr val="dk2"/>
              </a:buClr>
              <a:buSzPts val="1200"/>
              <a:buChar char="●"/>
            </a:pPr>
            <a:r>
              <a:rPr lang="en">
                <a:uFill>
                  <a:noFill/>
                </a:uFill>
                <a:hlinkClick r:id="rId10"/>
              </a:rPr>
              <a:t>Hand drawn infographic element</a:t>
            </a:r>
            <a:endParaRPr/>
          </a:p>
          <a:p>
            <a:pPr marL="316800" lvl="0" indent="-162600" algn="l" rtl="0">
              <a:lnSpc>
                <a:spcPct val="100000"/>
              </a:lnSpc>
              <a:spcBef>
                <a:spcPts val="99"/>
              </a:spcBef>
              <a:spcAft>
                <a:spcPts val="0"/>
              </a:spcAft>
              <a:buClr>
                <a:schemeClr val="dk2"/>
              </a:buClr>
              <a:buSzPts val="1200"/>
              <a:buChar char="●"/>
            </a:pPr>
            <a:r>
              <a:rPr lang="en">
                <a:uFill>
                  <a:noFill/>
                </a:uFill>
                <a:hlinkClick r:id="rId11"/>
              </a:rPr>
              <a:t>Hand drawn bullet journal elements</a:t>
            </a:r>
            <a:r>
              <a:rPr lang="en"/>
              <a:t> (II)</a:t>
            </a:r>
            <a:endParaRPr/>
          </a:p>
          <a:p>
            <a:pPr marL="316800" lvl="0" indent="-162600" algn="l" rtl="0">
              <a:lnSpc>
                <a:spcPct val="100000"/>
              </a:lnSpc>
              <a:spcBef>
                <a:spcPts val="99"/>
              </a:spcBef>
              <a:spcAft>
                <a:spcPts val="0"/>
              </a:spcAft>
              <a:buClr>
                <a:schemeClr val="dk2"/>
              </a:buClr>
              <a:buSzPts val="1200"/>
              <a:buChar char="●"/>
            </a:pPr>
            <a:r>
              <a:rPr lang="en">
                <a:uFill>
                  <a:noFill/>
                </a:uFill>
                <a:hlinkClick r:id="rId12"/>
              </a:rPr>
              <a:t>Hand drawn bullet journal elements</a:t>
            </a:r>
            <a:r>
              <a:rPr lang="en"/>
              <a:t> (III)</a:t>
            </a:r>
            <a:endParaRPr/>
          </a:p>
          <a:p>
            <a:pPr marL="457200" lvl="0" indent="-304800" algn="l" rtl="0">
              <a:lnSpc>
                <a:spcPct val="100000"/>
              </a:lnSpc>
              <a:spcBef>
                <a:spcPts val="99"/>
              </a:spcBef>
              <a:spcAft>
                <a:spcPts val="99"/>
              </a:spcAft>
              <a:buClr>
                <a:schemeClr val="dk2"/>
              </a:buClr>
              <a:buSzPts val="1200"/>
              <a:buChar char="●"/>
            </a:pPr>
            <a:r>
              <a:rPr lang="en">
                <a:uFill>
                  <a:noFill/>
                </a:uFill>
                <a:hlinkClick r:id="rId13"/>
              </a:rPr>
              <a:t>Hand drawn design back to school concept</a:t>
            </a:r>
            <a:r>
              <a:rPr lang="en"/>
              <a:t> (III)</a:t>
            </a:r>
            <a:endParaRPr/>
          </a:p>
        </p:txBody>
      </p:sp>
      <p:grpSp>
        <p:nvGrpSpPr>
          <p:cNvPr id="6858" name="Google Shape;6858;p122"/>
          <p:cNvGrpSpPr/>
          <p:nvPr/>
        </p:nvGrpSpPr>
        <p:grpSpPr>
          <a:xfrm rot="-3462324" flipH="1">
            <a:off x="5244534" y="2282791"/>
            <a:ext cx="2743514" cy="1090983"/>
            <a:chOff x="4038775" y="3369325"/>
            <a:chExt cx="1789725" cy="711700"/>
          </a:xfrm>
        </p:grpSpPr>
        <p:sp>
          <p:nvSpPr>
            <p:cNvPr id="6859" name="Google Shape;6859;p122"/>
            <p:cNvSpPr/>
            <p:nvPr/>
          </p:nvSpPr>
          <p:spPr>
            <a:xfrm>
              <a:off x="4059950" y="3603700"/>
              <a:ext cx="523950" cy="276175"/>
            </a:xfrm>
            <a:custGeom>
              <a:avLst/>
              <a:gdLst/>
              <a:ahLst/>
              <a:cxnLst/>
              <a:rect l="l" t="t" r="r" b="b"/>
              <a:pathLst>
                <a:path w="20958" h="11047" extrusionOk="0">
                  <a:moveTo>
                    <a:pt x="19281" y="1"/>
                  </a:moveTo>
                  <a:lnTo>
                    <a:pt x="0" y="3534"/>
                  </a:lnTo>
                  <a:cubicBezTo>
                    <a:pt x="334" y="5373"/>
                    <a:pt x="794" y="7176"/>
                    <a:pt x="1389" y="8942"/>
                  </a:cubicBezTo>
                  <a:cubicBezTo>
                    <a:pt x="1695" y="9898"/>
                    <a:pt x="2344" y="10484"/>
                    <a:pt x="3345" y="10691"/>
                  </a:cubicBezTo>
                  <a:cubicBezTo>
                    <a:pt x="4481" y="10928"/>
                    <a:pt x="5812" y="11047"/>
                    <a:pt x="7335" y="11047"/>
                  </a:cubicBezTo>
                  <a:cubicBezTo>
                    <a:pt x="10850" y="11047"/>
                    <a:pt x="15393" y="10416"/>
                    <a:pt x="20958" y="9159"/>
                  </a:cubicBezTo>
                  <a:lnTo>
                    <a:pt x="19281" y="1"/>
                  </a:lnTo>
                  <a:close/>
                </a:path>
              </a:pathLst>
            </a:custGeom>
            <a:solidFill>
              <a:srgbClr val="3033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0" name="Google Shape;6860;p122"/>
            <p:cNvSpPr/>
            <p:nvPr/>
          </p:nvSpPr>
          <p:spPr>
            <a:xfrm>
              <a:off x="4043050" y="3372050"/>
              <a:ext cx="501200" cy="322275"/>
            </a:xfrm>
            <a:custGeom>
              <a:avLst/>
              <a:gdLst/>
              <a:ahLst/>
              <a:cxnLst/>
              <a:rect l="l" t="t" r="r" b="b"/>
              <a:pathLst>
                <a:path w="20048" h="12891" extrusionOk="0">
                  <a:moveTo>
                    <a:pt x="16729" y="1088"/>
                  </a:moveTo>
                  <a:cubicBezTo>
                    <a:pt x="17056" y="1088"/>
                    <a:pt x="17120" y="1244"/>
                    <a:pt x="17145" y="1362"/>
                  </a:cubicBezTo>
                  <a:cubicBezTo>
                    <a:pt x="17172" y="1506"/>
                    <a:pt x="17154" y="1677"/>
                    <a:pt x="16802" y="1740"/>
                  </a:cubicBezTo>
                  <a:cubicBezTo>
                    <a:pt x="16759" y="1748"/>
                    <a:pt x="16717" y="1752"/>
                    <a:pt x="16678" y="1752"/>
                  </a:cubicBezTo>
                  <a:cubicBezTo>
                    <a:pt x="16549" y="1752"/>
                    <a:pt x="16448" y="1708"/>
                    <a:pt x="16379" y="1632"/>
                  </a:cubicBezTo>
                  <a:lnTo>
                    <a:pt x="16289" y="1461"/>
                  </a:lnTo>
                  <a:cubicBezTo>
                    <a:pt x="16253" y="1253"/>
                    <a:pt x="16334" y="1145"/>
                    <a:pt x="16550" y="1109"/>
                  </a:cubicBezTo>
                  <a:cubicBezTo>
                    <a:pt x="16577" y="1100"/>
                    <a:pt x="16613" y="1100"/>
                    <a:pt x="16649" y="1091"/>
                  </a:cubicBezTo>
                  <a:cubicBezTo>
                    <a:pt x="16677" y="1089"/>
                    <a:pt x="16704" y="1088"/>
                    <a:pt x="16729" y="1088"/>
                  </a:cubicBezTo>
                  <a:close/>
                  <a:moveTo>
                    <a:pt x="5761" y="3632"/>
                  </a:moveTo>
                  <a:cubicBezTo>
                    <a:pt x="6046" y="3632"/>
                    <a:pt x="6104" y="3792"/>
                    <a:pt x="6130" y="3912"/>
                  </a:cubicBezTo>
                  <a:cubicBezTo>
                    <a:pt x="6148" y="3985"/>
                    <a:pt x="6130" y="4066"/>
                    <a:pt x="6094" y="4147"/>
                  </a:cubicBezTo>
                  <a:cubicBezTo>
                    <a:pt x="6049" y="4237"/>
                    <a:pt x="5968" y="4300"/>
                    <a:pt x="5850" y="4318"/>
                  </a:cubicBezTo>
                  <a:cubicBezTo>
                    <a:pt x="5811" y="4325"/>
                    <a:pt x="5775" y="4329"/>
                    <a:pt x="5742" y="4329"/>
                  </a:cubicBezTo>
                  <a:cubicBezTo>
                    <a:pt x="5558" y="4329"/>
                    <a:pt x="5456" y="4224"/>
                    <a:pt x="5418" y="4003"/>
                  </a:cubicBezTo>
                  <a:cubicBezTo>
                    <a:pt x="5364" y="3723"/>
                    <a:pt x="5490" y="3660"/>
                    <a:pt x="5607" y="3642"/>
                  </a:cubicBezTo>
                  <a:cubicBezTo>
                    <a:pt x="5634" y="3633"/>
                    <a:pt x="5670" y="3633"/>
                    <a:pt x="5715" y="3633"/>
                  </a:cubicBezTo>
                  <a:cubicBezTo>
                    <a:pt x="5731" y="3632"/>
                    <a:pt x="5747" y="3632"/>
                    <a:pt x="5761" y="3632"/>
                  </a:cubicBezTo>
                  <a:close/>
                  <a:moveTo>
                    <a:pt x="4640" y="4196"/>
                  </a:moveTo>
                  <a:cubicBezTo>
                    <a:pt x="4834" y="4196"/>
                    <a:pt x="4880" y="4293"/>
                    <a:pt x="4895" y="4390"/>
                  </a:cubicBezTo>
                  <a:cubicBezTo>
                    <a:pt x="4922" y="4507"/>
                    <a:pt x="4823" y="4715"/>
                    <a:pt x="4264" y="5066"/>
                  </a:cubicBezTo>
                  <a:cubicBezTo>
                    <a:pt x="3813" y="5355"/>
                    <a:pt x="3372" y="5544"/>
                    <a:pt x="2957" y="5616"/>
                  </a:cubicBezTo>
                  <a:cubicBezTo>
                    <a:pt x="2891" y="5627"/>
                    <a:pt x="2818" y="5637"/>
                    <a:pt x="2750" y="5637"/>
                  </a:cubicBezTo>
                  <a:cubicBezTo>
                    <a:pt x="2652" y="5637"/>
                    <a:pt x="2563" y="5617"/>
                    <a:pt x="2515" y="5553"/>
                  </a:cubicBezTo>
                  <a:cubicBezTo>
                    <a:pt x="2506" y="5544"/>
                    <a:pt x="2479" y="5508"/>
                    <a:pt x="2452" y="5373"/>
                  </a:cubicBezTo>
                  <a:cubicBezTo>
                    <a:pt x="2452" y="5346"/>
                    <a:pt x="2515" y="5174"/>
                    <a:pt x="3651" y="4561"/>
                  </a:cubicBezTo>
                  <a:cubicBezTo>
                    <a:pt x="4003" y="4363"/>
                    <a:pt x="4291" y="4246"/>
                    <a:pt x="4498" y="4210"/>
                  </a:cubicBezTo>
                  <a:cubicBezTo>
                    <a:pt x="4553" y="4201"/>
                    <a:pt x="4600" y="4196"/>
                    <a:pt x="4640" y="4196"/>
                  </a:cubicBezTo>
                  <a:close/>
                  <a:moveTo>
                    <a:pt x="18335" y="0"/>
                  </a:moveTo>
                  <a:lnTo>
                    <a:pt x="18263" y="9"/>
                  </a:lnTo>
                  <a:cubicBezTo>
                    <a:pt x="16802" y="217"/>
                    <a:pt x="15414" y="442"/>
                    <a:pt x="14116" y="676"/>
                  </a:cubicBezTo>
                  <a:cubicBezTo>
                    <a:pt x="8104" y="1776"/>
                    <a:pt x="3732" y="3263"/>
                    <a:pt x="1109" y="5093"/>
                  </a:cubicBezTo>
                  <a:cubicBezTo>
                    <a:pt x="370" y="5634"/>
                    <a:pt x="0" y="6409"/>
                    <a:pt x="18" y="7383"/>
                  </a:cubicBezTo>
                  <a:cubicBezTo>
                    <a:pt x="91" y="9086"/>
                    <a:pt x="262" y="10772"/>
                    <a:pt x="532" y="12413"/>
                  </a:cubicBezTo>
                  <a:cubicBezTo>
                    <a:pt x="559" y="12548"/>
                    <a:pt x="586" y="12674"/>
                    <a:pt x="604" y="12809"/>
                  </a:cubicBezTo>
                  <a:lnTo>
                    <a:pt x="613" y="12890"/>
                  </a:lnTo>
                  <a:lnTo>
                    <a:pt x="20047" y="9330"/>
                  </a:lnTo>
                  <a:lnTo>
                    <a:pt x="18335" y="0"/>
                  </a:lnTo>
                  <a:close/>
                </a:path>
              </a:pathLst>
            </a:custGeom>
            <a:solidFill>
              <a:srgbClr val="3C3E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1" name="Google Shape;6861;p122"/>
            <p:cNvSpPr/>
            <p:nvPr/>
          </p:nvSpPr>
          <p:spPr>
            <a:xfrm>
              <a:off x="4101875" y="3397400"/>
              <a:ext cx="372750" cy="117625"/>
            </a:xfrm>
            <a:custGeom>
              <a:avLst/>
              <a:gdLst/>
              <a:ahLst/>
              <a:cxnLst/>
              <a:rect l="l" t="t" r="r" b="b"/>
              <a:pathLst>
                <a:path w="14910" h="4705" extrusionOk="0">
                  <a:moveTo>
                    <a:pt x="14392" y="1"/>
                  </a:moveTo>
                  <a:cubicBezTo>
                    <a:pt x="14361" y="1"/>
                    <a:pt x="14329" y="2"/>
                    <a:pt x="14296" y="5"/>
                  </a:cubicBezTo>
                  <a:cubicBezTo>
                    <a:pt x="13954" y="23"/>
                    <a:pt x="13809" y="176"/>
                    <a:pt x="13863" y="456"/>
                  </a:cubicBezTo>
                  <a:lnTo>
                    <a:pt x="13963" y="654"/>
                  </a:lnTo>
                  <a:cubicBezTo>
                    <a:pt x="14053" y="758"/>
                    <a:pt x="14169" y="814"/>
                    <a:pt x="14316" y="814"/>
                  </a:cubicBezTo>
                  <a:cubicBezTo>
                    <a:pt x="14361" y="814"/>
                    <a:pt x="14408" y="809"/>
                    <a:pt x="14458" y="798"/>
                  </a:cubicBezTo>
                  <a:cubicBezTo>
                    <a:pt x="14774" y="744"/>
                    <a:pt x="14909" y="582"/>
                    <a:pt x="14864" y="329"/>
                  </a:cubicBezTo>
                  <a:cubicBezTo>
                    <a:pt x="14823" y="110"/>
                    <a:pt x="14666" y="1"/>
                    <a:pt x="14392" y="1"/>
                  </a:cubicBezTo>
                  <a:close/>
                  <a:moveTo>
                    <a:pt x="3386" y="2537"/>
                  </a:moveTo>
                  <a:cubicBezTo>
                    <a:pt x="3375" y="2537"/>
                    <a:pt x="3364" y="2538"/>
                    <a:pt x="3353" y="2538"/>
                  </a:cubicBezTo>
                  <a:cubicBezTo>
                    <a:pt x="3056" y="2538"/>
                    <a:pt x="2930" y="2700"/>
                    <a:pt x="2993" y="2998"/>
                  </a:cubicBezTo>
                  <a:cubicBezTo>
                    <a:pt x="3039" y="3258"/>
                    <a:pt x="3169" y="3388"/>
                    <a:pt x="3390" y="3388"/>
                  </a:cubicBezTo>
                  <a:cubicBezTo>
                    <a:pt x="3429" y="3388"/>
                    <a:pt x="3471" y="3384"/>
                    <a:pt x="3516" y="3376"/>
                  </a:cubicBezTo>
                  <a:cubicBezTo>
                    <a:pt x="3651" y="3349"/>
                    <a:pt x="3750" y="3286"/>
                    <a:pt x="3804" y="3169"/>
                  </a:cubicBezTo>
                  <a:cubicBezTo>
                    <a:pt x="3858" y="3070"/>
                    <a:pt x="3867" y="2971"/>
                    <a:pt x="3858" y="2880"/>
                  </a:cubicBezTo>
                  <a:cubicBezTo>
                    <a:pt x="3815" y="2646"/>
                    <a:pt x="3655" y="2537"/>
                    <a:pt x="3386" y="2537"/>
                  </a:cubicBezTo>
                  <a:close/>
                  <a:moveTo>
                    <a:pt x="2290" y="3104"/>
                  </a:moveTo>
                  <a:cubicBezTo>
                    <a:pt x="2061" y="3104"/>
                    <a:pt x="1719" y="3229"/>
                    <a:pt x="1262" y="3475"/>
                  </a:cubicBezTo>
                  <a:cubicBezTo>
                    <a:pt x="415" y="3935"/>
                    <a:pt x="0" y="4232"/>
                    <a:pt x="27" y="4377"/>
                  </a:cubicBezTo>
                  <a:cubicBezTo>
                    <a:pt x="45" y="4485"/>
                    <a:pt x="72" y="4566"/>
                    <a:pt x="108" y="4593"/>
                  </a:cubicBezTo>
                  <a:cubicBezTo>
                    <a:pt x="164" y="4668"/>
                    <a:pt x="264" y="4704"/>
                    <a:pt x="404" y="4704"/>
                  </a:cubicBezTo>
                  <a:cubicBezTo>
                    <a:pt x="466" y="4704"/>
                    <a:pt x="536" y="4697"/>
                    <a:pt x="613" y="4683"/>
                  </a:cubicBezTo>
                  <a:cubicBezTo>
                    <a:pt x="1046" y="4602"/>
                    <a:pt x="1487" y="4413"/>
                    <a:pt x="1947" y="4115"/>
                  </a:cubicBezTo>
                  <a:cubicBezTo>
                    <a:pt x="2434" y="3818"/>
                    <a:pt x="2659" y="3565"/>
                    <a:pt x="2623" y="3367"/>
                  </a:cubicBezTo>
                  <a:cubicBezTo>
                    <a:pt x="2590" y="3191"/>
                    <a:pt x="2479" y="3104"/>
                    <a:pt x="2290" y="3104"/>
                  </a:cubicBezTo>
                  <a:close/>
                </a:path>
              </a:pathLst>
            </a:custGeom>
            <a:solidFill>
              <a:srgbClr val="4547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2" name="Google Shape;6862;p122"/>
            <p:cNvSpPr/>
            <p:nvPr/>
          </p:nvSpPr>
          <p:spPr>
            <a:xfrm>
              <a:off x="4038775" y="3369325"/>
              <a:ext cx="550325" cy="519150"/>
            </a:xfrm>
            <a:custGeom>
              <a:avLst/>
              <a:gdLst/>
              <a:ahLst/>
              <a:cxnLst/>
              <a:rect l="l" t="t" r="r" b="b"/>
              <a:pathLst>
                <a:path w="22013" h="20766" extrusionOk="0">
                  <a:moveTo>
                    <a:pt x="18293" y="414"/>
                  </a:moveTo>
                  <a:cubicBezTo>
                    <a:pt x="18449" y="1112"/>
                    <a:pt x="18591" y="1809"/>
                    <a:pt x="18740" y="2507"/>
                  </a:cubicBezTo>
                  <a:lnTo>
                    <a:pt x="19200" y="4797"/>
                  </a:lnTo>
                  <a:cubicBezTo>
                    <a:pt x="19506" y="6320"/>
                    <a:pt x="19795" y="7843"/>
                    <a:pt x="20065" y="9376"/>
                  </a:cubicBezTo>
                  <a:cubicBezTo>
                    <a:pt x="20345" y="10908"/>
                    <a:pt x="20624" y="12431"/>
                    <a:pt x="20876" y="13964"/>
                  </a:cubicBezTo>
                  <a:lnTo>
                    <a:pt x="21255" y="16262"/>
                  </a:lnTo>
                  <a:cubicBezTo>
                    <a:pt x="21362" y="16971"/>
                    <a:pt x="21477" y="17673"/>
                    <a:pt x="21585" y="18374"/>
                  </a:cubicBezTo>
                  <a:lnTo>
                    <a:pt x="21585" y="18374"/>
                  </a:lnTo>
                  <a:cubicBezTo>
                    <a:pt x="20571" y="18546"/>
                    <a:pt x="19557" y="18733"/>
                    <a:pt x="18551" y="18903"/>
                  </a:cubicBezTo>
                  <a:cubicBezTo>
                    <a:pt x="18010" y="18994"/>
                    <a:pt x="17478" y="19093"/>
                    <a:pt x="16937" y="19183"/>
                  </a:cubicBezTo>
                  <a:lnTo>
                    <a:pt x="16135" y="19309"/>
                  </a:lnTo>
                  <a:lnTo>
                    <a:pt x="15333" y="19435"/>
                  </a:lnTo>
                  <a:cubicBezTo>
                    <a:pt x="14801" y="19525"/>
                    <a:pt x="14260" y="19588"/>
                    <a:pt x="13728" y="19670"/>
                  </a:cubicBezTo>
                  <a:lnTo>
                    <a:pt x="12917" y="19769"/>
                  </a:lnTo>
                  <a:cubicBezTo>
                    <a:pt x="12647" y="19796"/>
                    <a:pt x="12385" y="19832"/>
                    <a:pt x="12115" y="19850"/>
                  </a:cubicBezTo>
                  <a:cubicBezTo>
                    <a:pt x="11033" y="19967"/>
                    <a:pt x="9961" y="20030"/>
                    <a:pt x="8879" y="20066"/>
                  </a:cubicBezTo>
                  <a:cubicBezTo>
                    <a:pt x="8626" y="20073"/>
                    <a:pt x="8372" y="20076"/>
                    <a:pt x="8118" y="20076"/>
                  </a:cubicBezTo>
                  <a:cubicBezTo>
                    <a:pt x="7297" y="20076"/>
                    <a:pt x="6473" y="20041"/>
                    <a:pt x="5661" y="19958"/>
                  </a:cubicBezTo>
                  <a:cubicBezTo>
                    <a:pt x="5400" y="19922"/>
                    <a:pt x="5129" y="19895"/>
                    <a:pt x="4868" y="19850"/>
                  </a:cubicBezTo>
                  <a:lnTo>
                    <a:pt x="4480" y="19778"/>
                  </a:lnTo>
                  <a:lnTo>
                    <a:pt x="4282" y="19742"/>
                  </a:lnTo>
                  <a:cubicBezTo>
                    <a:pt x="4219" y="19733"/>
                    <a:pt x="4165" y="19715"/>
                    <a:pt x="4102" y="19706"/>
                  </a:cubicBezTo>
                  <a:cubicBezTo>
                    <a:pt x="3624" y="19579"/>
                    <a:pt x="3209" y="19336"/>
                    <a:pt x="2921" y="18957"/>
                  </a:cubicBezTo>
                  <a:cubicBezTo>
                    <a:pt x="2776" y="18777"/>
                    <a:pt x="2668" y="18561"/>
                    <a:pt x="2578" y="18326"/>
                  </a:cubicBezTo>
                  <a:cubicBezTo>
                    <a:pt x="2542" y="18218"/>
                    <a:pt x="2497" y="18083"/>
                    <a:pt x="2452" y="17957"/>
                  </a:cubicBezTo>
                  <a:lnTo>
                    <a:pt x="2326" y="17569"/>
                  </a:lnTo>
                  <a:cubicBezTo>
                    <a:pt x="2164" y="17056"/>
                    <a:pt x="2010" y="16533"/>
                    <a:pt x="1866" y="16019"/>
                  </a:cubicBezTo>
                  <a:cubicBezTo>
                    <a:pt x="1578" y="14973"/>
                    <a:pt x="1343" y="13919"/>
                    <a:pt x="1145" y="12855"/>
                  </a:cubicBezTo>
                  <a:cubicBezTo>
                    <a:pt x="947" y="11800"/>
                    <a:pt x="802" y="10728"/>
                    <a:pt x="694" y="9664"/>
                  </a:cubicBezTo>
                  <a:cubicBezTo>
                    <a:pt x="649" y="9123"/>
                    <a:pt x="604" y="8591"/>
                    <a:pt x="568" y="8051"/>
                  </a:cubicBezTo>
                  <a:lnTo>
                    <a:pt x="550" y="7645"/>
                  </a:lnTo>
                  <a:cubicBezTo>
                    <a:pt x="541" y="7510"/>
                    <a:pt x="541" y="7393"/>
                    <a:pt x="550" y="7266"/>
                  </a:cubicBezTo>
                  <a:cubicBezTo>
                    <a:pt x="559" y="7023"/>
                    <a:pt x="595" y="6771"/>
                    <a:pt x="676" y="6545"/>
                  </a:cubicBezTo>
                  <a:cubicBezTo>
                    <a:pt x="829" y="6086"/>
                    <a:pt x="1145" y="5698"/>
                    <a:pt x="1569" y="5419"/>
                  </a:cubicBezTo>
                  <a:cubicBezTo>
                    <a:pt x="2001" y="5121"/>
                    <a:pt x="2461" y="4851"/>
                    <a:pt x="2930" y="4598"/>
                  </a:cubicBezTo>
                  <a:cubicBezTo>
                    <a:pt x="3867" y="4094"/>
                    <a:pt x="4859" y="3661"/>
                    <a:pt x="5868" y="3291"/>
                  </a:cubicBezTo>
                  <a:cubicBezTo>
                    <a:pt x="7878" y="2543"/>
                    <a:pt x="9970" y="1984"/>
                    <a:pt x="12079" y="1525"/>
                  </a:cubicBezTo>
                  <a:cubicBezTo>
                    <a:pt x="14139" y="1077"/>
                    <a:pt x="16208" y="716"/>
                    <a:pt x="18293" y="414"/>
                  </a:cubicBezTo>
                  <a:close/>
                  <a:moveTo>
                    <a:pt x="18441" y="0"/>
                  </a:moveTo>
                  <a:cubicBezTo>
                    <a:pt x="18436" y="0"/>
                    <a:pt x="18430" y="1"/>
                    <a:pt x="18425" y="1"/>
                  </a:cubicBezTo>
                  <a:lnTo>
                    <a:pt x="18416" y="1"/>
                  </a:lnTo>
                  <a:cubicBezTo>
                    <a:pt x="16261" y="299"/>
                    <a:pt x="14116" y="650"/>
                    <a:pt x="11989" y="1101"/>
                  </a:cubicBezTo>
                  <a:cubicBezTo>
                    <a:pt x="9861" y="1543"/>
                    <a:pt x="7752" y="2092"/>
                    <a:pt x="5697" y="2832"/>
                  </a:cubicBezTo>
                  <a:cubicBezTo>
                    <a:pt x="4669" y="3201"/>
                    <a:pt x="3660" y="3634"/>
                    <a:pt x="2686" y="4148"/>
                  </a:cubicBezTo>
                  <a:cubicBezTo>
                    <a:pt x="2200" y="4400"/>
                    <a:pt x="1731" y="4679"/>
                    <a:pt x="1262" y="4995"/>
                  </a:cubicBezTo>
                  <a:cubicBezTo>
                    <a:pt x="784" y="5301"/>
                    <a:pt x="361" y="5797"/>
                    <a:pt x="171" y="6374"/>
                  </a:cubicBezTo>
                  <a:cubicBezTo>
                    <a:pt x="72" y="6653"/>
                    <a:pt x="18" y="6951"/>
                    <a:pt x="9" y="7239"/>
                  </a:cubicBezTo>
                  <a:cubicBezTo>
                    <a:pt x="0" y="7393"/>
                    <a:pt x="0" y="7537"/>
                    <a:pt x="9" y="7672"/>
                  </a:cubicBezTo>
                  <a:lnTo>
                    <a:pt x="27" y="8078"/>
                  </a:lnTo>
                  <a:cubicBezTo>
                    <a:pt x="54" y="8628"/>
                    <a:pt x="90" y="9168"/>
                    <a:pt x="135" y="9709"/>
                  </a:cubicBezTo>
                  <a:cubicBezTo>
                    <a:pt x="244" y="10800"/>
                    <a:pt x="379" y="11882"/>
                    <a:pt x="568" y="12963"/>
                  </a:cubicBezTo>
                  <a:cubicBezTo>
                    <a:pt x="757" y="14036"/>
                    <a:pt x="992" y="15118"/>
                    <a:pt x="1271" y="16172"/>
                  </a:cubicBezTo>
                  <a:cubicBezTo>
                    <a:pt x="1406" y="16704"/>
                    <a:pt x="1560" y="17236"/>
                    <a:pt x="1722" y="17759"/>
                  </a:cubicBezTo>
                  <a:lnTo>
                    <a:pt x="1848" y="18155"/>
                  </a:lnTo>
                  <a:cubicBezTo>
                    <a:pt x="1893" y="18281"/>
                    <a:pt x="1929" y="18408"/>
                    <a:pt x="1983" y="18552"/>
                  </a:cubicBezTo>
                  <a:cubicBezTo>
                    <a:pt x="2082" y="18831"/>
                    <a:pt x="2218" y="19111"/>
                    <a:pt x="2407" y="19354"/>
                  </a:cubicBezTo>
                  <a:cubicBezTo>
                    <a:pt x="2776" y="19859"/>
                    <a:pt x="3353" y="20192"/>
                    <a:pt x="3930" y="20346"/>
                  </a:cubicBezTo>
                  <a:cubicBezTo>
                    <a:pt x="4002" y="20364"/>
                    <a:pt x="4074" y="20382"/>
                    <a:pt x="4147" y="20400"/>
                  </a:cubicBezTo>
                  <a:lnTo>
                    <a:pt x="4354" y="20436"/>
                  </a:lnTo>
                  <a:lnTo>
                    <a:pt x="4760" y="20508"/>
                  </a:lnTo>
                  <a:cubicBezTo>
                    <a:pt x="5039" y="20562"/>
                    <a:pt x="5309" y="20589"/>
                    <a:pt x="5589" y="20625"/>
                  </a:cubicBezTo>
                  <a:cubicBezTo>
                    <a:pt x="6490" y="20728"/>
                    <a:pt x="7397" y="20765"/>
                    <a:pt x="8301" y="20765"/>
                  </a:cubicBezTo>
                  <a:cubicBezTo>
                    <a:pt x="8500" y="20765"/>
                    <a:pt x="8698" y="20763"/>
                    <a:pt x="8897" y="20760"/>
                  </a:cubicBezTo>
                  <a:cubicBezTo>
                    <a:pt x="9997" y="20742"/>
                    <a:pt x="11096" y="20670"/>
                    <a:pt x="12187" y="20544"/>
                  </a:cubicBezTo>
                  <a:cubicBezTo>
                    <a:pt x="12457" y="20526"/>
                    <a:pt x="12728" y="20490"/>
                    <a:pt x="12998" y="20454"/>
                  </a:cubicBezTo>
                  <a:lnTo>
                    <a:pt x="13819" y="20355"/>
                  </a:lnTo>
                  <a:cubicBezTo>
                    <a:pt x="14359" y="20273"/>
                    <a:pt x="14900" y="20210"/>
                    <a:pt x="15441" y="20120"/>
                  </a:cubicBezTo>
                  <a:cubicBezTo>
                    <a:pt x="16523" y="19949"/>
                    <a:pt x="17595" y="19742"/>
                    <a:pt x="18668" y="19516"/>
                  </a:cubicBezTo>
                  <a:cubicBezTo>
                    <a:pt x="19200" y="19399"/>
                    <a:pt x="19732" y="19264"/>
                    <a:pt x="20263" y="19147"/>
                  </a:cubicBezTo>
                  <a:cubicBezTo>
                    <a:pt x="20795" y="19012"/>
                    <a:pt x="21318" y="18876"/>
                    <a:pt x="21850" y="18723"/>
                  </a:cubicBezTo>
                  <a:lnTo>
                    <a:pt x="21859" y="18723"/>
                  </a:lnTo>
                  <a:cubicBezTo>
                    <a:pt x="21958" y="18696"/>
                    <a:pt x="22012" y="18597"/>
                    <a:pt x="21994" y="18498"/>
                  </a:cubicBezTo>
                  <a:cubicBezTo>
                    <a:pt x="21823" y="17741"/>
                    <a:pt x="21670" y="16983"/>
                    <a:pt x="21507" y="16217"/>
                  </a:cubicBezTo>
                  <a:lnTo>
                    <a:pt x="21057" y="13937"/>
                  </a:lnTo>
                  <a:cubicBezTo>
                    <a:pt x="20750" y="12413"/>
                    <a:pt x="20462" y="10881"/>
                    <a:pt x="20173" y="9358"/>
                  </a:cubicBezTo>
                  <a:cubicBezTo>
                    <a:pt x="19894" y="7825"/>
                    <a:pt x="19623" y="6302"/>
                    <a:pt x="19362" y="4770"/>
                  </a:cubicBezTo>
                  <a:lnTo>
                    <a:pt x="18983" y="2471"/>
                  </a:lnTo>
                  <a:cubicBezTo>
                    <a:pt x="18866" y="1696"/>
                    <a:pt x="18740" y="930"/>
                    <a:pt x="18632" y="163"/>
                  </a:cubicBezTo>
                  <a:cubicBezTo>
                    <a:pt x="18623" y="70"/>
                    <a:pt x="18535" y="0"/>
                    <a:pt x="1844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3" name="Google Shape;6863;p122"/>
            <p:cNvSpPr/>
            <p:nvPr/>
          </p:nvSpPr>
          <p:spPr>
            <a:xfrm>
              <a:off x="4780825" y="3534300"/>
              <a:ext cx="393725" cy="234375"/>
            </a:xfrm>
            <a:custGeom>
              <a:avLst/>
              <a:gdLst/>
              <a:ahLst/>
              <a:cxnLst/>
              <a:rect l="l" t="t" r="r" b="b"/>
              <a:pathLst>
                <a:path w="15749" h="9375" extrusionOk="0">
                  <a:moveTo>
                    <a:pt x="9397" y="3441"/>
                  </a:moveTo>
                  <a:cubicBezTo>
                    <a:pt x="9426" y="3441"/>
                    <a:pt x="9456" y="3446"/>
                    <a:pt x="9484" y="3453"/>
                  </a:cubicBezTo>
                  <a:cubicBezTo>
                    <a:pt x="9511" y="3453"/>
                    <a:pt x="9538" y="3462"/>
                    <a:pt x="9565" y="3471"/>
                  </a:cubicBezTo>
                  <a:cubicBezTo>
                    <a:pt x="9781" y="3561"/>
                    <a:pt x="9862" y="3705"/>
                    <a:pt x="9808" y="3930"/>
                  </a:cubicBezTo>
                  <a:cubicBezTo>
                    <a:pt x="9765" y="4109"/>
                    <a:pt x="9683" y="4191"/>
                    <a:pt x="9539" y="4191"/>
                  </a:cubicBezTo>
                  <a:cubicBezTo>
                    <a:pt x="9501" y="4191"/>
                    <a:pt x="9459" y="4185"/>
                    <a:pt x="9412" y="4174"/>
                  </a:cubicBezTo>
                  <a:cubicBezTo>
                    <a:pt x="9267" y="4147"/>
                    <a:pt x="9186" y="4066"/>
                    <a:pt x="9168" y="3939"/>
                  </a:cubicBezTo>
                  <a:cubicBezTo>
                    <a:pt x="9159" y="3795"/>
                    <a:pt x="9159" y="3714"/>
                    <a:pt x="9159" y="3705"/>
                  </a:cubicBezTo>
                  <a:cubicBezTo>
                    <a:pt x="9207" y="3492"/>
                    <a:pt x="9303" y="3441"/>
                    <a:pt x="9397" y="3441"/>
                  </a:cubicBezTo>
                  <a:close/>
                  <a:moveTo>
                    <a:pt x="8451" y="3776"/>
                  </a:moveTo>
                  <a:cubicBezTo>
                    <a:pt x="8510" y="3776"/>
                    <a:pt x="8562" y="3781"/>
                    <a:pt x="8609" y="3786"/>
                  </a:cubicBezTo>
                  <a:cubicBezTo>
                    <a:pt x="8717" y="3813"/>
                    <a:pt x="8844" y="3885"/>
                    <a:pt x="8781" y="4147"/>
                  </a:cubicBezTo>
                  <a:cubicBezTo>
                    <a:pt x="8763" y="4183"/>
                    <a:pt x="8582" y="4336"/>
                    <a:pt x="7095" y="4733"/>
                  </a:cubicBezTo>
                  <a:cubicBezTo>
                    <a:pt x="6230" y="4952"/>
                    <a:pt x="5579" y="5062"/>
                    <a:pt x="5151" y="5062"/>
                  </a:cubicBezTo>
                  <a:cubicBezTo>
                    <a:pt x="5017" y="5062"/>
                    <a:pt x="4905" y="5052"/>
                    <a:pt x="4814" y="5030"/>
                  </a:cubicBezTo>
                  <a:cubicBezTo>
                    <a:pt x="4445" y="4949"/>
                    <a:pt x="4436" y="4769"/>
                    <a:pt x="4472" y="4616"/>
                  </a:cubicBezTo>
                  <a:cubicBezTo>
                    <a:pt x="4517" y="4435"/>
                    <a:pt x="4697" y="4336"/>
                    <a:pt x="5031" y="4300"/>
                  </a:cubicBezTo>
                  <a:cubicBezTo>
                    <a:pt x="5851" y="4237"/>
                    <a:pt x="6500" y="4156"/>
                    <a:pt x="6942" y="4066"/>
                  </a:cubicBezTo>
                  <a:cubicBezTo>
                    <a:pt x="7257" y="4003"/>
                    <a:pt x="7726" y="3903"/>
                    <a:pt x="8312" y="3786"/>
                  </a:cubicBezTo>
                  <a:cubicBezTo>
                    <a:pt x="8361" y="3779"/>
                    <a:pt x="8408" y="3776"/>
                    <a:pt x="8451" y="3776"/>
                  </a:cubicBezTo>
                  <a:close/>
                  <a:moveTo>
                    <a:pt x="587" y="3687"/>
                  </a:moveTo>
                  <a:lnTo>
                    <a:pt x="1" y="6238"/>
                  </a:lnTo>
                  <a:lnTo>
                    <a:pt x="1416" y="6563"/>
                  </a:lnTo>
                  <a:lnTo>
                    <a:pt x="2002" y="4012"/>
                  </a:lnTo>
                  <a:lnTo>
                    <a:pt x="587" y="3687"/>
                  </a:lnTo>
                  <a:close/>
                  <a:moveTo>
                    <a:pt x="13116" y="1235"/>
                  </a:moveTo>
                  <a:lnTo>
                    <a:pt x="12972" y="1289"/>
                  </a:lnTo>
                  <a:cubicBezTo>
                    <a:pt x="12008" y="1668"/>
                    <a:pt x="10556" y="2110"/>
                    <a:pt x="8654" y="2623"/>
                  </a:cubicBezTo>
                  <a:cubicBezTo>
                    <a:pt x="5806" y="3399"/>
                    <a:pt x="3922" y="3795"/>
                    <a:pt x="3075" y="3795"/>
                  </a:cubicBezTo>
                  <a:lnTo>
                    <a:pt x="3012" y="3795"/>
                  </a:lnTo>
                  <a:lnTo>
                    <a:pt x="2327" y="6770"/>
                  </a:lnTo>
                  <a:lnTo>
                    <a:pt x="11368" y="8843"/>
                  </a:lnTo>
                  <a:lnTo>
                    <a:pt x="13116" y="1235"/>
                  </a:lnTo>
                  <a:close/>
                  <a:moveTo>
                    <a:pt x="14288" y="0"/>
                  </a:moveTo>
                  <a:lnTo>
                    <a:pt x="12215" y="9041"/>
                  </a:lnTo>
                  <a:lnTo>
                    <a:pt x="13675" y="9375"/>
                  </a:lnTo>
                  <a:lnTo>
                    <a:pt x="15748" y="334"/>
                  </a:lnTo>
                  <a:lnTo>
                    <a:pt x="14288" y="0"/>
                  </a:lnTo>
                  <a:close/>
                </a:path>
              </a:pathLst>
            </a:custGeom>
            <a:solidFill>
              <a:srgbClr val="3C3E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4" name="Google Shape;6864;p122"/>
            <p:cNvSpPr/>
            <p:nvPr/>
          </p:nvSpPr>
          <p:spPr>
            <a:xfrm>
              <a:off x="4772275" y="3553675"/>
              <a:ext cx="363275" cy="417375"/>
            </a:xfrm>
            <a:custGeom>
              <a:avLst/>
              <a:gdLst/>
              <a:ahLst/>
              <a:cxnLst/>
              <a:rect l="l" t="t" r="r" b="b"/>
              <a:pathLst>
                <a:path w="14531" h="16695" extrusionOk="0">
                  <a:moveTo>
                    <a:pt x="14531" y="1"/>
                  </a:moveTo>
                  <a:cubicBezTo>
                    <a:pt x="14279" y="172"/>
                    <a:pt x="13891" y="370"/>
                    <a:pt x="13350" y="587"/>
                  </a:cubicBezTo>
                  <a:lnTo>
                    <a:pt x="11646" y="7978"/>
                  </a:lnTo>
                  <a:lnTo>
                    <a:pt x="2759" y="5941"/>
                  </a:lnTo>
                  <a:lnTo>
                    <a:pt x="3318" y="3534"/>
                  </a:lnTo>
                  <a:lnTo>
                    <a:pt x="2254" y="3291"/>
                  </a:lnTo>
                  <a:lnTo>
                    <a:pt x="1704" y="5697"/>
                  </a:lnTo>
                  <a:lnTo>
                    <a:pt x="433" y="5400"/>
                  </a:lnTo>
                  <a:lnTo>
                    <a:pt x="109" y="6842"/>
                  </a:lnTo>
                  <a:lnTo>
                    <a:pt x="0" y="7311"/>
                  </a:lnTo>
                  <a:lnTo>
                    <a:pt x="2326" y="7852"/>
                  </a:lnTo>
                  <a:lnTo>
                    <a:pt x="2236" y="8248"/>
                  </a:lnTo>
                  <a:cubicBezTo>
                    <a:pt x="2984" y="8501"/>
                    <a:pt x="4507" y="9645"/>
                    <a:pt x="6797" y="11683"/>
                  </a:cubicBezTo>
                  <a:cubicBezTo>
                    <a:pt x="9014" y="13648"/>
                    <a:pt x="10384" y="15027"/>
                    <a:pt x="10907" y="15811"/>
                  </a:cubicBezTo>
                  <a:lnTo>
                    <a:pt x="10772" y="16397"/>
                  </a:lnTo>
                  <a:lnTo>
                    <a:pt x="12079" y="16694"/>
                  </a:lnTo>
                  <a:lnTo>
                    <a:pt x="13954" y="8510"/>
                  </a:lnTo>
                  <a:lnTo>
                    <a:pt x="12656" y="8203"/>
                  </a:lnTo>
                  <a:lnTo>
                    <a:pt x="14531" y="1"/>
                  </a:lnTo>
                  <a:close/>
                </a:path>
              </a:pathLst>
            </a:custGeom>
            <a:solidFill>
              <a:srgbClr val="3033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5" name="Google Shape;6865;p122"/>
            <p:cNvSpPr/>
            <p:nvPr/>
          </p:nvSpPr>
          <p:spPr>
            <a:xfrm>
              <a:off x="4702650" y="3626025"/>
              <a:ext cx="70775" cy="58375"/>
            </a:xfrm>
            <a:custGeom>
              <a:avLst/>
              <a:gdLst/>
              <a:ahLst/>
              <a:cxnLst/>
              <a:rect l="l" t="t" r="r" b="b"/>
              <a:pathLst>
                <a:path w="2831" h="2335" extrusionOk="0">
                  <a:moveTo>
                    <a:pt x="0" y="0"/>
                  </a:moveTo>
                  <a:lnTo>
                    <a:pt x="198" y="1118"/>
                  </a:lnTo>
                  <a:lnTo>
                    <a:pt x="325" y="1848"/>
                  </a:lnTo>
                  <a:lnTo>
                    <a:pt x="2443" y="2335"/>
                  </a:lnTo>
                  <a:lnTo>
                    <a:pt x="2831" y="649"/>
                  </a:lnTo>
                  <a:lnTo>
                    <a:pt x="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6" name="Google Shape;6866;p122"/>
            <p:cNvSpPr/>
            <p:nvPr/>
          </p:nvSpPr>
          <p:spPr>
            <a:xfrm>
              <a:off x="4710750" y="3642250"/>
              <a:ext cx="82050" cy="82500"/>
            </a:xfrm>
            <a:custGeom>
              <a:avLst/>
              <a:gdLst/>
              <a:ahLst/>
              <a:cxnLst/>
              <a:rect l="l" t="t" r="r" b="b"/>
              <a:pathLst>
                <a:path w="3282" h="3300" extrusionOk="0">
                  <a:moveTo>
                    <a:pt x="2507" y="0"/>
                  </a:moveTo>
                  <a:lnTo>
                    <a:pt x="2119" y="1686"/>
                  </a:lnTo>
                  <a:lnTo>
                    <a:pt x="1" y="1199"/>
                  </a:lnTo>
                  <a:lnTo>
                    <a:pt x="298" y="2776"/>
                  </a:lnTo>
                  <a:lnTo>
                    <a:pt x="2570" y="3299"/>
                  </a:lnTo>
                  <a:lnTo>
                    <a:pt x="2894" y="1857"/>
                  </a:lnTo>
                  <a:lnTo>
                    <a:pt x="3282" y="180"/>
                  </a:lnTo>
                  <a:lnTo>
                    <a:pt x="2507" y="0"/>
                  </a:lnTo>
                  <a:close/>
                </a:path>
              </a:pathLst>
            </a:custGeom>
            <a:solidFill>
              <a:srgbClr val="FFD9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7" name="Google Shape;6867;p122"/>
            <p:cNvSpPr/>
            <p:nvPr/>
          </p:nvSpPr>
          <p:spPr>
            <a:xfrm>
              <a:off x="4889225" y="3618300"/>
              <a:ext cx="140200" cy="44575"/>
            </a:xfrm>
            <a:custGeom>
              <a:avLst/>
              <a:gdLst/>
              <a:ahLst/>
              <a:cxnLst/>
              <a:rect l="l" t="t" r="r" b="b"/>
              <a:pathLst>
                <a:path w="5608" h="1783" extrusionOk="0">
                  <a:moveTo>
                    <a:pt x="5066" y="0"/>
                  </a:moveTo>
                  <a:cubicBezTo>
                    <a:pt x="4904" y="0"/>
                    <a:pt x="4798" y="107"/>
                    <a:pt x="4751" y="327"/>
                  </a:cubicBezTo>
                  <a:cubicBezTo>
                    <a:pt x="4751" y="336"/>
                    <a:pt x="4751" y="426"/>
                    <a:pt x="4751" y="579"/>
                  </a:cubicBezTo>
                  <a:cubicBezTo>
                    <a:pt x="4778" y="751"/>
                    <a:pt x="4886" y="850"/>
                    <a:pt x="5057" y="895"/>
                  </a:cubicBezTo>
                  <a:cubicBezTo>
                    <a:pt x="5106" y="907"/>
                    <a:pt x="5152" y="913"/>
                    <a:pt x="5194" y="913"/>
                  </a:cubicBezTo>
                  <a:cubicBezTo>
                    <a:pt x="5379" y="913"/>
                    <a:pt x="5500" y="801"/>
                    <a:pt x="5544" y="588"/>
                  </a:cubicBezTo>
                  <a:cubicBezTo>
                    <a:pt x="5607" y="318"/>
                    <a:pt x="5508" y="138"/>
                    <a:pt x="5256" y="39"/>
                  </a:cubicBezTo>
                  <a:cubicBezTo>
                    <a:pt x="5186" y="13"/>
                    <a:pt x="5123" y="0"/>
                    <a:pt x="5066" y="0"/>
                  </a:cubicBezTo>
                  <a:close/>
                  <a:moveTo>
                    <a:pt x="4110" y="337"/>
                  </a:moveTo>
                  <a:cubicBezTo>
                    <a:pt x="4066" y="337"/>
                    <a:pt x="4018" y="340"/>
                    <a:pt x="3967" y="345"/>
                  </a:cubicBezTo>
                  <a:cubicBezTo>
                    <a:pt x="3372" y="471"/>
                    <a:pt x="2912" y="561"/>
                    <a:pt x="2588" y="625"/>
                  </a:cubicBezTo>
                  <a:cubicBezTo>
                    <a:pt x="2146" y="724"/>
                    <a:pt x="1506" y="805"/>
                    <a:pt x="686" y="868"/>
                  </a:cubicBezTo>
                  <a:cubicBezTo>
                    <a:pt x="316" y="904"/>
                    <a:pt x="109" y="1021"/>
                    <a:pt x="64" y="1237"/>
                  </a:cubicBezTo>
                  <a:cubicBezTo>
                    <a:pt x="1" y="1508"/>
                    <a:pt x="136" y="1670"/>
                    <a:pt x="460" y="1751"/>
                  </a:cubicBezTo>
                  <a:cubicBezTo>
                    <a:pt x="551" y="1772"/>
                    <a:pt x="662" y="1782"/>
                    <a:pt x="792" y="1782"/>
                  </a:cubicBezTo>
                  <a:cubicBezTo>
                    <a:pt x="1230" y="1782"/>
                    <a:pt x="1890" y="1667"/>
                    <a:pt x="2786" y="1445"/>
                  </a:cubicBezTo>
                  <a:cubicBezTo>
                    <a:pt x="3913" y="1147"/>
                    <a:pt x="4490" y="931"/>
                    <a:pt x="4517" y="805"/>
                  </a:cubicBezTo>
                  <a:cubicBezTo>
                    <a:pt x="4589" y="493"/>
                    <a:pt x="4455" y="337"/>
                    <a:pt x="4110" y="337"/>
                  </a:cubicBezTo>
                  <a:close/>
                </a:path>
              </a:pathLst>
            </a:custGeom>
            <a:solidFill>
              <a:srgbClr val="4547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8" name="Google Shape;6868;p122"/>
            <p:cNvSpPr/>
            <p:nvPr/>
          </p:nvSpPr>
          <p:spPr>
            <a:xfrm>
              <a:off x="5118850" y="3528450"/>
              <a:ext cx="709650" cy="395050"/>
            </a:xfrm>
            <a:custGeom>
              <a:avLst/>
              <a:gdLst/>
              <a:ahLst/>
              <a:cxnLst/>
              <a:rect l="l" t="t" r="r" b="b"/>
              <a:pathLst>
                <a:path w="28386" h="15802" extrusionOk="0">
                  <a:moveTo>
                    <a:pt x="4413" y="2577"/>
                  </a:moveTo>
                  <a:cubicBezTo>
                    <a:pt x="4514" y="2577"/>
                    <a:pt x="4667" y="2596"/>
                    <a:pt x="4895" y="2650"/>
                  </a:cubicBezTo>
                  <a:cubicBezTo>
                    <a:pt x="4986" y="2668"/>
                    <a:pt x="5085" y="2695"/>
                    <a:pt x="5193" y="2722"/>
                  </a:cubicBezTo>
                  <a:cubicBezTo>
                    <a:pt x="5833" y="2912"/>
                    <a:pt x="7771" y="3497"/>
                    <a:pt x="10944" y="4462"/>
                  </a:cubicBezTo>
                  <a:cubicBezTo>
                    <a:pt x="13432" y="5219"/>
                    <a:pt x="15865" y="5922"/>
                    <a:pt x="18164" y="6553"/>
                  </a:cubicBezTo>
                  <a:cubicBezTo>
                    <a:pt x="19137" y="6878"/>
                    <a:pt x="19579" y="7283"/>
                    <a:pt x="19471" y="7752"/>
                  </a:cubicBezTo>
                  <a:cubicBezTo>
                    <a:pt x="19426" y="7923"/>
                    <a:pt x="19327" y="8067"/>
                    <a:pt x="19155" y="8185"/>
                  </a:cubicBezTo>
                  <a:cubicBezTo>
                    <a:pt x="19012" y="8280"/>
                    <a:pt x="18869" y="8324"/>
                    <a:pt x="18725" y="8324"/>
                  </a:cubicBezTo>
                  <a:cubicBezTo>
                    <a:pt x="18679" y="8324"/>
                    <a:pt x="18633" y="8320"/>
                    <a:pt x="18588" y="8311"/>
                  </a:cubicBezTo>
                  <a:cubicBezTo>
                    <a:pt x="13179" y="6652"/>
                    <a:pt x="10241" y="5769"/>
                    <a:pt x="9862" y="5670"/>
                  </a:cubicBezTo>
                  <a:cubicBezTo>
                    <a:pt x="6752" y="4777"/>
                    <a:pt x="4922" y="4219"/>
                    <a:pt x="4436" y="4002"/>
                  </a:cubicBezTo>
                  <a:cubicBezTo>
                    <a:pt x="4030" y="3822"/>
                    <a:pt x="3868" y="3552"/>
                    <a:pt x="3958" y="3173"/>
                  </a:cubicBezTo>
                  <a:cubicBezTo>
                    <a:pt x="4030" y="2848"/>
                    <a:pt x="4138" y="2659"/>
                    <a:pt x="4273" y="2596"/>
                  </a:cubicBezTo>
                  <a:cubicBezTo>
                    <a:pt x="4302" y="2585"/>
                    <a:pt x="4346" y="2577"/>
                    <a:pt x="4413" y="2577"/>
                  </a:cubicBezTo>
                  <a:close/>
                  <a:moveTo>
                    <a:pt x="2200" y="0"/>
                  </a:moveTo>
                  <a:lnTo>
                    <a:pt x="1" y="9573"/>
                  </a:lnTo>
                  <a:lnTo>
                    <a:pt x="27133" y="15801"/>
                  </a:lnTo>
                  <a:lnTo>
                    <a:pt x="27151" y="15729"/>
                  </a:lnTo>
                  <a:cubicBezTo>
                    <a:pt x="27619" y="13755"/>
                    <a:pt x="27971" y="11718"/>
                    <a:pt x="28196" y="9699"/>
                  </a:cubicBezTo>
                  <a:cubicBezTo>
                    <a:pt x="28386" y="8825"/>
                    <a:pt x="27926" y="8248"/>
                    <a:pt x="26853" y="7977"/>
                  </a:cubicBezTo>
                  <a:cubicBezTo>
                    <a:pt x="18768" y="5048"/>
                    <a:pt x="10493" y="2371"/>
                    <a:pt x="2272" y="27"/>
                  </a:cubicBezTo>
                  <a:lnTo>
                    <a:pt x="2200" y="0"/>
                  </a:lnTo>
                  <a:close/>
                </a:path>
              </a:pathLst>
            </a:custGeom>
            <a:solidFill>
              <a:srgbClr val="FFD9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9" name="Google Shape;6869;p122"/>
            <p:cNvSpPr/>
            <p:nvPr/>
          </p:nvSpPr>
          <p:spPr>
            <a:xfrm>
              <a:off x="5213500" y="3590975"/>
              <a:ext cx="396875" cy="147475"/>
            </a:xfrm>
            <a:custGeom>
              <a:avLst/>
              <a:gdLst/>
              <a:ahLst/>
              <a:cxnLst/>
              <a:rect l="l" t="t" r="r" b="b"/>
              <a:pathLst>
                <a:path w="15875" h="5899" extrusionOk="0">
                  <a:moveTo>
                    <a:pt x="630" y="1"/>
                  </a:moveTo>
                  <a:cubicBezTo>
                    <a:pt x="562" y="1"/>
                    <a:pt x="505" y="8"/>
                    <a:pt x="460" y="23"/>
                  </a:cubicBezTo>
                  <a:cubicBezTo>
                    <a:pt x="298" y="95"/>
                    <a:pt x="181" y="302"/>
                    <a:pt x="100" y="663"/>
                  </a:cubicBezTo>
                  <a:cubicBezTo>
                    <a:pt x="1" y="1078"/>
                    <a:pt x="172" y="1384"/>
                    <a:pt x="623" y="1573"/>
                  </a:cubicBezTo>
                  <a:cubicBezTo>
                    <a:pt x="1118" y="1799"/>
                    <a:pt x="2921" y="2349"/>
                    <a:pt x="6049" y="3241"/>
                  </a:cubicBezTo>
                  <a:cubicBezTo>
                    <a:pt x="6437" y="3340"/>
                    <a:pt x="9348" y="4223"/>
                    <a:pt x="14784" y="5882"/>
                  </a:cubicBezTo>
                  <a:cubicBezTo>
                    <a:pt x="14838" y="5893"/>
                    <a:pt x="14891" y="5899"/>
                    <a:pt x="14944" y="5899"/>
                  </a:cubicBezTo>
                  <a:cubicBezTo>
                    <a:pt x="15103" y="5899"/>
                    <a:pt x="15257" y="5848"/>
                    <a:pt x="15405" y="5747"/>
                  </a:cubicBezTo>
                  <a:cubicBezTo>
                    <a:pt x="15595" y="5621"/>
                    <a:pt x="15712" y="5458"/>
                    <a:pt x="15757" y="5269"/>
                  </a:cubicBezTo>
                  <a:cubicBezTo>
                    <a:pt x="15874" y="4755"/>
                    <a:pt x="15424" y="4323"/>
                    <a:pt x="14405" y="3980"/>
                  </a:cubicBezTo>
                  <a:cubicBezTo>
                    <a:pt x="12088" y="3349"/>
                    <a:pt x="9682" y="2646"/>
                    <a:pt x="7176" y="1889"/>
                  </a:cubicBezTo>
                  <a:cubicBezTo>
                    <a:pt x="3976" y="915"/>
                    <a:pt x="2065" y="329"/>
                    <a:pt x="1425" y="149"/>
                  </a:cubicBezTo>
                  <a:cubicBezTo>
                    <a:pt x="1073" y="51"/>
                    <a:pt x="810" y="1"/>
                    <a:pt x="6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0" name="Google Shape;6870;p122"/>
            <p:cNvSpPr/>
            <p:nvPr/>
          </p:nvSpPr>
          <p:spPr>
            <a:xfrm>
              <a:off x="5070850" y="3766400"/>
              <a:ext cx="724975" cy="311175"/>
            </a:xfrm>
            <a:custGeom>
              <a:avLst/>
              <a:gdLst/>
              <a:ahLst/>
              <a:cxnLst/>
              <a:rect l="l" t="t" r="r" b="b"/>
              <a:pathLst>
                <a:path w="28999" h="12447" extrusionOk="0">
                  <a:moveTo>
                    <a:pt x="2011" y="1"/>
                  </a:moveTo>
                  <a:lnTo>
                    <a:pt x="136" y="8185"/>
                  </a:lnTo>
                  <a:lnTo>
                    <a:pt x="1" y="8753"/>
                  </a:lnTo>
                  <a:cubicBezTo>
                    <a:pt x="8672" y="10592"/>
                    <a:pt x="17172" y="11818"/>
                    <a:pt x="25501" y="12413"/>
                  </a:cubicBezTo>
                  <a:cubicBezTo>
                    <a:pt x="25660" y="12435"/>
                    <a:pt x="25809" y="12446"/>
                    <a:pt x="25949" y="12446"/>
                  </a:cubicBezTo>
                  <a:cubicBezTo>
                    <a:pt x="26720" y="12446"/>
                    <a:pt x="27220" y="12112"/>
                    <a:pt x="27448" y="11448"/>
                  </a:cubicBezTo>
                  <a:cubicBezTo>
                    <a:pt x="28061" y="9718"/>
                    <a:pt x="28575" y="7969"/>
                    <a:pt x="28999" y="6193"/>
                  </a:cubicBezTo>
                  <a:lnTo>
                    <a:pt x="2011" y="1"/>
                  </a:lnTo>
                  <a:close/>
                </a:path>
              </a:pathLst>
            </a:custGeom>
            <a:solidFill>
              <a:srgbClr val="F1C2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1" name="Google Shape;6871;p122"/>
            <p:cNvSpPr/>
            <p:nvPr/>
          </p:nvSpPr>
          <p:spPr>
            <a:xfrm>
              <a:off x="4697000" y="3525875"/>
              <a:ext cx="1131500" cy="555150"/>
            </a:xfrm>
            <a:custGeom>
              <a:avLst/>
              <a:gdLst/>
              <a:ahLst/>
              <a:cxnLst/>
              <a:rect l="l" t="t" r="r" b="b"/>
              <a:pathLst>
                <a:path w="45260" h="22206" extrusionOk="0">
                  <a:moveTo>
                    <a:pt x="19277" y="430"/>
                  </a:moveTo>
                  <a:cubicBezTo>
                    <a:pt x="20268" y="625"/>
                    <a:pt x="21223" y="951"/>
                    <a:pt x="22193" y="1230"/>
                  </a:cubicBezTo>
                  <a:cubicBezTo>
                    <a:pt x="23221" y="1545"/>
                    <a:pt x="24248" y="1852"/>
                    <a:pt x="25276" y="2185"/>
                  </a:cubicBezTo>
                  <a:cubicBezTo>
                    <a:pt x="27331" y="2834"/>
                    <a:pt x="29377" y="3501"/>
                    <a:pt x="31414" y="4177"/>
                  </a:cubicBezTo>
                  <a:cubicBezTo>
                    <a:pt x="33460" y="4844"/>
                    <a:pt x="35489" y="5565"/>
                    <a:pt x="37544" y="6205"/>
                  </a:cubicBezTo>
                  <a:cubicBezTo>
                    <a:pt x="39599" y="6836"/>
                    <a:pt x="41627" y="7567"/>
                    <a:pt x="43637" y="8315"/>
                  </a:cubicBezTo>
                  <a:lnTo>
                    <a:pt x="43655" y="8324"/>
                  </a:lnTo>
                  <a:cubicBezTo>
                    <a:pt x="44016" y="8423"/>
                    <a:pt x="44367" y="8567"/>
                    <a:pt x="44602" y="8810"/>
                  </a:cubicBezTo>
                  <a:cubicBezTo>
                    <a:pt x="44710" y="8937"/>
                    <a:pt x="44782" y="9081"/>
                    <a:pt x="44818" y="9234"/>
                  </a:cubicBezTo>
                  <a:cubicBezTo>
                    <a:pt x="44845" y="9396"/>
                    <a:pt x="44836" y="9568"/>
                    <a:pt x="44800" y="9739"/>
                  </a:cubicBezTo>
                  <a:cubicBezTo>
                    <a:pt x="44791" y="9748"/>
                    <a:pt x="44791" y="9748"/>
                    <a:pt x="44791" y="9757"/>
                  </a:cubicBezTo>
                  <a:cubicBezTo>
                    <a:pt x="44728" y="10262"/>
                    <a:pt x="44665" y="10766"/>
                    <a:pt x="44593" y="11271"/>
                  </a:cubicBezTo>
                  <a:lnTo>
                    <a:pt x="44358" y="12777"/>
                  </a:lnTo>
                  <a:cubicBezTo>
                    <a:pt x="44268" y="13281"/>
                    <a:pt x="44196" y="13777"/>
                    <a:pt x="44097" y="14282"/>
                  </a:cubicBezTo>
                  <a:cubicBezTo>
                    <a:pt x="44016" y="14778"/>
                    <a:pt x="43908" y="15282"/>
                    <a:pt x="43799" y="15778"/>
                  </a:cubicBezTo>
                  <a:cubicBezTo>
                    <a:pt x="43637" y="16454"/>
                    <a:pt x="43457" y="17130"/>
                    <a:pt x="43259" y="17797"/>
                  </a:cubicBezTo>
                  <a:cubicBezTo>
                    <a:pt x="43051" y="18473"/>
                    <a:pt x="42853" y="19140"/>
                    <a:pt x="42646" y="19807"/>
                  </a:cubicBezTo>
                  <a:cubicBezTo>
                    <a:pt x="42546" y="20141"/>
                    <a:pt x="42438" y="20474"/>
                    <a:pt x="42321" y="20808"/>
                  </a:cubicBezTo>
                  <a:cubicBezTo>
                    <a:pt x="42294" y="20889"/>
                    <a:pt x="42267" y="20970"/>
                    <a:pt x="42240" y="21051"/>
                  </a:cubicBezTo>
                  <a:cubicBezTo>
                    <a:pt x="42213" y="21123"/>
                    <a:pt x="42177" y="21196"/>
                    <a:pt x="42141" y="21268"/>
                  </a:cubicBezTo>
                  <a:cubicBezTo>
                    <a:pt x="42069" y="21412"/>
                    <a:pt x="41970" y="21529"/>
                    <a:pt x="41852" y="21628"/>
                  </a:cubicBezTo>
                  <a:cubicBezTo>
                    <a:pt x="41618" y="21827"/>
                    <a:pt x="41294" y="21917"/>
                    <a:pt x="40969" y="21935"/>
                  </a:cubicBezTo>
                  <a:cubicBezTo>
                    <a:pt x="40798" y="21935"/>
                    <a:pt x="40636" y="21926"/>
                    <a:pt x="40455" y="21908"/>
                  </a:cubicBezTo>
                  <a:lnTo>
                    <a:pt x="39932" y="21872"/>
                  </a:lnTo>
                  <a:cubicBezTo>
                    <a:pt x="38526" y="21799"/>
                    <a:pt x="37138" y="21673"/>
                    <a:pt x="35741" y="21538"/>
                  </a:cubicBezTo>
                  <a:cubicBezTo>
                    <a:pt x="34344" y="21385"/>
                    <a:pt x="32947" y="21241"/>
                    <a:pt x="31559" y="21051"/>
                  </a:cubicBezTo>
                  <a:cubicBezTo>
                    <a:pt x="30864" y="20961"/>
                    <a:pt x="30170" y="20853"/>
                    <a:pt x="29485" y="20754"/>
                  </a:cubicBezTo>
                  <a:cubicBezTo>
                    <a:pt x="28791" y="20646"/>
                    <a:pt x="28097" y="20547"/>
                    <a:pt x="27403" y="20438"/>
                  </a:cubicBezTo>
                  <a:cubicBezTo>
                    <a:pt x="26015" y="20222"/>
                    <a:pt x="24636" y="19988"/>
                    <a:pt x="23257" y="19753"/>
                  </a:cubicBezTo>
                  <a:cubicBezTo>
                    <a:pt x="20562" y="19287"/>
                    <a:pt x="17868" y="18768"/>
                    <a:pt x="15191" y="18224"/>
                  </a:cubicBezTo>
                  <a:lnTo>
                    <a:pt x="15191" y="18224"/>
                  </a:lnTo>
                  <a:lnTo>
                    <a:pt x="15279" y="17851"/>
                  </a:lnTo>
                  <a:cubicBezTo>
                    <a:pt x="15297" y="17743"/>
                    <a:pt x="15234" y="17644"/>
                    <a:pt x="15135" y="17617"/>
                  </a:cubicBezTo>
                  <a:lnTo>
                    <a:pt x="14017" y="17362"/>
                  </a:lnTo>
                  <a:lnTo>
                    <a:pt x="14017" y="17362"/>
                  </a:lnTo>
                  <a:lnTo>
                    <a:pt x="14108" y="16968"/>
                  </a:lnTo>
                  <a:lnTo>
                    <a:pt x="14108" y="16959"/>
                  </a:lnTo>
                  <a:cubicBezTo>
                    <a:pt x="14117" y="16905"/>
                    <a:pt x="14108" y="16860"/>
                    <a:pt x="14081" y="16815"/>
                  </a:cubicBezTo>
                  <a:cubicBezTo>
                    <a:pt x="13774" y="16409"/>
                    <a:pt x="13441" y="16058"/>
                    <a:pt x="13098" y="15706"/>
                  </a:cubicBezTo>
                  <a:cubicBezTo>
                    <a:pt x="12756" y="15364"/>
                    <a:pt x="12413" y="15030"/>
                    <a:pt x="12061" y="14697"/>
                  </a:cubicBezTo>
                  <a:cubicBezTo>
                    <a:pt x="11349" y="14039"/>
                    <a:pt x="10628" y="13399"/>
                    <a:pt x="9907" y="12759"/>
                  </a:cubicBezTo>
                  <a:cubicBezTo>
                    <a:pt x="9177" y="12119"/>
                    <a:pt x="8447" y="11497"/>
                    <a:pt x="7708" y="10866"/>
                  </a:cubicBezTo>
                  <a:cubicBezTo>
                    <a:pt x="7338" y="10559"/>
                    <a:pt x="6969" y="10244"/>
                    <a:pt x="6581" y="9946"/>
                  </a:cubicBezTo>
                  <a:cubicBezTo>
                    <a:pt x="6392" y="9802"/>
                    <a:pt x="6184" y="9658"/>
                    <a:pt x="5977" y="9532"/>
                  </a:cubicBezTo>
                  <a:cubicBezTo>
                    <a:pt x="5818" y="9428"/>
                    <a:pt x="5653" y="9329"/>
                    <a:pt x="5471" y="9244"/>
                  </a:cubicBezTo>
                  <a:lnTo>
                    <a:pt x="5471" y="9244"/>
                  </a:lnTo>
                  <a:cubicBezTo>
                    <a:pt x="5490" y="9164"/>
                    <a:pt x="5510" y="9082"/>
                    <a:pt x="5526" y="9000"/>
                  </a:cubicBezTo>
                  <a:lnTo>
                    <a:pt x="5535" y="8955"/>
                  </a:lnTo>
                  <a:cubicBezTo>
                    <a:pt x="5535" y="8946"/>
                    <a:pt x="5535" y="8937"/>
                    <a:pt x="5535" y="8928"/>
                  </a:cubicBezTo>
                  <a:cubicBezTo>
                    <a:pt x="5535" y="8838"/>
                    <a:pt x="5463" y="8774"/>
                    <a:pt x="5382" y="8774"/>
                  </a:cubicBezTo>
                  <a:cubicBezTo>
                    <a:pt x="5175" y="8774"/>
                    <a:pt x="4976" y="8747"/>
                    <a:pt x="4778" y="8720"/>
                  </a:cubicBezTo>
                  <a:cubicBezTo>
                    <a:pt x="4580" y="8693"/>
                    <a:pt x="4382" y="8657"/>
                    <a:pt x="4192" y="8612"/>
                  </a:cubicBezTo>
                  <a:cubicBezTo>
                    <a:pt x="3994" y="8567"/>
                    <a:pt x="3805" y="8513"/>
                    <a:pt x="3615" y="8450"/>
                  </a:cubicBezTo>
                  <a:cubicBezTo>
                    <a:pt x="3488" y="8413"/>
                    <a:pt x="3360" y="8369"/>
                    <a:pt x="3236" y="8316"/>
                  </a:cubicBezTo>
                  <a:lnTo>
                    <a:pt x="3236" y="8316"/>
                  </a:lnTo>
                  <a:lnTo>
                    <a:pt x="3309" y="7999"/>
                  </a:lnTo>
                  <a:lnTo>
                    <a:pt x="3318" y="7963"/>
                  </a:lnTo>
                  <a:cubicBezTo>
                    <a:pt x="3318" y="7954"/>
                    <a:pt x="3318" y="7945"/>
                    <a:pt x="3318" y="7936"/>
                  </a:cubicBezTo>
                  <a:cubicBezTo>
                    <a:pt x="3318" y="7846"/>
                    <a:pt x="3255" y="7765"/>
                    <a:pt x="3165" y="7765"/>
                  </a:cubicBezTo>
                  <a:cubicBezTo>
                    <a:pt x="2966" y="7756"/>
                    <a:pt x="2768" y="7729"/>
                    <a:pt x="2579" y="7702"/>
                  </a:cubicBezTo>
                  <a:cubicBezTo>
                    <a:pt x="2390" y="7666"/>
                    <a:pt x="2200" y="7630"/>
                    <a:pt x="2011" y="7585"/>
                  </a:cubicBezTo>
                  <a:cubicBezTo>
                    <a:pt x="1680" y="7506"/>
                    <a:pt x="1350" y="7420"/>
                    <a:pt x="1031" y="7298"/>
                  </a:cubicBezTo>
                  <a:lnTo>
                    <a:pt x="1031" y="7298"/>
                  </a:lnTo>
                  <a:cubicBezTo>
                    <a:pt x="992" y="6753"/>
                    <a:pt x="915" y="6209"/>
                    <a:pt x="821" y="5665"/>
                  </a:cubicBezTo>
                  <a:cubicBezTo>
                    <a:pt x="746" y="5190"/>
                    <a:pt x="677" y="4708"/>
                    <a:pt x="519" y="4242"/>
                  </a:cubicBezTo>
                  <a:lnTo>
                    <a:pt x="519" y="4242"/>
                  </a:lnTo>
                  <a:cubicBezTo>
                    <a:pt x="712" y="4272"/>
                    <a:pt x="903" y="4309"/>
                    <a:pt x="1092" y="4349"/>
                  </a:cubicBezTo>
                  <a:cubicBezTo>
                    <a:pt x="1398" y="4403"/>
                    <a:pt x="1695" y="4475"/>
                    <a:pt x="1993" y="4547"/>
                  </a:cubicBezTo>
                  <a:cubicBezTo>
                    <a:pt x="2597" y="4691"/>
                    <a:pt x="3201" y="4844"/>
                    <a:pt x="3787" y="5025"/>
                  </a:cubicBezTo>
                  <a:lnTo>
                    <a:pt x="3805" y="5025"/>
                  </a:lnTo>
                  <a:cubicBezTo>
                    <a:pt x="3820" y="5029"/>
                    <a:pt x="3836" y="5031"/>
                    <a:pt x="3851" y="5031"/>
                  </a:cubicBezTo>
                  <a:cubicBezTo>
                    <a:pt x="3931" y="5031"/>
                    <a:pt x="3998" y="4973"/>
                    <a:pt x="4021" y="4889"/>
                  </a:cubicBezTo>
                  <a:lnTo>
                    <a:pt x="4021" y="4880"/>
                  </a:lnTo>
                  <a:lnTo>
                    <a:pt x="4148" y="4317"/>
                  </a:lnTo>
                  <a:lnTo>
                    <a:pt x="4148" y="4317"/>
                  </a:lnTo>
                  <a:cubicBezTo>
                    <a:pt x="4481" y="4347"/>
                    <a:pt x="4813" y="4416"/>
                    <a:pt x="5139" y="4484"/>
                  </a:cubicBezTo>
                  <a:cubicBezTo>
                    <a:pt x="5526" y="4583"/>
                    <a:pt x="5905" y="4682"/>
                    <a:pt x="6284" y="4835"/>
                  </a:cubicBezTo>
                  <a:cubicBezTo>
                    <a:pt x="6293" y="4844"/>
                    <a:pt x="6302" y="4844"/>
                    <a:pt x="6311" y="4844"/>
                  </a:cubicBezTo>
                  <a:cubicBezTo>
                    <a:pt x="6322" y="4847"/>
                    <a:pt x="6334" y="4848"/>
                    <a:pt x="6345" y="4848"/>
                  </a:cubicBezTo>
                  <a:cubicBezTo>
                    <a:pt x="6421" y="4848"/>
                    <a:pt x="6485" y="4797"/>
                    <a:pt x="6509" y="4718"/>
                  </a:cubicBezTo>
                  <a:lnTo>
                    <a:pt x="6509" y="4691"/>
                  </a:lnTo>
                  <a:lnTo>
                    <a:pt x="6584" y="4392"/>
                  </a:lnTo>
                  <a:lnTo>
                    <a:pt x="6584" y="4392"/>
                  </a:lnTo>
                  <a:cubicBezTo>
                    <a:pt x="7031" y="4355"/>
                    <a:pt x="7460" y="4267"/>
                    <a:pt x="7888" y="4186"/>
                  </a:cubicBezTo>
                  <a:cubicBezTo>
                    <a:pt x="8366" y="4087"/>
                    <a:pt x="8834" y="3970"/>
                    <a:pt x="9303" y="3862"/>
                  </a:cubicBezTo>
                  <a:cubicBezTo>
                    <a:pt x="9781" y="3745"/>
                    <a:pt x="10250" y="3627"/>
                    <a:pt x="10718" y="3501"/>
                  </a:cubicBezTo>
                  <a:lnTo>
                    <a:pt x="12116" y="3132"/>
                  </a:lnTo>
                  <a:cubicBezTo>
                    <a:pt x="13053" y="2888"/>
                    <a:pt x="13981" y="2627"/>
                    <a:pt x="14919" y="2348"/>
                  </a:cubicBezTo>
                  <a:cubicBezTo>
                    <a:pt x="15379" y="2203"/>
                    <a:pt x="15838" y="2050"/>
                    <a:pt x="16298" y="1888"/>
                  </a:cubicBezTo>
                  <a:cubicBezTo>
                    <a:pt x="16758" y="1717"/>
                    <a:pt x="17217" y="1545"/>
                    <a:pt x="17659" y="1275"/>
                  </a:cubicBezTo>
                  <a:cubicBezTo>
                    <a:pt x="17695" y="1248"/>
                    <a:pt x="17722" y="1212"/>
                    <a:pt x="17731" y="1167"/>
                  </a:cubicBezTo>
                  <a:lnTo>
                    <a:pt x="17731" y="1158"/>
                  </a:lnTo>
                  <a:lnTo>
                    <a:pt x="17858" y="621"/>
                  </a:lnTo>
                  <a:lnTo>
                    <a:pt x="17858" y="621"/>
                  </a:lnTo>
                  <a:cubicBezTo>
                    <a:pt x="18019" y="634"/>
                    <a:pt x="18172" y="666"/>
                    <a:pt x="18326" y="698"/>
                  </a:cubicBezTo>
                  <a:cubicBezTo>
                    <a:pt x="18542" y="761"/>
                    <a:pt x="18759" y="824"/>
                    <a:pt x="18966" y="923"/>
                  </a:cubicBezTo>
                  <a:cubicBezTo>
                    <a:pt x="18975" y="923"/>
                    <a:pt x="18984" y="932"/>
                    <a:pt x="19002" y="932"/>
                  </a:cubicBezTo>
                  <a:cubicBezTo>
                    <a:pt x="19013" y="935"/>
                    <a:pt x="19023" y="936"/>
                    <a:pt x="19034" y="936"/>
                  </a:cubicBezTo>
                  <a:cubicBezTo>
                    <a:pt x="19103" y="936"/>
                    <a:pt x="19168" y="886"/>
                    <a:pt x="19191" y="815"/>
                  </a:cubicBezTo>
                  <a:lnTo>
                    <a:pt x="19200" y="779"/>
                  </a:lnTo>
                  <a:lnTo>
                    <a:pt x="19277" y="430"/>
                  </a:lnTo>
                  <a:close/>
                  <a:moveTo>
                    <a:pt x="19118" y="0"/>
                  </a:moveTo>
                  <a:cubicBezTo>
                    <a:pt x="19034" y="0"/>
                    <a:pt x="18964" y="53"/>
                    <a:pt x="18948" y="139"/>
                  </a:cubicBezTo>
                  <a:lnTo>
                    <a:pt x="18939" y="157"/>
                  </a:lnTo>
                  <a:lnTo>
                    <a:pt x="18855" y="537"/>
                  </a:lnTo>
                  <a:lnTo>
                    <a:pt x="18855" y="537"/>
                  </a:lnTo>
                  <a:cubicBezTo>
                    <a:pt x="18695" y="524"/>
                    <a:pt x="18535" y="496"/>
                    <a:pt x="18380" y="464"/>
                  </a:cubicBezTo>
                  <a:cubicBezTo>
                    <a:pt x="18164" y="410"/>
                    <a:pt x="17948" y="355"/>
                    <a:pt x="17749" y="238"/>
                  </a:cubicBezTo>
                  <a:cubicBezTo>
                    <a:pt x="17731" y="238"/>
                    <a:pt x="17722" y="229"/>
                    <a:pt x="17704" y="229"/>
                  </a:cubicBezTo>
                  <a:cubicBezTo>
                    <a:pt x="17692" y="227"/>
                    <a:pt x="17680" y="225"/>
                    <a:pt x="17669" y="225"/>
                  </a:cubicBezTo>
                  <a:cubicBezTo>
                    <a:pt x="17601" y="225"/>
                    <a:pt x="17539" y="269"/>
                    <a:pt x="17524" y="346"/>
                  </a:cubicBezTo>
                  <a:lnTo>
                    <a:pt x="17515" y="391"/>
                  </a:lnTo>
                  <a:lnTo>
                    <a:pt x="17379" y="989"/>
                  </a:lnTo>
                  <a:lnTo>
                    <a:pt x="17379" y="989"/>
                  </a:lnTo>
                  <a:cubicBezTo>
                    <a:pt x="17029" y="1231"/>
                    <a:pt x="16601" y="1419"/>
                    <a:pt x="16181" y="1590"/>
                  </a:cubicBezTo>
                  <a:cubicBezTo>
                    <a:pt x="15739" y="1771"/>
                    <a:pt x="15288" y="1924"/>
                    <a:pt x="14829" y="2077"/>
                  </a:cubicBezTo>
                  <a:cubicBezTo>
                    <a:pt x="13918" y="2384"/>
                    <a:pt x="12990" y="2645"/>
                    <a:pt x="12052" y="2897"/>
                  </a:cubicBezTo>
                  <a:cubicBezTo>
                    <a:pt x="11593" y="3024"/>
                    <a:pt x="11124" y="3159"/>
                    <a:pt x="10655" y="3276"/>
                  </a:cubicBezTo>
                  <a:cubicBezTo>
                    <a:pt x="10187" y="3393"/>
                    <a:pt x="9718" y="3510"/>
                    <a:pt x="9249" y="3618"/>
                  </a:cubicBezTo>
                  <a:cubicBezTo>
                    <a:pt x="8780" y="3727"/>
                    <a:pt x="8303" y="3808"/>
                    <a:pt x="7834" y="3889"/>
                  </a:cubicBezTo>
                  <a:cubicBezTo>
                    <a:pt x="7600" y="3934"/>
                    <a:pt x="7356" y="3961"/>
                    <a:pt x="7122" y="3988"/>
                  </a:cubicBezTo>
                  <a:cubicBezTo>
                    <a:pt x="6953" y="4008"/>
                    <a:pt x="6784" y="4022"/>
                    <a:pt x="6618" y="4022"/>
                  </a:cubicBezTo>
                  <a:cubicBezTo>
                    <a:pt x="6554" y="4022"/>
                    <a:pt x="6491" y="4020"/>
                    <a:pt x="6428" y="4015"/>
                  </a:cubicBezTo>
                  <a:cubicBezTo>
                    <a:pt x="6338" y="4015"/>
                    <a:pt x="6256" y="4069"/>
                    <a:pt x="6238" y="4159"/>
                  </a:cubicBezTo>
                  <a:lnTo>
                    <a:pt x="6238" y="4168"/>
                  </a:lnTo>
                  <a:lnTo>
                    <a:pt x="6176" y="4441"/>
                  </a:lnTo>
                  <a:lnTo>
                    <a:pt x="6176" y="4441"/>
                  </a:lnTo>
                  <a:cubicBezTo>
                    <a:pt x="5842" y="4407"/>
                    <a:pt x="5510" y="4345"/>
                    <a:pt x="5184" y="4276"/>
                  </a:cubicBezTo>
                  <a:cubicBezTo>
                    <a:pt x="4796" y="4186"/>
                    <a:pt x="4418" y="4078"/>
                    <a:pt x="4039" y="3925"/>
                  </a:cubicBezTo>
                  <a:cubicBezTo>
                    <a:pt x="4030" y="3925"/>
                    <a:pt x="4021" y="3916"/>
                    <a:pt x="4012" y="3916"/>
                  </a:cubicBezTo>
                  <a:cubicBezTo>
                    <a:pt x="4000" y="3914"/>
                    <a:pt x="3989" y="3912"/>
                    <a:pt x="3978" y="3912"/>
                  </a:cubicBezTo>
                  <a:cubicBezTo>
                    <a:pt x="3902" y="3912"/>
                    <a:pt x="3837" y="3964"/>
                    <a:pt x="3814" y="4042"/>
                  </a:cubicBezTo>
                  <a:lnTo>
                    <a:pt x="3805" y="4069"/>
                  </a:lnTo>
                  <a:lnTo>
                    <a:pt x="3683" y="4611"/>
                  </a:lnTo>
                  <a:lnTo>
                    <a:pt x="3683" y="4611"/>
                  </a:lnTo>
                  <a:cubicBezTo>
                    <a:pt x="3136" y="4513"/>
                    <a:pt x="2596" y="4406"/>
                    <a:pt x="2056" y="4285"/>
                  </a:cubicBezTo>
                  <a:cubicBezTo>
                    <a:pt x="1759" y="4222"/>
                    <a:pt x="1452" y="4159"/>
                    <a:pt x="1155" y="4078"/>
                  </a:cubicBezTo>
                  <a:cubicBezTo>
                    <a:pt x="857" y="3997"/>
                    <a:pt x="560" y="3916"/>
                    <a:pt x="262" y="3817"/>
                  </a:cubicBezTo>
                  <a:cubicBezTo>
                    <a:pt x="253" y="3808"/>
                    <a:pt x="235" y="3808"/>
                    <a:pt x="217" y="3808"/>
                  </a:cubicBezTo>
                  <a:cubicBezTo>
                    <a:pt x="212" y="3807"/>
                    <a:pt x="206" y="3807"/>
                    <a:pt x="200" y="3807"/>
                  </a:cubicBezTo>
                  <a:cubicBezTo>
                    <a:pt x="109" y="3807"/>
                    <a:pt x="37" y="3876"/>
                    <a:pt x="37" y="3970"/>
                  </a:cubicBezTo>
                  <a:lnTo>
                    <a:pt x="28" y="4042"/>
                  </a:lnTo>
                  <a:cubicBezTo>
                    <a:pt x="1" y="4637"/>
                    <a:pt x="127" y="5205"/>
                    <a:pt x="235" y="5773"/>
                  </a:cubicBezTo>
                  <a:cubicBezTo>
                    <a:pt x="352" y="6341"/>
                    <a:pt x="488" y="6909"/>
                    <a:pt x="659" y="7467"/>
                  </a:cubicBezTo>
                  <a:lnTo>
                    <a:pt x="677" y="7521"/>
                  </a:lnTo>
                  <a:cubicBezTo>
                    <a:pt x="686" y="7576"/>
                    <a:pt x="740" y="7621"/>
                    <a:pt x="803" y="7621"/>
                  </a:cubicBezTo>
                  <a:cubicBezTo>
                    <a:pt x="1200" y="7648"/>
                    <a:pt x="1578" y="7720"/>
                    <a:pt x="1957" y="7801"/>
                  </a:cubicBezTo>
                  <a:cubicBezTo>
                    <a:pt x="2146" y="7846"/>
                    <a:pt x="2335" y="7891"/>
                    <a:pt x="2525" y="7945"/>
                  </a:cubicBezTo>
                  <a:cubicBezTo>
                    <a:pt x="2646" y="7981"/>
                    <a:pt x="2771" y="8022"/>
                    <a:pt x="2894" y="8069"/>
                  </a:cubicBezTo>
                  <a:lnTo>
                    <a:pt x="2894" y="8069"/>
                  </a:lnTo>
                  <a:lnTo>
                    <a:pt x="2822" y="8387"/>
                  </a:lnTo>
                  <a:lnTo>
                    <a:pt x="2813" y="8423"/>
                  </a:lnTo>
                  <a:cubicBezTo>
                    <a:pt x="2804" y="8432"/>
                    <a:pt x="2804" y="8441"/>
                    <a:pt x="2804" y="8450"/>
                  </a:cubicBezTo>
                  <a:cubicBezTo>
                    <a:pt x="2804" y="8540"/>
                    <a:pt x="2876" y="8612"/>
                    <a:pt x="2966" y="8612"/>
                  </a:cubicBezTo>
                  <a:cubicBezTo>
                    <a:pt x="3174" y="8612"/>
                    <a:pt x="3372" y="8639"/>
                    <a:pt x="3570" y="8666"/>
                  </a:cubicBezTo>
                  <a:cubicBezTo>
                    <a:pt x="3760" y="8693"/>
                    <a:pt x="3958" y="8729"/>
                    <a:pt x="4156" y="8774"/>
                  </a:cubicBezTo>
                  <a:cubicBezTo>
                    <a:pt x="4346" y="8819"/>
                    <a:pt x="4535" y="8874"/>
                    <a:pt x="4733" y="8928"/>
                  </a:cubicBezTo>
                  <a:cubicBezTo>
                    <a:pt x="4859" y="8970"/>
                    <a:pt x="4986" y="9016"/>
                    <a:pt x="5109" y="9069"/>
                  </a:cubicBezTo>
                  <a:lnTo>
                    <a:pt x="5109" y="9069"/>
                  </a:lnTo>
                  <a:cubicBezTo>
                    <a:pt x="5091" y="9149"/>
                    <a:pt x="5074" y="9232"/>
                    <a:pt x="5058" y="9315"/>
                  </a:cubicBezTo>
                  <a:cubicBezTo>
                    <a:pt x="5031" y="9414"/>
                    <a:pt x="5085" y="9514"/>
                    <a:pt x="5184" y="9541"/>
                  </a:cubicBezTo>
                  <a:cubicBezTo>
                    <a:pt x="5382" y="9604"/>
                    <a:pt x="5598" y="9712"/>
                    <a:pt x="5797" y="9829"/>
                  </a:cubicBezTo>
                  <a:cubicBezTo>
                    <a:pt x="6004" y="9937"/>
                    <a:pt x="6211" y="10063"/>
                    <a:pt x="6410" y="10199"/>
                  </a:cubicBezTo>
                  <a:cubicBezTo>
                    <a:pt x="6806" y="10460"/>
                    <a:pt x="7194" y="10739"/>
                    <a:pt x="7582" y="11028"/>
                  </a:cubicBezTo>
                  <a:cubicBezTo>
                    <a:pt x="8348" y="11614"/>
                    <a:pt x="9069" y="12254"/>
                    <a:pt x="9790" y="12894"/>
                  </a:cubicBezTo>
                  <a:cubicBezTo>
                    <a:pt x="10502" y="13534"/>
                    <a:pt x="11214" y="14192"/>
                    <a:pt x="11890" y="14868"/>
                  </a:cubicBezTo>
                  <a:cubicBezTo>
                    <a:pt x="12233" y="15210"/>
                    <a:pt x="12566" y="15553"/>
                    <a:pt x="12882" y="15913"/>
                  </a:cubicBezTo>
                  <a:cubicBezTo>
                    <a:pt x="13178" y="16252"/>
                    <a:pt x="13474" y="16590"/>
                    <a:pt x="13710" y="16958"/>
                  </a:cubicBezTo>
                  <a:lnTo>
                    <a:pt x="13710" y="16958"/>
                  </a:lnTo>
                  <a:lnTo>
                    <a:pt x="13594" y="17464"/>
                  </a:lnTo>
                  <a:cubicBezTo>
                    <a:pt x="13567" y="17572"/>
                    <a:pt x="13639" y="17671"/>
                    <a:pt x="13738" y="17698"/>
                  </a:cubicBezTo>
                  <a:lnTo>
                    <a:pt x="14855" y="17952"/>
                  </a:lnTo>
                  <a:lnTo>
                    <a:pt x="14855" y="17952"/>
                  </a:lnTo>
                  <a:lnTo>
                    <a:pt x="14766" y="18329"/>
                  </a:lnTo>
                  <a:lnTo>
                    <a:pt x="14766" y="18338"/>
                  </a:lnTo>
                  <a:cubicBezTo>
                    <a:pt x="14748" y="18437"/>
                    <a:pt x="14811" y="18545"/>
                    <a:pt x="14919" y="18563"/>
                  </a:cubicBezTo>
                  <a:cubicBezTo>
                    <a:pt x="17659" y="19167"/>
                    <a:pt x="20417" y="19690"/>
                    <a:pt x="23194" y="20150"/>
                  </a:cubicBezTo>
                  <a:cubicBezTo>
                    <a:pt x="23879" y="20258"/>
                    <a:pt x="24573" y="20375"/>
                    <a:pt x="25267" y="20474"/>
                  </a:cubicBezTo>
                  <a:cubicBezTo>
                    <a:pt x="25961" y="20583"/>
                    <a:pt x="26655" y="20682"/>
                    <a:pt x="27358" y="20772"/>
                  </a:cubicBezTo>
                  <a:cubicBezTo>
                    <a:pt x="28746" y="20961"/>
                    <a:pt x="30143" y="21132"/>
                    <a:pt x="31531" y="21286"/>
                  </a:cubicBezTo>
                  <a:cubicBezTo>
                    <a:pt x="34326" y="21601"/>
                    <a:pt x="37120" y="21863"/>
                    <a:pt x="39905" y="22115"/>
                  </a:cubicBezTo>
                  <a:lnTo>
                    <a:pt x="40428" y="22160"/>
                  </a:lnTo>
                  <a:cubicBezTo>
                    <a:pt x="40608" y="22187"/>
                    <a:pt x="40789" y="22205"/>
                    <a:pt x="40969" y="22205"/>
                  </a:cubicBezTo>
                  <a:cubicBezTo>
                    <a:pt x="41339" y="22196"/>
                    <a:pt x="41735" y="22115"/>
                    <a:pt x="42051" y="21872"/>
                  </a:cubicBezTo>
                  <a:cubicBezTo>
                    <a:pt x="42204" y="21745"/>
                    <a:pt x="42330" y="21592"/>
                    <a:pt x="42429" y="21421"/>
                  </a:cubicBezTo>
                  <a:cubicBezTo>
                    <a:pt x="42474" y="21340"/>
                    <a:pt x="42510" y="21250"/>
                    <a:pt x="42546" y="21159"/>
                  </a:cubicBezTo>
                  <a:cubicBezTo>
                    <a:pt x="42583" y="21078"/>
                    <a:pt x="42610" y="20997"/>
                    <a:pt x="42637" y="20916"/>
                  </a:cubicBezTo>
                  <a:cubicBezTo>
                    <a:pt x="42754" y="20583"/>
                    <a:pt x="42871" y="20249"/>
                    <a:pt x="42988" y="19916"/>
                  </a:cubicBezTo>
                  <a:cubicBezTo>
                    <a:pt x="43214" y="19249"/>
                    <a:pt x="43421" y="18582"/>
                    <a:pt x="43601" y="17896"/>
                  </a:cubicBezTo>
                  <a:cubicBezTo>
                    <a:pt x="43772" y="17220"/>
                    <a:pt x="43944" y="16535"/>
                    <a:pt x="44106" y="15850"/>
                  </a:cubicBezTo>
                  <a:cubicBezTo>
                    <a:pt x="44232" y="15355"/>
                    <a:pt x="44340" y="14850"/>
                    <a:pt x="44457" y="14354"/>
                  </a:cubicBezTo>
                  <a:cubicBezTo>
                    <a:pt x="44575" y="13858"/>
                    <a:pt x="44683" y="13353"/>
                    <a:pt x="44773" y="12849"/>
                  </a:cubicBezTo>
                  <a:cubicBezTo>
                    <a:pt x="44872" y="12344"/>
                    <a:pt x="44944" y="11839"/>
                    <a:pt x="45016" y="11334"/>
                  </a:cubicBezTo>
                  <a:cubicBezTo>
                    <a:pt x="45088" y="10821"/>
                    <a:pt x="45152" y="10316"/>
                    <a:pt x="45206" y="9802"/>
                  </a:cubicBezTo>
                  <a:lnTo>
                    <a:pt x="45206" y="9802"/>
                  </a:lnTo>
                  <a:lnTo>
                    <a:pt x="45197" y="9829"/>
                  </a:lnTo>
                  <a:cubicBezTo>
                    <a:pt x="45242" y="9613"/>
                    <a:pt x="45260" y="9387"/>
                    <a:pt x="45206" y="9153"/>
                  </a:cubicBezTo>
                  <a:cubicBezTo>
                    <a:pt x="45161" y="8928"/>
                    <a:pt x="45034" y="8711"/>
                    <a:pt x="44881" y="8549"/>
                  </a:cubicBezTo>
                  <a:cubicBezTo>
                    <a:pt x="44719" y="8387"/>
                    <a:pt x="44530" y="8270"/>
                    <a:pt x="44331" y="8179"/>
                  </a:cubicBezTo>
                  <a:cubicBezTo>
                    <a:pt x="44142" y="8089"/>
                    <a:pt x="43944" y="8026"/>
                    <a:pt x="43745" y="7981"/>
                  </a:cubicBezTo>
                  <a:lnTo>
                    <a:pt x="43763" y="7981"/>
                  </a:lnTo>
                  <a:cubicBezTo>
                    <a:pt x="41726" y="7278"/>
                    <a:pt x="39689" y="6566"/>
                    <a:pt x="37679" y="5809"/>
                  </a:cubicBezTo>
                  <a:cubicBezTo>
                    <a:pt x="35660" y="5052"/>
                    <a:pt x="33605" y="4412"/>
                    <a:pt x="31550" y="3754"/>
                  </a:cubicBezTo>
                  <a:cubicBezTo>
                    <a:pt x="29494" y="3105"/>
                    <a:pt x="27439" y="2483"/>
                    <a:pt x="25366" y="1879"/>
                  </a:cubicBezTo>
                  <a:lnTo>
                    <a:pt x="22265" y="977"/>
                  </a:lnTo>
                  <a:lnTo>
                    <a:pt x="20715" y="527"/>
                  </a:lnTo>
                  <a:cubicBezTo>
                    <a:pt x="20201" y="382"/>
                    <a:pt x="19687" y="220"/>
                    <a:pt x="19182" y="13"/>
                  </a:cubicBezTo>
                  <a:cubicBezTo>
                    <a:pt x="19173" y="13"/>
                    <a:pt x="19164" y="13"/>
                    <a:pt x="19155" y="4"/>
                  </a:cubicBezTo>
                  <a:cubicBezTo>
                    <a:pt x="19143" y="2"/>
                    <a:pt x="19130" y="0"/>
                    <a:pt x="1911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2" name="Google Shape;6872;p122"/>
            <p:cNvSpPr/>
            <p:nvPr/>
          </p:nvSpPr>
          <p:spPr>
            <a:xfrm>
              <a:off x="5068825" y="3761150"/>
              <a:ext cx="57725" cy="214775"/>
            </a:xfrm>
            <a:custGeom>
              <a:avLst/>
              <a:gdLst/>
              <a:ahLst/>
              <a:cxnLst/>
              <a:rect l="l" t="t" r="r" b="b"/>
              <a:pathLst>
                <a:path w="2309" h="8591" extrusionOk="0">
                  <a:moveTo>
                    <a:pt x="2095" y="1"/>
                  </a:moveTo>
                  <a:cubicBezTo>
                    <a:pt x="2000" y="1"/>
                    <a:pt x="1919" y="69"/>
                    <a:pt x="1903" y="166"/>
                  </a:cubicBezTo>
                  <a:cubicBezTo>
                    <a:pt x="1795" y="860"/>
                    <a:pt x="1623" y="1536"/>
                    <a:pt x="1470" y="2221"/>
                  </a:cubicBezTo>
                  <a:lnTo>
                    <a:pt x="992" y="4267"/>
                  </a:lnTo>
                  <a:cubicBezTo>
                    <a:pt x="677" y="5628"/>
                    <a:pt x="352" y="6989"/>
                    <a:pt x="28" y="8350"/>
                  </a:cubicBezTo>
                  <a:cubicBezTo>
                    <a:pt x="28" y="8350"/>
                    <a:pt x="28" y="8359"/>
                    <a:pt x="28" y="8359"/>
                  </a:cubicBezTo>
                  <a:cubicBezTo>
                    <a:pt x="1" y="8458"/>
                    <a:pt x="73" y="8567"/>
                    <a:pt x="172" y="8585"/>
                  </a:cubicBezTo>
                  <a:cubicBezTo>
                    <a:pt x="189" y="8589"/>
                    <a:pt x="206" y="8591"/>
                    <a:pt x="222" y="8591"/>
                  </a:cubicBezTo>
                  <a:cubicBezTo>
                    <a:pt x="309" y="8591"/>
                    <a:pt x="384" y="8532"/>
                    <a:pt x="406" y="8440"/>
                  </a:cubicBezTo>
                  <a:cubicBezTo>
                    <a:pt x="704" y="7070"/>
                    <a:pt x="1010" y="5709"/>
                    <a:pt x="1317" y="4339"/>
                  </a:cubicBezTo>
                  <a:lnTo>
                    <a:pt x="1786" y="2293"/>
                  </a:lnTo>
                  <a:cubicBezTo>
                    <a:pt x="1939" y="1608"/>
                    <a:pt x="2083" y="923"/>
                    <a:pt x="2281" y="247"/>
                  </a:cubicBezTo>
                  <a:cubicBezTo>
                    <a:pt x="2290" y="247"/>
                    <a:pt x="2290" y="238"/>
                    <a:pt x="2290" y="229"/>
                  </a:cubicBezTo>
                  <a:cubicBezTo>
                    <a:pt x="2308" y="121"/>
                    <a:pt x="2236" y="21"/>
                    <a:pt x="2128" y="3"/>
                  </a:cubicBezTo>
                  <a:cubicBezTo>
                    <a:pt x="2117" y="2"/>
                    <a:pt x="2106" y="1"/>
                    <a:pt x="20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3" name="Google Shape;6873;p122"/>
            <p:cNvSpPr/>
            <p:nvPr/>
          </p:nvSpPr>
          <p:spPr>
            <a:xfrm>
              <a:off x="4825225" y="3697850"/>
              <a:ext cx="21000" cy="56475"/>
            </a:xfrm>
            <a:custGeom>
              <a:avLst/>
              <a:gdLst/>
              <a:ahLst/>
              <a:cxnLst/>
              <a:rect l="l" t="t" r="r" b="b"/>
              <a:pathLst>
                <a:path w="840" h="2259" extrusionOk="0">
                  <a:moveTo>
                    <a:pt x="640" y="0"/>
                  </a:moveTo>
                  <a:cubicBezTo>
                    <a:pt x="562" y="0"/>
                    <a:pt x="487" y="50"/>
                    <a:pt x="451" y="129"/>
                  </a:cubicBezTo>
                  <a:cubicBezTo>
                    <a:pt x="334" y="435"/>
                    <a:pt x="262" y="751"/>
                    <a:pt x="190" y="1075"/>
                  </a:cubicBezTo>
                  <a:cubicBezTo>
                    <a:pt x="118" y="1391"/>
                    <a:pt x="55" y="1715"/>
                    <a:pt x="19" y="2040"/>
                  </a:cubicBezTo>
                  <a:cubicBezTo>
                    <a:pt x="1" y="2130"/>
                    <a:pt x="55" y="2220"/>
                    <a:pt x="145" y="2247"/>
                  </a:cubicBezTo>
                  <a:cubicBezTo>
                    <a:pt x="168" y="2254"/>
                    <a:pt x="190" y="2258"/>
                    <a:pt x="212" y="2258"/>
                  </a:cubicBezTo>
                  <a:cubicBezTo>
                    <a:pt x="295" y="2258"/>
                    <a:pt x="369" y="2206"/>
                    <a:pt x="397" y="2121"/>
                  </a:cubicBezTo>
                  <a:cubicBezTo>
                    <a:pt x="497" y="1814"/>
                    <a:pt x="587" y="1499"/>
                    <a:pt x="659" y="1183"/>
                  </a:cubicBezTo>
                  <a:cubicBezTo>
                    <a:pt x="740" y="859"/>
                    <a:pt x="803" y="543"/>
                    <a:pt x="830" y="210"/>
                  </a:cubicBezTo>
                  <a:cubicBezTo>
                    <a:pt x="839" y="129"/>
                    <a:pt x="794" y="48"/>
                    <a:pt x="704" y="12"/>
                  </a:cubicBezTo>
                  <a:cubicBezTo>
                    <a:pt x="683" y="4"/>
                    <a:pt x="662" y="0"/>
                    <a:pt x="6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4" name="Google Shape;6874;p122"/>
            <p:cNvSpPr/>
            <p:nvPr/>
          </p:nvSpPr>
          <p:spPr>
            <a:xfrm>
              <a:off x="5115925" y="3539325"/>
              <a:ext cx="61550" cy="232125"/>
            </a:xfrm>
            <a:custGeom>
              <a:avLst/>
              <a:gdLst/>
              <a:ahLst/>
              <a:cxnLst/>
              <a:rect l="l" t="t" r="r" b="b"/>
              <a:pathLst>
                <a:path w="2462" h="9285" extrusionOk="0">
                  <a:moveTo>
                    <a:pt x="2244" y="0"/>
                  </a:moveTo>
                  <a:cubicBezTo>
                    <a:pt x="2159" y="0"/>
                    <a:pt x="2080" y="60"/>
                    <a:pt x="2065" y="151"/>
                  </a:cubicBezTo>
                  <a:lnTo>
                    <a:pt x="1046" y="4595"/>
                  </a:lnTo>
                  <a:lnTo>
                    <a:pt x="542" y="6821"/>
                  </a:lnTo>
                  <a:lnTo>
                    <a:pt x="289" y="7930"/>
                  </a:lnTo>
                  <a:cubicBezTo>
                    <a:pt x="199" y="8300"/>
                    <a:pt x="127" y="8669"/>
                    <a:pt x="19" y="9039"/>
                  </a:cubicBezTo>
                  <a:cubicBezTo>
                    <a:pt x="19" y="9048"/>
                    <a:pt x="19" y="9048"/>
                    <a:pt x="19" y="9057"/>
                  </a:cubicBezTo>
                  <a:cubicBezTo>
                    <a:pt x="1" y="9165"/>
                    <a:pt x="73" y="9264"/>
                    <a:pt x="172" y="9282"/>
                  </a:cubicBezTo>
                  <a:cubicBezTo>
                    <a:pt x="183" y="9284"/>
                    <a:pt x="194" y="9285"/>
                    <a:pt x="205" y="9285"/>
                  </a:cubicBezTo>
                  <a:cubicBezTo>
                    <a:pt x="300" y="9285"/>
                    <a:pt x="381" y="9217"/>
                    <a:pt x="397" y="9120"/>
                  </a:cubicBezTo>
                  <a:cubicBezTo>
                    <a:pt x="469" y="8750"/>
                    <a:pt x="560" y="8381"/>
                    <a:pt x="641" y="8011"/>
                  </a:cubicBezTo>
                  <a:lnTo>
                    <a:pt x="902" y="6902"/>
                  </a:lnTo>
                  <a:lnTo>
                    <a:pt x="1416" y="4676"/>
                  </a:lnTo>
                  <a:lnTo>
                    <a:pt x="2443" y="241"/>
                  </a:lnTo>
                  <a:lnTo>
                    <a:pt x="2443" y="232"/>
                  </a:lnTo>
                  <a:cubicBezTo>
                    <a:pt x="2461" y="133"/>
                    <a:pt x="2398" y="25"/>
                    <a:pt x="2290" y="7"/>
                  </a:cubicBezTo>
                  <a:cubicBezTo>
                    <a:pt x="2275" y="3"/>
                    <a:pt x="2259" y="0"/>
                    <a:pt x="224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5" name="Google Shape;6875;p122"/>
            <p:cNvSpPr/>
            <p:nvPr/>
          </p:nvSpPr>
          <p:spPr>
            <a:xfrm>
              <a:off x="5039525" y="3548650"/>
              <a:ext cx="101450" cy="405350"/>
            </a:xfrm>
            <a:custGeom>
              <a:avLst/>
              <a:gdLst/>
              <a:ahLst/>
              <a:cxnLst/>
              <a:rect l="l" t="t" r="r" b="b"/>
              <a:pathLst>
                <a:path w="4058" h="16214" extrusionOk="0">
                  <a:moveTo>
                    <a:pt x="3853" y="1"/>
                  </a:moveTo>
                  <a:cubicBezTo>
                    <a:pt x="3758" y="1"/>
                    <a:pt x="3676" y="68"/>
                    <a:pt x="3652" y="157"/>
                  </a:cubicBezTo>
                  <a:cubicBezTo>
                    <a:pt x="3390" y="1482"/>
                    <a:pt x="3111" y="2807"/>
                    <a:pt x="2822" y="4132"/>
                  </a:cubicBezTo>
                  <a:cubicBezTo>
                    <a:pt x="2543" y="5448"/>
                    <a:pt x="2236" y="6764"/>
                    <a:pt x="1948" y="8089"/>
                  </a:cubicBezTo>
                  <a:cubicBezTo>
                    <a:pt x="1641" y="9405"/>
                    <a:pt x="1335" y="10721"/>
                    <a:pt x="1020" y="12037"/>
                  </a:cubicBezTo>
                  <a:lnTo>
                    <a:pt x="533" y="14002"/>
                  </a:lnTo>
                  <a:cubicBezTo>
                    <a:pt x="371" y="14660"/>
                    <a:pt x="199" y="15318"/>
                    <a:pt x="28" y="15967"/>
                  </a:cubicBezTo>
                  <a:cubicBezTo>
                    <a:pt x="28" y="15976"/>
                    <a:pt x="28" y="15976"/>
                    <a:pt x="28" y="15985"/>
                  </a:cubicBezTo>
                  <a:cubicBezTo>
                    <a:pt x="1" y="16084"/>
                    <a:pt x="73" y="16192"/>
                    <a:pt x="181" y="16210"/>
                  </a:cubicBezTo>
                  <a:cubicBezTo>
                    <a:pt x="192" y="16212"/>
                    <a:pt x="202" y="16213"/>
                    <a:pt x="212" y="16213"/>
                  </a:cubicBezTo>
                  <a:cubicBezTo>
                    <a:pt x="302" y="16213"/>
                    <a:pt x="390" y="16146"/>
                    <a:pt x="407" y="16057"/>
                  </a:cubicBezTo>
                  <a:cubicBezTo>
                    <a:pt x="533" y="15390"/>
                    <a:pt x="668" y="14732"/>
                    <a:pt x="803" y="14065"/>
                  </a:cubicBezTo>
                  <a:lnTo>
                    <a:pt x="1227" y="12082"/>
                  </a:lnTo>
                  <a:cubicBezTo>
                    <a:pt x="1524" y="10766"/>
                    <a:pt x="1813" y="9441"/>
                    <a:pt x="2119" y="8125"/>
                  </a:cubicBezTo>
                  <a:cubicBezTo>
                    <a:pt x="2426" y="6809"/>
                    <a:pt x="2723" y="5493"/>
                    <a:pt x="3048" y="4177"/>
                  </a:cubicBezTo>
                  <a:cubicBezTo>
                    <a:pt x="3372" y="2870"/>
                    <a:pt x="3688" y="1554"/>
                    <a:pt x="4030" y="247"/>
                  </a:cubicBezTo>
                  <a:cubicBezTo>
                    <a:pt x="4039" y="238"/>
                    <a:pt x="4039" y="238"/>
                    <a:pt x="4039" y="238"/>
                  </a:cubicBezTo>
                  <a:cubicBezTo>
                    <a:pt x="4057" y="129"/>
                    <a:pt x="3985" y="30"/>
                    <a:pt x="3886" y="3"/>
                  </a:cubicBezTo>
                  <a:cubicBezTo>
                    <a:pt x="3875" y="1"/>
                    <a:pt x="3864" y="1"/>
                    <a:pt x="38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6" name="Google Shape;6876;p122"/>
            <p:cNvSpPr/>
            <p:nvPr/>
          </p:nvSpPr>
          <p:spPr>
            <a:xfrm>
              <a:off x="4836050" y="3636975"/>
              <a:ext cx="24350" cy="70875"/>
            </a:xfrm>
            <a:custGeom>
              <a:avLst/>
              <a:gdLst/>
              <a:ahLst/>
              <a:cxnLst/>
              <a:rect l="l" t="t" r="r" b="b"/>
              <a:pathLst>
                <a:path w="974" h="2835" extrusionOk="0">
                  <a:moveTo>
                    <a:pt x="763" y="1"/>
                  </a:moveTo>
                  <a:cubicBezTo>
                    <a:pt x="675" y="1"/>
                    <a:pt x="593" y="68"/>
                    <a:pt x="577" y="157"/>
                  </a:cubicBezTo>
                  <a:cubicBezTo>
                    <a:pt x="541" y="364"/>
                    <a:pt x="505" y="563"/>
                    <a:pt x="460" y="770"/>
                  </a:cubicBezTo>
                  <a:cubicBezTo>
                    <a:pt x="424" y="968"/>
                    <a:pt x="379" y="1167"/>
                    <a:pt x="334" y="1374"/>
                  </a:cubicBezTo>
                  <a:cubicBezTo>
                    <a:pt x="244" y="1770"/>
                    <a:pt x="181" y="2176"/>
                    <a:pt x="18" y="2564"/>
                  </a:cubicBezTo>
                  <a:cubicBezTo>
                    <a:pt x="9" y="2582"/>
                    <a:pt x="9" y="2600"/>
                    <a:pt x="9" y="2627"/>
                  </a:cubicBezTo>
                  <a:cubicBezTo>
                    <a:pt x="0" y="2735"/>
                    <a:pt x="82" y="2825"/>
                    <a:pt x="190" y="2834"/>
                  </a:cubicBezTo>
                  <a:cubicBezTo>
                    <a:pt x="195" y="2835"/>
                    <a:pt x="200" y="2835"/>
                    <a:pt x="205" y="2835"/>
                  </a:cubicBezTo>
                  <a:cubicBezTo>
                    <a:pt x="307" y="2835"/>
                    <a:pt x="397" y="2748"/>
                    <a:pt x="397" y="2645"/>
                  </a:cubicBezTo>
                  <a:cubicBezTo>
                    <a:pt x="424" y="2230"/>
                    <a:pt x="541" y="1843"/>
                    <a:pt x="631" y="1437"/>
                  </a:cubicBezTo>
                  <a:cubicBezTo>
                    <a:pt x="685" y="1239"/>
                    <a:pt x="740" y="1040"/>
                    <a:pt x="785" y="842"/>
                  </a:cubicBezTo>
                  <a:cubicBezTo>
                    <a:pt x="839" y="644"/>
                    <a:pt x="893" y="445"/>
                    <a:pt x="947" y="247"/>
                  </a:cubicBezTo>
                  <a:cubicBezTo>
                    <a:pt x="956" y="238"/>
                    <a:pt x="956" y="229"/>
                    <a:pt x="956" y="229"/>
                  </a:cubicBezTo>
                  <a:cubicBezTo>
                    <a:pt x="974" y="121"/>
                    <a:pt x="902" y="22"/>
                    <a:pt x="794" y="4"/>
                  </a:cubicBezTo>
                  <a:cubicBezTo>
                    <a:pt x="783" y="2"/>
                    <a:pt x="773" y="1"/>
                    <a:pt x="7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7" name="Google Shape;6877;p122"/>
            <p:cNvSpPr/>
            <p:nvPr/>
          </p:nvSpPr>
          <p:spPr>
            <a:xfrm>
              <a:off x="4769575" y="3641500"/>
              <a:ext cx="28650" cy="88500"/>
            </a:xfrm>
            <a:custGeom>
              <a:avLst/>
              <a:gdLst/>
              <a:ahLst/>
              <a:cxnLst/>
              <a:rect l="l" t="t" r="r" b="b"/>
              <a:pathLst>
                <a:path w="1146" h="3540" extrusionOk="0">
                  <a:moveTo>
                    <a:pt x="932" y="0"/>
                  </a:moveTo>
                  <a:cubicBezTo>
                    <a:pt x="837" y="0"/>
                    <a:pt x="756" y="68"/>
                    <a:pt x="739" y="165"/>
                  </a:cubicBezTo>
                  <a:cubicBezTo>
                    <a:pt x="703" y="427"/>
                    <a:pt x="649" y="688"/>
                    <a:pt x="604" y="949"/>
                  </a:cubicBezTo>
                  <a:cubicBezTo>
                    <a:pt x="550" y="1211"/>
                    <a:pt x="487" y="1472"/>
                    <a:pt x="433" y="1734"/>
                  </a:cubicBezTo>
                  <a:cubicBezTo>
                    <a:pt x="370" y="1995"/>
                    <a:pt x="307" y="2256"/>
                    <a:pt x="244" y="2518"/>
                  </a:cubicBezTo>
                  <a:cubicBezTo>
                    <a:pt x="172" y="2770"/>
                    <a:pt x="108" y="3032"/>
                    <a:pt x="27" y="3284"/>
                  </a:cubicBezTo>
                  <a:cubicBezTo>
                    <a:pt x="18" y="3293"/>
                    <a:pt x="18" y="3302"/>
                    <a:pt x="18" y="3311"/>
                  </a:cubicBezTo>
                  <a:cubicBezTo>
                    <a:pt x="0" y="3419"/>
                    <a:pt x="72" y="3518"/>
                    <a:pt x="181" y="3536"/>
                  </a:cubicBezTo>
                  <a:cubicBezTo>
                    <a:pt x="192" y="3538"/>
                    <a:pt x="203" y="3539"/>
                    <a:pt x="214" y="3539"/>
                  </a:cubicBezTo>
                  <a:cubicBezTo>
                    <a:pt x="308" y="3539"/>
                    <a:pt x="390" y="3471"/>
                    <a:pt x="406" y="3374"/>
                  </a:cubicBezTo>
                  <a:cubicBezTo>
                    <a:pt x="442" y="3104"/>
                    <a:pt x="496" y="2842"/>
                    <a:pt x="541" y="2581"/>
                  </a:cubicBezTo>
                  <a:cubicBezTo>
                    <a:pt x="595" y="2320"/>
                    <a:pt x="658" y="2058"/>
                    <a:pt x="712" y="1797"/>
                  </a:cubicBezTo>
                  <a:cubicBezTo>
                    <a:pt x="775" y="1544"/>
                    <a:pt x="839" y="1283"/>
                    <a:pt x="902" y="1022"/>
                  </a:cubicBezTo>
                  <a:cubicBezTo>
                    <a:pt x="974" y="769"/>
                    <a:pt x="1037" y="508"/>
                    <a:pt x="1118" y="255"/>
                  </a:cubicBezTo>
                  <a:cubicBezTo>
                    <a:pt x="1118" y="246"/>
                    <a:pt x="1127" y="228"/>
                    <a:pt x="1127" y="219"/>
                  </a:cubicBezTo>
                  <a:cubicBezTo>
                    <a:pt x="1145" y="111"/>
                    <a:pt x="1073" y="12"/>
                    <a:pt x="965" y="3"/>
                  </a:cubicBezTo>
                  <a:cubicBezTo>
                    <a:pt x="954" y="1"/>
                    <a:pt x="943" y="0"/>
                    <a:pt x="93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Shape 6881"/>
        <p:cNvGrpSpPr/>
        <p:nvPr/>
      </p:nvGrpSpPr>
      <p:grpSpPr>
        <a:xfrm>
          <a:off x="0" y="0"/>
          <a:ext cx="0" cy="0"/>
          <a:chOff x="0" y="0"/>
          <a:chExt cx="0" cy="0"/>
        </a:xfrm>
      </p:grpSpPr>
      <p:sp>
        <p:nvSpPr>
          <p:cNvPr id="6882" name="Google Shape;6882;p123"/>
          <p:cNvSpPr txBox="1">
            <a:spLocks noGrp="1"/>
          </p:cNvSpPr>
          <p:nvPr>
            <p:ph type="title"/>
          </p:nvPr>
        </p:nvSpPr>
        <p:spPr>
          <a:xfrm>
            <a:off x="720000" y="540000"/>
            <a:ext cx="7704000" cy="360000"/>
          </a:xfrm>
          <a:prstGeom prst="rect">
            <a:avLst/>
          </a:prstGeom>
        </p:spPr>
        <p:txBody>
          <a:bodyPr spcFirstLastPara="1" wrap="square" lIns="0" tIns="0" rIns="0" bIns="0" anchor="t" anchorCtr="0">
            <a:noAutofit/>
          </a:bodyPr>
          <a:lstStyle/>
          <a:p>
            <a:pPr marL="0" lvl="0" indent="0" algn="l" rtl="0">
              <a:spcBef>
                <a:spcPts val="0"/>
              </a:spcBef>
              <a:spcAft>
                <a:spcPts val="0"/>
              </a:spcAft>
              <a:buClr>
                <a:schemeClr val="dk2"/>
              </a:buClr>
              <a:buSzPts val="1100"/>
              <a:buFont typeface="Arial"/>
              <a:buNone/>
            </a:pPr>
            <a:r>
              <a:rPr lang="en"/>
              <a:t>Alternative resources</a:t>
            </a:r>
            <a:endParaRPr/>
          </a:p>
        </p:txBody>
      </p:sp>
      <p:sp>
        <p:nvSpPr>
          <p:cNvPr id="6883" name="Google Shape;6883;p123"/>
          <p:cNvSpPr txBox="1">
            <a:spLocks noGrp="1"/>
          </p:cNvSpPr>
          <p:nvPr>
            <p:ph type="body" idx="1"/>
          </p:nvPr>
        </p:nvSpPr>
        <p:spPr>
          <a:xfrm>
            <a:off x="720000" y="1246924"/>
            <a:ext cx="7704000" cy="3440100"/>
          </a:xfrm>
          <a:prstGeom prst="rect">
            <a:avLst/>
          </a:prstGeom>
        </p:spPr>
        <p:txBody>
          <a:bodyPr spcFirstLastPara="1" wrap="square" lIns="91425" tIns="91425" rIns="91425" bIns="91425" anchor="t" anchorCtr="0">
            <a:noAutofit/>
          </a:bodyPr>
          <a:lstStyle/>
          <a:p>
            <a:pPr marL="0" lvl="0" indent="0" algn="l" rtl="0">
              <a:lnSpc>
                <a:spcPct val="100000"/>
              </a:lnSpc>
              <a:spcBef>
                <a:spcPts val="0"/>
              </a:spcBef>
              <a:spcAft>
                <a:spcPts val="0"/>
              </a:spcAft>
              <a:buClr>
                <a:schemeClr val="dk2"/>
              </a:buClr>
              <a:buSzPts val="1100"/>
              <a:buFont typeface="Arial"/>
              <a:buNone/>
            </a:pPr>
            <a:r>
              <a:rPr lang="en" sz="1400" b="1">
                <a:solidFill>
                  <a:schemeClr val="dk1"/>
                </a:solidFill>
                <a:latin typeface="Itim"/>
                <a:ea typeface="Itim"/>
                <a:cs typeface="Itim"/>
                <a:sym typeface="Itim"/>
              </a:rPr>
              <a:t>Photo</a:t>
            </a:r>
            <a:endParaRPr sz="1400" b="1">
              <a:solidFill>
                <a:schemeClr val="dk1"/>
              </a:solidFill>
              <a:latin typeface="Itim"/>
              <a:ea typeface="Itim"/>
              <a:cs typeface="Itim"/>
              <a:sym typeface="Itim"/>
            </a:endParaRPr>
          </a:p>
          <a:p>
            <a:pPr marL="316800" lvl="0" indent="-162600" algn="l" rtl="0">
              <a:lnSpc>
                <a:spcPct val="100000"/>
              </a:lnSpc>
              <a:spcBef>
                <a:spcPts val="99"/>
              </a:spcBef>
              <a:spcAft>
                <a:spcPts val="0"/>
              </a:spcAft>
              <a:buClr>
                <a:schemeClr val="dk2"/>
              </a:buClr>
              <a:buSzPts val="1200"/>
              <a:buChar char="●"/>
            </a:pPr>
            <a:r>
              <a:rPr lang="en">
                <a:uFill>
                  <a:noFill/>
                </a:uFill>
                <a:hlinkClick r:id="rId3"/>
              </a:rPr>
              <a:t>Close up on still life of hard exams </a:t>
            </a:r>
            <a:r>
              <a:rPr lang="en"/>
              <a:t>(I)</a:t>
            </a:r>
            <a:endParaRPr/>
          </a:p>
          <a:p>
            <a:pPr marL="316800" lvl="0" indent="-162600" algn="l" rtl="0">
              <a:lnSpc>
                <a:spcPct val="100000"/>
              </a:lnSpc>
              <a:spcBef>
                <a:spcPts val="99"/>
              </a:spcBef>
              <a:spcAft>
                <a:spcPts val="0"/>
              </a:spcAft>
              <a:buClr>
                <a:schemeClr val="dk2"/>
              </a:buClr>
              <a:buSzPts val="1200"/>
              <a:buChar char="●"/>
            </a:pPr>
            <a:r>
              <a:rPr lang="en">
                <a:uFill>
                  <a:noFill/>
                </a:uFill>
                <a:hlinkClick r:id="rId4"/>
              </a:rPr>
              <a:t>Close up on still life of hard exams </a:t>
            </a:r>
            <a:r>
              <a:rPr lang="en"/>
              <a:t>(II)</a:t>
            </a:r>
            <a:endParaRPr/>
          </a:p>
          <a:p>
            <a:pPr marL="316800" lvl="0" indent="-162600" algn="l" rtl="0">
              <a:lnSpc>
                <a:spcPct val="100000"/>
              </a:lnSpc>
              <a:spcBef>
                <a:spcPts val="99"/>
              </a:spcBef>
              <a:spcAft>
                <a:spcPts val="0"/>
              </a:spcAft>
              <a:buClr>
                <a:schemeClr val="dk2"/>
              </a:buClr>
              <a:buSzPts val="1200"/>
              <a:buChar char="●"/>
            </a:pPr>
            <a:r>
              <a:rPr lang="en">
                <a:uFill>
                  <a:noFill/>
                </a:uFill>
                <a:hlinkClick r:id="rId5"/>
              </a:rPr>
              <a:t>Close up people in class</a:t>
            </a:r>
            <a:endParaRPr/>
          </a:p>
          <a:p>
            <a:pPr marL="316800" lvl="0" indent="-162600" algn="l" rtl="0">
              <a:lnSpc>
                <a:spcPct val="100000"/>
              </a:lnSpc>
              <a:spcBef>
                <a:spcPts val="99"/>
              </a:spcBef>
              <a:spcAft>
                <a:spcPts val="0"/>
              </a:spcAft>
              <a:buClr>
                <a:schemeClr val="dk2"/>
              </a:buClr>
              <a:buSzPts val="1200"/>
              <a:buChar char="●"/>
            </a:pPr>
            <a:r>
              <a:rPr lang="en">
                <a:uFill>
                  <a:noFill/>
                </a:uFill>
                <a:hlinkClick r:id="rId6"/>
              </a:rPr>
              <a:t>Close up man taking notes </a:t>
            </a:r>
            <a:endParaRPr/>
          </a:p>
          <a:p>
            <a:pPr marL="316800" lvl="0" indent="-162600" algn="l" rtl="0">
              <a:lnSpc>
                <a:spcPct val="100000"/>
              </a:lnSpc>
              <a:spcBef>
                <a:spcPts val="99"/>
              </a:spcBef>
              <a:spcAft>
                <a:spcPts val="0"/>
              </a:spcAft>
              <a:buClr>
                <a:schemeClr val="dk2"/>
              </a:buClr>
              <a:buSzPts val="1200"/>
              <a:buChar char="●"/>
            </a:pPr>
            <a:r>
              <a:rPr lang="en">
                <a:uFill>
                  <a:noFill/>
                </a:uFill>
                <a:hlinkClick r:id="rId7"/>
              </a:rPr>
              <a:t>Close up man sitting in class</a:t>
            </a:r>
            <a:endParaRPr/>
          </a:p>
          <a:p>
            <a:pPr marL="316800" lvl="0" indent="-162600" algn="l" rtl="0">
              <a:lnSpc>
                <a:spcPct val="100000"/>
              </a:lnSpc>
              <a:spcBef>
                <a:spcPts val="99"/>
              </a:spcBef>
              <a:spcAft>
                <a:spcPts val="0"/>
              </a:spcAft>
              <a:buClr>
                <a:schemeClr val="dk2"/>
              </a:buClr>
              <a:buSzPts val="1200"/>
              <a:buChar char="●"/>
            </a:pPr>
            <a:r>
              <a:rPr lang="en">
                <a:uFill>
                  <a:noFill/>
                </a:uFill>
                <a:hlinkClick r:id="rId8"/>
              </a:rPr>
              <a:t>Close up woman raising hand </a:t>
            </a:r>
            <a:endParaRPr/>
          </a:p>
          <a:p>
            <a:pPr marL="316800" lvl="0" indent="-162600" algn="l" rtl="0">
              <a:lnSpc>
                <a:spcPct val="100000"/>
              </a:lnSpc>
              <a:spcBef>
                <a:spcPts val="99"/>
              </a:spcBef>
              <a:spcAft>
                <a:spcPts val="0"/>
              </a:spcAft>
              <a:buClr>
                <a:schemeClr val="dk2"/>
              </a:buClr>
              <a:buSzPts val="1200"/>
              <a:buChar char="●"/>
            </a:pPr>
            <a:r>
              <a:rPr lang="en">
                <a:uFill>
                  <a:noFill/>
                </a:uFill>
                <a:hlinkClick r:id="rId9"/>
              </a:rPr>
              <a:t>Medium shot people studying </a:t>
            </a:r>
            <a:endParaRPr/>
          </a:p>
          <a:p>
            <a:pPr marL="316800" lvl="0" indent="-162600" algn="l" rtl="0">
              <a:lnSpc>
                <a:spcPct val="100000"/>
              </a:lnSpc>
              <a:spcBef>
                <a:spcPts val="99"/>
              </a:spcBef>
              <a:spcAft>
                <a:spcPts val="99"/>
              </a:spcAft>
              <a:buClr>
                <a:schemeClr val="dk2"/>
              </a:buClr>
              <a:buSzPts val="1200"/>
              <a:buChar char="●"/>
            </a:pPr>
            <a:r>
              <a:rPr lang="en">
                <a:uFill>
                  <a:noFill/>
                </a:uFill>
                <a:hlinkClick r:id="rId10"/>
              </a:rPr>
              <a:t>Medium shot smiley girls at school </a:t>
            </a:r>
            <a:r>
              <a:rPr lang="en"/>
              <a:t> </a:t>
            </a:r>
            <a:endParaRPr/>
          </a:p>
        </p:txBody>
      </p:sp>
      <p:grpSp>
        <p:nvGrpSpPr>
          <p:cNvPr id="6884" name="Google Shape;6884;p123"/>
          <p:cNvGrpSpPr/>
          <p:nvPr/>
        </p:nvGrpSpPr>
        <p:grpSpPr>
          <a:xfrm>
            <a:off x="5616521" y="1550386"/>
            <a:ext cx="2204058" cy="2042725"/>
            <a:chOff x="1256913" y="1751975"/>
            <a:chExt cx="1802615" cy="1639558"/>
          </a:xfrm>
        </p:grpSpPr>
        <p:sp>
          <p:nvSpPr>
            <p:cNvPr id="6885" name="Google Shape;6885;p123"/>
            <p:cNvSpPr/>
            <p:nvPr/>
          </p:nvSpPr>
          <p:spPr>
            <a:xfrm>
              <a:off x="2147118" y="1869638"/>
              <a:ext cx="15470" cy="18361"/>
            </a:xfrm>
            <a:custGeom>
              <a:avLst/>
              <a:gdLst/>
              <a:ahLst/>
              <a:cxnLst/>
              <a:rect l="l" t="t" r="r" b="b"/>
              <a:pathLst>
                <a:path w="198" h="235" extrusionOk="0">
                  <a:moveTo>
                    <a:pt x="198" y="0"/>
                  </a:moveTo>
                  <a:cubicBezTo>
                    <a:pt x="148" y="0"/>
                    <a:pt x="87" y="12"/>
                    <a:pt x="50" y="37"/>
                  </a:cubicBezTo>
                  <a:cubicBezTo>
                    <a:pt x="25" y="62"/>
                    <a:pt x="0" y="74"/>
                    <a:pt x="0" y="99"/>
                  </a:cubicBezTo>
                  <a:cubicBezTo>
                    <a:pt x="0" y="136"/>
                    <a:pt x="25" y="173"/>
                    <a:pt x="50" y="210"/>
                  </a:cubicBezTo>
                  <a:lnTo>
                    <a:pt x="74" y="235"/>
                  </a:lnTo>
                  <a:cubicBezTo>
                    <a:pt x="111" y="148"/>
                    <a:pt x="148" y="74"/>
                    <a:pt x="198" y="0"/>
                  </a:cubicBezTo>
                  <a:close/>
                </a:path>
              </a:pathLst>
            </a:custGeom>
            <a:solidFill>
              <a:srgbClr val="FF6E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6" name="Google Shape;6886;p123"/>
            <p:cNvSpPr/>
            <p:nvPr/>
          </p:nvSpPr>
          <p:spPr>
            <a:xfrm>
              <a:off x="2225247" y="1900499"/>
              <a:ext cx="30939" cy="17423"/>
            </a:xfrm>
            <a:custGeom>
              <a:avLst/>
              <a:gdLst/>
              <a:ahLst/>
              <a:cxnLst/>
              <a:rect l="l" t="t" r="r" b="b"/>
              <a:pathLst>
                <a:path w="396" h="223" extrusionOk="0">
                  <a:moveTo>
                    <a:pt x="124" y="0"/>
                  </a:moveTo>
                  <a:cubicBezTo>
                    <a:pt x="87" y="74"/>
                    <a:pt x="49" y="148"/>
                    <a:pt x="0" y="210"/>
                  </a:cubicBezTo>
                  <a:cubicBezTo>
                    <a:pt x="49" y="222"/>
                    <a:pt x="99" y="222"/>
                    <a:pt x="148" y="222"/>
                  </a:cubicBezTo>
                  <a:cubicBezTo>
                    <a:pt x="210" y="222"/>
                    <a:pt x="309" y="222"/>
                    <a:pt x="346" y="173"/>
                  </a:cubicBezTo>
                  <a:cubicBezTo>
                    <a:pt x="395" y="111"/>
                    <a:pt x="346" y="74"/>
                    <a:pt x="309" y="49"/>
                  </a:cubicBezTo>
                  <a:cubicBezTo>
                    <a:pt x="247" y="25"/>
                    <a:pt x="185" y="12"/>
                    <a:pt x="124" y="0"/>
                  </a:cubicBezTo>
                  <a:close/>
                </a:path>
              </a:pathLst>
            </a:custGeom>
            <a:solidFill>
              <a:srgbClr val="FF6E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7" name="Google Shape;6887;p123"/>
            <p:cNvSpPr/>
            <p:nvPr/>
          </p:nvSpPr>
          <p:spPr>
            <a:xfrm>
              <a:off x="1941638" y="1820651"/>
              <a:ext cx="799661" cy="969125"/>
            </a:xfrm>
            <a:custGeom>
              <a:avLst/>
              <a:gdLst/>
              <a:ahLst/>
              <a:cxnLst/>
              <a:rect l="l" t="t" r="r" b="b"/>
              <a:pathLst>
                <a:path w="10235" h="12404" extrusionOk="0">
                  <a:moveTo>
                    <a:pt x="2654" y="1"/>
                  </a:moveTo>
                  <a:cubicBezTo>
                    <a:pt x="2523" y="1"/>
                    <a:pt x="2391" y="8"/>
                    <a:pt x="2260" y="22"/>
                  </a:cubicBezTo>
                  <a:cubicBezTo>
                    <a:pt x="1902" y="35"/>
                    <a:pt x="1556" y="109"/>
                    <a:pt x="1235" y="257"/>
                  </a:cubicBezTo>
                  <a:cubicBezTo>
                    <a:pt x="791" y="491"/>
                    <a:pt x="396" y="788"/>
                    <a:pt x="63" y="1158"/>
                  </a:cubicBezTo>
                  <a:lnTo>
                    <a:pt x="1" y="1232"/>
                  </a:lnTo>
                  <a:cubicBezTo>
                    <a:pt x="294" y="1121"/>
                    <a:pt x="607" y="1076"/>
                    <a:pt x="925" y="1076"/>
                  </a:cubicBezTo>
                  <a:cubicBezTo>
                    <a:pt x="1383" y="1076"/>
                    <a:pt x="1849" y="1170"/>
                    <a:pt x="2272" y="1294"/>
                  </a:cubicBezTo>
                  <a:cubicBezTo>
                    <a:pt x="3284" y="1602"/>
                    <a:pt x="4235" y="2133"/>
                    <a:pt x="5124" y="2701"/>
                  </a:cubicBezTo>
                  <a:cubicBezTo>
                    <a:pt x="6012" y="3269"/>
                    <a:pt x="6975" y="4071"/>
                    <a:pt x="7247" y="5157"/>
                  </a:cubicBezTo>
                  <a:cubicBezTo>
                    <a:pt x="7370" y="5737"/>
                    <a:pt x="7407" y="6342"/>
                    <a:pt x="7346" y="6935"/>
                  </a:cubicBezTo>
                  <a:cubicBezTo>
                    <a:pt x="7296" y="7527"/>
                    <a:pt x="7197" y="8120"/>
                    <a:pt x="7037" y="8688"/>
                  </a:cubicBezTo>
                  <a:cubicBezTo>
                    <a:pt x="6864" y="9280"/>
                    <a:pt x="6654" y="9860"/>
                    <a:pt x="6420" y="10440"/>
                  </a:cubicBezTo>
                  <a:cubicBezTo>
                    <a:pt x="6309" y="10737"/>
                    <a:pt x="6198" y="11033"/>
                    <a:pt x="6087" y="11329"/>
                  </a:cubicBezTo>
                  <a:cubicBezTo>
                    <a:pt x="6012" y="11588"/>
                    <a:pt x="5914" y="11848"/>
                    <a:pt x="5803" y="12095"/>
                  </a:cubicBezTo>
                  <a:cubicBezTo>
                    <a:pt x="5790" y="12193"/>
                    <a:pt x="5766" y="12292"/>
                    <a:pt x="5753" y="12403"/>
                  </a:cubicBezTo>
                  <a:cubicBezTo>
                    <a:pt x="5889" y="12243"/>
                    <a:pt x="6050" y="12095"/>
                    <a:pt x="6222" y="11983"/>
                  </a:cubicBezTo>
                  <a:cubicBezTo>
                    <a:pt x="6716" y="11662"/>
                    <a:pt x="7296" y="11490"/>
                    <a:pt x="7901" y="11465"/>
                  </a:cubicBezTo>
                  <a:cubicBezTo>
                    <a:pt x="8027" y="11437"/>
                    <a:pt x="8155" y="11424"/>
                    <a:pt x="8283" y="11424"/>
                  </a:cubicBezTo>
                  <a:cubicBezTo>
                    <a:pt x="8558" y="11424"/>
                    <a:pt x="8834" y="11487"/>
                    <a:pt x="9086" y="11613"/>
                  </a:cubicBezTo>
                  <a:cubicBezTo>
                    <a:pt x="9173" y="11008"/>
                    <a:pt x="9321" y="10403"/>
                    <a:pt x="9432" y="9811"/>
                  </a:cubicBezTo>
                  <a:cubicBezTo>
                    <a:pt x="9605" y="8873"/>
                    <a:pt x="9765" y="7935"/>
                    <a:pt x="9913" y="6996"/>
                  </a:cubicBezTo>
                  <a:cubicBezTo>
                    <a:pt x="10086" y="6009"/>
                    <a:pt x="10234" y="4923"/>
                    <a:pt x="9802" y="3972"/>
                  </a:cubicBezTo>
                  <a:cubicBezTo>
                    <a:pt x="9543" y="3404"/>
                    <a:pt x="9061" y="2972"/>
                    <a:pt x="8568" y="2614"/>
                  </a:cubicBezTo>
                  <a:cubicBezTo>
                    <a:pt x="8345" y="2466"/>
                    <a:pt x="8123" y="2318"/>
                    <a:pt x="7889" y="2182"/>
                  </a:cubicBezTo>
                  <a:cubicBezTo>
                    <a:pt x="7839" y="2479"/>
                    <a:pt x="7753" y="2763"/>
                    <a:pt x="7630" y="3022"/>
                  </a:cubicBezTo>
                  <a:cubicBezTo>
                    <a:pt x="7778" y="3059"/>
                    <a:pt x="7913" y="3219"/>
                    <a:pt x="7839" y="3355"/>
                  </a:cubicBezTo>
                  <a:cubicBezTo>
                    <a:pt x="7780" y="3452"/>
                    <a:pt x="7671" y="3481"/>
                    <a:pt x="7559" y="3481"/>
                  </a:cubicBezTo>
                  <a:cubicBezTo>
                    <a:pt x="7485" y="3481"/>
                    <a:pt x="7409" y="3468"/>
                    <a:pt x="7346" y="3454"/>
                  </a:cubicBezTo>
                  <a:cubicBezTo>
                    <a:pt x="7321" y="3454"/>
                    <a:pt x="7284" y="3441"/>
                    <a:pt x="7272" y="3429"/>
                  </a:cubicBezTo>
                  <a:cubicBezTo>
                    <a:pt x="7074" y="3355"/>
                    <a:pt x="6901" y="3269"/>
                    <a:pt x="6728" y="3158"/>
                  </a:cubicBezTo>
                  <a:cubicBezTo>
                    <a:pt x="6679" y="3133"/>
                    <a:pt x="6617" y="3108"/>
                    <a:pt x="6568" y="3071"/>
                  </a:cubicBezTo>
                  <a:cubicBezTo>
                    <a:pt x="6556" y="3071"/>
                    <a:pt x="6543" y="3059"/>
                    <a:pt x="6531" y="3046"/>
                  </a:cubicBezTo>
                  <a:cubicBezTo>
                    <a:pt x="6420" y="2985"/>
                    <a:pt x="6346" y="2874"/>
                    <a:pt x="6333" y="2750"/>
                  </a:cubicBezTo>
                  <a:cubicBezTo>
                    <a:pt x="6333" y="2603"/>
                    <a:pt x="6451" y="2541"/>
                    <a:pt x="6574" y="2541"/>
                  </a:cubicBezTo>
                  <a:cubicBezTo>
                    <a:pt x="6605" y="2541"/>
                    <a:pt x="6637" y="2545"/>
                    <a:pt x="6667" y="2553"/>
                  </a:cubicBezTo>
                  <a:lnTo>
                    <a:pt x="6667" y="2516"/>
                  </a:lnTo>
                  <a:cubicBezTo>
                    <a:pt x="6679" y="2380"/>
                    <a:pt x="6704" y="2256"/>
                    <a:pt x="6716" y="2121"/>
                  </a:cubicBezTo>
                  <a:cubicBezTo>
                    <a:pt x="6728" y="1948"/>
                    <a:pt x="6741" y="1763"/>
                    <a:pt x="6741" y="1578"/>
                  </a:cubicBezTo>
                  <a:cubicBezTo>
                    <a:pt x="6222" y="1294"/>
                    <a:pt x="5729" y="985"/>
                    <a:pt x="5198" y="738"/>
                  </a:cubicBezTo>
                  <a:cubicBezTo>
                    <a:pt x="4902" y="602"/>
                    <a:pt x="4593" y="467"/>
                    <a:pt x="4284" y="355"/>
                  </a:cubicBezTo>
                  <a:cubicBezTo>
                    <a:pt x="4112" y="467"/>
                    <a:pt x="3963" y="627"/>
                    <a:pt x="3852" y="800"/>
                  </a:cubicBezTo>
                  <a:cubicBezTo>
                    <a:pt x="3840" y="837"/>
                    <a:pt x="3815" y="862"/>
                    <a:pt x="3803" y="899"/>
                  </a:cubicBezTo>
                  <a:cubicBezTo>
                    <a:pt x="3963" y="899"/>
                    <a:pt x="4161" y="1071"/>
                    <a:pt x="4074" y="1220"/>
                  </a:cubicBezTo>
                  <a:cubicBezTo>
                    <a:pt x="4015" y="1339"/>
                    <a:pt x="3888" y="1372"/>
                    <a:pt x="3759" y="1372"/>
                  </a:cubicBezTo>
                  <a:cubicBezTo>
                    <a:pt x="3674" y="1372"/>
                    <a:pt x="3588" y="1358"/>
                    <a:pt x="3519" y="1343"/>
                  </a:cubicBezTo>
                  <a:cubicBezTo>
                    <a:pt x="3321" y="1281"/>
                    <a:pt x="3136" y="1207"/>
                    <a:pt x="2951" y="1121"/>
                  </a:cubicBezTo>
                  <a:cubicBezTo>
                    <a:pt x="2791" y="1047"/>
                    <a:pt x="2556" y="936"/>
                    <a:pt x="2531" y="738"/>
                  </a:cubicBezTo>
                  <a:cubicBezTo>
                    <a:pt x="2511" y="571"/>
                    <a:pt x="2657" y="510"/>
                    <a:pt x="2800" y="510"/>
                  </a:cubicBezTo>
                  <a:cubicBezTo>
                    <a:pt x="2826" y="510"/>
                    <a:pt x="2852" y="512"/>
                    <a:pt x="2877" y="516"/>
                  </a:cubicBezTo>
                  <a:cubicBezTo>
                    <a:pt x="2988" y="355"/>
                    <a:pt x="3112" y="195"/>
                    <a:pt x="3247" y="47"/>
                  </a:cubicBezTo>
                  <a:cubicBezTo>
                    <a:pt x="3053" y="17"/>
                    <a:pt x="2854" y="1"/>
                    <a:pt x="2654" y="1"/>
                  </a:cubicBezTo>
                  <a:close/>
                </a:path>
              </a:pathLst>
            </a:custGeom>
            <a:solidFill>
              <a:srgbClr val="FFA1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8" name="Google Shape;6888;p123"/>
            <p:cNvSpPr/>
            <p:nvPr/>
          </p:nvSpPr>
          <p:spPr>
            <a:xfrm>
              <a:off x="2524170" y="2066369"/>
              <a:ext cx="26095" cy="16564"/>
            </a:xfrm>
            <a:custGeom>
              <a:avLst/>
              <a:gdLst/>
              <a:ahLst/>
              <a:cxnLst/>
              <a:rect l="l" t="t" r="r" b="b"/>
              <a:pathLst>
                <a:path w="334" h="212" extrusionOk="0">
                  <a:moveTo>
                    <a:pt x="124" y="0"/>
                  </a:moveTo>
                  <a:cubicBezTo>
                    <a:pt x="87" y="74"/>
                    <a:pt x="38" y="136"/>
                    <a:pt x="1" y="198"/>
                  </a:cubicBezTo>
                  <a:cubicBezTo>
                    <a:pt x="25" y="210"/>
                    <a:pt x="50" y="210"/>
                    <a:pt x="75" y="210"/>
                  </a:cubicBezTo>
                  <a:cubicBezTo>
                    <a:pt x="95" y="210"/>
                    <a:pt x="121" y="211"/>
                    <a:pt x="148" y="211"/>
                  </a:cubicBezTo>
                  <a:cubicBezTo>
                    <a:pt x="202" y="211"/>
                    <a:pt x="260" y="206"/>
                    <a:pt x="285" y="173"/>
                  </a:cubicBezTo>
                  <a:cubicBezTo>
                    <a:pt x="334" y="124"/>
                    <a:pt x="285" y="87"/>
                    <a:pt x="248" y="62"/>
                  </a:cubicBezTo>
                  <a:cubicBezTo>
                    <a:pt x="211" y="25"/>
                    <a:pt x="161" y="13"/>
                    <a:pt x="124" y="0"/>
                  </a:cubicBezTo>
                  <a:close/>
                </a:path>
              </a:pathLst>
            </a:custGeom>
            <a:solidFill>
              <a:srgbClr val="FF6E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9" name="Google Shape;6889;p123"/>
            <p:cNvSpPr/>
            <p:nvPr/>
          </p:nvSpPr>
          <p:spPr>
            <a:xfrm>
              <a:off x="2328378" y="1826198"/>
              <a:ext cx="117742" cy="63754"/>
            </a:xfrm>
            <a:custGeom>
              <a:avLst/>
              <a:gdLst/>
              <a:ahLst/>
              <a:cxnLst/>
              <a:rect l="l" t="t" r="r" b="b"/>
              <a:pathLst>
                <a:path w="1507" h="816" extrusionOk="0">
                  <a:moveTo>
                    <a:pt x="470" y="1"/>
                  </a:moveTo>
                  <a:cubicBezTo>
                    <a:pt x="309" y="87"/>
                    <a:pt x="149" y="173"/>
                    <a:pt x="1" y="260"/>
                  </a:cubicBezTo>
                  <a:cubicBezTo>
                    <a:pt x="408" y="433"/>
                    <a:pt x="791" y="618"/>
                    <a:pt x="1186" y="815"/>
                  </a:cubicBezTo>
                  <a:cubicBezTo>
                    <a:pt x="1285" y="766"/>
                    <a:pt x="1396" y="704"/>
                    <a:pt x="1507" y="667"/>
                  </a:cubicBezTo>
                  <a:cubicBezTo>
                    <a:pt x="1346" y="445"/>
                    <a:pt x="1124" y="260"/>
                    <a:pt x="890" y="136"/>
                  </a:cubicBezTo>
                  <a:cubicBezTo>
                    <a:pt x="754" y="62"/>
                    <a:pt x="618" y="25"/>
                    <a:pt x="4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0" name="Google Shape;6890;p123"/>
            <p:cNvSpPr/>
            <p:nvPr/>
          </p:nvSpPr>
          <p:spPr>
            <a:xfrm>
              <a:off x="2159619" y="1764476"/>
              <a:ext cx="380102" cy="313536"/>
            </a:xfrm>
            <a:custGeom>
              <a:avLst/>
              <a:gdLst/>
              <a:ahLst/>
              <a:cxnLst/>
              <a:rect l="l" t="t" r="r" b="b"/>
              <a:pathLst>
                <a:path w="4865" h="4013" extrusionOk="0">
                  <a:moveTo>
                    <a:pt x="2576" y="1"/>
                  </a:moveTo>
                  <a:cubicBezTo>
                    <a:pt x="1478" y="1"/>
                    <a:pt x="469" y="637"/>
                    <a:pt x="1" y="1655"/>
                  </a:cubicBezTo>
                  <a:cubicBezTo>
                    <a:pt x="87" y="1716"/>
                    <a:pt x="198" y="1766"/>
                    <a:pt x="297" y="1803"/>
                  </a:cubicBezTo>
                  <a:cubicBezTo>
                    <a:pt x="445" y="1840"/>
                    <a:pt x="581" y="1889"/>
                    <a:pt x="729" y="1926"/>
                  </a:cubicBezTo>
                  <a:cubicBezTo>
                    <a:pt x="877" y="1544"/>
                    <a:pt x="1124" y="1210"/>
                    <a:pt x="1445" y="963"/>
                  </a:cubicBezTo>
                  <a:cubicBezTo>
                    <a:pt x="1752" y="724"/>
                    <a:pt x="2133" y="590"/>
                    <a:pt x="2530" y="590"/>
                  </a:cubicBezTo>
                  <a:cubicBezTo>
                    <a:pt x="2563" y="590"/>
                    <a:pt x="2596" y="591"/>
                    <a:pt x="2630" y="593"/>
                  </a:cubicBezTo>
                  <a:cubicBezTo>
                    <a:pt x="3062" y="605"/>
                    <a:pt x="3457" y="803"/>
                    <a:pt x="3741" y="1136"/>
                  </a:cubicBezTo>
                  <a:cubicBezTo>
                    <a:pt x="4037" y="1457"/>
                    <a:pt x="4198" y="1877"/>
                    <a:pt x="4198" y="2309"/>
                  </a:cubicBezTo>
                  <a:cubicBezTo>
                    <a:pt x="4198" y="2556"/>
                    <a:pt x="4161" y="2803"/>
                    <a:pt x="4087" y="3037"/>
                  </a:cubicBezTo>
                  <a:cubicBezTo>
                    <a:pt x="4062" y="3136"/>
                    <a:pt x="4025" y="3247"/>
                    <a:pt x="3963" y="3346"/>
                  </a:cubicBezTo>
                  <a:cubicBezTo>
                    <a:pt x="3914" y="3469"/>
                    <a:pt x="3877" y="3593"/>
                    <a:pt x="3852" y="3741"/>
                  </a:cubicBezTo>
                  <a:cubicBezTo>
                    <a:pt x="3914" y="3778"/>
                    <a:pt x="3988" y="3815"/>
                    <a:pt x="4062" y="3852"/>
                  </a:cubicBezTo>
                  <a:cubicBezTo>
                    <a:pt x="4198" y="3901"/>
                    <a:pt x="4333" y="3963"/>
                    <a:pt x="4469" y="4012"/>
                  </a:cubicBezTo>
                  <a:cubicBezTo>
                    <a:pt x="4605" y="3728"/>
                    <a:pt x="4704" y="3432"/>
                    <a:pt x="4765" y="3124"/>
                  </a:cubicBezTo>
                  <a:cubicBezTo>
                    <a:pt x="4827" y="2864"/>
                    <a:pt x="4864" y="2605"/>
                    <a:pt x="4852" y="2346"/>
                  </a:cubicBezTo>
                  <a:cubicBezTo>
                    <a:pt x="4840" y="1778"/>
                    <a:pt x="4630" y="1247"/>
                    <a:pt x="4259" y="828"/>
                  </a:cubicBezTo>
                  <a:cubicBezTo>
                    <a:pt x="3901" y="433"/>
                    <a:pt x="3371" y="75"/>
                    <a:pt x="2840" y="13"/>
                  </a:cubicBezTo>
                  <a:cubicBezTo>
                    <a:pt x="2752" y="5"/>
                    <a:pt x="2664" y="1"/>
                    <a:pt x="25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1" name="Google Shape;6891;p123"/>
            <p:cNvSpPr/>
            <p:nvPr/>
          </p:nvSpPr>
          <p:spPr>
            <a:xfrm>
              <a:off x="2467292" y="1779555"/>
              <a:ext cx="267205" cy="219389"/>
            </a:xfrm>
            <a:custGeom>
              <a:avLst/>
              <a:gdLst/>
              <a:ahLst/>
              <a:cxnLst/>
              <a:rect l="l" t="t" r="r" b="b"/>
              <a:pathLst>
                <a:path w="3420" h="2808" extrusionOk="0">
                  <a:moveTo>
                    <a:pt x="806" y="1"/>
                  </a:moveTo>
                  <a:cubicBezTo>
                    <a:pt x="533" y="1"/>
                    <a:pt x="261" y="35"/>
                    <a:pt x="0" y="104"/>
                  </a:cubicBezTo>
                  <a:cubicBezTo>
                    <a:pt x="235" y="264"/>
                    <a:pt x="445" y="449"/>
                    <a:pt x="618" y="672"/>
                  </a:cubicBezTo>
                  <a:cubicBezTo>
                    <a:pt x="729" y="820"/>
                    <a:pt x="840" y="968"/>
                    <a:pt x="926" y="1141"/>
                  </a:cubicBezTo>
                  <a:cubicBezTo>
                    <a:pt x="1358" y="1202"/>
                    <a:pt x="1753" y="1400"/>
                    <a:pt x="2062" y="1709"/>
                  </a:cubicBezTo>
                  <a:cubicBezTo>
                    <a:pt x="2346" y="2005"/>
                    <a:pt x="2531" y="2400"/>
                    <a:pt x="2568" y="2807"/>
                  </a:cubicBezTo>
                  <a:cubicBezTo>
                    <a:pt x="2840" y="2696"/>
                    <a:pt x="3123" y="2610"/>
                    <a:pt x="3420" y="2536"/>
                  </a:cubicBezTo>
                  <a:cubicBezTo>
                    <a:pt x="3148" y="1462"/>
                    <a:pt x="2593" y="338"/>
                    <a:pt x="1457" y="67"/>
                  </a:cubicBezTo>
                  <a:cubicBezTo>
                    <a:pt x="1243" y="23"/>
                    <a:pt x="1024" y="1"/>
                    <a:pt x="80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2" name="Google Shape;6892;p123"/>
            <p:cNvSpPr/>
            <p:nvPr/>
          </p:nvSpPr>
          <p:spPr>
            <a:xfrm>
              <a:off x="2444166" y="2028710"/>
              <a:ext cx="18361" cy="22267"/>
            </a:xfrm>
            <a:custGeom>
              <a:avLst/>
              <a:gdLst/>
              <a:ahLst/>
              <a:cxnLst/>
              <a:rect l="l" t="t" r="r" b="b"/>
              <a:pathLst>
                <a:path w="235" h="285" extrusionOk="0">
                  <a:moveTo>
                    <a:pt x="235" y="1"/>
                  </a:moveTo>
                  <a:cubicBezTo>
                    <a:pt x="173" y="1"/>
                    <a:pt x="111" y="1"/>
                    <a:pt x="62" y="25"/>
                  </a:cubicBezTo>
                  <a:cubicBezTo>
                    <a:pt x="25" y="38"/>
                    <a:pt x="0" y="50"/>
                    <a:pt x="0" y="63"/>
                  </a:cubicBezTo>
                  <a:cubicBezTo>
                    <a:pt x="0" y="100"/>
                    <a:pt x="13" y="149"/>
                    <a:pt x="37" y="186"/>
                  </a:cubicBezTo>
                  <a:cubicBezTo>
                    <a:pt x="50" y="223"/>
                    <a:pt x="87" y="260"/>
                    <a:pt x="124" y="285"/>
                  </a:cubicBezTo>
                  <a:cubicBezTo>
                    <a:pt x="161" y="211"/>
                    <a:pt x="185" y="137"/>
                    <a:pt x="210" y="63"/>
                  </a:cubicBezTo>
                  <a:cubicBezTo>
                    <a:pt x="222" y="38"/>
                    <a:pt x="222" y="25"/>
                    <a:pt x="235" y="1"/>
                  </a:cubicBezTo>
                  <a:close/>
                </a:path>
              </a:pathLst>
            </a:custGeom>
            <a:solidFill>
              <a:srgbClr val="FF6E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3" name="Google Shape;6893;p123"/>
            <p:cNvSpPr/>
            <p:nvPr/>
          </p:nvSpPr>
          <p:spPr>
            <a:xfrm>
              <a:off x="2458620" y="3001814"/>
              <a:ext cx="34768" cy="125633"/>
            </a:xfrm>
            <a:custGeom>
              <a:avLst/>
              <a:gdLst/>
              <a:ahLst/>
              <a:cxnLst/>
              <a:rect l="l" t="t" r="r" b="b"/>
              <a:pathLst>
                <a:path w="445" h="1608" extrusionOk="0">
                  <a:moveTo>
                    <a:pt x="161" y="1"/>
                  </a:moveTo>
                  <a:cubicBezTo>
                    <a:pt x="37" y="396"/>
                    <a:pt x="0" y="815"/>
                    <a:pt x="74" y="1223"/>
                  </a:cubicBezTo>
                  <a:cubicBezTo>
                    <a:pt x="87" y="1334"/>
                    <a:pt x="124" y="1445"/>
                    <a:pt x="185" y="1556"/>
                  </a:cubicBezTo>
                  <a:cubicBezTo>
                    <a:pt x="196" y="1577"/>
                    <a:pt x="216" y="1608"/>
                    <a:pt x="237" y="1608"/>
                  </a:cubicBezTo>
                  <a:cubicBezTo>
                    <a:pt x="240" y="1608"/>
                    <a:pt x="244" y="1607"/>
                    <a:pt x="247" y="1605"/>
                  </a:cubicBezTo>
                  <a:cubicBezTo>
                    <a:pt x="260" y="1605"/>
                    <a:pt x="321" y="1519"/>
                    <a:pt x="346" y="1494"/>
                  </a:cubicBezTo>
                  <a:cubicBezTo>
                    <a:pt x="358" y="1457"/>
                    <a:pt x="371" y="1433"/>
                    <a:pt x="383" y="1396"/>
                  </a:cubicBezTo>
                  <a:cubicBezTo>
                    <a:pt x="383" y="1359"/>
                    <a:pt x="395" y="1334"/>
                    <a:pt x="395" y="1297"/>
                  </a:cubicBezTo>
                  <a:cubicBezTo>
                    <a:pt x="420" y="1198"/>
                    <a:pt x="420" y="1099"/>
                    <a:pt x="420" y="1001"/>
                  </a:cubicBezTo>
                  <a:cubicBezTo>
                    <a:pt x="445" y="766"/>
                    <a:pt x="432" y="532"/>
                    <a:pt x="408" y="297"/>
                  </a:cubicBezTo>
                  <a:cubicBezTo>
                    <a:pt x="395" y="211"/>
                    <a:pt x="371" y="137"/>
                    <a:pt x="334" y="62"/>
                  </a:cubicBezTo>
                  <a:lnTo>
                    <a:pt x="321" y="38"/>
                  </a:lnTo>
                  <a:lnTo>
                    <a:pt x="321" y="25"/>
                  </a:lnTo>
                  <a:cubicBezTo>
                    <a:pt x="309" y="13"/>
                    <a:pt x="309" y="13"/>
                    <a:pt x="309" y="13"/>
                  </a:cubicBezTo>
                  <a:lnTo>
                    <a:pt x="297" y="1"/>
                  </a:lnTo>
                  <a:close/>
                </a:path>
              </a:pathLst>
            </a:custGeom>
            <a:solidFill>
              <a:srgbClr val="7E64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4" name="Google Shape;6894;p123"/>
            <p:cNvSpPr/>
            <p:nvPr/>
          </p:nvSpPr>
          <p:spPr>
            <a:xfrm>
              <a:off x="2224232" y="2808912"/>
              <a:ext cx="190090" cy="550816"/>
            </a:xfrm>
            <a:custGeom>
              <a:avLst/>
              <a:gdLst/>
              <a:ahLst/>
              <a:cxnLst/>
              <a:rect l="l" t="t" r="r" b="b"/>
              <a:pathLst>
                <a:path w="2433" h="7050" extrusionOk="0">
                  <a:moveTo>
                    <a:pt x="2161" y="1"/>
                  </a:moveTo>
                  <a:cubicBezTo>
                    <a:pt x="1741" y="606"/>
                    <a:pt x="1494" y="1359"/>
                    <a:pt x="1210" y="2013"/>
                  </a:cubicBezTo>
                  <a:cubicBezTo>
                    <a:pt x="852" y="2840"/>
                    <a:pt x="556" y="3679"/>
                    <a:pt x="248" y="4531"/>
                  </a:cubicBezTo>
                  <a:cubicBezTo>
                    <a:pt x="124" y="4864"/>
                    <a:pt x="1" y="5210"/>
                    <a:pt x="87" y="5568"/>
                  </a:cubicBezTo>
                  <a:cubicBezTo>
                    <a:pt x="161" y="5926"/>
                    <a:pt x="445" y="6148"/>
                    <a:pt x="704" y="6383"/>
                  </a:cubicBezTo>
                  <a:cubicBezTo>
                    <a:pt x="976" y="6642"/>
                    <a:pt x="1285" y="6852"/>
                    <a:pt x="1630" y="7025"/>
                  </a:cubicBezTo>
                  <a:lnTo>
                    <a:pt x="1717" y="7049"/>
                  </a:lnTo>
                  <a:cubicBezTo>
                    <a:pt x="1729" y="6938"/>
                    <a:pt x="1741" y="6827"/>
                    <a:pt x="1766" y="6716"/>
                  </a:cubicBezTo>
                  <a:cubicBezTo>
                    <a:pt x="1791" y="6519"/>
                    <a:pt x="1828" y="6321"/>
                    <a:pt x="1852" y="6111"/>
                  </a:cubicBezTo>
                  <a:cubicBezTo>
                    <a:pt x="1889" y="5729"/>
                    <a:pt x="1951" y="5358"/>
                    <a:pt x="2000" y="4976"/>
                  </a:cubicBezTo>
                  <a:cubicBezTo>
                    <a:pt x="2124" y="4173"/>
                    <a:pt x="2247" y="3371"/>
                    <a:pt x="2297" y="2569"/>
                  </a:cubicBezTo>
                  <a:cubicBezTo>
                    <a:pt x="2297" y="2482"/>
                    <a:pt x="2433" y="186"/>
                    <a:pt x="21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5" name="Google Shape;6895;p123"/>
            <p:cNvSpPr/>
            <p:nvPr/>
          </p:nvSpPr>
          <p:spPr>
            <a:xfrm>
              <a:off x="1473956" y="2335291"/>
              <a:ext cx="832319" cy="951389"/>
            </a:xfrm>
            <a:custGeom>
              <a:avLst/>
              <a:gdLst/>
              <a:ahLst/>
              <a:cxnLst/>
              <a:rect l="l" t="t" r="r" b="b"/>
              <a:pathLst>
                <a:path w="10653" h="12177" extrusionOk="0">
                  <a:moveTo>
                    <a:pt x="2331" y="0"/>
                  </a:moveTo>
                  <a:cubicBezTo>
                    <a:pt x="1845" y="0"/>
                    <a:pt x="1362" y="83"/>
                    <a:pt x="938" y="298"/>
                  </a:cubicBezTo>
                  <a:cubicBezTo>
                    <a:pt x="593" y="484"/>
                    <a:pt x="272" y="718"/>
                    <a:pt x="0" y="990"/>
                  </a:cubicBezTo>
                  <a:cubicBezTo>
                    <a:pt x="62" y="977"/>
                    <a:pt x="124" y="953"/>
                    <a:pt x="185" y="940"/>
                  </a:cubicBezTo>
                  <a:cubicBezTo>
                    <a:pt x="478" y="885"/>
                    <a:pt x="769" y="860"/>
                    <a:pt x="1059" y="860"/>
                  </a:cubicBezTo>
                  <a:cubicBezTo>
                    <a:pt x="1736" y="860"/>
                    <a:pt x="2405" y="993"/>
                    <a:pt x="3061" y="1175"/>
                  </a:cubicBezTo>
                  <a:cubicBezTo>
                    <a:pt x="4160" y="1471"/>
                    <a:pt x="5222" y="1915"/>
                    <a:pt x="6197" y="2496"/>
                  </a:cubicBezTo>
                  <a:cubicBezTo>
                    <a:pt x="7110" y="3026"/>
                    <a:pt x="7950" y="3705"/>
                    <a:pt x="8517" y="4606"/>
                  </a:cubicBezTo>
                  <a:cubicBezTo>
                    <a:pt x="8826" y="5100"/>
                    <a:pt x="9011" y="5643"/>
                    <a:pt x="9085" y="6223"/>
                  </a:cubicBezTo>
                  <a:cubicBezTo>
                    <a:pt x="9122" y="6816"/>
                    <a:pt x="9048" y="7421"/>
                    <a:pt x="8863" y="7989"/>
                  </a:cubicBezTo>
                  <a:cubicBezTo>
                    <a:pt x="8555" y="9063"/>
                    <a:pt x="8061" y="10186"/>
                    <a:pt x="7271" y="11001"/>
                  </a:cubicBezTo>
                  <a:cubicBezTo>
                    <a:pt x="6913" y="11359"/>
                    <a:pt x="6481" y="11655"/>
                    <a:pt x="5950" y="11655"/>
                  </a:cubicBezTo>
                  <a:cubicBezTo>
                    <a:pt x="5678" y="11642"/>
                    <a:pt x="5394" y="11605"/>
                    <a:pt x="5123" y="11544"/>
                  </a:cubicBezTo>
                  <a:lnTo>
                    <a:pt x="5123" y="11544"/>
                  </a:lnTo>
                  <a:cubicBezTo>
                    <a:pt x="5407" y="11667"/>
                    <a:pt x="5703" y="11778"/>
                    <a:pt x="5999" y="11852"/>
                  </a:cubicBezTo>
                  <a:cubicBezTo>
                    <a:pt x="6530" y="12013"/>
                    <a:pt x="7061" y="12111"/>
                    <a:pt x="7604" y="12161"/>
                  </a:cubicBezTo>
                  <a:cubicBezTo>
                    <a:pt x="7721" y="12171"/>
                    <a:pt x="7839" y="12177"/>
                    <a:pt x="7957" y="12177"/>
                  </a:cubicBezTo>
                  <a:cubicBezTo>
                    <a:pt x="8289" y="12177"/>
                    <a:pt x="8618" y="12127"/>
                    <a:pt x="8900" y="11963"/>
                  </a:cubicBezTo>
                  <a:cubicBezTo>
                    <a:pt x="9122" y="11716"/>
                    <a:pt x="9307" y="11445"/>
                    <a:pt x="9468" y="11161"/>
                  </a:cubicBezTo>
                  <a:cubicBezTo>
                    <a:pt x="9517" y="10840"/>
                    <a:pt x="9604" y="10531"/>
                    <a:pt x="9715" y="10223"/>
                  </a:cubicBezTo>
                  <a:cubicBezTo>
                    <a:pt x="9851" y="9816"/>
                    <a:pt x="9986" y="9408"/>
                    <a:pt x="10147" y="9001"/>
                  </a:cubicBezTo>
                  <a:cubicBezTo>
                    <a:pt x="10233" y="8556"/>
                    <a:pt x="10307" y="8100"/>
                    <a:pt x="10381" y="7643"/>
                  </a:cubicBezTo>
                  <a:cubicBezTo>
                    <a:pt x="10493" y="6878"/>
                    <a:pt x="10653" y="6075"/>
                    <a:pt x="10554" y="5285"/>
                  </a:cubicBezTo>
                  <a:cubicBezTo>
                    <a:pt x="10455" y="4446"/>
                    <a:pt x="9962" y="3804"/>
                    <a:pt x="9345" y="3261"/>
                  </a:cubicBezTo>
                  <a:cubicBezTo>
                    <a:pt x="8234" y="2310"/>
                    <a:pt x="6999" y="1520"/>
                    <a:pt x="5666" y="903"/>
                  </a:cubicBezTo>
                  <a:cubicBezTo>
                    <a:pt x="4962" y="558"/>
                    <a:pt x="4209" y="298"/>
                    <a:pt x="3444" y="126"/>
                  </a:cubicBezTo>
                  <a:cubicBezTo>
                    <a:pt x="3088" y="50"/>
                    <a:pt x="2709" y="0"/>
                    <a:pt x="2331" y="0"/>
                  </a:cubicBezTo>
                  <a:close/>
                </a:path>
              </a:pathLst>
            </a:custGeom>
            <a:solidFill>
              <a:srgbClr val="FFA1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6" name="Google Shape;6896;p123"/>
            <p:cNvSpPr/>
            <p:nvPr/>
          </p:nvSpPr>
          <p:spPr>
            <a:xfrm>
              <a:off x="1278164" y="2422874"/>
              <a:ext cx="897948" cy="804114"/>
            </a:xfrm>
            <a:custGeom>
              <a:avLst/>
              <a:gdLst/>
              <a:ahLst/>
              <a:cxnLst/>
              <a:rect l="l" t="t" r="r" b="b"/>
              <a:pathLst>
                <a:path w="11493" h="10292" extrusionOk="0">
                  <a:moveTo>
                    <a:pt x="2288" y="1039"/>
                  </a:moveTo>
                  <a:cubicBezTo>
                    <a:pt x="2439" y="1039"/>
                    <a:pt x="2596" y="1117"/>
                    <a:pt x="2716" y="1177"/>
                  </a:cubicBezTo>
                  <a:cubicBezTo>
                    <a:pt x="3025" y="1313"/>
                    <a:pt x="3333" y="1424"/>
                    <a:pt x="3654" y="1560"/>
                  </a:cubicBezTo>
                  <a:cubicBezTo>
                    <a:pt x="4308" y="1819"/>
                    <a:pt x="4950" y="2128"/>
                    <a:pt x="5592" y="2436"/>
                  </a:cubicBezTo>
                  <a:cubicBezTo>
                    <a:pt x="6222" y="2745"/>
                    <a:pt x="6876" y="3053"/>
                    <a:pt x="7505" y="3399"/>
                  </a:cubicBezTo>
                  <a:cubicBezTo>
                    <a:pt x="8123" y="3708"/>
                    <a:pt x="8728" y="4066"/>
                    <a:pt x="9308" y="4448"/>
                  </a:cubicBezTo>
                  <a:cubicBezTo>
                    <a:pt x="9555" y="4633"/>
                    <a:pt x="9826" y="4794"/>
                    <a:pt x="10073" y="4967"/>
                  </a:cubicBezTo>
                  <a:cubicBezTo>
                    <a:pt x="10332" y="5115"/>
                    <a:pt x="10554" y="5300"/>
                    <a:pt x="10740" y="5534"/>
                  </a:cubicBezTo>
                  <a:cubicBezTo>
                    <a:pt x="10770" y="5595"/>
                    <a:pt x="10718" y="5671"/>
                    <a:pt x="10658" y="5671"/>
                  </a:cubicBezTo>
                  <a:cubicBezTo>
                    <a:pt x="10644" y="5671"/>
                    <a:pt x="10630" y="5667"/>
                    <a:pt x="10616" y="5658"/>
                  </a:cubicBezTo>
                  <a:cubicBezTo>
                    <a:pt x="10542" y="5609"/>
                    <a:pt x="10468" y="5534"/>
                    <a:pt x="10394" y="5473"/>
                  </a:cubicBezTo>
                  <a:cubicBezTo>
                    <a:pt x="10394" y="5572"/>
                    <a:pt x="10394" y="5658"/>
                    <a:pt x="10369" y="5744"/>
                  </a:cubicBezTo>
                  <a:cubicBezTo>
                    <a:pt x="10332" y="6028"/>
                    <a:pt x="10246" y="6324"/>
                    <a:pt x="10135" y="6596"/>
                  </a:cubicBezTo>
                  <a:cubicBezTo>
                    <a:pt x="10098" y="6695"/>
                    <a:pt x="10061" y="6781"/>
                    <a:pt x="9999" y="6868"/>
                  </a:cubicBezTo>
                  <a:cubicBezTo>
                    <a:pt x="9937" y="6991"/>
                    <a:pt x="9826" y="7065"/>
                    <a:pt x="9690" y="7090"/>
                  </a:cubicBezTo>
                  <a:cubicBezTo>
                    <a:pt x="9687" y="7090"/>
                    <a:pt x="9683" y="7090"/>
                    <a:pt x="9680" y="7090"/>
                  </a:cubicBezTo>
                  <a:cubicBezTo>
                    <a:pt x="9432" y="7090"/>
                    <a:pt x="9468" y="6643"/>
                    <a:pt x="9493" y="6473"/>
                  </a:cubicBezTo>
                  <a:cubicBezTo>
                    <a:pt x="9542" y="6004"/>
                    <a:pt x="9727" y="5559"/>
                    <a:pt x="10024" y="5189"/>
                  </a:cubicBezTo>
                  <a:cubicBezTo>
                    <a:pt x="9950" y="5139"/>
                    <a:pt x="9875" y="5090"/>
                    <a:pt x="9801" y="5041"/>
                  </a:cubicBezTo>
                  <a:cubicBezTo>
                    <a:pt x="9518" y="4856"/>
                    <a:pt x="9246" y="4658"/>
                    <a:pt x="8962" y="4473"/>
                  </a:cubicBezTo>
                  <a:cubicBezTo>
                    <a:pt x="8394" y="4127"/>
                    <a:pt x="7814" y="3806"/>
                    <a:pt x="7222" y="3522"/>
                  </a:cubicBezTo>
                  <a:lnTo>
                    <a:pt x="7209" y="3522"/>
                  </a:lnTo>
                  <a:lnTo>
                    <a:pt x="5358" y="2597"/>
                  </a:lnTo>
                  <a:cubicBezTo>
                    <a:pt x="4740" y="2288"/>
                    <a:pt x="4123" y="1992"/>
                    <a:pt x="3494" y="1733"/>
                  </a:cubicBezTo>
                  <a:cubicBezTo>
                    <a:pt x="3247" y="1621"/>
                    <a:pt x="2988" y="1535"/>
                    <a:pt x="2741" y="1424"/>
                  </a:cubicBezTo>
                  <a:cubicBezTo>
                    <a:pt x="2580" y="1332"/>
                    <a:pt x="2366" y="1187"/>
                    <a:pt x="2168" y="1187"/>
                  </a:cubicBezTo>
                  <a:cubicBezTo>
                    <a:pt x="2153" y="1187"/>
                    <a:pt x="2138" y="1188"/>
                    <a:pt x="2123" y="1189"/>
                  </a:cubicBezTo>
                  <a:cubicBezTo>
                    <a:pt x="2074" y="1189"/>
                    <a:pt x="2062" y="1115"/>
                    <a:pt x="2099" y="1091"/>
                  </a:cubicBezTo>
                  <a:cubicBezTo>
                    <a:pt x="2159" y="1053"/>
                    <a:pt x="2223" y="1039"/>
                    <a:pt x="2288" y="1039"/>
                  </a:cubicBezTo>
                  <a:close/>
                  <a:moveTo>
                    <a:pt x="3587" y="0"/>
                  </a:moveTo>
                  <a:cubicBezTo>
                    <a:pt x="3094" y="0"/>
                    <a:pt x="2602" y="72"/>
                    <a:pt x="2161" y="251"/>
                  </a:cubicBezTo>
                  <a:lnTo>
                    <a:pt x="2136" y="251"/>
                  </a:lnTo>
                  <a:cubicBezTo>
                    <a:pt x="1914" y="498"/>
                    <a:pt x="1704" y="770"/>
                    <a:pt x="1519" y="1054"/>
                  </a:cubicBezTo>
                  <a:cubicBezTo>
                    <a:pt x="1025" y="1745"/>
                    <a:pt x="655" y="2510"/>
                    <a:pt x="395" y="3325"/>
                  </a:cubicBezTo>
                  <a:cubicBezTo>
                    <a:pt x="383" y="3337"/>
                    <a:pt x="383" y="3350"/>
                    <a:pt x="371" y="3362"/>
                  </a:cubicBezTo>
                  <a:cubicBezTo>
                    <a:pt x="223" y="3819"/>
                    <a:pt x="111" y="4288"/>
                    <a:pt x="62" y="4757"/>
                  </a:cubicBezTo>
                  <a:cubicBezTo>
                    <a:pt x="0" y="5238"/>
                    <a:pt x="74" y="5720"/>
                    <a:pt x="284" y="6152"/>
                  </a:cubicBezTo>
                  <a:cubicBezTo>
                    <a:pt x="531" y="6596"/>
                    <a:pt x="877" y="6979"/>
                    <a:pt x="1309" y="7275"/>
                  </a:cubicBezTo>
                  <a:cubicBezTo>
                    <a:pt x="2235" y="7942"/>
                    <a:pt x="3197" y="8596"/>
                    <a:pt x="4271" y="8991"/>
                  </a:cubicBezTo>
                  <a:cubicBezTo>
                    <a:pt x="4814" y="9201"/>
                    <a:pt x="5333" y="9435"/>
                    <a:pt x="5864" y="9657"/>
                  </a:cubicBezTo>
                  <a:cubicBezTo>
                    <a:pt x="6382" y="9867"/>
                    <a:pt x="6901" y="10028"/>
                    <a:pt x="7444" y="10139"/>
                  </a:cubicBezTo>
                  <a:cubicBezTo>
                    <a:pt x="7755" y="10211"/>
                    <a:pt x="8082" y="10292"/>
                    <a:pt x="8402" y="10292"/>
                  </a:cubicBezTo>
                  <a:cubicBezTo>
                    <a:pt x="8629" y="10292"/>
                    <a:pt x="8851" y="10251"/>
                    <a:pt x="9061" y="10139"/>
                  </a:cubicBezTo>
                  <a:cubicBezTo>
                    <a:pt x="9493" y="9880"/>
                    <a:pt x="9851" y="9509"/>
                    <a:pt x="10110" y="9065"/>
                  </a:cubicBezTo>
                  <a:cubicBezTo>
                    <a:pt x="10406" y="8583"/>
                    <a:pt x="10653" y="8065"/>
                    <a:pt x="10851" y="7534"/>
                  </a:cubicBezTo>
                  <a:cubicBezTo>
                    <a:pt x="11061" y="6991"/>
                    <a:pt x="11307" y="6423"/>
                    <a:pt x="11369" y="5843"/>
                  </a:cubicBezTo>
                  <a:cubicBezTo>
                    <a:pt x="11493" y="4707"/>
                    <a:pt x="11036" y="3683"/>
                    <a:pt x="10246" y="2881"/>
                  </a:cubicBezTo>
                  <a:cubicBezTo>
                    <a:pt x="9518" y="2177"/>
                    <a:pt x="8616" y="1634"/>
                    <a:pt x="7728" y="1177"/>
                  </a:cubicBezTo>
                  <a:cubicBezTo>
                    <a:pt x="6777" y="696"/>
                    <a:pt x="5765" y="338"/>
                    <a:pt x="4728" y="116"/>
                  </a:cubicBezTo>
                  <a:cubicBezTo>
                    <a:pt x="4364" y="45"/>
                    <a:pt x="3975" y="0"/>
                    <a:pt x="358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7" name="Google Shape;6897;p123"/>
            <p:cNvSpPr/>
            <p:nvPr/>
          </p:nvSpPr>
          <p:spPr>
            <a:xfrm>
              <a:off x="2646677" y="1981520"/>
              <a:ext cx="394556" cy="1221953"/>
            </a:xfrm>
            <a:custGeom>
              <a:avLst/>
              <a:gdLst/>
              <a:ahLst/>
              <a:cxnLst/>
              <a:rect l="l" t="t" r="r" b="b"/>
              <a:pathLst>
                <a:path w="5050" h="15640" extrusionOk="0">
                  <a:moveTo>
                    <a:pt x="2147" y="1"/>
                  </a:moveTo>
                  <a:cubicBezTo>
                    <a:pt x="1422" y="1"/>
                    <a:pt x="670" y="256"/>
                    <a:pt x="0" y="481"/>
                  </a:cubicBezTo>
                  <a:cubicBezTo>
                    <a:pt x="235" y="654"/>
                    <a:pt x="445" y="864"/>
                    <a:pt x="642" y="1086"/>
                  </a:cubicBezTo>
                  <a:cubicBezTo>
                    <a:pt x="741" y="1197"/>
                    <a:pt x="827" y="1321"/>
                    <a:pt x="902" y="1457"/>
                  </a:cubicBezTo>
                  <a:cubicBezTo>
                    <a:pt x="1229" y="1278"/>
                    <a:pt x="1586" y="1192"/>
                    <a:pt x="1941" y="1192"/>
                  </a:cubicBezTo>
                  <a:cubicBezTo>
                    <a:pt x="2497" y="1192"/>
                    <a:pt x="3047" y="1403"/>
                    <a:pt x="3469" y="1802"/>
                  </a:cubicBezTo>
                  <a:cubicBezTo>
                    <a:pt x="4234" y="2555"/>
                    <a:pt x="4037" y="3851"/>
                    <a:pt x="3716" y="4765"/>
                  </a:cubicBezTo>
                  <a:cubicBezTo>
                    <a:pt x="3259" y="6036"/>
                    <a:pt x="2457" y="7184"/>
                    <a:pt x="2247" y="8542"/>
                  </a:cubicBezTo>
                  <a:cubicBezTo>
                    <a:pt x="2037" y="9900"/>
                    <a:pt x="2654" y="11307"/>
                    <a:pt x="2049" y="12615"/>
                  </a:cubicBezTo>
                  <a:cubicBezTo>
                    <a:pt x="1766" y="13220"/>
                    <a:pt x="1321" y="13726"/>
                    <a:pt x="778" y="14109"/>
                  </a:cubicBezTo>
                  <a:cubicBezTo>
                    <a:pt x="679" y="14627"/>
                    <a:pt x="544" y="15134"/>
                    <a:pt x="395" y="15640"/>
                  </a:cubicBezTo>
                  <a:cubicBezTo>
                    <a:pt x="642" y="15479"/>
                    <a:pt x="902" y="15343"/>
                    <a:pt x="1148" y="15171"/>
                  </a:cubicBezTo>
                  <a:cubicBezTo>
                    <a:pt x="1494" y="14961"/>
                    <a:pt x="1803" y="14701"/>
                    <a:pt x="2074" y="14418"/>
                  </a:cubicBezTo>
                  <a:cubicBezTo>
                    <a:pt x="2370" y="14109"/>
                    <a:pt x="2543" y="13714"/>
                    <a:pt x="2568" y="13282"/>
                  </a:cubicBezTo>
                  <a:cubicBezTo>
                    <a:pt x="2568" y="12875"/>
                    <a:pt x="2531" y="12455"/>
                    <a:pt x="2556" y="12048"/>
                  </a:cubicBezTo>
                  <a:cubicBezTo>
                    <a:pt x="2580" y="11319"/>
                    <a:pt x="2728" y="10591"/>
                    <a:pt x="3000" y="9912"/>
                  </a:cubicBezTo>
                  <a:cubicBezTo>
                    <a:pt x="3284" y="9221"/>
                    <a:pt x="3617" y="8554"/>
                    <a:pt x="3938" y="7875"/>
                  </a:cubicBezTo>
                  <a:cubicBezTo>
                    <a:pt x="4284" y="7209"/>
                    <a:pt x="4568" y="6517"/>
                    <a:pt x="4790" y="5802"/>
                  </a:cubicBezTo>
                  <a:cubicBezTo>
                    <a:pt x="4975" y="5123"/>
                    <a:pt x="5049" y="4431"/>
                    <a:pt x="5000" y="3740"/>
                  </a:cubicBezTo>
                  <a:cubicBezTo>
                    <a:pt x="4901" y="2518"/>
                    <a:pt x="4494" y="1000"/>
                    <a:pt x="3370" y="321"/>
                  </a:cubicBezTo>
                  <a:cubicBezTo>
                    <a:pt x="2987" y="88"/>
                    <a:pt x="2572" y="1"/>
                    <a:pt x="214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8" name="Google Shape;6898;p123"/>
            <p:cNvSpPr/>
            <p:nvPr/>
          </p:nvSpPr>
          <p:spPr>
            <a:xfrm>
              <a:off x="2374709" y="2957437"/>
              <a:ext cx="326036" cy="409089"/>
            </a:xfrm>
            <a:custGeom>
              <a:avLst/>
              <a:gdLst/>
              <a:ahLst/>
              <a:cxnLst/>
              <a:rect l="l" t="t" r="r" b="b"/>
              <a:pathLst>
                <a:path w="4173" h="5236" extrusionOk="0">
                  <a:moveTo>
                    <a:pt x="4173" y="1"/>
                  </a:moveTo>
                  <a:lnTo>
                    <a:pt x="4173" y="1"/>
                  </a:lnTo>
                  <a:cubicBezTo>
                    <a:pt x="3963" y="124"/>
                    <a:pt x="3728" y="198"/>
                    <a:pt x="3481" y="235"/>
                  </a:cubicBezTo>
                  <a:cubicBezTo>
                    <a:pt x="3185" y="285"/>
                    <a:pt x="2901" y="334"/>
                    <a:pt x="2605" y="384"/>
                  </a:cubicBezTo>
                  <a:cubicBezTo>
                    <a:pt x="2284" y="445"/>
                    <a:pt x="1963" y="507"/>
                    <a:pt x="1630" y="556"/>
                  </a:cubicBezTo>
                  <a:lnTo>
                    <a:pt x="1580" y="556"/>
                  </a:lnTo>
                  <a:cubicBezTo>
                    <a:pt x="1617" y="643"/>
                    <a:pt x="1642" y="729"/>
                    <a:pt x="1654" y="828"/>
                  </a:cubicBezTo>
                  <a:cubicBezTo>
                    <a:pt x="1679" y="1112"/>
                    <a:pt x="1679" y="1396"/>
                    <a:pt x="1654" y="1680"/>
                  </a:cubicBezTo>
                  <a:cubicBezTo>
                    <a:pt x="1630" y="1877"/>
                    <a:pt x="1605" y="2161"/>
                    <a:pt x="1408" y="2285"/>
                  </a:cubicBezTo>
                  <a:cubicBezTo>
                    <a:pt x="1372" y="2306"/>
                    <a:pt x="1339" y="2316"/>
                    <a:pt x="1309" y="2316"/>
                  </a:cubicBezTo>
                  <a:cubicBezTo>
                    <a:pt x="1120" y="2316"/>
                    <a:pt x="1034" y="1929"/>
                    <a:pt x="1013" y="1791"/>
                  </a:cubicBezTo>
                  <a:cubicBezTo>
                    <a:pt x="951" y="1383"/>
                    <a:pt x="988" y="951"/>
                    <a:pt x="1136" y="569"/>
                  </a:cubicBezTo>
                  <a:cubicBezTo>
                    <a:pt x="963" y="556"/>
                    <a:pt x="790" y="532"/>
                    <a:pt x="630" y="507"/>
                  </a:cubicBezTo>
                  <a:cubicBezTo>
                    <a:pt x="618" y="779"/>
                    <a:pt x="605" y="1063"/>
                    <a:pt x="568" y="1334"/>
                  </a:cubicBezTo>
                  <a:cubicBezTo>
                    <a:pt x="507" y="2013"/>
                    <a:pt x="420" y="2692"/>
                    <a:pt x="309" y="3371"/>
                  </a:cubicBezTo>
                  <a:cubicBezTo>
                    <a:pt x="260" y="3716"/>
                    <a:pt x="210" y="4062"/>
                    <a:pt x="149" y="4395"/>
                  </a:cubicBezTo>
                  <a:cubicBezTo>
                    <a:pt x="124" y="4568"/>
                    <a:pt x="87" y="4741"/>
                    <a:pt x="50" y="4914"/>
                  </a:cubicBezTo>
                  <a:cubicBezTo>
                    <a:pt x="25" y="5013"/>
                    <a:pt x="25" y="5111"/>
                    <a:pt x="0" y="5210"/>
                  </a:cubicBezTo>
                  <a:cubicBezTo>
                    <a:pt x="135" y="5226"/>
                    <a:pt x="272" y="5235"/>
                    <a:pt x="410" y="5235"/>
                  </a:cubicBezTo>
                  <a:cubicBezTo>
                    <a:pt x="587" y="5235"/>
                    <a:pt x="765" y="5220"/>
                    <a:pt x="939" y="5185"/>
                  </a:cubicBezTo>
                  <a:cubicBezTo>
                    <a:pt x="1358" y="5099"/>
                    <a:pt x="1766" y="5000"/>
                    <a:pt x="2173" y="4877"/>
                  </a:cubicBezTo>
                  <a:cubicBezTo>
                    <a:pt x="2506" y="4778"/>
                    <a:pt x="2790" y="4729"/>
                    <a:pt x="3025" y="4457"/>
                  </a:cubicBezTo>
                  <a:cubicBezTo>
                    <a:pt x="3432" y="3988"/>
                    <a:pt x="3555" y="3309"/>
                    <a:pt x="3716" y="2729"/>
                  </a:cubicBezTo>
                  <a:cubicBezTo>
                    <a:pt x="3938" y="1902"/>
                    <a:pt x="4086" y="1050"/>
                    <a:pt x="4160" y="198"/>
                  </a:cubicBezTo>
                  <a:cubicBezTo>
                    <a:pt x="4160" y="149"/>
                    <a:pt x="4160" y="75"/>
                    <a:pt x="4173" y="1"/>
                  </a:cubicBezTo>
                  <a:close/>
                </a:path>
              </a:pathLst>
            </a:custGeom>
            <a:solidFill>
              <a:srgbClr val="FFA1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9" name="Google Shape;6899;p123"/>
            <p:cNvSpPr/>
            <p:nvPr/>
          </p:nvSpPr>
          <p:spPr>
            <a:xfrm>
              <a:off x="2029455" y="2833055"/>
              <a:ext cx="47347" cy="131493"/>
            </a:xfrm>
            <a:custGeom>
              <a:avLst/>
              <a:gdLst/>
              <a:ahLst/>
              <a:cxnLst/>
              <a:rect l="l" t="t" r="r" b="b"/>
              <a:pathLst>
                <a:path w="606" h="1683" extrusionOk="0">
                  <a:moveTo>
                    <a:pt x="482" y="1"/>
                  </a:moveTo>
                  <a:cubicBezTo>
                    <a:pt x="222" y="371"/>
                    <a:pt x="62" y="803"/>
                    <a:pt x="13" y="1260"/>
                  </a:cubicBezTo>
                  <a:cubicBezTo>
                    <a:pt x="0" y="1358"/>
                    <a:pt x="0" y="1469"/>
                    <a:pt x="25" y="1581"/>
                  </a:cubicBezTo>
                  <a:cubicBezTo>
                    <a:pt x="42" y="1640"/>
                    <a:pt x="53" y="1682"/>
                    <a:pt x="87" y="1682"/>
                  </a:cubicBezTo>
                  <a:cubicBezTo>
                    <a:pt x="102" y="1682"/>
                    <a:pt x="122" y="1674"/>
                    <a:pt x="148" y="1655"/>
                  </a:cubicBezTo>
                  <a:cubicBezTo>
                    <a:pt x="173" y="1630"/>
                    <a:pt x="210" y="1605"/>
                    <a:pt x="235" y="1581"/>
                  </a:cubicBezTo>
                  <a:cubicBezTo>
                    <a:pt x="253" y="1562"/>
                    <a:pt x="253" y="1562"/>
                    <a:pt x="252" y="1562"/>
                  </a:cubicBezTo>
                  <a:cubicBezTo>
                    <a:pt x="250" y="1562"/>
                    <a:pt x="247" y="1562"/>
                    <a:pt x="259" y="1544"/>
                  </a:cubicBezTo>
                  <a:cubicBezTo>
                    <a:pt x="272" y="1519"/>
                    <a:pt x="284" y="1494"/>
                    <a:pt x="309" y="1457"/>
                  </a:cubicBezTo>
                  <a:cubicBezTo>
                    <a:pt x="346" y="1371"/>
                    <a:pt x="383" y="1272"/>
                    <a:pt x="408" y="1186"/>
                  </a:cubicBezTo>
                  <a:cubicBezTo>
                    <a:pt x="494" y="939"/>
                    <a:pt x="556" y="692"/>
                    <a:pt x="593" y="445"/>
                  </a:cubicBezTo>
                  <a:cubicBezTo>
                    <a:pt x="605" y="359"/>
                    <a:pt x="605" y="272"/>
                    <a:pt x="593" y="186"/>
                  </a:cubicBezTo>
                  <a:cubicBezTo>
                    <a:pt x="580" y="161"/>
                    <a:pt x="568" y="136"/>
                    <a:pt x="556" y="112"/>
                  </a:cubicBezTo>
                  <a:lnTo>
                    <a:pt x="519" y="87"/>
                  </a:lnTo>
                  <a:cubicBezTo>
                    <a:pt x="506" y="62"/>
                    <a:pt x="506" y="50"/>
                    <a:pt x="519" y="25"/>
                  </a:cubicBezTo>
                  <a:lnTo>
                    <a:pt x="482" y="1"/>
                  </a:lnTo>
                  <a:close/>
                </a:path>
              </a:pathLst>
            </a:custGeom>
            <a:solidFill>
              <a:srgbClr val="7E64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0" name="Google Shape;6900;p123"/>
            <p:cNvSpPr/>
            <p:nvPr/>
          </p:nvSpPr>
          <p:spPr>
            <a:xfrm>
              <a:off x="2723791" y="2097230"/>
              <a:ext cx="25158" cy="67582"/>
            </a:xfrm>
            <a:custGeom>
              <a:avLst/>
              <a:gdLst/>
              <a:ahLst/>
              <a:cxnLst/>
              <a:rect l="l" t="t" r="r" b="b"/>
              <a:pathLst>
                <a:path w="322" h="865" extrusionOk="0">
                  <a:moveTo>
                    <a:pt x="322" y="0"/>
                  </a:moveTo>
                  <a:cubicBezTo>
                    <a:pt x="211" y="37"/>
                    <a:pt x="100" y="74"/>
                    <a:pt x="1" y="124"/>
                  </a:cubicBezTo>
                  <a:cubicBezTo>
                    <a:pt x="112" y="358"/>
                    <a:pt x="211" y="605"/>
                    <a:pt x="260" y="864"/>
                  </a:cubicBezTo>
                  <a:cubicBezTo>
                    <a:pt x="310" y="580"/>
                    <a:pt x="322" y="296"/>
                    <a:pt x="3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1" name="Google Shape;6901;p123"/>
            <p:cNvSpPr/>
            <p:nvPr/>
          </p:nvSpPr>
          <p:spPr>
            <a:xfrm>
              <a:off x="2329394" y="2316149"/>
              <a:ext cx="62738" cy="122273"/>
            </a:xfrm>
            <a:custGeom>
              <a:avLst/>
              <a:gdLst/>
              <a:ahLst/>
              <a:cxnLst/>
              <a:rect l="l" t="t" r="r" b="b"/>
              <a:pathLst>
                <a:path w="803" h="1565" extrusionOk="0">
                  <a:moveTo>
                    <a:pt x="704" y="0"/>
                  </a:moveTo>
                  <a:cubicBezTo>
                    <a:pt x="395" y="321"/>
                    <a:pt x="173" y="692"/>
                    <a:pt x="50" y="1111"/>
                  </a:cubicBezTo>
                  <a:cubicBezTo>
                    <a:pt x="25" y="1210"/>
                    <a:pt x="0" y="1333"/>
                    <a:pt x="0" y="1444"/>
                  </a:cubicBezTo>
                  <a:cubicBezTo>
                    <a:pt x="0" y="1482"/>
                    <a:pt x="0" y="1519"/>
                    <a:pt x="25" y="1556"/>
                  </a:cubicBezTo>
                  <a:cubicBezTo>
                    <a:pt x="31" y="1562"/>
                    <a:pt x="37" y="1565"/>
                    <a:pt x="45" y="1565"/>
                  </a:cubicBezTo>
                  <a:cubicBezTo>
                    <a:pt x="53" y="1565"/>
                    <a:pt x="62" y="1562"/>
                    <a:pt x="74" y="1556"/>
                  </a:cubicBezTo>
                  <a:cubicBezTo>
                    <a:pt x="259" y="1494"/>
                    <a:pt x="358" y="1284"/>
                    <a:pt x="445" y="1136"/>
                  </a:cubicBezTo>
                  <a:cubicBezTo>
                    <a:pt x="568" y="914"/>
                    <a:pt x="667" y="679"/>
                    <a:pt x="753" y="432"/>
                  </a:cubicBezTo>
                  <a:cubicBezTo>
                    <a:pt x="790" y="346"/>
                    <a:pt x="803" y="259"/>
                    <a:pt x="803" y="161"/>
                  </a:cubicBezTo>
                  <a:lnTo>
                    <a:pt x="803" y="124"/>
                  </a:lnTo>
                  <a:cubicBezTo>
                    <a:pt x="766" y="124"/>
                    <a:pt x="729" y="99"/>
                    <a:pt x="716" y="50"/>
                  </a:cubicBezTo>
                  <a:cubicBezTo>
                    <a:pt x="716" y="37"/>
                    <a:pt x="704" y="25"/>
                    <a:pt x="704" y="0"/>
                  </a:cubicBezTo>
                  <a:close/>
                </a:path>
              </a:pathLst>
            </a:custGeom>
            <a:solidFill>
              <a:srgbClr val="7E64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2" name="Google Shape;6902;p123"/>
            <p:cNvSpPr/>
            <p:nvPr/>
          </p:nvSpPr>
          <p:spPr>
            <a:xfrm>
              <a:off x="1645606" y="1917454"/>
              <a:ext cx="852633" cy="1012096"/>
            </a:xfrm>
            <a:custGeom>
              <a:avLst/>
              <a:gdLst/>
              <a:ahLst/>
              <a:cxnLst/>
              <a:rect l="l" t="t" r="r" b="b"/>
              <a:pathLst>
                <a:path w="10913" h="12954" extrusionOk="0">
                  <a:moveTo>
                    <a:pt x="4106" y="1542"/>
                  </a:moveTo>
                  <a:cubicBezTo>
                    <a:pt x="4199" y="1542"/>
                    <a:pt x="4291" y="1544"/>
                    <a:pt x="4382" y="1548"/>
                  </a:cubicBezTo>
                  <a:cubicBezTo>
                    <a:pt x="5617" y="1585"/>
                    <a:pt x="6814" y="1980"/>
                    <a:pt x="7826" y="2696"/>
                  </a:cubicBezTo>
                  <a:cubicBezTo>
                    <a:pt x="8271" y="3005"/>
                    <a:pt x="8678" y="3363"/>
                    <a:pt x="9048" y="3770"/>
                  </a:cubicBezTo>
                  <a:cubicBezTo>
                    <a:pt x="9357" y="4128"/>
                    <a:pt x="9703" y="4610"/>
                    <a:pt x="9666" y="5103"/>
                  </a:cubicBezTo>
                  <a:cubicBezTo>
                    <a:pt x="9703" y="5140"/>
                    <a:pt x="9727" y="5190"/>
                    <a:pt x="9740" y="5239"/>
                  </a:cubicBezTo>
                  <a:cubicBezTo>
                    <a:pt x="9740" y="5362"/>
                    <a:pt x="9715" y="5498"/>
                    <a:pt x="9666" y="5609"/>
                  </a:cubicBezTo>
                  <a:cubicBezTo>
                    <a:pt x="9567" y="5893"/>
                    <a:pt x="9431" y="6165"/>
                    <a:pt x="9271" y="6412"/>
                  </a:cubicBezTo>
                  <a:cubicBezTo>
                    <a:pt x="9221" y="6510"/>
                    <a:pt x="9160" y="6585"/>
                    <a:pt x="9086" y="6659"/>
                  </a:cubicBezTo>
                  <a:cubicBezTo>
                    <a:pt x="8999" y="6757"/>
                    <a:pt x="8876" y="6807"/>
                    <a:pt x="8740" y="6807"/>
                  </a:cubicBezTo>
                  <a:cubicBezTo>
                    <a:pt x="8505" y="6733"/>
                    <a:pt x="8629" y="6313"/>
                    <a:pt x="8678" y="6152"/>
                  </a:cubicBezTo>
                  <a:cubicBezTo>
                    <a:pt x="8814" y="5708"/>
                    <a:pt x="9073" y="5325"/>
                    <a:pt x="9406" y="5017"/>
                  </a:cubicBezTo>
                  <a:cubicBezTo>
                    <a:pt x="9234" y="4535"/>
                    <a:pt x="8950" y="4091"/>
                    <a:pt x="8579" y="3733"/>
                  </a:cubicBezTo>
                  <a:cubicBezTo>
                    <a:pt x="7826" y="2931"/>
                    <a:pt x="6876" y="2351"/>
                    <a:pt x="5827" y="2017"/>
                  </a:cubicBezTo>
                  <a:cubicBezTo>
                    <a:pt x="5308" y="1857"/>
                    <a:pt x="4777" y="1783"/>
                    <a:pt x="4247" y="1758"/>
                  </a:cubicBezTo>
                  <a:cubicBezTo>
                    <a:pt x="4155" y="1756"/>
                    <a:pt x="4059" y="1754"/>
                    <a:pt x="3962" y="1754"/>
                  </a:cubicBezTo>
                  <a:cubicBezTo>
                    <a:pt x="3537" y="1754"/>
                    <a:pt x="3078" y="1789"/>
                    <a:pt x="2716" y="1980"/>
                  </a:cubicBezTo>
                  <a:cubicBezTo>
                    <a:pt x="2706" y="1987"/>
                    <a:pt x="2695" y="1989"/>
                    <a:pt x="2686" y="1989"/>
                  </a:cubicBezTo>
                  <a:cubicBezTo>
                    <a:pt x="2641" y="1989"/>
                    <a:pt x="2615" y="1925"/>
                    <a:pt x="2667" y="1894"/>
                  </a:cubicBezTo>
                  <a:cubicBezTo>
                    <a:pt x="3095" y="1612"/>
                    <a:pt x="3602" y="1542"/>
                    <a:pt x="4106" y="1542"/>
                  </a:cubicBezTo>
                  <a:close/>
                  <a:moveTo>
                    <a:pt x="4727" y="0"/>
                  </a:moveTo>
                  <a:cubicBezTo>
                    <a:pt x="4325" y="0"/>
                    <a:pt x="3931" y="73"/>
                    <a:pt x="3568" y="252"/>
                  </a:cubicBezTo>
                  <a:cubicBezTo>
                    <a:pt x="3309" y="561"/>
                    <a:pt x="3074" y="906"/>
                    <a:pt x="2827" y="1227"/>
                  </a:cubicBezTo>
                  <a:cubicBezTo>
                    <a:pt x="2346" y="1857"/>
                    <a:pt x="1889" y="2499"/>
                    <a:pt x="1420" y="3128"/>
                  </a:cubicBezTo>
                  <a:cubicBezTo>
                    <a:pt x="988" y="3721"/>
                    <a:pt x="568" y="4301"/>
                    <a:pt x="136" y="4881"/>
                  </a:cubicBezTo>
                  <a:cubicBezTo>
                    <a:pt x="87" y="4943"/>
                    <a:pt x="50" y="5017"/>
                    <a:pt x="0" y="5079"/>
                  </a:cubicBezTo>
                  <a:cubicBezTo>
                    <a:pt x="95" y="5074"/>
                    <a:pt x="190" y="5072"/>
                    <a:pt x="285" y="5072"/>
                  </a:cubicBezTo>
                  <a:cubicBezTo>
                    <a:pt x="761" y="5072"/>
                    <a:pt x="1241" y="5124"/>
                    <a:pt x="1704" y="5227"/>
                  </a:cubicBezTo>
                  <a:cubicBezTo>
                    <a:pt x="2469" y="5400"/>
                    <a:pt x="3210" y="5659"/>
                    <a:pt x="3901" y="6004"/>
                  </a:cubicBezTo>
                  <a:cubicBezTo>
                    <a:pt x="4580" y="6338"/>
                    <a:pt x="5234" y="6720"/>
                    <a:pt x="5864" y="7140"/>
                  </a:cubicBezTo>
                  <a:cubicBezTo>
                    <a:pt x="6592" y="7597"/>
                    <a:pt x="7259" y="8152"/>
                    <a:pt x="7851" y="8782"/>
                  </a:cubicBezTo>
                  <a:cubicBezTo>
                    <a:pt x="8876" y="9905"/>
                    <a:pt x="8728" y="11534"/>
                    <a:pt x="8518" y="12954"/>
                  </a:cubicBezTo>
                  <a:lnTo>
                    <a:pt x="8567" y="12855"/>
                  </a:lnTo>
                  <a:cubicBezTo>
                    <a:pt x="8740" y="12448"/>
                    <a:pt x="8937" y="12053"/>
                    <a:pt x="9160" y="11670"/>
                  </a:cubicBezTo>
                  <a:cubicBezTo>
                    <a:pt x="9209" y="11510"/>
                    <a:pt x="9271" y="11349"/>
                    <a:pt x="9308" y="11176"/>
                  </a:cubicBezTo>
                  <a:cubicBezTo>
                    <a:pt x="9332" y="11078"/>
                    <a:pt x="9357" y="10979"/>
                    <a:pt x="9394" y="10893"/>
                  </a:cubicBezTo>
                  <a:cubicBezTo>
                    <a:pt x="9382" y="10868"/>
                    <a:pt x="9382" y="10856"/>
                    <a:pt x="9394" y="10843"/>
                  </a:cubicBezTo>
                  <a:cubicBezTo>
                    <a:pt x="9456" y="10510"/>
                    <a:pt x="9555" y="10189"/>
                    <a:pt x="9666" y="9868"/>
                  </a:cubicBezTo>
                  <a:cubicBezTo>
                    <a:pt x="9752" y="9559"/>
                    <a:pt x="9863" y="9263"/>
                    <a:pt x="9974" y="8967"/>
                  </a:cubicBezTo>
                  <a:cubicBezTo>
                    <a:pt x="10196" y="8350"/>
                    <a:pt x="10419" y="7745"/>
                    <a:pt x="10591" y="7115"/>
                  </a:cubicBezTo>
                  <a:cubicBezTo>
                    <a:pt x="10740" y="6585"/>
                    <a:pt x="10826" y="6029"/>
                    <a:pt x="10863" y="5474"/>
                  </a:cubicBezTo>
                  <a:cubicBezTo>
                    <a:pt x="10900" y="4918"/>
                    <a:pt x="10912" y="4313"/>
                    <a:pt x="10727" y="3782"/>
                  </a:cubicBezTo>
                  <a:cubicBezTo>
                    <a:pt x="10369" y="2746"/>
                    <a:pt x="9406" y="1968"/>
                    <a:pt x="8518" y="1412"/>
                  </a:cubicBezTo>
                  <a:cubicBezTo>
                    <a:pt x="7703" y="869"/>
                    <a:pt x="6802" y="450"/>
                    <a:pt x="5864" y="166"/>
                  </a:cubicBezTo>
                  <a:cubicBezTo>
                    <a:pt x="5488" y="64"/>
                    <a:pt x="5104" y="0"/>
                    <a:pt x="47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3" name="Google Shape;6903;p123"/>
            <p:cNvSpPr/>
            <p:nvPr/>
          </p:nvSpPr>
          <p:spPr>
            <a:xfrm>
              <a:off x="2400726" y="2731799"/>
              <a:ext cx="309707" cy="258532"/>
            </a:xfrm>
            <a:custGeom>
              <a:avLst/>
              <a:gdLst/>
              <a:ahLst/>
              <a:cxnLst/>
              <a:rect l="l" t="t" r="r" b="b"/>
              <a:pathLst>
                <a:path w="3964" h="3309" extrusionOk="0">
                  <a:moveTo>
                    <a:pt x="2112" y="0"/>
                  </a:moveTo>
                  <a:cubicBezTo>
                    <a:pt x="1803" y="13"/>
                    <a:pt x="1494" y="62"/>
                    <a:pt x="1186" y="136"/>
                  </a:cubicBezTo>
                  <a:cubicBezTo>
                    <a:pt x="828" y="223"/>
                    <a:pt x="470" y="334"/>
                    <a:pt x="198" y="605"/>
                  </a:cubicBezTo>
                  <a:cubicBezTo>
                    <a:pt x="136" y="692"/>
                    <a:pt x="62" y="766"/>
                    <a:pt x="1" y="852"/>
                  </a:cubicBezTo>
                  <a:cubicBezTo>
                    <a:pt x="161" y="914"/>
                    <a:pt x="223" y="1198"/>
                    <a:pt x="248" y="1346"/>
                  </a:cubicBezTo>
                  <a:cubicBezTo>
                    <a:pt x="297" y="1642"/>
                    <a:pt x="309" y="1938"/>
                    <a:pt x="309" y="2235"/>
                  </a:cubicBezTo>
                  <a:cubicBezTo>
                    <a:pt x="309" y="2593"/>
                    <a:pt x="297" y="2938"/>
                    <a:pt x="297" y="3296"/>
                  </a:cubicBezTo>
                  <a:cubicBezTo>
                    <a:pt x="386" y="3305"/>
                    <a:pt x="476" y="3309"/>
                    <a:pt x="566" y="3309"/>
                  </a:cubicBezTo>
                  <a:cubicBezTo>
                    <a:pt x="1133" y="3309"/>
                    <a:pt x="1704" y="3156"/>
                    <a:pt x="2247" y="3049"/>
                  </a:cubicBezTo>
                  <a:cubicBezTo>
                    <a:pt x="2531" y="2988"/>
                    <a:pt x="2803" y="2951"/>
                    <a:pt x="3087" y="2889"/>
                  </a:cubicBezTo>
                  <a:cubicBezTo>
                    <a:pt x="3346" y="2840"/>
                    <a:pt x="3593" y="2753"/>
                    <a:pt x="3864" y="2716"/>
                  </a:cubicBezTo>
                  <a:cubicBezTo>
                    <a:pt x="3926" y="2050"/>
                    <a:pt x="3963" y="1309"/>
                    <a:pt x="3655" y="729"/>
                  </a:cubicBezTo>
                  <a:cubicBezTo>
                    <a:pt x="3358" y="198"/>
                    <a:pt x="2692" y="13"/>
                    <a:pt x="211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4" name="Google Shape;6904;p123"/>
            <p:cNvSpPr/>
            <p:nvPr/>
          </p:nvSpPr>
          <p:spPr>
            <a:xfrm>
              <a:off x="1846164" y="2034492"/>
              <a:ext cx="562380" cy="416745"/>
            </a:xfrm>
            <a:custGeom>
              <a:avLst/>
              <a:gdLst/>
              <a:ahLst/>
              <a:cxnLst/>
              <a:rect l="l" t="t" r="r" b="b"/>
              <a:pathLst>
                <a:path w="7198" h="5334" extrusionOk="0">
                  <a:moveTo>
                    <a:pt x="6864" y="3667"/>
                  </a:moveTo>
                  <a:cubicBezTo>
                    <a:pt x="6877" y="3716"/>
                    <a:pt x="6914" y="3753"/>
                    <a:pt x="6963" y="3766"/>
                  </a:cubicBezTo>
                  <a:lnTo>
                    <a:pt x="6963" y="3778"/>
                  </a:lnTo>
                  <a:cubicBezTo>
                    <a:pt x="6951" y="3864"/>
                    <a:pt x="6938" y="3951"/>
                    <a:pt x="6901" y="4025"/>
                  </a:cubicBezTo>
                  <a:cubicBezTo>
                    <a:pt x="6827" y="4272"/>
                    <a:pt x="6716" y="4506"/>
                    <a:pt x="6593" y="4729"/>
                  </a:cubicBezTo>
                  <a:lnTo>
                    <a:pt x="6568" y="4778"/>
                  </a:lnTo>
                  <a:cubicBezTo>
                    <a:pt x="6494" y="4914"/>
                    <a:pt x="6407" y="5087"/>
                    <a:pt x="6247" y="5124"/>
                  </a:cubicBezTo>
                  <a:cubicBezTo>
                    <a:pt x="6235" y="5124"/>
                    <a:pt x="6222" y="5124"/>
                    <a:pt x="6222" y="5136"/>
                  </a:cubicBezTo>
                  <a:cubicBezTo>
                    <a:pt x="6210" y="5111"/>
                    <a:pt x="6210" y="5074"/>
                    <a:pt x="6210" y="5049"/>
                  </a:cubicBezTo>
                  <a:cubicBezTo>
                    <a:pt x="6210" y="4938"/>
                    <a:pt x="6222" y="4827"/>
                    <a:pt x="6259" y="4716"/>
                  </a:cubicBezTo>
                  <a:cubicBezTo>
                    <a:pt x="6370" y="4334"/>
                    <a:pt x="6580" y="3963"/>
                    <a:pt x="6864" y="3667"/>
                  </a:cubicBezTo>
                  <a:close/>
                  <a:moveTo>
                    <a:pt x="1544" y="1"/>
                  </a:moveTo>
                  <a:cubicBezTo>
                    <a:pt x="902" y="1"/>
                    <a:pt x="458" y="112"/>
                    <a:pt x="75" y="359"/>
                  </a:cubicBezTo>
                  <a:cubicBezTo>
                    <a:pt x="1" y="408"/>
                    <a:pt x="38" y="507"/>
                    <a:pt x="112" y="507"/>
                  </a:cubicBezTo>
                  <a:lnTo>
                    <a:pt x="124" y="519"/>
                  </a:lnTo>
                  <a:cubicBezTo>
                    <a:pt x="137" y="519"/>
                    <a:pt x="149" y="519"/>
                    <a:pt x="161" y="507"/>
                  </a:cubicBezTo>
                  <a:cubicBezTo>
                    <a:pt x="445" y="359"/>
                    <a:pt x="816" y="285"/>
                    <a:pt x="1322" y="285"/>
                  </a:cubicBezTo>
                  <a:cubicBezTo>
                    <a:pt x="1445" y="285"/>
                    <a:pt x="1556" y="285"/>
                    <a:pt x="1680" y="297"/>
                  </a:cubicBezTo>
                  <a:cubicBezTo>
                    <a:pt x="2210" y="309"/>
                    <a:pt x="2741" y="396"/>
                    <a:pt x="3260" y="544"/>
                  </a:cubicBezTo>
                  <a:cubicBezTo>
                    <a:pt x="4297" y="877"/>
                    <a:pt x="5235" y="1457"/>
                    <a:pt x="5988" y="2247"/>
                  </a:cubicBezTo>
                  <a:cubicBezTo>
                    <a:pt x="6358" y="2593"/>
                    <a:pt x="6630" y="3025"/>
                    <a:pt x="6815" y="3507"/>
                  </a:cubicBezTo>
                  <a:cubicBezTo>
                    <a:pt x="6469" y="3815"/>
                    <a:pt x="6222" y="4198"/>
                    <a:pt x="6086" y="4642"/>
                  </a:cubicBezTo>
                  <a:cubicBezTo>
                    <a:pt x="6037" y="4766"/>
                    <a:pt x="5951" y="5062"/>
                    <a:pt x="6049" y="5222"/>
                  </a:cubicBezTo>
                  <a:cubicBezTo>
                    <a:pt x="6074" y="5272"/>
                    <a:pt x="6111" y="5309"/>
                    <a:pt x="6173" y="5321"/>
                  </a:cubicBezTo>
                  <a:cubicBezTo>
                    <a:pt x="6185" y="5333"/>
                    <a:pt x="6210" y="5333"/>
                    <a:pt x="6222" y="5333"/>
                  </a:cubicBezTo>
                  <a:cubicBezTo>
                    <a:pt x="6346" y="5321"/>
                    <a:pt x="6457" y="5272"/>
                    <a:pt x="6543" y="5185"/>
                  </a:cubicBezTo>
                  <a:cubicBezTo>
                    <a:pt x="6617" y="5111"/>
                    <a:pt x="6667" y="5025"/>
                    <a:pt x="6716" y="4951"/>
                  </a:cubicBezTo>
                  <a:lnTo>
                    <a:pt x="6728" y="4926"/>
                  </a:lnTo>
                  <a:cubicBezTo>
                    <a:pt x="6901" y="4679"/>
                    <a:pt x="7025" y="4408"/>
                    <a:pt x="7136" y="4111"/>
                  </a:cubicBezTo>
                  <a:cubicBezTo>
                    <a:pt x="7185" y="3988"/>
                    <a:pt x="7197" y="3864"/>
                    <a:pt x="7197" y="3729"/>
                  </a:cubicBezTo>
                  <a:cubicBezTo>
                    <a:pt x="7185" y="3679"/>
                    <a:pt x="7173" y="3630"/>
                    <a:pt x="7136" y="3593"/>
                  </a:cubicBezTo>
                  <a:cubicBezTo>
                    <a:pt x="7148" y="3198"/>
                    <a:pt x="6938" y="2754"/>
                    <a:pt x="6494" y="2247"/>
                  </a:cubicBezTo>
                  <a:cubicBezTo>
                    <a:pt x="6136" y="1828"/>
                    <a:pt x="5716" y="1470"/>
                    <a:pt x="5259" y="1161"/>
                  </a:cubicBezTo>
                  <a:cubicBezTo>
                    <a:pt x="4260" y="445"/>
                    <a:pt x="3050" y="38"/>
                    <a:pt x="18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5" name="Google Shape;6905;p123"/>
            <p:cNvSpPr/>
            <p:nvPr/>
          </p:nvSpPr>
          <p:spPr>
            <a:xfrm>
              <a:off x="1438251" y="2500300"/>
              <a:ext cx="682856" cy="478468"/>
            </a:xfrm>
            <a:custGeom>
              <a:avLst/>
              <a:gdLst/>
              <a:ahLst/>
              <a:cxnLst/>
              <a:rect l="l" t="t" r="r" b="b"/>
              <a:pathLst>
                <a:path w="8740" h="6124" extrusionOk="0">
                  <a:moveTo>
                    <a:pt x="8061" y="4309"/>
                  </a:moveTo>
                  <a:cubicBezTo>
                    <a:pt x="8061" y="4334"/>
                    <a:pt x="8073" y="4346"/>
                    <a:pt x="8086" y="4358"/>
                  </a:cubicBezTo>
                  <a:cubicBezTo>
                    <a:pt x="8098" y="4371"/>
                    <a:pt x="8098" y="4383"/>
                    <a:pt x="8098" y="4395"/>
                  </a:cubicBezTo>
                  <a:lnTo>
                    <a:pt x="8110" y="4408"/>
                  </a:lnTo>
                  <a:cubicBezTo>
                    <a:pt x="8123" y="4420"/>
                    <a:pt x="8123" y="4432"/>
                    <a:pt x="8135" y="4457"/>
                  </a:cubicBezTo>
                  <a:cubicBezTo>
                    <a:pt x="8147" y="4531"/>
                    <a:pt x="8147" y="4618"/>
                    <a:pt x="8135" y="4704"/>
                  </a:cubicBezTo>
                  <a:cubicBezTo>
                    <a:pt x="8098" y="4951"/>
                    <a:pt x="8036" y="5198"/>
                    <a:pt x="7950" y="5432"/>
                  </a:cubicBezTo>
                  <a:cubicBezTo>
                    <a:pt x="7925" y="5519"/>
                    <a:pt x="7888" y="5617"/>
                    <a:pt x="7851" y="5704"/>
                  </a:cubicBezTo>
                  <a:cubicBezTo>
                    <a:pt x="7839" y="5741"/>
                    <a:pt x="7826" y="5766"/>
                    <a:pt x="7802" y="5790"/>
                  </a:cubicBezTo>
                  <a:lnTo>
                    <a:pt x="7802" y="5803"/>
                  </a:lnTo>
                  <a:lnTo>
                    <a:pt x="7777" y="5827"/>
                  </a:lnTo>
                  <a:cubicBezTo>
                    <a:pt x="7765" y="5852"/>
                    <a:pt x="7740" y="5877"/>
                    <a:pt x="7703" y="5889"/>
                  </a:cubicBezTo>
                  <a:cubicBezTo>
                    <a:pt x="7691" y="5901"/>
                    <a:pt x="7678" y="5914"/>
                    <a:pt x="7666" y="5914"/>
                  </a:cubicBezTo>
                  <a:cubicBezTo>
                    <a:pt x="7654" y="5914"/>
                    <a:pt x="7641" y="5889"/>
                    <a:pt x="7629" y="5840"/>
                  </a:cubicBezTo>
                  <a:cubicBezTo>
                    <a:pt x="7617" y="5728"/>
                    <a:pt x="7617" y="5617"/>
                    <a:pt x="7629" y="5506"/>
                  </a:cubicBezTo>
                  <a:cubicBezTo>
                    <a:pt x="7678" y="5074"/>
                    <a:pt x="7826" y="4667"/>
                    <a:pt x="8061" y="4309"/>
                  </a:cubicBezTo>
                  <a:close/>
                  <a:moveTo>
                    <a:pt x="260" y="1"/>
                  </a:moveTo>
                  <a:cubicBezTo>
                    <a:pt x="186" y="1"/>
                    <a:pt x="112" y="26"/>
                    <a:pt x="50" y="75"/>
                  </a:cubicBezTo>
                  <a:cubicBezTo>
                    <a:pt x="25" y="87"/>
                    <a:pt x="0" y="124"/>
                    <a:pt x="13" y="161"/>
                  </a:cubicBezTo>
                  <a:cubicBezTo>
                    <a:pt x="25" y="198"/>
                    <a:pt x="50" y="223"/>
                    <a:pt x="87" y="223"/>
                  </a:cubicBezTo>
                  <a:lnTo>
                    <a:pt x="112" y="223"/>
                  </a:lnTo>
                  <a:cubicBezTo>
                    <a:pt x="284" y="235"/>
                    <a:pt x="432" y="297"/>
                    <a:pt x="581" y="396"/>
                  </a:cubicBezTo>
                  <a:lnTo>
                    <a:pt x="692" y="458"/>
                  </a:lnTo>
                  <a:cubicBezTo>
                    <a:pt x="840" y="532"/>
                    <a:pt x="1000" y="593"/>
                    <a:pt x="1173" y="655"/>
                  </a:cubicBezTo>
                  <a:lnTo>
                    <a:pt x="1432" y="766"/>
                  </a:lnTo>
                  <a:cubicBezTo>
                    <a:pt x="2136" y="1050"/>
                    <a:pt x="2803" y="1383"/>
                    <a:pt x="3296" y="1630"/>
                  </a:cubicBezTo>
                  <a:lnTo>
                    <a:pt x="3815" y="1890"/>
                  </a:lnTo>
                  <a:cubicBezTo>
                    <a:pt x="4259" y="2112"/>
                    <a:pt x="4703" y="2334"/>
                    <a:pt x="5148" y="2568"/>
                  </a:cubicBezTo>
                  <a:lnTo>
                    <a:pt x="5506" y="2741"/>
                  </a:lnTo>
                  <a:cubicBezTo>
                    <a:pt x="5987" y="2976"/>
                    <a:pt x="6456" y="3223"/>
                    <a:pt x="6901" y="3507"/>
                  </a:cubicBezTo>
                  <a:cubicBezTo>
                    <a:pt x="7036" y="3593"/>
                    <a:pt x="7172" y="3692"/>
                    <a:pt x="7308" y="3778"/>
                  </a:cubicBezTo>
                  <a:cubicBezTo>
                    <a:pt x="7431" y="3865"/>
                    <a:pt x="7592" y="3976"/>
                    <a:pt x="7740" y="4074"/>
                  </a:cubicBezTo>
                  <a:cubicBezTo>
                    <a:pt x="7814" y="4111"/>
                    <a:pt x="7876" y="4161"/>
                    <a:pt x="7938" y="4210"/>
                  </a:cubicBezTo>
                  <a:cubicBezTo>
                    <a:pt x="7654" y="4581"/>
                    <a:pt x="7469" y="5013"/>
                    <a:pt x="7419" y="5482"/>
                  </a:cubicBezTo>
                  <a:cubicBezTo>
                    <a:pt x="7394" y="5667"/>
                    <a:pt x="7382" y="5938"/>
                    <a:pt x="7493" y="6062"/>
                  </a:cubicBezTo>
                  <a:cubicBezTo>
                    <a:pt x="7530" y="6099"/>
                    <a:pt x="7592" y="6124"/>
                    <a:pt x="7654" y="6124"/>
                  </a:cubicBezTo>
                  <a:lnTo>
                    <a:pt x="7666" y="6124"/>
                  </a:lnTo>
                  <a:cubicBezTo>
                    <a:pt x="7802" y="6099"/>
                    <a:pt x="7913" y="6012"/>
                    <a:pt x="7987" y="5889"/>
                  </a:cubicBezTo>
                  <a:cubicBezTo>
                    <a:pt x="8036" y="5815"/>
                    <a:pt x="8086" y="5716"/>
                    <a:pt x="8110" y="5630"/>
                  </a:cubicBezTo>
                  <a:lnTo>
                    <a:pt x="8110" y="5605"/>
                  </a:lnTo>
                  <a:cubicBezTo>
                    <a:pt x="8234" y="5333"/>
                    <a:pt x="8308" y="5037"/>
                    <a:pt x="8357" y="4741"/>
                  </a:cubicBezTo>
                  <a:cubicBezTo>
                    <a:pt x="8357" y="4679"/>
                    <a:pt x="8370" y="4618"/>
                    <a:pt x="8370" y="4556"/>
                  </a:cubicBezTo>
                  <a:cubicBezTo>
                    <a:pt x="8431" y="4593"/>
                    <a:pt x="8493" y="4642"/>
                    <a:pt x="8555" y="4692"/>
                  </a:cubicBezTo>
                  <a:cubicBezTo>
                    <a:pt x="8567" y="4704"/>
                    <a:pt x="8592" y="4704"/>
                    <a:pt x="8617" y="4704"/>
                  </a:cubicBezTo>
                  <a:cubicBezTo>
                    <a:pt x="8654" y="4704"/>
                    <a:pt x="8691" y="4679"/>
                    <a:pt x="8715" y="4642"/>
                  </a:cubicBezTo>
                  <a:cubicBezTo>
                    <a:pt x="8740" y="4605"/>
                    <a:pt x="8740" y="4568"/>
                    <a:pt x="8715" y="4531"/>
                  </a:cubicBezTo>
                  <a:cubicBezTo>
                    <a:pt x="8542" y="4309"/>
                    <a:pt x="8333" y="4111"/>
                    <a:pt x="8098" y="3976"/>
                  </a:cubicBezTo>
                  <a:lnTo>
                    <a:pt x="8049" y="3939"/>
                  </a:lnTo>
                  <a:cubicBezTo>
                    <a:pt x="7950" y="3877"/>
                    <a:pt x="7839" y="3803"/>
                    <a:pt x="7740" y="3729"/>
                  </a:cubicBezTo>
                  <a:cubicBezTo>
                    <a:pt x="7592" y="3630"/>
                    <a:pt x="7431" y="3531"/>
                    <a:pt x="7283" y="3420"/>
                  </a:cubicBezTo>
                  <a:cubicBezTo>
                    <a:pt x="6802" y="3099"/>
                    <a:pt x="6308" y="2803"/>
                    <a:pt x="5790" y="2531"/>
                  </a:cubicBezTo>
                  <a:lnTo>
                    <a:pt x="5481" y="2371"/>
                  </a:lnTo>
                  <a:cubicBezTo>
                    <a:pt x="4975" y="2099"/>
                    <a:pt x="4457" y="1840"/>
                    <a:pt x="3950" y="1593"/>
                  </a:cubicBezTo>
                  <a:lnTo>
                    <a:pt x="3555" y="1408"/>
                  </a:lnTo>
                  <a:cubicBezTo>
                    <a:pt x="2790" y="1038"/>
                    <a:pt x="2198" y="766"/>
                    <a:pt x="1630" y="532"/>
                  </a:cubicBezTo>
                  <a:lnTo>
                    <a:pt x="1321" y="408"/>
                  </a:lnTo>
                  <a:cubicBezTo>
                    <a:pt x="1111" y="322"/>
                    <a:pt x="902" y="248"/>
                    <a:pt x="704" y="149"/>
                  </a:cubicBezTo>
                  <a:lnTo>
                    <a:pt x="667" y="137"/>
                  </a:lnTo>
                  <a:cubicBezTo>
                    <a:pt x="544" y="63"/>
                    <a:pt x="408" y="26"/>
                    <a:pt x="2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6" name="Google Shape;6906;p123"/>
            <p:cNvSpPr/>
            <p:nvPr/>
          </p:nvSpPr>
          <p:spPr>
            <a:xfrm>
              <a:off x="1256913" y="1751975"/>
              <a:ext cx="1802615" cy="1639558"/>
            </a:xfrm>
            <a:custGeom>
              <a:avLst/>
              <a:gdLst/>
              <a:ahLst/>
              <a:cxnLst/>
              <a:rect l="l" t="t" r="r" b="b"/>
              <a:pathLst>
                <a:path w="23072" h="20985" extrusionOk="0">
                  <a:moveTo>
                    <a:pt x="13762" y="977"/>
                  </a:moveTo>
                  <a:cubicBezTo>
                    <a:pt x="13676" y="1026"/>
                    <a:pt x="13603" y="1074"/>
                    <a:pt x="13542" y="1111"/>
                  </a:cubicBezTo>
                  <a:lnTo>
                    <a:pt x="13406" y="1062"/>
                  </a:lnTo>
                  <a:cubicBezTo>
                    <a:pt x="13525" y="1014"/>
                    <a:pt x="13633" y="989"/>
                    <a:pt x="13762" y="977"/>
                  </a:cubicBezTo>
                  <a:close/>
                  <a:moveTo>
                    <a:pt x="11530" y="1543"/>
                  </a:moveTo>
                  <a:cubicBezTo>
                    <a:pt x="11505" y="1592"/>
                    <a:pt x="11481" y="1642"/>
                    <a:pt x="11456" y="1691"/>
                  </a:cubicBezTo>
                  <a:cubicBezTo>
                    <a:pt x="11431" y="1667"/>
                    <a:pt x="11419" y="1629"/>
                    <a:pt x="11419" y="1605"/>
                  </a:cubicBezTo>
                  <a:cubicBezTo>
                    <a:pt x="11419" y="1592"/>
                    <a:pt x="11419" y="1592"/>
                    <a:pt x="11444" y="1580"/>
                  </a:cubicBezTo>
                  <a:cubicBezTo>
                    <a:pt x="11468" y="1568"/>
                    <a:pt x="11505" y="1555"/>
                    <a:pt x="11530" y="1543"/>
                  </a:cubicBezTo>
                  <a:close/>
                  <a:moveTo>
                    <a:pt x="14172" y="988"/>
                  </a:moveTo>
                  <a:cubicBezTo>
                    <a:pt x="14307" y="1000"/>
                    <a:pt x="14443" y="1049"/>
                    <a:pt x="14567" y="1111"/>
                  </a:cubicBezTo>
                  <a:cubicBezTo>
                    <a:pt x="14801" y="1222"/>
                    <a:pt x="15011" y="1395"/>
                    <a:pt x="15171" y="1605"/>
                  </a:cubicBezTo>
                  <a:lnTo>
                    <a:pt x="15147" y="1605"/>
                  </a:lnTo>
                  <a:cubicBezTo>
                    <a:pt x="15060" y="1642"/>
                    <a:pt x="14962" y="1679"/>
                    <a:pt x="14875" y="1741"/>
                  </a:cubicBezTo>
                  <a:cubicBezTo>
                    <a:pt x="14505" y="1531"/>
                    <a:pt x="14135" y="1358"/>
                    <a:pt x="13764" y="1210"/>
                  </a:cubicBezTo>
                  <a:cubicBezTo>
                    <a:pt x="13900" y="1136"/>
                    <a:pt x="14036" y="1049"/>
                    <a:pt x="14172" y="988"/>
                  </a:cubicBezTo>
                  <a:close/>
                  <a:moveTo>
                    <a:pt x="15283" y="1802"/>
                  </a:moveTo>
                  <a:cubicBezTo>
                    <a:pt x="15320" y="1864"/>
                    <a:pt x="15369" y="1938"/>
                    <a:pt x="15394" y="2000"/>
                  </a:cubicBezTo>
                  <a:lnTo>
                    <a:pt x="15381" y="2000"/>
                  </a:lnTo>
                  <a:cubicBezTo>
                    <a:pt x="15320" y="1975"/>
                    <a:pt x="15246" y="1938"/>
                    <a:pt x="15184" y="1901"/>
                  </a:cubicBezTo>
                  <a:lnTo>
                    <a:pt x="15134" y="1864"/>
                  </a:lnTo>
                  <a:cubicBezTo>
                    <a:pt x="15184" y="1852"/>
                    <a:pt x="15233" y="1827"/>
                    <a:pt x="15283" y="1802"/>
                  </a:cubicBezTo>
                  <a:close/>
                  <a:moveTo>
                    <a:pt x="12528" y="1942"/>
                  </a:moveTo>
                  <a:lnTo>
                    <a:pt x="12555" y="1950"/>
                  </a:lnTo>
                  <a:cubicBezTo>
                    <a:pt x="12604" y="1950"/>
                    <a:pt x="12641" y="1963"/>
                    <a:pt x="12666" y="1987"/>
                  </a:cubicBezTo>
                  <a:cubicBezTo>
                    <a:pt x="12690" y="1987"/>
                    <a:pt x="12703" y="2012"/>
                    <a:pt x="12715" y="2037"/>
                  </a:cubicBezTo>
                  <a:cubicBezTo>
                    <a:pt x="12715" y="2037"/>
                    <a:pt x="12715" y="2049"/>
                    <a:pt x="12715" y="2049"/>
                  </a:cubicBezTo>
                  <a:cubicBezTo>
                    <a:pt x="12690" y="2086"/>
                    <a:pt x="12629" y="2099"/>
                    <a:pt x="12530" y="2099"/>
                  </a:cubicBezTo>
                  <a:lnTo>
                    <a:pt x="12431" y="2099"/>
                  </a:lnTo>
                  <a:cubicBezTo>
                    <a:pt x="12467" y="2050"/>
                    <a:pt x="12504" y="2002"/>
                    <a:pt x="12528" y="1942"/>
                  </a:cubicBezTo>
                  <a:close/>
                  <a:moveTo>
                    <a:pt x="16295" y="395"/>
                  </a:moveTo>
                  <a:cubicBezTo>
                    <a:pt x="16505" y="395"/>
                    <a:pt x="16714" y="407"/>
                    <a:pt x="16912" y="457"/>
                  </a:cubicBezTo>
                  <a:cubicBezTo>
                    <a:pt x="18072" y="728"/>
                    <a:pt x="18615" y="1913"/>
                    <a:pt x="18838" y="2864"/>
                  </a:cubicBezTo>
                  <a:cubicBezTo>
                    <a:pt x="18578" y="2938"/>
                    <a:pt x="18332" y="3024"/>
                    <a:pt x="18085" y="3123"/>
                  </a:cubicBezTo>
                  <a:lnTo>
                    <a:pt x="18072" y="3123"/>
                  </a:lnTo>
                  <a:cubicBezTo>
                    <a:pt x="18023" y="2716"/>
                    <a:pt x="17850" y="2333"/>
                    <a:pt x="17554" y="2049"/>
                  </a:cubicBezTo>
                  <a:cubicBezTo>
                    <a:pt x="17245" y="1741"/>
                    <a:pt x="16850" y="1543"/>
                    <a:pt x="16418" y="1469"/>
                  </a:cubicBezTo>
                  <a:cubicBezTo>
                    <a:pt x="16332" y="1296"/>
                    <a:pt x="16233" y="1148"/>
                    <a:pt x="16110" y="1000"/>
                  </a:cubicBezTo>
                  <a:cubicBezTo>
                    <a:pt x="15949" y="802"/>
                    <a:pt x="15752" y="630"/>
                    <a:pt x="15542" y="469"/>
                  </a:cubicBezTo>
                  <a:cubicBezTo>
                    <a:pt x="15789" y="420"/>
                    <a:pt x="16048" y="395"/>
                    <a:pt x="16295" y="395"/>
                  </a:cubicBezTo>
                  <a:close/>
                  <a:moveTo>
                    <a:pt x="16566" y="1765"/>
                  </a:moveTo>
                  <a:lnTo>
                    <a:pt x="16566" y="1765"/>
                  </a:lnTo>
                  <a:cubicBezTo>
                    <a:pt x="16838" y="1852"/>
                    <a:pt x="17097" y="1987"/>
                    <a:pt x="17319" y="2185"/>
                  </a:cubicBezTo>
                  <a:cubicBezTo>
                    <a:pt x="17603" y="2457"/>
                    <a:pt x="17776" y="2839"/>
                    <a:pt x="17788" y="3234"/>
                  </a:cubicBezTo>
                  <a:lnTo>
                    <a:pt x="17665" y="3296"/>
                  </a:lnTo>
                  <a:cubicBezTo>
                    <a:pt x="17443" y="3123"/>
                    <a:pt x="17208" y="2963"/>
                    <a:pt x="16974" y="2827"/>
                  </a:cubicBezTo>
                  <a:lnTo>
                    <a:pt x="16949" y="2827"/>
                  </a:lnTo>
                  <a:cubicBezTo>
                    <a:pt x="16887" y="2777"/>
                    <a:pt x="16813" y="2740"/>
                    <a:pt x="16739" y="2703"/>
                  </a:cubicBezTo>
                  <a:lnTo>
                    <a:pt x="16714" y="2691"/>
                  </a:lnTo>
                  <a:lnTo>
                    <a:pt x="16714" y="2679"/>
                  </a:lnTo>
                  <a:cubicBezTo>
                    <a:pt x="16727" y="2370"/>
                    <a:pt x="16677" y="2062"/>
                    <a:pt x="16566" y="1765"/>
                  </a:cubicBezTo>
                  <a:close/>
                  <a:moveTo>
                    <a:pt x="15381" y="3568"/>
                  </a:moveTo>
                  <a:lnTo>
                    <a:pt x="15381" y="3592"/>
                  </a:lnTo>
                  <a:cubicBezTo>
                    <a:pt x="15357" y="3654"/>
                    <a:pt x="15332" y="3716"/>
                    <a:pt x="15307" y="3777"/>
                  </a:cubicBezTo>
                  <a:cubicBezTo>
                    <a:pt x="15283" y="3753"/>
                    <a:pt x="15270" y="3728"/>
                    <a:pt x="15258" y="3703"/>
                  </a:cubicBezTo>
                  <a:cubicBezTo>
                    <a:pt x="15233" y="3679"/>
                    <a:pt x="15221" y="3654"/>
                    <a:pt x="15221" y="3617"/>
                  </a:cubicBezTo>
                  <a:cubicBezTo>
                    <a:pt x="15233" y="3605"/>
                    <a:pt x="15246" y="3605"/>
                    <a:pt x="15270" y="3592"/>
                  </a:cubicBezTo>
                  <a:cubicBezTo>
                    <a:pt x="15304" y="3581"/>
                    <a:pt x="15338" y="3570"/>
                    <a:pt x="15381" y="3568"/>
                  </a:cubicBezTo>
                  <a:close/>
                  <a:moveTo>
                    <a:pt x="14135" y="198"/>
                  </a:moveTo>
                  <a:cubicBezTo>
                    <a:pt x="14221" y="198"/>
                    <a:pt x="14307" y="198"/>
                    <a:pt x="14394" y="210"/>
                  </a:cubicBezTo>
                  <a:cubicBezTo>
                    <a:pt x="14937" y="272"/>
                    <a:pt x="15468" y="667"/>
                    <a:pt x="15789" y="1012"/>
                  </a:cubicBezTo>
                  <a:cubicBezTo>
                    <a:pt x="16159" y="1420"/>
                    <a:pt x="16369" y="1950"/>
                    <a:pt x="16381" y="2506"/>
                  </a:cubicBezTo>
                  <a:lnTo>
                    <a:pt x="16369" y="2506"/>
                  </a:lnTo>
                  <a:cubicBezTo>
                    <a:pt x="16369" y="2765"/>
                    <a:pt x="16344" y="3024"/>
                    <a:pt x="16282" y="3284"/>
                  </a:cubicBezTo>
                  <a:cubicBezTo>
                    <a:pt x="16221" y="3580"/>
                    <a:pt x="16134" y="3864"/>
                    <a:pt x="15999" y="4135"/>
                  </a:cubicBezTo>
                  <a:cubicBezTo>
                    <a:pt x="15875" y="4098"/>
                    <a:pt x="15752" y="4037"/>
                    <a:pt x="15616" y="3987"/>
                  </a:cubicBezTo>
                  <a:cubicBezTo>
                    <a:pt x="15554" y="3962"/>
                    <a:pt x="15492" y="3925"/>
                    <a:pt x="15431" y="3888"/>
                  </a:cubicBezTo>
                  <a:cubicBezTo>
                    <a:pt x="15431" y="3864"/>
                    <a:pt x="15443" y="3839"/>
                    <a:pt x="15443" y="3827"/>
                  </a:cubicBezTo>
                  <a:cubicBezTo>
                    <a:pt x="15468" y="3716"/>
                    <a:pt x="15492" y="3617"/>
                    <a:pt x="15542" y="3518"/>
                  </a:cubicBezTo>
                  <a:cubicBezTo>
                    <a:pt x="15591" y="3419"/>
                    <a:pt x="15641" y="3308"/>
                    <a:pt x="15665" y="3209"/>
                  </a:cubicBezTo>
                  <a:cubicBezTo>
                    <a:pt x="15739" y="2963"/>
                    <a:pt x="15776" y="2716"/>
                    <a:pt x="15776" y="2481"/>
                  </a:cubicBezTo>
                  <a:cubicBezTo>
                    <a:pt x="15776" y="2024"/>
                    <a:pt x="15604" y="1605"/>
                    <a:pt x="15295" y="1284"/>
                  </a:cubicBezTo>
                  <a:cubicBezTo>
                    <a:pt x="15011" y="938"/>
                    <a:pt x="14604" y="741"/>
                    <a:pt x="14172" y="728"/>
                  </a:cubicBezTo>
                  <a:lnTo>
                    <a:pt x="14098" y="728"/>
                  </a:lnTo>
                  <a:cubicBezTo>
                    <a:pt x="14081" y="728"/>
                    <a:pt x="14064" y="728"/>
                    <a:pt x="14047" y="728"/>
                  </a:cubicBezTo>
                  <a:cubicBezTo>
                    <a:pt x="13657" y="728"/>
                    <a:pt x="13281" y="863"/>
                    <a:pt x="12962" y="1111"/>
                  </a:cubicBezTo>
                  <a:cubicBezTo>
                    <a:pt x="12653" y="1358"/>
                    <a:pt x="12406" y="1679"/>
                    <a:pt x="12246" y="2062"/>
                  </a:cubicBezTo>
                  <a:cubicBezTo>
                    <a:pt x="12160" y="2037"/>
                    <a:pt x="12061" y="2000"/>
                    <a:pt x="11962" y="1963"/>
                  </a:cubicBezTo>
                  <a:lnTo>
                    <a:pt x="11851" y="1938"/>
                  </a:lnTo>
                  <a:cubicBezTo>
                    <a:pt x="11752" y="1901"/>
                    <a:pt x="11666" y="1864"/>
                    <a:pt x="11579" y="1815"/>
                  </a:cubicBezTo>
                  <a:cubicBezTo>
                    <a:pt x="11826" y="1321"/>
                    <a:pt x="12197" y="901"/>
                    <a:pt x="12666" y="617"/>
                  </a:cubicBezTo>
                  <a:cubicBezTo>
                    <a:pt x="13110" y="346"/>
                    <a:pt x="13616" y="198"/>
                    <a:pt x="14135" y="198"/>
                  </a:cubicBezTo>
                  <a:close/>
                  <a:moveTo>
                    <a:pt x="16344" y="4061"/>
                  </a:moveTo>
                  <a:cubicBezTo>
                    <a:pt x="16381" y="4074"/>
                    <a:pt x="16418" y="4086"/>
                    <a:pt x="16443" y="4111"/>
                  </a:cubicBezTo>
                  <a:cubicBezTo>
                    <a:pt x="16443" y="4111"/>
                    <a:pt x="16492" y="4148"/>
                    <a:pt x="16480" y="4172"/>
                  </a:cubicBezTo>
                  <a:cubicBezTo>
                    <a:pt x="16452" y="4200"/>
                    <a:pt x="16417" y="4214"/>
                    <a:pt x="16381" y="4214"/>
                  </a:cubicBezTo>
                  <a:cubicBezTo>
                    <a:pt x="16369" y="4214"/>
                    <a:pt x="16357" y="4212"/>
                    <a:pt x="16344" y="4209"/>
                  </a:cubicBezTo>
                  <a:lnTo>
                    <a:pt x="16258" y="4209"/>
                  </a:lnTo>
                  <a:cubicBezTo>
                    <a:pt x="16295" y="4160"/>
                    <a:pt x="16319" y="4111"/>
                    <a:pt x="16344" y="4061"/>
                  </a:cubicBezTo>
                  <a:close/>
                  <a:moveTo>
                    <a:pt x="19060" y="4469"/>
                  </a:moveTo>
                  <a:cubicBezTo>
                    <a:pt x="19060" y="4678"/>
                    <a:pt x="19047" y="4901"/>
                    <a:pt x="19023" y="5123"/>
                  </a:cubicBezTo>
                  <a:cubicBezTo>
                    <a:pt x="18973" y="4925"/>
                    <a:pt x="18899" y="4740"/>
                    <a:pt x="18825" y="4555"/>
                  </a:cubicBezTo>
                  <a:lnTo>
                    <a:pt x="18813" y="4555"/>
                  </a:lnTo>
                  <a:cubicBezTo>
                    <a:pt x="18887" y="4518"/>
                    <a:pt x="18973" y="4493"/>
                    <a:pt x="19060" y="4469"/>
                  </a:cubicBezTo>
                  <a:close/>
                  <a:moveTo>
                    <a:pt x="11444" y="914"/>
                  </a:moveTo>
                  <a:cubicBezTo>
                    <a:pt x="11604" y="914"/>
                    <a:pt x="11777" y="926"/>
                    <a:pt x="11937" y="951"/>
                  </a:cubicBezTo>
                  <a:cubicBezTo>
                    <a:pt x="11826" y="1074"/>
                    <a:pt x="11728" y="1222"/>
                    <a:pt x="11641" y="1370"/>
                  </a:cubicBezTo>
                  <a:lnTo>
                    <a:pt x="11629" y="1370"/>
                  </a:lnTo>
                  <a:cubicBezTo>
                    <a:pt x="11616" y="1364"/>
                    <a:pt x="11604" y="1361"/>
                    <a:pt x="11590" y="1361"/>
                  </a:cubicBezTo>
                  <a:cubicBezTo>
                    <a:pt x="11576" y="1361"/>
                    <a:pt x="11561" y="1364"/>
                    <a:pt x="11542" y="1370"/>
                  </a:cubicBezTo>
                  <a:cubicBezTo>
                    <a:pt x="11531" y="1369"/>
                    <a:pt x="11520" y="1368"/>
                    <a:pt x="11509" y="1368"/>
                  </a:cubicBezTo>
                  <a:cubicBezTo>
                    <a:pt x="11434" y="1368"/>
                    <a:pt x="11362" y="1403"/>
                    <a:pt x="11308" y="1457"/>
                  </a:cubicBezTo>
                  <a:cubicBezTo>
                    <a:pt x="11271" y="1494"/>
                    <a:pt x="11246" y="1555"/>
                    <a:pt x="11258" y="1629"/>
                  </a:cubicBezTo>
                  <a:cubicBezTo>
                    <a:pt x="11283" y="1839"/>
                    <a:pt x="11542" y="1963"/>
                    <a:pt x="11703" y="2024"/>
                  </a:cubicBezTo>
                  <a:lnTo>
                    <a:pt x="11728" y="2049"/>
                  </a:lnTo>
                  <a:cubicBezTo>
                    <a:pt x="11900" y="2136"/>
                    <a:pt x="12085" y="2197"/>
                    <a:pt x="12283" y="2259"/>
                  </a:cubicBezTo>
                  <a:cubicBezTo>
                    <a:pt x="12357" y="2271"/>
                    <a:pt x="12443" y="2284"/>
                    <a:pt x="12530" y="2284"/>
                  </a:cubicBezTo>
                  <a:cubicBezTo>
                    <a:pt x="12541" y="2285"/>
                    <a:pt x="12553" y="2285"/>
                    <a:pt x="12564" y="2285"/>
                  </a:cubicBezTo>
                  <a:cubicBezTo>
                    <a:pt x="12686" y="2285"/>
                    <a:pt x="12795" y="2225"/>
                    <a:pt x="12863" y="2123"/>
                  </a:cubicBezTo>
                  <a:cubicBezTo>
                    <a:pt x="12900" y="2062"/>
                    <a:pt x="12888" y="1975"/>
                    <a:pt x="12851" y="1913"/>
                  </a:cubicBezTo>
                  <a:cubicBezTo>
                    <a:pt x="12801" y="1827"/>
                    <a:pt x="12715" y="1778"/>
                    <a:pt x="12616" y="1753"/>
                  </a:cubicBezTo>
                  <a:cubicBezTo>
                    <a:pt x="12629" y="1741"/>
                    <a:pt x="12629" y="1716"/>
                    <a:pt x="12641" y="1704"/>
                  </a:cubicBezTo>
                  <a:cubicBezTo>
                    <a:pt x="12752" y="1531"/>
                    <a:pt x="12888" y="1383"/>
                    <a:pt x="13048" y="1272"/>
                  </a:cubicBezTo>
                  <a:cubicBezTo>
                    <a:pt x="13320" y="1370"/>
                    <a:pt x="13616" y="1494"/>
                    <a:pt x="13949" y="1642"/>
                  </a:cubicBezTo>
                  <a:cubicBezTo>
                    <a:pt x="14283" y="1802"/>
                    <a:pt x="14641" y="2000"/>
                    <a:pt x="14962" y="2197"/>
                  </a:cubicBezTo>
                  <a:cubicBezTo>
                    <a:pt x="15134" y="2296"/>
                    <a:pt x="15295" y="2382"/>
                    <a:pt x="15468" y="2481"/>
                  </a:cubicBezTo>
                  <a:cubicBezTo>
                    <a:pt x="15468" y="2617"/>
                    <a:pt x="15468" y="2753"/>
                    <a:pt x="15455" y="2876"/>
                  </a:cubicBezTo>
                  <a:lnTo>
                    <a:pt x="15455" y="3000"/>
                  </a:lnTo>
                  <a:cubicBezTo>
                    <a:pt x="15455" y="3111"/>
                    <a:pt x="15431" y="3209"/>
                    <a:pt x="15418" y="3308"/>
                  </a:cubicBezTo>
                  <a:cubicBezTo>
                    <a:pt x="15418" y="3308"/>
                    <a:pt x="15406" y="3382"/>
                    <a:pt x="15406" y="3395"/>
                  </a:cubicBezTo>
                  <a:lnTo>
                    <a:pt x="15344" y="3395"/>
                  </a:lnTo>
                  <a:cubicBezTo>
                    <a:pt x="15333" y="3393"/>
                    <a:pt x="15322" y="3392"/>
                    <a:pt x="15311" y="3392"/>
                  </a:cubicBezTo>
                  <a:cubicBezTo>
                    <a:pt x="15239" y="3392"/>
                    <a:pt x="15177" y="3426"/>
                    <a:pt x="15134" y="3469"/>
                  </a:cubicBezTo>
                  <a:cubicBezTo>
                    <a:pt x="15085" y="3506"/>
                    <a:pt x="15073" y="3567"/>
                    <a:pt x="15073" y="3629"/>
                  </a:cubicBezTo>
                  <a:cubicBezTo>
                    <a:pt x="15085" y="3753"/>
                    <a:pt x="15159" y="3876"/>
                    <a:pt x="15270" y="3938"/>
                  </a:cubicBezTo>
                  <a:cubicBezTo>
                    <a:pt x="15283" y="3950"/>
                    <a:pt x="15295" y="3962"/>
                    <a:pt x="15320" y="3975"/>
                  </a:cubicBezTo>
                  <a:cubicBezTo>
                    <a:pt x="15369" y="4012"/>
                    <a:pt x="15431" y="4037"/>
                    <a:pt x="15468" y="4074"/>
                  </a:cubicBezTo>
                  <a:cubicBezTo>
                    <a:pt x="15641" y="4172"/>
                    <a:pt x="15826" y="4259"/>
                    <a:pt x="16011" y="4333"/>
                  </a:cubicBezTo>
                  <a:cubicBezTo>
                    <a:pt x="16036" y="4345"/>
                    <a:pt x="16060" y="4357"/>
                    <a:pt x="16085" y="4357"/>
                  </a:cubicBezTo>
                  <a:lnTo>
                    <a:pt x="16097" y="4357"/>
                  </a:lnTo>
                  <a:cubicBezTo>
                    <a:pt x="16171" y="4382"/>
                    <a:pt x="16245" y="4395"/>
                    <a:pt x="16332" y="4395"/>
                  </a:cubicBezTo>
                  <a:cubicBezTo>
                    <a:pt x="16341" y="4396"/>
                    <a:pt x="16351" y="4396"/>
                    <a:pt x="16360" y="4396"/>
                  </a:cubicBezTo>
                  <a:cubicBezTo>
                    <a:pt x="16462" y="4396"/>
                    <a:pt x="16560" y="4337"/>
                    <a:pt x="16628" y="4246"/>
                  </a:cubicBezTo>
                  <a:cubicBezTo>
                    <a:pt x="16653" y="4197"/>
                    <a:pt x="16665" y="4123"/>
                    <a:pt x="16640" y="4074"/>
                  </a:cubicBezTo>
                  <a:cubicBezTo>
                    <a:pt x="16591" y="3987"/>
                    <a:pt x="16529" y="3913"/>
                    <a:pt x="16443" y="3888"/>
                  </a:cubicBezTo>
                  <a:cubicBezTo>
                    <a:pt x="16554" y="3642"/>
                    <a:pt x="16628" y="3382"/>
                    <a:pt x="16677" y="3111"/>
                  </a:cubicBezTo>
                  <a:cubicBezTo>
                    <a:pt x="16887" y="3234"/>
                    <a:pt x="17109" y="3370"/>
                    <a:pt x="17307" y="3518"/>
                  </a:cubicBezTo>
                  <a:cubicBezTo>
                    <a:pt x="17739" y="3827"/>
                    <a:pt x="18257" y="4259"/>
                    <a:pt x="18529" y="4864"/>
                  </a:cubicBezTo>
                  <a:cubicBezTo>
                    <a:pt x="18973" y="5839"/>
                    <a:pt x="18788" y="7011"/>
                    <a:pt x="18640" y="7875"/>
                  </a:cubicBezTo>
                  <a:cubicBezTo>
                    <a:pt x="18492" y="8764"/>
                    <a:pt x="18332" y="9690"/>
                    <a:pt x="18159" y="10678"/>
                  </a:cubicBezTo>
                  <a:cubicBezTo>
                    <a:pt x="18109" y="10912"/>
                    <a:pt x="18060" y="11147"/>
                    <a:pt x="18011" y="11381"/>
                  </a:cubicBezTo>
                  <a:cubicBezTo>
                    <a:pt x="17937" y="11727"/>
                    <a:pt x="17862" y="12085"/>
                    <a:pt x="17813" y="12443"/>
                  </a:cubicBezTo>
                  <a:cubicBezTo>
                    <a:pt x="17566" y="12319"/>
                    <a:pt x="17307" y="12270"/>
                    <a:pt x="17035" y="12270"/>
                  </a:cubicBezTo>
                  <a:cubicBezTo>
                    <a:pt x="16900" y="12270"/>
                    <a:pt x="16776" y="12282"/>
                    <a:pt x="16640" y="12319"/>
                  </a:cubicBezTo>
                  <a:cubicBezTo>
                    <a:pt x="16048" y="12332"/>
                    <a:pt x="15455" y="12504"/>
                    <a:pt x="14949" y="12825"/>
                  </a:cubicBezTo>
                  <a:cubicBezTo>
                    <a:pt x="14801" y="12936"/>
                    <a:pt x="14665" y="13048"/>
                    <a:pt x="14542" y="13183"/>
                  </a:cubicBezTo>
                  <a:lnTo>
                    <a:pt x="14554" y="13085"/>
                  </a:lnTo>
                  <a:lnTo>
                    <a:pt x="14579" y="12986"/>
                  </a:lnTo>
                  <a:cubicBezTo>
                    <a:pt x="14665" y="12801"/>
                    <a:pt x="14739" y="12616"/>
                    <a:pt x="14789" y="12430"/>
                  </a:cubicBezTo>
                  <a:cubicBezTo>
                    <a:pt x="14814" y="12356"/>
                    <a:pt x="14838" y="12282"/>
                    <a:pt x="14863" y="12221"/>
                  </a:cubicBezTo>
                  <a:cubicBezTo>
                    <a:pt x="14962" y="11949"/>
                    <a:pt x="15060" y="11677"/>
                    <a:pt x="15196" y="11332"/>
                  </a:cubicBezTo>
                  <a:lnTo>
                    <a:pt x="15233" y="11233"/>
                  </a:lnTo>
                  <a:cubicBezTo>
                    <a:pt x="15443" y="10702"/>
                    <a:pt x="15653" y="10147"/>
                    <a:pt x="15813" y="9579"/>
                  </a:cubicBezTo>
                  <a:cubicBezTo>
                    <a:pt x="15974" y="8999"/>
                    <a:pt x="16073" y="8406"/>
                    <a:pt x="16122" y="7814"/>
                  </a:cubicBezTo>
                  <a:cubicBezTo>
                    <a:pt x="16171" y="7221"/>
                    <a:pt x="16147" y="6616"/>
                    <a:pt x="16023" y="6024"/>
                  </a:cubicBezTo>
                  <a:cubicBezTo>
                    <a:pt x="15789" y="5135"/>
                    <a:pt x="15097" y="4320"/>
                    <a:pt x="13888" y="3555"/>
                  </a:cubicBezTo>
                  <a:cubicBezTo>
                    <a:pt x="13073" y="3049"/>
                    <a:pt x="12110" y="2481"/>
                    <a:pt x="11024" y="2148"/>
                  </a:cubicBezTo>
                  <a:cubicBezTo>
                    <a:pt x="10592" y="2012"/>
                    <a:pt x="10135" y="1938"/>
                    <a:pt x="9678" y="1926"/>
                  </a:cubicBezTo>
                  <a:cubicBezTo>
                    <a:pt x="9395" y="1926"/>
                    <a:pt x="9123" y="1963"/>
                    <a:pt x="8851" y="2049"/>
                  </a:cubicBezTo>
                  <a:cubicBezTo>
                    <a:pt x="9185" y="1691"/>
                    <a:pt x="9567" y="1395"/>
                    <a:pt x="9999" y="1173"/>
                  </a:cubicBezTo>
                  <a:cubicBezTo>
                    <a:pt x="10320" y="1025"/>
                    <a:pt x="10666" y="938"/>
                    <a:pt x="11012" y="938"/>
                  </a:cubicBezTo>
                  <a:cubicBezTo>
                    <a:pt x="11184" y="926"/>
                    <a:pt x="11320" y="914"/>
                    <a:pt x="11444" y="914"/>
                  </a:cubicBezTo>
                  <a:close/>
                  <a:moveTo>
                    <a:pt x="9715" y="2148"/>
                  </a:moveTo>
                  <a:cubicBezTo>
                    <a:pt x="10086" y="2148"/>
                    <a:pt x="10468" y="2210"/>
                    <a:pt x="10826" y="2308"/>
                  </a:cubicBezTo>
                  <a:cubicBezTo>
                    <a:pt x="11629" y="2531"/>
                    <a:pt x="12456" y="2913"/>
                    <a:pt x="13480" y="3555"/>
                  </a:cubicBezTo>
                  <a:cubicBezTo>
                    <a:pt x="14665" y="4308"/>
                    <a:pt x="15381" y="5073"/>
                    <a:pt x="15665" y="5900"/>
                  </a:cubicBezTo>
                  <a:cubicBezTo>
                    <a:pt x="15850" y="6431"/>
                    <a:pt x="15838" y="7024"/>
                    <a:pt x="15801" y="7604"/>
                  </a:cubicBezTo>
                  <a:cubicBezTo>
                    <a:pt x="15764" y="8159"/>
                    <a:pt x="15678" y="8703"/>
                    <a:pt x="15529" y="9233"/>
                  </a:cubicBezTo>
                  <a:cubicBezTo>
                    <a:pt x="15381" y="9826"/>
                    <a:pt x="15171" y="10394"/>
                    <a:pt x="14962" y="10949"/>
                  </a:cubicBezTo>
                  <a:lnTo>
                    <a:pt x="14912" y="11085"/>
                  </a:lnTo>
                  <a:cubicBezTo>
                    <a:pt x="14814" y="11356"/>
                    <a:pt x="14702" y="11677"/>
                    <a:pt x="14604" y="11986"/>
                  </a:cubicBezTo>
                  <a:cubicBezTo>
                    <a:pt x="14579" y="12085"/>
                    <a:pt x="14554" y="12171"/>
                    <a:pt x="14517" y="12270"/>
                  </a:cubicBezTo>
                  <a:cubicBezTo>
                    <a:pt x="14443" y="12492"/>
                    <a:pt x="14381" y="12727"/>
                    <a:pt x="14332" y="12961"/>
                  </a:cubicBezTo>
                  <a:cubicBezTo>
                    <a:pt x="14332" y="12986"/>
                    <a:pt x="14332" y="12998"/>
                    <a:pt x="14332" y="13011"/>
                  </a:cubicBezTo>
                  <a:cubicBezTo>
                    <a:pt x="14307" y="13109"/>
                    <a:pt x="14283" y="13196"/>
                    <a:pt x="14258" y="13294"/>
                  </a:cubicBezTo>
                  <a:cubicBezTo>
                    <a:pt x="14209" y="13443"/>
                    <a:pt x="14159" y="13603"/>
                    <a:pt x="14098" y="13788"/>
                  </a:cubicBezTo>
                  <a:cubicBezTo>
                    <a:pt x="13900" y="14134"/>
                    <a:pt x="13715" y="14492"/>
                    <a:pt x="13554" y="14862"/>
                  </a:cubicBezTo>
                  <a:cubicBezTo>
                    <a:pt x="13740" y="13480"/>
                    <a:pt x="13826" y="11949"/>
                    <a:pt x="12851" y="10887"/>
                  </a:cubicBezTo>
                  <a:cubicBezTo>
                    <a:pt x="12258" y="10258"/>
                    <a:pt x="11579" y="9702"/>
                    <a:pt x="10851" y="9233"/>
                  </a:cubicBezTo>
                  <a:cubicBezTo>
                    <a:pt x="10222" y="8814"/>
                    <a:pt x="9567" y="8431"/>
                    <a:pt x="8888" y="8098"/>
                  </a:cubicBezTo>
                  <a:cubicBezTo>
                    <a:pt x="8185" y="7752"/>
                    <a:pt x="7444" y="7493"/>
                    <a:pt x="6679" y="7320"/>
                  </a:cubicBezTo>
                  <a:cubicBezTo>
                    <a:pt x="6234" y="7221"/>
                    <a:pt x="5790" y="7172"/>
                    <a:pt x="5333" y="7172"/>
                  </a:cubicBezTo>
                  <a:lnTo>
                    <a:pt x="5025" y="7172"/>
                  </a:lnTo>
                  <a:cubicBezTo>
                    <a:pt x="5062" y="7123"/>
                    <a:pt x="5099" y="7073"/>
                    <a:pt x="5136" y="7024"/>
                  </a:cubicBezTo>
                  <a:cubicBezTo>
                    <a:pt x="5420" y="6641"/>
                    <a:pt x="5704" y="6258"/>
                    <a:pt x="5975" y="5876"/>
                  </a:cubicBezTo>
                  <a:lnTo>
                    <a:pt x="6420" y="5271"/>
                  </a:lnTo>
                  <a:cubicBezTo>
                    <a:pt x="6876" y="4654"/>
                    <a:pt x="7345" y="4000"/>
                    <a:pt x="7814" y="3370"/>
                  </a:cubicBezTo>
                  <a:lnTo>
                    <a:pt x="7975" y="3160"/>
                  </a:lnTo>
                  <a:cubicBezTo>
                    <a:pt x="8160" y="2913"/>
                    <a:pt x="8358" y="2642"/>
                    <a:pt x="8555" y="2407"/>
                  </a:cubicBezTo>
                  <a:cubicBezTo>
                    <a:pt x="8913" y="2234"/>
                    <a:pt x="9320" y="2148"/>
                    <a:pt x="9715" y="2148"/>
                  </a:cubicBezTo>
                  <a:close/>
                  <a:moveTo>
                    <a:pt x="16752" y="12579"/>
                  </a:moveTo>
                  <a:cubicBezTo>
                    <a:pt x="17455" y="12591"/>
                    <a:pt x="18023" y="12862"/>
                    <a:pt x="18257" y="13294"/>
                  </a:cubicBezTo>
                  <a:cubicBezTo>
                    <a:pt x="18566" y="13850"/>
                    <a:pt x="18529" y="14554"/>
                    <a:pt x="18455" y="15245"/>
                  </a:cubicBezTo>
                  <a:cubicBezTo>
                    <a:pt x="18319" y="15269"/>
                    <a:pt x="18171" y="15294"/>
                    <a:pt x="18035" y="15344"/>
                  </a:cubicBezTo>
                  <a:cubicBezTo>
                    <a:pt x="17924" y="15368"/>
                    <a:pt x="17825" y="15393"/>
                    <a:pt x="17727" y="15418"/>
                  </a:cubicBezTo>
                  <a:cubicBezTo>
                    <a:pt x="17591" y="15430"/>
                    <a:pt x="17455" y="15455"/>
                    <a:pt x="17319" y="15479"/>
                  </a:cubicBezTo>
                  <a:cubicBezTo>
                    <a:pt x="17159" y="15504"/>
                    <a:pt x="17023" y="15529"/>
                    <a:pt x="16875" y="15553"/>
                  </a:cubicBezTo>
                  <a:lnTo>
                    <a:pt x="16566" y="15627"/>
                  </a:lnTo>
                  <a:cubicBezTo>
                    <a:pt x="16110" y="15739"/>
                    <a:pt x="15641" y="15800"/>
                    <a:pt x="15171" y="15825"/>
                  </a:cubicBezTo>
                  <a:lnTo>
                    <a:pt x="14962" y="15825"/>
                  </a:lnTo>
                  <a:cubicBezTo>
                    <a:pt x="14974" y="15504"/>
                    <a:pt x="14974" y="15158"/>
                    <a:pt x="14974" y="14776"/>
                  </a:cubicBezTo>
                  <a:cubicBezTo>
                    <a:pt x="14974" y="14479"/>
                    <a:pt x="14962" y="14183"/>
                    <a:pt x="14925" y="13887"/>
                  </a:cubicBezTo>
                  <a:cubicBezTo>
                    <a:pt x="14900" y="13739"/>
                    <a:pt x="14838" y="13480"/>
                    <a:pt x="14690" y="13393"/>
                  </a:cubicBezTo>
                  <a:cubicBezTo>
                    <a:pt x="14739" y="13319"/>
                    <a:pt x="14801" y="13245"/>
                    <a:pt x="14863" y="13183"/>
                  </a:cubicBezTo>
                  <a:cubicBezTo>
                    <a:pt x="15110" y="12912"/>
                    <a:pt x="15455" y="12813"/>
                    <a:pt x="15838" y="12714"/>
                  </a:cubicBezTo>
                  <a:cubicBezTo>
                    <a:pt x="16134" y="12640"/>
                    <a:pt x="16443" y="12591"/>
                    <a:pt x="16752" y="12579"/>
                  </a:cubicBezTo>
                  <a:close/>
                  <a:moveTo>
                    <a:pt x="19759" y="4369"/>
                  </a:moveTo>
                  <a:cubicBezTo>
                    <a:pt x="20225" y="4369"/>
                    <a:pt x="20676" y="4553"/>
                    <a:pt x="21023" y="4864"/>
                  </a:cubicBezTo>
                  <a:cubicBezTo>
                    <a:pt x="21615" y="5394"/>
                    <a:pt x="21664" y="6345"/>
                    <a:pt x="21171" y="7690"/>
                  </a:cubicBezTo>
                  <a:cubicBezTo>
                    <a:pt x="21010" y="8110"/>
                    <a:pt x="20825" y="8530"/>
                    <a:pt x="20628" y="8925"/>
                  </a:cubicBezTo>
                  <a:cubicBezTo>
                    <a:pt x="20319" y="9628"/>
                    <a:pt x="19986" y="10344"/>
                    <a:pt x="19813" y="11122"/>
                  </a:cubicBezTo>
                  <a:cubicBezTo>
                    <a:pt x="19702" y="11751"/>
                    <a:pt x="19689" y="12393"/>
                    <a:pt x="19763" y="13035"/>
                  </a:cubicBezTo>
                  <a:lnTo>
                    <a:pt x="19788" y="13233"/>
                  </a:lnTo>
                  <a:cubicBezTo>
                    <a:pt x="19850" y="13813"/>
                    <a:pt x="19912" y="14418"/>
                    <a:pt x="19763" y="14998"/>
                  </a:cubicBezTo>
                  <a:cubicBezTo>
                    <a:pt x="19603" y="15627"/>
                    <a:pt x="19220" y="16183"/>
                    <a:pt x="18690" y="16566"/>
                  </a:cubicBezTo>
                  <a:cubicBezTo>
                    <a:pt x="18714" y="16417"/>
                    <a:pt x="18727" y="16282"/>
                    <a:pt x="18739" y="16146"/>
                  </a:cubicBezTo>
                  <a:lnTo>
                    <a:pt x="18776" y="15911"/>
                  </a:lnTo>
                  <a:cubicBezTo>
                    <a:pt x="18887" y="14998"/>
                    <a:pt x="19010" y="13973"/>
                    <a:pt x="18578" y="13159"/>
                  </a:cubicBezTo>
                  <a:cubicBezTo>
                    <a:pt x="18480" y="12949"/>
                    <a:pt x="18319" y="12776"/>
                    <a:pt x="18134" y="12628"/>
                  </a:cubicBezTo>
                  <a:cubicBezTo>
                    <a:pt x="18159" y="12566"/>
                    <a:pt x="18171" y="12504"/>
                    <a:pt x="18183" y="12430"/>
                  </a:cubicBezTo>
                  <a:cubicBezTo>
                    <a:pt x="18257" y="12097"/>
                    <a:pt x="18332" y="11764"/>
                    <a:pt x="18393" y="11431"/>
                  </a:cubicBezTo>
                  <a:cubicBezTo>
                    <a:pt x="18554" y="10579"/>
                    <a:pt x="18739" y="9579"/>
                    <a:pt x="18887" y="8567"/>
                  </a:cubicBezTo>
                  <a:cubicBezTo>
                    <a:pt x="18949" y="8196"/>
                    <a:pt x="18998" y="7814"/>
                    <a:pt x="19047" y="7443"/>
                  </a:cubicBezTo>
                  <a:lnTo>
                    <a:pt x="19072" y="7209"/>
                  </a:lnTo>
                  <a:cubicBezTo>
                    <a:pt x="19134" y="6789"/>
                    <a:pt x="19171" y="6370"/>
                    <a:pt x="19159" y="5950"/>
                  </a:cubicBezTo>
                  <a:lnTo>
                    <a:pt x="19208" y="5789"/>
                  </a:lnTo>
                  <a:cubicBezTo>
                    <a:pt x="19307" y="5333"/>
                    <a:pt x="19356" y="4864"/>
                    <a:pt x="19344" y="4395"/>
                  </a:cubicBezTo>
                  <a:cubicBezTo>
                    <a:pt x="19467" y="4382"/>
                    <a:pt x="19591" y="4370"/>
                    <a:pt x="19714" y="4370"/>
                  </a:cubicBezTo>
                  <a:cubicBezTo>
                    <a:pt x="19729" y="4369"/>
                    <a:pt x="19744" y="4369"/>
                    <a:pt x="19759" y="4369"/>
                  </a:cubicBezTo>
                  <a:close/>
                  <a:moveTo>
                    <a:pt x="15665" y="16035"/>
                  </a:moveTo>
                  <a:lnTo>
                    <a:pt x="15678" y="16059"/>
                  </a:lnTo>
                  <a:lnTo>
                    <a:pt x="15690" y="16072"/>
                  </a:lnTo>
                  <a:cubicBezTo>
                    <a:pt x="15727" y="16146"/>
                    <a:pt x="15739" y="16220"/>
                    <a:pt x="15752" y="16294"/>
                  </a:cubicBezTo>
                  <a:cubicBezTo>
                    <a:pt x="15776" y="16529"/>
                    <a:pt x="15789" y="16763"/>
                    <a:pt x="15776" y="16985"/>
                  </a:cubicBezTo>
                  <a:cubicBezTo>
                    <a:pt x="15776" y="17084"/>
                    <a:pt x="15764" y="17183"/>
                    <a:pt x="15752" y="17282"/>
                  </a:cubicBezTo>
                  <a:cubicBezTo>
                    <a:pt x="15752" y="17319"/>
                    <a:pt x="15739" y="17356"/>
                    <a:pt x="15727" y="17393"/>
                  </a:cubicBezTo>
                  <a:cubicBezTo>
                    <a:pt x="15727" y="17405"/>
                    <a:pt x="15715" y="17430"/>
                    <a:pt x="15702" y="17454"/>
                  </a:cubicBezTo>
                  <a:lnTo>
                    <a:pt x="15690" y="17479"/>
                  </a:lnTo>
                  <a:cubicBezTo>
                    <a:pt x="15678" y="17504"/>
                    <a:pt x="15641" y="17565"/>
                    <a:pt x="15616" y="17578"/>
                  </a:cubicBezTo>
                  <a:cubicBezTo>
                    <a:pt x="15604" y="17565"/>
                    <a:pt x="15591" y="17553"/>
                    <a:pt x="15591" y="17528"/>
                  </a:cubicBezTo>
                  <a:cubicBezTo>
                    <a:pt x="15529" y="17430"/>
                    <a:pt x="15492" y="17319"/>
                    <a:pt x="15480" y="17207"/>
                  </a:cubicBezTo>
                  <a:cubicBezTo>
                    <a:pt x="15418" y="16812"/>
                    <a:pt x="15443" y="16417"/>
                    <a:pt x="15566" y="16035"/>
                  </a:cubicBezTo>
                  <a:close/>
                  <a:moveTo>
                    <a:pt x="19989" y="2974"/>
                  </a:moveTo>
                  <a:cubicBezTo>
                    <a:pt x="20398" y="2974"/>
                    <a:pt x="20794" y="3084"/>
                    <a:pt x="21134" y="3284"/>
                  </a:cubicBezTo>
                  <a:cubicBezTo>
                    <a:pt x="22417" y="4074"/>
                    <a:pt x="22677" y="5913"/>
                    <a:pt x="22738" y="6678"/>
                  </a:cubicBezTo>
                  <a:cubicBezTo>
                    <a:pt x="22800" y="7369"/>
                    <a:pt x="22726" y="8061"/>
                    <a:pt x="22541" y="8727"/>
                  </a:cubicBezTo>
                  <a:cubicBezTo>
                    <a:pt x="22319" y="9443"/>
                    <a:pt x="22035" y="10147"/>
                    <a:pt x="21689" y="10813"/>
                  </a:cubicBezTo>
                  <a:cubicBezTo>
                    <a:pt x="21627" y="10937"/>
                    <a:pt x="21566" y="11073"/>
                    <a:pt x="21504" y="11208"/>
                  </a:cubicBezTo>
                  <a:cubicBezTo>
                    <a:pt x="21245" y="11739"/>
                    <a:pt x="20973" y="12282"/>
                    <a:pt x="20751" y="12838"/>
                  </a:cubicBezTo>
                  <a:cubicBezTo>
                    <a:pt x="20479" y="13529"/>
                    <a:pt x="20319" y="14257"/>
                    <a:pt x="20294" y="14998"/>
                  </a:cubicBezTo>
                  <a:cubicBezTo>
                    <a:pt x="20294" y="15208"/>
                    <a:pt x="20307" y="15430"/>
                    <a:pt x="20307" y="15652"/>
                  </a:cubicBezTo>
                  <a:cubicBezTo>
                    <a:pt x="20307" y="15837"/>
                    <a:pt x="20319" y="16035"/>
                    <a:pt x="20307" y="16232"/>
                  </a:cubicBezTo>
                  <a:cubicBezTo>
                    <a:pt x="20294" y="16640"/>
                    <a:pt x="20121" y="17035"/>
                    <a:pt x="19837" y="17343"/>
                  </a:cubicBezTo>
                  <a:cubicBezTo>
                    <a:pt x="19554" y="17627"/>
                    <a:pt x="19245" y="17874"/>
                    <a:pt x="18912" y="18096"/>
                  </a:cubicBezTo>
                  <a:cubicBezTo>
                    <a:pt x="18739" y="18207"/>
                    <a:pt x="18554" y="18318"/>
                    <a:pt x="18381" y="18417"/>
                  </a:cubicBezTo>
                  <a:lnTo>
                    <a:pt x="18220" y="18516"/>
                  </a:lnTo>
                  <a:cubicBezTo>
                    <a:pt x="18381" y="17985"/>
                    <a:pt x="18504" y="17516"/>
                    <a:pt x="18591" y="17072"/>
                  </a:cubicBezTo>
                  <a:cubicBezTo>
                    <a:pt x="19134" y="16689"/>
                    <a:pt x="19578" y="16183"/>
                    <a:pt x="19862" y="15578"/>
                  </a:cubicBezTo>
                  <a:cubicBezTo>
                    <a:pt x="20220" y="14788"/>
                    <a:pt x="20146" y="13961"/>
                    <a:pt x="20072" y="13159"/>
                  </a:cubicBezTo>
                  <a:cubicBezTo>
                    <a:pt x="19998" y="12603"/>
                    <a:pt x="19998" y="12048"/>
                    <a:pt x="20060" y="11492"/>
                  </a:cubicBezTo>
                  <a:cubicBezTo>
                    <a:pt x="20195" y="10653"/>
                    <a:pt x="20566" y="9875"/>
                    <a:pt x="20924" y="9122"/>
                  </a:cubicBezTo>
                  <a:cubicBezTo>
                    <a:pt x="21146" y="8665"/>
                    <a:pt x="21343" y="8196"/>
                    <a:pt x="21529" y="7727"/>
                  </a:cubicBezTo>
                  <a:cubicBezTo>
                    <a:pt x="21738" y="7110"/>
                    <a:pt x="22146" y="5592"/>
                    <a:pt x="21269" y="4728"/>
                  </a:cubicBezTo>
                  <a:cubicBezTo>
                    <a:pt x="20862" y="4333"/>
                    <a:pt x="20307" y="4111"/>
                    <a:pt x="19739" y="4111"/>
                  </a:cubicBezTo>
                  <a:cubicBezTo>
                    <a:pt x="19381" y="4111"/>
                    <a:pt x="19023" y="4197"/>
                    <a:pt x="18702" y="4357"/>
                  </a:cubicBezTo>
                  <a:cubicBezTo>
                    <a:pt x="18615" y="4234"/>
                    <a:pt x="18529" y="4111"/>
                    <a:pt x="18443" y="4000"/>
                  </a:cubicBezTo>
                  <a:cubicBezTo>
                    <a:pt x="18257" y="3790"/>
                    <a:pt x="18060" y="3605"/>
                    <a:pt x="17838" y="3432"/>
                  </a:cubicBezTo>
                  <a:cubicBezTo>
                    <a:pt x="18455" y="3222"/>
                    <a:pt x="19208" y="2975"/>
                    <a:pt x="19924" y="2975"/>
                  </a:cubicBezTo>
                  <a:cubicBezTo>
                    <a:pt x="19946" y="2974"/>
                    <a:pt x="19967" y="2974"/>
                    <a:pt x="19989" y="2974"/>
                  </a:cubicBezTo>
                  <a:close/>
                  <a:moveTo>
                    <a:pt x="3751" y="8627"/>
                  </a:moveTo>
                  <a:cubicBezTo>
                    <a:pt x="3781" y="8627"/>
                    <a:pt x="3810" y="8628"/>
                    <a:pt x="3840" y="8628"/>
                  </a:cubicBezTo>
                  <a:cubicBezTo>
                    <a:pt x="4235" y="8628"/>
                    <a:pt x="4617" y="8665"/>
                    <a:pt x="4988" y="8740"/>
                  </a:cubicBezTo>
                  <a:cubicBezTo>
                    <a:pt x="6025" y="8962"/>
                    <a:pt x="7037" y="9320"/>
                    <a:pt x="7975" y="9801"/>
                  </a:cubicBezTo>
                  <a:cubicBezTo>
                    <a:pt x="8740" y="10184"/>
                    <a:pt x="9715" y="10727"/>
                    <a:pt x="10481" y="11492"/>
                  </a:cubicBezTo>
                  <a:cubicBezTo>
                    <a:pt x="11320" y="12332"/>
                    <a:pt x="11715" y="13369"/>
                    <a:pt x="11604" y="14430"/>
                  </a:cubicBezTo>
                  <a:cubicBezTo>
                    <a:pt x="11518" y="14949"/>
                    <a:pt x="11370" y="15467"/>
                    <a:pt x="11147" y="15948"/>
                  </a:cubicBezTo>
                  <a:lnTo>
                    <a:pt x="11086" y="16109"/>
                  </a:lnTo>
                  <a:cubicBezTo>
                    <a:pt x="10900" y="16640"/>
                    <a:pt x="10641" y="17158"/>
                    <a:pt x="10345" y="17639"/>
                  </a:cubicBezTo>
                  <a:cubicBezTo>
                    <a:pt x="10098" y="18072"/>
                    <a:pt x="9752" y="18442"/>
                    <a:pt x="9320" y="18701"/>
                  </a:cubicBezTo>
                  <a:cubicBezTo>
                    <a:pt x="9123" y="18800"/>
                    <a:pt x="8901" y="18849"/>
                    <a:pt x="8679" y="18849"/>
                  </a:cubicBezTo>
                  <a:cubicBezTo>
                    <a:pt x="8382" y="18837"/>
                    <a:pt x="8098" y="18800"/>
                    <a:pt x="7814" y="18726"/>
                  </a:cubicBezTo>
                  <a:lnTo>
                    <a:pt x="7716" y="18701"/>
                  </a:lnTo>
                  <a:cubicBezTo>
                    <a:pt x="7185" y="18590"/>
                    <a:pt x="6667" y="18429"/>
                    <a:pt x="6160" y="18232"/>
                  </a:cubicBezTo>
                  <a:cubicBezTo>
                    <a:pt x="5963" y="18146"/>
                    <a:pt x="5765" y="18059"/>
                    <a:pt x="5556" y="17973"/>
                  </a:cubicBezTo>
                  <a:cubicBezTo>
                    <a:pt x="5235" y="17837"/>
                    <a:pt x="4901" y="17689"/>
                    <a:pt x="4568" y="17565"/>
                  </a:cubicBezTo>
                  <a:cubicBezTo>
                    <a:pt x="3445" y="17146"/>
                    <a:pt x="2445" y="16454"/>
                    <a:pt x="1605" y="15850"/>
                  </a:cubicBezTo>
                  <a:cubicBezTo>
                    <a:pt x="1186" y="15566"/>
                    <a:pt x="840" y="15183"/>
                    <a:pt x="593" y="14739"/>
                  </a:cubicBezTo>
                  <a:cubicBezTo>
                    <a:pt x="383" y="14307"/>
                    <a:pt x="309" y="13838"/>
                    <a:pt x="371" y="13369"/>
                  </a:cubicBezTo>
                  <a:cubicBezTo>
                    <a:pt x="420" y="12887"/>
                    <a:pt x="532" y="12430"/>
                    <a:pt x="667" y="11974"/>
                  </a:cubicBezTo>
                  <a:cubicBezTo>
                    <a:pt x="680" y="11961"/>
                    <a:pt x="692" y="11949"/>
                    <a:pt x="704" y="11937"/>
                  </a:cubicBezTo>
                  <a:cubicBezTo>
                    <a:pt x="951" y="11122"/>
                    <a:pt x="1334" y="10357"/>
                    <a:pt x="1815" y="9665"/>
                  </a:cubicBezTo>
                  <a:cubicBezTo>
                    <a:pt x="2000" y="9394"/>
                    <a:pt x="2198" y="9122"/>
                    <a:pt x="2420" y="8875"/>
                  </a:cubicBezTo>
                  <a:lnTo>
                    <a:pt x="2445" y="8875"/>
                  </a:lnTo>
                  <a:cubicBezTo>
                    <a:pt x="2861" y="8713"/>
                    <a:pt x="3310" y="8627"/>
                    <a:pt x="3751" y="8627"/>
                  </a:cubicBezTo>
                  <a:close/>
                  <a:moveTo>
                    <a:pt x="5008" y="7504"/>
                  </a:moveTo>
                  <a:cubicBezTo>
                    <a:pt x="5034" y="7504"/>
                    <a:pt x="5060" y="7504"/>
                    <a:pt x="5086" y="7505"/>
                  </a:cubicBezTo>
                  <a:cubicBezTo>
                    <a:pt x="5469" y="7505"/>
                    <a:pt x="5839" y="7555"/>
                    <a:pt x="6210" y="7629"/>
                  </a:cubicBezTo>
                  <a:cubicBezTo>
                    <a:pt x="6975" y="7801"/>
                    <a:pt x="7716" y="8061"/>
                    <a:pt x="8432" y="8406"/>
                  </a:cubicBezTo>
                  <a:cubicBezTo>
                    <a:pt x="9752" y="9011"/>
                    <a:pt x="10987" y="9813"/>
                    <a:pt x="12098" y="10764"/>
                  </a:cubicBezTo>
                  <a:cubicBezTo>
                    <a:pt x="12814" y="11381"/>
                    <a:pt x="13209" y="12035"/>
                    <a:pt x="13295" y="12764"/>
                  </a:cubicBezTo>
                  <a:cubicBezTo>
                    <a:pt x="13382" y="13455"/>
                    <a:pt x="13271" y="14171"/>
                    <a:pt x="13159" y="14874"/>
                  </a:cubicBezTo>
                  <a:lnTo>
                    <a:pt x="13122" y="15109"/>
                  </a:lnTo>
                  <a:cubicBezTo>
                    <a:pt x="13036" y="15664"/>
                    <a:pt x="12962" y="16084"/>
                    <a:pt x="12888" y="16467"/>
                  </a:cubicBezTo>
                  <a:cubicBezTo>
                    <a:pt x="12727" y="16874"/>
                    <a:pt x="12592" y="17282"/>
                    <a:pt x="12456" y="17689"/>
                  </a:cubicBezTo>
                  <a:lnTo>
                    <a:pt x="12431" y="17763"/>
                  </a:lnTo>
                  <a:cubicBezTo>
                    <a:pt x="12332" y="18034"/>
                    <a:pt x="12258" y="18331"/>
                    <a:pt x="12197" y="18615"/>
                  </a:cubicBezTo>
                  <a:cubicBezTo>
                    <a:pt x="12048" y="18899"/>
                    <a:pt x="11863" y="19170"/>
                    <a:pt x="11653" y="19405"/>
                  </a:cubicBezTo>
                  <a:cubicBezTo>
                    <a:pt x="11395" y="19545"/>
                    <a:pt x="11117" y="19619"/>
                    <a:pt x="10828" y="19619"/>
                  </a:cubicBezTo>
                  <a:cubicBezTo>
                    <a:pt x="10787" y="19619"/>
                    <a:pt x="10745" y="19618"/>
                    <a:pt x="10703" y="19615"/>
                  </a:cubicBezTo>
                  <a:cubicBezTo>
                    <a:pt x="10617" y="19615"/>
                    <a:pt x="10505" y="19615"/>
                    <a:pt x="10382" y="19602"/>
                  </a:cubicBezTo>
                  <a:cubicBezTo>
                    <a:pt x="9839" y="19553"/>
                    <a:pt x="9308" y="19454"/>
                    <a:pt x="8790" y="19306"/>
                  </a:cubicBezTo>
                  <a:cubicBezTo>
                    <a:pt x="8580" y="19244"/>
                    <a:pt x="8382" y="19182"/>
                    <a:pt x="8185" y="19096"/>
                  </a:cubicBezTo>
                  <a:lnTo>
                    <a:pt x="8185" y="19096"/>
                  </a:lnTo>
                  <a:cubicBezTo>
                    <a:pt x="8358" y="19133"/>
                    <a:pt x="8543" y="19145"/>
                    <a:pt x="8728" y="19158"/>
                  </a:cubicBezTo>
                  <a:cubicBezTo>
                    <a:pt x="9197" y="19158"/>
                    <a:pt x="9641" y="18923"/>
                    <a:pt x="10073" y="18491"/>
                  </a:cubicBezTo>
                  <a:cubicBezTo>
                    <a:pt x="10740" y="17800"/>
                    <a:pt x="11283" y="16788"/>
                    <a:pt x="11666" y="15467"/>
                  </a:cubicBezTo>
                  <a:cubicBezTo>
                    <a:pt x="11851" y="14899"/>
                    <a:pt x="11925" y="14282"/>
                    <a:pt x="11888" y="13689"/>
                  </a:cubicBezTo>
                  <a:cubicBezTo>
                    <a:pt x="11814" y="13109"/>
                    <a:pt x="11629" y="12554"/>
                    <a:pt x="11320" y="12060"/>
                  </a:cubicBezTo>
                  <a:cubicBezTo>
                    <a:pt x="10826" y="11258"/>
                    <a:pt x="10061" y="10566"/>
                    <a:pt x="8987" y="9937"/>
                  </a:cubicBezTo>
                  <a:cubicBezTo>
                    <a:pt x="8012" y="9357"/>
                    <a:pt x="6950" y="8912"/>
                    <a:pt x="5852" y="8616"/>
                  </a:cubicBezTo>
                  <a:cubicBezTo>
                    <a:pt x="5198" y="8419"/>
                    <a:pt x="4519" y="8320"/>
                    <a:pt x="3840" y="8308"/>
                  </a:cubicBezTo>
                  <a:cubicBezTo>
                    <a:pt x="3543" y="8308"/>
                    <a:pt x="3247" y="8332"/>
                    <a:pt x="2951" y="8382"/>
                  </a:cubicBezTo>
                  <a:lnTo>
                    <a:pt x="2877" y="8406"/>
                  </a:lnTo>
                  <a:cubicBezTo>
                    <a:pt x="3136" y="8172"/>
                    <a:pt x="3420" y="7962"/>
                    <a:pt x="3729" y="7801"/>
                  </a:cubicBezTo>
                  <a:cubicBezTo>
                    <a:pt x="4125" y="7603"/>
                    <a:pt x="4565" y="7504"/>
                    <a:pt x="5008" y="7504"/>
                  </a:cubicBezTo>
                  <a:close/>
                  <a:moveTo>
                    <a:pt x="14554" y="13578"/>
                  </a:moveTo>
                  <a:cubicBezTo>
                    <a:pt x="14727" y="13813"/>
                    <a:pt x="14690" y="15344"/>
                    <a:pt x="14641" y="16084"/>
                  </a:cubicBezTo>
                  <a:cubicBezTo>
                    <a:pt x="14591" y="16800"/>
                    <a:pt x="14480" y="17516"/>
                    <a:pt x="14394" y="18207"/>
                  </a:cubicBezTo>
                  <a:lnTo>
                    <a:pt x="14344" y="18504"/>
                  </a:lnTo>
                  <a:cubicBezTo>
                    <a:pt x="14295" y="18899"/>
                    <a:pt x="14233" y="19269"/>
                    <a:pt x="14196" y="19652"/>
                  </a:cubicBezTo>
                  <a:cubicBezTo>
                    <a:pt x="14172" y="19763"/>
                    <a:pt x="14159" y="19861"/>
                    <a:pt x="14147" y="19972"/>
                  </a:cubicBezTo>
                  <a:lnTo>
                    <a:pt x="14110" y="20244"/>
                  </a:lnTo>
                  <a:cubicBezTo>
                    <a:pt x="14110" y="20281"/>
                    <a:pt x="14098" y="20318"/>
                    <a:pt x="14098" y="20355"/>
                  </a:cubicBezTo>
                  <a:cubicBezTo>
                    <a:pt x="14085" y="20392"/>
                    <a:pt x="14073" y="20479"/>
                    <a:pt x="14073" y="20540"/>
                  </a:cubicBezTo>
                  <a:lnTo>
                    <a:pt x="14011" y="20528"/>
                  </a:lnTo>
                  <a:cubicBezTo>
                    <a:pt x="13678" y="20355"/>
                    <a:pt x="13369" y="20145"/>
                    <a:pt x="13110" y="19886"/>
                  </a:cubicBezTo>
                  <a:lnTo>
                    <a:pt x="13073" y="19861"/>
                  </a:lnTo>
                  <a:cubicBezTo>
                    <a:pt x="12826" y="19652"/>
                    <a:pt x="12567" y="19429"/>
                    <a:pt x="12493" y="19096"/>
                  </a:cubicBezTo>
                  <a:cubicBezTo>
                    <a:pt x="12419" y="18750"/>
                    <a:pt x="12542" y="18405"/>
                    <a:pt x="12653" y="18072"/>
                  </a:cubicBezTo>
                  <a:lnTo>
                    <a:pt x="12740" y="17837"/>
                  </a:lnTo>
                  <a:cubicBezTo>
                    <a:pt x="13011" y="17084"/>
                    <a:pt x="13295" y="16306"/>
                    <a:pt x="13616" y="15553"/>
                  </a:cubicBezTo>
                  <a:cubicBezTo>
                    <a:pt x="13678" y="15405"/>
                    <a:pt x="13752" y="15232"/>
                    <a:pt x="13814" y="15072"/>
                  </a:cubicBezTo>
                  <a:cubicBezTo>
                    <a:pt x="14011" y="14554"/>
                    <a:pt x="14258" y="14047"/>
                    <a:pt x="14554" y="13578"/>
                  </a:cubicBezTo>
                  <a:close/>
                  <a:moveTo>
                    <a:pt x="18430" y="15492"/>
                  </a:moveTo>
                  <a:lnTo>
                    <a:pt x="18406" y="15640"/>
                  </a:lnTo>
                  <a:cubicBezTo>
                    <a:pt x="18332" y="16492"/>
                    <a:pt x="18183" y="17331"/>
                    <a:pt x="17961" y="18158"/>
                  </a:cubicBezTo>
                  <a:cubicBezTo>
                    <a:pt x="17937" y="18244"/>
                    <a:pt x="17912" y="18331"/>
                    <a:pt x="17899" y="18417"/>
                  </a:cubicBezTo>
                  <a:cubicBezTo>
                    <a:pt x="17764" y="18936"/>
                    <a:pt x="17616" y="19479"/>
                    <a:pt x="17282" y="19874"/>
                  </a:cubicBezTo>
                  <a:cubicBezTo>
                    <a:pt x="17072" y="20121"/>
                    <a:pt x="16813" y="20182"/>
                    <a:pt x="16529" y="20269"/>
                  </a:cubicBezTo>
                  <a:lnTo>
                    <a:pt x="16258" y="20343"/>
                  </a:lnTo>
                  <a:cubicBezTo>
                    <a:pt x="15912" y="20442"/>
                    <a:pt x="15566" y="20528"/>
                    <a:pt x="15209" y="20590"/>
                  </a:cubicBezTo>
                  <a:cubicBezTo>
                    <a:pt x="15023" y="20627"/>
                    <a:pt x="14826" y="20639"/>
                    <a:pt x="14628" y="20651"/>
                  </a:cubicBezTo>
                  <a:cubicBezTo>
                    <a:pt x="14530" y="20651"/>
                    <a:pt x="14431" y="20639"/>
                    <a:pt x="14320" y="20627"/>
                  </a:cubicBezTo>
                  <a:cubicBezTo>
                    <a:pt x="14344" y="20577"/>
                    <a:pt x="14357" y="20528"/>
                    <a:pt x="14357" y="20479"/>
                  </a:cubicBezTo>
                  <a:lnTo>
                    <a:pt x="14344" y="20479"/>
                  </a:lnTo>
                  <a:cubicBezTo>
                    <a:pt x="14344" y="20442"/>
                    <a:pt x="14357" y="20392"/>
                    <a:pt x="14369" y="20355"/>
                  </a:cubicBezTo>
                  <a:cubicBezTo>
                    <a:pt x="14381" y="20281"/>
                    <a:pt x="14394" y="20207"/>
                    <a:pt x="14419" y="20133"/>
                  </a:cubicBezTo>
                  <a:cubicBezTo>
                    <a:pt x="14431" y="20034"/>
                    <a:pt x="14456" y="19935"/>
                    <a:pt x="14468" y="19837"/>
                  </a:cubicBezTo>
                  <a:cubicBezTo>
                    <a:pt x="14517" y="19590"/>
                    <a:pt x="14554" y="19331"/>
                    <a:pt x="14591" y="19084"/>
                  </a:cubicBezTo>
                  <a:lnTo>
                    <a:pt x="14628" y="18812"/>
                  </a:lnTo>
                  <a:cubicBezTo>
                    <a:pt x="14739" y="18158"/>
                    <a:pt x="14838" y="17467"/>
                    <a:pt x="14900" y="16775"/>
                  </a:cubicBezTo>
                  <a:cubicBezTo>
                    <a:pt x="14925" y="16541"/>
                    <a:pt x="14937" y="16282"/>
                    <a:pt x="14949" y="15973"/>
                  </a:cubicBezTo>
                  <a:cubicBezTo>
                    <a:pt x="15097" y="15998"/>
                    <a:pt x="15246" y="16022"/>
                    <a:pt x="15394" y="16022"/>
                  </a:cubicBezTo>
                  <a:cubicBezTo>
                    <a:pt x="15258" y="16417"/>
                    <a:pt x="15221" y="16825"/>
                    <a:pt x="15270" y="17232"/>
                  </a:cubicBezTo>
                  <a:cubicBezTo>
                    <a:pt x="15307" y="17442"/>
                    <a:pt x="15394" y="17788"/>
                    <a:pt x="15604" y="17788"/>
                  </a:cubicBezTo>
                  <a:cubicBezTo>
                    <a:pt x="15641" y="17775"/>
                    <a:pt x="15690" y="17763"/>
                    <a:pt x="15715" y="17738"/>
                  </a:cubicBezTo>
                  <a:cubicBezTo>
                    <a:pt x="15924" y="17615"/>
                    <a:pt x="15949" y="17343"/>
                    <a:pt x="15974" y="17121"/>
                  </a:cubicBezTo>
                  <a:lnTo>
                    <a:pt x="15974" y="17109"/>
                  </a:lnTo>
                  <a:cubicBezTo>
                    <a:pt x="16011" y="16825"/>
                    <a:pt x="16011" y="16541"/>
                    <a:pt x="15974" y="16257"/>
                  </a:cubicBezTo>
                  <a:cubicBezTo>
                    <a:pt x="15961" y="16171"/>
                    <a:pt x="15949" y="16084"/>
                    <a:pt x="15912" y="16010"/>
                  </a:cubicBezTo>
                  <a:lnTo>
                    <a:pt x="15924" y="16010"/>
                  </a:lnTo>
                  <a:cubicBezTo>
                    <a:pt x="16258" y="15973"/>
                    <a:pt x="16579" y="15911"/>
                    <a:pt x="16900" y="15850"/>
                  </a:cubicBezTo>
                  <a:cubicBezTo>
                    <a:pt x="17060" y="15813"/>
                    <a:pt x="17208" y="15788"/>
                    <a:pt x="17369" y="15763"/>
                  </a:cubicBezTo>
                  <a:cubicBezTo>
                    <a:pt x="17517" y="15739"/>
                    <a:pt x="17640" y="15714"/>
                    <a:pt x="17788" y="15689"/>
                  </a:cubicBezTo>
                  <a:cubicBezTo>
                    <a:pt x="18011" y="15652"/>
                    <a:pt x="18233" y="15590"/>
                    <a:pt x="18430" y="15492"/>
                  </a:cubicBezTo>
                  <a:close/>
                  <a:moveTo>
                    <a:pt x="14147" y="0"/>
                  </a:moveTo>
                  <a:cubicBezTo>
                    <a:pt x="13690" y="0"/>
                    <a:pt x="13233" y="111"/>
                    <a:pt x="12826" y="309"/>
                  </a:cubicBezTo>
                  <a:cubicBezTo>
                    <a:pt x="12604" y="407"/>
                    <a:pt x="12394" y="543"/>
                    <a:pt x="12209" y="704"/>
                  </a:cubicBezTo>
                  <a:cubicBezTo>
                    <a:pt x="11987" y="654"/>
                    <a:pt x="11765" y="630"/>
                    <a:pt x="11530" y="630"/>
                  </a:cubicBezTo>
                  <a:lnTo>
                    <a:pt x="11333" y="630"/>
                  </a:lnTo>
                  <a:cubicBezTo>
                    <a:pt x="10715" y="667"/>
                    <a:pt x="10086" y="765"/>
                    <a:pt x="9506" y="1185"/>
                  </a:cubicBezTo>
                  <a:cubicBezTo>
                    <a:pt x="8975" y="1592"/>
                    <a:pt x="8506" y="2062"/>
                    <a:pt x="8111" y="2592"/>
                  </a:cubicBezTo>
                  <a:cubicBezTo>
                    <a:pt x="7691" y="3123"/>
                    <a:pt x="7247" y="3703"/>
                    <a:pt x="6728" y="4407"/>
                  </a:cubicBezTo>
                  <a:cubicBezTo>
                    <a:pt x="6074" y="5296"/>
                    <a:pt x="5383" y="6234"/>
                    <a:pt x="4716" y="7184"/>
                  </a:cubicBezTo>
                  <a:cubicBezTo>
                    <a:pt x="4494" y="7221"/>
                    <a:pt x="4284" y="7271"/>
                    <a:pt x="4074" y="7345"/>
                  </a:cubicBezTo>
                  <a:cubicBezTo>
                    <a:pt x="3235" y="7653"/>
                    <a:pt x="2482" y="8270"/>
                    <a:pt x="1778" y="9246"/>
                  </a:cubicBezTo>
                  <a:cubicBezTo>
                    <a:pt x="1482" y="9653"/>
                    <a:pt x="1210" y="10085"/>
                    <a:pt x="988" y="10542"/>
                  </a:cubicBezTo>
                  <a:cubicBezTo>
                    <a:pt x="927" y="10653"/>
                    <a:pt x="877" y="10764"/>
                    <a:pt x="828" y="10887"/>
                  </a:cubicBezTo>
                  <a:cubicBezTo>
                    <a:pt x="692" y="11110"/>
                    <a:pt x="581" y="11344"/>
                    <a:pt x="495" y="11591"/>
                  </a:cubicBezTo>
                  <a:lnTo>
                    <a:pt x="470" y="11653"/>
                  </a:lnTo>
                  <a:cubicBezTo>
                    <a:pt x="309" y="12060"/>
                    <a:pt x="186" y="12480"/>
                    <a:pt x="112" y="12912"/>
                  </a:cubicBezTo>
                  <a:cubicBezTo>
                    <a:pt x="13" y="13381"/>
                    <a:pt x="1" y="13887"/>
                    <a:pt x="100" y="14368"/>
                  </a:cubicBezTo>
                  <a:cubicBezTo>
                    <a:pt x="211" y="14788"/>
                    <a:pt x="408" y="15195"/>
                    <a:pt x="704" y="15529"/>
                  </a:cubicBezTo>
                  <a:cubicBezTo>
                    <a:pt x="1050" y="15887"/>
                    <a:pt x="1433" y="16208"/>
                    <a:pt x="1852" y="16479"/>
                  </a:cubicBezTo>
                  <a:lnTo>
                    <a:pt x="1976" y="16566"/>
                  </a:lnTo>
                  <a:cubicBezTo>
                    <a:pt x="2482" y="16924"/>
                    <a:pt x="3013" y="17257"/>
                    <a:pt x="3556" y="17553"/>
                  </a:cubicBezTo>
                  <a:cubicBezTo>
                    <a:pt x="3976" y="17751"/>
                    <a:pt x="4395" y="17936"/>
                    <a:pt x="4840" y="18096"/>
                  </a:cubicBezTo>
                  <a:lnTo>
                    <a:pt x="5259" y="18244"/>
                  </a:lnTo>
                  <a:lnTo>
                    <a:pt x="5284" y="18257"/>
                  </a:lnTo>
                  <a:lnTo>
                    <a:pt x="5296" y="18257"/>
                  </a:lnTo>
                  <a:cubicBezTo>
                    <a:pt x="5556" y="18429"/>
                    <a:pt x="5827" y="18565"/>
                    <a:pt x="6111" y="18652"/>
                  </a:cubicBezTo>
                  <a:lnTo>
                    <a:pt x="6247" y="18713"/>
                  </a:lnTo>
                  <a:cubicBezTo>
                    <a:pt x="6457" y="18787"/>
                    <a:pt x="6679" y="18874"/>
                    <a:pt x="6889" y="18948"/>
                  </a:cubicBezTo>
                  <a:lnTo>
                    <a:pt x="7345" y="19121"/>
                  </a:lnTo>
                  <a:cubicBezTo>
                    <a:pt x="7457" y="19170"/>
                    <a:pt x="7580" y="19220"/>
                    <a:pt x="7691" y="19257"/>
                  </a:cubicBezTo>
                  <a:cubicBezTo>
                    <a:pt x="7950" y="19380"/>
                    <a:pt x="8222" y="19479"/>
                    <a:pt x="8506" y="19553"/>
                  </a:cubicBezTo>
                  <a:cubicBezTo>
                    <a:pt x="9000" y="19676"/>
                    <a:pt x="9518" y="19775"/>
                    <a:pt x="10024" y="19837"/>
                  </a:cubicBezTo>
                  <a:cubicBezTo>
                    <a:pt x="10209" y="19849"/>
                    <a:pt x="10456" y="19874"/>
                    <a:pt x="10703" y="19874"/>
                  </a:cubicBezTo>
                  <a:cubicBezTo>
                    <a:pt x="10987" y="19874"/>
                    <a:pt x="11283" y="19837"/>
                    <a:pt x="11555" y="19750"/>
                  </a:cubicBezTo>
                  <a:cubicBezTo>
                    <a:pt x="11814" y="19664"/>
                    <a:pt x="12048" y="19503"/>
                    <a:pt x="12234" y="19294"/>
                  </a:cubicBezTo>
                  <a:cubicBezTo>
                    <a:pt x="12283" y="19479"/>
                    <a:pt x="12369" y="19652"/>
                    <a:pt x="12493" y="19787"/>
                  </a:cubicBezTo>
                  <a:cubicBezTo>
                    <a:pt x="12764" y="20108"/>
                    <a:pt x="13085" y="20392"/>
                    <a:pt x="13431" y="20614"/>
                  </a:cubicBezTo>
                  <a:cubicBezTo>
                    <a:pt x="13777" y="20849"/>
                    <a:pt x="14172" y="20985"/>
                    <a:pt x="14579" y="20985"/>
                  </a:cubicBezTo>
                  <a:cubicBezTo>
                    <a:pt x="15060" y="20985"/>
                    <a:pt x="15529" y="20898"/>
                    <a:pt x="15986" y="20762"/>
                  </a:cubicBezTo>
                  <a:cubicBezTo>
                    <a:pt x="16147" y="20713"/>
                    <a:pt x="16319" y="20651"/>
                    <a:pt x="16480" y="20602"/>
                  </a:cubicBezTo>
                  <a:lnTo>
                    <a:pt x="16640" y="20553"/>
                  </a:lnTo>
                  <a:lnTo>
                    <a:pt x="16752" y="20516"/>
                  </a:lnTo>
                  <a:cubicBezTo>
                    <a:pt x="16900" y="20479"/>
                    <a:pt x="17048" y="20417"/>
                    <a:pt x="17184" y="20343"/>
                  </a:cubicBezTo>
                  <a:cubicBezTo>
                    <a:pt x="17702" y="20034"/>
                    <a:pt x="17937" y="19417"/>
                    <a:pt x="18109" y="18849"/>
                  </a:cubicBezTo>
                  <a:cubicBezTo>
                    <a:pt x="18406" y="18726"/>
                    <a:pt x="18690" y="18565"/>
                    <a:pt x="18949" y="18380"/>
                  </a:cubicBezTo>
                  <a:cubicBezTo>
                    <a:pt x="19257" y="18183"/>
                    <a:pt x="19541" y="17960"/>
                    <a:pt x="19813" y="17726"/>
                  </a:cubicBezTo>
                  <a:cubicBezTo>
                    <a:pt x="20084" y="17504"/>
                    <a:pt x="20294" y="17220"/>
                    <a:pt x="20442" y="16899"/>
                  </a:cubicBezTo>
                  <a:cubicBezTo>
                    <a:pt x="20590" y="16553"/>
                    <a:pt x="20590" y="16208"/>
                    <a:pt x="20578" y="15800"/>
                  </a:cubicBezTo>
                  <a:cubicBezTo>
                    <a:pt x="20516" y="14998"/>
                    <a:pt x="20603" y="14196"/>
                    <a:pt x="20825" y="13418"/>
                  </a:cubicBezTo>
                  <a:cubicBezTo>
                    <a:pt x="21060" y="12751"/>
                    <a:pt x="21343" y="12097"/>
                    <a:pt x="21664" y="11468"/>
                  </a:cubicBezTo>
                  <a:lnTo>
                    <a:pt x="21837" y="11110"/>
                  </a:lnTo>
                  <a:cubicBezTo>
                    <a:pt x="22183" y="10431"/>
                    <a:pt x="22491" y="9727"/>
                    <a:pt x="22738" y="8999"/>
                  </a:cubicBezTo>
                  <a:cubicBezTo>
                    <a:pt x="22961" y="8308"/>
                    <a:pt x="23072" y="7579"/>
                    <a:pt x="23047" y="6851"/>
                  </a:cubicBezTo>
                  <a:cubicBezTo>
                    <a:pt x="23010" y="5913"/>
                    <a:pt x="22751" y="4185"/>
                    <a:pt x="21578" y="3234"/>
                  </a:cubicBezTo>
                  <a:cubicBezTo>
                    <a:pt x="21136" y="2887"/>
                    <a:pt x="20600" y="2703"/>
                    <a:pt x="20040" y="2703"/>
                  </a:cubicBezTo>
                  <a:cubicBezTo>
                    <a:pt x="20022" y="2703"/>
                    <a:pt x="20004" y="2703"/>
                    <a:pt x="19986" y="2703"/>
                  </a:cubicBezTo>
                  <a:cubicBezTo>
                    <a:pt x="19702" y="2703"/>
                    <a:pt x="19418" y="2740"/>
                    <a:pt x="19146" y="2802"/>
                  </a:cubicBezTo>
                  <a:cubicBezTo>
                    <a:pt x="18924" y="1889"/>
                    <a:pt x="18443" y="728"/>
                    <a:pt x="17381" y="296"/>
                  </a:cubicBezTo>
                  <a:cubicBezTo>
                    <a:pt x="17060" y="161"/>
                    <a:pt x="16714" y="99"/>
                    <a:pt x="16357" y="99"/>
                  </a:cubicBezTo>
                  <a:cubicBezTo>
                    <a:pt x="15974" y="111"/>
                    <a:pt x="15604" y="161"/>
                    <a:pt x="15233" y="284"/>
                  </a:cubicBezTo>
                  <a:cubicBezTo>
                    <a:pt x="15060" y="185"/>
                    <a:pt x="14875" y="111"/>
                    <a:pt x="14690" y="62"/>
                  </a:cubicBezTo>
                  <a:cubicBezTo>
                    <a:pt x="14505" y="12"/>
                    <a:pt x="14332" y="0"/>
                    <a:pt x="141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Shape 6910"/>
        <p:cNvGrpSpPr/>
        <p:nvPr/>
      </p:nvGrpSpPr>
      <p:grpSpPr>
        <a:xfrm>
          <a:off x="0" y="0"/>
          <a:ext cx="0" cy="0"/>
          <a:chOff x="0" y="0"/>
          <a:chExt cx="0" cy="0"/>
        </a:xfrm>
      </p:grpSpPr>
      <p:sp>
        <p:nvSpPr>
          <p:cNvPr id="6911" name="Google Shape;6911;p124"/>
          <p:cNvSpPr txBox="1">
            <a:spLocks noGrp="1"/>
          </p:cNvSpPr>
          <p:nvPr>
            <p:ph type="title"/>
          </p:nvPr>
        </p:nvSpPr>
        <p:spPr>
          <a:xfrm>
            <a:off x="720000" y="540000"/>
            <a:ext cx="7704000" cy="360000"/>
          </a:xfrm>
          <a:prstGeom prst="rect">
            <a:avLst/>
          </a:prstGeom>
        </p:spPr>
        <p:txBody>
          <a:bodyPr spcFirstLastPara="1" wrap="square" lIns="0" tIns="0" rIns="0" bIns="0" anchor="t" anchorCtr="0">
            <a:noAutofit/>
          </a:bodyPr>
          <a:lstStyle/>
          <a:p>
            <a:pPr marL="0" lvl="0" indent="0" algn="l" rtl="0">
              <a:spcBef>
                <a:spcPts val="0"/>
              </a:spcBef>
              <a:spcAft>
                <a:spcPts val="0"/>
              </a:spcAft>
              <a:buClr>
                <a:schemeClr val="dk2"/>
              </a:buClr>
              <a:buSzPts val="1100"/>
              <a:buFont typeface="Arial"/>
              <a:buNone/>
            </a:pPr>
            <a:r>
              <a:rPr lang="en"/>
              <a:t>Resources</a:t>
            </a:r>
            <a:endParaRPr/>
          </a:p>
        </p:txBody>
      </p:sp>
      <p:sp>
        <p:nvSpPr>
          <p:cNvPr id="6912" name="Google Shape;6912;p124"/>
          <p:cNvSpPr txBox="1">
            <a:spLocks noGrp="1"/>
          </p:cNvSpPr>
          <p:nvPr>
            <p:ph type="body" idx="1"/>
          </p:nvPr>
        </p:nvSpPr>
        <p:spPr>
          <a:xfrm>
            <a:off x="720000" y="1246924"/>
            <a:ext cx="7704000" cy="3440100"/>
          </a:xfrm>
          <a:prstGeom prst="rect">
            <a:avLst/>
          </a:prstGeom>
        </p:spPr>
        <p:txBody>
          <a:bodyPr spcFirstLastPara="1" wrap="square" lIns="91425" tIns="91425" rIns="91425" bIns="91425" anchor="t" anchorCtr="0">
            <a:noAutofit/>
          </a:bodyPr>
          <a:lstStyle/>
          <a:p>
            <a:pPr marL="0" lvl="0" indent="0" algn="l" rtl="0">
              <a:lnSpc>
                <a:spcPct val="100000"/>
              </a:lnSpc>
              <a:spcBef>
                <a:spcPts val="0"/>
              </a:spcBef>
              <a:spcAft>
                <a:spcPts val="0"/>
              </a:spcAft>
              <a:buClr>
                <a:schemeClr val="dk2"/>
              </a:buClr>
              <a:buSzPts val="1100"/>
              <a:buFont typeface="Arial"/>
              <a:buNone/>
            </a:pPr>
            <a:r>
              <a:rPr lang="en" sz="1400" b="1">
                <a:solidFill>
                  <a:schemeClr val="dk1"/>
                </a:solidFill>
                <a:latin typeface="Itim"/>
                <a:ea typeface="Itim"/>
                <a:cs typeface="Itim"/>
                <a:sym typeface="Itim"/>
              </a:rPr>
              <a:t>Vector</a:t>
            </a:r>
            <a:endParaRPr sz="1400" b="1">
              <a:solidFill>
                <a:schemeClr val="dk1"/>
              </a:solidFill>
              <a:latin typeface="Itim"/>
              <a:ea typeface="Itim"/>
              <a:cs typeface="Itim"/>
              <a:sym typeface="Itim"/>
            </a:endParaRPr>
          </a:p>
          <a:p>
            <a:pPr marL="316800" lvl="0" indent="-162600" algn="l" rtl="0">
              <a:lnSpc>
                <a:spcPct val="100000"/>
              </a:lnSpc>
              <a:spcBef>
                <a:spcPts val="99"/>
              </a:spcBef>
              <a:spcAft>
                <a:spcPts val="0"/>
              </a:spcAft>
              <a:buSzPts val="1200"/>
              <a:buChar char="●"/>
            </a:pPr>
            <a:r>
              <a:rPr lang="en">
                <a:uFill>
                  <a:noFill/>
                </a:uFill>
                <a:hlinkClick r:id="rId3"/>
              </a:rPr>
              <a:t>Hand drawn notebook with pencils and material</a:t>
            </a:r>
            <a:endParaRPr/>
          </a:p>
          <a:p>
            <a:pPr marL="316800" lvl="0" indent="-162600" algn="l" rtl="0">
              <a:lnSpc>
                <a:spcPct val="100000"/>
              </a:lnSpc>
              <a:spcBef>
                <a:spcPts val="99"/>
              </a:spcBef>
              <a:spcAft>
                <a:spcPts val="0"/>
              </a:spcAft>
              <a:buClr>
                <a:schemeClr val="dk2"/>
              </a:buClr>
              <a:buSzPts val="1200"/>
              <a:buChar char="●"/>
            </a:pPr>
            <a:r>
              <a:rPr lang="en">
                <a:uFill>
                  <a:noFill/>
                </a:uFill>
                <a:hlinkClick r:id="rId4"/>
              </a:rPr>
              <a:t>Travel pattern with elements and dash lines</a:t>
            </a:r>
            <a:endParaRPr/>
          </a:p>
          <a:p>
            <a:pPr marL="316800" lvl="0" indent="-162600" algn="l" rtl="0">
              <a:lnSpc>
                <a:spcPct val="100000"/>
              </a:lnSpc>
              <a:spcBef>
                <a:spcPts val="99"/>
              </a:spcBef>
              <a:spcAft>
                <a:spcPts val="0"/>
              </a:spcAft>
              <a:buSzPts val="1200"/>
              <a:buChar char="●"/>
            </a:pPr>
            <a:r>
              <a:rPr lang="en">
                <a:uFill>
                  <a:noFill/>
                </a:uFill>
                <a:hlinkClick r:id="rId5"/>
              </a:rPr>
              <a:t>Hand drawn arrow collection</a:t>
            </a:r>
            <a:endParaRPr/>
          </a:p>
          <a:p>
            <a:pPr marL="316800" lvl="0" indent="-162600" algn="l" rtl="0">
              <a:lnSpc>
                <a:spcPct val="100000"/>
              </a:lnSpc>
              <a:spcBef>
                <a:spcPts val="99"/>
              </a:spcBef>
              <a:spcAft>
                <a:spcPts val="0"/>
              </a:spcAft>
              <a:buSzPts val="1200"/>
              <a:buChar char="●"/>
            </a:pPr>
            <a:r>
              <a:rPr lang="en">
                <a:uFill>
                  <a:noFill/>
                </a:uFill>
                <a:hlinkClick r:id="rId6"/>
              </a:rPr>
              <a:t>Assortment of arrows highlighter</a:t>
            </a:r>
            <a:endParaRPr/>
          </a:p>
          <a:p>
            <a:pPr marL="316800" lvl="0" indent="-162600" algn="l" rtl="0">
              <a:lnSpc>
                <a:spcPct val="100000"/>
              </a:lnSpc>
              <a:spcBef>
                <a:spcPts val="99"/>
              </a:spcBef>
              <a:spcAft>
                <a:spcPts val="0"/>
              </a:spcAft>
              <a:buSzPts val="1200"/>
              <a:buChar char="●"/>
            </a:pPr>
            <a:r>
              <a:rPr lang="en">
                <a:uFill>
                  <a:noFill/>
                </a:uFill>
                <a:hlinkClick r:id="rId7"/>
              </a:rPr>
              <a:t>Cartoon math elements background</a:t>
            </a:r>
            <a:endParaRPr/>
          </a:p>
          <a:p>
            <a:pPr marL="316800" lvl="0" indent="-162600" algn="l" rtl="0">
              <a:lnSpc>
                <a:spcPct val="100000"/>
              </a:lnSpc>
              <a:spcBef>
                <a:spcPts val="99"/>
              </a:spcBef>
              <a:spcAft>
                <a:spcPts val="0"/>
              </a:spcAft>
              <a:buSzPts val="1200"/>
              <a:buChar char="●"/>
            </a:pPr>
            <a:r>
              <a:rPr lang="en">
                <a:uFill>
                  <a:noFill/>
                </a:uFill>
                <a:hlinkClick r:id="rId8"/>
              </a:rPr>
              <a:t>Planning elements sample</a:t>
            </a:r>
            <a:endParaRPr/>
          </a:p>
          <a:p>
            <a:pPr marL="316800" lvl="0" indent="-162600" algn="l" rtl="0">
              <a:lnSpc>
                <a:spcPct val="100000"/>
              </a:lnSpc>
              <a:spcBef>
                <a:spcPts val="99"/>
              </a:spcBef>
              <a:spcAft>
                <a:spcPts val="0"/>
              </a:spcAft>
              <a:buSzPts val="1200"/>
              <a:buChar char="●"/>
            </a:pPr>
            <a:r>
              <a:rPr lang="en">
                <a:uFill>
                  <a:noFill/>
                </a:uFill>
                <a:hlinkClick r:id="rId9"/>
              </a:rPr>
              <a:t>Collection of colored notes with adhesive tap</a:t>
            </a:r>
            <a:endParaRPr/>
          </a:p>
          <a:p>
            <a:pPr marL="316800" lvl="0" indent="-162600" algn="l" rtl="0">
              <a:lnSpc>
                <a:spcPct val="100000"/>
              </a:lnSpc>
              <a:spcBef>
                <a:spcPts val="99"/>
              </a:spcBef>
              <a:spcAft>
                <a:spcPts val="0"/>
              </a:spcAft>
              <a:buSzPts val="1200"/>
              <a:buChar char="●"/>
            </a:pPr>
            <a:r>
              <a:rPr lang="en">
                <a:uFill>
                  <a:noFill/>
                </a:uFill>
                <a:hlinkClick r:id="rId10"/>
              </a:rPr>
              <a:t>Online learning background with variety of hand-drawn items</a:t>
            </a:r>
            <a:endParaRPr/>
          </a:p>
          <a:p>
            <a:pPr marL="316800" lvl="0" indent="-162600" algn="l" rtl="0">
              <a:lnSpc>
                <a:spcPct val="100000"/>
              </a:lnSpc>
              <a:spcBef>
                <a:spcPts val="99"/>
              </a:spcBef>
              <a:spcAft>
                <a:spcPts val="0"/>
              </a:spcAft>
              <a:buSzPts val="1200"/>
              <a:buChar char="●"/>
            </a:pPr>
            <a:r>
              <a:rPr lang="en">
                <a:uFill>
                  <a:noFill/>
                </a:uFill>
                <a:hlinkClick r:id="rId11"/>
              </a:rPr>
              <a:t>Background of mobile phone with hand-drawn items</a:t>
            </a:r>
            <a:endParaRPr/>
          </a:p>
          <a:p>
            <a:pPr marL="316800" lvl="0" indent="-162600" algn="l" rtl="0">
              <a:lnSpc>
                <a:spcPct val="100000"/>
              </a:lnSpc>
              <a:spcBef>
                <a:spcPts val="99"/>
              </a:spcBef>
              <a:spcAft>
                <a:spcPts val="0"/>
              </a:spcAft>
              <a:buSzPts val="1200"/>
              <a:buChar char="●"/>
            </a:pPr>
            <a:r>
              <a:rPr lang="en">
                <a:uFill>
                  <a:noFill/>
                </a:uFill>
                <a:hlinkClick r:id="rId12"/>
              </a:rPr>
              <a:t>Hand drawn timeline infographic template</a:t>
            </a:r>
            <a:endParaRPr/>
          </a:p>
          <a:p>
            <a:pPr marL="316800" lvl="0" indent="-162600" algn="l" rtl="0">
              <a:lnSpc>
                <a:spcPct val="100000"/>
              </a:lnSpc>
              <a:spcBef>
                <a:spcPts val="99"/>
              </a:spcBef>
              <a:spcAft>
                <a:spcPts val="0"/>
              </a:spcAft>
              <a:buSzPts val="1200"/>
              <a:buChar char="●"/>
            </a:pPr>
            <a:r>
              <a:rPr lang="en">
                <a:uFill>
                  <a:noFill/>
                </a:uFill>
                <a:hlinkClick r:id="rId13"/>
              </a:rPr>
              <a:t>Hand drawn template timeline infographic</a:t>
            </a:r>
            <a:endParaRPr/>
          </a:p>
          <a:p>
            <a:pPr marL="0" lvl="0" indent="0" algn="l" rtl="0">
              <a:lnSpc>
                <a:spcPct val="100000"/>
              </a:lnSpc>
              <a:spcBef>
                <a:spcPts val="99"/>
              </a:spcBef>
              <a:spcAft>
                <a:spcPts val="0"/>
              </a:spcAft>
              <a:buClr>
                <a:schemeClr val="dk2"/>
              </a:buClr>
              <a:buSzPts val="1100"/>
              <a:buFont typeface="Arial"/>
              <a:buNone/>
            </a:pPr>
            <a:endParaRPr/>
          </a:p>
          <a:p>
            <a:pPr marL="0" lvl="0" indent="0" algn="l" rtl="0">
              <a:lnSpc>
                <a:spcPct val="100000"/>
              </a:lnSpc>
              <a:spcBef>
                <a:spcPts val="99"/>
              </a:spcBef>
              <a:spcAft>
                <a:spcPts val="0"/>
              </a:spcAft>
              <a:buClr>
                <a:schemeClr val="dk2"/>
              </a:buClr>
              <a:buSzPts val="1100"/>
              <a:buFont typeface="Arial"/>
              <a:buNone/>
            </a:pPr>
            <a:r>
              <a:rPr lang="en" sz="1400" b="1">
                <a:solidFill>
                  <a:schemeClr val="dk1"/>
                </a:solidFill>
                <a:latin typeface="Itim"/>
                <a:ea typeface="Itim"/>
                <a:cs typeface="Itim"/>
                <a:sym typeface="Itim"/>
              </a:rPr>
              <a:t>Photo</a:t>
            </a:r>
            <a:endParaRPr b="1">
              <a:latin typeface="Itim"/>
              <a:ea typeface="Itim"/>
              <a:cs typeface="Itim"/>
              <a:sym typeface="Itim"/>
            </a:endParaRPr>
          </a:p>
          <a:p>
            <a:pPr marL="316800" lvl="0" indent="-162600" algn="l" rtl="0">
              <a:lnSpc>
                <a:spcPct val="100000"/>
              </a:lnSpc>
              <a:spcBef>
                <a:spcPts val="99"/>
              </a:spcBef>
              <a:spcAft>
                <a:spcPts val="0"/>
              </a:spcAft>
              <a:buSzPts val="1200"/>
              <a:buChar char="●"/>
            </a:pPr>
            <a:r>
              <a:rPr lang="en">
                <a:uFill>
                  <a:noFill/>
                </a:uFill>
                <a:hlinkClick r:id="rId14"/>
              </a:rPr>
              <a:t>Top view of graphic designer working with graphic tablet and laptop</a:t>
            </a:r>
            <a:endParaRPr/>
          </a:p>
          <a:p>
            <a:pPr marL="316800" lvl="0" indent="-162600" algn="l" rtl="0">
              <a:lnSpc>
                <a:spcPct val="100000"/>
              </a:lnSpc>
              <a:spcBef>
                <a:spcPts val="99"/>
              </a:spcBef>
              <a:spcAft>
                <a:spcPts val="99"/>
              </a:spcAft>
              <a:buSzPts val="1200"/>
              <a:buChar char="●"/>
            </a:pPr>
            <a:r>
              <a:rPr lang="en">
                <a:uFill>
                  <a:noFill/>
                </a:uFill>
                <a:hlinkClick r:id="rId15"/>
              </a:rPr>
              <a:t>Flat lay of back to school concept with copy space</a:t>
            </a:r>
            <a:endParaRPr/>
          </a:p>
        </p:txBody>
      </p:sp>
      <p:grpSp>
        <p:nvGrpSpPr>
          <p:cNvPr id="6913" name="Google Shape;6913;p124"/>
          <p:cNvGrpSpPr/>
          <p:nvPr/>
        </p:nvGrpSpPr>
        <p:grpSpPr>
          <a:xfrm flipH="1">
            <a:off x="720000" y="938650"/>
            <a:ext cx="1639616" cy="176025"/>
            <a:chOff x="4345425" y="2175475"/>
            <a:chExt cx="800750" cy="176025"/>
          </a:xfrm>
        </p:grpSpPr>
        <p:sp>
          <p:nvSpPr>
            <p:cNvPr id="6914" name="Google Shape;6914;p124"/>
            <p:cNvSpPr/>
            <p:nvPr/>
          </p:nvSpPr>
          <p:spPr>
            <a:xfrm>
              <a:off x="4351850" y="2175475"/>
              <a:ext cx="763000" cy="156275"/>
            </a:xfrm>
            <a:custGeom>
              <a:avLst/>
              <a:gdLst/>
              <a:ahLst/>
              <a:cxnLst/>
              <a:rect l="l" t="t" r="r" b="b"/>
              <a:pathLst>
                <a:path w="30520" h="6251" extrusionOk="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00FF00">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5" name="Google Shape;6915;p124"/>
            <p:cNvSpPr/>
            <p:nvPr/>
          </p:nvSpPr>
          <p:spPr>
            <a:xfrm>
              <a:off x="4345425" y="2195925"/>
              <a:ext cx="800750" cy="155575"/>
            </a:xfrm>
            <a:custGeom>
              <a:avLst/>
              <a:gdLst/>
              <a:ahLst/>
              <a:cxnLst/>
              <a:rect l="l" t="t" r="r" b="b"/>
              <a:pathLst>
                <a:path w="32030" h="6223" extrusionOk="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00FF00">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16" name="Google Shape;6916;p124"/>
          <p:cNvGrpSpPr/>
          <p:nvPr/>
        </p:nvGrpSpPr>
        <p:grpSpPr>
          <a:xfrm rot="-949627">
            <a:off x="6171933" y="1235806"/>
            <a:ext cx="1951008" cy="1793505"/>
            <a:chOff x="2334325" y="3469775"/>
            <a:chExt cx="1136500" cy="995125"/>
          </a:xfrm>
        </p:grpSpPr>
        <p:sp>
          <p:nvSpPr>
            <p:cNvPr id="6917" name="Google Shape;6917;p124"/>
            <p:cNvSpPr/>
            <p:nvPr/>
          </p:nvSpPr>
          <p:spPr>
            <a:xfrm>
              <a:off x="2337450" y="3480425"/>
              <a:ext cx="1100925" cy="952600"/>
            </a:xfrm>
            <a:custGeom>
              <a:avLst/>
              <a:gdLst/>
              <a:ahLst/>
              <a:cxnLst/>
              <a:rect l="l" t="t" r="r" b="b"/>
              <a:pathLst>
                <a:path w="44037" h="38104" extrusionOk="0">
                  <a:moveTo>
                    <a:pt x="40703" y="0"/>
                  </a:moveTo>
                  <a:cubicBezTo>
                    <a:pt x="40678" y="0"/>
                    <a:pt x="40653" y="25"/>
                    <a:pt x="40603" y="25"/>
                  </a:cubicBezTo>
                  <a:cubicBezTo>
                    <a:pt x="33886" y="877"/>
                    <a:pt x="27069" y="1278"/>
                    <a:pt x="20302" y="1855"/>
                  </a:cubicBezTo>
                  <a:cubicBezTo>
                    <a:pt x="13585" y="2406"/>
                    <a:pt x="6868" y="3133"/>
                    <a:pt x="126" y="3434"/>
                  </a:cubicBezTo>
                  <a:cubicBezTo>
                    <a:pt x="1" y="9725"/>
                    <a:pt x="1079" y="15840"/>
                    <a:pt x="1279" y="22106"/>
                  </a:cubicBezTo>
                  <a:cubicBezTo>
                    <a:pt x="1379" y="25239"/>
                    <a:pt x="1329" y="28371"/>
                    <a:pt x="1279" y="31504"/>
                  </a:cubicBezTo>
                  <a:cubicBezTo>
                    <a:pt x="1229" y="33183"/>
                    <a:pt x="1003" y="35188"/>
                    <a:pt x="1906" y="36692"/>
                  </a:cubicBezTo>
                  <a:cubicBezTo>
                    <a:pt x="2463" y="37626"/>
                    <a:pt x="3364" y="38104"/>
                    <a:pt x="4290" y="38104"/>
                  </a:cubicBezTo>
                  <a:cubicBezTo>
                    <a:pt x="5154" y="38104"/>
                    <a:pt x="6040" y="37689"/>
                    <a:pt x="6693" y="36843"/>
                  </a:cubicBezTo>
                  <a:cubicBezTo>
                    <a:pt x="7319" y="36016"/>
                    <a:pt x="7570" y="34988"/>
                    <a:pt x="7820" y="34010"/>
                  </a:cubicBezTo>
                  <a:cubicBezTo>
                    <a:pt x="7851" y="33904"/>
                    <a:pt x="7936" y="33863"/>
                    <a:pt x="8021" y="33863"/>
                  </a:cubicBezTo>
                  <a:cubicBezTo>
                    <a:pt x="8076" y="33863"/>
                    <a:pt x="8132" y="33880"/>
                    <a:pt x="8171" y="33910"/>
                  </a:cubicBezTo>
                  <a:cubicBezTo>
                    <a:pt x="8188" y="33910"/>
                    <a:pt x="8216" y="33899"/>
                    <a:pt x="8247" y="33899"/>
                  </a:cubicBezTo>
                  <a:cubicBezTo>
                    <a:pt x="8263" y="33899"/>
                    <a:pt x="8280" y="33902"/>
                    <a:pt x="8297" y="33910"/>
                  </a:cubicBezTo>
                  <a:cubicBezTo>
                    <a:pt x="15223" y="35439"/>
                    <a:pt x="22419" y="35740"/>
                    <a:pt x="29615" y="35740"/>
                  </a:cubicBezTo>
                  <a:cubicBezTo>
                    <a:pt x="34276" y="35740"/>
                    <a:pt x="38937" y="35614"/>
                    <a:pt x="43525" y="35614"/>
                  </a:cubicBezTo>
                  <a:cubicBezTo>
                    <a:pt x="43696" y="35614"/>
                    <a:pt x="43866" y="35614"/>
                    <a:pt x="44036" y="35615"/>
                  </a:cubicBezTo>
                  <a:cubicBezTo>
                    <a:pt x="43811" y="29650"/>
                    <a:pt x="43560" y="23710"/>
                    <a:pt x="42984" y="17745"/>
                  </a:cubicBezTo>
                  <a:cubicBezTo>
                    <a:pt x="42407" y="11805"/>
                    <a:pt x="41304" y="5940"/>
                    <a:pt x="4070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8" name="Google Shape;6918;p124"/>
            <p:cNvSpPr/>
            <p:nvPr/>
          </p:nvSpPr>
          <p:spPr>
            <a:xfrm>
              <a:off x="2334325" y="3469775"/>
              <a:ext cx="1107175" cy="965775"/>
            </a:xfrm>
            <a:custGeom>
              <a:avLst/>
              <a:gdLst/>
              <a:ahLst/>
              <a:cxnLst/>
              <a:rect l="l" t="t" r="r" b="b"/>
              <a:pathLst>
                <a:path w="44287" h="38631" extrusionOk="0">
                  <a:moveTo>
                    <a:pt x="40651" y="682"/>
                  </a:moveTo>
                  <a:cubicBezTo>
                    <a:pt x="41257" y="6544"/>
                    <a:pt x="42339" y="12358"/>
                    <a:pt x="42908" y="18196"/>
                  </a:cubicBezTo>
                  <a:cubicBezTo>
                    <a:pt x="43209" y="21178"/>
                    <a:pt x="43409" y="24136"/>
                    <a:pt x="43585" y="27118"/>
                  </a:cubicBezTo>
                  <a:cubicBezTo>
                    <a:pt x="43685" y="28597"/>
                    <a:pt x="43760" y="30101"/>
                    <a:pt x="43810" y="31579"/>
                  </a:cubicBezTo>
                  <a:lnTo>
                    <a:pt x="43911" y="33810"/>
                  </a:lnTo>
                  <a:lnTo>
                    <a:pt x="43961" y="34938"/>
                  </a:lnTo>
                  <a:cubicBezTo>
                    <a:pt x="43961" y="35264"/>
                    <a:pt x="43986" y="35589"/>
                    <a:pt x="44036" y="35940"/>
                  </a:cubicBezTo>
                  <a:cubicBezTo>
                    <a:pt x="43309" y="35915"/>
                    <a:pt x="42632" y="35890"/>
                    <a:pt x="41906" y="35890"/>
                  </a:cubicBezTo>
                  <a:lnTo>
                    <a:pt x="39650" y="35915"/>
                  </a:lnTo>
                  <a:lnTo>
                    <a:pt x="35164" y="35965"/>
                  </a:lnTo>
                  <a:cubicBezTo>
                    <a:pt x="33514" y="35993"/>
                    <a:pt x="31871" y="36013"/>
                    <a:pt x="30228" y="36013"/>
                  </a:cubicBezTo>
                  <a:cubicBezTo>
                    <a:pt x="28876" y="36013"/>
                    <a:pt x="27524" y="35999"/>
                    <a:pt x="26166" y="35965"/>
                  </a:cubicBezTo>
                  <a:cubicBezTo>
                    <a:pt x="23159" y="35915"/>
                    <a:pt x="20176" y="35790"/>
                    <a:pt x="17194" y="35514"/>
                  </a:cubicBezTo>
                  <a:lnTo>
                    <a:pt x="14963" y="35264"/>
                  </a:lnTo>
                  <a:lnTo>
                    <a:pt x="12732" y="34963"/>
                  </a:lnTo>
                  <a:lnTo>
                    <a:pt x="10527" y="34587"/>
                  </a:lnTo>
                  <a:lnTo>
                    <a:pt x="9424" y="34361"/>
                  </a:lnTo>
                  <a:lnTo>
                    <a:pt x="8873" y="34261"/>
                  </a:lnTo>
                  <a:lnTo>
                    <a:pt x="8597" y="34211"/>
                  </a:lnTo>
                  <a:lnTo>
                    <a:pt x="8472" y="34186"/>
                  </a:lnTo>
                  <a:cubicBezTo>
                    <a:pt x="8434" y="34173"/>
                    <a:pt x="8390" y="34167"/>
                    <a:pt x="8350" y="34167"/>
                  </a:cubicBezTo>
                  <a:cubicBezTo>
                    <a:pt x="8335" y="34167"/>
                    <a:pt x="8321" y="34168"/>
                    <a:pt x="8307" y="34169"/>
                  </a:cubicBezTo>
                  <a:lnTo>
                    <a:pt x="8307" y="34169"/>
                  </a:lnTo>
                  <a:cubicBezTo>
                    <a:pt x="8259" y="34145"/>
                    <a:pt x="8207" y="34136"/>
                    <a:pt x="8146" y="34136"/>
                  </a:cubicBezTo>
                  <a:cubicBezTo>
                    <a:pt x="8046" y="34136"/>
                    <a:pt x="7920" y="34186"/>
                    <a:pt x="7870" y="34261"/>
                  </a:cubicBezTo>
                  <a:cubicBezTo>
                    <a:pt x="7845" y="34311"/>
                    <a:pt x="7820" y="34361"/>
                    <a:pt x="7795" y="34386"/>
                  </a:cubicBezTo>
                  <a:lnTo>
                    <a:pt x="7795" y="34487"/>
                  </a:lnTo>
                  <a:lnTo>
                    <a:pt x="7745" y="34637"/>
                  </a:lnTo>
                  <a:lnTo>
                    <a:pt x="7570" y="35264"/>
                  </a:lnTo>
                  <a:cubicBezTo>
                    <a:pt x="7444" y="35690"/>
                    <a:pt x="7319" y="36116"/>
                    <a:pt x="7118" y="36492"/>
                  </a:cubicBezTo>
                  <a:cubicBezTo>
                    <a:pt x="6767" y="37269"/>
                    <a:pt x="6141" y="37945"/>
                    <a:pt x="5339" y="38246"/>
                  </a:cubicBezTo>
                  <a:cubicBezTo>
                    <a:pt x="5051" y="38363"/>
                    <a:pt x="4744" y="38419"/>
                    <a:pt x="4437" y="38419"/>
                  </a:cubicBezTo>
                  <a:cubicBezTo>
                    <a:pt x="3889" y="38419"/>
                    <a:pt x="3342" y="38241"/>
                    <a:pt x="2908" y="37920"/>
                  </a:cubicBezTo>
                  <a:cubicBezTo>
                    <a:pt x="2206" y="37419"/>
                    <a:pt x="1805" y="36592"/>
                    <a:pt x="1630" y="35740"/>
                  </a:cubicBezTo>
                  <a:cubicBezTo>
                    <a:pt x="1454" y="34888"/>
                    <a:pt x="1454" y="34010"/>
                    <a:pt x="1479" y="33108"/>
                  </a:cubicBezTo>
                  <a:cubicBezTo>
                    <a:pt x="1504" y="32231"/>
                    <a:pt x="1529" y="31329"/>
                    <a:pt x="1554" y="30451"/>
                  </a:cubicBezTo>
                  <a:cubicBezTo>
                    <a:pt x="1579" y="28672"/>
                    <a:pt x="1605" y="26893"/>
                    <a:pt x="1605" y="25113"/>
                  </a:cubicBezTo>
                  <a:cubicBezTo>
                    <a:pt x="1579" y="23359"/>
                    <a:pt x="1554" y="21579"/>
                    <a:pt x="1429" y="19800"/>
                  </a:cubicBezTo>
                  <a:cubicBezTo>
                    <a:pt x="1304" y="18020"/>
                    <a:pt x="1153" y="16241"/>
                    <a:pt x="978" y="14487"/>
                  </a:cubicBezTo>
                  <a:cubicBezTo>
                    <a:pt x="657" y="11001"/>
                    <a:pt x="360" y="7515"/>
                    <a:pt x="424" y="4029"/>
                  </a:cubicBezTo>
                  <a:lnTo>
                    <a:pt x="424" y="4029"/>
                  </a:lnTo>
                  <a:cubicBezTo>
                    <a:pt x="7166" y="3724"/>
                    <a:pt x="13859" y="3004"/>
                    <a:pt x="20577" y="2456"/>
                  </a:cubicBezTo>
                  <a:lnTo>
                    <a:pt x="30728" y="1654"/>
                  </a:lnTo>
                  <a:cubicBezTo>
                    <a:pt x="32407" y="1529"/>
                    <a:pt x="34111" y="1379"/>
                    <a:pt x="35790" y="1203"/>
                  </a:cubicBezTo>
                  <a:lnTo>
                    <a:pt x="38347" y="953"/>
                  </a:lnTo>
                  <a:lnTo>
                    <a:pt x="39600" y="802"/>
                  </a:lnTo>
                  <a:lnTo>
                    <a:pt x="40226" y="727"/>
                  </a:lnTo>
                  <a:lnTo>
                    <a:pt x="40552" y="702"/>
                  </a:lnTo>
                  <a:cubicBezTo>
                    <a:pt x="40586" y="693"/>
                    <a:pt x="40617" y="688"/>
                    <a:pt x="40651" y="682"/>
                  </a:cubicBezTo>
                  <a:close/>
                  <a:moveTo>
                    <a:pt x="41003" y="0"/>
                  </a:moveTo>
                  <a:lnTo>
                    <a:pt x="40753" y="226"/>
                  </a:lnTo>
                  <a:cubicBezTo>
                    <a:pt x="40728" y="251"/>
                    <a:pt x="40602" y="276"/>
                    <a:pt x="40502" y="276"/>
                  </a:cubicBezTo>
                  <a:lnTo>
                    <a:pt x="40176" y="326"/>
                  </a:lnTo>
                  <a:lnTo>
                    <a:pt x="39550" y="401"/>
                  </a:lnTo>
                  <a:lnTo>
                    <a:pt x="38296" y="552"/>
                  </a:lnTo>
                  <a:lnTo>
                    <a:pt x="35765" y="802"/>
                  </a:lnTo>
                  <a:cubicBezTo>
                    <a:pt x="34086" y="978"/>
                    <a:pt x="32382" y="1128"/>
                    <a:pt x="30702" y="1253"/>
                  </a:cubicBezTo>
                  <a:lnTo>
                    <a:pt x="20552" y="2080"/>
                  </a:lnTo>
                  <a:cubicBezTo>
                    <a:pt x="13785" y="2657"/>
                    <a:pt x="7018" y="3359"/>
                    <a:pt x="251" y="3684"/>
                  </a:cubicBezTo>
                  <a:lnTo>
                    <a:pt x="101" y="3710"/>
                  </a:lnTo>
                  <a:lnTo>
                    <a:pt x="101" y="3860"/>
                  </a:lnTo>
                  <a:cubicBezTo>
                    <a:pt x="1" y="7419"/>
                    <a:pt x="326" y="10978"/>
                    <a:pt x="652" y="14512"/>
                  </a:cubicBezTo>
                  <a:cubicBezTo>
                    <a:pt x="978" y="18045"/>
                    <a:pt x="1279" y="21579"/>
                    <a:pt x="1304" y="25138"/>
                  </a:cubicBezTo>
                  <a:cubicBezTo>
                    <a:pt x="1329" y="26893"/>
                    <a:pt x="1304" y="28672"/>
                    <a:pt x="1279" y="30451"/>
                  </a:cubicBezTo>
                  <a:cubicBezTo>
                    <a:pt x="1279" y="31329"/>
                    <a:pt x="1279" y="32231"/>
                    <a:pt x="1229" y="33108"/>
                  </a:cubicBezTo>
                  <a:cubicBezTo>
                    <a:pt x="1204" y="34010"/>
                    <a:pt x="1204" y="34913"/>
                    <a:pt x="1404" y="35790"/>
                  </a:cubicBezTo>
                  <a:cubicBezTo>
                    <a:pt x="1579" y="36667"/>
                    <a:pt x="2031" y="37544"/>
                    <a:pt x="2783" y="38096"/>
                  </a:cubicBezTo>
                  <a:cubicBezTo>
                    <a:pt x="3253" y="38452"/>
                    <a:pt x="3849" y="38631"/>
                    <a:pt x="4449" y="38631"/>
                  </a:cubicBezTo>
                  <a:cubicBezTo>
                    <a:pt x="4776" y="38631"/>
                    <a:pt x="5105" y="38578"/>
                    <a:pt x="5414" y="38472"/>
                  </a:cubicBezTo>
                  <a:cubicBezTo>
                    <a:pt x="6291" y="38146"/>
                    <a:pt x="6968" y="37419"/>
                    <a:pt x="7369" y="36617"/>
                  </a:cubicBezTo>
                  <a:cubicBezTo>
                    <a:pt x="7570" y="36216"/>
                    <a:pt x="7720" y="35790"/>
                    <a:pt x="7870" y="35364"/>
                  </a:cubicBezTo>
                  <a:lnTo>
                    <a:pt x="8046" y="34712"/>
                  </a:lnTo>
                  <a:lnTo>
                    <a:pt x="8096" y="34562"/>
                  </a:lnTo>
                  <a:lnTo>
                    <a:pt x="8121" y="34487"/>
                  </a:lnTo>
                  <a:cubicBezTo>
                    <a:pt x="8121" y="34462"/>
                    <a:pt x="8121" y="34462"/>
                    <a:pt x="8121" y="34462"/>
                  </a:cubicBezTo>
                  <a:cubicBezTo>
                    <a:pt x="8121" y="34462"/>
                    <a:pt x="8132" y="34450"/>
                    <a:pt x="8154" y="34450"/>
                  </a:cubicBezTo>
                  <a:cubicBezTo>
                    <a:pt x="8165" y="34450"/>
                    <a:pt x="8179" y="34453"/>
                    <a:pt x="8196" y="34462"/>
                  </a:cubicBezTo>
                  <a:lnTo>
                    <a:pt x="8246" y="34537"/>
                  </a:lnTo>
                  <a:lnTo>
                    <a:pt x="8346" y="34512"/>
                  </a:lnTo>
                  <a:cubicBezTo>
                    <a:pt x="8372" y="34487"/>
                    <a:pt x="8372" y="34487"/>
                    <a:pt x="8397" y="34487"/>
                  </a:cubicBezTo>
                  <a:lnTo>
                    <a:pt x="8547" y="34512"/>
                  </a:lnTo>
                  <a:lnTo>
                    <a:pt x="8798" y="34587"/>
                  </a:lnTo>
                  <a:lnTo>
                    <a:pt x="9349" y="34687"/>
                  </a:lnTo>
                  <a:lnTo>
                    <a:pt x="10477" y="34913"/>
                  </a:lnTo>
                  <a:lnTo>
                    <a:pt x="12682" y="35289"/>
                  </a:lnTo>
                  <a:lnTo>
                    <a:pt x="14913" y="35589"/>
                  </a:lnTo>
                  <a:lnTo>
                    <a:pt x="17169" y="35840"/>
                  </a:lnTo>
                  <a:cubicBezTo>
                    <a:pt x="20151" y="36116"/>
                    <a:pt x="23159" y="36266"/>
                    <a:pt x="26166" y="36316"/>
                  </a:cubicBezTo>
                  <a:cubicBezTo>
                    <a:pt x="27315" y="36335"/>
                    <a:pt x="28460" y="36344"/>
                    <a:pt x="29604" y="36344"/>
                  </a:cubicBezTo>
                  <a:cubicBezTo>
                    <a:pt x="31456" y="36344"/>
                    <a:pt x="33305" y="36322"/>
                    <a:pt x="35164" y="36291"/>
                  </a:cubicBezTo>
                  <a:lnTo>
                    <a:pt x="39650" y="36241"/>
                  </a:lnTo>
                  <a:lnTo>
                    <a:pt x="41906" y="36216"/>
                  </a:lnTo>
                  <a:cubicBezTo>
                    <a:pt x="42682" y="36216"/>
                    <a:pt x="43510" y="36191"/>
                    <a:pt x="44261" y="36166"/>
                  </a:cubicBezTo>
                  <a:cubicBezTo>
                    <a:pt x="44286" y="35765"/>
                    <a:pt x="44286" y="35339"/>
                    <a:pt x="44286" y="34938"/>
                  </a:cubicBezTo>
                  <a:lnTo>
                    <a:pt x="44236" y="33810"/>
                  </a:lnTo>
                  <a:lnTo>
                    <a:pt x="44161" y="31579"/>
                  </a:lnTo>
                  <a:cubicBezTo>
                    <a:pt x="44086" y="30076"/>
                    <a:pt x="44011" y="28597"/>
                    <a:pt x="43936" y="27093"/>
                  </a:cubicBezTo>
                  <a:cubicBezTo>
                    <a:pt x="43785" y="24111"/>
                    <a:pt x="43560" y="21128"/>
                    <a:pt x="43284" y="18171"/>
                  </a:cubicBezTo>
                  <a:cubicBezTo>
                    <a:pt x="42733" y="12206"/>
                    <a:pt x="41630" y="6341"/>
                    <a:pt x="41053" y="401"/>
                  </a:cubicBezTo>
                  <a:lnTo>
                    <a:pt x="4100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9" name="Google Shape;6919;p124"/>
            <p:cNvSpPr/>
            <p:nvPr/>
          </p:nvSpPr>
          <p:spPr>
            <a:xfrm>
              <a:off x="2402775" y="3617550"/>
              <a:ext cx="865425" cy="115450"/>
            </a:xfrm>
            <a:custGeom>
              <a:avLst/>
              <a:gdLst/>
              <a:ahLst/>
              <a:cxnLst/>
              <a:rect l="l" t="t" r="r" b="b"/>
              <a:pathLst>
                <a:path w="34617" h="4618" extrusionOk="0">
                  <a:moveTo>
                    <a:pt x="34249" y="0"/>
                  </a:moveTo>
                  <a:cubicBezTo>
                    <a:pt x="34235" y="0"/>
                    <a:pt x="34220" y="2"/>
                    <a:pt x="34205" y="4"/>
                  </a:cubicBezTo>
                  <a:cubicBezTo>
                    <a:pt x="28240" y="806"/>
                    <a:pt x="22275" y="1633"/>
                    <a:pt x="16285" y="2385"/>
                  </a:cubicBezTo>
                  <a:cubicBezTo>
                    <a:pt x="10897" y="3062"/>
                    <a:pt x="5458" y="3513"/>
                    <a:pt x="95" y="4415"/>
                  </a:cubicBezTo>
                  <a:cubicBezTo>
                    <a:pt x="0" y="4439"/>
                    <a:pt x="17" y="4618"/>
                    <a:pt x="103" y="4618"/>
                  </a:cubicBezTo>
                  <a:cubicBezTo>
                    <a:pt x="108" y="4618"/>
                    <a:pt x="114" y="4617"/>
                    <a:pt x="120" y="4616"/>
                  </a:cubicBezTo>
                  <a:cubicBezTo>
                    <a:pt x="11523" y="4089"/>
                    <a:pt x="23052" y="2159"/>
                    <a:pt x="34330" y="480"/>
                  </a:cubicBezTo>
                  <a:cubicBezTo>
                    <a:pt x="34616" y="433"/>
                    <a:pt x="34517" y="0"/>
                    <a:pt x="34249" y="0"/>
                  </a:cubicBezTo>
                  <a:close/>
                </a:path>
              </a:pathLst>
            </a:custGeom>
            <a:solidFill>
              <a:srgbClr val="1C1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0" name="Google Shape;6920;p124"/>
            <p:cNvSpPr/>
            <p:nvPr/>
          </p:nvSpPr>
          <p:spPr>
            <a:xfrm>
              <a:off x="2447100" y="4330675"/>
              <a:ext cx="1019450" cy="130975"/>
            </a:xfrm>
            <a:custGeom>
              <a:avLst/>
              <a:gdLst/>
              <a:ahLst/>
              <a:cxnLst/>
              <a:rect l="l" t="t" r="r" b="b"/>
              <a:pathLst>
                <a:path w="40778" h="5239" extrusionOk="0">
                  <a:moveTo>
                    <a:pt x="3434" y="0"/>
                  </a:moveTo>
                  <a:cubicBezTo>
                    <a:pt x="3134" y="1529"/>
                    <a:pt x="2632" y="3509"/>
                    <a:pt x="1" y="4086"/>
                  </a:cubicBezTo>
                  <a:cubicBezTo>
                    <a:pt x="5916" y="4412"/>
                    <a:pt x="13209" y="5239"/>
                    <a:pt x="19149" y="5239"/>
                  </a:cubicBezTo>
                  <a:cubicBezTo>
                    <a:pt x="22432" y="5239"/>
                    <a:pt x="25690" y="5138"/>
                    <a:pt x="28973" y="4963"/>
                  </a:cubicBezTo>
                  <a:cubicBezTo>
                    <a:pt x="31931" y="4787"/>
                    <a:pt x="39374" y="4136"/>
                    <a:pt x="40728" y="1053"/>
                  </a:cubicBezTo>
                  <a:cubicBezTo>
                    <a:pt x="40728" y="1028"/>
                    <a:pt x="40753" y="1003"/>
                    <a:pt x="40778" y="978"/>
                  </a:cubicBezTo>
                  <a:cubicBezTo>
                    <a:pt x="35097" y="978"/>
                    <a:pt x="29179" y="1216"/>
                    <a:pt x="23445" y="1216"/>
                  </a:cubicBezTo>
                  <a:cubicBezTo>
                    <a:pt x="22728" y="1216"/>
                    <a:pt x="22014" y="1212"/>
                    <a:pt x="21304" y="1203"/>
                  </a:cubicBezTo>
                  <a:cubicBezTo>
                    <a:pt x="20561" y="1197"/>
                    <a:pt x="19846" y="1196"/>
                    <a:pt x="19147" y="1196"/>
                  </a:cubicBezTo>
                  <a:cubicBezTo>
                    <a:pt x="18790" y="1196"/>
                    <a:pt x="18438" y="1196"/>
                    <a:pt x="18088" y="1196"/>
                  </a:cubicBezTo>
                  <a:cubicBezTo>
                    <a:pt x="13767" y="1196"/>
                    <a:pt x="9865" y="1153"/>
                    <a:pt x="343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1" name="Google Shape;6921;p124"/>
            <p:cNvSpPr/>
            <p:nvPr/>
          </p:nvSpPr>
          <p:spPr>
            <a:xfrm>
              <a:off x="2442725" y="4326300"/>
              <a:ext cx="1028100" cy="138600"/>
            </a:xfrm>
            <a:custGeom>
              <a:avLst/>
              <a:gdLst/>
              <a:ahLst/>
              <a:cxnLst/>
              <a:rect l="l" t="t" r="r" b="b"/>
              <a:pathLst>
                <a:path w="41124" h="5544" extrusionOk="0">
                  <a:moveTo>
                    <a:pt x="3755" y="381"/>
                  </a:moveTo>
                  <a:cubicBezTo>
                    <a:pt x="6782" y="917"/>
                    <a:pt x="9832" y="1306"/>
                    <a:pt x="12883" y="1454"/>
                  </a:cubicBezTo>
                  <a:cubicBezTo>
                    <a:pt x="16016" y="1629"/>
                    <a:pt x="19123" y="1554"/>
                    <a:pt x="22256" y="1604"/>
                  </a:cubicBezTo>
                  <a:cubicBezTo>
                    <a:pt x="25364" y="1604"/>
                    <a:pt x="28497" y="1529"/>
                    <a:pt x="31605" y="1454"/>
                  </a:cubicBezTo>
                  <a:lnTo>
                    <a:pt x="36266" y="1353"/>
                  </a:lnTo>
                  <a:lnTo>
                    <a:pt x="38622" y="1328"/>
                  </a:lnTo>
                  <a:lnTo>
                    <a:pt x="39775" y="1303"/>
                  </a:lnTo>
                  <a:cubicBezTo>
                    <a:pt x="39824" y="1307"/>
                    <a:pt x="39872" y="1308"/>
                    <a:pt x="39919" y="1308"/>
                  </a:cubicBezTo>
                  <a:cubicBezTo>
                    <a:pt x="40187" y="1308"/>
                    <a:pt x="40435" y="1259"/>
                    <a:pt x="40724" y="1234"/>
                  </a:cubicBezTo>
                  <a:lnTo>
                    <a:pt x="40724" y="1234"/>
                  </a:lnTo>
                  <a:lnTo>
                    <a:pt x="40652" y="1353"/>
                  </a:lnTo>
                  <a:cubicBezTo>
                    <a:pt x="40602" y="1454"/>
                    <a:pt x="40527" y="1529"/>
                    <a:pt x="40477" y="1629"/>
                  </a:cubicBezTo>
                  <a:cubicBezTo>
                    <a:pt x="40352" y="1780"/>
                    <a:pt x="40226" y="1930"/>
                    <a:pt x="40076" y="2080"/>
                  </a:cubicBezTo>
                  <a:cubicBezTo>
                    <a:pt x="39775" y="2381"/>
                    <a:pt x="39424" y="2632"/>
                    <a:pt x="39048" y="2832"/>
                  </a:cubicBezTo>
                  <a:cubicBezTo>
                    <a:pt x="38321" y="3258"/>
                    <a:pt x="37494" y="3559"/>
                    <a:pt x="36667" y="3810"/>
                  </a:cubicBezTo>
                  <a:cubicBezTo>
                    <a:pt x="35013" y="4311"/>
                    <a:pt x="33284" y="4587"/>
                    <a:pt x="31554" y="4762"/>
                  </a:cubicBezTo>
                  <a:cubicBezTo>
                    <a:pt x="28096" y="5113"/>
                    <a:pt x="24587" y="5138"/>
                    <a:pt x="21103" y="5263"/>
                  </a:cubicBezTo>
                  <a:cubicBezTo>
                    <a:pt x="20464" y="5286"/>
                    <a:pt x="19824" y="5297"/>
                    <a:pt x="19183" y="5297"/>
                  </a:cubicBezTo>
                  <a:cubicBezTo>
                    <a:pt x="16333" y="5297"/>
                    <a:pt x="13476" y="5092"/>
                    <a:pt x="10652" y="4887"/>
                  </a:cubicBezTo>
                  <a:cubicBezTo>
                    <a:pt x="7482" y="4636"/>
                    <a:pt x="4311" y="4344"/>
                    <a:pt x="1122" y="4142"/>
                  </a:cubicBezTo>
                  <a:lnTo>
                    <a:pt x="1122" y="4142"/>
                  </a:lnTo>
                  <a:cubicBezTo>
                    <a:pt x="1284" y="4075"/>
                    <a:pt x="1444" y="3999"/>
                    <a:pt x="1604" y="3910"/>
                  </a:cubicBezTo>
                  <a:cubicBezTo>
                    <a:pt x="2030" y="3659"/>
                    <a:pt x="2431" y="3333"/>
                    <a:pt x="2732" y="2932"/>
                  </a:cubicBezTo>
                  <a:cubicBezTo>
                    <a:pt x="3324" y="2175"/>
                    <a:pt x="3580" y="1261"/>
                    <a:pt x="3755" y="381"/>
                  </a:cubicBezTo>
                  <a:close/>
                  <a:moveTo>
                    <a:pt x="3660" y="0"/>
                  </a:moveTo>
                  <a:cubicBezTo>
                    <a:pt x="3559" y="0"/>
                    <a:pt x="3459" y="50"/>
                    <a:pt x="3434" y="150"/>
                  </a:cubicBezTo>
                  <a:cubicBezTo>
                    <a:pt x="3259" y="1078"/>
                    <a:pt x="3008" y="2005"/>
                    <a:pt x="2457" y="2732"/>
                  </a:cubicBezTo>
                  <a:cubicBezTo>
                    <a:pt x="2181" y="3083"/>
                    <a:pt x="1830" y="3384"/>
                    <a:pt x="1429" y="3609"/>
                  </a:cubicBezTo>
                  <a:cubicBezTo>
                    <a:pt x="1028" y="3835"/>
                    <a:pt x="577" y="3985"/>
                    <a:pt x="126" y="4085"/>
                  </a:cubicBezTo>
                  <a:cubicBezTo>
                    <a:pt x="51" y="4110"/>
                    <a:pt x="0" y="4160"/>
                    <a:pt x="0" y="4261"/>
                  </a:cubicBezTo>
                  <a:cubicBezTo>
                    <a:pt x="0" y="4336"/>
                    <a:pt x="76" y="4436"/>
                    <a:pt x="176" y="4436"/>
                  </a:cubicBezTo>
                  <a:cubicBezTo>
                    <a:pt x="3660" y="4612"/>
                    <a:pt x="7118" y="4937"/>
                    <a:pt x="10627" y="5163"/>
                  </a:cubicBezTo>
                  <a:cubicBezTo>
                    <a:pt x="12356" y="5288"/>
                    <a:pt x="14111" y="5389"/>
                    <a:pt x="15865" y="5464"/>
                  </a:cubicBezTo>
                  <a:cubicBezTo>
                    <a:pt x="17594" y="5539"/>
                    <a:pt x="19349" y="5514"/>
                    <a:pt x="21103" y="5539"/>
                  </a:cubicBezTo>
                  <a:cubicBezTo>
                    <a:pt x="21343" y="5542"/>
                    <a:pt x="21583" y="5544"/>
                    <a:pt x="21823" y="5544"/>
                  </a:cubicBezTo>
                  <a:cubicBezTo>
                    <a:pt x="23337" y="5544"/>
                    <a:pt x="24848" y="5482"/>
                    <a:pt x="26341" y="5439"/>
                  </a:cubicBezTo>
                  <a:cubicBezTo>
                    <a:pt x="28096" y="5363"/>
                    <a:pt x="29850" y="5313"/>
                    <a:pt x="31605" y="5113"/>
                  </a:cubicBezTo>
                  <a:cubicBezTo>
                    <a:pt x="33334" y="4937"/>
                    <a:pt x="35088" y="4662"/>
                    <a:pt x="36768" y="4160"/>
                  </a:cubicBezTo>
                  <a:cubicBezTo>
                    <a:pt x="37620" y="3885"/>
                    <a:pt x="38447" y="3584"/>
                    <a:pt x="39224" y="3133"/>
                  </a:cubicBezTo>
                  <a:cubicBezTo>
                    <a:pt x="39600" y="2907"/>
                    <a:pt x="39976" y="2632"/>
                    <a:pt x="40301" y="2331"/>
                  </a:cubicBezTo>
                  <a:cubicBezTo>
                    <a:pt x="40477" y="2155"/>
                    <a:pt x="40627" y="2005"/>
                    <a:pt x="40753" y="1805"/>
                  </a:cubicBezTo>
                  <a:cubicBezTo>
                    <a:pt x="40803" y="1704"/>
                    <a:pt x="40878" y="1629"/>
                    <a:pt x="40928" y="1504"/>
                  </a:cubicBezTo>
                  <a:lnTo>
                    <a:pt x="41003" y="1353"/>
                  </a:lnTo>
                  <a:lnTo>
                    <a:pt x="41053" y="1278"/>
                  </a:lnTo>
                  <a:lnTo>
                    <a:pt x="41078" y="1254"/>
                  </a:lnTo>
                  <a:lnTo>
                    <a:pt x="41078" y="1254"/>
                  </a:lnTo>
                  <a:cubicBezTo>
                    <a:pt x="41069" y="1262"/>
                    <a:pt x="41065" y="1266"/>
                    <a:pt x="41064" y="1266"/>
                  </a:cubicBezTo>
                  <a:cubicBezTo>
                    <a:pt x="41060" y="1266"/>
                    <a:pt x="41124" y="1180"/>
                    <a:pt x="41103" y="1078"/>
                  </a:cubicBezTo>
                  <a:cubicBezTo>
                    <a:pt x="41016" y="1067"/>
                    <a:pt x="40925" y="1056"/>
                    <a:pt x="40831" y="1045"/>
                  </a:cubicBezTo>
                  <a:lnTo>
                    <a:pt x="40831" y="1045"/>
                  </a:lnTo>
                  <a:cubicBezTo>
                    <a:pt x="40830" y="1047"/>
                    <a:pt x="40829" y="1050"/>
                    <a:pt x="40828" y="1053"/>
                  </a:cubicBezTo>
                  <a:lnTo>
                    <a:pt x="40818" y="1053"/>
                  </a:lnTo>
                  <a:cubicBezTo>
                    <a:pt x="40820" y="1049"/>
                    <a:pt x="40822" y="1047"/>
                    <a:pt x="40824" y="1045"/>
                  </a:cubicBezTo>
                  <a:lnTo>
                    <a:pt x="40824" y="1045"/>
                  </a:lnTo>
                  <a:cubicBezTo>
                    <a:pt x="40826" y="1045"/>
                    <a:pt x="40829" y="1045"/>
                    <a:pt x="40831" y="1045"/>
                  </a:cubicBezTo>
                  <a:lnTo>
                    <a:pt x="40831" y="1045"/>
                  </a:lnTo>
                  <a:cubicBezTo>
                    <a:pt x="40832" y="1041"/>
                    <a:pt x="40832" y="1039"/>
                    <a:pt x="40831" y="1039"/>
                  </a:cubicBezTo>
                  <a:lnTo>
                    <a:pt x="40831" y="1039"/>
                  </a:lnTo>
                  <a:cubicBezTo>
                    <a:pt x="40829" y="1039"/>
                    <a:pt x="40827" y="1041"/>
                    <a:pt x="40824" y="1045"/>
                  </a:cubicBezTo>
                  <a:lnTo>
                    <a:pt x="40824" y="1045"/>
                  </a:lnTo>
                  <a:cubicBezTo>
                    <a:pt x="40490" y="1008"/>
                    <a:pt x="40125" y="977"/>
                    <a:pt x="39775" y="977"/>
                  </a:cubicBezTo>
                  <a:lnTo>
                    <a:pt x="38597" y="1003"/>
                  </a:lnTo>
                  <a:lnTo>
                    <a:pt x="36266" y="1028"/>
                  </a:lnTo>
                  <a:lnTo>
                    <a:pt x="31605" y="1103"/>
                  </a:lnTo>
                  <a:cubicBezTo>
                    <a:pt x="29047" y="1144"/>
                    <a:pt x="26505" y="1185"/>
                    <a:pt x="23967" y="1185"/>
                  </a:cubicBezTo>
                  <a:cubicBezTo>
                    <a:pt x="23397" y="1185"/>
                    <a:pt x="22826" y="1183"/>
                    <a:pt x="22256" y="1178"/>
                  </a:cubicBezTo>
                  <a:cubicBezTo>
                    <a:pt x="21710" y="1174"/>
                    <a:pt x="21164" y="1172"/>
                    <a:pt x="20619" y="1172"/>
                  </a:cubicBezTo>
                  <a:cubicBezTo>
                    <a:pt x="19786" y="1172"/>
                    <a:pt x="18955" y="1175"/>
                    <a:pt x="18125" y="1175"/>
                  </a:cubicBezTo>
                  <a:cubicBezTo>
                    <a:pt x="16383" y="1175"/>
                    <a:pt x="14645" y="1162"/>
                    <a:pt x="12908" y="1078"/>
                  </a:cubicBezTo>
                  <a:cubicBezTo>
                    <a:pt x="9800" y="927"/>
                    <a:pt x="6717" y="551"/>
                    <a:pt x="366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22" name="Google Shape;6922;p124"/>
          <p:cNvGrpSpPr/>
          <p:nvPr/>
        </p:nvGrpSpPr>
        <p:grpSpPr>
          <a:xfrm rot="-899867">
            <a:off x="6741359" y="1832302"/>
            <a:ext cx="783695" cy="738590"/>
            <a:chOff x="6525464" y="1900345"/>
            <a:chExt cx="563663" cy="531138"/>
          </a:xfrm>
        </p:grpSpPr>
        <p:sp>
          <p:nvSpPr>
            <p:cNvPr id="6923" name="Google Shape;6923;p124"/>
            <p:cNvSpPr/>
            <p:nvPr/>
          </p:nvSpPr>
          <p:spPr>
            <a:xfrm>
              <a:off x="6525464" y="2012697"/>
              <a:ext cx="486121" cy="418786"/>
            </a:xfrm>
            <a:custGeom>
              <a:avLst/>
              <a:gdLst/>
              <a:ahLst/>
              <a:cxnLst/>
              <a:rect l="l" t="t" r="r" b="b"/>
              <a:pathLst>
                <a:path w="20958" h="18055" extrusionOk="0">
                  <a:moveTo>
                    <a:pt x="12812" y="1437"/>
                  </a:moveTo>
                  <a:cubicBezTo>
                    <a:pt x="13569" y="1437"/>
                    <a:pt x="14327" y="1607"/>
                    <a:pt x="15001" y="1940"/>
                  </a:cubicBezTo>
                  <a:cubicBezTo>
                    <a:pt x="16490" y="2693"/>
                    <a:pt x="17572" y="4119"/>
                    <a:pt x="18042" y="5702"/>
                  </a:cubicBezTo>
                  <a:cubicBezTo>
                    <a:pt x="18653" y="7755"/>
                    <a:pt x="18042" y="9495"/>
                    <a:pt x="16239" y="10640"/>
                  </a:cubicBezTo>
                  <a:cubicBezTo>
                    <a:pt x="13763" y="12207"/>
                    <a:pt x="10628" y="12129"/>
                    <a:pt x="8104" y="13555"/>
                  </a:cubicBezTo>
                  <a:cubicBezTo>
                    <a:pt x="8057" y="13508"/>
                    <a:pt x="7995" y="13445"/>
                    <a:pt x="7932" y="13398"/>
                  </a:cubicBezTo>
                  <a:cubicBezTo>
                    <a:pt x="7948" y="13398"/>
                    <a:pt x="7948" y="13383"/>
                    <a:pt x="7963" y="13383"/>
                  </a:cubicBezTo>
                  <a:cubicBezTo>
                    <a:pt x="8449" y="12928"/>
                    <a:pt x="8904" y="12458"/>
                    <a:pt x="9374" y="12003"/>
                  </a:cubicBezTo>
                  <a:cubicBezTo>
                    <a:pt x="9813" y="11580"/>
                    <a:pt x="10252" y="11172"/>
                    <a:pt x="10691" y="10765"/>
                  </a:cubicBezTo>
                  <a:cubicBezTo>
                    <a:pt x="10910" y="10561"/>
                    <a:pt x="11130" y="10357"/>
                    <a:pt x="11349" y="10154"/>
                  </a:cubicBezTo>
                  <a:cubicBezTo>
                    <a:pt x="11443" y="10075"/>
                    <a:pt x="11819" y="9840"/>
                    <a:pt x="11851" y="9762"/>
                  </a:cubicBezTo>
                  <a:cubicBezTo>
                    <a:pt x="12039" y="9715"/>
                    <a:pt x="12211" y="9558"/>
                    <a:pt x="12211" y="9339"/>
                  </a:cubicBezTo>
                  <a:cubicBezTo>
                    <a:pt x="12211" y="9323"/>
                    <a:pt x="12211" y="9292"/>
                    <a:pt x="12211" y="9276"/>
                  </a:cubicBezTo>
                  <a:cubicBezTo>
                    <a:pt x="12195" y="9009"/>
                    <a:pt x="12007" y="8853"/>
                    <a:pt x="11756" y="8837"/>
                  </a:cubicBezTo>
                  <a:cubicBezTo>
                    <a:pt x="11728" y="8833"/>
                    <a:pt x="11700" y="8831"/>
                    <a:pt x="11672" y="8831"/>
                  </a:cubicBezTo>
                  <a:cubicBezTo>
                    <a:pt x="11262" y="8831"/>
                    <a:pt x="10970" y="9247"/>
                    <a:pt x="10691" y="9511"/>
                  </a:cubicBezTo>
                  <a:cubicBezTo>
                    <a:pt x="10032" y="10122"/>
                    <a:pt x="9405" y="10749"/>
                    <a:pt x="8778" y="11408"/>
                  </a:cubicBezTo>
                  <a:cubicBezTo>
                    <a:pt x="8292" y="11893"/>
                    <a:pt x="7822" y="12395"/>
                    <a:pt x="7368" y="12928"/>
                  </a:cubicBezTo>
                  <a:cubicBezTo>
                    <a:pt x="7274" y="12850"/>
                    <a:pt x="7164" y="12771"/>
                    <a:pt x="7086" y="12709"/>
                  </a:cubicBezTo>
                  <a:cubicBezTo>
                    <a:pt x="7039" y="12662"/>
                    <a:pt x="6976" y="12630"/>
                    <a:pt x="6929" y="12599"/>
                  </a:cubicBezTo>
                  <a:cubicBezTo>
                    <a:pt x="7587" y="12050"/>
                    <a:pt x="8120" y="11188"/>
                    <a:pt x="8637" y="10624"/>
                  </a:cubicBezTo>
                  <a:cubicBezTo>
                    <a:pt x="9060" y="10169"/>
                    <a:pt x="9499" y="9715"/>
                    <a:pt x="9954" y="9276"/>
                  </a:cubicBezTo>
                  <a:cubicBezTo>
                    <a:pt x="10361" y="8884"/>
                    <a:pt x="10785" y="8649"/>
                    <a:pt x="10879" y="8069"/>
                  </a:cubicBezTo>
                  <a:cubicBezTo>
                    <a:pt x="10894" y="7903"/>
                    <a:pt x="10808" y="7723"/>
                    <a:pt x="10634" y="7723"/>
                  </a:cubicBezTo>
                  <a:cubicBezTo>
                    <a:pt x="10627" y="7723"/>
                    <a:pt x="10620" y="7723"/>
                    <a:pt x="10612" y="7724"/>
                  </a:cubicBezTo>
                  <a:cubicBezTo>
                    <a:pt x="9578" y="7771"/>
                    <a:pt x="8606" y="9245"/>
                    <a:pt x="7963" y="9950"/>
                  </a:cubicBezTo>
                  <a:cubicBezTo>
                    <a:pt x="7571" y="10389"/>
                    <a:pt x="7023" y="10906"/>
                    <a:pt x="6600" y="11486"/>
                  </a:cubicBezTo>
                  <a:cubicBezTo>
                    <a:pt x="6850" y="11031"/>
                    <a:pt x="7054" y="10545"/>
                    <a:pt x="7195" y="9981"/>
                  </a:cubicBezTo>
                  <a:cubicBezTo>
                    <a:pt x="7556" y="8680"/>
                    <a:pt x="7713" y="7332"/>
                    <a:pt x="8010" y="6031"/>
                  </a:cubicBezTo>
                  <a:cubicBezTo>
                    <a:pt x="8355" y="4542"/>
                    <a:pt x="8888" y="3053"/>
                    <a:pt x="10220" y="2191"/>
                  </a:cubicBezTo>
                  <a:cubicBezTo>
                    <a:pt x="10984" y="1685"/>
                    <a:pt x="11897" y="1437"/>
                    <a:pt x="12812" y="1437"/>
                  </a:cubicBezTo>
                  <a:close/>
                  <a:moveTo>
                    <a:pt x="5612" y="12834"/>
                  </a:moveTo>
                  <a:cubicBezTo>
                    <a:pt x="6020" y="13085"/>
                    <a:pt x="6412" y="13367"/>
                    <a:pt x="6772" y="13696"/>
                  </a:cubicBezTo>
                  <a:cubicBezTo>
                    <a:pt x="6709" y="13806"/>
                    <a:pt x="6662" y="13915"/>
                    <a:pt x="6662" y="14041"/>
                  </a:cubicBezTo>
                  <a:cubicBezTo>
                    <a:pt x="6427" y="13853"/>
                    <a:pt x="6208" y="13633"/>
                    <a:pt x="6161" y="13586"/>
                  </a:cubicBezTo>
                  <a:cubicBezTo>
                    <a:pt x="6051" y="13477"/>
                    <a:pt x="5816" y="13163"/>
                    <a:pt x="5549" y="12881"/>
                  </a:cubicBezTo>
                  <a:cubicBezTo>
                    <a:pt x="5581" y="12865"/>
                    <a:pt x="5596" y="12850"/>
                    <a:pt x="5612" y="12834"/>
                  </a:cubicBezTo>
                  <a:close/>
                  <a:moveTo>
                    <a:pt x="7180" y="14072"/>
                  </a:moveTo>
                  <a:cubicBezTo>
                    <a:pt x="7195" y="14088"/>
                    <a:pt x="7227" y="14104"/>
                    <a:pt x="7242" y="14119"/>
                  </a:cubicBezTo>
                  <a:cubicBezTo>
                    <a:pt x="7164" y="14182"/>
                    <a:pt x="7117" y="14245"/>
                    <a:pt x="7070" y="14323"/>
                  </a:cubicBezTo>
                  <a:cubicBezTo>
                    <a:pt x="7054" y="14307"/>
                    <a:pt x="7039" y="14307"/>
                    <a:pt x="7023" y="14292"/>
                  </a:cubicBezTo>
                  <a:cubicBezTo>
                    <a:pt x="7039" y="14276"/>
                    <a:pt x="7054" y="14260"/>
                    <a:pt x="7070" y="14245"/>
                  </a:cubicBezTo>
                  <a:cubicBezTo>
                    <a:pt x="7086" y="14229"/>
                    <a:pt x="7101" y="14198"/>
                    <a:pt x="7117" y="14182"/>
                  </a:cubicBezTo>
                  <a:cubicBezTo>
                    <a:pt x="7117" y="14151"/>
                    <a:pt x="7117" y="14135"/>
                    <a:pt x="7117" y="14119"/>
                  </a:cubicBezTo>
                  <a:lnTo>
                    <a:pt x="7133" y="14119"/>
                  </a:lnTo>
                  <a:cubicBezTo>
                    <a:pt x="7148" y="14104"/>
                    <a:pt x="7164" y="14088"/>
                    <a:pt x="7180" y="14072"/>
                  </a:cubicBezTo>
                  <a:close/>
                  <a:moveTo>
                    <a:pt x="4593" y="13336"/>
                  </a:moveTo>
                  <a:cubicBezTo>
                    <a:pt x="4938" y="13774"/>
                    <a:pt x="5377" y="14370"/>
                    <a:pt x="5879" y="14825"/>
                  </a:cubicBezTo>
                  <a:cubicBezTo>
                    <a:pt x="5738" y="14981"/>
                    <a:pt x="5612" y="15169"/>
                    <a:pt x="5455" y="15342"/>
                  </a:cubicBezTo>
                  <a:cubicBezTo>
                    <a:pt x="5346" y="15467"/>
                    <a:pt x="5236" y="15593"/>
                    <a:pt x="5142" y="15718"/>
                  </a:cubicBezTo>
                  <a:cubicBezTo>
                    <a:pt x="5017" y="15452"/>
                    <a:pt x="4860" y="15185"/>
                    <a:pt x="4766" y="14903"/>
                  </a:cubicBezTo>
                  <a:cubicBezTo>
                    <a:pt x="4609" y="14480"/>
                    <a:pt x="4484" y="14025"/>
                    <a:pt x="4358" y="13602"/>
                  </a:cubicBezTo>
                  <a:cubicBezTo>
                    <a:pt x="4437" y="13508"/>
                    <a:pt x="4515" y="13430"/>
                    <a:pt x="4578" y="13351"/>
                  </a:cubicBezTo>
                  <a:cubicBezTo>
                    <a:pt x="4593" y="13351"/>
                    <a:pt x="4593" y="13336"/>
                    <a:pt x="4593" y="13336"/>
                  </a:cubicBezTo>
                  <a:close/>
                  <a:moveTo>
                    <a:pt x="3935" y="14057"/>
                  </a:moveTo>
                  <a:cubicBezTo>
                    <a:pt x="3966" y="14825"/>
                    <a:pt x="4154" y="15702"/>
                    <a:pt x="4609" y="16298"/>
                  </a:cubicBezTo>
                  <a:cubicBezTo>
                    <a:pt x="4452" y="16439"/>
                    <a:pt x="4280" y="16580"/>
                    <a:pt x="4107" y="16690"/>
                  </a:cubicBezTo>
                  <a:cubicBezTo>
                    <a:pt x="3951" y="16000"/>
                    <a:pt x="3684" y="15342"/>
                    <a:pt x="3324" y="14746"/>
                  </a:cubicBezTo>
                  <a:cubicBezTo>
                    <a:pt x="3512" y="14511"/>
                    <a:pt x="3716" y="14276"/>
                    <a:pt x="3935" y="14057"/>
                  </a:cubicBezTo>
                  <a:close/>
                  <a:moveTo>
                    <a:pt x="2916" y="15279"/>
                  </a:moveTo>
                  <a:cubicBezTo>
                    <a:pt x="3073" y="15828"/>
                    <a:pt x="3214" y="16376"/>
                    <a:pt x="3324" y="16925"/>
                  </a:cubicBezTo>
                  <a:cubicBezTo>
                    <a:pt x="3308" y="16926"/>
                    <a:pt x="3292" y="16926"/>
                    <a:pt x="3276" y="16926"/>
                  </a:cubicBezTo>
                  <a:cubicBezTo>
                    <a:pt x="2903" y="16926"/>
                    <a:pt x="2569" y="16748"/>
                    <a:pt x="2524" y="16267"/>
                  </a:cubicBezTo>
                  <a:cubicBezTo>
                    <a:pt x="2509" y="15922"/>
                    <a:pt x="2728" y="15577"/>
                    <a:pt x="2916" y="15279"/>
                  </a:cubicBezTo>
                  <a:close/>
                  <a:moveTo>
                    <a:pt x="12793" y="0"/>
                  </a:moveTo>
                  <a:cubicBezTo>
                    <a:pt x="10898" y="0"/>
                    <a:pt x="9032" y="816"/>
                    <a:pt x="7885" y="2473"/>
                  </a:cubicBezTo>
                  <a:cubicBezTo>
                    <a:pt x="6897" y="3900"/>
                    <a:pt x="6600" y="5639"/>
                    <a:pt x="6333" y="7301"/>
                  </a:cubicBezTo>
                  <a:cubicBezTo>
                    <a:pt x="6114" y="8665"/>
                    <a:pt x="5926" y="10310"/>
                    <a:pt x="5299" y="11643"/>
                  </a:cubicBezTo>
                  <a:cubicBezTo>
                    <a:pt x="5048" y="11674"/>
                    <a:pt x="4860" y="11909"/>
                    <a:pt x="4875" y="12160"/>
                  </a:cubicBezTo>
                  <a:cubicBezTo>
                    <a:pt x="4812" y="12125"/>
                    <a:pt x="4745" y="12108"/>
                    <a:pt x="4678" y="12108"/>
                  </a:cubicBezTo>
                  <a:cubicBezTo>
                    <a:pt x="4562" y="12108"/>
                    <a:pt x="4448" y="12160"/>
                    <a:pt x="4358" y="12270"/>
                  </a:cubicBezTo>
                  <a:cubicBezTo>
                    <a:pt x="4248" y="12411"/>
                    <a:pt x="4233" y="12567"/>
                    <a:pt x="4264" y="12709"/>
                  </a:cubicBezTo>
                  <a:cubicBezTo>
                    <a:pt x="4217" y="12724"/>
                    <a:pt x="4170" y="12740"/>
                    <a:pt x="4123" y="12756"/>
                  </a:cubicBezTo>
                  <a:cubicBezTo>
                    <a:pt x="2603" y="13430"/>
                    <a:pt x="1" y="16611"/>
                    <a:pt x="2383" y="17834"/>
                  </a:cubicBezTo>
                  <a:cubicBezTo>
                    <a:pt x="2689" y="17987"/>
                    <a:pt x="3007" y="18055"/>
                    <a:pt x="3323" y="18055"/>
                  </a:cubicBezTo>
                  <a:cubicBezTo>
                    <a:pt x="3947" y="18055"/>
                    <a:pt x="4564" y="17791"/>
                    <a:pt x="5064" y="17395"/>
                  </a:cubicBezTo>
                  <a:cubicBezTo>
                    <a:pt x="5612" y="16956"/>
                    <a:pt x="6035" y="16408"/>
                    <a:pt x="6490" y="15890"/>
                  </a:cubicBezTo>
                  <a:cubicBezTo>
                    <a:pt x="6662" y="15702"/>
                    <a:pt x="6803" y="15546"/>
                    <a:pt x="6913" y="15389"/>
                  </a:cubicBezTo>
                  <a:cubicBezTo>
                    <a:pt x="6960" y="15405"/>
                    <a:pt x="7007" y="15405"/>
                    <a:pt x="7054" y="15405"/>
                  </a:cubicBezTo>
                  <a:cubicBezTo>
                    <a:pt x="7100" y="15411"/>
                    <a:pt x="7150" y="15415"/>
                    <a:pt x="7203" y="15415"/>
                  </a:cubicBezTo>
                  <a:cubicBezTo>
                    <a:pt x="7278" y="15415"/>
                    <a:pt x="7357" y="15407"/>
                    <a:pt x="7430" y="15389"/>
                  </a:cubicBezTo>
                  <a:cubicBezTo>
                    <a:pt x="7487" y="15411"/>
                    <a:pt x="7550" y="15424"/>
                    <a:pt x="7616" y="15424"/>
                  </a:cubicBezTo>
                  <a:cubicBezTo>
                    <a:pt x="7734" y="15424"/>
                    <a:pt x="7864" y="15385"/>
                    <a:pt x="7995" y="15295"/>
                  </a:cubicBezTo>
                  <a:cubicBezTo>
                    <a:pt x="11255" y="13006"/>
                    <a:pt x="16051" y="13743"/>
                    <a:pt x="18700" y="10404"/>
                  </a:cubicBezTo>
                  <a:cubicBezTo>
                    <a:pt x="20957" y="7567"/>
                    <a:pt x="19327" y="3241"/>
                    <a:pt x="16678" y="1266"/>
                  </a:cubicBezTo>
                  <a:cubicBezTo>
                    <a:pt x="15542" y="425"/>
                    <a:pt x="14160" y="0"/>
                    <a:pt x="12793" y="0"/>
                  </a:cubicBezTo>
                  <a:close/>
                </a:path>
              </a:pathLst>
            </a:custGeom>
            <a:solidFill>
              <a:schemeClr val="dk1"/>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4" name="Google Shape;6924;p124"/>
            <p:cNvSpPr/>
            <p:nvPr/>
          </p:nvSpPr>
          <p:spPr>
            <a:xfrm>
              <a:off x="6583263" y="2063306"/>
              <a:ext cx="77379" cy="46042"/>
            </a:xfrm>
            <a:custGeom>
              <a:avLst/>
              <a:gdLst/>
              <a:ahLst/>
              <a:cxnLst/>
              <a:rect l="l" t="t" r="r" b="b"/>
              <a:pathLst>
                <a:path w="3336" h="1985" extrusionOk="0">
                  <a:moveTo>
                    <a:pt x="1000" y="0"/>
                  </a:moveTo>
                  <a:cubicBezTo>
                    <a:pt x="614" y="0"/>
                    <a:pt x="248" y="250"/>
                    <a:pt x="142" y="636"/>
                  </a:cubicBezTo>
                  <a:cubicBezTo>
                    <a:pt x="1" y="1122"/>
                    <a:pt x="299" y="1545"/>
                    <a:pt x="738" y="1702"/>
                  </a:cubicBezTo>
                  <a:cubicBezTo>
                    <a:pt x="1318" y="1921"/>
                    <a:pt x="1913" y="1953"/>
                    <a:pt x="2525" y="1984"/>
                  </a:cubicBezTo>
                  <a:cubicBezTo>
                    <a:pt x="2530" y="1984"/>
                    <a:pt x="2536" y="1984"/>
                    <a:pt x="2542" y="1984"/>
                  </a:cubicBezTo>
                  <a:cubicBezTo>
                    <a:pt x="3170" y="1984"/>
                    <a:pt x="3335" y="1135"/>
                    <a:pt x="2838" y="808"/>
                  </a:cubicBezTo>
                  <a:cubicBezTo>
                    <a:pt x="2321" y="479"/>
                    <a:pt x="1804" y="181"/>
                    <a:pt x="1208" y="25"/>
                  </a:cubicBezTo>
                  <a:cubicBezTo>
                    <a:pt x="1139" y="8"/>
                    <a:pt x="1069" y="0"/>
                    <a:pt x="1000" y="0"/>
                  </a:cubicBezTo>
                  <a:close/>
                </a:path>
              </a:pathLst>
            </a:custGeom>
            <a:solidFill>
              <a:schemeClr val="dk1"/>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5" name="Google Shape;6925;p124"/>
            <p:cNvSpPr/>
            <p:nvPr/>
          </p:nvSpPr>
          <p:spPr>
            <a:xfrm>
              <a:off x="6661426" y="1973986"/>
              <a:ext cx="56387" cy="43073"/>
            </a:xfrm>
            <a:custGeom>
              <a:avLst/>
              <a:gdLst/>
              <a:ahLst/>
              <a:cxnLst/>
              <a:rect l="l" t="t" r="r" b="b"/>
              <a:pathLst>
                <a:path w="2431" h="1857" extrusionOk="0">
                  <a:moveTo>
                    <a:pt x="629" y="1"/>
                  </a:moveTo>
                  <a:cubicBezTo>
                    <a:pt x="291" y="1"/>
                    <a:pt x="0" y="333"/>
                    <a:pt x="111" y="678"/>
                  </a:cubicBezTo>
                  <a:cubicBezTo>
                    <a:pt x="236" y="1117"/>
                    <a:pt x="565" y="1399"/>
                    <a:pt x="941" y="1603"/>
                  </a:cubicBezTo>
                  <a:cubicBezTo>
                    <a:pt x="1112" y="1750"/>
                    <a:pt x="1323" y="1857"/>
                    <a:pt x="1545" y="1857"/>
                  </a:cubicBezTo>
                  <a:cubicBezTo>
                    <a:pt x="1630" y="1857"/>
                    <a:pt x="1717" y="1841"/>
                    <a:pt x="1803" y="1807"/>
                  </a:cubicBezTo>
                  <a:cubicBezTo>
                    <a:pt x="2180" y="1666"/>
                    <a:pt x="2430" y="1352"/>
                    <a:pt x="2368" y="945"/>
                  </a:cubicBezTo>
                  <a:cubicBezTo>
                    <a:pt x="2321" y="568"/>
                    <a:pt x="1992" y="255"/>
                    <a:pt x="1600" y="255"/>
                  </a:cubicBezTo>
                  <a:lnTo>
                    <a:pt x="1553" y="255"/>
                  </a:lnTo>
                  <a:cubicBezTo>
                    <a:pt x="1506" y="239"/>
                    <a:pt x="1443" y="224"/>
                    <a:pt x="1380" y="224"/>
                  </a:cubicBezTo>
                  <a:cubicBezTo>
                    <a:pt x="1318" y="224"/>
                    <a:pt x="1271" y="208"/>
                    <a:pt x="1224" y="192"/>
                  </a:cubicBezTo>
                  <a:cubicBezTo>
                    <a:pt x="1114" y="145"/>
                    <a:pt x="957" y="83"/>
                    <a:pt x="769" y="20"/>
                  </a:cubicBezTo>
                  <a:cubicBezTo>
                    <a:pt x="722" y="7"/>
                    <a:pt x="675" y="1"/>
                    <a:pt x="629" y="1"/>
                  </a:cubicBezTo>
                  <a:close/>
                </a:path>
              </a:pathLst>
            </a:custGeom>
            <a:solidFill>
              <a:schemeClr val="dk1"/>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6" name="Google Shape;6926;p124"/>
            <p:cNvSpPr/>
            <p:nvPr/>
          </p:nvSpPr>
          <p:spPr>
            <a:xfrm>
              <a:off x="6814135" y="1900345"/>
              <a:ext cx="41102" cy="67080"/>
            </a:xfrm>
            <a:custGeom>
              <a:avLst/>
              <a:gdLst/>
              <a:ahLst/>
              <a:cxnLst/>
              <a:rect l="l" t="t" r="r" b="b"/>
              <a:pathLst>
                <a:path w="1772" h="2892" extrusionOk="0">
                  <a:moveTo>
                    <a:pt x="802" y="0"/>
                  </a:moveTo>
                  <a:cubicBezTo>
                    <a:pt x="585" y="0"/>
                    <a:pt x="377" y="138"/>
                    <a:pt x="298" y="373"/>
                  </a:cubicBezTo>
                  <a:cubicBezTo>
                    <a:pt x="141" y="844"/>
                    <a:pt x="204" y="1361"/>
                    <a:pt x="110" y="1831"/>
                  </a:cubicBezTo>
                  <a:cubicBezTo>
                    <a:pt x="0" y="2333"/>
                    <a:pt x="282" y="2819"/>
                    <a:pt x="815" y="2881"/>
                  </a:cubicBezTo>
                  <a:cubicBezTo>
                    <a:pt x="857" y="2888"/>
                    <a:pt x="899" y="2891"/>
                    <a:pt x="940" y="2891"/>
                  </a:cubicBezTo>
                  <a:cubicBezTo>
                    <a:pt x="1379" y="2891"/>
                    <a:pt x="1771" y="2523"/>
                    <a:pt x="1771" y="2051"/>
                  </a:cubicBezTo>
                  <a:cubicBezTo>
                    <a:pt x="1756" y="1408"/>
                    <a:pt x="1677" y="624"/>
                    <a:pt x="1176" y="154"/>
                  </a:cubicBezTo>
                  <a:cubicBezTo>
                    <a:pt x="1065" y="49"/>
                    <a:pt x="932" y="0"/>
                    <a:pt x="802" y="0"/>
                  </a:cubicBezTo>
                  <a:close/>
                </a:path>
              </a:pathLst>
            </a:custGeom>
            <a:solidFill>
              <a:schemeClr val="dk1"/>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7" name="Google Shape;6927;p124"/>
            <p:cNvSpPr/>
            <p:nvPr/>
          </p:nvSpPr>
          <p:spPr>
            <a:xfrm>
              <a:off x="6970462" y="1971295"/>
              <a:ext cx="55042" cy="65062"/>
            </a:xfrm>
            <a:custGeom>
              <a:avLst/>
              <a:gdLst/>
              <a:ahLst/>
              <a:cxnLst/>
              <a:rect l="l" t="t" r="r" b="b"/>
              <a:pathLst>
                <a:path w="2373" h="2805" extrusionOk="0">
                  <a:moveTo>
                    <a:pt x="1866" y="1"/>
                  </a:moveTo>
                  <a:cubicBezTo>
                    <a:pt x="1787" y="1"/>
                    <a:pt x="1702" y="23"/>
                    <a:pt x="1615" y="73"/>
                  </a:cubicBezTo>
                  <a:cubicBezTo>
                    <a:pt x="1285" y="261"/>
                    <a:pt x="1019" y="434"/>
                    <a:pt x="752" y="731"/>
                  </a:cubicBezTo>
                  <a:cubicBezTo>
                    <a:pt x="486" y="1029"/>
                    <a:pt x="141" y="1390"/>
                    <a:pt x="63" y="1782"/>
                  </a:cubicBezTo>
                  <a:cubicBezTo>
                    <a:pt x="0" y="2111"/>
                    <a:pt x="78" y="2424"/>
                    <a:pt x="345" y="2628"/>
                  </a:cubicBezTo>
                  <a:cubicBezTo>
                    <a:pt x="491" y="2737"/>
                    <a:pt x="679" y="2804"/>
                    <a:pt x="866" y="2804"/>
                  </a:cubicBezTo>
                  <a:cubicBezTo>
                    <a:pt x="1001" y="2804"/>
                    <a:pt x="1136" y="2770"/>
                    <a:pt x="1254" y="2691"/>
                  </a:cubicBezTo>
                  <a:cubicBezTo>
                    <a:pt x="1599" y="2471"/>
                    <a:pt x="1834" y="2079"/>
                    <a:pt x="2006" y="1703"/>
                  </a:cubicBezTo>
                  <a:cubicBezTo>
                    <a:pt x="2085" y="1531"/>
                    <a:pt x="2179" y="1358"/>
                    <a:pt x="2242" y="1186"/>
                  </a:cubicBezTo>
                  <a:cubicBezTo>
                    <a:pt x="2304" y="998"/>
                    <a:pt x="2304" y="810"/>
                    <a:pt x="2336" y="622"/>
                  </a:cubicBezTo>
                  <a:cubicBezTo>
                    <a:pt x="2373" y="301"/>
                    <a:pt x="2158" y="1"/>
                    <a:pt x="1866" y="1"/>
                  </a:cubicBezTo>
                  <a:close/>
                </a:path>
              </a:pathLst>
            </a:custGeom>
            <a:solidFill>
              <a:schemeClr val="dk1"/>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8" name="Google Shape;6928;p124"/>
            <p:cNvSpPr/>
            <p:nvPr/>
          </p:nvSpPr>
          <p:spPr>
            <a:xfrm>
              <a:off x="7020979" y="2104870"/>
              <a:ext cx="65108" cy="40545"/>
            </a:xfrm>
            <a:custGeom>
              <a:avLst/>
              <a:gdLst/>
              <a:ahLst/>
              <a:cxnLst/>
              <a:rect l="l" t="t" r="r" b="b"/>
              <a:pathLst>
                <a:path w="2807" h="1748" extrusionOk="0">
                  <a:moveTo>
                    <a:pt x="1900" y="0"/>
                  </a:moveTo>
                  <a:cubicBezTo>
                    <a:pt x="1827" y="0"/>
                    <a:pt x="1752" y="11"/>
                    <a:pt x="1678" y="35"/>
                  </a:cubicBezTo>
                  <a:cubicBezTo>
                    <a:pt x="1223" y="192"/>
                    <a:pt x="565" y="270"/>
                    <a:pt x="236" y="647"/>
                  </a:cubicBezTo>
                  <a:cubicBezTo>
                    <a:pt x="48" y="866"/>
                    <a:pt x="1" y="1227"/>
                    <a:pt x="236" y="1430"/>
                  </a:cubicBezTo>
                  <a:cubicBezTo>
                    <a:pt x="531" y="1685"/>
                    <a:pt x="911" y="1747"/>
                    <a:pt x="1292" y="1747"/>
                  </a:cubicBezTo>
                  <a:cubicBezTo>
                    <a:pt x="1498" y="1747"/>
                    <a:pt x="1705" y="1729"/>
                    <a:pt x="1897" y="1712"/>
                  </a:cubicBezTo>
                  <a:cubicBezTo>
                    <a:pt x="2399" y="1665"/>
                    <a:pt x="2807" y="1289"/>
                    <a:pt x="2728" y="756"/>
                  </a:cubicBezTo>
                  <a:cubicBezTo>
                    <a:pt x="2675" y="345"/>
                    <a:pt x="2307" y="0"/>
                    <a:pt x="1900" y="0"/>
                  </a:cubicBezTo>
                  <a:close/>
                </a:path>
              </a:pathLst>
            </a:custGeom>
            <a:solidFill>
              <a:schemeClr val="dk1"/>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9" name="Google Shape;6929;p124"/>
            <p:cNvSpPr/>
            <p:nvPr/>
          </p:nvSpPr>
          <p:spPr>
            <a:xfrm>
              <a:off x="6997367" y="2251247"/>
              <a:ext cx="91759" cy="51748"/>
            </a:xfrm>
            <a:custGeom>
              <a:avLst/>
              <a:gdLst/>
              <a:ahLst/>
              <a:cxnLst/>
              <a:rect l="l" t="t" r="r" b="b"/>
              <a:pathLst>
                <a:path w="3956" h="2231" extrusionOk="0">
                  <a:moveTo>
                    <a:pt x="1073" y="1"/>
                  </a:moveTo>
                  <a:cubicBezTo>
                    <a:pt x="887" y="1"/>
                    <a:pt x="710" y="19"/>
                    <a:pt x="549" y="57"/>
                  </a:cubicBezTo>
                  <a:cubicBezTo>
                    <a:pt x="157" y="151"/>
                    <a:pt x="0" y="699"/>
                    <a:pt x="313" y="982"/>
                  </a:cubicBezTo>
                  <a:cubicBezTo>
                    <a:pt x="611" y="1264"/>
                    <a:pt x="987" y="1420"/>
                    <a:pt x="1364" y="1624"/>
                  </a:cubicBezTo>
                  <a:cubicBezTo>
                    <a:pt x="1740" y="1828"/>
                    <a:pt x="2132" y="2094"/>
                    <a:pt x="2555" y="2204"/>
                  </a:cubicBezTo>
                  <a:cubicBezTo>
                    <a:pt x="2623" y="2222"/>
                    <a:pt x="2691" y="2231"/>
                    <a:pt x="2757" y="2231"/>
                  </a:cubicBezTo>
                  <a:cubicBezTo>
                    <a:pt x="3435" y="2231"/>
                    <a:pt x="3956" y="1338"/>
                    <a:pt x="3370" y="809"/>
                  </a:cubicBezTo>
                  <a:cubicBezTo>
                    <a:pt x="2848" y="338"/>
                    <a:pt x="1880" y="1"/>
                    <a:pt x="1073" y="1"/>
                  </a:cubicBezTo>
                  <a:close/>
                </a:path>
              </a:pathLst>
            </a:custGeom>
            <a:solidFill>
              <a:schemeClr val="dk1"/>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0" name="Google Shape;6930;p124"/>
            <p:cNvSpPr/>
            <p:nvPr/>
          </p:nvSpPr>
          <p:spPr>
            <a:xfrm>
              <a:off x="6910112" y="2342353"/>
              <a:ext cx="45091" cy="67010"/>
            </a:xfrm>
            <a:custGeom>
              <a:avLst/>
              <a:gdLst/>
              <a:ahLst/>
              <a:cxnLst/>
              <a:rect l="l" t="t" r="r" b="b"/>
              <a:pathLst>
                <a:path w="1944" h="2889" extrusionOk="0">
                  <a:moveTo>
                    <a:pt x="468" y="1"/>
                  </a:moveTo>
                  <a:cubicBezTo>
                    <a:pt x="295" y="1"/>
                    <a:pt x="133" y="107"/>
                    <a:pt x="79" y="282"/>
                  </a:cubicBezTo>
                  <a:cubicBezTo>
                    <a:pt x="79" y="298"/>
                    <a:pt x="63" y="345"/>
                    <a:pt x="32" y="439"/>
                  </a:cubicBezTo>
                  <a:cubicBezTo>
                    <a:pt x="0" y="565"/>
                    <a:pt x="32" y="706"/>
                    <a:pt x="63" y="831"/>
                  </a:cubicBezTo>
                  <a:cubicBezTo>
                    <a:pt x="79" y="941"/>
                    <a:pt x="63" y="862"/>
                    <a:pt x="79" y="1003"/>
                  </a:cubicBezTo>
                  <a:cubicBezTo>
                    <a:pt x="79" y="1082"/>
                    <a:pt x="94" y="1176"/>
                    <a:pt x="94" y="1254"/>
                  </a:cubicBezTo>
                  <a:cubicBezTo>
                    <a:pt x="94" y="1270"/>
                    <a:pt x="110" y="1333"/>
                    <a:pt x="110" y="1348"/>
                  </a:cubicBezTo>
                  <a:cubicBezTo>
                    <a:pt x="110" y="1427"/>
                    <a:pt x="126" y="1489"/>
                    <a:pt x="141" y="1568"/>
                  </a:cubicBezTo>
                  <a:cubicBezTo>
                    <a:pt x="141" y="1568"/>
                    <a:pt x="141" y="1615"/>
                    <a:pt x="157" y="1662"/>
                  </a:cubicBezTo>
                  <a:cubicBezTo>
                    <a:pt x="157" y="1693"/>
                    <a:pt x="157" y="1724"/>
                    <a:pt x="157" y="1724"/>
                  </a:cubicBezTo>
                  <a:cubicBezTo>
                    <a:pt x="157" y="1818"/>
                    <a:pt x="173" y="1913"/>
                    <a:pt x="188" y="1991"/>
                  </a:cubicBezTo>
                  <a:cubicBezTo>
                    <a:pt x="235" y="2242"/>
                    <a:pt x="345" y="2461"/>
                    <a:pt x="502" y="2649"/>
                  </a:cubicBezTo>
                  <a:cubicBezTo>
                    <a:pt x="641" y="2817"/>
                    <a:pt x="827" y="2889"/>
                    <a:pt x="1014" y="2889"/>
                  </a:cubicBezTo>
                  <a:cubicBezTo>
                    <a:pt x="1354" y="2889"/>
                    <a:pt x="1702" y="2653"/>
                    <a:pt x="1803" y="2320"/>
                  </a:cubicBezTo>
                  <a:cubicBezTo>
                    <a:pt x="1944" y="1803"/>
                    <a:pt x="1615" y="1286"/>
                    <a:pt x="1348" y="878"/>
                  </a:cubicBezTo>
                  <a:cubicBezTo>
                    <a:pt x="1303" y="810"/>
                    <a:pt x="1290" y="789"/>
                    <a:pt x="1292" y="789"/>
                  </a:cubicBezTo>
                  <a:lnTo>
                    <a:pt x="1292" y="789"/>
                  </a:lnTo>
                  <a:cubicBezTo>
                    <a:pt x="1295" y="789"/>
                    <a:pt x="1337" y="845"/>
                    <a:pt x="1339" y="845"/>
                  </a:cubicBezTo>
                  <a:cubicBezTo>
                    <a:pt x="1341" y="845"/>
                    <a:pt x="1332" y="830"/>
                    <a:pt x="1301" y="784"/>
                  </a:cubicBezTo>
                  <a:cubicBezTo>
                    <a:pt x="1257" y="725"/>
                    <a:pt x="1212" y="679"/>
                    <a:pt x="1181" y="622"/>
                  </a:cubicBezTo>
                  <a:lnTo>
                    <a:pt x="1181" y="622"/>
                  </a:lnTo>
                  <a:cubicBezTo>
                    <a:pt x="1186" y="628"/>
                    <a:pt x="1190" y="633"/>
                    <a:pt x="1191" y="633"/>
                  </a:cubicBezTo>
                  <a:cubicBezTo>
                    <a:pt x="1191" y="633"/>
                    <a:pt x="1187" y="627"/>
                    <a:pt x="1176" y="612"/>
                  </a:cubicBezTo>
                  <a:lnTo>
                    <a:pt x="1176" y="612"/>
                  </a:lnTo>
                  <a:cubicBezTo>
                    <a:pt x="1177" y="615"/>
                    <a:pt x="1179" y="618"/>
                    <a:pt x="1181" y="622"/>
                  </a:cubicBezTo>
                  <a:lnTo>
                    <a:pt x="1181" y="622"/>
                  </a:lnTo>
                  <a:cubicBezTo>
                    <a:pt x="1167" y="604"/>
                    <a:pt x="1144" y="573"/>
                    <a:pt x="1144" y="565"/>
                  </a:cubicBezTo>
                  <a:cubicBezTo>
                    <a:pt x="1113" y="518"/>
                    <a:pt x="1082" y="486"/>
                    <a:pt x="1066" y="439"/>
                  </a:cubicBezTo>
                  <a:cubicBezTo>
                    <a:pt x="988" y="314"/>
                    <a:pt x="925" y="204"/>
                    <a:pt x="800" y="126"/>
                  </a:cubicBezTo>
                  <a:cubicBezTo>
                    <a:pt x="737" y="94"/>
                    <a:pt x="706" y="63"/>
                    <a:pt x="690" y="63"/>
                  </a:cubicBezTo>
                  <a:cubicBezTo>
                    <a:pt x="619" y="21"/>
                    <a:pt x="543" y="1"/>
                    <a:pt x="468" y="1"/>
                  </a:cubicBezTo>
                  <a:close/>
                </a:path>
              </a:pathLst>
            </a:custGeom>
            <a:solidFill>
              <a:schemeClr val="dk1"/>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1" name="Google Shape;6931;p124"/>
            <p:cNvSpPr/>
            <p:nvPr/>
          </p:nvSpPr>
          <p:spPr>
            <a:xfrm>
              <a:off x="6912292" y="2372528"/>
              <a:ext cx="371" cy="1299"/>
            </a:xfrm>
            <a:custGeom>
              <a:avLst/>
              <a:gdLst/>
              <a:ahLst/>
              <a:cxnLst/>
              <a:rect l="l" t="t" r="r" b="b"/>
              <a:pathLst>
                <a:path w="16" h="56" extrusionOk="0">
                  <a:moveTo>
                    <a:pt x="0" y="0"/>
                  </a:moveTo>
                  <a:cubicBezTo>
                    <a:pt x="0" y="5"/>
                    <a:pt x="2" y="10"/>
                    <a:pt x="4" y="15"/>
                  </a:cubicBezTo>
                  <a:lnTo>
                    <a:pt x="4" y="15"/>
                  </a:lnTo>
                  <a:cubicBezTo>
                    <a:pt x="3" y="11"/>
                    <a:pt x="2" y="6"/>
                    <a:pt x="0" y="0"/>
                  </a:cubicBezTo>
                  <a:close/>
                  <a:moveTo>
                    <a:pt x="4" y="15"/>
                  </a:moveTo>
                  <a:lnTo>
                    <a:pt x="4" y="15"/>
                  </a:lnTo>
                  <a:cubicBezTo>
                    <a:pt x="12" y="45"/>
                    <a:pt x="14" y="56"/>
                    <a:pt x="15" y="56"/>
                  </a:cubicBezTo>
                  <a:cubicBezTo>
                    <a:pt x="16" y="56"/>
                    <a:pt x="16" y="52"/>
                    <a:pt x="16" y="47"/>
                  </a:cubicBezTo>
                  <a:cubicBezTo>
                    <a:pt x="16" y="37"/>
                    <a:pt x="9" y="26"/>
                    <a:pt x="4" y="15"/>
                  </a:cubicBezTo>
                  <a:close/>
                </a:path>
              </a:pathLst>
            </a:custGeom>
            <a:solidFill>
              <a:schemeClr val="dk1"/>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2" name="Google Shape;6932;p124"/>
            <p:cNvSpPr/>
            <p:nvPr/>
          </p:nvSpPr>
          <p:spPr>
            <a:xfrm>
              <a:off x="6798131" y="2379533"/>
              <a:ext cx="36370" cy="51493"/>
            </a:xfrm>
            <a:custGeom>
              <a:avLst/>
              <a:gdLst/>
              <a:ahLst/>
              <a:cxnLst/>
              <a:rect l="l" t="t" r="r" b="b"/>
              <a:pathLst>
                <a:path w="1568" h="2220" extrusionOk="0">
                  <a:moveTo>
                    <a:pt x="600" y="0"/>
                  </a:moveTo>
                  <a:cubicBezTo>
                    <a:pt x="481" y="0"/>
                    <a:pt x="366" y="55"/>
                    <a:pt x="314" y="168"/>
                  </a:cubicBezTo>
                  <a:cubicBezTo>
                    <a:pt x="173" y="435"/>
                    <a:pt x="157" y="780"/>
                    <a:pt x="126" y="1109"/>
                  </a:cubicBezTo>
                  <a:cubicBezTo>
                    <a:pt x="0" y="1328"/>
                    <a:pt x="16" y="1642"/>
                    <a:pt x="142" y="1846"/>
                  </a:cubicBezTo>
                  <a:cubicBezTo>
                    <a:pt x="266" y="2082"/>
                    <a:pt x="518" y="2219"/>
                    <a:pt x="781" y="2219"/>
                  </a:cubicBezTo>
                  <a:cubicBezTo>
                    <a:pt x="850" y="2219"/>
                    <a:pt x="920" y="2210"/>
                    <a:pt x="988" y="2190"/>
                  </a:cubicBezTo>
                  <a:cubicBezTo>
                    <a:pt x="1270" y="2112"/>
                    <a:pt x="1474" y="1861"/>
                    <a:pt x="1521" y="1579"/>
                  </a:cubicBezTo>
                  <a:cubicBezTo>
                    <a:pt x="1568" y="1313"/>
                    <a:pt x="1458" y="1093"/>
                    <a:pt x="1286" y="937"/>
                  </a:cubicBezTo>
                  <a:cubicBezTo>
                    <a:pt x="1239" y="842"/>
                    <a:pt x="1192" y="733"/>
                    <a:pt x="1145" y="623"/>
                  </a:cubicBezTo>
                  <a:cubicBezTo>
                    <a:pt x="1066" y="435"/>
                    <a:pt x="1004" y="247"/>
                    <a:pt x="863" y="106"/>
                  </a:cubicBezTo>
                  <a:cubicBezTo>
                    <a:pt x="793" y="36"/>
                    <a:pt x="695" y="0"/>
                    <a:pt x="600" y="0"/>
                  </a:cubicBezTo>
                  <a:close/>
                </a:path>
              </a:pathLst>
            </a:custGeom>
            <a:solidFill>
              <a:schemeClr val="dk1"/>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3" name="Google Shape;6933;p124"/>
            <p:cNvSpPr/>
            <p:nvPr/>
          </p:nvSpPr>
          <p:spPr>
            <a:xfrm>
              <a:off x="6570553" y="2203630"/>
              <a:ext cx="48918" cy="28136"/>
            </a:xfrm>
            <a:custGeom>
              <a:avLst/>
              <a:gdLst/>
              <a:ahLst/>
              <a:cxnLst/>
              <a:rect l="l" t="t" r="r" b="b"/>
              <a:pathLst>
                <a:path w="2109" h="1213" extrusionOk="0">
                  <a:moveTo>
                    <a:pt x="1463" y="1"/>
                  </a:moveTo>
                  <a:cubicBezTo>
                    <a:pt x="1410" y="1"/>
                    <a:pt x="1356" y="8"/>
                    <a:pt x="1301" y="25"/>
                  </a:cubicBezTo>
                  <a:cubicBezTo>
                    <a:pt x="1098" y="72"/>
                    <a:pt x="909" y="56"/>
                    <a:pt x="706" y="103"/>
                  </a:cubicBezTo>
                  <a:cubicBezTo>
                    <a:pt x="502" y="135"/>
                    <a:pt x="361" y="213"/>
                    <a:pt x="157" y="276"/>
                  </a:cubicBezTo>
                  <a:cubicBezTo>
                    <a:pt x="16" y="323"/>
                    <a:pt x="0" y="511"/>
                    <a:pt x="126" y="589"/>
                  </a:cubicBezTo>
                  <a:cubicBezTo>
                    <a:pt x="282" y="699"/>
                    <a:pt x="424" y="824"/>
                    <a:pt x="612" y="903"/>
                  </a:cubicBezTo>
                  <a:cubicBezTo>
                    <a:pt x="784" y="997"/>
                    <a:pt x="972" y="1028"/>
                    <a:pt x="1160" y="1122"/>
                  </a:cubicBezTo>
                  <a:cubicBezTo>
                    <a:pt x="1256" y="1184"/>
                    <a:pt x="1359" y="1213"/>
                    <a:pt x="1460" y="1213"/>
                  </a:cubicBezTo>
                  <a:cubicBezTo>
                    <a:pt x="1741" y="1213"/>
                    <a:pt x="2008" y="995"/>
                    <a:pt x="2054" y="683"/>
                  </a:cubicBezTo>
                  <a:cubicBezTo>
                    <a:pt x="2108" y="330"/>
                    <a:pt x="1809" y="1"/>
                    <a:pt x="1463" y="1"/>
                  </a:cubicBezTo>
                  <a:close/>
                </a:path>
              </a:pathLst>
            </a:custGeom>
            <a:solidFill>
              <a:schemeClr val="dk1"/>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34" name="Google Shape;6934;p124"/>
          <p:cNvGrpSpPr/>
          <p:nvPr/>
        </p:nvGrpSpPr>
        <p:grpSpPr>
          <a:xfrm>
            <a:off x="7037115" y="4677709"/>
            <a:ext cx="1745583" cy="230173"/>
            <a:chOff x="1394800" y="3522000"/>
            <a:chExt cx="1048650" cy="138275"/>
          </a:xfrm>
        </p:grpSpPr>
        <p:sp>
          <p:nvSpPr>
            <p:cNvPr id="6935" name="Google Shape;6935;p124"/>
            <p:cNvSpPr/>
            <p:nvPr/>
          </p:nvSpPr>
          <p:spPr>
            <a:xfrm>
              <a:off x="1394800" y="3522000"/>
              <a:ext cx="1048650" cy="125000"/>
            </a:xfrm>
            <a:custGeom>
              <a:avLst/>
              <a:gdLst/>
              <a:ahLst/>
              <a:cxnLst/>
              <a:rect l="l" t="t" r="r" b="b"/>
              <a:pathLst>
                <a:path w="41946" h="5000" extrusionOk="0">
                  <a:moveTo>
                    <a:pt x="39862" y="375"/>
                  </a:moveTo>
                  <a:cubicBezTo>
                    <a:pt x="39752" y="375"/>
                    <a:pt x="39641" y="393"/>
                    <a:pt x="39545" y="429"/>
                  </a:cubicBezTo>
                  <a:cubicBezTo>
                    <a:pt x="38422" y="860"/>
                    <a:pt x="37231" y="1220"/>
                    <a:pt x="36143" y="1737"/>
                  </a:cubicBezTo>
                  <a:cubicBezTo>
                    <a:pt x="35848" y="1880"/>
                    <a:pt x="35723" y="1951"/>
                    <a:pt x="35630" y="1951"/>
                  </a:cubicBezTo>
                  <a:cubicBezTo>
                    <a:pt x="35516" y="1951"/>
                    <a:pt x="35452" y="1837"/>
                    <a:pt x="35173" y="1598"/>
                  </a:cubicBezTo>
                  <a:cubicBezTo>
                    <a:pt x="34984" y="1431"/>
                    <a:pt x="34785" y="1277"/>
                    <a:pt x="34571" y="1141"/>
                  </a:cubicBezTo>
                  <a:lnTo>
                    <a:pt x="34571" y="1141"/>
                  </a:lnTo>
                  <a:cubicBezTo>
                    <a:pt x="34760" y="1337"/>
                    <a:pt x="34920" y="1576"/>
                    <a:pt x="35020" y="1741"/>
                  </a:cubicBezTo>
                  <a:cubicBezTo>
                    <a:pt x="35131" y="1926"/>
                    <a:pt x="35491" y="2693"/>
                    <a:pt x="35038" y="2721"/>
                  </a:cubicBezTo>
                  <a:cubicBezTo>
                    <a:pt x="34856" y="2736"/>
                    <a:pt x="34678" y="2739"/>
                    <a:pt x="34500" y="2739"/>
                  </a:cubicBezTo>
                  <a:cubicBezTo>
                    <a:pt x="34336" y="2739"/>
                    <a:pt x="34171" y="2736"/>
                    <a:pt x="34008" y="2725"/>
                  </a:cubicBezTo>
                  <a:lnTo>
                    <a:pt x="34008" y="2725"/>
                  </a:lnTo>
                  <a:cubicBezTo>
                    <a:pt x="34282" y="3003"/>
                    <a:pt x="34556" y="3274"/>
                    <a:pt x="34974" y="3420"/>
                  </a:cubicBezTo>
                  <a:cubicBezTo>
                    <a:pt x="35244" y="3516"/>
                    <a:pt x="35509" y="3559"/>
                    <a:pt x="35766" y="3559"/>
                  </a:cubicBezTo>
                  <a:cubicBezTo>
                    <a:pt x="36322" y="3559"/>
                    <a:pt x="36853" y="3370"/>
                    <a:pt x="37410" y="3164"/>
                  </a:cubicBezTo>
                  <a:cubicBezTo>
                    <a:pt x="38547" y="2736"/>
                    <a:pt x="39677" y="2290"/>
                    <a:pt x="40811" y="1851"/>
                  </a:cubicBezTo>
                  <a:cubicBezTo>
                    <a:pt x="41945" y="1416"/>
                    <a:pt x="40747" y="375"/>
                    <a:pt x="39862" y="375"/>
                  </a:cubicBezTo>
                  <a:close/>
                  <a:moveTo>
                    <a:pt x="1498" y="1719"/>
                  </a:moveTo>
                  <a:cubicBezTo>
                    <a:pt x="1242" y="1894"/>
                    <a:pt x="996" y="2076"/>
                    <a:pt x="761" y="2265"/>
                  </a:cubicBezTo>
                  <a:cubicBezTo>
                    <a:pt x="1" y="2874"/>
                    <a:pt x="1103" y="3669"/>
                    <a:pt x="1926" y="3669"/>
                  </a:cubicBezTo>
                  <a:cubicBezTo>
                    <a:pt x="2130" y="3669"/>
                    <a:pt x="2311" y="3623"/>
                    <a:pt x="2451" y="3513"/>
                  </a:cubicBezTo>
                  <a:cubicBezTo>
                    <a:pt x="2618" y="3381"/>
                    <a:pt x="2793" y="3242"/>
                    <a:pt x="2975" y="3106"/>
                  </a:cubicBezTo>
                  <a:cubicBezTo>
                    <a:pt x="2436" y="3031"/>
                    <a:pt x="1502" y="2211"/>
                    <a:pt x="1498" y="1719"/>
                  </a:cubicBezTo>
                  <a:close/>
                  <a:moveTo>
                    <a:pt x="6376" y="1"/>
                  </a:moveTo>
                  <a:cubicBezTo>
                    <a:pt x="5271" y="1"/>
                    <a:pt x="4137" y="310"/>
                    <a:pt x="3064" y="814"/>
                  </a:cubicBezTo>
                  <a:cubicBezTo>
                    <a:pt x="3998" y="475"/>
                    <a:pt x="4989" y="264"/>
                    <a:pt x="5977" y="264"/>
                  </a:cubicBezTo>
                  <a:cubicBezTo>
                    <a:pt x="6366" y="264"/>
                    <a:pt x="6755" y="297"/>
                    <a:pt x="7136" y="368"/>
                  </a:cubicBezTo>
                  <a:cubicBezTo>
                    <a:pt x="7849" y="500"/>
                    <a:pt x="8519" y="789"/>
                    <a:pt x="9090" y="1242"/>
                  </a:cubicBezTo>
                  <a:cubicBezTo>
                    <a:pt x="9771" y="1780"/>
                    <a:pt x="10310" y="2889"/>
                    <a:pt x="11236" y="3003"/>
                  </a:cubicBezTo>
                  <a:cubicBezTo>
                    <a:pt x="11843" y="3082"/>
                    <a:pt x="13137" y="4686"/>
                    <a:pt x="12449" y="4686"/>
                  </a:cubicBezTo>
                  <a:cubicBezTo>
                    <a:pt x="12428" y="4686"/>
                    <a:pt x="12403" y="4686"/>
                    <a:pt x="12378" y="4683"/>
                  </a:cubicBezTo>
                  <a:cubicBezTo>
                    <a:pt x="10777" y="4479"/>
                    <a:pt x="10120" y="3574"/>
                    <a:pt x="9033" y="2557"/>
                  </a:cubicBezTo>
                  <a:cubicBezTo>
                    <a:pt x="8787" y="2329"/>
                    <a:pt x="8501" y="2168"/>
                    <a:pt x="8191" y="2061"/>
                  </a:cubicBezTo>
                  <a:lnTo>
                    <a:pt x="8191" y="2061"/>
                  </a:lnTo>
                  <a:cubicBezTo>
                    <a:pt x="8366" y="2204"/>
                    <a:pt x="8534" y="2372"/>
                    <a:pt x="8698" y="2571"/>
                  </a:cubicBezTo>
                  <a:cubicBezTo>
                    <a:pt x="9742" y="3855"/>
                    <a:pt x="10719" y="4903"/>
                    <a:pt x="12481" y="4903"/>
                  </a:cubicBezTo>
                  <a:cubicBezTo>
                    <a:pt x="12528" y="4903"/>
                    <a:pt x="12574" y="4903"/>
                    <a:pt x="12620" y="4900"/>
                  </a:cubicBezTo>
                  <a:cubicBezTo>
                    <a:pt x="14603" y="4843"/>
                    <a:pt x="15879" y="3509"/>
                    <a:pt x="17384" y="2415"/>
                  </a:cubicBezTo>
                  <a:cubicBezTo>
                    <a:pt x="17687" y="2193"/>
                    <a:pt x="17983" y="2001"/>
                    <a:pt x="18268" y="1862"/>
                  </a:cubicBezTo>
                  <a:lnTo>
                    <a:pt x="18268" y="1862"/>
                  </a:lnTo>
                  <a:cubicBezTo>
                    <a:pt x="18140" y="1880"/>
                    <a:pt x="17997" y="1923"/>
                    <a:pt x="17826" y="2001"/>
                  </a:cubicBezTo>
                  <a:cubicBezTo>
                    <a:pt x="17259" y="2261"/>
                    <a:pt x="16703" y="2860"/>
                    <a:pt x="16157" y="3188"/>
                  </a:cubicBezTo>
                  <a:cubicBezTo>
                    <a:pt x="15630" y="3502"/>
                    <a:pt x="15081" y="3763"/>
                    <a:pt x="14521" y="4008"/>
                  </a:cubicBezTo>
                  <a:cubicBezTo>
                    <a:pt x="14381" y="4069"/>
                    <a:pt x="14125" y="4158"/>
                    <a:pt x="13914" y="4158"/>
                  </a:cubicBezTo>
                  <a:cubicBezTo>
                    <a:pt x="13740" y="4158"/>
                    <a:pt x="13593" y="4097"/>
                    <a:pt x="13565" y="3908"/>
                  </a:cubicBezTo>
                  <a:cubicBezTo>
                    <a:pt x="13501" y="3506"/>
                    <a:pt x="14389" y="3103"/>
                    <a:pt x="14663" y="2985"/>
                  </a:cubicBezTo>
                  <a:cubicBezTo>
                    <a:pt x="16246" y="2293"/>
                    <a:pt x="17441" y="703"/>
                    <a:pt x="19241" y="493"/>
                  </a:cubicBezTo>
                  <a:cubicBezTo>
                    <a:pt x="19366" y="478"/>
                    <a:pt x="19495" y="468"/>
                    <a:pt x="19623" y="468"/>
                  </a:cubicBezTo>
                  <a:cubicBezTo>
                    <a:pt x="20097" y="468"/>
                    <a:pt x="20582" y="585"/>
                    <a:pt x="20936" y="921"/>
                  </a:cubicBezTo>
                  <a:cubicBezTo>
                    <a:pt x="21221" y="1195"/>
                    <a:pt x="21278" y="1566"/>
                    <a:pt x="21535" y="1859"/>
                  </a:cubicBezTo>
                  <a:cubicBezTo>
                    <a:pt x="21848" y="2211"/>
                    <a:pt x="22233" y="2346"/>
                    <a:pt x="22672" y="2504"/>
                  </a:cubicBezTo>
                  <a:cubicBezTo>
                    <a:pt x="23003" y="2621"/>
                    <a:pt x="22255" y="3313"/>
                    <a:pt x="21563" y="3620"/>
                  </a:cubicBezTo>
                  <a:cubicBezTo>
                    <a:pt x="21749" y="3773"/>
                    <a:pt x="21945" y="3919"/>
                    <a:pt x="22159" y="4055"/>
                  </a:cubicBezTo>
                  <a:cubicBezTo>
                    <a:pt x="23121" y="4661"/>
                    <a:pt x="24266" y="4986"/>
                    <a:pt x="25407" y="4999"/>
                  </a:cubicBezTo>
                  <a:cubicBezTo>
                    <a:pt x="24968" y="4464"/>
                    <a:pt x="24783" y="3694"/>
                    <a:pt x="25393" y="3541"/>
                  </a:cubicBezTo>
                  <a:cubicBezTo>
                    <a:pt x="26395" y="3288"/>
                    <a:pt x="27272" y="2835"/>
                    <a:pt x="28034" y="2137"/>
                  </a:cubicBezTo>
                  <a:cubicBezTo>
                    <a:pt x="28666" y="1555"/>
                    <a:pt x="29183" y="960"/>
                    <a:pt x="30024" y="689"/>
                  </a:cubicBezTo>
                  <a:cubicBezTo>
                    <a:pt x="30085" y="671"/>
                    <a:pt x="30146" y="664"/>
                    <a:pt x="30206" y="664"/>
                  </a:cubicBezTo>
                  <a:cubicBezTo>
                    <a:pt x="30723" y="664"/>
                    <a:pt x="31291" y="1302"/>
                    <a:pt x="31433" y="1865"/>
                  </a:cubicBezTo>
                  <a:cubicBezTo>
                    <a:pt x="31647" y="1812"/>
                    <a:pt x="31864" y="1787"/>
                    <a:pt x="32082" y="1787"/>
                  </a:cubicBezTo>
                  <a:lnTo>
                    <a:pt x="32193" y="1787"/>
                  </a:lnTo>
                  <a:cubicBezTo>
                    <a:pt x="32175" y="1762"/>
                    <a:pt x="32160" y="1737"/>
                    <a:pt x="32142" y="1712"/>
                  </a:cubicBezTo>
                  <a:cubicBezTo>
                    <a:pt x="32071" y="1591"/>
                    <a:pt x="31697" y="725"/>
                    <a:pt x="32078" y="725"/>
                  </a:cubicBezTo>
                  <a:cubicBezTo>
                    <a:pt x="32093" y="725"/>
                    <a:pt x="32111" y="725"/>
                    <a:pt x="32125" y="728"/>
                  </a:cubicBezTo>
                  <a:cubicBezTo>
                    <a:pt x="32545" y="792"/>
                    <a:pt x="32963" y="824"/>
                    <a:pt x="33380" y="824"/>
                  </a:cubicBezTo>
                  <a:cubicBezTo>
                    <a:pt x="33559" y="824"/>
                    <a:pt x="33740" y="817"/>
                    <a:pt x="33918" y="806"/>
                  </a:cubicBezTo>
                  <a:lnTo>
                    <a:pt x="33947" y="806"/>
                  </a:lnTo>
                  <a:cubicBezTo>
                    <a:pt x="33195" y="457"/>
                    <a:pt x="32356" y="271"/>
                    <a:pt x="31522" y="271"/>
                  </a:cubicBezTo>
                  <a:cubicBezTo>
                    <a:pt x="30919" y="271"/>
                    <a:pt x="30320" y="368"/>
                    <a:pt x="29754" y="575"/>
                  </a:cubicBezTo>
                  <a:cubicBezTo>
                    <a:pt x="27928" y="1242"/>
                    <a:pt x="27186" y="3406"/>
                    <a:pt x="25090" y="3491"/>
                  </a:cubicBezTo>
                  <a:cubicBezTo>
                    <a:pt x="25044" y="3495"/>
                    <a:pt x="24996" y="3495"/>
                    <a:pt x="24950" y="3495"/>
                  </a:cubicBezTo>
                  <a:cubicBezTo>
                    <a:pt x="22857" y="3495"/>
                    <a:pt x="22544" y="1462"/>
                    <a:pt x="20967" y="542"/>
                  </a:cubicBezTo>
                  <a:cubicBezTo>
                    <a:pt x="20340" y="175"/>
                    <a:pt x="19641" y="11"/>
                    <a:pt x="18938" y="11"/>
                  </a:cubicBezTo>
                  <a:cubicBezTo>
                    <a:pt x="18072" y="11"/>
                    <a:pt x="17202" y="257"/>
                    <a:pt x="16446" y="671"/>
                  </a:cubicBezTo>
                  <a:cubicBezTo>
                    <a:pt x="15515" y="1177"/>
                    <a:pt x="14781" y="1966"/>
                    <a:pt x="13918" y="2568"/>
                  </a:cubicBezTo>
                  <a:cubicBezTo>
                    <a:pt x="13369" y="2950"/>
                    <a:pt x="12941" y="3224"/>
                    <a:pt x="12352" y="3224"/>
                  </a:cubicBezTo>
                  <a:cubicBezTo>
                    <a:pt x="12210" y="3224"/>
                    <a:pt x="12057" y="3210"/>
                    <a:pt x="11889" y="3174"/>
                  </a:cubicBezTo>
                  <a:cubicBezTo>
                    <a:pt x="11090" y="3003"/>
                    <a:pt x="11012" y="2667"/>
                    <a:pt x="10534" y="2061"/>
                  </a:cubicBezTo>
                  <a:cubicBezTo>
                    <a:pt x="9365" y="589"/>
                    <a:pt x="7899" y="1"/>
                    <a:pt x="6376" y="1"/>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6" name="Google Shape;6936;p124"/>
            <p:cNvSpPr/>
            <p:nvPr/>
          </p:nvSpPr>
          <p:spPr>
            <a:xfrm>
              <a:off x="1432150" y="3542325"/>
              <a:ext cx="167450" cy="57425"/>
            </a:xfrm>
            <a:custGeom>
              <a:avLst/>
              <a:gdLst/>
              <a:ahLst/>
              <a:cxnLst/>
              <a:rect l="l" t="t" r="r" b="b"/>
              <a:pathLst>
                <a:path w="6698" h="2297" extrusionOk="0">
                  <a:moveTo>
                    <a:pt x="1570" y="1"/>
                  </a:moveTo>
                  <a:lnTo>
                    <a:pt x="1570" y="1"/>
                  </a:lnTo>
                  <a:cubicBezTo>
                    <a:pt x="1278" y="108"/>
                    <a:pt x="989" y="228"/>
                    <a:pt x="707" y="361"/>
                  </a:cubicBezTo>
                  <a:cubicBezTo>
                    <a:pt x="682" y="368"/>
                    <a:pt x="657" y="378"/>
                    <a:pt x="636" y="393"/>
                  </a:cubicBezTo>
                  <a:cubicBezTo>
                    <a:pt x="482" y="468"/>
                    <a:pt x="329" y="542"/>
                    <a:pt x="176" y="625"/>
                  </a:cubicBezTo>
                  <a:cubicBezTo>
                    <a:pt x="54" y="689"/>
                    <a:pt x="1" y="789"/>
                    <a:pt x="4" y="906"/>
                  </a:cubicBezTo>
                  <a:cubicBezTo>
                    <a:pt x="500" y="564"/>
                    <a:pt x="1028" y="257"/>
                    <a:pt x="1570" y="1"/>
                  </a:cubicBezTo>
                  <a:close/>
                  <a:moveTo>
                    <a:pt x="5093" y="685"/>
                  </a:moveTo>
                  <a:cubicBezTo>
                    <a:pt x="3862" y="685"/>
                    <a:pt x="2557" y="1480"/>
                    <a:pt x="1481" y="2293"/>
                  </a:cubicBezTo>
                  <a:cubicBezTo>
                    <a:pt x="1505" y="2297"/>
                    <a:pt x="1530" y="2297"/>
                    <a:pt x="1556" y="2297"/>
                  </a:cubicBezTo>
                  <a:cubicBezTo>
                    <a:pt x="1588" y="2297"/>
                    <a:pt x="1616" y="2293"/>
                    <a:pt x="1645" y="2286"/>
                  </a:cubicBezTo>
                  <a:cubicBezTo>
                    <a:pt x="1984" y="2204"/>
                    <a:pt x="2009" y="2186"/>
                    <a:pt x="2254" y="1983"/>
                  </a:cubicBezTo>
                  <a:cubicBezTo>
                    <a:pt x="3232" y="1530"/>
                    <a:pt x="4497" y="1092"/>
                    <a:pt x="5631" y="1092"/>
                  </a:cubicBezTo>
                  <a:cubicBezTo>
                    <a:pt x="6006" y="1092"/>
                    <a:pt x="6365" y="1138"/>
                    <a:pt x="6697" y="1248"/>
                  </a:cubicBezTo>
                  <a:cubicBezTo>
                    <a:pt x="6199" y="849"/>
                    <a:pt x="5653" y="685"/>
                    <a:pt x="5093" y="685"/>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7" name="Google Shape;6937;p124"/>
            <p:cNvSpPr/>
            <p:nvPr/>
          </p:nvSpPr>
          <p:spPr>
            <a:xfrm>
              <a:off x="1432250" y="3528600"/>
              <a:ext cx="291000" cy="110575"/>
            </a:xfrm>
            <a:custGeom>
              <a:avLst/>
              <a:gdLst/>
              <a:ahLst/>
              <a:cxnLst/>
              <a:rect l="l" t="t" r="r" b="b"/>
              <a:pathLst>
                <a:path w="11640" h="4423" extrusionOk="0">
                  <a:moveTo>
                    <a:pt x="4479" y="0"/>
                  </a:moveTo>
                  <a:cubicBezTo>
                    <a:pt x="3491" y="0"/>
                    <a:pt x="2500" y="211"/>
                    <a:pt x="1566" y="550"/>
                  </a:cubicBezTo>
                  <a:cubicBezTo>
                    <a:pt x="1024" y="806"/>
                    <a:pt x="496" y="1113"/>
                    <a:pt x="0" y="1455"/>
                  </a:cubicBezTo>
                  <a:cubicBezTo>
                    <a:pt x="4" y="1947"/>
                    <a:pt x="938" y="2767"/>
                    <a:pt x="1477" y="2842"/>
                  </a:cubicBezTo>
                  <a:cubicBezTo>
                    <a:pt x="2553" y="2029"/>
                    <a:pt x="3858" y="1234"/>
                    <a:pt x="5089" y="1234"/>
                  </a:cubicBezTo>
                  <a:cubicBezTo>
                    <a:pt x="5649" y="1234"/>
                    <a:pt x="6195" y="1398"/>
                    <a:pt x="6693" y="1797"/>
                  </a:cubicBezTo>
                  <a:cubicBezTo>
                    <a:pt x="7003" y="1904"/>
                    <a:pt x="7289" y="2065"/>
                    <a:pt x="7535" y="2293"/>
                  </a:cubicBezTo>
                  <a:cubicBezTo>
                    <a:pt x="8622" y="3310"/>
                    <a:pt x="9279" y="4215"/>
                    <a:pt x="10880" y="4419"/>
                  </a:cubicBezTo>
                  <a:cubicBezTo>
                    <a:pt x="10905" y="4422"/>
                    <a:pt x="10930" y="4422"/>
                    <a:pt x="10951" y="4422"/>
                  </a:cubicBezTo>
                  <a:cubicBezTo>
                    <a:pt x="11639" y="4422"/>
                    <a:pt x="10345" y="2818"/>
                    <a:pt x="9738" y="2739"/>
                  </a:cubicBezTo>
                  <a:cubicBezTo>
                    <a:pt x="8812" y="2625"/>
                    <a:pt x="8273" y="1516"/>
                    <a:pt x="7592" y="978"/>
                  </a:cubicBezTo>
                  <a:cubicBezTo>
                    <a:pt x="7021" y="525"/>
                    <a:pt x="6351" y="236"/>
                    <a:pt x="5638" y="104"/>
                  </a:cubicBezTo>
                  <a:cubicBezTo>
                    <a:pt x="5257" y="33"/>
                    <a:pt x="4868" y="0"/>
                    <a:pt x="4479" y="0"/>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8" name="Google Shape;6938;p124"/>
            <p:cNvSpPr/>
            <p:nvPr/>
          </p:nvSpPr>
          <p:spPr>
            <a:xfrm>
              <a:off x="1851500" y="3562750"/>
              <a:ext cx="82400" cy="53425"/>
            </a:xfrm>
            <a:custGeom>
              <a:avLst/>
              <a:gdLst/>
              <a:ahLst/>
              <a:cxnLst/>
              <a:rect l="l" t="t" r="r" b="b"/>
              <a:pathLst>
                <a:path w="3296" h="2137" extrusionOk="0">
                  <a:moveTo>
                    <a:pt x="881" y="0"/>
                  </a:moveTo>
                  <a:cubicBezTo>
                    <a:pt x="596" y="0"/>
                    <a:pt x="300" y="86"/>
                    <a:pt x="0" y="232"/>
                  </a:cubicBezTo>
                  <a:cubicBezTo>
                    <a:pt x="36" y="229"/>
                    <a:pt x="68" y="224"/>
                    <a:pt x="104" y="224"/>
                  </a:cubicBezTo>
                  <a:cubicBezTo>
                    <a:pt x="667" y="224"/>
                    <a:pt x="817" y="852"/>
                    <a:pt x="1259" y="1369"/>
                  </a:cubicBezTo>
                  <a:cubicBezTo>
                    <a:pt x="1594" y="1758"/>
                    <a:pt x="2097" y="1940"/>
                    <a:pt x="2564" y="2107"/>
                  </a:cubicBezTo>
                  <a:cubicBezTo>
                    <a:pt x="2614" y="2125"/>
                    <a:pt x="2671" y="2136"/>
                    <a:pt x="2735" y="2136"/>
                  </a:cubicBezTo>
                  <a:cubicBezTo>
                    <a:pt x="2899" y="2136"/>
                    <a:pt x="3096" y="2079"/>
                    <a:pt x="3295" y="1990"/>
                  </a:cubicBezTo>
                  <a:cubicBezTo>
                    <a:pt x="2920" y="1669"/>
                    <a:pt x="2599" y="1302"/>
                    <a:pt x="2293" y="881"/>
                  </a:cubicBezTo>
                  <a:cubicBezTo>
                    <a:pt x="1833" y="250"/>
                    <a:pt x="1366" y="0"/>
                    <a:pt x="881" y="0"/>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9" name="Google Shape;6939;p124"/>
            <p:cNvSpPr/>
            <p:nvPr/>
          </p:nvSpPr>
          <p:spPr>
            <a:xfrm>
              <a:off x="1732300" y="3533675"/>
              <a:ext cx="237600" cy="92300"/>
            </a:xfrm>
            <a:custGeom>
              <a:avLst/>
              <a:gdLst/>
              <a:ahLst/>
              <a:cxnLst/>
              <a:rect l="l" t="t" r="r" b="b"/>
              <a:pathLst>
                <a:path w="9504" h="3692" extrusionOk="0">
                  <a:moveTo>
                    <a:pt x="6123" y="1"/>
                  </a:moveTo>
                  <a:cubicBezTo>
                    <a:pt x="5995" y="1"/>
                    <a:pt x="5866" y="11"/>
                    <a:pt x="5741" y="26"/>
                  </a:cubicBezTo>
                  <a:cubicBezTo>
                    <a:pt x="3941" y="236"/>
                    <a:pt x="2746" y="1826"/>
                    <a:pt x="1163" y="2518"/>
                  </a:cubicBezTo>
                  <a:cubicBezTo>
                    <a:pt x="889" y="2636"/>
                    <a:pt x="1" y="3039"/>
                    <a:pt x="65" y="3441"/>
                  </a:cubicBezTo>
                  <a:cubicBezTo>
                    <a:pt x="93" y="3630"/>
                    <a:pt x="240" y="3691"/>
                    <a:pt x="414" y="3691"/>
                  </a:cubicBezTo>
                  <a:cubicBezTo>
                    <a:pt x="625" y="3691"/>
                    <a:pt x="881" y="3602"/>
                    <a:pt x="1021" y="3541"/>
                  </a:cubicBezTo>
                  <a:cubicBezTo>
                    <a:pt x="1581" y="3296"/>
                    <a:pt x="2130" y="3035"/>
                    <a:pt x="2657" y="2721"/>
                  </a:cubicBezTo>
                  <a:cubicBezTo>
                    <a:pt x="3203" y="2393"/>
                    <a:pt x="3759" y="1794"/>
                    <a:pt x="4326" y="1534"/>
                  </a:cubicBezTo>
                  <a:cubicBezTo>
                    <a:pt x="4497" y="1456"/>
                    <a:pt x="4640" y="1413"/>
                    <a:pt x="4768" y="1395"/>
                  </a:cubicBezTo>
                  <a:cubicBezTo>
                    <a:pt x="5068" y="1249"/>
                    <a:pt x="5364" y="1163"/>
                    <a:pt x="5649" y="1163"/>
                  </a:cubicBezTo>
                  <a:cubicBezTo>
                    <a:pt x="6134" y="1163"/>
                    <a:pt x="6601" y="1413"/>
                    <a:pt x="7061" y="2044"/>
                  </a:cubicBezTo>
                  <a:cubicBezTo>
                    <a:pt x="7367" y="2465"/>
                    <a:pt x="7688" y="2832"/>
                    <a:pt x="8063" y="3153"/>
                  </a:cubicBezTo>
                  <a:cubicBezTo>
                    <a:pt x="8755" y="2846"/>
                    <a:pt x="9503" y="2154"/>
                    <a:pt x="9172" y="2037"/>
                  </a:cubicBezTo>
                  <a:cubicBezTo>
                    <a:pt x="8733" y="1879"/>
                    <a:pt x="8348" y="1744"/>
                    <a:pt x="8035" y="1392"/>
                  </a:cubicBezTo>
                  <a:cubicBezTo>
                    <a:pt x="7778" y="1099"/>
                    <a:pt x="7721" y="728"/>
                    <a:pt x="7436" y="454"/>
                  </a:cubicBezTo>
                  <a:cubicBezTo>
                    <a:pt x="7082" y="118"/>
                    <a:pt x="6597" y="1"/>
                    <a:pt x="6123" y="1"/>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0" name="Google Shape;6940;p124"/>
            <p:cNvSpPr/>
            <p:nvPr/>
          </p:nvSpPr>
          <p:spPr>
            <a:xfrm>
              <a:off x="2029975" y="3568625"/>
              <a:ext cx="152875" cy="91650"/>
            </a:xfrm>
            <a:custGeom>
              <a:avLst/>
              <a:gdLst/>
              <a:ahLst/>
              <a:cxnLst/>
              <a:rect l="l" t="t" r="r" b="b"/>
              <a:pathLst>
                <a:path w="6115" h="3666" extrusionOk="0">
                  <a:moveTo>
                    <a:pt x="6026" y="0"/>
                  </a:moveTo>
                  <a:lnTo>
                    <a:pt x="6026" y="0"/>
                  </a:lnTo>
                  <a:cubicBezTo>
                    <a:pt x="5730" y="79"/>
                    <a:pt x="5441" y="203"/>
                    <a:pt x="5185" y="374"/>
                  </a:cubicBezTo>
                  <a:cubicBezTo>
                    <a:pt x="4329" y="942"/>
                    <a:pt x="3812" y="1880"/>
                    <a:pt x="2920" y="2415"/>
                  </a:cubicBezTo>
                  <a:cubicBezTo>
                    <a:pt x="2346" y="2757"/>
                    <a:pt x="1701" y="2956"/>
                    <a:pt x="1049" y="3060"/>
                  </a:cubicBezTo>
                  <a:cubicBezTo>
                    <a:pt x="731" y="3110"/>
                    <a:pt x="410" y="3134"/>
                    <a:pt x="89" y="3134"/>
                  </a:cubicBezTo>
                  <a:lnTo>
                    <a:pt x="0" y="3134"/>
                  </a:lnTo>
                  <a:cubicBezTo>
                    <a:pt x="249" y="3438"/>
                    <a:pt x="581" y="3666"/>
                    <a:pt x="895" y="3666"/>
                  </a:cubicBezTo>
                  <a:cubicBezTo>
                    <a:pt x="945" y="3666"/>
                    <a:pt x="995" y="3659"/>
                    <a:pt x="1041" y="3648"/>
                  </a:cubicBezTo>
                  <a:cubicBezTo>
                    <a:pt x="1954" y="3417"/>
                    <a:pt x="2835" y="3027"/>
                    <a:pt x="3583" y="2454"/>
                  </a:cubicBezTo>
                  <a:cubicBezTo>
                    <a:pt x="4283" y="1919"/>
                    <a:pt x="4814" y="1074"/>
                    <a:pt x="5677" y="795"/>
                  </a:cubicBezTo>
                  <a:cubicBezTo>
                    <a:pt x="6037" y="678"/>
                    <a:pt x="6115" y="357"/>
                    <a:pt x="6026" y="0"/>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1" name="Google Shape;6941;p124"/>
            <p:cNvSpPr/>
            <p:nvPr/>
          </p:nvSpPr>
          <p:spPr>
            <a:xfrm>
              <a:off x="2014350" y="3538575"/>
              <a:ext cx="166275" cy="108425"/>
            </a:xfrm>
            <a:custGeom>
              <a:avLst/>
              <a:gdLst/>
              <a:ahLst/>
              <a:cxnLst/>
              <a:rect l="l" t="t" r="r" b="b"/>
              <a:pathLst>
                <a:path w="6651" h="4337" extrusionOk="0">
                  <a:moveTo>
                    <a:pt x="5424" y="1"/>
                  </a:moveTo>
                  <a:cubicBezTo>
                    <a:pt x="5364" y="1"/>
                    <a:pt x="5303" y="8"/>
                    <a:pt x="5242" y="26"/>
                  </a:cubicBezTo>
                  <a:cubicBezTo>
                    <a:pt x="4401" y="297"/>
                    <a:pt x="3884" y="892"/>
                    <a:pt x="3252" y="1474"/>
                  </a:cubicBezTo>
                  <a:cubicBezTo>
                    <a:pt x="2490" y="2172"/>
                    <a:pt x="1613" y="2625"/>
                    <a:pt x="611" y="2878"/>
                  </a:cubicBezTo>
                  <a:cubicBezTo>
                    <a:pt x="1" y="3031"/>
                    <a:pt x="186" y="3801"/>
                    <a:pt x="625" y="4336"/>
                  </a:cubicBezTo>
                  <a:lnTo>
                    <a:pt x="714" y="4336"/>
                  </a:lnTo>
                  <a:cubicBezTo>
                    <a:pt x="1035" y="4336"/>
                    <a:pt x="1356" y="4312"/>
                    <a:pt x="1674" y="4262"/>
                  </a:cubicBezTo>
                  <a:cubicBezTo>
                    <a:pt x="2326" y="4158"/>
                    <a:pt x="2971" y="3959"/>
                    <a:pt x="3545" y="3617"/>
                  </a:cubicBezTo>
                  <a:cubicBezTo>
                    <a:pt x="4437" y="3082"/>
                    <a:pt x="4954" y="2144"/>
                    <a:pt x="5810" y="1576"/>
                  </a:cubicBezTo>
                  <a:cubicBezTo>
                    <a:pt x="6066" y="1405"/>
                    <a:pt x="6355" y="1281"/>
                    <a:pt x="6651" y="1202"/>
                  </a:cubicBezTo>
                  <a:cubicBezTo>
                    <a:pt x="6509" y="639"/>
                    <a:pt x="5941" y="1"/>
                    <a:pt x="5424" y="1"/>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2" name="Google Shape;6942;p124"/>
            <p:cNvSpPr/>
            <p:nvPr/>
          </p:nvSpPr>
          <p:spPr>
            <a:xfrm>
              <a:off x="2199600" y="3542125"/>
              <a:ext cx="59475" cy="48000"/>
            </a:xfrm>
            <a:custGeom>
              <a:avLst/>
              <a:gdLst/>
              <a:ahLst/>
              <a:cxnLst/>
              <a:rect l="l" t="t" r="r" b="b"/>
              <a:pathLst>
                <a:path w="2379" h="1920" extrusionOk="0">
                  <a:moveTo>
                    <a:pt x="1755" y="1"/>
                  </a:moveTo>
                  <a:cubicBezTo>
                    <a:pt x="1897" y="65"/>
                    <a:pt x="2033" y="137"/>
                    <a:pt x="2168" y="212"/>
                  </a:cubicBezTo>
                  <a:cubicBezTo>
                    <a:pt x="2239" y="251"/>
                    <a:pt x="2308" y="294"/>
                    <a:pt x="2379" y="336"/>
                  </a:cubicBezTo>
                  <a:cubicBezTo>
                    <a:pt x="2193" y="147"/>
                    <a:pt x="1979" y="1"/>
                    <a:pt x="1759" y="1"/>
                  </a:cubicBezTo>
                  <a:close/>
                  <a:moveTo>
                    <a:pt x="1" y="982"/>
                  </a:moveTo>
                  <a:cubicBezTo>
                    <a:pt x="243" y="1367"/>
                    <a:pt x="589" y="1770"/>
                    <a:pt x="1052" y="1838"/>
                  </a:cubicBezTo>
                  <a:cubicBezTo>
                    <a:pt x="1306" y="1877"/>
                    <a:pt x="1559" y="1905"/>
                    <a:pt x="1816" y="1920"/>
                  </a:cubicBezTo>
                  <a:cubicBezTo>
                    <a:pt x="1640" y="1745"/>
                    <a:pt x="1466" y="1567"/>
                    <a:pt x="1252" y="1413"/>
                  </a:cubicBezTo>
                  <a:cubicBezTo>
                    <a:pt x="878" y="1139"/>
                    <a:pt x="442" y="1003"/>
                    <a:pt x="1" y="982"/>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3" name="Google Shape;6943;p124"/>
            <p:cNvSpPr/>
            <p:nvPr/>
          </p:nvSpPr>
          <p:spPr>
            <a:xfrm>
              <a:off x="2187225" y="3540100"/>
              <a:ext cx="94850" cy="50400"/>
            </a:xfrm>
            <a:custGeom>
              <a:avLst/>
              <a:gdLst/>
              <a:ahLst/>
              <a:cxnLst/>
              <a:rect l="l" t="t" r="r" b="b"/>
              <a:pathLst>
                <a:path w="3794" h="2016" extrusionOk="0">
                  <a:moveTo>
                    <a:pt x="381" y="1"/>
                  </a:moveTo>
                  <a:cubicBezTo>
                    <a:pt x="0" y="1"/>
                    <a:pt x="374" y="867"/>
                    <a:pt x="445" y="988"/>
                  </a:cubicBezTo>
                  <a:cubicBezTo>
                    <a:pt x="463" y="1013"/>
                    <a:pt x="478" y="1038"/>
                    <a:pt x="496" y="1063"/>
                  </a:cubicBezTo>
                  <a:cubicBezTo>
                    <a:pt x="937" y="1084"/>
                    <a:pt x="1373" y="1220"/>
                    <a:pt x="1747" y="1494"/>
                  </a:cubicBezTo>
                  <a:cubicBezTo>
                    <a:pt x="1961" y="1648"/>
                    <a:pt x="2135" y="1826"/>
                    <a:pt x="2311" y="2001"/>
                  </a:cubicBezTo>
                  <a:cubicBezTo>
                    <a:pt x="2474" y="2012"/>
                    <a:pt x="2639" y="2015"/>
                    <a:pt x="2803" y="2015"/>
                  </a:cubicBezTo>
                  <a:cubicBezTo>
                    <a:pt x="2981" y="2015"/>
                    <a:pt x="3159" y="2012"/>
                    <a:pt x="3341" y="1997"/>
                  </a:cubicBezTo>
                  <a:cubicBezTo>
                    <a:pt x="3794" y="1969"/>
                    <a:pt x="3434" y="1202"/>
                    <a:pt x="3323" y="1017"/>
                  </a:cubicBezTo>
                  <a:cubicBezTo>
                    <a:pt x="3223" y="852"/>
                    <a:pt x="3063" y="613"/>
                    <a:pt x="2874" y="417"/>
                  </a:cubicBezTo>
                  <a:cubicBezTo>
                    <a:pt x="2803" y="375"/>
                    <a:pt x="2734" y="332"/>
                    <a:pt x="2663" y="293"/>
                  </a:cubicBezTo>
                  <a:cubicBezTo>
                    <a:pt x="2528" y="218"/>
                    <a:pt x="2392" y="146"/>
                    <a:pt x="2250" y="82"/>
                  </a:cubicBezTo>
                  <a:lnTo>
                    <a:pt x="2221" y="82"/>
                  </a:lnTo>
                  <a:cubicBezTo>
                    <a:pt x="2043" y="93"/>
                    <a:pt x="1862" y="100"/>
                    <a:pt x="1683" y="100"/>
                  </a:cubicBezTo>
                  <a:cubicBezTo>
                    <a:pt x="1266" y="100"/>
                    <a:pt x="848" y="68"/>
                    <a:pt x="428" y="4"/>
                  </a:cubicBezTo>
                  <a:cubicBezTo>
                    <a:pt x="414" y="1"/>
                    <a:pt x="396" y="1"/>
                    <a:pt x="381" y="1"/>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Shape 6947"/>
        <p:cNvGrpSpPr/>
        <p:nvPr/>
      </p:nvGrpSpPr>
      <p:grpSpPr>
        <a:xfrm>
          <a:off x="0" y="0"/>
          <a:ext cx="0" cy="0"/>
          <a:chOff x="0" y="0"/>
          <a:chExt cx="0" cy="0"/>
        </a:xfrm>
      </p:grpSpPr>
      <p:sp>
        <p:nvSpPr>
          <p:cNvPr id="6948" name="Google Shape;6948;p125"/>
          <p:cNvSpPr txBox="1">
            <a:spLocks noGrp="1"/>
          </p:cNvSpPr>
          <p:nvPr>
            <p:ph type="title"/>
          </p:nvPr>
        </p:nvSpPr>
        <p:spPr>
          <a:xfrm>
            <a:off x="720000" y="540000"/>
            <a:ext cx="7704000" cy="360000"/>
          </a:xfrm>
          <a:prstGeom prst="rect">
            <a:avLst/>
          </a:prstGeom>
        </p:spPr>
        <p:txBody>
          <a:bodyPr spcFirstLastPara="1" wrap="square" lIns="0" tIns="0" rIns="0" bIns="0" anchor="t" anchorCtr="0">
            <a:noAutofit/>
          </a:bodyPr>
          <a:lstStyle/>
          <a:p>
            <a:pPr marL="0" lvl="0" indent="0" algn="l" rtl="0">
              <a:spcBef>
                <a:spcPts val="0"/>
              </a:spcBef>
              <a:spcAft>
                <a:spcPts val="0"/>
              </a:spcAft>
              <a:buClr>
                <a:schemeClr val="dk2"/>
              </a:buClr>
              <a:buSzPts val="1100"/>
              <a:buFont typeface="Arial"/>
              <a:buNone/>
            </a:pPr>
            <a:r>
              <a:rPr lang="en"/>
              <a:t>Resources</a:t>
            </a:r>
            <a:endParaRPr/>
          </a:p>
        </p:txBody>
      </p:sp>
      <p:sp>
        <p:nvSpPr>
          <p:cNvPr id="6949" name="Google Shape;6949;p125"/>
          <p:cNvSpPr txBox="1">
            <a:spLocks noGrp="1"/>
          </p:cNvSpPr>
          <p:nvPr>
            <p:ph type="body" idx="1"/>
          </p:nvPr>
        </p:nvSpPr>
        <p:spPr>
          <a:xfrm>
            <a:off x="720000" y="1246924"/>
            <a:ext cx="7704000" cy="3440100"/>
          </a:xfrm>
          <a:prstGeom prst="rect">
            <a:avLst/>
          </a:prstGeom>
        </p:spPr>
        <p:txBody>
          <a:bodyPr spcFirstLastPara="1" wrap="square" lIns="91425" tIns="91425" rIns="91425" bIns="91425" anchor="t" anchorCtr="0">
            <a:noAutofit/>
          </a:bodyPr>
          <a:lstStyle/>
          <a:p>
            <a:pPr marL="0" lvl="0" indent="0" algn="l" rtl="0">
              <a:lnSpc>
                <a:spcPct val="100000"/>
              </a:lnSpc>
              <a:spcBef>
                <a:spcPts val="0"/>
              </a:spcBef>
              <a:spcAft>
                <a:spcPts val="0"/>
              </a:spcAft>
              <a:buClr>
                <a:schemeClr val="dk2"/>
              </a:buClr>
              <a:buSzPts val="1100"/>
              <a:buFont typeface="Arial"/>
              <a:buNone/>
            </a:pPr>
            <a:r>
              <a:rPr lang="en" sz="1400" b="1">
                <a:solidFill>
                  <a:schemeClr val="dk1"/>
                </a:solidFill>
                <a:latin typeface="Itim"/>
                <a:ea typeface="Itim"/>
                <a:cs typeface="Itim"/>
                <a:sym typeface="Itim"/>
              </a:rPr>
              <a:t>Vector</a:t>
            </a:r>
            <a:endParaRPr sz="1400" b="1">
              <a:solidFill>
                <a:schemeClr val="dk1"/>
              </a:solidFill>
              <a:latin typeface="Itim"/>
              <a:ea typeface="Itim"/>
              <a:cs typeface="Itim"/>
              <a:sym typeface="Itim"/>
            </a:endParaRPr>
          </a:p>
          <a:p>
            <a:pPr marL="316800" lvl="0" indent="-162600" algn="l" rtl="0">
              <a:lnSpc>
                <a:spcPct val="100000"/>
              </a:lnSpc>
              <a:spcBef>
                <a:spcPts val="99"/>
              </a:spcBef>
              <a:spcAft>
                <a:spcPts val="0"/>
              </a:spcAft>
              <a:buClr>
                <a:schemeClr val="dk2"/>
              </a:buClr>
              <a:buSzPts val="1200"/>
              <a:buChar char="●"/>
            </a:pPr>
            <a:r>
              <a:rPr lang="en">
                <a:uFill>
                  <a:noFill/>
                </a:uFill>
                <a:hlinkClick r:id="rId3"/>
              </a:rPr>
              <a:t>Hand drawn back to school background</a:t>
            </a:r>
            <a:endParaRPr/>
          </a:p>
          <a:p>
            <a:pPr marL="316800" lvl="0" indent="-162600" algn="l" rtl="0">
              <a:lnSpc>
                <a:spcPct val="100000"/>
              </a:lnSpc>
              <a:spcBef>
                <a:spcPts val="99"/>
              </a:spcBef>
              <a:spcAft>
                <a:spcPts val="0"/>
              </a:spcAft>
              <a:buClr>
                <a:schemeClr val="dk2"/>
              </a:buClr>
              <a:buSzPts val="1200"/>
              <a:buChar char="●"/>
            </a:pPr>
            <a:r>
              <a:rPr lang="en">
                <a:uFill>
                  <a:noFill/>
                </a:uFill>
                <a:hlinkClick r:id="rId4"/>
              </a:rPr>
              <a:t>Back to school background</a:t>
            </a:r>
            <a:endParaRPr/>
          </a:p>
          <a:p>
            <a:pPr marL="316800" lvl="0" indent="-162600" algn="l" rtl="0">
              <a:lnSpc>
                <a:spcPct val="100000"/>
              </a:lnSpc>
              <a:spcBef>
                <a:spcPts val="99"/>
              </a:spcBef>
              <a:spcAft>
                <a:spcPts val="0"/>
              </a:spcAft>
              <a:buClr>
                <a:schemeClr val="dk2"/>
              </a:buClr>
              <a:buSzPts val="1200"/>
              <a:buChar char="●"/>
            </a:pPr>
            <a:r>
              <a:rPr lang="en">
                <a:uFill>
                  <a:noFill/>
                </a:uFill>
                <a:hlinkClick r:id="rId5"/>
              </a:rPr>
              <a:t>Hand drawn back to school background </a:t>
            </a:r>
            <a:endParaRPr/>
          </a:p>
          <a:p>
            <a:pPr marL="316800" lvl="0" indent="-162600" algn="l" rtl="0">
              <a:lnSpc>
                <a:spcPct val="100000"/>
              </a:lnSpc>
              <a:spcBef>
                <a:spcPts val="99"/>
              </a:spcBef>
              <a:spcAft>
                <a:spcPts val="0"/>
              </a:spcAft>
              <a:buClr>
                <a:schemeClr val="dk2"/>
              </a:buClr>
              <a:buSzPts val="1200"/>
              <a:buChar char="●"/>
            </a:pPr>
            <a:r>
              <a:rPr lang="en">
                <a:uFill>
                  <a:noFill/>
                </a:uFill>
                <a:hlinkClick r:id="rId6"/>
              </a:rPr>
              <a:t>Bullet journal elements in pastel colours</a:t>
            </a:r>
            <a:endParaRPr/>
          </a:p>
          <a:p>
            <a:pPr marL="0" lvl="0" indent="0" algn="l" rtl="0">
              <a:lnSpc>
                <a:spcPct val="100000"/>
              </a:lnSpc>
              <a:spcBef>
                <a:spcPts val="99"/>
              </a:spcBef>
              <a:spcAft>
                <a:spcPts val="0"/>
              </a:spcAft>
              <a:buClr>
                <a:schemeClr val="dk2"/>
              </a:buClr>
              <a:buSzPts val="1100"/>
              <a:buFont typeface="Arial"/>
              <a:buNone/>
            </a:pPr>
            <a:r>
              <a:rPr lang="en" sz="1400" b="1">
                <a:solidFill>
                  <a:schemeClr val="dk1"/>
                </a:solidFill>
                <a:latin typeface="Itim"/>
                <a:ea typeface="Itim"/>
                <a:cs typeface="Itim"/>
                <a:sym typeface="Itim"/>
              </a:rPr>
              <a:t>Photo</a:t>
            </a:r>
            <a:endParaRPr b="1">
              <a:latin typeface="Itim"/>
              <a:ea typeface="Itim"/>
              <a:cs typeface="Itim"/>
              <a:sym typeface="Itim"/>
            </a:endParaRPr>
          </a:p>
          <a:p>
            <a:pPr marL="316800" lvl="0" indent="-162600" algn="l" rtl="0">
              <a:lnSpc>
                <a:spcPct val="100000"/>
              </a:lnSpc>
              <a:spcBef>
                <a:spcPts val="99"/>
              </a:spcBef>
              <a:spcAft>
                <a:spcPts val="0"/>
              </a:spcAft>
              <a:buClr>
                <a:schemeClr val="dk2"/>
              </a:buClr>
              <a:buSzPts val="1200"/>
              <a:buChar char="●"/>
            </a:pPr>
            <a:r>
              <a:rPr lang="en">
                <a:uFill>
                  <a:noFill/>
                </a:uFill>
                <a:hlinkClick r:id="rId7"/>
              </a:rPr>
              <a:t>Portrait of college girl in front of her mates </a:t>
            </a:r>
            <a:endParaRPr/>
          </a:p>
          <a:p>
            <a:pPr marL="457200" lvl="0" indent="-304800" algn="l" rtl="0">
              <a:lnSpc>
                <a:spcPct val="100000"/>
              </a:lnSpc>
              <a:spcBef>
                <a:spcPts val="99"/>
              </a:spcBef>
              <a:spcAft>
                <a:spcPts val="0"/>
              </a:spcAft>
              <a:buClr>
                <a:schemeClr val="dk2"/>
              </a:buClr>
              <a:buSzPts val="1200"/>
              <a:buChar char="●"/>
            </a:pPr>
            <a:r>
              <a:rPr lang="en">
                <a:uFill>
                  <a:noFill/>
                </a:uFill>
                <a:hlinkClick r:id="rId8"/>
              </a:rPr>
              <a:t>Portrait of college student holding some books</a:t>
            </a:r>
            <a:r>
              <a:rPr lang="en"/>
              <a:t> </a:t>
            </a:r>
            <a:endParaRPr/>
          </a:p>
          <a:p>
            <a:pPr marL="457200" lvl="0" indent="-304800" algn="l" rtl="0">
              <a:lnSpc>
                <a:spcPct val="100000"/>
              </a:lnSpc>
              <a:spcBef>
                <a:spcPts val="99"/>
              </a:spcBef>
              <a:spcAft>
                <a:spcPts val="0"/>
              </a:spcAft>
              <a:buClr>
                <a:schemeClr val="dk2"/>
              </a:buClr>
              <a:buSzPts val="1200"/>
              <a:buChar char="●"/>
            </a:pPr>
            <a:r>
              <a:rPr lang="en">
                <a:uFill>
                  <a:noFill/>
                </a:uFill>
                <a:hlinkClick r:id="rId9"/>
              </a:rPr>
              <a:t>Close up woman reading book</a:t>
            </a:r>
            <a:endParaRPr/>
          </a:p>
          <a:p>
            <a:pPr marL="457200" lvl="0" indent="-304800" algn="l" rtl="0">
              <a:lnSpc>
                <a:spcPct val="100000"/>
              </a:lnSpc>
              <a:spcBef>
                <a:spcPts val="99"/>
              </a:spcBef>
              <a:spcAft>
                <a:spcPts val="0"/>
              </a:spcAft>
              <a:buClr>
                <a:schemeClr val="dk2"/>
              </a:buClr>
              <a:buSzPts val="1200"/>
              <a:buChar char="●"/>
            </a:pPr>
            <a:r>
              <a:rPr lang="en">
                <a:uFill>
                  <a:noFill/>
                </a:uFill>
                <a:hlinkClick r:id="rId10"/>
              </a:rPr>
              <a:t>Young students during group study researching together </a:t>
            </a:r>
            <a:endParaRPr/>
          </a:p>
          <a:p>
            <a:pPr marL="457200" lvl="0" indent="-304800" algn="l" rtl="0">
              <a:lnSpc>
                <a:spcPct val="100000"/>
              </a:lnSpc>
              <a:spcBef>
                <a:spcPts val="99"/>
              </a:spcBef>
              <a:spcAft>
                <a:spcPts val="0"/>
              </a:spcAft>
              <a:buClr>
                <a:schemeClr val="dk2"/>
              </a:buClr>
              <a:buSzPts val="1200"/>
              <a:buChar char="●"/>
            </a:pPr>
            <a:r>
              <a:rPr lang="en">
                <a:uFill>
                  <a:noFill/>
                </a:uFill>
                <a:hlinkClick r:id="rId11"/>
              </a:rPr>
              <a:t>Smiling teens at desk </a:t>
            </a:r>
            <a:endParaRPr/>
          </a:p>
          <a:p>
            <a:pPr marL="457200" lvl="0" indent="-304800" algn="l" rtl="0">
              <a:lnSpc>
                <a:spcPct val="100000"/>
              </a:lnSpc>
              <a:spcBef>
                <a:spcPts val="99"/>
              </a:spcBef>
              <a:spcAft>
                <a:spcPts val="0"/>
              </a:spcAft>
              <a:buClr>
                <a:schemeClr val="dk2"/>
              </a:buClr>
              <a:buSzPts val="1200"/>
              <a:buChar char="●"/>
            </a:pPr>
            <a:r>
              <a:rPr lang="en">
                <a:uFill>
                  <a:noFill/>
                </a:uFill>
                <a:hlinkClick r:id="rId12"/>
              </a:rPr>
              <a:t>Arrangement of education day elements with blackboard </a:t>
            </a:r>
            <a:endParaRPr/>
          </a:p>
          <a:p>
            <a:pPr marL="457200" lvl="0" indent="-304800" algn="l" rtl="0">
              <a:lnSpc>
                <a:spcPct val="100000"/>
              </a:lnSpc>
              <a:spcBef>
                <a:spcPts val="99"/>
              </a:spcBef>
              <a:spcAft>
                <a:spcPts val="99"/>
              </a:spcAft>
              <a:buClr>
                <a:schemeClr val="dk2"/>
              </a:buClr>
              <a:buSzPts val="1200"/>
              <a:buChar char="●"/>
            </a:pPr>
            <a:r>
              <a:rPr lang="en">
                <a:uFill>
                  <a:noFill/>
                </a:uFill>
                <a:hlinkClick r:id="rId13"/>
              </a:rPr>
              <a:t>Messy arrangement of stationery </a:t>
            </a:r>
            <a:endParaRPr/>
          </a:p>
        </p:txBody>
      </p:sp>
      <p:grpSp>
        <p:nvGrpSpPr>
          <p:cNvPr id="6950" name="Google Shape;6950;p125"/>
          <p:cNvGrpSpPr/>
          <p:nvPr/>
        </p:nvGrpSpPr>
        <p:grpSpPr>
          <a:xfrm flipH="1">
            <a:off x="720000" y="938650"/>
            <a:ext cx="1639616" cy="176025"/>
            <a:chOff x="4345425" y="2175475"/>
            <a:chExt cx="800750" cy="176025"/>
          </a:xfrm>
        </p:grpSpPr>
        <p:sp>
          <p:nvSpPr>
            <p:cNvPr id="6951" name="Google Shape;6951;p125"/>
            <p:cNvSpPr/>
            <p:nvPr/>
          </p:nvSpPr>
          <p:spPr>
            <a:xfrm>
              <a:off x="4351850" y="2175475"/>
              <a:ext cx="763000" cy="156275"/>
            </a:xfrm>
            <a:custGeom>
              <a:avLst/>
              <a:gdLst/>
              <a:ahLst/>
              <a:cxnLst/>
              <a:rect l="l" t="t" r="r" b="b"/>
              <a:pathLst>
                <a:path w="30520" h="6251" extrusionOk="0">
                  <a:moveTo>
                    <a:pt x="28815" y="0"/>
                  </a:moveTo>
                  <a:cubicBezTo>
                    <a:pt x="19166" y="50"/>
                    <a:pt x="9617" y="1178"/>
                    <a:pt x="243" y="3359"/>
                  </a:cubicBezTo>
                  <a:cubicBezTo>
                    <a:pt x="1" y="3431"/>
                    <a:pt x="1096" y="6250"/>
                    <a:pt x="1871" y="6250"/>
                  </a:cubicBezTo>
                  <a:cubicBezTo>
                    <a:pt x="1897" y="6250"/>
                    <a:pt x="1923" y="6247"/>
                    <a:pt x="1948" y="6241"/>
                  </a:cubicBezTo>
                  <a:cubicBezTo>
                    <a:pt x="11321" y="4060"/>
                    <a:pt x="20870" y="2933"/>
                    <a:pt x="30494" y="2882"/>
                  </a:cubicBezTo>
                  <a:cubicBezTo>
                    <a:pt x="30519" y="2882"/>
                    <a:pt x="29742" y="0"/>
                    <a:pt x="28815" y="0"/>
                  </a:cubicBezTo>
                  <a:close/>
                </a:path>
              </a:pathLst>
            </a:custGeom>
            <a:solidFill>
              <a:srgbClr val="00FF00">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2" name="Google Shape;6952;p125"/>
            <p:cNvSpPr/>
            <p:nvPr/>
          </p:nvSpPr>
          <p:spPr>
            <a:xfrm>
              <a:off x="4345425" y="2195925"/>
              <a:ext cx="800750" cy="155575"/>
            </a:xfrm>
            <a:custGeom>
              <a:avLst/>
              <a:gdLst/>
              <a:ahLst/>
              <a:cxnLst/>
              <a:rect l="l" t="t" r="r" b="b"/>
              <a:pathLst>
                <a:path w="32030" h="6223" extrusionOk="0">
                  <a:moveTo>
                    <a:pt x="28845" y="0"/>
                  </a:moveTo>
                  <a:cubicBezTo>
                    <a:pt x="27445" y="0"/>
                    <a:pt x="25887" y="355"/>
                    <a:pt x="24736" y="435"/>
                  </a:cubicBezTo>
                  <a:cubicBezTo>
                    <a:pt x="22004" y="611"/>
                    <a:pt x="19247" y="811"/>
                    <a:pt x="16490" y="987"/>
                  </a:cubicBezTo>
                  <a:cubicBezTo>
                    <a:pt x="11578" y="1338"/>
                    <a:pt x="6240" y="1112"/>
                    <a:pt x="1603" y="3042"/>
                  </a:cubicBezTo>
                  <a:cubicBezTo>
                    <a:pt x="0" y="3697"/>
                    <a:pt x="919" y="6222"/>
                    <a:pt x="2308" y="6222"/>
                  </a:cubicBezTo>
                  <a:cubicBezTo>
                    <a:pt x="2461" y="6222"/>
                    <a:pt x="2620" y="6192"/>
                    <a:pt x="2781" y="6125"/>
                  </a:cubicBezTo>
                  <a:cubicBezTo>
                    <a:pt x="6967" y="4370"/>
                    <a:pt x="11653" y="4546"/>
                    <a:pt x="16115" y="4220"/>
                  </a:cubicBezTo>
                  <a:cubicBezTo>
                    <a:pt x="18596" y="4069"/>
                    <a:pt x="21052" y="3894"/>
                    <a:pt x="23533" y="3719"/>
                  </a:cubicBezTo>
                  <a:cubicBezTo>
                    <a:pt x="24636" y="3643"/>
                    <a:pt x="25739" y="3568"/>
                    <a:pt x="26841" y="3493"/>
                  </a:cubicBezTo>
                  <a:cubicBezTo>
                    <a:pt x="27393" y="3468"/>
                    <a:pt x="27944" y="3418"/>
                    <a:pt x="28496" y="3393"/>
                  </a:cubicBezTo>
                  <a:cubicBezTo>
                    <a:pt x="28558" y="3393"/>
                    <a:pt x="29066" y="3437"/>
                    <a:pt x="29482" y="3437"/>
                  </a:cubicBezTo>
                  <a:cubicBezTo>
                    <a:pt x="29580" y="3437"/>
                    <a:pt x="29673" y="3434"/>
                    <a:pt x="29754" y="3428"/>
                  </a:cubicBezTo>
                  <a:lnTo>
                    <a:pt x="29754" y="3428"/>
                  </a:lnTo>
                  <a:cubicBezTo>
                    <a:pt x="30007" y="3587"/>
                    <a:pt x="30293" y="3683"/>
                    <a:pt x="30597" y="3683"/>
                  </a:cubicBezTo>
                  <a:cubicBezTo>
                    <a:pt x="30664" y="3683"/>
                    <a:pt x="30732" y="3678"/>
                    <a:pt x="30801" y="3668"/>
                  </a:cubicBezTo>
                  <a:cubicBezTo>
                    <a:pt x="30877" y="3668"/>
                    <a:pt x="30952" y="3643"/>
                    <a:pt x="31002" y="3643"/>
                  </a:cubicBezTo>
                  <a:cubicBezTo>
                    <a:pt x="31528" y="3568"/>
                    <a:pt x="31829" y="2992"/>
                    <a:pt x="31904" y="2516"/>
                  </a:cubicBezTo>
                  <a:lnTo>
                    <a:pt x="31929" y="2265"/>
                  </a:lnTo>
                  <a:cubicBezTo>
                    <a:pt x="32029" y="1563"/>
                    <a:pt x="31578" y="811"/>
                    <a:pt x="30977" y="460"/>
                  </a:cubicBezTo>
                  <a:cubicBezTo>
                    <a:pt x="30386" y="115"/>
                    <a:pt x="29641" y="0"/>
                    <a:pt x="28845" y="0"/>
                  </a:cubicBezTo>
                  <a:close/>
                </a:path>
              </a:pathLst>
            </a:custGeom>
            <a:solidFill>
              <a:srgbClr val="00FF00">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53" name="Google Shape;6953;p125"/>
          <p:cNvGrpSpPr/>
          <p:nvPr/>
        </p:nvGrpSpPr>
        <p:grpSpPr>
          <a:xfrm rot="-949627">
            <a:off x="6171933" y="1235806"/>
            <a:ext cx="1951008" cy="1793505"/>
            <a:chOff x="2334325" y="3469775"/>
            <a:chExt cx="1136500" cy="995125"/>
          </a:xfrm>
        </p:grpSpPr>
        <p:sp>
          <p:nvSpPr>
            <p:cNvPr id="6954" name="Google Shape;6954;p125"/>
            <p:cNvSpPr/>
            <p:nvPr/>
          </p:nvSpPr>
          <p:spPr>
            <a:xfrm>
              <a:off x="2337450" y="3480425"/>
              <a:ext cx="1100925" cy="952600"/>
            </a:xfrm>
            <a:custGeom>
              <a:avLst/>
              <a:gdLst/>
              <a:ahLst/>
              <a:cxnLst/>
              <a:rect l="l" t="t" r="r" b="b"/>
              <a:pathLst>
                <a:path w="44037" h="38104" extrusionOk="0">
                  <a:moveTo>
                    <a:pt x="40703" y="0"/>
                  </a:moveTo>
                  <a:cubicBezTo>
                    <a:pt x="40678" y="0"/>
                    <a:pt x="40653" y="25"/>
                    <a:pt x="40603" y="25"/>
                  </a:cubicBezTo>
                  <a:cubicBezTo>
                    <a:pt x="33886" y="877"/>
                    <a:pt x="27069" y="1278"/>
                    <a:pt x="20302" y="1855"/>
                  </a:cubicBezTo>
                  <a:cubicBezTo>
                    <a:pt x="13585" y="2406"/>
                    <a:pt x="6868" y="3133"/>
                    <a:pt x="126" y="3434"/>
                  </a:cubicBezTo>
                  <a:cubicBezTo>
                    <a:pt x="1" y="9725"/>
                    <a:pt x="1079" y="15840"/>
                    <a:pt x="1279" y="22106"/>
                  </a:cubicBezTo>
                  <a:cubicBezTo>
                    <a:pt x="1379" y="25239"/>
                    <a:pt x="1329" y="28371"/>
                    <a:pt x="1279" y="31504"/>
                  </a:cubicBezTo>
                  <a:cubicBezTo>
                    <a:pt x="1229" y="33183"/>
                    <a:pt x="1003" y="35188"/>
                    <a:pt x="1906" y="36692"/>
                  </a:cubicBezTo>
                  <a:cubicBezTo>
                    <a:pt x="2463" y="37626"/>
                    <a:pt x="3364" y="38104"/>
                    <a:pt x="4290" y="38104"/>
                  </a:cubicBezTo>
                  <a:cubicBezTo>
                    <a:pt x="5154" y="38104"/>
                    <a:pt x="6040" y="37689"/>
                    <a:pt x="6693" y="36843"/>
                  </a:cubicBezTo>
                  <a:cubicBezTo>
                    <a:pt x="7319" y="36016"/>
                    <a:pt x="7570" y="34988"/>
                    <a:pt x="7820" y="34010"/>
                  </a:cubicBezTo>
                  <a:cubicBezTo>
                    <a:pt x="7851" y="33904"/>
                    <a:pt x="7936" y="33863"/>
                    <a:pt x="8021" y="33863"/>
                  </a:cubicBezTo>
                  <a:cubicBezTo>
                    <a:pt x="8076" y="33863"/>
                    <a:pt x="8132" y="33880"/>
                    <a:pt x="8171" y="33910"/>
                  </a:cubicBezTo>
                  <a:cubicBezTo>
                    <a:pt x="8188" y="33910"/>
                    <a:pt x="8216" y="33899"/>
                    <a:pt x="8247" y="33899"/>
                  </a:cubicBezTo>
                  <a:cubicBezTo>
                    <a:pt x="8263" y="33899"/>
                    <a:pt x="8280" y="33902"/>
                    <a:pt x="8297" y="33910"/>
                  </a:cubicBezTo>
                  <a:cubicBezTo>
                    <a:pt x="15223" y="35439"/>
                    <a:pt x="22419" y="35740"/>
                    <a:pt x="29615" y="35740"/>
                  </a:cubicBezTo>
                  <a:cubicBezTo>
                    <a:pt x="34276" y="35740"/>
                    <a:pt x="38937" y="35614"/>
                    <a:pt x="43525" y="35614"/>
                  </a:cubicBezTo>
                  <a:cubicBezTo>
                    <a:pt x="43696" y="35614"/>
                    <a:pt x="43866" y="35614"/>
                    <a:pt x="44036" y="35615"/>
                  </a:cubicBezTo>
                  <a:cubicBezTo>
                    <a:pt x="43811" y="29650"/>
                    <a:pt x="43560" y="23710"/>
                    <a:pt x="42984" y="17745"/>
                  </a:cubicBezTo>
                  <a:cubicBezTo>
                    <a:pt x="42407" y="11805"/>
                    <a:pt x="41304" y="5940"/>
                    <a:pt x="4070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5" name="Google Shape;6955;p125"/>
            <p:cNvSpPr/>
            <p:nvPr/>
          </p:nvSpPr>
          <p:spPr>
            <a:xfrm>
              <a:off x="2334325" y="3469775"/>
              <a:ext cx="1107175" cy="965775"/>
            </a:xfrm>
            <a:custGeom>
              <a:avLst/>
              <a:gdLst/>
              <a:ahLst/>
              <a:cxnLst/>
              <a:rect l="l" t="t" r="r" b="b"/>
              <a:pathLst>
                <a:path w="44287" h="38631" extrusionOk="0">
                  <a:moveTo>
                    <a:pt x="40651" y="682"/>
                  </a:moveTo>
                  <a:cubicBezTo>
                    <a:pt x="41257" y="6544"/>
                    <a:pt x="42339" y="12358"/>
                    <a:pt x="42908" y="18196"/>
                  </a:cubicBezTo>
                  <a:cubicBezTo>
                    <a:pt x="43209" y="21178"/>
                    <a:pt x="43409" y="24136"/>
                    <a:pt x="43585" y="27118"/>
                  </a:cubicBezTo>
                  <a:cubicBezTo>
                    <a:pt x="43685" y="28597"/>
                    <a:pt x="43760" y="30101"/>
                    <a:pt x="43810" y="31579"/>
                  </a:cubicBezTo>
                  <a:lnTo>
                    <a:pt x="43911" y="33810"/>
                  </a:lnTo>
                  <a:lnTo>
                    <a:pt x="43961" y="34938"/>
                  </a:lnTo>
                  <a:cubicBezTo>
                    <a:pt x="43961" y="35264"/>
                    <a:pt x="43986" y="35589"/>
                    <a:pt x="44036" y="35940"/>
                  </a:cubicBezTo>
                  <a:cubicBezTo>
                    <a:pt x="43309" y="35915"/>
                    <a:pt x="42632" y="35890"/>
                    <a:pt x="41906" y="35890"/>
                  </a:cubicBezTo>
                  <a:lnTo>
                    <a:pt x="39650" y="35915"/>
                  </a:lnTo>
                  <a:lnTo>
                    <a:pt x="35164" y="35965"/>
                  </a:lnTo>
                  <a:cubicBezTo>
                    <a:pt x="33514" y="35993"/>
                    <a:pt x="31871" y="36013"/>
                    <a:pt x="30228" y="36013"/>
                  </a:cubicBezTo>
                  <a:cubicBezTo>
                    <a:pt x="28876" y="36013"/>
                    <a:pt x="27524" y="35999"/>
                    <a:pt x="26166" y="35965"/>
                  </a:cubicBezTo>
                  <a:cubicBezTo>
                    <a:pt x="23159" y="35915"/>
                    <a:pt x="20176" y="35790"/>
                    <a:pt x="17194" y="35514"/>
                  </a:cubicBezTo>
                  <a:lnTo>
                    <a:pt x="14963" y="35264"/>
                  </a:lnTo>
                  <a:lnTo>
                    <a:pt x="12732" y="34963"/>
                  </a:lnTo>
                  <a:lnTo>
                    <a:pt x="10527" y="34587"/>
                  </a:lnTo>
                  <a:lnTo>
                    <a:pt x="9424" y="34361"/>
                  </a:lnTo>
                  <a:lnTo>
                    <a:pt x="8873" y="34261"/>
                  </a:lnTo>
                  <a:lnTo>
                    <a:pt x="8597" y="34211"/>
                  </a:lnTo>
                  <a:lnTo>
                    <a:pt x="8472" y="34186"/>
                  </a:lnTo>
                  <a:cubicBezTo>
                    <a:pt x="8434" y="34173"/>
                    <a:pt x="8390" y="34167"/>
                    <a:pt x="8350" y="34167"/>
                  </a:cubicBezTo>
                  <a:cubicBezTo>
                    <a:pt x="8335" y="34167"/>
                    <a:pt x="8321" y="34168"/>
                    <a:pt x="8307" y="34169"/>
                  </a:cubicBezTo>
                  <a:lnTo>
                    <a:pt x="8307" y="34169"/>
                  </a:lnTo>
                  <a:cubicBezTo>
                    <a:pt x="8259" y="34145"/>
                    <a:pt x="8207" y="34136"/>
                    <a:pt x="8146" y="34136"/>
                  </a:cubicBezTo>
                  <a:cubicBezTo>
                    <a:pt x="8046" y="34136"/>
                    <a:pt x="7920" y="34186"/>
                    <a:pt x="7870" y="34261"/>
                  </a:cubicBezTo>
                  <a:cubicBezTo>
                    <a:pt x="7845" y="34311"/>
                    <a:pt x="7820" y="34361"/>
                    <a:pt x="7795" y="34386"/>
                  </a:cubicBezTo>
                  <a:lnTo>
                    <a:pt x="7795" y="34487"/>
                  </a:lnTo>
                  <a:lnTo>
                    <a:pt x="7745" y="34637"/>
                  </a:lnTo>
                  <a:lnTo>
                    <a:pt x="7570" y="35264"/>
                  </a:lnTo>
                  <a:cubicBezTo>
                    <a:pt x="7444" y="35690"/>
                    <a:pt x="7319" y="36116"/>
                    <a:pt x="7118" y="36492"/>
                  </a:cubicBezTo>
                  <a:cubicBezTo>
                    <a:pt x="6767" y="37269"/>
                    <a:pt x="6141" y="37945"/>
                    <a:pt x="5339" y="38246"/>
                  </a:cubicBezTo>
                  <a:cubicBezTo>
                    <a:pt x="5051" y="38363"/>
                    <a:pt x="4744" y="38419"/>
                    <a:pt x="4437" y="38419"/>
                  </a:cubicBezTo>
                  <a:cubicBezTo>
                    <a:pt x="3889" y="38419"/>
                    <a:pt x="3342" y="38241"/>
                    <a:pt x="2908" y="37920"/>
                  </a:cubicBezTo>
                  <a:cubicBezTo>
                    <a:pt x="2206" y="37419"/>
                    <a:pt x="1805" y="36592"/>
                    <a:pt x="1630" y="35740"/>
                  </a:cubicBezTo>
                  <a:cubicBezTo>
                    <a:pt x="1454" y="34888"/>
                    <a:pt x="1454" y="34010"/>
                    <a:pt x="1479" y="33108"/>
                  </a:cubicBezTo>
                  <a:cubicBezTo>
                    <a:pt x="1504" y="32231"/>
                    <a:pt x="1529" y="31329"/>
                    <a:pt x="1554" y="30451"/>
                  </a:cubicBezTo>
                  <a:cubicBezTo>
                    <a:pt x="1579" y="28672"/>
                    <a:pt x="1605" y="26893"/>
                    <a:pt x="1605" y="25113"/>
                  </a:cubicBezTo>
                  <a:cubicBezTo>
                    <a:pt x="1579" y="23359"/>
                    <a:pt x="1554" y="21579"/>
                    <a:pt x="1429" y="19800"/>
                  </a:cubicBezTo>
                  <a:cubicBezTo>
                    <a:pt x="1304" y="18020"/>
                    <a:pt x="1153" y="16241"/>
                    <a:pt x="978" y="14487"/>
                  </a:cubicBezTo>
                  <a:cubicBezTo>
                    <a:pt x="657" y="11001"/>
                    <a:pt x="360" y="7515"/>
                    <a:pt x="424" y="4029"/>
                  </a:cubicBezTo>
                  <a:lnTo>
                    <a:pt x="424" y="4029"/>
                  </a:lnTo>
                  <a:cubicBezTo>
                    <a:pt x="7166" y="3724"/>
                    <a:pt x="13859" y="3004"/>
                    <a:pt x="20577" y="2456"/>
                  </a:cubicBezTo>
                  <a:lnTo>
                    <a:pt x="30728" y="1654"/>
                  </a:lnTo>
                  <a:cubicBezTo>
                    <a:pt x="32407" y="1529"/>
                    <a:pt x="34111" y="1379"/>
                    <a:pt x="35790" y="1203"/>
                  </a:cubicBezTo>
                  <a:lnTo>
                    <a:pt x="38347" y="953"/>
                  </a:lnTo>
                  <a:lnTo>
                    <a:pt x="39600" y="802"/>
                  </a:lnTo>
                  <a:lnTo>
                    <a:pt x="40226" y="727"/>
                  </a:lnTo>
                  <a:lnTo>
                    <a:pt x="40552" y="702"/>
                  </a:lnTo>
                  <a:cubicBezTo>
                    <a:pt x="40586" y="693"/>
                    <a:pt x="40617" y="688"/>
                    <a:pt x="40651" y="682"/>
                  </a:cubicBezTo>
                  <a:close/>
                  <a:moveTo>
                    <a:pt x="41003" y="0"/>
                  </a:moveTo>
                  <a:lnTo>
                    <a:pt x="40753" y="226"/>
                  </a:lnTo>
                  <a:cubicBezTo>
                    <a:pt x="40728" y="251"/>
                    <a:pt x="40602" y="276"/>
                    <a:pt x="40502" y="276"/>
                  </a:cubicBezTo>
                  <a:lnTo>
                    <a:pt x="40176" y="326"/>
                  </a:lnTo>
                  <a:lnTo>
                    <a:pt x="39550" y="401"/>
                  </a:lnTo>
                  <a:lnTo>
                    <a:pt x="38296" y="552"/>
                  </a:lnTo>
                  <a:lnTo>
                    <a:pt x="35765" y="802"/>
                  </a:lnTo>
                  <a:cubicBezTo>
                    <a:pt x="34086" y="978"/>
                    <a:pt x="32382" y="1128"/>
                    <a:pt x="30702" y="1253"/>
                  </a:cubicBezTo>
                  <a:lnTo>
                    <a:pt x="20552" y="2080"/>
                  </a:lnTo>
                  <a:cubicBezTo>
                    <a:pt x="13785" y="2657"/>
                    <a:pt x="7018" y="3359"/>
                    <a:pt x="251" y="3684"/>
                  </a:cubicBezTo>
                  <a:lnTo>
                    <a:pt x="101" y="3710"/>
                  </a:lnTo>
                  <a:lnTo>
                    <a:pt x="101" y="3860"/>
                  </a:lnTo>
                  <a:cubicBezTo>
                    <a:pt x="1" y="7419"/>
                    <a:pt x="326" y="10978"/>
                    <a:pt x="652" y="14512"/>
                  </a:cubicBezTo>
                  <a:cubicBezTo>
                    <a:pt x="978" y="18045"/>
                    <a:pt x="1279" y="21579"/>
                    <a:pt x="1304" y="25138"/>
                  </a:cubicBezTo>
                  <a:cubicBezTo>
                    <a:pt x="1329" y="26893"/>
                    <a:pt x="1304" y="28672"/>
                    <a:pt x="1279" y="30451"/>
                  </a:cubicBezTo>
                  <a:cubicBezTo>
                    <a:pt x="1279" y="31329"/>
                    <a:pt x="1279" y="32231"/>
                    <a:pt x="1229" y="33108"/>
                  </a:cubicBezTo>
                  <a:cubicBezTo>
                    <a:pt x="1204" y="34010"/>
                    <a:pt x="1204" y="34913"/>
                    <a:pt x="1404" y="35790"/>
                  </a:cubicBezTo>
                  <a:cubicBezTo>
                    <a:pt x="1579" y="36667"/>
                    <a:pt x="2031" y="37544"/>
                    <a:pt x="2783" y="38096"/>
                  </a:cubicBezTo>
                  <a:cubicBezTo>
                    <a:pt x="3253" y="38452"/>
                    <a:pt x="3849" y="38631"/>
                    <a:pt x="4449" y="38631"/>
                  </a:cubicBezTo>
                  <a:cubicBezTo>
                    <a:pt x="4776" y="38631"/>
                    <a:pt x="5105" y="38578"/>
                    <a:pt x="5414" y="38472"/>
                  </a:cubicBezTo>
                  <a:cubicBezTo>
                    <a:pt x="6291" y="38146"/>
                    <a:pt x="6968" y="37419"/>
                    <a:pt x="7369" y="36617"/>
                  </a:cubicBezTo>
                  <a:cubicBezTo>
                    <a:pt x="7570" y="36216"/>
                    <a:pt x="7720" y="35790"/>
                    <a:pt x="7870" y="35364"/>
                  </a:cubicBezTo>
                  <a:lnTo>
                    <a:pt x="8046" y="34712"/>
                  </a:lnTo>
                  <a:lnTo>
                    <a:pt x="8096" y="34562"/>
                  </a:lnTo>
                  <a:lnTo>
                    <a:pt x="8121" y="34487"/>
                  </a:lnTo>
                  <a:cubicBezTo>
                    <a:pt x="8121" y="34462"/>
                    <a:pt x="8121" y="34462"/>
                    <a:pt x="8121" y="34462"/>
                  </a:cubicBezTo>
                  <a:cubicBezTo>
                    <a:pt x="8121" y="34462"/>
                    <a:pt x="8132" y="34450"/>
                    <a:pt x="8154" y="34450"/>
                  </a:cubicBezTo>
                  <a:cubicBezTo>
                    <a:pt x="8165" y="34450"/>
                    <a:pt x="8179" y="34453"/>
                    <a:pt x="8196" y="34462"/>
                  </a:cubicBezTo>
                  <a:lnTo>
                    <a:pt x="8246" y="34537"/>
                  </a:lnTo>
                  <a:lnTo>
                    <a:pt x="8346" y="34512"/>
                  </a:lnTo>
                  <a:cubicBezTo>
                    <a:pt x="8372" y="34487"/>
                    <a:pt x="8372" y="34487"/>
                    <a:pt x="8397" y="34487"/>
                  </a:cubicBezTo>
                  <a:lnTo>
                    <a:pt x="8547" y="34512"/>
                  </a:lnTo>
                  <a:lnTo>
                    <a:pt x="8798" y="34587"/>
                  </a:lnTo>
                  <a:lnTo>
                    <a:pt x="9349" y="34687"/>
                  </a:lnTo>
                  <a:lnTo>
                    <a:pt x="10477" y="34913"/>
                  </a:lnTo>
                  <a:lnTo>
                    <a:pt x="12682" y="35289"/>
                  </a:lnTo>
                  <a:lnTo>
                    <a:pt x="14913" y="35589"/>
                  </a:lnTo>
                  <a:lnTo>
                    <a:pt x="17169" y="35840"/>
                  </a:lnTo>
                  <a:cubicBezTo>
                    <a:pt x="20151" y="36116"/>
                    <a:pt x="23159" y="36266"/>
                    <a:pt x="26166" y="36316"/>
                  </a:cubicBezTo>
                  <a:cubicBezTo>
                    <a:pt x="27315" y="36335"/>
                    <a:pt x="28460" y="36344"/>
                    <a:pt x="29604" y="36344"/>
                  </a:cubicBezTo>
                  <a:cubicBezTo>
                    <a:pt x="31456" y="36344"/>
                    <a:pt x="33305" y="36322"/>
                    <a:pt x="35164" y="36291"/>
                  </a:cubicBezTo>
                  <a:lnTo>
                    <a:pt x="39650" y="36241"/>
                  </a:lnTo>
                  <a:lnTo>
                    <a:pt x="41906" y="36216"/>
                  </a:lnTo>
                  <a:cubicBezTo>
                    <a:pt x="42682" y="36216"/>
                    <a:pt x="43510" y="36191"/>
                    <a:pt x="44261" y="36166"/>
                  </a:cubicBezTo>
                  <a:cubicBezTo>
                    <a:pt x="44286" y="35765"/>
                    <a:pt x="44286" y="35339"/>
                    <a:pt x="44286" y="34938"/>
                  </a:cubicBezTo>
                  <a:lnTo>
                    <a:pt x="44236" y="33810"/>
                  </a:lnTo>
                  <a:lnTo>
                    <a:pt x="44161" y="31579"/>
                  </a:lnTo>
                  <a:cubicBezTo>
                    <a:pt x="44086" y="30076"/>
                    <a:pt x="44011" y="28597"/>
                    <a:pt x="43936" y="27093"/>
                  </a:cubicBezTo>
                  <a:cubicBezTo>
                    <a:pt x="43785" y="24111"/>
                    <a:pt x="43560" y="21128"/>
                    <a:pt x="43284" y="18171"/>
                  </a:cubicBezTo>
                  <a:cubicBezTo>
                    <a:pt x="42733" y="12206"/>
                    <a:pt x="41630" y="6341"/>
                    <a:pt x="41053" y="401"/>
                  </a:cubicBezTo>
                  <a:lnTo>
                    <a:pt x="4100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6" name="Google Shape;6956;p125"/>
            <p:cNvSpPr/>
            <p:nvPr/>
          </p:nvSpPr>
          <p:spPr>
            <a:xfrm>
              <a:off x="2402775" y="3617550"/>
              <a:ext cx="865425" cy="115450"/>
            </a:xfrm>
            <a:custGeom>
              <a:avLst/>
              <a:gdLst/>
              <a:ahLst/>
              <a:cxnLst/>
              <a:rect l="l" t="t" r="r" b="b"/>
              <a:pathLst>
                <a:path w="34617" h="4618" extrusionOk="0">
                  <a:moveTo>
                    <a:pt x="34249" y="0"/>
                  </a:moveTo>
                  <a:cubicBezTo>
                    <a:pt x="34235" y="0"/>
                    <a:pt x="34220" y="2"/>
                    <a:pt x="34205" y="4"/>
                  </a:cubicBezTo>
                  <a:cubicBezTo>
                    <a:pt x="28240" y="806"/>
                    <a:pt x="22275" y="1633"/>
                    <a:pt x="16285" y="2385"/>
                  </a:cubicBezTo>
                  <a:cubicBezTo>
                    <a:pt x="10897" y="3062"/>
                    <a:pt x="5458" y="3513"/>
                    <a:pt x="95" y="4415"/>
                  </a:cubicBezTo>
                  <a:cubicBezTo>
                    <a:pt x="0" y="4439"/>
                    <a:pt x="17" y="4618"/>
                    <a:pt x="103" y="4618"/>
                  </a:cubicBezTo>
                  <a:cubicBezTo>
                    <a:pt x="108" y="4618"/>
                    <a:pt x="114" y="4617"/>
                    <a:pt x="120" y="4616"/>
                  </a:cubicBezTo>
                  <a:cubicBezTo>
                    <a:pt x="11523" y="4089"/>
                    <a:pt x="23052" y="2159"/>
                    <a:pt x="34330" y="480"/>
                  </a:cubicBezTo>
                  <a:cubicBezTo>
                    <a:pt x="34616" y="433"/>
                    <a:pt x="34517" y="0"/>
                    <a:pt x="34249" y="0"/>
                  </a:cubicBezTo>
                  <a:close/>
                </a:path>
              </a:pathLst>
            </a:custGeom>
            <a:solidFill>
              <a:srgbClr val="1C1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7" name="Google Shape;6957;p125"/>
            <p:cNvSpPr/>
            <p:nvPr/>
          </p:nvSpPr>
          <p:spPr>
            <a:xfrm>
              <a:off x="2447100" y="4330675"/>
              <a:ext cx="1019450" cy="130975"/>
            </a:xfrm>
            <a:custGeom>
              <a:avLst/>
              <a:gdLst/>
              <a:ahLst/>
              <a:cxnLst/>
              <a:rect l="l" t="t" r="r" b="b"/>
              <a:pathLst>
                <a:path w="40778" h="5239" extrusionOk="0">
                  <a:moveTo>
                    <a:pt x="3434" y="0"/>
                  </a:moveTo>
                  <a:cubicBezTo>
                    <a:pt x="3134" y="1529"/>
                    <a:pt x="2632" y="3509"/>
                    <a:pt x="1" y="4086"/>
                  </a:cubicBezTo>
                  <a:cubicBezTo>
                    <a:pt x="5916" y="4412"/>
                    <a:pt x="13209" y="5239"/>
                    <a:pt x="19149" y="5239"/>
                  </a:cubicBezTo>
                  <a:cubicBezTo>
                    <a:pt x="22432" y="5239"/>
                    <a:pt x="25690" y="5138"/>
                    <a:pt x="28973" y="4963"/>
                  </a:cubicBezTo>
                  <a:cubicBezTo>
                    <a:pt x="31931" y="4787"/>
                    <a:pt x="39374" y="4136"/>
                    <a:pt x="40728" y="1053"/>
                  </a:cubicBezTo>
                  <a:cubicBezTo>
                    <a:pt x="40728" y="1028"/>
                    <a:pt x="40753" y="1003"/>
                    <a:pt x="40778" y="978"/>
                  </a:cubicBezTo>
                  <a:cubicBezTo>
                    <a:pt x="35097" y="978"/>
                    <a:pt x="29179" y="1216"/>
                    <a:pt x="23445" y="1216"/>
                  </a:cubicBezTo>
                  <a:cubicBezTo>
                    <a:pt x="22728" y="1216"/>
                    <a:pt x="22014" y="1212"/>
                    <a:pt x="21304" y="1203"/>
                  </a:cubicBezTo>
                  <a:cubicBezTo>
                    <a:pt x="20561" y="1197"/>
                    <a:pt x="19846" y="1196"/>
                    <a:pt x="19147" y="1196"/>
                  </a:cubicBezTo>
                  <a:cubicBezTo>
                    <a:pt x="18790" y="1196"/>
                    <a:pt x="18438" y="1196"/>
                    <a:pt x="18088" y="1196"/>
                  </a:cubicBezTo>
                  <a:cubicBezTo>
                    <a:pt x="13767" y="1196"/>
                    <a:pt x="9865" y="1153"/>
                    <a:pt x="343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8" name="Google Shape;6958;p125"/>
            <p:cNvSpPr/>
            <p:nvPr/>
          </p:nvSpPr>
          <p:spPr>
            <a:xfrm>
              <a:off x="2442725" y="4326300"/>
              <a:ext cx="1028100" cy="138600"/>
            </a:xfrm>
            <a:custGeom>
              <a:avLst/>
              <a:gdLst/>
              <a:ahLst/>
              <a:cxnLst/>
              <a:rect l="l" t="t" r="r" b="b"/>
              <a:pathLst>
                <a:path w="41124" h="5544" extrusionOk="0">
                  <a:moveTo>
                    <a:pt x="3755" y="381"/>
                  </a:moveTo>
                  <a:cubicBezTo>
                    <a:pt x="6782" y="917"/>
                    <a:pt x="9832" y="1306"/>
                    <a:pt x="12883" y="1454"/>
                  </a:cubicBezTo>
                  <a:cubicBezTo>
                    <a:pt x="16016" y="1629"/>
                    <a:pt x="19123" y="1554"/>
                    <a:pt x="22256" y="1604"/>
                  </a:cubicBezTo>
                  <a:cubicBezTo>
                    <a:pt x="25364" y="1604"/>
                    <a:pt x="28497" y="1529"/>
                    <a:pt x="31605" y="1454"/>
                  </a:cubicBezTo>
                  <a:lnTo>
                    <a:pt x="36266" y="1353"/>
                  </a:lnTo>
                  <a:lnTo>
                    <a:pt x="38622" y="1328"/>
                  </a:lnTo>
                  <a:lnTo>
                    <a:pt x="39775" y="1303"/>
                  </a:lnTo>
                  <a:cubicBezTo>
                    <a:pt x="39824" y="1307"/>
                    <a:pt x="39872" y="1308"/>
                    <a:pt x="39919" y="1308"/>
                  </a:cubicBezTo>
                  <a:cubicBezTo>
                    <a:pt x="40187" y="1308"/>
                    <a:pt x="40435" y="1259"/>
                    <a:pt x="40724" y="1234"/>
                  </a:cubicBezTo>
                  <a:lnTo>
                    <a:pt x="40724" y="1234"/>
                  </a:lnTo>
                  <a:lnTo>
                    <a:pt x="40652" y="1353"/>
                  </a:lnTo>
                  <a:cubicBezTo>
                    <a:pt x="40602" y="1454"/>
                    <a:pt x="40527" y="1529"/>
                    <a:pt x="40477" y="1629"/>
                  </a:cubicBezTo>
                  <a:cubicBezTo>
                    <a:pt x="40352" y="1780"/>
                    <a:pt x="40226" y="1930"/>
                    <a:pt x="40076" y="2080"/>
                  </a:cubicBezTo>
                  <a:cubicBezTo>
                    <a:pt x="39775" y="2381"/>
                    <a:pt x="39424" y="2632"/>
                    <a:pt x="39048" y="2832"/>
                  </a:cubicBezTo>
                  <a:cubicBezTo>
                    <a:pt x="38321" y="3258"/>
                    <a:pt x="37494" y="3559"/>
                    <a:pt x="36667" y="3810"/>
                  </a:cubicBezTo>
                  <a:cubicBezTo>
                    <a:pt x="35013" y="4311"/>
                    <a:pt x="33284" y="4587"/>
                    <a:pt x="31554" y="4762"/>
                  </a:cubicBezTo>
                  <a:cubicBezTo>
                    <a:pt x="28096" y="5113"/>
                    <a:pt x="24587" y="5138"/>
                    <a:pt x="21103" y="5263"/>
                  </a:cubicBezTo>
                  <a:cubicBezTo>
                    <a:pt x="20464" y="5286"/>
                    <a:pt x="19824" y="5297"/>
                    <a:pt x="19183" y="5297"/>
                  </a:cubicBezTo>
                  <a:cubicBezTo>
                    <a:pt x="16333" y="5297"/>
                    <a:pt x="13476" y="5092"/>
                    <a:pt x="10652" y="4887"/>
                  </a:cubicBezTo>
                  <a:cubicBezTo>
                    <a:pt x="7482" y="4636"/>
                    <a:pt x="4311" y="4344"/>
                    <a:pt x="1122" y="4142"/>
                  </a:cubicBezTo>
                  <a:lnTo>
                    <a:pt x="1122" y="4142"/>
                  </a:lnTo>
                  <a:cubicBezTo>
                    <a:pt x="1284" y="4075"/>
                    <a:pt x="1444" y="3999"/>
                    <a:pt x="1604" y="3910"/>
                  </a:cubicBezTo>
                  <a:cubicBezTo>
                    <a:pt x="2030" y="3659"/>
                    <a:pt x="2431" y="3333"/>
                    <a:pt x="2732" y="2932"/>
                  </a:cubicBezTo>
                  <a:cubicBezTo>
                    <a:pt x="3324" y="2175"/>
                    <a:pt x="3580" y="1261"/>
                    <a:pt x="3755" y="381"/>
                  </a:cubicBezTo>
                  <a:close/>
                  <a:moveTo>
                    <a:pt x="3660" y="0"/>
                  </a:moveTo>
                  <a:cubicBezTo>
                    <a:pt x="3559" y="0"/>
                    <a:pt x="3459" y="50"/>
                    <a:pt x="3434" y="150"/>
                  </a:cubicBezTo>
                  <a:cubicBezTo>
                    <a:pt x="3259" y="1078"/>
                    <a:pt x="3008" y="2005"/>
                    <a:pt x="2457" y="2732"/>
                  </a:cubicBezTo>
                  <a:cubicBezTo>
                    <a:pt x="2181" y="3083"/>
                    <a:pt x="1830" y="3384"/>
                    <a:pt x="1429" y="3609"/>
                  </a:cubicBezTo>
                  <a:cubicBezTo>
                    <a:pt x="1028" y="3835"/>
                    <a:pt x="577" y="3985"/>
                    <a:pt x="126" y="4085"/>
                  </a:cubicBezTo>
                  <a:cubicBezTo>
                    <a:pt x="51" y="4110"/>
                    <a:pt x="0" y="4160"/>
                    <a:pt x="0" y="4261"/>
                  </a:cubicBezTo>
                  <a:cubicBezTo>
                    <a:pt x="0" y="4336"/>
                    <a:pt x="76" y="4436"/>
                    <a:pt x="176" y="4436"/>
                  </a:cubicBezTo>
                  <a:cubicBezTo>
                    <a:pt x="3660" y="4612"/>
                    <a:pt x="7118" y="4937"/>
                    <a:pt x="10627" y="5163"/>
                  </a:cubicBezTo>
                  <a:cubicBezTo>
                    <a:pt x="12356" y="5288"/>
                    <a:pt x="14111" y="5389"/>
                    <a:pt x="15865" y="5464"/>
                  </a:cubicBezTo>
                  <a:cubicBezTo>
                    <a:pt x="17594" y="5539"/>
                    <a:pt x="19349" y="5514"/>
                    <a:pt x="21103" y="5539"/>
                  </a:cubicBezTo>
                  <a:cubicBezTo>
                    <a:pt x="21343" y="5542"/>
                    <a:pt x="21583" y="5544"/>
                    <a:pt x="21823" y="5544"/>
                  </a:cubicBezTo>
                  <a:cubicBezTo>
                    <a:pt x="23337" y="5544"/>
                    <a:pt x="24848" y="5482"/>
                    <a:pt x="26341" y="5439"/>
                  </a:cubicBezTo>
                  <a:cubicBezTo>
                    <a:pt x="28096" y="5363"/>
                    <a:pt x="29850" y="5313"/>
                    <a:pt x="31605" y="5113"/>
                  </a:cubicBezTo>
                  <a:cubicBezTo>
                    <a:pt x="33334" y="4937"/>
                    <a:pt x="35088" y="4662"/>
                    <a:pt x="36768" y="4160"/>
                  </a:cubicBezTo>
                  <a:cubicBezTo>
                    <a:pt x="37620" y="3885"/>
                    <a:pt x="38447" y="3584"/>
                    <a:pt x="39224" y="3133"/>
                  </a:cubicBezTo>
                  <a:cubicBezTo>
                    <a:pt x="39600" y="2907"/>
                    <a:pt x="39976" y="2632"/>
                    <a:pt x="40301" y="2331"/>
                  </a:cubicBezTo>
                  <a:cubicBezTo>
                    <a:pt x="40477" y="2155"/>
                    <a:pt x="40627" y="2005"/>
                    <a:pt x="40753" y="1805"/>
                  </a:cubicBezTo>
                  <a:cubicBezTo>
                    <a:pt x="40803" y="1704"/>
                    <a:pt x="40878" y="1629"/>
                    <a:pt x="40928" y="1504"/>
                  </a:cubicBezTo>
                  <a:lnTo>
                    <a:pt x="41003" y="1353"/>
                  </a:lnTo>
                  <a:lnTo>
                    <a:pt x="41053" y="1278"/>
                  </a:lnTo>
                  <a:lnTo>
                    <a:pt x="41078" y="1254"/>
                  </a:lnTo>
                  <a:lnTo>
                    <a:pt x="41078" y="1254"/>
                  </a:lnTo>
                  <a:cubicBezTo>
                    <a:pt x="41069" y="1262"/>
                    <a:pt x="41065" y="1266"/>
                    <a:pt x="41064" y="1266"/>
                  </a:cubicBezTo>
                  <a:cubicBezTo>
                    <a:pt x="41060" y="1266"/>
                    <a:pt x="41124" y="1180"/>
                    <a:pt x="41103" y="1078"/>
                  </a:cubicBezTo>
                  <a:cubicBezTo>
                    <a:pt x="41016" y="1067"/>
                    <a:pt x="40925" y="1056"/>
                    <a:pt x="40831" y="1045"/>
                  </a:cubicBezTo>
                  <a:lnTo>
                    <a:pt x="40831" y="1045"/>
                  </a:lnTo>
                  <a:cubicBezTo>
                    <a:pt x="40830" y="1047"/>
                    <a:pt x="40829" y="1050"/>
                    <a:pt x="40828" y="1053"/>
                  </a:cubicBezTo>
                  <a:lnTo>
                    <a:pt x="40818" y="1053"/>
                  </a:lnTo>
                  <a:cubicBezTo>
                    <a:pt x="40820" y="1049"/>
                    <a:pt x="40822" y="1047"/>
                    <a:pt x="40824" y="1045"/>
                  </a:cubicBezTo>
                  <a:lnTo>
                    <a:pt x="40824" y="1045"/>
                  </a:lnTo>
                  <a:cubicBezTo>
                    <a:pt x="40826" y="1045"/>
                    <a:pt x="40829" y="1045"/>
                    <a:pt x="40831" y="1045"/>
                  </a:cubicBezTo>
                  <a:lnTo>
                    <a:pt x="40831" y="1045"/>
                  </a:lnTo>
                  <a:cubicBezTo>
                    <a:pt x="40832" y="1041"/>
                    <a:pt x="40832" y="1039"/>
                    <a:pt x="40831" y="1039"/>
                  </a:cubicBezTo>
                  <a:lnTo>
                    <a:pt x="40831" y="1039"/>
                  </a:lnTo>
                  <a:cubicBezTo>
                    <a:pt x="40829" y="1039"/>
                    <a:pt x="40827" y="1041"/>
                    <a:pt x="40824" y="1045"/>
                  </a:cubicBezTo>
                  <a:lnTo>
                    <a:pt x="40824" y="1045"/>
                  </a:lnTo>
                  <a:cubicBezTo>
                    <a:pt x="40490" y="1008"/>
                    <a:pt x="40125" y="977"/>
                    <a:pt x="39775" y="977"/>
                  </a:cubicBezTo>
                  <a:lnTo>
                    <a:pt x="38597" y="1003"/>
                  </a:lnTo>
                  <a:lnTo>
                    <a:pt x="36266" y="1028"/>
                  </a:lnTo>
                  <a:lnTo>
                    <a:pt x="31605" y="1103"/>
                  </a:lnTo>
                  <a:cubicBezTo>
                    <a:pt x="29047" y="1144"/>
                    <a:pt x="26505" y="1185"/>
                    <a:pt x="23967" y="1185"/>
                  </a:cubicBezTo>
                  <a:cubicBezTo>
                    <a:pt x="23397" y="1185"/>
                    <a:pt x="22826" y="1183"/>
                    <a:pt x="22256" y="1178"/>
                  </a:cubicBezTo>
                  <a:cubicBezTo>
                    <a:pt x="21710" y="1174"/>
                    <a:pt x="21164" y="1172"/>
                    <a:pt x="20619" y="1172"/>
                  </a:cubicBezTo>
                  <a:cubicBezTo>
                    <a:pt x="19786" y="1172"/>
                    <a:pt x="18955" y="1175"/>
                    <a:pt x="18125" y="1175"/>
                  </a:cubicBezTo>
                  <a:cubicBezTo>
                    <a:pt x="16383" y="1175"/>
                    <a:pt x="14645" y="1162"/>
                    <a:pt x="12908" y="1078"/>
                  </a:cubicBezTo>
                  <a:cubicBezTo>
                    <a:pt x="9800" y="927"/>
                    <a:pt x="6717" y="551"/>
                    <a:pt x="366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59" name="Google Shape;6959;p125"/>
          <p:cNvGrpSpPr/>
          <p:nvPr/>
        </p:nvGrpSpPr>
        <p:grpSpPr>
          <a:xfrm rot="-899867">
            <a:off x="6741359" y="1832302"/>
            <a:ext cx="783695" cy="738590"/>
            <a:chOff x="6525464" y="1900345"/>
            <a:chExt cx="563663" cy="531138"/>
          </a:xfrm>
        </p:grpSpPr>
        <p:sp>
          <p:nvSpPr>
            <p:cNvPr id="6960" name="Google Shape;6960;p125"/>
            <p:cNvSpPr/>
            <p:nvPr/>
          </p:nvSpPr>
          <p:spPr>
            <a:xfrm>
              <a:off x="6525464" y="2012697"/>
              <a:ext cx="486121" cy="418786"/>
            </a:xfrm>
            <a:custGeom>
              <a:avLst/>
              <a:gdLst/>
              <a:ahLst/>
              <a:cxnLst/>
              <a:rect l="l" t="t" r="r" b="b"/>
              <a:pathLst>
                <a:path w="20958" h="18055" extrusionOk="0">
                  <a:moveTo>
                    <a:pt x="12812" y="1437"/>
                  </a:moveTo>
                  <a:cubicBezTo>
                    <a:pt x="13569" y="1437"/>
                    <a:pt x="14327" y="1607"/>
                    <a:pt x="15001" y="1940"/>
                  </a:cubicBezTo>
                  <a:cubicBezTo>
                    <a:pt x="16490" y="2693"/>
                    <a:pt x="17572" y="4119"/>
                    <a:pt x="18042" y="5702"/>
                  </a:cubicBezTo>
                  <a:cubicBezTo>
                    <a:pt x="18653" y="7755"/>
                    <a:pt x="18042" y="9495"/>
                    <a:pt x="16239" y="10640"/>
                  </a:cubicBezTo>
                  <a:cubicBezTo>
                    <a:pt x="13763" y="12207"/>
                    <a:pt x="10628" y="12129"/>
                    <a:pt x="8104" y="13555"/>
                  </a:cubicBezTo>
                  <a:cubicBezTo>
                    <a:pt x="8057" y="13508"/>
                    <a:pt x="7995" y="13445"/>
                    <a:pt x="7932" y="13398"/>
                  </a:cubicBezTo>
                  <a:cubicBezTo>
                    <a:pt x="7948" y="13398"/>
                    <a:pt x="7948" y="13383"/>
                    <a:pt x="7963" y="13383"/>
                  </a:cubicBezTo>
                  <a:cubicBezTo>
                    <a:pt x="8449" y="12928"/>
                    <a:pt x="8904" y="12458"/>
                    <a:pt x="9374" y="12003"/>
                  </a:cubicBezTo>
                  <a:cubicBezTo>
                    <a:pt x="9813" y="11580"/>
                    <a:pt x="10252" y="11172"/>
                    <a:pt x="10691" y="10765"/>
                  </a:cubicBezTo>
                  <a:cubicBezTo>
                    <a:pt x="10910" y="10561"/>
                    <a:pt x="11130" y="10357"/>
                    <a:pt x="11349" y="10154"/>
                  </a:cubicBezTo>
                  <a:cubicBezTo>
                    <a:pt x="11443" y="10075"/>
                    <a:pt x="11819" y="9840"/>
                    <a:pt x="11851" y="9762"/>
                  </a:cubicBezTo>
                  <a:cubicBezTo>
                    <a:pt x="12039" y="9715"/>
                    <a:pt x="12211" y="9558"/>
                    <a:pt x="12211" y="9339"/>
                  </a:cubicBezTo>
                  <a:cubicBezTo>
                    <a:pt x="12211" y="9323"/>
                    <a:pt x="12211" y="9292"/>
                    <a:pt x="12211" y="9276"/>
                  </a:cubicBezTo>
                  <a:cubicBezTo>
                    <a:pt x="12195" y="9009"/>
                    <a:pt x="12007" y="8853"/>
                    <a:pt x="11756" y="8837"/>
                  </a:cubicBezTo>
                  <a:cubicBezTo>
                    <a:pt x="11728" y="8833"/>
                    <a:pt x="11700" y="8831"/>
                    <a:pt x="11672" y="8831"/>
                  </a:cubicBezTo>
                  <a:cubicBezTo>
                    <a:pt x="11262" y="8831"/>
                    <a:pt x="10970" y="9247"/>
                    <a:pt x="10691" y="9511"/>
                  </a:cubicBezTo>
                  <a:cubicBezTo>
                    <a:pt x="10032" y="10122"/>
                    <a:pt x="9405" y="10749"/>
                    <a:pt x="8778" y="11408"/>
                  </a:cubicBezTo>
                  <a:cubicBezTo>
                    <a:pt x="8292" y="11893"/>
                    <a:pt x="7822" y="12395"/>
                    <a:pt x="7368" y="12928"/>
                  </a:cubicBezTo>
                  <a:cubicBezTo>
                    <a:pt x="7274" y="12850"/>
                    <a:pt x="7164" y="12771"/>
                    <a:pt x="7086" y="12709"/>
                  </a:cubicBezTo>
                  <a:cubicBezTo>
                    <a:pt x="7039" y="12662"/>
                    <a:pt x="6976" y="12630"/>
                    <a:pt x="6929" y="12599"/>
                  </a:cubicBezTo>
                  <a:cubicBezTo>
                    <a:pt x="7587" y="12050"/>
                    <a:pt x="8120" y="11188"/>
                    <a:pt x="8637" y="10624"/>
                  </a:cubicBezTo>
                  <a:cubicBezTo>
                    <a:pt x="9060" y="10169"/>
                    <a:pt x="9499" y="9715"/>
                    <a:pt x="9954" y="9276"/>
                  </a:cubicBezTo>
                  <a:cubicBezTo>
                    <a:pt x="10361" y="8884"/>
                    <a:pt x="10785" y="8649"/>
                    <a:pt x="10879" y="8069"/>
                  </a:cubicBezTo>
                  <a:cubicBezTo>
                    <a:pt x="10894" y="7903"/>
                    <a:pt x="10808" y="7723"/>
                    <a:pt x="10634" y="7723"/>
                  </a:cubicBezTo>
                  <a:cubicBezTo>
                    <a:pt x="10627" y="7723"/>
                    <a:pt x="10620" y="7723"/>
                    <a:pt x="10612" y="7724"/>
                  </a:cubicBezTo>
                  <a:cubicBezTo>
                    <a:pt x="9578" y="7771"/>
                    <a:pt x="8606" y="9245"/>
                    <a:pt x="7963" y="9950"/>
                  </a:cubicBezTo>
                  <a:cubicBezTo>
                    <a:pt x="7571" y="10389"/>
                    <a:pt x="7023" y="10906"/>
                    <a:pt x="6600" y="11486"/>
                  </a:cubicBezTo>
                  <a:cubicBezTo>
                    <a:pt x="6850" y="11031"/>
                    <a:pt x="7054" y="10545"/>
                    <a:pt x="7195" y="9981"/>
                  </a:cubicBezTo>
                  <a:cubicBezTo>
                    <a:pt x="7556" y="8680"/>
                    <a:pt x="7713" y="7332"/>
                    <a:pt x="8010" y="6031"/>
                  </a:cubicBezTo>
                  <a:cubicBezTo>
                    <a:pt x="8355" y="4542"/>
                    <a:pt x="8888" y="3053"/>
                    <a:pt x="10220" y="2191"/>
                  </a:cubicBezTo>
                  <a:cubicBezTo>
                    <a:pt x="10984" y="1685"/>
                    <a:pt x="11897" y="1437"/>
                    <a:pt x="12812" y="1437"/>
                  </a:cubicBezTo>
                  <a:close/>
                  <a:moveTo>
                    <a:pt x="5612" y="12834"/>
                  </a:moveTo>
                  <a:cubicBezTo>
                    <a:pt x="6020" y="13085"/>
                    <a:pt x="6412" y="13367"/>
                    <a:pt x="6772" y="13696"/>
                  </a:cubicBezTo>
                  <a:cubicBezTo>
                    <a:pt x="6709" y="13806"/>
                    <a:pt x="6662" y="13915"/>
                    <a:pt x="6662" y="14041"/>
                  </a:cubicBezTo>
                  <a:cubicBezTo>
                    <a:pt x="6427" y="13853"/>
                    <a:pt x="6208" y="13633"/>
                    <a:pt x="6161" y="13586"/>
                  </a:cubicBezTo>
                  <a:cubicBezTo>
                    <a:pt x="6051" y="13477"/>
                    <a:pt x="5816" y="13163"/>
                    <a:pt x="5549" y="12881"/>
                  </a:cubicBezTo>
                  <a:cubicBezTo>
                    <a:pt x="5581" y="12865"/>
                    <a:pt x="5596" y="12850"/>
                    <a:pt x="5612" y="12834"/>
                  </a:cubicBezTo>
                  <a:close/>
                  <a:moveTo>
                    <a:pt x="7180" y="14072"/>
                  </a:moveTo>
                  <a:cubicBezTo>
                    <a:pt x="7195" y="14088"/>
                    <a:pt x="7227" y="14104"/>
                    <a:pt x="7242" y="14119"/>
                  </a:cubicBezTo>
                  <a:cubicBezTo>
                    <a:pt x="7164" y="14182"/>
                    <a:pt x="7117" y="14245"/>
                    <a:pt x="7070" y="14323"/>
                  </a:cubicBezTo>
                  <a:cubicBezTo>
                    <a:pt x="7054" y="14307"/>
                    <a:pt x="7039" y="14307"/>
                    <a:pt x="7023" y="14292"/>
                  </a:cubicBezTo>
                  <a:cubicBezTo>
                    <a:pt x="7039" y="14276"/>
                    <a:pt x="7054" y="14260"/>
                    <a:pt x="7070" y="14245"/>
                  </a:cubicBezTo>
                  <a:cubicBezTo>
                    <a:pt x="7086" y="14229"/>
                    <a:pt x="7101" y="14198"/>
                    <a:pt x="7117" y="14182"/>
                  </a:cubicBezTo>
                  <a:cubicBezTo>
                    <a:pt x="7117" y="14151"/>
                    <a:pt x="7117" y="14135"/>
                    <a:pt x="7117" y="14119"/>
                  </a:cubicBezTo>
                  <a:lnTo>
                    <a:pt x="7133" y="14119"/>
                  </a:lnTo>
                  <a:cubicBezTo>
                    <a:pt x="7148" y="14104"/>
                    <a:pt x="7164" y="14088"/>
                    <a:pt x="7180" y="14072"/>
                  </a:cubicBezTo>
                  <a:close/>
                  <a:moveTo>
                    <a:pt x="4593" y="13336"/>
                  </a:moveTo>
                  <a:cubicBezTo>
                    <a:pt x="4938" y="13774"/>
                    <a:pt x="5377" y="14370"/>
                    <a:pt x="5879" y="14825"/>
                  </a:cubicBezTo>
                  <a:cubicBezTo>
                    <a:pt x="5738" y="14981"/>
                    <a:pt x="5612" y="15169"/>
                    <a:pt x="5455" y="15342"/>
                  </a:cubicBezTo>
                  <a:cubicBezTo>
                    <a:pt x="5346" y="15467"/>
                    <a:pt x="5236" y="15593"/>
                    <a:pt x="5142" y="15718"/>
                  </a:cubicBezTo>
                  <a:cubicBezTo>
                    <a:pt x="5017" y="15452"/>
                    <a:pt x="4860" y="15185"/>
                    <a:pt x="4766" y="14903"/>
                  </a:cubicBezTo>
                  <a:cubicBezTo>
                    <a:pt x="4609" y="14480"/>
                    <a:pt x="4484" y="14025"/>
                    <a:pt x="4358" y="13602"/>
                  </a:cubicBezTo>
                  <a:cubicBezTo>
                    <a:pt x="4437" y="13508"/>
                    <a:pt x="4515" y="13430"/>
                    <a:pt x="4578" y="13351"/>
                  </a:cubicBezTo>
                  <a:cubicBezTo>
                    <a:pt x="4593" y="13351"/>
                    <a:pt x="4593" y="13336"/>
                    <a:pt x="4593" y="13336"/>
                  </a:cubicBezTo>
                  <a:close/>
                  <a:moveTo>
                    <a:pt x="3935" y="14057"/>
                  </a:moveTo>
                  <a:cubicBezTo>
                    <a:pt x="3966" y="14825"/>
                    <a:pt x="4154" y="15702"/>
                    <a:pt x="4609" y="16298"/>
                  </a:cubicBezTo>
                  <a:cubicBezTo>
                    <a:pt x="4452" y="16439"/>
                    <a:pt x="4280" y="16580"/>
                    <a:pt x="4107" y="16690"/>
                  </a:cubicBezTo>
                  <a:cubicBezTo>
                    <a:pt x="3951" y="16000"/>
                    <a:pt x="3684" y="15342"/>
                    <a:pt x="3324" y="14746"/>
                  </a:cubicBezTo>
                  <a:cubicBezTo>
                    <a:pt x="3512" y="14511"/>
                    <a:pt x="3716" y="14276"/>
                    <a:pt x="3935" y="14057"/>
                  </a:cubicBezTo>
                  <a:close/>
                  <a:moveTo>
                    <a:pt x="2916" y="15279"/>
                  </a:moveTo>
                  <a:cubicBezTo>
                    <a:pt x="3073" y="15828"/>
                    <a:pt x="3214" y="16376"/>
                    <a:pt x="3324" y="16925"/>
                  </a:cubicBezTo>
                  <a:cubicBezTo>
                    <a:pt x="3308" y="16926"/>
                    <a:pt x="3292" y="16926"/>
                    <a:pt x="3276" y="16926"/>
                  </a:cubicBezTo>
                  <a:cubicBezTo>
                    <a:pt x="2903" y="16926"/>
                    <a:pt x="2569" y="16748"/>
                    <a:pt x="2524" y="16267"/>
                  </a:cubicBezTo>
                  <a:cubicBezTo>
                    <a:pt x="2509" y="15922"/>
                    <a:pt x="2728" y="15577"/>
                    <a:pt x="2916" y="15279"/>
                  </a:cubicBezTo>
                  <a:close/>
                  <a:moveTo>
                    <a:pt x="12793" y="0"/>
                  </a:moveTo>
                  <a:cubicBezTo>
                    <a:pt x="10898" y="0"/>
                    <a:pt x="9032" y="816"/>
                    <a:pt x="7885" y="2473"/>
                  </a:cubicBezTo>
                  <a:cubicBezTo>
                    <a:pt x="6897" y="3900"/>
                    <a:pt x="6600" y="5639"/>
                    <a:pt x="6333" y="7301"/>
                  </a:cubicBezTo>
                  <a:cubicBezTo>
                    <a:pt x="6114" y="8665"/>
                    <a:pt x="5926" y="10310"/>
                    <a:pt x="5299" y="11643"/>
                  </a:cubicBezTo>
                  <a:cubicBezTo>
                    <a:pt x="5048" y="11674"/>
                    <a:pt x="4860" y="11909"/>
                    <a:pt x="4875" y="12160"/>
                  </a:cubicBezTo>
                  <a:cubicBezTo>
                    <a:pt x="4812" y="12125"/>
                    <a:pt x="4745" y="12108"/>
                    <a:pt x="4678" y="12108"/>
                  </a:cubicBezTo>
                  <a:cubicBezTo>
                    <a:pt x="4562" y="12108"/>
                    <a:pt x="4448" y="12160"/>
                    <a:pt x="4358" y="12270"/>
                  </a:cubicBezTo>
                  <a:cubicBezTo>
                    <a:pt x="4248" y="12411"/>
                    <a:pt x="4233" y="12567"/>
                    <a:pt x="4264" y="12709"/>
                  </a:cubicBezTo>
                  <a:cubicBezTo>
                    <a:pt x="4217" y="12724"/>
                    <a:pt x="4170" y="12740"/>
                    <a:pt x="4123" y="12756"/>
                  </a:cubicBezTo>
                  <a:cubicBezTo>
                    <a:pt x="2603" y="13430"/>
                    <a:pt x="1" y="16611"/>
                    <a:pt x="2383" y="17834"/>
                  </a:cubicBezTo>
                  <a:cubicBezTo>
                    <a:pt x="2689" y="17987"/>
                    <a:pt x="3007" y="18055"/>
                    <a:pt x="3323" y="18055"/>
                  </a:cubicBezTo>
                  <a:cubicBezTo>
                    <a:pt x="3947" y="18055"/>
                    <a:pt x="4564" y="17791"/>
                    <a:pt x="5064" y="17395"/>
                  </a:cubicBezTo>
                  <a:cubicBezTo>
                    <a:pt x="5612" y="16956"/>
                    <a:pt x="6035" y="16408"/>
                    <a:pt x="6490" y="15890"/>
                  </a:cubicBezTo>
                  <a:cubicBezTo>
                    <a:pt x="6662" y="15702"/>
                    <a:pt x="6803" y="15546"/>
                    <a:pt x="6913" y="15389"/>
                  </a:cubicBezTo>
                  <a:cubicBezTo>
                    <a:pt x="6960" y="15405"/>
                    <a:pt x="7007" y="15405"/>
                    <a:pt x="7054" y="15405"/>
                  </a:cubicBezTo>
                  <a:cubicBezTo>
                    <a:pt x="7100" y="15411"/>
                    <a:pt x="7150" y="15415"/>
                    <a:pt x="7203" y="15415"/>
                  </a:cubicBezTo>
                  <a:cubicBezTo>
                    <a:pt x="7278" y="15415"/>
                    <a:pt x="7357" y="15407"/>
                    <a:pt x="7430" y="15389"/>
                  </a:cubicBezTo>
                  <a:cubicBezTo>
                    <a:pt x="7487" y="15411"/>
                    <a:pt x="7550" y="15424"/>
                    <a:pt x="7616" y="15424"/>
                  </a:cubicBezTo>
                  <a:cubicBezTo>
                    <a:pt x="7734" y="15424"/>
                    <a:pt x="7864" y="15385"/>
                    <a:pt x="7995" y="15295"/>
                  </a:cubicBezTo>
                  <a:cubicBezTo>
                    <a:pt x="11255" y="13006"/>
                    <a:pt x="16051" y="13743"/>
                    <a:pt x="18700" y="10404"/>
                  </a:cubicBezTo>
                  <a:cubicBezTo>
                    <a:pt x="20957" y="7567"/>
                    <a:pt x="19327" y="3241"/>
                    <a:pt x="16678" y="1266"/>
                  </a:cubicBezTo>
                  <a:cubicBezTo>
                    <a:pt x="15542" y="425"/>
                    <a:pt x="14160" y="0"/>
                    <a:pt x="12793" y="0"/>
                  </a:cubicBezTo>
                  <a:close/>
                </a:path>
              </a:pathLst>
            </a:custGeom>
            <a:solidFill>
              <a:schemeClr val="dk1"/>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1" name="Google Shape;6961;p125"/>
            <p:cNvSpPr/>
            <p:nvPr/>
          </p:nvSpPr>
          <p:spPr>
            <a:xfrm>
              <a:off x="6583263" y="2063306"/>
              <a:ext cx="77379" cy="46042"/>
            </a:xfrm>
            <a:custGeom>
              <a:avLst/>
              <a:gdLst/>
              <a:ahLst/>
              <a:cxnLst/>
              <a:rect l="l" t="t" r="r" b="b"/>
              <a:pathLst>
                <a:path w="3336" h="1985" extrusionOk="0">
                  <a:moveTo>
                    <a:pt x="1000" y="0"/>
                  </a:moveTo>
                  <a:cubicBezTo>
                    <a:pt x="614" y="0"/>
                    <a:pt x="248" y="250"/>
                    <a:pt x="142" y="636"/>
                  </a:cubicBezTo>
                  <a:cubicBezTo>
                    <a:pt x="1" y="1122"/>
                    <a:pt x="299" y="1545"/>
                    <a:pt x="738" y="1702"/>
                  </a:cubicBezTo>
                  <a:cubicBezTo>
                    <a:pt x="1318" y="1921"/>
                    <a:pt x="1913" y="1953"/>
                    <a:pt x="2525" y="1984"/>
                  </a:cubicBezTo>
                  <a:cubicBezTo>
                    <a:pt x="2530" y="1984"/>
                    <a:pt x="2536" y="1984"/>
                    <a:pt x="2542" y="1984"/>
                  </a:cubicBezTo>
                  <a:cubicBezTo>
                    <a:pt x="3170" y="1984"/>
                    <a:pt x="3335" y="1135"/>
                    <a:pt x="2838" y="808"/>
                  </a:cubicBezTo>
                  <a:cubicBezTo>
                    <a:pt x="2321" y="479"/>
                    <a:pt x="1804" y="181"/>
                    <a:pt x="1208" y="25"/>
                  </a:cubicBezTo>
                  <a:cubicBezTo>
                    <a:pt x="1139" y="8"/>
                    <a:pt x="1069" y="0"/>
                    <a:pt x="1000" y="0"/>
                  </a:cubicBezTo>
                  <a:close/>
                </a:path>
              </a:pathLst>
            </a:custGeom>
            <a:solidFill>
              <a:schemeClr val="dk1"/>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2" name="Google Shape;6962;p125"/>
            <p:cNvSpPr/>
            <p:nvPr/>
          </p:nvSpPr>
          <p:spPr>
            <a:xfrm>
              <a:off x="6661426" y="1973986"/>
              <a:ext cx="56387" cy="43073"/>
            </a:xfrm>
            <a:custGeom>
              <a:avLst/>
              <a:gdLst/>
              <a:ahLst/>
              <a:cxnLst/>
              <a:rect l="l" t="t" r="r" b="b"/>
              <a:pathLst>
                <a:path w="2431" h="1857" extrusionOk="0">
                  <a:moveTo>
                    <a:pt x="629" y="1"/>
                  </a:moveTo>
                  <a:cubicBezTo>
                    <a:pt x="291" y="1"/>
                    <a:pt x="0" y="333"/>
                    <a:pt x="111" y="678"/>
                  </a:cubicBezTo>
                  <a:cubicBezTo>
                    <a:pt x="236" y="1117"/>
                    <a:pt x="565" y="1399"/>
                    <a:pt x="941" y="1603"/>
                  </a:cubicBezTo>
                  <a:cubicBezTo>
                    <a:pt x="1112" y="1750"/>
                    <a:pt x="1323" y="1857"/>
                    <a:pt x="1545" y="1857"/>
                  </a:cubicBezTo>
                  <a:cubicBezTo>
                    <a:pt x="1630" y="1857"/>
                    <a:pt x="1717" y="1841"/>
                    <a:pt x="1803" y="1807"/>
                  </a:cubicBezTo>
                  <a:cubicBezTo>
                    <a:pt x="2180" y="1666"/>
                    <a:pt x="2430" y="1352"/>
                    <a:pt x="2368" y="945"/>
                  </a:cubicBezTo>
                  <a:cubicBezTo>
                    <a:pt x="2321" y="568"/>
                    <a:pt x="1992" y="255"/>
                    <a:pt x="1600" y="255"/>
                  </a:cubicBezTo>
                  <a:lnTo>
                    <a:pt x="1553" y="255"/>
                  </a:lnTo>
                  <a:cubicBezTo>
                    <a:pt x="1506" y="239"/>
                    <a:pt x="1443" y="224"/>
                    <a:pt x="1380" y="224"/>
                  </a:cubicBezTo>
                  <a:cubicBezTo>
                    <a:pt x="1318" y="224"/>
                    <a:pt x="1271" y="208"/>
                    <a:pt x="1224" y="192"/>
                  </a:cubicBezTo>
                  <a:cubicBezTo>
                    <a:pt x="1114" y="145"/>
                    <a:pt x="957" y="83"/>
                    <a:pt x="769" y="20"/>
                  </a:cubicBezTo>
                  <a:cubicBezTo>
                    <a:pt x="722" y="7"/>
                    <a:pt x="675" y="1"/>
                    <a:pt x="629" y="1"/>
                  </a:cubicBezTo>
                  <a:close/>
                </a:path>
              </a:pathLst>
            </a:custGeom>
            <a:solidFill>
              <a:schemeClr val="dk1"/>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3" name="Google Shape;6963;p125"/>
            <p:cNvSpPr/>
            <p:nvPr/>
          </p:nvSpPr>
          <p:spPr>
            <a:xfrm>
              <a:off x="6814135" y="1900345"/>
              <a:ext cx="41102" cy="67080"/>
            </a:xfrm>
            <a:custGeom>
              <a:avLst/>
              <a:gdLst/>
              <a:ahLst/>
              <a:cxnLst/>
              <a:rect l="l" t="t" r="r" b="b"/>
              <a:pathLst>
                <a:path w="1772" h="2892" extrusionOk="0">
                  <a:moveTo>
                    <a:pt x="802" y="0"/>
                  </a:moveTo>
                  <a:cubicBezTo>
                    <a:pt x="585" y="0"/>
                    <a:pt x="377" y="138"/>
                    <a:pt x="298" y="373"/>
                  </a:cubicBezTo>
                  <a:cubicBezTo>
                    <a:pt x="141" y="844"/>
                    <a:pt x="204" y="1361"/>
                    <a:pt x="110" y="1831"/>
                  </a:cubicBezTo>
                  <a:cubicBezTo>
                    <a:pt x="0" y="2333"/>
                    <a:pt x="282" y="2819"/>
                    <a:pt x="815" y="2881"/>
                  </a:cubicBezTo>
                  <a:cubicBezTo>
                    <a:pt x="857" y="2888"/>
                    <a:pt x="899" y="2891"/>
                    <a:pt x="940" y="2891"/>
                  </a:cubicBezTo>
                  <a:cubicBezTo>
                    <a:pt x="1379" y="2891"/>
                    <a:pt x="1771" y="2523"/>
                    <a:pt x="1771" y="2051"/>
                  </a:cubicBezTo>
                  <a:cubicBezTo>
                    <a:pt x="1756" y="1408"/>
                    <a:pt x="1677" y="624"/>
                    <a:pt x="1176" y="154"/>
                  </a:cubicBezTo>
                  <a:cubicBezTo>
                    <a:pt x="1065" y="49"/>
                    <a:pt x="932" y="0"/>
                    <a:pt x="802" y="0"/>
                  </a:cubicBezTo>
                  <a:close/>
                </a:path>
              </a:pathLst>
            </a:custGeom>
            <a:solidFill>
              <a:schemeClr val="dk1"/>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4" name="Google Shape;6964;p125"/>
            <p:cNvSpPr/>
            <p:nvPr/>
          </p:nvSpPr>
          <p:spPr>
            <a:xfrm>
              <a:off x="6970462" y="1971295"/>
              <a:ext cx="55042" cy="65062"/>
            </a:xfrm>
            <a:custGeom>
              <a:avLst/>
              <a:gdLst/>
              <a:ahLst/>
              <a:cxnLst/>
              <a:rect l="l" t="t" r="r" b="b"/>
              <a:pathLst>
                <a:path w="2373" h="2805" extrusionOk="0">
                  <a:moveTo>
                    <a:pt x="1866" y="1"/>
                  </a:moveTo>
                  <a:cubicBezTo>
                    <a:pt x="1787" y="1"/>
                    <a:pt x="1702" y="23"/>
                    <a:pt x="1615" y="73"/>
                  </a:cubicBezTo>
                  <a:cubicBezTo>
                    <a:pt x="1285" y="261"/>
                    <a:pt x="1019" y="434"/>
                    <a:pt x="752" y="731"/>
                  </a:cubicBezTo>
                  <a:cubicBezTo>
                    <a:pt x="486" y="1029"/>
                    <a:pt x="141" y="1390"/>
                    <a:pt x="63" y="1782"/>
                  </a:cubicBezTo>
                  <a:cubicBezTo>
                    <a:pt x="0" y="2111"/>
                    <a:pt x="78" y="2424"/>
                    <a:pt x="345" y="2628"/>
                  </a:cubicBezTo>
                  <a:cubicBezTo>
                    <a:pt x="491" y="2737"/>
                    <a:pt x="679" y="2804"/>
                    <a:pt x="866" y="2804"/>
                  </a:cubicBezTo>
                  <a:cubicBezTo>
                    <a:pt x="1001" y="2804"/>
                    <a:pt x="1136" y="2770"/>
                    <a:pt x="1254" y="2691"/>
                  </a:cubicBezTo>
                  <a:cubicBezTo>
                    <a:pt x="1599" y="2471"/>
                    <a:pt x="1834" y="2079"/>
                    <a:pt x="2006" y="1703"/>
                  </a:cubicBezTo>
                  <a:cubicBezTo>
                    <a:pt x="2085" y="1531"/>
                    <a:pt x="2179" y="1358"/>
                    <a:pt x="2242" y="1186"/>
                  </a:cubicBezTo>
                  <a:cubicBezTo>
                    <a:pt x="2304" y="998"/>
                    <a:pt x="2304" y="810"/>
                    <a:pt x="2336" y="622"/>
                  </a:cubicBezTo>
                  <a:cubicBezTo>
                    <a:pt x="2373" y="301"/>
                    <a:pt x="2158" y="1"/>
                    <a:pt x="1866" y="1"/>
                  </a:cubicBezTo>
                  <a:close/>
                </a:path>
              </a:pathLst>
            </a:custGeom>
            <a:solidFill>
              <a:schemeClr val="dk1"/>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5" name="Google Shape;6965;p125"/>
            <p:cNvSpPr/>
            <p:nvPr/>
          </p:nvSpPr>
          <p:spPr>
            <a:xfrm>
              <a:off x="7020979" y="2104870"/>
              <a:ext cx="65108" cy="40545"/>
            </a:xfrm>
            <a:custGeom>
              <a:avLst/>
              <a:gdLst/>
              <a:ahLst/>
              <a:cxnLst/>
              <a:rect l="l" t="t" r="r" b="b"/>
              <a:pathLst>
                <a:path w="2807" h="1748" extrusionOk="0">
                  <a:moveTo>
                    <a:pt x="1900" y="0"/>
                  </a:moveTo>
                  <a:cubicBezTo>
                    <a:pt x="1827" y="0"/>
                    <a:pt x="1752" y="11"/>
                    <a:pt x="1678" y="35"/>
                  </a:cubicBezTo>
                  <a:cubicBezTo>
                    <a:pt x="1223" y="192"/>
                    <a:pt x="565" y="270"/>
                    <a:pt x="236" y="647"/>
                  </a:cubicBezTo>
                  <a:cubicBezTo>
                    <a:pt x="48" y="866"/>
                    <a:pt x="1" y="1227"/>
                    <a:pt x="236" y="1430"/>
                  </a:cubicBezTo>
                  <a:cubicBezTo>
                    <a:pt x="531" y="1685"/>
                    <a:pt x="911" y="1747"/>
                    <a:pt x="1292" y="1747"/>
                  </a:cubicBezTo>
                  <a:cubicBezTo>
                    <a:pt x="1498" y="1747"/>
                    <a:pt x="1705" y="1729"/>
                    <a:pt x="1897" y="1712"/>
                  </a:cubicBezTo>
                  <a:cubicBezTo>
                    <a:pt x="2399" y="1665"/>
                    <a:pt x="2807" y="1289"/>
                    <a:pt x="2728" y="756"/>
                  </a:cubicBezTo>
                  <a:cubicBezTo>
                    <a:pt x="2675" y="345"/>
                    <a:pt x="2307" y="0"/>
                    <a:pt x="1900" y="0"/>
                  </a:cubicBezTo>
                  <a:close/>
                </a:path>
              </a:pathLst>
            </a:custGeom>
            <a:solidFill>
              <a:schemeClr val="dk1"/>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6" name="Google Shape;6966;p125"/>
            <p:cNvSpPr/>
            <p:nvPr/>
          </p:nvSpPr>
          <p:spPr>
            <a:xfrm>
              <a:off x="6997367" y="2251247"/>
              <a:ext cx="91759" cy="51748"/>
            </a:xfrm>
            <a:custGeom>
              <a:avLst/>
              <a:gdLst/>
              <a:ahLst/>
              <a:cxnLst/>
              <a:rect l="l" t="t" r="r" b="b"/>
              <a:pathLst>
                <a:path w="3956" h="2231" extrusionOk="0">
                  <a:moveTo>
                    <a:pt x="1073" y="1"/>
                  </a:moveTo>
                  <a:cubicBezTo>
                    <a:pt x="887" y="1"/>
                    <a:pt x="710" y="19"/>
                    <a:pt x="549" y="57"/>
                  </a:cubicBezTo>
                  <a:cubicBezTo>
                    <a:pt x="157" y="151"/>
                    <a:pt x="0" y="699"/>
                    <a:pt x="313" y="982"/>
                  </a:cubicBezTo>
                  <a:cubicBezTo>
                    <a:pt x="611" y="1264"/>
                    <a:pt x="987" y="1420"/>
                    <a:pt x="1364" y="1624"/>
                  </a:cubicBezTo>
                  <a:cubicBezTo>
                    <a:pt x="1740" y="1828"/>
                    <a:pt x="2132" y="2094"/>
                    <a:pt x="2555" y="2204"/>
                  </a:cubicBezTo>
                  <a:cubicBezTo>
                    <a:pt x="2623" y="2222"/>
                    <a:pt x="2691" y="2231"/>
                    <a:pt x="2757" y="2231"/>
                  </a:cubicBezTo>
                  <a:cubicBezTo>
                    <a:pt x="3435" y="2231"/>
                    <a:pt x="3956" y="1338"/>
                    <a:pt x="3370" y="809"/>
                  </a:cubicBezTo>
                  <a:cubicBezTo>
                    <a:pt x="2848" y="338"/>
                    <a:pt x="1880" y="1"/>
                    <a:pt x="1073" y="1"/>
                  </a:cubicBezTo>
                  <a:close/>
                </a:path>
              </a:pathLst>
            </a:custGeom>
            <a:solidFill>
              <a:schemeClr val="dk1"/>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7" name="Google Shape;6967;p125"/>
            <p:cNvSpPr/>
            <p:nvPr/>
          </p:nvSpPr>
          <p:spPr>
            <a:xfrm>
              <a:off x="6910112" y="2342353"/>
              <a:ext cx="45091" cy="67010"/>
            </a:xfrm>
            <a:custGeom>
              <a:avLst/>
              <a:gdLst/>
              <a:ahLst/>
              <a:cxnLst/>
              <a:rect l="l" t="t" r="r" b="b"/>
              <a:pathLst>
                <a:path w="1944" h="2889" extrusionOk="0">
                  <a:moveTo>
                    <a:pt x="468" y="1"/>
                  </a:moveTo>
                  <a:cubicBezTo>
                    <a:pt x="295" y="1"/>
                    <a:pt x="133" y="107"/>
                    <a:pt x="79" y="282"/>
                  </a:cubicBezTo>
                  <a:cubicBezTo>
                    <a:pt x="79" y="298"/>
                    <a:pt x="63" y="345"/>
                    <a:pt x="32" y="439"/>
                  </a:cubicBezTo>
                  <a:cubicBezTo>
                    <a:pt x="0" y="565"/>
                    <a:pt x="32" y="706"/>
                    <a:pt x="63" y="831"/>
                  </a:cubicBezTo>
                  <a:cubicBezTo>
                    <a:pt x="79" y="941"/>
                    <a:pt x="63" y="862"/>
                    <a:pt x="79" y="1003"/>
                  </a:cubicBezTo>
                  <a:cubicBezTo>
                    <a:pt x="79" y="1082"/>
                    <a:pt x="94" y="1176"/>
                    <a:pt x="94" y="1254"/>
                  </a:cubicBezTo>
                  <a:cubicBezTo>
                    <a:pt x="94" y="1270"/>
                    <a:pt x="110" y="1333"/>
                    <a:pt x="110" y="1348"/>
                  </a:cubicBezTo>
                  <a:cubicBezTo>
                    <a:pt x="110" y="1427"/>
                    <a:pt x="126" y="1489"/>
                    <a:pt x="141" y="1568"/>
                  </a:cubicBezTo>
                  <a:cubicBezTo>
                    <a:pt x="141" y="1568"/>
                    <a:pt x="141" y="1615"/>
                    <a:pt x="157" y="1662"/>
                  </a:cubicBezTo>
                  <a:cubicBezTo>
                    <a:pt x="157" y="1693"/>
                    <a:pt x="157" y="1724"/>
                    <a:pt x="157" y="1724"/>
                  </a:cubicBezTo>
                  <a:cubicBezTo>
                    <a:pt x="157" y="1818"/>
                    <a:pt x="173" y="1913"/>
                    <a:pt x="188" y="1991"/>
                  </a:cubicBezTo>
                  <a:cubicBezTo>
                    <a:pt x="235" y="2242"/>
                    <a:pt x="345" y="2461"/>
                    <a:pt x="502" y="2649"/>
                  </a:cubicBezTo>
                  <a:cubicBezTo>
                    <a:pt x="641" y="2817"/>
                    <a:pt x="827" y="2889"/>
                    <a:pt x="1014" y="2889"/>
                  </a:cubicBezTo>
                  <a:cubicBezTo>
                    <a:pt x="1354" y="2889"/>
                    <a:pt x="1702" y="2653"/>
                    <a:pt x="1803" y="2320"/>
                  </a:cubicBezTo>
                  <a:cubicBezTo>
                    <a:pt x="1944" y="1803"/>
                    <a:pt x="1615" y="1286"/>
                    <a:pt x="1348" y="878"/>
                  </a:cubicBezTo>
                  <a:cubicBezTo>
                    <a:pt x="1303" y="810"/>
                    <a:pt x="1290" y="789"/>
                    <a:pt x="1292" y="789"/>
                  </a:cubicBezTo>
                  <a:lnTo>
                    <a:pt x="1292" y="789"/>
                  </a:lnTo>
                  <a:cubicBezTo>
                    <a:pt x="1295" y="789"/>
                    <a:pt x="1337" y="845"/>
                    <a:pt x="1339" y="845"/>
                  </a:cubicBezTo>
                  <a:cubicBezTo>
                    <a:pt x="1341" y="845"/>
                    <a:pt x="1332" y="830"/>
                    <a:pt x="1301" y="784"/>
                  </a:cubicBezTo>
                  <a:cubicBezTo>
                    <a:pt x="1257" y="725"/>
                    <a:pt x="1212" y="679"/>
                    <a:pt x="1181" y="622"/>
                  </a:cubicBezTo>
                  <a:lnTo>
                    <a:pt x="1181" y="622"/>
                  </a:lnTo>
                  <a:cubicBezTo>
                    <a:pt x="1186" y="628"/>
                    <a:pt x="1190" y="633"/>
                    <a:pt x="1191" y="633"/>
                  </a:cubicBezTo>
                  <a:cubicBezTo>
                    <a:pt x="1191" y="633"/>
                    <a:pt x="1187" y="627"/>
                    <a:pt x="1176" y="612"/>
                  </a:cubicBezTo>
                  <a:lnTo>
                    <a:pt x="1176" y="612"/>
                  </a:lnTo>
                  <a:cubicBezTo>
                    <a:pt x="1177" y="615"/>
                    <a:pt x="1179" y="618"/>
                    <a:pt x="1181" y="622"/>
                  </a:cubicBezTo>
                  <a:lnTo>
                    <a:pt x="1181" y="622"/>
                  </a:lnTo>
                  <a:cubicBezTo>
                    <a:pt x="1167" y="604"/>
                    <a:pt x="1144" y="573"/>
                    <a:pt x="1144" y="565"/>
                  </a:cubicBezTo>
                  <a:cubicBezTo>
                    <a:pt x="1113" y="518"/>
                    <a:pt x="1082" y="486"/>
                    <a:pt x="1066" y="439"/>
                  </a:cubicBezTo>
                  <a:cubicBezTo>
                    <a:pt x="988" y="314"/>
                    <a:pt x="925" y="204"/>
                    <a:pt x="800" y="126"/>
                  </a:cubicBezTo>
                  <a:cubicBezTo>
                    <a:pt x="737" y="94"/>
                    <a:pt x="706" y="63"/>
                    <a:pt x="690" y="63"/>
                  </a:cubicBezTo>
                  <a:cubicBezTo>
                    <a:pt x="619" y="21"/>
                    <a:pt x="543" y="1"/>
                    <a:pt x="468" y="1"/>
                  </a:cubicBezTo>
                  <a:close/>
                </a:path>
              </a:pathLst>
            </a:custGeom>
            <a:solidFill>
              <a:schemeClr val="dk1"/>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8" name="Google Shape;6968;p125"/>
            <p:cNvSpPr/>
            <p:nvPr/>
          </p:nvSpPr>
          <p:spPr>
            <a:xfrm>
              <a:off x="6912292" y="2372528"/>
              <a:ext cx="371" cy="1299"/>
            </a:xfrm>
            <a:custGeom>
              <a:avLst/>
              <a:gdLst/>
              <a:ahLst/>
              <a:cxnLst/>
              <a:rect l="l" t="t" r="r" b="b"/>
              <a:pathLst>
                <a:path w="16" h="56" extrusionOk="0">
                  <a:moveTo>
                    <a:pt x="0" y="0"/>
                  </a:moveTo>
                  <a:cubicBezTo>
                    <a:pt x="0" y="5"/>
                    <a:pt x="2" y="10"/>
                    <a:pt x="4" y="15"/>
                  </a:cubicBezTo>
                  <a:lnTo>
                    <a:pt x="4" y="15"/>
                  </a:lnTo>
                  <a:cubicBezTo>
                    <a:pt x="3" y="11"/>
                    <a:pt x="2" y="6"/>
                    <a:pt x="0" y="0"/>
                  </a:cubicBezTo>
                  <a:close/>
                  <a:moveTo>
                    <a:pt x="4" y="15"/>
                  </a:moveTo>
                  <a:lnTo>
                    <a:pt x="4" y="15"/>
                  </a:lnTo>
                  <a:cubicBezTo>
                    <a:pt x="12" y="45"/>
                    <a:pt x="14" y="56"/>
                    <a:pt x="15" y="56"/>
                  </a:cubicBezTo>
                  <a:cubicBezTo>
                    <a:pt x="16" y="56"/>
                    <a:pt x="16" y="52"/>
                    <a:pt x="16" y="47"/>
                  </a:cubicBezTo>
                  <a:cubicBezTo>
                    <a:pt x="16" y="37"/>
                    <a:pt x="9" y="26"/>
                    <a:pt x="4" y="15"/>
                  </a:cubicBezTo>
                  <a:close/>
                </a:path>
              </a:pathLst>
            </a:custGeom>
            <a:solidFill>
              <a:schemeClr val="dk1"/>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9" name="Google Shape;6969;p125"/>
            <p:cNvSpPr/>
            <p:nvPr/>
          </p:nvSpPr>
          <p:spPr>
            <a:xfrm>
              <a:off x="6798131" y="2379533"/>
              <a:ext cx="36370" cy="51493"/>
            </a:xfrm>
            <a:custGeom>
              <a:avLst/>
              <a:gdLst/>
              <a:ahLst/>
              <a:cxnLst/>
              <a:rect l="l" t="t" r="r" b="b"/>
              <a:pathLst>
                <a:path w="1568" h="2220" extrusionOk="0">
                  <a:moveTo>
                    <a:pt x="600" y="0"/>
                  </a:moveTo>
                  <a:cubicBezTo>
                    <a:pt x="481" y="0"/>
                    <a:pt x="366" y="55"/>
                    <a:pt x="314" y="168"/>
                  </a:cubicBezTo>
                  <a:cubicBezTo>
                    <a:pt x="173" y="435"/>
                    <a:pt x="157" y="780"/>
                    <a:pt x="126" y="1109"/>
                  </a:cubicBezTo>
                  <a:cubicBezTo>
                    <a:pt x="0" y="1328"/>
                    <a:pt x="16" y="1642"/>
                    <a:pt x="142" y="1846"/>
                  </a:cubicBezTo>
                  <a:cubicBezTo>
                    <a:pt x="266" y="2082"/>
                    <a:pt x="518" y="2219"/>
                    <a:pt x="781" y="2219"/>
                  </a:cubicBezTo>
                  <a:cubicBezTo>
                    <a:pt x="850" y="2219"/>
                    <a:pt x="920" y="2210"/>
                    <a:pt x="988" y="2190"/>
                  </a:cubicBezTo>
                  <a:cubicBezTo>
                    <a:pt x="1270" y="2112"/>
                    <a:pt x="1474" y="1861"/>
                    <a:pt x="1521" y="1579"/>
                  </a:cubicBezTo>
                  <a:cubicBezTo>
                    <a:pt x="1568" y="1313"/>
                    <a:pt x="1458" y="1093"/>
                    <a:pt x="1286" y="937"/>
                  </a:cubicBezTo>
                  <a:cubicBezTo>
                    <a:pt x="1239" y="842"/>
                    <a:pt x="1192" y="733"/>
                    <a:pt x="1145" y="623"/>
                  </a:cubicBezTo>
                  <a:cubicBezTo>
                    <a:pt x="1066" y="435"/>
                    <a:pt x="1004" y="247"/>
                    <a:pt x="863" y="106"/>
                  </a:cubicBezTo>
                  <a:cubicBezTo>
                    <a:pt x="793" y="36"/>
                    <a:pt x="695" y="0"/>
                    <a:pt x="600" y="0"/>
                  </a:cubicBezTo>
                  <a:close/>
                </a:path>
              </a:pathLst>
            </a:custGeom>
            <a:solidFill>
              <a:schemeClr val="dk1"/>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0" name="Google Shape;6970;p125"/>
            <p:cNvSpPr/>
            <p:nvPr/>
          </p:nvSpPr>
          <p:spPr>
            <a:xfrm>
              <a:off x="6570553" y="2203630"/>
              <a:ext cx="48918" cy="28136"/>
            </a:xfrm>
            <a:custGeom>
              <a:avLst/>
              <a:gdLst/>
              <a:ahLst/>
              <a:cxnLst/>
              <a:rect l="l" t="t" r="r" b="b"/>
              <a:pathLst>
                <a:path w="2109" h="1213" extrusionOk="0">
                  <a:moveTo>
                    <a:pt x="1463" y="1"/>
                  </a:moveTo>
                  <a:cubicBezTo>
                    <a:pt x="1410" y="1"/>
                    <a:pt x="1356" y="8"/>
                    <a:pt x="1301" y="25"/>
                  </a:cubicBezTo>
                  <a:cubicBezTo>
                    <a:pt x="1098" y="72"/>
                    <a:pt x="909" y="56"/>
                    <a:pt x="706" y="103"/>
                  </a:cubicBezTo>
                  <a:cubicBezTo>
                    <a:pt x="502" y="135"/>
                    <a:pt x="361" y="213"/>
                    <a:pt x="157" y="276"/>
                  </a:cubicBezTo>
                  <a:cubicBezTo>
                    <a:pt x="16" y="323"/>
                    <a:pt x="0" y="511"/>
                    <a:pt x="126" y="589"/>
                  </a:cubicBezTo>
                  <a:cubicBezTo>
                    <a:pt x="282" y="699"/>
                    <a:pt x="424" y="824"/>
                    <a:pt x="612" y="903"/>
                  </a:cubicBezTo>
                  <a:cubicBezTo>
                    <a:pt x="784" y="997"/>
                    <a:pt x="972" y="1028"/>
                    <a:pt x="1160" y="1122"/>
                  </a:cubicBezTo>
                  <a:cubicBezTo>
                    <a:pt x="1256" y="1184"/>
                    <a:pt x="1359" y="1213"/>
                    <a:pt x="1460" y="1213"/>
                  </a:cubicBezTo>
                  <a:cubicBezTo>
                    <a:pt x="1741" y="1213"/>
                    <a:pt x="2008" y="995"/>
                    <a:pt x="2054" y="683"/>
                  </a:cubicBezTo>
                  <a:cubicBezTo>
                    <a:pt x="2108" y="330"/>
                    <a:pt x="1809" y="1"/>
                    <a:pt x="1463" y="1"/>
                  </a:cubicBezTo>
                  <a:close/>
                </a:path>
              </a:pathLst>
            </a:custGeom>
            <a:solidFill>
              <a:schemeClr val="dk1"/>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71" name="Google Shape;6971;p125"/>
          <p:cNvGrpSpPr/>
          <p:nvPr/>
        </p:nvGrpSpPr>
        <p:grpSpPr>
          <a:xfrm>
            <a:off x="7037115" y="4677709"/>
            <a:ext cx="1745583" cy="230173"/>
            <a:chOff x="1394800" y="3522000"/>
            <a:chExt cx="1048650" cy="138275"/>
          </a:xfrm>
        </p:grpSpPr>
        <p:sp>
          <p:nvSpPr>
            <p:cNvPr id="6972" name="Google Shape;6972;p125"/>
            <p:cNvSpPr/>
            <p:nvPr/>
          </p:nvSpPr>
          <p:spPr>
            <a:xfrm>
              <a:off x="1394800" y="3522000"/>
              <a:ext cx="1048650" cy="125000"/>
            </a:xfrm>
            <a:custGeom>
              <a:avLst/>
              <a:gdLst/>
              <a:ahLst/>
              <a:cxnLst/>
              <a:rect l="l" t="t" r="r" b="b"/>
              <a:pathLst>
                <a:path w="41946" h="5000" extrusionOk="0">
                  <a:moveTo>
                    <a:pt x="39862" y="375"/>
                  </a:moveTo>
                  <a:cubicBezTo>
                    <a:pt x="39752" y="375"/>
                    <a:pt x="39641" y="393"/>
                    <a:pt x="39545" y="429"/>
                  </a:cubicBezTo>
                  <a:cubicBezTo>
                    <a:pt x="38422" y="860"/>
                    <a:pt x="37231" y="1220"/>
                    <a:pt x="36143" y="1737"/>
                  </a:cubicBezTo>
                  <a:cubicBezTo>
                    <a:pt x="35848" y="1880"/>
                    <a:pt x="35723" y="1951"/>
                    <a:pt x="35630" y="1951"/>
                  </a:cubicBezTo>
                  <a:cubicBezTo>
                    <a:pt x="35516" y="1951"/>
                    <a:pt x="35452" y="1837"/>
                    <a:pt x="35173" y="1598"/>
                  </a:cubicBezTo>
                  <a:cubicBezTo>
                    <a:pt x="34984" y="1431"/>
                    <a:pt x="34785" y="1277"/>
                    <a:pt x="34571" y="1141"/>
                  </a:cubicBezTo>
                  <a:lnTo>
                    <a:pt x="34571" y="1141"/>
                  </a:lnTo>
                  <a:cubicBezTo>
                    <a:pt x="34760" y="1337"/>
                    <a:pt x="34920" y="1576"/>
                    <a:pt x="35020" y="1741"/>
                  </a:cubicBezTo>
                  <a:cubicBezTo>
                    <a:pt x="35131" y="1926"/>
                    <a:pt x="35491" y="2693"/>
                    <a:pt x="35038" y="2721"/>
                  </a:cubicBezTo>
                  <a:cubicBezTo>
                    <a:pt x="34856" y="2736"/>
                    <a:pt x="34678" y="2739"/>
                    <a:pt x="34500" y="2739"/>
                  </a:cubicBezTo>
                  <a:cubicBezTo>
                    <a:pt x="34336" y="2739"/>
                    <a:pt x="34171" y="2736"/>
                    <a:pt x="34008" y="2725"/>
                  </a:cubicBezTo>
                  <a:lnTo>
                    <a:pt x="34008" y="2725"/>
                  </a:lnTo>
                  <a:cubicBezTo>
                    <a:pt x="34282" y="3003"/>
                    <a:pt x="34556" y="3274"/>
                    <a:pt x="34974" y="3420"/>
                  </a:cubicBezTo>
                  <a:cubicBezTo>
                    <a:pt x="35244" y="3516"/>
                    <a:pt x="35509" y="3559"/>
                    <a:pt x="35766" y="3559"/>
                  </a:cubicBezTo>
                  <a:cubicBezTo>
                    <a:pt x="36322" y="3559"/>
                    <a:pt x="36853" y="3370"/>
                    <a:pt x="37410" y="3164"/>
                  </a:cubicBezTo>
                  <a:cubicBezTo>
                    <a:pt x="38547" y="2736"/>
                    <a:pt x="39677" y="2290"/>
                    <a:pt x="40811" y="1851"/>
                  </a:cubicBezTo>
                  <a:cubicBezTo>
                    <a:pt x="41945" y="1416"/>
                    <a:pt x="40747" y="375"/>
                    <a:pt x="39862" y="375"/>
                  </a:cubicBezTo>
                  <a:close/>
                  <a:moveTo>
                    <a:pt x="1498" y="1719"/>
                  </a:moveTo>
                  <a:cubicBezTo>
                    <a:pt x="1242" y="1894"/>
                    <a:pt x="996" y="2076"/>
                    <a:pt x="761" y="2265"/>
                  </a:cubicBezTo>
                  <a:cubicBezTo>
                    <a:pt x="1" y="2874"/>
                    <a:pt x="1103" y="3669"/>
                    <a:pt x="1926" y="3669"/>
                  </a:cubicBezTo>
                  <a:cubicBezTo>
                    <a:pt x="2130" y="3669"/>
                    <a:pt x="2311" y="3623"/>
                    <a:pt x="2451" y="3513"/>
                  </a:cubicBezTo>
                  <a:cubicBezTo>
                    <a:pt x="2618" y="3381"/>
                    <a:pt x="2793" y="3242"/>
                    <a:pt x="2975" y="3106"/>
                  </a:cubicBezTo>
                  <a:cubicBezTo>
                    <a:pt x="2436" y="3031"/>
                    <a:pt x="1502" y="2211"/>
                    <a:pt x="1498" y="1719"/>
                  </a:cubicBezTo>
                  <a:close/>
                  <a:moveTo>
                    <a:pt x="6376" y="1"/>
                  </a:moveTo>
                  <a:cubicBezTo>
                    <a:pt x="5271" y="1"/>
                    <a:pt x="4137" y="310"/>
                    <a:pt x="3064" y="814"/>
                  </a:cubicBezTo>
                  <a:cubicBezTo>
                    <a:pt x="3998" y="475"/>
                    <a:pt x="4989" y="264"/>
                    <a:pt x="5977" y="264"/>
                  </a:cubicBezTo>
                  <a:cubicBezTo>
                    <a:pt x="6366" y="264"/>
                    <a:pt x="6755" y="297"/>
                    <a:pt x="7136" y="368"/>
                  </a:cubicBezTo>
                  <a:cubicBezTo>
                    <a:pt x="7849" y="500"/>
                    <a:pt x="8519" y="789"/>
                    <a:pt x="9090" y="1242"/>
                  </a:cubicBezTo>
                  <a:cubicBezTo>
                    <a:pt x="9771" y="1780"/>
                    <a:pt x="10310" y="2889"/>
                    <a:pt x="11236" y="3003"/>
                  </a:cubicBezTo>
                  <a:cubicBezTo>
                    <a:pt x="11843" y="3082"/>
                    <a:pt x="13137" y="4686"/>
                    <a:pt x="12449" y="4686"/>
                  </a:cubicBezTo>
                  <a:cubicBezTo>
                    <a:pt x="12428" y="4686"/>
                    <a:pt x="12403" y="4686"/>
                    <a:pt x="12378" y="4683"/>
                  </a:cubicBezTo>
                  <a:cubicBezTo>
                    <a:pt x="10777" y="4479"/>
                    <a:pt x="10120" y="3574"/>
                    <a:pt x="9033" y="2557"/>
                  </a:cubicBezTo>
                  <a:cubicBezTo>
                    <a:pt x="8787" y="2329"/>
                    <a:pt x="8501" y="2168"/>
                    <a:pt x="8191" y="2061"/>
                  </a:cubicBezTo>
                  <a:lnTo>
                    <a:pt x="8191" y="2061"/>
                  </a:lnTo>
                  <a:cubicBezTo>
                    <a:pt x="8366" y="2204"/>
                    <a:pt x="8534" y="2372"/>
                    <a:pt x="8698" y="2571"/>
                  </a:cubicBezTo>
                  <a:cubicBezTo>
                    <a:pt x="9742" y="3855"/>
                    <a:pt x="10719" y="4903"/>
                    <a:pt x="12481" y="4903"/>
                  </a:cubicBezTo>
                  <a:cubicBezTo>
                    <a:pt x="12528" y="4903"/>
                    <a:pt x="12574" y="4903"/>
                    <a:pt x="12620" y="4900"/>
                  </a:cubicBezTo>
                  <a:cubicBezTo>
                    <a:pt x="14603" y="4843"/>
                    <a:pt x="15879" y="3509"/>
                    <a:pt x="17384" y="2415"/>
                  </a:cubicBezTo>
                  <a:cubicBezTo>
                    <a:pt x="17687" y="2193"/>
                    <a:pt x="17983" y="2001"/>
                    <a:pt x="18268" y="1862"/>
                  </a:cubicBezTo>
                  <a:lnTo>
                    <a:pt x="18268" y="1862"/>
                  </a:lnTo>
                  <a:cubicBezTo>
                    <a:pt x="18140" y="1880"/>
                    <a:pt x="17997" y="1923"/>
                    <a:pt x="17826" y="2001"/>
                  </a:cubicBezTo>
                  <a:cubicBezTo>
                    <a:pt x="17259" y="2261"/>
                    <a:pt x="16703" y="2860"/>
                    <a:pt x="16157" y="3188"/>
                  </a:cubicBezTo>
                  <a:cubicBezTo>
                    <a:pt x="15630" y="3502"/>
                    <a:pt x="15081" y="3763"/>
                    <a:pt x="14521" y="4008"/>
                  </a:cubicBezTo>
                  <a:cubicBezTo>
                    <a:pt x="14381" y="4069"/>
                    <a:pt x="14125" y="4158"/>
                    <a:pt x="13914" y="4158"/>
                  </a:cubicBezTo>
                  <a:cubicBezTo>
                    <a:pt x="13740" y="4158"/>
                    <a:pt x="13593" y="4097"/>
                    <a:pt x="13565" y="3908"/>
                  </a:cubicBezTo>
                  <a:cubicBezTo>
                    <a:pt x="13501" y="3506"/>
                    <a:pt x="14389" y="3103"/>
                    <a:pt x="14663" y="2985"/>
                  </a:cubicBezTo>
                  <a:cubicBezTo>
                    <a:pt x="16246" y="2293"/>
                    <a:pt x="17441" y="703"/>
                    <a:pt x="19241" y="493"/>
                  </a:cubicBezTo>
                  <a:cubicBezTo>
                    <a:pt x="19366" y="478"/>
                    <a:pt x="19495" y="468"/>
                    <a:pt x="19623" y="468"/>
                  </a:cubicBezTo>
                  <a:cubicBezTo>
                    <a:pt x="20097" y="468"/>
                    <a:pt x="20582" y="585"/>
                    <a:pt x="20936" y="921"/>
                  </a:cubicBezTo>
                  <a:cubicBezTo>
                    <a:pt x="21221" y="1195"/>
                    <a:pt x="21278" y="1566"/>
                    <a:pt x="21535" y="1859"/>
                  </a:cubicBezTo>
                  <a:cubicBezTo>
                    <a:pt x="21848" y="2211"/>
                    <a:pt x="22233" y="2346"/>
                    <a:pt x="22672" y="2504"/>
                  </a:cubicBezTo>
                  <a:cubicBezTo>
                    <a:pt x="23003" y="2621"/>
                    <a:pt x="22255" y="3313"/>
                    <a:pt x="21563" y="3620"/>
                  </a:cubicBezTo>
                  <a:cubicBezTo>
                    <a:pt x="21749" y="3773"/>
                    <a:pt x="21945" y="3919"/>
                    <a:pt x="22159" y="4055"/>
                  </a:cubicBezTo>
                  <a:cubicBezTo>
                    <a:pt x="23121" y="4661"/>
                    <a:pt x="24266" y="4986"/>
                    <a:pt x="25407" y="4999"/>
                  </a:cubicBezTo>
                  <a:cubicBezTo>
                    <a:pt x="24968" y="4464"/>
                    <a:pt x="24783" y="3694"/>
                    <a:pt x="25393" y="3541"/>
                  </a:cubicBezTo>
                  <a:cubicBezTo>
                    <a:pt x="26395" y="3288"/>
                    <a:pt x="27272" y="2835"/>
                    <a:pt x="28034" y="2137"/>
                  </a:cubicBezTo>
                  <a:cubicBezTo>
                    <a:pt x="28666" y="1555"/>
                    <a:pt x="29183" y="960"/>
                    <a:pt x="30024" y="689"/>
                  </a:cubicBezTo>
                  <a:cubicBezTo>
                    <a:pt x="30085" y="671"/>
                    <a:pt x="30146" y="664"/>
                    <a:pt x="30206" y="664"/>
                  </a:cubicBezTo>
                  <a:cubicBezTo>
                    <a:pt x="30723" y="664"/>
                    <a:pt x="31291" y="1302"/>
                    <a:pt x="31433" y="1865"/>
                  </a:cubicBezTo>
                  <a:cubicBezTo>
                    <a:pt x="31647" y="1812"/>
                    <a:pt x="31864" y="1787"/>
                    <a:pt x="32082" y="1787"/>
                  </a:cubicBezTo>
                  <a:lnTo>
                    <a:pt x="32193" y="1787"/>
                  </a:lnTo>
                  <a:cubicBezTo>
                    <a:pt x="32175" y="1762"/>
                    <a:pt x="32160" y="1737"/>
                    <a:pt x="32142" y="1712"/>
                  </a:cubicBezTo>
                  <a:cubicBezTo>
                    <a:pt x="32071" y="1591"/>
                    <a:pt x="31697" y="725"/>
                    <a:pt x="32078" y="725"/>
                  </a:cubicBezTo>
                  <a:cubicBezTo>
                    <a:pt x="32093" y="725"/>
                    <a:pt x="32111" y="725"/>
                    <a:pt x="32125" y="728"/>
                  </a:cubicBezTo>
                  <a:cubicBezTo>
                    <a:pt x="32545" y="792"/>
                    <a:pt x="32963" y="824"/>
                    <a:pt x="33380" y="824"/>
                  </a:cubicBezTo>
                  <a:cubicBezTo>
                    <a:pt x="33559" y="824"/>
                    <a:pt x="33740" y="817"/>
                    <a:pt x="33918" y="806"/>
                  </a:cubicBezTo>
                  <a:lnTo>
                    <a:pt x="33947" y="806"/>
                  </a:lnTo>
                  <a:cubicBezTo>
                    <a:pt x="33195" y="457"/>
                    <a:pt x="32356" y="271"/>
                    <a:pt x="31522" y="271"/>
                  </a:cubicBezTo>
                  <a:cubicBezTo>
                    <a:pt x="30919" y="271"/>
                    <a:pt x="30320" y="368"/>
                    <a:pt x="29754" y="575"/>
                  </a:cubicBezTo>
                  <a:cubicBezTo>
                    <a:pt x="27928" y="1242"/>
                    <a:pt x="27186" y="3406"/>
                    <a:pt x="25090" y="3491"/>
                  </a:cubicBezTo>
                  <a:cubicBezTo>
                    <a:pt x="25044" y="3495"/>
                    <a:pt x="24996" y="3495"/>
                    <a:pt x="24950" y="3495"/>
                  </a:cubicBezTo>
                  <a:cubicBezTo>
                    <a:pt x="22857" y="3495"/>
                    <a:pt x="22544" y="1462"/>
                    <a:pt x="20967" y="542"/>
                  </a:cubicBezTo>
                  <a:cubicBezTo>
                    <a:pt x="20340" y="175"/>
                    <a:pt x="19641" y="11"/>
                    <a:pt x="18938" y="11"/>
                  </a:cubicBezTo>
                  <a:cubicBezTo>
                    <a:pt x="18072" y="11"/>
                    <a:pt x="17202" y="257"/>
                    <a:pt x="16446" y="671"/>
                  </a:cubicBezTo>
                  <a:cubicBezTo>
                    <a:pt x="15515" y="1177"/>
                    <a:pt x="14781" y="1966"/>
                    <a:pt x="13918" y="2568"/>
                  </a:cubicBezTo>
                  <a:cubicBezTo>
                    <a:pt x="13369" y="2950"/>
                    <a:pt x="12941" y="3224"/>
                    <a:pt x="12352" y="3224"/>
                  </a:cubicBezTo>
                  <a:cubicBezTo>
                    <a:pt x="12210" y="3224"/>
                    <a:pt x="12057" y="3210"/>
                    <a:pt x="11889" y="3174"/>
                  </a:cubicBezTo>
                  <a:cubicBezTo>
                    <a:pt x="11090" y="3003"/>
                    <a:pt x="11012" y="2667"/>
                    <a:pt x="10534" y="2061"/>
                  </a:cubicBezTo>
                  <a:cubicBezTo>
                    <a:pt x="9365" y="589"/>
                    <a:pt x="7899" y="1"/>
                    <a:pt x="6376" y="1"/>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3" name="Google Shape;6973;p125"/>
            <p:cNvSpPr/>
            <p:nvPr/>
          </p:nvSpPr>
          <p:spPr>
            <a:xfrm>
              <a:off x="1432150" y="3542325"/>
              <a:ext cx="167450" cy="57425"/>
            </a:xfrm>
            <a:custGeom>
              <a:avLst/>
              <a:gdLst/>
              <a:ahLst/>
              <a:cxnLst/>
              <a:rect l="l" t="t" r="r" b="b"/>
              <a:pathLst>
                <a:path w="6698" h="2297" extrusionOk="0">
                  <a:moveTo>
                    <a:pt x="1570" y="1"/>
                  </a:moveTo>
                  <a:lnTo>
                    <a:pt x="1570" y="1"/>
                  </a:lnTo>
                  <a:cubicBezTo>
                    <a:pt x="1278" y="108"/>
                    <a:pt x="989" y="228"/>
                    <a:pt x="707" y="361"/>
                  </a:cubicBezTo>
                  <a:cubicBezTo>
                    <a:pt x="682" y="368"/>
                    <a:pt x="657" y="378"/>
                    <a:pt x="636" y="393"/>
                  </a:cubicBezTo>
                  <a:cubicBezTo>
                    <a:pt x="482" y="468"/>
                    <a:pt x="329" y="542"/>
                    <a:pt x="176" y="625"/>
                  </a:cubicBezTo>
                  <a:cubicBezTo>
                    <a:pt x="54" y="689"/>
                    <a:pt x="1" y="789"/>
                    <a:pt x="4" y="906"/>
                  </a:cubicBezTo>
                  <a:cubicBezTo>
                    <a:pt x="500" y="564"/>
                    <a:pt x="1028" y="257"/>
                    <a:pt x="1570" y="1"/>
                  </a:cubicBezTo>
                  <a:close/>
                  <a:moveTo>
                    <a:pt x="5093" y="685"/>
                  </a:moveTo>
                  <a:cubicBezTo>
                    <a:pt x="3862" y="685"/>
                    <a:pt x="2557" y="1480"/>
                    <a:pt x="1481" y="2293"/>
                  </a:cubicBezTo>
                  <a:cubicBezTo>
                    <a:pt x="1505" y="2297"/>
                    <a:pt x="1530" y="2297"/>
                    <a:pt x="1556" y="2297"/>
                  </a:cubicBezTo>
                  <a:cubicBezTo>
                    <a:pt x="1588" y="2297"/>
                    <a:pt x="1616" y="2293"/>
                    <a:pt x="1645" y="2286"/>
                  </a:cubicBezTo>
                  <a:cubicBezTo>
                    <a:pt x="1984" y="2204"/>
                    <a:pt x="2009" y="2186"/>
                    <a:pt x="2254" y="1983"/>
                  </a:cubicBezTo>
                  <a:cubicBezTo>
                    <a:pt x="3232" y="1530"/>
                    <a:pt x="4497" y="1092"/>
                    <a:pt x="5631" y="1092"/>
                  </a:cubicBezTo>
                  <a:cubicBezTo>
                    <a:pt x="6006" y="1092"/>
                    <a:pt x="6365" y="1138"/>
                    <a:pt x="6697" y="1248"/>
                  </a:cubicBezTo>
                  <a:cubicBezTo>
                    <a:pt x="6199" y="849"/>
                    <a:pt x="5653" y="685"/>
                    <a:pt x="5093" y="685"/>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4" name="Google Shape;6974;p125"/>
            <p:cNvSpPr/>
            <p:nvPr/>
          </p:nvSpPr>
          <p:spPr>
            <a:xfrm>
              <a:off x="1432250" y="3528600"/>
              <a:ext cx="291000" cy="110575"/>
            </a:xfrm>
            <a:custGeom>
              <a:avLst/>
              <a:gdLst/>
              <a:ahLst/>
              <a:cxnLst/>
              <a:rect l="l" t="t" r="r" b="b"/>
              <a:pathLst>
                <a:path w="11640" h="4423" extrusionOk="0">
                  <a:moveTo>
                    <a:pt x="4479" y="0"/>
                  </a:moveTo>
                  <a:cubicBezTo>
                    <a:pt x="3491" y="0"/>
                    <a:pt x="2500" y="211"/>
                    <a:pt x="1566" y="550"/>
                  </a:cubicBezTo>
                  <a:cubicBezTo>
                    <a:pt x="1024" y="806"/>
                    <a:pt x="496" y="1113"/>
                    <a:pt x="0" y="1455"/>
                  </a:cubicBezTo>
                  <a:cubicBezTo>
                    <a:pt x="4" y="1947"/>
                    <a:pt x="938" y="2767"/>
                    <a:pt x="1477" y="2842"/>
                  </a:cubicBezTo>
                  <a:cubicBezTo>
                    <a:pt x="2553" y="2029"/>
                    <a:pt x="3858" y="1234"/>
                    <a:pt x="5089" y="1234"/>
                  </a:cubicBezTo>
                  <a:cubicBezTo>
                    <a:pt x="5649" y="1234"/>
                    <a:pt x="6195" y="1398"/>
                    <a:pt x="6693" y="1797"/>
                  </a:cubicBezTo>
                  <a:cubicBezTo>
                    <a:pt x="7003" y="1904"/>
                    <a:pt x="7289" y="2065"/>
                    <a:pt x="7535" y="2293"/>
                  </a:cubicBezTo>
                  <a:cubicBezTo>
                    <a:pt x="8622" y="3310"/>
                    <a:pt x="9279" y="4215"/>
                    <a:pt x="10880" y="4419"/>
                  </a:cubicBezTo>
                  <a:cubicBezTo>
                    <a:pt x="10905" y="4422"/>
                    <a:pt x="10930" y="4422"/>
                    <a:pt x="10951" y="4422"/>
                  </a:cubicBezTo>
                  <a:cubicBezTo>
                    <a:pt x="11639" y="4422"/>
                    <a:pt x="10345" y="2818"/>
                    <a:pt x="9738" y="2739"/>
                  </a:cubicBezTo>
                  <a:cubicBezTo>
                    <a:pt x="8812" y="2625"/>
                    <a:pt x="8273" y="1516"/>
                    <a:pt x="7592" y="978"/>
                  </a:cubicBezTo>
                  <a:cubicBezTo>
                    <a:pt x="7021" y="525"/>
                    <a:pt x="6351" y="236"/>
                    <a:pt x="5638" y="104"/>
                  </a:cubicBezTo>
                  <a:cubicBezTo>
                    <a:pt x="5257" y="33"/>
                    <a:pt x="4868" y="0"/>
                    <a:pt x="4479" y="0"/>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5" name="Google Shape;6975;p125"/>
            <p:cNvSpPr/>
            <p:nvPr/>
          </p:nvSpPr>
          <p:spPr>
            <a:xfrm>
              <a:off x="1851500" y="3562750"/>
              <a:ext cx="82400" cy="53425"/>
            </a:xfrm>
            <a:custGeom>
              <a:avLst/>
              <a:gdLst/>
              <a:ahLst/>
              <a:cxnLst/>
              <a:rect l="l" t="t" r="r" b="b"/>
              <a:pathLst>
                <a:path w="3296" h="2137" extrusionOk="0">
                  <a:moveTo>
                    <a:pt x="881" y="0"/>
                  </a:moveTo>
                  <a:cubicBezTo>
                    <a:pt x="596" y="0"/>
                    <a:pt x="300" y="86"/>
                    <a:pt x="0" y="232"/>
                  </a:cubicBezTo>
                  <a:cubicBezTo>
                    <a:pt x="36" y="229"/>
                    <a:pt x="68" y="224"/>
                    <a:pt x="104" y="224"/>
                  </a:cubicBezTo>
                  <a:cubicBezTo>
                    <a:pt x="667" y="224"/>
                    <a:pt x="817" y="852"/>
                    <a:pt x="1259" y="1369"/>
                  </a:cubicBezTo>
                  <a:cubicBezTo>
                    <a:pt x="1594" y="1758"/>
                    <a:pt x="2097" y="1940"/>
                    <a:pt x="2564" y="2107"/>
                  </a:cubicBezTo>
                  <a:cubicBezTo>
                    <a:pt x="2614" y="2125"/>
                    <a:pt x="2671" y="2136"/>
                    <a:pt x="2735" y="2136"/>
                  </a:cubicBezTo>
                  <a:cubicBezTo>
                    <a:pt x="2899" y="2136"/>
                    <a:pt x="3096" y="2079"/>
                    <a:pt x="3295" y="1990"/>
                  </a:cubicBezTo>
                  <a:cubicBezTo>
                    <a:pt x="2920" y="1669"/>
                    <a:pt x="2599" y="1302"/>
                    <a:pt x="2293" y="881"/>
                  </a:cubicBezTo>
                  <a:cubicBezTo>
                    <a:pt x="1833" y="250"/>
                    <a:pt x="1366" y="0"/>
                    <a:pt x="881" y="0"/>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6" name="Google Shape;6976;p125"/>
            <p:cNvSpPr/>
            <p:nvPr/>
          </p:nvSpPr>
          <p:spPr>
            <a:xfrm>
              <a:off x="1732300" y="3533675"/>
              <a:ext cx="237600" cy="92300"/>
            </a:xfrm>
            <a:custGeom>
              <a:avLst/>
              <a:gdLst/>
              <a:ahLst/>
              <a:cxnLst/>
              <a:rect l="l" t="t" r="r" b="b"/>
              <a:pathLst>
                <a:path w="9504" h="3692" extrusionOk="0">
                  <a:moveTo>
                    <a:pt x="6123" y="1"/>
                  </a:moveTo>
                  <a:cubicBezTo>
                    <a:pt x="5995" y="1"/>
                    <a:pt x="5866" y="11"/>
                    <a:pt x="5741" y="26"/>
                  </a:cubicBezTo>
                  <a:cubicBezTo>
                    <a:pt x="3941" y="236"/>
                    <a:pt x="2746" y="1826"/>
                    <a:pt x="1163" y="2518"/>
                  </a:cubicBezTo>
                  <a:cubicBezTo>
                    <a:pt x="889" y="2636"/>
                    <a:pt x="1" y="3039"/>
                    <a:pt x="65" y="3441"/>
                  </a:cubicBezTo>
                  <a:cubicBezTo>
                    <a:pt x="93" y="3630"/>
                    <a:pt x="240" y="3691"/>
                    <a:pt x="414" y="3691"/>
                  </a:cubicBezTo>
                  <a:cubicBezTo>
                    <a:pt x="625" y="3691"/>
                    <a:pt x="881" y="3602"/>
                    <a:pt x="1021" y="3541"/>
                  </a:cubicBezTo>
                  <a:cubicBezTo>
                    <a:pt x="1581" y="3296"/>
                    <a:pt x="2130" y="3035"/>
                    <a:pt x="2657" y="2721"/>
                  </a:cubicBezTo>
                  <a:cubicBezTo>
                    <a:pt x="3203" y="2393"/>
                    <a:pt x="3759" y="1794"/>
                    <a:pt x="4326" y="1534"/>
                  </a:cubicBezTo>
                  <a:cubicBezTo>
                    <a:pt x="4497" y="1456"/>
                    <a:pt x="4640" y="1413"/>
                    <a:pt x="4768" y="1395"/>
                  </a:cubicBezTo>
                  <a:cubicBezTo>
                    <a:pt x="5068" y="1249"/>
                    <a:pt x="5364" y="1163"/>
                    <a:pt x="5649" y="1163"/>
                  </a:cubicBezTo>
                  <a:cubicBezTo>
                    <a:pt x="6134" y="1163"/>
                    <a:pt x="6601" y="1413"/>
                    <a:pt x="7061" y="2044"/>
                  </a:cubicBezTo>
                  <a:cubicBezTo>
                    <a:pt x="7367" y="2465"/>
                    <a:pt x="7688" y="2832"/>
                    <a:pt x="8063" y="3153"/>
                  </a:cubicBezTo>
                  <a:cubicBezTo>
                    <a:pt x="8755" y="2846"/>
                    <a:pt x="9503" y="2154"/>
                    <a:pt x="9172" y="2037"/>
                  </a:cubicBezTo>
                  <a:cubicBezTo>
                    <a:pt x="8733" y="1879"/>
                    <a:pt x="8348" y="1744"/>
                    <a:pt x="8035" y="1392"/>
                  </a:cubicBezTo>
                  <a:cubicBezTo>
                    <a:pt x="7778" y="1099"/>
                    <a:pt x="7721" y="728"/>
                    <a:pt x="7436" y="454"/>
                  </a:cubicBezTo>
                  <a:cubicBezTo>
                    <a:pt x="7082" y="118"/>
                    <a:pt x="6597" y="1"/>
                    <a:pt x="6123" y="1"/>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7" name="Google Shape;6977;p125"/>
            <p:cNvSpPr/>
            <p:nvPr/>
          </p:nvSpPr>
          <p:spPr>
            <a:xfrm>
              <a:off x="2029975" y="3568625"/>
              <a:ext cx="152875" cy="91650"/>
            </a:xfrm>
            <a:custGeom>
              <a:avLst/>
              <a:gdLst/>
              <a:ahLst/>
              <a:cxnLst/>
              <a:rect l="l" t="t" r="r" b="b"/>
              <a:pathLst>
                <a:path w="6115" h="3666" extrusionOk="0">
                  <a:moveTo>
                    <a:pt x="6026" y="0"/>
                  </a:moveTo>
                  <a:lnTo>
                    <a:pt x="6026" y="0"/>
                  </a:lnTo>
                  <a:cubicBezTo>
                    <a:pt x="5730" y="79"/>
                    <a:pt x="5441" y="203"/>
                    <a:pt x="5185" y="374"/>
                  </a:cubicBezTo>
                  <a:cubicBezTo>
                    <a:pt x="4329" y="942"/>
                    <a:pt x="3812" y="1880"/>
                    <a:pt x="2920" y="2415"/>
                  </a:cubicBezTo>
                  <a:cubicBezTo>
                    <a:pt x="2346" y="2757"/>
                    <a:pt x="1701" y="2956"/>
                    <a:pt x="1049" y="3060"/>
                  </a:cubicBezTo>
                  <a:cubicBezTo>
                    <a:pt x="731" y="3110"/>
                    <a:pt x="410" y="3134"/>
                    <a:pt x="89" y="3134"/>
                  </a:cubicBezTo>
                  <a:lnTo>
                    <a:pt x="0" y="3134"/>
                  </a:lnTo>
                  <a:cubicBezTo>
                    <a:pt x="249" y="3438"/>
                    <a:pt x="581" y="3666"/>
                    <a:pt x="895" y="3666"/>
                  </a:cubicBezTo>
                  <a:cubicBezTo>
                    <a:pt x="945" y="3666"/>
                    <a:pt x="995" y="3659"/>
                    <a:pt x="1041" y="3648"/>
                  </a:cubicBezTo>
                  <a:cubicBezTo>
                    <a:pt x="1954" y="3417"/>
                    <a:pt x="2835" y="3027"/>
                    <a:pt x="3583" y="2454"/>
                  </a:cubicBezTo>
                  <a:cubicBezTo>
                    <a:pt x="4283" y="1919"/>
                    <a:pt x="4814" y="1074"/>
                    <a:pt x="5677" y="795"/>
                  </a:cubicBezTo>
                  <a:cubicBezTo>
                    <a:pt x="6037" y="678"/>
                    <a:pt x="6115" y="357"/>
                    <a:pt x="6026" y="0"/>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8" name="Google Shape;6978;p125"/>
            <p:cNvSpPr/>
            <p:nvPr/>
          </p:nvSpPr>
          <p:spPr>
            <a:xfrm>
              <a:off x="2014350" y="3538575"/>
              <a:ext cx="166275" cy="108425"/>
            </a:xfrm>
            <a:custGeom>
              <a:avLst/>
              <a:gdLst/>
              <a:ahLst/>
              <a:cxnLst/>
              <a:rect l="l" t="t" r="r" b="b"/>
              <a:pathLst>
                <a:path w="6651" h="4337" extrusionOk="0">
                  <a:moveTo>
                    <a:pt x="5424" y="1"/>
                  </a:moveTo>
                  <a:cubicBezTo>
                    <a:pt x="5364" y="1"/>
                    <a:pt x="5303" y="8"/>
                    <a:pt x="5242" y="26"/>
                  </a:cubicBezTo>
                  <a:cubicBezTo>
                    <a:pt x="4401" y="297"/>
                    <a:pt x="3884" y="892"/>
                    <a:pt x="3252" y="1474"/>
                  </a:cubicBezTo>
                  <a:cubicBezTo>
                    <a:pt x="2490" y="2172"/>
                    <a:pt x="1613" y="2625"/>
                    <a:pt x="611" y="2878"/>
                  </a:cubicBezTo>
                  <a:cubicBezTo>
                    <a:pt x="1" y="3031"/>
                    <a:pt x="186" y="3801"/>
                    <a:pt x="625" y="4336"/>
                  </a:cubicBezTo>
                  <a:lnTo>
                    <a:pt x="714" y="4336"/>
                  </a:lnTo>
                  <a:cubicBezTo>
                    <a:pt x="1035" y="4336"/>
                    <a:pt x="1356" y="4312"/>
                    <a:pt x="1674" y="4262"/>
                  </a:cubicBezTo>
                  <a:cubicBezTo>
                    <a:pt x="2326" y="4158"/>
                    <a:pt x="2971" y="3959"/>
                    <a:pt x="3545" y="3617"/>
                  </a:cubicBezTo>
                  <a:cubicBezTo>
                    <a:pt x="4437" y="3082"/>
                    <a:pt x="4954" y="2144"/>
                    <a:pt x="5810" y="1576"/>
                  </a:cubicBezTo>
                  <a:cubicBezTo>
                    <a:pt x="6066" y="1405"/>
                    <a:pt x="6355" y="1281"/>
                    <a:pt x="6651" y="1202"/>
                  </a:cubicBezTo>
                  <a:cubicBezTo>
                    <a:pt x="6509" y="639"/>
                    <a:pt x="5941" y="1"/>
                    <a:pt x="5424" y="1"/>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9" name="Google Shape;6979;p125"/>
            <p:cNvSpPr/>
            <p:nvPr/>
          </p:nvSpPr>
          <p:spPr>
            <a:xfrm>
              <a:off x="2199600" y="3542125"/>
              <a:ext cx="59475" cy="48000"/>
            </a:xfrm>
            <a:custGeom>
              <a:avLst/>
              <a:gdLst/>
              <a:ahLst/>
              <a:cxnLst/>
              <a:rect l="l" t="t" r="r" b="b"/>
              <a:pathLst>
                <a:path w="2379" h="1920" extrusionOk="0">
                  <a:moveTo>
                    <a:pt x="1755" y="1"/>
                  </a:moveTo>
                  <a:cubicBezTo>
                    <a:pt x="1897" y="65"/>
                    <a:pt x="2033" y="137"/>
                    <a:pt x="2168" y="212"/>
                  </a:cubicBezTo>
                  <a:cubicBezTo>
                    <a:pt x="2239" y="251"/>
                    <a:pt x="2308" y="294"/>
                    <a:pt x="2379" y="336"/>
                  </a:cubicBezTo>
                  <a:cubicBezTo>
                    <a:pt x="2193" y="147"/>
                    <a:pt x="1979" y="1"/>
                    <a:pt x="1759" y="1"/>
                  </a:cubicBezTo>
                  <a:close/>
                  <a:moveTo>
                    <a:pt x="1" y="982"/>
                  </a:moveTo>
                  <a:cubicBezTo>
                    <a:pt x="243" y="1367"/>
                    <a:pt x="589" y="1770"/>
                    <a:pt x="1052" y="1838"/>
                  </a:cubicBezTo>
                  <a:cubicBezTo>
                    <a:pt x="1306" y="1877"/>
                    <a:pt x="1559" y="1905"/>
                    <a:pt x="1816" y="1920"/>
                  </a:cubicBezTo>
                  <a:cubicBezTo>
                    <a:pt x="1640" y="1745"/>
                    <a:pt x="1466" y="1567"/>
                    <a:pt x="1252" y="1413"/>
                  </a:cubicBezTo>
                  <a:cubicBezTo>
                    <a:pt x="878" y="1139"/>
                    <a:pt x="442" y="1003"/>
                    <a:pt x="1" y="982"/>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0" name="Google Shape;6980;p125"/>
            <p:cNvSpPr/>
            <p:nvPr/>
          </p:nvSpPr>
          <p:spPr>
            <a:xfrm>
              <a:off x="2187225" y="3540100"/>
              <a:ext cx="94850" cy="50400"/>
            </a:xfrm>
            <a:custGeom>
              <a:avLst/>
              <a:gdLst/>
              <a:ahLst/>
              <a:cxnLst/>
              <a:rect l="l" t="t" r="r" b="b"/>
              <a:pathLst>
                <a:path w="3794" h="2016" extrusionOk="0">
                  <a:moveTo>
                    <a:pt x="381" y="1"/>
                  </a:moveTo>
                  <a:cubicBezTo>
                    <a:pt x="0" y="1"/>
                    <a:pt x="374" y="867"/>
                    <a:pt x="445" y="988"/>
                  </a:cubicBezTo>
                  <a:cubicBezTo>
                    <a:pt x="463" y="1013"/>
                    <a:pt x="478" y="1038"/>
                    <a:pt x="496" y="1063"/>
                  </a:cubicBezTo>
                  <a:cubicBezTo>
                    <a:pt x="937" y="1084"/>
                    <a:pt x="1373" y="1220"/>
                    <a:pt x="1747" y="1494"/>
                  </a:cubicBezTo>
                  <a:cubicBezTo>
                    <a:pt x="1961" y="1648"/>
                    <a:pt x="2135" y="1826"/>
                    <a:pt x="2311" y="2001"/>
                  </a:cubicBezTo>
                  <a:cubicBezTo>
                    <a:pt x="2474" y="2012"/>
                    <a:pt x="2639" y="2015"/>
                    <a:pt x="2803" y="2015"/>
                  </a:cubicBezTo>
                  <a:cubicBezTo>
                    <a:pt x="2981" y="2015"/>
                    <a:pt x="3159" y="2012"/>
                    <a:pt x="3341" y="1997"/>
                  </a:cubicBezTo>
                  <a:cubicBezTo>
                    <a:pt x="3794" y="1969"/>
                    <a:pt x="3434" y="1202"/>
                    <a:pt x="3323" y="1017"/>
                  </a:cubicBezTo>
                  <a:cubicBezTo>
                    <a:pt x="3223" y="852"/>
                    <a:pt x="3063" y="613"/>
                    <a:pt x="2874" y="417"/>
                  </a:cubicBezTo>
                  <a:cubicBezTo>
                    <a:pt x="2803" y="375"/>
                    <a:pt x="2734" y="332"/>
                    <a:pt x="2663" y="293"/>
                  </a:cubicBezTo>
                  <a:cubicBezTo>
                    <a:pt x="2528" y="218"/>
                    <a:pt x="2392" y="146"/>
                    <a:pt x="2250" y="82"/>
                  </a:cubicBezTo>
                  <a:lnTo>
                    <a:pt x="2221" y="82"/>
                  </a:lnTo>
                  <a:cubicBezTo>
                    <a:pt x="2043" y="93"/>
                    <a:pt x="1862" y="100"/>
                    <a:pt x="1683" y="100"/>
                  </a:cubicBezTo>
                  <a:cubicBezTo>
                    <a:pt x="1266" y="100"/>
                    <a:pt x="848" y="68"/>
                    <a:pt x="428" y="4"/>
                  </a:cubicBezTo>
                  <a:cubicBezTo>
                    <a:pt x="414" y="1"/>
                    <a:pt x="396" y="1"/>
                    <a:pt x="381" y="1"/>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a:spLocks noGrp="1"/>
          </p:cNvSpPr>
          <p:nvPr>
            <p:ph type="title"/>
          </p:nvPr>
        </p:nvSpPr>
        <p:spPr>
          <a:xfrm>
            <a:off x="3130963" y="182270"/>
            <a:ext cx="2924651" cy="345127"/>
          </a:xfrm>
          <a:prstGeom prst="rect">
            <a:avLst/>
          </a:prstGeom>
        </p:spPr>
        <p:txBody>
          <a:bodyPr vert="horz" wrap="square" lIns="0" tIns="9049" rIns="0" bIns="0" rtlCol="0">
            <a:spAutoFit/>
          </a:bodyPr>
          <a:lstStyle/>
          <a:p>
            <a:pPr marL="9525">
              <a:spcBef>
                <a:spcPts val="71"/>
              </a:spcBef>
            </a:pPr>
            <a:r>
              <a:rPr spc="-11" dirty="0"/>
              <a:t>ДВА</a:t>
            </a:r>
            <a:r>
              <a:rPr spc="-8" dirty="0"/>
              <a:t> </a:t>
            </a:r>
            <a:r>
              <a:rPr spc="-4" dirty="0"/>
              <a:t>ВИДА</a:t>
            </a:r>
            <a:r>
              <a:rPr spc="-8" dirty="0"/>
              <a:t> ОЦЕНИВАНИЯ</a:t>
            </a:r>
          </a:p>
        </p:txBody>
      </p:sp>
      <p:pic>
        <p:nvPicPr>
          <p:cNvPr id="3" name="object 3"/>
          <p:cNvPicPr/>
          <p:nvPr/>
        </p:nvPicPr>
        <p:blipFill>
          <a:blip r:embed="rId2" cstate="print"/>
          <a:stretch>
            <a:fillRect/>
          </a:stretch>
        </p:blipFill>
        <p:spPr>
          <a:xfrm>
            <a:off x="766381" y="699516"/>
            <a:ext cx="7613523" cy="17145"/>
          </a:xfrm>
          <a:prstGeom prst="rect">
            <a:avLst/>
          </a:prstGeom>
        </p:spPr>
      </p:pic>
      <p:sp>
        <p:nvSpPr>
          <p:cNvPr id="4" name="object 4"/>
          <p:cNvSpPr txBox="1"/>
          <p:nvPr/>
        </p:nvSpPr>
        <p:spPr>
          <a:xfrm>
            <a:off x="3842576" y="4107332"/>
            <a:ext cx="5104924" cy="563616"/>
          </a:xfrm>
          <a:prstGeom prst="rect">
            <a:avLst/>
          </a:prstGeom>
        </p:spPr>
        <p:txBody>
          <a:bodyPr vert="horz" wrap="square" lIns="0" tIns="9525" rIns="0" bIns="0" rtlCol="0">
            <a:spAutoFit/>
          </a:bodyPr>
          <a:lstStyle/>
          <a:p>
            <a:pPr marR="4763" algn="r">
              <a:spcBef>
                <a:spcPts val="75"/>
              </a:spcBef>
            </a:pPr>
            <a:r>
              <a:rPr sz="1800" b="1" spc="-8" dirty="0">
                <a:solidFill>
                  <a:srgbClr val="001F5F"/>
                </a:solidFill>
                <a:latin typeface="Calibri"/>
                <a:cs typeface="Calibri"/>
              </a:rPr>
              <a:t>Разница</a:t>
            </a:r>
            <a:r>
              <a:rPr sz="1800" b="1" spc="15" dirty="0">
                <a:solidFill>
                  <a:srgbClr val="001F5F"/>
                </a:solidFill>
                <a:latin typeface="Calibri"/>
                <a:cs typeface="Calibri"/>
              </a:rPr>
              <a:t> </a:t>
            </a:r>
            <a:r>
              <a:rPr sz="1800" b="1" dirty="0">
                <a:solidFill>
                  <a:srgbClr val="001F5F"/>
                </a:solidFill>
                <a:latin typeface="Calibri"/>
                <a:cs typeface="Calibri"/>
              </a:rPr>
              <a:t>в</a:t>
            </a:r>
            <a:r>
              <a:rPr sz="1800" b="1" spc="-11" dirty="0">
                <a:solidFill>
                  <a:srgbClr val="001F5F"/>
                </a:solidFill>
                <a:latin typeface="Calibri"/>
                <a:cs typeface="Calibri"/>
              </a:rPr>
              <a:t> </a:t>
            </a:r>
            <a:r>
              <a:rPr sz="1800" b="1" spc="-4" dirty="0">
                <a:solidFill>
                  <a:srgbClr val="001F5F"/>
                </a:solidFill>
                <a:latin typeface="Calibri"/>
                <a:cs typeface="Calibri"/>
              </a:rPr>
              <a:t>том,</a:t>
            </a:r>
            <a:r>
              <a:rPr sz="1800" b="1" dirty="0">
                <a:solidFill>
                  <a:srgbClr val="001F5F"/>
                </a:solidFill>
                <a:latin typeface="Calibri"/>
                <a:cs typeface="Calibri"/>
              </a:rPr>
              <a:t> </a:t>
            </a:r>
            <a:r>
              <a:rPr sz="1800" b="1" spc="-4" dirty="0">
                <a:solidFill>
                  <a:srgbClr val="001F5F"/>
                </a:solidFill>
                <a:latin typeface="Calibri"/>
                <a:cs typeface="Calibri"/>
              </a:rPr>
              <a:t>для </a:t>
            </a:r>
            <a:r>
              <a:rPr sz="1800" b="1" spc="-8" dirty="0">
                <a:solidFill>
                  <a:srgbClr val="001F5F"/>
                </a:solidFill>
                <a:latin typeface="Calibri"/>
                <a:cs typeface="Calibri"/>
              </a:rPr>
              <a:t>чего</a:t>
            </a:r>
            <a:r>
              <a:rPr sz="1800" b="1" spc="4" dirty="0">
                <a:solidFill>
                  <a:srgbClr val="001F5F"/>
                </a:solidFill>
                <a:latin typeface="Calibri"/>
                <a:cs typeface="Calibri"/>
              </a:rPr>
              <a:t> </a:t>
            </a:r>
            <a:r>
              <a:rPr sz="1800" b="1" spc="-8" dirty="0">
                <a:solidFill>
                  <a:srgbClr val="001F5F"/>
                </a:solidFill>
                <a:latin typeface="Calibri"/>
                <a:cs typeface="Calibri"/>
              </a:rPr>
              <a:t>используется</a:t>
            </a:r>
            <a:r>
              <a:rPr sz="1800" b="1" spc="-26" dirty="0">
                <a:solidFill>
                  <a:srgbClr val="001F5F"/>
                </a:solidFill>
                <a:latin typeface="Calibri"/>
                <a:cs typeface="Calibri"/>
              </a:rPr>
              <a:t> </a:t>
            </a:r>
            <a:r>
              <a:rPr sz="1800" b="1" spc="-4" dirty="0">
                <a:solidFill>
                  <a:srgbClr val="001F5F"/>
                </a:solidFill>
                <a:latin typeface="Calibri"/>
                <a:cs typeface="Calibri"/>
              </a:rPr>
              <a:t>информация</a:t>
            </a:r>
            <a:endParaRPr sz="1800">
              <a:latin typeface="Calibri"/>
              <a:cs typeface="Calibri"/>
            </a:endParaRPr>
          </a:p>
          <a:p>
            <a:pPr marR="3810" algn="r"/>
            <a:r>
              <a:rPr sz="1800" dirty="0">
                <a:solidFill>
                  <a:srgbClr val="001F5F"/>
                </a:solidFill>
                <a:latin typeface="Calibri"/>
                <a:cs typeface="Calibri"/>
              </a:rPr>
              <a:t>(Harlen,</a:t>
            </a:r>
            <a:r>
              <a:rPr sz="1800" spc="-79" dirty="0">
                <a:solidFill>
                  <a:srgbClr val="001F5F"/>
                </a:solidFill>
                <a:latin typeface="Calibri"/>
                <a:cs typeface="Calibri"/>
              </a:rPr>
              <a:t> </a:t>
            </a:r>
            <a:r>
              <a:rPr sz="1800" spc="-4" dirty="0">
                <a:solidFill>
                  <a:srgbClr val="001F5F"/>
                </a:solidFill>
                <a:latin typeface="Calibri"/>
                <a:cs typeface="Calibri"/>
              </a:rPr>
              <a:t>2006)</a:t>
            </a:r>
            <a:endParaRPr sz="1800">
              <a:latin typeface="Calibri"/>
              <a:cs typeface="Calibri"/>
            </a:endParaRPr>
          </a:p>
        </p:txBody>
      </p:sp>
      <p:grpSp>
        <p:nvGrpSpPr>
          <p:cNvPr id="5" name="object 5"/>
          <p:cNvGrpSpPr/>
          <p:nvPr/>
        </p:nvGrpSpPr>
        <p:grpSpPr>
          <a:xfrm>
            <a:off x="336041" y="1057275"/>
            <a:ext cx="3760470" cy="2799397"/>
            <a:chOff x="448055" y="1409700"/>
            <a:chExt cx="5013960" cy="3732529"/>
          </a:xfrm>
        </p:grpSpPr>
        <p:sp>
          <p:nvSpPr>
            <p:cNvPr id="6" name="object 6"/>
            <p:cNvSpPr/>
            <p:nvPr/>
          </p:nvSpPr>
          <p:spPr>
            <a:xfrm>
              <a:off x="461009" y="1422653"/>
              <a:ext cx="4988560" cy="3706495"/>
            </a:xfrm>
            <a:custGeom>
              <a:avLst/>
              <a:gdLst/>
              <a:ahLst/>
              <a:cxnLst/>
              <a:rect l="l" t="t" r="r" b="b"/>
              <a:pathLst>
                <a:path w="4988560" h="3706495">
                  <a:moveTo>
                    <a:pt x="4988052" y="0"/>
                  </a:moveTo>
                  <a:lnTo>
                    <a:pt x="617740" y="0"/>
                  </a:lnTo>
                  <a:lnTo>
                    <a:pt x="569464" y="1858"/>
                  </a:lnTo>
                  <a:lnTo>
                    <a:pt x="522203" y="7343"/>
                  </a:lnTo>
                  <a:lnTo>
                    <a:pt x="476097" y="16316"/>
                  </a:lnTo>
                  <a:lnTo>
                    <a:pt x="431281" y="28641"/>
                  </a:lnTo>
                  <a:lnTo>
                    <a:pt x="387894" y="44179"/>
                  </a:lnTo>
                  <a:lnTo>
                    <a:pt x="346072" y="62793"/>
                  </a:lnTo>
                  <a:lnTo>
                    <a:pt x="305953" y="84346"/>
                  </a:lnTo>
                  <a:lnTo>
                    <a:pt x="267674" y="108701"/>
                  </a:lnTo>
                  <a:lnTo>
                    <a:pt x="231373" y="135720"/>
                  </a:lnTo>
                  <a:lnTo>
                    <a:pt x="197187" y="165265"/>
                  </a:lnTo>
                  <a:lnTo>
                    <a:pt x="165253" y="197200"/>
                  </a:lnTo>
                  <a:lnTo>
                    <a:pt x="135709" y="231387"/>
                  </a:lnTo>
                  <a:lnTo>
                    <a:pt x="108692" y="267688"/>
                  </a:lnTo>
                  <a:lnTo>
                    <a:pt x="84338" y="305966"/>
                  </a:lnTo>
                  <a:lnTo>
                    <a:pt x="62787" y="346084"/>
                  </a:lnTo>
                  <a:lnTo>
                    <a:pt x="44174" y="387904"/>
                  </a:lnTo>
                  <a:lnTo>
                    <a:pt x="28637" y="431288"/>
                  </a:lnTo>
                  <a:lnTo>
                    <a:pt x="16314" y="476101"/>
                  </a:lnTo>
                  <a:lnTo>
                    <a:pt x="7342" y="522203"/>
                  </a:lnTo>
                  <a:lnTo>
                    <a:pt x="1858" y="569458"/>
                  </a:lnTo>
                  <a:lnTo>
                    <a:pt x="0" y="617728"/>
                  </a:lnTo>
                  <a:lnTo>
                    <a:pt x="0" y="3706368"/>
                  </a:lnTo>
                  <a:lnTo>
                    <a:pt x="4370324" y="3706368"/>
                  </a:lnTo>
                  <a:lnTo>
                    <a:pt x="4418593" y="3704509"/>
                  </a:lnTo>
                  <a:lnTo>
                    <a:pt x="4465848" y="3699024"/>
                  </a:lnTo>
                  <a:lnTo>
                    <a:pt x="4511950" y="3690051"/>
                  </a:lnTo>
                  <a:lnTo>
                    <a:pt x="4556763" y="3677726"/>
                  </a:lnTo>
                  <a:lnTo>
                    <a:pt x="4600147" y="3662188"/>
                  </a:lnTo>
                  <a:lnTo>
                    <a:pt x="4641967" y="3643574"/>
                  </a:lnTo>
                  <a:lnTo>
                    <a:pt x="4682085" y="3622021"/>
                  </a:lnTo>
                  <a:lnTo>
                    <a:pt x="4720363" y="3597666"/>
                  </a:lnTo>
                  <a:lnTo>
                    <a:pt x="4756664" y="3570647"/>
                  </a:lnTo>
                  <a:lnTo>
                    <a:pt x="4790851" y="3541102"/>
                  </a:lnTo>
                  <a:lnTo>
                    <a:pt x="4822786" y="3509167"/>
                  </a:lnTo>
                  <a:lnTo>
                    <a:pt x="4852331" y="3474980"/>
                  </a:lnTo>
                  <a:lnTo>
                    <a:pt x="4879350" y="3438679"/>
                  </a:lnTo>
                  <a:lnTo>
                    <a:pt x="4903705" y="3400401"/>
                  </a:lnTo>
                  <a:lnTo>
                    <a:pt x="4925258" y="3360283"/>
                  </a:lnTo>
                  <a:lnTo>
                    <a:pt x="4943872" y="3318463"/>
                  </a:lnTo>
                  <a:lnTo>
                    <a:pt x="4959410" y="3275079"/>
                  </a:lnTo>
                  <a:lnTo>
                    <a:pt x="4971735" y="3230266"/>
                  </a:lnTo>
                  <a:lnTo>
                    <a:pt x="4980708" y="3184164"/>
                  </a:lnTo>
                  <a:lnTo>
                    <a:pt x="4986193" y="3136909"/>
                  </a:lnTo>
                  <a:lnTo>
                    <a:pt x="4988052" y="3088640"/>
                  </a:lnTo>
                  <a:lnTo>
                    <a:pt x="4988052" y="0"/>
                  </a:lnTo>
                  <a:close/>
                </a:path>
              </a:pathLst>
            </a:custGeom>
            <a:solidFill>
              <a:srgbClr val="4F81BC"/>
            </a:solidFill>
          </p:spPr>
          <p:txBody>
            <a:bodyPr wrap="square" lIns="0" tIns="0" rIns="0" bIns="0" rtlCol="0"/>
            <a:lstStyle/>
            <a:p>
              <a:endParaRPr/>
            </a:p>
          </p:txBody>
        </p:sp>
        <p:sp>
          <p:nvSpPr>
            <p:cNvPr id="7" name="object 7"/>
            <p:cNvSpPr/>
            <p:nvPr/>
          </p:nvSpPr>
          <p:spPr>
            <a:xfrm>
              <a:off x="461009" y="1422653"/>
              <a:ext cx="4988560" cy="3706495"/>
            </a:xfrm>
            <a:custGeom>
              <a:avLst/>
              <a:gdLst/>
              <a:ahLst/>
              <a:cxnLst/>
              <a:rect l="l" t="t" r="r" b="b"/>
              <a:pathLst>
                <a:path w="4988560" h="3706495">
                  <a:moveTo>
                    <a:pt x="617740" y="0"/>
                  </a:moveTo>
                  <a:lnTo>
                    <a:pt x="4988052" y="0"/>
                  </a:lnTo>
                  <a:lnTo>
                    <a:pt x="4988052" y="3088640"/>
                  </a:lnTo>
                  <a:lnTo>
                    <a:pt x="4986193" y="3136909"/>
                  </a:lnTo>
                  <a:lnTo>
                    <a:pt x="4980708" y="3184164"/>
                  </a:lnTo>
                  <a:lnTo>
                    <a:pt x="4971735" y="3230266"/>
                  </a:lnTo>
                  <a:lnTo>
                    <a:pt x="4959410" y="3275079"/>
                  </a:lnTo>
                  <a:lnTo>
                    <a:pt x="4943872" y="3318463"/>
                  </a:lnTo>
                  <a:lnTo>
                    <a:pt x="4925258" y="3360283"/>
                  </a:lnTo>
                  <a:lnTo>
                    <a:pt x="4903705" y="3400401"/>
                  </a:lnTo>
                  <a:lnTo>
                    <a:pt x="4879350" y="3438679"/>
                  </a:lnTo>
                  <a:lnTo>
                    <a:pt x="4852331" y="3474980"/>
                  </a:lnTo>
                  <a:lnTo>
                    <a:pt x="4822786" y="3509167"/>
                  </a:lnTo>
                  <a:lnTo>
                    <a:pt x="4790851" y="3541102"/>
                  </a:lnTo>
                  <a:lnTo>
                    <a:pt x="4756664" y="3570647"/>
                  </a:lnTo>
                  <a:lnTo>
                    <a:pt x="4720363" y="3597666"/>
                  </a:lnTo>
                  <a:lnTo>
                    <a:pt x="4682085" y="3622021"/>
                  </a:lnTo>
                  <a:lnTo>
                    <a:pt x="4641967" y="3643574"/>
                  </a:lnTo>
                  <a:lnTo>
                    <a:pt x="4600147" y="3662188"/>
                  </a:lnTo>
                  <a:lnTo>
                    <a:pt x="4556763" y="3677726"/>
                  </a:lnTo>
                  <a:lnTo>
                    <a:pt x="4511950" y="3690051"/>
                  </a:lnTo>
                  <a:lnTo>
                    <a:pt x="4465848" y="3699024"/>
                  </a:lnTo>
                  <a:lnTo>
                    <a:pt x="4418593" y="3704509"/>
                  </a:lnTo>
                  <a:lnTo>
                    <a:pt x="4370324" y="3706368"/>
                  </a:lnTo>
                  <a:lnTo>
                    <a:pt x="0" y="3706368"/>
                  </a:lnTo>
                  <a:lnTo>
                    <a:pt x="0" y="617728"/>
                  </a:lnTo>
                  <a:lnTo>
                    <a:pt x="1858" y="569458"/>
                  </a:lnTo>
                  <a:lnTo>
                    <a:pt x="7342" y="522203"/>
                  </a:lnTo>
                  <a:lnTo>
                    <a:pt x="16314" y="476101"/>
                  </a:lnTo>
                  <a:lnTo>
                    <a:pt x="28637" y="431288"/>
                  </a:lnTo>
                  <a:lnTo>
                    <a:pt x="44174" y="387904"/>
                  </a:lnTo>
                  <a:lnTo>
                    <a:pt x="62787" y="346084"/>
                  </a:lnTo>
                  <a:lnTo>
                    <a:pt x="84338" y="305966"/>
                  </a:lnTo>
                  <a:lnTo>
                    <a:pt x="108692" y="267688"/>
                  </a:lnTo>
                  <a:lnTo>
                    <a:pt x="135709" y="231387"/>
                  </a:lnTo>
                  <a:lnTo>
                    <a:pt x="165253" y="197200"/>
                  </a:lnTo>
                  <a:lnTo>
                    <a:pt x="197187" y="165265"/>
                  </a:lnTo>
                  <a:lnTo>
                    <a:pt x="231373" y="135720"/>
                  </a:lnTo>
                  <a:lnTo>
                    <a:pt x="267674" y="108701"/>
                  </a:lnTo>
                  <a:lnTo>
                    <a:pt x="305953" y="84346"/>
                  </a:lnTo>
                  <a:lnTo>
                    <a:pt x="346072" y="62793"/>
                  </a:lnTo>
                  <a:lnTo>
                    <a:pt x="387894" y="44179"/>
                  </a:lnTo>
                  <a:lnTo>
                    <a:pt x="431281" y="28641"/>
                  </a:lnTo>
                  <a:lnTo>
                    <a:pt x="476097" y="16316"/>
                  </a:lnTo>
                  <a:lnTo>
                    <a:pt x="522203" y="7343"/>
                  </a:lnTo>
                  <a:lnTo>
                    <a:pt x="569464" y="1858"/>
                  </a:lnTo>
                  <a:lnTo>
                    <a:pt x="617740" y="0"/>
                  </a:lnTo>
                  <a:close/>
                </a:path>
              </a:pathLst>
            </a:custGeom>
            <a:ln w="25908">
              <a:solidFill>
                <a:srgbClr val="385D89"/>
              </a:solidFill>
            </a:ln>
          </p:spPr>
          <p:txBody>
            <a:bodyPr wrap="square" lIns="0" tIns="0" rIns="0" bIns="0" rtlCol="0"/>
            <a:lstStyle/>
            <a:p>
              <a:endParaRPr/>
            </a:p>
          </p:txBody>
        </p:sp>
      </p:grpSp>
      <p:sp>
        <p:nvSpPr>
          <p:cNvPr id="8" name="object 8"/>
          <p:cNvSpPr txBox="1"/>
          <p:nvPr/>
        </p:nvSpPr>
        <p:spPr>
          <a:xfrm>
            <a:off x="539800" y="1241356"/>
            <a:ext cx="3254693" cy="2409795"/>
          </a:xfrm>
          <a:prstGeom prst="rect">
            <a:avLst/>
          </a:prstGeom>
        </p:spPr>
        <p:txBody>
          <a:bodyPr vert="horz" wrap="square" lIns="0" tIns="9049" rIns="0" bIns="0" rtlCol="0">
            <a:spAutoFit/>
          </a:bodyPr>
          <a:lstStyle/>
          <a:p>
            <a:pPr marL="97631" algn="ctr">
              <a:spcBef>
                <a:spcPts val="71"/>
              </a:spcBef>
            </a:pPr>
            <a:r>
              <a:rPr sz="2100" b="1" u="heavy" spc="-8" dirty="0">
                <a:solidFill>
                  <a:srgbClr val="FFFFFF"/>
                </a:solidFill>
                <a:uFill>
                  <a:solidFill>
                    <a:srgbClr val="FFFFFF"/>
                  </a:solidFill>
                </a:uFill>
                <a:latin typeface="Calibri"/>
                <a:cs typeface="Calibri"/>
              </a:rPr>
              <a:t>Итоговое</a:t>
            </a:r>
            <a:r>
              <a:rPr sz="2100" b="1" u="heavy" spc="-23" dirty="0">
                <a:solidFill>
                  <a:srgbClr val="FFFFFF"/>
                </a:solidFill>
                <a:uFill>
                  <a:solidFill>
                    <a:srgbClr val="FFFFFF"/>
                  </a:solidFill>
                </a:uFill>
                <a:latin typeface="Calibri"/>
                <a:cs typeface="Calibri"/>
              </a:rPr>
              <a:t> </a:t>
            </a:r>
            <a:r>
              <a:rPr sz="2100" b="1" u="heavy" spc="-8" dirty="0">
                <a:solidFill>
                  <a:srgbClr val="FFFFFF"/>
                </a:solidFill>
                <a:uFill>
                  <a:solidFill>
                    <a:srgbClr val="FFFFFF"/>
                  </a:solidFill>
                </a:uFill>
                <a:latin typeface="Calibri"/>
                <a:cs typeface="Calibri"/>
              </a:rPr>
              <a:t>оценивание</a:t>
            </a:r>
            <a:endParaRPr sz="2100">
              <a:latin typeface="Calibri"/>
              <a:cs typeface="Calibri"/>
            </a:endParaRPr>
          </a:p>
          <a:p>
            <a:pPr marL="224314" marR="644843" indent="-215265">
              <a:spcBef>
                <a:spcPts val="45"/>
              </a:spcBef>
              <a:buFont typeface="Arial MT"/>
              <a:buChar char="•"/>
              <a:tabLst>
                <a:tab pos="224314" algn="l"/>
                <a:tab pos="224790" algn="l"/>
              </a:tabLst>
            </a:pPr>
            <a:r>
              <a:rPr sz="1500" spc="-8" dirty="0">
                <a:solidFill>
                  <a:srgbClr val="FFFFFF"/>
                </a:solidFill>
                <a:latin typeface="Calibri"/>
                <a:cs typeface="Calibri"/>
              </a:rPr>
              <a:t>Оценка</a:t>
            </a:r>
            <a:r>
              <a:rPr sz="1500" dirty="0">
                <a:solidFill>
                  <a:srgbClr val="FFFFFF"/>
                </a:solidFill>
                <a:latin typeface="Calibri"/>
                <a:cs typeface="Calibri"/>
              </a:rPr>
              <a:t> </a:t>
            </a:r>
            <a:r>
              <a:rPr sz="1500" spc="-4" dirty="0">
                <a:solidFill>
                  <a:srgbClr val="FFFF00"/>
                </a:solidFill>
                <a:latin typeface="Calibri"/>
                <a:cs typeface="Calibri"/>
              </a:rPr>
              <a:t>самого</a:t>
            </a:r>
            <a:r>
              <a:rPr sz="1500" spc="-34" dirty="0">
                <a:solidFill>
                  <a:srgbClr val="FFFF00"/>
                </a:solidFill>
                <a:latin typeface="Calibri"/>
                <a:cs typeface="Calibri"/>
              </a:rPr>
              <a:t> </a:t>
            </a:r>
            <a:r>
              <a:rPr sz="1500" spc="-4" dirty="0">
                <a:solidFill>
                  <a:srgbClr val="FFFF00"/>
                </a:solidFill>
                <a:latin typeface="Calibri"/>
                <a:cs typeface="Calibri"/>
              </a:rPr>
              <a:t>обучения</a:t>
            </a:r>
            <a:r>
              <a:rPr sz="1500" spc="-26" dirty="0">
                <a:solidFill>
                  <a:srgbClr val="FFFF00"/>
                </a:solidFill>
                <a:latin typeface="Calibri"/>
                <a:cs typeface="Calibri"/>
              </a:rPr>
              <a:t> </a:t>
            </a:r>
            <a:r>
              <a:rPr sz="1500" spc="-8" dirty="0">
                <a:solidFill>
                  <a:srgbClr val="FFFFFF"/>
                </a:solidFill>
                <a:latin typeface="Calibri"/>
                <a:cs typeface="Calibri"/>
              </a:rPr>
              <a:t>(его </a:t>
            </a:r>
            <a:r>
              <a:rPr sz="1500" spc="-326" dirty="0">
                <a:solidFill>
                  <a:srgbClr val="FFFFFF"/>
                </a:solidFill>
                <a:latin typeface="Calibri"/>
                <a:cs typeface="Calibri"/>
              </a:rPr>
              <a:t> </a:t>
            </a:r>
            <a:r>
              <a:rPr sz="1500" spc="-15" dirty="0">
                <a:solidFill>
                  <a:srgbClr val="FFFFFF"/>
                </a:solidFill>
                <a:latin typeface="Calibri"/>
                <a:cs typeface="Calibri"/>
              </a:rPr>
              <a:t>результатов)</a:t>
            </a:r>
            <a:endParaRPr sz="1500">
              <a:latin typeface="Calibri"/>
              <a:cs typeface="Calibri"/>
            </a:endParaRPr>
          </a:p>
          <a:p>
            <a:pPr marL="224314" marR="219551" indent="-215265">
              <a:buFont typeface="Arial MT"/>
              <a:buChar char="•"/>
              <a:tabLst>
                <a:tab pos="224314" algn="l"/>
                <a:tab pos="224790" algn="l"/>
              </a:tabLst>
            </a:pPr>
            <a:r>
              <a:rPr sz="1500" spc="-8" dirty="0">
                <a:solidFill>
                  <a:srgbClr val="FFFFFF"/>
                </a:solidFill>
                <a:latin typeface="Calibri"/>
                <a:cs typeface="Calibri"/>
              </a:rPr>
              <a:t>Планируется </a:t>
            </a:r>
            <a:r>
              <a:rPr sz="1500" dirty="0">
                <a:solidFill>
                  <a:srgbClr val="FFFFFF"/>
                </a:solidFill>
                <a:latin typeface="Calibri"/>
                <a:cs typeface="Calibri"/>
              </a:rPr>
              <a:t>и </a:t>
            </a:r>
            <a:r>
              <a:rPr sz="1500" spc="-8" dirty="0">
                <a:solidFill>
                  <a:srgbClr val="FFFFFF"/>
                </a:solidFill>
                <a:latin typeface="Calibri"/>
                <a:cs typeface="Calibri"/>
              </a:rPr>
              <a:t>используется </a:t>
            </a:r>
            <a:r>
              <a:rPr sz="1500" dirty="0">
                <a:solidFill>
                  <a:srgbClr val="FFFF00"/>
                </a:solidFill>
                <a:latin typeface="Calibri"/>
                <a:cs typeface="Calibri"/>
              </a:rPr>
              <a:t>после </a:t>
            </a:r>
            <a:r>
              <a:rPr sz="1500" spc="-330" dirty="0">
                <a:solidFill>
                  <a:srgbClr val="FFFF00"/>
                </a:solidFill>
                <a:latin typeface="Calibri"/>
                <a:cs typeface="Calibri"/>
              </a:rPr>
              <a:t> </a:t>
            </a:r>
            <a:r>
              <a:rPr sz="1500" dirty="0">
                <a:solidFill>
                  <a:srgbClr val="FFFFFF"/>
                </a:solidFill>
                <a:latin typeface="Calibri"/>
                <a:cs typeface="Calibri"/>
              </a:rPr>
              <a:t>завершения</a:t>
            </a:r>
            <a:r>
              <a:rPr sz="1500" spc="-4" dirty="0">
                <a:solidFill>
                  <a:srgbClr val="FFFFFF"/>
                </a:solidFill>
                <a:latin typeface="Calibri"/>
                <a:cs typeface="Calibri"/>
              </a:rPr>
              <a:t> обучения</a:t>
            </a:r>
            <a:endParaRPr sz="1500">
              <a:latin typeface="Calibri"/>
              <a:cs typeface="Calibri"/>
            </a:endParaRPr>
          </a:p>
          <a:p>
            <a:pPr marL="224314" marR="699611" indent="-215265">
              <a:spcBef>
                <a:spcPts val="4"/>
              </a:spcBef>
              <a:buFont typeface="Arial MT"/>
              <a:buChar char="•"/>
              <a:tabLst>
                <a:tab pos="224314" algn="l"/>
                <a:tab pos="224790" algn="l"/>
              </a:tabLst>
            </a:pPr>
            <a:r>
              <a:rPr sz="1500" spc="-11" dirty="0">
                <a:solidFill>
                  <a:srgbClr val="FFFFFF"/>
                </a:solidFill>
                <a:latin typeface="Calibri"/>
                <a:cs typeface="Calibri"/>
              </a:rPr>
              <a:t>Определяет</a:t>
            </a:r>
            <a:r>
              <a:rPr sz="1500" spc="-4" dirty="0">
                <a:solidFill>
                  <a:srgbClr val="FFFFFF"/>
                </a:solidFill>
                <a:latin typeface="Calibri"/>
                <a:cs typeface="Calibri"/>
              </a:rPr>
              <a:t> </a:t>
            </a:r>
            <a:r>
              <a:rPr sz="1500" spc="-4" dirty="0">
                <a:solidFill>
                  <a:srgbClr val="FFFF00"/>
                </a:solidFill>
                <a:latin typeface="Calibri"/>
                <a:cs typeface="Calibri"/>
              </a:rPr>
              <a:t>знания,</a:t>
            </a:r>
            <a:r>
              <a:rPr sz="1500" spc="8" dirty="0">
                <a:solidFill>
                  <a:srgbClr val="FFFF00"/>
                </a:solidFill>
                <a:latin typeface="Calibri"/>
                <a:cs typeface="Calibri"/>
              </a:rPr>
              <a:t> </a:t>
            </a:r>
            <a:r>
              <a:rPr sz="1500" spc="-4" dirty="0">
                <a:solidFill>
                  <a:srgbClr val="FFFF00"/>
                </a:solidFill>
                <a:latin typeface="Calibri"/>
                <a:cs typeface="Calibri"/>
              </a:rPr>
              <a:t>навыки, </a:t>
            </a:r>
            <a:r>
              <a:rPr sz="1500" spc="-326" dirty="0">
                <a:solidFill>
                  <a:srgbClr val="FFFF00"/>
                </a:solidFill>
                <a:latin typeface="Calibri"/>
                <a:cs typeface="Calibri"/>
              </a:rPr>
              <a:t> </a:t>
            </a:r>
            <a:r>
              <a:rPr sz="1500" spc="-8" dirty="0">
                <a:solidFill>
                  <a:srgbClr val="FFFF00"/>
                </a:solidFill>
                <a:latin typeface="Calibri"/>
                <a:cs typeface="Calibri"/>
              </a:rPr>
              <a:t>компетенции</a:t>
            </a:r>
            <a:endParaRPr sz="1500">
              <a:latin typeface="Calibri"/>
              <a:cs typeface="Calibri"/>
            </a:endParaRPr>
          </a:p>
          <a:p>
            <a:pPr marL="224314" indent="-215265">
              <a:buFont typeface="Arial MT"/>
              <a:buChar char="•"/>
              <a:tabLst>
                <a:tab pos="224314" algn="l"/>
                <a:tab pos="224790" algn="l"/>
              </a:tabLst>
            </a:pPr>
            <a:r>
              <a:rPr sz="1500" spc="-8" dirty="0">
                <a:solidFill>
                  <a:srgbClr val="FFFFFF"/>
                </a:solidFill>
                <a:latin typeface="Calibri"/>
                <a:cs typeface="Calibri"/>
              </a:rPr>
              <a:t>Используется</a:t>
            </a:r>
            <a:r>
              <a:rPr sz="1500" spc="-11" dirty="0">
                <a:solidFill>
                  <a:srgbClr val="FFFFFF"/>
                </a:solidFill>
                <a:latin typeface="Calibri"/>
                <a:cs typeface="Calibri"/>
              </a:rPr>
              <a:t> </a:t>
            </a:r>
            <a:r>
              <a:rPr sz="1500" spc="-4" dirty="0">
                <a:solidFill>
                  <a:srgbClr val="FFFF00"/>
                </a:solidFill>
                <a:latin typeface="Calibri"/>
                <a:cs typeface="Calibri"/>
              </a:rPr>
              <a:t>для</a:t>
            </a:r>
            <a:r>
              <a:rPr sz="1500" spc="-15" dirty="0">
                <a:solidFill>
                  <a:srgbClr val="FFFF00"/>
                </a:solidFill>
                <a:latin typeface="Calibri"/>
                <a:cs typeface="Calibri"/>
              </a:rPr>
              <a:t> </a:t>
            </a:r>
            <a:r>
              <a:rPr sz="1500" spc="-11" dirty="0">
                <a:solidFill>
                  <a:srgbClr val="FFFF00"/>
                </a:solidFill>
                <a:latin typeface="Calibri"/>
                <a:cs typeface="Calibri"/>
              </a:rPr>
              <a:t>подведения</a:t>
            </a:r>
            <a:r>
              <a:rPr sz="1500" spc="-19" dirty="0">
                <a:solidFill>
                  <a:srgbClr val="FFFF00"/>
                </a:solidFill>
                <a:latin typeface="Calibri"/>
                <a:cs typeface="Calibri"/>
              </a:rPr>
              <a:t> </a:t>
            </a:r>
            <a:r>
              <a:rPr sz="1500" spc="-8" dirty="0">
                <a:solidFill>
                  <a:srgbClr val="FFFF00"/>
                </a:solidFill>
                <a:latin typeface="Calibri"/>
                <a:cs typeface="Calibri"/>
              </a:rPr>
              <a:t>итогов</a:t>
            </a:r>
            <a:endParaRPr sz="1500">
              <a:latin typeface="Calibri"/>
              <a:cs typeface="Calibri"/>
            </a:endParaRPr>
          </a:p>
          <a:p>
            <a:pPr marL="224314" indent="-215265">
              <a:buFont typeface="Arial MT"/>
              <a:buChar char="•"/>
              <a:tabLst>
                <a:tab pos="224314" algn="l"/>
                <a:tab pos="224790" algn="l"/>
              </a:tabLst>
            </a:pPr>
            <a:r>
              <a:rPr sz="1500" dirty="0">
                <a:solidFill>
                  <a:srgbClr val="FFFF00"/>
                </a:solidFill>
                <a:latin typeface="Calibri"/>
                <a:cs typeface="Calibri"/>
              </a:rPr>
              <a:t>Не</a:t>
            </a:r>
            <a:r>
              <a:rPr sz="1500" spc="-8" dirty="0">
                <a:solidFill>
                  <a:srgbClr val="FFFF00"/>
                </a:solidFill>
                <a:latin typeface="Calibri"/>
                <a:cs typeface="Calibri"/>
              </a:rPr>
              <a:t> </a:t>
            </a:r>
            <a:r>
              <a:rPr sz="1500" spc="-4" dirty="0">
                <a:solidFill>
                  <a:srgbClr val="FFFF00"/>
                </a:solidFill>
                <a:latin typeface="Calibri"/>
                <a:cs typeface="Calibri"/>
              </a:rPr>
              <a:t>адаптируется</a:t>
            </a:r>
            <a:r>
              <a:rPr sz="1500" spc="-4" dirty="0">
                <a:solidFill>
                  <a:srgbClr val="FFFFFF"/>
                </a:solidFill>
                <a:latin typeface="Calibri"/>
                <a:cs typeface="Calibri"/>
              </a:rPr>
              <a:t>,</a:t>
            </a:r>
            <a:r>
              <a:rPr sz="1500" spc="-26" dirty="0">
                <a:solidFill>
                  <a:srgbClr val="FFFFFF"/>
                </a:solidFill>
                <a:latin typeface="Calibri"/>
                <a:cs typeface="Calibri"/>
              </a:rPr>
              <a:t> </a:t>
            </a:r>
            <a:r>
              <a:rPr sz="1500" spc="-15" dirty="0">
                <a:solidFill>
                  <a:srgbClr val="FFFFFF"/>
                </a:solidFill>
                <a:latin typeface="Calibri"/>
                <a:cs typeface="Calibri"/>
              </a:rPr>
              <a:t>одна</a:t>
            </a:r>
            <a:r>
              <a:rPr sz="1500" spc="-4" dirty="0">
                <a:solidFill>
                  <a:srgbClr val="FFFFFF"/>
                </a:solidFill>
                <a:latin typeface="Calibri"/>
                <a:cs typeface="Calibri"/>
              </a:rPr>
              <a:t> форма</a:t>
            </a:r>
            <a:r>
              <a:rPr sz="1500" spc="-23" dirty="0">
                <a:solidFill>
                  <a:srgbClr val="FFFFFF"/>
                </a:solidFill>
                <a:latin typeface="Calibri"/>
                <a:cs typeface="Calibri"/>
              </a:rPr>
              <a:t> </a:t>
            </a:r>
            <a:r>
              <a:rPr sz="1500" spc="-4" dirty="0">
                <a:solidFill>
                  <a:srgbClr val="FFFFFF"/>
                </a:solidFill>
                <a:latin typeface="Calibri"/>
                <a:cs typeface="Calibri"/>
              </a:rPr>
              <a:t>для</a:t>
            </a:r>
            <a:endParaRPr sz="1500">
              <a:latin typeface="Calibri"/>
              <a:cs typeface="Calibri"/>
            </a:endParaRPr>
          </a:p>
          <a:p>
            <a:pPr marL="224314"/>
            <a:r>
              <a:rPr sz="1500" spc="-4" dirty="0">
                <a:solidFill>
                  <a:srgbClr val="FFFFFF"/>
                </a:solidFill>
                <a:latin typeface="Calibri"/>
                <a:cs typeface="Calibri"/>
              </a:rPr>
              <a:t>всех</a:t>
            </a:r>
            <a:endParaRPr sz="1500">
              <a:latin typeface="Calibri"/>
              <a:cs typeface="Calibri"/>
            </a:endParaRPr>
          </a:p>
        </p:txBody>
      </p:sp>
      <p:grpSp>
        <p:nvGrpSpPr>
          <p:cNvPr id="9" name="object 9"/>
          <p:cNvGrpSpPr/>
          <p:nvPr/>
        </p:nvGrpSpPr>
        <p:grpSpPr>
          <a:xfrm>
            <a:off x="5053203" y="1089279"/>
            <a:ext cx="3844290" cy="2730818"/>
            <a:chOff x="6737604" y="1452372"/>
            <a:chExt cx="5125720" cy="3641090"/>
          </a:xfrm>
        </p:grpSpPr>
        <p:sp>
          <p:nvSpPr>
            <p:cNvPr id="10" name="object 10"/>
            <p:cNvSpPr/>
            <p:nvPr/>
          </p:nvSpPr>
          <p:spPr>
            <a:xfrm>
              <a:off x="6750558" y="1465326"/>
              <a:ext cx="5099685" cy="3615054"/>
            </a:xfrm>
            <a:custGeom>
              <a:avLst/>
              <a:gdLst/>
              <a:ahLst/>
              <a:cxnLst/>
              <a:rect l="l" t="t" r="r" b="b"/>
              <a:pathLst>
                <a:path w="5099684" h="3615054">
                  <a:moveTo>
                    <a:pt x="5099304" y="0"/>
                  </a:moveTo>
                  <a:lnTo>
                    <a:pt x="602488" y="0"/>
                  </a:lnTo>
                  <a:lnTo>
                    <a:pt x="555404" y="1812"/>
                  </a:lnTo>
                  <a:lnTo>
                    <a:pt x="509312" y="7161"/>
                  </a:lnTo>
                  <a:lnTo>
                    <a:pt x="464344" y="15912"/>
                  </a:lnTo>
                  <a:lnTo>
                    <a:pt x="420635" y="27931"/>
                  </a:lnTo>
                  <a:lnTo>
                    <a:pt x="378320" y="43084"/>
                  </a:lnTo>
                  <a:lnTo>
                    <a:pt x="337531" y="61238"/>
                  </a:lnTo>
                  <a:lnTo>
                    <a:pt x="298402" y="82258"/>
                  </a:lnTo>
                  <a:lnTo>
                    <a:pt x="261069" y="106010"/>
                  </a:lnTo>
                  <a:lnTo>
                    <a:pt x="225664" y="132361"/>
                  </a:lnTo>
                  <a:lnTo>
                    <a:pt x="192322" y="161176"/>
                  </a:lnTo>
                  <a:lnTo>
                    <a:pt x="161176" y="192322"/>
                  </a:lnTo>
                  <a:lnTo>
                    <a:pt x="132361" y="225664"/>
                  </a:lnTo>
                  <a:lnTo>
                    <a:pt x="106010" y="261069"/>
                  </a:lnTo>
                  <a:lnTo>
                    <a:pt x="82258" y="298402"/>
                  </a:lnTo>
                  <a:lnTo>
                    <a:pt x="61238" y="337531"/>
                  </a:lnTo>
                  <a:lnTo>
                    <a:pt x="43084" y="378320"/>
                  </a:lnTo>
                  <a:lnTo>
                    <a:pt x="27931" y="420635"/>
                  </a:lnTo>
                  <a:lnTo>
                    <a:pt x="15912" y="464344"/>
                  </a:lnTo>
                  <a:lnTo>
                    <a:pt x="7161" y="509312"/>
                  </a:lnTo>
                  <a:lnTo>
                    <a:pt x="1812" y="555404"/>
                  </a:lnTo>
                  <a:lnTo>
                    <a:pt x="0" y="602488"/>
                  </a:lnTo>
                  <a:lnTo>
                    <a:pt x="0" y="3614928"/>
                  </a:lnTo>
                  <a:lnTo>
                    <a:pt x="4496816" y="3614928"/>
                  </a:lnTo>
                  <a:lnTo>
                    <a:pt x="4543899" y="3613115"/>
                  </a:lnTo>
                  <a:lnTo>
                    <a:pt x="4589991" y="3607766"/>
                  </a:lnTo>
                  <a:lnTo>
                    <a:pt x="4634959" y="3599015"/>
                  </a:lnTo>
                  <a:lnTo>
                    <a:pt x="4678668" y="3586996"/>
                  </a:lnTo>
                  <a:lnTo>
                    <a:pt x="4720983" y="3571843"/>
                  </a:lnTo>
                  <a:lnTo>
                    <a:pt x="4761772" y="3553689"/>
                  </a:lnTo>
                  <a:lnTo>
                    <a:pt x="4800901" y="3532669"/>
                  </a:lnTo>
                  <a:lnTo>
                    <a:pt x="4838234" y="3508917"/>
                  </a:lnTo>
                  <a:lnTo>
                    <a:pt x="4873639" y="3482566"/>
                  </a:lnTo>
                  <a:lnTo>
                    <a:pt x="4906981" y="3453751"/>
                  </a:lnTo>
                  <a:lnTo>
                    <a:pt x="4938127" y="3422605"/>
                  </a:lnTo>
                  <a:lnTo>
                    <a:pt x="4966942" y="3389263"/>
                  </a:lnTo>
                  <a:lnTo>
                    <a:pt x="4993293" y="3353858"/>
                  </a:lnTo>
                  <a:lnTo>
                    <a:pt x="5017045" y="3316525"/>
                  </a:lnTo>
                  <a:lnTo>
                    <a:pt x="5038065" y="3277396"/>
                  </a:lnTo>
                  <a:lnTo>
                    <a:pt x="5056219" y="3236607"/>
                  </a:lnTo>
                  <a:lnTo>
                    <a:pt x="5071372" y="3194292"/>
                  </a:lnTo>
                  <a:lnTo>
                    <a:pt x="5083391" y="3150583"/>
                  </a:lnTo>
                  <a:lnTo>
                    <a:pt x="5092142" y="3105615"/>
                  </a:lnTo>
                  <a:lnTo>
                    <a:pt x="5097491" y="3059523"/>
                  </a:lnTo>
                  <a:lnTo>
                    <a:pt x="5099304" y="3012440"/>
                  </a:lnTo>
                  <a:lnTo>
                    <a:pt x="5099304" y="0"/>
                  </a:lnTo>
                  <a:close/>
                </a:path>
              </a:pathLst>
            </a:custGeom>
            <a:solidFill>
              <a:srgbClr val="4F81BC"/>
            </a:solidFill>
          </p:spPr>
          <p:txBody>
            <a:bodyPr wrap="square" lIns="0" tIns="0" rIns="0" bIns="0" rtlCol="0"/>
            <a:lstStyle/>
            <a:p>
              <a:endParaRPr/>
            </a:p>
          </p:txBody>
        </p:sp>
        <p:sp>
          <p:nvSpPr>
            <p:cNvPr id="11" name="object 11"/>
            <p:cNvSpPr/>
            <p:nvPr/>
          </p:nvSpPr>
          <p:spPr>
            <a:xfrm>
              <a:off x="6750558" y="1465326"/>
              <a:ext cx="5099685" cy="3615054"/>
            </a:xfrm>
            <a:custGeom>
              <a:avLst/>
              <a:gdLst/>
              <a:ahLst/>
              <a:cxnLst/>
              <a:rect l="l" t="t" r="r" b="b"/>
              <a:pathLst>
                <a:path w="5099684" h="3615054">
                  <a:moveTo>
                    <a:pt x="602488" y="0"/>
                  </a:moveTo>
                  <a:lnTo>
                    <a:pt x="5099304" y="0"/>
                  </a:lnTo>
                  <a:lnTo>
                    <a:pt x="5099304" y="3012440"/>
                  </a:lnTo>
                  <a:lnTo>
                    <a:pt x="5097491" y="3059523"/>
                  </a:lnTo>
                  <a:lnTo>
                    <a:pt x="5092142" y="3105615"/>
                  </a:lnTo>
                  <a:lnTo>
                    <a:pt x="5083391" y="3150583"/>
                  </a:lnTo>
                  <a:lnTo>
                    <a:pt x="5071372" y="3194292"/>
                  </a:lnTo>
                  <a:lnTo>
                    <a:pt x="5056219" y="3236607"/>
                  </a:lnTo>
                  <a:lnTo>
                    <a:pt x="5038065" y="3277396"/>
                  </a:lnTo>
                  <a:lnTo>
                    <a:pt x="5017045" y="3316525"/>
                  </a:lnTo>
                  <a:lnTo>
                    <a:pt x="4993293" y="3353858"/>
                  </a:lnTo>
                  <a:lnTo>
                    <a:pt x="4966942" y="3389263"/>
                  </a:lnTo>
                  <a:lnTo>
                    <a:pt x="4938127" y="3422605"/>
                  </a:lnTo>
                  <a:lnTo>
                    <a:pt x="4906981" y="3453751"/>
                  </a:lnTo>
                  <a:lnTo>
                    <a:pt x="4873639" y="3482566"/>
                  </a:lnTo>
                  <a:lnTo>
                    <a:pt x="4838234" y="3508917"/>
                  </a:lnTo>
                  <a:lnTo>
                    <a:pt x="4800901" y="3532669"/>
                  </a:lnTo>
                  <a:lnTo>
                    <a:pt x="4761772" y="3553689"/>
                  </a:lnTo>
                  <a:lnTo>
                    <a:pt x="4720983" y="3571843"/>
                  </a:lnTo>
                  <a:lnTo>
                    <a:pt x="4678668" y="3586996"/>
                  </a:lnTo>
                  <a:lnTo>
                    <a:pt x="4634959" y="3599015"/>
                  </a:lnTo>
                  <a:lnTo>
                    <a:pt x="4589991" y="3607766"/>
                  </a:lnTo>
                  <a:lnTo>
                    <a:pt x="4543899" y="3613115"/>
                  </a:lnTo>
                  <a:lnTo>
                    <a:pt x="4496816" y="3614928"/>
                  </a:lnTo>
                  <a:lnTo>
                    <a:pt x="0" y="3614928"/>
                  </a:lnTo>
                  <a:lnTo>
                    <a:pt x="0" y="602488"/>
                  </a:lnTo>
                  <a:lnTo>
                    <a:pt x="1812" y="555404"/>
                  </a:lnTo>
                  <a:lnTo>
                    <a:pt x="7161" y="509312"/>
                  </a:lnTo>
                  <a:lnTo>
                    <a:pt x="15912" y="464344"/>
                  </a:lnTo>
                  <a:lnTo>
                    <a:pt x="27931" y="420635"/>
                  </a:lnTo>
                  <a:lnTo>
                    <a:pt x="43084" y="378320"/>
                  </a:lnTo>
                  <a:lnTo>
                    <a:pt x="61238" y="337531"/>
                  </a:lnTo>
                  <a:lnTo>
                    <a:pt x="82258" y="298402"/>
                  </a:lnTo>
                  <a:lnTo>
                    <a:pt x="106010" y="261069"/>
                  </a:lnTo>
                  <a:lnTo>
                    <a:pt x="132361" y="225664"/>
                  </a:lnTo>
                  <a:lnTo>
                    <a:pt x="161176" y="192322"/>
                  </a:lnTo>
                  <a:lnTo>
                    <a:pt x="192322" y="161176"/>
                  </a:lnTo>
                  <a:lnTo>
                    <a:pt x="225664" y="132361"/>
                  </a:lnTo>
                  <a:lnTo>
                    <a:pt x="261069" y="106010"/>
                  </a:lnTo>
                  <a:lnTo>
                    <a:pt x="298402" y="82258"/>
                  </a:lnTo>
                  <a:lnTo>
                    <a:pt x="337531" y="61238"/>
                  </a:lnTo>
                  <a:lnTo>
                    <a:pt x="378320" y="43084"/>
                  </a:lnTo>
                  <a:lnTo>
                    <a:pt x="420635" y="27931"/>
                  </a:lnTo>
                  <a:lnTo>
                    <a:pt x="464344" y="15912"/>
                  </a:lnTo>
                  <a:lnTo>
                    <a:pt x="509312" y="7161"/>
                  </a:lnTo>
                  <a:lnTo>
                    <a:pt x="555404" y="1812"/>
                  </a:lnTo>
                  <a:lnTo>
                    <a:pt x="602488" y="0"/>
                  </a:lnTo>
                  <a:close/>
                </a:path>
              </a:pathLst>
            </a:custGeom>
            <a:ln w="25908">
              <a:solidFill>
                <a:srgbClr val="385D89"/>
              </a:solidFill>
            </a:ln>
          </p:spPr>
          <p:txBody>
            <a:bodyPr wrap="square" lIns="0" tIns="0" rIns="0" bIns="0" rtlCol="0"/>
            <a:lstStyle/>
            <a:p>
              <a:endParaRPr/>
            </a:p>
          </p:txBody>
        </p:sp>
      </p:grpSp>
      <p:sp>
        <p:nvSpPr>
          <p:cNvPr id="12" name="object 12"/>
          <p:cNvSpPr txBox="1"/>
          <p:nvPr/>
        </p:nvSpPr>
        <p:spPr>
          <a:xfrm>
            <a:off x="5254656" y="1124807"/>
            <a:ext cx="3346133" cy="2640627"/>
          </a:xfrm>
          <a:prstGeom prst="rect">
            <a:avLst/>
          </a:prstGeom>
        </p:spPr>
        <p:txBody>
          <a:bodyPr vert="horz" wrap="square" lIns="0" tIns="9049" rIns="0" bIns="0" rtlCol="0">
            <a:spAutoFit/>
          </a:bodyPr>
          <a:lstStyle/>
          <a:p>
            <a:pPr marL="104299">
              <a:spcBef>
                <a:spcPts val="71"/>
              </a:spcBef>
            </a:pPr>
            <a:r>
              <a:rPr sz="2100" b="1" u="heavy" spc="-8" dirty="0">
                <a:solidFill>
                  <a:srgbClr val="FFFFFF"/>
                </a:solidFill>
                <a:uFill>
                  <a:solidFill>
                    <a:srgbClr val="FFFFFF"/>
                  </a:solidFill>
                </a:uFill>
                <a:latin typeface="Calibri"/>
                <a:cs typeface="Calibri"/>
              </a:rPr>
              <a:t>Формирующее</a:t>
            </a:r>
            <a:r>
              <a:rPr sz="2100" b="1" u="heavy" spc="-19" dirty="0">
                <a:solidFill>
                  <a:srgbClr val="FFFFFF"/>
                </a:solidFill>
                <a:uFill>
                  <a:solidFill>
                    <a:srgbClr val="FFFFFF"/>
                  </a:solidFill>
                </a:uFill>
                <a:latin typeface="Calibri"/>
                <a:cs typeface="Calibri"/>
              </a:rPr>
              <a:t> </a:t>
            </a:r>
            <a:r>
              <a:rPr sz="2100" b="1" u="heavy" spc="-8" dirty="0">
                <a:solidFill>
                  <a:srgbClr val="FFFFFF"/>
                </a:solidFill>
                <a:uFill>
                  <a:solidFill>
                    <a:srgbClr val="FFFFFF"/>
                  </a:solidFill>
                </a:uFill>
                <a:latin typeface="Calibri"/>
                <a:cs typeface="Calibri"/>
              </a:rPr>
              <a:t>оценивание</a:t>
            </a:r>
            <a:endParaRPr sz="2100">
              <a:latin typeface="Calibri"/>
              <a:cs typeface="Calibri"/>
            </a:endParaRPr>
          </a:p>
          <a:p>
            <a:pPr marL="224314" indent="-215265">
              <a:spcBef>
                <a:spcPts val="41"/>
              </a:spcBef>
              <a:buFont typeface="Arial MT"/>
              <a:buChar char="•"/>
              <a:tabLst>
                <a:tab pos="224314" algn="l"/>
                <a:tab pos="224790" algn="l"/>
              </a:tabLst>
            </a:pPr>
            <a:r>
              <a:rPr sz="1500" spc="-8" dirty="0">
                <a:solidFill>
                  <a:srgbClr val="FFFFFF"/>
                </a:solidFill>
                <a:latin typeface="Calibri"/>
                <a:cs typeface="Calibri"/>
              </a:rPr>
              <a:t>Оценка</a:t>
            </a:r>
            <a:r>
              <a:rPr sz="1500" spc="-4" dirty="0">
                <a:solidFill>
                  <a:srgbClr val="FFFFFF"/>
                </a:solidFill>
                <a:latin typeface="Calibri"/>
                <a:cs typeface="Calibri"/>
              </a:rPr>
              <a:t> </a:t>
            </a:r>
            <a:r>
              <a:rPr sz="1500" spc="-4" dirty="0">
                <a:solidFill>
                  <a:srgbClr val="FFFF00"/>
                </a:solidFill>
                <a:latin typeface="Calibri"/>
                <a:cs typeface="Calibri"/>
              </a:rPr>
              <a:t>для</a:t>
            </a:r>
            <a:r>
              <a:rPr sz="1500" spc="-11" dirty="0">
                <a:solidFill>
                  <a:srgbClr val="FFFF00"/>
                </a:solidFill>
                <a:latin typeface="Calibri"/>
                <a:cs typeface="Calibri"/>
              </a:rPr>
              <a:t> </a:t>
            </a:r>
            <a:r>
              <a:rPr sz="1500" spc="-4" dirty="0">
                <a:solidFill>
                  <a:srgbClr val="FFFF00"/>
                </a:solidFill>
                <a:latin typeface="Calibri"/>
                <a:cs typeface="Calibri"/>
              </a:rPr>
              <a:t>обучения</a:t>
            </a:r>
            <a:endParaRPr sz="1500">
              <a:latin typeface="Calibri"/>
              <a:cs typeface="Calibri"/>
            </a:endParaRPr>
          </a:p>
          <a:p>
            <a:pPr marL="224314" marR="44768" indent="-215265">
              <a:spcBef>
                <a:spcPts val="4"/>
              </a:spcBef>
              <a:buFont typeface="Arial MT"/>
              <a:buChar char="•"/>
              <a:tabLst>
                <a:tab pos="224314" algn="l"/>
                <a:tab pos="224790" algn="l"/>
              </a:tabLst>
            </a:pPr>
            <a:r>
              <a:rPr sz="1500" spc="-8" dirty="0">
                <a:solidFill>
                  <a:srgbClr val="FFFFFF"/>
                </a:solidFill>
                <a:latin typeface="Calibri"/>
                <a:cs typeface="Calibri"/>
              </a:rPr>
              <a:t>Планируется </a:t>
            </a:r>
            <a:r>
              <a:rPr sz="1500" dirty="0">
                <a:solidFill>
                  <a:srgbClr val="FFFFFF"/>
                </a:solidFill>
                <a:latin typeface="Calibri"/>
                <a:cs typeface="Calibri"/>
              </a:rPr>
              <a:t>и </a:t>
            </a:r>
            <a:r>
              <a:rPr sz="1500" spc="-8" dirty="0">
                <a:solidFill>
                  <a:srgbClr val="FFFFFF"/>
                </a:solidFill>
                <a:latin typeface="Calibri"/>
                <a:cs typeface="Calibri"/>
              </a:rPr>
              <a:t>используется </a:t>
            </a:r>
            <a:r>
              <a:rPr sz="1500" dirty="0">
                <a:solidFill>
                  <a:srgbClr val="FFFF00"/>
                </a:solidFill>
                <a:latin typeface="Calibri"/>
                <a:cs typeface="Calibri"/>
              </a:rPr>
              <a:t>во </a:t>
            </a:r>
            <a:r>
              <a:rPr sz="1500" spc="-4" dirty="0">
                <a:solidFill>
                  <a:srgbClr val="FFFF00"/>
                </a:solidFill>
                <a:latin typeface="Calibri"/>
                <a:cs typeface="Calibri"/>
              </a:rPr>
              <a:t>время </a:t>
            </a:r>
            <a:r>
              <a:rPr sz="1500" spc="-330" dirty="0">
                <a:solidFill>
                  <a:srgbClr val="FFFF00"/>
                </a:solidFill>
                <a:latin typeface="Calibri"/>
                <a:cs typeface="Calibri"/>
              </a:rPr>
              <a:t> </a:t>
            </a:r>
            <a:r>
              <a:rPr sz="1500" spc="-4" dirty="0">
                <a:solidFill>
                  <a:srgbClr val="FFFFFF"/>
                </a:solidFill>
                <a:latin typeface="Calibri"/>
                <a:cs typeface="Calibri"/>
              </a:rPr>
              <a:t>обучения</a:t>
            </a:r>
            <a:endParaRPr sz="1500">
              <a:latin typeface="Calibri"/>
              <a:cs typeface="Calibri"/>
            </a:endParaRPr>
          </a:p>
          <a:p>
            <a:pPr marL="224314" marR="508159" indent="-215265">
              <a:buFont typeface="Arial MT"/>
              <a:buChar char="•"/>
              <a:tabLst>
                <a:tab pos="224314" algn="l"/>
                <a:tab pos="224790" algn="l"/>
              </a:tabLst>
            </a:pPr>
            <a:r>
              <a:rPr sz="1500" spc="-11" dirty="0">
                <a:solidFill>
                  <a:srgbClr val="FFFFFF"/>
                </a:solidFill>
                <a:latin typeface="Calibri"/>
                <a:cs typeface="Calibri"/>
              </a:rPr>
              <a:t>Определяет </a:t>
            </a:r>
            <a:r>
              <a:rPr sz="1500" spc="-4" dirty="0">
                <a:solidFill>
                  <a:srgbClr val="FFFF00"/>
                </a:solidFill>
                <a:latin typeface="Calibri"/>
                <a:cs typeface="Calibri"/>
              </a:rPr>
              <a:t>пробелы </a:t>
            </a:r>
            <a:r>
              <a:rPr sz="1500" dirty="0">
                <a:solidFill>
                  <a:srgbClr val="FFFFFF"/>
                </a:solidFill>
                <a:latin typeface="Calibri"/>
                <a:cs typeface="Calibri"/>
              </a:rPr>
              <a:t>в </a:t>
            </a:r>
            <a:r>
              <a:rPr sz="1500" spc="-4" dirty="0">
                <a:solidFill>
                  <a:srgbClr val="FFFFFF"/>
                </a:solidFill>
                <a:latin typeface="Calibri"/>
                <a:cs typeface="Calibri"/>
              </a:rPr>
              <a:t>знаниях, </a:t>
            </a:r>
            <a:r>
              <a:rPr sz="1500" spc="-330" dirty="0">
                <a:solidFill>
                  <a:srgbClr val="FFFFFF"/>
                </a:solidFill>
                <a:latin typeface="Calibri"/>
                <a:cs typeface="Calibri"/>
              </a:rPr>
              <a:t> </a:t>
            </a:r>
            <a:r>
              <a:rPr sz="1500" spc="-8" dirty="0">
                <a:solidFill>
                  <a:srgbClr val="FFFFFF"/>
                </a:solidFill>
                <a:latin typeface="Calibri"/>
                <a:cs typeface="Calibri"/>
              </a:rPr>
              <a:t>навыках,</a:t>
            </a:r>
            <a:r>
              <a:rPr sz="1500" spc="8" dirty="0">
                <a:solidFill>
                  <a:srgbClr val="FFFFFF"/>
                </a:solidFill>
                <a:latin typeface="Calibri"/>
                <a:cs typeface="Calibri"/>
              </a:rPr>
              <a:t> </a:t>
            </a:r>
            <a:r>
              <a:rPr sz="1500" spc="-4" dirty="0">
                <a:solidFill>
                  <a:srgbClr val="FFFFFF"/>
                </a:solidFill>
                <a:latin typeface="Calibri"/>
                <a:cs typeface="Calibri"/>
              </a:rPr>
              <a:t>понимании,</a:t>
            </a:r>
            <a:r>
              <a:rPr sz="1500" spc="-15" dirty="0">
                <a:solidFill>
                  <a:srgbClr val="FFFFFF"/>
                </a:solidFill>
                <a:latin typeface="Calibri"/>
                <a:cs typeface="Calibri"/>
              </a:rPr>
              <a:t> </a:t>
            </a:r>
            <a:r>
              <a:rPr sz="1500" spc="-11" dirty="0">
                <a:solidFill>
                  <a:srgbClr val="FFFFFF"/>
                </a:solidFill>
                <a:latin typeface="Calibri"/>
                <a:cs typeface="Calibri"/>
              </a:rPr>
              <a:t>улучшает </a:t>
            </a:r>
            <a:r>
              <a:rPr sz="1500" spc="-8" dirty="0">
                <a:solidFill>
                  <a:srgbClr val="FFFFFF"/>
                </a:solidFill>
                <a:latin typeface="Calibri"/>
                <a:cs typeface="Calibri"/>
              </a:rPr>
              <a:t> </a:t>
            </a:r>
            <a:r>
              <a:rPr sz="1500" spc="-4" dirty="0">
                <a:solidFill>
                  <a:srgbClr val="FFFFFF"/>
                </a:solidFill>
                <a:latin typeface="Calibri"/>
                <a:cs typeface="Calibri"/>
              </a:rPr>
              <a:t>обучение</a:t>
            </a:r>
            <a:endParaRPr sz="1500">
              <a:latin typeface="Calibri"/>
              <a:cs typeface="Calibri"/>
            </a:endParaRPr>
          </a:p>
          <a:p>
            <a:pPr marL="224314" marR="416243" indent="-215265">
              <a:buFont typeface="Arial MT"/>
              <a:buChar char="•"/>
              <a:tabLst>
                <a:tab pos="224314" algn="l"/>
                <a:tab pos="224790" algn="l"/>
              </a:tabLst>
            </a:pPr>
            <a:r>
              <a:rPr sz="1500" spc="-8" dirty="0">
                <a:solidFill>
                  <a:srgbClr val="FFFFFF"/>
                </a:solidFill>
                <a:latin typeface="Calibri"/>
                <a:cs typeface="Calibri"/>
              </a:rPr>
              <a:t>Используется </a:t>
            </a:r>
            <a:r>
              <a:rPr sz="1500" spc="-4" dirty="0">
                <a:solidFill>
                  <a:srgbClr val="FFFFFF"/>
                </a:solidFill>
                <a:latin typeface="Calibri"/>
                <a:cs typeface="Calibri"/>
              </a:rPr>
              <a:t>для </a:t>
            </a:r>
            <a:r>
              <a:rPr sz="1500" spc="-4" dirty="0">
                <a:solidFill>
                  <a:srgbClr val="FFFF00"/>
                </a:solidFill>
                <a:latin typeface="Calibri"/>
                <a:cs typeface="Calibri"/>
              </a:rPr>
              <a:t>корректировки </a:t>
            </a:r>
            <a:r>
              <a:rPr sz="1500" spc="-330" dirty="0">
                <a:solidFill>
                  <a:srgbClr val="FFFF00"/>
                </a:solidFill>
                <a:latin typeface="Calibri"/>
                <a:cs typeface="Calibri"/>
              </a:rPr>
              <a:t> </a:t>
            </a:r>
            <a:r>
              <a:rPr sz="1500" spc="-4" dirty="0">
                <a:solidFill>
                  <a:srgbClr val="FFFFFF"/>
                </a:solidFill>
                <a:latin typeface="Calibri"/>
                <a:cs typeface="Calibri"/>
              </a:rPr>
              <a:t>инструкций/</a:t>
            </a:r>
            <a:r>
              <a:rPr sz="1500" spc="-4" dirty="0">
                <a:solidFill>
                  <a:srgbClr val="FFFF00"/>
                </a:solidFill>
                <a:latin typeface="Calibri"/>
                <a:cs typeface="Calibri"/>
              </a:rPr>
              <a:t>фиксации</a:t>
            </a:r>
            <a:r>
              <a:rPr sz="1500" spc="-34" dirty="0">
                <a:solidFill>
                  <a:srgbClr val="FFFF00"/>
                </a:solidFill>
                <a:latin typeface="Calibri"/>
                <a:cs typeface="Calibri"/>
              </a:rPr>
              <a:t> </a:t>
            </a:r>
            <a:r>
              <a:rPr sz="1500" spc="-4" dirty="0">
                <a:solidFill>
                  <a:srgbClr val="FFFFFF"/>
                </a:solidFill>
                <a:latin typeface="Calibri"/>
                <a:cs typeface="Calibri"/>
              </a:rPr>
              <a:t>процесса</a:t>
            </a:r>
            <a:endParaRPr sz="1500">
              <a:latin typeface="Calibri"/>
              <a:cs typeface="Calibri"/>
            </a:endParaRPr>
          </a:p>
          <a:p>
            <a:pPr marR="214789" algn="r"/>
            <a:r>
              <a:rPr sz="1500" spc="-4" dirty="0">
                <a:solidFill>
                  <a:srgbClr val="FFFFFF"/>
                </a:solidFill>
                <a:latin typeface="Calibri"/>
                <a:cs typeface="Calibri"/>
              </a:rPr>
              <a:t>обучения/</a:t>
            </a:r>
            <a:r>
              <a:rPr sz="1500" spc="-4" dirty="0">
                <a:solidFill>
                  <a:srgbClr val="FFFF00"/>
                </a:solidFill>
                <a:latin typeface="Calibri"/>
                <a:cs typeface="Calibri"/>
              </a:rPr>
              <a:t>устранения</a:t>
            </a:r>
            <a:r>
              <a:rPr sz="1500" spc="-11" dirty="0">
                <a:solidFill>
                  <a:srgbClr val="FFFF00"/>
                </a:solidFill>
                <a:latin typeface="Calibri"/>
                <a:cs typeface="Calibri"/>
              </a:rPr>
              <a:t> </a:t>
            </a:r>
            <a:r>
              <a:rPr sz="1500" spc="-8" dirty="0">
                <a:solidFill>
                  <a:srgbClr val="FFFFFF"/>
                </a:solidFill>
                <a:latin typeface="Calibri"/>
                <a:cs typeface="Calibri"/>
              </a:rPr>
              <a:t>заблуждений</a:t>
            </a:r>
            <a:endParaRPr sz="1500">
              <a:latin typeface="Calibri"/>
              <a:cs typeface="Calibri"/>
            </a:endParaRPr>
          </a:p>
          <a:p>
            <a:pPr marL="214789" marR="181451" indent="-214789" algn="r">
              <a:buFont typeface="Arial MT"/>
              <a:buChar char="•"/>
              <a:tabLst>
                <a:tab pos="214789" algn="l"/>
                <a:tab pos="224790" algn="l"/>
              </a:tabLst>
            </a:pPr>
            <a:r>
              <a:rPr sz="1500" spc="-4" dirty="0">
                <a:solidFill>
                  <a:srgbClr val="FFFF00"/>
                </a:solidFill>
                <a:latin typeface="Calibri"/>
                <a:cs typeface="Calibri"/>
              </a:rPr>
              <a:t>Адаптируется</a:t>
            </a:r>
            <a:r>
              <a:rPr sz="1500" spc="-30" dirty="0">
                <a:solidFill>
                  <a:srgbClr val="FFFF00"/>
                </a:solidFill>
                <a:latin typeface="Calibri"/>
                <a:cs typeface="Calibri"/>
              </a:rPr>
              <a:t> </a:t>
            </a:r>
            <a:r>
              <a:rPr sz="1500" spc="-15" dirty="0">
                <a:solidFill>
                  <a:srgbClr val="FFFFFF"/>
                </a:solidFill>
                <a:latin typeface="Calibri"/>
                <a:cs typeface="Calibri"/>
              </a:rPr>
              <a:t>под </a:t>
            </a:r>
            <a:r>
              <a:rPr sz="1500" dirty="0">
                <a:solidFill>
                  <a:srgbClr val="FFFFFF"/>
                </a:solidFill>
                <a:latin typeface="Calibri"/>
                <a:cs typeface="Calibri"/>
              </a:rPr>
              <a:t>нужды</a:t>
            </a:r>
            <a:r>
              <a:rPr sz="1500" spc="-11" dirty="0">
                <a:solidFill>
                  <a:srgbClr val="FFFFFF"/>
                </a:solidFill>
                <a:latin typeface="Calibri"/>
                <a:cs typeface="Calibri"/>
              </a:rPr>
              <a:t> </a:t>
            </a:r>
            <a:r>
              <a:rPr sz="1500" spc="-4" dirty="0">
                <a:solidFill>
                  <a:srgbClr val="FFFFFF"/>
                </a:solidFill>
                <a:latin typeface="Calibri"/>
                <a:cs typeface="Calibri"/>
              </a:rPr>
              <a:t>слушателя</a:t>
            </a:r>
            <a:endParaRPr sz="1500">
              <a:latin typeface="Calibri"/>
              <a:cs typeface="Calibri"/>
            </a:endParaRPr>
          </a:p>
        </p:txBody>
      </p:sp>
    </p:spTree>
  </p:cSld>
  <p:clrMapOvr>
    <a:masterClrMapping/>
  </p:clrMapOvr>
</p:sld>
</file>

<file path=ppt/slides/slide80.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6984"/>
        <p:cNvGrpSpPr/>
        <p:nvPr/>
      </p:nvGrpSpPr>
      <p:grpSpPr>
        <a:xfrm>
          <a:off x="0" y="0"/>
          <a:ext cx="0" cy="0"/>
          <a:chOff x="0" y="0"/>
          <a:chExt cx="0" cy="0"/>
        </a:xfrm>
      </p:grpSpPr>
      <p:sp>
        <p:nvSpPr>
          <p:cNvPr id="6985" name="Google Shape;6985;p126"/>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Instructions for use</a:t>
            </a:r>
            <a:endParaRPr>
              <a:solidFill>
                <a:srgbClr val="FFFFFF"/>
              </a:solidFill>
              <a:latin typeface="Arial"/>
              <a:ea typeface="Arial"/>
              <a:cs typeface="Arial"/>
              <a:sym typeface="Arial"/>
            </a:endParaRPr>
          </a:p>
        </p:txBody>
      </p:sp>
      <p:sp>
        <p:nvSpPr>
          <p:cNvPr id="6986" name="Google Shape;6986;p126"/>
          <p:cNvSpPr txBox="1">
            <a:spLocks noGrp="1"/>
          </p:cNvSpPr>
          <p:nvPr>
            <p:ph type="body" idx="4294967295"/>
          </p:nvPr>
        </p:nvSpPr>
        <p:spPr>
          <a:xfrm>
            <a:off x="1220500" y="1299875"/>
            <a:ext cx="7047300" cy="440100"/>
          </a:xfrm>
          <a:prstGeom prst="rect">
            <a:avLst/>
          </a:prstGeom>
        </p:spPr>
        <p:txBody>
          <a:bodyPr spcFirstLastPara="1" wrap="square" lIns="91425" tIns="91425" rIns="91425" bIns="91425" anchor="t" anchorCtr="0">
            <a:noAutofit/>
          </a:bodyPr>
          <a:lstStyle/>
          <a:p>
            <a:pPr marL="0" marR="0" lvl="0" indent="0" algn="l" rtl="0">
              <a:lnSpc>
                <a:spcPct val="115000"/>
              </a:lnSpc>
              <a:spcBef>
                <a:spcPts val="1400"/>
              </a:spcBef>
              <a:spcAft>
                <a:spcPts val="0"/>
              </a:spcAft>
              <a:buNone/>
            </a:pPr>
            <a:r>
              <a:rPr lang="en" sz="1200">
                <a:solidFill>
                  <a:srgbClr val="FFFFFF"/>
                </a:solidFill>
                <a:latin typeface="Arial"/>
                <a:ea typeface="Arial"/>
                <a:cs typeface="Arial"/>
                <a:sym typeface="Arial"/>
              </a:rPr>
              <a:t>In order to use this template, you must credit </a:t>
            </a:r>
            <a:r>
              <a:rPr lang="en" b="1" u="sng">
                <a:solidFill>
                  <a:srgbClr val="869FB2"/>
                </a:solidFill>
                <a:latin typeface="Arial"/>
                <a:ea typeface="Arial"/>
                <a:cs typeface="Arial"/>
                <a:sym typeface="Arial"/>
              </a:rPr>
              <a:t>S</a:t>
            </a:r>
            <a:r>
              <a:rPr lang="en" sz="1200" b="1" u="sng">
                <a:solidFill>
                  <a:srgbClr val="869FB2"/>
                </a:solidFill>
                <a:latin typeface="Arial"/>
                <a:ea typeface="Arial"/>
                <a:cs typeface="Arial"/>
                <a:sym typeface="Arial"/>
                <a:hlinkClick r:id="rId3">
                  <a:extLst>
                    <a:ext uri="{A12FA001-AC4F-418D-AE19-62706E023703}">
                      <ahyp:hlinkClr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val="tx"/>
                    </a:ext>
                  </a:extLst>
                </a:hlinkClick>
              </a:rPr>
              <a:t>lidesgo</a:t>
            </a:r>
            <a:r>
              <a:rPr lang="en" sz="1200">
                <a:solidFill>
                  <a:srgbClr val="435D74"/>
                </a:solidFill>
                <a:latin typeface="Arial"/>
                <a:ea typeface="Arial"/>
                <a:cs typeface="Arial"/>
                <a:sym typeface="Arial"/>
              </a:rPr>
              <a:t> </a:t>
            </a:r>
            <a:r>
              <a:rPr lang="en" sz="1200">
                <a:solidFill>
                  <a:srgbClr val="FFFFFF"/>
                </a:solidFill>
                <a:latin typeface="Arial"/>
                <a:ea typeface="Arial"/>
                <a:cs typeface="Arial"/>
                <a:sym typeface="Arial"/>
              </a:rPr>
              <a:t>by keeping the </a:t>
            </a:r>
            <a:r>
              <a:rPr lang="en" sz="1200" b="1">
                <a:solidFill>
                  <a:srgbClr val="869FB2"/>
                </a:solidFill>
                <a:uFill>
                  <a:noFill/>
                </a:uFill>
                <a:latin typeface="Arial"/>
                <a:ea typeface="Arial"/>
                <a:cs typeface="Arial"/>
                <a:sym typeface="Arial"/>
                <a:hlinkClick r:id="">
                  <a:extLst>
                    <a:ext uri="{A12FA001-AC4F-418D-AE19-62706E023703}">
                      <ahyp:hlinkClr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val="tx"/>
                    </a:ext>
                  </a:extLst>
                </a:hlinkClick>
              </a:rPr>
              <a:t>Thanks</a:t>
            </a:r>
            <a:r>
              <a:rPr lang="en" sz="1200">
                <a:solidFill>
                  <a:srgbClr val="FFFFFF"/>
                </a:solidFill>
                <a:latin typeface="Arial"/>
                <a:ea typeface="Arial"/>
                <a:cs typeface="Arial"/>
                <a:sym typeface="Arial"/>
              </a:rPr>
              <a:t> slide.</a:t>
            </a:r>
            <a:endParaRPr sz="1200">
              <a:solidFill>
                <a:srgbClr val="FFFFFF"/>
              </a:solidFill>
              <a:latin typeface="Arial"/>
              <a:ea typeface="Arial"/>
              <a:cs typeface="Arial"/>
              <a:sym typeface="Arial"/>
            </a:endParaRPr>
          </a:p>
          <a:p>
            <a:pPr marL="0" marR="0" lvl="0" indent="0" algn="l" rtl="0">
              <a:lnSpc>
                <a:spcPct val="115000"/>
              </a:lnSpc>
              <a:spcBef>
                <a:spcPts val="1400"/>
              </a:spcBef>
              <a:spcAft>
                <a:spcPts val="0"/>
              </a:spcAft>
              <a:buNone/>
            </a:pPr>
            <a:r>
              <a:rPr lang="en" sz="1100" b="1">
                <a:solidFill>
                  <a:srgbClr val="869FB2"/>
                </a:solidFill>
                <a:latin typeface="Arial"/>
                <a:ea typeface="Arial"/>
                <a:cs typeface="Arial"/>
                <a:sym typeface="Arial"/>
              </a:rPr>
              <a:t>You are allowed to:</a:t>
            </a:r>
            <a:endParaRPr sz="1100" b="1">
              <a:solidFill>
                <a:srgbClr val="869FB2"/>
              </a:solidFill>
              <a:latin typeface="Arial"/>
              <a:ea typeface="Arial"/>
              <a:cs typeface="Arial"/>
              <a:sym typeface="Arial"/>
            </a:endParaRPr>
          </a:p>
          <a:p>
            <a:pPr marL="0" lvl="0" indent="0" algn="l" rtl="0">
              <a:lnSpc>
                <a:spcPct val="115000"/>
              </a:lnSpc>
              <a:spcBef>
                <a:spcPts val="400"/>
              </a:spcBef>
              <a:spcAft>
                <a:spcPts val="0"/>
              </a:spcAft>
              <a:buNone/>
            </a:pPr>
            <a:r>
              <a:rPr lang="en" sz="1100">
                <a:solidFill>
                  <a:srgbClr val="FFFFFF"/>
                </a:solidFill>
                <a:latin typeface="Arial"/>
                <a:ea typeface="Arial"/>
                <a:cs typeface="Arial"/>
                <a:sym typeface="Arial"/>
              </a:rPr>
              <a:t>- Modify this template.</a:t>
            </a:r>
            <a:endParaRPr sz="1100">
              <a:solidFill>
                <a:srgbClr val="FFFFFF"/>
              </a:solidFill>
              <a:latin typeface="Arial"/>
              <a:ea typeface="Arial"/>
              <a:cs typeface="Arial"/>
              <a:sym typeface="Arial"/>
            </a:endParaRPr>
          </a:p>
          <a:p>
            <a:pPr marL="0" lvl="0" indent="0" algn="l" rtl="0">
              <a:lnSpc>
                <a:spcPct val="115000"/>
              </a:lnSpc>
              <a:spcBef>
                <a:spcPts val="0"/>
              </a:spcBef>
              <a:spcAft>
                <a:spcPts val="0"/>
              </a:spcAft>
              <a:buNone/>
            </a:pPr>
            <a:r>
              <a:rPr lang="en" sz="1100">
                <a:solidFill>
                  <a:srgbClr val="FFFFFF"/>
                </a:solidFill>
                <a:latin typeface="Arial"/>
                <a:ea typeface="Arial"/>
                <a:cs typeface="Arial"/>
                <a:sym typeface="Arial"/>
              </a:rPr>
              <a:t>- Use it for both personal and commercial projects.</a:t>
            </a:r>
            <a:endParaRPr sz="1100">
              <a:solidFill>
                <a:srgbClr val="FFFFFF"/>
              </a:solidFill>
              <a:latin typeface="Arial"/>
              <a:ea typeface="Arial"/>
              <a:cs typeface="Arial"/>
              <a:sym typeface="Arial"/>
            </a:endParaRPr>
          </a:p>
          <a:p>
            <a:pPr marL="0" lvl="0" indent="0" algn="l" rtl="0">
              <a:lnSpc>
                <a:spcPct val="115000"/>
              </a:lnSpc>
              <a:spcBef>
                <a:spcPts val="1400"/>
              </a:spcBef>
              <a:spcAft>
                <a:spcPts val="0"/>
              </a:spcAft>
              <a:buNone/>
            </a:pPr>
            <a:r>
              <a:rPr lang="en" sz="1100" b="1">
                <a:solidFill>
                  <a:srgbClr val="869FB2"/>
                </a:solidFill>
                <a:latin typeface="Arial"/>
                <a:ea typeface="Arial"/>
                <a:cs typeface="Arial"/>
                <a:sym typeface="Arial"/>
              </a:rPr>
              <a:t>You are not allowed to:</a:t>
            </a:r>
            <a:endParaRPr sz="1100" b="1">
              <a:solidFill>
                <a:srgbClr val="869FB2"/>
              </a:solidFill>
              <a:latin typeface="Arial"/>
              <a:ea typeface="Arial"/>
              <a:cs typeface="Arial"/>
              <a:sym typeface="Arial"/>
            </a:endParaRPr>
          </a:p>
          <a:p>
            <a:pPr marL="0" lvl="0" indent="0" algn="l" rtl="0">
              <a:lnSpc>
                <a:spcPct val="115000"/>
              </a:lnSpc>
              <a:spcBef>
                <a:spcPts val="400"/>
              </a:spcBef>
              <a:spcAft>
                <a:spcPts val="0"/>
              </a:spcAft>
              <a:buNone/>
            </a:pPr>
            <a:r>
              <a:rPr lang="en" sz="1100">
                <a:solidFill>
                  <a:srgbClr val="FFFFFF"/>
                </a:solidFill>
                <a:latin typeface="Arial"/>
                <a:ea typeface="Arial"/>
                <a:cs typeface="Arial"/>
                <a:sym typeface="Arial"/>
              </a:rPr>
              <a:t>- Sublicense, sell or rent any of Slidesgo Content (or a modified version of Slidesgo Content).</a:t>
            </a:r>
            <a:endParaRPr sz="1100">
              <a:solidFill>
                <a:srgbClr val="FFFFFF"/>
              </a:solidFill>
              <a:latin typeface="Arial"/>
              <a:ea typeface="Arial"/>
              <a:cs typeface="Arial"/>
              <a:sym typeface="Arial"/>
            </a:endParaRPr>
          </a:p>
          <a:p>
            <a:pPr marL="0" lvl="0" indent="0" algn="l" rtl="0">
              <a:lnSpc>
                <a:spcPct val="115000"/>
              </a:lnSpc>
              <a:spcBef>
                <a:spcPts val="0"/>
              </a:spcBef>
              <a:spcAft>
                <a:spcPts val="0"/>
              </a:spcAft>
              <a:buNone/>
            </a:pPr>
            <a:r>
              <a:rPr lang="en" sz="1100">
                <a:solidFill>
                  <a:srgbClr val="FFFFFF"/>
                </a:solidFill>
                <a:latin typeface="Arial"/>
                <a:ea typeface="Arial"/>
                <a:cs typeface="Arial"/>
                <a:sym typeface="Arial"/>
              </a:rPr>
              <a:t>- Distribute Slidesgo Content unless it has been expressly authorized by Slidesgo.</a:t>
            </a:r>
            <a:endParaRPr sz="1100">
              <a:solidFill>
                <a:srgbClr val="FFFFFF"/>
              </a:solidFill>
              <a:latin typeface="Arial"/>
              <a:ea typeface="Arial"/>
              <a:cs typeface="Arial"/>
              <a:sym typeface="Arial"/>
            </a:endParaRPr>
          </a:p>
          <a:p>
            <a:pPr marL="0" lvl="0" indent="0" algn="l" rtl="0">
              <a:lnSpc>
                <a:spcPct val="115000"/>
              </a:lnSpc>
              <a:spcBef>
                <a:spcPts val="0"/>
              </a:spcBef>
              <a:spcAft>
                <a:spcPts val="0"/>
              </a:spcAft>
              <a:buNone/>
            </a:pPr>
            <a:r>
              <a:rPr lang="en" sz="1100">
                <a:solidFill>
                  <a:srgbClr val="FFFFFF"/>
                </a:solidFill>
                <a:latin typeface="Arial"/>
                <a:ea typeface="Arial"/>
                <a:cs typeface="Arial"/>
                <a:sym typeface="Arial"/>
              </a:rPr>
              <a:t>- Include Slidesgo Content in an online or offline database or file.</a:t>
            </a:r>
            <a:endParaRPr sz="1100">
              <a:solidFill>
                <a:srgbClr val="FFFFFF"/>
              </a:solidFill>
              <a:latin typeface="Arial"/>
              <a:ea typeface="Arial"/>
              <a:cs typeface="Arial"/>
              <a:sym typeface="Arial"/>
            </a:endParaRPr>
          </a:p>
          <a:p>
            <a:pPr marL="0" lvl="0" indent="0" algn="l" rtl="0">
              <a:lnSpc>
                <a:spcPct val="115000"/>
              </a:lnSpc>
              <a:spcBef>
                <a:spcPts val="0"/>
              </a:spcBef>
              <a:spcAft>
                <a:spcPts val="0"/>
              </a:spcAft>
              <a:buNone/>
            </a:pPr>
            <a:r>
              <a:rPr lang="en" sz="1100">
                <a:solidFill>
                  <a:srgbClr val="FFFFFF"/>
                </a:solidFill>
                <a:latin typeface="Arial"/>
                <a:ea typeface="Arial"/>
                <a:cs typeface="Arial"/>
                <a:sym typeface="Arial"/>
              </a:rPr>
              <a:t>- Offer Slidesgo templates (or modified versions of Slidesgo templates) for download.</a:t>
            </a:r>
            <a:endParaRPr sz="1100">
              <a:solidFill>
                <a:srgbClr val="FFFFFF"/>
              </a:solidFill>
              <a:latin typeface="Arial"/>
              <a:ea typeface="Arial"/>
              <a:cs typeface="Arial"/>
              <a:sym typeface="Arial"/>
            </a:endParaRPr>
          </a:p>
          <a:p>
            <a:pPr marL="0" lvl="0" indent="0" algn="l" rtl="0">
              <a:lnSpc>
                <a:spcPct val="115000"/>
              </a:lnSpc>
              <a:spcBef>
                <a:spcPts val="0"/>
              </a:spcBef>
              <a:spcAft>
                <a:spcPts val="0"/>
              </a:spcAft>
              <a:buNone/>
            </a:pPr>
            <a:r>
              <a:rPr lang="en" sz="1100">
                <a:solidFill>
                  <a:srgbClr val="FFFFFF"/>
                </a:solidFill>
                <a:latin typeface="Arial"/>
                <a:ea typeface="Arial"/>
                <a:cs typeface="Arial"/>
                <a:sym typeface="Arial"/>
              </a:rPr>
              <a:t>- Acquire the copyright of Slidesgo Content.</a:t>
            </a:r>
            <a:endParaRPr sz="1100">
              <a:solidFill>
                <a:srgbClr val="FFFFFF"/>
              </a:solidFill>
              <a:latin typeface="Arial"/>
              <a:ea typeface="Arial"/>
              <a:cs typeface="Arial"/>
              <a:sym typeface="Arial"/>
            </a:endParaRPr>
          </a:p>
          <a:p>
            <a:pPr marL="0" lvl="0" indent="0" algn="ctr" rtl="0">
              <a:spcBef>
                <a:spcPts val="0"/>
              </a:spcBef>
              <a:spcAft>
                <a:spcPts val="0"/>
              </a:spcAft>
              <a:buNone/>
            </a:pPr>
            <a:endParaRPr sz="1100">
              <a:solidFill>
                <a:srgbClr val="435D74"/>
              </a:solidFill>
              <a:latin typeface="Arial"/>
              <a:ea typeface="Arial"/>
              <a:cs typeface="Arial"/>
              <a:sym typeface="Arial"/>
            </a:endParaRPr>
          </a:p>
          <a:p>
            <a:pPr marL="0" lvl="0" indent="0" algn="ctr" rtl="0">
              <a:spcBef>
                <a:spcPts val="0"/>
              </a:spcBef>
              <a:spcAft>
                <a:spcPts val="0"/>
              </a:spcAft>
              <a:buNone/>
            </a:pPr>
            <a:endParaRPr sz="1400">
              <a:solidFill>
                <a:srgbClr val="435D74"/>
              </a:solidFill>
              <a:latin typeface="Arial"/>
              <a:ea typeface="Arial"/>
              <a:cs typeface="Arial"/>
              <a:sym typeface="Arial"/>
            </a:endParaRPr>
          </a:p>
          <a:p>
            <a:pPr marL="0" lvl="0" indent="0" algn="l" rtl="0">
              <a:spcBef>
                <a:spcPts val="0"/>
              </a:spcBef>
              <a:spcAft>
                <a:spcPts val="0"/>
              </a:spcAft>
              <a:buNone/>
            </a:pPr>
            <a:endParaRPr sz="1400">
              <a:solidFill>
                <a:srgbClr val="435D74"/>
              </a:solidFill>
              <a:latin typeface="Arial"/>
              <a:ea typeface="Arial"/>
              <a:cs typeface="Arial"/>
              <a:sym typeface="Arial"/>
            </a:endParaRPr>
          </a:p>
        </p:txBody>
      </p:sp>
      <p:sp>
        <p:nvSpPr>
          <p:cNvPr id="6987" name="Google Shape;6987;p126"/>
          <p:cNvSpPr txBox="1">
            <a:spLocks noGrp="1"/>
          </p:cNvSpPr>
          <p:nvPr>
            <p:ph type="body" idx="4294967295"/>
          </p:nvPr>
        </p:nvSpPr>
        <p:spPr>
          <a:xfrm>
            <a:off x="1048350" y="4124425"/>
            <a:ext cx="7047300" cy="440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1200">
                <a:solidFill>
                  <a:srgbClr val="FFFFFF"/>
                </a:solidFill>
                <a:latin typeface="Arial"/>
                <a:ea typeface="Arial"/>
                <a:cs typeface="Arial"/>
                <a:sym typeface="Arial"/>
              </a:rPr>
              <a:t>For more information about editing slides, please </a:t>
            </a:r>
            <a:r>
              <a:rPr lang="en">
                <a:solidFill>
                  <a:srgbClr val="FFFFFF"/>
                </a:solidFill>
                <a:latin typeface="Arial"/>
                <a:ea typeface="Arial"/>
                <a:cs typeface="Arial"/>
                <a:sym typeface="Arial"/>
              </a:rPr>
              <a:t>read </a:t>
            </a:r>
            <a:r>
              <a:rPr lang="en" sz="1200">
                <a:solidFill>
                  <a:srgbClr val="FFFFFF"/>
                </a:solidFill>
                <a:latin typeface="Arial"/>
                <a:ea typeface="Arial"/>
                <a:cs typeface="Arial"/>
                <a:sym typeface="Arial"/>
              </a:rPr>
              <a:t>our FAQs or visit Slidesgo School:</a:t>
            </a:r>
            <a:endParaRPr sz="1200">
              <a:solidFill>
                <a:srgbClr val="FFFFFF"/>
              </a:solidFill>
              <a:latin typeface="Arial"/>
              <a:ea typeface="Arial"/>
              <a:cs typeface="Arial"/>
              <a:sym typeface="Arial"/>
            </a:endParaRPr>
          </a:p>
          <a:p>
            <a:pPr marL="0" lvl="0" indent="0" algn="ctr" rtl="0">
              <a:spcBef>
                <a:spcPts val="0"/>
              </a:spcBef>
              <a:spcAft>
                <a:spcPts val="0"/>
              </a:spcAft>
              <a:buNone/>
            </a:pPr>
            <a:r>
              <a:rPr lang="en" sz="1200" u="sng">
                <a:solidFill>
                  <a:srgbClr val="869FB2"/>
                </a:solidFill>
                <a:latin typeface="Arial"/>
                <a:ea typeface="Arial"/>
                <a:cs typeface="Arial"/>
                <a:sym typeface="Arial"/>
                <a:hlinkClick r:id="rId4">
                  <a:extLst>
                    <a:ext uri="{A12FA001-AC4F-418D-AE19-62706E023703}">
                      <ahyp:hlinkClr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val="tx"/>
                    </a:ext>
                  </a:extLst>
                </a:hlinkClick>
              </a:rPr>
              <a:t>https://slidesgo.com/faqs</a:t>
            </a:r>
            <a:r>
              <a:rPr lang="en" sz="1400">
                <a:solidFill>
                  <a:srgbClr val="FFFFFF"/>
                </a:solidFill>
                <a:latin typeface="Arial"/>
                <a:ea typeface="Arial"/>
                <a:cs typeface="Arial"/>
                <a:sym typeface="Arial"/>
              </a:rPr>
              <a:t> </a:t>
            </a:r>
            <a:r>
              <a:rPr lang="en" sz="1200">
                <a:solidFill>
                  <a:srgbClr val="FFFFFF"/>
                </a:solidFill>
                <a:latin typeface="Arial"/>
                <a:ea typeface="Arial"/>
                <a:cs typeface="Arial"/>
                <a:sym typeface="Arial"/>
              </a:rPr>
              <a:t>and</a:t>
            </a:r>
            <a:r>
              <a:rPr lang="en" sz="1400">
                <a:solidFill>
                  <a:srgbClr val="FFFFFF"/>
                </a:solidFill>
                <a:latin typeface="Arial"/>
                <a:ea typeface="Arial"/>
                <a:cs typeface="Arial"/>
                <a:sym typeface="Arial"/>
              </a:rPr>
              <a:t> </a:t>
            </a:r>
            <a:r>
              <a:rPr lang="en" sz="1200" u="sng">
                <a:solidFill>
                  <a:srgbClr val="869FB2"/>
                </a:solidFill>
                <a:latin typeface="Arial"/>
                <a:ea typeface="Arial"/>
                <a:cs typeface="Arial"/>
                <a:sym typeface="Arial"/>
                <a:hlinkClick r:id="rId5">
                  <a:extLst>
                    <a:ext uri="{A12FA001-AC4F-418D-AE19-62706E023703}">
                      <ahyp:hlinkClr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val="tx"/>
                    </a:ext>
                  </a:extLst>
                </a:hlinkClick>
              </a:rPr>
              <a:t>https://slidesgo.com/slidesgo-school</a:t>
            </a:r>
            <a:endParaRPr sz="1200" u="sng">
              <a:solidFill>
                <a:srgbClr val="869FB2"/>
              </a:solidFill>
              <a:latin typeface="Arial"/>
              <a:ea typeface="Arial"/>
              <a:cs typeface="Arial"/>
              <a:sym typeface="Arial"/>
            </a:endParaRPr>
          </a:p>
        </p:txBody>
      </p:sp>
    </p:spTree>
  </p:cSld>
  <p:clrMapOvr>
    <a:masterClrMapping/>
  </p:clrMapOvr>
</p:sld>
</file>

<file path=ppt/slides/slide81.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6991"/>
        <p:cNvGrpSpPr/>
        <p:nvPr/>
      </p:nvGrpSpPr>
      <p:grpSpPr>
        <a:xfrm>
          <a:off x="0" y="0"/>
          <a:ext cx="0" cy="0"/>
          <a:chOff x="0" y="0"/>
          <a:chExt cx="0" cy="0"/>
        </a:xfrm>
      </p:grpSpPr>
      <p:sp>
        <p:nvSpPr>
          <p:cNvPr id="6992" name="Google Shape;6992;p127"/>
          <p:cNvSpPr txBox="1"/>
          <p:nvPr/>
        </p:nvSpPr>
        <p:spPr>
          <a:xfrm>
            <a:off x="1048350" y="902900"/>
            <a:ext cx="7047300" cy="3929700"/>
          </a:xfrm>
          <a:prstGeom prst="rect">
            <a:avLst/>
          </a:prstGeom>
          <a:noFill/>
          <a:ln>
            <a:noFill/>
          </a:ln>
        </p:spPr>
        <p:txBody>
          <a:bodyPr spcFirstLastPara="1" wrap="square" lIns="91425" tIns="91425" rIns="91425" bIns="91425" anchor="t" anchorCtr="0">
            <a:noAutofit/>
          </a:bodyPr>
          <a:lstStyle/>
          <a:p>
            <a:pPr marL="0" lvl="0" indent="0" algn="l" rtl="0">
              <a:lnSpc>
                <a:spcPct val="115000"/>
              </a:lnSpc>
              <a:spcBef>
                <a:spcPts val="1400"/>
              </a:spcBef>
              <a:spcAft>
                <a:spcPts val="0"/>
              </a:spcAft>
              <a:buClr>
                <a:schemeClr val="dk1"/>
              </a:buClr>
              <a:buSzPts val="1100"/>
              <a:buFont typeface="Arial"/>
              <a:buNone/>
            </a:pPr>
            <a:r>
              <a:rPr lang="en" sz="1000">
                <a:solidFill>
                  <a:schemeClr val="lt1"/>
                </a:solidFill>
              </a:rPr>
              <a:t>As a Premium user, you can use this template without attributing </a:t>
            </a:r>
            <a:r>
              <a:rPr lang="en" sz="900" b="1" u="sng">
                <a:solidFill>
                  <a:schemeClr val="hlink"/>
                </a:solidFill>
              </a:rPr>
              <a:t>S</a:t>
            </a:r>
            <a:r>
              <a:rPr lang="en" sz="1000" b="1" u="sng">
                <a:solidFill>
                  <a:schemeClr val="hlink"/>
                </a:solidFill>
                <a:hlinkClick r:id="rId3"/>
              </a:rPr>
              <a:t>lidesgo</a:t>
            </a:r>
            <a:r>
              <a:rPr lang="en" sz="1000">
                <a:solidFill>
                  <a:schemeClr val="lt1"/>
                </a:solidFill>
              </a:rPr>
              <a:t> or keeping the "Thanks" slide.</a:t>
            </a:r>
            <a:endParaRPr sz="1000">
              <a:solidFill>
                <a:srgbClr val="FFFFFF"/>
              </a:solidFill>
            </a:endParaRPr>
          </a:p>
          <a:p>
            <a:pPr marL="0" lvl="0" indent="0" algn="l" rtl="0">
              <a:lnSpc>
                <a:spcPct val="115000"/>
              </a:lnSpc>
              <a:spcBef>
                <a:spcPts val="1400"/>
              </a:spcBef>
              <a:spcAft>
                <a:spcPts val="0"/>
              </a:spcAft>
              <a:buNone/>
            </a:pPr>
            <a:r>
              <a:rPr lang="en" sz="1000" b="1">
                <a:solidFill>
                  <a:srgbClr val="869FB2"/>
                </a:solidFill>
              </a:rPr>
              <a:t>You are allowed to:</a:t>
            </a:r>
            <a:endParaRPr sz="1000" b="1">
              <a:solidFill>
                <a:srgbClr val="869FB2"/>
              </a:solidFill>
            </a:endParaRPr>
          </a:p>
          <a:p>
            <a:pPr marL="457200" lvl="0" indent="-292100" algn="l" rtl="0">
              <a:lnSpc>
                <a:spcPct val="115000"/>
              </a:lnSpc>
              <a:spcBef>
                <a:spcPts val="400"/>
              </a:spcBef>
              <a:spcAft>
                <a:spcPts val="0"/>
              </a:spcAft>
              <a:buClr>
                <a:srgbClr val="FFFFFF"/>
              </a:buClr>
              <a:buSzPts val="1000"/>
              <a:buFont typeface="Arial"/>
              <a:buChar char="●"/>
            </a:pPr>
            <a:r>
              <a:rPr lang="en" sz="1000">
                <a:solidFill>
                  <a:srgbClr val="FFFFFF"/>
                </a:solidFill>
              </a:rPr>
              <a:t>Modify this template.</a:t>
            </a:r>
            <a:endParaRPr sz="1000">
              <a:solidFill>
                <a:srgbClr val="FFFFFF"/>
              </a:solidFill>
            </a:endParaRPr>
          </a:p>
          <a:p>
            <a:pPr marL="457200" lvl="0" indent="-292100" algn="l" rtl="0">
              <a:lnSpc>
                <a:spcPct val="115000"/>
              </a:lnSpc>
              <a:spcBef>
                <a:spcPts val="0"/>
              </a:spcBef>
              <a:spcAft>
                <a:spcPts val="0"/>
              </a:spcAft>
              <a:buClr>
                <a:srgbClr val="FFFFFF"/>
              </a:buClr>
              <a:buSzPts val="1000"/>
              <a:buFont typeface="Arial"/>
              <a:buChar char="●"/>
            </a:pPr>
            <a:r>
              <a:rPr lang="en" sz="1000">
                <a:solidFill>
                  <a:srgbClr val="FFFFFF"/>
                </a:solidFill>
              </a:rPr>
              <a:t>Use it for both personal and commercial purposes.</a:t>
            </a:r>
            <a:endParaRPr sz="1000">
              <a:solidFill>
                <a:srgbClr val="FFFFFF"/>
              </a:solidFill>
            </a:endParaRPr>
          </a:p>
          <a:p>
            <a:pPr marL="457200" lvl="0" indent="-292100" algn="l" rtl="0">
              <a:lnSpc>
                <a:spcPct val="115000"/>
              </a:lnSpc>
              <a:spcBef>
                <a:spcPts val="0"/>
              </a:spcBef>
              <a:spcAft>
                <a:spcPts val="0"/>
              </a:spcAft>
              <a:buClr>
                <a:srgbClr val="FFFFFF"/>
              </a:buClr>
              <a:buSzPts val="1000"/>
              <a:buFont typeface="Arial"/>
              <a:buChar char="●"/>
            </a:pPr>
            <a:r>
              <a:rPr lang="en" sz="1000">
                <a:solidFill>
                  <a:srgbClr val="FFFFFF"/>
                </a:solidFill>
              </a:rPr>
              <a:t>Hide or delete the “Thanks” slide and the mention to Slidesgo in the credits.</a:t>
            </a:r>
            <a:endParaRPr sz="1000">
              <a:solidFill>
                <a:srgbClr val="FFFFFF"/>
              </a:solidFill>
            </a:endParaRPr>
          </a:p>
          <a:p>
            <a:pPr marL="457200" lvl="0" indent="-292100" algn="l" rtl="0">
              <a:lnSpc>
                <a:spcPct val="115000"/>
              </a:lnSpc>
              <a:spcBef>
                <a:spcPts val="0"/>
              </a:spcBef>
              <a:spcAft>
                <a:spcPts val="0"/>
              </a:spcAft>
              <a:buClr>
                <a:srgbClr val="FFFFFF"/>
              </a:buClr>
              <a:buSzPts val="1000"/>
              <a:buFont typeface="Arial"/>
              <a:buChar char="●"/>
            </a:pPr>
            <a:r>
              <a:rPr lang="en" sz="1000">
                <a:solidFill>
                  <a:srgbClr val="FFFFFF"/>
                </a:solidFill>
              </a:rPr>
              <a:t>Share this template in an editable format with people who are not part of your team.</a:t>
            </a:r>
            <a:endParaRPr sz="1000">
              <a:solidFill>
                <a:srgbClr val="FFFFFF"/>
              </a:solidFill>
            </a:endParaRPr>
          </a:p>
          <a:p>
            <a:pPr marL="0" lvl="0" indent="0" algn="l" rtl="0">
              <a:lnSpc>
                <a:spcPct val="115000"/>
              </a:lnSpc>
              <a:spcBef>
                <a:spcPts val="1400"/>
              </a:spcBef>
              <a:spcAft>
                <a:spcPts val="0"/>
              </a:spcAft>
              <a:buNone/>
            </a:pPr>
            <a:r>
              <a:rPr lang="en" sz="1000" b="1">
                <a:solidFill>
                  <a:srgbClr val="869FB2"/>
                </a:solidFill>
              </a:rPr>
              <a:t>You are not allowed to:</a:t>
            </a:r>
            <a:endParaRPr sz="1000" b="1">
              <a:solidFill>
                <a:srgbClr val="869FB2"/>
              </a:solidFill>
            </a:endParaRPr>
          </a:p>
          <a:p>
            <a:pPr marL="457200" lvl="0" indent="-292100" algn="l" rtl="0">
              <a:lnSpc>
                <a:spcPct val="115000"/>
              </a:lnSpc>
              <a:spcBef>
                <a:spcPts val="400"/>
              </a:spcBef>
              <a:spcAft>
                <a:spcPts val="0"/>
              </a:spcAft>
              <a:buClr>
                <a:srgbClr val="FFFFFF"/>
              </a:buClr>
              <a:buSzPts val="1000"/>
              <a:buFont typeface="Arial"/>
              <a:buChar char="●"/>
            </a:pPr>
            <a:r>
              <a:rPr lang="en" sz="1000">
                <a:solidFill>
                  <a:srgbClr val="FFFFFF"/>
                </a:solidFill>
              </a:rPr>
              <a:t>Sublicense, sell or rent this Slidesgo Template (or a modified version of this Slidesgo Template).</a:t>
            </a:r>
            <a:endParaRPr sz="1000">
              <a:solidFill>
                <a:srgbClr val="FFFFFF"/>
              </a:solidFill>
            </a:endParaRPr>
          </a:p>
          <a:p>
            <a:pPr marL="457200" lvl="0" indent="-292100" algn="l" rtl="0">
              <a:lnSpc>
                <a:spcPct val="115000"/>
              </a:lnSpc>
              <a:spcBef>
                <a:spcPts val="0"/>
              </a:spcBef>
              <a:spcAft>
                <a:spcPts val="0"/>
              </a:spcAft>
              <a:buClr>
                <a:srgbClr val="FFFFFF"/>
              </a:buClr>
              <a:buSzPts val="1000"/>
              <a:buFont typeface="Arial"/>
              <a:buChar char="●"/>
            </a:pPr>
            <a:r>
              <a:rPr lang="en" sz="1000">
                <a:solidFill>
                  <a:srgbClr val="FFFFFF"/>
                </a:solidFill>
              </a:rPr>
              <a:t>Distribute this Slidesgo Template (or a modified version of this Slidesgo Template) or include it in a database or in any other product or service that offers downloadable images, icons or presentations that may be subject to distribution or resale.</a:t>
            </a:r>
            <a:endParaRPr sz="1000">
              <a:solidFill>
                <a:srgbClr val="FFFFFF"/>
              </a:solidFill>
            </a:endParaRPr>
          </a:p>
          <a:p>
            <a:pPr marL="457200" lvl="0" indent="-292100" algn="l" rtl="0">
              <a:lnSpc>
                <a:spcPct val="115000"/>
              </a:lnSpc>
              <a:spcBef>
                <a:spcPts val="0"/>
              </a:spcBef>
              <a:spcAft>
                <a:spcPts val="0"/>
              </a:spcAft>
              <a:buClr>
                <a:srgbClr val="FFFFFF"/>
              </a:buClr>
              <a:buSzPts val="1000"/>
              <a:buFont typeface="Arial"/>
              <a:buChar char="●"/>
            </a:pPr>
            <a:r>
              <a:rPr lang="en" sz="1000">
                <a:solidFill>
                  <a:srgbClr val="FFFFFF"/>
                </a:solidFill>
              </a:rPr>
              <a:t>Use any of the elements that are part of this Slidesgo Template in an isolated and separated way from this Template.</a:t>
            </a:r>
            <a:endParaRPr sz="1000">
              <a:solidFill>
                <a:srgbClr val="FFFFFF"/>
              </a:solidFill>
            </a:endParaRPr>
          </a:p>
          <a:p>
            <a:pPr marL="457200" lvl="0" indent="-292100" algn="l" rtl="0">
              <a:lnSpc>
                <a:spcPct val="115000"/>
              </a:lnSpc>
              <a:spcBef>
                <a:spcPts val="0"/>
              </a:spcBef>
              <a:spcAft>
                <a:spcPts val="0"/>
              </a:spcAft>
              <a:buClr>
                <a:srgbClr val="FFFFFF"/>
              </a:buClr>
              <a:buSzPts val="1000"/>
              <a:buFont typeface="Arial"/>
              <a:buChar char="●"/>
            </a:pPr>
            <a:r>
              <a:rPr lang="en" sz="1000">
                <a:solidFill>
                  <a:srgbClr val="FFFFFF"/>
                </a:solidFill>
              </a:rPr>
              <a:t>Register any of the elements that are part of this template as a trademark or logo, or register it as a work in an intellectual property registry or similar.</a:t>
            </a:r>
            <a:endParaRPr sz="1000">
              <a:solidFill>
                <a:srgbClr val="FFFFFF"/>
              </a:solidFill>
            </a:endParaRPr>
          </a:p>
          <a:p>
            <a:pPr marL="0" lvl="0" indent="0" algn="l" rtl="0">
              <a:lnSpc>
                <a:spcPct val="115000"/>
              </a:lnSpc>
              <a:spcBef>
                <a:spcPts val="0"/>
              </a:spcBef>
              <a:spcAft>
                <a:spcPts val="0"/>
              </a:spcAft>
              <a:buNone/>
            </a:pPr>
            <a:endParaRPr sz="1000">
              <a:solidFill>
                <a:srgbClr val="FFFFFF"/>
              </a:solidFill>
            </a:endParaRPr>
          </a:p>
          <a:p>
            <a:pPr marL="0" lvl="0" indent="0" algn="l" rtl="0">
              <a:lnSpc>
                <a:spcPct val="115000"/>
              </a:lnSpc>
              <a:spcBef>
                <a:spcPts val="0"/>
              </a:spcBef>
              <a:spcAft>
                <a:spcPts val="0"/>
              </a:spcAft>
              <a:buNone/>
            </a:pPr>
            <a:endParaRPr sz="1000">
              <a:solidFill>
                <a:srgbClr val="FFFFFF"/>
              </a:solidFill>
            </a:endParaRPr>
          </a:p>
        </p:txBody>
      </p:sp>
      <p:sp>
        <p:nvSpPr>
          <p:cNvPr id="6993" name="Google Shape;6993;p127"/>
          <p:cNvSpPr txBox="1"/>
          <p:nvPr/>
        </p:nvSpPr>
        <p:spPr>
          <a:xfrm>
            <a:off x="1048350" y="4314290"/>
            <a:ext cx="7047300" cy="4401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sz="1000">
                <a:solidFill>
                  <a:srgbClr val="FFFFFF"/>
                </a:solidFill>
              </a:rPr>
              <a:t>For more information about editing slides, please read</a:t>
            </a:r>
            <a:r>
              <a:rPr lang="en" sz="900">
                <a:solidFill>
                  <a:srgbClr val="FFFFFF"/>
                </a:solidFill>
              </a:rPr>
              <a:t> </a:t>
            </a:r>
            <a:r>
              <a:rPr lang="en" sz="1000">
                <a:solidFill>
                  <a:srgbClr val="FFFFFF"/>
                </a:solidFill>
              </a:rPr>
              <a:t>our FAQs or visit Slidesgo School:</a:t>
            </a:r>
            <a:endParaRPr sz="1000">
              <a:solidFill>
                <a:srgbClr val="FFFFFF"/>
              </a:solidFill>
            </a:endParaRPr>
          </a:p>
          <a:p>
            <a:pPr marL="0" lvl="0" indent="0" algn="ctr" rtl="0">
              <a:lnSpc>
                <a:spcPct val="115000"/>
              </a:lnSpc>
              <a:spcBef>
                <a:spcPts val="0"/>
              </a:spcBef>
              <a:spcAft>
                <a:spcPts val="0"/>
              </a:spcAft>
              <a:buNone/>
            </a:pPr>
            <a:r>
              <a:rPr lang="en" sz="1000" u="sng">
                <a:solidFill>
                  <a:srgbClr val="869FB2"/>
                </a:solidFill>
                <a:hlinkClick r:id="rId4">
                  <a:extLst>
                    <a:ext uri="{A12FA001-AC4F-418D-AE19-62706E023703}">
                      <ahyp:hlinkClr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val="tx"/>
                    </a:ext>
                  </a:extLst>
                </a:hlinkClick>
              </a:rPr>
              <a:t>https://slidesgo.com/faqs</a:t>
            </a:r>
            <a:r>
              <a:rPr lang="en" sz="1200">
                <a:solidFill>
                  <a:srgbClr val="FFFFFF"/>
                </a:solidFill>
              </a:rPr>
              <a:t> </a:t>
            </a:r>
            <a:r>
              <a:rPr lang="en" sz="1000">
                <a:solidFill>
                  <a:srgbClr val="FFFFFF"/>
                </a:solidFill>
              </a:rPr>
              <a:t>and</a:t>
            </a:r>
            <a:r>
              <a:rPr lang="en" sz="1200">
                <a:solidFill>
                  <a:srgbClr val="FFFFFF"/>
                </a:solidFill>
              </a:rPr>
              <a:t> </a:t>
            </a:r>
            <a:r>
              <a:rPr lang="en" sz="1000" u="sng">
                <a:solidFill>
                  <a:srgbClr val="869FB2"/>
                </a:solidFill>
                <a:hlinkClick r:id="rId5">
                  <a:extLst>
                    <a:ext uri="{A12FA001-AC4F-418D-AE19-62706E023703}">
                      <ahyp:hlinkClr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val="tx"/>
                    </a:ext>
                  </a:extLst>
                </a:hlinkClick>
              </a:rPr>
              <a:t>https://slidesgo.com/slidesgo-school</a:t>
            </a:r>
            <a:endParaRPr sz="1000" u="sng">
              <a:solidFill>
                <a:srgbClr val="869FB2"/>
              </a:solidFill>
            </a:endParaRPr>
          </a:p>
        </p:txBody>
      </p:sp>
      <p:sp>
        <p:nvSpPr>
          <p:cNvPr id="6994" name="Google Shape;6994;p127"/>
          <p:cNvSpPr txBox="1">
            <a:spLocks noGrp="1"/>
          </p:cNvSpPr>
          <p:nvPr>
            <p:ph type="title"/>
          </p:nvPr>
        </p:nvSpPr>
        <p:spPr>
          <a:xfrm>
            <a:off x="1048350" y="3238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lt1"/>
                </a:solidFill>
              </a:rPr>
              <a:t>Instructions for use (premium users)</a:t>
            </a:r>
            <a:endParaRPr/>
          </a:p>
        </p:txBody>
      </p:sp>
    </p:spTree>
  </p:cSld>
  <p:clrMapOvr>
    <a:masterClrMapping/>
  </p:clrMapOvr>
</p:sld>
</file>

<file path=ppt/slides/slide82.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6998"/>
        <p:cNvGrpSpPr/>
        <p:nvPr/>
      </p:nvGrpSpPr>
      <p:grpSpPr>
        <a:xfrm>
          <a:off x="0" y="0"/>
          <a:ext cx="0" cy="0"/>
          <a:chOff x="0" y="0"/>
          <a:chExt cx="0" cy="0"/>
        </a:xfrm>
      </p:grpSpPr>
      <p:sp>
        <p:nvSpPr>
          <p:cNvPr id="6999" name="Google Shape;6999;p128"/>
          <p:cNvSpPr txBox="1">
            <a:spLocks noGrp="1"/>
          </p:cNvSpPr>
          <p:nvPr>
            <p:ph type="title" idx="4294967295"/>
          </p:nvPr>
        </p:nvSpPr>
        <p:spPr>
          <a:xfrm>
            <a:off x="1048350" y="95440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Fonts &amp; colors used</a:t>
            </a:r>
            <a:endParaRPr>
              <a:solidFill>
                <a:srgbClr val="FFFFFF"/>
              </a:solidFill>
              <a:latin typeface="Arial"/>
              <a:ea typeface="Arial"/>
              <a:cs typeface="Arial"/>
              <a:sym typeface="Arial"/>
            </a:endParaRPr>
          </a:p>
        </p:txBody>
      </p:sp>
      <p:sp>
        <p:nvSpPr>
          <p:cNvPr id="7000" name="Google Shape;7000;p128"/>
          <p:cNvSpPr txBox="1">
            <a:spLocks noGrp="1"/>
          </p:cNvSpPr>
          <p:nvPr>
            <p:ph type="body" idx="4294967295"/>
          </p:nvPr>
        </p:nvSpPr>
        <p:spPr>
          <a:xfrm>
            <a:off x="1068100" y="1457875"/>
            <a:ext cx="7047300" cy="440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1200">
                <a:solidFill>
                  <a:srgbClr val="FFFFFF"/>
                </a:solidFill>
                <a:latin typeface="Arial"/>
                <a:ea typeface="Arial"/>
                <a:cs typeface="Arial"/>
                <a:sym typeface="Arial"/>
              </a:rPr>
              <a:t>This presentation has been made using the following fonts:</a:t>
            </a:r>
            <a:endParaRPr sz="1200">
              <a:solidFill>
                <a:srgbClr val="FFFFFF"/>
              </a:solidFill>
              <a:latin typeface="Arial"/>
              <a:ea typeface="Arial"/>
              <a:cs typeface="Arial"/>
              <a:sym typeface="Arial"/>
            </a:endParaRPr>
          </a:p>
          <a:p>
            <a:pPr marL="0" lvl="0" indent="0" algn="l" rtl="0">
              <a:spcBef>
                <a:spcPts val="0"/>
              </a:spcBef>
              <a:spcAft>
                <a:spcPts val="0"/>
              </a:spcAft>
              <a:buNone/>
            </a:pPr>
            <a:endParaRPr sz="1400">
              <a:solidFill>
                <a:srgbClr val="435D74"/>
              </a:solidFill>
              <a:latin typeface="Arial"/>
              <a:ea typeface="Arial"/>
              <a:cs typeface="Arial"/>
              <a:sym typeface="Arial"/>
            </a:endParaRPr>
          </a:p>
        </p:txBody>
      </p:sp>
      <p:sp>
        <p:nvSpPr>
          <p:cNvPr id="7001" name="Google Shape;7001;p128"/>
          <p:cNvSpPr txBox="1">
            <a:spLocks noGrp="1"/>
          </p:cNvSpPr>
          <p:nvPr>
            <p:ph type="body" idx="4294967295"/>
          </p:nvPr>
        </p:nvSpPr>
        <p:spPr>
          <a:xfrm>
            <a:off x="1068100" y="1919049"/>
            <a:ext cx="7047300" cy="1254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EFEFEF"/>
                </a:solidFill>
                <a:latin typeface="Arial"/>
                <a:ea typeface="Arial"/>
                <a:cs typeface="Arial"/>
                <a:sym typeface="Arial"/>
              </a:rPr>
              <a:t>Itim</a:t>
            </a:r>
            <a:endParaRPr b="1">
              <a:solidFill>
                <a:srgbClr val="EFEFEF"/>
              </a:solidFill>
              <a:latin typeface="Arial"/>
              <a:ea typeface="Arial"/>
              <a:cs typeface="Arial"/>
              <a:sym typeface="Arial"/>
            </a:endParaRPr>
          </a:p>
          <a:p>
            <a:pPr marL="0" lvl="0" indent="0" algn="ctr" rtl="0">
              <a:spcBef>
                <a:spcPts val="0"/>
              </a:spcBef>
              <a:spcAft>
                <a:spcPts val="0"/>
              </a:spcAft>
              <a:buNone/>
            </a:pPr>
            <a:r>
              <a:rPr lang="en">
                <a:solidFill>
                  <a:srgbClr val="FFFFFF"/>
                </a:solidFill>
                <a:latin typeface="Arial"/>
                <a:ea typeface="Arial"/>
                <a:cs typeface="Arial"/>
                <a:sym typeface="Arial"/>
              </a:rPr>
              <a:t>(</a:t>
            </a:r>
            <a:r>
              <a:rPr lang="en">
                <a:solidFill>
                  <a:srgbClr val="FFFFFF"/>
                </a:solidFill>
                <a:uFill>
                  <a:noFill/>
                </a:uFill>
                <a:latin typeface="Arial"/>
                <a:ea typeface="Arial"/>
                <a:cs typeface="Arial"/>
                <a:sym typeface="Arial"/>
                <a:hlinkClick r:id="rId3">
                  <a:extLst>
                    <a:ext uri="{A12FA001-AC4F-418D-AE19-62706E023703}">
                      <ahyp:hlinkClr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val="tx"/>
                    </a:ext>
                  </a:extLst>
                </a:hlinkClick>
              </a:rPr>
              <a:t>https://fonts.google.com/specimen/</a:t>
            </a:r>
            <a:r>
              <a:rPr lang="en">
                <a:solidFill>
                  <a:srgbClr val="FFFFFF"/>
                </a:solidFill>
                <a:latin typeface="Arial"/>
                <a:ea typeface="Arial"/>
                <a:cs typeface="Arial"/>
                <a:sym typeface="Arial"/>
              </a:rPr>
              <a:t>Itim)</a:t>
            </a:r>
            <a:endParaRPr>
              <a:solidFill>
                <a:srgbClr val="FFFFFF"/>
              </a:solidFill>
              <a:latin typeface="Arial"/>
              <a:ea typeface="Arial"/>
              <a:cs typeface="Arial"/>
              <a:sym typeface="Arial"/>
            </a:endParaRPr>
          </a:p>
          <a:p>
            <a:pPr marL="0" lvl="0" indent="0" algn="ctr" rtl="0">
              <a:spcBef>
                <a:spcPts val="0"/>
              </a:spcBef>
              <a:spcAft>
                <a:spcPts val="0"/>
              </a:spcAft>
              <a:buNone/>
            </a:pPr>
            <a:endParaRPr sz="800">
              <a:solidFill>
                <a:srgbClr val="435D74"/>
              </a:solidFill>
              <a:latin typeface="Arial"/>
              <a:ea typeface="Arial"/>
              <a:cs typeface="Arial"/>
              <a:sym typeface="Arial"/>
            </a:endParaRPr>
          </a:p>
          <a:p>
            <a:pPr marL="0" lvl="0" indent="0" algn="ctr" rtl="0">
              <a:spcBef>
                <a:spcPts val="0"/>
              </a:spcBef>
              <a:spcAft>
                <a:spcPts val="0"/>
              </a:spcAft>
              <a:buClr>
                <a:schemeClr val="dk1"/>
              </a:buClr>
              <a:buSzPts val="1100"/>
              <a:buFont typeface="Arial"/>
              <a:buNone/>
            </a:pPr>
            <a:r>
              <a:rPr lang="en" b="1">
                <a:solidFill>
                  <a:srgbClr val="EFEFEF"/>
                </a:solidFill>
                <a:latin typeface="Arial"/>
                <a:ea typeface="Arial"/>
                <a:cs typeface="Arial"/>
                <a:sym typeface="Arial"/>
              </a:rPr>
              <a:t>Muli</a:t>
            </a:r>
            <a:endParaRPr b="1">
              <a:solidFill>
                <a:srgbClr val="FFFFFF"/>
              </a:solidFill>
              <a:latin typeface="Arial"/>
              <a:ea typeface="Arial"/>
              <a:cs typeface="Arial"/>
              <a:sym typeface="Arial"/>
            </a:endParaRPr>
          </a:p>
          <a:p>
            <a:pPr marL="0" lvl="0" indent="0" algn="ctr" rtl="0">
              <a:spcBef>
                <a:spcPts val="0"/>
              </a:spcBef>
              <a:spcAft>
                <a:spcPts val="0"/>
              </a:spcAft>
              <a:buClr>
                <a:schemeClr val="dk1"/>
              </a:buClr>
              <a:buSzPts val="1100"/>
              <a:buFont typeface="Arial"/>
              <a:buNone/>
            </a:pPr>
            <a:r>
              <a:rPr lang="en">
                <a:solidFill>
                  <a:schemeClr val="lt1"/>
                </a:solidFill>
                <a:latin typeface="Arial"/>
                <a:ea typeface="Arial"/>
                <a:cs typeface="Arial"/>
                <a:sym typeface="Arial"/>
              </a:rPr>
              <a:t>(</a:t>
            </a:r>
            <a:r>
              <a:rPr lang="en">
                <a:solidFill>
                  <a:schemeClr val="lt1"/>
                </a:solidFill>
                <a:uFill>
                  <a:noFill/>
                </a:uFill>
                <a:latin typeface="Arial"/>
                <a:ea typeface="Arial"/>
                <a:cs typeface="Arial"/>
                <a:sym typeface="Arial"/>
                <a:hlinkClick r:id="rId4">
                  <a:extLst>
                    <a:ext uri="{A12FA001-AC4F-418D-AE19-62706E023703}">
                      <ahyp:hlinkClr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val="tx"/>
                    </a:ext>
                  </a:extLst>
                </a:hlinkClick>
              </a:rPr>
              <a:t>https://fonts.google.com/specimen/Muli</a:t>
            </a:r>
            <a:r>
              <a:rPr lang="en">
                <a:solidFill>
                  <a:schemeClr val="lt1"/>
                </a:solidFill>
                <a:latin typeface="Arial"/>
                <a:ea typeface="Arial"/>
                <a:cs typeface="Arial"/>
                <a:sym typeface="Arial"/>
              </a:rPr>
              <a:t>)</a:t>
            </a:r>
            <a:endParaRPr>
              <a:solidFill>
                <a:srgbClr val="FFFFFF"/>
              </a:solidFill>
              <a:latin typeface="Arial"/>
              <a:ea typeface="Arial"/>
              <a:cs typeface="Arial"/>
              <a:sym typeface="Arial"/>
            </a:endParaRPr>
          </a:p>
        </p:txBody>
      </p:sp>
      <p:grpSp>
        <p:nvGrpSpPr>
          <p:cNvPr id="7002" name="Google Shape;7002;p128"/>
          <p:cNvGrpSpPr/>
          <p:nvPr/>
        </p:nvGrpSpPr>
        <p:grpSpPr>
          <a:xfrm>
            <a:off x="1533400" y="3498875"/>
            <a:ext cx="6116675" cy="754200"/>
            <a:chOff x="982763" y="3498875"/>
            <a:chExt cx="6116675" cy="754200"/>
          </a:xfrm>
        </p:grpSpPr>
        <p:grpSp>
          <p:nvGrpSpPr>
            <p:cNvPr id="7003" name="Google Shape;7003;p128"/>
            <p:cNvGrpSpPr/>
            <p:nvPr/>
          </p:nvGrpSpPr>
          <p:grpSpPr>
            <a:xfrm>
              <a:off x="4184382" y="3498875"/>
              <a:ext cx="791405" cy="754200"/>
              <a:chOff x="5246182" y="3498875"/>
              <a:chExt cx="791405" cy="754200"/>
            </a:xfrm>
          </p:grpSpPr>
          <p:sp>
            <p:nvSpPr>
              <p:cNvPr id="7004" name="Google Shape;7004;p128"/>
              <p:cNvSpPr/>
              <p:nvPr/>
            </p:nvSpPr>
            <p:spPr>
              <a:xfrm>
                <a:off x="5246182" y="3498875"/>
                <a:ext cx="791400" cy="754200"/>
              </a:xfrm>
              <a:prstGeom prst="roundRect">
                <a:avLst>
                  <a:gd name="adj" fmla="val 16667"/>
                </a:avLst>
              </a:prstGeom>
              <a:solidFill>
                <a:srgbClr val="CAFFCA"/>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5" name="Google Shape;7005;p128"/>
              <p:cNvSpPr txBox="1"/>
              <p:nvPr/>
            </p:nvSpPr>
            <p:spPr>
              <a:xfrm>
                <a:off x="5246188"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t>#caffca</a:t>
                </a:r>
                <a:endParaRPr sz="1000"/>
              </a:p>
            </p:txBody>
          </p:sp>
        </p:grpSp>
        <p:grpSp>
          <p:nvGrpSpPr>
            <p:cNvPr id="7006" name="Google Shape;7006;p128"/>
            <p:cNvGrpSpPr/>
            <p:nvPr/>
          </p:nvGrpSpPr>
          <p:grpSpPr>
            <a:xfrm>
              <a:off x="5246202" y="3498875"/>
              <a:ext cx="791411" cy="754200"/>
              <a:chOff x="6308002" y="3498875"/>
              <a:chExt cx="791411" cy="754200"/>
            </a:xfrm>
          </p:grpSpPr>
          <p:sp>
            <p:nvSpPr>
              <p:cNvPr id="7007" name="Google Shape;7007;p128"/>
              <p:cNvSpPr/>
              <p:nvPr/>
            </p:nvSpPr>
            <p:spPr>
              <a:xfrm>
                <a:off x="6308002" y="3498875"/>
                <a:ext cx="791400" cy="754200"/>
              </a:xfrm>
              <a:prstGeom prst="roundRect">
                <a:avLst>
                  <a:gd name="adj" fmla="val 16667"/>
                </a:avLst>
              </a:prstGeom>
              <a:solidFill>
                <a:srgbClr val="FFBBAA"/>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8" name="Google Shape;7008;p128"/>
              <p:cNvSpPr txBox="1"/>
              <p:nvPr/>
            </p:nvSpPr>
            <p:spPr>
              <a:xfrm>
                <a:off x="6308013"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t>#ffbbaa</a:t>
                </a:r>
                <a:endParaRPr sz="1000"/>
              </a:p>
            </p:txBody>
          </p:sp>
        </p:grpSp>
        <p:grpSp>
          <p:nvGrpSpPr>
            <p:cNvPr id="7009" name="Google Shape;7009;p128"/>
            <p:cNvGrpSpPr/>
            <p:nvPr/>
          </p:nvGrpSpPr>
          <p:grpSpPr>
            <a:xfrm>
              <a:off x="2044563" y="3498875"/>
              <a:ext cx="791400" cy="754200"/>
              <a:chOff x="2044563" y="3498875"/>
              <a:chExt cx="791400" cy="754200"/>
            </a:xfrm>
          </p:grpSpPr>
          <p:sp>
            <p:nvSpPr>
              <p:cNvPr id="7010" name="Google Shape;7010;p128"/>
              <p:cNvSpPr/>
              <p:nvPr/>
            </p:nvSpPr>
            <p:spPr>
              <a:xfrm>
                <a:off x="2044563" y="3498875"/>
                <a:ext cx="791400" cy="754200"/>
              </a:xfrm>
              <a:prstGeom prst="roundRect">
                <a:avLst>
                  <a:gd name="adj" fmla="val 16667"/>
                </a:avLst>
              </a:prstGeom>
              <a:solidFill>
                <a:srgbClr val="B0D5F7"/>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1" name="Google Shape;7011;p128"/>
              <p:cNvSpPr txBox="1"/>
              <p:nvPr/>
            </p:nvSpPr>
            <p:spPr>
              <a:xfrm>
                <a:off x="2044563"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chemeClr val="dk1"/>
                    </a:solidFill>
                  </a:rPr>
                  <a:t>#b0d5f7ff</a:t>
                </a:r>
                <a:endParaRPr sz="1000">
                  <a:solidFill>
                    <a:schemeClr val="dk1"/>
                  </a:solidFill>
                </a:endParaRPr>
              </a:p>
            </p:txBody>
          </p:sp>
        </p:grpSp>
        <p:grpSp>
          <p:nvGrpSpPr>
            <p:cNvPr id="7012" name="Google Shape;7012;p128"/>
            <p:cNvGrpSpPr/>
            <p:nvPr/>
          </p:nvGrpSpPr>
          <p:grpSpPr>
            <a:xfrm>
              <a:off x="982763" y="3498875"/>
              <a:ext cx="791400" cy="754200"/>
              <a:chOff x="2052655" y="3498875"/>
              <a:chExt cx="791400" cy="754200"/>
            </a:xfrm>
          </p:grpSpPr>
          <p:sp>
            <p:nvSpPr>
              <p:cNvPr id="7013" name="Google Shape;7013;p128"/>
              <p:cNvSpPr/>
              <p:nvPr/>
            </p:nvSpPr>
            <p:spPr>
              <a:xfrm>
                <a:off x="2052655" y="3498875"/>
                <a:ext cx="791400" cy="754200"/>
              </a:xfrm>
              <a:prstGeom prst="roundRect">
                <a:avLst>
                  <a:gd name="adj" fmla="val 16667"/>
                </a:avLst>
              </a:prstGeom>
              <a:solidFill>
                <a:srgbClr val="1C4587"/>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4" name="Google Shape;7014;p128"/>
              <p:cNvSpPr txBox="1"/>
              <p:nvPr/>
            </p:nvSpPr>
            <p:spPr>
              <a:xfrm>
                <a:off x="2052655"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#1c4587</a:t>
                </a:r>
                <a:endParaRPr sz="1000">
                  <a:solidFill>
                    <a:srgbClr val="FFFFFF"/>
                  </a:solidFill>
                </a:endParaRPr>
              </a:p>
            </p:txBody>
          </p:sp>
        </p:grpSp>
        <p:grpSp>
          <p:nvGrpSpPr>
            <p:cNvPr id="7015" name="Google Shape;7015;p128"/>
            <p:cNvGrpSpPr/>
            <p:nvPr/>
          </p:nvGrpSpPr>
          <p:grpSpPr>
            <a:xfrm>
              <a:off x="3114463" y="3498875"/>
              <a:ext cx="791400" cy="754200"/>
              <a:chOff x="5246155" y="3498875"/>
              <a:chExt cx="791400" cy="754200"/>
            </a:xfrm>
          </p:grpSpPr>
          <p:sp>
            <p:nvSpPr>
              <p:cNvPr id="7016" name="Google Shape;7016;p128"/>
              <p:cNvSpPr/>
              <p:nvPr/>
            </p:nvSpPr>
            <p:spPr>
              <a:xfrm>
                <a:off x="5246155" y="3498875"/>
                <a:ext cx="791400" cy="754200"/>
              </a:xfrm>
              <a:prstGeom prst="roundRect">
                <a:avLst>
                  <a:gd name="adj" fmla="val 16667"/>
                </a:avLst>
              </a:prstGeom>
              <a:solidFill>
                <a:srgbClr val="FFE599"/>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7" name="Google Shape;7017;p128"/>
              <p:cNvSpPr txBox="1"/>
              <p:nvPr/>
            </p:nvSpPr>
            <p:spPr>
              <a:xfrm>
                <a:off x="5246155"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t>#ffe599</a:t>
                </a:r>
                <a:endParaRPr sz="1000"/>
              </a:p>
            </p:txBody>
          </p:sp>
        </p:grpSp>
        <p:grpSp>
          <p:nvGrpSpPr>
            <p:cNvPr id="7018" name="Google Shape;7018;p128"/>
            <p:cNvGrpSpPr/>
            <p:nvPr/>
          </p:nvGrpSpPr>
          <p:grpSpPr>
            <a:xfrm>
              <a:off x="6308027" y="3498875"/>
              <a:ext cx="791411" cy="754200"/>
              <a:chOff x="7369827" y="3498875"/>
              <a:chExt cx="791411" cy="754200"/>
            </a:xfrm>
          </p:grpSpPr>
          <p:sp>
            <p:nvSpPr>
              <p:cNvPr id="7019" name="Google Shape;7019;p128"/>
              <p:cNvSpPr/>
              <p:nvPr/>
            </p:nvSpPr>
            <p:spPr>
              <a:xfrm>
                <a:off x="7369827" y="3498875"/>
                <a:ext cx="791400" cy="754200"/>
              </a:xfrm>
              <a:prstGeom prst="roundRect">
                <a:avLst>
                  <a:gd name="adj" fmla="val 16667"/>
                </a:avLst>
              </a:prstGeom>
              <a:solidFill>
                <a:srgbClr val="EEEEEE"/>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0" name="Google Shape;7020;p128"/>
              <p:cNvSpPr txBox="1"/>
              <p:nvPr/>
            </p:nvSpPr>
            <p:spPr>
              <a:xfrm>
                <a:off x="7369838"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t>#eeeeee</a:t>
                </a:r>
                <a:endParaRPr sz="1000"/>
              </a:p>
            </p:txBody>
          </p:sp>
        </p:grpSp>
      </p:grpSp>
    </p:spTree>
  </p:cSld>
  <p:clrMapOvr>
    <a:masterClrMapping/>
  </p:clrMapOvr>
</p:sld>
</file>

<file path=ppt/slides/slide83.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7024"/>
        <p:cNvGrpSpPr/>
        <p:nvPr/>
      </p:nvGrpSpPr>
      <p:grpSpPr>
        <a:xfrm>
          <a:off x="0" y="0"/>
          <a:ext cx="0" cy="0"/>
          <a:chOff x="0" y="0"/>
          <a:chExt cx="0" cy="0"/>
        </a:xfrm>
      </p:grpSpPr>
      <p:sp>
        <p:nvSpPr>
          <p:cNvPr id="7025" name="Google Shape;7025;p129"/>
          <p:cNvSpPr txBox="1"/>
          <p:nvPr/>
        </p:nvSpPr>
        <p:spPr>
          <a:xfrm>
            <a:off x="1252425" y="1086401"/>
            <a:ext cx="6630900" cy="8526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sz="1100">
                <a:solidFill>
                  <a:srgbClr val="FFFFFF"/>
                </a:solidFill>
              </a:rPr>
              <a:t>Create your Story with our illustrated concepts. Choose the style you like the most, edit its colors, pick the background and layers you want to show and bring them to life with the animator panel! It will boost your presentation. Check out</a:t>
            </a:r>
            <a:r>
              <a:rPr lang="en" sz="1100">
                <a:solidFill>
                  <a:srgbClr val="869FB2"/>
                </a:solidFill>
              </a:rPr>
              <a:t> </a:t>
            </a:r>
            <a:r>
              <a:rPr lang="en" sz="1100">
                <a:solidFill>
                  <a:srgbClr val="869FB2"/>
                </a:solidFill>
                <a:uFill>
                  <a:noFill/>
                </a:uFill>
                <a:hlinkClick r:id="rId3">
                  <a:extLst>
                    <a:ext uri="{A12FA001-AC4F-418D-AE19-62706E023703}">
                      <ahyp:hlinkClr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val="tx"/>
                    </a:ext>
                  </a:extLst>
                </a:hlinkClick>
              </a:rPr>
              <a:t>How it works.</a:t>
            </a:r>
            <a:endParaRPr sz="1100">
              <a:solidFill>
                <a:srgbClr val="869FB2"/>
              </a:solidFill>
            </a:endParaRPr>
          </a:p>
        </p:txBody>
      </p:sp>
      <p:pic>
        <p:nvPicPr>
          <p:cNvPr id="7026" name="Google Shape;7026;p129"/>
          <p:cNvPicPr preferRelativeResize="0"/>
          <p:nvPr/>
        </p:nvPicPr>
        <p:blipFill rotWithShape="1">
          <a:blip r:embed="rId4">
            <a:alphaModFix/>
          </a:blip>
          <a:srcRect t="16540" b="16547"/>
          <a:stretch/>
        </p:blipFill>
        <p:spPr>
          <a:xfrm>
            <a:off x="510820" y="2688639"/>
            <a:ext cx="1606719" cy="1075073"/>
          </a:xfrm>
          <a:prstGeom prst="rect">
            <a:avLst/>
          </a:prstGeom>
          <a:noFill/>
          <a:ln>
            <a:noFill/>
          </a:ln>
        </p:spPr>
      </p:pic>
      <p:sp>
        <p:nvSpPr>
          <p:cNvPr id="7027" name="Google Shape;7027;p129">
            <a:hlinkClick r:id="rId5"/>
          </p:cNvPr>
          <p:cNvSpPr txBox="1"/>
          <p:nvPr/>
        </p:nvSpPr>
        <p:spPr>
          <a:xfrm>
            <a:off x="678041" y="3976375"/>
            <a:ext cx="1272300" cy="3183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a:solidFill>
                  <a:srgbClr val="869FB2"/>
                </a:solidFill>
                <a:uFill>
                  <a:noFill/>
                </a:uFill>
                <a:hlinkClick r:id="rId5">
                  <a:extLst>
                    <a:ext uri="{A12FA001-AC4F-418D-AE19-62706E023703}">
                      <ahyp:hlinkClr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val="tx"/>
                    </a:ext>
                  </a:extLst>
                </a:hlinkClick>
              </a:rPr>
              <a:t>Pana</a:t>
            </a:r>
            <a:endParaRPr>
              <a:solidFill>
                <a:srgbClr val="869FB2"/>
              </a:solidFill>
            </a:endParaRPr>
          </a:p>
        </p:txBody>
      </p:sp>
      <p:sp>
        <p:nvSpPr>
          <p:cNvPr id="7028" name="Google Shape;7028;p129">
            <a:hlinkClick r:id="rId6"/>
          </p:cNvPr>
          <p:cNvSpPr txBox="1"/>
          <p:nvPr/>
        </p:nvSpPr>
        <p:spPr>
          <a:xfrm>
            <a:off x="2289219" y="3976375"/>
            <a:ext cx="1272300" cy="3183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a:solidFill>
                  <a:srgbClr val="869FB2"/>
                </a:solidFill>
                <a:uFill>
                  <a:noFill/>
                </a:uFill>
                <a:hlinkClick r:id="rId6">
                  <a:extLst>
                    <a:ext uri="{A12FA001-AC4F-418D-AE19-62706E023703}">
                      <ahyp:hlinkClr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val="tx"/>
                    </a:ext>
                  </a:extLst>
                </a:hlinkClick>
              </a:rPr>
              <a:t>Amico</a:t>
            </a:r>
            <a:endParaRPr>
              <a:solidFill>
                <a:srgbClr val="869FB2"/>
              </a:solidFill>
            </a:endParaRPr>
          </a:p>
        </p:txBody>
      </p:sp>
      <p:sp>
        <p:nvSpPr>
          <p:cNvPr id="7029" name="Google Shape;7029;p129">
            <a:hlinkClick r:id="rId7"/>
          </p:cNvPr>
          <p:cNvSpPr txBox="1"/>
          <p:nvPr/>
        </p:nvSpPr>
        <p:spPr>
          <a:xfrm>
            <a:off x="3900404" y="3976375"/>
            <a:ext cx="1272300" cy="3183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a:solidFill>
                  <a:srgbClr val="869FB2"/>
                </a:solidFill>
                <a:uFill>
                  <a:noFill/>
                </a:uFill>
                <a:hlinkClick r:id="rId7">
                  <a:extLst>
                    <a:ext uri="{A12FA001-AC4F-418D-AE19-62706E023703}">
                      <ahyp:hlinkClr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val="tx"/>
                    </a:ext>
                  </a:extLst>
                </a:hlinkClick>
              </a:rPr>
              <a:t>Bro</a:t>
            </a:r>
            <a:endParaRPr>
              <a:solidFill>
                <a:srgbClr val="869FB2"/>
              </a:solidFill>
            </a:endParaRPr>
          </a:p>
        </p:txBody>
      </p:sp>
      <p:sp>
        <p:nvSpPr>
          <p:cNvPr id="7030" name="Google Shape;7030;p129">
            <a:hlinkClick r:id="rId8"/>
          </p:cNvPr>
          <p:cNvSpPr txBox="1"/>
          <p:nvPr/>
        </p:nvSpPr>
        <p:spPr>
          <a:xfrm>
            <a:off x="5511563" y="3976375"/>
            <a:ext cx="1272300" cy="3183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a:solidFill>
                  <a:srgbClr val="869FB2"/>
                </a:solidFill>
                <a:uFill>
                  <a:noFill/>
                </a:uFill>
                <a:hlinkClick r:id="rId8">
                  <a:extLst>
                    <a:ext uri="{A12FA001-AC4F-418D-AE19-62706E023703}">
                      <ahyp:hlinkClr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val="tx"/>
                    </a:ext>
                  </a:extLst>
                </a:hlinkClick>
              </a:rPr>
              <a:t>Rafiki</a:t>
            </a:r>
            <a:endParaRPr>
              <a:solidFill>
                <a:srgbClr val="869FB2"/>
              </a:solidFill>
            </a:endParaRPr>
          </a:p>
        </p:txBody>
      </p:sp>
      <p:pic>
        <p:nvPicPr>
          <p:cNvPr id="7031" name="Google Shape;7031;p129"/>
          <p:cNvPicPr preferRelativeResize="0"/>
          <p:nvPr/>
        </p:nvPicPr>
        <p:blipFill rotWithShape="1">
          <a:blip r:embed="rId9">
            <a:alphaModFix/>
          </a:blip>
          <a:srcRect/>
          <a:stretch/>
        </p:blipFill>
        <p:spPr>
          <a:xfrm>
            <a:off x="2255077" y="2410850"/>
            <a:ext cx="1340595" cy="1340603"/>
          </a:xfrm>
          <a:prstGeom prst="rect">
            <a:avLst/>
          </a:prstGeom>
          <a:noFill/>
          <a:ln>
            <a:noFill/>
          </a:ln>
        </p:spPr>
      </p:pic>
      <p:pic>
        <p:nvPicPr>
          <p:cNvPr id="7032" name="Google Shape;7032;p129"/>
          <p:cNvPicPr preferRelativeResize="0"/>
          <p:nvPr/>
        </p:nvPicPr>
        <p:blipFill rotWithShape="1">
          <a:blip r:embed="rId10">
            <a:alphaModFix/>
          </a:blip>
          <a:srcRect l="4194" t="11228" r="4213" b="8854"/>
          <a:stretch/>
        </p:blipFill>
        <p:spPr>
          <a:xfrm>
            <a:off x="3774275" y="2532512"/>
            <a:ext cx="1448304" cy="1263588"/>
          </a:xfrm>
          <a:prstGeom prst="rect">
            <a:avLst/>
          </a:prstGeom>
          <a:noFill/>
          <a:ln>
            <a:noFill/>
          </a:ln>
        </p:spPr>
      </p:pic>
      <p:pic>
        <p:nvPicPr>
          <p:cNvPr id="7033" name="Google Shape;7033;p129"/>
          <p:cNvPicPr preferRelativeResize="0"/>
          <p:nvPr/>
        </p:nvPicPr>
        <p:blipFill rotWithShape="1">
          <a:blip r:embed="rId11">
            <a:alphaModFix/>
          </a:blip>
          <a:srcRect t="6567" b="11945"/>
          <a:stretch/>
        </p:blipFill>
        <p:spPr>
          <a:xfrm>
            <a:off x="5347337" y="2581527"/>
            <a:ext cx="1448284" cy="1180164"/>
          </a:xfrm>
          <a:prstGeom prst="rect">
            <a:avLst/>
          </a:prstGeom>
          <a:noFill/>
          <a:ln>
            <a:noFill/>
          </a:ln>
        </p:spPr>
      </p:pic>
      <p:pic>
        <p:nvPicPr>
          <p:cNvPr id="7034" name="Google Shape;7034;p129"/>
          <p:cNvPicPr preferRelativeResize="0"/>
          <p:nvPr/>
        </p:nvPicPr>
        <p:blipFill rotWithShape="1">
          <a:blip r:embed="rId12">
            <a:alphaModFix/>
          </a:blip>
          <a:srcRect t="11708" b="17967"/>
          <a:stretch/>
        </p:blipFill>
        <p:spPr>
          <a:xfrm>
            <a:off x="6836257" y="2523903"/>
            <a:ext cx="1796923" cy="1263600"/>
          </a:xfrm>
          <a:prstGeom prst="rect">
            <a:avLst/>
          </a:prstGeom>
          <a:noFill/>
          <a:ln>
            <a:noFill/>
          </a:ln>
        </p:spPr>
      </p:pic>
      <p:sp>
        <p:nvSpPr>
          <p:cNvPr id="7035" name="Google Shape;7035;p129">
            <a:hlinkClick r:id="rId13"/>
          </p:cNvPr>
          <p:cNvSpPr txBox="1"/>
          <p:nvPr/>
        </p:nvSpPr>
        <p:spPr>
          <a:xfrm>
            <a:off x="7122738" y="3976375"/>
            <a:ext cx="1272300" cy="3183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a:solidFill>
                  <a:srgbClr val="869FB2"/>
                </a:solidFill>
                <a:uFill>
                  <a:noFill/>
                </a:uFill>
                <a:hlinkClick r:id="rId13">
                  <a:extLst>
                    <a:ext uri="{A12FA001-AC4F-418D-AE19-62706E023703}">
                      <ahyp:hlinkClr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val="tx"/>
                    </a:ext>
                  </a:extLst>
                </a:hlinkClick>
              </a:rPr>
              <a:t>Cuate</a:t>
            </a:r>
            <a:endParaRPr>
              <a:solidFill>
                <a:srgbClr val="869FB2"/>
              </a:solidFill>
            </a:endParaRPr>
          </a:p>
        </p:txBody>
      </p:sp>
      <p:sp>
        <p:nvSpPr>
          <p:cNvPr id="7036" name="Google Shape;7036;p129"/>
          <p:cNvSpPr txBox="1">
            <a:spLocks noGrp="1"/>
          </p:cNvSpPr>
          <p:nvPr>
            <p:ph type="title"/>
          </p:nvPr>
        </p:nvSpPr>
        <p:spPr>
          <a:xfrm>
            <a:off x="1048350" y="3238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solidFill>
                  <a:schemeClr val="lt1"/>
                </a:solidFill>
              </a:rPr>
              <a:t>Storyset</a:t>
            </a:r>
            <a:endParaRPr/>
          </a:p>
        </p:txBody>
      </p:sp>
    </p:spTree>
  </p:cSld>
  <p:clrMapOvr>
    <a:masterClrMapping/>
  </p:clrMapOvr>
</p:sld>
</file>

<file path=ppt/slides/slide84.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7040"/>
        <p:cNvGrpSpPr/>
        <p:nvPr/>
      </p:nvGrpSpPr>
      <p:grpSpPr>
        <a:xfrm>
          <a:off x="0" y="0"/>
          <a:ext cx="0" cy="0"/>
          <a:chOff x="0" y="0"/>
          <a:chExt cx="0" cy="0"/>
        </a:xfrm>
      </p:grpSpPr>
      <p:sp>
        <p:nvSpPr>
          <p:cNvPr id="7041" name="Google Shape;7041;p130"/>
          <p:cNvSpPr txBox="1"/>
          <p:nvPr/>
        </p:nvSpPr>
        <p:spPr>
          <a:xfrm>
            <a:off x="1068100" y="1221875"/>
            <a:ext cx="7047300" cy="4824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sz="1100">
                <a:solidFill>
                  <a:srgbClr val="FFFFFF"/>
                </a:solidFill>
              </a:rPr>
              <a:t>You can easily</a:t>
            </a:r>
            <a:r>
              <a:rPr lang="en" sz="1100">
                <a:solidFill>
                  <a:srgbClr val="435D74"/>
                </a:solidFill>
              </a:rPr>
              <a:t> </a:t>
            </a:r>
            <a:r>
              <a:rPr lang="en" sz="1100">
                <a:solidFill>
                  <a:srgbClr val="869FB2"/>
                </a:solidFill>
              </a:rPr>
              <a:t>resize</a:t>
            </a:r>
            <a:r>
              <a:rPr lang="en" sz="1100">
                <a:solidFill>
                  <a:srgbClr val="435D74"/>
                </a:solidFill>
              </a:rPr>
              <a:t> </a:t>
            </a:r>
            <a:r>
              <a:rPr lang="en" sz="1100">
                <a:solidFill>
                  <a:srgbClr val="FFFFFF"/>
                </a:solidFill>
              </a:rPr>
              <a:t>these resources without losing quality. To</a:t>
            </a:r>
            <a:r>
              <a:rPr lang="en" sz="1100">
                <a:solidFill>
                  <a:srgbClr val="435D74"/>
                </a:solidFill>
              </a:rPr>
              <a:t> </a:t>
            </a:r>
            <a:r>
              <a:rPr lang="en" sz="1100">
                <a:solidFill>
                  <a:srgbClr val="869FB2"/>
                </a:solidFill>
              </a:rPr>
              <a:t>change the color</a:t>
            </a:r>
            <a:r>
              <a:rPr lang="en" sz="1100">
                <a:solidFill>
                  <a:srgbClr val="FFFFFF"/>
                </a:solidFill>
              </a:rPr>
              <a:t>, just ungroup the resource and click on the object you want to change. Then, click on the paint bucket and select the color you want. Group the resource again when you’re done. You can also look for more </a:t>
            </a:r>
            <a:r>
              <a:rPr lang="en" sz="1100">
                <a:solidFill>
                  <a:srgbClr val="869FB2"/>
                </a:solidFill>
                <a:uFill>
                  <a:noFill/>
                </a:uFill>
                <a:hlinkClick r:id="rId3">
                  <a:extLst>
                    <a:ext uri="{A12FA001-AC4F-418D-AE19-62706E023703}">
                      <ahyp:hlinkClr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val="tx"/>
                    </a:ext>
                  </a:extLst>
                </a:hlinkClick>
              </a:rPr>
              <a:t>infographics</a:t>
            </a:r>
            <a:r>
              <a:rPr lang="en" sz="1100">
                <a:solidFill>
                  <a:srgbClr val="FFFFFF"/>
                </a:solidFill>
              </a:rPr>
              <a:t> on Slidesgo.</a:t>
            </a:r>
            <a:endParaRPr sz="1100">
              <a:solidFill>
                <a:srgbClr val="FFFFFF"/>
              </a:solidFill>
            </a:endParaRPr>
          </a:p>
        </p:txBody>
      </p:sp>
      <p:grpSp>
        <p:nvGrpSpPr>
          <p:cNvPr id="7042" name="Google Shape;7042;p130"/>
          <p:cNvGrpSpPr/>
          <p:nvPr/>
        </p:nvGrpSpPr>
        <p:grpSpPr>
          <a:xfrm>
            <a:off x="5156078" y="3085736"/>
            <a:ext cx="474294" cy="551291"/>
            <a:chOff x="4727025" y="1332775"/>
            <a:chExt cx="59900" cy="69625"/>
          </a:xfrm>
        </p:grpSpPr>
        <p:sp>
          <p:nvSpPr>
            <p:cNvPr id="7043" name="Google Shape;7043;p130"/>
            <p:cNvSpPr/>
            <p:nvPr/>
          </p:nvSpPr>
          <p:spPr>
            <a:xfrm>
              <a:off x="4727025" y="1332775"/>
              <a:ext cx="36450" cy="33200"/>
            </a:xfrm>
            <a:custGeom>
              <a:avLst/>
              <a:gdLst/>
              <a:ahLst/>
              <a:cxnLst/>
              <a:rect l="l" t="t" r="r" b="b"/>
              <a:pathLst>
                <a:path w="1458" h="1328" extrusionOk="0">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4" name="Google Shape;7044;p130"/>
            <p:cNvSpPr/>
            <p:nvPr/>
          </p:nvSpPr>
          <p:spPr>
            <a:xfrm>
              <a:off x="4750475" y="1369025"/>
              <a:ext cx="36450" cy="33375"/>
            </a:xfrm>
            <a:custGeom>
              <a:avLst/>
              <a:gdLst/>
              <a:ahLst/>
              <a:cxnLst/>
              <a:rect l="l" t="t" r="r" b="b"/>
              <a:pathLst>
                <a:path w="1458" h="1335" extrusionOk="0">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45" name="Google Shape;7045;p130"/>
          <p:cNvGrpSpPr/>
          <p:nvPr/>
        </p:nvGrpSpPr>
        <p:grpSpPr>
          <a:xfrm>
            <a:off x="5769734" y="2314340"/>
            <a:ext cx="555653" cy="557031"/>
            <a:chOff x="4820425" y="1329900"/>
            <a:chExt cx="70175" cy="70350"/>
          </a:xfrm>
        </p:grpSpPr>
        <p:sp>
          <p:nvSpPr>
            <p:cNvPr id="7046" name="Google Shape;7046;p130"/>
            <p:cNvSpPr/>
            <p:nvPr/>
          </p:nvSpPr>
          <p:spPr>
            <a:xfrm>
              <a:off x="4862975" y="1335475"/>
              <a:ext cx="27625" cy="34650"/>
            </a:xfrm>
            <a:custGeom>
              <a:avLst/>
              <a:gdLst/>
              <a:ahLst/>
              <a:cxnLst/>
              <a:rect l="l" t="t" r="r" b="b"/>
              <a:pathLst>
                <a:path w="1105" h="1386" extrusionOk="0">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7" name="Google Shape;7047;p130"/>
            <p:cNvSpPr/>
            <p:nvPr/>
          </p:nvSpPr>
          <p:spPr>
            <a:xfrm>
              <a:off x="4820425" y="1360000"/>
              <a:ext cx="27625" cy="34650"/>
            </a:xfrm>
            <a:custGeom>
              <a:avLst/>
              <a:gdLst/>
              <a:ahLst/>
              <a:cxnLst/>
              <a:rect l="l" t="t" r="r" b="b"/>
              <a:pathLst>
                <a:path w="1105" h="1386" extrusionOk="0">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8" name="Google Shape;7048;p130"/>
            <p:cNvSpPr/>
            <p:nvPr/>
          </p:nvSpPr>
          <p:spPr>
            <a:xfrm>
              <a:off x="4850375" y="1372800"/>
              <a:ext cx="34625" cy="27450"/>
            </a:xfrm>
            <a:custGeom>
              <a:avLst/>
              <a:gdLst/>
              <a:ahLst/>
              <a:cxnLst/>
              <a:rect l="l" t="t" r="r" b="b"/>
              <a:pathLst>
                <a:path w="1385" h="1098" extrusionOk="0">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9" name="Google Shape;7049;p130"/>
            <p:cNvSpPr/>
            <p:nvPr/>
          </p:nvSpPr>
          <p:spPr>
            <a:xfrm>
              <a:off x="4825850" y="1329900"/>
              <a:ext cx="34625" cy="27975"/>
            </a:xfrm>
            <a:custGeom>
              <a:avLst/>
              <a:gdLst/>
              <a:ahLst/>
              <a:cxnLst/>
              <a:rect l="l" t="t" r="r" b="b"/>
              <a:pathLst>
                <a:path w="1385" h="1119" extrusionOk="0">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50" name="Google Shape;7050;p130"/>
          <p:cNvGrpSpPr/>
          <p:nvPr/>
        </p:nvGrpSpPr>
        <p:grpSpPr>
          <a:xfrm>
            <a:off x="6396103" y="2318845"/>
            <a:ext cx="582574" cy="533871"/>
            <a:chOff x="4903200" y="1331525"/>
            <a:chExt cx="73575" cy="67425"/>
          </a:xfrm>
        </p:grpSpPr>
        <p:sp>
          <p:nvSpPr>
            <p:cNvPr id="7051" name="Google Shape;7051;p130"/>
            <p:cNvSpPr/>
            <p:nvPr/>
          </p:nvSpPr>
          <p:spPr>
            <a:xfrm>
              <a:off x="4903200" y="1331525"/>
              <a:ext cx="73575" cy="67425"/>
            </a:xfrm>
            <a:custGeom>
              <a:avLst/>
              <a:gdLst/>
              <a:ahLst/>
              <a:cxnLst/>
              <a:rect l="l" t="t" r="r" b="b"/>
              <a:pathLst>
                <a:path w="2943" h="2697" extrusionOk="0">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2" name="Google Shape;7052;p130"/>
            <p:cNvSpPr/>
            <p:nvPr/>
          </p:nvSpPr>
          <p:spPr>
            <a:xfrm>
              <a:off x="4930250" y="1353150"/>
              <a:ext cx="29775" cy="32475"/>
            </a:xfrm>
            <a:custGeom>
              <a:avLst/>
              <a:gdLst/>
              <a:ahLst/>
              <a:cxnLst/>
              <a:rect l="l" t="t" r="r" b="b"/>
              <a:pathLst>
                <a:path w="1191" h="1299" extrusionOk="0">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53" name="Google Shape;7053;p130"/>
          <p:cNvGrpSpPr/>
          <p:nvPr/>
        </p:nvGrpSpPr>
        <p:grpSpPr>
          <a:xfrm>
            <a:off x="5755581" y="3078709"/>
            <a:ext cx="583960" cy="565345"/>
            <a:chOff x="4815575" y="1416800"/>
            <a:chExt cx="73750" cy="71400"/>
          </a:xfrm>
        </p:grpSpPr>
        <p:sp>
          <p:nvSpPr>
            <p:cNvPr id="7054" name="Google Shape;7054;p130"/>
            <p:cNvSpPr/>
            <p:nvPr/>
          </p:nvSpPr>
          <p:spPr>
            <a:xfrm>
              <a:off x="4815575" y="1416800"/>
              <a:ext cx="43100" cy="52150"/>
            </a:xfrm>
            <a:custGeom>
              <a:avLst/>
              <a:gdLst/>
              <a:ahLst/>
              <a:cxnLst/>
              <a:rect l="l" t="t" r="r" b="b"/>
              <a:pathLst>
                <a:path w="1724" h="2086" extrusionOk="0">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5" name="Google Shape;7055;p130"/>
            <p:cNvSpPr/>
            <p:nvPr/>
          </p:nvSpPr>
          <p:spPr>
            <a:xfrm>
              <a:off x="4861725" y="1421125"/>
              <a:ext cx="27600" cy="51250"/>
            </a:xfrm>
            <a:custGeom>
              <a:avLst/>
              <a:gdLst/>
              <a:ahLst/>
              <a:cxnLst/>
              <a:rect l="l" t="t" r="r" b="b"/>
              <a:pathLst>
                <a:path w="1104" h="2050" extrusionOk="0">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6" name="Google Shape;7056;p130"/>
            <p:cNvSpPr/>
            <p:nvPr/>
          </p:nvSpPr>
          <p:spPr>
            <a:xfrm>
              <a:off x="4829450" y="1467825"/>
              <a:ext cx="49250" cy="20375"/>
            </a:xfrm>
            <a:custGeom>
              <a:avLst/>
              <a:gdLst/>
              <a:ahLst/>
              <a:cxnLst/>
              <a:rect l="l" t="t" r="r" b="b"/>
              <a:pathLst>
                <a:path w="1970" h="815" extrusionOk="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57" name="Google Shape;7057;p130"/>
          <p:cNvGrpSpPr/>
          <p:nvPr/>
        </p:nvGrpSpPr>
        <p:grpSpPr>
          <a:xfrm>
            <a:off x="6390362" y="3108896"/>
            <a:ext cx="589898" cy="504970"/>
            <a:chOff x="4902475" y="1418875"/>
            <a:chExt cx="74500" cy="63775"/>
          </a:xfrm>
        </p:grpSpPr>
        <p:sp>
          <p:nvSpPr>
            <p:cNvPr id="7058" name="Google Shape;7058;p130"/>
            <p:cNvSpPr/>
            <p:nvPr/>
          </p:nvSpPr>
          <p:spPr>
            <a:xfrm>
              <a:off x="4902475" y="1418875"/>
              <a:ext cx="74500" cy="63775"/>
            </a:xfrm>
            <a:custGeom>
              <a:avLst/>
              <a:gdLst/>
              <a:ahLst/>
              <a:cxnLst/>
              <a:rect l="l" t="t" r="r" b="b"/>
              <a:pathLst>
                <a:path w="2980" h="2551" extrusionOk="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9" name="Google Shape;7059;p130"/>
            <p:cNvSpPr/>
            <p:nvPr/>
          </p:nvSpPr>
          <p:spPr>
            <a:xfrm>
              <a:off x="4916350" y="1418975"/>
              <a:ext cx="59725" cy="63675"/>
            </a:xfrm>
            <a:custGeom>
              <a:avLst/>
              <a:gdLst/>
              <a:ahLst/>
              <a:cxnLst/>
              <a:rect l="l" t="t" r="r" b="b"/>
              <a:pathLst>
                <a:path w="2389" h="2547" extrusionOk="0">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60" name="Google Shape;7060;p130"/>
          <p:cNvGrpSpPr/>
          <p:nvPr/>
        </p:nvGrpSpPr>
        <p:grpSpPr>
          <a:xfrm>
            <a:off x="5765577" y="3826000"/>
            <a:ext cx="563967" cy="567127"/>
            <a:chOff x="4818100" y="1507675"/>
            <a:chExt cx="71225" cy="71625"/>
          </a:xfrm>
        </p:grpSpPr>
        <p:sp>
          <p:nvSpPr>
            <p:cNvPr id="7061" name="Google Shape;7061;p130"/>
            <p:cNvSpPr/>
            <p:nvPr/>
          </p:nvSpPr>
          <p:spPr>
            <a:xfrm>
              <a:off x="4818100" y="1507675"/>
              <a:ext cx="46000" cy="56300"/>
            </a:xfrm>
            <a:custGeom>
              <a:avLst/>
              <a:gdLst/>
              <a:ahLst/>
              <a:cxnLst/>
              <a:rect l="l" t="t" r="r" b="b"/>
              <a:pathLst>
                <a:path w="1840" h="2252" extrusionOk="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2" name="Google Shape;7062;p130"/>
            <p:cNvSpPr/>
            <p:nvPr/>
          </p:nvSpPr>
          <p:spPr>
            <a:xfrm>
              <a:off x="4869825" y="1519575"/>
              <a:ext cx="19500" cy="23825"/>
            </a:xfrm>
            <a:custGeom>
              <a:avLst/>
              <a:gdLst/>
              <a:ahLst/>
              <a:cxnLst/>
              <a:rect l="l" t="t" r="r" b="b"/>
              <a:pathLst>
                <a:path w="780" h="953" extrusionOk="0">
                  <a:moveTo>
                    <a:pt x="304" y="1"/>
                  </a:moveTo>
                  <a:lnTo>
                    <a:pt x="1" y="354"/>
                  </a:lnTo>
                  <a:cubicBezTo>
                    <a:pt x="181" y="506"/>
                    <a:pt x="289" y="722"/>
                    <a:pt x="311" y="953"/>
                  </a:cubicBezTo>
                  <a:lnTo>
                    <a:pt x="780" y="953"/>
                  </a:lnTo>
                  <a:cubicBezTo>
                    <a:pt x="751" y="585"/>
                    <a:pt x="585" y="239"/>
                    <a:pt x="304"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3" name="Google Shape;7063;p130"/>
            <p:cNvSpPr/>
            <p:nvPr/>
          </p:nvSpPr>
          <p:spPr>
            <a:xfrm>
              <a:off x="4857575" y="1547700"/>
              <a:ext cx="31575" cy="31600"/>
            </a:xfrm>
            <a:custGeom>
              <a:avLst/>
              <a:gdLst/>
              <a:ahLst/>
              <a:cxnLst/>
              <a:rect l="l" t="t" r="r" b="b"/>
              <a:pathLst>
                <a:path w="1263" h="1264" extrusionOk="0">
                  <a:moveTo>
                    <a:pt x="801" y="1"/>
                  </a:moveTo>
                  <a:cubicBezTo>
                    <a:pt x="758" y="419"/>
                    <a:pt x="426" y="751"/>
                    <a:pt x="1" y="794"/>
                  </a:cubicBezTo>
                  <a:lnTo>
                    <a:pt x="1" y="1263"/>
                  </a:lnTo>
                  <a:cubicBezTo>
                    <a:pt x="679" y="1213"/>
                    <a:pt x="1219" y="679"/>
                    <a:pt x="126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4" name="Google Shape;7064;p130"/>
            <p:cNvSpPr/>
            <p:nvPr/>
          </p:nvSpPr>
          <p:spPr>
            <a:xfrm>
              <a:off x="4829800" y="1560150"/>
              <a:ext cx="23650" cy="18950"/>
            </a:xfrm>
            <a:custGeom>
              <a:avLst/>
              <a:gdLst/>
              <a:ahLst/>
              <a:cxnLst/>
              <a:rect l="l" t="t" r="r" b="b"/>
              <a:pathLst>
                <a:path w="946" h="758" extrusionOk="0">
                  <a:moveTo>
                    <a:pt x="376" y="1"/>
                  </a:moveTo>
                  <a:lnTo>
                    <a:pt x="1" y="282"/>
                  </a:lnTo>
                  <a:cubicBezTo>
                    <a:pt x="239" y="563"/>
                    <a:pt x="578" y="736"/>
                    <a:pt x="946" y="758"/>
                  </a:cubicBezTo>
                  <a:lnTo>
                    <a:pt x="946" y="289"/>
                  </a:lnTo>
                  <a:cubicBezTo>
                    <a:pt x="722" y="267"/>
                    <a:pt x="520" y="166"/>
                    <a:pt x="376"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65" name="Google Shape;7065;p130"/>
          <p:cNvGrpSpPr/>
          <p:nvPr/>
        </p:nvGrpSpPr>
        <p:grpSpPr>
          <a:xfrm>
            <a:off x="5079075" y="3829461"/>
            <a:ext cx="628301" cy="588505"/>
            <a:chOff x="4721450" y="1509475"/>
            <a:chExt cx="79350" cy="74325"/>
          </a:xfrm>
        </p:grpSpPr>
        <p:sp>
          <p:nvSpPr>
            <p:cNvPr id="7066" name="Google Shape;7066;p130"/>
            <p:cNvSpPr/>
            <p:nvPr/>
          </p:nvSpPr>
          <p:spPr>
            <a:xfrm>
              <a:off x="4729025" y="1509475"/>
              <a:ext cx="27050" cy="26725"/>
            </a:xfrm>
            <a:custGeom>
              <a:avLst/>
              <a:gdLst/>
              <a:ahLst/>
              <a:cxnLst/>
              <a:rect l="l" t="t" r="r" b="b"/>
              <a:pathLst>
                <a:path w="1082" h="1069" extrusionOk="0">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7" name="Google Shape;7067;p130"/>
            <p:cNvSpPr/>
            <p:nvPr/>
          </p:nvSpPr>
          <p:spPr>
            <a:xfrm>
              <a:off x="4721450" y="1533275"/>
              <a:ext cx="32300" cy="42600"/>
            </a:xfrm>
            <a:custGeom>
              <a:avLst/>
              <a:gdLst/>
              <a:ahLst/>
              <a:cxnLst/>
              <a:rect l="l" t="t" r="r" b="b"/>
              <a:pathLst>
                <a:path w="1292" h="1704" extrusionOk="0">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8" name="Google Shape;7068;p130"/>
            <p:cNvSpPr/>
            <p:nvPr/>
          </p:nvSpPr>
          <p:spPr>
            <a:xfrm>
              <a:off x="4750650" y="1551675"/>
              <a:ext cx="42950" cy="32125"/>
            </a:xfrm>
            <a:custGeom>
              <a:avLst/>
              <a:gdLst/>
              <a:ahLst/>
              <a:cxnLst/>
              <a:rect l="l" t="t" r="r" b="b"/>
              <a:pathLst>
                <a:path w="1718" h="1285" extrusionOk="0">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9" name="Google Shape;7069;p130"/>
            <p:cNvSpPr/>
            <p:nvPr/>
          </p:nvSpPr>
          <p:spPr>
            <a:xfrm>
              <a:off x="4761300" y="1510025"/>
              <a:ext cx="39500" cy="44375"/>
            </a:xfrm>
            <a:custGeom>
              <a:avLst/>
              <a:gdLst/>
              <a:ahLst/>
              <a:cxnLst/>
              <a:rect l="l" t="t" r="r" b="b"/>
              <a:pathLst>
                <a:path w="1580" h="1775" extrusionOk="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70" name="Google Shape;7070;p130"/>
          <p:cNvGrpSpPr/>
          <p:nvPr/>
        </p:nvGrpSpPr>
        <p:grpSpPr>
          <a:xfrm>
            <a:off x="6424608" y="3814027"/>
            <a:ext cx="557038" cy="562772"/>
            <a:chOff x="4906800" y="1507500"/>
            <a:chExt cx="70350" cy="71075"/>
          </a:xfrm>
        </p:grpSpPr>
        <p:sp>
          <p:nvSpPr>
            <p:cNvPr id="7071" name="Google Shape;7071;p130"/>
            <p:cNvSpPr/>
            <p:nvPr/>
          </p:nvSpPr>
          <p:spPr>
            <a:xfrm>
              <a:off x="4916000" y="1507500"/>
              <a:ext cx="30850" cy="24000"/>
            </a:xfrm>
            <a:custGeom>
              <a:avLst/>
              <a:gdLst/>
              <a:ahLst/>
              <a:cxnLst/>
              <a:rect l="l" t="t" r="r" b="b"/>
              <a:pathLst>
                <a:path w="1234" h="960" extrusionOk="0">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2" name="Google Shape;7072;p130"/>
            <p:cNvSpPr/>
            <p:nvPr/>
          </p:nvSpPr>
          <p:spPr>
            <a:xfrm>
              <a:off x="4906800" y="1533825"/>
              <a:ext cx="19675" cy="32475"/>
            </a:xfrm>
            <a:custGeom>
              <a:avLst/>
              <a:gdLst/>
              <a:ahLst/>
              <a:cxnLst/>
              <a:rect l="l" t="t" r="r" b="b"/>
              <a:pathLst>
                <a:path w="787" h="1299" extrusionOk="0">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3" name="Google Shape;7073;p130"/>
            <p:cNvSpPr/>
            <p:nvPr/>
          </p:nvSpPr>
          <p:spPr>
            <a:xfrm>
              <a:off x="4926625" y="1561950"/>
              <a:ext cx="30675" cy="16625"/>
            </a:xfrm>
            <a:custGeom>
              <a:avLst/>
              <a:gdLst/>
              <a:ahLst/>
              <a:cxnLst/>
              <a:rect l="l" t="t" r="r" b="b"/>
              <a:pathLst>
                <a:path w="1227" h="665" extrusionOk="0">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4" name="Google Shape;7074;p130"/>
            <p:cNvSpPr/>
            <p:nvPr/>
          </p:nvSpPr>
          <p:spPr>
            <a:xfrm>
              <a:off x="4957475" y="1541400"/>
              <a:ext cx="19675" cy="27800"/>
            </a:xfrm>
            <a:custGeom>
              <a:avLst/>
              <a:gdLst/>
              <a:ahLst/>
              <a:cxnLst/>
              <a:rect l="l" t="t" r="r" b="b"/>
              <a:pathLst>
                <a:path w="787" h="1112" extrusionOk="0">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5" name="Google Shape;7075;p130"/>
            <p:cNvSpPr/>
            <p:nvPr/>
          </p:nvSpPr>
          <p:spPr>
            <a:xfrm>
              <a:off x="4951325" y="1512550"/>
              <a:ext cx="24925" cy="26350"/>
            </a:xfrm>
            <a:custGeom>
              <a:avLst/>
              <a:gdLst/>
              <a:ahLst/>
              <a:cxnLst/>
              <a:rect l="l" t="t" r="r" b="b"/>
              <a:pathLst>
                <a:path w="997" h="1054" extrusionOk="0">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76" name="Google Shape;7076;p130"/>
          <p:cNvGrpSpPr/>
          <p:nvPr/>
        </p:nvGrpSpPr>
        <p:grpSpPr>
          <a:xfrm>
            <a:off x="4462216" y="2340963"/>
            <a:ext cx="517934" cy="517934"/>
            <a:chOff x="3736598" y="2170606"/>
            <a:chExt cx="404889" cy="404889"/>
          </a:xfrm>
        </p:grpSpPr>
        <p:sp>
          <p:nvSpPr>
            <p:cNvPr id="7077" name="Google Shape;7077;p130"/>
            <p:cNvSpPr/>
            <p:nvPr/>
          </p:nvSpPr>
          <p:spPr>
            <a:xfrm>
              <a:off x="3950281" y="2170846"/>
              <a:ext cx="191206" cy="231947"/>
            </a:xfrm>
            <a:custGeom>
              <a:avLst/>
              <a:gdLst/>
              <a:ahLst/>
              <a:cxnLst/>
              <a:rect l="l" t="t" r="r" b="b"/>
              <a:pathLst>
                <a:path w="8781" h="10652" extrusionOk="0">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8" name="Google Shape;7078;p130"/>
            <p:cNvSpPr/>
            <p:nvPr/>
          </p:nvSpPr>
          <p:spPr>
            <a:xfrm>
              <a:off x="3737099" y="2170606"/>
              <a:ext cx="231947" cy="191446"/>
            </a:xfrm>
            <a:custGeom>
              <a:avLst/>
              <a:gdLst/>
              <a:ahLst/>
              <a:cxnLst/>
              <a:rect l="l" t="t" r="r" b="b"/>
              <a:pathLst>
                <a:path w="10652" h="8792" extrusionOk="0">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9" name="Google Shape;7079;p130"/>
            <p:cNvSpPr/>
            <p:nvPr/>
          </p:nvSpPr>
          <p:spPr>
            <a:xfrm>
              <a:off x="3909539" y="2384027"/>
              <a:ext cx="231686" cy="191468"/>
            </a:xfrm>
            <a:custGeom>
              <a:avLst/>
              <a:gdLst/>
              <a:ahLst/>
              <a:cxnLst/>
              <a:rect l="l" t="t" r="r" b="b"/>
              <a:pathLst>
                <a:path w="10640" h="8793" extrusionOk="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0" name="Google Shape;7080;p130"/>
            <p:cNvSpPr/>
            <p:nvPr/>
          </p:nvSpPr>
          <p:spPr>
            <a:xfrm>
              <a:off x="3736598" y="2343307"/>
              <a:ext cx="191707" cy="231686"/>
            </a:xfrm>
            <a:custGeom>
              <a:avLst/>
              <a:gdLst/>
              <a:ahLst/>
              <a:cxnLst/>
              <a:rect l="l" t="t" r="r" b="b"/>
              <a:pathLst>
                <a:path w="8804" h="10640" extrusionOk="0">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81" name="Google Shape;7081;p130"/>
          <p:cNvGrpSpPr/>
          <p:nvPr/>
        </p:nvGrpSpPr>
        <p:grpSpPr>
          <a:xfrm>
            <a:off x="3729277" y="2341061"/>
            <a:ext cx="586986" cy="517740"/>
            <a:chOff x="3161917" y="2170682"/>
            <a:chExt cx="458870" cy="404737"/>
          </a:xfrm>
        </p:grpSpPr>
        <p:sp>
          <p:nvSpPr>
            <p:cNvPr id="7082" name="Google Shape;7082;p130"/>
            <p:cNvSpPr/>
            <p:nvPr/>
          </p:nvSpPr>
          <p:spPr>
            <a:xfrm>
              <a:off x="3161917" y="2170682"/>
              <a:ext cx="277174" cy="291676"/>
            </a:xfrm>
            <a:custGeom>
              <a:avLst/>
              <a:gdLst/>
              <a:ahLst/>
              <a:cxnLst/>
              <a:rect l="l" t="t" r="r" b="b"/>
              <a:pathLst>
                <a:path w="12729" h="13395" extrusionOk="0">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3" name="Google Shape;7083;p130"/>
            <p:cNvSpPr/>
            <p:nvPr/>
          </p:nvSpPr>
          <p:spPr>
            <a:xfrm>
              <a:off x="3420326" y="2170922"/>
              <a:ext cx="200461" cy="302934"/>
            </a:xfrm>
            <a:custGeom>
              <a:avLst/>
              <a:gdLst/>
              <a:ahLst/>
              <a:cxnLst/>
              <a:rect l="l" t="t" r="r" b="b"/>
              <a:pathLst>
                <a:path w="9206" h="13912" extrusionOk="0">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4" name="Google Shape;7084;p130"/>
            <p:cNvSpPr/>
            <p:nvPr/>
          </p:nvSpPr>
          <p:spPr>
            <a:xfrm>
              <a:off x="3233645" y="2417594"/>
              <a:ext cx="344393" cy="157825"/>
            </a:xfrm>
            <a:custGeom>
              <a:avLst/>
              <a:gdLst/>
              <a:ahLst/>
              <a:cxnLst/>
              <a:rect l="l" t="t" r="r" b="b"/>
              <a:pathLst>
                <a:path w="15816" h="7248" extrusionOk="0">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85" name="Google Shape;7085;p130"/>
          <p:cNvGrpSpPr/>
          <p:nvPr/>
        </p:nvGrpSpPr>
        <p:grpSpPr>
          <a:xfrm>
            <a:off x="3752299" y="3102400"/>
            <a:ext cx="540943" cy="517963"/>
            <a:chOff x="3179914" y="2889488"/>
            <a:chExt cx="422876" cy="404911"/>
          </a:xfrm>
        </p:grpSpPr>
        <p:sp>
          <p:nvSpPr>
            <p:cNvPr id="7086" name="Google Shape;7086;p130"/>
            <p:cNvSpPr/>
            <p:nvPr/>
          </p:nvSpPr>
          <p:spPr>
            <a:xfrm>
              <a:off x="3402328" y="2889749"/>
              <a:ext cx="163726" cy="157477"/>
            </a:xfrm>
            <a:custGeom>
              <a:avLst/>
              <a:gdLst/>
              <a:ahLst/>
              <a:cxnLst/>
              <a:rect l="l" t="t" r="r" b="b"/>
              <a:pathLst>
                <a:path w="7519" h="7232" extrusionOk="0">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7" name="Google Shape;7087;p130"/>
            <p:cNvSpPr/>
            <p:nvPr/>
          </p:nvSpPr>
          <p:spPr>
            <a:xfrm>
              <a:off x="3467807" y="3000956"/>
              <a:ext cx="134983" cy="191707"/>
            </a:xfrm>
            <a:custGeom>
              <a:avLst/>
              <a:gdLst/>
              <a:ahLst/>
              <a:cxnLst/>
              <a:rect l="l" t="t" r="r" b="b"/>
              <a:pathLst>
                <a:path w="6199" h="8804" extrusionOk="0">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8" name="Google Shape;7088;p130"/>
            <p:cNvSpPr/>
            <p:nvPr/>
          </p:nvSpPr>
          <p:spPr>
            <a:xfrm>
              <a:off x="3222637" y="2889488"/>
              <a:ext cx="198457" cy="149224"/>
            </a:xfrm>
            <a:custGeom>
              <a:avLst/>
              <a:gdLst/>
              <a:ahLst/>
              <a:cxnLst/>
              <a:rect l="l" t="t" r="r" b="b"/>
              <a:pathLst>
                <a:path w="9114" h="6853" extrusionOk="0">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9" name="Google Shape;7089;p130"/>
            <p:cNvSpPr/>
            <p:nvPr/>
          </p:nvSpPr>
          <p:spPr>
            <a:xfrm>
              <a:off x="3179914" y="2991462"/>
              <a:ext cx="133960" cy="190205"/>
            </a:xfrm>
            <a:custGeom>
              <a:avLst/>
              <a:gdLst/>
              <a:ahLst/>
              <a:cxnLst/>
              <a:rect l="l" t="t" r="r" b="b"/>
              <a:pathLst>
                <a:path w="6152" h="8735" extrusionOk="0">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0" name="Google Shape;7090;p130"/>
            <p:cNvSpPr/>
            <p:nvPr/>
          </p:nvSpPr>
          <p:spPr>
            <a:xfrm>
              <a:off x="3215887" y="3136661"/>
              <a:ext cx="162725" cy="157477"/>
            </a:xfrm>
            <a:custGeom>
              <a:avLst/>
              <a:gdLst/>
              <a:ahLst/>
              <a:cxnLst/>
              <a:rect l="l" t="t" r="r" b="b"/>
              <a:pathLst>
                <a:path w="7473" h="7232" extrusionOk="0">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1" name="Google Shape;7091;p130"/>
            <p:cNvSpPr/>
            <p:nvPr/>
          </p:nvSpPr>
          <p:spPr>
            <a:xfrm>
              <a:off x="3359605" y="3146677"/>
              <a:ext cx="200439" cy="147722"/>
            </a:xfrm>
            <a:custGeom>
              <a:avLst/>
              <a:gdLst/>
              <a:ahLst/>
              <a:cxnLst/>
              <a:rect l="l" t="t" r="r" b="b"/>
              <a:pathLst>
                <a:path w="9205" h="6784" extrusionOk="0">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92" name="Google Shape;7092;p130"/>
          <p:cNvGrpSpPr/>
          <p:nvPr/>
        </p:nvGrpSpPr>
        <p:grpSpPr>
          <a:xfrm>
            <a:off x="4453093" y="3102358"/>
            <a:ext cx="536180" cy="518047"/>
            <a:chOff x="3729467" y="2889422"/>
            <a:chExt cx="419153" cy="404977"/>
          </a:xfrm>
        </p:grpSpPr>
        <p:sp>
          <p:nvSpPr>
            <p:cNvPr id="7093" name="Google Shape;7093;p130"/>
            <p:cNvSpPr/>
            <p:nvPr/>
          </p:nvSpPr>
          <p:spPr>
            <a:xfrm>
              <a:off x="4014137" y="2974913"/>
              <a:ext cx="134482" cy="178707"/>
            </a:xfrm>
            <a:custGeom>
              <a:avLst/>
              <a:gdLst/>
              <a:ahLst/>
              <a:cxnLst/>
              <a:rect l="l" t="t" r="r" b="b"/>
              <a:pathLst>
                <a:path w="6176" h="8207" extrusionOk="0">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4" name="Google Shape;7094;p130"/>
            <p:cNvSpPr/>
            <p:nvPr/>
          </p:nvSpPr>
          <p:spPr>
            <a:xfrm>
              <a:off x="3741225" y="3095375"/>
              <a:ext cx="148963" cy="173460"/>
            </a:xfrm>
            <a:custGeom>
              <a:avLst/>
              <a:gdLst/>
              <a:ahLst/>
              <a:cxnLst/>
              <a:rect l="l" t="t" r="r" b="b"/>
              <a:pathLst>
                <a:path w="6841" h="7966" extrusionOk="0">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5" name="Google Shape;7095;p130"/>
            <p:cNvSpPr/>
            <p:nvPr/>
          </p:nvSpPr>
          <p:spPr>
            <a:xfrm>
              <a:off x="3949660" y="2889684"/>
              <a:ext cx="146219" cy="145980"/>
            </a:xfrm>
            <a:custGeom>
              <a:avLst/>
              <a:gdLst/>
              <a:ahLst/>
              <a:cxnLst/>
              <a:rect l="l" t="t" r="r" b="b"/>
              <a:pathLst>
                <a:path w="6715" h="6704" extrusionOk="0">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6" name="Google Shape;7096;p130"/>
            <p:cNvSpPr/>
            <p:nvPr/>
          </p:nvSpPr>
          <p:spPr>
            <a:xfrm>
              <a:off x="3847947" y="3172089"/>
              <a:ext cx="167210" cy="122310"/>
            </a:xfrm>
            <a:custGeom>
              <a:avLst/>
              <a:gdLst/>
              <a:ahLst/>
              <a:cxnLst/>
              <a:rect l="l" t="t" r="r" b="b"/>
              <a:pathLst>
                <a:path w="7679" h="5617" extrusionOk="0">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7" name="Google Shape;7097;p130"/>
            <p:cNvSpPr/>
            <p:nvPr/>
          </p:nvSpPr>
          <p:spPr>
            <a:xfrm>
              <a:off x="3974658" y="3122616"/>
              <a:ext cx="158457" cy="151206"/>
            </a:xfrm>
            <a:custGeom>
              <a:avLst/>
              <a:gdLst/>
              <a:ahLst/>
              <a:cxnLst/>
              <a:rect l="l" t="t" r="r" b="b"/>
              <a:pathLst>
                <a:path w="7277" h="6944" extrusionOk="0">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8" name="Google Shape;7098;p130"/>
            <p:cNvSpPr/>
            <p:nvPr/>
          </p:nvSpPr>
          <p:spPr>
            <a:xfrm>
              <a:off x="3729467" y="2966660"/>
              <a:ext cx="138990" cy="158718"/>
            </a:xfrm>
            <a:custGeom>
              <a:avLst/>
              <a:gdLst/>
              <a:ahLst/>
              <a:cxnLst/>
              <a:rect l="l" t="t" r="r" b="b"/>
              <a:pathLst>
                <a:path w="6383" h="7289" extrusionOk="0">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9" name="Google Shape;7099;p130"/>
            <p:cNvSpPr/>
            <p:nvPr/>
          </p:nvSpPr>
          <p:spPr>
            <a:xfrm>
              <a:off x="3787716" y="2889422"/>
              <a:ext cx="180449" cy="139229"/>
            </a:xfrm>
            <a:custGeom>
              <a:avLst/>
              <a:gdLst/>
              <a:ahLst/>
              <a:cxnLst/>
              <a:rect l="l" t="t" r="r" b="b"/>
              <a:pathLst>
                <a:path w="8287" h="6394" extrusionOk="0">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00" name="Google Shape;7100;p130"/>
          <p:cNvGrpSpPr/>
          <p:nvPr/>
        </p:nvGrpSpPr>
        <p:grpSpPr>
          <a:xfrm>
            <a:off x="1990126" y="3445787"/>
            <a:ext cx="965351" cy="134611"/>
            <a:chOff x="4411970" y="2962952"/>
            <a:chExt cx="706544" cy="104212"/>
          </a:xfrm>
        </p:grpSpPr>
        <p:sp>
          <p:nvSpPr>
            <p:cNvPr id="7101" name="Google Shape;7101;p130"/>
            <p:cNvSpPr/>
            <p:nvPr/>
          </p:nvSpPr>
          <p:spPr>
            <a:xfrm>
              <a:off x="4583864" y="2962952"/>
              <a:ext cx="534651" cy="104077"/>
            </a:xfrm>
            <a:custGeom>
              <a:avLst/>
              <a:gdLst/>
              <a:ahLst/>
              <a:cxnLst/>
              <a:rect l="l" t="t" r="r" b="b"/>
              <a:pathLst>
                <a:path w="11841" h="2305" extrusionOk="0">
                  <a:moveTo>
                    <a:pt x="1155" y="0"/>
                  </a:moveTo>
                  <a:lnTo>
                    <a:pt x="0" y="2304"/>
                  </a:lnTo>
                  <a:lnTo>
                    <a:pt x="11410" y="2304"/>
                  </a:lnTo>
                  <a:lnTo>
                    <a:pt x="11840" y="1153"/>
                  </a:lnTo>
                  <a:lnTo>
                    <a:pt x="11410"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2" name="Google Shape;7102;p130"/>
            <p:cNvSpPr/>
            <p:nvPr/>
          </p:nvSpPr>
          <p:spPr>
            <a:xfrm>
              <a:off x="4411970" y="2963088"/>
              <a:ext cx="124124" cy="104077"/>
            </a:xfrm>
            <a:custGeom>
              <a:avLst/>
              <a:gdLst/>
              <a:ahLst/>
              <a:cxnLst/>
              <a:rect l="l" t="t" r="r" b="b"/>
              <a:pathLst>
                <a:path w="2749" h="2305" extrusionOk="0">
                  <a:moveTo>
                    <a:pt x="2749" y="0"/>
                  </a:moveTo>
                  <a:lnTo>
                    <a:pt x="177" y="2"/>
                  </a:lnTo>
                  <a:cubicBezTo>
                    <a:pt x="79" y="2"/>
                    <a:pt x="1" y="79"/>
                    <a:pt x="1" y="176"/>
                  </a:cubicBezTo>
                  <a:lnTo>
                    <a:pt x="1" y="2130"/>
                  </a:lnTo>
                  <a:cubicBezTo>
                    <a:pt x="1" y="2226"/>
                    <a:pt x="79" y="2305"/>
                    <a:pt x="177" y="2305"/>
                  </a:cubicBezTo>
                  <a:lnTo>
                    <a:pt x="1522" y="2305"/>
                  </a:lnTo>
                  <a:lnTo>
                    <a:pt x="2749"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3" name="Google Shape;7103;p130"/>
            <p:cNvSpPr/>
            <p:nvPr/>
          </p:nvSpPr>
          <p:spPr>
            <a:xfrm>
              <a:off x="4496946" y="2963133"/>
              <a:ext cx="79920" cy="104031"/>
            </a:xfrm>
            <a:custGeom>
              <a:avLst/>
              <a:gdLst/>
              <a:ahLst/>
              <a:cxnLst/>
              <a:rect l="l" t="t" r="r" b="b"/>
              <a:pathLst>
                <a:path w="1770" h="2304" extrusionOk="0">
                  <a:moveTo>
                    <a:pt x="1227" y="1"/>
                  </a:moveTo>
                  <a:lnTo>
                    <a:pt x="0" y="2304"/>
                  </a:lnTo>
                  <a:lnTo>
                    <a:pt x="542" y="2304"/>
                  </a:lnTo>
                  <a:lnTo>
                    <a:pt x="1770"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4" name="Google Shape;7104;p130"/>
            <p:cNvSpPr/>
            <p:nvPr/>
          </p:nvSpPr>
          <p:spPr>
            <a:xfrm>
              <a:off x="4537628" y="2963133"/>
              <a:ext cx="79965" cy="104031"/>
            </a:xfrm>
            <a:custGeom>
              <a:avLst/>
              <a:gdLst/>
              <a:ahLst/>
              <a:cxnLst/>
              <a:rect l="l" t="t" r="r" b="b"/>
              <a:pathLst>
                <a:path w="1771" h="2304" extrusionOk="0">
                  <a:moveTo>
                    <a:pt x="1229" y="1"/>
                  </a:moveTo>
                  <a:lnTo>
                    <a:pt x="1" y="2304"/>
                  </a:lnTo>
                  <a:lnTo>
                    <a:pt x="544" y="2304"/>
                  </a:lnTo>
                  <a:lnTo>
                    <a:pt x="1770"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05" name="Google Shape;7105;p130"/>
          <p:cNvGrpSpPr/>
          <p:nvPr/>
        </p:nvGrpSpPr>
        <p:grpSpPr>
          <a:xfrm>
            <a:off x="1990126" y="3041077"/>
            <a:ext cx="960158" cy="289172"/>
            <a:chOff x="4411970" y="2726085"/>
            <a:chExt cx="643107" cy="193659"/>
          </a:xfrm>
        </p:grpSpPr>
        <p:sp>
          <p:nvSpPr>
            <p:cNvPr id="7106" name="Google Shape;7106;p130"/>
            <p:cNvSpPr/>
            <p:nvPr/>
          </p:nvSpPr>
          <p:spPr>
            <a:xfrm>
              <a:off x="4411970" y="2726085"/>
              <a:ext cx="118796" cy="193659"/>
            </a:xfrm>
            <a:custGeom>
              <a:avLst/>
              <a:gdLst/>
              <a:ahLst/>
              <a:cxnLst/>
              <a:rect l="l" t="t" r="r" b="b"/>
              <a:pathLst>
                <a:path w="2631" h="4289" extrusionOk="0">
                  <a:moveTo>
                    <a:pt x="450" y="0"/>
                  </a:moveTo>
                  <a:cubicBezTo>
                    <a:pt x="357" y="0"/>
                    <a:pt x="264" y="35"/>
                    <a:pt x="193" y="106"/>
                  </a:cubicBezTo>
                  <a:lnTo>
                    <a:pt x="1" y="298"/>
                  </a:lnTo>
                  <a:lnTo>
                    <a:pt x="1591" y="1886"/>
                  </a:lnTo>
                  <a:cubicBezTo>
                    <a:pt x="1732" y="2029"/>
                    <a:pt x="1732" y="2258"/>
                    <a:pt x="1591" y="2401"/>
                  </a:cubicBezTo>
                  <a:lnTo>
                    <a:pt x="1" y="3991"/>
                  </a:lnTo>
                  <a:lnTo>
                    <a:pt x="193" y="4183"/>
                  </a:lnTo>
                  <a:cubicBezTo>
                    <a:pt x="264" y="4253"/>
                    <a:pt x="357" y="4288"/>
                    <a:pt x="450" y="4288"/>
                  </a:cubicBezTo>
                  <a:cubicBezTo>
                    <a:pt x="543" y="4288"/>
                    <a:pt x="636" y="4253"/>
                    <a:pt x="707" y="4183"/>
                  </a:cubicBezTo>
                  <a:lnTo>
                    <a:pt x="2488" y="2401"/>
                  </a:lnTo>
                  <a:cubicBezTo>
                    <a:pt x="2630" y="2260"/>
                    <a:pt x="2630" y="2029"/>
                    <a:pt x="2488" y="1888"/>
                  </a:cubicBezTo>
                  <a:lnTo>
                    <a:pt x="707" y="106"/>
                  </a:lnTo>
                  <a:cubicBezTo>
                    <a:pt x="636" y="35"/>
                    <a:pt x="543" y="0"/>
                    <a:pt x="45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7" name="Google Shape;7107;p130"/>
            <p:cNvSpPr/>
            <p:nvPr/>
          </p:nvSpPr>
          <p:spPr>
            <a:xfrm>
              <a:off x="4426058" y="2791601"/>
              <a:ext cx="36167" cy="62627"/>
            </a:xfrm>
            <a:custGeom>
              <a:avLst/>
              <a:gdLst/>
              <a:ahLst/>
              <a:cxnLst/>
              <a:rect l="l" t="t" r="r" b="b"/>
              <a:pathLst>
                <a:path w="801" h="1387" extrusionOk="0">
                  <a:moveTo>
                    <a:pt x="176" y="0"/>
                  </a:moveTo>
                  <a:cubicBezTo>
                    <a:pt x="87" y="0"/>
                    <a:pt x="1" y="69"/>
                    <a:pt x="1" y="173"/>
                  </a:cubicBezTo>
                  <a:lnTo>
                    <a:pt x="1" y="1214"/>
                  </a:lnTo>
                  <a:cubicBezTo>
                    <a:pt x="1" y="1318"/>
                    <a:pt x="87" y="1386"/>
                    <a:pt x="176" y="1386"/>
                  </a:cubicBezTo>
                  <a:cubicBezTo>
                    <a:pt x="218" y="1386"/>
                    <a:pt x="262" y="1371"/>
                    <a:pt x="297" y="1335"/>
                  </a:cubicBezTo>
                  <a:lnTo>
                    <a:pt x="627" y="1006"/>
                  </a:lnTo>
                  <a:cubicBezTo>
                    <a:pt x="800" y="834"/>
                    <a:pt x="800" y="554"/>
                    <a:pt x="627" y="381"/>
                  </a:cubicBezTo>
                  <a:lnTo>
                    <a:pt x="297" y="51"/>
                  </a:lnTo>
                  <a:cubicBezTo>
                    <a:pt x="262" y="16"/>
                    <a:pt x="218" y="0"/>
                    <a:pt x="176"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8" name="Google Shape;7108;p130"/>
            <p:cNvSpPr/>
            <p:nvPr/>
          </p:nvSpPr>
          <p:spPr>
            <a:xfrm>
              <a:off x="4456806" y="2743875"/>
              <a:ext cx="598271" cy="157989"/>
            </a:xfrm>
            <a:custGeom>
              <a:avLst/>
              <a:gdLst/>
              <a:ahLst/>
              <a:cxnLst/>
              <a:rect l="l" t="t" r="r" b="b"/>
              <a:pathLst>
                <a:path w="13250" h="3499" extrusionOk="0">
                  <a:moveTo>
                    <a:pt x="1" y="0"/>
                  </a:moveTo>
                  <a:lnTo>
                    <a:pt x="1495" y="1494"/>
                  </a:lnTo>
                  <a:cubicBezTo>
                    <a:pt x="1635" y="1635"/>
                    <a:pt x="1635" y="1866"/>
                    <a:pt x="1495" y="2007"/>
                  </a:cubicBezTo>
                  <a:lnTo>
                    <a:pt x="2" y="3499"/>
                  </a:lnTo>
                  <a:lnTo>
                    <a:pt x="11527" y="3499"/>
                  </a:lnTo>
                  <a:lnTo>
                    <a:pt x="13250" y="1750"/>
                  </a:lnTo>
                  <a:lnTo>
                    <a:pt x="11527"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09" name="Google Shape;7109;p130"/>
          <p:cNvGrpSpPr/>
          <p:nvPr/>
        </p:nvGrpSpPr>
        <p:grpSpPr>
          <a:xfrm>
            <a:off x="998624" y="3295400"/>
            <a:ext cx="811503" cy="252584"/>
            <a:chOff x="4411970" y="4340222"/>
            <a:chExt cx="779467" cy="242683"/>
          </a:xfrm>
        </p:grpSpPr>
        <p:sp>
          <p:nvSpPr>
            <p:cNvPr id="7110" name="Google Shape;7110;p130"/>
            <p:cNvSpPr/>
            <p:nvPr/>
          </p:nvSpPr>
          <p:spPr>
            <a:xfrm>
              <a:off x="4411970" y="4340222"/>
              <a:ext cx="121370" cy="121370"/>
            </a:xfrm>
            <a:custGeom>
              <a:avLst/>
              <a:gdLst/>
              <a:ahLst/>
              <a:cxnLst/>
              <a:rect l="l" t="t" r="r" b="b"/>
              <a:pathLst>
                <a:path w="2688" h="2688" extrusionOk="0">
                  <a:moveTo>
                    <a:pt x="2688" y="1"/>
                  </a:moveTo>
                  <a:cubicBezTo>
                    <a:pt x="1205" y="1"/>
                    <a:pt x="1" y="1203"/>
                    <a:pt x="1" y="2688"/>
                  </a:cubicBezTo>
                  <a:lnTo>
                    <a:pt x="379" y="2688"/>
                  </a:lnTo>
                  <a:cubicBezTo>
                    <a:pt x="379" y="1411"/>
                    <a:pt x="1413" y="379"/>
                    <a:pt x="2688" y="379"/>
                  </a:cubicBezTo>
                  <a:lnTo>
                    <a:pt x="2688" y="1"/>
                  </a:ln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1" name="Google Shape;7111;p130"/>
            <p:cNvSpPr/>
            <p:nvPr/>
          </p:nvSpPr>
          <p:spPr>
            <a:xfrm>
              <a:off x="4457032" y="4385284"/>
              <a:ext cx="152661" cy="152615"/>
            </a:xfrm>
            <a:custGeom>
              <a:avLst/>
              <a:gdLst/>
              <a:ahLst/>
              <a:cxnLst/>
              <a:rect l="l" t="t" r="r" b="b"/>
              <a:pathLst>
                <a:path w="3381" h="3380" extrusionOk="0">
                  <a:moveTo>
                    <a:pt x="1690" y="0"/>
                  </a:moveTo>
                  <a:cubicBezTo>
                    <a:pt x="756" y="0"/>
                    <a:pt x="0" y="756"/>
                    <a:pt x="0" y="1690"/>
                  </a:cubicBezTo>
                  <a:cubicBezTo>
                    <a:pt x="0" y="2623"/>
                    <a:pt x="756" y="3379"/>
                    <a:pt x="1690" y="3379"/>
                  </a:cubicBezTo>
                  <a:cubicBezTo>
                    <a:pt x="2623" y="3379"/>
                    <a:pt x="3381" y="2623"/>
                    <a:pt x="3381" y="1690"/>
                  </a:cubicBezTo>
                  <a:cubicBezTo>
                    <a:pt x="3381" y="756"/>
                    <a:pt x="2623" y="0"/>
                    <a:pt x="169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2" name="Google Shape;7112;p130"/>
            <p:cNvSpPr/>
            <p:nvPr/>
          </p:nvSpPr>
          <p:spPr>
            <a:xfrm>
              <a:off x="4533392" y="4383749"/>
              <a:ext cx="658046" cy="199155"/>
            </a:xfrm>
            <a:custGeom>
              <a:avLst/>
              <a:gdLst/>
              <a:ahLst/>
              <a:cxnLst/>
              <a:rect l="l" t="t" r="r" b="b"/>
              <a:pathLst>
                <a:path w="16511" h="4997" extrusionOk="0">
                  <a:moveTo>
                    <a:pt x="4619" y="1"/>
                  </a:moveTo>
                  <a:cubicBezTo>
                    <a:pt x="3342" y="1"/>
                    <a:pt x="2309" y="1035"/>
                    <a:pt x="2309" y="2310"/>
                  </a:cubicBezTo>
                  <a:cubicBezTo>
                    <a:pt x="2309" y="3586"/>
                    <a:pt x="1275" y="4619"/>
                    <a:pt x="0" y="4619"/>
                  </a:cubicBezTo>
                  <a:lnTo>
                    <a:pt x="0" y="4997"/>
                  </a:lnTo>
                  <a:cubicBezTo>
                    <a:pt x="482" y="4997"/>
                    <a:pt x="958" y="4867"/>
                    <a:pt x="1373" y="4619"/>
                  </a:cubicBezTo>
                  <a:lnTo>
                    <a:pt x="14185" y="4619"/>
                  </a:lnTo>
                  <a:cubicBezTo>
                    <a:pt x="15472" y="4619"/>
                    <a:pt x="16510" y="3567"/>
                    <a:pt x="16494" y="2279"/>
                  </a:cubicBezTo>
                  <a:cubicBezTo>
                    <a:pt x="16478" y="1006"/>
                    <a:pt x="15399" y="1"/>
                    <a:pt x="14126" y="1"/>
                  </a:cubicBez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13" name="Google Shape;7113;p130"/>
          <p:cNvGrpSpPr/>
          <p:nvPr/>
        </p:nvGrpSpPr>
        <p:grpSpPr>
          <a:xfrm>
            <a:off x="1990126" y="2709308"/>
            <a:ext cx="965160" cy="216230"/>
            <a:chOff x="4411970" y="2468674"/>
            <a:chExt cx="747317" cy="167425"/>
          </a:xfrm>
        </p:grpSpPr>
        <p:sp>
          <p:nvSpPr>
            <p:cNvPr id="7114" name="Google Shape;7114;p130"/>
            <p:cNvSpPr/>
            <p:nvPr/>
          </p:nvSpPr>
          <p:spPr>
            <a:xfrm>
              <a:off x="4411970" y="2468674"/>
              <a:ext cx="216235" cy="167425"/>
            </a:xfrm>
            <a:custGeom>
              <a:avLst/>
              <a:gdLst/>
              <a:ahLst/>
              <a:cxnLst/>
              <a:rect l="l" t="t" r="r" b="b"/>
              <a:pathLst>
                <a:path w="4789" h="3708" extrusionOk="0">
                  <a:moveTo>
                    <a:pt x="1" y="0"/>
                  </a:moveTo>
                  <a:lnTo>
                    <a:pt x="1" y="3707"/>
                  </a:lnTo>
                  <a:lnTo>
                    <a:pt x="3381" y="3707"/>
                  </a:lnTo>
                  <a:lnTo>
                    <a:pt x="4789" y="1853"/>
                  </a:lnTo>
                  <a:lnTo>
                    <a:pt x="3381"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5" name="Google Shape;7115;p130"/>
            <p:cNvSpPr/>
            <p:nvPr/>
          </p:nvSpPr>
          <p:spPr>
            <a:xfrm>
              <a:off x="4564629" y="2468674"/>
              <a:ext cx="594658" cy="167425"/>
            </a:xfrm>
            <a:custGeom>
              <a:avLst/>
              <a:gdLst/>
              <a:ahLst/>
              <a:cxnLst/>
              <a:rect l="l" t="t" r="r" b="b"/>
              <a:pathLst>
                <a:path w="13170" h="3708" extrusionOk="0">
                  <a:moveTo>
                    <a:pt x="0" y="0"/>
                  </a:moveTo>
                  <a:lnTo>
                    <a:pt x="1408" y="1853"/>
                  </a:lnTo>
                  <a:lnTo>
                    <a:pt x="0" y="3707"/>
                  </a:lnTo>
                  <a:lnTo>
                    <a:pt x="13169" y="3707"/>
                  </a:lnTo>
                  <a:lnTo>
                    <a:pt x="13169"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116" name="Google Shape;7116;p130"/>
          <p:cNvSpPr/>
          <p:nvPr/>
        </p:nvSpPr>
        <p:spPr>
          <a:xfrm>
            <a:off x="996874" y="3014089"/>
            <a:ext cx="810618" cy="192983"/>
          </a:xfrm>
          <a:custGeom>
            <a:avLst/>
            <a:gdLst/>
            <a:ahLst/>
            <a:cxnLst/>
            <a:rect l="l" t="t" r="r" b="b"/>
            <a:pathLst>
              <a:path w="17936" h="4270" extrusionOk="0">
                <a:moveTo>
                  <a:pt x="2303" y="1110"/>
                </a:moveTo>
                <a:cubicBezTo>
                  <a:pt x="2883" y="1110"/>
                  <a:pt x="3355" y="1569"/>
                  <a:pt x="3355" y="2135"/>
                </a:cubicBezTo>
                <a:cubicBezTo>
                  <a:pt x="3353" y="2716"/>
                  <a:pt x="2883" y="3187"/>
                  <a:pt x="2303" y="3187"/>
                </a:cubicBezTo>
                <a:cubicBezTo>
                  <a:pt x="1722" y="3187"/>
                  <a:pt x="1251" y="2716"/>
                  <a:pt x="1251" y="2135"/>
                </a:cubicBezTo>
                <a:cubicBezTo>
                  <a:pt x="1251" y="1569"/>
                  <a:pt x="1722" y="1110"/>
                  <a:pt x="2303" y="1110"/>
                </a:cubicBezTo>
                <a:close/>
                <a:moveTo>
                  <a:pt x="2304" y="0"/>
                </a:moveTo>
                <a:cubicBezTo>
                  <a:pt x="1748" y="0"/>
                  <a:pt x="1201" y="218"/>
                  <a:pt x="793" y="626"/>
                </a:cubicBezTo>
                <a:cubicBezTo>
                  <a:pt x="183" y="1236"/>
                  <a:pt x="0" y="2154"/>
                  <a:pt x="330" y="2951"/>
                </a:cubicBezTo>
                <a:cubicBezTo>
                  <a:pt x="662" y="3749"/>
                  <a:pt x="1438" y="4269"/>
                  <a:pt x="2303" y="4269"/>
                </a:cubicBezTo>
                <a:cubicBezTo>
                  <a:pt x="3481" y="4269"/>
                  <a:pt x="4436" y="3313"/>
                  <a:pt x="4436" y="2135"/>
                </a:cubicBezTo>
                <a:lnTo>
                  <a:pt x="4436" y="3254"/>
                </a:lnTo>
                <a:cubicBezTo>
                  <a:pt x="4436" y="3814"/>
                  <a:pt x="4891" y="4269"/>
                  <a:pt x="5451" y="4269"/>
                </a:cubicBezTo>
                <a:lnTo>
                  <a:pt x="17600" y="4269"/>
                </a:lnTo>
                <a:cubicBezTo>
                  <a:pt x="17785" y="4269"/>
                  <a:pt x="17935" y="4119"/>
                  <a:pt x="17935" y="3936"/>
                </a:cubicBezTo>
                <a:lnTo>
                  <a:pt x="17935" y="333"/>
                </a:lnTo>
                <a:cubicBezTo>
                  <a:pt x="17934" y="149"/>
                  <a:pt x="17785" y="0"/>
                  <a:pt x="17602" y="0"/>
                </a:cubicBezTo>
                <a:lnTo>
                  <a:pt x="5451" y="0"/>
                </a:lnTo>
                <a:cubicBezTo>
                  <a:pt x="4891" y="0"/>
                  <a:pt x="4437" y="453"/>
                  <a:pt x="4437" y="1014"/>
                </a:cubicBezTo>
                <a:lnTo>
                  <a:pt x="4437" y="2133"/>
                </a:lnTo>
                <a:cubicBezTo>
                  <a:pt x="4436" y="1270"/>
                  <a:pt x="3915" y="492"/>
                  <a:pt x="3118" y="162"/>
                </a:cubicBezTo>
                <a:cubicBezTo>
                  <a:pt x="2855" y="53"/>
                  <a:pt x="2578" y="0"/>
                  <a:pt x="2304"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117" name="Google Shape;7117;p130"/>
          <p:cNvGrpSpPr/>
          <p:nvPr/>
        </p:nvGrpSpPr>
        <p:grpSpPr>
          <a:xfrm>
            <a:off x="997692" y="2334687"/>
            <a:ext cx="1959041" cy="208784"/>
            <a:chOff x="6336019" y="3733725"/>
            <a:chExt cx="2566206" cy="351310"/>
          </a:xfrm>
        </p:grpSpPr>
        <p:sp>
          <p:nvSpPr>
            <p:cNvPr id="7118" name="Google Shape;7118;p130"/>
            <p:cNvSpPr/>
            <p:nvPr/>
          </p:nvSpPr>
          <p:spPr>
            <a:xfrm>
              <a:off x="6336019" y="3733735"/>
              <a:ext cx="1881300" cy="351300"/>
            </a:xfrm>
            <a:prstGeom prst="homePlate">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9" name="Google Shape;7119;p130"/>
            <p:cNvSpPr/>
            <p:nvPr/>
          </p:nvSpPr>
          <p:spPr>
            <a:xfrm>
              <a:off x="80985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0" name="Google Shape;7120;p130"/>
            <p:cNvSpPr/>
            <p:nvPr/>
          </p:nvSpPr>
          <p:spPr>
            <a:xfrm>
              <a:off x="83271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1" name="Google Shape;7121;p130"/>
            <p:cNvSpPr/>
            <p:nvPr/>
          </p:nvSpPr>
          <p:spPr>
            <a:xfrm>
              <a:off x="85557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22" name="Google Shape;7122;p130"/>
          <p:cNvGrpSpPr/>
          <p:nvPr/>
        </p:nvGrpSpPr>
        <p:grpSpPr>
          <a:xfrm>
            <a:off x="1990126" y="3950602"/>
            <a:ext cx="946551" cy="153200"/>
            <a:chOff x="4404545" y="3301592"/>
            <a:chExt cx="782403" cy="129272"/>
          </a:xfrm>
        </p:grpSpPr>
        <p:sp>
          <p:nvSpPr>
            <p:cNvPr id="7123" name="Google Shape;7123;p130"/>
            <p:cNvSpPr/>
            <p:nvPr/>
          </p:nvSpPr>
          <p:spPr>
            <a:xfrm>
              <a:off x="4404545" y="3301592"/>
              <a:ext cx="782403" cy="129272"/>
            </a:xfrm>
            <a:custGeom>
              <a:avLst/>
              <a:gdLst/>
              <a:ahLst/>
              <a:cxnLst/>
              <a:rect l="l" t="t" r="r" b="b"/>
              <a:pathLst>
                <a:path w="17328" h="2863" extrusionOk="0">
                  <a:moveTo>
                    <a:pt x="1432" y="1"/>
                  </a:moveTo>
                  <a:cubicBezTo>
                    <a:pt x="641" y="1"/>
                    <a:pt x="1" y="641"/>
                    <a:pt x="2" y="1431"/>
                  </a:cubicBezTo>
                  <a:cubicBezTo>
                    <a:pt x="1" y="2222"/>
                    <a:pt x="641" y="2861"/>
                    <a:pt x="1432" y="2862"/>
                  </a:cubicBezTo>
                  <a:lnTo>
                    <a:pt x="15897" y="2862"/>
                  </a:lnTo>
                  <a:cubicBezTo>
                    <a:pt x="16687" y="2861"/>
                    <a:pt x="17327" y="2222"/>
                    <a:pt x="17327" y="1431"/>
                  </a:cubicBezTo>
                  <a:cubicBezTo>
                    <a:pt x="17327" y="641"/>
                    <a:pt x="16687" y="1"/>
                    <a:pt x="15897"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4" name="Google Shape;7124;p130"/>
            <p:cNvSpPr/>
            <p:nvPr/>
          </p:nvSpPr>
          <p:spPr>
            <a:xfrm>
              <a:off x="4420869" y="3318308"/>
              <a:ext cx="92621" cy="95856"/>
            </a:xfrm>
            <a:custGeom>
              <a:avLst/>
              <a:gdLst/>
              <a:ahLst/>
              <a:cxnLst/>
              <a:rect l="l" t="t" r="r" b="b"/>
              <a:pathLst>
                <a:path w="2664" h="2563" extrusionOk="0">
                  <a:moveTo>
                    <a:pt x="1382" y="1"/>
                  </a:moveTo>
                  <a:cubicBezTo>
                    <a:pt x="864" y="1"/>
                    <a:pt x="398" y="313"/>
                    <a:pt x="199" y="792"/>
                  </a:cubicBezTo>
                  <a:cubicBezTo>
                    <a:pt x="0" y="1270"/>
                    <a:pt x="109" y="1821"/>
                    <a:pt x="476" y="2188"/>
                  </a:cubicBezTo>
                  <a:cubicBezTo>
                    <a:pt x="721" y="2433"/>
                    <a:pt x="1048" y="2563"/>
                    <a:pt x="1381" y="2563"/>
                  </a:cubicBezTo>
                  <a:cubicBezTo>
                    <a:pt x="1547" y="2563"/>
                    <a:pt x="1713" y="2531"/>
                    <a:pt x="1872" y="2465"/>
                  </a:cubicBezTo>
                  <a:cubicBezTo>
                    <a:pt x="2351" y="2268"/>
                    <a:pt x="2663" y="1800"/>
                    <a:pt x="2663" y="1282"/>
                  </a:cubicBezTo>
                  <a:cubicBezTo>
                    <a:pt x="2663" y="574"/>
                    <a:pt x="2090" y="1"/>
                    <a:pt x="138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25" name="Google Shape;7125;p130"/>
          <p:cNvGrpSpPr/>
          <p:nvPr/>
        </p:nvGrpSpPr>
        <p:grpSpPr>
          <a:xfrm>
            <a:off x="1990126" y="3695937"/>
            <a:ext cx="962257" cy="139127"/>
            <a:chOff x="4411970" y="3131459"/>
            <a:chExt cx="710520" cy="117397"/>
          </a:xfrm>
        </p:grpSpPr>
        <p:sp>
          <p:nvSpPr>
            <p:cNvPr id="7126" name="Google Shape;7126;p130"/>
            <p:cNvSpPr/>
            <p:nvPr/>
          </p:nvSpPr>
          <p:spPr>
            <a:xfrm>
              <a:off x="4411970" y="3131459"/>
              <a:ext cx="710520" cy="117397"/>
            </a:xfrm>
            <a:custGeom>
              <a:avLst/>
              <a:gdLst/>
              <a:ahLst/>
              <a:cxnLst/>
              <a:rect l="l" t="t" r="r" b="b"/>
              <a:pathLst>
                <a:path w="15736" h="2600" extrusionOk="0">
                  <a:moveTo>
                    <a:pt x="201" y="1"/>
                  </a:moveTo>
                  <a:cubicBezTo>
                    <a:pt x="90" y="1"/>
                    <a:pt x="1" y="90"/>
                    <a:pt x="1" y="201"/>
                  </a:cubicBezTo>
                  <a:lnTo>
                    <a:pt x="1" y="2400"/>
                  </a:lnTo>
                  <a:cubicBezTo>
                    <a:pt x="1" y="2510"/>
                    <a:pt x="90" y="2600"/>
                    <a:pt x="201" y="2600"/>
                  </a:cubicBezTo>
                  <a:lnTo>
                    <a:pt x="15537" y="2600"/>
                  </a:lnTo>
                  <a:cubicBezTo>
                    <a:pt x="15646" y="2600"/>
                    <a:pt x="15735" y="2510"/>
                    <a:pt x="15735" y="2400"/>
                  </a:cubicBezTo>
                  <a:lnTo>
                    <a:pt x="15735" y="201"/>
                  </a:lnTo>
                  <a:cubicBezTo>
                    <a:pt x="15735" y="90"/>
                    <a:pt x="15646" y="1"/>
                    <a:pt x="15537"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7" name="Google Shape;7127;p130"/>
            <p:cNvSpPr/>
            <p:nvPr/>
          </p:nvSpPr>
          <p:spPr>
            <a:xfrm>
              <a:off x="4411970" y="3131459"/>
              <a:ext cx="168012" cy="117397"/>
            </a:xfrm>
            <a:custGeom>
              <a:avLst/>
              <a:gdLst/>
              <a:ahLst/>
              <a:cxnLst/>
              <a:rect l="l" t="t" r="r" b="b"/>
              <a:pathLst>
                <a:path w="3721" h="2600" extrusionOk="0">
                  <a:moveTo>
                    <a:pt x="201" y="1"/>
                  </a:moveTo>
                  <a:cubicBezTo>
                    <a:pt x="90" y="1"/>
                    <a:pt x="1" y="90"/>
                    <a:pt x="1" y="201"/>
                  </a:cubicBezTo>
                  <a:lnTo>
                    <a:pt x="1" y="2400"/>
                  </a:lnTo>
                  <a:cubicBezTo>
                    <a:pt x="1" y="2510"/>
                    <a:pt x="90" y="2600"/>
                    <a:pt x="201" y="2600"/>
                  </a:cubicBezTo>
                  <a:lnTo>
                    <a:pt x="3721" y="2600"/>
                  </a:lnTo>
                  <a:lnTo>
                    <a:pt x="2925" y="1693"/>
                  </a:lnTo>
                  <a:lnTo>
                    <a:pt x="2925" y="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128" name="Google Shape;7128;p130" descr="Timeline background shape"/>
          <p:cNvSpPr/>
          <p:nvPr/>
        </p:nvSpPr>
        <p:spPr>
          <a:xfrm>
            <a:off x="1990126" y="4219341"/>
            <a:ext cx="960300" cy="153000"/>
          </a:xfrm>
          <a:prstGeom prst="homePlate">
            <a:avLst>
              <a:gd name="adj" fmla="val 50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129" name="Google Shape;7129;p130"/>
          <p:cNvGrpSpPr/>
          <p:nvPr/>
        </p:nvGrpSpPr>
        <p:grpSpPr>
          <a:xfrm>
            <a:off x="990271" y="3621603"/>
            <a:ext cx="823838" cy="458988"/>
            <a:chOff x="4411970" y="1801825"/>
            <a:chExt cx="734586" cy="409262"/>
          </a:xfrm>
        </p:grpSpPr>
        <p:sp>
          <p:nvSpPr>
            <p:cNvPr id="7130" name="Google Shape;7130;p130"/>
            <p:cNvSpPr/>
            <p:nvPr/>
          </p:nvSpPr>
          <p:spPr>
            <a:xfrm>
              <a:off x="4411970" y="1801825"/>
              <a:ext cx="734586" cy="409262"/>
            </a:xfrm>
            <a:custGeom>
              <a:avLst/>
              <a:gdLst/>
              <a:ahLst/>
              <a:cxnLst/>
              <a:rect l="l" t="t" r="r" b="b"/>
              <a:pathLst>
                <a:path w="16269" h="9064" extrusionOk="0">
                  <a:moveTo>
                    <a:pt x="428" y="0"/>
                  </a:moveTo>
                  <a:cubicBezTo>
                    <a:pt x="193" y="0"/>
                    <a:pt x="2" y="191"/>
                    <a:pt x="2" y="428"/>
                  </a:cubicBezTo>
                  <a:lnTo>
                    <a:pt x="2" y="6900"/>
                  </a:lnTo>
                  <a:cubicBezTo>
                    <a:pt x="1" y="7136"/>
                    <a:pt x="193" y="7328"/>
                    <a:pt x="428" y="7328"/>
                  </a:cubicBezTo>
                  <a:lnTo>
                    <a:pt x="12834" y="7328"/>
                  </a:lnTo>
                  <a:lnTo>
                    <a:pt x="13836" y="9064"/>
                  </a:lnTo>
                  <a:lnTo>
                    <a:pt x="14839" y="7328"/>
                  </a:lnTo>
                  <a:lnTo>
                    <a:pt x="15839" y="7328"/>
                  </a:lnTo>
                  <a:cubicBezTo>
                    <a:pt x="16076" y="7328"/>
                    <a:pt x="16269" y="7137"/>
                    <a:pt x="16269" y="6900"/>
                  </a:cubicBezTo>
                  <a:lnTo>
                    <a:pt x="16269" y="428"/>
                  </a:lnTo>
                  <a:cubicBezTo>
                    <a:pt x="16267" y="191"/>
                    <a:pt x="16076" y="0"/>
                    <a:pt x="15839" y="0"/>
                  </a:cubicBezTo>
                  <a:close/>
                </a:path>
              </a:pathLst>
            </a:custGeom>
            <a:noFill/>
            <a:ln w="9525" cap="flat" cmpd="sng">
              <a:solidFill>
                <a:srgbClr val="B3C3C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1" name="Google Shape;7131;p130"/>
            <p:cNvSpPr/>
            <p:nvPr/>
          </p:nvSpPr>
          <p:spPr>
            <a:xfrm>
              <a:off x="4411970" y="1801825"/>
              <a:ext cx="184087" cy="330923"/>
            </a:xfrm>
            <a:custGeom>
              <a:avLst/>
              <a:gdLst/>
              <a:ahLst/>
              <a:cxnLst/>
              <a:rect l="l" t="t" r="r" b="b"/>
              <a:pathLst>
                <a:path w="4077" h="7329" extrusionOk="0">
                  <a:moveTo>
                    <a:pt x="428" y="0"/>
                  </a:moveTo>
                  <a:cubicBezTo>
                    <a:pt x="193" y="0"/>
                    <a:pt x="2" y="191"/>
                    <a:pt x="2" y="428"/>
                  </a:cubicBezTo>
                  <a:lnTo>
                    <a:pt x="2" y="6900"/>
                  </a:lnTo>
                  <a:cubicBezTo>
                    <a:pt x="1" y="7136"/>
                    <a:pt x="193" y="7328"/>
                    <a:pt x="428" y="7328"/>
                  </a:cubicBezTo>
                  <a:lnTo>
                    <a:pt x="4076" y="7328"/>
                  </a:lnTo>
                  <a:lnTo>
                    <a:pt x="407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32" name="Google Shape;7132;p130"/>
          <p:cNvGrpSpPr/>
          <p:nvPr/>
        </p:nvGrpSpPr>
        <p:grpSpPr>
          <a:xfrm>
            <a:off x="3095243" y="2339173"/>
            <a:ext cx="521514" cy="521514"/>
            <a:chOff x="5681300" y="2527788"/>
            <a:chExt cx="805800" cy="805800"/>
          </a:xfrm>
        </p:grpSpPr>
        <p:sp>
          <p:nvSpPr>
            <p:cNvPr id="7133" name="Google Shape;7133;p130"/>
            <p:cNvSpPr/>
            <p:nvPr/>
          </p:nvSpPr>
          <p:spPr>
            <a:xfrm>
              <a:off x="5681300" y="2527788"/>
              <a:ext cx="805800" cy="805800"/>
            </a:xfrm>
            <a:prstGeom prst="ellipse">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4" name="Google Shape;7134;p130"/>
            <p:cNvSpPr/>
            <p:nvPr/>
          </p:nvSpPr>
          <p:spPr>
            <a:xfrm>
              <a:off x="5681300" y="2527788"/>
              <a:ext cx="805800" cy="805800"/>
            </a:xfrm>
            <a:prstGeom prst="pie">
              <a:avLst>
                <a:gd name="adj1" fmla="val 0"/>
                <a:gd name="adj2" fmla="val 16200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35" name="Google Shape;7135;p130"/>
          <p:cNvGrpSpPr/>
          <p:nvPr/>
        </p:nvGrpSpPr>
        <p:grpSpPr>
          <a:xfrm>
            <a:off x="3089483" y="3094865"/>
            <a:ext cx="533033" cy="533033"/>
            <a:chOff x="4049800" y="640400"/>
            <a:chExt cx="858900" cy="858900"/>
          </a:xfrm>
        </p:grpSpPr>
        <p:sp>
          <p:nvSpPr>
            <p:cNvPr id="7136" name="Google Shape;7136;p130"/>
            <p:cNvSpPr/>
            <p:nvPr/>
          </p:nvSpPr>
          <p:spPr>
            <a:xfrm>
              <a:off x="4049800" y="640400"/>
              <a:ext cx="858900" cy="858900"/>
            </a:xfrm>
            <a:prstGeom prst="donut">
              <a:avLst>
                <a:gd name="adj" fmla="val 25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7" name="Google Shape;7137;p130"/>
            <p:cNvSpPr/>
            <p:nvPr/>
          </p:nvSpPr>
          <p:spPr>
            <a:xfrm>
              <a:off x="4049800" y="640400"/>
              <a:ext cx="858900" cy="858900"/>
            </a:xfrm>
            <a:prstGeom prst="blockArc">
              <a:avLst>
                <a:gd name="adj1" fmla="val 7914150"/>
                <a:gd name="adj2" fmla="val 0"/>
                <a:gd name="adj3" fmla="val 25000"/>
              </a:avLst>
            </a:prstGeom>
            <a:solidFill>
              <a:srgbClr val="667E92"/>
            </a:solid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38" name="Google Shape;7138;p130"/>
          <p:cNvGrpSpPr/>
          <p:nvPr/>
        </p:nvGrpSpPr>
        <p:grpSpPr>
          <a:xfrm>
            <a:off x="3014966" y="3772543"/>
            <a:ext cx="682068" cy="682068"/>
            <a:chOff x="5080188" y="927900"/>
            <a:chExt cx="961200" cy="961200"/>
          </a:xfrm>
        </p:grpSpPr>
        <p:sp>
          <p:nvSpPr>
            <p:cNvPr id="7139" name="Google Shape;7139;p130"/>
            <p:cNvSpPr/>
            <p:nvPr/>
          </p:nvSpPr>
          <p:spPr>
            <a:xfrm>
              <a:off x="5201900" y="1050116"/>
              <a:ext cx="716700" cy="716700"/>
            </a:xfrm>
            <a:prstGeom prst="donut">
              <a:avLst>
                <a:gd name="adj" fmla="val 4716"/>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0" name="Google Shape;7140;p130"/>
            <p:cNvSpPr/>
            <p:nvPr/>
          </p:nvSpPr>
          <p:spPr>
            <a:xfrm>
              <a:off x="5269594" y="1117818"/>
              <a:ext cx="581100" cy="581100"/>
            </a:xfrm>
            <a:prstGeom prst="donut">
              <a:avLst>
                <a:gd name="adj" fmla="val 5814"/>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1" name="Google Shape;7141;p130"/>
            <p:cNvSpPr/>
            <p:nvPr/>
          </p:nvSpPr>
          <p:spPr>
            <a:xfrm>
              <a:off x="5339279" y="1187526"/>
              <a:ext cx="441900" cy="441600"/>
            </a:xfrm>
            <a:prstGeom prst="donut">
              <a:avLst>
                <a:gd name="adj" fmla="val 7648"/>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2" name="Google Shape;7142;p130"/>
            <p:cNvSpPr/>
            <p:nvPr/>
          </p:nvSpPr>
          <p:spPr>
            <a:xfrm>
              <a:off x="5414892" y="1263155"/>
              <a:ext cx="290700" cy="290700"/>
            </a:xfrm>
            <a:prstGeom prst="donut">
              <a:avLst>
                <a:gd name="adj" fmla="val 10182"/>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3" name="Google Shape;7143;p130"/>
            <p:cNvSpPr/>
            <p:nvPr/>
          </p:nvSpPr>
          <p:spPr>
            <a:xfrm rot="-3809958">
              <a:off x="5202435" y="1050148"/>
              <a:ext cx="716705" cy="716705"/>
            </a:xfrm>
            <a:prstGeom prst="blockArc">
              <a:avLst>
                <a:gd name="adj1" fmla="val 5266439"/>
                <a:gd name="adj2" fmla="val 19995741"/>
                <a:gd name="adj3" fmla="val 4692"/>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4" name="Google Shape;7144;p130"/>
            <p:cNvSpPr/>
            <p:nvPr/>
          </p:nvSpPr>
          <p:spPr>
            <a:xfrm rot="-3906059">
              <a:off x="5269616" y="1117617"/>
              <a:ext cx="581445" cy="581445"/>
            </a:xfrm>
            <a:prstGeom prst="blockArc">
              <a:avLst>
                <a:gd name="adj1" fmla="val 3085776"/>
                <a:gd name="adj2" fmla="val 20100839"/>
                <a:gd name="adj3" fmla="val 5564"/>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5" name="Google Shape;7145;p130"/>
            <p:cNvSpPr/>
            <p:nvPr/>
          </p:nvSpPr>
          <p:spPr>
            <a:xfrm rot="-4222340">
              <a:off x="5339825" y="1187386"/>
              <a:ext cx="442087" cy="442087"/>
            </a:xfrm>
            <a:prstGeom prst="blockArc">
              <a:avLst>
                <a:gd name="adj1" fmla="val 8884448"/>
                <a:gd name="adj2" fmla="val 20414899"/>
                <a:gd name="adj3" fmla="val 7688"/>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6" name="Google Shape;7146;p130"/>
            <p:cNvSpPr/>
            <p:nvPr/>
          </p:nvSpPr>
          <p:spPr>
            <a:xfrm rot="-4538880">
              <a:off x="5414922" y="1262925"/>
              <a:ext cx="290465" cy="290465"/>
            </a:xfrm>
            <a:prstGeom prst="blockArc">
              <a:avLst>
                <a:gd name="adj1" fmla="val 6490304"/>
                <a:gd name="adj2" fmla="val 20700625"/>
                <a:gd name="adj3" fmla="val 10156"/>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47" name="Google Shape;7147;p130"/>
          <p:cNvGrpSpPr/>
          <p:nvPr/>
        </p:nvGrpSpPr>
        <p:grpSpPr>
          <a:xfrm>
            <a:off x="4478465" y="3869234"/>
            <a:ext cx="505650" cy="504006"/>
            <a:chOff x="6039282" y="1042577"/>
            <a:chExt cx="734315" cy="731929"/>
          </a:xfrm>
        </p:grpSpPr>
        <p:sp>
          <p:nvSpPr>
            <p:cNvPr id="7148" name="Google Shape;7148;p130"/>
            <p:cNvSpPr/>
            <p:nvPr/>
          </p:nvSpPr>
          <p:spPr>
            <a:xfrm>
              <a:off x="6045348" y="1300071"/>
              <a:ext cx="131951" cy="65352"/>
            </a:xfrm>
            <a:custGeom>
              <a:avLst/>
              <a:gdLst/>
              <a:ahLst/>
              <a:cxnLst/>
              <a:rect l="l" t="t" r="r" b="b"/>
              <a:pathLst>
                <a:path w="1414" h="701" extrusionOk="0">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9" name="Google Shape;7149;p130"/>
            <p:cNvSpPr/>
            <p:nvPr/>
          </p:nvSpPr>
          <p:spPr>
            <a:xfrm>
              <a:off x="6080342" y="1201250"/>
              <a:ext cx="127938" cy="96863"/>
            </a:xfrm>
            <a:custGeom>
              <a:avLst/>
              <a:gdLst/>
              <a:ahLst/>
              <a:cxnLst/>
              <a:rect l="l" t="t" r="r" b="b"/>
              <a:pathLst>
                <a:path w="1371" h="1039" extrusionOk="0">
                  <a:moveTo>
                    <a:pt x="245" y="0"/>
                  </a:moveTo>
                  <a:cubicBezTo>
                    <a:pt x="159" y="137"/>
                    <a:pt x="72" y="267"/>
                    <a:pt x="0" y="404"/>
                  </a:cubicBezTo>
                  <a:lnTo>
                    <a:pt x="1219" y="1039"/>
                  </a:lnTo>
                  <a:cubicBezTo>
                    <a:pt x="1262" y="945"/>
                    <a:pt x="1320" y="866"/>
                    <a:pt x="1371" y="772"/>
                  </a:cubicBezTo>
                  <a:lnTo>
                    <a:pt x="245"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0" name="Google Shape;7150;p130"/>
            <p:cNvSpPr/>
            <p:nvPr/>
          </p:nvSpPr>
          <p:spPr>
            <a:xfrm>
              <a:off x="6144918" y="1121167"/>
              <a:ext cx="112541" cy="119145"/>
            </a:xfrm>
            <a:custGeom>
              <a:avLst/>
              <a:gdLst/>
              <a:ahLst/>
              <a:cxnLst/>
              <a:rect l="l" t="t" r="r" b="b"/>
              <a:pathLst>
                <a:path w="1206" h="1278" extrusionOk="0">
                  <a:moveTo>
                    <a:pt x="347" y="1"/>
                  </a:moveTo>
                  <a:cubicBezTo>
                    <a:pt x="224" y="95"/>
                    <a:pt x="116" y="210"/>
                    <a:pt x="1" y="318"/>
                  </a:cubicBezTo>
                  <a:lnTo>
                    <a:pt x="974" y="1278"/>
                  </a:lnTo>
                  <a:cubicBezTo>
                    <a:pt x="1046" y="1205"/>
                    <a:pt x="1126" y="1133"/>
                    <a:pt x="1205" y="1068"/>
                  </a:cubicBezTo>
                  <a:lnTo>
                    <a:pt x="347"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1" name="Google Shape;7151;p130"/>
            <p:cNvSpPr/>
            <p:nvPr/>
          </p:nvSpPr>
          <p:spPr>
            <a:xfrm>
              <a:off x="6232449" y="1066723"/>
              <a:ext cx="86879" cy="130518"/>
            </a:xfrm>
            <a:custGeom>
              <a:avLst/>
              <a:gdLst/>
              <a:ahLst/>
              <a:cxnLst/>
              <a:rect l="l" t="t" r="r" b="b"/>
              <a:pathLst>
                <a:path w="931" h="1400" extrusionOk="0">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2" name="Google Shape;7152;p130"/>
            <p:cNvSpPr/>
            <p:nvPr/>
          </p:nvSpPr>
          <p:spPr>
            <a:xfrm>
              <a:off x="6335379" y="1042577"/>
              <a:ext cx="53284" cy="130518"/>
            </a:xfrm>
            <a:custGeom>
              <a:avLst/>
              <a:gdLst/>
              <a:ahLst/>
              <a:cxnLst/>
              <a:rect l="l" t="t" r="r" b="b"/>
              <a:pathLst>
                <a:path w="571" h="1400" extrusionOk="0">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3" name="Google Shape;7153;p130"/>
            <p:cNvSpPr/>
            <p:nvPr/>
          </p:nvSpPr>
          <p:spPr>
            <a:xfrm>
              <a:off x="6431682" y="1043229"/>
              <a:ext cx="56550" cy="131824"/>
            </a:xfrm>
            <a:custGeom>
              <a:avLst/>
              <a:gdLst/>
              <a:ahLst/>
              <a:cxnLst/>
              <a:rect l="l" t="t" r="r" b="b"/>
              <a:pathLst>
                <a:path w="606" h="1414" extrusionOk="0">
                  <a:moveTo>
                    <a:pt x="144" y="0"/>
                  </a:moveTo>
                  <a:lnTo>
                    <a:pt x="0" y="1356"/>
                  </a:lnTo>
                  <a:cubicBezTo>
                    <a:pt x="101" y="1378"/>
                    <a:pt x="202" y="1385"/>
                    <a:pt x="303" y="1414"/>
                  </a:cubicBezTo>
                  <a:lnTo>
                    <a:pt x="606" y="80"/>
                  </a:lnTo>
                  <a:cubicBezTo>
                    <a:pt x="454" y="36"/>
                    <a:pt x="296" y="22"/>
                    <a:pt x="14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4" name="Google Shape;7154;p130"/>
            <p:cNvSpPr/>
            <p:nvPr/>
          </p:nvSpPr>
          <p:spPr>
            <a:xfrm>
              <a:off x="6500924" y="1070731"/>
              <a:ext cx="89678" cy="130612"/>
            </a:xfrm>
            <a:custGeom>
              <a:avLst/>
              <a:gdLst/>
              <a:ahLst/>
              <a:cxnLst/>
              <a:rect l="l" t="t" r="r" b="b"/>
              <a:pathLst>
                <a:path w="961" h="1401" extrusionOk="0">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5" name="Google Shape;7155;p130"/>
            <p:cNvSpPr/>
            <p:nvPr/>
          </p:nvSpPr>
          <p:spPr>
            <a:xfrm>
              <a:off x="6561580" y="1127973"/>
              <a:ext cx="114501" cy="117746"/>
            </a:xfrm>
            <a:custGeom>
              <a:avLst/>
              <a:gdLst/>
              <a:ahLst/>
              <a:cxnLst/>
              <a:rect l="l" t="t" r="r" b="b"/>
              <a:pathLst>
                <a:path w="1227" h="1263" extrusionOk="0">
                  <a:moveTo>
                    <a:pt x="887" y="0"/>
                  </a:moveTo>
                  <a:lnTo>
                    <a:pt x="0" y="1046"/>
                  </a:lnTo>
                  <a:cubicBezTo>
                    <a:pt x="79" y="1111"/>
                    <a:pt x="152" y="1183"/>
                    <a:pt x="224" y="1262"/>
                  </a:cubicBezTo>
                  <a:lnTo>
                    <a:pt x="1226" y="332"/>
                  </a:lnTo>
                  <a:cubicBezTo>
                    <a:pt x="1118" y="209"/>
                    <a:pt x="1003" y="101"/>
                    <a:pt x="88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6" name="Google Shape;7156;p130"/>
            <p:cNvSpPr/>
            <p:nvPr/>
          </p:nvSpPr>
          <p:spPr>
            <a:xfrm>
              <a:off x="6636887" y="1310792"/>
              <a:ext cx="132697" cy="61996"/>
            </a:xfrm>
            <a:custGeom>
              <a:avLst/>
              <a:gdLst/>
              <a:ahLst/>
              <a:cxnLst/>
              <a:rect l="l" t="t" r="r" b="b"/>
              <a:pathLst>
                <a:path w="1422" h="665" extrusionOk="0">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7" name="Google Shape;7157;p130"/>
            <p:cNvSpPr/>
            <p:nvPr/>
          </p:nvSpPr>
          <p:spPr>
            <a:xfrm>
              <a:off x="6642953" y="1415020"/>
              <a:ext cx="130645" cy="47826"/>
            </a:xfrm>
            <a:custGeom>
              <a:avLst/>
              <a:gdLst/>
              <a:ahLst/>
              <a:cxnLst/>
              <a:rect l="l" t="t" r="r" b="b"/>
              <a:pathLst>
                <a:path w="1400" h="513" extrusionOk="0">
                  <a:moveTo>
                    <a:pt x="30" y="1"/>
                  </a:moveTo>
                  <a:cubicBezTo>
                    <a:pt x="30" y="109"/>
                    <a:pt x="15" y="210"/>
                    <a:pt x="1" y="311"/>
                  </a:cubicBezTo>
                  <a:lnTo>
                    <a:pt x="1357" y="513"/>
                  </a:lnTo>
                  <a:cubicBezTo>
                    <a:pt x="1378" y="354"/>
                    <a:pt x="1393" y="203"/>
                    <a:pt x="1400" y="44"/>
                  </a:cubicBezTo>
                  <a:lnTo>
                    <a:pt x="30"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8" name="Google Shape;7158;p130"/>
            <p:cNvSpPr/>
            <p:nvPr/>
          </p:nvSpPr>
          <p:spPr>
            <a:xfrm>
              <a:off x="6622143" y="1485687"/>
              <a:ext cx="131951" cy="81388"/>
            </a:xfrm>
            <a:custGeom>
              <a:avLst/>
              <a:gdLst/>
              <a:ahLst/>
              <a:cxnLst/>
              <a:rect l="l" t="t" r="r" b="b"/>
              <a:pathLst>
                <a:path w="1414" h="873" extrusionOk="0">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9" name="Google Shape;7159;p130"/>
            <p:cNvSpPr/>
            <p:nvPr/>
          </p:nvSpPr>
          <p:spPr>
            <a:xfrm>
              <a:off x="6582390" y="1548895"/>
              <a:ext cx="121219" cy="108983"/>
            </a:xfrm>
            <a:custGeom>
              <a:avLst/>
              <a:gdLst/>
              <a:ahLst/>
              <a:cxnLst/>
              <a:rect l="l" t="t" r="r" b="b"/>
              <a:pathLst>
                <a:path w="1299" h="1169" extrusionOk="0">
                  <a:moveTo>
                    <a:pt x="195" y="0"/>
                  </a:moveTo>
                  <a:lnTo>
                    <a:pt x="102" y="123"/>
                  </a:lnTo>
                  <a:lnTo>
                    <a:pt x="1" y="238"/>
                  </a:lnTo>
                  <a:lnTo>
                    <a:pt x="1003" y="1168"/>
                  </a:lnTo>
                  <a:lnTo>
                    <a:pt x="1155" y="988"/>
                  </a:lnTo>
                  <a:lnTo>
                    <a:pt x="1299" y="801"/>
                  </a:lnTo>
                  <a:lnTo>
                    <a:pt x="195"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0" name="Google Shape;7160;p130"/>
            <p:cNvSpPr/>
            <p:nvPr/>
          </p:nvSpPr>
          <p:spPr>
            <a:xfrm>
              <a:off x="6526586" y="1599238"/>
              <a:ext cx="100316" cy="126510"/>
            </a:xfrm>
            <a:custGeom>
              <a:avLst/>
              <a:gdLst/>
              <a:ahLst/>
              <a:cxnLst/>
              <a:rect l="l" t="t" r="r" b="b"/>
              <a:pathLst>
                <a:path w="1075" h="1357" extrusionOk="0">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1" name="Google Shape;7161;p130"/>
            <p:cNvSpPr/>
            <p:nvPr/>
          </p:nvSpPr>
          <p:spPr>
            <a:xfrm>
              <a:off x="6459957" y="1632893"/>
              <a:ext cx="70735" cy="132570"/>
            </a:xfrm>
            <a:custGeom>
              <a:avLst/>
              <a:gdLst/>
              <a:ahLst/>
              <a:cxnLst/>
              <a:rect l="l" t="t" r="r" b="b"/>
              <a:pathLst>
                <a:path w="758" h="1422" extrusionOk="0">
                  <a:moveTo>
                    <a:pt x="296" y="1"/>
                  </a:moveTo>
                  <a:cubicBezTo>
                    <a:pt x="195" y="37"/>
                    <a:pt x="101" y="73"/>
                    <a:pt x="0" y="94"/>
                  </a:cubicBezTo>
                  <a:lnTo>
                    <a:pt x="303" y="1421"/>
                  </a:lnTo>
                  <a:cubicBezTo>
                    <a:pt x="454" y="1393"/>
                    <a:pt x="606" y="1342"/>
                    <a:pt x="757" y="1292"/>
                  </a:cubicBezTo>
                  <a:lnTo>
                    <a:pt x="296"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2" name="Google Shape;7162;p130"/>
            <p:cNvSpPr/>
            <p:nvPr/>
          </p:nvSpPr>
          <p:spPr>
            <a:xfrm>
              <a:off x="6379145" y="1646318"/>
              <a:ext cx="43859" cy="128188"/>
            </a:xfrm>
            <a:custGeom>
              <a:avLst/>
              <a:gdLst/>
              <a:ahLst/>
              <a:cxnLst/>
              <a:rect l="l" t="t" r="r" b="b"/>
              <a:pathLst>
                <a:path w="470" h="1375" extrusionOk="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3" name="Google Shape;7163;p130"/>
            <p:cNvSpPr/>
            <p:nvPr/>
          </p:nvSpPr>
          <p:spPr>
            <a:xfrm>
              <a:off x="6272109" y="1630842"/>
              <a:ext cx="74187" cy="131917"/>
            </a:xfrm>
            <a:custGeom>
              <a:avLst/>
              <a:gdLst/>
              <a:ahLst/>
              <a:cxnLst/>
              <a:rect l="l" t="t" r="r" b="b"/>
              <a:pathLst>
                <a:path w="795" h="1415" extrusionOk="0">
                  <a:moveTo>
                    <a:pt x="506" y="1"/>
                  </a:moveTo>
                  <a:lnTo>
                    <a:pt x="1" y="1270"/>
                  </a:lnTo>
                  <a:cubicBezTo>
                    <a:pt x="145" y="1328"/>
                    <a:pt x="296" y="1379"/>
                    <a:pt x="448" y="1415"/>
                  </a:cubicBezTo>
                  <a:lnTo>
                    <a:pt x="794" y="95"/>
                  </a:lnTo>
                  <a:cubicBezTo>
                    <a:pt x="693" y="66"/>
                    <a:pt x="599" y="37"/>
                    <a:pt x="5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4" name="Google Shape;7164;p130"/>
            <p:cNvSpPr/>
            <p:nvPr/>
          </p:nvSpPr>
          <p:spPr>
            <a:xfrm>
              <a:off x="6177205" y="1595229"/>
              <a:ext cx="103769" cy="125205"/>
            </a:xfrm>
            <a:custGeom>
              <a:avLst/>
              <a:gdLst/>
              <a:ahLst/>
              <a:cxnLst/>
              <a:rect l="l" t="t" r="r" b="b"/>
              <a:pathLst>
                <a:path w="1112" h="1343" extrusionOk="0">
                  <a:moveTo>
                    <a:pt x="859" y="1"/>
                  </a:moveTo>
                  <a:lnTo>
                    <a:pt x="1" y="1068"/>
                  </a:lnTo>
                  <a:cubicBezTo>
                    <a:pt x="123" y="1169"/>
                    <a:pt x="253" y="1256"/>
                    <a:pt x="390" y="1342"/>
                  </a:cubicBezTo>
                  <a:lnTo>
                    <a:pt x="1112" y="174"/>
                  </a:lnTo>
                  <a:cubicBezTo>
                    <a:pt x="1018" y="123"/>
                    <a:pt x="938" y="66"/>
                    <a:pt x="859"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5" name="Google Shape;7165;p130"/>
            <p:cNvSpPr/>
            <p:nvPr/>
          </p:nvSpPr>
          <p:spPr>
            <a:xfrm>
              <a:off x="6103205" y="1542835"/>
              <a:ext cx="123272" cy="106932"/>
            </a:xfrm>
            <a:custGeom>
              <a:avLst/>
              <a:gdLst/>
              <a:ahLst/>
              <a:cxnLst/>
              <a:rect l="l" t="t" r="r" b="b"/>
              <a:pathLst>
                <a:path w="1321" h="1147" extrusionOk="0">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6" name="Google Shape;7166;p130"/>
            <p:cNvSpPr/>
            <p:nvPr/>
          </p:nvSpPr>
          <p:spPr>
            <a:xfrm>
              <a:off x="6055426" y="1478881"/>
              <a:ext cx="131951" cy="78777"/>
            </a:xfrm>
            <a:custGeom>
              <a:avLst/>
              <a:gdLst/>
              <a:ahLst/>
              <a:cxnLst/>
              <a:rect l="l" t="t" r="r" b="b"/>
              <a:pathLst>
                <a:path w="1414" h="845" extrusionOk="0">
                  <a:moveTo>
                    <a:pt x="1306" y="1"/>
                  </a:moveTo>
                  <a:lnTo>
                    <a:pt x="0" y="405"/>
                  </a:lnTo>
                  <a:cubicBezTo>
                    <a:pt x="51" y="549"/>
                    <a:pt x="101" y="701"/>
                    <a:pt x="166" y="845"/>
                  </a:cubicBezTo>
                  <a:lnTo>
                    <a:pt x="1414" y="282"/>
                  </a:lnTo>
                  <a:cubicBezTo>
                    <a:pt x="1371" y="196"/>
                    <a:pt x="1342" y="95"/>
                    <a:pt x="13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7" name="Google Shape;7167;p130"/>
            <p:cNvSpPr/>
            <p:nvPr/>
          </p:nvSpPr>
          <p:spPr>
            <a:xfrm>
              <a:off x="6039282" y="1408308"/>
              <a:ext cx="129338" cy="43817"/>
            </a:xfrm>
            <a:custGeom>
              <a:avLst/>
              <a:gdLst/>
              <a:ahLst/>
              <a:cxnLst/>
              <a:rect l="l" t="t" r="r" b="b"/>
              <a:pathLst>
                <a:path w="1386" h="470" extrusionOk="0">
                  <a:moveTo>
                    <a:pt x="0" y="1"/>
                  </a:moveTo>
                  <a:cubicBezTo>
                    <a:pt x="7" y="152"/>
                    <a:pt x="7" y="311"/>
                    <a:pt x="29" y="469"/>
                  </a:cubicBezTo>
                  <a:lnTo>
                    <a:pt x="1385" y="304"/>
                  </a:lnTo>
                  <a:cubicBezTo>
                    <a:pt x="1371" y="203"/>
                    <a:pt x="1378" y="102"/>
                    <a:pt x="1363"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8" name="Google Shape;7168;p130"/>
            <p:cNvSpPr/>
            <p:nvPr/>
          </p:nvSpPr>
          <p:spPr>
            <a:xfrm>
              <a:off x="6608612" y="1210666"/>
              <a:ext cx="128685" cy="93507"/>
            </a:xfrm>
            <a:custGeom>
              <a:avLst/>
              <a:gdLst/>
              <a:ahLst/>
              <a:cxnLst/>
              <a:rect l="l" t="t" r="r" b="b"/>
              <a:pathLst>
                <a:path w="1379" h="1003" extrusionOk="0">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69" name="Google Shape;7169;p130"/>
          <p:cNvGrpSpPr/>
          <p:nvPr/>
        </p:nvGrpSpPr>
        <p:grpSpPr>
          <a:xfrm>
            <a:off x="5091067" y="2298862"/>
            <a:ext cx="567744" cy="602136"/>
            <a:chOff x="1825800" y="1651625"/>
            <a:chExt cx="539989" cy="571775"/>
          </a:xfrm>
        </p:grpSpPr>
        <p:sp>
          <p:nvSpPr>
            <p:cNvPr id="7170" name="Google Shape;7170;p130"/>
            <p:cNvSpPr/>
            <p:nvPr/>
          </p:nvSpPr>
          <p:spPr>
            <a:xfrm>
              <a:off x="2093189" y="1651625"/>
              <a:ext cx="272600" cy="287950"/>
            </a:xfrm>
            <a:custGeom>
              <a:avLst/>
              <a:gdLst/>
              <a:ahLst/>
              <a:cxnLst/>
              <a:rect l="l" t="t" r="r" b="b"/>
              <a:pathLst>
                <a:path w="10904" h="11518" extrusionOk="0">
                  <a:moveTo>
                    <a:pt x="2" y="1"/>
                  </a:moveTo>
                  <a:lnTo>
                    <a:pt x="0" y="11518"/>
                  </a:lnTo>
                  <a:lnTo>
                    <a:pt x="10904" y="11518"/>
                  </a:lnTo>
                  <a:cubicBezTo>
                    <a:pt x="10391" y="5596"/>
                    <a:pt x="5836" y="826"/>
                    <a:pt x="2"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1" name="Google Shape;7171;p130"/>
            <p:cNvSpPr/>
            <p:nvPr/>
          </p:nvSpPr>
          <p:spPr>
            <a:xfrm>
              <a:off x="1825800" y="1967150"/>
              <a:ext cx="231900" cy="233575"/>
            </a:xfrm>
            <a:custGeom>
              <a:avLst/>
              <a:gdLst/>
              <a:ahLst/>
              <a:cxnLst/>
              <a:rect l="l" t="t" r="r" b="b"/>
              <a:pathLst>
                <a:path w="9276" h="9343" extrusionOk="0">
                  <a:moveTo>
                    <a:pt x="0" y="1"/>
                  </a:moveTo>
                  <a:cubicBezTo>
                    <a:pt x="465" y="4930"/>
                    <a:pt x="4350" y="8842"/>
                    <a:pt x="9275" y="9343"/>
                  </a:cubicBezTo>
                  <a:lnTo>
                    <a:pt x="9275" y="1"/>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2" name="Google Shape;7172;p130"/>
            <p:cNvSpPr/>
            <p:nvPr/>
          </p:nvSpPr>
          <p:spPr>
            <a:xfrm>
              <a:off x="2093189" y="1967150"/>
              <a:ext cx="244350" cy="256250"/>
            </a:xfrm>
            <a:custGeom>
              <a:avLst/>
              <a:gdLst/>
              <a:ahLst/>
              <a:cxnLst/>
              <a:rect l="l" t="t" r="r" b="b"/>
              <a:pathLst>
                <a:path w="9774" h="10250" extrusionOk="0">
                  <a:moveTo>
                    <a:pt x="0" y="1"/>
                  </a:moveTo>
                  <a:lnTo>
                    <a:pt x="0" y="10249"/>
                  </a:lnTo>
                  <a:cubicBezTo>
                    <a:pt x="5200" y="9514"/>
                    <a:pt x="9280" y="5280"/>
                    <a:pt x="977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3" name="Google Shape;7173;p130"/>
            <p:cNvSpPr/>
            <p:nvPr/>
          </p:nvSpPr>
          <p:spPr>
            <a:xfrm>
              <a:off x="1851375" y="1730300"/>
              <a:ext cx="206325" cy="209275"/>
            </a:xfrm>
            <a:custGeom>
              <a:avLst/>
              <a:gdLst/>
              <a:ahLst/>
              <a:cxnLst/>
              <a:rect l="l" t="t" r="r" b="b"/>
              <a:pathLst>
                <a:path w="8253" h="8371" extrusionOk="0">
                  <a:moveTo>
                    <a:pt x="8252" y="1"/>
                  </a:moveTo>
                  <a:cubicBezTo>
                    <a:pt x="3865" y="441"/>
                    <a:pt x="383" y="3959"/>
                    <a:pt x="1" y="8371"/>
                  </a:cubicBezTo>
                  <a:lnTo>
                    <a:pt x="8252" y="8371"/>
                  </a:lnTo>
                  <a:lnTo>
                    <a:pt x="8252"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74" name="Google Shape;7174;p130"/>
          <p:cNvGrpSpPr/>
          <p:nvPr/>
        </p:nvGrpSpPr>
        <p:grpSpPr>
          <a:xfrm>
            <a:off x="3765995" y="3855579"/>
            <a:ext cx="508123" cy="507955"/>
            <a:chOff x="1897577" y="2802432"/>
            <a:chExt cx="492176" cy="492014"/>
          </a:xfrm>
        </p:grpSpPr>
        <p:sp>
          <p:nvSpPr>
            <p:cNvPr id="7175" name="Google Shape;7175;p130"/>
            <p:cNvSpPr/>
            <p:nvPr/>
          </p:nvSpPr>
          <p:spPr>
            <a:xfrm>
              <a:off x="2067309" y="2802432"/>
              <a:ext cx="152163" cy="136326"/>
            </a:xfrm>
            <a:custGeom>
              <a:avLst/>
              <a:gdLst/>
              <a:ahLst/>
              <a:cxnLst/>
              <a:rect l="l" t="t" r="r" b="b"/>
              <a:pathLst>
                <a:path w="9435" h="8453" extrusionOk="0">
                  <a:moveTo>
                    <a:pt x="4727" y="1"/>
                  </a:moveTo>
                  <a:cubicBezTo>
                    <a:pt x="3131" y="1"/>
                    <a:pt x="1537" y="250"/>
                    <a:pt x="0" y="751"/>
                  </a:cubicBezTo>
                  <a:lnTo>
                    <a:pt x="2502" y="8452"/>
                  </a:lnTo>
                  <a:cubicBezTo>
                    <a:pt x="3225" y="8211"/>
                    <a:pt x="3983" y="8097"/>
                    <a:pt x="4740" y="8097"/>
                  </a:cubicBezTo>
                  <a:cubicBezTo>
                    <a:pt x="5486" y="8097"/>
                    <a:pt x="6221" y="8211"/>
                    <a:pt x="6932" y="8441"/>
                  </a:cubicBezTo>
                  <a:lnTo>
                    <a:pt x="9434" y="740"/>
                  </a:lnTo>
                  <a:cubicBezTo>
                    <a:pt x="7901" y="248"/>
                    <a:pt x="6313" y="1"/>
                    <a:pt x="4727"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6" name="Google Shape;7176;p130"/>
            <p:cNvSpPr/>
            <p:nvPr/>
          </p:nvSpPr>
          <p:spPr>
            <a:xfrm>
              <a:off x="2179099" y="2814350"/>
              <a:ext cx="163452" cy="166049"/>
            </a:xfrm>
            <a:custGeom>
              <a:avLst/>
              <a:gdLst/>
              <a:ahLst/>
              <a:cxnLst/>
              <a:rect l="l" t="t" r="r" b="b"/>
              <a:pathLst>
                <a:path w="10135" h="10296" extrusionOk="0">
                  <a:moveTo>
                    <a:pt x="2491" y="1"/>
                  </a:moveTo>
                  <a:lnTo>
                    <a:pt x="0" y="7702"/>
                  </a:lnTo>
                  <a:cubicBezTo>
                    <a:pt x="1435" y="8161"/>
                    <a:pt x="2686" y="9079"/>
                    <a:pt x="3581" y="10296"/>
                  </a:cubicBezTo>
                  <a:lnTo>
                    <a:pt x="10135" y="5533"/>
                  </a:lnTo>
                  <a:cubicBezTo>
                    <a:pt x="8230" y="2927"/>
                    <a:pt x="5555" y="988"/>
                    <a:pt x="249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7" name="Google Shape;7177;p130"/>
            <p:cNvSpPr/>
            <p:nvPr/>
          </p:nvSpPr>
          <p:spPr>
            <a:xfrm>
              <a:off x="2236848" y="3048492"/>
              <a:ext cx="152905" cy="144760"/>
            </a:xfrm>
            <a:custGeom>
              <a:avLst/>
              <a:gdLst/>
              <a:ahLst/>
              <a:cxnLst/>
              <a:rect l="l" t="t" r="r" b="b"/>
              <a:pathLst>
                <a:path w="9481" h="8976" extrusionOk="0">
                  <a:moveTo>
                    <a:pt x="1377" y="0"/>
                  </a:moveTo>
                  <a:cubicBezTo>
                    <a:pt x="1377" y="1515"/>
                    <a:pt x="895" y="2996"/>
                    <a:pt x="0" y="4212"/>
                  </a:cubicBezTo>
                  <a:lnTo>
                    <a:pt x="6554" y="8976"/>
                  </a:lnTo>
                  <a:cubicBezTo>
                    <a:pt x="8459" y="6370"/>
                    <a:pt x="9480" y="3225"/>
                    <a:pt x="9480"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8" name="Google Shape;7178;p130"/>
            <p:cNvSpPr/>
            <p:nvPr/>
          </p:nvSpPr>
          <p:spPr>
            <a:xfrm>
              <a:off x="1944586" y="2814543"/>
              <a:ext cx="163097" cy="166226"/>
            </a:xfrm>
            <a:custGeom>
              <a:avLst/>
              <a:gdLst/>
              <a:ahLst/>
              <a:cxnLst/>
              <a:rect l="l" t="t" r="r" b="b"/>
              <a:pathLst>
                <a:path w="10113" h="10307" extrusionOk="0">
                  <a:moveTo>
                    <a:pt x="7610" y="0"/>
                  </a:moveTo>
                  <a:cubicBezTo>
                    <a:pt x="4557" y="999"/>
                    <a:pt x="1883" y="2938"/>
                    <a:pt x="1" y="5544"/>
                  </a:cubicBezTo>
                  <a:lnTo>
                    <a:pt x="6554" y="10307"/>
                  </a:lnTo>
                  <a:cubicBezTo>
                    <a:pt x="7438" y="9090"/>
                    <a:pt x="8677" y="8172"/>
                    <a:pt x="10112" y="7701"/>
                  </a:cubicBezTo>
                  <a:lnTo>
                    <a:pt x="761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9" name="Google Shape;7179;p130"/>
            <p:cNvSpPr/>
            <p:nvPr/>
          </p:nvSpPr>
          <p:spPr>
            <a:xfrm>
              <a:off x="2236848" y="2903562"/>
              <a:ext cx="152905" cy="144954"/>
            </a:xfrm>
            <a:custGeom>
              <a:avLst/>
              <a:gdLst/>
              <a:ahLst/>
              <a:cxnLst/>
              <a:rect l="l" t="t" r="r" b="b"/>
              <a:pathLst>
                <a:path w="9481" h="8988" extrusionOk="0">
                  <a:moveTo>
                    <a:pt x="6554" y="1"/>
                  </a:moveTo>
                  <a:lnTo>
                    <a:pt x="0" y="4764"/>
                  </a:lnTo>
                  <a:cubicBezTo>
                    <a:pt x="895" y="5992"/>
                    <a:pt x="1377" y="7472"/>
                    <a:pt x="1377" y="8987"/>
                  </a:cubicBezTo>
                  <a:lnTo>
                    <a:pt x="9469" y="8987"/>
                  </a:lnTo>
                  <a:cubicBezTo>
                    <a:pt x="9480" y="5751"/>
                    <a:pt x="8459" y="2606"/>
                    <a:pt x="65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0" name="Google Shape;7180;p130"/>
            <p:cNvSpPr/>
            <p:nvPr/>
          </p:nvSpPr>
          <p:spPr>
            <a:xfrm>
              <a:off x="2179099" y="3116417"/>
              <a:ext cx="163452" cy="166242"/>
            </a:xfrm>
            <a:custGeom>
              <a:avLst/>
              <a:gdLst/>
              <a:ahLst/>
              <a:cxnLst/>
              <a:rect l="l" t="t" r="r" b="b"/>
              <a:pathLst>
                <a:path w="10135" h="10308" extrusionOk="0">
                  <a:moveTo>
                    <a:pt x="3581" y="0"/>
                  </a:moveTo>
                  <a:cubicBezTo>
                    <a:pt x="2686" y="1229"/>
                    <a:pt x="1435" y="2135"/>
                    <a:pt x="0" y="2594"/>
                  </a:cubicBezTo>
                  <a:lnTo>
                    <a:pt x="2502" y="10307"/>
                  </a:lnTo>
                  <a:cubicBezTo>
                    <a:pt x="5567" y="9309"/>
                    <a:pt x="8241" y="7369"/>
                    <a:pt x="10135" y="4764"/>
                  </a:cubicBezTo>
                  <a:lnTo>
                    <a:pt x="3581"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1" name="Google Shape;7181;p130"/>
            <p:cNvSpPr/>
            <p:nvPr/>
          </p:nvSpPr>
          <p:spPr>
            <a:xfrm>
              <a:off x="1897577" y="2903933"/>
              <a:ext cx="152727" cy="144583"/>
            </a:xfrm>
            <a:custGeom>
              <a:avLst/>
              <a:gdLst/>
              <a:ahLst/>
              <a:cxnLst/>
              <a:rect l="l" t="t" r="r" b="b"/>
              <a:pathLst>
                <a:path w="9470" h="8965" extrusionOk="0">
                  <a:moveTo>
                    <a:pt x="2916" y="1"/>
                  </a:moveTo>
                  <a:cubicBezTo>
                    <a:pt x="1022" y="2606"/>
                    <a:pt x="0" y="5739"/>
                    <a:pt x="12" y="8964"/>
                  </a:cubicBezTo>
                  <a:lnTo>
                    <a:pt x="8103" y="8964"/>
                  </a:lnTo>
                  <a:cubicBezTo>
                    <a:pt x="8103" y="7449"/>
                    <a:pt x="8574" y="5980"/>
                    <a:pt x="9469" y="4764"/>
                  </a:cubicBezTo>
                  <a:lnTo>
                    <a:pt x="2916"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2" name="Google Shape;7182;p130"/>
            <p:cNvSpPr/>
            <p:nvPr/>
          </p:nvSpPr>
          <p:spPr>
            <a:xfrm>
              <a:off x="2067309" y="3158056"/>
              <a:ext cx="152163" cy="136390"/>
            </a:xfrm>
            <a:custGeom>
              <a:avLst/>
              <a:gdLst/>
              <a:ahLst/>
              <a:cxnLst/>
              <a:rect l="l" t="t" r="r" b="b"/>
              <a:pathLst>
                <a:path w="9435" h="8457" extrusionOk="0">
                  <a:moveTo>
                    <a:pt x="2502" y="1"/>
                  </a:moveTo>
                  <a:lnTo>
                    <a:pt x="0" y="7702"/>
                  </a:lnTo>
                  <a:cubicBezTo>
                    <a:pt x="1541" y="8204"/>
                    <a:pt x="3140" y="8457"/>
                    <a:pt x="4740" y="8457"/>
                  </a:cubicBezTo>
                  <a:cubicBezTo>
                    <a:pt x="6322" y="8457"/>
                    <a:pt x="7905" y="8210"/>
                    <a:pt x="9434" y="7714"/>
                  </a:cubicBezTo>
                  <a:lnTo>
                    <a:pt x="6932" y="12"/>
                  </a:lnTo>
                  <a:cubicBezTo>
                    <a:pt x="6221" y="242"/>
                    <a:pt x="5475" y="357"/>
                    <a:pt x="4740" y="357"/>
                  </a:cubicBezTo>
                  <a:cubicBezTo>
                    <a:pt x="3983" y="357"/>
                    <a:pt x="3225" y="242"/>
                    <a:pt x="250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3" name="Google Shape;7183;p130"/>
            <p:cNvSpPr/>
            <p:nvPr/>
          </p:nvSpPr>
          <p:spPr>
            <a:xfrm>
              <a:off x="1944586" y="3116046"/>
              <a:ext cx="163097" cy="166242"/>
            </a:xfrm>
            <a:custGeom>
              <a:avLst/>
              <a:gdLst/>
              <a:ahLst/>
              <a:cxnLst/>
              <a:rect l="l" t="t" r="r" b="b"/>
              <a:pathLst>
                <a:path w="10113" h="10308" extrusionOk="0">
                  <a:moveTo>
                    <a:pt x="6554" y="1"/>
                  </a:moveTo>
                  <a:lnTo>
                    <a:pt x="1" y="4764"/>
                  </a:lnTo>
                  <a:cubicBezTo>
                    <a:pt x="1883" y="7369"/>
                    <a:pt x="4557" y="9309"/>
                    <a:pt x="7610" y="10307"/>
                  </a:cubicBezTo>
                  <a:lnTo>
                    <a:pt x="10112" y="2606"/>
                  </a:lnTo>
                  <a:cubicBezTo>
                    <a:pt x="8677" y="2135"/>
                    <a:pt x="7438" y="1229"/>
                    <a:pt x="65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4" name="Google Shape;7184;p130"/>
            <p:cNvSpPr/>
            <p:nvPr/>
          </p:nvSpPr>
          <p:spPr>
            <a:xfrm>
              <a:off x="1897577" y="3048492"/>
              <a:ext cx="152727" cy="144390"/>
            </a:xfrm>
            <a:custGeom>
              <a:avLst/>
              <a:gdLst/>
              <a:ahLst/>
              <a:cxnLst/>
              <a:rect l="l" t="t" r="r" b="b"/>
              <a:pathLst>
                <a:path w="9470" h="8953" extrusionOk="0">
                  <a:moveTo>
                    <a:pt x="12" y="0"/>
                  </a:moveTo>
                  <a:cubicBezTo>
                    <a:pt x="0" y="3214"/>
                    <a:pt x="1022" y="6347"/>
                    <a:pt x="2916" y="8953"/>
                  </a:cubicBezTo>
                  <a:lnTo>
                    <a:pt x="9469" y="4190"/>
                  </a:lnTo>
                  <a:cubicBezTo>
                    <a:pt x="8574" y="2973"/>
                    <a:pt x="8103" y="1504"/>
                    <a:pt x="8103"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5" name="Google Shape;7185;p130"/>
            <p:cNvSpPr/>
            <p:nvPr/>
          </p:nvSpPr>
          <p:spPr>
            <a:xfrm>
              <a:off x="2143379" y="3048492"/>
              <a:ext cx="16" cy="16"/>
            </a:xfrm>
            <a:custGeom>
              <a:avLst/>
              <a:gdLst/>
              <a:ahLst/>
              <a:cxnLst/>
              <a:rect l="l" t="t" r="r" b="b"/>
              <a:pathLst>
                <a:path w="1" h="1" fill="none" extrusionOk="0">
                  <a:moveTo>
                    <a:pt x="0" y="0"/>
                  </a:moveTo>
                  <a:lnTo>
                    <a:pt x="0" y="0"/>
                  </a:lnTo>
                  <a:close/>
                </a:path>
              </a:pathLst>
            </a:custGeom>
            <a:noFill/>
            <a:ln w="95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6" name="Google Shape;7186;p130"/>
            <p:cNvSpPr/>
            <p:nvPr/>
          </p:nvSpPr>
          <p:spPr>
            <a:xfrm>
              <a:off x="2143379" y="3048492"/>
              <a:ext cx="16" cy="16"/>
            </a:xfrm>
            <a:custGeom>
              <a:avLst/>
              <a:gdLst/>
              <a:ahLst/>
              <a:cxnLst/>
              <a:rect l="l" t="t" r="r" b="b"/>
              <a:pathLst>
                <a:path w="1" h="1" fill="none" extrusionOk="0">
                  <a:moveTo>
                    <a:pt x="0" y="0"/>
                  </a:moveTo>
                  <a:lnTo>
                    <a:pt x="0" y="0"/>
                  </a:lnTo>
                  <a:close/>
                </a:path>
              </a:pathLst>
            </a:custGeom>
            <a:no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87" name="Google Shape;7187;p130"/>
          <p:cNvGrpSpPr/>
          <p:nvPr/>
        </p:nvGrpSpPr>
        <p:grpSpPr>
          <a:xfrm>
            <a:off x="997525" y="4169123"/>
            <a:ext cx="809227" cy="200842"/>
            <a:chOff x="2013045" y="4813233"/>
            <a:chExt cx="921986" cy="228854"/>
          </a:xfrm>
        </p:grpSpPr>
        <p:sp>
          <p:nvSpPr>
            <p:cNvPr id="7188" name="Google Shape;7188;p130"/>
            <p:cNvSpPr/>
            <p:nvPr/>
          </p:nvSpPr>
          <p:spPr>
            <a:xfrm>
              <a:off x="2013045" y="4867370"/>
              <a:ext cx="921986" cy="174718"/>
            </a:xfrm>
            <a:custGeom>
              <a:avLst/>
              <a:gdLst/>
              <a:ahLst/>
              <a:cxnLst/>
              <a:rect l="l" t="t" r="r" b="b"/>
              <a:pathLst>
                <a:path w="138801" h="26303" fill="none" extrusionOk="0">
                  <a:moveTo>
                    <a:pt x="0" y="18153"/>
                  </a:moveTo>
                  <a:lnTo>
                    <a:pt x="0" y="26303"/>
                  </a:lnTo>
                  <a:lnTo>
                    <a:pt x="138800" y="26303"/>
                  </a:lnTo>
                  <a:lnTo>
                    <a:pt x="138800" y="0"/>
                  </a:lnTo>
                  <a:lnTo>
                    <a:pt x="38405" y="0"/>
                  </a:lnTo>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9" name="Google Shape;7189;p130"/>
            <p:cNvSpPr/>
            <p:nvPr/>
          </p:nvSpPr>
          <p:spPr>
            <a:xfrm>
              <a:off x="2013045" y="4813233"/>
              <a:ext cx="316628" cy="174718"/>
            </a:xfrm>
            <a:custGeom>
              <a:avLst/>
              <a:gdLst/>
              <a:ahLst/>
              <a:cxnLst/>
              <a:rect l="l" t="t" r="r" b="b"/>
              <a:pathLst>
                <a:path w="47667" h="26303" fill="none" extrusionOk="0">
                  <a:moveTo>
                    <a:pt x="0" y="0"/>
                  </a:moveTo>
                  <a:lnTo>
                    <a:pt x="0" y="26303"/>
                  </a:lnTo>
                  <a:lnTo>
                    <a:pt x="47666" y="26303"/>
                  </a:lnTo>
                  <a:lnTo>
                    <a:pt x="34453"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90" name="Google Shape;7190;p130"/>
          <p:cNvGrpSpPr/>
          <p:nvPr/>
        </p:nvGrpSpPr>
        <p:grpSpPr>
          <a:xfrm>
            <a:off x="1005985" y="2656004"/>
            <a:ext cx="792421" cy="269941"/>
            <a:chOff x="1046767" y="4756633"/>
            <a:chExt cx="859646" cy="292841"/>
          </a:xfrm>
        </p:grpSpPr>
        <p:sp>
          <p:nvSpPr>
            <p:cNvPr id="7191" name="Google Shape;7191;p130"/>
            <p:cNvSpPr/>
            <p:nvPr/>
          </p:nvSpPr>
          <p:spPr>
            <a:xfrm>
              <a:off x="1046767" y="4811593"/>
              <a:ext cx="859646" cy="237881"/>
            </a:xfrm>
            <a:custGeom>
              <a:avLst/>
              <a:gdLst/>
              <a:ahLst/>
              <a:cxnLst/>
              <a:rect l="l" t="t" r="r" b="b"/>
              <a:pathLst>
                <a:path w="129416" h="35812" fill="none" extrusionOk="0">
                  <a:moveTo>
                    <a:pt x="31737" y="0"/>
                  </a:moveTo>
                  <a:cubicBezTo>
                    <a:pt x="33960" y="8644"/>
                    <a:pt x="27539" y="17041"/>
                    <a:pt x="18524" y="17041"/>
                  </a:cubicBezTo>
                  <a:cubicBezTo>
                    <a:pt x="9633" y="17041"/>
                    <a:pt x="3088" y="8644"/>
                    <a:pt x="5434" y="0"/>
                  </a:cubicBezTo>
                  <a:lnTo>
                    <a:pt x="2594" y="0"/>
                  </a:lnTo>
                  <a:cubicBezTo>
                    <a:pt x="1236" y="0"/>
                    <a:pt x="1" y="1112"/>
                    <a:pt x="1" y="2594"/>
                  </a:cubicBezTo>
                  <a:lnTo>
                    <a:pt x="1" y="35811"/>
                  </a:lnTo>
                  <a:lnTo>
                    <a:pt x="126823" y="35811"/>
                  </a:lnTo>
                  <a:cubicBezTo>
                    <a:pt x="128304" y="35811"/>
                    <a:pt x="129416" y="34576"/>
                    <a:pt x="129416" y="33218"/>
                  </a:cubicBezTo>
                  <a:lnTo>
                    <a:pt x="12941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2" name="Google Shape;7192;p130"/>
            <p:cNvSpPr/>
            <p:nvPr/>
          </p:nvSpPr>
          <p:spPr>
            <a:xfrm>
              <a:off x="1046767" y="4983846"/>
              <a:ext cx="65628" cy="65628"/>
            </a:xfrm>
            <a:custGeom>
              <a:avLst/>
              <a:gdLst/>
              <a:ahLst/>
              <a:cxnLst/>
              <a:rect l="l" t="t" r="r" b="b"/>
              <a:pathLst>
                <a:path w="9880" h="9880" fill="none" extrusionOk="0">
                  <a:moveTo>
                    <a:pt x="1" y="0"/>
                  </a:moveTo>
                  <a:lnTo>
                    <a:pt x="1" y="9879"/>
                  </a:lnTo>
                  <a:lnTo>
                    <a:pt x="9880" y="9879"/>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3" name="Google Shape;7193;p130"/>
            <p:cNvSpPr/>
            <p:nvPr/>
          </p:nvSpPr>
          <p:spPr>
            <a:xfrm>
              <a:off x="1067279" y="4756633"/>
              <a:ext cx="179640" cy="179646"/>
            </a:xfrm>
            <a:custGeom>
              <a:avLst/>
              <a:gdLst/>
              <a:ahLst/>
              <a:cxnLst/>
              <a:rect l="l" t="t" r="r" b="b"/>
              <a:pathLst>
                <a:path w="27044" h="27045" fill="none" extrusionOk="0">
                  <a:moveTo>
                    <a:pt x="15560" y="1"/>
                  </a:moveTo>
                  <a:cubicBezTo>
                    <a:pt x="5187" y="1"/>
                    <a:pt x="0" y="12473"/>
                    <a:pt x="7286" y="19759"/>
                  </a:cubicBezTo>
                  <a:cubicBezTo>
                    <a:pt x="14572" y="27044"/>
                    <a:pt x="27044" y="21858"/>
                    <a:pt x="27044" y="11609"/>
                  </a:cubicBezTo>
                  <a:cubicBezTo>
                    <a:pt x="27044" y="5187"/>
                    <a:pt x="21857" y="1"/>
                    <a:pt x="15560" y="1"/>
                  </a:cubicBezTo>
                  <a:close/>
                </a:path>
              </a:pathLst>
            </a:custGeom>
            <a:noFill/>
            <a:ln w="9525" cap="flat" cmpd="sng">
              <a:solidFill>
                <a:srgbClr val="A5B7C5"/>
              </a:solidFill>
              <a:prstDash val="solid"/>
              <a:miter lim="12348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194" name="Google Shape;7194;p130"/>
          <p:cNvSpPr/>
          <p:nvPr/>
        </p:nvSpPr>
        <p:spPr>
          <a:xfrm>
            <a:off x="7439738" y="2350672"/>
            <a:ext cx="185410" cy="94006"/>
          </a:xfrm>
          <a:custGeom>
            <a:avLst/>
            <a:gdLst/>
            <a:ahLst/>
            <a:cxnLst/>
            <a:rect l="l" t="t" r="r" b="b"/>
            <a:pathLst>
              <a:path w="3045" h="1544" extrusionOk="0">
                <a:moveTo>
                  <a:pt x="1645" y="0"/>
                </a:moveTo>
                <a:lnTo>
                  <a:pt x="2143" y="505"/>
                </a:lnTo>
                <a:lnTo>
                  <a:pt x="0" y="505"/>
                </a:lnTo>
                <a:lnTo>
                  <a:pt x="0" y="1046"/>
                </a:lnTo>
                <a:lnTo>
                  <a:pt x="2143" y="1046"/>
                </a:lnTo>
                <a:lnTo>
                  <a:pt x="1645" y="1544"/>
                </a:lnTo>
                <a:lnTo>
                  <a:pt x="2272" y="1544"/>
                </a:lnTo>
                <a:lnTo>
                  <a:pt x="3044" y="772"/>
                </a:lnTo>
                <a:lnTo>
                  <a:pt x="227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5" name="Google Shape;7195;p130"/>
          <p:cNvSpPr/>
          <p:nvPr/>
        </p:nvSpPr>
        <p:spPr>
          <a:xfrm>
            <a:off x="7139193" y="2333075"/>
            <a:ext cx="171771" cy="129198"/>
          </a:xfrm>
          <a:custGeom>
            <a:avLst/>
            <a:gdLst/>
            <a:ahLst/>
            <a:cxnLst/>
            <a:rect l="l" t="t" r="r" b="b"/>
            <a:pathLst>
              <a:path w="2821" h="2122" extrusionOk="0">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6" name="Google Shape;7196;p130"/>
          <p:cNvSpPr/>
          <p:nvPr/>
        </p:nvSpPr>
        <p:spPr>
          <a:xfrm>
            <a:off x="7761482" y="2339529"/>
            <a:ext cx="167813" cy="116777"/>
          </a:xfrm>
          <a:custGeom>
            <a:avLst/>
            <a:gdLst/>
            <a:ahLst/>
            <a:cxnLst/>
            <a:rect l="l" t="t" r="r" b="b"/>
            <a:pathLst>
              <a:path w="2756" h="1918" extrusionOk="0">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7" name="Google Shape;7197;p130"/>
          <p:cNvSpPr/>
          <p:nvPr/>
        </p:nvSpPr>
        <p:spPr>
          <a:xfrm>
            <a:off x="8056187" y="2333075"/>
            <a:ext cx="163855" cy="129198"/>
          </a:xfrm>
          <a:custGeom>
            <a:avLst/>
            <a:gdLst/>
            <a:ahLst/>
            <a:cxnLst/>
            <a:rect l="l" t="t" r="r" b="b"/>
            <a:pathLst>
              <a:path w="2691" h="2122" extrusionOk="0">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198" name="Google Shape;7198;p130"/>
          <p:cNvGrpSpPr/>
          <p:nvPr/>
        </p:nvGrpSpPr>
        <p:grpSpPr>
          <a:xfrm>
            <a:off x="7141841" y="2550562"/>
            <a:ext cx="166473" cy="141497"/>
            <a:chOff x="4660325" y="1866850"/>
            <a:chExt cx="68350" cy="58100"/>
          </a:xfrm>
        </p:grpSpPr>
        <p:sp>
          <p:nvSpPr>
            <p:cNvPr id="7199" name="Google Shape;7199;p130"/>
            <p:cNvSpPr/>
            <p:nvPr/>
          </p:nvSpPr>
          <p:spPr>
            <a:xfrm>
              <a:off x="4660325" y="1866850"/>
              <a:ext cx="37700" cy="58100"/>
            </a:xfrm>
            <a:custGeom>
              <a:avLst/>
              <a:gdLst/>
              <a:ahLst/>
              <a:cxnLst/>
              <a:rect l="l" t="t" r="r" b="b"/>
              <a:pathLst>
                <a:path w="1508" h="2324" extrusionOk="0">
                  <a:moveTo>
                    <a:pt x="346" y="1"/>
                  </a:moveTo>
                  <a:lnTo>
                    <a:pt x="0" y="354"/>
                  </a:lnTo>
                  <a:lnTo>
                    <a:pt x="815" y="1162"/>
                  </a:lnTo>
                  <a:lnTo>
                    <a:pt x="0" y="1977"/>
                  </a:lnTo>
                  <a:lnTo>
                    <a:pt x="346" y="2323"/>
                  </a:lnTo>
                  <a:lnTo>
                    <a:pt x="1508" y="1162"/>
                  </a:lnTo>
                  <a:lnTo>
                    <a:pt x="34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0" name="Google Shape;7200;p130"/>
            <p:cNvSpPr/>
            <p:nvPr/>
          </p:nvSpPr>
          <p:spPr>
            <a:xfrm>
              <a:off x="4690975" y="1866850"/>
              <a:ext cx="37700" cy="58100"/>
            </a:xfrm>
            <a:custGeom>
              <a:avLst/>
              <a:gdLst/>
              <a:ahLst/>
              <a:cxnLst/>
              <a:rect l="l" t="t" r="r" b="b"/>
              <a:pathLst>
                <a:path w="1508" h="2324" extrusionOk="0">
                  <a:moveTo>
                    <a:pt x="346" y="1"/>
                  </a:moveTo>
                  <a:lnTo>
                    <a:pt x="0" y="354"/>
                  </a:lnTo>
                  <a:lnTo>
                    <a:pt x="808" y="1162"/>
                  </a:lnTo>
                  <a:lnTo>
                    <a:pt x="0" y="1977"/>
                  </a:lnTo>
                  <a:lnTo>
                    <a:pt x="346" y="2323"/>
                  </a:lnTo>
                  <a:lnTo>
                    <a:pt x="1508" y="1162"/>
                  </a:lnTo>
                  <a:lnTo>
                    <a:pt x="34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01" name="Google Shape;7201;p130"/>
          <p:cNvGrpSpPr/>
          <p:nvPr/>
        </p:nvGrpSpPr>
        <p:grpSpPr>
          <a:xfrm>
            <a:off x="7451186" y="2576286"/>
            <a:ext cx="162515" cy="90049"/>
            <a:chOff x="4791775" y="1877500"/>
            <a:chExt cx="66725" cy="36975"/>
          </a:xfrm>
        </p:grpSpPr>
        <p:sp>
          <p:nvSpPr>
            <p:cNvPr id="7202" name="Google Shape;7202;p130"/>
            <p:cNvSpPr/>
            <p:nvPr/>
          </p:nvSpPr>
          <p:spPr>
            <a:xfrm>
              <a:off x="4791775" y="1877500"/>
              <a:ext cx="36075" cy="36975"/>
            </a:xfrm>
            <a:custGeom>
              <a:avLst/>
              <a:gdLst/>
              <a:ahLst/>
              <a:cxnLst/>
              <a:rect l="l" t="t" r="r" b="b"/>
              <a:pathLst>
                <a:path w="1443" h="1479" extrusionOk="0">
                  <a:moveTo>
                    <a:pt x="0" y="0"/>
                  </a:moveTo>
                  <a:lnTo>
                    <a:pt x="743" y="736"/>
                  </a:lnTo>
                  <a:lnTo>
                    <a:pt x="0" y="1479"/>
                  </a:lnTo>
                  <a:lnTo>
                    <a:pt x="700" y="1479"/>
                  </a:lnTo>
                  <a:lnTo>
                    <a:pt x="1442" y="736"/>
                  </a:lnTo>
                  <a:lnTo>
                    <a:pt x="70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3" name="Google Shape;7203;p130"/>
            <p:cNvSpPr/>
            <p:nvPr/>
          </p:nvSpPr>
          <p:spPr>
            <a:xfrm>
              <a:off x="4822425" y="1877500"/>
              <a:ext cx="36075" cy="36975"/>
            </a:xfrm>
            <a:custGeom>
              <a:avLst/>
              <a:gdLst/>
              <a:ahLst/>
              <a:cxnLst/>
              <a:rect l="l" t="t" r="r" b="b"/>
              <a:pathLst>
                <a:path w="1443" h="1479" extrusionOk="0">
                  <a:moveTo>
                    <a:pt x="0" y="0"/>
                  </a:moveTo>
                  <a:lnTo>
                    <a:pt x="743" y="736"/>
                  </a:lnTo>
                  <a:lnTo>
                    <a:pt x="0" y="1479"/>
                  </a:lnTo>
                  <a:lnTo>
                    <a:pt x="700" y="1479"/>
                  </a:lnTo>
                  <a:lnTo>
                    <a:pt x="1443" y="736"/>
                  </a:lnTo>
                  <a:lnTo>
                    <a:pt x="70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04" name="Google Shape;7204;p130"/>
          <p:cNvGrpSpPr/>
          <p:nvPr/>
        </p:nvGrpSpPr>
        <p:grpSpPr>
          <a:xfrm>
            <a:off x="7772899" y="2576286"/>
            <a:ext cx="144979" cy="90049"/>
            <a:chOff x="4923925" y="1877500"/>
            <a:chExt cx="59525" cy="36975"/>
          </a:xfrm>
        </p:grpSpPr>
        <p:sp>
          <p:nvSpPr>
            <p:cNvPr id="7205" name="Google Shape;7205;p130"/>
            <p:cNvSpPr/>
            <p:nvPr/>
          </p:nvSpPr>
          <p:spPr>
            <a:xfrm>
              <a:off x="4923925" y="1877500"/>
              <a:ext cx="28875" cy="36975"/>
            </a:xfrm>
            <a:custGeom>
              <a:avLst/>
              <a:gdLst/>
              <a:ahLst/>
              <a:cxnLst/>
              <a:rect l="l" t="t" r="r" b="b"/>
              <a:pathLst>
                <a:path w="1155" h="1479" extrusionOk="0">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6" name="Google Shape;7206;p130"/>
            <p:cNvSpPr/>
            <p:nvPr/>
          </p:nvSpPr>
          <p:spPr>
            <a:xfrm>
              <a:off x="4954575" y="1877500"/>
              <a:ext cx="28875" cy="36975"/>
            </a:xfrm>
            <a:custGeom>
              <a:avLst/>
              <a:gdLst/>
              <a:ahLst/>
              <a:cxnLst/>
              <a:rect l="l" t="t" r="r" b="b"/>
              <a:pathLst>
                <a:path w="1155" h="1479" extrusionOk="0">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07" name="Google Shape;7207;p130"/>
          <p:cNvGrpSpPr/>
          <p:nvPr/>
        </p:nvGrpSpPr>
        <p:grpSpPr>
          <a:xfrm>
            <a:off x="8067390" y="2558477"/>
            <a:ext cx="141447" cy="125667"/>
            <a:chOff x="5058450" y="1870100"/>
            <a:chExt cx="58075" cy="51600"/>
          </a:xfrm>
        </p:grpSpPr>
        <p:sp>
          <p:nvSpPr>
            <p:cNvPr id="7208" name="Google Shape;7208;p130"/>
            <p:cNvSpPr/>
            <p:nvPr/>
          </p:nvSpPr>
          <p:spPr>
            <a:xfrm>
              <a:off x="5058450"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9" name="Google Shape;7209;p130"/>
            <p:cNvSpPr/>
            <p:nvPr/>
          </p:nvSpPr>
          <p:spPr>
            <a:xfrm>
              <a:off x="5090725"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10" name="Google Shape;7210;p130"/>
          <p:cNvGrpSpPr/>
          <p:nvPr/>
        </p:nvGrpSpPr>
        <p:grpSpPr>
          <a:xfrm>
            <a:off x="7481905" y="2980885"/>
            <a:ext cx="101077" cy="107645"/>
            <a:chOff x="4811425" y="2065025"/>
            <a:chExt cx="41500" cy="44200"/>
          </a:xfrm>
        </p:grpSpPr>
        <p:sp>
          <p:nvSpPr>
            <p:cNvPr id="7211" name="Google Shape;7211;p130"/>
            <p:cNvSpPr/>
            <p:nvPr/>
          </p:nvSpPr>
          <p:spPr>
            <a:xfrm>
              <a:off x="4825300" y="2065025"/>
              <a:ext cx="27625" cy="44200"/>
            </a:xfrm>
            <a:custGeom>
              <a:avLst/>
              <a:gdLst/>
              <a:ahLst/>
              <a:cxnLst/>
              <a:rect l="l" t="t" r="r" b="b"/>
              <a:pathLst>
                <a:path w="1105" h="1768" extrusionOk="0">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2" name="Google Shape;7212;p130"/>
            <p:cNvSpPr/>
            <p:nvPr/>
          </p:nvSpPr>
          <p:spPr>
            <a:xfrm>
              <a:off x="4811425" y="2072950"/>
              <a:ext cx="19850" cy="28350"/>
            </a:xfrm>
            <a:custGeom>
              <a:avLst/>
              <a:gdLst/>
              <a:ahLst/>
              <a:cxnLst/>
              <a:rect l="l" t="t" r="r" b="b"/>
              <a:pathLst>
                <a:path w="794" h="1134" extrusionOk="0">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13" name="Google Shape;7213;p130"/>
          <p:cNvGrpSpPr/>
          <p:nvPr/>
        </p:nvGrpSpPr>
        <p:grpSpPr>
          <a:xfrm>
            <a:off x="7774342" y="2981098"/>
            <a:ext cx="120867" cy="107218"/>
            <a:chOff x="4929875" y="2065025"/>
            <a:chExt cx="49625" cy="44025"/>
          </a:xfrm>
        </p:grpSpPr>
        <p:sp>
          <p:nvSpPr>
            <p:cNvPr id="7214" name="Google Shape;7214;p130"/>
            <p:cNvSpPr/>
            <p:nvPr/>
          </p:nvSpPr>
          <p:spPr>
            <a:xfrm>
              <a:off x="4950075" y="2065025"/>
              <a:ext cx="29425" cy="44025"/>
            </a:xfrm>
            <a:custGeom>
              <a:avLst/>
              <a:gdLst/>
              <a:ahLst/>
              <a:cxnLst/>
              <a:rect l="l" t="t" r="r" b="b"/>
              <a:pathLst>
                <a:path w="1177" h="1761" extrusionOk="0">
                  <a:moveTo>
                    <a:pt x="1" y="0"/>
                  </a:moveTo>
                  <a:lnTo>
                    <a:pt x="729" y="88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5" name="Google Shape;7215;p130"/>
            <p:cNvSpPr/>
            <p:nvPr/>
          </p:nvSpPr>
          <p:spPr>
            <a:xfrm>
              <a:off x="4929875" y="2065025"/>
              <a:ext cx="29425" cy="44025"/>
            </a:xfrm>
            <a:custGeom>
              <a:avLst/>
              <a:gdLst/>
              <a:ahLst/>
              <a:cxnLst/>
              <a:rect l="l" t="t" r="r" b="b"/>
              <a:pathLst>
                <a:path w="1177" h="1761" extrusionOk="0">
                  <a:moveTo>
                    <a:pt x="1" y="0"/>
                  </a:moveTo>
                  <a:lnTo>
                    <a:pt x="736" y="880"/>
                  </a:lnTo>
                  <a:lnTo>
                    <a:pt x="1" y="176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16" name="Google Shape;7216;p130"/>
          <p:cNvGrpSpPr/>
          <p:nvPr/>
        </p:nvGrpSpPr>
        <p:grpSpPr>
          <a:xfrm>
            <a:off x="8103011" y="2984112"/>
            <a:ext cx="70206" cy="101191"/>
            <a:chOff x="5083925" y="2066350"/>
            <a:chExt cx="28825" cy="41550"/>
          </a:xfrm>
        </p:grpSpPr>
        <p:sp>
          <p:nvSpPr>
            <p:cNvPr id="7217" name="Google Shape;7217;p130"/>
            <p:cNvSpPr/>
            <p:nvPr/>
          </p:nvSpPr>
          <p:spPr>
            <a:xfrm>
              <a:off x="5084050" y="2066350"/>
              <a:ext cx="28700" cy="41550"/>
            </a:xfrm>
            <a:custGeom>
              <a:avLst/>
              <a:gdLst/>
              <a:ahLst/>
              <a:cxnLst/>
              <a:rect l="l" t="t" r="r" b="b"/>
              <a:pathLst>
                <a:path w="1148" h="1662" extrusionOk="0">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8" name="Google Shape;7218;p130"/>
            <p:cNvSpPr/>
            <p:nvPr/>
          </p:nvSpPr>
          <p:spPr>
            <a:xfrm>
              <a:off x="5083925" y="2081325"/>
              <a:ext cx="8800" cy="11600"/>
            </a:xfrm>
            <a:custGeom>
              <a:avLst/>
              <a:gdLst/>
              <a:ahLst/>
              <a:cxnLst/>
              <a:rect l="l" t="t" r="r" b="b"/>
              <a:pathLst>
                <a:path w="352" h="464" extrusionOk="0">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19" name="Google Shape;7219;p130"/>
          <p:cNvGrpSpPr/>
          <p:nvPr/>
        </p:nvGrpSpPr>
        <p:grpSpPr>
          <a:xfrm>
            <a:off x="7134565" y="2999759"/>
            <a:ext cx="181026" cy="69896"/>
            <a:chOff x="4659775" y="2072775"/>
            <a:chExt cx="74325" cy="28700"/>
          </a:xfrm>
        </p:grpSpPr>
        <p:sp>
          <p:nvSpPr>
            <p:cNvPr id="7220" name="Google Shape;7220;p130"/>
            <p:cNvSpPr/>
            <p:nvPr/>
          </p:nvSpPr>
          <p:spPr>
            <a:xfrm>
              <a:off x="4659775" y="2072775"/>
              <a:ext cx="38075" cy="28700"/>
            </a:xfrm>
            <a:custGeom>
              <a:avLst/>
              <a:gdLst/>
              <a:ahLst/>
              <a:cxnLst/>
              <a:rect l="l" t="t" r="r" b="b"/>
              <a:pathLst>
                <a:path w="1523" h="1148" extrusionOk="0">
                  <a:moveTo>
                    <a:pt x="1" y="0"/>
                  </a:moveTo>
                  <a:lnTo>
                    <a:pt x="578" y="570"/>
                  </a:lnTo>
                  <a:lnTo>
                    <a:pt x="1" y="1147"/>
                  </a:lnTo>
                  <a:lnTo>
                    <a:pt x="945" y="1147"/>
                  </a:lnTo>
                  <a:lnTo>
                    <a:pt x="1522" y="570"/>
                  </a:lnTo>
                  <a:lnTo>
                    <a:pt x="945"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1" name="Google Shape;7221;p130"/>
            <p:cNvSpPr/>
            <p:nvPr/>
          </p:nvSpPr>
          <p:spPr>
            <a:xfrm>
              <a:off x="4691875" y="2072775"/>
              <a:ext cx="24550" cy="28700"/>
            </a:xfrm>
            <a:custGeom>
              <a:avLst/>
              <a:gdLst/>
              <a:ahLst/>
              <a:cxnLst/>
              <a:rect l="l" t="t" r="r" b="b"/>
              <a:pathLst>
                <a:path w="982" h="1148" extrusionOk="0">
                  <a:moveTo>
                    <a:pt x="0" y="0"/>
                  </a:moveTo>
                  <a:lnTo>
                    <a:pt x="570" y="570"/>
                  </a:lnTo>
                  <a:lnTo>
                    <a:pt x="0" y="1147"/>
                  </a:lnTo>
                  <a:lnTo>
                    <a:pt x="411" y="1147"/>
                  </a:lnTo>
                  <a:lnTo>
                    <a:pt x="981" y="570"/>
                  </a:lnTo>
                  <a:lnTo>
                    <a:pt x="411"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2" name="Google Shape;7222;p130"/>
            <p:cNvSpPr/>
            <p:nvPr/>
          </p:nvSpPr>
          <p:spPr>
            <a:xfrm>
              <a:off x="4709350" y="2072775"/>
              <a:ext cx="24750" cy="28700"/>
            </a:xfrm>
            <a:custGeom>
              <a:avLst/>
              <a:gdLst/>
              <a:ahLst/>
              <a:cxnLst/>
              <a:rect l="l" t="t" r="r" b="b"/>
              <a:pathLst>
                <a:path w="990" h="1148" extrusionOk="0">
                  <a:moveTo>
                    <a:pt x="1" y="0"/>
                  </a:moveTo>
                  <a:lnTo>
                    <a:pt x="578" y="570"/>
                  </a:lnTo>
                  <a:lnTo>
                    <a:pt x="1" y="1147"/>
                  </a:lnTo>
                  <a:lnTo>
                    <a:pt x="412" y="1147"/>
                  </a:lnTo>
                  <a:lnTo>
                    <a:pt x="989" y="570"/>
                  </a:lnTo>
                  <a:lnTo>
                    <a:pt x="41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23" name="Google Shape;7223;p130"/>
          <p:cNvGrpSpPr/>
          <p:nvPr/>
        </p:nvGrpSpPr>
        <p:grpSpPr>
          <a:xfrm>
            <a:off x="8054421" y="2790324"/>
            <a:ext cx="167387" cy="89197"/>
            <a:chOff x="4662475" y="1976500"/>
            <a:chExt cx="68725" cy="36625"/>
          </a:xfrm>
        </p:grpSpPr>
        <p:sp>
          <p:nvSpPr>
            <p:cNvPr id="7224" name="Google Shape;7224;p130"/>
            <p:cNvSpPr/>
            <p:nvPr/>
          </p:nvSpPr>
          <p:spPr>
            <a:xfrm>
              <a:off x="4690800" y="1976500"/>
              <a:ext cx="40400" cy="36625"/>
            </a:xfrm>
            <a:custGeom>
              <a:avLst/>
              <a:gdLst/>
              <a:ahLst/>
              <a:cxnLst/>
              <a:rect l="l" t="t" r="r" b="b"/>
              <a:pathLst>
                <a:path w="1616" h="1465" extrusionOk="0">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5" name="Google Shape;7225;p130"/>
            <p:cNvSpPr/>
            <p:nvPr/>
          </p:nvSpPr>
          <p:spPr>
            <a:xfrm>
              <a:off x="4674375" y="1991450"/>
              <a:ext cx="10675" cy="6700"/>
            </a:xfrm>
            <a:custGeom>
              <a:avLst/>
              <a:gdLst/>
              <a:ahLst/>
              <a:cxnLst/>
              <a:rect l="l" t="t" r="r" b="b"/>
              <a:pathLst>
                <a:path w="427" h="268" extrusionOk="0">
                  <a:moveTo>
                    <a:pt x="1" y="1"/>
                  </a:moveTo>
                  <a:lnTo>
                    <a:pt x="1" y="268"/>
                  </a:lnTo>
                  <a:lnTo>
                    <a:pt x="426" y="268"/>
                  </a:lnTo>
                  <a:lnTo>
                    <a:pt x="42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6" name="Google Shape;7226;p130"/>
            <p:cNvSpPr/>
            <p:nvPr/>
          </p:nvSpPr>
          <p:spPr>
            <a:xfrm>
              <a:off x="4662475" y="1991450"/>
              <a:ext cx="5625" cy="6700"/>
            </a:xfrm>
            <a:custGeom>
              <a:avLst/>
              <a:gdLst/>
              <a:ahLst/>
              <a:cxnLst/>
              <a:rect l="l" t="t" r="r" b="b"/>
              <a:pathLst>
                <a:path w="225" h="268" extrusionOk="0">
                  <a:moveTo>
                    <a:pt x="1" y="1"/>
                  </a:moveTo>
                  <a:lnTo>
                    <a:pt x="1" y="268"/>
                  </a:lnTo>
                  <a:lnTo>
                    <a:pt x="224" y="268"/>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27" name="Google Shape;7227;p130"/>
          <p:cNvGrpSpPr/>
          <p:nvPr/>
        </p:nvGrpSpPr>
        <p:grpSpPr>
          <a:xfrm>
            <a:off x="7751326" y="2793764"/>
            <a:ext cx="166899" cy="82317"/>
            <a:chOff x="4920150" y="1977875"/>
            <a:chExt cx="68525" cy="33800"/>
          </a:xfrm>
        </p:grpSpPr>
        <p:sp>
          <p:nvSpPr>
            <p:cNvPr id="7228" name="Google Shape;7228;p130"/>
            <p:cNvSpPr/>
            <p:nvPr/>
          </p:nvSpPr>
          <p:spPr>
            <a:xfrm>
              <a:off x="4949175" y="1977875"/>
              <a:ext cx="39500" cy="33800"/>
            </a:xfrm>
            <a:custGeom>
              <a:avLst/>
              <a:gdLst/>
              <a:ahLst/>
              <a:cxnLst/>
              <a:rect l="l" t="t" r="r" b="b"/>
              <a:pathLst>
                <a:path w="1580" h="1352" extrusionOk="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9" name="Google Shape;7229;p130"/>
            <p:cNvSpPr/>
            <p:nvPr/>
          </p:nvSpPr>
          <p:spPr>
            <a:xfrm>
              <a:off x="4931875" y="1991450"/>
              <a:ext cx="12825" cy="6700"/>
            </a:xfrm>
            <a:custGeom>
              <a:avLst/>
              <a:gdLst/>
              <a:ahLst/>
              <a:cxnLst/>
              <a:rect l="l" t="t" r="r" b="b"/>
              <a:pathLst>
                <a:path w="513" h="268" extrusionOk="0">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0" name="Google Shape;7230;p130"/>
            <p:cNvSpPr/>
            <p:nvPr/>
          </p:nvSpPr>
          <p:spPr>
            <a:xfrm>
              <a:off x="4920150" y="1991450"/>
              <a:ext cx="9225" cy="6700"/>
            </a:xfrm>
            <a:custGeom>
              <a:avLst/>
              <a:gdLst/>
              <a:ahLst/>
              <a:cxnLst/>
              <a:rect l="l" t="t" r="r" b="b"/>
              <a:pathLst>
                <a:path w="369" h="268" extrusionOk="0">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31" name="Google Shape;7231;p130"/>
          <p:cNvGrpSpPr/>
          <p:nvPr/>
        </p:nvGrpSpPr>
        <p:grpSpPr>
          <a:xfrm>
            <a:off x="7162483" y="3197682"/>
            <a:ext cx="125190" cy="127859"/>
            <a:chOff x="4676550" y="2160575"/>
            <a:chExt cx="51400" cy="52500"/>
          </a:xfrm>
        </p:grpSpPr>
        <p:sp>
          <p:nvSpPr>
            <p:cNvPr id="7232" name="Google Shape;7232;p130"/>
            <p:cNvSpPr/>
            <p:nvPr/>
          </p:nvSpPr>
          <p:spPr>
            <a:xfrm>
              <a:off x="4676550" y="2160575"/>
              <a:ext cx="27775" cy="52500"/>
            </a:xfrm>
            <a:custGeom>
              <a:avLst/>
              <a:gdLst/>
              <a:ahLst/>
              <a:cxnLst/>
              <a:rect l="l" t="t" r="r" b="b"/>
              <a:pathLst>
                <a:path w="1111" h="2100" extrusionOk="0">
                  <a:moveTo>
                    <a:pt x="0" y="1"/>
                  </a:moveTo>
                  <a:lnTo>
                    <a:pt x="823"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3" name="Google Shape;7233;p130"/>
            <p:cNvSpPr/>
            <p:nvPr/>
          </p:nvSpPr>
          <p:spPr>
            <a:xfrm>
              <a:off x="4688275" y="2160575"/>
              <a:ext cx="27975" cy="52500"/>
            </a:xfrm>
            <a:custGeom>
              <a:avLst/>
              <a:gdLst/>
              <a:ahLst/>
              <a:cxnLst/>
              <a:rect l="l" t="t" r="r" b="b"/>
              <a:pathLst>
                <a:path w="1119" h="2100" extrusionOk="0">
                  <a:moveTo>
                    <a:pt x="0" y="1"/>
                  </a:moveTo>
                  <a:lnTo>
                    <a:pt x="822" y="1047"/>
                  </a:lnTo>
                  <a:lnTo>
                    <a:pt x="0" y="2100"/>
                  </a:lnTo>
                  <a:lnTo>
                    <a:pt x="296" y="2100"/>
                  </a:lnTo>
                  <a:lnTo>
                    <a:pt x="1118" y="1047"/>
                  </a:lnTo>
                  <a:lnTo>
                    <a:pt x="29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4" name="Google Shape;7234;p130"/>
            <p:cNvSpPr/>
            <p:nvPr/>
          </p:nvSpPr>
          <p:spPr>
            <a:xfrm>
              <a:off x="4700175" y="2160575"/>
              <a:ext cx="27775" cy="52500"/>
            </a:xfrm>
            <a:custGeom>
              <a:avLst/>
              <a:gdLst/>
              <a:ahLst/>
              <a:cxnLst/>
              <a:rect l="l" t="t" r="r" b="b"/>
              <a:pathLst>
                <a:path w="1111" h="2100" extrusionOk="0">
                  <a:moveTo>
                    <a:pt x="0" y="1"/>
                  </a:moveTo>
                  <a:lnTo>
                    <a:pt x="822"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35" name="Google Shape;7235;p130"/>
          <p:cNvGrpSpPr/>
          <p:nvPr/>
        </p:nvGrpSpPr>
        <p:grpSpPr>
          <a:xfrm>
            <a:off x="7459741" y="3204714"/>
            <a:ext cx="145405" cy="113794"/>
            <a:chOff x="4768325" y="2163475"/>
            <a:chExt cx="59700" cy="46725"/>
          </a:xfrm>
        </p:grpSpPr>
        <p:sp>
          <p:nvSpPr>
            <p:cNvPr id="7236" name="Google Shape;7236;p130"/>
            <p:cNvSpPr/>
            <p:nvPr/>
          </p:nvSpPr>
          <p:spPr>
            <a:xfrm>
              <a:off x="4768325" y="2163475"/>
              <a:ext cx="35375" cy="46725"/>
            </a:xfrm>
            <a:custGeom>
              <a:avLst/>
              <a:gdLst/>
              <a:ahLst/>
              <a:cxnLst/>
              <a:rect l="l" t="t" r="r" b="b"/>
              <a:pathLst>
                <a:path w="1415" h="1869" extrusionOk="0">
                  <a:moveTo>
                    <a:pt x="0" y="0"/>
                  </a:moveTo>
                  <a:lnTo>
                    <a:pt x="895" y="931"/>
                  </a:lnTo>
                  <a:lnTo>
                    <a:pt x="0" y="1868"/>
                  </a:lnTo>
                  <a:lnTo>
                    <a:pt x="520" y="1868"/>
                  </a:lnTo>
                  <a:lnTo>
                    <a:pt x="1414" y="931"/>
                  </a:lnTo>
                  <a:lnTo>
                    <a:pt x="52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7" name="Google Shape;7237;p130"/>
            <p:cNvSpPr/>
            <p:nvPr/>
          </p:nvSpPr>
          <p:spPr>
            <a:xfrm>
              <a:off x="4792475" y="2163475"/>
              <a:ext cx="35550" cy="46725"/>
            </a:xfrm>
            <a:custGeom>
              <a:avLst/>
              <a:gdLst/>
              <a:ahLst/>
              <a:cxnLst/>
              <a:rect l="l" t="t" r="r" b="b"/>
              <a:pathLst>
                <a:path w="1422" h="1869" extrusionOk="0">
                  <a:moveTo>
                    <a:pt x="1" y="0"/>
                  </a:moveTo>
                  <a:lnTo>
                    <a:pt x="895" y="931"/>
                  </a:lnTo>
                  <a:lnTo>
                    <a:pt x="1" y="1868"/>
                  </a:lnTo>
                  <a:lnTo>
                    <a:pt x="527" y="1868"/>
                  </a:lnTo>
                  <a:lnTo>
                    <a:pt x="1422" y="931"/>
                  </a:lnTo>
                  <a:lnTo>
                    <a:pt x="527"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238" name="Google Shape;7238;p130"/>
          <p:cNvSpPr/>
          <p:nvPr/>
        </p:nvSpPr>
        <p:spPr>
          <a:xfrm>
            <a:off x="7791696" y="3196221"/>
            <a:ext cx="86159" cy="130781"/>
          </a:xfrm>
          <a:custGeom>
            <a:avLst/>
            <a:gdLst/>
            <a:ahLst/>
            <a:cxnLst/>
            <a:rect l="l" t="t" r="r" b="b"/>
            <a:pathLst>
              <a:path w="1415" h="2148" extrusionOk="0">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9" name="Google Shape;7239;p130"/>
          <p:cNvSpPr/>
          <p:nvPr/>
        </p:nvSpPr>
        <p:spPr>
          <a:xfrm>
            <a:off x="8064072" y="4203306"/>
            <a:ext cx="148084" cy="162989"/>
          </a:xfrm>
          <a:custGeom>
            <a:avLst/>
            <a:gdLst/>
            <a:ahLst/>
            <a:cxnLst/>
            <a:rect l="l" t="t" r="r" b="b"/>
            <a:pathLst>
              <a:path w="2432" h="2677" extrusionOk="0">
                <a:moveTo>
                  <a:pt x="801" y="1"/>
                </a:moveTo>
                <a:lnTo>
                  <a:pt x="1205" y="751"/>
                </a:lnTo>
                <a:lnTo>
                  <a:pt x="1" y="751"/>
                </a:lnTo>
                <a:lnTo>
                  <a:pt x="1" y="1927"/>
                </a:lnTo>
                <a:lnTo>
                  <a:pt x="1205" y="1927"/>
                </a:lnTo>
                <a:lnTo>
                  <a:pt x="801" y="2677"/>
                </a:lnTo>
                <a:lnTo>
                  <a:pt x="2431" y="1335"/>
                </a:lnTo>
                <a:lnTo>
                  <a:pt x="80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0" name="Google Shape;7240;p130"/>
          <p:cNvSpPr/>
          <p:nvPr/>
        </p:nvSpPr>
        <p:spPr>
          <a:xfrm>
            <a:off x="7165528" y="3431527"/>
            <a:ext cx="119101" cy="163415"/>
          </a:xfrm>
          <a:custGeom>
            <a:avLst/>
            <a:gdLst/>
            <a:ahLst/>
            <a:cxnLst/>
            <a:rect l="l" t="t" r="r" b="b"/>
            <a:pathLst>
              <a:path w="1956" h="2684" extrusionOk="0">
                <a:moveTo>
                  <a:pt x="1" y="0"/>
                </a:moveTo>
                <a:lnTo>
                  <a:pt x="787" y="1342"/>
                </a:lnTo>
                <a:lnTo>
                  <a:pt x="1" y="2683"/>
                </a:lnTo>
                <a:lnTo>
                  <a:pt x="1955" y="1342"/>
                </a:lnTo>
                <a:lnTo>
                  <a:pt x="1"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1" name="Google Shape;7241;p130"/>
          <p:cNvSpPr/>
          <p:nvPr/>
        </p:nvSpPr>
        <p:spPr>
          <a:xfrm>
            <a:off x="7133499" y="4219136"/>
            <a:ext cx="183157" cy="131329"/>
          </a:xfrm>
          <a:custGeom>
            <a:avLst/>
            <a:gdLst/>
            <a:ahLst/>
            <a:cxnLst/>
            <a:rect l="l" t="t" r="r" b="b"/>
            <a:pathLst>
              <a:path w="3008" h="2157" extrusionOk="0">
                <a:moveTo>
                  <a:pt x="0" y="0"/>
                </a:moveTo>
                <a:lnTo>
                  <a:pt x="729" y="1075"/>
                </a:lnTo>
                <a:lnTo>
                  <a:pt x="0" y="2157"/>
                </a:lnTo>
                <a:lnTo>
                  <a:pt x="0" y="2157"/>
                </a:lnTo>
                <a:lnTo>
                  <a:pt x="3008" y="1075"/>
                </a:lnTo>
                <a:lnTo>
                  <a:pt x="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2" name="Google Shape;7242;p130"/>
          <p:cNvSpPr/>
          <p:nvPr/>
        </p:nvSpPr>
        <p:spPr>
          <a:xfrm>
            <a:off x="7150823" y="3700780"/>
            <a:ext cx="148511" cy="112515"/>
          </a:xfrm>
          <a:custGeom>
            <a:avLst/>
            <a:gdLst/>
            <a:ahLst/>
            <a:cxnLst/>
            <a:rect l="l" t="t" r="r" b="b"/>
            <a:pathLst>
              <a:path w="2439" h="1848" extrusionOk="0">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3" name="Google Shape;7243;p130"/>
          <p:cNvSpPr/>
          <p:nvPr/>
        </p:nvSpPr>
        <p:spPr>
          <a:xfrm>
            <a:off x="7784572" y="3682697"/>
            <a:ext cx="100408" cy="148681"/>
          </a:xfrm>
          <a:custGeom>
            <a:avLst/>
            <a:gdLst/>
            <a:ahLst/>
            <a:cxnLst/>
            <a:rect l="l" t="t" r="r" b="b"/>
            <a:pathLst>
              <a:path w="1649" h="2442" extrusionOk="0">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244" name="Google Shape;7244;p130"/>
          <p:cNvGrpSpPr/>
          <p:nvPr/>
        </p:nvGrpSpPr>
        <p:grpSpPr>
          <a:xfrm>
            <a:off x="7476059" y="3459808"/>
            <a:ext cx="112768" cy="106853"/>
            <a:chOff x="4768575" y="2253950"/>
            <a:chExt cx="46300" cy="43875"/>
          </a:xfrm>
        </p:grpSpPr>
        <p:sp>
          <p:nvSpPr>
            <p:cNvPr id="7245" name="Google Shape;7245;p130"/>
            <p:cNvSpPr/>
            <p:nvPr/>
          </p:nvSpPr>
          <p:spPr>
            <a:xfrm>
              <a:off x="4785700" y="2253950"/>
              <a:ext cx="29175" cy="43875"/>
            </a:xfrm>
            <a:custGeom>
              <a:avLst/>
              <a:gdLst/>
              <a:ahLst/>
              <a:cxnLst/>
              <a:rect l="l" t="t" r="r" b="b"/>
              <a:pathLst>
                <a:path w="1167" h="1755" extrusionOk="0">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6" name="Google Shape;7246;p130"/>
            <p:cNvSpPr/>
            <p:nvPr/>
          </p:nvSpPr>
          <p:spPr>
            <a:xfrm>
              <a:off x="4768575" y="2253950"/>
              <a:ext cx="29175" cy="43875"/>
            </a:xfrm>
            <a:custGeom>
              <a:avLst/>
              <a:gdLst/>
              <a:ahLst/>
              <a:cxnLst/>
              <a:rect l="l" t="t" r="r" b="b"/>
              <a:pathLst>
                <a:path w="1167" h="1755" extrusionOk="0">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47" name="Google Shape;7247;p130"/>
          <p:cNvGrpSpPr/>
          <p:nvPr/>
        </p:nvGrpSpPr>
        <p:grpSpPr>
          <a:xfrm>
            <a:off x="7775682" y="3948834"/>
            <a:ext cx="118187" cy="146246"/>
            <a:chOff x="4960900" y="2433225"/>
            <a:chExt cx="48525" cy="60050"/>
          </a:xfrm>
        </p:grpSpPr>
        <p:sp>
          <p:nvSpPr>
            <p:cNvPr id="7248" name="Google Shape;7248;p130"/>
            <p:cNvSpPr/>
            <p:nvPr/>
          </p:nvSpPr>
          <p:spPr>
            <a:xfrm>
              <a:off x="4974225" y="2433225"/>
              <a:ext cx="35200" cy="60050"/>
            </a:xfrm>
            <a:custGeom>
              <a:avLst/>
              <a:gdLst/>
              <a:ahLst/>
              <a:cxnLst/>
              <a:rect l="l" t="t" r="r" b="b"/>
              <a:pathLst>
                <a:path w="1408" h="2402" extrusionOk="0">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9" name="Google Shape;7249;p130"/>
            <p:cNvSpPr/>
            <p:nvPr/>
          </p:nvSpPr>
          <p:spPr>
            <a:xfrm>
              <a:off x="4960900" y="2433225"/>
              <a:ext cx="35175" cy="60050"/>
            </a:xfrm>
            <a:custGeom>
              <a:avLst/>
              <a:gdLst/>
              <a:ahLst/>
              <a:cxnLst/>
              <a:rect l="l" t="t" r="r" b="b"/>
              <a:pathLst>
                <a:path w="1407" h="2402" extrusionOk="0">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50" name="Google Shape;7250;p130"/>
          <p:cNvGrpSpPr/>
          <p:nvPr/>
        </p:nvGrpSpPr>
        <p:grpSpPr>
          <a:xfrm>
            <a:off x="7464247" y="4212895"/>
            <a:ext cx="136394" cy="143810"/>
            <a:chOff x="4854075" y="2527625"/>
            <a:chExt cx="56000" cy="59050"/>
          </a:xfrm>
        </p:grpSpPr>
        <p:sp>
          <p:nvSpPr>
            <p:cNvPr id="7251" name="Google Shape;7251;p130"/>
            <p:cNvSpPr/>
            <p:nvPr/>
          </p:nvSpPr>
          <p:spPr>
            <a:xfrm>
              <a:off x="4872325" y="2527625"/>
              <a:ext cx="37750" cy="59050"/>
            </a:xfrm>
            <a:custGeom>
              <a:avLst/>
              <a:gdLst/>
              <a:ahLst/>
              <a:cxnLst/>
              <a:rect l="l" t="t" r="r" b="b"/>
              <a:pathLst>
                <a:path w="1510" h="2362" extrusionOk="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2" name="Google Shape;7252;p130"/>
            <p:cNvSpPr/>
            <p:nvPr/>
          </p:nvSpPr>
          <p:spPr>
            <a:xfrm>
              <a:off x="4854075" y="2539100"/>
              <a:ext cx="26075" cy="35875"/>
            </a:xfrm>
            <a:custGeom>
              <a:avLst/>
              <a:gdLst/>
              <a:ahLst/>
              <a:cxnLst/>
              <a:rect l="l" t="t" r="r" b="b"/>
              <a:pathLst>
                <a:path w="1043" h="1435" extrusionOk="0">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253" name="Google Shape;7253;p130"/>
          <p:cNvSpPr/>
          <p:nvPr/>
        </p:nvSpPr>
        <p:spPr>
          <a:xfrm>
            <a:off x="7479500" y="3955623"/>
            <a:ext cx="105888" cy="132668"/>
          </a:xfrm>
          <a:custGeom>
            <a:avLst/>
            <a:gdLst/>
            <a:ahLst/>
            <a:cxnLst/>
            <a:rect l="l" t="t" r="r" b="b"/>
            <a:pathLst>
              <a:path w="1739" h="2179" extrusionOk="0">
                <a:moveTo>
                  <a:pt x="1" y="1"/>
                </a:moveTo>
                <a:lnTo>
                  <a:pt x="1" y="2179"/>
                </a:lnTo>
                <a:lnTo>
                  <a:pt x="758" y="2179"/>
                </a:lnTo>
                <a:lnTo>
                  <a:pt x="1739" y="1090"/>
                </a:lnTo>
                <a:lnTo>
                  <a:pt x="758"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4" name="Google Shape;7254;p130"/>
          <p:cNvSpPr/>
          <p:nvPr/>
        </p:nvSpPr>
        <p:spPr>
          <a:xfrm>
            <a:off x="8058166" y="3195277"/>
            <a:ext cx="159897" cy="132668"/>
          </a:xfrm>
          <a:custGeom>
            <a:avLst/>
            <a:gdLst/>
            <a:ahLst/>
            <a:cxnLst/>
            <a:rect l="l" t="t" r="r" b="b"/>
            <a:pathLst>
              <a:path w="2626" h="2179" extrusionOk="0">
                <a:moveTo>
                  <a:pt x="0" y="1"/>
                </a:moveTo>
                <a:lnTo>
                  <a:pt x="887" y="1090"/>
                </a:lnTo>
                <a:lnTo>
                  <a:pt x="0" y="2179"/>
                </a:lnTo>
                <a:lnTo>
                  <a:pt x="1644" y="2179"/>
                </a:lnTo>
                <a:lnTo>
                  <a:pt x="2625" y="1090"/>
                </a:lnTo>
                <a:lnTo>
                  <a:pt x="1644"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5" name="Google Shape;7255;p130"/>
          <p:cNvSpPr/>
          <p:nvPr/>
        </p:nvSpPr>
        <p:spPr>
          <a:xfrm>
            <a:off x="7157429" y="3955623"/>
            <a:ext cx="135298" cy="132668"/>
          </a:xfrm>
          <a:custGeom>
            <a:avLst/>
            <a:gdLst/>
            <a:ahLst/>
            <a:cxnLst/>
            <a:rect l="l" t="t" r="r" b="b"/>
            <a:pathLst>
              <a:path w="2222" h="2179" extrusionOk="0">
                <a:moveTo>
                  <a:pt x="477" y="1"/>
                </a:moveTo>
                <a:lnTo>
                  <a:pt x="895" y="513"/>
                </a:lnTo>
                <a:lnTo>
                  <a:pt x="1" y="513"/>
                </a:lnTo>
                <a:lnTo>
                  <a:pt x="1" y="1659"/>
                </a:lnTo>
                <a:lnTo>
                  <a:pt x="895" y="1659"/>
                </a:lnTo>
                <a:lnTo>
                  <a:pt x="477" y="2179"/>
                </a:lnTo>
                <a:lnTo>
                  <a:pt x="1234" y="2179"/>
                </a:lnTo>
                <a:lnTo>
                  <a:pt x="2222" y="1090"/>
                </a:lnTo>
                <a:lnTo>
                  <a:pt x="1234"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256" name="Google Shape;7256;p130"/>
          <p:cNvGrpSpPr/>
          <p:nvPr/>
        </p:nvGrpSpPr>
        <p:grpSpPr>
          <a:xfrm>
            <a:off x="8088458" y="3676639"/>
            <a:ext cx="99312" cy="160797"/>
            <a:chOff x="5059700" y="2334775"/>
            <a:chExt cx="40775" cy="66025"/>
          </a:xfrm>
        </p:grpSpPr>
        <p:sp>
          <p:nvSpPr>
            <p:cNvPr id="7257" name="Google Shape;7257;p130"/>
            <p:cNvSpPr/>
            <p:nvPr/>
          </p:nvSpPr>
          <p:spPr>
            <a:xfrm>
              <a:off x="5059700" y="2334775"/>
              <a:ext cx="12475" cy="10525"/>
            </a:xfrm>
            <a:custGeom>
              <a:avLst/>
              <a:gdLst/>
              <a:ahLst/>
              <a:cxnLst/>
              <a:rect l="l" t="t" r="r" b="b"/>
              <a:pathLst>
                <a:path w="499" h="421" extrusionOk="0">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8" name="Google Shape;7258;p130"/>
            <p:cNvSpPr/>
            <p:nvPr/>
          </p:nvSpPr>
          <p:spPr>
            <a:xfrm>
              <a:off x="5059700" y="2348650"/>
              <a:ext cx="12475" cy="10550"/>
            </a:xfrm>
            <a:custGeom>
              <a:avLst/>
              <a:gdLst/>
              <a:ahLst/>
              <a:cxnLst/>
              <a:rect l="l" t="t" r="r" b="b"/>
              <a:pathLst>
                <a:path w="499" h="422" extrusionOk="0">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9" name="Google Shape;7259;p130"/>
            <p:cNvSpPr/>
            <p:nvPr/>
          </p:nvSpPr>
          <p:spPr>
            <a:xfrm>
              <a:off x="5059700" y="2362525"/>
              <a:ext cx="12475" cy="10550"/>
            </a:xfrm>
            <a:custGeom>
              <a:avLst/>
              <a:gdLst/>
              <a:ahLst/>
              <a:cxnLst/>
              <a:rect l="l" t="t" r="r" b="b"/>
              <a:pathLst>
                <a:path w="499" h="422" extrusionOk="0">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0" name="Google Shape;7260;p130"/>
            <p:cNvSpPr/>
            <p:nvPr/>
          </p:nvSpPr>
          <p:spPr>
            <a:xfrm>
              <a:off x="5059700" y="2376400"/>
              <a:ext cx="12475" cy="10500"/>
            </a:xfrm>
            <a:custGeom>
              <a:avLst/>
              <a:gdLst/>
              <a:ahLst/>
              <a:cxnLst/>
              <a:rect l="l" t="t" r="r" b="b"/>
              <a:pathLst>
                <a:path w="499" h="420" extrusionOk="0">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1" name="Google Shape;7261;p130"/>
            <p:cNvSpPr/>
            <p:nvPr/>
          </p:nvSpPr>
          <p:spPr>
            <a:xfrm>
              <a:off x="5059700" y="2390125"/>
              <a:ext cx="12475" cy="10675"/>
            </a:xfrm>
            <a:custGeom>
              <a:avLst/>
              <a:gdLst/>
              <a:ahLst/>
              <a:cxnLst/>
              <a:rect l="l" t="t" r="r" b="b"/>
              <a:pathLst>
                <a:path w="499" h="427" extrusionOk="0">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2" name="Google Shape;7262;p130"/>
            <p:cNvSpPr/>
            <p:nvPr/>
          </p:nvSpPr>
          <p:spPr>
            <a:xfrm>
              <a:off x="5073950" y="2348650"/>
              <a:ext cx="12275" cy="10550"/>
            </a:xfrm>
            <a:custGeom>
              <a:avLst/>
              <a:gdLst/>
              <a:ahLst/>
              <a:cxnLst/>
              <a:rect l="l" t="t" r="r" b="b"/>
              <a:pathLst>
                <a:path w="491" h="422" extrusionOk="0">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3" name="Google Shape;7263;p130"/>
            <p:cNvSpPr/>
            <p:nvPr/>
          </p:nvSpPr>
          <p:spPr>
            <a:xfrm>
              <a:off x="5073950" y="2362525"/>
              <a:ext cx="12275" cy="10550"/>
            </a:xfrm>
            <a:custGeom>
              <a:avLst/>
              <a:gdLst/>
              <a:ahLst/>
              <a:cxnLst/>
              <a:rect l="l" t="t" r="r" b="b"/>
              <a:pathLst>
                <a:path w="491" h="422" extrusionOk="0">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4" name="Google Shape;7264;p130"/>
            <p:cNvSpPr/>
            <p:nvPr/>
          </p:nvSpPr>
          <p:spPr>
            <a:xfrm>
              <a:off x="5074000" y="2376400"/>
              <a:ext cx="12225" cy="10500"/>
            </a:xfrm>
            <a:custGeom>
              <a:avLst/>
              <a:gdLst/>
              <a:ahLst/>
              <a:cxnLst/>
              <a:rect l="l" t="t" r="r" b="b"/>
              <a:pathLst>
                <a:path w="489" h="420" extrusionOk="0">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5" name="Google Shape;7265;p130"/>
            <p:cNvSpPr/>
            <p:nvPr/>
          </p:nvSpPr>
          <p:spPr>
            <a:xfrm>
              <a:off x="5088000" y="2362525"/>
              <a:ext cx="12475" cy="10550"/>
            </a:xfrm>
            <a:custGeom>
              <a:avLst/>
              <a:gdLst/>
              <a:ahLst/>
              <a:cxnLst/>
              <a:rect l="l" t="t" r="r" b="b"/>
              <a:pathLst>
                <a:path w="499" h="422" extrusionOk="0">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66" name="Google Shape;7266;p130"/>
          <p:cNvGrpSpPr/>
          <p:nvPr/>
        </p:nvGrpSpPr>
        <p:grpSpPr>
          <a:xfrm>
            <a:off x="8045622" y="3941771"/>
            <a:ext cx="184984" cy="160371"/>
            <a:chOff x="5037700" y="2430325"/>
            <a:chExt cx="75950" cy="65850"/>
          </a:xfrm>
        </p:grpSpPr>
        <p:sp>
          <p:nvSpPr>
            <p:cNvPr id="7267" name="Google Shape;7267;p130"/>
            <p:cNvSpPr/>
            <p:nvPr/>
          </p:nvSpPr>
          <p:spPr>
            <a:xfrm>
              <a:off x="5059700" y="2430325"/>
              <a:ext cx="53950" cy="65850"/>
            </a:xfrm>
            <a:custGeom>
              <a:avLst/>
              <a:gdLst/>
              <a:ahLst/>
              <a:cxnLst/>
              <a:rect l="l" t="t" r="r" b="b"/>
              <a:pathLst>
                <a:path w="2158" h="2634" extrusionOk="0">
                  <a:moveTo>
                    <a:pt x="1" y="1"/>
                  </a:moveTo>
                  <a:lnTo>
                    <a:pt x="866" y="1321"/>
                  </a:lnTo>
                  <a:lnTo>
                    <a:pt x="1" y="2633"/>
                  </a:lnTo>
                  <a:lnTo>
                    <a:pt x="1292" y="2633"/>
                  </a:lnTo>
                  <a:lnTo>
                    <a:pt x="2157" y="1321"/>
                  </a:lnTo>
                  <a:lnTo>
                    <a:pt x="1292"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8" name="Google Shape;7268;p130"/>
            <p:cNvSpPr/>
            <p:nvPr/>
          </p:nvSpPr>
          <p:spPr>
            <a:xfrm>
              <a:off x="5037700" y="2430325"/>
              <a:ext cx="34100" cy="65850"/>
            </a:xfrm>
            <a:custGeom>
              <a:avLst/>
              <a:gdLst/>
              <a:ahLst/>
              <a:cxnLst/>
              <a:rect l="l" t="t" r="r" b="b"/>
              <a:pathLst>
                <a:path w="1364" h="2634" extrusionOk="0">
                  <a:moveTo>
                    <a:pt x="1" y="1"/>
                  </a:moveTo>
                  <a:lnTo>
                    <a:pt x="866" y="1321"/>
                  </a:lnTo>
                  <a:lnTo>
                    <a:pt x="1" y="2633"/>
                  </a:lnTo>
                  <a:lnTo>
                    <a:pt x="498" y="2633"/>
                  </a:lnTo>
                  <a:lnTo>
                    <a:pt x="1364" y="1321"/>
                  </a:lnTo>
                  <a:lnTo>
                    <a:pt x="498"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69" name="Google Shape;7269;p130"/>
          <p:cNvGrpSpPr/>
          <p:nvPr/>
        </p:nvGrpSpPr>
        <p:grpSpPr>
          <a:xfrm>
            <a:off x="7465128" y="3708223"/>
            <a:ext cx="173014" cy="97629"/>
            <a:chOff x="4756975" y="2341800"/>
            <a:chExt cx="91975" cy="51925"/>
          </a:xfrm>
        </p:grpSpPr>
        <p:sp>
          <p:nvSpPr>
            <p:cNvPr id="7270" name="Google Shape;7270;p130"/>
            <p:cNvSpPr/>
            <p:nvPr/>
          </p:nvSpPr>
          <p:spPr>
            <a:xfrm>
              <a:off x="4756975"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1" name="Google Shape;7271;p130"/>
            <p:cNvSpPr/>
            <p:nvPr/>
          </p:nvSpPr>
          <p:spPr>
            <a:xfrm>
              <a:off x="4777350"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2" name="Google Shape;7272;p130"/>
            <p:cNvSpPr/>
            <p:nvPr/>
          </p:nvSpPr>
          <p:spPr>
            <a:xfrm>
              <a:off x="4797725"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3" name="Google Shape;7273;p130"/>
            <p:cNvSpPr/>
            <p:nvPr/>
          </p:nvSpPr>
          <p:spPr>
            <a:xfrm>
              <a:off x="4818100"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4" name="Google Shape;7274;p130"/>
            <p:cNvSpPr/>
            <p:nvPr/>
          </p:nvSpPr>
          <p:spPr>
            <a:xfrm>
              <a:off x="4768675" y="2352625"/>
              <a:ext cx="8875" cy="9025"/>
            </a:xfrm>
            <a:custGeom>
              <a:avLst/>
              <a:gdLst/>
              <a:ahLst/>
              <a:cxnLst/>
              <a:rect l="l" t="t" r="r" b="b"/>
              <a:pathLst>
                <a:path w="355" h="361" extrusionOk="0">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5" name="Google Shape;7275;p130"/>
            <p:cNvSpPr/>
            <p:nvPr/>
          </p:nvSpPr>
          <p:spPr>
            <a:xfrm>
              <a:off x="4787425" y="2352625"/>
              <a:ext cx="10500" cy="9125"/>
            </a:xfrm>
            <a:custGeom>
              <a:avLst/>
              <a:gdLst/>
              <a:ahLst/>
              <a:cxnLst/>
              <a:rect l="l" t="t" r="r" b="b"/>
              <a:pathLst>
                <a:path w="420" h="365" extrusionOk="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6" name="Google Shape;7276;p130"/>
            <p:cNvSpPr/>
            <p:nvPr/>
          </p:nvSpPr>
          <p:spPr>
            <a:xfrm>
              <a:off x="4809250"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7" name="Google Shape;7277;p130"/>
            <p:cNvSpPr/>
            <p:nvPr/>
          </p:nvSpPr>
          <p:spPr>
            <a:xfrm>
              <a:off x="4829625"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8" name="Google Shape;7278;p130"/>
            <p:cNvSpPr/>
            <p:nvPr/>
          </p:nvSpPr>
          <p:spPr>
            <a:xfrm>
              <a:off x="4777350" y="2363250"/>
              <a:ext cx="10650" cy="9025"/>
            </a:xfrm>
            <a:custGeom>
              <a:avLst/>
              <a:gdLst/>
              <a:ahLst/>
              <a:cxnLst/>
              <a:rect l="l" t="t" r="r" b="b"/>
              <a:pathLst>
                <a:path w="426" h="361" extrusionOk="0">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9" name="Google Shape;7279;p130"/>
            <p:cNvSpPr/>
            <p:nvPr/>
          </p:nvSpPr>
          <p:spPr>
            <a:xfrm>
              <a:off x="4797725"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0" name="Google Shape;7280;p130"/>
            <p:cNvSpPr/>
            <p:nvPr/>
          </p:nvSpPr>
          <p:spPr>
            <a:xfrm>
              <a:off x="4818100"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1" name="Google Shape;7281;p130"/>
            <p:cNvSpPr/>
            <p:nvPr/>
          </p:nvSpPr>
          <p:spPr>
            <a:xfrm>
              <a:off x="4838475" y="2363250"/>
              <a:ext cx="10475" cy="9025"/>
            </a:xfrm>
            <a:custGeom>
              <a:avLst/>
              <a:gdLst/>
              <a:ahLst/>
              <a:cxnLst/>
              <a:rect l="l" t="t" r="r" b="b"/>
              <a:pathLst>
                <a:path w="419" h="361" extrusionOk="0">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2" name="Google Shape;7282;p130"/>
            <p:cNvSpPr/>
            <p:nvPr/>
          </p:nvSpPr>
          <p:spPr>
            <a:xfrm>
              <a:off x="4768675" y="2374075"/>
              <a:ext cx="8875" cy="9050"/>
            </a:xfrm>
            <a:custGeom>
              <a:avLst/>
              <a:gdLst/>
              <a:ahLst/>
              <a:cxnLst/>
              <a:rect l="l" t="t" r="r" b="b"/>
              <a:pathLst>
                <a:path w="355" h="362" extrusionOk="0">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3" name="Google Shape;7283;p130"/>
            <p:cNvSpPr/>
            <p:nvPr/>
          </p:nvSpPr>
          <p:spPr>
            <a:xfrm>
              <a:off x="4787425" y="2374075"/>
              <a:ext cx="10500" cy="9150"/>
            </a:xfrm>
            <a:custGeom>
              <a:avLst/>
              <a:gdLst/>
              <a:ahLst/>
              <a:cxnLst/>
              <a:rect l="l" t="t" r="r" b="b"/>
              <a:pathLst>
                <a:path w="420" h="366" extrusionOk="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4" name="Google Shape;7284;p130"/>
            <p:cNvSpPr/>
            <p:nvPr/>
          </p:nvSpPr>
          <p:spPr>
            <a:xfrm>
              <a:off x="4809250"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5" name="Google Shape;7285;p130"/>
            <p:cNvSpPr/>
            <p:nvPr/>
          </p:nvSpPr>
          <p:spPr>
            <a:xfrm>
              <a:off x="4829625"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6" name="Google Shape;7286;p130"/>
            <p:cNvSpPr/>
            <p:nvPr/>
          </p:nvSpPr>
          <p:spPr>
            <a:xfrm>
              <a:off x="4756975"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7" name="Google Shape;7287;p130"/>
            <p:cNvSpPr/>
            <p:nvPr/>
          </p:nvSpPr>
          <p:spPr>
            <a:xfrm>
              <a:off x="4777350"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8" name="Google Shape;7288;p130"/>
            <p:cNvSpPr/>
            <p:nvPr/>
          </p:nvSpPr>
          <p:spPr>
            <a:xfrm>
              <a:off x="4797725"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9" name="Google Shape;7289;p130"/>
            <p:cNvSpPr/>
            <p:nvPr/>
          </p:nvSpPr>
          <p:spPr>
            <a:xfrm>
              <a:off x="4818100"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90" name="Google Shape;7290;p130"/>
          <p:cNvGrpSpPr/>
          <p:nvPr/>
        </p:nvGrpSpPr>
        <p:grpSpPr>
          <a:xfrm>
            <a:off x="7732065" y="4196920"/>
            <a:ext cx="212497" cy="175761"/>
            <a:chOff x="4943575" y="2516350"/>
            <a:chExt cx="98675" cy="81700"/>
          </a:xfrm>
        </p:grpSpPr>
        <p:sp>
          <p:nvSpPr>
            <p:cNvPr id="7291" name="Google Shape;7291;p130"/>
            <p:cNvSpPr/>
            <p:nvPr/>
          </p:nvSpPr>
          <p:spPr>
            <a:xfrm>
              <a:off x="5036450" y="2554750"/>
              <a:ext cx="5800" cy="4825"/>
            </a:xfrm>
            <a:custGeom>
              <a:avLst/>
              <a:gdLst/>
              <a:ahLst/>
              <a:cxnLst/>
              <a:rect l="l" t="t" r="r" b="b"/>
              <a:pathLst>
                <a:path w="232" h="193" extrusionOk="0">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2" name="Google Shape;7292;p130"/>
            <p:cNvSpPr/>
            <p:nvPr/>
          </p:nvSpPr>
          <p:spPr>
            <a:xfrm>
              <a:off x="5028150" y="2547175"/>
              <a:ext cx="5625" cy="4725"/>
            </a:xfrm>
            <a:custGeom>
              <a:avLst/>
              <a:gdLst/>
              <a:ahLst/>
              <a:cxnLst/>
              <a:rect l="l" t="t" r="r" b="b"/>
              <a:pathLst>
                <a:path w="225" h="189" extrusionOk="0">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3" name="Google Shape;7293;p130"/>
            <p:cNvSpPr/>
            <p:nvPr/>
          </p:nvSpPr>
          <p:spPr>
            <a:xfrm>
              <a:off x="5028150" y="2554750"/>
              <a:ext cx="5625" cy="4825"/>
            </a:xfrm>
            <a:custGeom>
              <a:avLst/>
              <a:gdLst/>
              <a:ahLst/>
              <a:cxnLst/>
              <a:rect l="l" t="t" r="r" b="b"/>
              <a:pathLst>
                <a:path w="225" h="193" extrusionOk="0">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4" name="Google Shape;7294;p130"/>
            <p:cNvSpPr/>
            <p:nvPr/>
          </p:nvSpPr>
          <p:spPr>
            <a:xfrm>
              <a:off x="5028150" y="2562500"/>
              <a:ext cx="5625" cy="4800"/>
            </a:xfrm>
            <a:custGeom>
              <a:avLst/>
              <a:gdLst/>
              <a:ahLst/>
              <a:cxnLst/>
              <a:rect l="l" t="t" r="r" b="b"/>
              <a:pathLst>
                <a:path w="225" h="192" extrusionOk="0">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5" name="Google Shape;7295;p130"/>
            <p:cNvSpPr/>
            <p:nvPr/>
          </p:nvSpPr>
          <p:spPr>
            <a:xfrm>
              <a:off x="501972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6" name="Google Shape;7296;p130"/>
            <p:cNvSpPr/>
            <p:nvPr/>
          </p:nvSpPr>
          <p:spPr>
            <a:xfrm>
              <a:off x="5019675" y="2547175"/>
              <a:ext cx="5625" cy="4725"/>
            </a:xfrm>
            <a:custGeom>
              <a:avLst/>
              <a:gdLst/>
              <a:ahLst/>
              <a:cxnLst/>
              <a:rect l="l" t="t" r="r" b="b"/>
              <a:pathLst>
                <a:path w="225" h="189" extrusionOk="0">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7" name="Google Shape;7297;p130"/>
            <p:cNvSpPr/>
            <p:nvPr/>
          </p:nvSpPr>
          <p:spPr>
            <a:xfrm>
              <a:off x="5019675" y="2554750"/>
              <a:ext cx="5625" cy="4825"/>
            </a:xfrm>
            <a:custGeom>
              <a:avLst/>
              <a:gdLst/>
              <a:ahLst/>
              <a:cxnLst/>
              <a:rect l="l" t="t" r="r" b="b"/>
              <a:pathLst>
                <a:path w="225" h="193" extrusionOk="0">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8" name="Google Shape;7298;p130"/>
            <p:cNvSpPr/>
            <p:nvPr/>
          </p:nvSpPr>
          <p:spPr>
            <a:xfrm>
              <a:off x="5019675" y="2562500"/>
              <a:ext cx="5625" cy="4800"/>
            </a:xfrm>
            <a:custGeom>
              <a:avLst/>
              <a:gdLst/>
              <a:ahLst/>
              <a:cxnLst/>
              <a:rect l="l" t="t" r="r" b="b"/>
              <a:pathLst>
                <a:path w="225" h="192" extrusionOk="0">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9" name="Google Shape;7299;p130"/>
            <p:cNvSpPr/>
            <p:nvPr/>
          </p:nvSpPr>
          <p:spPr>
            <a:xfrm>
              <a:off x="5019725" y="2570225"/>
              <a:ext cx="5575" cy="4750"/>
            </a:xfrm>
            <a:custGeom>
              <a:avLst/>
              <a:gdLst/>
              <a:ahLst/>
              <a:cxnLst/>
              <a:rect l="l" t="t" r="r" b="b"/>
              <a:pathLst>
                <a:path w="223" h="190" extrusionOk="0">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0" name="Google Shape;7300;p130"/>
            <p:cNvSpPr/>
            <p:nvPr/>
          </p:nvSpPr>
          <p:spPr>
            <a:xfrm>
              <a:off x="501120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1" name="Google Shape;7301;p130"/>
            <p:cNvSpPr/>
            <p:nvPr/>
          </p:nvSpPr>
          <p:spPr>
            <a:xfrm>
              <a:off x="5011250"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2" name="Google Shape;7302;p130"/>
            <p:cNvSpPr/>
            <p:nvPr/>
          </p:nvSpPr>
          <p:spPr>
            <a:xfrm>
              <a:off x="501120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3" name="Google Shape;7303;p130"/>
            <p:cNvSpPr/>
            <p:nvPr/>
          </p:nvSpPr>
          <p:spPr>
            <a:xfrm>
              <a:off x="5011200"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4" name="Google Shape;7304;p130"/>
            <p:cNvSpPr/>
            <p:nvPr/>
          </p:nvSpPr>
          <p:spPr>
            <a:xfrm>
              <a:off x="5011200" y="2562500"/>
              <a:ext cx="5750" cy="4800"/>
            </a:xfrm>
            <a:custGeom>
              <a:avLst/>
              <a:gdLst/>
              <a:ahLst/>
              <a:cxnLst/>
              <a:rect l="l" t="t" r="r" b="b"/>
              <a:pathLst>
                <a:path w="230" h="192" extrusionOk="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5" name="Google Shape;7305;p130"/>
            <p:cNvSpPr/>
            <p:nvPr/>
          </p:nvSpPr>
          <p:spPr>
            <a:xfrm>
              <a:off x="50112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6" name="Google Shape;7306;p130"/>
            <p:cNvSpPr/>
            <p:nvPr/>
          </p:nvSpPr>
          <p:spPr>
            <a:xfrm>
              <a:off x="5011200"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7" name="Google Shape;7307;p130"/>
            <p:cNvSpPr/>
            <p:nvPr/>
          </p:nvSpPr>
          <p:spPr>
            <a:xfrm>
              <a:off x="5002725"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8" name="Google Shape;7308;p130"/>
            <p:cNvSpPr/>
            <p:nvPr/>
          </p:nvSpPr>
          <p:spPr>
            <a:xfrm>
              <a:off x="5002725"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9" name="Google Shape;7309;p130"/>
            <p:cNvSpPr/>
            <p:nvPr/>
          </p:nvSpPr>
          <p:spPr>
            <a:xfrm>
              <a:off x="500277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0" name="Google Shape;7310;p130"/>
            <p:cNvSpPr/>
            <p:nvPr/>
          </p:nvSpPr>
          <p:spPr>
            <a:xfrm>
              <a:off x="5002725"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1" name="Google Shape;7311;p130"/>
            <p:cNvSpPr/>
            <p:nvPr/>
          </p:nvSpPr>
          <p:spPr>
            <a:xfrm>
              <a:off x="5002725"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2" name="Google Shape;7312;p130"/>
            <p:cNvSpPr/>
            <p:nvPr/>
          </p:nvSpPr>
          <p:spPr>
            <a:xfrm>
              <a:off x="5002725"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3" name="Google Shape;7313;p130"/>
            <p:cNvSpPr/>
            <p:nvPr/>
          </p:nvSpPr>
          <p:spPr>
            <a:xfrm>
              <a:off x="50027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4" name="Google Shape;7314;p130"/>
            <p:cNvSpPr/>
            <p:nvPr/>
          </p:nvSpPr>
          <p:spPr>
            <a:xfrm>
              <a:off x="5002725"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5" name="Google Shape;7315;p130"/>
            <p:cNvSpPr/>
            <p:nvPr/>
          </p:nvSpPr>
          <p:spPr>
            <a:xfrm>
              <a:off x="5002725"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6" name="Google Shape;7316;p130"/>
            <p:cNvSpPr/>
            <p:nvPr/>
          </p:nvSpPr>
          <p:spPr>
            <a:xfrm>
              <a:off x="4994250" y="25163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7" name="Google Shape;7317;p130"/>
            <p:cNvSpPr/>
            <p:nvPr/>
          </p:nvSpPr>
          <p:spPr>
            <a:xfrm>
              <a:off x="4994250"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8" name="Google Shape;7318;p130"/>
            <p:cNvSpPr/>
            <p:nvPr/>
          </p:nvSpPr>
          <p:spPr>
            <a:xfrm>
              <a:off x="499425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9" name="Google Shape;7319;p130"/>
            <p:cNvSpPr/>
            <p:nvPr/>
          </p:nvSpPr>
          <p:spPr>
            <a:xfrm>
              <a:off x="499430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0" name="Google Shape;7320;p130"/>
            <p:cNvSpPr/>
            <p:nvPr/>
          </p:nvSpPr>
          <p:spPr>
            <a:xfrm>
              <a:off x="499425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1" name="Google Shape;7321;p130"/>
            <p:cNvSpPr/>
            <p:nvPr/>
          </p:nvSpPr>
          <p:spPr>
            <a:xfrm>
              <a:off x="499425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2" name="Google Shape;7322;p130"/>
            <p:cNvSpPr/>
            <p:nvPr/>
          </p:nvSpPr>
          <p:spPr>
            <a:xfrm>
              <a:off x="4994250"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3" name="Google Shape;7323;p130"/>
            <p:cNvSpPr/>
            <p:nvPr/>
          </p:nvSpPr>
          <p:spPr>
            <a:xfrm>
              <a:off x="499430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4" name="Google Shape;7324;p130"/>
            <p:cNvSpPr/>
            <p:nvPr/>
          </p:nvSpPr>
          <p:spPr>
            <a:xfrm>
              <a:off x="499425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5" name="Google Shape;7325;p130"/>
            <p:cNvSpPr/>
            <p:nvPr/>
          </p:nvSpPr>
          <p:spPr>
            <a:xfrm>
              <a:off x="4994250"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6" name="Google Shape;7326;p130"/>
            <p:cNvSpPr/>
            <p:nvPr/>
          </p:nvSpPr>
          <p:spPr>
            <a:xfrm>
              <a:off x="4994250" y="2593150"/>
              <a:ext cx="5750" cy="4900"/>
            </a:xfrm>
            <a:custGeom>
              <a:avLst/>
              <a:gdLst/>
              <a:ahLst/>
              <a:cxnLst/>
              <a:rect l="l" t="t" r="r" b="b"/>
              <a:pathLst>
                <a:path w="230" h="196" extrusionOk="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7" name="Google Shape;7327;p130"/>
            <p:cNvSpPr/>
            <p:nvPr/>
          </p:nvSpPr>
          <p:spPr>
            <a:xfrm>
              <a:off x="4985775"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8" name="Google Shape;7328;p130"/>
            <p:cNvSpPr/>
            <p:nvPr/>
          </p:nvSpPr>
          <p:spPr>
            <a:xfrm>
              <a:off x="4985825"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9" name="Google Shape;7329;p130"/>
            <p:cNvSpPr/>
            <p:nvPr/>
          </p:nvSpPr>
          <p:spPr>
            <a:xfrm>
              <a:off x="4985775"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0" name="Google Shape;7330;p130"/>
            <p:cNvSpPr/>
            <p:nvPr/>
          </p:nvSpPr>
          <p:spPr>
            <a:xfrm>
              <a:off x="4985775"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1" name="Google Shape;7331;p130"/>
            <p:cNvSpPr/>
            <p:nvPr/>
          </p:nvSpPr>
          <p:spPr>
            <a:xfrm>
              <a:off x="4985775"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2" name="Google Shape;7332;p130"/>
            <p:cNvSpPr/>
            <p:nvPr/>
          </p:nvSpPr>
          <p:spPr>
            <a:xfrm>
              <a:off x="498582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3" name="Google Shape;7333;p130"/>
            <p:cNvSpPr/>
            <p:nvPr/>
          </p:nvSpPr>
          <p:spPr>
            <a:xfrm>
              <a:off x="4985775"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4" name="Google Shape;7334;p130"/>
            <p:cNvSpPr/>
            <p:nvPr/>
          </p:nvSpPr>
          <p:spPr>
            <a:xfrm>
              <a:off x="4977300"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5" name="Google Shape;7335;p130"/>
            <p:cNvSpPr/>
            <p:nvPr/>
          </p:nvSpPr>
          <p:spPr>
            <a:xfrm>
              <a:off x="497735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6" name="Google Shape;7336;p130"/>
            <p:cNvSpPr/>
            <p:nvPr/>
          </p:nvSpPr>
          <p:spPr>
            <a:xfrm>
              <a:off x="4977300"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7" name="Google Shape;7337;p130"/>
            <p:cNvSpPr/>
            <p:nvPr/>
          </p:nvSpPr>
          <p:spPr>
            <a:xfrm>
              <a:off x="497730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8" name="Google Shape;7338;p130"/>
            <p:cNvSpPr/>
            <p:nvPr/>
          </p:nvSpPr>
          <p:spPr>
            <a:xfrm>
              <a:off x="4977300"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9" name="Google Shape;7339;p130"/>
            <p:cNvSpPr/>
            <p:nvPr/>
          </p:nvSpPr>
          <p:spPr>
            <a:xfrm>
              <a:off x="49773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0" name="Google Shape;7340;p130"/>
            <p:cNvSpPr/>
            <p:nvPr/>
          </p:nvSpPr>
          <p:spPr>
            <a:xfrm>
              <a:off x="497730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1" name="Google Shape;7341;p130"/>
            <p:cNvSpPr/>
            <p:nvPr/>
          </p:nvSpPr>
          <p:spPr>
            <a:xfrm>
              <a:off x="4968825" y="2531675"/>
              <a:ext cx="5750" cy="4900"/>
            </a:xfrm>
            <a:custGeom>
              <a:avLst/>
              <a:gdLst/>
              <a:ahLst/>
              <a:cxnLst/>
              <a:rect l="l" t="t" r="r" b="b"/>
              <a:pathLst>
                <a:path w="230" h="196" extrusionOk="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2" name="Google Shape;7342;p130"/>
            <p:cNvSpPr/>
            <p:nvPr/>
          </p:nvSpPr>
          <p:spPr>
            <a:xfrm>
              <a:off x="4968875" y="2539400"/>
              <a:ext cx="5700" cy="4750"/>
            </a:xfrm>
            <a:custGeom>
              <a:avLst/>
              <a:gdLst/>
              <a:ahLst/>
              <a:cxnLst/>
              <a:rect l="l" t="t" r="r" b="b"/>
              <a:pathLst>
                <a:path w="228" h="190" extrusionOk="0">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3" name="Google Shape;7343;p130"/>
            <p:cNvSpPr/>
            <p:nvPr/>
          </p:nvSpPr>
          <p:spPr>
            <a:xfrm>
              <a:off x="4968825" y="2547175"/>
              <a:ext cx="5750" cy="4725"/>
            </a:xfrm>
            <a:custGeom>
              <a:avLst/>
              <a:gdLst/>
              <a:ahLst/>
              <a:cxnLst/>
              <a:rect l="l" t="t" r="r" b="b"/>
              <a:pathLst>
                <a:path w="230" h="189" extrusionOk="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4" name="Google Shape;7344;p130"/>
            <p:cNvSpPr/>
            <p:nvPr/>
          </p:nvSpPr>
          <p:spPr>
            <a:xfrm>
              <a:off x="4968825" y="2554750"/>
              <a:ext cx="5800" cy="4825"/>
            </a:xfrm>
            <a:custGeom>
              <a:avLst/>
              <a:gdLst/>
              <a:ahLst/>
              <a:cxnLst/>
              <a:rect l="l" t="t" r="r" b="b"/>
              <a:pathLst>
                <a:path w="232" h="193" extrusionOk="0">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5" name="Google Shape;7345;p130"/>
            <p:cNvSpPr/>
            <p:nvPr/>
          </p:nvSpPr>
          <p:spPr>
            <a:xfrm>
              <a:off x="4968825" y="2562500"/>
              <a:ext cx="5750" cy="4800"/>
            </a:xfrm>
            <a:custGeom>
              <a:avLst/>
              <a:gdLst/>
              <a:ahLst/>
              <a:cxnLst/>
              <a:rect l="l" t="t" r="r" b="b"/>
              <a:pathLst>
                <a:path w="230" h="192" extrusionOk="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6" name="Google Shape;7346;p130"/>
            <p:cNvSpPr/>
            <p:nvPr/>
          </p:nvSpPr>
          <p:spPr>
            <a:xfrm>
              <a:off x="49688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7" name="Google Shape;7347;p130"/>
            <p:cNvSpPr/>
            <p:nvPr/>
          </p:nvSpPr>
          <p:spPr>
            <a:xfrm>
              <a:off x="4968825" y="2577825"/>
              <a:ext cx="5800" cy="4825"/>
            </a:xfrm>
            <a:custGeom>
              <a:avLst/>
              <a:gdLst/>
              <a:ahLst/>
              <a:cxnLst/>
              <a:rect l="l" t="t" r="r" b="b"/>
              <a:pathLst>
                <a:path w="232" h="193" extrusionOk="0">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8" name="Google Shape;7348;p130"/>
            <p:cNvSpPr/>
            <p:nvPr/>
          </p:nvSpPr>
          <p:spPr>
            <a:xfrm>
              <a:off x="4960525" y="2531675"/>
              <a:ext cx="5625" cy="4900"/>
            </a:xfrm>
            <a:custGeom>
              <a:avLst/>
              <a:gdLst/>
              <a:ahLst/>
              <a:cxnLst/>
              <a:rect l="l" t="t" r="r" b="b"/>
              <a:pathLst>
                <a:path w="225" h="196" extrusionOk="0">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9" name="Google Shape;7349;p130"/>
            <p:cNvSpPr/>
            <p:nvPr/>
          </p:nvSpPr>
          <p:spPr>
            <a:xfrm>
              <a:off x="4960575" y="2539400"/>
              <a:ext cx="5575" cy="4750"/>
            </a:xfrm>
            <a:custGeom>
              <a:avLst/>
              <a:gdLst/>
              <a:ahLst/>
              <a:cxnLst/>
              <a:rect l="l" t="t" r="r" b="b"/>
              <a:pathLst>
                <a:path w="223" h="190" extrusionOk="0">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0" name="Google Shape;7350;p130"/>
            <p:cNvSpPr/>
            <p:nvPr/>
          </p:nvSpPr>
          <p:spPr>
            <a:xfrm>
              <a:off x="4960525" y="2547175"/>
              <a:ext cx="5625" cy="4725"/>
            </a:xfrm>
            <a:custGeom>
              <a:avLst/>
              <a:gdLst/>
              <a:ahLst/>
              <a:cxnLst/>
              <a:rect l="l" t="t" r="r" b="b"/>
              <a:pathLst>
                <a:path w="225" h="189" extrusionOk="0">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1" name="Google Shape;7351;p130"/>
            <p:cNvSpPr/>
            <p:nvPr/>
          </p:nvSpPr>
          <p:spPr>
            <a:xfrm>
              <a:off x="4960525" y="2554750"/>
              <a:ext cx="5625" cy="4825"/>
            </a:xfrm>
            <a:custGeom>
              <a:avLst/>
              <a:gdLst/>
              <a:ahLst/>
              <a:cxnLst/>
              <a:rect l="l" t="t" r="r" b="b"/>
              <a:pathLst>
                <a:path w="225" h="193" extrusionOk="0">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2" name="Google Shape;7352;p130"/>
            <p:cNvSpPr/>
            <p:nvPr/>
          </p:nvSpPr>
          <p:spPr>
            <a:xfrm>
              <a:off x="4960525" y="2562500"/>
              <a:ext cx="5625" cy="4800"/>
            </a:xfrm>
            <a:custGeom>
              <a:avLst/>
              <a:gdLst/>
              <a:ahLst/>
              <a:cxnLst/>
              <a:rect l="l" t="t" r="r" b="b"/>
              <a:pathLst>
                <a:path w="225" h="192" extrusionOk="0">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3" name="Google Shape;7353;p130"/>
            <p:cNvSpPr/>
            <p:nvPr/>
          </p:nvSpPr>
          <p:spPr>
            <a:xfrm>
              <a:off x="4960575" y="2570225"/>
              <a:ext cx="5575" cy="4750"/>
            </a:xfrm>
            <a:custGeom>
              <a:avLst/>
              <a:gdLst/>
              <a:ahLst/>
              <a:cxnLst/>
              <a:rect l="l" t="t" r="r" b="b"/>
              <a:pathLst>
                <a:path w="223" h="190" extrusionOk="0">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4" name="Google Shape;7354;p130"/>
            <p:cNvSpPr/>
            <p:nvPr/>
          </p:nvSpPr>
          <p:spPr>
            <a:xfrm>
              <a:off x="4960525" y="2577825"/>
              <a:ext cx="5625" cy="4825"/>
            </a:xfrm>
            <a:custGeom>
              <a:avLst/>
              <a:gdLst/>
              <a:ahLst/>
              <a:cxnLst/>
              <a:rect l="l" t="t" r="r" b="b"/>
              <a:pathLst>
                <a:path w="225" h="193" extrusionOk="0">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5" name="Google Shape;7355;p130"/>
            <p:cNvSpPr/>
            <p:nvPr/>
          </p:nvSpPr>
          <p:spPr>
            <a:xfrm>
              <a:off x="4952050" y="2531675"/>
              <a:ext cx="5625" cy="4900"/>
            </a:xfrm>
            <a:custGeom>
              <a:avLst/>
              <a:gdLst/>
              <a:ahLst/>
              <a:cxnLst/>
              <a:rect l="l" t="t" r="r" b="b"/>
              <a:pathLst>
                <a:path w="225" h="196" extrusionOk="0">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6" name="Google Shape;7356;p130"/>
            <p:cNvSpPr/>
            <p:nvPr/>
          </p:nvSpPr>
          <p:spPr>
            <a:xfrm>
              <a:off x="4952100" y="2539400"/>
              <a:ext cx="5575" cy="4750"/>
            </a:xfrm>
            <a:custGeom>
              <a:avLst/>
              <a:gdLst/>
              <a:ahLst/>
              <a:cxnLst/>
              <a:rect l="l" t="t" r="r" b="b"/>
              <a:pathLst>
                <a:path w="223" h="190" extrusionOk="0">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7" name="Google Shape;7357;p130"/>
            <p:cNvSpPr/>
            <p:nvPr/>
          </p:nvSpPr>
          <p:spPr>
            <a:xfrm>
              <a:off x="4952050" y="2547175"/>
              <a:ext cx="5625" cy="4725"/>
            </a:xfrm>
            <a:custGeom>
              <a:avLst/>
              <a:gdLst/>
              <a:ahLst/>
              <a:cxnLst/>
              <a:rect l="l" t="t" r="r" b="b"/>
              <a:pathLst>
                <a:path w="225" h="189" extrusionOk="0">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8" name="Google Shape;7358;p130"/>
            <p:cNvSpPr/>
            <p:nvPr/>
          </p:nvSpPr>
          <p:spPr>
            <a:xfrm>
              <a:off x="4952050"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9" name="Google Shape;7359;p130"/>
            <p:cNvSpPr/>
            <p:nvPr/>
          </p:nvSpPr>
          <p:spPr>
            <a:xfrm>
              <a:off x="4952050" y="2562500"/>
              <a:ext cx="5625" cy="4800"/>
            </a:xfrm>
            <a:custGeom>
              <a:avLst/>
              <a:gdLst/>
              <a:ahLst/>
              <a:cxnLst/>
              <a:rect l="l" t="t" r="r" b="b"/>
              <a:pathLst>
                <a:path w="225" h="192" extrusionOk="0">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0" name="Google Shape;7360;p130"/>
            <p:cNvSpPr/>
            <p:nvPr/>
          </p:nvSpPr>
          <p:spPr>
            <a:xfrm>
              <a:off x="4952100" y="2570225"/>
              <a:ext cx="5575" cy="4750"/>
            </a:xfrm>
            <a:custGeom>
              <a:avLst/>
              <a:gdLst/>
              <a:ahLst/>
              <a:cxnLst/>
              <a:rect l="l" t="t" r="r" b="b"/>
              <a:pathLst>
                <a:path w="223" h="190" extrusionOk="0">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1" name="Google Shape;7361;p130"/>
            <p:cNvSpPr/>
            <p:nvPr/>
          </p:nvSpPr>
          <p:spPr>
            <a:xfrm>
              <a:off x="4952050"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2" name="Google Shape;7362;p130"/>
            <p:cNvSpPr/>
            <p:nvPr/>
          </p:nvSpPr>
          <p:spPr>
            <a:xfrm>
              <a:off x="4943575" y="2531675"/>
              <a:ext cx="5750" cy="4900"/>
            </a:xfrm>
            <a:custGeom>
              <a:avLst/>
              <a:gdLst/>
              <a:ahLst/>
              <a:cxnLst/>
              <a:rect l="l" t="t" r="r" b="b"/>
              <a:pathLst>
                <a:path w="230" h="196" extrusionOk="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3" name="Google Shape;7363;p130"/>
            <p:cNvSpPr/>
            <p:nvPr/>
          </p:nvSpPr>
          <p:spPr>
            <a:xfrm>
              <a:off x="4943625" y="2539400"/>
              <a:ext cx="5575" cy="4750"/>
            </a:xfrm>
            <a:custGeom>
              <a:avLst/>
              <a:gdLst/>
              <a:ahLst/>
              <a:cxnLst/>
              <a:rect l="l" t="t" r="r" b="b"/>
              <a:pathLst>
                <a:path w="223" h="190" extrusionOk="0">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4" name="Google Shape;7364;p130"/>
            <p:cNvSpPr/>
            <p:nvPr/>
          </p:nvSpPr>
          <p:spPr>
            <a:xfrm>
              <a:off x="4943575" y="2547175"/>
              <a:ext cx="5750" cy="4725"/>
            </a:xfrm>
            <a:custGeom>
              <a:avLst/>
              <a:gdLst/>
              <a:ahLst/>
              <a:cxnLst/>
              <a:rect l="l" t="t" r="r" b="b"/>
              <a:pathLst>
                <a:path w="230" h="189" extrusionOk="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5" name="Google Shape;7365;p130"/>
            <p:cNvSpPr/>
            <p:nvPr/>
          </p:nvSpPr>
          <p:spPr>
            <a:xfrm>
              <a:off x="4943575"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6" name="Google Shape;7366;p130"/>
            <p:cNvSpPr/>
            <p:nvPr/>
          </p:nvSpPr>
          <p:spPr>
            <a:xfrm>
              <a:off x="4943575" y="2562500"/>
              <a:ext cx="5750" cy="4800"/>
            </a:xfrm>
            <a:custGeom>
              <a:avLst/>
              <a:gdLst/>
              <a:ahLst/>
              <a:cxnLst/>
              <a:rect l="l" t="t" r="r" b="b"/>
              <a:pathLst>
                <a:path w="230" h="192" extrusionOk="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7" name="Google Shape;7367;p130"/>
            <p:cNvSpPr/>
            <p:nvPr/>
          </p:nvSpPr>
          <p:spPr>
            <a:xfrm>
              <a:off x="4943625" y="2570225"/>
              <a:ext cx="5700" cy="4750"/>
            </a:xfrm>
            <a:custGeom>
              <a:avLst/>
              <a:gdLst/>
              <a:ahLst/>
              <a:cxnLst/>
              <a:rect l="l" t="t" r="r" b="b"/>
              <a:pathLst>
                <a:path w="228" h="190" extrusionOk="0">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8" name="Google Shape;7368;p130"/>
            <p:cNvSpPr/>
            <p:nvPr/>
          </p:nvSpPr>
          <p:spPr>
            <a:xfrm>
              <a:off x="4943575"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369" name="Google Shape;7369;p130"/>
          <p:cNvSpPr/>
          <p:nvPr/>
        </p:nvSpPr>
        <p:spPr>
          <a:xfrm>
            <a:off x="7747607" y="3426066"/>
            <a:ext cx="174337" cy="174337"/>
          </a:xfrm>
          <a:custGeom>
            <a:avLst/>
            <a:gdLst/>
            <a:ahLst/>
            <a:cxnLst/>
            <a:rect l="l" t="t" r="r" b="b"/>
            <a:pathLst>
              <a:path w="208163" h="208163" extrusionOk="0">
                <a:moveTo>
                  <a:pt x="79632" y="48546"/>
                </a:moveTo>
                <a:cubicBezTo>
                  <a:pt x="80399" y="48546"/>
                  <a:pt x="81191" y="48783"/>
                  <a:pt x="81877" y="49126"/>
                </a:cubicBezTo>
                <a:lnTo>
                  <a:pt x="158203" y="101306"/>
                </a:lnTo>
                <a:cubicBezTo>
                  <a:pt x="159036" y="101861"/>
                  <a:pt x="159591" y="102971"/>
                  <a:pt x="159591" y="104081"/>
                </a:cubicBezTo>
                <a:cubicBezTo>
                  <a:pt x="159591" y="105191"/>
                  <a:pt x="159036" y="106302"/>
                  <a:pt x="158203" y="106857"/>
                </a:cubicBezTo>
                <a:lnTo>
                  <a:pt x="81877" y="159036"/>
                </a:lnTo>
                <a:cubicBezTo>
                  <a:pt x="81045" y="159314"/>
                  <a:pt x="80489" y="159591"/>
                  <a:pt x="79934" y="159591"/>
                </a:cubicBezTo>
                <a:cubicBezTo>
                  <a:pt x="79379" y="159591"/>
                  <a:pt x="78547" y="159591"/>
                  <a:pt x="78269" y="159314"/>
                </a:cubicBezTo>
                <a:cubicBezTo>
                  <a:pt x="77159" y="158481"/>
                  <a:pt x="76326" y="157371"/>
                  <a:pt x="76326" y="156260"/>
                </a:cubicBezTo>
                <a:lnTo>
                  <a:pt x="76326" y="52179"/>
                </a:lnTo>
                <a:cubicBezTo>
                  <a:pt x="76326" y="50792"/>
                  <a:pt x="77159" y="49681"/>
                  <a:pt x="78269" y="48849"/>
                </a:cubicBezTo>
                <a:cubicBezTo>
                  <a:pt x="78693" y="48637"/>
                  <a:pt x="79158" y="48546"/>
                  <a:pt x="79632" y="48546"/>
                </a:cubicBezTo>
                <a:close/>
                <a:moveTo>
                  <a:pt x="104081" y="0"/>
                </a:moveTo>
                <a:cubicBezTo>
                  <a:pt x="46628" y="0"/>
                  <a:pt x="0" y="46628"/>
                  <a:pt x="0" y="104081"/>
                </a:cubicBezTo>
                <a:cubicBezTo>
                  <a:pt x="0" y="161534"/>
                  <a:pt x="46628" y="208162"/>
                  <a:pt x="104081" y="208162"/>
                </a:cubicBezTo>
                <a:cubicBezTo>
                  <a:pt x="161534" y="208162"/>
                  <a:pt x="208162" y="161534"/>
                  <a:pt x="208162" y="104081"/>
                </a:cubicBezTo>
                <a:cubicBezTo>
                  <a:pt x="208162" y="46628"/>
                  <a:pt x="161534" y="0"/>
                  <a:pt x="104081"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0" name="Google Shape;7370;p130"/>
          <p:cNvSpPr/>
          <p:nvPr/>
        </p:nvSpPr>
        <p:spPr>
          <a:xfrm>
            <a:off x="8063864" y="3454885"/>
            <a:ext cx="148500" cy="116700"/>
          </a:xfrm>
          <a:prstGeom prst="stripedRightArrow">
            <a:avLst>
              <a:gd name="adj1" fmla="val 50000"/>
              <a:gd name="adj2"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1" name="Google Shape;7371;p130"/>
          <p:cNvSpPr/>
          <p:nvPr/>
        </p:nvSpPr>
        <p:spPr>
          <a:xfrm>
            <a:off x="7165978" y="2775822"/>
            <a:ext cx="118200" cy="118200"/>
          </a:xfrm>
          <a:prstGeom prst="curvedRightArrow">
            <a:avLst>
              <a:gd name="adj1" fmla="val 25000"/>
              <a:gd name="adj2" fmla="val 50000"/>
              <a:gd name="adj3" fmla="val 25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2" name="Google Shape;7372;p130"/>
          <p:cNvSpPr/>
          <p:nvPr/>
        </p:nvSpPr>
        <p:spPr>
          <a:xfrm flipH="1">
            <a:off x="7473344" y="2775822"/>
            <a:ext cx="118200" cy="118200"/>
          </a:xfrm>
          <a:prstGeom prst="curvedRightArrow">
            <a:avLst>
              <a:gd name="adj1" fmla="val 25000"/>
              <a:gd name="adj2" fmla="val 50000"/>
              <a:gd name="adj3" fmla="val 25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3" name="Google Shape;7373;p130"/>
          <p:cNvSpPr txBox="1">
            <a:spLocks noGrp="1"/>
          </p:cNvSpPr>
          <p:nvPr>
            <p:ph type="title"/>
          </p:nvPr>
        </p:nvSpPr>
        <p:spPr>
          <a:xfrm>
            <a:off x="1048350" y="3238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lt1"/>
                </a:solidFill>
              </a:rPr>
              <a:t>Use our editable graphic resources...</a:t>
            </a:r>
            <a:endParaRPr/>
          </a:p>
        </p:txBody>
      </p:sp>
    </p:spTree>
  </p:cSld>
  <p:clrMapOvr>
    <a:masterClrMapping/>
  </p:clrMapOvr>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Shape 7377"/>
        <p:cNvGrpSpPr/>
        <p:nvPr/>
      </p:nvGrpSpPr>
      <p:grpSpPr>
        <a:xfrm>
          <a:off x="0" y="0"/>
          <a:ext cx="0" cy="0"/>
          <a:chOff x="0" y="0"/>
          <a:chExt cx="0" cy="0"/>
        </a:xfrm>
      </p:grpSpPr>
      <p:grpSp>
        <p:nvGrpSpPr>
          <p:cNvPr id="7378" name="Google Shape;7378;p131"/>
          <p:cNvGrpSpPr/>
          <p:nvPr/>
        </p:nvGrpSpPr>
        <p:grpSpPr>
          <a:xfrm>
            <a:off x="722058" y="957091"/>
            <a:ext cx="2492868" cy="1379876"/>
            <a:chOff x="2654821" y="2311071"/>
            <a:chExt cx="2279715" cy="1262120"/>
          </a:xfrm>
        </p:grpSpPr>
        <p:grpSp>
          <p:nvGrpSpPr>
            <p:cNvPr id="7379" name="Google Shape;7379;p131"/>
            <p:cNvGrpSpPr/>
            <p:nvPr/>
          </p:nvGrpSpPr>
          <p:grpSpPr>
            <a:xfrm>
              <a:off x="4034269" y="2840745"/>
              <a:ext cx="40212" cy="36437"/>
              <a:chOff x="4293400" y="2574725"/>
              <a:chExt cx="84425" cy="80100"/>
            </a:xfrm>
          </p:grpSpPr>
          <p:sp>
            <p:nvSpPr>
              <p:cNvPr id="7380" name="Google Shape;7380;p131"/>
              <p:cNvSpPr/>
              <p:nvPr/>
            </p:nvSpPr>
            <p:spPr>
              <a:xfrm>
                <a:off x="4293400" y="2574725"/>
                <a:ext cx="57150" cy="45250"/>
              </a:xfrm>
              <a:custGeom>
                <a:avLst/>
                <a:gdLst/>
                <a:ahLst/>
                <a:cxnLst/>
                <a:rect l="l" t="t" r="r" b="b"/>
                <a:pathLst>
                  <a:path w="2286" h="1810" extrusionOk="0">
                    <a:moveTo>
                      <a:pt x="2286" y="905"/>
                    </a:moveTo>
                    <a:lnTo>
                      <a:pt x="1857" y="476"/>
                    </a:lnTo>
                    <a:lnTo>
                      <a:pt x="0" y="0"/>
                    </a:lnTo>
                    <a:lnTo>
                      <a:pt x="95" y="834"/>
                    </a:lnTo>
                    <a:lnTo>
                      <a:pt x="952" y="1476"/>
                    </a:lnTo>
                    <a:lnTo>
                      <a:pt x="1952" y="1810"/>
                    </a:lnTo>
                    <a:close/>
                  </a:path>
                </a:pathLst>
              </a:custGeom>
              <a:solidFill>
                <a:srgbClr val="5F7D95"/>
              </a:solidFill>
              <a:ln>
                <a:noFill/>
              </a:ln>
            </p:spPr>
          </p:sp>
          <p:sp>
            <p:nvSpPr>
              <p:cNvPr id="7381" name="Google Shape;7381;p131"/>
              <p:cNvSpPr/>
              <p:nvPr/>
            </p:nvSpPr>
            <p:spPr>
              <a:xfrm>
                <a:off x="4299350" y="2589925"/>
                <a:ext cx="78475" cy="64900"/>
              </a:xfrm>
              <a:custGeom>
                <a:avLst/>
                <a:gdLst/>
                <a:ahLst/>
                <a:cxnLst/>
                <a:rect l="l" t="t" r="r" b="b"/>
                <a:pathLst>
                  <a:path w="3139" h="2596" extrusionOk="0">
                    <a:moveTo>
                      <a:pt x="2009" y="1"/>
                    </a:moveTo>
                    <a:lnTo>
                      <a:pt x="1820" y="252"/>
                    </a:lnTo>
                    <a:lnTo>
                      <a:pt x="1632" y="314"/>
                    </a:lnTo>
                    <a:lnTo>
                      <a:pt x="1590" y="419"/>
                    </a:lnTo>
                    <a:lnTo>
                      <a:pt x="1318" y="398"/>
                    </a:lnTo>
                    <a:lnTo>
                      <a:pt x="1255" y="273"/>
                    </a:lnTo>
                    <a:lnTo>
                      <a:pt x="983" y="63"/>
                    </a:lnTo>
                    <a:lnTo>
                      <a:pt x="837" y="42"/>
                    </a:lnTo>
                    <a:lnTo>
                      <a:pt x="795" y="63"/>
                    </a:lnTo>
                    <a:lnTo>
                      <a:pt x="753" y="252"/>
                    </a:lnTo>
                    <a:lnTo>
                      <a:pt x="900" y="314"/>
                    </a:lnTo>
                    <a:lnTo>
                      <a:pt x="983" y="461"/>
                    </a:lnTo>
                    <a:lnTo>
                      <a:pt x="963" y="670"/>
                    </a:lnTo>
                    <a:lnTo>
                      <a:pt x="753" y="566"/>
                    </a:lnTo>
                    <a:lnTo>
                      <a:pt x="544" y="524"/>
                    </a:lnTo>
                    <a:lnTo>
                      <a:pt x="209" y="356"/>
                    </a:lnTo>
                    <a:lnTo>
                      <a:pt x="0" y="419"/>
                    </a:lnTo>
                    <a:lnTo>
                      <a:pt x="0" y="524"/>
                    </a:lnTo>
                    <a:lnTo>
                      <a:pt x="105" y="628"/>
                    </a:lnTo>
                    <a:lnTo>
                      <a:pt x="314" y="670"/>
                    </a:lnTo>
                    <a:lnTo>
                      <a:pt x="419" y="796"/>
                    </a:lnTo>
                    <a:lnTo>
                      <a:pt x="377" y="921"/>
                    </a:lnTo>
                    <a:lnTo>
                      <a:pt x="377" y="1026"/>
                    </a:lnTo>
                    <a:lnTo>
                      <a:pt x="628" y="1214"/>
                    </a:lnTo>
                    <a:lnTo>
                      <a:pt x="628" y="1340"/>
                    </a:lnTo>
                    <a:lnTo>
                      <a:pt x="544" y="1423"/>
                    </a:lnTo>
                    <a:lnTo>
                      <a:pt x="628" y="1612"/>
                    </a:lnTo>
                    <a:lnTo>
                      <a:pt x="879" y="1737"/>
                    </a:lnTo>
                    <a:lnTo>
                      <a:pt x="1067" y="1737"/>
                    </a:lnTo>
                    <a:lnTo>
                      <a:pt x="1193" y="1863"/>
                    </a:lnTo>
                    <a:lnTo>
                      <a:pt x="1046" y="1884"/>
                    </a:lnTo>
                    <a:lnTo>
                      <a:pt x="1109" y="2051"/>
                    </a:lnTo>
                    <a:lnTo>
                      <a:pt x="1088" y="2093"/>
                    </a:lnTo>
                    <a:lnTo>
                      <a:pt x="1088" y="2239"/>
                    </a:lnTo>
                    <a:lnTo>
                      <a:pt x="1172" y="2260"/>
                    </a:lnTo>
                    <a:lnTo>
                      <a:pt x="1276" y="2198"/>
                    </a:lnTo>
                    <a:lnTo>
                      <a:pt x="1276" y="2156"/>
                    </a:lnTo>
                    <a:lnTo>
                      <a:pt x="1318" y="2093"/>
                    </a:lnTo>
                    <a:lnTo>
                      <a:pt x="1381" y="2072"/>
                    </a:lnTo>
                    <a:lnTo>
                      <a:pt x="1486" y="1946"/>
                    </a:lnTo>
                    <a:lnTo>
                      <a:pt x="1569" y="1926"/>
                    </a:lnTo>
                    <a:lnTo>
                      <a:pt x="1611" y="1821"/>
                    </a:lnTo>
                    <a:lnTo>
                      <a:pt x="1695" y="1821"/>
                    </a:lnTo>
                    <a:lnTo>
                      <a:pt x="1820" y="1737"/>
                    </a:lnTo>
                    <a:lnTo>
                      <a:pt x="1883" y="1737"/>
                    </a:lnTo>
                    <a:lnTo>
                      <a:pt x="1883" y="1758"/>
                    </a:lnTo>
                    <a:lnTo>
                      <a:pt x="1925" y="1758"/>
                    </a:lnTo>
                    <a:lnTo>
                      <a:pt x="1988" y="1863"/>
                    </a:lnTo>
                    <a:lnTo>
                      <a:pt x="2051" y="1946"/>
                    </a:lnTo>
                    <a:lnTo>
                      <a:pt x="2009" y="1988"/>
                    </a:lnTo>
                    <a:lnTo>
                      <a:pt x="2030" y="2051"/>
                    </a:lnTo>
                    <a:lnTo>
                      <a:pt x="2155" y="2135"/>
                    </a:lnTo>
                    <a:lnTo>
                      <a:pt x="1988" y="2260"/>
                    </a:lnTo>
                    <a:lnTo>
                      <a:pt x="2155" y="2470"/>
                    </a:lnTo>
                    <a:lnTo>
                      <a:pt x="2260" y="2511"/>
                    </a:lnTo>
                    <a:lnTo>
                      <a:pt x="2302" y="2574"/>
                    </a:lnTo>
                    <a:lnTo>
                      <a:pt x="2406" y="2595"/>
                    </a:lnTo>
                    <a:lnTo>
                      <a:pt x="2448" y="2574"/>
                    </a:lnTo>
                    <a:lnTo>
                      <a:pt x="2448" y="2365"/>
                    </a:lnTo>
                    <a:lnTo>
                      <a:pt x="2427" y="2302"/>
                    </a:lnTo>
                    <a:lnTo>
                      <a:pt x="2427" y="2198"/>
                    </a:lnTo>
                    <a:lnTo>
                      <a:pt x="2406" y="2072"/>
                    </a:lnTo>
                    <a:lnTo>
                      <a:pt x="2427" y="1967"/>
                    </a:lnTo>
                    <a:lnTo>
                      <a:pt x="2469" y="1946"/>
                    </a:lnTo>
                    <a:lnTo>
                      <a:pt x="2553" y="2030"/>
                    </a:lnTo>
                    <a:lnTo>
                      <a:pt x="2511" y="2135"/>
                    </a:lnTo>
                    <a:lnTo>
                      <a:pt x="2553" y="2198"/>
                    </a:lnTo>
                    <a:lnTo>
                      <a:pt x="2574" y="2135"/>
                    </a:lnTo>
                    <a:lnTo>
                      <a:pt x="2574" y="1946"/>
                    </a:lnTo>
                    <a:lnTo>
                      <a:pt x="2636" y="1884"/>
                    </a:lnTo>
                    <a:lnTo>
                      <a:pt x="2636" y="1779"/>
                    </a:lnTo>
                    <a:lnTo>
                      <a:pt x="2574" y="1737"/>
                    </a:lnTo>
                    <a:lnTo>
                      <a:pt x="2616" y="1633"/>
                    </a:lnTo>
                    <a:lnTo>
                      <a:pt x="2657" y="1549"/>
                    </a:lnTo>
                    <a:lnTo>
                      <a:pt x="2636" y="1444"/>
                    </a:lnTo>
                    <a:lnTo>
                      <a:pt x="2636" y="1298"/>
                    </a:lnTo>
                    <a:lnTo>
                      <a:pt x="2783" y="1151"/>
                    </a:lnTo>
                    <a:lnTo>
                      <a:pt x="2950" y="1130"/>
                    </a:lnTo>
                    <a:lnTo>
                      <a:pt x="3034" y="1089"/>
                    </a:lnTo>
                    <a:lnTo>
                      <a:pt x="3139" y="1089"/>
                    </a:lnTo>
                    <a:lnTo>
                      <a:pt x="3034" y="984"/>
                    </a:lnTo>
                    <a:lnTo>
                      <a:pt x="2888" y="900"/>
                    </a:lnTo>
                    <a:lnTo>
                      <a:pt x="2741" y="921"/>
                    </a:lnTo>
                    <a:lnTo>
                      <a:pt x="2616" y="817"/>
                    </a:lnTo>
                    <a:lnTo>
                      <a:pt x="2574" y="712"/>
                    </a:lnTo>
                    <a:lnTo>
                      <a:pt x="2406" y="586"/>
                    </a:lnTo>
                    <a:lnTo>
                      <a:pt x="2323" y="419"/>
                    </a:lnTo>
                    <a:lnTo>
                      <a:pt x="2323" y="314"/>
                    </a:lnTo>
                    <a:lnTo>
                      <a:pt x="2134" y="84"/>
                    </a:lnTo>
                    <a:lnTo>
                      <a:pt x="20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82" name="Google Shape;7382;p131"/>
            <p:cNvGrpSpPr/>
            <p:nvPr/>
          </p:nvGrpSpPr>
          <p:grpSpPr>
            <a:xfrm>
              <a:off x="3894606" y="2334874"/>
              <a:ext cx="913198" cy="518984"/>
              <a:chOff x="4000175" y="1462675"/>
              <a:chExt cx="1917275" cy="1140875"/>
            </a:xfrm>
          </p:grpSpPr>
          <p:sp>
            <p:nvSpPr>
              <p:cNvPr id="7383" name="Google Shape;7383;p131"/>
              <p:cNvSpPr/>
              <p:nvPr/>
            </p:nvSpPr>
            <p:spPr>
              <a:xfrm>
                <a:off x="4178050" y="2433300"/>
                <a:ext cx="60250" cy="65175"/>
              </a:xfrm>
              <a:custGeom>
                <a:avLst/>
                <a:gdLst/>
                <a:ahLst/>
                <a:cxnLst/>
                <a:rect l="l" t="t" r="r" b="b"/>
                <a:pathLst>
                  <a:path w="2410" h="2607" extrusionOk="0">
                    <a:moveTo>
                      <a:pt x="639" y="2410"/>
                    </a:moveTo>
                    <a:lnTo>
                      <a:pt x="1180" y="2607"/>
                    </a:lnTo>
                    <a:lnTo>
                      <a:pt x="2410" y="2017"/>
                    </a:lnTo>
                    <a:lnTo>
                      <a:pt x="2262" y="0"/>
                    </a:lnTo>
                    <a:lnTo>
                      <a:pt x="541" y="0"/>
                    </a:lnTo>
                    <a:lnTo>
                      <a:pt x="0" y="1771"/>
                    </a:lnTo>
                    <a:close/>
                  </a:path>
                </a:pathLst>
              </a:custGeom>
              <a:solidFill>
                <a:srgbClr val="5F7D95"/>
              </a:solidFill>
              <a:ln>
                <a:noFill/>
              </a:ln>
            </p:spPr>
          </p:sp>
          <p:grpSp>
            <p:nvGrpSpPr>
              <p:cNvPr id="7384" name="Google Shape;7384;p131"/>
              <p:cNvGrpSpPr/>
              <p:nvPr/>
            </p:nvGrpSpPr>
            <p:grpSpPr>
              <a:xfrm>
                <a:off x="4000175" y="1462675"/>
                <a:ext cx="1917275" cy="1140875"/>
                <a:chOff x="4000175" y="1462675"/>
                <a:chExt cx="1917275" cy="1140875"/>
              </a:xfrm>
            </p:grpSpPr>
            <p:sp>
              <p:nvSpPr>
                <p:cNvPr id="7385" name="Google Shape;7385;p131"/>
                <p:cNvSpPr/>
                <p:nvPr/>
              </p:nvSpPr>
              <p:spPr>
                <a:xfrm>
                  <a:off x="4000175" y="2000075"/>
                  <a:ext cx="1545875" cy="510000"/>
                </a:xfrm>
                <a:custGeom>
                  <a:avLst/>
                  <a:gdLst/>
                  <a:ahLst/>
                  <a:cxnLst/>
                  <a:rect l="l" t="t" r="r" b="b"/>
                  <a:pathLst>
                    <a:path w="61835" h="20400" extrusionOk="0">
                      <a:moveTo>
                        <a:pt x="1594" y="319"/>
                      </a:moveTo>
                      <a:lnTo>
                        <a:pt x="106" y="0"/>
                      </a:lnTo>
                      <a:lnTo>
                        <a:pt x="0" y="2444"/>
                      </a:lnTo>
                      <a:lnTo>
                        <a:pt x="1062" y="9031"/>
                      </a:lnTo>
                      <a:lnTo>
                        <a:pt x="3931" y="9775"/>
                      </a:lnTo>
                      <a:lnTo>
                        <a:pt x="2125" y="10200"/>
                      </a:lnTo>
                      <a:lnTo>
                        <a:pt x="531" y="10413"/>
                      </a:lnTo>
                      <a:lnTo>
                        <a:pt x="1487" y="13600"/>
                      </a:lnTo>
                      <a:lnTo>
                        <a:pt x="3931" y="17212"/>
                      </a:lnTo>
                      <a:lnTo>
                        <a:pt x="8393" y="18594"/>
                      </a:lnTo>
                      <a:lnTo>
                        <a:pt x="9987" y="18169"/>
                      </a:lnTo>
                      <a:lnTo>
                        <a:pt x="13281" y="20400"/>
                      </a:lnTo>
                      <a:lnTo>
                        <a:pt x="14343" y="18912"/>
                      </a:lnTo>
                      <a:lnTo>
                        <a:pt x="28793" y="17319"/>
                      </a:lnTo>
                      <a:lnTo>
                        <a:pt x="35699" y="16894"/>
                      </a:lnTo>
                      <a:lnTo>
                        <a:pt x="48342" y="16894"/>
                      </a:lnTo>
                      <a:lnTo>
                        <a:pt x="49617" y="15194"/>
                      </a:lnTo>
                      <a:lnTo>
                        <a:pt x="59285" y="20294"/>
                      </a:lnTo>
                      <a:lnTo>
                        <a:pt x="60135" y="19231"/>
                      </a:lnTo>
                      <a:lnTo>
                        <a:pt x="61835" y="18487"/>
                      </a:lnTo>
                      <a:lnTo>
                        <a:pt x="61092" y="13494"/>
                      </a:lnTo>
                      <a:lnTo>
                        <a:pt x="46323" y="3188"/>
                      </a:lnTo>
                      <a:lnTo>
                        <a:pt x="12962" y="10413"/>
                      </a:lnTo>
                      <a:lnTo>
                        <a:pt x="4569" y="7013"/>
                      </a:lnTo>
                      <a:lnTo>
                        <a:pt x="2444" y="3507"/>
                      </a:lnTo>
                      <a:lnTo>
                        <a:pt x="2019" y="1807"/>
                      </a:lnTo>
                      <a:close/>
                    </a:path>
                  </a:pathLst>
                </a:custGeom>
                <a:solidFill>
                  <a:srgbClr val="5F7D95"/>
                </a:solidFill>
                <a:ln>
                  <a:noFill/>
                </a:ln>
              </p:spPr>
            </p:sp>
            <p:sp>
              <p:nvSpPr>
                <p:cNvPr id="7386" name="Google Shape;7386;p131"/>
                <p:cNvSpPr/>
                <p:nvPr/>
              </p:nvSpPr>
              <p:spPr>
                <a:xfrm>
                  <a:off x="4624175" y="1521775"/>
                  <a:ext cx="58100" cy="73775"/>
                </a:xfrm>
                <a:custGeom>
                  <a:avLst/>
                  <a:gdLst/>
                  <a:ahLst/>
                  <a:cxnLst/>
                  <a:rect l="l" t="t" r="r" b="b"/>
                  <a:pathLst>
                    <a:path w="2324" h="2951" extrusionOk="0">
                      <a:moveTo>
                        <a:pt x="210" y="1"/>
                      </a:moveTo>
                      <a:lnTo>
                        <a:pt x="126" y="84"/>
                      </a:lnTo>
                      <a:lnTo>
                        <a:pt x="147" y="189"/>
                      </a:lnTo>
                      <a:lnTo>
                        <a:pt x="252" y="252"/>
                      </a:lnTo>
                      <a:lnTo>
                        <a:pt x="335" y="356"/>
                      </a:lnTo>
                      <a:lnTo>
                        <a:pt x="273" y="419"/>
                      </a:lnTo>
                      <a:lnTo>
                        <a:pt x="210" y="419"/>
                      </a:lnTo>
                      <a:lnTo>
                        <a:pt x="147" y="335"/>
                      </a:lnTo>
                      <a:lnTo>
                        <a:pt x="63" y="293"/>
                      </a:lnTo>
                      <a:lnTo>
                        <a:pt x="22" y="293"/>
                      </a:lnTo>
                      <a:lnTo>
                        <a:pt x="42" y="356"/>
                      </a:lnTo>
                      <a:lnTo>
                        <a:pt x="22" y="545"/>
                      </a:lnTo>
                      <a:lnTo>
                        <a:pt x="1" y="565"/>
                      </a:lnTo>
                      <a:lnTo>
                        <a:pt x="1" y="712"/>
                      </a:lnTo>
                      <a:lnTo>
                        <a:pt x="42" y="754"/>
                      </a:lnTo>
                      <a:lnTo>
                        <a:pt x="126" y="775"/>
                      </a:lnTo>
                      <a:lnTo>
                        <a:pt x="189" y="858"/>
                      </a:lnTo>
                      <a:lnTo>
                        <a:pt x="147" y="963"/>
                      </a:lnTo>
                      <a:lnTo>
                        <a:pt x="294" y="1256"/>
                      </a:lnTo>
                      <a:lnTo>
                        <a:pt x="356" y="1340"/>
                      </a:lnTo>
                      <a:lnTo>
                        <a:pt x="461" y="1340"/>
                      </a:lnTo>
                      <a:lnTo>
                        <a:pt x="398" y="1402"/>
                      </a:lnTo>
                      <a:lnTo>
                        <a:pt x="294" y="1444"/>
                      </a:lnTo>
                      <a:lnTo>
                        <a:pt x="231" y="1612"/>
                      </a:lnTo>
                      <a:lnTo>
                        <a:pt x="335" y="1821"/>
                      </a:lnTo>
                      <a:lnTo>
                        <a:pt x="398" y="1988"/>
                      </a:lnTo>
                      <a:lnTo>
                        <a:pt x="398" y="2114"/>
                      </a:lnTo>
                      <a:lnTo>
                        <a:pt x="440" y="2177"/>
                      </a:lnTo>
                      <a:lnTo>
                        <a:pt x="461" y="2281"/>
                      </a:lnTo>
                      <a:lnTo>
                        <a:pt x="419" y="2323"/>
                      </a:lnTo>
                      <a:lnTo>
                        <a:pt x="503" y="2511"/>
                      </a:lnTo>
                      <a:lnTo>
                        <a:pt x="545" y="2679"/>
                      </a:lnTo>
                      <a:lnTo>
                        <a:pt x="649" y="2762"/>
                      </a:lnTo>
                      <a:lnTo>
                        <a:pt x="649" y="2867"/>
                      </a:lnTo>
                      <a:lnTo>
                        <a:pt x="733" y="2951"/>
                      </a:lnTo>
                      <a:lnTo>
                        <a:pt x="879" y="2909"/>
                      </a:lnTo>
                      <a:lnTo>
                        <a:pt x="963" y="2742"/>
                      </a:lnTo>
                      <a:lnTo>
                        <a:pt x="1089" y="2553"/>
                      </a:lnTo>
                      <a:lnTo>
                        <a:pt x="1172" y="2511"/>
                      </a:lnTo>
                      <a:lnTo>
                        <a:pt x="1151" y="2428"/>
                      </a:lnTo>
                      <a:lnTo>
                        <a:pt x="1172" y="2323"/>
                      </a:lnTo>
                      <a:lnTo>
                        <a:pt x="1423" y="2135"/>
                      </a:lnTo>
                      <a:lnTo>
                        <a:pt x="1528" y="2114"/>
                      </a:lnTo>
                      <a:lnTo>
                        <a:pt x="1612" y="2177"/>
                      </a:lnTo>
                      <a:lnTo>
                        <a:pt x="1695" y="2177"/>
                      </a:lnTo>
                      <a:lnTo>
                        <a:pt x="1737" y="2072"/>
                      </a:lnTo>
                      <a:lnTo>
                        <a:pt x="1800" y="1988"/>
                      </a:lnTo>
                      <a:lnTo>
                        <a:pt x="1926" y="1926"/>
                      </a:lnTo>
                      <a:lnTo>
                        <a:pt x="2114" y="1779"/>
                      </a:lnTo>
                      <a:lnTo>
                        <a:pt x="2135" y="1674"/>
                      </a:lnTo>
                      <a:lnTo>
                        <a:pt x="2219" y="1612"/>
                      </a:lnTo>
                      <a:lnTo>
                        <a:pt x="2323" y="1382"/>
                      </a:lnTo>
                      <a:lnTo>
                        <a:pt x="2302" y="1256"/>
                      </a:lnTo>
                      <a:lnTo>
                        <a:pt x="2135" y="1068"/>
                      </a:lnTo>
                      <a:lnTo>
                        <a:pt x="2051" y="942"/>
                      </a:lnTo>
                      <a:lnTo>
                        <a:pt x="2051" y="837"/>
                      </a:lnTo>
                      <a:lnTo>
                        <a:pt x="1884" y="712"/>
                      </a:lnTo>
                      <a:lnTo>
                        <a:pt x="1779" y="712"/>
                      </a:lnTo>
                      <a:lnTo>
                        <a:pt x="1716" y="733"/>
                      </a:lnTo>
                      <a:lnTo>
                        <a:pt x="1633" y="670"/>
                      </a:lnTo>
                      <a:lnTo>
                        <a:pt x="1507" y="628"/>
                      </a:lnTo>
                      <a:lnTo>
                        <a:pt x="1382" y="503"/>
                      </a:lnTo>
                      <a:lnTo>
                        <a:pt x="1319" y="461"/>
                      </a:lnTo>
                      <a:lnTo>
                        <a:pt x="1298" y="524"/>
                      </a:lnTo>
                      <a:lnTo>
                        <a:pt x="1214" y="503"/>
                      </a:lnTo>
                      <a:lnTo>
                        <a:pt x="1193" y="419"/>
                      </a:lnTo>
                      <a:lnTo>
                        <a:pt x="1110" y="314"/>
                      </a:lnTo>
                      <a:lnTo>
                        <a:pt x="1047" y="314"/>
                      </a:lnTo>
                      <a:lnTo>
                        <a:pt x="1005" y="419"/>
                      </a:lnTo>
                      <a:lnTo>
                        <a:pt x="963" y="419"/>
                      </a:lnTo>
                      <a:lnTo>
                        <a:pt x="858" y="252"/>
                      </a:lnTo>
                      <a:lnTo>
                        <a:pt x="775" y="210"/>
                      </a:lnTo>
                      <a:lnTo>
                        <a:pt x="775" y="252"/>
                      </a:lnTo>
                      <a:lnTo>
                        <a:pt x="858" y="356"/>
                      </a:lnTo>
                      <a:lnTo>
                        <a:pt x="858" y="440"/>
                      </a:lnTo>
                      <a:lnTo>
                        <a:pt x="775" y="503"/>
                      </a:lnTo>
                      <a:lnTo>
                        <a:pt x="775" y="607"/>
                      </a:lnTo>
                      <a:lnTo>
                        <a:pt x="733" y="607"/>
                      </a:lnTo>
                      <a:lnTo>
                        <a:pt x="670" y="524"/>
                      </a:lnTo>
                      <a:lnTo>
                        <a:pt x="649" y="147"/>
                      </a:lnTo>
                      <a:lnTo>
                        <a:pt x="545" y="105"/>
                      </a:lnTo>
                      <a:lnTo>
                        <a:pt x="440" y="84"/>
                      </a:lnTo>
                      <a:lnTo>
                        <a:pt x="27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7" name="Google Shape;7387;p131"/>
                <p:cNvSpPr/>
                <p:nvPr/>
              </p:nvSpPr>
              <p:spPr>
                <a:xfrm>
                  <a:off x="4499150" y="1462675"/>
                  <a:ext cx="117200" cy="104100"/>
                </a:xfrm>
                <a:custGeom>
                  <a:avLst/>
                  <a:gdLst/>
                  <a:ahLst/>
                  <a:cxnLst/>
                  <a:rect l="l" t="t" r="r" b="b"/>
                  <a:pathLst>
                    <a:path w="4688" h="4164" extrusionOk="0">
                      <a:moveTo>
                        <a:pt x="398" y="0"/>
                      </a:moveTo>
                      <a:lnTo>
                        <a:pt x="357" y="63"/>
                      </a:lnTo>
                      <a:lnTo>
                        <a:pt x="336" y="168"/>
                      </a:lnTo>
                      <a:lnTo>
                        <a:pt x="357" y="251"/>
                      </a:lnTo>
                      <a:lnTo>
                        <a:pt x="357" y="398"/>
                      </a:lnTo>
                      <a:lnTo>
                        <a:pt x="252" y="523"/>
                      </a:lnTo>
                      <a:lnTo>
                        <a:pt x="147" y="712"/>
                      </a:lnTo>
                      <a:lnTo>
                        <a:pt x="22" y="879"/>
                      </a:lnTo>
                      <a:lnTo>
                        <a:pt x="1" y="984"/>
                      </a:lnTo>
                      <a:lnTo>
                        <a:pt x="22" y="1423"/>
                      </a:lnTo>
                      <a:lnTo>
                        <a:pt x="105" y="1507"/>
                      </a:lnTo>
                      <a:lnTo>
                        <a:pt x="210" y="1549"/>
                      </a:lnTo>
                      <a:lnTo>
                        <a:pt x="231" y="1653"/>
                      </a:lnTo>
                      <a:lnTo>
                        <a:pt x="189" y="1967"/>
                      </a:lnTo>
                      <a:lnTo>
                        <a:pt x="126" y="2093"/>
                      </a:lnTo>
                      <a:lnTo>
                        <a:pt x="105" y="2197"/>
                      </a:lnTo>
                      <a:lnTo>
                        <a:pt x="126" y="2281"/>
                      </a:lnTo>
                      <a:lnTo>
                        <a:pt x="189" y="2260"/>
                      </a:lnTo>
                      <a:lnTo>
                        <a:pt x="273" y="2155"/>
                      </a:lnTo>
                      <a:lnTo>
                        <a:pt x="419" y="2093"/>
                      </a:lnTo>
                      <a:lnTo>
                        <a:pt x="482" y="2155"/>
                      </a:lnTo>
                      <a:lnTo>
                        <a:pt x="503" y="2260"/>
                      </a:lnTo>
                      <a:lnTo>
                        <a:pt x="650" y="2385"/>
                      </a:lnTo>
                      <a:lnTo>
                        <a:pt x="754" y="2385"/>
                      </a:lnTo>
                      <a:lnTo>
                        <a:pt x="817" y="2344"/>
                      </a:lnTo>
                      <a:lnTo>
                        <a:pt x="901" y="2365"/>
                      </a:lnTo>
                      <a:cubicBezTo>
                        <a:pt x="859" y="2448"/>
                        <a:pt x="859" y="2511"/>
                        <a:pt x="859" y="2595"/>
                      </a:cubicBezTo>
                      <a:lnTo>
                        <a:pt x="838" y="2595"/>
                      </a:lnTo>
                      <a:lnTo>
                        <a:pt x="733" y="2657"/>
                      </a:lnTo>
                      <a:lnTo>
                        <a:pt x="629" y="2595"/>
                      </a:lnTo>
                      <a:lnTo>
                        <a:pt x="545" y="2595"/>
                      </a:lnTo>
                      <a:lnTo>
                        <a:pt x="440" y="2678"/>
                      </a:lnTo>
                      <a:lnTo>
                        <a:pt x="315" y="2678"/>
                      </a:lnTo>
                      <a:lnTo>
                        <a:pt x="294" y="2699"/>
                      </a:lnTo>
                      <a:lnTo>
                        <a:pt x="336" y="2783"/>
                      </a:lnTo>
                      <a:lnTo>
                        <a:pt x="482" y="2804"/>
                      </a:lnTo>
                      <a:lnTo>
                        <a:pt x="524" y="2909"/>
                      </a:lnTo>
                      <a:lnTo>
                        <a:pt x="650" y="2971"/>
                      </a:lnTo>
                      <a:lnTo>
                        <a:pt x="733" y="3076"/>
                      </a:lnTo>
                      <a:lnTo>
                        <a:pt x="901" y="3118"/>
                      </a:lnTo>
                      <a:lnTo>
                        <a:pt x="1110" y="3118"/>
                      </a:lnTo>
                      <a:lnTo>
                        <a:pt x="1173" y="3139"/>
                      </a:lnTo>
                      <a:lnTo>
                        <a:pt x="1131" y="3181"/>
                      </a:lnTo>
                      <a:lnTo>
                        <a:pt x="963" y="3222"/>
                      </a:lnTo>
                      <a:lnTo>
                        <a:pt x="838" y="3222"/>
                      </a:lnTo>
                      <a:lnTo>
                        <a:pt x="838" y="3285"/>
                      </a:lnTo>
                      <a:lnTo>
                        <a:pt x="942" y="3327"/>
                      </a:lnTo>
                      <a:lnTo>
                        <a:pt x="1068" y="3327"/>
                      </a:lnTo>
                      <a:lnTo>
                        <a:pt x="1173" y="3243"/>
                      </a:lnTo>
                      <a:lnTo>
                        <a:pt x="1319" y="3139"/>
                      </a:lnTo>
                      <a:lnTo>
                        <a:pt x="1382" y="3097"/>
                      </a:lnTo>
                      <a:lnTo>
                        <a:pt x="1445" y="2929"/>
                      </a:lnTo>
                      <a:lnTo>
                        <a:pt x="1528" y="2762"/>
                      </a:lnTo>
                      <a:lnTo>
                        <a:pt x="1486" y="2678"/>
                      </a:lnTo>
                      <a:lnTo>
                        <a:pt x="1256" y="2532"/>
                      </a:lnTo>
                      <a:lnTo>
                        <a:pt x="1152" y="2511"/>
                      </a:lnTo>
                      <a:lnTo>
                        <a:pt x="1152" y="2385"/>
                      </a:lnTo>
                      <a:lnTo>
                        <a:pt x="1256" y="2406"/>
                      </a:lnTo>
                      <a:lnTo>
                        <a:pt x="1382" y="2385"/>
                      </a:lnTo>
                      <a:lnTo>
                        <a:pt x="1570" y="2281"/>
                      </a:lnTo>
                      <a:lnTo>
                        <a:pt x="1654" y="2176"/>
                      </a:lnTo>
                      <a:lnTo>
                        <a:pt x="1654" y="2072"/>
                      </a:lnTo>
                      <a:lnTo>
                        <a:pt x="1779" y="1946"/>
                      </a:lnTo>
                      <a:lnTo>
                        <a:pt x="1968" y="1800"/>
                      </a:lnTo>
                      <a:lnTo>
                        <a:pt x="2114" y="1967"/>
                      </a:lnTo>
                      <a:lnTo>
                        <a:pt x="2010" y="2009"/>
                      </a:lnTo>
                      <a:lnTo>
                        <a:pt x="1968" y="2093"/>
                      </a:lnTo>
                      <a:lnTo>
                        <a:pt x="1968" y="2176"/>
                      </a:lnTo>
                      <a:lnTo>
                        <a:pt x="1800" y="2197"/>
                      </a:lnTo>
                      <a:lnTo>
                        <a:pt x="1696" y="2281"/>
                      </a:lnTo>
                      <a:lnTo>
                        <a:pt x="1654" y="2469"/>
                      </a:lnTo>
                      <a:lnTo>
                        <a:pt x="1654" y="2574"/>
                      </a:lnTo>
                      <a:lnTo>
                        <a:pt x="1758" y="2637"/>
                      </a:lnTo>
                      <a:lnTo>
                        <a:pt x="1821" y="2637"/>
                      </a:lnTo>
                      <a:lnTo>
                        <a:pt x="1884" y="2720"/>
                      </a:lnTo>
                      <a:lnTo>
                        <a:pt x="1758" y="2867"/>
                      </a:lnTo>
                      <a:lnTo>
                        <a:pt x="1717" y="2971"/>
                      </a:lnTo>
                      <a:lnTo>
                        <a:pt x="1779" y="3139"/>
                      </a:lnTo>
                      <a:lnTo>
                        <a:pt x="1758" y="3222"/>
                      </a:lnTo>
                      <a:lnTo>
                        <a:pt x="1570" y="3327"/>
                      </a:lnTo>
                      <a:lnTo>
                        <a:pt x="1549" y="3390"/>
                      </a:lnTo>
                      <a:lnTo>
                        <a:pt x="1675" y="3453"/>
                      </a:lnTo>
                      <a:lnTo>
                        <a:pt x="1738" y="3515"/>
                      </a:lnTo>
                      <a:lnTo>
                        <a:pt x="1779" y="3494"/>
                      </a:lnTo>
                      <a:lnTo>
                        <a:pt x="1758" y="3411"/>
                      </a:lnTo>
                      <a:lnTo>
                        <a:pt x="1779" y="3348"/>
                      </a:lnTo>
                      <a:lnTo>
                        <a:pt x="1884" y="3411"/>
                      </a:lnTo>
                      <a:lnTo>
                        <a:pt x="1989" y="3494"/>
                      </a:lnTo>
                      <a:lnTo>
                        <a:pt x="2093" y="3432"/>
                      </a:lnTo>
                      <a:lnTo>
                        <a:pt x="2177" y="3432"/>
                      </a:lnTo>
                      <a:lnTo>
                        <a:pt x="2240" y="3536"/>
                      </a:lnTo>
                      <a:lnTo>
                        <a:pt x="2323" y="3746"/>
                      </a:lnTo>
                      <a:lnTo>
                        <a:pt x="2407" y="3829"/>
                      </a:lnTo>
                      <a:lnTo>
                        <a:pt x="2533" y="3850"/>
                      </a:lnTo>
                      <a:lnTo>
                        <a:pt x="2658" y="3934"/>
                      </a:lnTo>
                      <a:lnTo>
                        <a:pt x="2763" y="3955"/>
                      </a:lnTo>
                      <a:lnTo>
                        <a:pt x="2909" y="3871"/>
                      </a:lnTo>
                      <a:lnTo>
                        <a:pt x="3056" y="3829"/>
                      </a:lnTo>
                      <a:lnTo>
                        <a:pt x="3139" y="3871"/>
                      </a:lnTo>
                      <a:lnTo>
                        <a:pt x="3286" y="3955"/>
                      </a:lnTo>
                      <a:lnTo>
                        <a:pt x="3579" y="3976"/>
                      </a:lnTo>
                      <a:lnTo>
                        <a:pt x="3683" y="3955"/>
                      </a:lnTo>
                      <a:lnTo>
                        <a:pt x="3767" y="3976"/>
                      </a:lnTo>
                      <a:lnTo>
                        <a:pt x="3872" y="3976"/>
                      </a:lnTo>
                      <a:lnTo>
                        <a:pt x="3955" y="4059"/>
                      </a:lnTo>
                      <a:lnTo>
                        <a:pt x="4060" y="4164"/>
                      </a:lnTo>
                      <a:lnTo>
                        <a:pt x="4165" y="4164"/>
                      </a:lnTo>
                      <a:lnTo>
                        <a:pt x="4269" y="4080"/>
                      </a:lnTo>
                      <a:lnTo>
                        <a:pt x="4395" y="3955"/>
                      </a:lnTo>
                      <a:lnTo>
                        <a:pt x="4541" y="3913"/>
                      </a:lnTo>
                      <a:lnTo>
                        <a:pt x="4688" y="3725"/>
                      </a:lnTo>
                      <a:lnTo>
                        <a:pt x="4688" y="3620"/>
                      </a:lnTo>
                      <a:lnTo>
                        <a:pt x="4541" y="3453"/>
                      </a:lnTo>
                      <a:lnTo>
                        <a:pt x="4479" y="3432"/>
                      </a:lnTo>
                      <a:lnTo>
                        <a:pt x="4332" y="3285"/>
                      </a:lnTo>
                      <a:lnTo>
                        <a:pt x="4186" y="3243"/>
                      </a:lnTo>
                      <a:lnTo>
                        <a:pt x="4060" y="3181"/>
                      </a:lnTo>
                      <a:lnTo>
                        <a:pt x="4018" y="3034"/>
                      </a:lnTo>
                      <a:lnTo>
                        <a:pt x="4102" y="3034"/>
                      </a:lnTo>
                      <a:lnTo>
                        <a:pt x="4186" y="3097"/>
                      </a:lnTo>
                      <a:lnTo>
                        <a:pt x="4290" y="3097"/>
                      </a:lnTo>
                      <a:lnTo>
                        <a:pt x="4290" y="3013"/>
                      </a:lnTo>
                      <a:lnTo>
                        <a:pt x="4165" y="2825"/>
                      </a:lnTo>
                      <a:lnTo>
                        <a:pt x="3976" y="2657"/>
                      </a:lnTo>
                      <a:lnTo>
                        <a:pt x="3976" y="2490"/>
                      </a:lnTo>
                      <a:lnTo>
                        <a:pt x="3955" y="2344"/>
                      </a:lnTo>
                      <a:lnTo>
                        <a:pt x="3851" y="2281"/>
                      </a:lnTo>
                      <a:lnTo>
                        <a:pt x="3851" y="2155"/>
                      </a:lnTo>
                      <a:lnTo>
                        <a:pt x="3788" y="2093"/>
                      </a:lnTo>
                      <a:lnTo>
                        <a:pt x="3746" y="2093"/>
                      </a:lnTo>
                      <a:lnTo>
                        <a:pt x="3370" y="1821"/>
                      </a:lnTo>
                      <a:lnTo>
                        <a:pt x="3160" y="1779"/>
                      </a:lnTo>
                      <a:lnTo>
                        <a:pt x="2972" y="1821"/>
                      </a:lnTo>
                      <a:lnTo>
                        <a:pt x="2951" y="1883"/>
                      </a:lnTo>
                      <a:lnTo>
                        <a:pt x="2972" y="1967"/>
                      </a:lnTo>
                      <a:lnTo>
                        <a:pt x="3139" y="2155"/>
                      </a:lnTo>
                      <a:lnTo>
                        <a:pt x="3139" y="2239"/>
                      </a:lnTo>
                      <a:lnTo>
                        <a:pt x="3077" y="2344"/>
                      </a:lnTo>
                      <a:lnTo>
                        <a:pt x="3077" y="2448"/>
                      </a:lnTo>
                      <a:lnTo>
                        <a:pt x="3056" y="2574"/>
                      </a:lnTo>
                      <a:lnTo>
                        <a:pt x="2972" y="2720"/>
                      </a:lnTo>
                      <a:lnTo>
                        <a:pt x="2930" y="2783"/>
                      </a:lnTo>
                      <a:lnTo>
                        <a:pt x="2909" y="2699"/>
                      </a:lnTo>
                      <a:lnTo>
                        <a:pt x="2951" y="2595"/>
                      </a:lnTo>
                      <a:lnTo>
                        <a:pt x="2972" y="2490"/>
                      </a:lnTo>
                      <a:lnTo>
                        <a:pt x="2930" y="2448"/>
                      </a:lnTo>
                      <a:lnTo>
                        <a:pt x="2972" y="2260"/>
                      </a:lnTo>
                      <a:lnTo>
                        <a:pt x="2930" y="2155"/>
                      </a:lnTo>
                      <a:lnTo>
                        <a:pt x="2742" y="1883"/>
                      </a:lnTo>
                      <a:lnTo>
                        <a:pt x="2595" y="1779"/>
                      </a:lnTo>
                      <a:lnTo>
                        <a:pt x="2386" y="1758"/>
                      </a:lnTo>
                      <a:lnTo>
                        <a:pt x="2323" y="1779"/>
                      </a:lnTo>
                      <a:lnTo>
                        <a:pt x="2282" y="1925"/>
                      </a:lnTo>
                      <a:lnTo>
                        <a:pt x="2240" y="1946"/>
                      </a:lnTo>
                      <a:cubicBezTo>
                        <a:pt x="2198" y="1883"/>
                        <a:pt x="2114" y="1841"/>
                        <a:pt x="2072" y="1821"/>
                      </a:cubicBezTo>
                      <a:lnTo>
                        <a:pt x="2114" y="1779"/>
                      </a:lnTo>
                      <a:lnTo>
                        <a:pt x="2177" y="1674"/>
                      </a:lnTo>
                      <a:lnTo>
                        <a:pt x="2177" y="1549"/>
                      </a:lnTo>
                      <a:lnTo>
                        <a:pt x="1989" y="1444"/>
                      </a:lnTo>
                      <a:lnTo>
                        <a:pt x="1800" y="1297"/>
                      </a:lnTo>
                      <a:lnTo>
                        <a:pt x="1696" y="1109"/>
                      </a:lnTo>
                      <a:lnTo>
                        <a:pt x="1696" y="984"/>
                      </a:lnTo>
                      <a:lnTo>
                        <a:pt x="1758" y="837"/>
                      </a:lnTo>
                      <a:lnTo>
                        <a:pt x="1758" y="733"/>
                      </a:lnTo>
                      <a:lnTo>
                        <a:pt x="1696" y="712"/>
                      </a:lnTo>
                      <a:lnTo>
                        <a:pt x="1403" y="712"/>
                      </a:lnTo>
                      <a:lnTo>
                        <a:pt x="1194" y="628"/>
                      </a:lnTo>
                      <a:lnTo>
                        <a:pt x="1047" y="523"/>
                      </a:lnTo>
                      <a:lnTo>
                        <a:pt x="817" y="251"/>
                      </a:lnTo>
                      <a:lnTo>
                        <a:pt x="650" y="105"/>
                      </a:lnTo>
                      <a:lnTo>
                        <a:pt x="46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8" name="Google Shape;7388;p131"/>
                <p:cNvSpPr/>
                <p:nvPr/>
              </p:nvSpPr>
              <p:spPr>
                <a:xfrm>
                  <a:off x="4241800" y="1706950"/>
                  <a:ext cx="130800" cy="246400"/>
                </a:xfrm>
                <a:custGeom>
                  <a:avLst/>
                  <a:gdLst/>
                  <a:ahLst/>
                  <a:cxnLst/>
                  <a:rect l="l" t="t" r="r" b="b"/>
                  <a:pathLst>
                    <a:path w="5232" h="9856" extrusionOk="0">
                      <a:moveTo>
                        <a:pt x="4750" y="1"/>
                      </a:moveTo>
                      <a:lnTo>
                        <a:pt x="4625" y="63"/>
                      </a:lnTo>
                      <a:lnTo>
                        <a:pt x="4604" y="126"/>
                      </a:lnTo>
                      <a:lnTo>
                        <a:pt x="4520" y="105"/>
                      </a:lnTo>
                      <a:lnTo>
                        <a:pt x="4436" y="42"/>
                      </a:lnTo>
                      <a:lnTo>
                        <a:pt x="4332" y="63"/>
                      </a:lnTo>
                      <a:lnTo>
                        <a:pt x="4206" y="168"/>
                      </a:lnTo>
                      <a:lnTo>
                        <a:pt x="4185" y="273"/>
                      </a:lnTo>
                      <a:lnTo>
                        <a:pt x="4101" y="335"/>
                      </a:lnTo>
                      <a:lnTo>
                        <a:pt x="4018" y="356"/>
                      </a:lnTo>
                      <a:lnTo>
                        <a:pt x="3934" y="440"/>
                      </a:lnTo>
                      <a:lnTo>
                        <a:pt x="3934" y="524"/>
                      </a:lnTo>
                      <a:lnTo>
                        <a:pt x="3871" y="628"/>
                      </a:lnTo>
                      <a:lnTo>
                        <a:pt x="3871" y="670"/>
                      </a:lnTo>
                      <a:lnTo>
                        <a:pt x="3934" y="775"/>
                      </a:lnTo>
                      <a:lnTo>
                        <a:pt x="3934" y="858"/>
                      </a:lnTo>
                      <a:lnTo>
                        <a:pt x="3829" y="858"/>
                      </a:lnTo>
                      <a:lnTo>
                        <a:pt x="3788" y="900"/>
                      </a:lnTo>
                      <a:lnTo>
                        <a:pt x="3788" y="984"/>
                      </a:lnTo>
                      <a:lnTo>
                        <a:pt x="3725" y="1047"/>
                      </a:lnTo>
                      <a:lnTo>
                        <a:pt x="3662" y="1109"/>
                      </a:lnTo>
                      <a:lnTo>
                        <a:pt x="3453" y="1256"/>
                      </a:lnTo>
                      <a:lnTo>
                        <a:pt x="3369" y="1298"/>
                      </a:lnTo>
                      <a:lnTo>
                        <a:pt x="3306" y="1277"/>
                      </a:lnTo>
                      <a:lnTo>
                        <a:pt x="3202" y="1277"/>
                      </a:lnTo>
                      <a:lnTo>
                        <a:pt x="3139" y="1319"/>
                      </a:lnTo>
                      <a:lnTo>
                        <a:pt x="3034" y="1486"/>
                      </a:lnTo>
                      <a:lnTo>
                        <a:pt x="2951" y="1528"/>
                      </a:lnTo>
                      <a:lnTo>
                        <a:pt x="2888" y="1507"/>
                      </a:lnTo>
                      <a:lnTo>
                        <a:pt x="2867" y="1423"/>
                      </a:lnTo>
                      <a:lnTo>
                        <a:pt x="2825" y="1423"/>
                      </a:lnTo>
                      <a:lnTo>
                        <a:pt x="2783" y="1507"/>
                      </a:lnTo>
                      <a:lnTo>
                        <a:pt x="2825" y="1633"/>
                      </a:lnTo>
                      <a:lnTo>
                        <a:pt x="2783" y="1695"/>
                      </a:lnTo>
                      <a:lnTo>
                        <a:pt x="2762" y="1591"/>
                      </a:lnTo>
                      <a:lnTo>
                        <a:pt x="2721" y="1486"/>
                      </a:lnTo>
                      <a:lnTo>
                        <a:pt x="2532" y="1507"/>
                      </a:lnTo>
                      <a:lnTo>
                        <a:pt x="2323" y="1570"/>
                      </a:lnTo>
                      <a:lnTo>
                        <a:pt x="2260" y="1612"/>
                      </a:lnTo>
                      <a:lnTo>
                        <a:pt x="2197" y="1633"/>
                      </a:lnTo>
                      <a:lnTo>
                        <a:pt x="2156" y="1695"/>
                      </a:lnTo>
                      <a:lnTo>
                        <a:pt x="2218" y="1842"/>
                      </a:lnTo>
                      <a:lnTo>
                        <a:pt x="2260" y="1905"/>
                      </a:lnTo>
                      <a:lnTo>
                        <a:pt x="2260" y="1946"/>
                      </a:lnTo>
                      <a:lnTo>
                        <a:pt x="2218" y="1988"/>
                      </a:lnTo>
                      <a:lnTo>
                        <a:pt x="2135" y="2093"/>
                      </a:lnTo>
                      <a:lnTo>
                        <a:pt x="2093" y="2051"/>
                      </a:lnTo>
                      <a:lnTo>
                        <a:pt x="2093" y="2009"/>
                      </a:lnTo>
                      <a:lnTo>
                        <a:pt x="2135" y="1946"/>
                      </a:lnTo>
                      <a:lnTo>
                        <a:pt x="2135" y="1884"/>
                      </a:lnTo>
                      <a:lnTo>
                        <a:pt x="2051" y="1884"/>
                      </a:lnTo>
                      <a:lnTo>
                        <a:pt x="1946" y="2009"/>
                      </a:lnTo>
                      <a:lnTo>
                        <a:pt x="1884" y="2051"/>
                      </a:lnTo>
                      <a:lnTo>
                        <a:pt x="1884" y="2135"/>
                      </a:lnTo>
                      <a:lnTo>
                        <a:pt x="1946" y="2156"/>
                      </a:lnTo>
                      <a:lnTo>
                        <a:pt x="1905" y="2218"/>
                      </a:lnTo>
                      <a:lnTo>
                        <a:pt x="1842" y="2323"/>
                      </a:lnTo>
                      <a:lnTo>
                        <a:pt x="1716" y="2323"/>
                      </a:lnTo>
                      <a:lnTo>
                        <a:pt x="1632" y="2365"/>
                      </a:lnTo>
                      <a:lnTo>
                        <a:pt x="1612" y="2449"/>
                      </a:lnTo>
                      <a:lnTo>
                        <a:pt x="1507" y="2470"/>
                      </a:lnTo>
                      <a:lnTo>
                        <a:pt x="1465" y="2553"/>
                      </a:lnTo>
                      <a:lnTo>
                        <a:pt x="1423" y="2721"/>
                      </a:lnTo>
                      <a:lnTo>
                        <a:pt x="1465" y="2742"/>
                      </a:lnTo>
                      <a:lnTo>
                        <a:pt x="1528" y="2742"/>
                      </a:lnTo>
                      <a:lnTo>
                        <a:pt x="1465" y="2825"/>
                      </a:lnTo>
                      <a:lnTo>
                        <a:pt x="1277" y="2825"/>
                      </a:lnTo>
                      <a:lnTo>
                        <a:pt x="1214" y="2867"/>
                      </a:lnTo>
                      <a:lnTo>
                        <a:pt x="1193" y="3034"/>
                      </a:lnTo>
                      <a:lnTo>
                        <a:pt x="1214" y="3097"/>
                      </a:lnTo>
                      <a:lnTo>
                        <a:pt x="1277" y="3097"/>
                      </a:lnTo>
                      <a:lnTo>
                        <a:pt x="1360" y="3076"/>
                      </a:lnTo>
                      <a:lnTo>
                        <a:pt x="1381" y="3139"/>
                      </a:lnTo>
                      <a:lnTo>
                        <a:pt x="1360" y="3181"/>
                      </a:lnTo>
                      <a:lnTo>
                        <a:pt x="1360" y="3286"/>
                      </a:lnTo>
                      <a:lnTo>
                        <a:pt x="1277" y="3348"/>
                      </a:lnTo>
                      <a:lnTo>
                        <a:pt x="1193" y="3306"/>
                      </a:lnTo>
                      <a:lnTo>
                        <a:pt x="1068" y="3286"/>
                      </a:lnTo>
                      <a:lnTo>
                        <a:pt x="942" y="3348"/>
                      </a:lnTo>
                      <a:lnTo>
                        <a:pt x="900" y="3411"/>
                      </a:lnTo>
                      <a:lnTo>
                        <a:pt x="900" y="3495"/>
                      </a:lnTo>
                      <a:lnTo>
                        <a:pt x="858" y="3599"/>
                      </a:lnTo>
                      <a:lnTo>
                        <a:pt x="754" y="3683"/>
                      </a:lnTo>
                      <a:lnTo>
                        <a:pt x="670" y="3620"/>
                      </a:lnTo>
                      <a:lnTo>
                        <a:pt x="628" y="3558"/>
                      </a:lnTo>
                      <a:lnTo>
                        <a:pt x="586" y="3474"/>
                      </a:lnTo>
                      <a:lnTo>
                        <a:pt x="544" y="3495"/>
                      </a:lnTo>
                      <a:lnTo>
                        <a:pt x="524" y="3662"/>
                      </a:lnTo>
                      <a:lnTo>
                        <a:pt x="544" y="3788"/>
                      </a:lnTo>
                      <a:lnTo>
                        <a:pt x="649" y="3871"/>
                      </a:lnTo>
                      <a:lnTo>
                        <a:pt x="733" y="3830"/>
                      </a:lnTo>
                      <a:lnTo>
                        <a:pt x="754" y="3871"/>
                      </a:lnTo>
                      <a:lnTo>
                        <a:pt x="754" y="3934"/>
                      </a:lnTo>
                      <a:lnTo>
                        <a:pt x="691" y="4081"/>
                      </a:lnTo>
                      <a:lnTo>
                        <a:pt x="733" y="4122"/>
                      </a:lnTo>
                      <a:lnTo>
                        <a:pt x="796" y="4143"/>
                      </a:lnTo>
                      <a:lnTo>
                        <a:pt x="858" y="4081"/>
                      </a:lnTo>
                      <a:lnTo>
                        <a:pt x="900" y="4081"/>
                      </a:lnTo>
                      <a:lnTo>
                        <a:pt x="963" y="4102"/>
                      </a:lnTo>
                      <a:lnTo>
                        <a:pt x="1068" y="4102"/>
                      </a:lnTo>
                      <a:lnTo>
                        <a:pt x="1151" y="4039"/>
                      </a:lnTo>
                      <a:lnTo>
                        <a:pt x="1172" y="4081"/>
                      </a:lnTo>
                      <a:lnTo>
                        <a:pt x="1109" y="4143"/>
                      </a:lnTo>
                      <a:lnTo>
                        <a:pt x="1047" y="4185"/>
                      </a:lnTo>
                      <a:lnTo>
                        <a:pt x="900" y="4185"/>
                      </a:lnTo>
                      <a:lnTo>
                        <a:pt x="858" y="4248"/>
                      </a:lnTo>
                      <a:lnTo>
                        <a:pt x="775" y="4227"/>
                      </a:lnTo>
                      <a:lnTo>
                        <a:pt x="733" y="4311"/>
                      </a:lnTo>
                      <a:lnTo>
                        <a:pt x="754" y="4436"/>
                      </a:lnTo>
                      <a:lnTo>
                        <a:pt x="837" y="4499"/>
                      </a:lnTo>
                      <a:lnTo>
                        <a:pt x="900" y="4520"/>
                      </a:lnTo>
                      <a:lnTo>
                        <a:pt x="984" y="4499"/>
                      </a:lnTo>
                      <a:lnTo>
                        <a:pt x="1005" y="4520"/>
                      </a:lnTo>
                      <a:lnTo>
                        <a:pt x="984" y="4562"/>
                      </a:lnTo>
                      <a:lnTo>
                        <a:pt x="858" y="4625"/>
                      </a:lnTo>
                      <a:lnTo>
                        <a:pt x="733" y="4625"/>
                      </a:lnTo>
                      <a:lnTo>
                        <a:pt x="649" y="4666"/>
                      </a:lnTo>
                      <a:lnTo>
                        <a:pt x="649" y="4729"/>
                      </a:lnTo>
                      <a:lnTo>
                        <a:pt x="691" y="4771"/>
                      </a:lnTo>
                      <a:lnTo>
                        <a:pt x="796" y="4750"/>
                      </a:lnTo>
                      <a:lnTo>
                        <a:pt x="900" y="4750"/>
                      </a:lnTo>
                      <a:lnTo>
                        <a:pt x="900" y="4813"/>
                      </a:lnTo>
                      <a:lnTo>
                        <a:pt x="837" y="4834"/>
                      </a:lnTo>
                      <a:lnTo>
                        <a:pt x="733" y="4855"/>
                      </a:lnTo>
                      <a:lnTo>
                        <a:pt x="733" y="4897"/>
                      </a:lnTo>
                      <a:lnTo>
                        <a:pt x="754" y="4938"/>
                      </a:lnTo>
                      <a:lnTo>
                        <a:pt x="879" y="4959"/>
                      </a:lnTo>
                      <a:lnTo>
                        <a:pt x="984" y="5043"/>
                      </a:lnTo>
                      <a:lnTo>
                        <a:pt x="984" y="5085"/>
                      </a:lnTo>
                      <a:lnTo>
                        <a:pt x="858" y="5085"/>
                      </a:lnTo>
                      <a:lnTo>
                        <a:pt x="754" y="5043"/>
                      </a:lnTo>
                      <a:lnTo>
                        <a:pt x="649" y="5043"/>
                      </a:lnTo>
                      <a:lnTo>
                        <a:pt x="565" y="5085"/>
                      </a:lnTo>
                      <a:lnTo>
                        <a:pt x="544" y="5169"/>
                      </a:lnTo>
                      <a:lnTo>
                        <a:pt x="482" y="5210"/>
                      </a:lnTo>
                      <a:lnTo>
                        <a:pt x="482" y="5273"/>
                      </a:lnTo>
                      <a:lnTo>
                        <a:pt x="544" y="5315"/>
                      </a:lnTo>
                      <a:lnTo>
                        <a:pt x="524" y="5378"/>
                      </a:lnTo>
                      <a:lnTo>
                        <a:pt x="461" y="5399"/>
                      </a:lnTo>
                      <a:lnTo>
                        <a:pt x="419" y="5399"/>
                      </a:lnTo>
                      <a:lnTo>
                        <a:pt x="335" y="5483"/>
                      </a:lnTo>
                      <a:lnTo>
                        <a:pt x="314" y="5566"/>
                      </a:lnTo>
                      <a:lnTo>
                        <a:pt x="335" y="5608"/>
                      </a:lnTo>
                      <a:lnTo>
                        <a:pt x="314" y="5671"/>
                      </a:lnTo>
                      <a:lnTo>
                        <a:pt x="210" y="5692"/>
                      </a:lnTo>
                      <a:lnTo>
                        <a:pt x="210" y="5713"/>
                      </a:lnTo>
                      <a:lnTo>
                        <a:pt x="335" y="5838"/>
                      </a:lnTo>
                      <a:lnTo>
                        <a:pt x="440" y="5901"/>
                      </a:lnTo>
                      <a:lnTo>
                        <a:pt x="482" y="5880"/>
                      </a:lnTo>
                      <a:lnTo>
                        <a:pt x="524" y="5796"/>
                      </a:lnTo>
                      <a:lnTo>
                        <a:pt x="586" y="5734"/>
                      </a:lnTo>
                      <a:lnTo>
                        <a:pt x="754" y="5629"/>
                      </a:lnTo>
                      <a:lnTo>
                        <a:pt x="858" y="5587"/>
                      </a:lnTo>
                      <a:lnTo>
                        <a:pt x="858" y="5629"/>
                      </a:lnTo>
                      <a:lnTo>
                        <a:pt x="837" y="5629"/>
                      </a:lnTo>
                      <a:lnTo>
                        <a:pt x="796" y="5713"/>
                      </a:lnTo>
                      <a:lnTo>
                        <a:pt x="649" y="5817"/>
                      </a:lnTo>
                      <a:lnTo>
                        <a:pt x="586" y="5922"/>
                      </a:lnTo>
                      <a:lnTo>
                        <a:pt x="565" y="6027"/>
                      </a:lnTo>
                      <a:lnTo>
                        <a:pt x="586" y="6131"/>
                      </a:lnTo>
                      <a:lnTo>
                        <a:pt x="565" y="6194"/>
                      </a:lnTo>
                      <a:lnTo>
                        <a:pt x="565" y="6236"/>
                      </a:lnTo>
                      <a:lnTo>
                        <a:pt x="754" y="6236"/>
                      </a:lnTo>
                      <a:lnTo>
                        <a:pt x="837" y="6194"/>
                      </a:lnTo>
                      <a:lnTo>
                        <a:pt x="837" y="6257"/>
                      </a:lnTo>
                      <a:lnTo>
                        <a:pt x="775" y="6299"/>
                      </a:lnTo>
                      <a:lnTo>
                        <a:pt x="586" y="6299"/>
                      </a:lnTo>
                      <a:lnTo>
                        <a:pt x="524" y="6340"/>
                      </a:lnTo>
                      <a:lnTo>
                        <a:pt x="356" y="6445"/>
                      </a:lnTo>
                      <a:lnTo>
                        <a:pt x="356" y="6571"/>
                      </a:lnTo>
                      <a:lnTo>
                        <a:pt x="335" y="6654"/>
                      </a:lnTo>
                      <a:lnTo>
                        <a:pt x="356" y="6759"/>
                      </a:lnTo>
                      <a:lnTo>
                        <a:pt x="461" y="6759"/>
                      </a:lnTo>
                      <a:lnTo>
                        <a:pt x="524" y="6822"/>
                      </a:lnTo>
                      <a:lnTo>
                        <a:pt x="482" y="6863"/>
                      </a:lnTo>
                      <a:lnTo>
                        <a:pt x="377" y="6863"/>
                      </a:lnTo>
                      <a:lnTo>
                        <a:pt x="252" y="6884"/>
                      </a:lnTo>
                      <a:lnTo>
                        <a:pt x="147" y="7052"/>
                      </a:lnTo>
                      <a:lnTo>
                        <a:pt x="147" y="7177"/>
                      </a:lnTo>
                      <a:lnTo>
                        <a:pt x="210" y="7240"/>
                      </a:lnTo>
                      <a:lnTo>
                        <a:pt x="272" y="7198"/>
                      </a:lnTo>
                      <a:lnTo>
                        <a:pt x="440" y="7135"/>
                      </a:lnTo>
                      <a:lnTo>
                        <a:pt x="461" y="7177"/>
                      </a:lnTo>
                      <a:lnTo>
                        <a:pt x="356" y="7261"/>
                      </a:lnTo>
                      <a:lnTo>
                        <a:pt x="335" y="7366"/>
                      </a:lnTo>
                      <a:lnTo>
                        <a:pt x="377" y="7366"/>
                      </a:lnTo>
                      <a:lnTo>
                        <a:pt x="461" y="7282"/>
                      </a:lnTo>
                      <a:lnTo>
                        <a:pt x="544" y="7261"/>
                      </a:lnTo>
                      <a:lnTo>
                        <a:pt x="565" y="7303"/>
                      </a:lnTo>
                      <a:lnTo>
                        <a:pt x="482" y="7387"/>
                      </a:lnTo>
                      <a:lnTo>
                        <a:pt x="461" y="7470"/>
                      </a:lnTo>
                      <a:lnTo>
                        <a:pt x="544" y="7554"/>
                      </a:lnTo>
                      <a:lnTo>
                        <a:pt x="649" y="7554"/>
                      </a:lnTo>
                      <a:lnTo>
                        <a:pt x="565" y="7575"/>
                      </a:lnTo>
                      <a:lnTo>
                        <a:pt x="482" y="7575"/>
                      </a:lnTo>
                      <a:lnTo>
                        <a:pt x="419" y="7659"/>
                      </a:lnTo>
                      <a:lnTo>
                        <a:pt x="419" y="7721"/>
                      </a:lnTo>
                      <a:lnTo>
                        <a:pt x="461" y="7826"/>
                      </a:lnTo>
                      <a:lnTo>
                        <a:pt x="419" y="7889"/>
                      </a:lnTo>
                      <a:lnTo>
                        <a:pt x="356" y="7868"/>
                      </a:lnTo>
                      <a:lnTo>
                        <a:pt x="252" y="7889"/>
                      </a:lnTo>
                      <a:lnTo>
                        <a:pt x="168" y="7826"/>
                      </a:lnTo>
                      <a:lnTo>
                        <a:pt x="105" y="7826"/>
                      </a:lnTo>
                      <a:lnTo>
                        <a:pt x="0" y="7972"/>
                      </a:lnTo>
                      <a:lnTo>
                        <a:pt x="0" y="8077"/>
                      </a:lnTo>
                      <a:lnTo>
                        <a:pt x="168" y="8265"/>
                      </a:lnTo>
                      <a:lnTo>
                        <a:pt x="147" y="8391"/>
                      </a:lnTo>
                      <a:lnTo>
                        <a:pt x="168" y="8496"/>
                      </a:lnTo>
                      <a:lnTo>
                        <a:pt x="335" y="8621"/>
                      </a:lnTo>
                      <a:lnTo>
                        <a:pt x="335" y="8705"/>
                      </a:lnTo>
                      <a:lnTo>
                        <a:pt x="482" y="8830"/>
                      </a:lnTo>
                      <a:lnTo>
                        <a:pt x="586" y="8872"/>
                      </a:lnTo>
                      <a:lnTo>
                        <a:pt x="649" y="8851"/>
                      </a:lnTo>
                      <a:lnTo>
                        <a:pt x="733" y="8830"/>
                      </a:lnTo>
                      <a:lnTo>
                        <a:pt x="837" y="8663"/>
                      </a:lnTo>
                      <a:lnTo>
                        <a:pt x="796" y="8516"/>
                      </a:lnTo>
                      <a:lnTo>
                        <a:pt x="837" y="8412"/>
                      </a:lnTo>
                      <a:lnTo>
                        <a:pt x="900" y="8307"/>
                      </a:lnTo>
                      <a:lnTo>
                        <a:pt x="858" y="8433"/>
                      </a:lnTo>
                      <a:lnTo>
                        <a:pt x="858" y="8516"/>
                      </a:lnTo>
                      <a:lnTo>
                        <a:pt x="900" y="8600"/>
                      </a:lnTo>
                      <a:lnTo>
                        <a:pt x="963" y="8747"/>
                      </a:lnTo>
                      <a:lnTo>
                        <a:pt x="1047" y="8788"/>
                      </a:lnTo>
                      <a:lnTo>
                        <a:pt x="1109" y="8726"/>
                      </a:lnTo>
                      <a:lnTo>
                        <a:pt x="1109" y="8642"/>
                      </a:lnTo>
                      <a:lnTo>
                        <a:pt x="1172" y="8537"/>
                      </a:lnTo>
                      <a:lnTo>
                        <a:pt x="1193" y="8600"/>
                      </a:lnTo>
                      <a:lnTo>
                        <a:pt x="1172" y="8642"/>
                      </a:lnTo>
                      <a:lnTo>
                        <a:pt x="1172" y="8747"/>
                      </a:lnTo>
                      <a:lnTo>
                        <a:pt x="1277" y="8935"/>
                      </a:lnTo>
                      <a:lnTo>
                        <a:pt x="1402" y="9019"/>
                      </a:lnTo>
                      <a:lnTo>
                        <a:pt x="1507" y="9019"/>
                      </a:lnTo>
                      <a:lnTo>
                        <a:pt x="1591" y="8956"/>
                      </a:lnTo>
                      <a:lnTo>
                        <a:pt x="1632" y="8998"/>
                      </a:lnTo>
                      <a:lnTo>
                        <a:pt x="1612" y="9040"/>
                      </a:lnTo>
                      <a:lnTo>
                        <a:pt x="1570" y="9040"/>
                      </a:lnTo>
                      <a:lnTo>
                        <a:pt x="1528" y="9123"/>
                      </a:lnTo>
                      <a:lnTo>
                        <a:pt x="1444" y="9165"/>
                      </a:lnTo>
                      <a:lnTo>
                        <a:pt x="1423" y="9249"/>
                      </a:lnTo>
                      <a:lnTo>
                        <a:pt x="1528" y="9332"/>
                      </a:lnTo>
                      <a:lnTo>
                        <a:pt x="1528" y="9416"/>
                      </a:lnTo>
                      <a:lnTo>
                        <a:pt x="1444" y="9416"/>
                      </a:lnTo>
                      <a:lnTo>
                        <a:pt x="1381" y="9374"/>
                      </a:lnTo>
                      <a:lnTo>
                        <a:pt x="1381" y="9458"/>
                      </a:lnTo>
                      <a:lnTo>
                        <a:pt x="1423" y="9521"/>
                      </a:lnTo>
                      <a:lnTo>
                        <a:pt x="1612" y="9542"/>
                      </a:lnTo>
                      <a:lnTo>
                        <a:pt x="1716" y="9584"/>
                      </a:lnTo>
                      <a:lnTo>
                        <a:pt x="1821" y="9563"/>
                      </a:lnTo>
                      <a:lnTo>
                        <a:pt x="1967" y="9604"/>
                      </a:lnTo>
                      <a:lnTo>
                        <a:pt x="1967" y="9521"/>
                      </a:lnTo>
                      <a:lnTo>
                        <a:pt x="2051" y="9542"/>
                      </a:lnTo>
                      <a:lnTo>
                        <a:pt x="2072" y="9625"/>
                      </a:lnTo>
                      <a:lnTo>
                        <a:pt x="2135" y="9772"/>
                      </a:lnTo>
                      <a:lnTo>
                        <a:pt x="2218" y="9856"/>
                      </a:lnTo>
                      <a:lnTo>
                        <a:pt x="2281" y="9856"/>
                      </a:lnTo>
                      <a:lnTo>
                        <a:pt x="2365" y="9751"/>
                      </a:lnTo>
                      <a:lnTo>
                        <a:pt x="2344" y="9625"/>
                      </a:lnTo>
                      <a:lnTo>
                        <a:pt x="2177" y="9542"/>
                      </a:lnTo>
                      <a:lnTo>
                        <a:pt x="2135" y="9521"/>
                      </a:lnTo>
                      <a:lnTo>
                        <a:pt x="2177" y="9479"/>
                      </a:lnTo>
                      <a:lnTo>
                        <a:pt x="2260" y="9521"/>
                      </a:lnTo>
                      <a:lnTo>
                        <a:pt x="2365" y="9584"/>
                      </a:lnTo>
                      <a:lnTo>
                        <a:pt x="2428" y="9667"/>
                      </a:lnTo>
                      <a:lnTo>
                        <a:pt x="2469" y="9772"/>
                      </a:lnTo>
                      <a:lnTo>
                        <a:pt x="2532" y="9772"/>
                      </a:lnTo>
                      <a:lnTo>
                        <a:pt x="2553" y="9667"/>
                      </a:lnTo>
                      <a:lnTo>
                        <a:pt x="2595" y="9646"/>
                      </a:lnTo>
                      <a:lnTo>
                        <a:pt x="2679" y="9751"/>
                      </a:lnTo>
                      <a:lnTo>
                        <a:pt x="2804" y="9793"/>
                      </a:lnTo>
                      <a:lnTo>
                        <a:pt x="2888" y="9793"/>
                      </a:lnTo>
                      <a:lnTo>
                        <a:pt x="2888" y="9730"/>
                      </a:lnTo>
                      <a:lnTo>
                        <a:pt x="2783" y="9646"/>
                      </a:lnTo>
                      <a:lnTo>
                        <a:pt x="2783" y="9584"/>
                      </a:lnTo>
                      <a:lnTo>
                        <a:pt x="2846" y="9563"/>
                      </a:lnTo>
                      <a:lnTo>
                        <a:pt x="2951" y="9604"/>
                      </a:lnTo>
                      <a:lnTo>
                        <a:pt x="2993" y="9667"/>
                      </a:lnTo>
                      <a:lnTo>
                        <a:pt x="3013" y="9667"/>
                      </a:lnTo>
                      <a:lnTo>
                        <a:pt x="3055" y="9772"/>
                      </a:lnTo>
                      <a:lnTo>
                        <a:pt x="3118" y="9814"/>
                      </a:lnTo>
                      <a:lnTo>
                        <a:pt x="3181" y="9793"/>
                      </a:lnTo>
                      <a:lnTo>
                        <a:pt x="3202" y="9688"/>
                      </a:lnTo>
                      <a:lnTo>
                        <a:pt x="3160" y="9604"/>
                      </a:lnTo>
                      <a:lnTo>
                        <a:pt x="3076" y="9604"/>
                      </a:lnTo>
                      <a:lnTo>
                        <a:pt x="3013" y="9563"/>
                      </a:lnTo>
                      <a:lnTo>
                        <a:pt x="3055" y="9500"/>
                      </a:lnTo>
                      <a:lnTo>
                        <a:pt x="3097" y="9542"/>
                      </a:lnTo>
                      <a:lnTo>
                        <a:pt x="3160" y="9542"/>
                      </a:lnTo>
                      <a:lnTo>
                        <a:pt x="3223" y="9437"/>
                      </a:lnTo>
                      <a:lnTo>
                        <a:pt x="3265" y="9353"/>
                      </a:lnTo>
                      <a:lnTo>
                        <a:pt x="3265" y="9312"/>
                      </a:lnTo>
                      <a:lnTo>
                        <a:pt x="3118" y="9207"/>
                      </a:lnTo>
                      <a:lnTo>
                        <a:pt x="3055" y="9228"/>
                      </a:lnTo>
                      <a:lnTo>
                        <a:pt x="2951" y="9207"/>
                      </a:lnTo>
                      <a:lnTo>
                        <a:pt x="2867" y="9040"/>
                      </a:lnTo>
                      <a:lnTo>
                        <a:pt x="2762" y="9040"/>
                      </a:lnTo>
                      <a:lnTo>
                        <a:pt x="2574" y="8872"/>
                      </a:lnTo>
                      <a:lnTo>
                        <a:pt x="2490" y="8788"/>
                      </a:lnTo>
                      <a:lnTo>
                        <a:pt x="2365" y="8788"/>
                      </a:lnTo>
                      <a:lnTo>
                        <a:pt x="2239" y="8516"/>
                      </a:lnTo>
                      <a:lnTo>
                        <a:pt x="2030" y="8286"/>
                      </a:lnTo>
                      <a:lnTo>
                        <a:pt x="1946" y="8014"/>
                      </a:lnTo>
                      <a:lnTo>
                        <a:pt x="1842" y="7847"/>
                      </a:lnTo>
                      <a:lnTo>
                        <a:pt x="1842" y="7554"/>
                      </a:lnTo>
                      <a:lnTo>
                        <a:pt x="1758" y="7387"/>
                      </a:lnTo>
                      <a:lnTo>
                        <a:pt x="1716" y="7073"/>
                      </a:lnTo>
                      <a:lnTo>
                        <a:pt x="1695" y="7010"/>
                      </a:lnTo>
                      <a:lnTo>
                        <a:pt x="1737" y="6905"/>
                      </a:lnTo>
                      <a:lnTo>
                        <a:pt x="1737" y="6822"/>
                      </a:lnTo>
                      <a:lnTo>
                        <a:pt x="1632" y="6801"/>
                      </a:lnTo>
                      <a:lnTo>
                        <a:pt x="1549" y="6843"/>
                      </a:lnTo>
                      <a:lnTo>
                        <a:pt x="1486" y="6801"/>
                      </a:lnTo>
                      <a:lnTo>
                        <a:pt x="1507" y="6759"/>
                      </a:lnTo>
                      <a:lnTo>
                        <a:pt x="1653" y="6759"/>
                      </a:lnTo>
                      <a:lnTo>
                        <a:pt x="1800" y="6696"/>
                      </a:lnTo>
                      <a:lnTo>
                        <a:pt x="1821" y="6487"/>
                      </a:lnTo>
                      <a:lnTo>
                        <a:pt x="1800" y="6382"/>
                      </a:lnTo>
                      <a:lnTo>
                        <a:pt x="1695" y="6403"/>
                      </a:lnTo>
                      <a:lnTo>
                        <a:pt x="1591" y="6424"/>
                      </a:lnTo>
                      <a:lnTo>
                        <a:pt x="1632" y="6382"/>
                      </a:lnTo>
                      <a:lnTo>
                        <a:pt x="1800" y="6319"/>
                      </a:lnTo>
                      <a:lnTo>
                        <a:pt x="1821" y="6236"/>
                      </a:lnTo>
                      <a:lnTo>
                        <a:pt x="1779" y="6194"/>
                      </a:lnTo>
                      <a:lnTo>
                        <a:pt x="1570" y="6194"/>
                      </a:lnTo>
                      <a:lnTo>
                        <a:pt x="1423" y="6173"/>
                      </a:lnTo>
                      <a:lnTo>
                        <a:pt x="1423" y="6110"/>
                      </a:lnTo>
                      <a:lnTo>
                        <a:pt x="1507" y="6068"/>
                      </a:lnTo>
                      <a:lnTo>
                        <a:pt x="1465" y="6006"/>
                      </a:lnTo>
                      <a:lnTo>
                        <a:pt x="1465" y="5922"/>
                      </a:lnTo>
                      <a:lnTo>
                        <a:pt x="1507" y="5964"/>
                      </a:lnTo>
                      <a:lnTo>
                        <a:pt x="1570" y="6068"/>
                      </a:lnTo>
                      <a:lnTo>
                        <a:pt x="1674" y="6110"/>
                      </a:lnTo>
                      <a:lnTo>
                        <a:pt x="1821" y="6110"/>
                      </a:lnTo>
                      <a:lnTo>
                        <a:pt x="1842" y="6068"/>
                      </a:lnTo>
                      <a:lnTo>
                        <a:pt x="1925" y="6027"/>
                      </a:lnTo>
                      <a:lnTo>
                        <a:pt x="1988" y="5901"/>
                      </a:lnTo>
                      <a:lnTo>
                        <a:pt x="1988" y="5775"/>
                      </a:lnTo>
                      <a:lnTo>
                        <a:pt x="2051" y="5650"/>
                      </a:lnTo>
                      <a:lnTo>
                        <a:pt x="2093" y="5545"/>
                      </a:lnTo>
                      <a:lnTo>
                        <a:pt x="2009" y="5462"/>
                      </a:lnTo>
                      <a:lnTo>
                        <a:pt x="1946" y="5336"/>
                      </a:lnTo>
                      <a:lnTo>
                        <a:pt x="1842" y="5294"/>
                      </a:lnTo>
                      <a:lnTo>
                        <a:pt x="1779" y="5294"/>
                      </a:lnTo>
                      <a:lnTo>
                        <a:pt x="1716" y="5252"/>
                      </a:lnTo>
                      <a:lnTo>
                        <a:pt x="1800" y="5231"/>
                      </a:lnTo>
                      <a:lnTo>
                        <a:pt x="1884" y="5252"/>
                      </a:lnTo>
                      <a:lnTo>
                        <a:pt x="1946" y="5231"/>
                      </a:lnTo>
                      <a:lnTo>
                        <a:pt x="2009" y="5294"/>
                      </a:lnTo>
                      <a:lnTo>
                        <a:pt x="2009" y="5378"/>
                      </a:lnTo>
                      <a:lnTo>
                        <a:pt x="2051" y="5399"/>
                      </a:lnTo>
                      <a:lnTo>
                        <a:pt x="2114" y="5336"/>
                      </a:lnTo>
                      <a:lnTo>
                        <a:pt x="2051" y="5148"/>
                      </a:lnTo>
                      <a:lnTo>
                        <a:pt x="1925" y="4980"/>
                      </a:lnTo>
                      <a:lnTo>
                        <a:pt x="1821" y="4834"/>
                      </a:lnTo>
                      <a:lnTo>
                        <a:pt x="1842" y="4771"/>
                      </a:lnTo>
                      <a:lnTo>
                        <a:pt x="1925" y="4855"/>
                      </a:lnTo>
                      <a:lnTo>
                        <a:pt x="1946" y="4938"/>
                      </a:lnTo>
                      <a:lnTo>
                        <a:pt x="2051" y="4980"/>
                      </a:lnTo>
                      <a:lnTo>
                        <a:pt x="2156" y="5022"/>
                      </a:lnTo>
                      <a:lnTo>
                        <a:pt x="2197" y="4938"/>
                      </a:lnTo>
                      <a:lnTo>
                        <a:pt x="2197" y="4855"/>
                      </a:lnTo>
                      <a:lnTo>
                        <a:pt x="2135" y="4813"/>
                      </a:lnTo>
                      <a:lnTo>
                        <a:pt x="2135" y="4729"/>
                      </a:lnTo>
                      <a:lnTo>
                        <a:pt x="2218" y="4625"/>
                      </a:lnTo>
                      <a:lnTo>
                        <a:pt x="2218" y="4520"/>
                      </a:lnTo>
                      <a:lnTo>
                        <a:pt x="2135" y="4415"/>
                      </a:lnTo>
                      <a:lnTo>
                        <a:pt x="2009" y="4248"/>
                      </a:lnTo>
                      <a:lnTo>
                        <a:pt x="2093" y="4248"/>
                      </a:lnTo>
                      <a:lnTo>
                        <a:pt x="2197" y="4332"/>
                      </a:lnTo>
                      <a:lnTo>
                        <a:pt x="2260" y="4311"/>
                      </a:lnTo>
                      <a:lnTo>
                        <a:pt x="2323" y="4185"/>
                      </a:lnTo>
                      <a:lnTo>
                        <a:pt x="2302" y="4143"/>
                      </a:lnTo>
                      <a:lnTo>
                        <a:pt x="2218" y="4143"/>
                      </a:lnTo>
                      <a:lnTo>
                        <a:pt x="2218" y="3997"/>
                      </a:lnTo>
                      <a:lnTo>
                        <a:pt x="2302" y="3976"/>
                      </a:lnTo>
                      <a:lnTo>
                        <a:pt x="2407" y="4039"/>
                      </a:lnTo>
                      <a:lnTo>
                        <a:pt x="2553" y="4102"/>
                      </a:lnTo>
                      <a:lnTo>
                        <a:pt x="2616" y="4018"/>
                      </a:lnTo>
                      <a:lnTo>
                        <a:pt x="2532" y="3976"/>
                      </a:lnTo>
                      <a:lnTo>
                        <a:pt x="2532" y="3913"/>
                      </a:lnTo>
                      <a:lnTo>
                        <a:pt x="2616" y="3913"/>
                      </a:lnTo>
                      <a:lnTo>
                        <a:pt x="2679" y="3934"/>
                      </a:lnTo>
                      <a:lnTo>
                        <a:pt x="2762" y="3871"/>
                      </a:lnTo>
                      <a:lnTo>
                        <a:pt x="2762" y="3767"/>
                      </a:lnTo>
                      <a:lnTo>
                        <a:pt x="2741" y="3704"/>
                      </a:lnTo>
                      <a:lnTo>
                        <a:pt x="2762" y="3662"/>
                      </a:lnTo>
                      <a:lnTo>
                        <a:pt x="2930" y="3578"/>
                      </a:lnTo>
                      <a:lnTo>
                        <a:pt x="2951" y="3495"/>
                      </a:lnTo>
                      <a:lnTo>
                        <a:pt x="2846" y="3453"/>
                      </a:lnTo>
                      <a:lnTo>
                        <a:pt x="2783" y="3369"/>
                      </a:lnTo>
                      <a:lnTo>
                        <a:pt x="2846" y="3265"/>
                      </a:lnTo>
                      <a:lnTo>
                        <a:pt x="2888" y="3369"/>
                      </a:lnTo>
                      <a:lnTo>
                        <a:pt x="2972" y="3306"/>
                      </a:lnTo>
                      <a:lnTo>
                        <a:pt x="3139" y="3097"/>
                      </a:lnTo>
                      <a:lnTo>
                        <a:pt x="3181" y="2972"/>
                      </a:lnTo>
                      <a:lnTo>
                        <a:pt x="3265" y="2930"/>
                      </a:lnTo>
                      <a:lnTo>
                        <a:pt x="3285" y="2783"/>
                      </a:lnTo>
                      <a:lnTo>
                        <a:pt x="3453" y="2679"/>
                      </a:lnTo>
                      <a:lnTo>
                        <a:pt x="3516" y="2532"/>
                      </a:lnTo>
                      <a:lnTo>
                        <a:pt x="3599" y="2323"/>
                      </a:lnTo>
                      <a:lnTo>
                        <a:pt x="3683" y="2323"/>
                      </a:lnTo>
                      <a:lnTo>
                        <a:pt x="3892" y="2156"/>
                      </a:lnTo>
                      <a:lnTo>
                        <a:pt x="4122" y="1905"/>
                      </a:lnTo>
                      <a:lnTo>
                        <a:pt x="4311" y="1737"/>
                      </a:lnTo>
                      <a:lnTo>
                        <a:pt x="4394" y="1737"/>
                      </a:lnTo>
                      <a:lnTo>
                        <a:pt x="4541" y="1612"/>
                      </a:lnTo>
                      <a:lnTo>
                        <a:pt x="4729" y="1570"/>
                      </a:lnTo>
                      <a:lnTo>
                        <a:pt x="4834" y="1486"/>
                      </a:lnTo>
                      <a:lnTo>
                        <a:pt x="4980" y="1277"/>
                      </a:lnTo>
                      <a:lnTo>
                        <a:pt x="5064" y="1214"/>
                      </a:lnTo>
                      <a:lnTo>
                        <a:pt x="5127" y="1214"/>
                      </a:lnTo>
                      <a:lnTo>
                        <a:pt x="5190" y="1193"/>
                      </a:lnTo>
                      <a:lnTo>
                        <a:pt x="5190" y="1109"/>
                      </a:lnTo>
                      <a:lnTo>
                        <a:pt x="5169" y="1068"/>
                      </a:lnTo>
                      <a:lnTo>
                        <a:pt x="5231" y="963"/>
                      </a:lnTo>
                      <a:lnTo>
                        <a:pt x="5190" y="858"/>
                      </a:lnTo>
                      <a:lnTo>
                        <a:pt x="5190" y="691"/>
                      </a:lnTo>
                      <a:lnTo>
                        <a:pt x="5169" y="670"/>
                      </a:lnTo>
                      <a:lnTo>
                        <a:pt x="5085" y="670"/>
                      </a:lnTo>
                      <a:lnTo>
                        <a:pt x="5085" y="524"/>
                      </a:lnTo>
                      <a:lnTo>
                        <a:pt x="5148" y="377"/>
                      </a:lnTo>
                      <a:lnTo>
                        <a:pt x="5127" y="335"/>
                      </a:lnTo>
                      <a:lnTo>
                        <a:pt x="5022" y="314"/>
                      </a:lnTo>
                      <a:lnTo>
                        <a:pt x="4959" y="252"/>
                      </a:lnTo>
                      <a:lnTo>
                        <a:pt x="4855" y="231"/>
                      </a:lnTo>
                      <a:lnTo>
                        <a:pt x="4813" y="147"/>
                      </a:lnTo>
                      <a:lnTo>
                        <a:pt x="4813" y="42"/>
                      </a:lnTo>
                      <a:lnTo>
                        <a:pt x="475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9" name="Google Shape;7389;p131"/>
                <p:cNvSpPr/>
                <p:nvPr/>
              </p:nvSpPr>
              <p:spPr>
                <a:xfrm>
                  <a:off x="4015475" y="1586100"/>
                  <a:ext cx="1901975" cy="1017450"/>
                </a:xfrm>
                <a:custGeom>
                  <a:avLst/>
                  <a:gdLst/>
                  <a:ahLst/>
                  <a:cxnLst/>
                  <a:rect l="l" t="t" r="r" b="b"/>
                  <a:pathLst>
                    <a:path w="76079" h="40698" extrusionOk="0">
                      <a:moveTo>
                        <a:pt x="27578" y="1"/>
                      </a:moveTo>
                      <a:lnTo>
                        <a:pt x="27431" y="126"/>
                      </a:lnTo>
                      <a:lnTo>
                        <a:pt x="27389" y="231"/>
                      </a:lnTo>
                      <a:lnTo>
                        <a:pt x="27285" y="273"/>
                      </a:lnTo>
                      <a:lnTo>
                        <a:pt x="27368" y="377"/>
                      </a:lnTo>
                      <a:lnTo>
                        <a:pt x="27264" y="482"/>
                      </a:lnTo>
                      <a:lnTo>
                        <a:pt x="27243" y="649"/>
                      </a:lnTo>
                      <a:lnTo>
                        <a:pt x="27285" y="796"/>
                      </a:lnTo>
                      <a:lnTo>
                        <a:pt x="27159" y="921"/>
                      </a:lnTo>
                      <a:lnTo>
                        <a:pt x="27138" y="1444"/>
                      </a:lnTo>
                      <a:lnTo>
                        <a:pt x="27264" y="1570"/>
                      </a:lnTo>
                      <a:lnTo>
                        <a:pt x="27264" y="1695"/>
                      </a:lnTo>
                      <a:lnTo>
                        <a:pt x="27159" y="1695"/>
                      </a:lnTo>
                      <a:lnTo>
                        <a:pt x="27180" y="1842"/>
                      </a:lnTo>
                      <a:lnTo>
                        <a:pt x="27285" y="1967"/>
                      </a:lnTo>
                      <a:lnTo>
                        <a:pt x="27389" y="1967"/>
                      </a:lnTo>
                      <a:lnTo>
                        <a:pt x="27536" y="2156"/>
                      </a:lnTo>
                      <a:lnTo>
                        <a:pt x="27682" y="2177"/>
                      </a:lnTo>
                      <a:lnTo>
                        <a:pt x="27536" y="2281"/>
                      </a:lnTo>
                      <a:lnTo>
                        <a:pt x="27578" y="2407"/>
                      </a:lnTo>
                      <a:lnTo>
                        <a:pt x="27578" y="2491"/>
                      </a:lnTo>
                      <a:lnTo>
                        <a:pt x="27787" y="2511"/>
                      </a:lnTo>
                      <a:lnTo>
                        <a:pt x="27912" y="2470"/>
                      </a:lnTo>
                      <a:lnTo>
                        <a:pt x="28101" y="2532"/>
                      </a:lnTo>
                      <a:lnTo>
                        <a:pt x="28289" y="2532"/>
                      </a:lnTo>
                      <a:lnTo>
                        <a:pt x="28331" y="2616"/>
                      </a:lnTo>
                      <a:lnTo>
                        <a:pt x="28226" y="2700"/>
                      </a:lnTo>
                      <a:lnTo>
                        <a:pt x="28122" y="2679"/>
                      </a:lnTo>
                      <a:lnTo>
                        <a:pt x="28059" y="2700"/>
                      </a:lnTo>
                      <a:lnTo>
                        <a:pt x="27933" y="2616"/>
                      </a:lnTo>
                      <a:lnTo>
                        <a:pt x="27661" y="2721"/>
                      </a:lnTo>
                      <a:lnTo>
                        <a:pt x="27578" y="2679"/>
                      </a:lnTo>
                      <a:lnTo>
                        <a:pt x="27473" y="2721"/>
                      </a:lnTo>
                      <a:lnTo>
                        <a:pt x="27368" y="2700"/>
                      </a:lnTo>
                      <a:lnTo>
                        <a:pt x="27264" y="2700"/>
                      </a:lnTo>
                      <a:lnTo>
                        <a:pt x="27201" y="2783"/>
                      </a:lnTo>
                      <a:lnTo>
                        <a:pt x="26950" y="2783"/>
                      </a:lnTo>
                      <a:lnTo>
                        <a:pt x="26887" y="2888"/>
                      </a:lnTo>
                      <a:lnTo>
                        <a:pt x="26908" y="2930"/>
                      </a:lnTo>
                      <a:lnTo>
                        <a:pt x="27034" y="2951"/>
                      </a:lnTo>
                      <a:lnTo>
                        <a:pt x="27054" y="3055"/>
                      </a:lnTo>
                      <a:lnTo>
                        <a:pt x="27201" y="3035"/>
                      </a:lnTo>
                      <a:lnTo>
                        <a:pt x="27264" y="3097"/>
                      </a:lnTo>
                      <a:lnTo>
                        <a:pt x="27410" y="3014"/>
                      </a:lnTo>
                      <a:lnTo>
                        <a:pt x="27515" y="3160"/>
                      </a:lnTo>
                      <a:lnTo>
                        <a:pt x="27661" y="3265"/>
                      </a:lnTo>
                      <a:lnTo>
                        <a:pt x="27787" y="3516"/>
                      </a:lnTo>
                      <a:lnTo>
                        <a:pt x="27682" y="3746"/>
                      </a:lnTo>
                      <a:lnTo>
                        <a:pt x="27410" y="4018"/>
                      </a:lnTo>
                      <a:lnTo>
                        <a:pt x="27515" y="3746"/>
                      </a:lnTo>
                      <a:lnTo>
                        <a:pt x="27431" y="3662"/>
                      </a:lnTo>
                      <a:lnTo>
                        <a:pt x="27431" y="3495"/>
                      </a:lnTo>
                      <a:lnTo>
                        <a:pt x="27243" y="3453"/>
                      </a:lnTo>
                      <a:lnTo>
                        <a:pt x="27180" y="3432"/>
                      </a:lnTo>
                      <a:lnTo>
                        <a:pt x="27180" y="3348"/>
                      </a:lnTo>
                      <a:lnTo>
                        <a:pt x="27117" y="3327"/>
                      </a:lnTo>
                      <a:lnTo>
                        <a:pt x="27013" y="3411"/>
                      </a:lnTo>
                      <a:lnTo>
                        <a:pt x="26845" y="3411"/>
                      </a:lnTo>
                      <a:lnTo>
                        <a:pt x="26720" y="3537"/>
                      </a:lnTo>
                      <a:lnTo>
                        <a:pt x="26845" y="3599"/>
                      </a:lnTo>
                      <a:lnTo>
                        <a:pt x="26803" y="3662"/>
                      </a:lnTo>
                      <a:lnTo>
                        <a:pt x="26657" y="3662"/>
                      </a:lnTo>
                      <a:lnTo>
                        <a:pt x="26741" y="3767"/>
                      </a:lnTo>
                      <a:lnTo>
                        <a:pt x="26720" y="3851"/>
                      </a:lnTo>
                      <a:lnTo>
                        <a:pt x="26552" y="3976"/>
                      </a:lnTo>
                      <a:lnTo>
                        <a:pt x="26531" y="3851"/>
                      </a:lnTo>
                      <a:lnTo>
                        <a:pt x="26490" y="3851"/>
                      </a:lnTo>
                      <a:lnTo>
                        <a:pt x="26406" y="3913"/>
                      </a:lnTo>
                      <a:lnTo>
                        <a:pt x="26448" y="4039"/>
                      </a:lnTo>
                      <a:lnTo>
                        <a:pt x="26406" y="4164"/>
                      </a:lnTo>
                      <a:lnTo>
                        <a:pt x="26301" y="4164"/>
                      </a:lnTo>
                      <a:lnTo>
                        <a:pt x="26280" y="3976"/>
                      </a:lnTo>
                      <a:lnTo>
                        <a:pt x="26176" y="3871"/>
                      </a:lnTo>
                      <a:lnTo>
                        <a:pt x="26134" y="3934"/>
                      </a:lnTo>
                      <a:lnTo>
                        <a:pt x="26176" y="4039"/>
                      </a:lnTo>
                      <a:lnTo>
                        <a:pt x="26071" y="4227"/>
                      </a:lnTo>
                      <a:lnTo>
                        <a:pt x="26008" y="4374"/>
                      </a:lnTo>
                      <a:lnTo>
                        <a:pt x="25883" y="4290"/>
                      </a:lnTo>
                      <a:lnTo>
                        <a:pt x="25883" y="4227"/>
                      </a:lnTo>
                      <a:lnTo>
                        <a:pt x="26008" y="3955"/>
                      </a:lnTo>
                      <a:lnTo>
                        <a:pt x="25966" y="3851"/>
                      </a:lnTo>
                      <a:lnTo>
                        <a:pt x="25820" y="3830"/>
                      </a:lnTo>
                      <a:lnTo>
                        <a:pt x="25506" y="3934"/>
                      </a:lnTo>
                      <a:lnTo>
                        <a:pt x="25401" y="3871"/>
                      </a:lnTo>
                      <a:lnTo>
                        <a:pt x="25255" y="4018"/>
                      </a:lnTo>
                      <a:lnTo>
                        <a:pt x="25150" y="3976"/>
                      </a:lnTo>
                      <a:lnTo>
                        <a:pt x="25046" y="3934"/>
                      </a:lnTo>
                      <a:lnTo>
                        <a:pt x="24878" y="3955"/>
                      </a:lnTo>
                      <a:lnTo>
                        <a:pt x="25025" y="4081"/>
                      </a:lnTo>
                      <a:lnTo>
                        <a:pt x="24941" y="4164"/>
                      </a:lnTo>
                      <a:lnTo>
                        <a:pt x="24920" y="4143"/>
                      </a:lnTo>
                      <a:lnTo>
                        <a:pt x="24878" y="4081"/>
                      </a:lnTo>
                      <a:lnTo>
                        <a:pt x="24837" y="4060"/>
                      </a:lnTo>
                      <a:lnTo>
                        <a:pt x="24774" y="4164"/>
                      </a:lnTo>
                      <a:lnTo>
                        <a:pt x="24732" y="4227"/>
                      </a:lnTo>
                      <a:lnTo>
                        <a:pt x="24732" y="4478"/>
                      </a:lnTo>
                      <a:lnTo>
                        <a:pt x="24816" y="4562"/>
                      </a:lnTo>
                      <a:lnTo>
                        <a:pt x="24941" y="4436"/>
                      </a:lnTo>
                      <a:lnTo>
                        <a:pt x="25025" y="4478"/>
                      </a:lnTo>
                      <a:lnTo>
                        <a:pt x="25192" y="4353"/>
                      </a:lnTo>
                      <a:lnTo>
                        <a:pt x="25276" y="4374"/>
                      </a:lnTo>
                      <a:lnTo>
                        <a:pt x="25255" y="4478"/>
                      </a:lnTo>
                      <a:lnTo>
                        <a:pt x="24941" y="4604"/>
                      </a:lnTo>
                      <a:lnTo>
                        <a:pt x="24878" y="4750"/>
                      </a:lnTo>
                      <a:lnTo>
                        <a:pt x="24753" y="4813"/>
                      </a:lnTo>
                      <a:lnTo>
                        <a:pt x="24502" y="4855"/>
                      </a:lnTo>
                      <a:lnTo>
                        <a:pt x="24460" y="4918"/>
                      </a:lnTo>
                      <a:lnTo>
                        <a:pt x="24523" y="5001"/>
                      </a:lnTo>
                      <a:lnTo>
                        <a:pt x="24313" y="5064"/>
                      </a:lnTo>
                      <a:lnTo>
                        <a:pt x="24209" y="5001"/>
                      </a:lnTo>
                      <a:lnTo>
                        <a:pt x="24146" y="5022"/>
                      </a:lnTo>
                      <a:lnTo>
                        <a:pt x="24125" y="5127"/>
                      </a:lnTo>
                      <a:lnTo>
                        <a:pt x="24041" y="5169"/>
                      </a:lnTo>
                      <a:lnTo>
                        <a:pt x="23895" y="5211"/>
                      </a:lnTo>
                      <a:lnTo>
                        <a:pt x="23832" y="5294"/>
                      </a:lnTo>
                      <a:lnTo>
                        <a:pt x="23916" y="5399"/>
                      </a:lnTo>
                      <a:lnTo>
                        <a:pt x="23874" y="5399"/>
                      </a:lnTo>
                      <a:lnTo>
                        <a:pt x="23832" y="5504"/>
                      </a:lnTo>
                      <a:lnTo>
                        <a:pt x="23790" y="5524"/>
                      </a:lnTo>
                      <a:lnTo>
                        <a:pt x="23728" y="5441"/>
                      </a:lnTo>
                      <a:lnTo>
                        <a:pt x="23686" y="5441"/>
                      </a:lnTo>
                      <a:lnTo>
                        <a:pt x="23581" y="5608"/>
                      </a:lnTo>
                      <a:lnTo>
                        <a:pt x="23602" y="5650"/>
                      </a:lnTo>
                      <a:lnTo>
                        <a:pt x="23560" y="5713"/>
                      </a:lnTo>
                      <a:lnTo>
                        <a:pt x="23560" y="5817"/>
                      </a:lnTo>
                      <a:lnTo>
                        <a:pt x="23456" y="5943"/>
                      </a:lnTo>
                      <a:lnTo>
                        <a:pt x="23477" y="6048"/>
                      </a:lnTo>
                      <a:lnTo>
                        <a:pt x="23309" y="6110"/>
                      </a:lnTo>
                      <a:lnTo>
                        <a:pt x="23142" y="6110"/>
                      </a:lnTo>
                      <a:lnTo>
                        <a:pt x="23037" y="6173"/>
                      </a:lnTo>
                      <a:lnTo>
                        <a:pt x="23037" y="6278"/>
                      </a:lnTo>
                      <a:lnTo>
                        <a:pt x="23100" y="6278"/>
                      </a:lnTo>
                      <a:lnTo>
                        <a:pt x="23163" y="6215"/>
                      </a:lnTo>
                      <a:lnTo>
                        <a:pt x="23414" y="6257"/>
                      </a:lnTo>
                      <a:lnTo>
                        <a:pt x="23372" y="6340"/>
                      </a:lnTo>
                      <a:lnTo>
                        <a:pt x="23246" y="6320"/>
                      </a:lnTo>
                      <a:lnTo>
                        <a:pt x="23204" y="6361"/>
                      </a:lnTo>
                      <a:lnTo>
                        <a:pt x="23288" y="6445"/>
                      </a:lnTo>
                      <a:lnTo>
                        <a:pt x="23267" y="6675"/>
                      </a:lnTo>
                      <a:lnTo>
                        <a:pt x="23163" y="6759"/>
                      </a:lnTo>
                      <a:lnTo>
                        <a:pt x="23184" y="6843"/>
                      </a:lnTo>
                      <a:lnTo>
                        <a:pt x="23163" y="6947"/>
                      </a:lnTo>
                      <a:lnTo>
                        <a:pt x="23037" y="6759"/>
                      </a:lnTo>
                      <a:lnTo>
                        <a:pt x="22932" y="6780"/>
                      </a:lnTo>
                      <a:lnTo>
                        <a:pt x="22786" y="6633"/>
                      </a:lnTo>
                      <a:lnTo>
                        <a:pt x="22723" y="6592"/>
                      </a:lnTo>
                      <a:lnTo>
                        <a:pt x="22681" y="6654"/>
                      </a:lnTo>
                      <a:lnTo>
                        <a:pt x="22765" y="6738"/>
                      </a:lnTo>
                      <a:lnTo>
                        <a:pt x="22765" y="6843"/>
                      </a:lnTo>
                      <a:lnTo>
                        <a:pt x="22723" y="6905"/>
                      </a:lnTo>
                      <a:lnTo>
                        <a:pt x="22786" y="7010"/>
                      </a:lnTo>
                      <a:lnTo>
                        <a:pt x="22891" y="6968"/>
                      </a:lnTo>
                      <a:lnTo>
                        <a:pt x="23079" y="7010"/>
                      </a:lnTo>
                      <a:lnTo>
                        <a:pt x="23204" y="7052"/>
                      </a:lnTo>
                      <a:lnTo>
                        <a:pt x="23246" y="7156"/>
                      </a:lnTo>
                      <a:lnTo>
                        <a:pt x="23351" y="7219"/>
                      </a:lnTo>
                      <a:lnTo>
                        <a:pt x="23456" y="7198"/>
                      </a:lnTo>
                      <a:lnTo>
                        <a:pt x="23497" y="7177"/>
                      </a:lnTo>
                      <a:lnTo>
                        <a:pt x="23560" y="7261"/>
                      </a:lnTo>
                      <a:lnTo>
                        <a:pt x="23414" y="7303"/>
                      </a:lnTo>
                      <a:lnTo>
                        <a:pt x="23288" y="7303"/>
                      </a:lnTo>
                      <a:lnTo>
                        <a:pt x="23184" y="7198"/>
                      </a:lnTo>
                      <a:lnTo>
                        <a:pt x="23142" y="7219"/>
                      </a:lnTo>
                      <a:lnTo>
                        <a:pt x="23100" y="7303"/>
                      </a:lnTo>
                      <a:lnTo>
                        <a:pt x="23058" y="7366"/>
                      </a:lnTo>
                      <a:lnTo>
                        <a:pt x="23184" y="7512"/>
                      </a:lnTo>
                      <a:lnTo>
                        <a:pt x="23267" y="7470"/>
                      </a:lnTo>
                      <a:lnTo>
                        <a:pt x="23456" y="7470"/>
                      </a:lnTo>
                      <a:lnTo>
                        <a:pt x="23497" y="7617"/>
                      </a:lnTo>
                      <a:lnTo>
                        <a:pt x="23581" y="7680"/>
                      </a:lnTo>
                      <a:lnTo>
                        <a:pt x="23623" y="7596"/>
                      </a:lnTo>
                      <a:lnTo>
                        <a:pt x="23811" y="7596"/>
                      </a:lnTo>
                      <a:lnTo>
                        <a:pt x="23790" y="7701"/>
                      </a:lnTo>
                      <a:lnTo>
                        <a:pt x="23937" y="7805"/>
                      </a:lnTo>
                      <a:lnTo>
                        <a:pt x="24083" y="7805"/>
                      </a:lnTo>
                      <a:lnTo>
                        <a:pt x="24146" y="7952"/>
                      </a:lnTo>
                      <a:lnTo>
                        <a:pt x="24083" y="8161"/>
                      </a:lnTo>
                      <a:lnTo>
                        <a:pt x="23832" y="8307"/>
                      </a:lnTo>
                      <a:lnTo>
                        <a:pt x="23769" y="8433"/>
                      </a:lnTo>
                      <a:lnTo>
                        <a:pt x="23769" y="8517"/>
                      </a:lnTo>
                      <a:lnTo>
                        <a:pt x="23979" y="8726"/>
                      </a:lnTo>
                      <a:lnTo>
                        <a:pt x="24104" y="8768"/>
                      </a:lnTo>
                      <a:lnTo>
                        <a:pt x="23895" y="8768"/>
                      </a:lnTo>
                      <a:lnTo>
                        <a:pt x="23665" y="8579"/>
                      </a:lnTo>
                      <a:lnTo>
                        <a:pt x="23665" y="8454"/>
                      </a:lnTo>
                      <a:lnTo>
                        <a:pt x="23769" y="8224"/>
                      </a:lnTo>
                      <a:lnTo>
                        <a:pt x="23832" y="8161"/>
                      </a:lnTo>
                      <a:lnTo>
                        <a:pt x="23832" y="8098"/>
                      </a:lnTo>
                      <a:lnTo>
                        <a:pt x="23895" y="7952"/>
                      </a:lnTo>
                      <a:lnTo>
                        <a:pt x="23832" y="7910"/>
                      </a:lnTo>
                      <a:lnTo>
                        <a:pt x="23456" y="8098"/>
                      </a:lnTo>
                      <a:lnTo>
                        <a:pt x="23246" y="8161"/>
                      </a:lnTo>
                      <a:lnTo>
                        <a:pt x="23184" y="8307"/>
                      </a:lnTo>
                      <a:lnTo>
                        <a:pt x="23058" y="8349"/>
                      </a:lnTo>
                      <a:lnTo>
                        <a:pt x="22953" y="8307"/>
                      </a:lnTo>
                      <a:lnTo>
                        <a:pt x="22828" y="8328"/>
                      </a:lnTo>
                      <a:lnTo>
                        <a:pt x="22660" y="8454"/>
                      </a:lnTo>
                      <a:lnTo>
                        <a:pt x="22221" y="8621"/>
                      </a:lnTo>
                      <a:lnTo>
                        <a:pt x="21907" y="8684"/>
                      </a:lnTo>
                      <a:lnTo>
                        <a:pt x="21782" y="8684"/>
                      </a:lnTo>
                      <a:lnTo>
                        <a:pt x="21614" y="8851"/>
                      </a:lnTo>
                      <a:lnTo>
                        <a:pt x="21468" y="8851"/>
                      </a:lnTo>
                      <a:lnTo>
                        <a:pt x="21384" y="8935"/>
                      </a:lnTo>
                      <a:lnTo>
                        <a:pt x="21510" y="9040"/>
                      </a:lnTo>
                      <a:lnTo>
                        <a:pt x="21510" y="9165"/>
                      </a:lnTo>
                      <a:lnTo>
                        <a:pt x="21489" y="9291"/>
                      </a:lnTo>
                      <a:lnTo>
                        <a:pt x="21572" y="9374"/>
                      </a:lnTo>
                      <a:lnTo>
                        <a:pt x="21677" y="9374"/>
                      </a:lnTo>
                      <a:lnTo>
                        <a:pt x="21698" y="9458"/>
                      </a:lnTo>
                      <a:lnTo>
                        <a:pt x="21635" y="9521"/>
                      </a:lnTo>
                      <a:lnTo>
                        <a:pt x="21844" y="9667"/>
                      </a:lnTo>
                      <a:lnTo>
                        <a:pt x="22012" y="9918"/>
                      </a:lnTo>
                      <a:lnTo>
                        <a:pt x="22012" y="10128"/>
                      </a:lnTo>
                      <a:lnTo>
                        <a:pt x="22054" y="10232"/>
                      </a:lnTo>
                      <a:lnTo>
                        <a:pt x="22116" y="10232"/>
                      </a:lnTo>
                      <a:lnTo>
                        <a:pt x="22137" y="10400"/>
                      </a:lnTo>
                      <a:lnTo>
                        <a:pt x="22305" y="10504"/>
                      </a:lnTo>
                      <a:lnTo>
                        <a:pt x="22430" y="10462"/>
                      </a:lnTo>
                      <a:lnTo>
                        <a:pt x="22828" y="10504"/>
                      </a:lnTo>
                      <a:lnTo>
                        <a:pt x="22953" y="10421"/>
                      </a:lnTo>
                      <a:lnTo>
                        <a:pt x="22953" y="10504"/>
                      </a:lnTo>
                      <a:lnTo>
                        <a:pt x="22995" y="10609"/>
                      </a:lnTo>
                      <a:lnTo>
                        <a:pt x="22995" y="10755"/>
                      </a:lnTo>
                      <a:lnTo>
                        <a:pt x="23184" y="10839"/>
                      </a:lnTo>
                      <a:lnTo>
                        <a:pt x="23288" y="10986"/>
                      </a:lnTo>
                      <a:lnTo>
                        <a:pt x="23581" y="10986"/>
                      </a:lnTo>
                      <a:lnTo>
                        <a:pt x="23790" y="11132"/>
                      </a:lnTo>
                      <a:lnTo>
                        <a:pt x="23874" y="11132"/>
                      </a:lnTo>
                      <a:lnTo>
                        <a:pt x="23979" y="11258"/>
                      </a:lnTo>
                      <a:lnTo>
                        <a:pt x="24000" y="11550"/>
                      </a:lnTo>
                      <a:lnTo>
                        <a:pt x="24041" y="11676"/>
                      </a:lnTo>
                      <a:lnTo>
                        <a:pt x="24000" y="11864"/>
                      </a:lnTo>
                      <a:lnTo>
                        <a:pt x="24125" y="12011"/>
                      </a:lnTo>
                      <a:lnTo>
                        <a:pt x="24230" y="12094"/>
                      </a:lnTo>
                      <a:lnTo>
                        <a:pt x="24418" y="12346"/>
                      </a:lnTo>
                      <a:lnTo>
                        <a:pt x="24502" y="12618"/>
                      </a:lnTo>
                      <a:lnTo>
                        <a:pt x="24648" y="12743"/>
                      </a:lnTo>
                      <a:lnTo>
                        <a:pt x="24711" y="12869"/>
                      </a:lnTo>
                      <a:lnTo>
                        <a:pt x="24585" y="13141"/>
                      </a:lnTo>
                      <a:lnTo>
                        <a:pt x="24502" y="13162"/>
                      </a:lnTo>
                      <a:lnTo>
                        <a:pt x="24418" y="13141"/>
                      </a:lnTo>
                      <a:lnTo>
                        <a:pt x="24418" y="13141"/>
                      </a:lnTo>
                      <a:lnTo>
                        <a:pt x="24523" y="13287"/>
                      </a:lnTo>
                      <a:lnTo>
                        <a:pt x="24732" y="13329"/>
                      </a:lnTo>
                      <a:lnTo>
                        <a:pt x="24837" y="13392"/>
                      </a:lnTo>
                      <a:lnTo>
                        <a:pt x="25046" y="13643"/>
                      </a:lnTo>
                      <a:lnTo>
                        <a:pt x="25255" y="13706"/>
                      </a:lnTo>
                      <a:lnTo>
                        <a:pt x="25276" y="13685"/>
                      </a:lnTo>
                      <a:lnTo>
                        <a:pt x="25360" y="13706"/>
                      </a:lnTo>
                      <a:lnTo>
                        <a:pt x="25548" y="13559"/>
                      </a:lnTo>
                      <a:lnTo>
                        <a:pt x="25736" y="13517"/>
                      </a:lnTo>
                      <a:lnTo>
                        <a:pt x="25945" y="13685"/>
                      </a:lnTo>
                      <a:lnTo>
                        <a:pt x="26092" y="13747"/>
                      </a:lnTo>
                      <a:lnTo>
                        <a:pt x="26197" y="13747"/>
                      </a:lnTo>
                      <a:lnTo>
                        <a:pt x="26280" y="13894"/>
                      </a:lnTo>
                      <a:lnTo>
                        <a:pt x="26301" y="14124"/>
                      </a:lnTo>
                      <a:lnTo>
                        <a:pt x="26238" y="13915"/>
                      </a:lnTo>
                      <a:lnTo>
                        <a:pt x="26176" y="13810"/>
                      </a:lnTo>
                      <a:lnTo>
                        <a:pt x="25987" y="13810"/>
                      </a:lnTo>
                      <a:lnTo>
                        <a:pt x="25757" y="13643"/>
                      </a:lnTo>
                      <a:lnTo>
                        <a:pt x="25611" y="13643"/>
                      </a:lnTo>
                      <a:lnTo>
                        <a:pt x="25443" y="13810"/>
                      </a:lnTo>
                      <a:lnTo>
                        <a:pt x="25443" y="13978"/>
                      </a:lnTo>
                      <a:lnTo>
                        <a:pt x="25464" y="14061"/>
                      </a:lnTo>
                      <a:lnTo>
                        <a:pt x="25234" y="13810"/>
                      </a:lnTo>
                      <a:lnTo>
                        <a:pt x="24983" y="13810"/>
                      </a:lnTo>
                      <a:lnTo>
                        <a:pt x="24857" y="13706"/>
                      </a:lnTo>
                      <a:lnTo>
                        <a:pt x="24857" y="13580"/>
                      </a:lnTo>
                      <a:lnTo>
                        <a:pt x="24753" y="13434"/>
                      </a:lnTo>
                      <a:lnTo>
                        <a:pt x="24565" y="13371"/>
                      </a:lnTo>
                      <a:lnTo>
                        <a:pt x="24397" y="13371"/>
                      </a:lnTo>
                      <a:lnTo>
                        <a:pt x="24188" y="13245"/>
                      </a:lnTo>
                      <a:lnTo>
                        <a:pt x="24230" y="13182"/>
                      </a:lnTo>
                      <a:lnTo>
                        <a:pt x="24230" y="13057"/>
                      </a:lnTo>
                      <a:lnTo>
                        <a:pt x="24313" y="13015"/>
                      </a:lnTo>
                      <a:lnTo>
                        <a:pt x="24272" y="12910"/>
                      </a:lnTo>
                      <a:lnTo>
                        <a:pt x="24230" y="12638"/>
                      </a:lnTo>
                      <a:lnTo>
                        <a:pt x="24167" y="12429"/>
                      </a:lnTo>
                      <a:lnTo>
                        <a:pt x="24083" y="12387"/>
                      </a:lnTo>
                      <a:lnTo>
                        <a:pt x="24021" y="12555"/>
                      </a:lnTo>
                      <a:lnTo>
                        <a:pt x="23958" y="12597"/>
                      </a:lnTo>
                      <a:lnTo>
                        <a:pt x="23979" y="12743"/>
                      </a:lnTo>
                      <a:lnTo>
                        <a:pt x="23895" y="12827"/>
                      </a:lnTo>
                      <a:lnTo>
                        <a:pt x="23916" y="12910"/>
                      </a:lnTo>
                      <a:lnTo>
                        <a:pt x="23895" y="13036"/>
                      </a:lnTo>
                      <a:lnTo>
                        <a:pt x="23811" y="13036"/>
                      </a:lnTo>
                      <a:lnTo>
                        <a:pt x="23769" y="12659"/>
                      </a:lnTo>
                      <a:lnTo>
                        <a:pt x="23853" y="12555"/>
                      </a:lnTo>
                      <a:lnTo>
                        <a:pt x="23811" y="12429"/>
                      </a:lnTo>
                      <a:lnTo>
                        <a:pt x="23644" y="12283"/>
                      </a:lnTo>
                      <a:lnTo>
                        <a:pt x="23644" y="12094"/>
                      </a:lnTo>
                      <a:lnTo>
                        <a:pt x="23560" y="11969"/>
                      </a:lnTo>
                      <a:lnTo>
                        <a:pt x="23560" y="11802"/>
                      </a:lnTo>
                      <a:lnTo>
                        <a:pt x="23707" y="11697"/>
                      </a:lnTo>
                      <a:lnTo>
                        <a:pt x="23707" y="11613"/>
                      </a:lnTo>
                      <a:lnTo>
                        <a:pt x="23686" y="11509"/>
                      </a:lnTo>
                      <a:lnTo>
                        <a:pt x="23707" y="11299"/>
                      </a:lnTo>
                      <a:lnTo>
                        <a:pt x="23581" y="11278"/>
                      </a:lnTo>
                      <a:lnTo>
                        <a:pt x="23539" y="11299"/>
                      </a:lnTo>
                      <a:lnTo>
                        <a:pt x="23456" y="11216"/>
                      </a:lnTo>
                      <a:lnTo>
                        <a:pt x="23225" y="11383"/>
                      </a:lnTo>
                      <a:lnTo>
                        <a:pt x="22912" y="11425"/>
                      </a:lnTo>
                      <a:lnTo>
                        <a:pt x="22744" y="11425"/>
                      </a:lnTo>
                      <a:lnTo>
                        <a:pt x="22514" y="11195"/>
                      </a:lnTo>
                      <a:lnTo>
                        <a:pt x="22388" y="11111"/>
                      </a:lnTo>
                      <a:lnTo>
                        <a:pt x="22347" y="11006"/>
                      </a:lnTo>
                      <a:lnTo>
                        <a:pt x="22012" y="10965"/>
                      </a:lnTo>
                      <a:lnTo>
                        <a:pt x="21886" y="10860"/>
                      </a:lnTo>
                      <a:lnTo>
                        <a:pt x="21761" y="10693"/>
                      </a:lnTo>
                      <a:lnTo>
                        <a:pt x="21363" y="10693"/>
                      </a:lnTo>
                      <a:lnTo>
                        <a:pt x="21259" y="10651"/>
                      </a:lnTo>
                      <a:lnTo>
                        <a:pt x="21133" y="10734"/>
                      </a:lnTo>
                      <a:lnTo>
                        <a:pt x="20987" y="10944"/>
                      </a:lnTo>
                      <a:lnTo>
                        <a:pt x="20966" y="11069"/>
                      </a:lnTo>
                      <a:lnTo>
                        <a:pt x="20924" y="11111"/>
                      </a:lnTo>
                      <a:lnTo>
                        <a:pt x="20861" y="11090"/>
                      </a:lnTo>
                      <a:lnTo>
                        <a:pt x="20840" y="11174"/>
                      </a:lnTo>
                      <a:lnTo>
                        <a:pt x="20924" y="11258"/>
                      </a:lnTo>
                      <a:lnTo>
                        <a:pt x="21091" y="11132"/>
                      </a:lnTo>
                      <a:lnTo>
                        <a:pt x="21300" y="11174"/>
                      </a:lnTo>
                      <a:lnTo>
                        <a:pt x="21405" y="11383"/>
                      </a:lnTo>
                      <a:lnTo>
                        <a:pt x="21280" y="11613"/>
                      </a:lnTo>
                      <a:lnTo>
                        <a:pt x="21133" y="11655"/>
                      </a:lnTo>
                      <a:lnTo>
                        <a:pt x="20861" y="11550"/>
                      </a:lnTo>
                      <a:lnTo>
                        <a:pt x="20715" y="11362"/>
                      </a:lnTo>
                      <a:lnTo>
                        <a:pt x="20610" y="11362"/>
                      </a:lnTo>
                      <a:lnTo>
                        <a:pt x="20443" y="11467"/>
                      </a:lnTo>
                      <a:lnTo>
                        <a:pt x="20401" y="11550"/>
                      </a:lnTo>
                      <a:lnTo>
                        <a:pt x="20317" y="11571"/>
                      </a:lnTo>
                      <a:lnTo>
                        <a:pt x="20505" y="11822"/>
                      </a:lnTo>
                      <a:lnTo>
                        <a:pt x="20568" y="11822"/>
                      </a:lnTo>
                      <a:lnTo>
                        <a:pt x="20631" y="11969"/>
                      </a:lnTo>
                      <a:lnTo>
                        <a:pt x="20840" y="12136"/>
                      </a:lnTo>
                      <a:lnTo>
                        <a:pt x="21028" y="12136"/>
                      </a:lnTo>
                      <a:lnTo>
                        <a:pt x="21112" y="12220"/>
                      </a:lnTo>
                      <a:lnTo>
                        <a:pt x="21405" y="12241"/>
                      </a:lnTo>
                      <a:lnTo>
                        <a:pt x="21489" y="12178"/>
                      </a:lnTo>
                      <a:lnTo>
                        <a:pt x="21531" y="12178"/>
                      </a:lnTo>
                      <a:lnTo>
                        <a:pt x="21572" y="12283"/>
                      </a:lnTo>
                      <a:lnTo>
                        <a:pt x="21782" y="12283"/>
                      </a:lnTo>
                      <a:lnTo>
                        <a:pt x="21824" y="12429"/>
                      </a:lnTo>
                      <a:lnTo>
                        <a:pt x="21907" y="12450"/>
                      </a:lnTo>
                      <a:lnTo>
                        <a:pt x="21928" y="12555"/>
                      </a:lnTo>
                      <a:lnTo>
                        <a:pt x="22158" y="12597"/>
                      </a:lnTo>
                      <a:lnTo>
                        <a:pt x="22263" y="12513"/>
                      </a:lnTo>
                      <a:lnTo>
                        <a:pt x="22200" y="12618"/>
                      </a:lnTo>
                      <a:lnTo>
                        <a:pt x="21949" y="12659"/>
                      </a:lnTo>
                      <a:lnTo>
                        <a:pt x="21803" y="12576"/>
                      </a:lnTo>
                      <a:lnTo>
                        <a:pt x="21698" y="12555"/>
                      </a:lnTo>
                      <a:lnTo>
                        <a:pt x="21531" y="12366"/>
                      </a:lnTo>
                      <a:lnTo>
                        <a:pt x="21426" y="12346"/>
                      </a:lnTo>
                      <a:lnTo>
                        <a:pt x="21321" y="12408"/>
                      </a:lnTo>
                      <a:lnTo>
                        <a:pt x="21196" y="12408"/>
                      </a:lnTo>
                      <a:lnTo>
                        <a:pt x="21091" y="12534"/>
                      </a:lnTo>
                      <a:lnTo>
                        <a:pt x="21049" y="12429"/>
                      </a:lnTo>
                      <a:lnTo>
                        <a:pt x="20945" y="12346"/>
                      </a:lnTo>
                      <a:lnTo>
                        <a:pt x="20840" y="12408"/>
                      </a:lnTo>
                      <a:lnTo>
                        <a:pt x="20631" y="12408"/>
                      </a:lnTo>
                      <a:lnTo>
                        <a:pt x="20464" y="12304"/>
                      </a:lnTo>
                      <a:lnTo>
                        <a:pt x="20338" y="12325"/>
                      </a:lnTo>
                      <a:lnTo>
                        <a:pt x="20296" y="12220"/>
                      </a:lnTo>
                      <a:lnTo>
                        <a:pt x="20401" y="12136"/>
                      </a:lnTo>
                      <a:lnTo>
                        <a:pt x="20401" y="12053"/>
                      </a:lnTo>
                      <a:lnTo>
                        <a:pt x="20296" y="11990"/>
                      </a:lnTo>
                      <a:lnTo>
                        <a:pt x="20296" y="11885"/>
                      </a:lnTo>
                      <a:lnTo>
                        <a:pt x="20108" y="11718"/>
                      </a:lnTo>
                      <a:lnTo>
                        <a:pt x="20024" y="11592"/>
                      </a:lnTo>
                      <a:lnTo>
                        <a:pt x="20087" y="11425"/>
                      </a:lnTo>
                      <a:lnTo>
                        <a:pt x="19982" y="11278"/>
                      </a:lnTo>
                      <a:lnTo>
                        <a:pt x="19982" y="11006"/>
                      </a:lnTo>
                      <a:lnTo>
                        <a:pt x="19836" y="10881"/>
                      </a:lnTo>
                      <a:lnTo>
                        <a:pt x="19836" y="10693"/>
                      </a:lnTo>
                      <a:lnTo>
                        <a:pt x="19794" y="10651"/>
                      </a:lnTo>
                      <a:lnTo>
                        <a:pt x="19710" y="10630"/>
                      </a:lnTo>
                      <a:lnTo>
                        <a:pt x="19689" y="10462"/>
                      </a:lnTo>
                      <a:lnTo>
                        <a:pt x="19522" y="10337"/>
                      </a:lnTo>
                      <a:lnTo>
                        <a:pt x="19459" y="10379"/>
                      </a:lnTo>
                      <a:lnTo>
                        <a:pt x="19689" y="10860"/>
                      </a:lnTo>
                      <a:lnTo>
                        <a:pt x="19752" y="11174"/>
                      </a:lnTo>
                      <a:lnTo>
                        <a:pt x="19710" y="11425"/>
                      </a:lnTo>
                      <a:lnTo>
                        <a:pt x="19522" y="11676"/>
                      </a:lnTo>
                      <a:lnTo>
                        <a:pt x="19396" y="11802"/>
                      </a:lnTo>
                      <a:lnTo>
                        <a:pt x="19396" y="11885"/>
                      </a:lnTo>
                      <a:lnTo>
                        <a:pt x="19480" y="11948"/>
                      </a:lnTo>
                      <a:lnTo>
                        <a:pt x="19501" y="12136"/>
                      </a:lnTo>
                      <a:lnTo>
                        <a:pt x="19417" y="12346"/>
                      </a:lnTo>
                      <a:lnTo>
                        <a:pt x="19417" y="12471"/>
                      </a:lnTo>
                      <a:lnTo>
                        <a:pt x="19627" y="12618"/>
                      </a:lnTo>
                      <a:lnTo>
                        <a:pt x="19899" y="12848"/>
                      </a:lnTo>
                      <a:lnTo>
                        <a:pt x="19940" y="12994"/>
                      </a:lnTo>
                      <a:lnTo>
                        <a:pt x="20108" y="12994"/>
                      </a:lnTo>
                      <a:lnTo>
                        <a:pt x="20233" y="13141"/>
                      </a:lnTo>
                      <a:lnTo>
                        <a:pt x="20338" y="13371"/>
                      </a:lnTo>
                      <a:lnTo>
                        <a:pt x="20317" y="13727"/>
                      </a:lnTo>
                      <a:lnTo>
                        <a:pt x="20275" y="13894"/>
                      </a:lnTo>
                      <a:lnTo>
                        <a:pt x="20422" y="14103"/>
                      </a:lnTo>
                      <a:lnTo>
                        <a:pt x="20380" y="14354"/>
                      </a:lnTo>
                      <a:lnTo>
                        <a:pt x="20464" y="14501"/>
                      </a:lnTo>
                      <a:lnTo>
                        <a:pt x="20673" y="14731"/>
                      </a:lnTo>
                      <a:lnTo>
                        <a:pt x="20715" y="14856"/>
                      </a:lnTo>
                      <a:lnTo>
                        <a:pt x="20673" y="15024"/>
                      </a:lnTo>
                      <a:lnTo>
                        <a:pt x="20736" y="15087"/>
                      </a:lnTo>
                      <a:lnTo>
                        <a:pt x="20882" y="15149"/>
                      </a:lnTo>
                      <a:lnTo>
                        <a:pt x="21070" y="15045"/>
                      </a:lnTo>
                      <a:lnTo>
                        <a:pt x="21280" y="15087"/>
                      </a:lnTo>
                      <a:lnTo>
                        <a:pt x="21363" y="15045"/>
                      </a:lnTo>
                      <a:lnTo>
                        <a:pt x="21384" y="14877"/>
                      </a:lnTo>
                      <a:lnTo>
                        <a:pt x="21510" y="14752"/>
                      </a:lnTo>
                      <a:lnTo>
                        <a:pt x="21677" y="14815"/>
                      </a:lnTo>
                      <a:lnTo>
                        <a:pt x="21782" y="14773"/>
                      </a:lnTo>
                      <a:lnTo>
                        <a:pt x="21991" y="14919"/>
                      </a:lnTo>
                      <a:lnTo>
                        <a:pt x="22116" y="14856"/>
                      </a:lnTo>
                      <a:lnTo>
                        <a:pt x="22200" y="14982"/>
                      </a:lnTo>
                      <a:lnTo>
                        <a:pt x="22451" y="15087"/>
                      </a:lnTo>
                      <a:lnTo>
                        <a:pt x="22640" y="15087"/>
                      </a:lnTo>
                      <a:lnTo>
                        <a:pt x="22765" y="15275"/>
                      </a:lnTo>
                      <a:lnTo>
                        <a:pt x="22765" y="15379"/>
                      </a:lnTo>
                      <a:lnTo>
                        <a:pt x="22953" y="15484"/>
                      </a:lnTo>
                      <a:lnTo>
                        <a:pt x="23016" y="15589"/>
                      </a:lnTo>
                      <a:lnTo>
                        <a:pt x="23037" y="15610"/>
                      </a:lnTo>
                      <a:lnTo>
                        <a:pt x="23058" y="15693"/>
                      </a:lnTo>
                      <a:lnTo>
                        <a:pt x="23142" y="15777"/>
                      </a:lnTo>
                      <a:lnTo>
                        <a:pt x="23058" y="15861"/>
                      </a:lnTo>
                      <a:lnTo>
                        <a:pt x="22953" y="15882"/>
                      </a:lnTo>
                      <a:lnTo>
                        <a:pt x="22953" y="16070"/>
                      </a:lnTo>
                      <a:lnTo>
                        <a:pt x="23037" y="16216"/>
                      </a:lnTo>
                      <a:lnTo>
                        <a:pt x="23121" y="16279"/>
                      </a:lnTo>
                      <a:lnTo>
                        <a:pt x="23079" y="16384"/>
                      </a:lnTo>
                      <a:lnTo>
                        <a:pt x="23163" y="16488"/>
                      </a:lnTo>
                      <a:lnTo>
                        <a:pt x="23288" y="16488"/>
                      </a:lnTo>
                      <a:lnTo>
                        <a:pt x="23372" y="16593"/>
                      </a:lnTo>
                      <a:lnTo>
                        <a:pt x="23518" y="16593"/>
                      </a:lnTo>
                      <a:lnTo>
                        <a:pt x="23602" y="16426"/>
                      </a:lnTo>
                      <a:lnTo>
                        <a:pt x="23665" y="16509"/>
                      </a:lnTo>
                      <a:lnTo>
                        <a:pt x="23769" y="16488"/>
                      </a:lnTo>
                      <a:lnTo>
                        <a:pt x="23832" y="16509"/>
                      </a:lnTo>
                      <a:lnTo>
                        <a:pt x="23790" y="16530"/>
                      </a:lnTo>
                      <a:lnTo>
                        <a:pt x="23728" y="16593"/>
                      </a:lnTo>
                      <a:lnTo>
                        <a:pt x="23560" y="16614"/>
                      </a:lnTo>
                      <a:lnTo>
                        <a:pt x="23456" y="16635"/>
                      </a:lnTo>
                      <a:lnTo>
                        <a:pt x="23288" y="16656"/>
                      </a:lnTo>
                      <a:lnTo>
                        <a:pt x="23142" y="16551"/>
                      </a:lnTo>
                      <a:lnTo>
                        <a:pt x="22995" y="16551"/>
                      </a:lnTo>
                      <a:lnTo>
                        <a:pt x="22932" y="16426"/>
                      </a:lnTo>
                      <a:lnTo>
                        <a:pt x="22974" y="16384"/>
                      </a:lnTo>
                      <a:lnTo>
                        <a:pt x="22953" y="16237"/>
                      </a:lnTo>
                      <a:lnTo>
                        <a:pt x="22849" y="16112"/>
                      </a:lnTo>
                      <a:lnTo>
                        <a:pt x="22828" y="15986"/>
                      </a:lnTo>
                      <a:lnTo>
                        <a:pt x="22723" y="15923"/>
                      </a:lnTo>
                      <a:lnTo>
                        <a:pt x="22744" y="15798"/>
                      </a:lnTo>
                      <a:lnTo>
                        <a:pt x="22619" y="15610"/>
                      </a:lnTo>
                      <a:lnTo>
                        <a:pt x="22556" y="15610"/>
                      </a:lnTo>
                      <a:lnTo>
                        <a:pt x="22430" y="15526"/>
                      </a:lnTo>
                      <a:lnTo>
                        <a:pt x="22242" y="15421"/>
                      </a:lnTo>
                      <a:lnTo>
                        <a:pt x="22242" y="15254"/>
                      </a:lnTo>
                      <a:lnTo>
                        <a:pt x="22054" y="15066"/>
                      </a:lnTo>
                      <a:lnTo>
                        <a:pt x="21907" y="15066"/>
                      </a:lnTo>
                      <a:lnTo>
                        <a:pt x="21677" y="15317"/>
                      </a:lnTo>
                      <a:lnTo>
                        <a:pt x="21510" y="15338"/>
                      </a:lnTo>
                      <a:lnTo>
                        <a:pt x="21405" y="15463"/>
                      </a:lnTo>
                      <a:lnTo>
                        <a:pt x="21217" y="15589"/>
                      </a:lnTo>
                      <a:lnTo>
                        <a:pt x="21259" y="15944"/>
                      </a:lnTo>
                      <a:lnTo>
                        <a:pt x="21321" y="16049"/>
                      </a:lnTo>
                      <a:lnTo>
                        <a:pt x="21572" y="16175"/>
                      </a:lnTo>
                      <a:lnTo>
                        <a:pt x="21761" y="16593"/>
                      </a:lnTo>
                      <a:lnTo>
                        <a:pt x="21719" y="16698"/>
                      </a:lnTo>
                      <a:lnTo>
                        <a:pt x="21531" y="17012"/>
                      </a:lnTo>
                      <a:lnTo>
                        <a:pt x="21510" y="17179"/>
                      </a:lnTo>
                      <a:lnTo>
                        <a:pt x="21614" y="17367"/>
                      </a:lnTo>
                      <a:lnTo>
                        <a:pt x="21510" y="17639"/>
                      </a:lnTo>
                      <a:lnTo>
                        <a:pt x="21510" y="17744"/>
                      </a:lnTo>
                      <a:lnTo>
                        <a:pt x="21363" y="17890"/>
                      </a:lnTo>
                      <a:lnTo>
                        <a:pt x="21363" y="17974"/>
                      </a:lnTo>
                      <a:lnTo>
                        <a:pt x="21259" y="18016"/>
                      </a:lnTo>
                      <a:lnTo>
                        <a:pt x="21175" y="18120"/>
                      </a:lnTo>
                      <a:lnTo>
                        <a:pt x="21175" y="18267"/>
                      </a:lnTo>
                      <a:lnTo>
                        <a:pt x="21259" y="18330"/>
                      </a:lnTo>
                      <a:lnTo>
                        <a:pt x="21259" y="18434"/>
                      </a:lnTo>
                      <a:lnTo>
                        <a:pt x="21070" y="18539"/>
                      </a:lnTo>
                      <a:lnTo>
                        <a:pt x="20840" y="18497"/>
                      </a:lnTo>
                      <a:lnTo>
                        <a:pt x="20798" y="18434"/>
                      </a:lnTo>
                      <a:lnTo>
                        <a:pt x="20589" y="18434"/>
                      </a:lnTo>
                      <a:lnTo>
                        <a:pt x="20380" y="18476"/>
                      </a:lnTo>
                      <a:lnTo>
                        <a:pt x="20212" y="18413"/>
                      </a:lnTo>
                      <a:lnTo>
                        <a:pt x="19794" y="18330"/>
                      </a:lnTo>
                      <a:lnTo>
                        <a:pt x="19627" y="18183"/>
                      </a:lnTo>
                      <a:lnTo>
                        <a:pt x="19585" y="18079"/>
                      </a:lnTo>
                      <a:lnTo>
                        <a:pt x="19396" y="18100"/>
                      </a:lnTo>
                      <a:lnTo>
                        <a:pt x="19334" y="18204"/>
                      </a:lnTo>
                      <a:lnTo>
                        <a:pt x="19313" y="18162"/>
                      </a:lnTo>
                      <a:lnTo>
                        <a:pt x="19229" y="18120"/>
                      </a:lnTo>
                      <a:lnTo>
                        <a:pt x="19313" y="17974"/>
                      </a:lnTo>
                      <a:lnTo>
                        <a:pt x="19480" y="17953"/>
                      </a:lnTo>
                      <a:lnTo>
                        <a:pt x="19794" y="17890"/>
                      </a:lnTo>
                      <a:lnTo>
                        <a:pt x="19836" y="17807"/>
                      </a:lnTo>
                      <a:lnTo>
                        <a:pt x="20108" y="17974"/>
                      </a:lnTo>
                      <a:lnTo>
                        <a:pt x="20171" y="17974"/>
                      </a:lnTo>
                      <a:lnTo>
                        <a:pt x="20212" y="17890"/>
                      </a:lnTo>
                      <a:lnTo>
                        <a:pt x="20338" y="17890"/>
                      </a:lnTo>
                      <a:lnTo>
                        <a:pt x="20338" y="17974"/>
                      </a:lnTo>
                      <a:lnTo>
                        <a:pt x="20150" y="18079"/>
                      </a:lnTo>
                      <a:lnTo>
                        <a:pt x="20254" y="18183"/>
                      </a:lnTo>
                      <a:lnTo>
                        <a:pt x="20464" y="18162"/>
                      </a:lnTo>
                      <a:lnTo>
                        <a:pt x="20547" y="18058"/>
                      </a:lnTo>
                      <a:lnTo>
                        <a:pt x="20673" y="17995"/>
                      </a:lnTo>
                      <a:lnTo>
                        <a:pt x="20673" y="17911"/>
                      </a:lnTo>
                      <a:lnTo>
                        <a:pt x="20568" y="17786"/>
                      </a:lnTo>
                      <a:lnTo>
                        <a:pt x="20568" y="17702"/>
                      </a:lnTo>
                      <a:lnTo>
                        <a:pt x="20694" y="17786"/>
                      </a:lnTo>
                      <a:lnTo>
                        <a:pt x="20756" y="17702"/>
                      </a:lnTo>
                      <a:lnTo>
                        <a:pt x="20756" y="17472"/>
                      </a:lnTo>
                      <a:lnTo>
                        <a:pt x="20882" y="17388"/>
                      </a:lnTo>
                      <a:lnTo>
                        <a:pt x="20861" y="17325"/>
                      </a:lnTo>
                      <a:lnTo>
                        <a:pt x="20777" y="17346"/>
                      </a:lnTo>
                      <a:lnTo>
                        <a:pt x="20756" y="17284"/>
                      </a:lnTo>
                      <a:lnTo>
                        <a:pt x="20882" y="17242"/>
                      </a:lnTo>
                      <a:lnTo>
                        <a:pt x="20882" y="17012"/>
                      </a:lnTo>
                      <a:lnTo>
                        <a:pt x="20840" y="16928"/>
                      </a:lnTo>
                      <a:lnTo>
                        <a:pt x="20903" y="16823"/>
                      </a:lnTo>
                      <a:lnTo>
                        <a:pt x="20903" y="16760"/>
                      </a:lnTo>
                      <a:lnTo>
                        <a:pt x="21008" y="16698"/>
                      </a:lnTo>
                      <a:lnTo>
                        <a:pt x="20987" y="16509"/>
                      </a:lnTo>
                      <a:lnTo>
                        <a:pt x="20861" y="16384"/>
                      </a:lnTo>
                      <a:lnTo>
                        <a:pt x="20777" y="16175"/>
                      </a:lnTo>
                      <a:lnTo>
                        <a:pt x="20798" y="16007"/>
                      </a:lnTo>
                      <a:lnTo>
                        <a:pt x="20798" y="15882"/>
                      </a:lnTo>
                      <a:lnTo>
                        <a:pt x="20861" y="15903"/>
                      </a:lnTo>
                      <a:lnTo>
                        <a:pt x="20861" y="15819"/>
                      </a:lnTo>
                      <a:lnTo>
                        <a:pt x="20673" y="15651"/>
                      </a:lnTo>
                      <a:lnTo>
                        <a:pt x="20589" y="15610"/>
                      </a:lnTo>
                      <a:lnTo>
                        <a:pt x="20526" y="15505"/>
                      </a:lnTo>
                      <a:lnTo>
                        <a:pt x="20338" y="15463"/>
                      </a:lnTo>
                      <a:lnTo>
                        <a:pt x="20108" y="15170"/>
                      </a:lnTo>
                      <a:lnTo>
                        <a:pt x="20045" y="14940"/>
                      </a:lnTo>
                      <a:lnTo>
                        <a:pt x="20003" y="14877"/>
                      </a:lnTo>
                      <a:lnTo>
                        <a:pt x="20045" y="14794"/>
                      </a:lnTo>
                      <a:lnTo>
                        <a:pt x="19919" y="14710"/>
                      </a:lnTo>
                      <a:lnTo>
                        <a:pt x="19836" y="14563"/>
                      </a:lnTo>
                      <a:lnTo>
                        <a:pt x="19899" y="14417"/>
                      </a:lnTo>
                      <a:lnTo>
                        <a:pt x="19710" y="14145"/>
                      </a:lnTo>
                      <a:lnTo>
                        <a:pt x="19710" y="13978"/>
                      </a:lnTo>
                      <a:lnTo>
                        <a:pt x="19585" y="13831"/>
                      </a:lnTo>
                      <a:lnTo>
                        <a:pt x="19606" y="13768"/>
                      </a:lnTo>
                      <a:lnTo>
                        <a:pt x="19606" y="13685"/>
                      </a:lnTo>
                      <a:lnTo>
                        <a:pt x="19501" y="13580"/>
                      </a:lnTo>
                      <a:lnTo>
                        <a:pt x="19438" y="13224"/>
                      </a:lnTo>
                      <a:lnTo>
                        <a:pt x="19375" y="13078"/>
                      </a:lnTo>
                      <a:lnTo>
                        <a:pt x="19229" y="12973"/>
                      </a:lnTo>
                      <a:lnTo>
                        <a:pt x="19292" y="12910"/>
                      </a:lnTo>
                      <a:lnTo>
                        <a:pt x="19250" y="12848"/>
                      </a:lnTo>
                      <a:lnTo>
                        <a:pt x="19166" y="12869"/>
                      </a:lnTo>
                      <a:lnTo>
                        <a:pt x="19166" y="12848"/>
                      </a:lnTo>
                      <a:lnTo>
                        <a:pt x="19041" y="12806"/>
                      </a:lnTo>
                      <a:lnTo>
                        <a:pt x="18957" y="12638"/>
                      </a:lnTo>
                      <a:lnTo>
                        <a:pt x="18831" y="12534"/>
                      </a:lnTo>
                      <a:lnTo>
                        <a:pt x="18769" y="12408"/>
                      </a:lnTo>
                      <a:lnTo>
                        <a:pt x="18852" y="12387"/>
                      </a:lnTo>
                      <a:lnTo>
                        <a:pt x="18873" y="12283"/>
                      </a:lnTo>
                      <a:lnTo>
                        <a:pt x="18831" y="12178"/>
                      </a:lnTo>
                      <a:lnTo>
                        <a:pt x="18852" y="12094"/>
                      </a:lnTo>
                      <a:lnTo>
                        <a:pt x="18790" y="11990"/>
                      </a:lnTo>
                      <a:lnTo>
                        <a:pt x="18852" y="11676"/>
                      </a:lnTo>
                      <a:lnTo>
                        <a:pt x="18769" y="11488"/>
                      </a:lnTo>
                      <a:lnTo>
                        <a:pt x="18769" y="11278"/>
                      </a:lnTo>
                      <a:lnTo>
                        <a:pt x="18727" y="11195"/>
                      </a:lnTo>
                      <a:lnTo>
                        <a:pt x="18727" y="11069"/>
                      </a:lnTo>
                      <a:lnTo>
                        <a:pt x="18643" y="10944"/>
                      </a:lnTo>
                      <a:lnTo>
                        <a:pt x="18748" y="10881"/>
                      </a:lnTo>
                      <a:lnTo>
                        <a:pt x="18685" y="10776"/>
                      </a:lnTo>
                      <a:lnTo>
                        <a:pt x="18559" y="10755"/>
                      </a:lnTo>
                      <a:lnTo>
                        <a:pt x="18413" y="10755"/>
                      </a:lnTo>
                      <a:lnTo>
                        <a:pt x="18057" y="10630"/>
                      </a:lnTo>
                      <a:lnTo>
                        <a:pt x="17932" y="10630"/>
                      </a:lnTo>
                      <a:lnTo>
                        <a:pt x="17890" y="10672"/>
                      </a:lnTo>
                      <a:lnTo>
                        <a:pt x="17785" y="10630"/>
                      </a:lnTo>
                      <a:lnTo>
                        <a:pt x="17681" y="10630"/>
                      </a:lnTo>
                      <a:lnTo>
                        <a:pt x="17534" y="10714"/>
                      </a:lnTo>
                      <a:lnTo>
                        <a:pt x="17388" y="10714"/>
                      </a:lnTo>
                      <a:lnTo>
                        <a:pt x="17262" y="10755"/>
                      </a:lnTo>
                      <a:lnTo>
                        <a:pt x="17220" y="10714"/>
                      </a:lnTo>
                      <a:lnTo>
                        <a:pt x="17262" y="10651"/>
                      </a:lnTo>
                      <a:lnTo>
                        <a:pt x="17158" y="10609"/>
                      </a:lnTo>
                      <a:lnTo>
                        <a:pt x="17053" y="10630"/>
                      </a:lnTo>
                      <a:lnTo>
                        <a:pt x="17074" y="10860"/>
                      </a:lnTo>
                      <a:lnTo>
                        <a:pt x="17053" y="11069"/>
                      </a:lnTo>
                      <a:lnTo>
                        <a:pt x="17158" y="11195"/>
                      </a:lnTo>
                      <a:lnTo>
                        <a:pt x="17116" y="11258"/>
                      </a:lnTo>
                      <a:lnTo>
                        <a:pt x="17074" y="11467"/>
                      </a:lnTo>
                      <a:lnTo>
                        <a:pt x="17158" y="11550"/>
                      </a:lnTo>
                      <a:lnTo>
                        <a:pt x="17158" y="11676"/>
                      </a:lnTo>
                      <a:lnTo>
                        <a:pt x="17199" y="11760"/>
                      </a:lnTo>
                      <a:lnTo>
                        <a:pt x="17158" y="11822"/>
                      </a:lnTo>
                      <a:lnTo>
                        <a:pt x="17158" y="12011"/>
                      </a:lnTo>
                      <a:lnTo>
                        <a:pt x="17220" y="12136"/>
                      </a:lnTo>
                      <a:lnTo>
                        <a:pt x="17158" y="12304"/>
                      </a:lnTo>
                      <a:lnTo>
                        <a:pt x="17158" y="12408"/>
                      </a:lnTo>
                      <a:lnTo>
                        <a:pt x="17199" y="12534"/>
                      </a:lnTo>
                      <a:lnTo>
                        <a:pt x="17178" y="12618"/>
                      </a:lnTo>
                      <a:lnTo>
                        <a:pt x="17053" y="12701"/>
                      </a:lnTo>
                      <a:lnTo>
                        <a:pt x="16844" y="13015"/>
                      </a:lnTo>
                      <a:lnTo>
                        <a:pt x="16760" y="13057"/>
                      </a:lnTo>
                      <a:lnTo>
                        <a:pt x="16781" y="13162"/>
                      </a:lnTo>
                      <a:lnTo>
                        <a:pt x="16865" y="13266"/>
                      </a:lnTo>
                      <a:lnTo>
                        <a:pt x="16802" y="13371"/>
                      </a:lnTo>
                      <a:lnTo>
                        <a:pt x="16781" y="13559"/>
                      </a:lnTo>
                      <a:lnTo>
                        <a:pt x="16906" y="13685"/>
                      </a:lnTo>
                      <a:lnTo>
                        <a:pt x="16990" y="13643"/>
                      </a:lnTo>
                      <a:lnTo>
                        <a:pt x="17074" y="13706"/>
                      </a:lnTo>
                      <a:lnTo>
                        <a:pt x="17158" y="13915"/>
                      </a:lnTo>
                      <a:lnTo>
                        <a:pt x="17283" y="13915"/>
                      </a:lnTo>
                      <a:lnTo>
                        <a:pt x="17388" y="14019"/>
                      </a:lnTo>
                      <a:lnTo>
                        <a:pt x="17304" y="13999"/>
                      </a:lnTo>
                      <a:lnTo>
                        <a:pt x="17220" y="14103"/>
                      </a:lnTo>
                      <a:lnTo>
                        <a:pt x="17220" y="14271"/>
                      </a:lnTo>
                      <a:lnTo>
                        <a:pt x="17409" y="14396"/>
                      </a:lnTo>
                      <a:lnTo>
                        <a:pt x="17409" y="14522"/>
                      </a:lnTo>
                      <a:lnTo>
                        <a:pt x="17325" y="14605"/>
                      </a:lnTo>
                      <a:lnTo>
                        <a:pt x="17262" y="14543"/>
                      </a:lnTo>
                      <a:lnTo>
                        <a:pt x="17262" y="14626"/>
                      </a:lnTo>
                      <a:lnTo>
                        <a:pt x="17367" y="14898"/>
                      </a:lnTo>
                      <a:lnTo>
                        <a:pt x="17430" y="14961"/>
                      </a:lnTo>
                      <a:lnTo>
                        <a:pt x="17492" y="15149"/>
                      </a:lnTo>
                      <a:lnTo>
                        <a:pt x="17534" y="15066"/>
                      </a:lnTo>
                      <a:lnTo>
                        <a:pt x="17639" y="15149"/>
                      </a:lnTo>
                      <a:lnTo>
                        <a:pt x="17764" y="15149"/>
                      </a:lnTo>
                      <a:lnTo>
                        <a:pt x="17911" y="15233"/>
                      </a:lnTo>
                      <a:lnTo>
                        <a:pt x="18015" y="15066"/>
                      </a:lnTo>
                      <a:lnTo>
                        <a:pt x="18057" y="15128"/>
                      </a:lnTo>
                      <a:lnTo>
                        <a:pt x="18057" y="15338"/>
                      </a:lnTo>
                      <a:lnTo>
                        <a:pt x="18141" y="15442"/>
                      </a:lnTo>
                      <a:lnTo>
                        <a:pt x="18183" y="15463"/>
                      </a:lnTo>
                      <a:lnTo>
                        <a:pt x="18434" y="15756"/>
                      </a:lnTo>
                      <a:lnTo>
                        <a:pt x="18559" y="15777"/>
                      </a:lnTo>
                      <a:lnTo>
                        <a:pt x="18643" y="15735"/>
                      </a:lnTo>
                      <a:lnTo>
                        <a:pt x="18748" y="15735"/>
                      </a:lnTo>
                      <a:lnTo>
                        <a:pt x="18769" y="15777"/>
                      </a:lnTo>
                      <a:lnTo>
                        <a:pt x="18873" y="15777"/>
                      </a:lnTo>
                      <a:lnTo>
                        <a:pt x="18769" y="15861"/>
                      </a:lnTo>
                      <a:lnTo>
                        <a:pt x="18769" y="16175"/>
                      </a:lnTo>
                      <a:lnTo>
                        <a:pt x="18748" y="16258"/>
                      </a:lnTo>
                      <a:lnTo>
                        <a:pt x="18811" y="16384"/>
                      </a:lnTo>
                      <a:lnTo>
                        <a:pt x="18790" y="16426"/>
                      </a:lnTo>
                      <a:lnTo>
                        <a:pt x="18706" y="16426"/>
                      </a:lnTo>
                      <a:lnTo>
                        <a:pt x="18748" y="16593"/>
                      </a:lnTo>
                      <a:lnTo>
                        <a:pt x="18748" y="16677"/>
                      </a:lnTo>
                      <a:lnTo>
                        <a:pt x="18601" y="16635"/>
                      </a:lnTo>
                      <a:lnTo>
                        <a:pt x="18476" y="16384"/>
                      </a:lnTo>
                      <a:lnTo>
                        <a:pt x="18329" y="16258"/>
                      </a:lnTo>
                      <a:lnTo>
                        <a:pt x="18141" y="16216"/>
                      </a:lnTo>
                      <a:lnTo>
                        <a:pt x="18057" y="16070"/>
                      </a:lnTo>
                      <a:lnTo>
                        <a:pt x="17932" y="15965"/>
                      </a:lnTo>
                      <a:lnTo>
                        <a:pt x="17618" y="15944"/>
                      </a:lnTo>
                      <a:lnTo>
                        <a:pt x="17304" y="15756"/>
                      </a:lnTo>
                      <a:lnTo>
                        <a:pt x="17116" y="15735"/>
                      </a:lnTo>
                      <a:lnTo>
                        <a:pt x="17095" y="15631"/>
                      </a:lnTo>
                      <a:lnTo>
                        <a:pt x="17011" y="15631"/>
                      </a:lnTo>
                      <a:lnTo>
                        <a:pt x="16906" y="15547"/>
                      </a:lnTo>
                      <a:lnTo>
                        <a:pt x="16760" y="15589"/>
                      </a:lnTo>
                      <a:lnTo>
                        <a:pt x="16655" y="15693"/>
                      </a:lnTo>
                      <a:lnTo>
                        <a:pt x="16593" y="15568"/>
                      </a:lnTo>
                      <a:lnTo>
                        <a:pt x="16614" y="15526"/>
                      </a:lnTo>
                      <a:lnTo>
                        <a:pt x="16593" y="15442"/>
                      </a:lnTo>
                      <a:lnTo>
                        <a:pt x="16237" y="15317"/>
                      </a:lnTo>
                      <a:lnTo>
                        <a:pt x="16070" y="15212"/>
                      </a:lnTo>
                      <a:lnTo>
                        <a:pt x="15526" y="15170"/>
                      </a:lnTo>
                      <a:lnTo>
                        <a:pt x="15086" y="15233"/>
                      </a:lnTo>
                      <a:lnTo>
                        <a:pt x="14982" y="15191"/>
                      </a:lnTo>
                      <a:lnTo>
                        <a:pt x="14877" y="15233"/>
                      </a:lnTo>
                      <a:lnTo>
                        <a:pt x="14772" y="15170"/>
                      </a:lnTo>
                      <a:lnTo>
                        <a:pt x="14710" y="15212"/>
                      </a:lnTo>
                      <a:lnTo>
                        <a:pt x="14605" y="15170"/>
                      </a:lnTo>
                      <a:lnTo>
                        <a:pt x="14521" y="15233"/>
                      </a:lnTo>
                      <a:lnTo>
                        <a:pt x="14584" y="15359"/>
                      </a:lnTo>
                      <a:lnTo>
                        <a:pt x="14584" y="15463"/>
                      </a:lnTo>
                      <a:lnTo>
                        <a:pt x="14458" y="15505"/>
                      </a:lnTo>
                      <a:lnTo>
                        <a:pt x="14458" y="15568"/>
                      </a:lnTo>
                      <a:lnTo>
                        <a:pt x="14521" y="15693"/>
                      </a:lnTo>
                      <a:lnTo>
                        <a:pt x="14605" y="15756"/>
                      </a:lnTo>
                      <a:lnTo>
                        <a:pt x="14668" y="15965"/>
                      </a:lnTo>
                      <a:lnTo>
                        <a:pt x="14710" y="16070"/>
                      </a:lnTo>
                      <a:lnTo>
                        <a:pt x="14751" y="15965"/>
                      </a:lnTo>
                      <a:lnTo>
                        <a:pt x="14814" y="15965"/>
                      </a:lnTo>
                      <a:lnTo>
                        <a:pt x="14919" y="16133"/>
                      </a:lnTo>
                      <a:lnTo>
                        <a:pt x="14919" y="16237"/>
                      </a:lnTo>
                      <a:lnTo>
                        <a:pt x="15044" y="16279"/>
                      </a:lnTo>
                      <a:lnTo>
                        <a:pt x="15212" y="16447"/>
                      </a:lnTo>
                      <a:lnTo>
                        <a:pt x="15044" y="16426"/>
                      </a:lnTo>
                      <a:lnTo>
                        <a:pt x="15002" y="16384"/>
                      </a:lnTo>
                      <a:lnTo>
                        <a:pt x="14919" y="16384"/>
                      </a:lnTo>
                      <a:lnTo>
                        <a:pt x="14877" y="16551"/>
                      </a:lnTo>
                      <a:lnTo>
                        <a:pt x="14772" y="16635"/>
                      </a:lnTo>
                      <a:lnTo>
                        <a:pt x="14605" y="16551"/>
                      </a:lnTo>
                      <a:lnTo>
                        <a:pt x="14521" y="16614"/>
                      </a:lnTo>
                      <a:lnTo>
                        <a:pt x="14521" y="16656"/>
                      </a:lnTo>
                      <a:lnTo>
                        <a:pt x="14668" y="16823"/>
                      </a:lnTo>
                      <a:lnTo>
                        <a:pt x="14710" y="16865"/>
                      </a:lnTo>
                      <a:lnTo>
                        <a:pt x="14710" y="16949"/>
                      </a:lnTo>
                      <a:lnTo>
                        <a:pt x="14668" y="17032"/>
                      </a:lnTo>
                      <a:lnTo>
                        <a:pt x="14375" y="17032"/>
                      </a:lnTo>
                      <a:lnTo>
                        <a:pt x="14291" y="16949"/>
                      </a:lnTo>
                      <a:lnTo>
                        <a:pt x="14312" y="16865"/>
                      </a:lnTo>
                      <a:lnTo>
                        <a:pt x="14270" y="16760"/>
                      </a:lnTo>
                      <a:lnTo>
                        <a:pt x="14375" y="16698"/>
                      </a:lnTo>
                      <a:lnTo>
                        <a:pt x="14375" y="16635"/>
                      </a:lnTo>
                      <a:lnTo>
                        <a:pt x="14270" y="16530"/>
                      </a:lnTo>
                      <a:lnTo>
                        <a:pt x="14186" y="16509"/>
                      </a:lnTo>
                      <a:lnTo>
                        <a:pt x="14270" y="16405"/>
                      </a:lnTo>
                      <a:lnTo>
                        <a:pt x="14249" y="16384"/>
                      </a:lnTo>
                      <a:lnTo>
                        <a:pt x="14165" y="16426"/>
                      </a:lnTo>
                      <a:lnTo>
                        <a:pt x="14103" y="16426"/>
                      </a:lnTo>
                      <a:lnTo>
                        <a:pt x="13956" y="16593"/>
                      </a:lnTo>
                      <a:lnTo>
                        <a:pt x="13873" y="16614"/>
                      </a:lnTo>
                      <a:lnTo>
                        <a:pt x="13768" y="16719"/>
                      </a:lnTo>
                      <a:lnTo>
                        <a:pt x="13768" y="16760"/>
                      </a:lnTo>
                      <a:lnTo>
                        <a:pt x="13642" y="16760"/>
                      </a:lnTo>
                      <a:lnTo>
                        <a:pt x="13580" y="16844"/>
                      </a:lnTo>
                      <a:lnTo>
                        <a:pt x="13580" y="16928"/>
                      </a:lnTo>
                      <a:lnTo>
                        <a:pt x="13517" y="16970"/>
                      </a:lnTo>
                      <a:lnTo>
                        <a:pt x="13245" y="16970"/>
                      </a:lnTo>
                      <a:lnTo>
                        <a:pt x="13161" y="16949"/>
                      </a:lnTo>
                      <a:lnTo>
                        <a:pt x="13119" y="16970"/>
                      </a:lnTo>
                      <a:lnTo>
                        <a:pt x="13036" y="16970"/>
                      </a:lnTo>
                      <a:lnTo>
                        <a:pt x="12952" y="16928"/>
                      </a:lnTo>
                      <a:lnTo>
                        <a:pt x="12805" y="17032"/>
                      </a:lnTo>
                      <a:lnTo>
                        <a:pt x="12785" y="17074"/>
                      </a:lnTo>
                      <a:lnTo>
                        <a:pt x="12680" y="17116"/>
                      </a:lnTo>
                      <a:lnTo>
                        <a:pt x="12575" y="17221"/>
                      </a:lnTo>
                      <a:lnTo>
                        <a:pt x="12575" y="17263"/>
                      </a:lnTo>
                      <a:lnTo>
                        <a:pt x="12638" y="17325"/>
                      </a:lnTo>
                      <a:lnTo>
                        <a:pt x="12617" y="17388"/>
                      </a:lnTo>
                      <a:lnTo>
                        <a:pt x="12638" y="17472"/>
                      </a:lnTo>
                      <a:lnTo>
                        <a:pt x="12617" y="17535"/>
                      </a:lnTo>
                      <a:lnTo>
                        <a:pt x="12513" y="17451"/>
                      </a:lnTo>
                      <a:lnTo>
                        <a:pt x="12471" y="17367"/>
                      </a:lnTo>
                      <a:lnTo>
                        <a:pt x="12408" y="17367"/>
                      </a:lnTo>
                      <a:lnTo>
                        <a:pt x="12282" y="17493"/>
                      </a:lnTo>
                      <a:lnTo>
                        <a:pt x="12220" y="17639"/>
                      </a:lnTo>
                      <a:lnTo>
                        <a:pt x="12220" y="17493"/>
                      </a:lnTo>
                      <a:lnTo>
                        <a:pt x="12094" y="17451"/>
                      </a:lnTo>
                      <a:lnTo>
                        <a:pt x="12010" y="17493"/>
                      </a:lnTo>
                      <a:lnTo>
                        <a:pt x="11948" y="17493"/>
                      </a:lnTo>
                      <a:lnTo>
                        <a:pt x="11864" y="17535"/>
                      </a:lnTo>
                      <a:lnTo>
                        <a:pt x="11759" y="17493"/>
                      </a:lnTo>
                      <a:lnTo>
                        <a:pt x="11738" y="17388"/>
                      </a:lnTo>
                      <a:lnTo>
                        <a:pt x="11864" y="17284"/>
                      </a:lnTo>
                      <a:lnTo>
                        <a:pt x="11969" y="17284"/>
                      </a:lnTo>
                      <a:lnTo>
                        <a:pt x="12010" y="17221"/>
                      </a:lnTo>
                      <a:lnTo>
                        <a:pt x="11948" y="17074"/>
                      </a:lnTo>
                      <a:lnTo>
                        <a:pt x="11969" y="17032"/>
                      </a:lnTo>
                      <a:lnTo>
                        <a:pt x="12052" y="16970"/>
                      </a:lnTo>
                      <a:lnTo>
                        <a:pt x="11906" y="16844"/>
                      </a:lnTo>
                      <a:lnTo>
                        <a:pt x="11864" y="16865"/>
                      </a:lnTo>
                      <a:lnTo>
                        <a:pt x="11780" y="16844"/>
                      </a:lnTo>
                      <a:lnTo>
                        <a:pt x="11759" y="16802"/>
                      </a:lnTo>
                      <a:lnTo>
                        <a:pt x="11969" y="16698"/>
                      </a:lnTo>
                      <a:lnTo>
                        <a:pt x="12052" y="16698"/>
                      </a:lnTo>
                      <a:lnTo>
                        <a:pt x="12157" y="16635"/>
                      </a:lnTo>
                      <a:lnTo>
                        <a:pt x="12115" y="16593"/>
                      </a:lnTo>
                      <a:lnTo>
                        <a:pt x="11906" y="16614"/>
                      </a:lnTo>
                      <a:lnTo>
                        <a:pt x="11592" y="16740"/>
                      </a:lnTo>
                      <a:lnTo>
                        <a:pt x="11529" y="16823"/>
                      </a:lnTo>
                      <a:lnTo>
                        <a:pt x="11571" y="16886"/>
                      </a:lnTo>
                      <a:lnTo>
                        <a:pt x="11592" y="16970"/>
                      </a:lnTo>
                      <a:lnTo>
                        <a:pt x="11655" y="17053"/>
                      </a:lnTo>
                      <a:lnTo>
                        <a:pt x="11592" y="17137"/>
                      </a:lnTo>
                      <a:lnTo>
                        <a:pt x="11529" y="17158"/>
                      </a:lnTo>
                      <a:lnTo>
                        <a:pt x="11425" y="17053"/>
                      </a:lnTo>
                      <a:lnTo>
                        <a:pt x="11445" y="17012"/>
                      </a:lnTo>
                      <a:lnTo>
                        <a:pt x="11487" y="16991"/>
                      </a:lnTo>
                      <a:lnTo>
                        <a:pt x="11466" y="16907"/>
                      </a:lnTo>
                      <a:lnTo>
                        <a:pt x="11445" y="16907"/>
                      </a:lnTo>
                      <a:lnTo>
                        <a:pt x="11236" y="17116"/>
                      </a:lnTo>
                      <a:lnTo>
                        <a:pt x="11236" y="17158"/>
                      </a:lnTo>
                      <a:lnTo>
                        <a:pt x="11320" y="17242"/>
                      </a:lnTo>
                      <a:lnTo>
                        <a:pt x="11383" y="17263"/>
                      </a:lnTo>
                      <a:lnTo>
                        <a:pt x="11383" y="17346"/>
                      </a:lnTo>
                      <a:lnTo>
                        <a:pt x="11257" y="17472"/>
                      </a:lnTo>
                      <a:lnTo>
                        <a:pt x="11215" y="17430"/>
                      </a:lnTo>
                      <a:lnTo>
                        <a:pt x="11257" y="17346"/>
                      </a:lnTo>
                      <a:lnTo>
                        <a:pt x="11236" y="17263"/>
                      </a:lnTo>
                      <a:lnTo>
                        <a:pt x="11173" y="17263"/>
                      </a:lnTo>
                      <a:lnTo>
                        <a:pt x="11173" y="17200"/>
                      </a:lnTo>
                      <a:lnTo>
                        <a:pt x="10943" y="17263"/>
                      </a:lnTo>
                      <a:lnTo>
                        <a:pt x="10922" y="17346"/>
                      </a:lnTo>
                      <a:lnTo>
                        <a:pt x="10755" y="17430"/>
                      </a:lnTo>
                      <a:lnTo>
                        <a:pt x="10629" y="17409"/>
                      </a:lnTo>
                      <a:lnTo>
                        <a:pt x="10546" y="17430"/>
                      </a:lnTo>
                      <a:lnTo>
                        <a:pt x="10546" y="17472"/>
                      </a:lnTo>
                      <a:lnTo>
                        <a:pt x="10316" y="17765"/>
                      </a:lnTo>
                      <a:lnTo>
                        <a:pt x="10274" y="17786"/>
                      </a:lnTo>
                      <a:lnTo>
                        <a:pt x="10064" y="18058"/>
                      </a:lnTo>
                      <a:lnTo>
                        <a:pt x="9960" y="18100"/>
                      </a:lnTo>
                      <a:lnTo>
                        <a:pt x="9876" y="18037"/>
                      </a:lnTo>
                      <a:lnTo>
                        <a:pt x="9813" y="18037"/>
                      </a:lnTo>
                      <a:lnTo>
                        <a:pt x="9876" y="18141"/>
                      </a:lnTo>
                      <a:lnTo>
                        <a:pt x="10023" y="18246"/>
                      </a:lnTo>
                      <a:lnTo>
                        <a:pt x="10064" y="18309"/>
                      </a:lnTo>
                      <a:lnTo>
                        <a:pt x="10064" y="18309"/>
                      </a:lnTo>
                      <a:lnTo>
                        <a:pt x="9876" y="18246"/>
                      </a:lnTo>
                      <a:lnTo>
                        <a:pt x="9813" y="18288"/>
                      </a:lnTo>
                      <a:lnTo>
                        <a:pt x="9500" y="18309"/>
                      </a:lnTo>
                      <a:lnTo>
                        <a:pt x="9458" y="18372"/>
                      </a:lnTo>
                      <a:lnTo>
                        <a:pt x="9541" y="18476"/>
                      </a:lnTo>
                      <a:lnTo>
                        <a:pt x="9541" y="18581"/>
                      </a:lnTo>
                      <a:lnTo>
                        <a:pt x="9458" y="18706"/>
                      </a:lnTo>
                      <a:lnTo>
                        <a:pt x="9500" y="18895"/>
                      </a:lnTo>
                      <a:lnTo>
                        <a:pt x="9458" y="19020"/>
                      </a:lnTo>
                      <a:lnTo>
                        <a:pt x="9248" y="19104"/>
                      </a:lnTo>
                      <a:lnTo>
                        <a:pt x="9228" y="19146"/>
                      </a:lnTo>
                      <a:lnTo>
                        <a:pt x="9081" y="19146"/>
                      </a:lnTo>
                      <a:lnTo>
                        <a:pt x="9039" y="19229"/>
                      </a:lnTo>
                      <a:lnTo>
                        <a:pt x="8956" y="19104"/>
                      </a:lnTo>
                      <a:lnTo>
                        <a:pt x="8809" y="19208"/>
                      </a:lnTo>
                      <a:lnTo>
                        <a:pt x="8579" y="19208"/>
                      </a:lnTo>
                      <a:lnTo>
                        <a:pt x="8328" y="18916"/>
                      </a:lnTo>
                      <a:lnTo>
                        <a:pt x="8098" y="18706"/>
                      </a:lnTo>
                      <a:lnTo>
                        <a:pt x="8014" y="18644"/>
                      </a:lnTo>
                      <a:lnTo>
                        <a:pt x="8014" y="18476"/>
                      </a:lnTo>
                      <a:lnTo>
                        <a:pt x="8056" y="18413"/>
                      </a:lnTo>
                      <a:lnTo>
                        <a:pt x="8098" y="18455"/>
                      </a:lnTo>
                      <a:lnTo>
                        <a:pt x="8160" y="18372"/>
                      </a:lnTo>
                      <a:lnTo>
                        <a:pt x="8119" y="18309"/>
                      </a:lnTo>
                      <a:lnTo>
                        <a:pt x="8181" y="18267"/>
                      </a:lnTo>
                      <a:lnTo>
                        <a:pt x="8370" y="18267"/>
                      </a:lnTo>
                      <a:lnTo>
                        <a:pt x="8412" y="18183"/>
                      </a:lnTo>
                      <a:lnTo>
                        <a:pt x="8621" y="18183"/>
                      </a:lnTo>
                      <a:lnTo>
                        <a:pt x="8642" y="18100"/>
                      </a:lnTo>
                      <a:lnTo>
                        <a:pt x="8495" y="17890"/>
                      </a:lnTo>
                      <a:lnTo>
                        <a:pt x="8474" y="17807"/>
                      </a:lnTo>
                      <a:lnTo>
                        <a:pt x="8328" y="17786"/>
                      </a:lnTo>
                      <a:lnTo>
                        <a:pt x="8202" y="17660"/>
                      </a:lnTo>
                      <a:lnTo>
                        <a:pt x="8202" y="17556"/>
                      </a:lnTo>
                      <a:lnTo>
                        <a:pt x="8077" y="17451"/>
                      </a:lnTo>
                      <a:lnTo>
                        <a:pt x="7763" y="17430"/>
                      </a:lnTo>
                      <a:lnTo>
                        <a:pt x="7554" y="17451"/>
                      </a:lnTo>
                      <a:lnTo>
                        <a:pt x="7449" y="17493"/>
                      </a:lnTo>
                      <a:lnTo>
                        <a:pt x="7323" y="17493"/>
                      </a:lnTo>
                      <a:lnTo>
                        <a:pt x="7072" y="17346"/>
                      </a:lnTo>
                      <a:lnTo>
                        <a:pt x="6947" y="17346"/>
                      </a:lnTo>
                      <a:lnTo>
                        <a:pt x="6947" y="17388"/>
                      </a:lnTo>
                      <a:lnTo>
                        <a:pt x="7240" y="17639"/>
                      </a:lnTo>
                      <a:lnTo>
                        <a:pt x="7386" y="17744"/>
                      </a:lnTo>
                      <a:lnTo>
                        <a:pt x="7470" y="17974"/>
                      </a:lnTo>
                      <a:lnTo>
                        <a:pt x="7470" y="18100"/>
                      </a:lnTo>
                      <a:lnTo>
                        <a:pt x="7533" y="18183"/>
                      </a:lnTo>
                      <a:lnTo>
                        <a:pt x="7470" y="18225"/>
                      </a:lnTo>
                      <a:lnTo>
                        <a:pt x="7470" y="18330"/>
                      </a:lnTo>
                      <a:lnTo>
                        <a:pt x="7491" y="18413"/>
                      </a:lnTo>
                      <a:lnTo>
                        <a:pt x="7449" y="18434"/>
                      </a:lnTo>
                      <a:lnTo>
                        <a:pt x="7449" y="18706"/>
                      </a:lnTo>
                      <a:lnTo>
                        <a:pt x="7386" y="18853"/>
                      </a:lnTo>
                      <a:lnTo>
                        <a:pt x="7449" y="18999"/>
                      </a:lnTo>
                      <a:lnTo>
                        <a:pt x="7595" y="18999"/>
                      </a:lnTo>
                      <a:lnTo>
                        <a:pt x="7742" y="19062"/>
                      </a:lnTo>
                      <a:lnTo>
                        <a:pt x="7805" y="19167"/>
                      </a:lnTo>
                      <a:lnTo>
                        <a:pt x="7784" y="19229"/>
                      </a:lnTo>
                      <a:lnTo>
                        <a:pt x="7805" y="19313"/>
                      </a:lnTo>
                      <a:lnTo>
                        <a:pt x="7784" y="19355"/>
                      </a:lnTo>
                      <a:lnTo>
                        <a:pt x="7784" y="19418"/>
                      </a:lnTo>
                      <a:lnTo>
                        <a:pt x="7847" y="19460"/>
                      </a:lnTo>
                      <a:lnTo>
                        <a:pt x="7784" y="19543"/>
                      </a:lnTo>
                      <a:lnTo>
                        <a:pt x="7784" y="19794"/>
                      </a:lnTo>
                      <a:lnTo>
                        <a:pt x="7742" y="19857"/>
                      </a:lnTo>
                      <a:lnTo>
                        <a:pt x="7805" y="20004"/>
                      </a:lnTo>
                      <a:lnTo>
                        <a:pt x="7847" y="20213"/>
                      </a:lnTo>
                      <a:lnTo>
                        <a:pt x="7763" y="20171"/>
                      </a:lnTo>
                      <a:lnTo>
                        <a:pt x="7700" y="20045"/>
                      </a:lnTo>
                      <a:lnTo>
                        <a:pt x="7575" y="19941"/>
                      </a:lnTo>
                      <a:lnTo>
                        <a:pt x="7449" y="20066"/>
                      </a:lnTo>
                      <a:lnTo>
                        <a:pt x="7470" y="19941"/>
                      </a:lnTo>
                      <a:lnTo>
                        <a:pt x="7428" y="19857"/>
                      </a:lnTo>
                      <a:lnTo>
                        <a:pt x="7240" y="19836"/>
                      </a:lnTo>
                      <a:lnTo>
                        <a:pt x="7072" y="19857"/>
                      </a:lnTo>
                      <a:lnTo>
                        <a:pt x="6968" y="19773"/>
                      </a:lnTo>
                      <a:lnTo>
                        <a:pt x="6821" y="19753"/>
                      </a:lnTo>
                      <a:lnTo>
                        <a:pt x="6738" y="19794"/>
                      </a:lnTo>
                      <a:lnTo>
                        <a:pt x="6612" y="20087"/>
                      </a:lnTo>
                      <a:lnTo>
                        <a:pt x="6424" y="20255"/>
                      </a:lnTo>
                      <a:lnTo>
                        <a:pt x="6298" y="20276"/>
                      </a:lnTo>
                      <a:lnTo>
                        <a:pt x="6194" y="20380"/>
                      </a:lnTo>
                      <a:lnTo>
                        <a:pt x="6173" y="20527"/>
                      </a:lnTo>
                      <a:lnTo>
                        <a:pt x="6026" y="20694"/>
                      </a:lnTo>
                      <a:lnTo>
                        <a:pt x="5963" y="20757"/>
                      </a:lnTo>
                      <a:lnTo>
                        <a:pt x="5963" y="20841"/>
                      </a:lnTo>
                      <a:lnTo>
                        <a:pt x="6005" y="21029"/>
                      </a:lnTo>
                      <a:lnTo>
                        <a:pt x="6277" y="21301"/>
                      </a:lnTo>
                      <a:lnTo>
                        <a:pt x="6424" y="21531"/>
                      </a:lnTo>
                      <a:lnTo>
                        <a:pt x="6340" y="21636"/>
                      </a:lnTo>
                      <a:lnTo>
                        <a:pt x="6277" y="21636"/>
                      </a:lnTo>
                      <a:lnTo>
                        <a:pt x="6277" y="21761"/>
                      </a:lnTo>
                      <a:lnTo>
                        <a:pt x="6173" y="21845"/>
                      </a:lnTo>
                      <a:lnTo>
                        <a:pt x="6110" y="21949"/>
                      </a:lnTo>
                      <a:lnTo>
                        <a:pt x="5963" y="21782"/>
                      </a:lnTo>
                      <a:lnTo>
                        <a:pt x="5587" y="21615"/>
                      </a:lnTo>
                      <a:lnTo>
                        <a:pt x="5461" y="21615"/>
                      </a:lnTo>
                      <a:lnTo>
                        <a:pt x="5398" y="21531"/>
                      </a:lnTo>
                      <a:lnTo>
                        <a:pt x="5189" y="21531"/>
                      </a:lnTo>
                      <a:lnTo>
                        <a:pt x="5085" y="21447"/>
                      </a:lnTo>
                      <a:lnTo>
                        <a:pt x="5022" y="21322"/>
                      </a:lnTo>
                      <a:lnTo>
                        <a:pt x="4854" y="21301"/>
                      </a:lnTo>
                      <a:lnTo>
                        <a:pt x="4729" y="21217"/>
                      </a:lnTo>
                      <a:lnTo>
                        <a:pt x="4603" y="21217"/>
                      </a:lnTo>
                      <a:lnTo>
                        <a:pt x="4562" y="21301"/>
                      </a:lnTo>
                      <a:lnTo>
                        <a:pt x="4603" y="21364"/>
                      </a:lnTo>
                      <a:lnTo>
                        <a:pt x="4562" y="21426"/>
                      </a:lnTo>
                      <a:lnTo>
                        <a:pt x="4603" y="21468"/>
                      </a:lnTo>
                      <a:lnTo>
                        <a:pt x="4520" y="21552"/>
                      </a:lnTo>
                      <a:lnTo>
                        <a:pt x="4415" y="21552"/>
                      </a:lnTo>
                      <a:lnTo>
                        <a:pt x="4499" y="21719"/>
                      </a:lnTo>
                      <a:lnTo>
                        <a:pt x="4520" y="21845"/>
                      </a:lnTo>
                      <a:lnTo>
                        <a:pt x="4666" y="21929"/>
                      </a:lnTo>
                      <a:lnTo>
                        <a:pt x="4771" y="22054"/>
                      </a:lnTo>
                      <a:lnTo>
                        <a:pt x="4917" y="22138"/>
                      </a:lnTo>
                      <a:lnTo>
                        <a:pt x="5022" y="22075"/>
                      </a:lnTo>
                      <a:lnTo>
                        <a:pt x="5085" y="22075"/>
                      </a:lnTo>
                      <a:lnTo>
                        <a:pt x="5168" y="22033"/>
                      </a:lnTo>
                      <a:lnTo>
                        <a:pt x="5189" y="22096"/>
                      </a:lnTo>
                      <a:lnTo>
                        <a:pt x="5336" y="22159"/>
                      </a:lnTo>
                      <a:lnTo>
                        <a:pt x="5336" y="22201"/>
                      </a:lnTo>
                      <a:lnTo>
                        <a:pt x="5273" y="22263"/>
                      </a:lnTo>
                      <a:lnTo>
                        <a:pt x="5357" y="22347"/>
                      </a:lnTo>
                      <a:lnTo>
                        <a:pt x="5357" y="22514"/>
                      </a:lnTo>
                      <a:lnTo>
                        <a:pt x="5273" y="22556"/>
                      </a:lnTo>
                      <a:lnTo>
                        <a:pt x="5168" y="22556"/>
                      </a:lnTo>
                      <a:lnTo>
                        <a:pt x="5043" y="22682"/>
                      </a:lnTo>
                      <a:lnTo>
                        <a:pt x="4980" y="22682"/>
                      </a:lnTo>
                      <a:lnTo>
                        <a:pt x="4875" y="22577"/>
                      </a:lnTo>
                      <a:lnTo>
                        <a:pt x="4729" y="22577"/>
                      </a:lnTo>
                      <a:lnTo>
                        <a:pt x="4645" y="22514"/>
                      </a:lnTo>
                      <a:lnTo>
                        <a:pt x="4457" y="22514"/>
                      </a:lnTo>
                      <a:lnTo>
                        <a:pt x="4415" y="22473"/>
                      </a:lnTo>
                      <a:lnTo>
                        <a:pt x="4415" y="22347"/>
                      </a:lnTo>
                      <a:lnTo>
                        <a:pt x="4310" y="22284"/>
                      </a:lnTo>
                      <a:lnTo>
                        <a:pt x="4227" y="22180"/>
                      </a:lnTo>
                      <a:lnTo>
                        <a:pt x="4185" y="22180"/>
                      </a:lnTo>
                      <a:lnTo>
                        <a:pt x="4080" y="22263"/>
                      </a:lnTo>
                      <a:lnTo>
                        <a:pt x="3829" y="22180"/>
                      </a:lnTo>
                      <a:lnTo>
                        <a:pt x="3787" y="22075"/>
                      </a:lnTo>
                      <a:lnTo>
                        <a:pt x="3725" y="22033"/>
                      </a:lnTo>
                      <a:lnTo>
                        <a:pt x="3787" y="21949"/>
                      </a:lnTo>
                      <a:lnTo>
                        <a:pt x="3766" y="21824"/>
                      </a:lnTo>
                      <a:lnTo>
                        <a:pt x="3766" y="21719"/>
                      </a:lnTo>
                      <a:lnTo>
                        <a:pt x="3662" y="21636"/>
                      </a:lnTo>
                      <a:lnTo>
                        <a:pt x="3662" y="21531"/>
                      </a:lnTo>
                      <a:lnTo>
                        <a:pt x="3494" y="21385"/>
                      </a:lnTo>
                      <a:lnTo>
                        <a:pt x="3494" y="21238"/>
                      </a:lnTo>
                      <a:lnTo>
                        <a:pt x="3411" y="21217"/>
                      </a:lnTo>
                      <a:lnTo>
                        <a:pt x="3453" y="21113"/>
                      </a:lnTo>
                      <a:lnTo>
                        <a:pt x="3515" y="21092"/>
                      </a:lnTo>
                      <a:lnTo>
                        <a:pt x="3557" y="20903"/>
                      </a:lnTo>
                      <a:lnTo>
                        <a:pt x="3557" y="20799"/>
                      </a:lnTo>
                      <a:lnTo>
                        <a:pt x="3515" y="20778"/>
                      </a:lnTo>
                      <a:lnTo>
                        <a:pt x="3515" y="20694"/>
                      </a:lnTo>
                      <a:lnTo>
                        <a:pt x="3578" y="20610"/>
                      </a:lnTo>
                      <a:lnTo>
                        <a:pt x="3515" y="20589"/>
                      </a:lnTo>
                      <a:lnTo>
                        <a:pt x="3390" y="20401"/>
                      </a:lnTo>
                      <a:lnTo>
                        <a:pt x="3139" y="20297"/>
                      </a:lnTo>
                      <a:lnTo>
                        <a:pt x="3055" y="20359"/>
                      </a:lnTo>
                      <a:lnTo>
                        <a:pt x="2992" y="20297"/>
                      </a:lnTo>
                      <a:lnTo>
                        <a:pt x="2930" y="20297"/>
                      </a:lnTo>
                      <a:lnTo>
                        <a:pt x="2867" y="20338"/>
                      </a:lnTo>
                      <a:lnTo>
                        <a:pt x="2741" y="20297"/>
                      </a:lnTo>
                      <a:lnTo>
                        <a:pt x="2783" y="20255"/>
                      </a:lnTo>
                      <a:lnTo>
                        <a:pt x="2888" y="20234"/>
                      </a:lnTo>
                      <a:lnTo>
                        <a:pt x="2930" y="20150"/>
                      </a:lnTo>
                      <a:lnTo>
                        <a:pt x="2783" y="20108"/>
                      </a:lnTo>
                      <a:lnTo>
                        <a:pt x="2783" y="20087"/>
                      </a:lnTo>
                      <a:lnTo>
                        <a:pt x="2867" y="20066"/>
                      </a:lnTo>
                      <a:lnTo>
                        <a:pt x="2783" y="20004"/>
                      </a:lnTo>
                      <a:lnTo>
                        <a:pt x="2720" y="20066"/>
                      </a:lnTo>
                      <a:lnTo>
                        <a:pt x="2532" y="20108"/>
                      </a:lnTo>
                      <a:lnTo>
                        <a:pt x="2511" y="20087"/>
                      </a:lnTo>
                      <a:lnTo>
                        <a:pt x="2553" y="20004"/>
                      </a:lnTo>
                      <a:lnTo>
                        <a:pt x="2658" y="19962"/>
                      </a:lnTo>
                      <a:lnTo>
                        <a:pt x="2637" y="19941"/>
                      </a:lnTo>
                      <a:lnTo>
                        <a:pt x="2448" y="19899"/>
                      </a:lnTo>
                      <a:lnTo>
                        <a:pt x="2427" y="19836"/>
                      </a:lnTo>
                      <a:lnTo>
                        <a:pt x="2302" y="19753"/>
                      </a:lnTo>
                      <a:lnTo>
                        <a:pt x="2260" y="19585"/>
                      </a:lnTo>
                      <a:lnTo>
                        <a:pt x="2134" y="19522"/>
                      </a:lnTo>
                      <a:lnTo>
                        <a:pt x="2155" y="19481"/>
                      </a:lnTo>
                      <a:lnTo>
                        <a:pt x="2260" y="19481"/>
                      </a:lnTo>
                      <a:lnTo>
                        <a:pt x="2302" y="19522"/>
                      </a:lnTo>
                      <a:lnTo>
                        <a:pt x="2448" y="19543"/>
                      </a:lnTo>
                      <a:lnTo>
                        <a:pt x="2469" y="19648"/>
                      </a:lnTo>
                      <a:lnTo>
                        <a:pt x="2720" y="19857"/>
                      </a:lnTo>
                      <a:lnTo>
                        <a:pt x="2783" y="19857"/>
                      </a:lnTo>
                      <a:lnTo>
                        <a:pt x="2825" y="19794"/>
                      </a:lnTo>
                      <a:lnTo>
                        <a:pt x="2950" y="19878"/>
                      </a:lnTo>
                      <a:lnTo>
                        <a:pt x="3139" y="19878"/>
                      </a:lnTo>
                      <a:lnTo>
                        <a:pt x="3160" y="19836"/>
                      </a:lnTo>
                      <a:lnTo>
                        <a:pt x="3243" y="19899"/>
                      </a:lnTo>
                      <a:lnTo>
                        <a:pt x="3160" y="19962"/>
                      </a:lnTo>
                      <a:lnTo>
                        <a:pt x="3202" y="19983"/>
                      </a:lnTo>
                      <a:lnTo>
                        <a:pt x="3202" y="20045"/>
                      </a:lnTo>
                      <a:lnTo>
                        <a:pt x="3306" y="20045"/>
                      </a:lnTo>
                      <a:lnTo>
                        <a:pt x="3369" y="19983"/>
                      </a:lnTo>
                      <a:lnTo>
                        <a:pt x="3557" y="19983"/>
                      </a:lnTo>
                      <a:lnTo>
                        <a:pt x="3494" y="20004"/>
                      </a:lnTo>
                      <a:lnTo>
                        <a:pt x="3599" y="20004"/>
                      </a:lnTo>
                      <a:lnTo>
                        <a:pt x="3704" y="19983"/>
                      </a:lnTo>
                      <a:lnTo>
                        <a:pt x="3704" y="20066"/>
                      </a:lnTo>
                      <a:lnTo>
                        <a:pt x="3871" y="20192"/>
                      </a:lnTo>
                      <a:lnTo>
                        <a:pt x="3934" y="20150"/>
                      </a:lnTo>
                      <a:lnTo>
                        <a:pt x="4038" y="20171"/>
                      </a:lnTo>
                      <a:lnTo>
                        <a:pt x="4080" y="20213"/>
                      </a:lnTo>
                      <a:lnTo>
                        <a:pt x="4227" y="20213"/>
                      </a:lnTo>
                      <a:lnTo>
                        <a:pt x="4331" y="20255"/>
                      </a:lnTo>
                      <a:lnTo>
                        <a:pt x="4415" y="20192"/>
                      </a:lnTo>
                      <a:lnTo>
                        <a:pt x="4541" y="20297"/>
                      </a:lnTo>
                      <a:lnTo>
                        <a:pt x="4729" y="20359"/>
                      </a:lnTo>
                      <a:lnTo>
                        <a:pt x="5064" y="20380"/>
                      </a:lnTo>
                      <a:lnTo>
                        <a:pt x="5336" y="20359"/>
                      </a:lnTo>
                      <a:lnTo>
                        <a:pt x="5357" y="20297"/>
                      </a:lnTo>
                      <a:lnTo>
                        <a:pt x="5545" y="20297"/>
                      </a:lnTo>
                      <a:lnTo>
                        <a:pt x="5608" y="20255"/>
                      </a:lnTo>
                      <a:lnTo>
                        <a:pt x="5796" y="20213"/>
                      </a:lnTo>
                      <a:lnTo>
                        <a:pt x="5963" y="20150"/>
                      </a:lnTo>
                      <a:lnTo>
                        <a:pt x="6173" y="19857"/>
                      </a:lnTo>
                      <a:lnTo>
                        <a:pt x="6194" y="19773"/>
                      </a:lnTo>
                      <a:lnTo>
                        <a:pt x="6319" y="19627"/>
                      </a:lnTo>
                      <a:lnTo>
                        <a:pt x="6319" y="19543"/>
                      </a:lnTo>
                      <a:lnTo>
                        <a:pt x="6340" y="19460"/>
                      </a:lnTo>
                      <a:lnTo>
                        <a:pt x="6382" y="19313"/>
                      </a:lnTo>
                      <a:lnTo>
                        <a:pt x="6382" y="19167"/>
                      </a:lnTo>
                      <a:lnTo>
                        <a:pt x="6382" y="19041"/>
                      </a:lnTo>
                      <a:lnTo>
                        <a:pt x="6319" y="18999"/>
                      </a:lnTo>
                      <a:lnTo>
                        <a:pt x="6277" y="18999"/>
                      </a:lnTo>
                      <a:lnTo>
                        <a:pt x="6173" y="18832"/>
                      </a:lnTo>
                      <a:lnTo>
                        <a:pt x="6089" y="18790"/>
                      </a:lnTo>
                      <a:lnTo>
                        <a:pt x="6068" y="18644"/>
                      </a:lnTo>
                      <a:lnTo>
                        <a:pt x="5963" y="18392"/>
                      </a:lnTo>
                      <a:lnTo>
                        <a:pt x="5859" y="18372"/>
                      </a:lnTo>
                      <a:lnTo>
                        <a:pt x="5817" y="18413"/>
                      </a:lnTo>
                      <a:lnTo>
                        <a:pt x="5691" y="18372"/>
                      </a:lnTo>
                      <a:lnTo>
                        <a:pt x="5691" y="18288"/>
                      </a:lnTo>
                      <a:lnTo>
                        <a:pt x="5461" y="18120"/>
                      </a:lnTo>
                      <a:lnTo>
                        <a:pt x="5461" y="18016"/>
                      </a:lnTo>
                      <a:lnTo>
                        <a:pt x="5336" y="17890"/>
                      </a:lnTo>
                      <a:lnTo>
                        <a:pt x="5273" y="17890"/>
                      </a:lnTo>
                      <a:lnTo>
                        <a:pt x="5294" y="17953"/>
                      </a:lnTo>
                      <a:lnTo>
                        <a:pt x="5378" y="18079"/>
                      </a:lnTo>
                      <a:lnTo>
                        <a:pt x="5294" y="18100"/>
                      </a:lnTo>
                      <a:lnTo>
                        <a:pt x="5168" y="17974"/>
                      </a:lnTo>
                      <a:lnTo>
                        <a:pt x="5085" y="17974"/>
                      </a:lnTo>
                      <a:lnTo>
                        <a:pt x="4938" y="17807"/>
                      </a:lnTo>
                      <a:lnTo>
                        <a:pt x="4875" y="17807"/>
                      </a:lnTo>
                      <a:lnTo>
                        <a:pt x="4875" y="17869"/>
                      </a:lnTo>
                      <a:lnTo>
                        <a:pt x="4917" y="17911"/>
                      </a:lnTo>
                      <a:lnTo>
                        <a:pt x="4834" y="17890"/>
                      </a:lnTo>
                      <a:lnTo>
                        <a:pt x="4708" y="17681"/>
                      </a:lnTo>
                      <a:lnTo>
                        <a:pt x="4603" y="17660"/>
                      </a:lnTo>
                      <a:lnTo>
                        <a:pt x="4520" y="17556"/>
                      </a:lnTo>
                      <a:lnTo>
                        <a:pt x="4122" y="17284"/>
                      </a:lnTo>
                      <a:lnTo>
                        <a:pt x="3515" y="16970"/>
                      </a:lnTo>
                      <a:lnTo>
                        <a:pt x="3390" y="16928"/>
                      </a:lnTo>
                      <a:lnTo>
                        <a:pt x="3369" y="16970"/>
                      </a:lnTo>
                      <a:lnTo>
                        <a:pt x="3243" y="16907"/>
                      </a:lnTo>
                      <a:lnTo>
                        <a:pt x="3097" y="16865"/>
                      </a:lnTo>
                      <a:lnTo>
                        <a:pt x="3097" y="16928"/>
                      </a:lnTo>
                      <a:lnTo>
                        <a:pt x="3034" y="16970"/>
                      </a:lnTo>
                      <a:lnTo>
                        <a:pt x="2930" y="16928"/>
                      </a:lnTo>
                      <a:lnTo>
                        <a:pt x="2762" y="16928"/>
                      </a:lnTo>
                      <a:lnTo>
                        <a:pt x="2678" y="16823"/>
                      </a:lnTo>
                      <a:lnTo>
                        <a:pt x="2574" y="16760"/>
                      </a:lnTo>
                      <a:lnTo>
                        <a:pt x="2574" y="16802"/>
                      </a:lnTo>
                      <a:lnTo>
                        <a:pt x="2637" y="16865"/>
                      </a:lnTo>
                      <a:lnTo>
                        <a:pt x="2616" y="16928"/>
                      </a:lnTo>
                      <a:lnTo>
                        <a:pt x="2532" y="16865"/>
                      </a:lnTo>
                      <a:lnTo>
                        <a:pt x="2406" y="16907"/>
                      </a:lnTo>
                      <a:lnTo>
                        <a:pt x="2344" y="16949"/>
                      </a:lnTo>
                      <a:lnTo>
                        <a:pt x="2365" y="17032"/>
                      </a:lnTo>
                      <a:lnTo>
                        <a:pt x="2302" y="17158"/>
                      </a:lnTo>
                      <a:lnTo>
                        <a:pt x="2155" y="17158"/>
                      </a:lnTo>
                      <a:lnTo>
                        <a:pt x="2239" y="17053"/>
                      </a:lnTo>
                      <a:lnTo>
                        <a:pt x="2323" y="17012"/>
                      </a:lnTo>
                      <a:lnTo>
                        <a:pt x="2260" y="16949"/>
                      </a:lnTo>
                      <a:lnTo>
                        <a:pt x="2197" y="16949"/>
                      </a:lnTo>
                      <a:lnTo>
                        <a:pt x="2218" y="16907"/>
                      </a:lnTo>
                      <a:lnTo>
                        <a:pt x="2239" y="16844"/>
                      </a:lnTo>
                      <a:lnTo>
                        <a:pt x="2197" y="16823"/>
                      </a:lnTo>
                      <a:lnTo>
                        <a:pt x="2134" y="16886"/>
                      </a:lnTo>
                      <a:lnTo>
                        <a:pt x="2030" y="17012"/>
                      </a:lnTo>
                      <a:lnTo>
                        <a:pt x="2030" y="16928"/>
                      </a:lnTo>
                      <a:lnTo>
                        <a:pt x="2030" y="16886"/>
                      </a:lnTo>
                      <a:lnTo>
                        <a:pt x="2009" y="16844"/>
                      </a:lnTo>
                      <a:lnTo>
                        <a:pt x="1946" y="16928"/>
                      </a:lnTo>
                      <a:lnTo>
                        <a:pt x="1925" y="16928"/>
                      </a:lnTo>
                      <a:lnTo>
                        <a:pt x="1925" y="16844"/>
                      </a:lnTo>
                      <a:lnTo>
                        <a:pt x="1821" y="16823"/>
                      </a:lnTo>
                      <a:lnTo>
                        <a:pt x="1716" y="16907"/>
                      </a:lnTo>
                      <a:lnTo>
                        <a:pt x="1695" y="16802"/>
                      </a:lnTo>
                      <a:lnTo>
                        <a:pt x="1632" y="16760"/>
                      </a:lnTo>
                      <a:lnTo>
                        <a:pt x="1569" y="16844"/>
                      </a:lnTo>
                      <a:lnTo>
                        <a:pt x="1528" y="16740"/>
                      </a:lnTo>
                      <a:lnTo>
                        <a:pt x="1528" y="16614"/>
                      </a:lnTo>
                      <a:lnTo>
                        <a:pt x="1590" y="16530"/>
                      </a:lnTo>
                      <a:lnTo>
                        <a:pt x="1590" y="16614"/>
                      </a:lnTo>
                      <a:lnTo>
                        <a:pt x="1674" y="16698"/>
                      </a:lnTo>
                      <a:lnTo>
                        <a:pt x="1800" y="16656"/>
                      </a:lnTo>
                      <a:lnTo>
                        <a:pt x="1883" y="16719"/>
                      </a:lnTo>
                      <a:lnTo>
                        <a:pt x="1988" y="16635"/>
                      </a:lnTo>
                      <a:lnTo>
                        <a:pt x="1988" y="16593"/>
                      </a:lnTo>
                      <a:lnTo>
                        <a:pt x="1904" y="16530"/>
                      </a:lnTo>
                      <a:lnTo>
                        <a:pt x="1883" y="16509"/>
                      </a:lnTo>
                      <a:lnTo>
                        <a:pt x="1800" y="16488"/>
                      </a:lnTo>
                      <a:lnTo>
                        <a:pt x="1737" y="16530"/>
                      </a:lnTo>
                      <a:lnTo>
                        <a:pt x="1695" y="16488"/>
                      </a:lnTo>
                      <a:lnTo>
                        <a:pt x="1632" y="16405"/>
                      </a:lnTo>
                      <a:lnTo>
                        <a:pt x="1528" y="16342"/>
                      </a:lnTo>
                      <a:lnTo>
                        <a:pt x="1423" y="16342"/>
                      </a:lnTo>
                      <a:lnTo>
                        <a:pt x="1402" y="16384"/>
                      </a:lnTo>
                      <a:lnTo>
                        <a:pt x="1465" y="16426"/>
                      </a:lnTo>
                      <a:lnTo>
                        <a:pt x="1486" y="16426"/>
                      </a:lnTo>
                      <a:lnTo>
                        <a:pt x="1486" y="16488"/>
                      </a:lnTo>
                      <a:lnTo>
                        <a:pt x="1402" y="16509"/>
                      </a:lnTo>
                      <a:lnTo>
                        <a:pt x="1360" y="16509"/>
                      </a:lnTo>
                      <a:lnTo>
                        <a:pt x="1360" y="16551"/>
                      </a:lnTo>
                      <a:lnTo>
                        <a:pt x="1465" y="16635"/>
                      </a:lnTo>
                      <a:lnTo>
                        <a:pt x="1402" y="16656"/>
                      </a:lnTo>
                      <a:lnTo>
                        <a:pt x="1318" y="16656"/>
                      </a:lnTo>
                      <a:lnTo>
                        <a:pt x="1277" y="16740"/>
                      </a:lnTo>
                      <a:lnTo>
                        <a:pt x="1256" y="16886"/>
                      </a:lnTo>
                      <a:lnTo>
                        <a:pt x="1193" y="16802"/>
                      </a:lnTo>
                      <a:lnTo>
                        <a:pt x="1193" y="16698"/>
                      </a:lnTo>
                      <a:lnTo>
                        <a:pt x="1151" y="16635"/>
                      </a:lnTo>
                      <a:lnTo>
                        <a:pt x="1005" y="16614"/>
                      </a:lnTo>
                      <a:lnTo>
                        <a:pt x="1005" y="16740"/>
                      </a:lnTo>
                      <a:lnTo>
                        <a:pt x="942" y="16823"/>
                      </a:lnTo>
                      <a:lnTo>
                        <a:pt x="795" y="16781"/>
                      </a:lnTo>
                      <a:lnTo>
                        <a:pt x="691" y="16781"/>
                      </a:lnTo>
                      <a:lnTo>
                        <a:pt x="691" y="16928"/>
                      </a:lnTo>
                      <a:lnTo>
                        <a:pt x="628" y="17053"/>
                      </a:lnTo>
                      <a:lnTo>
                        <a:pt x="481" y="17095"/>
                      </a:lnTo>
                      <a:lnTo>
                        <a:pt x="335" y="17242"/>
                      </a:lnTo>
                      <a:lnTo>
                        <a:pt x="335" y="17451"/>
                      </a:lnTo>
                      <a:lnTo>
                        <a:pt x="251" y="17451"/>
                      </a:lnTo>
                      <a:lnTo>
                        <a:pt x="105" y="17514"/>
                      </a:lnTo>
                      <a:lnTo>
                        <a:pt x="0" y="17556"/>
                      </a:lnTo>
                      <a:lnTo>
                        <a:pt x="105" y="17576"/>
                      </a:lnTo>
                      <a:lnTo>
                        <a:pt x="63" y="17744"/>
                      </a:lnTo>
                      <a:lnTo>
                        <a:pt x="21" y="17932"/>
                      </a:lnTo>
                      <a:lnTo>
                        <a:pt x="105" y="18037"/>
                      </a:lnTo>
                      <a:lnTo>
                        <a:pt x="209" y="18288"/>
                      </a:lnTo>
                      <a:lnTo>
                        <a:pt x="272" y="18288"/>
                      </a:lnTo>
                      <a:lnTo>
                        <a:pt x="440" y="18372"/>
                      </a:lnTo>
                      <a:lnTo>
                        <a:pt x="523" y="18497"/>
                      </a:lnTo>
                      <a:lnTo>
                        <a:pt x="565" y="18602"/>
                      </a:lnTo>
                      <a:lnTo>
                        <a:pt x="837" y="18769"/>
                      </a:lnTo>
                      <a:lnTo>
                        <a:pt x="900" y="18832"/>
                      </a:lnTo>
                      <a:lnTo>
                        <a:pt x="858" y="19020"/>
                      </a:lnTo>
                      <a:lnTo>
                        <a:pt x="753" y="19208"/>
                      </a:lnTo>
                      <a:lnTo>
                        <a:pt x="649" y="19460"/>
                      </a:lnTo>
                      <a:lnTo>
                        <a:pt x="774" y="19627"/>
                      </a:lnTo>
                      <a:lnTo>
                        <a:pt x="837" y="19773"/>
                      </a:lnTo>
                      <a:lnTo>
                        <a:pt x="1067" y="20234"/>
                      </a:lnTo>
                      <a:lnTo>
                        <a:pt x="1318" y="20820"/>
                      </a:lnTo>
                      <a:lnTo>
                        <a:pt x="1214" y="20861"/>
                      </a:lnTo>
                      <a:lnTo>
                        <a:pt x="1193" y="21217"/>
                      </a:lnTo>
                      <a:lnTo>
                        <a:pt x="1193" y="21322"/>
                      </a:lnTo>
                      <a:lnTo>
                        <a:pt x="1297" y="21343"/>
                      </a:lnTo>
                      <a:lnTo>
                        <a:pt x="1214" y="21447"/>
                      </a:lnTo>
                      <a:lnTo>
                        <a:pt x="1214" y="21636"/>
                      </a:lnTo>
                      <a:lnTo>
                        <a:pt x="1297" y="21740"/>
                      </a:lnTo>
                      <a:lnTo>
                        <a:pt x="1423" y="21761"/>
                      </a:lnTo>
                      <a:lnTo>
                        <a:pt x="1486" y="21866"/>
                      </a:lnTo>
                      <a:lnTo>
                        <a:pt x="1423" y="21929"/>
                      </a:lnTo>
                      <a:lnTo>
                        <a:pt x="1423" y="22138"/>
                      </a:lnTo>
                      <a:lnTo>
                        <a:pt x="1486" y="22263"/>
                      </a:lnTo>
                      <a:lnTo>
                        <a:pt x="1674" y="22389"/>
                      </a:lnTo>
                      <a:lnTo>
                        <a:pt x="1674" y="22577"/>
                      </a:lnTo>
                      <a:lnTo>
                        <a:pt x="1569" y="22745"/>
                      </a:lnTo>
                      <a:lnTo>
                        <a:pt x="1507" y="22912"/>
                      </a:lnTo>
                      <a:lnTo>
                        <a:pt x="1779" y="23289"/>
                      </a:lnTo>
                      <a:lnTo>
                        <a:pt x="1925" y="23330"/>
                      </a:lnTo>
                      <a:lnTo>
                        <a:pt x="2197" y="23623"/>
                      </a:lnTo>
                      <a:lnTo>
                        <a:pt x="2218" y="23812"/>
                      </a:lnTo>
                      <a:lnTo>
                        <a:pt x="2051" y="24230"/>
                      </a:lnTo>
                      <a:lnTo>
                        <a:pt x="1821" y="24628"/>
                      </a:lnTo>
                      <a:lnTo>
                        <a:pt x="1695" y="24900"/>
                      </a:lnTo>
                      <a:lnTo>
                        <a:pt x="1528" y="25151"/>
                      </a:lnTo>
                      <a:lnTo>
                        <a:pt x="1381" y="25402"/>
                      </a:lnTo>
                      <a:lnTo>
                        <a:pt x="1256" y="25486"/>
                      </a:lnTo>
                      <a:lnTo>
                        <a:pt x="984" y="25737"/>
                      </a:lnTo>
                      <a:lnTo>
                        <a:pt x="1005" y="25904"/>
                      </a:lnTo>
                      <a:cubicBezTo>
                        <a:pt x="1005" y="25883"/>
                        <a:pt x="1046" y="25883"/>
                        <a:pt x="1046" y="25883"/>
                      </a:cubicBezTo>
                      <a:cubicBezTo>
                        <a:pt x="1067" y="25883"/>
                        <a:pt x="1193" y="25799"/>
                        <a:pt x="1193" y="25799"/>
                      </a:cubicBezTo>
                      <a:lnTo>
                        <a:pt x="1318" y="25779"/>
                      </a:lnTo>
                      <a:lnTo>
                        <a:pt x="1256" y="25841"/>
                      </a:lnTo>
                      <a:lnTo>
                        <a:pt x="1297" y="25925"/>
                      </a:lnTo>
                      <a:lnTo>
                        <a:pt x="1297" y="26030"/>
                      </a:lnTo>
                      <a:lnTo>
                        <a:pt x="1172" y="25925"/>
                      </a:lnTo>
                      <a:lnTo>
                        <a:pt x="1151" y="26009"/>
                      </a:lnTo>
                      <a:lnTo>
                        <a:pt x="1277" y="26155"/>
                      </a:lnTo>
                      <a:lnTo>
                        <a:pt x="1402" y="26155"/>
                      </a:lnTo>
                      <a:lnTo>
                        <a:pt x="1486" y="26260"/>
                      </a:lnTo>
                      <a:lnTo>
                        <a:pt x="1611" y="26260"/>
                      </a:lnTo>
                      <a:lnTo>
                        <a:pt x="1674" y="26239"/>
                      </a:lnTo>
                      <a:lnTo>
                        <a:pt x="1779" y="26239"/>
                      </a:lnTo>
                      <a:lnTo>
                        <a:pt x="1883" y="26364"/>
                      </a:lnTo>
                      <a:lnTo>
                        <a:pt x="1800" y="26448"/>
                      </a:lnTo>
                      <a:lnTo>
                        <a:pt x="1611" y="26406"/>
                      </a:lnTo>
                      <a:lnTo>
                        <a:pt x="1528" y="26427"/>
                      </a:lnTo>
                      <a:lnTo>
                        <a:pt x="1507" y="26532"/>
                      </a:lnTo>
                      <a:lnTo>
                        <a:pt x="1381" y="26636"/>
                      </a:lnTo>
                      <a:lnTo>
                        <a:pt x="1277" y="26553"/>
                      </a:lnTo>
                      <a:lnTo>
                        <a:pt x="1214" y="26615"/>
                      </a:lnTo>
                      <a:lnTo>
                        <a:pt x="1214" y="26720"/>
                      </a:lnTo>
                      <a:lnTo>
                        <a:pt x="1109" y="26741"/>
                      </a:lnTo>
                      <a:lnTo>
                        <a:pt x="1067" y="26636"/>
                      </a:lnTo>
                      <a:lnTo>
                        <a:pt x="1005" y="26657"/>
                      </a:lnTo>
                      <a:lnTo>
                        <a:pt x="1005" y="26720"/>
                      </a:lnTo>
                      <a:lnTo>
                        <a:pt x="1067" y="26783"/>
                      </a:lnTo>
                      <a:lnTo>
                        <a:pt x="1046" y="26929"/>
                      </a:lnTo>
                      <a:lnTo>
                        <a:pt x="1088" y="26992"/>
                      </a:lnTo>
                      <a:lnTo>
                        <a:pt x="1088" y="27034"/>
                      </a:lnTo>
                      <a:lnTo>
                        <a:pt x="1067" y="27055"/>
                      </a:lnTo>
                      <a:lnTo>
                        <a:pt x="984" y="27159"/>
                      </a:lnTo>
                      <a:lnTo>
                        <a:pt x="942" y="27306"/>
                      </a:lnTo>
                      <a:lnTo>
                        <a:pt x="858" y="27369"/>
                      </a:lnTo>
                      <a:lnTo>
                        <a:pt x="795" y="27808"/>
                      </a:lnTo>
                      <a:lnTo>
                        <a:pt x="1067" y="28289"/>
                      </a:lnTo>
                      <a:lnTo>
                        <a:pt x="1067" y="28394"/>
                      </a:lnTo>
                      <a:lnTo>
                        <a:pt x="984" y="28457"/>
                      </a:lnTo>
                      <a:lnTo>
                        <a:pt x="1005" y="28561"/>
                      </a:lnTo>
                      <a:lnTo>
                        <a:pt x="942" y="28708"/>
                      </a:lnTo>
                      <a:lnTo>
                        <a:pt x="1046" y="28729"/>
                      </a:lnTo>
                      <a:lnTo>
                        <a:pt x="1067" y="28833"/>
                      </a:lnTo>
                      <a:lnTo>
                        <a:pt x="1046" y="28875"/>
                      </a:lnTo>
                      <a:lnTo>
                        <a:pt x="1088" y="28938"/>
                      </a:lnTo>
                      <a:lnTo>
                        <a:pt x="1109" y="29043"/>
                      </a:lnTo>
                      <a:lnTo>
                        <a:pt x="1088" y="29126"/>
                      </a:lnTo>
                      <a:lnTo>
                        <a:pt x="1172" y="29252"/>
                      </a:lnTo>
                      <a:lnTo>
                        <a:pt x="1193" y="29294"/>
                      </a:lnTo>
                      <a:lnTo>
                        <a:pt x="1256" y="29461"/>
                      </a:lnTo>
                      <a:lnTo>
                        <a:pt x="1318" y="29566"/>
                      </a:lnTo>
                      <a:lnTo>
                        <a:pt x="1360" y="29712"/>
                      </a:lnTo>
                      <a:lnTo>
                        <a:pt x="1402" y="29712"/>
                      </a:lnTo>
                      <a:lnTo>
                        <a:pt x="1507" y="29796"/>
                      </a:lnTo>
                      <a:lnTo>
                        <a:pt x="1632" y="29712"/>
                      </a:lnTo>
                      <a:lnTo>
                        <a:pt x="1737" y="29900"/>
                      </a:lnTo>
                      <a:lnTo>
                        <a:pt x="1883" y="29817"/>
                      </a:lnTo>
                      <a:lnTo>
                        <a:pt x="2009" y="29859"/>
                      </a:lnTo>
                      <a:lnTo>
                        <a:pt x="2113" y="30026"/>
                      </a:lnTo>
                      <a:lnTo>
                        <a:pt x="2260" y="29921"/>
                      </a:lnTo>
                      <a:lnTo>
                        <a:pt x="2427" y="29880"/>
                      </a:lnTo>
                      <a:lnTo>
                        <a:pt x="2511" y="29963"/>
                      </a:lnTo>
                      <a:lnTo>
                        <a:pt x="2574" y="29963"/>
                      </a:lnTo>
                      <a:lnTo>
                        <a:pt x="2846" y="30026"/>
                      </a:lnTo>
                      <a:lnTo>
                        <a:pt x="2867" y="30172"/>
                      </a:lnTo>
                      <a:lnTo>
                        <a:pt x="2825" y="30319"/>
                      </a:lnTo>
                      <a:lnTo>
                        <a:pt x="2930" y="30424"/>
                      </a:lnTo>
                      <a:lnTo>
                        <a:pt x="2930" y="30612"/>
                      </a:lnTo>
                      <a:lnTo>
                        <a:pt x="3055" y="30737"/>
                      </a:lnTo>
                      <a:lnTo>
                        <a:pt x="3139" y="30905"/>
                      </a:lnTo>
                      <a:lnTo>
                        <a:pt x="3285" y="31114"/>
                      </a:lnTo>
                      <a:lnTo>
                        <a:pt x="3390" y="31177"/>
                      </a:lnTo>
                      <a:lnTo>
                        <a:pt x="3453" y="31365"/>
                      </a:lnTo>
                      <a:lnTo>
                        <a:pt x="3620" y="31428"/>
                      </a:lnTo>
                      <a:lnTo>
                        <a:pt x="3829" y="31595"/>
                      </a:lnTo>
                      <a:lnTo>
                        <a:pt x="3871" y="31700"/>
                      </a:lnTo>
                      <a:lnTo>
                        <a:pt x="4018" y="31805"/>
                      </a:lnTo>
                      <a:lnTo>
                        <a:pt x="3934" y="31867"/>
                      </a:lnTo>
                      <a:lnTo>
                        <a:pt x="3829" y="32056"/>
                      </a:lnTo>
                      <a:lnTo>
                        <a:pt x="3557" y="32097"/>
                      </a:lnTo>
                      <a:lnTo>
                        <a:pt x="3411" y="31993"/>
                      </a:lnTo>
                      <a:lnTo>
                        <a:pt x="3369" y="32097"/>
                      </a:lnTo>
                      <a:lnTo>
                        <a:pt x="3369" y="32223"/>
                      </a:lnTo>
                      <a:lnTo>
                        <a:pt x="3474" y="32411"/>
                      </a:lnTo>
                      <a:lnTo>
                        <a:pt x="3453" y="32579"/>
                      </a:lnTo>
                      <a:lnTo>
                        <a:pt x="3578" y="32725"/>
                      </a:lnTo>
                      <a:lnTo>
                        <a:pt x="3578" y="32893"/>
                      </a:lnTo>
                      <a:lnTo>
                        <a:pt x="3683" y="32913"/>
                      </a:lnTo>
                      <a:lnTo>
                        <a:pt x="3808" y="32893"/>
                      </a:lnTo>
                      <a:lnTo>
                        <a:pt x="3808" y="32746"/>
                      </a:lnTo>
                      <a:lnTo>
                        <a:pt x="3892" y="32683"/>
                      </a:lnTo>
                      <a:lnTo>
                        <a:pt x="4185" y="32788"/>
                      </a:lnTo>
                      <a:lnTo>
                        <a:pt x="4457" y="32788"/>
                      </a:lnTo>
                      <a:lnTo>
                        <a:pt x="4624" y="32704"/>
                      </a:lnTo>
                      <a:lnTo>
                        <a:pt x="4750" y="32704"/>
                      </a:lnTo>
                      <a:lnTo>
                        <a:pt x="4834" y="32955"/>
                      </a:lnTo>
                      <a:lnTo>
                        <a:pt x="4959" y="33060"/>
                      </a:lnTo>
                      <a:lnTo>
                        <a:pt x="4875" y="33206"/>
                      </a:lnTo>
                      <a:lnTo>
                        <a:pt x="5043" y="33416"/>
                      </a:lnTo>
                      <a:lnTo>
                        <a:pt x="5357" y="33353"/>
                      </a:lnTo>
                      <a:lnTo>
                        <a:pt x="5461" y="33457"/>
                      </a:lnTo>
                      <a:lnTo>
                        <a:pt x="5482" y="33583"/>
                      </a:lnTo>
                      <a:lnTo>
                        <a:pt x="5587" y="33625"/>
                      </a:lnTo>
                      <a:lnTo>
                        <a:pt x="5587" y="33771"/>
                      </a:lnTo>
                      <a:lnTo>
                        <a:pt x="5650" y="33960"/>
                      </a:lnTo>
                      <a:lnTo>
                        <a:pt x="5901" y="34211"/>
                      </a:lnTo>
                      <a:lnTo>
                        <a:pt x="6005" y="34106"/>
                      </a:lnTo>
                      <a:lnTo>
                        <a:pt x="6173" y="34190"/>
                      </a:lnTo>
                      <a:lnTo>
                        <a:pt x="6298" y="34169"/>
                      </a:lnTo>
                      <a:lnTo>
                        <a:pt x="6424" y="34190"/>
                      </a:lnTo>
                      <a:lnTo>
                        <a:pt x="6612" y="34043"/>
                      </a:lnTo>
                      <a:lnTo>
                        <a:pt x="6696" y="34043"/>
                      </a:lnTo>
                      <a:lnTo>
                        <a:pt x="6821" y="34315"/>
                      </a:lnTo>
                      <a:lnTo>
                        <a:pt x="7010" y="34420"/>
                      </a:lnTo>
                      <a:lnTo>
                        <a:pt x="7051" y="34525"/>
                      </a:lnTo>
                      <a:lnTo>
                        <a:pt x="7135" y="34462"/>
                      </a:lnTo>
                      <a:lnTo>
                        <a:pt x="7344" y="34504"/>
                      </a:lnTo>
                      <a:lnTo>
                        <a:pt x="7491" y="34504"/>
                      </a:lnTo>
                      <a:lnTo>
                        <a:pt x="7595" y="34587"/>
                      </a:lnTo>
                      <a:lnTo>
                        <a:pt x="7742" y="34566"/>
                      </a:lnTo>
                      <a:lnTo>
                        <a:pt x="7888" y="34671"/>
                      </a:lnTo>
                      <a:lnTo>
                        <a:pt x="8077" y="34692"/>
                      </a:lnTo>
                      <a:lnTo>
                        <a:pt x="8160" y="34608"/>
                      </a:lnTo>
                      <a:lnTo>
                        <a:pt x="8202" y="34734"/>
                      </a:lnTo>
                      <a:lnTo>
                        <a:pt x="8286" y="34797"/>
                      </a:lnTo>
                      <a:lnTo>
                        <a:pt x="8286" y="34943"/>
                      </a:lnTo>
                      <a:lnTo>
                        <a:pt x="8181" y="35090"/>
                      </a:lnTo>
                      <a:lnTo>
                        <a:pt x="8056" y="35110"/>
                      </a:lnTo>
                      <a:lnTo>
                        <a:pt x="8014" y="35362"/>
                      </a:lnTo>
                      <a:lnTo>
                        <a:pt x="8181" y="35466"/>
                      </a:lnTo>
                      <a:lnTo>
                        <a:pt x="8202" y="35634"/>
                      </a:lnTo>
                      <a:lnTo>
                        <a:pt x="8119" y="35843"/>
                      </a:lnTo>
                      <a:lnTo>
                        <a:pt x="8160" y="35989"/>
                      </a:lnTo>
                      <a:lnTo>
                        <a:pt x="8056" y="36073"/>
                      </a:lnTo>
                      <a:lnTo>
                        <a:pt x="7763" y="36094"/>
                      </a:lnTo>
                      <a:lnTo>
                        <a:pt x="7637" y="36303"/>
                      </a:lnTo>
                      <a:lnTo>
                        <a:pt x="7554" y="36345"/>
                      </a:lnTo>
                      <a:lnTo>
                        <a:pt x="7533" y="36596"/>
                      </a:lnTo>
                      <a:lnTo>
                        <a:pt x="7554" y="36596"/>
                      </a:lnTo>
                      <a:lnTo>
                        <a:pt x="7658" y="36617"/>
                      </a:lnTo>
                      <a:lnTo>
                        <a:pt x="7784" y="36554"/>
                      </a:lnTo>
                      <a:lnTo>
                        <a:pt x="7951" y="36512"/>
                      </a:lnTo>
                      <a:lnTo>
                        <a:pt x="7972" y="36575"/>
                      </a:lnTo>
                      <a:lnTo>
                        <a:pt x="7951" y="36659"/>
                      </a:lnTo>
                      <a:lnTo>
                        <a:pt x="7637" y="36805"/>
                      </a:lnTo>
                      <a:lnTo>
                        <a:pt x="7491" y="36889"/>
                      </a:lnTo>
                      <a:lnTo>
                        <a:pt x="7554" y="36931"/>
                      </a:lnTo>
                      <a:lnTo>
                        <a:pt x="7637" y="36931"/>
                      </a:lnTo>
                      <a:lnTo>
                        <a:pt x="7554" y="37014"/>
                      </a:lnTo>
                      <a:lnTo>
                        <a:pt x="7428" y="36994"/>
                      </a:lnTo>
                      <a:lnTo>
                        <a:pt x="7240" y="37014"/>
                      </a:lnTo>
                      <a:lnTo>
                        <a:pt x="7323" y="37203"/>
                      </a:lnTo>
                      <a:lnTo>
                        <a:pt x="7386" y="37286"/>
                      </a:lnTo>
                      <a:lnTo>
                        <a:pt x="7449" y="37224"/>
                      </a:lnTo>
                      <a:lnTo>
                        <a:pt x="7470" y="37286"/>
                      </a:lnTo>
                      <a:lnTo>
                        <a:pt x="7575" y="37307"/>
                      </a:lnTo>
                      <a:lnTo>
                        <a:pt x="7575" y="37349"/>
                      </a:lnTo>
                      <a:lnTo>
                        <a:pt x="7491" y="37391"/>
                      </a:lnTo>
                      <a:lnTo>
                        <a:pt x="7449" y="37454"/>
                      </a:lnTo>
                      <a:lnTo>
                        <a:pt x="7365" y="37454"/>
                      </a:lnTo>
                      <a:lnTo>
                        <a:pt x="7323" y="37517"/>
                      </a:lnTo>
                      <a:lnTo>
                        <a:pt x="7323" y="37559"/>
                      </a:lnTo>
                      <a:lnTo>
                        <a:pt x="7177" y="37705"/>
                      </a:lnTo>
                      <a:lnTo>
                        <a:pt x="7177" y="37831"/>
                      </a:lnTo>
                      <a:lnTo>
                        <a:pt x="7240" y="37851"/>
                      </a:lnTo>
                      <a:lnTo>
                        <a:pt x="7219" y="38019"/>
                      </a:lnTo>
                      <a:lnTo>
                        <a:pt x="7114" y="37977"/>
                      </a:lnTo>
                      <a:lnTo>
                        <a:pt x="7072" y="38019"/>
                      </a:lnTo>
                      <a:lnTo>
                        <a:pt x="6968" y="37935"/>
                      </a:lnTo>
                      <a:lnTo>
                        <a:pt x="6842" y="37914"/>
                      </a:lnTo>
                      <a:lnTo>
                        <a:pt x="6842" y="37956"/>
                      </a:lnTo>
                      <a:lnTo>
                        <a:pt x="6905" y="38040"/>
                      </a:lnTo>
                      <a:lnTo>
                        <a:pt x="6821" y="38061"/>
                      </a:lnTo>
                      <a:lnTo>
                        <a:pt x="6738" y="38144"/>
                      </a:lnTo>
                      <a:lnTo>
                        <a:pt x="6863" y="38165"/>
                      </a:lnTo>
                      <a:lnTo>
                        <a:pt x="6947" y="38165"/>
                      </a:lnTo>
                      <a:lnTo>
                        <a:pt x="7114" y="38291"/>
                      </a:lnTo>
                      <a:lnTo>
                        <a:pt x="7114" y="38375"/>
                      </a:lnTo>
                      <a:lnTo>
                        <a:pt x="7240" y="38500"/>
                      </a:lnTo>
                      <a:lnTo>
                        <a:pt x="7449" y="38479"/>
                      </a:lnTo>
                      <a:lnTo>
                        <a:pt x="7679" y="38605"/>
                      </a:lnTo>
                      <a:lnTo>
                        <a:pt x="7847" y="38647"/>
                      </a:lnTo>
                      <a:lnTo>
                        <a:pt x="8202" y="38898"/>
                      </a:lnTo>
                      <a:lnTo>
                        <a:pt x="8286" y="39023"/>
                      </a:lnTo>
                      <a:lnTo>
                        <a:pt x="8391" y="39065"/>
                      </a:lnTo>
                      <a:lnTo>
                        <a:pt x="8412" y="39128"/>
                      </a:lnTo>
                      <a:lnTo>
                        <a:pt x="8516" y="39211"/>
                      </a:lnTo>
                      <a:lnTo>
                        <a:pt x="8600" y="39211"/>
                      </a:lnTo>
                      <a:lnTo>
                        <a:pt x="8621" y="39295"/>
                      </a:lnTo>
                      <a:lnTo>
                        <a:pt x="8725" y="39337"/>
                      </a:lnTo>
                      <a:lnTo>
                        <a:pt x="8788" y="39337"/>
                      </a:lnTo>
                      <a:lnTo>
                        <a:pt x="8893" y="39483"/>
                      </a:lnTo>
                      <a:lnTo>
                        <a:pt x="8997" y="39504"/>
                      </a:lnTo>
                      <a:lnTo>
                        <a:pt x="9039" y="39525"/>
                      </a:lnTo>
                      <a:lnTo>
                        <a:pt x="9102" y="39504"/>
                      </a:lnTo>
                      <a:lnTo>
                        <a:pt x="9248" y="39630"/>
                      </a:lnTo>
                      <a:lnTo>
                        <a:pt x="9248" y="39714"/>
                      </a:lnTo>
                      <a:lnTo>
                        <a:pt x="9374" y="39735"/>
                      </a:lnTo>
                      <a:lnTo>
                        <a:pt x="9520" y="39923"/>
                      </a:lnTo>
                      <a:lnTo>
                        <a:pt x="9583" y="40007"/>
                      </a:lnTo>
                      <a:lnTo>
                        <a:pt x="9625" y="40237"/>
                      </a:lnTo>
                      <a:lnTo>
                        <a:pt x="9730" y="40425"/>
                      </a:lnTo>
                      <a:lnTo>
                        <a:pt x="9688" y="40488"/>
                      </a:lnTo>
                      <a:lnTo>
                        <a:pt x="9730" y="40572"/>
                      </a:lnTo>
                      <a:cubicBezTo>
                        <a:pt x="9939" y="40572"/>
                        <a:pt x="10483" y="40572"/>
                        <a:pt x="10462" y="40446"/>
                      </a:cubicBezTo>
                      <a:lnTo>
                        <a:pt x="10420" y="40279"/>
                      </a:lnTo>
                      <a:lnTo>
                        <a:pt x="11090" y="40258"/>
                      </a:lnTo>
                      <a:cubicBezTo>
                        <a:pt x="11090" y="40258"/>
                        <a:pt x="11215" y="40383"/>
                        <a:pt x="11320" y="40383"/>
                      </a:cubicBezTo>
                      <a:cubicBezTo>
                        <a:pt x="11425" y="40383"/>
                        <a:pt x="11948" y="40153"/>
                        <a:pt x="11948" y="40153"/>
                      </a:cubicBezTo>
                      <a:cubicBezTo>
                        <a:pt x="11948" y="40153"/>
                        <a:pt x="12073" y="40174"/>
                        <a:pt x="12136" y="40279"/>
                      </a:cubicBezTo>
                      <a:cubicBezTo>
                        <a:pt x="12159" y="40337"/>
                        <a:pt x="12208" y="40350"/>
                        <a:pt x="12254" y="40350"/>
                      </a:cubicBezTo>
                      <a:cubicBezTo>
                        <a:pt x="12291" y="40350"/>
                        <a:pt x="12327" y="40341"/>
                        <a:pt x="12345" y="40341"/>
                      </a:cubicBezTo>
                      <a:lnTo>
                        <a:pt x="12345" y="40320"/>
                      </a:lnTo>
                      <a:lnTo>
                        <a:pt x="12492" y="40341"/>
                      </a:lnTo>
                      <a:lnTo>
                        <a:pt x="12764" y="40551"/>
                      </a:lnTo>
                      <a:lnTo>
                        <a:pt x="12826" y="40676"/>
                      </a:lnTo>
                      <a:lnTo>
                        <a:pt x="13098" y="40697"/>
                      </a:lnTo>
                      <a:lnTo>
                        <a:pt x="13140" y="40592"/>
                      </a:lnTo>
                      <a:lnTo>
                        <a:pt x="13308" y="40488"/>
                      </a:lnTo>
                      <a:lnTo>
                        <a:pt x="13496" y="40258"/>
                      </a:lnTo>
                      <a:lnTo>
                        <a:pt x="13433" y="40237"/>
                      </a:lnTo>
                      <a:lnTo>
                        <a:pt x="13119" y="39965"/>
                      </a:lnTo>
                      <a:lnTo>
                        <a:pt x="12910" y="39714"/>
                      </a:lnTo>
                      <a:lnTo>
                        <a:pt x="12889" y="39546"/>
                      </a:lnTo>
                      <a:lnTo>
                        <a:pt x="12805" y="39442"/>
                      </a:lnTo>
                      <a:lnTo>
                        <a:pt x="12805" y="39295"/>
                      </a:lnTo>
                      <a:lnTo>
                        <a:pt x="12785" y="39211"/>
                      </a:lnTo>
                      <a:lnTo>
                        <a:pt x="12764" y="39170"/>
                      </a:lnTo>
                      <a:lnTo>
                        <a:pt x="12680" y="39170"/>
                      </a:lnTo>
                      <a:lnTo>
                        <a:pt x="12680" y="39065"/>
                      </a:lnTo>
                      <a:lnTo>
                        <a:pt x="12722" y="39086"/>
                      </a:lnTo>
                      <a:lnTo>
                        <a:pt x="12764" y="38981"/>
                      </a:lnTo>
                      <a:lnTo>
                        <a:pt x="12805" y="38877"/>
                      </a:lnTo>
                      <a:lnTo>
                        <a:pt x="12722" y="38877"/>
                      </a:lnTo>
                      <a:lnTo>
                        <a:pt x="12680" y="38919"/>
                      </a:lnTo>
                      <a:lnTo>
                        <a:pt x="12554" y="38856"/>
                      </a:lnTo>
                      <a:lnTo>
                        <a:pt x="12554" y="38667"/>
                      </a:lnTo>
                      <a:lnTo>
                        <a:pt x="12450" y="38647"/>
                      </a:lnTo>
                      <a:lnTo>
                        <a:pt x="12366" y="38563"/>
                      </a:lnTo>
                      <a:lnTo>
                        <a:pt x="12282" y="38584"/>
                      </a:lnTo>
                      <a:lnTo>
                        <a:pt x="12178" y="38584"/>
                      </a:lnTo>
                      <a:lnTo>
                        <a:pt x="12136" y="38375"/>
                      </a:lnTo>
                      <a:lnTo>
                        <a:pt x="12157" y="38270"/>
                      </a:lnTo>
                      <a:lnTo>
                        <a:pt x="12199" y="38228"/>
                      </a:lnTo>
                      <a:lnTo>
                        <a:pt x="12199" y="38019"/>
                      </a:lnTo>
                      <a:lnTo>
                        <a:pt x="12261" y="37914"/>
                      </a:lnTo>
                      <a:lnTo>
                        <a:pt x="12282" y="37768"/>
                      </a:lnTo>
                      <a:lnTo>
                        <a:pt x="12345" y="37726"/>
                      </a:lnTo>
                      <a:lnTo>
                        <a:pt x="12366" y="37600"/>
                      </a:lnTo>
                      <a:lnTo>
                        <a:pt x="12408" y="37517"/>
                      </a:lnTo>
                      <a:lnTo>
                        <a:pt x="12408" y="37433"/>
                      </a:lnTo>
                      <a:lnTo>
                        <a:pt x="12471" y="37454"/>
                      </a:lnTo>
                      <a:lnTo>
                        <a:pt x="12513" y="37517"/>
                      </a:lnTo>
                      <a:lnTo>
                        <a:pt x="12575" y="37496"/>
                      </a:lnTo>
                      <a:lnTo>
                        <a:pt x="12596" y="37412"/>
                      </a:lnTo>
                      <a:lnTo>
                        <a:pt x="12659" y="37454"/>
                      </a:lnTo>
                      <a:lnTo>
                        <a:pt x="12701" y="37412"/>
                      </a:lnTo>
                      <a:lnTo>
                        <a:pt x="12785" y="37412"/>
                      </a:lnTo>
                      <a:lnTo>
                        <a:pt x="12868" y="37349"/>
                      </a:lnTo>
                      <a:lnTo>
                        <a:pt x="12826" y="37307"/>
                      </a:lnTo>
                      <a:lnTo>
                        <a:pt x="12764" y="37286"/>
                      </a:lnTo>
                      <a:lnTo>
                        <a:pt x="12805" y="37286"/>
                      </a:lnTo>
                      <a:cubicBezTo>
                        <a:pt x="12805" y="37286"/>
                        <a:pt x="12826" y="37307"/>
                        <a:pt x="12868" y="37307"/>
                      </a:cubicBezTo>
                      <a:cubicBezTo>
                        <a:pt x="12889" y="37307"/>
                        <a:pt x="12931" y="37286"/>
                        <a:pt x="12931" y="37286"/>
                      </a:cubicBezTo>
                      <a:lnTo>
                        <a:pt x="12994" y="37328"/>
                      </a:lnTo>
                      <a:lnTo>
                        <a:pt x="13036" y="37307"/>
                      </a:lnTo>
                      <a:lnTo>
                        <a:pt x="13015" y="37245"/>
                      </a:lnTo>
                      <a:lnTo>
                        <a:pt x="12847" y="37140"/>
                      </a:lnTo>
                      <a:lnTo>
                        <a:pt x="12931" y="37119"/>
                      </a:lnTo>
                      <a:lnTo>
                        <a:pt x="13036" y="37140"/>
                      </a:lnTo>
                      <a:lnTo>
                        <a:pt x="13098" y="37119"/>
                      </a:lnTo>
                      <a:lnTo>
                        <a:pt x="13161" y="37140"/>
                      </a:lnTo>
                      <a:lnTo>
                        <a:pt x="13161" y="37077"/>
                      </a:lnTo>
                      <a:lnTo>
                        <a:pt x="13119" y="37035"/>
                      </a:lnTo>
                      <a:lnTo>
                        <a:pt x="13161" y="37035"/>
                      </a:lnTo>
                      <a:lnTo>
                        <a:pt x="13161" y="36994"/>
                      </a:lnTo>
                      <a:lnTo>
                        <a:pt x="13119" y="36931"/>
                      </a:lnTo>
                      <a:lnTo>
                        <a:pt x="13203" y="36910"/>
                      </a:lnTo>
                      <a:lnTo>
                        <a:pt x="13203" y="36868"/>
                      </a:lnTo>
                      <a:lnTo>
                        <a:pt x="13203" y="36805"/>
                      </a:lnTo>
                      <a:lnTo>
                        <a:pt x="13057" y="36722"/>
                      </a:lnTo>
                      <a:lnTo>
                        <a:pt x="12910" y="36784"/>
                      </a:lnTo>
                      <a:lnTo>
                        <a:pt x="12701" y="36659"/>
                      </a:lnTo>
                      <a:lnTo>
                        <a:pt x="12701" y="36554"/>
                      </a:lnTo>
                      <a:lnTo>
                        <a:pt x="12910" y="36554"/>
                      </a:lnTo>
                      <a:lnTo>
                        <a:pt x="12680" y="36157"/>
                      </a:lnTo>
                      <a:lnTo>
                        <a:pt x="12408" y="35885"/>
                      </a:lnTo>
                      <a:lnTo>
                        <a:pt x="12052" y="35780"/>
                      </a:lnTo>
                      <a:lnTo>
                        <a:pt x="11989" y="35864"/>
                      </a:lnTo>
                      <a:lnTo>
                        <a:pt x="11822" y="35717"/>
                      </a:lnTo>
                      <a:lnTo>
                        <a:pt x="11843" y="35634"/>
                      </a:lnTo>
                      <a:lnTo>
                        <a:pt x="11738" y="35466"/>
                      </a:lnTo>
                      <a:lnTo>
                        <a:pt x="11508" y="35403"/>
                      </a:lnTo>
                      <a:lnTo>
                        <a:pt x="11571" y="35194"/>
                      </a:lnTo>
                      <a:lnTo>
                        <a:pt x="11634" y="34818"/>
                      </a:lnTo>
                      <a:lnTo>
                        <a:pt x="11550" y="34734"/>
                      </a:lnTo>
                      <a:lnTo>
                        <a:pt x="11529" y="34462"/>
                      </a:lnTo>
                      <a:lnTo>
                        <a:pt x="11634" y="34399"/>
                      </a:lnTo>
                      <a:lnTo>
                        <a:pt x="11780" y="34211"/>
                      </a:lnTo>
                      <a:lnTo>
                        <a:pt x="11780" y="34064"/>
                      </a:lnTo>
                      <a:lnTo>
                        <a:pt x="11864" y="33960"/>
                      </a:lnTo>
                      <a:lnTo>
                        <a:pt x="12178" y="34253"/>
                      </a:lnTo>
                      <a:lnTo>
                        <a:pt x="12199" y="34357"/>
                      </a:lnTo>
                      <a:lnTo>
                        <a:pt x="12387" y="34462"/>
                      </a:lnTo>
                      <a:lnTo>
                        <a:pt x="12575" y="34420"/>
                      </a:lnTo>
                      <a:lnTo>
                        <a:pt x="12554" y="34253"/>
                      </a:lnTo>
                      <a:lnTo>
                        <a:pt x="12617" y="34190"/>
                      </a:lnTo>
                      <a:lnTo>
                        <a:pt x="12492" y="33729"/>
                      </a:lnTo>
                      <a:lnTo>
                        <a:pt x="12680" y="33688"/>
                      </a:lnTo>
                      <a:lnTo>
                        <a:pt x="12868" y="33688"/>
                      </a:lnTo>
                      <a:lnTo>
                        <a:pt x="12868" y="33562"/>
                      </a:lnTo>
                      <a:lnTo>
                        <a:pt x="12785" y="33457"/>
                      </a:lnTo>
                      <a:lnTo>
                        <a:pt x="12805" y="33332"/>
                      </a:lnTo>
                      <a:lnTo>
                        <a:pt x="12994" y="33227"/>
                      </a:lnTo>
                      <a:lnTo>
                        <a:pt x="13077" y="33227"/>
                      </a:lnTo>
                      <a:lnTo>
                        <a:pt x="13119" y="33060"/>
                      </a:lnTo>
                      <a:lnTo>
                        <a:pt x="13203" y="32997"/>
                      </a:lnTo>
                      <a:lnTo>
                        <a:pt x="13329" y="33018"/>
                      </a:lnTo>
                      <a:lnTo>
                        <a:pt x="13349" y="32913"/>
                      </a:lnTo>
                      <a:lnTo>
                        <a:pt x="13329" y="32809"/>
                      </a:lnTo>
                      <a:lnTo>
                        <a:pt x="13349" y="32725"/>
                      </a:lnTo>
                      <a:lnTo>
                        <a:pt x="13538" y="32830"/>
                      </a:lnTo>
                      <a:lnTo>
                        <a:pt x="13663" y="32893"/>
                      </a:lnTo>
                      <a:lnTo>
                        <a:pt x="13642" y="32955"/>
                      </a:lnTo>
                      <a:lnTo>
                        <a:pt x="13559" y="33060"/>
                      </a:lnTo>
                      <a:lnTo>
                        <a:pt x="13621" y="33123"/>
                      </a:lnTo>
                      <a:lnTo>
                        <a:pt x="13726" y="33060"/>
                      </a:lnTo>
                      <a:lnTo>
                        <a:pt x="13747" y="32997"/>
                      </a:lnTo>
                      <a:lnTo>
                        <a:pt x="13831" y="32934"/>
                      </a:lnTo>
                      <a:lnTo>
                        <a:pt x="13831" y="33039"/>
                      </a:lnTo>
                      <a:lnTo>
                        <a:pt x="13914" y="32955"/>
                      </a:lnTo>
                      <a:lnTo>
                        <a:pt x="13935" y="32893"/>
                      </a:lnTo>
                      <a:lnTo>
                        <a:pt x="14040" y="32893"/>
                      </a:lnTo>
                      <a:lnTo>
                        <a:pt x="14165" y="32809"/>
                      </a:lnTo>
                      <a:lnTo>
                        <a:pt x="14270" y="32809"/>
                      </a:lnTo>
                      <a:lnTo>
                        <a:pt x="14312" y="32955"/>
                      </a:lnTo>
                      <a:lnTo>
                        <a:pt x="14458" y="33039"/>
                      </a:lnTo>
                      <a:lnTo>
                        <a:pt x="14668" y="32955"/>
                      </a:lnTo>
                      <a:lnTo>
                        <a:pt x="14772" y="32955"/>
                      </a:lnTo>
                      <a:lnTo>
                        <a:pt x="14814" y="33039"/>
                      </a:lnTo>
                      <a:lnTo>
                        <a:pt x="14898" y="33039"/>
                      </a:lnTo>
                      <a:lnTo>
                        <a:pt x="15002" y="33206"/>
                      </a:lnTo>
                      <a:lnTo>
                        <a:pt x="15128" y="33206"/>
                      </a:lnTo>
                      <a:lnTo>
                        <a:pt x="15233" y="33332"/>
                      </a:lnTo>
                      <a:lnTo>
                        <a:pt x="15400" y="33457"/>
                      </a:lnTo>
                      <a:lnTo>
                        <a:pt x="15463" y="33457"/>
                      </a:lnTo>
                      <a:lnTo>
                        <a:pt x="15526" y="33541"/>
                      </a:lnTo>
                      <a:lnTo>
                        <a:pt x="15526" y="33667"/>
                      </a:lnTo>
                      <a:lnTo>
                        <a:pt x="15609" y="33688"/>
                      </a:lnTo>
                      <a:lnTo>
                        <a:pt x="15672" y="33583"/>
                      </a:lnTo>
                      <a:lnTo>
                        <a:pt x="15672" y="33437"/>
                      </a:lnTo>
                      <a:lnTo>
                        <a:pt x="15777" y="33353"/>
                      </a:lnTo>
                      <a:lnTo>
                        <a:pt x="15860" y="33457"/>
                      </a:lnTo>
                      <a:lnTo>
                        <a:pt x="16070" y="33478"/>
                      </a:lnTo>
                      <a:lnTo>
                        <a:pt x="16153" y="33583"/>
                      </a:lnTo>
                      <a:lnTo>
                        <a:pt x="16258" y="33625"/>
                      </a:lnTo>
                      <a:lnTo>
                        <a:pt x="16383" y="33520"/>
                      </a:lnTo>
                      <a:lnTo>
                        <a:pt x="16383" y="33311"/>
                      </a:lnTo>
                      <a:lnTo>
                        <a:pt x="16509" y="33311"/>
                      </a:lnTo>
                      <a:lnTo>
                        <a:pt x="16509" y="33206"/>
                      </a:lnTo>
                      <a:lnTo>
                        <a:pt x="16614" y="33165"/>
                      </a:lnTo>
                      <a:lnTo>
                        <a:pt x="16697" y="33248"/>
                      </a:lnTo>
                      <a:lnTo>
                        <a:pt x="16760" y="33144"/>
                      </a:lnTo>
                      <a:lnTo>
                        <a:pt x="16886" y="33123"/>
                      </a:lnTo>
                      <a:lnTo>
                        <a:pt x="17032" y="33269"/>
                      </a:lnTo>
                      <a:lnTo>
                        <a:pt x="17074" y="33332"/>
                      </a:lnTo>
                      <a:lnTo>
                        <a:pt x="17220" y="33311"/>
                      </a:lnTo>
                      <a:lnTo>
                        <a:pt x="17199" y="33165"/>
                      </a:lnTo>
                      <a:lnTo>
                        <a:pt x="17283" y="33144"/>
                      </a:lnTo>
                      <a:lnTo>
                        <a:pt x="17409" y="33144"/>
                      </a:lnTo>
                      <a:lnTo>
                        <a:pt x="17451" y="33060"/>
                      </a:lnTo>
                      <a:lnTo>
                        <a:pt x="17597" y="33144"/>
                      </a:lnTo>
                      <a:lnTo>
                        <a:pt x="17660" y="33206"/>
                      </a:lnTo>
                      <a:lnTo>
                        <a:pt x="17639" y="33269"/>
                      </a:lnTo>
                      <a:lnTo>
                        <a:pt x="17555" y="33332"/>
                      </a:lnTo>
                      <a:lnTo>
                        <a:pt x="17660" y="33457"/>
                      </a:lnTo>
                      <a:lnTo>
                        <a:pt x="17764" y="33478"/>
                      </a:lnTo>
                      <a:lnTo>
                        <a:pt x="17827" y="33457"/>
                      </a:lnTo>
                      <a:lnTo>
                        <a:pt x="17911" y="33520"/>
                      </a:lnTo>
                      <a:lnTo>
                        <a:pt x="18078" y="33520"/>
                      </a:lnTo>
                      <a:lnTo>
                        <a:pt x="18287" y="33625"/>
                      </a:lnTo>
                      <a:lnTo>
                        <a:pt x="18434" y="33583"/>
                      </a:lnTo>
                      <a:lnTo>
                        <a:pt x="18476" y="33457"/>
                      </a:lnTo>
                      <a:lnTo>
                        <a:pt x="18476" y="33353"/>
                      </a:lnTo>
                      <a:lnTo>
                        <a:pt x="18539" y="33311"/>
                      </a:lnTo>
                      <a:lnTo>
                        <a:pt x="18706" y="33416"/>
                      </a:lnTo>
                      <a:lnTo>
                        <a:pt x="18873" y="33437"/>
                      </a:lnTo>
                      <a:lnTo>
                        <a:pt x="19062" y="33353"/>
                      </a:lnTo>
                      <a:lnTo>
                        <a:pt x="19103" y="33248"/>
                      </a:lnTo>
                      <a:lnTo>
                        <a:pt x="19083" y="32809"/>
                      </a:lnTo>
                      <a:lnTo>
                        <a:pt x="19020" y="32746"/>
                      </a:lnTo>
                      <a:lnTo>
                        <a:pt x="18852" y="32746"/>
                      </a:lnTo>
                      <a:lnTo>
                        <a:pt x="18748" y="32683"/>
                      </a:lnTo>
                      <a:lnTo>
                        <a:pt x="18706" y="32621"/>
                      </a:lnTo>
                      <a:lnTo>
                        <a:pt x="18580" y="32600"/>
                      </a:lnTo>
                      <a:lnTo>
                        <a:pt x="18497" y="32516"/>
                      </a:lnTo>
                      <a:lnTo>
                        <a:pt x="18371" y="32516"/>
                      </a:lnTo>
                      <a:lnTo>
                        <a:pt x="18371" y="32432"/>
                      </a:lnTo>
                      <a:lnTo>
                        <a:pt x="18350" y="32369"/>
                      </a:lnTo>
                      <a:lnTo>
                        <a:pt x="18371" y="32307"/>
                      </a:lnTo>
                      <a:lnTo>
                        <a:pt x="18476" y="32307"/>
                      </a:lnTo>
                      <a:lnTo>
                        <a:pt x="18497" y="32181"/>
                      </a:lnTo>
                      <a:lnTo>
                        <a:pt x="18580" y="32077"/>
                      </a:lnTo>
                      <a:lnTo>
                        <a:pt x="18559" y="31951"/>
                      </a:lnTo>
                      <a:lnTo>
                        <a:pt x="18476" y="31951"/>
                      </a:lnTo>
                      <a:lnTo>
                        <a:pt x="18476" y="31805"/>
                      </a:lnTo>
                      <a:lnTo>
                        <a:pt x="18601" y="31637"/>
                      </a:lnTo>
                      <a:lnTo>
                        <a:pt x="18748" y="31491"/>
                      </a:lnTo>
                      <a:lnTo>
                        <a:pt x="18978" y="31470"/>
                      </a:lnTo>
                      <a:lnTo>
                        <a:pt x="19083" y="31491"/>
                      </a:lnTo>
                      <a:lnTo>
                        <a:pt x="19166" y="31449"/>
                      </a:lnTo>
                      <a:lnTo>
                        <a:pt x="19166" y="31344"/>
                      </a:lnTo>
                      <a:lnTo>
                        <a:pt x="19062" y="31323"/>
                      </a:lnTo>
                      <a:lnTo>
                        <a:pt x="18978" y="31219"/>
                      </a:lnTo>
                      <a:lnTo>
                        <a:pt x="18873" y="31219"/>
                      </a:lnTo>
                      <a:lnTo>
                        <a:pt x="18790" y="31260"/>
                      </a:lnTo>
                      <a:lnTo>
                        <a:pt x="18685" y="31219"/>
                      </a:lnTo>
                      <a:lnTo>
                        <a:pt x="18539" y="31219"/>
                      </a:lnTo>
                      <a:lnTo>
                        <a:pt x="18539" y="31135"/>
                      </a:lnTo>
                      <a:lnTo>
                        <a:pt x="18580" y="31072"/>
                      </a:lnTo>
                      <a:lnTo>
                        <a:pt x="18748" y="31072"/>
                      </a:lnTo>
                      <a:lnTo>
                        <a:pt x="18685" y="30947"/>
                      </a:lnTo>
                      <a:lnTo>
                        <a:pt x="18539" y="30968"/>
                      </a:lnTo>
                      <a:lnTo>
                        <a:pt x="18434" y="30947"/>
                      </a:lnTo>
                      <a:lnTo>
                        <a:pt x="18476" y="30905"/>
                      </a:lnTo>
                      <a:lnTo>
                        <a:pt x="18434" y="30758"/>
                      </a:lnTo>
                      <a:lnTo>
                        <a:pt x="18476" y="30737"/>
                      </a:lnTo>
                      <a:lnTo>
                        <a:pt x="18601" y="30737"/>
                      </a:lnTo>
                      <a:lnTo>
                        <a:pt x="18664" y="30654"/>
                      </a:lnTo>
                      <a:lnTo>
                        <a:pt x="18748" y="30654"/>
                      </a:lnTo>
                      <a:lnTo>
                        <a:pt x="18769" y="30716"/>
                      </a:lnTo>
                      <a:lnTo>
                        <a:pt x="18894" y="30696"/>
                      </a:lnTo>
                      <a:lnTo>
                        <a:pt x="18999" y="30758"/>
                      </a:lnTo>
                      <a:lnTo>
                        <a:pt x="19062" y="30716"/>
                      </a:lnTo>
                      <a:lnTo>
                        <a:pt x="19062" y="30633"/>
                      </a:lnTo>
                      <a:lnTo>
                        <a:pt x="19166" y="30591"/>
                      </a:lnTo>
                      <a:lnTo>
                        <a:pt x="19271" y="30591"/>
                      </a:lnTo>
                      <a:lnTo>
                        <a:pt x="19334" y="30696"/>
                      </a:lnTo>
                      <a:lnTo>
                        <a:pt x="19396" y="30612"/>
                      </a:lnTo>
                      <a:lnTo>
                        <a:pt x="19396" y="30528"/>
                      </a:lnTo>
                      <a:lnTo>
                        <a:pt x="19606" y="30486"/>
                      </a:lnTo>
                      <a:lnTo>
                        <a:pt x="19731" y="30486"/>
                      </a:lnTo>
                      <a:lnTo>
                        <a:pt x="19899" y="30403"/>
                      </a:lnTo>
                      <a:lnTo>
                        <a:pt x="20045" y="30403"/>
                      </a:lnTo>
                      <a:lnTo>
                        <a:pt x="20066" y="30340"/>
                      </a:lnTo>
                      <a:lnTo>
                        <a:pt x="20233" y="30235"/>
                      </a:lnTo>
                      <a:lnTo>
                        <a:pt x="20359" y="30235"/>
                      </a:lnTo>
                      <a:lnTo>
                        <a:pt x="20443" y="30193"/>
                      </a:lnTo>
                      <a:lnTo>
                        <a:pt x="20526" y="30193"/>
                      </a:lnTo>
                      <a:lnTo>
                        <a:pt x="20589" y="30214"/>
                      </a:lnTo>
                      <a:lnTo>
                        <a:pt x="20652" y="30172"/>
                      </a:lnTo>
                      <a:lnTo>
                        <a:pt x="20652" y="30026"/>
                      </a:lnTo>
                      <a:lnTo>
                        <a:pt x="20736" y="29984"/>
                      </a:lnTo>
                      <a:lnTo>
                        <a:pt x="20861" y="29984"/>
                      </a:lnTo>
                      <a:lnTo>
                        <a:pt x="20882" y="29900"/>
                      </a:lnTo>
                      <a:lnTo>
                        <a:pt x="20966" y="29859"/>
                      </a:lnTo>
                      <a:lnTo>
                        <a:pt x="21008" y="29900"/>
                      </a:lnTo>
                      <a:lnTo>
                        <a:pt x="21091" y="29921"/>
                      </a:lnTo>
                      <a:lnTo>
                        <a:pt x="21196" y="29880"/>
                      </a:lnTo>
                      <a:lnTo>
                        <a:pt x="21321" y="29817"/>
                      </a:lnTo>
                      <a:lnTo>
                        <a:pt x="21572" y="29670"/>
                      </a:lnTo>
                      <a:lnTo>
                        <a:pt x="21614" y="29670"/>
                      </a:lnTo>
                      <a:lnTo>
                        <a:pt x="21677" y="29649"/>
                      </a:lnTo>
                      <a:lnTo>
                        <a:pt x="21803" y="29608"/>
                      </a:lnTo>
                      <a:lnTo>
                        <a:pt x="21886" y="29503"/>
                      </a:lnTo>
                      <a:lnTo>
                        <a:pt x="21949" y="29545"/>
                      </a:lnTo>
                      <a:lnTo>
                        <a:pt x="22116" y="29503"/>
                      </a:lnTo>
                      <a:lnTo>
                        <a:pt x="22116" y="29440"/>
                      </a:lnTo>
                      <a:lnTo>
                        <a:pt x="22054" y="29356"/>
                      </a:lnTo>
                      <a:lnTo>
                        <a:pt x="22116" y="29336"/>
                      </a:lnTo>
                      <a:lnTo>
                        <a:pt x="22284" y="29336"/>
                      </a:lnTo>
                      <a:lnTo>
                        <a:pt x="22305" y="29231"/>
                      </a:lnTo>
                      <a:lnTo>
                        <a:pt x="22409" y="29168"/>
                      </a:lnTo>
                      <a:lnTo>
                        <a:pt x="22472" y="29168"/>
                      </a:lnTo>
                      <a:lnTo>
                        <a:pt x="22556" y="29147"/>
                      </a:lnTo>
                      <a:lnTo>
                        <a:pt x="22681" y="29189"/>
                      </a:lnTo>
                      <a:lnTo>
                        <a:pt x="22849" y="29168"/>
                      </a:lnTo>
                      <a:lnTo>
                        <a:pt x="22974" y="29273"/>
                      </a:lnTo>
                      <a:lnTo>
                        <a:pt x="23100" y="29273"/>
                      </a:lnTo>
                      <a:lnTo>
                        <a:pt x="23246" y="29210"/>
                      </a:lnTo>
                      <a:lnTo>
                        <a:pt x="23372" y="29210"/>
                      </a:lnTo>
                      <a:lnTo>
                        <a:pt x="23414" y="29356"/>
                      </a:lnTo>
                      <a:lnTo>
                        <a:pt x="23477" y="29377"/>
                      </a:lnTo>
                      <a:lnTo>
                        <a:pt x="23539" y="29503"/>
                      </a:lnTo>
                      <a:lnTo>
                        <a:pt x="23602" y="29608"/>
                      </a:lnTo>
                      <a:lnTo>
                        <a:pt x="23686" y="29670"/>
                      </a:lnTo>
                      <a:lnTo>
                        <a:pt x="23686" y="29712"/>
                      </a:lnTo>
                      <a:lnTo>
                        <a:pt x="23665" y="29817"/>
                      </a:lnTo>
                      <a:lnTo>
                        <a:pt x="23686" y="29921"/>
                      </a:lnTo>
                      <a:lnTo>
                        <a:pt x="23686" y="29984"/>
                      </a:lnTo>
                      <a:lnTo>
                        <a:pt x="23602" y="30005"/>
                      </a:lnTo>
                      <a:lnTo>
                        <a:pt x="23665" y="30110"/>
                      </a:lnTo>
                      <a:lnTo>
                        <a:pt x="23749" y="30152"/>
                      </a:lnTo>
                      <a:lnTo>
                        <a:pt x="23874" y="30089"/>
                      </a:lnTo>
                      <a:lnTo>
                        <a:pt x="23937" y="30152"/>
                      </a:lnTo>
                      <a:lnTo>
                        <a:pt x="24000" y="30131"/>
                      </a:lnTo>
                      <a:lnTo>
                        <a:pt x="24021" y="30026"/>
                      </a:lnTo>
                      <a:lnTo>
                        <a:pt x="24104" y="30005"/>
                      </a:lnTo>
                      <a:lnTo>
                        <a:pt x="24125" y="30110"/>
                      </a:lnTo>
                      <a:lnTo>
                        <a:pt x="24209" y="30110"/>
                      </a:lnTo>
                      <a:lnTo>
                        <a:pt x="24230" y="30026"/>
                      </a:lnTo>
                      <a:lnTo>
                        <a:pt x="24188" y="29921"/>
                      </a:lnTo>
                      <a:lnTo>
                        <a:pt x="24209" y="29900"/>
                      </a:lnTo>
                      <a:lnTo>
                        <a:pt x="24418" y="30026"/>
                      </a:lnTo>
                      <a:lnTo>
                        <a:pt x="24439" y="30214"/>
                      </a:lnTo>
                      <a:lnTo>
                        <a:pt x="24523" y="30340"/>
                      </a:lnTo>
                      <a:lnTo>
                        <a:pt x="24606" y="30340"/>
                      </a:lnTo>
                      <a:lnTo>
                        <a:pt x="24669" y="30256"/>
                      </a:lnTo>
                      <a:lnTo>
                        <a:pt x="24627" y="30235"/>
                      </a:lnTo>
                      <a:lnTo>
                        <a:pt x="24606" y="30193"/>
                      </a:lnTo>
                      <a:lnTo>
                        <a:pt x="24732" y="30152"/>
                      </a:lnTo>
                      <a:lnTo>
                        <a:pt x="24941" y="30256"/>
                      </a:lnTo>
                      <a:lnTo>
                        <a:pt x="25025" y="30256"/>
                      </a:lnTo>
                      <a:lnTo>
                        <a:pt x="25088" y="30193"/>
                      </a:lnTo>
                      <a:lnTo>
                        <a:pt x="25150" y="30214"/>
                      </a:lnTo>
                      <a:lnTo>
                        <a:pt x="25088" y="30319"/>
                      </a:lnTo>
                      <a:lnTo>
                        <a:pt x="25025" y="30361"/>
                      </a:lnTo>
                      <a:lnTo>
                        <a:pt x="25025" y="30528"/>
                      </a:lnTo>
                      <a:lnTo>
                        <a:pt x="25088" y="30633"/>
                      </a:lnTo>
                      <a:lnTo>
                        <a:pt x="25171" y="30633"/>
                      </a:lnTo>
                      <a:lnTo>
                        <a:pt x="25255" y="30549"/>
                      </a:lnTo>
                      <a:lnTo>
                        <a:pt x="25381" y="30528"/>
                      </a:lnTo>
                      <a:lnTo>
                        <a:pt x="25611" y="30570"/>
                      </a:lnTo>
                      <a:lnTo>
                        <a:pt x="25673" y="30612"/>
                      </a:lnTo>
                      <a:lnTo>
                        <a:pt x="25757" y="30549"/>
                      </a:lnTo>
                      <a:lnTo>
                        <a:pt x="25715" y="30424"/>
                      </a:lnTo>
                      <a:lnTo>
                        <a:pt x="25820" y="30361"/>
                      </a:lnTo>
                      <a:lnTo>
                        <a:pt x="25987" y="30340"/>
                      </a:lnTo>
                      <a:lnTo>
                        <a:pt x="26092" y="30256"/>
                      </a:lnTo>
                      <a:lnTo>
                        <a:pt x="26134" y="30152"/>
                      </a:lnTo>
                      <a:lnTo>
                        <a:pt x="26217" y="30089"/>
                      </a:lnTo>
                      <a:lnTo>
                        <a:pt x="26217" y="30005"/>
                      </a:lnTo>
                      <a:lnTo>
                        <a:pt x="26343" y="29880"/>
                      </a:lnTo>
                      <a:lnTo>
                        <a:pt x="26448" y="29838"/>
                      </a:lnTo>
                      <a:lnTo>
                        <a:pt x="26531" y="29733"/>
                      </a:lnTo>
                      <a:lnTo>
                        <a:pt x="26657" y="29712"/>
                      </a:lnTo>
                      <a:lnTo>
                        <a:pt x="26824" y="29670"/>
                      </a:lnTo>
                      <a:lnTo>
                        <a:pt x="26866" y="29712"/>
                      </a:lnTo>
                      <a:lnTo>
                        <a:pt x="26866" y="29817"/>
                      </a:lnTo>
                      <a:lnTo>
                        <a:pt x="27138" y="29900"/>
                      </a:lnTo>
                      <a:lnTo>
                        <a:pt x="27054" y="29921"/>
                      </a:lnTo>
                      <a:lnTo>
                        <a:pt x="27117" y="30005"/>
                      </a:lnTo>
                      <a:lnTo>
                        <a:pt x="28163" y="30800"/>
                      </a:lnTo>
                      <a:lnTo>
                        <a:pt x="29565" y="32579"/>
                      </a:lnTo>
                      <a:lnTo>
                        <a:pt x="29712" y="32537"/>
                      </a:lnTo>
                      <a:lnTo>
                        <a:pt x="29816" y="32495"/>
                      </a:lnTo>
                      <a:lnTo>
                        <a:pt x="29837" y="32411"/>
                      </a:lnTo>
                      <a:lnTo>
                        <a:pt x="29816" y="32390"/>
                      </a:lnTo>
                      <a:lnTo>
                        <a:pt x="29816" y="32265"/>
                      </a:lnTo>
                      <a:lnTo>
                        <a:pt x="29879" y="32202"/>
                      </a:lnTo>
                      <a:lnTo>
                        <a:pt x="30047" y="32286"/>
                      </a:lnTo>
                      <a:lnTo>
                        <a:pt x="30026" y="32369"/>
                      </a:lnTo>
                      <a:lnTo>
                        <a:pt x="30026" y="32432"/>
                      </a:lnTo>
                      <a:lnTo>
                        <a:pt x="30151" y="32474"/>
                      </a:lnTo>
                      <a:lnTo>
                        <a:pt x="30214" y="32537"/>
                      </a:lnTo>
                      <a:lnTo>
                        <a:pt x="30319" y="32537"/>
                      </a:lnTo>
                      <a:lnTo>
                        <a:pt x="30402" y="32495"/>
                      </a:lnTo>
                      <a:lnTo>
                        <a:pt x="30507" y="32474"/>
                      </a:lnTo>
                      <a:lnTo>
                        <a:pt x="30674" y="32537"/>
                      </a:lnTo>
                      <a:lnTo>
                        <a:pt x="30800" y="32495"/>
                      </a:lnTo>
                      <a:lnTo>
                        <a:pt x="30904" y="32516"/>
                      </a:lnTo>
                      <a:lnTo>
                        <a:pt x="31009" y="32474"/>
                      </a:lnTo>
                      <a:lnTo>
                        <a:pt x="31030" y="32411"/>
                      </a:lnTo>
                      <a:lnTo>
                        <a:pt x="31009" y="32369"/>
                      </a:lnTo>
                      <a:lnTo>
                        <a:pt x="31030" y="32307"/>
                      </a:lnTo>
                      <a:lnTo>
                        <a:pt x="31218" y="32286"/>
                      </a:lnTo>
                      <a:lnTo>
                        <a:pt x="31427" y="32286"/>
                      </a:lnTo>
                      <a:lnTo>
                        <a:pt x="31616" y="32328"/>
                      </a:lnTo>
                      <a:lnTo>
                        <a:pt x="31783" y="32474"/>
                      </a:lnTo>
                      <a:lnTo>
                        <a:pt x="31888" y="32621"/>
                      </a:lnTo>
                      <a:lnTo>
                        <a:pt x="31951" y="32746"/>
                      </a:lnTo>
                      <a:lnTo>
                        <a:pt x="32013" y="32746"/>
                      </a:lnTo>
                      <a:lnTo>
                        <a:pt x="32139" y="32788"/>
                      </a:lnTo>
                      <a:lnTo>
                        <a:pt x="32264" y="32851"/>
                      </a:lnTo>
                      <a:lnTo>
                        <a:pt x="32327" y="32851"/>
                      </a:lnTo>
                      <a:lnTo>
                        <a:pt x="32390" y="32913"/>
                      </a:lnTo>
                      <a:lnTo>
                        <a:pt x="32390" y="32997"/>
                      </a:lnTo>
                      <a:lnTo>
                        <a:pt x="32369" y="33039"/>
                      </a:lnTo>
                      <a:lnTo>
                        <a:pt x="32369" y="33144"/>
                      </a:lnTo>
                      <a:lnTo>
                        <a:pt x="32390" y="33227"/>
                      </a:lnTo>
                      <a:lnTo>
                        <a:pt x="32453" y="33269"/>
                      </a:lnTo>
                      <a:lnTo>
                        <a:pt x="32474" y="33311"/>
                      </a:lnTo>
                      <a:lnTo>
                        <a:pt x="32536" y="33311"/>
                      </a:lnTo>
                      <a:lnTo>
                        <a:pt x="32641" y="33353"/>
                      </a:lnTo>
                      <a:lnTo>
                        <a:pt x="32704" y="33416"/>
                      </a:lnTo>
                      <a:lnTo>
                        <a:pt x="32746" y="33353"/>
                      </a:lnTo>
                      <a:lnTo>
                        <a:pt x="32850" y="33311"/>
                      </a:lnTo>
                      <a:lnTo>
                        <a:pt x="33101" y="33269"/>
                      </a:lnTo>
                      <a:lnTo>
                        <a:pt x="33227" y="33248"/>
                      </a:lnTo>
                      <a:lnTo>
                        <a:pt x="33290" y="33144"/>
                      </a:lnTo>
                      <a:lnTo>
                        <a:pt x="33394" y="33102"/>
                      </a:lnTo>
                      <a:lnTo>
                        <a:pt x="33436" y="33123"/>
                      </a:lnTo>
                      <a:lnTo>
                        <a:pt x="33394" y="33248"/>
                      </a:lnTo>
                      <a:lnTo>
                        <a:pt x="33415" y="33353"/>
                      </a:lnTo>
                      <a:lnTo>
                        <a:pt x="33499" y="33374"/>
                      </a:lnTo>
                      <a:lnTo>
                        <a:pt x="33624" y="33478"/>
                      </a:lnTo>
                      <a:lnTo>
                        <a:pt x="33792" y="33541"/>
                      </a:lnTo>
                      <a:lnTo>
                        <a:pt x="33813" y="33562"/>
                      </a:lnTo>
                      <a:lnTo>
                        <a:pt x="33896" y="33562"/>
                      </a:lnTo>
                      <a:lnTo>
                        <a:pt x="34001" y="33625"/>
                      </a:lnTo>
                      <a:lnTo>
                        <a:pt x="34043" y="33625"/>
                      </a:lnTo>
                      <a:lnTo>
                        <a:pt x="34043" y="33583"/>
                      </a:lnTo>
                      <a:lnTo>
                        <a:pt x="34127" y="33374"/>
                      </a:lnTo>
                      <a:lnTo>
                        <a:pt x="34231" y="33332"/>
                      </a:lnTo>
                      <a:lnTo>
                        <a:pt x="34482" y="33332"/>
                      </a:lnTo>
                      <a:lnTo>
                        <a:pt x="34524" y="33269"/>
                      </a:lnTo>
                      <a:lnTo>
                        <a:pt x="34629" y="33165"/>
                      </a:lnTo>
                      <a:lnTo>
                        <a:pt x="34796" y="33102"/>
                      </a:lnTo>
                      <a:lnTo>
                        <a:pt x="34796" y="32997"/>
                      </a:lnTo>
                      <a:lnTo>
                        <a:pt x="34859" y="32893"/>
                      </a:lnTo>
                      <a:lnTo>
                        <a:pt x="35005" y="32809"/>
                      </a:lnTo>
                      <a:lnTo>
                        <a:pt x="35005" y="32725"/>
                      </a:lnTo>
                      <a:lnTo>
                        <a:pt x="35110" y="32621"/>
                      </a:lnTo>
                      <a:lnTo>
                        <a:pt x="35215" y="32600"/>
                      </a:lnTo>
                      <a:lnTo>
                        <a:pt x="35298" y="32495"/>
                      </a:lnTo>
                      <a:lnTo>
                        <a:pt x="35361" y="32432"/>
                      </a:lnTo>
                      <a:lnTo>
                        <a:pt x="35298" y="32390"/>
                      </a:lnTo>
                      <a:lnTo>
                        <a:pt x="35298" y="32307"/>
                      </a:lnTo>
                      <a:lnTo>
                        <a:pt x="35319" y="32265"/>
                      </a:lnTo>
                      <a:lnTo>
                        <a:pt x="35508" y="32307"/>
                      </a:lnTo>
                      <a:lnTo>
                        <a:pt x="35591" y="32265"/>
                      </a:lnTo>
                      <a:lnTo>
                        <a:pt x="35633" y="32097"/>
                      </a:lnTo>
                      <a:lnTo>
                        <a:pt x="35717" y="32077"/>
                      </a:lnTo>
                      <a:lnTo>
                        <a:pt x="35926" y="32056"/>
                      </a:lnTo>
                      <a:lnTo>
                        <a:pt x="36031" y="32014"/>
                      </a:lnTo>
                      <a:lnTo>
                        <a:pt x="36261" y="32014"/>
                      </a:lnTo>
                      <a:lnTo>
                        <a:pt x="36345" y="31972"/>
                      </a:lnTo>
                      <a:lnTo>
                        <a:pt x="36365" y="31972"/>
                      </a:lnTo>
                      <a:lnTo>
                        <a:pt x="36449" y="32077"/>
                      </a:lnTo>
                      <a:lnTo>
                        <a:pt x="36449" y="32160"/>
                      </a:lnTo>
                      <a:lnTo>
                        <a:pt x="36533" y="32223"/>
                      </a:lnTo>
                      <a:lnTo>
                        <a:pt x="36658" y="32223"/>
                      </a:lnTo>
                      <a:lnTo>
                        <a:pt x="36700" y="32202"/>
                      </a:lnTo>
                      <a:lnTo>
                        <a:pt x="36805" y="32202"/>
                      </a:lnTo>
                      <a:lnTo>
                        <a:pt x="36889" y="32160"/>
                      </a:lnTo>
                      <a:lnTo>
                        <a:pt x="37077" y="32160"/>
                      </a:lnTo>
                      <a:lnTo>
                        <a:pt x="37098" y="32223"/>
                      </a:lnTo>
                      <a:lnTo>
                        <a:pt x="37119" y="32328"/>
                      </a:lnTo>
                      <a:lnTo>
                        <a:pt x="37161" y="32411"/>
                      </a:lnTo>
                      <a:lnTo>
                        <a:pt x="37453" y="32579"/>
                      </a:lnTo>
                      <a:lnTo>
                        <a:pt x="37537" y="32641"/>
                      </a:lnTo>
                      <a:lnTo>
                        <a:pt x="37746" y="32746"/>
                      </a:lnTo>
                      <a:lnTo>
                        <a:pt x="37830" y="32704"/>
                      </a:lnTo>
                      <a:lnTo>
                        <a:pt x="37935" y="32641"/>
                      </a:lnTo>
                      <a:lnTo>
                        <a:pt x="38060" y="32579"/>
                      </a:lnTo>
                      <a:lnTo>
                        <a:pt x="38165" y="32579"/>
                      </a:lnTo>
                      <a:lnTo>
                        <a:pt x="38269" y="32600"/>
                      </a:lnTo>
                      <a:lnTo>
                        <a:pt x="38353" y="32641"/>
                      </a:lnTo>
                      <a:lnTo>
                        <a:pt x="38437" y="32621"/>
                      </a:lnTo>
                      <a:lnTo>
                        <a:pt x="38688" y="32621"/>
                      </a:lnTo>
                      <a:lnTo>
                        <a:pt x="38793" y="32683"/>
                      </a:lnTo>
                      <a:lnTo>
                        <a:pt x="38897" y="32683"/>
                      </a:lnTo>
                      <a:lnTo>
                        <a:pt x="38939" y="32641"/>
                      </a:lnTo>
                      <a:lnTo>
                        <a:pt x="39044" y="32683"/>
                      </a:lnTo>
                      <a:lnTo>
                        <a:pt x="39211" y="32641"/>
                      </a:lnTo>
                      <a:lnTo>
                        <a:pt x="39316" y="32474"/>
                      </a:lnTo>
                      <a:lnTo>
                        <a:pt x="39274" y="32390"/>
                      </a:lnTo>
                      <a:lnTo>
                        <a:pt x="39169" y="32307"/>
                      </a:lnTo>
                      <a:lnTo>
                        <a:pt x="39169" y="32118"/>
                      </a:lnTo>
                      <a:lnTo>
                        <a:pt x="39190" y="31951"/>
                      </a:lnTo>
                      <a:lnTo>
                        <a:pt x="39169" y="31867"/>
                      </a:lnTo>
                      <a:lnTo>
                        <a:pt x="39065" y="31846"/>
                      </a:lnTo>
                      <a:lnTo>
                        <a:pt x="39002" y="31763"/>
                      </a:lnTo>
                      <a:lnTo>
                        <a:pt x="38834" y="31700"/>
                      </a:lnTo>
                      <a:lnTo>
                        <a:pt x="38772" y="31574"/>
                      </a:lnTo>
                      <a:lnTo>
                        <a:pt x="38772" y="31281"/>
                      </a:lnTo>
                      <a:lnTo>
                        <a:pt x="38876" y="31156"/>
                      </a:lnTo>
                      <a:lnTo>
                        <a:pt x="38876" y="31072"/>
                      </a:lnTo>
                      <a:lnTo>
                        <a:pt x="38939" y="30968"/>
                      </a:lnTo>
                      <a:lnTo>
                        <a:pt x="39044" y="30947"/>
                      </a:lnTo>
                      <a:lnTo>
                        <a:pt x="39086" y="30968"/>
                      </a:lnTo>
                      <a:lnTo>
                        <a:pt x="39148" y="30863"/>
                      </a:lnTo>
                      <a:lnTo>
                        <a:pt x="39106" y="30758"/>
                      </a:lnTo>
                      <a:lnTo>
                        <a:pt x="39148" y="30696"/>
                      </a:lnTo>
                      <a:lnTo>
                        <a:pt x="39211" y="30633"/>
                      </a:lnTo>
                      <a:lnTo>
                        <a:pt x="39316" y="30633"/>
                      </a:lnTo>
                      <a:lnTo>
                        <a:pt x="39399" y="30696"/>
                      </a:lnTo>
                      <a:lnTo>
                        <a:pt x="39567" y="30737"/>
                      </a:lnTo>
                      <a:lnTo>
                        <a:pt x="39713" y="30821"/>
                      </a:lnTo>
                      <a:lnTo>
                        <a:pt x="39734" y="30863"/>
                      </a:lnTo>
                      <a:lnTo>
                        <a:pt x="39881" y="30926"/>
                      </a:lnTo>
                      <a:lnTo>
                        <a:pt x="40236" y="30926"/>
                      </a:lnTo>
                      <a:lnTo>
                        <a:pt x="40320" y="30968"/>
                      </a:lnTo>
                      <a:lnTo>
                        <a:pt x="40362" y="31030"/>
                      </a:lnTo>
                      <a:lnTo>
                        <a:pt x="40529" y="31051"/>
                      </a:lnTo>
                      <a:lnTo>
                        <a:pt x="40613" y="31114"/>
                      </a:lnTo>
                      <a:lnTo>
                        <a:pt x="40718" y="31135"/>
                      </a:lnTo>
                      <a:lnTo>
                        <a:pt x="40948" y="31135"/>
                      </a:lnTo>
                      <a:lnTo>
                        <a:pt x="41031" y="31156"/>
                      </a:lnTo>
                      <a:lnTo>
                        <a:pt x="41073" y="31240"/>
                      </a:lnTo>
                      <a:lnTo>
                        <a:pt x="41073" y="31323"/>
                      </a:lnTo>
                      <a:lnTo>
                        <a:pt x="41136" y="31386"/>
                      </a:lnTo>
                      <a:lnTo>
                        <a:pt x="41136" y="31470"/>
                      </a:lnTo>
                      <a:lnTo>
                        <a:pt x="41178" y="31533"/>
                      </a:lnTo>
                      <a:lnTo>
                        <a:pt x="41241" y="31658"/>
                      </a:lnTo>
                      <a:lnTo>
                        <a:pt x="41241" y="31763"/>
                      </a:lnTo>
                      <a:lnTo>
                        <a:pt x="41303" y="31805"/>
                      </a:lnTo>
                      <a:lnTo>
                        <a:pt x="41387" y="31805"/>
                      </a:lnTo>
                      <a:lnTo>
                        <a:pt x="41492" y="31909"/>
                      </a:lnTo>
                      <a:lnTo>
                        <a:pt x="41513" y="31972"/>
                      </a:lnTo>
                      <a:lnTo>
                        <a:pt x="41680" y="32014"/>
                      </a:lnTo>
                      <a:lnTo>
                        <a:pt x="41868" y="32118"/>
                      </a:lnTo>
                      <a:lnTo>
                        <a:pt x="41931" y="32118"/>
                      </a:lnTo>
                      <a:lnTo>
                        <a:pt x="41994" y="32077"/>
                      </a:lnTo>
                      <a:lnTo>
                        <a:pt x="42182" y="32077"/>
                      </a:lnTo>
                      <a:lnTo>
                        <a:pt x="42245" y="32014"/>
                      </a:lnTo>
                      <a:lnTo>
                        <a:pt x="42329" y="32014"/>
                      </a:lnTo>
                      <a:lnTo>
                        <a:pt x="42412" y="32056"/>
                      </a:lnTo>
                      <a:lnTo>
                        <a:pt x="42496" y="32014"/>
                      </a:lnTo>
                      <a:lnTo>
                        <a:pt x="42601" y="31909"/>
                      </a:lnTo>
                      <a:lnTo>
                        <a:pt x="42747" y="31867"/>
                      </a:lnTo>
                      <a:lnTo>
                        <a:pt x="42977" y="31846"/>
                      </a:lnTo>
                      <a:lnTo>
                        <a:pt x="43124" y="31763"/>
                      </a:lnTo>
                      <a:lnTo>
                        <a:pt x="43270" y="31763"/>
                      </a:lnTo>
                      <a:lnTo>
                        <a:pt x="43396" y="31700"/>
                      </a:lnTo>
                      <a:lnTo>
                        <a:pt x="43542" y="31784"/>
                      </a:lnTo>
                      <a:lnTo>
                        <a:pt x="43710" y="31805"/>
                      </a:lnTo>
                      <a:lnTo>
                        <a:pt x="43961" y="31805"/>
                      </a:lnTo>
                      <a:lnTo>
                        <a:pt x="44065" y="31972"/>
                      </a:lnTo>
                      <a:lnTo>
                        <a:pt x="44275" y="32056"/>
                      </a:lnTo>
                      <a:lnTo>
                        <a:pt x="44421" y="32056"/>
                      </a:lnTo>
                      <a:lnTo>
                        <a:pt x="44547" y="32014"/>
                      </a:lnTo>
                      <a:lnTo>
                        <a:pt x="44609" y="32077"/>
                      </a:lnTo>
                      <a:lnTo>
                        <a:pt x="44651" y="32265"/>
                      </a:lnTo>
                      <a:lnTo>
                        <a:pt x="44756" y="32328"/>
                      </a:lnTo>
                      <a:lnTo>
                        <a:pt x="44840" y="32390"/>
                      </a:lnTo>
                      <a:lnTo>
                        <a:pt x="44923" y="32411"/>
                      </a:lnTo>
                      <a:lnTo>
                        <a:pt x="45028" y="32516"/>
                      </a:lnTo>
                      <a:lnTo>
                        <a:pt x="45112" y="32516"/>
                      </a:lnTo>
                      <a:lnTo>
                        <a:pt x="45363" y="32495"/>
                      </a:lnTo>
                      <a:lnTo>
                        <a:pt x="45593" y="32579"/>
                      </a:lnTo>
                      <a:lnTo>
                        <a:pt x="45948" y="32579"/>
                      </a:lnTo>
                      <a:lnTo>
                        <a:pt x="46095" y="32537"/>
                      </a:lnTo>
                      <a:lnTo>
                        <a:pt x="46158" y="32495"/>
                      </a:lnTo>
                      <a:lnTo>
                        <a:pt x="46283" y="32495"/>
                      </a:lnTo>
                      <a:lnTo>
                        <a:pt x="46388" y="32537"/>
                      </a:lnTo>
                      <a:lnTo>
                        <a:pt x="46472" y="32537"/>
                      </a:lnTo>
                      <a:lnTo>
                        <a:pt x="46534" y="32411"/>
                      </a:lnTo>
                      <a:lnTo>
                        <a:pt x="46744" y="32286"/>
                      </a:lnTo>
                      <a:lnTo>
                        <a:pt x="46890" y="32286"/>
                      </a:lnTo>
                      <a:lnTo>
                        <a:pt x="46953" y="32181"/>
                      </a:lnTo>
                      <a:lnTo>
                        <a:pt x="47329" y="32181"/>
                      </a:lnTo>
                      <a:lnTo>
                        <a:pt x="47434" y="32077"/>
                      </a:lnTo>
                      <a:lnTo>
                        <a:pt x="47455" y="31972"/>
                      </a:lnTo>
                      <a:lnTo>
                        <a:pt x="47455" y="31909"/>
                      </a:lnTo>
                      <a:lnTo>
                        <a:pt x="47539" y="31805"/>
                      </a:lnTo>
                      <a:lnTo>
                        <a:pt x="47664" y="31763"/>
                      </a:lnTo>
                      <a:lnTo>
                        <a:pt x="47748" y="31679"/>
                      </a:lnTo>
                      <a:lnTo>
                        <a:pt x="47790" y="31553"/>
                      </a:lnTo>
                      <a:lnTo>
                        <a:pt x="47873" y="31470"/>
                      </a:lnTo>
                      <a:lnTo>
                        <a:pt x="47978" y="31470"/>
                      </a:lnTo>
                      <a:lnTo>
                        <a:pt x="47999" y="31491"/>
                      </a:lnTo>
                      <a:lnTo>
                        <a:pt x="48187" y="31449"/>
                      </a:lnTo>
                      <a:lnTo>
                        <a:pt x="48292" y="31449"/>
                      </a:lnTo>
                      <a:lnTo>
                        <a:pt x="48417" y="31533"/>
                      </a:lnTo>
                      <a:lnTo>
                        <a:pt x="48501" y="31637"/>
                      </a:lnTo>
                      <a:lnTo>
                        <a:pt x="48585" y="31658"/>
                      </a:lnTo>
                      <a:lnTo>
                        <a:pt x="48689" y="31595"/>
                      </a:lnTo>
                      <a:lnTo>
                        <a:pt x="48731" y="31658"/>
                      </a:lnTo>
                      <a:lnTo>
                        <a:pt x="48836" y="31658"/>
                      </a:lnTo>
                      <a:lnTo>
                        <a:pt x="48982" y="31574"/>
                      </a:lnTo>
                      <a:lnTo>
                        <a:pt x="48982" y="31533"/>
                      </a:lnTo>
                      <a:lnTo>
                        <a:pt x="49150" y="31491"/>
                      </a:lnTo>
                      <a:lnTo>
                        <a:pt x="49359" y="31574"/>
                      </a:lnTo>
                      <a:lnTo>
                        <a:pt x="49422" y="31637"/>
                      </a:lnTo>
                      <a:lnTo>
                        <a:pt x="49464" y="31595"/>
                      </a:lnTo>
                      <a:lnTo>
                        <a:pt x="49547" y="31595"/>
                      </a:lnTo>
                      <a:lnTo>
                        <a:pt x="49568" y="31658"/>
                      </a:lnTo>
                      <a:lnTo>
                        <a:pt x="49673" y="31637"/>
                      </a:lnTo>
                      <a:lnTo>
                        <a:pt x="49840" y="31658"/>
                      </a:lnTo>
                      <a:lnTo>
                        <a:pt x="49924" y="31742"/>
                      </a:lnTo>
                      <a:lnTo>
                        <a:pt x="49966" y="31742"/>
                      </a:lnTo>
                      <a:lnTo>
                        <a:pt x="50259" y="31470"/>
                      </a:lnTo>
                      <a:lnTo>
                        <a:pt x="50384" y="31365"/>
                      </a:lnTo>
                      <a:lnTo>
                        <a:pt x="50594" y="31344"/>
                      </a:lnTo>
                      <a:lnTo>
                        <a:pt x="50677" y="31260"/>
                      </a:lnTo>
                      <a:lnTo>
                        <a:pt x="50698" y="31156"/>
                      </a:lnTo>
                      <a:lnTo>
                        <a:pt x="50677" y="31030"/>
                      </a:lnTo>
                      <a:lnTo>
                        <a:pt x="50614" y="31009"/>
                      </a:lnTo>
                      <a:lnTo>
                        <a:pt x="50573" y="31030"/>
                      </a:lnTo>
                      <a:lnTo>
                        <a:pt x="50510" y="31009"/>
                      </a:lnTo>
                      <a:lnTo>
                        <a:pt x="50468" y="31009"/>
                      </a:lnTo>
                      <a:lnTo>
                        <a:pt x="50468" y="30842"/>
                      </a:lnTo>
                      <a:lnTo>
                        <a:pt x="50489" y="30800"/>
                      </a:lnTo>
                      <a:lnTo>
                        <a:pt x="50489" y="30633"/>
                      </a:lnTo>
                      <a:lnTo>
                        <a:pt x="50447" y="30528"/>
                      </a:lnTo>
                      <a:lnTo>
                        <a:pt x="50468" y="30444"/>
                      </a:lnTo>
                      <a:lnTo>
                        <a:pt x="50552" y="30424"/>
                      </a:lnTo>
                      <a:lnTo>
                        <a:pt x="50552" y="30319"/>
                      </a:lnTo>
                      <a:lnTo>
                        <a:pt x="50468" y="30235"/>
                      </a:lnTo>
                      <a:lnTo>
                        <a:pt x="50447" y="30110"/>
                      </a:lnTo>
                      <a:lnTo>
                        <a:pt x="50468" y="30068"/>
                      </a:lnTo>
                      <a:lnTo>
                        <a:pt x="50405" y="29963"/>
                      </a:lnTo>
                      <a:lnTo>
                        <a:pt x="50405" y="29859"/>
                      </a:lnTo>
                      <a:lnTo>
                        <a:pt x="50489" y="29754"/>
                      </a:lnTo>
                      <a:lnTo>
                        <a:pt x="50573" y="29691"/>
                      </a:lnTo>
                      <a:lnTo>
                        <a:pt x="50594" y="29566"/>
                      </a:lnTo>
                      <a:lnTo>
                        <a:pt x="50677" y="29461"/>
                      </a:lnTo>
                      <a:lnTo>
                        <a:pt x="50761" y="29398"/>
                      </a:lnTo>
                      <a:lnTo>
                        <a:pt x="50761" y="29273"/>
                      </a:lnTo>
                      <a:lnTo>
                        <a:pt x="50719" y="29189"/>
                      </a:lnTo>
                      <a:lnTo>
                        <a:pt x="50719" y="29126"/>
                      </a:lnTo>
                      <a:lnTo>
                        <a:pt x="50656" y="29064"/>
                      </a:lnTo>
                      <a:lnTo>
                        <a:pt x="50594" y="28959"/>
                      </a:lnTo>
                      <a:lnTo>
                        <a:pt x="50510" y="28833"/>
                      </a:lnTo>
                      <a:lnTo>
                        <a:pt x="50447" y="28812"/>
                      </a:lnTo>
                      <a:lnTo>
                        <a:pt x="50363" y="28833"/>
                      </a:lnTo>
                      <a:lnTo>
                        <a:pt x="50238" y="28917"/>
                      </a:lnTo>
                      <a:lnTo>
                        <a:pt x="50175" y="28917"/>
                      </a:lnTo>
                      <a:lnTo>
                        <a:pt x="50154" y="28854"/>
                      </a:lnTo>
                      <a:lnTo>
                        <a:pt x="50154" y="28603"/>
                      </a:lnTo>
                      <a:lnTo>
                        <a:pt x="50175" y="28540"/>
                      </a:lnTo>
                      <a:lnTo>
                        <a:pt x="50175" y="28499"/>
                      </a:lnTo>
                      <a:lnTo>
                        <a:pt x="50238" y="28436"/>
                      </a:lnTo>
                      <a:lnTo>
                        <a:pt x="50259" y="28331"/>
                      </a:lnTo>
                      <a:lnTo>
                        <a:pt x="50342" y="28227"/>
                      </a:lnTo>
                      <a:lnTo>
                        <a:pt x="50342" y="28143"/>
                      </a:lnTo>
                      <a:lnTo>
                        <a:pt x="50384" y="28101"/>
                      </a:lnTo>
                      <a:lnTo>
                        <a:pt x="50552" y="28080"/>
                      </a:lnTo>
                      <a:lnTo>
                        <a:pt x="50614" y="28038"/>
                      </a:lnTo>
                      <a:lnTo>
                        <a:pt x="50698" y="28038"/>
                      </a:lnTo>
                      <a:lnTo>
                        <a:pt x="50719" y="28017"/>
                      </a:lnTo>
                      <a:lnTo>
                        <a:pt x="50803" y="28017"/>
                      </a:lnTo>
                      <a:lnTo>
                        <a:pt x="50886" y="27996"/>
                      </a:lnTo>
                      <a:lnTo>
                        <a:pt x="50928" y="27913"/>
                      </a:lnTo>
                      <a:lnTo>
                        <a:pt x="51033" y="27913"/>
                      </a:lnTo>
                      <a:lnTo>
                        <a:pt x="51117" y="27829"/>
                      </a:lnTo>
                      <a:lnTo>
                        <a:pt x="51242" y="27871"/>
                      </a:lnTo>
                      <a:lnTo>
                        <a:pt x="51451" y="27871"/>
                      </a:lnTo>
                      <a:lnTo>
                        <a:pt x="51514" y="27808"/>
                      </a:lnTo>
                      <a:lnTo>
                        <a:pt x="51556" y="27808"/>
                      </a:lnTo>
                      <a:lnTo>
                        <a:pt x="51598" y="27724"/>
                      </a:lnTo>
                      <a:lnTo>
                        <a:pt x="51744" y="27703"/>
                      </a:lnTo>
                      <a:lnTo>
                        <a:pt x="51765" y="27683"/>
                      </a:lnTo>
                      <a:lnTo>
                        <a:pt x="51849" y="27703"/>
                      </a:lnTo>
                      <a:lnTo>
                        <a:pt x="51933" y="27703"/>
                      </a:lnTo>
                      <a:lnTo>
                        <a:pt x="52016" y="27745"/>
                      </a:lnTo>
                      <a:lnTo>
                        <a:pt x="52184" y="27787"/>
                      </a:lnTo>
                      <a:lnTo>
                        <a:pt x="52267" y="27829"/>
                      </a:lnTo>
                      <a:lnTo>
                        <a:pt x="52288" y="27892"/>
                      </a:lnTo>
                      <a:lnTo>
                        <a:pt x="52435" y="27892"/>
                      </a:lnTo>
                      <a:lnTo>
                        <a:pt x="52498" y="27850"/>
                      </a:lnTo>
                      <a:lnTo>
                        <a:pt x="52539" y="27892"/>
                      </a:lnTo>
                      <a:lnTo>
                        <a:pt x="52644" y="27934"/>
                      </a:lnTo>
                      <a:lnTo>
                        <a:pt x="52686" y="27913"/>
                      </a:lnTo>
                      <a:lnTo>
                        <a:pt x="52686" y="27829"/>
                      </a:lnTo>
                      <a:lnTo>
                        <a:pt x="52749" y="27808"/>
                      </a:lnTo>
                      <a:lnTo>
                        <a:pt x="52790" y="27829"/>
                      </a:lnTo>
                      <a:lnTo>
                        <a:pt x="52874" y="27829"/>
                      </a:lnTo>
                      <a:lnTo>
                        <a:pt x="52916" y="27808"/>
                      </a:lnTo>
                      <a:lnTo>
                        <a:pt x="52979" y="27892"/>
                      </a:lnTo>
                      <a:lnTo>
                        <a:pt x="53021" y="27892"/>
                      </a:lnTo>
                      <a:lnTo>
                        <a:pt x="53104" y="27913"/>
                      </a:lnTo>
                      <a:lnTo>
                        <a:pt x="53125" y="27955"/>
                      </a:lnTo>
                      <a:lnTo>
                        <a:pt x="53104" y="28017"/>
                      </a:lnTo>
                      <a:lnTo>
                        <a:pt x="53125" y="28059"/>
                      </a:lnTo>
                      <a:lnTo>
                        <a:pt x="53188" y="28059"/>
                      </a:lnTo>
                      <a:lnTo>
                        <a:pt x="53209" y="28122"/>
                      </a:lnTo>
                      <a:lnTo>
                        <a:pt x="53272" y="28059"/>
                      </a:lnTo>
                      <a:lnTo>
                        <a:pt x="53335" y="28101"/>
                      </a:lnTo>
                      <a:lnTo>
                        <a:pt x="53376" y="28143"/>
                      </a:lnTo>
                      <a:lnTo>
                        <a:pt x="53335" y="28206"/>
                      </a:lnTo>
                      <a:lnTo>
                        <a:pt x="53376" y="28247"/>
                      </a:lnTo>
                      <a:lnTo>
                        <a:pt x="53481" y="28268"/>
                      </a:lnTo>
                      <a:lnTo>
                        <a:pt x="53523" y="28268"/>
                      </a:lnTo>
                      <a:lnTo>
                        <a:pt x="53586" y="28310"/>
                      </a:lnTo>
                      <a:lnTo>
                        <a:pt x="53586" y="28352"/>
                      </a:lnTo>
                      <a:lnTo>
                        <a:pt x="53627" y="28373"/>
                      </a:lnTo>
                      <a:lnTo>
                        <a:pt x="53690" y="28457"/>
                      </a:lnTo>
                      <a:lnTo>
                        <a:pt x="53690" y="28540"/>
                      </a:lnTo>
                      <a:lnTo>
                        <a:pt x="53711" y="28624"/>
                      </a:lnTo>
                      <a:lnTo>
                        <a:pt x="53711" y="28666"/>
                      </a:lnTo>
                      <a:lnTo>
                        <a:pt x="53732" y="28687"/>
                      </a:lnTo>
                      <a:lnTo>
                        <a:pt x="53899" y="28687"/>
                      </a:lnTo>
                      <a:lnTo>
                        <a:pt x="53920" y="28750"/>
                      </a:lnTo>
                      <a:lnTo>
                        <a:pt x="53899" y="28833"/>
                      </a:lnTo>
                      <a:lnTo>
                        <a:pt x="53899" y="28875"/>
                      </a:lnTo>
                      <a:lnTo>
                        <a:pt x="54025" y="28959"/>
                      </a:lnTo>
                      <a:lnTo>
                        <a:pt x="54067" y="29064"/>
                      </a:lnTo>
                      <a:lnTo>
                        <a:pt x="54151" y="29147"/>
                      </a:lnTo>
                      <a:lnTo>
                        <a:pt x="54171" y="29210"/>
                      </a:lnTo>
                      <a:lnTo>
                        <a:pt x="54234" y="29252"/>
                      </a:lnTo>
                      <a:lnTo>
                        <a:pt x="54255" y="29356"/>
                      </a:lnTo>
                      <a:lnTo>
                        <a:pt x="54339" y="29398"/>
                      </a:lnTo>
                      <a:lnTo>
                        <a:pt x="54339" y="29461"/>
                      </a:lnTo>
                      <a:lnTo>
                        <a:pt x="54318" y="29503"/>
                      </a:lnTo>
                      <a:lnTo>
                        <a:pt x="54339" y="29524"/>
                      </a:lnTo>
                      <a:lnTo>
                        <a:pt x="54381" y="29503"/>
                      </a:lnTo>
                      <a:lnTo>
                        <a:pt x="54443" y="29587"/>
                      </a:lnTo>
                      <a:lnTo>
                        <a:pt x="54464" y="29670"/>
                      </a:lnTo>
                      <a:lnTo>
                        <a:pt x="54569" y="29817"/>
                      </a:lnTo>
                      <a:lnTo>
                        <a:pt x="54778" y="29963"/>
                      </a:lnTo>
                      <a:lnTo>
                        <a:pt x="54799" y="30047"/>
                      </a:lnTo>
                      <a:lnTo>
                        <a:pt x="54841" y="30152"/>
                      </a:lnTo>
                      <a:lnTo>
                        <a:pt x="54883" y="30193"/>
                      </a:lnTo>
                      <a:lnTo>
                        <a:pt x="54883" y="30298"/>
                      </a:lnTo>
                      <a:lnTo>
                        <a:pt x="54967" y="30319"/>
                      </a:lnTo>
                      <a:lnTo>
                        <a:pt x="55008" y="30319"/>
                      </a:lnTo>
                      <a:lnTo>
                        <a:pt x="55050" y="30424"/>
                      </a:lnTo>
                      <a:lnTo>
                        <a:pt x="55050" y="30507"/>
                      </a:lnTo>
                      <a:lnTo>
                        <a:pt x="55092" y="30612"/>
                      </a:lnTo>
                      <a:lnTo>
                        <a:pt x="55218" y="30737"/>
                      </a:lnTo>
                      <a:lnTo>
                        <a:pt x="55322" y="30758"/>
                      </a:lnTo>
                      <a:lnTo>
                        <a:pt x="55385" y="30842"/>
                      </a:lnTo>
                      <a:lnTo>
                        <a:pt x="55469" y="30842"/>
                      </a:lnTo>
                      <a:lnTo>
                        <a:pt x="55511" y="30821"/>
                      </a:lnTo>
                      <a:lnTo>
                        <a:pt x="55573" y="30842"/>
                      </a:lnTo>
                      <a:lnTo>
                        <a:pt x="55615" y="30821"/>
                      </a:lnTo>
                      <a:lnTo>
                        <a:pt x="55741" y="30842"/>
                      </a:lnTo>
                      <a:lnTo>
                        <a:pt x="55803" y="30779"/>
                      </a:lnTo>
                      <a:lnTo>
                        <a:pt x="55887" y="30779"/>
                      </a:lnTo>
                      <a:lnTo>
                        <a:pt x="55887" y="30821"/>
                      </a:lnTo>
                      <a:lnTo>
                        <a:pt x="55824" y="30863"/>
                      </a:lnTo>
                      <a:lnTo>
                        <a:pt x="55845" y="30905"/>
                      </a:lnTo>
                      <a:lnTo>
                        <a:pt x="55992" y="30905"/>
                      </a:lnTo>
                      <a:lnTo>
                        <a:pt x="56034" y="30926"/>
                      </a:lnTo>
                      <a:lnTo>
                        <a:pt x="56055" y="30968"/>
                      </a:lnTo>
                      <a:lnTo>
                        <a:pt x="56138" y="31030"/>
                      </a:lnTo>
                      <a:lnTo>
                        <a:pt x="56159" y="30968"/>
                      </a:lnTo>
                      <a:lnTo>
                        <a:pt x="56222" y="30947"/>
                      </a:lnTo>
                      <a:lnTo>
                        <a:pt x="56264" y="30968"/>
                      </a:lnTo>
                      <a:lnTo>
                        <a:pt x="56306" y="30905"/>
                      </a:lnTo>
                      <a:lnTo>
                        <a:pt x="56348" y="30905"/>
                      </a:lnTo>
                      <a:lnTo>
                        <a:pt x="56410" y="30947"/>
                      </a:lnTo>
                      <a:lnTo>
                        <a:pt x="56431" y="31009"/>
                      </a:lnTo>
                      <a:lnTo>
                        <a:pt x="56473" y="31072"/>
                      </a:lnTo>
                      <a:lnTo>
                        <a:pt x="56536" y="31072"/>
                      </a:lnTo>
                      <a:lnTo>
                        <a:pt x="56557" y="31135"/>
                      </a:lnTo>
                      <a:lnTo>
                        <a:pt x="56620" y="31177"/>
                      </a:lnTo>
                      <a:lnTo>
                        <a:pt x="56640" y="31177"/>
                      </a:lnTo>
                      <a:lnTo>
                        <a:pt x="56682" y="31240"/>
                      </a:lnTo>
                      <a:lnTo>
                        <a:pt x="56724" y="31281"/>
                      </a:lnTo>
                      <a:lnTo>
                        <a:pt x="56850" y="31344"/>
                      </a:lnTo>
                      <a:lnTo>
                        <a:pt x="56871" y="31365"/>
                      </a:lnTo>
                      <a:lnTo>
                        <a:pt x="56933" y="31365"/>
                      </a:lnTo>
                      <a:lnTo>
                        <a:pt x="56975" y="31407"/>
                      </a:lnTo>
                      <a:lnTo>
                        <a:pt x="57059" y="31449"/>
                      </a:lnTo>
                      <a:lnTo>
                        <a:pt x="57122" y="31407"/>
                      </a:lnTo>
                      <a:lnTo>
                        <a:pt x="57184" y="31407"/>
                      </a:lnTo>
                      <a:lnTo>
                        <a:pt x="57247" y="31365"/>
                      </a:lnTo>
                      <a:lnTo>
                        <a:pt x="57289" y="31365"/>
                      </a:lnTo>
                      <a:lnTo>
                        <a:pt x="57352" y="31386"/>
                      </a:lnTo>
                      <a:lnTo>
                        <a:pt x="57352" y="31470"/>
                      </a:lnTo>
                      <a:lnTo>
                        <a:pt x="57289" y="31553"/>
                      </a:lnTo>
                      <a:lnTo>
                        <a:pt x="57289" y="31637"/>
                      </a:lnTo>
                      <a:lnTo>
                        <a:pt x="57289" y="31700"/>
                      </a:lnTo>
                      <a:lnTo>
                        <a:pt x="57394" y="31700"/>
                      </a:lnTo>
                      <a:lnTo>
                        <a:pt x="57436" y="31805"/>
                      </a:lnTo>
                      <a:lnTo>
                        <a:pt x="57456" y="31909"/>
                      </a:lnTo>
                      <a:lnTo>
                        <a:pt x="57436" y="32014"/>
                      </a:lnTo>
                      <a:lnTo>
                        <a:pt x="57394" y="32056"/>
                      </a:lnTo>
                      <a:lnTo>
                        <a:pt x="57394" y="32118"/>
                      </a:lnTo>
                      <a:lnTo>
                        <a:pt x="57498" y="32265"/>
                      </a:lnTo>
                      <a:lnTo>
                        <a:pt x="57561" y="32286"/>
                      </a:lnTo>
                      <a:lnTo>
                        <a:pt x="57645" y="32390"/>
                      </a:lnTo>
                      <a:lnTo>
                        <a:pt x="57666" y="32432"/>
                      </a:lnTo>
                      <a:lnTo>
                        <a:pt x="57749" y="32411"/>
                      </a:lnTo>
                      <a:lnTo>
                        <a:pt x="57812" y="32369"/>
                      </a:lnTo>
                      <a:lnTo>
                        <a:pt x="57896" y="32369"/>
                      </a:lnTo>
                      <a:lnTo>
                        <a:pt x="57938" y="32432"/>
                      </a:lnTo>
                      <a:lnTo>
                        <a:pt x="57980" y="32516"/>
                      </a:lnTo>
                      <a:lnTo>
                        <a:pt x="58042" y="32495"/>
                      </a:lnTo>
                      <a:lnTo>
                        <a:pt x="58105" y="32432"/>
                      </a:lnTo>
                      <a:lnTo>
                        <a:pt x="58189" y="32474"/>
                      </a:lnTo>
                      <a:lnTo>
                        <a:pt x="58231" y="32432"/>
                      </a:lnTo>
                      <a:lnTo>
                        <a:pt x="58398" y="32411"/>
                      </a:lnTo>
                      <a:lnTo>
                        <a:pt x="58461" y="32328"/>
                      </a:lnTo>
                      <a:lnTo>
                        <a:pt x="58524" y="32307"/>
                      </a:lnTo>
                      <a:lnTo>
                        <a:pt x="58524" y="32244"/>
                      </a:lnTo>
                      <a:lnTo>
                        <a:pt x="58544" y="32160"/>
                      </a:lnTo>
                      <a:lnTo>
                        <a:pt x="58628" y="32097"/>
                      </a:lnTo>
                      <a:lnTo>
                        <a:pt x="58628" y="31993"/>
                      </a:lnTo>
                      <a:lnTo>
                        <a:pt x="58649" y="31909"/>
                      </a:lnTo>
                      <a:lnTo>
                        <a:pt x="58837" y="31909"/>
                      </a:lnTo>
                      <a:lnTo>
                        <a:pt x="58858" y="31805"/>
                      </a:lnTo>
                      <a:lnTo>
                        <a:pt x="58921" y="31805"/>
                      </a:lnTo>
                      <a:lnTo>
                        <a:pt x="58963" y="31784"/>
                      </a:lnTo>
                      <a:lnTo>
                        <a:pt x="59005" y="31700"/>
                      </a:lnTo>
                      <a:lnTo>
                        <a:pt x="59047" y="31658"/>
                      </a:lnTo>
                      <a:lnTo>
                        <a:pt x="59151" y="31658"/>
                      </a:lnTo>
                      <a:lnTo>
                        <a:pt x="59214" y="31595"/>
                      </a:lnTo>
                      <a:lnTo>
                        <a:pt x="59319" y="31658"/>
                      </a:lnTo>
                      <a:lnTo>
                        <a:pt x="59361" y="31700"/>
                      </a:lnTo>
                      <a:lnTo>
                        <a:pt x="59465" y="31700"/>
                      </a:lnTo>
                      <a:lnTo>
                        <a:pt x="59486" y="31763"/>
                      </a:lnTo>
                      <a:lnTo>
                        <a:pt x="59549" y="31867"/>
                      </a:lnTo>
                      <a:lnTo>
                        <a:pt x="59486" y="31909"/>
                      </a:lnTo>
                      <a:lnTo>
                        <a:pt x="59528" y="31972"/>
                      </a:lnTo>
                      <a:lnTo>
                        <a:pt x="59633" y="32077"/>
                      </a:lnTo>
                      <a:lnTo>
                        <a:pt x="59633" y="32139"/>
                      </a:lnTo>
                      <a:lnTo>
                        <a:pt x="59674" y="32202"/>
                      </a:lnTo>
                      <a:lnTo>
                        <a:pt x="59758" y="32244"/>
                      </a:lnTo>
                      <a:lnTo>
                        <a:pt x="59737" y="32390"/>
                      </a:lnTo>
                      <a:lnTo>
                        <a:pt x="59737" y="32495"/>
                      </a:lnTo>
                      <a:lnTo>
                        <a:pt x="59695" y="32537"/>
                      </a:lnTo>
                      <a:lnTo>
                        <a:pt x="59633" y="32558"/>
                      </a:lnTo>
                      <a:lnTo>
                        <a:pt x="59549" y="32662"/>
                      </a:lnTo>
                      <a:lnTo>
                        <a:pt x="59549" y="32725"/>
                      </a:lnTo>
                      <a:lnTo>
                        <a:pt x="59591" y="32809"/>
                      </a:lnTo>
                      <a:lnTo>
                        <a:pt x="59633" y="32830"/>
                      </a:lnTo>
                      <a:lnTo>
                        <a:pt x="59633" y="32934"/>
                      </a:lnTo>
                      <a:lnTo>
                        <a:pt x="59591" y="33018"/>
                      </a:lnTo>
                      <a:lnTo>
                        <a:pt x="59633" y="33060"/>
                      </a:lnTo>
                      <a:lnTo>
                        <a:pt x="59674" y="33081"/>
                      </a:lnTo>
                      <a:lnTo>
                        <a:pt x="59674" y="33144"/>
                      </a:lnTo>
                      <a:lnTo>
                        <a:pt x="59695" y="33185"/>
                      </a:lnTo>
                      <a:lnTo>
                        <a:pt x="59695" y="33248"/>
                      </a:lnTo>
                      <a:lnTo>
                        <a:pt x="59674" y="33269"/>
                      </a:lnTo>
                      <a:lnTo>
                        <a:pt x="59653" y="33290"/>
                      </a:lnTo>
                      <a:lnTo>
                        <a:pt x="59653" y="33437"/>
                      </a:lnTo>
                      <a:lnTo>
                        <a:pt x="59695" y="33562"/>
                      </a:lnTo>
                      <a:lnTo>
                        <a:pt x="59737" y="33604"/>
                      </a:lnTo>
                      <a:lnTo>
                        <a:pt x="59737" y="33667"/>
                      </a:lnTo>
                      <a:lnTo>
                        <a:pt x="59674" y="33709"/>
                      </a:lnTo>
                      <a:lnTo>
                        <a:pt x="59653" y="33792"/>
                      </a:lnTo>
                      <a:lnTo>
                        <a:pt x="59674" y="33855"/>
                      </a:lnTo>
                      <a:lnTo>
                        <a:pt x="59674" y="33897"/>
                      </a:lnTo>
                      <a:lnTo>
                        <a:pt x="59695" y="33960"/>
                      </a:lnTo>
                      <a:lnTo>
                        <a:pt x="59633" y="34001"/>
                      </a:lnTo>
                      <a:lnTo>
                        <a:pt x="59591" y="34022"/>
                      </a:lnTo>
                      <a:lnTo>
                        <a:pt x="59633" y="34085"/>
                      </a:lnTo>
                      <a:lnTo>
                        <a:pt x="59653" y="34169"/>
                      </a:lnTo>
                      <a:lnTo>
                        <a:pt x="59633" y="34211"/>
                      </a:lnTo>
                      <a:lnTo>
                        <a:pt x="59570" y="34315"/>
                      </a:lnTo>
                      <a:lnTo>
                        <a:pt x="59591" y="34378"/>
                      </a:lnTo>
                      <a:lnTo>
                        <a:pt x="59633" y="34420"/>
                      </a:lnTo>
                      <a:lnTo>
                        <a:pt x="59591" y="34483"/>
                      </a:lnTo>
                      <a:lnTo>
                        <a:pt x="59591" y="34525"/>
                      </a:lnTo>
                      <a:lnTo>
                        <a:pt x="59633" y="34587"/>
                      </a:lnTo>
                      <a:lnTo>
                        <a:pt x="59653" y="34650"/>
                      </a:lnTo>
                      <a:lnTo>
                        <a:pt x="59591" y="34713"/>
                      </a:lnTo>
                      <a:lnTo>
                        <a:pt x="59549" y="34713"/>
                      </a:lnTo>
                      <a:lnTo>
                        <a:pt x="59486" y="34692"/>
                      </a:lnTo>
                      <a:lnTo>
                        <a:pt x="59130" y="34608"/>
                      </a:lnTo>
                      <a:lnTo>
                        <a:pt x="59047" y="34587"/>
                      </a:lnTo>
                      <a:lnTo>
                        <a:pt x="58942" y="34546"/>
                      </a:lnTo>
                      <a:lnTo>
                        <a:pt x="58900" y="34546"/>
                      </a:lnTo>
                      <a:lnTo>
                        <a:pt x="58796" y="34713"/>
                      </a:lnTo>
                      <a:lnTo>
                        <a:pt x="58754" y="34797"/>
                      </a:lnTo>
                      <a:lnTo>
                        <a:pt x="58712" y="34859"/>
                      </a:lnTo>
                      <a:lnTo>
                        <a:pt x="58628" y="34859"/>
                      </a:lnTo>
                      <a:lnTo>
                        <a:pt x="58544" y="34922"/>
                      </a:lnTo>
                      <a:lnTo>
                        <a:pt x="58524" y="34964"/>
                      </a:lnTo>
                      <a:lnTo>
                        <a:pt x="58586" y="35069"/>
                      </a:lnTo>
                      <a:lnTo>
                        <a:pt x="58712" y="35278"/>
                      </a:lnTo>
                      <a:lnTo>
                        <a:pt x="58733" y="35362"/>
                      </a:lnTo>
                      <a:lnTo>
                        <a:pt x="58754" y="35445"/>
                      </a:lnTo>
                      <a:lnTo>
                        <a:pt x="58837" y="35550"/>
                      </a:lnTo>
                      <a:lnTo>
                        <a:pt x="58837" y="35654"/>
                      </a:lnTo>
                      <a:lnTo>
                        <a:pt x="58837" y="35780"/>
                      </a:lnTo>
                      <a:lnTo>
                        <a:pt x="58837" y="35885"/>
                      </a:lnTo>
                      <a:lnTo>
                        <a:pt x="58837" y="36094"/>
                      </a:lnTo>
                      <a:lnTo>
                        <a:pt x="58921" y="36157"/>
                      </a:lnTo>
                      <a:lnTo>
                        <a:pt x="58921" y="36261"/>
                      </a:lnTo>
                      <a:lnTo>
                        <a:pt x="58921" y="36366"/>
                      </a:lnTo>
                      <a:lnTo>
                        <a:pt x="58900" y="36408"/>
                      </a:lnTo>
                      <a:lnTo>
                        <a:pt x="58900" y="36491"/>
                      </a:lnTo>
                      <a:lnTo>
                        <a:pt x="58921" y="36533"/>
                      </a:lnTo>
                      <a:lnTo>
                        <a:pt x="58921" y="36638"/>
                      </a:lnTo>
                      <a:lnTo>
                        <a:pt x="58858" y="36638"/>
                      </a:lnTo>
                      <a:lnTo>
                        <a:pt x="58733" y="36617"/>
                      </a:lnTo>
                      <a:lnTo>
                        <a:pt x="58649" y="36680"/>
                      </a:lnTo>
                      <a:lnTo>
                        <a:pt x="58649" y="36722"/>
                      </a:lnTo>
                      <a:lnTo>
                        <a:pt x="58691" y="36826"/>
                      </a:lnTo>
                      <a:lnTo>
                        <a:pt x="58733" y="36847"/>
                      </a:lnTo>
                      <a:lnTo>
                        <a:pt x="58733" y="36931"/>
                      </a:lnTo>
                      <a:lnTo>
                        <a:pt x="58733" y="36952"/>
                      </a:lnTo>
                      <a:lnTo>
                        <a:pt x="58837" y="37098"/>
                      </a:lnTo>
                      <a:lnTo>
                        <a:pt x="58858" y="37098"/>
                      </a:lnTo>
                      <a:lnTo>
                        <a:pt x="58921" y="36931"/>
                      </a:lnTo>
                      <a:lnTo>
                        <a:pt x="59068" y="36910"/>
                      </a:lnTo>
                      <a:lnTo>
                        <a:pt x="59130" y="36952"/>
                      </a:lnTo>
                      <a:lnTo>
                        <a:pt x="59172" y="36784"/>
                      </a:lnTo>
                      <a:lnTo>
                        <a:pt x="59256" y="36722"/>
                      </a:lnTo>
                      <a:lnTo>
                        <a:pt x="59256" y="36512"/>
                      </a:lnTo>
                      <a:lnTo>
                        <a:pt x="59361" y="36429"/>
                      </a:lnTo>
                      <a:lnTo>
                        <a:pt x="59361" y="36324"/>
                      </a:lnTo>
                      <a:lnTo>
                        <a:pt x="59381" y="36282"/>
                      </a:lnTo>
                      <a:lnTo>
                        <a:pt x="59528" y="36366"/>
                      </a:lnTo>
                      <a:lnTo>
                        <a:pt x="59653" y="36303"/>
                      </a:lnTo>
                      <a:lnTo>
                        <a:pt x="59695" y="36366"/>
                      </a:lnTo>
                      <a:lnTo>
                        <a:pt x="59695" y="36575"/>
                      </a:lnTo>
                      <a:lnTo>
                        <a:pt x="59884" y="36617"/>
                      </a:lnTo>
                      <a:lnTo>
                        <a:pt x="60072" y="36722"/>
                      </a:lnTo>
                      <a:lnTo>
                        <a:pt x="60114" y="36680"/>
                      </a:lnTo>
                      <a:lnTo>
                        <a:pt x="60197" y="36742"/>
                      </a:lnTo>
                      <a:lnTo>
                        <a:pt x="60323" y="36617"/>
                      </a:lnTo>
                      <a:lnTo>
                        <a:pt x="60490" y="36596"/>
                      </a:lnTo>
                      <a:lnTo>
                        <a:pt x="60511" y="36512"/>
                      </a:lnTo>
                      <a:lnTo>
                        <a:pt x="60595" y="36512"/>
                      </a:lnTo>
                      <a:lnTo>
                        <a:pt x="60679" y="36366"/>
                      </a:lnTo>
                      <a:lnTo>
                        <a:pt x="60846" y="36115"/>
                      </a:lnTo>
                      <a:lnTo>
                        <a:pt x="60825" y="36073"/>
                      </a:lnTo>
                      <a:lnTo>
                        <a:pt x="60951" y="36010"/>
                      </a:lnTo>
                      <a:lnTo>
                        <a:pt x="60951" y="35926"/>
                      </a:lnTo>
                      <a:lnTo>
                        <a:pt x="60909" y="35780"/>
                      </a:lnTo>
                      <a:lnTo>
                        <a:pt x="60993" y="35822"/>
                      </a:lnTo>
                      <a:lnTo>
                        <a:pt x="60993" y="35843"/>
                      </a:lnTo>
                      <a:lnTo>
                        <a:pt x="61118" y="35654"/>
                      </a:lnTo>
                      <a:lnTo>
                        <a:pt x="61055" y="35550"/>
                      </a:lnTo>
                      <a:lnTo>
                        <a:pt x="61118" y="35529"/>
                      </a:lnTo>
                      <a:lnTo>
                        <a:pt x="61118" y="35341"/>
                      </a:lnTo>
                      <a:lnTo>
                        <a:pt x="61223" y="35299"/>
                      </a:lnTo>
                      <a:lnTo>
                        <a:pt x="61223" y="35194"/>
                      </a:lnTo>
                      <a:lnTo>
                        <a:pt x="61369" y="35090"/>
                      </a:lnTo>
                      <a:lnTo>
                        <a:pt x="61411" y="35027"/>
                      </a:lnTo>
                      <a:lnTo>
                        <a:pt x="61348" y="34985"/>
                      </a:lnTo>
                      <a:lnTo>
                        <a:pt x="61369" y="34838"/>
                      </a:lnTo>
                      <a:lnTo>
                        <a:pt x="61453" y="34818"/>
                      </a:lnTo>
                      <a:lnTo>
                        <a:pt x="61557" y="34315"/>
                      </a:lnTo>
                      <a:lnTo>
                        <a:pt x="61683" y="34169"/>
                      </a:lnTo>
                      <a:lnTo>
                        <a:pt x="61683" y="34064"/>
                      </a:lnTo>
                      <a:lnTo>
                        <a:pt x="61829" y="33960"/>
                      </a:lnTo>
                      <a:lnTo>
                        <a:pt x="61850" y="33834"/>
                      </a:lnTo>
                      <a:lnTo>
                        <a:pt x="61976" y="33667"/>
                      </a:lnTo>
                      <a:lnTo>
                        <a:pt x="61976" y="33541"/>
                      </a:lnTo>
                      <a:lnTo>
                        <a:pt x="61934" y="33520"/>
                      </a:lnTo>
                      <a:lnTo>
                        <a:pt x="61892" y="33353"/>
                      </a:lnTo>
                      <a:lnTo>
                        <a:pt x="62039" y="33227"/>
                      </a:lnTo>
                      <a:lnTo>
                        <a:pt x="61976" y="32955"/>
                      </a:lnTo>
                      <a:lnTo>
                        <a:pt x="62081" y="32830"/>
                      </a:lnTo>
                      <a:lnTo>
                        <a:pt x="62081" y="32746"/>
                      </a:lnTo>
                      <a:lnTo>
                        <a:pt x="62039" y="32746"/>
                      </a:lnTo>
                      <a:lnTo>
                        <a:pt x="62101" y="32579"/>
                      </a:lnTo>
                      <a:lnTo>
                        <a:pt x="62101" y="32411"/>
                      </a:lnTo>
                      <a:lnTo>
                        <a:pt x="62206" y="32307"/>
                      </a:lnTo>
                      <a:lnTo>
                        <a:pt x="62206" y="32118"/>
                      </a:lnTo>
                      <a:lnTo>
                        <a:pt x="62185" y="32097"/>
                      </a:lnTo>
                      <a:lnTo>
                        <a:pt x="62164" y="31909"/>
                      </a:lnTo>
                      <a:lnTo>
                        <a:pt x="62248" y="31742"/>
                      </a:lnTo>
                      <a:lnTo>
                        <a:pt x="62248" y="31574"/>
                      </a:lnTo>
                      <a:lnTo>
                        <a:pt x="62394" y="31386"/>
                      </a:lnTo>
                      <a:lnTo>
                        <a:pt x="62394" y="31240"/>
                      </a:lnTo>
                      <a:lnTo>
                        <a:pt x="62353" y="31135"/>
                      </a:lnTo>
                      <a:lnTo>
                        <a:pt x="62353" y="30947"/>
                      </a:lnTo>
                      <a:lnTo>
                        <a:pt x="62394" y="30905"/>
                      </a:lnTo>
                      <a:lnTo>
                        <a:pt x="62394" y="30758"/>
                      </a:lnTo>
                      <a:lnTo>
                        <a:pt x="62311" y="30758"/>
                      </a:lnTo>
                      <a:lnTo>
                        <a:pt x="62269" y="30486"/>
                      </a:lnTo>
                      <a:lnTo>
                        <a:pt x="62269" y="30403"/>
                      </a:lnTo>
                      <a:lnTo>
                        <a:pt x="62248" y="30319"/>
                      </a:lnTo>
                      <a:lnTo>
                        <a:pt x="62248" y="30110"/>
                      </a:lnTo>
                      <a:lnTo>
                        <a:pt x="62081" y="29921"/>
                      </a:lnTo>
                      <a:lnTo>
                        <a:pt x="62039" y="29921"/>
                      </a:lnTo>
                      <a:lnTo>
                        <a:pt x="61976" y="29817"/>
                      </a:lnTo>
                      <a:lnTo>
                        <a:pt x="62039" y="29775"/>
                      </a:lnTo>
                      <a:lnTo>
                        <a:pt x="62101" y="29608"/>
                      </a:lnTo>
                      <a:lnTo>
                        <a:pt x="62101" y="29566"/>
                      </a:lnTo>
                      <a:lnTo>
                        <a:pt x="61997" y="29649"/>
                      </a:lnTo>
                      <a:lnTo>
                        <a:pt x="61892" y="29608"/>
                      </a:lnTo>
                      <a:lnTo>
                        <a:pt x="61788" y="29231"/>
                      </a:lnTo>
                      <a:lnTo>
                        <a:pt x="61788" y="29126"/>
                      </a:lnTo>
                      <a:lnTo>
                        <a:pt x="61767" y="29043"/>
                      </a:lnTo>
                      <a:lnTo>
                        <a:pt x="61746" y="28833"/>
                      </a:lnTo>
                      <a:lnTo>
                        <a:pt x="61788" y="28750"/>
                      </a:lnTo>
                      <a:lnTo>
                        <a:pt x="61683" y="28457"/>
                      </a:lnTo>
                      <a:lnTo>
                        <a:pt x="61767" y="28394"/>
                      </a:lnTo>
                      <a:lnTo>
                        <a:pt x="61725" y="28352"/>
                      </a:lnTo>
                      <a:lnTo>
                        <a:pt x="61746" y="28310"/>
                      </a:lnTo>
                      <a:lnTo>
                        <a:pt x="61746" y="28227"/>
                      </a:lnTo>
                      <a:lnTo>
                        <a:pt x="61683" y="28185"/>
                      </a:lnTo>
                      <a:lnTo>
                        <a:pt x="61746" y="28080"/>
                      </a:lnTo>
                      <a:lnTo>
                        <a:pt x="61683" y="27975"/>
                      </a:lnTo>
                      <a:lnTo>
                        <a:pt x="61683" y="27892"/>
                      </a:lnTo>
                      <a:lnTo>
                        <a:pt x="61767" y="27829"/>
                      </a:lnTo>
                      <a:lnTo>
                        <a:pt x="61662" y="27766"/>
                      </a:lnTo>
                      <a:lnTo>
                        <a:pt x="61641" y="27620"/>
                      </a:lnTo>
                      <a:lnTo>
                        <a:pt x="61683" y="27557"/>
                      </a:lnTo>
                      <a:lnTo>
                        <a:pt x="61662" y="27452"/>
                      </a:lnTo>
                      <a:lnTo>
                        <a:pt x="61578" y="27515"/>
                      </a:lnTo>
                      <a:lnTo>
                        <a:pt x="61474" y="27494"/>
                      </a:lnTo>
                      <a:lnTo>
                        <a:pt x="61348" y="27390"/>
                      </a:lnTo>
                      <a:lnTo>
                        <a:pt x="61348" y="27264"/>
                      </a:lnTo>
                      <a:lnTo>
                        <a:pt x="61411" y="27180"/>
                      </a:lnTo>
                      <a:lnTo>
                        <a:pt x="61411" y="27076"/>
                      </a:lnTo>
                      <a:lnTo>
                        <a:pt x="61244" y="26887"/>
                      </a:lnTo>
                      <a:lnTo>
                        <a:pt x="61160" y="26887"/>
                      </a:lnTo>
                      <a:lnTo>
                        <a:pt x="61055" y="26762"/>
                      </a:lnTo>
                      <a:lnTo>
                        <a:pt x="61139" y="26720"/>
                      </a:lnTo>
                      <a:lnTo>
                        <a:pt x="61139" y="26615"/>
                      </a:lnTo>
                      <a:lnTo>
                        <a:pt x="61202" y="26511"/>
                      </a:lnTo>
                      <a:lnTo>
                        <a:pt x="61097" y="26323"/>
                      </a:lnTo>
                      <a:lnTo>
                        <a:pt x="61013" y="26323"/>
                      </a:lnTo>
                      <a:lnTo>
                        <a:pt x="60930" y="26239"/>
                      </a:lnTo>
                      <a:lnTo>
                        <a:pt x="60825" y="26218"/>
                      </a:lnTo>
                      <a:lnTo>
                        <a:pt x="60804" y="26134"/>
                      </a:lnTo>
                      <a:lnTo>
                        <a:pt x="60532" y="26051"/>
                      </a:lnTo>
                      <a:lnTo>
                        <a:pt x="60490" y="25988"/>
                      </a:lnTo>
                      <a:lnTo>
                        <a:pt x="60323" y="25946"/>
                      </a:lnTo>
                      <a:lnTo>
                        <a:pt x="60260" y="25904"/>
                      </a:lnTo>
                      <a:lnTo>
                        <a:pt x="60197" y="25779"/>
                      </a:lnTo>
                      <a:lnTo>
                        <a:pt x="60114" y="25695"/>
                      </a:lnTo>
                      <a:lnTo>
                        <a:pt x="59988" y="25695"/>
                      </a:lnTo>
                      <a:lnTo>
                        <a:pt x="59863" y="25590"/>
                      </a:lnTo>
                      <a:lnTo>
                        <a:pt x="59737" y="25695"/>
                      </a:lnTo>
                      <a:lnTo>
                        <a:pt x="59633" y="25695"/>
                      </a:lnTo>
                      <a:lnTo>
                        <a:pt x="59570" y="25779"/>
                      </a:lnTo>
                      <a:lnTo>
                        <a:pt x="59486" y="25779"/>
                      </a:lnTo>
                      <a:lnTo>
                        <a:pt x="59444" y="25716"/>
                      </a:lnTo>
                      <a:lnTo>
                        <a:pt x="59444" y="25674"/>
                      </a:lnTo>
                      <a:lnTo>
                        <a:pt x="59340" y="25611"/>
                      </a:lnTo>
                      <a:lnTo>
                        <a:pt x="59235" y="25611"/>
                      </a:lnTo>
                      <a:lnTo>
                        <a:pt x="59277" y="25799"/>
                      </a:lnTo>
                      <a:lnTo>
                        <a:pt x="59381" y="25904"/>
                      </a:lnTo>
                      <a:lnTo>
                        <a:pt x="59340" y="26009"/>
                      </a:lnTo>
                      <a:lnTo>
                        <a:pt x="59381" y="26197"/>
                      </a:lnTo>
                      <a:lnTo>
                        <a:pt x="59340" y="26343"/>
                      </a:lnTo>
                      <a:lnTo>
                        <a:pt x="59256" y="26406"/>
                      </a:lnTo>
                      <a:lnTo>
                        <a:pt x="59256" y="26239"/>
                      </a:lnTo>
                      <a:lnTo>
                        <a:pt x="59277" y="26113"/>
                      </a:lnTo>
                      <a:lnTo>
                        <a:pt x="59214" y="25946"/>
                      </a:lnTo>
                      <a:lnTo>
                        <a:pt x="59151" y="26030"/>
                      </a:lnTo>
                      <a:lnTo>
                        <a:pt x="59172" y="26134"/>
                      </a:lnTo>
                      <a:lnTo>
                        <a:pt x="59130" y="26323"/>
                      </a:lnTo>
                      <a:lnTo>
                        <a:pt x="59005" y="26406"/>
                      </a:lnTo>
                      <a:lnTo>
                        <a:pt x="58733" y="26427"/>
                      </a:lnTo>
                      <a:lnTo>
                        <a:pt x="58712" y="26364"/>
                      </a:lnTo>
                      <a:lnTo>
                        <a:pt x="58816" y="26302"/>
                      </a:lnTo>
                      <a:lnTo>
                        <a:pt x="58858" y="26302"/>
                      </a:lnTo>
                      <a:lnTo>
                        <a:pt x="58858" y="26134"/>
                      </a:lnTo>
                      <a:lnTo>
                        <a:pt x="58921" y="26051"/>
                      </a:lnTo>
                      <a:lnTo>
                        <a:pt x="58963" y="26009"/>
                      </a:lnTo>
                      <a:lnTo>
                        <a:pt x="58837" y="26009"/>
                      </a:lnTo>
                      <a:lnTo>
                        <a:pt x="58796" y="26051"/>
                      </a:lnTo>
                      <a:lnTo>
                        <a:pt x="58733" y="26009"/>
                      </a:lnTo>
                      <a:lnTo>
                        <a:pt x="58649" y="26030"/>
                      </a:lnTo>
                      <a:lnTo>
                        <a:pt x="58607" y="26134"/>
                      </a:lnTo>
                      <a:lnTo>
                        <a:pt x="58524" y="26197"/>
                      </a:lnTo>
                      <a:lnTo>
                        <a:pt x="58503" y="26197"/>
                      </a:lnTo>
                      <a:lnTo>
                        <a:pt x="58419" y="26302"/>
                      </a:lnTo>
                      <a:lnTo>
                        <a:pt x="58272" y="26155"/>
                      </a:lnTo>
                      <a:lnTo>
                        <a:pt x="58293" y="26009"/>
                      </a:lnTo>
                      <a:lnTo>
                        <a:pt x="58231" y="25820"/>
                      </a:lnTo>
                      <a:lnTo>
                        <a:pt x="58105" y="25632"/>
                      </a:lnTo>
                      <a:lnTo>
                        <a:pt x="58105" y="25339"/>
                      </a:lnTo>
                      <a:lnTo>
                        <a:pt x="57980" y="25381"/>
                      </a:lnTo>
                      <a:lnTo>
                        <a:pt x="57917" y="25381"/>
                      </a:lnTo>
                      <a:lnTo>
                        <a:pt x="57812" y="25423"/>
                      </a:lnTo>
                      <a:lnTo>
                        <a:pt x="57749" y="25465"/>
                      </a:lnTo>
                      <a:lnTo>
                        <a:pt x="57603" y="25548"/>
                      </a:lnTo>
                      <a:lnTo>
                        <a:pt x="57498" y="25548"/>
                      </a:lnTo>
                      <a:lnTo>
                        <a:pt x="57394" y="25486"/>
                      </a:lnTo>
                      <a:lnTo>
                        <a:pt x="57289" y="25527"/>
                      </a:lnTo>
                      <a:lnTo>
                        <a:pt x="57184" y="25444"/>
                      </a:lnTo>
                      <a:lnTo>
                        <a:pt x="57143" y="25339"/>
                      </a:lnTo>
                      <a:lnTo>
                        <a:pt x="57184" y="25255"/>
                      </a:lnTo>
                      <a:lnTo>
                        <a:pt x="57226" y="25109"/>
                      </a:lnTo>
                      <a:lnTo>
                        <a:pt x="57331" y="24942"/>
                      </a:lnTo>
                      <a:lnTo>
                        <a:pt x="57477" y="24774"/>
                      </a:lnTo>
                      <a:lnTo>
                        <a:pt x="57477" y="24586"/>
                      </a:lnTo>
                      <a:lnTo>
                        <a:pt x="57666" y="24439"/>
                      </a:lnTo>
                      <a:lnTo>
                        <a:pt x="57666" y="24272"/>
                      </a:lnTo>
                      <a:lnTo>
                        <a:pt x="57708" y="24251"/>
                      </a:lnTo>
                      <a:lnTo>
                        <a:pt x="57708" y="24188"/>
                      </a:lnTo>
                      <a:lnTo>
                        <a:pt x="57812" y="24021"/>
                      </a:lnTo>
                      <a:lnTo>
                        <a:pt x="57854" y="23874"/>
                      </a:lnTo>
                      <a:lnTo>
                        <a:pt x="57917" y="23749"/>
                      </a:lnTo>
                      <a:lnTo>
                        <a:pt x="57875" y="23623"/>
                      </a:lnTo>
                      <a:lnTo>
                        <a:pt x="57917" y="23540"/>
                      </a:lnTo>
                      <a:lnTo>
                        <a:pt x="57917" y="23330"/>
                      </a:lnTo>
                      <a:lnTo>
                        <a:pt x="57980" y="23038"/>
                      </a:lnTo>
                      <a:lnTo>
                        <a:pt x="58021" y="23038"/>
                      </a:lnTo>
                      <a:lnTo>
                        <a:pt x="58063" y="22828"/>
                      </a:lnTo>
                      <a:lnTo>
                        <a:pt x="58168" y="22786"/>
                      </a:lnTo>
                      <a:lnTo>
                        <a:pt x="58126" y="22661"/>
                      </a:lnTo>
                      <a:lnTo>
                        <a:pt x="58293" y="22473"/>
                      </a:lnTo>
                      <a:lnTo>
                        <a:pt x="58314" y="22305"/>
                      </a:lnTo>
                      <a:lnTo>
                        <a:pt x="58419" y="22242"/>
                      </a:lnTo>
                      <a:lnTo>
                        <a:pt x="58377" y="22033"/>
                      </a:lnTo>
                      <a:lnTo>
                        <a:pt x="58419" y="21970"/>
                      </a:lnTo>
                      <a:lnTo>
                        <a:pt x="58419" y="21845"/>
                      </a:lnTo>
                      <a:lnTo>
                        <a:pt x="58503" y="21782"/>
                      </a:lnTo>
                      <a:lnTo>
                        <a:pt x="58544" y="21782"/>
                      </a:lnTo>
                      <a:lnTo>
                        <a:pt x="58544" y="21657"/>
                      </a:lnTo>
                      <a:lnTo>
                        <a:pt x="58503" y="21573"/>
                      </a:lnTo>
                      <a:lnTo>
                        <a:pt x="58503" y="21343"/>
                      </a:lnTo>
                      <a:lnTo>
                        <a:pt x="58482" y="21217"/>
                      </a:lnTo>
                      <a:lnTo>
                        <a:pt x="58544" y="21029"/>
                      </a:lnTo>
                      <a:lnTo>
                        <a:pt x="58712" y="20841"/>
                      </a:lnTo>
                      <a:lnTo>
                        <a:pt x="58754" y="20631"/>
                      </a:lnTo>
                      <a:lnTo>
                        <a:pt x="58607" y="20401"/>
                      </a:lnTo>
                      <a:lnTo>
                        <a:pt x="58628" y="20276"/>
                      </a:lnTo>
                      <a:lnTo>
                        <a:pt x="58733" y="20171"/>
                      </a:lnTo>
                      <a:lnTo>
                        <a:pt x="58754" y="20045"/>
                      </a:lnTo>
                      <a:lnTo>
                        <a:pt x="58963" y="19878"/>
                      </a:lnTo>
                      <a:lnTo>
                        <a:pt x="59005" y="19773"/>
                      </a:lnTo>
                      <a:lnTo>
                        <a:pt x="59068" y="19773"/>
                      </a:lnTo>
                      <a:lnTo>
                        <a:pt x="59151" y="19857"/>
                      </a:lnTo>
                      <a:lnTo>
                        <a:pt x="59277" y="19836"/>
                      </a:lnTo>
                      <a:lnTo>
                        <a:pt x="59486" y="19669"/>
                      </a:lnTo>
                      <a:lnTo>
                        <a:pt x="59674" y="19669"/>
                      </a:lnTo>
                      <a:lnTo>
                        <a:pt x="59842" y="19564"/>
                      </a:lnTo>
                      <a:lnTo>
                        <a:pt x="59967" y="19564"/>
                      </a:lnTo>
                      <a:lnTo>
                        <a:pt x="60072" y="19481"/>
                      </a:lnTo>
                      <a:lnTo>
                        <a:pt x="60177" y="19481"/>
                      </a:lnTo>
                      <a:lnTo>
                        <a:pt x="60281" y="19460"/>
                      </a:lnTo>
                      <a:lnTo>
                        <a:pt x="60323" y="19376"/>
                      </a:lnTo>
                      <a:lnTo>
                        <a:pt x="60428" y="19460"/>
                      </a:lnTo>
                      <a:lnTo>
                        <a:pt x="60386" y="19585"/>
                      </a:lnTo>
                      <a:lnTo>
                        <a:pt x="60469" y="19627"/>
                      </a:lnTo>
                      <a:lnTo>
                        <a:pt x="60574" y="19732"/>
                      </a:lnTo>
                      <a:lnTo>
                        <a:pt x="60616" y="19627"/>
                      </a:lnTo>
                      <a:lnTo>
                        <a:pt x="60721" y="19543"/>
                      </a:lnTo>
                      <a:lnTo>
                        <a:pt x="60574" y="19418"/>
                      </a:lnTo>
                      <a:lnTo>
                        <a:pt x="60574" y="19355"/>
                      </a:lnTo>
                      <a:lnTo>
                        <a:pt x="60700" y="19271"/>
                      </a:lnTo>
                      <a:lnTo>
                        <a:pt x="60909" y="19313"/>
                      </a:lnTo>
                      <a:lnTo>
                        <a:pt x="61013" y="19250"/>
                      </a:lnTo>
                      <a:lnTo>
                        <a:pt x="61244" y="19250"/>
                      </a:lnTo>
                      <a:lnTo>
                        <a:pt x="61306" y="19334"/>
                      </a:lnTo>
                      <a:lnTo>
                        <a:pt x="61348" y="19334"/>
                      </a:lnTo>
                      <a:lnTo>
                        <a:pt x="61432" y="19250"/>
                      </a:lnTo>
                      <a:lnTo>
                        <a:pt x="61516" y="19250"/>
                      </a:lnTo>
                      <a:lnTo>
                        <a:pt x="61474" y="19146"/>
                      </a:lnTo>
                      <a:lnTo>
                        <a:pt x="61557" y="19104"/>
                      </a:lnTo>
                      <a:lnTo>
                        <a:pt x="61746" y="19104"/>
                      </a:lnTo>
                      <a:lnTo>
                        <a:pt x="61829" y="19208"/>
                      </a:lnTo>
                      <a:lnTo>
                        <a:pt x="62039" y="19125"/>
                      </a:lnTo>
                      <a:lnTo>
                        <a:pt x="62039" y="19041"/>
                      </a:lnTo>
                      <a:lnTo>
                        <a:pt x="61955" y="18999"/>
                      </a:lnTo>
                      <a:lnTo>
                        <a:pt x="61892" y="19041"/>
                      </a:lnTo>
                      <a:lnTo>
                        <a:pt x="61767" y="18957"/>
                      </a:lnTo>
                      <a:lnTo>
                        <a:pt x="61850" y="18832"/>
                      </a:lnTo>
                      <a:lnTo>
                        <a:pt x="61871" y="18916"/>
                      </a:lnTo>
                      <a:lnTo>
                        <a:pt x="62039" y="18853"/>
                      </a:lnTo>
                      <a:lnTo>
                        <a:pt x="61871" y="18748"/>
                      </a:lnTo>
                      <a:lnTo>
                        <a:pt x="61871" y="18685"/>
                      </a:lnTo>
                      <a:lnTo>
                        <a:pt x="61955" y="18685"/>
                      </a:lnTo>
                      <a:lnTo>
                        <a:pt x="62101" y="18497"/>
                      </a:lnTo>
                      <a:lnTo>
                        <a:pt x="62269" y="18497"/>
                      </a:lnTo>
                      <a:lnTo>
                        <a:pt x="62353" y="18581"/>
                      </a:lnTo>
                      <a:lnTo>
                        <a:pt x="62457" y="18518"/>
                      </a:lnTo>
                      <a:lnTo>
                        <a:pt x="62666" y="18581"/>
                      </a:lnTo>
                      <a:lnTo>
                        <a:pt x="62813" y="18581"/>
                      </a:lnTo>
                      <a:lnTo>
                        <a:pt x="62813" y="18623"/>
                      </a:lnTo>
                      <a:lnTo>
                        <a:pt x="62897" y="18685"/>
                      </a:lnTo>
                      <a:lnTo>
                        <a:pt x="62959" y="18644"/>
                      </a:lnTo>
                      <a:lnTo>
                        <a:pt x="62918" y="18581"/>
                      </a:lnTo>
                      <a:lnTo>
                        <a:pt x="63106" y="18581"/>
                      </a:lnTo>
                      <a:lnTo>
                        <a:pt x="63252" y="18602"/>
                      </a:lnTo>
                      <a:lnTo>
                        <a:pt x="63357" y="18602"/>
                      </a:lnTo>
                      <a:lnTo>
                        <a:pt x="63462" y="18685"/>
                      </a:lnTo>
                      <a:lnTo>
                        <a:pt x="63462" y="18727"/>
                      </a:lnTo>
                      <a:lnTo>
                        <a:pt x="63629" y="18748"/>
                      </a:lnTo>
                      <a:lnTo>
                        <a:pt x="63734" y="18664"/>
                      </a:lnTo>
                      <a:lnTo>
                        <a:pt x="63796" y="18685"/>
                      </a:lnTo>
                      <a:lnTo>
                        <a:pt x="63838" y="18769"/>
                      </a:lnTo>
                      <a:lnTo>
                        <a:pt x="63629" y="18916"/>
                      </a:lnTo>
                      <a:lnTo>
                        <a:pt x="63441" y="18916"/>
                      </a:lnTo>
                      <a:lnTo>
                        <a:pt x="63378" y="18978"/>
                      </a:lnTo>
                      <a:lnTo>
                        <a:pt x="63378" y="19083"/>
                      </a:lnTo>
                      <a:lnTo>
                        <a:pt x="63273" y="19083"/>
                      </a:lnTo>
                      <a:lnTo>
                        <a:pt x="63252" y="19125"/>
                      </a:lnTo>
                      <a:lnTo>
                        <a:pt x="63315" y="19146"/>
                      </a:lnTo>
                      <a:lnTo>
                        <a:pt x="63378" y="19146"/>
                      </a:lnTo>
                      <a:lnTo>
                        <a:pt x="63545" y="19355"/>
                      </a:lnTo>
                      <a:lnTo>
                        <a:pt x="63587" y="19313"/>
                      </a:lnTo>
                      <a:lnTo>
                        <a:pt x="63775" y="19250"/>
                      </a:lnTo>
                      <a:lnTo>
                        <a:pt x="63859" y="19146"/>
                      </a:lnTo>
                      <a:lnTo>
                        <a:pt x="63838" y="19104"/>
                      </a:lnTo>
                      <a:lnTo>
                        <a:pt x="63964" y="19041"/>
                      </a:lnTo>
                      <a:lnTo>
                        <a:pt x="63880" y="18916"/>
                      </a:lnTo>
                      <a:lnTo>
                        <a:pt x="63964" y="18916"/>
                      </a:lnTo>
                      <a:lnTo>
                        <a:pt x="64089" y="19083"/>
                      </a:lnTo>
                      <a:lnTo>
                        <a:pt x="64173" y="19104"/>
                      </a:lnTo>
                      <a:lnTo>
                        <a:pt x="64215" y="19020"/>
                      </a:lnTo>
                      <a:lnTo>
                        <a:pt x="64173" y="18978"/>
                      </a:lnTo>
                      <a:lnTo>
                        <a:pt x="64257" y="18916"/>
                      </a:lnTo>
                      <a:lnTo>
                        <a:pt x="64298" y="18832"/>
                      </a:lnTo>
                      <a:lnTo>
                        <a:pt x="64319" y="18832"/>
                      </a:lnTo>
                      <a:lnTo>
                        <a:pt x="64319" y="18727"/>
                      </a:lnTo>
                      <a:lnTo>
                        <a:pt x="64298" y="18664"/>
                      </a:lnTo>
                      <a:lnTo>
                        <a:pt x="64382" y="18623"/>
                      </a:lnTo>
                      <a:lnTo>
                        <a:pt x="64466" y="18685"/>
                      </a:lnTo>
                      <a:lnTo>
                        <a:pt x="64529" y="18623"/>
                      </a:lnTo>
                      <a:lnTo>
                        <a:pt x="64591" y="18685"/>
                      </a:lnTo>
                      <a:lnTo>
                        <a:pt x="64612" y="18769"/>
                      </a:lnTo>
                      <a:lnTo>
                        <a:pt x="64696" y="18811"/>
                      </a:lnTo>
                      <a:lnTo>
                        <a:pt x="64842" y="18664"/>
                      </a:lnTo>
                      <a:lnTo>
                        <a:pt x="64780" y="18602"/>
                      </a:lnTo>
                      <a:lnTo>
                        <a:pt x="64780" y="18581"/>
                      </a:lnTo>
                      <a:lnTo>
                        <a:pt x="64842" y="18518"/>
                      </a:lnTo>
                      <a:lnTo>
                        <a:pt x="64926" y="18560"/>
                      </a:lnTo>
                      <a:lnTo>
                        <a:pt x="65010" y="18497"/>
                      </a:lnTo>
                      <a:lnTo>
                        <a:pt x="65094" y="18497"/>
                      </a:lnTo>
                      <a:lnTo>
                        <a:pt x="65114" y="18455"/>
                      </a:lnTo>
                      <a:lnTo>
                        <a:pt x="65010" y="18351"/>
                      </a:lnTo>
                      <a:lnTo>
                        <a:pt x="65031" y="18288"/>
                      </a:lnTo>
                      <a:lnTo>
                        <a:pt x="65031" y="18246"/>
                      </a:lnTo>
                      <a:lnTo>
                        <a:pt x="64926" y="18183"/>
                      </a:lnTo>
                      <a:lnTo>
                        <a:pt x="64884" y="18141"/>
                      </a:lnTo>
                      <a:lnTo>
                        <a:pt x="64884" y="18162"/>
                      </a:lnTo>
                      <a:lnTo>
                        <a:pt x="64884" y="18204"/>
                      </a:lnTo>
                      <a:lnTo>
                        <a:pt x="64822" y="18204"/>
                      </a:lnTo>
                      <a:lnTo>
                        <a:pt x="64717" y="18162"/>
                      </a:lnTo>
                      <a:lnTo>
                        <a:pt x="64696" y="18183"/>
                      </a:lnTo>
                      <a:lnTo>
                        <a:pt x="64696" y="18246"/>
                      </a:lnTo>
                      <a:lnTo>
                        <a:pt x="64591" y="18246"/>
                      </a:lnTo>
                      <a:lnTo>
                        <a:pt x="64529" y="18288"/>
                      </a:lnTo>
                      <a:lnTo>
                        <a:pt x="64466" y="18246"/>
                      </a:lnTo>
                      <a:lnTo>
                        <a:pt x="64487" y="18141"/>
                      </a:lnTo>
                      <a:lnTo>
                        <a:pt x="64529" y="18100"/>
                      </a:lnTo>
                      <a:lnTo>
                        <a:pt x="64382" y="17890"/>
                      </a:lnTo>
                      <a:lnTo>
                        <a:pt x="64487" y="17828"/>
                      </a:lnTo>
                      <a:lnTo>
                        <a:pt x="64382" y="17660"/>
                      </a:lnTo>
                      <a:lnTo>
                        <a:pt x="64424" y="17451"/>
                      </a:lnTo>
                      <a:lnTo>
                        <a:pt x="64424" y="17325"/>
                      </a:lnTo>
                      <a:lnTo>
                        <a:pt x="64508" y="17221"/>
                      </a:lnTo>
                      <a:lnTo>
                        <a:pt x="64508" y="17032"/>
                      </a:lnTo>
                      <a:lnTo>
                        <a:pt x="64612" y="16928"/>
                      </a:lnTo>
                      <a:lnTo>
                        <a:pt x="64612" y="16802"/>
                      </a:lnTo>
                      <a:lnTo>
                        <a:pt x="64591" y="16781"/>
                      </a:lnTo>
                      <a:lnTo>
                        <a:pt x="64717" y="16719"/>
                      </a:lnTo>
                      <a:lnTo>
                        <a:pt x="64591" y="16572"/>
                      </a:lnTo>
                      <a:lnTo>
                        <a:pt x="64633" y="16175"/>
                      </a:lnTo>
                      <a:lnTo>
                        <a:pt x="64738" y="16091"/>
                      </a:lnTo>
                      <a:lnTo>
                        <a:pt x="64633" y="15944"/>
                      </a:lnTo>
                      <a:lnTo>
                        <a:pt x="64612" y="15777"/>
                      </a:lnTo>
                      <a:lnTo>
                        <a:pt x="64529" y="15735"/>
                      </a:lnTo>
                      <a:lnTo>
                        <a:pt x="64529" y="15672"/>
                      </a:lnTo>
                      <a:lnTo>
                        <a:pt x="64633" y="15589"/>
                      </a:lnTo>
                      <a:lnTo>
                        <a:pt x="64612" y="15442"/>
                      </a:lnTo>
                      <a:lnTo>
                        <a:pt x="64696" y="15379"/>
                      </a:lnTo>
                      <a:lnTo>
                        <a:pt x="64822" y="15170"/>
                      </a:lnTo>
                      <a:lnTo>
                        <a:pt x="64947" y="15212"/>
                      </a:lnTo>
                      <a:lnTo>
                        <a:pt x="65031" y="15149"/>
                      </a:lnTo>
                      <a:lnTo>
                        <a:pt x="65114" y="15170"/>
                      </a:lnTo>
                      <a:lnTo>
                        <a:pt x="65156" y="15107"/>
                      </a:lnTo>
                      <a:lnTo>
                        <a:pt x="65366" y="15107"/>
                      </a:lnTo>
                      <a:lnTo>
                        <a:pt x="65407" y="15045"/>
                      </a:lnTo>
                      <a:lnTo>
                        <a:pt x="65470" y="15024"/>
                      </a:lnTo>
                      <a:lnTo>
                        <a:pt x="65512" y="14919"/>
                      </a:lnTo>
                      <a:lnTo>
                        <a:pt x="65554" y="14919"/>
                      </a:lnTo>
                      <a:lnTo>
                        <a:pt x="65617" y="14898"/>
                      </a:lnTo>
                      <a:lnTo>
                        <a:pt x="65742" y="14898"/>
                      </a:lnTo>
                      <a:lnTo>
                        <a:pt x="65763" y="15003"/>
                      </a:lnTo>
                      <a:lnTo>
                        <a:pt x="65826" y="14961"/>
                      </a:lnTo>
                      <a:lnTo>
                        <a:pt x="65868" y="14961"/>
                      </a:lnTo>
                      <a:lnTo>
                        <a:pt x="65951" y="15107"/>
                      </a:lnTo>
                      <a:lnTo>
                        <a:pt x="65993" y="15107"/>
                      </a:lnTo>
                      <a:lnTo>
                        <a:pt x="66098" y="14961"/>
                      </a:lnTo>
                      <a:lnTo>
                        <a:pt x="66098" y="14835"/>
                      </a:lnTo>
                      <a:lnTo>
                        <a:pt x="66182" y="14815"/>
                      </a:lnTo>
                      <a:lnTo>
                        <a:pt x="66203" y="14689"/>
                      </a:lnTo>
                      <a:lnTo>
                        <a:pt x="66265" y="14689"/>
                      </a:lnTo>
                      <a:lnTo>
                        <a:pt x="66286" y="14794"/>
                      </a:lnTo>
                      <a:lnTo>
                        <a:pt x="66412" y="14856"/>
                      </a:lnTo>
                      <a:lnTo>
                        <a:pt x="66412" y="15003"/>
                      </a:lnTo>
                      <a:lnTo>
                        <a:pt x="66391" y="15045"/>
                      </a:lnTo>
                      <a:lnTo>
                        <a:pt x="66454" y="15107"/>
                      </a:lnTo>
                      <a:lnTo>
                        <a:pt x="66475" y="15212"/>
                      </a:lnTo>
                      <a:lnTo>
                        <a:pt x="66391" y="15275"/>
                      </a:lnTo>
                      <a:lnTo>
                        <a:pt x="66454" y="15317"/>
                      </a:lnTo>
                      <a:lnTo>
                        <a:pt x="66475" y="15442"/>
                      </a:lnTo>
                      <a:lnTo>
                        <a:pt x="66454" y="15442"/>
                      </a:lnTo>
                      <a:lnTo>
                        <a:pt x="66454" y="15526"/>
                      </a:lnTo>
                      <a:lnTo>
                        <a:pt x="66475" y="15568"/>
                      </a:lnTo>
                      <a:lnTo>
                        <a:pt x="66412" y="15651"/>
                      </a:lnTo>
                      <a:lnTo>
                        <a:pt x="66391" y="15693"/>
                      </a:lnTo>
                      <a:lnTo>
                        <a:pt x="66412" y="15756"/>
                      </a:lnTo>
                      <a:lnTo>
                        <a:pt x="66516" y="15651"/>
                      </a:lnTo>
                      <a:lnTo>
                        <a:pt x="66558" y="15735"/>
                      </a:lnTo>
                      <a:lnTo>
                        <a:pt x="66663" y="15756"/>
                      </a:lnTo>
                      <a:lnTo>
                        <a:pt x="66684" y="15965"/>
                      </a:lnTo>
                      <a:lnTo>
                        <a:pt x="66726" y="15903"/>
                      </a:lnTo>
                      <a:lnTo>
                        <a:pt x="66726" y="15840"/>
                      </a:lnTo>
                      <a:lnTo>
                        <a:pt x="66830" y="15735"/>
                      </a:lnTo>
                      <a:lnTo>
                        <a:pt x="66914" y="15735"/>
                      </a:lnTo>
                      <a:lnTo>
                        <a:pt x="66977" y="15777"/>
                      </a:lnTo>
                      <a:lnTo>
                        <a:pt x="66872" y="15944"/>
                      </a:lnTo>
                      <a:lnTo>
                        <a:pt x="66977" y="16049"/>
                      </a:lnTo>
                      <a:lnTo>
                        <a:pt x="66998" y="16175"/>
                      </a:lnTo>
                      <a:lnTo>
                        <a:pt x="67081" y="15986"/>
                      </a:lnTo>
                      <a:lnTo>
                        <a:pt x="67144" y="15944"/>
                      </a:lnTo>
                      <a:lnTo>
                        <a:pt x="67144" y="15861"/>
                      </a:lnTo>
                      <a:lnTo>
                        <a:pt x="67207" y="15777"/>
                      </a:lnTo>
                      <a:lnTo>
                        <a:pt x="67207" y="15484"/>
                      </a:lnTo>
                      <a:lnTo>
                        <a:pt x="67291" y="15421"/>
                      </a:lnTo>
                      <a:lnTo>
                        <a:pt x="67207" y="15338"/>
                      </a:lnTo>
                      <a:lnTo>
                        <a:pt x="67311" y="15254"/>
                      </a:lnTo>
                      <a:lnTo>
                        <a:pt x="67311" y="15149"/>
                      </a:lnTo>
                      <a:lnTo>
                        <a:pt x="67249" y="15128"/>
                      </a:lnTo>
                      <a:lnTo>
                        <a:pt x="67249" y="15066"/>
                      </a:lnTo>
                      <a:lnTo>
                        <a:pt x="67311" y="15045"/>
                      </a:lnTo>
                      <a:lnTo>
                        <a:pt x="67332" y="14856"/>
                      </a:lnTo>
                      <a:lnTo>
                        <a:pt x="67249" y="14794"/>
                      </a:lnTo>
                      <a:lnTo>
                        <a:pt x="67311" y="14605"/>
                      </a:lnTo>
                      <a:lnTo>
                        <a:pt x="67395" y="14522"/>
                      </a:lnTo>
                      <a:lnTo>
                        <a:pt x="67542" y="14501"/>
                      </a:lnTo>
                      <a:lnTo>
                        <a:pt x="67604" y="14584"/>
                      </a:lnTo>
                      <a:lnTo>
                        <a:pt x="67667" y="14647"/>
                      </a:lnTo>
                      <a:lnTo>
                        <a:pt x="67730" y="14584"/>
                      </a:lnTo>
                      <a:lnTo>
                        <a:pt x="67646" y="14501"/>
                      </a:lnTo>
                      <a:lnTo>
                        <a:pt x="67688" y="14375"/>
                      </a:lnTo>
                      <a:lnTo>
                        <a:pt x="67521" y="14291"/>
                      </a:lnTo>
                      <a:lnTo>
                        <a:pt x="67479" y="14061"/>
                      </a:lnTo>
                      <a:lnTo>
                        <a:pt x="67395" y="13999"/>
                      </a:lnTo>
                      <a:lnTo>
                        <a:pt x="67395" y="13957"/>
                      </a:lnTo>
                      <a:lnTo>
                        <a:pt x="67291" y="13873"/>
                      </a:lnTo>
                      <a:lnTo>
                        <a:pt x="67270" y="13706"/>
                      </a:lnTo>
                      <a:lnTo>
                        <a:pt x="67311" y="13664"/>
                      </a:lnTo>
                      <a:lnTo>
                        <a:pt x="67291" y="13538"/>
                      </a:lnTo>
                      <a:lnTo>
                        <a:pt x="67165" y="13434"/>
                      </a:lnTo>
                      <a:lnTo>
                        <a:pt x="67186" y="13329"/>
                      </a:lnTo>
                      <a:lnTo>
                        <a:pt x="67123" y="13266"/>
                      </a:lnTo>
                      <a:lnTo>
                        <a:pt x="67291" y="13141"/>
                      </a:lnTo>
                      <a:lnTo>
                        <a:pt x="67416" y="13141"/>
                      </a:lnTo>
                      <a:lnTo>
                        <a:pt x="67521" y="13015"/>
                      </a:lnTo>
                      <a:lnTo>
                        <a:pt x="67688" y="13015"/>
                      </a:lnTo>
                      <a:lnTo>
                        <a:pt x="67730" y="12952"/>
                      </a:lnTo>
                      <a:lnTo>
                        <a:pt x="67897" y="13078"/>
                      </a:lnTo>
                      <a:lnTo>
                        <a:pt x="68044" y="13078"/>
                      </a:lnTo>
                      <a:lnTo>
                        <a:pt x="68107" y="13120"/>
                      </a:lnTo>
                      <a:lnTo>
                        <a:pt x="68211" y="13141"/>
                      </a:lnTo>
                      <a:lnTo>
                        <a:pt x="68274" y="13120"/>
                      </a:lnTo>
                      <a:lnTo>
                        <a:pt x="68127" y="13182"/>
                      </a:lnTo>
                      <a:lnTo>
                        <a:pt x="68211" y="13245"/>
                      </a:lnTo>
                      <a:lnTo>
                        <a:pt x="68065" y="13287"/>
                      </a:lnTo>
                      <a:lnTo>
                        <a:pt x="67939" y="13266"/>
                      </a:lnTo>
                      <a:lnTo>
                        <a:pt x="67793" y="13434"/>
                      </a:lnTo>
                      <a:lnTo>
                        <a:pt x="67793" y="13496"/>
                      </a:lnTo>
                      <a:lnTo>
                        <a:pt x="67835" y="13643"/>
                      </a:lnTo>
                      <a:lnTo>
                        <a:pt x="67835" y="13768"/>
                      </a:lnTo>
                      <a:lnTo>
                        <a:pt x="67918" y="13810"/>
                      </a:lnTo>
                      <a:lnTo>
                        <a:pt x="67939" y="13894"/>
                      </a:lnTo>
                      <a:lnTo>
                        <a:pt x="68065" y="14061"/>
                      </a:lnTo>
                      <a:lnTo>
                        <a:pt x="68065" y="14103"/>
                      </a:lnTo>
                      <a:lnTo>
                        <a:pt x="68107" y="14103"/>
                      </a:lnTo>
                      <a:lnTo>
                        <a:pt x="68065" y="14166"/>
                      </a:lnTo>
                      <a:lnTo>
                        <a:pt x="68211" y="14208"/>
                      </a:lnTo>
                      <a:lnTo>
                        <a:pt x="68232" y="14333"/>
                      </a:lnTo>
                      <a:lnTo>
                        <a:pt x="68232" y="14396"/>
                      </a:lnTo>
                      <a:lnTo>
                        <a:pt x="68169" y="14438"/>
                      </a:lnTo>
                      <a:lnTo>
                        <a:pt x="68211" y="14710"/>
                      </a:lnTo>
                      <a:lnTo>
                        <a:pt x="68253" y="14731"/>
                      </a:lnTo>
                      <a:lnTo>
                        <a:pt x="68316" y="14647"/>
                      </a:lnTo>
                      <a:lnTo>
                        <a:pt x="68358" y="14647"/>
                      </a:lnTo>
                      <a:lnTo>
                        <a:pt x="68441" y="14752"/>
                      </a:lnTo>
                      <a:lnTo>
                        <a:pt x="68483" y="14835"/>
                      </a:lnTo>
                      <a:lnTo>
                        <a:pt x="68420" y="15024"/>
                      </a:lnTo>
                      <a:lnTo>
                        <a:pt x="68420" y="15233"/>
                      </a:lnTo>
                      <a:lnTo>
                        <a:pt x="68483" y="15317"/>
                      </a:lnTo>
                      <a:lnTo>
                        <a:pt x="68567" y="15254"/>
                      </a:lnTo>
                      <a:lnTo>
                        <a:pt x="68672" y="15275"/>
                      </a:lnTo>
                      <a:lnTo>
                        <a:pt x="68692" y="15338"/>
                      </a:lnTo>
                      <a:lnTo>
                        <a:pt x="68672" y="15421"/>
                      </a:lnTo>
                      <a:lnTo>
                        <a:pt x="68588" y="15421"/>
                      </a:lnTo>
                      <a:lnTo>
                        <a:pt x="68483" y="15484"/>
                      </a:lnTo>
                      <a:lnTo>
                        <a:pt x="68462" y="15484"/>
                      </a:lnTo>
                      <a:lnTo>
                        <a:pt x="68337" y="15631"/>
                      </a:lnTo>
                      <a:lnTo>
                        <a:pt x="68316" y="15735"/>
                      </a:lnTo>
                      <a:lnTo>
                        <a:pt x="68169" y="15798"/>
                      </a:lnTo>
                      <a:lnTo>
                        <a:pt x="68148" y="15861"/>
                      </a:lnTo>
                      <a:lnTo>
                        <a:pt x="68065" y="15882"/>
                      </a:lnTo>
                      <a:lnTo>
                        <a:pt x="68065" y="15986"/>
                      </a:lnTo>
                      <a:lnTo>
                        <a:pt x="68023" y="16070"/>
                      </a:lnTo>
                      <a:lnTo>
                        <a:pt x="68065" y="16195"/>
                      </a:lnTo>
                      <a:lnTo>
                        <a:pt x="68148" y="16175"/>
                      </a:lnTo>
                      <a:lnTo>
                        <a:pt x="68148" y="16321"/>
                      </a:lnTo>
                      <a:lnTo>
                        <a:pt x="68044" y="16509"/>
                      </a:lnTo>
                      <a:lnTo>
                        <a:pt x="68065" y="16593"/>
                      </a:lnTo>
                      <a:lnTo>
                        <a:pt x="68127" y="16614"/>
                      </a:lnTo>
                      <a:lnTo>
                        <a:pt x="68107" y="16844"/>
                      </a:lnTo>
                      <a:lnTo>
                        <a:pt x="68127" y="17032"/>
                      </a:lnTo>
                      <a:lnTo>
                        <a:pt x="68065" y="17116"/>
                      </a:lnTo>
                      <a:lnTo>
                        <a:pt x="67939" y="17158"/>
                      </a:lnTo>
                      <a:lnTo>
                        <a:pt x="67918" y="17263"/>
                      </a:lnTo>
                      <a:lnTo>
                        <a:pt x="67960" y="17325"/>
                      </a:lnTo>
                      <a:lnTo>
                        <a:pt x="67939" y="17535"/>
                      </a:lnTo>
                      <a:lnTo>
                        <a:pt x="67918" y="17576"/>
                      </a:lnTo>
                      <a:lnTo>
                        <a:pt x="67939" y="17660"/>
                      </a:lnTo>
                      <a:lnTo>
                        <a:pt x="68044" y="17765"/>
                      </a:lnTo>
                      <a:lnTo>
                        <a:pt x="67960" y="17765"/>
                      </a:lnTo>
                      <a:lnTo>
                        <a:pt x="67939" y="17953"/>
                      </a:lnTo>
                      <a:lnTo>
                        <a:pt x="67960" y="17995"/>
                      </a:lnTo>
                      <a:lnTo>
                        <a:pt x="67960" y="18141"/>
                      </a:lnTo>
                      <a:lnTo>
                        <a:pt x="67855" y="18246"/>
                      </a:lnTo>
                      <a:lnTo>
                        <a:pt x="67939" y="18372"/>
                      </a:lnTo>
                      <a:lnTo>
                        <a:pt x="67939" y="18602"/>
                      </a:lnTo>
                      <a:lnTo>
                        <a:pt x="68023" y="18811"/>
                      </a:lnTo>
                      <a:lnTo>
                        <a:pt x="67835" y="19146"/>
                      </a:lnTo>
                      <a:lnTo>
                        <a:pt x="67939" y="19292"/>
                      </a:lnTo>
                      <a:lnTo>
                        <a:pt x="67835" y="19250"/>
                      </a:lnTo>
                      <a:lnTo>
                        <a:pt x="67625" y="19292"/>
                      </a:lnTo>
                      <a:lnTo>
                        <a:pt x="67625" y="19501"/>
                      </a:lnTo>
                      <a:lnTo>
                        <a:pt x="67646" y="19564"/>
                      </a:lnTo>
                      <a:lnTo>
                        <a:pt x="67521" y="19711"/>
                      </a:lnTo>
                      <a:lnTo>
                        <a:pt x="67291" y="19606"/>
                      </a:lnTo>
                      <a:lnTo>
                        <a:pt x="67186" y="19711"/>
                      </a:lnTo>
                      <a:lnTo>
                        <a:pt x="67186" y="19773"/>
                      </a:lnTo>
                      <a:lnTo>
                        <a:pt x="67332" y="19773"/>
                      </a:lnTo>
                      <a:lnTo>
                        <a:pt x="67542" y="20087"/>
                      </a:lnTo>
                      <a:lnTo>
                        <a:pt x="67542" y="20380"/>
                      </a:lnTo>
                      <a:lnTo>
                        <a:pt x="67500" y="20464"/>
                      </a:lnTo>
                      <a:lnTo>
                        <a:pt x="67542" y="20548"/>
                      </a:lnTo>
                      <a:lnTo>
                        <a:pt x="67437" y="20569"/>
                      </a:lnTo>
                      <a:lnTo>
                        <a:pt x="67416" y="20778"/>
                      </a:lnTo>
                      <a:lnTo>
                        <a:pt x="67291" y="20924"/>
                      </a:lnTo>
                      <a:lnTo>
                        <a:pt x="67270" y="21175"/>
                      </a:lnTo>
                      <a:lnTo>
                        <a:pt x="67374" y="21385"/>
                      </a:lnTo>
                      <a:lnTo>
                        <a:pt x="67416" y="21761"/>
                      </a:lnTo>
                      <a:lnTo>
                        <a:pt x="67583" y="22033"/>
                      </a:lnTo>
                      <a:lnTo>
                        <a:pt x="67583" y="22242"/>
                      </a:lnTo>
                      <a:lnTo>
                        <a:pt x="67835" y="22807"/>
                      </a:lnTo>
                      <a:lnTo>
                        <a:pt x="68148" y="23414"/>
                      </a:lnTo>
                      <a:lnTo>
                        <a:pt x="68462" y="23916"/>
                      </a:lnTo>
                      <a:lnTo>
                        <a:pt x="68630" y="24063"/>
                      </a:lnTo>
                      <a:lnTo>
                        <a:pt x="68630" y="24251"/>
                      </a:lnTo>
                      <a:lnTo>
                        <a:pt x="69048" y="24732"/>
                      </a:lnTo>
                      <a:lnTo>
                        <a:pt x="69488" y="25527"/>
                      </a:lnTo>
                      <a:lnTo>
                        <a:pt x="69697" y="25632"/>
                      </a:lnTo>
                      <a:lnTo>
                        <a:pt x="69843" y="25632"/>
                      </a:lnTo>
                      <a:lnTo>
                        <a:pt x="69927" y="25590"/>
                      </a:lnTo>
                      <a:lnTo>
                        <a:pt x="69927" y="25590"/>
                      </a:lnTo>
                      <a:lnTo>
                        <a:pt x="69885" y="25695"/>
                      </a:lnTo>
                      <a:lnTo>
                        <a:pt x="69780" y="25737"/>
                      </a:lnTo>
                      <a:lnTo>
                        <a:pt x="69697" y="25737"/>
                      </a:lnTo>
                      <a:lnTo>
                        <a:pt x="69843" y="25988"/>
                      </a:lnTo>
                      <a:lnTo>
                        <a:pt x="70052" y="26469"/>
                      </a:lnTo>
                      <a:lnTo>
                        <a:pt x="70094" y="26678"/>
                      </a:lnTo>
                      <a:lnTo>
                        <a:pt x="70220" y="26867"/>
                      </a:lnTo>
                      <a:lnTo>
                        <a:pt x="70450" y="26887"/>
                      </a:lnTo>
                      <a:lnTo>
                        <a:pt x="70471" y="26971"/>
                      </a:lnTo>
                      <a:lnTo>
                        <a:pt x="70471" y="27076"/>
                      </a:lnTo>
                      <a:lnTo>
                        <a:pt x="70513" y="27159"/>
                      </a:lnTo>
                      <a:lnTo>
                        <a:pt x="70471" y="27285"/>
                      </a:lnTo>
                      <a:lnTo>
                        <a:pt x="70617" y="27034"/>
                      </a:lnTo>
                      <a:lnTo>
                        <a:pt x="70659" y="26762"/>
                      </a:lnTo>
                      <a:lnTo>
                        <a:pt x="70680" y="26741"/>
                      </a:lnTo>
                      <a:lnTo>
                        <a:pt x="70680" y="26636"/>
                      </a:lnTo>
                      <a:lnTo>
                        <a:pt x="70827" y="26511"/>
                      </a:lnTo>
                      <a:lnTo>
                        <a:pt x="70848" y="26406"/>
                      </a:lnTo>
                      <a:lnTo>
                        <a:pt x="70827" y="26343"/>
                      </a:lnTo>
                      <a:lnTo>
                        <a:pt x="70868" y="26239"/>
                      </a:lnTo>
                      <a:lnTo>
                        <a:pt x="70931" y="25988"/>
                      </a:lnTo>
                      <a:lnTo>
                        <a:pt x="70868" y="25883"/>
                      </a:lnTo>
                      <a:lnTo>
                        <a:pt x="70889" y="25695"/>
                      </a:lnTo>
                      <a:lnTo>
                        <a:pt x="70994" y="25611"/>
                      </a:lnTo>
                      <a:lnTo>
                        <a:pt x="70889" y="25507"/>
                      </a:lnTo>
                      <a:lnTo>
                        <a:pt x="70848" y="25527"/>
                      </a:lnTo>
                      <a:lnTo>
                        <a:pt x="70764" y="25507"/>
                      </a:lnTo>
                      <a:lnTo>
                        <a:pt x="70827" y="25423"/>
                      </a:lnTo>
                      <a:lnTo>
                        <a:pt x="70743" y="25276"/>
                      </a:lnTo>
                      <a:lnTo>
                        <a:pt x="70785" y="25297"/>
                      </a:lnTo>
                      <a:lnTo>
                        <a:pt x="70848" y="25255"/>
                      </a:lnTo>
                      <a:lnTo>
                        <a:pt x="70743" y="25151"/>
                      </a:lnTo>
                      <a:lnTo>
                        <a:pt x="70764" y="25067"/>
                      </a:lnTo>
                      <a:lnTo>
                        <a:pt x="70785" y="24942"/>
                      </a:lnTo>
                      <a:lnTo>
                        <a:pt x="70659" y="24942"/>
                      </a:lnTo>
                      <a:lnTo>
                        <a:pt x="70576" y="24879"/>
                      </a:lnTo>
                      <a:lnTo>
                        <a:pt x="70638" y="24774"/>
                      </a:lnTo>
                      <a:lnTo>
                        <a:pt x="70743" y="24879"/>
                      </a:lnTo>
                      <a:lnTo>
                        <a:pt x="70889" y="24732"/>
                      </a:lnTo>
                      <a:lnTo>
                        <a:pt x="70973" y="24753"/>
                      </a:lnTo>
                      <a:lnTo>
                        <a:pt x="71078" y="24649"/>
                      </a:lnTo>
                      <a:lnTo>
                        <a:pt x="71182" y="24565"/>
                      </a:lnTo>
                      <a:lnTo>
                        <a:pt x="71203" y="24586"/>
                      </a:lnTo>
                      <a:lnTo>
                        <a:pt x="71350" y="24628"/>
                      </a:lnTo>
                      <a:lnTo>
                        <a:pt x="71266" y="24523"/>
                      </a:lnTo>
                      <a:lnTo>
                        <a:pt x="71099" y="24439"/>
                      </a:lnTo>
                      <a:lnTo>
                        <a:pt x="71099" y="24314"/>
                      </a:lnTo>
                      <a:lnTo>
                        <a:pt x="70952" y="24230"/>
                      </a:lnTo>
                      <a:lnTo>
                        <a:pt x="70848" y="23895"/>
                      </a:lnTo>
                      <a:lnTo>
                        <a:pt x="70931" y="23602"/>
                      </a:lnTo>
                      <a:lnTo>
                        <a:pt x="70827" y="23498"/>
                      </a:lnTo>
                      <a:lnTo>
                        <a:pt x="70889" y="23414"/>
                      </a:lnTo>
                      <a:lnTo>
                        <a:pt x="70931" y="23268"/>
                      </a:lnTo>
                      <a:lnTo>
                        <a:pt x="71036" y="23058"/>
                      </a:lnTo>
                      <a:lnTo>
                        <a:pt x="71078" y="23372"/>
                      </a:lnTo>
                      <a:lnTo>
                        <a:pt x="71161" y="23393"/>
                      </a:lnTo>
                      <a:lnTo>
                        <a:pt x="71350" y="23289"/>
                      </a:lnTo>
                      <a:lnTo>
                        <a:pt x="71371" y="23330"/>
                      </a:lnTo>
                      <a:lnTo>
                        <a:pt x="71705" y="23205"/>
                      </a:lnTo>
                      <a:lnTo>
                        <a:pt x="71705" y="23058"/>
                      </a:lnTo>
                      <a:lnTo>
                        <a:pt x="71789" y="22975"/>
                      </a:lnTo>
                      <a:lnTo>
                        <a:pt x="71664" y="22891"/>
                      </a:lnTo>
                      <a:lnTo>
                        <a:pt x="71454" y="22598"/>
                      </a:lnTo>
                      <a:lnTo>
                        <a:pt x="71371" y="22598"/>
                      </a:lnTo>
                      <a:lnTo>
                        <a:pt x="71078" y="22159"/>
                      </a:lnTo>
                      <a:lnTo>
                        <a:pt x="71078" y="22054"/>
                      </a:lnTo>
                      <a:lnTo>
                        <a:pt x="70994" y="21970"/>
                      </a:lnTo>
                      <a:lnTo>
                        <a:pt x="70973" y="21594"/>
                      </a:lnTo>
                      <a:lnTo>
                        <a:pt x="70994" y="21531"/>
                      </a:lnTo>
                      <a:lnTo>
                        <a:pt x="70952" y="21343"/>
                      </a:lnTo>
                      <a:lnTo>
                        <a:pt x="71036" y="21217"/>
                      </a:lnTo>
                      <a:lnTo>
                        <a:pt x="71036" y="21092"/>
                      </a:lnTo>
                      <a:lnTo>
                        <a:pt x="70889" y="21113"/>
                      </a:lnTo>
                      <a:lnTo>
                        <a:pt x="70868" y="21029"/>
                      </a:lnTo>
                      <a:lnTo>
                        <a:pt x="70973" y="20882"/>
                      </a:lnTo>
                      <a:lnTo>
                        <a:pt x="71078" y="20841"/>
                      </a:lnTo>
                      <a:lnTo>
                        <a:pt x="71078" y="20778"/>
                      </a:lnTo>
                      <a:lnTo>
                        <a:pt x="71078" y="20757"/>
                      </a:lnTo>
                      <a:lnTo>
                        <a:pt x="71161" y="20673"/>
                      </a:lnTo>
                      <a:lnTo>
                        <a:pt x="71182" y="20778"/>
                      </a:lnTo>
                      <a:lnTo>
                        <a:pt x="71182" y="20903"/>
                      </a:lnTo>
                      <a:lnTo>
                        <a:pt x="71140" y="21029"/>
                      </a:lnTo>
                      <a:lnTo>
                        <a:pt x="71140" y="21196"/>
                      </a:lnTo>
                      <a:lnTo>
                        <a:pt x="71308" y="21238"/>
                      </a:lnTo>
                      <a:lnTo>
                        <a:pt x="71475" y="21343"/>
                      </a:lnTo>
                      <a:lnTo>
                        <a:pt x="71559" y="21322"/>
                      </a:lnTo>
                      <a:lnTo>
                        <a:pt x="71559" y="21154"/>
                      </a:lnTo>
                      <a:lnTo>
                        <a:pt x="71601" y="21092"/>
                      </a:lnTo>
                      <a:lnTo>
                        <a:pt x="71496" y="20903"/>
                      </a:lnTo>
                      <a:lnTo>
                        <a:pt x="71245" y="20673"/>
                      </a:lnTo>
                      <a:lnTo>
                        <a:pt x="71245" y="20401"/>
                      </a:lnTo>
                      <a:lnTo>
                        <a:pt x="71099" y="20359"/>
                      </a:lnTo>
                      <a:lnTo>
                        <a:pt x="71078" y="20317"/>
                      </a:lnTo>
                      <a:lnTo>
                        <a:pt x="71057" y="20380"/>
                      </a:lnTo>
                      <a:lnTo>
                        <a:pt x="70973" y="20464"/>
                      </a:lnTo>
                      <a:lnTo>
                        <a:pt x="70973" y="20506"/>
                      </a:lnTo>
                      <a:lnTo>
                        <a:pt x="70931" y="20569"/>
                      </a:lnTo>
                      <a:lnTo>
                        <a:pt x="70785" y="20485"/>
                      </a:lnTo>
                      <a:lnTo>
                        <a:pt x="70785" y="20276"/>
                      </a:lnTo>
                      <a:lnTo>
                        <a:pt x="70722" y="20150"/>
                      </a:lnTo>
                      <a:lnTo>
                        <a:pt x="70617" y="19941"/>
                      </a:lnTo>
                      <a:lnTo>
                        <a:pt x="70680" y="19836"/>
                      </a:lnTo>
                      <a:lnTo>
                        <a:pt x="70743" y="19794"/>
                      </a:lnTo>
                      <a:lnTo>
                        <a:pt x="70722" y="19690"/>
                      </a:lnTo>
                      <a:lnTo>
                        <a:pt x="70785" y="19585"/>
                      </a:lnTo>
                      <a:lnTo>
                        <a:pt x="70722" y="19522"/>
                      </a:lnTo>
                      <a:lnTo>
                        <a:pt x="70743" y="19439"/>
                      </a:lnTo>
                      <a:lnTo>
                        <a:pt x="70743" y="19334"/>
                      </a:lnTo>
                      <a:lnTo>
                        <a:pt x="70659" y="19271"/>
                      </a:lnTo>
                      <a:lnTo>
                        <a:pt x="70555" y="19313"/>
                      </a:lnTo>
                      <a:lnTo>
                        <a:pt x="70366" y="19146"/>
                      </a:lnTo>
                      <a:lnTo>
                        <a:pt x="70241" y="19146"/>
                      </a:lnTo>
                      <a:lnTo>
                        <a:pt x="70157" y="19229"/>
                      </a:lnTo>
                      <a:lnTo>
                        <a:pt x="70157" y="19313"/>
                      </a:lnTo>
                      <a:lnTo>
                        <a:pt x="70304" y="19460"/>
                      </a:lnTo>
                      <a:lnTo>
                        <a:pt x="70262" y="19564"/>
                      </a:lnTo>
                      <a:lnTo>
                        <a:pt x="70220" y="19627"/>
                      </a:lnTo>
                      <a:lnTo>
                        <a:pt x="70094" y="19564"/>
                      </a:lnTo>
                      <a:lnTo>
                        <a:pt x="69927" y="19355"/>
                      </a:lnTo>
                      <a:lnTo>
                        <a:pt x="69822" y="19250"/>
                      </a:lnTo>
                      <a:lnTo>
                        <a:pt x="69739" y="19208"/>
                      </a:lnTo>
                      <a:lnTo>
                        <a:pt x="69801" y="19146"/>
                      </a:lnTo>
                      <a:lnTo>
                        <a:pt x="69697" y="18936"/>
                      </a:lnTo>
                      <a:lnTo>
                        <a:pt x="69697" y="18811"/>
                      </a:lnTo>
                      <a:lnTo>
                        <a:pt x="69697" y="18727"/>
                      </a:lnTo>
                      <a:lnTo>
                        <a:pt x="69634" y="18623"/>
                      </a:lnTo>
                      <a:lnTo>
                        <a:pt x="69697" y="18539"/>
                      </a:lnTo>
                      <a:lnTo>
                        <a:pt x="69634" y="18372"/>
                      </a:lnTo>
                      <a:lnTo>
                        <a:pt x="69718" y="18267"/>
                      </a:lnTo>
                      <a:lnTo>
                        <a:pt x="69718" y="18162"/>
                      </a:lnTo>
                      <a:lnTo>
                        <a:pt x="69739" y="18037"/>
                      </a:lnTo>
                      <a:lnTo>
                        <a:pt x="69739" y="17890"/>
                      </a:lnTo>
                      <a:lnTo>
                        <a:pt x="69697" y="17932"/>
                      </a:lnTo>
                      <a:lnTo>
                        <a:pt x="69592" y="17786"/>
                      </a:lnTo>
                      <a:lnTo>
                        <a:pt x="69613" y="17744"/>
                      </a:lnTo>
                      <a:lnTo>
                        <a:pt x="69697" y="17723"/>
                      </a:lnTo>
                      <a:lnTo>
                        <a:pt x="69801" y="17786"/>
                      </a:lnTo>
                      <a:lnTo>
                        <a:pt x="69801" y="17744"/>
                      </a:lnTo>
                      <a:lnTo>
                        <a:pt x="69718" y="17660"/>
                      </a:lnTo>
                      <a:lnTo>
                        <a:pt x="69634" y="17576"/>
                      </a:lnTo>
                      <a:lnTo>
                        <a:pt x="69676" y="17514"/>
                      </a:lnTo>
                      <a:lnTo>
                        <a:pt x="69718" y="17514"/>
                      </a:lnTo>
                      <a:lnTo>
                        <a:pt x="69697" y="17430"/>
                      </a:lnTo>
                      <a:lnTo>
                        <a:pt x="69613" y="17346"/>
                      </a:lnTo>
                      <a:lnTo>
                        <a:pt x="69488" y="17325"/>
                      </a:lnTo>
                      <a:lnTo>
                        <a:pt x="69467" y="17242"/>
                      </a:lnTo>
                      <a:lnTo>
                        <a:pt x="69508" y="17221"/>
                      </a:lnTo>
                      <a:lnTo>
                        <a:pt x="69488" y="17074"/>
                      </a:lnTo>
                      <a:lnTo>
                        <a:pt x="69383" y="16970"/>
                      </a:lnTo>
                      <a:lnTo>
                        <a:pt x="69404" y="16886"/>
                      </a:lnTo>
                      <a:lnTo>
                        <a:pt x="69425" y="16781"/>
                      </a:lnTo>
                      <a:lnTo>
                        <a:pt x="69488" y="16719"/>
                      </a:lnTo>
                      <a:lnTo>
                        <a:pt x="69404" y="16614"/>
                      </a:lnTo>
                      <a:lnTo>
                        <a:pt x="69425" y="16530"/>
                      </a:lnTo>
                      <a:lnTo>
                        <a:pt x="69508" y="16530"/>
                      </a:lnTo>
                      <a:lnTo>
                        <a:pt x="69613" y="16593"/>
                      </a:lnTo>
                      <a:lnTo>
                        <a:pt x="69697" y="16572"/>
                      </a:lnTo>
                      <a:lnTo>
                        <a:pt x="69739" y="16405"/>
                      </a:lnTo>
                      <a:lnTo>
                        <a:pt x="69822" y="16405"/>
                      </a:lnTo>
                      <a:lnTo>
                        <a:pt x="69885" y="16488"/>
                      </a:lnTo>
                      <a:lnTo>
                        <a:pt x="69927" y="16488"/>
                      </a:lnTo>
                      <a:lnTo>
                        <a:pt x="70011" y="16614"/>
                      </a:lnTo>
                      <a:lnTo>
                        <a:pt x="70136" y="16363"/>
                      </a:lnTo>
                      <a:lnTo>
                        <a:pt x="70011" y="16300"/>
                      </a:lnTo>
                      <a:lnTo>
                        <a:pt x="70032" y="16195"/>
                      </a:lnTo>
                      <a:lnTo>
                        <a:pt x="70115" y="16154"/>
                      </a:lnTo>
                      <a:lnTo>
                        <a:pt x="70241" y="15903"/>
                      </a:lnTo>
                      <a:lnTo>
                        <a:pt x="70241" y="15777"/>
                      </a:lnTo>
                      <a:lnTo>
                        <a:pt x="70324" y="15882"/>
                      </a:lnTo>
                      <a:lnTo>
                        <a:pt x="70429" y="15944"/>
                      </a:lnTo>
                      <a:lnTo>
                        <a:pt x="70429" y="16070"/>
                      </a:lnTo>
                      <a:lnTo>
                        <a:pt x="70555" y="16426"/>
                      </a:lnTo>
                      <a:lnTo>
                        <a:pt x="70638" y="16509"/>
                      </a:lnTo>
                      <a:lnTo>
                        <a:pt x="70680" y="16468"/>
                      </a:lnTo>
                      <a:lnTo>
                        <a:pt x="70722" y="16154"/>
                      </a:lnTo>
                      <a:lnTo>
                        <a:pt x="70743" y="16049"/>
                      </a:lnTo>
                      <a:lnTo>
                        <a:pt x="70722" y="15903"/>
                      </a:lnTo>
                      <a:lnTo>
                        <a:pt x="70785" y="15798"/>
                      </a:lnTo>
                      <a:lnTo>
                        <a:pt x="70722" y="15651"/>
                      </a:lnTo>
                      <a:lnTo>
                        <a:pt x="70827" y="15693"/>
                      </a:lnTo>
                      <a:lnTo>
                        <a:pt x="70889" y="15631"/>
                      </a:lnTo>
                      <a:lnTo>
                        <a:pt x="70952" y="15421"/>
                      </a:lnTo>
                      <a:lnTo>
                        <a:pt x="71057" y="15421"/>
                      </a:lnTo>
                      <a:lnTo>
                        <a:pt x="71182" y="15254"/>
                      </a:lnTo>
                      <a:lnTo>
                        <a:pt x="71308" y="15233"/>
                      </a:lnTo>
                      <a:lnTo>
                        <a:pt x="71371" y="15275"/>
                      </a:lnTo>
                      <a:lnTo>
                        <a:pt x="71559" y="15149"/>
                      </a:lnTo>
                      <a:lnTo>
                        <a:pt x="71705" y="15170"/>
                      </a:lnTo>
                      <a:lnTo>
                        <a:pt x="72019" y="15359"/>
                      </a:lnTo>
                      <a:lnTo>
                        <a:pt x="72040" y="15463"/>
                      </a:lnTo>
                      <a:lnTo>
                        <a:pt x="72124" y="15484"/>
                      </a:lnTo>
                      <a:lnTo>
                        <a:pt x="72229" y="15463"/>
                      </a:lnTo>
                      <a:lnTo>
                        <a:pt x="72291" y="15484"/>
                      </a:lnTo>
                      <a:lnTo>
                        <a:pt x="72229" y="15547"/>
                      </a:lnTo>
                      <a:lnTo>
                        <a:pt x="72396" y="15714"/>
                      </a:lnTo>
                      <a:lnTo>
                        <a:pt x="72438" y="15672"/>
                      </a:lnTo>
                      <a:lnTo>
                        <a:pt x="72542" y="15777"/>
                      </a:lnTo>
                      <a:lnTo>
                        <a:pt x="72668" y="15756"/>
                      </a:lnTo>
                      <a:lnTo>
                        <a:pt x="72752" y="15777"/>
                      </a:lnTo>
                      <a:lnTo>
                        <a:pt x="72752" y="15672"/>
                      </a:lnTo>
                      <a:lnTo>
                        <a:pt x="72647" y="15526"/>
                      </a:lnTo>
                      <a:lnTo>
                        <a:pt x="72710" y="15442"/>
                      </a:lnTo>
                      <a:lnTo>
                        <a:pt x="72668" y="15359"/>
                      </a:lnTo>
                      <a:lnTo>
                        <a:pt x="72605" y="15338"/>
                      </a:lnTo>
                      <a:lnTo>
                        <a:pt x="72605" y="15233"/>
                      </a:lnTo>
                      <a:lnTo>
                        <a:pt x="72668" y="15128"/>
                      </a:lnTo>
                      <a:lnTo>
                        <a:pt x="72731" y="14856"/>
                      </a:lnTo>
                      <a:lnTo>
                        <a:pt x="72814" y="14647"/>
                      </a:lnTo>
                      <a:lnTo>
                        <a:pt x="72773" y="14543"/>
                      </a:lnTo>
                      <a:lnTo>
                        <a:pt x="72919" y="14375"/>
                      </a:lnTo>
                      <a:lnTo>
                        <a:pt x="72856" y="14291"/>
                      </a:lnTo>
                      <a:lnTo>
                        <a:pt x="72940" y="14229"/>
                      </a:lnTo>
                      <a:lnTo>
                        <a:pt x="72856" y="14061"/>
                      </a:lnTo>
                      <a:lnTo>
                        <a:pt x="72773" y="13999"/>
                      </a:lnTo>
                      <a:lnTo>
                        <a:pt x="72773" y="13957"/>
                      </a:lnTo>
                      <a:lnTo>
                        <a:pt x="72940" y="13957"/>
                      </a:lnTo>
                      <a:lnTo>
                        <a:pt x="72982" y="13810"/>
                      </a:lnTo>
                      <a:lnTo>
                        <a:pt x="72814" y="13747"/>
                      </a:lnTo>
                      <a:lnTo>
                        <a:pt x="72752" y="13643"/>
                      </a:lnTo>
                      <a:lnTo>
                        <a:pt x="72835" y="13601"/>
                      </a:lnTo>
                      <a:lnTo>
                        <a:pt x="72877" y="13664"/>
                      </a:lnTo>
                      <a:lnTo>
                        <a:pt x="72961" y="13643"/>
                      </a:lnTo>
                      <a:lnTo>
                        <a:pt x="72982" y="13559"/>
                      </a:lnTo>
                      <a:lnTo>
                        <a:pt x="72940" y="13475"/>
                      </a:lnTo>
                      <a:lnTo>
                        <a:pt x="73065" y="13371"/>
                      </a:lnTo>
                      <a:lnTo>
                        <a:pt x="73065" y="13287"/>
                      </a:lnTo>
                      <a:lnTo>
                        <a:pt x="72982" y="13224"/>
                      </a:lnTo>
                      <a:lnTo>
                        <a:pt x="73065" y="13162"/>
                      </a:lnTo>
                      <a:lnTo>
                        <a:pt x="73149" y="13182"/>
                      </a:lnTo>
                      <a:lnTo>
                        <a:pt x="73191" y="13078"/>
                      </a:lnTo>
                      <a:lnTo>
                        <a:pt x="73233" y="13036"/>
                      </a:lnTo>
                      <a:lnTo>
                        <a:pt x="73170" y="12973"/>
                      </a:lnTo>
                      <a:lnTo>
                        <a:pt x="73275" y="12952"/>
                      </a:lnTo>
                      <a:lnTo>
                        <a:pt x="73400" y="12827"/>
                      </a:lnTo>
                      <a:lnTo>
                        <a:pt x="73358" y="12743"/>
                      </a:lnTo>
                      <a:lnTo>
                        <a:pt x="73379" y="12638"/>
                      </a:lnTo>
                      <a:lnTo>
                        <a:pt x="73421" y="12722"/>
                      </a:lnTo>
                      <a:lnTo>
                        <a:pt x="73526" y="12618"/>
                      </a:lnTo>
                      <a:lnTo>
                        <a:pt x="73463" y="12450"/>
                      </a:lnTo>
                      <a:lnTo>
                        <a:pt x="73463" y="12304"/>
                      </a:lnTo>
                      <a:lnTo>
                        <a:pt x="73568" y="12304"/>
                      </a:lnTo>
                      <a:lnTo>
                        <a:pt x="73589" y="12325"/>
                      </a:lnTo>
                      <a:lnTo>
                        <a:pt x="73651" y="12283"/>
                      </a:lnTo>
                      <a:lnTo>
                        <a:pt x="73819" y="12074"/>
                      </a:lnTo>
                      <a:lnTo>
                        <a:pt x="73756" y="12032"/>
                      </a:lnTo>
                      <a:lnTo>
                        <a:pt x="73756" y="11927"/>
                      </a:lnTo>
                      <a:lnTo>
                        <a:pt x="73861" y="11927"/>
                      </a:lnTo>
                      <a:lnTo>
                        <a:pt x="74070" y="11760"/>
                      </a:lnTo>
                      <a:lnTo>
                        <a:pt x="73986" y="11697"/>
                      </a:lnTo>
                      <a:lnTo>
                        <a:pt x="74028" y="11655"/>
                      </a:lnTo>
                      <a:lnTo>
                        <a:pt x="74174" y="11655"/>
                      </a:lnTo>
                      <a:lnTo>
                        <a:pt x="74342" y="11550"/>
                      </a:lnTo>
                      <a:lnTo>
                        <a:pt x="74300" y="11467"/>
                      </a:lnTo>
                      <a:lnTo>
                        <a:pt x="74321" y="11404"/>
                      </a:lnTo>
                      <a:lnTo>
                        <a:pt x="74405" y="11467"/>
                      </a:lnTo>
                      <a:lnTo>
                        <a:pt x="74426" y="11571"/>
                      </a:lnTo>
                      <a:lnTo>
                        <a:pt x="74530" y="11592"/>
                      </a:lnTo>
                      <a:lnTo>
                        <a:pt x="74614" y="11550"/>
                      </a:lnTo>
                      <a:lnTo>
                        <a:pt x="74739" y="11613"/>
                      </a:lnTo>
                      <a:lnTo>
                        <a:pt x="75158" y="11613"/>
                      </a:lnTo>
                      <a:lnTo>
                        <a:pt x="75242" y="11676"/>
                      </a:lnTo>
                      <a:lnTo>
                        <a:pt x="75283" y="11655"/>
                      </a:lnTo>
                      <a:lnTo>
                        <a:pt x="75242" y="11488"/>
                      </a:lnTo>
                      <a:lnTo>
                        <a:pt x="75137" y="11404"/>
                      </a:lnTo>
                      <a:lnTo>
                        <a:pt x="75137" y="11362"/>
                      </a:lnTo>
                      <a:lnTo>
                        <a:pt x="75221" y="11341"/>
                      </a:lnTo>
                      <a:lnTo>
                        <a:pt x="75221" y="10986"/>
                      </a:lnTo>
                      <a:lnTo>
                        <a:pt x="75053" y="10755"/>
                      </a:lnTo>
                      <a:lnTo>
                        <a:pt x="74928" y="10734"/>
                      </a:lnTo>
                      <a:lnTo>
                        <a:pt x="74760" y="10525"/>
                      </a:lnTo>
                      <a:lnTo>
                        <a:pt x="74844" y="10442"/>
                      </a:lnTo>
                      <a:lnTo>
                        <a:pt x="74677" y="10316"/>
                      </a:lnTo>
                      <a:lnTo>
                        <a:pt x="74426" y="10253"/>
                      </a:lnTo>
                      <a:lnTo>
                        <a:pt x="74153" y="10086"/>
                      </a:lnTo>
                      <a:lnTo>
                        <a:pt x="74049" y="9918"/>
                      </a:lnTo>
                      <a:lnTo>
                        <a:pt x="74028" y="10023"/>
                      </a:lnTo>
                      <a:lnTo>
                        <a:pt x="73944" y="10002"/>
                      </a:lnTo>
                      <a:lnTo>
                        <a:pt x="73902" y="10023"/>
                      </a:lnTo>
                      <a:lnTo>
                        <a:pt x="73881" y="10149"/>
                      </a:lnTo>
                      <a:lnTo>
                        <a:pt x="73735" y="10190"/>
                      </a:lnTo>
                      <a:lnTo>
                        <a:pt x="73693" y="10107"/>
                      </a:lnTo>
                      <a:lnTo>
                        <a:pt x="73693" y="9981"/>
                      </a:lnTo>
                      <a:lnTo>
                        <a:pt x="73819" y="9897"/>
                      </a:lnTo>
                      <a:lnTo>
                        <a:pt x="73735" y="9793"/>
                      </a:lnTo>
                      <a:lnTo>
                        <a:pt x="73777" y="9730"/>
                      </a:lnTo>
                      <a:lnTo>
                        <a:pt x="73840" y="9730"/>
                      </a:lnTo>
                      <a:lnTo>
                        <a:pt x="73923" y="9814"/>
                      </a:lnTo>
                      <a:lnTo>
                        <a:pt x="73693" y="9458"/>
                      </a:lnTo>
                      <a:lnTo>
                        <a:pt x="73526" y="9312"/>
                      </a:lnTo>
                      <a:lnTo>
                        <a:pt x="73526" y="9479"/>
                      </a:lnTo>
                      <a:lnTo>
                        <a:pt x="73526" y="9521"/>
                      </a:lnTo>
                      <a:lnTo>
                        <a:pt x="73463" y="9521"/>
                      </a:lnTo>
                      <a:lnTo>
                        <a:pt x="73254" y="9312"/>
                      </a:lnTo>
                      <a:lnTo>
                        <a:pt x="73254" y="9207"/>
                      </a:lnTo>
                      <a:lnTo>
                        <a:pt x="73358" y="9249"/>
                      </a:lnTo>
                      <a:lnTo>
                        <a:pt x="73296" y="9144"/>
                      </a:lnTo>
                      <a:lnTo>
                        <a:pt x="73003" y="8893"/>
                      </a:lnTo>
                      <a:lnTo>
                        <a:pt x="72961" y="8893"/>
                      </a:lnTo>
                      <a:lnTo>
                        <a:pt x="72982" y="8977"/>
                      </a:lnTo>
                      <a:lnTo>
                        <a:pt x="72940" y="9081"/>
                      </a:lnTo>
                      <a:lnTo>
                        <a:pt x="72773" y="9102"/>
                      </a:lnTo>
                      <a:lnTo>
                        <a:pt x="72647" y="8977"/>
                      </a:lnTo>
                      <a:lnTo>
                        <a:pt x="72521" y="8956"/>
                      </a:lnTo>
                      <a:lnTo>
                        <a:pt x="72375" y="8726"/>
                      </a:lnTo>
                      <a:lnTo>
                        <a:pt x="72375" y="8642"/>
                      </a:lnTo>
                      <a:lnTo>
                        <a:pt x="72312" y="8579"/>
                      </a:lnTo>
                      <a:lnTo>
                        <a:pt x="72208" y="8621"/>
                      </a:lnTo>
                      <a:lnTo>
                        <a:pt x="72019" y="8768"/>
                      </a:lnTo>
                      <a:lnTo>
                        <a:pt x="72019" y="8830"/>
                      </a:lnTo>
                      <a:lnTo>
                        <a:pt x="71915" y="8789"/>
                      </a:lnTo>
                      <a:lnTo>
                        <a:pt x="71831" y="8851"/>
                      </a:lnTo>
                      <a:lnTo>
                        <a:pt x="71831" y="9081"/>
                      </a:lnTo>
                      <a:lnTo>
                        <a:pt x="71894" y="9144"/>
                      </a:lnTo>
                      <a:lnTo>
                        <a:pt x="71894" y="9144"/>
                      </a:lnTo>
                      <a:lnTo>
                        <a:pt x="71789" y="9081"/>
                      </a:lnTo>
                      <a:lnTo>
                        <a:pt x="71705" y="8872"/>
                      </a:lnTo>
                      <a:lnTo>
                        <a:pt x="71747" y="8726"/>
                      </a:lnTo>
                      <a:lnTo>
                        <a:pt x="71580" y="8621"/>
                      </a:lnTo>
                      <a:lnTo>
                        <a:pt x="71517" y="8454"/>
                      </a:lnTo>
                      <a:lnTo>
                        <a:pt x="71475" y="8454"/>
                      </a:lnTo>
                      <a:lnTo>
                        <a:pt x="71580" y="8433"/>
                      </a:lnTo>
                      <a:lnTo>
                        <a:pt x="71685" y="8558"/>
                      </a:lnTo>
                      <a:lnTo>
                        <a:pt x="71685" y="8433"/>
                      </a:lnTo>
                      <a:lnTo>
                        <a:pt x="71810" y="8433"/>
                      </a:lnTo>
                      <a:lnTo>
                        <a:pt x="71915" y="8475"/>
                      </a:lnTo>
                      <a:lnTo>
                        <a:pt x="72061" y="8370"/>
                      </a:lnTo>
                      <a:lnTo>
                        <a:pt x="72019" y="8265"/>
                      </a:lnTo>
                      <a:lnTo>
                        <a:pt x="71705" y="8140"/>
                      </a:lnTo>
                      <a:lnTo>
                        <a:pt x="71622" y="8265"/>
                      </a:lnTo>
                      <a:lnTo>
                        <a:pt x="71475" y="8265"/>
                      </a:lnTo>
                      <a:lnTo>
                        <a:pt x="71329" y="8224"/>
                      </a:lnTo>
                      <a:lnTo>
                        <a:pt x="71475" y="8224"/>
                      </a:lnTo>
                      <a:lnTo>
                        <a:pt x="71580" y="8098"/>
                      </a:lnTo>
                      <a:lnTo>
                        <a:pt x="71685" y="8056"/>
                      </a:lnTo>
                      <a:lnTo>
                        <a:pt x="71789" y="8119"/>
                      </a:lnTo>
                      <a:lnTo>
                        <a:pt x="71936" y="8140"/>
                      </a:lnTo>
                      <a:lnTo>
                        <a:pt x="72061" y="8245"/>
                      </a:lnTo>
                      <a:lnTo>
                        <a:pt x="72229" y="8433"/>
                      </a:lnTo>
                      <a:lnTo>
                        <a:pt x="72354" y="8433"/>
                      </a:lnTo>
                      <a:lnTo>
                        <a:pt x="72417" y="8537"/>
                      </a:lnTo>
                      <a:lnTo>
                        <a:pt x="72480" y="8558"/>
                      </a:lnTo>
                      <a:lnTo>
                        <a:pt x="72626" y="8475"/>
                      </a:lnTo>
                      <a:lnTo>
                        <a:pt x="72668" y="8558"/>
                      </a:lnTo>
                      <a:lnTo>
                        <a:pt x="72940" y="8349"/>
                      </a:lnTo>
                      <a:lnTo>
                        <a:pt x="72961" y="8391"/>
                      </a:lnTo>
                      <a:lnTo>
                        <a:pt x="72940" y="8496"/>
                      </a:lnTo>
                      <a:lnTo>
                        <a:pt x="73045" y="8433"/>
                      </a:lnTo>
                      <a:lnTo>
                        <a:pt x="73045" y="8286"/>
                      </a:lnTo>
                      <a:lnTo>
                        <a:pt x="73170" y="8077"/>
                      </a:lnTo>
                      <a:lnTo>
                        <a:pt x="73149" y="8014"/>
                      </a:lnTo>
                      <a:lnTo>
                        <a:pt x="73149" y="7847"/>
                      </a:lnTo>
                      <a:lnTo>
                        <a:pt x="73086" y="7617"/>
                      </a:lnTo>
                      <a:lnTo>
                        <a:pt x="73191" y="7240"/>
                      </a:lnTo>
                      <a:lnTo>
                        <a:pt x="73191" y="7010"/>
                      </a:lnTo>
                      <a:lnTo>
                        <a:pt x="73086" y="6884"/>
                      </a:lnTo>
                      <a:lnTo>
                        <a:pt x="73045" y="6759"/>
                      </a:lnTo>
                      <a:lnTo>
                        <a:pt x="72877" y="6612"/>
                      </a:lnTo>
                      <a:lnTo>
                        <a:pt x="72793" y="6445"/>
                      </a:lnTo>
                      <a:lnTo>
                        <a:pt x="72856" y="6445"/>
                      </a:lnTo>
                      <a:lnTo>
                        <a:pt x="72961" y="6571"/>
                      </a:lnTo>
                      <a:lnTo>
                        <a:pt x="72982" y="6571"/>
                      </a:lnTo>
                      <a:lnTo>
                        <a:pt x="72940" y="6403"/>
                      </a:lnTo>
                      <a:lnTo>
                        <a:pt x="72773" y="6340"/>
                      </a:lnTo>
                      <a:lnTo>
                        <a:pt x="72647" y="6382"/>
                      </a:lnTo>
                      <a:lnTo>
                        <a:pt x="72417" y="6340"/>
                      </a:lnTo>
                      <a:lnTo>
                        <a:pt x="72103" y="5943"/>
                      </a:lnTo>
                      <a:lnTo>
                        <a:pt x="72019" y="5880"/>
                      </a:lnTo>
                      <a:lnTo>
                        <a:pt x="72040" y="5817"/>
                      </a:lnTo>
                      <a:lnTo>
                        <a:pt x="72208" y="5817"/>
                      </a:lnTo>
                      <a:lnTo>
                        <a:pt x="72249" y="5671"/>
                      </a:lnTo>
                      <a:lnTo>
                        <a:pt x="72166" y="5608"/>
                      </a:lnTo>
                      <a:lnTo>
                        <a:pt x="72040" y="5608"/>
                      </a:lnTo>
                      <a:lnTo>
                        <a:pt x="71998" y="5545"/>
                      </a:lnTo>
                      <a:lnTo>
                        <a:pt x="72061" y="5504"/>
                      </a:lnTo>
                      <a:lnTo>
                        <a:pt x="72019" y="5336"/>
                      </a:lnTo>
                      <a:lnTo>
                        <a:pt x="72040" y="5315"/>
                      </a:lnTo>
                      <a:lnTo>
                        <a:pt x="72166" y="5462"/>
                      </a:lnTo>
                      <a:lnTo>
                        <a:pt x="72354" y="5566"/>
                      </a:lnTo>
                      <a:lnTo>
                        <a:pt x="72375" y="5504"/>
                      </a:lnTo>
                      <a:lnTo>
                        <a:pt x="72312" y="5420"/>
                      </a:lnTo>
                      <a:lnTo>
                        <a:pt x="72312" y="5315"/>
                      </a:lnTo>
                      <a:lnTo>
                        <a:pt x="72270" y="5232"/>
                      </a:lnTo>
                      <a:lnTo>
                        <a:pt x="72333" y="5190"/>
                      </a:lnTo>
                      <a:lnTo>
                        <a:pt x="72375" y="5252"/>
                      </a:lnTo>
                      <a:lnTo>
                        <a:pt x="72417" y="5336"/>
                      </a:lnTo>
                      <a:lnTo>
                        <a:pt x="72521" y="5357"/>
                      </a:lnTo>
                      <a:lnTo>
                        <a:pt x="72563" y="5650"/>
                      </a:lnTo>
                      <a:lnTo>
                        <a:pt x="72542" y="5734"/>
                      </a:lnTo>
                      <a:lnTo>
                        <a:pt x="72835" y="5943"/>
                      </a:lnTo>
                      <a:lnTo>
                        <a:pt x="72940" y="5880"/>
                      </a:lnTo>
                      <a:lnTo>
                        <a:pt x="73065" y="5943"/>
                      </a:lnTo>
                      <a:lnTo>
                        <a:pt x="73065" y="6152"/>
                      </a:lnTo>
                      <a:lnTo>
                        <a:pt x="73170" y="6152"/>
                      </a:lnTo>
                      <a:lnTo>
                        <a:pt x="73379" y="5859"/>
                      </a:lnTo>
                      <a:lnTo>
                        <a:pt x="73421" y="5734"/>
                      </a:lnTo>
                      <a:lnTo>
                        <a:pt x="73379" y="5608"/>
                      </a:lnTo>
                      <a:lnTo>
                        <a:pt x="73400" y="5357"/>
                      </a:lnTo>
                      <a:lnTo>
                        <a:pt x="73379" y="5252"/>
                      </a:lnTo>
                      <a:lnTo>
                        <a:pt x="73421" y="5357"/>
                      </a:lnTo>
                      <a:lnTo>
                        <a:pt x="73421" y="5524"/>
                      </a:lnTo>
                      <a:lnTo>
                        <a:pt x="73505" y="5524"/>
                      </a:lnTo>
                      <a:lnTo>
                        <a:pt x="73609" y="5420"/>
                      </a:lnTo>
                      <a:lnTo>
                        <a:pt x="73798" y="5357"/>
                      </a:lnTo>
                      <a:lnTo>
                        <a:pt x="73819" y="5232"/>
                      </a:lnTo>
                      <a:lnTo>
                        <a:pt x="74007" y="5294"/>
                      </a:lnTo>
                      <a:lnTo>
                        <a:pt x="73986" y="5336"/>
                      </a:lnTo>
                      <a:lnTo>
                        <a:pt x="74007" y="5399"/>
                      </a:lnTo>
                      <a:lnTo>
                        <a:pt x="74300" y="5608"/>
                      </a:lnTo>
                      <a:lnTo>
                        <a:pt x="74342" y="5629"/>
                      </a:lnTo>
                      <a:lnTo>
                        <a:pt x="74405" y="5776"/>
                      </a:lnTo>
                      <a:lnTo>
                        <a:pt x="74405" y="5838"/>
                      </a:lnTo>
                      <a:lnTo>
                        <a:pt x="74446" y="5859"/>
                      </a:lnTo>
                      <a:lnTo>
                        <a:pt x="74698" y="5817"/>
                      </a:lnTo>
                      <a:lnTo>
                        <a:pt x="74739" y="5838"/>
                      </a:lnTo>
                      <a:lnTo>
                        <a:pt x="74739" y="5880"/>
                      </a:lnTo>
                      <a:lnTo>
                        <a:pt x="74760" y="5880"/>
                      </a:lnTo>
                      <a:lnTo>
                        <a:pt x="74865" y="5776"/>
                      </a:lnTo>
                      <a:lnTo>
                        <a:pt x="74823" y="5671"/>
                      </a:lnTo>
                      <a:lnTo>
                        <a:pt x="74844" y="5650"/>
                      </a:lnTo>
                      <a:lnTo>
                        <a:pt x="74928" y="5650"/>
                      </a:lnTo>
                      <a:lnTo>
                        <a:pt x="74886" y="5504"/>
                      </a:lnTo>
                      <a:lnTo>
                        <a:pt x="74970" y="5524"/>
                      </a:lnTo>
                      <a:lnTo>
                        <a:pt x="75032" y="5608"/>
                      </a:lnTo>
                      <a:lnTo>
                        <a:pt x="74990" y="5671"/>
                      </a:lnTo>
                      <a:lnTo>
                        <a:pt x="75095" y="5671"/>
                      </a:lnTo>
                      <a:lnTo>
                        <a:pt x="75200" y="5629"/>
                      </a:lnTo>
                      <a:lnTo>
                        <a:pt x="75472" y="5650"/>
                      </a:lnTo>
                      <a:lnTo>
                        <a:pt x="75555" y="5713"/>
                      </a:lnTo>
                      <a:lnTo>
                        <a:pt x="75618" y="5713"/>
                      </a:lnTo>
                      <a:lnTo>
                        <a:pt x="75660" y="5755"/>
                      </a:lnTo>
                      <a:lnTo>
                        <a:pt x="75702" y="5755"/>
                      </a:lnTo>
                      <a:lnTo>
                        <a:pt x="75786" y="5671"/>
                      </a:lnTo>
                      <a:lnTo>
                        <a:pt x="75723" y="5462"/>
                      </a:lnTo>
                      <a:lnTo>
                        <a:pt x="75786" y="5504"/>
                      </a:lnTo>
                      <a:lnTo>
                        <a:pt x="75911" y="5671"/>
                      </a:lnTo>
                      <a:lnTo>
                        <a:pt x="76078" y="5608"/>
                      </a:lnTo>
                      <a:lnTo>
                        <a:pt x="76078" y="5524"/>
                      </a:lnTo>
                      <a:lnTo>
                        <a:pt x="75995" y="5357"/>
                      </a:lnTo>
                      <a:lnTo>
                        <a:pt x="75869" y="5378"/>
                      </a:lnTo>
                      <a:lnTo>
                        <a:pt x="75744" y="5294"/>
                      </a:lnTo>
                      <a:lnTo>
                        <a:pt x="75806" y="5190"/>
                      </a:lnTo>
                      <a:lnTo>
                        <a:pt x="75911" y="5232"/>
                      </a:lnTo>
                      <a:lnTo>
                        <a:pt x="75995" y="5211"/>
                      </a:lnTo>
                      <a:lnTo>
                        <a:pt x="75995" y="5064"/>
                      </a:lnTo>
                      <a:lnTo>
                        <a:pt x="75890" y="5022"/>
                      </a:lnTo>
                      <a:lnTo>
                        <a:pt x="75806" y="4980"/>
                      </a:lnTo>
                      <a:lnTo>
                        <a:pt x="75744" y="5022"/>
                      </a:lnTo>
                      <a:lnTo>
                        <a:pt x="75744" y="5127"/>
                      </a:lnTo>
                      <a:lnTo>
                        <a:pt x="75681" y="5064"/>
                      </a:lnTo>
                      <a:lnTo>
                        <a:pt x="75555" y="5085"/>
                      </a:lnTo>
                      <a:lnTo>
                        <a:pt x="75576" y="4918"/>
                      </a:lnTo>
                      <a:lnTo>
                        <a:pt x="75493" y="4855"/>
                      </a:lnTo>
                      <a:lnTo>
                        <a:pt x="75388" y="4876"/>
                      </a:lnTo>
                      <a:lnTo>
                        <a:pt x="75388" y="4980"/>
                      </a:lnTo>
                      <a:lnTo>
                        <a:pt x="75346" y="4897"/>
                      </a:lnTo>
                      <a:lnTo>
                        <a:pt x="75346" y="4813"/>
                      </a:lnTo>
                      <a:lnTo>
                        <a:pt x="75472" y="4771"/>
                      </a:lnTo>
                      <a:lnTo>
                        <a:pt x="75451" y="4583"/>
                      </a:lnTo>
                      <a:lnTo>
                        <a:pt x="75367" y="4562"/>
                      </a:lnTo>
                      <a:lnTo>
                        <a:pt x="75493" y="4457"/>
                      </a:lnTo>
                      <a:lnTo>
                        <a:pt x="75430" y="4290"/>
                      </a:lnTo>
                      <a:lnTo>
                        <a:pt x="75451" y="4227"/>
                      </a:lnTo>
                      <a:lnTo>
                        <a:pt x="75283" y="4081"/>
                      </a:lnTo>
                      <a:lnTo>
                        <a:pt x="75158" y="4102"/>
                      </a:lnTo>
                      <a:lnTo>
                        <a:pt x="75032" y="4248"/>
                      </a:lnTo>
                      <a:lnTo>
                        <a:pt x="75053" y="4060"/>
                      </a:lnTo>
                      <a:lnTo>
                        <a:pt x="75158" y="4018"/>
                      </a:lnTo>
                      <a:lnTo>
                        <a:pt x="75053" y="3851"/>
                      </a:lnTo>
                      <a:lnTo>
                        <a:pt x="75053" y="3746"/>
                      </a:lnTo>
                      <a:lnTo>
                        <a:pt x="75011" y="3746"/>
                      </a:lnTo>
                      <a:lnTo>
                        <a:pt x="74928" y="3830"/>
                      </a:lnTo>
                      <a:lnTo>
                        <a:pt x="74865" y="3746"/>
                      </a:lnTo>
                      <a:lnTo>
                        <a:pt x="74739" y="3746"/>
                      </a:lnTo>
                      <a:lnTo>
                        <a:pt x="74593" y="3767"/>
                      </a:lnTo>
                      <a:lnTo>
                        <a:pt x="74718" y="3662"/>
                      </a:lnTo>
                      <a:lnTo>
                        <a:pt x="74865" y="3662"/>
                      </a:lnTo>
                      <a:lnTo>
                        <a:pt x="75011" y="3558"/>
                      </a:lnTo>
                      <a:lnTo>
                        <a:pt x="75053" y="3620"/>
                      </a:lnTo>
                      <a:lnTo>
                        <a:pt x="75158" y="3432"/>
                      </a:lnTo>
                      <a:lnTo>
                        <a:pt x="75283" y="3411"/>
                      </a:lnTo>
                      <a:lnTo>
                        <a:pt x="75325" y="3307"/>
                      </a:lnTo>
                      <a:lnTo>
                        <a:pt x="75242" y="3202"/>
                      </a:lnTo>
                      <a:lnTo>
                        <a:pt x="74970" y="3139"/>
                      </a:lnTo>
                      <a:lnTo>
                        <a:pt x="75158" y="3118"/>
                      </a:lnTo>
                      <a:lnTo>
                        <a:pt x="75346" y="3118"/>
                      </a:lnTo>
                      <a:lnTo>
                        <a:pt x="75388" y="3035"/>
                      </a:lnTo>
                      <a:lnTo>
                        <a:pt x="75346" y="2909"/>
                      </a:lnTo>
                      <a:lnTo>
                        <a:pt x="75221" y="2867"/>
                      </a:lnTo>
                      <a:lnTo>
                        <a:pt x="75137" y="2721"/>
                      </a:lnTo>
                      <a:lnTo>
                        <a:pt x="75032" y="2763"/>
                      </a:lnTo>
                      <a:lnTo>
                        <a:pt x="75011" y="2679"/>
                      </a:lnTo>
                      <a:lnTo>
                        <a:pt x="75053" y="2511"/>
                      </a:lnTo>
                      <a:lnTo>
                        <a:pt x="74949" y="2198"/>
                      </a:lnTo>
                      <a:lnTo>
                        <a:pt x="74970" y="2135"/>
                      </a:lnTo>
                      <a:lnTo>
                        <a:pt x="75032" y="2051"/>
                      </a:lnTo>
                      <a:lnTo>
                        <a:pt x="75032" y="1967"/>
                      </a:lnTo>
                      <a:lnTo>
                        <a:pt x="74928" y="1905"/>
                      </a:lnTo>
                      <a:lnTo>
                        <a:pt x="74823" y="2051"/>
                      </a:lnTo>
                      <a:lnTo>
                        <a:pt x="74718" y="2135"/>
                      </a:lnTo>
                      <a:lnTo>
                        <a:pt x="74718" y="1967"/>
                      </a:lnTo>
                      <a:lnTo>
                        <a:pt x="74614" y="1967"/>
                      </a:lnTo>
                      <a:lnTo>
                        <a:pt x="74614" y="2051"/>
                      </a:lnTo>
                      <a:lnTo>
                        <a:pt x="74530" y="2072"/>
                      </a:lnTo>
                      <a:lnTo>
                        <a:pt x="74509" y="2030"/>
                      </a:lnTo>
                      <a:lnTo>
                        <a:pt x="74530" y="1884"/>
                      </a:lnTo>
                      <a:lnTo>
                        <a:pt x="74174" y="1842"/>
                      </a:lnTo>
                      <a:lnTo>
                        <a:pt x="74091" y="1884"/>
                      </a:lnTo>
                      <a:lnTo>
                        <a:pt x="73923" y="1863"/>
                      </a:lnTo>
                      <a:lnTo>
                        <a:pt x="73819" y="1758"/>
                      </a:lnTo>
                      <a:lnTo>
                        <a:pt x="73798" y="1716"/>
                      </a:lnTo>
                      <a:lnTo>
                        <a:pt x="73693" y="1675"/>
                      </a:lnTo>
                      <a:lnTo>
                        <a:pt x="73651" y="1716"/>
                      </a:lnTo>
                      <a:lnTo>
                        <a:pt x="73589" y="1633"/>
                      </a:lnTo>
                      <a:lnTo>
                        <a:pt x="73484" y="1633"/>
                      </a:lnTo>
                      <a:lnTo>
                        <a:pt x="73379" y="1779"/>
                      </a:lnTo>
                      <a:lnTo>
                        <a:pt x="73275" y="1821"/>
                      </a:lnTo>
                      <a:lnTo>
                        <a:pt x="73233" y="1842"/>
                      </a:lnTo>
                      <a:lnTo>
                        <a:pt x="73170" y="1884"/>
                      </a:lnTo>
                      <a:lnTo>
                        <a:pt x="73296" y="1884"/>
                      </a:lnTo>
                      <a:lnTo>
                        <a:pt x="73254" y="1967"/>
                      </a:lnTo>
                      <a:lnTo>
                        <a:pt x="73128" y="2051"/>
                      </a:lnTo>
                      <a:lnTo>
                        <a:pt x="73065" y="2051"/>
                      </a:lnTo>
                      <a:lnTo>
                        <a:pt x="73086" y="2156"/>
                      </a:lnTo>
                      <a:lnTo>
                        <a:pt x="73191" y="2239"/>
                      </a:lnTo>
                      <a:lnTo>
                        <a:pt x="73170" y="2281"/>
                      </a:lnTo>
                      <a:lnTo>
                        <a:pt x="73065" y="2260"/>
                      </a:lnTo>
                      <a:lnTo>
                        <a:pt x="72982" y="2051"/>
                      </a:lnTo>
                      <a:lnTo>
                        <a:pt x="73024" y="1988"/>
                      </a:lnTo>
                      <a:lnTo>
                        <a:pt x="73024" y="1988"/>
                      </a:lnTo>
                      <a:lnTo>
                        <a:pt x="72940" y="2030"/>
                      </a:lnTo>
                      <a:lnTo>
                        <a:pt x="72773" y="2239"/>
                      </a:lnTo>
                      <a:lnTo>
                        <a:pt x="72710" y="2386"/>
                      </a:lnTo>
                      <a:lnTo>
                        <a:pt x="72605" y="2491"/>
                      </a:lnTo>
                      <a:lnTo>
                        <a:pt x="72626" y="2553"/>
                      </a:lnTo>
                      <a:lnTo>
                        <a:pt x="72773" y="2407"/>
                      </a:lnTo>
                      <a:lnTo>
                        <a:pt x="72856" y="2407"/>
                      </a:lnTo>
                      <a:lnTo>
                        <a:pt x="72919" y="2511"/>
                      </a:lnTo>
                      <a:lnTo>
                        <a:pt x="73024" y="2616"/>
                      </a:lnTo>
                      <a:lnTo>
                        <a:pt x="73233" y="2783"/>
                      </a:lnTo>
                      <a:lnTo>
                        <a:pt x="73254" y="2909"/>
                      </a:lnTo>
                      <a:lnTo>
                        <a:pt x="73170" y="2993"/>
                      </a:lnTo>
                      <a:lnTo>
                        <a:pt x="73191" y="3097"/>
                      </a:lnTo>
                      <a:lnTo>
                        <a:pt x="73358" y="3076"/>
                      </a:lnTo>
                      <a:lnTo>
                        <a:pt x="73505" y="2993"/>
                      </a:lnTo>
                      <a:lnTo>
                        <a:pt x="73589" y="3097"/>
                      </a:lnTo>
                      <a:lnTo>
                        <a:pt x="73589" y="3202"/>
                      </a:lnTo>
                      <a:lnTo>
                        <a:pt x="73672" y="3390"/>
                      </a:lnTo>
                      <a:lnTo>
                        <a:pt x="73672" y="3432"/>
                      </a:lnTo>
                      <a:lnTo>
                        <a:pt x="73568" y="3327"/>
                      </a:lnTo>
                      <a:lnTo>
                        <a:pt x="73484" y="3181"/>
                      </a:lnTo>
                      <a:lnTo>
                        <a:pt x="73400" y="3139"/>
                      </a:lnTo>
                      <a:lnTo>
                        <a:pt x="73358" y="3244"/>
                      </a:lnTo>
                      <a:lnTo>
                        <a:pt x="73379" y="3348"/>
                      </a:lnTo>
                      <a:lnTo>
                        <a:pt x="73442" y="3390"/>
                      </a:lnTo>
                      <a:lnTo>
                        <a:pt x="73400" y="3411"/>
                      </a:lnTo>
                      <a:lnTo>
                        <a:pt x="73296" y="3390"/>
                      </a:lnTo>
                      <a:lnTo>
                        <a:pt x="73191" y="3223"/>
                      </a:lnTo>
                      <a:lnTo>
                        <a:pt x="73045" y="3202"/>
                      </a:lnTo>
                      <a:lnTo>
                        <a:pt x="72940" y="3307"/>
                      </a:lnTo>
                      <a:lnTo>
                        <a:pt x="72856" y="3286"/>
                      </a:lnTo>
                      <a:lnTo>
                        <a:pt x="72835" y="3139"/>
                      </a:lnTo>
                      <a:lnTo>
                        <a:pt x="72877" y="3097"/>
                      </a:lnTo>
                      <a:lnTo>
                        <a:pt x="72814" y="2972"/>
                      </a:lnTo>
                      <a:lnTo>
                        <a:pt x="72710" y="2888"/>
                      </a:lnTo>
                      <a:lnTo>
                        <a:pt x="72668" y="2763"/>
                      </a:lnTo>
                      <a:lnTo>
                        <a:pt x="72459" y="2700"/>
                      </a:lnTo>
                      <a:lnTo>
                        <a:pt x="72291" y="2365"/>
                      </a:lnTo>
                      <a:lnTo>
                        <a:pt x="72187" y="2239"/>
                      </a:lnTo>
                      <a:lnTo>
                        <a:pt x="72208" y="2177"/>
                      </a:lnTo>
                      <a:lnTo>
                        <a:pt x="72124" y="2093"/>
                      </a:lnTo>
                      <a:lnTo>
                        <a:pt x="72019" y="2072"/>
                      </a:lnTo>
                      <a:lnTo>
                        <a:pt x="72019" y="2072"/>
                      </a:lnTo>
                      <a:lnTo>
                        <a:pt x="72040" y="2135"/>
                      </a:lnTo>
                      <a:lnTo>
                        <a:pt x="72019" y="2239"/>
                      </a:lnTo>
                      <a:lnTo>
                        <a:pt x="71977" y="2198"/>
                      </a:lnTo>
                      <a:lnTo>
                        <a:pt x="71915" y="2072"/>
                      </a:lnTo>
                      <a:lnTo>
                        <a:pt x="71685" y="1947"/>
                      </a:lnTo>
                      <a:lnTo>
                        <a:pt x="71559" y="1926"/>
                      </a:lnTo>
                      <a:lnTo>
                        <a:pt x="71454" y="1947"/>
                      </a:lnTo>
                      <a:lnTo>
                        <a:pt x="71475" y="2030"/>
                      </a:lnTo>
                      <a:lnTo>
                        <a:pt x="71580" y="2072"/>
                      </a:lnTo>
                      <a:lnTo>
                        <a:pt x="71789" y="2156"/>
                      </a:lnTo>
                      <a:lnTo>
                        <a:pt x="71622" y="2198"/>
                      </a:lnTo>
                      <a:lnTo>
                        <a:pt x="71413" y="2135"/>
                      </a:lnTo>
                      <a:lnTo>
                        <a:pt x="71308" y="2030"/>
                      </a:lnTo>
                      <a:lnTo>
                        <a:pt x="71350" y="1947"/>
                      </a:lnTo>
                      <a:lnTo>
                        <a:pt x="71287" y="1926"/>
                      </a:lnTo>
                      <a:lnTo>
                        <a:pt x="71099" y="1926"/>
                      </a:lnTo>
                      <a:lnTo>
                        <a:pt x="71161" y="1947"/>
                      </a:lnTo>
                      <a:lnTo>
                        <a:pt x="71161" y="1988"/>
                      </a:lnTo>
                      <a:lnTo>
                        <a:pt x="70994" y="2051"/>
                      </a:lnTo>
                      <a:lnTo>
                        <a:pt x="70931" y="1947"/>
                      </a:lnTo>
                      <a:lnTo>
                        <a:pt x="70952" y="1884"/>
                      </a:lnTo>
                      <a:lnTo>
                        <a:pt x="70764" y="1863"/>
                      </a:lnTo>
                      <a:lnTo>
                        <a:pt x="70722" y="1884"/>
                      </a:lnTo>
                      <a:lnTo>
                        <a:pt x="70743" y="1988"/>
                      </a:lnTo>
                      <a:lnTo>
                        <a:pt x="70638" y="1967"/>
                      </a:lnTo>
                      <a:lnTo>
                        <a:pt x="70576" y="1863"/>
                      </a:lnTo>
                      <a:lnTo>
                        <a:pt x="70429" y="1863"/>
                      </a:lnTo>
                      <a:lnTo>
                        <a:pt x="70471" y="1967"/>
                      </a:lnTo>
                      <a:lnTo>
                        <a:pt x="70471" y="1967"/>
                      </a:lnTo>
                      <a:lnTo>
                        <a:pt x="69990" y="1863"/>
                      </a:lnTo>
                      <a:lnTo>
                        <a:pt x="69843" y="1926"/>
                      </a:lnTo>
                      <a:lnTo>
                        <a:pt x="69676" y="1842"/>
                      </a:lnTo>
                      <a:lnTo>
                        <a:pt x="69676" y="1758"/>
                      </a:lnTo>
                      <a:lnTo>
                        <a:pt x="69508" y="1716"/>
                      </a:lnTo>
                      <a:lnTo>
                        <a:pt x="69488" y="1737"/>
                      </a:lnTo>
                      <a:lnTo>
                        <a:pt x="69488" y="1779"/>
                      </a:lnTo>
                      <a:lnTo>
                        <a:pt x="69425" y="1737"/>
                      </a:lnTo>
                      <a:lnTo>
                        <a:pt x="69320" y="1716"/>
                      </a:lnTo>
                      <a:lnTo>
                        <a:pt x="69216" y="1633"/>
                      </a:lnTo>
                      <a:lnTo>
                        <a:pt x="69153" y="1654"/>
                      </a:lnTo>
                      <a:lnTo>
                        <a:pt x="69174" y="1758"/>
                      </a:lnTo>
                      <a:lnTo>
                        <a:pt x="69006" y="1758"/>
                      </a:lnTo>
                      <a:lnTo>
                        <a:pt x="68860" y="1779"/>
                      </a:lnTo>
                      <a:lnTo>
                        <a:pt x="68839" y="1884"/>
                      </a:lnTo>
                      <a:lnTo>
                        <a:pt x="68651" y="1884"/>
                      </a:lnTo>
                      <a:lnTo>
                        <a:pt x="68316" y="1758"/>
                      </a:lnTo>
                      <a:lnTo>
                        <a:pt x="68337" y="1716"/>
                      </a:lnTo>
                      <a:lnTo>
                        <a:pt x="68546" y="1779"/>
                      </a:lnTo>
                      <a:lnTo>
                        <a:pt x="68651" y="1842"/>
                      </a:lnTo>
                      <a:lnTo>
                        <a:pt x="68672" y="1779"/>
                      </a:lnTo>
                      <a:lnTo>
                        <a:pt x="68337" y="1549"/>
                      </a:lnTo>
                      <a:lnTo>
                        <a:pt x="67939" y="1507"/>
                      </a:lnTo>
                      <a:lnTo>
                        <a:pt x="67793" y="1549"/>
                      </a:lnTo>
                      <a:lnTo>
                        <a:pt x="67730" y="1507"/>
                      </a:lnTo>
                      <a:lnTo>
                        <a:pt x="67793" y="1444"/>
                      </a:lnTo>
                      <a:lnTo>
                        <a:pt x="67688" y="1402"/>
                      </a:lnTo>
                      <a:lnTo>
                        <a:pt x="67542" y="1423"/>
                      </a:lnTo>
                      <a:lnTo>
                        <a:pt x="67604" y="1444"/>
                      </a:lnTo>
                      <a:lnTo>
                        <a:pt x="67521" y="1465"/>
                      </a:lnTo>
                      <a:lnTo>
                        <a:pt x="67395" y="1423"/>
                      </a:lnTo>
                      <a:lnTo>
                        <a:pt x="67019" y="1319"/>
                      </a:lnTo>
                      <a:lnTo>
                        <a:pt x="66851" y="1340"/>
                      </a:lnTo>
                      <a:lnTo>
                        <a:pt x="66788" y="1423"/>
                      </a:lnTo>
                      <a:lnTo>
                        <a:pt x="66705" y="1402"/>
                      </a:lnTo>
                      <a:lnTo>
                        <a:pt x="66663" y="1319"/>
                      </a:lnTo>
                      <a:lnTo>
                        <a:pt x="66558" y="1361"/>
                      </a:lnTo>
                      <a:lnTo>
                        <a:pt x="66349" y="1361"/>
                      </a:lnTo>
                      <a:lnTo>
                        <a:pt x="66244" y="1298"/>
                      </a:lnTo>
                      <a:lnTo>
                        <a:pt x="66161" y="1319"/>
                      </a:lnTo>
                      <a:lnTo>
                        <a:pt x="66014" y="1340"/>
                      </a:lnTo>
                      <a:lnTo>
                        <a:pt x="65951" y="1319"/>
                      </a:lnTo>
                      <a:lnTo>
                        <a:pt x="65847" y="1402"/>
                      </a:lnTo>
                      <a:lnTo>
                        <a:pt x="65826" y="1507"/>
                      </a:lnTo>
                      <a:lnTo>
                        <a:pt x="65763" y="1402"/>
                      </a:lnTo>
                      <a:lnTo>
                        <a:pt x="65303" y="1528"/>
                      </a:lnTo>
                      <a:lnTo>
                        <a:pt x="65303" y="1633"/>
                      </a:lnTo>
                      <a:lnTo>
                        <a:pt x="65198" y="1612"/>
                      </a:lnTo>
                      <a:lnTo>
                        <a:pt x="65135" y="1737"/>
                      </a:lnTo>
                      <a:lnTo>
                        <a:pt x="65094" y="1737"/>
                      </a:lnTo>
                      <a:lnTo>
                        <a:pt x="65031" y="1654"/>
                      </a:lnTo>
                      <a:lnTo>
                        <a:pt x="64884" y="1675"/>
                      </a:lnTo>
                      <a:lnTo>
                        <a:pt x="64884" y="1779"/>
                      </a:lnTo>
                      <a:lnTo>
                        <a:pt x="64801" y="1779"/>
                      </a:lnTo>
                      <a:lnTo>
                        <a:pt x="64696" y="1842"/>
                      </a:lnTo>
                      <a:lnTo>
                        <a:pt x="64529" y="1737"/>
                      </a:lnTo>
                      <a:lnTo>
                        <a:pt x="64403" y="1779"/>
                      </a:lnTo>
                      <a:lnTo>
                        <a:pt x="64403" y="1863"/>
                      </a:lnTo>
                      <a:lnTo>
                        <a:pt x="64152" y="1863"/>
                      </a:lnTo>
                      <a:lnTo>
                        <a:pt x="63838" y="1884"/>
                      </a:lnTo>
                      <a:lnTo>
                        <a:pt x="63754" y="1842"/>
                      </a:lnTo>
                      <a:lnTo>
                        <a:pt x="63482" y="1884"/>
                      </a:lnTo>
                      <a:lnTo>
                        <a:pt x="63462" y="1905"/>
                      </a:lnTo>
                      <a:lnTo>
                        <a:pt x="63629" y="2009"/>
                      </a:lnTo>
                      <a:lnTo>
                        <a:pt x="63692" y="2198"/>
                      </a:lnTo>
                      <a:lnTo>
                        <a:pt x="63775" y="2260"/>
                      </a:lnTo>
                      <a:lnTo>
                        <a:pt x="63796" y="2386"/>
                      </a:lnTo>
                      <a:lnTo>
                        <a:pt x="63880" y="2574"/>
                      </a:lnTo>
                      <a:lnTo>
                        <a:pt x="63838" y="2637"/>
                      </a:lnTo>
                      <a:lnTo>
                        <a:pt x="63838" y="2804"/>
                      </a:lnTo>
                      <a:lnTo>
                        <a:pt x="63880" y="2804"/>
                      </a:lnTo>
                      <a:lnTo>
                        <a:pt x="63985" y="2700"/>
                      </a:lnTo>
                      <a:lnTo>
                        <a:pt x="64194" y="2804"/>
                      </a:lnTo>
                      <a:lnTo>
                        <a:pt x="64257" y="2888"/>
                      </a:lnTo>
                      <a:lnTo>
                        <a:pt x="64319" y="2909"/>
                      </a:lnTo>
                      <a:lnTo>
                        <a:pt x="64529" y="3118"/>
                      </a:lnTo>
                      <a:lnTo>
                        <a:pt x="64570" y="3307"/>
                      </a:lnTo>
                      <a:lnTo>
                        <a:pt x="64717" y="3348"/>
                      </a:lnTo>
                      <a:lnTo>
                        <a:pt x="64822" y="3516"/>
                      </a:lnTo>
                      <a:lnTo>
                        <a:pt x="64822" y="3579"/>
                      </a:lnTo>
                      <a:lnTo>
                        <a:pt x="64842" y="3662"/>
                      </a:lnTo>
                      <a:lnTo>
                        <a:pt x="64801" y="3725"/>
                      </a:lnTo>
                      <a:lnTo>
                        <a:pt x="64884" y="3830"/>
                      </a:lnTo>
                      <a:lnTo>
                        <a:pt x="64822" y="3871"/>
                      </a:lnTo>
                      <a:lnTo>
                        <a:pt x="64738" y="3851"/>
                      </a:lnTo>
                      <a:lnTo>
                        <a:pt x="64612" y="3934"/>
                      </a:lnTo>
                      <a:lnTo>
                        <a:pt x="64633" y="4039"/>
                      </a:lnTo>
                      <a:lnTo>
                        <a:pt x="64508" y="4060"/>
                      </a:lnTo>
                      <a:lnTo>
                        <a:pt x="64403" y="4143"/>
                      </a:lnTo>
                      <a:lnTo>
                        <a:pt x="64215" y="4102"/>
                      </a:lnTo>
                      <a:lnTo>
                        <a:pt x="64152" y="4039"/>
                      </a:lnTo>
                      <a:lnTo>
                        <a:pt x="64152" y="3892"/>
                      </a:lnTo>
                      <a:lnTo>
                        <a:pt x="63964" y="3641"/>
                      </a:lnTo>
                      <a:lnTo>
                        <a:pt x="63880" y="3641"/>
                      </a:lnTo>
                      <a:lnTo>
                        <a:pt x="63838" y="3662"/>
                      </a:lnTo>
                      <a:lnTo>
                        <a:pt x="63566" y="3620"/>
                      </a:lnTo>
                      <a:lnTo>
                        <a:pt x="63378" y="3641"/>
                      </a:lnTo>
                      <a:lnTo>
                        <a:pt x="63315" y="3579"/>
                      </a:lnTo>
                      <a:lnTo>
                        <a:pt x="63148" y="3411"/>
                      </a:lnTo>
                      <a:lnTo>
                        <a:pt x="63148" y="3286"/>
                      </a:lnTo>
                      <a:lnTo>
                        <a:pt x="63043" y="3202"/>
                      </a:lnTo>
                      <a:lnTo>
                        <a:pt x="62897" y="3181"/>
                      </a:lnTo>
                      <a:lnTo>
                        <a:pt x="62855" y="3097"/>
                      </a:lnTo>
                      <a:lnTo>
                        <a:pt x="62813" y="2951"/>
                      </a:lnTo>
                      <a:lnTo>
                        <a:pt x="62625" y="2909"/>
                      </a:lnTo>
                      <a:lnTo>
                        <a:pt x="62583" y="2951"/>
                      </a:lnTo>
                      <a:lnTo>
                        <a:pt x="62583" y="3097"/>
                      </a:lnTo>
                      <a:lnTo>
                        <a:pt x="62583" y="3244"/>
                      </a:lnTo>
                      <a:lnTo>
                        <a:pt x="62604" y="3327"/>
                      </a:lnTo>
                      <a:lnTo>
                        <a:pt x="62478" y="3516"/>
                      </a:lnTo>
                      <a:lnTo>
                        <a:pt x="62415" y="3641"/>
                      </a:lnTo>
                      <a:lnTo>
                        <a:pt x="62332" y="3558"/>
                      </a:lnTo>
                      <a:lnTo>
                        <a:pt x="62311" y="3474"/>
                      </a:lnTo>
                      <a:lnTo>
                        <a:pt x="62269" y="3474"/>
                      </a:lnTo>
                      <a:lnTo>
                        <a:pt x="62164" y="3558"/>
                      </a:lnTo>
                      <a:lnTo>
                        <a:pt x="61913" y="3537"/>
                      </a:lnTo>
                      <a:lnTo>
                        <a:pt x="61704" y="3620"/>
                      </a:lnTo>
                      <a:lnTo>
                        <a:pt x="61641" y="3579"/>
                      </a:lnTo>
                      <a:lnTo>
                        <a:pt x="61474" y="3725"/>
                      </a:lnTo>
                      <a:lnTo>
                        <a:pt x="61327" y="3746"/>
                      </a:lnTo>
                      <a:lnTo>
                        <a:pt x="61223" y="3725"/>
                      </a:lnTo>
                      <a:lnTo>
                        <a:pt x="61118" y="3620"/>
                      </a:lnTo>
                      <a:lnTo>
                        <a:pt x="61034" y="3620"/>
                      </a:lnTo>
                      <a:lnTo>
                        <a:pt x="60972" y="3662"/>
                      </a:lnTo>
                      <a:lnTo>
                        <a:pt x="61013" y="3746"/>
                      </a:lnTo>
                      <a:lnTo>
                        <a:pt x="60804" y="3830"/>
                      </a:lnTo>
                      <a:lnTo>
                        <a:pt x="60700" y="3913"/>
                      </a:lnTo>
                      <a:lnTo>
                        <a:pt x="60449" y="3934"/>
                      </a:lnTo>
                      <a:lnTo>
                        <a:pt x="60323" y="4081"/>
                      </a:lnTo>
                      <a:lnTo>
                        <a:pt x="60323" y="4290"/>
                      </a:lnTo>
                      <a:lnTo>
                        <a:pt x="60323" y="4562"/>
                      </a:lnTo>
                      <a:lnTo>
                        <a:pt x="60532" y="4855"/>
                      </a:lnTo>
                      <a:lnTo>
                        <a:pt x="60553" y="5022"/>
                      </a:lnTo>
                      <a:lnTo>
                        <a:pt x="60407" y="4813"/>
                      </a:lnTo>
                      <a:lnTo>
                        <a:pt x="60281" y="4688"/>
                      </a:lnTo>
                      <a:lnTo>
                        <a:pt x="60177" y="4708"/>
                      </a:lnTo>
                      <a:lnTo>
                        <a:pt x="60030" y="4625"/>
                      </a:lnTo>
                      <a:lnTo>
                        <a:pt x="60072" y="4729"/>
                      </a:lnTo>
                      <a:lnTo>
                        <a:pt x="60177" y="4792"/>
                      </a:lnTo>
                      <a:lnTo>
                        <a:pt x="60218" y="4980"/>
                      </a:lnTo>
                      <a:lnTo>
                        <a:pt x="60218" y="5022"/>
                      </a:lnTo>
                      <a:lnTo>
                        <a:pt x="60072" y="4813"/>
                      </a:lnTo>
                      <a:lnTo>
                        <a:pt x="59967" y="4813"/>
                      </a:lnTo>
                      <a:lnTo>
                        <a:pt x="59925" y="4604"/>
                      </a:lnTo>
                      <a:lnTo>
                        <a:pt x="59758" y="4415"/>
                      </a:lnTo>
                      <a:lnTo>
                        <a:pt x="59674" y="4269"/>
                      </a:lnTo>
                      <a:lnTo>
                        <a:pt x="59570" y="4269"/>
                      </a:lnTo>
                      <a:lnTo>
                        <a:pt x="59612" y="4457"/>
                      </a:lnTo>
                      <a:lnTo>
                        <a:pt x="59591" y="4562"/>
                      </a:lnTo>
                      <a:lnTo>
                        <a:pt x="59549" y="4415"/>
                      </a:lnTo>
                      <a:lnTo>
                        <a:pt x="59402" y="4353"/>
                      </a:lnTo>
                      <a:lnTo>
                        <a:pt x="59256" y="4374"/>
                      </a:lnTo>
                      <a:lnTo>
                        <a:pt x="59256" y="4457"/>
                      </a:lnTo>
                      <a:lnTo>
                        <a:pt x="59172" y="4374"/>
                      </a:lnTo>
                      <a:lnTo>
                        <a:pt x="59026" y="4374"/>
                      </a:lnTo>
                      <a:lnTo>
                        <a:pt x="58879" y="4520"/>
                      </a:lnTo>
                      <a:lnTo>
                        <a:pt x="58754" y="4562"/>
                      </a:lnTo>
                      <a:lnTo>
                        <a:pt x="58837" y="4415"/>
                      </a:lnTo>
                      <a:lnTo>
                        <a:pt x="58837" y="4311"/>
                      </a:lnTo>
                      <a:lnTo>
                        <a:pt x="58712" y="4081"/>
                      </a:lnTo>
                      <a:lnTo>
                        <a:pt x="58712" y="3934"/>
                      </a:lnTo>
                      <a:lnTo>
                        <a:pt x="58649" y="3871"/>
                      </a:lnTo>
                      <a:lnTo>
                        <a:pt x="58649" y="3767"/>
                      </a:lnTo>
                      <a:lnTo>
                        <a:pt x="58544" y="3558"/>
                      </a:lnTo>
                      <a:lnTo>
                        <a:pt x="58335" y="3327"/>
                      </a:lnTo>
                      <a:lnTo>
                        <a:pt x="58105" y="3202"/>
                      </a:lnTo>
                      <a:lnTo>
                        <a:pt x="57875" y="2930"/>
                      </a:lnTo>
                      <a:lnTo>
                        <a:pt x="57310" y="2742"/>
                      </a:lnTo>
                      <a:lnTo>
                        <a:pt x="57038" y="2742"/>
                      </a:lnTo>
                      <a:lnTo>
                        <a:pt x="56892" y="2783"/>
                      </a:lnTo>
                      <a:lnTo>
                        <a:pt x="56661" y="2930"/>
                      </a:lnTo>
                      <a:lnTo>
                        <a:pt x="56661" y="2993"/>
                      </a:lnTo>
                      <a:lnTo>
                        <a:pt x="56536" y="2951"/>
                      </a:lnTo>
                      <a:lnTo>
                        <a:pt x="56327" y="3035"/>
                      </a:lnTo>
                      <a:lnTo>
                        <a:pt x="55887" y="3244"/>
                      </a:lnTo>
                      <a:lnTo>
                        <a:pt x="55720" y="3265"/>
                      </a:lnTo>
                      <a:lnTo>
                        <a:pt x="55531" y="3453"/>
                      </a:lnTo>
                      <a:lnTo>
                        <a:pt x="55427" y="3516"/>
                      </a:lnTo>
                      <a:lnTo>
                        <a:pt x="55197" y="3683"/>
                      </a:lnTo>
                      <a:lnTo>
                        <a:pt x="55071" y="3746"/>
                      </a:lnTo>
                      <a:lnTo>
                        <a:pt x="54946" y="3871"/>
                      </a:lnTo>
                      <a:lnTo>
                        <a:pt x="54757" y="3934"/>
                      </a:lnTo>
                      <a:lnTo>
                        <a:pt x="54590" y="3871"/>
                      </a:lnTo>
                      <a:lnTo>
                        <a:pt x="54360" y="3934"/>
                      </a:lnTo>
                      <a:lnTo>
                        <a:pt x="54213" y="3997"/>
                      </a:lnTo>
                      <a:lnTo>
                        <a:pt x="54339" y="3871"/>
                      </a:lnTo>
                      <a:lnTo>
                        <a:pt x="54527" y="3767"/>
                      </a:lnTo>
                      <a:lnTo>
                        <a:pt x="54548" y="3662"/>
                      </a:lnTo>
                      <a:lnTo>
                        <a:pt x="54381" y="3474"/>
                      </a:lnTo>
                      <a:lnTo>
                        <a:pt x="54109" y="3411"/>
                      </a:lnTo>
                      <a:lnTo>
                        <a:pt x="53837" y="3223"/>
                      </a:lnTo>
                      <a:lnTo>
                        <a:pt x="53753" y="3160"/>
                      </a:lnTo>
                      <a:lnTo>
                        <a:pt x="53711" y="3223"/>
                      </a:lnTo>
                      <a:lnTo>
                        <a:pt x="53607" y="3453"/>
                      </a:lnTo>
                      <a:lnTo>
                        <a:pt x="53607" y="3579"/>
                      </a:lnTo>
                      <a:lnTo>
                        <a:pt x="53544" y="3516"/>
                      </a:lnTo>
                      <a:lnTo>
                        <a:pt x="53502" y="3537"/>
                      </a:lnTo>
                      <a:lnTo>
                        <a:pt x="53439" y="3662"/>
                      </a:lnTo>
                      <a:lnTo>
                        <a:pt x="53376" y="3725"/>
                      </a:lnTo>
                      <a:lnTo>
                        <a:pt x="53335" y="3662"/>
                      </a:lnTo>
                      <a:lnTo>
                        <a:pt x="53397" y="3516"/>
                      </a:lnTo>
                      <a:lnTo>
                        <a:pt x="53439" y="3432"/>
                      </a:lnTo>
                      <a:lnTo>
                        <a:pt x="53397" y="3265"/>
                      </a:lnTo>
                      <a:lnTo>
                        <a:pt x="53272" y="3202"/>
                      </a:lnTo>
                      <a:lnTo>
                        <a:pt x="53125" y="3327"/>
                      </a:lnTo>
                      <a:lnTo>
                        <a:pt x="53167" y="3411"/>
                      </a:lnTo>
                      <a:lnTo>
                        <a:pt x="53083" y="3537"/>
                      </a:lnTo>
                      <a:lnTo>
                        <a:pt x="53000" y="3453"/>
                      </a:lnTo>
                      <a:lnTo>
                        <a:pt x="52979" y="3307"/>
                      </a:lnTo>
                      <a:lnTo>
                        <a:pt x="52916" y="3160"/>
                      </a:lnTo>
                      <a:lnTo>
                        <a:pt x="52874" y="3014"/>
                      </a:lnTo>
                      <a:lnTo>
                        <a:pt x="52770" y="3118"/>
                      </a:lnTo>
                      <a:lnTo>
                        <a:pt x="52560" y="3139"/>
                      </a:lnTo>
                      <a:lnTo>
                        <a:pt x="52246" y="3223"/>
                      </a:lnTo>
                      <a:lnTo>
                        <a:pt x="52163" y="3202"/>
                      </a:lnTo>
                      <a:lnTo>
                        <a:pt x="52267" y="3118"/>
                      </a:lnTo>
                      <a:lnTo>
                        <a:pt x="52246" y="3014"/>
                      </a:lnTo>
                      <a:lnTo>
                        <a:pt x="52246" y="2909"/>
                      </a:lnTo>
                      <a:lnTo>
                        <a:pt x="52226" y="2783"/>
                      </a:lnTo>
                      <a:lnTo>
                        <a:pt x="52246" y="2763"/>
                      </a:lnTo>
                      <a:lnTo>
                        <a:pt x="52456" y="2909"/>
                      </a:lnTo>
                      <a:lnTo>
                        <a:pt x="52560" y="2825"/>
                      </a:lnTo>
                      <a:lnTo>
                        <a:pt x="52581" y="2700"/>
                      </a:lnTo>
                      <a:lnTo>
                        <a:pt x="52393" y="2428"/>
                      </a:lnTo>
                      <a:lnTo>
                        <a:pt x="52016" y="2302"/>
                      </a:lnTo>
                      <a:lnTo>
                        <a:pt x="51702" y="2281"/>
                      </a:lnTo>
                      <a:lnTo>
                        <a:pt x="51347" y="2365"/>
                      </a:lnTo>
                      <a:lnTo>
                        <a:pt x="51033" y="2407"/>
                      </a:lnTo>
                      <a:lnTo>
                        <a:pt x="50824" y="2574"/>
                      </a:lnTo>
                      <a:lnTo>
                        <a:pt x="50886" y="3139"/>
                      </a:lnTo>
                      <a:lnTo>
                        <a:pt x="50866" y="3307"/>
                      </a:lnTo>
                      <a:lnTo>
                        <a:pt x="50907" y="3411"/>
                      </a:lnTo>
                      <a:lnTo>
                        <a:pt x="50803" y="3579"/>
                      </a:lnTo>
                      <a:lnTo>
                        <a:pt x="50803" y="3746"/>
                      </a:lnTo>
                      <a:lnTo>
                        <a:pt x="50656" y="3851"/>
                      </a:lnTo>
                      <a:lnTo>
                        <a:pt x="50552" y="3851"/>
                      </a:lnTo>
                      <a:lnTo>
                        <a:pt x="50489" y="3788"/>
                      </a:lnTo>
                      <a:lnTo>
                        <a:pt x="50489" y="3725"/>
                      </a:lnTo>
                      <a:lnTo>
                        <a:pt x="50363" y="3620"/>
                      </a:lnTo>
                      <a:lnTo>
                        <a:pt x="50447" y="3537"/>
                      </a:lnTo>
                      <a:lnTo>
                        <a:pt x="50510" y="3558"/>
                      </a:lnTo>
                      <a:lnTo>
                        <a:pt x="50594" y="3369"/>
                      </a:lnTo>
                      <a:lnTo>
                        <a:pt x="50552" y="3139"/>
                      </a:lnTo>
                      <a:lnTo>
                        <a:pt x="50405" y="3097"/>
                      </a:lnTo>
                      <a:lnTo>
                        <a:pt x="50342" y="2888"/>
                      </a:lnTo>
                      <a:lnTo>
                        <a:pt x="50405" y="2909"/>
                      </a:lnTo>
                      <a:lnTo>
                        <a:pt x="50510" y="2804"/>
                      </a:lnTo>
                      <a:lnTo>
                        <a:pt x="50510" y="2930"/>
                      </a:lnTo>
                      <a:lnTo>
                        <a:pt x="50614" y="3035"/>
                      </a:lnTo>
                      <a:lnTo>
                        <a:pt x="50698" y="3223"/>
                      </a:lnTo>
                      <a:lnTo>
                        <a:pt x="50719" y="3160"/>
                      </a:lnTo>
                      <a:lnTo>
                        <a:pt x="50698" y="2888"/>
                      </a:lnTo>
                      <a:lnTo>
                        <a:pt x="50656" y="2679"/>
                      </a:lnTo>
                      <a:lnTo>
                        <a:pt x="50259" y="2825"/>
                      </a:lnTo>
                      <a:lnTo>
                        <a:pt x="49945" y="3035"/>
                      </a:lnTo>
                      <a:lnTo>
                        <a:pt x="49945" y="3160"/>
                      </a:lnTo>
                      <a:lnTo>
                        <a:pt x="49757" y="3307"/>
                      </a:lnTo>
                      <a:lnTo>
                        <a:pt x="49652" y="3223"/>
                      </a:lnTo>
                      <a:lnTo>
                        <a:pt x="49673" y="3139"/>
                      </a:lnTo>
                      <a:lnTo>
                        <a:pt x="49777" y="3118"/>
                      </a:lnTo>
                      <a:lnTo>
                        <a:pt x="49673" y="2993"/>
                      </a:lnTo>
                      <a:lnTo>
                        <a:pt x="49757" y="2742"/>
                      </a:lnTo>
                      <a:lnTo>
                        <a:pt x="49882" y="2804"/>
                      </a:lnTo>
                      <a:lnTo>
                        <a:pt x="49945" y="2783"/>
                      </a:lnTo>
                      <a:lnTo>
                        <a:pt x="50070" y="2825"/>
                      </a:lnTo>
                      <a:lnTo>
                        <a:pt x="50468" y="2637"/>
                      </a:lnTo>
                      <a:lnTo>
                        <a:pt x="50614" y="2595"/>
                      </a:lnTo>
                      <a:lnTo>
                        <a:pt x="50342" y="2595"/>
                      </a:lnTo>
                      <a:lnTo>
                        <a:pt x="50175" y="2616"/>
                      </a:lnTo>
                      <a:lnTo>
                        <a:pt x="49945" y="2595"/>
                      </a:lnTo>
                      <a:lnTo>
                        <a:pt x="49443" y="2595"/>
                      </a:lnTo>
                      <a:lnTo>
                        <a:pt x="49338" y="2637"/>
                      </a:lnTo>
                      <a:lnTo>
                        <a:pt x="48669" y="2700"/>
                      </a:lnTo>
                      <a:lnTo>
                        <a:pt x="48271" y="2700"/>
                      </a:lnTo>
                      <a:lnTo>
                        <a:pt x="48041" y="2742"/>
                      </a:lnTo>
                      <a:lnTo>
                        <a:pt x="47769" y="2637"/>
                      </a:lnTo>
                      <a:lnTo>
                        <a:pt x="47539" y="2679"/>
                      </a:lnTo>
                      <a:lnTo>
                        <a:pt x="47371" y="2742"/>
                      </a:lnTo>
                      <a:lnTo>
                        <a:pt x="47518" y="2909"/>
                      </a:lnTo>
                      <a:lnTo>
                        <a:pt x="47685" y="2909"/>
                      </a:lnTo>
                      <a:lnTo>
                        <a:pt x="47790" y="2951"/>
                      </a:lnTo>
                      <a:lnTo>
                        <a:pt x="47894" y="2930"/>
                      </a:lnTo>
                      <a:lnTo>
                        <a:pt x="48041" y="3055"/>
                      </a:lnTo>
                      <a:lnTo>
                        <a:pt x="48041" y="3139"/>
                      </a:lnTo>
                      <a:lnTo>
                        <a:pt x="47832" y="3327"/>
                      </a:lnTo>
                      <a:lnTo>
                        <a:pt x="47685" y="3307"/>
                      </a:lnTo>
                      <a:lnTo>
                        <a:pt x="47518" y="3369"/>
                      </a:lnTo>
                      <a:lnTo>
                        <a:pt x="47476" y="3537"/>
                      </a:lnTo>
                      <a:lnTo>
                        <a:pt x="47434" y="3641"/>
                      </a:lnTo>
                      <a:lnTo>
                        <a:pt x="47560" y="3871"/>
                      </a:lnTo>
                      <a:lnTo>
                        <a:pt x="47769" y="3934"/>
                      </a:lnTo>
                      <a:lnTo>
                        <a:pt x="47790" y="3788"/>
                      </a:lnTo>
                      <a:lnTo>
                        <a:pt x="47936" y="3662"/>
                      </a:lnTo>
                      <a:lnTo>
                        <a:pt x="48145" y="3579"/>
                      </a:lnTo>
                      <a:lnTo>
                        <a:pt x="48104" y="3788"/>
                      </a:lnTo>
                      <a:lnTo>
                        <a:pt x="47894" y="3788"/>
                      </a:lnTo>
                      <a:lnTo>
                        <a:pt x="47999" y="3934"/>
                      </a:lnTo>
                      <a:lnTo>
                        <a:pt x="47978" y="3955"/>
                      </a:lnTo>
                      <a:lnTo>
                        <a:pt x="48041" y="4060"/>
                      </a:lnTo>
                      <a:lnTo>
                        <a:pt x="47894" y="4143"/>
                      </a:lnTo>
                      <a:lnTo>
                        <a:pt x="48041" y="4164"/>
                      </a:lnTo>
                      <a:lnTo>
                        <a:pt x="48166" y="4102"/>
                      </a:lnTo>
                      <a:lnTo>
                        <a:pt x="48208" y="4206"/>
                      </a:lnTo>
                      <a:lnTo>
                        <a:pt x="48187" y="4353"/>
                      </a:lnTo>
                      <a:lnTo>
                        <a:pt x="48313" y="4478"/>
                      </a:lnTo>
                      <a:lnTo>
                        <a:pt x="48459" y="4499"/>
                      </a:lnTo>
                      <a:lnTo>
                        <a:pt x="48627" y="4708"/>
                      </a:lnTo>
                      <a:lnTo>
                        <a:pt x="48606" y="4813"/>
                      </a:lnTo>
                      <a:lnTo>
                        <a:pt x="48522" y="4771"/>
                      </a:lnTo>
                      <a:lnTo>
                        <a:pt x="48397" y="4813"/>
                      </a:lnTo>
                      <a:lnTo>
                        <a:pt x="48459" y="4939"/>
                      </a:lnTo>
                      <a:lnTo>
                        <a:pt x="48376" y="5001"/>
                      </a:lnTo>
                      <a:lnTo>
                        <a:pt x="48313" y="4939"/>
                      </a:lnTo>
                      <a:lnTo>
                        <a:pt x="48250" y="4980"/>
                      </a:lnTo>
                      <a:lnTo>
                        <a:pt x="48187" y="4834"/>
                      </a:lnTo>
                      <a:lnTo>
                        <a:pt x="47999" y="4708"/>
                      </a:lnTo>
                      <a:lnTo>
                        <a:pt x="47936" y="4729"/>
                      </a:lnTo>
                      <a:lnTo>
                        <a:pt x="47978" y="4813"/>
                      </a:lnTo>
                      <a:lnTo>
                        <a:pt x="47873" y="4897"/>
                      </a:lnTo>
                      <a:lnTo>
                        <a:pt x="47790" y="4834"/>
                      </a:lnTo>
                      <a:lnTo>
                        <a:pt x="47727" y="4897"/>
                      </a:lnTo>
                      <a:lnTo>
                        <a:pt x="47769" y="5022"/>
                      </a:lnTo>
                      <a:lnTo>
                        <a:pt x="47790" y="5211"/>
                      </a:lnTo>
                      <a:lnTo>
                        <a:pt x="47936" y="5232"/>
                      </a:lnTo>
                      <a:lnTo>
                        <a:pt x="48083" y="5148"/>
                      </a:lnTo>
                      <a:lnTo>
                        <a:pt x="48187" y="5252"/>
                      </a:lnTo>
                      <a:lnTo>
                        <a:pt x="48104" y="5336"/>
                      </a:lnTo>
                      <a:lnTo>
                        <a:pt x="48250" y="5399"/>
                      </a:lnTo>
                      <a:lnTo>
                        <a:pt x="48145" y="5462"/>
                      </a:lnTo>
                      <a:lnTo>
                        <a:pt x="47978" y="5420"/>
                      </a:lnTo>
                      <a:lnTo>
                        <a:pt x="47978" y="5462"/>
                      </a:lnTo>
                      <a:lnTo>
                        <a:pt x="48145" y="5566"/>
                      </a:lnTo>
                      <a:lnTo>
                        <a:pt x="47873" y="5566"/>
                      </a:lnTo>
                      <a:lnTo>
                        <a:pt x="47832" y="5462"/>
                      </a:lnTo>
                      <a:lnTo>
                        <a:pt x="47643" y="5462"/>
                      </a:lnTo>
                      <a:lnTo>
                        <a:pt x="47560" y="5336"/>
                      </a:lnTo>
                      <a:lnTo>
                        <a:pt x="47434" y="5315"/>
                      </a:lnTo>
                      <a:lnTo>
                        <a:pt x="47308" y="5190"/>
                      </a:lnTo>
                      <a:lnTo>
                        <a:pt x="47120" y="5190"/>
                      </a:lnTo>
                      <a:lnTo>
                        <a:pt x="46995" y="5106"/>
                      </a:lnTo>
                      <a:lnTo>
                        <a:pt x="46890" y="5127"/>
                      </a:lnTo>
                      <a:lnTo>
                        <a:pt x="46827" y="5106"/>
                      </a:lnTo>
                      <a:lnTo>
                        <a:pt x="46430" y="5252"/>
                      </a:lnTo>
                      <a:lnTo>
                        <a:pt x="46409" y="5357"/>
                      </a:lnTo>
                      <a:lnTo>
                        <a:pt x="46367" y="5420"/>
                      </a:lnTo>
                      <a:lnTo>
                        <a:pt x="46430" y="5504"/>
                      </a:lnTo>
                      <a:lnTo>
                        <a:pt x="46409" y="5566"/>
                      </a:lnTo>
                      <a:lnTo>
                        <a:pt x="46492" y="5713"/>
                      </a:lnTo>
                      <a:lnTo>
                        <a:pt x="46472" y="5734"/>
                      </a:lnTo>
                      <a:lnTo>
                        <a:pt x="46367" y="5629"/>
                      </a:lnTo>
                      <a:lnTo>
                        <a:pt x="46283" y="5671"/>
                      </a:lnTo>
                      <a:lnTo>
                        <a:pt x="46179" y="5629"/>
                      </a:lnTo>
                      <a:lnTo>
                        <a:pt x="45739" y="5671"/>
                      </a:lnTo>
                      <a:lnTo>
                        <a:pt x="45530" y="5650"/>
                      </a:lnTo>
                      <a:lnTo>
                        <a:pt x="45384" y="5524"/>
                      </a:lnTo>
                      <a:lnTo>
                        <a:pt x="45258" y="5504"/>
                      </a:lnTo>
                      <a:lnTo>
                        <a:pt x="45132" y="5357"/>
                      </a:lnTo>
                      <a:lnTo>
                        <a:pt x="45049" y="5211"/>
                      </a:lnTo>
                      <a:lnTo>
                        <a:pt x="44944" y="5148"/>
                      </a:lnTo>
                      <a:lnTo>
                        <a:pt x="44944" y="5232"/>
                      </a:lnTo>
                      <a:lnTo>
                        <a:pt x="45028" y="5420"/>
                      </a:lnTo>
                      <a:lnTo>
                        <a:pt x="45049" y="5734"/>
                      </a:lnTo>
                      <a:lnTo>
                        <a:pt x="45216" y="6068"/>
                      </a:lnTo>
                      <a:lnTo>
                        <a:pt x="45342" y="6340"/>
                      </a:lnTo>
                      <a:lnTo>
                        <a:pt x="45446" y="6926"/>
                      </a:lnTo>
                      <a:lnTo>
                        <a:pt x="45425" y="7073"/>
                      </a:lnTo>
                      <a:lnTo>
                        <a:pt x="45342" y="7073"/>
                      </a:lnTo>
                      <a:lnTo>
                        <a:pt x="45258" y="6968"/>
                      </a:lnTo>
                      <a:lnTo>
                        <a:pt x="45237" y="6864"/>
                      </a:lnTo>
                      <a:lnTo>
                        <a:pt x="45132" y="6759"/>
                      </a:lnTo>
                      <a:lnTo>
                        <a:pt x="45070" y="6801"/>
                      </a:lnTo>
                      <a:lnTo>
                        <a:pt x="45132" y="6884"/>
                      </a:lnTo>
                      <a:lnTo>
                        <a:pt x="45112" y="6968"/>
                      </a:lnTo>
                      <a:lnTo>
                        <a:pt x="44923" y="6905"/>
                      </a:lnTo>
                      <a:lnTo>
                        <a:pt x="44756" y="6717"/>
                      </a:lnTo>
                      <a:lnTo>
                        <a:pt x="44505" y="6696"/>
                      </a:lnTo>
                      <a:lnTo>
                        <a:pt x="44379" y="6550"/>
                      </a:lnTo>
                      <a:lnTo>
                        <a:pt x="44275" y="6508"/>
                      </a:lnTo>
                      <a:lnTo>
                        <a:pt x="43898" y="6173"/>
                      </a:lnTo>
                      <a:lnTo>
                        <a:pt x="43877" y="6173"/>
                      </a:lnTo>
                      <a:lnTo>
                        <a:pt x="43793" y="6236"/>
                      </a:lnTo>
                      <a:lnTo>
                        <a:pt x="43689" y="6236"/>
                      </a:lnTo>
                      <a:lnTo>
                        <a:pt x="43647" y="6152"/>
                      </a:lnTo>
                      <a:lnTo>
                        <a:pt x="43877" y="5943"/>
                      </a:lnTo>
                      <a:lnTo>
                        <a:pt x="43982" y="5943"/>
                      </a:lnTo>
                      <a:lnTo>
                        <a:pt x="43898" y="5880"/>
                      </a:lnTo>
                      <a:lnTo>
                        <a:pt x="43772" y="5817"/>
                      </a:lnTo>
                      <a:lnTo>
                        <a:pt x="43647" y="5671"/>
                      </a:lnTo>
                      <a:lnTo>
                        <a:pt x="43626" y="5671"/>
                      </a:lnTo>
                      <a:lnTo>
                        <a:pt x="43647" y="5755"/>
                      </a:lnTo>
                      <a:lnTo>
                        <a:pt x="43751" y="5859"/>
                      </a:lnTo>
                      <a:lnTo>
                        <a:pt x="43751" y="5964"/>
                      </a:lnTo>
                      <a:lnTo>
                        <a:pt x="43626" y="6048"/>
                      </a:lnTo>
                      <a:lnTo>
                        <a:pt x="43417" y="5985"/>
                      </a:lnTo>
                      <a:lnTo>
                        <a:pt x="43207" y="5838"/>
                      </a:lnTo>
                      <a:lnTo>
                        <a:pt x="43145" y="5755"/>
                      </a:lnTo>
                      <a:lnTo>
                        <a:pt x="42935" y="5734"/>
                      </a:lnTo>
                      <a:lnTo>
                        <a:pt x="42894" y="5608"/>
                      </a:lnTo>
                      <a:lnTo>
                        <a:pt x="42789" y="5545"/>
                      </a:lnTo>
                      <a:lnTo>
                        <a:pt x="43040" y="5545"/>
                      </a:lnTo>
                      <a:lnTo>
                        <a:pt x="43270" y="5608"/>
                      </a:lnTo>
                      <a:lnTo>
                        <a:pt x="43375" y="5671"/>
                      </a:lnTo>
                      <a:lnTo>
                        <a:pt x="43521" y="5629"/>
                      </a:lnTo>
                      <a:lnTo>
                        <a:pt x="43626" y="5441"/>
                      </a:lnTo>
                      <a:lnTo>
                        <a:pt x="43626" y="5378"/>
                      </a:lnTo>
                      <a:lnTo>
                        <a:pt x="43542" y="5420"/>
                      </a:lnTo>
                      <a:lnTo>
                        <a:pt x="43521" y="5336"/>
                      </a:lnTo>
                      <a:lnTo>
                        <a:pt x="43417" y="5357"/>
                      </a:lnTo>
                      <a:lnTo>
                        <a:pt x="43459" y="5190"/>
                      </a:lnTo>
                      <a:lnTo>
                        <a:pt x="43333" y="5043"/>
                      </a:lnTo>
                      <a:lnTo>
                        <a:pt x="43249" y="5106"/>
                      </a:lnTo>
                      <a:lnTo>
                        <a:pt x="43228" y="5001"/>
                      </a:lnTo>
                      <a:lnTo>
                        <a:pt x="43145" y="4980"/>
                      </a:lnTo>
                      <a:lnTo>
                        <a:pt x="43061" y="5022"/>
                      </a:lnTo>
                      <a:lnTo>
                        <a:pt x="43019" y="5085"/>
                      </a:lnTo>
                      <a:lnTo>
                        <a:pt x="42831" y="5043"/>
                      </a:lnTo>
                      <a:lnTo>
                        <a:pt x="42810" y="4897"/>
                      </a:lnTo>
                      <a:lnTo>
                        <a:pt x="43019" y="4708"/>
                      </a:lnTo>
                      <a:lnTo>
                        <a:pt x="42998" y="4625"/>
                      </a:lnTo>
                      <a:lnTo>
                        <a:pt x="42894" y="4625"/>
                      </a:lnTo>
                      <a:lnTo>
                        <a:pt x="42726" y="4792"/>
                      </a:lnTo>
                      <a:lnTo>
                        <a:pt x="42705" y="4667"/>
                      </a:lnTo>
                      <a:lnTo>
                        <a:pt x="42768" y="4562"/>
                      </a:lnTo>
                      <a:lnTo>
                        <a:pt x="42726" y="4415"/>
                      </a:lnTo>
                      <a:lnTo>
                        <a:pt x="42663" y="4457"/>
                      </a:lnTo>
                      <a:lnTo>
                        <a:pt x="42622" y="4499"/>
                      </a:lnTo>
                      <a:lnTo>
                        <a:pt x="42601" y="4395"/>
                      </a:lnTo>
                      <a:lnTo>
                        <a:pt x="42496" y="4395"/>
                      </a:lnTo>
                      <a:lnTo>
                        <a:pt x="42454" y="4353"/>
                      </a:lnTo>
                      <a:lnTo>
                        <a:pt x="42391" y="4269"/>
                      </a:lnTo>
                      <a:lnTo>
                        <a:pt x="42433" y="4102"/>
                      </a:lnTo>
                      <a:lnTo>
                        <a:pt x="42391" y="4060"/>
                      </a:lnTo>
                      <a:lnTo>
                        <a:pt x="42308" y="4102"/>
                      </a:lnTo>
                      <a:lnTo>
                        <a:pt x="42224" y="4248"/>
                      </a:lnTo>
                      <a:lnTo>
                        <a:pt x="42203" y="4039"/>
                      </a:lnTo>
                      <a:lnTo>
                        <a:pt x="42099" y="3955"/>
                      </a:lnTo>
                      <a:lnTo>
                        <a:pt x="41994" y="4039"/>
                      </a:lnTo>
                      <a:lnTo>
                        <a:pt x="41910" y="4039"/>
                      </a:lnTo>
                      <a:lnTo>
                        <a:pt x="41868" y="3871"/>
                      </a:lnTo>
                      <a:lnTo>
                        <a:pt x="41764" y="3976"/>
                      </a:lnTo>
                      <a:lnTo>
                        <a:pt x="41701" y="3976"/>
                      </a:lnTo>
                      <a:lnTo>
                        <a:pt x="41680" y="4060"/>
                      </a:lnTo>
                      <a:lnTo>
                        <a:pt x="41659" y="3892"/>
                      </a:lnTo>
                      <a:lnTo>
                        <a:pt x="41659" y="3830"/>
                      </a:lnTo>
                      <a:lnTo>
                        <a:pt x="41492" y="3830"/>
                      </a:lnTo>
                      <a:lnTo>
                        <a:pt x="41408" y="3851"/>
                      </a:lnTo>
                      <a:lnTo>
                        <a:pt x="41366" y="3788"/>
                      </a:lnTo>
                      <a:lnTo>
                        <a:pt x="41199" y="3851"/>
                      </a:lnTo>
                      <a:lnTo>
                        <a:pt x="41094" y="3851"/>
                      </a:lnTo>
                      <a:lnTo>
                        <a:pt x="41073" y="3892"/>
                      </a:lnTo>
                      <a:lnTo>
                        <a:pt x="41136" y="3955"/>
                      </a:lnTo>
                      <a:lnTo>
                        <a:pt x="41178" y="4081"/>
                      </a:lnTo>
                      <a:lnTo>
                        <a:pt x="41115" y="4060"/>
                      </a:lnTo>
                      <a:lnTo>
                        <a:pt x="41052" y="4081"/>
                      </a:lnTo>
                      <a:lnTo>
                        <a:pt x="41052" y="4164"/>
                      </a:lnTo>
                      <a:lnTo>
                        <a:pt x="41031" y="4143"/>
                      </a:lnTo>
                      <a:lnTo>
                        <a:pt x="40885" y="4164"/>
                      </a:lnTo>
                      <a:lnTo>
                        <a:pt x="40843" y="4143"/>
                      </a:lnTo>
                      <a:lnTo>
                        <a:pt x="40885" y="4039"/>
                      </a:lnTo>
                      <a:lnTo>
                        <a:pt x="40969" y="3976"/>
                      </a:lnTo>
                      <a:lnTo>
                        <a:pt x="40927" y="3871"/>
                      </a:lnTo>
                      <a:lnTo>
                        <a:pt x="40822" y="3851"/>
                      </a:lnTo>
                      <a:lnTo>
                        <a:pt x="40822" y="3955"/>
                      </a:lnTo>
                      <a:lnTo>
                        <a:pt x="40738" y="3997"/>
                      </a:lnTo>
                      <a:lnTo>
                        <a:pt x="40655" y="3892"/>
                      </a:lnTo>
                      <a:lnTo>
                        <a:pt x="40550" y="3871"/>
                      </a:lnTo>
                      <a:lnTo>
                        <a:pt x="40446" y="3767"/>
                      </a:lnTo>
                      <a:lnTo>
                        <a:pt x="40425" y="3851"/>
                      </a:lnTo>
                      <a:lnTo>
                        <a:pt x="40341" y="3871"/>
                      </a:lnTo>
                      <a:lnTo>
                        <a:pt x="40194" y="3871"/>
                      </a:lnTo>
                      <a:lnTo>
                        <a:pt x="40132" y="3788"/>
                      </a:lnTo>
                      <a:lnTo>
                        <a:pt x="40111" y="3892"/>
                      </a:lnTo>
                      <a:lnTo>
                        <a:pt x="40027" y="3955"/>
                      </a:lnTo>
                      <a:lnTo>
                        <a:pt x="39902" y="3851"/>
                      </a:lnTo>
                      <a:lnTo>
                        <a:pt x="39818" y="3851"/>
                      </a:lnTo>
                      <a:lnTo>
                        <a:pt x="39860" y="3955"/>
                      </a:lnTo>
                      <a:lnTo>
                        <a:pt x="39881" y="3997"/>
                      </a:lnTo>
                      <a:lnTo>
                        <a:pt x="39755" y="4102"/>
                      </a:lnTo>
                      <a:lnTo>
                        <a:pt x="39692" y="4081"/>
                      </a:lnTo>
                      <a:lnTo>
                        <a:pt x="39671" y="3997"/>
                      </a:lnTo>
                      <a:lnTo>
                        <a:pt x="39609" y="4102"/>
                      </a:lnTo>
                      <a:lnTo>
                        <a:pt x="39630" y="4269"/>
                      </a:lnTo>
                      <a:lnTo>
                        <a:pt x="39713" y="4353"/>
                      </a:lnTo>
                      <a:lnTo>
                        <a:pt x="39734" y="4457"/>
                      </a:lnTo>
                      <a:lnTo>
                        <a:pt x="39797" y="4478"/>
                      </a:lnTo>
                      <a:lnTo>
                        <a:pt x="39818" y="4625"/>
                      </a:lnTo>
                      <a:lnTo>
                        <a:pt x="39964" y="4667"/>
                      </a:lnTo>
                      <a:lnTo>
                        <a:pt x="40006" y="4729"/>
                      </a:lnTo>
                      <a:lnTo>
                        <a:pt x="40006" y="4834"/>
                      </a:lnTo>
                      <a:lnTo>
                        <a:pt x="40111" y="4918"/>
                      </a:lnTo>
                      <a:lnTo>
                        <a:pt x="40132" y="5001"/>
                      </a:lnTo>
                      <a:lnTo>
                        <a:pt x="40069" y="5106"/>
                      </a:lnTo>
                      <a:lnTo>
                        <a:pt x="40006" y="5085"/>
                      </a:lnTo>
                      <a:lnTo>
                        <a:pt x="39985" y="5001"/>
                      </a:lnTo>
                      <a:lnTo>
                        <a:pt x="39818" y="5043"/>
                      </a:lnTo>
                      <a:lnTo>
                        <a:pt x="39713" y="5022"/>
                      </a:lnTo>
                      <a:lnTo>
                        <a:pt x="39609" y="5043"/>
                      </a:lnTo>
                      <a:lnTo>
                        <a:pt x="39671" y="5127"/>
                      </a:lnTo>
                      <a:lnTo>
                        <a:pt x="39588" y="5232"/>
                      </a:lnTo>
                      <a:lnTo>
                        <a:pt x="39462" y="5232"/>
                      </a:lnTo>
                      <a:lnTo>
                        <a:pt x="39378" y="5211"/>
                      </a:lnTo>
                      <a:lnTo>
                        <a:pt x="39127" y="5336"/>
                      </a:lnTo>
                      <a:lnTo>
                        <a:pt x="38751" y="5399"/>
                      </a:lnTo>
                      <a:lnTo>
                        <a:pt x="38625" y="5336"/>
                      </a:lnTo>
                      <a:lnTo>
                        <a:pt x="38437" y="5336"/>
                      </a:lnTo>
                      <a:lnTo>
                        <a:pt x="38416" y="5357"/>
                      </a:lnTo>
                      <a:lnTo>
                        <a:pt x="38311" y="5336"/>
                      </a:lnTo>
                      <a:lnTo>
                        <a:pt x="37788" y="5315"/>
                      </a:lnTo>
                      <a:lnTo>
                        <a:pt x="37621" y="5190"/>
                      </a:lnTo>
                      <a:lnTo>
                        <a:pt x="37579" y="4980"/>
                      </a:lnTo>
                      <a:lnTo>
                        <a:pt x="37663" y="4834"/>
                      </a:lnTo>
                      <a:lnTo>
                        <a:pt x="37705" y="4813"/>
                      </a:lnTo>
                      <a:lnTo>
                        <a:pt x="37705" y="4729"/>
                      </a:lnTo>
                      <a:lnTo>
                        <a:pt x="37558" y="4688"/>
                      </a:lnTo>
                      <a:lnTo>
                        <a:pt x="37370" y="4688"/>
                      </a:lnTo>
                      <a:lnTo>
                        <a:pt x="37035" y="4834"/>
                      </a:lnTo>
                      <a:lnTo>
                        <a:pt x="36554" y="4876"/>
                      </a:lnTo>
                      <a:lnTo>
                        <a:pt x="36156" y="4980"/>
                      </a:lnTo>
                      <a:lnTo>
                        <a:pt x="35926" y="5022"/>
                      </a:lnTo>
                      <a:lnTo>
                        <a:pt x="35884" y="5106"/>
                      </a:lnTo>
                      <a:lnTo>
                        <a:pt x="35801" y="5106"/>
                      </a:lnTo>
                      <a:lnTo>
                        <a:pt x="35738" y="5190"/>
                      </a:lnTo>
                      <a:lnTo>
                        <a:pt x="35612" y="5252"/>
                      </a:lnTo>
                      <a:lnTo>
                        <a:pt x="35466" y="5399"/>
                      </a:lnTo>
                      <a:lnTo>
                        <a:pt x="35529" y="5545"/>
                      </a:lnTo>
                      <a:lnTo>
                        <a:pt x="35612" y="5566"/>
                      </a:lnTo>
                      <a:lnTo>
                        <a:pt x="35717" y="5524"/>
                      </a:lnTo>
                      <a:lnTo>
                        <a:pt x="35780" y="5545"/>
                      </a:lnTo>
                      <a:lnTo>
                        <a:pt x="35717" y="5629"/>
                      </a:lnTo>
                      <a:lnTo>
                        <a:pt x="35654" y="5650"/>
                      </a:lnTo>
                      <a:lnTo>
                        <a:pt x="35549" y="5755"/>
                      </a:lnTo>
                      <a:lnTo>
                        <a:pt x="35549" y="5817"/>
                      </a:lnTo>
                      <a:lnTo>
                        <a:pt x="35508" y="5755"/>
                      </a:lnTo>
                      <a:lnTo>
                        <a:pt x="35487" y="5545"/>
                      </a:lnTo>
                      <a:lnTo>
                        <a:pt x="35319" y="5420"/>
                      </a:lnTo>
                      <a:lnTo>
                        <a:pt x="35298" y="5336"/>
                      </a:lnTo>
                      <a:lnTo>
                        <a:pt x="35319" y="5252"/>
                      </a:lnTo>
                      <a:lnTo>
                        <a:pt x="35194" y="5148"/>
                      </a:lnTo>
                      <a:lnTo>
                        <a:pt x="35110" y="5148"/>
                      </a:lnTo>
                      <a:lnTo>
                        <a:pt x="34880" y="4939"/>
                      </a:lnTo>
                      <a:lnTo>
                        <a:pt x="34817" y="4939"/>
                      </a:lnTo>
                      <a:lnTo>
                        <a:pt x="34817" y="5022"/>
                      </a:lnTo>
                      <a:lnTo>
                        <a:pt x="35005" y="5232"/>
                      </a:lnTo>
                      <a:lnTo>
                        <a:pt x="35026" y="5357"/>
                      </a:lnTo>
                      <a:lnTo>
                        <a:pt x="34922" y="5462"/>
                      </a:lnTo>
                      <a:lnTo>
                        <a:pt x="34733" y="5504"/>
                      </a:lnTo>
                      <a:lnTo>
                        <a:pt x="34650" y="5545"/>
                      </a:lnTo>
                      <a:lnTo>
                        <a:pt x="34482" y="5545"/>
                      </a:lnTo>
                      <a:lnTo>
                        <a:pt x="34168" y="5294"/>
                      </a:lnTo>
                      <a:lnTo>
                        <a:pt x="34168" y="5190"/>
                      </a:lnTo>
                      <a:lnTo>
                        <a:pt x="34231" y="5106"/>
                      </a:lnTo>
                      <a:lnTo>
                        <a:pt x="34210" y="5022"/>
                      </a:lnTo>
                      <a:lnTo>
                        <a:pt x="34043" y="5085"/>
                      </a:lnTo>
                      <a:lnTo>
                        <a:pt x="34043" y="5211"/>
                      </a:lnTo>
                      <a:lnTo>
                        <a:pt x="33959" y="5294"/>
                      </a:lnTo>
                      <a:lnTo>
                        <a:pt x="33750" y="5148"/>
                      </a:lnTo>
                      <a:lnTo>
                        <a:pt x="33604" y="5148"/>
                      </a:lnTo>
                      <a:lnTo>
                        <a:pt x="33499" y="5252"/>
                      </a:lnTo>
                      <a:lnTo>
                        <a:pt x="33520" y="5441"/>
                      </a:lnTo>
                      <a:lnTo>
                        <a:pt x="33436" y="5566"/>
                      </a:lnTo>
                      <a:lnTo>
                        <a:pt x="33520" y="5734"/>
                      </a:lnTo>
                      <a:lnTo>
                        <a:pt x="33645" y="5776"/>
                      </a:lnTo>
                      <a:lnTo>
                        <a:pt x="33813" y="5650"/>
                      </a:lnTo>
                      <a:lnTo>
                        <a:pt x="33834" y="5566"/>
                      </a:lnTo>
                      <a:lnTo>
                        <a:pt x="34043" y="5441"/>
                      </a:lnTo>
                      <a:lnTo>
                        <a:pt x="34106" y="5524"/>
                      </a:lnTo>
                      <a:lnTo>
                        <a:pt x="34064" y="5650"/>
                      </a:lnTo>
                      <a:lnTo>
                        <a:pt x="33855" y="5817"/>
                      </a:lnTo>
                      <a:lnTo>
                        <a:pt x="33938" y="5880"/>
                      </a:lnTo>
                      <a:lnTo>
                        <a:pt x="33855" y="6027"/>
                      </a:lnTo>
                      <a:lnTo>
                        <a:pt x="33729" y="6068"/>
                      </a:lnTo>
                      <a:lnTo>
                        <a:pt x="33604" y="5985"/>
                      </a:lnTo>
                      <a:lnTo>
                        <a:pt x="33604" y="6048"/>
                      </a:lnTo>
                      <a:lnTo>
                        <a:pt x="33645" y="6173"/>
                      </a:lnTo>
                      <a:lnTo>
                        <a:pt x="33583" y="6299"/>
                      </a:lnTo>
                      <a:lnTo>
                        <a:pt x="33394" y="6445"/>
                      </a:lnTo>
                      <a:lnTo>
                        <a:pt x="33436" y="6550"/>
                      </a:lnTo>
                      <a:lnTo>
                        <a:pt x="33394" y="6592"/>
                      </a:lnTo>
                      <a:lnTo>
                        <a:pt x="33311" y="6592"/>
                      </a:lnTo>
                      <a:lnTo>
                        <a:pt x="33164" y="6759"/>
                      </a:lnTo>
                      <a:lnTo>
                        <a:pt x="32955" y="6780"/>
                      </a:lnTo>
                      <a:lnTo>
                        <a:pt x="32746" y="6801"/>
                      </a:lnTo>
                      <a:lnTo>
                        <a:pt x="32683" y="6926"/>
                      </a:lnTo>
                      <a:lnTo>
                        <a:pt x="32746" y="7094"/>
                      </a:lnTo>
                      <a:lnTo>
                        <a:pt x="32913" y="7303"/>
                      </a:lnTo>
                      <a:lnTo>
                        <a:pt x="32997" y="7324"/>
                      </a:lnTo>
                      <a:lnTo>
                        <a:pt x="32913" y="7345"/>
                      </a:lnTo>
                      <a:lnTo>
                        <a:pt x="32767" y="7345"/>
                      </a:lnTo>
                      <a:lnTo>
                        <a:pt x="32746" y="7429"/>
                      </a:lnTo>
                      <a:lnTo>
                        <a:pt x="32767" y="7491"/>
                      </a:lnTo>
                      <a:lnTo>
                        <a:pt x="32704" y="7596"/>
                      </a:lnTo>
                      <a:lnTo>
                        <a:pt x="32599" y="7701"/>
                      </a:lnTo>
                      <a:lnTo>
                        <a:pt x="32495" y="7701"/>
                      </a:lnTo>
                      <a:lnTo>
                        <a:pt x="32474" y="7763"/>
                      </a:lnTo>
                      <a:lnTo>
                        <a:pt x="32495" y="7659"/>
                      </a:lnTo>
                      <a:lnTo>
                        <a:pt x="32599" y="7596"/>
                      </a:lnTo>
                      <a:lnTo>
                        <a:pt x="32683" y="7282"/>
                      </a:lnTo>
                      <a:lnTo>
                        <a:pt x="32599" y="7219"/>
                      </a:lnTo>
                      <a:lnTo>
                        <a:pt x="32599" y="7115"/>
                      </a:lnTo>
                      <a:lnTo>
                        <a:pt x="32662" y="7073"/>
                      </a:lnTo>
                      <a:lnTo>
                        <a:pt x="32662" y="6926"/>
                      </a:lnTo>
                      <a:lnTo>
                        <a:pt x="32599" y="6780"/>
                      </a:lnTo>
                      <a:lnTo>
                        <a:pt x="32662" y="6612"/>
                      </a:lnTo>
                      <a:lnTo>
                        <a:pt x="32767" y="6550"/>
                      </a:lnTo>
                      <a:lnTo>
                        <a:pt x="32808" y="6445"/>
                      </a:lnTo>
                      <a:lnTo>
                        <a:pt x="32767" y="6194"/>
                      </a:lnTo>
                      <a:lnTo>
                        <a:pt x="32746" y="6152"/>
                      </a:lnTo>
                      <a:lnTo>
                        <a:pt x="32788" y="6068"/>
                      </a:lnTo>
                      <a:lnTo>
                        <a:pt x="32871" y="6068"/>
                      </a:lnTo>
                      <a:lnTo>
                        <a:pt x="32913" y="6089"/>
                      </a:lnTo>
                      <a:lnTo>
                        <a:pt x="33080" y="6048"/>
                      </a:lnTo>
                      <a:lnTo>
                        <a:pt x="33185" y="5776"/>
                      </a:lnTo>
                      <a:lnTo>
                        <a:pt x="33164" y="5671"/>
                      </a:lnTo>
                      <a:lnTo>
                        <a:pt x="33101" y="5545"/>
                      </a:lnTo>
                      <a:lnTo>
                        <a:pt x="33185" y="5252"/>
                      </a:lnTo>
                      <a:lnTo>
                        <a:pt x="33269" y="5127"/>
                      </a:lnTo>
                      <a:lnTo>
                        <a:pt x="33373" y="4939"/>
                      </a:lnTo>
                      <a:lnTo>
                        <a:pt x="33311" y="4792"/>
                      </a:lnTo>
                      <a:lnTo>
                        <a:pt x="33290" y="4792"/>
                      </a:lnTo>
                      <a:lnTo>
                        <a:pt x="33206" y="4876"/>
                      </a:lnTo>
                      <a:lnTo>
                        <a:pt x="33122" y="4876"/>
                      </a:lnTo>
                      <a:lnTo>
                        <a:pt x="32997" y="4813"/>
                      </a:lnTo>
                      <a:lnTo>
                        <a:pt x="33122" y="4813"/>
                      </a:lnTo>
                      <a:lnTo>
                        <a:pt x="33269" y="4708"/>
                      </a:lnTo>
                      <a:lnTo>
                        <a:pt x="33373" y="4667"/>
                      </a:lnTo>
                      <a:lnTo>
                        <a:pt x="33415" y="4562"/>
                      </a:lnTo>
                      <a:lnTo>
                        <a:pt x="33394" y="4499"/>
                      </a:lnTo>
                      <a:lnTo>
                        <a:pt x="33436" y="4415"/>
                      </a:lnTo>
                      <a:lnTo>
                        <a:pt x="33520" y="4248"/>
                      </a:lnTo>
                      <a:lnTo>
                        <a:pt x="33499" y="4185"/>
                      </a:lnTo>
                      <a:lnTo>
                        <a:pt x="33541" y="4081"/>
                      </a:lnTo>
                      <a:lnTo>
                        <a:pt x="33708" y="3997"/>
                      </a:lnTo>
                      <a:lnTo>
                        <a:pt x="33708" y="3892"/>
                      </a:lnTo>
                      <a:lnTo>
                        <a:pt x="33624" y="3830"/>
                      </a:lnTo>
                      <a:lnTo>
                        <a:pt x="33624" y="3767"/>
                      </a:lnTo>
                      <a:lnTo>
                        <a:pt x="33708" y="3641"/>
                      </a:lnTo>
                      <a:lnTo>
                        <a:pt x="33687" y="3537"/>
                      </a:lnTo>
                      <a:lnTo>
                        <a:pt x="33729" y="3432"/>
                      </a:lnTo>
                      <a:lnTo>
                        <a:pt x="33792" y="3411"/>
                      </a:lnTo>
                      <a:lnTo>
                        <a:pt x="33855" y="3223"/>
                      </a:lnTo>
                      <a:lnTo>
                        <a:pt x="33855" y="3014"/>
                      </a:lnTo>
                      <a:lnTo>
                        <a:pt x="33813" y="2804"/>
                      </a:lnTo>
                      <a:lnTo>
                        <a:pt x="33708" y="2616"/>
                      </a:lnTo>
                      <a:lnTo>
                        <a:pt x="33729" y="2574"/>
                      </a:lnTo>
                      <a:lnTo>
                        <a:pt x="33708" y="2491"/>
                      </a:lnTo>
                      <a:lnTo>
                        <a:pt x="33645" y="2470"/>
                      </a:lnTo>
                      <a:lnTo>
                        <a:pt x="33604" y="2491"/>
                      </a:lnTo>
                      <a:lnTo>
                        <a:pt x="33520" y="2428"/>
                      </a:lnTo>
                      <a:lnTo>
                        <a:pt x="33478" y="2365"/>
                      </a:lnTo>
                      <a:lnTo>
                        <a:pt x="33436" y="2365"/>
                      </a:lnTo>
                      <a:lnTo>
                        <a:pt x="33394" y="2491"/>
                      </a:lnTo>
                      <a:lnTo>
                        <a:pt x="33332" y="2532"/>
                      </a:lnTo>
                      <a:lnTo>
                        <a:pt x="33290" y="2491"/>
                      </a:lnTo>
                      <a:lnTo>
                        <a:pt x="33206" y="2365"/>
                      </a:lnTo>
                      <a:lnTo>
                        <a:pt x="33227" y="2323"/>
                      </a:lnTo>
                      <a:lnTo>
                        <a:pt x="33185" y="2302"/>
                      </a:lnTo>
                      <a:lnTo>
                        <a:pt x="33018" y="2281"/>
                      </a:lnTo>
                      <a:lnTo>
                        <a:pt x="32955" y="2177"/>
                      </a:lnTo>
                      <a:lnTo>
                        <a:pt x="32976" y="2156"/>
                      </a:lnTo>
                      <a:lnTo>
                        <a:pt x="33122" y="2156"/>
                      </a:lnTo>
                      <a:lnTo>
                        <a:pt x="33332" y="2219"/>
                      </a:lnTo>
                      <a:lnTo>
                        <a:pt x="33415" y="2302"/>
                      </a:lnTo>
                      <a:lnTo>
                        <a:pt x="33478" y="2260"/>
                      </a:lnTo>
                      <a:lnTo>
                        <a:pt x="33520" y="2260"/>
                      </a:lnTo>
                      <a:lnTo>
                        <a:pt x="33583" y="2323"/>
                      </a:lnTo>
                      <a:lnTo>
                        <a:pt x="33604" y="2386"/>
                      </a:lnTo>
                      <a:lnTo>
                        <a:pt x="33645" y="2386"/>
                      </a:lnTo>
                      <a:lnTo>
                        <a:pt x="33645" y="2302"/>
                      </a:lnTo>
                      <a:lnTo>
                        <a:pt x="33541" y="2177"/>
                      </a:lnTo>
                      <a:lnTo>
                        <a:pt x="33541" y="2072"/>
                      </a:lnTo>
                      <a:lnTo>
                        <a:pt x="33478" y="1967"/>
                      </a:lnTo>
                      <a:lnTo>
                        <a:pt x="33394" y="1905"/>
                      </a:lnTo>
                      <a:lnTo>
                        <a:pt x="33332" y="1905"/>
                      </a:lnTo>
                      <a:lnTo>
                        <a:pt x="33290" y="1967"/>
                      </a:lnTo>
                      <a:lnTo>
                        <a:pt x="33206" y="1947"/>
                      </a:lnTo>
                      <a:lnTo>
                        <a:pt x="33185" y="1800"/>
                      </a:lnTo>
                      <a:lnTo>
                        <a:pt x="33018" y="1654"/>
                      </a:lnTo>
                      <a:lnTo>
                        <a:pt x="33018" y="1549"/>
                      </a:lnTo>
                      <a:lnTo>
                        <a:pt x="32955" y="1465"/>
                      </a:lnTo>
                      <a:lnTo>
                        <a:pt x="32892" y="1382"/>
                      </a:lnTo>
                      <a:lnTo>
                        <a:pt x="32808" y="1382"/>
                      </a:lnTo>
                      <a:lnTo>
                        <a:pt x="32704" y="1444"/>
                      </a:lnTo>
                      <a:lnTo>
                        <a:pt x="32704" y="1549"/>
                      </a:lnTo>
                      <a:lnTo>
                        <a:pt x="32808" y="1549"/>
                      </a:lnTo>
                      <a:lnTo>
                        <a:pt x="32892" y="1591"/>
                      </a:lnTo>
                      <a:lnTo>
                        <a:pt x="32871" y="1654"/>
                      </a:lnTo>
                      <a:lnTo>
                        <a:pt x="32788" y="1695"/>
                      </a:lnTo>
                      <a:lnTo>
                        <a:pt x="32788" y="1779"/>
                      </a:lnTo>
                      <a:lnTo>
                        <a:pt x="32746" y="1800"/>
                      </a:lnTo>
                      <a:lnTo>
                        <a:pt x="32536" y="1570"/>
                      </a:lnTo>
                      <a:lnTo>
                        <a:pt x="32536" y="1486"/>
                      </a:lnTo>
                      <a:lnTo>
                        <a:pt x="32474" y="1361"/>
                      </a:lnTo>
                      <a:lnTo>
                        <a:pt x="32369" y="1340"/>
                      </a:lnTo>
                      <a:lnTo>
                        <a:pt x="31930" y="1068"/>
                      </a:lnTo>
                      <a:lnTo>
                        <a:pt x="31825" y="1026"/>
                      </a:lnTo>
                      <a:lnTo>
                        <a:pt x="31804" y="1005"/>
                      </a:lnTo>
                      <a:lnTo>
                        <a:pt x="31532" y="1026"/>
                      </a:lnTo>
                      <a:lnTo>
                        <a:pt x="31511" y="921"/>
                      </a:lnTo>
                      <a:lnTo>
                        <a:pt x="31553" y="858"/>
                      </a:lnTo>
                      <a:lnTo>
                        <a:pt x="31532" y="796"/>
                      </a:lnTo>
                      <a:lnTo>
                        <a:pt x="31407" y="817"/>
                      </a:lnTo>
                      <a:lnTo>
                        <a:pt x="31344" y="754"/>
                      </a:lnTo>
                      <a:lnTo>
                        <a:pt x="31218" y="796"/>
                      </a:lnTo>
                      <a:lnTo>
                        <a:pt x="31135" y="858"/>
                      </a:lnTo>
                      <a:lnTo>
                        <a:pt x="31093" y="838"/>
                      </a:lnTo>
                      <a:lnTo>
                        <a:pt x="30988" y="942"/>
                      </a:lnTo>
                      <a:lnTo>
                        <a:pt x="30925" y="1047"/>
                      </a:lnTo>
                      <a:lnTo>
                        <a:pt x="30779" y="1047"/>
                      </a:lnTo>
                      <a:lnTo>
                        <a:pt x="30695" y="1026"/>
                      </a:lnTo>
                      <a:lnTo>
                        <a:pt x="30570" y="1172"/>
                      </a:lnTo>
                      <a:lnTo>
                        <a:pt x="30381" y="1235"/>
                      </a:lnTo>
                      <a:lnTo>
                        <a:pt x="30298" y="1256"/>
                      </a:lnTo>
                      <a:lnTo>
                        <a:pt x="30256" y="1214"/>
                      </a:lnTo>
                      <a:lnTo>
                        <a:pt x="30172" y="1214"/>
                      </a:lnTo>
                      <a:lnTo>
                        <a:pt x="30130" y="1256"/>
                      </a:lnTo>
                      <a:lnTo>
                        <a:pt x="30130" y="1361"/>
                      </a:lnTo>
                      <a:lnTo>
                        <a:pt x="30193" y="1382"/>
                      </a:lnTo>
                      <a:lnTo>
                        <a:pt x="30256" y="1382"/>
                      </a:lnTo>
                      <a:lnTo>
                        <a:pt x="30298" y="1549"/>
                      </a:lnTo>
                      <a:lnTo>
                        <a:pt x="30339" y="1758"/>
                      </a:lnTo>
                      <a:lnTo>
                        <a:pt x="30256" y="1905"/>
                      </a:lnTo>
                      <a:lnTo>
                        <a:pt x="30067" y="1905"/>
                      </a:lnTo>
                      <a:lnTo>
                        <a:pt x="29942" y="2051"/>
                      </a:lnTo>
                      <a:lnTo>
                        <a:pt x="29733" y="2093"/>
                      </a:lnTo>
                      <a:lnTo>
                        <a:pt x="29649" y="2072"/>
                      </a:lnTo>
                      <a:lnTo>
                        <a:pt x="29754" y="1988"/>
                      </a:lnTo>
                      <a:lnTo>
                        <a:pt x="29837" y="1967"/>
                      </a:lnTo>
                      <a:lnTo>
                        <a:pt x="29858" y="1842"/>
                      </a:lnTo>
                      <a:lnTo>
                        <a:pt x="29733" y="1591"/>
                      </a:lnTo>
                      <a:lnTo>
                        <a:pt x="29816" y="1444"/>
                      </a:lnTo>
                      <a:lnTo>
                        <a:pt x="29816" y="1340"/>
                      </a:lnTo>
                      <a:lnTo>
                        <a:pt x="29858" y="1256"/>
                      </a:lnTo>
                      <a:lnTo>
                        <a:pt x="29775" y="1068"/>
                      </a:lnTo>
                      <a:lnTo>
                        <a:pt x="29775" y="963"/>
                      </a:lnTo>
                      <a:lnTo>
                        <a:pt x="29628" y="817"/>
                      </a:lnTo>
                      <a:lnTo>
                        <a:pt x="29523" y="858"/>
                      </a:lnTo>
                      <a:lnTo>
                        <a:pt x="29440" y="817"/>
                      </a:lnTo>
                      <a:lnTo>
                        <a:pt x="29398" y="817"/>
                      </a:lnTo>
                      <a:lnTo>
                        <a:pt x="29356" y="942"/>
                      </a:lnTo>
                      <a:lnTo>
                        <a:pt x="29210" y="963"/>
                      </a:lnTo>
                      <a:lnTo>
                        <a:pt x="29147" y="921"/>
                      </a:lnTo>
                      <a:lnTo>
                        <a:pt x="29042" y="963"/>
                      </a:lnTo>
                      <a:lnTo>
                        <a:pt x="28938" y="1130"/>
                      </a:lnTo>
                      <a:lnTo>
                        <a:pt x="28707" y="1130"/>
                      </a:lnTo>
                      <a:lnTo>
                        <a:pt x="28707" y="1047"/>
                      </a:lnTo>
                      <a:lnTo>
                        <a:pt x="28791" y="921"/>
                      </a:lnTo>
                      <a:lnTo>
                        <a:pt x="28791" y="838"/>
                      </a:lnTo>
                      <a:lnTo>
                        <a:pt x="28707" y="817"/>
                      </a:lnTo>
                      <a:lnTo>
                        <a:pt x="28519" y="1110"/>
                      </a:lnTo>
                      <a:lnTo>
                        <a:pt x="28268" y="1214"/>
                      </a:lnTo>
                      <a:lnTo>
                        <a:pt x="28163" y="1172"/>
                      </a:lnTo>
                      <a:lnTo>
                        <a:pt x="28268" y="1026"/>
                      </a:lnTo>
                      <a:lnTo>
                        <a:pt x="28394" y="1005"/>
                      </a:lnTo>
                      <a:lnTo>
                        <a:pt x="28519" y="817"/>
                      </a:lnTo>
                      <a:lnTo>
                        <a:pt x="28498" y="691"/>
                      </a:lnTo>
                      <a:lnTo>
                        <a:pt x="28561" y="586"/>
                      </a:lnTo>
                      <a:lnTo>
                        <a:pt x="28561" y="524"/>
                      </a:lnTo>
                      <a:lnTo>
                        <a:pt x="28645" y="440"/>
                      </a:lnTo>
                      <a:lnTo>
                        <a:pt x="28645" y="398"/>
                      </a:lnTo>
                      <a:lnTo>
                        <a:pt x="28477" y="335"/>
                      </a:lnTo>
                      <a:lnTo>
                        <a:pt x="28414" y="294"/>
                      </a:lnTo>
                      <a:lnTo>
                        <a:pt x="28414" y="126"/>
                      </a:lnTo>
                      <a:lnTo>
                        <a:pt x="28373" y="105"/>
                      </a:lnTo>
                      <a:lnTo>
                        <a:pt x="28205" y="231"/>
                      </a:lnTo>
                      <a:lnTo>
                        <a:pt x="28059" y="210"/>
                      </a:lnTo>
                      <a:lnTo>
                        <a:pt x="27996" y="63"/>
                      </a:lnTo>
                      <a:lnTo>
                        <a:pt x="27891" y="63"/>
                      </a:lnTo>
                      <a:lnTo>
                        <a:pt x="27787" y="168"/>
                      </a:lnTo>
                      <a:lnTo>
                        <a:pt x="2766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7390" name="Google Shape;7390;p131"/>
                <p:cNvSpPr/>
                <p:nvPr/>
              </p:nvSpPr>
              <p:spPr>
                <a:xfrm>
                  <a:off x="5538025" y="2213300"/>
                  <a:ext cx="94175" cy="208750"/>
                </a:xfrm>
                <a:custGeom>
                  <a:avLst/>
                  <a:gdLst/>
                  <a:ahLst/>
                  <a:cxnLst/>
                  <a:rect l="l" t="t" r="r" b="b"/>
                  <a:pathLst>
                    <a:path w="3767" h="8350" extrusionOk="0">
                      <a:moveTo>
                        <a:pt x="251" y="1"/>
                      </a:moveTo>
                      <a:lnTo>
                        <a:pt x="209" y="63"/>
                      </a:lnTo>
                      <a:lnTo>
                        <a:pt x="251" y="105"/>
                      </a:lnTo>
                      <a:lnTo>
                        <a:pt x="251" y="189"/>
                      </a:lnTo>
                      <a:lnTo>
                        <a:pt x="188" y="210"/>
                      </a:lnTo>
                      <a:lnTo>
                        <a:pt x="105" y="168"/>
                      </a:lnTo>
                      <a:lnTo>
                        <a:pt x="0" y="168"/>
                      </a:lnTo>
                      <a:lnTo>
                        <a:pt x="168" y="314"/>
                      </a:lnTo>
                      <a:lnTo>
                        <a:pt x="356" y="461"/>
                      </a:lnTo>
                      <a:lnTo>
                        <a:pt x="419" y="524"/>
                      </a:lnTo>
                      <a:lnTo>
                        <a:pt x="398" y="670"/>
                      </a:lnTo>
                      <a:lnTo>
                        <a:pt x="460" y="607"/>
                      </a:lnTo>
                      <a:lnTo>
                        <a:pt x="502" y="607"/>
                      </a:lnTo>
                      <a:lnTo>
                        <a:pt x="565" y="691"/>
                      </a:lnTo>
                      <a:lnTo>
                        <a:pt x="502" y="733"/>
                      </a:lnTo>
                      <a:lnTo>
                        <a:pt x="419" y="775"/>
                      </a:lnTo>
                      <a:lnTo>
                        <a:pt x="460" y="838"/>
                      </a:lnTo>
                      <a:lnTo>
                        <a:pt x="523" y="838"/>
                      </a:lnTo>
                      <a:lnTo>
                        <a:pt x="565" y="984"/>
                      </a:lnTo>
                      <a:lnTo>
                        <a:pt x="481" y="1026"/>
                      </a:lnTo>
                      <a:lnTo>
                        <a:pt x="377" y="1005"/>
                      </a:lnTo>
                      <a:lnTo>
                        <a:pt x="314" y="900"/>
                      </a:lnTo>
                      <a:lnTo>
                        <a:pt x="251" y="984"/>
                      </a:lnTo>
                      <a:lnTo>
                        <a:pt x="168" y="1130"/>
                      </a:lnTo>
                      <a:lnTo>
                        <a:pt x="272" y="1235"/>
                      </a:lnTo>
                      <a:lnTo>
                        <a:pt x="314" y="1382"/>
                      </a:lnTo>
                      <a:lnTo>
                        <a:pt x="419" y="1528"/>
                      </a:lnTo>
                      <a:lnTo>
                        <a:pt x="523" y="1716"/>
                      </a:lnTo>
                      <a:lnTo>
                        <a:pt x="523" y="1946"/>
                      </a:lnTo>
                      <a:lnTo>
                        <a:pt x="586" y="1988"/>
                      </a:lnTo>
                      <a:lnTo>
                        <a:pt x="607" y="2177"/>
                      </a:lnTo>
                      <a:lnTo>
                        <a:pt x="691" y="2470"/>
                      </a:lnTo>
                      <a:lnTo>
                        <a:pt x="774" y="2658"/>
                      </a:lnTo>
                      <a:lnTo>
                        <a:pt x="900" y="2700"/>
                      </a:lnTo>
                      <a:lnTo>
                        <a:pt x="900" y="2762"/>
                      </a:lnTo>
                      <a:lnTo>
                        <a:pt x="837" y="2804"/>
                      </a:lnTo>
                      <a:lnTo>
                        <a:pt x="1130" y="3097"/>
                      </a:lnTo>
                      <a:lnTo>
                        <a:pt x="1235" y="3118"/>
                      </a:lnTo>
                      <a:lnTo>
                        <a:pt x="1360" y="3307"/>
                      </a:lnTo>
                      <a:lnTo>
                        <a:pt x="1402" y="3516"/>
                      </a:lnTo>
                      <a:lnTo>
                        <a:pt x="1402" y="3641"/>
                      </a:lnTo>
                      <a:lnTo>
                        <a:pt x="1465" y="3809"/>
                      </a:lnTo>
                      <a:lnTo>
                        <a:pt x="1465" y="3934"/>
                      </a:lnTo>
                      <a:lnTo>
                        <a:pt x="1569" y="3976"/>
                      </a:lnTo>
                      <a:lnTo>
                        <a:pt x="1674" y="4123"/>
                      </a:lnTo>
                      <a:lnTo>
                        <a:pt x="1653" y="4143"/>
                      </a:lnTo>
                      <a:lnTo>
                        <a:pt x="1653" y="4227"/>
                      </a:lnTo>
                      <a:lnTo>
                        <a:pt x="1779" y="4436"/>
                      </a:lnTo>
                      <a:lnTo>
                        <a:pt x="1821" y="4562"/>
                      </a:lnTo>
                      <a:lnTo>
                        <a:pt x="1883" y="4708"/>
                      </a:lnTo>
                      <a:lnTo>
                        <a:pt x="1883" y="4918"/>
                      </a:lnTo>
                      <a:lnTo>
                        <a:pt x="1946" y="5001"/>
                      </a:lnTo>
                      <a:lnTo>
                        <a:pt x="1925" y="5106"/>
                      </a:lnTo>
                      <a:lnTo>
                        <a:pt x="1946" y="5315"/>
                      </a:lnTo>
                      <a:lnTo>
                        <a:pt x="2051" y="5524"/>
                      </a:lnTo>
                      <a:lnTo>
                        <a:pt x="2030" y="5608"/>
                      </a:lnTo>
                      <a:lnTo>
                        <a:pt x="2030" y="5755"/>
                      </a:lnTo>
                      <a:lnTo>
                        <a:pt x="2155" y="5859"/>
                      </a:lnTo>
                      <a:lnTo>
                        <a:pt x="2365" y="6131"/>
                      </a:lnTo>
                      <a:lnTo>
                        <a:pt x="2365" y="6257"/>
                      </a:lnTo>
                      <a:lnTo>
                        <a:pt x="2448" y="6424"/>
                      </a:lnTo>
                      <a:lnTo>
                        <a:pt x="2406" y="6654"/>
                      </a:lnTo>
                      <a:lnTo>
                        <a:pt x="2448" y="6843"/>
                      </a:lnTo>
                      <a:lnTo>
                        <a:pt x="2553" y="7010"/>
                      </a:lnTo>
                      <a:lnTo>
                        <a:pt x="2574" y="7156"/>
                      </a:lnTo>
                      <a:lnTo>
                        <a:pt x="2720" y="7324"/>
                      </a:lnTo>
                      <a:lnTo>
                        <a:pt x="2762" y="7408"/>
                      </a:lnTo>
                      <a:lnTo>
                        <a:pt x="2699" y="7596"/>
                      </a:lnTo>
                      <a:lnTo>
                        <a:pt x="2699" y="7847"/>
                      </a:lnTo>
                      <a:lnTo>
                        <a:pt x="2762" y="7993"/>
                      </a:lnTo>
                      <a:lnTo>
                        <a:pt x="2867" y="8098"/>
                      </a:lnTo>
                      <a:lnTo>
                        <a:pt x="2929" y="8244"/>
                      </a:lnTo>
                      <a:lnTo>
                        <a:pt x="3097" y="8349"/>
                      </a:lnTo>
                      <a:lnTo>
                        <a:pt x="3097" y="8349"/>
                      </a:lnTo>
                      <a:lnTo>
                        <a:pt x="3076" y="8224"/>
                      </a:lnTo>
                      <a:lnTo>
                        <a:pt x="3097" y="8098"/>
                      </a:lnTo>
                      <a:lnTo>
                        <a:pt x="3034" y="7993"/>
                      </a:lnTo>
                      <a:lnTo>
                        <a:pt x="3013" y="7847"/>
                      </a:lnTo>
                      <a:lnTo>
                        <a:pt x="3034" y="7680"/>
                      </a:lnTo>
                      <a:lnTo>
                        <a:pt x="3139" y="7575"/>
                      </a:lnTo>
                      <a:lnTo>
                        <a:pt x="3201" y="7596"/>
                      </a:lnTo>
                      <a:lnTo>
                        <a:pt x="3201" y="7680"/>
                      </a:lnTo>
                      <a:lnTo>
                        <a:pt x="3243" y="7721"/>
                      </a:lnTo>
                      <a:lnTo>
                        <a:pt x="3494" y="7700"/>
                      </a:lnTo>
                      <a:lnTo>
                        <a:pt x="3515" y="7638"/>
                      </a:lnTo>
                      <a:lnTo>
                        <a:pt x="3557" y="7638"/>
                      </a:lnTo>
                      <a:lnTo>
                        <a:pt x="3599" y="7700"/>
                      </a:lnTo>
                      <a:lnTo>
                        <a:pt x="3557" y="7721"/>
                      </a:lnTo>
                      <a:lnTo>
                        <a:pt x="3557" y="7826"/>
                      </a:lnTo>
                      <a:lnTo>
                        <a:pt x="3704" y="7952"/>
                      </a:lnTo>
                      <a:lnTo>
                        <a:pt x="3725" y="8056"/>
                      </a:lnTo>
                      <a:lnTo>
                        <a:pt x="3766" y="8119"/>
                      </a:lnTo>
                      <a:lnTo>
                        <a:pt x="3766" y="8035"/>
                      </a:lnTo>
                      <a:lnTo>
                        <a:pt x="3745" y="7993"/>
                      </a:lnTo>
                      <a:lnTo>
                        <a:pt x="3766" y="7847"/>
                      </a:lnTo>
                      <a:lnTo>
                        <a:pt x="3766" y="7721"/>
                      </a:lnTo>
                      <a:lnTo>
                        <a:pt x="3662" y="7638"/>
                      </a:lnTo>
                      <a:lnTo>
                        <a:pt x="3641" y="7491"/>
                      </a:lnTo>
                      <a:lnTo>
                        <a:pt x="3599" y="7387"/>
                      </a:lnTo>
                      <a:lnTo>
                        <a:pt x="3515" y="7428"/>
                      </a:lnTo>
                      <a:lnTo>
                        <a:pt x="3432" y="7428"/>
                      </a:lnTo>
                      <a:lnTo>
                        <a:pt x="3285" y="7324"/>
                      </a:lnTo>
                      <a:lnTo>
                        <a:pt x="3243" y="7156"/>
                      </a:lnTo>
                      <a:lnTo>
                        <a:pt x="3181" y="7010"/>
                      </a:lnTo>
                      <a:lnTo>
                        <a:pt x="3034" y="6905"/>
                      </a:lnTo>
                      <a:lnTo>
                        <a:pt x="2929" y="6884"/>
                      </a:lnTo>
                      <a:lnTo>
                        <a:pt x="2867" y="6780"/>
                      </a:lnTo>
                      <a:lnTo>
                        <a:pt x="2804" y="6571"/>
                      </a:lnTo>
                      <a:lnTo>
                        <a:pt x="2720" y="6424"/>
                      </a:lnTo>
                      <a:lnTo>
                        <a:pt x="2678" y="6278"/>
                      </a:lnTo>
                      <a:lnTo>
                        <a:pt x="2678" y="6089"/>
                      </a:lnTo>
                      <a:lnTo>
                        <a:pt x="2657" y="5859"/>
                      </a:lnTo>
                      <a:lnTo>
                        <a:pt x="2595" y="5755"/>
                      </a:lnTo>
                      <a:lnTo>
                        <a:pt x="2616" y="5545"/>
                      </a:lnTo>
                      <a:lnTo>
                        <a:pt x="2595" y="5441"/>
                      </a:lnTo>
                      <a:lnTo>
                        <a:pt x="2511" y="5294"/>
                      </a:lnTo>
                      <a:lnTo>
                        <a:pt x="2574" y="5211"/>
                      </a:lnTo>
                      <a:lnTo>
                        <a:pt x="2595" y="5127"/>
                      </a:lnTo>
                      <a:lnTo>
                        <a:pt x="2595" y="5085"/>
                      </a:lnTo>
                      <a:lnTo>
                        <a:pt x="2657" y="5043"/>
                      </a:lnTo>
                      <a:lnTo>
                        <a:pt x="2720" y="5085"/>
                      </a:lnTo>
                      <a:lnTo>
                        <a:pt x="2867" y="5043"/>
                      </a:lnTo>
                      <a:lnTo>
                        <a:pt x="2992" y="5043"/>
                      </a:lnTo>
                      <a:lnTo>
                        <a:pt x="3118" y="5127"/>
                      </a:lnTo>
                      <a:lnTo>
                        <a:pt x="3201" y="5315"/>
                      </a:lnTo>
                      <a:lnTo>
                        <a:pt x="3306" y="5336"/>
                      </a:lnTo>
                      <a:lnTo>
                        <a:pt x="3411" y="5420"/>
                      </a:lnTo>
                      <a:lnTo>
                        <a:pt x="3515" y="5566"/>
                      </a:lnTo>
                      <a:lnTo>
                        <a:pt x="3599" y="5608"/>
                      </a:lnTo>
                      <a:lnTo>
                        <a:pt x="3536" y="5483"/>
                      </a:lnTo>
                      <a:lnTo>
                        <a:pt x="3411" y="5315"/>
                      </a:lnTo>
                      <a:lnTo>
                        <a:pt x="3243" y="5211"/>
                      </a:lnTo>
                      <a:lnTo>
                        <a:pt x="3139" y="5022"/>
                      </a:lnTo>
                      <a:lnTo>
                        <a:pt x="3034" y="4897"/>
                      </a:lnTo>
                      <a:lnTo>
                        <a:pt x="3034" y="4813"/>
                      </a:lnTo>
                      <a:lnTo>
                        <a:pt x="2992" y="4771"/>
                      </a:lnTo>
                      <a:lnTo>
                        <a:pt x="2888" y="4562"/>
                      </a:lnTo>
                      <a:lnTo>
                        <a:pt x="2825" y="4436"/>
                      </a:lnTo>
                      <a:lnTo>
                        <a:pt x="2762" y="4395"/>
                      </a:lnTo>
                      <a:lnTo>
                        <a:pt x="2720" y="4269"/>
                      </a:lnTo>
                      <a:lnTo>
                        <a:pt x="2574" y="4060"/>
                      </a:lnTo>
                      <a:lnTo>
                        <a:pt x="2406" y="3809"/>
                      </a:lnTo>
                      <a:lnTo>
                        <a:pt x="2365" y="3641"/>
                      </a:lnTo>
                      <a:lnTo>
                        <a:pt x="2155" y="3390"/>
                      </a:lnTo>
                      <a:lnTo>
                        <a:pt x="2072" y="3181"/>
                      </a:lnTo>
                      <a:lnTo>
                        <a:pt x="1967" y="3118"/>
                      </a:lnTo>
                      <a:lnTo>
                        <a:pt x="1967" y="3014"/>
                      </a:lnTo>
                      <a:lnTo>
                        <a:pt x="1925" y="2888"/>
                      </a:lnTo>
                      <a:lnTo>
                        <a:pt x="1841" y="2867"/>
                      </a:lnTo>
                      <a:lnTo>
                        <a:pt x="1841" y="2909"/>
                      </a:lnTo>
                      <a:lnTo>
                        <a:pt x="1758" y="2909"/>
                      </a:lnTo>
                      <a:lnTo>
                        <a:pt x="1737" y="2867"/>
                      </a:lnTo>
                      <a:lnTo>
                        <a:pt x="1758" y="2762"/>
                      </a:lnTo>
                      <a:lnTo>
                        <a:pt x="1737" y="2679"/>
                      </a:lnTo>
                      <a:lnTo>
                        <a:pt x="1632" y="2616"/>
                      </a:lnTo>
                      <a:lnTo>
                        <a:pt x="1528" y="2490"/>
                      </a:lnTo>
                      <a:lnTo>
                        <a:pt x="1465" y="2344"/>
                      </a:lnTo>
                      <a:lnTo>
                        <a:pt x="1402" y="2260"/>
                      </a:lnTo>
                      <a:lnTo>
                        <a:pt x="1402" y="2135"/>
                      </a:lnTo>
                      <a:lnTo>
                        <a:pt x="1423" y="2030"/>
                      </a:lnTo>
                      <a:lnTo>
                        <a:pt x="1444" y="2051"/>
                      </a:lnTo>
                      <a:lnTo>
                        <a:pt x="1423" y="1884"/>
                      </a:lnTo>
                      <a:lnTo>
                        <a:pt x="1402" y="1716"/>
                      </a:lnTo>
                      <a:lnTo>
                        <a:pt x="1360" y="1570"/>
                      </a:lnTo>
                      <a:lnTo>
                        <a:pt x="1235" y="1528"/>
                      </a:lnTo>
                      <a:lnTo>
                        <a:pt x="1109" y="1382"/>
                      </a:lnTo>
                      <a:lnTo>
                        <a:pt x="1109" y="1319"/>
                      </a:lnTo>
                      <a:lnTo>
                        <a:pt x="1046" y="1256"/>
                      </a:lnTo>
                      <a:lnTo>
                        <a:pt x="1046" y="1193"/>
                      </a:lnTo>
                      <a:lnTo>
                        <a:pt x="1109" y="1193"/>
                      </a:lnTo>
                      <a:lnTo>
                        <a:pt x="1214" y="1298"/>
                      </a:lnTo>
                      <a:lnTo>
                        <a:pt x="1318" y="1444"/>
                      </a:lnTo>
                      <a:lnTo>
                        <a:pt x="1318" y="1444"/>
                      </a:lnTo>
                      <a:lnTo>
                        <a:pt x="1256" y="1298"/>
                      </a:lnTo>
                      <a:lnTo>
                        <a:pt x="1130" y="1110"/>
                      </a:lnTo>
                      <a:lnTo>
                        <a:pt x="1005" y="942"/>
                      </a:lnTo>
                      <a:lnTo>
                        <a:pt x="942" y="942"/>
                      </a:lnTo>
                      <a:lnTo>
                        <a:pt x="921" y="858"/>
                      </a:lnTo>
                      <a:lnTo>
                        <a:pt x="691" y="670"/>
                      </a:lnTo>
                      <a:lnTo>
                        <a:pt x="607" y="566"/>
                      </a:lnTo>
                      <a:lnTo>
                        <a:pt x="607" y="335"/>
                      </a:lnTo>
                      <a:lnTo>
                        <a:pt x="523" y="273"/>
                      </a:lnTo>
                      <a:lnTo>
                        <a:pt x="377" y="210"/>
                      </a:lnTo>
                      <a:lnTo>
                        <a:pt x="293" y="63"/>
                      </a:lnTo>
                      <a:lnTo>
                        <a:pt x="2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391" name="Google Shape;7391;p131"/>
            <p:cNvGrpSpPr/>
            <p:nvPr/>
          </p:nvGrpSpPr>
          <p:grpSpPr>
            <a:xfrm>
              <a:off x="3875768" y="2846704"/>
              <a:ext cx="44796" cy="47366"/>
              <a:chOff x="3960625" y="2587825"/>
              <a:chExt cx="94050" cy="104125"/>
            </a:xfrm>
          </p:grpSpPr>
          <p:sp>
            <p:nvSpPr>
              <p:cNvPr id="7392" name="Google Shape;7392;p131"/>
              <p:cNvSpPr/>
              <p:nvPr/>
            </p:nvSpPr>
            <p:spPr>
              <a:xfrm>
                <a:off x="3960625" y="2587825"/>
                <a:ext cx="94050" cy="51200"/>
              </a:xfrm>
              <a:custGeom>
                <a:avLst/>
                <a:gdLst/>
                <a:ahLst/>
                <a:cxnLst/>
                <a:rect l="l" t="t" r="r" b="b"/>
                <a:pathLst>
                  <a:path w="3762" h="2048" extrusionOk="0">
                    <a:moveTo>
                      <a:pt x="190" y="2048"/>
                    </a:moveTo>
                    <a:lnTo>
                      <a:pt x="0" y="1762"/>
                    </a:lnTo>
                    <a:lnTo>
                      <a:pt x="309" y="1048"/>
                    </a:lnTo>
                    <a:lnTo>
                      <a:pt x="3762" y="0"/>
                    </a:lnTo>
                    <a:lnTo>
                      <a:pt x="3714" y="1072"/>
                    </a:lnTo>
                    <a:lnTo>
                      <a:pt x="2929" y="1143"/>
                    </a:lnTo>
                    <a:lnTo>
                      <a:pt x="2167" y="1000"/>
                    </a:lnTo>
                    <a:close/>
                  </a:path>
                </a:pathLst>
              </a:custGeom>
              <a:solidFill>
                <a:srgbClr val="5F7D95"/>
              </a:solidFill>
              <a:ln>
                <a:noFill/>
              </a:ln>
            </p:spPr>
          </p:sp>
          <p:sp>
            <p:nvSpPr>
              <p:cNvPr id="7393" name="Google Shape;7393;p131"/>
              <p:cNvSpPr/>
              <p:nvPr/>
            </p:nvSpPr>
            <p:spPr>
              <a:xfrm>
                <a:off x="3963000" y="2596725"/>
                <a:ext cx="86850" cy="95225"/>
              </a:xfrm>
              <a:custGeom>
                <a:avLst/>
                <a:gdLst/>
                <a:ahLst/>
                <a:cxnLst/>
                <a:rect l="l" t="t" r="r" b="b"/>
                <a:pathLst>
                  <a:path w="3474" h="3809" extrusionOk="0">
                    <a:moveTo>
                      <a:pt x="1549" y="2009"/>
                    </a:moveTo>
                    <a:lnTo>
                      <a:pt x="1632" y="2030"/>
                    </a:lnTo>
                    <a:lnTo>
                      <a:pt x="1695" y="2093"/>
                    </a:lnTo>
                    <a:lnTo>
                      <a:pt x="1674" y="2135"/>
                    </a:lnTo>
                    <a:lnTo>
                      <a:pt x="1674" y="2189"/>
                    </a:lnTo>
                    <a:lnTo>
                      <a:pt x="1674" y="2189"/>
                    </a:lnTo>
                    <a:cubicBezTo>
                      <a:pt x="1645" y="2167"/>
                      <a:pt x="1613" y="2146"/>
                      <a:pt x="1569" y="2135"/>
                    </a:cubicBezTo>
                    <a:cubicBezTo>
                      <a:pt x="1549" y="2114"/>
                      <a:pt x="1528" y="2114"/>
                      <a:pt x="1486" y="2114"/>
                    </a:cubicBezTo>
                    <a:lnTo>
                      <a:pt x="1549" y="2072"/>
                    </a:lnTo>
                    <a:lnTo>
                      <a:pt x="1549" y="2009"/>
                    </a:lnTo>
                    <a:close/>
                    <a:moveTo>
                      <a:pt x="3327" y="1"/>
                    </a:moveTo>
                    <a:lnTo>
                      <a:pt x="3201" y="105"/>
                    </a:lnTo>
                    <a:lnTo>
                      <a:pt x="3201" y="231"/>
                    </a:lnTo>
                    <a:lnTo>
                      <a:pt x="3243" y="335"/>
                    </a:lnTo>
                    <a:lnTo>
                      <a:pt x="3160" y="377"/>
                    </a:lnTo>
                    <a:lnTo>
                      <a:pt x="2929" y="356"/>
                    </a:lnTo>
                    <a:lnTo>
                      <a:pt x="2825" y="419"/>
                    </a:lnTo>
                    <a:lnTo>
                      <a:pt x="2720" y="356"/>
                    </a:lnTo>
                    <a:lnTo>
                      <a:pt x="2616" y="356"/>
                    </a:lnTo>
                    <a:lnTo>
                      <a:pt x="2532" y="419"/>
                    </a:lnTo>
                    <a:lnTo>
                      <a:pt x="2427" y="419"/>
                    </a:lnTo>
                    <a:lnTo>
                      <a:pt x="2406" y="314"/>
                    </a:lnTo>
                    <a:lnTo>
                      <a:pt x="2260" y="314"/>
                    </a:lnTo>
                    <a:lnTo>
                      <a:pt x="2113" y="273"/>
                    </a:lnTo>
                    <a:lnTo>
                      <a:pt x="2009" y="377"/>
                    </a:lnTo>
                    <a:lnTo>
                      <a:pt x="1862" y="419"/>
                    </a:lnTo>
                    <a:lnTo>
                      <a:pt x="1674" y="419"/>
                    </a:lnTo>
                    <a:lnTo>
                      <a:pt x="1632" y="377"/>
                    </a:lnTo>
                    <a:lnTo>
                      <a:pt x="1549" y="440"/>
                    </a:lnTo>
                    <a:lnTo>
                      <a:pt x="1444" y="440"/>
                    </a:lnTo>
                    <a:lnTo>
                      <a:pt x="1318" y="524"/>
                    </a:lnTo>
                    <a:lnTo>
                      <a:pt x="1025" y="524"/>
                    </a:lnTo>
                    <a:lnTo>
                      <a:pt x="900" y="586"/>
                    </a:lnTo>
                    <a:lnTo>
                      <a:pt x="900" y="649"/>
                    </a:lnTo>
                    <a:lnTo>
                      <a:pt x="732" y="691"/>
                    </a:lnTo>
                    <a:lnTo>
                      <a:pt x="502" y="838"/>
                    </a:lnTo>
                    <a:lnTo>
                      <a:pt x="481" y="984"/>
                    </a:lnTo>
                    <a:lnTo>
                      <a:pt x="398" y="1151"/>
                    </a:lnTo>
                    <a:lnTo>
                      <a:pt x="168" y="1214"/>
                    </a:lnTo>
                    <a:lnTo>
                      <a:pt x="168" y="1361"/>
                    </a:lnTo>
                    <a:lnTo>
                      <a:pt x="84" y="1507"/>
                    </a:lnTo>
                    <a:lnTo>
                      <a:pt x="0" y="1570"/>
                    </a:lnTo>
                    <a:lnTo>
                      <a:pt x="0" y="1716"/>
                    </a:lnTo>
                    <a:lnTo>
                      <a:pt x="209" y="1884"/>
                    </a:lnTo>
                    <a:lnTo>
                      <a:pt x="335" y="2072"/>
                    </a:lnTo>
                    <a:lnTo>
                      <a:pt x="398" y="2093"/>
                    </a:lnTo>
                    <a:lnTo>
                      <a:pt x="398" y="2135"/>
                    </a:lnTo>
                    <a:lnTo>
                      <a:pt x="544" y="2365"/>
                    </a:lnTo>
                    <a:lnTo>
                      <a:pt x="586" y="2532"/>
                    </a:lnTo>
                    <a:lnTo>
                      <a:pt x="649" y="2553"/>
                    </a:lnTo>
                    <a:lnTo>
                      <a:pt x="753" y="2449"/>
                    </a:lnTo>
                    <a:lnTo>
                      <a:pt x="837" y="2553"/>
                    </a:lnTo>
                    <a:lnTo>
                      <a:pt x="963" y="2595"/>
                    </a:lnTo>
                    <a:lnTo>
                      <a:pt x="1025" y="2511"/>
                    </a:lnTo>
                    <a:lnTo>
                      <a:pt x="1130" y="2511"/>
                    </a:lnTo>
                    <a:lnTo>
                      <a:pt x="1277" y="2595"/>
                    </a:lnTo>
                    <a:lnTo>
                      <a:pt x="1360" y="2532"/>
                    </a:lnTo>
                    <a:lnTo>
                      <a:pt x="1381" y="2616"/>
                    </a:lnTo>
                    <a:lnTo>
                      <a:pt x="1465" y="2616"/>
                    </a:lnTo>
                    <a:lnTo>
                      <a:pt x="1528" y="2658"/>
                    </a:lnTo>
                    <a:lnTo>
                      <a:pt x="1653" y="2700"/>
                    </a:lnTo>
                    <a:lnTo>
                      <a:pt x="1569" y="2742"/>
                    </a:lnTo>
                    <a:lnTo>
                      <a:pt x="1486" y="2825"/>
                    </a:lnTo>
                    <a:lnTo>
                      <a:pt x="1423" y="2762"/>
                    </a:lnTo>
                    <a:lnTo>
                      <a:pt x="1318" y="2742"/>
                    </a:lnTo>
                    <a:lnTo>
                      <a:pt x="1067" y="2595"/>
                    </a:lnTo>
                    <a:lnTo>
                      <a:pt x="963" y="2616"/>
                    </a:lnTo>
                    <a:lnTo>
                      <a:pt x="858" y="2658"/>
                    </a:lnTo>
                    <a:lnTo>
                      <a:pt x="753" y="2616"/>
                    </a:lnTo>
                    <a:lnTo>
                      <a:pt x="691" y="2721"/>
                    </a:lnTo>
                    <a:lnTo>
                      <a:pt x="628" y="2742"/>
                    </a:lnTo>
                    <a:lnTo>
                      <a:pt x="607" y="2846"/>
                    </a:lnTo>
                    <a:lnTo>
                      <a:pt x="732" y="2972"/>
                    </a:lnTo>
                    <a:lnTo>
                      <a:pt x="858" y="3035"/>
                    </a:lnTo>
                    <a:lnTo>
                      <a:pt x="1004" y="3139"/>
                    </a:lnTo>
                    <a:lnTo>
                      <a:pt x="1004" y="3223"/>
                    </a:lnTo>
                    <a:lnTo>
                      <a:pt x="942" y="3265"/>
                    </a:lnTo>
                    <a:lnTo>
                      <a:pt x="942" y="3369"/>
                    </a:lnTo>
                    <a:lnTo>
                      <a:pt x="1046" y="3495"/>
                    </a:lnTo>
                    <a:lnTo>
                      <a:pt x="1130" y="3579"/>
                    </a:lnTo>
                    <a:lnTo>
                      <a:pt x="1151" y="3495"/>
                    </a:lnTo>
                    <a:lnTo>
                      <a:pt x="1130" y="3453"/>
                    </a:lnTo>
                    <a:lnTo>
                      <a:pt x="1172" y="3348"/>
                    </a:lnTo>
                    <a:lnTo>
                      <a:pt x="1214" y="3474"/>
                    </a:lnTo>
                    <a:lnTo>
                      <a:pt x="1360" y="3537"/>
                    </a:lnTo>
                    <a:lnTo>
                      <a:pt x="1381" y="3599"/>
                    </a:lnTo>
                    <a:lnTo>
                      <a:pt x="1360" y="3704"/>
                    </a:lnTo>
                    <a:lnTo>
                      <a:pt x="1423" y="3788"/>
                    </a:lnTo>
                    <a:lnTo>
                      <a:pt x="1423" y="3746"/>
                    </a:lnTo>
                    <a:lnTo>
                      <a:pt x="1465" y="3599"/>
                    </a:lnTo>
                    <a:lnTo>
                      <a:pt x="1569" y="3599"/>
                    </a:lnTo>
                    <a:lnTo>
                      <a:pt x="1632" y="3704"/>
                    </a:lnTo>
                    <a:lnTo>
                      <a:pt x="1800" y="3809"/>
                    </a:lnTo>
                    <a:lnTo>
                      <a:pt x="1800" y="3809"/>
                    </a:lnTo>
                    <a:lnTo>
                      <a:pt x="1737" y="3704"/>
                    </a:lnTo>
                    <a:lnTo>
                      <a:pt x="1758" y="3641"/>
                    </a:lnTo>
                    <a:lnTo>
                      <a:pt x="1695" y="3537"/>
                    </a:lnTo>
                    <a:lnTo>
                      <a:pt x="1632" y="3348"/>
                    </a:lnTo>
                    <a:lnTo>
                      <a:pt x="1549" y="3244"/>
                    </a:lnTo>
                    <a:lnTo>
                      <a:pt x="1549" y="3181"/>
                    </a:lnTo>
                    <a:lnTo>
                      <a:pt x="1632" y="3181"/>
                    </a:lnTo>
                    <a:lnTo>
                      <a:pt x="1758" y="3265"/>
                    </a:lnTo>
                    <a:lnTo>
                      <a:pt x="1737" y="3327"/>
                    </a:lnTo>
                    <a:lnTo>
                      <a:pt x="1758" y="3369"/>
                    </a:lnTo>
                    <a:lnTo>
                      <a:pt x="1841" y="3286"/>
                    </a:lnTo>
                    <a:lnTo>
                      <a:pt x="1967" y="3348"/>
                    </a:lnTo>
                    <a:lnTo>
                      <a:pt x="1967" y="3286"/>
                    </a:lnTo>
                    <a:lnTo>
                      <a:pt x="1904" y="3244"/>
                    </a:lnTo>
                    <a:lnTo>
                      <a:pt x="1904" y="3181"/>
                    </a:lnTo>
                    <a:lnTo>
                      <a:pt x="1862" y="3181"/>
                    </a:lnTo>
                    <a:lnTo>
                      <a:pt x="1758" y="3139"/>
                    </a:lnTo>
                    <a:lnTo>
                      <a:pt x="1758" y="3076"/>
                    </a:lnTo>
                    <a:lnTo>
                      <a:pt x="1653" y="3014"/>
                    </a:lnTo>
                    <a:lnTo>
                      <a:pt x="1758" y="2951"/>
                    </a:lnTo>
                    <a:lnTo>
                      <a:pt x="1862" y="2951"/>
                    </a:lnTo>
                    <a:lnTo>
                      <a:pt x="1904" y="2909"/>
                    </a:lnTo>
                    <a:lnTo>
                      <a:pt x="2072" y="3014"/>
                    </a:lnTo>
                    <a:lnTo>
                      <a:pt x="2093" y="3055"/>
                    </a:lnTo>
                    <a:lnTo>
                      <a:pt x="2197" y="3076"/>
                    </a:lnTo>
                    <a:lnTo>
                      <a:pt x="2218" y="3035"/>
                    </a:lnTo>
                    <a:lnTo>
                      <a:pt x="2113" y="2909"/>
                    </a:lnTo>
                    <a:lnTo>
                      <a:pt x="2155" y="2762"/>
                    </a:lnTo>
                    <a:lnTo>
                      <a:pt x="2093" y="2700"/>
                    </a:lnTo>
                    <a:lnTo>
                      <a:pt x="1841" y="2532"/>
                    </a:lnTo>
                    <a:lnTo>
                      <a:pt x="1758" y="2511"/>
                    </a:lnTo>
                    <a:lnTo>
                      <a:pt x="1737" y="2490"/>
                    </a:lnTo>
                    <a:cubicBezTo>
                      <a:pt x="1758" y="2490"/>
                      <a:pt x="1779" y="2449"/>
                      <a:pt x="1800" y="2407"/>
                    </a:cubicBezTo>
                    <a:lnTo>
                      <a:pt x="1862" y="2449"/>
                    </a:lnTo>
                    <a:lnTo>
                      <a:pt x="1946" y="2490"/>
                    </a:lnTo>
                    <a:lnTo>
                      <a:pt x="1988" y="2553"/>
                    </a:lnTo>
                    <a:lnTo>
                      <a:pt x="2093" y="2616"/>
                    </a:lnTo>
                    <a:lnTo>
                      <a:pt x="2176" y="2616"/>
                    </a:lnTo>
                    <a:lnTo>
                      <a:pt x="2197" y="2658"/>
                    </a:lnTo>
                    <a:lnTo>
                      <a:pt x="2281" y="2762"/>
                    </a:lnTo>
                    <a:lnTo>
                      <a:pt x="2323" y="2825"/>
                    </a:lnTo>
                    <a:lnTo>
                      <a:pt x="2323" y="2867"/>
                    </a:lnTo>
                    <a:lnTo>
                      <a:pt x="2365" y="2930"/>
                    </a:lnTo>
                    <a:lnTo>
                      <a:pt x="2427" y="2972"/>
                    </a:lnTo>
                    <a:lnTo>
                      <a:pt x="2490" y="2951"/>
                    </a:lnTo>
                    <a:lnTo>
                      <a:pt x="2532" y="2972"/>
                    </a:lnTo>
                    <a:lnTo>
                      <a:pt x="2595" y="2867"/>
                    </a:lnTo>
                    <a:lnTo>
                      <a:pt x="2490" y="2867"/>
                    </a:lnTo>
                    <a:lnTo>
                      <a:pt x="2469" y="2888"/>
                    </a:lnTo>
                    <a:lnTo>
                      <a:pt x="2385" y="2825"/>
                    </a:lnTo>
                    <a:lnTo>
                      <a:pt x="2385" y="2742"/>
                    </a:lnTo>
                    <a:lnTo>
                      <a:pt x="2365" y="2679"/>
                    </a:lnTo>
                    <a:lnTo>
                      <a:pt x="2365" y="2637"/>
                    </a:lnTo>
                    <a:lnTo>
                      <a:pt x="2302" y="2553"/>
                    </a:lnTo>
                    <a:lnTo>
                      <a:pt x="2176" y="2428"/>
                    </a:lnTo>
                    <a:lnTo>
                      <a:pt x="2176" y="2449"/>
                    </a:lnTo>
                    <a:lnTo>
                      <a:pt x="2093" y="2449"/>
                    </a:lnTo>
                    <a:lnTo>
                      <a:pt x="2093" y="2428"/>
                    </a:lnTo>
                    <a:lnTo>
                      <a:pt x="1988" y="2365"/>
                    </a:lnTo>
                    <a:lnTo>
                      <a:pt x="1883" y="2344"/>
                    </a:lnTo>
                    <a:lnTo>
                      <a:pt x="1800" y="2239"/>
                    </a:lnTo>
                    <a:lnTo>
                      <a:pt x="1758" y="2239"/>
                    </a:lnTo>
                    <a:cubicBezTo>
                      <a:pt x="1730" y="2230"/>
                      <a:pt x="1706" y="2212"/>
                      <a:pt x="1680" y="2193"/>
                    </a:cubicBezTo>
                    <a:lnTo>
                      <a:pt x="1680" y="2193"/>
                    </a:lnTo>
                    <a:lnTo>
                      <a:pt x="1737" y="2156"/>
                    </a:lnTo>
                    <a:lnTo>
                      <a:pt x="1758" y="2030"/>
                    </a:lnTo>
                    <a:lnTo>
                      <a:pt x="1674" y="1946"/>
                    </a:lnTo>
                    <a:lnTo>
                      <a:pt x="1486" y="1737"/>
                    </a:lnTo>
                    <a:lnTo>
                      <a:pt x="1423" y="1695"/>
                    </a:lnTo>
                    <a:lnTo>
                      <a:pt x="1381" y="1612"/>
                    </a:lnTo>
                    <a:lnTo>
                      <a:pt x="1256" y="1507"/>
                    </a:lnTo>
                    <a:lnTo>
                      <a:pt x="1318" y="1465"/>
                    </a:lnTo>
                    <a:lnTo>
                      <a:pt x="1277" y="1235"/>
                    </a:lnTo>
                    <a:lnTo>
                      <a:pt x="1360" y="1130"/>
                    </a:lnTo>
                    <a:lnTo>
                      <a:pt x="1486" y="1089"/>
                    </a:lnTo>
                    <a:lnTo>
                      <a:pt x="1528" y="1193"/>
                    </a:lnTo>
                    <a:lnTo>
                      <a:pt x="1465" y="1193"/>
                    </a:lnTo>
                    <a:lnTo>
                      <a:pt x="1465" y="1256"/>
                    </a:lnTo>
                    <a:lnTo>
                      <a:pt x="1653" y="1319"/>
                    </a:lnTo>
                    <a:lnTo>
                      <a:pt x="1674" y="1465"/>
                    </a:lnTo>
                    <a:lnTo>
                      <a:pt x="1779" y="1570"/>
                    </a:lnTo>
                    <a:lnTo>
                      <a:pt x="1904" y="1570"/>
                    </a:lnTo>
                    <a:lnTo>
                      <a:pt x="1841" y="1507"/>
                    </a:lnTo>
                    <a:lnTo>
                      <a:pt x="1779" y="1423"/>
                    </a:lnTo>
                    <a:lnTo>
                      <a:pt x="1800" y="1361"/>
                    </a:lnTo>
                    <a:lnTo>
                      <a:pt x="1946" y="1402"/>
                    </a:lnTo>
                    <a:lnTo>
                      <a:pt x="2009" y="1528"/>
                    </a:lnTo>
                    <a:lnTo>
                      <a:pt x="2093" y="1570"/>
                    </a:lnTo>
                    <a:lnTo>
                      <a:pt x="2155" y="1486"/>
                    </a:lnTo>
                    <a:lnTo>
                      <a:pt x="2072" y="1423"/>
                    </a:lnTo>
                    <a:lnTo>
                      <a:pt x="1988" y="1402"/>
                    </a:lnTo>
                    <a:lnTo>
                      <a:pt x="1988" y="1361"/>
                    </a:lnTo>
                    <a:lnTo>
                      <a:pt x="2197" y="1361"/>
                    </a:lnTo>
                    <a:lnTo>
                      <a:pt x="2281" y="1423"/>
                    </a:lnTo>
                    <a:lnTo>
                      <a:pt x="2302" y="1402"/>
                    </a:lnTo>
                    <a:lnTo>
                      <a:pt x="2176" y="1298"/>
                    </a:lnTo>
                    <a:lnTo>
                      <a:pt x="2051" y="1277"/>
                    </a:lnTo>
                    <a:lnTo>
                      <a:pt x="1946" y="1151"/>
                    </a:lnTo>
                    <a:lnTo>
                      <a:pt x="1988" y="1068"/>
                    </a:lnTo>
                    <a:lnTo>
                      <a:pt x="2093" y="1089"/>
                    </a:lnTo>
                    <a:lnTo>
                      <a:pt x="2176" y="1047"/>
                    </a:lnTo>
                    <a:lnTo>
                      <a:pt x="2218" y="879"/>
                    </a:lnTo>
                    <a:lnTo>
                      <a:pt x="2302" y="858"/>
                    </a:lnTo>
                    <a:lnTo>
                      <a:pt x="2427" y="963"/>
                    </a:lnTo>
                    <a:lnTo>
                      <a:pt x="2532" y="963"/>
                    </a:lnTo>
                    <a:lnTo>
                      <a:pt x="2637" y="858"/>
                    </a:lnTo>
                    <a:lnTo>
                      <a:pt x="2637" y="796"/>
                    </a:lnTo>
                    <a:lnTo>
                      <a:pt x="2699" y="796"/>
                    </a:lnTo>
                    <a:lnTo>
                      <a:pt x="2783" y="879"/>
                    </a:lnTo>
                    <a:lnTo>
                      <a:pt x="3013" y="879"/>
                    </a:lnTo>
                    <a:lnTo>
                      <a:pt x="3201" y="942"/>
                    </a:lnTo>
                    <a:lnTo>
                      <a:pt x="3327" y="900"/>
                    </a:lnTo>
                    <a:lnTo>
                      <a:pt x="3348" y="566"/>
                    </a:lnTo>
                    <a:lnTo>
                      <a:pt x="3327" y="440"/>
                    </a:lnTo>
                    <a:lnTo>
                      <a:pt x="3473" y="335"/>
                    </a:lnTo>
                    <a:lnTo>
                      <a:pt x="3473" y="210"/>
                    </a:lnTo>
                    <a:lnTo>
                      <a:pt x="3369" y="147"/>
                    </a:lnTo>
                    <a:lnTo>
                      <a:pt x="34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94" name="Google Shape;7394;p131"/>
            <p:cNvGrpSpPr/>
            <p:nvPr/>
          </p:nvGrpSpPr>
          <p:grpSpPr>
            <a:xfrm>
              <a:off x="3782759" y="2807162"/>
              <a:ext cx="82686" cy="85487"/>
              <a:chOff x="3765350" y="2500900"/>
              <a:chExt cx="173600" cy="187925"/>
            </a:xfrm>
          </p:grpSpPr>
          <p:sp>
            <p:nvSpPr>
              <p:cNvPr id="7395" name="Google Shape;7395;p131"/>
              <p:cNvSpPr/>
              <p:nvPr/>
            </p:nvSpPr>
            <p:spPr>
              <a:xfrm>
                <a:off x="3765350" y="2500900"/>
                <a:ext cx="108950" cy="64300"/>
              </a:xfrm>
              <a:custGeom>
                <a:avLst/>
                <a:gdLst/>
                <a:ahLst/>
                <a:cxnLst/>
                <a:rect l="l" t="t" r="r" b="b"/>
                <a:pathLst>
                  <a:path w="4358" h="2572" extrusionOk="0">
                    <a:moveTo>
                      <a:pt x="1286" y="596"/>
                    </a:moveTo>
                    <a:lnTo>
                      <a:pt x="0" y="1072"/>
                    </a:lnTo>
                    <a:lnTo>
                      <a:pt x="429" y="2239"/>
                    </a:lnTo>
                    <a:lnTo>
                      <a:pt x="857" y="2572"/>
                    </a:lnTo>
                    <a:lnTo>
                      <a:pt x="2191" y="1215"/>
                    </a:lnTo>
                    <a:lnTo>
                      <a:pt x="4024" y="1072"/>
                    </a:lnTo>
                    <a:lnTo>
                      <a:pt x="4358" y="429"/>
                    </a:lnTo>
                    <a:lnTo>
                      <a:pt x="3120" y="0"/>
                    </a:lnTo>
                    <a:lnTo>
                      <a:pt x="2477" y="358"/>
                    </a:lnTo>
                    <a:close/>
                  </a:path>
                </a:pathLst>
              </a:custGeom>
              <a:solidFill>
                <a:srgbClr val="5F7D95"/>
              </a:solidFill>
              <a:ln>
                <a:noFill/>
              </a:ln>
            </p:spPr>
          </p:sp>
          <p:sp>
            <p:nvSpPr>
              <p:cNvPr id="7396" name="Google Shape;7396;p131"/>
              <p:cNvSpPr/>
              <p:nvPr/>
            </p:nvSpPr>
            <p:spPr>
              <a:xfrm>
                <a:off x="3797175" y="2609800"/>
                <a:ext cx="2625" cy="3700"/>
              </a:xfrm>
              <a:custGeom>
                <a:avLst/>
                <a:gdLst/>
                <a:ahLst/>
                <a:cxnLst/>
                <a:rect l="l" t="t" r="r" b="b"/>
                <a:pathLst>
                  <a:path w="105" h="148" extrusionOk="0">
                    <a:moveTo>
                      <a:pt x="42" y="1"/>
                    </a:moveTo>
                    <a:lnTo>
                      <a:pt x="21" y="43"/>
                    </a:lnTo>
                    <a:lnTo>
                      <a:pt x="0" y="84"/>
                    </a:lnTo>
                    <a:lnTo>
                      <a:pt x="0" y="147"/>
                    </a:lnTo>
                    <a:lnTo>
                      <a:pt x="21" y="147"/>
                    </a:lnTo>
                    <a:lnTo>
                      <a:pt x="42" y="105"/>
                    </a:lnTo>
                    <a:lnTo>
                      <a:pt x="105" y="22"/>
                    </a:lnTo>
                    <a:lnTo>
                      <a:pt x="4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7" name="Google Shape;7397;p131"/>
              <p:cNvSpPr/>
              <p:nvPr/>
            </p:nvSpPr>
            <p:spPr>
              <a:xfrm>
                <a:off x="3796125" y="2610325"/>
                <a:ext cx="22525" cy="41875"/>
              </a:xfrm>
              <a:custGeom>
                <a:avLst/>
                <a:gdLst/>
                <a:ahLst/>
                <a:cxnLst/>
                <a:rect l="l" t="t" r="r" b="b"/>
                <a:pathLst>
                  <a:path w="901" h="1675" extrusionOk="0">
                    <a:moveTo>
                      <a:pt x="565" y="1"/>
                    </a:moveTo>
                    <a:lnTo>
                      <a:pt x="461" y="22"/>
                    </a:lnTo>
                    <a:lnTo>
                      <a:pt x="252" y="273"/>
                    </a:lnTo>
                    <a:lnTo>
                      <a:pt x="168" y="273"/>
                    </a:lnTo>
                    <a:lnTo>
                      <a:pt x="42" y="189"/>
                    </a:lnTo>
                    <a:lnTo>
                      <a:pt x="42" y="314"/>
                    </a:lnTo>
                    <a:lnTo>
                      <a:pt x="1" y="398"/>
                    </a:lnTo>
                    <a:lnTo>
                      <a:pt x="105" y="503"/>
                    </a:lnTo>
                    <a:lnTo>
                      <a:pt x="105" y="586"/>
                    </a:lnTo>
                    <a:lnTo>
                      <a:pt x="189" y="649"/>
                    </a:lnTo>
                    <a:lnTo>
                      <a:pt x="189" y="796"/>
                    </a:lnTo>
                    <a:lnTo>
                      <a:pt x="105" y="858"/>
                    </a:lnTo>
                    <a:lnTo>
                      <a:pt x="147" y="942"/>
                    </a:lnTo>
                    <a:lnTo>
                      <a:pt x="273" y="942"/>
                    </a:lnTo>
                    <a:lnTo>
                      <a:pt x="273" y="1005"/>
                    </a:lnTo>
                    <a:lnTo>
                      <a:pt x="189" y="1068"/>
                    </a:lnTo>
                    <a:lnTo>
                      <a:pt x="147" y="1277"/>
                    </a:lnTo>
                    <a:lnTo>
                      <a:pt x="189" y="1361"/>
                    </a:lnTo>
                    <a:lnTo>
                      <a:pt x="252" y="1591"/>
                    </a:lnTo>
                    <a:lnTo>
                      <a:pt x="314" y="1674"/>
                    </a:lnTo>
                    <a:lnTo>
                      <a:pt x="377" y="1654"/>
                    </a:lnTo>
                    <a:lnTo>
                      <a:pt x="419" y="1674"/>
                    </a:lnTo>
                    <a:lnTo>
                      <a:pt x="503" y="1654"/>
                    </a:lnTo>
                    <a:lnTo>
                      <a:pt x="524" y="1528"/>
                    </a:lnTo>
                    <a:lnTo>
                      <a:pt x="565" y="1444"/>
                    </a:lnTo>
                    <a:lnTo>
                      <a:pt x="670" y="1444"/>
                    </a:lnTo>
                    <a:lnTo>
                      <a:pt x="733" y="1528"/>
                    </a:lnTo>
                    <a:lnTo>
                      <a:pt x="796" y="1528"/>
                    </a:lnTo>
                    <a:lnTo>
                      <a:pt x="837" y="1444"/>
                    </a:lnTo>
                    <a:lnTo>
                      <a:pt x="837" y="1214"/>
                    </a:lnTo>
                    <a:lnTo>
                      <a:pt x="879" y="1151"/>
                    </a:lnTo>
                    <a:lnTo>
                      <a:pt x="837" y="921"/>
                    </a:lnTo>
                    <a:lnTo>
                      <a:pt x="900" y="712"/>
                    </a:lnTo>
                    <a:lnTo>
                      <a:pt x="733" y="586"/>
                    </a:lnTo>
                    <a:lnTo>
                      <a:pt x="879" y="503"/>
                    </a:lnTo>
                    <a:lnTo>
                      <a:pt x="879" y="419"/>
                    </a:lnTo>
                    <a:lnTo>
                      <a:pt x="837" y="294"/>
                    </a:lnTo>
                    <a:lnTo>
                      <a:pt x="775" y="189"/>
                    </a:lnTo>
                    <a:lnTo>
                      <a:pt x="691" y="63"/>
                    </a:lnTo>
                    <a:lnTo>
                      <a:pt x="670" y="84"/>
                    </a:lnTo>
                    <a:lnTo>
                      <a:pt x="56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8" name="Google Shape;7398;p131"/>
              <p:cNvSpPr/>
              <p:nvPr/>
            </p:nvSpPr>
            <p:spPr>
              <a:xfrm>
                <a:off x="3821225" y="2579475"/>
                <a:ext cx="6300" cy="4200"/>
              </a:xfrm>
              <a:custGeom>
                <a:avLst/>
                <a:gdLst/>
                <a:ahLst/>
                <a:cxnLst/>
                <a:rect l="l" t="t" r="r" b="b"/>
                <a:pathLst>
                  <a:path w="252" h="168" extrusionOk="0">
                    <a:moveTo>
                      <a:pt x="189" y="0"/>
                    </a:moveTo>
                    <a:lnTo>
                      <a:pt x="147" y="42"/>
                    </a:lnTo>
                    <a:lnTo>
                      <a:pt x="43" y="84"/>
                    </a:lnTo>
                    <a:lnTo>
                      <a:pt x="1" y="147"/>
                    </a:lnTo>
                    <a:lnTo>
                      <a:pt x="43" y="167"/>
                    </a:lnTo>
                    <a:lnTo>
                      <a:pt x="189" y="147"/>
                    </a:lnTo>
                    <a:lnTo>
                      <a:pt x="252" y="147"/>
                    </a:lnTo>
                    <a:lnTo>
                      <a:pt x="252" y="63"/>
                    </a:lnTo>
                    <a:lnTo>
                      <a:pt x="1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9" name="Google Shape;7399;p131"/>
              <p:cNvSpPr/>
              <p:nvPr/>
            </p:nvSpPr>
            <p:spPr>
              <a:xfrm>
                <a:off x="3833800" y="2589400"/>
                <a:ext cx="1575" cy="1600"/>
              </a:xfrm>
              <a:custGeom>
                <a:avLst/>
                <a:gdLst/>
                <a:ahLst/>
                <a:cxnLst/>
                <a:rect l="l" t="t" r="r" b="b"/>
                <a:pathLst>
                  <a:path w="63" h="64" extrusionOk="0">
                    <a:moveTo>
                      <a:pt x="42" y="1"/>
                    </a:moveTo>
                    <a:lnTo>
                      <a:pt x="0" y="22"/>
                    </a:lnTo>
                    <a:lnTo>
                      <a:pt x="63" y="63"/>
                    </a:lnTo>
                    <a:lnTo>
                      <a:pt x="4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0" name="Google Shape;7400;p131"/>
              <p:cNvSpPr/>
              <p:nvPr/>
            </p:nvSpPr>
            <p:spPr>
              <a:xfrm>
                <a:off x="3774675" y="2506225"/>
                <a:ext cx="164275" cy="182600"/>
              </a:xfrm>
              <a:custGeom>
                <a:avLst/>
                <a:gdLst/>
                <a:ahLst/>
                <a:cxnLst/>
                <a:rect l="l" t="t" r="r" b="b"/>
                <a:pathLst>
                  <a:path w="6571" h="7304" extrusionOk="0">
                    <a:moveTo>
                      <a:pt x="2595" y="1"/>
                    </a:moveTo>
                    <a:lnTo>
                      <a:pt x="2302" y="189"/>
                    </a:lnTo>
                    <a:lnTo>
                      <a:pt x="2114" y="105"/>
                    </a:lnTo>
                    <a:lnTo>
                      <a:pt x="2009" y="252"/>
                    </a:lnTo>
                    <a:lnTo>
                      <a:pt x="2072" y="419"/>
                    </a:lnTo>
                    <a:lnTo>
                      <a:pt x="1842" y="482"/>
                    </a:lnTo>
                    <a:lnTo>
                      <a:pt x="1800" y="691"/>
                    </a:lnTo>
                    <a:lnTo>
                      <a:pt x="1695" y="608"/>
                    </a:lnTo>
                    <a:lnTo>
                      <a:pt x="1591" y="608"/>
                    </a:lnTo>
                    <a:lnTo>
                      <a:pt x="1340" y="524"/>
                    </a:lnTo>
                    <a:lnTo>
                      <a:pt x="1340" y="691"/>
                    </a:lnTo>
                    <a:lnTo>
                      <a:pt x="1235" y="901"/>
                    </a:lnTo>
                    <a:lnTo>
                      <a:pt x="1172" y="796"/>
                    </a:lnTo>
                    <a:lnTo>
                      <a:pt x="1005" y="712"/>
                    </a:lnTo>
                    <a:lnTo>
                      <a:pt x="1026" y="587"/>
                    </a:lnTo>
                    <a:lnTo>
                      <a:pt x="900" y="503"/>
                    </a:lnTo>
                    <a:lnTo>
                      <a:pt x="691" y="880"/>
                    </a:lnTo>
                    <a:lnTo>
                      <a:pt x="524" y="796"/>
                    </a:lnTo>
                    <a:lnTo>
                      <a:pt x="294" y="942"/>
                    </a:lnTo>
                    <a:lnTo>
                      <a:pt x="168" y="901"/>
                    </a:lnTo>
                    <a:lnTo>
                      <a:pt x="105" y="942"/>
                    </a:lnTo>
                    <a:lnTo>
                      <a:pt x="126" y="1089"/>
                    </a:lnTo>
                    <a:lnTo>
                      <a:pt x="231" y="1193"/>
                    </a:lnTo>
                    <a:lnTo>
                      <a:pt x="210" y="1361"/>
                    </a:lnTo>
                    <a:lnTo>
                      <a:pt x="84" y="1403"/>
                    </a:lnTo>
                    <a:lnTo>
                      <a:pt x="1" y="1465"/>
                    </a:lnTo>
                    <a:lnTo>
                      <a:pt x="126" y="1633"/>
                    </a:lnTo>
                    <a:lnTo>
                      <a:pt x="168" y="1926"/>
                    </a:lnTo>
                    <a:lnTo>
                      <a:pt x="335" y="2051"/>
                    </a:lnTo>
                    <a:lnTo>
                      <a:pt x="524" y="2051"/>
                    </a:lnTo>
                    <a:lnTo>
                      <a:pt x="440" y="2240"/>
                    </a:lnTo>
                    <a:lnTo>
                      <a:pt x="503" y="2365"/>
                    </a:lnTo>
                    <a:lnTo>
                      <a:pt x="796" y="2302"/>
                    </a:lnTo>
                    <a:lnTo>
                      <a:pt x="900" y="2177"/>
                    </a:lnTo>
                    <a:lnTo>
                      <a:pt x="900" y="2072"/>
                    </a:lnTo>
                    <a:lnTo>
                      <a:pt x="1172" y="1926"/>
                    </a:lnTo>
                    <a:lnTo>
                      <a:pt x="1570" y="2030"/>
                    </a:lnTo>
                    <a:lnTo>
                      <a:pt x="1675" y="2093"/>
                    </a:lnTo>
                    <a:lnTo>
                      <a:pt x="1842" y="2156"/>
                    </a:lnTo>
                    <a:lnTo>
                      <a:pt x="1884" y="2261"/>
                    </a:lnTo>
                    <a:lnTo>
                      <a:pt x="1905" y="2302"/>
                    </a:lnTo>
                    <a:lnTo>
                      <a:pt x="1967" y="2386"/>
                    </a:lnTo>
                    <a:lnTo>
                      <a:pt x="2072" y="2574"/>
                    </a:lnTo>
                    <a:lnTo>
                      <a:pt x="2072" y="2679"/>
                    </a:lnTo>
                    <a:lnTo>
                      <a:pt x="2156" y="2721"/>
                    </a:lnTo>
                    <a:lnTo>
                      <a:pt x="2156" y="2888"/>
                    </a:lnTo>
                    <a:lnTo>
                      <a:pt x="2281" y="2930"/>
                    </a:lnTo>
                    <a:lnTo>
                      <a:pt x="2365" y="3035"/>
                    </a:lnTo>
                    <a:lnTo>
                      <a:pt x="2511" y="3202"/>
                    </a:lnTo>
                    <a:lnTo>
                      <a:pt x="2532" y="3307"/>
                    </a:lnTo>
                    <a:lnTo>
                      <a:pt x="2700" y="3307"/>
                    </a:lnTo>
                    <a:lnTo>
                      <a:pt x="2804" y="3432"/>
                    </a:lnTo>
                    <a:lnTo>
                      <a:pt x="2825" y="3537"/>
                    </a:lnTo>
                    <a:lnTo>
                      <a:pt x="2909" y="3558"/>
                    </a:lnTo>
                    <a:lnTo>
                      <a:pt x="3139" y="3851"/>
                    </a:lnTo>
                    <a:lnTo>
                      <a:pt x="3369" y="4018"/>
                    </a:lnTo>
                    <a:lnTo>
                      <a:pt x="3474" y="4039"/>
                    </a:lnTo>
                    <a:lnTo>
                      <a:pt x="3579" y="4081"/>
                    </a:lnTo>
                    <a:lnTo>
                      <a:pt x="3620" y="4186"/>
                    </a:lnTo>
                    <a:lnTo>
                      <a:pt x="3725" y="4186"/>
                    </a:lnTo>
                    <a:lnTo>
                      <a:pt x="3788" y="4123"/>
                    </a:lnTo>
                    <a:lnTo>
                      <a:pt x="3934" y="4165"/>
                    </a:lnTo>
                    <a:lnTo>
                      <a:pt x="4039" y="4165"/>
                    </a:lnTo>
                    <a:lnTo>
                      <a:pt x="4164" y="4395"/>
                    </a:lnTo>
                    <a:lnTo>
                      <a:pt x="4248" y="4458"/>
                    </a:lnTo>
                    <a:lnTo>
                      <a:pt x="4290" y="4416"/>
                    </a:lnTo>
                    <a:lnTo>
                      <a:pt x="4395" y="4458"/>
                    </a:lnTo>
                    <a:lnTo>
                      <a:pt x="4395" y="4520"/>
                    </a:lnTo>
                    <a:lnTo>
                      <a:pt x="4604" y="4520"/>
                    </a:lnTo>
                    <a:lnTo>
                      <a:pt x="4688" y="4625"/>
                    </a:lnTo>
                    <a:lnTo>
                      <a:pt x="4688" y="4730"/>
                    </a:lnTo>
                    <a:lnTo>
                      <a:pt x="4646" y="4792"/>
                    </a:lnTo>
                    <a:lnTo>
                      <a:pt x="4708" y="4834"/>
                    </a:lnTo>
                    <a:lnTo>
                      <a:pt x="4834" y="4834"/>
                    </a:lnTo>
                    <a:lnTo>
                      <a:pt x="4897" y="4939"/>
                    </a:lnTo>
                    <a:lnTo>
                      <a:pt x="5043" y="4981"/>
                    </a:lnTo>
                    <a:lnTo>
                      <a:pt x="5106" y="4939"/>
                    </a:lnTo>
                    <a:lnTo>
                      <a:pt x="5169" y="5002"/>
                    </a:lnTo>
                    <a:lnTo>
                      <a:pt x="5232" y="5190"/>
                    </a:lnTo>
                    <a:lnTo>
                      <a:pt x="5252" y="5357"/>
                    </a:lnTo>
                    <a:lnTo>
                      <a:pt x="5315" y="5441"/>
                    </a:lnTo>
                    <a:lnTo>
                      <a:pt x="5357" y="5650"/>
                    </a:lnTo>
                    <a:lnTo>
                      <a:pt x="5420" y="5755"/>
                    </a:lnTo>
                    <a:lnTo>
                      <a:pt x="5420" y="5859"/>
                    </a:lnTo>
                    <a:lnTo>
                      <a:pt x="5357" y="5943"/>
                    </a:lnTo>
                    <a:lnTo>
                      <a:pt x="5315" y="5943"/>
                    </a:lnTo>
                    <a:lnTo>
                      <a:pt x="5273" y="5964"/>
                    </a:lnTo>
                    <a:lnTo>
                      <a:pt x="5315" y="6069"/>
                    </a:lnTo>
                    <a:lnTo>
                      <a:pt x="5273" y="6173"/>
                    </a:lnTo>
                    <a:lnTo>
                      <a:pt x="5211" y="6257"/>
                    </a:lnTo>
                    <a:lnTo>
                      <a:pt x="5127" y="6278"/>
                    </a:lnTo>
                    <a:lnTo>
                      <a:pt x="5106" y="6341"/>
                    </a:lnTo>
                    <a:lnTo>
                      <a:pt x="5106" y="6362"/>
                    </a:lnTo>
                    <a:lnTo>
                      <a:pt x="5211" y="6466"/>
                    </a:lnTo>
                    <a:lnTo>
                      <a:pt x="5357" y="6445"/>
                    </a:lnTo>
                    <a:lnTo>
                      <a:pt x="5441" y="6341"/>
                    </a:lnTo>
                    <a:lnTo>
                      <a:pt x="5462" y="6194"/>
                    </a:lnTo>
                    <a:lnTo>
                      <a:pt x="5629" y="6069"/>
                    </a:lnTo>
                    <a:lnTo>
                      <a:pt x="5650" y="5818"/>
                    </a:lnTo>
                    <a:lnTo>
                      <a:pt x="5755" y="5713"/>
                    </a:lnTo>
                    <a:lnTo>
                      <a:pt x="5859" y="5671"/>
                    </a:lnTo>
                    <a:lnTo>
                      <a:pt x="5880" y="5608"/>
                    </a:lnTo>
                    <a:lnTo>
                      <a:pt x="5859" y="5546"/>
                    </a:lnTo>
                    <a:lnTo>
                      <a:pt x="5880" y="5399"/>
                    </a:lnTo>
                    <a:lnTo>
                      <a:pt x="5859" y="5336"/>
                    </a:lnTo>
                    <a:lnTo>
                      <a:pt x="5692" y="5190"/>
                    </a:lnTo>
                    <a:lnTo>
                      <a:pt x="5587" y="5190"/>
                    </a:lnTo>
                    <a:lnTo>
                      <a:pt x="5566" y="5127"/>
                    </a:lnTo>
                    <a:lnTo>
                      <a:pt x="5566" y="5043"/>
                    </a:lnTo>
                    <a:lnTo>
                      <a:pt x="5650" y="5002"/>
                    </a:lnTo>
                    <a:lnTo>
                      <a:pt x="5671" y="4918"/>
                    </a:lnTo>
                    <a:lnTo>
                      <a:pt x="5671" y="4834"/>
                    </a:lnTo>
                    <a:lnTo>
                      <a:pt x="5734" y="4771"/>
                    </a:lnTo>
                    <a:lnTo>
                      <a:pt x="5776" y="4625"/>
                    </a:lnTo>
                    <a:lnTo>
                      <a:pt x="5838" y="4604"/>
                    </a:lnTo>
                    <a:lnTo>
                      <a:pt x="5901" y="4604"/>
                    </a:lnTo>
                    <a:lnTo>
                      <a:pt x="6006" y="4667"/>
                    </a:lnTo>
                    <a:lnTo>
                      <a:pt x="6048" y="4709"/>
                    </a:lnTo>
                    <a:lnTo>
                      <a:pt x="6215" y="4709"/>
                    </a:lnTo>
                    <a:lnTo>
                      <a:pt x="6278" y="4730"/>
                    </a:lnTo>
                    <a:lnTo>
                      <a:pt x="6257" y="4813"/>
                    </a:lnTo>
                    <a:lnTo>
                      <a:pt x="6299" y="4918"/>
                    </a:lnTo>
                    <a:lnTo>
                      <a:pt x="6382" y="5022"/>
                    </a:lnTo>
                    <a:lnTo>
                      <a:pt x="6487" y="5085"/>
                    </a:lnTo>
                    <a:lnTo>
                      <a:pt x="6487" y="5043"/>
                    </a:lnTo>
                    <a:lnTo>
                      <a:pt x="6508" y="5022"/>
                    </a:lnTo>
                    <a:lnTo>
                      <a:pt x="6487" y="5002"/>
                    </a:lnTo>
                    <a:lnTo>
                      <a:pt x="6550" y="4918"/>
                    </a:lnTo>
                    <a:lnTo>
                      <a:pt x="6571" y="4771"/>
                    </a:lnTo>
                    <a:lnTo>
                      <a:pt x="6508" y="4688"/>
                    </a:lnTo>
                    <a:lnTo>
                      <a:pt x="6403" y="4604"/>
                    </a:lnTo>
                    <a:lnTo>
                      <a:pt x="6236" y="4562"/>
                    </a:lnTo>
                    <a:lnTo>
                      <a:pt x="6131" y="4416"/>
                    </a:lnTo>
                    <a:lnTo>
                      <a:pt x="5943" y="4290"/>
                    </a:lnTo>
                    <a:lnTo>
                      <a:pt x="5504" y="4060"/>
                    </a:lnTo>
                    <a:lnTo>
                      <a:pt x="5294" y="4018"/>
                    </a:lnTo>
                    <a:lnTo>
                      <a:pt x="5148" y="4018"/>
                    </a:lnTo>
                    <a:lnTo>
                      <a:pt x="5106" y="3914"/>
                    </a:lnTo>
                    <a:lnTo>
                      <a:pt x="5106" y="3851"/>
                    </a:lnTo>
                    <a:lnTo>
                      <a:pt x="5232" y="3746"/>
                    </a:lnTo>
                    <a:lnTo>
                      <a:pt x="5252" y="3662"/>
                    </a:lnTo>
                    <a:lnTo>
                      <a:pt x="5148" y="3621"/>
                    </a:lnTo>
                    <a:lnTo>
                      <a:pt x="5022" y="3642"/>
                    </a:lnTo>
                    <a:lnTo>
                      <a:pt x="4918" y="3621"/>
                    </a:lnTo>
                    <a:lnTo>
                      <a:pt x="4708" y="3621"/>
                    </a:lnTo>
                    <a:lnTo>
                      <a:pt x="4625" y="3558"/>
                    </a:lnTo>
                    <a:lnTo>
                      <a:pt x="4520" y="3537"/>
                    </a:lnTo>
                    <a:lnTo>
                      <a:pt x="4457" y="3453"/>
                    </a:lnTo>
                    <a:lnTo>
                      <a:pt x="4290" y="3328"/>
                    </a:lnTo>
                    <a:lnTo>
                      <a:pt x="4206" y="3202"/>
                    </a:lnTo>
                    <a:lnTo>
                      <a:pt x="4102" y="3097"/>
                    </a:lnTo>
                    <a:lnTo>
                      <a:pt x="4039" y="2993"/>
                    </a:lnTo>
                    <a:lnTo>
                      <a:pt x="4039" y="2867"/>
                    </a:lnTo>
                    <a:lnTo>
                      <a:pt x="3976" y="2825"/>
                    </a:lnTo>
                    <a:lnTo>
                      <a:pt x="3976" y="2721"/>
                    </a:lnTo>
                    <a:lnTo>
                      <a:pt x="3620" y="2365"/>
                    </a:lnTo>
                    <a:lnTo>
                      <a:pt x="3537" y="2261"/>
                    </a:lnTo>
                    <a:lnTo>
                      <a:pt x="3411" y="2177"/>
                    </a:lnTo>
                    <a:lnTo>
                      <a:pt x="3139" y="2051"/>
                    </a:lnTo>
                    <a:lnTo>
                      <a:pt x="3097" y="1968"/>
                    </a:lnTo>
                    <a:lnTo>
                      <a:pt x="3056" y="1821"/>
                    </a:lnTo>
                    <a:lnTo>
                      <a:pt x="3014" y="1654"/>
                    </a:lnTo>
                    <a:lnTo>
                      <a:pt x="3056" y="1612"/>
                    </a:lnTo>
                    <a:lnTo>
                      <a:pt x="3139" y="1465"/>
                    </a:lnTo>
                    <a:lnTo>
                      <a:pt x="3056" y="1361"/>
                    </a:lnTo>
                    <a:lnTo>
                      <a:pt x="3014" y="1235"/>
                    </a:lnTo>
                    <a:lnTo>
                      <a:pt x="3056" y="1152"/>
                    </a:lnTo>
                    <a:lnTo>
                      <a:pt x="3202" y="1131"/>
                    </a:lnTo>
                    <a:lnTo>
                      <a:pt x="3307" y="1026"/>
                    </a:lnTo>
                    <a:lnTo>
                      <a:pt x="3432" y="1026"/>
                    </a:lnTo>
                    <a:lnTo>
                      <a:pt x="3516" y="942"/>
                    </a:lnTo>
                    <a:lnTo>
                      <a:pt x="3579" y="901"/>
                    </a:lnTo>
                    <a:lnTo>
                      <a:pt x="3725" y="921"/>
                    </a:lnTo>
                    <a:lnTo>
                      <a:pt x="3683" y="712"/>
                    </a:lnTo>
                    <a:lnTo>
                      <a:pt x="3725" y="691"/>
                    </a:lnTo>
                    <a:lnTo>
                      <a:pt x="3662" y="587"/>
                    </a:lnTo>
                    <a:lnTo>
                      <a:pt x="3788" y="398"/>
                    </a:lnTo>
                    <a:lnTo>
                      <a:pt x="3725" y="315"/>
                    </a:lnTo>
                    <a:lnTo>
                      <a:pt x="3537" y="356"/>
                    </a:lnTo>
                    <a:lnTo>
                      <a:pt x="3202" y="273"/>
                    </a:lnTo>
                    <a:lnTo>
                      <a:pt x="2909" y="105"/>
                    </a:lnTo>
                    <a:lnTo>
                      <a:pt x="2930" y="1"/>
                    </a:lnTo>
                    <a:lnTo>
                      <a:pt x="2721" y="43"/>
                    </a:lnTo>
                    <a:lnTo>
                      <a:pt x="2595" y="1"/>
                    </a:lnTo>
                    <a:close/>
                    <a:moveTo>
                      <a:pt x="4960" y="6236"/>
                    </a:moveTo>
                    <a:lnTo>
                      <a:pt x="4813" y="6362"/>
                    </a:lnTo>
                    <a:lnTo>
                      <a:pt x="4750" y="6362"/>
                    </a:lnTo>
                    <a:lnTo>
                      <a:pt x="4625" y="6278"/>
                    </a:lnTo>
                    <a:lnTo>
                      <a:pt x="4499" y="6403"/>
                    </a:lnTo>
                    <a:lnTo>
                      <a:pt x="4227" y="6382"/>
                    </a:lnTo>
                    <a:lnTo>
                      <a:pt x="4018" y="6445"/>
                    </a:lnTo>
                    <a:lnTo>
                      <a:pt x="3872" y="6403"/>
                    </a:lnTo>
                    <a:lnTo>
                      <a:pt x="3767" y="6341"/>
                    </a:lnTo>
                    <a:lnTo>
                      <a:pt x="3641" y="6341"/>
                    </a:lnTo>
                    <a:lnTo>
                      <a:pt x="3558" y="6382"/>
                    </a:lnTo>
                    <a:lnTo>
                      <a:pt x="3495" y="6341"/>
                    </a:lnTo>
                    <a:lnTo>
                      <a:pt x="3369" y="6382"/>
                    </a:lnTo>
                    <a:lnTo>
                      <a:pt x="3348" y="6571"/>
                    </a:lnTo>
                    <a:lnTo>
                      <a:pt x="3474" y="6675"/>
                    </a:lnTo>
                    <a:lnTo>
                      <a:pt x="3600" y="6655"/>
                    </a:lnTo>
                    <a:lnTo>
                      <a:pt x="3809" y="6801"/>
                    </a:lnTo>
                    <a:lnTo>
                      <a:pt x="3955" y="6822"/>
                    </a:lnTo>
                    <a:lnTo>
                      <a:pt x="4060" y="6927"/>
                    </a:lnTo>
                    <a:lnTo>
                      <a:pt x="4311" y="7031"/>
                    </a:lnTo>
                    <a:lnTo>
                      <a:pt x="4374" y="7010"/>
                    </a:lnTo>
                    <a:lnTo>
                      <a:pt x="4478" y="7094"/>
                    </a:lnTo>
                    <a:lnTo>
                      <a:pt x="4499" y="7199"/>
                    </a:lnTo>
                    <a:lnTo>
                      <a:pt x="4750" y="7303"/>
                    </a:lnTo>
                    <a:lnTo>
                      <a:pt x="4855" y="7282"/>
                    </a:lnTo>
                    <a:lnTo>
                      <a:pt x="4855" y="7136"/>
                    </a:lnTo>
                    <a:lnTo>
                      <a:pt x="4918" y="7073"/>
                    </a:lnTo>
                    <a:lnTo>
                      <a:pt x="4918" y="6927"/>
                    </a:lnTo>
                    <a:lnTo>
                      <a:pt x="4813" y="6801"/>
                    </a:lnTo>
                    <a:lnTo>
                      <a:pt x="4918" y="6508"/>
                    </a:lnTo>
                    <a:lnTo>
                      <a:pt x="5022" y="6403"/>
                    </a:lnTo>
                    <a:lnTo>
                      <a:pt x="5022" y="6362"/>
                    </a:lnTo>
                    <a:lnTo>
                      <a:pt x="5043" y="6362"/>
                    </a:lnTo>
                    <a:lnTo>
                      <a:pt x="5043" y="6341"/>
                    </a:lnTo>
                    <a:lnTo>
                      <a:pt x="4960" y="6236"/>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01" name="Google Shape;7401;p131"/>
            <p:cNvGrpSpPr/>
            <p:nvPr/>
          </p:nvGrpSpPr>
          <p:grpSpPr>
            <a:xfrm>
              <a:off x="3775674" y="2798496"/>
              <a:ext cx="40545" cy="23564"/>
              <a:chOff x="3750475" y="2481850"/>
              <a:chExt cx="85125" cy="51800"/>
            </a:xfrm>
          </p:grpSpPr>
          <p:sp>
            <p:nvSpPr>
              <p:cNvPr id="7402" name="Google Shape;7402;p131"/>
              <p:cNvSpPr/>
              <p:nvPr/>
            </p:nvSpPr>
            <p:spPr>
              <a:xfrm>
                <a:off x="3762125" y="2492625"/>
                <a:ext cx="64900" cy="36650"/>
              </a:xfrm>
              <a:custGeom>
                <a:avLst/>
                <a:gdLst/>
                <a:ahLst/>
                <a:cxnLst/>
                <a:rect l="l" t="t" r="r" b="b"/>
                <a:pathLst>
                  <a:path w="2596" h="1466" extrusionOk="0">
                    <a:moveTo>
                      <a:pt x="1507" y="1"/>
                    </a:moveTo>
                    <a:lnTo>
                      <a:pt x="1361" y="64"/>
                    </a:lnTo>
                    <a:lnTo>
                      <a:pt x="1402" y="105"/>
                    </a:lnTo>
                    <a:lnTo>
                      <a:pt x="1340" y="189"/>
                    </a:lnTo>
                    <a:lnTo>
                      <a:pt x="1214" y="126"/>
                    </a:lnTo>
                    <a:lnTo>
                      <a:pt x="1109" y="189"/>
                    </a:lnTo>
                    <a:lnTo>
                      <a:pt x="1005" y="168"/>
                    </a:lnTo>
                    <a:lnTo>
                      <a:pt x="817" y="210"/>
                    </a:lnTo>
                    <a:lnTo>
                      <a:pt x="712" y="210"/>
                    </a:lnTo>
                    <a:lnTo>
                      <a:pt x="691" y="126"/>
                    </a:lnTo>
                    <a:lnTo>
                      <a:pt x="565" y="126"/>
                    </a:lnTo>
                    <a:lnTo>
                      <a:pt x="482" y="231"/>
                    </a:lnTo>
                    <a:lnTo>
                      <a:pt x="607" y="294"/>
                    </a:lnTo>
                    <a:lnTo>
                      <a:pt x="607" y="398"/>
                    </a:lnTo>
                    <a:lnTo>
                      <a:pt x="503" y="440"/>
                    </a:lnTo>
                    <a:lnTo>
                      <a:pt x="398" y="608"/>
                    </a:lnTo>
                    <a:lnTo>
                      <a:pt x="314" y="628"/>
                    </a:lnTo>
                    <a:lnTo>
                      <a:pt x="168" y="859"/>
                    </a:lnTo>
                    <a:lnTo>
                      <a:pt x="147" y="1047"/>
                    </a:lnTo>
                    <a:lnTo>
                      <a:pt x="147" y="1152"/>
                    </a:lnTo>
                    <a:lnTo>
                      <a:pt x="84" y="1152"/>
                    </a:lnTo>
                    <a:lnTo>
                      <a:pt x="0" y="1173"/>
                    </a:lnTo>
                    <a:lnTo>
                      <a:pt x="42" y="1277"/>
                    </a:lnTo>
                    <a:lnTo>
                      <a:pt x="147" y="1277"/>
                    </a:lnTo>
                    <a:lnTo>
                      <a:pt x="293" y="1235"/>
                    </a:lnTo>
                    <a:lnTo>
                      <a:pt x="252" y="1068"/>
                    </a:lnTo>
                    <a:lnTo>
                      <a:pt x="314" y="1026"/>
                    </a:lnTo>
                    <a:lnTo>
                      <a:pt x="482" y="1026"/>
                    </a:lnTo>
                    <a:lnTo>
                      <a:pt x="524" y="1131"/>
                    </a:lnTo>
                    <a:lnTo>
                      <a:pt x="586" y="1277"/>
                    </a:lnTo>
                    <a:lnTo>
                      <a:pt x="670" y="1340"/>
                    </a:lnTo>
                    <a:lnTo>
                      <a:pt x="670" y="1424"/>
                    </a:lnTo>
                    <a:lnTo>
                      <a:pt x="796" y="1465"/>
                    </a:lnTo>
                    <a:lnTo>
                      <a:pt x="1026" y="1319"/>
                    </a:lnTo>
                    <a:lnTo>
                      <a:pt x="1151" y="1361"/>
                    </a:lnTo>
                    <a:lnTo>
                      <a:pt x="1361" y="1026"/>
                    </a:lnTo>
                    <a:lnTo>
                      <a:pt x="1507" y="1110"/>
                    </a:lnTo>
                    <a:lnTo>
                      <a:pt x="1507" y="1235"/>
                    </a:lnTo>
                    <a:lnTo>
                      <a:pt x="1674" y="1319"/>
                    </a:lnTo>
                    <a:lnTo>
                      <a:pt x="1737" y="1445"/>
                    </a:lnTo>
                    <a:lnTo>
                      <a:pt x="1842" y="1235"/>
                    </a:lnTo>
                    <a:lnTo>
                      <a:pt x="1842" y="1068"/>
                    </a:lnTo>
                    <a:lnTo>
                      <a:pt x="2093" y="1131"/>
                    </a:lnTo>
                    <a:lnTo>
                      <a:pt x="2197" y="1131"/>
                    </a:lnTo>
                    <a:lnTo>
                      <a:pt x="2302" y="1214"/>
                    </a:lnTo>
                    <a:lnTo>
                      <a:pt x="2302" y="1005"/>
                    </a:lnTo>
                    <a:lnTo>
                      <a:pt x="2553" y="942"/>
                    </a:lnTo>
                    <a:lnTo>
                      <a:pt x="2490" y="754"/>
                    </a:lnTo>
                    <a:lnTo>
                      <a:pt x="2595" y="628"/>
                    </a:lnTo>
                    <a:lnTo>
                      <a:pt x="2553" y="524"/>
                    </a:lnTo>
                    <a:lnTo>
                      <a:pt x="2469" y="524"/>
                    </a:lnTo>
                    <a:lnTo>
                      <a:pt x="2365" y="628"/>
                    </a:lnTo>
                    <a:lnTo>
                      <a:pt x="2260" y="503"/>
                    </a:lnTo>
                    <a:lnTo>
                      <a:pt x="2177" y="524"/>
                    </a:lnTo>
                    <a:lnTo>
                      <a:pt x="2030" y="524"/>
                    </a:lnTo>
                    <a:lnTo>
                      <a:pt x="1988" y="440"/>
                    </a:lnTo>
                    <a:lnTo>
                      <a:pt x="2030" y="398"/>
                    </a:lnTo>
                    <a:lnTo>
                      <a:pt x="2030" y="294"/>
                    </a:lnTo>
                    <a:lnTo>
                      <a:pt x="1884" y="210"/>
                    </a:lnTo>
                    <a:lnTo>
                      <a:pt x="1737" y="84"/>
                    </a:lnTo>
                    <a:lnTo>
                      <a:pt x="1653" y="84"/>
                    </a:lnTo>
                    <a:lnTo>
                      <a:pt x="1612" y="126"/>
                    </a:lnTo>
                    <a:lnTo>
                      <a:pt x="1528" y="105"/>
                    </a:lnTo>
                    <a:lnTo>
                      <a:pt x="15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3" name="Google Shape;7403;p131"/>
              <p:cNvSpPr/>
              <p:nvPr/>
            </p:nvSpPr>
            <p:spPr>
              <a:xfrm>
                <a:off x="3750475" y="2481850"/>
                <a:ext cx="85125" cy="51800"/>
              </a:xfrm>
              <a:custGeom>
                <a:avLst/>
                <a:gdLst/>
                <a:ahLst/>
                <a:cxnLst/>
                <a:rect l="l" t="t" r="r" b="b"/>
                <a:pathLst>
                  <a:path w="3405" h="2072" extrusionOk="0">
                    <a:moveTo>
                      <a:pt x="1095" y="286"/>
                    </a:moveTo>
                    <a:lnTo>
                      <a:pt x="0" y="1667"/>
                    </a:lnTo>
                    <a:lnTo>
                      <a:pt x="547" y="2072"/>
                    </a:lnTo>
                    <a:lnTo>
                      <a:pt x="1214" y="1858"/>
                    </a:lnTo>
                    <a:lnTo>
                      <a:pt x="1881" y="1262"/>
                    </a:lnTo>
                    <a:lnTo>
                      <a:pt x="2976" y="1286"/>
                    </a:lnTo>
                    <a:lnTo>
                      <a:pt x="3405" y="786"/>
                    </a:lnTo>
                    <a:lnTo>
                      <a:pt x="2167" y="0"/>
                    </a:lnTo>
                    <a:close/>
                  </a:path>
                </a:pathLst>
              </a:custGeom>
              <a:solidFill>
                <a:srgbClr val="5F7D95"/>
              </a:solidFill>
              <a:ln>
                <a:noFill/>
              </a:ln>
            </p:spPr>
          </p:sp>
        </p:grpSp>
        <p:grpSp>
          <p:nvGrpSpPr>
            <p:cNvPr id="7404" name="Google Shape;7404;p131"/>
            <p:cNvGrpSpPr/>
            <p:nvPr/>
          </p:nvGrpSpPr>
          <p:grpSpPr>
            <a:xfrm>
              <a:off x="3716946" y="2776024"/>
              <a:ext cx="81971" cy="76912"/>
              <a:chOff x="3627175" y="2432450"/>
              <a:chExt cx="172100" cy="169075"/>
            </a:xfrm>
          </p:grpSpPr>
          <p:sp>
            <p:nvSpPr>
              <p:cNvPr id="7405" name="Google Shape;7405;p131"/>
              <p:cNvSpPr/>
              <p:nvPr/>
            </p:nvSpPr>
            <p:spPr>
              <a:xfrm>
                <a:off x="3627175" y="2433000"/>
                <a:ext cx="164800" cy="156950"/>
              </a:xfrm>
              <a:custGeom>
                <a:avLst/>
                <a:gdLst/>
                <a:ahLst/>
                <a:cxnLst/>
                <a:rect l="l" t="t" r="r" b="b"/>
                <a:pathLst>
                  <a:path w="6592" h="6278" extrusionOk="0">
                    <a:moveTo>
                      <a:pt x="3829" y="0"/>
                    </a:moveTo>
                    <a:lnTo>
                      <a:pt x="3808" y="42"/>
                    </a:lnTo>
                    <a:lnTo>
                      <a:pt x="3599" y="105"/>
                    </a:lnTo>
                    <a:lnTo>
                      <a:pt x="3578" y="63"/>
                    </a:lnTo>
                    <a:lnTo>
                      <a:pt x="3390" y="168"/>
                    </a:lnTo>
                    <a:lnTo>
                      <a:pt x="3369" y="272"/>
                    </a:lnTo>
                    <a:lnTo>
                      <a:pt x="3390" y="398"/>
                    </a:lnTo>
                    <a:lnTo>
                      <a:pt x="3348" y="607"/>
                    </a:lnTo>
                    <a:lnTo>
                      <a:pt x="3181" y="796"/>
                    </a:lnTo>
                    <a:lnTo>
                      <a:pt x="3181" y="837"/>
                    </a:lnTo>
                    <a:lnTo>
                      <a:pt x="2992" y="900"/>
                    </a:lnTo>
                    <a:lnTo>
                      <a:pt x="2888" y="900"/>
                    </a:lnTo>
                    <a:lnTo>
                      <a:pt x="2783" y="879"/>
                    </a:lnTo>
                    <a:lnTo>
                      <a:pt x="2574" y="1005"/>
                    </a:lnTo>
                    <a:lnTo>
                      <a:pt x="2532" y="1089"/>
                    </a:lnTo>
                    <a:lnTo>
                      <a:pt x="2574" y="1151"/>
                    </a:lnTo>
                    <a:lnTo>
                      <a:pt x="2658" y="1193"/>
                    </a:lnTo>
                    <a:lnTo>
                      <a:pt x="2532" y="1298"/>
                    </a:lnTo>
                    <a:lnTo>
                      <a:pt x="2365" y="1319"/>
                    </a:lnTo>
                    <a:lnTo>
                      <a:pt x="2134" y="1298"/>
                    </a:lnTo>
                    <a:lnTo>
                      <a:pt x="2030" y="1235"/>
                    </a:lnTo>
                    <a:lnTo>
                      <a:pt x="1946" y="1298"/>
                    </a:lnTo>
                    <a:lnTo>
                      <a:pt x="1925" y="1214"/>
                    </a:lnTo>
                    <a:lnTo>
                      <a:pt x="1841" y="1151"/>
                    </a:lnTo>
                    <a:lnTo>
                      <a:pt x="1883" y="1047"/>
                    </a:lnTo>
                    <a:lnTo>
                      <a:pt x="1800" y="1026"/>
                    </a:lnTo>
                    <a:lnTo>
                      <a:pt x="1695" y="1047"/>
                    </a:lnTo>
                    <a:lnTo>
                      <a:pt x="1569" y="1047"/>
                    </a:lnTo>
                    <a:lnTo>
                      <a:pt x="1507" y="1026"/>
                    </a:lnTo>
                    <a:lnTo>
                      <a:pt x="1528" y="1151"/>
                    </a:lnTo>
                    <a:lnTo>
                      <a:pt x="1507" y="1214"/>
                    </a:lnTo>
                    <a:lnTo>
                      <a:pt x="1716" y="1402"/>
                    </a:lnTo>
                    <a:lnTo>
                      <a:pt x="1674" y="1444"/>
                    </a:lnTo>
                    <a:lnTo>
                      <a:pt x="1695" y="1528"/>
                    </a:lnTo>
                    <a:lnTo>
                      <a:pt x="1695" y="1633"/>
                    </a:lnTo>
                    <a:lnTo>
                      <a:pt x="1737" y="1716"/>
                    </a:lnTo>
                    <a:lnTo>
                      <a:pt x="1737" y="1821"/>
                    </a:lnTo>
                    <a:lnTo>
                      <a:pt x="1569" y="1779"/>
                    </a:lnTo>
                    <a:lnTo>
                      <a:pt x="1465" y="1821"/>
                    </a:lnTo>
                    <a:lnTo>
                      <a:pt x="1381" y="1779"/>
                    </a:lnTo>
                    <a:lnTo>
                      <a:pt x="1277" y="1821"/>
                    </a:lnTo>
                    <a:lnTo>
                      <a:pt x="1256" y="1758"/>
                    </a:lnTo>
                    <a:lnTo>
                      <a:pt x="1109" y="1863"/>
                    </a:lnTo>
                    <a:lnTo>
                      <a:pt x="963" y="1653"/>
                    </a:lnTo>
                    <a:lnTo>
                      <a:pt x="858" y="1633"/>
                    </a:lnTo>
                    <a:lnTo>
                      <a:pt x="733" y="1653"/>
                    </a:lnTo>
                    <a:lnTo>
                      <a:pt x="628" y="1758"/>
                    </a:lnTo>
                    <a:lnTo>
                      <a:pt x="565" y="1737"/>
                    </a:lnTo>
                    <a:lnTo>
                      <a:pt x="481" y="1779"/>
                    </a:lnTo>
                    <a:lnTo>
                      <a:pt x="440" y="1758"/>
                    </a:lnTo>
                    <a:lnTo>
                      <a:pt x="335" y="1758"/>
                    </a:lnTo>
                    <a:lnTo>
                      <a:pt x="251" y="1842"/>
                    </a:lnTo>
                    <a:lnTo>
                      <a:pt x="63" y="1863"/>
                    </a:lnTo>
                    <a:lnTo>
                      <a:pt x="0" y="1946"/>
                    </a:lnTo>
                    <a:lnTo>
                      <a:pt x="42" y="2030"/>
                    </a:lnTo>
                    <a:lnTo>
                      <a:pt x="147" y="1988"/>
                    </a:lnTo>
                    <a:lnTo>
                      <a:pt x="251" y="2030"/>
                    </a:lnTo>
                    <a:lnTo>
                      <a:pt x="272" y="2051"/>
                    </a:lnTo>
                    <a:lnTo>
                      <a:pt x="272" y="2051"/>
                    </a:lnTo>
                    <a:lnTo>
                      <a:pt x="147" y="2030"/>
                    </a:lnTo>
                    <a:lnTo>
                      <a:pt x="105" y="2051"/>
                    </a:lnTo>
                    <a:lnTo>
                      <a:pt x="126" y="2156"/>
                    </a:lnTo>
                    <a:lnTo>
                      <a:pt x="168" y="2072"/>
                    </a:lnTo>
                    <a:lnTo>
                      <a:pt x="230" y="2093"/>
                    </a:lnTo>
                    <a:lnTo>
                      <a:pt x="251" y="2177"/>
                    </a:lnTo>
                    <a:lnTo>
                      <a:pt x="209" y="2197"/>
                    </a:lnTo>
                    <a:lnTo>
                      <a:pt x="105" y="2239"/>
                    </a:lnTo>
                    <a:lnTo>
                      <a:pt x="105" y="2260"/>
                    </a:lnTo>
                    <a:lnTo>
                      <a:pt x="209" y="2260"/>
                    </a:lnTo>
                    <a:lnTo>
                      <a:pt x="230" y="2386"/>
                    </a:lnTo>
                    <a:lnTo>
                      <a:pt x="230" y="2469"/>
                    </a:lnTo>
                    <a:lnTo>
                      <a:pt x="335" y="2386"/>
                    </a:lnTo>
                    <a:lnTo>
                      <a:pt x="481" y="2386"/>
                    </a:lnTo>
                    <a:lnTo>
                      <a:pt x="670" y="2469"/>
                    </a:lnTo>
                    <a:lnTo>
                      <a:pt x="733" y="2511"/>
                    </a:lnTo>
                    <a:lnTo>
                      <a:pt x="774" y="2511"/>
                    </a:lnTo>
                    <a:lnTo>
                      <a:pt x="900" y="2595"/>
                    </a:lnTo>
                    <a:lnTo>
                      <a:pt x="1005" y="2511"/>
                    </a:lnTo>
                    <a:lnTo>
                      <a:pt x="1067" y="2553"/>
                    </a:lnTo>
                    <a:lnTo>
                      <a:pt x="1046" y="2595"/>
                    </a:lnTo>
                    <a:lnTo>
                      <a:pt x="1067" y="2658"/>
                    </a:lnTo>
                    <a:lnTo>
                      <a:pt x="1172" y="2595"/>
                    </a:lnTo>
                    <a:lnTo>
                      <a:pt x="1214" y="2658"/>
                    </a:lnTo>
                    <a:lnTo>
                      <a:pt x="1172" y="2762"/>
                    </a:lnTo>
                    <a:lnTo>
                      <a:pt x="1214" y="2825"/>
                    </a:lnTo>
                    <a:lnTo>
                      <a:pt x="1297" y="2825"/>
                    </a:lnTo>
                    <a:lnTo>
                      <a:pt x="1402" y="2783"/>
                    </a:lnTo>
                    <a:lnTo>
                      <a:pt x="1528" y="2783"/>
                    </a:lnTo>
                    <a:lnTo>
                      <a:pt x="1611" y="2888"/>
                    </a:lnTo>
                    <a:lnTo>
                      <a:pt x="1507" y="2825"/>
                    </a:lnTo>
                    <a:lnTo>
                      <a:pt x="1402" y="2825"/>
                    </a:lnTo>
                    <a:lnTo>
                      <a:pt x="1360" y="2930"/>
                    </a:lnTo>
                    <a:lnTo>
                      <a:pt x="1402" y="2972"/>
                    </a:lnTo>
                    <a:lnTo>
                      <a:pt x="1423" y="3076"/>
                    </a:lnTo>
                    <a:lnTo>
                      <a:pt x="1381" y="3181"/>
                    </a:lnTo>
                    <a:lnTo>
                      <a:pt x="1402" y="3244"/>
                    </a:lnTo>
                    <a:lnTo>
                      <a:pt x="1486" y="3244"/>
                    </a:lnTo>
                    <a:lnTo>
                      <a:pt x="1632" y="3432"/>
                    </a:lnTo>
                    <a:lnTo>
                      <a:pt x="1779" y="3453"/>
                    </a:lnTo>
                    <a:lnTo>
                      <a:pt x="1904" y="3537"/>
                    </a:lnTo>
                    <a:lnTo>
                      <a:pt x="1904" y="3641"/>
                    </a:lnTo>
                    <a:lnTo>
                      <a:pt x="1946" y="3725"/>
                    </a:lnTo>
                    <a:lnTo>
                      <a:pt x="1904" y="3830"/>
                    </a:lnTo>
                    <a:lnTo>
                      <a:pt x="1883" y="3850"/>
                    </a:lnTo>
                    <a:lnTo>
                      <a:pt x="1841" y="3934"/>
                    </a:lnTo>
                    <a:lnTo>
                      <a:pt x="1946" y="3955"/>
                    </a:lnTo>
                    <a:lnTo>
                      <a:pt x="2134" y="4081"/>
                    </a:lnTo>
                    <a:lnTo>
                      <a:pt x="2260" y="4436"/>
                    </a:lnTo>
                    <a:lnTo>
                      <a:pt x="2260" y="4436"/>
                    </a:lnTo>
                    <a:lnTo>
                      <a:pt x="2113" y="4269"/>
                    </a:lnTo>
                    <a:lnTo>
                      <a:pt x="2093" y="4143"/>
                    </a:lnTo>
                    <a:lnTo>
                      <a:pt x="1946" y="4081"/>
                    </a:lnTo>
                    <a:lnTo>
                      <a:pt x="1904" y="4122"/>
                    </a:lnTo>
                    <a:lnTo>
                      <a:pt x="1841" y="4394"/>
                    </a:lnTo>
                    <a:lnTo>
                      <a:pt x="1841" y="4604"/>
                    </a:lnTo>
                    <a:lnTo>
                      <a:pt x="1946" y="4687"/>
                    </a:lnTo>
                    <a:lnTo>
                      <a:pt x="1883" y="4750"/>
                    </a:lnTo>
                    <a:lnTo>
                      <a:pt x="1841" y="5127"/>
                    </a:lnTo>
                    <a:lnTo>
                      <a:pt x="1737" y="5482"/>
                    </a:lnTo>
                    <a:lnTo>
                      <a:pt x="1590" y="5545"/>
                    </a:lnTo>
                    <a:lnTo>
                      <a:pt x="1695" y="5608"/>
                    </a:lnTo>
                    <a:lnTo>
                      <a:pt x="1716" y="5629"/>
                    </a:lnTo>
                    <a:lnTo>
                      <a:pt x="1779" y="5629"/>
                    </a:lnTo>
                    <a:lnTo>
                      <a:pt x="1800" y="5754"/>
                    </a:lnTo>
                    <a:lnTo>
                      <a:pt x="1800" y="5859"/>
                    </a:lnTo>
                    <a:lnTo>
                      <a:pt x="1946" y="5838"/>
                    </a:lnTo>
                    <a:lnTo>
                      <a:pt x="2197" y="5922"/>
                    </a:lnTo>
                    <a:lnTo>
                      <a:pt x="2302" y="6047"/>
                    </a:lnTo>
                    <a:lnTo>
                      <a:pt x="2406" y="6006"/>
                    </a:lnTo>
                    <a:lnTo>
                      <a:pt x="2532" y="6131"/>
                    </a:lnTo>
                    <a:lnTo>
                      <a:pt x="2678" y="6131"/>
                    </a:lnTo>
                    <a:lnTo>
                      <a:pt x="2762" y="6152"/>
                    </a:lnTo>
                    <a:lnTo>
                      <a:pt x="2867" y="6047"/>
                    </a:lnTo>
                    <a:lnTo>
                      <a:pt x="3139" y="6047"/>
                    </a:lnTo>
                    <a:lnTo>
                      <a:pt x="3243" y="6110"/>
                    </a:lnTo>
                    <a:lnTo>
                      <a:pt x="3390" y="6068"/>
                    </a:lnTo>
                    <a:lnTo>
                      <a:pt x="3557" y="6173"/>
                    </a:lnTo>
                    <a:lnTo>
                      <a:pt x="3829" y="6152"/>
                    </a:lnTo>
                    <a:lnTo>
                      <a:pt x="4018" y="6257"/>
                    </a:lnTo>
                    <a:lnTo>
                      <a:pt x="4101" y="6278"/>
                    </a:lnTo>
                    <a:lnTo>
                      <a:pt x="4101" y="6236"/>
                    </a:lnTo>
                    <a:lnTo>
                      <a:pt x="4038" y="6068"/>
                    </a:lnTo>
                    <a:lnTo>
                      <a:pt x="4101" y="5859"/>
                    </a:lnTo>
                    <a:lnTo>
                      <a:pt x="4101" y="5796"/>
                    </a:lnTo>
                    <a:lnTo>
                      <a:pt x="4227" y="5650"/>
                    </a:lnTo>
                    <a:lnTo>
                      <a:pt x="4436" y="5441"/>
                    </a:lnTo>
                    <a:lnTo>
                      <a:pt x="4499" y="5441"/>
                    </a:lnTo>
                    <a:lnTo>
                      <a:pt x="4562" y="5503"/>
                    </a:lnTo>
                    <a:lnTo>
                      <a:pt x="4708" y="5503"/>
                    </a:lnTo>
                    <a:lnTo>
                      <a:pt x="4834" y="5587"/>
                    </a:lnTo>
                    <a:lnTo>
                      <a:pt x="4938" y="5587"/>
                    </a:lnTo>
                    <a:lnTo>
                      <a:pt x="5022" y="5524"/>
                    </a:lnTo>
                    <a:lnTo>
                      <a:pt x="5085" y="5503"/>
                    </a:lnTo>
                    <a:lnTo>
                      <a:pt x="5461" y="5734"/>
                    </a:lnTo>
                    <a:lnTo>
                      <a:pt x="5545" y="5817"/>
                    </a:lnTo>
                    <a:lnTo>
                      <a:pt x="5796" y="5817"/>
                    </a:lnTo>
                    <a:lnTo>
                      <a:pt x="5901" y="5734"/>
                    </a:lnTo>
                    <a:lnTo>
                      <a:pt x="5880" y="5692"/>
                    </a:lnTo>
                    <a:lnTo>
                      <a:pt x="5984" y="5545"/>
                    </a:lnTo>
                    <a:lnTo>
                      <a:pt x="6340" y="5294"/>
                    </a:lnTo>
                    <a:lnTo>
                      <a:pt x="6382" y="5273"/>
                    </a:lnTo>
                    <a:lnTo>
                      <a:pt x="6319" y="5169"/>
                    </a:lnTo>
                    <a:lnTo>
                      <a:pt x="6403" y="4980"/>
                    </a:lnTo>
                    <a:lnTo>
                      <a:pt x="6235" y="4980"/>
                    </a:lnTo>
                    <a:lnTo>
                      <a:pt x="6068" y="4855"/>
                    </a:lnTo>
                    <a:lnTo>
                      <a:pt x="6026" y="4562"/>
                    </a:lnTo>
                    <a:lnTo>
                      <a:pt x="5880" y="4394"/>
                    </a:lnTo>
                    <a:lnTo>
                      <a:pt x="5963" y="4332"/>
                    </a:lnTo>
                    <a:lnTo>
                      <a:pt x="6089" y="4290"/>
                    </a:lnTo>
                    <a:lnTo>
                      <a:pt x="6131" y="4122"/>
                    </a:lnTo>
                    <a:lnTo>
                      <a:pt x="6026" y="4018"/>
                    </a:lnTo>
                    <a:lnTo>
                      <a:pt x="6005" y="3850"/>
                    </a:lnTo>
                    <a:lnTo>
                      <a:pt x="6068" y="3809"/>
                    </a:lnTo>
                    <a:lnTo>
                      <a:pt x="6068" y="3725"/>
                    </a:lnTo>
                    <a:lnTo>
                      <a:pt x="5984" y="3662"/>
                    </a:lnTo>
                    <a:lnTo>
                      <a:pt x="5922" y="3516"/>
                    </a:lnTo>
                    <a:lnTo>
                      <a:pt x="5880" y="3411"/>
                    </a:lnTo>
                    <a:lnTo>
                      <a:pt x="5712" y="3411"/>
                    </a:lnTo>
                    <a:lnTo>
                      <a:pt x="5650" y="3453"/>
                    </a:lnTo>
                    <a:lnTo>
                      <a:pt x="5691" y="3620"/>
                    </a:lnTo>
                    <a:lnTo>
                      <a:pt x="5545" y="3662"/>
                    </a:lnTo>
                    <a:lnTo>
                      <a:pt x="5440" y="3662"/>
                    </a:lnTo>
                    <a:lnTo>
                      <a:pt x="5398" y="3558"/>
                    </a:lnTo>
                    <a:lnTo>
                      <a:pt x="5482" y="3537"/>
                    </a:lnTo>
                    <a:lnTo>
                      <a:pt x="5545" y="3537"/>
                    </a:lnTo>
                    <a:lnTo>
                      <a:pt x="5545" y="3432"/>
                    </a:lnTo>
                    <a:lnTo>
                      <a:pt x="5566" y="3244"/>
                    </a:lnTo>
                    <a:lnTo>
                      <a:pt x="5712" y="3013"/>
                    </a:lnTo>
                    <a:lnTo>
                      <a:pt x="5796" y="2993"/>
                    </a:lnTo>
                    <a:lnTo>
                      <a:pt x="5901" y="2825"/>
                    </a:lnTo>
                    <a:lnTo>
                      <a:pt x="6005" y="2783"/>
                    </a:lnTo>
                    <a:lnTo>
                      <a:pt x="6005" y="2679"/>
                    </a:lnTo>
                    <a:lnTo>
                      <a:pt x="5880" y="2616"/>
                    </a:lnTo>
                    <a:lnTo>
                      <a:pt x="5963" y="2511"/>
                    </a:lnTo>
                    <a:lnTo>
                      <a:pt x="6089" y="2511"/>
                    </a:lnTo>
                    <a:lnTo>
                      <a:pt x="6110" y="2595"/>
                    </a:lnTo>
                    <a:lnTo>
                      <a:pt x="6215" y="2595"/>
                    </a:lnTo>
                    <a:lnTo>
                      <a:pt x="6403" y="2553"/>
                    </a:lnTo>
                    <a:lnTo>
                      <a:pt x="6340" y="2449"/>
                    </a:lnTo>
                    <a:lnTo>
                      <a:pt x="6235" y="2365"/>
                    </a:lnTo>
                    <a:lnTo>
                      <a:pt x="6235" y="2197"/>
                    </a:lnTo>
                    <a:lnTo>
                      <a:pt x="6298" y="2030"/>
                    </a:lnTo>
                    <a:lnTo>
                      <a:pt x="6382" y="1946"/>
                    </a:lnTo>
                    <a:lnTo>
                      <a:pt x="6382" y="1842"/>
                    </a:lnTo>
                    <a:lnTo>
                      <a:pt x="6445" y="1674"/>
                    </a:lnTo>
                    <a:lnTo>
                      <a:pt x="6591" y="1549"/>
                    </a:lnTo>
                    <a:lnTo>
                      <a:pt x="6445" y="1465"/>
                    </a:lnTo>
                    <a:lnTo>
                      <a:pt x="6340" y="1465"/>
                    </a:lnTo>
                    <a:lnTo>
                      <a:pt x="6215" y="1402"/>
                    </a:lnTo>
                    <a:lnTo>
                      <a:pt x="6110" y="1444"/>
                    </a:lnTo>
                    <a:lnTo>
                      <a:pt x="6026" y="1402"/>
                    </a:lnTo>
                    <a:lnTo>
                      <a:pt x="5922" y="1402"/>
                    </a:lnTo>
                    <a:lnTo>
                      <a:pt x="5859" y="1444"/>
                    </a:lnTo>
                    <a:lnTo>
                      <a:pt x="5754" y="1361"/>
                    </a:lnTo>
                    <a:lnTo>
                      <a:pt x="5754" y="1298"/>
                    </a:lnTo>
                    <a:lnTo>
                      <a:pt x="5650" y="1214"/>
                    </a:lnTo>
                    <a:lnTo>
                      <a:pt x="5566" y="1235"/>
                    </a:lnTo>
                    <a:lnTo>
                      <a:pt x="5398" y="1193"/>
                    </a:lnTo>
                    <a:lnTo>
                      <a:pt x="5357" y="1089"/>
                    </a:lnTo>
                    <a:lnTo>
                      <a:pt x="5252" y="1089"/>
                    </a:lnTo>
                    <a:lnTo>
                      <a:pt x="5189" y="1130"/>
                    </a:lnTo>
                    <a:lnTo>
                      <a:pt x="5085" y="1047"/>
                    </a:lnTo>
                    <a:lnTo>
                      <a:pt x="4980" y="1026"/>
                    </a:lnTo>
                    <a:lnTo>
                      <a:pt x="4854" y="879"/>
                    </a:lnTo>
                    <a:lnTo>
                      <a:pt x="4771" y="837"/>
                    </a:lnTo>
                    <a:lnTo>
                      <a:pt x="4729" y="796"/>
                    </a:lnTo>
                    <a:lnTo>
                      <a:pt x="4645" y="796"/>
                    </a:lnTo>
                    <a:lnTo>
                      <a:pt x="4603" y="837"/>
                    </a:lnTo>
                    <a:lnTo>
                      <a:pt x="4457" y="775"/>
                    </a:lnTo>
                    <a:lnTo>
                      <a:pt x="4457" y="607"/>
                    </a:lnTo>
                    <a:lnTo>
                      <a:pt x="4394" y="586"/>
                    </a:lnTo>
                    <a:lnTo>
                      <a:pt x="4310" y="524"/>
                    </a:lnTo>
                    <a:lnTo>
                      <a:pt x="4227" y="524"/>
                    </a:lnTo>
                    <a:lnTo>
                      <a:pt x="4080" y="398"/>
                    </a:lnTo>
                    <a:lnTo>
                      <a:pt x="4038" y="293"/>
                    </a:lnTo>
                    <a:lnTo>
                      <a:pt x="3913" y="252"/>
                    </a:lnTo>
                    <a:lnTo>
                      <a:pt x="3892" y="63"/>
                    </a:lnTo>
                    <a:lnTo>
                      <a:pt x="382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6" name="Google Shape;7406;p131"/>
              <p:cNvSpPr/>
              <p:nvPr/>
            </p:nvSpPr>
            <p:spPr>
              <a:xfrm>
                <a:off x="3658200" y="2557475"/>
                <a:ext cx="70850" cy="44050"/>
              </a:xfrm>
              <a:custGeom>
                <a:avLst/>
                <a:gdLst/>
                <a:ahLst/>
                <a:cxnLst/>
                <a:rect l="l" t="t" r="r" b="b"/>
                <a:pathLst>
                  <a:path w="2834" h="1762" extrusionOk="0">
                    <a:moveTo>
                      <a:pt x="571" y="595"/>
                    </a:moveTo>
                    <a:lnTo>
                      <a:pt x="0" y="1119"/>
                    </a:lnTo>
                    <a:lnTo>
                      <a:pt x="1833" y="1762"/>
                    </a:lnTo>
                    <a:lnTo>
                      <a:pt x="2714" y="1476"/>
                    </a:lnTo>
                    <a:lnTo>
                      <a:pt x="2834" y="1071"/>
                    </a:lnTo>
                    <a:lnTo>
                      <a:pt x="1833" y="0"/>
                    </a:lnTo>
                    <a:close/>
                  </a:path>
                </a:pathLst>
              </a:custGeom>
              <a:solidFill>
                <a:srgbClr val="5F7D95"/>
              </a:solidFill>
              <a:ln>
                <a:noFill/>
              </a:ln>
            </p:spPr>
          </p:sp>
          <p:sp>
            <p:nvSpPr>
              <p:cNvPr id="7407" name="Google Shape;7407;p131"/>
              <p:cNvSpPr/>
              <p:nvPr/>
            </p:nvSpPr>
            <p:spPr>
              <a:xfrm>
                <a:off x="3719525" y="2432450"/>
                <a:ext cx="79750" cy="89900"/>
              </a:xfrm>
              <a:custGeom>
                <a:avLst/>
                <a:gdLst/>
                <a:ahLst/>
                <a:cxnLst/>
                <a:rect l="l" t="t" r="r" b="b"/>
                <a:pathLst>
                  <a:path w="3190" h="3596" extrusionOk="0">
                    <a:moveTo>
                      <a:pt x="0" y="167"/>
                    </a:moveTo>
                    <a:lnTo>
                      <a:pt x="261" y="0"/>
                    </a:lnTo>
                    <a:lnTo>
                      <a:pt x="1619" y="1095"/>
                    </a:lnTo>
                    <a:lnTo>
                      <a:pt x="2381" y="1286"/>
                    </a:lnTo>
                    <a:lnTo>
                      <a:pt x="3190" y="1429"/>
                    </a:lnTo>
                    <a:lnTo>
                      <a:pt x="2809" y="2595"/>
                    </a:lnTo>
                    <a:lnTo>
                      <a:pt x="2071" y="2429"/>
                    </a:lnTo>
                    <a:lnTo>
                      <a:pt x="1524" y="3596"/>
                    </a:lnTo>
                    <a:close/>
                  </a:path>
                </a:pathLst>
              </a:custGeom>
              <a:solidFill>
                <a:srgbClr val="5F7D95"/>
              </a:solidFill>
              <a:ln>
                <a:noFill/>
              </a:ln>
            </p:spPr>
          </p:sp>
        </p:grpSp>
        <p:grpSp>
          <p:nvGrpSpPr>
            <p:cNvPr id="7408" name="Google Shape;7408;p131"/>
            <p:cNvGrpSpPr/>
            <p:nvPr/>
          </p:nvGrpSpPr>
          <p:grpSpPr>
            <a:xfrm>
              <a:off x="3685682" y="2845624"/>
              <a:ext cx="29311" cy="45055"/>
              <a:chOff x="3561536" y="2585450"/>
              <a:chExt cx="61539" cy="99045"/>
            </a:xfrm>
          </p:grpSpPr>
          <p:sp>
            <p:nvSpPr>
              <p:cNvPr id="7409" name="Google Shape;7409;p131"/>
              <p:cNvSpPr/>
              <p:nvPr/>
            </p:nvSpPr>
            <p:spPr>
              <a:xfrm rot="192277">
                <a:off x="3564002" y="2593849"/>
                <a:ext cx="44498" cy="89472"/>
              </a:xfrm>
              <a:custGeom>
                <a:avLst/>
                <a:gdLst/>
                <a:ahLst/>
                <a:cxnLst/>
                <a:rect l="l" t="t" r="r" b="b"/>
                <a:pathLst>
                  <a:path w="1780" h="3579" extrusionOk="0">
                    <a:moveTo>
                      <a:pt x="628" y="1"/>
                    </a:moveTo>
                    <a:lnTo>
                      <a:pt x="356" y="22"/>
                    </a:lnTo>
                    <a:lnTo>
                      <a:pt x="377" y="147"/>
                    </a:lnTo>
                    <a:lnTo>
                      <a:pt x="461" y="357"/>
                    </a:lnTo>
                    <a:lnTo>
                      <a:pt x="440" y="712"/>
                    </a:lnTo>
                    <a:lnTo>
                      <a:pt x="440" y="775"/>
                    </a:lnTo>
                    <a:lnTo>
                      <a:pt x="419" y="943"/>
                    </a:lnTo>
                    <a:lnTo>
                      <a:pt x="482" y="1026"/>
                    </a:lnTo>
                    <a:lnTo>
                      <a:pt x="440" y="1131"/>
                    </a:lnTo>
                    <a:lnTo>
                      <a:pt x="356" y="1256"/>
                    </a:lnTo>
                    <a:lnTo>
                      <a:pt x="356" y="1445"/>
                    </a:lnTo>
                    <a:lnTo>
                      <a:pt x="231" y="1654"/>
                    </a:lnTo>
                    <a:lnTo>
                      <a:pt x="231" y="1759"/>
                    </a:lnTo>
                    <a:lnTo>
                      <a:pt x="64" y="1968"/>
                    </a:lnTo>
                    <a:lnTo>
                      <a:pt x="1" y="2303"/>
                    </a:lnTo>
                    <a:lnTo>
                      <a:pt x="1" y="2386"/>
                    </a:lnTo>
                    <a:lnTo>
                      <a:pt x="105" y="2386"/>
                    </a:lnTo>
                    <a:lnTo>
                      <a:pt x="168" y="2303"/>
                    </a:lnTo>
                    <a:lnTo>
                      <a:pt x="273" y="2219"/>
                    </a:lnTo>
                    <a:lnTo>
                      <a:pt x="252" y="2303"/>
                    </a:lnTo>
                    <a:lnTo>
                      <a:pt x="315" y="2344"/>
                    </a:lnTo>
                    <a:lnTo>
                      <a:pt x="126" y="2428"/>
                    </a:lnTo>
                    <a:lnTo>
                      <a:pt x="126" y="2554"/>
                    </a:lnTo>
                    <a:lnTo>
                      <a:pt x="168" y="2616"/>
                    </a:lnTo>
                    <a:lnTo>
                      <a:pt x="252" y="2533"/>
                    </a:lnTo>
                    <a:lnTo>
                      <a:pt x="419" y="2533"/>
                    </a:lnTo>
                    <a:lnTo>
                      <a:pt x="336" y="2616"/>
                    </a:lnTo>
                    <a:lnTo>
                      <a:pt x="377" y="2763"/>
                    </a:lnTo>
                    <a:lnTo>
                      <a:pt x="336" y="2909"/>
                    </a:lnTo>
                    <a:lnTo>
                      <a:pt x="336" y="3223"/>
                    </a:lnTo>
                    <a:lnTo>
                      <a:pt x="273" y="3432"/>
                    </a:lnTo>
                    <a:lnTo>
                      <a:pt x="231" y="3495"/>
                    </a:lnTo>
                    <a:lnTo>
                      <a:pt x="273" y="3537"/>
                    </a:lnTo>
                    <a:lnTo>
                      <a:pt x="440" y="3432"/>
                    </a:lnTo>
                    <a:lnTo>
                      <a:pt x="691" y="3495"/>
                    </a:lnTo>
                    <a:lnTo>
                      <a:pt x="796" y="3579"/>
                    </a:lnTo>
                    <a:lnTo>
                      <a:pt x="963" y="3474"/>
                    </a:lnTo>
                    <a:lnTo>
                      <a:pt x="1110" y="3474"/>
                    </a:lnTo>
                    <a:lnTo>
                      <a:pt x="1152" y="3432"/>
                    </a:lnTo>
                    <a:lnTo>
                      <a:pt x="1152" y="3286"/>
                    </a:lnTo>
                    <a:lnTo>
                      <a:pt x="1068" y="3160"/>
                    </a:lnTo>
                    <a:lnTo>
                      <a:pt x="1193" y="2909"/>
                    </a:lnTo>
                    <a:lnTo>
                      <a:pt x="1319" y="2805"/>
                    </a:lnTo>
                    <a:lnTo>
                      <a:pt x="1361" y="2658"/>
                    </a:lnTo>
                    <a:lnTo>
                      <a:pt x="1214" y="2658"/>
                    </a:lnTo>
                    <a:lnTo>
                      <a:pt x="1152" y="2512"/>
                    </a:lnTo>
                    <a:lnTo>
                      <a:pt x="1319" y="2323"/>
                    </a:lnTo>
                    <a:lnTo>
                      <a:pt x="1319" y="2093"/>
                    </a:lnTo>
                    <a:lnTo>
                      <a:pt x="1193" y="2010"/>
                    </a:lnTo>
                    <a:lnTo>
                      <a:pt x="1047" y="1717"/>
                    </a:lnTo>
                    <a:lnTo>
                      <a:pt x="1172" y="1696"/>
                    </a:lnTo>
                    <a:lnTo>
                      <a:pt x="1277" y="1696"/>
                    </a:lnTo>
                    <a:lnTo>
                      <a:pt x="1424" y="1487"/>
                    </a:lnTo>
                    <a:lnTo>
                      <a:pt x="1319" y="1382"/>
                    </a:lnTo>
                    <a:lnTo>
                      <a:pt x="1465" y="1277"/>
                    </a:lnTo>
                    <a:lnTo>
                      <a:pt x="1465" y="922"/>
                    </a:lnTo>
                    <a:lnTo>
                      <a:pt x="1424" y="754"/>
                    </a:lnTo>
                    <a:lnTo>
                      <a:pt x="1675" y="545"/>
                    </a:lnTo>
                    <a:lnTo>
                      <a:pt x="1737" y="545"/>
                    </a:lnTo>
                    <a:lnTo>
                      <a:pt x="1779" y="440"/>
                    </a:lnTo>
                    <a:lnTo>
                      <a:pt x="1675" y="252"/>
                    </a:lnTo>
                    <a:lnTo>
                      <a:pt x="1633" y="127"/>
                    </a:lnTo>
                    <a:lnTo>
                      <a:pt x="1382" y="85"/>
                    </a:lnTo>
                    <a:lnTo>
                      <a:pt x="1277" y="210"/>
                    </a:lnTo>
                    <a:lnTo>
                      <a:pt x="942" y="127"/>
                    </a:lnTo>
                    <a:lnTo>
                      <a:pt x="754" y="231"/>
                    </a:lnTo>
                    <a:lnTo>
                      <a:pt x="691" y="147"/>
                    </a:lnTo>
                    <a:lnTo>
                      <a:pt x="733" y="22"/>
                    </a:lnTo>
                    <a:lnTo>
                      <a:pt x="62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0" name="Google Shape;7410;p131"/>
              <p:cNvSpPr/>
              <p:nvPr/>
            </p:nvSpPr>
            <p:spPr>
              <a:xfrm>
                <a:off x="3580800" y="2585450"/>
                <a:ext cx="42275" cy="93450"/>
              </a:xfrm>
              <a:custGeom>
                <a:avLst/>
                <a:gdLst/>
                <a:ahLst/>
                <a:cxnLst/>
                <a:rect l="l" t="t" r="r" b="b"/>
                <a:pathLst>
                  <a:path w="1691" h="3738" extrusionOk="0">
                    <a:moveTo>
                      <a:pt x="453" y="0"/>
                    </a:moveTo>
                    <a:lnTo>
                      <a:pt x="0" y="547"/>
                    </a:lnTo>
                    <a:lnTo>
                      <a:pt x="0" y="3429"/>
                    </a:lnTo>
                    <a:lnTo>
                      <a:pt x="429" y="3738"/>
                    </a:lnTo>
                    <a:lnTo>
                      <a:pt x="1691" y="2714"/>
                    </a:lnTo>
                    <a:lnTo>
                      <a:pt x="1691" y="500"/>
                    </a:lnTo>
                    <a:close/>
                  </a:path>
                </a:pathLst>
              </a:custGeom>
              <a:solidFill>
                <a:srgbClr val="5F7D95"/>
              </a:solidFill>
              <a:ln>
                <a:noFill/>
              </a:ln>
            </p:spPr>
          </p:sp>
        </p:grpSp>
        <p:grpSp>
          <p:nvGrpSpPr>
            <p:cNvPr id="7411" name="Google Shape;7411;p131"/>
            <p:cNvGrpSpPr/>
            <p:nvPr/>
          </p:nvGrpSpPr>
          <p:grpSpPr>
            <a:xfrm>
              <a:off x="3849905" y="2572252"/>
              <a:ext cx="74339" cy="119559"/>
              <a:chOff x="3906325" y="1984500"/>
              <a:chExt cx="156075" cy="262825"/>
            </a:xfrm>
          </p:grpSpPr>
          <p:sp>
            <p:nvSpPr>
              <p:cNvPr id="7412" name="Google Shape;7412;p131"/>
              <p:cNvSpPr/>
              <p:nvPr/>
            </p:nvSpPr>
            <p:spPr>
              <a:xfrm>
                <a:off x="3906325" y="1984500"/>
                <a:ext cx="100825" cy="124200"/>
              </a:xfrm>
              <a:custGeom>
                <a:avLst/>
                <a:gdLst/>
                <a:ahLst/>
                <a:cxnLst/>
                <a:rect l="l" t="t" r="r" b="b"/>
                <a:pathLst>
                  <a:path w="4033" h="4968" extrusionOk="0">
                    <a:moveTo>
                      <a:pt x="2901" y="4968"/>
                    </a:moveTo>
                    <a:lnTo>
                      <a:pt x="1524" y="4673"/>
                    </a:lnTo>
                    <a:lnTo>
                      <a:pt x="0" y="1771"/>
                    </a:lnTo>
                    <a:lnTo>
                      <a:pt x="737" y="886"/>
                    </a:lnTo>
                    <a:lnTo>
                      <a:pt x="2508" y="1181"/>
                    </a:lnTo>
                    <a:lnTo>
                      <a:pt x="2655" y="345"/>
                    </a:lnTo>
                    <a:lnTo>
                      <a:pt x="3442" y="0"/>
                    </a:lnTo>
                    <a:lnTo>
                      <a:pt x="4033" y="443"/>
                    </a:lnTo>
                    <a:close/>
                  </a:path>
                </a:pathLst>
              </a:custGeom>
              <a:solidFill>
                <a:srgbClr val="5F7D95"/>
              </a:solidFill>
              <a:ln>
                <a:noFill/>
              </a:ln>
            </p:spPr>
          </p:sp>
          <p:sp>
            <p:nvSpPr>
              <p:cNvPr id="7413" name="Google Shape;7413;p131"/>
              <p:cNvSpPr/>
              <p:nvPr/>
            </p:nvSpPr>
            <p:spPr>
              <a:xfrm>
                <a:off x="3919575" y="1989950"/>
                <a:ext cx="142825" cy="257375"/>
              </a:xfrm>
              <a:custGeom>
                <a:avLst/>
                <a:gdLst/>
                <a:ahLst/>
                <a:cxnLst/>
                <a:rect l="l" t="t" r="r" b="b"/>
                <a:pathLst>
                  <a:path w="5713" h="10295" extrusionOk="0">
                    <a:moveTo>
                      <a:pt x="2867" y="0"/>
                    </a:moveTo>
                    <a:lnTo>
                      <a:pt x="2762" y="105"/>
                    </a:lnTo>
                    <a:lnTo>
                      <a:pt x="2762" y="147"/>
                    </a:lnTo>
                    <a:lnTo>
                      <a:pt x="2679" y="189"/>
                    </a:lnTo>
                    <a:lnTo>
                      <a:pt x="2532" y="147"/>
                    </a:lnTo>
                    <a:lnTo>
                      <a:pt x="2386" y="209"/>
                    </a:lnTo>
                    <a:lnTo>
                      <a:pt x="2386" y="293"/>
                    </a:lnTo>
                    <a:lnTo>
                      <a:pt x="2323" y="419"/>
                    </a:lnTo>
                    <a:lnTo>
                      <a:pt x="2239" y="461"/>
                    </a:lnTo>
                    <a:lnTo>
                      <a:pt x="2281" y="544"/>
                    </a:lnTo>
                    <a:lnTo>
                      <a:pt x="2260" y="628"/>
                    </a:lnTo>
                    <a:lnTo>
                      <a:pt x="2239" y="921"/>
                    </a:lnTo>
                    <a:lnTo>
                      <a:pt x="2281" y="1088"/>
                    </a:lnTo>
                    <a:lnTo>
                      <a:pt x="2344" y="1193"/>
                    </a:lnTo>
                    <a:lnTo>
                      <a:pt x="2281" y="1277"/>
                    </a:lnTo>
                    <a:lnTo>
                      <a:pt x="2177" y="1360"/>
                    </a:lnTo>
                    <a:lnTo>
                      <a:pt x="2072" y="1360"/>
                    </a:lnTo>
                    <a:lnTo>
                      <a:pt x="1967" y="1444"/>
                    </a:lnTo>
                    <a:lnTo>
                      <a:pt x="1905" y="1486"/>
                    </a:lnTo>
                    <a:lnTo>
                      <a:pt x="1821" y="1611"/>
                    </a:lnTo>
                    <a:lnTo>
                      <a:pt x="1674" y="1590"/>
                    </a:lnTo>
                    <a:lnTo>
                      <a:pt x="1507" y="1465"/>
                    </a:lnTo>
                    <a:lnTo>
                      <a:pt x="1381" y="1465"/>
                    </a:lnTo>
                    <a:lnTo>
                      <a:pt x="1298" y="1549"/>
                    </a:lnTo>
                    <a:lnTo>
                      <a:pt x="1151" y="1674"/>
                    </a:lnTo>
                    <a:lnTo>
                      <a:pt x="900" y="1674"/>
                    </a:lnTo>
                    <a:lnTo>
                      <a:pt x="733" y="1590"/>
                    </a:lnTo>
                    <a:lnTo>
                      <a:pt x="670" y="1465"/>
                    </a:lnTo>
                    <a:lnTo>
                      <a:pt x="607" y="1339"/>
                    </a:lnTo>
                    <a:lnTo>
                      <a:pt x="377" y="1130"/>
                    </a:lnTo>
                    <a:lnTo>
                      <a:pt x="293" y="984"/>
                    </a:lnTo>
                    <a:lnTo>
                      <a:pt x="189" y="963"/>
                    </a:lnTo>
                    <a:lnTo>
                      <a:pt x="105" y="1046"/>
                    </a:lnTo>
                    <a:lnTo>
                      <a:pt x="84" y="1151"/>
                    </a:lnTo>
                    <a:lnTo>
                      <a:pt x="105" y="1214"/>
                    </a:lnTo>
                    <a:lnTo>
                      <a:pt x="84" y="1256"/>
                    </a:lnTo>
                    <a:lnTo>
                      <a:pt x="42" y="1214"/>
                    </a:lnTo>
                    <a:lnTo>
                      <a:pt x="1" y="1256"/>
                    </a:lnTo>
                    <a:lnTo>
                      <a:pt x="105" y="1360"/>
                    </a:lnTo>
                    <a:lnTo>
                      <a:pt x="273" y="1423"/>
                    </a:lnTo>
                    <a:lnTo>
                      <a:pt x="482" y="1674"/>
                    </a:lnTo>
                    <a:lnTo>
                      <a:pt x="628" y="1779"/>
                    </a:lnTo>
                    <a:lnTo>
                      <a:pt x="879" y="1800"/>
                    </a:lnTo>
                    <a:lnTo>
                      <a:pt x="942" y="1841"/>
                    </a:lnTo>
                    <a:lnTo>
                      <a:pt x="1026" y="1883"/>
                    </a:lnTo>
                    <a:lnTo>
                      <a:pt x="1130" y="2009"/>
                    </a:lnTo>
                    <a:lnTo>
                      <a:pt x="1193" y="2113"/>
                    </a:lnTo>
                    <a:lnTo>
                      <a:pt x="1298" y="2113"/>
                    </a:lnTo>
                    <a:lnTo>
                      <a:pt x="1402" y="2239"/>
                    </a:lnTo>
                    <a:lnTo>
                      <a:pt x="1465" y="2239"/>
                    </a:lnTo>
                    <a:lnTo>
                      <a:pt x="1528" y="2323"/>
                    </a:lnTo>
                    <a:lnTo>
                      <a:pt x="1465" y="2427"/>
                    </a:lnTo>
                    <a:lnTo>
                      <a:pt x="1507" y="2574"/>
                    </a:lnTo>
                    <a:lnTo>
                      <a:pt x="1444" y="2720"/>
                    </a:lnTo>
                    <a:lnTo>
                      <a:pt x="1444" y="2825"/>
                    </a:lnTo>
                    <a:lnTo>
                      <a:pt x="1612" y="2825"/>
                    </a:lnTo>
                    <a:lnTo>
                      <a:pt x="1633" y="2950"/>
                    </a:lnTo>
                    <a:lnTo>
                      <a:pt x="1591" y="3034"/>
                    </a:lnTo>
                    <a:lnTo>
                      <a:pt x="1612" y="3181"/>
                    </a:lnTo>
                    <a:lnTo>
                      <a:pt x="1653" y="3285"/>
                    </a:lnTo>
                    <a:lnTo>
                      <a:pt x="1695" y="3494"/>
                    </a:lnTo>
                    <a:lnTo>
                      <a:pt x="1653" y="3599"/>
                    </a:lnTo>
                    <a:lnTo>
                      <a:pt x="1695" y="3683"/>
                    </a:lnTo>
                    <a:lnTo>
                      <a:pt x="1695" y="3913"/>
                    </a:lnTo>
                    <a:lnTo>
                      <a:pt x="1653" y="3997"/>
                    </a:lnTo>
                    <a:lnTo>
                      <a:pt x="1716" y="4143"/>
                    </a:lnTo>
                    <a:lnTo>
                      <a:pt x="1821" y="4185"/>
                    </a:lnTo>
                    <a:lnTo>
                      <a:pt x="1925" y="4394"/>
                    </a:lnTo>
                    <a:lnTo>
                      <a:pt x="1967" y="4478"/>
                    </a:lnTo>
                    <a:lnTo>
                      <a:pt x="1967" y="4603"/>
                    </a:lnTo>
                    <a:lnTo>
                      <a:pt x="1988" y="4645"/>
                    </a:lnTo>
                    <a:lnTo>
                      <a:pt x="2093" y="4645"/>
                    </a:lnTo>
                    <a:lnTo>
                      <a:pt x="2197" y="4750"/>
                    </a:lnTo>
                    <a:lnTo>
                      <a:pt x="2407" y="4750"/>
                    </a:lnTo>
                    <a:lnTo>
                      <a:pt x="2574" y="4875"/>
                    </a:lnTo>
                    <a:lnTo>
                      <a:pt x="2490" y="4938"/>
                    </a:lnTo>
                    <a:lnTo>
                      <a:pt x="2553" y="5022"/>
                    </a:lnTo>
                    <a:lnTo>
                      <a:pt x="2553" y="5189"/>
                    </a:lnTo>
                    <a:lnTo>
                      <a:pt x="2490" y="5231"/>
                    </a:lnTo>
                    <a:lnTo>
                      <a:pt x="2679" y="5378"/>
                    </a:lnTo>
                    <a:lnTo>
                      <a:pt x="2553" y="5357"/>
                    </a:lnTo>
                    <a:lnTo>
                      <a:pt x="2490" y="5378"/>
                    </a:lnTo>
                    <a:lnTo>
                      <a:pt x="2658" y="5524"/>
                    </a:lnTo>
                    <a:lnTo>
                      <a:pt x="2658" y="5587"/>
                    </a:lnTo>
                    <a:lnTo>
                      <a:pt x="2469" y="5482"/>
                    </a:lnTo>
                    <a:lnTo>
                      <a:pt x="2302" y="5482"/>
                    </a:lnTo>
                    <a:lnTo>
                      <a:pt x="2156" y="5587"/>
                    </a:lnTo>
                    <a:lnTo>
                      <a:pt x="2156" y="5691"/>
                    </a:lnTo>
                    <a:lnTo>
                      <a:pt x="2051" y="5796"/>
                    </a:lnTo>
                    <a:lnTo>
                      <a:pt x="2051" y="5880"/>
                    </a:lnTo>
                    <a:lnTo>
                      <a:pt x="1988" y="5901"/>
                    </a:lnTo>
                    <a:lnTo>
                      <a:pt x="1821" y="6089"/>
                    </a:lnTo>
                    <a:lnTo>
                      <a:pt x="1779" y="6277"/>
                    </a:lnTo>
                    <a:lnTo>
                      <a:pt x="1737" y="6298"/>
                    </a:lnTo>
                    <a:lnTo>
                      <a:pt x="1716" y="6256"/>
                    </a:lnTo>
                    <a:lnTo>
                      <a:pt x="1653" y="6256"/>
                    </a:lnTo>
                    <a:lnTo>
                      <a:pt x="1716" y="6361"/>
                    </a:lnTo>
                    <a:lnTo>
                      <a:pt x="1674" y="6445"/>
                    </a:lnTo>
                    <a:lnTo>
                      <a:pt x="1549" y="6445"/>
                    </a:lnTo>
                    <a:lnTo>
                      <a:pt x="1465" y="6549"/>
                    </a:lnTo>
                    <a:lnTo>
                      <a:pt x="1507" y="6717"/>
                    </a:lnTo>
                    <a:lnTo>
                      <a:pt x="1570" y="6759"/>
                    </a:lnTo>
                    <a:lnTo>
                      <a:pt x="1444" y="6717"/>
                    </a:lnTo>
                    <a:lnTo>
                      <a:pt x="1402" y="6654"/>
                    </a:lnTo>
                    <a:lnTo>
                      <a:pt x="1319" y="6696"/>
                    </a:lnTo>
                    <a:lnTo>
                      <a:pt x="1256" y="6821"/>
                    </a:lnTo>
                    <a:lnTo>
                      <a:pt x="1298" y="6884"/>
                    </a:lnTo>
                    <a:lnTo>
                      <a:pt x="1214" y="6842"/>
                    </a:lnTo>
                    <a:lnTo>
                      <a:pt x="1193" y="6905"/>
                    </a:lnTo>
                    <a:lnTo>
                      <a:pt x="1256" y="6968"/>
                    </a:lnTo>
                    <a:lnTo>
                      <a:pt x="1256" y="7031"/>
                    </a:lnTo>
                    <a:lnTo>
                      <a:pt x="1193" y="7114"/>
                    </a:lnTo>
                    <a:lnTo>
                      <a:pt x="1151" y="7156"/>
                    </a:lnTo>
                    <a:lnTo>
                      <a:pt x="1047" y="7219"/>
                    </a:lnTo>
                    <a:lnTo>
                      <a:pt x="1005" y="7177"/>
                    </a:lnTo>
                    <a:lnTo>
                      <a:pt x="984" y="7135"/>
                    </a:lnTo>
                    <a:lnTo>
                      <a:pt x="900" y="7114"/>
                    </a:lnTo>
                    <a:lnTo>
                      <a:pt x="817" y="7135"/>
                    </a:lnTo>
                    <a:lnTo>
                      <a:pt x="837" y="7240"/>
                    </a:lnTo>
                    <a:lnTo>
                      <a:pt x="796" y="7282"/>
                    </a:lnTo>
                    <a:lnTo>
                      <a:pt x="837" y="7386"/>
                    </a:lnTo>
                    <a:lnTo>
                      <a:pt x="796" y="7491"/>
                    </a:lnTo>
                    <a:lnTo>
                      <a:pt x="733" y="7533"/>
                    </a:lnTo>
                    <a:lnTo>
                      <a:pt x="691" y="7637"/>
                    </a:lnTo>
                    <a:lnTo>
                      <a:pt x="733" y="7742"/>
                    </a:lnTo>
                    <a:lnTo>
                      <a:pt x="775" y="7763"/>
                    </a:lnTo>
                    <a:lnTo>
                      <a:pt x="733" y="7867"/>
                    </a:lnTo>
                    <a:lnTo>
                      <a:pt x="775" y="7951"/>
                    </a:lnTo>
                    <a:lnTo>
                      <a:pt x="858" y="7909"/>
                    </a:lnTo>
                    <a:lnTo>
                      <a:pt x="900" y="7972"/>
                    </a:lnTo>
                    <a:lnTo>
                      <a:pt x="879" y="8098"/>
                    </a:lnTo>
                    <a:lnTo>
                      <a:pt x="837" y="8160"/>
                    </a:lnTo>
                    <a:lnTo>
                      <a:pt x="879" y="8265"/>
                    </a:lnTo>
                    <a:lnTo>
                      <a:pt x="837" y="8307"/>
                    </a:lnTo>
                    <a:lnTo>
                      <a:pt x="942" y="8495"/>
                    </a:lnTo>
                    <a:lnTo>
                      <a:pt x="1005" y="8537"/>
                    </a:lnTo>
                    <a:lnTo>
                      <a:pt x="942" y="8621"/>
                    </a:lnTo>
                    <a:lnTo>
                      <a:pt x="1026" y="8746"/>
                    </a:lnTo>
                    <a:lnTo>
                      <a:pt x="942" y="8788"/>
                    </a:lnTo>
                    <a:lnTo>
                      <a:pt x="984" y="8955"/>
                    </a:lnTo>
                    <a:lnTo>
                      <a:pt x="942" y="9039"/>
                    </a:lnTo>
                    <a:lnTo>
                      <a:pt x="942" y="9269"/>
                    </a:lnTo>
                    <a:lnTo>
                      <a:pt x="1005" y="9353"/>
                    </a:lnTo>
                    <a:lnTo>
                      <a:pt x="942" y="9479"/>
                    </a:lnTo>
                    <a:lnTo>
                      <a:pt x="942" y="9562"/>
                    </a:lnTo>
                    <a:lnTo>
                      <a:pt x="1005" y="9625"/>
                    </a:lnTo>
                    <a:lnTo>
                      <a:pt x="1151" y="9541"/>
                    </a:lnTo>
                    <a:lnTo>
                      <a:pt x="1214" y="9583"/>
                    </a:lnTo>
                    <a:lnTo>
                      <a:pt x="1235" y="9520"/>
                    </a:lnTo>
                    <a:lnTo>
                      <a:pt x="1361" y="9646"/>
                    </a:lnTo>
                    <a:lnTo>
                      <a:pt x="1444" y="9625"/>
                    </a:lnTo>
                    <a:lnTo>
                      <a:pt x="1528" y="9688"/>
                    </a:lnTo>
                    <a:lnTo>
                      <a:pt x="1674" y="9667"/>
                    </a:lnTo>
                    <a:lnTo>
                      <a:pt x="1737" y="9688"/>
                    </a:lnTo>
                    <a:lnTo>
                      <a:pt x="1674" y="9772"/>
                    </a:lnTo>
                    <a:lnTo>
                      <a:pt x="1737" y="9772"/>
                    </a:lnTo>
                    <a:lnTo>
                      <a:pt x="1863" y="9667"/>
                    </a:lnTo>
                    <a:lnTo>
                      <a:pt x="1863" y="9751"/>
                    </a:lnTo>
                    <a:lnTo>
                      <a:pt x="1779" y="9855"/>
                    </a:lnTo>
                    <a:lnTo>
                      <a:pt x="1946" y="10064"/>
                    </a:lnTo>
                    <a:lnTo>
                      <a:pt x="1967" y="10148"/>
                    </a:lnTo>
                    <a:lnTo>
                      <a:pt x="1946" y="10274"/>
                    </a:lnTo>
                    <a:lnTo>
                      <a:pt x="1967" y="10295"/>
                    </a:lnTo>
                    <a:lnTo>
                      <a:pt x="2030" y="10148"/>
                    </a:lnTo>
                    <a:lnTo>
                      <a:pt x="2114" y="10106"/>
                    </a:lnTo>
                    <a:lnTo>
                      <a:pt x="2135" y="10190"/>
                    </a:lnTo>
                    <a:lnTo>
                      <a:pt x="2239" y="10148"/>
                    </a:lnTo>
                    <a:lnTo>
                      <a:pt x="2323" y="10148"/>
                    </a:lnTo>
                    <a:lnTo>
                      <a:pt x="2490" y="10002"/>
                    </a:lnTo>
                    <a:lnTo>
                      <a:pt x="2595" y="10002"/>
                    </a:lnTo>
                    <a:lnTo>
                      <a:pt x="2825" y="9855"/>
                    </a:lnTo>
                    <a:lnTo>
                      <a:pt x="2867" y="9792"/>
                    </a:lnTo>
                    <a:lnTo>
                      <a:pt x="3014" y="9855"/>
                    </a:lnTo>
                    <a:lnTo>
                      <a:pt x="3118" y="9834"/>
                    </a:lnTo>
                    <a:lnTo>
                      <a:pt x="3223" y="9688"/>
                    </a:lnTo>
                    <a:lnTo>
                      <a:pt x="3244" y="9751"/>
                    </a:lnTo>
                    <a:lnTo>
                      <a:pt x="3202" y="9855"/>
                    </a:lnTo>
                    <a:lnTo>
                      <a:pt x="3244" y="9876"/>
                    </a:lnTo>
                    <a:lnTo>
                      <a:pt x="3306" y="9751"/>
                    </a:lnTo>
                    <a:lnTo>
                      <a:pt x="3348" y="9772"/>
                    </a:lnTo>
                    <a:lnTo>
                      <a:pt x="3306" y="9646"/>
                    </a:lnTo>
                    <a:lnTo>
                      <a:pt x="3348" y="9583"/>
                    </a:lnTo>
                    <a:lnTo>
                      <a:pt x="3411" y="9688"/>
                    </a:lnTo>
                    <a:lnTo>
                      <a:pt x="3453" y="9688"/>
                    </a:lnTo>
                    <a:lnTo>
                      <a:pt x="3495" y="9625"/>
                    </a:lnTo>
                    <a:lnTo>
                      <a:pt x="3537" y="9751"/>
                    </a:lnTo>
                    <a:lnTo>
                      <a:pt x="3620" y="9730"/>
                    </a:lnTo>
                    <a:lnTo>
                      <a:pt x="3620" y="9646"/>
                    </a:lnTo>
                    <a:lnTo>
                      <a:pt x="3662" y="9667"/>
                    </a:lnTo>
                    <a:lnTo>
                      <a:pt x="3704" y="9730"/>
                    </a:lnTo>
                    <a:lnTo>
                      <a:pt x="3767" y="9646"/>
                    </a:lnTo>
                    <a:lnTo>
                      <a:pt x="3934" y="9625"/>
                    </a:lnTo>
                    <a:lnTo>
                      <a:pt x="4018" y="9688"/>
                    </a:lnTo>
                    <a:lnTo>
                      <a:pt x="4206" y="9667"/>
                    </a:lnTo>
                    <a:lnTo>
                      <a:pt x="4206" y="9625"/>
                    </a:lnTo>
                    <a:lnTo>
                      <a:pt x="4143" y="9562"/>
                    </a:lnTo>
                    <a:lnTo>
                      <a:pt x="4206" y="9541"/>
                    </a:lnTo>
                    <a:lnTo>
                      <a:pt x="4269" y="9562"/>
                    </a:lnTo>
                    <a:lnTo>
                      <a:pt x="4311" y="9646"/>
                    </a:lnTo>
                    <a:lnTo>
                      <a:pt x="4415" y="9667"/>
                    </a:lnTo>
                    <a:lnTo>
                      <a:pt x="4457" y="9562"/>
                    </a:lnTo>
                    <a:lnTo>
                      <a:pt x="4436" y="9416"/>
                    </a:lnTo>
                    <a:lnTo>
                      <a:pt x="4687" y="9144"/>
                    </a:lnTo>
                    <a:lnTo>
                      <a:pt x="4876" y="9123"/>
                    </a:lnTo>
                    <a:lnTo>
                      <a:pt x="5043" y="8872"/>
                    </a:lnTo>
                    <a:lnTo>
                      <a:pt x="5190" y="8621"/>
                    </a:lnTo>
                    <a:lnTo>
                      <a:pt x="5315" y="8349"/>
                    </a:lnTo>
                    <a:lnTo>
                      <a:pt x="5566" y="7951"/>
                    </a:lnTo>
                    <a:lnTo>
                      <a:pt x="5713" y="7533"/>
                    </a:lnTo>
                    <a:lnTo>
                      <a:pt x="5692" y="7344"/>
                    </a:lnTo>
                    <a:lnTo>
                      <a:pt x="5420" y="7051"/>
                    </a:lnTo>
                    <a:lnTo>
                      <a:pt x="5273" y="7010"/>
                    </a:lnTo>
                    <a:lnTo>
                      <a:pt x="5001" y="6633"/>
                    </a:lnTo>
                    <a:lnTo>
                      <a:pt x="5064" y="6466"/>
                    </a:lnTo>
                    <a:lnTo>
                      <a:pt x="5169" y="6298"/>
                    </a:lnTo>
                    <a:lnTo>
                      <a:pt x="5169" y="6110"/>
                    </a:lnTo>
                    <a:lnTo>
                      <a:pt x="4980" y="5984"/>
                    </a:lnTo>
                    <a:lnTo>
                      <a:pt x="4938" y="5859"/>
                    </a:lnTo>
                    <a:lnTo>
                      <a:pt x="4938" y="5650"/>
                    </a:lnTo>
                    <a:lnTo>
                      <a:pt x="4980" y="5587"/>
                    </a:lnTo>
                    <a:lnTo>
                      <a:pt x="4938" y="5482"/>
                    </a:lnTo>
                    <a:lnTo>
                      <a:pt x="4792" y="5461"/>
                    </a:lnTo>
                    <a:lnTo>
                      <a:pt x="4729" y="5357"/>
                    </a:lnTo>
                    <a:lnTo>
                      <a:pt x="4729" y="5168"/>
                    </a:lnTo>
                    <a:lnTo>
                      <a:pt x="4792" y="5064"/>
                    </a:lnTo>
                    <a:lnTo>
                      <a:pt x="4687" y="5043"/>
                    </a:lnTo>
                    <a:lnTo>
                      <a:pt x="4687" y="4938"/>
                    </a:lnTo>
                    <a:lnTo>
                      <a:pt x="4729" y="4582"/>
                    </a:lnTo>
                    <a:lnTo>
                      <a:pt x="4834" y="4541"/>
                    </a:lnTo>
                    <a:lnTo>
                      <a:pt x="4562" y="3955"/>
                    </a:lnTo>
                    <a:lnTo>
                      <a:pt x="4332" y="3494"/>
                    </a:lnTo>
                    <a:lnTo>
                      <a:pt x="4269" y="3348"/>
                    </a:lnTo>
                    <a:lnTo>
                      <a:pt x="4143" y="3181"/>
                    </a:lnTo>
                    <a:lnTo>
                      <a:pt x="4248" y="2929"/>
                    </a:lnTo>
                    <a:lnTo>
                      <a:pt x="4353" y="2741"/>
                    </a:lnTo>
                    <a:lnTo>
                      <a:pt x="4415" y="2553"/>
                    </a:lnTo>
                    <a:lnTo>
                      <a:pt x="4332" y="2490"/>
                    </a:lnTo>
                    <a:lnTo>
                      <a:pt x="4060" y="2323"/>
                    </a:lnTo>
                    <a:lnTo>
                      <a:pt x="4018" y="2218"/>
                    </a:lnTo>
                    <a:lnTo>
                      <a:pt x="3934" y="2093"/>
                    </a:lnTo>
                    <a:lnTo>
                      <a:pt x="3767" y="2009"/>
                    </a:lnTo>
                    <a:lnTo>
                      <a:pt x="3704" y="2009"/>
                    </a:lnTo>
                    <a:lnTo>
                      <a:pt x="3599" y="1758"/>
                    </a:lnTo>
                    <a:lnTo>
                      <a:pt x="3516" y="1653"/>
                    </a:lnTo>
                    <a:lnTo>
                      <a:pt x="3558" y="1465"/>
                    </a:lnTo>
                    <a:lnTo>
                      <a:pt x="3599" y="1297"/>
                    </a:lnTo>
                    <a:lnTo>
                      <a:pt x="3495" y="1277"/>
                    </a:lnTo>
                    <a:lnTo>
                      <a:pt x="3599" y="1235"/>
                    </a:lnTo>
                    <a:lnTo>
                      <a:pt x="3746" y="1172"/>
                    </a:lnTo>
                    <a:lnTo>
                      <a:pt x="3725" y="942"/>
                    </a:lnTo>
                    <a:lnTo>
                      <a:pt x="3830" y="774"/>
                    </a:lnTo>
                    <a:lnTo>
                      <a:pt x="3850" y="649"/>
                    </a:lnTo>
                    <a:lnTo>
                      <a:pt x="3746" y="523"/>
                    </a:lnTo>
                    <a:lnTo>
                      <a:pt x="3725" y="419"/>
                    </a:lnTo>
                    <a:lnTo>
                      <a:pt x="3537" y="398"/>
                    </a:lnTo>
                    <a:lnTo>
                      <a:pt x="3411" y="335"/>
                    </a:lnTo>
                    <a:lnTo>
                      <a:pt x="3327" y="251"/>
                    </a:lnTo>
                    <a:lnTo>
                      <a:pt x="3202" y="84"/>
                    </a:lnTo>
                    <a:lnTo>
                      <a:pt x="30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14" name="Google Shape;7414;p131"/>
            <p:cNvGrpSpPr/>
            <p:nvPr/>
          </p:nvGrpSpPr>
          <p:grpSpPr>
            <a:xfrm>
              <a:off x="2654821" y="2414345"/>
              <a:ext cx="667570" cy="558731"/>
              <a:chOff x="1397225" y="1637375"/>
              <a:chExt cx="1401575" cy="1228250"/>
            </a:xfrm>
          </p:grpSpPr>
          <p:sp>
            <p:nvSpPr>
              <p:cNvPr id="7415" name="Google Shape;7415;p131"/>
              <p:cNvSpPr/>
              <p:nvPr/>
            </p:nvSpPr>
            <p:spPr>
              <a:xfrm>
                <a:off x="2050925" y="2362200"/>
                <a:ext cx="747875" cy="497225"/>
              </a:xfrm>
              <a:custGeom>
                <a:avLst/>
                <a:gdLst/>
                <a:ahLst/>
                <a:cxnLst/>
                <a:rect l="l" t="t" r="r" b="b"/>
                <a:pathLst>
                  <a:path w="29915" h="19889" extrusionOk="0">
                    <a:moveTo>
                      <a:pt x="107" y="1186"/>
                    </a:moveTo>
                    <a:lnTo>
                      <a:pt x="0" y="0"/>
                    </a:lnTo>
                    <a:lnTo>
                      <a:pt x="15577" y="1563"/>
                    </a:lnTo>
                    <a:lnTo>
                      <a:pt x="26519" y="5336"/>
                    </a:lnTo>
                    <a:lnTo>
                      <a:pt x="27435" y="5444"/>
                    </a:lnTo>
                    <a:lnTo>
                      <a:pt x="28783" y="4420"/>
                    </a:lnTo>
                    <a:lnTo>
                      <a:pt x="29753" y="4527"/>
                    </a:lnTo>
                    <a:lnTo>
                      <a:pt x="29915" y="6198"/>
                    </a:lnTo>
                    <a:lnTo>
                      <a:pt x="26465" y="6899"/>
                    </a:lnTo>
                    <a:lnTo>
                      <a:pt x="11157" y="16062"/>
                    </a:lnTo>
                    <a:lnTo>
                      <a:pt x="10295" y="18649"/>
                    </a:lnTo>
                    <a:lnTo>
                      <a:pt x="10295" y="19889"/>
                    </a:lnTo>
                    <a:lnTo>
                      <a:pt x="2803" y="15846"/>
                    </a:lnTo>
                    <a:lnTo>
                      <a:pt x="1347" y="14876"/>
                    </a:lnTo>
                    <a:lnTo>
                      <a:pt x="0" y="14607"/>
                    </a:lnTo>
                    <a:lnTo>
                      <a:pt x="916" y="11642"/>
                    </a:lnTo>
                    <a:lnTo>
                      <a:pt x="1725" y="3881"/>
                    </a:lnTo>
                    <a:close/>
                  </a:path>
                </a:pathLst>
              </a:custGeom>
              <a:solidFill>
                <a:srgbClr val="5F7D95"/>
              </a:solidFill>
              <a:ln>
                <a:noFill/>
              </a:ln>
            </p:spPr>
          </p:sp>
          <p:grpSp>
            <p:nvGrpSpPr>
              <p:cNvPr id="7416" name="Google Shape;7416;p131"/>
              <p:cNvGrpSpPr/>
              <p:nvPr/>
            </p:nvGrpSpPr>
            <p:grpSpPr>
              <a:xfrm>
                <a:off x="1397225" y="1637375"/>
                <a:ext cx="1398775" cy="1228250"/>
                <a:chOff x="1397225" y="1637375"/>
                <a:chExt cx="1398775" cy="1228250"/>
              </a:xfrm>
            </p:grpSpPr>
            <p:sp>
              <p:nvSpPr>
                <p:cNvPr id="7417" name="Google Shape;7417;p131"/>
                <p:cNvSpPr/>
                <p:nvPr/>
              </p:nvSpPr>
              <p:spPr>
                <a:xfrm>
                  <a:off x="1397225" y="1637375"/>
                  <a:ext cx="692600" cy="594250"/>
                </a:xfrm>
                <a:custGeom>
                  <a:avLst/>
                  <a:gdLst/>
                  <a:ahLst/>
                  <a:cxnLst/>
                  <a:rect l="l" t="t" r="r" b="b"/>
                  <a:pathLst>
                    <a:path w="27704" h="23770" extrusionOk="0">
                      <a:moveTo>
                        <a:pt x="14864" y="15547"/>
                      </a:moveTo>
                      <a:lnTo>
                        <a:pt x="14836" y="15589"/>
                      </a:lnTo>
                      <a:lnTo>
                        <a:pt x="14836" y="15568"/>
                      </a:lnTo>
                      <a:lnTo>
                        <a:pt x="14864" y="15547"/>
                      </a:lnTo>
                      <a:close/>
                      <a:moveTo>
                        <a:pt x="19460" y="16760"/>
                      </a:moveTo>
                      <a:lnTo>
                        <a:pt x="19523" y="16823"/>
                      </a:lnTo>
                      <a:lnTo>
                        <a:pt x="19460" y="16844"/>
                      </a:lnTo>
                      <a:lnTo>
                        <a:pt x="19460" y="16760"/>
                      </a:lnTo>
                      <a:close/>
                      <a:moveTo>
                        <a:pt x="23686" y="18497"/>
                      </a:moveTo>
                      <a:lnTo>
                        <a:pt x="23624" y="18644"/>
                      </a:lnTo>
                      <a:lnTo>
                        <a:pt x="23561" y="18853"/>
                      </a:lnTo>
                      <a:lnTo>
                        <a:pt x="23582" y="19020"/>
                      </a:lnTo>
                      <a:lnTo>
                        <a:pt x="23477" y="19229"/>
                      </a:lnTo>
                      <a:lnTo>
                        <a:pt x="23477" y="19355"/>
                      </a:lnTo>
                      <a:lnTo>
                        <a:pt x="23519" y="19439"/>
                      </a:lnTo>
                      <a:lnTo>
                        <a:pt x="23393" y="19355"/>
                      </a:lnTo>
                      <a:lnTo>
                        <a:pt x="23393" y="19543"/>
                      </a:lnTo>
                      <a:lnTo>
                        <a:pt x="23393" y="19564"/>
                      </a:lnTo>
                      <a:cubicBezTo>
                        <a:pt x="23352" y="19648"/>
                        <a:pt x="23310" y="19753"/>
                        <a:pt x="23310" y="19836"/>
                      </a:cubicBezTo>
                      <a:lnTo>
                        <a:pt x="23310" y="19962"/>
                      </a:lnTo>
                      <a:lnTo>
                        <a:pt x="23289" y="19941"/>
                      </a:lnTo>
                      <a:lnTo>
                        <a:pt x="23289" y="19836"/>
                      </a:lnTo>
                      <a:lnTo>
                        <a:pt x="23258" y="19791"/>
                      </a:lnTo>
                      <a:lnTo>
                        <a:pt x="23268" y="19773"/>
                      </a:lnTo>
                      <a:lnTo>
                        <a:pt x="23268" y="19627"/>
                      </a:lnTo>
                      <a:lnTo>
                        <a:pt x="23331" y="19543"/>
                      </a:lnTo>
                      <a:lnTo>
                        <a:pt x="23352" y="19250"/>
                      </a:lnTo>
                      <a:lnTo>
                        <a:pt x="23435" y="19020"/>
                      </a:lnTo>
                      <a:lnTo>
                        <a:pt x="23435" y="18790"/>
                      </a:lnTo>
                      <a:lnTo>
                        <a:pt x="23414" y="18623"/>
                      </a:lnTo>
                      <a:lnTo>
                        <a:pt x="23352" y="18539"/>
                      </a:lnTo>
                      <a:lnTo>
                        <a:pt x="23352" y="18518"/>
                      </a:lnTo>
                      <a:lnTo>
                        <a:pt x="23414" y="18539"/>
                      </a:lnTo>
                      <a:lnTo>
                        <a:pt x="23456" y="18685"/>
                      </a:lnTo>
                      <a:lnTo>
                        <a:pt x="23519" y="18706"/>
                      </a:lnTo>
                      <a:lnTo>
                        <a:pt x="23561" y="18581"/>
                      </a:lnTo>
                      <a:lnTo>
                        <a:pt x="23686" y="18497"/>
                      </a:lnTo>
                      <a:close/>
                      <a:moveTo>
                        <a:pt x="23204" y="19889"/>
                      </a:moveTo>
                      <a:lnTo>
                        <a:pt x="23184" y="19941"/>
                      </a:lnTo>
                      <a:lnTo>
                        <a:pt x="23142" y="20297"/>
                      </a:lnTo>
                      <a:lnTo>
                        <a:pt x="23038" y="20464"/>
                      </a:lnTo>
                      <a:lnTo>
                        <a:pt x="23017" y="20631"/>
                      </a:lnTo>
                      <a:lnTo>
                        <a:pt x="23121" y="20694"/>
                      </a:lnTo>
                      <a:lnTo>
                        <a:pt x="23080" y="20778"/>
                      </a:lnTo>
                      <a:lnTo>
                        <a:pt x="23121" y="20841"/>
                      </a:lnTo>
                      <a:lnTo>
                        <a:pt x="22996" y="20841"/>
                      </a:lnTo>
                      <a:lnTo>
                        <a:pt x="22912" y="20924"/>
                      </a:lnTo>
                      <a:lnTo>
                        <a:pt x="22912" y="21050"/>
                      </a:lnTo>
                      <a:cubicBezTo>
                        <a:pt x="22891" y="21050"/>
                        <a:pt x="22870" y="21092"/>
                        <a:pt x="22870" y="21134"/>
                      </a:cubicBezTo>
                      <a:lnTo>
                        <a:pt x="22870" y="21154"/>
                      </a:lnTo>
                      <a:lnTo>
                        <a:pt x="22847" y="21178"/>
                      </a:lnTo>
                      <a:lnTo>
                        <a:pt x="22847" y="21178"/>
                      </a:lnTo>
                      <a:lnTo>
                        <a:pt x="22849" y="21154"/>
                      </a:lnTo>
                      <a:lnTo>
                        <a:pt x="22849" y="20945"/>
                      </a:lnTo>
                      <a:lnTo>
                        <a:pt x="22828" y="20882"/>
                      </a:lnTo>
                      <a:cubicBezTo>
                        <a:pt x="22828" y="20820"/>
                        <a:pt x="22849" y="20778"/>
                        <a:pt x="22849" y="20736"/>
                      </a:cubicBezTo>
                      <a:lnTo>
                        <a:pt x="22891" y="20778"/>
                      </a:lnTo>
                      <a:lnTo>
                        <a:pt x="22954" y="20778"/>
                      </a:lnTo>
                      <a:lnTo>
                        <a:pt x="22954" y="20610"/>
                      </a:lnTo>
                      <a:lnTo>
                        <a:pt x="23017" y="20569"/>
                      </a:lnTo>
                      <a:lnTo>
                        <a:pt x="22954" y="20485"/>
                      </a:lnTo>
                      <a:lnTo>
                        <a:pt x="22828" y="20464"/>
                      </a:lnTo>
                      <a:lnTo>
                        <a:pt x="22828" y="20380"/>
                      </a:lnTo>
                      <a:lnTo>
                        <a:pt x="22703" y="20150"/>
                      </a:lnTo>
                      <a:lnTo>
                        <a:pt x="22703" y="20108"/>
                      </a:lnTo>
                      <a:lnTo>
                        <a:pt x="22828" y="20255"/>
                      </a:lnTo>
                      <a:lnTo>
                        <a:pt x="22912" y="20380"/>
                      </a:lnTo>
                      <a:lnTo>
                        <a:pt x="22996" y="20401"/>
                      </a:lnTo>
                      <a:lnTo>
                        <a:pt x="23038" y="20359"/>
                      </a:lnTo>
                      <a:lnTo>
                        <a:pt x="23017" y="20276"/>
                      </a:lnTo>
                      <a:lnTo>
                        <a:pt x="23121" y="20255"/>
                      </a:lnTo>
                      <a:lnTo>
                        <a:pt x="23121" y="20171"/>
                      </a:lnTo>
                      <a:lnTo>
                        <a:pt x="23059" y="20108"/>
                      </a:lnTo>
                      <a:cubicBezTo>
                        <a:pt x="23101" y="20066"/>
                        <a:pt x="23121" y="19983"/>
                        <a:pt x="23142" y="19941"/>
                      </a:cubicBezTo>
                      <a:lnTo>
                        <a:pt x="23163" y="19962"/>
                      </a:lnTo>
                      <a:lnTo>
                        <a:pt x="23204" y="19889"/>
                      </a:lnTo>
                      <a:close/>
                      <a:moveTo>
                        <a:pt x="23519" y="19836"/>
                      </a:moveTo>
                      <a:lnTo>
                        <a:pt x="23540" y="19962"/>
                      </a:lnTo>
                      <a:lnTo>
                        <a:pt x="23582" y="19962"/>
                      </a:lnTo>
                      <a:lnTo>
                        <a:pt x="23582" y="20087"/>
                      </a:lnTo>
                      <a:lnTo>
                        <a:pt x="23665" y="20171"/>
                      </a:lnTo>
                      <a:lnTo>
                        <a:pt x="23728" y="20108"/>
                      </a:lnTo>
                      <a:lnTo>
                        <a:pt x="23770" y="20150"/>
                      </a:lnTo>
                      <a:lnTo>
                        <a:pt x="23875" y="20087"/>
                      </a:lnTo>
                      <a:lnTo>
                        <a:pt x="24021" y="20087"/>
                      </a:lnTo>
                      <a:lnTo>
                        <a:pt x="24021" y="20108"/>
                      </a:lnTo>
                      <a:lnTo>
                        <a:pt x="23854" y="20213"/>
                      </a:lnTo>
                      <a:lnTo>
                        <a:pt x="23812" y="20255"/>
                      </a:lnTo>
                      <a:lnTo>
                        <a:pt x="23812" y="20297"/>
                      </a:lnTo>
                      <a:lnTo>
                        <a:pt x="23875" y="20359"/>
                      </a:lnTo>
                      <a:lnTo>
                        <a:pt x="23854" y="20401"/>
                      </a:lnTo>
                      <a:lnTo>
                        <a:pt x="23770" y="20401"/>
                      </a:lnTo>
                      <a:lnTo>
                        <a:pt x="23770" y="20464"/>
                      </a:lnTo>
                      <a:lnTo>
                        <a:pt x="23854" y="20590"/>
                      </a:lnTo>
                      <a:lnTo>
                        <a:pt x="23854" y="20694"/>
                      </a:lnTo>
                      <a:lnTo>
                        <a:pt x="23812" y="20715"/>
                      </a:lnTo>
                      <a:lnTo>
                        <a:pt x="23728" y="20631"/>
                      </a:lnTo>
                      <a:lnTo>
                        <a:pt x="23665" y="20548"/>
                      </a:lnTo>
                      <a:lnTo>
                        <a:pt x="23645" y="20610"/>
                      </a:lnTo>
                      <a:lnTo>
                        <a:pt x="23665" y="20694"/>
                      </a:lnTo>
                      <a:lnTo>
                        <a:pt x="23624" y="20757"/>
                      </a:lnTo>
                      <a:lnTo>
                        <a:pt x="23624" y="20903"/>
                      </a:lnTo>
                      <a:lnTo>
                        <a:pt x="23645" y="20924"/>
                      </a:lnTo>
                      <a:cubicBezTo>
                        <a:pt x="23629" y="20919"/>
                        <a:pt x="23614" y="20916"/>
                        <a:pt x="23601" y="20916"/>
                      </a:cubicBezTo>
                      <a:cubicBezTo>
                        <a:pt x="23562" y="20916"/>
                        <a:pt x="23535" y="20940"/>
                        <a:pt x="23519" y="20987"/>
                      </a:cubicBezTo>
                      <a:cubicBezTo>
                        <a:pt x="23456" y="21071"/>
                        <a:pt x="23414" y="21154"/>
                        <a:pt x="23373" y="21259"/>
                      </a:cubicBezTo>
                      <a:lnTo>
                        <a:pt x="23268" y="21154"/>
                      </a:lnTo>
                      <a:lnTo>
                        <a:pt x="23121" y="21154"/>
                      </a:lnTo>
                      <a:lnTo>
                        <a:pt x="23121" y="21238"/>
                      </a:lnTo>
                      <a:lnTo>
                        <a:pt x="23163" y="21322"/>
                      </a:lnTo>
                      <a:lnTo>
                        <a:pt x="23142" y="21426"/>
                      </a:lnTo>
                      <a:lnTo>
                        <a:pt x="23247" y="21468"/>
                      </a:lnTo>
                      <a:lnTo>
                        <a:pt x="23205" y="21552"/>
                      </a:lnTo>
                      <a:lnTo>
                        <a:pt x="23121" y="21552"/>
                      </a:lnTo>
                      <a:lnTo>
                        <a:pt x="23101" y="21531"/>
                      </a:lnTo>
                      <a:lnTo>
                        <a:pt x="23038" y="21615"/>
                      </a:lnTo>
                      <a:lnTo>
                        <a:pt x="23038" y="21531"/>
                      </a:lnTo>
                      <a:lnTo>
                        <a:pt x="23101" y="21447"/>
                      </a:lnTo>
                      <a:lnTo>
                        <a:pt x="22996" y="21322"/>
                      </a:lnTo>
                      <a:cubicBezTo>
                        <a:pt x="22996" y="21259"/>
                        <a:pt x="22996" y="21196"/>
                        <a:pt x="23017" y="21134"/>
                      </a:cubicBezTo>
                      <a:lnTo>
                        <a:pt x="23163" y="21050"/>
                      </a:lnTo>
                      <a:lnTo>
                        <a:pt x="23205" y="20882"/>
                      </a:lnTo>
                      <a:lnTo>
                        <a:pt x="23268" y="20903"/>
                      </a:lnTo>
                      <a:lnTo>
                        <a:pt x="23331" y="20841"/>
                      </a:lnTo>
                      <a:lnTo>
                        <a:pt x="23331" y="20736"/>
                      </a:lnTo>
                      <a:lnTo>
                        <a:pt x="23352" y="20673"/>
                      </a:lnTo>
                      <a:lnTo>
                        <a:pt x="23352" y="20276"/>
                      </a:lnTo>
                      <a:lnTo>
                        <a:pt x="23373" y="20171"/>
                      </a:lnTo>
                      <a:lnTo>
                        <a:pt x="23435" y="20401"/>
                      </a:lnTo>
                      <a:lnTo>
                        <a:pt x="23414" y="20673"/>
                      </a:lnTo>
                      <a:lnTo>
                        <a:pt x="23456" y="20694"/>
                      </a:lnTo>
                      <a:lnTo>
                        <a:pt x="23540" y="20527"/>
                      </a:lnTo>
                      <a:lnTo>
                        <a:pt x="23519" y="20108"/>
                      </a:lnTo>
                      <a:lnTo>
                        <a:pt x="23435" y="20004"/>
                      </a:lnTo>
                      <a:cubicBezTo>
                        <a:pt x="23456" y="19983"/>
                        <a:pt x="23456" y="19941"/>
                        <a:pt x="23498" y="19899"/>
                      </a:cubicBezTo>
                      <a:cubicBezTo>
                        <a:pt x="23519" y="19878"/>
                        <a:pt x="23519" y="19857"/>
                        <a:pt x="23519" y="19836"/>
                      </a:cubicBezTo>
                      <a:close/>
                      <a:moveTo>
                        <a:pt x="22808" y="1"/>
                      </a:moveTo>
                      <a:lnTo>
                        <a:pt x="22598" y="105"/>
                      </a:lnTo>
                      <a:lnTo>
                        <a:pt x="22556" y="168"/>
                      </a:lnTo>
                      <a:lnTo>
                        <a:pt x="22389" y="168"/>
                      </a:lnTo>
                      <a:lnTo>
                        <a:pt x="22264" y="231"/>
                      </a:lnTo>
                      <a:lnTo>
                        <a:pt x="22033" y="440"/>
                      </a:lnTo>
                      <a:lnTo>
                        <a:pt x="21866" y="503"/>
                      </a:lnTo>
                      <a:lnTo>
                        <a:pt x="21615" y="503"/>
                      </a:lnTo>
                      <a:lnTo>
                        <a:pt x="21448" y="398"/>
                      </a:lnTo>
                      <a:lnTo>
                        <a:pt x="21406" y="335"/>
                      </a:lnTo>
                      <a:lnTo>
                        <a:pt x="21406" y="398"/>
                      </a:lnTo>
                      <a:lnTo>
                        <a:pt x="21322" y="398"/>
                      </a:lnTo>
                      <a:lnTo>
                        <a:pt x="21217" y="294"/>
                      </a:lnTo>
                      <a:lnTo>
                        <a:pt x="21113" y="335"/>
                      </a:lnTo>
                      <a:lnTo>
                        <a:pt x="21092" y="419"/>
                      </a:lnTo>
                      <a:lnTo>
                        <a:pt x="21029" y="419"/>
                      </a:lnTo>
                      <a:lnTo>
                        <a:pt x="21008" y="335"/>
                      </a:lnTo>
                      <a:lnTo>
                        <a:pt x="21029" y="273"/>
                      </a:lnTo>
                      <a:lnTo>
                        <a:pt x="21134" y="210"/>
                      </a:lnTo>
                      <a:lnTo>
                        <a:pt x="21092" y="168"/>
                      </a:lnTo>
                      <a:lnTo>
                        <a:pt x="20945" y="210"/>
                      </a:lnTo>
                      <a:lnTo>
                        <a:pt x="20736" y="315"/>
                      </a:lnTo>
                      <a:lnTo>
                        <a:pt x="20590" y="398"/>
                      </a:lnTo>
                      <a:lnTo>
                        <a:pt x="20527" y="524"/>
                      </a:lnTo>
                      <a:lnTo>
                        <a:pt x="20569" y="628"/>
                      </a:lnTo>
                      <a:lnTo>
                        <a:pt x="20694" y="649"/>
                      </a:lnTo>
                      <a:lnTo>
                        <a:pt x="20611" y="733"/>
                      </a:lnTo>
                      <a:lnTo>
                        <a:pt x="20255" y="733"/>
                      </a:lnTo>
                      <a:lnTo>
                        <a:pt x="20088" y="859"/>
                      </a:lnTo>
                      <a:lnTo>
                        <a:pt x="19983" y="1131"/>
                      </a:lnTo>
                      <a:lnTo>
                        <a:pt x="19941" y="1319"/>
                      </a:lnTo>
                      <a:lnTo>
                        <a:pt x="19878" y="1319"/>
                      </a:lnTo>
                      <a:lnTo>
                        <a:pt x="19857" y="1256"/>
                      </a:lnTo>
                      <a:lnTo>
                        <a:pt x="19878" y="1068"/>
                      </a:lnTo>
                      <a:lnTo>
                        <a:pt x="20025" y="817"/>
                      </a:lnTo>
                      <a:lnTo>
                        <a:pt x="20025" y="733"/>
                      </a:lnTo>
                      <a:lnTo>
                        <a:pt x="19983" y="733"/>
                      </a:lnTo>
                      <a:lnTo>
                        <a:pt x="19732" y="1047"/>
                      </a:lnTo>
                      <a:lnTo>
                        <a:pt x="19585" y="1047"/>
                      </a:lnTo>
                      <a:lnTo>
                        <a:pt x="19523" y="1026"/>
                      </a:lnTo>
                      <a:lnTo>
                        <a:pt x="19439" y="921"/>
                      </a:lnTo>
                      <a:lnTo>
                        <a:pt x="19313" y="900"/>
                      </a:lnTo>
                      <a:lnTo>
                        <a:pt x="19230" y="900"/>
                      </a:lnTo>
                      <a:lnTo>
                        <a:pt x="19230" y="942"/>
                      </a:lnTo>
                      <a:lnTo>
                        <a:pt x="19418" y="1026"/>
                      </a:lnTo>
                      <a:lnTo>
                        <a:pt x="19460" y="1110"/>
                      </a:lnTo>
                      <a:lnTo>
                        <a:pt x="19418" y="1131"/>
                      </a:lnTo>
                      <a:lnTo>
                        <a:pt x="19251" y="1068"/>
                      </a:lnTo>
                      <a:lnTo>
                        <a:pt x="19062" y="1047"/>
                      </a:lnTo>
                      <a:lnTo>
                        <a:pt x="18832" y="1151"/>
                      </a:lnTo>
                      <a:lnTo>
                        <a:pt x="18539" y="1423"/>
                      </a:lnTo>
                      <a:lnTo>
                        <a:pt x="18204" y="1570"/>
                      </a:lnTo>
                      <a:lnTo>
                        <a:pt x="17974" y="1758"/>
                      </a:lnTo>
                      <a:lnTo>
                        <a:pt x="17744" y="1967"/>
                      </a:lnTo>
                      <a:lnTo>
                        <a:pt x="17451" y="2219"/>
                      </a:lnTo>
                      <a:lnTo>
                        <a:pt x="17263" y="2302"/>
                      </a:lnTo>
                      <a:lnTo>
                        <a:pt x="17158" y="2323"/>
                      </a:lnTo>
                      <a:lnTo>
                        <a:pt x="17012" y="2428"/>
                      </a:lnTo>
                      <a:lnTo>
                        <a:pt x="16865" y="2428"/>
                      </a:lnTo>
                      <a:lnTo>
                        <a:pt x="16698" y="2574"/>
                      </a:lnTo>
                      <a:lnTo>
                        <a:pt x="16510" y="2574"/>
                      </a:lnTo>
                      <a:lnTo>
                        <a:pt x="16426" y="2491"/>
                      </a:lnTo>
                      <a:lnTo>
                        <a:pt x="16238" y="2470"/>
                      </a:lnTo>
                      <a:lnTo>
                        <a:pt x="16091" y="2365"/>
                      </a:lnTo>
                      <a:lnTo>
                        <a:pt x="15986" y="2302"/>
                      </a:lnTo>
                      <a:lnTo>
                        <a:pt x="15798" y="2219"/>
                      </a:lnTo>
                      <a:lnTo>
                        <a:pt x="15714" y="2260"/>
                      </a:lnTo>
                      <a:lnTo>
                        <a:pt x="15589" y="2386"/>
                      </a:lnTo>
                      <a:lnTo>
                        <a:pt x="15380" y="2595"/>
                      </a:lnTo>
                      <a:lnTo>
                        <a:pt x="15338" y="2721"/>
                      </a:lnTo>
                      <a:lnTo>
                        <a:pt x="15233" y="2825"/>
                      </a:lnTo>
                      <a:lnTo>
                        <a:pt x="15170" y="2951"/>
                      </a:lnTo>
                      <a:lnTo>
                        <a:pt x="15087" y="2951"/>
                      </a:lnTo>
                      <a:lnTo>
                        <a:pt x="15024" y="2909"/>
                      </a:lnTo>
                      <a:lnTo>
                        <a:pt x="14940" y="2951"/>
                      </a:lnTo>
                      <a:lnTo>
                        <a:pt x="15045" y="3202"/>
                      </a:lnTo>
                      <a:lnTo>
                        <a:pt x="15170" y="3683"/>
                      </a:lnTo>
                      <a:lnTo>
                        <a:pt x="15296" y="4081"/>
                      </a:lnTo>
                      <a:lnTo>
                        <a:pt x="15359" y="4416"/>
                      </a:lnTo>
                      <a:lnTo>
                        <a:pt x="15338" y="4729"/>
                      </a:lnTo>
                      <a:lnTo>
                        <a:pt x="15191" y="4980"/>
                      </a:lnTo>
                      <a:lnTo>
                        <a:pt x="15087" y="5127"/>
                      </a:lnTo>
                      <a:lnTo>
                        <a:pt x="15087" y="5190"/>
                      </a:lnTo>
                      <a:lnTo>
                        <a:pt x="15296" y="5441"/>
                      </a:lnTo>
                      <a:lnTo>
                        <a:pt x="15442" y="5504"/>
                      </a:lnTo>
                      <a:lnTo>
                        <a:pt x="15442" y="5357"/>
                      </a:lnTo>
                      <a:lnTo>
                        <a:pt x="15484" y="5420"/>
                      </a:lnTo>
                      <a:lnTo>
                        <a:pt x="15589" y="5357"/>
                      </a:lnTo>
                      <a:lnTo>
                        <a:pt x="15673" y="5357"/>
                      </a:lnTo>
                      <a:lnTo>
                        <a:pt x="15589" y="5441"/>
                      </a:lnTo>
                      <a:lnTo>
                        <a:pt x="15589" y="5525"/>
                      </a:lnTo>
                      <a:lnTo>
                        <a:pt x="15882" y="5755"/>
                      </a:lnTo>
                      <a:lnTo>
                        <a:pt x="15798" y="5817"/>
                      </a:lnTo>
                      <a:lnTo>
                        <a:pt x="15673" y="5776"/>
                      </a:lnTo>
                      <a:lnTo>
                        <a:pt x="15652" y="5859"/>
                      </a:lnTo>
                      <a:lnTo>
                        <a:pt x="15610" y="6152"/>
                      </a:lnTo>
                      <a:lnTo>
                        <a:pt x="15610" y="6278"/>
                      </a:lnTo>
                      <a:lnTo>
                        <a:pt x="15673" y="6341"/>
                      </a:lnTo>
                      <a:lnTo>
                        <a:pt x="15756" y="6257"/>
                      </a:lnTo>
                      <a:lnTo>
                        <a:pt x="15882" y="6236"/>
                      </a:lnTo>
                      <a:lnTo>
                        <a:pt x="15986" y="6278"/>
                      </a:lnTo>
                      <a:lnTo>
                        <a:pt x="16028" y="6361"/>
                      </a:lnTo>
                      <a:lnTo>
                        <a:pt x="16196" y="6299"/>
                      </a:lnTo>
                      <a:lnTo>
                        <a:pt x="16384" y="6361"/>
                      </a:lnTo>
                      <a:lnTo>
                        <a:pt x="16530" y="6445"/>
                      </a:lnTo>
                      <a:lnTo>
                        <a:pt x="16384" y="6508"/>
                      </a:lnTo>
                      <a:lnTo>
                        <a:pt x="16405" y="6654"/>
                      </a:lnTo>
                      <a:lnTo>
                        <a:pt x="16384" y="6759"/>
                      </a:lnTo>
                      <a:lnTo>
                        <a:pt x="16196" y="6780"/>
                      </a:lnTo>
                      <a:lnTo>
                        <a:pt x="16217" y="6696"/>
                      </a:lnTo>
                      <a:lnTo>
                        <a:pt x="16112" y="6613"/>
                      </a:lnTo>
                      <a:lnTo>
                        <a:pt x="16028" y="6675"/>
                      </a:lnTo>
                      <a:lnTo>
                        <a:pt x="15882" y="6654"/>
                      </a:lnTo>
                      <a:lnTo>
                        <a:pt x="15819" y="6592"/>
                      </a:lnTo>
                      <a:lnTo>
                        <a:pt x="15777" y="6445"/>
                      </a:lnTo>
                      <a:lnTo>
                        <a:pt x="15673" y="6403"/>
                      </a:lnTo>
                      <a:lnTo>
                        <a:pt x="15610" y="6403"/>
                      </a:lnTo>
                      <a:lnTo>
                        <a:pt x="15484" y="6299"/>
                      </a:lnTo>
                      <a:lnTo>
                        <a:pt x="15505" y="6131"/>
                      </a:lnTo>
                      <a:lnTo>
                        <a:pt x="15652" y="5776"/>
                      </a:lnTo>
                      <a:lnTo>
                        <a:pt x="15610" y="5671"/>
                      </a:lnTo>
                      <a:lnTo>
                        <a:pt x="15568" y="5671"/>
                      </a:lnTo>
                      <a:lnTo>
                        <a:pt x="15463" y="5776"/>
                      </a:lnTo>
                      <a:lnTo>
                        <a:pt x="15463" y="6131"/>
                      </a:lnTo>
                      <a:lnTo>
                        <a:pt x="15401" y="6341"/>
                      </a:lnTo>
                      <a:lnTo>
                        <a:pt x="15296" y="6445"/>
                      </a:lnTo>
                      <a:lnTo>
                        <a:pt x="15296" y="6508"/>
                      </a:lnTo>
                      <a:lnTo>
                        <a:pt x="15380" y="6382"/>
                      </a:lnTo>
                      <a:lnTo>
                        <a:pt x="15463" y="6382"/>
                      </a:lnTo>
                      <a:lnTo>
                        <a:pt x="15505" y="6445"/>
                      </a:lnTo>
                      <a:lnTo>
                        <a:pt x="15652" y="6445"/>
                      </a:lnTo>
                      <a:lnTo>
                        <a:pt x="15694" y="6571"/>
                      </a:lnTo>
                      <a:lnTo>
                        <a:pt x="15694" y="6780"/>
                      </a:lnTo>
                      <a:lnTo>
                        <a:pt x="15589" y="6905"/>
                      </a:lnTo>
                      <a:lnTo>
                        <a:pt x="15442" y="6968"/>
                      </a:lnTo>
                      <a:lnTo>
                        <a:pt x="15442" y="6968"/>
                      </a:lnTo>
                      <a:lnTo>
                        <a:pt x="15589" y="6780"/>
                      </a:lnTo>
                      <a:lnTo>
                        <a:pt x="15589" y="6696"/>
                      </a:lnTo>
                      <a:lnTo>
                        <a:pt x="15505" y="6675"/>
                      </a:lnTo>
                      <a:lnTo>
                        <a:pt x="15463" y="6613"/>
                      </a:lnTo>
                      <a:lnTo>
                        <a:pt x="15380" y="6675"/>
                      </a:lnTo>
                      <a:lnTo>
                        <a:pt x="15191" y="6801"/>
                      </a:lnTo>
                      <a:lnTo>
                        <a:pt x="15191" y="6905"/>
                      </a:lnTo>
                      <a:lnTo>
                        <a:pt x="15087" y="6926"/>
                      </a:lnTo>
                      <a:lnTo>
                        <a:pt x="14982" y="6989"/>
                      </a:lnTo>
                      <a:lnTo>
                        <a:pt x="14961" y="6885"/>
                      </a:lnTo>
                      <a:lnTo>
                        <a:pt x="14898" y="6864"/>
                      </a:lnTo>
                      <a:lnTo>
                        <a:pt x="14752" y="6864"/>
                      </a:lnTo>
                      <a:lnTo>
                        <a:pt x="14668" y="6822"/>
                      </a:lnTo>
                      <a:lnTo>
                        <a:pt x="14647" y="6696"/>
                      </a:lnTo>
                      <a:lnTo>
                        <a:pt x="14564" y="6675"/>
                      </a:lnTo>
                      <a:lnTo>
                        <a:pt x="14522" y="6696"/>
                      </a:lnTo>
                      <a:lnTo>
                        <a:pt x="14417" y="6696"/>
                      </a:lnTo>
                      <a:lnTo>
                        <a:pt x="14417" y="6613"/>
                      </a:lnTo>
                      <a:lnTo>
                        <a:pt x="14334" y="6571"/>
                      </a:lnTo>
                      <a:lnTo>
                        <a:pt x="14250" y="6613"/>
                      </a:lnTo>
                      <a:lnTo>
                        <a:pt x="14208" y="6613"/>
                      </a:lnTo>
                      <a:lnTo>
                        <a:pt x="14208" y="6487"/>
                      </a:lnTo>
                      <a:lnTo>
                        <a:pt x="14145" y="6403"/>
                      </a:lnTo>
                      <a:lnTo>
                        <a:pt x="14145" y="6341"/>
                      </a:lnTo>
                      <a:lnTo>
                        <a:pt x="14250" y="6299"/>
                      </a:lnTo>
                      <a:lnTo>
                        <a:pt x="14396" y="6131"/>
                      </a:lnTo>
                      <a:lnTo>
                        <a:pt x="14459" y="6131"/>
                      </a:lnTo>
                      <a:lnTo>
                        <a:pt x="14543" y="6048"/>
                      </a:lnTo>
                      <a:lnTo>
                        <a:pt x="14543" y="5964"/>
                      </a:lnTo>
                      <a:lnTo>
                        <a:pt x="14396" y="5817"/>
                      </a:lnTo>
                      <a:lnTo>
                        <a:pt x="14313" y="5755"/>
                      </a:lnTo>
                      <a:lnTo>
                        <a:pt x="14208" y="5755"/>
                      </a:lnTo>
                      <a:lnTo>
                        <a:pt x="14020" y="5859"/>
                      </a:lnTo>
                      <a:lnTo>
                        <a:pt x="13915" y="5859"/>
                      </a:lnTo>
                      <a:lnTo>
                        <a:pt x="13810" y="5776"/>
                      </a:lnTo>
                      <a:lnTo>
                        <a:pt x="13706" y="5776"/>
                      </a:lnTo>
                      <a:lnTo>
                        <a:pt x="13371" y="5922"/>
                      </a:lnTo>
                      <a:lnTo>
                        <a:pt x="13329" y="5964"/>
                      </a:lnTo>
                      <a:lnTo>
                        <a:pt x="13392" y="6027"/>
                      </a:lnTo>
                      <a:lnTo>
                        <a:pt x="13517" y="6131"/>
                      </a:lnTo>
                      <a:lnTo>
                        <a:pt x="13497" y="6152"/>
                      </a:lnTo>
                      <a:lnTo>
                        <a:pt x="13392" y="6131"/>
                      </a:lnTo>
                      <a:lnTo>
                        <a:pt x="13287" y="6131"/>
                      </a:lnTo>
                      <a:lnTo>
                        <a:pt x="13225" y="6069"/>
                      </a:lnTo>
                      <a:lnTo>
                        <a:pt x="13120" y="6048"/>
                      </a:lnTo>
                      <a:lnTo>
                        <a:pt x="12911" y="6027"/>
                      </a:lnTo>
                      <a:lnTo>
                        <a:pt x="12701" y="6048"/>
                      </a:lnTo>
                      <a:lnTo>
                        <a:pt x="12639" y="6089"/>
                      </a:lnTo>
                      <a:lnTo>
                        <a:pt x="12639" y="6152"/>
                      </a:lnTo>
                      <a:lnTo>
                        <a:pt x="12534" y="6152"/>
                      </a:lnTo>
                      <a:lnTo>
                        <a:pt x="12492" y="6131"/>
                      </a:lnTo>
                      <a:lnTo>
                        <a:pt x="12429" y="6131"/>
                      </a:lnTo>
                      <a:lnTo>
                        <a:pt x="12262" y="6236"/>
                      </a:lnTo>
                      <a:lnTo>
                        <a:pt x="12262" y="6278"/>
                      </a:lnTo>
                      <a:lnTo>
                        <a:pt x="12178" y="6299"/>
                      </a:lnTo>
                      <a:lnTo>
                        <a:pt x="12011" y="6382"/>
                      </a:lnTo>
                      <a:lnTo>
                        <a:pt x="11865" y="6466"/>
                      </a:lnTo>
                      <a:lnTo>
                        <a:pt x="11802" y="6466"/>
                      </a:lnTo>
                      <a:lnTo>
                        <a:pt x="11823" y="6403"/>
                      </a:lnTo>
                      <a:lnTo>
                        <a:pt x="11844" y="6341"/>
                      </a:lnTo>
                      <a:lnTo>
                        <a:pt x="11739" y="6382"/>
                      </a:lnTo>
                      <a:lnTo>
                        <a:pt x="11634" y="6508"/>
                      </a:lnTo>
                      <a:lnTo>
                        <a:pt x="11634" y="6571"/>
                      </a:lnTo>
                      <a:lnTo>
                        <a:pt x="11802" y="6759"/>
                      </a:lnTo>
                      <a:lnTo>
                        <a:pt x="11948" y="6989"/>
                      </a:lnTo>
                      <a:lnTo>
                        <a:pt x="12116" y="7031"/>
                      </a:lnTo>
                      <a:lnTo>
                        <a:pt x="12241" y="7198"/>
                      </a:lnTo>
                      <a:lnTo>
                        <a:pt x="12367" y="7282"/>
                      </a:lnTo>
                      <a:lnTo>
                        <a:pt x="12429" y="7408"/>
                      </a:lnTo>
                      <a:lnTo>
                        <a:pt x="12534" y="7429"/>
                      </a:lnTo>
                      <a:lnTo>
                        <a:pt x="12660" y="7512"/>
                      </a:lnTo>
                      <a:lnTo>
                        <a:pt x="12597" y="7533"/>
                      </a:lnTo>
                      <a:lnTo>
                        <a:pt x="12429" y="7533"/>
                      </a:lnTo>
                      <a:lnTo>
                        <a:pt x="12388" y="7429"/>
                      </a:lnTo>
                      <a:lnTo>
                        <a:pt x="12262" y="7324"/>
                      </a:lnTo>
                      <a:lnTo>
                        <a:pt x="12178" y="7282"/>
                      </a:lnTo>
                      <a:lnTo>
                        <a:pt x="12137" y="7282"/>
                      </a:lnTo>
                      <a:lnTo>
                        <a:pt x="12011" y="7408"/>
                      </a:lnTo>
                      <a:lnTo>
                        <a:pt x="11885" y="7408"/>
                      </a:lnTo>
                      <a:lnTo>
                        <a:pt x="11802" y="7303"/>
                      </a:lnTo>
                      <a:lnTo>
                        <a:pt x="11906" y="7198"/>
                      </a:lnTo>
                      <a:lnTo>
                        <a:pt x="11906" y="7136"/>
                      </a:lnTo>
                      <a:lnTo>
                        <a:pt x="11823" y="7136"/>
                      </a:lnTo>
                      <a:lnTo>
                        <a:pt x="11739" y="7282"/>
                      </a:lnTo>
                      <a:lnTo>
                        <a:pt x="11781" y="7512"/>
                      </a:lnTo>
                      <a:lnTo>
                        <a:pt x="11802" y="7554"/>
                      </a:lnTo>
                      <a:lnTo>
                        <a:pt x="11802" y="7638"/>
                      </a:lnTo>
                      <a:lnTo>
                        <a:pt x="11676" y="7742"/>
                      </a:lnTo>
                      <a:lnTo>
                        <a:pt x="11593" y="7910"/>
                      </a:lnTo>
                      <a:lnTo>
                        <a:pt x="11572" y="8056"/>
                      </a:lnTo>
                      <a:lnTo>
                        <a:pt x="11593" y="8224"/>
                      </a:lnTo>
                      <a:lnTo>
                        <a:pt x="11802" y="8454"/>
                      </a:lnTo>
                      <a:lnTo>
                        <a:pt x="11990" y="8538"/>
                      </a:lnTo>
                      <a:lnTo>
                        <a:pt x="12116" y="8663"/>
                      </a:lnTo>
                      <a:lnTo>
                        <a:pt x="12199" y="8663"/>
                      </a:lnTo>
                      <a:lnTo>
                        <a:pt x="12346" y="8558"/>
                      </a:lnTo>
                      <a:lnTo>
                        <a:pt x="12492" y="8496"/>
                      </a:lnTo>
                      <a:lnTo>
                        <a:pt x="12639" y="8579"/>
                      </a:lnTo>
                      <a:lnTo>
                        <a:pt x="12890" y="8600"/>
                      </a:lnTo>
                      <a:lnTo>
                        <a:pt x="12994" y="8684"/>
                      </a:lnTo>
                      <a:lnTo>
                        <a:pt x="13015" y="8810"/>
                      </a:lnTo>
                      <a:lnTo>
                        <a:pt x="13078" y="8851"/>
                      </a:lnTo>
                      <a:lnTo>
                        <a:pt x="13141" y="8789"/>
                      </a:lnTo>
                      <a:lnTo>
                        <a:pt x="13141" y="8642"/>
                      </a:lnTo>
                      <a:lnTo>
                        <a:pt x="13162" y="8579"/>
                      </a:lnTo>
                      <a:lnTo>
                        <a:pt x="13266" y="8642"/>
                      </a:lnTo>
                      <a:lnTo>
                        <a:pt x="13266" y="8705"/>
                      </a:lnTo>
                      <a:lnTo>
                        <a:pt x="13162" y="8851"/>
                      </a:lnTo>
                      <a:lnTo>
                        <a:pt x="13162" y="8956"/>
                      </a:lnTo>
                      <a:lnTo>
                        <a:pt x="13204" y="8956"/>
                      </a:lnTo>
                      <a:lnTo>
                        <a:pt x="13371" y="8810"/>
                      </a:lnTo>
                      <a:lnTo>
                        <a:pt x="13413" y="8747"/>
                      </a:lnTo>
                      <a:lnTo>
                        <a:pt x="13601" y="8684"/>
                      </a:lnTo>
                      <a:lnTo>
                        <a:pt x="13831" y="8538"/>
                      </a:lnTo>
                      <a:lnTo>
                        <a:pt x="13999" y="8496"/>
                      </a:lnTo>
                      <a:lnTo>
                        <a:pt x="14082" y="8391"/>
                      </a:lnTo>
                      <a:lnTo>
                        <a:pt x="14124" y="8391"/>
                      </a:lnTo>
                      <a:lnTo>
                        <a:pt x="14145" y="8475"/>
                      </a:lnTo>
                      <a:lnTo>
                        <a:pt x="14208" y="8496"/>
                      </a:lnTo>
                      <a:lnTo>
                        <a:pt x="14396" y="8370"/>
                      </a:lnTo>
                      <a:lnTo>
                        <a:pt x="14543" y="8370"/>
                      </a:lnTo>
                      <a:lnTo>
                        <a:pt x="14606" y="8328"/>
                      </a:lnTo>
                      <a:lnTo>
                        <a:pt x="14543" y="8391"/>
                      </a:lnTo>
                      <a:lnTo>
                        <a:pt x="14417" y="8475"/>
                      </a:lnTo>
                      <a:lnTo>
                        <a:pt x="14417" y="8538"/>
                      </a:lnTo>
                      <a:lnTo>
                        <a:pt x="14459" y="8558"/>
                      </a:lnTo>
                      <a:lnTo>
                        <a:pt x="14354" y="8747"/>
                      </a:lnTo>
                      <a:lnTo>
                        <a:pt x="14208" y="8768"/>
                      </a:lnTo>
                      <a:lnTo>
                        <a:pt x="14145" y="8705"/>
                      </a:lnTo>
                      <a:lnTo>
                        <a:pt x="14082" y="8705"/>
                      </a:lnTo>
                      <a:lnTo>
                        <a:pt x="13915" y="8851"/>
                      </a:lnTo>
                      <a:lnTo>
                        <a:pt x="13915" y="8872"/>
                      </a:lnTo>
                      <a:lnTo>
                        <a:pt x="14041" y="8893"/>
                      </a:lnTo>
                      <a:lnTo>
                        <a:pt x="14124" y="8977"/>
                      </a:lnTo>
                      <a:lnTo>
                        <a:pt x="14124" y="9123"/>
                      </a:lnTo>
                      <a:lnTo>
                        <a:pt x="13936" y="9333"/>
                      </a:lnTo>
                      <a:lnTo>
                        <a:pt x="13915" y="9479"/>
                      </a:lnTo>
                      <a:lnTo>
                        <a:pt x="13873" y="9542"/>
                      </a:lnTo>
                      <a:lnTo>
                        <a:pt x="13831" y="9626"/>
                      </a:lnTo>
                      <a:lnTo>
                        <a:pt x="13873" y="9688"/>
                      </a:lnTo>
                      <a:lnTo>
                        <a:pt x="13894" y="9751"/>
                      </a:lnTo>
                      <a:lnTo>
                        <a:pt x="13873" y="9856"/>
                      </a:lnTo>
                      <a:lnTo>
                        <a:pt x="13748" y="10002"/>
                      </a:lnTo>
                      <a:lnTo>
                        <a:pt x="13643" y="10065"/>
                      </a:lnTo>
                      <a:lnTo>
                        <a:pt x="13538" y="10065"/>
                      </a:lnTo>
                      <a:lnTo>
                        <a:pt x="13476" y="10128"/>
                      </a:lnTo>
                      <a:lnTo>
                        <a:pt x="13371" y="10232"/>
                      </a:lnTo>
                      <a:lnTo>
                        <a:pt x="13287" y="10253"/>
                      </a:lnTo>
                      <a:lnTo>
                        <a:pt x="13162" y="10232"/>
                      </a:lnTo>
                      <a:lnTo>
                        <a:pt x="12994" y="10128"/>
                      </a:lnTo>
                      <a:lnTo>
                        <a:pt x="12953" y="10149"/>
                      </a:lnTo>
                      <a:lnTo>
                        <a:pt x="12890" y="10107"/>
                      </a:lnTo>
                      <a:lnTo>
                        <a:pt x="12806" y="10002"/>
                      </a:lnTo>
                      <a:lnTo>
                        <a:pt x="12785" y="10023"/>
                      </a:lnTo>
                      <a:lnTo>
                        <a:pt x="12681" y="10170"/>
                      </a:lnTo>
                      <a:lnTo>
                        <a:pt x="12555" y="10253"/>
                      </a:lnTo>
                      <a:lnTo>
                        <a:pt x="12471" y="10358"/>
                      </a:lnTo>
                      <a:lnTo>
                        <a:pt x="12241" y="10442"/>
                      </a:lnTo>
                      <a:lnTo>
                        <a:pt x="12157" y="10483"/>
                      </a:lnTo>
                      <a:lnTo>
                        <a:pt x="12053" y="10483"/>
                      </a:lnTo>
                      <a:lnTo>
                        <a:pt x="11948" y="10462"/>
                      </a:lnTo>
                      <a:lnTo>
                        <a:pt x="11760" y="10462"/>
                      </a:lnTo>
                      <a:lnTo>
                        <a:pt x="11634" y="10567"/>
                      </a:lnTo>
                      <a:lnTo>
                        <a:pt x="11509" y="10567"/>
                      </a:lnTo>
                      <a:lnTo>
                        <a:pt x="11425" y="10630"/>
                      </a:lnTo>
                      <a:lnTo>
                        <a:pt x="11425" y="10755"/>
                      </a:lnTo>
                      <a:lnTo>
                        <a:pt x="11341" y="10965"/>
                      </a:lnTo>
                      <a:lnTo>
                        <a:pt x="11279" y="11048"/>
                      </a:lnTo>
                      <a:lnTo>
                        <a:pt x="11279" y="10965"/>
                      </a:lnTo>
                      <a:lnTo>
                        <a:pt x="11132" y="10839"/>
                      </a:lnTo>
                      <a:lnTo>
                        <a:pt x="10986" y="10839"/>
                      </a:lnTo>
                      <a:lnTo>
                        <a:pt x="10902" y="10860"/>
                      </a:lnTo>
                      <a:lnTo>
                        <a:pt x="10923" y="10944"/>
                      </a:lnTo>
                      <a:lnTo>
                        <a:pt x="11007" y="10986"/>
                      </a:lnTo>
                      <a:lnTo>
                        <a:pt x="10965" y="11090"/>
                      </a:lnTo>
                      <a:lnTo>
                        <a:pt x="10902" y="11090"/>
                      </a:lnTo>
                      <a:lnTo>
                        <a:pt x="10860" y="10986"/>
                      </a:lnTo>
                      <a:lnTo>
                        <a:pt x="10756" y="10881"/>
                      </a:lnTo>
                      <a:lnTo>
                        <a:pt x="10693" y="10881"/>
                      </a:lnTo>
                      <a:lnTo>
                        <a:pt x="10546" y="11048"/>
                      </a:lnTo>
                      <a:lnTo>
                        <a:pt x="10484" y="11174"/>
                      </a:lnTo>
                      <a:lnTo>
                        <a:pt x="10400" y="11195"/>
                      </a:lnTo>
                      <a:lnTo>
                        <a:pt x="10337" y="11195"/>
                      </a:lnTo>
                      <a:lnTo>
                        <a:pt x="10065" y="11425"/>
                      </a:lnTo>
                      <a:lnTo>
                        <a:pt x="10023" y="11613"/>
                      </a:lnTo>
                      <a:lnTo>
                        <a:pt x="9960" y="11634"/>
                      </a:lnTo>
                      <a:lnTo>
                        <a:pt x="9835" y="11676"/>
                      </a:lnTo>
                      <a:lnTo>
                        <a:pt x="9730" y="11613"/>
                      </a:lnTo>
                      <a:lnTo>
                        <a:pt x="9709" y="11634"/>
                      </a:lnTo>
                      <a:lnTo>
                        <a:pt x="9814" y="11781"/>
                      </a:lnTo>
                      <a:lnTo>
                        <a:pt x="9772" y="11843"/>
                      </a:lnTo>
                      <a:lnTo>
                        <a:pt x="9709" y="11843"/>
                      </a:lnTo>
                      <a:lnTo>
                        <a:pt x="9647" y="11739"/>
                      </a:lnTo>
                      <a:lnTo>
                        <a:pt x="9605" y="11739"/>
                      </a:lnTo>
                      <a:lnTo>
                        <a:pt x="9542" y="11843"/>
                      </a:lnTo>
                      <a:lnTo>
                        <a:pt x="9416" y="12011"/>
                      </a:lnTo>
                      <a:lnTo>
                        <a:pt x="9416" y="12095"/>
                      </a:lnTo>
                      <a:lnTo>
                        <a:pt x="9521" y="12241"/>
                      </a:lnTo>
                      <a:lnTo>
                        <a:pt x="9542" y="12367"/>
                      </a:lnTo>
                      <a:lnTo>
                        <a:pt x="9521" y="12471"/>
                      </a:lnTo>
                      <a:lnTo>
                        <a:pt x="9458" y="12576"/>
                      </a:lnTo>
                      <a:lnTo>
                        <a:pt x="9500" y="12680"/>
                      </a:lnTo>
                      <a:lnTo>
                        <a:pt x="9563" y="12659"/>
                      </a:lnTo>
                      <a:lnTo>
                        <a:pt x="9647" y="12576"/>
                      </a:lnTo>
                      <a:lnTo>
                        <a:pt x="9668" y="12639"/>
                      </a:lnTo>
                      <a:lnTo>
                        <a:pt x="9709" y="12785"/>
                      </a:lnTo>
                      <a:lnTo>
                        <a:pt x="9647" y="12827"/>
                      </a:lnTo>
                      <a:lnTo>
                        <a:pt x="9605" y="12869"/>
                      </a:lnTo>
                      <a:lnTo>
                        <a:pt x="9626" y="12931"/>
                      </a:lnTo>
                      <a:lnTo>
                        <a:pt x="9709" y="12931"/>
                      </a:lnTo>
                      <a:lnTo>
                        <a:pt x="9751" y="12869"/>
                      </a:lnTo>
                      <a:lnTo>
                        <a:pt x="9835" y="12869"/>
                      </a:lnTo>
                      <a:lnTo>
                        <a:pt x="9856" y="12931"/>
                      </a:lnTo>
                      <a:lnTo>
                        <a:pt x="9856" y="12973"/>
                      </a:lnTo>
                      <a:lnTo>
                        <a:pt x="9981" y="12994"/>
                      </a:lnTo>
                      <a:lnTo>
                        <a:pt x="10086" y="13057"/>
                      </a:lnTo>
                      <a:lnTo>
                        <a:pt x="10232" y="13057"/>
                      </a:lnTo>
                      <a:lnTo>
                        <a:pt x="10337" y="12973"/>
                      </a:lnTo>
                      <a:lnTo>
                        <a:pt x="10379" y="12764"/>
                      </a:lnTo>
                      <a:lnTo>
                        <a:pt x="10463" y="12680"/>
                      </a:lnTo>
                      <a:lnTo>
                        <a:pt x="10672" y="12680"/>
                      </a:lnTo>
                      <a:lnTo>
                        <a:pt x="10756" y="12639"/>
                      </a:lnTo>
                      <a:lnTo>
                        <a:pt x="10651" y="12764"/>
                      </a:lnTo>
                      <a:lnTo>
                        <a:pt x="10546" y="12764"/>
                      </a:lnTo>
                      <a:lnTo>
                        <a:pt x="10358" y="12952"/>
                      </a:lnTo>
                      <a:lnTo>
                        <a:pt x="10337" y="13057"/>
                      </a:lnTo>
                      <a:lnTo>
                        <a:pt x="10253" y="13141"/>
                      </a:lnTo>
                      <a:lnTo>
                        <a:pt x="10358" y="13266"/>
                      </a:lnTo>
                      <a:lnTo>
                        <a:pt x="10358" y="13350"/>
                      </a:lnTo>
                      <a:lnTo>
                        <a:pt x="10191" y="13392"/>
                      </a:lnTo>
                      <a:lnTo>
                        <a:pt x="10149" y="13350"/>
                      </a:lnTo>
                      <a:lnTo>
                        <a:pt x="10149" y="13266"/>
                      </a:lnTo>
                      <a:lnTo>
                        <a:pt x="10086" y="13203"/>
                      </a:lnTo>
                      <a:lnTo>
                        <a:pt x="9981" y="13203"/>
                      </a:lnTo>
                      <a:lnTo>
                        <a:pt x="9940" y="13099"/>
                      </a:lnTo>
                      <a:lnTo>
                        <a:pt x="9772" y="13078"/>
                      </a:lnTo>
                      <a:lnTo>
                        <a:pt x="9730" y="12994"/>
                      </a:lnTo>
                      <a:lnTo>
                        <a:pt x="9647" y="13078"/>
                      </a:lnTo>
                      <a:lnTo>
                        <a:pt x="9542" y="13099"/>
                      </a:lnTo>
                      <a:lnTo>
                        <a:pt x="9521" y="13203"/>
                      </a:lnTo>
                      <a:lnTo>
                        <a:pt x="9437" y="13266"/>
                      </a:lnTo>
                      <a:lnTo>
                        <a:pt x="9312" y="13245"/>
                      </a:lnTo>
                      <a:lnTo>
                        <a:pt x="9291" y="13308"/>
                      </a:lnTo>
                      <a:lnTo>
                        <a:pt x="9333" y="13413"/>
                      </a:lnTo>
                      <a:lnTo>
                        <a:pt x="9396" y="13413"/>
                      </a:lnTo>
                      <a:lnTo>
                        <a:pt x="9312" y="13496"/>
                      </a:lnTo>
                      <a:lnTo>
                        <a:pt x="9291" y="13664"/>
                      </a:lnTo>
                      <a:lnTo>
                        <a:pt x="9312" y="13768"/>
                      </a:lnTo>
                      <a:lnTo>
                        <a:pt x="9396" y="13768"/>
                      </a:lnTo>
                      <a:lnTo>
                        <a:pt x="9396" y="13936"/>
                      </a:lnTo>
                      <a:lnTo>
                        <a:pt x="9416" y="13999"/>
                      </a:lnTo>
                      <a:lnTo>
                        <a:pt x="9416" y="14082"/>
                      </a:lnTo>
                      <a:lnTo>
                        <a:pt x="9521" y="14187"/>
                      </a:lnTo>
                      <a:lnTo>
                        <a:pt x="9521" y="14229"/>
                      </a:lnTo>
                      <a:lnTo>
                        <a:pt x="9396" y="14250"/>
                      </a:lnTo>
                      <a:lnTo>
                        <a:pt x="9354" y="14312"/>
                      </a:lnTo>
                      <a:lnTo>
                        <a:pt x="9730" y="14501"/>
                      </a:lnTo>
                      <a:lnTo>
                        <a:pt x="9877" y="14501"/>
                      </a:lnTo>
                      <a:lnTo>
                        <a:pt x="10065" y="14417"/>
                      </a:lnTo>
                      <a:lnTo>
                        <a:pt x="10170" y="14396"/>
                      </a:lnTo>
                      <a:lnTo>
                        <a:pt x="10232" y="14438"/>
                      </a:lnTo>
                      <a:lnTo>
                        <a:pt x="10295" y="14438"/>
                      </a:lnTo>
                      <a:lnTo>
                        <a:pt x="10463" y="14229"/>
                      </a:lnTo>
                      <a:lnTo>
                        <a:pt x="10463" y="14124"/>
                      </a:lnTo>
                      <a:lnTo>
                        <a:pt x="10400" y="14040"/>
                      </a:lnTo>
                      <a:lnTo>
                        <a:pt x="10400" y="13999"/>
                      </a:lnTo>
                      <a:lnTo>
                        <a:pt x="10567" y="13915"/>
                      </a:lnTo>
                      <a:lnTo>
                        <a:pt x="10714" y="13789"/>
                      </a:lnTo>
                      <a:lnTo>
                        <a:pt x="10986" y="13622"/>
                      </a:lnTo>
                      <a:lnTo>
                        <a:pt x="11090" y="13664"/>
                      </a:lnTo>
                      <a:lnTo>
                        <a:pt x="10986" y="13664"/>
                      </a:lnTo>
                      <a:lnTo>
                        <a:pt x="10756" y="13894"/>
                      </a:lnTo>
                      <a:lnTo>
                        <a:pt x="10588" y="13978"/>
                      </a:lnTo>
                      <a:lnTo>
                        <a:pt x="10588" y="14019"/>
                      </a:lnTo>
                      <a:lnTo>
                        <a:pt x="10693" y="14103"/>
                      </a:lnTo>
                      <a:lnTo>
                        <a:pt x="10693" y="14187"/>
                      </a:lnTo>
                      <a:lnTo>
                        <a:pt x="10588" y="14333"/>
                      </a:lnTo>
                      <a:lnTo>
                        <a:pt x="10463" y="14417"/>
                      </a:lnTo>
                      <a:lnTo>
                        <a:pt x="10442" y="14543"/>
                      </a:lnTo>
                      <a:lnTo>
                        <a:pt x="10463" y="14710"/>
                      </a:lnTo>
                      <a:lnTo>
                        <a:pt x="10442" y="14815"/>
                      </a:lnTo>
                      <a:lnTo>
                        <a:pt x="10442" y="14856"/>
                      </a:lnTo>
                      <a:lnTo>
                        <a:pt x="10442" y="14961"/>
                      </a:lnTo>
                      <a:lnTo>
                        <a:pt x="10463" y="15087"/>
                      </a:lnTo>
                      <a:lnTo>
                        <a:pt x="10295" y="15149"/>
                      </a:lnTo>
                      <a:lnTo>
                        <a:pt x="10232" y="15191"/>
                      </a:lnTo>
                      <a:lnTo>
                        <a:pt x="10191" y="15275"/>
                      </a:lnTo>
                      <a:lnTo>
                        <a:pt x="10044" y="15442"/>
                      </a:lnTo>
                      <a:lnTo>
                        <a:pt x="10002" y="15463"/>
                      </a:lnTo>
                      <a:lnTo>
                        <a:pt x="10044" y="15568"/>
                      </a:lnTo>
                      <a:lnTo>
                        <a:pt x="10044" y="15672"/>
                      </a:lnTo>
                      <a:lnTo>
                        <a:pt x="10107" y="15693"/>
                      </a:lnTo>
                      <a:lnTo>
                        <a:pt x="10212" y="15672"/>
                      </a:lnTo>
                      <a:lnTo>
                        <a:pt x="10274" y="15672"/>
                      </a:lnTo>
                      <a:lnTo>
                        <a:pt x="10316" y="15714"/>
                      </a:lnTo>
                      <a:lnTo>
                        <a:pt x="10253" y="15798"/>
                      </a:lnTo>
                      <a:lnTo>
                        <a:pt x="10128" y="15798"/>
                      </a:lnTo>
                      <a:lnTo>
                        <a:pt x="10065" y="15840"/>
                      </a:lnTo>
                      <a:lnTo>
                        <a:pt x="10086" y="15903"/>
                      </a:lnTo>
                      <a:lnTo>
                        <a:pt x="10065" y="15944"/>
                      </a:lnTo>
                      <a:lnTo>
                        <a:pt x="10086" y="16028"/>
                      </a:lnTo>
                      <a:lnTo>
                        <a:pt x="10023" y="16091"/>
                      </a:lnTo>
                      <a:lnTo>
                        <a:pt x="9940" y="16112"/>
                      </a:lnTo>
                      <a:lnTo>
                        <a:pt x="9835" y="16154"/>
                      </a:lnTo>
                      <a:lnTo>
                        <a:pt x="9751" y="16133"/>
                      </a:lnTo>
                      <a:lnTo>
                        <a:pt x="9709" y="16154"/>
                      </a:lnTo>
                      <a:lnTo>
                        <a:pt x="9772" y="16216"/>
                      </a:lnTo>
                      <a:lnTo>
                        <a:pt x="9877" y="16237"/>
                      </a:lnTo>
                      <a:lnTo>
                        <a:pt x="9960" y="16300"/>
                      </a:lnTo>
                      <a:lnTo>
                        <a:pt x="10086" y="16154"/>
                      </a:lnTo>
                      <a:lnTo>
                        <a:pt x="10337" y="16007"/>
                      </a:lnTo>
                      <a:lnTo>
                        <a:pt x="10379" y="16007"/>
                      </a:lnTo>
                      <a:lnTo>
                        <a:pt x="10463" y="16028"/>
                      </a:lnTo>
                      <a:lnTo>
                        <a:pt x="10546" y="15944"/>
                      </a:lnTo>
                      <a:lnTo>
                        <a:pt x="10714" y="15882"/>
                      </a:lnTo>
                      <a:lnTo>
                        <a:pt x="10693" y="15944"/>
                      </a:lnTo>
                      <a:lnTo>
                        <a:pt x="10630" y="16007"/>
                      </a:lnTo>
                      <a:lnTo>
                        <a:pt x="10630" y="16049"/>
                      </a:lnTo>
                      <a:lnTo>
                        <a:pt x="10693" y="16091"/>
                      </a:lnTo>
                      <a:lnTo>
                        <a:pt x="10714" y="16196"/>
                      </a:lnTo>
                      <a:lnTo>
                        <a:pt x="10693" y="16237"/>
                      </a:lnTo>
                      <a:lnTo>
                        <a:pt x="10776" y="16300"/>
                      </a:lnTo>
                      <a:lnTo>
                        <a:pt x="10881" y="16216"/>
                      </a:lnTo>
                      <a:lnTo>
                        <a:pt x="10944" y="16133"/>
                      </a:lnTo>
                      <a:lnTo>
                        <a:pt x="10986" y="16196"/>
                      </a:lnTo>
                      <a:lnTo>
                        <a:pt x="10965" y="16237"/>
                      </a:lnTo>
                      <a:lnTo>
                        <a:pt x="11049" y="16363"/>
                      </a:lnTo>
                      <a:lnTo>
                        <a:pt x="11069" y="16551"/>
                      </a:lnTo>
                      <a:lnTo>
                        <a:pt x="11049" y="16656"/>
                      </a:lnTo>
                      <a:lnTo>
                        <a:pt x="11090" y="16823"/>
                      </a:lnTo>
                      <a:lnTo>
                        <a:pt x="11153" y="16823"/>
                      </a:lnTo>
                      <a:lnTo>
                        <a:pt x="11195" y="16677"/>
                      </a:lnTo>
                      <a:lnTo>
                        <a:pt x="11195" y="16572"/>
                      </a:lnTo>
                      <a:lnTo>
                        <a:pt x="11300" y="16426"/>
                      </a:lnTo>
                      <a:lnTo>
                        <a:pt x="11321" y="16321"/>
                      </a:lnTo>
                      <a:lnTo>
                        <a:pt x="11467" y="16216"/>
                      </a:lnTo>
                      <a:lnTo>
                        <a:pt x="11488" y="16216"/>
                      </a:lnTo>
                      <a:lnTo>
                        <a:pt x="11593" y="16133"/>
                      </a:lnTo>
                      <a:lnTo>
                        <a:pt x="11739" y="16133"/>
                      </a:lnTo>
                      <a:lnTo>
                        <a:pt x="11593" y="16216"/>
                      </a:lnTo>
                      <a:lnTo>
                        <a:pt x="11425" y="16405"/>
                      </a:lnTo>
                      <a:lnTo>
                        <a:pt x="11425" y="16447"/>
                      </a:lnTo>
                      <a:lnTo>
                        <a:pt x="11572" y="16614"/>
                      </a:lnTo>
                      <a:lnTo>
                        <a:pt x="11634" y="16635"/>
                      </a:lnTo>
                      <a:lnTo>
                        <a:pt x="11802" y="16551"/>
                      </a:lnTo>
                      <a:lnTo>
                        <a:pt x="12032" y="16530"/>
                      </a:lnTo>
                      <a:lnTo>
                        <a:pt x="12137" y="16447"/>
                      </a:lnTo>
                      <a:lnTo>
                        <a:pt x="12220" y="16447"/>
                      </a:lnTo>
                      <a:lnTo>
                        <a:pt x="12429" y="16342"/>
                      </a:lnTo>
                      <a:lnTo>
                        <a:pt x="12513" y="16342"/>
                      </a:lnTo>
                      <a:lnTo>
                        <a:pt x="12429" y="16363"/>
                      </a:lnTo>
                      <a:lnTo>
                        <a:pt x="12304" y="16530"/>
                      </a:lnTo>
                      <a:lnTo>
                        <a:pt x="12304" y="16572"/>
                      </a:lnTo>
                      <a:lnTo>
                        <a:pt x="12220" y="16656"/>
                      </a:lnTo>
                      <a:lnTo>
                        <a:pt x="11906" y="16844"/>
                      </a:lnTo>
                      <a:lnTo>
                        <a:pt x="11781" y="16970"/>
                      </a:lnTo>
                      <a:lnTo>
                        <a:pt x="11676" y="17158"/>
                      </a:lnTo>
                      <a:lnTo>
                        <a:pt x="11634" y="17263"/>
                      </a:lnTo>
                      <a:lnTo>
                        <a:pt x="11697" y="17367"/>
                      </a:lnTo>
                      <a:lnTo>
                        <a:pt x="11802" y="17451"/>
                      </a:lnTo>
                      <a:lnTo>
                        <a:pt x="11613" y="17409"/>
                      </a:lnTo>
                      <a:lnTo>
                        <a:pt x="11530" y="17451"/>
                      </a:lnTo>
                      <a:lnTo>
                        <a:pt x="11425" y="17577"/>
                      </a:lnTo>
                      <a:lnTo>
                        <a:pt x="11383" y="17702"/>
                      </a:lnTo>
                      <a:lnTo>
                        <a:pt x="11216" y="17869"/>
                      </a:lnTo>
                      <a:lnTo>
                        <a:pt x="11153" y="17974"/>
                      </a:lnTo>
                      <a:lnTo>
                        <a:pt x="11174" y="18016"/>
                      </a:lnTo>
                      <a:lnTo>
                        <a:pt x="11216" y="18079"/>
                      </a:lnTo>
                      <a:lnTo>
                        <a:pt x="11195" y="18141"/>
                      </a:lnTo>
                      <a:lnTo>
                        <a:pt x="11111" y="18121"/>
                      </a:lnTo>
                      <a:lnTo>
                        <a:pt x="11090" y="18037"/>
                      </a:lnTo>
                      <a:lnTo>
                        <a:pt x="11007" y="18016"/>
                      </a:lnTo>
                      <a:lnTo>
                        <a:pt x="10944" y="18121"/>
                      </a:lnTo>
                      <a:lnTo>
                        <a:pt x="10776" y="18204"/>
                      </a:lnTo>
                      <a:lnTo>
                        <a:pt x="10839" y="18288"/>
                      </a:lnTo>
                      <a:lnTo>
                        <a:pt x="10776" y="18351"/>
                      </a:lnTo>
                      <a:lnTo>
                        <a:pt x="10693" y="18330"/>
                      </a:lnTo>
                      <a:lnTo>
                        <a:pt x="10672" y="18288"/>
                      </a:lnTo>
                      <a:lnTo>
                        <a:pt x="10630" y="18330"/>
                      </a:lnTo>
                      <a:lnTo>
                        <a:pt x="10358" y="18539"/>
                      </a:lnTo>
                      <a:lnTo>
                        <a:pt x="10274" y="18644"/>
                      </a:lnTo>
                      <a:lnTo>
                        <a:pt x="10316" y="18727"/>
                      </a:lnTo>
                      <a:lnTo>
                        <a:pt x="10253" y="18769"/>
                      </a:lnTo>
                      <a:lnTo>
                        <a:pt x="10170" y="18748"/>
                      </a:lnTo>
                      <a:lnTo>
                        <a:pt x="10170" y="18644"/>
                      </a:lnTo>
                      <a:lnTo>
                        <a:pt x="10023" y="18727"/>
                      </a:lnTo>
                      <a:lnTo>
                        <a:pt x="9898" y="18811"/>
                      </a:lnTo>
                      <a:lnTo>
                        <a:pt x="9793" y="18853"/>
                      </a:lnTo>
                      <a:lnTo>
                        <a:pt x="9751" y="18937"/>
                      </a:lnTo>
                      <a:lnTo>
                        <a:pt x="9647" y="18978"/>
                      </a:lnTo>
                      <a:lnTo>
                        <a:pt x="9500" y="18978"/>
                      </a:lnTo>
                      <a:lnTo>
                        <a:pt x="9333" y="19146"/>
                      </a:lnTo>
                      <a:lnTo>
                        <a:pt x="9082" y="19250"/>
                      </a:lnTo>
                      <a:lnTo>
                        <a:pt x="8893" y="19397"/>
                      </a:lnTo>
                      <a:lnTo>
                        <a:pt x="8810" y="19564"/>
                      </a:lnTo>
                      <a:lnTo>
                        <a:pt x="8810" y="19606"/>
                      </a:lnTo>
                      <a:lnTo>
                        <a:pt x="8872" y="19711"/>
                      </a:lnTo>
                      <a:lnTo>
                        <a:pt x="8872" y="19794"/>
                      </a:lnTo>
                      <a:lnTo>
                        <a:pt x="8852" y="19815"/>
                      </a:lnTo>
                      <a:lnTo>
                        <a:pt x="8768" y="19711"/>
                      </a:lnTo>
                      <a:lnTo>
                        <a:pt x="8747" y="19711"/>
                      </a:lnTo>
                      <a:lnTo>
                        <a:pt x="8705" y="19773"/>
                      </a:lnTo>
                      <a:lnTo>
                        <a:pt x="8747" y="19857"/>
                      </a:lnTo>
                      <a:lnTo>
                        <a:pt x="8684" y="19878"/>
                      </a:lnTo>
                      <a:lnTo>
                        <a:pt x="8621" y="19794"/>
                      </a:lnTo>
                      <a:lnTo>
                        <a:pt x="8705" y="19711"/>
                      </a:lnTo>
                      <a:cubicBezTo>
                        <a:pt x="8761" y="19673"/>
                        <a:pt x="8717" y="19603"/>
                        <a:pt x="8677" y="19603"/>
                      </a:cubicBezTo>
                      <a:cubicBezTo>
                        <a:pt x="8673" y="19603"/>
                        <a:pt x="8668" y="19604"/>
                        <a:pt x="8663" y="19606"/>
                      </a:cubicBezTo>
                      <a:lnTo>
                        <a:pt x="8600" y="19585"/>
                      </a:lnTo>
                      <a:lnTo>
                        <a:pt x="8496" y="19585"/>
                      </a:lnTo>
                      <a:lnTo>
                        <a:pt x="8454" y="19564"/>
                      </a:lnTo>
                      <a:lnTo>
                        <a:pt x="8349" y="19585"/>
                      </a:lnTo>
                      <a:lnTo>
                        <a:pt x="8161" y="19606"/>
                      </a:lnTo>
                      <a:lnTo>
                        <a:pt x="8056" y="19669"/>
                      </a:lnTo>
                      <a:lnTo>
                        <a:pt x="7973" y="19773"/>
                      </a:lnTo>
                      <a:lnTo>
                        <a:pt x="7826" y="19815"/>
                      </a:lnTo>
                      <a:lnTo>
                        <a:pt x="7680" y="19899"/>
                      </a:lnTo>
                      <a:lnTo>
                        <a:pt x="7554" y="20066"/>
                      </a:lnTo>
                      <a:lnTo>
                        <a:pt x="7575" y="20108"/>
                      </a:lnTo>
                      <a:lnTo>
                        <a:pt x="7533" y="20171"/>
                      </a:lnTo>
                      <a:lnTo>
                        <a:pt x="7471" y="20171"/>
                      </a:lnTo>
                      <a:lnTo>
                        <a:pt x="7345" y="20213"/>
                      </a:lnTo>
                      <a:lnTo>
                        <a:pt x="7261" y="20276"/>
                      </a:lnTo>
                      <a:lnTo>
                        <a:pt x="7261" y="20338"/>
                      </a:lnTo>
                      <a:lnTo>
                        <a:pt x="7219" y="20338"/>
                      </a:lnTo>
                      <a:lnTo>
                        <a:pt x="7115" y="20318"/>
                      </a:lnTo>
                      <a:lnTo>
                        <a:pt x="7010" y="20338"/>
                      </a:lnTo>
                      <a:lnTo>
                        <a:pt x="6989" y="20422"/>
                      </a:lnTo>
                      <a:lnTo>
                        <a:pt x="6947" y="20548"/>
                      </a:lnTo>
                      <a:lnTo>
                        <a:pt x="6947" y="20590"/>
                      </a:lnTo>
                      <a:cubicBezTo>
                        <a:pt x="6927" y="20590"/>
                        <a:pt x="6906" y="20610"/>
                        <a:pt x="6885" y="20610"/>
                      </a:cubicBezTo>
                      <a:lnTo>
                        <a:pt x="6843" y="20590"/>
                      </a:lnTo>
                      <a:lnTo>
                        <a:pt x="6906" y="20485"/>
                      </a:lnTo>
                      <a:lnTo>
                        <a:pt x="6822" y="20380"/>
                      </a:lnTo>
                      <a:lnTo>
                        <a:pt x="6675" y="20380"/>
                      </a:lnTo>
                      <a:lnTo>
                        <a:pt x="6634" y="20422"/>
                      </a:lnTo>
                      <a:lnTo>
                        <a:pt x="6571" y="20485"/>
                      </a:lnTo>
                      <a:lnTo>
                        <a:pt x="6466" y="20485"/>
                      </a:lnTo>
                      <a:lnTo>
                        <a:pt x="6403" y="20527"/>
                      </a:lnTo>
                      <a:lnTo>
                        <a:pt x="6299" y="20422"/>
                      </a:lnTo>
                      <a:lnTo>
                        <a:pt x="6257" y="20422"/>
                      </a:lnTo>
                      <a:lnTo>
                        <a:pt x="6152" y="20610"/>
                      </a:lnTo>
                      <a:lnTo>
                        <a:pt x="6090" y="20631"/>
                      </a:lnTo>
                      <a:lnTo>
                        <a:pt x="5985" y="20715"/>
                      </a:lnTo>
                      <a:lnTo>
                        <a:pt x="5943" y="20694"/>
                      </a:lnTo>
                      <a:lnTo>
                        <a:pt x="5880" y="20736"/>
                      </a:lnTo>
                      <a:lnTo>
                        <a:pt x="5859" y="20841"/>
                      </a:lnTo>
                      <a:lnTo>
                        <a:pt x="5880" y="20945"/>
                      </a:lnTo>
                      <a:lnTo>
                        <a:pt x="5943" y="20966"/>
                      </a:lnTo>
                      <a:cubicBezTo>
                        <a:pt x="5776" y="21029"/>
                        <a:pt x="5629" y="21071"/>
                        <a:pt x="5462" y="21154"/>
                      </a:cubicBezTo>
                      <a:lnTo>
                        <a:pt x="5441" y="21071"/>
                      </a:lnTo>
                      <a:lnTo>
                        <a:pt x="5378" y="21050"/>
                      </a:lnTo>
                      <a:lnTo>
                        <a:pt x="5378" y="21154"/>
                      </a:lnTo>
                      <a:lnTo>
                        <a:pt x="5378" y="21217"/>
                      </a:lnTo>
                      <a:cubicBezTo>
                        <a:pt x="5357" y="21217"/>
                        <a:pt x="5336" y="21238"/>
                        <a:pt x="5274" y="21238"/>
                      </a:cubicBezTo>
                      <a:lnTo>
                        <a:pt x="5232" y="21217"/>
                      </a:lnTo>
                      <a:lnTo>
                        <a:pt x="5169" y="21134"/>
                      </a:lnTo>
                      <a:lnTo>
                        <a:pt x="5064" y="21154"/>
                      </a:lnTo>
                      <a:lnTo>
                        <a:pt x="5064" y="21238"/>
                      </a:lnTo>
                      <a:lnTo>
                        <a:pt x="5127" y="21280"/>
                      </a:lnTo>
                      <a:cubicBezTo>
                        <a:pt x="5106" y="21322"/>
                        <a:pt x="5043" y="21322"/>
                        <a:pt x="5022" y="21343"/>
                      </a:cubicBezTo>
                      <a:lnTo>
                        <a:pt x="4960" y="21280"/>
                      </a:lnTo>
                      <a:lnTo>
                        <a:pt x="4960" y="21364"/>
                      </a:lnTo>
                      <a:cubicBezTo>
                        <a:pt x="4939" y="21385"/>
                        <a:pt x="4918" y="21385"/>
                        <a:pt x="4897" y="21385"/>
                      </a:cubicBezTo>
                      <a:lnTo>
                        <a:pt x="4855" y="21343"/>
                      </a:lnTo>
                      <a:lnTo>
                        <a:pt x="4730" y="21322"/>
                      </a:lnTo>
                      <a:lnTo>
                        <a:pt x="4688" y="21238"/>
                      </a:lnTo>
                      <a:lnTo>
                        <a:pt x="4583" y="21238"/>
                      </a:lnTo>
                      <a:lnTo>
                        <a:pt x="4478" y="21343"/>
                      </a:lnTo>
                      <a:lnTo>
                        <a:pt x="4478" y="21426"/>
                      </a:lnTo>
                      <a:lnTo>
                        <a:pt x="4541" y="21489"/>
                      </a:lnTo>
                      <a:cubicBezTo>
                        <a:pt x="4520" y="21489"/>
                        <a:pt x="4499" y="21531"/>
                        <a:pt x="4499" y="21531"/>
                      </a:cubicBezTo>
                      <a:lnTo>
                        <a:pt x="4395" y="21468"/>
                      </a:lnTo>
                      <a:lnTo>
                        <a:pt x="4290" y="21552"/>
                      </a:lnTo>
                      <a:lnTo>
                        <a:pt x="4290" y="21594"/>
                      </a:lnTo>
                      <a:cubicBezTo>
                        <a:pt x="4081" y="21678"/>
                        <a:pt x="3893" y="21761"/>
                        <a:pt x="3683" y="21845"/>
                      </a:cubicBezTo>
                      <a:lnTo>
                        <a:pt x="3704" y="21782"/>
                      </a:lnTo>
                      <a:lnTo>
                        <a:pt x="3809" y="21740"/>
                      </a:lnTo>
                      <a:lnTo>
                        <a:pt x="3746" y="21698"/>
                      </a:lnTo>
                      <a:lnTo>
                        <a:pt x="3704" y="21573"/>
                      </a:lnTo>
                      <a:lnTo>
                        <a:pt x="3600" y="21636"/>
                      </a:lnTo>
                      <a:lnTo>
                        <a:pt x="3432" y="21636"/>
                      </a:lnTo>
                      <a:lnTo>
                        <a:pt x="3453" y="21698"/>
                      </a:lnTo>
                      <a:lnTo>
                        <a:pt x="3390" y="21803"/>
                      </a:lnTo>
                      <a:lnTo>
                        <a:pt x="3286" y="21845"/>
                      </a:lnTo>
                      <a:lnTo>
                        <a:pt x="3160" y="21970"/>
                      </a:lnTo>
                      <a:lnTo>
                        <a:pt x="3160" y="22012"/>
                      </a:lnTo>
                      <a:cubicBezTo>
                        <a:pt x="2951" y="22096"/>
                        <a:pt x="2742" y="22159"/>
                        <a:pt x="2533" y="22201"/>
                      </a:cubicBezTo>
                      <a:lnTo>
                        <a:pt x="2512" y="22180"/>
                      </a:lnTo>
                      <a:lnTo>
                        <a:pt x="2386" y="22222"/>
                      </a:lnTo>
                      <a:lnTo>
                        <a:pt x="2407" y="22263"/>
                      </a:lnTo>
                      <a:cubicBezTo>
                        <a:pt x="2344" y="22263"/>
                        <a:pt x="2302" y="22284"/>
                        <a:pt x="2240" y="22284"/>
                      </a:cubicBezTo>
                      <a:cubicBezTo>
                        <a:pt x="2177" y="22305"/>
                        <a:pt x="2093" y="22305"/>
                        <a:pt x="2009" y="22326"/>
                      </a:cubicBezTo>
                      <a:lnTo>
                        <a:pt x="1926" y="22263"/>
                      </a:lnTo>
                      <a:lnTo>
                        <a:pt x="1821" y="22368"/>
                      </a:lnTo>
                      <a:lnTo>
                        <a:pt x="1821" y="22389"/>
                      </a:lnTo>
                      <a:cubicBezTo>
                        <a:pt x="1758" y="22410"/>
                        <a:pt x="1654" y="22410"/>
                        <a:pt x="1570" y="22431"/>
                      </a:cubicBezTo>
                      <a:cubicBezTo>
                        <a:pt x="1264" y="22480"/>
                        <a:pt x="957" y="22500"/>
                        <a:pt x="651" y="22500"/>
                      </a:cubicBezTo>
                      <a:cubicBezTo>
                        <a:pt x="434" y="22500"/>
                        <a:pt x="218" y="22490"/>
                        <a:pt x="1" y="22473"/>
                      </a:cubicBezTo>
                      <a:lnTo>
                        <a:pt x="1" y="22473"/>
                      </a:lnTo>
                      <a:cubicBezTo>
                        <a:pt x="332" y="22512"/>
                        <a:pt x="664" y="22527"/>
                        <a:pt x="990" y="22527"/>
                      </a:cubicBezTo>
                      <a:cubicBezTo>
                        <a:pt x="1179" y="22527"/>
                        <a:pt x="1365" y="22522"/>
                        <a:pt x="1549" y="22514"/>
                      </a:cubicBezTo>
                      <a:lnTo>
                        <a:pt x="1549" y="22535"/>
                      </a:lnTo>
                      <a:lnTo>
                        <a:pt x="1654" y="22577"/>
                      </a:lnTo>
                      <a:lnTo>
                        <a:pt x="1612" y="22514"/>
                      </a:lnTo>
                      <a:cubicBezTo>
                        <a:pt x="2093" y="22473"/>
                        <a:pt x="2533" y="22389"/>
                        <a:pt x="2972" y="22263"/>
                      </a:cubicBezTo>
                      <a:lnTo>
                        <a:pt x="2972" y="22263"/>
                      </a:lnTo>
                      <a:lnTo>
                        <a:pt x="2867" y="22368"/>
                      </a:lnTo>
                      <a:lnTo>
                        <a:pt x="3077" y="22368"/>
                      </a:lnTo>
                      <a:lnTo>
                        <a:pt x="3223" y="22222"/>
                      </a:lnTo>
                      <a:lnTo>
                        <a:pt x="3370" y="22222"/>
                      </a:lnTo>
                      <a:lnTo>
                        <a:pt x="3453" y="22159"/>
                      </a:lnTo>
                      <a:cubicBezTo>
                        <a:pt x="3579" y="22096"/>
                        <a:pt x="3746" y="22075"/>
                        <a:pt x="3872" y="22012"/>
                      </a:cubicBezTo>
                      <a:lnTo>
                        <a:pt x="3893" y="22054"/>
                      </a:lnTo>
                      <a:lnTo>
                        <a:pt x="4081" y="22054"/>
                      </a:lnTo>
                      <a:lnTo>
                        <a:pt x="4227" y="21991"/>
                      </a:lnTo>
                      <a:lnTo>
                        <a:pt x="4290" y="21719"/>
                      </a:lnTo>
                      <a:lnTo>
                        <a:pt x="4311" y="21803"/>
                      </a:lnTo>
                      <a:lnTo>
                        <a:pt x="4374" y="21845"/>
                      </a:lnTo>
                      <a:lnTo>
                        <a:pt x="4416" y="21740"/>
                      </a:lnTo>
                      <a:lnTo>
                        <a:pt x="4458" y="21657"/>
                      </a:lnTo>
                      <a:lnTo>
                        <a:pt x="4520" y="21678"/>
                      </a:lnTo>
                      <a:lnTo>
                        <a:pt x="4562" y="21740"/>
                      </a:lnTo>
                      <a:lnTo>
                        <a:pt x="4604" y="21719"/>
                      </a:lnTo>
                      <a:lnTo>
                        <a:pt x="4688" y="21615"/>
                      </a:lnTo>
                      <a:lnTo>
                        <a:pt x="4834" y="21531"/>
                      </a:lnTo>
                      <a:lnTo>
                        <a:pt x="4834" y="21468"/>
                      </a:lnTo>
                      <a:cubicBezTo>
                        <a:pt x="5043" y="21406"/>
                        <a:pt x="5253" y="21301"/>
                        <a:pt x="5462" y="21217"/>
                      </a:cubicBezTo>
                      <a:lnTo>
                        <a:pt x="5462" y="21217"/>
                      </a:lnTo>
                      <a:lnTo>
                        <a:pt x="5420" y="21238"/>
                      </a:lnTo>
                      <a:lnTo>
                        <a:pt x="5546" y="21238"/>
                      </a:lnTo>
                      <a:lnTo>
                        <a:pt x="5504" y="21196"/>
                      </a:lnTo>
                      <a:cubicBezTo>
                        <a:pt x="5839" y="21050"/>
                        <a:pt x="6173" y="20903"/>
                        <a:pt x="6508" y="20778"/>
                      </a:cubicBezTo>
                      <a:lnTo>
                        <a:pt x="6571" y="20799"/>
                      </a:lnTo>
                      <a:lnTo>
                        <a:pt x="6759" y="20778"/>
                      </a:lnTo>
                      <a:lnTo>
                        <a:pt x="6822" y="20694"/>
                      </a:lnTo>
                      <a:lnTo>
                        <a:pt x="6989" y="20715"/>
                      </a:lnTo>
                      <a:lnTo>
                        <a:pt x="6989" y="20673"/>
                      </a:lnTo>
                      <a:lnTo>
                        <a:pt x="6927" y="20610"/>
                      </a:lnTo>
                      <a:cubicBezTo>
                        <a:pt x="7031" y="20569"/>
                        <a:pt x="7136" y="20527"/>
                        <a:pt x="7240" y="20485"/>
                      </a:cubicBezTo>
                      <a:lnTo>
                        <a:pt x="7282" y="20485"/>
                      </a:lnTo>
                      <a:cubicBezTo>
                        <a:pt x="7324" y="20464"/>
                        <a:pt x="7387" y="20422"/>
                        <a:pt x="7429" y="20422"/>
                      </a:cubicBezTo>
                      <a:lnTo>
                        <a:pt x="7450" y="20485"/>
                      </a:lnTo>
                      <a:lnTo>
                        <a:pt x="7554" y="20485"/>
                      </a:lnTo>
                      <a:lnTo>
                        <a:pt x="7617" y="20380"/>
                      </a:lnTo>
                      <a:lnTo>
                        <a:pt x="7638" y="20464"/>
                      </a:lnTo>
                      <a:lnTo>
                        <a:pt x="7659" y="20464"/>
                      </a:lnTo>
                      <a:lnTo>
                        <a:pt x="7701" y="20380"/>
                      </a:lnTo>
                      <a:lnTo>
                        <a:pt x="7763" y="20318"/>
                      </a:lnTo>
                      <a:lnTo>
                        <a:pt x="7868" y="20318"/>
                      </a:lnTo>
                      <a:lnTo>
                        <a:pt x="7973" y="20255"/>
                      </a:lnTo>
                      <a:lnTo>
                        <a:pt x="8015" y="20171"/>
                      </a:lnTo>
                      <a:cubicBezTo>
                        <a:pt x="8077" y="20150"/>
                        <a:pt x="8161" y="20087"/>
                        <a:pt x="8224" y="20066"/>
                      </a:cubicBezTo>
                      <a:lnTo>
                        <a:pt x="8224" y="20066"/>
                      </a:lnTo>
                      <a:lnTo>
                        <a:pt x="8182" y="20108"/>
                      </a:lnTo>
                      <a:lnTo>
                        <a:pt x="8182" y="20213"/>
                      </a:lnTo>
                      <a:lnTo>
                        <a:pt x="8224" y="20255"/>
                      </a:lnTo>
                      <a:lnTo>
                        <a:pt x="8370" y="20150"/>
                      </a:lnTo>
                      <a:lnTo>
                        <a:pt x="8391" y="20066"/>
                      </a:lnTo>
                      <a:lnTo>
                        <a:pt x="8475" y="20045"/>
                      </a:lnTo>
                      <a:lnTo>
                        <a:pt x="8496" y="20087"/>
                      </a:lnTo>
                      <a:lnTo>
                        <a:pt x="8538" y="20045"/>
                      </a:lnTo>
                      <a:lnTo>
                        <a:pt x="8580" y="20045"/>
                      </a:lnTo>
                      <a:lnTo>
                        <a:pt x="8600" y="20108"/>
                      </a:lnTo>
                      <a:lnTo>
                        <a:pt x="8580" y="20192"/>
                      </a:lnTo>
                      <a:lnTo>
                        <a:pt x="8642" y="20192"/>
                      </a:lnTo>
                      <a:lnTo>
                        <a:pt x="8705" y="20087"/>
                      </a:lnTo>
                      <a:lnTo>
                        <a:pt x="8789" y="20087"/>
                      </a:lnTo>
                      <a:lnTo>
                        <a:pt x="8872" y="20004"/>
                      </a:lnTo>
                      <a:lnTo>
                        <a:pt x="8977" y="20004"/>
                      </a:lnTo>
                      <a:lnTo>
                        <a:pt x="9082" y="19857"/>
                      </a:lnTo>
                      <a:lnTo>
                        <a:pt x="9186" y="19794"/>
                      </a:lnTo>
                      <a:lnTo>
                        <a:pt x="9270" y="19836"/>
                      </a:lnTo>
                      <a:lnTo>
                        <a:pt x="9270" y="19899"/>
                      </a:lnTo>
                      <a:lnTo>
                        <a:pt x="9186" y="20004"/>
                      </a:lnTo>
                      <a:lnTo>
                        <a:pt x="9103" y="20150"/>
                      </a:lnTo>
                      <a:lnTo>
                        <a:pt x="9103" y="20192"/>
                      </a:lnTo>
                      <a:lnTo>
                        <a:pt x="9165" y="20192"/>
                      </a:lnTo>
                      <a:lnTo>
                        <a:pt x="9312" y="20045"/>
                      </a:lnTo>
                      <a:lnTo>
                        <a:pt x="9312" y="19857"/>
                      </a:lnTo>
                      <a:lnTo>
                        <a:pt x="9333" y="19836"/>
                      </a:lnTo>
                      <a:lnTo>
                        <a:pt x="9396" y="19899"/>
                      </a:lnTo>
                      <a:lnTo>
                        <a:pt x="9479" y="19857"/>
                      </a:lnTo>
                      <a:lnTo>
                        <a:pt x="9542" y="19878"/>
                      </a:lnTo>
                      <a:lnTo>
                        <a:pt x="9647" y="19878"/>
                      </a:lnTo>
                      <a:lnTo>
                        <a:pt x="9751" y="19753"/>
                      </a:lnTo>
                      <a:lnTo>
                        <a:pt x="9793" y="19753"/>
                      </a:lnTo>
                      <a:lnTo>
                        <a:pt x="9814" y="19773"/>
                      </a:lnTo>
                      <a:lnTo>
                        <a:pt x="9856" y="19648"/>
                      </a:lnTo>
                      <a:lnTo>
                        <a:pt x="9919" y="19585"/>
                      </a:lnTo>
                      <a:lnTo>
                        <a:pt x="9940" y="19627"/>
                      </a:lnTo>
                      <a:lnTo>
                        <a:pt x="9919" y="19690"/>
                      </a:lnTo>
                      <a:lnTo>
                        <a:pt x="9919" y="19794"/>
                      </a:lnTo>
                      <a:lnTo>
                        <a:pt x="9960" y="19773"/>
                      </a:lnTo>
                      <a:lnTo>
                        <a:pt x="10044" y="19669"/>
                      </a:lnTo>
                      <a:lnTo>
                        <a:pt x="10002" y="19648"/>
                      </a:lnTo>
                      <a:lnTo>
                        <a:pt x="10065" y="19564"/>
                      </a:lnTo>
                      <a:lnTo>
                        <a:pt x="10065" y="19522"/>
                      </a:lnTo>
                      <a:lnTo>
                        <a:pt x="9898" y="19522"/>
                      </a:lnTo>
                      <a:lnTo>
                        <a:pt x="9856" y="19481"/>
                      </a:lnTo>
                      <a:lnTo>
                        <a:pt x="10023" y="19439"/>
                      </a:lnTo>
                      <a:lnTo>
                        <a:pt x="10212" y="19334"/>
                      </a:lnTo>
                      <a:lnTo>
                        <a:pt x="10442" y="19334"/>
                      </a:lnTo>
                      <a:lnTo>
                        <a:pt x="10484" y="19271"/>
                      </a:lnTo>
                      <a:lnTo>
                        <a:pt x="10484" y="19209"/>
                      </a:lnTo>
                      <a:lnTo>
                        <a:pt x="10442" y="19209"/>
                      </a:lnTo>
                      <a:lnTo>
                        <a:pt x="10484" y="19167"/>
                      </a:lnTo>
                      <a:lnTo>
                        <a:pt x="10567" y="19146"/>
                      </a:lnTo>
                      <a:lnTo>
                        <a:pt x="10651" y="19104"/>
                      </a:lnTo>
                      <a:lnTo>
                        <a:pt x="10693" y="19104"/>
                      </a:lnTo>
                      <a:lnTo>
                        <a:pt x="10735" y="19209"/>
                      </a:lnTo>
                      <a:lnTo>
                        <a:pt x="10839" y="19209"/>
                      </a:lnTo>
                      <a:lnTo>
                        <a:pt x="10881" y="19125"/>
                      </a:lnTo>
                      <a:lnTo>
                        <a:pt x="10860" y="19104"/>
                      </a:lnTo>
                      <a:lnTo>
                        <a:pt x="10944" y="19020"/>
                      </a:lnTo>
                      <a:lnTo>
                        <a:pt x="10944" y="18916"/>
                      </a:lnTo>
                      <a:lnTo>
                        <a:pt x="10986" y="18853"/>
                      </a:lnTo>
                      <a:lnTo>
                        <a:pt x="11049" y="18916"/>
                      </a:lnTo>
                      <a:lnTo>
                        <a:pt x="11049" y="18999"/>
                      </a:lnTo>
                      <a:lnTo>
                        <a:pt x="11090" y="19041"/>
                      </a:lnTo>
                      <a:lnTo>
                        <a:pt x="11216" y="18957"/>
                      </a:lnTo>
                      <a:lnTo>
                        <a:pt x="11279" y="18895"/>
                      </a:lnTo>
                      <a:lnTo>
                        <a:pt x="11362" y="18895"/>
                      </a:lnTo>
                      <a:lnTo>
                        <a:pt x="11404" y="18790"/>
                      </a:lnTo>
                      <a:lnTo>
                        <a:pt x="11425" y="18748"/>
                      </a:lnTo>
                      <a:lnTo>
                        <a:pt x="11488" y="18811"/>
                      </a:lnTo>
                      <a:lnTo>
                        <a:pt x="11593" y="18790"/>
                      </a:lnTo>
                      <a:lnTo>
                        <a:pt x="11718" y="18623"/>
                      </a:lnTo>
                      <a:lnTo>
                        <a:pt x="11718" y="18539"/>
                      </a:lnTo>
                      <a:lnTo>
                        <a:pt x="11613" y="18539"/>
                      </a:lnTo>
                      <a:lnTo>
                        <a:pt x="11593" y="18518"/>
                      </a:lnTo>
                      <a:lnTo>
                        <a:pt x="11739" y="18413"/>
                      </a:lnTo>
                      <a:lnTo>
                        <a:pt x="11844" y="18393"/>
                      </a:lnTo>
                      <a:lnTo>
                        <a:pt x="11927" y="18288"/>
                      </a:lnTo>
                      <a:lnTo>
                        <a:pt x="11990" y="18288"/>
                      </a:lnTo>
                      <a:lnTo>
                        <a:pt x="12011" y="18330"/>
                      </a:lnTo>
                      <a:lnTo>
                        <a:pt x="12137" y="18204"/>
                      </a:lnTo>
                      <a:lnTo>
                        <a:pt x="12241" y="18141"/>
                      </a:lnTo>
                      <a:lnTo>
                        <a:pt x="12262" y="18079"/>
                      </a:lnTo>
                      <a:lnTo>
                        <a:pt x="12346" y="18037"/>
                      </a:lnTo>
                      <a:lnTo>
                        <a:pt x="12367" y="17995"/>
                      </a:lnTo>
                      <a:lnTo>
                        <a:pt x="12450" y="17995"/>
                      </a:lnTo>
                      <a:lnTo>
                        <a:pt x="12471" y="18079"/>
                      </a:lnTo>
                      <a:lnTo>
                        <a:pt x="12534" y="18100"/>
                      </a:lnTo>
                      <a:lnTo>
                        <a:pt x="12555" y="18016"/>
                      </a:lnTo>
                      <a:lnTo>
                        <a:pt x="12660" y="18016"/>
                      </a:lnTo>
                      <a:lnTo>
                        <a:pt x="12722" y="17995"/>
                      </a:lnTo>
                      <a:lnTo>
                        <a:pt x="12722" y="17911"/>
                      </a:lnTo>
                      <a:lnTo>
                        <a:pt x="12827" y="17890"/>
                      </a:lnTo>
                      <a:lnTo>
                        <a:pt x="12848" y="17828"/>
                      </a:lnTo>
                      <a:lnTo>
                        <a:pt x="12869" y="17869"/>
                      </a:lnTo>
                      <a:lnTo>
                        <a:pt x="13036" y="17890"/>
                      </a:lnTo>
                      <a:lnTo>
                        <a:pt x="13057" y="17786"/>
                      </a:lnTo>
                      <a:lnTo>
                        <a:pt x="13099" y="17786"/>
                      </a:lnTo>
                      <a:lnTo>
                        <a:pt x="13099" y="17849"/>
                      </a:lnTo>
                      <a:lnTo>
                        <a:pt x="13162" y="17849"/>
                      </a:lnTo>
                      <a:lnTo>
                        <a:pt x="13204" y="17786"/>
                      </a:lnTo>
                      <a:lnTo>
                        <a:pt x="13266" y="17849"/>
                      </a:lnTo>
                      <a:lnTo>
                        <a:pt x="13308" y="17807"/>
                      </a:lnTo>
                      <a:lnTo>
                        <a:pt x="13371" y="17660"/>
                      </a:lnTo>
                      <a:lnTo>
                        <a:pt x="13308" y="17660"/>
                      </a:lnTo>
                      <a:lnTo>
                        <a:pt x="13266" y="17681"/>
                      </a:lnTo>
                      <a:lnTo>
                        <a:pt x="13287" y="17597"/>
                      </a:lnTo>
                      <a:lnTo>
                        <a:pt x="13350" y="17556"/>
                      </a:lnTo>
                      <a:cubicBezTo>
                        <a:pt x="13371" y="17618"/>
                        <a:pt x="13392" y="17702"/>
                        <a:pt x="13455" y="17765"/>
                      </a:cubicBezTo>
                      <a:cubicBezTo>
                        <a:pt x="13517" y="17849"/>
                        <a:pt x="13392" y="17995"/>
                        <a:pt x="13308" y="18079"/>
                      </a:cubicBezTo>
                      <a:lnTo>
                        <a:pt x="13245" y="18183"/>
                      </a:lnTo>
                      <a:lnTo>
                        <a:pt x="13266" y="18225"/>
                      </a:lnTo>
                      <a:lnTo>
                        <a:pt x="13371" y="18309"/>
                      </a:lnTo>
                      <a:lnTo>
                        <a:pt x="13350" y="18413"/>
                      </a:lnTo>
                      <a:lnTo>
                        <a:pt x="13266" y="18351"/>
                      </a:lnTo>
                      <a:lnTo>
                        <a:pt x="13245" y="18393"/>
                      </a:lnTo>
                      <a:lnTo>
                        <a:pt x="13266" y="18497"/>
                      </a:lnTo>
                      <a:lnTo>
                        <a:pt x="13162" y="18623"/>
                      </a:lnTo>
                      <a:lnTo>
                        <a:pt x="13099" y="18602"/>
                      </a:lnTo>
                      <a:lnTo>
                        <a:pt x="13099" y="18351"/>
                      </a:lnTo>
                      <a:lnTo>
                        <a:pt x="13057" y="18330"/>
                      </a:lnTo>
                      <a:lnTo>
                        <a:pt x="12890" y="18351"/>
                      </a:lnTo>
                      <a:lnTo>
                        <a:pt x="12639" y="18497"/>
                      </a:lnTo>
                      <a:lnTo>
                        <a:pt x="12471" y="18602"/>
                      </a:lnTo>
                      <a:lnTo>
                        <a:pt x="12450" y="18665"/>
                      </a:lnTo>
                      <a:lnTo>
                        <a:pt x="12471" y="18727"/>
                      </a:lnTo>
                      <a:lnTo>
                        <a:pt x="12471" y="18853"/>
                      </a:lnTo>
                      <a:lnTo>
                        <a:pt x="12450" y="18957"/>
                      </a:lnTo>
                      <a:lnTo>
                        <a:pt x="12409" y="19041"/>
                      </a:lnTo>
                      <a:lnTo>
                        <a:pt x="12409" y="19146"/>
                      </a:lnTo>
                      <a:lnTo>
                        <a:pt x="12471" y="19188"/>
                      </a:lnTo>
                      <a:lnTo>
                        <a:pt x="12555" y="19167"/>
                      </a:lnTo>
                      <a:lnTo>
                        <a:pt x="12576" y="19125"/>
                      </a:lnTo>
                      <a:lnTo>
                        <a:pt x="12555" y="19083"/>
                      </a:lnTo>
                      <a:lnTo>
                        <a:pt x="12513" y="19062"/>
                      </a:lnTo>
                      <a:lnTo>
                        <a:pt x="12555" y="19020"/>
                      </a:lnTo>
                      <a:lnTo>
                        <a:pt x="12681" y="19020"/>
                      </a:lnTo>
                      <a:lnTo>
                        <a:pt x="12660" y="19062"/>
                      </a:lnTo>
                      <a:lnTo>
                        <a:pt x="12722" y="19125"/>
                      </a:lnTo>
                      <a:lnTo>
                        <a:pt x="12785" y="19041"/>
                      </a:lnTo>
                      <a:lnTo>
                        <a:pt x="12848" y="19041"/>
                      </a:lnTo>
                      <a:lnTo>
                        <a:pt x="12764" y="19146"/>
                      </a:lnTo>
                      <a:lnTo>
                        <a:pt x="12764" y="19188"/>
                      </a:lnTo>
                      <a:lnTo>
                        <a:pt x="12555" y="19355"/>
                      </a:lnTo>
                      <a:lnTo>
                        <a:pt x="12534" y="19397"/>
                      </a:lnTo>
                      <a:lnTo>
                        <a:pt x="12639" y="19439"/>
                      </a:lnTo>
                      <a:lnTo>
                        <a:pt x="12681" y="19355"/>
                      </a:lnTo>
                      <a:lnTo>
                        <a:pt x="12764" y="19292"/>
                      </a:lnTo>
                      <a:lnTo>
                        <a:pt x="12764" y="19229"/>
                      </a:lnTo>
                      <a:lnTo>
                        <a:pt x="12890" y="19146"/>
                      </a:lnTo>
                      <a:lnTo>
                        <a:pt x="12869" y="19083"/>
                      </a:lnTo>
                      <a:lnTo>
                        <a:pt x="12932" y="19041"/>
                      </a:lnTo>
                      <a:lnTo>
                        <a:pt x="12973" y="19041"/>
                      </a:lnTo>
                      <a:lnTo>
                        <a:pt x="13036" y="18916"/>
                      </a:lnTo>
                      <a:lnTo>
                        <a:pt x="13078" y="18937"/>
                      </a:lnTo>
                      <a:lnTo>
                        <a:pt x="13183" y="18916"/>
                      </a:lnTo>
                      <a:lnTo>
                        <a:pt x="13287" y="18937"/>
                      </a:lnTo>
                      <a:lnTo>
                        <a:pt x="13455" y="18832"/>
                      </a:lnTo>
                      <a:lnTo>
                        <a:pt x="13413" y="18748"/>
                      </a:lnTo>
                      <a:lnTo>
                        <a:pt x="13287" y="18706"/>
                      </a:lnTo>
                      <a:lnTo>
                        <a:pt x="13371" y="18665"/>
                      </a:lnTo>
                      <a:lnTo>
                        <a:pt x="13497" y="18665"/>
                      </a:lnTo>
                      <a:lnTo>
                        <a:pt x="13580" y="18769"/>
                      </a:lnTo>
                      <a:lnTo>
                        <a:pt x="13664" y="18769"/>
                      </a:lnTo>
                      <a:lnTo>
                        <a:pt x="13727" y="18665"/>
                      </a:lnTo>
                      <a:lnTo>
                        <a:pt x="13685" y="18539"/>
                      </a:lnTo>
                      <a:lnTo>
                        <a:pt x="13580" y="18518"/>
                      </a:lnTo>
                      <a:lnTo>
                        <a:pt x="13622" y="18455"/>
                      </a:lnTo>
                      <a:lnTo>
                        <a:pt x="13706" y="18455"/>
                      </a:lnTo>
                      <a:lnTo>
                        <a:pt x="13789" y="18497"/>
                      </a:lnTo>
                      <a:lnTo>
                        <a:pt x="13852" y="18455"/>
                      </a:lnTo>
                      <a:lnTo>
                        <a:pt x="13894" y="18518"/>
                      </a:lnTo>
                      <a:lnTo>
                        <a:pt x="13957" y="18539"/>
                      </a:lnTo>
                      <a:lnTo>
                        <a:pt x="14041" y="18413"/>
                      </a:lnTo>
                      <a:lnTo>
                        <a:pt x="14020" y="18330"/>
                      </a:lnTo>
                      <a:lnTo>
                        <a:pt x="13957" y="18309"/>
                      </a:lnTo>
                      <a:lnTo>
                        <a:pt x="13957" y="18225"/>
                      </a:lnTo>
                      <a:lnTo>
                        <a:pt x="14062" y="18225"/>
                      </a:lnTo>
                      <a:lnTo>
                        <a:pt x="14166" y="18204"/>
                      </a:lnTo>
                      <a:lnTo>
                        <a:pt x="14124" y="18079"/>
                      </a:lnTo>
                      <a:lnTo>
                        <a:pt x="14041" y="18037"/>
                      </a:lnTo>
                      <a:lnTo>
                        <a:pt x="13957" y="18079"/>
                      </a:lnTo>
                      <a:lnTo>
                        <a:pt x="14041" y="17995"/>
                      </a:lnTo>
                      <a:cubicBezTo>
                        <a:pt x="14062" y="17974"/>
                        <a:pt x="14041" y="17932"/>
                        <a:pt x="14041" y="17932"/>
                      </a:cubicBezTo>
                      <a:lnTo>
                        <a:pt x="14145" y="17828"/>
                      </a:lnTo>
                      <a:lnTo>
                        <a:pt x="14166" y="17911"/>
                      </a:lnTo>
                      <a:lnTo>
                        <a:pt x="14229" y="17911"/>
                      </a:lnTo>
                      <a:lnTo>
                        <a:pt x="14313" y="17807"/>
                      </a:lnTo>
                      <a:lnTo>
                        <a:pt x="14354" y="17869"/>
                      </a:lnTo>
                      <a:lnTo>
                        <a:pt x="14438" y="17828"/>
                      </a:lnTo>
                      <a:lnTo>
                        <a:pt x="14417" y="17765"/>
                      </a:lnTo>
                      <a:lnTo>
                        <a:pt x="14334" y="17723"/>
                      </a:lnTo>
                      <a:lnTo>
                        <a:pt x="14396" y="17660"/>
                      </a:lnTo>
                      <a:lnTo>
                        <a:pt x="14438" y="17597"/>
                      </a:lnTo>
                      <a:lnTo>
                        <a:pt x="14396" y="17514"/>
                      </a:lnTo>
                      <a:lnTo>
                        <a:pt x="14313" y="17556"/>
                      </a:lnTo>
                      <a:lnTo>
                        <a:pt x="14292" y="17597"/>
                      </a:lnTo>
                      <a:lnTo>
                        <a:pt x="14229" y="17597"/>
                      </a:lnTo>
                      <a:lnTo>
                        <a:pt x="14250" y="17493"/>
                      </a:lnTo>
                      <a:lnTo>
                        <a:pt x="14208" y="17472"/>
                      </a:lnTo>
                      <a:lnTo>
                        <a:pt x="14103" y="17493"/>
                      </a:lnTo>
                      <a:lnTo>
                        <a:pt x="14041" y="17577"/>
                      </a:lnTo>
                      <a:lnTo>
                        <a:pt x="14103" y="17618"/>
                      </a:lnTo>
                      <a:lnTo>
                        <a:pt x="14041" y="17723"/>
                      </a:lnTo>
                      <a:lnTo>
                        <a:pt x="13999" y="17702"/>
                      </a:lnTo>
                      <a:lnTo>
                        <a:pt x="13978" y="17786"/>
                      </a:lnTo>
                      <a:lnTo>
                        <a:pt x="13894" y="17765"/>
                      </a:lnTo>
                      <a:lnTo>
                        <a:pt x="13831" y="17807"/>
                      </a:lnTo>
                      <a:lnTo>
                        <a:pt x="13873" y="17869"/>
                      </a:lnTo>
                      <a:lnTo>
                        <a:pt x="13999" y="17995"/>
                      </a:lnTo>
                      <a:lnTo>
                        <a:pt x="13831" y="18141"/>
                      </a:lnTo>
                      <a:lnTo>
                        <a:pt x="13831" y="18079"/>
                      </a:lnTo>
                      <a:lnTo>
                        <a:pt x="13727" y="17995"/>
                      </a:lnTo>
                      <a:lnTo>
                        <a:pt x="13685" y="18037"/>
                      </a:lnTo>
                      <a:lnTo>
                        <a:pt x="13706" y="18121"/>
                      </a:lnTo>
                      <a:lnTo>
                        <a:pt x="13685" y="18225"/>
                      </a:lnTo>
                      <a:lnTo>
                        <a:pt x="13622" y="18204"/>
                      </a:lnTo>
                      <a:lnTo>
                        <a:pt x="13580" y="18225"/>
                      </a:lnTo>
                      <a:lnTo>
                        <a:pt x="13517" y="18330"/>
                      </a:lnTo>
                      <a:lnTo>
                        <a:pt x="13434" y="18351"/>
                      </a:lnTo>
                      <a:lnTo>
                        <a:pt x="13434" y="18288"/>
                      </a:lnTo>
                      <a:lnTo>
                        <a:pt x="13497" y="18225"/>
                      </a:lnTo>
                      <a:lnTo>
                        <a:pt x="13497" y="18121"/>
                      </a:lnTo>
                      <a:lnTo>
                        <a:pt x="13413" y="18079"/>
                      </a:lnTo>
                      <a:lnTo>
                        <a:pt x="13371" y="18079"/>
                      </a:lnTo>
                      <a:cubicBezTo>
                        <a:pt x="13413" y="17995"/>
                        <a:pt x="13476" y="17911"/>
                        <a:pt x="13559" y="17849"/>
                      </a:cubicBezTo>
                      <a:lnTo>
                        <a:pt x="13559" y="17807"/>
                      </a:lnTo>
                      <a:cubicBezTo>
                        <a:pt x="13497" y="17702"/>
                        <a:pt x="13476" y="17597"/>
                        <a:pt x="13434" y="17493"/>
                      </a:cubicBezTo>
                      <a:lnTo>
                        <a:pt x="13476" y="17493"/>
                      </a:lnTo>
                      <a:lnTo>
                        <a:pt x="13517" y="17535"/>
                      </a:lnTo>
                      <a:lnTo>
                        <a:pt x="13538" y="17493"/>
                      </a:lnTo>
                      <a:lnTo>
                        <a:pt x="13497" y="17409"/>
                      </a:lnTo>
                      <a:lnTo>
                        <a:pt x="13413" y="17388"/>
                      </a:lnTo>
                      <a:lnTo>
                        <a:pt x="13476" y="17367"/>
                      </a:lnTo>
                      <a:lnTo>
                        <a:pt x="13580" y="17388"/>
                      </a:lnTo>
                      <a:lnTo>
                        <a:pt x="13706" y="17263"/>
                      </a:lnTo>
                      <a:lnTo>
                        <a:pt x="13831" y="17263"/>
                      </a:lnTo>
                      <a:lnTo>
                        <a:pt x="13936" y="17158"/>
                      </a:lnTo>
                      <a:lnTo>
                        <a:pt x="14020" y="17137"/>
                      </a:lnTo>
                      <a:lnTo>
                        <a:pt x="14145" y="16991"/>
                      </a:lnTo>
                      <a:lnTo>
                        <a:pt x="14145" y="16844"/>
                      </a:lnTo>
                      <a:lnTo>
                        <a:pt x="14103" y="16781"/>
                      </a:lnTo>
                      <a:lnTo>
                        <a:pt x="14082" y="16781"/>
                      </a:lnTo>
                      <a:lnTo>
                        <a:pt x="14020" y="16656"/>
                      </a:lnTo>
                      <a:lnTo>
                        <a:pt x="13957" y="16635"/>
                      </a:lnTo>
                      <a:lnTo>
                        <a:pt x="13810" y="16635"/>
                      </a:lnTo>
                      <a:lnTo>
                        <a:pt x="13831" y="16530"/>
                      </a:lnTo>
                      <a:lnTo>
                        <a:pt x="13831" y="16426"/>
                      </a:lnTo>
                      <a:lnTo>
                        <a:pt x="13999" y="16363"/>
                      </a:lnTo>
                      <a:lnTo>
                        <a:pt x="14020" y="16321"/>
                      </a:lnTo>
                      <a:lnTo>
                        <a:pt x="14103" y="16300"/>
                      </a:lnTo>
                      <a:lnTo>
                        <a:pt x="14124" y="16216"/>
                      </a:lnTo>
                      <a:lnTo>
                        <a:pt x="14103" y="16216"/>
                      </a:lnTo>
                      <a:lnTo>
                        <a:pt x="14145" y="16154"/>
                      </a:lnTo>
                      <a:lnTo>
                        <a:pt x="14250" y="16196"/>
                      </a:lnTo>
                      <a:lnTo>
                        <a:pt x="14417" y="16091"/>
                      </a:lnTo>
                      <a:lnTo>
                        <a:pt x="14522" y="16175"/>
                      </a:lnTo>
                      <a:lnTo>
                        <a:pt x="14647" y="16091"/>
                      </a:lnTo>
                      <a:lnTo>
                        <a:pt x="14626" y="16175"/>
                      </a:lnTo>
                      <a:lnTo>
                        <a:pt x="14647" y="16216"/>
                      </a:lnTo>
                      <a:lnTo>
                        <a:pt x="14731" y="16216"/>
                      </a:lnTo>
                      <a:lnTo>
                        <a:pt x="14857" y="16091"/>
                      </a:lnTo>
                      <a:lnTo>
                        <a:pt x="14836" y="16028"/>
                      </a:lnTo>
                      <a:lnTo>
                        <a:pt x="14773" y="16007"/>
                      </a:lnTo>
                      <a:lnTo>
                        <a:pt x="14752" y="15965"/>
                      </a:lnTo>
                      <a:lnTo>
                        <a:pt x="14794" y="15924"/>
                      </a:lnTo>
                      <a:lnTo>
                        <a:pt x="14919" y="15986"/>
                      </a:lnTo>
                      <a:lnTo>
                        <a:pt x="15129" y="15924"/>
                      </a:lnTo>
                      <a:lnTo>
                        <a:pt x="15170" y="15777"/>
                      </a:lnTo>
                      <a:lnTo>
                        <a:pt x="15129" y="15631"/>
                      </a:lnTo>
                      <a:lnTo>
                        <a:pt x="14961" y="15526"/>
                      </a:lnTo>
                      <a:lnTo>
                        <a:pt x="14891" y="15526"/>
                      </a:lnTo>
                      <a:lnTo>
                        <a:pt x="14919" y="15505"/>
                      </a:lnTo>
                      <a:lnTo>
                        <a:pt x="15066" y="15505"/>
                      </a:lnTo>
                      <a:lnTo>
                        <a:pt x="15150" y="15589"/>
                      </a:lnTo>
                      <a:lnTo>
                        <a:pt x="15296" y="15589"/>
                      </a:lnTo>
                      <a:lnTo>
                        <a:pt x="15401" y="15484"/>
                      </a:lnTo>
                      <a:lnTo>
                        <a:pt x="15401" y="15400"/>
                      </a:lnTo>
                      <a:lnTo>
                        <a:pt x="15673" y="15275"/>
                      </a:lnTo>
                      <a:lnTo>
                        <a:pt x="15798" y="15149"/>
                      </a:lnTo>
                      <a:lnTo>
                        <a:pt x="15924" y="15149"/>
                      </a:lnTo>
                      <a:lnTo>
                        <a:pt x="15986" y="15087"/>
                      </a:lnTo>
                      <a:lnTo>
                        <a:pt x="15986" y="15003"/>
                      </a:lnTo>
                      <a:lnTo>
                        <a:pt x="16217" y="14836"/>
                      </a:lnTo>
                      <a:lnTo>
                        <a:pt x="16426" y="14794"/>
                      </a:lnTo>
                      <a:lnTo>
                        <a:pt x="16656" y="14584"/>
                      </a:lnTo>
                      <a:lnTo>
                        <a:pt x="16844" y="14564"/>
                      </a:lnTo>
                      <a:lnTo>
                        <a:pt x="17033" y="14333"/>
                      </a:lnTo>
                      <a:lnTo>
                        <a:pt x="16949" y="14480"/>
                      </a:lnTo>
                      <a:lnTo>
                        <a:pt x="16949" y="14626"/>
                      </a:lnTo>
                      <a:lnTo>
                        <a:pt x="17012" y="14647"/>
                      </a:lnTo>
                      <a:lnTo>
                        <a:pt x="17075" y="14668"/>
                      </a:lnTo>
                      <a:lnTo>
                        <a:pt x="17116" y="14731"/>
                      </a:lnTo>
                      <a:lnTo>
                        <a:pt x="17263" y="14564"/>
                      </a:lnTo>
                      <a:lnTo>
                        <a:pt x="17367" y="14522"/>
                      </a:lnTo>
                      <a:lnTo>
                        <a:pt x="17598" y="14438"/>
                      </a:lnTo>
                      <a:lnTo>
                        <a:pt x="17681" y="14354"/>
                      </a:lnTo>
                      <a:lnTo>
                        <a:pt x="17681" y="14354"/>
                      </a:lnTo>
                      <a:lnTo>
                        <a:pt x="17639" y="14480"/>
                      </a:lnTo>
                      <a:lnTo>
                        <a:pt x="17451" y="14584"/>
                      </a:lnTo>
                      <a:lnTo>
                        <a:pt x="17326" y="14584"/>
                      </a:lnTo>
                      <a:lnTo>
                        <a:pt x="17054" y="14856"/>
                      </a:lnTo>
                      <a:lnTo>
                        <a:pt x="17033" y="14961"/>
                      </a:lnTo>
                      <a:lnTo>
                        <a:pt x="17158" y="15149"/>
                      </a:lnTo>
                      <a:lnTo>
                        <a:pt x="17179" y="15275"/>
                      </a:lnTo>
                      <a:lnTo>
                        <a:pt x="17054" y="15191"/>
                      </a:lnTo>
                      <a:lnTo>
                        <a:pt x="16949" y="15191"/>
                      </a:lnTo>
                      <a:lnTo>
                        <a:pt x="16886" y="15212"/>
                      </a:lnTo>
                      <a:lnTo>
                        <a:pt x="16823" y="15212"/>
                      </a:lnTo>
                      <a:lnTo>
                        <a:pt x="16719" y="15149"/>
                      </a:lnTo>
                      <a:lnTo>
                        <a:pt x="16698" y="14982"/>
                      </a:lnTo>
                      <a:lnTo>
                        <a:pt x="16510" y="15066"/>
                      </a:lnTo>
                      <a:lnTo>
                        <a:pt x="16405" y="15066"/>
                      </a:lnTo>
                      <a:lnTo>
                        <a:pt x="16238" y="15170"/>
                      </a:lnTo>
                      <a:lnTo>
                        <a:pt x="16091" y="15170"/>
                      </a:lnTo>
                      <a:lnTo>
                        <a:pt x="15986" y="15275"/>
                      </a:lnTo>
                      <a:lnTo>
                        <a:pt x="15986" y="15380"/>
                      </a:lnTo>
                      <a:lnTo>
                        <a:pt x="16007" y="15421"/>
                      </a:lnTo>
                      <a:lnTo>
                        <a:pt x="15903" y="15610"/>
                      </a:lnTo>
                      <a:lnTo>
                        <a:pt x="15777" y="15693"/>
                      </a:lnTo>
                      <a:lnTo>
                        <a:pt x="15714" y="15840"/>
                      </a:lnTo>
                      <a:lnTo>
                        <a:pt x="15380" y="16133"/>
                      </a:lnTo>
                      <a:lnTo>
                        <a:pt x="15296" y="16237"/>
                      </a:lnTo>
                      <a:lnTo>
                        <a:pt x="15296" y="16321"/>
                      </a:lnTo>
                      <a:lnTo>
                        <a:pt x="15401" y="16468"/>
                      </a:lnTo>
                      <a:lnTo>
                        <a:pt x="15463" y="16405"/>
                      </a:lnTo>
                      <a:lnTo>
                        <a:pt x="15505" y="16405"/>
                      </a:lnTo>
                      <a:lnTo>
                        <a:pt x="15610" y="16321"/>
                      </a:lnTo>
                      <a:lnTo>
                        <a:pt x="15694" y="16342"/>
                      </a:lnTo>
                      <a:lnTo>
                        <a:pt x="15694" y="16405"/>
                      </a:lnTo>
                      <a:lnTo>
                        <a:pt x="15484" y="16551"/>
                      </a:lnTo>
                      <a:lnTo>
                        <a:pt x="15401" y="16551"/>
                      </a:lnTo>
                      <a:lnTo>
                        <a:pt x="15359" y="16656"/>
                      </a:lnTo>
                      <a:lnTo>
                        <a:pt x="15254" y="16614"/>
                      </a:lnTo>
                      <a:lnTo>
                        <a:pt x="15170" y="16614"/>
                      </a:lnTo>
                      <a:lnTo>
                        <a:pt x="15087" y="16635"/>
                      </a:lnTo>
                      <a:lnTo>
                        <a:pt x="15087" y="16740"/>
                      </a:lnTo>
                      <a:lnTo>
                        <a:pt x="15024" y="16719"/>
                      </a:lnTo>
                      <a:lnTo>
                        <a:pt x="14919" y="16740"/>
                      </a:lnTo>
                      <a:lnTo>
                        <a:pt x="14919" y="16865"/>
                      </a:lnTo>
                      <a:lnTo>
                        <a:pt x="15066" y="17053"/>
                      </a:lnTo>
                      <a:lnTo>
                        <a:pt x="15129" y="17032"/>
                      </a:lnTo>
                      <a:lnTo>
                        <a:pt x="15170" y="16949"/>
                      </a:lnTo>
                      <a:lnTo>
                        <a:pt x="15233" y="17032"/>
                      </a:lnTo>
                      <a:lnTo>
                        <a:pt x="15275" y="16886"/>
                      </a:lnTo>
                      <a:lnTo>
                        <a:pt x="15359" y="16886"/>
                      </a:lnTo>
                      <a:lnTo>
                        <a:pt x="15359" y="16991"/>
                      </a:lnTo>
                      <a:lnTo>
                        <a:pt x="15442" y="16949"/>
                      </a:lnTo>
                      <a:lnTo>
                        <a:pt x="15463" y="16865"/>
                      </a:lnTo>
                      <a:lnTo>
                        <a:pt x="15526" y="16823"/>
                      </a:lnTo>
                      <a:lnTo>
                        <a:pt x="15652" y="16740"/>
                      </a:lnTo>
                      <a:lnTo>
                        <a:pt x="15652" y="16614"/>
                      </a:lnTo>
                      <a:lnTo>
                        <a:pt x="15714" y="16530"/>
                      </a:lnTo>
                      <a:lnTo>
                        <a:pt x="15714" y="16572"/>
                      </a:lnTo>
                      <a:lnTo>
                        <a:pt x="15673" y="16635"/>
                      </a:lnTo>
                      <a:lnTo>
                        <a:pt x="15714" y="16719"/>
                      </a:lnTo>
                      <a:lnTo>
                        <a:pt x="15840" y="16719"/>
                      </a:lnTo>
                      <a:lnTo>
                        <a:pt x="16028" y="16572"/>
                      </a:lnTo>
                      <a:lnTo>
                        <a:pt x="16175" y="16572"/>
                      </a:lnTo>
                      <a:lnTo>
                        <a:pt x="16196" y="16656"/>
                      </a:lnTo>
                      <a:lnTo>
                        <a:pt x="16258" y="16614"/>
                      </a:lnTo>
                      <a:lnTo>
                        <a:pt x="16321" y="16405"/>
                      </a:lnTo>
                      <a:lnTo>
                        <a:pt x="16447" y="16321"/>
                      </a:lnTo>
                      <a:lnTo>
                        <a:pt x="16510" y="16321"/>
                      </a:lnTo>
                      <a:lnTo>
                        <a:pt x="16363" y="16468"/>
                      </a:lnTo>
                      <a:lnTo>
                        <a:pt x="16363" y="16551"/>
                      </a:lnTo>
                      <a:lnTo>
                        <a:pt x="16447" y="16509"/>
                      </a:lnTo>
                      <a:lnTo>
                        <a:pt x="16572" y="16342"/>
                      </a:lnTo>
                      <a:lnTo>
                        <a:pt x="16656" y="16154"/>
                      </a:lnTo>
                      <a:lnTo>
                        <a:pt x="16740" y="16112"/>
                      </a:lnTo>
                      <a:lnTo>
                        <a:pt x="16740" y="16196"/>
                      </a:lnTo>
                      <a:lnTo>
                        <a:pt x="16656" y="16321"/>
                      </a:lnTo>
                      <a:lnTo>
                        <a:pt x="16656" y="16363"/>
                      </a:lnTo>
                      <a:lnTo>
                        <a:pt x="16782" y="16237"/>
                      </a:lnTo>
                      <a:lnTo>
                        <a:pt x="16844" y="16321"/>
                      </a:lnTo>
                      <a:lnTo>
                        <a:pt x="16844" y="16405"/>
                      </a:lnTo>
                      <a:lnTo>
                        <a:pt x="16970" y="16426"/>
                      </a:lnTo>
                      <a:lnTo>
                        <a:pt x="17033" y="16468"/>
                      </a:lnTo>
                      <a:lnTo>
                        <a:pt x="17095" y="16405"/>
                      </a:lnTo>
                      <a:lnTo>
                        <a:pt x="17158" y="16258"/>
                      </a:lnTo>
                      <a:lnTo>
                        <a:pt x="17305" y="16237"/>
                      </a:lnTo>
                      <a:lnTo>
                        <a:pt x="17409" y="16154"/>
                      </a:lnTo>
                      <a:lnTo>
                        <a:pt x="17347" y="16133"/>
                      </a:lnTo>
                      <a:lnTo>
                        <a:pt x="17367" y="16007"/>
                      </a:lnTo>
                      <a:lnTo>
                        <a:pt x="17577" y="15924"/>
                      </a:lnTo>
                      <a:lnTo>
                        <a:pt x="17598" y="15840"/>
                      </a:lnTo>
                      <a:lnTo>
                        <a:pt x="17598" y="15735"/>
                      </a:lnTo>
                      <a:lnTo>
                        <a:pt x="17493" y="15777"/>
                      </a:lnTo>
                      <a:lnTo>
                        <a:pt x="17409" y="15714"/>
                      </a:lnTo>
                      <a:lnTo>
                        <a:pt x="17284" y="15693"/>
                      </a:lnTo>
                      <a:lnTo>
                        <a:pt x="17347" y="15610"/>
                      </a:lnTo>
                      <a:lnTo>
                        <a:pt x="17451" y="15610"/>
                      </a:lnTo>
                      <a:lnTo>
                        <a:pt x="17514" y="15631"/>
                      </a:lnTo>
                      <a:lnTo>
                        <a:pt x="17577" y="15568"/>
                      </a:lnTo>
                      <a:lnTo>
                        <a:pt x="17577" y="15463"/>
                      </a:lnTo>
                      <a:lnTo>
                        <a:pt x="17472" y="15505"/>
                      </a:lnTo>
                      <a:lnTo>
                        <a:pt x="17367" y="15400"/>
                      </a:lnTo>
                      <a:lnTo>
                        <a:pt x="17367" y="15317"/>
                      </a:lnTo>
                      <a:lnTo>
                        <a:pt x="17514" y="15296"/>
                      </a:lnTo>
                      <a:lnTo>
                        <a:pt x="17598" y="15275"/>
                      </a:lnTo>
                      <a:lnTo>
                        <a:pt x="17660" y="15296"/>
                      </a:lnTo>
                      <a:lnTo>
                        <a:pt x="17681" y="15254"/>
                      </a:lnTo>
                      <a:lnTo>
                        <a:pt x="17619" y="15108"/>
                      </a:lnTo>
                      <a:lnTo>
                        <a:pt x="17807" y="15045"/>
                      </a:lnTo>
                      <a:lnTo>
                        <a:pt x="17911" y="15108"/>
                      </a:lnTo>
                      <a:lnTo>
                        <a:pt x="17995" y="15087"/>
                      </a:lnTo>
                      <a:lnTo>
                        <a:pt x="18121" y="15087"/>
                      </a:lnTo>
                      <a:lnTo>
                        <a:pt x="17911" y="15254"/>
                      </a:lnTo>
                      <a:lnTo>
                        <a:pt x="17911" y="15359"/>
                      </a:lnTo>
                      <a:lnTo>
                        <a:pt x="17932" y="15526"/>
                      </a:lnTo>
                      <a:lnTo>
                        <a:pt x="17995" y="15526"/>
                      </a:lnTo>
                      <a:lnTo>
                        <a:pt x="18079" y="15317"/>
                      </a:lnTo>
                      <a:lnTo>
                        <a:pt x="18142" y="15275"/>
                      </a:lnTo>
                      <a:lnTo>
                        <a:pt x="18204" y="15275"/>
                      </a:lnTo>
                      <a:lnTo>
                        <a:pt x="18183" y="15359"/>
                      </a:lnTo>
                      <a:lnTo>
                        <a:pt x="18121" y="15421"/>
                      </a:lnTo>
                      <a:lnTo>
                        <a:pt x="18142" y="15505"/>
                      </a:lnTo>
                      <a:lnTo>
                        <a:pt x="18288" y="15400"/>
                      </a:lnTo>
                      <a:lnTo>
                        <a:pt x="18309" y="15317"/>
                      </a:lnTo>
                      <a:lnTo>
                        <a:pt x="18393" y="15400"/>
                      </a:lnTo>
                      <a:lnTo>
                        <a:pt x="18497" y="15317"/>
                      </a:lnTo>
                      <a:lnTo>
                        <a:pt x="18539" y="15317"/>
                      </a:lnTo>
                      <a:lnTo>
                        <a:pt x="18644" y="15254"/>
                      </a:lnTo>
                      <a:lnTo>
                        <a:pt x="18769" y="15212"/>
                      </a:lnTo>
                      <a:lnTo>
                        <a:pt x="18874" y="15254"/>
                      </a:lnTo>
                      <a:lnTo>
                        <a:pt x="18853" y="15296"/>
                      </a:lnTo>
                      <a:lnTo>
                        <a:pt x="18727" y="15296"/>
                      </a:lnTo>
                      <a:lnTo>
                        <a:pt x="18602" y="15421"/>
                      </a:lnTo>
                      <a:lnTo>
                        <a:pt x="18686" y="15421"/>
                      </a:lnTo>
                      <a:lnTo>
                        <a:pt x="18623" y="15505"/>
                      </a:lnTo>
                      <a:lnTo>
                        <a:pt x="18686" y="15568"/>
                      </a:lnTo>
                      <a:lnTo>
                        <a:pt x="18895" y="15610"/>
                      </a:lnTo>
                      <a:lnTo>
                        <a:pt x="18958" y="15693"/>
                      </a:lnTo>
                      <a:lnTo>
                        <a:pt x="18958" y="15735"/>
                      </a:lnTo>
                      <a:lnTo>
                        <a:pt x="18832" y="15631"/>
                      </a:lnTo>
                      <a:lnTo>
                        <a:pt x="18686" y="15610"/>
                      </a:lnTo>
                      <a:lnTo>
                        <a:pt x="18581" y="15672"/>
                      </a:lnTo>
                      <a:lnTo>
                        <a:pt x="18581" y="15777"/>
                      </a:lnTo>
                      <a:lnTo>
                        <a:pt x="18644" y="15798"/>
                      </a:lnTo>
                      <a:lnTo>
                        <a:pt x="18748" y="15735"/>
                      </a:lnTo>
                      <a:lnTo>
                        <a:pt x="18832" y="15819"/>
                      </a:lnTo>
                      <a:lnTo>
                        <a:pt x="18790" y="15840"/>
                      </a:lnTo>
                      <a:lnTo>
                        <a:pt x="18644" y="15840"/>
                      </a:lnTo>
                      <a:lnTo>
                        <a:pt x="18644" y="15924"/>
                      </a:lnTo>
                      <a:lnTo>
                        <a:pt x="18811" y="15986"/>
                      </a:lnTo>
                      <a:lnTo>
                        <a:pt x="18853" y="16049"/>
                      </a:lnTo>
                      <a:lnTo>
                        <a:pt x="18790" y="16091"/>
                      </a:lnTo>
                      <a:lnTo>
                        <a:pt x="18707" y="16112"/>
                      </a:lnTo>
                      <a:lnTo>
                        <a:pt x="18707" y="16154"/>
                      </a:lnTo>
                      <a:lnTo>
                        <a:pt x="18811" y="16154"/>
                      </a:lnTo>
                      <a:lnTo>
                        <a:pt x="18916" y="16112"/>
                      </a:lnTo>
                      <a:lnTo>
                        <a:pt x="19020" y="16196"/>
                      </a:lnTo>
                      <a:lnTo>
                        <a:pt x="19125" y="16237"/>
                      </a:lnTo>
                      <a:lnTo>
                        <a:pt x="19271" y="16196"/>
                      </a:lnTo>
                      <a:lnTo>
                        <a:pt x="19334" y="16258"/>
                      </a:lnTo>
                      <a:lnTo>
                        <a:pt x="19334" y="16321"/>
                      </a:lnTo>
                      <a:lnTo>
                        <a:pt x="19251" y="16363"/>
                      </a:lnTo>
                      <a:lnTo>
                        <a:pt x="19271" y="16447"/>
                      </a:lnTo>
                      <a:lnTo>
                        <a:pt x="19334" y="16468"/>
                      </a:lnTo>
                      <a:lnTo>
                        <a:pt x="19355" y="16551"/>
                      </a:lnTo>
                      <a:lnTo>
                        <a:pt x="19439" y="16572"/>
                      </a:lnTo>
                      <a:lnTo>
                        <a:pt x="19523" y="16488"/>
                      </a:lnTo>
                      <a:lnTo>
                        <a:pt x="19481" y="16426"/>
                      </a:lnTo>
                      <a:lnTo>
                        <a:pt x="19523" y="16384"/>
                      </a:lnTo>
                      <a:lnTo>
                        <a:pt x="19648" y="16384"/>
                      </a:lnTo>
                      <a:lnTo>
                        <a:pt x="19564" y="16488"/>
                      </a:lnTo>
                      <a:lnTo>
                        <a:pt x="19564" y="16551"/>
                      </a:lnTo>
                      <a:lnTo>
                        <a:pt x="19418" y="16719"/>
                      </a:lnTo>
                      <a:lnTo>
                        <a:pt x="19443" y="16744"/>
                      </a:lnTo>
                      <a:lnTo>
                        <a:pt x="19376" y="16760"/>
                      </a:lnTo>
                      <a:lnTo>
                        <a:pt x="19418" y="16844"/>
                      </a:lnTo>
                      <a:lnTo>
                        <a:pt x="19690" y="16907"/>
                      </a:lnTo>
                      <a:lnTo>
                        <a:pt x="19774" y="16865"/>
                      </a:lnTo>
                      <a:lnTo>
                        <a:pt x="19857" y="16907"/>
                      </a:lnTo>
                      <a:lnTo>
                        <a:pt x="20108" y="16907"/>
                      </a:lnTo>
                      <a:lnTo>
                        <a:pt x="20234" y="16865"/>
                      </a:lnTo>
                      <a:lnTo>
                        <a:pt x="20297" y="16907"/>
                      </a:lnTo>
                      <a:lnTo>
                        <a:pt x="20297" y="16970"/>
                      </a:lnTo>
                      <a:lnTo>
                        <a:pt x="20380" y="16970"/>
                      </a:lnTo>
                      <a:lnTo>
                        <a:pt x="20443" y="17053"/>
                      </a:lnTo>
                      <a:lnTo>
                        <a:pt x="20527" y="17116"/>
                      </a:lnTo>
                      <a:lnTo>
                        <a:pt x="20548" y="17179"/>
                      </a:lnTo>
                      <a:lnTo>
                        <a:pt x="20652" y="17179"/>
                      </a:lnTo>
                      <a:lnTo>
                        <a:pt x="20820" y="17116"/>
                      </a:lnTo>
                      <a:lnTo>
                        <a:pt x="20841" y="17074"/>
                      </a:lnTo>
                      <a:lnTo>
                        <a:pt x="20904" y="17116"/>
                      </a:lnTo>
                      <a:lnTo>
                        <a:pt x="20904" y="17179"/>
                      </a:lnTo>
                      <a:lnTo>
                        <a:pt x="20820" y="17263"/>
                      </a:lnTo>
                      <a:lnTo>
                        <a:pt x="20715" y="17284"/>
                      </a:lnTo>
                      <a:lnTo>
                        <a:pt x="20736" y="17346"/>
                      </a:lnTo>
                      <a:lnTo>
                        <a:pt x="20904" y="17388"/>
                      </a:lnTo>
                      <a:lnTo>
                        <a:pt x="20924" y="17493"/>
                      </a:lnTo>
                      <a:lnTo>
                        <a:pt x="21008" y="17577"/>
                      </a:lnTo>
                      <a:lnTo>
                        <a:pt x="21176" y="17639"/>
                      </a:lnTo>
                      <a:lnTo>
                        <a:pt x="21385" y="17577"/>
                      </a:lnTo>
                      <a:lnTo>
                        <a:pt x="21468" y="17556"/>
                      </a:lnTo>
                      <a:lnTo>
                        <a:pt x="21489" y="17597"/>
                      </a:lnTo>
                      <a:lnTo>
                        <a:pt x="21573" y="17535"/>
                      </a:lnTo>
                      <a:lnTo>
                        <a:pt x="21740" y="17430"/>
                      </a:lnTo>
                      <a:lnTo>
                        <a:pt x="21782" y="17430"/>
                      </a:lnTo>
                      <a:lnTo>
                        <a:pt x="21740" y="17493"/>
                      </a:lnTo>
                      <a:lnTo>
                        <a:pt x="21636" y="17577"/>
                      </a:lnTo>
                      <a:lnTo>
                        <a:pt x="21594" y="17786"/>
                      </a:lnTo>
                      <a:lnTo>
                        <a:pt x="21552" y="17911"/>
                      </a:lnTo>
                      <a:lnTo>
                        <a:pt x="21468" y="17911"/>
                      </a:lnTo>
                      <a:lnTo>
                        <a:pt x="21343" y="17849"/>
                      </a:lnTo>
                      <a:lnTo>
                        <a:pt x="21280" y="17869"/>
                      </a:lnTo>
                      <a:lnTo>
                        <a:pt x="21364" y="17995"/>
                      </a:lnTo>
                      <a:lnTo>
                        <a:pt x="21385" y="18100"/>
                      </a:lnTo>
                      <a:lnTo>
                        <a:pt x="21468" y="18162"/>
                      </a:lnTo>
                      <a:lnTo>
                        <a:pt x="21573" y="18121"/>
                      </a:lnTo>
                      <a:lnTo>
                        <a:pt x="21657" y="18162"/>
                      </a:lnTo>
                      <a:lnTo>
                        <a:pt x="21636" y="18225"/>
                      </a:lnTo>
                      <a:lnTo>
                        <a:pt x="21552" y="18225"/>
                      </a:lnTo>
                      <a:lnTo>
                        <a:pt x="21552" y="18288"/>
                      </a:lnTo>
                      <a:lnTo>
                        <a:pt x="21720" y="18434"/>
                      </a:lnTo>
                      <a:lnTo>
                        <a:pt x="21761" y="18413"/>
                      </a:lnTo>
                      <a:lnTo>
                        <a:pt x="21887" y="18434"/>
                      </a:lnTo>
                      <a:lnTo>
                        <a:pt x="21950" y="18330"/>
                      </a:lnTo>
                      <a:lnTo>
                        <a:pt x="22075" y="18100"/>
                      </a:lnTo>
                      <a:lnTo>
                        <a:pt x="22033" y="18288"/>
                      </a:lnTo>
                      <a:lnTo>
                        <a:pt x="22033" y="18413"/>
                      </a:lnTo>
                      <a:lnTo>
                        <a:pt x="21992" y="18497"/>
                      </a:lnTo>
                      <a:lnTo>
                        <a:pt x="21950" y="18518"/>
                      </a:lnTo>
                      <a:lnTo>
                        <a:pt x="21866" y="18623"/>
                      </a:lnTo>
                      <a:lnTo>
                        <a:pt x="21887" y="18706"/>
                      </a:lnTo>
                      <a:lnTo>
                        <a:pt x="21971" y="18748"/>
                      </a:lnTo>
                      <a:lnTo>
                        <a:pt x="21929" y="18811"/>
                      </a:lnTo>
                      <a:lnTo>
                        <a:pt x="21929" y="19062"/>
                      </a:lnTo>
                      <a:lnTo>
                        <a:pt x="21971" y="19125"/>
                      </a:lnTo>
                      <a:lnTo>
                        <a:pt x="22054" y="19125"/>
                      </a:lnTo>
                      <a:lnTo>
                        <a:pt x="22033" y="19229"/>
                      </a:lnTo>
                      <a:lnTo>
                        <a:pt x="22054" y="19334"/>
                      </a:lnTo>
                      <a:lnTo>
                        <a:pt x="22243" y="19522"/>
                      </a:lnTo>
                      <a:lnTo>
                        <a:pt x="22284" y="19543"/>
                      </a:lnTo>
                      <a:lnTo>
                        <a:pt x="22284" y="19585"/>
                      </a:lnTo>
                      <a:lnTo>
                        <a:pt x="22347" y="19543"/>
                      </a:lnTo>
                      <a:lnTo>
                        <a:pt x="22389" y="19627"/>
                      </a:lnTo>
                      <a:lnTo>
                        <a:pt x="22473" y="19585"/>
                      </a:lnTo>
                      <a:lnTo>
                        <a:pt x="22452" y="19543"/>
                      </a:lnTo>
                      <a:lnTo>
                        <a:pt x="22473" y="19481"/>
                      </a:lnTo>
                      <a:lnTo>
                        <a:pt x="22515" y="19543"/>
                      </a:lnTo>
                      <a:lnTo>
                        <a:pt x="22598" y="19564"/>
                      </a:lnTo>
                      <a:lnTo>
                        <a:pt x="22661" y="19481"/>
                      </a:lnTo>
                      <a:lnTo>
                        <a:pt x="22577" y="19334"/>
                      </a:lnTo>
                      <a:lnTo>
                        <a:pt x="22515" y="19334"/>
                      </a:lnTo>
                      <a:lnTo>
                        <a:pt x="22473" y="19355"/>
                      </a:lnTo>
                      <a:lnTo>
                        <a:pt x="22452" y="19334"/>
                      </a:lnTo>
                      <a:lnTo>
                        <a:pt x="22515" y="19229"/>
                      </a:lnTo>
                      <a:lnTo>
                        <a:pt x="22515" y="19146"/>
                      </a:lnTo>
                      <a:lnTo>
                        <a:pt x="22494" y="19062"/>
                      </a:lnTo>
                      <a:lnTo>
                        <a:pt x="22410" y="19041"/>
                      </a:lnTo>
                      <a:lnTo>
                        <a:pt x="22410" y="18999"/>
                      </a:lnTo>
                      <a:lnTo>
                        <a:pt x="22473" y="18937"/>
                      </a:lnTo>
                      <a:lnTo>
                        <a:pt x="22494" y="18811"/>
                      </a:lnTo>
                      <a:lnTo>
                        <a:pt x="22577" y="18811"/>
                      </a:lnTo>
                      <a:lnTo>
                        <a:pt x="22577" y="18916"/>
                      </a:lnTo>
                      <a:lnTo>
                        <a:pt x="22598" y="18999"/>
                      </a:lnTo>
                      <a:lnTo>
                        <a:pt x="22682" y="18895"/>
                      </a:lnTo>
                      <a:lnTo>
                        <a:pt x="22703" y="18957"/>
                      </a:lnTo>
                      <a:lnTo>
                        <a:pt x="22766" y="19041"/>
                      </a:lnTo>
                      <a:lnTo>
                        <a:pt x="22703" y="19146"/>
                      </a:lnTo>
                      <a:lnTo>
                        <a:pt x="22724" y="19229"/>
                      </a:lnTo>
                      <a:lnTo>
                        <a:pt x="22787" y="19250"/>
                      </a:lnTo>
                      <a:lnTo>
                        <a:pt x="22891" y="19146"/>
                      </a:lnTo>
                      <a:lnTo>
                        <a:pt x="22933" y="19146"/>
                      </a:lnTo>
                      <a:lnTo>
                        <a:pt x="22912" y="19229"/>
                      </a:lnTo>
                      <a:lnTo>
                        <a:pt x="22828" y="19313"/>
                      </a:lnTo>
                      <a:lnTo>
                        <a:pt x="22828" y="19376"/>
                      </a:lnTo>
                      <a:lnTo>
                        <a:pt x="22870" y="19481"/>
                      </a:lnTo>
                      <a:lnTo>
                        <a:pt x="22808" y="19627"/>
                      </a:lnTo>
                      <a:lnTo>
                        <a:pt x="22828" y="19669"/>
                      </a:lnTo>
                      <a:lnTo>
                        <a:pt x="22891" y="19669"/>
                      </a:lnTo>
                      <a:lnTo>
                        <a:pt x="22891" y="19857"/>
                      </a:lnTo>
                      <a:cubicBezTo>
                        <a:pt x="22891" y="19899"/>
                        <a:pt x="22870" y="19983"/>
                        <a:pt x="22870" y="20045"/>
                      </a:cubicBezTo>
                      <a:lnTo>
                        <a:pt x="22828" y="20087"/>
                      </a:lnTo>
                      <a:lnTo>
                        <a:pt x="22808" y="20004"/>
                      </a:lnTo>
                      <a:lnTo>
                        <a:pt x="22870" y="19941"/>
                      </a:lnTo>
                      <a:lnTo>
                        <a:pt x="22870" y="19857"/>
                      </a:lnTo>
                      <a:lnTo>
                        <a:pt x="22766" y="19794"/>
                      </a:lnTo>
                      <a:lnTo>
                        <a:pt x="22598" y="19836"/>
                      </a:lnTo>
                      <a:lnTo>
                        <a:pt x="22577" y="19878"/>
                      </a:lnTo>
                      <a:lnTo>
                        <a:pt x="22515" y="19899"/>
                      </a:lnTo>
                      <a:lnTo>
                        <a:pt x="22473" y="19794"/>
                      </a:lnTo>
                      <a:lnTo>
                        <a:pt x="22410" y="19941"/>
                      </a:lnTo>
                      <a:lnTo>
                        <a:pt x="22452" y="20066"/>
                      </a:lnTo>
                      <a:lnTo>
                        <a:pt x="22515" y="20108"/>
                      </a:lnTo>
                      <a:lnTo>
                        <a:pt x="22473" y="20192"/>
                      </a:lnTo>
                      <a:lnTo>
                        <a:pt x="22410" y="20150"/>
                      </a:lnTo>
                      <a:lnTo>
                        <a:pt x="22368" y="20255"/>
                      </a:lnTo>
                      <a:lnTo>
                        <a:pt x="22452" y="20401"/>
                      </a:lnTo>
                      <a:lnTo>
                        <a:pt x="22410" y="20506"/>
                      </a:lnTo>
                      <a:lnTo>
                        <a:pt x="22494" y="20569"/>
                      </a:lnTo>
                      <a:lnTo>
                        <a:pt x="22410" y="20631"/>
                      </a:lnTo>
                      <a:lnTo>
                        <a:pt x="22515" y="20778"/>
                      </a:lnTo>
                      <a:lnTo>
                        <a:pt x="22619" y="20778"/>
                      </a:lnTo>
                      <a:lnTo>
                        <a:pt x="22703" y="20694"/>
                      </a:lnTo>
                      <a:lnTo>
                        <a:pt x="22703" y="20569"/>
                      </a:lnTo>
                      <a:lnTo>
                        <a:pt x="22619" y="20401"/>
                      </a:lnTo>
                      <a:lnTo>
                        <a:pt x="22661" y="20297"/>
                      </a:lnTo>
                      <a:lnTo>
                        <a:pt x="22787" y="20527"/>
                      </a:lnTo>
                      <a:lnTo>
                        <a:pt x="22787" y="20631"/>
                      </a:lnTo>
                      <a:lnTo>
                        <a:pt x="22787" y="20694"/>
                      </a:lnTo>
                      <a:cubicBezTo>
                        <a:pt x="22766" y="20694"/>
                        <a:pt x="22724" y="20694"/>
                        <a:pt x="22724" y="20715"/>
                      </a:cubicBezTo>
                      <a:lnTo>
                        <a:pt x="22724" y="20736"/>
                      </a:lnTo>
                      <a:lnTo>
                        <a:pt x="22682" y="20799"/>
                      </a:lnTo>
                      <a:lnTo>
                        <a:pt x="22577" y="20841"/>
                      </a:lnTo>
                      <a:lnTo>
                        <a:pt x="22598" y="20924"/>
                      </a:lnTo>
                      <a:lnTo>
                        <a:pt x="22682" y="21008"/>
                      </a:lnTo>
                      <a:lnTo>
                        <a:pt x="22598" y="21092"/>
                      </a:lnTo>
                      <a:lnTo>
                        <a:pt x="22598" y="21196"/>
                      </a:lnTo>
                      <a:lnTo>
                        <a:pt x="22536" y="21259"/>
                      </a:lnTo>
                      <a:lnTo>
                        <a:pt x="22431" y="21301"/>
                      </a:lnTo>
                      <a:lnTo>
                        <a:pt x="22431" y="21343"/>
                      </a:lnTo>
                      <a:lnTo>
                        <a:pt x="22577" y="21364"/>
                      </a:lnTo>
                      <a:lnTo>
                        <a:pt x="22536" y="21426"/>
                      </a:lnTo>
                      <a:lnTo>
                        <a:pt x="22494" y="21447"/>
                      </a:lnTo>
                      <a:lnTo>
                        <a:pt x="22494" y="21531"/>
                      </a:lnTo>
                      <a:lnTo>
                        <a:pt x="22536" y="21531"/>
                      </a:lnTo>
                      <a:lnTo>
                        <a:pt x="22619" y="21510"/>
                      </a:lnTo>
                      <a:lnTo>
                        <a:pt x="22640" y="21552"/>
                      </a:lnTo>
                      <a:lnTo>
                        <a:pt x="22598" y="21615"/>
                      </a:lnTo>
                      <a:lnTo>
                        <a:pt x="22515" y="21636"/>
                      </a:lnTo>
                      <a:lnTo>
                        <a:pt x="22473" y="21719"/>
                      </a:lnTo>
                      <a:lnTo>
                        <a:pt x="22494" y="21866"/>
                      </a:lnTo>
                      <a:lnTo>
                        <a:pt x="22536" y="21929"/>
                      </a:lnTo>
                      <a:lnTo>
                        <a:pt x="22515" y="21991"/>
                      </a:lnTo>
                      <a:lnTo>
                        <a:pt x="22536" y="22075"/>
                      </a:lnTo>
                      <a:lnTo>
                        <a:pt x="22598" y="22054"/>
                      </a:lnTo>
                      <a:lnTo>
                        <a:pt x="22619" y="21970"/>
                      </a:lnTo>
                      <a:lnTo>
                        <a:pt x="22640" y="21845"/>
                      </a:lnTo>
                      <a:lnTo>
                        <a:pt x="22703" y="21678"/>
                      </a:lnTo>
                      <a:lnTo>
                        <a:pt x="22745" y="21615"/>
                      </a:lnTo>
                      <a:lnTo>
                        <a:pt x="22787" y="21406"/>
                      </a:lnTo>
                      <a:lnTo>
                        <a:pt x="22828" y="21343"/>
                      </a:lnTo>
                      <a:lnTo>
                        <a:pt x="22844" y="21204"/>
                      </a:lnTo>
                      <a:lnTo>
                        <a:pt x="22870" y="21217"/>
                      </a:lnTo>
                      <a:cubicBezTo>
                        <a:pt x="22870" y="21301"/>
                        <a:pt x="22870" y="21364"/>
                        <a:pt x="22891" y="21447"/>
                      </a:cubicBezTo>
                      <a:lnTo>
                        <a:pt x="22870" y="21426"/>
                      </a:lnTo>
                      <a:lnTo>
                        <a:pt x="22808" y="21510"/>
                      </a:lnTo>
                      <a:lnTo>
                        <a:pt x="22808" y="21636"/>
                      </a:lnTo>
                      <a:lnTo>
                        <a:pt x="22870" y="21678"/>
                      </a:lnTo>
                      <a:lnTo>
                        <a:pt x="22787" y="21782"/>
                      </a:lnTo>
                      <a:lnTo>
                        <a:pt x="22891" y="21845"/>
                      </a:lnTo>
                      <a:lnTo>
                        <a:pt x="22891" y="21929"/>
                      </a:lnTo>
                      <a:lnTo>
                        <a:pt x="22828" y="21970"/>
                      </a:lnTo>
                      <a:lnTo>
                        <a:pt x="22766" y="21929"/>
                      </a:lnTo>
                      <a:lnTo>
                        <a:pt x="22703" y="21991"/>
                      </a:lnTo>
                      <a:lnTo>
                        <a:pt x="22703" y="22054"/>
                      </a:lnTo>
                      <a:lnTo>
                        <a:pt x="22661" y="22138"/>
                      </a:lnTo>
                      <a:lnTo>
                        <a:pt x="22619" y="22201"/>
                      </a:lnTo>
                      <a:lnTo>
                        <a:pt x="22682" y="22263"/>
                      </a:lnTo>
                      <a:lnTo>
                        <a:pt x="22766" y="22054"/>
                      </a:lnTo>
                      <a:lnTo>
                        <a:pt x="22787" y="22096"/>
                      </a:lnTo>
                      <a:lnTo>
                        <a:pt x="22724" y="22201"/>
                      </a:lnTo>
                      <a:lnTo>
                        <a:pt x="22828" y="22180"/>
                      </a:lnTo>
                      <a:lnTo>
                        <a:pt x="22891" y="22096"/>
                      </a:lnTo>
                      <a:lnTo>
                        <a:pt x="22891" y="21991"/>
                      </a:lnTo>
                      <a:lnTo>
                        <a:pt x="23017" y="21845"/>
                      </a:lnTo>
                      <a:cubicBezTo>
                        <a:pt x="23017" y="21929"/>
                        <a:pt x="23017" y="21991"/>
                        <a:pt x="23038" y="22075"/>
                      </a:cubicBezTo>
                      <a:lnTo>
                        <a:pt x="23017" y="22096"/>
                      </a:lnTo>
                      <a:lnTo>
                        <a:pt x="23080" y="22159"/>
                      </a:lnTo>
                      <a:cubicBezTo>
                        <a:pt x="23101" y="22201"/>
                        <a:pt x="23101" y="22284"/>
                        <a:pt x="23121" y="22326"/>
                      </a:cubicBezTo>
                      <a:lnTo>
                        <a:pt x="23080" y="22473"/>
                      </a:lnTo>
                      <a:lnTo>
                        <a:pt x="23080" y="22556"/>
                      </a:lnTo>
                      <a:lnTo>
                        <a:pt x="23038" y="22640"/>
                      </a:lnTo>
                      <a:lnTo>
                        <a:pt x="22933" y="22682"/>
                      </a:lnTo>
                      <a:lnTo>
                        <a:pt x="22912" y="22724"/>
                      </a:lnTo>
                      <a:lnTo>
                        <a:pt x="22933" y="22786"/>
                      </a:lnTo>
                      <a:lnTo>
                        <a:pt x="23017" y="22745"/>
                      </a:lnTo>
                      <a:lnTo>
                        <a:pt x="23101" y="22786"/>
                      </a:lnTo>
                      <a:lnTo>
                        <a:pt x="23101" y="22828"/>
                      </a:lnTo>
                      <a:lnTo>
                        <a:pt x="22996" y="22912"/>
                      </a:lnTo>
                      <a:lnTo>
                        <a:pt x="22996" y="22954"/>
                      </a:lnTo>
                      <a:lnTo>
                        <a:pt x="22975" y="23038"/>
                      </a:lnTo>
                      <a:lnTo>
                        <a:pt x="22912" y="23038"/>
                      </a:lnTo>
                      <a:lnTo>
                        <a:pt x="22870" y="23100"/>
                      </a:lnTo>
                      <a:lnTo>
                        <a:pt x="22891" y="23142"/>
                      </a:lnTo>
                      <a:lnTo>
                        <a:pt x="22975" y="23142"/>
                      </a:lnTo>
                      <a:lnTo>
                        <a:pt x="23017" y="23205"/>
                      </a:lnTo>
                      <a:lnTo>
                        <a:pt x="23038" y="23142"/>
                      </a:lnTo>
                      <a:lnTo>
                        <a:pt x="23121" y="23121"/>
                      </a:lnTo>
                      <a:lnTo>
                        <a:pt x="23184" y="23163"/>
                      </a:lnTo>
                      <a:lnTo>
                        <a:pt x="23101" y="23226"/>
                      </a:lnTo>
                      <a:lnTo>
                        <a:pt x="23080" y="23268"/>
                      </a:lnTo>
                      <a:lnTo>
                        <a:pt x="23121" y="23351"/>
                      </a:lnTo>
                      <a:lnTo>
                        <a:pt x="23038" y="23435"/>
                      </a:lnTo>
                      <a:lnTo>
                        <a:pt x="23017" y="23519"/>
                      </a:lnTo>
                      <a:lnTo>
                        <a:pt x="23121" y="23582"/>
                      </a:lnTo>
                      <a:lnTo>
                        <a:pt x="23101" y="23686"/>
                      </a:lnTo>
                      <a:lnTo>
                        <a:pt x="23142" y="23749"/>
                      </a:lnTo>
                      <a:lnTo>
                        <a:pt x="23247" y="23749"/>
                      </a:lnTo>
                      <a:lnTo>
                        <a:pt x="23310" y="23686"/>
                      </a:lnTo>
                      <a:lnTo>
                        <a:pt x="23247" y="23623"/>
                      </a:lnTo>
                      <a:lnTo>
                        <a:pt x="23310" y="23561"/>
                      </a:lnTo>
                      <a:lnTo>
                        <a:pt x="23247" y="23519"/>
                      </a:lnTo>
                      <a:lnTo>
                        <a:pt x="23205" y="23519"/>
                      </a:lnTo>
                      <a:lnTo>
                        <a:pt x="23247" y="23435"/>
                      </a:lnTo>
                      <a:lnTo>
                        <a:pt x="23331" y="23414"/>
                      </a:lnTo>
                      <a:lnTo>
                        <a:pt x="23435" y="23331"/>
                      </a:lnTo>
                      <a:lnTo>
                        <a:pt x="23435" y="23247"/>
                      </a:lnTo>
                      <a:lnTo>
                        <a:pt x="23393" y="23226"/>
                      </a:lnTo>
                      <a:lnTo>
                        <a:pt x="23310" y="23226"/>
                      </a:lnTo>
                      <a:lnTo>
                        <a:pt x="23310" y="23205"/>
                      </a:lnTo>
                      <a:lnTo>
                        <a:pt x="23414" y="23121"/>
                      </a:lnTo>
                      <a:lnTo>
                        <a:pt x="23393" y="23017"/>
                      </a:lnTo>
                      <a:lnTo>
                        <a:pt x="23247" y="22912"/>
                      </a:lnTo>
                      <a:lnTo>
                        <a:pt x="23310" y="22807"/>
                      </a:lnTo>
                      <a:lnTo>
                        <a:pt x="23331" y="22828"/>
                      </a:lnTo>
                      <a:lnTo>
                        <a:pt x="23414" y="22828"/>
                      </a:lnTo>
                      <a:lnTo>
                        <a:pt x="23414" y="22766"/>
                      </a:lnTo>
                      <a:lnTo>
                        <a:pt x="23310" y="22661"/>
                      </a:lnTo>
                      <a:lnTo>
                        <a:pt x="23373" y="22661"/>
                      </a:lnTo>
                      <a:lnTo>
                        <a:pt x="23373" y="22473"/>
                      </a:lnTo>
                      <a:lnTo>
                        <a:pt x="23247" y="22389"/>
                      </a:lnTo>
                      <a:lnTo>
                        <a:pt x="23226" y="22410"/>
                      </a:lnTo>
                      <a:lnTo>
                        <a:pt x="23142" y="22347"/>
                      </a:lnTo>
                      <a:lnTo>
                        <a:pt x="23163" y="22305"/>
                      </a:lnTo>
                      <a:lnTo>
                        <a:pt x="23163" y="22284"/>
                      </a:lnTo>
                      <a:lnTo>
                        <a:pt x="23247" y="22180"/>
                      </a:lnTo>
                      <a:lnTo>
                        <a:pt x="23205" y="22096"/>
                      </a:lnTo>
                      <a:cubicBezTo>
                        <a:pt x="23205" y="22054"/>
                        <a:pt x="23226" y="21991"/>
                        <a:pt x="23226" y="21950"/>
                      </a:cubicBezTo>
                      <a:lnTo>
                        <a:pt x="23226" y="21887"/>
                      </a:lnTo>
                      <a:lnTo>
                        <a:pt x="23268" y="21929"/>
                      </a:lnTo>
                      <a:lnTo>
                        <a:pt x="23352" y="21866"/>
                      </a:lnTo>
                      <a:lnTo>
                        <a:pt x="23310" y="21761"/>
                      </a:lnTo>
                      <a:lnTo>
                        <a:pt x="23352" y="21719"/>
                      </a:lnTo>
                      <a:lnTo>
                        <a:pt x="23352" y="21573"/>
                      </a:lnTo>
                      <a:lnTo>
                        <a:pt x="23414" y="21552"/>
                      </a:lnTo>
                      <a:lnTo>
                        <a:pt x="23435" y="21719"/>
                      </a:lnTo>
                      <a:lnTo>
                        <a:pt x="23477" y="21678"/>
                      </a:lnTo>
                      <a:lnTo>
                        <a:pt x="23519" y="21657"/>
                      </a:lnTo>
                      <a:lnTo>
                        <a:pt x="23519" y="21678"/>
                      </a:lnTo>
                      <a:lnTo>
                        <a:pt x="23519" y="21719"/>
                      </a:lnTo>
                      <a:lnTo>
                        <a:pt x="23477" y="21761"/>
                      </a:lnTo>
                      <a:lnTo>
                        <a:pt x="23477" y="21845"/>
                      </a:lnTo>
                      <a:lnTo>
                        <a:pt x="23540" y="21887"/>
                      </a:lnTo>
                      <a:lnTo>
                        <a:pt x="23665" y="21866"/>
                      </a:lnTo>
                      <a:lnTo>
                        <a:pt x="23749" y="21761"/>
                      </a:lnTo>
                      <a:lnTo>
                        <a:pt x="23728" y="21719"/>
                      </a:lnTo>
                      <a:cubicBezTo>
                        <a:pt x="23749" y="21657"/>
                        <a:pt x="23770" y="21573"/>
                        <a:pt x="23791" y="21510"/>
                      </a:cubicBezTo>
                      <a:lnTo>
                        <a:pt x="23833" y="21531"/>
                      </a:lnTo>
                      <a:lnTo>
                        <a:pt x="23854" y="21636"/>
                      </a:lnTo>
                      <a:lnTo>
                        <a:pt x="23958" y="21719"/>
                      </a:lnTo>
                      <a:lnTo>
                        <a:pt x="24000" y="21719"/>
                      </a:lnTo>
                      <a:lnTo>
                        <a:pt x="23937" y="21740"/>
                      </a:lnTo>
                      <a:lnTo>
                        <a:pt x="23854" y="21740"/>
                      </a:lnTo>
                      <a:lnTo>
                        <a:pt x="23833" y="21782"/>
                      </a:lnTo>
                      <a:cubicBezTo>
                        <a:pt x="23749" y="21824"/>
                        <a:pt x="23665" y="21866"/>
                        <a:pt x="23665" y="21970"/>
                      </a:cubicBezTo>
                      <a:cubicBezTo>
                        <a:pt x="23665" y="22054"/>
                        <a:pt x="23665" y="22096"/>
                        <a:pt x="23686" y="22180"/>
                      </a:cubicBezTo>
                      <a:lnTo>
                        <a:pt x="23665" y="22159"/>
                      </a:lnTo>
                      <a:lnTo>
                        <a:pt x="23665" y="22138"/>
                      </a:lnTo>
                      <a:lnTo>
                        <a:pt x="23645" y="22159"/>
                      </a:lnTo>
                      <a:cubicBezTo>
                        <a:pt x="23624" y="22159"/>
                        <a:pt x="23603" y="22138"/>
                        <a:pt x="23561" y="22138"/>
                      </a:cubicBezTo>
                      <a:lnTo>
                        <a:pt x="23624" y="22075"/>
                      </a:lnTo>
                      <a:lnTo>
                        <a:pt x="23645" y="21991"/>
                      </a:lnTo>
                      <a:lnTo>
                        <a:pt x="23456" y="21970"/>
                      </a:lnTo>
                      <a:lnTo>
                        <a:pt x="23352" y="22075"/>
                      </a:lnTo>
                      <a:lnTo>
                        <a:pt x="23414" y="22180"/>
                      </a:lnTo>
                      <a:lnTo>
                        <a:pt x="23435" y="22180"/>
                      </a:lnTo>
                      <a:cubicBezTo>
                        <a:pt x="23414" y="22201"/>
                        <a:pt x="23414" y="22222"/>
                        <a:pt x="23414" y="22263"/>
                      </a:cubicBezTo>
                      <a:cubicBezTo>
                        <a:pt x="23435" y="22284"/>
                        <a:pt x="23435" y="22326"/>
                        <a:pt x="23456" y="22368"/>
                      </a:cubicBezTo>
                      <a:cubicBezTo>
                        <a:pt x="23498" y="22389"/>
                        <a:pt x="23519" y="22431"/>
                        <a:pt x="23540" y="22494"/>
                      </a:cubicBezTo>
                      <a:lnTo>
                        <a:pt x="23561" y="22494"/>
                      </a:lnTo>
                      <a:cubicBezTo>
                        <a:pt x="23561" y="22494"/>
                        <a:pt x="23561" y="22514"/>
                        <a:pt x="23582" y="22514"/>
                      </a:cubicBezTo>
                      <a:cubicBezTo>
                        <a:pt x="23624" y="22577"/>
                        <a:pt x="23665" y="22577"/>
                        <a:pt x="23686" y="22598"/>
                      </a:cubicBezTo>
                      <a:lnTo>
                        <a:pt x="23665" y="22619"/>
                      </a:lnTo>
                      <a:lnTo>
                        <a:pt x="23540" y="22724"/>
                      </a:lnTo>
                      <a:lnTo>
                        <a:pt x="23540" y="22828"/>
                      </a:lnTo>
                      <a:lnTo>
                        <a:pt x="23603" y="22933"/>
                      </a:lnTo>
                      <a:lnTo>
                        <a:pt x="23728" y="22828"/>
                      </a:lnTo>
                      <a:lnTo>
                        <a:pt x="23812" y="22682"/>
                      </a:lnTo>
                      <a:lnTo>
                        <a:pt x="23812" y="22619"/>
                      </a:lnTo>
                      <a:lnTo>
                        <a:pt x="23875" y="22598"/>
                      </a:lnTo>
                      <a:lnTo>
                        <a:pt x="24021" y="22473"/>
                      </a:lnTo>
                      <a:lnTo>
                        <a:pt x="24042" y="22514"/>
                      </a:lnTo>
                      <a:lnTo>
                        <a:pt x="24251" y="22514"/>
                      </a:lnTo>
                      <a:lnTo>
                        <a:pt x="24168" y="22619"/>
                      </a:lnTo>
                      <a:lnTo>
                        <a:pt x="24189" y="22640"/>
                      </a:lnTo>
                      <a:lnTo>
                        <a:pt x="24314" y="22640"/>
                      </a:lnTo>
                      <a:lnTo>
                        <a:pt x="24314" y="22703"/>
                      </a:lnTo>
                      <a:lnTo>
                        <a:pt x="24209" y="22807"/>
                      </a:lnTo>
                      <a:cubicBezTo>
                        <a:pt x="24189" y="22807"/>
                        <a:pt x="24168" y="22828"/>
                        <a:pt x="24147" y="22828"/>
                      </a:cubicBezTo>
                      <a:lnTo>
                        <a:pt x="24168" y="22724"/>
                      </a:lnTo>
                      <a:lnTo>
                        <a:pt x="24105" y="22598"/>
                      </a:lnTo>
                      <a:lnTo>
                        <a:pt x="23979" y="22598"/>
                      </a:lnTo>
                      <a:lnTo>
                        <a:pt x="23979" y="22640"/>
                      </a:lnTo>
                      <a:lnTo>
                        <a:pt x="23875" y="22703"/>
                      </a:lnTo>
                      <a:lnTo>
                        <a:pt x="23833" y="22849"/>
                      </a:lnTo>
                      <a:lnTo>
                        <a:pt x="23833" y="22912"/>
                      </a:lnTo>
                      <a:lnTo>
                        <a:pt x="23728" y="23017"/>
                      </a:lnTo>
                      <a:lnTo>
                        <a:pt x="23749" y="23100"/>
                      </a:lnTo>
                      <a:lnTo>
                        <a:pt x="23937" y="23017"/>
                      </a:lnTo>
                      <a:cubicBezTo>
                        <a:pt x="23937" y="23038"/>
                        <a:pt x="23958" y="23038"/>
                        <a:pt x="23958" y="23038"/>
                      </a:cubicBezTo>
                      <a:lnTo>
                        <a:pt x="23854" y="23121"/>
                      </a:lnTo>
                      <a:lnTo>
                        <a:pt x="23770" y="23247"/>
                      </a:lnTo>
                      <a:lnTo>
                        <a:pt x="23833" y="23310"/>
                      </a:lnTo>
                      <a:lnTo>
                        <a:pt x="24000" y="23163"/>
                      </a:lnTo>
                      <a:lnTo>
                        <a:pt x="24063" y="23100"/>
                      </a:lnTo>
                      <a:cubicBezTo>
                        <a:pt x="24084" y="23121"/>
                        <a:pt x="24105" y="23121"/>
                        <a:pt x="24147" y="23142"/>
                      </a:cubicBezTo>
                      <a:lnTo>
                        <a:pt x="24147" y="23163"/>
                      </a:lnTo>
                      <a:lnTo>
                        <a:pt x="24168" y="23226"/>
                      </a:lnTo>
                      <a:lnTo>
                        <a:pt x="24189" y="23268"/>
                      </a:lnTo>
                      <a:lnTo>
                        <a:pt x="24000" y="23268"/>
                      </a:lnTo>
                      <a:lnTo>
                        <a:pt x="23937" y="23351"/>
                      </a:lnTo>
                      <a:lnTo>
                        <a:pt x="23937" y="23414"/>
                      </a:lnTo>
                      <a:lnTo>
                        <a:pt x="24000" y="23414"/>
                      </a:lnTo>
                      <a:lnTo>
                        <a:pt x="24063" y="23372"/>
                      </a:lnTo>
                      <a:lnTo>
                        <a:pt x="24168" y="23372"/>
                      </a:lnTo>
                      <a:lnTo>
                        <a:pt x="24168" y="23414"/>
                      </a:lnTo>
                      <a:lnTo>
                        <a:pt x="24063" y="23477"/>
                      </a:lnTo>
                      <a:lnTo>
                        <a:pt x="23937" y="23477"/>
                      </a:lnTo>
                      <a:lnTo>
                        <a:pt x="23875" y="23540"/>
                      </a:lnTo>
                      <a:lnTo>
                        <a:pt x="23854" y="23665"/>
                      </a:lnTo>
                      <a:lnTo>
                        <a:pt x="23896" y="23770"/>
                      </a:lnTo>
                      <a:lnTo>
                        <a:pt x="23979" y="23728"/>
                      </a:lnTo>
                      <a:lnTo>
                        <a:pt x="24000" y="23644"/>
                      </a:lnTo>
                      <a:lnTo>
                        <a:pt x="24084" y="23644"/>
                      </a:lnTo>
                      <a:lnTo>
                        <a:pt x="24189" y="23582"/>
                      </a:lnTo>
                      <a:lnTo>
                        <a:pt x="24314" y="23435"/>
                      </a:lnTo>
                      <a:lnTo>
                        <a:pt x="24461" y="23247"/>
                      </a:lnTo>
                      <a:lnTo>
                        <a:pt x="24502" y="23017"/>
                      </a:lnTo>
                      <a:lnTo>
                        <a:pt x="24628" y="22745"/>
                      </a:lnTo>
                      <a:lnTo>
                        <a:pt x="24691" y="22724"/>
                      </a:lnTo>
                      <a:lnTo>
                        <a:pt x="24691" y="22703"/>
                      </a:lnTo>
                      <a:lnTo>
                        <a:pt x="24691" y="22661"/>
                      </a:lnTo>
                      <a:lnTo>
                        <a:pt x="24670" y="22661"/>
                      </a:lnTo>
                      <a:lnTo>
                        <a:pt x="24712" y="22619"/>
                      </a:lnTo>
                      <a:lnTo>
                        <a:pt x="24712" y="22577"/>
                      </a:lnTo>
                      <a:lnTo>
                        <a:pt x="24753" y="22514"/>
                      </a:lnTo>
                      <a:lnTo>
                        <a:pt x="24712" y="22473"/>
                      </a:lnTo>
                      <a:lnTo>
                        <a:pt x="24670" y="22452"/>
                      </a:lnTo>
                      <a:lnTo>
                        <a:pt x="24670" y="22347"/>
                      </a:lnTo>
                      <a:lnTo>
                        <a:pt x="24607" y="22242"/>
                      </a:lnTo>
                      <a:lnTo>
                        <a:pt x="24481" y="22159"/>
                      </a:lnTo>
                      <a:lnTo>
                        <a:pt x="24398" y="22096"/>
                      </a:lnTo>
                      <a:lnTo>
                        <a:pt x="24377" y="22033"/>
                      </a:lnTo>
                      <a:lnTo>
                        <a:pt x="24272" y="21866"/>
                      </a:lnTo>
                      <a:lnTo>
                        <a:pt x="24189" y="21845"/>
                      </a:lnTo>
                      <a:lnTo>
                        <a:pt x="24084" y="21845"/>
                      </a:lnTo>
                      <a:lnTo>
                        <a:pt x="24084" y="21782"/>
                      </a:lnTo>
                      <a:lnTo>
                        <a:pt x="24126" y="21740"/>
                      </a:lnTo>
                      <a:lnTo>
                        <a:pt x="24084" y="21657"/>
                      </a:lnTo>
                      <a:lnTo>
                        <a:pt x="24042" y="21615"/>
                      </a:lnTo>
                      <a:lnTo>
                        <a:pt x="24021" y="21531"/>
                      </a:lnTo>
                      <a:lnTo>
                        <a:pt x="24063" y="21468"/>
                      </a:lnTo>
                      <a:lnTo>
                        <a:pt x="24126" y="21447"/>
                      </a:lnTo>
                      <a:lnTo>
                        <a:pt x="24084" y="21406"/>
                      </a:lnTo>
                      <a:lnTo>
                        <a:pt x="24021" y="21343"/>
                      </a:lnTo>
                      <a:lnTo>
                        <a:pt x="23958" y="21343"/>
                      </a:lnTo>
                      <a:lnTo>
                        <a:pt x="23958" y="21259"/>
                      </a:lnTo>
                      <a:lnTo>
                        <a:pt x="24063" y="21217"/>
                      </a:lnTo>
                      <a:lnTo>
                        <a:pt x="24042" y="20799"/>
                      </a:lnTo>
                      <a:lnTo>
                        <a:pt x="24042" y="20380"/>
                      </a:lnTo>
                      <a:lnTo>
                        <a:pt x="24084" y="20025"/>
                      </a:lnTo>
                      <a:lnTo>
                        <a:pt x="24063" y="19941"/>
                      </a:lnTo>
                      <a:lnTo>
                        <a:pt x="24063" y="19836"/>
                      </a:lnTo>
                      <a:lnTo>
                        <a:pt x="24126" y="19732"/>
                      </a:lnTo>
                      <a:lnTo>
                        <a:pt x="24084" y="19627"/>
                      </a:lnTo>
                      <a:lnTo>
                        <a:pt x="24042" y="19543"/>
                      </a:lnTo>
                      <a:lnTo>
                        <a:pt x="24021" y="19334"/>
                      </a:lnTo>
                      <a:lnTo>
                        <a:pt x="23875" y="19167"/>
                      </a:lnTo>
                      <a:lnTo>
                        <a:pt x="23833" y="18957"/>
                      </a:lnTo>
                      <a:lnTo>
                        <a:pt x="23854" y="18853"/>
                      </a:lnTo>
                      <a:lnTo>
                        <a:pt x="23728" y="18518"/>
                      </a:lnTo>
                      <a:lnTo>
                        <a:pt x="23749" y="18434"/>
                      </a:lnTo>
                      <a:lnTo>
                        <a:pt x="23833" y="18288"/>
                      </a:lnTo>
                      <a:lnTo>
                        <a:pt x="23812" y="18204"/>
                      </a:lnTo>
                      <a:lnTo>
                        <a:pt x="23812" y="18100"/>
                      </a:lnTo>
                      <a:lnTo>
                        <a:pt x="23665" y="17995"/>
                      </a:lnTo>
                      <a:lnTo>
                        <a:pt x="23498" y="17995"/>
                      </a:lnTo>
                      <a:lnTo>
                        <a:pt x="23289" y="18058"/>
                      </a:lnTo>
                      <a:lnTo>
                        <a:pt x="23226" y="18079"/>
                      </a:lnTo>
                      <a:lnTo>
                        <a:pt x="23017" y="18162"/>
                      </a:lnTo>
                      <a:lnTo>
                        <a:pt x="22891" y="18288"/>
                      </a:lnTo>
                      <a:lnTo>
                        <a:pt x="22724" y="18518"/>
                      </a:lnTo>
                      <a:lnTo>
                        <a:pt x="22598" y="18602"/>
                      </a:lnTo>
                      <a:lnTo>
                        <a:pt x="22410" y="18623"/>
                      </a:lnTo>
                      <a:lnTo>
                        <a:pt x="22201" y="18644"/>
                      </a:lnTo>
                      <a:lnTo>
                        <a:pt x="22159" y="18644"/>
                      </a:lnTo>
                      <a:lnTo>
                        <a:pt x="22159" y="18581"/>
                      </a:lnTo>
                      <a:lnTo>
                        <a:pt x="22264" y="18413"/>
                      </a:lnTo>
                      <a:lnTo>
                        <a:pt x="22201" y="18267"/>
                      </a:lnTo>
                      <a:lnTo>
                        <a:pt x="22054" y="17597"/>
                      </a:lnTo>
                      <a:lnTo>
                        <a:pt x="21950" y="17325"/>
                      </a:lnTo>
                      <a:lnTo>
                        <a:pt x="21887" y="17179"/>
                      </a:lnTo>
                      <a:lnTo>
                        <a:pt x="22033" y="16928"/>
                      </a:lnTo>
                      <a:lnTo>
                        <a:pt x="21740" y="16886"/>
                      </a:lnTo>
                      <a:lnTo>
                        <a:pt x="21531" y="17032"/>
                      </a:lnTo>
                      <a:lnTo>
                        <a:pt x="21406" y="16970"/>
                      </a:lnTo>
                      <a:lnTo>
                        <a:pt x="21029" y="16970"/>
                      </a:lnTo>
                      <a:lnTo>
                        <a:pt x="27704" y="4792"/>
                      </a:lnTo>
                      <a:lnTo>
                        <a:pt x="27683" y="4729"/>
                      </a:lnTo>
                      <a:lnTo>
                        <a:pt x="27536" y="4708"/>
                      </a:lnTo>
                      <a:lnTo>
                        <a:pt x="27474" y="4729"/>
                      </a:lnTo>
                      <a:lnTo>
                        <a:pt x="27411" y="4667"/>
                      </a:lnTo>
                      <a:lnTo>
                        <a:pt x="27369" y="4416"/>
                      </a:lnTo>
                      <a:lnTo>
                        <a:pt x="27306" y="4290"/>
                      </a:lnTo>
                      <a:lnTo>
                        <a:pt x="27222" y="4248"/>
                      </a:lnTo>
                      <a:lnTo>
                        <a:pt x="27202" y="4102"/>
                      </a:lnTo>
                      <a:lnTo>
                        <a:pt x="27118" y="3955"/>
                      </a:lnTo>
                      <a:lnTo>
                        <a:pt x="27076" y="3892"/>
                      </a:lnTo>
                      <a:lnTo>
                        <a:pt x="26867" y="3892"/>
                      </a:lnTo>
                      <a:lnTo>
                        <a:pt x="26846" y="3934"/>
                      </a:lnTo>
                      <a:lnTo>
                        <a:pt x="26678" y="3892"/>
                      </a:lnTo>
                      <a:lnTo>
                        <a:pt x="26532" y="3934"/>
                      </a:lnTo>
                      <a:lnTo>
                        <a:pt x="26448" y="3872"/>
                      </a:lnTo>
                      <a:lnTo>
                        <a:pt x="26386" y="3892"/>
                      </a:lnTo>
                      <a:lnTo>
                        <a:pt x="26344" y="3872"/>
                      </a:lnTo>
                      <a:lnTo>
                        <a:pt x="26323" y="3892"/>
                      </a:lnTo>
                      <a:lnTo>
                        <a:pt x="26239" y="3892"/>
                      </a:lnTo>
                      <a:lnTo>
                        <a:pt x="26239" y="3872"/>
                      </a:lnTo>
                      <a:lnTo>
                        <a:pt x="26281" y="3872"/>
                      </a:lnTo>
                      <a:lnTo>
                        <a:pt x="26281" y="3830"/>
                      </a:lnTo>
                      <a:lnTo>
                        <a:pt x="26176" y="3746"/>
                      </a:lnTo>
                      <a:lnTo>
                        <a:pt x="26114" y="3767"/>
                      </a:lnTo>
                      <a:lnTo>
                        <a:pt x="26030" y="3746"/>
                      </a:lnTo>
                      <a:lnTo>
                        <a:pt x="26051" y="3725"/>
                      </a:lnTo>
                      <a:lnTo>
                        <a:pt x="26114" y="3683"/>
                      </a:lnTo>
                      <a:lnTo>
                        <a:pt x="26051" y="3641"/>
                      </a:lnTo>
                      <a:lnTo>
                        <a:pt x="25967" y="3641"/>
                      </a:lnTo>
                      <a:lnTo>
                        <a:pt x="25904" y="3620"/>
                      </a:lnTo>
                      <a:lnTo>
                        <a:pt x="25904" y="3558"/>
                      </a:lnTo>
                      <a:lnTo>
                        <a:pt x="25821" y="3474"/>
                      </a:lnTo>
                      <a:lnTo>
                        <a:pt x="25737" y="3411"/>
                      </a:lnTo>
                      <a:lnTo>
                        <a:pt x="25716" y="3411"/>
                      </a:lnTo>
                      <a:lnTo>
                        <a:pt x="25653" y="3369"/>
                      </a:lnTo>
                      <a:lnTo>
                        <a:pt x="25611" y="3369"/>
                      </a:lnTo>
                      <a:lnTo>
                        <a:pt x="25549" y="3432"/>
                      </a:lnTo>
                      <a:lnTo>
                        <a:pt x="25549" y="3369"/>
                      </a:lnTo>
                      <a:lnTo>
                        <a:pt x="25528" y="3328"/>
                      </a:lnTo>
                      <a:lnTo>
                        <a:pt x="25444" y="3265"/>
                      </a:lnTo>
                      <a:lnTo>
                        <a:pt x="25381" y="3369"/>
                      </a:lnTo>
                      <a:lnTo>
                        <a:pt x="25318" y="3328"/>
                      </a:lnTo>
                      <a:lnTo>
                        <a:pt x="25318" y="3244"/>
                      </a:lnTo>
                      <a:lnTo>
                        <a:pt x="25381" y="3223"/>
                      </a:lnTo>
                      <a:lnTo>
                        <a:pt x="25339" y="3160"/>
                      </a:lnTo>
                      <a:lnTo>
                        <a:pt x="25277" y="3139"/>
                      </a:lnTo>
                      <a:lnTo>
                        <a:pt x="25193" y="3160"/>
                      </a:lnTo>
                      <a:lnTo>
                        <a:pt x="25193" y="3160"/>
                      </a:lnTo>
                      <a:lnTo>
                        <a:pt x="25214" y="3118"/>
                      </a:lnTo>
                      <a:lnTo>
                        <a:pt x="25214" y="3056"/>
                      </a:lnTo>
                      <a:lnTo>
                        <a:pt x="25109" y="3014"/>
                      </a:lnTo>
                      <a:lnTo>
                        <a:pt x="25025" y="2909"/>
                      </a:lnTo>
                      <a:lnTo>
                        <a:pt x="25067" y="2888"/>
                      </a:lnTo>
                      <a:lnTo>
                        <a:pt x="25025" y="2825"/>
                      </a:lnTo>
                      <a:lnTo>
                        <a:pt x="24963" y="2804"/>
                      </a:lnTo>
                      <a:lnTo>
                        <a:pt x="24900" y="2846"/>
                      </a:lnTo>
                      <a:lnTo>
                        <a:pt x="24691" y="3056"/>
                      </a:lnTo>
                      <a:lnTo>
                        <a:pt x="24461" y="3202"/>
                      </a:lnTo>
                      <a:lnTo>
                        <a:pt x="24670" y="3035"/>
                      </a:lnTo>
                      <a:lnTo>
                        <a:pt x="24795" y="2846"/>
                      </a:lnTo>
                      <a:lnTo>
                        <a:pt x="24921" y="2721"/>
                      </a:lnTo>
                      <a:lnTo>
                        <a:pt x="24963" y="2595"/>
                      </a:lnTo>
                      <a:lnTo>
                        <a:pt x="24879" y="2532"/>
                      </a:lnTo>
                      <a:lnTo>
                        <a:pt x="24712" y="2428"/>
                      </a:lnTo>
                      <a:lnTo>
                        <a:pt x="24586" y="2428"/>
                      </a:lnTo>
                      <a:lnTo>
                        <a:pt x="24440" y="2491"/>
                      </a:lnTo>
                      <a:lnTo>
                        <a:pt x="24356" y="2491"/>
                      </a:lnTo>
                      <a:lnTo>
                        <a:pt x="24293" y="2512"/>
                      </a:lnTo>
                      <a:lnTo>
                        <a:pt x="24147" y="2532"/>
                      </a:lnTo>
                      <a:lnTo>
                        <a:pt x="23979" y="2721"/>
                      </a:lnTo>
                      <a:lnTo>
                        <a:pt x="23854" y="2825"/>
                      </a:lnTo>
                      <a:lnTo>
                        <a:pt x="23854" y="2825"/>
                      </a:lnTo>
                      <a:lnTo>
                        <a:pt x="23958" y="2700"/>
                      </a:lnTo>
                      <a:lnTo>
                        <a:pt x="23937" y="2532"/>
                      </a:lnTo>
                      <a:lnTo>
                        <a:pt x="23958" y="2407"/>
                      </a:lnTo>
                      <a:lnTo>
                        <a:pt x="23958" y="2302"/>
                      </a:lnTo>
                      <a:lnTo>
                        <a:pt x="23770" y="2198"/>
                      </a:lnTo>
                      <a:lnTo>
                        <a:pt x="23770" y="2156"/>
                      </a:lnTo>
                      <a:lnTo>
                        <a:pt x="23875" y="2093"/>
                      </a:lnTo>
                      <a:lnTo>
                        <a:pt x="23979" y="2093"/>
                      </a:lnTo>
                      <a:lnTo>
                        <a:pt x="23979" y="2051"/>
                      </a:lnTo>
                      <a:lnTo>
                        <a:pt x="23707" y="1884"/>
                      </a:lnTo>
                      <a:lnTo>
                        <a:pt x="23665" y="1800"/>
                      </a:lnTo>
                      <a:lnTo>
                        <a:pt x="23728" y="1737"/>
                      </a:lnTo>
                      <a:lnTo>
                        <a:pt x="23875" y="1654"/>
                      </a:lnTo>
                      <a:lnTo>
                        <a:pt x="23958" y="1570"/>
                      </a:lnTo>
                      <a:lnTo>
                        <a:pt x="23917" y="1486"/>
                      </a:lnTo>
                      <a:lnTo>
                        <a:pt x="23854" y="1361"/>
                      </a:lnTo>
                      <a:lnTo>
                        <a:pt x="23812" y="1361"/>
                      </a:lnTo>
                      <a:lnTo>
                        <a:pt x="23749" y="1382"/>
                      </a:lnTo>
                      <a:lnTo>
                        <a:pt x="23707" y="1319"/>
                      </a:lnTo>
                      <a:lnTo>
                        <a:pt x="23624" y="1256"/>
                      </a:lnTo>
                      <a:lnTo>
                        <a:pt x="23519" y="1256"/>
                      </a:lnTo>
                      <a:lnTo>
                        <a:pt x="23393" y="1214"/>
                      </a:lnTo>
                      <a:lnTo>
                        <a:pt x="23331" y="1172"/>
                      </a:lnTo>
                      <a:lnTo>
                        <a:pt x="23247" y="1214"/>
                      </a:lnTo>
                      <a:lnTo>
                        <a:pt x="23121" y="1214"/>
                      </a:lnTo>
                      <a:lnTo>
                        <a:pt x="23080" y="1319"/>
                      </a:lnTo>
                      <a:lnTo>
                        <a:pt x="23080" y="1361"/>
                      </a:lnTo>
                      <a:lnTo>
                        <a:pt x="22996" y="1256"/>
                      </a:lnTo>
                      <a:lnTo>
                        <a:pt x="23038" y="1151"/>
                      </a:lnTo>
                      <a:lnTo>
                        <a:pt x="23101" y="1131"/>
                      </a:lnTo>
                      <a:lnTo>
                        <a:pt x="23101" y="1026"/>
                      </a:lnTo>
                      <a:lnTo>
                        <a:pt x="23142" y="942"/>
                      </a:lnTo>
                      <a:lnTo>
                        <a:pt x="23205" y="921"/>
                      </a:lnTo>
                      <a:lnTo>
                        <a:pt x="23205" y="817"/>
                      </a:lnTo>
                      <a:lnTo>
                        <a:pt x="23226" y="712"/>
                      </a:lnTo>
                      <a:lnTo>
                        <a:pt x="23205" y="649"/>
                      </a:lnTo>
                      <a:lnTo>
                        <a:pt x="23184" y="649"/>
                      </a:lnTo>
                      <a:lnTo>
                        <a:pt x="23038" y="796"/>
                      </a:lnTo>
                      <a:lnTo>
                        <a:pt x="23017" y="900"/>
                      </a:lnTo>
                      <a:lnTo>
                        <a:pt x="22996" y="900"/>
                      </a:lnTo>
                      <a:lnTo>
                        <a:pt x="22912" y="838"/>
                      </a:lnTo>
                      <a:lnTo>
                        <a:pt x="22808" y="900"/>
                      </a:lnTo>
                      <a:lnTo>
                        <a:pt x="22787" y="942"/>
                      </a:lnTo>
                      <a:lnTo>
                        <a:pt x="22808" y="1047"/>
                      </a:lnTo>
                      <a:lnTo>
                        <a:pt x="22724" y="1131"/>
                      </a:lnTo>
                      <a:lnTo>
                        <a:pt x="22682" y="1131"/>
                      </a:lnTo>
                      <a:lnTo>
                        <a:pt x="22661" y="1068"/>
                      </a:lnTo>
                      <a:lnTo>
                        <a:pt x="22598" y="1214"/>
                      </a:lnTo>
                      <a:lnTo>
                        <a:pt x="22598" y="1319"/>
                      </a:lnTo>
                      <a:lnTo>
                        <a:pt x="22556" y="1172"/>
                      </a:lnTo>
                      <a:lnTo>
                        <a:pt x="22556" y="1047"/>
                      </a:lnTo>
                      <a:lnTo>
                        <a:pt x="22598" y="942"/>
                      </a:lnTo>
                      <a:lnTo>
                        <a:pt x="22556" y="921"/>
                      </a:lnTo>
                      <a:lnTo>
                        <a:pt x="22473" y="1005"/>
                      </a:lnTo>
                      <a:lnTo>
                        <a:pt x="22452" y="1068"/>
                      </a:lnTo>
                      <a:lnTo>
                        <a:pt x="22368" y="1110"/>
                      </a:lnTo>
                      <a:lnTo>
                        <a:pt x="22410" y="921"/>
                      </a:lnTo>
                      <a:lnTo>
                        <a:pt x="22368" y="817"/>
                      </a:lnTo>
                      <a:lnTo>
                        <a:pt x="22264" y="817"/>
                      </a:lnTo>
                      <a:lnTo>
                        <a:pt x="22284" y="733"/>
                      </a:lnTo>
                      <a:lnTo>
                        <a:pt x="22410" y="628"/>
                      </a:lnTo>
                      <a:lnTo>
                        <a:pt x="22515" y="607"/>
                      </a:lnTo>
                      <a:lnTo>
                        <a:pt x="22661" y="712"/>
                      </a:lnTo>
                      <a:lnTo>
                        <a:pt x="22808" y="628"/>
                      </a:lnTo>
                      <a:lnTo>
                        <a:pt x="22912" y="607"/>
                      </a:lnTo>
                      <a:lnTo>
                        <a:pt x="23017" y="503"/>
                      </a:lnTo>
                      <a:lnTo>
                        <a:pt x="23017" y="440"/>
                      </a:lnTo>
                      <a:lnTo>
                        <a:pt x="23038" y="398"/>
                      </a:lnTo>
                      <a:lnTo>
                        <a:pt x="23017" y="335"/>
                      </a:lnTo>
                      <a:lnTo>
                        <a:pt x="22891" y="294"/>
                      </a:lnTo>
                      <a:lnTo>
                        <a:pt x="22828" y="294"/>
                      </a:lnTo>
                      <a:lnTo>
                        <a:pt x="22828" y="189"/>
                      </a:lnTo>
                      <a:lnTo>
                        <a:pt x="22787" y="126"/>
                      </a:lnTo>
                      <a:lnTo>
                        <a:pt x="22766" y="105"/>
                      </a:lnTo>
                      <a:lnTo>
                        <a:pt x="22787" y="84"/>
                      </a:lnTo>
                      <a:lnTo>
                        <a:pt x="22828" y="63"/>
                      </a:lnTo>
                      <a:lnTo>
                        <a:pt x="2287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8" name="Google Shape;7418;p131"/>
                <p:cNvSpPr/>
                <p:nvPr/>
              </p:nvSpPr>
              <p:spPr>
                <a:xfrm>
                  <a:off x="1979950" y="2384350"/>
                  <a:ext cx="816050" cy="481275"/>
                </a:xfrm>
                <a:custGeom>
                  <a:avLst/>
                  <a:gdLst/>
                  <a:ahLst/>
                  <a:cxnLst/>
                  <a:rect l="l" t="t" r="r" b="b"/>
                  <a:pathLst>
                    <a:path w="32642" h="19251" extrusionOk="0">
                      <a:moveTo>
                        <a:pt x="2846" y="1"/>
                      </a:moveTo>
                      <a:lnTo>
                        <a:pt x="2909" y="210"/>
                      </a:lnTo>
                      <a:lnTo>
                        <a:pt x="3035" y="273"/>
                      </a:lnTo>
                      <a:lnTo>
                        <a:pt x="2993" y="356"/>
                      </a:lnTo>
                      <a:lnTo>
                        <a:pt x="2909" y="440"/>
                      </a:lnTo>
                      <a:lnTo>
                        <a:pt x="2930" y="545"/>
                      </a:lnTo>
                      <a:lnTo>
                        <a:pt x="2993" y="586"/>
                      </a:lnTo>
                      <a:lnTo>
                        <a:pt x="2972" y="649"/>
                      </a:lnTo>
                      <a:lnTo>
                        <a:pt x="2909" y="733"/>
                      </a:lnTo>
                      <a:lnTo>
                        <a:pt x="2951" y="775"/>
                      </a:lnTo>
                      <a:lnTo>
                        <a:pt x="2951" y="858"/>
                      </a:lnTo>
                      <a:lnTo>
                        <a:pt x="2993" y="900"/>
                      </a:lnTo>
                      <a:lnTo>
                        <a:pt x="2909" y="1047"/>
                      </a:lnTo>
                      <a:lnTo>
                        <a:pt x="2825" y="1089"/>
                      </a:lnTo>
                      <a:lnTo>
                        <a:pt x="2763" y="1256"/>
                      </a:lnTo>
                      <a:lnTo>
                        <a:pt x="2721" y="1298"/>
                      </a:lnTo>
                      <a:lnTo>
                        <a:pt x="2721" y="1423"/>
                      </a:lnTo>
                      <a:lnTo>
                        <a:pt x="2637" y="1486"/>
                      </a:lnTo>
                      <a:lnTo>
                        <a:pt x="2616" y="1591"/>
                      </a:lnTo>
                      <a:lnTo>
                        <a:pt x="2470" y="1674"/>
                      </a:lnTo>
                      <a:lnTo>
                        <a:pt x="2386" y="1633"/>
                      </a:lnTo>
                      <a:lnTo>
                        <a:pt x="2344" y="1570"/>
                      </a:lnTo>
                      <a:lnTo>
                        <a:pt x="2428" y="1465"/>
                      </a:lnTo>
                      <a:lnTo>
                        <a:pt x="2449" y="1507"/>
                      </a:lnTo>
                      <a:lnTo>
                        <a:pt x="2532" y="1465"/>
                      </a:lnTo>
                      <a:lnTo>
                        <a:pt x="2553" y="1528"/>
                      </a:lnTo>
                      <a:lnTo>
                        <a:pt x="2595" y="1486"/>
                      </a:lnTo>
                      <a:lnTo>
                        <a:pt x="2595" y="1361"/>
                      </a:lnTo>
                      <a:lnTo>
                        <a:pt x="2658" y="1214"/>
                      </a:lnTo>
                      <a:lnTo>
                        <a:pt x="2742" y="1151"/>
                      </a:lnTo>
                      <a:lnTo>
                        <a:pt x="2742" y="1047"/>
                      </a:lnTo>
                      <a:lnTo>
                        <a:pt x="2700" y="1068"/>
                      </a:lnTo>
                      <a:lnTo>
                        <a:pt x="2553" y="1172"/>
                      </a:lnTo>
                      <a:lnTo>
                        <a:pt x="2512" y="1214"/>
                      </a:lnTo>
                      <a:lnTo>
                        <a:pt x="2428" y="1214"/>
                      </a:lnTo>
                      <a:lnTo>
                        <a:pt x="2428" y="1172"/>
                      </a:lnTo>
                      <a:lnTo>
                        <a:pt x="2532" y="1068"/>
                      </a:lnTo>
                      <a:lnTo>
                        <a:pt x="2658" y="1005"/>
                      </a:lnTo>
                      <a:lnTo>
                        <a:pt x="2700" y="963"/>
                      </a:lnTo>
                      <a:lnTo>
                        <a:pt x="2658" y="879"/>
                      </a:lnTo>
                      <a:lnTo>
                        <a:pt x="2616" y="879"/>
                      </a:lnTo>
                      <a:lnTo>
                        <a:pt x="2532" y="900"/>
                      </a:lnTo>
                      <a:lnTo>
                        <a:pt x="2470" y="796"/>
                      </a:lnTo>
                      <a:lnTo>
                        <a:pt x="2407" y="754"/>
                      </a:lnTo>
                      <a:lnTo>
                        <a:pt x="2135" y="754"/>
                      </a:lnTo>
                      <a:lnTo>
                        <a:pt x="2009" y="649"/>
                      </a:lnTo>
                      <a:lnTo>
                        <a:pt x="1716" y="419"/>
                      </a:lnTo>
                      <a:lnTo>
                        <a:pt x="1696" y="440"/>
                      </a:lnTo>
                      <a:lnTo>
                        <a:pt x="1675" y="545"/>
                      </a:lnTo>
                      <a:lnTo>
                        <a:pt x="1591" y="754"/>
                      </a:lnTo>
                      <a:lnTo>
                        <a:pt x="1591" y="858"/>
                      </a:lnTo>
                      <a:lnTo>
                        <a:pt x="1654" y="1068"/>
                      </a:lnTo>
                      <a:lnTo>
                        <a:pt x="1591" y="1382"/>
                      </a:lnTo>
                      <a:lnTo>
                        <a:pt x="1612" y="1507"/>
                      </a:lnTo>
                      <a:lnTo>
                        <a:pt x="1591" y="1674"/>
                      </a:lnTo>
                      <a:lnTo>
                        <a:pt x="1612" y="1737"/>
                      </a:lnTo>
                      <a:lnTo>
                        <a:pt x="1675" y="1737"/>
                      </a:lnTo>
                      <a:lnTo>
                        <a:pt x="1696" y="1800"/>
                      </a:lnTo>
                      <a:lnTo>
                        <a:pt x="1654" y="1884"/>
                      </a:lnTo>
                      <a:lnTo>
                        <a:pt x="1591" y="1884"/>
                      </a:lnTo>
                      <a:lnTo>
                        <a:pt x="1570" y="1946"/>
                      </a:lnTo>
                      <a:lnTo>
                        <a:pt x="1591" y="2009"/>
                      </a:lnTo>
                      <a:lnTo>
                        <a:pt x="1696" y="2030"/>
                      </a:lnTo>
                      <a:lnTo>
                        <a:pt x="1654" y="2135"/>
                      </a:lnTo>
                      <a:lnTo>
                        <a:pt x="1654" y="2239"/>
                      </a:lnTo>
                      <a:lnTo>
                        <a:pt x="1591" y="2323"/>
                      </a:lnTo>
                      <a:lnTo>
                        <a:pt x="1549" y="2302"/>
                      </a:lnTo>
                      <a:lnTo>
                        <a:pt x="1507" y="2344"/>
                      </a:lnTo>
                      <a:lnTo>
                        <a:pt x="1507" y="2428"/>
                      </a:lnTo>
                      <a:lnTo>
                        <a:pt x="1675" y="2449"/>
                      </a:lnTo>
                      <a:lnTo>
                        <a:pt x="1821" y="2470"/>
                      </a:lnTo>
                      <a:lnTo>
                        <a:pt x="1926" y="2553"/>
                      </a:lnTo>
                      <a:lnTo>
                        <a:pt x="2072" y="2553"/>
                      </a:lnTo>
                      <a:lnTo>
                        <a:pt x="2114" y="2637"/>
                      </a:lnTo>
                      <a:lnTo>
                        <a:pt x="2135" y="2783"/>
                      </a:lnTo>
                      <a:lnTo>
                        <a:pt x="2093" y="2658"/>
                      </a:lnTo>
                      <a:lnTo>
                        <a:pt x="1988" y="2574"/>
                      </a:lnTo>
                      <a:lnTo>
                        <a:pt x="1905" y="2616"/>
                      </a:lnTo>
                      <a:lnTo>
                        <a:pt x="1821" y="2553"/>
                      </a:lnTo>
                      <a:lnTo>
                        <a:pt x="1612" y="2532"/>
                      </a:lnTo>
                      <a:lnTo>
                        <a:pt x="1570" y="2470"/>
                      </a:lnTo>
                      <a:lnTo>
                        <a:pt x="1507" y="2511"/>
                      </a:lnTo>
                      <a:lnTo>
                        <a:pt x="1507" y="2616"/>
                      </a:lnTo>
                      <a:lnTo>
                        <a:pt x="1403" y="2763"/>
                      </a:lnTo>
                      <a:lnTo>
                        <a:pt x="1403" y="2846"/>
                      </a:lnTo>
                      <a:lnTo>
                        <a:pt x="1403" y="2930"/>
                      </a:lnTo>
                      <a:lnTo>
                        <a:pt x="1340" y="3076"/>
                      </a:lnTo>
                      <a:lnTo>
                        <a:pt x="1277" y="3202"/>
                      </a:lnTo>
                      <a:lnTo>
                        <a:pt x="1131" y="3558"/>
                      </a:lnTo>
                      <a:lnTo>
                        <a:pt x="1089" y="3809"/>
                      </a:lnTo>
                      <a:lnTo>
                        <a:pt x="942" y="4102"/>
                      </a:lnTo>
                      <a:lnTo>
                        <a:pt x="921" y="4415"/>
                      </a:lnTo>
                      <a:lnTo>
                        <a:pt x="838" y="4541"/>
                      </a:lnTo>
                      <a:lnTo>
                        <a:pt x="733" y="4667"/>
                      </a:lnTo>
                      <a:lnTo>
                        <a:pt x="649" y="4855"/>
                      </a:lnTo>
                      <a:lnTo>
                        <a:pt x="608" y="4939"/>
                      </a:lnTo>
                      <a:lnTo>
                        <a:pt x="566" y="5043"/>
                      </a:lnTo>
                      <a:lnTo>
                        <a:pt x="419" y="5231"/>
                      </a:lnTo>
                      <a:lnTo>
                        <a:pt x="356" y="5336"/>
                      </a:lnTo>
                      <a:lnTo>
                        <a:pt x="398" y="5566"/>
                      </a:lnTo>
                      <a:lnTo>
                        <a:pt x="336" y="5776"/>
                      </a:lnTo>
                      <a:lnTo>
                        <a:pt x="336" y="5922"/>
                      </a:lnTo>
                      <a:lnTo>
                        <a:pt x="419" y="6027"/>
                      </a:lnTo>
                      <a:lnTo>
                        <a:pt x="356" y="6110"/>
                      </a:lnTo>
                      <a:lnTo>
                        <a:pt x="336" y="6194"/>
                      </a:lnTo>
                      <a:lnTo>
                        <a:pt x="398" y="6340"/>
                      </a:lnTo>
                      <a:lnTo>
                        <a:pt x="356" y="6592"/>
                      </a:lnTo>
                      <a:lnTo>
                        <a:pt x="315" y="6717"/>
                      </a:lnTo>
                      <a:lnTo>
                        <a:pt x="231" y="6759"/>
                      </a:lnTo>
                      <a:lnTo>
                        <a:pt x="252" y="6843"/>
                      </a:lnTo>
                      <a:lnTo>
                        <a:pt x="294" y="6864"/>
                      </a:lnTo>
                      <a:lnTo>
                        <a:pt x="231" y="7031"/>
                      </a:lnTo>
                      <a:lnTo>
                        <a:pt x="84" y="7136"/>
                      </a:lnTo>
                      <a:lnTo>
                        <a:pt x="1" y="7261"/>
                      </a:lnTo>
                      <a:lnTo>
                        <a:pt x="1" y="7387"/>
                      </a:lnTo>
                      <a:lnTo>
                        <a:pt x="105" y="7554"/>
                      </a:lnTo>
                      <a:lnTo>
                        <a:pt x="210" y="7763"/>
                      </a:lnTo>
                      <a:lnTo>
                        <a:pt x="210" y="7993"/>
                      </a:lnTo>
                      <a:lnTo>
                        <a:pt x="189" y="8119"/>
                      </a:lnTo>
                      <a:lnTo>
                        <a:pt x="126" y="8203"/>
                      </a:lnTo>
                      <a:lnTo>
                        <a:pt x="126" y="8286"/>
                      </a:lnTo>
                      <a:lnTo>
                        <a:pt x="147" y="8370"/>
                      </a:lnTo>
                      <a:lnTo>
                        <a:pt x="189" y="8496"/>
                      </a:lnTo>
                      <a:lnTo>
                        <a:pt x="126" y="8579"/>
                      </a:lnTo>
                      <a:lnTo>
                        <a:pt x="105" y="8642"/>
                      </a:lnTo>
                      <a:lnTo>
                        <a:pt x="126" y="8726"/>
                      </a:lnTo>
                      <a:lnTo>
                        <a:pt x="356" y="9102"/>
                      </a:lnTo>
                      <a:lnTo>
                        <a:pt x="398" y="9207"/>
                      </a:lnTo>
                      <a:lnTo>
                        <a:pt x="356" y="9270"/>
                      </a:lnTo>
                      <a:lnTo>
                        <a:pt x="398" y="9353"/>
                      </a:lnTo>
                      <a:lnTo>
                        <a:pt x="524" y="9479"/>
                      </a:lnTo>
                      <a:lnTo>
                        <a:pt x="545" y="9542"/>
                      </a:lnTo>
                      <a:lnTo>
                        <a:pt x="628" y="9542"/>
                      </a:lnTo>
                      <a:lnTo>
                        <a:pt x="628" y="9437"/>
                      </a:lnTo>
                      <a:lnTo>
                        <a:pt x="628" y="9312"/>
                      </a:lnTo>
                      <a:lnTo>
                        <a:pt x="712" y="9333"/>
                      </a:lnTo>
                      <a:lnTo>
                        <a:pt x="733" y="9312"/>
                      </a:lnTo>
                      <a:lnTo>
                        <a:pt x="733" y="9353"/>
                      </a:lnTo>
                      <a:lnTo>
                        <a:pt x="838" y="9353"/>
                      </a:lnTo>
                      <a:lnTo>
                        <a:pt x="859" y="9416"/>
                      </a:lnTo>
                      <a:lnTo>
                        <a:pt x="984" y="9437"/>
                      </a:lnTo>
                      <a:lnTo>
                        <a:pt x="880" y="9437"/>
                      </a:lnTo>
                      <a:lnTo>
                        <a:pt x="817" y="9479"/>
                      </a:lnTo>
                      <a:lnTo>
                        <a:pt x="754" y="9437"/>
                      </a:lnTo>
                      <a:lnTo>
                        <a:pt x="712" y="9437"/>
                      </a:lnTo>
                      <a:lnTo>
                        <a:pt x="712" y="9521"/>
                      </a:lnTo>
                      <a:lnTo>
                        <a:pt x="754" y="9542"/>
                      </a:lnTo>
                      <a:lnTo>
                        <a:pt x="754" y="9688"/>
                      </a:lnTo>
                      <a:lnTo>
                        <a:pt x="817" y="9793"/>
                      </a:lnTo>
                      <a:lnTo>
                        <a:pt x="838" y="9835"/>
                      </a:lnTo>
                      <a:lnTo>
                        <a:pt x="733" y="9793"/>
                      </a:lnTo>
                      <a:lnTo>
                        <a:pt x="670" y="9688"/>
                      </a:lnTo>
                      <a:lnTo>
                        <a:pt x="649" y="9646"/>
                      </a:lnTo>
                      <a:lnTo>
                        <a:pt x="608" y="9688"/>
                      </a:lnTo>
                      <a:lnTo>
                        <a:pt x="608" y="9772"/>
                      </a:lnTo>
                      <a:lnTo>
                        <a:pt x="545" y="9835"/>
                      </a:lnTo>
                      <a:lnTo>
                        <a:pt x="566" y="9877"/>
                      </a:lnTo>
                      <a:lnTo>
                        <a:pt x="545" y="9981"/>
                      </a:lnTo>
                      <a:lnTo>
                        <a:pt x="545" y="10086"/>
                      </a:lnTo>
                      <a:lnTo>
                        <a:pt x="608" y="10107"/>
                      </a:lnTo>
                      <a:lnTo>
                        <a:pt x="628" y="10211"/>
                      </a:lnTo>
                      <a:lnTo>
                        <a:pt x="733" y="10274"/>
                      </a:lnTo>
                      <a:lnTo>
                        <a:pt x="775" y="10358"/>
                      </a:lnTo>
                      <a:lnTo>
                        <a:pt x="775" y="10421"/>
                      </a:lnTo>
                      <a:lnTo>
                        <a:pt x="712" y="10504"/>
                      </a:lnTo>
                      <a:lnTo>
                        <a:pt x="649" y="10504"/>
                      </a:lnTo>
                      <a:lnTo>
                        <a:pt x="649" y="10567"/>
                      </a:lnTo>
                      <a:lnTo>
                        <a:pt x="670" y="10672"/>
                      </a:lnTo>
                      <a:lnTo>
                        <a:pt x="670" y="10797"/>
                      </a:lnTo>
                      <a:lnTo>
                        <a:pt x="712" y="10839"/>
                      </a:lnTo>
                      <a:lnTo>
                        <a:pt x="775" y="10923"/>
                      </a:lnTo>
                      <a:lnTo>
                        <a:pt x="817" y="11111"/>
                      </a:lnTo>
                      <a:lnTo>
                        <a:pt x="942" y="11362"/>
                      </a:lnTo>
                      <a:lnTo>
                        <a:pt x="1026" y="11509"/>
                      </a:lnTo>
                      <a:lnTo>
                        <a:pt x="1068" y="11530"/>
                      </a:lnTo>
                      <a:lnTo>
                        <a:pt x="1047" y="11571"/>
                      </a:lnTo>
                      <a:lnTo>
                        <a:pt x="1047" y="11613"/>
                      </a:lnTo>
                      <a:lnTo>
                        <a:pt x="1152" y="11718"/>
                      </a:lnTo>
                      <a:lnTo>
                        <a:pt x="1172" y="11843"/>
                      </a:lnTo>
                      <a:lnTo>
                        <a:pt x="1152" y="11990"/>
                      </a:lnTo>
                      <a:lnTo>
                        <a:pt x="1131" y="12094"/>
                      </a:lnTo>
                      <a:lnTo>
                        <a:pt x="1089" y="12136"/>
                      </a:lnTo>
                      <a:lnTo>
                        <a:pt x="1131" y="12199"/>
                      </a:lnTo>
                      <a:lnTo>
                        <a:pt x="1172" y="12262"/>
                      </a:lnTo>
                      <a:lnTo>
                        <a:pt x="1382" y="12262"/>
                      </a:lnTo>
                      <a:lnTo>
                        <a:pt x="1486" y="12283"/>
                      </a:lnTo>
                      <a:lnTo>
                        <a:pt x="1591" y="12346"/>
                      </a:lnTo>
                      <a:lnTo>
                        <a:pt x="1675" y="12366"/>
                      </a:lnTo>
                      <a:lnTo>
                        <a:pt x="1821" y="12366"/>
                      </a:lnTo>
                      <a:lnTo>
                        <a:pt x="1884" y="12450"/>
                      </a:lnTo>
                      <a:lnTo>
                        <a:pt x="1884" y="12555"/>
                      </a:lnTo>
                      <a:lnTo>
                        <a:pt x="2030" y="12618"/>
                      </a:lnTo>
                      <a:lnTo>
                        <a:pt x="2135" y="12618"/>
                      </a:lnTo>
                      <a:lnTo>
                        <a:pt x="2281" y="12680"/>
                      </a:lnTo>
                      <a:lnTo>
                        <a:pt x="2302" y="12722"/>
                      </a:lnTo>
                      <a:lnTo>
                        <a:pt x="2302" y="12827"/>
                      </a:lnTo>
                      <a:lnTo>
                        <a:pt x="2344" y="12869"/>
                      </a:lnTo>
                      <a:lnTo>
                        <a:pt x="2407" y="12827"/>
                      </a:lnTo>
                      <a:lnTo>
                        <a:pt x="2470" y="12827"/>
                      </a:lnTo>
                      <a:lnTo>
                        <a:pt x="2616" y="12973"/>
                      </a:lnTo>
                      <a:lnTo>
                        <a:pt x="2805" y="13245"/>
                      </a:lnTo>
                      <a:lnTo>
                        <a:pt x="2825" y="13434"/>
                      </a:lnTo>
                      <a:lnTo>
                        <a:pt x="2805" y="13559"/>
                      </a:lnTo>
                      <a:lnTo>
                        <a:pt x="2805" y="13664"/>
                      </a:lnTo>
                      <a:lnTo>
                        <a:pt x="4185" y="13643"/>
                      </a:lnTo>
                      <a:lnTo>
                        <a:pt x="4206" y="13706"/>
                      </a:lnTo>
                      <a:lnTo>
                        <a:pt x="4206" y="13747"/>
                      </a:lnTo>
                      <a:lnTo>
                        <a:pt x="6131" y="14647"/>
                      </a:lnTo>
                      <a:lnTo>
                        <a:pt x="7784" y="14689"/>
                      </a:lnTo>
                      <a:lnTo>
                        <a:pt x="7826" y="14480"/>
                      </a:lnTo>
                      <a:lnTo>
                        <a:pt x="8747" y="14501"/>
                      </a:lnTo>
                      <a:lnTo>
                        <a:pt x="8872" y="14584"/>
                      </a:lnTo>
                      <a:lnTo>
                        <a:pt x="8935" y="14710"/>
                      </a:lnTo>
                      <a:lnTo>
                        <a:pt x="8998" y="14773"/>
                      </a:lnTo>
                      <a:lnTo>
                        <a:pt x="9019" y="14815"/>
                      </a:lnTo>
                      <a:lnTo>
                        <a:pt x="9082" y="14815"/>
                      </a:lnTo>
                      <a:lnTo>
                        <a:pt x="9123" y="14898"/>
                      </a:lnTo>
                      <a:lnTo>
                        <a:pt x="9103" y="14961"/>
                      </a:lnTo>
                      <a:lnTo>
                        <a:pt x="9207" y="14982"/>
                      </a:lnTo>
                      <a:lnTo>
                        <a:pt x="9270" y="15066"/>
                      </a:lnTo>
                      <a:lnTo>
                        <a:pt x="9270" y="15107"/>
                      </a:lnTo>
                      <a:lnTo>
                        <a:pt x="9228" y="15170"/>
                      </a:lnTo>
                      <a:lnTo>
                        <a:pt x="9312" y="15191"/>
                      </a:lnTo>
                      <a:lnTo>
                        <a:pt x="9395" y="15233"/>
                      </a:lnTo>
                      <a:lnTo>
                        <a:pt x="9437" y="15317"/>
                      </a:lnTo>
                      <a:lnTo>
                        <a:pt x="9458" y="15442"/>
                      </a:lnTo>
                      <a:lnTo>
                        <a:pt x="9500" y="15484"/>
                      </a:lnTo>
                      <a:lnTo>
                        <a:pt x="9521" y="15505"/>
                      </a:lnTo>
                      <a:lnTo>
                        <a:pt x="9542" y="15526"/>
                      </a:lnTo>
                      <a:lnTo>
                        <a:pt x="9626" y="15610"/>
                      </a:lnTo>
                      <a:lnTo>
                        <a:pt x="9626" y="15693"/>
                      </a:lnTo>
                      <a:lnTo>
                        <a:pt x="9605" y="15714"/>
                      </a:lnTo>
                      <a:lnTo>
                        <a:pt x="9521" y="15735"/>
                      </a:lnTo>
                      <a:lnTo>
                        <a:pt x="9521" y="15756"/>
                      </a:lnTo>
                      <a:lnTo>
                        <a:pt x="9626" y="15903"/>
                      </a:lnTo>
                      <a:lnTo>
                        <a:pt x="9709" y="15965"/>
                      </a:lnTo>
                      <a:lnTo>
                        <a:pt x="9730" y="16070"/>
                      </a:lnTo>
                      <a:lnTo>
                        <a:pt x="9730" y="16112"/>
                      </a:lnTo>
                      <a:lnTo>
                        <a:pt x="9751" y="16112"/>
                      </a:lnTo>
                      <a:lnTo>
                        <a:pt x="9793" y="16133"/>
                      </a:lnTo>
                      <a:lnTo>
                        <a:pt x="9835" y="16133"/>
                      </a:lnTo>
                      <a:lnTo>
                        <a:pt x="9877" y="16154"/>
                      </a:lnTo>
                      <a:lnTo>
                        <a:pt x="9919" y="16216"/>
                      </a:lnTo>
                      <a:lnTo>
                        <a:pt x="9919" y="16237"/>
                      </a:lnTo>
                      <a:lnTo>
                        <a:pt x="9960" y="16279"/>
                      </a:lnTo>
                      <a:lnTo>
                        <a:pt x="10023" y="16279"/>
                      </a:lnTo>
                      <a:lnTo>
                        <a:pt x="10149" y="16342"/>
                      </a:lnTo>
                      <a:lnTo>
                        <a:pt x="10170" y="16384"/>
                      </a:lnTo>
                      <a:lnTo>
                        <a:pt x="10253" y="16426"/>
                      </a:lnTo>
                      <a:lnTo>
                        <a:pt x="10379" y="16467"/>
                      </a:lnTo>
                      <a:lnTo>
                        <a:pt x="10400" y="16530"/>
                      </a:lnTo>
                      <a:lnTo>
                        <a:pt x="10463" y="16530"/>
                      </a:lnTo>
                      <a:lnTo>
                        <a:pt x="10504" y="16488"/>
                      </a:lnTo>
                      <a:lnTo>
                        <a:pt x="10504" y="16467"/>
                      </a:lnTo>
                      <a:lnTo>
                        <a:pt x="10609" y="16384"/>
                      </a:lnTo>
                      <a:lnTo>
                        <a:pt x="10672" y="16384"/>
                      </a:lnTo>
                      <a:lnTo>
                        <a:pt x="10672" y="16342"/>
                      </a:lnTo>
                      <a:lnTo>
                        <a:pt x="10672" y="16321"/>
                      </a:lnTo>
                      <a:lnTo>
                        <a:pt x="10714" y="16237"/>
                      </a:lnTo>
                      <a:lnTo>
                        <a:pt x="10797" y="16070"/>
                      </a:lnTo>
                      <a:lnTo>
                        <a:pt x="10839" y="16028"/>
                      </a:lnTo>
                      <a:lnTo>
                        <a:pt x="10923" y="16007"/>
                      </a:lnTo>
                      <a:lnTo>
                        <a:pt x="10965" y="16007"/>
                      </a:lnTo>
                      <a:lnTo>
                        <a:pt x="10986" y="16028"/>
                      </a:lnTo>
                      <a:lnTo>
                        <a:pt x="11027" y="16028"/>
                      </a:lnTo>
                      <a:lnTo>
                        <a:pt x="11069" y="15944"/>
                      </a:lnTo>
                      <a:lnTo>
                        <a:pt x="11174" y="15944"/>
                      </a:lnTo>
                      <a:lnTo>
                        <a:pt x="11279" y="15965"/>
                      </a:lnTo>
                      <a:lnTo>
                        <a:pt x="11383" y="15944"/>
                      </a:lnTo>
                      <a:lnTo>
                        <a:pt x="11404" y="15965"/>
                      </a:lnTo>
                      <a:lnTo>
                        <a:pt x="11425" y="16007"/>
                      </a:lnTo>
                      <a:lnTo>
                        <a:pt x="11509" y="16007"/>
                      </a:lnTo>
                      <a:lnTo>
                        <a:pt x="11592" y="16028"/>
                      </a:lnTo>
                      <a:lnTo>
                        <a:pt x="11634" y="16133"/>
                      </a:lnTo>
                      <a:lnTo>
                        <a:pt x="11739" y="16216"/>
                      </a:lnTo>
                      <a:lnTo>
                        <a:pt x="11844" y="16363"/>
                      </a:lnTo>
                      <a:lnTo>
                        <a:pt x="11864" y="16467"/>
                      </a:lnTo>
                      <a:lnTo>
                        <a:pt x="11927" y="16530"/>
                      </a:lnTo>
                      <a:lnTo>
                        <a:pt x="11927" y="16593"/>
                      </a:lnTo>
                      <a:lnTo>
                        <a:pt x="11927" y="16760"/>
                      </a:lnTo>
                      <a:lnTo>
                        <a:pt x="12011" y="16781"/>
                      </a:lnTo>
                      <a:lnTo>
                        <a:pt x="12032" y="16865"/>
                      </a:lnTo>
                      <a:lnTo>
                        <a:pt x="12116" y="17074"/>
                      </a:lnTo>
                      <a:lnTo>
                        <a:pt x="12157" y="17095"/>
                      </a:lnTo>
                      <a:lnTo>
                        <a:pt x="12178" y="17179"/>
                      </a:lnTo>
                      <a:lnTo>
                        <a:pt x="12262" y="17221"/>
                      </a:lnTo>
                      <a:lnTo>
                        <a:pt x="12283" y="17325"/>
                      </a:lnTo>
                      <a:lnTo>
                        <a:pt x="12346" y="17430"/>
                      </a:lnTo>
                      <a:lnTo>
                        <a:pt x="12450" y="17514"/>
                      </a:lnTo>
                      <a:lnTo>
                        <a:pt x="12429" y="17618"/>
                      </a:lnTo>
                      <a:lnTo>
                        <a:pt x="12429" y="17723"/>
                      </a:lnTo>
                      <a:lnTo>
                        <a:pt x="12429" y="17786"/>
                      </a:lnTo>
                      <a:lnTo>
                        <a:pt x="12429" y="17807"/>
                      </a:lnTo>
                      <a:lnTo>
                        <a:pt x="12555" y="18141"/>
                      </a:lnTo>
                      <a:lnTo>
                        <a:pt x="12534" y="18309"/>
                      </a:lnTo>
                      <a:lnTo>
                        <a:pt x="12576" y="18351"/>
                      </a:lnTo>
                      <a:lnTo>
                        <a:pt x="12597" y="18351"/>
                      </a:lnTo>
                      <a:lnTo>
                        <a:pt x="12660" y="18372"/>
                      </a:lnTo>
                      <a:lnTo>
                        <a:pt x="12743" y="18372"/>
                      </a:lnTo>
                      <a:lnTo>
                        <a:pt x="12806" y="18413"/>
                      </a:lnTo>
                      <a:lnTo>
                        <a:pt x="12911" y="18518"/>
                      </a:lnTo>
                      <a:lnTo>
                        <a:pt x="13099" y="18560"/>
                      </a:lnTo>
                      <a:lnTo>
                        <a:pt x="13204" y="18644"/>
                      </a:lnTo>
                      <a:lnTo>
                        <a:pt x="13308" y="18644"/>
                      </a:lnTo>
                      <a:lnTo>
                        <a:pt x="13329" y="18727"/>
                      </a:lnTo>
                      <a:lnTo>
                        <a:pt x="13392" y="18748"/>
                      </a:lnTo>
                      <a:lnTo>
                        <a:pt x="13476" y="18581"/>
                      </a:lnTo>
                      <a:lnTo>
                        <a:pt x="13496" y="18455"/>
                      </a:lnTo>
                      <a:lnTo>
                        <a:pt x="13476" y="18372"/>
                      </a:lnTo>
                      <a:lnTo>
                        <a:pt x="13476" y="18120"/>
                      </a:lnTo>
                      <a:lnTo>
                        <a:pt x="13413" y="18037"/>
                      </a:lnTo>
                      <a:lnTo>
                        <a:pt x="13496" y="17911"/>
                      </a:lnTo>
                      <a:lnTo>
                        <a:pt x="13538" y="17723"/>
                      </a:lnTo>
                      <a:lnTo>
                        <a:pt x="13622" y="17618"/>
                      </a:lnTo>
                      <a:lnTo>
                        <a:pt x="13580" y="17409"/>
                      </a:lnTo>
                      <a:lnTo>
                        <a:pt x="13685" y="17367"/>
                      </a:lnTo>
                      <a:lnTo>
                        <a:pt x="13789" y="17284"/>
                      </a:lnTo>
                      <a:lnTo>
                        <a:pt x="13727" y="17200"/>
                      </a:lnTo>
                      <a:lnTo>
                        <a:pt x="13831" y="17074"/>
                      </a:lnTo>
                      <a:lnTo>
                        <a:pt x="13894" y="17095"/>
                      </a:lnTo>
                      <a:lnTo>
                        <a:pt x="13999" y="17053"/>
                      </a:lnTo>
                      <a:lnTo>
                        <a:pt x="13957" y="16907"/>
                      </a:lnTo>
                      <a:lnTo>
                        <a:pt x="13957" y="16907"/>
                      </a:lnTo>
                      <a:lnTo>
                        <a:pt x="14040" y="16970"/>
                      </a:lnTo>
                      <a:lnTo>
                        <a:pt x="14145" y="16907"/>
                      </a:lnTo>
                      <a:lnTo>
                        <a:pt x="14103" y="16865"/>
                      </a:lnTo>
                      <a:lnTo>
                        <a:pt x="14208" y="16781"/>
                      </a:lnTo>
                      <a:lnTo>
                        <a:pt x="14250" y="16802"/>
                      </a:lnTo>
                      <a:lnTo>
                        <a:pt x="14312" y="16781"/>
                      </a:lnTo>
                      <a:lnTo>
                        <a:pt x="14375" y="16865"/>
                      </a:lnTo>
                      <a:lnTo>
                        <a:pt x="14271" y="16949"/>
                      </a:lnTo>
                      <a:lnTo>
                        <a:pt x="14354" y="16949"/>
                      </a:lnTo>
                      <a:lnTo>
                        <a:pt x="14459" y="16844"/>
                      </a:lnTo>
                      <a:lnTo>
                        <a:pt x="14543" y="16844"/>
                      </a:lnTo>
                      <a:lnTo>
                        <a:pt x="14794" y="16739"/>
                      </a:lnTo>
                      <a:lnTo>
                        <a:pt x="14982" y="16551"/>
                      </a:lnTo>
                      <a:lnTo>
                        <a:pt x="15066" y="16551"/>
                      </a:lnTo>
                      <a:lnTo>
                        <a:pt x="15108" y="16488"/>
                      </a:lnTo>
                      <a:lnTo>
                        <a:pt x="15087" y="16384"/>
                      </a:lnTo>
                      <a:lnTo>
                        <a:pt x="15108" y="16258"/>
                      </a:lnTo>
                      <a:lnTo>
                        <a:pt x="15045" y="16112"/>
                      </a:lnTo>
                      <a:lnTo>
                        <a:pt x="15087" y="16175"/>
                      </a:lnTo>
                      <a:lnTo>
                        <a:pt x="15170" y="16175"/>
                      </a:lnTo>
                      <a:lnTo>
                        <a:pt x="15275" y="16070"/>
                      </a:lnTo>
                      <a:lnTo>
                        <a:pt x="15275" y="16028"/>
                      </a:lnTo>
                      <a:lnTo>
                        <a:pt x="15317" y="16133"/>
                      </a:lnTo>
                      <a:lnTo>
                        <a:pt x="15254" y="16237"/>
                      </a:lnTo>
                      <a:lnTo>
                        <a:pt x="15275" y="16321"/>
                      </a:lnTo>
                      <a:lnTo>
                        <a:pt x="15275" y="16426"/>
                      </a:lnTo>
                      <a:lnTo>
                        <a:pt x="15401" y="16384"/>
                      </a:lnTo>
                      <a:lnTo>
                        <a:pt x="15484" y="16258"/>
                      </a:lnTo>
                      <a:lnTo>
                        <a:pt x="15568" y="16258"/>
                      </a:lnTo>
                      <a:lnTo>
                        <a:pt x="15631" y="16216"/>
                      </a:lnTo>
                      <a:lnTo>
                        <a:pt x="15840" y="16154"/>
                      </a:lnTo>
                      <a:lnTo>
                        <a:pt x="16007" y="16154"/>
                      </a:lnTo>
                      <a:lnTo>
                        <a:pt x="16258" y="16237"/>
                      </a:lnTo>
                      <a:lnTo>
                        <a:pt x="16321" y="16279"/>
                      </a:lnTo>
                      <a:lnTo>
                        <a:pt x="16635" y="16321"/>
                      </a:lnTo>
                      <a:lnTo>
                        <a:pt x="16740" y="16279"/>
                      </a:lnTo>
                      <a:lnTo>
                        <a:pt x="16740" y="16237"/>
                      </a:lnTo>
                      <a:lnTo>
                        <a:pt x="16740" y="16154"/>
                      </a:lnTo>
                      <a:lnTo>
                        <a:pt x="16844" y="16133"/>
                      </a:lnTo>
                      <a:lnTo>
                        <a:pt x="16928" y="16154"/>
                      </a:lnTo>
                      <a:lnTo>
                        <a:pt x="16865" y="16216"/>
                      </a:lnTo>
                      <a:lnTo>
                        <a:pt x="16928" y="16237"/>
                      </a:lnTo>
                      <a:lnTo>
                        <a:pt x="16991" y="16216"/>
                      </a:lnTo>
                      <a:lnTo>
                        <a:pt x="17053" y="16258"/>
                      </a:lnTo>
                      <a:lnTo>
                        <a:pt x="17053" y="16342"/>
                      </a:lnTo>
                      <a:lnTo>
                        <a:pt x="17074" y="16384"/>
                      </a:lnTo>
                      <a:lnTo>
                        <a:pt x="17200" y="16363"/>
                      </a:lnTo>
                      <a:lnTo>
                        <a:pt x="17242" y="16426"/>
                      </a:lnTo>
                      <a:lnTo>
                        <a:pt x="17158" y="16488"/>
                      </a:lnTo>
                      <a:lnTo>
                        <a:pt x="17095" y="16551"/>
                      </a:lnTo>
                      <a:lnTo>
                        <a:pt x="17179" y="16572"/>
                      </a:lnTo>
                      <a:lnTo>
                        <a:pt x="17263" y="16551"/>
                      </a:lnTo>
                      <a:lnTo>
                        <a:pt x="17346" y="16593"/>
                      </a:lnTo>
                      <a:lnTo>
                        <a:pt x="17493" y="16656"/>
                      </a:lnTo>
                      <a:lnTo>
                        <a:pt x="17556" y="16572"/>
                      </a:lnTo>
                      <a:lnTo>
                        <a:pt x="17618" y="16530"/>
                      </a:lnTo>
                      <a:lnTo>
                        <a:pt x="17723" y="16593"/>
                      </a:lnTo>
                      <a:lnTo>
                        <a:pt x="17786" y="16656"/>
                      </a:lnTo>
                      <a:lnTo>
                        <a:pt x="17870" y="16635"/>
                      </a:lnTo>
                      <a:lnTo>
                        <a:pt x="17870" y="16467"/>
                      </a:lnTo>
                      <a:lnTo>
                        <a:pt x="17807" y="16363"/>
                      </a:lnTo>
                      <a:lnTo>
                        <a:pt x="17911" y="16363"/>
                      </a:lnTo>
                      <a:lnTo>
                        <a:pt x="18016" y="16488"/>
                      </a:lnTo>
                      <a:lnTo>
                        <a:pt x="18100" y="16530"/>
                      </a:lnTo>
                      <a:lnTo>
                        <a:pt x="18142" y="16593"/>
                      </a:lnTo>
                      <a:lnTo>
                        <a:pt x="18204" y="16593"/>
                      </a:lnTo>
                      <a:lnTo>
                        <a:pt x="18288" y="16635"/>
                      </a:lnTo>
                      <a:lnTo>
                        <a:pt x="18288" y="16760"/>
                      </a:lnTo>
                      <a:lnTo>
                        <a:pt x="18309" y="16677"/>
                      </a:lnTo>
                      <a:lnTo>
                        <a:pt x="18414" y="16656"/>
                      </a:lnTo>
                      <a:lnTo>
                        <a:pt x="18414" y="16635"/>
                      </a:lnTo>
                      <a:lnTo>
                        <a:pt x="18288" y="16530"/>
                      </a:lnTo>
                      <a:lnTo>
                        <a:pt x="18100" y="16447"/>
                      </a:lnTo>
                      <a:lnTo>
                        <a:pt x="18037" y="16363"/>
                      </a:lnTo>
                      <a:lnTo>
                        <a:pt x="18037" y="16258"/>
                      </a:lnTo>
                      <a:lnTo>
                        <a:pt x="18225" y="16175"/>
                      </a:lnTo>
                      <a:lnTo>
                        <a:pt x="18288" y="16154"/>
                      </a:lnTo>
                      <a:lnTo>
                        <a:pt x="18183" y="16112"/>
                      </a:lnTo>
                      <a:lnTo>
                        <a:pt x="18121" y="16049"/>
                      </a:lnTo>
                      <a:lnTo>
                        <a:pt x="18100" y="16049"/>
                      </a:lnTo>
                      <a:lnTo>
                        <a:pt x="18016" y="16112"/>
                      </a:lnTo>
                      <a:lnTo>
                        <a:pt x="17932" y="16154"/>
                      </a:lnTo>
                      <a:lnTo>
                        <a:pt x="17932" y="16070"/>
                      </a:lnTo>
                      <a:lnTo>
                        <a:pt x="18037" y="15944"/>
                      </a:lnTo>
                      <a:lnTo>
                        <a:pt x="18246" y="15861"/>
                      </a:lnTo>
                      <a:lnTo>
                        <a:pt x="18330" y="15798"/>
                      </a:lnTo>
                      <a:lnTo>
                        <a:pt x="18665" y="15735"/>
                      </a:lnTo>
                      <a:lnTo>
                        <a:pt x="18811" y="15756"/>
                      </a:lnTo>
                      <a:lnTo>
                        <a:pt x="18874" y="15735"/>
                      </a:lnTo>
                      <a:lnTo>
                        <a:pt x="18958" y="15735"/>
                      </a:lnTo>
                      <a:lnTo>
                        <a:pt x="19020" y="15651"/>
                      </a:lnTo>
                      <a:lnTo>
                        <a:pt x="19062" y="15547"/>
                      </a:lnTo>
                      <a:lnTo>
                        <a:pt x="19146" y="15547"/>
                      </a:lnTo>
                      <a:lnTo>
                        <a:pt x="19125" y="15631"/>
                      </a:lnTo>
                      <a:lnTo>
                        <a:pt x="19125" y="15714"/>
                      </a:lnTo>
                      <a:lnTo>
                        <a:pt x="19250" y="15819"/>
                      </a:lnTo>
                      <a:lnTo>
                        <a:pt x="19334" y="15756"/>
                      </a:lnTo>
                      <a:lnTo>
                        <a:pt x="19481" y="15756"/>
                      </a:lnTo>
                      <a:lnTo>
                        <a:pt x="19585" y="15735"/>
                      </a:lnTo>
                      <a:lnTo>
                        <a:pt x="19648" y="15798"/>
                      </a:lnTo>
                      <a:lnTo>
                        <a:pt x="19815" y="15756"/>
                      </a:lnTo>
                      <a:lnTo>
                        <a:pt x="19878" y="15798"/>
                      </a:lnTo>
                      <a:lnTo>
                        <a:pt x="20004" y="15714"/>
                      </a:lnTo>
                      <a:lnTo>
                        <a:pt x="20108" y="15714"/>
                      </a:lnTo>
                      <a:lnTo>
                        <a:pt x="20129" y="15735"/>
                      </a:lnTo>
                      <a:lnTo>
                        <a:pt x="20087" y="15756"/>
                      </a:lnTo>
                      <a:lnTo>
                        <a:pt x="19962" y="15756"/>
                      </a:lnTo>
                      <a:lnTo>
                        <a:pt x="19920" y="15798"/>
                      </a:lnTo>
                      <a:lnTo>
                        <a:pt x="20087" y="15819"/>
                      </a:lnTo>
                      <a:lnTo>
                        <a:pt x="20213" y="15819"/>
                      </a:lnTo>
                      <a:lnTo>
                        <a:pt x="20318" y="15903"/>
                      </a:lnTo>
                      <a:lnTo>
                        <a:pt x="20401" y="15944"/>
                      </a:lnTo>
                      <a:lnTo>
                        <a:pt x="20338" y="15861"/>
                      </a:lnTo>
                      <a:lnTo>
                        <a:pt x="20338" y="15819"/>
                      </a:lnTo>
                      <a:lnTo>
                        <a:pt x="20401" y="15819"/>
                      </a:lnTo>
                      <a:lnTo>
                        <a:pt x="20422" y="15861"/>
                      </a:lnTo>
                      <a:lnTo>
                        <a:pt x="20527" y="15944"/>
                      </a:lnTo>
                      <a:lnTo>
                        <a:pt x="20506" y="16007"/>
                      </a:lnTo>
                      <a:lnTo>
                        <a:pt x="20443" y="15944"/>
                      </a:lnTo>
                      <a:lnTo>
                        <a:pt x="20422" y="15965"/>
                      </a:lnTo>
                      <a:lnTo>
                        <a:pt x="20548" y="16049"/>
                      </a:lnTo>
                      <a:lnTo>
                        <a:pt x="20610" y="16133"/>
                      </a:lnTo>
                      <a:lnTo>
                        <a:pt x="20652" y="16175"/>
                      </a:lnTo>
                      <a:lnTo>
                        <a:pt x="20631" y="16216"/>
                      </a:lnTo>
                      <a:lnTo>
                        <a:pt x="20610" y="16154"/>
                      </a:lnTo>
                      <a:lnTo>
                        <a:pt x="20590" y="16216"/>
                      </a:lnTo>
                      <a:lnTo>
                        <a:pt x="20610" y="16258"/>
                      </a:lnTo>
                      <a:lnTo>
                        <a:pt x="20799" y="16237"/>
                      </a:lnTo>
                      <a:lnTo>
                        <a:pt x="20903" y="16216"/>
                      </a:lnTo>
                      <a:lnTo>
                        <a:pt x="21029" y="16070"/>
                      </a:lnTo>
                      <a:lnTo>
                        <a:pt x="21113" y="16070"/>
                      </a:lnTo>
                      <a:lnTo>
                        <a:pt x="21113" y="16049"/>
                      </a:lnTo>
                      <a:lnTo>
                        <a:pt x="21175" y="15965"/>
                      </a:lnTo>
                      <a:lnTo>
                        <a:pt x="21280" y="15965"/>
                      </a:lnTo>
                      <a:lnTo>
                        <a:pt x="21364" y="16007"/>
                      </a:lnTo>
                      <a:lnTo>
                        <a:pt x="21489" y="16049"/>
                      </a:lnTo>
                      <a:lnTo>
                        <a:pt x="21552" y="16258"/>
                      </a:lnTo>
                      <a:lnTo>
                        <a:pt x="21636" y="16321"/>
                      </a:lnTo>
                      <a:lnTo>
                        <a:pt x="21657" y="16321"/>
                      </a:lnTo>
                      <a:lnTo>
                        <a:pt x="21678" y="16447"/>
                      </a:lnTo>
                      <a:lnTo>
                        <a:pt x="21761" y="16488"/>
                      </a:lnTo>
                      <a:lnTo>
                        <a:pt x="21803" y="16488"/>
                      </a:lnTo>
                      <a:lnTo>
                        <a:pt x="21803" y="16551"/>
                      </a:lnTo>
                      <a:lnTo>
                        <a:pt x="21866" y="16635"/>
                      </a:lnTo>
                      <a:lnTo>
                        <a:pt x="21950" y="16656"/>
                      </a:lnTo>
                      <a:lnTo>
                        <a:pt x="22012" y="16781"/>
                      </a:lnTo>
                      <a:lnTo>
                        <a:pt x="21991" y="16907"/>
                      </a:lnTo>
                      <a:lnTo>
                        <a:pt x="21908" y="17179"/>
                      </a:lnTo>
                      <a:lnTo>
                        <a:pt x="21803" y="17409"/>
                      </a:lnTo>
                      <a:lnTo>
                        <a:pt x="21803" y="17493"/>
                      </a:lnTo>
                      <a:lnTo>
                        <a:pt x="21887" y="17597"/>
                      </a:lnTo>
                      <a:lnTo>
                        <a:pt x="21908" y="17576"/>
                      </a:lnTo>
                      <a:lnTo>
                        <a:pt x="21971" y="17493"/>
                      </a:lnTo>
                      <a:lnTo>
                        <a:pt x="21971" y="17430"/>
                      </a:lnTo>
                      <a:lnTo>
                        <a:pt x="21991" y="17388"/>
                      </a:lnTo>
                      <a:lnTo>
                        <a:pt x="22075" y="17430"/>
                      </a:lnTo>
                      <a:lnTo>
                        <a:pt x="22096" y="17535"/>
                      </a:lnTo>
                      <a:lnTo>
                        <a:pt x="21950" y="17744"/>
                      </a:lnTo>
                      <a:lnTo>
                        <a:pt x="21971" y="17807"/>
                      </a:lnTo>
                      <a:lnTo>
                        <a:pt x="21991" y="17911"/>
                      </a:lnTo>
                      <a:lnTo>
                        <a:pt x="22054" y="18016"/>
                      </a:lnTo>
                      <a:lnTo>
                        <a:pt x="22075" y="18058"/>
                      </a:lnTo>
                      <a:lnTo>
                        <a:pt x="22117" y="18037"/>
                      </a:lnTo>
                      <a:lnTo>
                        <a:pt x="22159" y="18141"/>
                      </a:lnTo>
                      <a:lnTo>
                        <a:pt x="22201" y="18100"/>
                      </a:lnTo>
                      <a:lnTo>
                        <a:pt x="22201" y="18058"/>
                      </a:lnTo>
                      <a:lnTo>
                        <a:pt x="22222" y="18100"/>
                      </a:lnTo>
                      <a:lnTo>
                        <a:pt x="22368" y="18058"/>
                      </a:lnTo>
                      <a:lnTo>
                        <a:pt x="22368" y="18058"/>
                      </a:lnTo>
                      <a:lnTo>
                        <a:pt x="22263" y="18141"/>
                      </a:lnTo>
                      <a:lnTo>
                        <a:pt x="22222" y="18246"/>
                      </a:lnTo>
                      <a:lnTo>
                        <a:pt x="22201" y="18309"/>
                      </a:lnTo>
                      <a:lnTo>
                        <a:pt x="22201" y="18351"/>
                      </a:lnTo>
                      <a:lnTo>
                        <a:pt x="22368" y="18455"/>
                      </a:lnTo>
                      <a:lnTo>
                        <a:pt x="22368" y="18581"/>
                      </a:lnTo>
                      <a:lnTo>
                        <a:pt x="22368" y="18748"/>
                      </a:lnTo>
                      <a:lnTo>
                        <a:pt x="22410" y="18769"/>
                      </a:lnTo>
                      <a:lnTo>
                        <a:pt x="22494" y="18769"/>
                      </a:lnTo>
                      <a:lnTo>
                        <a:pt x="22535" y="18853"/>
                      </a:lnTo>
                      <a:lnTo>
                        <a:pt x="22515" y="18957"/>
                      </a:lnTo>
                      <a:lnTo>
                        <a:pt x="22682" y="19062"/>
                      </a:lnTo>
                      <a:lnTo>
                        <a:pt x="22598" y="19083"/>
                      </a:lnTo>
                      <a:lnTo>
                        <a:pt x="22724" y="19146"/>
                      </a:lnTo>
                      <a:lnTo>
                        <a:pt x="22787" y="19188"/>
                      </a:lnTo>
                      <a:lnTo>
                        <a:pt x="22891" y="19250"/>
                      </a:lnTo>
                      <a:lnTo>
                        <a:pt x="22996" y="19188"/>
                      </a:lnTo>
                      <a:lnTo>
                        <a:pt x="23100" y="19167"/>
                      </a:lnTo>
                      <a:lnTo>
                        <a:pt x="23100" y="18999"/>
                      </a:lnTo>
                      <a:lnTo>
                        <a:pt x="23163" y="18895"/>
                      </a:lnTo>
                      <a:lnTo>
                        <a:pt x="23226" y="18769"/>
                      </a:lnTo>
                      <a:lnTo>
                        <a:pt x="23331" y="18560"/>
                      </a:lnTo>
                      <a:lnTo>
                        <a:pt x="23310" y="18455"/>
                      </a:lnTo>
                      <a:lnTo>
                        <a:pt x="23351" y="18413"/>
                      </a:lnTo>
                      <a:lnTo>
                        <a:pt x="23351" y="18225"/>
                      </a:lnTo>
                      <a:lnTo>
                        <a:pt x="23331" y="18162"/>
                      </a:lnTo>
                      <a:lnTo>
                        <a:pt x="23414" y="18120"/>
                      </a:lnTo>
                      <a:lnTo>
                        <a:pt x="23351" y="17932"/>
                      </a:lnTo>
                      <a:lnTo>
                        <a:pt x="23247" y="17848"/>
                      </a:lnTo>
                      <a:lnTo>
                        <a:pt x="23205" y="17493"/>
                      </a:lnTo>
                      <a:lnTo>
                        <a:pt x="23142" y="17430"/>
                      </a:lnTo>
                      <a:lnTo>
                        <a:pt x="23163" y="17263"/>
                      </a:lnTo>
                      <a:lnTo>
                        <a:pt x="23205" y="17116"/>
                      </a:lnTo>
                      <a:lnTo>
                        <a:pt x="23163" y="17011"/>
                      </a:lnTo>
                      <a:lnTo>
                        <a:pt x="23100" y="16907"/>
                      </a:lnTo>
                      <a:lnTo>
                        <a:pt x="23038" y="16656"/>
                      </a:lnTo>
                      <a:lnTo>
                        <a:pt x="22996" y="16551"/>
                      </a:lnTo>
                      <a:lnTo>
                        <a:pt x="22954" y="16279"/>
                      </a:lnTo>
                      <a:lnTo>
                        <a:pt x="22912" y="16133"/>
                      </a:lnTo>
                      <a:lnTo>
                        <a:pt x="22933" y="15903"/>
                      </a:lnTo>
                      <a:lnTo>
                        <a:pt x="22912" y="15714"/>
                      </a:lnTo>
                      <a:lnTo>
                        <a:pt x="22933" y="15379"/>
                      </a:lnTo>
                      <a:lnTo>
                        <a:pt x="22933" y="15170"/>
                      </a:lnTo>
                      <a:lnTo>
                        <a:pt x="23038" y="15003"/>
                      </a:lnTo>
                      <a:lnTo>
                        <a:pt x="23121" y="14856"/>
                      </a:lnTo>
                      <a:lnTo>
                        <a:pt x="23226" y="14815"/>
                      </a:lnTo>
                      <a:lnTo>
                        <a:pt x="23268" y="14752"/>
                      </a:lnTo>
                      <a:lnTo>
                        <a:pt x="23331" y="14752"/>
                      </a:lnTo>
                      <a:lnTo>
                        <a:pt x="23414" y="14605"/>
                      </a:lnTo>
                      <a:lnTo>
                        <a:pt x="23414" y="14543"/>
                      </a:lnTo>
                      <a:lnTo>
                        <a:pt x="23372" y="14501"/>
                      </a:lnTo>
                      <a:lnTo>
                        <a:pt x="23414" y="14480"/>
                      </a:lnTo>
                      <a:lnTo>
                        <a:pt x="23540" y="14480"/>
                      </a:lnTo>
                      <a:lnTo>
                        <a:pt x="23561" y="14396"/>
                      </a:lnTo>
                      <a:lnTo>
                        <a:pt x="23665" y="14396"/>
                      </a:lnTo>
                      <a:lnTo>
                        <a:pt x="23686" y="14354"/>
                      </a:lnTo>
                      <a:lnTo>
                        <a:pt x="23875" y="14333"/>
                      </a:lnTo>
                      <a:lnTo>
                        <a:pt x="23937" y="14250"/>
                      </a:lnTo>
                      <a:lnTo>
                        <a:pt x="24063" y="14250"/>
                      </a:lnTo>
                      <a:lnTo>
                        <a:pt x="24084" y="14187"/>
                      </a:lnTo>
                      <a:lnTo>
                        <a:pt x="24168" y="14187"/>
                      </a:lnTo>
                      <a:lnTo>
                        <a:pt x="24209" y="14229"/>
                      </a:lnTo>
                      <a:lnTo>
                        <a:pt x="24314" y="14082"/>
                      </a:lnTo>
                      <a:lnTo>
                        <a:pt x="24314" y="14040"/>
                      </a:lnTo>
                      <a:lnTo>
                        <a:pt x="24377" y="14040"/>
                      </a:lnTo>
                      <a:lnTo>
                        <a:pt x="24481" y="13957"/>
                      </a:lnTo>
                      <a:lnTo>
                        <a:pt x="24481" y="13873"/>
                      </a:lnTo>
                      <a:lnTo>
                        <a:pt x="24691" y="13601"/>
                      </a:lnTo>
                      <a:lnTo>
                        <a:pt x="24795" y="13496"/>
                      </a:lnTo>
                      <a:lnTo>
                        <a:pt x="24984" y="13496"/>
                      </a:lnTo>
                      <a:lnTo>
                        <a:pt x="25025" y="13517"/>
                      </a:lnTo>
                      <a:lnTo>
                        <a:pt x="25088" y="13517"/>
                      </a:lnTo>
                      <a:lnTo>
                        <a:pt x="25193" y="13329"/>
                      </a:lnTo>
                      <a:lnTo>
                        <a:pt x="25465" y="13099"/>
                      </a:lnTo>
                      <a:lnTo>
                        <a:pt x="25737" y="12931"/>
                      </a:lnTo>
                      <a:lnTo>
                        <a:pt x="25862" y="12910"/>
                      </a:lnTo>
                      <a:lnTo>
                        <a:pt x="25925" y="12890"/>
                      </a:lnTo>
                      <a:lnTo>
                        <a:pt x="25988" y="12890"/>
                      </a:lnTo>
                      <a:lnTo>
                        <a:pt x="25988" y="12910"/>
                      </a:lnTo>
                      <a:lnTo>
                        <a:pt x="26092" y="12910"/>
                      </a:lnTo>
                      <a:lnTo>
                        <a:pt x="26197" y="12785"/>
                      </a:lnTo>
                      <a:lnTo>
                        <a:pt x="26155" y="12785"/>
                      </a:lnTo>
                      <a:lnTo>
                        <a:pt x="26134" y="12722"/>
                      </a:lnTo>
                      <a:lnTo>
                        <a:pt x="26030" y="12827"/>
                      </a:lnTo>
                      <a:lnTo>
                        <a:pt x="25883" y="12806"/>
                      </a:lnTo>
                      <a:lnTo>
                        <a:pt x="25820" y="12722"/>
                      </a:lnTo>
                      <a:lnTo>
                        <a:pt x="25925" y="12785"/>
                      </a:lnTo>
                      <a:lnTo>
                        <a:pt x="26051" y="12701"/>
                      </a:lnTo>
                      <a:lnTo>
                        <a:pt x="26030" y="12680"/>
                      </a:lnTo>
                      <a:lnTo>
                        <a:pt x="26092" y="12618"/>
                      </a:lnTo>
                      <a:lnTo>
                        <a:pt x="26051" y="12555"/>
                      </a:lnTo>
                      <a:lnTo>
                        <a:pt x="25925" y="12513"/>
                      </a:lnTo>
                      <a:lnTo>
                        <a:pt x="25862" y="12471"/>
                      </a:lnTo>
                      <a:lnTo>
                        <a:pt x="25946" y="12471"/>
                      </a:lnTo>
                      <a:lnTo>
                        <a:pt x="26030" y="12492"/>
                      </a:lnTo>
                      <a:lnTo>
                        <a:pt x="26092" y="12471"/>
                      </a:lnTo>
                      <a:lnTo>
                        <a:pt x="26092" y="12387"/>
                      </a:lnTo>
                      <a:lnTo>
                        <a:pt x="26155" y="12513"/>
                      </a:lnTo>
                      <a:lnTo>
                        <a:pt x="26239" y="12492"/>
                      </a:lnTo>
                      <a:lnTo>
                        <a:pt x="26302" y="12555"/>
                      </a:lnTo>
                      <a:lnTo>
                        <a:pt x="26364" y="12513"/>
                      </a:lnTo>
                      <a:lnTo>
                        <a:pt x="26385" y="12408"/>
                      </a:lnTo>
                      <a:lnTo>
                        <a:pt x="26511" y="12304"/>
                      </a:lnTo>
                      <a:lnTo>
                        <a:pt x="26553" y="12304"/>
                      </a:lnTo>
                      <a:lnTo>
                        <a:pt x="26574" y="12199"/>
                      </a:lnTo>
                      <a:lnTo>
                        <a:pt x="26553" y="12094"/>
                      </a:lnTo>
                      <a:lnTo>
                        <a:pt x="26511" y="12094"/>
                      </a:lnTo>
                      <a:lnTo>
                        <a:pt x="26448" y="12241"/>
                      </a:lnTo>
                      <a:lnTo>
                        <a:pt x="26448" y="12283"/>
                      </a:lnTo>
                      <a:lnTo>
                        <a:pt x="26385" y="12262"/>
                      </a:lnTo>
                      <a:lnTo>
                        <a:pt x="26364" y="12094"/>
                      </a:lnTo>
                      <a:lnTo>
                        <a:pt x="26344" y="12074"/>
                      </a:lnTo>
                      <a:lnTo>
                        <a:pt x="26092" y="12094"/>
                      </a:lnTo>
                      <a:lnTo>
                        <a:pt x="25967" y="12157"/>
                      </a:lnTo>
                      <a:lnTo>
                        <a:pt x="25988" y="12074"/>
                      </a:lnTo>
                      <a:lnTo>
                        <a:pt x="25988" y="11927"/>
                      </a:lnTo>
                      <a:lnTo>
                        <a:pt x="26051" y="11885"/>
                      </a:lnTo>
                      <a:lnTo>
                        <a:pt x="26092" y="11990"/>
                      </a:lnTo>
                      <a:lnTo>
                        <a:pt x="26176" y="12032"/>
                      </a:lnTo>
                      <a:lnTo>
                        <a:pt x="26239" y="11969"/>
                      </a:lnTo>
                      <a:lnTo>
                        <a:pt x="26385" y="11948"/>
                      </a:lnTo>
                      <a:lnTo>
                        <a:pt x="26406" y="11885"/>
                      </a:lnTo>
                      <a:lnTo>
                        <a:pt x="26490" y="11885"/>
                      </a:lnTo>
                      <a:lnTo>
                        <a:pt x="26511" y="11843"/>
                      </a:lnTo>
                      <a:lnTo>
                        <a:pt x="26490" y="11718"/>
                      </a:lnTo>
                      <a:lnTo>
                        <a:pt x="26448" y="11655"/>
                      </a:lnTo>
                      <a:lnTo>
                        <a:pt x="26469" y="11613"/>
                      </a:lnTo>
                      <a:lnTo>
                        <a:pt x="26511" y="11634"/>
                      </a:lnTo>
                      <a:lnTo>
                        <a:pt x="26574" y="11530"/>
                      </a:lnTo>
                      <a:lnTo>
                        <a:pt x="26511" y="11425"/>
                      </a:lnTo>
                      <a:lnTo>
                        <a:pt x="26469" y="11362"/>
                      </a:lnTo>
                      <a:lnTo>
                        <a:pt x="26385" y="11404"/>
                      </a:lnTo>
                      <a:lnTo>
                        <a:pt x="26302" y="11362"/>
                      </a:lnTo>
                      <a:lnTo>
                        <a:pt x="26260" y="11237"/>
                      </a:lnTo>
                      <a:lnTo>
                        <a:pt x="26176" y="11237"/>
                      </a:lnTo>
                      <a:lnTo>
                        <a:pt x="26092" y="11195"/>
                      </a:lnTo>
                      <a:lnTo>
                        <a:pt x="26030" y="11111"/>
                      </a:lnTo>
                      <a:lnTo>
                        <a:pt x="26030" y="11111"/>
                      </a:lnTo>
                      <a:lnTo>
                        <a:pt x="26092" y="11153"/>
                      </a:lnTo>
                      <a:lnTo>
                        <a:pt x="26260" y="11153"/>
                      </a:lnTo>
                      <a:lnTo>
                        <a:pt x="26302" y="11257"/>
                      </a:lnTo>
                      <a:lnTo>
                        <a:pt x="26385" y="11299"/>
                      </a:lnTo>
                      <a:lnTo>
                        <a:pt x="26406" y="11216"/>
                      </a:lnTo>
                      <a:lnTo>
                        <a:pt x="26281" y="11090"/>
                      </a:lnTo>
                      <a:lnTo>
                        <a:pt x="26385" y="11111"/>
                      </a:lnTo>
                      <a:lnTo>
                        <a:pt x="26406" y="11048"/>
                      </a:lnTo>
                      <a:lnTo>
                        <a:pt x="26448" y="11027"/>
                      </a:lnTo>
                      <a:lnTo>
                        <a:pt x="26406" y="10944"/>
                      </a:lnTo>
                      <a:lnTo>
                        <a:pt x="26281" y="10881"/>
                      </a:lnTo>
                      <a:lnTo>
                        <a:pt x="26239" y="10713"/>
                      </a:lnTo>
                      <a:lnTo>
                        <a:pt x="26281" y="10734"/>
                      </a:lnTo>
                      <a:lnTo>
                        <a:pt x="26344" y="10839"/>
                      </a:lnTo>
                      <a:lnTo>
                        <a:pt x="26406" y="10839"/>
                      </a:lnTo>
                      <a:lnTo>
                        <a:pt x="26448" y="10734"/>
                      </a:lnTo>
                      <a:lnTo>
                        <a:pt x="26448" y="10630"/>
                      </a:lnTo>
                      <a:lnTo>
                        <a:pt x="26344" y="10588"/>
                      </a:lnTo>
                      <a:lnTo>
                        <a:pt x="26197" y="10421"/>
                      </a:lnTo>
                      <a:lnTo>
                        <a:pt x="26092" y="10379"/>
                      </a:lnTo>
                      <a:lnTo>
                        <a:pt x="26030" y="10274"/>
                      </a:lnTo>
                      <a:lnTo>
                        <a:pt x="25946" y="10253"/>
                      </a:lnTo>
                      <a:lnTo>
                        <a:pt x="25946" y="10149"/>
                      </a:lnTo>
                      <a:lnTo>
                        <a:pt x="26030" y="10044"/>
                      </a:lnTo>
                      <a:lnTo>
                        <a:pt x="25967" y="10149"/>
                      </a:lnTo>
                      <a:lnTo>
                        <a:pt x="25988" y="10190"/>
                      </a:lnTo>
                      <a:lnTo>
                        <a:pt x="26051" y="10211"/>
                      </a:lnTo>
                      <a:lnTo>
                        <a:pt x="26134" y="10316"/>
                      </a:lnTo>
                      <a:lnTo>
                        <a:pt x="26239" y="10358"/>
                      </a:lnTo>
                      <a:lnTo>
                        <a:pt x="26364" y="10504"/>
                      </a:lnTo>
                      <a:lnTo>
                        <a:pt x="26385" y="10504"/>
                      </a:lnTo>
                      <a:lnTo>
                        <a:pt x="26406" y="10274"/>
                      </a:lnTo>
                      <a:lnTo>
                        <a:pt x="26406" y="10169"/>
                      </a:lnTo>
                      <a:lnTo>
                        <a:pt x="26406" y="10086"/>
                      </a:lnTo>
                      <a:lnTo>
                        <a:pt x="26385" y="10044"/>
                      </a:lnTo>
                      <a:lnTo>
                        <a:pt x="26406" y="9856"/>
                      </a:lnTo>
                      <a:lnTo>
                        <a:pt x="26448" y="9793"/>
                      </a:lnTo>
                      <a:lnTo>
                        <a:pt x="26409" y="9728"/>
                      </a:lnTo>
                      <a:lnTo>
                        <a:pt x="26409" y="9728"/>
                      </a:lnTo>
                      <a:lnTo>
                        <a:pt x="26490" y="9667"/>
                      </a:lnTo>
                      <a:lnTo>
                        <a:pt x="26616" y="9563"/>
                      </a:lnTo>
                      <a:lnTo>
                        <a:pt x="26657" y="9458"/>
                      </a:lnTo>
                      <a:lnTo>
                        <a:pt x="26657" y="9437"/>
                      </a:lnTo>
                      <a:lnTo>
                        <a:pt x="26678" y="9458"/>
                      </a:lnTo>
                      <a:lnTo>
                        <a:pt x="26657" y="9584"/>
                      </a:lnTo>
                      <a:lnTo>
                        <a:pt x="26678" y="9625"/>
                      </a:lnTo>
                      <a:lnTo>
                        <a:pt x="26574" y="9667"/>
                      </a:lnTo>
                      <a:lnTo>
                        <a:pt x="26511" y="9793"/>
                      </a:lnTo>
                      <a:lnTo>
                        <a:pt x="26595" y="9960"/>
                      </a:lnTo>
                      <a:lnTo>
                        <a:pt x="26574" y="10107"/>
                      </a:lnTo>
                      <a:lnTo>
                        <a:pt x="26490" y="10253"/>
                      </a:lnTo>
                      <a:lnTo>
                        <a:pt x="26490" y="10358"/>
                      </a:lnTo>
                      <a:lnTo>
                        <a:pt x="26595" y="10462"/>
                      </a:lnTo>
                      <a:lnTo>
                        <a:pt x="26616" y="10400"/>
                      </a:lnTo>
                      <a:lnTo>
                        <a:pt x="26657" y="10462"/>
                      </a:lnTo>
                      <a:lnTo>
                        <a:pt x="26699" y="10462"/>
                      </a:lnTo>
                      <a:lnTo>
                        <a:pt x="26699" y="10483"/>
                      </a:lnTo>
                      <a:lnTo>
                        <a:pt x="26678" y="10525"/>
                      </a:lnTo>
                      <a:lnTo>
                        <a:pt x="26699" y="10609"/>
                      </a:lnTo>
                      <a:lnTo>
                        <a:pt x="26825" y="10609"/>
                      </a:lnTo>
                      <a:lnTo>
                        <a:pt x="26762" y="10672"/>
                      </a:lnTo>
                      <a:lnTo>
                        <a:pt x="26762" y="10693"/>
                      </a:lnTo>
                      <a:lnTo>
                        <a:pt x="26699" y="10797"/>
                      </a:lnTo>
                      <a:lnTo>
                        <a:pt x="26699" y="10881"/>
                      </a:lnTo>
                      <a:lnTo>
                        <a:pt x="26657" y="10985"/>
                      </a:lnTo>
                      <a:lnTo>
                        <a:pt x="26616" y="11111"/>
                      </a:lnTo>
                      <a:lnTo>
                        <a:pt x="26616" y="11216"/>
                      </a:lnTo>
                      <a:lnTo>
                        <a:pt x="26657" y="11153"/>
                      </a:lnTo>
                      <a:lnTo>
                        <a:pt x="26678" y="11111"/>
                      </a:lnTo>
                      <a:lnTo>
                        <a:pt x="26783" y="10902"/>
                      </a:lnTo>
                      <a:lnTo>
                        <a:pt x="26804" y="10944"/>
                      </a:lnTo>
                      <a:lnTo>
                        <a:pt x="26804" y="11006"/>
                      </a:lnTo>
                      <a:lnTo>
                        <a:pt x="26825" y="10944"/>
                      </a:lnTo>
                      <a:lnTo>
                        <a:pt x="26825" y="10881"/>
                      </a:lnTo>
                      <a:lnTo>
                        <a:pt x="26909" y="10776"/>
                      </a:lnTo>
                      <a:lnTo>
                        <a:pt x="26992" y="10525"/>
                      </a:lnTo>
                      <a:lnTo>
                        <a:pt x="27118" y="10462"/>
                      </a:lnTo>
                      <a:lnTo>
                        <a:pt x="27222" y="10253"/>
                      </a:lnTo>
                      <a:lnTo>
                        <a:pt x="27222" y="10086"/>
                      </a:lnTo>
                      <a:lnTo>
                        <a:pt x="27139" y="9897"/>
                      </a:lnTo>
                      <a:lnTo>
                        <a:pt x="27097" y="9856"/>
                      </a:lnTo>
                      <a:lnTo>
                        <a:pt x="27076" y="9688"/>
                      </a:lnTo>
                      <a:lnTo>
                        <a:pt x="27013" y="9625"/>
                      </a:lnTo>
                      <a:lnTo>
                        <a:pt x="27013" y="9521"/>
                      </a:lnTo>
                      <a:lnTo>
                        <a:pt x="27076" y="9416"/>
                      </a:lnTo>
                      <a:lnTo>
                        <a:pt x="27181" y="9312"/>
                      </a:lnTo>
                      <a:lnTo>
                        <a:pt x="27306" y="9249"/>
                      </a:lnTo>
                      <a:lnTo>
                        <a:pt x="27118" y="9458"/>
                      </a:lnTo>
                      <a:lnTo>
                        <a:pt x="27076" y="9542"/>
                      </a:lnTo>
                      <a:lnTo>
                        <a:pt x="27118" y="9625"/>
                      </a:lnTo>
                      <a:lnTo>
                        <a:pt x="27243" y="9751"/>
                      </a:lnTo>
                      <a:lnTo>
                        <a:pt x="27327" y="9730"/>
                      </a:lnTo>
                      <a:lnTo>
                        <a:pt x="27390" y="9772"/>
                      </a:lnTo>
                      <a:lnTo>
                        <a:pt x="27327" y="9939"/>
                      </a:lnTo>
                      <a:lnTo>
                        <a:pt x="27327" y="9939"/>
                      </a:lnTo>
                      <a:lnTo>
                        <a:pt x="27411" y="9877"/>
                      </a:lnTo>
                      <a:lnTo>
                        <a:pt x="27432" y="9897"/>
                      </a:lnTo>
                      <a:lnTo>
                        <a:pt x="27515" y="9793"/>
                      </a:lnTo>
                      <a:lnTo>
                        <a:pt x="27515" y="9730"/>
                      </a:lnTo>
                      <a:lnTo>
                        <a:pt x="27557" y="9730"/>
                      </a:lnTo>
                      <a:lnTo>
                        <a:pt x="27620" y="9646"/>
                      </a:lnTo>
                      <a:lnTo>
                        <a:pt x="27704" y="9625"/>
                      </a:lnTo>
                      <a:lnTo>
                        <a:pt x="27745" y="9458"/>
                      </a:lnTo>
                      <a:lnTo>
                        <a:pt x="27808" y="9374"/>
                      </a:lnTo>
                      <a:lnTo>
                        <a:pt x="27850" y="9374"/>
                      </a:lnTo>
                      <a:lnTo>
                        <a:pt x="27913" y="9270"/>
                      </a:lnTo>
                      <a:lnTo>
                        <a:pt x="27934" y="9207"/>
                      </a:lnTo>
                      <a:lnTo>
                        <a:pt x="27934" y="9144"/>
                      </a:lnTo>
                      <a:lnTo>
                        <a:pt x="27976" y="9040"/>
                      </a:lnTo>
                      <a:lnTo>
                        <a:pt x="27976" y="8998"/>
                      </a:lnTo>
                      <a:lnTo>
                        <a:pt x="28038" y="8914"/>
                      </a:lnTo>
                      <a:lnTo>
                        <a:pt x="28017" y="8830"/>
                      </a:lnTo>
                      <a:lnTo>
                        <a:pt x="27955" y="8789"/>
                      </a:lnTo>
                      <a:lnTo>
                        <a:pt x="27913" y="8705"/>
                      </a:lnTo>
                      <a:lnTo>
                        <a:pt x="28059" y="8621"/>
                      </a:lnTo>
                      <a:lnTo>
                        <a:pt x="28059" y="8537"/>
                      </a:lnTo>
                      <a:lnTo>
                        <a:pt x="28164" y="8475"/>
                      </a:lnTo>
                      <a:lnTo>
                        <a:pt x="28248" y="8433"/>
                      </a:lnTo>
                      <a:lnTo>
                        <a:pt x="28436" y="8328"/>
                      </a:lnTo>
                      <a:lnTo>
                        <a:pt x="28561" y="8328"/>
                      </a:lnTo>
                      <a:lnTo>
                        <a:pt x="28750" y="8203"/>
                      </a:lnTo>
                      <a:lnTo>
                        <a:pt x="28813" y="8203"/>
                      </a:lnTo>
                      <a:lnTo>
                        <a:pt x="28854" y="8224"/>
                      </a:lnTo>
                      <a:lnTo>
                        <a:pt x="29085" y="8203"/>
                      </a:lnTo>
                      <a:lnTo>
                        <a:pt x="29189" y="8265"/>
                      </a:lnTo>
                      <a:lnTo>
                        <a:pt x="29336" y="8203"/>
                      </a:lnTo>
                      <a:lnTo>
                        <a:pt x="29587" y="8203"/>
                      </a:lnTo>
                      <a:lnTo>
                        <a:pt x="29629" y="8182"/>
                      </a:lnTo>
                      <a:lnTo>
                        <a:pt x="29608" y="8119"/>
                      </a:lnTo>
                      <a:lnTo>
                        <a:pt x="29608" y="7972"/>
                      </a:lnTo>
                      <a:lnTo>
                        <a:pt x="29608" y="7847"/>
                      </a:lnTo>
                      <a:lnTo>
                        <a:pt x="29733" y="7952"/>
                      </a:lnTo>
                      <a:lnTo>
                        <a:pt x="29733" y="8077"/>
                      </a:lnTo>
                      <a:lnTo>
                        <a:pt x="29712" y="8161"/>
                      </a:lnTo>
                      <a:lnTo>
                        <a:pt x="29796" y="8161"/>
                      </a:lnTo>
                      <a:lnTo>
                        <a:pt x="29901" y="8056"/>
                      </a:lnTo>
                      <a:lnTo>
                        <a:pt x="30005" y="7868"/>
                      </a:lnTo>
                      <a:lnTo>
                        <a:pt x="30047" y="7972"/>
                      </a:lnTo>
                      <a:lnTo>
                        <a:pt x="30047" y="8056"/>
                      </a:lnTo>
                      <a:lnTo>
                        <a:pt x="30131" y="8077"/>
                      </a:lnTo>
                      <a:lnTo>
                        <a:pt x="30382" y="7952"/>
                      </a:lnTo>
                      <a:lnTo>
                        <a:pt x="30466" y="7805"/>
                      </a:lnTo>
                      <a:lnTo>
                        <a:pt x="30424" y="7596"/>
                      </a:lnTo>
                      <a:lnTo>
                        <a:pt x="30361" y="7638"/>
                      </a:lnTo>
                      <a:lnTo>
                        <a:pt x="30361" y="7742"/>
                      </a:lnTo>
                      <a:lnTo>
                        <a:pt x="30319" y="7868"/>
                      </a:lnTo>
                      <a:lnTo>
                        <a:pt x="30152" y="7868"/>
                      </a:lnTo>
                      <a:lnTo>
                        <a:pt x="30131" y="7763"/>
                      </a:lnTo>
                      <a:lnTo>
                        <a:pt x="30068" y="7575"/>
                      </a:lnTo>
                      <a:lnTo>
                        <a:pt x="29922" y="7491"/>
                      </a:lnTo>
                      <a:lnTo>
                        <a:pt x="29922" y="7449"/>
                      </a:lnTo>
                      <a:lnTo>
                        <a:pt x="30131" y="7261"/>
                      </a:lnTo>
                      <a:lnTo>
                        <a:pt x="30131" y="7177"/>
                      </a:lnTo>
                      <a:lnTo>
                        <a:pt x="30047" y="7177"/>
                      </a:lnTo>
                      <a:lnTo>
                        <a:pt x="30047" y="7115"/>
                      </a:lnTo>
                      <a:lnTo>
                        <a:pt x="30131" y="7052"/>
                      </a:lnTo>
                      <a:lnTo>
                        <a:pt x="30152" y="6968"/>
                      </a:lnTo>
                      <a:lnTo>
                        <a:pt x="30214" y="6905"/>
                      </a:lnTo>
                      <a:lnTo>
                        <a:pt x="30277" y="6696"/>
                      </a:lnTo>
                      <a:lnTo>
                        <a:pt x="30486" y="6529"/>
                      </a:lnTo>
                      <a:lnTo>
                        <a:pt x="30570" y="6382"/>
                      </a:lnTo>
                      <a:lnTo>
                        <a:pt x="30633" y="6382"/>
                      </a:lnTo>
                      <a:lnTo>
                        <a:pt x="30696" y="6278"/>
                      </a:lnTo>
                      <a:lnTo>
                        <a:pt x="30696" y="6340"/>
                      </a:lnTo>
                      <a:lnTo>
                        <a:pt x="30779" y="6382"/>
                      </a:lnTo>
                      <a:lnTo>
                        <a:pt x="30842" y="6299"/>
                      </a:lnTo>
                      <a:lnTo>
                        <a:pt x="30905" y="6173"/>
                      </a:lnTo>
                      <a:lnTo>
                        <a:pt x="30905" y="6299"/>
                      </a:lnTo>
                      <a:lnTo>
                        <a:pt x="30989" y="6299"/>
                      </a:lnTo>
                      <a:lnTo>
                        <a:pt x="31051" y="6173"/>
                      </a:lnTo>
                      <a:lnTo>
                        <a:pt x="31093" y="6215"/>
                      </a:lnTo>
                      <a:lnTo>
                        <a:pt x="31156" y="6173"/>
                      </a:lnTo>
                      <a:lnTo>
                        <a:pt x="31261" y="6006"/>
                      </a:lnTo>
                      <a:lnTo>
                        <a:pt x="31407" y="5796"/>
                      </a:lnTo>
                      <a:lnTo>
                        <a:pt x="31386" y="5922"/>
                      </a:lnTo>
                      <a:lnTo>
                        <a:pt x="31407" y="6006"/>
                      </a:lnTo>
                      <a:lnTo>
                        <a:pt x="31512" y="6006"/>
                      </a:lnTo>
                      <a:lnTo>
                        <a:pt x="31616" y="5880"/>
                      </a:lnTo>
                      <a:lnTo>
                        <a:pt x="31742" y="5880"/>
                      </a:lnTo>
                      <a:lnTo>
                        <a:pt x="31784" y="6006"/>
                      </a:lnTo>
                      <a:lnTo>
                        <a:pt x="31846" y="6006"/>
                      </a:lnTo>
                      <a:lnTo>
                        <a:pt x="31951" y="5880"/>
                      </a:lnTo>
                      <a:lnTo>
                        <a:pt x="32035" y="5922"/>
                      </a:lnTo>
                      <a:lnTo>
                        <a:pt x="32098" y="5901"/>
                      </a:lnTo>
                      <a:lnTo>
                        <a:pt x="32202" y="5817"/>
                      </a:lnTo>
                      <a:lnTo>
                        <a:pt x="32307" y="5817"/>
                      </a:lnTo>
                      <a:lnTo>
                        <a:pt x="32432" y="5755"/>
                      </a:lnTo>
                      <a:lnTo>
                        <a:pt x="32474" y="5817"/>
                      </a:lnTo>
                      <a:lnTo>
                        <a:pt x="32558" y="5796"/>
                      </a:lnTo>
                      <a:lnTo>
                        <a:pt x="32642" y="5713"/>
                      </a:lnTo>
                      <a:lnTo>
                        <a:pt x="32537" y="5650"/>
                      </a:lnTo>
                      <a:lnTo>
                        <a:pt x="32474" y="5713"/>
                      </a:lnTo>
                      <a:lnTo>
                        <a:pt x="32411" y="5650"/>
                      </a:lnTo>
                      <a:lnTo>
                        <a:pt x="32453" y="5504"/>
                      </a:lnTo>
                      <a:lnTo>
                        <a:pt x="32223" y="5378"/>
                      </a:lnTo>
                      <a:lnTo>
                        <a:pt x="32202" y="5357"/>
                      </a:lnTo>
                      <a:lnTo>
                        <a:pt x="32223" y="5294"/>
                      </a:lnTo>
                      <a:lnTo>
                        <a:pt x="32223" y="5252"/>
                      </a:lnTo>
                      <a:lnTo>
                        <a:pt x="32223" y="5169"/>
                      </a:lnTo>
                      <a:lnTo>
                        <a:pt x="32244" y="5085"/>
                      </a:lnTo>
                      <a:lnTo>
                        <a:pt x="32202" y="5022"/>
                      </a:lnTo>
                      <a:lnTo>
                        <a:pt x="32139" y="4959"/>
                      </a:lnTo>
                      <a:lnTo>
                        <a:pt x="32098" y="4939"/>
                      </a:lnTo>
                      <a:lnTo>
                        <a:pt x="32118" y="4855"/>
                      </a:lnTo>
                      <a:lnTo>
                        <a:pt x="32244" y="4123"/>
                      </a:lnTo>
                      <a:lnTo>
                        <a:pt x="32244" y="3934"/>
                      </a:lnTo>
                      <a:lnTo>
                        <a:pt x="32014" y="3725"/>
                      </a:lnTo>
                      <a:lnTo>
                        <a:pt x="31951" y="3788"/>
                      </a:lnTo>
                      <a:lnTo>
                        <a:pt x="31805" y="3725"/>
                      </a:lnTo>
                      <a:lnTo>
                        <a:pt x="31700" y="3767"/>
                      </a:lnTo>
                      <a:lnTo>
                        <a:pt x="31616" y="3683"/>
                      </a:lnTo>
                      <a:lnTo>
                        <a:pt x="31533" y="3662"/>
                      </a:lnTo>
                      <a:lnTo>
                        <a:pt x="31512" y="3662"/>
                      </a:lnTo>
                      <a:lnTo>
                        <a:pt x="31407" y="3767"/>
                      </a:lnTo>
                      <a:lnTo>
                        <a:pt x="31365" y="3830"/>
                      </a:lnTo>
                      <a:lnTo>
                        <a:pt x="31156" y="4081"/>
                      </a:lnTo>
                      <a:lnTo>
                        <a:pt x="31072" y="4206"/>
                      </a:lnTo>
                      <a:lnTo>
                        <a:pt x="31072" y="4311"/>
                      </a:lnTo>
                      <a:lnTo>
                        <a:pt x="30905" y="4395"/>
                      </a:lnTo>
                      <a:lnTo>
                        <a:pt x="30905" y="4520"/>
                      </a:lnTo>
                      <a:lnTo>
                        <a:pt x="30863" y="4625"/>
                      </a:lnTo>
                      <a:lnTo>
                        <a:pt x="30696" y="4813"/>
                      </a:lnTo>
                      <a:lnTo>
                        <a:pt x="30633" y="4834"/>
                      </a:lnTo>
                      <a:lnTo>
                        <a:pt x="30445" y="5043"/>
                      </a:lnTo>
                      <a:lnTo>
                        <a:pt x="30424" y="5127"/>
                      </a:lnTo>
                      <a:lnTo>
                        <a:pt x="30340" y="5169"/>
                      </a:lnTo>
                      <a:lnTo>
                        <a:pt x="30235" y="5148"/>
                      </a:lnTo>
                      <a:lnTo>
                        <a:pt x="30173" y="5148"/>
                      </a:lnTo>
                      <a:lnTo>
                        <a:pt x="30131" y="5190"/>
                      </a:lnTo>
                      <a:lnTo>
                        <a:pt x="30068" y="5190"/>
                      </a:lnTo>
                      <a:lnTo>
                        <a:pt x="29942" y="5336"/>
                      </a:lnTo>
                      <a:lnTo>
                        <a:pt x="28269" y="5294"/>
                      </a:lnTo>
                      <a:lnTo>
                        <a:pt x="28059" y="5336"/>
                      </a:lnTo>
                      <a:lnTo>
                        <a:pt x="27955" y="5441"/>
                      </a:lnTo>
                      <a:lnTo>
                        <a:pt x="27829" y="5483"/>
                      </a:lnTo>
                      <a:lnTo>
                        <a:pt x="27704" y="5566"/>
                      </a:lnTo>
                      <a:lnTo>
                        <a:pt x="27453" y="5817"/>
                      </a:lnTo>
                      <a:lnTo>
                        <a:pt x="27285" y="5859"/>
                      </a:lnTo>
                      <a:lnTo>
                        <a:pt x="27181" y="5922"/>
                      </a:lnTo>
                      <a:lnTo>
                        <a:pt x="26699" y="6299"/>
                      </a:lnTo>
                      <a:lnTo>
                        <a:pt x="25611" y="6612"/>
                      </a:lnTo>
                      <a:lnTo>
                        <a:pt x="25569" y="6864"/>
                      </a:lnTo>
                      <a:lnTo>
                        <a:pt x="25318" y="6968"/>
                      </a:lnTo>
                      <a:lnTo>
                        <a:pt x="23331" y="7491"/>
                      </a:lnTo>
                      <a:lnTo>
                        <a:pt x="23247" y="7324"/>
                      </a:lnTo>
                      <a:lnTo>
                        <a:pt x="23351" y="7177"/>
                      </a:lnTo>
                      <a:lnTo>
                        <a:pt x="23561" y="7073"/>
                      </a:lnTo>
                      <a:lnTo>
                        <a:pt x="23665" y="6947"/>
                      </a:lnTo>
                      <a:lnTo>
                        <a:pt x="23728" y="6822"/>
                      </a:lnTo>
                      <a:lnTo>
                        <a:pt x="23770" y="6696"/>
                      </a:lnTo>
                      <a:lnTo>
                        <a:pt x="23833" y="5922"/>
                      </a:lnTo>
                      <a:lnTo>
                        <a:pt x="23456" y="4143"/>
                      </a:lnTo>
                      <a:lnTo>
                        <a:pt x="23100" y="3871"/>
                      </a:lnTo>
                      <a:lnTo>
                        <a:pt x="22954" y="3683"/>
                      </a:lnTo>
                      <a:lnTo>
                        <a:pt x="20652" y="2616"/>
                      </a:lnTo>
                      <a:lnTo>
                        <a:pt x="20548" y="2553"/>
                      </a:lnTo>
                      <a:lnTo>
                        <a:pt x="20422" y="2511"/>
                      </a:lnTo>
                      <a:lnTo>
                        <a:pt x="20380" y="2449"/>
                      </a:lnTo>
                      <a:lnTo>
                        <a:pt x="20087" y="2449"/>
                      </a:lnTo>
                      <a:lnTo>
                        <a:pt x="20066" y="2344"/>
                      </a:lnTo>
                      <a:lnTo>
                        <a:pt x="19983" y="2302"/>
                      </a:lnTo>
                      <a:lnTo>
                        <a:pt x="19899" y="2344"/>
                      </a:lnTo>
                      <a:lnTo>
                        <a:pt x="19711" y="2344"/>
                      </a:lnTo>
                      <a:lnTo>
                        <a:pt x="19606" y="2323"/>
                      </a:lnTo>
                      <a:lnTo>
                        <a:pt x="19543" y="2239"/>
                      </a:lnTo>
                      <a:lnTo>
                        <a:pt x="19439" y="2198"/>
                      </a:lnTo>
                      <a:lnTo>
                        <a:pt x="19230" y="2135"/>
                      </a:lnTo>
                      <a:lnTo>
                        <a:pt x="19167" y="2009"/>
                      </a:lnTo>
                      <a:lnTo>
                        <a:pt x="19083" y="2009"/>
                      </a:lnTo>
                      <a:lnTo>
                        <a:pt x="18958" y="1905"/>
                      </a:lnTo>
                      <a:lnTo>
                        <a:pt x="18853" y="1905"/>
                      </a:lnTo>
                      <a:lnTo>
                        <a:pt x="18769" y="1884"/>
                      </a:lnTo>
                      <a:lnTo>
                        <a:pt x="18644" y="1905"/>
                      </a:lnTo>
                      <a:lnTo>
                        <a:pt x="18623" y="1926"/>
                      </a:lnTo>
                      <a:lnTo>
                        <a:pt x="18560" y="1842"/>
                      </a:lnTo>
                      <a:lnTo>
                        <a:pt x="18434" y="1821"/>
                      </a:lnTo>
                      <a:lnTo>
                        <a:pt x="18414" y="1800"/>
                      </a:lnTo>
                      <a:lnTo>
                        <a:pt x="18309" y="1737"/>
                      </a:lnTo>
                      <a:lnTo>
                        <a:pt x="18288" y="1716"/>
                      </a:lnTo>
                      <a:lnTo>
                        <a:pt x="18204" y="1633"/>
                      </a:lnTo>
                      <a:lnTo>
                        <a:pt x="18204" y="1612"/>
                      </a:lnTo>
                      <a:lnTo>
                        <a:pt x="18079" y="1507"/>
                      </a:lnTo>
                      <a:lnTo>
                        <a:pt x="17932" y="1507"/>
                      </a:lnTo>
                      <a:lnTo>
                        <a:pt x="17807" y="1486"/>
                      </a:lnTo>
                      <a:lnTo>
                        <a:pt x="284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419" name="Google Shape;7419;p131"/>
            <p:cNvGrpSpPr/>
            <p:nvPr/>
          </p:nvGrpSpPr>
          <p:grpSpPr>
            <a:xfrm>
              <a:off x="3230417" y="3103734"/>
              <a:ext cx="282982" cy="280332"/>
              <a:chOff x="2605700" y="3152850"/>
              <a:chExt cx="594125" cy="616250"/>
            </a:xfrm>
          </p:grpSpPr>
          <p:sp>
            <p:nvSpPr>
              <p:cNvPr id="7420" name="Google Shape;7420;p131"/>
              <p:cNvSpPr/>
              <p:nvPr/>
            </p:nvSpPr>
            <p:spPr>
              <a:xfrm>
                <a:off x="2605700" y="3152850"/>
                <a:ext cx="379825" cy="616250"/>
              </a:xfrm>
              <a:custGeom>
                <a:avLst/>
                <a:gdLst/>
                <a:ahLst/>
                <a:cxnLst/>
                <a:rect l="l" t="t" r="r" b="b"/>
                <a:pathLst>
                  <a:path w="15193" h="24650" extrusionOk="0">
                    <a:moveTo>
                      <a:pt x="14024" y="2338"/>
                    </a:moveTo>
                    <a:lnTo>
                      <a:pt x="8818" y="0"/>
                    </a:lnTo>
                    <a:lnTo>
                      <a:pt x="4037" y="1594"/>
                    </a:lnTo>
                    <a:lnTo>
                      <a:pt x="0" y="7225"/>
                    </a:lnTo>
                    <a:lnTo>
                      <a:pt x="2018" y="11156"/>
                    </a:lnTo>
                    <a:lnTo>
                      <a:pt x="7331" y="12325"/>
                    </a:lnTo>
                    <a:lnTo>
                      <a:pt x="10518" y="17531"/>
                    </a:lnTo>
                    <a:lnTo>
                      <a:pt x="11049" y="22843"/>
                    </a:lnTo>
                    <a:lnTo>
                      <a:pt x="13705" y="24650"/>
                    </a:lnTo>
                    <a:lnTo>
                      <a:pt x="15193" y="18700"/>
                    </a:lnTo>
                    <a:lnTo>
                      <a:pt x="12218" y="5844"/>
                    </a:lnTo>
                    <a:close/>
                  </a:path>
                </a:pathLst>
              </a:custGeom>
              <a:solidFill>
                <a:srgbClr val="5F7D95"/>
              </a:solidFill>
              <a:ln>
                <a:noFill/>
              </a:ln>
            </p:spPr>
          </p:sp>
          <p:sp>
            <p:nvSpPr>
              <p:cNvPr id="7421" name="Google Shape;7421;p131"/>
              <p:cNvSpPr/>
              <p:nvPr/>
            </p:nvSpPr>
            <p:spPr>
              <a:xfrm>
                <a:off x="2632775" y="3168475"/>
                <a:ext cx="567050" cy="590050"/>
              </a:xfrm>
              <a:custGeom>
                <a:avLst/>
                <a:gdLst/>
                <a:ahLst/>
                <a:cxnLst/>
                <a:rect l="l" t="t" r="r" b="b"/>
                <a:pathLst>
                  <a:path w="22682" h="23602" extrusionOk="0">
                    <a:moveTo>
                      <a:pt x="13852" y="21070"/>
                    </a:moveTo>
                    <a:lnTo>
                      <a:pt x="13894" y="21091"/>
                    </a:lnTo>
                    <a:lnTo>
                      <a:pt x="13977" y="21217"/>
                    </a:lnTo>
                    <a:lnTo>
                      <a:pt x="14103" y="21384"/>
                    </a:lnTo>
                    <a:lnTo>
                      <a:pt x="14166" y="21384"/>
                    </a:lnTo>
                    <a:lnTo>
                      <a:pt x="14208" y="21342"/>
                    </a:lnTo>
                    <a:lnTo>
                      <a:pt x="14228" y="21384"/>
                    </a:lnTo>
                    <a:lnTo>
                      <a:pt x="14228" y="21489"/>
                    </a:lnTo>
                    <a:lnTo>
                      <a:pt x="14187" y="21489"/>
                    </a:lnTo>
                    <a:lnTo>
                      <a:pt x="14124" y="21698"/>
                    </a:lnTo>
                    <a:lnTo>
                      <a:pt x="13998" y="21928"/>
                    </a:lnTo>
                    <a:lnTo>
                      <a:pt x="13873" y="21928"/>
                    </a:lnTo>
                    <a:lnTo>
                      <a:pt x="13852" y="22075"/>
                    </a:lnTo>
                    <a:lnTo>
                      <a:pt x="13789" y="22158"/>
                    </a:lnTo>
                    <a:lnTo>
                      <a:pt x="13768" y="22158"/>
                    </a:lnTo>
                    <a:lnTo>
                      <a:pt x="13643" y="22242"/>
                    </a:lnTo>
                    <a:lnTo>
                      <a:pt x="13559" y="22326"/>
                    </a:lnTo>
                    <a:lnTo>
                      <a:pt x="13559" y="22367"/>
                    </a:lnTo>
                    <a:lnTo>
                      <a:pt x="13454" y="22388"/>
                    </a:lnTo>
                    <a:lnTo>
                      <a:pt x="13392" y="22451"/>
                    </a:lnTo>
                    <a:lnTo>
                      <a:pt x="13392" y="22472"/>
                    </a:lnTo>
                    <a:lnTo>
                      <a:pt x="13329" y="22347"/>
                    </a:lnTo>
                    <a:lnTo>
                      <a:pt x="13371" y="22242"/>
                    </a:lnTo>
                    <a:lnTo>
                      <a:pt x="13454" y="22179"/>
                    </a:lnTo>
                    <a:lnTo>
                      <a:pt x="13454" y="22116"/>
                    </a:lnTo>
                    <a:lnTo>
                      <a:pt x="13559" y="22012"/>
                    </a:lnTo>
                    <a:lnTo>
                      <a:pt x="13559" y="21928"/>
                    </a:lnTo>
                    <a:lnTo>
                      <a:pt x="13601" y="21970"/>
                    </a:lnTo>
                    <a:lnTo>
                      <a:pt x="13684" y="21970"/>
                    </a:lnTo>
                    <a:lnTo>
                      <a:pt x="13789" y="21865"/>
                    </a:lnTo>
                    <a:lnTo>
                      <a:pt x="13789" y="21761"/>
                    </a:lnTo>
                    <a:lnTo>
                      <a:pt x="13810" y="21740"/>
                    </a:lnTo>
                    <a:lnTo>
                      <a:pt x="13810" y="21614"/>
                    </a:lnTo>
                    <a:lnTo>
                      <a:pt x="13873" y="21551"/>
                    </a:lnTo>
                    <a:lnTo>
                      <a:pt x="13915" y="21551"/>
                    </a:lnTo>
                    <a:lnTo>
                      <a:pt x="13977" y="21447"/>
                    </a:lnTo>
                    <a:lnTo>
                      <a:pt x="13956" y="21384"/>
                    </a:lnTo>
                    <a:lnTo>
                      <a:pt x="13894" y="21300"/>
                    </a:lnTo>
                    <a:lnTo>
                      <a:pt x="13894" y="21112"/>
                    </a:lnTo>
                    <a:lnTo>
                      <a:pt x="13852" y="21070"/>
                    </a:lnTo>
                    <a:close/>
                    <a:moveTo>
                      <a:pt x="7617" y="0"/>
                    </a:moveTo>
                    <a:lnTo>
                      <a:pt x="7617" y="147"/>
                    </a:lnTo>
                    <a:lnTo>
                      <a:pt x="7575" y="272"/>
                    </a:lnTo>
                    <a:lnTo>
                      <a:pt x="7282" y="481"/>
                    </a:lnTo>
                    <a:lnTo>
                      <a:pt x="7094" y="502"/>
                    </a:lnTo>
                    <a:lnTo>
                      <a:pt x="6842" y="607"/>
                    </a:lnTo>
                    <a:lnTo>
                      <a:pt x="6738" y="565"/>
                    </a:lnTo>
                    <a:lnTo>
                      <a:pt x="6570" y="586"/>
                    </a:lnTo>
                    <a:lnTo>
                      <a:pt x="6382" y="732"/>
                    </a:lnTo>
                    <a:lnTo>
                      <a:pt x="6215" y="795"/>
                    </a:lnTo>
                    <a:lnTo>
                      <a:pt x="6152" y="732"/>
                    </a:lnTo>
                    <a:lnTo>
                      <a:pt x="5901" y="774"/>
                    </a:lnTo>
                    <a:lnTo>
                      <a:pt x="5692" y="774"/>
                    </a:lnTo>
                    <a:lnTo>
                      <a:pt x="5503" y="670"/>
                    </a:lnTo>
                    <a:lnTo>
                      <a:pt x="5315" y="628"/>
                    </a:lnTo>
                    <a:lnTo>
                      <a:pt x="5169" y="586"/>
                    </a:lnTo>
                    <a:lnTo>
                      <a:pt x="5169" y="586"/>
                    </a:lnTo>
                    <a:lnTo>
                      <a:pt x="5231" y="711"/>
                    </a:lnTo>
                    <a:lnTo>
                      <a:pt x="5378" y="774"/>
                    </a:lnTo>
                    <a:lnTo>
                      <a:pt x="5503" y="879"/>
                    </a:lnTo>
                    <a:lnTo>
                      <a:pt x="5545" y="984"/>
                    </a:lnTo>
                    <a:lnTo>
                      <a:pt x="5399" y="1235"/>
                    </a:lnTo>
                    <a:lnTo>
                      <a:pt x="5420" y="1297"/>
                    </a:lnTo>
                    <a:lnTo>
                      <a:pt x="5441" y="1339"/>
                    </a:lnTo>
                    <a:lnTo>
                      <a:pt x="5420" y="1528"/>
                    </a:lnTo>
                    <a:lnTo>
                      <a:pt x="5692" y="1611"/>
                    </a:lnTo>
                    <a:lnTo>
                      <a:pt x="5859" y="1569"/>
                    </a:lnTo>
                    <a:lnTo>
                      <a:pt x="6047" y="1611"/>
                    </a:lnTo>
                    <a:lnTo>
                      <a:pt x="6047" y="1716"/>
                    </a:lnTo>
                    <a:lnTo>
                      <a:pt x="5922" y="1758"/>
                    </a:lnTo>
                    <a:lnTo>
                      <a:pt x="5650" y="1820"/>
                    </a:lnTo>
                    <a:lnTo>
                      <a:pt x="5608" y="1862"/>
                    </a:lnTo>
                    <a:lnTo>
                      <a:pt x="5545" y="1925"/>
                    </a:lnTo>
                    <a:lnTo>
                      <a:pt x="5503" y="2072"/>
                    </a:lnTo>
                    <a:lnTo>
                      <a:pt x="5210" y="2239"/>
                    </a:lnTo>
                    <a:lnTo>
                      <a:pt x="5106" y="2344"/>
                    </a:lnTo>
                    <a:lnTo>
                      <a:pt x="4897" y="2469"/>
                    </a:lnTo>
                    <a:lnTo>
                      <a:pt x="4771" y="2616"/>
                    </a:lnTo>
                    <a:lnTo>
                      <a:pt x="4541" y="2616"/>
                    </a:lnTo>
                    <a:lnTo>
                      <a:pt x="4394" y="2595"/>
                    </a:lnTo>
                    <a:lnTo>
                      <a:pt x="4164" y="2406"/>
                    </a:lnTo>
                    <a:lnTo>
                      <a:pt x="3955" y="2260"/>
                    </a:lnTo>
                    <a:lnTo>
                      <a:pt x="3809" y="2281"/>
                    </a:lnTo>
                    <a:lnTo>
                      <a:pt x="3809" y="2134"/>
                    </a:lnTo>
                    <a:lnTo>
                      <a:pt x="3767" y="1988"/>
                    </a:lnTo>
                    <a:lnTo>
                      <a:pt x="3662" y="1883"/>
                    </a:lnTo>
                    <a:lnTo>
                      <a:pt x="3641" y="1820"/>
                    </a:lnTo>
                    <a:lnTo>
                      <a:pt x="3495" y="1862"/>
                    </a:lnTo>
                    <a:lnTo>
                      <a:pt x="3390" y="1988"/>
                    </a:lnTo>
                    <a:lnTo>
                      <a:pt x="3306" y="1988"/>
                    </a:lnTo>
                    <a:lnTo>
                      <a:pt x="3244" y="1946"/>
                    </a:lnTo>
                    <a:lnTo>
                      <a:pt x="3139" y="1946"/>
                    </a:lnTo>
                    <a:lnTo>
                      <a:pt x="3076" y="2030"/>
                    </a:lnTo>
                    <a:lnTo>
                      <a:pt x="2407" y="2030"/>
                    </a:lnTo>
                    <a:lnTo>
                      <a:pt x="2386" y="2197"/>
                    </a:lnTo>
                    <a:lnTo>
                      <a:pt x="2448" y="2344"/>
                    </a:lnTo>
                    <a:lnTo>
                      <a:pt x="2658" y="2385"/>
                    </a:lnTo>
                    <a:lnTo>
                      <a:pt x="2720" y="2553"/>
                    </a:lnTo>
                    <a:lnTo>
                      <a:pt x="2679" y="2616"/>
                    </a:lnTo>
                    <a:lnTo>
                      <a:pt x="2762" y="2699"/>
                    </a:lnTo>
                    <a:lnTo>
                      <a:pt x="2720" y="2804"/>
                    </a:lnTo>
                    <a:lnTo>
                      <a:pt x="2595" y="2720"/>
                    </a:lnTo>
                    <a:lnTo>
                      <a:pt x="2197" y="2867"/>
                    </a:lnTo>
                    <a:lnTo>
                      <a:pt x="2239" y="3180"/>
                    </a:lnTo>
                    <a:lnTo>
                      <a:pt x="2344" y="3306"/>
                    </a:lnTo>
                    <a:lnTo>
                      <a:pt x="2553" y="3452"/>
                    </a:lnTo>
                    <a:lnTo>
                      <a:pt x="2679" y="3724"/>
                    </a:lnTo>
                    <a:lnTo>
                      <a:pt x="2679" y="3913"/>
                    </a:lnTo>
                    <a:lnTo>
                      <a:pt x="2679" y="3976"/>
                    </a:lnTo>
                    <a:lnTo>
                      <a:pt x="2365" y="5189"/>
                    </a:lnTo>
                    <a:lnTo>
                      <a:pt x="2260" y="5503"/>
                    </a:lnTo>
                    <a:lnTo>
                      <a:pt x="2281" y="5545"/>
                    </a:lnTo>
                    <a:lnTo>
                      <a:pt x="2239" y="5629"/>
                    </a:lnTo>
                    <a:lnTo>
                      <a:pt x="2093" y="5608"/>
                    </a:lnTo>
                    <a:lnTo>
                      <a:pt x="2093" y="5587"/>
                    </a:lnTo>
                    <a:lnTo>
                      <a:pt x="1967" y="5503"/>
                    </a:lnTo>
                    <a:lnTo>
                      <a:pt x="1821" y="5503"/>
                    </a:lnTo>
                    <a:lnTo>
                      <a:pt x="1758" y="5482"/>
                    </a:lnTo>
                    <a:lnTo>
                      <a:pt x="1716" y="5545"/>
                    </a:lnTo>
                    <a:lnTo>
                      <a:pt x="1319" y="5691"/>
                    </a:lnTo>
                    <a:lnTo>
                      <a:pt x="1026" y="5733"/>
                    </a:lnTo>
                    <a:lnTo>
                      <a:pt x="942" y="5817"/>
                    </a:lnTo>
                    <a:lnTo>
                      <a:pt x="879" y="5838"/>
                    </a:lnTo>
                    <a:lnTo>
                      <a:pt x="733" y="5963"/>
                    </a:lnTo>
                    <a:lnTo>
                      <a:pt x="607" y="6026"/>
                    </a:lnTo>
                    <a:lnTo>
                      <a:pt x="503" y="6110"/>
                    </a:lnTo>
                    <a:lnTo>
                      <a:pt x="523" y="6256"/>
                    </a:lnTo>
                    <a:lnTo>
                      <a:pt x="482" y="6340"/>
                    </a:lnTo>
                    <a:lnTo>
                      <a:pt x="503" y="6424"/>
                    </a:lnTo>
                    <a:lnTo>
                      <a:pt x="356" y="6570"/>
                    </a:lnTo>
                    <a:lnTo>
                      <a:pt x="398" y="6779"/>
                    </a:lnTo>
                    <a:lnTo>
                      <a:pt x="461" y="6884"/>
                    </a:lnTo>
                    <a:lnTo>
                      <a:pt x="356" y="6968"/>
                    </a:lnTo>
                    <a:lnTo>
                      <a:pt x="272" y="6947"/>
                    </a:lnTo>
                    <a:lnTo>
                      <a:pt x="105" y="7051"/>
                    </a:lnTo>
                    <a:lnTo>
                      <a:pt x="105" y="7156"/>
                    </a:lnTo>
                    <a:lnTo>
                      <a:pt x="63" y="7198"/>
                    </a:lnTo>
                    <a:lnTo>
                      <a:pt x="84" y="7282"/>
                    </a:lnTo>
                    <a:lnTo>
                      <a:pt x="63" y="7407"/>
                    </a:lnTo>
                    <a:lnTo>
                      <a:pt x="0" y="7512"/>
                    </a:lnTo>
                    <a:lnTo>
                      <a:pt x="63" y="7616"/>
                    </a:lnTo>
                    <a:lnTo>
                      <a:pt x="42" y="7700"/>
                    </a:lnTo>
                    <a:lnTo>
                      <a:pt x="189" y="7846"/>
                    </a:lnTo>
                    <a:lnTo>
                      <a:pt x="482" y="8307"/>
                    </a:lnTo>
                    <a:lnTo>
                      <a:pt x="314" y="8474"/>
                    </a:lnTo>
                    <a:lnTo>
                      <a:pt x="691" y="8453"/>
                    </a:lnTo>
                    <a:lnTo>
                      <a:pt x="879" y="8474"/>
                    </a:lnTo>
                    <a:lnTo>
                      <a:pt x="1005" y="8662"/>
                    </a:lnTo>
                    <a:lnTo>
                      <a:pt x="1026" y="8830"/>
                    </a:lnTo>
                    <a:lnTo>
                      <a:pt x="1256" y="8830"/>
                    </a:lnTo>
                    <a:lnTo>
                      <a:pt x="1549" y="8851"/>
                    </a:lnTo>
                    <a:lnTo>
                      <a:pt x="1779" y="8621"/>
                    </a:lnTo>
                    <a:lnTo>
                      <a:pt x="1988" y="8474"/>
                    </a:lnTo>
                    <a:lnTo>
                      <a:pt x="2051" y="8537"/>
                    </a:lnTo>
                    <a:lnTo>
                      <a:pt x="2030" y="8662"/>
                    </a:lnTo>
                    <a:lnTo>
                      <a:pt x="1967" y="8725"/>
                    </a:lnTo>
                    <a:lnTo>
                      <a:pt x="1967" y="8934"/>
                    </a:lnTo>
                    <a:lnTo>
                      <a:pt x="1988" y="9269"/>
                    </a:lnTo>
                    <a:lnTo>
                      <a:pt x="1988" y="9395"/>
                    </a:lnTo>
                    <a:lnTo>
                      <a:pt x="2072" y="9478"/>
                    </a:lnTo>
                    <a:lnTo>
                      <a:pt x="2176" y="9458"/>
                    </a:lnTo>
                    <a:lnTo>
                      <a:pt x="2281" y="9416"/>
                    </a:lnTo>
                    <a:lnTo>
                      <a:pt x="2469" y="9416"/>
                    </a:lnTo>
                    <a:lnTo>
                      <a:pt x="2511" y="9458"/>
                    </a:lnTo>
                    <a:lnTo>
                      <a:pt x="3076" y="9458"/>
                    </a:lnTo>
                    <a:lnTo>
                      <a:pt x="3223" y="9353"/>
                    </a:lnTo>
                    <a:lnTo>
                      <a:pt x="3306" y="9353"/>
                    </a:lnTo>
                    <a:lnTo>
                      <a:pt x="3432" y="9248"/>
                    </a:lnTo>
                    <a:lnTo>
                      <a:pt x="3557" y="9248"/>
                    </a:lnTo>
                    <a:lnTo>
                      <a:pt x="3725" y="9186"/>
                    </a:lnTo>
                    <a:lnTo>
                      <a:pt x="3829" y="8934"/>
                    </a:lnTo>
                    <a:lnTo>
                      <a:pt x="4081" y="8746"/>
                    </a:lnTo>
                    <a:lnTo>
                      <a:pt x="4269" y="8725"/>
                    </a:lnTo>
                    <a:lnTo>
                      <a:pt x="4457" y="8621"/>
                    </a:lnTo>
                    <a:lnTo>
                      <a:pt x="4583" y="8621"/>
                    </a:lnTo>
                    <a:lnTo>
                      <a:pt x="4687" y="8683"/>
                    </a:lnTo>
                    <a:lnTo>
                      <a:pt x="4813" y="8621"/>
                    </a:lnTo>
                    <a:lnTo>
                      <a:pt x="4897" y="8662"/>
                    </a:lnTo>
                    <a:lnTo>
                      <a:pt x="4876" y="8788"/>
                    </a:lnTo>
                    <a:lnTo>
                      <a:pt x="4959" y="8997"/>
                    </a:lnTo>
                    <a:lnTo>
                      <a:pt x="5085" y="9374"/>
                    </a:lnTo>
                    <a:lnTo>
                      <a:pt x="5169" y="9646"/>
                    </a:lnTo>
                    <a:lnTo>
                      <a:pt x="5106" y="9751"/>
                    </a:lnTo>
                    <a:lnTo>
                      <a:pt x="5210" y="9960"/>
                    </a:lnTo>
                    <a:lnTo>
                      <a:pt x="5357" y="10002"/>
                    </a:lnTo>
                    <a:lnTo>
                      <a:pt x="5399" y="10190"/>
                    </a:lnTo>
                    <a:lnTo>
                      <a:pt x="5524" y="10274"/>
                    </a:lnTo>
                    <a:lnTo>
                      <a:pt x="5713" y="10357"/>
                    </a:lnTo>
                    <a:lnTo>
                      <a:pt x="5838" y="10462"/>
                    </a:lnTo>
                    <a:lnTo>
                      <a:pt x="5901" y="10420"/>
                    </a:lnTo>
                    <a:lnTo>
                      <a:pt x="6131" y="10357"/>
                    </a:lnTo>
                    <a:lnTo>
                      <a:pt x="6340" y="10587"/>
                    </a:lnTo>
                    <a:lnTo>
                      <a:pt x="6508" y="10525"/>
                    </a:lnTo>
                    <a:lnTo>
                      <a:pt x="6717" y="10755"/>
                    </a:lnTo>
                    <a:lnTo>
                      <a:pt x="6822" y="10755"/>
                    </a:lnTo>
                    <a:lnTo>
                      <a:pt x="7073" y="10839"/>
                    </a:lnTo>
                    <a:lnTo>
                      <a:pt x="7240" y="10880"/>
                    </a:lnTo>
                    <a:lnTo>
                      <a:pt x="7261" y="11048"/>
                    </a:lnTo>
                    <a:lnTo>
                      <a:pt x="7366" y="11069"/>
                    </a:lnTo>
                    <a:lnTo>
                      <a:pt x="7512" y="11152"/>
                    </a:lnTo>
                    <a:lnTo>
                      <a:pt x="7868" y="11131"/>
                    </a:lnTo>
                    <a:lnTo>
                      <a:pt x="8098" y="11257"/>
                    </a:lnTo>
                    <a:lnTo>
                      <a:pt x="8140" y="11362"/>
                    </a:lnTo>
                    <a:lnTo>
                      <a:pt x="8119" y="11634"/>
                    </a:lnTo>
                    <a:lnTo>
                      <a:pt x="8182" y="11843"/>
                    </a:lnTo>
                    <a:lnTo>
                      <a:pt x="8098" y="11968"/>
                    </a:lnTo>
                    <a:lnTo>
                      <a:pt x="8307" y="12324"/>
                    </a:lnTo>
                    <a:lnTo>
                      <a:pt x="8286" y="12596"/>
                    </a:lnTo>
                    <a:lnTo>
                      <a:pt x="9290" y="12617"/>
                    </a:lnTo>
                    <a:lnTo>
                      <a:pt x="9353" y="12973"/>
                    </a:lnTo>
                    <a:lnTo>
                      <a:pt x="9332" y="13224"/>
                    </a:lnTo>
                    <a:lnTo>
                      <a:pt x="9604" y="13287"/>
                    </a:lnTo>
                    <a:lnTo>
                      <a:pt x="9897" y="13810"/>
                    </a:lnTo>
                    <a:lnTo>
                      <a:pt x="9918" y="14103"/>
                    </a:lnTo>
                    <a:lnTo>
                      <a:pt x="9646" y="14688"/>
                    </a:lnTo>
                    <a:lnTo>
                      <a:pt x="9667" y="14772"/>
                    </a:lnTo>
                    <a:lnTo>
                      <a:pt x="9583" y="14856"/>
                    </a:lnTo>
                    <a:lnTo>
                      <a:pt x="9646" y="14919"/>
                    </a:lnTo>
                    <a:lnTo>
                      <a:pt x="9604" y="15044"/>
                    </a:lnTo>
                    <a:lnTo>
                      <a:pt x="9751" y="15149"/>
                    </a:lnTo>
                    <a:lnTo>
                      <a:pt x="9751" y="15337"/>
                    </a:lnTo>
                    <a:lnTo>
                      <a:pt x="9855" y="15525"/>
                    </a:lnTo>
                    <a:lnTo>
                      <a:pt x="9793" y="15860"/>
                    </a:lnTo>
                    <a:lnTo>
                      <a:pt x="9814" y="15986"/>
                    </a:lnTo>
                    <a:lnTo>
                      <a:pt x="9772" y="16111"/>
                    </a:lnTo>
                    <a:lnTo>
                      <a:pt x="9814" y="16258"/>
                    </a:lnTo>
                    <a:lnTo>
                      <a:pt x="10023" y="16216"/>
                    </a:lnTo>
                    <a:lnTo>
                      <a:pt x="10107" y="16279"/>
                    </a:lnTo>
                    <a:lnTo>
                      <a:pt x="10379" y="16258"/>
                    </a:lnTo>
                    <a:lnTo>
                      <a:pt x="10525" y="16300"/>
                    </a:lnTo>
                    <a:lnTo>
                      <a:pt x="10797" y="16195"/>
                    </a:lnTo>
                    <a:lnTo>
                      <a:pt x="10923" y="16300"/>
                    </a:lnTo>
                    <a:lnTo>
                      <a:pt x="11027" y="16321"/>
                    </a:lnTo>
                    <a:lnTo>
                      <a:pt x="11069" y="16467"/>
                    </a:lnTo>
                    <a:lnTo>
                      <a:pt x="11236" y="17095"/>
                    </a:lnTo>
                    <a:lnTo>
                      <a:pt x="11341" y="17304"/>
                    </a:lnTo>
                    <a:lnTo>
                      <a:pt x="11446" y="17325"/>
                    </a:lnTo>
                    <a:lnTo>
                      <a:pt x="11676" y="17199"/>
                    </a:lnTo>
                    <a:lnTo>
                      <a:pt x="11801" y="17241"/>
                    </a:lnTo>
                    <a:lnTo>
                      <a:pt x="11885" y="17325"/>
                    </a:lnTo>
                    <a:lnTo>
                      <a:pt x="11969" y="17346"/>
                    </a:lnTo>
                    <a:lnTo>
                      <a:pt x="11906" y="17450"/>
                    </a:lnTo>
                    <a:lnTo>
                      <a:pt x="11885" y="17994"/>
                    </a:lnTo>
                    <a:lnTo>
                      <a:pt x="11864" y="18057"/>
                    </a:lnTo>
                    <a:lnTo>
                      <a:pt x="11822" y="18078"/>
                    </a:lnTo>
                    <a:lnTo>
                      <a:pt x="11822" y="18162"/>
                    </a:lnTo>
                    <a:lnTo>
                      <a:pt x="11801" y="18204"/>
                    </a:lnTo>
                    <a:lnTo>
                      <a:pt x="11801" y="18287"/>
                    </a:lnTo>
                    <a:lnTo>
                      <a:pt x="11906" y="18204"/>
                    </a:lnTo>
                    <a:lnTo>
                      <a:pt x="12178" y="18245"/>
                    </a:lnTo>
                    <a:lnTo>
                      <a:pt x="12178" y="18350"/>
                    </a:lnTo>
                    <a:lnTo>
                      <a:pt x="12283" y="18580"/>
                    </a:lnTo>
                    <a:lnTo>
                      <a:pt x="12283" y="18769"/>
                    </a:lnTo>
                    <a:lnTo>
                      <a:pt x="12303" y="18999"/>
                    </a:lnTo>
                    <a:lnTo>
                      <a:pt x="12324" y="19208"/>
                    </a:lnTo>
                    <a:lnTo>
                      <a:pt x="12303" y="19292"/>
                    </a:lnTo>
                    <a:lnTo>
                      <a:pt x="12199" y="19292"/>
                    </a:lnTo>
                    <a:lnTo>
                      <a:pt x="12073" y="19354"/>
                    </a:lnTo>
                    <a:lnTo>
                      <a:pt x="12031" y="19417"/>
                    </a:lnTo>
                    <a:lnTo>
                      <a:pt x="11969" y="19501"/>
                    </a:lnTo>
                    <a:lnTo>
                      <a:pt x="11927" y="19459"/>
                    </a:lnTo>
                    <a:lnTo>
                      <a:pt x="11697" y="19626"/>
                    </a:lnTo>
                    <a:lnTo>
                      <a:pt x="11655" y="19710"/>
                    </a:lnTo>
                    <a:lnTo>
                      <a:pt x="11571" y="19731"/>
                    </a:lnTo>
                    <a:lnTo>
                      <a:pt x="11362" y="19919"/>
                    </a:lnTo>
                    <a:lnTo>
                      <a:pt x="11278" y="19940"/>
                    </a:lnTo>
                    <a:lnTo>
                      <a:pt x="11278" y="20066"/>
                    </a:lnTo>
                    <a:lnTo>
                      <a:pt x="11195" y="20087"/>
                    </a:lnTo>
                    <a:lnTo>
                      <a:pt x="11132" y="20087"/>
                    </a:lnTo>
                    <a:lnTo>
                      <a:pt x="10943" y="20338"/>
                    </a:lnTo>
                    <a:lnTo>
                      <a:pt x="10923" y="20401"/>
                    </a:lnTo>
                    <a:lnTo>
                      <a:pt x="10923" y="20547"/>
                    </a:lnTo>
                    <a:lnTo>
                      <a:pt x="10839" y="20568"/>
                    </a:lnTo>
                    <a:lnTo>
                      <a:pt x="10776" y="20652"/>
                    </a:lnTo>
                    <a:lnTo>
                      <a:pt x="10671" y="20861"/>
                    </a:lnTo>
                    <a:lnTo>
                      <a:pt x="10609" y="20924"/>
                    </a:lnTo>
                    <a:lnTo>
                      <a:pt x="10504" y="21091"/>
                    </a:lnTo>
                    <a:lnTo>
                      <a:pt x="10504" y="21133"/>
                    </a:lnTo>
                    <a:lnTo>
                      <a:pt x="10399" y="21217"/>
                    </a:lnTo>
                    <a:lnTo>
                      <a:pt x="10358" y="21279"/>
                    </a:lnTo>
                    <a:lnTo>
                      <a:pt x="10441" y="21279"/>
                    </a:lnTo>
                    <a:lnTo>
                      <a:pt x="10504" y="21300"/>
                    </a:lnTo>
                    <a:lnTo>
                      <a:pt x="10776" y="21217"/>
                    </a:lnTo>
                    <a:lnTo>
                      <a:pt x="10923" y="21300"/>
                    </a:lnTo>
                    <a:lnTo>
                      <a:pt x="11048" y="21489"/>
                    </a:lnTo>
                    <a:lnTo>
                      <a:pt x="11153" y="21530"/>
                    </a:lnTo>
                    <a:lnTo>
                      <a:pt x="11236" y="21698"/>
                    </a:lnTo>
                    <a:lnTo>
                      <a:pt x="11362" y="21928"/>
                    </a:lnTo>
                    <a:lnTo>
                      <a:pt x="11446" y="21928"/>
                    </a:lnTo>
                    <a:lnTo>
                      <a:pt x="11550" y="21803"/>
                    </a:lnTo>
                    <a:lnTo>
                      <a:pt x="11592" y="21803"/>
                    </a:lnTo>
                    <a:lnTo>
                      <a:pt x="11718" y="22012"/>
                    </a:lnTo>
                    <a:lnTo>
                      <a:pt x="11885" y="22075"/>
                    </a:lnTo>
                    <a:lnTo>
                      <a:pt x="12011" y="22116"/>
                    </a:lnTo>
                    <a:lnTo>
                      <a:pt x="12136" y="22242"/>
                    </a:lnTo>
                    <a:lnTo>
                      <a:pt x="12136" y="22388"/>
                    </a:lnTo>
                    <a:lnTo>
                      <a:pt x="12241" y="22367"/>
                    </a:lnTo>
                    <a:lnTo>
                      <a:pt x="12492" y="22472"/>
                    </a:lnTo>
                    <a:lnTo>
                      <a:pt x="12617" y="22639"/>
                    </a:lnTo>
                    <a:lnTo>
                      <a:pt x="12743" y="22849"/>
                    </a:lnTo>
                    <a:lnTo>
                      <a:pt x="12868" y="22911"/>
                    </a:lnTo>
                    <a:lnTo>
                      <a:pt x="12848" y="23079"/>
                    </a:lnTo>
                    <a:lnTo>
                      <a:pt x="12743" y="23225"/>
                    </a:lnTo>
                    <a:lnTo>
                      <a:pt x="12806" y="23414"/>
                    </a:lnTo>
                    <a:lnTo>
                      <a:pt x="12827" y="23476"/>
                    </a:lnTo>
                    <a:lnTo>
                      <a:pt x="12848" y="23497"/>
                    </a:lnTo>
                    <a:lnTo>
                      <a:pt x="12931" y="23581"/>
                    </a:lnTo>
                    <a:lnTo>
                      <a:pt x="12952" y="23602"/>
                    </a:lnTo>
                    <a:lnTo>
                      <a:pt x="13161" y="23414"/>
                    </a:lnTo>
                    <a:lnTo>
                      <a:pt x="13245" y="23225"/>
                    </a:lnTo>
                    <a:lnTo>
                      <a:pt x="13350" y="22849"/>
                    </a:lnTo>
                    <a:lnTo>
                      <a:pt x="13433" y="22577"/>
                    </a:lnTo>
                    <a:lnTo>
                      <a:pt x="13454" y="22535"/>
                    </a:lnTo>
                    <a:lnTo>
                      <a:pt x="13426" y="22507"/>
                    </a:lnTo>
                    <a:lnTo>
                      <a:pt x="13426" y="22507"/>
                    </a:lnTo>
                    <a:lnTo>
                      <a:pt x="13496" y="22535"/>
                    </a:lnTo>
                    <a:lnTo>
                      <a:pt x="13873" y="22242"/>
                    </a:lnTo>
                    <a:lnTo>
                      <a:pt x="14061" y="22033"/>
                    </a:lnTo>
                    <a:lnTo>
                      <a:pt x="14312" y="21551"/>
                    </a:lnTo>
                    <a:lnTo>
                      <a:pt x="14417" y="21321"/>
                    </a:lnTo>
                    <a:lnTo>
                      <a:pt x="14521" y="21028"/>
                    </a:lnTo>
                    <a:lnTo>
                      <a:pt x="14793" y="20547"/>
                    </a:lnTo>
                    <a:lnTo>
                      <a:pt x="15044" y="20233"/>
                    </a:lnTo>
                    <a:lnTo>
                      <a:pt x="15107" y="20129"/>
                    </a:lnTo>
                    <a:lnTo>
                      <a:pt x="15065" y="20087"/>
                    </a:lnTo>
                    <a:lnTo>
                      <a:pt x="15065" y="20024"/>
                    </a:lnTo>
                    <a:lnTo>
                      <a:pt x="15128" y="19982"/>
                    </a:lnTo>
                    <a:lnTo>
                      <a:pt x="15170" y="19857"/>
                    </a:lnTo>
                    <a:lnTo>
                      <a:pt x="15254" y="19815"/>
                    </a:lnTo>
                    <a:lnTo>
                      <a:pt x="15233" y="19710"/>
                    </a:lnTo>
                    <a:lnTo>
                      <a:pt x="15254" y="19626"/>
                    </a:lnTo>
                    <a:lnTo>
                      <a:pt x="15233" y="19606"/>
                    </a:lnTo>
                    <a:lnTo>
                      <a:pt x="15296" y="19585"/>
                    </a:lnTo>
                    <a:lnTo>
                      <a:pt x="15296" y="19480"/>
                    </a:lnTo>
                    <a:lnTo>
                      <a:pt x="15191" y="19313"/>
                    </a:lnTo>
                    <a:lnTo>
                      <a:pt x="15191" y="19229"/>
                    </a:lnTo>
                    <a:lnTo>
                      <a:pt x="15212" y="19166"/>
                    </a:lnTo>
                    <a:lnTo>
                      <a:pt x="15191" y="19082"/>
                    </a:lnTo>
                    <a:lnTo>
                      <a:pt x="15149" y="18915"/>
                    </a:lnTo>
                    <a:lnTo>
                      <a:pt x="15107" y="18748"/>
                    </a:lnTo>
                    <a:lnTo>
                      <a:pt x="15149" y="18685"/>
                    </a:lnTo>
                    <a:lnTo>
                      <a:pt x="15316" y="18664"/>
                    </a:lnTo>
                    <a:lnTo>
                      <a:pt x="15296" y="18559"/>
                    </a:lnTo>
                    <a:lnTo>
                      <a:pt x="15212" y="18497"/>
                    </a:lnTo>
                    <a:lnTo>
                      <a:pt x="15337" y="18476"/>
                    </a:lnTo>
                    <a:lnTo>
                      <a:pt x="15337" y="18371"/>
                    </a:lnTo>
                    <a:lnTo>
                      <a:pt x="15212" y="18308"/>
                    </a:lnTo>
                    <a:lnTo>
                      <a:pt x="15316" y="18287"/>
                    </a:lnTo>
                    <a:lnTo>
                      <a:pt x="15379" y="18183"/>
                    </a:lnTo>
                    <a:lnTo>
                      <a:pt x="15442" y="18245"/>
                    </a:lnTo>
                    <a:lnTo>
                      <a:pt x="15630" y="18057"/>
                    </a:lnTo>
                    <a:lnTo>
                      <a:pt x="15735" y="17973"/>
                    </a:lnTo>
                    <a:lnTo>
                      <a:pt x="15735" y="17932"/>
                    </a:lnTo>
                    <a:lnTo>
                      <a:pt x="15881" y="17785"/>
                    </a:lnTo>
                    <a:lnTo>
                      <a:pt x="16070" y="17681"/>
                    </a:lnTo>
                    <a:lnTo>
                      <a:pt x="16300" y="17429"/>
                    </a:lnTo>
                    <a:lnTo>
                      <a:pt x="16509" y="17409"/>
                    </a:lnTo>
                    <a:lnTo>
                      <a:pt x="16614" y="17304"/>
                    </a:lnTo>
                    <a:lnTo>
                      <a:pt x="16739" y="17199"/>
                    </a:lnTo>
                    <a:lnTo>
                      <a:pt x="16844" y="17199"/>
                    </a:lnTo>
                    <a:lnTo>
                      <a:pt x="16928" y="17241"/>
                    </a:lnTo>
                    <a:lnTo>
                      <a:pt x="17011" y="17283"/>
                    </a:lnTo>
                    <a:lnTo>
                      <a:pt x="17011" y="17199"/>
                    </a:lnTo>
                    <a:lnTo>
                      <a:pt x="17095" y="17032"/>
                    </a:lnTo>
                    <a:lnTo>
                      <a:pt x="17325" y="16885"/>
                    </a:lnTo>
                    <a:lnTo>
                      <a:pt x="17430" y="16865"/>
                    </a:lnTo>
                    <a:lnTo>
                      <a:pt x="17430" y="16802"/>
                    </a:lnTo>
                    <a:lnTo>
                      <a:pt x="17367" y="16781"/>
                    </a:lnTo>
                    <a:lnTo>
                      <a:pt x="17304" y="16739"/>
                    </a:lnTo>
                    <a:lnTo>
                      <a:pt x="17262" y="16676"/>
                    </a:lnTo>
                    <a:lnTo>
                      <a:pt x="17346" y="16634"/>
                    </a:lnTo>
                    <a:lnTo>
                      <a:pt x="17513" y="16572"/>
                    </a:lnTo>
                    <a:lnTo>
                      <a:pt x="17576" y="16593"/>
                    </a:lnTo>
                    <a:lnTo>
                      <a:pt x="17681" y="16593"/>
                    </a:lnTo>
                    <a:lnTo>
                      <a:pt x="17765" y="16530"/>
                    </a:lnTo>
                    <a:lnTo>
                      <a:pt x="17869" y="16530"/>
                    </a:lnTo>
                    <a:lnTo>
                      <a:pt x="17869" y="16593"/>
                    </a:lnTo>
                    <a:lnTo>
                      <a:pt x="17744" y="16676"/>
                    </a:lnTo>
                    <a:lnTo>
                      <a:pt x="17576" y="16697"/>
                    </a:lnTo>
                    <a:lnTo>
                      <a:pt x="17555" y="16718"/>
                    </a:lnTo>
                    <a:lnTo>
                      <a:pt x="17618" y="16739"/>
                    </a:lnTo>
                    <a:lnTo>
                      <a:pt x="17848" y="16676"/>
                    </a:lnTo>
                    <a:lnTo>
                      <a:pt x="18099" y="16572"/>
                    </a:lnTo>
                    <a:lnTo>
                      <a:pt x="18078" y="16509"/>
                    </a:lnTo>
                    <a:lnTo>
                      <a:pt x="18162" y="16467"/>
                    </a:lnTo>
                    <a:lnTo>
                      <a:pt x="18246" y="16467"/>
                    </a:lnTo>
                    <a:lnTo>
                      <a:pt x="18204" y="16509"/>
                    </a:lnTo>
                    <a:cubicBezTo>
                      <a:pt x="18204" y="16509"/>
                      <a:pt x="18204" y="16613"/>
                      <a:pt x="18246" y="16613"/>
                    </a:cubicBezTo>
                    <a:lnTo>
                      <a:pt x="18392" y="16634"/>
                    </a:lnTo>
                    <a:lnTo>
                      <a:pt x="18497" y="16593"/>
                    </a:lnTo>
                    <a:lnTo>
                      <a:pt x="18664" y="16593"/>
                    </a:lnTo>
                    <a:lnTo>
                      <a:pt x="18832" y="16613"/>
                    </a:lnTo>
                    <a:lnTo>
                      <a:pt x="18936" y="16551"/>
                    </a:lnTo>
                    <a:lnTo>
                      <a:pt x="18936" y="16488"/>
                    </a:lnTo>
                    <a:lnTo>
                      <a:pt x="18915" y="16467"/>
                    </a:lnTo>
                    <a:lnTo>
                      <a:pt x="18936" y="16404"/>
                    </a:lnTo>
                    <a:lnTo>
                      <a:pt x="19208" y="16237"/>
                    </a:lnTo>
                    <a:lnTo>
                      <a:pt x="19418" y="16153"/>
                    </a:lnTo>
                    <a:lnTo>
                      <a:pt x="19522" y="16069"/>
                    </a:lnTo>
                    <a:lnTo>
                      <a:pt x="19543" y="15986"/>
                    </a:lnTo>
                    <a:lnTo>
                      <a:pt x="19522" y="15944"/>
                    </a:lnTo>
                    <a:lnTo>
                      <a:pt x="19418" y="15735"/>
                    </a:lnTo>
                    <a:lnTo>
                      <a:pt x="19501" y="15567"/>
                    </a:lnTo>
                    <a:lnTo>
                      <a:pt x="19564" y="15463"/>
                    </a:lnTo>
                    <a:lnTo>
                      <a:pt x="19564" y="15358"/>
                    </a:lnTo>
                    <a:lnTo>
                      <a:pt x="19627" y="15316"/>
                    </a:lnTo>
                    <a:lnTo>
                      <a:pt x="19731" y="15232"/>
                    </a:lnTo>
                    <a:lnTo>
                      <a:pt x="19752" y="15128"/>
                    </a:lnTo>
                    <a:lnTo>
                      <a:pt x="19731" y="15107"/>
                    </a:lnTo>
                    <a:lnTo>
                      <a:pt x="19878" y="14835"/>
                    </a:lnTo>
                    <a:lnTo>
                      <a:pt x="20087" y="14584"/>
                    </a:lnTo>
                    <a:lnTo>
                      <a:pt x="20087" y="14479"/>
                    </a:lnTo>
                    <a:lnTo>
                      <a:pt x="20045" y="14103"/>
                    </a:lnTo>
                    <a:lnTo>
                      <a:pt x="20003" y="14082"/>
                    </a:lnTo>
                    <a:lnTo>
                      <a:pt x="20066" y="13872"/>
                    </a:lnTo>
                    <a:lnTo>
                      <a:pt x="20129" y="13789"/>
                    </a:lnTo>
                    <a:lnTo>
                      <a:pt x="20129" y="13726"/>
                    </a:lnTo>
                    <a:lnTo>
                      <a:pt x="20317" y="13580"/>
                    </a:lnTo>
                    <a:lnTo>
                      <a:pt x="20338" y="13496"/>
                    </a:lnTo>
                    <a:lnTo>
                      <a:pt x="20275" y="13287"/>
                    </a:lnTo>
                    <a:lnTo>
                      <a:pt x="20359" y="13036"/>
                    </a:lnTo>
                    <a:lnTo>
                      <a:pt x="20338" y="12826"/>
                    </a:lnTo>
                    <a:lnTo>
                      <a:pt x="20359" y="12659"/>
                    </a:lnTo>
                    <a:lnTo>
                      <a:pt x="20359" y="12596"/>
                    </a:lnTo>
                    <a:lnTo>
                      <a:pt x="20422" y="12387"/>
                    </a:lnTo>
                    <a:lnTo>
                      <a:pt x="20359" y="11592"/>
                    </a:lnTo>
                    <a:lnTo>
                      <a:pt x="20359" y="11445"/>
                    </a:lnTo>
                    <a:lnTo>
                      <a:pt x="20422" y="11341"/>
                    </a:lnTo>
                    <a:lnTo>
                      <a:pt x="20422" y="11236"/>
                    </a:lnTo>
                    <a:lnTo>
                      <a:pt x="20359" y="11278"/>
                    </a:lnTo>
                    <a:lnTo>
                      <a:pt x="20275" y="11194"/>
                    </a:lnTo>
                    <a:lnTo>
                      <a:pt x="20275" y="11131"/>
                    </a:lnTo>
                    <a:lnTo>
                      <a:pt x="20359" y="10985"/>
                    </a:lnTo>
                    <a:lnTo>
                      <a:pt x="20338" y="10859"/>
                    </a:lnTo>
                    <a:lnTo>
                      <a:pt x="20359" y="10776"/>
                    </a:lnTo>
                    <a:lnTo>
                      <a:pt x="20443" y="10755"/>
                    </a:lnTo>
                    <a:lnTo>
                      <a:pt x="20464" y="10629"/>
                    </a:lnTo>
                    <a:lnTo>
                      <a:pt x="20380" y="10504"/>
                    </a:lnTo>
                    <a:lnTo>
                      <a:pt x="20234" y="10420"/>
                    </a:lnTo>
                    <a:lnTo>
                      <a:pt x="20275" y="10399"/>
                    </a:lnTo>
                    <a:lnTo>
                      <a:pt x="20317" y="10336"/>
                    </a:lnTo>
                    <a:lnTo>
                      <a:pt x="20338" y="10399"/>
                    </a:lnTo>
                    <a:lnTo>
                      <a:pt x="20422" y="10441"/>
                    </a:lnTo>
                    <a:lnTo>
                      <a:pt x="20485" y="10462"/>
                    </a:lnTo>
                    <a:lnTo>
                      <a:pt x="20526" y="10336"/>
                    </a:lnTo>
                    <a:lnTo>
                      <a:pt x="20589" y="10336"/>
                    </a:lnTo>
                    <a:lnTo>
                      <a:pt x="20631" y="10420"/>
                    </a:lnTo>
                    <a:lnTo>
                      <a:pt x="20673" y="10441"/>
                    </a:lnTo>
                    <a:lnTo>
                      <a:pt x="20631" y="10525"/>
                    </a:lnTo>
                    <a:lnTo>
                      <a:pt x="20547" y="10567"/>
                    </a:lnTo>
                    <a:lnTo>
                      <a:pt x="20526" y="10650"/>
                    </a:lnTo>
                    <a:lnTo>
                      <a:pt x="20568" y="10650"/>
                    </a:lnTo>
                    <a:lnTo>
                      <a:pt x="20673" y="10546"/>
                    </a:lnTo>
                    <a:lnTo>
                      <a:pt x="20840" y="10462"/>
                    </a:lnTo>
                    <a:lnTo>
                      <a:pt x="21008" y="10190"/>
                    </a:lnTo>
                    <a:lnTo>
                      <a:pt x="21091" y="9981"/>
                    </a:lnTo>
                    <a:lnTo>
                      <a:pt x="21112" y="9834"/>
                    </a:lnTo>
                    <a:lnTo>
                      <a:pt x="21196" y="9771"/>
                    </a:lnTo>
                    <a:lnTo>
                      <a:pt x="21280" y="9562"/>
                    </a:lnTo>
                    <a:lnTo>
                      <a:pt x="21363" y="9374"/>
                    </a:lnTo>
                    <a:lnTo>
                      <a:pt x="21677" y="9165"/>
                    </a:lnTo>
                    <a:lnTo>
                      <a:pt x="21698" y="9060"/>
                    </a:lnTo>
                    <a:lnTo>
                      <a:pt x="21803" y="9039"/>
                    </a:lnTo>
                    <a:lnTo>
                      <a:pt x="21887" y="8934"/>
                    </a:lnTo>
                    <a:lnTo>
                      <a:pt x="22138" y="8683"/>
                    </a:lnTo>
                    <a:lnTo>
                      <a:pt x="22368" y="8370"/>
                    </a:lnTo>
                    <a:lnTo>
                      <a:pt x="22431" y="8307"/>
                    </a:lnTo>
                    <a:lnTo>
                      <a:pt x="22556" y="7993"/>
                    </a:lnTo>
                    <a:lnTo>
                      <a:pt x="22577" y="7846"/>
                    </a:lnTo>
                    <a:lnTo>
                      <a:pt x="22661" y="7742"/>
                    </a:lnTo>
                    <a:lnTo>
                      <a:pt x="22661" y="7637"/>
                    </a:lnTo>
                    <a:lnTo>
                      <a:pt x="22577" y="7533"/>
                    </a:lnTo>
                    <a:lnTo>
                      <a:pt x="22619" y="7449"/>
                    </a:lnTo>
                    <a:lnTo>
                      <a:pt x="22682" y="7449"/>
                    </a:lnTo>
                    <a:lnTo>
                      <a:pt x="22661" y="7156"/>
                    </a:lnTo>
                    <a:lnTo>
                      <a:pt x="22577" y="7093"/>
                    </a:lnTo>
                    <a:lnTo>
                      <a:pt x="22556" y="6968"/>
                    </a:lnTo>
                    <a:lnTo>
                      <a:pt x="22347" y="6528"/>
                    </a:lnTo>
                    <a:lnTo>
                      <a:pt x="22347" y="6361"/>
                    </a:lnTo>
                    <a:lnTo>
                      <a:pt x="22326" y="6193"/>
                    </a:lnTo>
                    <a:lnTo>
                      <a:pt x="21949" y="6026"/>
                    </a:lnTo>
                    <a:lnTo>
                      <a:pt x="21740" y="6026"/>
                    </a:lnTo>
                    <a:lnTo>
                      <a:pt x="21594" y="6110"/>
                    </a:lnTo>
                    <a:lnTo>
                      <a:pt x="21489" y="5942"/>
                    </a:lnTo>
                    <a:lnTo>
                      <a:pt x="21342" y="5921"/>
                    </a:lnTo>
                    <a:lnTo>
                      <a:pt x="21217" y="5796"/>
                    </a:lnTo>
                    <a:lnTo>
                      <a:pt x="21070" y="5712"/>
                    </a:lnTo>
                    <a:lnTo>
                      <a:pt x="20966" y="5691"/>
                    </a:lnTo>
                    <a:lnTo>
                      <a:pt x="20694" y="5398"/>
                    </a:lnTo>
                    <a:lnTo>
                      <a:pt x="20485" y="5105"/>
                    </a:lnTo>
                    <a:lnTo>
                      <a:pt x="20380" y="5085"/>
                    </a:lnTo>
                    <a:lnTo>
                      <a:pt x="20254" y="4959"/>
                    </a:lnTo>
                    <a:lnTo>
                      <a:pt x="20129" y="4959"/>
                    </a:lnTo>
                    <a:lnTo>
                      <a:pt x="19773" y="4687"/>
                    </a:lnTo>
                    <a:lnTo>
                      <a:pt x="19627" y="4687"/>
                    </a:lnTo>
                    <a:lnTo>
                      <a:pt x="19438" y="4603"/>
                    </a:lnTo>
                    <a:lnTo>
                      <a:pt x="19334" y="4666"/>
                    </a:lnTo>
                    <a:lnTo>
                      <a:pt x="19187" y="4666"/>
                    </a:lnTo>
                    <a:lnTo>
                      <a:pt x="19083" y="4603"/>
                    </a:lnTo>
                    <a:lnTo>
                      <a:pt x="18978" y="4666"/>
                    </a:lnTo>
                    <a:lnTo>
                      <a:pt x="18915" y="4750"/>
                    </a:lnTo>
                    <a:lnTo>
                      <a:pt x="18832" y="4666"/>
                    </a:lnTo>
                    <a:lnTo>
                      <a:pt x="18685" y="4561"/>
                    </a:lnTo>
                    <a:lnTo>
                      <a:pt x="18685" y="4666"/>
                    </a:lnTo>
                    <a:lnTo>
                      <a:pt x="18602" y="4624"/>
                    </a:lnTo>
                    <a:lnTo>
                      <a:pt x="18581" y="4687"/>
                    </a:lnTo>
                    <a:lnTo>
                      <a:pt x="18581" y="4750"/>
                    </a:lnTo>
                    <a:lnTo>
                      <a:pt x="18476" y="4666"/>
                    </a:lnTo>
                    <a:lnTo>
                      <a:pt x="18455" y="4624"/>
                    </a:lnTo>
                    <a:lnTo>
                      <a:pt x="18371" y="4582"/>
                    </a:lnTo>
                    <a:lnTo>
                      <a:pt x="18371" y="4582"/>
                    </a:lnTo>
                    <a:lnTo>
                      <a:pt x="18392" y="4645"/>
                    </a:lnTo>
                    <a:lnTo>
                      <a:pt x="18371" y="4666"/>
                    </a:lnTo>
                    <a:lnTo>
                      <a:pt x="18183" y="4582"/>
                    </a:lnTo>
                    <a:lnTo>
                      <a:pt x="18141" y="4582"/>
                    </a:lnTo>
                    <a:lnTo>
                      <a:pt x="17995" y="4561"/>
                    </a:lnTo>
                    <a:lnTo>
                      <a:pt x="17702" y="4394"/>
                    </a:lnTo>
                    <a:lnTo>
                      <a:pt x="17555" y="4394"/>
                    </a:lnTo>
                    <a:lnTo>
                      <a:pt x="17555" y="4436"/>
                    </a:lnTo>
                    <a:lnTo>
                      <a:pt x="17597" y="4478"/>
                    </a:lnTo>
                    <a:lnTo>
                      <a:pt x="17555" y="4520"/>
                    </a:lnTo>
                    <a:lnTo>
                      <a:pt x="17472" y="4478"/>
                    </a:lnTo>
                    <a:lnTo>
                      <a:pt x="17451" y="4520"/>
                    </a:lnTo>
                    <a:lnTo>
                      <a:pt x="17430" y="4561"/>
                    </a:lnTo>
                    <a:lnTo>
                      <a:pt x="17325" y="4603"/>
                    </a:lnTo>
                    <a:lnTo>
                      <a:pt x="17262" y="4666"/>
                    </a:lnTo>
                    <a:lnTo>
                      <a:pt x="17241" y="4792"/>
                    </a:lnTo>
                    <a:lnTo>
                      <a:pt x="17200" y="4687"/>
                    </a:lnTo>
                    <a:lnTo>
                      <a:pt x="17158" y="4603"/>
                    </a:lnTo>
                    <a:lnTo>
                      <a:pt x="17116" y="4645"/>
                    </a:lnTo>
                    <a:lnTo>
                      <a:pt x="17116" y="4750"/>
                    </a:lnTo>
                    <a:lnTo>
                      <a:pt x="17011" y="4917"/>
                    </a:lnTo>
                    <a:lnTo>
                      <a:pt x="17011" y="5085"/>
                    </a:lnTo>
                    <a:lnTo>
                      <a:pt x="16990" y="4917"/>
                    </a:lnTo>
                    <a:lnTo>
                      <a:pt x="17011" y="4771"/>
                    </a:lnTo>
                    <a:lnTo>
                      <a:pt x="16990" y="4645"/>
                    </a:lnTo>
                    <a:lnTo>
                      <a:pt x="17032" y="4457"/>
                    </a:lnTo>
                    <a:lnTo>
                      <a:pt x="17095" y="4394"/>
                    </a:lnTo>
                    <a:lnTo>
                      <a:pt x="17032" y="4373"/>
                    </a:lnTo>
                    <a:lnTo>
                      <a:pt x="16928" y="4373"/>
                    </a:lnTo>
                    <a:lnTo>
                      <a:pt x="17053" y="4248"/>
                    </a:lnTo>
                    <a:lnTo>
                      <a:pt x="16907" y="4059"/>
                    </a:lnTo>
                    <a:lnTo>
                      <a:pt x="16823" y="3913"/>
                    </a:lnTo>
                    <a:lnTo>
                      <a:pt x="16739" y="3913"/>
                    </a:lnTo>
                    <a:lnTo>
                      <a:pt x="16614" y="3871"/>
                    </a:lnTo>
                    <a:lnTo>
                      <a:pt x="16530" y="3976"/>
                    </a:lnTo>
                    <a:lnTo>
                      <a:pt x="16467" y="4017"/>
                    </a:lnTo>
                    <a:lnTo>
                      <a:pt x="16425" y="3934"/>
                    </a:lnTo>
                    <a:lnTo>
                      <a:pt x="16384" y="3913"/>
                    </a:lnTo>
                    <a:lnTo>
                      <a:pt x="16363" y="3829"/>
                    </a:lnTo>
                    <a:lnTo>
                      <a:pt x="16279" y="3766"/>
                    </a:lnTo>
                    <a:lnTo>
                      <a:pt x="16195" y="3766"/>
                    </a:lnTo>
                    <a:lnTo>
                      <a:pt x="16153" y="3724"/>
                    </a:lnTo>
                    <a:lnTo>
                      <a:pt x="16070" y="3704"/>
                    </a:lnTo>
                    <a:lnTo>
                      <a:pt x="16007" y="3745"/>
                    </a:lnTo>
                    <a:lnTo>
                      <a:pt x="16007" y="3704"/>
                    </a:lnTo>
                    <a:lnTo>
                      <a:pt x="15965" y="3662"/>
                    </a:lnTo>
                    <a:lnTo>
                      <a:pt x="15902" y="3599"/>
                    </a:lnTo>
                    <a:lnTo>
                      <a:pt x="15840" y="3620"/>
                    </a:lnTo>
                    <a:lnTo>
                      <a:pt x="15693" y="3599"/>
                    </a:lnTo>
                    <a:lnTo>
                      <a:pt x="15526" y="3494"/>
                    </a:lnTo>
                    <a:lnTo>
                      <a:pt x="15463" y="3494"/>
                    </a:lnTo>
                    <a:lnTo>
                      <a:pt x="15442" y="3536"/>
                    </a:lnTo>
                    <a:lnTo>
                      <a:pt x="15337" y="3452"/>
                    </a:lnTo>
                    <a:lnTo>
                      <a:pt x="15254" y="3452"/>
                    </a:lnTo>
                    <a:lnTo>
                      <a:pt x="15233" y="3536"/>
                    </a:lnTo>
                    <a:lnTo>
                      <a:pt x="15170" y="3536"/>
                    </a:lnTo>
                    <a:lnTo>
                      <a:pt x="15149" y="3452"/>
                    </a:lnTo>
                    <a:lnTo>
                      <a:pt x="15024" y="3452"/>
                    </a:lnTo>
                    <a:lnTo>
                      <a:pt x="14919" y="3515"/>
                    </a:lnTo>
                    <a:lnTo>
                      <a:pt x="14856" y="3620"/>
                    </a:lnTo>
                    <a:lnTo>
                      <a:pt x="14856" y="3704"/>
                    </a:lnTo>
                    <a:lnTo>
                      <a:pt x="14731" y="3829"/>
                    </a:lnTo>
                    <a:lnTo>
                      <a:pt x="14584" y="3934"/>
                    </a:lnTo>
                    <a:lnTo>
                      <a:pt x="14375" y="4059"/>
                    </a:lnTo>
                    <a:lnTo>
                      <a:pt x="14270" y="4185"/>
                    </a:lnTo>
                    <a:lnTo>
                      <a:pt x="14208" y="4352"/>
                    </a:lnTo>
                    <a:lnTo>
                      <a:pt x="14187" y="4499"/>
                    </a:lnTo>
                    <a:lnTo>
                      <a:pt x="14124" y="4582"/>
                    </a:lnTo>
                    <a:lnTo>
                      <a:pt x="14019" y="4687"/>
                    </a:lnTo>
                    <a:lnTo>
                      <a:pt x="14019" y="4771"/>
                    </a:lnTo>
                    <a:lnTo>
                      <a:pt x="14061" y="4896"/>
                    </a:lnTo>
                    <a:lnTo>
                      <a:pt x="14019" y="5105"/>
                    </a:lnTo>
                    <a:lnTo>
                      <a:pt x="13998" y="4980"/>
                    </a:lnTo>
                    <a:lnTo>
                      <a:pt x="13915" y="4854"/>
                    </a:lnTo>
                    <a:lnTo>
                      <a:pt x="13915" y="4750"/>
                    </a:lnTo>
                    <a:lnTo>
                      <a:pt x="13998" y="4645"/>
                    </a:lnTo>
                    <a:lnTo>
                      <a:pt x="14103" y="4561"/>
                    </a:lnTo>
                    <a:lnTo>
                      <a:pt x="14082" y="4394"/>
                    </a:lnTo>
                    <a:lnTo>
                      <a:pt x="14124" y="4269"/>
                    </a:lnTo>
                    <a:lnTo>
                      <a:pt x="14124" y="4185"/>
                    </a:lnTo>
                    <a:lnTo>
                      <a:pt x="14061" y="4185"/>
                    </a:lnTo>
                    <a:lnTo>
                      <a:pt x="13915" y="4248"/>
                    </a:lnTo>
                    <a:lnTo>
                      <a:pt x="13768" y="4185"/>
                    </a:lnTo>
                    <a:lnTo>
                      <a:pt x="13643" y="4185"/>
                    </a:lnTo>
                    <a:lnTo>
                      <a:pt x="13538" y="4227"/>
                    </a:lnTo>
                    <a:lnTo>
                      <a:pt x="13454" y="4164"/>
                    </a:lnTo>
                    <a:lnTo>
                      <a:pt x="13538" y="4164"/>
                    </a:lnTo>
                    <a:lnTo>
                      <a:pt x="13643" y="4080"/>
                    </a:lnTo>
                    <a:lnTo>
                      <a:pt x="13747" y="4059"/>
                    </a:lnTo>
                    <a:lnTo>
                      <a:pt x="13915" y="4080"/>
                    </a:lnTo>
                    <a:lnTo>
                      <a:pt x="14019" y="4059"/>
                    </a:lnTo>
                    <a:lnTo>
                      <a:pt x="14103" y="3955"/>
                    </a:lnTo>
                    <a:lnTo>
                      <a:pt x="14166" y="3955"/>
                    </a:lnTo>
                    <a:lnTo>
                      <a:pt x="14208" y="4017"/>
                    </a:lnTo>
                    <a:lnTo>
                      <a:pt x="14270" y="3976"/>
                    </a:lnTo>
                    <a:lnTo>
                      <a:pt x="14375" y="3934"/>
                    </a:lnTo>
                    <a:lnTo>
                      <a:pt x="14521" y="3871"/>
                    </a:lnTo>
                    <a:lnTo>
                      <a:pt x="14521" y="3745"/>
                    </a:lnTo>
                    <a:lnTo>
                      <a:pt x="14689" y="3557"/>
                    </a:lnTo>
                    <a:lnTo>
                      <a:pt x="14689" y="3432"/>
                    </a:lnTo>
                    <a:lnTo>
                      <a:pt x="14731" y="3348"/>
                    </a:lnTo>
                    <a:lnTo>
                      <a:pt x="14731" y="3243"/>
                    </a:lnTo>
                    <a:lnTo>
                      <a:pt x="14584" y="3222"/>
                    </a:lnTo>
                    <a:lnTo>
                      <a:pt x="14438" y="3118"/>
                    </a:lnTo>
                    <a:lnTo>
                      <a:pt x="14333" y="3118"/>
                    </a:lnTo>
                    <a:lnTo>
                      <a:pt x="14187" y="3222"/>
                    </a:lnTo>
                    <a:lnTo>
                      <a:pt x="14061" y="3222"/>
                    </a:lnTo>
                    <a:lnTo>
                      <a:pt x="13852" y="3139"/>
                    </a:lnTo>
                    <a:lnTo>
                      <a:pt x="13643" y="3118"/>
                    </a:lnTo>
                    <a:lnTo>
                      <a:pt x="13475" y="3285"/>
                    </a:lnTo>
                    <a:lnTo>
                      <a:pt x="13475" y="3348"/>
                    </a:lnTo>
                    <a:lnTo>
                      <a:pt x="13538" y="3390"/>
                    </a:lnTo>
                    <a:lnTo>
                      <a:pt x="13559" y="3432"/>
                    </a:lnTo>
                    <a:lnTo>
                      <a:pt x="13475" y="3432"/>
                    </a:lnTo>
                    <a:lnTo>
                      <a:pt x="13433" y="3452"/>
                    </a:lnTo>
                    <a:lnTo>
                      <a:pt x="13371" y="3557"/>
                    </a:lnTo>
                    <a:lnTo>
                      <a:pt x="13350" y="3494"/>
                    </a:lnTo>
                    <a:lnTo>
                      <a:pt x="13287" y="3452"/>
                    </a:lnTo>
                    <a:lnTo>
                      <a:pt x="13161" y="3515"/>
                    </a:lnTo>
                    <a:lnTo>
                      <a:pt x="13036" y="3704"/>
                    </a:lnTo>
                    <a:lnTo>
                      <a:pt x="12848" y="3913"/>
                    </a:lnTo>
                    <a:lnTo>
                      <a:pt x="12973" y="3724"/>
                    </a:lnTo>
                    <a:lnTo>
                      <a:pt x="12973" y="3599"/>
                    </a:lnTo>
                    <a:lnTo>
                      <a:pt x="13015" y="3515"/>
                    </a:lnTo>
                    <a:lnTo>
                      <a:pt x="13015" y="3432"/>
                    </a:lnTo>
                    <a:lnTo>
                      <a:pt x="12952" y="3432"/>
                    </a:lnTo>
                    <a:lnTo>
                      <a:pt x="12848" y="3536"/>
                    </a:lnTo>
                    <a:lnTo>
                      <a:pt x="12806" y="3662"/>
                    </a:lnTo>
                    <a:lnTo>
                      <a:pt x="12743" y="3829"/>
                    </a:lnTo>
                    <a:lnTo>
                      <a:pt x="12638" y="3871"/>
                    </a:lnTo>
                    <a:lnTo>
                      <a:pt x="12722" y="3704"/>
                    </a:lnTo>
                    <a:lnTo>
                      <a:pt x="12743" y="3557"/>
                    </a:lnTo>
                    <a:lnTo>
                      <a:pt x="12952" y="3306"/>
                    </a:lnTo>
                    <a:lnTo>
                      <a:pt x="13015" y="3118"/>
                    </a:lnTo>
                    <a:lnTo>
                      <a:pt x="13078" y="3013"/>
                    </a:lnTo>
                    <a:lnTo>
                      <a:pt x="13182" y="2971"/>
                    </a:lnTo>
                    <a:lnTo>
                      <a:pt x="13329" y="2888"/>
                    </a:lnTo>
                    <a:lnTo>
                      <a:pt x="13392" y="2867"/>
                    </a:lnTo>
                    <a:lnTo>
                      <a:pt x="13496" y="2699"/>
                    </a:lnTo>
                    <a:lnTo>
                      <a:pt x="13768" y="2448"/>
                    </a:lnTo>
                    <a:lnTo>
                      <a:pt x="13789" y="2364"/>
                    </a:lnTo>
                    <a:lnTo>
                      <a:pt x="13852" y="2302"/>
                    </a:lnTo>
                    <a:lnTo>
                      <a:pt x="13789" y="2239"/>
                    </a:lnTo>
                    <a:lnTo>
                      <a:pt x="13810" y="2155"/>
                    </a:lnTo>
                    <a:lnTo>
                      <a:pt x="13852" y="2134"/>
                    </a:lnTo>
                    <a:lnTo>
                      <a:pt x="13852" y="2030"/>
                    </a:lnTo>
                    <a:lnTo>
                      <a:pt x="13747" y="1946"/>
                    </a:lnTo>
                    <a:lnTo>
                      <a:pt x="13601" y="1946"/>
                    </a:lnTo>
                    <a:lnTo>
                      <a:pt x="13580" y="1988"/>
                    </a:lnTo>
                    <a:lnTo>
                      <a:pt x="13538" y="1883"/>
                    </a:lnTo>
                    <a:lnTo>
                      <a:pt x="13454" y="1674"/>
                    </a:lnTo>
                    <a:lnTo>
                      <a:pt x="13329" y="1360"/>
                    </a:lnTo>
                    <a:lnTo>
                      <a:pt x="13224" y="1214"/>
                    </a:lnTo>
                    <a:lnTo>
                      <a:pt x="13140" y="1004"/>
                    </a:lnTo>
                    <a:lnTo>
                      <a:pt x="13140" y="879"/>
                    </a:lnTo>
                    <a:lnTo>
                      <a:pt x="13120" y="732"/>
                    </a:lnTo>
                    <a:lnTo>
                      <a:pt x="13057" y="691"/>
                    </a:lnTo>
                    <a:lnTo>
                      <a:pt x="13036" y="586"/>
                    </a:lnTo>
                    <a:lnTo>
                      <a:pt x="12952" y="460"/>
                    </a:lnTo>
                    <a:lnTo>
                      <a:pt x="12931" y="481"/>
                    </a:lnTo>
                    <a:lnTo>
                      <a:pt x="12931" y="565"/>
                    </a:lnTo>
                    <a:lnTo>
                      <a:pt x="12868" y="628"/>
                    </a:lnTo>
                    <a:lnTo>
                      <a:pt x="12743" y="711"/>
                    </a:lnTo>
                    <a:lnTo>
                      <a:pt x="12701" y="795"/>
                    </a:lnTo>
                    <a:lnTo>
                      <a:pt x="12555" y="984"/>
                    </a:lnTo>
                    <a:lnTo>
                      <a:pt x="12408" y="1151"/>
                    </a:lnTo>
                    <a:lnTo>
                      <a:pt x="12408" y="1256"/>
                    </a:lnTo>
                    <a:lnTo>
                      <a:pt x="12303" y="1507"/>
                    </a:lnTo>
                    <a:lnTo>
                      <a:pt x="12199" y="1653"/>
                    </a:lnTo>
                    <a:lnTo>
                      <a:pt x="12115" y="1779"/>
                    </a:lnTo>
                    <a:lnTo>
                      <a:pt x="12011" y="1820"/>
                    </a:lnTo>
                    <a:lnTo>
                      <a:pt x="11969" y="1862"/>
                    </a:lnTo>
                    <a:lnTo>
                      <a:pt x="11927" y="1967"/>
                    </a:lnTo>
                    <a:lnTo>
                      <a:pt x="11822" y="2051"/>
                    </a:lnTo>
                    <a:lnTo>
                      <a:pt x="11759" y="2030"/>
                    </a:lnTo>
                    <a:lnTo>
                      <a:pt x="11759" y="1862"/>
                    </a:lnTo>
                    <a:lnTo>
                      <a:pt x="11697" y="1841"/>
                    </a:lnTo>
                    <a:lnTo>
                      <a:pt x="11676" y="1779"/>
                    </a:lnTo>
                    <a:lnTo>
                      <a:pt x="11613" y="1779"/>
                    </a:lnTo>
                    <a:lnTo>
                      <a:pt x="11550" y="1820"/>
                    </a:lnTo>
                    <a:lnTo>
                      <a:pt x="11487" y="1883"/>
                    </a:lnTo>
                    <a:lnTo>
                      <a:pt x="11383" y="1862"/>
                    </a:lnTo>
                    <a:lnTo>
                      <a:pt x="11299" y="1779"/>
                    </a:lnTo>
                    <a:lnTo>
                      <a:pt x="11299" y="1737"/>
                    </a:lnTo>
                    <a:lnTo>
                      <a:pt x="11278" y="1716"/>
                    </a:lnTo>
                    <a:lnTo>
                      <a:pt x="11257" y="1611"/>
                    </a:lnTo>
                    <a:lnTo>
                      <a:pt x="11236" y="1548"/>
                    </a:lnTo>
                    <a:lnTo>
                      <a:pt x="11153" y="1528"/>
                    </a:lnTo>
                    <a:lnTo>
                      <a:pt x="11048" y="1423"/>
                    </a:lnTo>
                    <a:lnTo>
                      <a:pt x="10881" y="1423"/>
                    </a:lnTo>
                    <a:lnTo>
                      <a:pt x="10776" y="1465"/>
                    </a:lnTo>
                    <a:lnTo>
                      <a:pt x="10546" y="1465"/>
                    </a:lnTo>
                    <a:lnTo>
                      <a:pt x="10420" y="1444"/>
                    </a:lnTo>
                    <a:lnTo>
                      <a:pt x="10316" y="1528"/>
                    </a:lnTo>
                    <a:lnTo>
                      <a:pt x="10295" y="1632"/>
                    </a:lnTo>
                    <a:lnTo>
                      <a:pt x="10399" y="1737"/>
                    </a:lnTo>
                    <a:lnTo>
                      <a:pt x="10420" y="1820"/>
                    </a:lnTo>
                    <a:lnTo>
                      <a:pt x="10462" y="1946"/>
                    </a:lnTo>
                    <a:lnTo>
                      <a:pt x="10441" y="1988"/>
                    </a:lnTo>
                    <a:lnTo>
                      <a:pt x="10337" y="1988"/>
                    </a:lnTo>
                    <a:lnTo>
                      <a:pt x="10190" y="1946"/>
                    </a:lnTo>
                    <a:lnTo>
                      <a:pt x="10148" y="1925"/>
                    </a:lnTo>
                    <a:lnTo>
                      <a:pt x="9918" y="1925"/>
                    </a:lnTo>
                    <a:lnTo>
                      <a:pt x="9814" y="1946"/>
                    </a:lnTo>
                    <a:lnTo>
                      <a:pt x="9772" y="1883"/>
                    </a:lnTo>
                    <a:lnTo>
                      <a:pt x="9604" y="1883"/>
                    </a:lnTo>
                    <a:lnTo>
                      <a:pt x="9479" y="1946"/>
                    </a:lnTo>
                    <a:lnTo>
                      <a:pt x="9395" y="2134"/>
                    </a:lnTo>
                    <a:lnTo>
                      <a:pt x="9165" y="2134"/>
                    </a:lnTo>
                    <a:lnTo>
                      <a:pt x="9039" y="2155"/>
                    </a:lnTo>
                    <a:lnTo>
                      <a:pt x="8998" y="2197"/>
                    </a:lnTo>
                    <a:lnTo>
                      <a:pt x="8935" y="2302"/>
                    </a:lnTo>
                    <a:lnTo>
                      <a:pt x="8788" y="2302"/>
                    </a:lnTo>
                    <a:lnTo>
                      <a:pt x="8767" y="2281"/>
                    </a:lnTo>
                    <a:lnTo>
                      <a:pt x="8684" y="2302"/>
                    </a:lnTo>
                    <a:lnTo>
                      <a:pt x="8621" y="2385"/>
                    </a:lnTo>
                    <a:lnTo>
                      <a:pt x="8537" y="2364"/>
                    </a:lnTo>
                    <a:lnTo>
                      <a:pt x="8307" y="2176"/>
                    </a:lnTo>
                    <a:lnTo>
                      <a:pt x="8223" y="2072"/>
                    </a:lnTo>
                    <a:lnTo>
                      <a:pt x="8223" y="1988"/>
                    </a:lnTo>
                    <a:lnTo>
                      <a:pt x="8098" y="1862"/>
                    </a:lnTo>
                    <a:lnTo>
                      <a:pt x="7993" y="1758"/>
                    </a:lnTo>
                    <a:lnTo>
                      <a:pt x="7993" y="1653"/>
                    </a:lnTo>
                    <a:lnTo>
                      <a:pt x="8014" y="1569"/>
                    </a:lnTo>
                    <a:lnTo>
                      <a:pt x="7993" y="1528"/>
                    </a:lnTo>
                    <a:lnTo>
                      <a:pt x="8014" y="1423"/>
                    </a:lnTo>
                    <a:lnTo>
                      <a:pt x="8056" y="1339"/>
                    </a:lnTo>
                    <a:lnTo>
                      <a:pt x="8056" y="1214"/>
                    </a:lnTo>
                    <a:lnTo>
                      <a:pt x="8161" y="1025"/>
                    </a:lnTo>
                    <a:lnTo>
                      <a:pt x="8202" y="879"/>
                    </a:lnTo>
                    <a:lnTo>
                      <a:pt x="8307" y="732"/>
                    </a:lnTo>
                    <a:lnTo>
                      <a:pt x="8307" y="691"/>
                    </a:lnTo>
                    <a:lnTo>
                      <a:pt x="8202" y="691"/>
                    </a:lnTo>
                    <a:lnTo>
                      <a:pt x="8140" y="607"/>
                    </a:lnTo>
                    <a:lnTo>
                      <a:pt x="8119" y="523"/>
                    </a:lnTo>
                    <a:lnTo>
                      <a:pt x="7993" y="523"/>
                    </a:lnTo>
                    <a:lnTo>
                      <a:pt x="7889" y="481"/>
                    </a:lnTo>
                    <a:lnTo>
                      <a:pt x="7930" y="398"/>
                    </a:lnTo>
                    <a:lnTo>
                      <a:pt x="8014" y="293"/>
                    </a:lnTo>
                    <a:lnTo>
                      <a:pt x="8014" y="147"/>
                    </a:lnTo>
                    <a:lnTo>
                      <a:pt x="7910" y="0"/>
                    </a:lnTo>
                    <a:lnTo>
                      <a:pt x="7784" y="0"/>
                    </a:lnTo>
                    <a:lnTo>
                      <a:pt x="7721" y="63"/>
                    </a:lnTo>
                    <a:lnTo>
                      <a:pt x="76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grpSp>
        <p:grpSp>
          <p:nvGrpSpPr>
            <p:cNvPr id="7422" name="Google Shape;7422;p131"/>
            <p:cNvGrpSpPr/>
            <p:nvPr/>
          </p:nvGrpSpPr>
          <p:grpSpPr>
            <a:xfrm>
              <a:off x="3265985" y="3226989"/>
              <a:ext cx="87151" cy="346202"/>
              <a:chOff x="2680375" y="3423800"/>
              <a:chExt cx="182975" cy="761050"/>
            </a:xfrm>
          </p:grpSpPr>
          <p:sp>
            <p:nvSpPr>
              <p:cNvPr id="7423" name="Google Shape;7423;p131"/>
              <p:cNvSpPr/>
              <p:nvPr/>
            </p:nvSpPr>
            <p:spPr>
              <a:xfrm>
                <a:off x="2698650" y="3423800"/>
                <a:ext cx="164700" cy="703875"/>
              </a:xfrm>
              <a:custGeom>
                <a:avLst/>
                <a:gdLst/>
                <a:ahLst/>
                <a:cxnLst/>
                <a:rect l="l" t="t" r="r" b="b"/>
                <a:pathLst>
                  <a:path w="6588" h="28155" extrusionOk="0">
                    <a:moveTo>
                      <a:pt x="319" y="4568"/>
                    </a:moveTo>
                    <a:lnTo>
                      <a:pt x="107" y="1274"/>
                    </a:lnTo>
                    <a:lnTo>
                      <a:pt x="319" y="0"/>
                    </a:lnTo>
                    <a:lnTo>
                      <a:pt x="6588" y="4356"/>
                    </a:lnTo>
                    <a:lnTo>
                      <a:pt x="4994" y="7331"/>
                    </a:lnTo>
                    <a:lnTo>
                      <a:pt x="1913" y="16149"/>
                    </a:lnTo>
                    <a:lnTo>
                      <a:pt x="2656" y="24330"/>
                    </a:lnTo>
                    <a:lnTo>
                      <a:pt x="4144" y="28155"/>
                    </a:lnTo>
                    <a:lnTo>
                      <a:pt x="1700" y="27836"/>
                    </a:lnTo>
                    <a:lnTo>
                      <a:pt x="532" y="25605"/>
                    </a:lnTo>
                    <a:lnTo>
                      <a:pt x="1063" y="22736"/>
                    </a:lnTo>
                    <a:lnTo>
                      <a:pt x="0" y="17530"/>
                    </a:lnTo>
                    <a:lnTo>
                      <a:pt x="638" y="14024"/>
                    </a:lnTo>
                    <a:lnTo>
                      <a:pt x="213" y="11793"/>
                    </a:lnTo>
                    <a:lnTo>
                      <a:pt x="744" y="7756"/>
                    </a:lnTo>
                    <a:close/>
                  </a:path>
                </a:pathLst>
              </a:custGeom>
              <a:solidFill>
                <a:srgbClr val="5F7D95"/>
              </a:solidFill>
              <a:ln>
                <a:noFill/>
              </a:ln>
            </p:spPr>
          </p:sp>
          <p:sp>
            <p:nvSpPr>
              <p:cNvPr id="7424" name="Google Shape;7424;p131"/>
              <p:cNvSpPr/>
              <p:nvPr/>
            </p:nvSpPr>
            <p:spPr>
              <a:xfrm>
                <a:off x="2680375" y="3510050"/>
                <a:ext cx="137075" cy="674800"/>
              </a:xfrm>
              <a:custGeom>
                <a:avLst/>
                <a:gdLst/>
                <a:ahLst/>
                <a:cxnLst/>
                <a:rect l="l" t="t" r="r" b="b"/>
                <a:pathLst>
                  <a:path w="5483" h="26992" extrusionOk="0">
                    <a:moveTo>
                      <a:pt x="984" y="23016"/>
                    </a:moveTo>
                    <a:lnTo>
                      <a:pt x="984" y="23121"/>
                    </a:lnTo>
                    <a:lnTo>
                      <a:pt x="1026" y="23058"/>
                    </a:lnTo>
                    <a:lnTo>
                      <a:pt x="1088" y="23016"/>
                    </a:lnTo>
                    <a:close/>
                    <a:moveTo>
                      <a:pt x="1047" y="0"/>
                    </a:moveTo>
                    <a:lnTo>
                      <a:pt x="984" y="105"/>
                    </a:lnTo>
                    <a:lnTo>
                      <a:pt x="963" y="209"/>
                    </a:lnTo>
                    <a:lnTo>
                      <a:pt x="1068" y="314"/>
                    </a:lnTo>
                    <a:lnTo>
                      <a:pt x="1005" y="419"/>
                    </a:lnTo>
                    <a:lnTo>
                      <a:pt x="900" y="502"/>
                    </a:lnTo>
                    <a:lnTo>
                      <a:pt x="837" y="461"/>
                    </a:lnTo>
                    <a:lnTo>
                      <a:pt x="691" y="544"/>
                    </a:lnTo>
                    <a:lnTo>
                      <a:pt x="565" y="628"/>
                    </a:lnTo>
                    <a:lnTo>
                      <a:pt x="628" y="670"/>
                    </a:lnTo>
                    <a:lnTo>
                      <a:pt x="628" y="837"/>
                    </a:lnTo>
                    <a:lnTo>
                      <a:pt x="586" y="963"/>
                    </a:lnTo>
                    <a:lnTo>
                      <a:pt x="628" y="1130"/>
                    </a:lnTo>
                    <a:lnTo>
                      <a:pt x="733" y="1549"/>
                    </a:lnTo>
                    <a:lnTo>
                      <a:pt x="733" y="1695"/>
                    </a:lnTo>
                    <a:lnTo>
                      <a:pt x="691" y="1800"/>
                    </a:lnTo>
                    <a:lnTo>
                      <a:pt x="649" y="1883"/>
                    </a:lnTo>
                    <a:lnTo>
                      <a:pt x="691" y="2093"/>
                    </a:lnTo>
                    <a:lnTo>
                      <a:pt x="775" y="2302"/>
                    </a:lnTo>
                    <a:lnTo>
                      <a:pt x="858" y="2490"/>
                    </a:lnTo>
                    <a:lnTo>
                      <a:pt x="858" y="2762"/>
                    </a:lnTo>
                    <a:lnTo>
                      <a:pt x="837" y="2846"/>
                    </a:lnTo>
                    <a:lnTo>
                      <a:pt x="796" y="2909"/>
                    </a:lnTo>
                    <a:lnTo>
                      <a:pt x="837" y="3327"/>
                    </a:lnTo>
                    <a:lnTo>
                      <a:pt x="837" y="3432"/>
                    </a:lnTo>
                    <a:lnTo>
                      <a:pt x="754" y="3474"/>
                    </a:lnTo>
                    <a:lnTo>
                      <a:pt x="670" y="3536"/>
                    </a:lnTo>
                    <a:lnTo>
                      <a:pt x="670" y="3766"/>
                    </a:lnTo>
                    <a:lnTo>
                      <a:pt x="691" y="3829"/>
                    </a:lnTo>
                    <a:lnTo>
                      <a:pt x="775" y="3766"/>
                    </a:lnTo>
                    <a:lnTo>
                      <a:pt x="837" y="3829"/>
                    </a:lnTo>
                    <a:lnTo>
                      <a:pt x="754" y="3892"/>
                    </a:lnTo>
                    <a:lnTo>
                      <a:pt x="754" y="4499"/>
                    </a:lnTo>
                    <a:lnTo>
                      <a:pt x="837" y="4729"/>
                    </a:lnTo>
                    <a:lnTo>
                      <a:pt x="858" y="4917"/>
                    </a:lnTo>
                    <a:lnTo>
                      <a:pt x="837" y="5064"/>
                    </a:lnTo>
                    <a:lnTo>
                      <a:pt x="733" y="5231"/>
                    </a:lnTo>
                    <a:lnTo>
                      <a:pt x="733" y="5399"/>
                    </a:lnTo>
                    <a:lnTo>
                      <a:pt x="837" y="5566"/>
                    </a:lnTo>
                    <a:lnTo>
                      <a:pt x="796" y="5712"/>
                    </a:lnTo>
                    <a:lnTo>
                      <a:pt x="796" y="5984"/>
                    </a:lnTo>
                    <a:lnTo>
                      <a:pt x="754" y="6089"/>
                    </a:lnTo>
                    <a:lnTo>
                      <a:pt x="754" y="6256"/>
                    </a:lnTo>
                    <a:lnTo>
                      <a:pt x="775" y="6340"/>
                    </a:lnTo>
                    <a:lnTo>
                      <a:pt x="775" y="6403"/>
                    </a:lnTo>
                    <a:lnTo>
                      <a:pt x="670" y="6570"/>
                    </a:lnTo>
                    <a:lnTo>
                      <a:pt x="670" y="6717"/>
                    </a:lnTo>
                    <a:lnTo>
                      <a:pt x="628" y="6821"/>
                    </a:lnTo>
                    <a:lnTo>
                      <a:pt x="649" y="7010"/>
                    </a:lnTo>
                    <a:lnTo>
                      <a:pt x="628" y="7093"/>
                    </a:lnTo>
                    <a:lnTo>
                      <a:pt x="524" y="7303"/>
                    </a:lnTo>
                    <a:lnTo>
                      <a:pt x="524" y="7407"/>
                    </a:lnTo>
                    <a:lnTo>
                      <a:pt x="628" y="7554"/>
                    </a:lnTo>
                    <a:lnTo>
                      <a:pt x="649" y="7721"/>
                    </a:lnTo>
                    <a:lnTo>
                      <a:pt x="733" y="7826"/>
                    </a:lnTo>
                    <a:lnTo>
                      <a:pt x="649" y="7867"/>
                    </a:lnTo>
                    <a:lnTo>
                      <a:pt x="586" y="8014"/>
                    </a:lnTo>
                    <a:lnTo>
                      <a:pt x="670" y="8119"/>
                    </a:lnTo>
                    <a:lnTo>
                      <a:pt x="586" y="8202"/>
                    </a:lnTo>
                    <a:lnTo>
                      <a:pt x="524" y="8244"/>
                    </a:lnTo>
                    <a:lnTo>
                      <a:pt x="524" y="8391"/>
                    </a:lnTo>
                    <a:lnTo>
                      <a:pt x="544" y="8537"/>
                    </a:lnTo>
                    <a:lnTo>
                      <a:pt x="544" y="8663"/>
                    </a:lnTo>
                    <a:lnTo>
                      <a:pt x="670" y="8997"/>
                    </a:lnTo>
                    <a:lnTo>
                      <a:pt x="670" y="9186"/>
                    </a:lnTo>
                    <a:lnTo>
                      <a:pt x="628" y="9228"/>
                    </a:lnTo>
                    <a:lnTo>
                      <a:pt x="628" y="9332"/>
                    </a:lnTo>
                    <a:lnTo>
                      <a:pt x="754" y="9520"/>
                    </a:lnTo>
                    <a:lnTo>
                      <a:pt x="754" y="9730"/>
                    </a:lnTo>
                    <a:lnTo>
                      <a:pt x="733" y="9855"/>
                    </a:lnTo>
                    <a:lnTo>
                      <a:pt x="733" y="9918"/>
                    </a:lnTo>
                    <a:lnTo>
                      <a:pt x="754" y="10023"/>
                    </a:lnTo>
                    <a:lnTo>
                      <a:pt x="733" y="10106"/>
                    </a:lnTo>
                    <a:lnTo>
                      <a:pt x="691" y="10211"/>
                    </a:lnTo>
                    <a:lnTo>
                      <a:pt x="733" y="10253"/>
                    </a:lnTo>
                    <a:lnTo>
                      <a:pt x="858" y="10441"/>
                    </a:lnTo>
                    <a:lnTo>
                      <a:pt x="879" y="10546"/>
                    </a:lnTo>
                    <a:lnTo>
                      <a:pt x="837" y="10650"/>
                    </a:lnTo>
                    <a:lnTo>
                      <a:pt x="754" y="10692"/>
                    </a:lnTo>
                    <a:lnTo>
                      <a:pt x="670" y="10860"/>
                    </a:lnTo>
                    <a:lnTo>
                      <a:pt x="670" y="10901"/>
                    </a:lnTo>
                    <a:lnTo>
                      <a:pt x="733" y="10964"/>
                    </a:lnTo>
                    <a:lnTo>
                      <a:pt x="670" y="11090"/>
                    </a:lnTo>
                    <a:lnTo>
                      <a:pt x="586" y="11173"/>
                    </a:lnTo>
                    <a:lnTo>
                      <a:pt x="586" y="11278"/>
                    </a:lnTo>
                    <a:lnTo>
                      <a:pt x="565" y="11466"/>
                    </a:lnTo>
                    <a:lnTo>
                      <a:pt x="524" y="11571"/>
                    </a:lnTo>
                    <a:lnTo>
                      <a:pt x="524" y="11676"/>
                    </a:lnTo>
                    <a:lnTo>
                      <a:pt x="482" y="11717"/>
                    </a:lnTo>
                    <a:lnTo>
                      <a:pt x="482" y="11843"/>
                    </a:lnTo>
                    <a:lnTo>
                      <a:pt x="419" y="11927"/>
                    </a:lnTo>
                    <a:lnTo>
                      <a:pt x="419" y="11989"/>
                    </a:lnTo>
                    <a:lnTo>
                      <a:pt x="461" y="12052"/>
                    </a:lnTo>
                    <a:lnTo>
                      <a:pt x="377" y="12157"/>
                    </a:lnTo>
                    <a:lnTo>
                      <a:pt x="377" y="12324"/>
                    </a:lnTo>
                    <a:lnTo>
                      <a:pt x="377" y="12429"/>
                    </a:lnTo>
                    <a:lnTo>
                      <a:pt x="314" y="12471"/>
                    </a:lnTo>
                    <a:lnTo>
                      <a:pt x="314" y="12575"/>
                    </a:lnTo>
                    <a:lnTo>
                      <a:pt x="272" y="12659"/>
                    </a:lnTo>
                    <a:lnTo>
                      <a:pt x="272" y="12743"/>
                    </a:lnTo>
                    <a:lnTo>
                      <a:pt x="314" y="12847"/>
                    </a:lnTo>
                    <a:lnTo>
                      <a:pt x="314" y="12952"/>
                    </a:lnTo>
                    <a:lnTo>
                      <a:pt x="231" y="13057"/>
                    </a:lnTo>
                    <a:lnTo>
                      <a:pt x="147" y="13057"/>
                    </a:lnTo>
                    <a:lnTo>
                      <a:pt x="63" y="12994"/>
                    </a:lnTo>
                    <a:lnTo>
                      <a:pt x="0" y="13015"/>
                    </a:lnTo>
                    <a:lnTo>
                      <a:pt x="0" y="13098"/>
                    </a:lnTo>
                    <a:lnTo>
                      <a:pt x="21" y="13224"/>
                    </a:lnTo>
                    <a:lnTo>
                      <a:pt x="21" y="13412"/>
                    </a:lnTo>
                    <a:lnTo>
                      <a:pt x="105" y="13517"/>
                    </a:lnTo>
                    <a:lnTo>
                      <a:pt x="231" y="13621"/>
                    </a:lnTo>
                    <a:lnTo>
                      <a:pt x="252" y="13747"/>
                    </a:lnTo>
                    <a:lnTo>
                      <a:pt x="231" y="13914"/>
                    </a:lnTo>
                    <a:lnTo>
                      <a:pt x="398" y="14228"/>
                    </a:lnTo>
                    <a:lnTo>
                      <a:pt x="440" y="14312"/>
                    </a:lnTo>
                    <a:lnTo>
                      <a:pt x="524" y="14375"/>
                    </a:lnTo>
                    <a:lnTo>
                      <a:pt x="524" y="14563"/>
                    </a:lnTo>
                    <a:lnTo>
                      <a:pt x="461" y="14835"/>
                    </a:lnTo>
                    <a:lnTo>
                      <a:pt x="419" y="14856"/>
                    </a:lnTo>
                    <a:lnTo>
                      <a:pt x="440" y="14940"/>
                    </a:lnTo>
                    <a:lnTo>
                      <a:pt x="419" y="15002"/>
                    </a:lnTo>
                    <a:lnTo>
                      <a:pt x="356" y="14982"/>
                    </a:lnTo>
                    <a:lnTo>
                      <a:pt x="314" y="14982"/>
                    </a:lnTo>
                    <a:lnTo>
                      <a:pt x="272" y="15086"/>
                    </a:lnTo>
                    <a:lnTo>
                      <a:pt x="314" y="15191"/>
                    </a:lnTo>
                    <a:lnTo>
                      <a:pt x="377" y="15254"/>
                    </a:lnTo>
                    <a:lnTo>
                      <a:pt x="335" y="15484"/>
                    </a:lnTo>
                    <a:lnTo>
                      <a:pt x="356" y="15588"/>
                    </a:lnTo>
                    <a:lnTo>
                      <a:pt x="314" y="15672"/>
                    </a:lnTo>
                    <a:lnTo>
                      <a:pt x="356" y="15714"/>
                    </a:lnTo>
                    <a:lnTo>
                      <a:pt x="335" y="15798"/>
                    </a:lnTo>
                    <a:lnTo>
                      <a:pt x="314" y="15818"/>
                    </a:lnTo>
                    <a:lnTo>
                      <a:pt x="335" y="15881"/>
                    </a:lnTo>
                    <a:lnTo>
                      <a:pt x="524" y="16153"/>
                    </a:lnTo>
                    <a:lnTo>
                      <a:pt x="565" y="16216"/>
                    </a:lnTo>
                    <a:lnTo>
                      <a:pt x="565" y="16362"/>
                    </a:lnTo>
                    <a:lnTo>
                      <a:pt x="524" y="16342"/>
                    </a:lnTo>
                    <a:lnTo>
                      <a:pt x="377" y="16342"/>
                    </a:lnTo>
                    <a:lnTo>
                      <a:pt x="314" y="16425"/>
                    </a:lnTo>
                    <a:lnTo>
                      <a:pt x="314" y="16467"/>
                    </a:lnTo>
                    <a:lnTo>
                      <a:pt x="356" y="16530"/>
                    </a:lnTo>
                    <a:lnTo>
                      <a:pt x="356" y="16614"/>
                    </a:lnTo>
                    <a:lnTo>
                      <a:pt x="314" y="16655"/>
                    </a:lnTo>
                    <a:lnTo>
                      <a:pt x="272" y="16739"/>
                    </a:lnTo>
                    <a:lnTo>
                      <a:pt x="314" y="16823"/>
                    </a:lnTo>
                    <a:lnTo>
                      <a:pt x="335" y="16844"/>
                    </a:lnTo>
                    <a:lnTo>
                      <a:pt x="377" y="16969"/>
                    </a:lnTo>
                    <a:lnTo>
                      <a:pt x="419" y="17304"/>
                    </a:lnTo>
                    <a:lnTo>
                      <a:pt x="356" y="17451"/>
                    </a:lnTo>
                    <a:lnTo>
                      <a:pt x="482" y="17492"/>
                    </a:lnTo>
                    <a:lnTo>
                      <a:pt x="670" y="17471"/>
                    </a:lnTo>
                    <a:lnTo>
                      <a:pt x="670" y="17409"/>
                    </a:lnTo>
                    <a:lnTo>
                      <a:pt x="670" y="17283"/>
                    </a:lnTo>
                    <a:lnTo>
                      <a:pt x="733" y="17199"/>
                    </a:lnTo>
                    <a:lnTo>
                      <a:pt x="837" y="17241"/>
                    </a:lnTo>
                    <a:lnTo>
                      <a:pt x="858" y="17199"/>
                    </a:lnTo>
                    <a:lnTo>
                      <a:pt x="733" y="17095"/>
                    </a:lnTo>
                    <a:lnTo>
                      <a:pt x="775" y="17053"/>
                    </a:lnTo>
                    <a:lnTo>
                      <a:pt x="649" y="16927"/>
                    </a:lnTo>
                    <a:lnTo>
                      <a:pt x="649" y="16844"/>
                    </a:lnTo>
                    <a:lnTo>
                      <a:pt x="733" y="16844"/>
                    </a:lnTo>
                    <a:lnTo>
                      <a:pt x="837" y="16886"/>
                    </a:lnTo>
                    <a:lnTo>
                      <a:pt x="837" y="16865"/>
                    </a:lnTo>
                    <a:lnTo>
                      <a:pt x="775" y="16823"/>
                    </a:lnTo>
                    <a:lnTo>
                      <a:pt x="649" y="16718"/>
                    </a:lnTo>
                    <a:lnTo>
                      <a:pt x="775" y="16739"/>
                    </a:lnTo>
                    <a:lnTo>
                      <a:pt x="775" y="16634"/>
                    </a:lnTo>
                    <a:lnTo>
                      <a:pt x="754" y="16572"/>
                    </a:lnTo>
                    <a:lnTo>
                      <a:pt x="754" y="16425"/>
                    </a:lnTo>
                    <a:lnTo>
                      <a:pt x="733" y="16362"/>
                    </a:lnTo>
                    <a:cubicBezTo>
                      <a:pt x="733" y="16321"/>
                      <a:pt x="754" y="16258"/>
                      <a:pt x="775" y="16237"/>
                    </a:cubicBezTo>
                    <a:lnTo>
                      <a:pt x="837" y="16258"/>
                    </a:lnTo>
                    <a:lnTo>
                      <a:pt x="879" y="16237"/>
                    </a:lnTo>
                    <a:cubicBezTo>
                      <a:pt x="879" y="16342"/>
                      <a:pt x="900" y="16467"/>
                      <a:pt x="900" y="16572"/>
                    </a:cubicBezTo>
                    <a:lnTo>
                      <a:pt x="1068" y="17764"/>
                    </a:lnTo>
                    <a:lnTo>
                      <a:pt x="1047" y="17785"/>
                    </a:lnTo>
                    <a:lnTo>
                      <a:pt x="1068" y="17869"/>
                    </a:lnTo>
                    <a:lnTo>
                      <a:pt x="1068" y="18036"/>
                    </a:lnTo>
                    <a:lnTo>
                      <a:pt x="1005" y="18078"/>
                    </a:lnTo>
                    <a:lnTo>
                      <a:pt x="1047" y="18120"/>
                    </a:lnTo>
                    <a:lnTo>
                      <a:pt x="1047" y="18287"/>
                    </a:lnTo>
                    <a:lnTo>
                      <a:pt x="1005" y="18350"/>
                    </a:lnTo>
                    <a:lnTo>
                      <a:pt x="1047" y="18434"/>
                    </a:lnTo>
                    <a:lnTo>
                      <a:pt x="1047" y="18455"/>
                    </a:lnTo>
                    <a:cubicBezTo>
                      <a:pt x="1047" y="18643"/>
                      <a:pt x="1005" y="18852"/>
                      <a:pt x="963" y="19041"/>
                    </a:cubicBezTo>
                    <a:cubicBezTo>
                      <a:pt x="921" y="19187"/>
                      <a:pt x="900" y="19334"/>
                      <a:pt x="858" y="19459"/>
                    </a:cubicBezTo>
                    <a:lnTo>
                      <a:pt x="796" y="19480"/>
                    </a:lnTo>
                    <a:lnTo>
                      <a:pt x="691" y="19564"/>
                    </a:lnTo>
                    <a:lnTo>
                      <a:pt x="649" y="19564"/>
                    </a:lnTo>
                    <a:lnTo>
                      <a:pt x="649" y="19501"/>
                    </a:lnTo>
                    <a:lnTo>
                      <a:pt x="754" y="19480"/>
                    </a:lnTo>
                    <a:lnTo>
                      <a:pt x="837" y="19438"/>
                    </a:lnTo>
                    <a:lnTo>
                      <a:pt x="837" y="19271"/>
                    </a:lnTo>
                    <a:lnTo>
                      <a:pt x="775" y="19250"/>
                    </a:lnTo>
                    <a:lnTo>
                      <a:pt x="670" y="19292"/>
                    </a:lnTo>
                    <a:lnTo>
                      <a:pt x="461" y="19292"/>
                    </a:lnTo>
                    <a:lnTo>
                      <a:pt x="377" y="19271"/>
                    </a:lnTo>
                    <a:lnTo>
                      <a:pt x="293" y="19292"/>
                    </a:lnTo>
                    <a:lnTo>
                      <a:pt x="293" y="19375"/>
                    </a:lnTo>
                    <a:lnTo>
                      <a:pt x="356" y="19501"/>
                    </a:lnTo>
                    <a:lnTo>
                      <a:pt x="398" y="19501"/>
                    </a:lnTo>
                    <a:lnTo>
                      <a:pt x="440" y="19585"/>
                    </a:lnTo>
                    <a:lnTo>
                      <a:pt x="356" y="19585"/>
                    </a:lnTo>
                    <a:lnTo>
                      <a:pt x="335" y="19689"/>
                    </a:lnTo>
                    <a:lnTo>
                      <a:pt x="252" y="19752"/>
                    </a:lnTo>
                    <a:lnTo>
                      <a:pt x="189" y="19857"/>
                    </a:lnTo>
                    <a:lnTo>
                      <a:pt x="42" y="19919"/>
                    </a:lnTo>
                    <a:lnTo>
                      <a:pt x="42" y="20003"/>
                    </a:lnTo>
                    <a:lnTo>
                      <a:pt x="189" y="20192"/>
                    </a:lnTo>
                    <a:lnTo>
                      <a:pt x="272" y="20192"/>
                    </a:lnTo>
                    <a:lnTo>
                      <a:pt x="335" y="20129"/>
                    </a:lnTo>
                    <a:lnTo>
                      <a:pt x="335" y="20066"/>
                    </a:lnTo>
                    <a:lnTo>
                      <a:pt x="231" y="20024"/>
                    </a:lnTo>
                    <a:lnTo>
                      <a:pt x="231" y="19982"/>
                    </a:lnTo>
                    <a:lnTo>
                      <a:pt x="272" y="19878"/>
                    </a:lnTo>
                    <a:lnTo>
                      <a:pt x="440" y="19878"/>
                    </a:lnTo>
                    <a:lnTo>
                      <a:pt x="461" y="19857"/>
                    </a:lnTo>
                    <a:lnTo>
                      <a:pt x="482" y="19982"/>
                    </a:lnTo>
                    <a:lnTo>
                      <a:pt x="586" y="20066"/>
                    </a:lnTo>
                    <a:lnTo>
                      <a:pt x="712" y="20066"/>
                    </a:lnTo>
                    <a:lnTo>
                      <a:pt x="754" y="20003"/>
                    </a:lnTo>
                    <a:lnTo>
                      <a:pt x="754" y="20003"/>
                    </a:lnTo>
                    <a:cubicBezTo>
                      <a:pt x="670" y="20317"/>
                      <a:pt x="649" y="20631"/>
                      <a:pt x="649" y="20924"/>
                    </a:cubicBezTo>
                    <a:lnTo>
                      <a:pt x="586" y="20966"/>
                    </a:lnTo>
                    <a:lnTo>
                      <a:pt x="649" y="21008"/>
                    </a:lnTo>
                    <a:lnTo>
                      <a:pt x="649" y="21154"/>
                    </a:lnTo>
                    <a:lnTo>
                      <a:pt x="565" y="21028"/>
                    </a:lnTo>
                    <a:lnTo>
                      <a:pt x="461" y="21008"/>
                    </a:lnTo>
                    <a:lnTo>
                      <a:pt x="440" y="21049"/>
                    </a:lnTo>
                    <a:lnTo>
                      <a:pt x="440" y="21133"/>
                    </a:lnTo>
                    <a:lnTo>
                      <a:pt x="461" y="21259"/>
                    </a:lnTo>
                    <a:lnTo>
                      <a:pt x="565" y="21280"/>
                    </a:lnTo>
                    <a:lnTo>
                      <a:pt x="649" y="21342"/>
                    </a:lnTo>
                    <a:lnTo>
                      <a:pt x="649" y="21384"/>
                    </a:lnTo>
                    <a:lnTo>
                      <a:pt x="691" y="21552"/>
                    </a:lnTo>
                    <a:lnTo>
                      <a:pt x="754" y="21572"/>
                    </a:lnTo>
                    <a:cubicBezTo>
                      <a:pt x="754" y="21635"/>
                      <a:pt x="775" y="21656"/>
                      <a:pt x="796" y="21698"/>
                    </a:cubicBezTo>
                    <a:lnTo>
                      <a:pt x="670" y="21656"/>
                    </a:lnTo>
                    <a:lnTo>
                      <a:pt x="649" y="21635"/>
                    </a:lnTo>
                    <a:lnTo>
                      <a:pt x="586" y="21677"/>
                    </a:lnTo>
                    <a:lnTo>
                      <a:pt x="649" y="21865"/>
                    </a:lnTo>
                    <a:lnTo>
                      <a:pt x="649" y="21949"/>
                    </a:lnTo>
                    <a:lnTo>
                      <a:pt x="691" y="21970"/>
                    </a:lnTo>
                    <a:lnTo>
                      <a:pt x="796" y="21803"/>
                    </a:lnTo>
                    <a:lnTo>
                      <a:pt x="858" y="21782"/>
                    </a:lnTo>
                    <a:cubicBezTo>
                      <a:pt x="879" y="21844"/>
                      <a:pt x="900" y="21886"/>
                      <a:pt x="921" y="21970"/>
                    </a:cubicBezTo>
                    <a:lnTo>
                      <a:pt x="921" y="22012"/>
                    </a:lnTo>
                    <a:lnTo>
                      <a:pt x="816" y="22054"/>
                    </a:lnTo>
                    <a:lnTo>
                      <a:pt x="921" y="22284"/>
                    </a:lnTo>
                    <a:lnTo>
                      <a:pt x="963" y="22409"/>
                    </a:lnTo>
                    <a:cubicBezTo>
                      <a:pt x="963" y="22493"/>
                      <a:pt x="984" y="22577"/>
                      <a:pt x="1005" y="22640"/>
                    </a:cubicBezTo>
                    <a:lnTo>
                      <a:pt x="984" y="22681"/>
                    </a:lnTo>
                    <a:lnTo>
                      <a:pt x="984" y="22744"/>
                    </a:lnTo>
                    <a:lnTo>
                      <a:pt x="921" y="22807"/>
                    </a:lnTo>
                    <a:lnTo>
                      <a:pt x="1005" y="22849"/>
                    </a:lnTo>
                    <a:lnTo>
                      <a:pt x="1026" y="22932"/>
                    </a:lnTo>
                    <a:lnTo>
                      <a:pt x="1068" y="22932"/>
                    </a:lnTo>
                    <a:cubicBezTo>
                      <a:pt x="1068" y="22953"/>
                      <a:pt x="1068" y="22995"/>
                      <a:pt x="1088" y="23016"/>
                    </a:cubicBezTo>
                    <a:cubicBezTo>
                      <a:pt x="1130" y="23163"/>
                      <a:pt x="1193" y="23330"/>
                      <a:pt x="1235" y="23456"/>
                    </a:cubicBezTo>
                    <a:lnTo>
                      <a:pt x="1277" y="23518"/>
                    </a:lnTo>
                    <a:cubicBezTo>
                      <a:pt x="1277" y="23539"/>
                      <a:pt x="1277" y="23539"/>
                      <a:pt x="1298" y="23560"/>
                    </a:cubicBezTo>
                    <a:lnTo>
                      <a:pt x="1235" y="23665"/>
                    </a:lnTo>
                    <a:lnTo>
                      <a:pt x="1193" y="23728"/>
                    </a:lnTo>
                    <a:lnTo>
                      <a:pt x="1235" y="23749"/>
                    </a:lnTo>
                    <a:lnTo>
                      <a:pt x="1381" y="23728"/>
                    </a:lnTo>
                    <a:lnTo>
                      <a:pt x="1444" y="23874"/>
                    </a:lnTo>
                    <a:lnTo>
                      <a:pt x="1423" y="23874"/>
                    </a:lnTo>
                    <a:lnTo>
                      <a:pt x="1444" y="23937"/>
                    </a:lnTo>
                    <a:lnTo>
                      <a:pt x="1486" y="23958"/>
                    </a:lnTo>
                    <a:lnTo>
                      <a:pt x="1423" y="24000"/>
                    </a:lnTo>
                    <a:lnTo>
                      <a:pt x="1402" y="24062"/>
                    </a:lnTo>
                    <a:lnTo>
                      <a:pt x="1423" y="24146"/>
                    </a:lnTo>
                    <a:lnTo>
                      <a:pt x="1486" y="24167"/>
                    </a:lnTo>
                    <a:lnTo>
                      <a:pt x="1549" y="24188"/>
                    </a:lnTo>
                    <a:lnTo>
                      <a:pt x="1507" y="24104"/>
                    </a:lnTo>
                    <a:lnTo>
                      <a:pt x="1549" y="24083"/>
                    </a:lnTo>
                    <a:cubicBezTo>
                      <a:pt x="1612" y="24167"/>
                      <a:pt x="1653" y="24272"/>
                      <a:pt x="1716" y="24355"/>
                    </a:cubicBezTo>
                    <a:lnTo>
                      <a:pt x="1716" y="24397"/>
                    </a:lnTo>
                    <a:lnTo>
                      <a:pt x="1653" y="24460"/>
                    </a:lnTo>
                    <a:lnTo>
                      <a:pt x="1695" y="24481"/>
                    </a:lnTo>
                    <a:lnTo>
                      <a:pt x="1737" y="24460"/>
                    </a:lnTo>
                    <a:lnTo>
                      <a:pt x="1758" y="24418"/>
                    </a:lnTo>
                    <a:cubicBezTo>
                      <a:pt x="1967" y="24753"/>
                      <a:pt x="2218" y="25004"/>
                      <a:pt x="2469" y="25234"/>
                    </a:cubicBezTo>
                    <a:lnTo>
                      <a:pt x="2449" y="25234"/>
                    </a:lnTo>
                    <a:lnTo>
                      <a:pt x="2365" y="25192"/>
                    </a:lnTo>
                    <a:lnTo>
                      <a:pt x="2260" y="25150"/>
                    </a:lnTo>
                    <a:lnTo>
                      <a:pt x="2156" y="25150"/>
                    </a:lnTo>
                    <a:lnTo>
                      <a:pt x="2072" y="25109"/>
                    </a:lnTo>
                    <a:lnTo>
                      <a:pt x="1946" y="24983"/>
                    </a:lnTo>
                    <a:lnTo>
                      <a:pt x="1863" y="24920"/>
                    </a:lnTo>
                    <a:lnTo>
                      <a:pt x="1842" y="24983"/>
                    </a:lnTo>
                    <a:lnTo>
                      <a:pt x="1863" y="25088"/>
                    </a:lnTo>
                    <a:lnTo>
                      <a:pt x="1946" y="25213"/>
                    </a:lnTo>
                    <a:lnTo>
                      <a:pt x="2072" y="25234"/>
                    </a:lnTo>
                    <a:lnTo>
                      <a:pt x="2239" y="25318"/>
                    </a:lnTo>
                    <a:lnTo>
                      <a:pt x="2281" y="25401"/>
                    </a:lnTo>
                    <a:lnTo>
                      <a:pt x="2365" y="25401"/>
                    </a:lnTo>
                    <a:lnTo>
                      <a:pt x="2428" y="25360"/>
                    </a:lnTo>
                    <a:lnTo>
                      <a:pt x="2574" y="25422"/>
                    </a:lnTo>
                    <a:lnTo>
                      <a:pt x="2679" y="25464"/>
                    </a:lnTo>
                    <a:lnTo>
                      <a:pt x="2783" y="25464"/>
                    </a:lnTo>
                    <a:cubicBezTo>
                      <a:pt x="2804" y="25464"/>
                      <a:pt x="2846" y="25506"/>
                      <a:pt x="2846" y="25527"/>
                    </a:cubicBezTo>
                    <a:lnTo>
                      <a:pt x="2804" y="25527"/>
                    </a:lnTo>
                    <a:lnTo>
                      <a:pt x="2700" y="25569"/>
                    </a:lnTo>
                    <a:lnTo>
                      <a:pt x="2658" y="25548"/>
                    </a:lnTo>
                    <a:lnTo>
                      <a:pt x="2595" y="25506"/>
                    </a:lnTo>
                    <a:lnTo>
                      <a:pt x="2532" y="25506"/>
                    </a:lnTo>
                    <a:lnTo>
                      <a:pt x="2490" y="25548"/>
                    </a:lnTo>
                    <a:lnTo>
                      <a:pt x="2490" y="25611"/>
                    </a:lnTo>
                    <a:lnTo>
                      <a:pt x="2595" y="25653"/>
                    </a:lnTo>
                    <a:lnTo>
                      <a:pt x="2658" y="25757"/>
                    </a:lnTo>
                    <a:lnTo>
                      <a:pt x="2762" y="25799"/>
                    </a:lnTo>
                    <a:lnTo>
                      <a:pt x="2867" y="25925"/>
                    </a:lnTo>
                    <a:lnTo>
                      <a:pt x="2951" y="25945"/>
                    </a:lnTo>
                    <a:lnTo>
                      <a:pt x="3076" y="25925"/>
                    </a:lnTo>
                    <a:lnTo>
                      <a:pt x="3118" y="25945"/>
                    </a:lnTo>
                    <a:lnTo>
                      <a:pt x="3118" y="26029"/>
                    </a:lnTo>
                    <a:lnTo>
                      <a:pt x="3202" y="26092"/>
                    </a:lnTo>
                    <a:lnTo>
                      <a:pt x="3285" y="26071"/>
                    </a:lnTo>
                    <a:lnTo>
                      <a:pt x="3265" y="26029"/>
                    </a:lnTo>
                    <a:lnTo>
                      <a:pt x="3327" y="25945"/>
                    </a:lnTo>
                    <a:lnTo>
                      <a:pt x="3327" y="25883"/>
                    </a:lnTo>
                    <a:lnTo>
                      <a:pt x="3285" y="25862"/>
                    </a:lnTo>
                    <a:lnTo>
                      <a:pt x="3327" y="25841"/>
                    </a:lnTo>
                    <a:lnTo>
                      <a:pt x="3411" y="25841"/>
                    </a:lnTo>
                    <a:lnTo>
                      <a:pt x="3369" y="25757"/>
                    </a:lnTo>
                    <a:lnTo>
                      <a:pt x="3285" y="25736"/>
                    </a:lnTo>
                    <a:lnTo>
                      <a:pt x="3160" y="25757"/>
                    </a:lnTo>
                    <a:lnTo>
                      <a:pt x="3118" y="25715"/>
                    </a:lnTo>
                    <a:lnTo>
                      <a:pt x="3118" y="25715"/>
                    </a:lnTo>
                    <a:cubicBezTo>
                      <a:pt x="3141" y="25721"/>
                      <a:pt x="3164" y="25724"/>
                      <a:pt x="3189" y="25724"/>
                    </a:cubicBezTo>
                    <a:cubicBezTo>
                      <a:pt x="3256" y="25724"/>
                      <a:pt x="3329" y="25704"/>
                      <a:pt x="3390" y="25673"/>
                    </a:cubicBezTo>
                    <a:lnTo>
                      <a:pt x="3411" y="25715"/>
                    </a:lnTo>
                    <a:lnTo>
                      <a:pt x="3578" y="25736"/>
                    </a:lnTo>
                    <a:lnTo>
                      <a:pt x="3683" y="25778"/>
                    </a:lnTo>
                    <a:lnTo>
                      <a:pt x="3746" y="25778"/>
                    </a:lnTo>
                    <a:lnTo>
                      <a:pt x="3829" y="25841"/>
                    </a:lnTo>
                    <a:lnTo>
                      <a:pt x="3892" y="25778"/>
                    </a:lnTo>
                    <a:lnTo>
                      <a:pt x="3955" y="25653"/>
                    </a:lnTo>
                    <a:lnTo>
                      <a:pt x="3913" y="25464"/>
                    </a:lnTo>
                    <a:lnTo>
                      <a:pt x="3934" y="25401"/>
                    </a:lnTo>
                    <a:lnTo>
                      <a:pt x="3934" y="25318"/>
                    </a:lnTo>
                    <a:lnTo>
                      <a:pt x="3955" y="25150"/>
                    </a:lnTo>
                    <a:lnTo>
                      <a:pt x="3955" y="25109"/>
                    </a:lnTo>
                    <a:cubicBezTo>
                      <a:pt x="4018" y="25213"/>
                      <a:pt x="4060" y="25318"/>
                      <a:pt x="4143" y="25422"/>
                    </a:cubicBezTo>
                    <a:lnTo>
                      <a:pt x="4122" y="25527"/>
                    </a:lnTo>
                    <a:lnTo>
                      <a:pt x="4060" y="25632"/>
                    </a:lnTo>
                    <a:lnTo>
                      <a:pt x="4122" y="25736"/>
                    </a:lnTo>
                    <a:lnTo>
                      <a:pt x="4060" y="25820"/>
                    </a:lnTo>
                    <a:lnTo>
                      <a:pt x="4060" y="25883"/>
                    </a:lnTo>
                    <a:lnTo>
                      <a:pt x="4164" y="25945"/>
                    </a:lnTo>
                    <a:lnTo>
                      <a:pt x="4269" y="25966"/>
                    </a:lnTo>
                    <a:lnTo>
                      <a:pt x="4332" y="25987"/>
                    </a:lnTo>
                    <a:lnTo>
                      <a:pt x="4373" y="25945"/>
                    </a:lnTo>
                    <a:lnTo>
                      <a:pt x="4248" y="25841"/>
                    </a:lnTo>
                    <a:lnTo>
                      <a:pt x="4332" y="25757"/>
                    </a:lnTo>
                    <a:lnTo>
                      <a:pt x="4562" y="26155"/>
                    </a:lnTo>
                    <a:lnTo>
                      <a:pt x="4562" y="26155"/>
                    </a:lnTo>
                    <a:lnTo>
                      <a:pt x="4520" y="26134"/>
                    </a:lnTo>
                    <a:lnTo>
                      <a:pt x="4332" y="26050"/>
                    </a:lnTo>
                    <a:lnTo>
                      <a:pt x="4227" y="25987"/>
                    </a:lnTo>
                    <a:lnTo>
                      <a:pt x="4206" y="26029"/>
                    </a:lnTo>
                    <a:lnTo>
                      <a:pt x="4248" y="26071"/>
                    </a:lnTo>
                    <a:lnTo>
                      <a:pt x="4520" y="26197"/>
                    </a:lnTo>
                    <a:lnTo>
                      <a:pt x="4541" y="26259"/>
                    </a:lnTo>
                    <a:lnTo>
                      <a:pt x="4436" y="26259"/>
                    </a:lnTo>
                    <a:lnTo>
                      <a:pt x="4436" y="26322"/>
                    </a:lnTo>
                    <a:lnTo>
                      <a:pt x="4373" y="26322"/>
                    </a:lnTo>
                    <a:lnTo>
                      <a:pt x="4353" y="26238"/>
                    </a:lnTo>
                    <a:lnTo>
                      <a:pt x="4227" y="26155"/>
                    </a:lnTo>
                    <a:lnTo>
                      <a:pt x="4206" y="26176"/>
                    </a:lnTo>
                    <a:lnTo>
                      <a:pt x="4206" y="26259"/>
                    </a:lnTo>
                    <a:lnTo>
                      <a:pt x="4122" y="26259"/>
                    </a:lnTo>
                    <a:lnTo>
                      <a:pt x="3934" y="26280"/>
                    </a:lnTo>
                    <a:lnTo>
                      <a:pt x="3892" y="26322"/>
                    </a:lnTo>
                    <a:lnTo>
                      <a:pt x="3934" y="26364"/>
                    </a:lnTo>
                    <a:lnTo>
                      <a:pt x="3913" y="26385"/>
                    </a:lnTo>
                    <a:lnTo>
                      <a:pt x="3809" y="26364"/>
                    </a:lnTo>
                    <a:lnTo>
                      <a:pt x="3704" y="26385"/>
                    </a:lnTo>
                    <a:lnTo>
                      <a:pt x="3725" y="26448"/>
                    </a:lnTo>
                    <a:lnTo>
                      <a:pt x="3850" y="26469"/>
                    </a:lnTo>
                    <a:lnTo>
                      <a:pt x="3955" y="26469"/>
                    </a:lnTo>
                    <a:lnTo>
                      <a:pt x="3997" y="26427"/>
                    </a:lnTo>
                    <a:lnTo>
                      <a:pt x="4018" y="26385"/>
                    </a:lnTo>
                    <a:lnTo>
                      <a:pt x="4101" y="26427"/>
                    </a:lnTo>
                    <a:lnTo>
                      <a:pt x="4206" y="26490"/>
                    </a:lnTo>
                    <a:lnTo>
                      <a:pt x="4248" y="26469"/>
                    </a:lnTo>
                    <a:lnTo>
                      <a:pt x="4269" y="26531"/>
                    </a:lnTo>
                    <a:lnTo>
                      <a:pt x="4269" y="26573"/>
                    </a:lnTo>
                    <a:lnTo>
                      <a:pt x="4353" y="26636"/>
                    </a:lnTo>
                    <a:lnTo>
                      <a:pt x="4269" y="26678"/>
                    </a:lnTo>
                    <a:lnTo>
                      <a:pt x="4227" y="26782"/>
                    </a:lnTo>
                    <a:lnTo>
                      <a:pt x="4269" y="26866"/>
                    </a:lnTo>
                    <a:lnTo>
                      <a:pt x="4353" y="26866"/>
                    </a:lnTo>
                    <a:lnTo>
                      <a:pt x="4436" y="26887"/>
                    </a:lnTo>
                    <a:lnTo>
                      <a:pt x="4541" y="26992"/>
                    </a:lnTo>
                    <a:lnTo>
                      <a:pt x="4625" y="26992"/>
                    </a:lnTo>
                    <a:lnTo>
                      <a:pt x="4646" y="26971"/>
                    </a:lnTo>
                    <a:lnTo>
                      <a:pt x="4562" y="26908"/>
                    </a:lnTo>
                    <a:lnTo>
                      <a:pt x="4457" y="26845"/>
                    </a:lnTo>
                    <a:lnTo>
                      <a:pt x="4436" y="26782"/>
                    </a:lnTo>
                    <a:lnTo>
                      <a:pt x="4457" y="26782"/>
                    </a:lnTo>
                    <a:lnTo>
                      <a:pt x="4541" y="26803"/>
                    </a:lnTo>
                    <a:lnTo>
                      <a:pt x="4625" y="26762"/>
                    </a:lnTo>
                    <a:lnTo>
                      <a:pt x="4646" y="26699"/>
                    </a:lnTo>
                    <a:lnTo>
                      <a:pt x="4562" y="26678"/>
                    </a:lnTo>
                    <a:lnTo>
                      <a:pt x="4520" y="26636"/>
                    </a:lnTo>
                    <a:lnTo>
                      <a:pt x="4750" y="26531"/>
                    </a:lnTo>
                    <a:lnTo>
                      <a:pt x="4855" y="26469"/>
                    </a:lnTo>
                    <a:lnTo>
                      <a:pt x="4938" y="26490"/>
                    </a:lnTo>
                    <a:cubicBezTo>
                      <a:pt x="4959" y="26531"/>
                      <a:pt x="4959" y="26552"/>
                      <a:pt x="4980" y="26552"/>
                    </a:cubicBezTo>
                    <a:lnTo>
                      <a:pt x="5001" y="26552"/>
                    </a:lnTo>
                    <a:lnTo>
                      <a:pt x="5001" y="26531"/>
                    </a:lnTo>
                    <a:lnTo>
                      <a:pt x="5294" y="26594"/>
                    </a:lnTo>
                    <a:lnTo>
                      <a:pt x="5357" y="26573"/>
                    </a:lnTo>
                    <a:lnTo>
                      <a:pt x="5357" y="26510"/>
                    </a:lnTo>
                    <a:lnTo>
                      <a:pt x="5482" y="26510"/>
                    </a:lnTo>
                    <a:lnTo>
                      <a:pt x="5420" y="26322"/>
                    </a:lnTo>
                    <a:lnTo>
                      <a:pt x="5357" y="26322"/>
                    </a:lnTo>
                    <a:lnTo>
                      <a:pt x="5252" y="26238"/>
                    </a:lnTo>
                    <a:lnTo>
                      <a:pt x="5106" y="26176"/>
                    </a:lnTo>
                    <a:lnTo>
                      <a:pt x="5106" y="26113"/>
                    </a:lnTo>
                    <a:lnTo>
                      <a:pt x="5273" y="26218"/>
                    </a:lnTo>
                    <a:lnTo>
                      <a:pt x="5399" y="26238"/>
                    </a:lnTo>
                    <a:lnTo>
                      <a:pt x="5148" y="25171"/>
                    </a:lnTo>
                    <a:lnTo>
                      <a:pt x="5106" y="25171"/>
                    </a:lnTo>
                    <a:lnTo>
                      <a:pt x="5106" y="25129"/>
                    </a:lnTo>
                    <a:lnTo>
                      <a:pt x="4959" y="24481"/>
                    </a:lnTo>
                    <a:lnTo>
                      <a:pt x="4792" y="24544"/>
                    </a:lnTo>
                    <a:lnTo>
                      <a:pt x="4750" y="24585"/>
                    </a:lnTo>
                    <a:lnTo>
                      <a:pt x="4666" y="24502"/>
                    </a:lnTo>
                    <a:lnTo>
                      <a:pt x="4583" y="24481"/>
                    </a:lnTo>
                    <a:lnTo>
                      <a:pt x="4562" y="24544"/>
                    </a:lnTo>
                    <a:cubicBezTo>
                      <a:pt x="4562" y="24502"/>
                      <a:pt x="4541" y="24502"/>
                      <a:pt x="4541" y="24481"/>
                    </a:cubicBezTo>
                    <a:lnTo>
                      <a:pt x="4541" y="24334"/>
                    </a:lnTo>
                    <a:lnTo>
                      <a:pt x="4625" y="24272"/>
                    </a:lnTo>
                    <a:lnTo>
                      <a:pt x="4750" y="24251"/>
                    </a:lnTo>
                    <a:lnTo>
                      <a:pt x="4897" y="24334"/>
                    </a:lnTo>
                    <a:lnTo>
                      <a:pt x="4980" y="24272"/>
                    </a:lnTo>
                    <a:lnTo>
                      <a:pt x="5001" y="24272"/>
                    </a:lnTo>
                    <a:lnTo>
                      <a:pt x="4855" y="24146"/>
                    </a:lnTo>
                    <a:lnTo>
                      <a:pt x="4520" y="23937"/>
                    </a:lnTo>
                    <a:lnTo>
                      <a:pt x="4457" y="23874"/>
                    </a:lnTo>
                    <a:lnTo>
                      <a:pt x="3725" y="23874"/>
                    </a:lnTo>
                    <a:lnTo>
                      <a:pt x="3306" y="23958"/>
                    </a:lnTo>
                    <a:lnTo>
                      <a:pt x="3202" y="23895"/>
                    </a:lnTo>
                    <a:lnTo>
                      <a:pt x="2930" y="23874"/>
                    </a:lnTo>
                    <a:lnTo>
                      <a:pt x="2846" y="23644"/>
                    </a:lnTo>
                    <a:lnTo>
                      <a:pt x="2783" y="23435"/>
                    </a:lnTo>
                    <a:lnTo>
                      <a:pt x="2658" y="23330"/>
                    </a:lnTo>
                    <a:lnTo>
                      <a:pt x="2637" y="22995"/>
                    </a:lnTo>
                    <a:lnTo>
                      <a:pt x="2637" y="22828"/>
                    </a:lnTo>
                    <a:lnTo>
                      <a:pt x="2511" y="22828"/>
                    </a:lnTo>
                    <a:lnTo>
                      <a:pt x="2323" y="22912"/>
                    </a:lnTo>
                    <a:lnTo>
                      <a:pt x="2218" y="23016"/>
                    </a:lnTo>
                    <a:lnTo>
                      <a:pt x="2093" y="23016"/>
                    </a:lnTo>
                    <a:lnTo>
                      <a:pt x="1842" y="22577"/>
                    </a:lnTo>
                    <a:cubicBezTo>
                      <a:pt x="1821" y="22493"/>
                      <a:pt x="1800" y="22409"/>
                      <a:pt x="1800" y="22326"/>
                    </a:cubicBezTo>
                    <a:lnTo>
                      <a:pt x="1884" y="21844"/>
                    </a:lnTo>
                    <a:lnTo>
                      <a:pt x="2009" y="21656"/>
                    </a:lnTo>
                    <a:lnTo>
                      <a:pt x="2218" y="21447"/>
                    </a:lnTo>
                    <a:lnTo>
                      <a:pt x="2260" y="21154"/>
                    </a:lnTo>
                    <a:lnTo>
                      <a:pt x="2218" y="20840"/>
                    </a:lnTo>
                    <a:lnTo>
                      <a:pt x="2135" y="20610"/>
                    </a:lnTo>
                    <a:lnTo>
                      <a:pt x="2197" y="20338"/>
                    </a:lnTo>
                    <a:lnTo>
                      <a:pt x="2302" y="20212"/>
                    </a:lnTo>
                    <a:lnTo>
                      <a:pt x="2197" y="19961"/>
                    </a:lnTo>
                    <a:lnTo>
                      <a:pt x="2218" y="19815"/>
                    </a:lnTo>
                    <a:lnTo>
                      <a:pt x="2323" y="19710"/>
                    </a:lnTo>
                    <a:lnTo>
                      <a:pt x="2239" y="19480"/>
                    </a:lnTo>
                    <a:lnTo>
                      <a:pt x="2197" y="19166"/>
                    </a:lnTo>
                    <a:lnTo>
                      <a:pt x="2114" y="19020"/>
                    </a:lnTo>
                    <a:lnTo>
                      <a:pt x="2114" y="18915"/>
                    </a:lnTo>
                    <a:lnTo>
                      <a:pt x="2260" y="18769"/>
                    </a:lnTo>
                    <a:lnTo>
                      <a:pt x="2260" y="18643"/>
                    </a:lnTo>
                    <a:lnTo>
                      <a:pt x="2135" y="18434"/>
                    </a:lnTo>
                    <a:lnTo>
                      <a:pt x="1946" y="18308"/>
                    </a:lnTo>
                    <a:lnTo>
                      <a:pt x="1821" y="18308"/>
                    </a:lnTo>
                    <a:lnTo>
                      <a:pt x="1800" y="18329"/>
                    </a:lnTo>
                    <a:lnTo>
                      <a:pt x="1716" y="18246"/>
                    </a:lnTo>
                    <a:lnTo>
                      <a:pt x="1779" y="18141"/>
                    </a:lnTo>
                    <a:lnTo>
                      <a:pt x="2030" y="18141"/>
                    </a:lnTo>
                    <a:lnTo>
                      <a:pt x="2156" y="17995"/>
                    </a:lnTo>
                    <a:lnTo>
                      <a:pt x="2156" y="17869"/>
                    </a:lnTo>
                    <a:lnTo>
                      <a:pt x="2093" y="17827"/>
                    </a:lnTo>
                    <a:lnTo>
                      <a:pt x="2009" y="17890"/>
                    </a:lnTo>
                    <a:lnTo>
                      <a:pt x="1905" y="17869"/>
                    </a:lnTo>
                    <a:lnTo>
                      <a:pt x="1842" y="17597"/>
                    </a:lnTo>
                    <a:lnTo>
                      <a:pt x="1737" y="17367"/>
                    </a:lnTo>
                    <a:lnTo>
                      <a:pt x="1737" y="17199"/>
                    </a:lnTo>
                    <a:lnTo>
                      <a:pt x="1737" y="17032"/>
                    </a:lnTo>
                    <a:lnTo>
                      <a:pt x="1570" y="16969"/>
                    </a:lnTo>
                    <a:lnTo>
                      <a:pt x="1570" y="16948"/>
                    </a:lnTo>
                    <a:cubicBezTo>
                      <a:pt x="1528" y="16865"/>
                      <a:pt x="1528" y="16760"/>
                      <a:pt x="1507" y="16676"/>
                    </a:cubicBezTo>
                    <a:lnTo>
                      <a:pt x="1486" y="16362"/>
                    </a:lnTo>
                    <a:lnTo>
                      <a:pt x="1612" y="16300"/>
                    </a:lnTo>
                    <a:lnTo>
                      <a:pt x="1633" y="16132"/>
                    </a:lnTo>
                    <a:lnTo>
                      <a:pt x="1591" y="16028"/>
                    </a:lnTo>
                    <a:lnTo>
                      <a:pt x="1486" y="15986"/>
                    </a:lnTo>
                    <a:lnTo>
                      <a:pt x="1423" y="15714"/>
                    </a:lnTo>
                    <a:lnTo>
                      <a:pt x="1402" y="15358"/>
                    </a:lnTo>
                    <a:lnTo>
                      <a:pt x="1423" y="14940"/>
                    </a:lnTo>
                    <a:lnTo>
                      <a:pt x="1319" y="14751"/>
                    </a:lnTo>
                    <a:lnTo>
                      <a:pt x="1298" y="14542"/>
                    </a:lnTo>
                    <a:lnTo>
                      <a:pt x="1507" y="14249"/>
                    </a:lnTo>
                    <a:lnTo>
                      <a:pt x="1528" y="13935"/>
                    </a:lnTo>
                    <a:lnTo>
                      <a:pt x="1695" y="13852"/>
                    </a:lnTo>
                    <a:lnTo>
                      <a:pt x="1779" y="13747"/>
                    </a:lnTo>
                    <a:lnTo>
                      <a:pt x="1423" y="13077"/>
                    </a:lnTo>
                    <a:lnTo>
                      <a:pt x="1486" y="12847"/>
                    </a:lnTo>
                    <a:lnTo>
                      <a:pt x="1486" y="12680"/>
                    </a:lnTo>
                    <a:lnTo>
                      <a:pt x="1486" y="12282"/>
                    </a:lnTo>
                    <a:lnTo>
                      <a:pt x="1612" y="12052"/>
                    </a:lnTo>
                    <a:lnTo>
                      <a:pt x="1737" y="11927"/>
                    </a:lnTo>
                    <a:lnTo>
                      <a:pt x="1716" y="11717"/>
                    </a:lnTo>
                    <a:lnTo>
                      <a:pt x="1612" y="11529"/>
                    </a:lnTo>
                    <a:lnTo>
                      <a:pt x="1528" y="11445"/>
                    </a:lnTo>
                    <a:lnTo>
                      <a:pt x="1674" y="11278"/>
                    </a:lnTo>
                    <a:lnTo>
                      <a:pt x="1633" y="11027"/>
                    </a:lnTo>
                    <a:lnTo>
                      <a:pt x="1737" y="10797"/>
                    </a:lnTo>
                    <a:lnTo>
                      <a:pt x="1842" y="10776"/>
                    </a:lnTo>
                    <a:lnTo>
                      <a:pt x="1884" y="10504"/>
                    </a:lnTo>
                    <a:lnTo>
                      <a:pt x="1821" y="10064"/>
                    </a:lnTo>
                    <a:lnTo>
                      <a:pt x="1737" y="9981"/>
                    </a:lnTo>
                    <a:lnTo>
                      <a:pt x="1674" y="9646"/>
                    </a:lnTo>
                    <a:lnTo>
                      <a:pt x="1591" y="9458"/>
                    </a:lnTo>
                    <a:lnTo>
                      <a:pt x="1444" y="9248"/>
                    </a:lnTo>
                    <a:lnTo>
                      <a:pt x="1423" y="9144"/>
                    </a:lnTo>
                    <a:lnTo>
                      <a:pt x="1319" y="9018"/>
                    </a:lnTo>
                    <a:lnTo>
                      <a:pt x="1277" y="8725"/>
                    </a:lnTo>
                    <a:lnTo>
                      <a:pt x="1298" y="8516"/>
                    </a:lnTo>
                    <a:lnTo>
                      <a:pt x="1444" y="8453"/>
                    </a:lnTo>
                    <a:lnTo>
                      <a:pt x="1444" y="8160"/>
                    </a:lnTo>
                    <a:lnTo>
                      <a:pt x="1528" y="8056"/>
                    </a:lnTo>
                    <a:lnTo>
                      <a:pt x="1528" y="7784"/>
                    </a:lnTo>
                    <a:lnTo>
                      <a:pt x="1423" y="7616"/>
                    </a:lnTo>
                    <a:lnTo>
                      <a:pt x="1402" y="7240"/>
                    </a:lnTo>
                    <a:lnTo>
                      <a:pt x="1486" y="7156"/>
                    </a:lnTo>
                    <a:lnTo>
                      <a:pt x="1528" y="6738"/>
                    </a:lnTo>
                    <a:lnTo>
                      <a:pt x="1633" y="6591"/>
                    </a:lnTo>
                    <a:lnTo>
                      <a:pt x="1800" y="6194"/>
                    </a:lnTo>
                    <a:lnTo>
                      <a:pt x="1946" y="6047"/>
                    </a:lnTo>
                    <a:lnTo>
                      <a:pt x="2051" y="5984"/>
                    </a:lnTo>
                    <a:lnTo>
                      <a:pt x="2135" y="5880"/>
                    </a:lnTo>
                    <a:lnTo>
                      <a:pt x="2093" y="5838"/>
                    </a:lnTo>
                    <a:lnTo>
                      <a:pt x="2093" y="5671"/>
                    </a:lnTo>
                    <a:lnTo>
                      <a:pt x="2030" y="5587"/>
                    </a:lnTo>
                    <a:lnTo>
                      <a:pt x="1946" y="5545"/>
                    </a:lnTo>
                    <a:lnTo>
                      <a:pt x="1988" y="5440"/>
                    </a:lnTo>
                    <a:lnTo>
                      <a:pt x="2093" y="5357"/>
                    </a:lnTo>
                    <a:lnTo>
                      <a:pt x="2093" y="5210"/>
                    </a:lnTo>
                    <a:lnTo>
                      <a:pt x="1946" y="5043"/>
                    </a:lnTo>
                    <a:lnTo>
                      <a:pt x="1925" y="4854"/>
                    </a:lnTo>
                    <a:lnTo>
                      <a:pt x="2009" y="4729"/>
                    </a:lnTo>
                    <a:lnTo>
                      <a:pt x="1988" y="4624"/>
                    </a:lnTo>
                    <a:lnTo>
                      <a:pt x="1842" y="4520"/>
                    </a:lnTo>
                    <a:lnTo>
                      <a:pt x="1905" y="4373"/>
                    </a:lnTo>
                    <a:lnTo>
                      <a:pt x="2574" y="3997"/>
                    </a:lnTo>
                    <a:lnTo>
                      <a:pt x="2741" y="3348"/>
                    </a:lnTo>
                    <a:lnTo>
                      <a:pt x="2658" y="3181"/>
                    </a:lnTo>
                    <a:lnTo>
                      <a:pt x="2553" y="3222"/>
                    </a:lnTo>
                    <a:lnTo>
                      <a:pt x="2511" y="3285"/>
                    </a:lnTo>
                    <a:lnTo>
                      <a:pt x="2344" y="3285"/>
                    </a:lnTo>
                    <a:lnTo>
                      <a:pt x="1925" y="2134"/>
                    </a:lnTo>
                    <a:lnTo>
                      <a:pt x="1633" y="1883"/>
                    </a:lnTo>
                    <a:lnTo>
                      <a:pt x="1570" y="1779"/>
                    </a:lnTo>
                    <a:lnTo>
                      <a:pt x="1695" y="1465"/>
                    </a:lnTo>
                    <a:lnTo>
                      <a:pt x="1633" y="1360"/>
                    </a:lnTo>
                    <a:lnTo>
                      <a:pt x="1716" y="1193"/>
                    </a:lnTo>
                    <a:lnTo>
                      <a:pt x="1695" y="1130"/>
                    </a:lnTo>
                    <a:lnTo>
                      <a:pt x="1423" y="921"/>
                    </a:lnTo>
                    <a:lnTo>
                      <a:pt x="1360" y="774"/>
                    </a:lnTo>
                    <a:lnTo>
                      <a:pt x="1319" y="607"/>
                    </a:lnTo>
                    <a:lnTo>
                      <a:pt x="1298" y="544"/>
                    </a:lnTo>
                    <a:lnTo>
                      <a:pt x="1319" y="440"/>
                    </a:lnTo>
                    <a:lnTo>
                      <a:pt x="1298" y="335"/>
                    </a:lnTo>
                    <a:lnTo>
                      <a:pt x="1256" y="293"/>
                    </a:lnTo>
                    <a:lnTo>
                      <a:pt x="1151" y="189"/>
                    </a:lnTo>
                    <a:lnTo>
                      <a:pt x="1151" y="21"/>
                    </a:lnTo>
                    <a:lnTo>
                      <a:pt x="1109" y="21"/>
                    </a:lnTo>
                    <a:lnTo>
                      <a:pt x="10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25" name="Google Shape;7425;p131"/>
            <p:cNvGrpSpPr/>
            <p:nvPr/>
          </p:nvGrpSpPr>
          <p:grpSpPr>
            <a:xfrm>
              <a:off x="3855466" y="3289811"/>
              <a:ext cx="112514" cy="94210"/>
              <a:chOff x="3918000" y="3561900"/>
              <a:chExt cx="236225" cy="207100"/>
            </a:xfrm>
          </p:grpSpPr>
          <p:sp>
            <p:nvSpPr>
              <p:cNvPr id="7426" name="Google Shape;7426;p131"/>
              <p:cNvSpPr/>
              <p:nvPr/>
            </p:nvSpPr>
            <p:spPr>
              <a:xfrm>
                <a:off x="3925800" y="3561900"/>
                <a:ext cx="228425" cy="170000"/>
              </a:xfrm>
              <a:custGeom>
                <a:avLst/>
                <a:gdLst/>
                <a:ahLst/>
                <a:cxnLst/>
                <a:rect l="l" t="t" r="r" b="b"/>
                <a:pathLst>
                  <a:path w="9137" h="6800" extrusionOk="0">
                    <a:moveTo>
                      <a:pt x="0" y="4356"/>
                    </a:moveTo>
                    <a:lnTo>
                      <a:pt x="1381" y="1594"/>
                    </a:lnTo>
                    <a:lnTo>
                      <a:pt x="7012" y="0"/>
                    </a:lnTo>
                    <a:lnTo>
                      <a:pt x="9137" y="532"/>
                    </a:lnTo>
                    <a:lnTo>
                      <a:pt x="8500" y="2444"/>
                    </a:lnTo>
                    <a:lnTo>
                      <a:pt x="6906" y="5206"/>
                    </a:lnTo>
                    <a:lnTo>
                      <a:pt x="3719" y="6800"/>
                    </a:lnTo>
                    <a:close/>
                  </a:path>
                </a:pathLst>
              </a:custGeom>
              <a:solidFill>
                <a:srgbClr val="5F7D95"/>
              </a:solidFill>
              <a:ln>
                <a:noFill/>
              </a:ln>
            </p:spPr>
          </p:sp>
          <p:sp>
            <p:nvSpPr>
              <p:cNvPr id="7427" name="Google Shape;7427;p131"/>
              <p:cNvSpPr/>
              <p:nvPr/>
            </p:nvSpPr>
            <p:spPr>
              <a:xfrm>
                <a:off x="3918000" y="3569675"/>
                <a:ext cx="229150" cy="199325"/>
              </a:xfrm>
              <a:custGeom>
                <a:avLst/>
                <a:gdLst/>
                <a:ahLst/>
                <a:cxnLst/>
                <a:rect l="l" t="t" r="r" b="b"/>
                <a:pathLst>
                  <a:path w="9166" h="7973" extrusionOk="0">
                    <a:moveTo>
                      <a:pt x="6696" y="3976"/>
                    </a:moveTo>
                    <a:lnTo>
                      <a:pt x="6738" y="4018"/>
                    </a:lnTo>
                    <a:lnTo>
                      <a:pt x="6780" y="3997"/>
                    </a:lnTo>
                    <a:lnTo>
                      <a:pt x="6843" y="4039"/>
                    </a:lnTo>
                    <a:lnTo>
                      <a:pt x="6926" y="4018"/>
                    </a:lnTo>
                    <a:lnTo>
                      <a:pt x="7052" y="4122"/>
                    </a:lnTo>
                    <a:lnTo>
                      <a:pt x="7136" y="4353"/>
                    </a:lnTo>
                    <a:lnTo>
                      <a:pt x="7136" y="4499"/>
                    </a:lnTo>
                    <a:lnTo>
                      <a:pt x="7094" y="4583"/>
                    </a:lnTo>
                    <a:lnTo>
                      <a:pt x="6989" y="4625"/>
                    </a:lnTo>
                    <a:lnTo>
                      <a:pt x="6989" y="4708"/>
                    </a:lnTo>
                    <a:lnTo>
                      <a:pt x="7031" y="4750"/>
                    </a:lnTo>
                    <a:lnTo>
                      <a:pt x="7031" y="4834"/>
                    </a:lnTo>
                    <a:lnTo>
                      <a:pt x="6926" y="4918"/>
                    </a:lnTo>
                    <a:lnTo>
                      <a:pt x="6843" y="4876"/>
                    </a:lnTo>
                    <a:lnTo>
                      <a:pt x="6738" y="4918"/>
                    </a:lnTo>
                    <a:lnTo>
                      <a:pt x="6675" y="4959"/>
                    </a:lnTo>
                    <a:lnTo>
                      <a:pt x="6571" y="5001"/>
                    </a:lnTo>
                    <a:lnTo>
                      <a:pt x="6508" y="5127"/>
                    </a:lnTo>
                    <a:lnTo>
                      <a:pt x="6466" y="5169"/>
                    </a:lnTo>
                    <a:lnTo>
                      <a:pt x="6424" y="5231"/>
                    </a:lnTo>
                    <a:lnTo>
                      <a:pt x="6320" y="5231"/>
                    </a:lnTo>
                    <a:lnTo>
                      <a:pt x="6194" y="5169"/>
                    </a:lnTo>
                    <a:lnTo>
                      <a:pt x="6152" y="5106"/>
                    </a:lnTo>
                    <a:lnTo>
                      <a:pt x="6069" y="5022"/>
                    </a:lnTo>
                    <a:lnTo>
                      <a:pt x="6069" y="4918"/>
                    </a:lnTo>
                    <a:lnTo>
                      <a:pt x="5985" y="4834"/>
                    </a:lnTo>
                    <a:lnTo>
                      <a:pt x="5964" y="4771"/>
                    </a:lnTo>
                    <a:lnTo>
                      <a:pt x="5880" y="4708"/>
                    </a:lnTo>
                    <a:lnTo>
                      <a:pt x="5838" y="4604"/>
                    </a:lnTo>
                    <a:lnTo>
                      <a:pt x="5901" y="4541"/>
                    </a:lnTo>
                    <a:lnTo>
                      <a:pt x="6069" y="4415"/>
                    </a:lnTo>
                    <a:lnTo>
                      <a:pt x="6110" y="4248"/>
                    </a:lnTo>
                    <a:lnTo>
                      <a:pt x="6257" y="4164"/>
                    </a:lnTo>
                    <a:lnTo>
                      <a:pt x="6466" y="4122"/>
                    </a:lnTo>
                    <a:lnTo>
                      <a:pt x="6508" y="4081"/>
                    </a:lnTo>
                    <a:lnTo>
                      <a:pt x="6592" y="4018"/>
                    </a:lnTo>
                    <a:lnTo>
                      <a:pt x="6613" y="3976"/>
                    </a:lnTo>
                    <a:close/>
                    <a:moveTo>
                      <a:pt x="7659" y="1"/>
                    </a:moveTo>
                    <a:lnTo>
                      <a:pt x="7470" y="21"/>
                    </a:lnTo>
                    <a:lnTo>
                      <a:pt x="7387" y="21"/>
                    </a:lnTo>
                    <a:lnTo>
                      <a:pt x="7345" y="63"/>
                    </a:lnTo>
                    <a:lnTo>
                      <a:pt x="7240" y="63"/>
                    </a:lnTo>
                    <a:lnTo>
                      <a:pt x="7178" y="126"/>
                    </a:lnTo>
                    <a:lnTo>
                      <a:pt x="7178" y="168"/>
                    </a:lnTo>
                    <a:lnTo>
                      <a:pt x="7157" y="252"/>
                    </a:lnTo>
                    <a:lnTo>
                      <a:pt x="7073" y="273"/>
                    </a:lnTo>
                    <a:lnTo>
                      <a:pt x="7010" y="356"/>
                    </a:lnTo>
                    <a:lnTo>
                      <a:pt x="6843" y="356"/>
                    </a:lnTo>
                    <a:lnTo>
                      <a:pt x="6822" y="335"/>
                    </a:lnTo>
                    <a:lnTo>
                      <a:pt x="6717" y="356"/>
                    </a:lnTo>
                    <a:lnTo>
                      <a:pt x="6592" y="461"/>
                    </a:lnTo>
                    <a:lnTo>
                      <a:pt x="6529" y="524"/>
                    </a:lnTo>
                    <a:lnTo>
                      <a:pt x="6445" y="565"/>
                    </a:lnTo>
                    <a:lnTo>
                      <a:pt x="6424" y="628"/>
                    </a:lnTo>
                    <a:lnTo>
                      <a:pt x="6341" y="649"/>
                    </a:lnTo>
                    <a:lnTo>
                      <a:pt x="6299" y="691"/>
                    </a:lnTo>
                    <a:lnTo>
                      <a:pt x="6236" y="733"/>
                    </a:lnTo>
                    <a:lnTo>
                      <a:pt x="6173" y="754"/>
                    </a:lnTo>
                    <a:lnTo>
                      <a:pt x="6006" y="963"/>
                    </a:lnTo>
                    <a:lnTo>
                      <a:pt x="5985" y="1089"/>
                    </a:lnTo>
                    <a:lnTo>
                      <a:pt x="6006" y="1151"/>
                    </a:lnTo>
                    <a:lnTo>
                      <a:pt x="6006" y="1214"/>
                    </a:lnTo>
                    <a:lnTo>
                      <a:pt x="5922" y="1256"/>
                    </a:lnTo>
                    <a:lnTo>
                      <a:pt x="5901" y="1298"/>
                    </a:lnTo>
                    <a:lnTo>
                      <a:pt x="5859" y="1319"/>
                    </a:lnTo>
                    <a:lnTo>
                      <a:pt x="5776" y="1402"/>
                    </a:lnTo>
                    <a:lnTo>
                      <a:pt x="5755" y="1486"/>
                    </a:lnTo>
                    <a:lnTo>
                      <a:pt x="5713" y="1507"/>
                    </a:lnTo>
                    <a:lnTo>
                      <a:pt x="5692" y="1570"/>
                    </a:lnTo>
                    <a:lnTo>
                      <a:pt x="5608" y="1570"/>
                    </a:lnTo>
                    <a:lnTo>
                      <a:pt x="5545" y="1612"/>
                    </a:lnTo>
                    <a:lnTo>
                      <a:pt x="5399" y="1633"/>
                    </a:lnTo>
                    <a:lnTo>
                      <a:pt x="5357" y="1737"/>
                    </a:lnTo>
                    <a:lnTo>
                      <a:pt x="5357" y="1905"/>
                    </a:lnTo>
                    <a:lnTo>
                      <a:pt x="5294" y="1967"/>
                    </a:lnTo>
                    <a:lnTo>
                      <a:pt x="5294" y="2030"/>
                    </a:lnTo>
                    <a:lnTo>
                      <a:pt x="5273" y="2135"/>
                    </a:lnTo>
                    <a:lnTo>
                      <a:pt x="5294" y="2197"/>
                    </a:lnTo>
                    <a:lnTo>
                      <a:pt x="5169" y="2260"/>
                    </a:lnTo>
                    <a:lnTo>
                      <a:pt x="5085" y="2239"/>
                    </a:lnTo>
                    <a:lnTo>
                      <a:pt x="5043" y="2197"/>
                    </a:lnTo>
                    <a:lnTo>
                      <a:pt x="4834" y="2197"/>
                    </a:lnTo>
                    <a:lnTo>
                      <a:pt x="4709" y="2218"/>
                    </a:lnTo>
                    <a:lnTo>
                      <a:pt x="4604" y="2197"/>
                    </a:lnTo>
                    <a:lnTo>
                      <a:pt x="4520" y="2218"/>
                    </a:lnTo>
                    <a:lnTo>
                      <a:pt x="4311" y="2093"/>
                    </a:lnTo>
                    <a:lnTo>
                      <a:pt x="4227" y="2093"/>
                    </a:lnTo>
                    <a:lnTo>
                      <a:pt x="4185" y="2009"/>
                    </a:lnTo>
                    <a:lnTo>
                      <a:pt x="3997" y="1988"/>
                    </a:lnTo>
                    <a:lnTo>
                      <a:pt x="3872" y="2009"/>
                    </a:lnTo>
                    <a:lnTo>
                      <a:pt x="3704" y="2135"/>
                    </a:lnTo>
                    <a:lnTo>
                      <a:pt x="3621" y="2365"/>
                    </a:lnTo>
                    <a:lnTo>
                      <a:pt x="3516" y="2469"/>
                    </a:lnTo>
                    <a:lnTo>
                      <a:pt x="3349" y="2553"/>
                    </a:lnTo>
                    <a:lnTo>
                      <a:pt x="3286" y="2637"/>
                    </a:lnTo>
                    <a:lnTo>
                      <a:pt x="3181" y="2721"/>
                    </a:lnTo>
                    <a:lnTo>
                      <a:pt x="3056" y="2742"/>
                    </a:lnTo>
                    <a:lnTo>
                      <a:pt x="2972" y="2783"/>
                    </a:lnTo>
                    <a:lnTo>
                      <a:pt x="2846" y="2762"/>
                    </a:lnTo>
                    <a:lnTo>
                      <a:pt x="2763" y="2825"/>
                    </a:lnTo>
                    <a:lnTo>
                      <a:pt x="2616" y="2783"/>
                    </a:lnTo>
                    <a:lnTo>
                      <a:pt x="2449" y="2825"/>
                    </a:lnTo>
                    <a:lnTo>
                      <a:pt x="2449" y="2721"/>
                    </a:lnTo>
                    <a:lnTo>
                      <a:pt x="2532" y="2532"/>
                    </a:lnTo>
                    <a:lnTo>
                      <a:pt x="2532" y="2365"/>
                    </a:lnTo>
                    <a:lnTo>
                      <a:pt x="2365" y="2051"/>
                    </a:lnTo>
                    <a:lnTo>
                      <a:pt x="2323" y="1905"/>
                    </a:lnTo>
                    <a:lnTo>
                      <a:pt x="2135" y="1779"/>
                    </a:lnTo>
                    <a:lnTo>
                      <a:pt x="2051" y="3871"/>
                    </a:lnTo>
                    <a:lnTo>
                      <a:pt x="1821" y="3871"/>
                    </a:lnTo>
                    <a:lnTo>
                      <a:pt x="1675" y="3934"/>
                    </a:lnTo>
                    <a:lnTo>
                      <a:pt x="1612" y="4039"/>
                    </a:lnTo>
                    <a:lnTo>
                      <a:pt x="1528" y="4081"/>
                    </a:lnTo>
                    <a:lnTo>
                      <a:pt x="1486" y="4122"/>
                    </a:lnTo>
                    <a:lnTo>
                      <a:pt x="1486" y="4248"/>
                    </a:lnTo>
                    <a:lnTo>
                      <a:pt x="1403" y="4227"/>
                    </a:lnTo>
                    <a:lnTo>
                      <a:pt x="1319" y="4227"/>
                    </a:lnTo>
                    <a:lnTo>
                      <a:pt x="1277" y="4143"/>
                    </a:lnTo>
                    <a:lnTo>
                      <a:pt x="1193" y="4143"/>
                    </a:lnTo>
                    <a:lnTo>
                      <a:pt x="1152" y="4206"/>
                    </a:lnTo>
                    <a:lnTo>
                      <a:pt x="1047" y="4185"/>
                    </a:lnTo>
                    <a:lnTo>
                      <a:pt x="984" y="4143"/>
                    </a:lnTo>
                    <a:lnTo>
                      <a:pt x="880" y="4185"/>
                    </a:lnTo>
                    <a:lnTo>
                      <a:pt x="754" y="4102"/>
                    </a:lnTo>
                    <a:lnTo>
                      <a:pt x="566" y="4039"/>
                    </a:lnTo>
                    <a:lnTo>
                      <a:pt x="482" y="3871"/>
                    </a:lnTo>
                    <a:lnTo>
                      <a:pt x="545" y="3725"/>
                    </a:lnTo>
                    <a:lnTo>
                      <a:pt x="440" y="3725"/>
                    </a:lnTo>
                    <a:lnTo>
                      <a:pt x="356" y="3599"/>
                    </a:lnTo>
                    <a:lnTo>
                      <a:pt x="231" y="3662"/>
                    </a:lnTo>
                    <a:lnTo>
                      <a:pt x="168" y="3767"/>
                    </a:lnTo>
                    <a:lnTo>
                      <a:pt x="210" y="3788"/>
                    </a:lnTo>
                    <a:lnTo>
                      <a:pt x="210" y="3871"/>
                    </a:lnTo>
                    <a:lnTo>
                      <a:pt x="64" y="3892"/>
                    </a:lnTo>
                    <a:lnTo>
                      <a:pt x="1" y="3934"/>
                    </a:lnTo>
                    <a:lnTo>
                      <a:pt x="22" y="4122"/>
                    </a:lnTo>
                    <a:lnTo>
                      <a:pt x="210" y="4248"/>
                    </a:lnTo>
                    <a:lnTo>
                      <a:pt x="336" y="4625"/>
                    </a:lnTo>
                    <a:lnTo>
                      <a:pt x="336" y="4771"/>
                    </a:lnTo>
                    <a:lnTo>
                      <a:pt x="461" y="5085"/>
                    </a:lnTo>
                    <a:lnTo>
                      <a:pt x="545" y="5441"/>
                    </a:lnTo>
                    <a:lnTo>
                      <a:pt x="691" y="5650"/>
                    </a:lnTo>
                    <a:lnTo>
                      <a:pt x="691" y="5775"/>
                    </a:lnTo>
                    <a:lnTo>
                      <a:pt x="859" y="6027"/>
                    </a:lnTo>
                    <a:lnTo>
                      <a:pt x="859" y="6110"/>
                    </a:lnTo>
                    <a:lnTo>
                      <a:pt x="900" y="6299"/>
                    </a:lnTo>
                    <a:lnTo>
                      <a:pt x="880" y="6487"/>
                    </a:lnTo>
                    <a:lnTo>
                      <a:pt x="796" y="6550"/>
                    </a:lnTo>
                    <a:lnTo>
                      <a:pt x="754" y="6550"/>
                    </a:lnTo>
                    <a:lnTo>
                      <a:pt x="691" y="6508"/>
                    </a:lnTo>
                    <a:lnTo>
                      <a:pt x="649" y="6550"/>
                    </a:lnTo>
                    <a:lnTo>
                      <a:pt x="649" y="6717"/>
                    </a:lnTo>
                    <a:lnTo>
                      <a:pt x="733" y="6863"/>
                    </a:lnTo>
                    <a:lnTo>
                      <a:pt x="838" y="6968"/>
                    </a:lnTo>
                    <a:lnTo>
                      <a:pt x="942" y="7156"/>
                    </a:lnTo>
                    <a:lnTo>
                      <a:pt x="859" y="7282"/>
                    </a:lnTo>
                    <a:lnTo>
                      <a:pt x="880" y="7449"/>
                    </a:lnTo>
                    <a:lnTo>
                      <a:pt x="838" y="7554"/>
                    </a:lnTo>
                    <a:lnTo>
                      <a:pt x="838" y="7659"/>
                    </a:lnTo>
                    <a:lnTo>
                      <a:pt x="900" y="7700"/>
                    </a:lnTo>
                    <a:lnTo>
                      <a:pt x="900" y="7596"/>
                    </a:lnTo>
                    <a:lnTo>
                      <a:pt x="1005" y="7533"/>
                    </a:lnTo>
                    <a:lnTo>
                      <a:pt x="1152" y="7554"/>
                    </a:lnTo>
                    <a:lnTo>
                      <a:pt x="1172" y="7679"/>
                    </a:lnTo>
                    <a:lnTo>
                      <a:pt x="1110" y="7721"/>
                    </a:lnTo>
                    <a:lnTo>
                      <a:pt x="1172" y="7742"/>
                    </a:lnTo>
                    <a:lnTo>
                      <a:pt x="1256" y="7679"/>
                    </a:lnTo>
                    <a:lnTo>
                      <a:pt x="1361" y="7742"/>
                    </a:lnTo>
                    <a:lnTo>
                      <a:pt x="1361" y="7868"/>
                    </a:lnTo>
                    <a:lnTo>
                      <a:pt x="1403" y="7847"/>
                    </a:lnTo>
                    <a:lnTo>
                      <a:pt x="1696" y="7972"/>
                    </a:lnTo>
                    <a:lnTo>
                      <a:pt x="1737" y="7951"/>
                    </a:lnTo>
                    <a:lnTo>
                      <a:pt x="1800" y="7972"/>
                    </a:lnTo>
                    <a:lnTo>
                      <a:pt x="1821" y="7889"/>
                    </a:lnTo>
                    <a:lnTo>
                      <a:pt x="1926" y="7868"/>
                    </a:lnTo>
                    <a:lnTo>
                      <a:pt x="2051" y="7742"/>
                    </a:lnTo>
                    <a:lnTo>
                      <a:pt x="2198" y="7763"/>
                    </a:lnTo>
                    <a:lnTo>
                      <a:pt x="2219" y="7721"/>
                    </a:lnTo>
                    <a:lnTo>
                      <a:pt x="2344" y="7721"/>
                    </a:lnTo>
                    <a:lnTo>
                      <a:pt x="2512" y="7763"/>
                    </a:lnTo>
                    <a:lnTo>
                      <a:pt x="2574" y="7742"/>
                    </a:lnTo>
                    <a:lnTo>
                      <a:pt x="2721" y="7742"/>
                    </a:lnTo>
                    <a:lnTo>
                      <a:pt x="2742" y="7679"/>
                    </a:lnTo>
                    <a:lnTo>
                      <a:pt x="2784" y="7638"/>
                    </a:lnTo>
                    <a:lnTo>
                      <a:pt x="2867" y="7596"/>
                    </a:lnTo>
                    <a:lnTo>
                      <a:pt x="2930" y="7638"/>
                    </a:lnTo>
                    <a:lnTo>
                      <a:pt x="2951" y="7533"/>
                    </a:lnTo>
                    <a:lnTo>
                      <a:pt x="3035" y="7470"/>
                    </a:lnTo>
                    <a:lnTo>
                      <a:pt x="3349" y="7470"/>
                    </a:lnTo>
                    <a:lnTo>
                      <a:pt x="3474" y="7554"/>
                    </a:lnTo>
                    <a:lnTo>
                      <a:pt x="3558" y="7533"/>
                    </a:lnTo>
                    <a:lnTo>
                      <a:pt x="3558" y="7470"/>
                    </a:lnTo>
                    <a:lnTo>
                      <a:pt x="3725" y="7449"/>
                    </a:lnTo>
                    <a:lnTo>
                      <a:pt x="3997" y="7533"/>
                    </a:lnTo>
                    <a:lnTo>
                      <a:pt x="4081" y="7575"/>
                    </a:lnTo>
                    <a:lnTo>
                      <a:pt x="4353" y="7638"/>
                    </a:lnTo>
                    <a:lnTo>
                      <a:pt x="4395" y="7596"/>
                    </a:lnTo>
                    <a:lnTo>
                      <a:pt x="4353" y="7533"/>
                    </a:lnTo>
                    <a:lnTo>
                      <a:pt x="4437" y="7449"/>
                    </a:lnTo>
                    <a:lnTo>
                      <a:pt x="4541" y="7449"/>
                    </a:lnTo>
                    <a:lnTo>
                      <a:pt x="4667" y="7491"/>
                    </a:lnTo>
                    <a:lnTo>
                      <a:pt x="4876" y="7491"/>
                    </a:lnTo>
                    <a:lnTo>
                      <a:pt x="4876" y="7470"/>
                    </a:lnTo>
                    <a:lnTo>
                      <a:pt x="4813" y="7387"/>
                    </a:lnTo>
                    <a:lnTo>
                      <a:pt x="4855" y="7303"/>
                    </a:lnTo>
                    <a:lnTo>
                      <a:pt x="5022" y="7240"/>
                    </a:lnTo>
                    <a:lnTo>
                      <a:pt x="5190" y="7240"/>
                    </a:lnTo>
                    <a:lnTo>
                      <a:pt x="5253" y="7303"/>
                    </a:lnTo>
                    <a:lnTo>
                      <a:pt x="5378" y="7303"/>
                    </a:lnTo>
                    <a:lnTo>
                      <a:pt x="5504" y="7219"/>
                    </a:lnTo>
                    <a:lnTo>
                      <a:pt x="5713" y="7156"/>
                    </a:lnTo>
                    <a:lnTo>
                      <a:pt x="5713" y="7135"/>
                    </a:lnTo>
                    <a:lnTo>
                      <a:pt x="5859" y="7073"/>
                    </a:lnTo>
                    <a:lnTo>
                      <a:pt x="5922" y="6968"/>
                    </a:lnTo>
                    <a:lnTo>
                      <a:pt x="6320" y="6717"/>
                    </a:lnTo>
                    <a:lnTo>
                      <a:pt x="6424" y="6612"/>
                    </a:lnTo>
                    <a:lnTo>
                      <a:pt x="6424" y="6591"/>
                    </a:lnTo>
                    <a:lnTo>
                      <a:pt x="6508" y="6591"/>
                    </a:lnTo>
                    <a:lnTo>
                      <a:pt x="7115" y="5985"/>
                    </a:lnTo>
                    <a:lnTo>
                      <a:pt x="7136" y="5922"/>
                    </a:lnTo>
                    <a:lnTo>
                      <a:pt x="7198" y="5922"/>
                    </a:lnTo>
                    <a:lnTo>
                      <a:pt x="7282" y="5796"/>
                    </a:lnTo>
                    <a:lnTo>
                      <a:pt x="7387" y="5755"/>
                    </a:lnTo>
                    <a:lnTo>
                      <a:pt x="7429" y="5587"/>
                    </a:lnTo>
                    <a:lnTo>
                      <a:pt x="7596" y="5399"/>
                    </a:lnTo>
                    <a:lnTo>
                      <a:pt x="7847" y="5022"/>
                    </a:lnTo>
                    <a:lnTo>
                      <a:pt x="7910" y="4834"/>
                    </a:lnTo>
                    <a:lnTo>
                      <a:pt x="8014" y="4834"/>
                    </a:lnTo>
                    <a:lnTo>
                      <a:pt x="8077" y="4708"/>
                    </a:lnTo>
                    <a:lnTo>
                      <a:pt x="8077" y="4646"/>
                    </a:lnTo>
                    <a:lnTo>
                      <a:pt x="8182" y="4520"/>
                    </a:lnTo>
                    <a:lnTo>
                      <a:pt x="8266" y="4394"/>
                    </a:lnTo>
                    <a:lnTo>
                      <a:pt x="8391" y="4311"/>
                    </a:lnTo>
                    <a:lnTo>
                      <a:pt x="8433" y="4227"/>
                    </a:lnTo>
                    <a:lnTo>
                      <a:pt x="8538" y="4185"/>
                    </a:lnTo>
                    <a:lnTo>
                      <a:pt x="8579" y="4122"/>
                    </a:lnTo>
                    <a:lnTo>
                      <a:pt x="8621" y="4122"/>
                    </a:lnTo>
                    <a:lnTo>
                      <a:pt x="8789" y="3934"/>
                    </a:lnTo>
                    <a:lnTo>
                      <a:pt x="8810" y="3830"/>
                    </a:lnTo>
                    <a:lnTo>
                      <a:pt x="8893" y="3725"/>
                    </a:lnTo>
                    <a:lnTo>
                      <a:pt x="8935" y="3516"/>
                    </a:lnTo>
                    <a:lnTo>
                      <a:pt x="9019" y="3348"/>
                    </a:lnTo>
                    <a:lnTo>
                      <a:pt x="9040" y="3160"/>
                    </a:lnTo>
                    <a:lnTo>
                      <a:pt x="9123" y="2951"/>
                    </a:lnTo>
                    <a:lnTo>
                      <a:pt x="9103" y="2951"/>
                    </a:lnTo>
                    <a:lnTo>
                      <a:pt x="9165" y="2846"/>
                    </a:lnTo>
                    <a:lnTo>
                      <a:pt x="9165" y="2825"/>
                    </a:lnTo>
                    <a:lnTo>
                      <a:pt x="9061" y="2825"/>
                    </a:lnTo>
                    <a:lnTo>
                      <a:pt x="8935" y="2762"/>
                    </a:lnTo>
                    <a:lnTo>
                      <a:pt x="8830" y="2762"/>
                    </a:lnTo>
                    <a:lnTo>
                      <a:pt x="8768" y="2825"/>
                    </a:lnTo>
                    <a:lnTo>
                      <a:pt x="8768" y="2909"/>
                    </a:lnTo>
                    <a:lnTo>
                      <a:pt x="8726" y="3014"/>
                    </a:lnTo>
                    <a:lnTo>
                      <a:pt x="8663" y="3034"/>
                    </a:lnTo>
                    <a:lnTo>
                      <a:pt x="8454" y="3034"/>
                    </a:lnTo>
                    <a:lnTo>
                      <a:pt x="8266" y="2930"/>
                    </a:lnTo>
                    <a:lnTo>
                      <a:pt x="8182" y="2804"/>
                    </a:lnTo>
                    <a:lnTo>
                      <a:pt x="8140" y="2742"/>
                    </a:lnTo>
                    <a:lnTo>
                      <a:pt x="8098" y="2658"/>
                    </a:lnTo>
                    <a:lnTo>
                      <a:pt x="8161" y="2532"/>
                    </a:lnTo>
                    <a:lnTo>
                      <a:pt x="8286" y="2281"/>
                    </a:lnTo>
                    <a:lnTo>
                      <a:pt x="8307" y="2177"/>
                    </a:lnTo>
                    <a:lnTo>
                      <a:pt x="8412" y="2114"/>
                    </a:lnTo>
                    <a:lnTo>
                      <a:pt x="8579" y="2197"/>
                    </a:lnTo>
                    <a:lnTo>
                      <a:pt x="8663" y="2260"/>
                    </a:lnTo>
                    <a:lnTo>
                      <a:pt x="8768" y="2323"/>
                    </a:lnTo>
                    <a:lnTo>
                      <a:pt x="8768" y="2135"/>
                    </a:lnTo>
                    <a:lnTo>
                      <a:pt x="8768" y="1988"/>
                    </a:lnTo>
                    <a:lnTo>
                      <a:pt x="8810" y="1800"/>
                    </a:lnTo>
                    <a:lnTo>
                      <a:pt x="8810" y="1361"/>
                    </a:lnTo>
                    <a:lnTo>
                      <a:pt x="8789" y="1214"/>
                    </a:lnTo>
                    <a:lnTo>
                      <a:pt x="8747" y="1109"/>
                    </a:lnTo>
                    <a:lnTo>
                      <a:pt x="8747" y="1005"/>
                    </a:lnTo>
                    <a:lnTo>
                      <a:pt x="8747" y="984"/>
                    </a:lnTo>
                    <a:lnTo>
                      <a:pt x="8747" y="733"/>
                    </a:lnTo>
                    <a:lnTo>
                      <a:pt x="8684" y="586"/>
                    </a:lnTo>
                    <a:lnTo>
                      <a:pt x="8642" y="440"/>
                    </a:lnTo>
                    <a:lnTo>
                      <a:pt x="8621" y="273"/>
                    </a:lnTo>
                    <a:lnTo>
                      <a:pt x="8517" y="168"/>
                    </a:lnTo>
                    <a:lnTo>
                      <a:pt x="8328" y="126"/>
                    </a:lnTo>
                    <a:lnTo>
                      <a:pt x="8182" y="147"/>
                    </a:lnTo>
                    <a:lnTo>
                      <a:pt x="8098" y="168"/>
                    </a:lnTo>
                    <a:lnTo>
                      <a:pt x="8056" y="147"/>
                    </a:lnTo>
                    <a:lnTo>
                      <a:pt x="7910" y="105"/>
                    </a:lnTo>
                    <a:lnTo>
                      <a:pt x="7847" y="105"/>
                    </a:lnTo>
                    <a:lnTo>
                      <a:pt x="7784" y="21"/>
                    </a:lnTo>
                    <a:lnTo>
                      <a:pt x="765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428" name="Google Shape;7428;p131"/>
            <p:cNvSpPr/>
            <p:nvPr/>
          </p:nvSpPr>
          <p:spPr>
            <a:xfrm>
              <a:off x="3292646" y="3020419"/>
              <a:ext cx="18695" cy="5482"/>
            </a:xfrm>
            <a:custGeom>
              <a:avLst/>
              <a:gdLst/>
              <a:ahLst/>
              <a:cxnLst/>
              <a:rect l="l" t="t" r="r" b="b"/>
              <a:pathLst>
                <a:path w="1570" h="482" extrusionOk="0">
                  <a:moveTo>
                    <a:pt x="189" y="0"/>
                  </a:moveTo>
                  <a:lnTo>
                    <a:pt x="126" y="84"/>
                  </a:lnTo>
                  <a:lnTo>
                    <a:pt x="21" y="147"/>
                  </a:lnTo>
                  <a:lnTo>
                    <a:pt x="21" y="209"/>
                  </a:lnTo>
                  <a:lnTo>
                    <a:pt x="0" y="272"/>
                  </a:lnTo>
                  <a:lnTo>
                    <a:pt x="42" y="377"/>
                  </a:lnTo>
                  <a:lnTo>
                    <a:pt x="314" y="377"/>
                  </a:lnTo>
                  <a:lnTo>
                    <a:pt x="398" y="398"/>
                  </a:lnTo>
                  <a:lnTo>
                    <a:pt x="607" y="356"/>
                  </a:lnTo>
                  <a:lnTo>
                    <a:pt x="691" y="377"/>
                  </a:lnTo>
                  <a:lnTo>
                    <a:pt x="837" y="293"/>
                  </a:lnTo>
                  <a:cubicBezTo>
                    <a:pt x="1026" y="398"/>
                    <a:pt x="1235" y="356"/>
                    <a:pt x="1423" y="481"/>
                  </a:cubicBezTo>
                  <a:lnTo>
                    <a:pt x="1570" y="460"/>
                  </a:lnTo>
                  <a:lnTo>
                    <a:pt x="1528" y="398"/>
                  </a:lnTo>
                  <a:lnTo>
                    <a:pt x="1444" y="460"/>
                  </a:lnTo>
                  <a:lnTo>
                    <a:pt x="1444" y="440"/>
                  </a:lnTo>
                  <a:cubicBezTo>
                    <a:pt x="1360" y="377"/>
                    <a:pt x="1318" y="356"/>
                    <a:pt x="1235" y="335"/>
                  </a:cubicBezTo>
                  <a:lnTo>
                    <a:pt x="1277" y="293"/>
                  </a:lnTo>
                  <a:lnTo>
                    <a:pt x="1130" y="251"/>
                  </a:lnTo>
                  <a:lnTo>
                    <a:pt x="1046" y="335"/>
                  </a:lnTo>
                  <a:cubicBezTo>
                    <a:pt x="1005" y="335"/>
                    <a:pt x="942" y="335"/>
                    <a:pt x="921" y="293"/>
                  </a:cubicBezTo>
                  <a:lnTo>
                    <a:pt x="921" y="272"/>
                  </a:lnTo>
                  <a:lnTo>
                    <a:pt x="1046" y="147"/>
                  </a:lnTo>
                  <a:lnTo>
                    <a:pt x="942" y="105"/>
                  </a:lnTo>
                  <a:lnTo>
                    <a:pt x="921" y="42"/>
                  </a:lnTo>
                  <a:lnTo>
                    <a:pt x="837" y="0"/>
                  </a:lnTo>
                  <a:lnTo>
                    <a:pt x="607" y="42"/>
                  </a:lnTo>
                  <a:lnTo>
                    <a:pt x="1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9" name="Google Shape;7429;p131"/>
            <p:cNvSpPr/>
            <p:nvPr/>
          </p:nvSpPr>
          <p:spPr>
            <a:xfrm>
              <a:off x="3260258" y="3010662"/>
              <a:ext cx="26423" cy="16661"/>
            </a:xfrm>
            <a:custGeom>
              <a:avLst/>
              <a:gdLst/>
              <a:ahLst/>
              <a:cxnLst/>
              <a:rect l="l" t="t" r="r" b="b"/>
              <a:pathLst>
                <a:path w="2219" h="1465" extrusionOk="0">
                  <a:moveTo>
                    <a:pt x="481" y="0"/>
                  </a:moveTo>
                  <a:lnTo>
                    <a:pt x="293" y="42"/>
                  </a:lnTo>
                  <a:lnTo>
                    <a:pt x="230" y="147"/>
                  </a:lnTo>
                  <a:lnTo>
                    <a:pt x="230" y="209"/>
                  </a:lnTo>
                  <a:lnTo>
                    <a:pt x="189" y="314"/>
                  </a:lnTo>
                  <a:lnTo>
                    <a:pt x="230" y="398"/>
                  </a:lnTo>
                  <a:lnTo>
                    <a:pt x="189" y="523"/>
                  </a:lnTo>
                  <a:lnTo>
                    <a:pt x="105" y="586"/>
                  </a:lnTo>
                  <a:lnTo>
                    <a:pt x="84" y="607"/>
                  </a:lnTo>
                  <a:lnTo>
                    <a:pt x="126" y="733"/>
                  </a:lnTo>
                  <a:lnTo>
                    <a:pt x="126" y="837"/>
                  </a:lnTo>
                  <a:lnTo>
                    <a:pt x="126" y="900"/>
                  </a:lnTo>
                  <a:lnTo>
                    <a:pt x="0" y="1046"/>
                  </a:lnTo>
                  <a:lnTo>
                    <a:pt x="0" y="1109"/>
                  </a:lnTo>
                  <a:lnTo>
                    <a:pt x="63" y="1130"/>
                  </a:lnTo>
                  <a:lnTo>
                    <a:pt x="126" y="1256"/>
                  </a:lnTo>
                  <a:lnTo>
                    <a:pt x="84" y="1339"/>
                  </a:lnTo>
                  <a:lnTo>
                    <a:pt x="189" y="1402"/>
                  </a:lnTo>
                  <a:lnTo>
                    <a:pt x="230" y="1444"/>
                  </a:lnTo>
                  <a:lnTo>
                    <a:pt x="293" y="1465"/>
                  </a:lnTo>
                  <a:lnTo>
                    <a:pt x="377" y="1318"/>
                  </a:lnTo>
                  <a:lnTo>
                    <a:pt x="502" y="1130"/>
                  </a:lnTo>
                  <a:lnTo>
                    <a:pt x="502" y="1088"/>
                  </a:lnTo>
                  <a:lnTo>
                    <a:pt x="544" y="984"/>
                  </a:lnTo>
                  <a:lnTo>
                    <a:pt x="607" y="1046"/>
                  </a:lnTo>
                  <a:lnTo>
                    <a:pt x="691" y="1046"/>
                  </a:lnTo>
                  <a:lnTo>
                    <a:pt x="753" y="921"/>
                  </a:lnTo>
                  <a:lnTo>
                    <a:pt x="837" y="984"/>
                  </a:lnTo>
                  <a:lnTo>
                    <a:pt x="837" y="1088"/>
                  </a:lnTo>
                  <a:lnTo>
                    <a:pt x="921" y="1130"/>
                  </a:lnTo>
                  <a:lnTo>
                    <a:pt x="1067" y="1088"/>
                  </a:lnTo>
                  <a:lnTo>
                    <a:pt x="1235" y="942"/>
                  </a:lnTo>
                  <a:lnTo>
                    <a:pt x="1381" y="900"/>
                  </a:lnTo>
                  <a:lnTo>
                    <a:pt x="1569" y="921"/>
                  </a:lnTo>
                  <a:lnTo>
                    <a:pt x="1674" y="900"/>
                  </a:lnTo>
                  <a:lnTo>
                    <a:pt x="1758" y="942"/>
                  </a:lnTo>
                  <a:lnTo>
                    <a:pt x="1883" y="984"/>
                  </a:lnTo>
                  <a:lnTo>
                    <a:pt x="2072" y="1005"/>
                  </a:lnTo>
                  <a:lnTo>
                    <a:pt x="2093" y="921"/>
                  </a:lnTo>
                  <a:lnTo>
                    <a:pt x="2176" y="921"/>
                  </a:lnTo>
                  <a:lnTo>
                    <a:pt x="2218" y="816"/>
                  </a:lnTo>
                  <a:lnTo>
                    <a:pt x="2176" y="733"/>
                  </a:lnTo>
                  <a:lnTo>
                    <a:pt x="1946" y="607"/>
                  </a:lnTo>
                  <a:lnTo>
                    <a:pt x="1862" y="607"/>
                  </a:lnTo>
                  <a:lnTo>
                    <a:pt x="1695" y="565"/>
                  </a:lnTo>
                  <a:lnTo>
                    <a:pt x="1632" y="565"/>
                  </a:lnTo>
                  <a:lnTo>
                    <a:pt x="1465" y="502"/>
                  </a:lnTo>
                  <a:lnTo>
                    <a:pt x="1277" y="398"/>
                  </a:lnTo>
                  <a:lnTo>
                    <a:pt x="1172" y="398"/>
                  </a:lnTo>
                  <a:lnTo>
                    <a:pt x="1256" y="377"/>
                  </a:lnTo>
                  <a:lnTo>
                    <a:pt x="1423" y="419"/>
                  </a:lnTo>
                  <a:lnTo>
                    <a:pt x="1674" y="419"/>
                  </a:lnTo>
                  <a:lnTo>
                    <a:pt x="1779" y="398"/>
                  </a:lnTo>
                  <a:lnTo>
                    <a:pt x="1695" y="356"/>
                  </a:lnTo>
                  <a:lnTo>
                    <a:pt x="1632" y="356"/>
                  </a:lnTo>
                  <a:lnTo>
                    <a:pt x="1444" y="314"/>
                  </a:lnTo>
                  <a:lnTo>
                    <a:pt x="1360" y="147"/>
                  </a:lnTo>
                  <a:lnTo>
                    <a:pt x="1256" y="147"/>
                  </a:lnTo>
                  <a:lnTo>
                    <a:pt x="1214" y="168"/>
                  </a:lnTo>
                  <a:lnTo>
                    <a:pt x="1130" y="105"/>
                  </a:lnTo>
                  <a:lnTo>
                    <a:pt x="649" y="0"/>
                  </a:lnTo>
                  <a:lnTo>
                    <a:pt x="586" y="42"/>
                  </a:lnTo>
                  <a:lnTo>
                    <a:pt x="48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0" name="Google Shape;7430;p131"/>
            <p:cNvSpPr/>
            <p:nvPr/>
          </p:nvSpPr>
          <p:spPr>
            <a:xfrm>
              <a:off x="3408744" y="2329870"/>
              <a:ext cx="289769" cy="354333"/>
            </a:xfrm>
            <a:custGeom>
              <a:avLst/>
              <a:gdLst/>
              <a:ahLst/>
              <a:cxnLst/>
              <a:rect l="l" t="t" r="r" b="b"/>
              <a:pathLst>
                <a:path w="24335" h="31157" extrusionOk="0">
                  <a:moveTo>
                    <a:pt x="19167" y="16300"/>
                  </a:moveTo>
                  <a:lnTo>
                    <a:pt x="19161" y="16311"/>
                  </a:lnTo>
                  <a:lnTo>
                    <a:pt x="19167" y="16321"/>
                  </a:lnTo>
                  <a:lnTo>
                    <a:pt x="19167" y="16300"/>
                  </a:lnTo>
                  <a:close/>
                  <a:moveTo>
                    <a:pt x="16572" y="17849"/>
                  </a:moveTo>
                  <a:lnTo>
                    <a:pt x="16593" y="17870"/>
                  </a:lnTo>
                  <a:lnTo>
                    <a:pt x="16509" y="17870"/>
                  </a:lnTo>
                  <a:lnTo>
                    <a:pt x="16509" y="17849"/>
                  </a:lnTo>
                  <a:close/>
                  <a:moveTo>
                    <a:pt x="4771" y="22933"/>
                  </a:moveTo>
                  <a:lnTo>
                    <a:pt x="4813" y="22996"/>
                  </a:lnTo>
                  <a:lnTo>
                    <a:pt x="4792" y="23038"/>
                  </a:lnTo>
                  <a:lnTo>
                    <a:pt x="4750" y="23038"/>
                  </a:lnTo>
                  <a:lnTo>
                    <a:pt x="4688" y="23059"/>
                  </a:lnTo>
                  <a:lnTo>
                    <a:pt x="4709" y="23142"/>
                  </a:lnTo>
                  <a:lnTo>
                    <a:pt x="4792" y="23205"/>
                  </a:lnTo>
                  <a:lnTo>
                    <a:pt x="4960" y="23205"/>
                  </a:lnTo>
                  <a:lnTo>
                    <a:pt x="4981" y="23163"/>
                  </a:lnTo>
                  <a:lnTo>
                    <a:pt x="4960" y="23121"/>
                  </a:lnTo>
                  <a:lnTo>
                    <a:pt x="4960" y="23059"/>
                  </a:lnTo>
                  <a:lnTo>
                    <a:pt x="5001" y="23038"/>
                  </a:lnTo>
                  <a:lnTo>
                    <a:pt x="5127" y="23059"/>
                  </a:lnTo>
                  <a:lnTo>
                    <a:pt x="5169" y="23121"/>
                  </a:lnTo>
                  <a:lnTo>
                    <a:pt x="5106" y="23163"/>
                  </a:lnTo>
                  <a:lnTo>
                    <a:pt x="4960" y="23226"/>
                  </a:lnTo>
                  <a:lnTo>
                    <a:pt x="4750" y="23226"/>
                  </a:lnTo>
                  <a:lnTo>
                    <a:pt x="4750" y="23268"/>
                  </a:lnTo>
                  <a:lnTo>
                    <a:pt x="4855" y="23435"/>
                  </a:lnTo>
                  <a:lnTo>
                    <a:pt x="4981" y="23519"/>
                  </a:lnTo>
                  <a:lnTo>
                    <a:pt x="5064" y="23540"/>
                  </a:lnTo>
                  <a:lnTo>
                    <a:pt x="5085" y="23519"/>
                  </a:lnTo>
                  <a:lnTo>
                    <a:pt x="5190" y="23477"/>
                  </a:lnTo>
                  <a:lnTo>
                    <a:pt x="5211" y="23540"/>
                  </a:lnTo>
                  <a:lnTo>
                    <a:pt x="5190" y="23561"/>
                  </a:lnTo>
                  <a:lnTo>
                    <a:pt x="5127" y="23561"/>
                  </a:lnTo>
                  <a:lnTo>
                    <a:pt x="5064" y="23582"/>
                  </a:lnTo>
                  <a:lnTo>
                    <a:pt x="4897" y="23540"/>
                  </a:lnTo>
                  <a:lnTo>
                    <a:pt x="4771" y="23477"/>
                  </a:lnTo>
                  <a:lnTo>
                    <a:pt x="4646" y="23352"/>
                  </a:lnTo>
                  <a:lnTo>
                    <a:pt x="4541" y="23310"/>
                  </a:lnTo>
                  <a:lnTo>
                    <a:pt x="4436" y="23310"/>
                  </a:lnTo>
                  <a:lnTo>
                    <a:pt x="4332" y="23205"/>
                  </a:lnTo>
                  <a:lnTo>
                    <a:pt x="4185" y="23142"/>
                  </a:lnTo>
                  <a:lnTo>
                    <a:pt x="4164" y="23121"/>
                  </a:lnTo>
                  <a:lnTo>
                    <a:pt x="4081" y="23121"/>
                  </a:lnTo>
                  <a:lnTo>
                    <a:pt x="4018" y="23142"/>
                  </a:lnTo>
                  <a:lnTo>
                    <a:pt x="3913" y="23142"/>
                  </a:lnTo>
                  <a:lnTo>
                    <a:pt x="3892" y="23132"/>
                  </a:lnTo>
                  <a:lnTo>
                    <a:pt x="3892" y="23132"/>
                  </a:lnTo>
                  <a:lnTo>
                    <a:pt x="3913" y="23121"/>
                  </a:lnTo>
                  <a:lnTo>
                    <a:pt x="3976" y="23121"/>
                  </a:lnTo>
                  <a:lnTo>
                    <a:pt x="4123" y="23100"/>
                  </a:lnTo>
                  <a:lnTo>
                    <a:pt x="4164" y="23038"/>
                  </a:lnTo>
                  <a:lnTo>
                    <a:pt x="4185" y="23038"/>
                  </a:lnTo>
                  <a:lnTo>
                    <a:pt x="4185" y="23100"/>
                  </a:lnTo>
                  <a:lnTo>
                    <a:pt x="4248" y="23121"/>
                  </a:lnTo>
                  <a:lnTo>
                    <a:pt x="4332" y="23121"/>
                  </a:lnTo>
                  <a:lnTo>
                    <a:pt x="4436" y="23247"/>
                  </a:lnTo>
                  <a:lnTo>
                    <a:pt x="4478" y="23268"/>
                  </a:lnTo>
                  <a:lnTo>
                    <a:pt x="4562" y="23226"/>
                  </a:lnTo>
                  <a:lnTo>
                    <a:pt x="4604" y="23142"/>
                  </a:lnTo>
                  <a:lnTo>
                    <a:pt x="4604" y="23059"/>
                  </a:lnTo>
                  <a:lnTo>
                    <a:pt x="4583" y="23017"/>
                  </a:lnTo>
                  <a:lnTo>
                    <a:pt x="4583" y="22954"/>
                  </a:lnTo>
                  <a:lnTo>
                    <a:pt x="4688" y="22954"/>
                  </a:lnTo>
                  <a:lnTo>
                    <a:pt x="4709" y="22933"/>
                  </a:lnTo>
                  <a:close/>
                  <a:moveTo>
                    <a:pt x="4269" y="25193"/>
                  </a:moveTo>
                  <a:lnTo>
                    <a:pt x="4290" y="25277"/>
                  </a:lnTo>
                  <a:lnTo>
                    <a:pt x="4395" y="25297"/>
                  </a:lnTo>
                  <a:lnTo>
                    <a:pt x="4436" y="25339"/>
                  </a:lnTo>
                  <a:lnTo>
                    <a:pt x="4353" y="25339"/>
                  </a:lnTo>
                  <a:lnTo>
                    <a:pt x="4290" y="25318"/>
                  </a:lnTo>
                  <a:lnTo>
                    <a:pt x="4123" y="25318"/>
                  </a:lnTo>
                  <a:lnTo>
                    <a:pt x="4060" y="25381"/>
                  </a:lnTo>
                  <a:lnTo>
                    <a:pt x="4039" y="25318"/>
                  </a:lnTo>
                  <a:lnTo>
                    <a:pt x="3976" y="25339"/>
                  </a:lnTo>
                  <a:lnTo>
                    <a:pt x="3955" y="25444"/>
                  </a:lnTo>
                  <a:lnTo>
                    <a:pt x="3913" y="25486"/>
                  </a:lnTo>
                  <a:lnTo>
                    <a:pt x="3851" y="25528"/>
                  </a:lnTo>
                  <a:lnTo>
                    <a:pt x="3725" y="25549"/>
                  </a:lnTo>
                  <a:lnTo>
                    <a:pt x="3641" y="25611"/>
                  </a:lnTo>
                  <a:lnTo>
                    <a:pt x="3725" y="25528"/>
                  </a:lnTo>
                  <a:lnTo>
                    <a:pt x="3830" y="25507"/>
                  </a:lnTo>
                  <a:lnTo>
                    <a:pt x="3872" y="25444"/>
                  </a:lnTo>
                  <a:lnTo>
                    <a:pt x="3913" y="25381"/>
                  </a:lnTo>
                  <a:lnTo>
                    <a:pt x="3955" y="25318"/>
                  </a:lnTo>
                  <a:lnTo>
                    <a:pt x="4018" y="25318"/>
                  </a:lnTo>
                  <a:lnTo>
                    <a:pt x="4227" y="25193"/>
                  </a:lnTo>
                  <a:close/>
                  <a:moveTo>
                    <a:pt x="16614" y="1"/>
                  </a:moveTo>
                  <a:lnTo>
                    <a:pt x="16530" y="22"/>
                  </a:lnTo>
                  <a:lnTo>
                    <a:pt x="16489" y="84"/>
                  </a:lnTo>
                  <a:lnTo>
                    <a:pt x="16489" y="168"/>
                  </a:lnTo>
                  <a:lnTo>
                    <a:pt x="16509" y="273"/>
                  </a:lnTo>
                  <a:lnTo>
                    <a:pt x="16509" y="336"/>
                  </a:lnTo>
                  <a:lnTo>
                    <a:pt x="16468" y="398"/>
                  </a:lnTo>
                  <a:lnTo>
                    <a:pt x="16405" y="336"/>
                  </a:lnTo>
                  <a:lnTo>
                    <a:pt x="16384" y="210"/>
                  </a:lnTo>
                  <a:lnTo>
                    <a:pt x="16321" y="126"/>
                  </a:lnTo>
                  <a:lnTo>
                    <a:pt x="16279" y="126"/>
                  </a:lnTo>
                  <a:lnTo>
                    <a:pt x="16216" y="84"/>
                  </a:lnTo>
                  <a:lnTo>
                    <a:pt x="16175" y="64"/>
                  </a:lnTo>
                  <a:lnTo>
                    <a:pt x="16154" y="105"/>
                  </a:lnTo>
                  <a:lnTo>
                    <a:pt x="16112" y="210"/>
                  </a:lnTo>
                  <a:lnTo>
                    <a:pt x="16070" y="273"/>
                  </a:lnTo>
                  <a:lnTo>
                    <a:pt x="15986" y="231"/>
                  </a:lnTo>
                  <a:lnTo>
                    <a:pt x="15903" y="273"/>
                  </a:lnTo>
                  <a:lnTo>
                    <a:pt x="15882" y="377"/>
                  </a:lnTo>
                  <a:lnTo>
                    <a:pt x="15924" y="440"/>
                  </a:lnTo>
                  <a:lnTo>
                    <a:pt x="15965" y="503"/>
                  </a:lnTo>
                  <a:lnTo>
                    <a:pt x="15882" y="587"/>
                  </a:lnTo>
                  <a:lnTo>
                    <a:pt x="15777" y="712"/>
                  </a:lnTo>
                  <a:lnTo>
                    <a:pt x="15777" y="754"/>
                  </a:lnTo>
                  <a:lnTo>
                    <a:pt x="15861" y="796"/>
                  </a:lnTo>
                  <a:lnTo>
                    <a:pt x="15882" y="838"/>
                  </a:lnTo>
                  <a:lnTo>
                    <a:pt x="15840" y="901"/>
                  </a:lnTo>
                  <a:lnTo>
                    <a:pt x="15777" y="901"/>
                  </a:lnTo>
                  <a:lnTo>
                    <a:pt x="15631" y="817"/>
                  </a:lnTo>
                  <a:lnTo>
                    <a:pt x="15421" y="817"/>
                  </a:lnTo>
                  <a:lnTo>
                    <a:pt x="15380" y="963"/>
                  </a:lnTo>
                  <a:lnTo>
                    <a:pt x="15421" y="1131"/>
                  </a:lnTo>
                  <a:lnTo>
                    <a:pt x="15484" y="1277"/>
                  </a:lnTo>
                  <a:lnTo>
                    <a:pt x="15631" y="1340"/>
                  </a:lnTo>
                  <a:lnTo>
                    <a:pt x="15672" y="1382"/>
                  </a:lnTo>
                  <a:lnTo>
                    <a:pt x="15672" y="1445"/>
                  </a:lnTo>
                  <a:lnTo>
                    <a:pt x="15547" y="1403"/>
                  </a:lnTo>
                  <a:lnTo>
                    <a:pt x="15421" y="1340"/>
                  </a:lnTo>
                  <a:lnTo>
                    <a:pt x="15317" y="1152"/>
                  </a:lnTo>
                  <a:lnTo>
                    <a:pt x="15128" y="1026"/>
                  </a:lnTo>
                  <a:lnTo>
                    <a:pt x="15045" y="963"/>
                  </a:lnTo>
                  <a:lnTo>
                    <a:pt x="15024" y="1026"/>
                  </a:lnTo>
                  <a:lnTo>
                    <a:pt x="15045" y="1068"/>
                  </a:lnTo>
                  <a:lnTo>
                    <a:pt x="15045" y="1173"/>
                  </a:lnTo>
                  <a:lnTo>
                    <a:pt x="15066" y="1256"/>
                  </a:lnTo>
                  <a:lnTo>
                    <a:pt x="15128" y="1340"/>
                  </a:lnTo>
                  <a:lnTo>
                    <a:pt x="15128" y="1465"/>
                  </a:lnTo>
                  <a:lnTo>
                    <a:pt x="15045" y="1549"/>
                  </a:lnTo>
                  <a:lnTo>
                    <a:pt x="15045" y="1382"/>
                  </a:lnTo>
                  <a:lnTo>
                    <a:pt x="15003" y="1256"/>
                  </a:lnTo>
                  <a:lnTo>
                    <a:pt x="14919" y="1110"/>
                  </a:lnTo>
                  <a:lnTo>
                    <a:pt x="14919" y="1026"/>
                  </a:lnTo>
                  <a:lnTo>
                    <a:pt x="14836" y="921"/>
                  </a:lnTo>
                  <a:lnTo>
                    <a:pt x="14731" y="859"/>
                  </a:lnTo>
                  <a:lnTo>
                    <a:pt x="14647" y="984"/>
                  </a:lnTo>
                  <a:lnTo>
                    <a:pt x="14605" y="1068"/>
                  </a:lnTo>
                  <a:lnTo>
                    <a:pt x="14543" y="984"/>
                  </a:lnTo>
                  <a:lnTo>
                    <a:pt x="14605" y="921"/>
                  </a:lnTo>
                  <a:lnTo>
                    <a:pt x="14605" y="859"/>
                  </a:lnTo>
                  <a:lnTo>
                    <a:pt x="14522" y="817"/>
                  </a:lnTo>
                  <a:lnTo>
                    <a:pt x="14501" y="733"/>
                  </a:lnTo>
                  <a:lnTo>
                    <a:pt x="14480" y="691"/>
                  </a:lnTo>
                  <a:lnTo>
                    <a:pt x="14375" y="691"/>
                  </a:lnTo>
                  <a:lnTo>
                    <a:pt x="14292" y="733"/>
                  </a:lnTo>
                  <a:lnTo>
                    <a:pt x="14271" y="712"/>
                  </a:lnTo>
                  <a:lnTo>
                    <a:pt x="14292" y="628"/>
                  </a:lnTo>
                  <a:lnTo>
                    <a:pt x="14375" y="545"/>
                  </a:lnTo>
                  <a:lnTo>
                    <a:pt x="14271" y="566"/>
                  </a:lnTo>
                  <a:lnTo>
                    <a:pt x="14166" y="670"/>
                  </a:lnTo>
                  <a:lnTo>
                    <a:pt x="14124" y="754"/>
                  </a:lnTo>
                  <a:lnTo>
                    <a:pt x="14020" y="817"/>
                  </a:lnTo>
                  <a:lnTo>
                    <a:pt x="13957" y="838"/>
                  </a:lnTo>
                  <a:lnTo>
                    <a:pt x="13852" y="984"/>
                  </a:lnTo>
                  <a:lnTo>
                    <a:pt x="13810" y="984"/>
                  </a:lnTo>
                  <a:lnTo>
                    <a:pt x="13768" y="880"/>
                  </a:lnTo>
                  <a:lnTo>
                    <a:pt x="13685" y="817"/>
                  </a:lnTo>
                  <a:lnTo>
                    <a:pt x="13643" y="817"/>
                  </a:lnTo>
                  <a:lnTo>
                    <a:pt x="13601" y="880"/>
                  </a:lnTo>
                  <a:lnTo>
                    <a:pt x="13580" y="963"/>
                  </a:lnTo>
                  <a:lnTo>
                    <a:pt x="13601" y="1089"/>
                  </a:lnTo>
                  <a:lnTo>
                    <a:pt x="13768" y="1193"/>
                  </a:lnTo>
                  <a:lnTo>
                    <a:pt x="13768" y="1256"/>
                  </a:lnTo>
                  <a:lnTo>
                    <a:pt x="13685" y="1256"/>
                  </a:lnTo>
                  <a:lnTo>
                    <a:pt x="13643" y="1382"/>
                  </a:lnTo>
                  <a:lnTo>
                    <a:pt x="13643" y="1507"/>
                  </a:lnTo>
                  <a:lnTo>
                    <a:pt x="13768" y="1591"/>
                  </a:lnTo>
                  <a:lnTo>
                    <a:pt x="13852" y="1570"/>
                  </a:lnTo>
                  <a:lnTo>
                    <a:pt x="13915" y="1507"/>
                  </a:lnTo>
                  <a:lnTo>
                    <a:pt x="14103" y="1507"/>
                  </a:lnTo>
                  <a:lnTo>
                    <a:pt x="14229" y="1675"/>
                  </a:lnTo>
                  <a:lnTo>
                    <a:pt x="14333" y="1717"/>
                  </a:lnTo>
                  <a:lnTo>
                    <a:pt x="14396" y="1800"/>
                  </a:lnTo>
                  <a:lnTo>
                    <a:pt x="14375" y="1863"/>
                  </a:lnTo>
                  <a:lnTo>
                    <a:pt x="14375" y="1926"/>
                  </a:lnTo>
                  <a:lnTo>
                    <a:pt x="14396" y="2072"/>
                  </a:lnTo>
                  <a:lnTo>
                    <a:pt x="14333" y="2219"/>
                  </a:lnTo>
                  <a:lnTo>
                    <a:pt x="14333" y="2302"/>
                  </a:lnTo>
                  <a:lnTo>
                    <a:pt x="14417" y="2407"/>
                  </a:lnTo>
                  <a:lnTo>
                    <a:pt x="14417" y="2533"/>
                  </a:lnTo>
                  <a:lnTo>
                    <a:pt x="14438" y="2616"/>
                  </a:lnTo>
                  <a:lnTo>
                    <a:pt x="14543" y="2700"/>
                  </a:lnTo>
                  <a:lnTo>
                    <a:pt x="14626" y="2700"/>
                  </a:lnTo>
                  <a:lnTo>
                    <a:pt x="14710" y="2784"/>
                  </a:lnTo>
                  <a:lnTo>
                    <a:pt x="14836" y="2846"/>
                  </a:lnTo>
                  <a:lnTo>
                    <a:pt x="14836" y="2909"/>
                  </a:lnTo>
                  <a:lnTo>
                    <a:pt x="14856" y="2993"/>
                  </a:lnTo>
                  <a:lnTo>
                    <a:pt x="14731" y="2888"/>
                  </a:lnTo>
                  <a:lnTo>
                    <a:pt x="14584" y="2805"/>
                  </a:lnTo>
                  <a:lnTo>
                    <a:pt x="14417" y="2805"/>
                  </a:lnTo>
                  <a:lnTo>
                    <a:pt x="14333" y="2742"/>
                  </a:lnTo>
                  <a:lnTo>
                    <a:pt x="14312" y="2679"/>
                  </a:lnTo>
                  <a:lnTo>
                    <a:pt x="14312" y="2533"/>
                  </a:lnTo>
                  <a:lnTo>
                    <a:pt x="14271" y="2323"/>
                  </a:lnTo>
                  <a:lnTo>
                    <a:pt x="14312" y="2219"/>
                  </a:lnTo>
                  <a:lnTo>
                    <a:pt x="14312" y="2114"/>
                  </a:lnTo>
                  <a:lnTo>
                    <a:pt x="14208" y="2009"/>
                  </a:lnTo>
                  <a:lnTo>
                    <a:pt x="14208" y="1926"/>
                  </a:lnTo>
                  <a:lnTo>
                    <a:pt x="14166" y="1779"/>
                  </a:lnTo>
                  <a:lnTo>
                    <a:pt x="14103" y="1737"/>
                  </a:lnTo>
                  <a:lnTo>
                    <a:pt x="14020" y="1696"/>
                  </a:lnTo>
                  <a:lnTo>
                    <a:pt x="13957" y="1654"/>
                  </a:lnTo>
                  <a:lnTo>
                    <a:pt x="13852" y="1633"/>
                  </a:lnTo>
                  <a:lnTo>
                    <a:pt x="13748" y="1675"/>
                  </a:lnTo>
                  <a:lnTo>
                    <a:pt x="13601" y="1696"/>
                  </a:lnTo>
                  <a:lnTo>
                    <a:pt x="13538" y="1675"/>
                  </a:lnTo>
                  <a:lnTo>
                    <a:pt x="13476" y="1675"/>
                  </a:lnTo>
                  <a:lnTo>
                    <a:pt x="13434" y="1863"/>
                  </a:lnTo>
                  <a:lnTo>
                    <a:pt x="13476" y="1905"/>
                  </a:lnTo>
                  <a:lnTo>
                    <a:pt x="13476" y="2009"/>
                  </a:lnTo>
                  <a:lnTo>
                    <a:pt x="13434" y="2072"/>
                  </a:lnTo>
                  <a:lnTo>
                    <a:pt x="13266" y="1989"/>
                  </a:lnTo>
                  <a:lnTo>
                    <a:pt x="13078" y="1779"/>
                  </a:lnTo>
                  <a:lnTo>
                    <a:pt x="13036" y="1779"/>
                  </a:lnTo>
                  <a:lnTo>
                    <a:pt x="12973" y="1821"/>
                  </a:lnTo>
                  <a:lnTo>
                    <a:pt x="12931" y="1821"/>
                  </a:lnTo>
                  <a:lnTo>
                    <a:pt x="12869" y="1758"/>
                  </a:lnTo>
                  <a:lnTo>
                    <a:pt x="12701" y="1717"/>
                  </a:lnTo>
                  <a:lnTo>
                    <a:pt x="12639" y="1779"/>
                  </a:lnTo>
                  <a:lnTo>
                    <a:pt x="12639" y="1884"/>
                  </a:lnTo>
                  <a:lnTo>
                    <a:pt x="12701" y="2009"/>
                  </a:lnTo>
                  <a:lnTo>
                    <a:pt x="12639" y="2093"/>
                  </a:lnTo>
                  <a:lnTo>
                    <a:pt x="12701" y="2198"/>
                  </a:lnTo>
                  <a:lnTo>
                    <a:pt x="12743" y="2344"/>
                  </a:lnTo>
                  <a:lnTo>
                    <a:pt x="12722" y="2491"/>
                  </a:lnTo>
                  <a:lnTo>
                    <a:pt x="12743" y="2533"/>
                  </a:lnTo>
                  <a:lnTo>
                    <a:pt x="12764" y="2700"/>
                  </a:lnTo>
                  <a:lnTo>
                    <a:pt x="12743" y="2742"/>
                  </a:lnTo>
                  <a:lnTo>
                    <a:pt x="12743" y="2846"/>
                  </a:lnTo>
                  <a:lnTo>
                    <a:pt x="12827" y="3014"/>
                  </a:lnTo>
                  <a:lnTo>
                    <a:pt x="12848" y="3118"/>
                  </a:lnTo>
                  <a:lnTo>
                    <a:pt x="12827" y="3265"/>
                  </a:lnTo>
                  <a:lnTo>
                    <a:pt x="12827" y="3349"/>
                  </a:lnTo>
                  <a:lnTo>
                    <a:pt x="12911" y="3453"/>
                  </a:lnTo>
                  <a:lnTo>
                    <a:pt x="12931" y="3579"/>
                  </a:lnTo>
                  <a:lnTo>
                    <a:pt x="12931" y="3662"/>
                  </a:lnTo>
                  <a:lnTo>
                    <a:pt x="13057" y="3767"/>
                  </a:lnTo>
                  <a:lnTo>
                    <a:pt x="13120" y="3851"/>
                  </a:lnTo>
                  <a:lnTo>
                    <a:pt x="13120" y="3955"/>
                  </a:lnTo>
                  <a:lnTo>
                    <a:pt x="13162" y="3997"/>
                  </a:lnTo>
                  <a:lnTo>
                    <a:pt x="13245" y="3997"/>
                  </a:lnTo>
                  <a:lnTo>
                    <a:pt x="13245" y="4060"/>
                  </a:lnTo>
                  <a:lnTo>
                    <a:pt x="13266" y="4123"/>
                  </a:lnTo>
                  <a:lnTo>
                    <a:pt x="13371" y="4186"/>
                  </a:lnTo>
                  <a:lnTo>
                    <a:pt x="13392" y="4206"/>
                  </a:lnTo>
                  <a:lnTo>
                    <a:pt x="13371" y="4227"/>
                  </a:lnTo>
                  <a:lnTo>
                    <a:pt x="13266" y="4227"/>
                  </a:lnTo>
                  <a:lnTo>
                    <a:pt x="13224" y="4206"/>
                  </a:lnTo>
                  <a:lnTo>
                    <a:pt x="13141" y="4206"/>
                  </a:lnTo>
                  <a:lnTo>
                    <a:pt x="13078" y="4165"/>
                  </a:lnTo>
                  <a:lnTo>
                    <a:pt x="13078" y="4081"/>
                  </a:lnTo>
                  <a:lnTo>
                    <a:pt x="13057" y="4018"/>
                  </a:lnTo>
                  <a:lnTo>
                    <a:pt x="12973" y="3997"/>
                  </a:lnTo>
                  <a:lnTo>
                    <a:pt x="12911" y="4018"/>
                  </a:lnTo>
                  <a:lnTo>
                    <a:pt x="12848" y="4018"/>
                  </a:lnTo>
                  <a:lnTo>
                    <a:pt x="12827" y="3976"/>
                  </a:lnTo>
                  <a:lnTo>
                    <a:pt x="12827" y="3872"/>
                  </a:lnTo>
                  <a:lnTo>
                    <a:pt x="12806" y="3851"/>
                  </a:lnTo>
                  <a:lnTo>
                    <a:pt x="12743" y="3893"/>
                  </a:lnTo>
                  <a:lnTo>
                    <a:pt x="12659" y="4060"/>
                  </a:lnTo>
                  <a:lnTo>
                    <a:pt x="12534" y="4102"/>
                  </a:lnTo>
                  <a:lnTo>
                    <a:pt x="12450" y="4102"/>
                  </a:lnTo>
                  <a:lnTo>
                    <a:pt x="12325" y="3997"/>
                  </a:lnTo>
                  <a:lnTo>
                    <a:pt x="12220" y="3997"/>
                  </a:lnTo>
                  <a:lnTo>
                    <a:pt x="12178" y="3914"/>
                  </a:lnTo>
                  <a:lnTo>
                    <a:pt x="12178" y="3809"/>
                  </a:lnTo>
                  <a:lnTo>
                    <a:pt x="12199" y="3683"/>
                  </a:lnTo>
                  <a:lnTo>
                    <a:pt x="12115" y="3495"/>
                  </a:lnTo>
                  <a:lnTo>
                    <a:pt x="12074" y="3453"/>
                  </a:lnTo>
                  <a:lnTo>
                    <a:pt x="12032" y="3328"/>
                  </a:lnTo>
                  <a:lnTo>
                    <a:pt x="12032" y="3244"/>
                  </a:lnTo>
                  <a:lnTo>
                    <a:pt x="12095" y="3181"/>
                  </a:lnTo>
                  <a:lnTo>
                    <a:pt x="12115" y="3139"/>
                  </a:lnTo>
                  <a:lnTo>
                    <a:pt x="12095" y="2867"/>
                  </a:lnTo>
                  <a:lnTo>
                    <a:pt x="12011" y="2742"/>
                  </a:lnTo>
                  <a:lnTo>
                    <a:pt x="11906" y="2595"/>
                  </a:lnTo>
                  <a:lnTo>
                    <a:pt x="11906" y="2491"/>
                  </a:lnTo>
                  <a:lnTo>
                    <a:pt x="11802" y="2240"/>
                  </a:lnTo>
                  <a:lnTo>
                    <a:pt x="11760" y="2135"/>
                  </a:lnTo>
                  <a:lnTo>
                    <a:pt x="11676" y="2093"/>
                  </a:lnTo>
                  <a:lnTo>
                    <a:pt x="11655" y="2009"/>
                  </a:lnTo>
                  <a:lnTo>
                    <a:pt x="11571" y="1989"/>
                  </a:lnTo>
                  <a:lnTo>
                    <a:pt x="11467" y="1968"/>
                  </a:lnTo>
                  <a:lnTo>
                    <a:pt x="11383" y="1905"/>
                  </a:lnTo>
                  <a:lnTo>
                    <a:pt x="11279" y="1926"/>
                  </a:lnTo>
                  <a:lnTo>
                    <a:pt x="11237" y="1989"/>
                  </a:lnTo>
                  <a:lnTo>
                    <a:pt x="11237" y="2114"/>
                  </a:lnTo>
                  <a:lnTo>
                    <a:pt x="11195" y="2177"/>
                  </a:lnTo>
                  <a:lnTo>
                    <a:pt x="11237" y="2240"/>
                  </a:lnTo>
                  <a:lnTo>
                    <a:pt x="11195" y="2323"/>
                  </a:lnTo>
                  <a:lnTo>
                    <a:pt x="11132" y="2533"/>
                  </a:lnTo>
                  <a:lnTo>
                    <a:pt x="11132" y="2658"/>
                  </a:lnTo>
                  <a:lnTo>
                    <a:pt x="11153" y="2825"/>
                  </a:lnTo>
                  <a:lnTo>
                    <a:pt x="11195" y="2867"/>
                  </a:lnTo>
                  <a:lnTo>
                    <a:pt x="11174" y="3035"/>
                  </a:lnTo>
                  <a:lnTo>
                    <a:pt x="11132" y="3181"/>
                  </a:lnTo>
                  <a:lnTo>
                    <a:pt x="11153" y="3286"/>
                  </a:lnTo>
                  <a:lnTo>
                    <a:pt x="11153" y="3495"/>
                  </a:lnTo>
                  <a:lnTo>
                    <a:pt x="11090" y="3537"/>
                  </a:lnTo>
                  <a:lnTo>
                    <a:pt x="11048" y="3474"/>
                  </a:lnTo>
                  <a:lnTo>
                    <a:pt x="10986" y="3453"/>
                  </a:lnTo>
                  <a:lnTo>
                    <a:pt x="10944" y="3495"/>
                  </a:lnTo>
                  <a:lnTo>
                    <a:pt x="10860" y="3474"/>
                  </a:lnTo>
                  <a:lnTo>
                    <a:pt x="10839" y="3453"/>
                  </a:lnTo>
                  <a:lnTo>
                    <a:pt x="10755" y="3432"/>
                  </a:lnTo>
                  <a:lnTo>
                    <a:pt x="10630" y="3390"/>
                  </a:lnTo>
                  <a:lnTo>
                    <a:pt x="10546" y="3328"/>
                  </a:lnTo>
                  <a:lnTo>
                    <a:pt x="10504" y="3328"/>
                  </a:lnTo>
                  <a:lnTo>
                    <a:pt x="10462" y="3349"/>
                  </a:lnTo>
                  <a:lnTo>
                    <a:pt x="10504" y="3432"/>
                  </a:lnTo>
                  <a:lnTo>
                    <a:pt x="10567" y="3495"/>
                  </a:lnTo>
                  <a:lnTo>
                    <a:pt x="10567" y="3558"/>
                  </a:lnTo>
                  <a:lnTo>
                    <a:pt x="10546" y="3600"/>
                  </a:lnTo>
                  <a:lnTo>
                    <a:pt x="10525" y="3662"/>
                  </a:lnTo>
                  <a:lnTo>
                    <a:pt x="10462" y="3662"/>
                  </a:lnTo>
                  <a:lnTo>
                    <a:pt x="10442" y="3641"/>
                  </a:lnTo>
                  <a:lnTo>
                    <a:pt x="10358" y="3641"/>
                  </a:lnTo>
                  <a:lnTo>
                    <a:pt x="10316" y="3579"/>
                  </a:lnTo>
                  <a:lnTo>
                    <a:pt x="10316" y="3432"/>
                  </a:lnTo>
                  <a:lnTo>
                    <a:pt x="10232" y="3286"/>
                  </a:lnTo>
                  <a:lnTo>
                    <a:pt x="10211" y="3160"/>
                  </a:lnTo>
                  <a:lnTo>
                    <a:pt x="10190" y="3056"/>
                  </a:lnTo>
                  <a:lnTo>
                    <a:pt x="10107" y="2972"/>
                  </a:lnTo>
                  <a:lnTo>
                    <a:pt x="10107" y="2909"/>
                  </a:lnTo>
                  <a:lnTo>
                    <a:pt x="10044" y="2825"/>
                  </a:lnTo>
                  <a:lnTo>
                    <a:pt x="9981" y="2909"/>
                  </a:lnTo>
                  <a:lnTo>
                    <a:pt x="10023" y="2993"/>
                  </a:lnTo>
                  <a:lnTo>
                    <a:pt x="9981" y="3035"/>
                  </a:lnTo>
                  <a:lnTo>
                    <a:pt x="9981" y="3118"/>
                  </a:lnTo>
                  <a:lnTo>
                    <a:pt x="9939" y="3202"/>
                  </a:lnTo>
                  <a:lnTo>
                    <a:pt x="9898" y="3244"/>
                  </a:lnTo>
                  <a:lnTo>
                    <a:pt x="9814" y="3265"/>
                  </a:lnTo>
                  <a:lnTo>
                    <a:pt x="9772" y="3369"/>
                  </a:lnTo>
                  <a:lnTo>
                    <a:pt x="9667" y="3537"/>
                  </a:lnTo>
                  <a:lnTo>
                    <a:pt x="9584" y="3621"/>
                  </a:lnTo>
                  <a:lnTo>
                    <a:pt x="9584" y="3662"/>
                  </a:lnTo>
                  <a:lnTo>
                    <a:pt x="9521" y="3725"/>
                  </a:lnTo>
                  <a:lnTo>
                    <a:pt x="9458" y="3851"/>
                  </a:lnTo>
                  <a:lnTo>
                    <a:pt x="9395" y="3851"/>
                  </a:lnTo>
                  <a:lnTo>
                    <a:pt x="9374" y="3788"/>
                  </a:lnTo>
                  <a:lnTo>
                    <a:pt x="9395" y="3683"/>
                  </a:lnTo>
                  <a:lnTo>
                    <a:pt x="9479" y="3579"/>
                  </a:lnTo>
                  <a:lnTo>
                    <a:pt x="9500" y="3474"/>
                  </a:lnTo>
                  <a:lnTo>
                    <a:pt x="9563" y="3432"/>
                  </a:lnTo>
                  <a:lnTo>
                    <a:pt x="9667" y="3369"/>
                  </a:lnTo>
                  <a:lnTo>
                    <a:pt x="9709" y="3244"/>
                  </a:lnTo>
                  <a:lnTo>
                    <a:pt x="9793" y="3160"/>
                  </a:lnTo>
                  <a:lnTo>
                    <a:pt x="9814" y="3077"/>
                  </a:lnTo>
                  <a:lnTo>
                    <a:pt x="9814" y="3035"/>
                  </a:lnTo>
                  <a:lnTo>
                    <a:pt x="9772" y="2993"/>
                  </a:lnTo>
                  <a:lnTo>
                    <a:pt x="9793" y="2930"/>
                  </a:lnTo>
                  <a:lnTo>
                    <a:pt x="9877" y="2909"/>
                  </a:lnTo>
                  <a:lnTo>
                    <a:pt x="9898" y="2825"/>
                  </a:lnTo>
                  <a:lnTo>
                    <a:pt x="9898" y="2742"/>
                  </a:lnTo>
                  <a:lnTo>
                    <a:pt x="9939" y="2637"/>
                  </a:lnTo>
                  <a:lnTo>
                    <a:pt x="10023" y="2470"/>
                  </a:lnTo>
                  <a:lnTo>
                    <a:pt x="10023" y="2365"/>
                  </a:lnTo>
                  <a:lnTo>
                    <a:pt x="10086" y="2198"/>
                  </a:lnTo>
                  <a:lnTo>
                    <a:pt x="10107" y="1947"/>
                  </a:lnTo>
                  <a:lnTo>
                    <a:pt x="10086" y="1863"/>
                  </a:lnTo>
                  <a:lnTo>
                    <a:pt x="9918" y="1842"/>
                  </a:lnTo>
                  <a:lnTo>
                    <a:pt x="9814" y="1863"/>
                  </a:lnTo>
                  <a:lnTo>
                    <a:pt x="9709" y="1947"/>
                  </a:lnTo>
                  <a:lnTo>
                    <a:pt x="9605" y="1884"/>
                  </a:lnTo>
                  <a:lnTo>
                    <a:pt x="9521" y="1863"/>
                  </a:lnTo>
                  <a:lnTo>
                    <a:pt x="9479" y="1884"/>
                  </a:lnTo>
                  <a:lnTo>
                    <a:pt x="9500" y="1968"/>
                  </a:lnTo>
                  <a:lnTo>
                    <a:pt x="9584" y="2051"/>
                  </a:lnTo>
                  <a:lnTo>
                    <a:pt x="9584" y="2198"/>
                  </a:lnTo>
                  <a:lnTo>
                    <a:pt x="9563" y="2281"/>
                  </a:lnTo>
                  <a:lnTo>
                    <a:pt x="9500" y="2219"/>
                  </a:lnTo>
                  <a:lnTo>
                    <a:pt x="9479" y="2093"/>
                  </a:lnTo>
                  <a:lnTo>
                    <a:pt x="9395" y="2009"/>
                  </a:lnTo>
                  <a:lnTo>
                    <a:pt x="9312" y="1989"/>
                  </a:lnTo>
                  <a:lnTo>
                    <a:pt x="9165" y="2114"/>
                  </a:lnTo>
                  <a:lnTo>
                    <a:pt x="9165" y="2219"/>
                  </a:lnTo>
                  <a:lnTo>
                    <a:pt x="9207" y="2302"/>
                  </a:lnTo>
                  <a:lnTo>
                    <a:pt x="9165" y="2386"/>
                  </a:lnTo>
                  <a:lnTo>
                    <a:pt x="9061" y="2386"/>
                  </a:lnTo>
                  <a:lnTo>
                    <a:pt x="9061" y="2323"/>
                  </a:lnTo>
                  <a:lnTo>
                    <a:pt x="9061" y="2219"/>
                  </a:lnTo>
                  <a:lnTo>
                    <a:pt x="9040" y="2114"/>
                  </a:lnTo>
                  <a:lnTo>
                    <a:pt x="8956" y="2072"/>
                  </a:lnTo>
                  <a:lnTo>
                    <a:pt x="8747" y="2072"/>
                  </a:lnTo>
                  <a:lnTo>
                    <a:pt x="8538" y="2156"/>
                  </a:lnTo>
                  <a:lnTo>
                    <a:pt x="8307" y="2156"/>
                  </a:lnTo>
                  <a:lnTo>
                    <a:pt x="8140" y="2093"/>
                  </a:lnTo>
                  <a:lnTo>
                    <a:pt x="8056" y="2093"/>
                  </a:lnTo>
                  <a:lnTo>
                    <a:pt x="7994" y="2114"/>
                  </a:lnTo>
                  <a:lnTo>
                    <a:pt x="7910" y="2093"/>
                  </a:lnTo>
                  <a:lnTo>
                    <a:pt x="7805" y="2093"/>
                  </a:lnTo>
                  <a:lnTo>
                    <a:pt x="7701" y="2177"/>
                  </a:lnTo>
                  <a:lnTo>
                    <a:pt x="7680" y="2219"/>
                  </a:lnTo>
                  <a:lnTo>
                    <a:pt x="7722" y="2302"/>
                  </a:lnTo>
                  <a:lnTo>
                    <a:pt x="7722" y="2386"/>
                  </a:lnTo>
                  <a:lnTo>
                    <a:pt x="7784" y="2491"/>
                  </a:lnTo>
                  <a:lnTo>
                    <a:pt x="7805" y="2533"/>
                  </a:lnTo>
                  <a:lnTo>
                    <a:pt x="7784" y="2616"/>
                  </a:lnTo>
                  <a:lnTo>
                    <a:pt x="7722" y="2784"/>
                  </a:lnTo>
                  <a:lnTo>
                    <a:pt x="7742" y="2930"/>
                  </a:lnTo>
                  <a:lnTo>
                    <a:pt x="7889" y="3118"/>
                  </a:lnTo>
                  <a:lnTo>
                    <a:pt x="7889" y="3223"/>
                  </a:lnTo>
                  <a:lnTo>
                    <a:pt x="7910" y="3432"/>
                  </a:lnTo>
                  <a:lnTo>
                    <a:pt x="7889" y="3453"/>
                  </a:lnTo>
                  <a:lnTo>
                    <a:pt x="7826" y="3411"/>
                  </a:lnTo>
                  <a:lnTo>
                    <a:pt x="7784" y="3307"/>
                  </a:lnTo>
                  <a:lnTo>
                    <a:pt x="7638" y="3160"/>
                  </a:lnTo>
                  <a:lnTo>
                    <a:pt x="7596" y="3118"/>
                  </a:lnTo>
                  <a:lnTo>
                    <a:pt x="7596" y="2909"/>
                  </a:lnTo>
                  <a:lnTo>
                    <a:pt x="7617" y="2700"/>
                  </a:lnTo>
                  <a:lnTo>
                    <a:pt x="7617" y="2595"/>
                  </a:lnTo>
                  <a:lnTo>
                    <a:pt x="7512" y="2428"/>
                  </a:lnTo>
                  <a:lnTo>
                    <a:pt x="7512" y="2323"/>
                  </a:lnTo>
                  <a:lnTo>
                    <a:pt x="7491" y="2281"/>
                  </a:lnTo>
                  <a:lnTo>
                    <a:pt x="7429" y="2261"/>
                  </a:lnTo>
                  <a:lnTo>
                    <a:pt x="7303" y="2302"/>
                  </a:lnTo>
                  <a:lnTo>
                    <a:pt x="7177" y="2386"/>
                  </a:lnTo>
                  <a:lnTo>
                    <a:pt x="7010" y="2407"/>
                  </a:lnTo>
                  <a:lnTo>
                    <a:pt x="6947" y="2470"/>
                  </a:lnTo>
                  <a:lnTo>
                    <a:pt x="6905" y="2595"/>
                  </a:lnTo>
                  <a:lnTo>
                    <a:pt x="6947" y="2700"/>
                  </a:lnTo>
                  <a:lnTo>
                    <a:pt x="6905" y="2825"/>
                  </a:lnTo>
                  <a:lnTo>
                    <a:pt x="6843" y="2930"/>
                  </a:lnTo>
                  <a:lnTo>
                    <a:pt x="6801" y="2993"/>
                  </a:lnTo>
                  <a:lnTo>
                    <a:pt x="6843" y="3035"/>
                  </a:lnTo>
                  <a:lnTo>
                    <a:pt x="6885" y="3035"/>
                  </a:lnTo>
                  <a:lnTo>
                    <a:pt x="6947" y="3056"/>
                  </a:lnTo>
                  <a:lnTo>
                    <a:pt x="6947" y="3202"/>
                  </a:lnTo>
                  <a:lnTo>
                    <a:pt x="6885" y="3307"/>
                  </a:lnTo>
                  <a:lnTo>
                    <a:pt x="6738" y="3411"/>
                  </a:lnTo>
                  <a:lnTo>
                    <a:pt x="6633" y="3411"/>
                  </a:lnTo>
                  <a:lnTo>
                    <a:pt x="6592" y="3453"/>
                  </a:lnTo>
                  <a:lnTo>
                    <a:pt x="6571" y="3558"/>
                  </a:lnTo>
                  <a:lnTo>
                    <a:pt x="6529" y="3621"/>
                  </a:lnTo>
                  <a:lnTo>
                    <a:pt x="6487" y="3683"/>
                  </a:lnTo>
                  <a:lnTo>
                    <a:pt x="6529" y="3767"/>
                  </a:lnTo>
                  <a:lnTo>
                    <a:pt x="6487" y="3830"/>
                  </a:lnTo>
                  <a:lnTo>
                    <a:pt x="6424" y="3830"/>
                  </a:lnTo>
                  <a:lnTo>
                    <a:pt x="6382" y="3851"/>
                  </a:lnTo>
                  <a:lnTo>
                    <a:pt x="6236" y="3872"/>
                  </a:lnTo>
                  <a:lnTo>
                    <a:pt x="6131" y="3830"/>
                  </a:lnTo>
                  <a:lnTo>
                    <a:pt x="6089" y="3767"/>
                  </a:lnTo>
                  <a:lnTo>
                    <a:pt x="6089" y="3683"/>
                  </a:lnTo>
                  <a:lnTo>
                    <a:pt x="6048" y="3662"/>
                  </a:lnTo>
                  <a:lnTo>
                    <a:pt x="5985" y="3662"/>
                  </a:lnTo>
                  <a:lnTo>
                    <a:pt x="5964" y="3621"/>
                  </a:lnTo>
                  <a:lnTo>
                    <a:pt x="5943" y="3537"/>
                  </a:lnTo>
                  <a:lnTo>
                    <a:pt x="5838" y="3537"/>
                  </a:lnTo>
                  <a:lnTo>
                    <a:pt x="5797" y="3579"/>
                  </a:lnTo>
                  <a:lnTo>
                    <a:pt x="5755" y="3641"/>
                  </a:lnTo>
                  <a:lnTo>
                    <a:pt x="5671" y="3641"/>
                  </a:lnTo>
                  <a:lnTo>
                    <a:pt x="5629" y="3662"/>
                  </a:lnTo>
                  <a:lnTo>
                    <a:pt x="5629" y="3830"/>
                  </a:lnTo>
                  <a:lnTo>
                    <a:pt x="5608" y="3893"/>
                  </a:lnTo>
                  <a:lnTo>
                    <a:pt x="5608" y="3997"/>
                  </a:lnTo>
                  <a:lnTo>
                    <a:pt x="5650" y="4165"/>
                  </a:lnTo>
                  <a:lnTo>
                    <a:pt x="5629" y="4353"/>
                  </a:lnTo>
                  <a:lnTo>
                    <a:pt x="5566" y="4416"/>
                  </a:lnTo>
                  <a:lnTo>
                    <a:pt x="5525" y="4416"/>
                  </a:lnTo>
                  <a:lnTo>
                    <a:pt x="5545" y="4206"/>
                  </a:lnTo>
                  <a:lnTo>
                    <a:pt x="5545" y="4060"/>
                  </a:lnTo>
                  <a:lnTo>
                    <a:pt x="5525" y="3976"/>
                  </a:lnTo>
                  <a:lnTo>
                    <a:pt x="5525" y="3767"/>
                  </a:lnTo>
                  <a:lnTo>
                    <a:pt x="5504" y="3662"/>
                  </a:lnTo>
                  <a:lnTo>
                    <a:pt x="5462" y="3641"/>
                  </a:lnTo>
                  <a:lnTo>
                    <a:pt x="5420" y="3662"/>
                  </a:lnTo>
                  <a:lnTo>
                    <a:pt x="5336" y="3662"/>
                  </a:lnTo>
                  <a:lnTo>
                    <a:pt x="5253" y="3767"/>
                  </a:lnTo>
                  <a:lnTo>
                    <a:pt x="5190" y="3788"/>
                  </a:lnTo>
                  <a:lnTo>
                    <a:pt x="5085" y="3872"/>
                  </a:lnTo>
                  <a:lnTo>
                    <a:pt x="5043" y="3955"/>
                  </a:lnTo>
                  <a:lnTo>
                    <a:pt x="5043" y="4039"/>
                  </a:lnTo>
                  <a:lnTo>
                    <a:pt x="4918" y="4186"/>
                  </a:lnTo>
                  <a:lnTo>
                    <a:pt x="4876" y="4206"/>
                  </a:lnTo>
                  <a:lnTo>
                    <a:pt x="4834" y="4165"/>
                  </a:lnTo>
                  <a:lnTo>
                    <a:pt x="4729" y="4165"/>
                  </a:lnTo>
                  <a:lnTo>
                    <a:pt x="4688" y="4186"/>
                  </a:lnTo>
                  <a:lnTo>
                    <a:pt x="4688" y="4248"/>
                  </a:lnTo>
                  <a:lnTo>
                    <a:pt x="4771" y="4269"/>
                  </a:lnTo>
                  <a:lnTo>
                    <a:pt x="4792" y="4290"/>
                  </a:lnTo>
                  <a:lnTo>
                    <a:pt x="4709" y="4311"/>
                  </a:lnTo>
                  <a:lnTo>
                    <a:pt x="4562" y="4311"/>
                  </a:lnTo>
                  <a:lnTo>
                    <a:pt x="4478" y="4353"/>
                  </a:lnTo>
                  <a:lnTo>
                    <a:pt x="4416" y="4416"/>
                  </a:lnTo>
                  <a:lnTo>
                    <a:pt x="4248" y="4478"/>
                  </a:lnTo>
                  <a:lnTo>
                    <a:pt x="4248" y="4520"/>
                  </a:lnTo>
                  <a:lnTo>
                    <a:pt x="4185" y="4583"/>
                  </a:lnTo>
                  <a:lnTo>
                    <a:pt x="4081" y="4625"/>
                  </a:lnTo>
                  <a:lnTo>
                    <a:pt x="3997" y="4625"/>
                  </a:lnTo>
                  <a:lnTo>
                    <a:pt x="3976" y="4688"/>
                  </a:lnTo>
                  <a:lnTo>
                    <a:pt x="3976" y="4771"/>
                  </a:lnTo>
                  <a:lnTo>
                    <a:pt x="4039" y="4813"/>
                  </a:lnTo>
                  <a:lnTo>
                    <a:pt x="3997" y="4876"/>
                  </a:lnTo>
                  <a:lnTo>
                    <a:pt x="3955" y="4897"/>
                  </a:lnTo>
                  <a:lnTo>
                    <a:pt x="3892" y="4939"/>
                  </a:lnTo>
                  <a:lnTo>
                    <a:pt x="3851" y="5022"/>
                  </a:lnTo>
                  <a:lnTo>
                    <a:pt x="3767" y="5043"/>
                  </a:lnTo>
                  <a:lnTo>
                    <a:pt x="3746" y="5127"/>
                  </a:lnTo>
                  <a:lnTo>
                    <a:pt x="3746" y="5169"/>
                  </a:lnTo>
                  <a:lnTo>
                    <a:pt x="3767" y="5211"/>
                  </a:lnTo>
                  <a:lnTo>
                    <a:pt x="3767" y="5294"/>
                  </a:lnTo>
                  <a:lnTo>
                    <a:pt x="3767" y="5336"/>
                  </a:lnTo>
                  <a:lnTo>
                    <a:pt x="3830" y="5357"/>
                  </a:lnTo>
                  <a:lnTo>
                    <a:pt x="3892" y="5357"/>
                  </a:lnTo>
                  <a:lnTo>
                    <a:pt x="3976" y="5420"/>
                  </a:lnTo>
                  <a:lnTo>
                    <a:pt x="4039" y="5420"/>
                  </a:lnTo>
                  <a:lnTo>
                    <a:pt x="4081" y="5357"/>
                  </a:lnTo>
                  <a:lnTo>
                    <a:pt x="4144" y="5357"/>
                  </a:lnTo>
                  <a:lnTo>
                    <a:pt x="4248" y="5441"/>
                  </a:lnTo>
                  <a:lnTo>
                    <a:pt x="4269" y="5525"/>
                  </a:lnTo>
                  <a:lnTo>
                    <a:pt x="4353" y="5525"/>
                  </a:lnTo>
                  <a:lnTo>
                    <a:pt x="4457" y="5441"/>
                  </a:lnTo>
                  <a:lnTo>
                    <a:pt x="4499" y="5441"/>
                  </a:lnTo>
                  <a:lnTo>
                    <a:pt x="4604" y="5462"/>
                  </a:lnTo>
                  <a:lnTo>
                    <a:pt x="4792" y="5462"/>
                  </a:lnTo>
                  <a:lnTo>
                    <a:pt x="4834" y="5441"/>
                  </a:lnTo>
                  <a:lnTo>
                    <a:pt x="4834" y="5336"/>
                  </a:lnTo>
                  <a:lnTo>
                    <a:pt x="4918" y="5253"/>
                  </a:lnTo>
                  <a:lnTo>
                    <a:pt x="4939" y="5253"/>
                  </a:lnTo>
                  <a:lnTo>
                    <a:pt x="4939" y="5357"/>
                  </a:lnTo>
                  <a:lnTo>
                    <a:pt x="4981" y="5378"/>
                  </a:lnTo>
                  <a:lnTo>
                    <a:pt x="4939" y="5441"/>
                  </a:lnTo>
                  <a:lnTo>
                    <a:pt x="4813" y="5483"/>
                  </a:lnTo>
                  <a:lnTo>
                    <a:pt x="4709" y="5566"/>
                  </a:lnTo>
                  <a:lnTo>
                    <a:pt x="4562" y="5546"/>
                  </a:lnTo>
                  <a:lnTo>
                    <a:pt x="4457" y="5566"/>
                  </a:lnTo>
                  <a:lnTo>
                    <a:pt x="4416" y="5629"/>
                  </a:lnTo>
                  <a:lnTo>
                    <a:pt x="4416" y="5671"/>
                  </a:lnTo>
                  <a:lnTo>
                    <a:pt x="4520" y="5755"/>
                  </a:lnTo>
                  <a:lnTo>
                    <a:pt x="4667" y="5755"/>
                  </a:lnTo>
                  <a:lnTo>
                    <a:pt x="4688" y="5776"/>
                  </a:lnTo>
                  <a:lnTo>
                    <a:pt x="4667" y="5859"/>
                  </a:lnTo>
                  <a:lnTo>
                    <a:pt x="4520" y="5943"/>
                  </a:lnTo>
                  <a:lnTo>
                    <a:pt x="4290" y="5943"/>
                  </a:lnTo>
                  <a:lnTo>
                    <a:pt x="4206" y="6048"/>
                  </a:lnTo>
                  <a:lnTo>
                    <a:pt x="4206" y="6152"/>
                  </a:lnTo>
                  <a:lnTo>
                    <a:pt x="4290" y="6194"/>
                  </a:lnTo>
                  <a:lnTo>
                    <a:pt x="4269" y="6299"/>
                  </a:lnTo>
                  <a:lnTo>
                    <a:pt x="4185" y="6320"/>
                  </a:lnTo>
                  <a:lnTo>
                    <a:pt x="4081" y="6487"/>
                  </a:lnTo>
                  <a:lnTo>
                    <a:pt x="4039" y="6571"/>
                  </a:lnTo>
                  <a:lnTo>
                    <a:pt x="3892" y="6613"/>
                  </a:lnTo>
                  <a:lnTo>
                    <a:pt x="3788" y="6738"/>
                  </a:lnTo>
                  <a:lnTo>
                    <a:pt x="3725" y="6843"/>
                  </a:lnTo>
                  <a:lnTo>
                    <a:pt x="3620" y="6947"/>
                  </a:lnTo>
                  <a:lnTo>
                    <a:pt x="3620" y="7010"/>
                  </a:lnTo>
                  <a:lnTo>
                    <a:pt x="3537" y="7031"/>
                  </a:lnTo>
                  <a:lnTo>
                    <a:pt x="3453" y="7031"/>
                  </a:lnTo>
                  <a:lnTo>
                    <a:pt x="3348" y="6947"/>
                  </a:lnTo>
                  <a:lnTo>
                    <a:pt x="3307" y="6906"/>
                  </a:lnTo>
                  <a:lnTo>
                    <a:pt x="3202" y="6885"/>
                  </a:lnTo>
                  <a:lnTo>
                    <a:pt x="3139" y="6822"/>
                  </a:lnTo>
                  <a:lnTo>
                    <a:pt x="3014" y="6801"/>
                  </a:lnTo>
                  <a:lnTo>
                    <a:pt x="2888" y="6822"/>
                  </a:lnTo>
                  <a:lnTo>
                    <a:pt x="2784" y="6885"/>
                  </a:lnTo>
                  <a:lnTo>
                    <a:pt x="2679" y="6843"/>
                  </a:lnTo>
                  <a:lnTo>
                    <a:pt x="2616" y="6822"/>
                  </a:lnTo>
                  <a:lnTo>
                    <a:pt x="2512" y="6843"/>
                  </a:lnTo>
                  <a:lnTo>
                    <a:pt x="2344" y="6843"/>
                  </a:lnTo>
                  <a:lnTo>
                    <a:pt x="2177" y="6927"/>
                  </a:lnTo>
                  <a:lnTo>
                    <a:pt x="2156" y="7010"/>
                  </a:lnTo>
                  <a:lnTo>
                    <a:pt x="2198" y="7052"/>
                  </a:lnTo>
                  <a:lnTo>
                    <a:pt x="2177" y="7115"/>
                  </a:lnTo>
                  <a:lnTo>
                    <a:pt x="2156" y="7052"/>
                  </a:lnTo>
                  <a:lnTo>
                    <a:pt x="2072" y="7052"/>
                  </a:lnTo>
                  <a:lnTo>
                    <a:pt x="1654" y="7157"/>
                  </a:lnTo>
                  <a:lnTo>
                    <a:pt x="1549" y="7157"/>
                  </a:lnTo>
                  <a:lnTo>
                    <a:pt x="1486" y="7199"/>
                  </a:lnTo>
                  <a:lnTo>
                    <a:pt x="1465" y="7199"/>
                  </a:lnTo>
                  <a:lnTo>
                    <a:pt x="1382" y="7157"/>
                  </a:lnTo>
                  <a:lnTo>
                    <a:pt x="1319" y="7219"/>
                  </a:lnTo>
                  <a:lnTo>
                    <a:pt x="1277" y="7261"/>
                  </a:lnTo>
                  <a:lnTo>
                    <a:pt x="1214" y="7303"/>
                  </a:lnTo>
                  <a:lnTo>
                    <a:pt x="1172" y="7261"/>
                  </a:lnTo>
                  <a:lnTo>
                    <a:pt x="1172" y="7240"/>
                  </a:lnTo>
                  <a:lnTo>
                    <a:pt x="1110" y="7219"/>
                  </a:lnTo>
                  <a:lnTo>
                    <a:pt x="1026" y="7219"/>
                  </a:lnTo>
                  <a:lnTo>
                    <a:pt x="942" y="7261"/>
                  </a:lnTo>
                  <a:lnTo>
                    <a:pt x="859" y="7261"/>
                  </a:lnTo>
                  <a:lnTo>
                    <a:pt x="817" y="7240"/>
                  </a:lnTo>
                  <a:lnTo>
                    <a:pt x="733" y="7240"/>
                  </a:lnTo>
                  <a:lnTo>
                    <a:pt x="691" y="7303"/>
                  </a:lnTo>
                  <a:lnTo>
                    <a:pt x="607" y="7324"/>
                  </a:lnTo>
                  <a:lnTo>
                    <a:pt x="607" y="7366"/>
                  </a:lnTo>
                  <a:lnTo>
                    <a:pt x="607" y="7429"/>
                  </a:lnTo>
                  <a:lnTo>
                    <a:pt x="419" y="7512"/>
                  </a:lnTo>
                  <a:lnTo>
                    <a:pt x="315" y="7512"/>
                  </a:lnTo>
                  <a:lnTo>
                    <a:pt x="294" y="7554"/>
                  </a:lnTo>
                  <a:lnTo>
                    <a:pt x="335" y="7638"/>
                  </a:lnTo>
                  <a:lnTo>
                    <a:pt x="419" y="7638"/>
                  </a:lnTo>
                  <a:lnTo>
                    <a:pt x="482" y="7659"/>
                  </a:lnTo>
                  <a:lnTo>
                    <a:pt x="482" y="7722"/>
                  </a:lnTo>
                  <a:lnTo>
                    <a:pt x="398" y="7722"/>
                  </a:lnTo>
                  <a:lnTo>
                    <a:pt x="377" y="7680"/>
                  </a:lnTo>
                  <a:lnTo>
                    <a:pt x="335" y="7722"/>
                  </a:lnTo>
                  <a:lnTo>
                    <a:pt x="294" y="7784"/>
                  </a:lnTo>
                  <a:lnTo>
                    <a:pt x="189" y="7847"/>
                  </a:lnTo>
                  <a:lnTo>
                    <a:pt x="105" y="7868"/>
                  </a:lnTo>
                  <a:lnTo>
                    <a:pt x="168" y="7931"/>
                  </a:lnTo>
                  <a:lnTo>
                    <a:pt x="273" y="7973"/>
                  </a:lnTo>
                  <a:lnTo>
                    <a:pt x="315" y="8035"/>
                  </a:lnTo>
                  <a:lnTo>
                    <a:pt x="419" y="8266"/>
                  </a:lnTo>
                  <a:lnTo>
                    <a:pt x="482" y="8307"/>
                  </a:lnTo>
                  <a:lnTo>
                    <a:pt x="587" y="8307"/>
                  </a:lnTo>
                  <a:lnTo>
                    <a:pt x="628" y="8349"/>
                  </a:lnTo>
                  <a:lnTo>
                    <a:pt x="649" y="8391"/>
                  </a:lnTo>
                  <a:lnTo>
                    <a:pt x="607" y="8454"/>
                  </a:lnTo>
                  <a:lnTo>
                    <a:pt x="545" y="8496"/>
                  </a:lnTo>
                  <a:lnTo>
                    <a:pt x="524" y="8559"/>
                  </a:lnTo>
                  <a:lnTo>
                    <a:pt x="587" y="8621"/>
                  </a:lnTo>
                  <a:lnTo>
                    <a:pt x="691" y="8663"/>
                  </a:lnTo>
                  <a:lnTo>
                    <a:pt x="817" y="8621"/>
                  </a:lnTo>
                  <a:lnTo>
                    <a:pt x="921" y="8559"/>
                  </a:lnTo>
                  <a:lnTo>
                    <a:pt x="963" y="8496"/>
                  </a:lnTo>
                  <a:lnTo>
                    <a:pt x="1005" y="8475"/>
                  </a:lnTo>
                  <a:lnTo>
                    <a:pt x="1047" y="8496"/>
                  </a:lnTo>
                  <a:lnTo>
                    <a:pt x="1068" y="8559"/>
                  </a:lnTo>
                  <a:lnTo>
                    <a:pt x="1005" y="8684"/>
                  </a:lnTo>
                  <a:lnTo>
                    <a:pt x="900" y="8726"/>
                  </a:lnTo>
                  <a:lnTo>
                    <a:pt x="796" y="8768"/>
                  </a:lnTo>
                  <a:lnTo>
                    <a:pt x="754" y="8810"/>
                  </a:lnTo>
                  <a:lnTo>
                    <a:pt x="796" y="8893"/>
                  </a:lnTo>
                  <a:lnTo>
                    <a:pt x="900" y="8914"/>
                  </a:lnTo>
                  <a:lnTo>
                    <a:pt x="963" y="8872"/>
                  </a:lnTo>
                  <a:lnTo>
                    <a:pt x="1110" y="8810"/>
                  </a:lnTo>
                  <a:lnTo>
                    <a:pt x="1151" y="8831"/>
                  </a:lnTo>
                  <a:lnTo>
                    <a:pt x="1151" y="8872"/>
                  </a:lnTo>
                  <a:lnTo>
                    <a:pt x="963" y="8935"/>
                  </a:lnTo>
                  <a:lnTo>
                    <a:pt x="838" y="8998"/>
                  </a:lnTo>
                  <a:lnTo>
                    <a:pt x="817" y="9040"/>
                  </a:lnTo>
                  <a:lnTo>
                    <a:pt x="1005" y="9228"/>
                  </a:lnTo>
                  <a:lnTo>
                    <a:pt x="1131" y="9291"/>
                  </a:lnTo>
                  <a:lnTo>
                    <a:pt x="1277" y="9291"/>
                  </a:lnTo>
                  <a:lnTo>
                    <a:pt x="1340" y="9228"/>
                  </a:lnTo>
                  <a:lnTo>
                    <a:pt x="1361" y="9103"/>
                  </a:lnTo>
                  <a:lnTo>
                    <a:pt x="1319" y="9040"/>
                  </a:lnTo>
                  <a:lnTo>
                    <a:pt x="1277" y="8998"/>
                  </a:lnTo>
                  <a:lnTo>
                    <a:pt x="1319" y="8977"/>
                  </a:lnTo>
                  <a:lnTo>
                    <a:pt x="1361" y="8977"/>
                  </a:lnTo>
                  <a:lnTo>
                    <a:pt x="1444" y="9082"/>
                  </a:lnTo>
                  <a:lnTo>
                    <a:pt x="1465" y="9103"/>
                  </a:lnTo>
                  <a:lnTo>
                    <a:pt x="1465" y="9144"/>
                  </a:lnTo>
                  <a:lnTo>
                    <a:pt x="1570" y="9207"/>
                  </a:lnTo>
                  <a:lnTo>
                    <a:pt x="1758" y="9228"/>
                  </a:lnTo>
                  <a:lnTo>
                    <a:pt x="1884" y="9228"/>
                  </a:lnTo>
                  <a:lnTo>
                    <a:pt x="1988" y="9144"/>
                  </a:lnTo>
                  <a:lnTo>
                    <a:pt x="2051" y="9123"/>
                  </a:lnTo>
                  <a:lnTo>
                    <a:pt x="2114" y="9144"/>
                  </a:lnTo>
                  <a:lnTo>
                    <a:pt x="2114" y="9228"/>
                  </a:lnTo>
                  <a:lnTo>
                    <a:pt x="2177" y="9291"/>
                  </a:lnTo>
                  <a:lnTo>
                    <a:pt x="2219" y="9291"/>
                  </a:lnTo>
                  <a:lnTo>
                    <a:pt x="2281" y="9312"/>
                  </a:lnTo>
                  <a:lnTo>
                    <a:pt x="2302" y="9458"/>
                  </a:lnTo>
                  <a:lnTo>
                    <a:pt x="2260" y="9458"/>
                  </a:lnTo>
                  <a:lnTo>
                    <a:pt x="2114" y="9542"/>
                  </a:lnTo>
                  <a:lnTo>
                    <a:pt x="2114" y="9626"/>
                  </a:lnTo>
                  <a:lnTo>
                    <a:pt x="2156" y="9667"/>
                  </a:lnTo>
                  <a:lnTo>
                    <a:pt x="2156" y="9730"/>
                  </a:lnTo>
                  <a:lnTo>
                    <a:pt x="2072" y="9667"/>
                  </a:lnTo>
                  <a:lnTo>
                    <a:pt x="2051" y="9647"/>
                  </a:lnTo>
                  <a:lnTo>
                    <a:pt x="1968" y="9626"/>
                  </a:lnTo>
                  <a:lnTo>
                    <a:pt x="1884" y="9542"/>
                  </a:lnTo>
                  <a:lnTo>
                    <a:pt x="1696" y="9458"/>
                  </a:lnTo>
                  <a:lnTo>
                    <a:pt x="1465" y="9458"/>
                  </a:lnTo>
                  <a:lnTo>
                    <a:pt x="1319" y="9437"/>
                  </a:lnTo>
                  <a:lnTo>
                    <a:pt x="1110" y="9500"/>
                  </a:lnTo>
                  <a:lnTo>
                    <a:pt x="1110" y="9542"/>
                  </a:lnTo>
                  <a:lnTo>
                    <a:pt x="1214" y="9626"/>
                  </a:lnTo>
                  <a:lnTo>
                    <a:pt x="1361" y="9647"/>
                  </a:lnTo>
                  <a:lnTo>
                    <a:pt x="1486" y="9667"/>
                  </a:lnTo>
                  <a:lnTo>
                    <a:pt x="1654" y="9772"/>
                  </a:lnTo>
                  <a:lnTo>
                    <a:pt x="1842" y="9856"/>
                  </a:lnTo>
                  <a:lnTo>
                    <a:pt x="1947" y="9856"/>
                  </a:lnTo>
                  <a:lnTo>
                    <a:pt x="2009" y="9877"/>
                  </a:lnTo>
                  <a:lnTo>
                    <a:pt x="1884" y="9940"/>
                  </a:lnTo>
                  <a:lnTo>
                    <a:pt x="1654" y="9940"/>
                  </a:lnTo>
                  <a:lnTo>
                    <a:pt x="1444" y="9814"/>
                  </a:lnTo>
                  <a:lnTo>
                    <a:pt x="1361" y="9751"/>
                  </a:lnTo>
                  <a:lnTo>
                    <a:pt x="1214" y="9751"/>
                  </a:lnTo>
                  <a:lnTo>
                    <a:pt x="1005" y="9647"/>
                  </a:lnTo>
                  <a:lnTo>
                    <a:pt x="796" y="9647"/>
                  </a:lnTo>
                  <a:lnTo>
                    <a:pt x="649" y="9563"/>
                  </a:lnTo>
                  <a:lnTo>
                    <a:pt x="482" y="9521"/>
                  </a:lnTo>
                  <a:lnTo>
                    <a:pt x="294" y="9605"/>
                  </a:lnTo>
                  <a:lnTo>
                    <a:pt x="294" y="9730"/>
                  </a:lnTo>
                  <a:lnTo>
                    <a:pt x="231" y="9667"/>
                  </a:lnTo>
                  <a:lnTo>
                    <a:pt x="168" y="9667"/>
                  </a:lnTo>
                  <a:lnTo>
                    <a:pt x="105" y="9730"/>
                  </a:lnTo>
                  <a:lnTo>
                    <a:pt x="63" y="9730"/>
                  </a:lnTo>
                  <a:lnTo>
                    <a:pt x="1" y="9814"/>
                  </a:lnTo>
                  <a:lnTo>
                    <a:pt x="1" y="9877"/>
                  </a:lnTo>
                  <a:lnTo>
                    <a:pt x="1" y="9960"/>
                  </a:lnTo>
                  <a:lnTo>
                    <a:pt x="63" y="9940"/>
                  </a:lnTo>
                  <a:lnTo>
                    <a:pt x="105" y="9940"/>
                  </a:lnTo>
                  <a:lnTo>
                    <a:pt x="147" y="9960"/>
                  </a:lnTo>
                  <a:lnTo>
                    <a:pt x="63" y="10023"/>
                  </a:lnTo>
                  <a:lnTo>
                    <a:pt x="22" y="10086"/>
                  </a:lnTo>
                  <a:lnTo>
                    <a:pt x="63" y="10191"/>
                  </a:lnTo>
                  <a:lnTo>
                    <a:pt x="189" y="10253"/>
                  </a:lnTo>
                  <a:lnTo>
                    <a:pt x="273" y="10170"/>
                  </a:lnTo>
                  <a:lnTo>
                    <a:pt x="315" y="10149"/>
                  </a:lnTo>
                  <a:lnTo>
                    <a:pt x="377" y="10149"/>
                  </a:lnTo>
                  <a:lnTo>
                    <a:pt x="440" y="10023"/>
                  </a:lnTo>
                  <a:lnTo>
                    <a:pt x="503" y="9981"/>
                  </a:lnTo>
                  <a:lnTo>
                    <a:pt x="587" y="9981"/>
                  </a:lnTo>
                  <a:lnTo>
                    <a:pt x="524" y="10044"/>
                  </a:lnTo>
                  <a:lnTo>
                    <a:pt x="482" y="10170"/>
                  </a:lnTo>
                  <a:lnTo>
                    <a:pt x="398" y="10232"/>
                  </a:lnTo>
                  <a:lnTo>
                    <a:pt x="315" y="10274"/>
                  </a:lnTo>
                  <a:lnTo>
                    <a:pt x="356" y="10442"/>
                  </a:lnTo>
                  <a:lnTo>
                    <a:pt x="503" y="10588"/>
                  </a:lnTo>
                  <a:lnTo>
                    <a:pt x="566" y="10546"/>
                  </a:lnTo>
                  <a:lnTo>
                    <a:pt x="607" y="10546"/>
                  </a:lnTo>
                  <a:lnTo>
                    <a:pt x="775" y="10609"/>
                  </a:lnTo>
                  <a:lnTo>
                    <a:pt x="879" y="10609"/>
                  </a:lnTo>
                  <a:lnTo>
                    <a:pt x="879" y="10672"/>
                  </a:lnTo>
                  <a:lnTo>
                    <a:pt x="817" y="10756"/>
                  </a:lnTo>
                  <a:lnTo>
                    <a:pt x="733" y="10797"/>
                  </a:lnTo>
                  <a:lnTo>
                    <a:pt x="712" y="10776"/>
                  </a:lnTo>
                  <a:lnTo>
                    <a:pt x="545" y="10776"/>
                  </a:lnTo>
                  <a:lnTo>
                    <a:pt x="482" y="10797"/>
                  </a:lnTo>
                  <a:lnTo>
                    <a:pt x="419" y="10881"/>
                  </a:lnTo>
                  <a:lnTo>
                    <a:pt x="273" y="10881"/>
                  </a:lnTo>
                  <a:lnTo>
                    <a:pt x="210" y="10923"/>
                  </a:lnTo>
                  <a:lnTo>
                    <a:pt x="210" y="11069"/>
                  </a:lnTo>
                  <a:lnTo>
                    <a:pt x="294" y="11174"/>
                  </a:lnTo>
                  <a:lnTo>
                    <a:pt x="335" y="11237"/>
                  </a:lnTo>
                  <a:lnTo>
                    <a:pt x="419" y="11425"/>
                  </a:lnTo>
                  <a:lnTo>
                    <a:pt x="545" y="11488"/>
                  </a:lnTo>
                  <a:lnTo>
                    <a:pt x="503" y="11509"/>
                  </a:lnTo>
                  <a:lnTo>
                    <a:pt x="503" y="11530"/>
                  </a:lnTo>
                  <a:lnTo>
                    <a:pt x="587" y="11592"/>
                  </a:lnTo>
                  <a:lnTo>
                    <a:pt x="670" y="11697"/>
                  </a:lnTo>
                  <a:lnTo>
                    <a:pt x="754" y="11760"/>
                  </a:lnTo>
                  <a:lnTo>
                    <a:pt x="859" y="11823"/>
                  </a:lnTo>
                  <a:lnTo>
                    <a:pt x="963" y="11927"/>
                  </a:lnTo>
                  <a:lnTo>
                    <a:pt x="1047" y="11969"/>
                  </a:lnTo>
                  <a:lnTo>
                    <a:pt x="1068" y="11948"/>
                  </a:lnTo>
                  <a:lnTo>
                    <a:pt x="1068" y="11864"/>
                  </a:lnTo>
                  <a:lnTo>
                    <a:pt x="1047" y="11718"/>
                  </a:lnTo>
                  <a:lnTo>
                    <a:pt x="1047" y="11634"/>
                  </a:lnTo>
                  <a:lnTo>
                    <a:pt x="1110" y="11592"/>
                  </a:lnTo>
                  <a:lnTo>
                    <a:pt x="1131" y="11488"/>
                  </a:lnTo>
                  <a:lnTo>
                    <a:pt x="1131" y="11404"/>
                  </a:lnTo>
                  <a:lnTo>
                    <a:pt x="1172" y="11383"/>
                  </a:lnTo>
                  <a:lnTo>
                    <a:pt x="1214" y="11383"/>
                  </a:lnTo>
                  <a:lnTo>
                    <a:pt x="1235" y="11488"/>
                  </a:lnTo>
                  <a:lnTo>
                    <a:pt x="1277" y="11592"/>
                  </a:lnTo>
                  <a:lnTo>
                    <a:pt x="1277" y="11655"/>
                  </a:lnTo>
                  <a:lnTo>
                    <a:pt x="1319" y="11718"/>
                  </a:lnTo>
                  <a:lnTo>
                    <a:pt x="1340" y="11697"/>
                  </a:lnTo>
                  <a:lnTo>
                    <a:pt x="1361" y="11634"/>
                  </a:lnTo>
                  <a:lnTo>
                    <a:pt x="1444" y="11634"/>
                  </a:lnTo>
                  <a:lnTo>
                    <a:pt x="1549" y="11551"/>
                  </a:lnTo>
                  <a:lnTo>
                    <a:pt x="1570" y="11592"/>
                  </a:lnTo>
                  <a:lnTo>
                    <a:pt x="1654" y="11592"/>
                  </a:lnTo>
                  <a:lnTo>
                    <a:pt x="1675" y="11634"/>
                  </a:lnTo>
                  <a:lnTo>
                    <a:pt x="1612" y="11718"/>
                  </a:lnTo>
                  <a:lnTo>
                    <a:pt x="1549" y="11823"/>
                  </a:lnTo>
                  <a:lnTo>
                    <a:pt x="1549" y="11927"/>
                  </a:lnTo>
                  <a:lnTo>
                    <a:pt x="1633" y="11948"/>
                  </a:lnTo>
                  <a:lnTo>
                    <a:pt x="1675" y="11927"/>
                  </a:lnTo>
                  <a:lnTo>
                    <a:pt x="1737" y="11739"/>
                  </a:lnTo>
                  <a:lnTo>
                    <a:pt x="1758" y="11655"/>
                  </a:lnTo>
                  <a:lnTo>
                    <a:pt x="1842" y="11697"/>
                  </a:lnTo>
                  <a:lnTo>
                    <a:pt x="1926" y="11823"/>
                  </a:lnTo>
                  <a:lnTo>
                    <a:pt x="1968" y="11844"/>
                  </a:lnTo>
                  <a:lnTo>
                    <a:pt x="2051" y="11802"/>
                  </a:lnTo>
                  <a:lnTo>
                    <a:pt x="2051" y="11718"/>
                  </a:lnTo>
                  <a:lnTo>
                    <a:pt x="2093" y="11634"/>
                  </a:lnTo>
                  <a:lnTo>
                    <a:pt x="2198" y="11634"/>
                  </a:lnTo>
                  <a:lnTo>
                    <a:pt x="2240" y="11655"/>
                  </a:lnTo>
                  <a:lnTo>
                    <a:pt x="2240" y="11760"/>
                  </a:lnTo>
                  <a:lnTo>
                    <a:pt x="2177" y="11864"/>
                  </a:lnTo>
                  <a:lnTo>
                    <a:pt x="2177" y="11969"/>
                  </a:lnTo>
                  <a:lnTo>
                    <a:pt x="2240" y="11927"/>
                  </a:lnTo>
                  <a:lnTo>
                    <a:pt x="2344" y="11844"/>
                  </a:lnTo>
                  <a:lnTo>
                    <a:pt x="2386" y="11739"/>
                  </a:lnTo>
                  <a:lnTo>
                    <a:pt x="2470" y="11655"/>
                  </a:lnTo>
                  <a:lnTo>
                    <a:pt x="2595" y="11634"/>
                  </a:lnTo>
                  <a:lnTo>
                    <a:pt x="2700" y="11655"/>
                  </a:lnTo>
                  <a:lnTo>
                    <a:pt x="2784" y="11739"/>
                  </a:lnTo>
                  <a:lnTo>
                    <a:pt x="2909" y="11802"/>
                  </a:lnTo>
                  <a:lnTo>
                    <a:pt x="3076" y="11927"/>
                  </a:lnTo>
                  <a:lnTo>
                    <a:pt x="3181" y="11948"/>
                  </a:lnTo>
                  <a:lnTo>
                    <a:pt x="3223" y="11906"/>
                  </a:lnTo>
                  <a:lnTo>
                    <a:pt x="3286" y="11906"/>
                  </a:lnTo>
                  <a:lnTo>
                    <a:pt x="3390" y="12011"/>
                  </a:lnTo>
                  <a:lnTo>
                    <a:pt x="3516" y="12116"/>
                  </a:lnTo>
                  <a:lnTo>
                    <a:pt x="3495" y="12220"/>
                  </a:lnTo>
                  <a:lnTo>
                    <a:pt x="3495" y="12241"/>
                  </a:lnTo>
                  <a:lnTo>
                    <a:pt x="3537" y="12241"/>
                  </a:lnTo>
                  <a:lnTo>
                    <a:pt x="3558" y="12220"/>
                  </a:lnTo>
                  <a:lnTo>
                    <a:pt x="3620" y="12241"/>
                  </a:lnTo>
                  <a:lnTo>
                    <a:pt x="3662" y="12325"/>
                  </a:lnTo>
                  <a:lnTo>
                    <a:pt x="3746" y="12367"/>
                  </a:lnTo>
                  <a:lnTo>
                    <a:pt x="3809" y="12429"/>
                  </a:lnTo>
                  <a:lnTo>
                    <a:pt x="3830" y="12492"/>
                  </a:lnTo>
                  <a:lnTo>
                    <a:pt x="3851" y="12534"/>
                  </a:lnTo>
                  <a:lnTo>
                    <a:pt x="3913" y="12534"/>
                  </a:lnTo>
                  <a:lnTo>
                    <a:pt x="3913" y="12471"/>
                  </a:lnTo>
                  <a:lnTo>
                    <a:pt x="3955" y="12471"/>
                  </a:lnTo>
                  <a:lnTo>
                    <a:pt x="4018" y="12492"/>
                  </a:lnTo>
                  <a:lnTo>
                    <a:pt x="4039" y="12576"/>
                  </a:lnTo>
                  <a:lnTo>
                    <a:pt x="4164" y="12681"/>
                  </a:lnTo>
                  <a:lnTo>
                    <a:pt x="4248" y="12785"/>
                  </a:lnTo>
                  <a:lnTo>
                    <a:pt x="4290" y="12806"/>
                  </a:lnTo>
                  <a:lnTo>
                    <a:pt x="4353" y="12869"/>
                  </a:lnTo>
                  <a:lnTo>
                    <a:pt x="4332" y="12953"/>
                  </a:lnTo>
                  <a:lnTo>
                    <a:pt x="4353" y="12973"/>
                  </a:lnTo>
                  <a:lnTo>
                    <a:pt x="4353" y="13015"/>
                  </a:lnTo>
                  <a:lnTo>
                    <a:pt x="4290" y="13078"/>
                  </a:lnTo>
                  <a:lnTo>
                    <a:pt x="4248" y="13183"/>
                  </a:lnTo>
                  <a:lnTo>
                    <a:pt x="4164" y="13225"/>
                  </a:lnTo>
                  <a:lnTo>
                    <a:pt x="4164" y="13266"/>
                  </a:lnTo>
                  <a:lnTo>
                    <a:pt x="4269" y="13266"/>
                  </a:lnTo>
                  <a:lnTo>
                    <a:pt x="4290" y="13287"/>
                  </a:lnTo>
                  <a:lnTo>
                    <a:pt x="4269" y="13329"/>
                  </a:lnTo>
                  <a:lnTo>
                    <a:pt x="4227" y="13371"/>
                  </a:lnTo>
                  <a:lnTo>
                    <a:pt x="4123" y="13476"/>
                  </a:lnTo>
                  <a:lnTo>
                    <a:pt x="4081" y="13497"/>
                  </a:lnTo>
                  <a:lnTo>
                    <a:pt x="4081" y="13538"/>
                  </a:lnTo>
                  <a:lnTo>
                    <a:pt x="4144" y="13601"/>
                  </a:lnTo>
                  <a:lnTo>
                    <a:pt x="4185" y="13685"/>
                  </a:lnTo>
                  <a:lnTo>
                    <a:pt x="4185" y="13727"/>
                  </a:lnTo>
                  <a:lnTo>
                    <a:pt x="4374" y="13894"/>
                  </a:lnTo>
                  <a:lnTo>
                    <a:pt x="4416" y="13957"/>
                  </a:lnTo>
                  <a:lnTo>
                    <a:pt x="4416" y="14061"/>
                  </a:lnTo>
                  <a:lnTo>
                    <a:pt x="4457" y="14124"/>
                  </a:lnTo>
                  <a:lnTo>
                    <a:pt x="4416" y="14166"/>
                  </a:lnTo>
                  <a:lnTo>
                    <a:pt x="4416" y="14250"/>
                  </a:lnTo>
                  <a:lnTo>
                    <a:pt x="4478" y="14333"/>
                  </a:lnTo>
                  <a:lnTo>
                    <a:pt x="4520" y="14333"/>
                  </a:lnTo>
                  <a:lnTo>
                    <a:pt x="4562" y="14354"/>
                  </a:lnTo>
                  <a:lnTo>
                    <a:pt x="4583" y="14438"/>
                  </a:lnTo>
                  <a:lnTo>
                    <a:pt x="4667" y="14543"/>
                  </a:lnTo>
                  <a:lnTo>
                    <a:pt x="4709" y="14585"/>
                  </a:lnTo>
                  <a:lnTo>
                    <a:pt x="4709" y="14668"/>
                  </a:lnTo>
                  <a:lnTo>
                    <a:pt x="4688" y="14752"/>
                  </a:lnTo>
                  <a:lnTo>
                    <a:pt x="4604" y="14773"/>
                  </a:lnTo>
                  <a:lnTo>
                    <a:pt x="4520" y="14857"/>
                  </a:lnTo>
                  <a:lnTo>
                    <a:pt x="4499" y="14940"/>
                  </a:lnTo>
                  <a:lnTo>
                    <a:pt x="4457" y="15003"/>
                  </a:lnTo>
                  <a:lnTo>
                    <a:pt x="4395" y="15003"/>
                  </a:lnTo>
                  <a:lnTo>
                    <a:pt x="4290" y="15087"/>
                  </a:lnTo>
                  <a:lnTo>
                    <a:pt x="4269" y="15149"/>
                  </a:lnTo>
                  <a:lnTo>
                    <a:pt x="4311" y="15170"/>
                  </a:lnTo>
                  <a:lnTo>
                    <a:pt x="4374" y="15149"/>
                  </a:lnTo>
                  <a:lnTo>
                    <a:pt x="4416" y="15087"/>
                  </a:lnTo>
                  <a:lnTo>
                    <a:pt x="4478" y="15087"/>
                  </a:lnTo>
                  <a:lnTo>
                    <a:pt x="4583" y="14982"/>
                  </a:lnTo>
                  <a:lnTo>
                    <a:pt x="4688" y="14982"/>
                  </a:lnTo>
                  <a:lnTo>
                    <a:pt x="4667" y="15108"/>
                  </a:lnTo>
                  <a:lnTo>
                    <a:pt x="4625" y="15170"/>
                  </a:lnTo>
                  <a:lnTo>
                    <a:pt x="4667" y="15254"/>
                  </a:lnTo>
                  <a:lnTo>
                    <a:pt x="4667" y="15317"/>
                  </a:lnTo>
                  <a:lnTo>
                    <a:pt x="4709" y="15421"/>
                  </a:lnTo>
                  <a:lnTo>
                    <a:pt x="4729" y="15526"/>
                  </a:lnTo>
                  <a:lnTo>
                    <a:pt x="4688" y="15631"/>
                  </a:lnTo>
                  <a:lnTo>
                    <a:pt x="4688" y="15694"/>
                  </a:lnTo>
                  <a:lnTo>
                    <a:pt x="4709" y="15777"/>
                  </a:lnTo>
                  <a:lnTo>
                    <a:pt x="4709" y="15798"/>
                  </a:lnTo>
                  <a:lnTo>
                    <a:pt x="4667" y="15735"/>
                  </a:lnTo>
                  <a:lnTo>
                    <a:pt x="4604" y="15777"/>
                  </a:lnTo>
                  <a:lnTo>
                    <a:pt x="4625" y="15903"/>
                  </a:lnTo>
                  <a:lnTo>
                    <a:pt x="4688" y="16007"/>
                  </a:lnTo>
                  <a:lnTo>
                    <a:pt x="4688" y="16049"/>
                  </a:lnTo>
                  <a:lnTo>
                    <a:pt x="4667" y="16049"/>
                  </a:lnTo>
                  <a:lnTo>
                    <a:pt x="4604" y="16112"/>
                  </a:lnTo>
                  <a:lnTo>
                    <a:pt x="4625" y="16196"/>
                  </a:lnTo>
                  <a:lnTo>
                    <a:pt x="4667" y="16238"/>
                  </a:lnTo>
                  <a:lnTo>
                    <a:pt x="4729" y="16238"/>
                  </a:lnTo>
                  <a:lnTo>
                    <a:pt x="4792" y="16300"/>
                  </a:lnTo>
                  <a:lnTo>
                    <a:pt x="4792" y="16342"/>
                  </a:lnTo>
                  <a:lnTo>
                    <a:pt x="4729" y="16405"/>
                  </a:lnTo>
                  <a:lnTo>
                    <a:pt x="4729" y="16468"/>
                  </a:lnTo>
                  <a:lnTo>
                    <a:pt x="4667" y="16551"/>
                  </a:lnTo>
                  <a:lnTo>
                    <a:pt x="4604" y="16572"/>
                  </a:lnTo>
                  <a:lnTo>
                    <a:pt x="4520" y="16551"/>
                  </a:lnTo>
                  <a:lnTo>
                    <a:pt x="4478" y="16572"/>
                  </a:lnTo>
                  <a:lnTo>
                    <a:pt x="4478" y="16635"/>
                  </a:lnTo>
                  <a:lnTo>
                    <a:pt x="4562" y="16656"/>
                  </a:lnTo>
                  <a:lnTo>
                    <a:pt x="4625" y="16656"/>
                  </a:lnTo>
                  <a:lnTo>
                    <a:pt x="4688" y="16719"/>
                  </a:lnTo>
                  <a:lnTo>
                    <a:pt x="4729" y="16719"/>
                  </a:lnTo>
                  <a:lnTo>
                    <a:pt x="4813" y="16740"/>
                  </a:lnTo>
                  <a:lnTo>
                    <a:pt x="4855" y="16782"/>
                  </a:lnTo>
                  <a:lnTo>
                    <a:pt x="4855" y="16886"/>
                  </a:lnTo>
                  <a:lnTo>
                    <a:pt x="4876" y="17033"/>
                  </a:lnTo>
                  <a:lnTo>
                    <a:pt x="4771" y="17137"/>
                  </a:lnTo>
                  <a:lnTo>
                    <a:pt x="4750" y="17200"/>
                  </a:lnTo>
                  <a:lnTo>
                    <a:pt x="4792" y="17263"/>
                  </a:lnTo>
                  <a:lnTo>
                    <a:pt x="4709" y="17409"/>
                  </a:lnTo>
                  <a:lnTo>
                    <a:pt x="4604" y="17472"/>
                  </a:lnTo>
                  <a:lnTo>
                    <a:pt x="4541" y="17472"/>
                  </a:lnTo>
                  <a:lnTo>
                    <a:pt x="4478" y="17409"/>
                  </a:lnTo>
                  <a:lnTo>
                    <a:pt x="4436" y="17409"/>
                  </a:lnTo>
                  <a:lnTo>
                    <a:pt x="4332" y="17493"/>
                  </a:lnTo>
                  <a:lnTo>
                    <a:pt x="4290" y="17577"/>
                  </a:lnTo>
                  <a:lnTo>
                    <a:pt x="4332" y="17598"/>
                  </a:lnTo>
                  <a:lnTo>
                    <a:pt x="4374" y="17598"/>
                  </a:lnTo>
                  <a:lnTo>
                    <a:pt x="4541" y="17618"/>
                  </a:lnTo>
                  <a:lnTo>
                    <a:pt x="4583" y="17577"/>
                  </a:lnTo>
                  <a:lnTo>
                    <a:pt x="4604" y="17556"/>
                  </a:lnTo>
                  <a:lnTo>
                    <a:pt x="4646" y="17577"/>
                  </a:lnTo>
                  <a:lnTo>
                    <a:pt x="4646" y="17618"/>
                  </a:lnTo>
                  <a:lnTo>
                    <a:pt x="4667" y="17660"/>
                  </a:lnTo>
                  <a:lnTo>
                    <a:pt x="4604" y="17702"/>
                  </a:lnTo>
                  <a:lnTo>
                    <a:pt x="4562" y="17702"/>
                  </a:lnTo>
                  <a:lnTo>
                    <a:pt x="4541" y="17723"/>
                  </a:lnTo>
                  <a:lnTo>
                    <a:pt x="4541" y="17807"/>
                  </a:lnTo>
                  <a:lnTo>
                    <a:pt x="4499" y="17828"/>
                  </a:lnTo>
                  <a:lnTo>
                    <a:pt x="4436" y="17828"/>
                  </a:lnTo>
                  <a:lnTo>
                    <a:pt x="4290" y="17932"/>
                  </a:lnTo>
                  <a:lnTo>
                    <a:pt x="4185" y="17995"/>
                  </a:lnTo>
                  <a:lnTo>
                    <a:pt x="4185" y="18037"/>
                  </a:lnTo>
                  <a:lnTo>
                    <a:pt x="4269" y="18121"/>
                  </a:lnTo>
                  <a:lnTo>
                    <a:pt x="4395" y="18142"/>
                  </a:lnTo>
                  <a:lnTo>
                    <a:pt x="4499" y="18121"/>
                  </a:lnTo>
                  <a:lnTo>
                    <a:pt x="4583" y="18016"/>
                  </a:lnTo>
                  <a:lnTo>
                    <a:pt x="4646" y="17911"/>
                  </a:lnTo>
                  <a:lnTo>
                    <a:pt x="4688" y="17870"/>
                  </a:lnTo>
                  <a:lnTo>
                    <a:pt x="4709" y="17870"/>
                  </a:lnTo>
                  <a:lnTo>
                    <a:pt x="4709" y="17911"/>
                  </a:lnTo>
                  <a:lnTo>
                    <a:pt x="4604" y="18079"/>
                  </a:lnTo>
                  <a:lnTo>
                    <a:pt x="4478" y="18204"/>
                  </a:lnTo>
                  <a:lnTo>
                    <a:pt x="4436" y="18183"/>
                  </a:lnTo>
                  <a:lnTo>
                    <a:pt x="4269" y="18204"/>
                  </a:lnTo>
                  <a:lnTo>
                    <a:pt x="4227" y="18225"/>
                  </a:lnTo>
                  <a:lnTo>
                    <a:pt x="4164" y="18309"/>
                  </a:lnTo>
                  <a:lnTo>
                    <a:pt x="4144" y="18288"/>
                  </a:lnTo>
                  <a:lnTo>
                    <a:pt x="4039" y="18288"/>
                  </a:lnTo>
                  <a:lnTo>
                    <a:pt x="3934" y="18330"/>
                  </a:lnTo>
                  <a:lnTo>
                    <a:pt x="3934" y="18393"/>
                  </a:lnTo>
                  <a:lnTo>
                    <a:pt x="3955" y="18414"/>
                  </a:lnTo>
                  <a:lnTo>
                    <a:pt x="3976" y="18455"/>
                  </a:lnTo>
                  <a:lnTo>
                    <a:pt x="3955" y="18539"/>
                  </a:lnTo>
                  <a:lnTo>
                    <a:pt x="4018" y="18665"/>
                  </a:lnTo>
                  <a:lnTo>
                    <a:pt x="4039" y="18665"/>
                  </a:lnTo>
                  <a:lnTo>
                    <a:pt x="4060" y="18602"/>
                  </a:lnTo>
                  <a:lnTo>
                    <a:pt x="4123" y="18602"/>
                  </a:lnTo>
                  <a:lnTo>
                    <a:pt x="4164" y="18644"/>
                  </a:lnTo>
                  <a:lnTo>
                    <a:pt x="4185" y="18707"/>
                  </a:lnTo>
                  <a:lnTo>
                    <a:pt x="4185" y="18769"/>
                  </a:lnTo>
                  <a:lnTo>
                    <a:pt x="4248" y="18832"/>
                  </a:lnTo>
                  <a:lnTo>
                    <a:pt x="4374" y="18832"/>
                  </a:lnTo>
                  <a:lnTo>
                    <a:pt x="4457" y="18769"/>
                  </a:lnTo>
                  <a:lnTo>
                    <a:pt x="4478" y="18748"/>
                  </a:lnTo>
                  <a:lnTo>
                    <a:pt x="4541" y="18748"/>
                  </a:lnTo>
                  <a:lnTo>
                    <a:pt x="4646" y="18727"/>
                  </a:lnTo>
                  <a:lnTo>
                    <a:pt x="4688" y="18665"/>
                  </a:lnTo>
                  <a:lnTo>
                    <a:pt x="4709" y="18560"/>
                  </a:lnTo>
                  <a:lnTo>
                    <a:pt x="4688" y="18497"/>
                  </a:lnTo>
                  <a:lnTo>
                    <a:pt x="4646" y="18434"/>
                  </a:lnTo>
                  <a:lnTo>
                    <a:pt x="4750" y="18434"/>
                  </a:lnTo>
                  <a:lnTo>
                    <a:pt x="4750" y="18393"/>
                  </a:lnTo>
                  <a:lnTo>
                    <a:pt x="4771" y="18225"/>
                  </a:lnTo>
                  <a:lnTo>
                    <a:pt x="4813" y="18309"/>
                  </a:lnTo>
                  <a:lnTo>
                    <a:pt x="4876" y="18351"/>
                  </a:lnTo>
                  <a:lnTo>
                    <a:pt x="4918" y="18351"/>
                  </a:lnTo>
                  <a:lnTo>
                    <a:pt x="4981" y="18288"/>
                  </a:lnTo>
                  <a:lnTo>
                    <a:pt x="4981" y="18121"/>
                  </a:lnTo>
                  <a:lnTo>
                    <a:pt x="4981" y="18016"/>
                  </a:lnTo>
                  <a:lnTo>
                    <a:pt x="4918" y="17911"/>
                  </a:lnTo>
                  <a:lnTo>
                    <a:pt x="4897" y="17828"/>
                  </a:lnTo>
                  <a:lnTo>
                    <a:pt x="4918" y="17618"/>
                  </a:lnTo>
                  <a:lnTo>
                    <a:pt x="4960" y="17577"/>
                  </a:lnTo>
                  <a:lnTo>
                    <a:pt x="4981" y="17577"/>
                  </a:lnTo>
                  <a:lnTo>
                    <a:pt x="4981" y="17660"/>
                  </a:lnTo>
                  <a:lnTo>
                    <a:pt x="4960" y="17723"/>
                  </a:lnTo>
                  <a:lnTo>
                    <a:pt x="4981" y="17828"/>
                  </a:lnTo>
                  <a:lnTo>
                    <a:pt x="5022" y="17932"/>
                  </a:lnTo>
                  <a:lnTo>
                    <a:pt x="5022" y="18079"/>
                  </a:lnTo>
                  <a:lnTo>
                    <a:pt x="5001" y="18204"/>
                  </a:lnTo>
                  <a:lnTo>
                    <a:pt x="5001" y="18309"/>
                  </a:lnTo>
                  <a:lnTo>
                    <a:pt x="5064" y="18309"/>
                  </a:lnTo>
                  <a:lnTo>
                    <a:pt x="5085" y="18288"/>
                  </a:lnTo>
                  <a:lnTo>
                    <a:pt x="5169" y="18225"/>
                  </a:lnTo>
                  <a:lnTo>
                    <a:pt x="5169" y="18183"/>
                  </a:lnTo>
                  <a:lnTo>
                    <a:pt x="5273" y="18037"/>
                  </a:lnTo>
                  <a:lnTo>
                    <a:pt x="5378" y="17995"/>
                  </a:lnTo>
                  <a:lnTo>
                    <a:pt x="5420" y="17995"/>
                  </a:lnTo>
                  <a:lnTo>
                    <a:pt x="5420" y="18016"/>
                  </a:lnTo>
                  <a:lnTo>
                    <a:pt x="5336" y="18079"/>
                  </a:lnTo>
                  <a:lnTo>
                    <a:pt x="5294" y="18121"/>
                  </a:lnTo>
                  <a:lnTo>
                    <a:pt x="5232" y="18246"/>
                  </a:lnTo>
                  <a:lnTo>
                    <a:pt x="5169" y="18330"/>
                  </a:lnTo>
                  <a:lnTo>
                    <a:pt x="5169" y="18393"/>
                  </a:lnTo>
                  <a:lnTo>
                    <a:pt x="5211" y="18414"/>
                  </a:lnTo>
                  <a:lnTo>
                    <a:pt x="5294" y="18414"/>
                  </a:lnTo>
                  <a:lnTo>
                    <a:pt x="5336" y="18434"/>
                  </a:lnTo>
                  <a:lnTo>
                    <a:pt x="5399" y="18518"/>
                  </a:lnTo>
                  <a:lnTo>
                    <a:pt x="5483" y="18539"/>
                  </a:lnTo>
                  <a:lnTo>
                    <a:pt x="5587" y="18518"/>
                  </a:lnTo>
                  <a:lnTo>
                    <a:pt x="5650" y="18455"/>
                  </a:lnTo>
                  <a:lnTo>
                    <a:pt x="5713" y="18455"/>
                  </a:lnTo>
                  <a:lnTo>
                    <a:pt x="5734" y="18497"/>
                  </a:lnTo>
                  <a:lnTo>
                    <a:pt x="5734" y="18539"/>
                  </a:lnTo>
                  <a:lnTo>
                    <a:pt x="5608" y="18623"/>
                  </a:lnTo>
                  <a:lnTo>
                    <a:pt x="5420" y="18665"/>
                  </a:lnTo>
                  <a:lnTo>
                    <a:pt x="5294" y="18665"/>
                  </a:lnTo>
                  <a:lnTo>
                    <a:pt x="5211" y="18727"/>
                  </a:lnTo>
                  <a:lnTo>
                    <a:pt x="5169" y="18769"/>
                  </a:lnTo>
                  <a:lnTo>
                    <a:pt x="5169" y="18832"/>
                  </a:lnTo>
                  <a:lnTo>
                    <a:pt x="5190" y="18853"/>
                  </a:lnTo>
                  <a:lnTo>
                    <a:pt x="5315" y="18832"/>
                  </a:lnTo>
                  <a:lnTo>
                    <a:pt x="5378" y="18853"/>
                  </a:lnTo>
                  <a:lnTo>
                    <a:pt x="5420" y="18832"/>
                  </a:lnTo>
                  <a:lnTo>
                    <a:pt x="5504" y="18769"/>
                  </a:lnTo>
                  <a:lnTo>
                    <a:pt x="5629" y="18769"/>
                  </a:lnTo>
                  <a:lnTo>
                    <a:pt x="5650" y="18811"/>
                  </a:lnTo>
                  <a:lnTo>
                    <a:pt x="5629" y="18853"/>
                  </a:lnTo>
                  <a:lnTo>
                    <a:pt x="5545" y="18874"/>
                  </a:lnTo>
                  <a:lnTo>
                    <a:pt x="5483" y="18937"/>
                  </a:lnTo>
                  <a:lnTo>
                    <a:pt x="5336" y="18937"/>
                  </a:lnTo>
                  <a:lnTo>
                    <a:pt x="5294" y="19020"/>
                  </a:lnTo>
                  <a:lnTo>
                    <a:pt x="5273" y="19083"/>
                  </a:lnTo>
                  <a:lnTo>
                    <a:pt x="5211" y="19146"/>
                  </a:lnTo>
                  <a:lnTo>
                    <a:pt x="5211" y="19188"/>
                  </a:lnTo>
                  <a:lnTo>
                    <a:pt x="5273" y="19188"/>
                  </a:lnTo>
                  <a:lnTo>
                    <a:pt x="5420" y="19062"/>
                  </a:lnTo>
                  <a:lnTo>
                    <a:pt x="5483" y="19041"/>
                  </a:lnTo>
                  <a:lnTo>
                    <a:pt x="5545" y="19041"/>
                  </a:lnTo>
                  <a:lnTo>
                    <a:pt x="5587" y="19020"/>
                  </a:lnTo>
                  <a:lnTo>
                    <a:pt x="5629" y="19020"/>
                  </a:lnTo>
                  <a:lnTo>
                    <a:pt x="5692" y="19083"/>
                  </a:lnTo>
                  <a:lnTo>
                    <a:pt x="5692" y="19146"/>
                  </a:lnTo>
                  <a:lnTo>
                    <a:pt x="5650" y="19188"/>
                  </a:lnTo>
                  <a:lnTo>
                    <a:pt x="5587" y="19146"/>
                  </a:lnTo>
                  <a:lnTo>
                    <a:pt x="5525" y="19125"/>
                  </a:lnTo>
                  <a:lnTo>
                    <a:pt x="5399" y="19167"/>
                  </a:lnTo>
                  <a:lnTo>
                    <a:pt x="5378" y="19230"/>
                  </a:lnTo>
                  <a:lnTo>
                    <a:pt x="5399" y="19271"/>
                  </a:lnTo>
                  <a:lnTo>
                    <a:pt x="5587" y="19271"/>
                  </a:lnTo>
                  <a:lnTo>
                    <a:pt x="5650" y="19230"/>
                  </a:lnTo>
                  <a:lnTo>
                    <a:pt x="5713" y="19230"/>
                  </a:lnTo>
                  <a:lnTo>
                    <a:pt x="5797" y="19334"/>
                  </a:lnTo>
                  <a:lnTo>
                    <a:pt x="5797" y="19397"/>
                  </a:lnTo>
                  <a:lnTo>
                    <a:pt x="5734" y="19439"/>
                  </a:lnTo>
                  <a:lnTo>
                    <a:pt x="5525" y="19355"/>
                  </a:lnTo>
                  <a:lnTo>
                    <a:pt x="5420" y="19292"/>
                  </a:lnTo>
                  <a:lnTo>
                    <a:pt x="5399" y="19355"/>
                  </a:lnTo>
                  <a:lnTo>
                    <a:pt x="5420" y="19439"/>
                  </a:lnTo>
                  <a:lnTo>
                    <a:pt x="5525" y="19502"/>
                  </a:lnTo>
                  <a:lnTo>
                    <a:pt x="5629" y="19648"/>
                  </a:lnTo>
                  <a:lnTo>
                    <a:pt x="5692" y="19753"/>
                  </a:lnTo>
                  <a:lnTo>
                    <a:pt x="5629" y="19753"/>
                  </a:lnTo>
                  <a:lnTo>
                    <a:pt x="5545" y="19648"/>
                  </a:lnTo>
                  <a:lnTo>
                    <a:pt x="5525" y="19648"/>
                  </a:lnTo>
                  <a:lnTo>
                    <a:pt x="5504" y="19690"/>
                  </a:lnTo>
                  <a:lnTo>
                    <a:pt x="5525" y="19774"/>
                  </a:lnTo>
                  <a:lnTo>
                    <a:pt x="5650" y="19878"/>
                  </a:lnTo>
                  <a:lnTo>
                    <a:pt x="5797" y="19983"/>
                  </a:lnTo>
                  <a:lnTo>
                    <a:pt x="5797" y="20025"/>
                  </a:lnTo>
                  <a:lnTo>
                    <a:pt x="5734" y="20025"/>
                  </a:lnTo>
                  <a:lnTo>
                    <a:pt x="5734" y="20087"/>
                  </a:lnTo>
                  <a:lnTo>
                    <a:pt x="5692" y="20087"/>
                  </a:lnTo>
                  <a:lnTo>
                    <a:pt x="5587" y="19983"/>
                  </a:lnTo>
                  <a:lnTo>
                    <a:pt x="5545" y="19983"/>
                  </a:lnTo>
                  <a:lnTo>
                    <a:pt x="5545" y="20025"/>
                  </a:lnTo>
                  <a:lnTo>
                    <a:pt x="5650" y="20171"/>
                  </a:lnTo>
                  <a:lnTo>
                    <a:pt x="5713" y="20213"/>
                  </a:lnTo>
                  <a:lnTo>
                    <a:pt x="5755" y="20213"/>
                  </a:lnTo>
                  <a:lnTo>
                    <a:pt x="5817" y="20192"/>
                  </a:lnTo>
                  <a:lnTo>
                    <a:pt x="5838" y="20213"/>
                  </a:lnTo>
                  <a:lnTo>
                    <a:pt x="5797" y="20297"/>
                  </a:lnTo>
                  <a:lnTo>
                    <a:pt x="5734" y="20318"/>
                  </a:lnTo>
                  <a:lnTo>
                    <a:pt x="5629" y="20276"/>
                  </a:lnTo>
                  <a:lnTo>
                    <a:pt x="5545" y="20192"/>
                  </a:lnTo>
                  <a:lnTo>
                    <a:pt x="5441" y="20108"/>
                  </a:lnTo>
                  <a:lnTo>
                    <a:pt x="5378" y="20004"/>
                  </a:lnTo>
                  <a:lnTo>
                    <a:pt x="5294" y="19795"/>
                  </a:lnTo>
                  <a:lnTo>
                    <a:pt x="5232" y="19711"/>
                  </a:lnTo>
                  <a:lnTo>
                    <a:pt x="5169" y="19690"/>
                  </a:lnTo>
                  <a:lnTo>
                    <a:pt x="5085" y="19648"/>
                  </a:lnTo>
                  <a:lnTo>
                    <a:pt x="4981" y="19606"/>
                  </a:lnTo>
                  <a:lnTo>
                    <a:pt x="4876" y="19606"/>
                  </a:lnTo>
                  <a:lnTo>
                    <a:pt x="4813" y="19585"/>
                  </a:lnTo>
                  <a:lnTo>
                    <a:pt x="4750" y="19585"/>
                  </a:lnTo>
                  <a:lnTo>
                    <a:pt x="4646" y="19564"/>
                  </a:lnTo>
                  <a:lnTo>
                    <a:pt x="4541" y="19460"/>
                  </a:lnTo>
                  <a:lnTo>
                    <a:pt x="4436" y="19460"/>
                  </a:lnTo>
                  <a:lnTo>
                    <a:pt x="4353" y="19439"/>
                  </a:lnTo>
                  <a:lnTo>
                    <a:pt x="4290" y="19460"/>
                  </a:lnTo>
                  <a:lnTo>
                    <a:pt x="4185" y="19460"/>
                  </a:lnTo>
                  <a:lnTo>
                    <a:pt x="4060" y="19564"/>
                  </a:lnTo>
                  <a:lnTo>
                    <a:pt x="4060" y="19606"/>
                  </a:lnTo>
                  <a:lnTo>
                    <a:pt x="4123" y="19669"/>
                  </a:lnTo>
                  <a:lnTo>
                    <a:pt x="4185" y="19753"/>
                  </a:lnTo>
                  <a:lnTo>
                    <a:pt x="4248" y="19878"/>
                  </a:lnTo>
                  <a:lnTo>
                    <a:pt x="4248" y="19962"/>
                  </a:lnTo>
                  <a:lnTo>
                    <a:pt x="4353" y="20067"/>
                  </a:lnTo>
                  <a:lnTo>
                    <a:pt x="4499" y="20108"/>
                  </a:lnTo>
                  <a:lnTo>
                    <a:pt x="4709" y="20192"/>
                  </a:lnTo>
                  <a:lnTo>
                    <a:pt x="4855" y="20276"/>
                  </a:lnTo>
                  <a:lnTo>
                    <a:pt x="4897" y="20380"/>
                  </a:lnTo>
                  <a:lnTo>
                    <a:pt x="4897" y="20422"/>
                  </a:lnTo>
                  <a:lnTo>
                    <a:pt x="4981" y="20443"/>
                  </a:lnTo>
                  <a:lnTo>
                    <a:pt x="5064" y="20443"/>
                  </a:lnTo>
                  <a:lnTo>
                    <a:pt x="5127" y="20527"/>
                  </a:lnTo>
                  <a:lnTo>
                    <a:pt x="5211" y="20548"/>
                  </a:lnTo>
                  <a:lnTo>
                    <a:pt x="5273" y="20527"/>
                  </a:lnTo>
                  <a:lnTo>
                    <a:pt x="5315" y="20590"/>
                  </a:lnTo>
                  <a:lnTo>
                    <a:pt x="5399" y="20590"/>
                  </a:lnTo>
                  <a:lnTo>
                    <a:pt x="5441" y="20548"/>
                  </a:lnTo>
                  <a:lnTo>
                    <a:pt x="5504" y="20631"/>
                  </a:lnTo>
                  <a:lnTo>
                    <a:pt x="5608" y="20631"/>
                  </a:lnTo>
                  <a:lnTo>
                    <a:pt x="5692" y="20548"/>
                  </a:lnTo>
                  <a:lnTo>
                    <a:pt x="5797" y="20548"/>
                  </a:lnTo>
                  <a:lnTo>
                    <a:pt x="5838" y="20590"/>
                  </a:lnTo>
                  <a:lnTo>
                    <a:pt x="5838" y="20652"/>
                  </a:lnTo>
                  <a:lnTo>
                    <a:pt x="5755" y="20652"/>
                  </a:lnTo>
                  <a:lnTo>
                    <a:pt x="5692" y="20694"/>
                  </a:lnTo>
                  <a:lnTo>
                    <a:pt x="5692" y="20736"/>
                  </a:lnTo>
                  <a:lnTo>
                    <a:pt x="5755" y="20736"/>
                  </a:lnTo>
                  <a:lnTo>
                    <a:pt x="5817" y="20820"/>
                  </a:lnTo>
                  <a:lnTo>
                    <a:pt x="5734" y="20862"/>
                  </a:lnTo>
                  <a:lnTo>
                    <a:pt x="5734" y="20903"/>
                  </a:lnTo>
                  <a:lnTo>
                    <a:pt x="5650" y="20924"/>
                  </a:lnTo>
                  <a:lnTo>
                    <a:pt x="5608" y="20966"/>
                  </a:lnTo>
                  <a:lnTo>
                    <a:pt x="5504" y="21029"/>
                  </a:lnTo>
                  <a:lnTo>
                    <a:pt x="5483" y="21071"/>
                  </a:lnTo>
                  <a:lnTo>
                    <a:pt x="5504" y="21113"/>
                  </a:lnTo>
                  <a:lnTo>
                    <a:pt x="5608" y="21113"/>
                  </a:lnTo>
                  <a:lnTo>
                    <a:pt x="5692" y="21134"/>
                  </a:lnTo>
                  <a:lnTo>
                    <a:pt x="5713" y="21175"/>
                  </a:lnTo>
                  <a:lnTo>
                    <a:pt x="5629" y="21175"/>
                  </a:lnTo>
                  <a:lnTo>
                    <a:pt x="5587" y="21217"/>
                  </a:lnTo>
                  <a:lnTo>
                    <a:pt x="5545" y="21175"/>
                  </a:lnTo>
                  <a:lnTo>
                    <a:pt x="5504" y="21238"/>
                  </a:lnTo>
                  <a:lnTo>
                    <a:pt x="5420" y="21364"/>
                  </a:lnTo>
                  <a:lnTo>
                    <a:pt x="5378" y="21364"/>
                  </a:lnTo>
                  <a:lnTo>
                    <a:pt x="5315" y="21427"/>
                  </a:lnTo>
                  <a:lnTo>
                    <a:pt x="5315" y="21468"/>
                  </a:lnTo>
                  <a:lnTo>
                    <a:pt x="5399" y="21489"/>
                  </a:lnTo>
                  <a:lnTo>
                    <a:pt x="5441" y="21489"/>
                  </a:lnTo>
                  <a:lnTo>
                    <a:pt x="5504" y="21468"/>
                  </a:lnTo>
                  <a:lnTo>
                    <a:pt x="5525" y="21489"/>
                  </a:lnTo>
                  <a:lnTo>
                    <a:pt x="5545" y="21552"/>
                  </a:lnTo>
                  <a:lnTo>
                    <a:pt x="5608" y="21552"/>
                  </a:lnTo>
                  <a:lnTo>
                    <a:pt x="5650" y="21573"/>
                  </a:lnTo>
                  <a:lnTo>
                    <a:pt x="5650" y="21636"/>
                  </a:lnTo>
                  <a:lnTo>
                    <a:pt x="5545" y="21657"/>
                  </a:lnTo>
                  <a:lnTo>
                    <a:pt x="5483" y="21678"/>
                  </a:lnTo>
                  <a:lnTo>
                    <a:pt x="5483" y="21699"/>
                  </a:lnTo>
                  <a:lnTo>
                    <a:pt x="5608" y="21699"/>
                  </a:lnTo>
                  <a:lnTo>
                    <a:pt x="5650" y="21761"/>
                  </a:lnTo>
                  <a:lnTo>
                    <a:pt x="5650" y="21803"/>
                  </a:lnTo>
                  <a:lnTo>
                    <a:pt x="5608" y="21803"/>
                  </a:lnTo>
                  <a:lnTo>
                    <a:pt x="5545" y="21782"/>
                  </a:lnTo>
                  <a:lnTo>
                    <a:pt x="5525" y="21803"/>
                  </a:lnTo>
                  <a:lnTo>
                    <a:pt x="5483" y="21803"/>
                  </a:lnTo>
                  <a:lnTo>
                    <a:pt x="5420" y="21761"/>
                  </a:lnTo>
                  <a:lnTo>
                    <a:pt x="5336" y="21761"/>
                  </a:lnTo>
                  <a:lnTo>
                    <a:pt x="5232" y="21740"/>
                  </a:lnTo>
                  <a:lnTo>
                    <a:pt x="5232" y="21678"/>
                  </a:lnTo>
                  <a:lnTo>
                    <a:pt x="5273" y="21657"/>
                  </a:lnTo>
                  <a:lnTo>
                    <a:pt x="5211" y="21552"/>
                  </a:lnTo>
                  <a:lnTo>
                    <a:pt x="5190" y="21531"/>
                  </a:lnTo>
                  <a:lnTo>
                    <a:pt x="5127" y="21552"/>
                  </a:lnTo>
                  <a:lnTo>
                    <a:pt x="5127" y="21657"/>
                  </a:lnTo>
                  <a:lnTo>
                    <a:pt x="5064" y="21866"/>
                  </a:lnTo>
                  <a:lnTo>
                    <a:pt x="5001" y="21950"/>
                  </a:lnTo>
                  <a:lnTo>
                    <a:pt x="5022" y="21992"/>
                  </a:lnTo>
                  <a:lnTo>
                    <a:pt x="5085" y="21992"/>
                  </a:lnTo>
                  <a:lnTo>
                    <a:pt x="5169" y="21950"/>
                  </a:lnTo>
                  <a:lnTo>
                    <a:pt x="5190" y="21950"/>
                  </a:lnTo>
                  <a:lnTo>
                    <a:pt x="5169" y="21992"/>
                  </a:lnTo>
                  <a:lnTo>
                    <a:pt x="5085" y="22054"/>
                  </a:lnTo>
                  <a:lnTo>
                    <a:pt x="5022" y="22096"/>
                  </a:lnTo>
                  <a:lnTo>
                    <a:pt x="4981" y="22117"/>
                  </a:lnTo>
                  <a:lnTo>
                    <a:pt x="4981" y="22180"/>
                  </a:lnTo>
                  <a:lnTo>
                    <a:pt x="4855" y="22159"/>
                  </a:lnTo>
                  <a:lnTo>
                    <a:pt x="4750" y="22159"/>
                  </a:lnTo>
                  <a:lnTo>
                    <a:pt x="4646" y="22180"/>
                  </a:lnTo>
                  <a:lnTo>
                    <a:pt x="4604" y="22159"/>
                  </a:lnTo>
                  <a:lnTo>
                    <a:pt x="4478" y="22159"/>
                  </a:lnTo>
                  <a:lnTo>
                    <a:pt x="4395" y="22180"/>
                  </a:lnTo>
                  <a:lnTo>
                    <a:pt x="4248" y="22264"/>
                  </a:lnTo>
                  <a:lnTo>
                    <a:pt x="4123" y="22284"/>
                  </a:lnTo>
                  <a:lnTo>
                    <a:pt x="4144" y="22305"/>
                  </a:lnTo>
                  <a:lnTo>
                    <a:pt x="4248" y="22284"/>
                  </a:lnTo>
                  <a:lnTo>
                    <a:pt x="4290" y="22284"/>
                  </a:lnTo>
                  <a:lnTo>
                    <a:pt x="4248" y="22326"/>
                  </a:lnTo>
                  <a:lnTo>
                    <a:pt x="4185" y="22368"/>
                  </a:lnTo>
                  <a:lnTo>
                    <a:pt x="4227" y="22410"/>
                  </a:lnTo>
                  <a:lnTo>
                    <a:pt x="4290" y="22431"/>
                  </a:lnTo>
                  <a:lnTo>
                    <a:pt x="4353" y="22515"/>
                  </a:lnTo>
                  <a:lnTo>
                    <a:pt x="4457" y="22494"/>
                  </a:lnTo>
                  <a:lnTo>
                    <a:pt x="4541" y="22515"/>
                  </a:lnTo>
                  <a:lnTo>
                    <a:pt x="4583" y="22494"/>
                  </a:lnTo>
                  <a:lnTo>
                    <a:pt x="4709" y="22494"/>
                  </a:lnTo>
                  <a:lnTo>
                    <a:pt x="4750" y="22473"/>
                  </a:lnTo>
                  <a:lnTo>
                    <a:pt x="4667" y="22410"/>
                  </a:lnTo>
                  <a:lnTo>
                    <a:pt x="4646" y="22389"/>
                  </a:lnTo>
                  <a:lnTo>
                    <a:pt x="4688" y="22326"/>
                  </a:lnTo>
                  <a:lnTo>
                    <a:pt x="4855" y="22326"/>
                  </a:lnTo>
                  <a:lnTo>
                    <a:pt x="4918" y="22305"/>
                  </a:lnTo>
                  <a:lnTo>
                    <a:pt x="5001" y="22305"/>
                  </a:lnTo>
                  <a:lnTo>
                    <a:pt x="5001" y="22326"/>
                  </a:lnTo>
                  <a:lnTo>
                    <a:pt x="4960" y="22368"/>
                  </a:lnTo>
                  <a:lnTo>
                    <a:pt x="4918" y="22431"/>
                  </a:lnTo>
                  <a:lnTo>
                    <a:pt x="4918" y="22515"/>
                  </a:lnTo>
                  <a:lnTo>
                    <a:pt x="4792" y="22577"/>
                  </a:lnTo>
                  <a:lnTo>
                    <a:pt x="4792" y="22619"/>
                  </a:lnTo>
                  <a:lnTo>
                    <a:pt x="4813" y="22682"/>
                  </a:lnTo>
                  <a:lnTo>
                    <a:pt x="5064" y="22849"/>
                  </a:lnTo>
                  <a:lnTo>
                    <a:pt x="5169" y="22933"/>
                  </a:lnTo>
                  <a:lnTo>
                    <a:pt x="5169" y="22954"/>
                  </a:lnTo>
                  <a:lnTo>
                    <a:pt x="5085" y="22954"/>
                  </a:lnTo>
                  <a:lnTo>
                    <a:pt x="5064" y="22933"/>
                  </a:lnTo>
                  <a:lnTo>
                    <a:pt x="4960" y="22891"/>
                  </a:lnTo>
                  <a:lnTo>
                    <a:pt x="4813" y="22808"/>
                  </a:lnTo>
                  <a:lnTo>
                    <a:pt x="4771" y="22745"/>
                  </a:lnTo>
                  <a:lnTo>
                    <a:pt x="4667" y="22745"/>
                  </a:lnTo>
                  <a:lnTo>
                    <a:pt x="4604" y="22787"/>
                  </a:lnTo>
                  <a:lnTo>
                    <a:pt x="4541" y="22808"/>
                  </a:lnTo>
                  <a:lnTo>
                    <a:pt x="4332" y="22682"/>
                  </a:lnTo>
                  <a:lnTo>
                    <a:pt x="4290" y="22598"/>
                  </a:lnTo>
                  <a:lnTo>
                    <a:pt x="4248" y="22515"/>
                  </a:lnTo>
                  <a:lnTo>
                    <a:pt x="4227" y="22515"/>
                  </a:lnTo>
                  <a:lnTo>
                    <a:pt x="4248" y="22619"/>
                  </a:lnTo>
                  <a:lnTo>
                    <a:pt x="4269" y="22703"/>
                  </a:lnTo>
                  <a:lnTo>
                    <a:pt x="4248" y="22724"/>
                  </a:lnTo>
                  <a:lnTo>
                    <a:pt x="4144" y="22619"/>
                  </a:lnTo>
                  <a:lnTo>
                    <a:pt x="4039" y="22494"/>
                  </a:lnTo>
                  <a:lnTo>
                    <a:pt x="3913" y="22431"/>
                  </a:lnTo>
                  <a:lnTo>
                    <a:pt x="3851" y="22473"/>
                  </a:lnTo>
                  <a:lnTo>
                    <a:pt x="3872" y="22515"/>
                  </a:lnTo>
                  <a:lnTo>
                    <a:pt x="3955" y="22536"/>
                  </a:lnTo>
                  <a:lnTo>
                    <a:pt x="3976" y="22619"/>
                  </a:lnTo>
                  <a:lnTo>
                    <a:pt x="4123" y="22745"/>
                  </a:lnTo>
                  <a:lnTo>
                    <a:pt x="4164" y="22808"/>
                  </a:lnTo>
                  <a:lnTo>
                    <a:pt x="4227" y="22808"/>
                  </a:lnTo>
                  <a:lnTo>
                    <a:pt x="4290" y="22828"/>
                  </a:lnTo>
                  <a:lnTo>
                    <a:pt x="4332" y="22891"/>
                  </a:lnTo>
                  <a:lnTo>
                    <a:pt x="4164" y="22891"/>
                  </a:lnTo>
                  <a:lnTo>
                    <a:pt x="4060" y="22828"/>
                  </a:lnTo>
                  <a:lnTo>
                    <a:pt x="3976" y="22787"/>
                  </a:lnTo>
                  <a:lnTo>
                    <a:pt x="3934" y="22787"/>
                  </a:lnTo>
                  <a:lnTo>
                    <a:pt x="3913" y="22849"/>
                  </a:lnTo>
                  <a:lnTo>
                    <a:pt x="3913" y="22912"/>
                  </a:lnTo>
                  <a:lnTo>
                    <a:pt x="3851" y="22954"/>
                  </a:lnTo>
                  <a:lnTo>
                    <a:pt x="3830" y="22954"/>
                  </a:lnTo>
                  <a:lnTo>
                    <a:pt x="3830" y="23017"/>
                  </a:lnTo>
                  <a:lnTo>
                    <a:pt x="3767" y="23059"/>
                  </a:lnTo>
                  <a:lnTo>
                    <a:pt x="3725" y="23100"/>
                  </a:lnTo>
                  <a:lnTo>
                    <a:pt x="3600" y="23247"/>
                  </a:lnTo>
                  <a:lnTo>
                    <a:pt x="3600" y="23310"/>
                  </a:lnTo>
                  <a:lnTo>
                    <a:pt x="3627" y="23324"/>
                  </a:lnTo>
                  <a:lnTo>
                    <a:pt x="3627" y="23324"/>
                  </a:lnTo>
                  <a:lnTo>
                    <a:pt x="3558" y="23352"/>
                  </a:lnTo>
                  <a:lnTo>
                    <a:pt x="3495" y="23414"/>
                  </a:lnTo>
                  <a:lnTo>
                    <a:pt x="3390" y="23456"/>
                  </a:lnTo>
                  <a:lnTo>
                    <a:pt x="3328" y="23561"/>
                  </a:lnTo>
                  <a:lnTo>
                    <a:pt x="3328" y="23644"/>
                  </a:lnTo>
                  <a:lnTo>
                    <a:pt x="3348" y="23665"/>
                  </a:lnTo>
                  <a:lnTo>
                    <a:pt x="3432" y="23624"/>
                  </a:lnTo>
                  <a:lnTo>
                    <a:pt x="3537" y="23582"/>
                  </a:lnTo>
                  <a:lnTo>
                    <a:pt x="3600" y="23624"/>
                  </a:lnTo>
                  <a:lnTo>
                    <a:pt x="3620" y="23644"/>
                  </a:lnTo>
                  <a:lnTo>
                    <a:pt x="3725" y="23644"/>
                  </a:lnTo>
                  <a:lnTo>
                    <a:pt x="3913" y="23582"/>
                  </a:lnTo>
                  <a:lnTo>
                    <a:pt x="4060" y="23582"/>
                  </a:lnTo>
                  <a:lnTo>
                    <a:pt x="4185" y="23644"/>
                  </a:lnTo>
                  <a:lnTo>
                    <a:pt x="4185" y="23686"/>
                  </a:lnTo>
                  <a:lnTo>
                    <a:pt x="4144" y="23728"/>
                  </a:lnTo>
                  <a:lnTo>
                    <a:pt x="4018" y="23686"/>
                  </a:lnTo>
                  <a:lnTo>
                    <a:pt x="3934" y="23728"/>
                  </a:lnTo>
                  <a:lnTo>
                    <a:pt x="3558" y="23686"/>
                  </a:lnTo>
                  <a:lnTo>
                    <a:pt x="3453" y="23686"/>
                  </a:lnTo>
                  <a:lnTo>
                    <a:pt x="3432" y="23728"/>
                  </a:lnTo>
                  <a:lnTo>
                    <a:pt x="3286" y="23728"/>
                  </a:lnTo>
                  <a:lnTo>
                    <a:pt x="3286" y="23770"/>
                  </a:lnTo>
                  <a:lnTo>
                    <a:pt x="3307" y="23791"/>
                  </a:lnTo>
                  <a:lnTo>
                    <a:pt x="3411" y="23791"/>
                  </a:lnTo>
                  <a:lnTo>
                    <a:pt x="3432" y="23833"/>
                  </a:lnTo>
                  <a:lnTo>
                    <a:pt x="3390" y="23854"/>
                  </a:lnTo>
                  <a:lnTo>
                    <a:pt x="3307" y="23833"/>
                  </a:lnTo>
                  <a:lnTo>
                    <a:pt x="3202" y="23833"/>
                  </a:lnTo>
                  <a:lnTo>
                    <a:pt x="3202" y="23854"/>
                  </a:lnTo>
                  <a:lnTo>
                    <a:pt x="3244" y="23896"/>
                  </a:lnTo>
                  <a:lnTo>
                    <a:pt x="3348" y="23896"/>
                  </a:lnTo>
                  <a:lnTo>
                    <a:pt x="3620" y="23979"/>
                  </a:lnTo>
                  <a:lnTo>
                    <a:pt x="3704" y="23979"/>
                  </a:lnTo>
                  <a:lnTo>
                    <a:pt x="3746" y="23958"/>
                  </a:lnTo>
                  <a:lnTo>
                    <a:pt x="3830" y="23958"/>
                  </a:lnTo>
                  <a:lnTo>
                    <a:pt x="3851" y="23979"/>
                  </a:lnTo>
                  <a:lnTo>
                    <a:pt x="3851" y="24063"/>
                  </a:lnTo>
                  <a:lnTo>
                    <a:pt x="3872" y="24147"/>
                  </a:lnTo>
                  <a:lnTo>
                    <a:pt x="3830" y="24168"/>
                  </a:lnTo>
                  <a:lnTo>
                    <a:pt x="3746" y="24147"/>
                  </a:lnTo>
                  <a:lnTo>
                    <a:pt x="3725" y="24168"/>
                  </a:lnTo>
                  <a:lnTo>
                    <a:pt x="3704" y="24147"/>
                  </a:lnTo>
                  <a:lnTo>
                    <a:pt x="3600" y="24168"/>
                  </a:lnTo>
                  <a:lnTo>
                    <a:pt x="3600" y="24209"/>
                  </a:lnTo>
                  <a:lnTo>
                    <a:pt x="3620" y="24251"/>
                  </a:lnTo>
                  <a:lnTo>
                    <a:pt x="3662" y="24251"/>
                  </a:lnTo>
                  <a:lnTo>
                    <a:pt x="3746" y="24272"/>
                  </a:lnTo>
                  <a:lnTo>
                    <a:pt x="3767" y="24293"/>
                  </a:lnTo>
                  <a:lnTo>
                    <a:pt x="3662" y="24356"/>
                  </a:lnTo>
                  <a:lnTo>
                    <a:pt x="3600" y="24356"/>
                  </a:lnTo>
                  <a:lnTo>
                    <a:pt x="3495" y="24293"/>
                  </a:lnTo>
                  <a:lnTo>
                    <a:pt x="3390" y="24335"/>
                  </a:lnTo>
                  <a:lnTo>
                    <a:pt x="3390" y="24377"/>
                  </a:lnTo>
                  <a:lnTo>
                    <a:pt x="3411" y="24460"/>
                  </a:lnTo>
                  <a:lnTo>
                    <a:pt x="3453" y="24481"/>
                  </a:lnTo>
                  <a:lnTo>
                    <a:pt x="3516" y="24460"/>
                  </a:lnTo>
                  <a:lnTo>
                    <a:pt x="3620" y="24460"/>
                  </a:lnTo>
                  <a:lnTo>
                    <a:pt x="3704" y="24502"/>
                  </a:lnTo>
                  <a:lnTo>
                    <a:pt x="3725" y="24565"/>
                  </a:lnTo>
                  <a:lnTo>
                    <a:pt x="3495" y="24565"/>
                  </a:lnTo>
                  <a:lnTo>
                    <a:pt x="3432" y="24586"/>
                  </a:lnTo>
                  <a:lnTo>
                    <a:pt x="3348" y="24544"/>
                  </a:lnTo>
                  <a:lnTo>
                    <a:pt x="3307" y="24544"/>
                  </a:lnTo>
                  <a:lnTo>
                    <a:pt x="3244" y="24607"/>
                  </a:lnTo>
                  <a:lnTo>
                    <a:pt x="3244" y="24816"/>
                  </a:lnTo>
                  <a:lnTo>
                    <a:pt x="3223" y="24879"/>
                  </a:lnTo>
                  <a:lnTo>
                    <a:pt x="3244" y="24921"/>
                  </a:lnTo>
                  <a:lnTo>
                    <a:pt x="3328" y="24921"/>
                  </a:lnTo>
                  <a:lnTo>
                    <a:pt x="3558" y="24816"/>
                  </a:lnTo>
                  <a:lnTo>
                    <a:pt x="3620" y="24774"/>
                  </a:lnTo>
                  <a:lnTo>
                    <a:pt x="3809" y="24712"/>
                  </a:lnTo>
                  <a:lnTo>
                    <a:pt x="3913" y="24670"/>
                  </a:lnTo>
                  <a:lnTo>
                    <a:pt x="3976" y="24544"/>
                  </a:lnTo>
                  <a:lnTo>
                    <a:pt x="4123" y="24398"/>
                  </a:lnTo>
                  <a:lnTo>
                    <a:pt x="4395" y="24272"/>
                  </a:lnTo>
                  <a:lnTo>
                    <a:pt x="4541" y="24230"/>
                  </a:lnTo>
                  <a:lnTo>
                    <a:pt x="4604" y="24251"/>
                  </a:lnTo>
                  <a:lnTo>
                    <a:pt x="4604" y="24293"/>
                  </a:lnTo>
                  <a:lnTo>
                    <a:pt x="4562" y="24335"/>
                  </a:lnTo>
                  <a:lnTo>
                    <a:pt x="4478" y="24335"/>
                  </a:lnTo>
                  <a:lnTo>
                    <a:pt x="4332" y="24377"/>
                  </a:lnTo>
                  <a:lnTo>
                    <a:pt x="4144" y="24460"/>
                  </a:lnTo>
                  <a:lnTo>
                    <a:pt x="3955" y="24670"/>
                  </a:lnTo>
                  <a:lnTo>
                    <a:pt x="3872" y="24774"/>
                  </a:lnTo>
                  <a:lnTo>
                    <a:pt x="3725" y="24795"/>
                  </a:lnTo>
                  <a:lnTo>
                    <a:pt x="3641" y="24816"/>
                  </a:lnTo>
                  <a:lnTo>
                    <a:pt x="3495" y="24921"/>
                  </a:lnTo>
                  <a:lnTo>
                    <a:pt x="3328" y="24984"/>
                  </a:lnTo>
                  <a:lnTo>
                    <a:pt x="3244" y="25005"/>
                  </a:lnTo>
                  <a:lnTo>
                    <a:pt x="3223" y="25067"/>
                  </a:lnTo>
                  <a:lnTo>
                    <a:pt x="3307" y="25067"/>
                  </a:lnTo>
                  <a:lnTo>
                    <a:pt x="3348" y="25025"/>
                  </a:lnTo>
                  <a:lnTo>
                    <a:pt x="3411" y="25067"/>
                  </a:lnTo>
                  <a:lnTo>
                    <a:pt x="3411" y="25109"/>
                  </a:lnTo>
                  <a:lnTo>
                    <a:pt x="3516" y="25067"/>
                  </a:lnTo>
                  <a:lnTo>
                    <a:pt x="3558" y="25005"/>
                  </a:lnTo>
                  <a:lnTo>
                    <a:pt x="3620" y="25005"/>
                  </a:lnTo>
                  <a:lnTo>
                    <a:pt x="3704" y="25088"/>
                  </a:lnTo>
                  <a:lnTo>
                    <a:pt x="3746" y="25088"/>
                  </a:lnTo>
                  <a:lnTo>
                    <a:pt x="3830" y="25025"/>
                  </a:lnTo>
                  <a:lnTo>
                    <a:pt x="3934" y="24963"/>
                  </a:lnTo>
                  <a:lnTo>
                    <a:pt x="4018" y="24963"/>
                  </a:lnTo>
                  <a:lnTo>
                    <a:pt x="4039" y="24984"/>
                  </a:lnTo>
                  <a:lnTo>
                    <a:pt x="4018" y="25025"/>
                  </a:lnTo>
                  <a:lnTo>
                    <a:pt x="3934" y="25025"/>
                  </a:lnTo>
                  <a:lnTo>
                    <a:pt x="3851" y="25109"/>
                  </a:lnTo>
                  <a:lnTo>
                    <a:pt x="3767" y="25130"/>
                  </a:lnTo>
                  <a:lnTo>
                    <a:pt x="3662" y="25130"/>
                  </a:lnTo>
                  <a:lnTo>
                    <a:pt x="3620" y="25088"/>
                  </a:lnTo>
                  <a:lnTo>
                    <a:pt x="3558" y="25109"/>
                  </a:lnTo>
                  <a:lnTo>
                    <a:pt x="3516" y="25172"/>
                  </a:lnTo>
                  <a:lnTo>
                    <a:pt x="3390" y="25214"/>
                  </a:lnTo>
                  <a:lnTo>
                    <a:pt x="3348" y="25235"/>
                  </a:lnTo>
                  <a:lnTo>
                    <a:pt x="3432" y="25297"/>
                  </a:lnTo>
                  <a:lnTo>
                    <a:pt x="3495" y="25297"/>
                  </a:lnTo>
                  <a:lnTo>
                    <a:pt x="3600" y="25339"/>
                  </a:lnTo>
                  <a:lnTo>
                    <a:pt x="3516" y="25423"/>
                  </a:lnTo>
                  <a:lnTo>
                    <a:pt x="3516" y="25486"/>
                  </a:lnTo>
                  <a:lnTo>
                    <a:pt x="3600" y="25507"/>
                  </a:lnTo>
                  <a:lnTo>
                    <a:pt x="3558" y="25549"/>
                  </a:lnTo>
                  <a:lnTo>
                    <a:pt x="3600" y="25611"/>
                  </a:lnTo>
                  <a:lnTo>
                    <a:pt x="3537" y="25611"/>
                  </a:lnTo>
                  <a:lnTo>
                    <a:pt x="3453" y="25695"/>
                  </a:lnTo>
                  <a:lnTo>
                    <a:pt x="3495" y="25758"/>
                  </a:lnTo>
                  <a:lnTo>
                    <a:pt x="3537" y="25758"/>
                  </a:lnTo>
                  <a:lnTo>
                    <a:pt x="3600" y="25716"/>
                  </a:lnTo>
                  <a:lnTo>
                    <a:pt x="3620" y="25716"/>
                  </a:lnTo>
                  <a:lnTo>
                    <a:pt x="3641" y="25821"/>
                  </a:lnTo>
                  <a:lnTo>
                    <a:pt x="3641" y="25904"/>
                  </a:lnTo>
                  <a:lnTo>
                    <a:pt x="3558" y="25946"/>
                  </a:lnTo>
                  <a:lnTo>
                    <a:pt x="3558" y="26113"/>
                  </a:lnTo>
                  <a:lnTo>
                    <a:pt x="3620" y="26176"/>
                  </a:lnTo>
                  <a:lnTo>
                    <a:pt x="3704" y="26176"/>
                  </a:lnTo>
                  <a:lnTo>
                    <a:pt x="3767" y="26134"/>
                  </a:lnTo>
                  <a:lnTo>
                    <a:pt x="3809" y="26051"/>
                  </a:lnTo>
                  <a:lnTo>
                    <a:pt x="3851" y="26072"/>
                  </a:lnTo>
                  <a:lnTo>
                    <a:pt x="3913" y="26030"/>
                  </a:lnTo>
                  <a:lnTo>
                    <a:pt x="3955" y="26030"/>
                  </a:lnTo>
                  <a:lnTo>
                    <a:pt x="4018" y="26072"/>
                  </a:lnTo>
                  <a:lnTo>
                    <a:pt x="3976" y="26113"/>
                  </a:lnTo>
                  <a:lnTo>
                    <a:pt x="3872" y="26176"/>
                  </a:lnTo>
                  <a:lnTo>
                    <a:pt x="3809" y="26176"/>
                  </a:lnTo>
                  <a:lnTo>
                    <a:pt x="3641" y="26239"/>
                  </a:lnTo>
                  <a:lnTo>
                    <a:pt x="3558" y="26281"/>
                  </a:lnTo>
                  <a:lnTo>
                    <a:pt x="3558" y="26365"/>
                  </a:lnTo>
                  <a:lnTo>
                    <a:pt x="3537" y="26448"/>
                  </a:lnTo>
                  <a:lnTo>
                    <a:pt x="3620" y="26490"/>
                  </a:lnTo>
                  <a:lnTo>
                    <a:pt x="3558" y="26553"/>
                  </a:lnTo>
                  <a:lnTo>
                    <a:pt x="3537" y="26657"/>
                  </a:lnTo>
                  <a:lnTo>
                    <a:pt x="3558" y="26783"/>
                  </a:lnTo>
                  <a:lnTo>
                    <a:pt x="3620" y="26783"/>
                  </a:lnTo>
                  <a:lnTo>
                    <a:pt x="3704" y="26637"/>
                  </a:lnTo>
                  <a:lnTo>
                    <a:pt x="3746" y="26595"/>
                  </a:lnTo>
                  <a:lnTo>
                    <a:pt x="3872" y="26469"/>
                  </a:lnTo>
                  <a:lnTo>
                    <a:pt x="3934" y="26469"/>
                  </a:lnTo>
                  <a:lnTo>
                    <a:pt x="3976" y="26385"/>
                  </a:lnTo>
                  <a:lnTo>
                    <a:pt x="4060" y="26365"/>
                  </a:lnTo>
                  <a:lnTo>
                    <a:pt x="4060" y="26385"/>
                  </a:lnTo>
                  <a:lnTo>
                    <a:pt x="4018" y="26448"/>
                  </a:lnTo>
                  <a:lnTo>
                    <a:pt x="4018" y="26490"/>
                  </a:lnTo>
                  <a:lnTo>
                    <a:pt x="4039" y="26532"/>
                  </a:lnTo>
                  <a:lnTo>
                    <a:pt x="4123" y="26490"/>
                  </a:lnTo>
                  <a:lnTo>
                    <a:pt x="4248" y="26365"/>
                  </a:lnTo>
                  <a:lnTo>
                    <a:pt x="4269" y="26323"/>
                  </a:lnTo>
                  <a:lnTo>
                    <a:pt x="4332" y="26385"/>
                  </a:lnTo>
                  <a:lnTo>
                    <a:pt x="4374" y="26385"/>
                  </a:lnTo>
                  <a:lnTo>
                    <a:pt x="4436" y="26344"/>
                  </a:lnTo>
                  <a:lnTo>
                    <a:pt x="4499" y="26344"/>
                  </a:lnTo>
                  <a:lnTo>
                    <a:pt x="4499" y="26365"/>
                  </a:lnTo>
                  <a:lnTo>
                    <a:pt x="4436" y="26448"/>
                  </a:lnTo>
                  <a:lnTo>
                    <a:pt x="4436" y="26637"/>
                  </a:lnTo>
                  <a:lnTo>
                    <a:pt x="4478" y="26657"/>
                  </a:lnTo>
                  <a:lnTo>
                    <a:pt x="4541" y="26741"/>
                  </a:lnTo>
                  <a:lnTo>
                    <a:pt x="4499" y="26762"/>
                  </a:lnTo>
                  <a:lnTo>
                    <a:pt x="4436" y="26741"/>
                  </a:lnTo>
                  <a:lnTo>
                    <a:pt x="4332" y="26637"/>
                  </a:lnTo>
                  <a:lnTo>
                    <a:pt x="4269" y="26553"/>
                  </a:lnTo>
                  <a:lnTo>
                    <a:pt x="4227" y="26553"/>
                  </a:lnTo>
                  <a:lnTo>
                    <a:pt x="4164" y="26574"/>
                  </a:lnTo>
                  <a:lnTo>
                    <a:pt x="4081" y="26574"/>
                  </a:lnTo>
                  <a:lnTo>
                    <a:pt x="4060" y="26637"/>
                  </a:lnTo>
                  <a:lnTo>
                    <a:pt x="4123" y="26678"/>
                  </a:lnTo>
                  <a:lnTo>
                    <a:pt x="4164" y="26678"/>
                  </a:lnTo>
                  <a:lnTo>
                    <a:pt x="4248" y="26783"/>
                  </a:lnTo>
                  <a:lnTo>
                    <a:pt x="4290" y="26804"/>
                  </a:lnTo>
                  <a:lnTo>
                    <a:pt x="4269" y="26867"/>
                  </a:lnTo>
                  <a:lnTo>
                    <a:pt x="4185" y="26783"/>
                  </a:lnTo>
                  <a:lnTo>
                    <a:pt x="4144" y="26762"/>
                  </a:lnTo>
                  <a:lnTo>
                    <a:pt x="4060" y="26762"/>
                  </a:lnTo>
                  <a:lnTo>
                    <a:pt x="3955" y="26888"/>
                  </a:lnTo>
                  <a:lnTo>
                    <a:pt x="3872" y="26950"/>
                  </a:lnTo>
                  <a:lnTo>
                    <a:pt x="3704" y="26950"/>
                  </a:lnTo>
                  <a:lnTo>
                    <a:pt x="3662" y="26971"/>
                  </a:lnTo>
                  <a:lnTo>
                    <a:pt x="3725" y="26992"/>
                  </a:lnTo>
                  <a:lnTo>
                    <a:pt x="3830" y="26992"/>
                  </a:lnTo>
                  <a:lnTo>
                    <a:pt x="3892" y="26971"/>
                  </a:lnTo>
                  <a:lnTo>
                    <a:pt x="4060" y="26950"/>
                  </a:lnTo>
                  <a:lnTo>
                    <a:pt x="4164" y="26888"/>
                  </a:lnTo>
                  <a:lnTo>
                    <a:pt x="4248" y="26909"/>
                  </a:lnTo>
                  <a:lnTo>
                    <a:pt x="4353" y="26909"/>
                  </a:lnTo>
                  <a:lnTo>
                    <a:pt x="4311" y="26950"/>
                  </a:lnTo>
                  <a:lnTo>
                    <a:pt x="4248" y="27013"/>
                  </a:lnTo>
                  <a:lnTo>
                    <a:pt x="4102" y="27013"/>
                  </a:lnTo>
                  <a:lnTo>
                    <a:pt x="3976" y="27055"/>
                  </a:lnTo>
                  <a:lnTo>
                    <a:pt x="3767" y="27055"/>
                  </a:lnTo>
                  <a:lnTo>
                    <a:pt x="3662" y="27076"/>
                  </a:lnTo>
                  <a:lnTo>
                    <a:pt x="3641" y="27160"/>
                  </a:lnTo>
                  <a:lnTo>
                    <a:pt x="3662" y="27222"/>
                  </a:lnTo>
                  <a:lnTo>
                    <a:pt x="3767" y="27264"/>
                  </a:lnTo>
                  <a:lnTo>
                    <a:pt x="3872" y="27222"/>
                  </a:lnTo>
                  <a:lnTo>
                    <a:pt x="3892" y="27264"/>
                  </a:lnTo>
                  <a:lnTo>
                    <a:pt x="3830" y="27306"/>
                  </a:lnTo>
                  <a:lnTo>
                    <a:pt x="3725" y="27306"/>
                  </a:lnTo>
                  <a:lnTo>
                    <a:pt x="3662" y="27390"/>
                  </a:lnTo>
                  <a:lnTo>
                    <a:pt x="3683" y="27473"/>
                  </a:lnTo>
                  <a:lnTo>
                    <a:pt x="3767" y="27515"/>
                  </a:lnTo>
                  <a:lnTo>
                    <a:pt x="3830" y="27473"/>
                  </a:lnTo>
                  <a:lnTo>
                    <a:pt x="3851" y="27411"/>
                  </a:lnTo>
                  <a:lnTo>
                    <a:pt x="3934" y="27411"/>
                  </a:lnTo>
                  <a:lnTo>
                    <a:pt x="3976" y="27432"/>
                  </a:lnTo>
                  <a:lnTo>
                    <a:pt x="4060" y="27432"/>
                  </a:lnTo>
                  <a:lnTo>
                    <a:pt x="4144" y="27411"/>
                  </a:lnTo>
                  <a:lnTo>
                    <a:pt x="4185" y="27390"/>
                  </a:lnTo>
                  <a:lnTo>
                    <a:pt x="4227" y="27411"/>
                  </a:lnTo>
                  <a:lnTo>
                    <a:pt x="4164" y="27473"/>
                  </a:lnTo>
                  <a:lnTo>
                    <a:pt x="4039" y="27515"/>
                  </a:lnTo>
                  <a:lnTo>
                    <a:pt x="3976" y="27494"/>
                  </a:lnTo>
                  <a:lnTo>
                    <a:pt x="3913" y="27473"/>
                  </a:lnTo>
                  <a:lnTo>
                    <a:pt x="3851" y="27473"/>
                  </a:lnTo>
                  <a:lnTo>
                    <a:pt x="3913" y="27515"/>
                  </a:lnTo>
                  <a:lnTo>
                    <a:pt x="3976" y="27515"/>
                  </a:lnTo>
                  <a:lnTo>
                    <a:pt x="4039" y="27536"/>
                  </a:lnTo>
                  <a:lnTo>
                    <a:pt x="3976" y="27578"/>
                  </a:lnTo>
                  <a:lnTo>
                    <a:pt x="3851" y="27578"/>
                  </a:lnTo>
                  <a:lnTo>
                    <a:pt x="3746" y="27641"/>
                  </a:lnTo>
                  <a:lnTo>
                    <a:pt x="3809" y="27704"/>
                  </a:lnTo>
                  <a:lnTo>
                    <a:pt x="3851" y="27704"/>
                  </a:lnTo>
                  <a:lnTo>
                    <a:pt x="3913" y="27683"/>
                  </a:lnTo>
                  <a:lnTo>
                    <a:pt x="4039" y="27683"/>
                  </a:lnTo>
                  <a:lnTo>
                    <a:pt x="4081" y="27704"/>
                  </a:lnTo>
                  <a:lnTo>
                    <a:pt x="4144" y="27704"/>
                  </a:lnTo>
                  <a:lnTo>
                    <a:pt x="4081" y="27746"/>
                  </a:lnTo>
                  <a:lnTo>
                    <a:pt x="3955" y="27787"/>
                  </a:lnTo>
                  <a:lnTo>
                    <a:pt x="3872" y="27746"/>
                  </a:lnTo>
                  <a:lnTo>
                    <a:pt x="3809" y="27787"/>
                  </a:lnTo>
                  <a:lnTo>
                    <a:pt x="3767" y="27829"/>
                  </a:lnTo>
                  <a:lnTo>
                    <a:pt x="3809" y="27892"/>
                  </a:lnTo>
                  <a:lnTo>
                    <a:pt x="3851" y="27892"/>
                  </a:lnTo>
                  <a:lnTo>
                    <a:pt x="3934" y="27829"/>
                  </a:lnTo>
                  <a:lnTo>
                    <a:pt x="4018" y="27829"/>
                  </a:lnTo>
                  <a:lnTo>
                    <a:pt x="4081" y="27892"/>
                  </a:lnTo>
                  <a:lnTo>
                    <a:pt x="4081" y="27934"/>
                  </a:lnTo>
                  <a:lnTo>
                    <a:pt x="3934" y="27997"/>
                  </a:lnTo>
                  <a:lnTo>
                    <a:pt x="3892" y="28038"/>
                  </a:lnTo>
                  <a:lnTo>
                    <a:pt x="3955" y="28143"/>
                  </a:lnTo>
                  <a:lnTo>
                    <a:pt x="3997" y="28143"/>
                  </a:lnTo>
                  <a:lnTo>
                    <a:pt x="4039" y="28122"/>
                  </a:lnTo>
                  <a:lnTo>
                    <a:pt x="4102" y="28122"/>
                  </a:lnTo>
                  <a:lnTo>
                    <a:pt x="4164" y="28206"/>
                  </a:lnTo>
                  <a:lnTo>
                    <a:pt x="4185" y="28143"/>
                  </a:lnTo>
                  <a:lnTo>
                    <a:pt x="4227" y="28122"/>
                  </a:lnTo>
                  <a:lnTo>
                    <a:pt x="4269" y="28143"/>
                  </a:lnTo>
                  <a:lnTo>
                    <a:pt x="4248" y="28206"/>
                  </a:lnTo>
                  <a:lnTo>
                    <a:pt x="4206" y="28248"/>
                  </a:lnTo>
                  <a:lnTo>
                    <a:pt x="4269" y="28310"/>
                  </a:lnTo>
                  <a:lnTo>
                    <a:pt x="4164" y="28436"/>
                  </a:lnTo>
                  <a:lnTo>
                    <a:pt x="4144" y="28436"/>
                  </a:lnTo>
                  <a:lnTo>
                    <a:pt x="4081" y="28520"/>
                  </a:lnTo>
                  <a:lnTo>
                    <a:pt x="4039" y="28582"/>
                  </a:lnTo>
                  <a:lnTo>
                    <a:pt x="4039" y="28624"/>
                  </a:lnTo>
                  <a:lnTo>
                    <a:pt x="4102" y="28624"/>
                  </a:lnTo>
                  <a:lnTo>
                    <a:pt x="4164" y="28582"/>
                  </a:lnTo>
                  <a:lnTo>
                    <a:pt x="4248" y="28624"/>
                  </a:lnTo>
                  <a:lnTo>
                    <a:pt x="4269" y="28687"/>
                  </a:lnTo>
                  <a:lnTo>
                    <a:pt x="4227" y="28750"/>
                  </a:lnTo>
                  <a:lnTo>
                    <a:pt x="4227" y="28771"/>
                  </a:lnTo>
                  <a:lnTo>
                    <a:pt x="4290" y="28771"/>
                  </a:lnTo>
                  <a:lnTo>
                    <a:pt x="4353" y="28792"/>
                  </a:lnTo>
                  <a:lnTo>
                    <a:pt x="4353" y="28854"/>
                  </a:lnTo>
                  <a:lnTo>
                    <a:pt x="4290" y="28896"/>
                  </a:lnTo>
                  <a:lnTo>
                    <a:pt x="4353" y="28959"/>
                  </a:lnTo>
                  <a:lnTo>
                    <a:pt x="4332" y="29043"/>
                  </a:lnTo>
                  <a:lnTo>
                    <a:pt x="4248" y="29085"/>
                  </a:lnTo>
                  <a:lnTo>
                    <a:pt x="4206" y="29147"/>
                  </a:lnTo>
                  <a:lnTo>
                    <a:pt x="4311" y="29147"/>
                  </a:lnTo>
                  <a:lnTo>
                    <a:pt x="4374" y="29085"/>
                  </a:lnTo>
                  <a:lnTo>
                    <a:pt x="4395" y="29043"/>
                  </a:lnTo>
                  <a:lnTo>
                    <a:pt x="4520" y="28980"/>
                  </a:lnTo>
                  <a:lnTo>
                    <a:pt x="4562" y="29001"/>
                  </a:lnTo>
                  <a:lnTo>
                    <a:pt x="4499" y="29064"/>
                  </a:lnTo>
                  <a:lnTo>
                    <a:pt x="4541" y="29106"/>
                  </a:lnTo>
                  <a:lnTo>
                    <a:pt x="4457" y="29168"/>
                  </a:lnTo>
                  <a:lnTo>
                    <a:pt x="4395" y="29210"/>
                  </a:lnTo>
                  <a:lnTo>
                    <a:pt x="4332" y="29210"/>
                  </a:lnTo>
                  <a:lnTo>
                    <a:pt x="4248" y="29252"/>
                  </a:lnTo>
                  <a:lnTo>
                    <a:pt x="4185" y="29294"/>
                  </a:lnTo>
                  <a:lnTo>
                    <a:pt x="4248" y="29357"/>
                  </a:lnTo>
                  <a:lnTo>
                    <a:pt x="4332" y="29294"/>
                  </a:lnTo>
                  <a:lnTo>
                    <a:pt x="4374" y="29252"/>
                  </a:lnTo>
                  <a:lnTo>
                    <a:pt x="4478" y="29273"/>
                  </a:lnTo>
                  <a:lnTo>
                    <a:pt x="4499" y="29294"/>
                  </a:lnTo>
                  <a:lnTo>
                    <a:pt x="4457" y="29357"/>
                  </a:lnTo>
                  <a:lnTo>
                    <a:pt x="4332" y="29398"/>
                  </a:lnTo>
                  <a:lnTo>
                    <a:pt x="4332" y="29503"/>
                  </a:lnTo>
                  <a:lnTo>
                    <a:pt x="4269" y="29566"/>
                  </a:lnTo>
                  <a:lnTo>
                    <a:pt x="4185" y="29587"/>
                  </a:lnTo>
                  <a:lnTo>
                    <a:pt x="4164" y="29629"/>
                  </a:lnTo>
                  <a:lnTo>
                    <a:pt x="4248" y="29691"/>
                  </a:lnTo>
                  <a:lnTo>
                    <a:pt x="4374" y="29670"/>
                  </a:lnTo>
                  <a:lnTo>
                    <a:pt x="4457" y="29608"/>
                  </a:lnTo>
                  <a:lnTo>
                    <a:pt x="4562" y="29587"/>
                  </a:lnTo>
                  <a:lnTo>
                    <a:pt x="4625" y="29587"/>
                  </a:lnTo>
                  <a:lnTo>
                    <a:pt x="4667" y="29629"/>
                  </a:lnTo>
                  <a:lnTo>
                    <a:pt x="4625" y="29691"/>
                  </a:lnTo>
                  <a:lnTo>
                    <a:pt x="4562" y="29691"/>
                  </a:lnTo>
                  <a:lnTo>
                    <a:pt x="4416" y="29733"/>
                  </a:lnTo>
                  <a:lnTo>
                    <a:pt x="4416" y="29775"/>
                  </a:lnTo>
                  <a:lnTo>
                    <a:pt x="4499" y="29775"/>
                  </a:lnTo>
                  <a:lnTo>
                    <a:pt x="4541" y="29817"/>
                  </a:lnTo>
                  <a:lnTo>
                    <a:pt x="4457" y="29901"/>
                  </a:lnTo>
                  <a:lnTo>
                    <a:pt x="4478" y="29984"/>
                  </a:lnTo>
                  <a:lnTo>
                    <a:pt x="4562" y="30005"/>
                  </a:lnTo>
                  <a:lnTo>
                    <a:pt x="4688" y="29901"/>
                  </a:lnTo>
                  <a:lnTo>
                    <a:pt x="4750" y="29880"/>
                  </a:lnTo>
                  <a:lnTo>
                    <a:pt x="4771" y="29901"/>
                  </a:lnTo>
                  <a:lnTo>
                    <a:pt x="4855" y="29984"/>
                  </a:lnTo>
                  <a:lnTo>
                    <a:pt x="4855" y="30089"/>
                  </a:lnTo>
                  <a:lnTo>
                    <a:pt x="4918" y="30131"/>
                  </a:lnTo>
                  <a:lnTo>
                    <a:pt x="4918" y="30152"/>
                  </a:lnTo>
                  <a:lnTo>
                    <a:pt x="4876" y="30214"/>
                  </a:lnTo>
                  <a:lnTo>
                    <a:pt x="4792" y="30214"/>
                  </a:lnTo>
                  <a:lnTo>
                    <a:pt x="4750" y="30298"/>
                  </a:lnTo>
                  <a:lnTo>
                    <a:pt x="4771" y="30340"/>
                  </a:lnTo>
                  <a:lnTo>
                    <a:pt x="4918" y="30361"/>
                  </a:lnTo>
                  <a:lnTo>
                    <a:pt x="4981" y="30340"/>
                  </a:lnTo>
                  <a:lnTo>
                    <a:pt x="4960" y="30298"/>
                  </a:lnTo>
                  <a:lnTo>
                    <a:pt x="4960" y="30235"/>
                  </a:lnTo>
                  <a:lnTo>
                    <a:pt x="5001" y="30214"/>
                  </a:lnTo>
                  <a:lnTo>
                    <a:pt x="5064" y="30235"/>
                  </a:lnTo>
                  <a:lnTo>
                    <a:pt x="5127" y="30194"/>
                  </a:lnTo>
                  <a:lnTo>
                    <a:pt x="5211" y="30152"/>
                  </a:lnTo>
                  <a:lnTo>
                    <a:pt x="5273" y="30214"/>
                  </a:lnTo>
                  <a:lnTo>
                    <a:pt x="5315" y="30235"/>
                  </a:lnTo>
                  <a:lnTo>
                    <a:pt x="5378" y="30214"/>
                  </a:lnTo>
                  <a:lnTo>
                    <a:pt x="5420" y="30131"/>
                  </a:lnTo>
                  <a:lnTo>
                    <a:pt x="5483" y="30089"/>
                  </a:lnTo>
                  <a:lnTo>
                    <a:pt x="5545" y="30089"/>
                  </a:lnTo>
                  <a:lnTo>
                    <a:pt x="5629" y="30047"/>
                  </a:lnTo>
                  <a:lnTo>
                    <a:pt x="5713" y="30089"/>
                  </a:lnTo>
                  <a:lnTo>
                    <a:pt x="5755" y="30026"/>
                  </a:lnTo>
                  <a:lnTo>
                    <a:pt x="5755" y="29984"/>
                  </a:lnTo>
                  <a:lnTo>
                    <a:pt x="5713" y="29922"/>
                  </a:lnTo>
                  <a:lnTo>
                    <a:pt x="5713" y="29880"/>
                  </a:lnTo>
                  <a:lnTo>
                    <a:pt x="5755" y="29838"/>
                  </a:lnTo>
                  <a:lnTo>
                    <a:pt x="5817" y="29880"/>
                  </a:lnTo>
                  <a:lnTo>
                    <a:pt x="5859" y="29942"/>
                  </a:lnTo>
                  <a:lnTo>
                    <a:pt x="5859" y="30047"/>
                  </a:lnTo>
                  <a:lnTo>
                    <a:pt x="5797" y="30131"/>
                  </a:lnTo>
                  <a:lnTo>
                    <a:pt x="5734" y="30152"/>
                  </a:lnTo>
                  <a:lnTo>
                    <a:pt x="5692" y="30214"/>
                  </a:lnTo>
                  <a:lnTo>
                    <a:pt x="5713" y="30235"/>
                  </a:lnTo>
                  <a:lnTo>
                    <a:pt x="5838" y="30194"/>
                  </a:lnTo>
                  <a:lnTo>
                    <a:pt x="6027" y="30089"/>
                  </a:lnTo>
                  <a:lnTo>
                    <a:pt x="6131" y="29922"/>
                  </a:lnTo>
                  <a:lnTo>
                    <a:pt x="6173" y="29922"/>
                  </a:lnTo>
                  <a:lnTo>
                    <a:pt x="6215" y="30005"/>
                  </a:lnTo>
                  <a:lnTo>
                    <a:pt x="6215" y="30110"/>
                  </a:lnTo>
                  <a:lnTo>
                    <a:pt x="6131" y="30131"/>
                  </a:lnTo>
                  <a:lnTo>
                    <a:pt x="6048" y="30194"/>
                  </a:lnTo>
                  <a:lnTo>
                    <a:pt x="5964" y="30256"/>
                  </a:lnTo>
                  <a:lnTo>
                    <a:pt x="5859" y="30298"/>
                  </a:lnTo>
                  <a:lnTo>
                    <a:pt x="5838" y="30319"/>
                  </a:lnTo>
                  <a:lnTo>
                    <a:pt x="5859" y="30340"/>
                  </a:lnTo>
                  <a:lnTo>
                    <a:pt x="5964" y="30319"/>
                  </a:lnTo>
                  <a:lnTo>
                    <a:pt x="6110" y="30235"/>
                  </a:lnTo>
                  <a:lnTo>
                    <a:pt x="6131" y="30256"/>
                  </a:lnTo>
                  <a:lnTo>
                    <a:pt x="6027" y="30361"/>
                  </a:lnTo>
                  <a:lnTo>
                    <a:pt x="5943" y="30403"/>
                  </a:lnTo>
                  <a:lnTo>
                    <a:pt x="5943" y="30507"/>
                  </a:lnTo>
                  <a:lnTo>
                    <a:pt x="5797" y="30612"/>
                  </a:lnTo>
                  <a:lnTo>
                    <a:pt x="5755" y="30654"/>
                  </a:lnTo>
                  <a:lnTo>
                    <a:pt x="5817" y="30654"/>
                  </a:lnTo>
                  <a:lnTo>
                    <a:pt x="5859" y="30612"/>
                  </a:lnTo>
                  <a:lnTo>
                    <a:pt x="5901" y="30612"/>
                  </a:lnTo>
                  <a:lnTo>
                    <a:pt x="5901" y="30633"/>
                  </a:lnTo>
                  <a:lnTo>
                    <a:pt x="5922" y="30738"/>
                  </a:lnTo>
                  <a:lnTo>
                    <a:pt x="5943" y="30654"/>
                  </a:lnTo>
                  <a:lnTo>
                    <a:pt x="6027" y="30612"/>
                  </a:lnTo>
                  <a:lnTo>
                    <a:pt x="6048" y="30549"/>
                  </a:lnTo>
                  <a:lnTo>
                    <a:pt x="6110" y="30549"/>
                  </a:lnTo>
                  <a:lnTo>
                    <a:pt x="6131" y="30570"/>
                  </a:lnTo>
                  <a:lnTo>
                    <a:pt x="6048" y="30654"/>
                  </a:lnTo>
                  <a:lnTo>
                    <a:pt x="6027" y="30738"/>
                  </a:lnTo>
                  <a:lnTo>
                    <a:pt x="6048" y="30759"/>
                  </a:lnTo>
                  <a:lnTo>
                    <a:pt x="6131" y="30738"/>
                  </a:lnTo>
                  <a:lnTo>
                    <a:pt x="6173" y="30654"/>
                  </a:lnTo>
                  <a:lnTo>
                    <a:pt x="6236" y="30654"/>
                  </a:lnTo>
                  <a:lnTo>
                    <a:pt x="6320" y="30633"/>
                  </a:lnTo>
                  <a:lnTo>
                    <a:pt x="6236" y="30738"/>
                  </a:lnTo>
                  <a:lnTo>
                    <a:pt x="6215" y="30842"/>
                  </a:lnTo>
                  <a:lnTo>
                    <a:pt x="6110" y="30926"/>
                  </a:lnTo>
                  <a:lnTo>
                    <a:pt x="6110" y="30989"/>
                  </a:lnTo>
                  <a:lnTo>
                    <a:pt x="6131" y="31031"/>
                  </a:lnTo>
                  <a:lnTo>
                    <a:pt x="6236" y="30947"/>
                  </a:lnTo>
                  <a:lnTo>
                    <a:pt x="6320" y="30738"/>
                  </a:lnTo>
                  <a:lnTo>
                    <a:pt x="6382" y="30675"/>
                  </a:lnTo>
                  <a:lnTo>
                    <a:pt x="6424" y="30717"/>
                  </a:lnTo>
                  <a:lnTo>
                    <a:pt x="6320" y="30863"/>
                  </a:lnTo>
                  <a:lnTo>
                    <a:pt x="6320" y="30947"/>
                  </a:lnTo>
                  <a:lnTo>
                    <a:pt x="6257" y="31031"/>
                  </a:lnTo>
                  <a:lnTo>
                    <a:pt x="6236" y="31135"/>
                  </a:lnTo>
                  <a:lnTo>
                    <a:pt x="6278" y="31156"/>
                  </a:lnTo>
                  <a:lnTo>
                    <a:pt x="6341" y="31093"/>
                  </a:lnTo>
                  <a:lnTo>
                    <a:pt x="6341" y="31031"/>
                  </a:lnTo>
                  <a:lnTo>
                    <a:pt x="6361" y="30968"/>
                  </a:lnTo>
                  <a:lnTo>
                    <a:pt x="6424" y="30968"/>
                  </a:lnTo>
                  <a:lnTo>
                    <a:pt x="6487" y="30989"/>
                  </a:lnTo>
                  <a:lnTo>
                    <a:pt x="6487" y="30842"/>
                  </a:lnTo>
                  <a:lnTo>
                    <a:pt x="6550" y="30842"/>
                  </a:lnTo>
                  <a:lnTo>
                    <a:pt x="6592" y="30759"/>
                  </a:lnTo>
                  <a:lnTo>
                    <a:pt x="6654" y="30759"/>
                  </a:lnTo>
                  <a:lnTo>
                    <a:pt x="6654" y="30821"/>
                  </a:lnTo>
                  <a:lnTo>
                    <a:pt x="6633" y="30821"/>
                  </a:lnTo>
                  <a:lnTo>
                    <a:pt x="6592" y="30926"/>
                  </a:lnTo>
                  <a:lnTo>
                    <a:pt x="6592" y="30968"/>
                  </a:lnTo>
                  <a:lnTo>
                    <a:pt x="6759" y="30968"/>
                  </a:lnTo>
                  <a:lnTo>
                    <a:pt x="7010" y="31093"/>
                  </a:lnTo>
                  <a:lnTo>
                    <a:pt x="7052" y="31093"/>
                  </a:lnTo>
                  <a:lnTo>
                    <a:pt x="7052" y="31051"/>
                  </a:lnTo>
                  <a:lnTo>
                    <a:pt x="7094" y="30989"/>
                  </a:lnTo>
                  <a:lnTo>
                    <a:pt x="7157" y="30968"/>
                  </a:lnTo>
                  <a:lnTo>
                    <a:pt x="7157" y="30926"/>
                  </a:lnTo>
                  <a:lnTo>
                    <a:pt x="7094" y="30884"/>
                  </a:lnTo>
                  <a:lnTo>
                    <a:pt x="7073" y="30863"/>
                  </a:lnTo>
                  <a:lnTo>
                    <a:pt x="6989" y="30863"/>
                  </a:lnTo>
                  <a:lnTo>
                    <a:pt x="6968" y="30884"/>
                  </a:lnTo>
                  <a:lnTo>
                    <a:pt x="6968" y="30842"/>
                  </a:lnTo>
                  <a:lnTo>
                    <a:pt x="6989" y="30821"/>
                  </a:lnTo>
                  <a:lnTo>
                    <a:pt x="6989" y="30759"/>
                  </a:lnTo>
                  <a:lnTo>
                    <a:pt x="6885" y="30717"/>
                  </a:lnTo>
                  <a:lnTo>
                    <a:pt x="6696" y="30633"/>
                  </a:lnTo>
                  <a:lnTo>
                    <a:pt x="6675" y="30570"/>
                  </a:lnTo>
                  <a:lnTo>
                    <a:pt x="6696" y="30549"/>
                  </a:lnTo>
                  <a:lnTo>
                    <a:pt x="6780" y="30570"/>
                  </a:lnTo>
                  <a:lnTo>
                    <a:pt x="6843" y="30549"/>
                  </a:lnTo>
                  <a:lnTo>
                    <a:pt x="6864" y="30549"/>
                  </a:lnTo>
                  <a:lnTo>
                    <a:pt x="6885" y="30612"/>
                  </a:lnTo>
                  <a:lnTo>
                    <a:pt x="6968" y="30675"/>
                  </a:lnTo>
                  <a:lnTo>
                    <a:pt x="7052" y="30738"/>
                  </a:lnTo>
                  <a:lnTo>
                    <a:pt x="7115" y="30738"/>
                  </a:lnTo>
                  <a:lnTo>
                    <a:pt x="7219" y="30675"/>
                  </a:lnTo>
                  <a:lnTo>
                    <a:pt x="7303" y="30633"/>
                  </a:lnTo>
                  <a:lnTo>
                    <a:pt x="7324" y="30570"/>
                  </a:lnTo>
                  <a:lnTo>
                    <a:pt x="7261" y="30549"/>
                  </a:lnTo>
                  <a:lnTo>
                    <a:pt x="7157" y="30549"/>
                  </a:lnTo>
                  <a:lnTo>
                    <a:pt x="7094" y="30528"/>
                  </a:lnTo>
                  <a:lnTo>
                    <a:pt x="7094" y="30466"/>
                  </a:lnTo>
                  <a:lnTo>
                    <a:pt x="7219" y="30466"/>
                  </a:lnTo>
                  <a:lnTo>
                    <a:pt x="7303" y="30424"/>
                  </a:lnTo>
                  <a:lnTo>
                    <a:pt x="7303" y="30403"/>
                  </a:lnTo>
                  <a:lnTo>
                    <a:pt x="7219" y="30340"/>
                  </a:lnTo>
                  <a:lnTo>
                    <a:pt x="7157" y="30319"/>
                  </a:lnTo>
                  <a:lnTo>
                    <a:pt x="7157" y="30298"/>
                  </a:lnTo>
                  <a:lnTo>
                    <a:pt x="7198" y="30298"/>
                  </a:lnTo>
                  <a:lnTo>
                    <a:pt x="7219" y="30256"/>
                  </a:lnTo>
                  <a:lnTo>
                    <a:pt x="7198" y="30235"/>
                  </a:lnTo>
                  <a:lnTo>
                    <a:pt x="7094" y="30214"/>
                  </a:lnTo>
                  <a:lnTo>
                    <a:pt x="7052" y="30152"/>
                  </a:lnTo>
                  <a:lnTo>
                    <a:pt x="7073" y="30131"/>
                  </a:lnTo>
                  <a:lnTo>
                    <a:pt x="7157" y="30152"/>
                  </a:lnTo>
                  <a:lnTo>
                    <a:pt x="7261" y="30194"/>
                  </a:lnTo>
                  <a:lnTo>
                    <a:pt x="7408" y="30152"/>
                  </a:lnTo>
                  <a:lnTo>
                    <a:pt x="7491" y="30110"/>
                  </a:lnTo>
                  <a:lnTo>
                    <a:pt x="7512" y="30047"/>
                  </a:lnTo>
                  <a:lnTo>
                    <a:pt x="7491" y="30005"/>
                  </a:lnTo>
                  <a:lnTo>
                    <a:pt x="7387" y="29984"/>
                  </a:lnTo>
                  <a:lnTo>
                    <a:pt x="7198" y="29942"/>
                  </a:lnTo>
                  <a:lnTo>
                    <a:pt x="7115" y="29901"/>
                  </a:lnTo>
                  <a:lnTo>
                    <a:pt x="7115" y="29880"/>
                  </a:lnTo>
                  <a:lnTo>
                    <a:pt x="7177" y="29880"/>
                  </a:lnTo>
                  <a:lnTo>
                    <a:pt x="7261" y="29901"/>
                  </a:lnTo>
                  <a:lnTo>
                    <a:pt x="7408" y="29901"/>
                  </a:lnTo>
                  <a:lnTo>
                    <a:pt x="7491" y="29838"/>
                  </a:lnTo>
                  <a:lnTo>
                    <a:pt x="7491" y="29775"/>
                  </a:lnTo>
                  <a:lnTo>
                    <a:pt x="7408" y="29712"/>
                  </a:lnTo>
                  <a:lnTo>
                    <a:pt x="7324" y="29691"/>
                  </a:lnTo>
                  <a:lnTo>
                    <a:pt x="7303" y="29629"/>
                  </a:lnTo>
                  <a:lnTo>
                    <a:pt x="7366" y="29629"/>
                  </a:lnTo>
                  <a:lnTo>
                    <a:pt x="7408" y="29670"/>
                  </a:lnTo>
                  <a:lnTo>
                    <a:pt x="7429" y="29712"/>
                  </a:lnTo>
                  <a:lnTo>
                    <a:pt x="7512" y="29691"/>
                  </a:lnTo>
                  <a:lnTo>
                    <a:pt x="7575" y="29629"/>
                  </a:lnTo>
                  <a:lnTo>
                    <a:pt x="7575" y="29587"/>
                  </a:lnTo>
                  <a:lnTo>
                    <a:pt x="7512" y="29566"/>
                  </a:lnTo>
                  <a:lnTo>
                    <a:pt x="7429" y="29503"/>
                  </a:lnTo>
                  <a:lnTo>
                    <a:pt x="7429" y="29482"/>
                  </a:lnTo>
                  <a:lnTo>
                    <a:pt x="7491" y="29461"/>
                  </a:lnTo>
                  <a:lnTo>
                    <a:pt x="7512" y="29503"/>
                  </a:lnTo>
                  <a:lnTo>
                    <a:pt x="7575" y="29524"/>
                  </a:lnTo>
                  <a:lnTo>
                    <a:pt x="7638" y="29461"/>
                  </a:lnTo>
                  <a:lnTo>
                    <a:pt x="7638" y="29419"/>
                  </a:lnTo>
                  <a:lnTo>
                    <a:pt x="7533" y="29398"/>
                  </a:lnTo>
                  <a:lnTo>
                    <a:pt x="7470" y="29357"/>
                  </a:lnTo>
                  <a:lnTo>
                    <a:pt x="7429" y="29294"/>
                  </a:lnTo>
                  <a:lnTo>
                    <a:pt x="7491" y="29294"/>
                  </a:lnTo>
                  <a:lnTo>
                    <a:pt x="7575" y="29357"/>
                  </a:lnTo>
                  <a:lnTo>
                    <a:pt x="7638" y="29357"/>
                  </a:lnTo>
                  <a:lnTo>
                    <a:pt x="7701" y="29398"/>
                  </a:lnTo>
                  <a:lnTo>
                    <a:pt x="7742" y="29398"/>
                  </a:lnTo>
                  <a:lnTo>
                    <a:pt x="7784" y="29315"/>
                  </a:lnTo>
                  <a:lnTo>
                    <a:pt x="7784" y="29273"/>
                  </a:lnTo>
                  <a:lnTo>
                    <a:pt x="7826" y="29210"/>
                  </a:lnTo>
                  <a:lnTo>
                    <a:pt x="7826" y="29168"/>
                  </a:lnTo>
                  <a:lnTo>
                    <a:pt x="7805" y="29106"/>
                  </a:lnTo>
                  <a:lnTo>
                    <a:pt x="7826" y="29001"/>
                  </a:lnTo>
                  <a:lnTo>
                    <a:pt x="7826" y="28959"/>
                  </a:lnTo>
                  <a:lnTo>
                    <a:pt x="7742" y="28854"/>
                  </a:lnTo>
                  <a:lnTo>
                    <a:pt x="7617" y="28750"/>
                  </a:lnTo>
                  <a:lnTo>
                    <a:pt x="7512" y="28729"/>
                  </a:lnTo>
                  <a:lnTo>
                    <a:pt x="7470" y="28666"/>
                  </a:lnTo>
                  <a:lnTo>
                    <a:pt x="7470" y="28645"/>
                  </a:lnTo>
                  <a:lnTo>
                    <a:pt x="7533" y="28645"/>
                  </a:lnTo>
                  <a:lnTo>
                    <a:pt x="7596" y="28666"/>
                  </a:lnTo>
                  <a:lnTo>
                    <a:pt x="7722" y="28771"/>
                  </a:lnTo>
                  <a:lnTo>
                    <a:pt x="7805" y="28854"/>
                  </a:lnTo>
                  <a:lnTo>
                    <a:pt x="7889" y="28854"/>
                  </a:lnTo>
                  <a:lnTo>
                    <a:pt x="7910" y="28834"/>
                  </a:lnTo>
                  <a:lnTo>
                    <a:pt x="7889" y="28687"/>
                  </a:lnTo>
                  <a:lnTo>
                    <a:pt x="7826" y="28582"/>
                  </a:lnTo>
                  <a:lnTo>
                    <a:pt x="7701" y="28562"/>
                  </a:lnTo>
                  <a:lnTo>
                    <a:pt x="7533" y="28478"/>
                  </a:lnTo>
                  <a:lnTo>
                    <a:pt x="7491" y="28457"/>
                  </a:lnTo>
                  <a:lnTo>
                    <a:pt x="7491" y="28415"/>
                  </a:lnTo>
                  <a:lnTo>
                    <a:pt x="7533" y="28415"/>
                  </a:lnTo>
                  <a:lnTo>
                    <a:pt x="7596" y="28436"/>
                  </a:lnTo>
                  <a:lnTo>
                    <a:pt x="7638" y="28478"/>
                  </a:lnTo>
                  <a:lnTo>
                    <a:pt x="7742" y="28478"/>
                  </a:lnTo>
                  <a:lnTo>
                    <a:pt x="7805" y="28415"/>
                  </a:lnTo>
                  <a:lnTo>
                    <a:pt x="7826" y="28352"/>
                  </a:lnTo>
                  <a:lnTo>
                    <a:pt x="7826" y="28269"/>
                  </a:lnTo>
                  <a:lnTo>
                    <a:pt x="7847" y="28269"/>
                  </a:lnTo>
                  <a:lnTo>
                    <a:pt x="7910" y="28310"/>
                  </a:lnTo>
                  <a:lnTo>
                    <a:pt x="7910" y="28331"/>
                  </a:lnTo>
                  <a:lnTo>
                    <a:pt x="7910" y="28373"/>
                  </a:lnTo>
                  <a:lnTo>
                    <a:pt x="8014" y="28436"/>
                  </a:lnTo>
                  <a:lnTo>
                    <a:pt x="8056" y="28436"/>
                  </a:lnTo>
                  <a:lnTo>
                    <a:pt x="8119" y="28478"/>
                  </a:lnTo>
                  <a:lnTo>
                    <a:pt x="8161" y="28478"/>
                  </a:lnTo>
                  <a:lnTo>
                    <a:pt x="8203" y="28436"/>
                  </a:lnTo>
                  <a:lnTo>
                    <a:pt x="8245" y="28373"/>
                  </a:lnTo>
                  <a:lnTo>
                    <a:pt x="8266" y="28352"/>
                  </a:lnTo>
                  <a:lnTo>
                    <a:pt x="8245" y="28310"/>
                  </a:lnTo>
                  <a:lnTo>
                    <a:pt x="8161" y="28269"/>
                  </a:lnTo>
                  <a:lnTo>
                    <a:pt x="8014" y="28269"/>
                  </a:lnTo>
                  <a:lnTo>
                    <a:pt x="7994" y="28248"/>
                  </a:lnTo>
                  <a:lnTo>
                    <a:pt x="7994" y="28227"/>
                  </a:lnTo>
                  <a:lnTo>
                    <a:pt x="7994" y="28164"/>
                  </a:lnTo>
                  <a:lnTo>
                    <a:pt x="7931" y="28122"/>
                  </a:lnTo>
                  <a:lnTo>
                    <a:pt x="7931" y="28059"/>
                  </a:lnTo>
                  <a:lnTo>
                    <a:pt x="7994" y="28018"/>
                  </a:lnTo>
                  <a:lnTo>
                    <a:pt x="8014" y="28018"/>
                  </a:lnTo>
                  <a:lnTo>
                    <a:pt x="8056" y="28059"/>
                  </a:lnTo>
                  <a:lnTo>
                    <a:pt x="8056" y="28143"/>
                  </a:lnTo>
                  <a:lnTo>
                    <a:pt x="8119" y="28206"/>
                  </a:lnTo>
                  <a:lnTo>
                    <a:pt x="8245" y="28206"/>
                  </a:lnTo>
                  <a:lnTo>
                    <a:pt x="8307" y="28164"/>
                  </a:lnTo>
                  <a:lnTo>
                    <a:pt x="8307" y="28122"/>
                  </a:lnTo>
                  <a:lnTo>
                    <a:pt x="8266" y="28059"/>
                  </a:lnTo>
                  <a:lnTo>
                    <a:pt x="8161" y="28018"/>
                  </a:lnTo>
                  <a:lnTo>
                    <a:pt x="8098" y="27955"/>
                  </a:lnTo>
                  <a:lnTo>
                    <a:pt x="8056" y="27850"/>
                  </a:lnTo>
                  <a:lnTo>
                    <a:pt x="8098" y="27850"/>
                  </a:lnTo>
                  <a:lnTo>
                    <a:pt x="8140" y="27913"/>
                  </a:lnTo>
                  <a:lnTo>
                    <a:pt x="8245" y="27955"/>
                  </a:lnTo>
                  <a:lnTo>
                    <a:pt x="8307" y="27997"/>
                  </a:lnTo>
                  <a:lnTo>
                    <a:pt x="8370" y="28059"/>
                  </a:lnTo>
                  <a:lnTo>
                    <a:pt x="8412" y="28038"/>
                  </a:lnTo>
                  <a:lnTo>
                    <a:pt x="8412" y="27997"/>
                  </a:lnTo>
                  <a:lnTo>
                    <a:pt x="8370" y="27934"/>
                  </a:lnTo>
                  <a:lnTo>
                    <a:pt x="8266" y="27892"/>
                  </a:lnTo>
                  <a:lnTo>
                    <a:pt x="8203" y="27829"/>
                  </a:lnTo>
                  <a:lnTo>
                    <a:pt x="8203" y="27746"/>
                  </a:lnTo>
                  <a:lnTo>
                    <a:pt x="8245" y="27704"/>
                  </a:lnTo>
                  <a:lnTo>
                    <a:pt x="8266" y="27641"/>
                  </a:lnTo>
                  <a:lnTo>
                    <a:pt x="8328" y="27641"/>
                  </a:lnTo>
                  <a:lnTo>
                    <a:pt x="8349" y="27704"/>
                  </a:lnTo>
                  <a:lnTo>
                    <a:pt x="8475" y="27808"/>
                  </a:lnTo>
                  <a:lnTo>
                    <a:pt x="8558" y="27808"/>
                  </a:lnTo>
                  <a:lnTo>
                    <a:pt x="8621" y="27787"/>
                  </a:lnTo>
                  <a:lnTo>
                    <a:pt x="8684" y="27787"/>
                  </a:lnTo>
                  <a:lnTo>
                    <a:pt x="8768" y="27746"/>
                  </a:lnTo>
                  <a:lnTo>
                    <a:pt x="8789" y="27683"/>
                  </a:lnTo>
                  <a:lnTo>
                    <a:pt x="8768" y="27641"/>
                  </a:lnTo>
                  <a:lnTo>
                    <a:pt x="8684" y="27620"/>
                  </a:lnTo>
                  <a:lnTo>
                    <a:pt x="8621" y="27578"/>
                  </a:lnTo>
                  <a:lnTo>
                    <a:pt x="8517" y="27515"/>
                  </a:lnTo>
                  <a:lnTo>
                    <a:pt x="8454" y="27515"/>
                  </a:lnTo>
                  <a:lnTo>
                    <a:pt x="8370" y="27494"/>
                  </a:lnTo>
                  <a:lnTo>
                    <a:pt x="8412" y="27432"/>
                  </a:lnTo>
                  <a:lnTo>
                    <a:pt x="8433" y="27411"/>
                  </a:lnTo>
                  <a:lnTo>
                    <a:pt x="8517" y="27411"/>
                  </a:lnTo>
                  <a:lnTo>
                    <a:pt x="8579" y="27494"/>
                  </a:lnTo>
                  <a:lnTo>
                    <a:pt x="8642" y="27515"/>
                  </a:lnTo>
                  <a:lnTo>
                    <a:pt x="8684" y="27515"/>
                  </a:lnTo>
                  <a:lnTo>
                    <a:pt x="8768" y="27620"/>
                  </a:lnTo>
                  <a:lnTo>
                    <a:pt x="8851" y="27641"/>
                  </a:lnTo>
                  <a:lnTo>
                    <a:pt x="8893" y="27620"/>
                  </a:lnTo>
                  <a:lnTo>
                    <a:pt x="8935" y="27578"/>
                  </a:lnTo>
                  <a:lnTo>
                    <a:pt x="8935" y="27515"/>
                  </a:lnTo>
                  <a:lnTo>
                    <a:pt x="8935" y="27411"/>
                  </a:lnTo>
                  <a:lnTo>
                    <a:pt x="8893" y="27369"/>
                  </a:lnTo>
                  <a:lnTo>
                    <a:pt x="8851" y="27327"/>
                  </a:lnTo>
                  <a:lnTo>
                    <a:pt x="8851" y="27306"/>
                  </a:lnTo>
                  <a:lnTo>
                    <a:pt x="8956" y="27306"/>
                  </a:lnTo>
                  <a:lnTo>
                    <a:pt x="8977" y="27222"/>
                  </a:lnTo>
                  <a:lnTo>
                    <a:pt x="8977" y="27181"/>
                  </a:lnTo>
                  <a:lnTo>
                    <a:pt x="8935" y="27181"/>
                  </a:lnTo>
                  <a:lnTo>
                    <a:pt x="8872" y="27201"/>
                  </a:lnTo>
                  <a:lnTo>
                    <a:pt x="8830" y="27160"/>
                  </a:lnTo>
                  <a:lnTo>
                    <a:pt x="8768" y="27097"/>
                  </a:lnTo>
                  <a:lnTo>
                    <a:pt x="8684" y="27097"/>
                  </a:lnTo>
                  <a:lnTo>
                    <a:pt x="8558" y="27013"/>
                  </a:lnTo>
                  <a:lnTo>
                    <a:pt x="8538" y="26992"/>
                  </a:lnTo>
                  <a:lnTo>
                    <a:pt x="8579" y="26950"/>
                  </a:lnTo>
                  <a:lnTo>
                    <a:pt x="8684" y="26950"/>
                  </a:lnTo>
                  <a:lnTo>
                    <a:pt x="8789" y="26971"/>
                  </a:lnTo>
                  <a:lnTo>
                    <a:pt x="8872" y="26971"/>
                  </a:lnTo>
                  <a:lnTo>
                    <a:pt x="8893" y="26909"/>
                  </a:lnTo>
                  <a:lnTo>
                    <a:pt x="8956" y="26909"/>
                  </a:lnTo>
                  <a:lnTo>
                    <a:pt x="9040" y="26971"/>
                  </a:lnTo>
                  <a:lnTo>
                    <a:pt x="9061" y="26867"/>
                  </a:lnTo>
                  <a:lnTo>
                    <a:pt x="9040" y="26699"/>
                  </a:lnTo>
                  <a:lnTo>
                    <a:pt x="8998" y="26595"/>
                  </a:lnTo>
                  <a:lnTo>
                    <a:pt x="8956" y="26553"/>
                  </a:lnTo>
                  <a:lnTo>
                    <a:pt x="8935" y="26469"/>
                  </a:lnTo>
                  <a:lnTo>
                    <a:pt x="8935" y="26427"/>
                  </a:lnTo>
                  <a:lnTo>
                    <a:pt x="8977" y="26365"/>
                  </a:lnTo>
                  <a:lnTo>
                    <a:pt x="8956" y="26260"/>
                  </a:lnTo>
                  <a:lnTo>
                    <a:pt x="8956" y="26218"/>
                  </a:lnTo>
                  <a:lnTo>
                    <a:pt x="8977" y="26155"/>
                  </a:lnTo>
                  <a:lnTo>
                    <a:pt x="8998" y="26176"/>
                  </a:lnTo>
                  <a:lnTo>
                    <a:pt x="9040" y="26239"/>
                  </a:lnTo>
                  <a:lnTo>
                    <a:pt x="9102" y="26260"/>
                  </a:lnTo>
                  <a:lnTo>
                    <a:pt x="9102" y="26218"/>
                  </a:lnTo>
                  <a:lnTo>
                    <a:pt x="9165" y="26176"/>
                  </a:lnTo>
                  <a:lnTo>
                    <a:pt x="9207" y="26218"/>
                  </a:lnTo>
                  <a:lnTo>
                    <a:pt x="9249" y="26344"/>
                  </a:lnTo>
                  <a:lnTo>
                    <a:pt x="9291" y="26365"/>
                  </a:lnTo>
                  <a:lnTo>
                    <a:pt x="9374" y="26365"/>
                  </a:lnTo>
                  <a:lnTo>
                    <a:pt x="9479" y="26239"/>
                  </a:lnTo>
                  <a:lnTo>
                    <a:pt x="9521" y="26113"/>
                  </a:lnTo>
                  <a:lnTo>
                    <a:pt x="9521" y="26009"/>
                  </a:lnTo>
                  <a:lnTo>
                    <a:pt x="9500" y="25925"/>
                  </a:lnTo>
                  <a:lnTo>
                    <a:pt x="9500" y="25862"/>
                  </a:lnTo>
                  <a:lnTo>
                    <a:pt x="9563" y="25841"/>
                  </a:lnTo>
                  <a:lnTo>
                    <a:pt x="9605" y="25841"/>
                  </a:lnTo>
                  <a:lnTo>
                    <a:pt x="9626" y="25800"/>
                  </a:lnTo>
                  <a:lnTo>
                    <a:pt x="9667" y="25758"/>
                  </a:lnTo>
                  <a:lnTo>
                    <a:pt x="9688" y="25821"/>
                  </a:lnTo>
                  <a:lnTo>
                    <a:pt x="9730" y="25883"/>
                  </a:lnTo>
                  <a:lnTo>
                    <a:pt x="9814" y="25883"/>
                  </a:lnTo>
                  <a:lnTo>
                    <a:pt x="9877" y="25841"/>
                  </a:lnTo>
                  <a:lnTo>
                    <a:pt x="9877" y="25800"/>
                  </a:lnTo>
                  <a:lnTo>
                    <a:pt x="9877" y="25737"/>
                  </a:lnTo>
                  <a:lnTo>
                    <a:pt x="9898" y="25737"/>
                  </a:lnTo>
                  <a:lnTo>
                    <a:pt x="9918" y="25800"/>
                  </a:lnTo>
                  <a:lnTo>
                    <a:pt x="9939" y="25883"/>
                  </a:lnTo>
                  <a:lnTo>
                    <a:pt x="9981" y="25925"/>
                  </a:lnTo>
                  <a:lnTo>
                    <a:pt x="10044" y="25862"/>
                  </a:lnTo>
                  <a:lnTo>
                    <a:pt x="10107" y="25821"/>
                  </a:lnTo>
                  <a:lnTo>
                    <a:pt x="10149" y="25800"/>
                  </a:lnTo>
                  <a:lnTo>
                    <a:pt x="10211" y="25841"/>
                  </a:lnTo>
                  <a:lnTo>
                    <a:pt x="10295" y="25841"/>
                  </a:lnTo>
                  <a:lnTo>
                    <a:pt x="10358" y="25800"/>
                  </a:lnTo>
                  <a:lnTo>
                    <a:pt x="10400" y="25716"/>
                  </a:lnTo>
                  <a:lnTo>
                    <a:pt x="10421" y="25674"/>
                  </a:lnTo>
                  <a:lnTo>
                    <a:pt x="10421" y="25632"/>
                  </a:lnTo>
                  <a:lnTo>
                    <a:pt x="10358" y="25549"/>
                  </a:lnTo>
                  <a:lnTo>
                    <a:pt x="10316" y="25423"/>
                  </a:lnTo>
                  <a:lnTo>
                    <a:pt x="10295" y="25339"/>
                  </a:lnTo>
                  <a:lnTo>
                    <a:pt x="10337" y="25297"/>
                  </a:lnTo>
                  <a:lnTo>
                    <a:pt x="10358" y="25318"/>
                  </a:lnTo>
                  <a:lnTo>
                    <a:pt x="10400" y="25423"/>
                  </a:lnTo>
                  <a:lnTo>
                    <a:pt x="10442" y="25423"/>
                  </a:lnTo>
                  <a:lnTo>
                    <a:pt x="10525" y="25339"/>
                  </a:lnTo>
                  <a:lnTo>
                    <a:pt x="10546" y="25256"/>
                  </a:lnTo>
                  <a:lnTo>
                    <a:pt x="10609" y="25193"/>
                  </a:lnTo>
                  <a:lnTo>
                    <a:pt x="10630" y="25130"/>
                  </a:lnTo>
                  <a:lnTo>
                    <a:pt x="10546" y="25046"/>
                  </a:lnTo>
                  <a:lnTo>
                    <a:pt x="10546" y="25005"/>
                  </a:lnTo>
                  <a:lnTo>
                    <a:pt x="10609" y="24942"/>
                  </a:lnTo>
                  <a:lnTo>
                    <a:pt x="10651" y="24921"/>
                  </a:lnTo>
                  <a:lnTo>
                    <a:pt x="10672" y="24942"/>
                  </a:lnTo>
                  <a:lnTo>
                    <a:pt x="10672" y="24984"/>
                  </a:lnTo>
                  <a:lnTo>
                    <a:pt x="10735" y="25046"/>
                  </a:lnTo>
                  <a:lnTo>
                    <a:pt x="10839" y="25088"/>
                  </a:lnTo>
                  <a:lnTo>
                    <a:pt x="10881" y="25109"/>
                  </a:lnTo>
                  <a:lnTo>
                    <a:pt x="10839" y="25172"/>
                  </a:lnTo>
                  <a:lnTo>
                    <a:pt x="10755" y="25214"/>
                  </a:lnTo>
                  <a:lnTo>
                    <a:pt x="10714" y="25318"/>
                  </a:lnTo>
                  <a:lnTo>
                    <a:pt x="10714" y="25402"/>
                  </a:lnTo>
                  <a:lnTo>
                    <a:pt x="10839" y="25549"/>
                  </a:lnTo>
                  <a:lnTo>
                    <a:pt x="10881" y="25590"/>
                  </a:lnTo>
                  <a:lnTo>
                    <a:pt x="10923" y="25507"/>
                  </a:lnTo>
                  <a:lnTo>
                    <a:pt x="10923" y="25444"/>
                  </a:lnTo>
                  <a:lnTo>
                    <a:pt x="10944" y="25381"/>
                  </a:lnTo>
                  <a:lnTo>
                    <a:pt x="10965" y="25277"/>
                  </a:lnTo>
                  <a:lnTo>
                    <a:pt x="10986" y="25277"/>
                  </a:lnTo>
                  <a:lnTo>
                    <a:pt x="11027" y="25318"/>
                  </a:lnTo>
                  <a:lnTo>
                    <a:pt x="10986" y="25402"/>
                  </a:lnTo>
                  <a:lnTo>
                    <a:pt x="10986" y="25444"/>
                  </a:lnTo>
                  <a:lnTo>
                    <a:pt x="11048" y="25549"/>
                  </a:lnTo>
                  <a:lnTo>
                    <a:pt x="11132" y="25590"/>
                  </a:lnTo>
                  <a:lnTo>
                    <a:pt x="11195" y="25528"/>
                  </a:lnTo>
                  <a:lnTo>
                    <a:pt x="11279" y="25528"/>
                  </a:lnTo>
                  <a:lnTo>
                    <a:pt x="11299" y="25486"/>
                  </a:lnTo>
                  <a:lnTo>
                    <a:pt x="11299" y="25423"/>
                  </a:lnTo>
                  <a:lnTo>
                    <a:pt x="11341" y="25381"/>
                  </a:lnTo>
                  <a:lnTo>
                    <a:pt x="11362" y="25381"/>
                  </a:lnTo>
                  <a:lnTo>
                    <a:pt x="11383" y="25402"/>
                  </a:lnTo>
                  <a:lnTo>
                    <a:pt x="11362" y="25444"/>
                  </a:lnTo>
                  <a:lnTo>
                    <a:pt x="11362" y="25507"/>
                  </a:lnTo>
                  <a:lnTo>
                    <a:pt x="11404" y="25549"/>
                  </a:lnTo>
                  <a:lnTo>
                    <a:pt x="11488" y="25549"/>
                  </a:lnTo>
                  <a:lnTo>
                    <a:pt x="11571" y="25444"/>
                  </a:lnTo>
                  <a:lnTo>
                    <a:pt x="11718" y="25339"/>
                  </a:lnTo>
                  <a:lnTo>
                    <a:pt x="11781" y="25339"/>
                  </a:lnTo>
                  <a:lnTo>
                    <a:pt x="11823" y="25318"/>
                  </a:lnTo>
                  <a:lnTo>
                    <a:pt x="11823" y="25235"/>
                  </a:lnTo>
                  <a:lnTo>
                    <a:pt x="11781" y="25172"/>
                  </a:lnTo>
                  <a:lnTo>
                    <a:pt x="11718" y="25130"/>
                  </a:lnTo>
                  <a:lnTo>
                    <a:pt x="11676" y="25088"/>
                  </a:lnTo>
                  <a:lnTo>
                    <a:pt x="11697" y="25067"/>
                  </a:lnTo>
                  <a:lnTo>
                    <a:pt x="11760" y="25067"/>
                  </a:lnTo>
                  <a:lnTo>
                    <a:pt x="11781" y="25109"/>
                  </a:lnTo>
                  <a:lnTo>
                    <a:pt x="11885" y="25172"/>
                  </a:lnTo>
                  <a:lnTo>
                    <a:pt x="11927" y="25172"/>
                  </a:lnTo>
                  <a:lnTo>
                    <a:pt x="11927" y="25088"/>
                  </a:lnTo>
                  <a:lnTo>
                    <a:pt x="11990" y="25088"/>
                  </a:lnTo>
                  <a:lnTo>
                    <a:pt x="12011" y="25130"/>
                  </a:lnTo>
                  <a:lnTo>
                    <a:pt x="12011" y="25193"/>
                  </a:lnTo>
                  <a:lnTo>
                    <a:pt x="12032" y="25214"/>
                  </a:lnTo>
                  <a:lnTo>
                    <a:pt x="12095" y="25193"/>
                  </a:lnTo>
                  <a:lnTo>
                    <a:pt x="12220" y="25046"/>
                  </a:lnTo>
                  <a:lnTo>
                    <a:pt x="12241" y="25025"/>
                  </a:lnTo>
                  <a:lnTo>
                    <a:pt x="12241" y="25005"/>
                  </a:lnTo>
                  <a:lnTo>
                    <a:pt x="12283" y="24921"/>
                  </a:lnTo>
                  <a:lnTo>
                    <a:pt x="12304" y="24879"/>
                  </a:lnTo>
                  <a:lnTo>
                    <a:pt x="12346" y="24837"/>
                  </a:lnTo>
                  <a:lnTo>
                    <a:pt x="12346" y="24837"/>
                  </a:lnTo>
                  <a:lnTo>
                    <a:pt x="12325" y="24900"/>
                  </a:lnTo>
                  <a:lnTo>
                    <a:pt x="12346" y="24942"/>
                  </a:lnTo>
                  <a:lnTo>
                    <a:pt x="12387" y="24984"/>
                  </a:lnTo>
                  <a:lnTo>
                    <a:pt x="12429" y="24942"/>
                  </a:lnTo>
                  <a:lnTo>
                    <a:pt x="12513" y="24837"/>
                  </a:lnTo>
                  <a:lnTo>
                    <a:pt x="12534" y="24774"/>
                  </a:lnTo>
                  <a:lnTo>
                    <a:pt x="12513" y="24691"/>
                  </a:lnTo>
                  <a:lnTo>
                    <a:pt x="12513" y="24607"/>
                  </a:lnTo>
                  <a:lnTo>
                    <a:pt x="12639" y="24481"/>
                  </a:lnTo>
                  <a:lnTo>
                    <a:pt x="12722" y="24460"/>
                  </a:lnTo>
                  <a:lnTo>
                    <a:pt x="12764" y="24398"/>
                  </a:lnTo>
                  <a:lnTo>
                    <a:pt x="12743" y="24356"/>
                  </a:lnTo>
                  <a:lnTo>
                    <a:pt x="12722" y="24293"/>
                  </a:lnTo>
                  <a:lnTo>
                    <a:pt x="12722" y="24272"/>
                  </a:lnTo>
                  <a:lnTo>
                    <a:pt x="12764" y="24293"/>
                  </a:lnTo>
                  <a:lnTo>
                    <a:pt x="12827" y="24314"/>
                  </a:lnTo>
                  <a:lnTo>
                    <a:pt x="12869" y="24314"/>
                  </a:lnTo>
                  <a:lnTo>
                    <a:pt x="12911" y="24251"/>
                  </a:lnTo>
                  <a:lnTo>
                    <a:pt x="12869" y="24188"/>
                  </a:lnTo>
                  <a:lnTo>
                    <a:pt x="12827" y="24147"/>
                  </a:lnTo>
                  <a:lnTo>
                    <a:pt x="12869" y="24168"/>
                  </a:lnTo>
                  <a:lnTo>
                    <a:pt x="12931" y="24209"/>
                  </a:lnTo>
                  <a:lnTo>
                    <a:pt x="12931" y="24168"/>
                  </a:lnTo>
                  <a:lnTo>
                    <a:pt x="12952" y="24084"/>
                  </a:lnTo>
                  <a:lnTo>
                    <a:pt x="13036" y="24084"/>
                  </a:lnTo>
                  <a:lnTo>
                    <a:pt x="13120" y="24042"/>
                  </a:lnTo>
                  <a:lnTo>
                    <a:pt x="13120" y="23958"/>
                  </a:lnTo>
                  <a:lnTo>
                    <a:pt x="13120" y="23937"/>
                  </a:lnTo>
                  <a:lnTo>
                    <a:pt x="13141" y="23875"/>
                  </a:lnTo>
                  <a:lnTo>
                    <a:pt x="13224" y="23875"/>
                  </a:lnTo>
                  <a:lnTo>
                    <a:pt x="13266" y="23854"/>
                  </a:lnTo>
                  <a:lnTo>
                    <a:pt x="13350" y="23749"/>
                  </a:lnTo>
                  <a:lnTo>
                    <a:pt x="13434" y="23707"/>
                  </a:lnTo>
                  <a:lnTo>
                    <a:pt x="13476" y="23707"/>
                  </a:lnTo>
                  <a:lnTo>
                    <a:pt x="13496" y="23728"/>
                  </a:lnTo>
                  <a:lnTo>
                    <a:pt x="13580" y="23707"/>
                  </a:lnTo>
                  <a:lnTo>
                    <a:pt x="13643" y="23624"/>
                  </a:lnTo>
                  <a:lnTo>
                    <a:pt x="13664" y="23477"/>
                  </a:lnTo>
                  <a:lnTo>
                    <a:pt x="13643" y="23352"/>
                  </a:lnTo>
                  <a:lnTo>
                    <a:pt x="13580" y="23352"/>
                  </a:lnTo>
                  <a:lnTo>
                    <a:pt x="13559" y="23331"/>
                  </a:lnTo>
                  <a:lnTo>
                    <a:pt x="13580" y="23247"/>
                  </a:lnTo>
                  <a:lnTo>
                    <a:pt x="13580" y="23142"/>
                  </a:lnTo>
                  <a:lnTo>
                    <a:pt x="13559" y="23059"/>
                  </a:lnTo>
                  <a:lnTo>
                    <a:pt x="13496" y="23017"/>
                  </a:lnTo>
                  <a:lnTo>
                    <a:pt x="13476" y="22912"/>
                  </a:lnTo>
                  <a:lnTo>
                    <a:pt x="13455" y="22870"/>
                  </a:lnTo>
                  <a:lnTo>
                    <a:pt x="13455" y="22787"/>
                  </a:lnTo>
                  <a:lnTo>
                    <a:pt x="13496" y="22787"/>
                  </a:lnTo>
                  <a:lnTo>
                    <a:pt x="13559" y="22808"/>
                  </a:lnTo>
                  <a:lnTo>
                    <a:pt x="13580" y="22912"/>
                  </a:lnTo>
                  <a:lnTo>
                    <a:pt x="13643" y="22996"/>
                  </a:lnTo>
                  <a:lnTo>
                    <a:pt x="13643" y="23080"/>
                  </a:lnTo>
                  <a:lnTo>
                    <a:pt x="13685" y="23184"/>
                  </a:lnTo>
                  <a:lnTo>
                    <a:pt x="13748" y="23205"/>
                  </a:lnTo>
                  <a:lnTo>
                    <a:pt x="13789" y="23247"/>
                  </a:lnTo>
                  <a:lnTo>
                    <a:pt x="13768" y="23331"/>
                  </a:lnTo>
                  <a:lnTo>
                    <a:pt x="13789" y="23414"/>
                  </a:lnTo>
                  <a:lnTo>
                    <a:pt x="13873" y="23456"/>
                  </a:lnTo>
                  <a:lnTo>
                    <a:pt x="13915" y="23456"/>
                  </a:lnTo>
                  <a:lnTo>
                    <a:pt x="13915" y="23414"/>
                  </a:lnTo>
                  <a:lnTo>
                    <a:pt x="13957" y="23352"/>
                  </a:lnTo>
                  <a:lnTo>
                    <a:pt x="13999" y="23352"/>
                  </a:lnTo>
                  <a:lnTo>
                    <a:pt x="14061" y="23435"/>
                  </a:lnTo>
                  <a:lnTo>
                    <a:pt x="14229" y="23435"/>
                  </a:lnTo>
                  <a:lnTo>
                    <a:pt x="14292" y="23393"/>
                  </a:lnTo>
                  <a:lnTo>
                    <a:pt x="14312" y="23414"/>
                  </a:lnTo>
                  <a:lnTo>
                    <a:pt x="14375" y="23414"/>
                  </a:lnTo>
                  <a:lnTo>
                    <a:pt x="14438" y="23352"/>
                  </a:lnTo>
                  <a:lnTo>
                    <a:pt x="14480" y="23289"/>
                  </a:lnTo>
                  <a:lnTo>
                    <a:pt x="14522" y="23289"/>
                  </a:lnTo>
                  <a:lnTo>
                    <a:pt x="14522" y="23226"/>
                  </a:lnTo>
                  <a:lnTo>
                    <a:pt x="14584" y="23205"/>
                  </a:lnTo>
                  <a:lnTo>
                    <a:pt x="14626" y="23226"/>
                  </a:lnTo>
                  <a:lnTo>
                    <a:pt x="14731" y="23352"/>
                  </a:lnTo>
                  <a:lnTo>
                    <a:pt x="14752" y="23414"/>
                  </a:lnTo>
                  <a:lnTo>
                    <a:pt x="14815" y="23414"/>
                  </a:lnTo>
                  <a:lnTo>
                    <a:pt x="14856" y="23352"/>
                  </a:lnTo>
                  <a:lnTo>
                    <a:pt x="14919" y="23331"/>
                  </a:lnTo>
                  <a:lnTo>
                    <a:pt x="14919" y="23226"/>
                  </a:lnTo>
                  <a:lnTo>
                    <a:pt x="14940" y="23226"/>
                  </a:lnTo>
                  <a:lnTo>
                    <a:pt x="14961" y="23247"/>
                  </a:lnTo>
                  <a:lnTo>
                    <a:pt x="15024" y="23247"/>
                  </a:lnTo>
                  <a:lnTo>
                    <a:pt x="15024" y="23205"/>
                  </a:lnTo>
                  <a:lnTo>
                    <a:pt x="15066" y="23205"/>
                  </a:lnTo>
                  <a:lnTo>
                    <a:pt x="15108" y="23226"/>
                  </a:lnTo>
                  <a:lnTo>
                    <a:pt x="15170" y="23226"/>
                  </a:lnTo>
                  <a:lnTo>
                    <a:pt x="15212" y="23184"/>
                  </a:lnTo>
                  <a:lnTo>
                    <a:pt x="15212" y="23121"/>
                  </a:lnTo>
                  <a:lnTo>
                    <a:pt x="15254" y="23100"/>
                  </a:lnTo>
                  <a:lnTo>
                    <a:pt x="15338" y="23100"/>
                  </a:lnTo>
                  <a:lnTo>
                    <a:pt x="15359" y="23080"/>
                  </a:lnTo>
                  <a:lnTo>
                    <a:pt x="15359" y="23017"/>
                  </a:lnTo>
                  <a:lnTo>
                    <a:pt x="15380" y="23017"/>
                  </a:lnTo>
                  <a:lnTo>
                    <a:pt x="15380" y="23080"/>
                  </a:lnTo>
                  <a:lnTo>
                    <a:pt x="15442" y="23100"/>
                  </a:lnTo>
                  <a:lnTo>
                    <a:pt x="15484" y="23038"/>
                  </a:lnTo>
                  <a:lnTo>
                    <a:pt x="15526" y="22975"/>
                  </a:lnTo>
                  <a:lnTo>
                    <a:pt x="15547" y="22975"/>
                  </a:lnTo>
                  <a:lnTo>
                    <a:pt x="15589" y="23038"/>
                  </a:lnTo>
                  <a:lnTo>
                    <a:pt x="15652" y="23080"/>
                  </a:lnTo>
                  <a:lnTo>
                    <a:pt x="15693" y="22975"/>
                  </a:lnTo>
                  <a:lnTo>
                    <a:pt x="15735" y="22975"/>
                  </a:lnTo>
                  <a:lnTo>
                    <a:pt x="15756" y="23017"/>
                  </a:lnTo>
                  <a:lnTo>
                    <a:pt x="15798" y="23038"/>
                  </a:lnTo>
                  <a:lnTo>
                    <a:pt x="15861" y="23038"/>
                  </a:lnTo>
                  <a:lnTo>
                    <a:pt x="15882" y="22975"/>
                  </a:lnTo>
                  <a:lnTo>
                    <a:pt x="15944" y="22933"/>
                  </a:lnTo>
                  <a:lnTo>
                    <a:pt x="16007" y="22933"/>
                  </a:lnTo>
                  <a:lnTo>
                    <a:pt x="16112" y="22891"/>
                  </a:lnTo>
                  <a:lnTo>
                    <a:pt x="16175" y="22891"/>
                  </a:lnTo>
                  <a:lnTo>
                    <a:pt x="16196" y="22933"/>
                  </a:lnTo>
                  <a:lnTo>
                    <a:pt x="16258" y="22933"/>
                  </a:lnTo>
                  <a:lnTo>
                    <a:pt x="16279" y="22870"/>
                  </a:lnTo>
                  <a:lnTo>
                    <a:pt x="16321" y="22808"/>
                  </a:lnTo>
                  <a:lnTo>
                    <a:pt x="16426" y="22808"/>
                  </a:lnTo>
                  <a:lnTo>
                    <a:pt x="16468" y="22766"/>
                  </a:lnTo>
                  <a:lnTo>
                    <a:pt x="16572" y="22724"/>
                  </a:lnTo>
                  <a:lnTo>
                    <a:pt x="16614" y="22703"/>
                  </a:lnTo>
                  <a:lnTo>
                    <a:pt x="16614" y="22661"/>
                  </a:lnTo>
                  <a:lnTo>
                    <a:pt x="16572" y="22577"/>
                  </a:lnTo>
                  <a:lnTo>
                    <a:pt x="16572" y="22515"/>
                  </a:lnTo>
                  <a:lnTo>
                    <a:pt x="16719" y="22577"/>
                  </a:lnTo>
                  <a:lnTo>
                    <a:pt x="16802" y="22619"/>
                  </a:lnTo>
                  <a:lnTo>
                    <a:pt x="16823" y="22682"/>
                  </a:lnTo>
                  <a:lnTo>
                    <a:pt x="16886" y="22703"/>
                  </a:lnTo>
                  <a:lnTo>
                    <a:pt x="16991" y="22619"/>
                  </a:lnTo>
                  <a:lnTo>
                    <a:pt x="16991" y="22536"/>
                  </a:lnTo>
                  <a:lnTo>
                    <a:pt x="16928" y="22515"/>
                  </a:lnTo>
                  <a:lnTo>
                    <a:pt x="16928" y="22473"/>
                  </a:lnTo>
                  <a:lnTo>
                    <a:pt x="17012" y="22431"/>
                  </a:lnTo>
                  <a:lnTo>
                    <a:pt x="17033" y="22494"/>
                  </a:lnTo>
                  <a:lnTo>
                    <a:pt x="17116" y="22515"/>
                  </a:lnTo>
                  <a:lnTo>
                    <a:pt x="17158" y="22410"/>
                  </a:lnTo>
                  <a:lnTo>
                    <a:pt x="17137" y="22326"/>
                  </a:lnTo>
                  <a:lnTo>
                    <a:pt x="17137" y="22264"/>
                  </a:lnTo>
                  <a:lnTo>
                    <a:pt x="17200" y="22264"/>
                  </a:lnTo>
                  <a:lnTo>
                    <a:pt x="17221" y="22305"/>
                  </a:lnTo>
                  <a:lnTo>
                    <a:pt x="17305" y="22326"/>
                  </a:lnTo>
                  <a:lnTo>
                    <a:pt x="17346" y="22284"/>
                  </a:lnTo>
                  <a:lnTo>
                    <a:pt x="17409" y="22264"/>
                  </a:lnTo>
                  <a:lnTo>
                    <a:pt x="17451" y="22264"/>
                  </a:lnTo>
                  <a:lnTo>
                    <a:pt x="17451" y="22180"/>
                  </a:lnTo>
                  <a:lnTo>
                    <a:pt x="17430" y="22117"/>
                  </a:lnTo>
                  <a:lnTo>
                    <a:pt x="17451" y="22096"/>
                  </a:lnTo>
                  <a:lnTo>
                    <a:pt x="17514" y="22117"/>
                  </a:lnTo>
                  <a:lnTo>
                    <a:pt x="17556" y="22180"/>
                  </a:lnTo>
                  <a:lnTo>
                    <a:pt x="17639" y="22159"/>
                  </a:lnTo>
                  <a:lnTo>
                    <a:pt x="17681" y="22096"/>
                  </a:lnTo>
                  <a:lnTo>
                    <a:pt x="17681" y="22012"/>
                  </a:lnTo>
                  <a:lnTo>
                    <a:pt x="17660" y="21992"/>
                  </a:lnTo>
                  <a:lnTo>
                    <a:pt x="17660" y="21950"/>
                  </a:lnTo>
                  <a:lnTo>
                    <a:pt x="17681" y="21908"/>
                  </a:lnTo>
                  <a:lnTo>
                    <a:pt x="17786" y="21908"/>
                  </a:lnTo>
                  <a:lnTo>
                    <a:pt x="17849" y="21950"/>
                  </a:lnTo>
                  <a:lnTo>
                    <a:pt x="17869" y="21887"/>
                  </a:lnTo>
                  <a:lnTo>
                    <a:pt x="17890" y="21845"/>
                  </a:lnTo>
                  <a:lnTo>
                    <a:pt x="17953" y="21866"/>
                  </a:lnTo>
                  <a:lnTo>
                    <a:pt x="17995" y="21908"/>
                  </a:lnTo>
                  <a:lnTo>
                    <a:pt x="18058" y="21950"/>
                  </a:lnTo>
                  <a:lnTo>
                    <a:pt x="18079" y="21908"/>
                  </a:lnTo>
                  <a:lnTo>
                    <a:pt x="18079" y="21866"/>
                  </a:lnTo>
                  <a:lnTo>
                    <a:pt x="18037" y="21803"/>
                  </a:lnTo>
                  <a:lnTo>
                    <a:pt x="18037" y="21761"/>
                  </a:lnTo>
                  <a:lnTo>
                    <a:pt x="18100" y="21699"/>
                  </a:lnTo>
                  <a:lnTo>
                    <a:pt x="18162" y="21740"/>
                  </a:lnTo>
                  <a:lnTo>
                    <a:pt x="18288" y="21699"/>
                  </a:lnTo>
                  <a:lnTo>
                    <a:pt x="18393" y="21636"/>
                  </a:lnTo>
                  <a:lnTo>
                    <a:pt x="18455" y="21531"/>
                  </a:lnTo>
                  <a:lnTo>
                    <a:pt x="18455" y="21489"/>
                  </a:lnTo>
                  <a:lnTo>
                    <a:pt x="18309" y="21552"/>
                  </a:lnTo>
                  <a:lnTo>
                    <a:pt x="18183" y="21552"/>
                  </a:lnTo>
                  <a:lnTo>
                    <a:pt x="18141" y="21531"/>
                  </a:lnTo>
                  <a:lnTo>
                    <a:pt x="17890" y="21531"/>
                  </a:lnTo>
                  <a:lnTo>
                    <a:pt x="17765" y="21489"/>
                  </a:lnTo>
                  <a:lnTo>
                    <a:pt x="17639" y="21447"/>
                  </a:lnTo>
                  <a:lnTo>
                    <a:pt x="17472" y="21427"/>
                  </a:lnTo>
                  <a:lnTo>
                    <a:pt x="17325" y="21280"/>
                  </a:lnTo>
                  <a:lnTo>
                    <a:pt x="17263" y="21238"/>
                  </a:lnTo>
                  <a:lnTo>
                    <a:pt x="17221" y="21238"/>
                  </a:lnTo>
                  <a:lnTo>
                    <a:pt x="17095" y="21301"/>
                  </a:lnTo>
                  <a:lnTo>
                    <a:pt x="17053" y="21259"/>
                  </a:lnTo>
                  <a:lnTo>
                    <a:pt x="17095" y="21217"/>
                  </a:lnTo>
                  <a:lnTo>
                    <a:pt x="17095" y="21175"/>
                  </a:lnTo>
                  <a:lnTo>
                    <a:pt x="17033" y="21238"/>
                  </a:lnTo>
                  <a:lnTo>
                    <a:pt x="16886" y="21343"/>
                  </a:lnTo>
                  <a:lnTo>
                    <a:pt x="16802" y="21385"/>
                  </a:lnTo>
                  <a:lnTo>
                    <a:pt x="16635" y="21385"/>
                  </a:lnTo>
                  <a:lnTo>
                    <a:pt x="16593" y="21427"/>
                  </a:lnTo>
                  <a:lnTo>
                    <a:pt x="16530" y="21385"/>
                  </a:lnTo>
                  <a:lnTo>
                    <a:pt x="16489" y="21364"/>
                  </a:lnTo>
                  <a:cubicBezTo>
                    <a:pt x="16489" y="21364"/>
                    <a:pt x="16426" y="21385"/>
                    <a:pt x="16405" y="21385"/>
                  </a:cubicBezTo>
                  <a:lnTo>
                    <a:pt x="16321" y="21385"/>
                  </a:lnTo>
                  <a:lnTo>
                    <a:pt x="16196" y="21531"/>
                  </a:lnTo>
                  <a:lnTo>
                    <a:pt x="16154" y="21594"/>
                  </a:lnTo>
                  <a:lnTo>
                    <a:pt x="16091" y="21531"/>
                  </a:lnTo>
                  <a:lnTo>
                    <a:pt x="16049" y="21489"/>
                  </a:lnTo>
                  <a:lnTo>
                    <a:pt x="15861" y="21489"/>
                  </a:lnTo>
                  <a:lnTo>
                    <a:pt x="15777" y="21468"/>
                  </a:lnTo>
                  <a:lnTo>
                    <a:pt x="15735" y="21489"/>
                  </a:lnTo>
                  <a:lnTo>
                    <a:pt x="15672" y="21447"/>
                  </a:lnTo>
                  <a:lnTo>
                    <a:pt x="15735" y="21364"/>
                  </a:lnTo>
                  <a:lnTo>
                    <a:pt x="15840" y="21364"/>
                  </a:lnTo>
                  <a:lnTo>
                    <a:pt x="15882" y="21427"/>
                  </a:lnTo>
                  <a:lnTo>
                    <a:pt x="15965" y="21447"/>
                  </a:lnTo>
                  <a:lnTo>
                    <a:pt x="16049" y="21385"/>
                  </a:lnTo>
                  <a:lnTo>
                    <a:pt x="16175" y="21364"/>
                  </a:lnTo>
                  <a:lnTo>
                    <a:pt x="16258" y="21280"/>
                  </a:lnTo>
                  <a:lnTo>
                    <a:pt x="16321" y="21280"/>
                  </a:lnTo>
                  <a:lnTo>
                    <a:pt x="16426" y="21322"/>
                  </a:lnTo>
                  <a:lnTo>
                    <a:pt x="16530" y="21280"/>
                  </a:lnTo>
                  <a:lnTo>
                    <a:pt x="16572" y="21238"/>
                  </a:lnTo>
                  <a:lnTo>
                    <a:pt x="16530" y="21175"/>
                  </a:lnTo>
                  <a:lnTo>
                    <a:pt x="16489" y="21175"/>
                  </a:lnTo>
                  <a:lnTo>
                    <a:pt x="16468" y="21134"/>
                  </a:lnTo>
                  <a:lnTo>
                    <a:pt x="16405" y="21134"/>
                  </a:lnTo>
                  <a:lnTo>
                    <a:pt x="16300" y="21155"/>
                  </a:lnTo>
                  <a:lnTo>
                    <a:pt x="16216" y="21134"/>
                  </a:lnTo>
                  <a:lnTo>
                    <a:pt x="16049" y="21134"/>
                  </a:lnTo>
                  <a:lnTo>
                    <a:pt x="15944" y="21155"/>
                  </a:lnTo>
                  <a:lnTo>
                    <a:pt x="15840" y="21155"/>
                  </a:lnTo>
                  <a:lnTo>
                    <a:pt x="15693" y="21134"/>
                  </a:lnTo>
                  <a:lnTo>
                    <a:pt x="15672" y="21071"/>
                  </a:lnTo>
                  <a:lnTo>
                    <a:pt x="15631" y="21050"/>
                  </a:lnTo>
                  <a:lnTo>
                    <a:pt x="15526" y="21071"/>
                  </a:lnTo>
                  <a:lnTo>
                    <a:pt x="15380" y="21071"/>
                  </a:lnTo>
                  <a:lnTo>
                    <a:pt x="15212" y="21175"/>
                  </a:lnTo>
                  <a:lnTo>
                    <a:pt x="15170" y="21155"/>
                  </a:lnTo>
                  <a:lnTo>
                    <a:pt x="15212" y="21071"/>
                  </a:lnTo>
                  <a:lnTo>
                    <a:pt x="15275" y="21008"/>
                  </a:lnTo>
                  <a:lnTo>
                    <a:pt x="15463" y="21008"/>
                  </a:lnTo>
                  <a:lnTo>
                    <a:pt x="15672" y="20903"/>
                  </a:lnTo>
                  <a:lnTo>
                    <a:pt x="15756" y="20841"/>
                  </a:lnTo>
                  <a:lnTo>
                    <a:pt x="15756" y="20757"/>
                  </a:lnTo>
                  <a:lnTo>
                    <a:pt x="15777" y="20715"/>
                  </a:lnTo>
                  <a:lnTo>
                    <a:pt x="15861" y="20715"/>
                  </a:lnTo>
                  <a:lnTo>
                    <a:pt x="15903" y="20694"/>
                  </a:lnTo>
                  <a:lnTo>
                    <a:pt x="15965" y="20611"/>
                  </a:lnTo>
                  <a:lnTo>
                    <a:pt x="15944" y="20548"/>
                  </a:lnTo>
                  <a:lnTo>
                    <a:pt x="15882" y="20506"/>
                  </a:lnTo>
                  <a:lnTo>
                    <a:pt x="15798" y="20485"/>
                  </a:lnTo>
                  <a:lnTo>
                    <a:pt x="15777" y="20443"/>
                  </a:lnTo>
                  <a:lnTo>
                    <a:pt x="15861" y="20401"/>
                  </a:lnTo>
                  <a:lnTo>
                    <a:pt x="15903" y="20401"/>
                  </a:lnTo>
                  <a:lnTo>
                    <a:pt x="15903" y="20422"/>
                  </a:lnTo>
                  <a:lnTo>
                    <a:pt x="15986" y="20443"/>
                  </a:lnTo>
                  <a:lnTo>
                    <a:pt x="16007" y="20422"/>
                  </a:lnTo>
                  <a:lnTo>
                    <a:pt x="15986" y="20380"/>
                  </a:lnTo>
                  <a:lnTo>
                    <a:pt x="15965" y="20339"/>
                  </a:lnTo>
                  <a:lnTo>
                    <a:pt x="15965" y="20234"/>
                  </a:lnTo>
                  <a:lnTo>
                    <a:pt x="16007" y="20276"/>
                  </a:lnTo>
                  <a:lnTo>
                    <a:pt x="16049" y="20318"/>
                  </a:lnTo>
                  <a:lnTo>
                    <a:pt x="16049" y="20401"/>
                  </a:lnTo>
                  <a:lnTo>
                    <a:pt x="16091" y="20506"/>
                  </a:lnTo>
                  <a:lnTo>
                    <a:pt x="16175" y="20548"/>
                  </a:lnTo>
                  <a:lnTo>
                    <a:pt x="16279" y="20527"/>
                  </a:lnTo>
                  <a:lnTo>
                    <a:pt x="16405" y="20527"/>
                  </a:lnTo>
                  <a:lnTo>
                    <a:pt x="16698" y="20401"/>
                  </a:lnTo>
                  <a:lnTo>
                    <a:pt x="16781" y="20401"/>
                  </a:lnTo>
                  <a:lnTo>
                    <a:pt x="16844" y="20380"/>
                  </a:lnTo>
                  <a:lnTo>
                    <a:pt x="16907" y="20297"/>
                  </a:lnTo>
                  <a:lnTo>
                    <a:pt x="16991" y="20276"/>
                  </a:lnTo>
                  <a:lnTo>
                    <a:pt x="17033" y="20171"/>
                  </a:lnTo>
                  <a:lnTo>
                    <a:pt x="16991" y="20067"/>
                  </a:lnTo>
                  <a:lnTo>
                    <a:pt x="16949" y="19983"/>
                  </a:lnTo>
                  <a:lnTo>
                    <a:pt x="16907" y="19983"/>
                  </a:lnTo>
                  <a:lnTo>
                    <a:pt x="16802" y="19920"/>
                  </a:lnTo>
                  <a:lnTo>
                    <a:pt x="16530" y="19857"/>
                  </a:lnTo>
                  <a:lnTo>
                    <a:pt x="16489" y="19857"/>
                  </a:lnTo>
                  <a:lnTo>
                    <a:pt x="16384" y="19899"/>
                  </a:lnTo>
                  <a:lnTo>
                    <a:pt x="16321" y="19857"/>
                  </a:lnTo>
                  <a:lnTo>
                    <a:pt x="16321" y="19732"/>
                  </a:lnTo>
                  <a:lnTo>
                    <a:pt x="16300" y="19690"/>
                  </a:lnTo>
                  <a:lnTo>
                    <a:pt x="16196" y="19753"/>
                  </a:lnTo>
                  <a:lnTo>
                    <a:pt x="16112" y="19753"/>
                  </a:lnTo>
                  <a:lnTo>
                    <a:pt x="16007" y="19815"/>
                  </a:lnTo>
                  <a:lnTo>
                    <a:pt x="15944" y="19815"/>
                  </a:lnTo>
                  <a:lnTo>
                    <a:pt x="15861" y="19774"/>
                  </a:lnTo>
                  <a:lnTo>
                    <a:pt x="15861" y="19690"/>
                  </a:lnTo>
                  <a:lnTo>
                    <a:pt x="15944" y="19753"/>
                  </a:lnTo>
                  <a:lnTo>
                    <a:pt x="16007" y="19690"/>
                  </a:lnTo>
                  <a:lnTo>
                    <a:pt x="16070" y="19648"/>
                  </a:lnTo>
                  <a:lnTo>
                    <a:pt x="16196" y="19648"/>
                  </a:lnTo>
                  <a:lnTo>
                    <a:pt x="16216" y="19585"/>
                  </a:lnTo>
                  <a:lnTo>
                    <a:pt x="16175" y="19523"/>
                  </a:lnTo>
                  <a:lnTo>
                    <a:pt x="16091" y="19418"/>
                  </a:lnTo>
                  <a:lnTo>
                    <a:pt x="16049" y="19376"/>
                  </a:lnTo>
                  <a:lnTo>
                    <a:pt x="15944" y="19376"/>
                  </a:lnTo>
                  <a:lnTo>
                    <a:pt x="15965" y="19355"/>
                  </a:lnTo>
                  <a:lnTo>
                    <a:pt x="16070" y="19292"/>
                  </a:lnTo>
                  <a:lnTo>
                    <a:pt x="16070" y="19251"/>
                  </a:lnTo>
                  <a:lnTo>
                    <a:pt x="16070" y="19146"/>
                  </a:lnTo>
                  <a:lnTo>
                    <a:pt x="16091" y="19104"/>
                  </a:lnTo>
                  <a:lnTo>
                    <a:pt x="16154" y="19167"/>
                  </a:lnTo>
                  <a:lnTo>
                    <a:pt x="16175" y="19313"/>
                  </a:lnTo>
                  <a:lnTo>
                    <a:pt x="16216" y="19355"/>
                  </a:lnTo>
                  <a:lnTo>
                    <a:pt x="16216" y="19418"/>
                  </a:lnTo>
                  <a:lnTo>
                    <a:pt x="16363" y="19543"/>
                  </a:lnTo>
                  <a:lnTo>
                    <a:pt x="16363" y="19585"/>
                  </a:lnTo>
                  <a:lnTo>
                    <a:pt x="16426" y="19669"/>
                  </a:lnTo>
                  <a:lnTo>
                    <a:pt x="16489" y="19690"/>
                  </a:lnTo>
                  <a:lnTo>
                    <a:pt x="16572" y="19669"/>
                  </a:lnTo>
                  <a:lnTo>
                    <a:pt x="16614" y="19648"/>
                  </a:lnTo>
                  <a:lnTo>
                    <a:pt x="16698" y="19690"/>
                  </a:lnTo>
                  <a:lnTo>
                    <a:pt x="16802" y="19669"/>
                  </a:lnTo>
                  <a:lnTo>
                    <a:pt x="16886" y="19648"/>
                  </a:lnTo>
                  <a:lnTo>
                    <a:pt x="16928" y="19690"/>
                  </a:lnTo>
                  <a:lnTo>
                    <a:pt x="16928" y="19774"/>
                  </a:lnTo>
                  <a:lnTo>
                    <a:pt x="17116" y="20004"/>
                  </a:lnTo>
                  <a:lnTo>
                    <a:pt x="17200" y="20067"/>
                  </a:lnTo>
                  <a:lnTo>
                    <a:pt x="17221" y="20004"/>
                  </a:lnTo>
                  <a:lnTo>
                    <a:pt x="17325" y="19983"/>
                  </a:lnTo>
                  <a:lnTo>
                    <a:pt x="17346" y="19983"/>
                  </a:lnTo>
                  <a:lnTo>
                    <a:pt x="17367" y="20025"/>
                  </a:lnTo>
                  <a:lnTo>
                    <a:pt x="17346" y="20108"/>
                  </a:lnTo>
                  <a:lnTo>
                    <a:pt x="17325" y="20213"/>
                  </a:lnTo>
                  <a:lnTo>
                    <a:pt x="17346" y="20339"/>
                  </a:lnTo>
                  <a:lnTo>
                    <a:pt x="17409" y="20422"/>
                  </a:lnTo>
                  <a:lnTo>
                    <a:pt x="17451" y="20527"/>
                  </a:lnTo>
                  <a:lnTo>
                    <a:pt x="17472" y="20715"/>
                  </a:lnTo>
                  <a:lnTo>
                    <a:pt x="17535" y="20757"/>
                  </a:lnTo>
                  <a:lnTo>
                    <a:pt x="17618" y="20841"/>
                  </a:lnTo>
                  <a:lnTo>
                    <a:pt x="17681" y="21029"/>
                  </a:lnTo>
                  <a:lnTo>
                    <a:pt x="17828" y="21134"/>
                  </a:lnTo>
                  <a:lnTo>
                    <a:pt x="17869" y="21175"/>
                  </a:lnTo>
                  <a:lnTo>
                    <a:pt x="17953" y="21155"/>
                  </a:lnTo>
                  <a:lnTo>
                    <a:pt x="18037" y="21134"/>
                  </a:lnTo>
                  <a:lnTo>
                    <a:pt x="18100" y="21134"/>
                  </a:lnTo>
                  <a:lnTo>
                    <a:pt x="18141" y="21113"/>
                  </a:lnTo>
                  <a:lnTo>
                    <a:pt x="18141" y="21029"/>
                  </a:lnTo>
                  <a:lnTo>
                    <a:pt x="18141" y="20903"/>
                  </a:lnTo>
                  <a:lnTo>
                    <a:pt x="18141" y="20757"/>
                  </a:lnTo>
                  <a:lnTo>
                    <a:pt x="18162" y="20652"/>
                  </a:lnTo>
                  <a:lnTo>
                    <a:pt x="18183" y="20611"/>
                  </a:lnTo>
                  <a:lnTo>
                    <a:pt x="18204" y="20611"/>
                  </a:lnTo>
                  <a:lnTo>
                    <a:pt x="18246" y="20652"/>
                  </a:lnTo>
                  <a:lnTo>
                    <a:pt x="18204" y="20736"/>
                  </a:lnTo>
                  <a:lnTo>
                    <a:pt x="18204" y="20820"/>
                  </a:lnTo>
                  <a:lnTo>
                    <a:pt x="18267" y="20924"/>
                  </a:lnTo>
                  <a:lnTo>
                    <a:pt x="18204" y="21008"/>
                  </a:lnTo>
                  <a:lnTo>
                    <a:pt x="18204" y="21071"/>
                  </a:lnTo>
                  <a:lnTo>
                    <a:pt x="18267" y="21113"/>
                  </a:lnTo>
                  <a:lnTo>
                    <a:pt x="18309" y="21071"/>
                  </a:lnTo>
                  <a:lnTo>
                    <a:pt x="18393" y="21050"/>
                  </a:lnTo>
                  <a:lnTo>
                    <a:pt x="18455" y="21071"/>
                  </a:lnTo>
                  <a:lnTo>
                    <a:pt x="18476" y="21134"/>
                  </a:lnTo>
                  <a:lnTo>
                    <a:pt x="18455" y="21175"/>
                  </a:lnTo>
                  <a:lnTo>
                    <a:pt x="18476" y="21217"/>
                  </a:lnTo>
                  <a:lnTo>
                    <a:pt x="18581" y="21217"/>
                  </a:lnTo>
                  <a:lnTo>
                    <a:pt x="18623" y="21155"/>
                  </a:lnTo>
                  <a:lnTo>
                    <a:pt x="18623" y="21071"/>
                  </a:lnTo>
                  <a:lnTo>
                    <a:pt x="18602" y="21008"/>
                  </a:lnTo>
                  <a:lnTo>
                    <a:pt x="18602" y="20820"/>
                  </a:lnTo>
                  <a:lnTo>
                    <a:pt x="18623" y="20736"/>
                  </a:lnTo>
                  <a:lnTo>
                    <a:pt x="18623" y="20631"/>
                  </a:lnTo>
                  <a:lnTo>
                    <a:pt x="18665" y="20590"/>
                  </a:lnTo>
                  <a:lnTo>
                    <a:pt x="18623" y="20527"/>
                  </a:lnTo>
                  <a:lnTo>
                    <a:pt x="18581" y="20527"/>
                  </a:lnTo>
                  <a:lnTo>
                    <a:pt x="18602" y="20485"/>
                  </a:lnTo>
                  <a:lnTo>
                    <a:pt x="18623" y="20422"/>
                  </a:lnTo>
                  <a:lnTo>
                    <a:pt x="18602" y="20401"/>
                  </a:lnTo>
                  <a:lnTo>
                    <a:pt x="18497" y="20443"/>
                  </a:lnTo>
                  <a:lnTo>
                    <a:pt x="18497" y="20401"/>
                  </a:lnTo>
                  <a:lnTo>
                    <a:pt x="18518" y="20339"/>
                  </a:lnTo>
                  <a:lnTo>
                    <a:pt x="18623" y="20318"/>
                  </a:lnTo>
                  <a:lnTo>
                    <a:pt x="18685" y="20276"/>
                  </a:lnTo>
                  <a:lnTo>
                    <a:pt x="18685" y="20171"/>
                  </a:lnTo>
                  <a:lnTo>
                    <a:pt x="18665" y="20108"/>
                  </a:lnTo>
                  <a:lnTo>
                    <a:pt x="18602" y="20129"/>
                  </a:lnTo>
                  <a:lnTo>
                    <a:pt x="18581" y="20087"/>
                  </a:lnTo>
                  <a:lnTo>
                    <a:pt x="18623" y="20004"/>
                  </a:lnTo>
                  <a:lnTo>
                    <a:pt x="18685" y="19899"/>
                  </a:lnTo>
                  <a:lnTo>
                    <a:pt x="18685" y="19857"/>
                  </a:lnTo>
                  <a:lnTo>
                    <a:pt x="18623" y="19857"/>
                  </a:lnTo>
                  <a:lnTo>
                    <a:pt x="18560" y="19899"/>
                  </a:lnTo>
                  <a:lnTo>
                    <a:pt x="18476" y="20025"/>
                  </a:lnTo>
                  <a:lnTo>
                    <a:pt x="18455" y="20171"/>
                  </a:lnTo>
                  <a:lnTo>
                    <a:pt x="18393" y="20192"/>
                  </a:lnTo>
                  <a:lnTo>
                    <a:pt x="18393" y="20129"/>
                  </a:lnTo>
                  <a:lnTo>
                    <a:pt x="18413" y="20004"/>
                  </a:lnTo>
                  <a:lnTo>
                    <a:pt x="18413" y="19962"/>
                  </a:lnTo>
                  <a:lnTo>
                    <a:pt x="18393" y="19899"/>
                  </a:lnTo>
                  <a:lnTo>
                    <a:pt x="18393" y="19857"/>
                  </a:lnTo>
                  <a:lnTo>
                    <a:pt x="18413" y="19774"/>
                  </a:lnTo>
                  <a:lnTo>
                    <a:pt x="18497" y="19690"/>
                  </a:lnTo>
                  <a:lnTo>
                    <a:pt x="18581" y="19648"/>
                  </a:lnTo>
                  <a:lnTo>
                    <a:pt x="18602" y="19564"/>
                  </a:lnTo>
                  <a:lnTo>
                    <a:pt x="18560" y="19502"/>
                  </a:lnTo>
                  <a:lnTo>
                    <a:pt x="18476" y="19502"/>
                  </a:lnTo>
                  <a:lnTo>
                    <a:pt x="18413" y="19564"/>
                  </a:lnTo>
                  <a:lnTo>
                    <a:pt x="18393" y="19606"/>
                  </a:lnTo>
                  <a:lnTo>
                    <a:pt x="18372" y="19648"/>
                  </a:lnTo>
                  <a:lnTo>
                    <a:pt x="18393" y="19543"/>
                  </a:lnTo>
                  <a:lnTo>
                    <a:pt x="18413" y="19481"/>
                  </a:lnTo>
                  <a:lnTo>
                    <a:pt x="18393" y="19460"/>
                  </a:lnTo>
                  <a:lnTo>
                    <a:pt x="18351" y="19481"/>
                  </a:lnTo>
                  <a:lnTo>
                    <a:pt x="18246" y="19564"/>
                  </a:lnTo>
                  <a:lnTo>
                    <a:pt x="18162" y="19648"/>
                  </a:lnTo>
                  <a:lnTo>
                    <a:pt x="18162" y="19606"/>
                  </a:lnTo>
                  <a:lnTo>
                    <a:pt x="18183" y="19543"/>
                  </a:lnTo>
                  <a:lnTo>
                    <a:pt x="18246" y="19460"/>
                  </a:lnTo>
                  <a:lnTo>
                    <a:pt x="18288" y="19397"/>
                  </a:lnTo>
                  <a:lnTo>
                    <a:pt x="18351" y="19292"/>
                  </a:lnTo>
                  <a:lnTo>
                    <a:pt x="18351" y="19271"/>
                  </a:lnTo>
                  <a:lnTo>
                    <a:pt x="18288" y="19230"/>
                  </a:lnTo>
                  <a:lnTo>
                    <a:pt x="18267" y="19167"/>
                  </a:lnTo>
                  <a:lnTo>
                    <a:pt x="18204" y="19167"/>
                  </a:lnTo>
                  <a:lnTo>
                    <a:pt x="18162" y="19125"/>
                  </a:lnTo>
                  <a:lnTo>
                    <a:pt x="18141" y="19041"/>
                  </a:lnTo>
                  <a:lnTo>
                    <a:pt x="18079" y="19020"/>
                  </a:lnTo>
                  <a:lnTo>
                    <a:pt x="17995" y="18937"/>
                  </a:lnTo>
                  <a:lnTo>
                    <a:pt x="17953" y="18937"/>
                  </a:lnTo>
                  <a:lnTo>
                    <a:pt x="17932" y="18916"/>
                  </a:lnTo>
                  <a:lnTo>
                    <a:pt x="17869" y="18916"/>
                  </a:lnTo>
                  <a:lnTo>
                    <a:pt x="17869" y="18853"/>
                  </a:lnTo>
                  <a:lnTo>
                    <a:pt x="17849" y="18811"/>
                  </a:lnTo>
                  <a:lnTo>
                    <a:pt x="17660" y="18665"/>
                  </a:lnTo>
                  <a:lnTo>
                    <a:pt x="17639" y="18623"/>
                  </a:lnTo>
                  <a:lnTo>
                    <a:pt x="17535" y="18560"/>
                  </a:lnTo>
                  <a:lnTo>
                    <a:pt x="17430" y="18560"/>
                  </a:lnTo>
                  <a:lnTo>
                    <a:pt x="17325" y="18602"/>
                  </a:lnTo>
                  <a:lnTo>
                    <a:pt x="17242" y="18707"/>
                  </a:lnTo>
                  <a:lnTo>
                    <a:pt x="17242" y="18644"/>
                  </a:lnTo>
                  <a:lnTo>
                    <a:pt x="17221" y="18560"/>
                  </a:lnTo>
                  <a:lnTo>
                    <a:pt x="17053" y="18518"/>
                  </a:lnTo>
                  <a:lnTo>
                    <a:pt x="16949" y="18518"/>
                  </a:lnTo>
                  <a:lnTo>
                    <a:pt x="16844" y="18539"/>
                  </a:lnTo>
                  <a:lnTo>
                    <a:pt x="16823" y="18518"/>
                  </a:lnTo>
                  <a:lnTo>
                    <a:pt x="16907" y="18434"/>
                  </a:lnTo>
                  <a:lnTo>
                    <a:pt x="16949" y="18476"/>
                  </a:lnTo>
                  <a:lnTo>
                    <a:pt x="17137" y="18476"/>
                  </a:lnTo>
                  <a:lnTo>
                    <a:pt x="17221" y="18497"/>
                  </a:lnTo>
                  <a:lnTo>
                    <a:pt x="17325" y="18497"/>
                  </a:lnTo>
                  <a:lnTo>
                    <a:pt x="17430" y="18476"/>
                  </a:lnTo>
                  <a:lnTo>
                    <a:pt x="17472" y="18393"/>
                  </a:lnTo>
                  <a:lnTo>
                    <a:pt x="17514" y="18204"/>
                  </a:lnTo>
                  <a:lnTo>
                    <a:pt x="17472" y="18121"/>
                  </a:lnTo>
                  <a:lnTo>
                    <a:pt x="17451" y="18100"/>
                  </a:lnTo>
                  <a:lnTo>
                    <a:pt x="17409" y="18100"/>
                  </a:lnTo>
                  <a:lnTo>
                    <a:pt x="17263" y="17995"/>
                  </a:lnTo>
                  <a:lnTo>
                    <a:pt x="17221" y="17974"/>
                  </a:lnTo>
                  <a:lnTo>
                    <a:pt x="17158" y="17974"/>
                  </a:lnTo>
                  <a:lnTo>
                    <a:pt x="17053" y="18058"/>
                  </a:lnTo>
                  <a:lnTo>
                    <a:pt x="17012" y="18058"/>
                  </a:lnTo>
                  <a:lnTo>
                    <a:pt x="16928" y="18079"/>
                  </a:lnTo>
                  <a:lnTo>
                    <a:pt x="16886" y="18162"/>
                  </a:lnTo>
                  <a:lnTo>
                    <a:pt x="16844" y="18162"/>
                  </a:lnTo>
                  <a:lnTo>
                    <a:pt x="16844" y="18079"/>
                  </a:lnTo>
                  <a:lnTo>
                    <a:pt x="16823" y="18016"/>
                  </a:lnTo>
                  <a:lnTo>
                    <a:pt x="16781" y="18016"/>
                  </a:lnTo>
                  <a:lnTo>
                    <a:pt x="16635" y="18058"/>
                  </a:lnTo>
                  <a:lnTo>
                    <a:pt x="16593" y="18079"/>
                  </a:lnTo>
                  <a:lnTo>
                    <a:pt x="16530" y="18079"/>
                  </a:lnTo>
                  <a:lnTo>
                    <a:pt x="16572" y="18058"/>
                  </a:lnTo>
                  <a:lnTo>
                    <a:pt x="16677" y="17995"/>
                  </a:lnTo>
                  <a:lnTo>
                    <a:pt x="16781" y="17974"/>
                  </a:lnTo>
                  <a:lnTo>
                    <a:pt x="16802" y="17911"/>
                  </a:lnTo>
                  <a:lnTo>
                    <a:pt x="16781" y="17870"/>
                  </a:lnTo>
                  <a:lnTo>
                    <a:pt x="16719" y="17849"/>
                  </a:lnTo>
                  <a:lnTo>
                    <a:pt x="16677" y="17870"/>
                  </a:lnTo>
                  <a:lnTo>
                    <a:pt x="16719" y="17807"/>
                  </a:lnTo>
                  <a:lnTo>
                    <a:pt x="16781" y="17807"/>
                  </a:lnTo>
                  <a:lnTo>
                    <a:pt x="16823" y="17849"/>
                  </a:lnTo>
                  <a:lnTo>
                    <a:pt x="16928" y="17953"/>
                  </a:lnTo>
                  <a:lnTo>
                    <a:pt x="17012" y="17974"/>
                  </a:lnTo>
                  <a:lnTo>
                    <a:pt x="17095" y="17953"/>
                  </a:lnTo>
                  <a:lnTo>
                    <a:pt x="17200" y="17870"/>
                  </a:lnTo>
                  <a:lnTo>
                    <a:pt x="17367" y="17870"/>
                  </a:lnTo>
                  <a:lnTo>
                    <a:pt x="17430" y="17786"/>
                  </a:lnTo>
                  <a:lnTo>
                    <a:pt x="17472" y="17765"/>
                  </a:lnTo>
                  <a:lnTo>
                    <a:pt x="17514" y="17702"/>
                  </a:lnTo>
                  <a:lnTo>
                    <a:pt x="17472" y="17639"/>
                  </a:lnTo>
                  <a:lnTo>
                    <a:pt x="17409" y="17577"/>
                  </a:lnTo>
                  <a:lnTo>
                    <a:pt x="17263" y="17556"/>
                  </a:lnTo>
                  <a:lnTo>
                    <a:pt x="17200" y="17493"/>
                  </a:lnTo>
                  <a:lnTo>
                    <a:pt x="17137" y="17451"/>
                  </a:lnTo>
                  <a:lnTo>
                    <a:pt x="17033" y="17451"/>
                  </a:lnTo>
                  <a:lnTo>
                    <a:pt x="16928" y="17430"/>
                  </a:lnTo>
                  <a:lnTo>
                    <a:pt x="16844" y="17451"/>
                  </a:lnTo>
                  <a:lnTo>
                    <a:pt x="16823" y="17493"/>
                  </a:lnTo>
                  <a:lnTo>
                    <a:pt x="16740" y="17556"/>
                  </a:lnTo>
                  <a:lnTo>
                    <a:pt x="16677" y="17535"/>
                  </a:lnTo>
                  <a:lnTo>
                    <a:pt x="16593" y="17493"/>
                  </a:lnTo>
                  <a:lnTo>
                    <a:pt x="16489" y="17493"/>
                  </a:lnTo>
                  <a:lnTo>
                    <a:pt x="16468" y="17556"/>
                  </a:lnTo>
                  <a:lnTo>
                    <a:pt x="16426" y="17598"/>
                  </a:lnTo>
                  <a:lnTo>
                    <a:pt x="16384" y="17577"/>
                  </a:lnTo>
                  <a:lnTo>
                    <a:pt x="16321" y="17535"/>
                  </a:lnTo>
                  <a:lnTo>
                    <a:pt x="16300" y="17535"/>
                  </a:lnTo>
                  <a:lnTo>
                    <a:pt x="16279" y="17472"/>
                  </a:lnTo>
                  <a:lnTo>
                    <a:pt x="16321" y="17430"/>
                  </a:lnTo>
                  <a:lnTo>
                    <a:pt x="16426" y="17388"/>
                  </a:lnTo>
                  <a:lnTo>
                    <a:pt x="16572" y="17430"/>
                  </a:lnTo>
                  <a:lnTo>
                    <a:pt x="16740" y="17430"/>
                  </a:lnTo>
                  <a:lnTo>
                    <a:pt x="16802" y="17367"/>
                  </a:lnTo>
                  <a:lnTo>
                    <a:pt x="16802" y="17326"/>
                  </a:lnTo>
                  <a:lnTo>
                    <a:pt x="16740" y="17221"/>
                  </a:lnTo>
                  <a:lnTo>
                    <a:pt x="16635" y="17137"/>
                  </a:lnTo>
                  <a:lnTo>
                    <a:pt x="16530" y="17074"/>
                  </a:lnTo>
                  <a:lnTo>
                    <a:pt x="16489" y="17012"/>
                  </a:lnTo>
                  <a:lnTo>
                    <a:pt x="16489" y="16907"/>
                  </a:lnTo>
                  <a:lnTo>
                    <a:pt x="16509" y="16865"/>
                  </a:lnTo>
                  <a:lnTo>
                    <a:pt x="16572" y="16907"/>
                  </a:lnTo>
                  <a:lnTo>
                    <a:pt x="16593" y="16949"/>
                  </a:lnTo>
                  <a:lnTo>
                    <a:pt x="16593" y="17012"/>
                  </a:lnTo>
                  <a:lnTo>
                    <a:pt x="16677" y="17054"/>
                  </a:lnTo>
                  <a:lnTo>
                    <a:pt x="16802" y="17158"/>
                  </a:lnTo>
                  <a:lnTo>
                    <a:pt x="16823" y="17221"/>
                  </a:lnTo>
                  <a:lnTo>
                    <a:pt x="16886" y="17242"/>
                  </a:lnTo>
                  <a:lnTo>
                    <a:pt x="16928" y="17242"/>
                  </a:lnTo>
                  <a:lnTo>
                    <a:pt x="17012" y="17326"/>
                  </a:lnTo>
                  <a:lnTo>
                    <a:pt x="17095" y="17326"/>
                  </a:lnTo>
                  <a:lnTo>
                    <a:pt x="17200" y="17284"/>
                  </a:lnTo>
                  <a:lnTo>
                    <a:pt x="17263" y="17242"/>
                  </a:lnTo>
                  <a:lnTo>
                    <a:pt x="17346" y="17221"/>
                  </a:lnTo>
                  <a:lnTo>
                    <a:pt x="17409" y="17158"/>
                  </a:lnTo>
                  <a:lnTo>
                    <a:pt x="17472" y="17116"/>
                  </a:lnTo>
                  <a:lnTo>
                    <a:pt x="17556" y="17074"/>
                  </a:lnTo>
                  <a:lnTo>
                    <a:pt x="17606" y="17074"/>
                  </a:lnTo>
                  <a:lnTo>
                    <a:pt x="17618" y="17116"/>
                  </a:lnTo>
                  <a:lnTo>
                    <a:pt x="17618" y="17074"/>
                  </a:lnTo>
                  <a:lnTo>
                    <a:pt x="17618" y="17033"/>
                  </a:lnTo>
                  <a:lnTo>
                    <a:pt x="17577" y="16970"/>
                  </a:lnTo>
                  <a:lnTo>
                    <a:pt x="17588" y="17010"/>
                  </a:lnTo>
                  <a:lnTo>
                    <a:pt x="17472" y="16844"/>
                  </a:lnTo>
                  <a:lnTo>
                    <a:pt x="17409" y="16802"/>
                  </a:lnTo>
                  <a:lnTo>
                    <a:pt x="17409" y="16740"/>
                  </a:lnTo>
                  <a:lnTo>
                    <a:pt x="17430" y="16719"/>
                  </a:lnTo>
                  <a:lnTo>
                    <a:pt x="17472" y="16719"/>
                  </a:lnTo>
                  <a:lnTo>
                    <a:pt x="17535" y="16761"/>
                  </a:lnTo>
                  <a:lnTo>
                    <a:pt x="17535" y="16823"/>
                  </a:lnTo>
                  <a:lnTo>
                    <a:pt x="17577" y="16865"/>
                  </a:lnTo>
                  <a:lnTo>
                    <a:pt x="17681" y="17074"/>
                  </a:lnTo>
                  <a:lnTo>
                    <a:pt x="17869" y="17284"/>
                  </a:lnTo>
                  <a:lnTo>
                    <a:pt x="17890" y="17326"/>
                  </a:lnTo>
                  <a:lnTo>
                    <a:pt x="17932" y="17263"/>
                  </a:lnTo>
                  <a:lnTo>
                    <a:pt x="17932" y="17179"/>
                  </a:lnTo>
                  <a:lnTo>
                    <a:pt x="17953" y="17012"/>
                  </a:lnTo>
                  <a:lnTo>
                    <a:pt x="17953" y="16907"/>
                  </a:lnTo>
                  <a:lnTo>
                    <a:pt x="17995" y="16844"/>
                  </a:lnTo>
                  <a:lnTo>
                    <a:pt x="18058" y="16844"/>
                  </a:lnTo>
                  <a:lnTo>
                    <a:pt x="18100" y="16865"/>
                  </a:lnTo>
                  <a:lnTo>
                    <a:pt x="18100" y="16949"/>
                  </a:lnTo>
                  <a:lnTo>
                    <a:pt x="18141" y="17012"/>
                  </a:lnTo>
                  <a:lnTo>
                    <a:pt x="18183" y="17012"/>
                  </a:lnTo>
                  <a:lnTo>
                    <a:pt x="18372" y="17074"/>
                  </a:lnTo>
                  <a:lnTo>
                    <a:pt x="18518" y="17179"/>
                  </a:lnTo>
                  <a:lnTo>
                    <a:pt x="18602" y="17221"/>
                  </a:lnTo>
                  <a:lnTo>
                    <a:pt x="18665" y="17179"/>
                  </a:lnTo>
                  <a:lnTo>
                    <a:pt x="18706" y="17179"/>
                  </a:lnTo>
                  <a:lnTo>
                    <a:pt x="18769" y="17221"/>
                  </a:lnTo>
                  <a:lnTo>
                    <a:pt x="18769" y="17263"/>
                  </a:lnTo>
                  <a:lnTo>
                    <a:pt x="18602" y="17284"/>
                  </a:lnTo>
                  <a:lnTo>
                    <a:pt x="18581" y="17326"/>
                  </a:lnTo>
                  <a:lnTo>
                    <a:pt x="18476" y="17221"/>
                  </a:lnTo>
                  <a:lnTo>
                    <a:pt x="18288" y="17116"/>
                  </a:lnTo>
                  <a:lnTo>
                    <a:pt x="18246" y="17074"/>
                  </a:lnTo>
                  <a:lnTo>
                    <a:pt x="18204" y="17054"/>
                  </a:lnTo>
                  <a:lnTo>
                    <a:pt x="18162" y="17054"/>
                  </a:lnTo>
                  <a:lnTo>
                    <a:pt x="18121" y="17074"/>
                  </a:lnTo>
                  <a:lnTo>
                    <a:pt x="18121" y="17137"/>
                  </a:lnTo>
                  <a:lnTo>
                    <a:pt x="18183" y="17221"/>
                  </a:lnTo>
                  <a:lnTo>
                    <a:pt x="18413" y="17430"/>
                  </a:lnTo>
                  <a:lnTo>
                    <a:pt x="18518" y="17535"/>
                  </a:lnTo>
                  <a:lnTo>
                    <a:pt x="18685" y="17598"/>
                  </a:lnTo>
                  <a:lnTo>
                    <a:pt x="18790" y="17681"/>
                  </a:lnTo>
                  <a:lnTo>
                    <a:pt x="18832" y="17702"/>
                  </a:lnTo>
                  <a:lnTo>
                    <a:pt x="18916" y="17681"/>
                  </a:lnTo>
                  <a:lnTo>
                    <a:pt x="18937" y="17639"/>
                  </a:lnTo>
                  <a:lnTo>
                    <a:pt x="18999" y="17556"/>
                  </a:lnTo>
                  <a:lnTo>
                    <a:pt x="19125" y="17556"/>
                  </a:lnTo>
                  <a:lnTo>
                    <a:pt x="19167" y="17493"/>
                  </a:lnTo>
                  <a:lnTo>
                    <a:pt x="19167" y="17430"/>
                  </a:lnTo>
                  <a:lnTo>
                    <a:pt x="19250" y="17367"/>
                  </a:lnTo>
                  <a:lnTo>
                    <a:pt x="19313" y="17367"/>
                  </a:lnTo>
                  <a:lnTo>
                    <a:pt x="19376" y="17388"/>
                  </a:lnTo>
                  <a:lnTo>
                    <a:pt x="19460" y="17430"/>
                  </a:lnTo>
                  <a:lnTo>
                    <a:pt x="19564" y="17388"/>
                  </a:lnTo>
                  <a:lnTo>
                    <a:pt x="19669" y="17388"/>
                  </a:lnTo>
                  <a:lnTo>
                    <a:pt x="19690" y="17346"/>
                  </a:lnTo>
                  <a:lnTo>
                    <a:pt x="19732" y="17221"/>
                  </a:lnTo>
                  <a:lnTo>
                    <a:pt x="19732" y="17116"/>
                  </a:lnTo>
                  <a:lnTo>
                    <a:pt x="19774" y="17033"/>
                  </a:lnTo>
                  <a:lnTo>
                    <a:pt x="19857" y="16907"/>
                  </a:lnTo>
                  <a:lnTo>
                    <a:pt x="19857" y="16823"/>
                  </a:lnTo>
                  <a:lnTo>
                    <a:pt x="19836" y="16761"/>
                  </a:lnTo>
                  <a:lnTo>
                    <a:pt x="19753" y="16740"/>
                  </a:lnTo>
                  <a:lnTo>
                    <a:pt x="19648" y="16761"/>
                  </a:lnTo>
                  <a:lnTo>
                    <a:pt x="19627" y="16802"/>
                  </a:lnTo>
                  <a:lnTo>
                    <a:pt x="19585" y="16761"/>
                  </a:lnTo>
                  <a:lnTo>
                    <a:pt x="19543" y="16761"/>
                  </a:lnTo>
                  <a:lnTo>
                    <a:pt x="19522" y="16802"/>
                  </a:lnTo>
                  <a:lnTo>
                    <a:pt x="19439" y="16740"/>
                  </a:lnTo>
                  <a:lnTo>
                    <a:pt x="19376" y="16656"/>
                  </a:lnTo>
                  <a:lnTo>
                    <a:pt x="19334" y="16614"/>
                  </a:lnTo>
                  <a:lnTo>
                    <a:pt x="19313" y="16530"/>
                  </a:lnTo>
                  <a:lnTo>
                    <a:pt x="19271" y="16530"/>
                  </a:lnTo>
                  <a:lnTo>
                    <a:pt x="19250" y="16614"/>
                  </a:lnTo>
                  <a:lnTo>
                    <a:pt x="19250" y="16719"/>
                  </a:lnTo>
                  <a:lnTo>
                    <a:pt x="19313" y="16740"/>
                  </a:lnTo>
                  <a:lnTo>
                    <a:pt x="19313" y="16823"/>
                  </a:lnTo>
                  <a:lnTo>
                    <a:pt x="19250" y="16907"/>
                  </a:lnTo>
                  <a:lnTo>
                    <a:pt x="19229" y="17012"/>
                  </a:lnTo>
                  <a:lnTo>
                    <a:pt x="19209" y="16949"/>
                  </a:lnTo>
                  <a:lnTo>
                    <a:pt x="19229" y="16823"/>
                  </a:lnTo>
                  <a:lnTo>
                    <a:pt x="19209" y="16719"/>
                  </a:lnTo>
                  <a:lnTo>
                    <a:pt x="19146" y="16698"/>
                  </a:lnTo>
                  <a:lnTo>
                    <a:pt x="19125" y="16551"/>
                  </a:lnTo>
                  <a:lnTo>
                    <a:pt x="19062" y="16530"/>
                  </a:lnTo>
                  <a:lnTo>
                    <a:pt x="19041" y="16489"/>
                  </a:lnTo>
                  <a:lnTo>
                    <a:pt x="19041" y="16447"/>
                  </a:lnTo>
                  <a:lnTo>
                    <a:pt x="19104" y="16426"/>
                  </a:lnTo>
                  <a:lnTo>
                    <a:pt x="19161" y="16311"/>
                  </a:lnTo>
                  <a:lnTo>
                    <a:pt x="19146" y="16279"/>
                  </a:lnTo>
                  <a:lnTo>
                    <a:pt x="19104" y="16238"/>
                  </a:lnTo>
                  <a:lnTo>
                    <a:pt x="19146" y="16217"/>
                  </a:lnTo>
                  <a:lnTo>
                    <a:pt x="19229" y="16217"/>
                  </a:lnTo>
                  <a:lnTo>
                    <a:pt x="19271" y="16175"/>
                  </a:lnTo>
                  <a:lnTo>
                    <a:pt x="19313" y="16091"/>
                  </a:lnTo>
                  <a:lnTo>
                    <a:pt x="19313" y="15966"/>
                  </a:lnTo>
                  <a:lnTo>
                    <a:pt x="19271" y="15903"/>
                  </a:lnTo>
                  <a:lnTo>
                    <a:pt x="19271" y="15861"/>
                  </a:lnTo>
                  <a:lnTo>
                    <a:pt x="19334" y="15861"/>
                  </a:lnTo>
                  <a:lnTo>
                    <a:pt x="19376" y="15903"/>
                  </a:lnTo>
                  <a:lnTo>
                    <a:pt x="19439" y="15986"/>
                  </a:lnTo>
                  <a:lnTo>
                    <a:pt x="19481" y="16007"/>
                  </a:lnTo>
                  <a:lnTo>
                    <a:pt x="19564" y="16007"/>
                  </a:lnTo>
                  <a:lnTo>
                    <a:pt x="19648" y="15966"/>
                  </a:lnTo>
                  <a:lnTo>
                    <a:pt x="19732" y="15986"/>
                  </a:lnTo>
                  <a:lnTo>
                    <a:pt x="19794" y="16028"/>
                  </a:lnTo>
                  <a:lnTo>
                    <a:pt x="19899" y="16070"/>
                  </a:lnTo>
                  <a:lnTo>
                    <a:pt x="20046" y="16175"/>
                  </a:lnTo>
                  <a:lnTo>
                    <a:pt x="20046" y="16238"/>
                  </a:lnTo>
                  <a:lnTo>
                    <a:pt x="20066" y="16321"/>
                  </a:lnTo>
                  <a:lnTo>
                    <a:pt x="20108" y="16384"/>
                  </a:lnTo>
                  <a:lnTo>
                    <a:pt x="20150" y="16447"/>
                  </a:lnTo>
                  <a:lnTo>
                    <a:pt x="20192" y="16489"/>
                  </a:lnTo>
                  <a:lnTo>
                    <a:pt x="20318" y="16405"/>
                  </a:lnTo>
                  <a:lnTo>
                    <a:pt x="20422" y="16238"/>
                  </a:lnTo>
                  <a:lnTo>
                    <a:pt x="20485" y="16133"/>
                  </a:lnTo>
                  <a:lnTo>
                    <a:pt x="20422" y="16091"/>
                  </a:lnTo>
                  <a:lnTo>
                    <a:pt x="20401" y="15986"/>
                  </a:lnTo>
                  <a:lnTo>
                    <a:pt x="20464" y="15924"/>
                  </a:lnTo>
                  <a:lnTo>
                    <a:pt x="20464" y="15882"/>
                  </a:lnTo>
                  <a:lnTo>
                    <a:pt x="20359" y="15861"/>
                  </a:lnTo>
                  <a:lnTo>
                    <a:pt x="20276" y="15903"/>
                  </a:lnTo>
                  <a:lnTo>
                    <a:pt x="20255" y="15966"/>
                  </a:lnTo>
                  <a:lnTo>
                    <a:pt x="20108" y="15882"/>
                  </a:lnTo>
                  <a:lnTo>
                    <a:pt x="20046" y="15777"/>
                  </a:lnTo>
                  <a:lnTo>
                    <a:pt x="19899" y="15756"/>
                  </a:lnTo>
                  <a:lnTo>
                    <a:pt x="19857" y="15777"/>
                  </a:lnTo>
                  <a:lnTo>
                    <a:pt x="19794" y="15714"/>
                  </a:lnTo>
                  <a:lnTo>
                    <a:pt x="19794" y="15673"/>
                  </a:lnTo>
                  <a:lnTo>
                    <a:pt x="19857" y="15673"/>
                  </a:lnTo>
                  <a:lnTo>
                    <a:pt x="19899" y="15589"/>
                  </a:lnTo>
                  <a:lnTo>
                    <a:pt x="19941" y="15401"/>
                  </a:lnTo>
                  <a:lnTo>
                    <a:pt x="19962" y="15380"/>
                  </a:lnTo>
                  <a:lnTo>
                    <a:pt x="19962" y="15296"/>
                  </a:lnTo>
                  <a:lnTo>
                    <a:pt x="19836" y="15254"/>
                  </a:lnTo>
                  <a:lnTo>
                    <a:pt x="19774" y="15254"/>
                  </a:lnTo>
                  <a:lnTo>
                    <a:pt x="19669" y="15359"/>
                  </a:lnTo>
                  <a:lnTo>
                    <a:pt x="19564" y="15380"/>
                  </a:lnTo>
                  <a:lnTo>
                    <a:pt x="19460" y="15359"/>
                  </a:lnTo>
                  <a:lnTo>
                    <a:pt x="19439" y="15296"/>
                  </a:lnTo>
                  <a:lnTo>
                    <a:pt x="19418" y="15191"/>
                  </a:lnTo>
                  <a:lnTo>
                    <a:pt x="19376" y="15149"/>
                  </a:lnTo>
                  <a:lnTo>
                    <a:pt x="19376" y="15066"/>
                  </a:lnTo>
                  <a:lnTo>
                    <a:pt x="19460" y="15129"/>
                  </a:lnTo>
                  <a:lnTo>
                    <a:pt x="19481" y="15170"/>
                  </a:lnTo>
                  <a:lnTo>
                    <a:pt x="19460" y="15233"/>
                  </a:lnTo>
                  <a:lnTo>
                    <a:pt x="19481" y="15296"/>
                  </a:lnTo>
                  <a:lnTo>
                    <a:pt x="19564" y="15359"/>
                  </a:lnTo>
                  <a:lnTo>
                    <a:pt x="19648" y="15359"/>
                  </a:lnTo>
                  <a:lnTo>
                    <a:pt x="19753" y="15254"/>
                  </a:lnTo>
                  <a:lnTo>
                    <a:pt x="19836" y="15233"/>
                  </a:lnTo>
                  <a:lnTo>
                    <a:pt x="19941" y="15233"/>
                  </a:lnTo>
                  <a:lnTo>
                    <a:pt x="19983" y="15275"/>
                  </a:lnTo>
                  <a:lnTo>
                    <a:pt x="20046" y="15275"/>
                  </a:lnTo>
                  <a:lnTo>
                    <a:pt x="20066" y="15233"/>
                  </a:lnTo>
                  <a:lnTo>
                    <a:pt x="20046" y="15170"/>
                  </a:lnTo>
                  <a:lnTo>
                    <a:pt x="19836" y="14961"/>
                  </a:lnTo>
                  <a:lnTo>
                    <a:pt x="19669" y="14836"/>
                  </a:lnTo>
                  <a:lnTo>
                    <a:pt x="19522" y="14836"/>
                  </a:lnTo>
                  <a:lnTo>
                    <a:pt x="19355" y="14752"/>
                  </a:lnTo>
                  <a:lnTo>
                    <a:pt x="19271" y="14647"/>
                  </a:lnTo>
                  <a:lnTo>
                    <a:pt x="19271" y="14564"/>
                  </a:lnTo>
                  <a:lnTo>
                    <a:pt x="19271" y="14522"/>
                  </a:lnTo>
                  <a:lnTo>
                    <a:pt x="19334" y="14564"/>
                  </a:lnTo>
                  <a:lnTo>
                    <a:pt x="19376" y="14668"/>
                  </a:lnTo>
                  <a:lnTo>
                    <a:pt x="19460" y="14731"/>
                  </a:lnTo>
                  <a:lnTo>
                    <a:pt x="19585" y="14731"/>
                  </a:lnTo>
                  <a:lnTo>
                    <a:pt x="19627" y="14668"/>
                  </a:lnTo>
                  <a:lnTo>
                    <a:pt x="19627" y="14626"/>
                  </a:lnTo>
                  <a:lnTo>
                    <a:pt x="19522" y="14522"/>
                  </a:lnTo>
                  <a:lnTo>
                    <a:pt x="19481" y="14459"/>
                  </a:lnTo>
                  <a:lnTo>
                    <a:pt x="19481" y="14438"/>
                  </a:lnTo>
                  <a:lnTo>
                    <a:pt x="19522" y="14438"/>
                  </a:lnTo>
                  <a:lnTo>
                    <a:pt x="19564" y="14459"/>
                  </a:lnTo>
                  <a:lnTo>
                    <a:pt x="19690" y="14626"/>
                  </a:lnTo>
                  <a:lnTo>
                    <a:pt x="19753" y="14731"/>
                  </a:lnTo>
                  <a:lnTo>
                    <a:pt x="19753" y="14773"/>
                  </a:lnTo>
                  <a:lnTo>
                    <a:pt x="19857" y="14857"/>
                  </a:lnTo>
                  <a:lnTo>
                    <a:pt x="19962" y="14940"/>
                  </a:lnTo>
                  <a:lnTo>
                    <a:pt x="20087" y="15087"/>
                  </a:lnTo>
                  <a:lnTo>
                    <a:pt x="20171" y="15129"/>
                  </a:lnTo>
                  <a:lnTo>
                    <a:pt x="20213" y="15087"/>
                  </a:lnTo>
                  <a:lnTo>
                    <a:pt x="20276" y="15129"/>
                  </a:lnTo>
                  <a:lnTo>
                    <a:pt x="20297" y="15170"/>
                  </a:lnTo>
                  <a:lnTo>
                    <a:pt x="20213" y="15233"/>
                  </a:lnTo>
                  <a:lnTo>
                    <a:pt x="20276" y="15296"/>
                  </a:lnTo>
                  <a:lnTo>
                    <a:pt x="20318" y="15359"/>
                  </a:lnTo>
                  <a:lnTo>
                    <a:pt x="20380" y="15359"/>
                  </a:lnTo>
                  <a:lnTo>
                    <a:pt x="20422" y="15275"/>
                  </a:lnTo>
                  <a:lnTo>
                    <a:pt x="20485" y="15087"/>
                  </a:lnTo>
                  <a:lnTo>
                    <a:pt x="20506" y="15045"/>
                  </a:lnTo>
                  <a:lnTo>
                    <a:pt x="20527" y="14982"/>
                  </a:lnTo>
                  <a:lnTo>
                    <a:pt x="20506" y="14877"/>
                  </a:lnTo>
                  <a:lnTo>
                    <a:pt x="20506" y="14836"/>
                  </a:lnTo>
                  <a:lnTo>
                    <a:pt x="20506" y="14710"/>
                  </a:lnTo>
                  <a:lnTo>
                    <a:pt x="20464" y="14626"/>
                  </a:lnTo>
                  <a:lnTo>
                    <a:pt x="20464" y="14564"/>
                  </a:lnTo>
                  <a:lnTo>
                    <a:pt x="20464" y="14543"/>
                  </a:lnTo>
                  <a:lnTo>
                    <a:pt x="20506" y="14564"/>
                  </a:lnTo>
                  <a:lnTo>
                    <a:pt x="20590" y="14605"/>
                  </a:lnTo>
                  <a:lnTo>
                    <a:pt x="20610" y="14605"/>
                  </a:lnTo>
                  <a:lnTo>
                    <a:pt x="20590" y="14543"/>
                  </a:lnTo>
                  <a:lnTo>
                    <a:pt x="20506" y="14459"/>
                  </a:lnTo>
                  <a:lnTo>
                    <a:pt x="20464" y="14354"/>
                  </a:lnTo>
                  <a:lnTo>
                    <a:pt x="20401" y="14313"/>
                  </a:lnTo>
                  <a:lnTo>
                    <a:pt x="20318" y="14292"/>
                  </a:lnTo>
                  <a:lnTo>
                    <a:pt x="19962" y="14292"/>
                  </a:lnTo>
                  <a:lnTo>
                    <a:pt x="19920" y="14208"/>
                  </a:lnTo>
                  <a:lnTo>
                    <a:pt x="19836" y="14145"/>
                  </a:lnTo>
                  <a:lnTo>
                    <a:pt x="19648" y="14145"/>
                  </a:lnTo>
                  <a:lnTo>
                    <a:pt x="19564" y="14187"/>
                  </a:lnTo>
                  <a:lnTo>
                    <a:pt x="19502" y="14187"/>
                  </a:lnTo>
                  <a:lnTo>
                    <a:pt x="19460" y="14124"/>
                  </a:lnTo>
                  <a:lnTo>
                    <a:pt x="19439" y="14103"/>
                  </a:lnTo>
                  <a:lnTo>
                    <a:pt x="19460" y="14041"/>
                  </a:lnTo>
                  <a:lnTo>
                    <a:pt x="19502" y="14103"/>
                  </a:lnTo>
                  <a:lnTo>
                    <a:pt x="19543" y="14124"/>
                  </a:lnTo>
                  <a:lnTo>
                    <a:pt x="19669" y="14103"/>
                  </a:lnTo>
                  <a:lnTo>
                    <a:pt x="19836" y="14082"/>
                  </a:lnTo>
                  <a:lnTo>
                    <a:pt x="19878" y="14124"/>
                  </a:lnTo>
                  <a:lnTo>
                    <a:pt x="19941" y="14103"/>
                  </a:lnTo>
                  <a:lnTo>
                    <a:pt x="20025" y="14082"/>
                  </a:lnTo>
                  <a:lnTo>
                    <a:pt x="20087" y="14103"/>
                  </a:lnTo>
                  <a:lnTo>
                    <a:pt x="20150" y="14124"/>
                  </a:lnTo>
                  <a:lnTo>
                    <a:pt x="20192" y="14103"/>
                  </a:lnTo>
                  <a:lnTo>
                    <a:pt x="20234" y="14082"/>
                  </a:lnTo>
                  <a:lnTo>
                    <a:pt x="20234" y="14020"/>
                  </a:lnTo>
                  <a:lnTo>
                    <a:pt x="20234" y="13915"/>
                  </a:lnTo>
                  <a:lnTo>
                    <a:pt x="20234" y="13873"/>
                  </a:lnTo>
                  <a:lnTo>
                    <a:pt x="20171" y="13831"/>
                  </a:lnTo>
                  <a:lnTo>
                    <a:pt x="20129" y="13873"/>
                  </a:lnTo>
                  <a:lnTo>
                    <a:pt x="20066" y="13894"/>
                  </a:lnTo>
                  <a:lnTo>
                    <a:pt x="19983" y="13873"/>
                  </a:lnTo>
                  <a:lnTo>
                    <a:pt x="19857" y="13873"/>
                  </a:lnTo>
                  <a:lnTo>
                    <a:pt x="19815" y="13810"/>
                  </a:lnTo>
                  <a:lnTo>
                    <a:pt x="19711" y="13706"/>
                  </a:lnTo>
                  <a:lnTo>
                    <a:pt x="19606" y="13727"/>
                  </a:lnTo>
                  <a:lnTo>
                    <a:pt x="19564" y="13789"/>
                  </a:lnTo>
                  <a:lnTo>
                    <a:pt x="19543" y="13789"/>
                  </a:lnTo>
                  <a:lnTo>
                    <a:pt x="19543" y="13685"/>
                  </a:lnTo>
                  <a:lnTo>
                    <a:pt x="19543" y="13601"/>
                  </a:lnTo>
                  <a:lnTo>
                    <a:pt x="19522" y="13538"/>
                  </a:lnTo>
                  <a:lnTo>
                    <a:pt x="19313" y="13538"/>
                  </a:lnTo>
                  <a:lnTo>
                    <a:pt x="19229" y="13497"/>
                  </a:lnTo>
                  <a:lnTo>
                    <a:pt x="19250" y="13455"/>
                  </a:lnTo>
                  <a:lnTo>
                    <a:pt x="19313" y="13455"/>
                  </a:lnTo>
                  <a:lnTo>
                    <a:pt x="19418" y="13476"/>
                  </a:lnTo>
                  <a:lnTo>
                    <a:pt x="19460" y="13455"/>
                  </a:lnTo>
                  <a:lnTo>
                    <a:pt x="19460" y="13392"/>
                  </a:lnTo>
                  <a:lnTo>
                    <a:pt x="19439" y="13371"/>
                  </a:lnTo>
                  <a:lnTo>
                    <a:pt x="19481" y="13308"/>
                  </a:lnTo>
                  <a:lnTo>
                    <a:pt x="19460" y="13266"/>
                  </a:lnTo>
                  <a:lnTo>
                    <a:pt x="19439" y="13204"/>
                  </a:lnTo>
                  <a:lnTo>
                    <a:pt x="19481" y="13162"/>
                  </a:lnTo>
                  <a:lnTo>
                    <a:pt x="19460" y="13078"/>
                  </a:lnTo>
                  <a:lnTo>
                    <a:pt x="19460" y="12994"/>
                  </a:lnTo>
                  <a:lnTo>
                    <a:pt x="19522" y="12973"/>
                  </a:lnTo>
                  <a:lnTo>
                    <a:pt x="19543" y="12994"/>
                  </a:lnTo>
                  <a:lnTo>
                    <a:pt x="19543" y="13078"/>
                  </a:lnTo>
                  <a:lnTo>
                    <a:pt x="19585" y="13141"/>
                  </a:lnTo>
                  <a:lnTo>
                    <a:pt x="19648" y="13162"/>
                  </a:lnTo>
                  <a:lnTo>
                    <a:pt x="19732" y="13078"/>
                  </a:lnTo>
                  <a:lnTo>
                    <a:pt x="19857" y="12953"/>
                  </a:lnTo>
                  <a:lnTo>
                    <a:pt x="19941" y="12932"/>
                  </a:lnTo>
                  <a:lnTo>
                    <a:pt x="19941" y="12890"/>
                  </a:lnTo>
                  <a:lnTo>
                    <a:pt x="19899" y="12869"/>
                  </a:lnTo>
                  <a:lnTo>
                    <a:pt x="19794" y="12848"/>
                  </a:lnTo>
                  <a:lnTo>
                    <a:pt x="19732" y="12848"/>
                  </a:lnTo>
                  <a:lnTo>
                    <a:pt x="19690" y="12827"/>
                  </a:lnTo>
                  <a:lnTo>
                    <a:pt x="19774" y="12785"/>
                  </a:lnTo>
                  <a:lnTo>
                    <a:pt x="19878" y="12785"/>
                  </a:lnTo>
                  <a:lnTo>
                    <a:pt x="19941" y="12827"/>
                  </a:lnTo>
                  <a:lnTo>
                    <a:pt x="19983" y="12827"/>
                  </a:lnTo>
                  <a:lnTo>
                    <a:pt x="19983" y="12764"/>
                  </a:lnTo>
                  <a:lnTo>
                    <a:pt x="19962" y="12743"/>
                  </a:lnTo>
                  <a:lnTo>
                    <a:pt x="20046" y="12722"/>
                  </a:lnTo>
                  <a:lnTo>
                    <a:pt x="20150" y="12722"/>
                  </a:lnTo>
                  <a:lnTo>
                    <a:pt x="20213" y="12785"/>
                  </a:lnTo>
                  <a:lnTo>
                    <a:pt x="20276" y="12827"/>
                  </a:lnTo>
                  <a:lnTo>
                    <a:pt x="20318" y="12785"/>
                  </a:lnTo>
                  <a:lnTo>
                    <a:pt x="20380" y="12827"/>
                  </a:lnTo>
                  <a:lnTo>
                    <a:pt x="20422" y="12890"/>
                  </a:lnTo>
                  <a:lnTo>
                    <a:pt x="20401" y="12973"/>
                  </a:lnTo>
                  <a:lnTo>
                    <a:pt x="20422" y="13036"/>
                  </a:lnTo>
                  <a:lnTo>
                    <a:pt x="20506" y="13057"/>
                  </a:lnTo>
                  <a:lnTo>
                    <a:pt x="20527" y="13036"/>
                  </a:lnTo>
                  <a:lnTo>
                    <a:pt x="20590" y="13057"/>
                  </a:lnTo>
                  <a:lnTo>
                    <a:pt x="20631" y="13141"/>
                  </a:lnTo>
                  <a:lnTo>
                    <a:pt x="20778" y="13183"/>
                  </a:lnTo>
                  <a:lnTo>
                    <a:pt x="20820" y="13266"/>
                  </a:lnTo>
                  <a:lnTo>
                    <a:pt x="20841" y="13287"/>
                  </a:lnTo>
                  <a:lnTo>
                    <a:pt x="20882" y="13245"/>
                  </a:lnTo>
                  <a:lnTo>
                    <a:pt x="20903" y="13141"/>
                  </a:lnTo>
                  <a:lnTo>
                    <a:pt x="20945" y="13057"/>
                  </a:lnTo>
                  <a:lnTo>
                    <a:pt x="21008" y="12890"/>
                  </a:lnTo>
                  <a:lnTo>
                    <a:pt x="21008" y="12848"/>
                  </a:lnTo>
                  <a:lnTo>
                    <a:pt x="21029" y="12722"/>
                  </a:lnTo>
                  <a:lnTo>
                    <a:pt x="21050" y="12555"/>
                  </a:lnTo>
                  <a:lnTo>
                    <a:pt x="21092" y="12513"/>
                  </a:lnTo>
                  <a:lnTo>
                    <a:pt x="21092" y="12429"/>
                  </a:lnTo>
                  <a:lnTo>
                    <a:pt x="21050" y="12346"/>
                  </a:lnTo>
                  <a:lnTo>
                    <a:pt x="20987" y="12304"/>
                  </a:lnTo>
                  <a:lnTo>
                    <a:pt x="20924" y="12241"/>
                  </a:lnTo>
                  <a:lnTo>
                    <a:pt x="20882" y="12241"/>
                  </a:lnTo>
                  <a:lnTo>
                    <a:pt x="20841" y="12199"/>
                  </a:lnTo>
                  <a:lnTo>
                    <a:pt x="20841" y="12136"/>
                  </a:lnTo>
                  <a:lnTo>
                    <a:pt x="20757" y="12136"/>
                  </a:lnTo>
                  <a:lnTo>
                    <a:pt x="20694" y="12220"/>
                  </a:lnTo>
                  <a:lnTo>
                    <a:pt x="20590" y="12325"/>
                  </a:lnTo>
                  <a:lnTo>
                    <a:pt x="20506" y="12346"/>
                  </a:lnTo>
                  <a:lnTo>
                    <a:pt x="20464" y="12304"/>
                  </a:lnTo>
                  <a:lnTo>
                    <a:pt x="20485" y="12241"/>
                  </a:lnTo>
                  <a:lnTo>
                    <a:pt x="20485" y="12157"/>
                  </a:lnTo>
                  <a:lnTo>
                    <a:pt x="20485" y="12136"/>
                  </a:lnTo>
                  <a:lnTo>
                    <a:pt x="20380" y="12116"/>
                  </a:lnTo>
                  <a:lnTo>
                    <a:pt x="20297" y="12116"/>
                  </a:lnTo>
                  <a:lnTo>
                    <a:pt x="20276" y="12053"/>
                  </a:lnTo>
                  <a:lnTo>
                    <a:pt x="20338" y="12032"/>
                  </a:lnTo>
                  <a:lnTo>
                    <a:pt x="20338" y="12011"/>
                  </a:lnTo>
                  <a:lnTo>
                    <a:pt x="20255" y="11948"/>
                  </a:lnTo>
                  <a:lnTo>
                    <a:pt x="20213" y="11906"/>
                  </a:lnTo>
                  <a:lnTo>
                    <a:pt x="20255" y="11885"/>
                  </a:lnTo>
                  <a:lnTo>
                    <a:pt x="20276" y="11906"/>
                  </a:lnTo>
                  <a:lnTo>
                    <a:pt x="20359" y="11927"/>
                  </a:lnTo>
                  <a:lnTo>
                    <a:pt x="20359" y="11885"/>
                  </a:lnTo>
                  <a:lnTo>
                    <a:pt x="20297" y="11802"/>
                  </a:lnTo>
                  <a:lnTo>
                    <a:pt x="20276" y="11718"/>
                  </a:lnTo>
                  <a:lnTo>
                    <a:pt x="20297" y="11676"/>
                  </a:lnTo>
                  <a:lnTo>
                    <a:pt x="20359" y="11634"/>
                  </a:lnTo>
                  <a:lnTo>
                    <a:pt x="20380" y="11676"/>
                  </a:lnTo>
                  <a:lnTo>
                    <a:pt x="20443" y="11697"/>
                  </a:lnTo>
                  <a:lnTo>
                    <a:pt x="20464" y="11739"/>
                  </a:lnTo>
                  <a:lnTo>
                    <a:pt x="20590" y="11885"/>
                  </a:lnTo>
                  <a:lnTo>
                    <a:pt x="20673" y="11927"/>
                  </a:lnTo>
                  <a:lnTo>
                    <a:pt x="20757" y="11906"/>
                  </a:lnTo>
                  <a:lnTo>
                    <a:pt x="20799" y="11844"/>
                  </a:lnTo>
                  <a:lnTo>
                    <a:pt x="20757" y="11718"/>
                  </a:lnTo>
                  <a:lnTo>
                    <a:pt x="20652" y="11613"/>
                  </a:lnTo>
                  <a:lnTo>
                    <a:pt x="20569" y="11572"/>
                  </a:lnTo>
                  <a:lnTo>
                    <a:pt x="20464" y="11530"/>
                  </a:lnTo>
                  <a:lnTo>
                    <a:pt x="20443" y="11404"/>
                  </a:lnTo>
                  <a:lnTo>
                    <a:pt x="20380" y="11320"/>
                  </a:lnTo>
                  <a:lnTo>
                    <a:pt x="20338" y="11258"/>
                  </a:lnTo>
                  <a:lnTo>
                    <a:pt x="20255" y="11216"/>
                  </a:lnTo>
                  <a:lnTo>
                    <a:pt x="20171" y="11174"/>
                  </a:lnTo>
                  <a:lnTo>
                    <a:pt x="20171" y="11111"/>
                  </a:lnTo>
                  <a:lnTo>
                    <a:pt x="20234" y="11069"/>
                  </a:lnTo>
                  <a:lnTo>
                    <a:pt x="20234" y="11007"/>
                  </a:lnTo>
                  <a:lnTo>
                    <a:pt x="20192" y="10986"/>
                  </a:lnTo>
                  <a:lnTo>
                    <a:pt x="20192" y="10944"/>
                  </a:lnTo>
                  <a:lnTo>
                    <a:pt x="20255" y="10881"/>
                  </a:lnTo>
                  <a:lnTo>
                    <a:pt x="20297" y="10881"/>
                  </a:lnTo>
                  <a:lnTo>
                    <a:pt x="20359" y="10860"/>
                  </a:lnTo>
                  <a:lnTo>
                    <a:pt x="20443" y="10881"/>
                  </a:lnTo>
                  <a:lnTo>
                    <a:pt x="20485" y="10944"/>
                  </a:lnTo>
                  <a:lnTo>
                    <a:pt x="20401" y="10986"/>
                  </a:lnTo>
                  <a:lnTo>
                    <a:pt x="20464" y="10986"/>
                  </a:lnTo>
                  <a:lnTo>
                    <a:pt x="20548" y="11048"/>
                  </a:lnTo>
                  <a:lnTo>
                    <a:pt x="20548" y="11090"/>
                  </a:lnTo>
                  <a:lnTo>
                    <a:pt x="20569" y="11174"/>
                  </a:lnTo>
                  <a:lnTo>
                    <a:pt x="20652" y="11195"/>
                  </a:lnTo>
                  <a:lnTo>
                    <a:pt x="20757" y="11111"/>
                  </a:lnTo>
                  <a:lnTo>
                    <a:pt x="20799" y="10986"/>
                  </a:lnTo>
                  <a:lnTo>
                    <a:pt x="20820" y="10860"/>
                  </a:lnTo>
                  <a:lnTo>
                    <a:pt x="20882" y="10776"/>
                  </a:lnTo>
                  <a:lnTo>
                    <a:pt x="20903" y="10735"/>
                  </a:lnTo>
                  <a:lnTo>
                    <a:pt x="20882" y="10588"/>
                  </a:lnTo>
                  <a:lnTo>
                    <a:pt x="20966" y="10525"/>
                  </a:lnTo>
                  <a:lnTo>
                    <a:pt x="21029" y="10463"/>
                  </a:lnTo>
                  <a:lnTo>
                    <a:pt x="21071" y="10316"/>
                  </a:lnTo>
                  <a:lnTo>
                    <a:pt x="21029" y="10212"/>
                  </a:lnTo>
                  <a:lnTo>
                    <a:pt x="20987" y="10128"/>
                  </a:lnTo>
                  <a:lnTo>
                    <a:pt x="21029" y="9919"/>
                  </a:lnTo>
                  <a:lnTo>
                    <a:pt x="21092" y="9751"/>
                  </a:lnTo>
                  <a:lnTo>
                    <a:pt x="21092" y="9605"/>
                  </a:lnTo>
                  <a:lnTo>
                    <a:pt x="21175" y="9521"/>
                  </a:lnTo>
                  <a:lnTo>
                    <a:pt x="21175" y="9437"/>
                  </a:lnTo>
                  <a:lnTo>
                    <a:pt x="21196" y="9312"/>
                  </a:lnTo>
                  <a:lnTo>
                    <a:pt x="21196" y="9165"/>
                  </a:lnTo>
                  <a:lnTo>
                    <a:pt x="21280" y="9082"/>
                  </a:lnTo>
                  <a:lnTo>
                    <a:pt x="21343" y="8956"/>
                  </a:lnTo>
                  <a:lnTo>
                    <a:pt x="21531" y="8684"/>
                  </a:lnTo>
                  <a:lnTo>
                    <a:pt x="21615" y="8538"/>
                  </a:lnTo>
                  <a:lnTo>
                    <a:pt x="21761" y="8391"/>
                  </a:lnTo>
                  <a:lnTo>
                    <a:pt x="21824" y="8287"/>
                  </a:lnTo>
                  <a:lnTo>
                    <a:pt x="21908" y="8224"/>
                  </a:lnTo>
                  <a:lnTo>
                    <a:pt x="21950" y="8077"/>
                  </a:lnTo>
                  <a:lnTo>
                    <a:pt x="22075" y="7973"/>
                  </a:lnTo>
                  <a:lnTo>
                    <a:pt x="22117" y="7952"/>
                  </a:lnTo>
                  <a:lnTo>
                    <a:pt x="22075" y="7910"/>
                  </a:lnTo>
                  <a:lnTo>
                    <a:pt x="22012" y="7847"/>
                  </a:lnTo>
                  <a:lnTo>
                    <a:pt x="21908" y="7826"/>
                  </a:lnTo>
                  <a:lnTo>
                    <a:pt x="21845" y="7763"/>
                  </a:lnTo>
                  <a:lnTo>
                    <a:pt x="21803" y="7722"/>
                  </a:lnTo>
                  <a:lnTo>
                    <a:pt x="21719" y="7743"/>
                  </a:lnTo>
                  <a:lnTo>
                    <a:pt x="21552" y="7805"/>
                  </a:lnTo>
                  <a:lnTo>
                    <a:pt x="21406" y="7847"/>
                  </a:lnTo>
                  <a:lnTo>
                    <a:pt x="21280" y="7910"/>
                  </a:lnTo>
                  <a:lnTo>
                    <a:pt x="21196" y="8015"/>
                  </a:lnTo>
                  <a:lnTo>
                    <a:pt x="21092" y="8056"/>
                  </a:lnTo>
                  <a:lnTo>
                    <a:pt x="21071" y="8119"/>
                  </a:lnTo>
                  <a:lnTo>
                    <a:pt x="21008" y="8140"/>
                  </a:lnTo>
                  <a:lnTo>
                    <a:pt x="20903" y="8077"/>
                  </a:lnTo>
                  <a:lnTo>
                    <a:pt x="20862" y="8035"/>
                  </a:lnTo>
                  <a:lnTo>
                    <a:pt x="20862" y="7973"/>
                  </a:lnTo>
                  <a:lnTo>
                    <a:pt x="20924" y="7973"/>
                  </a:lnTo>
                  <a:lnTo>
                    <a:pt x="20987" y="7952"/>
                  </a:lnTo>
                  <a:lnTo>
                    <a:pt x="20987" y="7847"/>
                  </a:lnTo>
                  <a:lnTo>
                    <a:pt x="20966" y="7805"/>
                  </a:lnTo>
                  <a:lnTo>
                    <a:pt x="20882" y="7805"/>
                  </a:lnTo>
                  <a:lnTo>
                    <a:pt x="20820" y="7763"/>
                  </a:lnTo>
                  <a:lnTo>
                    <a:pt x="20903" y="7743"/>
                  </a:lnTo>
                  <a:lnTo>
                    <a:pt x="20966" y="7701"/>
                  </a:lnTo>
                  <a:lnTo>
                    <a:pt x="21071" y="7617"/>
                  </a:lnTo>
                  <a:lnTo>
                    <a:pt x="21134" y="7491"/>
                  </a:lnTo>
                  <a:lnTo>
                    <a:pt x="21238" y="7408"/>
                  </a:lnTo>
                  <a:lnTo>
                    <a:pt x="21322" y="7408"/>
                  </a:lnTo>
                  <a:lnTo>
                    <a:pt x="21447" y="7429"/>
                  </a:lnTo>
                  <a:lnTo>
                    <a:pt x="21698" y="7617"/>
                  </a:lnTo>
                  <a:lnTo>
                    <a:pt x="21761" y="7659"/>
                  </a:lnTo>
                  <a:lnTo>
                    <a:pt x="21970" y="7659"/>
                  </a:lnTo>
                  <a:lnTo>
                    <a:pt x="22075" y="7638"/>
                  </a:lnTo>
                  <a:lnTo>
                    <a:pt x="22180" y="7659"/>
                  </a:lnTo>
                  <a:lnTo>
                    <a:pt x="22389" y="7617"/>
                  </a:lnTo>
                  <a:lnTo>
                    <a:pt x="22494" y="7554"/>
                  </a:lnTo>
                  <a:lnTo>
                    <a:pt x="22494" y="7491"/>
                  </a:lnTo>
                  <a:lnTo>
                    <a:pt x="22473" y="7429"/>
                  </a:lnTo>
                  <a:lnTo>
                    <a:pt x="22515" y="7429"/>
                  </a:lnTo>
                  <a:lnTo>
                    <a:pt x="22598" y="7408"/>
                  </a:lnTo>
                  <a:lnTo>
                    <a:pt x="22682" y="7324"/>
                  </a:lnTo>
                  <a:lnTo>
                    <a:pt x="22682" y="7240"/>
                  </a:lnTo>
                  <a:lnTo>
                    <a:pt x="22640" y="7178"/>
                  </a:lnTo>
                  <a:lnTo>
                    <a:pt x="22535" y="7136"/>
                  </a:lnTo>
                  <a:lnTo>
                    <a:pt x="22473" y="7094"/>
                  </a:lnTo>
                  <a:lnTo>
                    <a:pt x="22431" y="7073"/>
                  </a:lnTo>
                  <a:lnTo>
                    <a:pt x="22347" y="7073"/>
                  </a:lnTo>
                  <a:lnTo>
                    <a:pt x="22263" y="7136"/>
                  </a:lnTo>
                  <a:lnTo>
                    <a:pt x="22222" y="7136"/>
                  </a:lnTo>
                  <a:lnTo>
                    <a:pt x="22138" y="7073"/>
                  </a:lnTo>
                  <a:lnTo>
                    <a:pt x="21908" y="7073"/>
                  </a:lnTo>
                  <a:lnTo>
                    <a:pt x="21761" y="7031"/>
                  </a:lnTo>
                  <a:lnTo>
                    <a:pt x="21657" y="6989"/>
                  </a:lnTo>
                  <a:lnTo>
                    <a:pt x="21594" y="6989"/>
                  </a:lnTo>
                  <a:lnTo>
                    <a:pt x="21510" y="7010"/>
                  </a:lnTo>
                  <a:lnTo>
                    <a:pt x="21196" y="7010"/>
                  </a:lnTo>
                  <a:lnTo>
                    <a:pt x="21092" y="6968"/>
                  </a:lnTo>
                  <a:lnTo>
                    <a:pt x="21196" y="6968"/>
                  </a:lnTo>
                  <a:lnTo>
                    <a:pt x="21301" y="6989"/>
                  </a:lnTo>
                  <a:lnTo>
                    <a:pt x="21406" y="6927"/>
                  </a:lnTo>
                  <a:lnTo>
                    <a:pt x="21531" y="6906"/>
                  </a:lnTo>
                  <a:lnTo>
                    <a:pt x="21636" y="6927"/>
                  </a:lnTo>
                  <a:lnTo>
                    <a:pt x="21740" y="6968"/>
                  </a:lnTo>
                  <a:lnTo>
                    <a:pt x="21782" y="6927"/>
                  </a:lnTo>
                  <a:lnTo>
                    <a:pt x="21845" y="6885"/>
                  </a:lnTo>
                  <a:lnTo>
                    <a:pt x="21950" y="6885"/>
                  </a:lnTo>
                  <a:lnTo>
                    <a:pt x="21991" y="6822"/>
                  </a:lnTo>
                  <a:lnTo>
                    <a:pt x="22054" y="6801"/>
                  </a:lnTo>
                  <a:lnTo>
                    <a:pt x="22138" y="6822"/>
                  </a:lnTo>
                  <a:lnTo>
                    <a:pt x="22180" y="6822"/>
                  </a:lnTo>
                  <a:lnTo>
                    <a:pt x="22201" y="6780"/>
                  </a:lnTo>
                  <a:lnTo>
                    <a:pt x="22242" y="6759"/>
                  </a:lnTo>
                  <a:lnTo>
                    <a:pt x="22284" y="6759"/>
                  </a:lnTo>
                  <a:lnTo>
                    <a:pt x="22305" y="6780"/>
                  </a:lnTo>
                  <a:lnTo>
                    <a:pt x="22368" y="6801"/>
                  </a:lnTo>
                  <a:lnTo>
                    <a:pt x="22410" y="6822"/>
                  </a:lnTo>
                  <a:lnTo>
                    <a:pt x="22515" y="6822"/>
                  </a:lnTo>
                  <a:lnTo>
                    <a:pt x="22619" y="6864"/>
                  </a:lnTo>
                  <a:lnTo>
                    <a:pt x="22703" y="6906"/>
                  </a:lnTo>
                  <a:lnTo>
                    <a:pt x="22891" y="6906"/>
                  </a:lnTo>
                  <a:lnTo>
                    <a:pt x="22996" y="6822"/>
                  </a:lnTo>
                  <a:lnTo>
                    <a:pt x="23184" y="6759"/>
                  </a:lnTo>
                  <a:lnTo>
                    <a:pt x="23331" y="6759"/>
                  </a:lnTo>
                  <a:lnTo>
                    <a:pt x="23351" y="6675"/>
                  </a:lnTo>
                  <a:lnTo>
                    <a:pt x="23351" y="6592"/>
                  </a:lnTo>
                  <a:lnTo>
                    <a:pt x="23310" y="6571"/>
                  </a:lnTo>
                  <a:lnTo>
                    <a:pt x="23247" y="6487"/>
                  </a:lnTo>
                  <a:lnTo>
                    <a:pt x="23247" y="6445"/>
                  </a:lnTo>
                  <a:lnTo>
                    <a:pt x="23226" y="6403"/>
                  </a:lnTo>
                  <a:lnTo>
                    <a:pt x="23226" y="6362"/>
                  </a:lnTo>
                  <a:lnTo>
                    <a:pt x="23289" y="6257"/>
                  </a:lnTo>
                  <a:lnTo>
                    <a:pt x="23351" y="6194"/>
                  </a:lnTo>
                  <a:lnTo>
                    <a:pt x="23414" y="6194"/>
                  </a:lnTo>
                  <a:lnTo>
                    <a:pt x="23561" y="6299"/>
                  </a:lnTo>
                  <a:lnTo>
                    <a:pt x="23644" y="6341"/>
                  </a:lnTo>
                  <a:lnTo>
                    <a:pt x="23707" y="6299"/>
                  </a:lnTo>
                  <a:lnTo>
                    <a:pt x="23749" y="6236"/>
                  </a:lnTo>
                  <a:lnTo>
                    <a:pt x="23854" y="6069"/>
                  </a:lnTo>
                  <a:lnTo>
                    <a:pt x="23958" y="5985"/>
                  </a:lnTo>
                  <a:lnTo>
                    <a:pt x="24042" y="5964"/>
                  </a:lnTo>
                  <a:lnTo>
                    <a:pt x="24063" y="5922"/>
                  </a:lnTo>
                  <a:lnTo>
                    <a:pt x="24167" y="5838"/>
                  </a:lnTo>
                  <a:lnTo>
                    <a:pt x="24272" y="5776"/>
                  </a:lnTo>
                  <a:lnTo>
                    <a:pt x="24335" y="5713"/>
                  </a:lnTo>
                  <a:lnTo>
                    <a:pt x="24335" y="5566"/>
                  </a:lnTo>
                  <a:lnTo>
                    <a:pt x="24272" y="5420"/>
                  </a:lnTo>
                  <a:lnTo>
                    <a:pt x="24188" y="5336"/>
                  </a:lnTo>
                  <a:lnTo>
                    <a:pt x="24167" y="5253"/>
                  </a:lnTo>
                  <a:lnTo>
                    <a:pt x="24021" y="5127"/>
                  </a:lnTo>
                  <a:lnTo>
                    <a:pt x="24021" y="5085"/>
                  </a:lnTo>
                  <a:lnTo>
                    <a:pt x="23958" y="5002"/>
                  </a:lnTo>
                  <a:lnTo>
                    <a:pt x="23854" y="4939"/>
                  </a:lnTo>
                  <a:lnTo>
                    <a:pt x="23812" y="4939"/>
                  </a:lnTo>
                  <a:lnTo>
                    <a:pt x="23728" y="4876"/>
                  </a:lnTo>
                  <a:lnTo>
                    <a:pt x="23623" y="4813"/>
                  </a:lnTo>
                  <a:lnTo>
                    <a:pt x="23498" y="4813"/>
                  </a:lnTo>
                  <a:lnTo>
                    <a:pt x="23331" y="4771"/>
                  </a:lnTo>
                  <a:lnTo>
                    <a:pt x="23184" y="4688"/>
                  </a:lnTo>
                  <a:lnTo>
                    <a:pt x="23038" y="4667"/>
                  </a:lnTo>
                  <a:lnTo>
                    <a:pt x="22975" y="4688"/>
                  </a:lnTo>
                  <a:lnTo>
                    <a:pt x="22828" y="4688"/>
                  </a:lnTo>
                  <a:lnTo>
                    <a:pt x="22682" y="4730"/>
                  </a:lnTo>
                  <a:lnTo>
                    <a:pt x="22619" y="4792"/>
                  </a:lnTo>
                  <a:lnTo>
                    <a:pt x="22515" y="4834"/>
                  </a:lnTo>
                  <a:lnTo>
                    <a:pt x="22410" y="4792"/>
                  </a:lnTo>
                  <a:lnTo>
                    <a:pt x="22389" y="4730"/>
                  </a:lnTo>
                  <a:lnTo>
                    <a:pt x="22347" y="4771"/>
                  </a:lnTo>
                  <a:lnTo>
                    <a:pt x="22305" y="4834"/>
                  </a:lnTo>
                  <a:lnTo>
                    <a:pt x="22347" y="4918"/>
                  </a:lnTo>
                  <a:lnTo>
                    <a:pt x="22347" y="5022"/>
                  </a:lnTo>
                  <a:lnTo>
                    <a:pt x="22284" y="5106"/>
                  </a:lnTo>
                  <a:lnTo>
                    <a:pt x="22242" y="5106"/>
                  </a:lnTo>
                  <a:lnTo>
                    <a:pt x="22242" y="5148"/>
                  </a:lnTo>
                  <a:lnTo>
                    <a:pt x="22263" y="5211"/>
                  </a:lnTo>
                  <a:lnTo>
                    <a:pt x="22242" y="5294"/>
                  </a:lnTo>
                  <a:lnTo>
                    <a:pt x="22138" y="5336"/>
                  </a:lnTo>
                  <a:lnTo>
                    <a:pt x="22033" y="5336"/>
                  </a:lnTo>
                  <a:lnTo>
                    <a:pt x="21970" y="5253"/>
                  </a:lnTo>
                  <a:lnTo>
                    <a:pt x="21970" y="5190"/>
                  </a:lnTo>
                  <a:lnTo>
                    <a:pt x="21929" y="5148"/>
                  </a:lnTo>
                  <a:lnTo>
                    <a:pt x="21866" y="5211"/>
                  </a:lnTo>
                  <a:lnTo>
                    <a:pt x="21866" y="5315"/>
                  </a:lnTo>
                  <a:lnTo>
                    <a:pt x="21887" y="5336"/>
                  </a:lnTo>
                  <a:lnTo>
                    <a:pt x="21845" y="5420"/>
                  </a:lnTo>
                  <a:lnTo>
                    <a:pt x="21824" y="5525"/>
                  </a:lnTo>
                  <a:lnTo>
                    <a:pt x="21782" y="5566"/>
                  </a:lnTo>
                  <a:lnTo>
                    <a:pt x="21782" y="5504"/>
                  </a:lnTo>
                  <a:lnTo>
                    <a:pt x="21824" y="5441"/>
                  </a:lnTo>
                  <a:lnTo>
                    <a:pt x="21782" y="5315"/>
                  </a:lnTo>
                  <a:lnTo>
                    <a:pt x="21740" y="5232"/>
                  </a:lnTo>
                  <a:lnTo>
                    <a:pt x="21761" y="5148"/>
                  </a:lnTo>
                  <a:lnTo>
                    <a:pt x="21761" y="5064"/>
                  </a:lnTo>
                  <a:lnTo>
                    <a:pt x="21719" y="5002"/>
                  </a:lnTo>
                  <a:lnTo>
                    <a:pt x="21719" y="4918"/>
                  </a:lnTo>
                  <a:lnTo>
                    <a:pt x="21657" y="4939"/>
                  </a:lnTo>
                  <a:lnTo>
                    <a:pt x="21636" y="5002"/>
                  </a:lnTo>
                  <a:lnTo>
                    <a:pt x="21552" y="5064"/>
                  </a:lnTo>
                  <a:lnTo>
                    <a:pt x="21552" y="5148"/>
                  </a:lnTo>
                  <a:lnTo>
                    <a:pt x="21531" y="5253"/>
                  </a:lnTo>
                  <a:lnTo>
                    <a:pt x="21364" y="5420"/>
                  </a:lnTo>
                  <a:lnTo>
                    <a:pt x="21301" y="5483"/>
                  </a:lnTo>
                  <a:lnTo>
                    <a:pt x="21217" y="5483"/>
                  </a:lnTo>
                  <a:lnTo>
                    <a:pt x="21154" y="5546"/>
                  </a:lnTo>
                  <a:lnTo>
                    <a:pt x="21050" y="5629"/>
                  </a:lnTo>
                  <a:lnTo>
                    <a:pt x="20945" y="5629"/>
                  </a:lnTo>
                  <a:lnTo>
                    <a:pt x="20841" y="5734"/>
                  </a:lnTo>
                  <a:lnTo>
                    <a:pt x="20694" y="5818"/>
                  </a:lnTo>
                  <a:lnTo>
                    <a:pt x="20422" y="5818"/>
                  </a:lnTo>
                  <a:lnTo>
                    <a:pt x="20422" y="5859"/>
                  </a:lnTo>
                  <a:lnTo>
                    <a:pt x="20359" y="5901"/>
                  </a:lnTo>
                  <a:lnTo>
                    <a:pt x="20255" y="5901"/>
                  </a:lnTo>
                  <a:lnTo>
                    <a:pt x="20171" y="5880"/>
                  </a:lnTo>
                  <a:lnTo>
                    <a:pt x="20087" y="5943"/>
                  </a:lnTo>
                  <a:lnTo>
                    <a:pt x="19711" y="6131"/>
                  </a:lnTo>
                  <a:lnTo>
                    <a:pt x="19522" y="6278"/>
                  </a:lnTo>
                  <a:lnTo>
                    <a:pt x="19502" y="6382"/>
                  </a:lnTo>
                  <a:lnTo>
                    <a:pt x="19439" y="6403"/>
                  </a:lnTo>
                  <a:lnTo>
                    <a:pt x="19229" y="6571"/>
                  </a:lnTo>
                  <a:lnTo>
                    <a:pt x="19125" y="6675"/>
                  </a:lnTo>
                  <a:lnTo>
                    <a:pt x="19104" y="6613"/>
                  </a:lnTo>
                  <a:lnTo>
                    <a:pt x="19083" y="6613"/>
                  </a:lnTo>
                  <a:lnTo>
                    <a:pt x="18978" y="6696"/>
                  </a:lnTo>
                  <a:lnTo>
                    <a:pt x="18895" y="6822"/>
                  </a:lnTo>
                  <a:lnTo>
                    <a:pt x="18790" y="6968"/>
                  </a:lnTo>
                  <a:lnTo>
                    <a:pt x="18769" y="7031"/>
                  </a:lnTo>
                  <a:lnTo>
                    <a:pt x="18727" y="7094"/>
                  </a:lnTo>
                  <a:lnTo>
                    <a:pt x="18706" y="7031"/>
                  </a:lnTo>
                  <a:lnTo>
                    <a:pt x="18748" y="6906"/>
                  </a:lnTo>
                  <a:lnTo>
                    <a:pt x="18748" y="6801"/>
                  </a:lnTo>
                  <a:lnTo>
                    <a:pt x="18748" y="6696"/>
                  </a:lnTo>
                  <a:lnTo>
                    <a:pt x="18853" y="6696"/>
                  </a:lnTo>
                  <a:lnTo>
                    <a:pt x="18895" y="6654"/>
                  </a:lnTo>
                  <a:lnTo>
                    <a:pt x="19020" y="6550"/>
                  </a:lnTo>
                  <a:lnTo>
                    <a:pt x="19104" y="6508"/>
                  </a:lnTo>
                  <a:lnTo>
                    <a:pt x="19209" y="6403"/>
                  </a:lnTo>
                  <a:lnTo>
                    <a:pt x="19355" y="6278"/>
                  </a:lnTo>
                  <a:lnTo>
                    <a:pt x="19418" y="6194"/>
                  </a:lnTo>
                  <a:lnTo>
                    <a:pt x="19522" y="6152"/>
                  </a:lnTo>
                  <a:lnTo>
                    <a:pt x="19627" y="5985"/>
                  </a:lnTo>
                  <a:lnTo>
                    <a:pt x="19669" y="5922"/>
                  </a:lnTo>
                  <a:lnTo>
                    <a:pt x="19648" y="5838"/>
                  </a:lnTo>
                  <a:lnTo>
                    <a:pt x="19669" y="5776"/>
                  </a:lnTo>
                  <a:lnTo>
                    <a:pt x="19690" y="5818"/>
                  </a:lnTo>
                  <a:lnTo>
                    <a:pt x="19753" y="5838"/>
                  </a:lnTo>
                  <a:lnTo>
                    <a:pt x="19836" y="5755"/>
                  </a:lnTo>
                  <a:lnTo>
                    <a:pt x="19941" y="5713"/>
                  </a:lnTo>
                  <a:lnTo>
                    <a:pt x="19941" y="5629"/>
                  </a:lnTo>
                  <a:lnTo>
                    <a:pt x="20004" y="5504"/>
                  </a:lnTo>
                  <a:lnTo>
                    <a:pt x="20066" y="5462"/>
                  </a:lnTo>
                  <a:lnTo>
                    <a:pt x="20150" y="5504"/>
                  </a:lnTo>
                  <a:lnTo>
                    <a:pt x="20213" y="5420"/>
                  </a:lnTo>
                  <a:lnTo>
                    <a:pt x="20297" y="5399"/>
                  </a:lnTo>
                  <a:lnTo>
                    <a:pt x="20318" y="5420"/>
                  </a:lnTo>
                  <a:lnTo>
                    <a:pt x="20401" y="5420"/>
                  </a:lnTo>
                  <a:lnTo>
                    <a:pt x="20715" y="5127"/>
                  </a:lnTo>
                  <a:lnTo>
                    <a:pt x="20778" y="5022"/>
                  </a:lnTo>
                  <a:lnTo>
                    <a:pt x="20799" y="4897"/>
                  </a:lnTo>
                  <a:lnTo>
                    <a:pt x="20882" y="4709"/>
                  </a:lnTo>
                  <a:lnTo>
                    <a:pt x="20987" y="4583"/>
                  </a:lnTo>
                  <a:lnTo>
                    <a:pt x="20987" y="4458"/>
                  </a:lnTo>
                  <a:lnTo>
                    <a:pt x="20987" y="4269"/>
                  </a:lnTo>
                  <a:lnTo>
                    <a:pt x="20945" y="4165"/>
                  </a:lnTo>
                  <a:lnTo>
                    <a:pt x="20882" y="4144"/>
                  </a:lnTo>
                  <a:lnTo>
                    <a:pt x="20736" y="4165"/>
                  </a:lnTo>
                  <a:lnTo>
                    <a:pt x="20590" y="4165"/>
                  </a:lnTo>
                  <a:lnTo>
                    <a:pt x="20464" y="4102"/>
                  </a:lnTo>
                  <a:lnTo>
                    <a:pt x="20318" y="4102"/>
                  </a:lnTo>
                  <a:lnTo>
                    <a:pt x="20255" y="4165"/>
                  </a:lnTo>
                  <a:lnTo>
                    <a:pt x="20213" y="4248"/>
                  </a:lnTo>
                  <a:lnTo>
                    <a:pt x="20255" y="4290"/>
                  </a:lnTo>
                  <a:lnTo>
                    <a:pt x="20213" y="4353"/>
                  </a:lnTo>
                  <a:lnTo>
                    <a:pt x="20213" y="4499"/>
                  </a:lnTo>
                  <a:lnTo>
                    <a:pt x="20171" y="4646"/>
                  </a:lnTo>
                  <a:lnTo>
                    <a:pt x="20066" y="4792"/>
                  </a:lnTo>
                  <a:lnTo>
                    <a:pt x="20004" y="4730"/>
                  </a:lnTo>
                  <a:lnTo>
                    <a:pt x="19941" y="4709"/>
                  </a:lnTo>
                  <a:lnTo>
                    <a:pt x="19899" y="4709"/>
                  </a:lnTo>
                  <a:lnTo>
                    <a:pt x="19857" y="4771"/>
                  </a:lnTo>
                  <a:lnTo>
                    <a:pt x="19794" y="4792"/>
                  </a:lnTo>
                  <a:lnTo>
                    <a:pt x="19732" y="4730"/>
                  </a:lnTo>
                  <a:lnTo>
                    <a:pt x="19669" y="4730"/>
                  </a:lnTo>
                  <a:cubicBezTo>
                    <a:pt x="19669" y="4730"/>
                    <a:pt x="19481" y="4688"/>
                    <a:pt x="19481" y="4646"/>
                  </a:cubicBezTo>
                  <a:lnTo>
                    <a:pt x="19271" y="4646"/>
                  </a:lnTo>
                  <a:lnTo>
                    <a:pt x="19167" y="4709"/>
                  </a:lnTo>
                  <a:lnTo>
                    <a:pt x="19020" y="4730"/>
                  </a:lnTo>
                  <a:lnTo>
                    <a:pt x="18895" y="4792"/>
                  </a:lnTo>
                  <a:lnTo>
                    <a:pt x="18832" y="4750"/>
                  </a:lnTo>
                  <a:lnTo>
                    <a:pt x="18832" y="4709"/>
                  </a:lnTo>
                  <a:lnTo>
                    <a:pt x="18853" y="4625"/>
                  </a:lnTo>
                  <a:lnTo>
                    <a:pt x="18853" y="4541"/>
                  </a:lnTo>
                  <a:lnTo>
                    <a:pt x="18895" y="4478"/>
                  </a:lnTo>
                  <a:lnTo>
                    <a:pt x="18916" y="4478"/>
                  </a:lnTo>
                  <a:lnTo>
                    <a:pt x="18957" y="4499"/>
                  </a:lnTo>
                  <a:lnTo>
                    <a:pt x="19020" y="4499"/>
                  </a:lnTo>
                  <a:lnTo>
                    <a:pt x="19146" y="4437"/>
                  </a:lnTo>
                  <a:lnTo>
                    <a:pt x="19439" y="4416"/>
                  </a:lnTo>
                  <a:lnTo>
                    <a:pt x="19481" y="4395"/>
                  </a:lnTo>
                  <a:lnTo>
                    <a:pt x="19543" y="4290"/>
                  </a:lnTo>
                  <a:lnTo>
                    <a:pt x="19564" y="4206"/>
                  </a:lnTo>
                  <a:lnTo>
                    <a:pt x="19648" y="4165"/>
                  </a:lnTo>
                  <a:lnTo>
                    <a:pt x="19669" y="4102"/>
                  </a:lnTo>
                  <a:lnTo>
                    <a:pt x="19627" y="4060"/>
                  </a:lnTo>
                  <a:lnTo>
                    <a:pt x="19627" y="3997"/>
                  </a:lnTo>
                  <a:lnTo>
                    <a:pt x="19313" y="3997"/>
                  </a:lnTo>
                  <a:lnTo>
                    <a:pt x="19125" y="3955"/>
                  </a:lnTo>
                  <a:lnTo>
                    <a:pt x="19020" y="3893"/>
                  </a:lnTo>
                  <a:lnTo>
                    <a:pt x="18937" y="3872"/>
                  </a:lnTo>
                  <a:lnTo>
                    <a:pt x="18685" y="3893"/>
                  </a:lnTo>
                  <a:lnTo>
                    <a:pt x="18560" y="3872"/>
                  </a:lnTo>
                  <a:lnTo>
                    <a:pt x="18455" y="3830"/>
                  </a:lnTo>
                  <a:lnTo>
                    <a:pt x="18288" y="3830"/>
                  </a:lnTo>
                  <a:lnTo>
                    <a:pt x="18162" y="3851"/>
                  </a:lnTo>
                  <a:lnTo>
                    <a:pt x="18100" y="3830"/>
                  </a:lnTo>
                  <a:lnTo>
                    <a:pt x="17995" y="3788"/>
                  </a:lnTo>
                  <a:lnTo>
                    <a:pt x="17932" y="3788"/>
                  </a:lnTo>
                  <a:lnTo>
                    <a:pt x="17849" y="3893"/>
                  </a:lnTo>
                  <a:lnTo>
                    <a:pt x="17849" y="3976"/>
                  </a:lnTo>
                  <a:lnTo>
                    <a:pt x="17765" y="4039"/>
                  </a:lnTo>
                  <a:lnTo>
                    <a:pt x="17744" y="4039"/>
                  </a:lnTo>
                  <a:lnTo>
                    <a:pt x="17765" y="3955"/>
                  </a:lnTo>
                  <a:lnTo>
                    <a:pt x="17765" y="3934"/>
                  </a:lnTo>
                  <a:lnTo>
                    <a:pt x="17681" y="3934"/>
                  </a:lnTo>
                  <a:lnTo>
                    <a:pt x="17451" y="3997"/>
                  </a:lnTo>
                  <a:lnTo>
                    <a:pt x="17305" y="4060"/>
                  </a:lnTo>
                  <a:lnTo>
                    <a:pt x="17221" y="4144"/>
                  </a:lnTo>
                  <a:lnTo>
                    <a:pt x="17158" y="4186"/>
                  </a:lnTo>
                  <a:lnTo>
                    <a:pt x="17053" y="4186"/>
                  </a:lnTo>
                  <a:lnTo>
                    <a:pt x="16949" y="4206"/>
                  </a:lnTo>
                  <a:lnTo>
                    <a:pt x="16886" y="4269"/>
                  </a:lnTo>
                  <a:lnTo>
                    <a:pt x="16781" y="4290"/>
                  </a:lnTo>
                  <a:lnTo>
                    <a:pt x="16698" y="4374"/>
                  </a:lnTo>
                  <a:lnTo>
                    <a:pt x="16698" y="4458"/>
                  </a:lnTo>
                  <a:lnTo>
                    <a:pt x="16635" y="4520"/>
                  </a:lnTo>
                  <a:lnTo>
                    <a:pt x="16593" y="4520"/>
                  </a:lnTo>
                  <a:lnTo>
                    <a:pt x="16530" y="4458"/>
                  </a:lnTo>
                  <a:lnTo>
                    <a:pt x="16530" y="4374"/>
                  </a:lnTo>
                  <a:lnTo>
                    <a:pt x="16509" y="4290"/>
                  </a:lnTo>
                  <a:lnTo>
                    <a:pt x="16468" y="4248"/>
                  </a:lnTo>
                  <a:lnTo>
                    <a:pt x="16468" y="4165"/>
                  </a:lnTo>
                  <a:lnTo>
                    <a:pt x="16509" y="4081"/>
                  </a:lnTo>
                  <a:lnTo>
                    <a:pt x="16593" y="4081"/>
                  </a:lnTo>
                  <a:lnTo>
                    <a:pt x="16698" y="4039"/>
                  </a:lnTo>
                  <a:lnTo>
                    <a:pt x="16802" y="4039"/>
                  </a:lnTo>
                  <a:lnTo>
                    <a:pt x="16886" y="3997"/>
                  </a:lnTo>
                  <a:lnTo>
                    <a:pt x="16928" y="3955"/>
                  </a:lnTo>
                  <a:lnTo>
                    <a:pt x="17012" y="3934"/>
                  </a:lnTo>
                  <a:lnTo>
                    <a:pt x="17158" y="3893"/>
                  </a:lnTo>
                  <a:lnTo>
                    <a:pt x="17263" y="3851"/>
                  </a:lnTo>
                  <a:lnTo>
                    <a:pt x="17346" y="3788"/>
                  </a:lnTo>
                  <a:lnTo>
                    <a:pt x="17472" y="3788"/>
                  </a:lnTo>
                  <a:lnTo>
                    <a:pt x="17556" y="3746"/>
                  </a:lnTo>
                  <a:lnTo>
                    <a:pt x="17577" y="3662"/>
                  </a:lnTo>
                  <a:lnTo>
                    <a:pt x="17556" y="3621"/>
                  </a:lnTo>
                  <a:lnTo>
                    <a:pt x="17514" y="3558"/>
                  </a:lnTo>
                  <a:lnTo>
                    <a:pt x="17346" y="3558"/>
                  </a:lnTo>
                  <a:lnTo>
                    <a:pt x="17346" y="3516"/>
                  </a:lnTo>
                  <a:lnTo>
                    <a:pt x="17430" y="3516"/>
                  </a:lnTo>
                  <a:lnTo>
                    <a:pt x="17451" y="3537"/>
                  </a:lnTo>
                  <a:lnTo>
                    <a:pt x="17535" y="3537"/>
                  </a:lnTo>
                  <a:lnTo>
                    <a:pt x="17577" y="3558"/>
                  </a:lnTo>
                  <a:lnTo>
                    <a:pt x="17618" y="3662"/>
                  </a:lnTo>
                  <a:lnTo>
                    <a:pt x="17639" y="3662"/>
                  </a:lnTo>
                  <a:lnTo>
                    <a:pt x="17660" y="3641"/>
                  </a:lnTo>
                  <a:lnTo>
                    <a:pt x="17765" y="3579"/>
                  </a:lnTo>
                  <a:lnTo>
                    <a:pt x="17890" y="3621"/>
                  </a:lnTo>
                  <a:lnTo>
                    <a:pt x="17974" y="3579"/>
                  </a:lnTo>
                  <a:lnTo>
                    <a:pt x="18058" y="3537"/>
                  </a:lnTo>
                  <a:lnTo>
                    <a:pt x="18141" y="3516"/>
                  </a:lnTo>
                  <a:lnTo>
                    <a:pt x="18246" y="3537"/>
                  </a:lnTo>
                  <a:lnTo>
                    <a:pt x="18351" y="3537"/>
                  </a:lnTo>
                  <a:lnTo>
                    <a:pt x="18455" y="3516"/>
                  </a:lnTo>
                  <a:lnTo>
                    <a:pt x="18518" y="3537"/>
                  </a:lnTo>
                  <a:lnTo>
                    <a:pt x="18602" y="3579"/>
                  </a:lnTo>
                  <a:lnTo>
                    <a:pt x="18769" y="3579"/>
                  </a:lnTo>
                  <a:lnTo>
                    <a:pt x="18790" y="3621"/>
                  </a:lnTo>
                  <a:lnTo>
                    <a:pt x="18832" y="3621"/>
                  </a:lnTo>
                  <a:lnTo>
                    <a:pt x="18978" y="3725"/>
                  </a:lnTo>
                  <a:lnTo>
                    <a:pt x="19041" y="3746"/>
                  </a:lnTo>
                  <a:lnTo>
                    <a:pt x="19146" y="3725"/>
                  </a:lnTo>
                  <a:lnTo>
                    <a:pt x="19209" y="3662"/>
                  </a:lnTo>
                  <a:lnTo>
                    <a:pt x="19292" y="3662"/>
                  </a:lnTo>
                  <a:lnTo>
                    <a:pt x="19355" y="3683"/>
                  </a:lnTo>
                  <a:lnTo>
                    <a:pt x="19439" y="3683"/>
                  </a:lnTo>
                  <a:lnTo>
                    <a:pt x="19502" y="3725"/>
                  </a:lnTo>
                  <a:lnTo>
                    <a:pt x="19564" y="3725"/>
                  </a:lnTo>
                  <a:lnTo>
                    <a:pt x="19732" y="3662"/>
                  </a:lnTo>
                  <a:lnTo>
                    <a:pt x="19815" y="3621"/>
                  </a:lnTo>
                  <a:lnTo>
                    <a:pt x="19920" y="3621"/>
                  </a:lnTo>
                  <a:lnTo>
                    <a:pt x="19983" y="3662"/>
                  </a:lnTo>
                  <a:lnTo>
                    <a:pt x="20046" y="3662"/>
                  </a:lnTo>
                  <a:lnTo>
                    <a:pt x="20129" y="3621"/>
                  </a:lnTo>
                  <a:lnTo>
                    <a:pt x="20234" y="3641"/>
                  </a:lnTo>
                  <a:lnTo>
                    <a:pt x="20338" y="3641"/>
                  </a:lnTo>
                  <a:lnTo>
                    <a:pt x="20338" y="3579"/>
                  </a:lnTo>
                  <a:lnTo>
                    <a:pt x="20276" y="3558"/>
                  </a:lnTo>
                  <a:lnTo>
                    <a:pt x="20276" y="3516"/>
                  </a:lnTo>
                  <a:lnTo>
                    <a:pt x="20297" y="3474"/>
                  </a:lnTo>
                  <a:lnTo>
                    <a:pt x="20359" y="3537"/>
                  </a:lnTo>
                  <a:lnTo>
                    <a:pt x="20401" y="3579"/>
                  </a:lnTo>
                  <a:lnTo>
                    <a:pt x="20485" y="3579"/>
                  </a:lnTo>
                  <a:lnTo>
                    <a:pt x="20548" y="3558"/>
                  </a:lnTo>
                  <a:lnTo>
                    <a:pt x="20694" y="3558"/>
                  </a:lnTo>
                  <a:lnTo>
                    <a:pt x="20903" y="3474"/>
                  </a:lnTo>
                  <a:lnTo>
                    <a:pt x="21008" y="3432"/>
                  </a:lnTo>
                  <a:lnTo>
                    <a:pt x="21029" y="3369"/>
                  </a:lnTo>
                  <a:lnTo>
                    <a:pt x="21029" y="3328"/>
                  </a:lnTo>
                  <a:lnTo>
                    <a:pt x="21092" y="3307"/>
                  </a:lnTo>
                  <a:lnTo>
                    <a:pt x="21134" y="3328"/>
                  </a:lnTo>
                  <a:lnTo>
                    <a:pt x="21217" y="3307"/>
                  </a:lnTo>
                  <a:lnTo>
                    <a:pt x="21322" y="3223"/>
                  </a:lnTo>
                  <a:lnTo>
                    <a:pt x="21406" y="3202"/>
                  </a:lnTo>
                  <a:lnTo>
                    <a:pt x="21406" y="3118"/>
                  </a:lnTo>
                  <a:lnTo>
                    <a:pt x="21426" y="3056"/>
                  </a:lnTo>
                  <a:lnTo>
                    <a:pt x="21489" y="3035"/>
                  </a:lnTo>
                  <a:lnTo>
                    <a:pt x="21489" y="2930"/>
                  </a:lnTo>
                  <a:lnTo>
                    <a:pt x="21447" y="2888"/>
                  </a:lnTo>
                  <a:lnTo>
                    <a:pt x="21343" y="2805"/>
                  </a:lnTo>
                  <a:lnTo>
                    <a:pt x="21217" y="2742"/>
                  </a:lnTo>
                  <a:lnTo>
                    <a:pt x="21113" y="2637"/>
                  </a:lnTo>
                  <a:lnTo>
                    <a:pt x="21092" y="2574"/>
                  </a:lnTo>
                  <a:lnTo>
                    <a:pt x="21029" y="2512"/>
                  </a:lnTo>
                  <a:lnTo>
                    <a:pt x="20882" y="2491"/>
                  </a:lnTo>
                  <a:lnTo>
                    <a:pt x="20799" y="2407"/>
                  </a:lnTo>
                  <a:lnTo>
                    <a:pt x="20778" y="2323"/>
                  </a:lnTo>
                  <a:lnTo>
                    <a:pt x="20715" y="2302"/>
                  </a:lnTo>
                  <a:lnTo>
                    <a:pt x="20694" y="2323"/>
                  </a:lnTo>
                  <a:lnTo>
                    <a:pt x="20610" y="2365"/>
                  </a:lnTo>
                  <a:lnTo>
                    <a:pt x="20569" y="2323"/>
                  </a:lnTo>
                  <a:lnTo>
                    <a:pt x="20548" y="2261"/>
                  </a:lnTo>
                  <a:lnTo>
                    <a:pt x="20485" y="2198"/>
                  </a:lnTo>
                  <a:lnTo>
                    <a:pt x="20255" y="2198"/>
                  </a:lnTo>
                  <a:lnTo>
                    <a:pt x="20171" y="2219"/>
                  </a:lnTo>
                  <a:lnTo>
                    <a:pt x="20171" y="2302"/>
                  </a:lnTo>
                  <a:lnTo>
                    <a:pt x="20171" y="2365"/>
                  </a:lnTo>
                  <a:lnTo>
                    <a:pt x="20129" y="2302"/>
                  </a:lnTo>
                  <a:lnTo>
                    <a:pt x="20066" y="2302"/>
                  </a:lnTo>
                  <a:lnTo>
                    <a:pt x="19920" y="2386"/>
                  </a:lnTo>
                  <a:lnTo>
                    <a:pt x="19836" y="2407"/>
                  </a:lnTo>
                  <a:lnTo>
                    <a:pt x="19711" y="2365"/>
                  </a:lnTo>
                  <a:lnTo>
                    <a:pt x="19606" y="2365"/>
                  </a:lnTo>
                  <a:lnTo>
                    <a:pt x="19522" y="2323"/>
                  </a:lnTo>
                  <a:lnTo>
                    <a:pt x="19460" y="2261"/>
                  </a:lnTo>
                  <a:lnTo>
                    <a:pt x="19460" y="2177"/>
                  </a:lnTo>
                  <a:lnTo>
                    <a:pt x="19522" y="2177"/>
                  </a:lnTo>
                  <a:lnTo>
                    <a:pt x="19564" y="2219"/>
                  </a:lnTo>
                  <a:lnTo>
                    <a:pt x="19669" y="2261"/>
                  </a:lnTo>
                  <a:lnTo>
                    <a:pt x="19711" y="2219"/>
                  </a:lnTo>
                  <a:lnTo>
                    <a:pt x="19711" y="2177"/>
                  </a:lnTo>
                  <a:lnTo>
                    <a:pt x="19606" y="2093"/>
                  </a:lnTo>
                  <a:lnTo>
                    <a:pt x="19606" y="2009"/>
                  </a:lnTo>
                  <a:lnTo>
                    <a:pt x="19627" y="1989"/>
                  </a:lnTo>
                  <a:lnTo>
                    <a:pt x="19669" y="2072"/>
                  </a:lnTo>
                  <a:lnTo>
                    <a:pt x="19774" y="2114"/>
                  </a:lnTo>
                  <a:lnTo>
                    <a:pt x="19857" y="2156"/>
                  </a:lnTo>
                  <a:lnTo>
                    <a:pt x="20025" y="2093"/>
                  </a:lnTo>
                  <a:lnTo>
                    <a:pt x="20171" y="1968"/>
                  </a:lnTo>
                  <a:lnTo>
                    <a:pt x="20171" y="1884"/>
                  </a:lnTo>
                  <a:lnTo>
                    <a:pt x="20150" y="1842"/>
                  </a:lnTo>
                  <a:lnTo>
                    <a:pt x="20087" y="1800"/>
                  </a:lnTo>
                  <a:lnTo>
                    <a:pt x="20087" y="1758"/>
                  </a:lnTo>
                  <a:lnTo>
                    <a:pt x="20150" y="1696"/>
                  </a:lnTo>
                  <a:lnTo>
                    <a:pt x="20150" y="1675"/>
                  </a:lnTo>
                  <a:lnTo>
                    <a:pt x="20046" y="1591"/>
                  </a:lnTo>
                  <a:lnTo>
                    <a:pt x="19962" y="1486"/>
                  </a:lnTo>
                  <a:lnTo>
                    <a:pt x="19920" y="1465"/>
                  </a:lnTo>
                  <a:lnTo>
                    <a:pt x="19857" y="1486"/>
                  </a:lnTo>
                  <a:lnTo>
                    <a:pt x="19774" y="1570"/>
                  </a:lnTo>
                  <a:lnTo>
                    <a:pt x="19627" y="1654"/>
                  </a:lnTo>
                  <a:lnTo>
                    <a:pt x="19439" y="1654"/>
                  </a:lnTo>
                  <a:lnTo>
                    <a:pt x="19334" y="1737"/>
                  </a:lnTo>
                  <a:lnTo>
                    <a:pt x="19292" y="1737"/>
                  </a:lnTo>
                  <a:lnTo>
                    <a:pt x="19229" y="1675"/>
                  </a:lnTo>
                  <a:lnTo>
                    <a:pt x="19188" y="1654"/>
                  </a:lnTo>
                  <a:lnTo>
                    <a:pt x="19104" y="1675"/>
                  </a:lnTo>
                  <a:lnTo>
                    <a:pt x="19020" y="1696"/>
                  </a:lnTo>
                  <a:lnTo>
                    <a:pt x="18937" y="1675"/>
                  </a:lnTo>
                  <a:lnTo>
                    <a:pt x="18874" y="1633"/>
                  </a:lnTo>
                  <a:lnTo>
                    <a:pt x="18769" y="1591"/>
                  </a:lnTo>
                  <a:lnTo>
                    <a:pt x="18685" y="1549"/>
                  </a:lnTo>
                  <a:lnTo>
                    <a:pt x="18581" y="1528"/>
                  </a:lnTo>
                  <a:lnTo>
                    <a:pt x="18476" y="1445"/>
                  </a:lnTo>
                  <a:lnTo>
                    <a:pt x="18309" y="1424"/>
                  </a:lnTo>
                  <a:lnTo>
                    <a:pt x="18100" y="1445"/>
                  </a:lnTo>
                  <a:lnTo>
                    <a:pt x="17995" y="1465"/>
                  </a:lnTo>
                  <a:lnTo>
                    <a:pt x="17849" y="1528"/>
                  </a:lnTo>
                  <a:lnTo>
                    <a:pt x="17723" y="1549"/>
                  </a:lnTo>
                  <a:lnTo>
                    <a:pt x="17577" y="1570"/>
                  </a:lnTo>
                  <a:lnTo>
                    <a:pt x="17472" y="1549"/>
                  </a:lnTo>
                  <a:lnTo>
                    <a:pt x="17346" y="1570"/>
                  </a:lnTo>
                  <a:lnTo>
                    <a:pt x="17325" y="1591"/>
                  </a:lnTo>
                  <a:lnTo>
                    <a:pt x="17346" y="1737"/>
                  </a:lnTo>
                  <a:lnTo>
                    <a:pt x="17346" y="1800"/>
                  </a:lnTo>
                  <a:lnTo>
                    <a:pt x="17305" y="1800"/>
                  </a:lnTo>
                  <a:lnTo>
                    <a:pt x="17242" y="1779"/>
                  </a:lnTo>
                  <a:lnTo>
                    <a:pt x="17158" y="1654"/>
                  </a:lnTo>
                  <a:lnTo>
                    <a:pt x="17137" y="1570"/>
                  </a:lnTo>
                  <a:lnTo>
                    <a:pt x="17095" y="1549"/>
                  </a:lnTo>
                  <a:lnTo>
                    <a:pt x="17012" y="1570"/>
                  </a:lnTo>
                  <a:lnTo>
                    <a:pt x="16698" y="1570"/>
                  </a:lnTo>
                  <a:cubicBezTo>
                    <a:pt x="16698" y="1570"/>
                    <a:pt x="16593" y="1633"/>
                    <a:pt x="16572" y="1633"/>
                  </a:cubicBezTo>
                  <a:lnTo>
                    <a:pt x="16489" y="1737"/>
                  </a:lnTo>
                  <a:lnTo>
                    <a:pt x="16426" y="1884"/>
                  </a:lnTo>
                  <a:lnTo>
                    <a:pt x="16384" y="1968"/>
                  </a:lnTo>
                  <a:lnTo>
                    <a:pt x="16363" y="1968"/>
                  </a:lnTo>
                  <a:lnTo>
                    <a:pt x="16363" y="1905"/>
                  </a:lnTo>
                  <a:lnTo>
                    <a:pt x="16405" y="1800"/>
                  </a:lnTo>
                  <a:lnTo>
                    <a:pt x="16426" y="1737"/>
                  </a:lnTo>
                  <a:lnTo>
                    <a:pt x="16405" y="1696"/>
                  </a:lnTo>
                  <a:lnTo>
                    <a:pt x="16321" y="1737"/>
                  </a:lnTo>
                  <a:lnTo>
                    <a:pt x="16196" y="1737"/>
                  </a:lnTo>
                  <a:lnTo>
                    <a:pt x="16154" y="1779"/>
                  </a:lnTo>
                  <a:lnTo>
                    <a:pt x="16154" y="1842"/>
                  </a:lnTo>
                  <a:lnTo>
                    <a:pt x="16112" y="1884"/>
                  </a:lnTo>
                  <a:lnTo>
                    <a:pt x="16112" y="1989"/>
                  </a:lnTo>
                  <a:lnTo>
                    <a:pt x="16049" y="2009"/>
                  </a:lnTo>
                  <a:lnTo>
                    <a:pt x="16007" y="1968"/>
                  </a:lnTo>
                  <a:lnTo>
                    <a:pt x="16007" y="1905"/>
                  </a:lnTo>
                  <a:lnTo>
                    <a:pt x="16070" y="1842"/>
                  </a:lnTo>
                  <a:lnTo>
                    <a:pt x="16070" y="1675"/>
                  </a:lnTo>
                  <a:lnTo>
                    <a:pt x="16091" y="1591"/>
                  </a:lnTo>
                  <a:lnTo>
                    <a:pt x="16300" y="1465"/>
                  </a:lnTo>
                  <a:lnTo>
                    <a:pt x="16426" y="1382"/>
                  </a:lnTo>
                  <a:lnTo>
                    <a:pt x="16593" y="1382"/>
                  </a:lnTo>
                  <a:lnTo>
                    <a:pt x="16719" y="1424"/>
                  </a:lnTo>
                  <a:lnTo>
                    <a:pt x="16823" y="1424"/>
                  </a:lnTo>
                  <a:lnTo>
                    <a:pt x="16844" y="1382"/>
                  </a:lnTo>
                  <a:lnTo>
                    <a:pt x="17116" y="1382"/>
                  </a:lnTo>
                  <a:lnTo>
                    <a:pt x="17200" y="1340"/>
                  </a:lnTo>
                  <a:lnTo>
                    <a:pt x="17221" y="1256"/>
                  </a:lnTo>
                  <a:lnTo>
                    <a:pt x="17158" y="1256"/>
                  </a:lnTo>
                  <a:lnTo>
                    <a:pt x="17095" y="1173"/>
                  </a:lnTo>
                  <a:lnTo>
                    <a:pt x="17095" y="1068"/>
                  </a:lnTo>
                  <a:lnTo>
                    <a:pt x="17200" y="1005"/>
                  </a:lnTo>
                  <a:lnTo>
                    <a:pt x="17263" y="963"/>
                  </a:lnTo>
                  <a:lnTo>
                    <a:pt x="17346" y="963"/>
                  </a:lnTo>
                  <a:lnTo>
                    <a:pt x="17367" y="1026"/>
                  </a:lnTo>
                  <a:lnTo>
                    <a:pt x="17346" y="1068"/>
                  </a:lnTo>
                  <a:lnTo>
                    <a:pt x="17305" y="1068"/>
                  </a:lnTo>
                  <a:lnTo>
                    <a:pt x="17346" y="1152"/>
                  </a:lnTo>
                  <a:lnTo>
                    <a:pt x="17346" y="1256"/>
                  </a:lnTo>
                  <a:lnTo>
                    <a:pt x="17409" y="1340"/>
                  </a:lnTo>
                  <a:lnTo>
                    <a:pt x="17556" y="1340"/>
                  </a:lnTo>
                  <a:lnTo>
                    <a:pt x="17681" y="1277"/>
                  </a:lnTo>
                  <a:lnTo>
                    <a:pt x="17765" y="1277"/>
                  </a:lnTo>
                  <a:lnTo>
                    <a:pt x="17869" y="1319"/>
                  </a:lnTo>
                  <a:lnTo>
                    <a:pt x="17953" y="1277"/>
                  </a:lnTo>
                  <a:lnTo>
                    <a:pt x="18141" y="1214"/>
                  </a:lnTo>
                  <a:lnTo>
                    <a:pt x="18267" y="1214"/>
                  </a:lnTo>
                  <a:lnTo>
                    <a:pt x="18309" y="1256"/>
                  </a:lnTo>
                  <a:lnTo>
                    <a:pt x="18393" y="1256"/>
                  </a:lnTo>
                  <a:lnTo>
                    <a:pt x="18455" y="1214"/>
                  </a:lnTo>
                  <a:lnTo>
                    <a:pt x="18581" y="1214"/>
                  </a:lnTo>
                  <a:lnTo>
                    <a:pt x="18685" y="1256"/>
                  </a:lnTo>
                  <a:lnTo>
                    <a:pt x="18769" y="1256"/>
                  </a:lnTo>
                  <a:lnTo>
                    <a:pt x="18853" y="1277"/>
                  </a:lnTo>
                  <a:lnTo>
                    <a:pt x="19083" y="1382"/>
                  </a:lnTo>
                  <a:lnTo>
                    <a:pt x="19209" y="1382"/>
                  </a:lnTo>
                  <a:lnTo>
                    <a:pt x="19313" y="1361"/>
                  </a:lnTo>
                  <a:lnTo>
                    <a:pt x="19439" y="1361"/>
                  </a:lnTo>
                  <a:lnTo>
                    <a:pt x="19481" y="1277"/>
                  </a:lnTo>
                  <a:lnTo>
                    <a:pt x="19564" y="1235"/>
                  </a:lnTo>
                  <a:lnTo>
                    <a:pt x="19669" y="1256"/>
                  </a:lnTo>
                  <a:lnTo>
                    <a:pt x="19774" y="1256"/>
                  </a:lnTo>
                  <a:lnTo>
                    <a:pt x="19836" y="1173"/>
                  </a:lnTo>
                  <a:lnTo>
                    <a:pt x="19836" y="1131"/>
                  </a:lnTo>
                  <a:lnTo>
                    <a:pt x="19669" y="1026"/>
                  </a:lnTo>
                  <a:lnTo>
                    <a:pt x="19585" y="963"/>
                  </a:lnTo>
                  <a:lnTo>
                    <a:pt x="19543" y="859"/>
                  </a:lnTo>
                  <a:lnTo>
                    <a:pt x="19439" y="796"/>
                  </a:lnTo>
                  <a:lnTo>
                    <a:pt x="19250" y="733"/>
                  </a:lnTo>
                  <a:lnTo>
                    <a:pt x="19167" y="649"/>
                  </a:lnTo>
                  <a:lnTo>
                    <a:pt x="19062" y="628"/>
                  </a:lnTo>
                  <a:lnTo>
                    <a:pt x="18957" y="649"/>
                  </a:lnTo>
                  <a:lnTo>
                    <a:pt x="18916" y="608"/>
                  </a:lnTo>
                  <a:lnTo>
                    <a:pt x="18853" y="545"/>
                  </a:lnTo>
                  <a:lnTo>
                    <a:pt x="18727" y="587"/>
                  </a:lnTo>
                  <a:lnTo>
                    <a:pt x="18685" y="524"/>
                  </a:lnTo>
                  <a:lnTo>
                    <a:pt x="18455" y="503"/>
                  </a:lnTo>
                  <a:lnTo>
                    <a:pt x="18309" y="398"/>
                  </a:lnTo>
                  <a:lnTo>
                    <a:pt x="18246" y="398"/>
                  </a:lnTo>
                  <a:lnTo>
                    <a:pt x="18058" y="294"/>
                  </a:lnTo>
                  <a:lnTo>
                    <a:pt x="17995" y="294"/>
                  </a:lnTo>
                  <a:lnTo>
                    <a:pt x="17995" y="315"/>
                  </a:lnTo>
                  <a:lnTo>
                    <a:pt x="17932" y="336"/>
                  </a:lnTo>
                  <a:lnTo>
                    <a:pt x="17765" y="231"/>
                  </a:lnTo>
                  <a:lnTo>
                    <a:pt x="17744" y="168"/>
                  </a:lnTo>
                  <a:lnTo>
                    <a:pt x="17681" y="105"/>
                  </a:lnTo>
                  <a:lnTo>
                    <a:pt x="17597" y="126"/>
                  </a:lnTo>
                  <a:lnTo>
                    <a:pt x="17535" y="126"/>
                  </a:lnTo>
                  <a:lnTo>
                    <a:pt x="17472" y="84"/>
                  </a:lnTo>
                  <a:lnTo>
                    <a:pt x="17263" y="84"/>
                  </a:lnTo>
                  <a:lnTo>
                    <a:pt x="17158" y="22"/>
                  </a:lnTo>
                  <a:lnTo>
                    <a:pt x="17074" y="84"/>
                  </a:lnTo>
                  <a:lnTo>
                    <a:pt x="17033" y="84"/>
                  </a:lnTo>
                  <a:lnTo>
                    <a:pt x="17012" y="64"/>
                  </a:lnTo>
                  <a:lnTo>
                    <a:pt x="16928" y="1"/>
                  </a:lnTo>
                  <a:lnTo>
                    <a:pt x="16740" y="22"/>
                  </a:lnTo>
                  <a:lnTo>
                    <a:pt x="166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grpSp>
          <p:nvGrpSpPr>
            <p:cNvPr id="7431" name="Google Shape;7431;p131"/>
            <p:cNvGrpSpPr/>
            <p:nvPr/>
          </p:nvGrpSpPr>
          <p:grpSpPr>
            <a:xfrm>
              <a:off x="2905224" y="2311071"/>
              <a:ext cx="596721" cy="528992"/>
              <a:chOff x="1922950" y="1410350"/>
              <a:chExt cx="1252825" cy="1162875"/>
            </a:xfrm>
          </p:grpSpPr>
          <p:sp>
            <p:nvSpPr>
              <p:cNvPr id="7432" name="Google Shape;7432;p131"/>
              <p:cNvSpPr/>
              <p:nvPr/>
            </p:nvSpPr>
            <p:spPr>
              <a:xfrm>
                <a:off x="1988325" y="2333100"/>
                <a:ext cx="52325" cy="65925"/>
              </a:xfrm>
              <a:custGeom>
                <a:avLst/>
                <a:gdLst/>
                <a:ahLst/>
                <a:cxnLst/>
                <a:rect l="l" t="t" r="r" b="b"/>
                <a:pathLst>
                  <a:path w="2093" h="2637" extrusionOk="0">
                    <a:moveTo>
                      <a:pt x="210" y="0"/>
                    </a:moveTo>
                    <a:lnTo>
                      <a:pt x="189" y="63"/>
                    </a:lnTo>
                    <a:lnTo>
                      <a:pt x="1" y="21"/>
                    </a:lnTo>
                    <a:lnTo>
                      <a:pt x="63" y="188"/>
                    </a:lnTo>
                    <a:lnTo>
                      <a:pt x="105" y="209"/>
                    </a:lnTo>
                    <a:lnTo>
                      <a:pt x="168" y="335"/>
                    </a:lnTo>
                    <a:lnTo>
                      <a:pt x="440" y="377"/>
                    </a:lnTo>
                    <a:lnTo>
                      <a:pt x="314" y="439"/>
                    </a:lnTo>
                    <a:lnTo>
                      <a:pt x="189" y="439"/>
                    </a:lnTo>
                    <a:lnTo>
                      <a:pt x="105" y="544"/>
                    </a:lnTo>
                    <a:lnTo>
                      <a:pt x="168" y="607"/>
                    </a:lnTo>
                    <a:lnTo>
                      <a:pt x="105" y="732"/>
                    </a:lnTo>
                    <a:lnTo>
                      <a:pt x="126" y="774"/>
                    </a:lnTo>
                    <a:lnTo>
                      <a:pt x="273" y="732"/>
                    </a:lnTo>
                    <a:lnTo>
                      <a:pt x="293" y="837"/>
                    </a:lnTo>
                    <a:lnTo>
                      <a:pt x="419" y="837"/>
                    </a:lnTo>
                    <a:lnTo>
                      <a:pt x="419" y="942"/>
                    </a:lnTo>
                    <a:lnTo>
                      <a:pt x="524" y="1025"/>
                    </a:lnTo>
                    <a:lnTo>
                      <a:pt x="649" y="963"/>
                    </a:lnTo>
                    <a:lnTo>
                      <a:pt x="503" y="1130"/>
                    </a:lnTo>
                    <a:lnTo>
                      <a:pt x="545" y="1276"/>
                    </a:lnTo>
                    <a:lnTo>
                      <a:pt x="649" y="1255"/>
                    </a:lnTo>
                    <a:lnTo>
                      <a:pt x="649" y="1151"/>
                    </a:lnTo>
                    <a:lnTo>
                      <a:pt x="817" y="1109"/>
                    </a:lnTo>
                    <a:lnTo>
                      <a:pt x="817" y="1109"/>
                    </a:lnTo>
                    <a:lnTo>
                      <a:pt x="754" y="1235"/>
                    </a:lnTo>
                    <a:lnTo>
                      <a:pt x="691" y="1339"/>
                    </a:lnTo>
                    <a:lnTo>
                      <a:pt x="691" y="1423"/>
                    </a:lnTo>
                    <a:lnTo>
                      <a:pt x="733" y="1423"/>
                    </a:lnTo>
                    <a:lnTo>
                      <a:pt x="796" y="1548"/>
                    </a:lnTo>
                    <a:lnTo>
                      <a:pt x="963" y="1528"/>
                    </a:lnTo>
                    <a:lnTo>
                      <a:pt x="963" y="1632"/>
                    </a:lnTo>
                    <a:lnTo>
                      <a:pt x="1047" y="1632"/>
                    </a:lnTo>
                    <a:lnTo>
                      <a:pt x="1068" y="1737"/>
                    </a:lnTo>
                    <a:lnTo>
                      <a:pt x="1047" y="1820"/>
                    </a:lnTo>
                    <a:lnTo>
                      <a:pt x="1172" y="1967"/>
                    </a:lnTo>
                    <a:lnTo>
                      <a:pt x="1256" y="1883"/>
                    </a:lnTo>
                    <a:lnTo>
                      <a:pt x="1319" y="1946"/>
                    </a:lnTo>
                    <a:lnTo>
                      <a:pt x="1423" y="1946"/>
                    </a:lnTo>
                    <a:lnTo>
                      <a:pt x="1256" y="2113"/>
                    </a:lnTo>
                    <a:lnTo>
                      <a:pt x="1465" y="2323"/>
                    </a:lnTo>
                    <a:lnTo>
                      <a:pt x="1549" y="2364"/>
                    </a:lnTo>
                    <a:lnTo>
                      <a:pt x="1591" y="2427"/>
                    </a:lnTo>
                    <a:lnTo>
                      <a:pt x="1946" y="2636"/>
                    </a:lnTo>
                    <a:lnTo>
                      <a:pt x="1988" y="2595"/>
                    </a:lnTo>
                    <a:lnTo>
                      <a:pt x="2093" y="2616"/>
                    </a:lnTo>
                    <a:lnTo>
                      <a:pt x="2009" y="2302"/>
                    </a:lnTo>
                    <a:lnTo>
                      <a:pt x="2051" y="2176"/>
                    </a:lnTo>
                    <a:lnTo>
                      <a:pt x="2009" y="2072"/>
                    </a:lnTo>
                    <a:lnTo>
                      <a:pt x="2009" y="1820"/>
                    </a:lnTo>
                    <a:lnTo>
                      <a:pt x="1946" y="1695"/>
                    </a:lnTo>
                    <a:lnTo>
                      <a:pt x="1674" y="1548"/>
                    </a:lnTo>
                    <a:lnTo>
                      <a:pt x="1653" y="1214"/>
                    </a:lnTo>
                    <a:lnTo>
                      <a:pt x="1528" y="1004"/>
                    </a:lnTo>
                    <a:lnTo>
                      <a:pt x="1486" y="774"/>
                    </a:lnTo>
                    <a:lnTo>
                      <a:pt x="1444" y="732"/>
                    </a:lnTo>
                    <a:lnTo>
                      <a:pt x="1319" y="711"/>
                    </a:lnTo>
                    <a:lnTo>
                      <a:pt x="1130" y="607"/>
                    </a:lnTo>
                    <a:lnTo>
                      <a:pt x="1005" y="607"/>
                    </a:lnTo>
                    <a:lnTo>
                      <a:pt x="858" y="544"/>
                    </a:lnTo>
                    <a:lnTo>
                      <a:pt x="817" y="439"/>
                    </a:lnTo>
                    <a:lnTo>
                      <a:pt x="628" y="377"/>
                    </a:lnTo>
                    <a:lnTo>
                      <a:pt x="545" y="251"/>
                    </a:lnTo>
                    <a:lnTo>
                      <a:pt x="524" y="167"/>
                    </a:lnTo>
                    <a:lnTo>
                      <a:pt x="398" y="167"/>
                    </a:lnTo>
                    <a:lnTo>
                      <a:pt x="314" y="21"/>
                    </a:lnTo>
                    <a:lnTo>
                      <a:pt x="2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3" name="Google Shape;7433;p131"/>
              <p:cNvSpPr/>
              <p:nvPr/>
            </p:nvSpPr>
            <p:spPr>
              <a:xfrm>
                <a:off x="1953800" y="2242075"/>
                <a:ext cx="23050" cy="54425"/>
              </a:xfrm>
              <a:custGeom>
                <a:avLst/>
                <a:gdLst/>
                <a:ahLst/>
                <a:cxnLst/>
                <a:rect l="l" t="t" r="r" b="b"/>
                <a:pathLst>
                  <a:path w="922" h="2177" extrusionOk="0">
                    <a:moveTo>
                      <a:pt x="210" y="0"/>
                    </a:moveTo>
                    <a:lnTo>
                      <a:pt x="21" y="314"/>
                    </a:lnTo>
                    <a:lnTo>
                      <a:pt x="42" y="523"/>
                    </a:lnTo>
                    <a:lnTo>
                      <a:pt x="1" y="628"/>
                    </a:lnTo>
                    <a:lnTo>
                      <a:pt x="1" y="733"/>
                    </a:lnTo>
                    <a:lnTo>
                      <a:pt x="105" y="754"/>
                    </a:lnTo>
                    <a:lnTo>
                      <a:pt x="189" y="837"/>
                    </a:lnTo>
                    <a:lnTo>
                      <a:pt x="189" y="942"/>
                    </a:lnTo>
                    <a:lnTo>
                      <a:pt x="126" y="921"/>
                    </a:lnTo>
                    <a:lnTo>
                      <a:pt x="21" y="900"/>
                    </a:lnTo>
                    <a:lnTo>
                      <a:pt x="21" y="984"/>
                    </a:lnTo>
                    <a:lnTo>
                      <a:pt x="105" y="1047"/>
                    </a:lnTo>
                    <a:lnTo>
                      <a:pt x="21" y="1193"/>
                    </a:lnTo>
                    <a:lnTo>
                      <a:pt x="105" y="1214"/>
                    </a:lnTo>
                    <a:lnTo>
                      <a:pt x="210" y="1339"/>
                    </a:lnTo>
                    <a:lnTo>
                      <a:pt x="84" y="1319"/>
                    </a:lnTo>
                    <a:lnTo>
                      <a:pt x="21" y="1402"/>
                    </a:lnTo>
                    <a:lnTo>
                      <a:pt x="42" y="1507"/>
                    </a:lnTo>
                    <a:lnTo>
                      <a:pt x="210" y="1528"/>
                    </a:lnTo>
                    <a:lnTo>
                      <a:pt x="147" y="1611"/>
                    </a:lnTo>
                    <a:lnTo>
                      <a:pt x="189" y="1758"/>
                    </a:lnTo>
                    <a:lnTo>
                      <a:pt x="356" y="2135"/>
                    </a:lnTo>
                    <a:lnTo>
                      <a:pt x="503" y="2176"/>
                    </a:lnTo>
                    <a:lnTo>
                      <a:pt x="565" y="2072"/>
                    </a:lnTo>
                    <a:lnTo>
                      <a:pt x="524" y="1988"/>
                    </a:lnTo>
                    <a:lnTo>
                      <a:pt x="440" y="1988"/>
                    </a:lnTo>
                    <a:lnTo>
                      <a:pt x="398" y="1863"/>
                    </a:lnTo>
                    <a:lnTo>
                      <a:pt x="335" y="1653"/>
                    </a:lnTo>
                    <a:lnTo>
                      <a:pt x="356" y="1507"/>
                    </a:lnTo>
                    <a:lnTo>
                      <a:pt x="314" y="1402"/>
                    </a:lnTo>
                    <a:lnTo>
                      <a:pt x="398" y="1235"/>
                    </a:lnTo>
                    <a:lnTo>
                      <a:pt x="545" y="1235"/>
                    </a:lnTo>
                    <a:lnTo>
                      <a:pt x="524" y="1109"/>
                    </a:lnTo>
                    <a:lnTo>
                      <a:pt x="419" y="1109"/>
                    </a:lnTo>
                    <a:lnTo>
                      <a:pt x="335" y="1130"/>
                    </a:lnTo>
                    <a:lnTo>
                      <a:pt x="231" y="1130"/>
                    </a:lnTo>
                    <a:lnTo>
                      <a:pt x="314" y="1026"/>
                    </a:lnTo>
                    <a:lnTo>
                      <a:pt x="419" y="1026"/>
                    </a:lnTo>
                    <a:lnTo>
                      <a:pt x="545" y="921"/>
                    </a:lnTo>
                    <a:lnTo>
                      <a:pt x="565" y="733"/>
                    </a:lnTo>
                    <a:lnTo>
                      <a:pt x="670" y="607"/>
                    </a:lnTo>
                    <a:lnTo>
                      <a:pt x="712" y="419"/>
                    </a:lnTo>
                    <a:lnTo>
                      <a:pt x="921" y="210"/>
                    </a:lnTo>
                    <a:lnTo>
                      <a:pt x="858" y="189"/>
                    </a:lnTo>
                    <a:lnTo>
                      <a:pt x="670" y="272"/>
                    </a:lnTo>
                    <a:lnTo>
                      <a:pt x="545" y="461"/>
                    </a:lnTo>
                    <a:lnTo>
                      <a:pt x="461" y="628"/>
                    </a:lnTo>
                    <a:lnTo>
                      <a:pt x="335" y="670"/>
                    </a:lnTo>
                    <a:lnTo>
                      <a:pt x="335" y="586"/>
                    </a:lnTo>
                    <a:lnTo>
                      <a:pt x="252" y="523"/>
                    </a:lnTo>
                    <a:lnTo>
                      <a:pt x="461" y="461"/>
                    </a:lnTo>
                    <a:lnTo>
                      <a:pt x="565" y="377"/>
                    </a:lnTo>
                    <a:lnTo>
                      <a:pt x="607" y="231"/>
                    </a:lnTo>
                    <a:lnTo>
                      <a:pt x="607" y="168"/>
                    </a:lnTo>
                    <a:lnTo>
                      <a:pt x="503" y="105"/>
                    </a:lnTo>
                    <a:lnTo>
                      <a:pt x="440" y="189"/>
                    </a:lnTo>
                    <a:lnTo>
                      <a:pt x="356" y="210"/>
                    </a:lnTo>
                    <a:lnTo>
                      <a:pt x="398" y="63"/>
                    </a:lnTo>
                    <a:lnTo>
                      <a:pt x="2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4" name="Google Shape;7434;p131"/>
              <p:cNvSpPr/>
              <p:nvPr/>
            </p:nvSpPr>
            <p:spPr>
              <a:xfrm>
                <a:off x="2552225" y="1885325"/>
                <a:ext cx="48150" cy="48675"/>
              </a:xfrm>
              <a:custGeom>
                <a:avLst/>
                <a:gdLst/>
                <a:ahLst/>
                <a:cxnLst/>
                <a:rect l="l" t="t" r="r" b="b"/>
                <a:pathLst>
                  <a:path w="1926" h="1947" extrusionOk="0">
                    <a:moveTo>
                      <a:pt x="1402" y="0"/>
                    </a:moveTo>
                    <a:lnTo>
                      <a:pt x="1256" y="21"/>
                    </a:lnTo>
                    <a:lnTo>
                      <a:pt x="1067" y="189"/>
                    </a:lnTo>
                    <a:lnTo>
                      <a:pt x="984" y="356"/>
                    </a:lnTo>
                    <a:lnTo>
                      <a:pt x="1046" y="544"/>
                    </a:lnTo>
                    <a:lnTo>
                      <a:pt x="942" y="524"/>
                    </a:lnTo>
                    <a:lnTo>
                      <a:pt x="900" y="356"/>
                    </a:lnTo>
                    <a:lnTo>
                      <a:pt x="858" y="356"/>
                    </a:lnTo>
                    <a:lnTo>
                      <a:pt x="837" y="503"/>
                    </a:lnTo>
                    <a:lnTo>
                      <a:pt x="753" y="503"/>
                    </a:lnTo>
                    <a:lnTo>
                      <a:pt x="795" y="607"/>
                    </a:lnTo>
                    <a:lnTo>
                      <a:pt x="753" y="712"/>
                    </a:lnTo>
                    <a:lnTo>
                      <a:pt x="649" y="712"/>
                    </a:lnTo>
                    <a:lnTo>
                      <a:pt x="586" y="816"/>
                    </a:lnTo>
                    <a:lnTo>
                      <a:pt x="419" y="775"/>
                    </a:lnTo>
                    <a:lnTo>
                      <a:pt x="335" y="837"/>
                    </a:lnTo>
                    <a:lnTo>
                      <a:pt x="251" y="816"/>
                    </a:lnTo>
                    <a:lnTo>
                      <a:pt x="0" y="963"/>
                    </a:lnTo>
                    <a:lnTo>
                      <a:pt x="21" y="1088"/>
                    </a:lnTo>
                    <a:lnTo>
                      <a:pt x="147" y="1235"/>
                    </a:lnTo>
                    <a:lnTo>
                      <a:pt x="230" y="1172"/>
                    </a:lnTo>
                    <a:lnTo>
                      <a:pt x="209" y="1088"/>
                    </a:lnTo>
                    <a:lnTo>
                      <a:pt x="251" y="1026"/>
                    </a:lnTo>
                    <a:lnTo>
                      <a:pt x="356" y="1130"/>
                    </a:lnTo>
                    <a:lnTo>
                      <a:pt x="314" y="1277"/>
                    </a:lnTo>
                    <a:lnTo>
                      <a:pt x="440" y="1381"/>
                    </a:lnTo>
                    <a:lnTo>
                      <a:pt x="523" y="1256"/>
                    </a:lnTo>
                    <a:lnTo>
                      <a:pt x="544" y="1340"/>
                    </a:lnTo>
                    <a:lnTo>
                      <a:pt x="523" y="1423"/>
                    </a:lnTo>
                    <a:lnTo>
                      <a:pt x="649" y="1591"/>
                    </a:lnTo>
                    <a:lnTo>
                      <a:pt x="753" y="1612"/>
                    </a:lnTo>
                    <a:lnTo>
                      <a:pt x="795" y="1779"/>
                    </a:lnTo>
                    <a:lnTo>
                      <a:pt x="879" y="1863"/>
                    </a:lnTo>
                    <a:lnTo>
                      <a:pt x="963" y="1716"/>
                    </a:lnTo>
                    <a:lnTo>
                      <a:pt x="984" y="1821"/>
                    </a:lnTo>
                    <a:lnTo>
                      <a:pt x="1109" y="1946"/>
                    </a:lnTo>
                    <a:lnTo>
                      <a:pt x="1214" y="1925"/>
                    </a:lnTo>
                    <a:lnTo>
                      <a:pt x="1318" y="1925"/>
                    </a:lnTo>
                    <a:lnTo>
                      <a:pt x="1423" y="1821"/>
                    </a:lnTo>
                    <a:lnTo>
                      <a:pt x="1507" y="1800"/>
                    </a:lnTo>
                    <a:lnTo>
                      <a:pt x="1632" y="1695"/>
                    </a:lnTo>
                    <a:lnTo>
                      <a:pt x="1695" y="1800"/>
                    </a:lnTo>
                    <a:lnTo>
                      <a:pt x="1737" y="1758"/>
                    </a:lnTo>
                    <a:lnTo>
                      <a:pt x="1925" y="1653"/>
                    </a:lnTo>
                    <a:lnTo>
                      <a:pt x="1925" y="1549"/>
                    </a:lnTo>
                    <a:lnTo>
                      <a:pt x="1800" y="1591"/>
                    </a:lnTo>
                    <a:lnTo>
                      <a:pt x="1716" y="1507"/>
                    </a:lnTo>
                    <a:lnTo>
                      <a:pt x="1841" y="1277"/>
                    </a:lnTo>
                    <a:lnTo>
                      <a:pt x="1883" y="1151"/>
                    </a:lnTo>
                    <a:lnTo>
                      <a:pt x="1737" y="1235"/>
                    </a:lnTo>
                    <a:lnTo>
                      <a:pt x="1674" y="1402"/>
                    </a:lnTo>
                    <a:lnTo>
                      <a:pt x="1674" y="1277"/>
                    </a:lnTo>
                    <a:lnTo>
                      <a:pt x="1737" y="1026"/>
                    </a:lnTo>
                    <a:lnTo>
                      <a:pt x="1695" y="649"/>
                    </a:lnTo>
                    <a:lnTo>
                      <a:pt x="1528" y="544"/>
                    </a:lnTo>
                    <a:lnTo>
                      <a:pt x="1528" y="419"/>
                    </a:lnTo>
                    <a:lnTo>
                      <a:pt x="1423" y="419"/>
                    </a:lnTo>
                    <a:lnTo>
                      <a:pt x="1360" y="524"/>
                    </a:lnTo>
                    <a:lnTo>
                      <a:pt x="1360" y="398"/>
                    </a:lnTo>
                    <a:lnTo>
                      <a:pt x="1423" y="314"/>
                    </a:lnTo>
                    <a:lnTo>
                      <a:pt x="1381" y="210"/>
                    </a:lnTo>
                    <a:lnTo>
                      <a:pt x="1402" y="105"/>
                    </a:lnTo>
                    <a:lnTo>
                      <a:pt x="140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5" name="Google Shape;7435;p131"/>
              <p:cNvSpPr/>
              <p:nvPr/>
            </p:nvSpPr>
            <p:spPr>
              <a:xfrm>
                <a:off x="2722750" y="1634775"/>
                <a:ext cx="145950" cy="133925"/>
              </a:xfrm>
              <a:custGeom>
                <a:avLst/>
                <a:gdLst/>
                <a:ahLst/>
                <a:cxnLst/>
                <a:rect l="l" t="t" r="r" b="b"/>
                <a:pathLst>
                  <a:path w="5838" h="5357" extrusionOk="0">
                    <a:moveTo>
                      <a:pt x="502" y="0"/>
                    </a:moveTo>
                    <a:lnTo>
                      <a:pt x="440" y="84"/>
                    </a:lnTo>
                    <a:lnTo>
                      <a:pt x="230" y="105"/>
                    </a:lnTo>
                    <a:lnTo>
                      <a:pt x="210" y="126"/>
                    </a:lnTo>
                    <a:lnTo>
                      <a:pt x="147" y="126"/>
                    </a:lnTo>
                    <a:lnTo>
                      <a:pt x="105" y="230"/>
                    </a:lnTo>
                    <a:lnTo>
                      <a:pt x="189" y="335"/>
                    </a:lnTo>
                    <a:lnTo>
                      <a:pt x="230" y="439"/>
                    </a:lnTo>
                    <a:lnTo>
                      <a:pt x="147" y="439"/>
                    </a:lnTo>
                    <a:lnTo>
                      <a:pt x="21" y="272"/>
                    </a:lnTo>
                    <a:lnTo>
                      <a:pt x="0" y="398"/>
                    </a:lnTo>
                    <a:lnTo>
                      <a:pt x="21" y="502"/>
                    </a:lnTo>
                    <a:lnTo>
                      <a:pt x="147" y="544"/>
                    </a:lnTo>
                    <a:lnTo>
                      <a:pt x="251" y="732"/>
                    </a:lnTo>
                    <a:lnTo>
                      <a:pt x="356" y="732"/>
                    </a:lnTo>
                    <a:lnTo>
                      <a:pt x="293" y="816"/>
                    </a:lnTo>
                    <a:lnTo>
                      <a:pt x="210" y="816"/>
                    </a:lnTo>
                    <a:lnTo>
                      <a:pt x="189" y="921"/>
                    </a:lnTo>
                    <a:lnTo>
                      <a:pt x="314" y="1109"/>
                    </a:lnTo>
                    <a:lnTo>
                      <a:pt x="440" y="1151"/>
                    </a:lnTo>
                    <a:lnTo>
                      <a:pt x="419" y="1235"/>
                    </a:lnTo>
                    <a:lnTo>
                      <a:pt x="398" y="1172"/>
                    </a:lnTo>
                    <a:lnTo>
                      <a:pt x="210" y="1151"/>
                    </a:lnTo>
                    <a:lnTo>
                      <a:pt x="210" y="1235"/>
                    </a:lnTo>
                    <a:lnTo>
                      <a:pt x="147" y="1255"/>
                    </a:lnTo>
                    <a:lnTo>
                      <a:pt x="105" y="1360"/>
                    </a:lnTo>
                    <a:lnTo>
                      <a:pt x="251" y="1276"/>
                    </a:lnTo>
                    <a:lnTo>
                      <a:pt x="335" y="1360"/>
                    </a:lnTo>
                    <a:lnTo>
                      <a:pt x="523" y="1276"/>
                    </a:lnTo>
                    <a:lnTo>
                      <a:pt x="544" y="1360"/>
                    </a:lnTo>
                    <a:lnTo>
                      <a:pt x="649" y="1381"/>
                    </a:lnTo>
                    <a:lnTo>
                      <a:pt x="670" y="1465"/>
                    </a:lnTo>
                    <a:lnTo>
                      <a:pt x="837" y="1590"/>
                    </a:lnTo>
                    <a:lnTo>
                      <a:pt x="879" y="1590"/>
                    </a:lnTo>
                    <a:lnTo>
                      <a:pt x="879" y="1527"/>
                    </a:lnTo>
                    <a:lnTo>
                      <a:pt x="942" y="1548"/>
                    </a:lnTo>
                    <a:lnTo>
                      <a:pt x="1046" y="1486"/>
                    </a:lnTo>
                    <a:lnTo>
                      <a:pt x="1130" y="1527"/>
                    </a:lnTo>
                    <a:lnTo>
                      <a:pt x="1151" y="1590"/>
                    </a:lnTo>
                    <a:lnTo>
                      <a:pt x="1130" y="1674"/>
                    </a:lnTo>
                    <a:lnTo>
                      <a:pt x="1130" y="1883"/>
                    </a:lnTo>
                    <a:lnTo>
                      <a:pt x="1067" y="2051"/>
                    </a:lnTo>
                    <a:lnTo>
                      <a:pt x="1067" y="2113"/>
                    </a:lnTo>
                    <a:lnTo>
                      <a:pt x="1151" y="2260"/>
                    </a:lnTo>
                    <a:lnTo>
                      <a:pt x="1088" y="2385"/>
                    </a:lnTo>
                    <a:lnTo>
                      <a:pt x="1088" y="2469"/>
                    </a:lnTo>
                    <a:lnTo>
                      <a:pt x="1067" y="2595"/>
                    </a:lnTo>
                    <a:lnTo>
                      <a:pt x="879" y="2699"/>
                    </a:lnTo>
                    <a:lnTo>
                      <a:pt x="754" y="2741"/>
                    </a:lnTo>
                    <a:lnTo>
                      <a:pt x="733" y="2825"/>
                    </a:lnTo>
                    <a:lnTo>
                      <a:pt x="628" y="2992"/>
                    </a:lnTo>
                    <a:lnTo>
                      <a:pt x="628" y="3055"/>
                    </a:lnTo>
                    <a:lnTo>
                      <a:pt x="523" y="3118"/>
                    </a:lnTo>
                    <a:lnTo>
                      <a:pt x="461" y="3222"/>
                    </a:lnTo>
                    <a:lnTo>
                      <a:pt x="461" y="3348"/>
                    </a:lnTo>
                    <a:lnTo>
                      <a:pt x="544" y="3369"/>
                    </a:lnTo>
                    <a:lnTo>
                      <a:pt x="544" y="3452"/>
                    </a:lnTo>
                    <a:lnTo>
                      <a:pt x="440" y="3473"/>
                    </a:lnTo>
                    <a:lnTo>
                      <a:pt x="419" y="3578"/>
                    </a:lnTo>
                    <a:lnTo>
                      <a:pt x="461" y="3641"/>
                    </a:lnTo>
                    <a:lnTo>
                      <a:pt x="398" y="3745"/>
                    </a:lnTo>
                    <a:lnTo>
                      <a:pt x="356" y="3850"/>
                    </a:lnTo>
                    <a:lnTo>
                      <a:pt x="419" y="3955"/>
                    </a:lnTo>
                    <a:lnTo>
                      <a:pt x="502" y="3976"/>
                    </a:lnTo>
                    <a:lnTo>
                      <a:pt x="502" y="4059"/>
                    </a:lnTo>
                    <a:lnTo>
                      <a:pt x="565" y="4143"/>
                    </a:lnTo>
                    <a:lnTo>
                      <a:pt x="628" y="4143"/>
                    </a:lnTo>
                    <a:lnTo>
                      <a:pt x="649" y="4038"/>
                    </a:lnTo>
                    <a:lnTo>
                      <a:pt x="670" y="3955"/>
                    </a:lnTo>
                    <a:lnTo>
                      <a:pt x="733" y="3996"/>
                    </a:lnTo>
                    <a:lnTo>
                      <a:pt x="774" y="3996"/>
                    </a:lnTo>
                    <a:lnTo>
                      <a:pt x="879" y="3871"/>
                    </a:lnTo>
                    <a:lnTo>
                      <a:pt x="942" y="3892"/>
                    </a:lnTo>
                    <a:lnTo>
                      <a:pt x="879" y="4059"/>
                    </a:lnTo>
                    <a:lnTo>
                      <a:pt x="774" y="4080"/>
                    </a:lnTo>
                    <a:lnTo>
                      <a:pt x="754" y="4143"/>
                    </a:lnTo>
                    <a:lnTo>
                      <a:pt x="816" y="4185"/>
                    </a:lnTo>
                    <a:lnTo>
                      <a:pt x="816" y="4268"/>
                    </a:lnTo>
                    <a:lnTo>
                      <a:pt x="921" y="4394"/>
                    </a:lnTo>
                    <a:lnTo>
                      <a:pt x="1026" y="4352"/>
                    </a:lnTo>
                    <a:lnTo>
                      <a:pt x="1067" y="4394"/>
                    </a:lnTo>
                    <a:lnTo>
                      <a:pt x="1193" y="4415"/>
                    </a:lnTo>
                    <a:lnTo>
                      <a:pt x="1256" y="4352"/>
                    </a:lnTo>
                    <a:lnTo>
                      <a:pt x="1402" y="4310"/>
                    </a:lnTo>
                    <a:lnTo>
                      <a:pt x="1381" y="4164"/>
                    </a:lnTo>
                    <a:lnTo>
                      <a:pt x="1465" y="4164"/>
                    </a:lnTo>
                    <a:lnTo>
                      <a:pt x="1507" y="4101"/>
                    </a:lnTo>
                    <a:lnTo>
                      <a:pt x="1507" y="4185"/>
                    </a:lnTo>
                    <a:lnTo>
                      <a:pt x="1486" y="4206"/>
                    </a:lnTo>
                    <a:lnTo>
                      <a:pt x="1507" y="4310"/>
                    </a:lnTo>
                    <a:lnTo>
                      <a:pt x="1570" y="4289"/>
                    </a:lnTo>
                    <a:lnTo>
                      <a:pt x="1653" y="4143"/>
                    </a:lnTo>
                    <a:lnTo>
                      <a:pt x="1695" y="4080"/>
                    </a:lnTo>
                    <a:lnTo>
                      <a:pt x="1716" y="4143"/>
                    </a:lnTo>
                    <a:lnTo>
                      <a:pt x="1695" y="4268"/>
                    </a:lnTo>
                    <a:lnTo>
                      <a:pt x="1570" y="4478"/>
                    </a:lnTo>
                    <a:lnTo>
                      <a:pt x="1486" y="4520"/>
                    </a:lnTo>
                    <a:lnTo>
                      <a:pt x="1486" y="4624"/>
                    </a:lnTo>
                    <a:lnTo>
                      <a:pt x="1611" y="4666"/>
                    </a:lnTo>
                    <a:lnTo>
                      <a:pt x="1695" y="4729"/>
                    </a:lnTo>
                    <a:lnTo>
                      <a:pt x="1800" y="4729"/>
                    </a:lnTo>
                    <a:lnTo>
                      <a:pt x="1821" y="4771"/>
                    </a:lnTo>
                    <a:lnTo>
                      <a:pt x="1967" y="4792"/>
                    </a:lnTo>
                    <a:lnTo>
                      <a:pt x="1988" y="4708"/>
                    </a:lnTo>
                    <a:lnTo>
                      <a:pt x="2114" y="4708"/>
                    </a:lnTo>
                    <a:lnTo>
                      <a:pt x="2072" y="4771"/>
                    </a:lnTo>
                    <a:lnTo>
                      <a:pt x="2093" y="4833"/>
                    </a:lnTo>
                    <a:lnTo>
                      <a:pt x="2176" y="4833"/>
                    </a:lnTo>
                    <a:lnTo>
                      <a:pt x="2239" y="4917"/>
                    </a:lnTo>
                    <a:lnTo>
                      <a:pt x="2323" y="4875"/>
                    </a:lnTo>
                    <a:lnTo>
                      <a:pt x="2302" y="4792"/>
                    </a:lnTo>
                    <a:lnTo>
                      <a:pt x="2281" y="4708"/>
                    </a:lnTo>
                    <a:lnTo>
                      <a:pt x="2344" y="4603"/>
                    </a:lnTo>
                    <a:lnTo>
                      <a:pt x="2386" y="4687"/>
                    </a:lnTo>
                    <a:lnTo>
                      <a:pt x="2344" y="4792"/>
                    </a:lnTo>
                    <a:lnTo>
                      <a:pt x="2386" y="4917"/>
                    </a:lnTo>
                    <a:lnTo>
                      <a:pt x="2448" y="4917"/>
                    </a:lnTo>
                    <a:lnTo>
                      <a:pt x="2490" y="4792"/>
                    </a:lnTo>
                    <a:lnTo>
                      <a:pt x="2532" y="4729"/>
                    </a:lnTo>
                    <a:lnTo>
                      <a:pt x="2616" y="4708"/>
                    </a:lnTo>
                    <a:lnTo>
                      <a:pt x="2616" y="4792"/>
                    </a:lnTo>
                    <a:lnTo>
                      <a:pt x="2553" y="4833"/>
                    </a:lnTo>
                    <a:lnTo>
                      <a:pt x="2553" y="4917"/>
                    </a:lnTo>
                    <a:lnTo>
                      <a:pt x="2720" y="4917"/>
                    </a:lnTo>
                    <a:lnTo>
                      <a:pt x="2804" y="4875"/>
                    </a:lnTo>
                    <a:lnTo>
                      <a:pt x="2867" y="4687"/>
                    </a:lnTo>
                    <a:lnTo>
                      <a:pt x="2909" y="4792"/>
                    </a:lnTo>
                    <a:lnTo>
                      <a:pt x="2846" y="4833"/>
                    </a:lnTo>
                    <a:lnTo>
                      <a:pt x="2846" y="4938"/>
                    </a:lnTo>
                    <a:lnTo>
                      <a:pt x="2971" y="4917"/>
                    </a:lnTo>
                    <a:lnTo>
                      <a:pt x="3013" y="4771"/>
                    </a:lnTo>
                    <a:lnTo>
                      <a:pt x="3055" y="4687"/>
                    </a:lnTo>
                    <a:lnTo>
                      <a:pt x="3055" y="4687"/>
                    </a:lnTo>
                    <a:lnTo>
                      <a:pt x="3034" y="4917"/>
                    </a:lnTo>
                    <a:lnTo>
                      <a:pt x="3055" y="5001"/>
                    </a:lnTo>
                    <a:lnTo>
                      <a:pt x="3160" y="5001"/>
                    </a:lnTo>
                    <a:lnTo>
                      <a:pt x="3327" y="5105"/>
                    </a:lnTo>
                    <a:lnTo>
                      <a:pt x="3432" y="5043"/>
                    </a:lnTo>
                    <a:lnTo>
                      <a:pt x="3495" y="5022"/>
                    </a:lnTo>
                    <a:lnTo>
                      <a:pt x="3536" y="5105"/>
                    </a:lnTo>
                    <a:lnTo>
                      <a:pt x="3662" y="5084"/>
                    </a:lnTo>
                    <a:lnTo>
                      <a:pt x="3746" y="5022"/>
                    </a:lnTo>
                    <a:lnTo>
                      <a:pt x="3746" y="4896"/>
                    </a:lnTo>
                    <a:lnTo>
                      <a:pt x="3850" y="4792"/>
                    </a:lnTo>
                    <a:lnTo>
                      <a:pt x="3892" y="4729"/>
                    </a:lnTo>
                    <a:lnTo>
                      <a:pt x="3850" y="4603"/>
                    </a:lnTo>
                    <a:lnTo>
                      <a:pt x="3871" y="4520"/>
                    </a:lnTo>
                    <a:lnTo>
                      <a:pt x="3913" y="4520"/>
                    </a:lnTo>
                    <a:lnTo>
                      <a:pt x="3955" y="4666"/>
                    </a:lnTo>
                    <a:lnTo>
                      <a:pt x="3997" y="4687"/>
                    </a:lnTo>
                    <a:lnTo>
                      <a:pt x="3997" y="4729"/>
                    </a:lnTo>
                    <a:lnTo>
                      <a:pt x="3913" y="4812"/>
                    </a:lnTo>
                    <a:lnTo>
                      <a:pt x="3871" y="4980"/>
                    </a:lnTo>
                    <a:lnTo>
                      <a:pt x="3892" y="5210"/>
                    </a:lnTo>
                    <a:lnTo>
                      <a:pt x="3997" y="5252"/>
                    </a:lnTo>
                    <a:lnTo>
                      <a:pt x="4101" y="5210"/>
                    </a:lnTo>
                    <a:lnTo>
                      <a:pt x="4122" y="5315"/>
                    </a:lnTo>
                    <a:lnTo>
                      <a:pt x="4227" y="5315"/>
                    </a:lnTo>
                    <a:lnTo>
                      <a:pt x="4269" y="5357"/>
                    </a:lnTo>
                    <a:lnTo>
                      <a:pt x="4373" y="5357"/>
                    </a:lnTo>
                    <a:lnTo>
                      <a:pt x="4583" y="5231"/>
                    </a:lnTo>
                    <a:lnTo>
                      <a:pt x="4687" y="5210"/>
                    </a:lnTo>
                    <a:lnTo>
                      <a:pt x="4855" y="5315"/>
                    </a:lnTo>
                    <a:lnTo>
                      <a:pt x="4938" y="5294"/>
                    </a:lnTo>
                    <a:lnTo>
                      <a:pt x="5022" y="5336"/>
                    </a:lnTo>
                    <a:lnTo>
                      <a:pt x="5064" y="5252"/>
                    </a:lnTo>
                    <a:lnTo>
                      <a:pt x="5064" y="5210"/>
                    </a:lnTo>
                    <a:lnTo>
                      <a:pt x="5147" y="5084"/>
                    </a:lnTo>
                    <a:lnTo>
                      <a:pt x="5231" y="5043"/>
                    </a:lnTo>
                    <a:lnTo>
                      <a:pt x="5231" y="5001"/>
                    </a:lnTo>
                    <a:lnTo>
                      <a:pt x="5168" y="4875"/>
                    </a:lnTo>
                    <a:lnTo>
                      <a:pt x="5168" y="4729"/>
                    </a:lnTo>
                    <a:lnTo>
                      <a:pt x="5231" y="4812"/>
                    </a:lnTo>
                    <a:lnTo>
                      <a:pt x="5231" y="4896"/>
                    </a:lnTo>
                    <a:lnTo>
                      <a:pt x="5336" y="5022"/>
                    </a:lnTo>
                    <a:lnTo>
                      <a:pt x="5378" y="4938"/>
                    </a:lnTo>
                    <a:lnTo>
                      <a:pt x="5524" y="4938"/>
                    </a:lnTo>
                    <a:lnTo>
                      <a:pt x="5566" y="4980"/>
                    </a:lnTo>
                    <a:lnTo>
                      <a:pt x="5587" y="4896"/>
                    </a:lnTo>
                    <a:lnTo>
                      <a:pt x="5566" y="4792"/>
                    </a:lnTo>
                    <a:lnTo>
                      <a:pt x="5566" y="4708"/>
                    </a:lnTo>
                    <a:lnTo>
                      <a:pt x="5524" y="4666"/>
                    </a:lnTo>
                    <a:lnTo>
                      <a:pt x="5378" y="4687"/>
                    </a:lnTo>
                    <a:lnTo>
                      <a:pt x="5252" y="4708"/>
                    </a:lnTo>
                    <a:lnTo>
                      <a:pt x="5231" y="4603"/>
                    </a:lnTo>
                    <a:lnTo>
                      <a:pt x="5273" y="4582"/>
                    </a:lnTo>
                    <a:lnTo>
                      <a:pt x="5336" y="4603"/>
                    </a:lnTo>
                    <a:lnTo>
                      <a:pt x="5461" y="4561"/>
                    </a:lnTo>
                    <a:lnTo>
                      <a:pt x="5545" y="4457"/>
                    </a:lnTo>
                    <a:lnTo>
                      <a:pt x="5587" y="4520"/>
                    </a:lnTo>
                    <a:lnTo>
                      <a:pt x="5671" y="4499"/>
                    </a:lnTo>
                    <a:lnTo>
                      <a:pt x="5733" y="4394"/>
                    </a:lnTo>
                    <a:lnTo>
                      <a:pt x="5691" y="4310"/>
                    </a:lnTo>
                    <a:lnTo>
                      <a:pt x="5775" y="4206"/>
                    </a:lnTo>
                    <a:lnTo>
                      <a:pt x="5754" y="4143"/>
                    </a:lnTo>
                    <a:lnTo>
                      <a:pt x="5796" y="4143"/>
                    </a:lnTo>
                    <a:lnTo>
                      <a:pt x="5838" y="4080"/>
                    </a:lnTo>
                    <a:lnTo>
                      <a:pt x="5691" y="4038"/>
                    </a:lnTo>
                    <a:lnTo>
                      <a:pt x="5566" y="4059"/>
                    </a:lnTo>
                    <a:lnTo>
                      <a:pt x="5629" y="3976"/>
                    </a:lnTo>
                    <a:lnTo>
                      <a:pt x="5691" y="3955"/>
                    </a:lnTo>
                    <a:lnTo>
                      <a:pt x="5691" y="3850"/>
                    </a:lnTo>
                    <a:lnTo>
                      <a:pt x="5587" y="3766"/>
                    </a:lnTo>
                    <a:lnTo>
                      <a:pt x="5357" y="3766"/>
                    </a:lnTo>
                    <a:lnTo>
                      <a:pt x="5336" y="3724"/>
                    </a:lnTo>
                    <a:lnTo>
                      <a:pt x="5336" y="3641"/>
                    </a:lnTo>
                    <a:lnTo>
                      <a:pt x="5378" y="3620"/>
                    </a:lnTo>
                    <a:lnTo>
                      <a:pt x="5357" y="3515"/>
                    </a:lnTo>
                    <a:lnTo>
                      <a:pt x="5168" y="3348"/>
                    </a:lnTo>
                    <a:lnTo>
                      <a:pt x="5106" y="3348"/>
                    </a:lnTo>
                    <a:lnTo>
                      <a:pt x="5001" y="3432"/>
                    </a:lnTo>
                    <a:lnTo>
                      <a:pt x="4834" y="3432"/>
                    </a:lnTo>
                    <a:lnTo>
                      <a:pt x="4687" y="3452"/>
                    </a:lnTo>
                    <a:lnTo>
                      <a:pt x="4478" y="3327"/>
                    </a:lnTo>
                    <a:lnTo>
                      <a:pt x="4436" y="3243"/>
                    </a:lnTo>
                    <a:lnTo>
                      <a:pt x="4394" y="3222"/>
                    </a:lnTo>
                    <a:lnTo>
                      <a:pt x="4290" y="3264"/>
                    </a:lnTo>
                    <a:lnTo>
                      <a:pt x="4206" y="3264"/>
                    </a:lnTo>
                    <a:lnTo>
                      <a:pt x="4122" y="3306"/>
                    </a:lnTo>
                    <a:lnTo>
                      <a:pt x="4018" y="3306"/>
                    </a:lnTo>
                    <a:lnTo>
                      <a:pt x="3976" y="3411"/>
                    </a:lnTo>
                    <a:lnTo>
                      <a:pt x="3913" y="3348"/>
                    </a:lnTo>
                    <a:lnTo>
                      <a:pt x="3808" y="3264"/>
                    </a:lnTo>
                    <a:lnTo>
                      <a:pt x="3704" y="3327"/>
                    </a:lnTo>
                    <a:lnTo>
                      <a:pt x="3578" y="3348"/>
                    </a:lnTo>
                    <a:lnTo>
                      <a:pt x="3578" y="3411"/>
                    </a:lnTo>
                    <a:lnTo>
                      <a:pt x="3536" y="3452"/>
                    </a:lnTo>
                    <a:lnTo>
                      <a:pt x="3536" y="3369"/>
                    </a:lnTo>
                    <a:lnTo>
                      <a:pt x="3474" y="3327"/>
                    </a:lnTo>
                    <a:lnTo>
                      <a:pt x="3369" y="3348"/>
                    </a:lnTo>
                    <a:lnTo>
                      <a:pt x="3139" y="3327"/>
                    </a:lnTo>
                    <a:lnTo>
                      <a:pt x="3076" y="3348"/>
                    </a:lnTo>
                    <a:lnTo>
                      <a:pt x="3160" y="3432"/>
                    </a:lnTo>
                    <a:lnTo>
                      <a:pt x="3160" y="3536"/>
                    </a:lnTo>
                    <a:lnTo>
                      <a:pt x="3264" y="3620"/>
                    </a:lnTo>
                    <a:lnTo>
                      <a:pt x="3139" y="3578"/>
                    </a:lnTo>
                    <a:lnTo>
                      <a:pt x="3076" y="3515"/>
                    </a:lnTo>
                    <a:lnTo>
                      <a:pt x="3013" y="3473"/>
                    </a:lnTo>
                    <a:lnTo>
                      <a:pt x="2867" y="3536"/>
                    </a:lnTo>
                    <a:lnTo>
                      <a:pt x="2804" y="3473"/>
                    </a:lnTo>
                    <a:lnTo>
                      <a:pt x="2930" y="3432"/>
                    </a:lnTo>
                    <a:lnTo>
                      <a:pt x="2930" y="3348"/>
                    </a:lnTo>
                    <a:lnTo>
                      <a:pt x="2804" y="3222"/>
                    </a:lnTo>
                    <a:lnTo>
                      <a:pt x="2825" y="3139"/>
                    </a:lnTo>
                    <a:lnTo>
                      <a:pt x="2762" y="3097"/>
                    </a:lnTo>
                    <a:lnTo>
                      <a:pt x="2637" y="3160"/>
                    </a:lnTo>
                    <a:lnTo>
                      <a:pt x="2658" y="3243"/>
                    </a:lnTo>
                    <a:lnTo>
                      <a:pt x="2637" y="3306"/>
                    </a:lnTo>
                    <a:lnTo>
                      <a:pt x="2532" y="3264"/>
                    </a:lnTo>
                    <a:lnTo>
                      <a:pt x="2595" y="3201"/>
                    </a:lnTo>
                    <a:lnTo>
                      <a:pt x="2553" y="3139"/>
                    </a:lnTo>
                    <a:lnTo>
                      <a:pt x="2448" y="3097"/>
                    </a:lnTo>
                    <a:lnTo>
                      <a:pt x="2406" y="3139"/>
                    </a:lnTo>
                    <a:lnTo>
                      <a:pt x="2323" y="3139"/>
                    </a:lnTo>
                    <a:lnTo>
                      <a:pt x="2344" y="3034"/>
                    </a:lnTo>
                    <a:lnTo>
                      <a:pt x="2344" y="2992"/>
                    </a:lnTo>
                    <a:lnTo>
                      <a:pt x="2323" y="2888"/>
                    </a:lnTo>
                    <a:lnTo>
                      <a:pt x="2218" y="2908"/>
                    </a:lnTo>
                    <a:lnTo>
                      <a:pt x="2093" y="3034"/>
                    </a:lnTo>
                    <a:lnTo>
                      <a:pt x="2114" y="3160"/>
                    </a:lnTo>
                    <a:lnTo>
                      <a:pt x="2030" y="3160"/>
                    </a:lnTo>
                    <a:lnTo>
                      <a:pt x="1988" y="3055"/>
                    </a:lnTo>
                    <a:lnTo>
                      <a:pt x="2030" y="2992"/>
                    </a:lnTo>
                    <a:lnTo>
                      <a:pt x="2030" y="2908"/>
                    </a:lnTo>
                    <a:lnTo>
                      <a:pt x="2093" y="2720"/>
                    </a:lnTo>
                    <a:lnTo>
                      <a:pt x="2009" y="2636"/>
                    </a:lnTo>
                    <a:lnTo>
                      <a:pt x="1883" y="2699"/>
                    </a:lnTo>
                    <a:lnTo>
                      <a:pt x="1883" y="2636"/>
                    </a:lnTo>
                    <a:lnTo>
                      <a:pt x="1988" y="2616"/>
                    </a:lnTo>
                    <a:lnTo>
                      <a:pt x="2030" y="2490"/>
                    </a:lnTo>
                    <a:lnTo>
                      <a:pt x="2009" y="2385"/>
                    </a:lnTo>
                    <a:lnTo>
                      <a:pt x="1925" y="2427"/>
                    </a:lnTo>
                    <a:lnTo>
                      <a:pt x="1862" y="2385"/>
                    </a:lnTo>
                    <a:lnTo>
                      <a:pt x="1800" y="2427"/>
                    </a:lnTo>
                    <a:lnTo>
                      <a:pt x="1695" y="2427"/>
                    </a:lnTo>
                    <a:lnTo>
                      <a:pt x="1758" y="2385"/>
                    </a:lnTo>
                    <a:lnTo>
                      <a:pt x="1758" y="2323"/>
                    </a:lnTo>
                    <a:lnTo>
                      <a:pt x="1653" y="2323"/>
                    </a:lnTo>
                    <a:lnTo>
                      <a:pt x="1590" y="2406"/>
                    </a:lnTo>
                    <a:lnTo>
                      <a:pt x="1444" y="2427"/>
                    </a:lnTo>
                    <a:lnTo>
                      <a:pt x="1444" y="2364"/>
                    </a:lnTo>
                    <a:lnTo>
                      <a:pt x="1507" y="2323"/>
                    </a:lnTo>
                    <a:lnTo>
                      <a:pt x="1570" y="2218"/>
                    </a:lnTo>
                    <a:lnTo>
                      <a:pt x="1590" y="2155"/>
                    </a:lnTo>
                    <a:lnTo>
                      <a:pt x="1674" y="2155"/>
                    </a:lnTo>
                    <a:lnTo>
                      <a:pt x="1779" y="2260"/>
                    </a:lnTo>
                    <a:lnTo>
                      <a:pt x="1925" y="2260"/>
                    </a:lnTo>
                    <a:lnTo>
                      <a:pt x="1904" y="2197"/>
                    </a:lnTo>
                    <a:lnTo>
                      <a:pt x="1800" y="2071"/>
                    </a:lnTo>
                    <a:lnTo>
                      <a:pt x="1695" y="2071"/>
                    </a:lnTo>
                    <a:lnTo>
                      <a:pt x="1758" y="2009"/>
                    </a:lnTo>
                    <a:lnTo>
                      <a:pt x="1611" y="1883"/>
                    </a:lnTo>
                    <a:lnTo>
                      <a:pt x="1507" y="1841"/>
                    </a:lnTo>
                    <a:lnTo>
                      <a:pt x="1570" y="1799"/>
                    </a:lnTo>
                    <a:lnTo>
                      <a:pt x="1590" y="1737"/>
                    </a:lnTo>
                    <a:lnTo>
                      <a:pt x="1653" y="1737"/>
                    </a:lnTo>
                    <a:lnTo>
                      <a:pt x="1695" y="1841"/>
                    </a:lnTo>
                    <a:lnTo>
                      <a:pt x="1800" y="1967"/>
                    </a:lnTo>
                    <a:lnTo>
                      <a:pt x="1967" y="1988"/>
                    </a:lnTo>
                    <a:lnTo>
                      <a:pt x="2030" y="2092"/>
                    </a:lnTo>
                    <a:lnTo>
                      <a:pt x="2114" y="2009"/>
                    </a:lnTo>
                    <a:lnTo>
                      <a:pt x="2176" y="2092"/>
                    </a:lnTo>
                    <a:lnTo>
                      <a:pt x="2344" y="2155"/>
                    </a:lnTo>
                    <a:lnTo>
                      <a:pt x="2448" y="2155"/>
                    </a:lnTo>
                    <a:lnTo>
                      <a:pt x="2511" y="2051"/>
                    </a:lnTo>
                    <a:lnTo>
                      <a:pt x="2490" y="1904"/>
                    </a:lnTo>
                    <a:lnTo>
                      <a:pt x="2239" y="1758"/>
                    </a:lnTo>
                    <a:lnTo>
                      <a:pt x="2134" y="1653"/>
                    </a:lnTo>
                    <a:lnTo>
                      <a:pt x="2072" y="1653"/>
                    </a:lnTo>
                    <a:lnTo>
                      <a:pt x="2030" y="1548"/>
                    </a:lnTo>
                    <a:lnTo>
                      <a:pt x="1925" y="1444"/>
                    </a:lnTo>
                    <a:lnTo>
                      <a:pt x="1883" y="1444"/>
                    </a:lnTo>
                    <a:lnTo>
                      <a:pt x="1821" y="1381"/>
                    </a:lnTo>
                    <a:lnTo>
                      <a:pt x="1883" y="1318"/>
                    </a:lnTo>
                    <a:lnTo>
                      <a:pt x="1967" y="1339"/>
                    </a:lnTo>
                    <a:lnTo>
                      <a:pt x="2030" y="1444"/>
                    </a:lnTo>
                    <a:lnTo>
                      <a:pt x="2114" y="1444"/>
                    </a:lnTo>
                    <a:lnTo>
                      <a:pt x="2134" y="1548"/>
                    </a:lnTo>
                    <a:lnTo>
                      <a:pt x="2197" y="1548"/>
                    </a:lnTo>
                    <a:lnTo>
                      <a:pt x="2239" y="1465"/>
                    </a:lnTo>
                    <a:lnTo>
                      <a:pt x="2197" y="1276"/>
                    </a:lnTo>
                    <a:lnTo>
                      <a:pt x="2072" y="1130"/>
                    </a:lnTo>
                    <a:lnTo>
                      <a:pt x="1988" y="1130"/>
                    </a:lnTo>
                    <a:lnTo>
                      <a:pt x="1967" y="1109"/>
                    </a:lnTo>
                    <a:lnTo>
                      <a:pt x="1821" y="1109"/>
                    </a:lnTo>
                    <a:lnTo>
                      <a:pt x="1695" y="1172"/>
                    </a:lnTo>
                    <a:lnTo>
                      <a:pt x="1590" y="1172"/>
                    </a:lnTo>
                    <a:lnTo>
                      <a:pt x="1486" y="1109"/>
                    </a:lnTo>
                    <a:lnTo>
                      <a:pt x="1402" y="1130"/>
                    </a:lnTo>
                    <a:lnTo>
                      <a:pt x="1360" y="1025"/>
                    </a:lnTo>
                    <a:lnTo>
                      <a:pt x="1235" y="1214"/>
                    </a:lnTo>
                    <a:lnTo>
                      <a:pt x="1067" y="1276"/>
                    </a:lnTo>
                    <a:lnTo>
                      <a:pt x="1046" y="1381"/>
                    </a:lnTo>
                    <a:lnTo>
                      <a:pt x="963" y="1423"/>
                    </a:lnTo>
                    <a:lnTo>
                      <a:pt x="963" y="1339"/>
                    </a:lnTo>
                    <a:lnTo>
                      <a:pt x="1046" y="1235"/>
                    </a:lnTo>
                    <a:lnTo>
                      <a:pt x="1088" y="1235"/>
                    </a:lnTo>
                    <a:lnTo>
                      <a:pt x="1339" y="1004"/>
                    </a:lnTo>
                    <a:lnTo>
                      <a:pt x="1360" y="921"/>
                    </a:lnTo>
                    <a:lnTo>
                      <a:pt x="1298" y="816"/>
                    </a:lnTo>
                    <a:lnTo>
                      <a:pt x="1298" y="544"/>
                    </a:lnTo>
                    <a:lnTo>
                      <a:pt x="1339" y="523"/>
                    </a:lnTo>
                    <a:lnTo>
                      <a:pt x="1256" y="419"/>
                    </a:lnTo>
                    <a:lnTo>
                      <a:pt x="1193" y="481"/>
                    </a:lnTo>
                    <a:lnTo>
                      <a:pt x="1088" y="481"/>
                    </a:lnTo>
                    <a:lnTo>
                      <a:pt x="1026" y="419"/>
                    </a:lnTo>
                    <a:lnTo>
                      <a:pt x="1026" y="314"/>
                    </a:lnTo>
                    <a:lnTo>
                      <a:pt x="1026" y="230"/>
                    </a:lnTo>
                    <a:lnTo>
                      <a:pt x="816" y="188"/>
                    </a:lnTo>
                    <a:lnTo>
                      <a:pt x="733" y="84"/>
                    </a:lnTo>
                    <a:lnTo>
                      <a:pt x="628" y="84"/>
                    </a:lnTo>
                    <a:lnTo>
                      <a:pt x="50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6" name="Google Shape;7436;p131"/>
              <p:cNvSpPr/>
              <p:nvPr/>
            </p:nvSpPr>
            <p:spPr>
              <a:xfrm>
                <a:off x="2687175" y="1694400"/>
                <a:ext cx="33500" cy="37675"/>
              </a:xfrm>
              <a:custGeom>
                <a:avLst/>
                <a:gdLst/>
                <a:ahLst/>
                <a:cxnLst/>
                <a:rect l="l" t="t" r="r" b="b"/>
                <a:pathLst>
                  <a:path w="1340" h="1507" extrusionOk="0">
                    <a:moveTo>
                      <a:pt x="796" y="0"/>
                    </a:moveTo>
                    <a:lnTo>
                      <a:pt x="670" y="21"/>
                    </a:lnTo>
                    <a:lnTo>
                      <a:pt x="607" y="84"/>
                    </a:lnTo>
                    <a:lnTo>
                      <a:pt x="691" y="147"/>
                    </a:lnTo>
                    <a:lnTo>
                      <a:pt x="691" y="231"/>
                    </a:lnTo>
                    <a:lnTo>
                      <a:pt x="628" y="210"/>
                    </a:lnTo>
                    <a:lnTo>
                      <a:pt x="565" y="147"/>
                    </a:lnTo>
                    <a:lnTo>
                      <a:pt x="461" y="126"/>
                    </a:lnTo>
                    <a:lnTo>
                      <a:pt x="419" y="210"/>
                    </a:lnTo>
                    <a:lnTo>
                      <a:pt x="524" y="210"/>
                    </a:lnTo>
                    <a:lnTo>
                      <a:pt x="565" y="251"/>
                    </a:lnTo>
                    <a:lnTo>
                      <a:pt x="524" y="293"/>
                    </a:lnTo>
                    <a:lnTo>
                      <a:pt x="398" y="314"/>
                    </a:lnTo>
                    <a:lnTo>
                      <a:pt x="356" y="335"/>
                    </a:lnTo>
                    <a:lnTo>
                      <a:pt x="398" y="440"/>
                    </a:lnTo>
                    <a:lnTo>
                      <a:pt x="419" y="461"/>
                    </a:lnTo>
                    <a:lnTo>
                      <a:pt x="419" y="523"/>
                    </a:lnTo>
                    <a:lnTo>
                      <a:pt x="293" y="461"/>
                    </a:lnTo>
                    <a:lnTo>
                      <a:pt x="168" y="503"/>
                    </a:lnTo>
                    <a:lnTo>
                      <a:pt x="84" y="565"/>
                    </a:lnTo>
                    <a:lnTo>
                      <a:pt x="42" y="712"/>
                    </a:lnTo>
                    <a:lnTo>
                      <a:pt x="0" y="733"/>
                    </a:lnTo>
                    <a:lnTo>
                      <a:pt x="0" y="754"/>
                    </a:lnTo>
                    <a:lnTo>
                      <a:pt x="63" y="754"/>
                    </a:lnTo>
                    <a:lnTo>
                      <a:pt x="42" y="837"/>
                    </a:lnTo>
                    <a:lnTo>
                      <a:pt x="42" y="879"/>
                    </a:lnTo>
                    <a:lnTo>
                      <a:pt x="63" y="921"/>
                    </a:lnTo>
                    <a:lnTo>
                      <a:pt x="147" y="816"/>
                    </a:lnTo>
                    <a:lnTo>
                      <a:pt x="168" y="837"/>
                    </a:lnTo>
                    <a:lnTo>
                      <a:pt x="105" y="963"/>
                    </a:lnTo>
                    <a:lnTo>
                      <a:pt x="147" y="1026"/>
                    </a:lnTo>
                    <a:lnTo>
                      <a:pt x="210" y="1067"/>
                    </a:lnTo>
                    <a:lnTo>
                      <a:pt x="272" y="1047"/>
                    </a:lnTo>
                    <a:lnTo>
                      <a:pt x="293" y="1067"/>
                    </a:lnTo>
                    <a:lnTo>
                      <a:pt x="314" y="1151"/>
                    </a:lnTo>
                    <a:lnTo>
                      <a:pt x="356" y="1151"/>
                    </a:lnTo>
                    <a:lnTo>
                      <a:pt x="398" y="1088"/>
                    </a:lnTo>
                    <a:lnTo>
                      <a:pt x="461" y="1130"/>
                    </a:lnTo>
                    <a:lnTo>
                      <a:pt x="461" y="1256"/>
                    </a:lnTo>
                    <a:lnTo>
                      <a:pt x="482" y="1298"/>
                    </a:lnTo>
                    <a:lnTo>
                      <a:pt x="586" y="1277"/>
                    </a:lnTo>
                    <a:lnTo>
                      <a:pt x="607" y="1402"/>
                    </a:lnTo>
                    <a:lnTo>
                      <a:pt x="712" y="1402"/>
                    </a:lnTo>
                    <a:lnTo>
                      <a:pt x="837" y="1486"/>
                    </a:lnTo>
                    <a:lnTo>
                      <a:pt x="942" y="1486"/>
                    </a:lnTo>
                    <a:lnTo>
                      <a:pt x="1005" y="1507"/>
                    </a:lnTo>
                    <a:lnTo>
                      <a:pt x="1026" y="1486"/>
                    </a:lnTo>
                    <a:lnTo>
                      <a:pt x="1005" y="1402"/>
                    </a:lnTo>
                    <a:lnTo>
                      <a:pt x="1088" y="1381"/>
                    </a:lnTo>
                    <a:lnTo>
                      <a:pt x="1151" y="1235"/>
                    </a:lnTo>
                    <a:lnTo>
                      <a:pt x="1130" y="1088"/>
                    </a:lnTo>
                    <a:lnTo>
                      <a:pt x="1214" y="942"/>
                    </a:lnTo>
                    <a:lnTo>
                      <a:pt x="1235" y="921"/>
                    </a:lnTo>
                    <a:lnTo>
                      <a:pt x="1319" y="712"/>
                    </a:lnTo>
                    <a:lnTo>
                      <a:pt x="1319" y="565"/>
                    </a:lnTo>
                    <a:lnTo>
                      <a:pt x="1340" y="523"/>
                    </a:lnTo>
                    <a:lnTo>
                      <a:pt x="1319" y="419"/>
                    </a:lnTo>
                    <a:lnTo>
                      <a:pt x="1235" y="335"/>
                    </a:lnTo>
                    <a:lnTo>
                      <a:pt x="1235" y="210"/>
                    </a:lnTo>
                    <a:lnTo>
                      <a:pt x="1193" y="147"/>
                    </a:lnTo>
                    <a:lnTo>
                      <a:pt x="1151" y="42"/>
                    </a:lnTo>
                    <a:lnTo>
                      <a:pt x="1005" y="0"/>
                    </a:lnTo>
                    <a:lnTo>
                      <a:pt x="900" y="42"/>
                    </a:lnTo>
                    <a:lnTo>
                      <a:pt x="79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7" name="Google Shape;7437;p131"/>
              <p:cNvSpPr/>
              <p:nvPr/>
            </p:nvSpPr>
            <p:spPr>
              <a:xfrm>
                <a:off x="2605050" y="1520200"/>
                <a:ext cx="42400" cy="26175"/>
              </a:xfrm>
              <a:custGeom>
                <a:avLst/>
                <a:gdLst/>
                <a:ahLst/>
                <a:cxnLst/>
                <a:rect l="l" t="t" r="r" b="b"/>
                <a:pathLst>
                  <a:path w="1696" h="1047" extrusionOk="0">
                    <a:moveTo>
                      <a:pt x="1570" y="1"/>
                    </a:moveTo>
                    <a:lnTo>
                      <a:pt x="1486" y="64"/>
                    </a:lnTo>
                    <a:lnTo>
                      <a:pt x="1256" y="64"/>
                    </a:lnTo>
                    <a:lnTo>
                      <a:pt x="1130" y="168"/>
                    </a:lnTo>
                    <a:lnTo>
                      <a:pt x="963" y="168"/>
                    </a:lnTo>
                    <a:lnTo>
                      <a:pt x="921" y="189"/>
                    </a:lnTo>
                    <a:lnTo>
                      <a:pt x="816" y="105"/>
                    </a:lnTo>
                    <a:lnTo>
                      <a:pt x="712" y="84"/>
                    </a:lnTo>
                    <a:lnTo>
                      <a:pt x="356" y="189"/>
                    </a:lnTo>
                    <a:lnTo>
                      <a:pt x="126" y="189"/>
                    </a:lnTo>
                    <a:lnTo>
                      <a:pt x="105" y="273"/>
                    </a:lnTo>
                    <a:lnTo>
                      <a:pt x="0" y="377"/>
                    </a:lnTo>
                    <a:lnTo>
                      <a:pt x="0" y="482"/>
                    </a:lnTo>
                    <a:lnTo>
                      <a:pt x="105" y="461"/>
                    </a:lnTo>
                    <a:lnTo>
                      <a:pt x="231" y="461"/>
                    </a:lnTo>
                    <a:lnTo>
                      <a:pt x="314" y="419"/>
                    </a:lnTo>
                    <a:lnTo>
                      <a:pt x="398" y="461"/>
                    </a:lnTo>
                    <a:lnTo>
                      <a:pt x="503" y="461"/>
                    </a:lnTo>
                    <a:lnTo>
                      <a:pt x="565" y="503"/>
                    </a:lnTo>
                    <a:lnTo>
                      <a:pt x="503" y="587"/>
                    </a:lnTo>
                    <a:lnTo>
                      <a:pt x="544" y="712"/>
                    </a:lnTo>
                    <a:lnTo>
                      <a:pt x="628" y="817"/>
                    </a:lnTo>
                    <a:lnTo>
                      <a:pt x="712" y="712"/>
                    </a:lnTo>
                    <a:lnTo>
                      <a:pt x="712" y="628"/>
                    </a:lnTo>
                    <a:lnTo>
                      <a:pt x="754" y="587"/>
                    </a:lnTo>
                    <a:lnTo>
                      <a:pt x="858" y="712"/>
                    </a:lnTo>
                    <a:lnTo>
                      <a:pt x="837" y="838"/>
                    </a:lnTo>
                    <a:lnTo>
                      <a:pt x="984" y="1005"/>
                    </a:lnTo>
                    <a:lnTo>
                      <a:pt x="1088" y="984"/>
                    </a:lnTo>
                    <a:lnTo>
                      <a:pt x="1151" y="1047"/>
                    </a:lnTo>
                    <a:lnTo>
                      <a:pt x="1360" y="1047"/>
                    </a:lnTo>
                    <a:lnTo>
                      <a:pt x="1465" y="942"/>
                    </a:lnTo>
                    <a:lnTo>
                      <a:pt x="1591" y="900"/>
                    </a:lnTo>
                    <a:lnTo>
                      <a:pt x="1674" y="670"/>
                    </a:lnTo>
                    <a:lnTo>
                      <a:pt x="1591" y="503"/>
                    </a:lnTo>
                    <a:lnTo>
                      <a:pt x="1695" y="356"/>
                    </a:lnTo>
                    <a:lnTo>
                      <a:pt x="1695" y="273"/>
                    </a:lnTo>
                    <a:lnTo>
                      <a:pt x="1612" y="147"/>
                    </a:lnTo>
                    <a:lnTo>
                      <a:pt x="1653" y="64"/>
                    </a:lnTo>
                    <a:lnTo>
                      <a:pt x="157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8" name="Google Shape;7438;p131"/>
              <p:cNvSpPr/>
              <p:nvPr/>
            </p:nvSpPr>
            <p:spPr>
              <a:xfrm>
                <a:off x="2443425" y="1547400"/>
                <a:ext cx="109875" cy="60700"/>
              </a:xfrm>
              <a:custGeom>
                <a:avLst/>
                <a:gdLst/>
                <a:ahLst/>
                <a:cxnLst/>
                <a:rect l="l" t="t" r="r" b="b"/>
                <a:pathLst>
                  <a:path w="4395" h="2428" extrusionOk="0">
                    <a:moveTo>
                      <a:pt x="4268" y="1"/>
                    </a:moveTo>
                    <a:lnTo>
                      <a:pt x="4185" y="43"/>
                    </a:lnTo>
                    <a:lnTo>
                      <a:pt x="4059" y="105"/>
                    </a:lnTo>
                    <a:lnTo>
                      <a:pt x="4059" y="252"/>
                    </a:lnTo>
                    <a:lnTo>
                      <a:pt x="4038" y="336"/>
                    </a:lnTo>
                    <a:lnTo>
                      <a:pt x="4059" y="377"/>
                    </a:lnTo>
                    <a:lnTo>
                      <a:pt x="3955" y="419"/>
                    </a:lnTo>
                    <a:lnTo>
                      <a:pt x="3934" y="315"/>
                    </a:lnTo>
                    <a:lnTo>
                      <a:pt x="3892" y="315"/>
                    </a:lnTo>
                    <a:lnTo>
                      <a:pt x="3871" y="377"/>
                    </a:lnTo>
                    <a:lnTo>
                      <a:pt x="3829" y="440"/>
                    </a:lnTo>
                    <a:lnTo>
                      <a:pt x="3766" y="357"/>
                    </a:lnTo>
                    <a:lnTo>
                      <a:pt x="3745" y="168"/>
                    </a:lnTo>
                    <a:lnTo>
                      <a:pt x="3641" y="64"/>
                    </a:lnTo>
                    <a:lnTo>
                      <a:pt x="3578" y="64"/>
                    </a:lnTo>
                    <a:lnTo>
                      <a:pt x="3557" y="126"/>
                    </a:lnTo>
                    <a:lnTo>
                      <a:pt x="3432" y="126"/>
                    </a:lnTo>
                    <a:lnTo>
                      <a:pt x="3306" y="64"/>
                    </a:lnTo>
                    <a:lnTo>
                      <a:pt x="3222" y="64"/>
                    </a:lnTo>
                    <a:lnTo>
                      <a:pt x="2992" y="43"/>
                    </a:lnTo>
                    <a:lnTo>
                      <a:pt x="2846" y="126"/>
                    </a:lnTo>
                    <a:lnTo>
                      <a:pt x="2804" y="231"/>
                    </a:lnTo>
                    <a:lnTo>
                      <a:pt x="2741" y="315"/>
                    </a:lnTo>
                    <a:lnTo>
                      <a:pt x="2699" y="273"/>
                    </a:lnTo>
                    <a:lnTo>
                      <a:pt x="2636" y="273"/>
                    </a:lnTo>
                    <a:lnTo>
                      <a:pt x="2364" y="482"/>
                    </a:lnTo>
                    <a:lnTo>
                      <a:pt x="2281" y="566"/>
                    </a:lnTo>
                    <a:lnTo>
                      <a:pt x="2197" y="566"/>
                    </a:lnTo>
                    <a:lnTo>
                      <a:pt x="2051" y="670"/>
                    </a:lnTo>
                    <a:lnTo>
                      <a:pt x="1946" y="691"/>
                    </a:lnTo>
                    <a:lnTo>
                      <a:pt x="1862" y="775"/>
                    </a:lnTo>
                    <a:lnTo>
                      <a:pt x="1841" y="859"/>
                    </a:lnTo>
                    <a:lnTo>
                      <a:pt x="1653" y="859"/>
                    </a:lnTo>
                    <a:lnTo>
                      <a:pt x="1590" y="880"/>
                    </a:lnTo>
                    <a:lnTo>
                      <a:pt x="1465" y="859"/>
                    </a:lnTo>
                    <a:lnTo>
                      <a:pt x="1423" y="901"/>
                    </a:lnTo>
                    <a:lnTo>
                      <a:pt x="1339" y="901"/>
                    </a:lnTo>
                    <a:lnTo>
                      <a:pt x="1151" y="1068"/>
                    </a:lnTo>
                    <a:lnTo>
                      <a:pt x="1025" y="1152"/>
                    </a:lnTo>
                    <a:lnTo>
                      <a:pt x="900" y="1089"/>
                    </a:lnTo>
                    <a:lnTo>
                      <a:pt x="795" y="1152"/>
                    </a:lnTo>
                    <a:lnTo>
                      <a:pt x="523" y="1193"/>
                    </a:lnTo>
                    <a:lnTo>
                      <a:pt x="398" y="1382"/>
                    </a:lnTo>
                    <a:lnTo>
                      <a:pt x="314" y="1382"/>
                    </a:lnTo>
                    <a:lnTo>
                      <a:pt x="167" y="1403"/>
                    </a:lnTo>
                    <a:lnTo>
                      <a:pt x="105" y="1528"/>
                    </a:lnTo>
                    <a:lnTo>
                      <a:pt x="209" y="1528"/>
                    </a:lnTo>
                    <a:lnTo>
                      <a:pt x="272" y="1591"/>
                    </a:lnTo>
                    <a:lnTo>
                      <a:pt x="167" y="1591"/>
                    </a:lnTo>
                    <a:lnTo>
                      <a:pt x="126" y="1633"/>
                    </a:lnTo>
                    <a:lnTo>
                      <a:pt x="209" y="1717"/>
                    </a:lnTo>
                    <a:lnTo>
                      <a:pt x="188" y="1779"/>
                    </a:lnTo>
                    <a:lnTo>
                      <a:pt x="0" y="1842"/>
                    </a:lnTo>
                    <a:lnTo>
                      <a:pt x="0" y="1905"/>
                    </a:lnTo>
                    <a:lnTo>
                      <a:pt x="126" y="1926"/>
                    </a:lnTo>
                    <a:lnTo>
                      <a:pt x="230" y="1905"/>
                    </a:lnTo>
                    <a:lnTo>
                      <a:pt x="293" y="1821"/>
                    </a:lnTo>
                    <a:lnTo>
                      <a:pt x="377" y="1800"/>
                    </a:lnTo>
                    <a:lnTo>
                      <a:pt x="481" y="1842"/>
                    </a:lnTo>
                    <a:lnTo>
                      <a:pt x="586" y="1989"/>
                    </a:lnTo>
                    <a:lnTo>
                      <a:pt x="586" y="2114"/>
                    </a:lnTo>
                    <a:lnTo>
                      <a:pt x="691" y="2156"/>
                    </a:lnTo>
                    <a:lnTo>
                      <a:pt x="732" y="2114"/>
                    </a:lnTo>
                    <a:lnTo>
                      <a:pt x="732" y="2009"/>
                    </a:lnTo>
                    <a:lnTo>
                      <a:pt x="753" y="1989"/>
                    </a:lnTo>
                    <a:lnTo>
                      <a:pt x="816" y="1821"/>
                    </a:lnTo>
                    <a:lnTo>
                      <a:pt x="858" y="1821"/>
                    </a:lnTo>
                    <a:lnTo>
                      <a:pt x="1004" y="1779"/>
                    </a:lnTo>
                    <a:lnTo>
                      <a:pt x="1067" y="1800"/>
                    </a:lnTo>
                    <a:lnTo>
                      <a:pt x="1046" y="1884"/>
                    </a:lnTo>
                    <a:lnTo>
                      <a:pt x="942" y="1926"/>
                    </a:lnTo>
                    <a:lnTo>
                      <a:pt x="900" y="2093"/>
                    </a:lnTo>
                    <a:lnTo>
                      <a:pt x="942" y="2156"/>
                    </a:lnTo>
                    <a:lnTo>
                      <a:pt x="858" y="2240"/>
                    </a:lnTo>
                    <a:lnTo>
                      <a:pt x="816" y="2323"/>
                    </a:lnTo>
                    <a:lnTo>
                      <a:pt x="858" y="2407"/>
                    </a:lnTo>
                    <a:lnTo>
                      <a:pt x="921" y="2323"/>
                    </a:lnTo>
                    <a:lnTo>
                      <a:pt x="1004" y="2344"/>
                    </a:lnTo>
                    <a:lnTo>
                      <a:pt x="1004" y="2428"/>
                    </a:lnTo>
                    <a:lnTo>
                      <a:pt x="1046" y="2428"/>
                    </a:lnTo>
                    <a:lnTo>
                      <a:pt x="1235" y="2323"/>
                    </a:lnTo>
                    <a:lnTo>
                      <a:pt x="1318" y="2219"/>
                    </a:lnTo>
                    <a:lnTo>
                      <a:pt x="1381" y="2240"/>
                    </a:lnTo>
                    <a:lnTo>
                      <a:pt x="1444" y="2135"/>
                    </a:lnTo>
                    <a:lnTo>
                      <a:pt x="1444" y="2009"/>
                    </a:lnTo>
                    <a:lnTo>
                      <a:pt x="1527" y="2009"/>
                    </a:lnTo>
                    <a:lnTo>
                      <a:pt x="1590" y="1905"/>
                    </a:lnTo>
                    <a:lnTo>
                      <a:pt x="1590" y="1779"/>
                    </a:lnTo>
                    <a:lnTo>
                      <a:pt x="1653" y="1717"/>
                    </a:lnTo>
                    <a:lnTo>
                      <a:pt x="1674" y="1779"/>
                    </a:lnTo>
                    <a:lnTo>
                      <a:pt x="1653" y="1842"/>
                    </a:lnTo>
                    <a:lnTo>
                      <a:pt x="1674" y="1926"/>
                    </a:lnTo>
                    <a:lnTo>
                      <a:pt x="1653" y="2051"/>
                    </a:lnTo>
                    <a:lnTo>
                      <a:pt x="1674" y="2198"/>
                    </a:lnTo>
                    <a:lnTo>
                      <a:pt x="1737" y="2198"/>
                    </a:lnTo>
                    <a:lnTo>
                      <a:pt x="1841" y="2051"/>
                    </a:lnTo>
                    <a:lnTo>
                      <a:pt x="1862" y="1926"/>
                    </a:lnTo>
                    <a:lnTo>
                      <a:pt x="1883" y="1884"/>
                    </a:lnTo>
                    <a:lnTo>
                      <a:pt x="1967" y="1842"/>
                    </a:lnTo>
                    <a:lnTo>
                      <a:pt x="2092" y="1696"/>
                    </a:lnTo>
                    <a:lnTo>
                      <a:pt x="2113" y="1570"/>
                    </a:lnTo>
                    <a:lnTo>
                      <a:pt x="2092" y="1465"/>
                    </a:lnTo>
                    <a:lnTo>
                      <a:pt x="2155" y="1361"/>
                    </a:lnTo>
                    <a:lnTo>
                      <a:pt x="2197" y="1486"/>
                    </a:lnTo>
                    <a:lnTo>
                      <a:pt x="2406" y="1361"/>
                    </a:lnTo>
                    <a:lnTo>
                      <a:pt x="2469" y="1193"/>
                    </a:lnTo>
                    <a:lnTo>
                      <a:pt x="2490" y="1089"/>
                    </a:lnTo>
                    <a:lnTo>
                      <a:pt x="2595" y="1068"/>
                    </a:lnTo>
                    <a:lnTo>
                      <a:pt x="2636" y="1047"/>
                    </a:lnTo>
                    <a:lnTo>
                      <a:pt x="2720" y="1089"/>
                    </a:lnTo>
                    <a:lnTo>
                      <a:pt x="2825" y="984"/>
                    </a:lnTo>
                    <a:lnTo>
                      <a:pt x="2888" y="1047"/>
                    </a:lnTo>
                    <a:lnTo>
                      <a:pt x="2825" y="1256"/>
                    </a:lnTo>
                    <a:lnTo>
                      <a:pt x="2678" y="1403"/>
                    </a:lnTo>
                    <a:lnTo>
                      <a:pt x="2636" y="1507"/>
                    </a:lnTo>
                    <a:lnTo>
                      <a:pt x="2574" y="1591"/>
                    </a:lnTo>
                    <a:lnTo>
                      <a:pt x="2574" y="1633"/>
                    </a:lnTo>
                    <a:lnTo>
                      <a:pt x="2469" y="1696"/>
                    </a:lnTo>
                    <a:lnTo>
                      <a:pt x="2323" y="1926"/>
                    </a:lnTo>
                    <a:lnTo>
                      <a:pt x="2323" y="1989"/>
                    </a:lnTo>
                    <a:lnTo>
                      <a:pt x="2385" y="2093"/>
                    </a:lnTo>
                    <a:lnTo>
                      <a:pt x="2364" y="2198"/>
                    </a:lnTo>
                    <a:lnTo>
                      <a:pt x="2427" y="2219"/>
                    </a:lnTo>
                    <a:lnTo>
                      <a:pt x="2532" y="2261"/>
                    </a:lnTo>
                    <a:lnTo>
                      <a:pt x="2616" y="2198"/>
                    </a:lnTo>
                    <a:lnTo>
                      <a:pt x="2720" y="2135"/>
                    </a:lnTo>
                    <a:lnTo>
                      <a:pt x="2741" y="2030"/>
                    </a:lnTo>
                    <a:lnTo>
                      <a:pt x="2741" y="1926"/>
                    </a:lnTo>
                    <a:lnTo>
                      <a:pt x="2825" y="1842"/>
                    </a:lnTo>
                    <a:lnTo>
                      <a:pt x="2888" y="1737"/>
                    </a:lnTo>
                    <a:lnTo>
                      <a:pt x="2950" y="1737"/>
                    </a:lnTo>
                    <a:lnTo>
                      <a:pt x="3013" y="1717"/>
                    </a:lnTo>
                    <a:lnTo>
                      <a:pt x="3097" y="1779"/>
                    </a:lnTo>
                    <a:lnTo>
                      <a:pt x="3201" y="1779"/>
                    </a:lnTo>
                    <a:lnTo>
                      <a:pt x="3243" y="1717"/>
                    </a:lnTo>
                    <a:lnTo>
                      <a:pt x="3432" y="1717"/>
                    </a:lnTo>
                    <a:lnTo>
                      <a:pt x="3515" y="1612"/>
                    </a:lnTo>
                    <a:lnTo>
                      <a:pt x="3557" y="1403"/>
                    </a:lnTo>
                    <a:lnTo>
                      <a:pt x="3662" y="1256"/>
                    </a:lnTo>
                    <a:lnTo>
                      <a:pt x="3662" y="1152"/>
                    </a:lnTo>
                    <a:lnTo>
                      <a:pt x="3683" y="1089"/>
                    </a:lnTo>
                    <a:lnTo>
                      <a:pt x="3766" y="1214"/>
                    </a:lnTo>
                    <a:lnTo>
                      <a:pt x="3871" y="1256"/>
                    </a:lnTo>
                    <a:lnTo>
                      <a:pt x="3892" y="1193"/>
                    </a:lnTo>
                    <a:lnTo>
                      <a:pt x="3892" y="1110"/>
                    </a:lnTo>
                    <a:lnTo>
                      <a:pt x="3787" y="963"/>
                    </a:lnTo>
                    <a:lnTo>
                      <a:pt x="3787" y="880"/>
                    </a:lnTo>
                    <a:lnTo>
                      <a:pt x="3934" y="775"/>
                    </a:lnTo>
                    <a:lnTo>
                      <a:pt x="4038" y="754"/>
                    </a:lnTo>
                    <a:lnTo>
                      <a:pt x="4143" y="691"/>
                    </a:lnTo>
                    <a:lnTo>
                      <a:pt x="4206" y="733"/>
                    </a:lnTo>
                    <a:lnTo>
                      <a:pt x="4289" y="733"/>
                    </a:lnTo>
                    <a:lnTo>
                      <a:pt x="4394" y="587"/>
                    </a:lnTo>
                    <a:lnTo>
                      <a:pt x="4373" y="524"/>
                    </a:lnTo>
                    <a:lnTo>
                      <a:pt x="4352" y="273"/>
                    </a:lnTo>
                    <a:lnTo>
                      <a:pt x="4373" y="231"/>
                    </a:lnTo>
                    <a:lnTo>
                      <a:pt x="4352" y="168"/>
                    </a:lnTo>
                    <a:lnTo>
                      <a:pt x="4352" y="22"/>
                    </a:lnTo>
                    <a:lnTo>
                      <a:pt x="42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9" name="Google Shape;7439;p131"/>
              <p:cNvSpPr/>
              <p:nvPr/>
            </p:nvSpPr>
            <p:spPr>
              <a:xfrm>
                <a:off x="2580975" y="1547400"/>
                <a:ext cx="48150" cy="32475"/>
              </a:xfrm>
              <a:custGeom>
                <a:avLst/>
                <a:gdLst/>
                <a:ahLst/>
                <a:cxnLst/>
                <a:rect l="l" t="t" r="r" b="b"/>
                <a:pathLst>
                  <a:path w="1926" h="1299" extrusionOk="0">
                    <a:moveTo>
                      <a:pt x="796" y="1"/>
                    </a:moveTo>
                    <a:lnTo>
                      <a:pt x="524" y="43"/>
                    </a:lnTo>
                    <a:lnTo>
                      <a:pt x="440" y="43"/>
                    </a:lnTo>
                    <a:lnTo>
                      <a:pt x="336" y="126"/>
                    </a:lnTo>
                    <a:lnTo>
                      <a:pt x="231" y="168"/>
                    </a:lnTo>
                    <a:lnTo>
                      <a:pt x="210" y="315"/>
                    </a:lnTo>
                    <a:lnTo>
                      <a:pt x="64" y="419"/>
                    </a:lnTo>
                    <a:lnTo>
                      <a:pt x="64" y="524"/>
                    </a:lnTo>
                    <a:lnTo>
                      <a:pt x="1" y="629"/>
                    </a:lnTo>
                    <a:lnTo>
                      <a:pt x="22" y="754"/>
                    </a:lnTo>
                    <a:lnTo>
                      <a:pt x="22" y="880"/>
                    </a:lnTo>
                    <a:lnTo>
                      <a:pt x="106" y="880"/>
                    </a:lnTo>
                    <a:lnTo>
                      <a:pt x="231" y="963"/>
                    </a:lnTo>
                    <a:lnTo>
                      <a:pt x="315" y="1110"/>
                    </a:lnTo>
                    <a:lnTo>
                      <a:pt x="231" y="1193"/>
                    </a:lnTo>
                    <a:lnTo>
                      <a:pt x="252" y="1214"/>
                    </a:lnTo>
                    <a:lnTo>
                      <a:pt x="378" y="1214"/>
                    </a:lnTo>
                    <a:lnTo>
                      <a:pt x="524" y="1256"/>
                    </a:lnTo>
                    <a:lnTo>
                      <a:pt x="566" y="1214"/>
                    </a:lnTo>
                    <a:lnTo>
                      <a:pt x="691" y="1298"/>
                    </a:lnTo>
                    <a:lnTo>
                      <a:pt x="838" y="1298"/>
                    </a:lnTo>
                    <a:lnTo>
                      <a:pt x="943" y="1256"/>
                    </a:lnTo>
                    <a:lnTo>
                      <a:pt x="1068" y="1256"/>
                    </a:lnTo>
                    <a:lnTo>
                      <a:pt x="1110" y="1152"/>
                    </a:lnTo>
                    <a:lnTo>
                      <a:pt x="1110" y="1089"/>
                    </a:lnTo>
                    <a:lnTo>
                      <a:pt x="1215" y="1068"/>
                    </a:lnTo>
                    <a:lnTo>
                      <a:pt x="1256" y="984"/>
                    </a:lnTo>
                    <a:lnTo>
                      <a:pt x="1403" y="796"/>
                    </a:lnTo>
                    <a:lnTo>
                      <a:pt x="1382" y="733"/>
                    </a:lnTo>
                    <a:lnTo>
                      <a:pt x="1319" y="754"/>
                    </a:lnTo>
                    <a:lnTo>
                      <a:pt x="1215" y="733"/>
                    </a:lnTo>
                    <a:lnTo>
                      <a:pt x="1215" y="670"/>
                    </a:lnTo>
                    <a:lnTo>
                      <a:pt x="1361" y="545"/>
                    </a:lnTo>
                    <a:lnTo>
                      <a:pt x="1466" y="545"/>
                    </a:lnTo>
                    <a:lnTo>
                      <a:pt x="1738" y="440"/>
                    </a:lnTo>
                    <a:lnTo>
                      <a:pt x="1821" y="461"/>
                    </a:lnTo>
                    <a:lnTo>
                      <a:pt x="1926" y="273"/>
                    </a:lnTo>
                    <a:lnTo>
                      <a:pt x="1905" y="231"/>
                    </a:lnTo>
                    <a:lnTo>
                      <a:pt x="1779" y="210"/>
                    </a:lnTo>
                    <a:lnTo>
                      <a:pt x="1717" y="147"/>
                    </a:lnTo>
                    <a:lnTo>
                      <a:pt x="1591" y="126"/>
                    </a:lnTo>
                    <a:lnTo>
                      <a:pt x="1424" y="126"/>
                    </a:lnTo>
                    <a:lnTo>
                      <a:pt x="1403" y="105"/>
                    </a:lnTo>
                    <a:lnTo>
                      <a:pt x="1256" y="43"/>
                    </a:lnTo>
                    <a:lnTo>
                      <a:pt x="1173" y="64"/>
                    </a:lnTo>
                    <a:lnTo>
                      <a:pt x="1047" y="64"/>
                    </a:lnTo>
                    <a:lnTo>
                      <a:pt x="963" y="43"/>
                    </a:lnTo>
                    <a:lnTo>
                      <a:pt x="859" y="43"/>
                    </a:lnTo>
                    <a:lnTo>
                      <a:pt x="79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0" name="Google Shape;7440;p131"/>
              <p:cNvSpPr/>
              <p:nvPr/>
            </p:nvSpPr>
            <p:spPr>
              <a:xfrm>
                <a:off x="2474800" y="1600250"/>
                <a:ext cx="142825" cy="88425"/>
              </a:xfrm>
              <a:custGeom>
                <a:avLst/>
                <a:gdLst/>
                <a:ahLst/>
                <a:cxnLst/>
                <a:rect l="l" t="t" r="r" b="b"/>
                <a:pathLst>
                  <a:path w="5713" h="3537" extrusionOk="0">
                    <a:moveTo>
                      <a:pt x="2177" y="0"/>
                    </a:moveTo>
                    <a:lnTo>
                      <a:pt x="1863" y="84"/>
                    </a:lnTo>
                    <a:lnTo>
                      <a:pt x="1800" y="126"/>
                    </a:lnTo>
                    <a:lnTo>
                      <a:pt x="1863" y="188"/>
                    </a:lnTo>
                    <a:lnTo>
                      <a:pt x="1863" y="293"/>
                    </a:lnTo>
                    <a:lnTo>
                      <a:pt x="1988" y="356"/>
                    </a:lnTo>
                    <a:lnTo>
                      <a:pt x="2051" y="460"/>
                    </a:lnTo>
                    <a:lnTo>
                      <a:pt x="1967" y="439"/>
                    </a:lnTo>
                    <a:lnTo>
                      <a:pt x="1842" y="335"/>
                    </a:lnTo>
                    <a:lnTo>
                      <a:pt x="1758" y="335"/>
                    </a:lnTo>
                    <a:lnTo>
                      <a:pt x="1695" y="293"/>
                    </a:lnTo>
                    <a:lnTo>
                      <a:pt x="1591" y="293"/>
                    </a:lnTo>
                    <a:lnTo>
                      <a:pt x="1465" y="335"/>
                    </a:lnTo>
                    <a:lnTo>
                      <a:pt x="1381" y="335"/>
                    </a:lnTo>
                    <a:lnTo>
                      <a:pt x="1319" y="398"/>
                    </a:lnTo>
                    <a:lnTo>
                      <a:pt x="1256" y="502"/>
                    </a:lnTo>
                    <a:lnTo>
                      <a:pt x="1130" y="607"/>
                    </a:lnTo>
                    <a:lnTo>
                      <a:pt x="1214" y="711"/>
                    </a:lnTo>
                    <a:lnTo>
                      <a:pt x="1444" y="753"/>
                    </a:lnTo>
                    <a:lnTo>
                      <a:pt x="1549" y="753"/>
                    </a:lnTo>
                    <a:lnTo>
                      <a:pt x="1653" y="837"/>
                    </a:lnTo>
                    <a:lnTo>
                      <a:pt x="1737" y="837"/>
                    </a:lnTo>
                    <a:lnTo>
                      <a:pt x="1758" y="879"/>
                    </a:lnTo>
                    <a:lnTo>
                      <a:pt x="1695" y="921"/>
                    </a:lnTo>
                    <a:lnTo>
                      <a:pt x="1570" y="879"/>
                    </a:lnTo>
                    <a:lnTo>
                      <a:pt x="1319" y="858"/>
                    </a:lnTo>
                    <a:lnTo>
                      <a:pt x="1109" y="879"/>
                    </a:lnTo>
                    <a:lnTo>
                      <a:pt x="1026" y="858"/>
                    </a:lnTo>
                    <a:lnTo>
                      <a:pt x="921" y="879"/>
                    </a:lnTo>
                    <a:lnTo>
                      <a:pt x="754" y="1046"/>
                    </a:lnTo>
                    <a:lnTo>
                      <a:pt x="607" y="1193"/>
                    </a:lnTo>
                    <a:lnTo>
                      <a:pt x="628" y="1256"/>
                    </a:lnTo>
                    <a:lnTo>
                      <a:pt x="754" y="1256"/>
                    </a:lnTo>
                    <a:lnTo>
                      <a:pt x="942" y="1297"/>
                    </a:lnTo>
                    <a:lnTo>
                      <a:pt x="1068" y="1276"/>
                    </a:lnTo>
                    <a:lnTo>
                      <a:pt x="1214" y="1276"/>
                    </a:lnTo>
                    <a:lnTo>
                      <a:pt x="1256" y="1339"/>
                    </a:lnTo>
                    <a:lnTo>
                      <a:pt x="1340" y="1381"/>
                    </a:lnTo>
                    <a:lnTo>
                      <a:pt x="1214" y="1486"/>
                    </a:lnTo>
                    <a:lnTo>
                      <a:pt x="1068" y="1486"/>
                    </a:lnTo>
                    <a:lnTo>
                      <a:pt x="963" y="1569"/>
                    </a:lnTo>
                    <a:lnTo>
                      <a:pt x="837" y="1548"/>
                    </a:lnTo>
                    <a:lnTo>
                      <a:pt x="712" y="1465"/>
                    </a:lnTo>
                    <a:lnTo>
                      <a:pt x="503" y="1465"/>
                    </a:lnTo>
                    <a:lnTo>
                      <a:pt x="419" y="1444"/>
                    </a:lnTo>
                    <a:lnTo>
                      <a:pt x="314" y="1465"/>
                    </a:lnTo>
                    <a:lnTo>
                      <a:pt x="84" y="1611"/>
                    </a:lnTo>
                    <a:lnTo>
                      <a:pt x="126" y="1674"/>
                    </a:lnTo>
                    <a:lnTo>
                      <a:pt x="126" y="1800"/>
                    </a:lnTo>
                    <a:lnTo>
                      <a:pt x="0" y="1800"/>
                    </a:lnTo>
                    <a:lnTo>
                      <a:pt x="0" y="1862"/>
                    </a:lnTo>
                    <a:lnTo>
                      <a:pt x="189" y="1988"/>
                    </a:lnTo>
                    <a:lnTo>
                      <a:pt x="314" y="2134"/>
                    </a:lnTo>
                    <a:lnTo>
                      <a:pt x="377" y="2134"/>
                    </a:lnTo>
                    <a:lnTo>
                      <a:pt x="398" y="2030"/>
                    </a:lnTo>
                    <a:lnTo>
                      <a:pt x="482" y="2072"/>
                    </a:lnTo>
                    <a:lnTo>
                      <a:pt x="419" y="2134"/>
                    </a:lnTo>
                    <a:lnTo>
                      <a:pt x="544" y="2239"/>
                    </a:lnTo>
                    <a:lnTo>
                      <a:pt x="544" y="2385"/>
                    </a:lnTo>
                    <a:lnTo>
                      <a:pt x="649" y="2427"/>
                    </a:lnTo>
                    <a:lnTo>
                      <a:pt x="733" y="2344"/>
                    </a:lnTo>
                    <a:lnTo>
                      <a:pt x="733" y="2218"/>
                    </a:lnTo>
                    <a:lnTo>
                      <a:pt x="796" y="2239"/>
                    </a:lnTo>
                    <a:lnTo>
                      <a:pt x="900" y="2239"/>
                    </a:lnTo>
                    <a:lnTo>
                      <a:pt x="837" y="2323"/>
                    </a:lnTo>
                    <a:lnTo>
                      <a:pt x="837" y="2427"/>
                    </a:lnTo>
                    <a:lnTo>
                      <a:pt x="963" y="2511"/>
                    </a:lnTo>
                    <a:lnTo>
                      <a:pt x="1068" y="2490"/>
                    </a:lnTo>
                    <a:lnTo>
                      <a:pt x="1109" y="2406"/>
                    </a:lnTo>
                    <a:lnTo>
                      <a:pt x="1277" y="2323"/>
                    </a:lnTo>
                    <a:lnTo>
                      <a:pt x="1319" y="2197"/>
                    </a:lnTo>
                    <a:lnTo>
                      <a:pt x="1340" y="2176"/>
                    </a:lnTo>
                    <a:lnTo>
                      <a:pt x="1423" y="2281"/>
                    </a:lnTo>
                    <a:lnTo>
                      <a:pt x="1465" y="2197"/>
                    </a:lnTo>
                    <a:lnTo>
                      <a:pt x="1591" y="2176"/>
                    </a:lnTo>
                    <a:lnTo>
                      <a:pt x="1674" y="2176"/>
                    </a:lnTo>
                    <a:lnTo>
                      <a:pt x="1549" y="2281"/>
                    </a:lnTo>
                    <a:lnTo>
                      <a:pt x="1423" y="2344"/>
                    </a:lnTo>
                    <a:lnTo>
                      <a:pt x="1423" y="2448"/>
                    </a:lnTo>
                    <a:lnTo>
                      <a:pt x="1570" y="2511"/>
                    </a:lnTo>
                    <a:lnTo>
                      <a:pt x="1674" y="2490"/>
                    </a:lnTo>
                    <a:lnTo>
                      <a:pt x="1737" y="2532"/>
                    </a:lnTo>
                    <a:lnTo>
                      <a:pt x="1842" y="2511"/>
                    </a:lnTo>
                    <a:lnTo>
                      <a:pt x="1946" y="2490"/>
                    </a:lnTo>
                    <a:lnTo>
                      <a:pt x="2009" y="2406"/>
                    </a:lnTo>
                    <a:lnTo>
                      <a:pt x="2093" y="2490"/>
                    </a:lnTo>
                    <a:lnTo>
                      <a:pt x="2093" y="2553"/>
                    </a:lnTo>
                    <a:lnTo>
                      <a:pt x="2260" y="2553"/>
                    </a:lnTo>
                    <a:lnTo>
                      <a:pt x="2407" y="2490"/>
                    </a:lnTo>
                    <a:lnTo>
                      <a:pt x="2407" y="2553"/>
                    </a:lnTo>
                    <a:lnTo>
                      <a:pt x="2574" y="2553"/>
                    </a:lnTo>
                    <a:lnTo>
                      <a:pt x="2637" y="2490"/>
                    </a:lnTo>
                    <a:lnTo>
                      <a:pt x="2700" y="2532"/>
                    </a:lnTo>
                    <a:lnTo>
                      <a:pt x="2616" y="2595"/>
                    </a:lnTo>
                    <a:lnTo>
                      <a:pt x="2595" y="2657"/>
                    </a:lnTo>
                    <a:lnTo>
                      <a:pt x="2323" y="2657"/>
                    </a:lnTo>
                    <a:lnTo>
                      <a:pt x="2218" y="2741"/>
                    </a:lnTo>
                    <a:lnTo>
                      <a:pt x="2156" y="2720"/>
                    </a:lnTo>
                    <a:lnTo>
                      <a:pt x="2009" y="2720"/>
                    </a:lnTo>
                    <a:lnTo>
                      <a:pt x="1842" y="2657"/>
                    </a:lnTo>
                    <a:lnTo>
                      <a:pt x="1653" y="2657"/>
                    </a:lnTo>
                    <a:lnTo>
                      <a:pt x="1486" y="2741"/>
                    </a:lnTo>
                    <a:lnTo>
                      <a:pt x="1381" y="2741"/>
                    </a:lnTo>
                    <a:lnTo>
                      <a:pt x="1256" y="2720"/>
                    </a:lnTo>
                    <a:lnTo>
                      <a:pt x="1172" y="2762"/>
                    </a:lnTo>
                    <a:lnTo>
                      <a:pt x="1005" y="2720"/>
                    </a:lnTo>
                    <a:lnTo>
                      <a:pt x="837" y="2762"/>
                    </a:lnTo>
                    <a:lnTo>
                      <a:pt x="816" y="2950"/>
                    </a:lnTo>
                    <a:lnTo>
                      <a:pt x="837" y="3034"/>
                    </a:lnTo>
                    <a:lnTo>
                      <a:pt x="796" y="3160"/>
                    </a:lnTo>
                    <a:lnTo>
                      <a:pt x="921" y="3285"/>
                    </a:lnTo>
                    <a:lnTo>
                      <a:pt x="963" y="3390"/>
                    </a:lnTo>
                    <a:lnTo>
                      <a:pt x="1130" y="3432"/>
                    </a:lnTo>
                    <a:lnTo>
                      <a:pt x="1319" y="3494"/>
                    </a:lnTo>
                    <a:lnTo>
                      <a:pt x="1465" y="3494"/>
                    </a:lnTo>
                    <a:lnTo>
                      <a:pt x="1633" y="3452"/>
                    </a:lnTo>
                    <a:lnTo>
                      <a:pt x="1779" y="3452"/>
                    </a:lnTo>
                    <a:lnTo>
                      <a:pt x="1800" y="3536"/>
                    </a:lnTo>
                    <a:lnTo>
                      <a:pt x="1946" y="3536"/>
                    </a:lnTo>
                    <a:lnTo>
                      <a:pt x="2072" y="3473"/>
                    </a:lnTo>
                    <a:lnTo>
                      <a:pt x="2093" y="3473"/>
                    </a:lnTo>
                    <a:lnTo>
                      <a:pt x="2218" y="3452"/>
                    </a:lnTo>
                    <a:lnTo>
                      <a:pt x="2260" y="3369"/>
                    </a:lnTo>
                    <a:lnTo>
                      <a:pt x="2386" y="3369"/>
                    </a:lnTo>
                    <a:lnTo>
                      <a:pt x="2428" y="3348"/>
                    </a:lnTo>
                    <a:lnTo>
                      <a:pt x="2469" y="3243"/>
                    </a:lnTo>
                    <a:lnTo>
                      <a:pt x="2532" y="3222"/>
                    </a:lnTo>
                    <a:lnTo>
                      <a:pt x="2616" y="3222"/>
                    </a:lnTo>
                    <a:lnTo>
                      <a:pt x="2679" y="3139"/>
                    </a:lnTo>
                    <a:lnTo>
                      <a:pt x="2741" y="3180"/>
                    </a:lnTo>
                    <a:lnTo>
                      <a:pt x="2909" y="3180"/>
                    </a:lnTo>
                    <a:lnTo>
                      <a:pt x="2930" y="3222"/>
                    </a:lnTo>
                    <a:lnTo>
                      <a:pt x="3055" y="3222"/>
                    </a:lnTo>
                    <a:lnTo>
                      <a:pt x="3118" y="3160"/>
                    </a:lnTo>
                    <a:lnTo>
                      <a:pt x="3306" y="3076"/>
                    </a:lnTo>
                    <a:lnTo>
                      <a:pt x="3369" y="3076"/>
                    </a:lnTo>
                    <a:lnTo>
                      <a:pt x="3453" y="3055"/>
                    </a:lnTo>
                    <a:lnTo>
                      <a:pt x="3453" y="2971"/>
                    </a:lnTo>
                    <a:lnTo>
                      <a:pt x="3537" y="3013"/>
                    </a:lnTo>
                    <a:lnTo>
                      <a:pt x="3557" y="3076"/>
                    </a:lnTo>
                    <a:lnTo>
                      <a:pt x="3516" y="3160"/>
                    </a:lnTo>
                    <a:lnTo>
                      <a:pt x="3516" y="3222"/>
                    </a:lnTo>
                    <a:lnTo>
                      <a:pt x="3662" y="3264"/>
                    </a:lnTo>
                    <a:lnTo>
                      <a:pt x="3746" y="3243"/>
                    </a:lnTo>
                    <a:lnTo>
                      <a:pt x="3767" y="3160"/>
                    </a:lnTo>
                    <a:lnTo>
                      <a:pt x="3892" y="3118"/>
                    </a:lnTo>
                    <a:lnTo>
                      <a:pt x="3934" y="3118"/>
                    </a:lnTo>
                    <a:lnTo>
                      <a:pt x="3955" y="3180"/>
                    </a:lnTo>
                    <a:lnTo>
                      <a:pt x="3871" y="3264"/>
                    </a:lnTo>
                    <a:lnTo>
                      <a:pt x="3892" y="3348"/>
                    </a:lnTo>
                    <a:lnTo>
                      <a:pt x="4039" y="3390"/>
                    </a:lnTo>
                    <a:lnTo>
                      <a:pt x="4206" y="3369"/>
                    </a:lnTo>
                    <a:lnTo>
                      <a:pt x="4394" y="3285"/>
                    </a:lnTo>
                    <a:lnTo>
                      <a:pt x="4478" y="3285"/>
                    </a:lnTo>
                    <a:lnTo>
                      <a:pt x="4583" y="3264"/>
                    </a:lnTo>
                    <a:lnTo>
                      <a:pt x="4666" y="3327"/>
                    </a:lnTo>
                    <a:lnTo>
                      <a:pt x="4708" y="3285"/>
                    </a:lnTo>
                    <a:lnTo>
                      <a:pt x="4708" y="3243"/>
                    </a:lnTo>
                    <a:lnTo>
                      <a:pt x="4771" y="3222"/>
                    </a:lnTo>
                    <a:lnTo>
                      <a:pt x="4834" y="3222"/>
                    </a:lnTo>
                    <a:lnTo>
                      <a:pt x="4876" y="3139"/>
                    </a:lnTo>
                    <a:lnTo>
                      <a:pt x="4876" y="3055"/>
                    </a:lnTo>
                    <a:lnTo>
                      <a:pt x="4980" y="2971"/>
                    </a:lnTo>
                    <a:lnTo>
                      <a:pt x="5085" y="2971"/>
                    </a:lnTo>
                    <a:lnTo>
                      <a:pt x="5190" y="2804"/>
                    </a:lnTo>
                    <a:lnTo>
                      <a:pt x="5190" y="2720"/>
                    </a:lnTo>
                    <a:lnTo>
                      <a:pt x="5210" y="2657"/>
                    </a:lnTo>
                    <a:lnTo>
                      <a:pt x="5294" y="2657"/>
                    </a:lnTo>
                    <a:lnTo>
                      <a:pt x="5399" y="2616"/>
                    </a:lnTo>
                    <a:lnTo>
                      <a:pt x="5524" y="2490"/>
                    </a:lnTo>
                    <a:lnTo>
                      <a:pt x="5650" y="2218"/>
                    </a:lnTo>
                    <a:lnTo>
                      <a:pt x="5713" y="2072"/>
                    </a:lnTo>
                    <a:lnTo>
                      <a:pt x="5650" y="1967"/>
                    </a:lnTo>
                    <a:lnTo>
                      <a:pt x="5566" y="1779"/>
                    </a:lnTo>
                    <a:lnTo>
                      <a:pt x="5441" y="1695"/>
                    </a:lnTo>
                    <a:lnTo>
                      <a:pt x="5357" y="1695"/>
                    </a:lnTo>
                    <a:lnTo>
                      <a:pt x="5190" y="1820"/>
                    </a:lnTo>
                    <a:lnTo>
                      <a:pt x="5190" y="1925"/>
                    </a:lnTo>
                    <a:lnTo>
                      <a:pt x="5106" y="2072"/>
                    </a:lnTo>
                    <a:lnTo>
                      <a:pt x="5127" y="2092"/>
                    </a:lnTo>
                    <a:lnTo>
                      <a:pt x="5106" y="2134"/>
                    </a:lnTo>
                    <a:lnTo>
                      <a:pt x="5022" y="2134"/>
                    </a:lnTo>
                    <a:lnTo>
                      <a:pt x="4918" y="2239"/>
                    </a:lnTo>
                    <a:lnTo>
                      <a:pt x="4897" y="2197"/>
                    </a:lnTo>
                    <a:lnTo>
                      <a:pt x="4980" y="2009"/>
                    </a:lnTo>
                    <a:lnTo>
                      <a:pt x="5001" y="1883"/>
                    </a:lnTo>
                    <a:lnTo>
                      <a:pt x="4834" y="1800"/>
                    </a:lnTo>
                    <a:lnTo>
                      <a:pt x="4771" y="1820"/>
                    </a:lnTo>
                    <a:lnTo>
                      <a:pt x="4687" y="1904"/>
                    </a:lnTo>
                    <a:lnTo>
                      <a:pt x="4499" y="2009"/>
                    </a:lnTo>
                    <a:lnTo>
                      <a:pt x="4457" y="2113"/>
                    </a:lnTo>
                    <a:lnTo>
                      <a:pt x="4394" y="2030"/>
                    </a:lnTo>
                    <a:lnTo>
                      <a:pt x="4415" y="1925"/>
                    </a:lnTo>
                    <a:lnTo>
                      <a:pt x="4583" y="1800"/>
                    </a:lnTo>
                    <a:lnTo>
                      <a:pt x="4771" y="1695"/>
                    </a:lnTo>
                    <a:lnTo>
                      <a:pt x="4834" y="1569"/>
                    </a:lnTo>
                    <a:lnTo>
                      <a:pt x="4813" y="1507"/>
                    </a:lnTo>
                    <a:lnTo>
                      <a:pt x="4666" y="1507"/>
                    </a:lnTo>
                    <a:lnTo>
                      <a:pt x="4562" y="1548"/>
                    </a:lnTo>
                    <a:lnTo>
                      <a:pt x="4499" y="1548"/>
                    </a:lnTo>
                    <a:lnTo>
                      <a:pt x="4499" y="1486"/>
                    </a:lnTo>
                    <a:lnTo>
                      <a:pt x="4583" y="1402"/>
                    </a:lnTo>
                    <a:lnTo>
                      <a:pt x="4771" y="1276"/>
                    </a:lnTo>
                    <a:lnTo>
                      <a:pt x="4813" y="1276"/>
                    </a:lnTo>
                    <a:lnTo>
                      <a:pt x="4876" y="1235"/>
                    </a:lnTo>
                    <a:lnTo>
                      <a:pt x="4876" y="942"/>
                    </a:lnTo>
                    <a:lnTo>
                      <a:pt x="4834" y="921"/>
                    </a:lnTo>
                    <a:lnTo>
                      <a:pt x="4834" y="753"/>
                    </a:lnTo>
                    <a:lnTo>
                      <a:pt x="4876" y="649"/>
                    </a:lnTo>
                    <a:lnTo>
                      <a:pt x="4876" y="565"/>
                    </a:lnTo>
                    <a:lnTo>
                      <a:pt x="4938" y="502"/>
                    </a:lnTo>
                    <a:lnTo>
                      <a:pt x="5022" y="502"/>
                    </a:lnTo>
                    <a:lnTo>
                      <a:pt x="5085" y="419"/>
                    </a:lnTo>
                    <a:lnTo>
                      <a:pt x="5022" y="335"/>
                    </a:lnTo>
                    <a:lnTo>
                      <a:pt x="5043" y="251"/>
                    </a:lnTo>
                    <a:lnTo>
                      <a:pt x="4897" y="188"/>
                    </a:lnTo>
                    <a:lnTo>
                      <a:pt x="4813" y="188"/>
                    </a:lnTo>
                    <a:lnTo>
                      <a:pt x="4562" y="419"/>
                    </a:lnTo>
                    <a:lnTo>
                      <a:pt x="4415" y="460"/>
                    </a:lnTo>
                    <a:lnTo>
                      <a:pt x="4374" y="565"/>
                    </a:lnTo>
                    <a:lnTo>
                      <a:pt x="4394" y="628"/>
                    </a:lnTo>
                    <a:lnTo>
                      <a:pt x="4290" y="628"/>
                    </a:lnTo>
                    <a:lnTo>
                      <a:pt x="4248" y="607"/>
                    </a:lnTo>
                    <a:lnTo>
                      <a:pt x="4143" y="649"/>
                    </a:lnTo>
                    <a:lnTo>
                      <a:pt x="4039" y="816"/>
                    </a:lnTo>
                    <a:lnTo>
                      <a:pt x="4081" y="942"/>
                    </a:lnTo>
                    <a:lnTo>
                      <a:pt x="4081" y="1067"/>
                    </a:lnTo>
                    <a:lnTo>
                      <a:pt x="4143" y="1130"/>
                    </a:lnTo>
                    <a:lnTo>
                      <a:pt x="4206" y="1297"/>
                    </a:lnTo>
                    <a:lnTo>
                      <a:pt x="4143" y="1465"/>
                    </a:lnTo>
                    <a:lnTo>
                      <a:pt x="4039" y="1465"/>
                    </a:lnTo>
                    <a:lnTo>
                      <a:pt x="3871" y="1507"/>
                    </a:lnTo>
                    <a:lnTo>
                      <a:pt x="3788" y="1507"/>
                    </a:lnTo>
                    <a:lnTo>
                      <a:pt x="3746" y="1569"/>
                    </a:lnTo>
                    <a:lnTo>
                      <a:pt x="3788" y="1674"/>
                    </a:lnTo>
                    <a:lnTo>
                      <a:pt x="3788" y="1758"/>
                    </a:lnTo>
                    <a:lnTo>
                      <a:pt x="3892" y="1883"/>
                    </a:lnTo>
                    <a:lnTo>
                      <a:pt x="3955" y="2072"/>
                    </a:lnTo>
                    <a:lnTo>
                      <a:pt x="3767" y="2134"/>
                    </a:lnTo>
                    <a:lnTo>
                      <a:pt x="3788" y="2197"/>
                    </a:lnTo>
                    <a:lnTo>
                      <a:pt x="3829" y="2239"/>
                    </a:lnTo>
                    <a:lnTo>
                      <a:pt x="3746" y="2281"/>
                    </a:lnTo>
                    <a:lnTo>
                      <a:pt x="3662" y="2134"/>
                    </a:lnTo>
                    <a:lnTo>
                      <a:pt x="3453" y="2092"/>
                    </a:lnTo>
                    <a:lnTo>
                      <a:pt x="3411" y="2113"/>
                    </a:lnTo>
                    <a:lnTo>
                      <a:pt x="3265" y="2092"/>
                    </a:lnTo>
                    <a:lnTo>
                      <a:pt x="3244" y="2009"/>
                    </a:lnTo>
                    <a:lnTo>
                      <a:pt x="3202" y="1967"/>
                    </a:lnTo>
                    <a:lnTo>
                      <a:pt x="3118" y="2030"/>
                    </a:lnTo>
                    <a:lnTo>
                      <a:pt x="2993" y="2092"/>
                    </a:lnTo>
                    <a:lnTo>
                      <a:pt x="2930" y="2030"/>
                    </a:lnTo>
                    <a:lnTo>
                      <a:pt x="2930" y="1820"/>
                    </a:lnTo>
                    <a:lnTo>
                      <a:pt x="3034" y="1758"/>
                    </a:lnTo>
                    <a:lnTo>
                      <a:pt x="3118" y="1507"/>
                    </a:lnTo>
                    <a:lnTo>
                      <a:pt x="3034" y="1507"/>
                    </a:lnTo>
                    <a:lnTo>
                      <a:pt x="2909" y="1465"/>
                    </a:lnTo>
                    <a:lnTo>
                      <a:pt x="2804" y="1486"/>
                    </a:lnTo>
                    <a:lnTo>
                      <a:pt x="2783" y="1402"/>
                    </a:lnTo>
                    <a:lnTo>
                      <a:pt x="2888" y="1381"/>
                    </a:lnTo>
                    <a:lnTo>
                      <a:pt x="2993" y="1402"/>
                    </a:lnTo>
                    <a:lnTo>
                      <a:pt x="3034" y="1339"/>
                    </a:lnTo>
                    <a:lnTo>
                      <a:pt x="3013" y="1088"/>
                    </a:lnTo>
                    <a:lnTo>
                      <a:pt x="2909" y="963"/>
                    </a:lnTo>
                    <a:lnTo>
                      <a:pt x="2951" y="879"/>
                    </a:lnTo>
                    <a:lnTo>
                      <a:pt x="3013" y="858"/>
                    </a:lnTo>
                    <a:lnTo>
                      <a:pt x="3034" y="774"/>
                    </a:lnTo>
                    <a:lnTo>
                      <a:pt x="2951" y="711"/>
                    </a:lnTo>
                    <a:lnTo>
                      <a:pt x="2951" y="649"/>
                    </a:lnTo>
                    <a:lnTo>
                      <a:pt x="2909" y="565"/>
                    </a:lnTo>
                    <a:lnTo>
                      <a:pt x="2825" y="565"/>
                    </a:lnTo>
                    <a:lnTo>
                      <a:pt x="2783" y="523"/>
                    </a:lnTo>
                    <a:lnTo>
                      <a:pt x="2700" y="565"/>
                    </a:lnTo>
                    <a:lnTo>
                      <a:pt x="2490" y="565"/>
                    </a:lnTo>
                    <a:lnTo>
                      <a:pt x="2428" y="502"/>
                    </a:lnTo>
                    <a:lnTo>
                      <a:pt x="2532" y="335"/>
                    </a:lnTo>
                    <a:lnTo>
                      <a:pt x="2616" y="293"/>
                    </a:lnTo>
                    <a:lnTo>
                      <a:pt x="2574" y="126"/>
                    </a:lnTo>
                    <a:lnTo>
                      <a:pt x="2469" y="21"/>
                    </a:lnTo>
                    <a:lnTo>
                      <a:pt x="2281" y="21"/>
                    </a:lnTo>
                    <a:lnTo>
                      <a:pt x="217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1" name="Google Shape;7441;p131"/>
              <p:cNvSpPr/>
              <p:nvPr/>
            </p:nvSpPr>
            <p:spPr>
              <a:xfrm>
                <a:off x="2638000" y="1637900"/>
                <a:ext cx="69075" cy="67500"/>
              </a:xfrm>
              <a:custGeom>
                <a:avLst/>
                <a:gdLst/>
                <a:ahLst/>
                <a:cxnLst/>
                <a:rect l="l" t="t" r="r" b="b"/>
                <a:pathLst>
                  <a:path w="2763" h="2700" extrusionOk="0">
                    <a:moveTo>
                      <a:pt x="1884" y="1"/>
                    </a:moveTo>
                    <a:lnTo>
                      <a:pt x="1758" y="84"/>
                    </a:lnTo>
                    <a:lnTo>
                      <a:pt x="1654" y="84"/>
                    </a:lnTo>
                    <a:lnTo>
                      <a:pt x="1612" y="126"/>
                    </a:lnTo>
                    <a:lnTo>
                      <a:pt x="1507" y="126"/>
                    </a:lnTo>
                    <a:lnTo>
                      <a:pt x="1423" y="189"/>
                    </a:lnTo>
                    <a:lnTo>
                      <a:pt x="1423" y="335"/>
                    </a:lnTo>
                    <a:lnTo>
                      <a:pt x="1403" y="398"/>
                    </a:lnTo>
                    <a:lnTo>
                      <a:pt x="1423" y="545"/>
                    </a:lnTo>
                    <a:lnTo>
                      <a:pt x="1528" y="649"/>
                    </a:lnTo>
                    <a:lnTo>
                      <a:pt x="1549" y="733"/>
                    </a:lnTo>
                    <a:lnTo>
                      <a:pt x="1549" y="733"/>
                    </a:lnTo>
                    <a:lnTo>
                      <a:pt x="1444" y="691"/>
                    </a:lnTo>
                    <a:lnTo>
                      <a:pt x="1361" y="691"/>
                    </a:lnTo>
                    <a:lnTo>
                      <a:pt x="1340" y="733"/>
                    </a:lnTo>
                    <a:lnTo>
                      <a:pt x="1528" y="858"/>
                    </a:lnTo>
                    <a:lnTo>
                      <a:pt x="1528" y="963"/>
                    </a:lnTo>
                    <a:lnTo>
                      <a:pt x="1423" y="1005"/>
                    </a:lnTo>
                    <a:lnTo>
                      <a:pt x="1403" y="1151"/>
                    </a:lnTo>
                    <a:lnTo>
                      <a:pt x="1444" y="1235"/>
                    </a:lnTo>
                    <a:lnTo>
                      <a:pt x="1340" y="1319"/>
                    </a:lnTo>
                    <a:lnTo>
                      <a:pt x="1235" y="1256"/>
                    </a:lnTo>
                    <a:lnTo>
                      <a:pt x="1235" y="1214"/>
                    </a:lnTo>
                    <a:lnTo>
                      <a:pt x="1256" y="1110"/>
                    </a:lnTo>
                    <a:lnTo>
                      <a:pt x="1235" y="796"/>
                    </a:lnTo>
                    <a:lnTo>
                      <a:pt x="1151" y="712"/>
                    </a:lnTo>
                    <a:lnTo>
                      <a:pt x="1131" y="628"/>
                    </a:lnTo>
                    <a:lnTo>
                      <a:pt x="1151" y="586"/>
                    </a:lnTo>
                    <a:lnTo>
                      <a:pt x="1151" y="482"/>
                    </a:lnTo>
                    <a:lnTo>
                      <a:pt x="1110" y="419"/>
                    </a:lnTo>
                    <a:lnTo>
                      <a:pt x="1089" y="314"/>
                    </a:lnTo>
                    <a:lnTo>
                      <a:pt x="1026" y="273"/>
                    </a:lnTo>
                    <a:lnTo>
                      <a:pt x="900" y="314"/>
                    </a:lnTo>
                    <a:lnTo>
                      <a:pt x="879" y="377"/>
                    </a:lnTo>
                    <a:lnTo>
                      <a:pt x="775" y="461"/>
                    </a:lnTo>
                    <a:lnTo>
                      <a:pt x="733" y="524"/>
                    </a:lnTo>
                    <a:lnTo>
                      <a:pt x="796" y="566"/>
                    </a:lnTo>
                    <a:lnTo>
                      <a:pt x="838" y="566"/>
                    </a:lnTo>
                    <a:lnTo>
                      <a:pt x="900" y="628"/>
                    </a:lnTo>
                    <a:lnTo>
                      <a:pt x="796" y="670"/>
                    </a:lnTo>
                    <a:lnTo>
                      <a:pt x="775" y="733"/>
                    </a:lnTo>
                    <a:lnTo>
                      <a:pt x="670" y="796"/>
                    </a:lnTo>
                    <a:lnTo>
                      <a:pt x="628" y="942"/>
                    </a:lnTo>
                    <a:lnTo>
                      <a:pt x="733" y="984"/>
                    </a:lnTo>
                    <a:lnTo>
                      <a:pt x="733" y="1026"/>
                    </a:lnTo>
                    <a:lnTo>
                      <a:pt x="607" y="1068"/>
                    </a:lnTo>
                    <a:lnTo>
                      <a:pt x="587" y="1172"/>
                    </a:lnTo>
                    <a:lnTo>
                      <a:pt x="628" y="1256"/>
                    </a:lnTo>
                    <a:lnTo>
                      <a:pt x="670" y="1361"/>
                    </a:lnTo>
                    <a:lnTo>
                      <a:pt x="607" y="1423"/>
                    </a:lnTo>
                    <a:lnTo>
                      <a:pt x="566" y="1382"/>
                    </a:lnTo>
                    <a:lnTo>
                      <a:pt x="566" y="1235"/>
                    </a:lnTo>
                    <a:lnTo>
                      <a:pt x="503" y="1214"/>
                    </a:lnTo>
                    <a:lnTo>
                      <a:pt x="503" y="1110"/>
                    </a:lnTo>
                    <a:lnTo>
                      <a:pt x="461" y="1130"/>
                    </a:lnTo>
                    <a:lnTo>
                      <a:pt x="294" y="1130"/>
                    </a:lnTo>
                    <a:lnTo>
                      <a:pt x="273" y="1214"/>
                    </a:lnTo>
                    <a:lnTo>
                      <a:pt x="335" y="1256"/>
                    </a:lnTo>
                    <a:lnTo>
                      <a:pt x="252" y="1298"/>
                    </a:lnTo>
                    <a:lnTo>
                      <a:pt x="168" y="1235"/>
                    </a:lnTo>
                    <a:lnTo>
                      <a:pt x="84" y="1298"/>
                    </a:lnTo>
                    <a:lnTo>
                      <a:pt x="1" y="1256"/>
                    </a:lnTo>
                    <a:lnTo>
                      <a:pt x="1" y="1402"/>
                    </a:lnTo>
                    <a:lnTo>
                      <a:pt x="63" y="1444"/>
                    </a:lnTo>
                    <a:lnTo>
                      <a:pt x="147" y="1444"/>
                    </a:lnTo>
                    <a:lnTo>
                      <a:pt x="189" y="1465"/>
                    </a:lnTo>
                    <a:lnTo>
                      <a:pt x="252" y="1444"/>
                    </a:lnTo>
                    <a:lnTo>
                      <a:pt x="356" y="1444"/>
                    </a:lnTo>
                    <a:lnTo>
                      <a:pt x="419" y="1465"/>
                    </a:lnTo>
                    <a:lnTo>
                      <a:pt x="503" y="1444"/>
                    </a:lnTo>
                    <a:lnTo>
                      <a:pt x="628" y="1507"/>
                    </a:lnTo>
                    <a:lnTo>
                      <a:pt x="796" y="1465"/>
                    </a:lnTo>
                    <a:lnTo>
                      <a:pt x="879" y="1528"/>
                    </a:lnTo>
                    <a:lnTo>
                      <a:pt x="984" y="1528"/>
                    </a:lnTo>
                    <a:lnTo>
                      <a:pt x="1444" y="1612"/>
                    </a:lnTo>
                    <a:lnTo>
                      <a:pt x="1507" y="1654"/>
                    </a:lnTo>
                    <a:lnTo>
                      <a:pt x="1423" y="1695"/>
                    </a:lnTo>
                    <a:lnTo>
                      <a:pt x="1298" y="1674"/>
                    </a:lnTo>
                    <a:lnTo>
                      <a:pt x="1151" y="1674"/>
                    </a:lnTo>
                    <a:lnTo>
                      <a:pt x="1047" y="1737"/>
                    </a:lnTo>
                    <a:lnTo>
                      <a:pt x="879" y="1758"/>
                    </a:lnTo>
                    <a:lnTo>
                      <a:pt x="921" y="1758"/>
                    </a:lnTo>
                    <a:lnTo>
                      <a:pt x="984" y="1800"/>
                    </a:lnTo>
                    <a:lnTo>
                      <a:pt x="921" y="1842"/>
                    </a:lnTo>
                    <a:lnTo>
                      <a:pt x="754" y="1779"/>
                    </a:lnTo>
                    <a:lnTo>
                      <a:pt x="670" y="1758"/>
                    </a:lnTo>
                    <a:lnTo>
                      <a:pt x="587" y="1800"/>
                    </a:lnTo>
                    <a:lnTo>
                      <a:pt x="607" y="1863"/>
                    </a:lnTo>
                    <a:lnTo>
                      <a:pt x="587" y="1905"/>
                    </a:lnTo>
                    <a:lnTo>
                      <a:pt x="524" y="1863"/>
                    </a:lnTo>
                    <a:lnTo>
                      <a:pt x="482" y="1863"/>
                    </a:lnTo>
                    <a:lnTo>
                      <a:pt x="503" y="1905"/>
                    </a:lnTo>
                    <a:lnTo>
                      <a:pt x="503" y="1967"/>
                    </a:lnTo>
                    <a:lnTo>
                      <a:pt x="566" y="2009"/>
                    </a:lnTo>
                    <a:lnTo>
                      <a:pt x="649" y="2051"/>
                    </a:lnTo>
                    <a:lnTo>
                      <a:pt x="607" y="2114"/>
                    </a:lnTo>
                    <a:lnTo>
                      <a:pt x="670" y="2198"/>
                    </a:lnTo>
                    <a:lnTo>
                      <a:pt x="607" y="2198"/>
                    </a:lnTo>
                    <a:lnTo>
                      <a:pt x="566" y="2114"/>
                    </a:lnTo>
                    <a:lnTo>
                      <a:pt x="503" y="2114"/>
                    </a:lnTo>
                    <a:lnTo>
                      <a:pt x="461" y="2218"/>
                    </a:lnTo>
                    <a:lnTo>
                      <a:pt x="461" y="2281"/>
                    </a:lnTo>
                    <a:lnTo>
                      <a:pt x="440" y="2323"/>
                    </a:lnTo>
                    <a:lnTo>
                      <a:pt x="440" y="2428"/>
                    </a:lnTo>
                    <a:lnTo>
                      <a:pt x="503" y="2491"/>
                    </a:lnTo>
                    <a:lnTo>
                      <a:pt x="607" y="2491"/>
                    </a:lnTo>
                    <a:lnTo>
                      <a:pt x="670" y="2532"/>
                    </a:lnTo>
                    <a:lnTo>
                      <a:pt x="712" y="2532"/>
                    </a:lnTo>
                    <a:lnTo>
                      <a:pt x="775" y="2470"/>
                    </a:lnTo>
                    <a:lnTo>
                      <a:pt x="900" y="2407"/>
                    </a:lnTo>
                    <a:lnTo>
                      <a:pt x="817" y="2511"/>
                    </a:lnTo>
                    <a:lnTo>
                      <a:pt x="859" y="2595"/>
                    </a:lnTo>
                    <a:lnTo>
                      <a:pt x="921" y="2595"/>
                    </a:lnTo>
                    <a:lnTo>
                      <a:pt x="1005" y="2511"/>
                    </a:lnTo>
                    <a:lnTo>
                      <a:pt x="1026" y="2574"/>
                    </a:lnTo>
                    <a:lnTo>
                      <a:pt x="1068" y="2679"/>
                    </a:lnTo>
                    <a:lnTo>
                      <a:pt x="1382" y="2700"/>
                    </a:lnTo>
                    <a:lnTo>
                      <a:pt x="1444" y="2595"/>
                    </a:lnTo>
                    <a:lnTo>
                      <a:pt x="1423" y="2511"/>
                    </a:lnTo>
                    <a:lnTo>
                      <a:pt x="1444" y="2407"/>
                    </a:lnTo>
                    <a:lnTo>
                      <a:pt x="1507" y="2365"/>
                    </a:lnTo>
                    <a:lnTo>
                      <a:pt x="1528" y="2407"/>
                    </a:lnTo>
                    <a:lnTo>
                      <a:pt x="1528" y="2511"/>
                    </a:lnTo>
                    <a:lnTo>
                      <a:pt x="1570" y="2616"/>
                    </a:lnTo>
                    <a:lnTo>
                      <a:pt x="1612" y="2574"/>
                    </a:lnTo>
                    <a:lnTo>
                      <a:pt x="1612" y="2470"/>
                    </a:lnTo>
                    <a:lnTo>
                      <a:pt x="1612" y="2407"/>
                    </a:lnTo>
                    <a:lnTo>
                      <a:pt x="1654" y="2323"/>
                    </a:lnTo>
                    <a:lnTo>
                      <a:pt x="1675" y="2281"/>
                    </a:lnTo>
                    <a:lnTo>
                      <a:pt x="1570" y="2302"/>
                    </a:lnTo>
                    <a:lnTo>
                      <a:pt x="1486" y="2344"/>
                    </a:lnTo>
                    <a:lnTo>
                      <a:pt x="1528" y="2239"/>
                    </a:lnTo>
                    <a:lnTo>
                      <a:pt x="1633" y="2198"/>
                    </a:lnTo>
                    <a:lnTo>
                      <a:pt x="1695" y="2135"/>
                    </a:lnTo>
                    <a:lnTo>
                      <a:pt x="1758" y="2072"/>
                    </a:lnTo>
                    <a:lnTo>
                      <a:pt x="1758" y="1988"/>
                    </a:lnTo>
                    <a:lnTo>
                      <a:pt x="1821" y="1967"/>
                    </a:lnTo>
                    <a:lnTo>
                      <a:pt x="1905" y="1988"/>
                    </a:lnTo>
                    <a:lnTo>
                      <a:pt x="1905" y="2072"/>
                    </a:lnTo>
                    <a:lnTo>
                      <a:pt x="1905" y="2156"/>
                    </a:lnTo>
                    <a:lnTo>
                      <a:pt x="1947" y="2093"/>
                    </a:lnTo>
                    <a:lnTo>
                      <a:pt x="2072" y="1926"/>
                    </a:lnTo>
                    <a:lnTo>
                      <a:pt x="2072" y="1863"/>
                    </a:lnTo>
                    <a:lnTo>
                      <a:pt x="1947" y="1779"/>
                    </a:lnTo>
                    <a:lnTo>
                      <a:pt x="1947" y="1737"/>
                    </a:lnTo>
                    <a:lnTo>
                      <a:pt x="1988" y="1674"/>
                    </a:lnTo>
                    <a:lnTo>
                      <a:pt x="2051" y="1716"/>
                    </a:lnTo>
                    <a:lnTo>
                      <a:pt x="2135" y="1716"/>
                    </a:lnTo>
                    <a:lnTo>
                      <a:pt x="2156" y="1612"/>
                    </a:lnTo>
                    <a:lnTo>
                      <a:pt x="2156" y="1549"/>
                    </a:lnTo>
                    <a:lnTo>
                      <a:pt x="2260" y="1423"/>
                    </a:lnTo>
                    <a:lnTo>
                      <a:pt x="2281" y="1340"/>
                    </a:lnTo>
                    <a:lnTo>
                      <a:pt x="2407" y="1214"/>
                    </a:lnTo>
                    <a:lnTo>
                      <a:pt x="2511" y="1151"/>
                    </a:lnTo>
                    <a:lnTo>
                      <a:pt x="2553" y="1089"/>
                    </a:lnTo>
                    <a:lnTo>
                      <a:pt x="2511" y="942"/>
                    </a:lnTo>
                    <a:lnTo>
                      <a:pt x="2616" y="775"/>
                    </a:lnTo>
                    <a:lnTo>
                      <a:pt x="2742" y="691"/>
                    </a:lnTo>
                    <a:lnTo>
                      <a:pt x="2763" y="586"/>
                    </a:lnTo>
                    <a:lnTo>
                      <a:pt x="2700" y="482"/>
                    </a:lnTo>
                    <a:lnTo>
                      <a:pt x="2595" y="461"/>
                    </a:lnTo>
                    <a:lnTo>
                      <a:pt x="2553" y="356"/>
                    </a:lnTo>
                    <a:lnTo>
                      <a:pt x="2595" y="356"/>
                    </a:lnTo>
                    <a:lnTo>
                      <a:pt x="2616" y="294"/>
                    </a:lnTo>
                    <a:lnTo>
                      <a:pt x="2595" y="252"/>
                    </a:lnTo>
                    <a:lnTo>
                      <a:pt x="2616" y="168"/>
                    </a:lnTo>
                    <a:lnTo>
                      <a:pt x="2595" y="84"/>
                    </a:lnTo>
                    <a:lnTo>
                      <a:pt x="2511" y="84"/>
                    </a:lnTo>
                    <a:lnTo>
                      <a:pt x="2553" y="147"/>
                    </a:lnTo>
                    <a:lnTo>
                      <a:pt x="2553" y="252"/>
                    </a:lnTo>
                    <a:lnTo>
                      <a:pt x="2470" y="273"/>
                    </a:lnTo>
                    <a:lnTo>
                      <a:pt x="2386" y="189"/>
                    </a:lnTo>
                    <a:lnTo>
                      <a:pt x="2302" y="273"/>
                    </a:lnTo>
                    <a:lnTo>
                      <a:pt x="2302" y="461"/>
                    </a:lnTo>
                    <a:lnTo>
                      <a:pt x="2260" y="503"/>
                    </a:lnTo>
                    <a:lnTo>
                      <a:pt x="2198" y="503"/>
                    </a:lnTo>
                    <a:lnTo>
                      <a:pt x="2156" y="566"/>
                    </a:lnTo>
                    <a:lnTo>
                      <a:pt x="2093" y="566"/>
                    </a:lnTo>
                    <a:lnTo>
                      <a:pt x="2093" y="482"/>
                    </a:lnTo>
                    <a:lnTo>
                      <a:pt x="2177" y="398"/>
                    </a:lnTo>
                    <a:lnTo>
                      <a:pt x="2219" y="168"/>
                    </a:lnTo>
                    <a:lnTo>
                      <a:pt x="2156" y="105"/>
                    </a:lnTo>
                    <a:lnTo>
                      <a:pt x="2072" y="126"/>
                    </a:lnTo>
                    <a:lnTo>
                      <a:pt x="1988" y="84"/>
                    </a:lnTo>
                    <a:lnTo>
                      <a:pt x="196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2" name="Google Shape;7442;p131"/>
              <p:cNvSpPr/>
              <p:nvPr/>
            </p:nvSpPr>
            <p:spPr>
              <a:xfrm>
                <a:off x="2686125" y="1510800"/>
                <a:ext cx="62275" cy="87900"/>
              </a:xfrm>
              <a:custGeom>
                <a:avLst/>
                <a:gdLst/>
                <a:ahLst/>
                <a:cxnLst/>
                <a:rect l="l" t="t" r="r" b="b"/>
                <a:pathLst>
                  <a:path w="2491" h="3516" extrusionOk="0">
                    <a:moveTo>
                      <a:pt x="1026" y="0"/>
                    </a:moveTo>
                    <a:lnTo>
                      <a:pt x="921" y="63"/>
                    </a:lnTo>
                    <a:lnTo>
                      <a:pt x="879" y="147"/>
                    </a:lnTo>
                    <a:lnTo>
                      <a:pt x="754" y="230"/>
                    </a:lnTo>
                    <a:lnTo>
                      <a:pt x="733" y="335"/>
                    </a:lnTo>
                    <a:lnTo>
                      <a:pt x="607" y="481"/>
                    </a:lnTo>
                    <a:lnTo>
                      <a:pt x="607" y="586"/>
                    </a:lnTo>
                    <a:lnTo>
                      <a:pt x="712" y="649"/>
                    </a:lnTo>
                    <a:lnTo>
                      <a:pt x="754" y="586"/>
                    </a:lnTo>
                    <a:lnTo>
                      <a:pt x="879" y="565"/>
                    </a:lnTo>
                    <a:lnTo>
                      <a:pt x="921" y="628"/>
                    </a:lnTo>
                    <a:lnTo>
                      <a:pt x="775" y="753"/>
                    </a:lnTo>
                    <a:lnTo>
                      <a:pt x="649" y="837"/>
                    </a:lnTo>
                    <a:lnTo>
                      <a:pt x="545" y="984"/>
                    </a:lnTo>
                    <a:lnTo>
                      <a:pt x="545" y="1046"/>
                    </a:lnTo>
                    <a:lnTo>
                      <a:pt x="712" y="963"/>
                    </a:lnTo>
                    <a:lnTo>
                      <a:pt x="858" y="837"/>
                    </a:lnTo>
                    <a:lnTo>
                      <a:pt x="942" y="837"/>
                    </a:lnTo>
                    <a:lnTo>
                      <a:pt x="1026" y="774"/>
                    </a:lnTo>
                    <a:lnTo>
                      <a:pt x="1068" y="858"/>
                    </a:lnTo>
                    <a:lnTo>
                      <a:pt x="1047" y="984"/>
                    </a:lnTo>
                    <a:lnTo>
                      <a:pt x="963" y="984"/>
                    </a:lnTo>
                    <a:lnTo>
                      <a:pt x="838" y="1109"/>
                    </a:lnTo>
                    <a:lnTo>
                      <a:pt x="775" y="1193"/>
                    </a:lnTo>
                    <a:lnTo>
                      <a:pt x="838" y="1276"/>
                    </a:lnTo>
                    <a:lnTo>
                      <a:pt x="984" y="1256"/>
                    </a:lnTo>
                    <a:lnTo>
                      <a:pt x="1089" y="1297"/>
                    </a:lnTo>
                    <a:lnTo>
                      <a:pt x="963" y="1381"/>
                    </a:lnTo>
                    <a:lnTo>
                      <a:pt x="817" y="1465"/>
                    </a:lnTo>
                    <a:lnTo>
                      <a:pt x="712" y="1402"/>
                    </a:lnTo>
                    <a:lnTo>
                      <a:pt x="712" y="1486"/>
                    </a:lnTo>
                    <a:lnTo>
                      <a:pt x="838" y="1528"/>
                    </a:lnTo>
                    <a:lnTo>
                      <a:pt x="838" y="1590"/>
                    </a:lnTo>
                    <a:lnTo>
                      <a:pt x="649" y="1779"/>
                    </a:lnTo>
                    <a:lnTo>
                      <a:pt x="607" y="1779"/>
                    </a:lnTo>
                    <a:lnTo>
                      <a:pt x="545" y="1611"/>
                    </a:lnTo>
                    <a:lnTo>
                      <a:pt x="440" y="1569"/>
                    </a:lnTo>
                    <a:lnTo>
                      <a:pt x="335" y="1423"/>
                    </a:lnTo>
                    <a:lnTo>
                      <a:pt x="126" y="1528"/>
                    </a:lnTo>
                    <a:lnTo>
                      <a:pt x="126" y="1590"/>
                    </a:lnTo>
                    <a:lnTo>
                      <a:pt x="1" y="1800"/>
                    </a:lnTo>
                    <a:lnTo>
                      <a:pt x="105" y="1925"/>
                    </a:lnTo>
                    <a:lnTo>
                      <a:pt x="105" y="2051"/>
                    </a:lnTo>
                    <a:lnTo>
                      <a:pt x="189" y="2093"/>
                    </a:lnTo>
                    <a:lnTo>
                      <a:pt x="294" y="2009"/>
                    </a:lnTo>
                    <a:lnTo>
                      <a:pt x="356" y="2009"/>
                    </a:lnTo>
                    <a:lnTo>
                      <a:pt x="545" y="2051"/>
                    </a:lnTo>
                    <a:lnTo>
                      <a:pt x="733" y="2051"/>
                    </a:lnTo>
                    <a:lnTo>
                      <a:pt x="754" y="2113"/>
                    </a:lnTo>
                    <a:lnTo>
                      <a:pt x="942" y="2051"/>
                    </a:lnTo>
                    <a:lnTo>
                      <a:pt x="942" y="2134"/>
                    </a:lnTo>
                    <a:lnTo>
                      <a:pt x="838" y="2155"/>
                    </a:lnTo>
                    <a:lnTo>
                      <a:pt x="775" y="2239"/>
                    </a:lnTo>
                    <a:lnTo>
                      <a:pt x="817" y="2344"/>
                    </a:lnTo>
                    <a:lnTo>
                      <a:pt x="963" y="2323"/>
                    </a:lnTo>
                    <a:lnTo>
                      <a:pt x="1089" y="2427"/>
                    </a:lnTo>
                    <a:lnTo>
                      <a:pt x="1172" y="2616"/>
                    </a:lnTo>
                    <a:lnTo>
                      <a:pt x="1256" y="2616"/>
                    </a:lnTo>
                    <a:lnTo>
                      <a:pt x="1298" y="2657"/>
                    </a:lnTo>
                    <a:lnTo>
                      <a:pt x="1256" y="2741"/>
                    </a:lnTo>
                    <a:lnTo>
                      <a:pt x="1256" y="2867"/>
                    </a:lnTo>
                    <a:lnTo>
                      <a:pt x="1068" y="3201"/>
                    </a:lnTo>
                    <a:lnTo>
                      <a:pt x="1130" y="3390"/>
                    </a:lnTo>
                    <a:lnTo>
                      <a:pt x="1172" y="3494"/>
                    </a:lnTo>
                    <a:lnTo>
                      <a:pt x="1256" y="3494"/>
                    </a:lnTo>
                    <a:lnTo>
                      <a:pt x="1361" y="3473"/>
                    </a:lnTo>
                    <a:lnTo>
                      <a:pt x="1403" y="3515"/>
                    </a:lnTo>
                    <a:lnTo>
                      <a:pt x="1486" y="3515"/>
                    </a:lnTo>
                    <a:lnTo>
                      <a:pt x="1654" y="3411"/>
                    </a:lnTo>
                    <a:lnTo>
                      <a:pt x="1654" y="3348"/>
                    </a:lnTo>
                    <a:lnTo>
                      <a:pt x="1758" y="3285"/>
                    </a:lnTo>
                    <a:lnTo>
                      <a:pt x="1821" y="3160"/>
                    </a:lnTo>
                    <a:lnTo>
                      <a:pt x="1863" y="3034"/>
                    </a:lnTo>
                    <a:lnTo>
                      <a:pt x="1884" y="2846"/>
                    </a:lnTo>
                    <a:lnTo>
                      <a:pt x="1988" y="2678"/>
                    </a:lnTo>
                    <a:lnTo>
                      <a:pt x="1905" y="2657"/>
                    </a:lnTo>
                    <a:lnTo>
                      <a:pt x="1905" y="2574"/>
                    </a:lnTo>
                    <a:lnTo>
                      <a:pt x="1988" y="2532"/>
                    </a:lnTo>
                    <a:lnTo>
                      <a:pt x="2072" y="2365"/>
                    </a:lnTo>
                    <a:lnTo>
                      <a:pt x="2135" y="2365"/>
                    </a:lnTo>
                    <a:lnTo>
                      <a:pt x="2219" y="2260"/>
                    </a:lnTo>
                    <a:lnTo>
                      <a:pt x="2344" y="2197"/>
                    </a:lnTo>
                    <a:lnTo>
                      <a:pt x="2386" y="2030"/>
                    </a:lnTo>
                    <a:lnTo>
                      <a:pt x="2386" y="1925"/>
                    </a:lnTo>
                    <a:lnTo>
                      <a:pt x="2491" y="1841"/>
                    </a:lnTo>
                    <a:lnTo>
                      <a:pt x="2491" y="1800"/>
                    </a:lnTo>
                    <a:lnTo>
                      <a:pt x="2428" y="1695"/>
                    </a:lnTo>
                    <a:lnTo>
                      <a:pt x="2407" y="1569"/>
                    </a:lnTo>
                    <a:lnTo>
                      <a:pt x="2344" y="1569"/>
                    </a:lnTo>
                    <a:lnTo>
                      <a:pt x="2239" y="1507"/>
                    </a:lnTo>
                    <a:lnTo>
                      <a:pt x="2114" y="1507"/>
                    </a:lnTo>
                    <a:lnTo>
                      <a:pt x="2093" y="1465"/>
                    </a:lnTo>
                    <a:lnTo>
                      <a:pt x="2135" y="1360"/>
                    </a:lnTo>
                    <a:lnTo>
                      <a:pt x="2302" y="1276"/>
                    </a:lnTo>
                    <a:lnTo>
                      <a:pt x="2302" y="1193"/>
                    </a:lnTo>
                    <a:lnTo>
                      <a:pt x="2239" y="1109"/>
                    </a:lnTo>
                    <a:lnTo>
                      <a:pt x="2239" y="984"/>
                    </a:lnTo>
                    <a:lnTo>
                      <a:pt x="2281" y="879"/>
                    </a:lnTo>
                    <a:lnTo>
                      <a:pt x="2177" y="774"/>
                    </a:lnTo>
                    <a:lnTo>
                      <a:pt x="2093" y="774"/>
                    </a:lnTo>
                    <a:lnTo>
                      <a:pt x="1967" y="858"/>
                    </a:lnTo>
                    <a:lnTo>
                      <a:pt x="1779" y="900"/>
                    </a:lnTo>
                    <a:lnTo>
                      <a:pt x="1758" y="984"/>
                    </a:lnTo>
                    <a:lnTo>
                      <a:pt x="1675" y="1088"/>
                    </a:lnTo>
                    <a:lnTo>
                      <a:pt x="1591" y="1067"/>
                    </a:lnTo>
                    <a:lnTo>
                      <a:pt x="1570" y="963"/>
                    </a:lnTo>
                    <a:lnTo>
                      <a:pt x="1695" y="900"/>
                    </a:lnTo>
                    <a:lnTo>
                      <a:pt x="1758" y="837"/>
                    </a:lnTo>
                    <a:lnTo>
                      <a:pt x="1758" y="670"/>
                    </a:lnTo>
                    <a:lnTo>
                      <a:pt x="1800" y="460"/>
                    </a:lnTo>
                    <a:lnTo>
                      <a:pt x="1758" y="356"/>
                    </a:lnTo>
                    <a:lnTo>
                      <a:pt x="1695" y="272"/>
                    </a:lnTo>
                    <a:lnTo>
                      <a:pt x="1654" y="168"/>
                    </a:lnTo>
                    <a:lnTo>
                      <a:pt x="1507" y="105"/>
                    </a:lnTo>
                    <a:lnTo>
                      <a:pt x="1403" y="147"/>
                    </a:lnTo>
                    <a:lnTo>
                      <a:pt x="1277" y="105"/>
                    </a:lnTo>
                    <a:lnTo>
                      <a:pt x="1130" y="230"/>
                    </a:lnTo>
                    <a:lnTo>
                      <a:pt x="1047" y="209"/>
                    </a:lnTo>
                    <a:lnTo>
                      <a:pt x="1047" y="21"/>
                    </a:lnTo>
                    <a:lnTo>
                      <a:pt x="10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3" name="Google Shape;7443;p131"/>
              <p:cNvSpPr/>
              <p:nvPr/>
            </p:nvSpPr>
            <p:spPr>
              <a:xfrm>
                <a:off x="2799125" y="1455875"/>
                <a:ext cx="96775" cy="158525"/>
              </a:xfrm>
              <a:custGeom>
                <a:avLst/>
                <a:gdLst/>
                <a:ahLst/>
                <a:cxnLst/>
                <a:rect l="l" t="t" r="r" b="b"/>
                <a:pathLst>
                  <a:path w="3871" h="6341" extrusionOk="0">
                    <a:moveTo>
                      <a:pt x="2385" y="0"/>
                    </a:moveTo>
                    <a:lnTo>
                      <a:pt x="2385" y="126"/>
                    </a:lnTo>
                    <a:lnTo>
                      <a:pt x="2302" y="272"/>
                    </a:lnTo>
                    <a:lnTo>
                      <a:pt x="2385" y="356"/>
                    </a:lnTo>
                    <a:lnTo>
                      <a:pt x="2490" y="356"/>
                    </a:lnTo>
                    <a:lnTo>
                      <a:pt x="2595" y="314"/>
                    </a:lnTo>
                    <a:lnTo>
                      <a:pt x="2741" y="377"/>
                    </a:lnTo>
                    <a:lnTo>
                      <a:pt x="2783" y="460"/>
                    </a:lnTo>
                    <a:lnTo>
                      <a:pt x="2888" y="481"/>
                    </a:lnTo>
                    <a:lnTo>
                      <a:pt x="2888" y="565"/>
                    </a:lnTo>
                    <a:lnTo>
                      <a:pt x="2699" y="733"/>
                    </a:lnTo>
                    <a:lnTo>
                      <a:pt x="2616" y="733"/>
                    </a:lnTo>
                    <a:lnTo>
                      <a:pt x="2490" y="649"/>
                    </a:lnTo>
                    <a:lnTo>
                      <a:pt x="2385" y="649"/>
                    </a:lnTo>
                    <a:lnTo>
                      <a:pt x="2281" y="628"/>
                    </a:lnTo>
                    <a:lnTo>
                      <a:pt x="2281" y="628"/>
                    </a:lnTo>
                    <a:lnTo>
                      <a:pt x="2323" y="733"/>
                    </a:lnTo>
                    <a:lnTo>
                      <a:pt x="2406" y="753"/>
                    </a:lnTo>
                    <a:lnTo>
                      <a:pt x="2323" y="837"/>
                    </a:lnTo>
                    <a:lnTo>
                      <a:pt x="2218" y="858"/>
                    </a:lnTo>
                    <a:lnTo>
                      <a:pt x="2072" y="691"/>
                    </a:lnTo>
                    <a:lnTo>
                      <a:pt x="1904" y="774"/>
                    </a:lnTo>
                    <a:lnTo>
                      <a:pt x="1862" y="942"/>
                    </a:lnTo>
                    <a:lnTo>
                      <a:pt x="1779" y="1005"/>
                    </a:lnTo>
                    <a:lnTo>
                      <a:pt x="1779" y="1088"/>
                    </a:lnTo>
                    <a:lnTo>
                      <a:pt x="1883" y="1109"/>
                    </a:lnTo>
                    <a:lnTo>
                      <a:pt x="1904" y="1256"/>
                    </a:lnTo>
                    <a:lnTo>
                      <a:pt x="2051" y="1318"/>
                    </a:lnTo>
                    <a:lnTo>
                      <a:pt x="2051" y="1381"/>
                    </a:lnTo>
                    <a:lnTo>
                      <a:pt x="1946" y="1381"/>
                    </a:lnTo>
                    <a:lnTo>
                      <a:pt x="1946" y="1465"/>
                    </a:lnTo>
                    <a:lnTo>
                      <a:pt x="1988" y="1528"/>
                    </a:lnTo>
                    <a:lnTo>
                      <a:pt x="1988" y="1611"/>
                    </a:lnTo>
                    <a:lnTo>
                      <a:pt x="1904" y="1590"/>
                    </a:lnTo>
                    <a:lnTo>
                      <a:pt x="1841" y="1528"/>
                    </a:lnTo>
                    <a:lnTo>
                      <a:pt x="1695" y="1507"/>
                    </a:lnTo>
                    <a:lnTo>
                      <a:pt x="1590" y="1423"/>
                    </a:lnTo>
                    <a:lnTo>
                      <a:pt x="1528" y="1402"/>
                    </a:lnTo>
                    <a:lnTo>
                      <a:pt x="1423" y="1486"/>
                    </a:lnTo>
                    <a:lnTo>
                      <a:pt x="1381" y="1569"/>
                    </a:lnTo>
                    <a:lnTo>
                      <a:pt x="1465" y="1674"/>
                    </a:lnTo>
                    <a:lnTo>
                      <a:pt x="1423" y="1779"/>
                    </a:lnTo>
                    <a:lnTo>
                      <a:pt x="1360" y="1737"/>
                    </a:lnTo>
                    <a:lnTo>
                      <a:pt x="1360" y="1674"/>
                    </a:lnTo>
                    <a:lnTo>
                      <a:pt x="1276" y="1611"/>
                    </a:lnTo>
                    <a:lnTo>
                      <a:pt x="1151" y="1569"/>
                    </a:lnTo>
                    <a:lnTo>
                      <a:pt x="1109" y="1569"/>
                    </a:lnTo>
                    <a:lnTo>
                      <a:pt x="1025" y="1486"/>
                    </a:lnTo>
                    <a:lnTo>
                      <a:pt x="942" y="1465"/>
                    </a:lnTo>
                    <a:lnTo>
                      <a:pt x="921" y="1528"/>
                    </a:lnTo>
                    <a:lnTo>
                      <a:pt x="963" y="1674"/>
                    </a:lnTo>
                    <a:lnTo>
                      <a:pt x="963" y="1800"/>
                    </a:lnTo>
                    <a:lnTo>
                      <a:pt x="1004" y="1946"/>
                    </a:lnTo>
                    <a:lnTo>
                      <a:pt x="1109" y="2009"/>
                    </a:lnTo>
                    <a:lnTo>
                      <a:pt x="1235" y="2030"/>
                    </a:lnTo>
                    <a:lnTo>
                      <a:pt x="1276" y="2093"/>
                    </a:lnTo>
                    <a:lnTo>
                      <a:pt x="1256" y="2113"/>
                    </a:lnTo>
                    <a:lnTo>
                      <a:pt x="1130" y="2113"/>
                    </a:lnTo>
                    <a:lnTo>
                      <a:pt x="1256" y="2197"/>
                    </a:lnTo>
                    <a:lnTo>
                      <a:pt x="1318" y="2260"/>
                    </a:lnTo>
                    <a:lnTo>
                      <a:pt x="1423" y="2344"/>
                    </a:lnTo>
                    <a:lnTo>
                      <a:pt x="1548" y="2344"/>
                    </a:lnTo>
                    <a:lnTo>
                      <a:pt x="1632" y="2260"/>
                    </a:lnTo>
                    <a:lnTo>
                      <a:pt x="1674" y="2260"/>
                    </a:lnTo>
                    <a:lnTo>
                      <a:pt x="1674" y="2344"/>
                    </a:lnTo>
                    <a:lnTo>
                      <a:pt x="1590" y="2427"/>
                    </a:lnTo>
                    <a:lnTo>
                      <a:pt x="1548" y="2616"/>
                    </a:lnTo>
                    <a:lnTo>
                      <a:pt x="1486" y="2616"/>
                    </a:lnTo>
                    <a:lnTo>
                      <a:pt x="1339" y="2469"/>
                    </a:lnTo>
                    <a:lnTo>
                      <a:pt x="1025" y="2427"/>
                    </a:lnTo>
                    <a:lnTo>
                      <a:pt x="921" y="2260"/>
                    </a:lnTo>
                    <a:lnTo>
                      <a:pt x="837" y="2239"/>
                    </a:lnTo>
                    <a:lnTo>
                      <a:pt x="795" y="2155"/>
                    </a:lnTo>
                    <a:lnTo>
                      <a:pt x="753" y="2155"/>
                    </a:lnTo>
                    <a:lnTo>
                      <a:pt x="712" y="2302"/>
                    </a:lnTo>
                    <a:lnTo>
                      <a:pt x="712" y="2344"/>
                    </a:lnTo>
                    <a:lnTo>
                      <a:pt x="649" y="2406"/>
                    </a:lnTo>
                    <a:lnTo>
                      <a:pt x="712" y="2574"/>
                    </a:lnTo>
                    <a:lnTo>
                      <a:pt x="628" y="2637"/>
                    </a:lnTo>
                    <a:lnTo>
                      <a:pt x="544" y="2616"/>
                    </a:lnTo>
                    <a:lnTo>
                      <a:pt x="544" y="2762"/>
                    </a:lnTo>
                    <a:lnTo>
                      <a:pt x="502" y="2783"/>
                    </a:lnTo>
                    <a:lnTo>
                      <a:pt x="502" y="3034"/>
                    </a:lnTo>
                    <a:lnTo>
                      <a:pt x="586" y="3097"/>
                    </a:lnTo>
                    <a:lnTo>
                      <a:pt x="732" y="3097"/>
                    </a:lnTo>
                    <a:lnTo>
                      <a:pt x="837" y="3160"/>
                    </a:lnTo>
                    <a:lnTo>
                      <a:pt x="942" y="3139"/>
                    </a:lnTo>
                    <a:lnTo>
                      <a:pt x="942" y="3181"/>
                    </a:lnTo>
                    <a:lnTo>
                      <a:pt x="858" y="3243"/>
                    </a:lnTo>
                    <a:lnTo>
                      <a:pt x="753" y="3181"/>
                    </a:lnTo>
                    <a:lnTo>
                      <a:pt x="586" y="3181"/>
                    </a:lnTo>
                    <a:lnTo>
                      <a:pt x="523" y="3160"/>
                    </a:lnTo>
                    <a:lnTo>
                      <a:pt x="419" y="3181"/>
                    </a:lnTo>
                    <a:lnTo>
                      <a:pt x="272" y="3369"/>
                    </a:lnTo>
                    <a:lnTo>
                      <a:pt x="230" y="3473"/>
                    </a:lnTo>
                    <a:lnTo>
                      <a:pt x="314" y="3557"/>
                    </a:lnTo>
                    <a:lnTo>
                      <a:pt x="293" y="3599"/>
                    </a:lnTo>
                    <a:lnTo>
                      <a:pt x="209" y="3620"/>
                    </a:lnTo>
                    <a:lnTo>
                      <a:pt x="209" y="3725"/>
                    </a:lnTo>
                    <a:lnTo>
                      <a:pt x="293" y="3787"/>
                    </a:lnTo>
                    <a:lnTo>
                      <a:pt x="335" y="3725"/>
                    </a:lnTo>
                    <a:lnTo>
                      <a:pt x="502" y="3725"/>
                    </a:lnTo>
                    <a:lnTo>
                      <a:pt x="586" y="3662"/>
                    </a:lnTo>
                    <a:lnTo>
                      <a:pt x="628" y="3704"/>
                    </a:lnTo>
                    <a:lnTo>
                      <a:pt x="628" y="3787"/>
                    </a:lnTo>
                    <a:lnTo>
                      <a:pt x="523" y="3808"/>
                    </a:lnTo>
                    <a:lnTo>
                      <a:pt x="440" y="3913"/>
                    </a:lnTo>
                    <a:lnTo>
                      <a:pt x="502" y="3976"/>
                    </a:lnTo>
                    <a:lnTo>
                      <a:pt x="586" y="3976"/>
                    </a:lnTo>
                    <a:lnTo>
                      <a:pt x="691" y="3892"/>
                    </a:lnTo>
                    <a:lnTo>
                      <a:pt x="753" y="3892"/>
                    </a:lnTo>
                    <a:lnTo>
                      <a:pt x="858" y="3808"/>
                    </a:lnTo>
                    <a:lnTo>
                      <a:pt x="858" y="3871"/>
                    </a:lnTo>
                    <a:lnTo>
                      <a:pt x="816" y="3934"/>
                    </a:lnTo>
                    <a:lnTo>
                      <a:pt x="858" y="3976"/>
                    </a:lnTo>
                    <a:lnTo>
                      <a:pt x="1046" y="3976"/>
                    </a:lnTo>
                    <a:lnTo>
                      <a:pt x="1067" y="4018"/>
                    </a:lnTo>
                    <a:lnTo>
                      <a:pt x="963" y="4038"/>
                    </a:lnTo>
                    <a:lnTo>
                      <a:pt x="963" y="4122"/>
                    </a:lnTo>
                    <a:lnTo>
                      <a:pt x="1067" y="4143"/>
                    </a:lnTo>
                    <a:lnTo>
                      <a:pt x="1172" y="4122"/>
                    </a:lnTo>
                    <a:lnTo>
                      <a:pt x="1318" y="4206"/>
                    </a:lnTo>
                    <a:lnTo>
                      <a:pt x="1590" y="4290"/>
                    </a:lnTo>
                    <a:lnTo>
                      <a:pt x="1632" y="4331"/>
                    </a:lnTo>
                    <a:lnTo>
                      <a:pt x="1381" y="4310"/>
                    </a:lnTo>
                    <a:lnTo>
                      <a:pt x="1276" y="4331"/>
                    </a:lnTo>
                    <a:lnTo>
                      <a:pt x="1130" y="4227"/>
                    </a:lnTo>
                    <a:lnTo>
                      <a:pt x="963" y="4290"/>
                    </a:lnTo>
                    <a:lnTo>
                      <a:pt x="963" y="4352"/>
                    </a:lnTo>
                    <a:lnTo>
                      <a:pt x="1130" y="4415"/>
                    </a:lnTo>
                    <a:lnTo>
                      <a:pt x="1339" y="4436"/>
                    </a:lnTo>
                    <a:lnTo>
                      <a:pt x="1569" y="4436"/>
                    </a:lnTo>
                    <a:lnTo>
                      <a:pt x="1653" y="4499"/>
                    </a:lnTo>
                    <a:lnTo>
                      <a:pt x="1423" y="4541"/>
                    </a:lnTo>
                    <a:lnTo>
                      <a:pt x="1339" y="4520"/>
                    </a:lnTo>
                    <a:lnTo>
                      <a:pt x="1109" y="4499"/>
                    </a:lnTo>
                    <a:lnTo>
                      <a:pt x="942" y="4457"/>
                    </a:lnTo>
                    <a:lnTo>
                      <a:pt x="900" y="4394"/>
                    </a:lnTo>
                    <a:lnTo>
                      <a:pt x="753" y="4352"/>
                    </a:lnTo>
                    <a:lnTo>
                      <a:pt x="607" y="4206"/>
                    </a:lnTo>
                    <a:lnTo>
                      <a:pt x="544" y="4248"/>
                    </a:lnTo>
                    <a:lnTo>
                      <a:pt x="481" y="4331"/>
                    </a:lnTo>
                    <a:lnTo>
                      <a:pt x="293" y="4352"/>
                    </a:lnTo>
                    <a:lnTo>
                      <a:pt x="209" y="4415"/>
                    </a:lnTo>
                    <a:lnTo>
                      <a:pt x="188" y="4624"/>
                    </a:lnTo>
                    <a:lnTo>
                      <a:pt x="314" y="4729"/>
                    </a:lnTo>
                    <a:lnTo>
                      <a:pt x="314" y="4854"/>
                    </a:lnTo>
                    <a:lnTo>
                      <a:pt x="272" y="4917"/>
                    </a:lnTo>
                    <a:lnTo>
                      <a:pt x="188" y="4729"/>
                    </a:lnTo>
                    <a:lnTo>
                      <a:pt x="126" y="4729"/>
                    </a:lnTo>
                    <a:lnTo>
                      <a:pt x="63" y="4980"/>
                    </a:lnTo>
                    <a:lnTo>
                      <a:pt x="84" y="5126"/>
                    </a:lnTo>
                    <a:lnTo>
                      <a:pt x="168" y="5147"/>
                    </a:lnTo>
                    <a:lnTo>
                      <a:pt x="188" y="5126"/>
                    </a:lnTo>
                    <a:lnTo>
                      <a:pt x="272" y="5126"/>
                    </a:lnTo>
                    <a:lnTo>
                      <a:pt x="335" y="5252"/>
                    </a:lnTo>
                    <a:lnTo>
                      <a:pt x="419" y="5273"/>
                    </a:lnTo>
                    <a:lnTo>
                      <a:pt x="335" y="5294"/>
                    </a:lnTo>
                    <a:lnTo>
                      <a:pt x="272" y="5336"/>
                    </a:lnTo>
                    <a:lnTo>
                      <a:pt x="188" y="5231"/>
                    </a:lnTo>
                    <a:lnTo>
                      <a:pt x="21" y="5252"/>
                    </a:lnTo>
                    <a:lnTo>
                      <a:pt x="0" y="5461"/>
                    </a:lnTo>
                    <a:lnTo>
                      <a:pt x="63" y="5503"/>
                    </a:lnTo>
                    <a:lnTo>
                      <a:pt x="126" y="5482"/>
                    </a:lnTo>
                    <a:lnTo>
                      <a:pt x="84" y="5566"/>
                    </a:lnTo>
                    <a:lnTo>
                      <a:pt x="84" y="5817"/>
                    </a:lnTo>
                    <a:lnTo>
                      <a:pt x="168" y="5754"/>
                    </a:lnTo>
                    <a:lnTo>
                      <a:pt x="230" y="5775"/>
                    </a:lnTo>
                    <a:lnTo>
                      <a:pt x="230" y="5963"/>
                    </a:lnTo>
                    <a:lnTo>
                      <a:pt x="398" y="6005"/>
                    </a:lnTo>
                    <a:lnTo>
                      <a:pt x="628" y="6173"/>
                    </a:lnTo>
                    <a:lnTo>
                      <a:pt x="732" y="6110"/>
                    </a:lnTo>
                    <a:lnTo>
                      <a:pt x="795" y="6005"/>
                    </a:lnTo>
                    <a:lnTo>
                      <a:pt x="753" y="5922"/>
                    </a:lnTo>
                    <a:lnTo>
                      <a:pt x="921" y="5922"/>
                    </a:lnTo>
                    <a:lnTo>
                      <a:pt x="942" y="6026"/>
                    </a:lnTo>
                    <a:lnTo>
                      <a:pt x="921" y="6131"/>
                    </a:lnTo>
                    <a:lnTo>
                      <a:pt x="942" y="6235"/>
                    </a:lnTo>
                    <a:lnTo>
                      <a:pt x="1004" y="6214"/>
                    </a:lnTo>
                    <a:lnTo>
                      <a:pt x="1067" y="5963"/>
                    </a:lnTo>
                    <a:lnTo>
                      <a:pt x="1067" y="5712"/>
                    </a:lnTo>
                    <a:lnTo>
                      <a:pt x="1130" y="5566"/>
                    </a:lnTo>
                    <a:lnTo>
                      <a:pt x="1256" y="5440"/>
                    </a:lnTo>
                    <a:lnTo>
                      <a:pt x="1318" y="5294"/>
                    </a:lnTo>
                    <a:lnTo>
                      <a:pt x="1318" y="5461"/>
                    </a:lnTo>
                    <a:lnTo>
                      <a:pt x="1172" y="5670"/>
                    </a:lnTo>
                    <a:lnTo>
                      <a:pt x="1151" y="5817"/>
                    </a:lnTo>
                    <a:lnTo>
                      <a:pt x="1172" y="5922"/>
                    </a:lnTo>
                    <a:lnTo>
                      <a:pt x="1130" y="6131"/>
                    </a:lnTo>
                    <a:lnTo>
                      <a:pt x="1172" y="6235"/>
                    </a:lnTo>
                    <a:lnTo>
                      <a:pt x="1151" y="6319"/>
                    </a:lnTo>
                    <a:lnTo>
                      <a:pt x="1214" y="6340"/>
                    </a:lnTo>
                    <a:lnTo>
                      <a:pt x="1256" y="6298"/>
                    </a:lnTo>
                    <a:lnTo>
                      <a:pt x="1339" y="6173"/>
                    </a:lnTo>
                    <a:lnTo>
                      <a:pt x="1528" y="5984"/>
                    </a:lnTo>
                    <a:lnTo>
                      <a:pt x="1590" y="5691"/>
                    </a:lnTo>
                    <a:lnTo>
                      <a:pt x="1674" y="5650"/>
                    </a:lnTo>
                    <a:lnTo>
                      <a:pt x="1674" y="5754"/>
                    </a:lnTo>
                    <a:lnTo>
                      <a:pt x="1632" y="5880"/>
                    </a:lnTo>
                    <a:lnTo>
                      <a:pt x="1632" y="5963"/>
                    </a:lnTo>
                    <a:lnTo>
                      <a:pt x="1737" y="5984"/>
                    </a:lnTo>
                    <a:lnTo>
                      <a:pt x="1862" y="5859"/>
                    </a:lnTo>
                    <a:lnTo>
                      <a:pt x="1946" y="5775"/>
                    </a:lnTo>
                    <a:lnTo>
                      <a:pt x="1946" y="5670"/>
                    </a:lnTo>
                    <a:lnTo>
                      <a:pt x="1841" y="5650"/>
                    </a:lnTo>
                    <a:lnTo>
                      <a:pt x="1841" y="5608"/>
                    </a:lnTo>
                    <a:lnTo>
                      <a:pt x="1946" y="5566"/>
                    </a:lnTo>
                    <a:lnTo>
                      <a:pt x="1946" y="5398"/>
                    </a:lnTo>
                    <a:lnTo>
                      <a:pt x="1904" y="5336"/>
                    </a:lnTo>
                    <a:lnTo>
                      <a:pt x="1904" y="5231"/>
                    </a:lnTo>
                    <a:lnTo>
                      <a:pt x="2072" y="5126"/>
                    </a:lnTo>
                    <a:lnTo>
                      <a:pt x="2113" y="4938"/>
                    </a:lnTo>
                    <a:lnTo>
                      <a:pt x="2218" y="4875"/>
                    </a:lnTo>
                    <a:lnTo>
                      <a:pt x="2281" y="4813"/>
                    </a:lnTo>
                    <a:lnTo>
                      <a:pt x="2281" y="4917"/>
                    </a:lnTo>
                    <a:lnTo>
                      <a:pt x="2281" y="4959"/>
                    </a:lnTo>
                    <a:lnTo>
                      <a:pt x="2197" y="4980"/>
                    </a:lnTo>
                    <a:lnTo>
                      <a:pt x="2113" y="5168"/>
                    </a:lnTo>
                    <a:lnTo>
                      <a:pt x="2051" y="5294"/>
                    </a:lnTo>
                    <a:lnTo>
                      <a:pt x="2009" y="5461"/>
                    </a:lnTo>
                    <a:lnTo>
                      <a:pt x="2072" y="5566"/>
                    </a:lnTo>
                    <a:lnTo>
                      <a:pt x="2092" y="5691"/>
                    </a:lnTo>
                    <a:lnTo>
                      <a:pt x="2155" y="5650"/>
                    </a:lnTo>
                    <a:lnTo>
                      <a:pt x="2260" y="5461"/>
                    </a:lnTo>
                    <a:lnTo>
                      <a:pt x="2469" y="5273"/>
                    </a:lnTo>
                    <a:lnTo>
                      <a:pt x="2532" y="5147"/>
                    </a:lnTo>
                    <a:lnTo>
                      <a:pt x="2532" y="4980"/>
                    </a:lnTo>
                    <a:lnTo>
                      <a:pt x="2616" y="4875"/>
                    </a:lnTo>
                    <a:lnTo>
                      <a:pt x="2699" y="4854"/>
                    </a:lnTo>
                    <a:lnTo>
                      <a:pt x="2699" y="4917"/>
                    </a:lnTo>
                    <a:lnTo>
                      <a:pt x="2678" y="4959"/>
                    </a:lnTo>
                    <a:lnTo>
                      <a:pt x="2678" y="5085"/>
                    </a:lnTo>
                    <a:lnTo>
                      <a:pt x="2741" y="5064"/>
                    </a:lnTo>
                    <a:lnTo>
                      <a:pt x="2888" y="4875"/>
                    </a:lnTo>
                    <a:lnTo>
                      <a:pt x="2971" y="4875"/>
                    </a:lnTo>
                    <a:lnTo>
                      <a:pt x="3139" y="4917"/>
                    </a:lnTo>
                    <a:lnTo>
                      <a:pt x="3327" y="4854"/>
                    </a:lnTo>
                    <a:lnTo>
                      <a:pt x="3432" y="4834"/>
                    </a:lnTo>
                    <a:lnTo>
                      <a:pt x="3494" y="4750"/>
                    </a:lnTo>
                    <a:lnTo>
                      <a:pt x="3620" y="4729"/>
                    </a:lnTo>
                    <a:lnTo>
                      <a:pt x="3662" y="4624"/>
                    </a:lnTo>
                    <a:lnTo>
                      <a:pt x="3662" y="4541"/>
                    </a:lnTo>
                    <a:lnTo>
                      <a:pt x="3683" y="4457"/>
                    </a:lnTo>
                    <a:lnTo>
                      <a:pt x="3620" y="4394"/>
                    </a:lnTo>
                    <a:lnTo>
                      <a:pt x="3662" y="4227"/>
                    </a:lnTo>
                    <a:lnTo>
                      <a:pt x="3662" y="3976"/>
                    </a:lnTo>
                    <a:lnTo>
                      <a:pt x="3620" y="3976"/>
                    </a:lnTo>
                    <a:lnTo>
                      <a:pt x="3536" y="4122"/>
                    </a:lnTo>
                    <a:lnTo>
                      <a:pt x="3411" y="4290"/>
                    </a:lnTo>
                    <a:lnTo>
                      <a:pt x="3348" y="4290"/>
                    </a:lnTo>
                    <a:lnTo>
                      <a:pt x="3348" y="4206"/>
                    </a:lnTo>
                    <a:lnTo>
                      <a:pt x="3432" y="4101"/>
                    </a:lnTo>
                    <a:lnTo>
                      <a:pt x="3536" y="4018"/>
                    </a:lnTo>
                    <a:lnTo>
                      <a:pt x="3557" y="3934"/>
                    </a:lnTo>
                    <a:lnTo>
                      <a:pt x="3432" y="3829"/>
                    </a:lnTo>
                    <a:lnTo>
                      <a:pt x="3411" y="3725"/>
                    </a:lnTo>
                    <a:lnTo>
                      <a:pt x="3348" y="3725"/>
                    </a:lnTo>
                    <a:lnTo>
                      <a:pt x="3306" y="3766"/>
                    </a:lnTo>
                    <a:lnTo>
                      <a:pt x="3264" y="3829"/>
                    </a:lnTo>
                    <a:lnTo>
                      <a:pt x="3201" y="3787"/>
                    </a:lnTo>
                    <a:lnTo>
                      <a:pt x="3097" y="3808"/>
                    </a:lnTo>
                    <a:lnTo>
                      <a:pt x="3013" y="3871"/>
                    </a:lnTo>
                    <a:lnTo>
                      <a:pt x="2909" y="3829"/>
                    </a:lnTo>
                    <a:lnTo>
                      <a:pt x="2950" y="3787"/>
                    </a:lnTo>
                    <a:lnTo>
                      <a:pt x="3222" y="3683"/>
                    </a:lnTo>
                    <a:lnTo>
                      <a:pt x="3327" y="3662"/>
                    </a:lnTo>
                    <a:lnTo>
                      <a:pt x="3536" y="3453"/>
                    </a:lnTo>
                    <a:lnTo>
                      <a:pt x="3578" y="3390"/>
                    </a:lnTo>
                    <a:lnTo>
                      <a:pt x="3725" y="3160"/>
                    </a:lnTo>
                    <a:lnTo>
                      <a:pt x="3766" y="2971"/>
                    </a:lnTo>
                    <a:lnTo>
                      <a:pt x="3725" y="2950"/>
                    </a:lnTo>
                    <a:lnTo>
                      <a:pt x="3641" y="2971"/>
                    </a:lnTo>
                    <a:lnTo>
                      <a:pt x="3578" y="3034"/>
                    </a:lnTo>
                    <a:lnTo>
                      <a:pt x="3536" y="2950"/>
                    </a:lnTo>
                    <a:lnTo>
                      <a:pt x="3578" y="2888"/>
                    </a:lnTo>
                    <a:lnTo>
                      <a:pt x="3641" y="2846"/>
                    </a:lnTo>
                    <a:lnTo>
                      <a:pt x="3725" y="2867"/>
                    </a:lnTo>
                    <a:lnTo>
                      <a:pt x="3766" y="2783"/>
                    </a:lnTo>
                    <a:lnTo>
                      <a:pt x="3766" y="2657"/>
                    </a:lnTo>
                    <a:lnTo>
                      <a:pt x="3871" y="2553"/>
                    </a:lnTo>
                    <a:lnTo>
                      <a:pt x="3871" y="2427"/>
                    </a:lnTo>
                    <a:lnTo>
                      <a:pt x="3850" y="2365"/>
                    </a:lnTo>
                    <a:lnTo>
                      <a:pt x="3850" y="2302"/>
                    </a:lnTo>
                    <a:lnTo>
                      <a:pt x="3745" y="2260"/>
                    </a:lnTo>
                    <a:lnTo>
                      <a:pt x="3641" y="2302"/>
                    </a:lnTo>
                    <a:lnTo>
                      <a:pt x="3494" y="2553"/>
                    </a:lnTo>
                    <a:lnTo>
                      <a:pt x="3494" y="2678"/>
                    </a:lnTo>
                    <a:lnTo>
                      <a:pt x="3557" y="2762"/>
                    </a:lnTo>
                    <a:lnTo>
                      <a:pt x="3473" y="2846"/>
                    </a:lnTo>
                    <a:lnTo>
                      <a:pt x="3432" y="2888"/>
                    </a:lnTo>
                    <a:lnTo>
                      <a:pt x="3369" y="2867"/>
                    </a:lnTo>
                    <a:lnTo>
                      <a:pt x="3411" y="2825"/>
                    </a:lnTo>
                    <a:lnTo>
                      <a:pt x="3348" y="2762"/>
                    </a:lnTo>
                    <a:lnTo>
                      <a:pt x="3348" y="2657"/>
                    </a:lnTo>
                    <a:lnTo>
                      <a:pt x="3453" y="2448"/>
                    </a:lnTo>
                    <a:lnTo>
                      <a:pt x="3432" y="2344"/>
                    </a:lnTo>
                    <a:lnTo>
                      <a:pt x="3453" y="2302"/>
                    </a:lnTo>
                    <a:lnTo>
                      <a:pt x="3473" y="2323"/>
                    </a:lnTo>
                    <a:lnTo>
                      <a:pt x="3557" y="2302"/>
                    </a:lnTo>
                    <a:lnTo>
                      <a:pt x="3536" y="2134"/>
                    </a:lnTo>
                    <a:lnTo>
                      <a:pt x="3453" y="2030"/>
                    </a:lnTo>
                    <a:lnTo>
                      <a:pt x="3348" y="2030"/>
                    </a:lnTo>
                    <a:lnTo>
                      <a:pt x="3222" y="2051"/>
                    </a:lnTo>
                    <a:lnTo>
                      <a:pt x="3160" y="2155"/>
                    </a:lnTo>
                    <a:lnTo>
                      <a:pt x="3139" y="2113"/>
                    </a:lnTo>
                    <a:lnTo>
                      <a:pt x="3118" y="2051"/>
                    </a:lnTo>
                    <a:lnTo>
                      <a:pt x="3139" y="1904"/>
                    </a:lnTo>
                    <a:lnTo>
                      <a:pt x="3055" y="1737"/>
                    </a:lnTo>
                    <a:lnTo>
                      <a:pt x="3097" y="1507"/>
                    </a:lnTo>
                    <a:lnTo>
                      <a:pt x="3097" y="1318"/>
                    </a:lnTo>
                    <a:lnTo>
                      <a:pt x="3139" y="1193"/>
                    </a:lnTo>
                    <a:lnTo>
                      <a:pt x="3160" y="1005"/>
                    </a:lnTo>
                    <a:lnTo>
                      <a:pt x="3139" y="858"/>
                    </a:lnTo>
                    <a:lnTo>
                      <a:pt x="3243" y="670"/>
                    </a:lnTo>
                    <a:lnTo>
                      <a:pt x="3243" y="523"/>
                    </a:lnTo>
                    <a:lnTo>
                      <a:pt x="3139" y="419"/>
                    </a:lnTo>
                    <a:lnTo>
                      <a:pt x="3118" y="272"/>
                    </a:lnTo>
                    <a:lnTo>
                      <a:pt x="2950" y="147"/>
                    </a:lnTo>
                    <a:lnTo>
                      <a:pt x="2909" y="63"/>
                    </a:lnTo>
                    <a:lnTo>
                      <a:pt x="2741" y="0"/>
                    </a:lnTo>
                    <a:lnTo>
                      <a:pt x="2699" y="21"/>
                    </a:lnTo>
                    <a:lnTo>
                      <a:pt x="2699" y="105"/>
                    </a:lnTo>
                    <a:lnTo>
                      <a:pt x="2678" y="126"/>
                    </a:lnTo>
                    <a:lnTo>
                      <a:pt x="251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4" name="Google Shape;7444;p131"/>
              <p:cNvSpPr/>
              <p:nvPr/>
            </p:nvSpPr>
            <p:spPr>
              <a:xfrm>
                <a:off x="2744725" y="1557875"/>
                <a:ext cx="36625" cy="48150"/>
              </a:xfrm>
              <a:custGeom>
                <a:avLst/>
                <a:gdLst/>
                <a:ahLst/>
                <a:cxnLst/>
                <a:rect l="l" t="t" r="r" b="b"/>
                <a:pathLst>
                  <a:path w="1465" h="1926" extrusionOk="0">
                    <a:moveTo>
                      <a:pt x="711" y="0"/>
                    </a:moveTo>
                    <a:lnTo>
                      <a:pt x="586" y="105"/>
                    </a:lnTo>
                    <a:lnTo>
                      <a:pt x="502" y="168"/>
                    </a:lnTo>
                    <a:lnTo>
                      <a:pt x="502" y="356"/>
                    </a:lnTo>
                    <a:lnTo>
                      <a:pt x="419" y="419"/>
                    </a:lnTo>
                    <a:lnTo>
                      <a:pt x="356" y="377"/>
                    </a:lnTo>
                    <a:lnTo>
                      <a:pt x="272" y="544"/>
                    </a:lnTo>
                    <a:lnTo>
                      <a:pt x="272" y="733"/>
                    </a:lnTo>
                    <a:lnTo>
                      <a:pt x="188" y="837"/>
                    </a:lnTo>
                    <a:lnTo>
                      <a:pt x="272" y="963"/>
                    </a:lnTo>
                    <a:lnTo>
                      <a:pt x="147" y="963"/>
                    </a:lnTo>
                    <a:lnTo>
                      <a:pt x="167" y="1005"/>
                    </a:lnTo>
                    <a:lnTo>
                      <a:pt x="272" y="1088"/>
                    </a:lnTo>
                    <a:lnTo>
                      <a:pt x="398" y="1256"/>
                    </a:lnTo>
                    <a:lnTo>
                      <a:pt x="377" y="1360"/>
                    </a:lnTo>
                    <a:lnTo>
                      <a:pt x="356" y="1360"/>
                    </a:lnTo>
                    <a:lnTo>
                      <a:pt x="209" y="1256"/>
                    </a:lnTo>
                    <a:lnTo>
                      <a:pt x="84" y="1256"/>
                    </a:lnTo>
                    <a:lnTo>
                      <a:pt x="63" y="1318"/>
                    </a:lnTo>
                    <a:lnTo>
                      <a:pt x="0" y="1402"/>
                    </a:lnTo>
                    <a:lnTo>
                      <a:pt x="105" y="1465"/>
                    </a:lnTo>
                    <a:lnTo>
                      <a:pt x="147" y="1590"/>
                    </a:lnTo>
                    <a:lnTo>
                      <a:pt x="188" y="1632"/>
                    </a:lnTo>
                    <a:lnTo>
                      <a:pt x="105" y="1737"/>
                    </a:lnTo>
                    <a:lnTo>
                      <a:pt x="105" y="1883"/>
                    </a:lnTo>
                    <a:lnTo>
                      <a:pt x="251" y="1821"/>
                    </a:lnTo>
                    <a:lnTo>
                      <a:pt x="272" y="1737"/>
                    </a:lnTo>
                    <a:lnTo>
                      <a:pt x="356" y="1737"/>
                    </a:lnTo>
                    <a:lnTo>
                      <a:pt x="377" y="1883"/>
                    </a:lnTo>
                    <a:lnTo>
                      <a:pt x="460" y="1883"/>
                    </a:lnTo>
                    <a:lnTo>
                      <a:pt x="607" y="1842"/>
                    </a:lnTo>
                    <a:lnTo>
                      <a:pt x="711" y="1883"/>
                    </a:lnTo>
                    <a:lnTo>
                      <a:pt x="837" y="1779"/>
                    </a:lnTo>
                    <a:lnTo>
                      <a:pt x="900" y="1821"/>
                    </a:lnTo>
                    <a:lnTo>
                      <a:pt x="900" y="1925"/>
                    </a:lnTo>
                    <a:lnTo>
                      <a:pt x="983" y="1925"/>
                    </a:lnTo>
                    <a:lnTo>
                      <a:pt x="1025" y="1883"/>
                    </a:lnTo>
                    <a:lnTo>
                      <a:pt x="1235" y="1737"/>
                    </a:lnTo>
                    <a:lnTo>
                      <a:pt x="1235" y="1632"/>
                    </a:lnTo>
                    <a:lnTo>
                      <a:pt x="1214" y="1465"/>
                    </a:lnTo>
                    <a:lnTo>
                      <a:pt x="1151" y="1465"/>
                    </a:lnTo>
                    <a:lnTo>
                      <a:pt x="1109" y="1402"/>
                    </a:lnTo>
                    <a:lnTo>
                      <a:pt x="1193" y="1360"/>
                    </a:lnTo>
                    <a:lnTo>
                      <a:pt x="1297" y="1381"/>
                    </a:lnTo>
                    <a:lnTo>
                      <a:pt x="1339" y="1298"/>
                    </a:lnTo>
                    <a:lnTo>
                      <a:pt x="1465" y="1214"/>
                    </a:lnTo>
                    <a:lnTo>
                      <a:pt x="1423" y="984"/>
                    </a:lnTo>
                    <a:lnTo>
                      <a:pt x="1360" y="900"/>
                    </a:lnTo>
                    <a:lnTo>
                      <a:pt x="1360" y="837"/>
                    </a:lnTo>
                    <a:lnTo>
                      <a:pt x="1235" y="837"/>
                    </a:lnTo>
                    <a:lnTo>
                      <a:pt x="1193" y="691"/>
                    </a:lnTo>
                    <a:lnTo>
                      <a:pt x="1193" y="649"/>
                    </a:lnTo>
                    <a:lnTo>
                      <a:pt x="1130" y="586"/>
                    </a:lnTo>
                    <a:lnTo>
                      <a:pt x="1109" y="482"/>
                    </a:lnTo>
                    <a:lnTo>
                      <a:pt x="1046" y="461"/>
                    </a:lnTo>
                    <a:lnTo>
                      <a:pt x="1004" y="377"/>
                    </a:lnTo>
                    <a:lnTo>
                      <a:pt x="1025" y="272"/>
                    </a:lnTo>
                    <a:lnTo>
                      <a:pt x="983" y="168"/>
                    </a:lnTo>
                    <a:lnTo>
                      <a:pt x="83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5" name="Google Shape;7445;p131"/>
              <p:cNvSpPr/>
              <p:nvPr/>
            </p:nvSpPr>
            <p:spPr>
              <a:xfrm>
                <a:off x="2789175" y="1410350"/>
                <a:ext cx="386600" cy="302375"/>
              </a:xfrm>
              <a:custGeom>
                <a:avLst/>
                <a:gdLst/>
                <a:ahLst/>
                <a:cxnLst/>
                <a:rect l="l" t="t" r="r" b="b"/>
                <a:pathLst>
                  <a:path w="15464" h="12095" extrusionOk="0">
                    <a:moveTo>
                      <a:pt x="9625" y="1"/>
                    </a:moveTo>
                    <a:lnTo>
                      <a:pt x="9521" y="105"/>
                    </a:lnTo>
                    <a:lnTo>
                      <a:pt x="9416" y="105"/>
                    </a:lnTo>
                    <a:lnTo>
                      <a:pt x="9353" y="168"/>
                    </a:lnTo>
                    <a:lnTo>
                      <a:pt x="9416" y="252"/>
                    </a:lnTo>
                    <a:lnTo>
                      <a:pt x="9521" y="273"/>
                    </a:lnTo>
                    <a:lnTo>
                      <a:pt x="9584" y="315"/>
                    </a:lnTo>
                    <a:lnTo>
                      <a:pt x="9458" y="315"/>
                    </a:lnTo>
                    <a:lnTo>
                      <a:pt x="9395" y="377"/>
                    </a:lnTo>
                    <a:lnTo>
                      <a:pt x="9458" y="461"/>
                    </a:lnTo>
                    <a:lnTo>
                      <a:pt x="9584" y="566"/>
                    </a:lnTo>
                    <a:lnTo>
                      <a:pt x="9563" y="629"/>
                    </a:lnTo>
                    <a:lnTo>
                      <a:pt x="9521" y="691"/>
                    </a:lnTo>
                    <a:lnTo>
                      <a:pt x="9625" y="796"/>
                    </a:lnTo>
                    <a:lnTo>
                      <a:pt x="9709" y="817"/>
                    </a:lnTo>
                    <a:lnTo>
                      <a:pt x="9709" y="880"/>
                    </a:lnTo>
                    <a:lnTo>
                      <a:pt x="9605" y="901"/>
                    </a:lnTo>
                    <a:lnTo>
                      <a:pt x="9605" y="942"/>
                    </a:lnTo>
                    <a:lnTo>
                      <a:pt x="9395" y="712"/>
                    </a:lnTo>
                    <a:lnTo>
                      <a:pt x="9353" y="712"/>
                    </a:lnTo>
                    <a:lnTo>
                      <a:pt x="9312" y="796"/>
                    </a:lnTo>
                    <a:lnTo>
                      <a:pt x="9312" y="901"/>
                    </a:lnTo>
                    <a:lnTo>
                      <a:pt x="9270" y="880"/>
                    </a:lnTo>
                    <a:lnTo>
                      <a:pt x="9249" y="691"/>
                    </a:lnTo>
                    <a:lnTo>
                      <a:pt x="9270" y="566"/>
                    </a:lnTo>
                    <a:lnTo>
                      <a:pt x="9186" y="419"/>
                    </a:lnTo>
                    <a:lnTo>
                      <a:pt x="9186" y="273"/>
                    </a:lnTo>
                    <a:lnTo>
                      <a:pt x="9123" y="210"/>
                    </a:lnTo>
                    <a:lnTo>
                      <a:pt x="9081" y="252"/>
                    </a:lnTo>
                    <a:lnTo>
                      <a:pt x="8956" y="147"/>
                    </a:lnTo>
                    <a:lnTo>
                      <a:pt x="8872" y="105"/>
                    </a:lnTo>
                    <a:lnTo>
                      <a:pt x="8851" y="252"/>
                    </a:lnTo>
                    <a:lnTo>
                      <a:pt x="8872" y="461"/>
                    </a:lnTo>
                    <a:lnTo>
                      <a:pt x="8851" y="670"/>
                    </a:lnTo>
                    <a:lnTo>
                      <a:pt x="8893" y="817"/>
                    </a:lnTo>
                    <a:lnTo>
                      <a:pt x="8935" y="984"/>
                    </a:lnTo>
                    <a:lnTo>
                      <a:pt x="8935" y="1047"/>
                    </a:lnTo>
                    <a:lnTo>
                      <a:pt x="8935" y="1193"/>
                    </a:lnTo>
                    <a:lnTo>
                      <a:pt x="8872" y="1235"/>
                    </a:lnTo>
                    <a:lnTo>
                      <a:pt x="8830" y="1131"/>
                    </a:lnTo>
                    <a:lnTo>
                      <a:pt x="8788" y="984"/>
                    </a:lnTo>
                    <a:lnTo>
                      <a:pt x="8747" y="901"/>
                    </a:lnTo>
                    <a:lnTo>
                      <a:pt x="8747" y="775"/>
                    </a:lnTo>
                    <a:lnTo>
                      <a:pt x="8726" y="629"/>
                    </a:lnTo>
                    <a:lnTo>
                      <a:pt x="8684" y="482"/>
                    </a:lnTo>
                    <a:lnTo>
                      <a:pt x="8475" y="357"/>
                    </a:lnTo>
                    <a:lnTo>
                      <a:pt x="8412" y="357"/>
                    </a:lnTo>
                    <a:lnTo>
                      <a:pt x="8370" y="482"/>
                    </a:lnTo>
                    <a:lnTo>
                      <a:pt x="8349" y="524"/>
                    </a:lnTo>
                    <a:lnTo>
                      <a:pt x="8370" y="691"/>
                    </a:lnTo>
                    <a:lnTo>
                      <a:pt x="8558" y="817"/>
                    </a:lnTo>
                    <a:lnTo>
                      <a:pt x="8558" y="901"/>
                    </a:lnTo>
                    <a:lnTo>
                      <a:pt x="8370" y="880"/>
                    </a:lnTo>
                    <a:lnTo>
                      <a:pt x="8328" y="838"/>
                    </a:lnTo>
                    <a:lnTo>
                      <a:pt x="8244" y="838"/>
                    </a:lnTo>
                    <a:lnTo>
                      <a:pt x="8161" y="921"/>
                    </a:lnTo>
                    <a:lnTo>
                      <a:pt x="8244" y="1131"/>
                    </a:lnTo>
                    <a:lnTo>
                      <a:pt x="8224" y="1193"/>
                    </a:lnTo>
                    <a:lnTo>
                      <a:pt x="8077" y="1235"/>
                    </a:lnTo>
                    <a:lnTo>
                      <a:pt x="8035" y="1340"/>
                    </a:lnTo>
                    <a:lnTo>
                      <a:pt x="7952" y="1403"/>
                    </a:lnTo>
                    <a:lnTo>
                      <a:pt x="7910" y="1319"/>
                    </a:lnTo>
                    <a:lnTo>
                      <a:pt x="7910" y="1214"/>
                    </a:lnTo>
                    <a:lnTo>
                      <a:pt x="7847" y="1214"/>
                    </a:lnTo>
                    <a:lnTo>
                      <a:pt x="7784" y="1361"/>
                    </a:lnTo>
                    <a:lnTo>
                      <a:pt x="7700" y="1403"/>
                    </a:lnTo>
                    <a:lnTo>
                      <a:pt x="7680" y="1131"/>
                    </a:lnTo>
                    <a:lnTo>
                      <a:pt x="7700" y="984"/>
                    </a:lnTo>
                    <a:lnTo>
                      <a:pt x="7700" y="921"/>
                    </a:lnTo>
                    <a:lnTo>
                      <a:pt x="7491" y="838"/>
                    </a:lnTo>
                    <a:lnTo>
                      <a:pt x="7470" y="775"/>
                    </a:lnTo>
                    <a:lnTo>
                      <a:pt x="7533" y="691"/>
                    </a:lnTo>
                    <a:lnTo>
                      <a:pt x="7554" y="608"/>
                    </a:lnTo>
                    <a:lnTo>
                      <a:pt x="7470" y="566"/>
                    </a:lnTo>
                    <a:lnTo>
                      <a:pt x="7261" y="524"/>
                    </a:lnTo>
                    <a:lnTo>
                      <a:pt x="7219" y="482"/>
                    </a:lnTo>
                    <a:lnTo>
                      <a:pt x="7073" y="524"/>
                    </a:lnTo>
                    <a:lnTo>
                      <a:pt x="7031" y="629"/>
                    </a:lnTo>
                    <a:lnTo>
                      <a:pt x="7115" y="712"/>
                    </a:lnTo>
                    <a:lnTo>
                      <a:pt x="7115" y="921"/>
                    </a:lnTo>
                    <a:lnTo>
                      <a:pt x="7073" y="984"/>
                    </a:lnTo>
                    <a:lnTo>
                      <a:pt x="6968" y="942"/>
                    </a:lnTo>
                    <a:lnTo>
                      <a:pt x="6864" y="984"/>
                    </a:lnTo>
                    <a:lnTo>
                      <a:pt x="6780" y="901"/>
                    </a:lnTo>
                    <a:lnTo>
                      <a:pt x="6654" y="901"/>
                    </a:lnTo>
                    <a:lnTo>
                      <a:pt x="6633" y="1026"/>
                    </a:lnTo>
                    <a:lnTo>
                      <a:pt x="6675" y="1089"/>
                    </a:lnTo>
                    <a:lnTo>
                      <a:pt x="6738" y="1193"/>
                    </a:lnTo>
                    <a:lnTo>
                      <a:pt x="6801" y="1256"/>
                    </a:lnTo>
                    <a:lnTo>
                      <a:pt x="6801" y="1403"/>
                    </a:lnTo>
                    <a:lnTo>
                      <a:pt x="6864" y="1465"/>
                    </a:lnTo>
                    <a:lnTo>
                      <a:pt x="6905" y="1465"/>
                    </a:lnTo>
                    <a:lnTo>
                      <a:pt x="7010" y="1633"/>
                    </a:lnTo>
                    <a:lnTo>
                      <a:pt x="7010" y="1779"/>
                    </a:lnTo>
                    <a:lnTo>
                      <a:pt x="6968" y="1842"/>
                    </a:lnTo>
                    <a:lnTo>
                      <a:pt x="6989" y="1717"/>
                    </a:lnTo>
                    <a:lnTo>
                      <a:pt x="6947" y="1717"/>
                    </a:lnTo>
                    <a:lnTo>
                      <a:pt x="6843" y="1842"/>
                    </a:lnTo>
                    <a:lnTo>
                      <a:pt x="6780" y="1758"/>
                    </a:lnTo>
                    <a:lnTo>
                      <a:pt x="6780" y="1654"/>
                    </a:lnTo>
                    <a:lnTo>
                      <a:pt x="6801" y="1633"/>
                    </a:lnTo>
                    <a:lnTo>
                      <a:pt x="6780" y="1549"/>
                    </a:lnTo>
                    <a:lnTo>
                      <a:pt x="6738" y="1612"/>
                    </a:lnTo>
                    <a:lnTo>
                      <a:pt x="6654" y="1612"/>
                    </a:lnTo>
                    <a:lnTo>
                      <a:pt x="6654" y="1758"/>
                    </a:lnTo>
                    <a:lnTo>
                      <a:pt x="6592" y="1842"/>
                    </a:lnTo>
                    <a:lnTo>
                      <a:pt x="6571" y="1758"/>
                    </a:lnTo>
                    <a:lnTo>
                      <a:pt x="6508" y="1675"/>
                    </a:lnTo>
                    <a:lnTo>
                      <a:pt x="6550" y="1570"/>
                    </a:lnTo>
                    <a:lnTo>
                      <a:pt x="6550" y="1424"/>
                    </a:lnTo>
                    <a:lnTo>
                      <a:pt x="6445" y="1298"/>
                    </a:lnTo>
                    <a:lnTo>
                      <a:pt x="6382" y="1298"/>
                    </a:lnTo>
                    <a:lnTo>
                      <a:pt x="6257" y="1465"/>
                    </a:lnTo>
                    <a:lnTo>
                      <a:pt x="6215" y="1507"/>
                    </a:lnTo>
                    <a:lnTo>
                      <a:pt x="6215" y="1633"/>
                    </a:lnTo>
                    <a:lnTo>
                      <a:pt x="6257" y="1717"/>
                    </a:lnTo>
                    <a:lnTo>
                      <a:pt x="6215" y="1758"/>
                    </a:lnTo>
                    <a:lnTo>
                      <a:pt x="6131" y="1675"/>
                    </a:lnTo>
                    <a:lnTo>
                      <a:pt x="6152" y="1612"/>
                    </a:lnTo>
                    <a:lnTo>
                      <a:pt x="6110" y="1528"/>
                    </a:lnTo>
                    <a:lnTo>
                      <a:pt x="6131" y="1424"/>
                    </a:lnTo>
                    <a:lnTo>
                      <a:pt x="6110" y="1298"/>
                    </a:lnTo>
                    <a:lnTo>
                      <a:pt x="5985" y="1235"/>
                    </a:lnTo>
                    <a:lnTo>
                      <a:pt x="5985" y="1089"/>
                    </a:lnTo>
                    <a:lnTo>
                      <a:pt x="5985" y="984"/>
                    </a:lnTo>
                    <a:lnTo>
                      <a:pt x="5943" y="984"/>
                    </a:lnTo>
                    <a:lnTo>
                      <a:pt x="5796" y="1110"/>
                    </a:lnTo>
                    <a:lnTo>
                      <a:pt x="5713" y="1131"/>
                    </a:lnTo>
                    <a:lnTo>
                      <a:pt x="5692" y="1256"/>
                    </a:lnTo>
                    <a:lnTo>
                      <a:pt x="5713" y="1340"/>
                    </a:lnTo>
                    <a:lnTo>
                      <a:pt x="5692" y="1403"/>
                    </a:lnTo>
                    <a:lnTo>
                      <a:pt x="5692" y="1465"/>
                    </a:lnTo>
                    <a:lnTo>
                      <a:pt x="5608" y="1528"/>
                    </a:lnTo>
                    <a:lnTo>
                      <a:pt x="5608" y="1445"/>
                    </a:lnTo>
                    <a:lnTo>
                      <a:pt x="5629" y="1403"/>
                    </a:lnTo>
                    <a:lnTo>
                      <a:pt x="5608" y="1340"/>
                    </a:lnTo>
                    <a:lnTo>
                      <a:pt x="5524" y="1424"/>
                    </a:lnTo>
                    <a:lnTo>
                      <a:pt x="5462" y="1570"/>
                    </a:lnTo>
                    <a:lnTo>
                      <a:pt x="5399" y="1612"/>
                    </a:lnTo>
                    <a:lnTo>
                      <a:pt x="5399" y="1340"/>
                    </a:lnTo>
                    <a:lnTo>
                      <a:pt x="5420" y="1256"/>
                    </a:lnTo>
                    <a:lnTo>
                      <a:pt x="5420" y="1193"/>
                    </a:lnTo>
                    <a:lnTo>
                      <a:pt x="5336" y="1152"/>
                    </a:lnTo>
                    <a:lnTo>
                      <a:pt x="5273" y="1214"/>
                    </a:lnTo>
                    <a:lnTo>
                      <a:pt x="5022" y="1214"/>
                    </a:lnTo>
                    <a:lnTo>
                      <a:pt x="4876" y="1319"/>
                    </a:lnTo>
                    <a:lnTo>
                      <a:pt x="4771" y="1298"/>
                    </a:lnTo>
                    <a:lnTo>
                      <a:pt x="4646" y="1361"/>
                    </a:lnTo>
                    <a:lnTo>
                      <a:pt x="4583" y="1465"/>
                    </a:lnTo>
                    <a:lnTo>
                      <a:pt x="4457" y="1465"/>
                    </a:lnTo>
                    <a:lnTo>
                      <a:pt x="4353" y="1528"/>
                    </a:lnTo>
                    <a:lnTo>
                      <a:pt x="4332" y="1654"/>
                    </a:lnTo>
                    <a:lnTo>
                      <a:pt x="4248" y="1612"/>
                    </a:lnTo>
                    <a:lnTo>
                      <a:pt x="4227" y="1633"/>
                    </a:lnTo>
                    <a:lnTo>
                      <a:pt x="4248" y="1737"/>
                    </a:lnTo>
                    <a:lnTo>
                      <a:pt x="4290" y="1758"/>
                    </a:lnTo>
                    <a:lnTo>
                      <a:pt x="4269" y="1863"/>
                    </a:lnTo>
                    <a:lnTo>
                      <a:pt x="4290" y="1968"/>
                    </a:lnTo>
                    <a:lnTo>
                      <a:pt x="4415" y="1947"/>
                    </a:lnTo>
                    <a:lnTo>
                      <a:pt x="4478" y="1863"/>
                    </a:lnTo>
                    <a:lnTo>
                      <a:pt x="4478" y="1779"/>
                    </a:lnTo>
                    <a:lnTo>
                      <a:pt x="4604" y="1758"/>
                    </a:lnTo>
                    <a:lnTo>
                      <a:pt x="4667" y="1717"/>
                    </a:lnTo>
                    <a:lnTo>
                      <a:pt x="4708" y="1675"/>
                    </a:lnTo>
                    <a:lnTo>
                      <a:pt x="4750" y="1821"/>
                    </a:lnTo>
                    <a:lnTo>
                      <a:pt x="4813" y="1758"/>
                    </a:lnTo>
                    <a:lnTo>
                      <a:pt x="4855" y="1654"/>
                    </a:lnTo>
                    <a:lnTo>
                      <a:pt x="4897" y="1633"/>
                    </a:lnTo>
                    <a:lnTo>
                      <a:pt x="4876" y="1779"/>
                    </a:lnTo>
                    <a:lnTo>
                      <a:pt x="4918" y="1842"/>
                    </a:lnTo>
                    <a:lnTo>
                      <a:pt x="5064" y="1842"/>
                    </a:lnTo>
                    <a:lnTo>
                      <a:pt x="4939" y="1884"/>
                    </a:lnTo>
                    <a:lnTo>
                      <a:pt x="4771" y="1926"/>
                    </a:lnTo>
                    <a:lnTo>
                      <a:pt x="4604" y="2051"/>
                    </a:lnTo>
                    <a:lnTo>
                      <a:pt x="4478" y="2093"/>
                    </a:lnTo>
                    <a:lnTo>
                      <a:pt x="4499" y="2198"/>
                    </a:lnTo>
                    <a:lnTo>
                      <a:pt x="4499" y="2281"/>
                    </a:lnTo>
                    <a:lnTo>
                      <a:pt x="4583" y="2281"/>
                    </a:lnTo>
                    <a:lnTo>
                      <a:pt x="4667" y="2198"/>
                    </a:lnTo>
                    <a:lnTo>
                      <a:pt x="4771" y="2198"/>
                    </a:lnTo>
                    <a:lnTo>
                      <a:pt x="4918" y="2156"/>
                    </a:lnTo>
                    <a:lnTo>
                      <a:pt x="5127" y="2135"/>
                    </a:lnTo>
                    <a:lnTo>
                      <a:pt x="5378" y="2072"/>
                    </a:lnTo>
                    <a:lnTo>
                      <a:pt x="5420" y="2135"/>
                    </a:lnTo>
                    <a:lnTo>
                      <a:pt x="5420" y="2198"/>
                    </a:lnTo>
                    <a:lnTo>
                      <a:pt x="5336" y="2240"/>
                    </a:lnTo>
                    <a:lnTo>
                      <a:pt x="5273" y="2177"/>
                    </a:lnTo>
                    <a:lnTo>
                      <a:pt x="5169" y="2177"/>
                    </a:lnTo>
                    <a:lnTo>
                      <a:pt x="5064" y="2261"/>
                    </a:lnTo>
                    <a:lnTo>
                      <a:pt x="4876" y="2261"/>
                    </a:lnTo>
                    <a:lnTo>
                      <a:pt x="4708" y="2386"/>
                    </a:lnTo>
                    <a:lnTo>
                      <a:pt x="4562" y="2386"/>
                    </a:lnTo>
                    <a:lnTo>
                      <a:pt x="4541" y="2449"/>
                    </a:lnTo>
                    <a:lnTo>
                      <a:pt x="4604" y="2554"/>
                    </a:lnTo>
                    <a:lnTo>
                      <a:pt x="4708" y="2554"/>
                    </a:lnTo>
                    <a:lnTo>
                      <a:pt x="4813" y="2616"/>
                    </a:lnTo>
                    <a:lnTo>
                      <a:pt x="4750" y="2658"/>
                    </a:lnTo>
                    <a:lnTo>
                      <a:pt x="4562" y="2658"/>
                    </a:lnTo>
                    <a:lnTo>
                      <a:pt x="4478" y="2574"/>
                    </a:lnTo>
                    <a:lnTo>
                      <a:pt x="4415" y="2574"/>
                    </a:lnTo>
                    <a:lnTo>
                      <a:pt x="4353" y="2616"/>
                    </a:lnTo>
                    <a:lnTo>
                      <a:pt x="4353" y="2763"/>
                    </a:lnTo>
                    <a:lnTo>
                      <a:pt x="4290" y="2826"/>
                    </a:lnTo>
                    <a:lnTo>
                      <a:pt x="4332" y="2909"/>
                    </a:lnTo>
                    <a:lnTo>
                      <a:pt x="4415" y="2972"/>
                    </a:lnTo>
                    <a:lnTo>
                      <a:pt x="4562" y="2909"/>
                    </a:lnTo>
                    <a:lnTo>
                      <a:pt x="4750" y="3014"/>
                    </a:lnTo>
                    <a:lnTo>
                      <a:pt x="4897" y="2993"/>
                    </a:lnTo>
                    <a:lnTo>
                      <a:pt x="4918" y="3035"/>
                    </a:lnTo>
                    <a:lnTo>
                      <a:pt x="5022" y="3035"/>
                    </a:lnTo>
                    <a:lnTo>
                      <a:pt x="5169" y="3139"/>
                    </a:lnTo>
                    <a:lnTo>
                      <a:pt x="5231" y="3139"/>
                    </a:lnTo>
                    <a:lnTo>
                      <a:pt x="5315" y="3118"/>
                    </a:lnTo>
                    <a:lnTo>
                      <a:pt x="5462" y="3139"/>
                    </a:lnTo>
                    <a:lnTo>
                      <a:pt x="5545" y="3139"/>
                    </a:lnTo>
                    <a:lnTo>
                      <a:pt x="5713" y="3035"/>
                    </a:lnTo>
                    <a:lnTo>
                      <a:pt x="5943" y="3035"/>
                    </a:lnTo>
                    <a:lnTo>
                      <a:pt x="6110" y="3014"/>
                    </a:lnTo>
                    <a:lnTo>
                      <a:pt x="6173" y="2972"/>
                    </a:lnTo>
                    <a:lnTo>
                      <a:pt x="6236" y="2930"/>
                    </a:lnTo>
                    <a:lnTo>
                      <a:pt x="6320" y="2930"/>
                    </a:lnTo>
                    <a:lnTo>
                      <a:pt x="6320" y="2993"/>
                    </a:lnTo>
                    <a:lnTo>
                      <a:pt x="6278" y="3077"/>
                    </a:lnTo>
                    <a:lnTo>
                      <a:pt x="6068" y="3098"/>
                    </a:lnTo>
                    <a:lnTo>
                      <a:pt x="5838" y="3139"/>
                    </a:lnTo>
                    <a:lnTo>
                      <a:pt x="5755" y="3202"/>
                    </a:lnTo>
                    <a:lnTo>
                      <a:pt x="5650" y="3223"/>
                    </a:lnTo>
                    <a:lnTo>
                      <a:pt x="5629" y="3244"/>
                    </a:lnTo>
                    <a:lnTo>
                      <a:pt x="5462" y="3223"/>
                    </a:lnTo>
                    <a:lnTo>
                      <a:pt x="5336" y="3286"/>
                    </a:lnTo>
                    <a:lnTo>
                      <a:pt x="5231" y="3286"/>
                    </a:lnTo>
                    <a:lnTo>
                      <a:pt x="5190" y="3223"/>
                    </a:lnTo>
                    <a:lnTo>
                      <a:pt x="5085" y="3223"/>
                    </a:lnTo>
                    <a:lnTo>
                      <a:pt x="4897" y="3118"/>
                    </a:lnTo>
                    <a:lnTo>
                      <a:pt x="4562" y="3118"/>
                    </a:lnTo>
                    <a:lnTo>
                      <a:pt x="4499" y="3077"/>
                    </a:lnTo>
                    <a:lnTo>
                      <a:pt x="4374" y="3098"/>
                    </a:lnTo>
                    <a:lnTo>
                      <a:pt x="4269" y="3077"/>
                    </a:lnTo>
                    <a:lnTo>
                      <a:pt x="4227" y="3118"/>
                    </a:lnTo>
                    <a:lnTo>
                      <a:pt x="4248" y="3286"/>
                    </a:lnTo>
                    <a:lnTo>
                      <a:pt x="4290" y="3328"/>
                    </a:lnTo>
                    <a:lnTo>
                      <a:pt x="4290" y="3516"/>
                    </a:lnTo>
                    <a:lnTo>
                      <a:pt x="4353" y="3642"/>
                    </a:lnTo>
                    <a:lnTo>
                      <a:pt x="4395" y="3704"/>
                    </a:lnTo>
                    <a:lnTo>
                      <a:pt x="4478" y="3725"/>
                    </a:lnTo>
                    <a:lnTo>
                      <a:pt x="4646" y="3934"/>
                    </a:lnTo>
                    <a:lnTo>
                      <a:pt x="4708" y="3976"/>
                    </a:lnTo>
                    <a:lnTo>
                      <a:pt x="4771" y="3955"/>
                    </a:lnTo>
                    <a:lnTo>
                      <a:pt x="4897" y="3767"/>
                    </a:lnTo>
                    <a:lnTo>
                      <a:pt x="5106" y="3662"/>
                    </a:lnTo>
                    <a:lnTo>
                      <a:pt x="5315" y="3537"/>
                    </a:lnTo>
                    <a:lnTo>
                      <a:pt x="5441" y="3432"/>
                    </a:lnTo>
                    <a:lnTo>
                      <a:pt x="5503" y="3349"/>
                    </a:lnTo>
                    <a:lnTo>
                      <a:pt x="5545" y="3349"/>
                    </a:lnTo>
                    <a:lnTo>
                      <a:pt x="5817" y="3411"/>
                    </a:lnTo>
                    <a:lnTo>
                      <a:pt x="6027" y="3390"/>
                    </a:lnTo>
                    <a:lnTo>
                      <a:pt x="6173" y="3390"/>
                    </a:lnTo>
                    <a:lnTo>
                      <a:pt x="6320" y="3495"/>
                    </a:lnTo>
                    <a:lnTo>
                      <a:pt x="6571" y="3516"/>
                    </a:lnTo>
                    <a:lnTo>
                      <a:pt x="6780" y="3516"/>
                    </a:lnTo>
                    <a:lnTo>
                      <a:pt x="6864" y="3558"/>
                    </a:lnTo>
                    <a:lnTo>
                      <a:pt x="6843" y="3600"/>
                    </a:lnTo>
                    <a:lnTo>
                      <a:pt x="6654" y="3621"/>
                    </a:lnTo>
                    <a:lnTo>
                      <a:pt x="6550" y="3600"/>
                    </a:lnTo>
                    <a:lnTo>
                      <a:pt x="6361" y="3558"/>
                    </a:lnTo>
                    <a:lnTo>
                      <a:pt x="6152" y="3453"/>
                    </a:lnTo>
                    <a:lnTo>
                      <a:pt x="6047" y="3453"/>
                    </a:lnTo>
                    <a:lnTo>
                      <a:pt x="5964" y="3495"/>
                    </a:lnTo>
                    <a:lnTo>
                      <a:pt x="5734" y="3453"/>
                    </a:lnTo>
                    <a:lnTo>
                      <a:pt x="5608" y="3432"/>
                    </a:lnTo>
                    <a:lnTo>
                      <a:pt x="5545" y="3516"/>
                    </a:lnTo>
                    <a:lnTo>
                      <a:pt x="5399" y="3600"/>
                    </a:lnTo>
                    <a:lnTo>
                      <a:pt x="5294" y="3725"/>
                    </a:lnTo>
                    <a:lnTo>
                      <a:pt x="5106" y="3830"/>
                    </a:lnTo>
                    <a:lnTo>
                      <a:pt x="5022" y="3976"/>
                    </a:lnTo>
                    <a:lnTo>
                      <a:pt x="4939" y="4060"/>
                    </a:lnTo>
                    <a:lnTo>
                      <a:pt x="4918" y="4123"/>
                    </a:lnTo>
                    <a:lnTo>
                      <a:pt x="5064" y="4227"/>
                    </a:lnTo>
                    <a:lnTo>
                      <a:pt x="5190" y="4227"/>
                    </a:lnTo>
                    <a:lnTo>
                      <a:pt x="5190" y="4290"/>
                    </a:lnTo>
                    <a:lnTo>
                      <a:pt x="5294" y="4395"/>
                    </a:lnTo>
                    <a:lnTo>
                      <a:pt x="5503" y="4395"/>
                    </a:lnTo>
                    <a:lnTo>
                      <a:pt x="5755" y="4478"/>
                    </a:lnTo>
                    <a:lnTo>
                      <a:pt x="5943" y="4478"/>
                    </a:lnTo>
                    <a:lnTo>
                      <a:pt x="6110" y="4332"/>
                    </a:lnTo>
                    <a:lnTo>
                      <a:pt x="6131" y="4144"/>
                    </a:lnTo>
                    <a:lnTo>
                      <a:pt x="6278" y="4081"/>
                    </a:lnTo>
                    <a:lnTo>
                      <a:pt x="6382" y="4123"/>
                    </a:lnTo>
                    <a:lnTo>
                      <a:pt x="6257" y="4165"/>
                    </a:lnTo>
                    <a:lnTo>
                      <a:pt x="6257" y="4269"/>
                    </a:lnTo>
                    <a:lnTo>
                      <a:pt x="6361" y="4290"/>
                    </a:lnTo>
                    <a:lnTo>
                      <a:pt x="6508" y="4248"/>
                    </a:lnTo>
                    <a:lnTo>
                      <a:pt x="6654" y="4269"/>
                    </a:lnTo>
                    <a:lnTo>
                      <a:pt x="6780" y="4186"/>
                    </a:lnTo>
                    <a:lnTo>
                      <a:pt x="6884" y="4227"/>
                    </a:lnTo>
                    <a:lnTo>
                      <a:pt x="6780" y="4332"/>
                    </a:lnTo>
                    <a:lnTo>
                      <a:pt x="6571" y="4353"/>
                    </a:lnTo>
                    <a:lnTo>
                      <a:pt x="6466" y="4374"/>
                    </a:lnTo>
                    <a:lnTo>
                      <a:pt x="6320" y="4374"/>
                    </a:lnTo>
                    <a:lnTo>
                      <a:pt x="6152" y="4541"/>
                    </a:lnTo>
                    <a:lnTo>
                      <a:pt x="6173" y="4604"/>
                    </a:lnTo>
                    <a:lnTo>
                      <a:pt x="6257" y="4646"/>
                    </a:lnTo>
                    <a:lnTo>
                      <a:pt x="6445" y="4604"/>
                    </a:lnTo>
                    <a:lnTo>
                      <a:pt x="6571" y="4771"/>
                    </a:lnTo>
                    <a:lnTo>
                      <a:pt x="7010" y="4771"/>
                    </a:lnTo>
                    <a:lnTo>
                      <a:pt x="7156" y="4750"/>
                    </a:lnTo>
                    <a:lnTo>
                      <a:pt x="7554" y="4583"/>
                    </a:lnTo>
                    <a:lnTo>
                      <a:pt x="7680" y="4562"/>
                    </a:lnTo>
                    <a:lnTo>
                      <a:pt x="7889" y="4395"/>
                    </a:lnTo>
                    <a:lnTo>
                      <a:pt x="7847" y="4353"/>
                    </a:lnTo>
                    <a:lnTo>
                      <a:pt x="7805" y="4353"/>
                    </a:lnTo>
                    <a:lnTo>
                      <a:pt x="7952" y="4165"/>
                    </a:lnTo>
                    <a:lnTo>
                      <a:pt x="8056" y="4165"/>
                    </a:lnTo>
                    <a:lnTo>
                      <a:pt x="8140" y="4039"/>
                    </a:lnTo>
                    <a:lnTo>
                      <a:pt x="8161" y="4060"/>
                    </a:lnTo>
                    <a:lnTo>
                      <a:pt x="8224" y="4165"/>
                    </a:lnTo>
                    <a:lnTo>
                      <a:pt x="8265" y="4165"/>
                    </a:lnTo>
                    <a:lnTo>
                      <a:pt x="8265" y="4060"/>
                    </a:lnTo>
                    <a:lnTo>
                      <a:pt x="8579" y="3830"/>
                    </a:lnTo>
                    <a:lnTo>
                      <a:pt x="8788" y="3809"/>
                    </a:lnTo>
                    <a:lnTo>
                      <a:pt x="9123" y="3662"/>
                    </a:lnTo>
                    <a:lnTo>
                      <a:pt x="9123" y="3746"/>
                    </a:lnTo>
                    <a:lnTo>
                      <a:pt x="8851" y="3872"/>
                    </a:lnTo>
                    <a:lnTo>
                      <a:pt x="8684" y="3872"/>
                    </a:lnTo>
                    <a:lnTo>
                      <a:pt x="8370" y="4060"/>
                    </a:lnTo>
                    <a:lnTo>
                      <a:pt x="8328" y="4227"/>
                    </a:lnTo>
                    <a:lnTo>
                      <a:pt x="8203" y="4332"/>
                    </a:lnTo>
                    <a:lnTo>
                      <a:pt x="8056" y="4332"/>
                    </a:lnTo>
                    <a:lnTo>
                      <a:pt x="8014" y="4478"/>
                    </a:lnTo>
                    <a:lnTo>
                      <a:pt x="7952" y="4541"/>
                    </a:lnTo>
                    <a:lnTo>
                      <a:pt x="7952" y="4583"/>
                    </a:lnTo>
                    <a:lnTo>
                      <a:pt x="8244" y="4562"/>
                    </a:lnTo>
                    <a:lnTo>
                      <a:pt x="8328" y="4604"/>
                    </a:lnTo>
                    <a:lnTo>
                      <a:pt x="8454" y="4604"/>
                    </a:lnTo>
                    <a:lnTo>
                      <a:pt x="8579" y="4688"/>
                    </a:lnTo>
                    <a:lnTo>
                      <a:pt x="8558" y="4750"/>
                    </a:lnTo>
                    <a:lnTo>
                      <a:pt x="8663" y="4792"/>
                    </a:lnTo>
                    <a:lnTo>
                      <a:pt x="8747" y="4792"/>
                    </a:lnTo>
                    <a:lnTo>
                      <a:pt x="8788" y="4855"/>
                    </a:lnTo>
                    <a:lnTo>
                      <a:pt x="8663" y="4876"/>
                    </a:lnTo>
                    <a:lnTo>
                      <a:pt x="8558" y="4918"/>
                    </a:lnTo>
                    <a:lnTo>
                      <a:pt x="8433" y="4813"/>
                    </a:lnTo>
                    <a:lnTo>
                      <a:pt x="8224" y="4750"/>
                    </a:lnTo>
                    <a:lnTo>
                      <a:pt x="7952" y="4771"/>
                    </a:lnTo>
                    <a:lnTo>
                      <a:pt x="7554" y="4813"/>
                    </a:lnTo>
                    <a:lnTo>
                      <a:pt x="7408" y="4876"/>
                    </a:lnTo>
                    <a:lnTo>
                      <a:pt x="7303" y="4876"/>
                    </a:lnTo>
                    <a:lnTo>
                      <a:pt x="7303" y="4918"/>
                    </a:lnTo>
                    <a:lnTo>
                      <a:pt x="7324" y="4981"/>
                    </a:lnTo>
                    <a:lnTo>
                      <a:pt x="7512" y="5022"/>
                    </a:lnTo>
                    <a:lnTo>
                      <a:pt x="7680" y="5022"/>
                    </a:lnTo>
                    <a:lnTo>
                      <a:pt x="7784" y="5085"/>
                    </a:lnTo>
                    <a:lnTo>
                      <a:pt x="7784" y="5169"/>
                    </a:lnTo>
                    <a:lnTo>
                      <a:pt x="7638" y="5190"/>
                    </a:lnTo>
                    <a:lnTo>
                      <a:pt x="7533" y="5106"/>
                    </a:lnTo>
                    <a:lnTo>
                      <a:pt x="7324" y="5085"/>
                    </a:lnTo>
                    <a:lnTo>
                      <a:pt x="7219" y="5002"/>
                    </a:lnTo>
                    <a:lnTo>
                      <a:pt x="7115" y="4981"/>
                    </a:lnTo>
                    <a:lnTo>
                      <a:pt x="6947" y="5064"/>
                    </a:lnTo>
                    <a:lnTo>
                      <a:pt x="6696" y="5085"/>
                    </a:lnTo>
                    <a:lnTo>
                      <a:pt x="6508" y="5002"/>
                    </a:lnTo>
                    <a:lnTo>
                      <a:pt x="6361" y="5002"/>
                    </a:lnTo>
                    <a:lnTo>
                      <a:pt x="6215" y="4960"/>
                    </a:lnTo>
                    <a:lnTo>
                      <a:pt x="6131" y="4897"/>
                    </a:lnTo>
                    <a:lnTo>
                      <a:pt x="5922" y="4918"/>
                    </a:lnTo>
                    <a:lnTo>
                      <a:pt x="5859" y="5064"/>
                    </a:lnTo>
                    <a:lnTo>
                      <a:pt x="5922" y="5169"/>
                    </a:lnTo>
                    <a:lnTo>
                      <a:pt x="5922" y="5587"/>
                    </a:lnTo>
                    <a:lnTo>
                      <a:pt x="5943" y="5629"/>
                    </a:lnTo>
                    <a:lnTo>
                      <a:pt x="5838" y="5755"/>
                    </a:lnTo>
                    <a:lnTo>
                      <a:pt x="5838" y="5839"/>
                    </a:lnTo>
                    <a:lnTo>
                      <a:pt x="5922" y="5901"/>
                    </a:lnTo>
                    <a:lnTo>
                      <a:pt x="5985" y="6006"/>
                    </a:lnTo>
                    <a:lnTo>
                      <a:pt x="6131" y="6006"/>
                    </a:lnTo>
                    <a:lnTo>
                      <a:pt x="6236" y="6069"/>
                    </a:lnTo>
                    <a:lnTo>
                      <a:pt x="6110" y="6048"/>
                    </a:lnTo>
                    <a:lnTo>
                      <a:pt x="6027" y="6111"/>
                    </a:lnTo>
                    <a:lnTo>
                      <a:pt x="5985" y="6173"/>
                    </a:lnTo>
                    <a:lnTo>
                      <a:pt x="5964" y="6069"/>
                    </a:lnTo>
                    <a:lnTo>
                      <a:pt x="5859" y="5964"/>
                    </a:lnTo>
                    <a:lnTo>
                      <a:pt x="5817" y="5964"/>
                    </a:lnTo>
                    <a:lnTo>
                      <a:pt x="5796" y="6027"/>
                    </a:lnTo>
                    <a:lnTo>
                      <a:pt x="5713" y="5922"/>
                    </a:lnTo>
                    <a:lnTo>
                      <a:pt x="5692" y="5734"/>
                    </a:lnTo>
                    <a:lnTo>
                      <a:pt x="5692" y="5525"/>
                    </a:lnTo>
                    <a:lnTo>
                      <a:pt x="5629" y="5232"/>
                    </a:lnTo>
                    <a:lnTo>
                      <a:pt x="5503" y="5085"/>
                    </a:lnTo>
                    <a:lnTo>
                      <a:pt x="5503" y="4981"/>
                    </a:lnTo>
                    <a:lnTo>
                      <a:pt x="5231" y="4792"/>
                    </a:lnTo>
                    <a:lnTo>
                      <a:pt x="5169" y="4792"/>
                    </a:lnTo>
                    <a:lnTo>
                      <a:pt x="5001" y="4688"/>
                    </a:lnTo>
                    <a:lnTo>
                      <a:pt x="4980" y="4583"/>
                    </a:lnTo>
                    <a:lnTo>
                      <a:pt x="4876" y="4541"/>
                    </a:lnTo>
                    <a:lnTo>
                      <a:pt x="4708" y="4583"/>
                    </a:lnTo>
                    <a:lnTo>
                      <a:pt x="4353" y="4981"/>
                    </a:lnTo>
                    <a:lnTo>
                      <a:pt x="4290" y="5106"/>
                    </a:lnTo>
                    <a:lnTo>
                      <a:pt x="4290" y="5211"/>
                    </a:lnTo>
                    <a:lnTo>
                      <a:pt x="4374" y="5274"/>
                    </a:lnTo>
                    <a:lnTo>
                      <a:pt x="4499" y="5315"/>
                    </a:lnTo>
                    <a:lnTo>
                      <a:pt x="4562" y="5441"/>
                    </a:lnTo>
                    <a:lnTo>
                      <a:pt x="4562" y="5525"/>
                    </a:lnTo>
                    <a:lnTo>
                      <a:pt x="4541" y="5546"/>
                    </a:lnTo>
                    <a:lnTo>
                      <a:pt x="4457" y="5420"/>
                    </a:lnTo>
                    <a:lnTo>
                      <a:pt x="4374" y="5399"/>
                    </a:lnTo>
                    <a:lnTo>
                      <a:pt x="4290" y="5336"/>
                    </a:lnTo>
                    <a:lnTo>
                      <a:pt x="4248" y="5378"/>
                    </a:lnTo>
                    <a:lnTo>
                      <a:pt x="4164" y="5399"/>
                    </a:lnTo>
                    <a:lnTo>
                      <a:pt x="4143" y="5483"/>
                    </a:lnTo>
                    <a:lnTo>
                      <a:pt x="4185" y="5608"/>
                    </a:lnTo>
                    <a:lnTo>
                      <a:pt x="4269" y="5650"/>
                    </a:lnTo>
                    <a:lnTo>
                      <a:pt x="4332" y="5818"/>
                    </a:lnTo>
                    <a:lnTo>
                      <a:pt x="4353" y="6131"/>
                    </a:lnTo>
                    <a:lnTo>
                      <a:pt x="4269" y="6278"/>
                    </a:lnTo>
                    <a:lnTo>
                      <a:pt x="4269" y="6445"/>
                    </a:lnTo>
                    <a:lnTo>
                      <a:pt x="4185" y="6634"/>
                    </a:lnTo>
                    <a:lnTo>
                      <a:pt x="4185" y="6759"/>
                    </a:lnTo>
                    <a:lnTo>
                      <a:pt x="4227" y="6780"/>
                    </a:lnTo>
                    <a:lnTo>
                      <a:pt x="4290" y="6759"/>
                    </a:lnTo>
                    <a:lnTo>
                      <a:pt x="4290" y="6759"/>
                    </a:lnTo>
                    <a:lnTo>
                      <a:pt x="4269" y="6906"/>
                    </a:lnTo>
                    <a:lnTo>
                      <a:pt x="4185" y="7052"/>
                    </a:lnTo>
                    <a:lnTo>
                      <a:pt x="4143" y="6968"/>
                    </a:lnTo>
                    <a:lnTo>
                      <a:pt x="4123" y="6864"/>
                    </a:lnTo>
                    <a:lnTo>
                      <a:pt x="4018" y="6780"/>
                    </a:lnTo>
                    <a:lnTo>
                      <a:pt x="3934" y="6864"/>
                    </a:lnTo>
                    <a:lnTo>
                      <a:pt x="3934" y="7052"/>
                    </a:lnTo>
                    <a:lnTo>
                      <a:pt x="4081" y="7303"/>
                    </a:lnTo>
                    <a:lnTo>
                      <a:pt x="4248" y="7282"/>
                    </a:lnTo>
                    <a:lnTo>
                      <a:pt x="4353" y="7324"/>
                    </a:lnTo>
                    <a:lnTo>
                      <a:pt x="4395" y="7408"/>
                    </a:lnTo>
                    <a:lnTo>
                      <a:pt x="4583" y="7408"/>
                    </a:lnTo>
                    <a:lnTo>
                      <a:pt x="4792" y="7491"/>
                    </a:lnTo>
                    <a:lnTo>
                      <a:pt x="4876" y="7408"/>
                    </a:lnTo>
                    <a:lnTo>
                      <a:pt x="5001" y="7324"/>
                    </a:lnTo>
                    <a:lnTo>
                      <a:pt x="5001" y="7261"/>
                    </a:lnTo>
                    <a:lnTo>
                      <a:pt x="5085" y="7219"/>
                    </a:lnTo>
                    <a:lnTo>
                      <a:pt x="5085" y="7303"/>
                    </a:lnTo>
                    <a:lnTo>
                      <a:pt x="5022" y="7408"/>
                    </a:lnTo>
                    <a:lnTo>
                      <a:pt x="5022" y="7533"/>
                    </a:lnTo>
                    <a:lnTo>
                      <a:pt x="4980" y="7596"/>
                    </a:lnTo>
                    <a:lnTo>
                      <a:pt x="4876" y="7533"/>
                    </a:lnTo>
                    <a:lnTo>
                      <a:pt x="4646" y="7533"/>
                    </a:lnTo>
                    <a:lnTo>
                      <a:pt x="4541" y="7575"/>
                    </a:lnTo>
                    <a:lnTo>
                      <a:pt x="4541" y="7680"/>
                    </a:lnTo>
                    <a:lnTo>
                      <a:pt x="4583" y="7701"/>
                    </a:lnTo>
                    <a:lnTo>
                      <a:pt x="4708" y="7701"/>
                    </a:lnTo>
                    <a:lnTo>
                      <a:pt x="4750" y="7784"/>
                    </a:lnTo>
                    <a:lnTo>
                      <a:pt x="4646" y="7784"/>
                    </a:lnTo>
                    <a:lnTo>
                      <a:pt x="4646" y="7952"/>
                    </a:lnTo>
                    <a:lnTo>
                      <a:pt x="4478" y="7722"/>
                    </a:lnTo>
                    <a:lnTo>
                      <a:pt x="4395" y="7722"/>
                    </a:lnTo>
                    <a:lnTo>
                      <a:pt x="4353" y="7617"/>
                    </a:lnTo>
                    <a:lnTo>
                      <a:pt x="4290" y="7533"/>
                    </a:lnTo>
                    <a:lnTo>
                      <a:pt x="4039" y="7366"/>
                    </a:lnTo>
                    <a:lnTo>
                      <a:pt x="3976" y="7366"/>
                    </a:lnTo>
                    <a:lnTo>
                      <a:pt x="3830" y="7199"/>
                    </a:lnTo>
                    <a:lnTo>
                      <a:pt x="3830" y="7178"/>
                    </a:lnTo>
                    <a:lnTo>
                      <a:pt x="3725" y="7178"/>
                    </a:lnTo>
                    <a:lnTo>
                      <a:pt x="3620" y="7261"/>
                    </a:lnTo>
                    <a:lnTo>
                      <a:pt x="3516" y="7261"/>
                    </a:lnTo>
                    <a:lnTo>
                      <a:pt x="3432" y="7303"/>
                    </a:lnTo>
                    <a:lnTo>
                      <a:pt x="3286" y="7261"/>
                    </a:lnTo>
                    <a:lnTo>
                      <a:pt x="3034" y="7303"/>
                    </a:lnTo>
                    <a:lnTo>
                      <a:pt x="2972" y="7282"/>
                    </a:lnTo>
                    <a:lnTo>
                      <a:pt x="2783" y="7471"/>
                    </a:lnTo>
                    <a:lnTo>
                      <a:pt x="2700" y="7617"/>
                    </a:lnTo>
                    <a:lnTo>
                      <a:pt x="2700" y="7743"/>
                    </a:lnTo>
                    <a:lnTo>
                      <a:pt x="2595" y="7784"/>
                    </a:lnTo>
                    <a:lnTo>
                      <a:pt x="2490" y="7847"/>
                    </a:lnTo>
                    <a:lnTo>
                      <a:pt x="2365" y="7910"/>
                    </a:lnTo>
                    <a:lnTo>
                      <a:pt x="2344" y="7994"/>
                    </a:lnTo>
                    <a:lnTo>
                      <a:pt x="2198" y="8098"/>
                    </a:lnTo>
                    <a:lnTo>
                      <a:pt x="2177" y="8224"/>
                    </a:lnTo>
                    <a:lnTo>
                      <a:pt x="2260" y="8224"/>
                    </a:lnTo>
                    <a:lnTo>
                      <a:pt x="2281" y="8307"/>
                    </a:lnTo>
                    <a:lnTo>
                      <a:pt x="2177" y="8307"/>
                    </a:lnTo>
                    <a:lnTo>
                      <a:pt x="2093" y="8349"/>
                    </a:lnTo>
                    <a:lnTo>
                      <a:pt x="2260" y="8475"/>
                    </a:lnTo>
                    <a:lnTo>
                      <a:pt x="2407" y="8517"/>
                    </a:lnTo>
                    <a:lnTo>
                      <a:pt x="2511" y="8433"/>
                    </a:lnTo>
                    <a:lnTo>
                      <a:pt x="2490" y="8349"/>
                    </a:lnTo>
                    <a:lnTo>
                      <a:pt x="2658" y="8370"/>
                    </a:lnTo>
                    <a:lnTo>
                      <a:pt x="2825" y="8245"/>
                    </a:lnTo>
                    <a:lnTo>
                      <a:pt x="2825" y="8349"/>
                    </a:lnTo>
                    <a:lnTo>
                      <a:pt x="2700" y="8412"/>
                    </a:lnTo>
                    <a:lnTo>
                      <a:pt x="2616" y="8538"/>
                    </a:lnTo>
                    <a:lnTo>
                      <a:pt x="2616" y="8621"/>
                    </a:lnTo>
                    <a:lnTo>
                      <a:pt x="2783" y="8621"/>
                    </a:lnTo>
                    <a:lnTo>
                      <a:pt x="2888" y="8642"/>
                    </a:lnTo>
                    <a:lnTo>
                      <a:pt x="3014" y="8475"/>
                    </a:lnTo>
                    <a:lnTo>
                      <a:pt x="3202" y="8349"/>
                    </a:lnTo>
                    <a:lnTo>
                      <a:pt x="3307" y="8119"/>
                    </a:lnTo>
                    <a:lnTo>
                      <a:pt x="3453" y="7931"/>
                    </a:lnTo>
                    <a:lnTo>
                      <a:pt x="3558" y="7910"/>
                    </a:lnTo>
                    <a:lnTo>
                      <a:pt x="3558" y="7910"/>
                    </a:lnTo>
                    <a:lnTo>
                      <a:pt x="3537" y="7994"/>
                    </a:lnTo>
                    <a:lnTo>
                      <a:pt x="3453" y="8035"/>
                    </a:lnTo>
                    <a:lnTo>
                      <a:pt x="3307" y="8245"/>
                    </a:lnTo>
                    <a:lnTo>
                      <a:pt x="3348" y="8349"/>
                    </a:lnTo>
                    <a:lnTo>
                      <a:pt x="3244" y="8349"/>
                    </a:lnTo>
                    <a:lnTo>
                      <a:pt x="3181" y="8454"/>
                    </a:lnTo>
                    <a:lnTo>
                      <a:pt x="3202" y="8538"/>
                    </a:lnTo>
                    <a:lnTo>
                      <a:pt x="3286" y="8538"/>
                    </a:lnTo>
                    <a:lnTo>
                      <a:pt x="3223" y="8580"/>
                    </a:lnTo>
                    <a:lnTo>
                      <a:pt x="3139" y="8580"/>
                    </a:lnTo>
                    <a:lnTo>
                      <a:pt x="3034" y="8684"/>
                    </a:lnTo>
                    <a:lnTo>
                      <a:pt x="3076" y="8747"/>
                    </a:lnTo>
                    <a:lnTo>
                      <a:pt x="3202" y="8747"/>
                    </a:lnTo>
                    <a:lnTo>
                      <a:pt x="3118" y="8789"/>
                    </a:lnTo>
                    <a:lnTo>
                      <a:pt x="2993" y="8747"/>
                    </a:lnTo>
                    <a:lnTo>
                      <a:pt x="2888" y="8747"/>
                    </a:lnTo>
                    <a:lnTo>
                      <a:pt x="2804" y="8789"/>
                    </a:lnTo>
                    <a:lnTo>
                      <a:pt x="2721" y="8831"/>
                    </a:lnTo>
                    <a:lnTo>
                      <a:pt x="2679" y="8872"/>
                    </a:lnTo>
                    <a:lnTo>
                      <a:pt x="2721" y="8977"/>
                    </a:lnTo>
                    <a:lnTo>
                      <a:pt x="2804" y="8977"/>
                    </a:lnTo>
                    <a:lnTo>
                      <a:pt x="2867" y="8935"/>
                    </a:lnTo>
                    <a:lnTo>
                      <a:pt x="2909" y="8956"/>
                    </a:lnTo>
                    <a:lnTo>
                      <a:pt x="3014" y="8956"/>
                    </a:lnTo>
                    <a:lnTo>
                      <a:pt x="3014" y="9040"/>
                    </a:lnTo>
                    <a:lnTo>
                      <a:pt x="2930" y="9040"/>
                    </a:lnTo>
                    <a:lnTo>
                      <a:pt x="2825" y="8998"/>
                    </a:lnTo>
                    <a:lnTo>
                      <a:pt x="2783" y="9040"/>
                    </a:lnTo>
                    <a:lnTo>
                      <a:pt x="2783" y="9082"/>
                    </a:lnTo>
                    <a:lnTo>
                      <a:pt x="2888" y="9103"/>
                    </a:lnTo>
                    <a:lnTo>
                      <a:pt x="2867" y="9144"/>
                    </a:lnTo>
                    <a:lnTo>
                      <a:pt x="2783" y="9186"/>
                    </a:lnTo>
                    <a:lnTo>
                      <a:pt x="2700" y="9186"/>
                    </a:lnTo>
                    <a:lnTo>
                      <a:pt x="2700" y="9249"/>
                    </a:lnTo>
                    <a:lnTo>
                      <a:pt x="2783" y="9396"/>
                    </a:lnTo>
                    <a:lnTo>
                      <a:pt x="2867" y="9396"/>
                    </a:lnTo>
                    <a:lnTo>
                      <a:pt x="2909" y="9312"/>
                    </a:lnTo>
                    <a:lnTo>
                      <a:pt x="3034" y="9207"/>
                    </a:lnTo>
                    <a:lnTo>
                      <a:pt x="3014" y="9312"/>
                    </a:lnTo>
                    <a:lnTo>
                      <a:pt x="2909" y="9396"/>
                    </a:lnTo>
                    <a:lnTo>
                      <a:pt x="2825" y="9479"/>
                    </a:lnTo>
                    <a:lnTo>
                      <a:pt x="2804" y="9563"/>
                    </a:lnTo>
                    <a:lnTo>
                      <a:pt x="2972" y="9626"/>
                    </a:lnTo>
                    <a:lnTo>
                      <a:pt x="3097" y="9626"/>
                    </a:lnTo>
                    <a:lnTo>
                      <a:pt x="3118" y="9605"/>
                    </a:lnTo>
                    <a:lnTo>
                      <a:pt x="3181" y="9605"/>
                    </a:lnTo>
                    <a:lnTo>
                      <a:pt x="3244" y="9668"/>
                    </a:lnTo>
                    <a:lnTo>
                      <a:pt x="3432" y="9584"/>
                    </a:lnTo>
                    <a:lnTo>
                      <a:pt x="3620" y="9416"/>
                    </a:lnTo>
                    <a:lnTo>
                      <a:pt x="3620" y="9396"/>
                    </a:lnTo>
                    <a:lnTo>
                      <a:pt x="3725" y="9312"/>
                    </a:lnTo>
                    <a:lnTo>
                      <a:pt x="3934" y="9103"/>
                    </a:lnTo>
                    <a:lnTo>
                      <a:pt x="3934" y="9040"/>
                    </a:lnTo>
                    <a:lnTo>
                      <a:pt x="4018" y="8956"/>
                    </a:lnTo>
                    <a:lnTo>
                      <a:pt x="4081" y="8956"/>
                    </a:lnTo>
                    <a:lnTo>
                      <a:pt x="4018" y="9040"/>
                    </a:lnTo>
                    <a:lnTo>
                      <a:pt x="3976" y="9144"/>
                    </a:lnTo>
                    <a:lnTo>
                      <a:pt x="3809" y="9354"/>
                    </a:lnTo>
                    <a:lnTo>
                      <a:pt x="3599" y="9479"/>
                    </a:lnTo>
                    <a:lnTo>
                      <a:pt x="3453" y="9626"/>
                    </a:lnTo>
                    <a:lnTo>
                      <a:pt x="3307" y="9709"/>
                    </a:lnTo>
                    <a:lnTo>
                      <a:pt x="3223" y="9793"/>
                    </a:lnTo>
                    <a:lnTo>
                      <a:pt x="3286" y="9877"/>
                    </a:lnTo>
                    <a:lnTo>
                      <a:pt x="3223" y="9898"/>
                    </a:lnTo>
                    <a:lnTo>
                      <a:pt x="3076" y="9772"/>
                    </a:lnTo>
                    <a:lnTo>
                      <a:pt x="2825" y="9772"/>
                    </a:lnTo>
                    <a:lnTo>
                      <a:pt x="2825" y="9835"/>
                    </a:lnTo>
                    <a:lnTo>
                      <a:pt x="2783" y="9814"/>
                    </a:lnTo>
                    <a:lnTo>
                      <a:pt x="2700" y="9688"/>
                    </a:lnTo>
                    <a:lnTo>
                      <a:pt x="2490" y="9584"/>
                    </a:lnTo>
                    <a:lnTo>
                      <a:pt x="2407" y="9605"/>
                    </a:lnTo>
                    <a:lnTo>
                      <a:pt x="2365" y="9563"/>
                    </a:lnTo>
                    <a:lnTo>
                      <a:pt x="2407" y="9416"/>
                    </a:lnTo>
                    <a:lnTo>
                      <a:pt x="2407" y="9082"/>
                    </a:lnTo>
                    <a:lnTo>
                      <a:pt x="2365" y="8872"/>
                    </a:lnTo>
                    <a:lnTo>
                      <a:pt x="2239" y="8726"/>
                    </a:lnTo>
                    <a:lnTo>
                      <a:pt x="2156" y="8726"/>
                    </a:lnTo>
                    <a:lnTo>
                      <a:pt x="2030" y="8663"/>
                    </a:lnTo>
                    <a:lnTo>
                      <a:pt x="1946" y="8684"/>
                    </a:lnTo>
                    <a:lnTo>
                      <a:pt x="1821" y="8684"/>
                    </a:lnTo>
                    <a:lnTo>
                      <a:pt x="1737" y="8726"/>
                    </a:lnTo>
                    <a:lnTo>
                      <a:pt x="1633" y="8747"/>
                    </a:lnTo>
                    <a:lnTo>
                      <a:pt x="1633" y="8831"/>
                    </a:lnTo>
                    <a:lnTo>
                      <a:pt x="1654" y="8935"/>
                    </a:lnTo>
                    <a:lnTo>
                      <a:pt x="1633" y="8977"/>
                    </a:lnTo>
                    <a:lnTo>
                      <a:pt x="1612" y="9165"/>
                    </a:lnTo>
                    <a:lnTo>
                      <a:pt x="1654" y="9249"/>
                    </a:lnTo>
                    <a:lnTo>
                      <a:pt x="1716" y="9249"/>
                    </a:lnTo>
                    <a:lnTo>
                      <a:pt x="1716" y="9312"/>
                    </a:lnTo>
                    <a:lnTo>
                      <a:pt x="1612" y="9396"/>
                    </a:lnTo>
                    <a:lnTo>
                      <a:pt x="1570" y="9458"/>
                    </a:lnTo>
                    <a:lnTo>
                      <a:pt x="1654" y="9563"/>
                    </a:lnTo>
                    <a:lnTo>
                      <a:pt x="1737" y="9563"/>
                    </a:lnTo>
                    <a:lnTo>
                      <a:pt x="1758" y="9500"/>
                    </a:lnTo>
                    <a:lnTo>
                      <a:pt x="1884" y="9563"/>
                    </a:lnTo>
                    <a:lnTo>
                      <a:pt x="1863" y="9584"/>
                    </a:lnTo>
                    <a:lnTo>
                      <a:pt x="1737" y="9584"/>
                    </a:lnTo>
                    <a:lnTo>
                      <a:pt x="1737" y="9605"/>
                    </a:lnTo>
                    <a:lnTo>
                      <a:pt x="1821" y="9668"/>
                    </a:lnTo>
                    <a:lnTo>
                      <a:pt x="1821" y="9709"/>
                    </a:lnTo>
                    <a:lnTo>
                      <a:pt x="1737" y="9772"/>
                    </a:lnTo>
                    <a:lnTo>
                      <a:pt x="1716" y="9793"/>
                    </a:lnTo>
                    <a:lnTo>
                      <a:pt x="1779" y="9814"/>
                    </a:lnTo>
                    <a:lnTo>
                      <a:pt x="1842" y="9877"/>
                    </a:lnTo>
                    <a:lnTo>
                      <a:pt x="1946" y="9877"/>
                    </a:lnTo>
                    <a:lnTo>
                      <a:pt x="1967" y="9898"/>
                    </a:lnTo>
                    <a:lnTo>
                      <a:pt x="1926" y="9940"/>
                    </a:lnTo>
                    <a:lnTo>
                      <a:pt x="1821" y="9940"/>
                    </a:lnTo>
                    <a:lnTo>
                      <a:pt x="1779" y="9981"/>
                    </a:lnTo>
                    <a:lnTo>
                      <a:pt x="1654" y="9877"/>
                    </a:lnTo>
                    <a:lnTo>
                      <a:pt x="1612" y="9898"/>
                    </a:lnTo>
                    <a:lnTo>
                      <a:pt x="1570" y="9940"/>
                    </a:lnTo>
                    <a:lnTo>
                      <a:pt x="1507" y="9940"/>
                    </a:lnTo>
                    <a:lnTo>
                      <a:pt x="1444" y="9835"/>
                    </a:lnTo>
                    <a:lnTo>
                      <a:pt x="1361" y="9814"/>
                    </a:lnTo>
                    <a:lnTo>
                      <a:pt x="1298" y="9877"/>
                    </a:lnTo>
                    <a:lnTo>
                      <a:pt x="1110" y="9877"/>
                    </a:lnTo>
                    <a:lnTo>
                      <a:pt x="984" y="9793"/>
                    </a:lnTo>
                    <a:lnTo>
                      <a:pt x="879" y="9793"/>
                    </a:lnTo>
                    <a:lnTo>
                      <a:pt x="817" y="9835"/>
                    </a:lnTo>
                    <a:lnTo>
                      <a:pt x="817" y="9919"/>
                    </a:lnTo>
                    <a:lnTo>
                      <a:pt x="733" y="9940"/>
                    </a:lnTo>
                    <a:lnTo>
                      <a:pt x="628" y="9981"/>
                    </a:lnTo>
                    <a:lnTo>
                      <a:pt x="586" y="10044"/>
                    </a:lnTo>
                    <a:lnTo>
                      <a:pt x="419" y="10086"/>
                    </a:lnTo>
                    <a:lnTo>
                      <a:pt x="377" y="10107"/>
                    </a:lnTo>
                    <a:lnTo>
                      <a:pt x="273" y="10128"/>
                    </a:lnTo>
                    <a:lnTo>
                      <a:pt x="189" y="10212"/>
                    </a:lnTo>
                    <a:lnTo>
                      <a:pt x="168" y="10316"/>
                    </a:lnTo>
                    <a:lnTo>
                      <a:pt x="168" y="10358"/>
                    </a:lnTo>
                    <a:lnTo>
                      <a:pt x="147" y="10442"/>
                    </a:lnTo>
                    <a:lnTo>
                      <a:pt x="1" y="10525"/>
                    </a:lnTo>
                    <a:lnTo>
                      <a:pt x="1" y="10609"/>
                    </a:lnTo>
                    <a:lnTo>
                      <a:pt x="42" y="10651"/>
                    </a:lnTo>
                    <a:lnTo>
                      <a:pt x="42" y="10818"/>
                    </a:lnTo>
                    <a:lnTo>
                      <a:pt x="63" y="10860"/>
                    </a:lnTo>
                    <a:lnTo>
                      <a:pt x="189" y="10860"/>
                    </a:lnTo>
                    <a:lnTo>
                      <a:pt x="252" y="10735"/>
                    </a:lnTo>
                    <a:lnTo>
                      <a:pt x="294" y="10735"/>
                    </a:lnTo>
                    <a:lnTo>
                      <a:pt x="273" y="10756"/>
                    </a:lnTo>
                    <a:lnTo>
                      <a:pt x="210" y="10860"/>
                    </a:lnTo>
                    <a:lnTo>
                      <a:pt x="273" y="10881"/>
                    </a:lnTo>
                    <a:lnTo>
                      <a:pt x="356" y="10818"/>
                    </a:lnTo>
                    <a:lnTo>
                      <a:pt x="356" y="10651"/>
                    </a:lnTo>
                    <a:lnTo>
                      <a:pt x="398" y="10421"/>
                    </a:lnTo>
                    <a:lnTo>
                      <a:pt x="482" y="10400"/>
                    </a:lnTo>
                    <a:lnTo>
                      <a:pt x="566" y="10337"/>
                    </a:lnTo>
                    <a:lnTo>
                      <a:pt x="419" y="10567"/>
                    </a:lnTo>
                    <a:lnTo>
                      <a:pt x="419" y="10672"/>
                    </a:lnTo>
                    <a:lnTo>
                      <a:pt x="398" y="10714"/>
                    </a:lnTo>
                    <a:lnTo>
                      <a:pt x="377" y="10839"/>
                    </a:lnTo>
                    <a:lnTo>
                      <a:pt x="314" y="10944"/>
                    </a:lnTo>
                    <a:lnTo>
                      <a:pt x="377" y="10986"/>
                    </a:lnTo>
                    <a:lnTo>
                      <a:pt x="419" y="10986"/>
                    </a:lnTo>
                    <a:lnTo>
                      <a:pt x="503" y="11069"/>
                    </a:lnTo>
                    <a:lnTo>
                      <a:pt x="607" y="11069"/>
                    </a:lnTo>
                    <a:lnTo>
                      <a:pt x="628" y="10965"/>
                    </a:lnTo>
                    <a:lnTo>
                      <a:pt x="607" y="10944"/>
                    </a:lnTo>
                    <a:lnTo>
                      <a:pt x="670" y="10839"/>
                    </a:lnTo>
                    <a:lnTo>
                      <a:pt x="691" y="10735"/>
                    </a:lnTo>
                    <a:lnTo>
                      <a:pt x="733" y="10672"/>
                    </a:lnTo>
                    <a:lnTo>
                      <a:pt x="733" y="10756"/>
                    </a:lnTo>
                    <a:lnTo>
                      <a:pt x="775" y="10818"/>
                    </a:lnTo>
                    <a:lnTo>
                      <a:pt x="712" y="10944"/>
                    </a:lnTo>
                    <a:lnTo>
                      <a:pt x="712" y="11028"/>
                    </a:lnTo>
                    <a:lnTo>
                      <a:pt x="712" y="11090"/>
                    </a:lnTo>
                    <a:lnTo>
                      <a:pt x="796" y="11195"/>
                    </a:lnTo>
                    <a:lnTo>
                      <a:pt x="838" y="11237"/>
                    </a:lnTo>
                    <a:lnTo>
                      <a:pt x="921" y="11153"/>
                    </a:lnTo>
                    <a:lnTo>
                      <a:pt x="900" y="11069"/>
                    </a:lnTo>
                    <a:lnTo>
                      <a:pt x="900" y="11048"/>
                    </a:lnTo>
                    <a:lnTo>
                      <a:pt x="921" y="11028"/>
                    </a:lnTo>
                    <a:lnTo>
                      <a:pt x="1005" y="11028"/>
                    </a:lnTo>
                    <a:lnTo>
                      <a:pt x="1047" y="10965"/>
                    </a:lnTo>
                    <a:lnTo>
                      <a:pt x="1026" y="10860"/>
                    </a:lnTo>
                    <a:lnTo>
                      <a:pt x="984" y="10818"/>
                    </a:lnTo>
                    <a:lnTo>
                      <a:pt x="984" y="10735"/>
                    </a:lnTo>
                    <a:lnTo>
                      <a:pt x="1026" y="10756"/>
                    </a:lnTo>
                    <a:lnTo>
                      <a:pt x="1110" y="10923"/>
                    </a:lnTo>
                    <a:lnTo>
                      <a:pt x="1110" y="10986"/>
                    </a:lnTo>
                    <a:lnTo>
                      <a:pt x="1047" y="11090"/>
                    </a:lnTo>
                    <a:lnTo>
                      <a:pt x="1005" y="11090"/>
                    </a:lnTo>
                    <a:lnTo>
                      <a:pt x="942" y="11195"/>
                    </a:lnTo>
                    <a:lnTo>
                      <a:pt x="984" y="11258"/>
                    </a:lnTo>
                    <a:lnTo>
                      <a:pt x="1026" y="11258"/>
                    </a:lnTo>
                    <a:lnTo>
                      <a:pt x="1089" y="11279"/>
                    </a:lnTo>
                    <a:lnTo>
                      <a:pt x="1110" y="11341"/>
                    </a:lnTo>
                    <a:lnTo>
                      <a:pt x="1151" y="11341"/>
                    </a:lnTo>
                    <a:lnTo>
                      <a:pt x="1340" y="11446"/>
                    </a:lnTo>
                    <a:lnTo>
                      <a:pt x="1402" y="11446"/>
                    </a:lnTo>
                    <a:lnTo>
                      <a:pt x="1402" y="11551"/>
                    </a:lnTo>
                    <a:lnTo>
                      <a:pt x="1612" y="11551"/>
                    </a:lnTo>
                    <a:lnTo>
                      <a:pt x="1674" y="11593"/>
                    </a:lnTo>
                    <a:lnTo>
                      <a:pt x="1737" y="11572"/>
                    </a:lnTo>
                    <a:lnTo>
                      <a:pt x="1779" y="11488"/>
                    </a:lnTo>
                    <a:lnTo>
                      <a:pt x="1716" y="11362"/>
                    </a:lnTo>
                    <a:lnTo>
                      <a:pt x="1654" y="11174"/>
                    </a:lnTo>
                    <a:lnTo>
                      <a:pt x="1716" y="11048"/>
                    </a:lnTo>
                    <a:lnTo>
                      <a:pt x="1758" y="10986"/>
                    </a:lnTo>
                    <a:lnTo>
                      <a:pt x="1779" y="11048"/>
                    </a:lnTo>
                    <a:lnTo>
                      <a:pt x="1821" y="11174"/>
                    </a:lnTo>
                    <a:lnTo>
                      <a:pt x="1821" y="11279"/>
                    </a:lnTo>
                    <a:lnTo>
                      <a:pt x="1842" y="11341"/>
                    </a:lnTo>
                    <a:lnTo>
                      <a:pt x="1926" y="11341"/>
                    </a:lnTo>
                    <a:lnTo>
                      <a:pt x="1946" y="11279"/>
                    </a:lnTo>
                    <a:lnTo>
                      <a:pt x="2030" y="11279"/>
                    </a:lnTo>
                    <a:lnTo>
                      <a:pt x="2051" y="11237"/>
                    </a:lnTo>
                    <a:lnTo>
                      <a:pt x="2072" y="11153"/>
                    </a:lnTo>
                    <a:lnTo>
                      <a:pt x="2135" y="11090"/>
                    </a:lnTo>
                    <a:lnTo>
                      <a:pt x="2156" y="10965"/>
                    </a:lnTo>
                    <a:lnTo>
                      <a:pt x="2177" y="10923"/>
                    </a:lnTo>
                    <a:lnTo>
                      <a:pt x="2198" y="10923"/>
                    </a:lnTo>
                    <a:lnTo>
                      <a:pt x="2260" y="11048"/>
                    </a:lnTo>
                    <a:lnTo>
                      <a:pt x="2239" y="11090"/>
                    </a:lnTo>
                    <a:lnTo>
                      <a:pt x="2177" y="11195"/>
                    </a:lnTo>
                    <a:lnTo>
                      <a:pt x="2156" y="11279"/>
                    </a:lnTo>
                    <a:lnTo>
                      <a:pt x="2198" y="11341"/>
                    </a:lnTo>
                    <a:lnTo>
                      <a:pt x="2198" y="11404"/>
                    </a:lnTo>
                    <a:lnTo>
                      <a:pt x="2302" y="11488"/>
                    </a:lnTo>
                    <a:lnTo>
                      <a:pt x="2386" y="11446"/>
                    </a:lnTo>
                    <a:lnTo>
                      <a:pt x="2490" y="11279"/>
                    </a:lnTo>
                    <a:lnTo>
                      <a:pt x="2449" y="11174"/>
                    </a:lnTo>
                    <a:lnTo>
                      <a:pt x="2470" y="11028"/>
                    </a:lnTo>
                    <a:lnTo>
                      <a:pt x="2574" y="10944"/>
                    </a:lnTo>
                    <a:lnTo>
                      <a:pt x="2679" y="10923"/>
                    </a:lnTo>
                    <a:lnTo>
                      <a:pt x="2574" y="11028"/>
                    </a:lnTo>
                    <a:lnTo>
                      <a:pt x="2553" y="11132"/>
                    </a:lnTo>
                    <a:lnTo>
                      <a:pt x="2595" y="11237"/>
                    </a:lnTo>
                    <a:lnTo>
                      <a:pt x="2511" y="11446"/>
                    </a:lnTo>
                    <a:lnTo>
                      <a:pt x="2511" y="11509"/>
                    </a:lnTo>
                    <a:lnTo>
                      <a:pt x="2595" y="11593"/>
                    </a:lnTo>
                    <a:lnTo>
                      <a:pt x="2700" y="11572"/>
                    </a:lnTo>
                    <a:lnTo>
                      <a:pt x="2783" y="11593"/>
                    </a:lnTo>
                    <a:lnTo>
                      <a:pt x="2867" y="11572"/>
                    </a:lnTo>
                    <a:lnTo>
                      <a:pt x="2867" y="11446"/>
                    </a:lnTo>
                    <a:lnTo>
                      <a:pt x="2930" y="11362"/>
                    </a:lnTo>
                    <a:lnTo>
                      <a:pt x="2909" y="11279"/>
                    </a:lnTo>
                    <a:lnTo>
                      <a:pt x="2825" y="11132"/>
                    </a:lnTo>
                    <a:lnTo>
                      <a:pt x="2909" y="10944"/>
                    </a:lnTo>
                    <a:lnTo>
                      <a:pt x="2909" y="10818"/>
                    </a:lnTo>
                    <a:lnTo>
                      <a:pt x="2972" y="10923"/>
                    </a:lnTo>
                    <a:lnTo>
                      <a:pt x="2930" y="11028"/>
                    </a:lnTo>
                    <a:lnTo>
                      <a:pt x="2909" y="11090"/>
                    </a:lnTo>
                    <a:lnTo>
                      <a:pt x="2993" y="11258"/>
                    </a:lnTo>
                    <a:lnTo>
                      <a:pt x="3076" y="11279"/>
                    </a:lnTo>
                    <a:lnTo>
                      <a:pt x="3118" y="11300"/>
                    </a:lnTo>
                    <a:lnTo>
                      <a:pt x="3034" y="11341"/>
                    </a:lnTo>
                    <a:lnTo>
                      <a:pt x="2993" y="11488"/>
                    </a:lnTo>
                    <a:lnTo>
                      <a:pt x="3014" y="11551"/>
                    </a:lnTo>
                    <a:lnTo>
                      <a:pt x="3181" y="11593"/>
                    </a:lnTo>
                    <a:lnTo>
                      <a:pt x="3244" y="11551"/>
                    </a:lnTo>
                    <a:lnTo>
                      <a:pt x="3348" y="11697"/>
                    </a:lnTo>
                    <a:lnTo>
                      <a:pt x="3348" y="11802"/>
                    </a:lnTo>
                    <a:lnTo>
                      <a:pt x="3286" y="11906"/>
                    </a:lnTo>
                    <a:lnTo>
                      <a:pt x="3181" y="11990"/>
                    </a:lnTo>
                    <a:lnTo>
                      <a:pt x="3223" y="12011"/>
                    </a:lnTo>
                    <a:lnTo>
                      <a:pt x="3286" y="12095"/>
                    </a:lnTo>
                    <a:lnTo>
                      <a:pt x="3369" y="12095"/>
                    </a:lnTo>
                    <a:lnTo>
                      <a:pt x="3495" y="12074"/>
                    </a:lnTo>
                    <a:lnTo>
                      <a:pt x="3537" y="12095"/>
                    </a:lnTo>
                    <a:lnTo>
                      <a:pt x="3725" y="11927"/>
                    </a:lnTo>
                    <a:lnTo>
                      <a:pt x="3830" y="11969"/>
                    </a:lnTo>
                    <a:lnTo>
                      <a:pt x="3871" y="11990"/>
                    </a:lnTo>
                    <a:lnTo>
                      <a:pt x="4039" y="11823"/>
                    </a:lnTo>
                    <a:lnTo>
                      <a:pt x="4123" y="11802"/>
                    </a:lnTo>
                    <a:lnTo>
                      <a:pt x="4227" y="11655"/>
                    </a:lnTo>
                    <a:lnTo>
                      <a:pt x="4290" y="11593"/>
                    </a:lnTo>
                    <a:lnTo>
                      <a:pt x="4332" y="11613"/>
                    </a:lnTo>
                    <a:lnTo>
                      <a:pt x="4290" y="11781"/>
                    </a:lnTo>
                    <a:lnTo>
                      <a:pt x="4269" y="11906"/>
                    </a:lnTo>
                    <a:lnTo>
                      <a:pt x="4290" y="11927"/>
                    </a:lnTo>
                    <a:lnTo>
                      <a:pt x="4395" y="11865"/>
                    </a:lnTo>
                    <a:lnTo>
                      <a:pt x="4478" y="11718"/>
                    </a:lnTo>
                    <a:lnTo>
                      <a:pt x="4583" y="11655"/>
                    </a:lnTo>
                    <a:lnTo>
                      <a:pt x="4687" y="11655"/>
                    </a:lnTo>
                    <a:lnTo>
                      <a:pt x="4813" y="11446"/>
                    </a:lnTo>
                    <a:lnTo>
                      <a:pt x="4876" y="11237"/>
                    </a:lnTo>
                    <a:lnTo>
                      <a:pt x="4855" y="11153"/>
                    </a:lnTo>
                    <a:lnTo>
                      <a:pt x="4876" y="11048"/>
                    </a:lnTo>
                    <a:lnTo>
                      <a:pt x="4792" y="11028"/>
                    </a:lnTo>
                    <a:lnTo>
                      <a:pt x="4750" y="11048"/>
                    </a:lnTo>
                    <a:lnTo>
                      <a:pt x="4667" y="11048"/>
                    </a:lnTo>
                    <a:lnTo>
                      <a:pt x="4541" y="11132"/>
                    </a:lnTo>
                    <a:lnTo>
                      <a:pt x="4478" y="11195"/>
                    </a:lnTo>
                    <a:lnTo>
                      <a:pt x="4374" y="11195"/>
                    </a:lnTo>
                    <a:lnTo>
                      <a:pt x="4457" y="11090"/>
                    </a:lnTo>
                    <a:lnTo>
                      <a:pt x="4478" y="11028"/>
                    </a:lnTo>
                    <a:lnTo>
                      <a:pt x="4374" y="11048"/>
                    </a:lnTo>
                    <a:lnTo>
                      <a:pt x="4353" y="10986"/>
                    </a:lnTo>
                    <a:lnTo>
                      <a:pt x="4374" y="10923"/>
                    </a:lnTo>
                    <a:lnTo>
                      <a:pt x="4457" y="10923"/>
                    </a:lnTo>
                    <a:lnTo>
                      <a:pt x="4499" y="10735"/>
                    </a:lnTo>
                    <a:lnTo>
                      <a:pt x="4562" y="10651"/>
                    </a:lnTo>
                    <a:lnTo>
                      <a:pt x="4541" y="10546"/>
                    </a:lnTo>
                    <a:lnTo>
                      <a:pt x="4395" y="10463"/>
                    </a:lnTo>
                    <a:lnTo>
                      <a:pt x="4185" y="10525"/>
                    </a:lnTo>
                    <a:lnTo>
                      <a:pt x="4060" y="10630"/>
                    </a:lnTo>
                    <a:lnTo>
                      <a:pt x="4123" y="10504"/>
                    </a:lnTo>
                    <a:lnTo>
                      <a:pt x="4039" y="10358"/>
                    </a:lnTo>
                    <a:lnTo>
                      <a:pt x="3892" y="10295"/>
                    </a:lnTo>
                    <a:lnTo>
                      <a:pt x="3830" y="10316"/>
                    </a:lnTo>
                    <a:lnTo>
                      <a:pt x="3767" y="10358"/>
                    </a:lnTo>
                    <a:lnTo>
                      <a:pt x="3725" y="10358"/>
                    </a:lnTo>
                    <a:lnTo>
                      <a:pt x="3599" y="10525"/>
                    </a:lnTo>
                    <a:lnTo>
                      <a:pt x="3495" y="10525"/>
                    </a:lnTo>
                    <a:lnTo>
                      <a:pt x="3558" y="10337"/>
                    </a:lnTo>
                    <a:lnTo>
                      <a:pt x="3453" y="10232"/>
                    </a:lnTo>
                    <a:lnTo>
                      <a:pt x="3809" y="10232"/>
                    </a:lnTo>
                    <a:lnTo>
                      <a:pt x="3830" y="10191"/>
                    </a:lnTo>
                    <a:lnTo>
                      <a:pt x="3725" y="10044"/>
                    </a:lnTo>
                    <a:lnTo>
                      <a:pt x="3767" y="9981"/>
                    </a:lnTo>
                    <a:lnTo>
                      <a:pt x="3830" y="9793"/>
                    </a:lnTo>
                    <a:lnTo>
                      <a:pt x="3830" y="9709"/>
                    </a:lnTo>
                    <a:lnTo>
                      <a:pt x="3934" y="9605"/>
                    </a:lnTo>
                    <a:lnTo>
                      <a:pt x="3934" y="9668"/>
                    </a:lnTo>
                    <a:lnTo>
                      <a:pt x="3955" y="9730"/>
                    </a:lnTo>
                    <a:lnTo>
                      <a:pt x="3934" y="9835"/>
                    </a:lnTo>
                    <a:lnTo>
                      <a:pt x="3871" y="9898"/>
                    </a:lnTo>
                    <a:lnTo>
                      <a:pt x="3934" y="10128"/>
                    </a:lnTo>
                    <a:lnTo>
                      <a:pt x="4164" y="10421"/>
                    </a:lnTo>
                    <a:lnTo>
                      <a:pt x="4332" y="10442"/>
                    </a:lnTo>
                    <a:lnTo>
                      <a:pt x="4353" y="10421"/>
                    </a:lnTo>
                    <a:lnTo>
                      <a:pt x="4478" y="10421"/>
                    </a:lnTo>
                    <a:lnTo>
                      <a:pt x="4771" y="10546"/>
                    </a:lnTo>
                    <a:lnTo>
                      <a:pt x="4813" y="10525"/>
                    </a:lnTo>
                    <a:lnTo>
                      <a:pt x="4897" y="10358"/>
                    </a:lnTo>
                    <a:lnTo>
                      <a:pt x="4980" y="10295"/>
                    </a:lnTo>
                    <a:lnTo>
                      <a:pt x="5022" y="10295"/>
                    </a:lnTo>
                    <a:lnTo>
                      <a:pt x="4980" y="10358"/>
                    </a:lnTo>
                    <a:lnTo>
                      <a:pt x="5064" y="10400"/>
                    </a:lnTo>
                    <a:lnTo>
                      <a:pt x="5169" y="10337"/>
                    </a:lnTo>
                    <a:lnTo>
                      <a:pt x="5190" y="10253"/>
                    </a:lnTo>
                    <a:lnTo>
                      <a:pt x="5211" y="10212"/>
                    </a:lnTo>
                    <a:lnTo>
                      <a:pt x="5273" y="10253"/>
                    </a:lnTo>
                    <a:lnTo>
                      <a:pt x="5399" y="10212"/>
                    </a:lnTo>
                    <a:lnTo>
                      <a:pt x="5399" y="10086"/>
                    </a:lnTo>
                    <a:lnTo>
                      <a:pt x="5545" y="9981"/>
                    </a:lnTo>
                    <a:lnTo>
                      <a:pt x="5545" y="9877"/>
                    </a:lnTo>
                    <a:lnTo>
                      <a:pt x="5524" y="9835"/>
                    </a:lnTo>
                    <a:lnTo>
                      <a:pt x="5420" y="9835"/>
                    </a:lnTo>
                    <a:lnTo>
                      <a:pt x="5524" y="9730"/>
                    </a:lnTo>
                    <a:lnTo>
                      <a:pt x="5545" y="9521"/>
                    </a:lnTo>
                    <a:lnTo>
                      <a:pt x="5713" y="9500"/>
                    </a:lnTo>
                    <a:lnTo>
                      <a:pt x="5943" y="9563"/>
                    </a:lnTo>
                    <a:lnTo>
                      <a:pt x="6027" y="9626"/>
                    </a:lnTo>
                    <a:lnTo>
                      <a:pt x="6173" y="9626"/>
                    </a:lnTo>
                    <a:lnTo>
                      <a:pt x="6278" y="9563"/>
                    </a:lnTo>
                    <a:lnTo>
                      <a:pt x="6382" y="9563"/>
                    </a:lnTo>
                    <a:lnTo>
                      <a:pt x="6466" y="9668"/>
                    </a:lnTo>
                    <a:lnTo>
                      <a:pt x="6571" y="9626"/>
                    </a:lnTo>
                    <a:lnTo>
                      <a:pt x="6675" y="9521"/>
                    </a:lnTo>
                    <a:lnTo>
                      <a:pt x="6759" y="9479"/>
                    </a:lnTo>
                    <a:lnTo>
                      <a:pt x="6759" y="9396"/>
                    </a:lnTo>
                    <a:lnTo>
                      <a:pt x="6633" y="9396"/>
                    </a:lnTo>
                    <a:lnTo>
                      <a:pt x="6278" y="9207"/>
                    </a:lnTo>
                    <a:lnTo>
                      <a:pt x="6257" y="9144"/>
                    </a:lnTo>
                    <a:lnTo>
                      <a:pt x="6340" y="9082"/>
                    </a:lnTo>
                    <a:lnTo>
                      <a:pt x="6445" y="9103"/>
                    </a:lnTo>
                    <a:lnTo>
                      <a:pt x="6487" y="9165"/>
                    </a:lnTo>
                    <a:lnTo>
                      <a:pt x="6592" y="9144"/>
                    </a:lnTo>
                    <a:lnTo>
                      <a:pt x="6780" y="9291"/>
                    </a:lnTo>
                    <a:lnTo>
                      <a:pt x="6864" y="9270"/>
                    </a:lnTo>
                    <a:lnTo>
                      <a:pt x="6989" y="9165"/>
                    </a:lnTo>
                    <a:lnTo>
                      <a:pt x="7073" y="9144"/>
                    </a:lnTo>
                    <a:lnTo>
                      <a:pt x="7115" y="9061"/>
                    </a:lnTo>
                    <a:lnTo>
                      <a:pt x="7094" y="8935"/>
                    </a:lnTo>
                    <a:lnTo>
                      <a:pt x="6968" y="8831"/>
                    </a:lnTo>
                    <a:lnTo>
                      <a:pt x="6884" y="8831"/>
                    </a:lnTo>
                    <a:lnTo>
                      <a:pt x="6864" y="8747"/>
                    </a:lnTo>
                    <a:lnTo>
                      <a:pt x="6738" y="8684"/>
                    </a:lnTo>
                    <a:lnTo>
                      <a:pt x="6738" y="8642"/>
                    </a:lnTo>
                    <a:lnTo>
                      <a:pt x="6864" y="8663"/>
                    </a:lnTo>
                    <a:lnTo>
                      <a:pt x="6947" y="8684"/>
                    </a:lnTo>
                    <a:lnTo>
                      <a:pt x="6968" y="8768"/>
                    </a:lnTo>
                    <a:lnTo>
                      <a:pt x="7031" y="8789"/>
                    </a:lnTo>
                    <a:lnTo>
                      <a:pt x="7156" y="8789"/>
                    </a:lnTo>
                    <a:lnTo>
                      <a:pt x="7198" y="8852"/>
                    </a:lnTo>
                    <a:lnTo>
                      <a:pt x="7387" y="8726"/>
                    </a:lnTo>
                    <a:lnTo>
                      <a:pt x="7428" y="8726"/>
                    </a:lnTo>
                    <a:lnTo>
                      <a:pt x="7470" y="8538"/>
                    </a:lnTo>
                    <a:lnTo>
                      <a:pt x="7596" y="8328"/>
                    </a:lnTo>
                    <a:lnTo>
                      <a:pt x="7596" y="8224"/>
                    </a:lnTo>
                    <a:lnTo>
                      <a:pt x="7512" y="8161"/>
                    </a:lnTo>
                    <a:lnTo>
                      <a:pt x="7387" y="8056"/>
                    </a:lnTo>
                    <a:lnTo>
                      <a:pt x="7198" y="8056"/>
                    </a:lnTo>
                    <a:lnTo>
                      <a:pt x="7094" y="8119"/>
                    </a:lnTo>
                    <a:lnTo>
                      <a:pt x="7094" y="8035"/>
                    </a:lnTo>
                    <a:lnTo>
                      <a:pt x="7219" y="7994"/>
                    </a:lnTo>
                    <a:lnTo>
                      <a:pt x="7366" y="7994"/>
                    </a:lnTo>
                    <a:lnTo>
                      <a:pt x="7387" y="7931"/>
                    </a:lnTo>
                    <a:lnTo>
                      <a:pt x="7198" y="7784"/>
                    </a:lnTo>
                    <a:lnTo>
                      <a:pt x="7115" y="7743"/>
                    </a:lnTo>
                    <a:lnTo>
                      <a:pt x="7010" y="7743"/>
                    </a:lnTo>
                    <a:lnTo>
                      <a:pt x="6968" y="7722"/>
                    </a:lnTo>
                    <a:lnTo>
                      <a:pt x="6947" y="7743"/>
                    </a:lnTo>
                    <a:lnTo>
                      <a:pt x="6843" y="7784"/>
                    </a:lnTo>
                    <a:lnTo>
                      <a:pt x="6801" y="7743"/>
                    </a:lnTo>
                    <a:lnTo>
                      <a:pt x="6780" y="7784"/>
                    </a:lnTo>
                    <a:lnTo>
                      <a:pt x="6675" y="7784"/>
                    </a:lnTo>
                    <a:lnTo>
                      <a:pt x="6675" y="7701"/>
                    </a:lnTo>
                    <a:lnTo>
                      <a:pt x="6696" y="7638"/>
                    </a:lnTo>
                    <a:lnTo>
                      <a:pt x="6487" y="7533"/>
                    </a:lnTo>
                    <a:lnTo>
                      <a:pt x="6466" y="7491"/>
                    </a:lnTo>
                    <a:lnTo>
                      <a:pt x="6466" y="7491"/>
                    </a:lnTo>
                    <a:lnTo>
                      <a:pt x="6571" y="7533"/>
                    </a:lnTo>
                    <a:lnTo>
                      <a:pt x="6759" y="7575"/>
                    </a:lnTo>
                    <a:lnTo>
                      <a:pt x="6843" y="7617"/>
                    </a:lnTo>
                    <a:lnTo>
                      <a:pt x="6801" y="7701"/>
                    </a:lnTo>
                    <a:lnTo>
                      <a:pt x="6801" y="7701"/>
                    </a:lnTo>
                    <a:lnTo>
                      <a:pt x="6989" y="7638"/>
                    </a:lnTo>
                    <a:lnTo>
                      <a:pt x="7198" y="7638"/>
                    </a:lnTo>
                    <a:lnTo>
                      <a:pt x="7324" y="7743"/>
                    </a:lnTo>
                    <a:lnTo>
                      <a:pt x="7366" y="7722"/>
                    </a:lnTo>
                    <a:lnTo>
                      <a:pt x="7387" y="7596"/>
                    </a:lnTo>
                    <a:lnTo>
                      <a:pt x="7115" y="7512"/>
                    </a:lnTo>
                    <a:lnTo>
                      <a:pt x="6905" y="7491"/>
                    </a:lnTo>
                    <a:lnTo>
                      <a:pt x="6759" y="7429"/>
                    </a:lnTo>
                    <a:lnTo>
                      <a:pt x="6780" y="7387"/>
                    </a:lnTo>
                    <a:lnTo>
                      <a:pt x="6884" y="7366"/>
                    </a:lnTo>
                    <a:lnTo>
                      <a:pt x="6989" y="7429"/>
                    </a:lnTo>
                    <a:lnTo>
                      <a:pt x="7219" y="7491"/>
                    </a:lnTo>
                    <a:lnTo>
                      <a:pt x="7408" y="7491"/>
                    </a:lnTo>
                    <a:lnTo>
                      <a:pt x="7470" y="7596"/>
                    </a:lnTo>
                    <a:lnTo>
                      <a:pt x="7470" y="7722"/>
                    </a:lnTo>
                    <a:lnTo>
                      <a:pt x="7491" y="7805"/>
                    </a:lnTo>
                    <a:lnTo>
                      <a:pt x="7638" y="7910"/>
                    </a:lnTo>
                    <a:lnTo>
                      <a:pt x="7805" y="7952"/>
                    </a:lnTo>
                    <a:lnTo>
                      <a:pt x="7889" y="8035"/>
                    </a:lnTo>
                    <a:lnTo>
                      <a:pt x="7910" y="8035"/>
                    </a:lnTo>
                    <a:lnTo>
                      <a:pt x="7993" y="7994"/>
                    </a:lnTo>
                    <a:lnTo>
                      <a:pt x="7952" y="7847"/>
                    </a:lnTo>
                    <a:lnTo>
                      <a:pt x="7993" y="7743"/>
                    </a:lnTo>
                    <a:lnTo>
                      <a:pt x="7952" y="7701"/>
                    </a:lnTo>
                    <a:lnTo>
                      <a:pt x="8056" y="7617"/>
                    </a:lnTo>
                    <a:lnTo>
                      <a:pt x="7993" y="7575"/>
                    </a:lnTo>
                    <a:lnTo>
                      <a:pt x="7680" y="7491"/>
                    </a:lnTo>
                    <a:lnTo>
                      <a:pt x="7554" y="7512"/>
                    </a:lnTo>
                    <a:lnTo>
                      <a:pt x="7512" y="7512"/>
                    </a:lnTo>
                    <a:lnTo>
                      <a:pt x="7408" y="7408"/>
                    </a:lnTo>
                    <a:lnTo>
                      <a:pt x="7282" y="7387"/>
                    </a:lnTo>
                    <a:lnTo>
                      <a:pt x="7198" y="7282"/>
                    </a:lnTo>
                    <a:lnTo>
                      <a:pt x="7115" y="7282"/>
                    </a:lnTo>
                    <a:lnTo>
                      <a:pt x="7073" y="7324"/>
                    </a:lnTo>
                    <a:lnTo>
                      <a:pt x="6989" y="7324"/>
                    </a:lnTo>
                    <a:lnTo>
                      <a:pt x="7010" y="7219"/>
                    </a:lnTo>
                    <a:lnTo>
                      <a:pt x="6864" y="7178"/>
                    </a:lnTo>
                    <a:lnTo>
                      <a:pt x="6843" y="7094"/>
                    </a:lnTo>
                    <a:lnTo>
                      <a:pt x="6947" y="7073"/>
                    </a:lnTo>
                    <a:lnTo>
                      <a:pt x="6989" y="7115"/>
                    </a:lnTo>
                    <a:lnTo>
                      <a:pt x="7094" y="7157"/>
                    </a:lnTo>
                    <a:lnTo>
                      <a:pt x="7156" y="7073"/>
                    </a:lnTo>
                    <a:lnTo>
                      <a:pt x="7115" y="7010"/>
                    </a:lnTo>
                    <a:lnTo>
                      <a:pt x="7156" y="6968"/>
                    </a:lnTo>
                    <a:lnTo>
                      <a:pt x="7219" y="7052"/>
                    </a:lnTo>
                    <a:lnTo>
                      <a:pt x="7219" y="7178"/>
                    </a:lnTo>
                    <a:lnTo>
                      <a:pt x="7324" y="7219"/>
                    </a:lnTo>
                    <a:lnTo>
                      <a:pt x="7638" y="7303"/>
                    </a:lnTo>
                    <a:lnTo>
                      <a:pt x="7700" y="7261"/>
                    </a:lnTo>
                    <a:lnTo>
                      <a:pt x="7554" y="7052"/>
                    </a:lnTo>
                    <a:lnTo>
                      <a:pt x="7408" y="6989"/>
                    </a:lnTo>
                    <a:lnTo>
                      <a:pt x="7303" y="6947"/>
                    </a:lnTo>
                    <a:lnTo>
                      <a:pt x="7303" y="6864"/>
                    </a:lnTo>
                    <a:lnTo>
                      <a:pt x="7324" y="6801"/>
                    </a:lnTo>
                    <a:lnTo>
                      <a:pt x="7408" y="6906"/>
                    </a:lnTo>
                    <a:lnTo>
                      <a:pt x="7554" y="6906"/>
                    </a:lnTo>
                    <a:lnTo>
                      <a:pt x="7638" y="6968"/>
                    </a:lnTo>
                    <a:lnTo>
                      <a:pt x="7680" y="7073"/>
                    </a:lnTo>
                    <a:lnTo>
                      <a:pt x="7721" y="7052"/>
                    </a:lnTo>
                    <a:lnTo>
                      <a:pt x="7805" y="7157"/>
                    </a:lnTo>
                    <a:lnTo>
                      <a:pt x="7910" y="7199"/>
                    </a:lnTo>
                    <a:lnTo>
                      <a:pt x="7952" y="7261"/>
                    </a:lnTo>
                    <a:lnTo>
                      <a:pt x="8014" y="7282"/>
                    </a:lnTo>
                    <a:lnTo>
                      <a:pt x="8077" y="7178"/>
                    </a:lnTo>
                    <a:lnTo>
                      <a:pt x="8203" y="7178"/>
                    </a:lnTo>
                    <a:lnTo>
                      <a:pt x="8307" y="7282"/>
                    </a:lnTo>
                    <a:lnTo>
                      <a:pt x="8349" y="7261"/>
                    </a:lnTo>
                    <a:lnTo>
                      <a:pt x="8349" y="7157"/>
                    </a:lnTo>
                    <a:lnTo>
                      <a:pt x="8412" y="7157"/>
                    </a:lnTo>
                    <a:lnTo>
                      <a:pt x="8516" y="7261"/>
                    </a:lnTo>
                    <a:lnTo>
                      <a:pt x="8642" y="7261"/>
                    </a:lnTo>
                    <a:lnTo>
                      <a:pt x="8684" y="7199"/>
                    </a:lnTo>
                    <a:lnTo>
                      <a:pt x="8684" y="6885"/>
                    </a:lnTo>
                    <a:lnTo>
                      <a:pt x="8433" y="6634"/>
                    </a:lnTo>
                    <a:lnTo>
                      <a:pt x="8349" y="6634"/>
                    </a:lnTo>
                    <a:lnTo>
                      <a:pt x="8307" y="6655"/>
                    </a:lnTo>
                    <a:lnTo>
                      <a:pt x="8224" y="6634"/>
                    </a:lnTo>
                    <a:lnTo>
                      <a:pt x="8244" y="6571"/>
                    </a:lnTo>
                    <a:lnTo>
                      <a:pt x="8433" y="6550"/>
                    </a:lnTo>
                    <a:lnTo>
                      <a:pt x="8516" y="6571"/>
                    </a:lnTo>
                    <a:lnTo>
                      <a:pt x="8558" y="6550"/>
                    </a:lnTo>
                    <a:lnTo>
                      <a:pt x="8642" y="6592"/>
                    </a:lnTo>
                    <a:lnTo>
                      <a:pt x="8642" y="6696"/>
                    </a:lnTo>
                    <a:lnTo>
                      <a:pt x="8684" y="6759"/>
                    </a:lnTo>
                    <a:lnTo>
                      <a:pt x="8851" y="6780"/>
                    </a:lnTo>
                    <a:lnTo>
                      <a:pt x="8851" y="6968"/>
                    </a:lnTo>
                    <a:lnTo>
                      <a:pt x="8893" y="7052"/>
                    </a:lnTo>
                    <a:lnTo>
                      <a:pt x="8998" y="7052"/>
                    </a:lnTo>
                    <a:lnTo>
                      <a:pt x="9060" y="7094"/>
                    </a:lnTo>
                    <a:lnTo>
                      <a:pt x="9353" y="7115"/>
                    </a:lnTo>
                    <a:lnTo>
                      <a:pt x="9500" y="7115"/>
                    </a:lnTo>
                    <a:lnTo>
                      <a:pt x="9688" y="6947"/>
                    </a:lnTo>
                    <a:lnTo>
                      <a:pt x="9709" y="6864"/>
                    </a:lnTo>
                    <a:lnTo>
                      <a:pt x="9605" y="6801"/>
                    </a:lnTo>
                    <a:lnTo>
                      <a:pt x="9563" y="6843"/>
                    </a:lnTo>
                    <a:lnTo>
                      <a:pt x="9500" y="6780"/>
                    </a:lnTo>
                    <a:lnTo>
                      <a:pt x="9563" y="6759"/>
                    </a:lnTo>
                    <a:lnTo>
                      <a:pt x="9709" y="6696"/>
                    </a:lnTo>
                    <a:lnTo>
                      <a:pt x="9835" y="6738"/>
                    </a:lnTo>
                    <a:lnTo>
                      <a:pt x="9981" y="6675"/>
                    </a:lnTo>
                    <a:lnTo>
                      <a:pt x="10002" y="6571"/>
                    </a:lnTo>
                    <a:lnTo>
                      <a:pt x="9918" y="6466"/>
                    </a:lnTo>
                    <a:lnTo>
                      <a:pt x="9625" y="6466"/>
                    </a:lnTo>
                    <a:lnTo>
                      <a:pt x="9395" y="6424"/>
                    </a:lnTo>
                    <a:lnTo>
                      <a:pt x="9416" y="6362"/>
                    </a:lnTo>
                    <a:lnTo>
                      <a:pt x="9521" y="6362"/>
                    </a:lnTo>
                    <a:lnTo>
                      <a:pt x="9563" y="6257"/>
                    </a:lnTo>
                    <a:lnTo>
                      <a:pt x="9605" y="6278"/>
                    </a:lnTo>
                    <a:lnTo>
                      <a:pt x="9625" y="6383"/>
                    </a:lnTo>
                    <a:lnTo>
                      <a:pt x="9709" y="6383"/>
                    </a:lnTo>
                    <a:lnTo>
                      <a:pt x="9772" y="6341"/>
                    </a:lnTo>
                    <a:lnTo>
                      <a:pt x="9981" y="6424"/>
                    </a:lnTo>
                    <a:lnTo>
                      <a:pt x="10044" y="6362"/>
                    </a:lnTo>
                    <a:lnTo>
                      <a:pt x="10149" y="6445"/>
                    </a:lnTo>
                    <a:lnTo>
                      <a:pt x="10211" y="6445"/>
                    </a:lnTo>
                    <a:lnTo>
                      <a:pt x="10316" y="6320"/>
                    </a:lnTo>
                    <a:lnTo>
                      <a:pt x="10295" y="6236"/>
                    </a:lnTo>
                    <a:lnTo>
                      <a:pt x="10149" y="6152"/>
                    </a:lnTo>
                    <a:lnTo>
                      <a:pt x="10211" y="6048"/>
                    </a:lnTo>
                    <a:lnTo>
                      <a:pt x="10253" y="6006"/>
                    </a:lnTo>
                    <a:lnTo>
                      <a:pt x="10232" y="5839"/>
                    </a:lnTo>
                    <a:lnTo>
                      <a:pt x="10316" y="5901"/>
                    </a:lnTo>
                    <a:lnTo>
                      <a:pt x="10316" y="6006"/>
                    </a:lnTo>
                    <a:lnTo>
                      <a:pt x="10253" y="6069"/>
                    </a:lnTo>
                    <a:lnTo>
                      <a:pt x="10295" y="6152"/>
                    </a:lnTo>
                    <a:lnTo>
                      <a:pt x="10358" y="6173"/>
                    </a:lnTo>
                    <a:lnTo>
                      <a:pt x="10441" y="6111"/>
                    </a:lnTo>
                    <a:lnTo>
                      <a:pt x="10734" y="6111"/>
                    </a:lnTo>
                    <a:lnTo>
                      <a:pt x="10776" y="6027"/>
                    </a:lnTo>
                    <a:lnTo>
                      <a:pt x="10923" y="5922"/>
                    </a:lnTo>
                    <a:lnTo>
                      <a:pt x="10881" y="5797"/>
                    </a:lnTo>
                    <a:lnTo>
                      <a:pt x="10944" y="5755"/>
                    </a:lnTo>
                    <a:lnTo>
                      <a:pt x="11048" y="5755"/>
                    </a:lnTo>
                    <a:lnTo>
                      <a:pt x="11132" y="5650"/>
                    </a:lnTo>
                    <a:lnTo>
                      <a:pt x="11216" y="5692"/>
                    </a:lnTo>
                    <a:lnTo>
                      <a:pt x="11299" y="5629"/>
                    </a:lnTo>
                    <a:lnTo>
                      <a:pt x="11550" y="5608"/>
                    </a:lnTo>
                    <a:lnTo>
                      <a:pt x="11613" y="5483"/>
                    </a:lnTo>
                    <a:lnTo>
                      <a:pt x="11822" y="5420"/>
                    </a:lnTo>
                    <a:lnTo>
                      <a:pt x="11927" y="5336"/>
                    </a:lnTo>
                    <a:lnTo>
                      <a:pt x="12073" y="5336"/>
                    </a:lnTo>
                    <a:lnTo>
                      <a:pt x="12136" y="5315"/>
                    </a:lnTo>
                    <a:lnTo>
                      <a:pt x="12262" y="5315"/>
                    </a:lnTo>
                    <a:lnTo>
                      <a:pt x="12429" y="5232"/>
                    </a:lnTo>
                    <a:lnTo>
                      <a:pt x="12555" y="5106"/>
                    </a:lnTo>
                    <a:lnTo>
                      <a:pt x="12659" y="5085"/>
                    </a:lnTo>
                    <a:lnTo>
                      <a:pt x="12743" y="4960"/>
                    </a:lnTo>
                    <a:lnTo>
                      <a:pt x="12952" y="4918"/>
                    </a:lnTo>
                    <a:lnTo>
                      <a:pt x="13036" y="4876"/>
                    </a:lnTo>
                    <a:lnTo>
                      <a:pt x="13224" y="4771"/>
                    </a:lnTo>
                    <a:lnTo>
                      <a:pt x="13308" y="4604"/>
                    </a:lnTo>
                    <a:lnTo>
                      <a:pt x="13371" y="4458"/>
                    </a:lnTo>
                    <a:lnTo>
                      <a:pt x="13182" y="4458"/>
                    </a:lnTo>
                    <a:lnTo>
                      <a:pt x="13057" y="4478"/>
                    </a:lnTo>
                    <a:lnTo>
                      <a:pt x="12973" y="4437"/>
                    </a:lnTo>
                    <a:lnTo>
                      <a:pt x="12848" y="4458"/>
                    </a:lnTo>
                    <a:lnTo>
                      <a:pt x="12659" y="4646"/>
                    </a:lnTo>
                    <a:lnTo>
                      <a:pt x="12387" y="4667"/>
                    </a:lnTo>
                    <a:lnTo>
                      <a:pt x="11927" y="4709"/>
                    </a:lnTo>
                    <a:lnTo>
                      <a:pt x="11801" y="4688"/>
                    </a:lnTo>
                    <a:lnTo>
                      <a:pt x="11488" y="4688"/>
                    </a:lnTo>
                    <a:lnTo>
                      <a:pt x="11299" y="4771"/>
                    </a:lnTo>
                    <a:lnTo>
                      <a:pt x="11299" y="4667"/>
                    </a:lnTo>
                    <a:lnTo>
                      <a:pt x="11174" y="4667"/>
                    </a:lnTo>
                    <a:lnTo>
                      <a:pt x="11216" y="4562"/>
                    </a:lnTo>
                    <a:lnTo>
                      <a:pt x="11362" y="4562"/>
                    </a:lnTo>
                    <a:lnTo>
                      <a:pt x="11446" y="4583"/>
                    </a:lnTo>
                    <a:lnTo>
                      <a:pt x="11550" y="4541"/>
                    </a:lnTo>
                    <a:lnTo>
                      <a:pt x="11571" y="4604"/>
                    </a:lnTo>
                    <a:lnTo>
                      <a:pt x="11718" y="4604"/>
                    </a:lnTo>
                    <a:lnTo>
                      <a:pt x="11906" y="4583"/>
                    </a:lnTo>
                    <a:lnTo>
                      <a:pt x="12032" y="4583"/>
                    </a:lnTo>
                    <a:lnTo>
                      <a:pt x="12346" y="4541"/>
                    </a:lnTo>
                    <a:lnTo>
                      <a:pt x="12848" y="4332"/>
                    </a:lnTo>
                    <a:lnTo>
                      <a:pt x="12931" y="4269"/>
                    </a:lnTo>
                    <a:lnTo>
                      <a:pt x="12848" y="4186"/>
                    </a:lnTo>
                    <a:lnTo>
                      <a:pt x="12638" y="4144"/>
                    </a:lnTo>
                    <a:lnTo>
                      <a:pt x="12262" y="4081"/>
                    </a:lnTo>
                    <a:lnTo>
                      <a:pt x="12199" y="3976"/>
                    </a:lnTo>
                    <a:lnTo>
                      <a:pt x="12199" y="3976"/>
                    </a:lnTo>
                    <a:lnTo>
                      <a:pt x="12346" y="4060"/>
                    </a:lnTo>
                    <a:lnTo>
                      <a:pt x="12450" y="4039"/>
                    </a:lnTo>
                    <a:lnTo>
                      <a:pt x="12450" y="3976"/>
                    </a:lnTo>
                    <a:lnTo>
                      <a:pt x="12325" y="3851"/>
                    </a:lnTo>
                    <a:lnTo>
                      <a:pt x="12304" y="3725"/>
                    </a:lnTo>
                    <a:lnTo>
                      <a:pt x="12408" y="3851"/>
                    </a:lnTo>
                    <a:lnTo>
                      <a:pt x="12597" y="4060"/>
                    </a:lnTo>
                    <a:lnTo>
                      <a:pt x="12638" y="4060"/>
                    </a:lnTo>
                    <a:lnTo>
                      <a:pt x="12722" y="4018"/>
                    </a:lnTo>
                    <a:lnTo>
                      <a:pt x="12764" y="4081"/>
                    </a:lnTo>
                    <a:lnTo>
                      <a:pt x="12973" y="4081"/>
                    </a:lnTo>
                    <a:lnTo>
                      <a:pt x="13057" y="4144"/>
                    </a:lnTo>
                    <a:lnTo>
                      <a:pt x="13141" y="4144"/>
                    </a:lnTo>
                    <a:lnTo>
                      <a:pt x="13287" y="4165"/>
                    </a:lnTo>
                    <a:lnTo>
                      <a:pt x="13371" y="4123"/>
                    </a:lnTo>
                    <a:lnTo>
                      <a:pt x="13308" y="4081"/>
                    </a:lnTo>
                    <a:lnTo>
                      <a:pt x="13162" y="4060"/>
                    </a:lnTo>
                    <a:lnTo>
                      <a:pt x="13162" y="3976"/>
                    </a:lnTo>
                    <a:lnTo>
                      <a:pt x="13350" y="4018"/>
                    </a:lnTo>
                    <a:lnTo>
                      <a:pt x="13475" y="4060"/>
                    </a:lnTo>
                    <a:lnTo>
                      <a:pt x="13601" y="4165"/>
                    </a:lnTo>
                    <a:lnTo>
                      <a:pt x="13664" y="4144"/>
                    </a:lnTo>
                    <a:lnTo>
                      <a:pt x="13706" y="4018"/>
                    </a:lnTo>
                    <a:lnTo>
                      <a:pt x="13810" y="4081"/>
                    </a:lnTo>
                    <a:lnTo>
                      <a:pt x="13978" y="4081"/>
                    </a:lnTo>
                    <a:lnTo>
                      <a:pt x="14124" y="4039"/>
                    </a:lnTo>
                    <a:lnTo>
                      <a:pt x="14229" y="4018"/>
                    </a:lnTo>
                    <a:lnTo>
                      <a:pt x="14354" y="3914"/>
                    </a:lnTo>
                    <a:lnTo>
                      <a:pt x="14710" y="3746"/>
                    </a:lnTo>
                    <a:lnTo>
                      <a:pt x="14794" y="3662"/>
                    </a:lnTo>
                    <a:lnTo>
                      <a:pt x="14794" y="3621"/>
                    </a:lnTo>
                    <a:lnTo>
                      <a:pt x="14877" y="3600"/>
                    </a:lnTo>
                    <a:lnTo>
                      <a:pt x="15003" y="3621"/>
                    </a:lnTo>
                    <a:lnTo>
                      <a:pt x="15045" y="3558"/>
                    </a:lnTo>
                    <a:lnTo>
                      <a:pt x="15275" y="3432"/>
                    </a:lnTo>
                    <a:lnTo>
                      <a:pt x="15400" y="3181"/>
                    </a:lnTo>
                    <a:lnTo>
                      <a:pt x="15463" y="2909"/>
                    </a:lnTo>
                    <a:lnTo>
                      <a:pt x="15442" y="2721"/>
                    </a:lnTo>
                    <a:lnTo>
                      <a:pt x="15379" y="2595"/>
                    </a:lnTo>
                    <a:lnTo>
                      <a:pt x="15233" y="2512"/>
                    </a:lnTo>
                    <a:lnTo>
                      <a:pt x="15149" y="2512"/>
                    </a:lnTo>
                    <a:lnTo>
                      <a:pt x="15128" y="2554"/>
                    </a:lnTo>
                    <a:lnTo>
                      <a:pt x="15024" y="2554"/>
                    </a:lnTo>
                    <a:lnTo>
                      <a:pt x="14961" y="2658"/>
                    </a:lnTo>
                    <a:lnTo>
                      <a:pt x="14877" y="2700"/>
                    </a:lnTo>
                    <a:lnTo>
                      <a:pt x="14835" y="2658"/>
                    </a:lnTo>
                    <a:lnTo>
                      <a:pt x="14961" y="2470"/>
                    </a:lnTo>
                    <a:lnTo>
                      <a:pt x="15003" y="2386"/>
                    </a:lnTo>
                    <a:lnTo>
                      <a:pt x="15107" y="2302"/>
                    </a:lnTo>
                    <a:lnTo>
                      <a:pt x="15128" y="2156"/>
                    </a:lnTo>
                    <a:lnTo>
                      <a:pt x="15066" y="2051"/>
                    </a:lnTo>
                    <a:lnTo>
                      <a:pt x="15024" y="2030"/>
                    </a:lnTo>
                    <a:lnTo>
                      <a:pt x="15107" y="1968"/>
                    </a:lnTo>
                    <a:lnTo>
                      <a:pt x="15170" y="1737"/>
                    </a:lnTo>
                    <a:lnTo>
                      <a:pt x="15066" y="1717"/>
                    </a:lnTo>
                    <a:lnTo>
                      <a:pt x="14940" y="1737"/>
                    </a:lnTo>
                    <a:lnTo>
                      <a:pt x="14919" y="1842"/>
                    </a:lnTo>
                    <a:lnTo>
                      <a:pt x="14856" y="1884"/>
                    </a:lnTo>
                    <a:lnTo>
                      <a:pt x="14794" y="1926"/>
                    </a:lnTo>
                    <a:lnTo>
                      <a:pt x="14731" y="1863"/>
                    </a:lnTo>
                    <a:lnTo>
                      <a:pt x="14794" y="1779"/>
                    </a:lnTo>
                    <a:lnTo>
                      <a:pt x="14794" y="1717"/>
                    </a:lnTo>
                    <a:lnTo>
                      <a:pt x="14835" y="1633"/>
                    </a:lnTo>
                    <a:lnTo>
                      <a:pt x="14814" y="1570"/>
                    </a:lnTo>
                    <a:lnTo>
                      <a:pt x="14689" y="1654"/>
                    </a:lnTo>
                    <a:lnTo>
                      <a:pt x="14626" y="1779"/>
                    </a:lnTo>
                    <a:lnTo>
                      <a:pt x="14584" y="1821"/>
                    </a:lnTo>
                    <a:lnTo>
                      <a:pt x="14522" y="1758"/>
                    </a:lnTo>
                    <a:lnTo>
                      <a:pt x="14584" y="1633"/>
                    </a:lnTo>
                    <a:lnTo>
                      <a:pt x="14542" y="1549"/>
                    </a:lnTo>
                    <a:lnTo>
                      <a:pt x="14417" y="1549"/>
                    </a:lnTo>
                    <a:lnTo>
                      <a:pt x="14270" y="1633"/>
                    </a:lnTo>
                    <a:lnTo>
                      <a:pt x="14208" y="1737"/>
                    </a:lnTo>
                    <a:lnTo>
                      <a:pt x="14082" y="1737"/>
                    </a:lnTo>
                    <a:lnTo>
                      <a:pt x="14019" y="1779"/>
                    </a:lnTo>
                    <a:lnTo>
                      <a:pt x="13978" y="1884"/>
                    </a:lnTo>
                    <a:lnTo>
                      <a:pt x="13894" y="1884"/>
                    </a:lnTo>
                    <a:lnTo>
                      <a:pt x="13789" y="1842"/>
                    </a:lnTo>
                    <a:lnTo>
                      <a:pt x="13580" y="1821"/>
                    </a:lnTo>
                    <a:lnTo>
                      <a:pt x="13308" y="1821"/>
                    </a:lnTo>
                    <a:lnTo>
                      <a:pt x="13496" y="1758"/>
                    </a:lnTo>
                    <a:lnTo>
                      <a:pt x="13559" y="1717"/>
                    </a:lnTo>
                    <a:lnTo>
                      <a:pt x="13643" y="1737"/>
                    </a:lnTo>
                    <a:lnTo>
                      <a:pt x="13747" y="1737"/>
                    </a:lnTo>
                    <a:lnTo>
                      <a:pt x="13894" y="1654"/>
                    </a:lnTo>
                    <a:lnTo>
                      <a:pt x="14019" y="1633"/>
                    </a:lnTo>
                    <a:lnTo>
                      <a:pt x="14124" y="1507"/>
                    </a:lnTo>
                    <a:lnTo>
                      <a:pt x="14333" y="1403"/>
                    </a:lnTo>
                    <a:lnTo>
                      <a:pt x="14396" y="1340"/>
                    </a:lnTo>
                    <a:lnTo>
                      <a:pt x="14354" y="1298"/>
                    </a:lnTo>
                    <a:lnTo>
                      <a:pt x="14270" y="1298"/>
                    </a:lnTo>
                    <a:lnTo>
                      <a:pt x="14061" y="1152"/>
                    </a:lnTo>
                    <a:lnTo>
                      <a:pt x="14019" y="1089"/>
                    </a:lnTo>
                    <a:lnTo>
                      <a:pt x="13978" y="1089"/>
                    </a:lnTo>
                    <a:lnTo>
                      <a:pt x="13873" y="1131"/>
                    </a:lnTo>
                    <a:lnTo>
                      <a:pt x="13810" y="1193"/>
                    </a:lnTo>
                    <a:lnTo>
                      <a:pt x="13747" y="1152"/>
                    </a:lnTo>
                    <a:lnTo>
                      <a:pt x="13706" y="1089"/>
                    </a:lnTo>
                    <a:lnTo>
                      <a:pt x="13789" y="1005"/>
                    </a:lnTo>
                    <a:lnTo>
                      <a:pt x="13768" y="921"/>
                    </a:lnTo>
                    <a:lnTo>
                      <a:pt x="13601" y="942"/>
                    </a:lnTo>
                    <a:lnTo>
                      <a:pt x="13538" y="1047"/>
                    </a:lnTo>
                    <a:lnTo>
                      <a:pt x="13454" y="1026"/>
                    </a:lnTo>
                    <a:lnTo>
                      <a:pt x="13454" y="901"/>
                    </a:lnTo>
                    <a:lnTo>
                      <a:pt x="13308" y="942"/>
                    </a:lnTo>
                    <a:lnTo>
                      <a:pt x="13266" y="1005"/>
                    </a:lnTo>
                    <a:lnTo>
                      <a:pt x="13224" y="921"/>
                    </a:lnTo>
                    <a:lnTo>
                      <a:pt x="13287" y="838"/>
                    </a:lnTo>
                    <a:lnTo>
                      <a:pt x="13245" y="775"/>
                    </a:lnTo>
                    <a:lnTo>
                      <a:pt x="13308" y="775"/>
                    </a:lnTo>
                    <a:lnTo>
                      <a:pt x="13371" y="691"/>
                    </a:lnTo>
                    <a:lnTo>
                      <a:pt x="13287" y="608"/>
                    </a:lnTo>
                    <a:lnTo>
                      <a:pt x="13078" y="587"/>
                    </a:lnTo>
                    <a:lnTo>
                      <a:pt x="12910" y="503"/>
                    </a:lnTo>
                    <a:lnTo>
                      <a:pt x="12785" y="524"/>
                    </a:lnTo>
                    <a:lnTo>
                      <a:pt x="12659" y="629"/>
                    </a:lnTo>
                    <a:lnTo>
                      <a:pt x="12638" y="733"/>
                    </a:lnTo>
                    <a:lnTo>
                      <a:pt x="12597" y="775"/>
                    </a:lnTo>
                    <a:lnTo>
                      <a:pt x="12513" y="670"/>
                    </a:lnTo>
                    <a:lnTo>
                      <a:pt x="12638" y="524"/>
                    </a:lnTo>
                    <a:lnTo>
                      <a:pt x="12659" y="461"/>
                    </a:lnTo>
                    <a:lnTo>
                      <a:pt x="12513" y="461"/>
                    </a:lnTo>
                    <a:lnTo>
                      <a:pt x="12387" y="377"/>
                    </a:lnTo>
                    <a:lnTo>
                      <a:pt x="12262" y="377"/>
                    </a:lnTo>
                    <a:lnTo>
                      <a:pt x="12199" y="482"/>
                    </a:lnTo>
                    <a:lnTo>
                      <a:pt x="12011" y="608"/>
                    </a:lnTo>
                    <a:lnTo>
                      <a:pt x="11885" y="733"/>
                    </a:lnTo>
                    <a:lnTo>
                      <a:pt x="11801" y="775"/>
                    </a:lnTo>
                    <a:lnTo>
                      <a:pt x="11781" y="712"/>
                    </a:lnTo>
                    <a:lnTo>
                      <a:pt x="11822" y="587"/>
                    </a:lnTo>
                    <a:lnTo>
                      <a:pt x="11822" y="419"/>
                    </a:lnTo>
                    <a:lnTo>
                      <a:pt x="11781" y="377"/>
                    </a:lnTo>
                    <a:lnTo>
                      <a:pt x="11739" y="273"/>
                    </a:lnTo>
                    <a:lnTo>
                      <a:pt x="11592" y="189"/>
                    </a:lnTo>
                    <a:lnTo>
                      <a:pt x="11467" y="210"/>
                    </a:lnTo>
                    <a:lnTo>
                      <a:pt x="11341" y="189"/>
                    </a:lnTo>
                    <a:lnTo>
                      <a:pt x="11278" y="85"/>
                    </a:lnTo>
                    <a:lnTo>
                      <a:pt x="11153" y="64"/>
                    </a:lnTo>
                    <a:lnTo>
                      <a:pt x="10985" y="105"/>
                    </a:lnTo>
                    <a:lnTo>
                      <a:pt x="10881" y="85"/>
                    </a:lnTo>
                    <a:lnTo>
                      <a:pt x="10818" y="64"/>
                    </a:lnTo>
                    <a:lnTo>
                      <a:pt x="10734" y="1"/>
                    </a:lnTo>
                    <a:lnTo>
                      <a:pt x="10651" y="64"/>
                    </a:lnTo>
                    <a:lnTo>
                      <a:pt x="10630" y="210"/>
                    </a:lnTo>
                    <a:lnTo>
                      <a:pt x="10734" y="461"/>
                    </a:lnTo>
                    <a:lnTo>
                      <a:pt x="10651" y="670"/>
                    </a:lnTo>
                    <a:lnTo>
                      <a:pt x="10651" y="817"/>
                    </a:lnTo>
                    <a:lnTo>
                      <a:pt x="10609" y="880"/>
                    </a:lnTo>
                    <a:lnTo>
                      <a:pt x="10525" y="838"/>
                    </a:lnTo>
                    <a:lnTo>
                      <a:pt x="10400" y="880"/>
                    </a:lnTo>
                    <a:lnTo>
                      <a:pt x="10337" y="817"/>
                    </a:lnTo>
                    <a:lnTo>
                      <a:pt x="10421" y="733"/>
                    </a:lnTo>
                    <a:lnTo>
                      <a:pt x="10358" y="566"/>
                    </a:lnTo>
                    <a:lnTo>
                      <a:pt x="10421" y="461"/>
                    </a:lnTo>
                    <a:lnTo>
                      <a:pt x="10441" y="315"/>
                    </a:lnTo>
                    <a:lnTo>
                      <a:pt x="10400" y="273"/>
                    </a:lnTo>
                    <a:lnTo>
                      <a:pt x="10232" y="398"/>
                    </a:lnTo>
                    <a:lnTo>
                      <a:pt x="10232" y="461"/>
                    </a:lnTo>
                    <a:lnTo>
                      <a:pt x="10149" y="482"/>
                    </a:lnTo>
                    <a:lnTo>
                      <a:pt x="10107" y="419"/>
                    </a:lnTo>
                    <a:lnTo>
                      <a:pt x="10149" y="273"/>
                    </a:lnTo>
                    <a:lnTo>
                      <a:pt x="10107" y="210"/>
                    </a:lnTo>
                    <a:lnTo>
                      <a:pt x="10044" y="252"/>
                    </a:lnTo>
                    <a:lnTo>
                      <a:pt x="9981" y="398"/>
                    </a:lnTo>
                    <a:lnTo>
                      <a:pt x="9897" y="398"/>
                    </a:lnTo>
                    <a:lnTo>
                      <a:pt x="9877" y="357"/>
                    </a:lnTo>
                    <a:lnTo>
                      <a:pt x="9918" y="252"/>
                    </a:lnTo>
                    <a:lnTo>
                      <a:pt x="9918" y="105"/>
                    </a:lnTo>
                    <a:lnTo>
                      <a:pt x="9897" y="64"/>
                    </a:lnTo>
                    <a:lnTo>
                      <a:pt x="96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6" name="Google Shape;7446;p131"/>
              <p:cNvSpPr/>
              <p:nvPr/>
            </p:nvSpPr>
            <p:spPr>
              <a:xfrm>
                <a:off x="2905300" y="2401625"/>
                <a:ext cx="91575" cy="98875"/>
              </a:xfrm>
              <a:custGeom>
                <a:avLst/>
                <a:gdLst/>
                <a:ahLst/>
                <a:cxnLst/>
                <a:rect l="l" t="t" r="r" b="b"/>
                <a:pathLst>
                  <a:path w="3663" h="3955" extrusionOk="0">
                    <a:moveTo>
                      <a:pt x="2909" y="2155"/>
                    </a:moveTo>
                    <a:lnTo>
                      <a:pt x="2872" y="2165"/>
                    </a:lnTo>
                    <a:lnTo>
                      <a:pt x="2872" y="2165"/>
                    </a:lnTo>
                    <a:lnTo>
                      <a:pt x="2878" y="2166"/>
                    </a:lnTo>
                    <a:lnTo>
                      <a:pt x="2878" y="2166"/>
                    </a:lnTo>
                    <a:lnTo>
                      <a:pt x="2930" y="2155"/>
                    </a:lnTo>
                    <a:close/>
                    <a:moveTo>
                      <a:pt x="2323" y="0"/>
                    </a:moveTo>
                    <a:lnTo>
                      <a:pt x="2260" y="42"/>
                    </a:lnTo>
                    <a:lnTo>
                      <a:pt x="2219" y="84"/>
                    </a:lnTo>
                    <a:lnTo>
                      <a:pt x="2135" y="84"/>
                    </a:lnTo>
                    <a:lnTo>
                      <a:pt x="2072" y="147"/>
                    </a:lnTo>
                    <a:lnTo>
                      <a:pt x="2009" y="188"/>
                    </a:lnTo>
                    <a:lnTo>
                      <a:pt x="1905" y="188"/>
                    </a:lnTo>
                    <a:lnTo>
                      <a:pt x="1779" y="293"/>
                    </a:lnTo>
                    <a:lnTo>
                      <a:pt x="1675" y="377"/>
                    </a:lnTo>
                    <a:lnTo>
                      <a:pt x="1675" y="460"/>
                    </a:lnTo>
                    <a:lnTo>
                      <a:pt x="1612" y="460"/>
                    </a:lnTo>
                    <a:lnTo>
                      <a:pt x="1570" y="419"/>
                    </a:lnTo>
                    <a:lnTo>
                      <a:pt x="1570" y="460"/>
                    </a:lnTo>
                    <a:lnTo>
                      <a:pt x="1591" y="481"/>
                    </a:lnTo>
                    <a:lnTo>
                      <a:pt x="1591" y="523"/>
                    </a:lnTo>
                    <a:lnTo>
                      <a:pt x="1528" y="586"/>
                    </a:lnTo>
                    <a:lnTo>
                      <a:pt x="1423" y="670"/>
                    </a:lnTo>
                    <a:lnTo>
                      <a:pt x="1382" y="691"/>
                    </a:lnTo>
                    <a:lnTo>
                      <a:pt x="1402" y="711"/>
                    </a:lnTo>
                    <a:lnTo>
                      <a:pt x="1382" y="774"/>
                    </a:lnTo>
                    <a:lnTo>
                      <a:pt x="1319" y="774"/>
                    </a:lnTo>
                    <a:lnTo>
                      <a:pt x="1319" y="816"/>
                    </a:lnTo>
                    <a:lnTo>
                      <a:pt x="1382" y="837"/>
                    </a:lnTo>
                    <a:lnTo>
                      <a:pt x="1319" y="879"/>
                    </a:lnTo>
                    <a:lnTo>
                      <a:pt x="1256" y="879"/>
                    </a:lnTo>
                    <a:lnTo>
                      <a:pt x="1193" y="942"/>
                    </a:lnTo>
                    <a:lnTo>
                      <a:pt x="1193" y="1004"/>
                    </a:lnTo>
                    <a:lnTo>
                      <a:pt x="1214" y="1004"/>
                    </a:lnTo>
                    <a:lnTo>
                      <a:pt x="1256" y="1025"/>
                    </a:lnTo>
                    <a:lnTo>
                      <a:pt x="1193" y="1046"/>
                    </a:lnTo>
                    <a:lnTo>
                      <a:pt x="1151" y="1046"/>
                    </a:lnTo>
                    <a:lnTo>
                      <a:pt x="1089" y="1151"/>
                    </a:lnTo>
                    <a:lnTo>
                      <a:pt x="1068" y="1214"/>
                    </a:lnTo>
                    <a:lnTo>
                      <a:pt x="942" y="1402"/>
                    </a:lnTo>
                    <a:lnTo>
                      <a:pt x="942" y="1444"/>
                    </a:lnTo>
                    <a:lnTo>
                      <a:pt x="984" y="1507"/>
                    </a:lnTo>
                    <a:lnTo>
                      <a:pt x="984" y="1548"/>
                    </a:lnTo>
                    <a:lnTo>
                      <a:pt x="963" y="1548"/>
                    </a:lnTo>
                    <a:lnTo>
                      <a:pt x="942" y="1527"/>
                    </a:lnTo>
                    <a:lnTo>
                      <a:pt x="900" y="1527"/>
                    </a:lnTo>
                    <a:lnTo>
                      <a:pt x="796" y="1569"/>
                    </a:lnTo>
                    <a:lnTo>
                      <a:pt x="754" y="1653"/>
                    </a:lnTo>
                    <a:lnTo>
                      <a:pt x="754" y="1716"/>
                    </a:lnTo>
                    <a:lnTo>
                      <a:pt x="796" y="1716"/>
                    </a:lnTo>
                    <a:lnTo>
                      <a:pt x="858" y="1758"/>
                    </a:lnTo>
                    <a:lnTo>
                      <a:pt x="838" y="1779"/>
                    </a:lnTo>
                    <a:lnTo>
                      <a:pt x="838" y="1841"/>
                    </a:lnTo>
                    <a:lnTo>
                      <a:pt x="775" y="1883"/>
                    </a:lnTo>
                    <a:lnTo>
                      <a:pt x="649" y="1862"/>
                    </a:lnTo>
                    <a:lnTo>
                      <a:pt x="628" y="1883"/>
                    </a:lnTo>
                    <a:lnTo>
                      <a:pt x="628" y="1946"/>
                    </a:lnTo>
                    <a:lnTo>
                      <a:pt x="545" y="2030"/>
                    </a:lnTo>
                    <a:lnTo>
                      <a:pt x="482" y="2134"/>
                    </a:lnTo>
                    <a:lnTo>
                      <a:pt x="440" y="2197"/>
                    </a:lnTo>
                    <a:lnTo>
                      <a:pt x="419" y="2197"/>
                    </a:lnTo>
                    <a:lnTo>
                      <a:pt x="419" y="2134"/>
                    </a:lnTo>
                    <a:lnTo>
                      <a:pt x="377" y="2197"/>
                    </a:lnTo>
                    <a:lnTo>
                      <a:pt x="335" y="2134"/>
                    </a:lnTo>
                    <a:lnTo>
                      <a:pt x="356" y="2072"/>
                    </a:lnTo>
                    <a:lnTo>
                      <a:pt x="440" y="2030"/>
                    </a:lnTo>
                    <a:lnTo>
                      <a:pt x="461" y="1967"/>
                    </a:lnTo>
                    <a:lnTo>
                      <a:pt x="440" y="1988"/>
                    </a:lnTo>
                    <a:lnTo>
                      <a:pt x="356" y="2051"/>
                    </a:lnTo>
                    <a:lnTo>
                      <a:pt x="231" y="2134"/>
                    </a:lnTo>
                    <a:lnTo>
                      <a:pt x="168" y="2260"/>
                    </a:lnTo>
                    <a:lnTo>
                      <a:pt x="231" y="2260"/>
                    </a:lnTo>
                    <a:lnTo>
                      <a:pt x="314" y="2239"/>
                    </a:lnTo>
                    <a:lnTo>
                      <a:pt x="461" y="2197"/>
                    </a:lnTo>
                    <a:lnTo>
                      <a:pt x="586" y="2197"/>
                    </a:lnTo>
                    <a:lnTo>
                      <a:pt x="524" y="2281"/>
                    </a:lnTo>
                    <a:lnTo>
                      <a:pt x="419" y="2406"/>
                    </a:lnTo>
                    <a:lnTo>
                      <a:pt x="335" y="2511"/>
                    </a:lnTo>
                    <a:lnTo>
                      <a:pt x="210" y="2595"/>
                    </a:lnTo>
                    <a:lnTo>
                      <a:pt x="105" y="2699"/>
                    </a:lnTo>
                    <a:lnTo>
                      <a:pt x="22" y="2699"/>
                    </a:lnTo>
                    <a:lnTo>
                      <a:pt x="1" y="2762"/>
                    </a:lnTo>
                    <a:lnTo>
                      <a:pt x="22" y="2804"/>
                    </a:lnTo>
                    <a:lnTo>
                      <a:pt x="1" y="2888"/>
                    </a:lnTo>
                    <a:lnTo>
                      <a:pt x="22" y="2929"/>
                    </a:lnTo>
                    <a:lnTo>
                      <a:pt x="63" y="2929"/>
                    </a:lnTo>
                    <a:lnTo>
                      <a:pt x="168" y="2971"/>
                    </a:lnTo>
                    <a:lnTo>
                      <a:pt x="314" y="2929"/>
                    </a:lnTo>
                    <a:lnTo>
                      <a:pt x="377" y="2888"/>
                    </a:lnTo>
                    <a:lnTo>
                      <a:pt x="482" y="2888"/>
                    </a:lnTo>
                    <a:lnTo>
                      <a:pt x="566" y="2825"/>
                    </a:lnTo>
                    <a:lnTo>
                      <a:pt x="586" y="2783"/>
                    </a:lnTo>
                    <a:lnTo>
                      <a:pt x="586" y="2804"/>
                    </a:lnTo>
                    <a:lnTo>
                      <a:pt x="545" y="2888"/>
                    </a:lnTo>
                    <a:lnTo>
                      <a:pt x="670" y="2908"/>
                    </a:lnTo>
                    <a:lnTo>
                      <a:pt x="754" y="2888"/>
                    </a:lnTo>
                    <a:lnTo>
                      <a:pt x="796" y="2929"/>
                    </a:lnTo>
                    <a:lnTo>
                      <a:pt x="963" y="2929"/>
                    </a:lnTo>
                    <a:lnTo>
                      <a:pt x="1047" y="2908"/>
                    </a:lnTo>
                    <a:lnTo>
                      <a:pt x="1068" y="2971"/>
                    </a:lnTo>
                    <a:lnTo>
                      <a:pt x="1110" y="3013"/>
                    </a:lnTo>
                    <a:lnTo>
                      <a:pt x="1214" y="3013"/>
                    </a:lnTo>
                    <a:lnTo>
                      <a:pt x="1256" y="2992"/>
                    </a:lnTo>
                    <a:lnTo>
                      <a:pt x="1277" y="3013"/>
                    </a:lnTo>
                    <a:lnTo>
                      <a:pt x="1361" y="3013"/>
                    </a:lnTo>
                    <a:lnTo>
                      <a:pt x="1402" y="2992"/>
                    </a:lnTo>
                    <a:lnTo>
                      <a:pt x="1402" y="2950"/>
                    </a:lnTo>
                    <a:lnTo>
                      <a:pt x="1486" y="2950"/>
                    </a:lnTo>
                    <a:lnTo>
                      <a:pt x="1507" y="2992"/>
                    </a:lnTo>
                    <a:lnTo>
                      <a:pt x="1570" y="2992"/>
                    </a:lnTo>
                    <a:lnTo>
                      <a:pt x="1591" y="2929"/>
                    </a:lnTo>
                    <a:lnTo>
                      <a:pt x="1633" y="2929"/>
                    </a:lnTo>
                    <a:lnTo>
                      <a:pt x="1695" y="2971"/>
                    </a:lnTo>
                    <a:lnTo>
                      <a:pt x="1716" y="2908"/>
                    </a:lnTo>
                    <a:lnTo>
                      <a:pt x="1716" y="2867"/>
                    </a:lnTo>
                    <a:lnTo>
                      <a:pt x="1716" y="2783"/>
                    </a:lnTo>
                    <a:lnTo>
                      <a:pt x="1737" y="2804"/>
                    </a:lnTo>
                    <a:lnTo>
                      <a:pt x="1779" y="2762"/>
                    </a:lnTo>
                    <a:lnTo>
                      <a:pt x="1821" y="2762"/>
                    </a:lnTo>
                    <a:lnTo>
                      <a:pt x="1800" y="2783"/>
                    </a:lnTo>
                    <a:lnTo>
                      <a:pt x="1779" y="2888"/>
                    </a:lnTo>
                    <a:lnTo>
                      <a:pt x="1800" y="2908"/>
                    </a:lnTo>
                    <a:lnTo>
                      <a:pt x="1821" y="2867"/>
                    </a:lnTo>
                    <a:lnTo>
                      <a:pt x="1884" y="2783"/>
                    </a:lnTo>
                    <a:lnTo>
                      <a:pt x="1905" y="2783"/>
                    </a:lnTo>
                    <a:lnTo>
                      <a:pt x="1905" y="2867"/>
                    </a:lnTo>
                    <a:lnTo>
                      <a:pt x="1884" y="2908"/>
                    </a:lnTo>
                    <a:lnTo>
                      <a:pt x="1884" y="2971"/>
                    </a:lnTo>
                    <a:lnTo>
                      <a:pt x="1947" y="2929"/>
                    </a:lnTo>
                    <a:lnTo>
                      <a:pt x="1988" y="2929"/>
                    </a:lnTo>
                    <a:lnTo>
                      <a:pt x="1988" y="2971"/>
                    </a:lnTo>
                    <a:lnTo>
                      <a:pt x="1884" y="3034"/>
                    </a:lnTo>
                    <a:lnTo>
                      <a:pt x="1779" y="3097"/>
                    </a:lnTo>
                    <a:lnTo>
                      <a:pt x="1800" y="3118"/>
                    </a:lnTo>
                    <a:lnTo>
                      <a:pt x="1821" y="3097"/>
                    </a:lnTo>
                    <a:lnTo>
                      <a:pt x="1884" y="3097"/>
                    </a:lnTo>
                    <a:lnTo>
                      <a:pt x="1905" y="3118"/>
                    </a:lnTo>
                    <a:lnTo>
                      <a:pt x="1947" y="3118"/>
                    </a:lnTo>
                    <a:lnTo>
                      <a:pt x="1988" y="3139"/>
                    </a:lnTo>
                    <a:lnTo>
                      <a:pt x="2030" y="3118"/>
                    </a:lnTo>
                    <a:lnTo>
                      <a:pt x="2114" y="3097"/>
                    </a:lnTo>
                    <a:lnTo>
                      <a:pt x="2135" y="3013"/>
                    </a:lnTo>
                    <a:lnTo>
                      <a:pt x="2135" y="2971"/>
                    </a:lnTo>
                    <a:lnTo>
                      <a:pt x="2198" y="2992"/>
                    </a:lnTo>
                    <a:lnTo>
                      <a:pt x="2260" y="3013"/>
                    </a:lnTo>
                    <a:lnTo>
                      <a:pt x="2323" y="3076"/>
                    </a:lnTo>
                    <a:lnTo>
                      <a:pt x="2365" y="3034"/>
                    </a:lnTo>
                    <a:lnTo>
                      <a:pt x="2428" y="3013"/>
                    </a:lnTo>
                    <a:lnTo>
                      <a:pt x="2511" y="3013"/>
                    </a:lnTo>
                    <a:lnTo>
                      <a:pt x="2449" y="3076"/>
                    </a:lnTo>
                    <a:lnTo>
                      <a:pt x="2449" y="3097"/>
                    </a:lnTo>
                    <a:lnTo>
                      <a:pt x="2344" y="3139"/>
                    </a:lnTo>
                    <a:lnTo>
                      <a:pt x="2239" y="3139"/>
                    </a:lnTo>
                    <a:lnTo>
                      <a:pt x="2198" y="3201"/>
                    </a:lnTo>
                    <a:lnTo>
                      <a:pt x="2198" y="3243"/>
                    </a:lnTo>
                    <a:lnTo>
                      <a:pt x="2156" y="3285"/>
                    </a:lnTo>
                    <a:lnTo>
                      <a:pt x="2135" y="3327"/>
                    </a:lnTo>
                    <a:lnTo>
                      <a:pt x="2051" y="3327"/>
                    </a:lnTo>
                    <a:lnTo>
                      <a:pt x="2009" y="3348"/>
                    </a:lnTo>
                    <a:lnTo>
                      <a:pt x="1988" y="3411"/>
                    </a:lnTo>
                    <a:lnTo>
                      <a:pt x="1926" y="3432"/>
                    </a:lnTo>
                    <a:lnTo>
                      <a:pt x="1821" y="3452"/>
                    </a:lnTo>
                    <a:lnTo>
                      <a:pt x="1737" y="3515"/>
                    </a:lnTo>
                    <a:lnTo>
                      <a:pt x="1716" y="3557"/>
                    </a:lnTo>
                    <a:lnTo>
                      <a:pt x="1737" y="3599"/>
                    </a:lnTo>
                    <a:lnTo>
                      <a:pt x="1779" y="3620"/>
                    </a:lnTo>
                    <a:lnTo>
                      <a:pt x="1842" y="3620"/>
                    </a:lnTo>
                    <a:lnTo>
                      <a:pt x="1884" y="3557"/>
                    </a:lnTo>
                    <a:lnTo>
                      <a:pt x="1905" y="3536"/>
                    </a:lnTo>
                    <a:lnTo>
                      <a:pt x="1947" y="3536"/>
                    </a:lnTo>
                    <a:lnTo>
                      <a:pt x="1947" y="3599"/>
                    </a:lnTo>
                    <a:lnTo>
                      <a:pt x="1988" y="3620"/>
                    </a:lnTo>
                    <a:lnTo>
                      <a:pt x="2051" y="3599"/>
                    </a:lnTo>
                    <a:lnTo>
                      <a:pt x="2114" y="3536"/>
                    </a:lnTo>
                    <a:lnTo>
                      <a:pt x="2135" y="3494"/>
                    </a:lnTo>
                    <a:lnTo>
                      <a:pt x="2156" y="3494"/>
                    </a:lnTo>
                    <a:lnTo>
                      <a:pt x="2198" y="3432"/>
                    </a:lnTo>
                    <a:lnTo>
                      <a:pt x="2219" y="3348"/>
                    </a:lnTo>
                    <a:lnTo>
                      <a:pt x="2260" y="3327"/>
                    </a:lnTo>
                    <a:lnTo>
                      <a:pt x="2365" y="3222"/>
                    </a:lnTo>
                    <a:lnTo>
                      <a:pt x="2428" y="3201"/>
                    </a:lnTo>
                    <a:lnTo>
                      <a:pt x="2470" y="3222"/>
                    </a:lnTo>
                    <a:lnTo>
                      <a:pt x="2553" y="3222"/>
                    </a:lnTo>
                    <a:lnTo>
                      <a:pt x="2511" y="3285"/>
                    </a:lnTo>
                    <a:lnTo>
                      <a:pt x="2553" y="3285"/>
                    </a:lnTo>
                    <a:lnTo>
                      <a:pt x="2616" y="3243"/>
                    </a:lnTo>
                    <a:lnTo>
                      <a:pt x="2658" y="3118"/>
                    </a:lnTo>
                    <a:lnTo>
                      <a:pt x="2721" y="3013"/>
                    </a:lnTo>
                    <a:lnTo>
                      <a:pt x="2721" y="2908"/>
                    </a:lnTo>
                    <a:lnTo>
                      <a:pt x="2742" y="2888"/>
                    </a:lnTo>
                    <a:lnTo>
                      <a:pt x="2763" y="2888"/>
                    </a:lnTo>
                    <a:lnTo>
                      <a:pt x="2825" y="2929"/>
                    </a:lnTo>
                    <a:lnTo>
                      <a:pt x="2846" y="2929"/>
                    </a:lnTo>
                    <a:lnTo>
                      <a:pt x="2888" y="2971"/>
                    </a:lnTo>
                    <a:lnTo>
                      <a:pt x="2888" y="3076"/>
                    </a:lnTo>
                    <a:lnTo>
                      <a:pt x="2867" y="3139"/>
                    </a:lnTo>
                    <a:lnTo>
                      <a:pt x="2846" y="3222"/>
                    </a:lnTo>
                    <a:lnTo>
                      <a:pt x="2867" y="3285"/>
                    </a:lnTo>
                    <a:lnTo>
                      <a:pt x="2846" y="3327"/>
                    </a:lnTo>
                    <a:lnTo>
                      <a:pt x="2763" y="3411"/>
                    </a:lnTo>
                    <a:lnTo>
                      <a:pt x="2721" y="3557"/>
                    </a:lnTo>
                    <a:lnTo>
                      <a:pt x="2721" y="3641"/>
                    </a:lnTo>
                    <a:lnTo>
                      <a:pt x="2679" y="3662"/>
                    </a:lnTo>
                    <a:lnTo>
                      <a:pt x="2679" y="3745"/>
                    </a:lnTo>
                    <a:lnTo>
                      <a:pt x="2742" y="3766"/>
                    </a:lnTo>
                    <a:lnTo>
                      <a:pt x="2825" y="3724"/>
                    </a:lnTo>
                    <a:lnTo>
                      <a:pt x="2888" y="3557"/>
                    </a:lnTo>
                    <a:lnTo>
                      <a:pt x="2951" y="3557"/>
                    </a:lnTo>
                    <a:lnTo>
                      <a:pt x="3035" y="3452"/>
                    </a:lnTo>
                    <a:lnTo>
                      <a:pt x="3076" y="3411"/>
                    </a:lnTo>
                    <a:lnTo>
                      <a:pt x="3097" y="3432"/>
                    </a:lnTo>
                    <a:lnTo>
                      <a:pt x="3202" y="3432"/>
                    </a:lnTo>
                    <a:lnTo>
                      <a:pt x="3202" y="3494"/>
                    </a:lnTo>
                    <a:lnTo>
                      <a:pt x="3139" y="3515"/>
                    </a:lnTo>
                    <a:lnTo>
                      <a:pt x="3035" y="3620"/>
                    </a:lnTo>
                    <a:lnTo>
                      <a:pt x="3035" y="3704"/>
                    </a:lnTo>
                    <a:lnTo>
                      <a:pt x="2993" y="3766"/>
                    </a:lnTo>
                    <a:lnTo>
                      <a:pt x="3035" y="3808"/>
                    </a:lnTo>
                    <a:lnTo>
                      <a:pt x="3035" y="3913"/>
                    </a:lnTo>
                    <a:lnTo>
                      <a:pt x="3076" y="3955"/>
                    </a:lnTo>
                    <a:lnTo>
                      <a:pt x="3097" y="3871"/>
                    </a:lnTo>
                    <a:lnTo>
                      <a:pt x="3160" y="3829"/>
                    </a:lnTo>
                    <a:lnTo>
                      <a:pt x="3202" y="3829"/>
                    </a:lnTo>
                    <a:lnTo>
                      <a:pt x="3265" y="3913"/>
                    </a:lnTo>
                    <a:lnTo>
                      <a:pt x="3307" y="3934"/>
                    </a:lnTo>
                    <a:lnTo>
                      <a:pt x="3390" y="3871"/>
                    </a:lnTo>
                    <a:lnTo>
                      <a:pt x="3390" y="3829"/>
                    </a:lnTo>
                    <a:lnTo>
                      <a:pt x="3411" y="3829"/>
                    </a:lnTo>
                    <a:lnTo>
                      <a:pt x="3453" y="3766"/>
                    </a:lnTo>
                    <a:lnTo>
                      <a:pt x="3453" y="3704"/>
                    </a:lnTo>
                    <a:lnTo>
                      <a:pt x="3474" y="3704"/>
                    </a:lnTo>
                    <a:lnTo>
                      <a:pt x="3495" y="3641"/>
                    </a:lnTo>
                    <a:lnTo>
                      <a:pt x="3474" y="3599"/>
                    </a:lnTo>
                    <a:lnTo>
                      <a:pt x="3495" y="3494"/>
                    </a:lnTo>
                    <a:lnTo>
                      <a:pt x="3599" y="3348"/>
                    </a:lnTo>
                    <a:lnTo>
                      <a:pt x="3662" y="3243"/>
                    </a:lnTo>
                    <a:lnTo>
                      <a:pt x="3662" y="3097"/>
                    </a:lnTo>
                    <a:lnTo>
                      <a:pt x="3662" y="3034"/>
                    </a:lnTo>
                    <a:lnTo>
                      <a:pt x="3620" y="3034"/>
                    </a:lnTo>
                    <a:lnTo>
                      <a:pt x="3620" y="3097"/>
                    </a:lnTo>
                    <a:lnTo>
                      <a:pt x="3579" y="3180"/>
                    </a:lnTo>
                    <a:lnTo>
                      <a:pt x="3495" y="3222"/>
                    </a:lnTo>
                    <a:lnTo>
                      <a:pt x="3411" y="3306"/>
                    </a:lnTo>
                    <a:lnTo>
                      <a:pt x="3369" y="3327"/>
                    </a:lnTo>
                    <a:lnTo>
                      <a:pt x="3348" y="3243"/>
                    </a:lnTo>
                    <a:lnTo>
                      <a:pt x="3369" y="3180"/>
                    </a:lnTo>
                    <a:lnTo>
                      <a:pt x="3369" y="3097"/>
                    </a:lnTo>
                    <a:lnTo>
                      <a:pt x="3474" y="3013"/>
                    </a:lnTo>
                    <a:lnTo>
                      <a:pt x="3495" y="2971"/>
                    </a:lnTo>
                    <a:lnTo>
                      <a:pt x="3579" y="2888"/>
                    </a:lnTo>
                    <a:lnTo>
                      <a:pt x="3599" y="2888"/>
                    </a:lnTo>
                    <a:lnTo>
                      <a:pt x="3662" y="2867"/>
                    </a:lnTo>
                    <a:lnTo>
                      <a:pt x="3620" y="2804"/>
                    </a:lnTo>
                    <a:lnTo>
                      <a:pt x="3579" y="2867"/>
                    </a:lnTo>
                    <a:lnTo>
                      <a:pt x="3516" y="2867"/>
                    </a:lnTo>
                    <a:lnTo>
                      <a:pt x="3453" y="2888"/>
                    </a:lnTo>
                    <a:lnTo>
                      <a:pt x="3390" y="2888"/>
                    </a:lnTo>
                    <a:lnTo>
                      <a:pt x="3307" y="2929"/>
                    </a:lnTo>
                    <a:lnTo>
                      <a:pt x="3286" y="2992"/>
                    </a:lnTo>
                    <a:lnTo>
                      <a:pt x="3181" y="3076"/>
                    </a:lnTo>
                    <a:lnTo>
                      <a:pt x="3181" y="3118"/>
                    </a:lnTo>
                    <a:lnTo>
                      <a:pt x="3139" y="3180"/>
                    </a:lnTo>
                    <a:lnTo>
                      <a:pt x="3055" y="3097"/>
                    </a:lnTo>
                    <a:lnTo>
                      <a:pt x="3055" y="3034"/>
                    </a:lnTo>
                    <a:lnTo>
                      <a:pt x="3035" y="2971"/>
                    </a:lnTo>
                    <a:lnTo>
                      <a:pt x="3035" y="2888"/>
                    </a:lnTo>
                    <a:lnTo>
                      <a:pt x="3076" y="2929"/>
                    </a:lnTo>
                    <a:lnTo>
                      <a:pt x="3097" y="2929"/>
                    </a:lnTo>
                    <a:lnTo>
                      <a:pt x="3181" y="2825"/>
                    </a:lnTo>
                    <a:lnTo>
                      <a:pt x="3139" y="2825"/>
                    </a:lnTo>
                    <a:lnTo>
                      <a:pt x="3055" y="2804"/>
                    </a:lnTo>
                    <a:lnTo>
                      <a:pt x="3181" y="2804"/>
                    </a:lnTo>
                    <a:lnTo>
                      <a:pt x="3076" y="2783"/>
                    </a:lnTo>
                    <a:lnTo>
                      <a:pt x="3035" y="2720"/>
                    </a:lnTo>
                    <a:lnTo>
                      <a:pt x="3035" y="2678"/>
                    </a:lnTo>
                    <a:lnTo>
                      <a:pt x="3055" y="2657"/>
                    </a:lnTo>
                    <a:lnTo>
                      <a:pt x="3160" y="2657"/>
                    </a:lnTo>
                    <a:lnTo>
                      <a:pt x="3181" y="2616"/>
                    </a:lnTo>
                    <a:lnTo>
                      <a:pt x="3265" y="2553"/>
                    </a:lnTo>
                    <a:lnTo>
                      <a:pt x="3286" y="2448"/>
                    </a:lnTo>
                    <a:lnTo>
                      <a:pt x="3369" y="2448"/>
                    </a:lnTo>
                    <a:lnTo>
                      <a:pt x="3390" y="2469"/>
                    </a:lnTo>
                    <a:lnTo>
                      <a:pt x="3495" y="2406"/>
                    </a:lnTo>
                    <a:lnTo>
                      <a:pt x="3516" y="2344"/>
                    </a:lnTo>
                    <a:lnTo>
                      <a:pt x="3516" y="2260"/>
                    </a:lnTo>
                    <a:lnTo>
                      <a:pt x="3495" y="2197"/>
                    </a:lnTo>
                    <a:lnTo>
                      <a:pt x="3411" y="2281"/>
                    </a:lnTo>
                    <a:lnTo>
                      <a:pt x="3369" y="2302"/>
                    </a:lnTo>
                    <a:lnTo>
                      <a:pt x="3348" y="2281"/>
                    </a:lnTo>
                    <a:lnTo>
                      <a:pt x="3286" y="2281"/>
                    </a:lnTo>
                    <a:lnTo>
                      <a:pt x="3286" y="2344"/>
                    </a:lnTo>
                    <a:lnTo>
                      <a:pt x="3286" y="2406"/>
                    </a:lnTo>
                    <a:lnTo>
                      <a:pt x="3244" y="2448"/>
                    </a:lnTo>
                    <a:lnTo>
                      <a:pt x="3181" y="2448"/>
                    </a:lnTo>
                    <a:lnTo>
                      <a:pt x="3097" y="2490"/>
                    </a:lnTo>
                    <a:lnTo>
                      <a:pt x="3055" y="2511"/>
                    </a:lnTo>
                    <a:lnTo>
                      <a:pt x="3055" y="2574"/>
                    </a:lnTo>
                    <a:lnTo>
                      <a:pt x="2993" y="2595"/>
                    </a:lnTo>
                    <a:lnTo>
                      <a:pt x="3035" y="2553"/>
                    </a:lnTo>
                    <a:lnTo>
                      <a:pt x="3035" y="2469"/>
                    </a:lnTo>
                    <a:lnTo>
                      <a:pt x="2993" y="2490"/>
                    </a:lnTo>
                    <a:lnTo>
                      <a:pt x="2951" y="2490"/>
                    </a:lnTo>
                    <a:lnTo>
                      <a:pt x="2993" y="2469"/>
                    </a:lnTo>
                    <a:lnTo>
                      <a:pt x="3055" y="2406"/>
                    </a:lnTo>
                    <a:lnTo>
                      <a:pt x="3076" y="2385"/>
                    </a:lnTo>
                    <a:lnTo>
                      <a:pt x="3035" y="2364"/>
                    </a:lnTo>
                    <a:lnTo>
                      <a:pt x="3076" y="2302"/>
                    </a:lnTo>
                    <a:lnTo>
                      <a:pt x="3097" y="2239"/>
                    </a:lnTo>
                    <a:lnTo>
                      <a:pt x="3055" y="2197"/>
                    </a:lnTo>
                    <a:lnTo>
                      <a:pt x="2993" y="2260"/>
                    </a:lnTo>
                    <a:lnTo>
                      <a:pt x="3035" y="2197"/>
                    </a:lnTo>
                    <a:lnTo>
                      <a:pt x="3035" y="2155"/>
                    </a:lnTo>
                    <a:lnTo>
                      <a:pt x="2993" y="2155"/>
                    </a:lnTo>
                    <a:lnTo>
                      <a:pt x="2930" y="2176"/>
                    </a:lnTo>
                    <a:lnTo>
                      <a:pt x="2878" y="2166"/>
                    </a:lnTo>
                    <a:lnTo>
                      <a:pt x="2878" y="2166"/>
                    </a:lnTo>
                    <a:lnTo>
                      <a:pt x="2825" y="2176"/>
                    </a:lnTo>
                    <a:lnTo>
                      <a:pt x="2872" y="2165"/>
                    </a:lnTo>
                    <a:lnTo>
                      <a:pt x="2872" y="2165"/>
                    </a:lnTo>
                    <a:lnTo>
                      <a:pt x="2825" y="2155"/>
                    </a:lnTo>
                    <a:lnTo>
                      <a:pt x="2909" y="2155"/>
                    </a:lnTo>
                    <a:lnTo>
                      <a:pt x="2993" y="2113"/>
                    </a:lnTo>
                    <a:lnTo>
                      <a:pt x="3035" y="2072"/>
                    </a:lnTo>
                    <a:lnTo>
                      <a:pt x="3076" y="2072"/>
                    </a:lnTo>
                    <a:lnTo>
                      <a:pt x="3139" y="2051"/>
                    </a:lnTo>
                    <a:lnTo>
                      <a:pt x="3139" y="1967"/>
                    </a:lnTo>
                    <a:lnTo>
                      <a:pt x="3181" y="1904"/>
                    </a:lnTo>
                    <a:lnTo>
                      <a:pt x="3181" y="1862"/>
                    </a:lnTo>
                    <a:lnTo>
                      <a:pt x="3097" y="1800"/>
                    </a:lnTo>
                    <a:lnTo>
                      <a:pt x="2993" y="1716"/>
                    </a:lnTo>
                    <a:lnTo>
                      <a:pt x="2888" y="1716"/>
                    </a:lnTo>
                    <a:lnTo>
                      <a:pt x="2783" y="1737"/>
                    </a:lnTo>
                    <a:lnTo>
                      <a:pt x="2742" y="1737"/>
                    </a:lnTo>
                    <a:lnTo>
                      <a:pt x="2742" y="1779"/>
                    </a:lnTo>
                    <a:lnTo>
                      <a:pt x="2679" y="1862"/>
                    </a:lnTo>
                    <a:lnTo>
                      <a:pt x="2658" y="1946"/>
                    </a:lnTo>
                    <a:lnTo>
                      <a:pt x="2679" y="1841"/>
                    </a:lnTo>
                    <a:lnTo>
                      <a:pt x="2658" y="1820"/>
                    </a:lnTo>
                    <a:lnTo>
                      <a:pt x="2679" y="1758"/>
                    </a:lnTo>
                    <a:lnTo>
                      <a:pt x="2742" y="1674"/>
                    </a:lnTo>
                    <a:lnTo>
                      <a:pt x="2721" y="1674"/>
                    </a:lnTo>
                    <a:lnTo>
                      <a:pt x="2637" y="1737"/>
                    </a:lnTo>
                    <a:lnTo>
                      <a:pt x="2574" y="1779"/>
                    </a:lnTo>
                    <a:lnTo>
                      <a:pt x="2553" y="1862"/>
                    </a:lnTo>
                    <a:lnTo>
                      <a:pt x="2532" y="1841"/>
                    </a:lnTo>
                    <a:lnTo>
                      <a:pt x="2491" y="1862"/>
                    </a:lnTo>
                    <a:lnTo>
                      <a:pt x="2449" y="1883"/>
                    </a:lnTo>
                    <a:lnTo>
                      <a:pt x="2428" y="1862"/>
                    </a:lnTo>
                    <a:lnTo>
                      <a:pt x="2344" y="1925"/>
                    </a:lnTo>
                    <a:lnTo>
                      <a:pt x="2323" y="2030"/>
                    </a:lnTo>
                    <a:lnTo>
                      <a:pt x="2239" y="2072"/>
                    </a:lnTo>
                    <a:lnTo>
                      <a:pt x="2239" y="2072"/>
                    </a:lnTo>
                    <a:lnTo>
                      <a:pt x="2281" y="2030"/>
                    </a:lnTo>
                    <a:lnTo>
                      <a:pt x="2323" y="1883"/>
                    </a:lnTo>
                    <a:lnTo>
                      <a:pt x="2365" y="1779"/>
                    </a:lnTo>
                    <a:lnTo>
                      <a:pt x="2344" y="1758"/>
                    </a:lnTo>
                    <a:lnTo>
                      <a:pt x="2281" y="1779"/>
                    </a:lnTo>
                    <a:lnTo>
                      <a:pt x="2260" y="1841"/>
                    </a:lnTo>
                    <a:lnTo>
                      <a:pt x="2219" y="1883"/>
                    </a:lnTo>
                    <a:lnTo>
                      <a:pt x="2177" y="1841"/>
                    </a:lnTo>
                    <a:lnTo>
                      <a:pt x="2239" y="1779"/>
                    </a:lnTo>
                    <a:lnTo>
                      <a:pt x="2260" y="1737"/>
                    </a:lnTo>
                    <a:lnTo>
                      <a:pt x="2260" y="1716"/>
                    </a:lnTo>
                    <a:lnTo>
                      <a:pt x="2177" y="1737"/>
                    </a:lnTo>
                    <a:lnTo>
                      <a:pt x="2072" y="1820"/>
                    </a:lnTo>
                    <a:lnTo>
                      <a:pt x="2030" y="1820"/>
                    </a:lnTo>
                    <a:lnTo>
                      <a:pt x="2009" y="1737"/>
                    </a:lnTo>
                    <a:lnTo>
                      <a:pt x="1967" y="1737"/>
                    </a:lnTo>
                    <a:lnTo>
                      <a:pt x="1905" y="1820"/>
                    </a:lnTo>
                    <a:lnTo>
                      <a:pt x="1842" y="1820"/>
                    </a:lnTo>
                    <a:lnTo>
                      <a:pt x="1842" y="1779"/>
                    </a:lnTo>
                    <a:lnTo>
                      <a:pt x="1947" y="1737"/>
                    </a:lnTo>
                    <a:lnTo>
                      <a:pt x="2009" y="1632"/>
                    </a:lnTo>
                    <a:lnTo>
                      <a:pt x="2030" y="1548"/>
                    </a:lnTo>
                    <a:lnTo>
                      <a:pt x="1947" y="1548"/>
                    </a:lnTo>
                    <a:lnTo>
                      <a:pt x="1863" y="1611"/>
                    </a:lnTo>
                    <a:lnTo>
                      <a:pt x="1863" y="1611"/>
                    </a:lnTo>
                    <a:lnTo>
                      <a:pt x="1926" y="1527"/>
                    </a:lnTo>
                    <a:lnTo>
                      <a:pt x="2009" y="1444"/>
                    </a:lnTo>
                    <a:lnTo>
                      <a:pt x="2114" y="1444"/>
                    </a:lnTo>
                    <a:lnTo>
                      <a:pt x="2156" y="1423"/>
                    </a:lnTo>
                    <a:lnTo>
                      <a:pt x="2239" y="1381"/>
                    </a:lnTo>
                    <a:lnTo>
                      <a:pt x="2281" y="1339"/>
                    </a:lnTo>
                    <a:lnTo>
                      <a:pt x="2281" y="1276"/>
                    </a:lnTo>
                    <a:lnTo>
                      <a:pt x="2260" y="1318"/>
                    </a:lnTo>
                    <a:lnTo>
                      <a:pt x="2156" y="1339"/>
                    </a:lnTo>
                    <a:lnTo>
                      <a:pt x="2114" y="1318"/>
                    </a:lnTo>
                    <a:lnTo>
                      <a:pt x="2030" y="1235"/>
                    </a:lnTo>
                    <a:lnTo>
                      <a:pt x="1967" y="1235"/>
                    </a:lnTo>
                    <a:lnTo>
                      <a:pt x="1926" y="1255"/>
                    </a:lnTo>
                    <a:lnTo>
                      <a:pt x="1967" y="1151"/>
                    </a:lnTo>
                    <a:lnTo>
                      <a:pt x="2009" y="1130"/>
                    </a:lnTo>
                    <a:lnTo>
                      <a:pt x="2009" y="1109"/>
                    </a:lnTo>
                    <a:lnTo>
                      <a:pt x="1947" y="1130"/>
                    </a:lnTo>
                    <a:lnTo>
                      <a:pt x="1863" y="1193"/>
                    </a:lnTo>
                    <a:lnTo>
                      <a:pt x="1821" y="1255"/>
                    </a:lnTo>
                    <a:lnTo>
                      <a:pt x="1737" y="1339"/>
                    </a:lnTo>
                    <a:lnTo>
                      <a:pt x="1695" y="1360"/>
                    </a:lnTo>
                    <a:lnTo>
                      <a:pt x="1654" y="1423"/>
                    </a:lnTo>
                    <a:lnTo>
                      <a:pt x="1591" y="1465"/>
                    </a:lnTo>
                    <a:lnTo>
                      <a:pt x="1528" y="1548"/>
                    </a:lnTo>
                    <a:lnTo>
                      <a:pt x="1528" y="1444"/>
                    </a:lnTo>
                    <a:lnTo>
                      <a:pt x="1549" y="1360"/>
                    </a:lnTo>
                    <a:lnTo>
                      <a:pt x="1612" y="1297"/>
                    </a:lnTo>
                    <a:lnTo>
                      <a:pt x="1612" y="1235"/>
                    </a:lnTo>
                    <a:lnTo>
                      <a:pt x="1654" y="1130"/>
                    </a:lnTo>
                    <a:lnTo>
                      <a:pt x="1737" y="1046"/>
                    </a:lnTo>
                    <a:lnTo>
                      <a:pt x="1737" y="1004"/>
                    </a:lnTo>
                    <a:lnTo>
                      <a:pt x="1800" y="942"/>
                    </a:lnTo>
                    <a:lnTo>
                      <a:pt x="1821" y="921"/>
                    </a:lnTo>
                    <a:lnTo>
                      <a:pt x="1863" y="816"/>
                    </a:lnTo>
                    <a:lnTo>
                      <a:pt x="1947" y="774"/>
                    </a:lnTo>
                    <a:lnTo>
                      <a:pt x="2009" y="711"/>
                    </a:lnTo>
                    <a:lnTo>
                      <a:pt x="2051" y="691"/>
                    </a:lnTo>
                    <a:lnTo>
                      <a:pt x="2072" y="670"/>
                    </a:lnTo>
                    <a:lnTo>
                      <a:pt x="2072" y="607"/>
                    </a:lnTo>
                    <a:lnTo>
                      <a:pt x="2114" y="565"/>
                    </a:lnTo>
                    <a:lnTo>
                      <a:pt x="2135" y="481"/>
                    </a:lnTo>
                    <a:lnTo>
                      <a:pt x="2135" y="523"/>
                    </a:lnTo>
                    <a:lnTo>
                      <a:pt x="2114" y="586"/>
                    </a:lnTo>
                    <a:lnTo>
                      <a:pt x="2135" y="628"/>
                    </a:lnTo>
                    <a:lnTo>
                      <a:pt x="2219" y="523"/>
                    </a:lnTo>
                    <a:lnTo>
                      <a:pt x="2323" y="419"/>
                    </a:lnTo>
                    <a:lnTo>
                      <a:pt x="2344" y="377"/>
                    </a:lnTo>
                    <a:lnTo>
                      <a:pt x="2323" y="314"/>
                    </a:lnTo>
                    <a:lnTo>
                      <a:pt x="2260" y="314"/>
                    </a:lnTo>
                    <a:lnTo>
                      <a:pt x="2219" y="377"/>
                    </a:lnTo>
                    <a:lnTo>
                      <a:pt x="2177" y="293"/>
                    </a:lnTo>
                    <a:lnTo>
                      <a:pt x="2156" y="272"/>
                    </a:lnTo>
                    <a:lnTo>
                      <a:pt x="2177" y="209"/>
                    </a:lnTo>
                    <a:lnTo>
                      <a:pt x="2239" y="188"/>
                    </a:lnTo>
                    <a:lnTo>
                      <a:pt x="2323" y="209"/>
                    </a:lnTo>
                    <a:lnTo>
                      <a:pt x="2386" y="272"/>
                    </a:lnTo>
                    <a:lnTo>
                      <a:pt x="2449" y="251"/>
                    </a:lnTo>
                    <a:lnTo>
                      <a:pt x="2491" y="188"/>
                    </a:lnTo>
                    <a:lnTo>
                      <a:pt x="2491" y="42"/>
                    </a:lnTo>
                    <a:lnTo>
                      <a:pt x="2428" y="42"/>
                    </a:lnTo>
                    <a:lnTo>
                      <a:pt x="2365" y="63"/>
                    </a:lnTo>
                    <a:lnTo>
                      <a:pt x="2365" y="105"/>
                    </a:lnTo>
                    <a:lnTo>
                      <a:pt x="2323" y="105"/>
                    </a:lnTo>
                    <a:lnTo>
                      <a:pt x="2323" y="63"/>
                    </a:lnTo>
                    <a:lnTo>
                      <a:pt x="232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7" name="Google Shape;7447;p131"/>
              <p:cNvSpPr/>
              <p:nvPr/>
            </p:nvSpPr>
            <p:spPr>
              <a:xfrm>
                <a:off x="1922950" y="1659350"/>
                <a:ext cx="1050900" cy="913875"/>
              </a:xfrm>
              <a:custGeom>
                <a:avLst/>
                <a:gdLst/>
                <a:ahLst/>
                <a:cxnLst/>
                <a:rect l="l" t="t" r="r" b="b"/>
                <a:pathLst>
                  <a:path w="42036" h="36555" extrusionOk="0">
                    <a:moveTo>
                      <a:pt x="4310" y="26929"/>
                    </a:moveTo>
                    <a:lnTo>
                      <a:pt x="4310" y="27055"/>
                    </a:lnTo>
                    <a:lnTo>
                      <a:pt x="4268" y="27159"/>
                    </a:lnTo>
                    <a:lnTo>
                      <a:pt x="4101" y="27264"/>
                    </a:lnTo>
                    <a:lnTo>
                      <a:pt x="4076" y="27268"/>
                    </a:lnTo>
                    <a:lnTo>
                      <a:pt x="4076" y="27268"/>
                    </a:lnTo>
                    <a:lnTo>
                      <a:pt x="4101" y="27243"/>
                    </a:lnTo>
                    <a:lnTo>
                      <a:pt x="4185" y="27117"/>
                    </a:lnTo>
                    <a:lnTo>
                      <a:pt x="4289" y="27034"/>
                    </a:lnTo>
                    <a:lnTo>
                      <a:pt x="4310" y="26929"/>
                    </a:lnTo>
                    <a:close/>
                    <a:moveTo>
                      <a:pt x="40508" y="27473"/>
                    </a:moveTo>
                    <a:lnTo>
                      <a:pt x="40299" y="27557"/>
                    </a:lnTo>
                    <a:lnTo>
                      <a:pt x="40090" y="27599"/>
                    </a:lnTo>
                    <a:lnTo>
                      <a:pt x="40132" y="27536"/>
                    </a:lnTo>
                    <a:lnTo>
                      <a:pt x="40404" y="27473"/>
                    </a:lnTo>
                    <a:close/>
                    <a:moveTo>
                      <a:pt x="19459" y="0"/>
                    </a:moveTo>
                    <a:lnTo>
                      <a:pt x="19187" y="105"/>
                    </a:lnTo>
                    <a:lnTo>
                      <a:pt x="18810" y="105"/>
                    </a:lnTo>
                    <a:lnTo>
                      <a:pt x="18727" y="63"/>
                    </a:lnTo>
                    <a:lnTo>
                      <a:pt x="18392" y="84"/>
                    </a:lnTo>
                    <a:lnTo>
                      <a:pt x="18308" y="63"/>
                    </a:lnTo>
                    <a:lnTo>
                      <a:pt x="18120" y="105"/>
                    </a:lnTo>
                    <a:lnTo>
                      <a:pt x="18078" y="210"/>
                    </a:lnTo>
                    <a:lnTo>
                      <a:pt x="18120" y="272"/>
                    </a:lnTo>
                    <a:lnTo>
                      <a:pt x="18078" y="377"/>
                    </a:lnTo>
                    <a:lnTo>
                      <a:pt x="18078" y="524"/>
                    </a:lnTo>
                    <a:lnTo>
                      <a:pt x="18036" y="775"/>
                    </a:lnTo>
                    <a:lnTo>
                      <a:pt x="18120" y="879"/>
                    </a:lnTo>
                    <a:lnTo>
                      <a:pt x="18036" y="942"/>
                    </a:lnTo>
                    <a:lnTo>
                      <a:pt x="17911" y="942"/>
                    </a:lnTo>
                    <a:lnTo>
                      <a:pt x="17764" y="1109"/>
                    </a:lnTo>
                    <a:lnTo>
                      <a:pt x="17701" y="1214"/>
                    </a:lnTo>
                    <a:lnTo>
                      <a:pt x="17471" y="1298"/>
                    </a:lnTo>
                    <a:lnTo>
                      <a:pt x="17367" y="1444"/>
                    </a:lnTo>
                    <a:lnTo>
                      <a:pt x="17095" y="1633"/>
                    </a:lnTo>
                    <a:lnTo>
                      <a:pt x="16990" y="1674"/>
                    </a:lnTo>
                    <a:lnTo>
                      <a:pt x="16990" y="1758"/>
                    </a:lnTo>
                    <a:lnTo>
                      <a:pt x="17074" y="1925"/>
                    </a:lnTo>
                    <a:lnTo>
                      <a:pt x="17074" y="2072"/>
                    </a:lnTo>
                    <a:lnTo>
                      <a:pt x="16760" y="2030"/>
                    </a:lnTo>
                    <a:lnTo>
                      <a:pt x="16739" y="1946"/>
                    </a:lnTo>
                    <a:lnTo>
                      <a:pt x="16718" y="2135"/>
                    </a:lnTo>
                    <a:lnTo>
                      <a:pt x="16613" y="2281"/>
                    </a:lnTo>
                    <a:lnTo>
                      <a:pt x="16530" y="2302"/>
                    </a:lnTo>
                    <a:lnTo>
                      <a:pt x="16509" y="2365"/>
                    </a:lnTo>
                    <a:lnTo>
                      <a:pt x="16300" y="2407"/>
                    </a:lnTo>
                    <a:lnTo>
                      <a:pt x="16237" y="2574"/>
                    </a:lnTo>
                    <a:lnTo>
                      <a:pt x="16132" y="2595"/>
                    </a:lnTo>
                    <a:lnTo>
                      <a:pt x="16028" y="2700"/>
                    </a:lnTo>
                    <a:lnTo>
                      <a:pt x="15944" y="2700"/>
                    </a:lnTo>
                    <a:lnTo>
                      <a:pt x="15923" y="2804"/>
                    </a:lnTo>
                    <a:lnTo>
                      <a:pt x="15776" y="2888"/>
                    </a:lnTo>
                    <a:lnTo>
                      <a:pt x="15672" y="2993"/>
                    </a:lnTo>
                    <a:lnTo>
                      <a:pt x="15588" y="2972"/>
                    </a:lnTo>
                    <a:lnTo>
                      <a:pt x="15588" y="3076"/>
                    </a:lnTo>
                    <a:lnTo>
                      <a:pt x="15776" y="3139"/>
                    </a:lnTo>
                    <a:lnTo>
                      <a:pt x="15986" y="3139"/>
                    </a:lnTo>
                    <a:lnTo>
                      <a:pt x="15986" y="3244"/>
                    </a:lnTo>
                    <a:lnTo>
                      <a:pt x="15839" y="3202"/>
                    </a:lnTo>
                    <a:lnTo>
                      <a:pt x="15944" y="3516"/>
                    </a:lnTo>
                    <a:lnTo>
                      <a:pt x="16028" y="3599"/>
                    </a:lnTo>
                    <a:lnTo>
                      <a:pt x="16007" y="3725"/>
                    </a:lnTo>
                    <a:lnTo>
                      <a:pt x="15944" y="3871"/>
                    </a:lnTo>
                    <a:lnTo>
                      <a:pt x="16007" y="4018"/>
                    </a:lnTo>
                    <a:lnTo>
                      <a:pt x="15902" y="4185"/>
                    </a:lnTo>
                    <a:lnTo>
                      <a:pt x="15902" y="4394"/>
                    </a:lnTo>
                    <a:lnTo>
                      <a:pt x="15902" y="4457"/>
                    </a:lnTo>
                    <a:lnTo>
                      <a:pt x="15986" y="4457"/>
                    </a:lnTo>
                    <a:lnTo>
                      <a:pt x="16028" y="4478"/>
                    </a:lnTo>
                    <a:lnTo>
                      <a:pt x="16111" y="4394"/>
                    </a:lnTo>
                    <a:lnTo>
                      <a:pt x="16237" y="4374"/>
                    </a:lnTo>
                    <a:lnTo>
                      <a:pt x="16341" y="4394"/>
                    </a:lnTo>
                    <a:lnTo>
                      <a:pt x="16509" y="4374"/>
                    </a:lnTo>
                    <a:lnTo>
                      <a:pt x="16676" y="4227"/>
                    </a:lnTo>
                    <a:lnTo>
                      <a:pt x="16760" y="4185"/>
                    </a:lnTo>
                    <a:lnTo>
                      <a:pt x="16760" y="4143"/>
                    </a:lnTo>
                    <a:lnTo>
                      <a:pt x="16864" y="4060"/>
                    </a:lnTo>
                    <a:lnTo>
                      <a:pt x="16927" y="4143"/>
                    </a:lnTo>
                    <a:lnTo>
                      <a:pt x="16927" y="4269"/>
                    </a:lnTo>
                    <a:lnTo>
                      <a:pt x="16844" y="4353"/>
                    </a:lnTo>
                    <a:lnTo>
                      <a:pt x="16927" y="4457"/>
                    </a:lnTo>
                    <a:lnTo>
                      <a:pt x="17032" y="4457"/>
                    </a:lnTo>
                    <a:lnTo>
                      <a:pt x="17178" y="4374"/>
                    </a:lnTo>
                    <a:lnTo>
                      <a:pt x="17346" y="4374"/>
                    </a:lnTo>
                    <a:lnTo>
                      <a:pt x="17450" y="4248"/>
                    </a:lnTo>
                    <a:lnTo>
                      <a:pt x="17597" y="4081"/>
                    </a:lnTo>
                    <a:lnTo>
                      <a:pt x="17576" y="4018"/>
                    </a:lnTo>
                    <a:lnTo>
                      <a:pt x="17701" y="3850"/>
                    </a:lnTo>
                    <a:lnTo>
                      <a:pt x="17722" y="3767"/>
                    </a:lnTo>
                    <a:lnTo>
                      <a:pt x="17890" y="3620"/>
                    </a:lnTo>
                    <a:lnTo>
                      <a:pt x="18015" y="3557"/>
                    </a:lnTo>
                    <a:lnTo>
                      <a:pt x="18036" y="3453"/>
                    </a:lnTo>
                    <a:lnTo>
                      <a:pt x="18099" y="3306"/>
                    </a:lnTo>
                    <a:lnTo>
                      <a:pt x="18204" y="3453"/>
                    </a:lnTo>
                    <a:lnTo>
                      <a:pt x="18350" y="3453"/>
                    </a:lnTo>
                    <a:lnTo>
                      <a:pt x="18497" y="3348"/>
                    </a:lnTo>
                    <a:lnTo>
                      <a:pt x="18643" y="3327"/>
                    </a:lnTo>
                    <a:lnTo>
                      <a:pt x="18706" y="3181"/>
                    </a:lnTo>
                    <a:lnTo>
                      <a:pt x="18769" y="3181"/>
                    </a:lnTo>
                    <a:lnTo>
                      <a:pt x="18873" y="3076"/>
                    </a:lnTo>
                    <a:lnTo>
                      <a:pt x="18936" y="2909"/>
                    </a:lnTo>
                    <a:lnTo>
                      <a:pt x="19124" y="2867"/>
                    </a:lnTo>
                    <a:lnTo>
                      <a:pt x="19187" y="2846"/>
                    </a:lnTo>
                    <a:lnTo>
                      <a:pt x="19250" y="2888"/>
                    </a:lnTo>
                    <a:lnTo>
                      <a:pt x="19333" y="2846"/>
                    </a:lnTo>
                    <a:lnTo>
                      <a:pt x="19543" y="2846"/>
                    </a:lnTo>
                    <a:lnTo>
                      <a:pt x="19668" y="2762"/>
                    </a:lnTo>
                    <a:lnTo>
                      <a:pt x="19773" y="2762"/>
                    </a:lnTo>
                    <a:lnTo>
                      <a:pt x="20024" y="2658"/>
                    </a:lnTo>
                    <a:lnTo>
                      <a:pt x="20233" y="2616"/>
                    </a:lnTo>
                    <a:lnTo>
                      <a:pt x="20296" y="2595"/>
                    </a:lnTo>
                    <a:cubicBezTo>
                      <a:pt x="20338" y="2679"/>
                      <a:pt x="20442" y="2741"/>
                      <a:pt x="20526" y="2762"/>
                    </a:cubicBezTo>
                    <a:lnTo>
                      <a:pt x="20401" y="2783"/>
                    </a:lnTo>
                    <a:lnTo>
                      <a:pt x="19877" y="2993"/>
                    </a:lnTo>
                    <a:lnTo>
                      <a:pt x="19752" y="3097"/>
                    </a:lnTo>
                    <a:lnTo>
                      <a:pt x="19438" y="3181"/>
                    </a:lnTo>
                    <a:lnTo>
                      <a:pt x="19020" y="3369"/>
                    </a:lnTo>
                    <a:lnTo>
                      <a:pt x="18852" y="3495"/>
                    </a:lnTo>
                    <a:lnTo>
                      <a:pt x="18852" y="3578"/>
                    </a:lnTo>
                    <a:lnTo>
                      <a:pt x="18957" y="3578"/>
                    </a:lnTo>
                    <a:lnTo>
                      <a:pt x="19020" y="3620"/>
                    </a:lnTo>
                    <a:lnTo>
                      <a:pt x="18915" y="3704"/>
                    </a:lnTo>
                    <a:lnTo>
                      <a:pt x="18831" y="3704"/>
                    </a:lnTo>
                    <a:lnTo>
                      <a:pt x="18643" y="3850"/>
                    </a:lnTo>
                    <a:lnTo>
                      <a:pt x="18497" y="3850"/>
                    </a:lnTo>
                    <a:lnTo>
                      <a:pt x="18413" y="3934"/>
                    </a:lnTo>
                    <a:lnTo>
                      <a:pt x="18392" y="4039"/>
                    </a:lnTo>
                    <a:lnTo>
                      <a:pt x="18225" y="4143"/>
                    </a:lnTo>
                    <a:lnTo>
                      <a:pt x="18162" y="4227"/>
                    </a:lnTo>
                    <a:lnTo>
                      <a:pt x="18162" y="4353"/>
                    </a:lnTo>
                    <a:lnTo>
                      <a:pt x="18225" y="4311"/>
                    </a:lnTo>
                    <a:lnTo>
                      <a:pt x="18308" y="4374"/>
                    </a:lnTo>
                    <a:lnTo>
                      <a:pt x="18266" y="4457"/>
                    </a:lnTo>
                    <a:lnTo>
                      <a:pt x="18287" y="4478"/>
                    </a:lnTo>
                    <a:lnTo>
                      <a:pt x="18371" y="4457"/>
                    </a:lnTo>
                    <a:lnTo>
                      <a:pt x="18476" y="4415"/>
                    </a:lnTo>
                    <a:lnTo>
                      <a:pt x="18580" y="4415"/>
                    </a:lnTo>
                    <a:lnTo>
                      <a:pt x="18643" y="4457"/>
                    </a:lnTo>
                    <a:lnTo>
                      <a:pt x="18622" y="4541"/>
                    </a:lnTo>
                    <a:lnTo>
                      <a:pt x="18497" y="4583"/>
                    </a:lnTo>
                    <a:lnTo>
                      <a:pt x="18371" y="4520"/>
                    </a:lnTo>
                    <a:lnTo>
                      <a:pt x="18287" y="4562"/>
                    </a:lnTo>
                    <a:lnTo>
                      <a:pt x="18308" y="4666"/>
                    </a:lnTo>
                    <a:lnTo>
                      <a:pt x="18517" y="4771"/>
                    </a:lnTo>
                    <a:lnTo>
                      <a:pt x="18601" y="4729"/>
                    </a:lnTo>
                    <a:lnTo>
                      <a:pt x="18622" y="4646"/>
                    </a:lnTo>
                    <a:lnTo>
                      <a:pt x="18685" y="4646"/>
                    </a:lnTo>
                    <a:lnTo>
                      <a:pt x="18727" y="4687"/>
                    </a:lnTo>
                    <a:lnTo>
                      <a:pt x="18685" y="4771"/>
                    </a:lnTo>
                    <a:lnTo>
                      <a:pt x="18789" y="4771"/>
                    </a:lnTo>
                    <a:lnTo>
                      <a:pt x="18957" y="4792"/>
                    </a:lnTo>
                    <a:lnTo>
                      <a:pt x="19145" y="4750"/>
                    </a:lnTo>
                    <a:lnTo>
                      <a:pt x="19250" y="4750"/>
                    </a:lnTo>
                    <a:lnTo>
                      <a:pt x="19417" y="4834"/>
                    </a:lnTo>
                    <a:lnTo>
                      <a:pt x="19543" y="4792"/>
                    </a:lnTo>
                    <a:lnTo>
                      <a:pt x="19647" y="4855"/>
                    </a:lnTo>
                    <a:lnTo>
                      <a:pt x="19689" y="4959"/>
                    </a:lnTo>
                    <a:lnTo>
                      <a:pt x="19773" y="4959"/>
                    </a:lnTo>
                    <a:lnTo>
                      <a:pt x="19752" y="5001"/>
                    </a:lnTo>
                    <a:lnTo>
                      <a:pt x="19668" y="5001"/>
                    </a:lnTo>
                    <a:lnTo>
                      <a:pt x="19522" y="4897"/>
                    </a:lnTo>
                    <a:lnTo>
                      <a:pt x="19313" y="4897"/>
                    </a:lnTo>
                    <a:lnTo>
                      <a:pt x="19250" y="4959"/>
                    </a:lnTo>
                    <a:lnTo>
                      <a:pt x="19375" y="5001"/>
                    </a:lnTo>
                    <a:lnTo>
                      <a:pt x="19417" y="5064"/>
                    </a:lnTo>
                    <a:lnTo>
                      <a:pt x="19229" y="5064"/>
                    </a:lnTo>
                    <a:lnTo>
                      <a:pt x="19145" y="4980"/>
                    </a:lnTo>
                    <a:lnTo>
                      <a:pt x="18894" y="5001"/>
                    </a:lnTo>
                    <a:lnTo>
                      <a:pt x="18810" y="5064"/>
                    </a:lnTo>
                    <a:lnTo>
                      <a:pt x="18727" y="5001"/>
                    </a:lnTo>
                    <a:lnTo>
                      <a:pt x="18643" y="5001"/>
                    </a:lnTo>
                    <a:lnTo>
                      <a:pt x="18580" y="5043"/>
                    </a:lnTo>
                    <a:lnTo>
                      <a:pt x="18497" y="5043"/>
                    </a:lnTo>
                    <a:lnTo>
                      <a:pt x="18225" y="5064"/>
                    </a:lnTo>
                    <a:lnTo>
                      <a:pt x="18183" y="5085"/>
                    </a:lnTo>
                    <a:lnTo>
                      <a:pt x="17973" y="5127"/>
                    </a:lnTo>
                    <a:lnTo>
                      <a:pt x="17953" y="5273"/>
                    </a:lnTo>
                    <a:lnTo>
                      <a:pt x="17973" y="5587"/>
                    </a:lnTo>
                    <a:lnTo>
                      <a:pt x="17994" y="5629"/>
                    </a:lnTo>
                    <a:lnTo>
                      <a:pt x="17994" y="5754"/>
                    </a:lnTo>
                    <a:lnTo>
                      <a:pt x="17953" y="5796"/>
                    </a:lnTo>
                    <a:lnTo>
                      <a:pt x="17953" y="5859"/>
                    </a:lnTo>
                    <a:lnTo>
                      <a:pt x="17994" y="5922"/>
                    </a:lnTo>
                    <a:lnTo>
                      <a:pt x="18099" y="5901"/>
                    </a:lnTo>
                    <a:lnTo>
                      <a:pt x="18141" y="5901"/>
                    </a:lnTo>
                    <a:lnTo>
                      <a:pt x="18225" y="5943"/>
                    </a:lnTo>
                    <a:lnTo>
                      <a:pt x="18329" y="5943"/>
                    </a:lnTo>
                    <a:lnTo>
                      <a:pt x="18371" y="5901"/>
                    </a:lnTo>
                    <a:lnTo>
                      <a:pt x="18392" y="5901"/>
                    </a:lnTo>
                    <a:lnTo>
                      <a:pt x="18476" y="5922"/>
                    </a:lnTo>
                    <a:lnTo>
                      <a:pt x="18517" y="5964"/>
                    </a:lnTo>
                    <a:lnTo>
                      <a:pt x="18559" y="5943"/>
                    </a:lnTo>
                    <a:lnTo>
                      <a:pt x="18622" y="6006"/>
                    </a:lnTo>
                    <a:lnTo>
                      <a:pt x="18622" y="6047"/>
                    </a:lnTo>
                    <a:lnTo>
                      <a:pt x="18706" y="6068"/>
                    </a:lnTo>
                    <a:lnTo>
                      <a:pt x="18789" y="6047"/>
                    </a:lnTo>
                    <a:lnTo>
                      <a:pt x="18852" y="6047"/>
                    </a:lnTo>
                    <a:lnTo>
                      <a:pt x="18915" y="6110"/>
                    </a:lnTo>
                    <a:lnTo>
                      <a:pt x="19041" y="6110"/>
                    </a:lnTo>
                    <a:lnTo>
                      <a:pt x="19124" y="6068"/>
                    </a:lnTo>
                    <a:lnTo>
                      <a:pt x="19229" y="6131"/>
                    </a:lnTo>
                    <a:lnTo>
                      <a:pt x="19333" y="6068"/>
                    </a:lnTo>
                    <a:lnTo>
                      <a:pt x="19417" y="6110"/>
                    </a:lnTo>
                    <a:lnTo>
                      <a:pt x="19543" y="6110"/>
                    </a:lnTo>
                    <a:lnTo>
                      <a:pt x="19647" y="6068"/>
                    </a:lnTo>
                    <a:lnTo>
                      <a:pt x="19752" y="6131"/>
                    </a:lnTo>
                    <a:lnTo>
                      <a:pt x="19773" y="6215"/>
                    </a:lnTo>
                    <a:lnTo>
                      <a:pt x="19857" y="6152"/>
                    </a:lnTo>
                    <a:lnTo>
                      <a:pt x="19877" y="6257"/>
                    </a:lnTo>
                    <a:lnTo>
                      <a:pt x="19982" y="6340"/>
                    </a:lnTo>
                    <a:lnTo>
                      <a:pt x="19982" y="6382"/>
                    </a:lnTo>
                    <a:lnTo>
                      <a:pt x="20003" y="6445"/>
                    </a:lnTo>
                    <a:lnTo>
                      <a:pt x="20108" y="6445"/>
                    </a:lnTo>
                    <a:lnTo>
                      <a:pt x="20191" y="6466"/>
                    </a:lnTo>
                    <a:lnTo>
                      <a:pt x="20212" y="6550"/>
                    </a:lnTo>
                    <a:lnTo>
                      <a:pt x="20275" y="6570"/>
                    </a:lnTo>
                    <a:lnTo>
                      <a:pt x="20359" y="6654"/>
                    </a:lnTo>
                    <a:lnTo>
                      <a:pt x="20317" y="6696"/>
                    </a:lnTo>
                    <a:lnTo>
                      <a:pt x="20317" y="6780"/>
                    </a:lnTo>
                    <a:lnTo>
                      <a:pt x="20422" y="6884"/>
                    </a:lnTo>
                    <a:lnTo>
                      <a:pt x="20589" y="6989"/>
                    </a:lnTo>
                    <a:lnTo>
                      <a:pt x="20589" y="7052"/>
                    </a:lnTo>
                    <a:lnTo>
                      <a:pt x="20568" y="7073"/>
                    </a:lnTo>
                    <a:lnTo>
                      <a:pt x="20589" y="7114"/>
                    </a:lnTo>
                    <a:lnTo>
                      <a:pt x="20526" y="7094"/>
                    </a:lnTo>
                    <a:lnTo>
                      <a:pt x="20317" y="7052"/>
                    </a:lnTo>
                    <a:lnTo>
                      <a:pt x="20170" y="6989"/>
                    </a:lnTo>
                    <a:lnTo>
                      <a:pt x="20087" y="7010"/>
                    </a:lnTo>
                    <a:lnTo>
                      <a:pt x="20003" y="6989"/>
                    </a:lnTo>
                    <a:lnTo>
                      <a:pt x="19982" y="7010"/>
                    </a:lnTo>
                    <a:lnTo>
                      <a:pt x="19898" y="7010"/>
                    </a:lnTo>
                    <a:lnTo>
                      <a:pt x="19836" y="6905"/>
                    </a:lnTo>
                    <a:lnTo>
                      <a:pt x="19752" y="6905"/>
                    </a:lnTo>
                    <a:lnTo>
                      <a:pt x="19689" y="6801"/>
                    </a:lnTo>
                    <a:lnTo>
                      <a:pt x="19647" y="6780"/>
                    </a:lnTo>
                    <a:lnTo>
                      <a:pt x="19522" y="6801"/>
                    </a:lnTo>
                    <a:lnTo>
                      <a:pt x="19438" y="6780"/>
                    </a:lnTo>
                    <a:lnTo>
                      <a:pt x="19375" y="6738"/>
                    </a:lnTo>
                    <a:lnTo>
                      <a:pt x="19250" y="6675"/>
                    </a:lnTo>
                    <a:lnTo>
                      <a:pt x="19229" y="6591"/>
                    </a:lnTo>
                    <a:lnTo>
                      <a:pt x="19166" y="6591"/>
                    </a:lnTo>
                    <a:lnTo>
                      <a:pt x="19124" y="6570"/>
                    </a:lnTo>
                    <a:lnTo>
                      <a:pt x="18999" y="6570"/>
                    </a:lnTo>
                    <a:lnTo>
                      <a:pt x="18936" y="6550"/>
                    </a:lnTo>
                    <a:lnTo>
                      <a:pt x="18685" y="6550"/>
                    </a:lnTo>
                    <a:lnTo>
                      <a:pt x="18517" y="6529"/>
                    </a:lnTo>
                    <a:lnTo>
                      <a:pt x="18413" y="6487"/>
                    </a:lnTo>
                    <a:lnTo>
                      <a:pt x="17973" y="6487"/>
                    </a:lnTo>
                    <a:lnTo>
                      <a:pt x="17890" y="6529"/>
                    </a:lnTo>
                    <a:lnTo>
                      <a:pt x="17764" y="6550"/>
                    </a:lnTo>
                    <a:lnTo>
                      <a:pt x="17701" y="6633"/>
                    </a:lnTo>
                    <a:lnTo>
                      <a:pt x="17701" y="6801"/>
                    </a:lnTo>
                    <a:lnTo>
                      <a:pt x="17597" y="6968"/>
                    </a:lnTo>
                    <a:lnTo>
                      <a:pt x="17639" y="7156"/>
                    </a:lnTo>
                    <a:lnTo>
                      <a:pt x="17597" y="7219"/>
                    </a:lnTo>
                    <a:lnTo>
                      <a:pt x="17639" y="7282"/>
                    </a:lnTo>
                    <a:lnTo>
                      <a:pt x="17701" y="7303"/>
                    </a:lnTo>
                    <a:lnTo>
                      <a:pt x="17681" y="7366"/>
                    </a:lnTo>
                    <a:lnTo>
                      <a:pt x="17639" y="7387"/>
                    </a:lnTo>
                    <a:lnTo>
                      <a:pt x="17701" y="7617"/>
                    </a:lnTo>
                    <a:lnTo>
                      <a:pt x="17785" y="7700"/>
                    </a:lnTo>
                    <a:lnTo>
                      <a:pt x="17806" y="7742"/>
                    </a:lnTo>
                    <a:lnTo>
                      <a:pt x="17973" y="7847"/>
                    </a:lnTo>
                    <a:lnTo>
                      <a:pt x="18015" y="7910"/>
                    </a:lnTo>
                    <a:lnTo>
                      <a:pt x="18120" y="7889"/>
                    </a:lnTo>
                    <a:lnTo>
                      <a:pt x="18183" y="7951"/>
                    </a:lnTo>
                    <a:lnTo>
                      <a:pt x="18266" y="7993"/>
                    </a:lnTo>
                    <a:lnTo>
                      <a:pt x="18392" y="7931"/>
                    </a:lnTo>
                    <a:lnTo>
                      <a:pt x="18476" y="7931"/>
                    </a:lnTo>
                    <a:lnTo>
                      <a:pt x="18538" y="8014"/>
                    </a:lnTo>
                    <a:lnTo>
                      <a:pt x="18685" y="8014"/>
                    </a:lnTo>
                    <a:lnTo>
                      <a:pt x="18748" y="8140"/>
                    </a:lnTo>
                    <a:lnTo>
                      <a:pt x="18831" y="8161"/>
                    </a:lnTo>
                    <a:lnTo>
                      <a:pt x="18852" y="8223"/>
                    </a:lnTo>
                    <a:lnTo>
                      <a:pt x="18727" y="8265"/>
                    </a:lnTo>
                    <a:lnTo>
                      <a:pt x="18727" y="8349"/>
                    </a:lnTo>
                    <a:lnTo>
                      <a:pt x="18685" y="8412"/>
                    </a:lnTo>
                    <a:lnTo>
                      <a:pt x="18685" y="8454"/>
                    </a:lnTo>
                    <a:lnTo>
                      <a:pt x="18622" y="8537"/>
                    </a:lnTo>
                    <a:lnTo>
                      <a:pt x="18497" y="8621"/>
                    </a:lnTo>
                    <a:lnTo>
                      <a:pt x="18497" y="8663"/>
                    </a:lnTo>
                    <a:lnTo>
                      <a:pt x="18434" y="8747"/>
                    </a:lnTo>
                    <a:lnTo>
                      <a:pt x="18517" y="8788"/>
                    </a:lnTo>
                    <a:lnTo>
                      <a:pt x="18517" y="8935"/>
                    </a:lnTo>
                    <a:lnTo>
                      <a:pt x="18580" y="9060"/>
                    </a:lnTo>
                    <a:lnTo>
                      <a:pt x="18580" y="9144"/>
                    </a:lnTo>
                    <a:lnTo>
                      <a:pt x="18434" y="9165"/>
                    </a:lnTo>
                    <a:lnTo>
                      <a:pt x="18497" y="9207"/>
                    </a:lnTo>
                    <a:lnTo>
                      <a:pt x="18685" y="9249"/>
                    </a:lnTo>
                    <a:lnTo>
                      <a:pt x="18748" y="9207"/>
                    </a:lnTo>
                    <a:lnTo>
                      <a:pt x="18810" y="9207"/>
                    </a:lnTo>
                    <a:lnTo>
                      <a:pt x="18831" y="9270"/>
                    </a:lnTo>
                    <a:lnTo>
                      <a:pt x="18894" y="9207"/>
                    </a:lnTo>
                    <a:lnTo>
                      <a:pt x="18936" y="9207"/>
                    </a:lnTo>
                    <a:lnTo>
                      <a:pt x="18999" y="9249"/>
                    </a:lnTo>
                    <a:lnTo>
                      <a:pt x="19145" y="9249"/>
                    </a:lnTo>
                    <a:lnTo>
                      <a:pt x="19333" y="9311"/>
                    </a:lnTo>
                    <a:lnTo>
                      <a:pt x="19417" y="9249"/>
                    </a:lnTo>
                    <a:lnTo>
                      <a:pt x="19564" y="9249"/>
                    </a:lnTo>
                    <a:lnTo>
                      <a:pt x="19585" y="9291"/>
                    </a:lnTo>
                    <a:lnTo>
                      <a:pt x="19626" y="9291"/>
                    </a:lnTo>
                    <a:lnTo>
                      <a:pt x="19668" y="9270"/>
                    </a:lnTo>
                    <a:lnTo>
                      <a:pt x="19752" y="9249"/>
                    </a:lnTo>
                    <a:lnTo>
                      <a:pt x="19794" y="9270"/>
                    </a:lnTo>
                    <a:lnTo>
                      <a:pt x="19836" y="9353"/>
                    </a:lnTo>
                    <a:lnTo>
                      <a:pt x="19877" y="9353"/>
                    </a:lnTo>
                    <a:lnTo>
                      <a:pt x="19940" y="9311"/>
                    </a:lnTo>
                    <a:lnTo>
                      <a:pt x="19982" y="9353"/>
                    </a:lnTo>
                    <a:lnTo>
                      <a:pt x="20003" y="9416"/>
                    </a:lnTo>
                    <a:lnTo>
                      <a:pt x="20066" y="9416"/>
                    </a:lnTo>
                    <a:lnTo>
                      <a:pt x="20108" y="9374"/>
                    </a:lnTo>
                    <a:lnTo>
                      <a:pt x="20254" y="9353"/>
                    </a:lnTo>
                    <a:lnTo>
                      <a:pt x="20296" y="9270"/>
                    </a:lnTo>
                    <a:lnTo>
                      <a:pt x="20401" y="9249"/>
                    </a:lnTo>
                    <a:lnTo>
                      <a:pt x="20484" y="9249"/>
                    </a:lnTo>
                    <a:lnTo>
                      <a:pt x="20589" y="9144"/>
                    </a:lnTo>
                    <a:lnTo>
                      <a:pt x="20714" y="9081"/>
                    </a:lnTo>
                    <a:lnTo>
                      <a:pt x="20819" y="9060"/>
                    </a:lnTo>
                    <a:lnTo>
                      <a:pt x="20840" y="8998"/>
                    </a:lnTo>
                    <a:lnTo>
                      <a:pt x="20924" y="8998"/>
                    </a:lnTo>
                    <a:lnTo>
                      <a:pt x="21028" y="9039"/>
                    </a:lnTo>
                    <a:lnTo>
                      <a:pt x="21112" y="9039"/>
                    </a:lnTo>
                    <a:lnTo>
                      <a:pt x="21196" y="9081"/>
                    </a:lnTo>
                    <a:lnTo>
                      <a:pt x="21405" y="9081"/>
                    </a:lnTo>
                    <a:lnTo>
                      <a:pt x="21635" y="8935"/>
                    </a:lnTo>
                    <a:lnTo>
                      <a:pt x="21656" y="8851"/>
                    </a:lnTo>
                    <a:lnTo>
                      <a:pt x="21719" y="8851"/>
                    </a:lnTo>
                    <a:lnTo>
                      <a:pt x="21740" y="8893"/>
                    </a:lnTo>
                    <a:lnTo>
                      <a:pt x="21761" y="8851"/>
                    </a:lnTo>
                    <a:lnTo>
                      <a:pt x="21844" y="8788"/>
                    </a:lnTo>
                    <a:lnTo>
                      <a:pt x="21844" y="8726"/>
                    </a:lnTo>
                    <a:lnTo>
                      <a:pt x="21865" y="8663"/>
                    </a:lnTo>
                    <a:lnTo>
                      <a:pt x="21928" y="8684"/>
                    </a:lnTo>
                    <a:lnTo>
                      <a:pt x="21991" y="8684"/>
                    </a:lnTo>
                    <a:lnTo>
                      <a:pt x="22054" y="8642"/>
                    </a:lnTo>
                    <a:lnTo>
                      <a:pt x="22054" y="8579"/>
                    </a:lnTo>
                    <a:lnTo>
                      <a:pt x="22095" y="8621"/>
                    </a:lnTo>
                    <a:lnTo>
                      <a:pt x="22158" y="8621"/>
                    </a:lnTo>
                    <a:lnTo>
                      <a:pt x="22179" y="8663"/>
                    </a:lnTo>
                    <a:lnTo>
                      <a:pt x="22179" y="8726"/>
                    </a:lnTo>
                    <a:lnTo>
                      <a:pt x="22242" y="8767"/>
                    </a:lnTo>
                    <a:lnTo>
                      <a:pt x="22158" y="8830"/>
                    </a:lnTo>
                    <a:lnTo>
                      <a:pt x="22158" y="8893"/>
                    </a:lnTo>
                    <a:lnTo>
                      <a:pt x="22095" y="8977"/>
                    </a:lnTo>
                    <a:lnTo>
                      <a:pt x="22054" y="8998"/>
                    </a:lnTo>
                    <a:lnTo>
                      <a:pt x="22054" y="9060"/>
                    </a:lnTo>
                    <a:lnTo>
                      <a:pt x="22137" y="9081"/>
                    </a:lnTo>
                    <a:lnTo>
                      <a:pt x="22200" y="9165"/>
                    </a:lnTo>
                    <a:lnTo>
                      <a:pt x="22242" y="9144"/>
                    </a:lnTo>
                    <a:lnTo>
                      <a:pt x="22305" y="9144"/>
                    </a:lnTo>
                    <a:lnTo>
                      <a:pt x="22409" y="9186"/>
                    </a:lnTo>
                    <a:lnTo>
                      <a:pt x="22409" y="9207"/>
                    </a:lnTo>
                    <a:cubicBezTo>
                      <a:pt x="22367" y="9207"/>
                      <a:pt x="22305" y="9249"/>
                      <a:pt x="22263" y="9270"/>
                    </a:cubicBezTo>
                    <a:lnTo>
                      <a:pt x="22242" y="9270"/>
                    </a:lnTo>
                    <a:cubicBezTo>
                      <a:pt x="22137" y="9291"/>
                      <a:pt x="22054" y="9353"/>
                      <a:pt x="21949" y="9374"/>
                    </a:cubicBezTo>
                    <a:cubicBezTo>
                      <a:pt x="21886" y="9374"/>
                      <a:pt x="21865" y="9395"/>
                      <a:pt x="21844" y="9458"/>
                    </a:cubicBezTo>
                    <a:lnTo>
                      <a:pt x="21551" y="9521"/>
                    </a:lnTo>
                    <a:lnTo>
                      <a:pt x="21133" y="9563"/>
                    </a:lnTo>
                    <a:lnTo>
                      <a:pt x="21007" y="9521"/>
                    </a:lnTo>
                    <a:lnTo>
                      <a:pt x="20903" y="9521"/>
                    </a:lnTo>
                    <a:lnTo>
                      <a:pt x="20735" y="9730"/>
                    </a:lnTo>
                    <a:lnTo>
                      <a:pt x="20631" y="9793"/>
                    </a:lnTo>
                    <a:lnTo>
                      <a:pt x="20589" y="9876"/>
                    </a:lnTo>
                    <a:lnTo>
                      <a:pt x="20673" y="9918"/>
                    </a:lnTo>
                    <a:lnTo>
                      <a:pt x="20735" y="9876"/>
                    </a:lnTo>
                    <a:lnTo>
                      <a:pt x="20798" y="9876"/>
                    </a:lnTo>
                    <a:lnTo>
                      <a:pt x="20777" y="9981"/>
                    </a:lnTo>
                    <a:lnTo>
                      <a:pt x="20694" y="10023"/>
                    </a:lnTo>
                    <a:lnTo>
                      <a:pt x="20714" y="10086"/>
                    </a:lnTo>
                    <a:lnTo>
                      <a:pt x="20882" y="10107"/>
                    </a:lnTo>
                    <a:lnTo>
                      <a:pt x="20903" y="10148"/>
                    </a:lnTo>
                    <a:lnTo>
                      <a:pt x="21028" y="10127"/>
                    </a:lnTo>
                    <a:lnTo>
                      <a:pt x="21028" y="10044"/>
                    </a:lnTo>
                    <a:lnTo>
                      <a:pt x="20945" y="9981"/>
                    </a:lnTo>
                    <a:lnTo>
                      <a:pt x="20945" y="9897"/>
                    </a:lnTo>
                    <a:lnTo>
                      <a:pt x="21028" y="9876"/>
                    </a:lnTo>
                    <a:lnTo>
                      <a:pt x="21049" y="9918"/>
                    </a:lnTo>
                    <a:lnTo>
                      <a:pt x="21133" y="9918"/>
                    </a:lnTo>
                    <a:lnTo>
                      <a:pt x="21238" y="10002"/>
                    </a:lnTo>
                    <a:lnTo>
                      <a:pt x="21321" y="9981"/>
                    </a:lnTo>
                    <a:lnTo>
                      <a:pt x="21342" y="9876"/>
                    </a:lnTo>
                    <a:lnTo>
                      <a:pt x="21426" y="9814"/>
                    </a:lnTo>
                    <a:lnTo>
                      <a:pt x="21426" y="9918"/>
                    </a:lnTo>
                    <a:lnTo>
                      <a:pt x="21530" y="10023"/>
                    </a:lnTo>
                    <a:lnTo>
                      <a:pt x="21551" y="9981"/>
                    </a:lnTo>
                    <a:lnTo>
                      <a:pt x="21551" y="9897"/>
                    </a:lnTo>
                    <a:lnTo>
                      <a:pt x="21656" y="9897"/>
                    </a:lnTo>
                    <a:lnTo>
                      <a:pt x="21677" y="9814"/>
                    </a:lnTo>
                    <a:lnTo>
                      <a:pt x="21761" y="9814"/>
                    </a:lnTo>
                    <a:lnTo>
                      <a:pt x="21886" y="9772"/>
                    </a:lnTo>
                    <a:cubicBezTo>
                      <a:pt x="21932" y="9802"/>
                      <a:pt x="21989" y="9822"/>
                      <a:pt x="22041" y="9822"/>
                    </a:cubicBezTo>
                    <a:cubicBezTo>
                      <a:pt x="22060" y="9822"/>
                      <a:pt x="22079" y="9819"/>
                      <a:pt x="22095" y="9814"/>
                    </a:cubicBezTo>
                    <a:cubicBezTo>
                      <a:pt x="22116" y="9814"/>
                      <a:pt x="22132" y="9808"/>
                      <a:pt x="22142" y="9803"/>
                    </a:cubicBezTo>
                    <a:lnTo>
                      <a:pt x="22142" y="9803"/>
                    </a:lnTo>
                    <a:lnTo>
                      <a:pt x="22095" y="9835"/>
                    </a:lnTo>
                    <a:lnTo>
                      <a:pt x="22158" y="9918"/>
                    </a:lnTo>
                    <a:lnTo>
                      <a:pt x="22033" y="10044"/>
                    </a:lnTo>
                    <a:lnTo>
                      <a:pt x="21949" y="10002"/>
                    </a:lnTo>
                    <a:lnTo>
                      <a:pt x="21886" y="10044"/>
                    </a:lnTo>
                    <a:lnTo>
                      <a:pt x="21782" y="10044"/>
                    </a:lnTo>
                    <a:lnTo>
                      <a:pt x="21740" y="10002"/>
                    </a:lnTo>
                    <a:lnTo>
                      <a:pt x="21656" y="10002"/>
                    </a:lnTo>
                    <a:lnTo>
                      <a:pt x="21551" y="10190"/>
                    </a:lnTo>
                    <a:lnTo>
                      <a:pt x="21572" y="10316"/>
                    </a:lnTo>
                    <a:lnTo>
                      <a:pt x="21572" y="10462"/>
                    </a:lnTo>
                    <a:lnTo>
                      <a:pt x="21551" y="10316"/>
                    </a:lnTo>
                    <a:lnTo>
                      <a:pt x="21510" y="10316"/>
                    </a:lnTo>
                    <a:lnTo>
                      <a:pt x="21468" y="10232"/>
                    </a:lnTo>
                    <a:lnTo>
                      <a:pt x="21405" y="10232"/>
                    </a:lnTo>
                    <a:lnTo>
                      <a:pt x="21342" y="10337"/>
                    </a:lnTo>
                    <a:lnTo>
                      <a:pt x="21196" y="10379"/>
                    </a:lnTo>
                    <a:lnTo>
                      <a:pt x="21133" y="10400"/>
                    </a:lnTo>
                    <a:lnTo>
                      <a:pt x="21133" y="10316"/>
                    </a:lnTo>
                    <a:lnTo>
                      <a:pt x="21091" y="10316"/>
                    </a:lnTo>
                    <a:lnTo>
                      <a:pt x="21007" y="10420"/>
                    </a:lnTo>
                    <a:lnTo>
                      <a:pt x="20924" y="10441"/>
                    </a:lnTo>
                    <a:lnTo>
                      <a:pt x="20882" y="10400"/>
                    </a:lnTo>
                    <a:lnTo>
                      <a:pt x="20798" y="10400"/>
                    </a:lnTo>
                    <a:lnTo>
                      <a:pt x="20735" y="10483"/>
                    </a:lnTo>
                    <a:lnTo>
                      <a:pt x="20735" y="10504"/>
                    </a:lnTo>
                    <a:lnTo>
                      <a:pt x="20589" y="10525"/>
                    </a:lnTo>
                    <a:lnTo>
                      <a:pt x="20505" y="10588"/>
                    </a:lnTo>
                    <a:lnTo>
                      <a:pt x="20505" y="10692"/>
                    </a:lnTo>
                    <a:lnTo>
                      <a:pt x="20526" y="10797"/>
                    </a:lnTo>
                    <a:lnTo>
                      <a:pt x="20422" y="11069"/>
                    </a:lnTo>
                    <a:lnTo>
                      <a:pt x="20380" y="11278"/>
                    </a:lnTo>
                    <a:lnTo>
                      <a:pt x="20380" y="11362"/>
                    </a:lnTo>
                    <a:lnTo>
                      <a:pt x="20484" y="11446"/>
                    </a:lnTo>
                    <a:lnTo>
                      <a:pt x="20463" y="11488"/>
                    </a:lnTo>
                    <a:lnTo>
                      <a:pt x="20359" y="11529"/>
                    </a:lnTo>
                    <a:lnTo>
                      <a:pt x="20359" y="11592"/>
                    </a:lnTo>
                    <a:lnTo>
                      <a:pt x="20422" y="11697"/>
                    </a:lnTo>
                    <a:lnTo>
                      <a:pt x="20422" y="11801"/>
                    </a:lnTo>
                    <a:lnTo>
                      <a:pt x="20380" y="11864"/>
                    </a:lnTo>
                    <a:lnTo>
                      <a:pt x="20359" y="11801"/>
                    </a:lnTo>
                    <a:lnTo>
                      <a:pt x="20275" y="11864"/>
                    </a:lnTo>
                    <a:lnTo>
                      <a:pt x="20212" y="11843"/>
                    </a:lnTo>
                    <a:lnTo>
                      <a:pt x="20254" y="11760"/>
                    </a:lnTo>
                    <a:lnTo>
                      <a:pt x="20296" y="11739"/>
                    </a:lnTo>
                    <a:lnTo>
                      <a:pt x="20296" y="11634"/>
                    </a:lnTo>
                    <a:lnTo>
                      <a:pt x="20212" y="11634"/>
                    </a:lnTo>
                    <a:lnTo>
                      <a:pt x="20087" y="11864"/>
                    </a:lnTo>
                    <a:lnTo>
                      <a:pt x="20066" y="12115"/>
                    </a:lnTo>
                    <a:lnTo>
                      <a:pt x="20108" y="12408"/>
                    </a:lnTo>
                    <a:lnTo>
                      <a:pt x="20108" y="12785"/>
                    </a:lnTo>
                    <a:lnTo>
                      <a:pt x="20087" y="12408"/>
                    </a:lnTo>
                    <a:lnTo>
                      <a:pt x="20045" y="12220"/>
                    </a:lnTo>
                    <a:lnTo>
                      <a:pt x="19982" y="12178"/>
                    </a:lnTo>
                    <a:lnTo>
                      <a:pt x="20045" y="12073"/>
                    </a:lnTo>
                    <a:lnTo>
                      <a:pt x="20045" y="11990"/>
                    </a:lnTo>
                    <a:lnTo>
                      <a:pt x="19898" y="11906"/>
                    </a:lnTo>
                    <a:lnTo>
                      <a:pt x="19961" y="11780"/>
                    </a:lnTo>
                    <a:lnTo>
                      <a:pt x="19961" y="11571"/>
                    </a:lnTo>
                    <a:lnTo>
                      <a:pt x="19877" y="11446"/>
                    </a:lnTo>
                    <a:lnTo>
                      <a:pt x="19877" y="11236"/>
                    </a:lnTo>
                    <a:lnTo>
                      <a:pt x="19961" y="11111"/>
                    </a:lnTo>
                    <a:lnTo>
                      <a:pt x="20045" y="10923"/>
                    </a:lnTo>
                    <a:lnTo>
                      <a:pt x="20045" y="10755"/>
                    </a:lnTo>
                    <a:lnTo>
                      <a:pt x="20003" y="10755"/>
                    </a:lnTo>
                    <a:lnTo>
                      <a:pt x="19961" y="10839"/>
                    </a:lnTo>
                    <a:lnTo>
                      <a:pt x="19940" y="10964"/>
                    </a:lnTo>
                    <a:lnTo>
                      <a:pt x="19857" y="11048"/>
                    </a:lnTo>
                    <a:lnTo>
                      <a:pt x="19836" y="11027"/>
                    </a:lnTo>
                    <a:lnTo>
                      <a:pt x="19794" y="10902"/>
                    </a:lnTo>
                    <a:lnTo>
                      <a:pt x="19877" y="10713"/>
                    </a:lnTo>
                    <a:lnTo>
                      <a:pt x="19898" y="10609"/>
                    </a:lnTo>
                    <a:lnTo>
                      <a:pt x="19836" y="10546"/>
                    </a:lnTo>
                    <a:lnTo>
                      <a:pt x="19752" y="10630"/>
                    </a:lnTo>
                    <a:lnTo>
                      <a:pt x="19731" y="10609"/>
                    </a:lnTo>
                    <a:lnTo>
                      <a:pt x="19689" y="10546"/>
                    </a:lnTo>
                    <a:lnTo>
                      <a:pt x="19731" y="10483"/>
                    </a:lnTo>
                    <a:lnTo>
                      <a:pt x="19731" y="10337"/>
                    </a:lnTo>
                    <a:lnTo>
                      <a:pt x="19668" y="10337"/>
                    </a:lnTo>
                    <a:lnTo>
                      <a:pt x="19668" y="10295"/>
                    </a:lnTo>
                    <a:lnTo>
                      <a:pt x="19689" y="10232"/>
                    </a:lnTo>
                    <a:lnTo>
                      <a:pt x="19689" y="10127"/>
                    </a:lnTo>
                    <a:lnTo>
                      <a:pt x="19585" y="10169"/>
                    </a:lnTo>
                    <a:lnTo>
                      <a:pt x="19271" y="10274"/>
                    </a:lnTo>
                    <a:lnTo>
                      <a:pt x="19103" y="10379"/>
                    </a:lnTo>
                    <a:lnTo>
                      <a:pt x="19041" y="10337"/>
                    </a:lnTo>
                    <a:lnTo>
                      <a:pt x="19041" y="10295"/>
                    </a:lnTo>
                    <a:lnTo>
                      <a:pt x="18999" y="10295"/>
                    </a:lnTo>
                    <a:lnTo>
                      <a:pt x="18915" y="10379"/>
                    </a:lnTo>
                    <a:lnTo>
                      <a:pt x="18831" y="10379"/>
                    </a:lnTo>
                    <a:lnTo>
                      <a:pt x="18789" y="10295"/>
                    </a:lnTo>
                    <a:lnTo>
                      <a:pt x="18622" y="10420"/>
                    </a:lnTo>
                    <a:lnTo>
                      <a:pt x="18622" y="10337"/>
                    </a:lnTo>
                    <a:lnTo>
                      <a:pt x="18517" y="10295"/>
                    </a:lnTo>
                    <a:lnTo>
                      <a:pt x="18476" y="10295"/>
                    </a:lnTo>
                    <a:lnTo>
                      <a:pt x="18476" y="10337"/>
                    </a:lnTo>
                    <a:lnTo>
                      <a:pt x="18308" y="10337"/>
                    </a:lnTo>
                    <a:lnTo>
                      <a:pt x="18078" y="10232"/>
                    </a:lnTo>
                    <a:lnTo>
                      <a:pt x="17890" y="10232"/>
                    </a:lnTo>
                    <a:lnTo>
                      <a:pt x="17701" y="10127"/>
                    </a:lnTo>
                    <a:lnTo>
                      <a:pt x="17555" y="10127"/>
                    </a:lnTo>
                    <a:lnTo>
                      <a:pt x="17555" y="10023"/>
                    </a:lnTo>
                    <a:lnTo>
                      <a:pt x="17429" y="9918"/>
                    </a:lnTo>
                    <a:lnTo>
                      <a:pt x="17346" y="9981"/>
                    </a:lnTo>
                    <a:lnTo>
                      <a:pt x="17241" y="9897"/>
                    </a:lnTo>
                    <a:lnTo>
                      <a:pt x="17220" y="9772"/>
                    </a:lnTo>
                    <a:lnTo>
                      <a:pt x="17116" y="9709"/>
                    </a:lnTo>
                    <a:lnTo>
                      <a:pt x="17053" y="9667"/>
                    </a:lnTo>
                    <a:lnTo>
                      <a:pt x="17157" y="9646"/>
                    </a:lnTo>
                    <a:lnTo>
                      <a:pt x="17283" y="9646"/>
                    </a:lnTo>
                    <a:lnTo>
                      <a:pt x="17283" y="9500"/>
                    </a:lnTo>
                    <a:lnTo>
                      <a:pt x="17388" y="9437"/>
                    </a:lnTo>
                    <a:lnTo>
                      <a:pt x="17367" y="9353"/>
                    </a:lnTo>
                    <a:lnTo>
                      <a:pt x="17471" y="9353"/>
                    </a:lnTo>
                    <a:lnTo>
                      <a:pt x="17639" y="9395"/>
                    </a:lnTo>
                    <a:lnTo>
                      <a:pt x="17681" y="9374"/>
                    </a:lnTo>
                    <a:lnTo>
                      <a:pt x="17681" y="9332"/>
                    </a:lnTo>
                    <a:lnTo>
                      <a:pt x="17806" y="9332"/>
                    </a:lnTo>
                    <a:lnTo>
                      <a:pt x="18078" y="9395"/>
                    </a:lnTo>
                    <a:lnTo>
                      <a:pt x="18183" y="9291"/>
                    </a:lnTo>
                    <a:lnTo>
                      <a:pt x="18183" y="9165"/>
                    </a:lnTo>
                    <a:lnTo>
                      <a:pt x="18225" y="9060"/>
                    </a:lnTo>
                    <a:lnTo>
                      <a:pt x="18183" y="8935"/>
                    </a:lnTo>
                    <a:lnTo>
                      <a:pt x="18183" y="8809"/>
                    </a:lnTo>
                    <a:lnTo>
                      <a:pt x="18120" y="8705"/>
                    </a:lnTo>
                    <a:lnTo>
                      <a:pt x="18078" y="8537"/>
                    </a:lnTo>
                    <a:lnTo>
                      <a:pt x="17994" y="8516"/>
                    </a:lnTo>
                    <a:lnTo>
                      <a:pt x="17973" y="8433"/>
                    </a:lnTo>
                    <a:lnTo>
                      <a:pt x="17806" y="8286"/>
                    </a:lnTo>
                    <a:lnTo>
                      <a:pt x="17764" y="8286"/>
                    </a:lnTo>
                    <a:lnTo>
                      <a:pt x="17743" y="8349"/>
                    </a:lnTo>
                    <a:lnTo>
                      <a:pt x="17681" y="8349"/>
                    </a:lnTo>
                    <a:lnTo>
                      <a:pt x="17660" y="8286"/>
                    </a:lnTo>
                    <a:lnTo>
                      <a:pt x="17492" y="8203"/>
                    </a:lnTo>
                    <a:lnTo>
                      <a:pt x="17492" y="8244"/>
                    </a:lnTo>
                    <a:lnTo>
                      <a:pt x="17597" y="8328"/>
                    </a:lnTo>
                    <a:lnTo>
                      <a:pt x="17576" y="8391"/>
                    </a:lnTo>
                    <a:lnTo>
                      <a:pt x="17639" y="8454"/>
                    </a:lnTo>
                    <a:lnTo>
                      <a:pt x="17576" y="8558"/>
                    </a:lnTo>
                    <a:lnTo>
                      <a:pt x="17492" y="8454"/>
                    </a:lnTo>
                    <a:lnTo>
                      <a:pt x="17492" y="8349"/>
                    </a:lnTo>
                    <a:lnTo>
                      <a:pt x="17388" y="8349"/>
                    </a:lnTo>
                    <a:lnTo>
                      <a:pt x="17220" y="8244"/>
                    </a:lnTo>
                    <a:lnTo>
                      <a:pt x="17178" y="8182"/>
                    </a:lnTo>
                    <a:lnTo>
                      <a:pt x="17137" y="8223"/>
                    </a:lnTo>
                    <a:lnTo>
                      <a:pt x="17053" y="8182"/>
                    </a:lnTo>
                    <a:lnTo>
                      <a:pt x="17011" y="8077"/>
                    </a:lnTo>
                    <a:lnTo>
                      <a:pt x="16906" y="7993"/>
                    </a:lnTo>
                    <a:lnTo>
                      <a:pt x="16739" y="7993"/>
                    </a:lnTo>
                    <a:lnTo>
                      <a:pt x="16551" y="7805"/>
                    </a:lnTo>
                    <a:lnTo>
                      <a:pt x="16404" y="7721"/>
                    </a:lnTo>
                    <a:lnTo>
                      <a:pt x="16383" y="7617"/>
                    </a:lnTo>
                    <a:lnTo>
                      <a:pt x="15902" y="7345"/>
                    </a:lnTo>
                    <a:lnTo>
                      <a:pt x="15776" y="7135"/>
                    </a:lnTo>
                    <a:lnTo>
                      <a:pt x="15776" y="6968"/>
                    </a:lnTo>
                    <a:lnTo>
                      <a:pt x="15672" y="6717"/>
                    </a:lnTo>
                    <a:lnTo>
                      <a:pt x="15672" y="6612"/>
                    </a:lnTo>
                    <a:lnTo>
                      <a:pt x="15567" y="6612"/>
                    </a:lnTo>
                    <a:lnTo>
                      <a:pt x="15442" y="6508"/>
                    </a:lnTo>
                    <a:lnTo>
                      <a:pt x="15337" y="6508"/>
                    </a:lnTo>
                    <a:lnTo>
                      <a:pt x="15253" y="6424"/>
                    </a:lnTo>
                    <a:lnTo>
                      <a:pt x="15149" y="6403"/>
                    </a:lnTo>
                    <a:lnTo>
                      <a:pt x="15065" y="6319"/>
                    </a:lnTo>
                    <a:lnTo>
                      <a:pt x="14940" y="6361"/>
                    </a:lnTo>
                    <a:lnTo>
                      <a:pt x="14793" y="6487"/>
                    </a:lnTo>
                    <a:lnTo>
                      <a:pt x="14688" y="6696"/>
                    </a:lnTo>
                    <a:lnTo>
                      <a:pt x="14584" y="6738"/>
                    </a:lnTo>
                    <a:lnTo>
                      <a:pt x="14479" y="6801"/>
                    </a:lnTo>
                    <a:lnTo>
                      <a:pt x="14375" y="6801"/>
                    </a:lnTo>
                    <a:lnTo>
                      <a:pt x="14312" y="6738"/>
                    </a:lnTo>
                    <a:lnTo>
                      <a:pt x="14144" y="6696"/>
                    </a:lnTo>
                    <a:lnTo>
                      <a:pt x="14061" y="6633"/>
                    </a:lnTo>
                    <a:lnTo>
                      <a:pt x="14144" y="6529"/>
                    </a:lnTo>
                    <a:lnTo>
                      <a:pt x="14207" y="6466"/>
                    </a:lnTo>
                    <a:lnTo>
                      <a:pt x="14270" y="6466"/>
                    </a:lnTo>
                    <a:lnTo>
                      <a:pt x="14375" y="6361"/>
                    </a:lnTo>
                    <a:lnTo>
                      <a:pt x="14458" y="6319"/>
                    </a:lnTo>
                    <a:lnTo>
                      <a:pt x="14479" y="6257"/>
                    </a:lnTo>
                    <a:lnTo>
                      <a:pt x="14458" y="6215"/>
                    </a:lnTo>
                    <a:lnTo>
                      <a:pt x="14375" y="6236"/>
                    </a:lnTo>
                    <a:lnTo>
                      <a:pt x="14333" y="6194"/>
                    </a:lnTo>
                    <a:lnTo>
                      <a:pt x="14354" y="6110"/>
                    </a:lnTo>
                    <a:lnTo>
                      <a:pt x="14458" y="6006"/>
                    </a:lnTo>
                    <a:lnTo>
                      <a:pt x="14437" y="5943"/>
                    </a:lnTo>
                    <a:lnTo>
                      <a:pt x="14542" y="5838"/>
                    </a:lnTo>
                    <a:lnTo>
                      <a:pt x="14542" y="5754"/>
                    </a:lnTo>
                    <a:lnTo>
                      <a:pt x="14521" y="5629"/>
                    </a:lnTo>
                    <a:lnTo>
                      <a:pt x="14375" y="5650"/>
                    </a:lnTo>
                    <a:lnTo>
                      <a:pt x="14375" y="5734"/>
                    </a:lnTo>
                    <a:lnTo>
                      <a:pt x="14165" y="5880"/>
                    </a:lnTo>
                    <a:lnTo>
                      <a:pt x="14061" y="5838"/>
                    </a:lnTo>
                    <a:lnTo>
                      <a:pt x="14165" y="6047"/>
                    </a:lnTo>
                    <a:lnTo>
                      <a:pt x="14103" y="6131"/>
                    </a:lnTo>
                    <a:lnTo>
                      <a:pt x="14061" y="6026"/>
                    </a:lnTo>
                    <a:lnTo>
                      <a:pt x="13914" y="6026"/>
                    </a:lnTo>
                    <a:lnTo>
                      <a:pt x="13810" y="6131"/>
                    </a:lnTo>
                    <a:lnTo>
                      <a:pt x="13893" y="6152"/>
                    </a:lnTo>
                    <a:lnTo>
                      <a:pt x="13851" y="6298"/>
                    </a:lnTo>
                    <a:lnTo>
                      <a:pt x="13747" y="6236"/>
                    </a:lnTo>
                    <a:lnTo>
                      <a:pt x="13642" y="6319"/>
                    </a:lnTo>
                    <a:lnTo>
                      <a:pt x="13684" y="6403"/>
                    </a:lnTo>
                    <a:lnTo>
                      <a:pt x="13789" y="6403"/>
                    </a:lnTo>
                    <a:lnTo>
                      <a:pt x="13831" y="6466"/>
                    </a:lnTo>
                    <a:lnTo>
                      <a:pt x="13642" y="6570"/>
                    </a:lnTo>
                    <a:lnTo>
                      <a:pt x="13579" y="6424"/>
                    </a:lnTo>
                    <a:lnTo>
                      <a:pt x="13433" y="6361"/>
                    </a:lnTo>
                    <a:lnTo>
                      <a:pt x="13391" y="6236"/>
                    </a:lnTo>
                    <a:lnTo>
                      <a:pt x="13391" y="5713"/>
                    </a:lnTo>
                    <a:lnTo>
                      <a:pt x="13496" y="5503"/>
                    </a:lnTo>
                    <a:lnTo>
                      <a:pt x="13475" y="5148"/>
                    </a:lnTo>
                    <a:lnTo>
                      <a:pt x="13538" y="5001"/>
                    </a:lnTo>
                    <a:lnTo>
                      <a:pt x="13517" y="4562"/>
                    </a:lnTo>
                    <a:lnTo>
                      <a:pt x="13517" y="4625"/>
                    </a:lnTo>
                    <a:lnTo>
                      <a:pt x="13370" y="4687"/>
                    </a:lnTo>
                    <a:lnTo>
                      <a:pt x="13266" y="4855"/>
                    </a:lnTo>
                    <a:lnTo>
                      <a:pt x="13349" y="4938"/>
                    </a:lnTo>
                    <a:lnTo>
                      <a:pt x="13287" y="5001"/>
                    </a:lnTo>
                    <a:lnTo>
                      <a:pt x="13349" y="5148"/>
                    </a:lnTo>
                    <a:lnTo>
                      <a:pt x="13307" y="5315"/>
                    </a:lnTo>
                    <a:lnTo>
                      <a:pt x="13245" y="5294"/>
                    </a:lnTo>
                    <a:lnTo>
                      <a:pt x="13161" y="5210"/>
                    </a:lnTo>
                    <a:lnTo>
                      <a:pt x="13119" y="5294"/>
                    </a:lnTo>
                    <a:lnTo>
                      <a:pt x="13119" y="5378"/>
                    </a:lnTo>
                    <a:lnTo>
                      <a:pt x="13056" y="5315"/>
                    </a:lnTo>
                    <a:lnTo>
                      <a:pt x="12952" y="5399"/>
                    </a:lnTo>
                    <a:lnTo>
                      <a:pt x="12952" y="5482"/>
                    </a:lnTo>
                    <a:lnTo>
                      <a:pt x="12889" y="5482"/>
                    </a:lnTo>
                    <a:lnTo>
                      <a:pt x="12638" y="5608"/>
                    </a:lnTo>
                    <a:lnTo>
                      <a:pt x="12491" y="5775"/>
                    </a:lnTo>
                    <a:lnTo>
                      <a:pt x="12429" y="5692"/>
                    </a:lnTo>
                    <a:lnTo>
                      <a:pt x="12429" y="5587"/>
                    </a:lnTo>
                    <a:lnTo>
                      <a:pt x="12575" y="5524"/>
                    </a:lnTo>
                    <a:lnTo>
                      <a:pt x="12596" y="5420"/>
                    </a:lnTo>
                    <a:lnTo>
                      <a:pt x="12491" y="5420"/>
                    </a:lnTo>
                    <a:lnTo>
                      <a:pt x="12387" y="5482"/>
                    </a:lnTo>
                    <a:lnTo>
                      <a:pt x="12178" y="5482"/>
                    </a:lnTo>
                    <a:lnTo>
                      <a:pt x="12052" y="5566"/>
                    </a:lnTo>
                    <a:lnTo>
                      <a:pt x="11780" y="5566"/>
                    </a:lnTo>
                    <a:lnTo>
                      <a:pt x="11424" y="5817"/>
                    </a:lnTo>
                    <a:lnTo>
                      <a:pt x="11257" y="5880"/>
                    </a:lnTo>
                    <a:lnTo>
                      <a:pt x="11111" y="6089"/>
                    </a:lnTo>
                    <a:lnTo>
                      <a:pt x="11090" y="5985"/>
                    </a:lnTo>
                    <a:lnTo>
                      <a:pt x="11215" y="5796"/>
                    </a:lnTo>
                    <a:lnTo>
                      <a:pt x="11173" y="5713"/>
                    </a:lnTo>
                    <a:lnTo>
                      <a:pt x="10985" y="5817"/>
                    </a:lnTo>
                    <a:lnTo>
                      <a:pt x="10964" y="5775"/>
                    </a:lnTo>
                    <a:lnTo>
                      <a:pt x="10880" y="5796"/>
                    </a:lnTo>
                    <a:lnTo>
                      <a:pt x="10797" y="5838"/>
                    </a:lnTo>
                    <a:lnTo>
                      <a:pt x="10734" y="5775"/>
                    </a:lnTo>
                    <a:lnTo>
                      <a:pt x="10629" y="5796"/>
                    </a:lnTo>
                    <a:lnTo>
                      <a:pt x="10587" y="5880"/>
                    </a:lnTo>
                    <a:lnTo>
                      <a:pt x="10315" y="6047"/>
                    </a:lnTo>
                    <a:lnTo>
                      <a:pt x="10211" y="6047"/>
                    </a:lnTo>
                    <a:lnTo>
                      <a:pt x="10022" y="6110"/>
                    </a:lnTo>
                    <a:lnTo>
                      <a:pt x="9897" y="6257"/>
                    </a:lnTo>
                    <a:lnTo>
                      <a:pt x="9939" y="6361"/>
                    </a:lnTo>
                    <a:lnTo>
                      <a:pt x="9834" y="6340"/>
                    </a:lnTo>
                    <a:lnTo>
                      <a:pt x="9792" y="6403"/>
                    </a:lnTo>
                    <a:lnTo>
                      <a:pt x="9688" y="6361"/>
                    </a:lnTo>
                    <a:lnTo>
                      <a:pt x="9657" y="6408"/>
                    </a:lnTo>
                    <a:lnTo>
                      <a:pt x="9657" y="6408"/>
                    </a:lnTo>
                    <a:lnTo>
                      <a:pt x="9583" y="6319"/>
                    </a:lnTo>
                    <a:lnTo>
                      <a:pt x="9625" y="6215"/>
                    </a:lnTo>
                    <a:lnTo>
                      <a:pt x="9709" y="6215"/>
                    </a:lnTo>
                    <a:lnTo>
                      <a:pt x="9792" y="6110"/>
                    </a:lnTo>
                    <a:lnTo>
                      <a:pt x="9897" y="6026"/>
                    </a:lnTo>
                    <a:lnTo>
                      <a:pt x="9939" y="6068"/>
                    </a:lnTo>
                    <a:lnTo>
                      <a:pt x="10022" y="6026"/>
                    </a:lnTo>
                    <a:lnTo>
                      <a:pt x="10043" y="5943"/>
                    </a:lnTo>
                    <a:lnTo>
                      <a:pt x="10169" y="5838"/>
                    </a:lnTo>
                    <a:lnTo>
                      <a:pt x="10211" y="5901"/>
                    </a:lnTo>
                    <a:lnTo>
                      <a:pt x="10462" y="5796"/>
                    </a:lnTo>
                    <a:lnTo>
                      <a:pt x="10546" y="5650"/>
                    </a:lnTo>
                    <a:lnTo>
                      <a:pt x="10671" y="5608"/>
                    </a:lnTo>
                    <a:lnTo>
                      <a:pt x="10880" y="5629"/>
                    </a:lnTo>
                    <a:lnTo>
                      <a:pt x="10901" y="5587"/>
                    </a:lnTo>
                    <a:lnTo>
                      <a:pt x="11090" y="5587"/>
                    </a:lnTo>
                    <a:lnTo>
                      <a:pt x="11278" y="5503"/>
                    </a:lnTo>
                    <a:lnTo>
                      <a:pt x="11320" y="5587"/>
                    </a:lnTo>
                    <a:lnTo>
                      <a:pt x="11383" y="5587"/>
                    </a:lnTo>
                    <a:lnTo>
                      <a:pt x="11445" y="5524"/>
                    </a:lnTo>
                    <a:lnTo>
                      <a:pt x="11529" y="5524"/>
                    </a:lnTo>
                    <a:lnTo>
                      <a:pt x="11675" y="5503"/>
                    </a:lnTo>
                    <a:lnTo>
                      <a:pt x="11738" y="5399"/>
                    </a:lnTo>
                    <a:lnTo>
                      <a:pt x="11989" y="5315"/>
                    </a:lnTo>
                    <a:lnTo>
                      <a:pt x="12240" y="5231"/>
                    </a:lnTo>
                    <a:lnTo>
                      <a:pt x="12261" y="5127"/>
                    </a:lnTo>
                    <a:lnTo>
                      <a:pt x="12324" y="5127"/>
                    </a:lnTo>
                    <a:lnTo>
                      <a:pt x="12366" y="5085"/>
                    </a:lnTo>
                    <a:lnTo>
                      <a:pt x="12324" y="5022"/>
                    </a:lnTo>
                    <a:lnTo>
                      <a:pt x="12324" y="4918"/>
                    </a:lnTo>
                    <a:lnTo>
                      <a:pt x="12240" y="4876"/>
                    </a:lnTo>
                    <a:lnTo>
                      <a:pt x="12219" y="4918"/>
                    </a:lnTo>
                    <a:lnTo>
                      <a:pt x="12219" y="5001"/>
                    </a:lnTo>
                    <a:lnTo>
                      <a:pt x="12115" y="5022"/>
                    </a:lnTo>
                    <a:lnTo>
                      <a:pt x="12073" y="4980"/>
                    </a:lnTo>
                    <a:lnTo>
                      <a:pt x="12031" y="4980"/>
                    </a:lnTo>
                    <a:lnTo>
                      <a:pt x="12010" y="4938"/>
                    </a:lnTo>
                    <a:lnTo>
                      <a:pt x="11885" y="4938"/>
                    </a:lnTo>
                    <a:lnTo>
                      <a:pt x="11696" y="5001"/>
                    </a:lnTo>
                    <a:lnTo>
                      <a:pt x="11634" y="5106"/>
                    </a:lnTo>
                    <a:lnTo>
                      <a:pt x="11571" y="5169"/>
                    </a:lnTo>
                    <a:lnTo>
                      <a:pt x="11508" y="5085"/>
                    </a:lnTo>
                    <a:lnTo>
                      <a:pt x="11466" y="5085"/>
                    </a:lnTo>
                    <a:lnTo>
                      <a:pt x="11362" y="5169"/>
                    </a:lnTo>
                    <a:lnTo>
                      <a:pt x="11090" y="5252"/>
                    </a:lnTo>
                    <a:lnTo>
                      <a:pt x="10755" y="5273"/>
                    </a:lnTo>
                    <a:lnTo>
                      <a:pt x="10692" y="5210"/>
                    </a:lnTo>
                    <a:lnTo>
                      <a:pt x="10629" y="5210"/>
                    </a:lnTo>
                    <a:lnTo>
                      <a:pt x="10650" y="5273"/>
                    </a:lnTo>
                    <a:lnTo>
                      <a:pt x="10587" y="5315"/>
                    </a:lnTo>
                    <a:lnTo>
                      <a:pt x="10483" y="5294"/>
                    </a:lnTo>
                    <a:lnTo>
                      <a:pt x="10420" y="5294"/>
                    </a:lnTo>
                    <a:lnTo>
                      <a:pt x="10357" y="5420"/>
                    </a:lnTo>
                    <a:lnTo>
                      <a:pt x="10211" y="5587"/>
                    </a:lnTo>
                    <a:lnTo>
                      <a:pt x="10148" y="5524"/>
                    </a:lnTo>
                    <a:lnTo>
                      <a:pt x="10043" y="5524"/>
                    </a:lnTo>
                    <a:lnTo>
                      <a:pt x="10022" y="5503"/>
                    </a:lnTo>
                    <a:lnTo>
                      <a:pt x="9897" y="5503"/>
                    </a:lnTo>
                    <a:lnTo>
                      <a:pt x="9813" y="5566"/>
                    </a:lnTo>
                    <a:lnTo>
                      <a:pt x="9730" y="5566"/>
                    </a:lnTo>
                    <a:lnTo>
                      <a:pt x="9688" y="5629"/>
                    </a:lnTo>
                    <a:lnTo>
                      <a:pt x="9583" y="5671"/>
                    </a:lnTo>
                    <a:lnTo>
                      <a:pt x="9478" y="5734"/>
                    </a:lnTo>
                    <a:lnTo>
                      <a:pt x="9311" y="5817"/>
                    </a:lnTo>
                    <a:lnTo>
                      <a:pt x="9123" y="5880"/>
                    </a:lnTo>
                    <a:lnTo>
                      <a:pt x="9081" y="5985"/>
                    </a:lnTo>
                    <a:lnTo>
                      <a:pt x="9081" y="6152"/>
                    </a:lnTo>
                    <a:lnTo>
                      <a:pt x="9102" y="6466"/>
                    </a:lnTo>
                    <a:lnTo>
                      <a:pt x="9081" y="6633"/>
                    </a:lnTo>
                    <a:lnTo>
                      <a:pt x="9018" y="6612"/>
                    </a:lnTo>
                    <a:lnTo>
                      <a:pt x="8955" y="6654"/>
                    </a:lnTo>
                    <a:lnTo>
                      <a:pt x="8704" y="6863"/>
                    </a:lnTo>
                    <a:lnTo>
                      <a:pt x="8788" y="6759"/>
                    </a:lnTo>
                    <a:lnTo>
                      <a:pt x="8893" y="6633"/>
                    </a:lnTo>
                    <a:lnTo>
                      <a:pt x="8914" y="6550"/>
                    </a:lnTo>
                    <a:lnTo>
                      <a:pt x="8872" y="6529"/>
                    </a:lnTo>
                    <a:lnTo>
                      <a:pt x="8872" y="6445"/>
                    </a:lnTo>
                    <a:lnTo>
                      <a:pt x="8746" y="6257"/>
                    </a:lnTo>
                    <a:lnTo>
                      <a:pt x="8662" y="6257"/>
                    </a:lnTo>
                    <a:lnTo>
                      <a:pt x="8600" y="6173"/>
                    </a:lnTo>
                    <a:lnTo>
                      <a:pt x="8537" y="6152"/>
                    </a:lnTo>
                    <a:lnTo>
                      <a:pt x="8537" y="6006"/>
                    </a:lnTo>
                    <a:lnTo>
                      <a:pt x="8390" y="5817"/>
                    </a:lnTo>
                    <a:lnTo>
                      <a:pt x="8370" y="5817"/>
                    </a:lnTo>
                    <a:lnTo>
                      <a:pt x="8286" y="5796"/>
                    </a:lnTo>
                    <a:lnTo>
                      <a:pt x="8265" y="5692"/>
                    </a:lnTo>
                    <a:lnTo>
                      <a:pt x="8181" y="5629"/>
                    </a:lnTo>
                    <a:lnTo>
                      <a:pt x="8139" y="5671"/>
                    </a:lnTo>
                    <a:lnTo>
                      <a:pt x="8035" y="5587"/>
                    </a:lnTo>
                    <a:lnTo>
                      <a:pt x="7846" y="5378"/>
                    </a:lnTo>
                    <a:lnTo>
                      <a:pt x="7805" y="5190"/>
                    </a:lnTo>
                    <a:lnTo>
                      <a:pt x="7805" y="5001"/>
                    </a:lnTo>
                    <a:lnTo>
                      <a:pt x="7763" y="4980"/>
                    </a:lnTo>
                    <a:lnTo>
                      <a:pt x="7721" y="5043"/>
                    </a:lnTo>
                    <a:lnTo>
                      <a:pt x="7658" y="5001"/>
                    </a:lnTo>
                    <a:lnTo>
                      <a:pt x="7616" y="4876"/>
                    </a:lnTo>
                    <a:lnTo>
                      <a:pt x="7658" y="4750"/>
                    </a:lnTo>
                    <a:lnTo>
                      <a:pt x="7637" y="4729"/>
                    </a:lnTo>
                    <a:lnTo>
                      <a:pt x="7658" y="4646"/>
                    </a:lnTo>
                    <a:lnTo>
                      <a:pt x="7533" y="4520"/>
                    </a:lnTo>
                    <a:lnTo>
                      <a:pt x="7533" y="4415"/>
                    </a:lnTo>
                    <a:lnTo>
                      <a:pt x="7428" y="4332"/>
                    </a:lnTo>
                    <a:lnTo>
                      <a:pt x="7386" y="4332"/>
                    </a:lnTo>
                    <a:lnTo>
                      <a:pt x="7323" y="4248"/>
                    </a:lnTo>
                    <a:lnTo>
                      <a:pt x="7219" y="4164"/>
                    </a:lnTo>
                    <a:lnTo>
                      <a:pt x="7114" y="4164"/>
                    </a:lnTo>
                    <a:lnTo>
                      <a:pt x="6800" y="3934"/>
                    </a:lnTo>
                    <a:lnTo>
                      <a:pt x="6717" y="3934"/>
                    </a:lnTo>
                    <a:lnTo>
                      <a:pt x="6696" y="3850"/>
                    </a:lnTo>
                    <a:lnTo>
                      <a:pt x="0" y="16091"/>
                    </a:lnTo>
                    <a:lnTo>
                      <a:pt x="377" y="16091"/>
                    </a:lnTo>
                    <a:lnTo>
                      <a:pt x="502" y="16153"/>
                    </a:lnTo>
                    <a:lnTo>
                      <a:pt x="711" y="16007"/>
                    </a:lnTo>
                    <a:lnTo>
                      <a:pt x="1004" y="16049"/>
                    </a:lnTo>
                    <a:lnTo>
                      <a:pt x="858" y="16300"/>
                    </a:lnTo>
                    <a:lnTo>
                      <a:pt x="921" y="16446"/>
                    </a:lnTo>
                    <a:lnTo>
                      <a:pt x="1025" y="16718"/>
                    </a:lnTo>
                    <a:lnTo>
                      <a:pt x="1172" y="17388"/>
                    </a:lnTo>
                    <a:lnTo>
                      <a:pt x="1235" y="17534"/>
                    </a:lnTo>
                    <a:lnTo>
                      <a:pt x="1130" y="17702"/>
                    </a:lnTo>
                    <a:lnTo>
                      <a:pt x="1130" y="17765"/>
                    </a:lnTo>
                    <a:lnTo>
                      <a:pt x="1172" y="17765"/>
                    </a:lnTo>
                    <a:lnTo>
                      <a:pt x="1381" y="17744"/>
                    </a:lnTo>
                    <a:lnTo>
                      <a:pt x="1569" y="17723"/>
                    </a:lnTo>
                    <a:lnTo>
                      <a:pt x="1695" y="17639"/>
                    </a:lnTo>
                    <a:lnTo>
                      <a:pt x="1862" y="17409"/>
                    </a:lnTo>
                    <a:lnTo>
                      <a:pt x="1988" y="17283"/>
                    </a:lnTo>
                    <a:lnTo>
                      <a:pt x="2197" y="17200"/>
                    </a:lnTo>
                    <a:lnTo>
                      <a:pt x="2260" y="17179"/>
                    </a:lnTo>
                    <a:lnTo>
                      <a:pt x="2469" y="17116"/>
                    </a:lnTo>
                    <a:lnTo>
                      <a:pt x="2636" y="17116"/>
                    </a:lnTo>
                    <a:lnTo>
                      <a:pt x="2783" y="17221"/>
                    </a:lnTo>
                    <a:lnTo>
                      <a:pt x="2783" y="17325"/>
                    </a:lnTo>
                    <a:lnTo>
                      <a:pt x="2804" y="17409"/>
                    </a:lnTo>
                    <a:lnTo>
                      <a:pt x="2720" y="17555"/>
                    </a:lnTo>
                    <a:lnTo>
                      <a:pt x="2699" y="17639"/>
                    </a:lnTo>
                    <a:lnTo>
                      <a:pt x="2825" y="17974"/>
                    </a:lnTo>
                    <a:lnTo>
                      <a:pt x="2804" y="18078"/>
                    </a:lnTo>
                    <a:lnTo>
                      <a:pt x="2846" y="18288"/>
                    </a:lnTo>
                    <a:lnTo>
                      <a:pt x="2992" y="18455"/>
                    </a:lnTo>
                    <a:lnTo>
                      <a:pt x="3013" y="18664"/>
                    </a:lnTo>
                    <a:lnTo>
                      <a:pt x="3055" y="18748"/>
                    </a:lnTo>
                    <a:lnTo>
                      <a:pt x="3097" y="18853"/>
                    </a:lnTo>
                    <a:lnTo>
                      <a:pt x="3034" y="18957"/>
                    </a:lnTo>
                    <a:lnTo>
                      <a:pt x="3034" y="19062"/>
                    </a:lnTo>
                    <a:lnTo>
                      <a:pt x="3055" y="19146"/>
                    </a:lnTo>
                    <a:lnTo>
                      <a:pt x="3013" y="19501"/>
                    </a:lnTo>
                    <a:lnTo>
                      <a:pt x="3013" y="19920"/>
                    </a:lnTo>
                    <a:lnTo>
                      <a:pt x="3034" y="20338"/>
                    </a:lnTo>
                    <a:lnTo>
                      <a:pt x="2929" y="20380"/>
                    </a:lnTo>
                    <a:lnTo>
                      <a:pt x="2929" y="20464"/>
                    </a:lnTo>
                    <a:lnTo>
                      <a:pt x="2971" y="20464"/>
                    </a:lnTo>
                    <a:lnTo>
                      <a:pt x="3055" y="20527"/>
                    </a:lnTo>
                    <a:lnTo>
                      <a:pt x="3076" y="20568"/>
                    </a:lnTo>
                    <a:lnTo>
                      <a:pt x="3034" y="20589"/>
                    </a:lnTo>
                    <a:lnTo>
                      <a:pt x="2971" y="20652"/>
                    </a:lnTo>
                    <a:lnTo>
                      <a:pt x="3013" y="20736"/>
                    </a:lnTo>
                    <a:lnTo>
                      <a:pt x="3055" y="20778"/>
                    </a:lnTo>
                    <a:lnTo>
                      <a:pt x="3076" y="20861"/>
                    </a:lnTo>
                    <a:lnTo>
                      <a:pt x="3055" y="20903"/>
                    </a:lnTo>
                    <a:lnTo>
                      <a:pt x="3055" y="20966"/>
                    </a:lnTo>
                    <a:lnTo>
                      <a:pt x="3160" y="20966"/>
                    </a:lnTo>
                    <a:lnTo>
                      <a:pt x="3243" y="20987"/>
                    </a:lnTo>
                    <a:lnTo>
                      <a:pt x="3348" y="21154"/>
                    </a:lnTo>
                    <a:lnTo>
                      <a:pt x="3369" y="21217"/>
                    </a:lnTo>
                    <a:lnTo>
                      <a:pt x="3452" y="21280"/>
                    </a:lnTo>
                    <a:lnTo>
                      <a:pt x="3578" y="21363"/>
                    </a:lnTo>
                    <a:lnTo>
                      <a:pt x="3641" y="21468"/>
                    </a:lnTo>
                    <a:lnTo>
                      <a:pt x="3641" y="21573"/>
                    </a:lnTo>
                    <a:lnTo>
                      <a:pt x="3683" y="21594"/>
                    </a:lnTo>
                    <a:lnTo>
                      <a:pt x="3704" y="21635"/>
                    </a:lnTo>
                    <a:lnTo>
                      <a:pt x="3683" y="21698"/>
                    </a:lnTo>
                    <a:lnTo>
                      <a:pt x="3683" y="21740"/>
                    </a:lnTo>
                    <a:lnTo>
                      <a:pt x="3641" y="21782"/>
                    </a:lnTo>
                    <a:lnTo>
                      <a:pt x="3641" y="21845"/>
                    </a:lnTo>
                    <a:lnTo>
                      <a:pt x="3641" y="21887"/>
                    </a:lnTo>
                    <a:lnTo>
                      <a:pt x="3662" y="21907"/>
                    </a:lnTo>
                    <a:lnTo>
                      <a:pt x="3599" y="22033"/>
                    </a:lnTo>
                    <a:lnTo>
                      <a:pt x="3452" y="22326"/>
                    </a:lnTo>
                    <a:lnTo>
                      <a:pt x="3432" y="22514"/>
                    </a:lnTo>
                    <a:lnTo>
                      <a:pt x="3285" y="22661"/>
                    </a:lnTo>
                    <a:lnTo>
                      <a:pt x="3285" y="22744"/>
                    </a:lnTo>
                    <a:lnTo>
                      <a:pt x="3327" y="22744"/>
                    </a:lnTo>
                    <a:lnTo>
                      <a:pt x="3494" y="22535"/>
                    </a:lnTo>
                    <a:lnTo>
                      <a:pt x="3536" y="22410"/>
                    </a:lnTo>
                    <a:lnTo>
                      <a:pt x="3662" y="22305"/>
                    </a:lnTo>
                    <a:lnTo>
                      <a:pt x="3683" y="22347"/>
                    </a:lnTo>
                    <a:lnTo>
                      <a:pt x="3766" y="22368"/>
                    </a:lnTo>
                    <a:lnTo>
                      <a:pt x="3766" y="22431"/>
                    </a:lnTo>
                    <a:lnTo>
                      <a:pt x="3599" y="22514"/>
                    </a:lnTo>
                    <a:lnTo>
                      <a:pt x="3557" y="22619"/>
                    </a:lnTo>
                    <a:lnTo>
                      <a:pt x="3390" y="22786"/>
                    </a:lnTo>
                    <a:lnTo>
                      <a:pt x="3390" y="22828"/>
                    </a:lnTo>
                    <a:lnTo>
                      <a:pt x="3473" y="22828"/>
                    </a:lnTo>
                    <a:lnTo>
                      <a:pt x="3432" y="22870"/>
                    </a:lnTo>
                    <a:lnTo>
                      <a:pt x="3285" y="22849"/>
                    </a:lnTo>
                    <a:lnTo>
                      <a:pt x="3222" y="22870"/>
                    </a:lnTo>
                    <a:lnTo>
                      <a:pt x="3160" y="23037"/>
                    </a:lnTo>
                    <a:lnTo>
                      <a:pt x="3055" y="23142"/>
                    </a:lnTo>
                    <a:lnTo>
                      <a:pt x="3076" y="23268"/>
                    </a:lnTo>
                    <a:lnTo>
                      <a:pt x="3034" y="23247"/>
                    </a:lnTo>
                    <a:lnTo>
                      <a:pt x="2971" y="23184"/>
                    </a:lnTo>
                    <a:lnTo>
                      <a:pt x="2908" y="23247"/>
                    </a:lnTo>
                    <a:lnTo>
                      <a:pt x="2908" y="23393"/>
                    </a:lnTo>
                    <a:lnTo>
                      <a:pt x="3013" y="23393"/>
                    </a:lnTo>
                    <a:lnTo>
                      <a:pt x="3034" y="23477"/>
                    </a:lnTo>
                    <a:lnTo>
                      <a:pt x="2971" y="23665"/>
                    </a:lnTo>
                    <a:lnTo>
                      <a:pt x="2950" y="23937"/>
                    </a:lnTo>
                    <a:lnTo>
                      <a:pt x="3013" y="24125"/>
                    </a:lnTo>
                    <a:lnTo>
                      <a:pt x="3076" y="24293"/>
                    </a:lnTo>
                    <a:lnTo>
                      <a:pt x="3160" y="24314"/>
                    </a:lnTo>
                    <a:lnTo>
                      <a:pt x="3180" y="24230"/>
                    </a:lnTo>
                    <a:lnTo>
                      <a:pt x="3264" y="24146"/>
                    </a:lnTo>
                    <a:lnTo>
                      <a:pt x="3452" y="24104"/>
                    </a:lnTo>
                    <a:lnTo>
                      <a:pt x="3557" y="24021"/>
                    </a:lnTo>
                    <a:lnTo>
                      <a:pt x="3662" y="23895"/>
                    </a:lnTo>
                    <a:lnTo>
                      <a:pt x="3704" y="23895"/>
                    </a:lnTo>
                    <a:lnTo>
                      <a:pt x="3704" y="24021"/>
                    </a:lnTo>
                    <a:lnTo>
                      <a:pt x="3662" y="24125"/>
                    </a:lnTo>
                    <a:lnTo>
                      <a:pt x="3599" y="24146"/>
                    </a:lnTo>
                    <a:lnTo>
                      <a:pt x="3536" y="24251"/>
                    </a:lnTo>
                    <a:lnTo>
                      <a:pt x="3536" y="24314"/>
                    </a:lnTo>
                    <a:lnTo>
                      <a:pt x="3641" y="24397"/>
                    </a:lnTo>
                    <a:lnTo>
                      <a:pt x="3704" y="24460"/>
                    </a:lnTo>
                    <a:lnTo>
                      <a:pt x="3808" y="24460"/>
                    </a:lnTo>
                    <a:lnTo>
                      <a:pt x="3892" y="24502"/>
                    </a:lnTo>
                    <a:lnTo>
                      <a:pt x="3955" y="24544"/>
                    </a:lnTo>
                    <a:lnTo>
                      <a:pt x="3808" y="24502"/>
                    </a:lnTo>
                    <a:lnTo>
                      <a:pt x="3683" y="24502"/>
                    </a:lnTo>
                    <a:lnTo>
                      <a:pt x="3578" y="24439"/>
                    </a:lnTo>
                    <a:lnTo>
                      <a:pt x="3432" y="24439"/>
                    </a:lnTo>
                    <a:lnTo>
                      <a:pt x="3369" y="24523"/>
                    </a:lnTo>
                    <a:lnTo>
                      <a:pt x="3369" y="24607"/>
                    </a:lnTo>
                    <a:lnTo>
                      <a:pt x="3432" y="24669"/>
                    </a:lnTo>
                    <a:lnTo>
                      <a:pt x="3452" y="24920"/>
                    </a:lnTo>
                    <a:lnTo>
                      <a:pt x="3494" y="24983"/>
                    </a:lnTo>
                    <a:lnTo>
                      <a:pt x="3557" y="24983"/>
                    </a:lnTo>
                    <a:lnTo>
                      <a:pt x="3641" y="24941"/>
                    </a:lnTo>
                    <a:lnTo>
                      <a:pt x="3683" y="24983"/>
                    </a:lnTo>
                    <a:lnTo>
                      <a:pt x="3641" y="25046"/>
                    </a:lnTo>
                    <a:lnTo>
                      <a:pt x="3599" y="25088"/>
                    </a:lnTo>
                    <a:lnTo>
                      <a:pt x="3683" y="25151"/>
                    </a:lnTo>
                    <a:lnTo>
                      <a:pt x="3683" y="25192"/>
                    </a:lnTo>
                    <a:lnTo>
                      <a:pt x="3662" y="25255"/>
                    </a:lnTo>
                    <a:lnTo>
                      <a:pt x="3557" y="25234"/>
                    </a:lnTo>
                    <a:lnTo>
                      <a:pt x="3411" y="25276"/>
                    </a:lnTo>
                    <a:lnTo>
                      <a:pt x="3264" y="25381"/>
                    </a:lnTo>
                    <a:lnTo>
                      <a:pt x="3243" y="25423"/>
                    </a:lnTo>
                    <a:lnTo>
                      <a:pt x="3306" y="25485"/>
                    </a:lnTo>
                    <a:lnTo>
                      <a:pt x="3452" y="25423"/>
                    </a:lnTo>
                    <a:lnTo>
                      <a:pt x="3536" y="25465"/>
                    </a:lnTo>
                    <a:lnTo>
                      <a:pt x="3452" y="25485"/>
                    </a:lnTo>
                    <a:lnTo>
                      <a:pt x="3432" y="25548"/>
                    </a:lnTo>
                    <a:lnTo>
                      <a:pt x="3515" y="25632"/>
                    </a:lnTo>
                    <a:lnTo>
                      <a:pt x="3662" y="25590"/>
                    </a:lnTo>
                    <a:lnTo>
                      <a:pt x="3829" y="25465"/>
                    </a:lnTo>
                    <a:lnTo>
                      <a:pt x="3934" y="25297"/>
                    </a:lnTo>
                    <a:lnTo>
                      <a:pt x="4038" y="25297"/>
                    </a:lnTo>
                    <a:lnTo>
                      <a:pt x="4143" y="25213"/>
                    </a:lnTo>
                    <a:lnTo>
                      <a:pt x="4164" y="25109"/>
                    </a:lnTo>
                    <a:lnTo>
                      <a:pt x="4185" y="25088"/>
                    </a:lnTo>
                    <a:lnTo>
                      <a:pt x="4206" y="25172"/>
                    </a:lnTo>
                    <a:lnTo>
                      <a:pt x="4143" y="25339"/>
                    </a:lnTo>
                    <a:lnTo>
                      <a:pt x="4038" y="25402"/>
                    </a:lnTo>
                    <a:lnTo>
                      <a:pt x="3913" y="25465"/>
                    </a:lnTo>
                    <a:lnTo>
                      <a:pt x="3892" y="25548"/>
                    </a:lnTo>
                    <a:lnTo>
                      <a:pt x="3955" y="25611"/>
                    </a:lnTo>
                    <a:lnTo>
                      <a:pt x="4038" y="25590"/>
                    </a:lnTo>
                    <a:lnTo>
                      <a:pt x="4164" y="25590"/>
                    </a:lnTo>
                    <a:lnTo>
                      <a:pt x="4268" y="25611"/>
                    </a:lnTo>
                    <a:lnTo>
                      <a:pt x="4122" y="25611"/>
                    </a:lnTo>
                    <a:lnTo>
                      <a:pt x="4017" y="25674"/>
                    </a:lnTo>
                    <a:lnTo>
                      <a:pt x="4017" y="25820"/>
                    </a:lnTo>
                    <a:lnTo>
                      <a:pt x="4059" y="25967"/>
                    </a:lnTo>
                    <a:lnTo>
                      <a:pt x="4017" y="25988"/>
                    </a:lnTo>
                    <a:lnTo>
                      <a:pt x="3976" y="25904"/>
                    </a:lnTo>
                    <a:lnTo>
                      <a:pt x="3976" y="25757"/>
                    </a:lnTo>
                    <a:lnTo>
                      <a:pt x="3913" y="25674"/>
                    </a:lnTo>
                    <a:lnTo>
                      <a:pt x="3850" y="25716"/>
                    </a:lnTo>
                    <a:lnTo>
                      <a:pt x="3578" y="25904"/>
                    </a:lnTo>
                    <a:lnTo>
                      <a:pt x="3536" y="25988"/>
                    </a:lnTo>
                    <a:lnTo>
                      <a:pt x="3369" y="26071"/>
                    </a:lnTo>
                    <a:lnTo>
                      <a:pt x="3327" y="26134"/>
                    </a:lnTo>
                    <a:lnTo>
                      <a:pt x="3348" y="26218"/>
                    </a:lnTo>
                    <a:lnTo>
                      <a:pt x="3348" y="26301"/>
                    </a:lnTo>
                    <a:lnTo>
                      <a:pt x="3369" y="26322"/>
                    </a:lnTo>
                    <a:lnTo>
                      <a:pt x="3452" y="26281"/>
                    </a:lnTo>
                    <a:lnTo>
                      <a:pt x="3557" y="26218"/>
                    </a:lnTo>
                    <a:lnTo>
                      <a:pt x="3599" y="26113"/>
                    </a:lnTo>
                    <a:lnTo>
                      <a:pt x="3662" y="26134"/>
                    </a:lnTo>
                    <a:lnTo>
                      <a:pt x="3704" y="26197"/>
                    </a:lnTo>
                    <a:lnTo>
                      <a:pt x="3892" y="26218"/>
                    </a:lnTo>
                    <a:lnTo>
                      <a:pt x="3871" y="26239"/>
                    </a:lnTo>
                    <a:lnTo>
                      <a:pt x="3766" y="26218"/>
                    </a:lnTo>
                    <a:lnTo>
                      <a:pt x="3599" y="26218"/>
                    </a:lnTo>
                    <a:lnTo>
                      <a:pt x="3536" y="26281"/>
                    </a:lnTo>
                    <a:lnTo>
                      <a:pt x="3536" y="26322"/>
                    </a:lnTo>
                    <a:lnTo>
                      <a:pt x="3557" y="26385"/>
                    </a:lnTo>
                    <a:lnTo>
                      <a:pt x="3473" y="26406"/>
                    </a:lnTo>
                    <a:lnTo>
                      <a:pt x="3432" y="26385"/>
                    </a:lnTo>
                    <a:lnTo>
                      <a:pt x="3264" y="26427"/>
                    </a:lnTo>
                    <a:lnTo>
                      <a:pt x="3264" y="26490"/>
                    </a:lnTo>
                    <a:lnTo>
                      <a:pt x="3390" y="26490"/>
                    </a:lnTo>
                    <a:lnTo>
                      <a:pt x="3473" y="26532"/>
                    </a:lnTo>
                    <a:lnTo>
                      <a:pt x="3578" y="26532"/>
                    </a:lnTo>
                    <a:lnTo>
                      <a:pt x="3515" y="26594"/>
                    </a:lnTo>
                    <a:lnTo>
                      <a:pt x="3390" y="26594"/>
                    </a:lnTo>
                    <a:lnTo>
                      <a:pt x="3327" y="26532"/>
                    </a:lnTo>
                    <a:lnTo>
                      <a:pt x="3222" y="26553"/>
                    </a:lnTo>
                    <a:lnTo>
                      <a:pt x="3180" y="26657"/>
                    </a:lnTo>
                    <a:lnTo>
                      <a:pt x="3243" y="26720"/>
                    </a:lnTo>
                    <a:lnTo>
                      <a:pt x="3327" y="26720"/>
                    </a:lnTo>
                    <a:lnTo>
                      <a:pt x="3452" y="26699"/>
                    </a:lnTo>
                    <a:lnTo>
                      <a:pt x="3536" y="26741"/>
                    </a:lnTo>
                    <a:lnTo>
                      <a:pt x="3683" y="26741"/>
                    </a:lnTo>
                    <a:lnTo>
                      <a:pt x="3662" y="26804"/>
                    </a:lnTo>
                    <a:lnTo>
                      <a:pt x="3557" y="26825"/>
                    </a:lnTo>
                    <a:lnTo>
                      <a:pt x="3452" y="26804"/>
                    </a:lnTo>
                    <a:lnTo>
                      <a:pt x="3432" y="26825"/>
                    </a:lnTo>
                    <a:lnTo>
                      <a:pt x="3452" y="26845"/>
                    </a:lnTo>
                    <a:lnTo>
                      <a:pt x="3662" y="26845"/>
                    </a:lnTo>
                    <a:lnTo>
                      <a:pt x="3662" y="26908"/>
                    </a:lnTo>
                    <a:lnTo>
                      <a:pt x="3536" y="26929"/>
                    </a:lnTo>
                    <a:lnTo>
                      <a:pt x="3390" y="26908"/>
                    </a:lnTo>
                    <a:lnTo>
                      <a:pt x="3327" y="26845"/>
                    </a:lnTo>
                    <a:lnTo>
                      <a:pt x="3264" y="26908"/>
                    </a:lnTo>
                    <a:lnTo>
                      <a:pt x="3327" y="27013"/>
                    </a:lnTo>
                    <a:lnTo>
                      <a:pt x="3452" y="27076"/>
                    </a:lnTo>
                    <a:lnTo>
                      <a:pt x="3473" y="27013"/>
                    </a:lnTo>
                    <a:lnTo>
                      <a:pt x="3557" y="27013"/>
                    </a:lnTo>
                    <a:lnTo>
                      <a:pt x="3641" y="27055"/>
                    </a:lnTo>
                    <a:lnTo>
                      <a:pt x="3787" y="27034"/>
                    </a:lnTo>
                    <a:lnTo>
                      <a:pt x="3850" y="27076"/>
                    </a:lnTo>
                    <a:lnTo>
                      <a:pt x="3766" y="27117"/>
                    </a:lnTo>
                    <a:lnTo>
                      <a:pt x="3766" y="27159"/>
                    </a:lnTo>
                    <a:lnTo>
                      <a:pt x="3871" y="27159"/>
                    </a:lnTo>
                    <a:lnTo>
                      <a:pt x="3892" y="27243"/>
                    </a:lnTo>
                    <a:lnTo>
                      <a:pt x="4026" y="27276"/>
                    </a:lnTo>
                    <a:lnTo>
                      <a:pt x="3976" y="27285"/>
                    </a:lnTo>
                    <a:lnTo>
                      <a:pt x="3871" y="27285"/>
                    </a:lnTo>
                    <a:lnTo>
                      <a:pt x="3787" y="27369"/>
                    </a:lnTo>
                    <a:lnTo>
                      <a:pt x="3787" y="27431"/>
                    </a:lnTo>
                    <a:lnTo>
                      <a:pt x="3871" y="27473"/>
                    </a:lnTo>
                    <a:lnTo>
                      <a:pt x="3913" y="27431"/>
                    </a:lnTo>
                    <a:lnTo>
                      <a:pt x="3976" y="27389"/>
                    </a:lnTo>
                    <a:lnTo>
                      <a:pt x="3996" y="27452"/>
                    </a:lnTo>
                    <a:lnTo>
                      <a:pt x="4017" y="27452"/>
                    </a:lnTo>
                    <a:lnTo>
                      <a:pt x="4080" y="27369"/>
                    </a:lnTo>
                    <a:lnTo>
                      <a:pt x="4185" y="27306"/>
                    </a:lnTo>
                    <a:lnTo>
                      <a:pt x="4185" y="27369"/>
                    </a:lnTo>
                    <a:lnTo>
                      <a:pt x="4164" y="27410"/>
                    </a:lnTo>
                    <a:lnTo>
                      <a:pt x="4164" y="27473"/>
                    </a:lnTo>
                    <a:lnTo>
                      <a:pt x="4206" y="27494"/>
                    </a:lnTo>
                    <a:lnTo>
                      <a:pt x="4289" y="27557"/>
                    </a:lnTo>
                    <a:lnTo>
                      <a:pt x="4373" y="27557"/>
                    </a:lnTo>
                    <a:lnTo>
                      <a:pt x="4499" y="27369"/>
                    </a:lnTo>
                    <a:lnTo>
                      <a:pt x="4520" y="27159"/>
                    </a:lnTo>
                    <a:lnTo>
                      <a:pt x="4582" y="27055"/>
                    </a:lnTo>
                    <a:lnTo>
                      <a:pt x="4645" y="27034"/>
                    </a:lnTo>
                    <a:lnTo>
                      <a:pt x="4645" y="27097"/>
                    </a:lnTo>
                    <a:lnTo>
                      <a:pt x="4603" y="27159"/>
                    </a:lnTo>
                    <a:lnTo>
                      <a:pt x="4603" y="27306"/>
                    </a:lnTo>
                    <a:lnTo>
                      <a:pt x="4499" y="27473"/>
                    </a:lnTo>
                    <a:lnTo>
                      <a:pt x="4415" y="27557"/>
                    </a:lnTo>
                    <a:lnTo>
                      <a:pt x="4436" y="27599"/>
                    </a:lnTo>
                    <a:lnTo>
                      <a:pt x="4582" y="27599"/>
                    </a:lnTo>
                    <a:lnTo>
                      <a:pt x="4687" y="27578"/>
                    </a:lnTo>
                    <a:lnTo>
                      <a:pt x="4708" y="27599"/>
                    </a:lnTo>
                    <a:lnTo>
                      <a:pt x="4624" y="27682"/>
                    </a:lnTo>
                    <a:lnTo>
                      <a:pt x="4582" y="27808"/>
                    </a:lnTo>
                    <a:lnTo>
                      <a:pt x="4415" y="27913"/>
                    </a:lnTo>
                    <a:lnTo>
                      <a:pt x="4415" y="27975"/>
                    </a:lnTo>
                    <a:lnTo>
                      <a:pt x="4499" y="28122"/>
                    </a:lnTo>
                    <a:lnTo>
                      <a:pt x="4624" y="28185"/>
                    </a:lnTo>
                    <a:lnTo>
                      <a:pt x="4708" y="28122"/>
                    </a:lnTo>
                    <a:lnTo>
                      <a:pt x="4792" y="28122"/>
                    </a:lnTo>
                    <a:lnTo>
                      <a:pt x="4812" y="28226"/>
                    </a:lnTo>
                    <a:lnTo>
                      <a:pt x="4875" y="28331"/>
                    </a:lnTo>
                    <a:lnTo>
                      <a:pt x="4875" y="28415"/>
                    </a:lnTo>
                    <a:lnTo>
                      <a:pt x="4812" y="28415"/>
                    </a:lnTo>
                    <a:lnTo>
                      <a:pt x="4771" y="28310"/>
                    </a:lnTo>
                    <a:lnTo>
                      <a:pt x="4708" y="28310"/>
                    </a:lnTo>
                    <a:lnTo>
                      <a:pt x="4708" y="28415"/>
                    </a:lnTo>
                    <a:lnTo>
                      <a:pt x="4812" y="28561"/>
                    </a:lnTo>
                    <a:lnTo>
                      <a:pt x="4938" y="28498"/>
                    </a:lnTo>
                    <a:lnTo>
                      <a:pt x="5085" y="28436"/>
                    </a:lnTo>
                    <a:lnTo>
                      <a:pt x="5147" y="28352"/>
                    </a:lnTo>
                    <a:lnTo>
                      <a:pt x="5147" y="28352"/>
                    </a:lnTo>
                    <a:lnTo>
                      <a:pt x="5126" y="28519"/>
                    </a:lnTo>
                    <a:lnTo>
                      <a:pt x="5022" y="28750"/>
                    </a:lnTo>
                    <a:lnTo>
                      <a:pt x="5043" y="28938"/>
                    </a:lnTo>
                    <a:lnTo>
                      <a:pt x="5126" y="28959"/>
                    </a:lnTo>
                    <a:lnTo>
                      <a:pt x="20087" y="30444"/>
                    </a:lnTo>
                    <a:lnTo>
                      <a:pt x="20212" y="30507"/>
                    </a:lnTo>
                    <a:lnTo>
                      <a:pt x="20359" y="30507"/>
                    </a:lnTo>
                    <a:lnTo>
                      <a:pt x="20484" y="30612"/>
                    </a:lnTo>
                    <a:lnTo>
                      <a:pt x="20484" y="30674"/>
                    </a:lnTo>
                    <a:lnTo>
                      <a:pt x="20568" y="30737"/>
                    </a:lnTo>
                    <a:lnTo>
                      <a:pt x="20589" y="30779"/>
                    </a:lnTo>
                    <a:lnTo>
                      <a:pt x="20694" y="30821"/>
                    </a:lnTo>
                    <a:lnTo>
                      <a:pt x="20714" y="30842"/>
                    </a:lnTo>
                    <a:lnTo>
                      <a:pt x="20840" y="30884"/>
                    </a:lnTo>
                    <a:lnTo>
                      <a:pt x="20903" y="30946"/>
                    </a:lnTo>
                    <a:lnTo>
                      <a:pt x="20945" y="30946"/>
                    </a:lnTo>
                    <a:lnTo>
                      <a:pt x="21049" y="30926"/>
                    </a:lnTo>
                    <a:lnTo>
                      <a:pt x="21133" y="30946"/>
                    </a:lnTo>
                    <a:lnTo>
                      <a:pt x="21238" y="30946"/>
                    </a:lnTo>
                    <a:lnTo>
                      <a:pt x="21363" y="31051"/>
                    </a:lnTo>
                    <a:lnTo>
                      <a:pt x="21447" y="31051"/>
                    </a:lnTo>
                    <a:lnTo>
                      <a:pt x="21510" y="31198"/>
                    </a:lnTo>
                    <a:lnTo>
                      <a:pt x="21719" y="31239"/>
                    </a:lnTo>
                    <a:lnTo>
                      <a:pt x="21823" y="31260"/>
                    </a:lnTo>
                    <a:lnTo>
                      <a:pt x="21886" y="31344"/>
                    </a:lnTo>
                    <a:lnTo>
                      <a:pt x="21970" y="31407"/>
                    </a:lnTo>
                    <a:lnTo>
                      <a:pt x="22158" y="31407"/>
                    </a:lnTo>
                    <a:lnTo>
                      <a:pt x="22263" y="31344"/>
                    </a:lnTo>
                    <a:lnTo>
                      <a:pt x="22305" y="31407"/>
                    </a:lnTo>
                    <a:lnTo>
                      <a:pt x="22367" y="31511"/>
                    </a:lnTo>
                    <a:lnTo>
                      <a:pt x="22618" y="31532"/>
                    </a:lnTo>
                    <a:lnTo>
                      <a:pt x="22681" y="31574"/>
                    </a:lnTo>
                    <a:lnTo>
                      <a:pt x="22807" y="31616"/>
                    </a:lnTo>
                    <a:lnTo>
                      <a:pt x="22890" y="31658"/>
                    </a:lnTo>
                    <a:lnTo>
                      <a:pt x="25192" y="32725"/>
                    </a:lnTo>
                    <a:lnTo>
                      <a:pt x="25339" y="32913"/>
                    </a:lnTo>
                    <a:lnTo>
                      <a:pt x="25694" y="33206"/>
                    </a:lnTo>
                    <a:lnTo>
                      <a:pt x="26050" y="34985"/>
                    </a:lnTo>
                    <a:lnTo>
                      <a:pt x="26008" y="35738"/>
                    </a:lnTo>
                    <a:lnTo>
                      <a:pt x="25945" y="35864"/>
                    </a:lnTo>
                    <a:lnTo>
                      <a:pt x="25903" y="36010"/>
                    </a:lnTo>
                    <a:lnTo>
                      <a:pt x="25820" y="36136"/>
                    </a:lnTo>
                    <a:lnTo>
                      <a:pt x="25611" y="36240"/>
                    </a:lnTo>
                    <a:lnTo>
                      <a:pt x="25506" y="36366"/>
                    </a:lnTo>
                    <a:lnTo>
                      <a:pt x="25611" y="36554"/>
                    </a:lnTo>
                    <a:lnTo>
                      <a:pt x="27598" y="36031"/>
                    </a:lnTo>
                    <a:lnTo>
                      <a:pt x="27849" y="35947"/>
                    </a:lnTo>
                    <a:lnTo>
                      <a:pt x="27912" y="35654"/>
                    </a:lnTo>
                    <a:lnTo>
                      <a:pt x="28979" y="35340"/>
                    </a:lnTo>
                    <a:lnTo>
                      <a:pt x="29461" y="34985"/>
                    </a:lnTo>
                    <a:lnTo>
                      <a:pt x="29565" y="34901"/>
                    </a:lnTo>
                    <a:lnTo>
                      <a:pt x="29712" y="34880"/>
                    </a:lnTo>
                    <a:lnTo>
                      <a:pt x="29984" y="34650"/>
                    </a:lnTo>
                    <a:lnTo>
                      <a:pt x="30088" y="34545"/>
                    </a:lnTo>
                    <a:lnTo>
                      <a:pt x="30214" y="34483"/>
                    </a:lnTo>
                    <a:lnTo>
                      <a:pt x="30318" y="34378"/>
                    </a:lnTo>
                    <a:lnTo>
                      <a:pt x="30528" y="34357"/>
                    </a:lnTo>
                    <a:lnTo>
                      <a:pt x="32202" y="34378"/>
                    </a:lnTo>
                    <a:lnTo>
                      <a:pt x="32327" y="34252"/>
                    </a:lnTo>
                    <a:lnTo>
                      <a:pt x="32390" y="34252"/>
                    </a:lnTo>
                    <a:lnTo>
                      <a:pt x="32432" y="34190"/>
                    </a:lnTo>
                    <a:lnTo>
                      <a:pt x="32515" y="34190"/>
                    </a:lnTo>
                    <a:lnTo>
                      <a:pt x="32620" y="34231"/>
                    </a:lnTo>
                    <a:lnTo>
                      <a:pt x="32704" y="34169"/>
                    </a:lnTo>
                    <a:lnTo>
                      <a:pt x="32725" y="34085"/>
                    </a:lnTo>
                    <a:lnTo>
                      <a:pt x="32913" y="33876"/>
                    </a:lnTo>
                    <a:lnTo>
                      <a:pt x="32976" y="33855"/>
                    </a:lnTo>
                    <a:lnTo>
                      <a:pt x="33143" y="33667"/>
                    </a:lnTo>
                    <a:lnTo>
                      <a:pt x="33185" y="33541"/>
                    </a:lnTo>
                    <a:lnTo>
                      <a:pt x="33227" y="33415"/>
                    </a:lnTo>
                    <a:lnTo>
                      <a:pt x="33373" y="33332"/>
                    </a:lnTo>
                    <a:lnTo>
                      <a:pt x="33373" y="33227"/>
                    </a:lnTo>
                    <a:lnTo>
                      <a:pt x="33478" y="33102"/>
                    </a:lnTo>
                    <a:lnTo>
                      <a:pt x="33687" y="32871"/>
                    </a:lnTo>
                    <a:lnTo>
                      <a:pt x="33750" y="32767"/>
                    </a:lnTo>
                    <a:lnTo>
                      <a:pt x="33854" y="32662"/>
                    </a:lnTo>
                    <a:lnTo>
                      <a:pt x="33875" y="32662"/>
                    </a:lnTo>
                    <a:lnTo>
                      <a:pt x="33959" y="32704"/>
                    </a:lnTo>
                    <a:lnTo>
                      <a:pt x="34022" y="32788"/>
                    </a:lnTo>
                    <a:lnTo>
                      <a:pt x="34168" y="32767"/>
                    </a:lnTo>
                    <a:lnTo>
                      <a:pt x="34315" y="32809"/>
                    </a:lnTo>
                    <a:lnTo>
                      <a:pt x="34378" y="32767"/>
                    </a:lnTo>
                    <a:lnTo>
                      <a:pt x="34608" y="32976"/>
                    </a:lnTo>
                    <a:lnTo>
                      <a:pt x="34608" y="33143"/>
                    </a:lnTo>
                    <a:lnTo>
                      <a:pt x="34482" y="33876"/>
                    </a:lnTo>
                    <a:lnTo>
                      <a:pt x="34440" y="33959"/>
                    </a:lnTo>
                    <a:lnTo>
                      <a:pt x="34503" y="33959"/>
                    </a:lnTo>
                    <a:lnTo>
                      <a:pt x="34524" y="34043"/>
                    </a:lnTo>
                    <a:lnTo>
                      <a:pt x="34587" y="34085"/>
                    </a:lnTo>
                    <a:lnTo>
                      <a:pt x="34587" y="34190"/>
                    </a:lnTo>
                    <a:lnTo>
                      <a:pt x="34587" y="34252"/>
                    </a:lnTo>
                    <a:lnTo>
                      <a:pt x="34587" y="34294"/>
                    </a:lnTo>
                    <a:lnTo>
                      <a:pt x="34545" y="34357"/>
                    </a:lnTo>
                    <a:lnTo>
                      <a:pt x="34587" y="34378"/>
                    </a:lnTo>
                    <a:lnTo>
                      <a:pt x="34733" y="34399"/>
                    </a:lnTo>
                    <a:lnTo>
                      <a:pt x="34859" y="34378"/>
                    </a:lnTo>
                    <a:lnTo>
                      <a:pt x="34901" y="34462"/>
                    </a:lnTo>
                    <a:lnTo>
                      <a:pt x="34963" y="34483"/>
                    </a:lnTo>
                    <a:lnTo>
                      <a:pt x="35026" y="34399"/>
                    </a:lnTo>
                    <a:lnTo>
                      <a:pt x="35110" y="34462"/>
                    </a:lnTo>
                    <a:lnTo>
                      <a:pt x="35235" y="34441"/>
                    </a:lnTo>
                    <a:lnTo>
                      <a:pt x="35277" y="34336"/>
                    </a:lnTo>
                    <a:lnTo>
                      <a:pt x="35382" y="34231"/>
                    </a:lnTo>
                    <a:lnTo>
                      <a:pt x="35382" y="34231"/>
                    </a:lnTo>
                    <a:lnTo>
                      <a:pt x="35319" y="34336"/>
                    </a:lnTo>
                    <a:lnTo>
                      <a:pt x="35340" y="34336"/>
                    </a:lnTo>
                    <a:lnTo>
                      <a:pt x="35319" y="34378"/>
                    </a:lnTo>
                    <a:lnTo>
                      <a:pt x="35361" y="34399"/>
                    </a:lnTo>
                    <a:lnTo>
                      <a:pt x="35633" y="34336"/>
                    </a:lnTo>
                    <a:lnTo>
                      <a:pt x="35675" y="34252"/>
                    </a:lnTo>
                    <a:lnTo>
                      <a:pt x="35842" y="34252"/>
                    </a:lnTo>
                    <a:lnTo>
                      <a:pt x="35968" y="34127"/>
                    </a:lnTo>
                    <a:lnTo>
                      <a:pt x="36072" y="34085"/>
                    </a:lnTo>
                    <a:lnTo>
                      <a:pt x="36198" y="33918"/>
                    </a:lnTo>
                    <a:lnTo>
                      <a:pt x="36198" y="33980"/>
                    </a:lnTo>
                    <a:lnTo>
                      <a:pt x="36282" y="33939"/>
                    </a:lnTo>
                    <a:lnTo>
                      <a:pt x="36282" y="33980"/>
                    </a:lnTo>
                    <a:lnTo>
                      <a:pt x="36156" y="34127"/>
                    </a:lnTo>
                    <a:lnTo>
                      <a:pt x="36051" y="34148"/>
                    </a:lnTo>
                    <a:lnTo>
                      <a:pt x="35947" y="34294"/>
                    </a:lnTo>
                    <a:lnTo>
                      <a:pt x="36072" y="34336"/>
                    </a:lnTo>
                    <a:lnTo>
                      <a:pt x="36156" y="34231"/>
                    </a:lnTo>
                    <a:lnTo>
                      <a:pt x="36261" y="34231"/>
                    </a:lnTo>
                    <a:lnTo>
                      <a:pt x="36323" y="34273"/>
                    </a:lnTo>
                    <a:lnTo>
                      <a:pt x="36575" y="34294"/>
                    </a:lnTo>
                    <a:lnTo>
                      <a:pt x="36742" y="34294"/>
                    </a:lnTo>
                    <a:lnTo>
                      <a:pt x="36616" y="34357"/>
                    </a:lnTo>
                    <a:lnTo>
                      <a:pt x="36470" y="34378"/>
                    </a:lnTo>
                    <a:lnTo>
                      <a:pt x="36365" y="34399"/>
                    </a:lnTo>
                    <a:lnTo>
                      <a:pt x="36323" y="34483"/>
                    </a:lnTo>
                    <a:lnTo>
                      <a:pt x="36323" y="34545"/>
                    </a:lnTo>
                    <a:lnTo>
                      <a:pt x="36261" y="34483"/>
                    </a:lnTo>
                    <a:lnTo>
                      <a:pt x="36219" y="34378"/>
                    </a:lnTo>
                    <a:lnTo>
                      <a:pt x="36156" y="34357"/>
                    </a:lnTo>
                    <a:lnTo>
                      <a:pt x="35968" y="34399"/>
                    </a:lnTo>
                    <a:lnTo>
                      <a:pt x="35779" y="34545"/>
                    </a:lnTo>
                    <a:lnTo>
                      <a:pt x="35549" y="34587"/>
                    </a:lnTo>
                    <a:lnTo>
                      <a:pt x="35340" y="34713"/>
                    </a:lnTo>
                    <a:lnTo>
                      <a:pt x="35319" y="34817"/>
                    </a:lnTo>
                    <a:lnTo>
                      <a:pt x="35173" y="34922"/>
                    </a:lnTo>
                    <a:lnTo>
                      <a:pt x="35110" y="35110"/>
                    </a:lnTo>
                    <a:lnTo>
                      <a:pt x="35110" y="35236"/>
                    </a:lnTo>
                    <a:lnTo>
                      <a:pt x="35131" y="35340"/>
                    </a:lnTo>
                    <a:lnTo>
                      <a:pt x="35152" y="35445"/>
                    </a:lnTo>
                    <a:lnTo>
                      <a:pt x="35215" y="35424"/>
                    </a:lnTo>
                    <a:lnTo>
                      <a:pt x="35256" y="35445"/>
                    </a:lnTo>
                    <a:lnTo>
                      <a:pt x="35256" y="35592"/>
                    </a:lnTo>
                    <a:lnTo>
                      <a:pt x="35361" y="35654"/>
                    </a:lnTo>
                    <a:lnTo>
                      <a:pt x="35403" y="35612"/>
                    </a:lnTo>
                    <a:lnTo>
                      <a:pt x="35466" y="35654"/>
                    </a:lnTo>
                    <a:lnTo>
                      <a:pt x="35507" y="35612"/>
                    </a:lnTo>
                    <a:lnTo>
                      <a:pt x="35507" y="35508"/>
                    </a:lnTo>
                    <a:lnTo>
                      <a:pt x="35570" y="35487"/>
                    </a:lnTo>
                    <a:lnTo>
                      <a:pt x="35654" y="35487"/>
                    </a:lnTo>
                    <a:lnTo>
                      <a:pt x="35779" y="35382"/>
                    </a:lnTo>
                    <a:lnTo>
                      <a:pt x="35884" y="35340"/>
                    </a:lnTo>
                    <a:lnTo>
                      <a:pt x="36031" y="35131"/>
                    </a:lnTo>
                    <a:lnTo>
                      <a:pt x="36219" y="35006"/>
                    </a:lnTo>
                    <a:lnTo>
                      <a:pt x="36177" y="34964"/>
                    </a:lnTo>
                    <a:lnTo>
                      <a:pt x="36240" y="34817"/>
                    </a:lnTo>
                    <a:lnTo>
                      <a:pt x="36323" y="34817"/>
                    </a:lnTo>
                    <a:lnTo>
                      <a:pt x="36386" y="34755"/>
                    </a:lnTo>
                    <a:lnTo>
                      <a:pt x="36428" y="34755"/>
                    </a:lnTo>
                    <a:lnTo>
                      <a:pt x="36491" y="34880"/>
                    </a:lnTo>
                    <a:lnTo>
                      <a:pt x="36637" y="34901"/>
                    </a:lnTo>
                    <a:lnTo>
                      <a:pt x="36637" y="34859"/>
                    </a:lnTo>
                    <a:lnTo>
                      <a:pt x="36721" y="34859"/>
                    </a:lnTo>
                    <a:lnTo>
                      <a:pt x="36909" y="34755"/>
                    </a:lnTo>
                    <a:lnTo>
                      <a:pt x="37077" y="34692"/>
                    </a:lnTo>
                    <a:lnTo>
                      <a:pt x="37286" y="34650"/>
                    </a:lnTo>
                    <a:lnTo>
                      <a:pt x="37391" y="34650"/>
                    </a:lnTo>
                    <a:lnTo>
                      <a:pt x="37663" y="34483"/>
                    </a:lnTo>
                    <a:lnTo>
                      <a:pt x="37809" y="34441"/>
                    </a:lnTo>
                    <a:lnTo>
                      <a:pt x="37914" y="34441"/>
                    </a:lnTo>
                    <a:lnTo>
                      <a:pt x="37997" y="34462"/>
                    </a:lnTo>
                    <a:lnTo>
                      <a:pt x="38081" y="34399"/>
                    </a:lnTo>
                    <a:lnTo>
                      <a:pt x="38018" y="34357"/>
                    </a:lnTo>
                    <a:lnTo>
                      <a:pt x="37935" y="34357"/>
                    </a:lnTo>
                    <a:lnTo>
                      <a:pt x="37830" y="34294"/>
                    </a:lnTo>
                    <a:lnTo>
                      <a:pt x="37872" y="34294"/>
                    </a:lnTo>
                    <a:lnTo>
                      <a:pt x="37956" y="34273"/>
                    </a:lnTo>
                    <a:lnTo>
                      <a:pt x="37956" y="34231"/>
                    </a:lnTo>
                    <a:lnTo>
                      <a:pt x="37663" y="34169"/>
                    </a:lnTo>
                    <a:lnTo>
                      <a:pt x="37537" y="34148"/>
                    </a:lnTo>
                    <a:lnTo>
                      <a:pt x="37558" y="34085"/>
                    </a:lnTo>
                    <a:lnTo>
                      <a:pt x="37537" y="33980"/>
                    </a:lnTo>
                    <a:lnTo>
                      <a:pt x="37370" y="34085"/>
                    </a:lnTo>
                    <a:lnTo>
                      <a:pt x="37349" y="34148"/>
                    </a:lnTo>
                    <a:lnTo>
                      <a:pt x="37160" y="34106"/>
                    </a:lnTo>
                    <a:lnTo>
                      <a:pt x="37139" y="34064"/>
                    </a:lnTo>
                    <a:lnTo>
                      <a:pt x="36993" y="34022"/>
                    </a:lnTo>
                    <a:lnTo>
                      <a:pt x="36930" y="34043"/>
                    </a:lnTo>
                    <a:lnTo>
                      <a:pt x="36826" y="33980"/>
                    </a:lnTo>
                    <a:lnTo>
                      <a:pt x="36637" y="33980"/>
                    </a:lnTo>
                    <a:lnTo>
                      <a:pt x="36491" y="33876"/>
                    </a:lnTo>
                    <a:lnTo>
                      <a:pt x="36616" y="33834"/>
                    </a:lnTo>
                    <a:lnTo>
                      <a:pt x="36637" y="33750"/>
                    </a:lnTo>
                    <a:lnTo>
                      <a:pt x="36491" y="33750"/>
                    </a:lnTo>
                    <a:lnTo>
                      <a:pt x="36428" y="33708"/>
                    </a:lnTo>
                    <a:lnTo>
                      <a:pt x="36323" y="33708"/>
                    </a:lnTo>
                    <a:lnTo>
                      <a:pt x="36282" y="33541"/>
                    </a:lnTo>
                    <a:lnTo>
                      <a:pt x="36219" y="33499"/>
                    </a:lnTo>
                    <a:lnTo>
                      <a:pt x="36219" y="33332"/>
                    </a:lnTo>
                    <a:lnTo>
                      <a:pt x="36261" y="33227"/>
                    </a:lnTo>
                    <a:lnTo>
                      <a:pt x="36177" y="33143"/>
                    </a:lnTo>
                    <a:lnTo>
                      <a:pt x="36261" y="33039"/>
                    </a:lnTo>
                    <a:lnTo>
                      <a:pt x="36261" y="32997"/>
                    </a:lnTo>
                    <a:lnTo>
                      <a:pt x="36051" y="32997"/>
                    </a:lnTo>
                    <a:lnTo>
                      <a:pt x="36114" y="32913"/>
                    </a:lnTo>
                    <a:lnTo>
                      <a:pt x="36198" y="32913"/>
                    </a:lnTo>
                    <a:lnTo>
                      <a:pt x="36365" y="32620"/>
                    </a:lnTo>
                    <a:lnTo>
                      <a:pt x="36470" y="32558"/>
                    </a:lnTo>
                    <a:lnTo>
                      <a:pt x="36428" y="32474"/>
                    </a:lnTo>
                    <a:lnTo>
                      <a:pt x="36365" y="32474"/>
                    </a:lnTo>
                    <a:lnTo>
                      <a:pt x="36323" y="32411"/>
                    </a:lnTo>
                    <a:lnTo>
                      <a:pt x="36219" y="32411"/>
                    </a:lnTo>
                    <a:lnTo>
                      <a:pt x="36114" y="32495"/>
                    </a:lnTo>
                    <a:lnTo>
                      <a:pt x="35989" y="32558"/>
                    </a:lnTo>
                    <a:lnTo>
                      <a:pt x="35947" y="32474"/>
                    </a:lnTo>
                    <a:lnTo>
                      <a:pt x="35905" y="32369"/>
                    </a:lnTo>
                    <a:lnTo>
                      <a:pt x="35675" y="32307"/>
                    </a:lnTo>
                    <a:lnTo>
                      <a:pt x="35528" y="32286"/>
                    </a:lnTo>
                    <a:lnTo>
                      <a:pt x="35361" y="32307"/>
                    </a:lnTo>
                    <a:lnTo>
                      <a:pt x="35528" y="32244"/>
                    </a:lnTo>
                    <a:lnTo>
                      <a:pt x="35654" y="32265"/>
                    </a:lnTo>
                    <a:lnTo>
                      <a:pt x="35779" y="32244"/>
                    </a:lnTo>
                    <a:lnTo>
                      <a:pt x="35863" y="32181"/>
                    </a:lnTo>
                    <a:lnTo>
                      <a:pt x="35989" y="32244"/>
                    </a:lnTo>
                    <a:lnTo>
                      <a:pt x="36093" y="32307"/>
                    </a:lnTo>
                    <a:lnTo>
                      <a:pt x="36219" y="32307"/>
                    </a:lnTo>
                    <a:lnTo>
                      <a:pt x="36386" y="32202"/>
                    </a:lnTo>
                    <a:lnTo>
                      <a:pt x="36470" y="32202"/>
                    </a:lnTo>
                    <a:lnTo>
                      <a:pt x="36575" y="32097"/>
                    </a:lnTo>
                    <a:lnTo>
                      <a:pt x="36700" y="32076"/>
                    </a:lnTo>
                    <a:lnTo>
                      <a:pt x="36784" y="31867"/>
                    </a:lnTo>
                    <a:lnTo>
                      <a:pt x="36721" y="31825"/>
                    </a:lnTo>
                    <a:lnTo>
                      <a:pt x="36805" y="31783"/>
                    </a:lnTo>
                    <a:lnTo>
                      <a:pt x="36742" y="31721"/>
                    </a:lnTo>
                    <a:lnTo>
                      <a:pt x="36616" y="31658"/>
                    </a:lnTo>
                    <a:lnTo>
                      <a:pt x="36533" y="31658"/>
                    </a:lnTo>
                    <a:lnTo>
                      <a:pt x="36575" y="31637"/>
                    </a:lnTo>
                    <a:lnTo>
                      <a:pt x="36575" y="31616"/>
                    </a:lnTo>
                    <a:lnTo>
                      <a:pt x="36742" y="31637"/>
                    </a:lnTo>
                    <a:lnTo>
                      <a:pt x="36742" y="31574"/>
                    </a:lnTo>
                    <a:lnTo>
                      <a:pt x="36512" y="31449"/>
                    </a:lnTo>
                    <a:lnTo>
                      <a:pt x="36303" y="31365"/>
                    </a:lnTo>
                    <a:lnTo>
                      <a:pt x="35905" y="31365"/>
                    </a:lnTo>
                    <a:lnTo>
                      <a:pt x="35800" y="31428"/>
                    </a:lnTo>
                    <a:lnTo>
                      <a:pt x="35675" y="31428"/>
                    </a:lnTo>
                    <a:lnTo>
                      <a:pt x="35319" y="31553"/>
                    </a:lnTo>
                    <a:lnTo>
                      <a:pt x="35026" y="31616"/>
                    </a:lnTo>
                    <a:lnTo>
                      <a:pt x="34859" y="31679"/>
                    </a:lnTo>
                    <a:lnTo>
                      <a:pt x="34712" y="31721"/>
                    </a:lnTo>
                    <a:lnTo>
                      <a:pt x="34440" y="31867"/>
                    </a:lnTo>
                    <a:lnTo>
                      <a:pt x="34064" y="32139"/>
                    </a:lnTo>
                    <a:lnTo>
                      <a:pt x="33771" y="32390"/>
                    </a:lnTo>
                    <a:lnTo>
                      <a:pt x="33666" y="32453"/>
                    </a:lnTo>
                    <a:lnTo>
                      <a:pt x="33541" y="32579"/>
                    </a:lnTo>
                    <a:lnTo>
                      <a:pt x="33373" y="32767"/>
                    </a:lnTo>
                    <a:lnTo>
                      <a:pt x="33185" y="32892"/>
                    </a:lnTo>
                    <a:lnTo>
                      <a:pt x="32934" y="33018"/>
                    </a:lnTo>
                    <a:lnTo>
                      <a:pt x="32641" y="33143"/>
                    </a:lnTo>
                    <a:lnTo>
                      <a:pt x="32515" y="33143"/>
                    </a:lnTo>
                    <a:lnTo>
                      <a:pt x="32704" y="33102"/>
                    </a:lnTo>
                    <a:lnTo>
                      <a:pt x="33018" y="32976"/>
                    </a:lnTo>
                    <a:lnTo>
                      <a:pt x="33038" y="32892"/>
                    </a:lnTo>
                    <a:lnTo>
                      <a:pt x="33290" y="32725"/>
                    </a:lnTo>
                    <a:lnTo>
                      <a:pt x="33373" y="32599"/>
                    </a:lnTo>
                    <a:lnTo>
                      <a:pt x="33436" y="32453"/>
                    </a:lnTo>
                    <a:lnTo>
                      <a:pt x="33541" y="32411"/>
                    </a:lnTo>
                    <a:lnTo>
                      <a:pt x="33666" y="32286"/>
                    </a:lnTo>
                    <a:lnTo>
                      <a:pt x="33813" y="32202"/>
                    </a:lnTo>
                    <a:lnTo>
                      <a:pt x="33875" y="31993"/>
                    </a:lnTo>
                    <a:lnTo>
                      <a:pt x="34106" y="31888"/>
                    </a:lnTo>
                    <a:lnTo>
                      <a:pt x="34231" y="31679"/>
                    </a:lnTo>
                    <a:lnTo>
                      <a:pt x="34294" y="31658"/>
                    </a:lnTo>
                    <a:lnTo>
                      <a:pt x="34315" y="31595"/>
                    </a:lnTo>
                    <a:lnTo>
                      <a:pt x="34440" y="31532"/>
                    </a:lnTo>
                    <a:lnTo>
                      <a:pt x="34545" y="31491"/>
                    </a:lnTo>
                    <a:lnTo>
                      <a:pt x="34608" y="31386"/>
                    </a:lnTo>
                    <a:lnTo>
                      <a:pt x="34712" y="31344"/>
                    </a:lnTo>
                    <a:lnTo>
                      <a:pt x="34754" y="31386"/>
                    </a:lnTo>
                    <a:lnTo>
                      <a:pt x="34838" y="31365"/>
                    </a:lnTo>
                    <a:lnTo>
                      <a:pt x="34922" y="31239"/>
                    </a:lnTo>
                    <a:lnTo>
                      <a:pt x="35131" y="31239"/>
                    </a:lnTo>
                    <a:lnTo>
                      <a:pt x="35235" y="31177"/>
                    </a:lnTo>
                    <a:lnTo>
                      <a:pt x="35424" y="31177"/>
                    </a:lnTo>
                    <a:lnTo>
                      <a:pt x="35487" y="31072"/>
                    </a:lnTo>
                    <a:lnTo>
                      <a:pt x="35528" y="30946"/>
                    </a:lnTo>
                    <a:lnTo>
                      <a:pt x="35570" y="30905"/>
                    </a:lnTo>
                    <a:lnTo>
                      <a:pt x="35570" y="30821"/>
                    </a:lnTo>
                    <a:lnTo>
                      <a:pt x="35696" y="30758"/>
                    </a:lnTo>
                    <a:lnTo>
                      <a:pt x="35905" y="30591"/>
                    </a:lnTo>
                    <a:lnTo>
                      <a:pt x="36010" y="30549"/>
                    </a:lnTo>
                    <a:lnTo>
                      <a:pt x="36072" y="30507"/>
                    </a:lnTo>
                    <a:lnTo>
                      <a:pt x="36010" y="30444"/>
                    </a:lnTo>
                    <a:lnTo>
                      <a:pt x="36072" y="30382"/>
                    </a:lnTo>
                    <a:lnTo>
                      <a:pt x="36156" y="30319"/>
                    </a:lnTo>
                    <a:lnTo>
                      <a:pt x="36261" y="30423"/>
                    </a:lnTo>
                    <a:lnTo>
                      <a:pt x="36386" y="30486"/>
                    </a:lnTo>
                    <a:lnTo>
                      <a:pt x="36616" y="30444"/>
                    </a:lnTo>
                    <a:lnTo>
                      <a:pt x="36805" y="30528"/>
                    </a:lnTo>
                    <a:lnTo>
                      <a:pt x="36888" y="30528"/>
                    </a:lnTo>
                    <a:lnTo>
                      <a:pt x="36951" y="30549"/>
                    </a:lnTo>
                    <a:lnTo>
                      <a:pt x="37098" y="30486"/>
                    </a:lnTo>
                    <a:lnTo>
                      <a:pt x="37160" y="30549"/>
                    </a:lnTo>
                    <a:lnTo>
                      <a:pt x="37265" y="30549"/>
                    </a:lnTo>
                    <a:lnTo>
                      <a:pt x="37349" y="30507"/>
                    </a:lnTo>
                    <a:lnTo>
                      <a:pt x="37474" y="30591"/>
                    </a:lnTo>
                    <a:lnTo>
                      <a:pt x="37663" y="30612"/>
                    </a:lnTo>
                    <a:lnTo>
                      <a:pt x="37746" y="30570"/>
                    </a:lnTo>
                    <a:lnTo>
                      <a:pt x="37788" y="30570"/>
                    </a:lnTo>
                    <a:lnTo>
                      <a:pt x="37893" y="30633"/>
                    </a:lnTo>
                    <a:lnTo>
                      <a:pt x="38039" y="30674"/>
                    </a:lnTo>
                    <a:lnTo>
                      <a:pt x="38081" y="30633"/>
                    </a:lnTo>
                    <a:lnTo>
                      <a:pt x="38248" y="30716"/>
                    </a:lnTo>
                    <a:lnTo>
                      <a:pt x="38311" y="30716"/>
                    </a:lnTo>
                    <a:lnTo>
                      <a:pt x="38416" y="30674"/>
                    </a:lnTo>
                    <a:lnTo>
                      <a:pt x="38500" y="30695"/>
                    </a:lnTo>
                    <a:lnTo>
                      <a:pt x="38479" y="30737"/>
                    </a:lnTo>
                    <a:lnTo>
                      <a:pt x="38583" y="30779"/>
                    </a:lnTo>
                    <a:lnTo>
                      <a:pt x="38834" y="30695"/>
                    </a:lnTo>
                    <a:lnTo>
                      <a:pt x="38897" y="30695"/>
                    </a:lnTo>
                    <a:lnTo>
                      <a:pt x="39023" y="30633"/>
                    </a:lnTo>
                    <a:lnTo>
                      <a:pt x="39085" y="30674"/>
                    </a:lnTo>
                    <a:lnTo>
                      <a:pt x="39253" y="30674"/>
                    </a:lnTo>
                    <a:lnTo>
                      <a:pt x="39336" y="30716"/>
                    </a:lnTo>
                    <a:lnTo>
                      <a:pt x="39441" y="30674"/>
                    </a:lnTo>
                    <a:lnTo>
                      <a:pt x="39462" y="30591"/>
                    </a:lnTo>
                    <a:lnTo>
                      <a:pt x="39608" y="30591"/>
                    </a:lnTo>
                    <a:lnTo>
                      <a:pt x="39671" y="30528"/>
                    </a:lnTo>
                    <a:lnTo>
                      <a:pt x="39734" y="30570"/>
                    </a:lnTo>
                    <a:lnTo>
                      <a:pt x="39818" y="30465"/>
                    </a:lnTo>
                    <a:lnTo>
                      <a:pt x="39922" y="30402"/>
                    </a:lnTo>
                    <a:lnTo>
                      <a:pt x="39943" y="30361"/>
                    </a:lnTo>
                    <a:lnTo>
                      <a:pt x="40048" y="30382"/>
                    </a:lnTo>
                    <a:lnTo>
                      <a:pt x="40132" y="30214"/>
                    </a:lnTo>
                    <a:lnTo>
                      <a:pt x="40132" y="30110"/>
                    </a:lnTo>
                    <a:lnTo>
                      <a:pt x="40194" y="30110"/>
                    </a:lnTo>
                    <a:lnTo>
                      <a:pt x="40278" y="30047"/>
                    </a:lnTo>
                    <a:lnTo>
                      <a:pt x="40299" y="29963"/>
                    </a:lnTo>
                    <a:lnTo>
                      <a:pt x="40257" y="29942"/>
                    </a:lnTo>
                    <a:lnTo>
                      <a:pt x="40278" y="29879"/>
                    </a:lnTo>
                    <a:lnTo>
                      <a:pt x="40383" y="29879"/>
                    </a:lnTo>
                    <a:lnTo>
                      <a:pt x="40487" y="29858"/>
                    </a:lnTo>
                    <a:lnTo>
                      <a:pt x="40487" y="29775"/>
                    </a:lnTo>
                    <a:lnTo>
                      <a:pt x="40508" y="29754"/>
                    </a:lnTo>
                    <a:lnTo>
                      <a:pt x="40571" y="29838"/>
                    </a:lnTo>
                    <a:lnTo>
                      <a:pt x="40696" y="29858"/>
                    </a:lnTo>
                    <a:lnTo>
                      <a:pt x="40801" y="29775"/>
                    </a:lnTo>
                    <a:lnTo>
                      <a:pt x="40822" y="29838"/>
                    </a:lnTo>
                    <a:lnTo>
                      <a:pt x="40906" y="29838"/>
                    </a:lnTo>
                    <a:lnTo>
                      <a:pt x="40989" y="29775"/>
                    </a:lnTo>
                    <a:lnTo>
                      <a:pt x="41031" y="29838"/>
                    </a:lnTo>
                    <a:lnTo>
                      <a:pt x="41136" y="29796"/>
                    </a:lnTo>
                    <a:lnTo>
                      <a:pt x="41178" y="29754"/>
                    </a:lnTo>
                    <a:lnTo>
                      <a:pt x="41241" y="29754"/>
                    </a:lnTo>
                    <a:lnTo>
                      <a:pt x="41324" y="29649"/>
                    </a:lnTo>
                    <a:lnTo>
                      <a:pt x="41387" y="29649"/>
                    </a:lnTo>
                    <a:lnTo>
                      <a:pt x="41492" y="29545"/>
                    </a:lnTo>
                    <a:lnTo>
                      <a:pt x="41617" y="29545"/>
                    </a:lnTo>
                    <a:lnTo>
                      <a:pt x="41764" y="29440"/>
                    </a:lnTo>
                    <a:lnTo>
                      <a:pt x="41826" y="29356"/>
                    </a:lnTo>
                    <a:lnTo>
                      <a:pt x="41910" y="29356"/>
                    </a:lnTo>
                    <a:lnTo>
                      <a:pt x="41931" y="29252"/>
                    </a:lnTo>
                    <a:lnTo>
                      <a:pt x="41973" y="29147"/>
                    </a:lnTo>
                    <a:lnTo>
                      <a:pt x="41910" y="29126"/>
                    </a:lnTo>
                    <a:lnTo>
                      <a:pt x="41805" y="29147"/>
                    </a:lnTo>
                    <a:lnTo>
                      <a:pt x="41722" y="29105"/>
                    </a:lnTo>
                    <a:lnTo>
                      <a:pt x="41764" y="29105"/>
                    </a:lnTo>
                    <a:lnTo>
                      <a:pt x="41868" y="29126"/>
                    </a:lnTo>
                    <a:lnTo>
                      <a:pt x="41952" y="29105"/>
                    </a:lnTo>
                    <a:lnTo>
                      <a:pt x="41868" y="29001"/>
                    </a:lnTo>
                    <a:lnTo>
                      <a:pt x="41764" y="29001"/>
                    </a:lnTo>
                    <a:lnTo>
                      <a:pt x="41617" y="28917"/>
                    </a:lnTo>
                    <a:lnTo>
                      <a:pt x="41554" y="28812"/>
                    </a:lnTo>
                    <a:lnTo>
                      <a:pt x="41554" y="28812"/>
                    </a:lnTo>
                    <a:lnTo>
                      <a:pt x="41701" y="28896"/>
                    </a:lnTo>
                    <a:lnTo>
                      <a:pt x="41805" y="28833"/>
                    </a:lnTo>
                    <a:lnTo>
                      <a:pt x="41826" y="28729"/>
                    </a:lnTo>
                    <a:lnTo>
                      <a:pt x="41910" y="28708"/>
                    </a:lnTo>
                    <a:lnTo>
                      <a:pt x="41952" y="28603"/>
                    </a:lnTo>
                    <a:lnTo>
                      <a:pt x="41764" y="28540"/>
                    </a:lnTo>
                    <a:lnTo>
                      <a:pt x="41847" y="28478"/>
                    </a:lnTo>
                    <a:lnTo>
                      <a:pt x="41931" y="28498"/>
                    </a:lnTo>
                    <a:lnTo>
                      <a:pt x="42015" y="28415"/>
                    </a:lnTo>
                    <a:lnTo>
                      <a:pt x="41973" y="28331"/>
                    </a:lnTo>
                    <a:lnTo>
                      <a:pt x="41826" y="28268"/>
                    </a:lnTo>
                    <a:lnTo>
                      <a:pt x="41805" y="28164"/>
                    </a:lnTo>
                    <a:lnTo>
                      <a:pt x="41847" y="28122"/>
                    </a:lnTo>
                    <a:lnTo>
                      <a:pt x="41952" y="28185"/>
                    </a:lnTo>
                    <a:lnTo>
                      <a:pt x="41931" y="28101"/>
                    </a:lnTo>
                    <a:lnTo>
                      <a:pt x="41764" y="28017"/>
                    </a:lnTo>
                    <a:lnTo>
                      <a:pt x="41617" y="28017"/>
                    </a:lnTo>
                    <a:lnTo>
                      <a:pt x="41638" y="27954"/>
                    </a:lnTo>
                    <a:lnTo>
                      <a:pt x="41701" y="27913"/>
                    </a:lnTo>
                    <a:lnTo>
                      <a:pt x="41659" y="27871"/>
                    </a:lnTo>
                    <a:lnTo>
                      <a:pt x="41533" y="27871"/>
                    </a:lnTo>
                    <a:lnTo>
                      <a:pt x="41387" y="27954"/>
                    </a:lnTo>
                    <a:lnTo>
                      <a:pt x="41345" y="28059"/>
                    </a:lnTo>
                    <a:lnTo>
                      <a:pt x="41303" y="28101"/>
                    </a:lnTo>
                    <a:lnTo>
                      <a:pt x="41241" y="27996"/>
                    </a:lnTo>
                    <a:lnTo>
                      <a:pt x="41094" y="27996"/>
                    </a:lnTo>
                    <a:lnTo>
                      <a:pt x="41157" y="27913"/>
                    </a:lnTo>
                    <a:lnTo>
                      <a:pt x="41220" y="27913"/>
                    </a:lnTo>
                    <a:lnTo>
                      <a:pt x="41345" y="27808"/>
                    </a:lnTo>
                    <a:lnTo>
                      <a:pt x="41387" y="27703"/>
                    </a:lnTo>
                    <a:lnTo>
                      <a:pt x="41303" y="27536"/>
                    </a:lnTo>
                    <a:lnTo>
                      <a:pt x="41115" y="27473"/>
                    </a:lnTo>
                    <a:lnTo>
                      <a:pt x="40885" y="27494"/>
                    </a:lnTo>
                    <a:lnTo>
                      <a:pt x="40801" y="27536"/>
                    </a:lnTo>
                    <a:lnTo>
                      <a:pt x="40822" y="27557"/>
                    </a:lnTo>
                    <a:lnTo>
                      <a:pt x="40969" y="27557"/>
                    </a:lnTo>
                    <a:lnTo>
                      <a:pt x="41010" y="27578"/>
                    </a:lnTo>
                    <a:lnTo>
                      <a:pt x="40885" y="27578"/>
                    </a:lnTo>
                    <a:lnTo>
                      <a:pt x="40717" y="27557"/>
                    </a:lnTo>
                    <a:lnTo>
                      <a:pt x="40550" y="27641"/>
                    </a:lnTo>
                    <a:lnTo>
                      <a:pt x="40404" y="27661"/>
                    </a:lnTo>
                    <a:lnTo>
                      <a:pt x="40299" y="27787"/>
                    </a:lnTo>
                    <a:lnTo>
                      <a:pt x="40257" y="27892"/>
                    </a:lnTo>
                    <a:lnTo>
                      <a:pt x="40173" y="27892"/>
                    </a:lnTo>
                    <a:lnTo>
                      <a:pt x="40048" y="27996"/>
                    </a:lnTo>
                    <a:lnTo>
                      <a:pt x="39860" y="27996"/>
                    </a:lnTo>
                    <a:lnTo>
                      <a:pt x="39755" y="28205"/>
                    </a:lnTo>
                    <a:lnTo>
                      <a:pt x="39671" y="28205"/>
                    </a:lnTo>
                    <a:lnTo>
                      <a:pt x="39629" y="28268"/>
                    </a:lnTo>
                    <a:lnTo>
                      <a:pt x="39567" y="28268"/>
                    </a:lnTo>
                    <a:lnTo>
                      <a:pt x="39525" y="28185"/>
                    </a:lnTo>
                    <a:lnTo>
                      <a:pt x="39608" y="28101"/>
                    </a:lnTo>
                    <a:lnTo>
                      <a:pt x="39671" y="28122"/>
                    </a:lnTo>
                    <a:lnTo>
                      <a:pt x="39713" y="28059"/>
                    </a:lnTo>
                    <a:lnTo>
                      <a:pt x="39462" y="27871"/>
                    </a:lnTo>
                    <a:lnTo>
                      <a:pt x="39441" y="27808"/>
                    </a:lnTo>
                    <a:lnTo>
                      <a:pt x="39357" y="27787"/>
                    </a:lnTo>
                    <a:lnTo>
                      <a:pt x="39399" y="27745"/>
                    </a:lnTo>
                    <a:lnTo>
                      <a:pt x="39399" y="27641"/>
                    </a:lnTo>
                    <a:lnTo>
                      <a:pt x="39525" y="27850"/>
                    </a:lnTo>
                    <a:lnTo>
                      <a:pt x="39734" y="27975"/>
                    </a:lnTo>
                    <a:lnTo>
                      <a:pt x="39776" y="27913"/>
                    </a:lnTo>
                    <a:lnTo>
                      <a:pt x="39818" y="27808"/>
                    </a:lnTo>
                    <a:lnTo>
                      <a:pt x="39943" y="27808"/>
                    </a:lnTo>
                    <a:lnTo>
                      <a:pt x="40027" y="27745"/>
                    </a:lnTo>
                    <a:lnTo>
                      <a:pt x="40194" y="27641"/>
                    </a:lnTo>
                    <a:lnTo>
                      <a:pt x="40404" y="27578"/>
                    </a:lnTo>
                    <a:lnTo>
                      <a:pt x="40613" y="27557"/>
                    </a:lnTo>
                    <a:lnTo>
                      <a:pt x="40592" y="27494"/>
                    </a:lnTo>
                    <a:lnTo>
                      <a:pt x="40508" y="27473"/>
                    </a:lnTo>
                    <a:lnTo>
                      <a:pt x="40613" y="27473"/>
                    </a:lnTo>
                    <a:lnTo>
                      <a:pt x="40717" y="27369"/>
                    </a:lnTo>
                    <a:lnTo>
                      <a:pt x="40906" y="27285"/>
                    </a:lnTo>
                    <a:lnTo>
                      <a:pt x="40969" y="27348"/>
                    </a:lnTo>
                    <a:lnTo>
                      <a:pt x="41199" y="27285"/>
                    </a:lnTo>
                    <a:lnTo>
                      <a:pt x="41199" y="27243"/>
                    </a:lnTo>
                    <a:lnTo>
                      <a:pt x="41387" y="27222"/>
                    </a:lnTo>
                    <a:lnTo>
                      <a:pt x="41282" y="27117"/>
                    </a:lnTo>
                    <a:lnTo>
                      <a:pt x="41010" y="27034"/>
                    </a:lnTo>
                    <a:lnTo>
                      <a:pt x="41073" y="26971"/>
                    </a:lnTo>
                    <a:lnTo>
                      <a:pt x="41136" y="26971"/>
                    </a:lnTo>
                    <a:lnTo>
                      <a:pt x="41199" y="26866"/>
                    </a:lnTo>
                    <a:lnTo>
                      <a:pt x="41115" y="26845"/>
                    </a:lnTo>
                    <a:lnTo>
                      <a:pt x="40969" y="26908"/>
                    </a:lnTo>
                    <a:lnTo>
                      <a:pt x="40885" y="27013"/>
                    </a:lnTo>
                    <a:lnTo>
                      <a:pt x="40759" y="26929"/>
                    </a:lnTo>
                    <a:lnTo>
                      <a:pt x="40613" y="26950"/>
                    </a:lnTo>
                    <a:lnTo>
                      <a:pt x="40592" y="26866"/>
                    </a:lnTo>
                    <a:lnTo>
                      <a:pt x="40676" y="26845"/>
                    </a:lnTo>
                    <a:lnTo>
                      <a:pt x="40676" y="26657"/>
                    </a:lnTo>
                    <a:lnTo>
                      <a:pt x="40696" y="26615"/>
                    </a:lnTo>
                    <a:lnTo>
                      <a:pt x="40550" y="26720"/>
                    </a:lnTo>
                    <a:lnTo>
                      <a:pt x="40550" y="26657"/>
                    </a:lnTo>
                    <a:lnTo>
                      <a:pt x="40592" y="26615"/>
                    </a:lnTo>
                    <a:lnTo>
                      <a:pt x="40550" y="26594"/>
                    </a:lnTo>
                    <a:lnTo>
                      <a:pt x="40341" y="26762"/>
                    </a:lnTo>
                    <a:lnTo>
                      <a:pt x="40257" y="26845"/>
                    </a:lnTo>
                    <a:lnTo>
                      <a:pt x="40194" y="26845"/>
                    </a:lnTo>
                    <a:lnTo>
                      <a:pt x="40278" y="26762"/>
                    </a:lnTo>
                    <a:lnTo>
                      <a:pt x="40445" y="26636"/>
                    </a:lnTo>
                    <a:lnTo>
                      <a:pt x="40383" y="26594"/>
                    </a:lnTo>
                    <a:lnTo>
                      <a:pt x="40236" y="26657"/>
                    </a:lnTo>
                    <a:lnTo>
                      <a:pt x="40194" y="26636"/>
                    </a:lnTo>
                    <a:lnTo>
                      <a:pt x="40257" y="26594"/>
                    </a:lnTo>
                    <a:lnTo>
                      <a:pt x="40341" y="26532"/>
                    </a:lnTo>
                    <a:lnTo>
                      <a:pt x="40341" y="26490"/>
                    </a:lnTo>
                    <a:lnTo>
                      <a:pt x="40194" y="26511"/>
                    </a:lnTo>
                    <a:lnTo>
                      <a:pt x="40090" y="26615"/>
                    </a:lnTo>
                    <a:lnTo>
                      <a:pt x="39985" y="26741"/>
                    </a:lnTo>
                    <a:lnTo>
                      <a:pt x="39943" y="26720"/>
                    </a:lnTo>
                    <a:lnTo>
                      <a:pt x="39985" y="26615"/>
                    </a:lnTo>
                    <a:lnTo>
                      <a:pt x="40090" y="26532"/>
                    </a:lnTo>
                    <a:lnTo>
                      <a:pt x="40090" y="26490"/>
                    </a:lnTo>
                    <a:lnTo>
                      <a:pt x="40027" y="26490"/>
                    </a:lnTo>
                    <a:lnTo>
                      <a:pt x="39818" y="26699"/>
                    </a:lnTo>
                    <a:lnTo>
                      <a:pt x="39713" y="26720"/>
                    </a:lnTo>
                    <a:lnTo>
                      <a:pt x="39608" y="26636"/>
                    </a:lnTo>
                    <a:lnTo>
                      <a:pt x="39734" y="26657"/>
                    </a:lnTo>
                    <a:lnTo>
                      <a:pt x="39839" y="26594"/>
                    </a:lnTo>
                    <a:lnTo>
                      <a:pt x="40027" y="26343"/>
                    </a:lnTo>
                    <a:lnTo>
                      <a:pt x="40152" y="26281"/>
                    </a:lnTo>
                    <a:lnTo>
                      <a:pt x="40069" y="26197"/>
                    </a:lnTo>
                    <a:lnTo>
                      <a:pt x="40090" y="26092"/>
                    </a:lnTo>
                    <a:lnTo>
                      <a:pt x="40069" y="26071"/>
                    </a:lnTo>
                    <a:lnTo>
                      <a:pt x="39964" y="26218"/>
                    </a:lnTo>
                    <a:lnTo>
                      <a:pt x="39922" y="26218"/>
                    </a:lnTo>
                    <a:lnTo>
                      <a:pt x="39922" y="26176"/>
                    </a:lnTo>
                    <a:lnTo>
                      <a:pt x="39964" y="26092"/>
                    </a:lnTo>
                    <a:lnTo>
                      <a:pt x="39964" y="25925"/>
                    </a:lnTo>
                    <a:lnTo>
                      <a:pt x="39880" y="25904"/>
                    </a:lnTo>
                    <a:lnTo>
                      <a:pt x="39860" y="25883"/>
                    </a:lnTo>
                    <a:lnTo>
                      <a:pt x="39755" y="25967"/>
                    </a:lnTo>
                    <a:lnTo>
                      <a:pt x="39734" y="25904"/>
                    </a:lnTo>
                    <a:lnTo>
                      <a:pt x="39755" y="25820"/>
                    </a:lnTo>
                    <a:lnTo>
                      <a:pt x="39734" y="25799"/>
                    </a:lnTo>
                    <a:lnTo>
                      <a:pt x="39650" y="25799"/>
                    </a:lnTo>
                    <a:lnTo>
                      <a:pt x="39713" y="25757"/>
                    </a:lnTo>
                    <a:lnTo>
                      <a:pt x="39650" y="25695"/>
                    </a:lnTo>
                    <a:lnTo>
                      <a:pt x="39650" y="25611"/>
                    </a:lnTo>
                    <a:lnTo>
                      <a:pt x="39608" y="25611"/>
                    </a:lnTo>
                    <a:lnTo>
                      <a:pt x="39441" y="25653"/>
                    </a:lnTo>
                    <a:lnTo>
                      <a:pt x="39441" y="25695"/>
                    </a:lnTo>
                    <a:lnTo>
                      <a:pt x="39357" y="25716"/>
                    </a:lnTo>
                    <a:lnTo>
                      <a:pt x="39148" y="25674"/>
                    </a:lnTo>
                    <a:lnTo>
                      <a:pt x="39316" y="25674"/>
                    </a:lnTo>
                    <a:lnTo>
                      <a:pt x="39357" y="25590"/>
                    </a:lnTo>
                    <a:lnTo>
                      <a:pt x="39504" y="25569"/>
                    </a:lnTo>
                    <a:lnTo>
                      <a:pt x="39525" y="25506"/>
                    </a:lnTo>
                    <a:lnTo>
                      <a:pt x="39462" y="25444"/>
                    </a:lnTo>
                    <a:lnTo>
                      <a:pt x="39357" y="25339"/>
                    </a:lnTo>
                    <a:lnTo>
                      <a:pt x="39357" y="25234"/>
                    </a:lnTo>
                    <a:lnTo>
                      <a:pt x="39211" y="25151"/>
                    </a:lnTo>
                    <a:lnTo>
                      <a:pt x="39357" y="25151"/>
                    </a:lnTo>
                    <a:lnTo>
                      <a:pt x="39525" y="25234"/>
                    </a:lnTo>
                    <a:lnTo>
                      <a:pt x="39650" y="25234"/>
                    </a:lnTo>
                    <a:lnTo>
                      <a:pt x="39650" y="25151"/>
                    </a:lnTo>
                    <a:lnTo>
                      <a:pt x="39546" y="25088"/>
                    </a:lnTo>
                    <a:lnTo>
                      <a:pt x="39567" y="25046"/>
                    </a:lnTo>
                    <a:lnTo>
                      <a:pt x="39650" y="25067"/>
                    </a:lnTo>
                    <a:lnTo>
                      <a:pt x="39776" y="24962"/>
                    </a:lnTo>
                    <a:lnTo>
                      <a:pt x="39860" y="24920"/>
                    </a:lnTo>
                    <a:lnTo>
                      <a:pt x="39880" y="24816"/>
                    </a:lnTo>
                    <a:lnTo>
                      <a:pt x="39776" y="24711"/>
                    </a:lnTo>
                    <a:lnTo>
                      <a:pt x="39713" y="24732"/>
                    </a:lnTo>
                    <a:lnTo>
                      <a:pt x="39608" y="24711"/>
                    </a:lnTo>
                    <a:lnTo>
                      <a:pt x="39671" y="24648"/>
                    </a:lnTo>
                    <a:lnTo>
                      <a:pt x="39713" y="24565"/>
                    </a:lnTo>
                    <a:lnTo>
                      <a:pt x="39650" y="24523"/>
                    </a:lnTo>
                    <a:lnTo>
                      <a:pt x="39525" y="24523"/>
                    </a:lnTo>
                    <a:lnTo>
                      <a:pt x="39462" y="24502"/>
                    </a:lnTo>
                    <a:lnTo>
                      <a:pt x="39399" y="24523"/>
                    </a:lnTo>
                    <a:lnTo>
                      <a:pt x="39316" y="24439"/>
                    </a:lnTo>
                    <a:lnTo>
                      <a:pt x="39420" y="24439"/>
                    </a:lnTo>
                    <a:lnTo>
                      <a:pt x="39462" y="24397"/>
                    </a:lnTo>
                    <a:lnTo>
                      <a:pt x="39546" y="24418"/>
                    </a:lnTo>
                    <a:lnTo>
                      <a:pt x="39650" y="24314"/>
                    </a:lnTo>
                    <a:lnTo>
                      <a:pt x="39608" y="24125"/>
                    </a:lnTo>
                    <a:lnTo>
                      <a:pt x="39504" y="24021"/>
                    </a:lnTo>
                    <a:lnTo>
                      <a:pt x="39441" y="24104"/>
                    </a:lnTo>
                    <a:lnTo>
                      <a:pt x="39336" y="24084"/>
                    </a:lnTo>
                    <a:lnTo>
                      <a:pt x="39253" y="24146"/>
                    </a:lnTo>
                    <a:lnTo>
                      <a:pt x="39295" y="24042"/>
                    </a:lnTo>
                    <a:lnTo>
                      <a:pt x="39420" y="23979"/>
                    </a:lnTo>
                    <a:lnTo>
                      <a:pt x="39504" y="23979"/>
                    </a:lnTo>
                    <a:lnTo>
                      <a:pt x="39504" y="23874"/>
                    </a:lnTo>
                    <a:lnTo>
                      <a:pt x="39399" y="23832"/>
                    </a:lnTo>
                    <a:lnTo>
                      <a:pt x="39316" y="23874"/>
                    </a:lnTo>
                    <a:lnTo>
                      <a:pt x="39190" y="23874"/>
                    </a:lnTo>
                    <a:lnTo>
                      <a:pt x="39002" y="23937"/>
                    </a:lnTo>
                    <a:lnTo>
                      <a:pt x="39002" y="23937"/>
                    </a:lnTo>
                    <a:lnTo>
                      <a:pt x="39148" y="23728"/>
                    </a:lnTo>
                    <a:lnTo>
                      <a:pt x="39253" y="23728"/>
                    </a:lnTo>
                    <a:lnTo>
                      <a:pt x="39357" y="23686"/>
                    </a:lnTo>
                    <a:lnTo>
                      <a:pt x="39357" y="23623"/>
                    </a:lnTo>
                    <a:lnTo>
                      <a:pt x="39441" y="23560"/>
                    </a:lnTo>
                    <a:lnTo>
                      <a:pt x="39420" y="23519"/>
                    </a:lnTo>
                    <a:lnTo>
                      <a:pt x="39295" y="23581"/>
                    </a:lnTo>
                    <a:lnTo>
                      <a:pt x="39106" y="23581"/>
                    </a:lnTo>
                    <a:lnTo>
                      <a:pt x="38939" y="23665"/>
                    </a:lnTo>
                    <a:lnTo>
                      <a:pt x="38939" y="23665"/>
                    </a:lnTo>
                    <a:lnTo>
                      <a:pt x="39002" y="23581"/>
                    </a:lnTo>
                    <a:lnTo>
                      <a:pt x="38981" y="23498"/>
                    </a:lnTo>
                    <a:lnTo>
                      <a:pt x="39023" y="23414"/>
                    </a:lnTo>
                    <a:lnTo>
                      <a:pt x="39106" y="23477"/>
                    </a:lnTo>
                    <a:lnTo>
                      <a:pt x="39295" y="23477"/>
                    </a:lnTo>
                    <a:lnTo>
                      <a:pt x="39399" y="23351"/>
                    </a:lnTo>
                    <a:lnTo>
                      <a:pt x="39399" y="23205"/>
                    </a:lnTo>
                    <a:lnTo>
                      <a:pt x="39295" y="23268"/>
                    </a:lnTo>
                    <a:lnTo>
                      <a:pt x="39211" y="23247"/>
                    </a:lnTo>
                    <a:lnTo>
                      <a:pt x="39316" y="23142"/>
                    </a:lnTo>
                    <a:lnTo>
                      <a:pt x="39336" y="23037"/>
                    </a:lnTo>
                    <a:lnTo>
                      <a:pt x="39253" y="22996"/>
                    </a:lnTo>
                    <a:lnTo>
                      <a:pt x="39002" y="23079"/>
                    </a:lnTo>
                    <a:lnTo>
                      <a:pt x="38918" y="23037"/>
                    </a:lnTo>
                    <a:lnTo>
                      <a:pt x="38981" y="22954"/>
                    </a:lnTo>
                    <a:lnTo>
                      <a:pt x="39106" y="22975"/>
                    </a:lnTo>
                    <a:lnTo>
                      <a:pt x="39211" y="22954"/>
                    </a:lnTo>
                    <a:lnTo>
                      <a:pt x="39295" y="22828"/>
                    </a:lnTo>
                    <a:lnTo>
                      <a:pt x="39211" y="22765"/>
                    </a:lnTo>
                    <a:lnTo>
                      <a:pt x="39211" y="22682"/>
                    </a:lnTo>
                    <a:lnTo>
                      <a:pt x="39127" y="22765"/>
                    </a:lnTo>
                    <a:lnTo>
                      <a:pt x="39085" y="22765"/>
                    </a:lnTo>
                    <a:lnTo>
                      <a:pt x="39044" y="22682"/>
                    </a:lnTo>
                    <a:lnTo>
                      <a:pt x="38981" y="22619"/>
                    </a:lnTo>
                    <a:lnTo>
                      <a:pt x="39044" y="22577"/>
                    </a:lnTo>
                    <a:lnTo>
                      <a:pt x="39106" y="22640"/>
                    </a:lnTo>
                    <a:lnTo>
                      <a:pt x="39148" y="22577"/>
                    </a:lnTo>
                    <a:lnTo>
                      <a:pt x="39148" y="22452"/>
                    </a:lnTo>
                    <a:lnTo>
                      <a:pt x="39044" y="22347"/>
                    </a:lnTo>
                    <a:lnTo>
                      <a:pt x="39023" y="22242"/>
                    </a:lnTo>
                    <a:lnTo>
                      <a:pt x="39106" y="22200"/>
                    </a:lnTo>
                    <a:lnTo>
                      <a:pt x="39106" y="22096"/>
                    </a:lnTo>
                    <a:lnTo>
                      <a:pt x="39023" y="22096"/>
                    </a:lnTo>
                    <a:lnTo>
                      <a:pt x="39044" y="22033"/>
                    </a:lnTo>
                    <a:lnTo>
                      <a:pt x="39085" y="21928"/>
                    </a:lnTo>
                    <a:lnTo>
                      <a:pt x="39002" y="21928"/>
                    </a:lnTo>
                    <a:lnTo>
                      <a:pt x="38918" y="21907"/>
                    </a:lnTo>
                    <a:lnTo>
                      <a:pt x="38918" y="21887"/>
                    </a:lnTo>
                    <a:lnTo>
                      <a:pt x="38981" y="21887"/>
                    </a:lnTo>
                    <a:lnTo>
                      <a:pt x="39044" y="21803"/>
                    </a:lnTo>
                    <a:lnTo>
                      <a:pt x="38981" y="21740"/>
                    </a:lnTo>
                    <a:lnTo>
                      <a:pt x="38981" y="21677"/>
                    </a:lnTo>
                    <a:lnTo>
                      <a:pt x="39044" y="21615"/>
                    </a:lnTo>
                    <a:lnTo>
                      <a:pt x="39023" y="21573"/>
                    </a:lnTo>
                    <a:lnTo>
                      <a:pt x="38918" y="21615"/>
                    </a:lnTo>
                    <a:lnTo>
                      <a:pt x="38918" y="21615"/>
                    </a:lnTo>
                    <a:lnTo>
                      <a:pt x="39023" y="21531"/>
                    </a:lnTo>
                    <a:lnTo>
                      <a:pt x="38981" y="21489"/>
                    </a:lnTo>
                    <a:lnTo>
                      <a:pt x="38876" y="21510"/>
                    </a:lnTo>
                    <a:lnTo>
                      <a:pt x="38772" y="21635"/>
                    </a:lnTo>
                    <a:lnTo>
                      <a:pt x="38792" y="21719"/>
                    </a:lnTo>
                    <a:lnTo>
                      <a:pt x="38730" y="21824"/>
                    </a:lnTo>
                    <a:lnTo>
                      <a:pt x="38604" y="21949"/>
                    </a:lnTo>
                    <a:lnTo>
                      <a:pt x="38604" y="22033"/>
                    </a:lnTo>
                    <a:lnTo>
                      <a:pt x="38520" y="22096"/>
                    </a:lnTo>
                    <a:lnTo>
                      <a:pt x="38520" y="22200"/>
                    </a:lnTo>
                    <a:lnTo>
                      <a:pt x="38458" y="22117"/>
                    </a:lnTo>
                    <a:lnTo>
                      <a:pt x="38395" y="22138"/>
                    </a:lnTo>
                    <a:lnTo>
                      <a:pt x="38311" y="22326"/>
                    </a:lnTo>
                    <a:lnTo>
                      <a:pt x="38311" y="22410"/>
                    </a:lnTo>
                    <a:lnTo>
                      <a:pt x="38416" y="22410"/>
                    </a:lnTo>
                    <a:lnTo>
                      <a:pt x="38479" y="22472"/>
                    </a:lnTo>
                    <a:lnTo>
                      <a:pt x="38479" y="22556"/>
                    </a:lnTo>
                    <a:lnTo>
                      <a:pt x="38374" y="22452"/>
                    </a:lnTo>
                    <a:lnTo>
                      <a:pt x="38311" y="22452"/>
                    </a:lnTo>
                    <a:lnTo>
                      <a:pt x="38290" y="22535"/>
                    </a:lnTo>
                    <a:lnTo>
                      <a:pt x="38207" y="22640"/>
                    </a:lnTo>
                    <a:lnTo>
                      <a:pt x="38144" y="22682"/>
                    </a:lnTo>
                    <a:lnTo>
                      <a:pt x="38102" y="22849"/>
                    </a:lnTo>
                    <a:lnTo>
                      <a:pt x="37997" y="22870"/>
                    </a:lnTo>
                    <a:lnTo>
                      <a:pt x="37935" y="22975"/>
                    </a:lnTo>
                    <a:lnTo>
                      <a:pt x="37935" y="23037"/>
                    </a:lnTo>
                    <a:lnTo>
                      <a:pt x="37872" y="23037"/>
                    </a:lnTo>
                    <a:lnTo>
                      <a:pt x="37872" y="23205"/>
                    </a:lnTo>
                    <a:lnTo>
                      <a:pt x="37788" y="23393"/>
                    </a:lnTo>
                    <a:lnTo>
                      <a:pt x="37788" y="23393"/>
                    </a:lnTo>
                    <a:lnTo>
                      <a:pt x="37830" y="23268"/>
                    </a:lnTo>
                    <a:lnTo>
                      <a:pt x="37788" y="23100"/>
                    </a:lnTo>
                    <a:lnTo>
                      <a:pt x="37725" y="23037"/>
                    </a:lnTo>
                    <a:lnTo>
                      <a:pt x="37558" y="23142"/>
                    </a:lnTo>
                    <a:lnTo>
                      <a:pt x="37474" y="23247"/>
                    </a:lnTo>
                    <a:lnTo>
                      <a:pt x="37453" y="23351"/>
                    </a:lnTo>
                    <a:lnTo>
                      <a:pt x="37349" y="23372"/>
                    </a:lnTo>
                    <a:lnTo>
                      <a:pt x="37307" y="23414"/>
                    </a:lnTo>
                    <a:lnTo>
                      <a:pt x="37265" y="23372"/>
                    </a:lnTo>
                    <a:lnTo>
                      <a:pt x="37202" y="23372"/>
                    </a:lnTo>
                    <a:lnTo>
                      <a:pt x="37098" y="23456"/>
                    </a:lnTo>
                    <a:lnTo>
                      <a:pt x="36993" y="23456"/>
                    </a:lnTo>
                    <a:lnTo>
                      <a:pt x="36847" y="23560"/>
                    </a:lnTo>
                    <a:lnTo>
                      <a:pt x="36826" y="23686"/>
                    </a:lnTo>
                    <a:lnTo>
                      <a:pt x="36700" y="23832"/>
                    </a:lnTo>
                    <a:lnTo>
                      <a:pt x="36742" y="23728"/>
                    </a:lnTo>
                    <a:lnTo>
                      <a:pt x="36742" y="23623"/>
                    </a:lnTo>
                    <a:lnTo>
                      <a:pt x="36784" y="23581"/>
                    </a:lnTo>
                    <a:lnTo>
                      <a:pt x="36784" y="23351"/>
                    </a:lnTo>
                    <a:lnTo>
                      <a:pt x="36805" y="23247"/>
                    </a:lnTo>
                    <a:lnTo>
                      <a:pt x="36784" y="23247"/>
                    </a:lnTo>
                    <a:lnTo>
                      <a:pt x="36365" y="23456"/>
                    </a:lnTo>
                    <a:lnTo>
                      <a:pt x="36198" y="23770"/>
                    </a:lnTo>
                    <a:lnTo>
                      <a:pt x="36072" y="23812"/>
                    </a:lnTo>
                    <a:lnTo>
                      <a:pt x="36156" y="23707"/>
                    </a:lnTo>
                    <a:lnTo>
                      <a:pt x="36177" y="23581"/>
                    </a:lnTo>
                    <a:lnTo>
                      <a:pt x="36303" y="23393"/>
                    </a:lnTo>
                    <a:lnTo>
                      <a:pt x="36303" y="23268"/>
                    </a:lnTo>
                    <a:lnTo>
                      <a:pt x="36323" y="23142"/>
                    </a:lnTo>
                    <a:lnTo>
                      <a:pt x="36282" y="23037"/>
                    </a:lnTo>
                    <a:lnTo>
                      <a:pt x="36177" y="22933"/>
                    </a:lnTo>
                    <a:lnTo>
                      <a:pt x="36072" y="22933"/>
                    </a:lnTo>
                    <a:lnTo>
                      <a:pt x="36093" y="23058"/>
                    </a:lnTo>
                    <a:lnTo>
                      <a:pt x="36072" y="23058"/>
                    </a:lnTo>
                    <a:lnTo>
                      <a:pt x="35968" y="22975"/>
                    </a:lnTo>
                    <a:lnTo>
                      <a:pt x="35842" y="22765"/>
                    </a:lnTo>
                    <a:lnTo>
                      <a:pt x="36051" y="22870"/>
                    </a:lnTo>
                    <a:lnTo>
                      <a:pt x="36093" y="22849"/>
                    </a:lnTo>
                    <a:lnTo>
                      <a:pt x="35989" y="22807"/>
                    </a:lnTo>
                    <a:lnTo>
                      <a:pt x="35863" y="22598"/>
                    </a:lnTo>
                    <a:lnTo>
                      <a:pt x="35842" y="22577"/>
                    </a:lnTo>
                    <a:lnTo>
                      <a:pt x="35968" y="22431"/>
                    </a:lnTo>
                    <a:lnTo>
                      <a:pt x="35989" y="22347"/>
                    </a:lnTo>
                    <a:lnTo>
                      <a:pt x="36093" y="22179"/>
                    </a:lnTo>
                    <a:lnTo>
                      <a:pt x="36093" y="21970"/>
                    </a:lnTo>
                    <a:lnTo>
                      <a:pt x="35947" y="21845"/>
                    </a:lnTo>
                    <a:lnTo>
                      <a:pt x="35738" y="21803"/>
                    </a:lnTo>
                    <a:lnTo>
                      <a:pt x="35466" y="21656"/>
                    </a:lnTo>
                    <a:lnTo>
                      <a:pt x="35466" y="21656"/>
                    </a:lnTo>
                    <a:lnTo>
                      <a:pt x="35759" y="21761"/>
                    </a:lnTo>
                    <a:lnTo>
                      <a:pt x="36010" y="21803"/>
                    </a:lnTo>
                    <a:lnTo>
                      <a:pt x="36051" y="21615"/>
                    </a:lnTo>
                    <a:lnTo>
                      <a:pt x="36093" y="21531"/>
                    </a:lnTo>
                    <a:lnTo>
                      <a:pt x="36114" y="21698"/>
                    </a:lnTo>
                    <a:lnTo>
                      <a:pt x="36177" y="21594"/>
                    </a:lnTo>
                    <a:lnTo>
                      <a:pt x="36093" y="21363"/>
                    </a:lnTo>
                    <a:lnTo>
                      <a:pt x="36198" y="21196"/>
                    </a:lnTo>
                    <a:lnTo>
                      <a:pt x="36365" y="21175"/>
                    </a:lnTo>
                    <a:lnTo>
                      <a:pt x="36386" y="20987"/>
                    </a:lnTo>
                    <a:lnTo>
                      <a:pt x="36386" y="20778"/>
                    </a:lnTo>
                    <a:lnTo>
                      <a:pt x="36303" y="20778"/>
                    </a:lnTo>
                    <a:lnTo>
                      <a:pt x="36282" y="20966"/>
                    </a:lnTo>
                    <a:lnTo>
                      <a:pt x="36156" y="21071"/>
                    </a:lnTo>
                    <a:lnTo>
                      <a:pt x="36093" y="20987"/>
                    </a:lnTo>
                    <a:lnTo>
                      <a:pt x="36114" y="20778"/>
                    </a:lnTo>
                    <a:lnTo>
                      <a:pt x="35968" y="20715"/>
                    </a:lnTo>
                    <a:lnTo>
                      <a:pt x="35842" y="20778"/>
                    </a:lnTo>
                    <a:lnTo>
                      <a:pt x="35779" y="20715"/>
                    </a:lnTo>
                    <a:lnTo>
                      <a:pt x="35696" y="20757"/>
                    </a:lnTo>
                    <a:lnTo>
                      <a:pt x="35528" y="20589"/>
                    </a:lnTo>
                    <a:lnTo>
                      <a:pt x="35424" y="20652"/>
                    </a:lnTo>
                    <a:lnTo>
                      <a:pt x="35424" y="20547"/>
                    </a:lnTo>
                    <a:lnTo>
                      <a:pt x="35319" y="20652"/>
                    </a:lnTo>
                    <a:lnTo>
                      <a:pt x="35319" y="20547"/>
                    </a:lnTo>
                    <a:lnTo>
                      <a:pt x="35173" y="20401"/>
                    </a:lnTo>
                    <a:lnTo>
                      <a:pt x="35277" y="20401"/>
                    </a:lnTo>
                    <a:lnTo>
                      <a:pt x="35340" y="20296"/>
                    </a:lnTo>
                    <a:lnTo>
                      <a:pt x="35445" y="20380"/>
                    </a:lnTo>
                    <a:lnTo>
                      <a:pt x="35466" y="20296"/>
                    </a:lnTo>
                    <a:lnTo>
                      <a:pt x="35361" y="20171"/>
                    </a:lnTo>
                    <a:lnTo>
                      <a:pt x="35277" y="20255"/>
                    </a:lnTo>
                    <a:lnTo>
                      <a:pt x="35173" y="20171"/>
                    </a:lnTo>
                    <a:lnTo>
                      <a:pt x="35277" y="20150"/>
                    </a:lnTo>
                    <a:lnTo>
                      <a:pt x="35235" y="20024"/>
                    </a:lnTo>
                    <a:lnTo>
                      <a:pt x="35110" y="19920"/>
                    </a:lnTo>
                    <a:lnTo>
                      <a:pt x="35026" y="19962"/>
                    </a:lnTo>
                    <a:lnTo>
                      <a:pt x="35026" y="19878"/>
                    </a:lnTo>
                    <a:lnTo>
                      <a:pt x="35110" y="19773"/>
                    </a:lnTo>
                    <a:lnTo>
                      <a:pt x="35110" y="19606"/>
                    </a:lnTo>
                    <a:lnTo>
                      <a:pt x="35005" y="19606"/>
                    </a:lnTo>
                    <a:lnTo>
                      <a:pt x="34859" y="19501"/>
                    </a:lnTo>
                    <a:lnTo>
                      <a:pt x="34859" y="19397"/>
                    </a:lnTo>
                    <a:lnTo>
                      <a:pt x="34650" y="19229"/>
                    </a:lnTo>
                    <a:lnTo>
                      <a:pt x="34503" y="19313"/>
                    </a:lnTo>
                    <a:lnTo>
                      <a:pt x="34398" y="19313"/>
                    </a:lnTo>
                    <a:lnTo>
                      <a:pt x="34336" y="19397"/>
                    </a:lnTo>
                    <a:lnTo>
                      <a:pt x="34210" y="19334"/>
                    </a:lnTo>
                    <a:lnTo>
                      <a:pt x="34210" y="19480"/>
                    </a:lnTo>
                    <a:lnTo>
                      <a:pt x="34126" y="19376"/>
                    </a:lnTo>
                    <a:lnTo>
                      <a:pt x="34043" y="19376"/>
                    </a:lnTo>
                    <a:lnTo>
                      <a:pt x="34001" y="19292"/>
                    </a:lnTo>
                    <a:lnTo>
                      <a:pt x="33896" y="19292"/>
                    </a:lnTo>
                    <a:lnTo>
                      <a:pt x="33729" y="19397"/>
                    </a:lnTo>
                    <a:lnTo>
                      <a:pt x="33562" y="19397"/>
                    </a:lnTo>
                    <a:lnTo>
                      <a:pt x="33708" y="19334"/>
                    </a:lnTo>
                    <a:lnTo>
                      <a:pt x="33729" y="19229"/>
                    </a:lnTo>
                    <a:lnTo>
                      <a:pt x="33603" y="19229"/>
                    </a:lnTo>
                    <a:lnTo>
                      <a:pt x="33352" y="19104"/>
                    </a:lnTo>
                    <a:lnTo>
                      <a:pt x="33164" y="18999"/>
                    </a:lnTo>
                    <a:lnTo>
                      <a:pt x="32976" y="18999"/>
                    </a:lnTo>
                    <a:lnTo>
                      <a:pt x="32913" y="18957"/>
                    </a:lnTo>
                    <a:lnTo>
                      <a:pt x="32829" y="18978"/>
                    </a:lnTo>
                    <a:lnTo>
                      <a:pt x="32746" y="18978"/>
                    </a:lnTo>
                    <a:lnTo>
                      <a:pt x="32662" y="19062"/>
                    </a:lnTo>
                    <a:lnTo>
                      <a:pt x="32662" y="19125"/>
                    </a:lnTo>
                    <a:lnTo>
                      <a:pt x="32578" y="19125"/>
                    </a:lnTo>
                    <a:lnTo>
                      <a:pt x="32536" y="19104"/>
                    </a:lnTo>
                    <a:lnTo>
                      <a:pt x="32453" y="19166"/>
                    </a:lnTo>
                    <a:lnTo>
                      <a:pt x="32453" y="19313"/>
                    </a:lnTo>
                    <a:lnTo>
                      <a:pt x="32369" y="19480"/>
                    </a:lnTo>
                    <a:lnTo>
                      <a:pt x="32369" y="19690"/>
                    </a:lnTo>
                    <a:lnTo>
                      <a:pt x="32453" y="19794"/>
                    </a:lnTo>
                    <a:lnTo>
                      <a:pt x="32515" y="19794"/>
                    </a:lnTo>
                    <a:lnTo>
                      <a:pt x="32515" y="19836"/>
                    </a:lnTo>
                    <a:lnTo>
                      <a:pt x="32557" y="19857"/>
                    </a:lnTo>
                    <a:lnTo>
                      <a:pt x="32557" y="20003"/>
                    </a:lnTo>
                    <a:lnTo>
                      <a:pt x="32515" y="20045"/>
                    </a:lnTo>
                    <a:lnTo>
                      <a:pt x="32432" y="20045"/>
                    </a:lnTo>
                    <a:lnTo>
                      <a:pt x="32411" y="20171"/>
                    </a:lnTo>
                    <a:lnTo>
                      <a:pt x="32243" y="20380"/>
                    </a:lnTo>
                    <a:lnTo>
                      <a:pt x="32013" y="20568"/>
                    </a:lnTo>
                    <a:lnTo>
                      <a:pt x="32013" y="20652"/>
                    </a:lnTo>
                    <a:lnTo>
                      <a:pt x="32055" y="20673"/>
                    </a:lnTo>
                    <a:lnTo>
                      <a:pt x="32243" y="20652"/>
                    </a:lnTo>
                    <a:lnTo>
                      <a:pt x="32327" y="20652"/>
                    </a:lnTo>
                    <a:lnTo>
                      <a:pt x="32243" y="20694"/>
                    </a:lnTo>
                    <a:lnTo>
                      <a:pt x="32202" y="20861"/>
                    </a:lnTo>
                    <a:lnTo>
                      <a:pt x="32202" y="20903"/>
                    </a:lnTo>
                    <a:lnTo>
                      <a:pt x="32327" y="20945"/>
                    </a:lnTo>
                    <a:lnTo>
                      <a:pt x="32222" y="20966"/>
                    </a:lnTo>
                    <a:lnTo>
                      <a:pt x="32139" y="21050"/>
                    </a:lnTo>
                    <a:lnTo>
                      <a:pt x="32160" y="21112"/>
                    </a:lnTo>
                    <a:lnTo>
                      <a:pt x="32222" y="21175"/>
                    </a:lnTo>
                    <a:lnTo>
                      <a:pt x="32118" y="21301"/>
                    </a:lnTo>
                    <a:lnTo>
                      <a:pt x="32118" y="21363"/>
                    </a:lnTo>
                    <a:lnTo>
                      <a:pt x="32264" y="21363"/>
                    </a:lnTo>
                    <a:lnTo>
                      <a:pt x="32306" y="21426"/>
                    </a:lnTo>
                    <a:lnTo>
                      <a:pt x="32160" y="21635"/>
                    </a:lnTo>
                    <a:lnTo>
                      <a:pt x="32034" y="21698"/>
                    </a:lnTo>
                    <a:lnTo>
                      <a:pt x="32034" y="21824"/>
                    </a:lnTo>
                    <a:lnTo>
                      <a:pt x="32097" y="21887"/>
                    </a:lnTo>
                    <a:lnTo>
                      <a:pt x="32013" y="21845"/>
                    </a:lnTo>
                    <a:lnTo>
                      <a:pt x="31930" y="21719"/>
                    </a:lnTo>
                    <a:lnTo>
                      <a:pt x="31888" y="21719"/>
                    </a:lnTo>
                    <a:lnTo>
                      <a:pt x="31741" y="21887"/>
                    </a:lnTo>
                    <a:lnTo>
                      <a:pt x="31741" y="21928"/>
                    </a:lnTo>
                    <a:lnTo>
                      <a:pt x="31804" y="21949"/>
                    </a:lnTo>
                    <a:lnTo>
                      <a:pt x="31804" y="22033"/>
                    </a:lnTo>
                    <a:lnTo>
                      <a:pt x="31720" y="22117"/>
                    </a:lnTo>
                    <a:lnTo>
                      <a:pt x="31616" y="22117"/>
                    </a:lnTo>
                    <a:lnTo>
                      <a:pt x="31302" y="22431"/>
                    </a:lnTo>
                    <a:lnTo>
                      <a:pt x="31197" y="22472"/>
                    </a:lnTo>
                    <a:lnTo>
                      <a:pt x="31113" y="22724"/>
                    </a:lnTo>
                    <a:lnTo>
                      <a:pt x="31155" y="22786"/>
                    </a:lnTo>
                    <a:lnTo>
                      <a:pt x="31260" y="22828"/>
                    </a:lnTo>
                    <a:lnTo>
                      <a:pt x="31281" y="22954"/>
                    </a:lnTo>
                    <a:lnTo>
                      <a:pt x="31406" y="23037"/>
                    </a:lnTo>
                    <a:lnTo>
                      <a:pt x="31595" y="23288"/>
                    </a:lnTo>
                    <a:lnTo>
                      <a:pt x="31616" y="23602"/>
                    </a:lnTo>
                    <a:lnTo>
                      <a:pt x="31595" y="23937"/>
                    </a:lnTo>
                    <a:lnTo>
                      <a:pt x="31678" y="24125"/>
                    </a:lnTo>
                    <a:lnTo>
                      <a:pt x="31637" y="24251"/>
                    </a:lnTo>
                    <a:lnTo>
                      <a:pt x="31637" y="24460"/>
                    </a:lnTo>
                    <a:lnTo>
                      <a:pt x="31595" y="24523"/>
                    </a:lnTo>
                    <a:lnTo>
                      <a:pt x="31490" y="24816"/>
                    </a:lnTo>
                    <a:lnTo>
                      <a:pt x="31427" y="24962"/>
                    </a:lnTo>
                    <a:lnTo>
                      <a:pt x="31490" y="24962"/>
                    </a:lnTo>
                    <a:lnTo>
                      <a:pt x="31511" y="24858"/>
                    </a:lnTo>
                    <a:lnTo>
                      <a:pt x="31595" y="24816"/>
                    </a:lnTo>
                    <a:lnTo>
                      <a:pt x="31595" y="24962"/>
                    </a:lnTo>
                    <a:lnTo>
                      <a:pt x="31699" y="25088"/>
                    </a:lnTo>
                    <a:lnTo>
                      <a:pt x="31616" y="25192"/>
                    </a:lnTo>
                    <a:lnTo>
                      <a:pt x="31511" y="25192"/>
                    </a:lnTo>
                    <a:lnTo>
                      <a:pt x="31469" y="25151"/>
                    </a:lnTo>
                    <a:lnTo>
                      <a:pt x="31385" y="25151"/>
                    </a:lnTo>
                    <a:lnTo>
                      <a:pt x="31218" y="25402"/>
                    </a:lnTo>
                    <a:lnTo>
                      <a:pt x="31093" y="25465"/>
                    </a:lnTo>
                    <a:lnTo>
                      <a:pt x="31072" y="25569"/>
                    </a:lnTo>
                    <a:lnTo>
                      <a:pt x="30800" y="25674"/>
                    </a:lnTo>
                    <a:lnTo>
                      <a:pt x="30737" y="25757"/>
                    </a:lnTo>
                    <a:lnTo>
                      <a:pt x="30737" y="25799"/>
                    </a:lnTo>
                    <a:lnTo>
                      <a:pt x="30360" y="25925"/>
                    </a:lnTo>
                    <a:lnTo>
                      <a:pt x="30130" y="26029"/>
                    </a:lnTo>
                    <a:lnTo>
                      <a:pt x="30067" y="26092"/>
                    </a:lnTo>
                    <a:lnTo>
                      <a:pt x="29942" y="26092"/>
                    </a:lnTo>
                    <a:lnTo>
                      <a:pt x="29837" y="26176"/>
                    </a:lnTo>
                    <a:lnTo>
                      <a:pt x="29607" y="26197"/>
                    </a:lnTo>
                    <a:lnTo>
                      <a:pt x="29440" y="26281"/>
                    </a:lnTo>
                    <a:lnTo>
                      <a:pt x="29481" y="26322"/>
                    </a:lnTo>
                    <a:lnTo>
                      <a:pt x="29481" y="26427"/>
                    </a:lnTo>
                    <a:lnTo>
                      <a:pt x="29523" y="26511"/>
                    </a:lnTo>
                    <a:lnTo>
                      <a:pt x="29523" y="26615"/>
                    </a:lnTo>
                    <a:lnTo>
                      <a:pt x="29586" y="26699"/>
                    </a:lnTo>
                    <a:lnTo>
                      <a:pt x="29523" y="26720"/>
                    </a:lnTo>
                    <a:lnTo>
                      <a:pt x="29544" y="26804"/>
                    </a:lnTo>
                    <a:lnTo>
                      <a:pt x="29607" y="26825"/>
                    </a:lnTo>
                    <a:lnTo>
                      <a:pt x="29523" y="26866"/>
                    </a:lnTo>
                    <a:lnTo>
                      <a:pt x="29586" y="26971"/>
                    </a:lnTo>
                    <a:lnTo>
                      <a:pt x="29523" y="27013"/>
                    </a:lnTo>
                    <a:lnTo>
                      <a:pt x="29544" y="27117"/>
                    </a:lnTo>
                    <a:lnTo>
                      <a:pt x="29502" y="27159"/>
                    </a:lnTo>
                    <a:lnTo>
                      <a:pt x="29481" y="27348"/>
                    </a:lnTo>
                    <a:lnTo>
                      <a:pt x="29502" y="27452"/>
                    </a:lnTo>
                    <a:lnTo>
                      <a:pt x="29419" y="27745"/>
                    </a:lnTo>
                    <a:lnTo>
                      <a:pt x="29440" y="27808"/>
                    </a:lnTo>
                    <a:lnTo>
                      <a:pt x="29502" y="27850"/>
                    </a:lnTo>
                    <a:lnTo>
                      <a:pt x="29502" y="27913"/>
                    </a:lnTo>
                    <a:lnTo>
                      <a:pt x="29544" y="27975"/>
                    </a:lnTo>
                    <a:lnTo>
                      <a:pt x="29440" y="28101"/>
                    </a:lnTo>
                    <a:lnTo>
                      <a:pt x="29440" y="28226"/>
                    </a:lnTo>
                    <a:lnTo>
                      <a:pt x="29523" y="28268"/>
                    </a:lnTo>
                    <a:lnTo>
                      <a:pt x="29544" y="28436"/>
                    </a:lnTo>
                    <a:lnTo>
                      <a:pt x="29607" y="28498"/>
                    </a:lnTo>
                    <a:lnTo>
                      <a:pt x="29481" y="28624"/>
                    </a:lnTo>
                    <a:lnTo>
                      <a:pt x="29419" y="28791"/>
                    </a:lnTo>
                    <a:lnTo>
                      <a:pt x="29377" y="28812"/>
                    </a:lnTo>
                    <a:lnTo>
                      <a:pt x="29314" y="28791"/>
                    </a:lnTo>
                    <a:lnTo>
                      <a:pt x="29314" y="28896"/>
                    </a:lnTo>
                    <a:lnTo>
                      <a:pt x="29377" y="28959"/>
                    </a:lnTo>
                    <a:lnTo>
                      <a:pt x="29314" y="29042"/>
                    </a:lnTo>
                    <a:lnTo>
                      <a:pt x="29293" y="29231"/>
                    </a:lnTo>
                    <a:lnTo>
                      <a:pt x="29314" y="29356"/>
                    </a:lnTo>
                    <a:lnTo>
                      <a:pt x="29419" y="29482"/>
                    </a:lnTo>
                    <a:lnTo>
                      <a:pt x="29523" y="29545"/>
                    </a:lnTo>
                    <a:lnTo>
                      <a:pt x="29335" y="29524"/>
                    </a:lnTo>
                    <a:lnTo>
                      <a:pt x="29209" y="29419"/>
                    </a:lnTo>
                    <a:lnTo>
                      <a:pt x="29230" y="29252"/>
                    </a:lnTo>
                    <a:lnTo>
                      <a:pt x="29189" y="29042"/>
                    </a:lnTo>
                    <a:lnTo>
                      <a:pt x="29105" y="29022"/>
                    </a:lnTo>
                    <a:lnTo>
                      <a:pt x="29084" y="28959"/>
                    </a:lnTo>
                    <a:lnTo>
                      <a:pt x="29105" y="28854"/>
                    </a:lnTo>
                    <a:lnTo>
                      <a:pt x="29063" y="28854"/>
                    </a:lnTo>
                    <a:lnTo>
                      <a:pt x="28875" y="29105"/>
                    </a:lnTo>
                    <a:lnTo>
                      <a:pt x="28875" y="29210"/>
                    </a:lnTo>
                    <a:lnTo>
                      <a:pt x="28854" y="29314"/>
                    </a:lnTo>
                    <a:lnTo>
                      <a:pt x="28749" y="29314"/>
                    </a:lnTo>
                    <a:lnTo>
                      <a:pt x="28644" y="29210"/>
                    </a:lnTo>
                    <a:lnTo>
                      <a:pt x="28477" y="29147"/>
                    </a:lnTo>
                    <a:lnTo>
                      <a:pt x="28352" y="29252"/>
                    </a:lnTo>
                    <a:lnTo>
                      <a:pt x="28184" y="29335"/>
                    </a:lnTo>
                    <a:lnTo>
                      <a:pt x="28184" y="29335"/>
                    </a:lnTo>
                    <a:lnTo>
                      <a:pt x="28393" y="29147"/>
                    </a:lnTo>
                    <a:lnTo>
                      <a:pt x="28456" y="29001"/>
                    </a:lnTo>
                    <a:lnTo>
                      <a:pt x="28435" y="28917"/>
                    </a:lnTo>
                    <a:lnTo>
                      <a:pt x="28393" y="28729"/>
                    </a:lnTo>
                    <a:lnTo>
                      <a:pt x="28331" y="28624"/>
                    </a:lnTo>
                    <a:lnTo>
                      <a:pt x="28289" y="28540"/>
                    </a:lnTo>
                    <a:lnTo>
                      <a:pt x="28268" y="28540"/>
                    </a:lnTo>
                    <a:lnTo>
                      <a:pt x="28142" y="28478"/>
                    </a:lnTo>
                    <a:lnTo>
                      <a:pt x="28038" y="28415"/>
                    </a:lnTo>
                    <a:lnTo>
                      <a:pt x="28038" y="28331"/>
                    </a:lnTo>
                    <a:lnTo>
                      <a:pt x="28017" y="28289"/>
                    </a:lnTo>
                    <a:lnTo>
                      <a:pt x="28038" y="28185"/>
                    </a:lnTo>
                    <a:lnTo>
                      <a:pt x="27954" y="28080"/>
                    </a:lnTo>
                    <a:lnTo>
                      <a:pt x="27870" y="28017"/>
                    </a:lnTo>
                    <a:lnTo>
                      <a:pt x="27870" y="27892"/>
                    </a:lnTo>
                    <a:lnTo>
                      <a:pt x="27766" y="27808"/>
                    </a:lnTo>
                    <a:lnTo>
                      <a:pt x="27724" y="27703"/>
                    </a:lnTo>
                    <a:lnTo>
                      <a:pt x="27766" y="27473"/>
                    </a:lnTo>
                    <a:lnTo>
                      <a:pt x="27870" y="27369"/>
                    </a:lnTo>
                    <a:lnTo>
                      <a:pt x="27933" y="27222"/>
                    </a:lnTo>
                    <a:lnTo>
                      <a:pt x="27933" y="27117"/>
                    </a:lnTo>
                    <a:lnTo>
                      <a:pt x="28080" y="26866"/>
                    </a:lnTo>
                    <a:lnTo>
                      <a:pt x="28080" y="26615"/>
                    </a:lnTo>
                    <a:lnTo>
                      <a:pt x="28059" y="26594"/>
                    </a:lnTo>
                    <a:lnTo>
                      <a:pt x="28038" y="26448"/>
                    </a:lnTo>
                    <a:lnTo>
                      <a:pt x="28121" y="26301"/>
                    </a:lnTo>
                    <a:lnTo>
                      <a:pt x="28184" y="26197"/>
                    </a:lnTo>
                    <a:lnTo>
                      <a:pt x="28184" y="26092"/>
                    </a:lnTo>
                    <a:lnTo>
                      <a:pt x="28352" y="25799"/>
                    </a:lnTo>
                    <a:lnTo>
                      <a:pt x="28331" y="25611"/>
                    </a:lnTo>
                    <a:lnTo>
                      <a:pt x="28268" y="25611"/>
                    </a:lnTo>
                    <a:lnTo>
                      <a:pt x="28247" y="25653"/>
                    </a:lnTo>
                    <a:lnTo>
                      <a:pt x="28247" y="25590"/>
                    </a:lnTo>
                    <a:lnTo>
                      <a:pt x="28163" y="25590"/>
                    </a:lnTo>
                    <a:lnTo>
                      <a:pt x="28038" y="25653"/>
                    </a:lnTo>
                    <a:lnTo>
                      <a:pt x="27849" y="25611"/>
                    </a:lnTo>
                    <a:lnTo>
                      <a:pt x="27661" y="25569"/>
                    </a:lnTo>
                    <a:lnTo>
                      <a:pt x="27619" y="25569"/>
                    </a:lnTo>
                    <a:lnTo>
                      <a:pt x="27556" y="25506"/>
                    </a:lnTo>
                    <a:lnTo>
                      <a:pt x="27326" y="25506"/>
                    </a:lnTo>
                    <a:lnTo>
                      <a:pt x="27201" y="25548"/>
                    </a:lnTo>
                    <a:lnTo>
                      <a:pt x="27138" y="25506"/>
                    </a:lnTo>
                    <a:lnTo>
                      <a:pt x="26971" y="25506"/>
                    </a:lnTo>
                    <a:lnTo>
                      <a:pt x="26929" y="25485"/>
                    </a:lnTo>
                    <a:lnTo>
                      <a:pt x="26971" y="25444"/>
                    </a:lnTo>
                    <a:lnTo>
                      <a:pt x="26803" y="25297"/>
                    </a:lnTo>
                    <a:lnTo>
                      <a:pt x="26782" y="25234"/>
                    </a:lnTo>
                    <a:lnTo>
                      <a:pt x="26594" y="25046"/>
                    </a:lnTo>
                    <a:lnTo>
                      <a:pt x="26510" y="25025"/>
                    </a:lnTo>
                    <a:lnTo>
                      <a:pt x="26343" y="24879"/>
                    </a:lnTo>
                    <a:lnTo>
                      <a:pt x="26259" y="24858"/>
                    </a:lnTo>
                    <a:lnTo>
                      <a:pt x="26029" y="24711"/>
                    </a:lnTo>
                    <a:lnTo>
                      <a:pt x="25966" y="24648"/>
                    </a:lnTo>
                    <a:lnTo>
                      <a:pt x="25903" y="24753"/>
                    </a:lnTo>
                    <a:lnTo>
                      <a:pt x="25903" y="24711"/>
                    </a:lnTo>
                    <a:lnTo>
                      <a:pt x="25820" y="24523"/>
                    </a:lnTo>
                    <a:lnTo>
                      <a:pt x="25736" y="24439"/>
                    </a:lnTo>
                    <a:lnTo>
                      <a:pt x="25736" y="24335"/>
                    </a:lnTo>
                    <a:lnTo>
                      <a:pt x="25631" y="24293"/>
                    </a:lnTo>
                    <a:lnTo>
                      <a:pt x="25527" y="24104"/>
                    </a:lnTo>
                    <a:lnTo>
                      <a:pt x="25443" y="24084"/>
                    </a:lnTo>
                    <a:lnTo>
                      <a:pt x="25255" y="23895"/>
                    </a:lnTo>
                    <a:lnTo>
                      <a:pt x="25150" y="23874"/>
                    </a:lnTo>
                    <a:lnTo>
                      <a:pt x="25087" y="23812"/>
                    </a:lnTo>
                    <a:lnTo>
                      <a:pt x="24815" y="23728"/>
                    </a:lnTo>
                    <a:lnTo>
                      <a:pt x="24627" y="23581"/>
                    </a:lnTo>
                    <a:lnTo>
                      <a:pt x="24376" y="23393"/>
                    </a:lnTo>
                    <a:lnTo>
                      <a:pt x="24167" y="23414"/>
                    </a:lnTo>
                    <a:lnTo>
                      <a:pt x="23748" y="23560"/>
                    </a:lnTo>
                    <a:lnTo>
                      <a:pt x="23330" y="23686"/>
                    </a:lnTo>
                    <a:lnTo>
                      <a:pt x="23142" y="23686"/>
                    </a:lnTo>
                    <a:lnTo>
                      <a:pt x="23016" y="23623"/>
                    </a:lnTo>
                    <a:lnTo>
                      <a:pt x="23016" y="23623"/>
                    </a:lnTo>
                    <a:lnTo>
                      <a:pt x="23142" y="23665"/>
                    </a:lnTo>
                    <a:lnTo>
                      <a:pt x="23330" y="23602"/>
                    </a:lnTo>
                    <a:lnTo>
                      <a:pt x="23665" y="23268"/>
                    </a:lnTo>
                    <a:lnTo>
                      <a:pt x="23727" y="23163"/>
                    </a:lnTo>
                    <a:lnTo>
                      <a:pt x="23665" y="22933"/>
                    </a:lnTo>
                    <a:lnTo>
                      <a:pt x="23581" y="22828"/>
                    </a:lnTo>
                    <a:lnTo>
                      <a:pt x="23665" y="22577"/>
                    </a:lnTo>
                    <a:lnTo>
                      <a:pt x="23665" y="22347"/>
                    </a:lnTo>
                    <a:lnTo>
                      <a:pt x="23581" y="22200"/>
                    </a:lnTo>
                    <a:lnTo>
                      <a:pt x="23581" y="22054"/>
                    </a:lnTo>
                    <a:lnTo>
                      <a:pt x="23644" y="21928"/>
                    </a:lnTo>
                    <a:lnTo>
                      <a:pt x="23644" y="21824"/>
                    </a:lnTo>
                    <a:lnTo>
                      <a:pt x="23539" y="21782"/>
                    </a:lnTo>
                    <a:lnTo>
                      <a:pt x="23204" y="21782"/>
                    </a:lnTo>
                    <a:lnTo>
                      <a:pt x="23037" y="22054"/>
                    </a:lnTo>
                    <a:lnTo>
                      <a:pt x="22828" y="22305"/>
                    </a:lnTo>
                    <a:lnTo>
                      <a:pt x="22577" y="22326"/>
                    </a:lnTo>
                    <a:lnTo>
                      <a:pt x="22409" y="22452"/>
                    </a:lnTo>
                    <a:lnTo>
                      <a:pt x="22472" y="22347"/>
                    </a:lnTo>
                    <a:lnTo>
                      <a:pt x="22786" y="22263"/>
                    </a:lnTo>
                    <a:lnTo>
                      <a:pt x="22932" y="22117"/>
                    </a:lnTo>
                    <a:lnTo>
                      <a:pt x="23037" y="21845"/>
                    </a:lnTo>
                    <a:lnTo>
                      <a:pt x="22995" y="21824"/>
                    </a:lnTo>
                    <a:lnTo>
                      <a:pt x="22995" y="21677"/>
                    </a:lnTo>
                    <a:lnTo>
                      <a:pt x="22932" y="21594"/>
                    </a:lnTo>
                    <a:lnTo>
                      <a:pt x="22953" y="21489"/>
                    </a:lnTo>
                    <a:lnTo>
                      <a:pt x="22932" y="21405"/>
                    </a:lnTo>
                    <a:lnTo>
                      <a:pt x="22807" y="21384"/>
                    </a:lnTo>
                    <a:lnTo>
                      <a:pt x="22849" y="21322"/>
                    </a:lnTo>
                    <a:lnTo>
                      <a:pt x="22953" y="21301"/>
                    </a:lnTo>
                    <a:lnTo>
                      <a:pt x="22995" y="21196"/>
                    </a:lnTo>
                    <a:lnTo>
                      <a:pt x="23100" y="21008"/>
                    </a:lnTo>
                    <a:lnTo>
                      <a:pt x="23100" y="20861"/>
                    </a:lnTo>
                    <a:lnTo>
                      <a:pt x="23037" y="20799"/>
                    </a:lnTo>
                    <a:lnTo>
                      <a:pt x="23121" y="20568"/>
                    </a:lnTo>
                    <a:lnTo>
                      <a:pt x="23204" y="20527"/>
                    </a:lnTo>
                    <a:lnTo>
                      <a:pt x="23246" y="20359"/>
                    </a:lnTo>
                    <a:lnTo>
                      <a:pt x="23330" y="20255"/>
                    </a:lnTo>
                    <a:lnTo>
                      <a:pt x="23372" y="20045"/>
                    </a:lnTo>
                    <a:lnTo>
                      <a:pt x="23476" y="19941"/>
                    </a:lnTo>
                    <a:lnTo>
                      <a:pt x="23435" y="19815"/>
                    </a:lnTo>
                    <a:lnTo>
                      <a:pt x="23435" y="19731"/>
                    </a:lnTo>
                    <a:lnTo>
                      <a:pt x="23560" y="19815"/>
                    </a:lnTo>
                    <a:lnTo>
                      <a:pt x="23665" y="19711"/>
                    </a:lnTo>
                    <a:lnTo>
                      <a:pt x="23665" y="19606"/>
                    </a:lnTo>
                    <a:lnTo>
                      <a:pt x="23790" y="19585"/>
                    </a:lnTo>
                    <a:lnTo>
                      <a:pt x="23958" y="19397"/>
                    </a:lnTo>
                    <a:lnTo>
                      <a:pt x="24062" y="19334"/>
                    </a:lnTo>
                    <a:lnTo>
                      <a:pt x="24041" y="19229"/>
                    </a:lnTo>
                    <a:lnTo>
                      <a:pt x="24125" y="19166"/>
                    </a:lnTo>
                    <a:lnTo>
                      <a:pt x="24188" y="19166"/>
                    </a:lnTo>
                    <a:lnTo>
                      <a:pt x="24230" y="19083"/>
                    </a:lnTo>
                    <a:lnTo>
                      <a:pt x="24167" y="18999"/>
                    </a:lnTo>
                    <a:lnTo>
                      <a:pt x="24292" y="18915"/>
                    </a:lnTo>
                    <a:lnTo>
                      <a:pt x="24376" y="18769"/>
                    </a:lnTo>
                    <a:lnTo>
                      <a:pt x="24481" y="18769"/>
                    </a:lnTo>
                    <a:lnTo>
                      <a:pt x="24481" y="18706"/>
                    </a:lnTo>
                    <a:lnTo>
                      <a:pt x="24543" y="18664"/>
                    </a:lnTo>
                    <a:lnTo>
                      <a:pt x="24397" y="18560"/>
                    </a:lnTo>
                    <a:lnTo>
                      <a:pt x="24460" y="18539"/>
                    </a:lnTo>
                    <a:lnTo>
                      <a:pt x="24460" y="18455"/>
                    </a:lnTo>
                    <a:lnTo>
                      <a:pt x="24543" y="18476"/>
                    </a:lnTo>
                    <a:lnTo>
                      <a:pt x="24669" y="18581"/>
                    </a:lnTo>
                    <a:lnTo>
                      <a:pt x="24690" y="18643"/>
                    </a:lnTo>
                    <a:lnTo>
                      <a:pt x="24753" y="18602"/>
                    </a:lnTo>
                    <a:lnTo>
                      <a:pt x="24711" y="18539"/>
                    </a:lnTo>
                    <a:lnTo>
                      <a:pt x="24606" y="18476"/>
                    </a:lnTo>
                    <a:lnTo>
                      <a:pt x="24795" y="18392"/>
                    </a:lnTo>
                    <a:lnTo>
                      <a:pt x="24836" y="18330"/>
                    </a:lnTo>
                    <a:lnTo>
                      <a:pt x="24983" y="18330"/>
                    </a:lnTo>
                    <a:lnTo>
                      <a:pt x="25004" y="18350"/>
                    </a:lnTo>
                    <a:lnTo>
                      <a:pt x="25025" y="18267"/>
                    </a:lnTo>
                    <a:lnTo>
                      <a:pt x="25004" y="18225"/>
                    </a:lnTo>
                    <a:lnTo>
                      <a:pt x="25087" y="18225"/>
                    </a:lnTo>
                    <a:lnTo>
                      <a:pt x="25108" y="18350"/>
                    </a:lnTo>
                    <a:lnTo>
                      <a:pt x="25192" y="18246"/>
                    </a:lnTo>
                    <a:lnTo>
                      <a:pt x="25192" y="18225"/>
                    </a:lnTo>
                    <a:lnTo>
                      <a:pt x="25108" y="18162"/>
                    </a:lnTo>
                    <a:lnTo>
                      <a:pt x="25108" y="18058"/>
                    </a:lnTo>
                    <a:lnTo>
                      <a:pt x="25150" y="18120"/>
                    </a:lnTo>
                    <a:lnTo>
                      <a:pt x="25359" y="18162"/>
                    </a:lnTo>
                    <a:lnTo>
                      <a:pt x="25339" y="18078"/>
                    </a:lnTo>
                    <a:lnTo>
                      <a:pt x="25234" y="18037"/>
                    </a:lnTo>
                    <a:lnTo>
                      <a:pt x="25213" y="17953"/>
                    </a:lnTo>
                    <a:lnTo>
                      <a:pt x="25255" y="17932"/>
                    </a:lnTo>
                    <a:lnTo>
                      <a:pt x="25297" y="17848"/>
                    </a:lnTo>
                    <a:lnTo>
                      <a:pt x="25318" y="18016"/>
                    </a:lnTo>
                    <a:lnTo>
                      <a:pt x="25422" y="17974"/>
                    </a:lnTo>
                    <a:lnTo>
                      <a:pt x="25506" y="18016"/>
                    </a:lnTo>
                    <a:lnTo>
                      <a:pt x="25590" y="17953"/>
                    </a:lnTo>
                    <a:lnTo>
                      <a:pt x="25464" y="17744"/>
                    </a:lnTo>
                    <a:lnTo>
                      <a:pt x="25401" y="17514"/>
                    </a:lnTo>
                    <a:lnTo>
                      <a:pt x="25297" y="17388"/>
                    </a:lnTo>
                    <a:lnTo>
                      <a:pt x="25297" y="17283"/>
                    </a:lnTo>
                    <a:lnTo>
                      <a:pt x="25255" y="17200"/>
                    </a:lnTo>
                    <a:lnTo>
                      <a:pt x="25297" y="17137"/>
                    </a:lnTo>
                    <a:lnTo>
                      <a:pt x="25359" y="17221"/>
                    </a:lnTo>
                    <a:lnTo>
                      <a:pt x="25422" y="17409"/>
                    </a:lnTo>
                    <a:lnTo>
                      <a:pt x="25569" y="17597"/>
                    </a:lnTo>
                    <a:lnTo>
                      <a:pt x="25841" y="17639"/>
                    </a:lnTo>
                    <a:lnTo>
                      <a:pt x="25945" y="17723"/>
                    </a:lnTo>
                    <a:lnTo>
                      <a:pt x="26071" y="17723"/>
                    </a:lnTo>
                    <a:lnTo>
                      <a:pt x="26155" y="17660"/>
                    </a:lnTo>
                    <a:lnTo>
                      <a:pt x="26259" y="17660"/>
                    </a:lnTo>
                    <a:lnTo>
                      <a:pt x="26406" y="17514"/>
                    </a:lnTo>
                    <a:lnTo>
                      <a:pt x="26448" y="17242"/>
                    </a:lnTo>
                    <a:lnTo>
                      <a:pt x="26238" y="16990"/>
                    </a:lnTo>
                    <a:lnTo>
                      <a:pt x="26196" y="16823"/>
                    </a:lnTo>
                    <a:lnTo>
                      <a:pt x="26134" y="16739"/>
                    </a:lnTo>
                    <a:lnTo>
                      <a:pt x="26071" y="16739"/>
                    </a:lnTo>
                    <a:lnTo>
                      <a:pt x="25945" y="16886"/>
                    </a:lnTo>
                    <a:lnTo>
                      <a:pt x="25715" y="16907"/>
                    </a:lnTo>
                    <a:lnTo>
                      <a:pt x="25652" y="16928"/>
                    </a:lnTo>
                    <a:lnTo>
                      <a:pt x="25652" y="16907"/>
                    </a:lnTo>
                    <a:lnTo>
                      <a:pt x="25631" y="16823"/>
                    </a:lnTo>
                    <a:lnTo>
                      <a:pt x="25715" y="16865"/>
                    </a:lnTo>
                    <a:lnTo>
                      <a:pt x="25841" y="16823"/>
                    </a:lnTo>
                    <a:lnTo>
                      <a:pt x="25966" y="16718"/>
                    </a:lnTo>
                    <a:lnTo>
                      <a:pt x="25945" y="16677"/>
                    </a:lnTo>
                    <a:lnTo>
                      <a:pt x="25736" y="16551"/>
                    </a:lnTo>
                    <a:lnTo>
                      <a:pt x="25506" y="16300"/>
                    </a:lnTo>
                    <a:lnTo>
                      <a:pt x="25443" y="16300"/>
                    </a:lnTo>
                    <a:lnTo>
                      <a:pt x="25422" y="16363"/>
                    </a:lnTo>
                    <a:lnTo>
                      <a:pt x="25464" y="16446"/>
                    </a:lnTo>
                    <a:lnTo>
                      <a:pt x="25443" y="16488"/>
                    </a:lnTo>
                    <a:lnTo>
                      <a:pt x="25339" y="16405"/>
                    </a:lnTo>
                    <a:lnTo>
                      <a:pt x="25297" y="16258"/>
                    </a:lnTo>
                    <a:lnTo>
                      <a:pt x="25401" y="16279"/>
                    </a:lnTo>
                    <a:lnTo>
                      <a:pt x="25401" y="16091"/>
                    </a:lnTo>
                    <a:lnTo>
                      <a:pt x="25443" y="16195"/>
                    </a:lnTo>
                    <a:lnTo>
                      <a:pt x="25611" y="16342"/>
                    </a:lnTo>
                    <a:lnTo>
                      <a:pt x="25694" y="16363"/>
                    </a:lnTo>
                    <a:lnTo>
                      <a:pt x="25757" y="16551"/>
                    </a:lnTo>
                    <a:lnTo>
                      <a:pt x="25966" y="16677"/>
                    </a:lnTo>
                    <a:lnTo>
                      <a:pt x="26217" y="16760"/>
                    </a:lnTo>
                    <a:lnTo>
                      <a:pt x="26322" y="16907"/>
                    </a:lnTo>
                    <a:lnTo>
                      <a:pt x="26427" y="16970"/>
                    </a:lnTo>
                    <a:lnTo>
                      <a:pt x="26448" y="17032"/>
                    </a:lnTo>
                    <a:lnTo>
                      <a:pt x="26573" y="17095"/>
                    </a:lnTo>
                    <a:lnTo>
                      <a:pt x="26636" y="17137"/>
                    </a:lnTo>
                    <a:lnTo>
                      <a:pt x="26636" y="17011"/>
                    </a:lnTo>
                    <a:lnTo>
                      <a:pt x="26740" y="16970"/>
                    </a:lnTo>
                    <a:lnTo>
                      <a:pt x="26657" y="16907"/>
                    </a:lnTo>
                    <a:lnTo>
                      <a:pt x="26678" y="16802"/>
                    </a:lnTo>
                    <a:lnTo>
                      <a:pt x="26761" y="16928"/>
                    </a:lnTo>
                    <a:lnTo>
                      <a:pt x="26782" y="17011"/>
                    </a:lnTo>
                    <a:lnTo>
                      <a:pt x="26866" y="17032"/>
                    </a:lnTo>
                    <a:lnTo>
                      <a:pt x="26992" y="16865"/>
                    </a:lnTo>
                    <a:lnTo>
                      <a:pt x="26992" y="16656"/>
                    </a:lnTo>
                    <a:lnTo>
                      <a:pt x="26950" y="16572"/>
                    </a:lnTo>
                    <a:lnTo>
                      <a:pt x="26992" y="16405"/>
                    </a:lnTo>
                    <a:lnTo>
                      <a:pt x="27054" y="16593"/>
                    </a:lnTo>
                    <a:lnTo>
                      <a:pt x="27054" y="16698"/>
                    </a:lnTo>
                    <a:lnTo>
                      <a:pt x="27117" y="16467"/>
                    </a:lnTo>
                    <a:lnTo>
                      <a:pt x="27222" y="16405"/>
                    </a:lnTo>
                    <a:lnTo>
                      <a:pt x="27264" y="16467"/>
                    </a:lnTo>
                    <a:lnTo>
                      <a:pt x="27284" y="16488"/>
                    </a:lnTo>
                    <a:lnTo>
                      <a:pt x="27201" y="16593"/>
                    </a:lnTo>
                    <a:lnTo>
                      <a:pt x="27264" y="16614"/>
                    </a:lnTo>
                    <a:lnTo>
                      <a:pt x="27284" y="16698"/>
                    </a:lnTo>
                    <a:lnTo>
                      <a:pt x="27368" y="16614"/>
                    </a:lnTo>
                    <a:lnTo>
                      <a:pt x="27431" y="16656"/>
                    </a:lnTo>
                    <a:lnTo>
                      <a:pt x="27577" y="16802"/>
                    </a:lnTo>
                    <a:lnTo>
                      <a:pt x="27598" y="16760"/>
                    </a:lnTo>
                    <a:lnTo>
                      <a:pt x="27682" y="16760"/>
                    </a:lnTo>
                    <a:lnTo>
                      <a:pt x="27724" y="16802"/>
                    </a:lnTo>
                    <a:lnTo>
                      <a:pt x="27828" y="16781"/>
                    </a:lnTo>
                    <a:lnTo>
                      <a:pt x="27933" y="16593"/>
                    </a:lnTo>
                    <a:lnTo>
                      <a:pt x="28100" y="16509"/>
                    </a:lnTo>
                    <a:lnTo>
                      <a:pt x="28456" y="16153"/>
                    </a:lnTo>
                    <a:lnTo>
                      <a:pt x="28477" y="16070"/>
                    </a:lnTo>
                    <a:lnTo>
                      <a:pt x="28540" y="16049"/>
                    </a:lnTo>
                    <a:lnTo>
                      <a:pt x="28561" y="16091"/>
                    </a:lnTo>
                    <a:lnTo>
                      <a:pt x="28728" y="15881"/>
                    </a:lnTo>
                    <a:lnTo>
                      <a:pt x="28833" y="15840"/>
                    </a:lnTo>
                    <a:lnTo>
                      <a:pt x="28958" y="15735"/>
                    </a:lnTo>
                    <a:lnTo>
                      <a:pt x="29000" y="15672"/>
                    </a:lnTo>
                    <a:lnTo>
                      <a:pt x="28979" y="15547"/>
                    </a:lnTo>
                    <a:lnTo>
                      <a:pt x="28561" y="15442"/>
                    </a:lnTo>
                    <a:lnTo>
                      <a:pt x="28331" y="15400"/>
                    </a:lnTo>
                    <a:lnTo>
                      <a:pt x="28121" y="15317"/>
                    </a:lnTo>
                    <a:lnTo>
                      <a:pt x="28038" y="15128"/>
                    </a:lnTo>
                    <a:lnTo>
                      <a:pt x="27912" y="14898"/>
                    </a:lnTo>
                    <a:lnTo>
                      <a:pt x="27849" y="14898"/>
                    </a:lnTo>
                    <a:lnTo>
                      <a:pt x="27828" y="14710"/>
                    </a:lnTo>
                    <a:lnTo>
                      <a:pt x="27808" y="14689"/>
                    </a:lnTo>
                    <a:lnTo>
                      <a:pt x="27828" y="14626"/>
                    </a:lnTo>
                    <a:lnTo>
                      <a:pt x="27870" y="14626"/>
                    </a:lnTo>
                    <a:lnTo>
                      <a:pt x="27912" y="14563"/>
                    </a:lnTo>
                    <a:lnTo>
                      <a:pt x="27828" y="14501"/>
                    </a:lnTo>
                    <a:lnTo>
                      <a:pt x="27598" y="14501"/>
                    </a:lnTo>
                    <a:lnTo>
                      <a:pt x="27326" y="14417"/>
                    </a:lnTo>
                    <a:lnTo>
                      <a:pt x="27243" y="14417"/>
                    </a:lnTo>
                    <a:lnTo>
                      <a:pt x="27201" y="14480"/>
                    </a:lnTo>
                    <a:lnTo>
                      <a:pt x="27117" y="14396"/>
                    </a:lnTo>
                    <a:lnTo>
                      <a:pt x="27117" y="14312"/>
                    </a:lnTo>
                    <a:lnTo>
                      <a:pt x="27222" y="14354"/>
                    </a:lnTo>
                    <a:lnTo>
                      <a:pt x="27494" y="14375"/>
                    </a:lnTo>
                    <a:lnTo>
                      <a:pt x="27640" y="14480"/>
                    </a:lnTo>
                    <a:lnTo>
                      <a:pt x="27870" y="14480"/>
                    </a:lnTo>
                    <a:lnTo>
                      <a:pt x="28017" y="14584"/>
                    </a:lnTo>
                    <a:lnTo>
                      <a:pt x="28142" y="14814"/>
                    </a:lnTo>
                    <a:lnTo>
                      <a:pt x="28247" y="14835"/>
                    </a:lnTo>
                    <a:lnTo>
                      <a:pt x="28289" y="14898"/>
                    </a:lnTo>
                    <a:lnTo>
                      <a:pt x="28247" y="14919"/>
                    </a:lnTo>
                    <a:lnTo>
                      <a:pt x="28184" y="14919"/>
                    </a:lnTo>
                    <a:lnTo>
                      <a:pt x="28184" y="14982"/>
                    </a:lnTo>
                    <a:lnTo>
                      <a:pt x="28372" y="15045"/>
                    </a:lnTo>
                    <a:lnTo>
                      <a:pt x="28435" y="15191"/>
                    </a:lnTo>
                    <a:lnTo>
                      <a:pt x="28498" y="15296"/>
                    </a:lnTo>
                    <a:lnTo>
                      <a:pt x="28875" y="15358"/>
                    </a:lnTo>
                    <a:lnTo>
                      <a:pt x="28979" y="15317"/>
                    </a:lnTo>
                    <a:lnTo>
                      <a:pt x="29021" y="15191"/>
                    </a:lnTo>
                    <a:lnTo>
                      <a:pt x="29105" y="15128"/>
                    </a:lnTo>
                    <a:lnTo>
                      <a:pt x="29189" y="15149"/>
                    </a:lnTo>
                    <a:lnTo>
                      <a:pt x="29314" y="15003"/>
                    </a:lnTo>
                    <a:lnTo>
                      <a:pt x="29335" y="14982"/>
                    </a:lnTo>
                    <a:lnTo>
                      <a:pt x="29502" y="15128"/>
                    </a:lnTo>
                    <a:lnTo>
                      <a:pt x="29481" y="15149"/>
                    </a:lnTo>
                    <a:lnTo>
                      <a:pt x="29377" y="15317"/>
                    </a:lnTo>
                    <a:lnTo>
                      <a:pt x="29377" y="15400"/>
                    </a:lnTo>
                    <a:lnTo>
                      <a:pt x="29293" y="15505"/>
                    </a:lnTo>
                    <a:lnTo>
                      <a:pt x="29293" y="15568"/>
                    </a:lnTo>
                    <a:lnTo>
                      <a:pt x="29189" y="15756"/>
                    </a:lnTo>
                    <a:lnTo>
                      <a:pt x="29230" y="15840"/>
                    </a:lnTo>
                    <a:lnTo>
                      <a:pt x="29189" y="15861"/>
                    </a:lnTo>
                    <a:lnTo>
                      <a:pt x="29168" y="15965"/>
                    </a:lnTo>
                    <a:lnTo>
                      <a:pt x="29168" y="16070"/>
                    </a:lnTo>
                    <a:lnTo>
                      <a:pt x="29000" y="16195"/>
                    </a:lnTo>
                    <a:lnTo>
                      <a:pt x="28958" y="16300"/>
                    </a:lnTo>
                    <a:lnTo>
                      <a:pt x="28958" y="16467"/>
                    </a:lnTo>
                    <a:lnTo>
                      <a:pt x="28916" y="16509"/>
                    </a:lnTo>
                    <a:lnTo>
                      <a:pt x="28916" y="16677"/>
                    </a:lnTo>
                    <a:lnTo>
                      <a:pt x="28854" y="16760"/>
                    </a:lnTo>
                    <a:lnTo>
                      <a:pt x="28707" y="16760"/>
                    </a:lnTo>
                    <a:lnTo>
                      <a:pt x="28540" y="16823"/>
                    </a:lnTo>
                    <a:lnTo>
                      <a:pt x="28540" y="16928"/>
                    </a:lnTo>
                    <a:lnTo>
                      <a:pt x="28477" y="17116"/>
                    </a:lnTo>
                    <a:lnTo>
                      <a:pt x="28498" y="17242"/>
                    </a:lnTo>
                    <a:lnTo>
                      <a:pt x="28561" y="17242"/>
                    </a:lnTo>
                    <a:lnTo>
                      <a:pt x="28582" y="17137"/>
                    </a:lnTo>
                    <a:lnTo>
                      <a:pt x="28644" y="17116"/>
                    </a:lnTo>
                    <a:lnTo>
                      <a:pt x="28686" y="17137"/>
                    </a:lnTo>
                    <a:lnTo>
                      <a:pt x="28770" y="17200"/>
                    </a:lnTo>
                    <a:lnTo>
                      <a:pt x="28854" y="17200"/>
                    </a:lnTo>
                    <a:lnTo>
                      <a:pt x="28896" y="17179"/>
                    </a:lnTo>
                    <a:lnTo>
                      <a:pt x="28958" y="17179"/>
                    </a:lnTo>
                    <a:lnTo>
                      <a:pt x="29000" y="17221"/>
                    </a:lnTo>
                    <a:lnTo>
                      <a:pt x="29021" y="17304"/>
                    </a:lnTo>
                    <a:lnTo>
                      <a:pt x="28958" y="17409"/>
                    </a:lnTo>
                    <a:lnTo>
                      <a:pt x="28979" y="17514"/>
                    </a:lnTo>
                    <a:lnTo>
                      <a:pt x="28896" y="17597"/>
                    </a:lnTo>
                    <a:lnTo>
                      <a:pt x="28896" y="17744"/>
                    </a:lnTo>
                    <a:lnTo>
                      <a:pt x="28916" y="17806"/>
                    </a:lnTo>
                    <a:lnTo>
                      <a:pt x="28979" y="17765"/>
                    </a:lnTo>
                    <a:lnTo>
                      <a:pt x="29021" y="17806"/>
                    </a:lnTo>
                    <a:lnTo>
                      <a:pt x="29105" y="17806"/>
                    </a:lnTo>
                    <a:lnTo>
                      <a:pt x="29168" y="17744"/>
                    </a:lnTo>
                    <a:lnTo>
                      <a:pt x="29272" y="17744"/>
                    </a:lnTo>
                    <a:lnTo>
                      <a:pt x="29293" y="17702"/>
                    </a:lnTo>
                    <a:lnTo>
                      <a:pt x="29377" y="17639"/>
                    </a:lnTo>
                    <a:lnTo>
                      <a:pt x="29440" y="17639"/>
                    </a:lnTo>
                    <a:lnTo>
                      <a:pt x="29544" y="17555"/>
                    </a:lnTo>
                    <a:lnTo>
                      <a:pt x="29586" y="17430"/>
                    </a:lnTo>
                    <a:lnTo>
                      <a:pt x="29649" y="17346"/>
                    </a:lnTo>
                    <a:lnTo>
                      <a:pt x="29712" y="17283"/>
                    </a:lnTo>
                    <a:lnTo>
                      <a:pt x="29753" y="17283"/>
                    </a:lnTo>
                    <a:lnTo>
                      <a:pt x="29816" y="17325"/>
                    </a:lnTo>
                    <a:lnTo>
                      <a:pt x="29900" y="17283"/>
                    </a:lnTo>
                    <a:lnTo>
                      <a:pt x="29942" y="17242"/>
                    </a:lnTo>
                    <a:lnTo>
                      <a:pt x="30025" y="17242"/>
                    </a:lnTo>
                    <a:lnTo>
                      <a:pt x="30067" y="17095"/>
                    </a:lnTo>
                    <a:lnTo>
                      <a:pt x="30067" y="16970"/>
                    </a:lnTo>
                    <a:lnTo>
                      <a:pt x="30172" y="16886"/>
                    </a:lnTo>
                    <a:lnTo>
                      <a:pt x="30214" y="16802"/>
                    </a:lnTo>
                    <a:lnTo>
                      <a:pt x="30277" y="16802"/>
                    </a:lnTo>
                    <a:lnTo>
                      <a:pt x="30339" y="16865"/>
                    </a:lnTo>
                    <a:lnTo>
                      <a:pt x="30381" y="16802"/>
                    </a:lnTo>
                    <a:lnTo>
                      <a:pt x="30444" y="16781"/>
                    </a:lnTo>
                    <a:lnTo>
                      <a:pt x="30486" y="16802"/>
                    </a:lnTo>
                    <a:lnTo>
                      <a:pt x="30528" y="16907"/>
                    </a:lnTo>
                    <a:lnTo>
                      <a:pt x="30444" y="16970"/>
                    </a:lnTo>
                    <a:lnTo>
                      <a:pt x="30381" y="17011"/>
                    </a:lnTo>
                    <a:lnTo>
                      <a:pt x="30465" y="17074"/>
                    </a:lnTo>
                    <a:lnTo>
                      <a:pt x="30632" y="17074"/>
                    </a:lnTo>
                    <a:lnTo>
                      <a:pt x="30695" y="17095"/>
                    </a:lnTo>
                    <a:lnTo>
                      <a:pt x="30737" y="17179"/>
                    </a:lnTo>
                    <a:lnTo>
                      <a:pt x="30653" y="17283"/>
                    </a:lnTo>
                    <a:lnTo>
                      <a:pt x="30569" y="17304"/>
                    </a:lnTo>
                    <a:lnTo>
                      <a:pt x="30569" y="17430"/>
                    </a:lnTo>
                    <a:lnTo>
                      <a:pt x="30653" y="17451"/>
                    </a:lnTo>
                    <a:lnTo>
                      <a:pt x="30695" y="17430"/>
                    </a:lnTo>
                    <a:lnTo>
                      <a:pt x="30779" y="17430"/>
                    </a:lnTo>
                    <a:lnTo>
                      <a:pt x="30800" y="17451"/>
                    </a:lnTo>
                    <a:lnTo>
                      <a:pt x="30883" y="17430"/>
                    </a:lnTo>
                    <a:lnTo>
                      <a:pt x="30904" y="17514"/>
                    </a:lnTo>
                    <a:lnTo>
                      <a:pt x="31009" y="17514"/>
                    </a:lnTo>
                    <a:lnTo>
                      <a:pt x="31072" y="17555"/>
                    </a:lnTo>
                    <a:lnTo>
                      <a:pt x="31113" y="17555"/>
                    </a:lnTo>
                    <a:lnTo>
                      <a:pt x="31260" y="17639"/>
                    </a:lnTo>
                    <a:lnTo>
                      <a:pt x="31302" y="17618"/>
                    </a:lnTo>
                    <a:lnTo>
                      <a:pt x="31365" y="17493"/>
                    </a:lnTo>
                    <a:lnTo>
                      <a:pt x="31406" y="17451"/>
                    </a:lnTo>
                    <a:lnTo>
                      <a:pt x="31490" y="17346"/>
                    </a:lnTo>
                    <a:lnTo>
                      <a:pt x="31595" y="17346"/>
                    </a:lnTo>
                    <a:lnTo>
                      <a:pt x="31616" y="17304"/>
                    </a:lnTo>
                    <a:lnTo>
                      <a:pt x="31532" y="17283"/>
                    </a:lnTo>
                    <a:lnTo>
                      <a:pt x="31490" y="17200"/>
                    </a:lnTo>
                    <a:lnTo>
                      <a:pt x="31574" y="17179"/>
                    </a:lnTo>
                    <a:lnTo>
                      <a:pt x="31595" y="17095"/>
                    </a:lnTo>
                    <a:lnTo>
                      <a:pt x="31511" y="17053"/>
                    </a:lnTo>
                    <a:lnTo>
                      <a:pt x="31469" y="16990"/>
                    </a:lnTo>
                    <a:lnTo>
                      <a:pt x="31406" y="17011"/>
                    </a:lnTo>
                    <a:lnTo>
                      <a:pt x="31406" y="17095"/>
                    </a:lnTo>
                    <a:lnTo>
                      <a:pt x="31365" y="17116"/>
                    </a:lnTo>
                    <a:lnTo>
                      <a:pt x="31302" y="17095"/>
                    </a:lnTo>
                    <a:lnTo>
                      <a:pt x="31197" y="17032"/>
                    </a:lnTo>
                    <a:lnTo>
                      <a:pt x="31197" y="16970"/>
                    </a:lnTo>
                    <a:lnTo>
                      <a:pt x="31155" y="16990"/>
                    </a:lnTo>
                    <a:lnTo>
                      <a:pt x="31072" y="17074"/>
                    </a:lnTo>
                    <a:lnTo>
                      <a:pt x="30883" y="17074"/>
                    </a:lnTo>
                    <a:lnTo>
                      <a:pt x="30800" y="17011"/>
                    </a:lnTo>
                    <a:lnTo>
                      <a:pt x="30904" y="16970"/>
                    </a:lnTo>
                    <a:lnTo>
                      <a:pt x="30988" y="16970"/>
                    </a:lnTo>
                    <a:lnTo>
                      <a:pt x="31072" y="16907"/>
                    </a:lnTo>
                    <a:lnTo>
                      <a:pt x="31072" y="16823"/>
                    </a:lnTo>
                    <a:lnTo>
                      <a:pt x="31051" y="16802"/>
                    </a:lnTo>
                    <a:lnTo>
                      <a:pt x="31051" y="16677"/>
                    </a:lnTo>
                    <a:lnTo>
                      <a:pt x="31072" y="16593"/>
                    </a:lnTo>
                    <a:lnTo>
                      <a:pt x="31072" y="16551"/>
                    </a:lnTo>
                    <a:lnTo>
                      <a:pt x="31009" y="16488"/>
                    </a:lnTo>
                    <a:lnTo>
                      <a:pt x="31009" y="16405"/>
                    </a:lnTo>
                    <a:lnTo>
                      <a:pt x="30862" y="16258"/>
                    </a:lnTo>
                    <a:lnTo>
                      <a:pt x="30737" y="16195"/>
                    </a:lnTo>
                    <a:lnTo>
                      <a:pt x="30737" y="16153"/>
                    </a:lnTo>
                    <a:lnTo>
                      <a:pt x="30695" y="16028"/>
                    </a:lnTo>
                    <a:lnTo>
                      <a:pt x="30632" y="16028"/>
                    </a:lnTo>
                    <a:lnTo>
                      <a:pt x="30590" y="15944"/>
                    </a:lnTo>
                    <a:lnTo>
                      <a:pt x="30632" y="15819"/>
                    </a:lnTo>
                    <a:lnTo>
                      <a:pt x="30590" y="15735"/>
                    </a:lnTo>
                    <a:lnTo>
                      <a:pt x="30465" y="15735"/>
                    </a:lnTo>
                    <a:lnTo>
                      <a:pt x="30277" y="15651"/>
                    </a:lnTo>
                    <a:lnTo>
                      <a:pt x="30235" y="15547"/>
                    </a:lnTo>
                    <a:lnTo>
                      <a:pt x="30277" y="15505"/>
                    </a:lnTo>
                    <a:lnTo>
                      <a:pt x="30277" y="15442"/>
                    </a:lnTo>
                    <a:lnTo>
                      <a:pt x="30214" y="15358"/>
                    </a:lnTo>
                    <a:lnTo>
                      <a:pt x="30172" y="15296"/>
                    </a:lnTo>
                    <a:lnTo>
                      <a:pt x="30151" y="15296"/>
                    </a:lnTo>
                    <a:lnTo>
                      <a:pt x="30046" y="15421"/>
                    </a:lnTo>
                    <a:lnTo>
                      <a:pt x="30025" y="15526"/>
                    </a:lnTo>
                    <a:lnTo>
                      <a:pt x="29963" y="15568"/>
                    </a:lnTo>
                    <a:lnTo>
                      <a:pt x="29921" y="15526"/>
                    </a:lnTo>
                    <a:lnTo>
                      <a:pt x="29921" y="15400"/>
                    </a:lnTo>
                    <a:lnTo>
                      <a:pt x="29858" y="15296"/>
                    </a:lnTo>
                    <a:lnTo>
                      <a:pt x="29900" y="15212"/>
                    </a:lnTo>
                    <a:lnTo>
                      <a:pt x="30025" y="15212"/>
                    </a:lnTo>
                    <a:lnTo>
                      <a:pt x="30005" y="15128"/>
                    </a:lnTo>
                    <a:lnTo>
                      <a:pt x="30025" y="15024"/>
                    </a:lnTo>
                    <a:lnTo>
                      <a:pt x="30005" y="14919"/>
                    </a:lnTo>
                    <a:lnTo>
                      <a:pt x="29900" y="14940"/>
                    </a:lnTo>
                    <a:lnTo>
                      <a:pt x="29900" y="14877"/>
                    </a:lnTo>
                    <a:lnTo>
                      <a:pt x="29963" y="14773"/>
                    </a:lnTo>
                    <a:lnTo>
                      <a:pt x="29921" y="14731"/>
                    </a:lnTo>
                    <a:lnTo>
                      <a:pt x="29712" y="14814"/>
                    </a:lnTo>
                    <a:cubicBezTo>
                      <a:pt x="29691" y="14773"/>
                      <a:pt x="29628" y="14731"/>
                      <a:pt x="29607" y="14689"/>
                    </a:cubicBezTo>
                    <a:lnTo>
                      <a:pt x="29712" y="14605"/>
                    </a:lnTo>
                    <a:lnTo>
                      <a:pt x="29795" y="14584"/>
                    </a:lnTo>
                    <a:lnTo>
                      <a:pt x="29858" y="14417"/>
                    </a:lnTo>
                    <a:lnTo>
                      <a:pt x="29816" y="14312"/>
                    </a:lnTo>
                    <a:lnTo>
                      <a:pt x="29691" y="14291"/>
                    </a:lnTo>
                    <a:lnTo>
                      <a:pt x="29628" y="14208"/>
                    </a:lnTo>
                    <a:lnTo>
                      <a:pt x="29628" y="14103"/>
                    </a:lnTo>
                    <a:lnTo>
                      <a:pt x="29691" y="14082"/>
                    </a:lnTo>
                    <a:lnTo>
                      <a:pt x="29649" y="13998"/>
                    </a:lnTo>
                    <a:lnTo>
                      <a:pt x="29691" y="13915"/>
                    </a:lnTo>
                    <a:lnTo>
                      <a:pt x="29816" y="13998"/>
                    </a:lnTo>
                    <a:lnTo>
                      <a:pt x="29921" y="13977"/>
                    </a:lnTo>
                    <a:lnTo>
                      <a:pt x="30025" y="14061"/>
                    </a:lnTo>
                    <a:lnTo>
                      <a:pt x="30151" y="14061"/>
                    </a:lnTo>
                    <a:lnTo>
                      <a:pt x="30318" y="13977"/>
                    </a:lnTo>
                    <a:lnTo>
                      <a:pt x="30318" y="14019"/>
                    </a:lnTo>
                    <a:lnTo>
                      <a:pt x="30360" y="14061"/>
                    </a:lnTo>
                    <a:lnTo>
                      <a:pt x="30339" y="14082"/>
                    </a:lnTo>
                    <a:lnTo>
                      <a:pt x="30277" y="14249"/>
                    </a:lnTo>
                    <a:lnTo>
                      <a:pt x="30277" y="14312"/>
                    </a:lnTo>
                    <a:lnTo>
                      <a:pt x="30360" y="14291"/>
                    </a:lnTo>
                    <a:lnTo>
                      <a:pt x="30381" y="14354"/>
                    </a:lnTo>
                    <a:lnTo>
                      <a:pt x="30465" y="14375"/>
                    </a:lnTo>
                    <a:lnTo>
                      <a:pt x="30590" y="14459"/>
                    </a:lnTo>
                    <a:lnTo>
                      <a:pt x="30632" y="14354"/>
                    </a:lnTo>
                    <a:lnTo>
                      <a:pt x="30528" y="14249"/>
                    </a:lnTo>
                    <a:lnTo>
                      <a:pt x="30590" y="14145"/>
                    </a:lnTo>
                    <a:lnTo>
                      <a:pt x="30632" y="14208"/>
                    </a:lnTo>
                    <a:lnTo>
                      <a:pt x="30695" y="14249"/>
                    </a:lnTo>
                    <a:lnTo>
                      <a:pt x="30737" y="14354"/>
                    </a:lnTo>
                    <a:lnTo>
                      <a:pt x="30904" y="14501"/>
                    </a:lnTo>
                    <a:lnTo>
                      <a:pt x="30967" y="14501"/>
                    </a:lnTo>
                    <a:lnTo>
                      <a:pt x="30967" y="14417"/>
                    </a:lnTo>
                    <a:lnTo>
                      <a:pt x="30946" y="14375"/>
                    </a:lnTo>
                    <a:lnTo>
                      <a:pt x="30988" y="14291"/>
                    </a:lnTo>
                    <a:lnTo>
                      <a:pt x="30967" y="14145"/>
                    </a:lnTo>
                    <a:lnTo>
                      <a:pt x="30904" y="14103"/>
                    </a:lnTo>
                    <a:lnTo>
                      <a:pt x="30946" y="13957"/>
                    </a:lnTo>
                    <a:lnTo>
                      <a:pt x="30862" y="13768"/>
                    </a:lnTo>
                    <a:lnTo>
                      <a:pt x="30758" y="13726"/>
                    </a:lnTo>
                    <a:lnTo>
                      <a:pt x="30758" y="13622"/>
                    </a:lnTo>
                    <a:lnTo>
                      <a:pt x="30695" y="13580"/>
                    </a:lnTo>
                    <a:lnTo>
                      <a:pt x="30549" y="13685"/>
                    </a:lnTo>
                    <a:lnTo>
                      <a:pt x="30486" y="13685"/>
                    </a:lnTo>
                    <a:lnTo>
                      <a:pt x="30590" y="13538"/>
                    </a:lnTo>
                    <a:lnTo>
                      <a:pt x="30695" y="13538"/>
                    </a:lnTo>
                    <a:lnTo>
                      <a:pt x="30737" y="13559"/>
                    </a:lnTo>
                    <a:lnTo>
                      <a:pt x="30841" y="13517"/>
                    </a:lnTo>
                    <a:lnTo>
                      <a:pt x="30925" y="13622"/>
                    </a:lnTo>
                    <a:lnTo>
                      <a:pt x="30967" y="13643"/>
                    </a:lnTo>
                    <a:lnTo>
                      <a:pt x="30967" y="13873"/>
                    </a:lnTo>
                    <a:lnTo>
                      <a:pt x="31009" y="13873"/>
                    </a:lnTo>
                    <a:lnTo>
                      <a:pt x="31155" y="13768"/>
                    </a:lnTo>
                    <a:lnTo>
                      <a:pt x="31051" y="13936"/>
                    </a:lnTo>
                    <a:lnTo>
                      <a:pt x="31051" y="13998"/>
                    </a:lnTo>
                    <a:lnTo>
                      <a:pt x="30967" y="14040"/>
                    </a:lnTo>
                    <a:lnTo>
                      <a:pt x="30967" y="14082"/>
                    </a:lnTo>
                    <a:lnTo>
                      <a:pt x="31051" y="14166"/>
                    </a:lnTo>
                    <a:lnTo>
                      <a:pt x="31072" y="14291"/>
                    </a:lnTo>
                    <a:lnTo>
                      <a:pt x="31009" y="14375"/>
                    </a:lnTo>
                    <a:lnTo>
                      <a:pt x="31072" y="14417"/>
                    </a:lnTo>
                    <a:lnTo>
                      <a:pt x="31365" y="14354"/>
                    </a:lnTo>
                    <a:lnTo>
                      <a:pt x="31406" y="14249"/>
                    </a:lnTo>
                    <a:lnTo>
                      <a:pt x="31511" y="14249"/>
                    </a:lnTo>
                    <a:lnTo>
                      <a:pt x="31574" y="14270"/>
                    </a:lnTo>
                    <a:lnTo>
                      <a:pt x="31720" y="14082"/>
                    </a:lnTo>
                    <a:lnTo>
                      <a:pt x="31804" y="14082"/>
                    </a:lnTo>
                    <a:lnTo>
                      <a:pt x="31846" y="13998"/>
                    </a:lnTo>
                    <a:lnTo>
                      <a:pt x="31950" y="13936"/>
                    </a:lnTo>
                    <a:lnTo>
                      <a:pt x="31992" y="13789"/>
                    </a:lnTo>
                    <a:lnTo>
                      <a:pt x="32055" y="13747"/>
                    </a:lnTo>
                    <a:lnTo>
                      <a:pt x="32243" y="13747"/>
                    </a:lnTo>
                    <a:lnTo>
                      <a:pt x="32348" y="13789"/>
                    </a:lnTo>
                    <a:lnTo>
                      <a:pt x="32411" y="13726"/>
                    </a:lnTo>
                    <a:lnTo>
                      <a:pt x="32369" y="13622"/>
                    </a:lnTo>
                    <a:lnTo>
                      <a:pt x="32536" y="13475"/>
                    </a:lnTo>
                    <a:lnTo>
                      <a:pt x="32557" y="13413"/>
                    </a:lnTo>
                    <a:lnTo>
                      <a:pt x="32620" y="13371"/>
                    </a:lnTo>
                    <a:lnTo>
                      <a:pt x="32641" y="13245"/>
                    </a:lnTo>
                    <a:lnTo>
                      <a:pt x="32515" y="13015"/>
                    </a:lnTo>
                    <a:lnTo>
                      <a:pt x="32536" y="12931"/>
                    </a:lnTo>
                    <a:lnTo>
                      <a:pt x="32411" y="12827"/>
                    </a:lnTo>
                    <a:lnTo>
                      <a:pt x="32369" y="12701"/>
                    </a:lnTo>
                    <a:lnTo>
                      <a:pt x="32432" y="12596"/>
                    </a:lnTo>
                    <a:lnTo>
                      <a:pt x="32557" y="12534"/>
                    </a:lnTo>
                    <a:lnTo>
                      <a:pt x="32578" y="12471"/>
                    </a:lnTo>
                    <a:lnTo>
                      <a:pt x="32557" y="12471"/>
                    </a:lnTo>
                    <a:lnTo>
                      <a:pt x="32474" y="12534"/>
                    </a:lnTo>
                    <a:lnTo>
                      <a:pt x="32453" y="12534"/>
                    </a:lnTo>
                    <a:lnTo>
                      <a:pt x="32453" y="12471"/>
                    </a:lnTo>
                    <a:lnTo>
                      <a:pt x="32536" y="12366"/>
                    </a:lnTo>
                    <a:lnTo>
                      <a:pt x="32432" y="12366"/>
                    </a:lnTo>
                    <a:lnTo>
                      <a:pt x="32515" y="12283"/>
                    </a:lnTo>
                    <a:lnTo>
                      <a:pt x="32536" y="12199"/>
                    </a:lnTo>
                    <a:lnTo>
                      <a:pt x="32453" y="12157"/>
                    </a:lnTo>
                    <a:lnTo>
                      <a:pt x="32348" y="12115"/>
                    </a:lnTo>
                    <a:lnTo>
                      <a:pt x="32411" y="12094"/>
                    </a:lnTo>
                    <a:lnTo>
                      <a:pt x="32411" y="11990"/>
                    </a:lnTo>
                    <a:lnTo>
                      <a:pt x="32474" y="11990"/>
                    </a:lnTo>
                    <a:lnTo>
                      <a:pt x="32515" y="12052"/>
                    </a:lnTo>
                    <a:lnTo>
                      <a:pt x="32620" y="12052"/>
                    </a:lnTo>
                    <a:lnTo>
                      <a:pt x="32683" y="12157"/>
                    </a:lnTo>
                    <a:lnTo>
                      <a:pt x="32766" y="12178"/>
                    </a:lnTo>
                    <a:lnTo>
                      <a:pt x="32829" y="12094"/>
                    </a:lnTo>
                    <a:lnTo>
                      <a:pt x="32892" y="12115"/>
                    </a:lnTo>
                    <a:lnTo>
                      <a:pt x="33059" y="12073"/>
                    </a:lnTo>
                    <a:lnTo>
                      <a:pt x="33185" y="11990"/>
                    </a:lnTo>
                    <a:lnTo>
                      <a:pt x="33143" y="11948"/>
                    </a:lnTo>
                    <a:lnTo>
                      <a:pt x="33206" y="11843"/>
                    </a:lnTo>
                    <a:lnTo>
                      <a:pt x="33185" y="11801"/>
                    </a:lnTo>
                    <a:lnTo>
                      <a:pt x="33143" y="11801"/>
                    </a:lnTo>
                    <a:lnTo>
                      <a:pt x="33143" y="11739"/>
                    </a:lnTo>
                    <a:lnTo>
                      <a:pt x="33080" y="11697"/>
                    </a:lnTo>
                    <a:lnTo>
                      <a:pt x="32934" y="11697"/>
                    </a:lnTo>
                    <a:lnTo>
                      <a:pt x="32997" y="11655"/>
                    </a:lnTo>
                    <a:lnTo>
                      <a:pt x="33101" y="11634"/>
                    </a:lnTo>
                    <a:lnTo>
                      <a:pt x="33290" y="11488"/>
                    </a:lnTo>
                    <a:lnTo>
                      <a:pt x="33373" y="11383"/>
                    </a:lnTo>
                    <a:lnTo>
                      <a:pt x="33352" y="11341"/>
                    </a:lnTo>
                    <a:lnTo>
                      <a:pt x="33290" y="11320"/>
                    </a:lnTo>
                    <a:lnTo>
                      <a:pt x="33269" y="11236"/>
                    </a:lnTo>
                    <a:lnTo>
                      <a:pt x="33080" y="11174"/>
                    </a:lnTo>
                    <a:lnTo>
                      <a:pt x="32976" y="11216"/>
                    </a:lnTo>
                    <a:lnTo>
                      <a:pt x="32934" y="11174"/>
                    </a:lnTo>
                    <a:lnTo>
                      <a:pt x="33038" y="11153"/>
                    </a:lnTo>
                    <a:lnTo>
                      <a:pt x="33038" y="11027"/>
                    </a:lnTo>
                    <a:lnTo>
                      <a:pt x="32808" y="10860"/>
                    </a:lnTo>
                    <a:lnTo>
                      <a:pt x="32808" y="10818"/>
                    </a:lnTo>
                    <a:lnTo>
                      <a:pt x="32871" y="10818"/>
                    </a:lnTo>
                    <a:lnTo>
                      <a:pt x="32955" y="10902"/>
                    </a:lnTo>
                    <a:lnTo>
                      <a:pt x="33038" y="10860"/>
                    </a:lnTo>
                    <a:lnTo>
                      <a:pt x="32955" y="10797"/>
                    </a:lnTo>
                    <a:lnTo>
                      <a:pt x="33018" y="10755"/>
                    </a:lnTo>
                    <a:lnTo>
                      <a:pt x="33018" y="10713"/>
                    </a:lnTo>
                    <a:lnTo>
                      <a:pt x="32871" y="10651"/>
                    </a:lnTo>
                    <a:lnTo>
                      <a:pt x="32766" y="10588"/>
                    </a:lnTo>
                    <a:lnTo>
                      <a:pt x="32662" y="10651"/>
                    </a:lnTo>
                    <a:lnTo>
                      <a:pt x="32515" y="10588"/>
                    </a:lnTo>
                    <a:cubicBezTo>
                      <a:pt x="32536" y="10546"/>
                      <a:pt x="32536" y="10525"/>
                      <a:pt x="32536" y="10504"/>
                    </a:cubicBezTo>
                    <a:lnTo>
                      <a:pt x="32599" y="10504"/>
                    </a:lnTo>
                    <a:lnTo>
                      <a:pt x="32620" y="10483"/>
                    </a:lnTo>
                    <a:lnTo>
                      <a:pt x="32599" y="10420"/>
                    </a:lnTo>
                    <a:lnTo>
                      <a:pt x="32536" y="10420"/>
                    </a:lnTo>
                    <a:cubicBezTo>
                      <a:pt x="32536" y="10400"/>
                      <a:pt x="32536" y="10339"/>
                      <a:pt x="32517" y="10317"/>
                    </a:cubicBezTo>
                    <a:lnTo>
                      <a:pt x="32517" y="10317"/>
                    </a:lnTo>
                    <a:cubicBezTo>
                      <a:pt x="32518" y="10308"/>
                      <a:pt x="32523" y="10287"/>
                      <a:pt x="32536" y="10274"/>
                    </a:cubicBezTo>
                    <a:cubicBezTo>
                      <a:pt x="32536" y="10274"/>
                      <a:pt x="32536" y="10232"/>
                      <a:pt x="32557" y="10232"/>
                    </a:cubicBezTo>
                    <a:lnTo>
                      <a:pt x="32641" y="10316"/>
                    </a:lnTo>
                    <a:lnTo>
                      <a:pt x="32746" y="10274"/>
                    </a:lnTo>
                    <a:lnTo>
                      <a:pt x="32934" y="10232"/>
                    </a:lnTo>
                    <a:lnTo>
                      <a:pt x="32976" y="10337"/>
                    </a:lnTo>
                    <a:lnTo>
                      <a:pt x="33080" y="10379"/>
                    </a:lnTo>
                    <a:lnTo>
                      <a:pt x="33143" y="10441"/>
                    </a:lnTo>
                    <a:lnTo>
                      <a:pt x="33185" y="10420"/>
                    </a:lnTo>
                    <a:lnTo>
                      <a:pt x="33352" y="10525"/>
                    </a:lnTo>
                    <a:lnTo>
                      <a:pt x="33394" y="10483"/>
                    </a:lnTo>
                    <a:lnTo>
                      <a:pt x="33457" y="10504"/>
                    </a:lnTo>
                    <a:lnTo>
                      <a:pt x="33499" y="10420"/>
                    </a:lnTo>
                    <a:lnTo>
                      <a:pt x="33478" y="10337"/>
                    </a:lnTo>
                    <a:lnTo>
                      <a:pt x="33394" y="10295"/>
                    </a:lnTo>
                    <a:lnTo>
                      <a:pt x="33310" y="10190"/>
                    </a:lnTo>
                    <a:lnTo>
                      <a:pt x="33269" y="10107"/>
                    </a:lnTo>
                    <a:lnTo>
                      <a:pt x="33059" y="9918"/>
                    </a:lnTo>
                    <a:lnTo>
                      <a:pt x="33038" y="9855"/>
                    </a:lnTo>
                    <a:lnTo>
                      <a:pt x="33038" y="9855"/>
                    </a:lnTo>
                    <a:lnTo>
                      <a:pt x="33101" y="9897"/>
                    </a:lnTo>
                    <a:lnTo>
                      <a:pt x="33143" y="9960"/>
                    </a:lnTo>
                    <a:lnTo>
                      <a:pt x="33206" y="9981"/>
                    </a:lnTo>
                    <a:lnTo>
                      <a:pt x="33310" y="10107"/>
                    </a:lnTo>
                    <a:lnTo>
                      <a:pt x="33394" y="10127"/>
                    </a:lnTo>
                    <a:lnTo>
                      <a:pt x="33415" y="10190"/>
                    </a:lnTo>
                    <a:lnTo>
                      <a:pt x="33499" y="10295"/>
                    </a:lnTo>
                    <a:lnTo>
                      <a:pt x="33603" y="10400"/>
                    </a:lnTo>
                    <a:lnTo>
                      <a:pt x="33624" y="10462"/>
                    </a:lnTo>
                    <a:lnTo>
                      <a:pt x="33687" y="10504"/>
                    </a:lnTo>
                    <a:lnTo>
                      <a:pt x="33792" y="10609"/>
                    </a:lnTo>
                    <a:lnTo>
                      <a:pt x="33834" y="10713"/>
                    </a:lnTo>
                    <a:lnTo>
                      <a:pt x="33938" y="10713"/>
                    </a:lnTo>
                    <a:lnTo>
                      <a:pt x="33980" y="10672"/>
                    </a:lnTo>
                    <a:lnTo>
                      <a:pt x="33917" y="10546"/>
                    </a:lnTo>
                    <a:lnTo>
                      <a:pt x="33834" y="10337"/>
                    </a:lnTo>
                    <a:lnTo>
                      <a:pt x="34001" y="10358"/>
                    </a:lnTo>
                    <a:lnTo>
                      <a:pt x="34189" y="10462"/>
                    </a:lnTo>
                    <a:lnTo>
                      <a:pt x="34357" y="10462"/>
                    </a:lnTo>
                    <a:lnTo>
                      <a:pt x="34357" y="10567"/>
                    </a:lnTo>
                    <a:lnTo>
                      <a:pt x="34336" y="10630"/>
                    </a:lnTo>
                    <a:lnTo>
                      <a:pt x="34440" y="10713"/>
                    </a:lnTo>
                    <a:lnTo>
                      <a:pt x="34545" y="10713"/>
                    </a:lnTo>
                    <a:lnTo>
                      <a:pt x="34566" y="10734"/>
                    </a:lnTo>
                    <a:lnTo>
                      <a:pt x="34838" y="10734"/>
                    </a:lnTo>
                    <a:lnTo>
                      <a:pt x="34922" y="10672"/>
                    </a:lnTo>
                    <a:lnTo>
                      <a:pt x="34984" y="10546"/>
                    </a:lnTo>
                    <a:lnTo>
                      <a:pt x="34984" y="10441"/>
                    </a:lnTo>
                    <a:lnTo>
                      <a:pt x="35026" y="10337"/>
                    </a:lnTo>
                    <a:lnTo>
                      <a:pt x="34963" y="10295"/>
                    </a:lnTo>
                    <a:lnTo>
                      <a:pt x="34880" y="10086"/>
                    </a:lnTo>
                    <a:lnTo>
                      <a:pt x="34838" y="10086"/>
                    </a:lnTo>
                    <a:lnTo>
                      <a:pt x="34754" y="9939"/>
                    </a:lnTo>
                    <a:lnTo>
                      <a:pt x="34775" y="9814"/>
                    </a:lnTo>
                    <a:lnTo>
                      <a:pt x="34838" y="9793"/>
                    </a:lnTo>
                    <a:lnTo>
                      <a:pt x="34838" y="9709"/>
                    </a:lnTo>
                    <a:lnTo>
                      <a:pt x="34859" y="9688"/>
                    </a:lnTo>
                    <a:lnTo>
                      <a:pt x="34922" y="9730"/>
                    </a:lnTo>
                    <a:lnTo>
                      <a:pt x="34943" y="9835"/>
                    </a:lnTo>
                    <a:lnTo>
                      <a:pt x="34984" y="9730"/>
                    </a:lnTo>
                    <a:lnTo>
                      <a:pt x="34984" y="9583"/>
                    </a:lnTo>
                    <a:lnTo>
                      <a:pt x="35047" y="9542"/>
                    </a:lnTo>
                    <a:lnTo>
                      <a:pt x="35089" y="9500"/>
                    </a:lnTo>
                    <a:lnTo>
                      <a:pt x="35089" y="9604"/>
                    </a:lnTo>
                    <a:lnTo>
                      <a:pt x="35131" y="9667"/>
                    </a:lnTo>
                    <a:lnTo>
                      <a:pt x="35089" y="9709"/>
                    </a:lnTo>
                    <a:lnTo>
                      <a:pt x="34984" y="9772"/>
                    </a:lnTo>
                    <a:lnTo>
                      <a:pt x="34963" y="9897"/>
                    </a:lnTo>
                    <a:lnTo>
                      <a:pt x="35026" y="9918"/>
                    </a:lnTo>
                    <a:lnTo>
                      <a:pt x="35068" y="10002"/>
                    </a:lnTo>
                    <a:lnTo>
                      <a:pt x="35068" y="10086"/>
                    </a:lnTo>
                    <a:lnTo>
                      <a:pt x="35194" y="10232"/>
                    </a:lnTo>
                    <a:lnTo>
                      <a:pt x="35256" y="10274"/>
                    </a:lnTo>
                    <a:lnTo>
                      <a:pt x="35256" y="10190"/>
                    </a:lnTo>
                    <a:lnTo>
                      <a:pt x="35298" y="10169"/>
                    </a:lnTo>
                    <a:lnTo>
                      <a:pt x="35361" y="10211"/>
                    </a:lnTo>
                    <a:lnTo>
                      <a:pt x="35466" y="10169"/>
                    </a:lnTo>
                    <a:lnTo>
                      <a:pt x="35487" y="10211"/>
                    </a:lnTo>
                    <a:lnTo>
                      <a:pt x="35466" y="10253"/>
                    </a:lnTo>
                    <a:lnTo>
                      <a:pt x="35466" y="10358"/>
                    </a:lnTo>
                    <a:lnTo>
                      <a:pt x="35403" y="10525"/>
                    </a:lnTo>
                    <a:lnTo>
                      <a:pt x="35403" y="10567"/>
                    </a:lnTo>
                    <a:lnTo>
                      <a:pt x="35298" y="10734"/>
                    </a:lnTo>
                    <a:lnTo>
                      <a:pt x="35235" y="10923"/>
                    </a:lnTo>
                    <a:lnTo>
                      <a:pt x="35235" y="10964"/>
                    </a:lnTo>
                    <a:lnTo>
                      <a:pt x="35256" y="10964"/>
                    </a:lnTo>
                    <a:lnTo>
                      <a:pt x="35298" y="10860"/>
                    </a:lnTo>
                    <a:lnTo>
                      <a:pt x="35403" y="10902"/>
                    </a:lnTo>
                    <a:lnTo>
                      <a:pt x="35403" y="10923"/>
                    </a:lnTo>
                    <a:lnTo>
                      <a:pt x="35487" y="10923"/>
                    </a:lnTo>
                    <a:lnTo>
                      <a:pt x="35549" y="11006"/>
                    </a:lnTo>
                    <a:lnTo>
                      <a:pt x="35696" y="11027"/>
                    </a:lnTo>
                    <a:lnTo>
                      <a:pt x="35591" y="11069"/>
                    </a:lnTo>
                    <a:lnTo>
                      <a:pt x="35570" y="11132"/>
                    </a:lnTo>
                    <a:lnTo>
                      <a:pt x="35507" y="11153"/>
                    </a:lnTo>
                    <a:lnTo>
                      <a:pt x="35466" y="11111"/>
                    </a:lnTo>
                    <a:lnTo>
                      <a:pt x="35382" y="11132"/>
                    </a:lnTo>
                    <a:lnTo>
                      <a:pt x="35403" y="11216"/>
                    </a:lnTo>
                    <a:lnTo>
                      <a:pt x="35466" y="11236"/>
                    </a:lnTo>
                    <a:lnTo>
                      <a:pt x="35487" y="11257"/>
                    </a:lnTo>
                    <a:lnTo>
                      <a:pt x="35591" y="11257"/>
                    </a:lnTo>
                    <a:lnTo>
                      <a:pt x="35591" y="11341"/>
                    </a:lnTo>
                    <a:lnTo>
                      <a:pt x="35612" y="11383"/>
                    </a:lnTo>
                    <a:lnTo>
                      <a:pt x="35612" y="11467"/>
                    </a:lnTo>
                    <a:lnTo>
                      <a:pt x="35675" y="11550"/>
                    </a:lnTo>
                    <a:lnTo>
                      <a:pt x="35779" y="11571"/>
                    </a:lnTo>
                    <a:lnTo>
                      <a:pt x="35821" y="11655"/>
                    </a:lnTo>
                    <a:lnTo>
                      <a:pt x="35863" y="11739"/>
                    </a:lnTo>
                    <a:lnTo>
                      <a:pt x="35821" y="11843"/>
                    </a:lnTo>
                    <a:lnTo>
                      <a:pt x="35759" y="11906"/>
                    </a:lnTo>
                    <a:lnTo>
                      <a:pt x="35675" y="11906"/>
                    </a:lnTo>
                    <a:lnTo>
                      <a:pt x="35612" y="11948"/>
                    </a:lnTo>
                    <a:lnTo>
                      <a:pt x="35570" y="11906"/>
                    </a:lnTo>
                    <a:lnTo>
                      <a:pt x="35487" y="11885"/>
                    </a:lnTo>
                    <a:lnTo>
                      <a:pt x="35445" y="11906"/>
                    </a:lnTo>
                    <a:lnTo>
                      <a:pt x="35361" y="12011"/>
                    </a:lnTo>
                    <a:lnTo>
                      <a:pt x="35403" y="12052"/>
                    </a:lnTo>
                    <a:lnTo>
                      <a:pt x="35403" y="12094"/>
                    </a:lnTo>
                    <a:lnTo>
                      <a:pt x="35361" y="12178"/>
                    </a:lnTo>
                    <a:lnTo>
                      <a:pt x="35382" y="12220"/>
                    </a:lnTo>
                    <a:lnTo>
                      <a:pt x="35445" y="12220"/>
                    </a:lnTo>
                    <a:lnTo>
                      <a:pt x="35466" y="12199"/>
                    </a:lnTo>
                    <a:lnTo>
                      <a:pt x="35549" y="12178"/>
                    </a:lnTo>
                    <a:lnTo>
                      <a:pt x="35654" y="12178"/>
                    </a:lnTo>
                    <a:lnTo>
                      <a:pt x="35717" y="12115"/>
                    </a:lnTo>
                    <a:lnTo>
                      <a:pt x="35800" y="12115"/>
                    </a:lnTo>
                    <a:lnTo>
                      <a:pt x="35863" y="12011"/>
                    </a:lnTo>
                    <a:lnTo>
                      <a:pt x="35905" y="11990"/>
                    </a:lnTo>
                    <a:lnTo>
                      <a:pt x="35926" y="12115"/>
                    </a:lnTo>
                    <a:lnTo>
                      <a:pt x="35989" y="12157"/>
                    </a:lnTo>
                    <a:lnTo>
                      <a:pt x="36072" y="12094"/>
                    </a:lnTo>
                    <a:lnTo>
                      <a:pt x="36135" y="11969"/>
                    </a:lnTo>
                    <a:lnTo>
                      <a:pt x="36240" y="11885"/>
                    </a:lnTo>
                    <a:lnTo>
                      <a:pt x="36303" y="11948"/>
                    </a:lnTo>
                    <a:lnTo>
                      <a:pt x="36303" y="11990"/>
                    </a:lnTo>
                    <a:lnTo>
                      <a:pt x="36219" y="12011"/>
                    </a:lnTo>
                    <a:lnTo>
                      <a:pt x="36177" y="12073"/>
                    </a:lnTo>
                    <a:lnTo>
                      <a:pt x="36219" y="12094"/>
                    </a:lnTo>
                    <a:lnTo>
                      <a:pt x="36219" y="12157"/>
                    </a:lnTo>
                    <a:lnTo>
                      <a:pt x="36093" y="12199"/>
                    </a:lnTo>
                    <a:lnTo>
                      <a:pt x="36072" y="12220"/>
                    </a:lnTo>
                    <a:lnTo>
                      <a:pt x="36219" y="12199"/>
                    </a:lnTo>
                    <a:lnTo>
                      <a:pt x="36240" y="12283"/>
                    </a:lnTo>
                    <a:lnTo>
                      <a:pt x="36135" y="12366"/>
                    </a:lnTo>
                    <a:lnTo>
                      <a:pt x="36177" y="12492"/>
                    </a:lnTo>
                    <a:lnTo>
                      <a:pt x="36219" y="12513"/>
                    </a:lnTo>
                    <a:lnTo>
                      <a:pt x="36282" y="12617"/>
                    </a:lnTo>
                    <a:lnTo>
                      <a:pt x="36407" y="12596"/>
                    </a:lnTo>
                    <a:lnTo>
                      <a:pt x="36428" y="12534"/>
                    </a:lnTo>
                    <a:lnTo>
                      <a:pt x="36407" y="12471"/>
                    </a:lnTo>
                    <a:lnTo>
                      <a:pt x="36407" y="12387"/>
                    </a:lnTo>
                    <a:lnTo>
                      <a:pt x="36449" y="12366"/>
                    </a:lnTo>
                    <a:lnTo>
                      <a:pt x="36595" y="12471"/>
                    </a:lnTo>
                    <a:lnTo>
                      <a:pt x="36595" y="12534"/>
                    </a:lnTo>
                    <a:lnTo>
                      <a:pt x="36533" y="12638"/>
                    </a:lnTo>
                    <a:lnTo>
                      <a:pt x="36616" y="12701"/>
                    </a:lnTo>
                    <a:lnTo>
                      <a:pt x="36637" y="12743"/>
                    </a:lnTo>
                    <a:lnTo>
                      <a:pt x="36491" y="12827"/>
                    </a:lnTo>
                    <a:lnTo>
                      <a:pt x="36449" y="12889"/>
                    </a:lnTo>
                    <a:lnTo>
                      <a:pt x="36533" y="12952"/>
                    </a:lnTo>
                    <a:lnTo>
                      <a:pt x="36763" y="12952"/>
                    </a:lnTo>
                    <a:lnTo>
                      <a:pt x="36826" y="12994"/>
                    </a:lnTo>
                    <a:lnTo>
                      <a:pt x="36826" y="13099"/>
                    </a:lnTo>
                    <a:lnTo>
                      <a:pt x="36826" y="13161"/>
                    </a:lnTo>
                    <a:lnTo>
                      <a:pt x="36867" y="13140"/>
                    </a:lnTo>
                    <a:lnTo>
                      <a:pt x="36867" y="13057"/>
                    </a:lnTo>
                    <a:lnTo>
                      <a:pt x="36930" y="12994"/>
                    </a:lnTo>
                    <a:lnTo>
                      <a:pt x="36972" y="12994"/>
                    </a:lnTo>
                    <a:lnTo>
                      <a:pt x="36972" y="13057"/>
                    </a:lnTo>
                    <a:lnTo>
                      <a:pt x="36930" y="13161"/>
                    </a:lnTo>
                    <a:lnTo>
                      <a:pt x="36930" y="13245"/>
                    </a:lnTo>
                    <a:lnTo>
                      <a:pt x="36847" y="13266"/>
                    </a:lnTo>
                    <a:lnTo>
                      <a:pt x="36805" y="13433"/>
                    </a:lnTo>
                    <a:lnTo>
                      <a:pt x="36805" y="13475"/>
                    </a:lnTo>
                    <a:lnTo>
                      <a:pt x="36867" y="13517"/>
                    </a:lnTo>
                    <a:lnTo>
                      <a:pt x="36867" y="13622"/>
                    </a:lnTo>
                    <a:lnTo>
                      <a:pt x="36826" y="13726"/>
                    </a:lnTo>
                    <a:lnTo>
                      <a:pt x="36826" y="13831"/>
                    </a:lnTo>
                    <a:lnTo>
                      <a:pt x="36847" y="13852"/>
                    </a:lnTo>
                    <a:lnTo>
                      <a:pt x="36847" y="13873"/>
                    </a:lnTo>
                    <a:lnTo>
                      <a:pt x="36826" y="14082"/>
                    </a:lnTo>
                    <a:lnTo>
                      <a:pt x="36763" y="14166"/>
                    </a:lnTo>
                    <a:lnTo>
                      <a:pt x="36826" y="14270"/>
                    </a:lnTo>
                    <a:lnTo>
                      <a:pt x="36805" y="14354"/>
                    </a:lnTo>
                    <a:lnTo>
                      <a:pt x="36637" y="14396"/>
                    </a:lnTo>
                    <a:lnTo>
                      <a:pt x="36491" y="14375"/>
                    </a:lnTo>
                    <a:lnTo>
                      <a:pt x="36428" y="14396"/>
                    </a:lnTo>
                    <a:lnTo>
                      <a:pt x="36407" y="14480"/>
                    </a:lnTo>
                    <a:lnTo>
                      <a:pt x="36198" y="14626"/>
                    </a:lnTo>
                    <a:lnTo>
                      <a:pt x="36198" y="14710"/>
                    </a:lnTo>
                    <a:lnTo>
                      <a:pt x="36344" y="14793"/>
                    </a:lnTo>
                    <a:lnTo>
                      <a:pt x="36303" y="14793"/>
                    </a:lnTo>
                    <a:lnTo>
                      <a:pt x="36219" y="14814"/>
                    </a:lnTo>
                    <a:lnTo>
                      <a:pt x="36303" y="14814"/>
                    </a:lnTo>
                    <a:lnTo>
                      <a:pt x="36177" y="14982"/>
                    </a:lnTo>
                    <a:lnTo>
                      <a:pt x="36093" y="15024"/>
                    </a:lnTo>
                    <a:lnTo>
                      <a:pt x="35884" y="15149"/>
                    </a:lnTo>
                    <a:lnTo>
                      <a:pt x="35738" y="15296"/>
                    </a:lnTo>
                    <a:lnTo>
                      <a:pt x="35675" y="15296"/>
                    </a:lnTo>
                    <a:lnTo>
                      <a:pt x="35633" y="15337"/>
                    </a:lnTo>
                    <a:lnTo>
                      <a:pt x="35591" y="15463"/>
                    </a:lnTo>
                    <a:lnTo>
                      <a:pt x="35675" y="15568"/>
                    </a:lnTo>
                    <a:lnTo>
                      <a:pt x="35696" y="15672"/>
                    </a:lnTo>
                    <a:lnTo>
                      <a:pt x="35800" y="15840"/>
                    </a:lnTo>
                    <a:lnTo>
                      <a:pt x="35842" y="16133"/>
                    </a:lnTo>
                    <a:lnTo>
                      <a:pt x="35779" y="16174"/>
                    </a:lnTo>
                    <a:lnTo>
                      <a:pt x="35738" y="16153"/>
                    </a:lnTo>
                    <a:lnTo>
                      <a:pt x="35675" y="16195"/>
                    </a:lnTo>
                    <a:lnTo>
                      <a:pt x="35654" y="16300"/>
                    </a:lnTo>
                    <a:lnTo>
                      <a:pt x="35633" y="16195"/>
                    </a:lnTo>
                    <a:lnTo>
                      <a:pt x="35633" y="16049"/>
                    </a:lnTo>
                    <a:lnTo>
                      <a:pt x="35570" y="15986"/>
                    </a:lnTo>
                    <a:lnTo>
                      <a:pt x="35466" y="16049"/>
                    </a:lnTo>
                    <a:lnTo>
                      <a:pt x="35424" y="16153"/>
                    </a:lnTo>
                    <a:lnTo>
                      <a:pt x="35319" y="16216"/>
                    </a:lnTo>
                    <a:lnTo>
                      <a:pt x="35235" y="16174"/>
                    </a:lnTo>
                    <a:lnTo>
                      <a:pt x="35256" y="16112"/>
                    </a:lnTo>
                    <a:lnTo>
                      <a:pt x="35256" y="16070"/>
                    </a:lnTo>
                    <a:lnTo>
                      <a:pt x="35047" y="16070"/>
                    </a:lnTo>
                    <a:lnTo>
                      <a:pt x="35005" y="16174"/>
                    </a:lnTo>
                    <a:lnTo>
                      <a:pt x="34922" y="16258"/>
                    </a:lnTo>
                    <a:lnTo>
                      <a:pt x="34796" y="16216"/>
                    </a:lnTo>
                    <a:lnTo>
                      <a:pt x="34712" y="16216"/>
                    </a:lnTo>
                    <a:lnTo>
                      <a:pt x="34650" y="16174"/>
                    </a:lnTo>
                    <a:lnTo>
                      <a:pt x="34587" y="16174"/>
                    </a:lnTo>
                    <a:lnTo>
                      <a:pt x="34503" y="16258"/>
                    </a:lnTo>
                    <a:lnTo>
                      <a:pt x="34357" y="16195"/>
                    </a:lnTo>
                    <a:lnTo>
                      <a:pt x="34315" y="16174"/>
                    </a:lnTo>
                    <a:lnTo>
                      <a:pt x="34231" y="16070"/>
                    </a:lnTo>
                    <a:lnTo>
                      <a:pt x="34106" y="15986"/>
                    </a:lnTo>
                    <a:lnTo>
                      <a:pt x="33980" y="15965"/>
                    </a:lnTo>
                    <a:lnTo>
                      <a:pt x="33834" y="15777"/>
                    </a:lnTo>
                    <a:lnTo>
                      <a:pt x="33813" y="15840"/>
                    </a:lnTo>
                    <a:lnTo>
                      <a:pt x="33813" y="15902"/>
                    </a:lnTo>
                    <a:lnTo>
                      <a:pt x="33792" y="15965"/>
                    </a:lnTo>
                    <a:lnTo>
                      <a:pt x="33750" y="15944"/>
                    </a:lnTo>
                    <a:lnTo>
                      <a:pt x="33708" y="15965"/>
                    </a:lnTo>
                    <a:lnTo>
                      <a:pt x="33708" y="16049"/>
                    </a:lnTo>
                    <a:lnTo>
                      <a:pt x="33771" y="16112"/>
                    </a:lnTo>
                    <a:lnTo>
                      <a:pt x="33750" y="16195"/>
                    </a:lnTo>
                    <a:lnTo>
                      <a:pt x="33687" y="16195"/>
                    </a:lnTo>
                    <a:lnTo>
                      <a:pt x="33582" y="16216"/>
                    </a:lnTo>
                    <a:lnTo>
                      <a:pt x="33499" y="16300"/>
                    </a:lnTo>
                    <a:lnTo>
                      <a:pt x="33373" y="16300"/>
                    </a:lnTo>
                    <a:lnTo>
                      <a:pt x="33290" y="16384"/>
                    </a:lnTo>
                    <a:lnTo>
                      <a:pt x="33290" y="16488"/>
                    </a:lnTo>
                    <a:lnTo>
                      <a:pt x="33206" y="16530"/>
                    </a:lnTo>
                    <a:lnTo>
                      <a:pt x="33164" y="16677"/>
                    </a:lnTo>
                    <a:lnTo>
                      <a:pt x="33248" y="16886"/>
                    </a:lnTo>
                    <a:lnTo>
                      <a:pt x="33352" y="16990"/>
                    </a:lnTo>
                    <a:lnTo>
                      <a:pt x="33394" y="16949"/>
                    </a:lnTo>
                    <a:lnTo>
                      <a:pt x="33499" y="17095"/>
                    </a:lnTo>
                    <a:lnTo>
                      <a:pt x="33478" y="17158"/>
                    </a:lnTo>
                    <a:lnTo>
                      <a:pt x="33666" y="17158"/>
                    </a:lnTo>
                    <a:lnTo>
                      <a:pt x="33771" y="17200"/>
                    </a:lnTo>
                    <a:lnTo>
                      <a:pt x="33813" y="17137"/>
                    </a:lnTo>
                    <a:lnTo>
                      <a:pt x="33917" y="17137"/>
                    </a:lnTo>
                    <a:lnTo>
                      <a:pt x="33980" y="17095"/>
                    </a:lnTo>
                    <a:lnTo>
                      <a:pt x="34106" y="17095"/>
                    </a:lnTo>
                    <a:lnTo>
                      <a:pt x="34189" y="17053"/>
                    </a:lnTo>
                    <a:lnTo>
                      <a:pt x="34273" y="17095"/>
                    </a:lnTo>
                    <a:lnTo>
                      <a:pt x="34315" y="17032"/>
                    </a:lnTo>
                    <a:lnTo>
                      <a:pt x="34315" y="16928"/>
                    </a:lnTo>
                    <a:lnTo>
                      <a:pt x="34336" y="16865"/>
                    </a:lnTo>
                    <a:lnTo>
                      <a:pt x="34398" y="16865"/>
                    </a:lnTo>
                    <a:lnTo>
                      <a:pt x="34503" y="17032"/>
                    </a:lnTo>
                    <a:lnTo>
                      <a:pt x="34587" y="17032"/>
                    </a:lnTo>
                    <a:lnTo>
                      <a:pt x="34650" y="17116"/>
                    </a:lnTo>
                    <a:lnTo>
                      <a:pt x="34796" y="17137"/>
                    </a:lnTo>
                    <a:lnTo>
                      <a:pt x="34817" y="17074"/>
                    </a:lnTo>
                    <a:lnTo>
                      <a:pt x="34901" y="16970"/>
                    </a:lnTo>
                    <a:lnTo>
                      <a:pt x="34943" y="16970"/>
                    </a:lnTo>
                    <a:lnTo>
                      <a:pt x="35026" y="16886"/>
                    </a:lnTo>
                    <a:lnTo>
                      <a:pt x="35131" y="16865"/>
                    </a:lnTo>
                    <a:lnTo>
                      <a:pt x="35110" y="16928"/>
                    </a:lnTo>
                    <a:lnTo>
                      <a:pt x="35110" y="17032"/>
                    </a:lnTo>
                    <a:lnTo>
                      <a:pt x="35026" y="17137"/>
                    </a:lnTo>
                    <a:lnTo>
                      <a:pt x="35026" y="17262"/>
                    </a:lnTo>
                    <a:lnTo>
                      <a:pt x="35131" y="17221"/>
                    </a:lnTo>
                    <a:lnTo>
                      <a:pt x="35173" y="17032"/>
                    </a:lnTo>
                    <a:lnTo>
                      <a:pt x="35215" y="17074"/>
                    </a:lnTo>
                    <a:lnTo>
                      <a:pt x="35256" y="17032"/>
                    </a:lnTo>
                    <a:lnTo>
                      <a:pt x="35340" y="17074"/>
                    </a:lnTo>
                    <a:lnTo>
                      <a:pt x="35256" y="17200"/>
                    </a:lnTo>
                    <a:lnTo>
                      <a:pt x="35277" y="17283"/>
                    </a:lnTo>
                    <a:lnTo>
                      <a:pt x="35277" y="17179"/>
                    </a:lnTo>
                    <a:lnTo>
                      <a:pt x="35466" y="17011"/>
                    </a:lnTo>
                    <a:lnTo>
                      <a:pt x="35487" y="17074"/>
                    </a:lnTo>
                    <a:lnTo>
                      <a:pt x="35361" y="17179"/>
                    </a:lnTo>
                    <a:lnTo>
                      <a:pt x="35361" y="17242"/>
                    </a:lnTo>
                    <a:lnTo>
                      <a:pt x="35445" y="17304"/>
                    </a:lnTo>
                    <a:lnTo>
                      <a:pt x="35487" y="17451"/>
                    </a:lnTo>
                    <a:lnTo>
                      <a:pt x="35487" y="17555"/>
                    </a:lnTo>
                    <a:lnTo>
                      <a:pt x="35507" y="17660"/>
                    </a:lnTo>
                    <a:lnTo>
                      <a:pt x="35612" y="17639"/>
                    </a:lnTo>
                    <a:lnTo>
                      <a:pt x="35612" y="17765"/>
                    </a:lnTo>
                    <a:lnTo>
                      <a:pt x="35675" y="17827"/>
                    </a:lnTo>
                    <a:lnTo>
                      <a:pt x="35759" y="17681"/>
                    </a:lnTo>
                    <a:lnTo>
                      <a:pt x="35717" y="17869"/>
                    </a:lnTo>
                    <a:lnTo>
                      <a:pt x="35654" y="17953"/>
                    </a:lnTo>
                    <a:lnTo>
                      <a:pt x="35759" y="18058"/>
                    </a:lnTo>
                    <a:lnTo>
                      <a:pt x="35759" y="17974"/>
                    </a:lnTo>
                    <a:lnTo>
                      <a:pt x="35800" y="17869"/>
                    </a:lnTo>
                    <a:lnTo>
                      <a:pt x="35863" y="17848"/>
                    </a:lnTo>
                    <a:lnTo>
                      <a:pt x="35863" y="17848"/>
                    </a:lnTo>
                    <a:lnTo>
                      <a:pt x="35821" y="17890"/>
                    </a:lnTo>
                    <a:lnTo>
                      <a:pt x="35863" y="18037"/>
                    </a:lnTo>
                    <a:lnTo>
                      <a:pt x="35926" y="18162"/>
                    </a:lnTo>
                    <a:lnTo>
                      <a:pt x="36093" y="18141"/>
                    </a:lnTo>
                    <a:lnTo>
                      <a:pt x="36031" y="18183"/>
                    </a:lnTo>
                    <a:lnTo>
                      <a:pt x="35821" y="18309"/>
                    </a:lnTo>
                    <a:lnTo>
                      <a:pt x="35675" y="18309"/>
                    </a:lnTo>
                    <a:lnTo>
                      <a:pt x="35654" y="18371"/>
                    </a:lnTo>
                    <a:lnTo>
                      <a:pt x="35759" y="18413"/>
                    </a:lnTo>
                    <a:lnTo>
                      <a:pt x="35759" y="18560"/>
                    </a:lnTo>
                    <a:lnTo>
                      <a:pt x="35821" y="18664"/>
                    </a:lnTo>
                    <a:lnTo>
                      <a:pt x="35905" y="18727"/>
                    </a:lnTo>
                    <a:lnTo>
                      <a:pt x="35989" y="18727"/>
                    </a:lnTo>
                    <a:lnTo>
                      <a:pt x="35989" y="18790"/>
                    </a:lnTo>
                    <a:lnTo>
                      <a:pt x="36093" y="18874"/>
                    </a:lnTo>
                    <a:lnTo>
                      <a:pt x="36156" y="18915"/>
                    </a:lnTo>
                    <a:lnTo>
                      <a:pt x="36219" y="18915"/>
                    </a:lnTo>
                    <a:lnTo>
                      <a:pt x="36407" y="19041"/>
                    </a:lnTo>
                    <a:lnTo>
                      <a:pt x="36512" y="19041"/>
                    </a:lnTo>
                    <a:lnTo>
                      <a:pt x="36512" y="19104"/>
                    </a:lnTo>
                    <a:lnTo>
                      <a:pt x="36575" y="19125"/>
                    </a:lnTo>
                    <a:lnTo>
                      <a:pt x="36595" y="19083"/>
                    </a:lnTo>
                    <a:lnTo>
                      <a:pt x="36616" y="19041"/>
                    </a:lnTo>
                    <a:lnTo>
                      <a:pt x="36721" y="19104"/>
                    </a:lnTo>
                    <a:lnTo>
                      <a:pt x="36679" y="19125"/>
                    </a:lnTo>
                    <a:lnTo>
                      <a:pt x="36616" y="19187"/>
                    </a:lnTo>
                    <a:lnTo>
                      <a:pt x="36679" y="19292"/>
                    </a:lnTo>
                    <a:lnTo>
                      <a:pt x="36742" y="19334"/>
                    </a:lnTo>
                    <a:lnTo>
                      <a:pt x="36805" y="19334"/>
                    </a:lnTo>
                    <a:lnTo>
                      <a:pt x="36805" y="19418"/>
                    </a:lnTo>
                    <a:lnTo>
                      <a:pt x="36930" y="19543"/>
                    </a:lnTo>
                    <a:lnTo>
                      <a:pt x="37014" y="19543"/>
                    </a:lnTo>
                    <a:lnTo>
                      <a:pt x="37056" y="19606"/>
                    </a:lnTo>
                    <a:lnTo>
                      <a:pt x="37098" y="19648"/>
                    </a:lnTo>
                    <a:lnTo>
                      <a:pt x="37265" y="19731"/>
                    </a:lnTo>
                    <a:lnTo>
                      <a:pt x="37328" y="19711"/>
                    </a:lnTo>
                    <a:lnTo>
                      <a:pt x="37370" y="19731"/>
                    </a:lnTo>
                    <a:lnTo>
                      <a:pt x="37453" y="19731"/>
                    </a:lnTo>
                    <a:lnTo>
                      <a:pt x="37537" y="19773"/>
                    </a:lnTo>
                    <a:lnTo>
                      <a:pt x="37558" y="19857"/>
                    </a:lnTo>
                    <a:lnTo>
                      <a:pt x="37725" y="19983"/>
                    </a:lnTo>
                    <a:lnTo>
                      <a:pt x="37788" y="19983"/>
                    </a:lnTo>
                    <a:lnTo>
                      <a:pt x="37872" y="20045"/>
                    </a:lnTo>
                    <a:lnTo>
                      <a:pt x="38060" y="20087"/>
                    </a:lnTo>
                    <a:lnTo>
                      <a:pt x="38165" y="20150"/>
                    </a:lnTo>
                    <a:lnTo>
                      <a:pt x="38269" y="20150"/>
                    </a:lnTo>
                    <a:lnTo>
                      <a:pt x="38290" y="20129"/>
                    </a:lnTo>
                    <a:lnTo>
                      <a:pt x="38290" y="20066"/>
                    </a:lnTo>
                    <a:lnTo>
                      <a:pt x="38207" y="19983"/>
                    </a:lnTo>
                    <a:lnTo>
                      <a:pt x="38165" y="19920"/>
                    </a:lnTo>
                    <a:lnTo>
                      <a:pt x="38207" y="19857"/>
                    </a:lnTo>
                    <a:lnTo>
                      <a:pt x="38290" y="19878"/>
                    </a:lnTo>
                    <a:lnTo>
                      <a:pt x="38311" y="19815"/>
                    </a:lnTo>
                    <a:lnTo>
                      <a:pt x="38290" y="19752"/>
                    </a:lnTo>
                    <a:lnTo>
                      <a:pt x="38248" y="19773"/>
                    </a:lnTo>
                    <a:lnTo>
                      <a:pt x="38207" y="19731"/>
                    </a:lnTo>
                    <a:lnTo>
                      <a:pt x="38248" y="19606"/>
                    </a:lnTo>
                    <a:lnTo>
                      <a:pt x="38207" y="19564"/>
                    </a:lnTo>
                    <a:lnTo>
                      <a:pt x="38102" y="19669"/>
                    </a:lnTo>
                    <a:lnTo>
                      <a:pt x="38102" y="19627"/>
                    </a:lnTo>
                    <a:lnTo>
                      <a:pt x="38081" y="19543"/>
                    </a:lnTo>
                    <a:lnTo>
                      <a:pt x="38018" y="19543"/>
                    </a:lnTo>
                    <a:lnTo>
                      <a:pt x="38123" y="19439"/>
                    </a:lnTo>
                    <a:lnTo>
                      <a:pt x="38102" y="19313"/>
                    </a:lnTo>
                    <a:lnTo>
                      <a:pt x="38060" y="19292"/>
                    </a:lnTo>
                    <a:lnTo>
                      <a:pt x="37956" y="19292"/>
                    </a:lnTo>
                    <a:lnTo>
                      <a:pt x="37976" y="19187"/>
                    </a:lnTo>
                    <a:lnTo>
                      <a:pt x="37935" y="19083"/>
                    </a:lnTo>
                    <a:lnTo>
                      <a:pt x="37893" y="18999"/>
                    </a:lnTo>
                    <a:lnTo>
                      <a:pt x="37788" y="18999"/>
                    </a:lnTo>
                    <a:lnTo>
                      <a:pt x="37851" y="18915"/>
                    </a:lnTo>
                    <a:lnTo>
                      <a:pt x="37767" y="18894"/>
                    </a:lnTo>
                    <a:lnTo>
                      <a:pt x="37725" y="18894"/>
                    </a:lnTo>
                    <a:lnTo>
                      <a:pt x="37746" y="18832"/>
                    </a:lnTo>
                    <a:lnTo>
                      <a:pt x="37663" y="18727"/>
                    </a:lnTo>
                    <a:lnTo>
                      <a:pt x="37663" y="18748"/>
                    </a:lnTo>
                    <a:lnTo>
                      <a:pt x="37621" y="18748"/>
                    </a:lnTo>
                    <a:lnTo>
                      <a:pt x="37621" y="18602"/>
                    </a:lnTo>
                    <a:lnTo>
                      <a:pt x="37621" y="18539"/>
                    </a:lnTo>
                    <a:lnTo>
                      <a:pt x="37621" y="18476"/>
                    </a:lnTo>
                    <a:lnTo>
                      <a:pt x="37453" y="18350"/>
                    </a:lnTo>
                    <a:lnTo>
                      <a:pt x="37432" y="18225"/>
                    </a:lnTo>
                    <a:lnTo>
                      <a:pt x="37432" y="18120"/>
                    </a:lnTo>
                    <a:lnTo>
                      <a:pt x="37516" y="18162"/>
                    </a:lnTo>
                    <a:lnTo>
                      <a:pt x="37558" y="18078"/>
                    </a:lnTo>
                    <a:lnTo>
                      <a:pt x="37663" y="18120"/>
                    </a:lnTo>
                    <a:lnTo>
                      <a:pt x="37663" y="18225"/>
                    </a:lnTo>
                    <a:lnTo>
                      <a:pt x="37746" y="18371"/>
                    </a:lnTo>
                    <a:lnTo>
                      <a:pt x="37872" y="18434"/>
                    </a:lnTo>
                    <a:lnTo>
                      <a:pt x="37935" y="18476"/>
                    </a:lnTo>
                    <a:lnTo>
                      <a:pt x="37935" y="18560"/>
                    </a:lnTo>
                    <a:lnTo>
                      <a:pt x="37976" y="18602"/>
                    </a:lnTo>
                    <a:lnTo>
                      <a:pt x="37976" y="18539"/>
                    </a:lnTo>
                    <a:lnTo>
                      <a:pt x="37935" y="18392"/>
                    </a:lnTo>
                    <a:lnTo>
                      <a:pt x="37935" y="18350"/>
                    </a:lnTo>
                    <a:lnTo>
                      <a:pt x="37976" y="18309"/>
                    </a:lnTo>
                    <a:lnTo>
                      <a:pt x="38018" y="18392"/>
                    </a:lnTo>
                    <a:lnTo>
                      <a:pt x="38018" y="18455"/>
                    </a:lnTo>
                    <a:lnTo>
                      <a:pt x="38081" y="18497"/>
                    </a:lnTo>
                    <a:lnTo>
                      <a:pt x="38123" y="18685"/>
                    </a:lnTo>
                    <a:lnTo>
                      <a:pt x="38207" y="18706"/>
                    </a:lnTo>
                    <a:lnTo>
                      <a:pt x="38207" y="18769"/>
                    </a:lnTo>
                    <a:lnTo>
                      <a:pt x="38290" y="18832"/>
                    </a:lnTo>
                    <a:lnTo>
                      <a:pt x="38374" y="19020"/>
                    </a:lnTo>
                    <a:lnTo>
                      <a:pt x="38416" y="18936"/>
                    </a:lnTo>
                    <a:lnTo>
                      <a:pt x="38395" y="18832"/>
                    </a:lnTo>
                    <a:lnTo>
                      <a:pt x="38395" y="18664"/>
                    </a:lnTo>
                    <a:lnTo>
                      <a:pt x="38416" y="18560"/>
                    </a:lnTo>
                    <a:lnTo>
                      <a:pt x="38416" y="18643"/>
                    </a:lnTo>
                    <a:lnTo>
                      <a:pt x="38479" y="18811"/>
                    </a:lnTo>
                    <a:lnTo>
                      <a:pt x="38479" y="18915"/>
                    </a:lnTo>
                    <a:lnTo>
                      <a:pt x="38479" y="18999"/>
                    </a:lnTo>
                    <a:lnTo>
                      <a:pt x="38520" y="19020"/>
                    </a:lnTo>
                    <a:lnTo>
                      <a:pt x="38604" y="19083"/>
                    </a:lnTo>
                    <a:lnTo>
                      <a:pt x="38625" y="18999"/>
                    </a:lnTo>
                    <a:lnTo>
                      <a:pt x="38583" y="18957"/>
                    </a:lnTo>
                    <a:lnTo>
                      <a:pt x="38583" y="18894"/>
                    </a:lnTo>
                    <a:lnTo>
                      <a:pt x="38667" y="18915"/>
                    </a:lnTo>
                    <a:lnTo>
                      <a:pt x="38688" y="19020"/>
                    </a:lnTo>
                    <a:lnTo>
                      <a:pt x="38688" y="19104"/>
                    </a:lnTo>
                    <a:lnTo>
                      <a:pt x="38709" y="19125"/>
                    </a:lnTo>
                    <a:lnTo>
                      <a:pt x="38709" y="19062"/>
                    </a:lnTo>
                    <a:lnTo>
                      <a:pt x="38772" y="19020"/>
                    </a:lnTo>
                    <a:lnTo>
                      <a:pt x="38772" y="19187"/>
                    </a:lnTo>
                    <a:lnTo>
                      <a:pt x="38813" y="19271"/>
                    </a:lnTo>
                    <a:lnTo>
                      <a:pt x="38897" y="19271"/>
                    </a:lnTo>
                    <a:lnTo>
                      <a:pt x="38939" y="19208"/>
                    </a:lnTo>
                    <a:lnTo>
                      <a:pt x="38939" y="19313"/>
                    </a:lnTo>
                    <a:lnTo>
                      <a:pt x="38918" y="19376"/>
                    </a:lnTo>
                    <a:lnTo>
                      <a:pt x="38981" y="19543"/>
                    </a:lnTo>
                    <a:lnTo>
                      <a:pt x="39023" y="19627"/>
                    </a:lnTo>
                    <a:lnTo>
                      <a:pt x="39127" y="19627"/>
                    </a:lnTo>
                    <a:lnTo>
                      <a:pt x="39127" y="19543"/>
                    </a:lnTo>
                    <a:lnTo>
                      <a:pt x="39106" y="19522"/>
                    </a:lnTo>
                    <a:lnTo>
                      <a:pt x="39106" y="19397"/>
                    </a:lnTo>
                    <a:lnTo>
                      <a:pt x="39044" y="19187"/>
                    </a:lnTo>
                    <a:lnTo>
                      <a:pt x="39127" y="19187"/>
                    </a:lnTo>
                    <a:lnTo>
                      <a:pt x="39169" y="19271"/>
                    </a:lnTo>
                    <a:lnTo>
                      <a:pt x="39274" y="19292"/>
                    </a:lnTo>
                    <a:lnTo>
                      <a:pt x="39316" y="19271"/>
                    </a:lnTo>
                    <a:lnTo>
                      <a:pt x="39253" y="19166"/>
                    </a:lnTo>
                    <a:lnTo>
                      <a:pt x="39295" y="19083"/>
                    </a:lnTo>
                    <a:lnTo>
                      <a:pt x="39295" y="18894"/>
                    </a:lnTo>
                    <a:lnTo>
                      <a:pt x="39211" y="18706"/>
                    </a:lnTo>
                    <a:lnTo>
                      <a:pt x="39232" y="18560"/>
                    </a:lnTo>
                    <a:lnTo>
                      <a:pt x="39232" y="18392"/>
                    </a:lnTo>
                    <a:lnTo>
                      <a:pt x="39253" y="18560"/>
                    </a:lnTo>
                    <a:lnTo>
                      <a:pt x="39232" y="18664"/>
                    </a:lnTo>
                    <a:lnTo>
                      <a:pt x="39253" y="18790"/>
                    </a:lnTo>
                    <a:lnTo>
                      <a:pt x="39420" y="18957"/>
                    </a:lnTo>
                    <a:lnTo>
                      <a:pt x="39441" y="18894"/>
                    </a:lnTo>
                    <a:lnTo>
                      <a:pt x="39420" y="18769"/>
                    </a:lnTo>
                    <a:lnTo>
                      <a:pt x="39462" y="18664"/>
                    </a:lnTo>
                    <a:lnTo>
                      <a:pt x="39462" y="18497"/>
                    </a:lnTo>
                    <a:lnTo>
                      <a:pt x="39546" y="18455"/>
                    </a:lnTo>
                    <a:lnTo>
                      <a:pt x="39525" y="18434"/>
                    </a:lnTo>
                    <a:lnTo>
                      <a:pt x="39399" y="18246"/>
                    </a:lnTo>
                    <a:lnTo>
                      <a:pt x="39357" y="18120"/>
                    </a:lnTo>
                    <a:lnTo>
                      <a:pt x="39316" y="18078"/>
                    </a:lnTo>
                    <a:lnTo>
                      <a:pt x="39336" y="18016"/>
                    </a:lnTo>
                    <a:lnTo>
                      <a:pt x="39253" y="17869"/>
                    </a:lnTo>
                    <a:lnTo>
                      <a:pt x="39190" y="17786"/>
                    </a:lnTo>
                    <a:lnTo>
                      <a:pt x="39316" y="17765"/>
                    </a:lnTo>
                    <a:lnTo>
                      <a:pt x="39336" y="17723"/>
                    </a:lnTo>
                    <a:lnTo>
                      <a:pt x="39420" y="17639"/>
                    </a:lnTo>
                    <a:lnTo>
                      <a:pt x="39357" y="17576"/>
                    </a:lnTo>
                    <a:lnTo>
                      <a:pt x="39295" y="17618"/>
                    </a:lnTo>
                    <a:lnTo>
                      <a:pt x="39148" y="17639"/>
                    </a:lnTo>
                    <a:lnTo>
                      <a:pt x="39106" y="17597"/>
                    </a:lnTo>
                    <a:lnTo>
                      <a:pt x="39127" y="17555"/>
                    </a:lnTo>
                    <a:lnTo>
                      <a:pt x="39148" y="17514"/>
                    </a:lnTo>
                    <a:lnTo>
                      <a:pt x="39232" y="17430"/>
                    </a:lnTo>
                    <a:lnTo>
                      <a:pt x="39253" y="17325"/>
                    </a:lnTo>
                    <a:lnTo>
                      <a:pt x="39211" y="17242"/>
                    </a:lnTo>
                    <a:lnTo>
                      <a:pt x="39148" y="17242"/>
                    </a:lnTo>
                    <a:lnTo>
                      <a:pt x="39148" y="17304"/>
                    </a:lnTo>
                    <a:lnTo>
                      <a:pt x="39106" y="17388"/>
                    </a:lnTo>
                    <a:lnTo>
                      <a:pt x="39106" y="17304"/>
                    </a:lnTo>
                    <a:lnTo>
                      <a:pt x="39085" y="17325"/>
                    </a:lnTo>
                    <a:lnTo>
                      <a:pt x="38939" y="17346"/>
                    </a:lnTo>
                    <a:lnTo>
                      <a:pt x="38918" y="17304"/>
                    </a:lnTo>
                    <a:lnTo>
                      <a:pt x="39002" y="17242"/>
                    </a:lnTo>
                    <a:lnTo>
                      <a:pt x="39023" y="17200"/>
                    </a:lnTo>
                    <a:lnTo>
                      <a:pt x="38981" y="17137"/>
                    </a:lnTo>
                    <a:lnTo>
                      <a:pt x="38939" y="17032"/>
                    </a:lnTo>
                    <a:lnTo>
                      <a:pt x="38876" y="16990"/>
                    </a:lnTo>
                    <a:lnTo>
                      <a:pt x="38813" y="17011"/>
                    </a:lnTo>
                    <a:lnTo>
                      <a:pt x="38813" y="17116"/>
                    </a:lnTo>
                    <a:lnTo>
                      <a:pt x="38792" y="17179"/>
                    </a:lnTo>
                    <a:lnTo>
                      <a:pt x="38772" y="17137"/>
                    </a:lnTo>
                    <a:lnTo>
                      <a:pt x="38772" y="17011"/>
                    </a:lnTo>
                    <a:lnTo>
                      <a:pt x="38730" y="16928"/>
                    </a:lnTo>
                    <a:lnTo>
                      <a:pt x="38688" y="16928"/>
                    </a:lnTo>
                    <a:lnTo>
                      <a:pt x="38709" y="16865"/>
                    </a:lnTo>
                    <a:lnTo>
                      <a:pt x="38667" y="16865"/>
                    </a:lnTo>
                    <a:lnTo>
                      <a:pt x="38667" y="16823"/>
                    </a:lnTo>
                    <a:lnTo>
                      <a:pt x="38688" y="16823"/>
                    </a:lnTo>
                    <a:lnTo>
                      <a:pt x="38667" y="16760"/>
                    </a:lnTo>
                    <a:lnTo>
                      <a:pt x="38604" y="16718"/>
                    </a:lnTo>
                    <a:lnTo>
                      <a:pt x="38625" y="16677"/>
                    </a:lnTo>
                    <a:lnTo>
                      <a:pt x="38730" y="16677"/>
                    </a:lnTo>
                    <a:lnTo>
                      <a:pt x="38792" y="16656"/>
                    </a:lnTo>
                    <a:lnTo>
                      <a:pt x="38730" y="16593"/>
                    </a:lnTo>
                    <a:lnTo>
                      <a:pt x="38625" y="16593"/>
                    </a:lnTo>
                    <a:lnTo>
                      <a:pt x="38583" y="16572"/>
                    </a:lnTo>
                    <a:lnTo>
                      <a:pt x="38625" y="16488"/>
                    </a:lnTo>
                    <a:lnTo>
                      <a:pt x="38730" y="16446"/>
                    </a:lnTo>
                    <a:lnTo>
                      <a:pt x="38730" y="16405"/>
                    </a:lnTo>
                    <a:lnTo>
                      <a:pt x="38688" y="16363"/>
                    </a:lnTo>
                    <a:lnTo>
                      <a:pt x="38520" y="16363"/>
                    </a:lnTo>
                    <a:lnTo>
                      <a:pt x="38500" y="16405"/>
                    </a:lnTo>
                    <a:lnTo>
                      <a:pt x="38458" y="16488"/>
                    </a:lnTo>
                    <a:lnTo>
                      <a:pt x="38248" y="16530"/>
                    </a:lnTo>
                    <a:lnTo>
                      <a:pt x="38353" y="16467"/>
                    </a:lnTo>
                    <a:lnTo>
                      <a:pt x="38500" y="16321"/>
                    </a:lnTo>
                    <a:lnTo>
                      <a:pt x="38562" y="16216"/>
                    </a:lnTo>
                    <a:lnTo>
                      <a:pt x="38562" y="16174"/>
                    </a:lnTo>
                    <a:lnTo>
                      <a:pt x="38458" y="16174"/>
                    </a:lnTo>
                    <a:lnTo>
                      <a:pt x="38395" y="16153"/>
                    </a:lnTo>
                    <a:lnTo>
                      <a:pt x="38458" y="16091"/>
                    </a:lnTo>
                    <a:lnTo>
                      <a:pt x="38416" y="16049"/>
                    </a:lnTo>
                    <a:lnTo>
                      <a:pt x="38374" y="16070"/>
                    </a:lnTo>
                    <a:lnTo>
                      <a:pt x="38374" y="15986"/>
                    </a:lnTo>
                    <a:lnTo>
                      <a:pt x="38416" y="15923"/>
                    </a:lnTo>
                    <a:lnTo>
                      <a:pt x="38416" y="15819"/>
                    </a:lnTo>
                    <a:lnTo>
                      <a:pt x="38290" y="15777"/>
                    </a:lnTo>
                    <a:lnTo>
                      <a:pt x="38207" y="15756"/>
                    </a:lnTo>
                    <a:lnTo>
                      <a:pt x="38081" y="15756"/>
                    </a:lnTo>
                    <a:lnTo>
                      <a:pt x="38039" y="15693"/>
                    </a:lnTo>
                    <a:lnTo>
                      <a:pt x="38165" y="15693"/>
                    </a:lnTo>
                    <a:lnTo>
                      <a:pt x="38269" y="15672"/>
                    </a:lnTo>
                    <a:lnTo>
                      <a:pt x="38311" y="15630"/>
                    </a:lnTo>
                    <a:lnTo>
                      <a:pt x="38374" y="15693"/>
                    </a:lnTo>
                    <a:lnTo>
                      <a:pt x="38395" y="15756"/>
                    </a:lnTo>
                    <a:lnTo>
                      <a:pt x="38500" y="15756"/>
                    </a:lnTo>
                    <a:lnTo>
                      <a:pt x="38604" y="15798"/>
                    </a:lnTo>
                    <a:lnTo>
                      <a:pt x="38625" y="15881"/>
                    </a:lnTo>
                    <a:lnTo>
                      <a:pt x="38604" y="15965"/>
                    </a:lnTo>
                    <a:lnTo>
                      <a:pt x="38625" y="16049"/>
                    </a:lnTo>
                    <a:lnTo>
                      <a:pt x="38730" y="16174"/>
                    </a:lnTo>
                    <a:lnTo>
                      <a:pt x="38772" y="16174"/>
                    </a:lnTo>
                    <a:lnTo>
                      <a:pt x="38792" y="16070"/>
                    </a:lnTo>
                    <a:lnTo>
                      <a:pt x="38834" y="16133"/>
                    </a:lnTo>
                    <a:lnTo>
                      <a:pt x="38981" y="16153"/>
                    </a:lnTo>
                    <a:lnTo>
                      <a:pt x="39023" y="16133"/>
                    </a:lnTo>
                    <a:lnTo>
                      <a:pt x="39023" y="16070"/>
                    </a:lnTo>
                    <a:lnTo>
                      <a:pt x="38981" y="16049"/>
                    </a:lnTo>
                    <a:lnTo>
                      <a:pt x="38981" y="15965"/>
                    </a:lnTo>
                    <a:lnTo>
                      <a:pt x="38939" y="15861"/>
                    </a:lnTo>
                    <a:lnTo>
                      <a:pt x="38876" y="15777"/>
                    </a:lnTo>
                    <a:lnTo>
                      <a:pt x="38792" y="15756"/>
                    </a:lnTo>
                    <a:lnTo>
                      <a:pt x="38813" y="15672"/>
                    </a:lnTo>
                    <a:lnTo>
                      <a:pt x="38813" y="15589"/>
                    </a:lnTo>
                    <a:lnTo>
                      <a:pt x="38772" y="15547"/>
                    </a:lnTo>
                    <a:lnTo>
                      <a:pt x="38792" y="15526"/>
                    </a:lnTo>
                    <a:lnTo>
                      <a:pt x="38834" y="15547"/>
                    </a:lnTo>
                    <a:lnTo>
                      <a:pt x="38876" y="15651"/>
                    </a:lnTo>
                    <a:lnTo>
                      <a:pt x="38918" y="15693"/>
                    </a:lnTo>
                    <a:lnTo>
                      <a:pt x="39002" y="15672"/>
                    </a:lnTo>
                    <a:lnTo>
                      <a:pt x="38981" y="15651"/>
                    </a:lnTo>
                    <a:lnTo>
                      <a:pt x="39002" y="15630"/>
                    </a:lnTo>
                    <a:lnTo>
                      <a:pt x="39085" y="15651"/>
                    </a:lnTo>
                    <a:lnTo>
                      <a:pt x="39044" y="15547"/>
                    </a:lnTo>
                    <a:lnTo>
                      <a:pt x="39002" y="15442"/>
                    </a:lnTo>
                    <a:lnTo>
                      <a:pt x="38897" y="15379"/>
                    </a:lnTo>
                    <a:lnTo>
                      <a:pt x="39002" y="15379"/>
                    </a:lnTo>
                    <a:lnTo>
                      <a:pt x="39044" y="15442"/>
                    </a:lnTo>
                    <a:lnTo>
                      <a:pt x="39106" y="15484"/>
                    </a:lnTo>
                    <a:lnTo>
                      <a:pt x="39190" y="15463"/>
                    </a:lnTo>
                    <a:lnTo>
                      <a:pt x="39148" y="15421"/>
                    </a:lnTo>
                    <a:lnTo>
                      <a:pt x="39148" y="15337"/>
                    </a:lnTo>
                    <a:lnTo>
                      <a:pt x="39190" y="15337"/>
                    </a:lnTo>
                    <a:lnTo>
                      <a:pt x="39232" y="15379"/>
                    </a:lnTo>
                    <a:lnTo>
                      <a:pt x="39295" y="15421"/>
                    </a:lnTo>
                    <a:lnTo>
                      <a:pt x="39295" y="15463"/>
                    </a:lnTo>
                    <a:lnTo>
                      <a:pt x="39232" y="15484"/>
                    </a:lnTo>
                    <a:lnTo>
                      <a:pt x="39232" y="15589"/>
                    </a:lnTo>
                    <a:lnTo>
                      <a:pt x="39232" y="15630"/>
                    </a:lnTo>
                    <a:lnTo>
                      <a:pt x="39295" y="15630"/>
                    </a:lnTo>
                    <a:lnTo>
                      <a:pt x="39336" y="15651"/>
                    </a:lnTo>
                    <a:lnTo>
                      <a:pt x="39336" y="15693"/>
                    </a:lnTo>
                    <a:lnTo>
                      <a:pt x="39295" y="15735"/>
                    </a:lnTo>
                    <a:lnTo>
                      <a:pt x="39253" y="15777"/>
                    </a:lnTo>
                    <a:lnTo>
                      <a:pt x="39316" y="15798"/>
                    </a:lnTo>
                    <a:lnTo>
                      <a:pt x="39357" y="15777"/>
                    </a:lnTo>
                    <a:lnTo>
                      <a:pt x="39399" y="15798"/>
                    </a:lnTo>
                    <a:lnTo>
                      <a:pt x="39357" y="15881"/>
                    </a:lnTo>
                    <a:lnTo>
                      <a:pt x="39399" y="15944"/>
                    </a:lnTo>
                    <a:lnTo>
                      <a:pt x="39441" y="15965"/>
                    </a:lnTo>
                    <a:lnTo>
                      <a:pt x="39525" y="15944"/>
                    </a:lnTo>
                    <a:lnTo>
                      <a:pt x="39734" y="15798"/>
                    </a:lnTo>
                    <a:lnTo>
                      <a:pt x="39818" y="15672"/>
                    </a:lnTo>
                    <a:lnTo>
                      <a:pt x="39818" y="15756"/>
                    </a:lnTo>
                    <a:lnTo>
                      <a:pt x="39755" y="15798"/>
                    </a:lnTo>
                    <a:lnTo>
                      <a:pt x="39734" y="15861"/>
                    </a:lnTo>
                    <a:lnTo>
                      <a:pt x="39629" y="15902"/>
                    </a:lnTo>
                    <a:lnTo>
                      <a:pt x="39462" y="16070"/>
                    </a:lnTo>
                    <a:lnTo>
                      <a:pt x="39462" y="16112"/>
                    </a:lnTo>
                    <a:lnTo>
                      <a:pt x="39546" y="16153"/>
                    </a:lnTo>
                    <a:lnTo>
                      <a:pt x="39650" y="16112"/>
                    </a:lnTo>
                    <a:lnTo>
                      <a:pt x="39818" y="16007"/>
                    </a:lnTo>
                    <a:lnTo>
                      <a:pt x="39880" y="16007"/>
                    </a:lnTo>
                    <a:lnTo>
                      <a:pt x="40027" y="15965"/>
                    </a:lnTo>
                    <a:lnTo>
                      <a:pt x="40069" y="15881"/>
                    </a:lnTo>
                    <a:lnTo>
                      <a:pt x="40132" y="15861"/>
                    </a:lnTo>
                    <a:lnTo>
                      <a:pt x="40236" y="15777"/>
                    </a:lnTo>
                    <a:lnTo>
                      <a:pt x="40278" y="15777"/>
                    </a:lnTo>
                    <a:lnTo>
                      <a:pt x="40278" y="15840"/>
                    </a:lnTo>
                    <a:lnTo>
                      <a:pt x="40236" y="15861"/>
                    </a:lnTo>
                    <a:lnTo>
                      <a:pt x="40152" y="15965"/>
                    </a:lnTo>
                    <a:lnTo>
                      <a:pt x="40090" y="16070"/>
                    </a:lnTo>
                    <a:lnTo>
                      <a:pt x="40027" y="16112"/>
                    </a:lnTo>
                    <a:lnTo>
                      <a:pt x="39943" y="16195"/>
                    </a:lnTo>
                    <a:lnTo>
                      <a:pt x="39839" y="16216"/>
                    </a:lnTo>
                    <a:lnTo>
                      <a:pt x="39776" y="16258"/>
                    </a:lnTo>
                    <a:lnTo>
                      <a:pt x="39713" y="16384"/>
                    </a:lnTo>
                    <a:lnTo>
                      <a:pt x="39713" y="16426"/>
                    </a:lnTo>
                    <a:lnTo>
                      <a:pt x="39734" y="16467"/>
                    </a:lnTo>
                    <a:lnTo>
                      <a:pt x="39776" y="16426"/>
                    </a:lnTo>
                    <a:lnTo>
                      <a:pt x="39860" y="16426"/>
                    </a:lnTo>
                    <a:lnTo>
                      <a:pt x="39943" y="16467"/>
                    </a:lnTo>
                    <a:lnTo>
                      <a:pt x="39860" y="16488"/>
                    </a:lnTo>
                    <a:lnTo>
                      <a:pt x="39776" y="16509"/>
                    </a:lnTo>
                    <a:lnTo>
                      <a:pt x="39734" y="16551"/>
                    </a:lnTo>
                    <a:lnTo>
                      <a:pt x="39734" y="16593"/>
                    </a:lnTo>
                    <a:lnTo>
                      <a:pt x="39776" y="16614"/>
                    </a:lnTo>
                    <a:lnTo>
                      <a:pt x="39860" y="16593"/>
                    </a:lnTo>
                    <a:lnTo>
                      <a:pt x="39922" y="16572"/>
                    </a:lnTo>
                    <a:lnTo>
                      <a:pt x="39839" y="16677"/>
                    </a:lnTo>
                    <a:lnTo>
                      <a:pt x="39755" y="16698"/>
                    </a:lnTo>
                    <a:lnTo>
                      <a:pt x="39734" y="16739"/>
                    </a:lnTo>
                    <a:lnTo>
                      <a:pt x="39755" y="16781"/>
                    </a:lnTo>
                    <a:lnTo>
                      <a:pt x="39839" y="16802"/>
                    </a:lnTo>
                    <a:lnTo>
                      <a:pt x="39922" y="16781"/>
                    </a:lnTo>
                    <a:lnTo>
                      <a:pt x="39985" y="16781"/>
                    </a:lnTo>
                    <a:lnTo>
                      <a:pt x="40027" y="16802"/>
                    </a:lnTo>
                    <a:lnTo>
                      <a:pt x="39964" y="16823"/>
                    </a:lnTo>
                    <a:lnTo>
                      <a:pt x="39964" y="16865"/>
                    </a:lnTo>
                    <a:lnTo>
                      <a:pt x="39860" y="16907"/>
                    </a:lnTo>
                    <a:lnTo>
                      <a:pt x="39839" y="16970"/>
                    </a:lnTo>
                    <a:lnTo>
                      <a:pt x="39860" y="17032"/>
                    </a:lnTo>
                    <a:lnTo>
                      <a:pt x="39922" y="17116"/>
                    </a:lnTo>
                    <a:lnTo>
                      <a:pt x="39922" y="17200"/>
                    </a:lnTo>
                    <a:lnTo>
                      <a:pt x="39943" y="17221"/>
                    </a:lnTo>
                    <a:lnTo>
                      <a:pt x="39985" y="17137"/>
                    </a:lnTo>
                    <a:lnTo>
                      <a:pt x="40048" y="17032"/>
                    </a:lnTo>
                    <a:lnTo>
                      <a:pt x="40090" y="16990"/>
                    </a:lnTo>
                    <a:lnTo>
                      <a:pt x="40132" y="16990"/>
                    </a:lnTo>
                    <a:lnTo>
                      <a:pt x="40090" y="17032"/>
                    </a:lnTo>
                    <a:lnTo>
                      <a:pt x="40090" y="17095"/>
                    </a:lnTo>
                    <a:lnTo>
                      <a:pt x="40048" y="17116"/>
                    </a:lnTo>
                    <a:lnTo>
                      <a:pt x="40048" y="17137"/>
                    </a:lnTo>
                    <a:lnTo>
                      <a:pt x="40090" y="17200"/>
                    </a:lnTo>
                    <a:lnTo>
                      <a:pt x="40069" y="17242"/>
                    </a:lnTo>
                    <a:lnTo>
                      <a:pt x="40132" y="17304"/>
                    </a:lnTo>
                    <a:lnTo>
                      <a:pt x="40152" y="17304"/>
                    </a:lnTo>
                    <a:lnTo>
                      <a:pt x="40173" y="17242"/>
                    </a:lnTo>
                    <a:lnTo>
                      <a:pt x="40257" y="17221"/>
                    </a:lnTo>
                    <a:lnTo>
                      <a:pt x="40278" y="17221"/>
                    </a:lnTo>
                    <a:lnTo>
                      <a:pt x="40278" y="17283"/>
                    </a:lnTo>
                    <a:lnTo>
                      <a:pt x="40236" y="17325"/>
                    </a:lnTo>
                    <a:lnTo>
                      <a:pt x="40236" y="17346"/>
                    </a:lnTo>
                    <a:lnTo>
                      <a:pt x="40278" y="17388"/>
                    </a:lnTo>
                    <a:lnTo>
                      <a:pt x="40278" y="17430"/>
                    </a:lnTo>
                    <a:lnTo>
                      <a:pt x="40299" y="17451"/>
                    </a:lnTo>
                    <a:lnTo>
                      <a:pt x="40299" y="17514"/>
                    </a:lnTo>
                    <a:lnTo>
                      <a:pt x="40362" y="17534"/>
                    </a:lnTo>
                    <a:lnTo>
                      <a:pt x="40383" y="17493"/>
                    </a:lnTo>
                    <a:lnTo>
                      <a:pt x="40487" y="17451"/>
                    </a:lnTo>
                    <a:lnTo>
                      <a:pt x="40508" y="17388"/>
                    </a:lnTo>
                    <a:lnTo>
                      <a:pt x="40508" y="17325"/>
                    </a:lnTo>
                    <a:lnTo>
                      <a:pt x="40445" y="17242"/>
                    </a:lnTo>
                    <a:lnTo>
                      <a:pt x="40466" y="17242"/>
                    </a:lnTo>
                    <a:lnTo>
                      <a:pt x="40508" y="17283"/>
                    </a:lnTo>
                    <a:lnTo>
                      <a:pt x="40550" y="17283"/>
                    </a:lnTo>
                    <a:lnTo>
                      <a:pt x="40550" y="17221"/>
                    </a:lnTo>
                    <a:lnTo>
                      <a:pt x="40508" y="17137"/>
                    </a:lnTo>
                    <a:lnTo>
                      <a:pt x="40508" y="17095"/>
                    </a:lnTo>
                    <a:lnTo>
                      <a:pt x="40571" y="17074"/>
                    </a:lnTo>
                    <a:lnTo>
                      <a:pt x="40571" y="16990"/>
                    </a:lnTo>
                    <a:lnTo>
                      <a:pt x="40571" y="16928"/>
                    </a:lnTo>
                    <a:lnTo>
                      <a:pt x="40508" y="16928"/>
                    </a:lnTo>
                    <a:lnTo>
                      <a:pt x="40466" y="16886"/>
                    </a:lnTo>
                    <a:lnTo>
                      <a:pt x="40466" y="16865"/>
                    </a:lnTo>
                    <a:lnTo>
                      <a:pt x="40487" y="16886"/>
                    </a:lnTo>
                    <a:lnTo>
                      <a:pt x="40571" y="16907"/>
                    </a:lnTo>
                    <a:lnTo>
                      <a:pt x="40613" y="16865"/>
                    </a:lnTo>
                    <a:lnTo>
                      <a:pt x="40592" y="16802"/>
                    </a:lnTo>
                    <a:lnTo>
                      <a:pt x="40550" y="16802"/>
                    </a:lnTo>
                    <a:lnTo>
                      <a:pt x="40508" y="16781"/>
                    </a:lnTo>
                    <a:lnTo>
                      <a:pt x="40592" y="16781"/>
                    </a:lnTo>
                    <a:lnTo>
                      <a:pt x="40655" y="16718"/>
                    </a:lnTo>
                    <a:lnTo>
                      <a:pt x="40655" y="16572"/>
                    </a:lnTo>
                    <a:lnTo>
                      <a:pt x="40676" y="16509"/>
                    </a:lnTo>
                    <a:lnTo>
                      <a:pt x="40696" y="16572"/>
                    </a:lnTo>
                    <a:lnTo>
                      <a:pt x="40696" y="16656"/>
                    </a:lnTo>
                    <a:lnTo>
                      <a:pt x="40717" y="16718"/>
                    </a:lnTo>
                    <a:lnTo>
                      <a:pt x="40696" y="16802"/>
                    </a:lnTo>
                    <a:lnTo>
                      <a:pt x="40759" y="16823"/>
                    </a:lnTo>
                    <a:lnTo>
                      <a:pt x="40822" y="16802"/>
                    </a:lnTo>
                    <a:lnTo>
                      <a:pt x="40864" y="16760"/>
                    </a:lnTo>
                    <a:lnTo>
                      <a:pt x="40906" y="16718"/>
                    </a:lnTo>
                    <a:lnTo>
                      <a:pt x="40906" y="16823"/>
                    </a:lnTo>
                    <a:lnTo>
                      <a:pt x="40927" y="16865"/>
                    </a:lnTo>
                    <a:lnTo>
                      <a:pt x="40989" y="16865"/>
                    </a:lnTo>
                    <a:lnTo>
                      <a:pt x="41010" y="16823"/>
                    </a:lnTo>
                    <a:lnTo>
                      <a:pt x="41010" y="16698"/>
                    </a:lnTo>
                    <a:lnTo>
                      <a:pt x="41010" y="16593"/>
                    </a:lnTo>
                    <a:lnTo>
                      <a:pt x="40969" y="16572"/>
                    </a:lnTo>
                    <a:lnTo>
                      <a:pt x="40927" y="16551"/>
                    </a:lnTo>
                    <a:lnTo>
                      <a:pt x="41010" y="16572"/>
                    </a:lnTo>
                    <a:lnTo>
                      <a:pt x="41094" y="16614"/>
                    </a:lnTo>
                    <a:lnTo>
                      <a:pt x="41115" y="16698"/>
                    </a:lnTo>
                    <a:lnTo>
                      <a:pt x="41178" y="16698"/>
                    </a:lnTo>
                    <a:lnTo>
                      <a:pt x="41199" y="16656"/>
                    </a:lnTo>
                    <a:lnTo>
                      <a:pt x="41199" y="16509"/>
                    </a:lnTo>
                    <a:lnTo>
                      <a:pt x="41136" y="16446"/>
                    </a:lnTo>
                    <a:lnTo>
                      <a:pt x="41031" y="16363"/>
                    </a:lnTo>
                    <a:lnTo>
                      <a:pt x="41010" y="16300"/>
                    </a:lnTo>
                    <a:lnTo>
                      <a:pt x="41031" y="16300"/>
                    </a:lnTo>
                    <a:lnTo>
                      <a:pt x="41094" y="16363"/>
                    </a:lnTo>
                    <a:lnTo>
                      <a:pt x="41199" y="16446"/>
                    </a:lnTo>
                    <a:lnTo>
                      <a:pt x="41220" y="16509"/>
                    </a:lnTo>
                    <a:lnTo>
                      <a:pt x="41387" y="16509"/>
                    </a:lnTo>
                    <a:lnTo>
                      <a:pt x="41408" y="16446"/>
                    </a:lnTo>
                    <a:lnTo>
                      <a:pt x="41387" y="16384"/>
                    </a:lnTo>
                    <a:lnTo>
                      <a:pt x="41324" y="16363"/>
                    </a:lnTo>
                    <a:lnTo>
                      <a:pt x="41282" y="16300"/>
                    </a:lnTo>
                    <a:lnTo>
                      <a:pt x="41178" y="16300"/>
                    </a:lnTo>
                    <a:lnTo>
                      <a:pt x="41115" y="16258"/>
                    </a:lnTo>
                    <a:lnTo>
                      <a:pt x="41136" y="16153"/>
                    </a:lnTo>
                    <a:lnTo>
                      <a:pt x="41178" y="16195"/>
                    </a:lnTo>
                    <a:lnTo>
                      <a:pt x="41241" y="16258"/>
                    </a:lnTo>
                    <a:lnTo>
                      <a:pt x="41324" y="16258"/>
                    </a:lnTo>
                    <a:lnTo>
                      <a:pt x="41345" y="16195"/>
                    </a:lnTo>
                    <a:lnTo>
                      <a:pt x="41324" y="16133"/>
                    </a:lnTo>
                    <a:lnTo>
                      <a:pt x="41282" y="16091"/>
                    </a:lnTo>
                    <a:lnTo>
                      <a:pt x="41282" y="16049"/>
                    </a:lnTo>
                    <a:lnTo>
                      <a:pt x="41324" y="16028"/>
                    </a:lnTo>
                    <a:lnTo>
                      <a:pt x="41345" y="16049"/>
                    </a:lnTo>
                    <a:lnTo>
                      <a:pt x="41429" y="16091"/>
                    </a:lnTo>
                    <a:lnTo>
                      <a:pt x="41429" y="16153"/>
                    </a:lnTo>
                    <a:lnTo>
                      <a:pt x="41408" y="16237"/>
                    </a:lnTo>
                    <a:lnTo>
                      <a:pt x="41513" y="16258"/>
                    </a:lnTo>
                    <a:lnTo>
                      <a:pt x="41617" y="16279"/>
                    </a:lnTo>
                    <a:lnTo>
                      <a:pt x="41701" y="16258"/>
                    </a:lnTo>
                    <a:lnTo>
                      <a:pt x="41764" y="16258"/>
                    </a:lnTo>
                    <a:lnTo>
                      <a:pt x="41826" y="16174"/>
                    </a:lnTo>
                    <a:lnTo>
                      <a:pt x="41826" y="16133"/>
                    </a:lnTo>
                    <a:lnTo>
                      <a:pt x="41638" y="16133"/>
                    </a:lnTo>
                    <a:lnTo>
                      <a:pt x="41617" y="16091"/>
                    </a:lnTo>
                    <a:lnTo>
                      <a:pt x="41659" y="16049"/>
                    </a:lnTo>
                    <a:lnTo>
                      <a:pt x="41743" y="16070"/>
                    </a:lnTo>
                    <a:lnTo>
                      <a:pt x="41805" y="16049"/>
                    </a:lnTo>
                    <a:lnTo>
                      <a:pt x="41764" y="15986"/>
                    </a:lnTo>
                    <a:lnTo>
                      <a:pt x="41722" y="15965"/>
                    </a:lnTo>
                    <a:lnTo>
                      <a:pt x="41743" y="15944"/>
                    </a:lnTo>
                    <a:lnTo>
                      <a:pt x="41722" y="15881"/>
                    </a:lnTo>
                    <a:lnTo>
                      <a:pt x="41659" y="15861"/>
                    </a:lnTo>
                    <a:lnTo>
                      <a:pt x="41596" y="15881"/>
                    </a:lnTo>
                    <a:lnTo>
                      <a:pt x="41638" y="15819"/>
                    </a:lnTo>
                    <a:lnTo>
                      <a:pt x="41701" y="15756"/>
                    </a:lnTo>
                    <a:lnTo>
                      <a:pt x="41722" y="15777"/>
                    </a:lnTo>
                    <a:lnTo>
                      <a:pt x="41764" y="15819"/>
                    </a:lnTo>
                    <a:lnTo>
                      <a:pt x="41826" y="15881"/>
                    </a:lnTo>
                    <a:lnTo>
                      <a:pt x="41826" y="15965"/>
                    </a:lnTo>
                    <a:lnTo>
                      <a:pt x="41952" y="15965"/>
                    </a:lnTo>
                    <a:lnTo>
                      <a:pt x="42015" y="15944"/>
                    </a:lnTo>
                    <a:lnTo>
                      <a:pt x="42036" y="15923"/>
                    </a:lnTo>
                    <a:lnTo>
                      <a:pt x="42015" y="15840"/>
                    </a:lnTo>
                    <a:lnTo>
                      <a:pt x="41931" y="15777"/>
                    </a:lnTo>
                    <a:lnTo>
                      <a:pt x="41931" y="15714"/>
                    </a:lnTo>
                    <a:lnTo>
                      <a:pt x="41910" y="15651"/>
                    </a:lnTo>
                    <a:lnTo>
                      <a:pt x="41805" y="15651"/>
                    </a:lnTo>
                    <a:lnTo>
                      <a:pt x="41847" y="15547"/>
                    </a:lnTo>
                    <a:lnTo>
                      <a:pt x="41805" y="15463"/>
                    </a:lnTo>
                    <a:lnTo>
                      <a:pt x="41701" y="15463"/>
                    </a:lnTo>
                    <a:lnTo>
                      <a:pt x="41743" y="15400"/>
                    </a:lnTo>
                    <a:lnTo>
                      <a:pt x="41722" y="15358"/>
                    </a:lnTo>
                    <a:lnTo>
                      <a:pt x="41596" y="15442"/>
                    </a:lnTo>
                    <a:lnTo>
                      <a:pt x="41533" y="15526"/>
                    </a:lnTo>
                    <a:lnTo>
                      <a:pt x="41554" y="15651"/>
                    </a:lnTo>
                    <a:lnTo>
                      <a:pt x="41533" y="15651"/>
                    </a:lnTo>
                    <a:lnTo>
                      <a:pt x="41492" y="15609"/>
                    </a:lnTo>
                    <a:lnTo>
                      <a:pt x="41492" y="15442"/>
                    </a:lnTo>
                    <a:lnTo>
                      <a:pt x="41450" y="15421"/>
                    </a:lnTo>
                    <a:lnTo>
                      <a:pt x="41408" y="15442"/>
                    </a:lnTo>
                    <a:lnTo>
                      <a:pt x="41408" y="15526"/>
                    </a:lnTo>
                    <a:lnTo>
                      <a:pt x="41324" y="15651"/>
                    </a:lnTo>
                    <a:lnTo>
                      <a:pt x="41282" y="15714"/>
                    </a:lnTo>
                    <a:lnTo>
                      <a:pt x="41282" y="15714"/>
                    </a:lnTo>
                    <a:lnTo>
                      <a:pt x="41303" y="15630"/>
                    </a:lnTo>
                    <a:lnTo>
                      <a:pt x="41303" y="15505"/>
                    </a:lnTo>
                    <a:lnTo>
                      <a:pt x="41387" y="15358"/>
                    </a:lnTo>
                    <a:lnTo>
                      <a:pt x="41387" y="15296"/>
                    </a:lnTo>
                    <a:lnTo>
                      <a:pt x="41282" y="15317"/>
                    </a:lnTo>
                    <a:lnTo>
                      <a:pt x="41178" y="15442"/>
                    </a:lnTo>
                    <a:lnTo>
                      <a:pt x="41178" y="15505"/>
                    </a:lnTo>
                    <a:lnTo>
                      <a:pt x="41094" y="15568"/>
                    </a:lnTo>
                    <a:lnTo>
                      <a:pt x="41010" y="15568"/>
                    </a:lnTo>
                    <a:lnTo>
                      <a:pt x="41010" y="15505"/>
                    </a:lnTo>
                    <a:lnTo>
                      <a:pt x="41073" y="15400"/>
                    </a:lnTo>
                    <a:lnTo>
                      <a:pt x="41199" y="15337"/>
                    </a:lnTo>
                    <a:lnTo>
                      <a:pt x="41241" y="15233"/>
                    </a:lnTo>
                    <a:lnTo>
                      <a:pt x="41303" y="15149"/>
                    </a:lnTo>
                    <a:lnTo>
                      <a:pt x="41345" y="15149"/>
                    </a:lnTo>
                    <a:lnTo>
                      <a:pt x="41429" y="15086"/>
                    </a:lnTo>
                    <a:lnTo>
                      <a:pt x="41450" y="15024"/>
                    </a:lnTo>
                    <a:lnTo>
                      <a:pt x="41387" y="15003"/>
                    </a:lnTo>
                    <a:lnTo>
                      <a:pt x="41282" y="15086"/>
                    </a:lnTo>
                    <a:lnTo>
                      <a:pt x="41199" y="15149"/>
                    </a:lnTo>
                    <a:lnTo>
                      <a:pt x="41115" y="15191"/>
                    </a:lnTo>
                    <a:lnTo>
                      <a:pt x="41010" y="15296"/>
                    </a:lnTo>
                    <a:lnTo>
                      <a:pt x="41073" y="15191"/>
                    </a:lnTo>
                    <a:lnTo>
                      <a:pt x="41136" y="15086"/>
                    </a:lnTo>
                    <a:lnTo>
                      <a:pt x="41115" y="15086"/>
                    </a:lnTo>
                    <a:lnTo>
                      <a:pt x="41010" y="15107"/>
                    </a:lnTo>
                    <a:lnTo>
                      <a:pt x="40969" y="15149"/>
                    </a:lnTo>
                    <a:lnTo>
                      <a:pt x="40801" y="15128"/>
                    </a:lnTo>
                    <a:lnTo>
                      <a:pt x="40696" y="15128"/>
                    </a:lnTo>
                    <a:lnTo>
                      <a:pt x="40655" y="15086"/>
                    </a:lnTo>
                    <a:lnTo>
                      <a:pt x="40759" y="15086"/>
                    </a:lnTo>
                    <a:lnTo>
                      <a:pt x="40969" y="15024"/>
                    </a:lnTo>
                    <a:lnTo>
                      <a:pt x="40864" y="14982"/>
                    </a:lnTo>
                    <a:lnTo>
                      <a:pt x="40780" y="14919"/>
                    </a:lnTo>
                    <a:lnTo>
                      <a:pt x="40864" y="14919"/>
                    </a:lnTo>
                    <a:lnTo>
                      <a:pt x="40927" y="14898"/>
                    </a:lnTo>
                    <a:lnTo>
                      <a:pt x="40885" y="14793"/>
                    </a:lnTo>
                    <a:lnTo>
                      <a:pt x="40801" y="14773"/>
                    </a:lnTo>
                    <a:lnTo>
                      <a:pt x="40801" y="14731"/>
                    </a:lnTo>
                    <a:lnTo>
                      <a:pt x="40885" y="14689"/>
                    </a:lnTo>
                    <a:lnTo>
                      <a:pt x="40885" y="14605"/>
                    </a:lnTo>
                    <a:lnTo>
                      <a:pt x="40864" y="14480"/>
                    </a:lnTo>
                    <a:lnTo>
                      <a:pt x="40822" y="14417"/>
                    </a:lnTo>
                    <a:lnTo>
                      <a:pt x="40696" y="14480"/>
                    </a:lnTo>
                    <a:lnTo>
                      <a:pt x="40655" y="14521"/>
                    </a:lnTo>
                    <a:lnTo>
                      <a:pt x="40592" y="14501"/>
                    </a:lnTo>
                    <a:lnTo>
                      <a:pt x="40571" y="14521"/>
                    </a:lnTo>
                    <a:lnTo>
                      <a:pt x="40550" y="14501"/>
                    </a:lnTo>
                    <a:lnTo>
                      <a:pt x="40592" y="14417"/>
                    </a:lnTo>
                    <a:lnTo>
                      <a:pt x="40613" y="14312"/>
                    </a:lnTo>
                    <a:lnTo>
                      <a:pt x="40759" y="14291"/>
                    </a:lnTo>
                    <a:lnTo>
                      <a:pt x="40801" y="14249"/>
                    </a:lnTo>
                    <a:lnTo>
                      <a:pt x="40801" y="14103"/>
                    </a:lnTo>
                    <a:lnTo>
                      <a:pt x="40780" y="14061"/>
                    </a:lnTo>
                    <a:lnTo>
                      <a:pt x="40696" y="14145"/>
                    </a:lnTo>
                    <a:lnTo>
                      <a:pt x="40571" y="14249"/>
                    </a:lnTo>
                    <a:lnTo>
                      <a:pt x="40508" y="14312"/>
                    </a:lnTo>
                    <a:lnTo>
                      <a:pt x="40445" y="14375"/>
                    </a:lnTo>
                    <a:lnTo>
                      <a:pt x="40445" y="14480"/>
                    </a:lnTo>
                    <a:lnTo>
                      <a:pt x="40445" y="14563"/>
                    </a:lnTo>
                    <a:lnTo>
                      <a:pt x="40278" y="14291"/>
                    </a:lnTo>
                    <a:lnTo>
                      <a:pt x="40278" y="14187"/>
                    </a:lnTo>
                    <a:lnTo>
                      <a:pt x="40278" y="14082"/>
                    </a:lnTo>
                    <a:lnTo>
                      <a:pt x="40341" y="13998"/>
                    </a:lnTo>
                    <a:lnTo>
                      <a:pt x="40424" y="13873"/>
                    </a:lnTo>
                    <a:lnTo>
                      <a:pt x="40466" y="13789"/>
                    </a:lnTo>
                    <a:lnTo>
                      <a:pt x="40424" y="13768"/>
                    </a:lnTo>
                    <a:lnTo>
                      <a:pt x="40362" y="13831"/>
                    </a:lnTo>
                    <a:lnTo>
                      <a:pt x="40299" y="13894"/>
                    </a:lnTo>
                    <a:lnTo>
                      <a:pt x="40299" y="13936"/>
                    </a:lnTo>
                    <a:lnTo>
                      <a:pt x="40194" y="13977"/>
                    </a:lnTo>
                    <a:lnTo>
                      <a:pt x="40152" y="14061"/>
                    </a:lnTo>
                    <a:lnTo>
                      <a:pt x="40152" y="14103"/>
                    </a:lnTo>
                    <a:lnTo>
                      <a:pt x="40069" y="14249"/>
                    </a:lnTo>
                    <a:lnTo>
                      <a:pt x="40027" y="14270"/>
                    </a:lnTo>
                    <a:lnTo>
                      <a:pt x="40027" y="14187"/>
                    </a:lnTo>
                    <a:lnTo>
                      <a:pt x="40069" y="14082"/>
                    </a:lnTo>
                    <a:lnTo>
                      <a:pt x="40173" y="13894"/>
                    </a:lnTo>
                    <a:lnTo>
                      <a:pt x="40215" y="13852"/>
                    </a:lnTo>
                    <a:lnTo>
                      <a:pt x="40194" y="13768"/>
                    </a:lnTo>
                    <a:lnTo>
                      <a:pt x="40111" y="13768"/>
                    </a:lnTo>
                    <a:lnTo>
                      <a:pt x="40048" y="13852"/>
                    </a:lnTo>
                    <a:lnTo>
                      <a:pt x="40048" y="13936"/>
                    </a:lnTo>
                    <a:lnTo>
                      <a:pt x="40006" y="13957"/>
                    </a:lnTo>
                    <a:lnTo>
                      <a:pt x="40006" y="13873"/>
                    </a:lnTo>
                    <a:lnTo>
                      <a:pt x="40069" y="13747"/>
                    </a:lnTo>
                    <a:lnTo>
                      <a:pt x="40090" y="13685"/>
                    </a:lnTo>
                    <a:lnTo>
                      <a:pt x="40048" y="13622"/>
                    </a:lnTo>
                    <a:lnTo>
                      <a:pt x="39943" y="13580"/>
                    </a:lnTo>
                    <a:lnTo>
                      <a:pt x="39964" y="13559"/>
                    </a:lnTo>
                    <a:lnTo>
                      <a:pt x="39901" y="13517"/>
                    </a:lnTo>
                    <a:lnTo>
                      <a:pt x="39776" y="13517"/>
                    </a:lnTo>
                    <a:lnTo>
                      <a:pt x="39692" y="13538"/>
                    </a:lnTo>
                    <a:lnTo>
                      <a:pt x="39734" y="13454"/>
                    </a:lnTo>
                    <a:lnTo>
                      <a:pt x="39818" y="13433"/>
                    </a:lnTo>
                    <a:lnTo>
                      <a:pt x="39713" y="13413"/>
                    </a:lnTo>
                    <a:lnTo>
                      <a:pt x="39567" y="13413"/>
                    </a:lnTo>
                    <a:lnTo>
                      <a:pt x="39504" y="13517"/>
                    </a:lnTo>
                    <a:lnTo>
                      <a:pt x="39504" y="13433"/>
                    </a:lnTo>
                    <a:lnTo>
                      <a:pt x="39671" y="13350"/>
                    </a:lnTo>
                    <a:lnTo>
                      <a:pt x="39818" y="13329"/>
                    </a:lnTo>
                    <a:lnTo>
                      <a:pt x="39860" y="13371"/>
                    </a:lnTo>
                    <a:lnTo>
                      <a:pt x="39964" y="13392"/>
                    </a:lnTo>
                    <a:lnTo>
                      <a:pt x="39985" y="13350"/>
                    </a:lnTo>
                    <a:lnTo>
                      <a:pt x="40027" y="13266"/>
                    </a:lnTo>
                    <a:lnTo>
                      <a:pt x="39943" y="13266"/>
                    </a:lnTo>
                    <a:lnTo>
                      <a:pt x="39839" y="13245"/>
                    </a:lnTo>
                    <a:lnTo>
                      <a:pt x="39734" y="13182"/>
                    </a:lnTo>
                    <a:lnTo>
                      <a:pt x="39650" y="13182"/>
                    </a:lnTo>
                    <a:lnTo>
                      <a:pt x="39650" y="13287"/>
                    </a:lnTo>
                    <a:lnTo>
                      <a:pt x="39608" y="13287"/>
                    </a:lnTo>
                    <a:lnTo>
                      <a:pt x="39608" y="13245"/>
                    </a:lnTo>
                    <a:lnTo>
                      <a:pt x="39629" y="13182"/>
                    </a:lnTo>
                    <a:lnTo>
                      <a:pt x="39629" y="13140"/>
                    </a:lnTo>
                    <a:lnTo>
                      <a:pt x="39525" y="13140"/>
                    </a:lnTo>
                    <a:lnTo>
                      <a:pt x="39525" y="13182"/>
                    </a:lnTo>
                    <a:lnTo>
                      <a:pt x="39462" y="13224"/>
                    </a:lnTo>
                    <a:lnTo>
                      <a:pt x="39441" y="13161"/>
                    </a:lnTo>
                    <a:lnTo>
                      <a:pt x="39441" y="13078"/>
                    </a:lnTo>
                    <a:lnTo>
                      <a:pt x="39399" y="13057"/>
                    </a:lnTo>
                    <a:lnTo>
                      <a:pt x="39357" y="13078"/>
                    </a:lnTo>
                    <a:lnTo>
                      <a:pt x="39316" y="13036"/>
                    </a:lnTo>
                    <a:lnTo>
                      <a:pt x="39232" y="12994"/>
                    </a:lnTo>
                    <a:lnTo>
                      <a:pt x="39148" y="12994"/>
                    </a:lnTo>
                    <a:lnTo>
                      <a:pt x="39232" y="12910"/>
                    </a:lnTo>
                    <a:lnTo>
                      <a:pt x="39295" y="12868"/>
                    </a:lnTo>
                    <a:lnTo>
                      <a:pt x="39441" y="12973"/>
                    </a:lnTo>
                    <a:lnTo>
                      <a:pt x="39504" y="12973"/>
                    </a:lnTo>
                    <a:lnTo>
                      <a:pt x="39462" y="12931"/>
                    </a:lnTo>
                    <a:lnTo>
                      <a:pt x="39169" y="12764"/>
                    </a:lnTo>
                    <a:lnTo>
                      <a:pt x="39044" y="12743"/>
                    </a:lnTo>
                    <a:lnTo>
                      <a:pt x="39023" y="12722"/>
                    </a:lnTo>
                    <a:lnTo>
                      <a:pt x="39106" y="12722"/>
                    </a:lnTo>
                    <a:lnTo>
                      <a:pt x="39316" y="12806"/>
                    </a:lnTo>
                    <a:lnTo>
                      <a:pt x="39441" y="12806"/>
                    </a:lnTo>
                    <a:lnTo>
                      <a:pt x="39650" y="12848"/>
                    </a:lnTo>
                    <a:lnTo>
                      <a:pt x="39692" y="12848"/>
                    </a:lnTo>
                    <a:lnTo>
                      <a:pt x="39671" y="12806"/>
                    </a:lnTo>
                    <a:lnTo>
                      <a:pt x="39671" y="12722"/>
                    </a:lnTo>
                    <a:lnTo>
                      <a:pt x="39629" y="12659"/>
                    </a:lnTo>
                    <a:lnTo>
                      <a:pt x="39546" y="12638"/>
                    </a:lnTo>
                    <a:lnTo>
                      <a:pt x="39462" y="12596"/>
                    </a:lnTo>
                    <a:lnTo>
                      <a:pt x="39483" y="12555"/>
                    </a:lnTo>
                    <a:lnTo>
                      <a:pt x="39546" y="12555"/>
                    </a:lnTo>
                    <a:lnTo>
                      <a:pt x="39567" y="12617"/>
                    </a:lnTo>
                    <a:lnTo>
                      <a:pt x="39629" y="12638"/>
                    </a:lnTo>
                    <a:lnTo>
                      <a:pt x="39671" y="12617"/>
                    </a:lnTo>
                    <a:lnTo>
                      <a:pt x="39776" y="12617"/>
                    </a:lnTo>
                    <a:lnTo>
                      <a:pt x="39797" y="12596"/>
                    </a:lnTo>
                    <a:lnTo>
                      <a:pt x="39797" y="12534"/>
                    </a:lnTo>
                    <a:lnTo>
                      <a:pt x="39734" y="12513"/>
                    </a:lnTo>
                    <a:lnTo>
                      <a:pt x="39734" y="12450"/>
                    </a:lnTo>
                    <a:lnTo>
                      <a:pt x="39671" y="12387"/>
                    </a:lnTo>
                    <a:lnTo>
                      <a:pt x="39588" y="12408"/>
                    </a:lnTo>
                    <a:lnTo>
                      <a:pt x="39525" y="12450"/>
                    </a:lnTo>
                    <a:lnTo>
                      <a:pt x="39378" y="12450"/>
                    </a:lnTo>
                    <a:lnTo>
                      <a:pt x="39357" y="12513"/>
                    </a:lnTo>
                    <a:lnTo>
                      <a:pt x="39316" y="12513"/>
                    </a:lnTo>
                    <a:lnTo>
                      <a:pt x="39274" y="12429"/>
                    </a:lnTo>
                    <a:lnTo>
                      <a:pt x="39378" y="12387"/>
                    </a:lnTo>
                    <a:lnTo>
                      <a:pt x="39525" y="12387"/>
                    </a:lnTo>
                    <a:lnTo>
                      <a:pt x="39567" y="12345"/>
                    </a:lnTo>
                    <a:lnTo>
                      <a:pt x="39692" y="12345"/>
                    </a:lnTo>
                    <a:lnTo>
                      <a:pt x="39734" y="12304"/>
                    </a:lnTo>
                    <a:lnTo>
                      <a:pt x="39650" y="12283"/>
                    </a:lnTo>
                    <a:lnTo>
                      <a:pt x="39546" y="12241"/>
                    </a:lnTo>
                    <a:lnTo>
                      <a:pt x="39525" y="12199"/>
                    </a:lnTo>
                    <a:lnTo>
                      <a:pt x="39588" y="12241"/>
                    </a:lnTo>
                    <a:lnTo>
                      <a:pt x="39776" y="12241"/>
                    </a:lnTo>
                    <a:lnTo>
                      <a:pt x="39839" y="12283"/>
                    </a:lnTo>
                    <a:lnTo>
                      <a:pt x="39964" y="12429"/>
                    </a:lnTo>
                    <a:lnTo>
                      <a:pt x="40048" y="12450"/>
                    </a:lnTo>
                    <a:lnTo>
                      <a:pt x="40090" y="12429"/>
                    </a:lnTo>
                    <a:lnTo>
                      <a:pt x="40111" y="12492"/>
                    </a:lnTo>
                    <a:lnTo>
                      <a:pt x="40173" y="12513"/>
                    </a:lnTo>
                    <a:lnTo>
                      <a:pt x="40215" y="12450"/>
                    </a:lnTo>
                    <a:lnTo>
                      <a:pt x="40278" y="12450"/>
                    </a:lnTo>
                    <a:lnTo>
                      <a:pt x="40320" y="12555"/>
                    </a:lnTo>
                    <a:lnTo>
                      <a:pt x="40404" y="12555"/>
                    </a:lnTo>
                    <a:lnTo>
                      <a:pt x="40466" y="12534"/>
                    </a:lnTo>
                    <a:lnTo>
                      <a:pt x="40466" y="12408"/>
                    </a:lnTo>
                    <a:lnTo>
                      <a:pt x="40404" y="12324"/>
                    </a:lnTo>
                    <a:lnTo>
                      <a:pt x="40383" y="12241"/>
                    </a:lnTo>
                    <a:lnTo>
                      <a:pt x="40278" y="12199"/>
                    </a:lnTo>
                    <a:lnTo>
                      <a:pt x="40194" y="12136"/>
                    </a:lnTo>
                    <a:lnTo>
                      <a:pt x="40152" y="12115"/>
                    </a:lnTo>
                    <a:lnTo>
                      <a:pt x="40090" y="12136"/>
                    </a:lnTo>
                    <a:lnTo>
                      <a:pt x="40048" y="12178"/>
                    </a:lnTo>
                    <a:lnTo>
                      <a:pt x="39964" y="12115"/>
                    </a:lnTo>
                    <a:lnTo>
                      <a:pt x="39797" y="11990"/>
                    </a:lnTo>
                    <a:lnTo>
                      <a:pt x="39692" y="11969"/>
                    </a:lnTo>
                    <a:lnTo>
                      <a:pt x="39483" y="11990"/>
                    </a:lnTo>
                    <a:lnTo>
                      <a:pt x="39420" y="11969"/>
                    </a:lnTo>
                    <a:lnTo>
                      <a:pt x="39588" y="11927"/>
                    </a:lnTo>
                    <a:lnTo>
                      <a:pt x="39671" y="11864"/>
                    </a:lnTo>
                    <a:lnTo>
                      <a:pt x="39755" y="11864"/>
                    </a:lnTo>
                    <a:lnTo>
                      <a:pt x="39776" y="11885"/>
                    </a:lnTo>
                    <a:lnTo>
                      <a:pt x="39860" y="11885"/>
                    </a:lnTo>
                    <a:lnTo>
                      <a:pt x="39943" y="11822"/>
                    </a:lnTo>
                    <a:lnTo>
                      <a:pt x="40006" y="11780"/>
                    </a:lnTo>
                    <a:lnTo>
                      <a:pt x="40173" y="11780"/>
                    </a:lnTo>
                    <a:lnTo>
                      <a:pt x="40257" y="11822"/>
                    </a:lnTo>
                    <a:lnTo>
                      <a:pt x="40383" y="11822"/>
                    </a:lnTo>
                    <a:lnTo>
                      <a:pt x="40424" y="11760"/>
                    </a:lnTo>
                    <a:lnTo>
                      <a:pt x="40466" y="11676"/>
                    </a:lnTo>
                    <a:lnTo>
                      <a:pt x="40404" y="11592"/>
                    </a:lnTo>
                    <a:lnTo>
                      <a:pt x="40383" y="11467"/>
                    </a:lnTo>
                    <a:lnTo>
                      <a:pt x="40278" y="11236"/>
                    </a:lnTo>
                    <a:lnTo>
                      <a:pt x="40257" y="11090"/>
                    </a:lnTo>
                    <a:lnTo>
                      <a:pt x="40194" y="11132"/>
                    </a:lnTo>
                    <a:lnTo>
                      <a:pt x="40173" y="11090"/>
                    </a:lnTo>
                    <a:lnTo>
                      <a:pt x="40090" y="11132"/>
                    </a:lnTo>
                    <a:lnTo>
                      <a:pt x="40090" y="11174"/>
                    </a:lnTo>
                    <a:lnTo>
                      <a:pt x="40048" y="11278"/>
                    </a:lnTo>
                    <a:lnTo>
                      <a:pt x="40069" y="11299"/>
                    </a:lnTo>
                    <a:lnTo>
                      <a:pt x="40069" y="11383"/>
                    </a:lnTo>
                    <a:lnTo>
                      <a:pt x="40006" y="11404"/>
                    </a:lnTo>
                    <a:lnTo>
                      <a:pt x="39901" y="11467"/>
                    </a:lnTo>
                    <a:lnTo>
                      <a:pt x="39839" y="11550"/>
                    </a:lnTo>
                    <a:lnTo>
                      <a:pt x="39734" y="11508"/>
                    </a:lnTo>
                    <a:lnTo>
                      <a:pt x="39650" y="11488"/>
                    </a:lnTo>
                    <a:lnTo>
                      <a:pt x="39546" y="11508"/>
                    </a:lnTo>
                    <a:lnTo>
                      <a:pt x="39462" y="11613"/>
                    </a:lnTo>
                    <a:lnTo>
                      <a:pt x="39357" y="11718"/>
                    </a:lnTo>
                    <a:lnTo>
                      <a:pt x="39316" y="11697"/>
                    </a:lnTo>
                    <a:lnTo>
                      <a:pt x="39232" y="11676"/>
                    </a:lnTo>
                    <a:lnTo>
                      <a:pt x="39127" y="11697"/>
                    </a:lnTo>
                    <a:lnTo>
                      <a:pt x="39085" y="11697"/>
                    </a:lnTo>
                    <a:lnTo>
                      <a:pt x="39190" y="11592"/>
                    </a:lnTo>
                    <a:lnTo>
                      <a:pt x="39232" y="11571"/>
                    </a:lnTo>
                    <a:lnTo>
                      <a:pt x="39316" y="11613"/>
                    </a:lnTo>
                    <a:lnTo>
                      <a:pt x="39420" y="11571"/>
                    </a:lnTo>
                    <a:lnTo>
                      <a:pt x="39462" y="11467"/>
                    </a:lnTo>
                    <a:lnTo>
                      <a:pt x="39546" y="11404"/>
                    </a:lnTo>
                    <a:lnTo>
                      <a:pt x="39588" y="11404"/>
                    </a:lnTo>
                    <a:lnTo>
                      <a:pt x="39692" y="11362"/>
                    </a:lnTo>
                    <a:lnTo>
                      <a:pt x="39776" y="11299"/>
                    </a:lnTo>
                    <a:lnTo>
                      <a:pt x="39776" y="11174"/>
                    </a:lnTo>
                    <a:lnTo>
                      <a:pt x="39776" y="11132"/>
                    </a:lnTo>
                    <a:lnTo>
                      <a:pt x="39692" y="11132"/>
                    </a:lnTo>
                    <a:lnTo>
                      <a:pt x="39629" y="11153"/>
                    </a:lnTo>
                    <a:lnTo>
                      <a:pt x="39546" y="11132"/>
                    </a:lnTo>
                    <a:lnTo>
                      <a:pt x="39420" y="11132"/>
                    </a:lnTo>
                    <a:lnTo>
                      <a:pt x="39253" y="11278"/>
                    </a:lnTo>
                    <a:lnTo>
                      <a:pt x="39148" y="11383"/>
                    </a:lnTo>
                    <a:lnTo>
                      <a:pt x="38960" y="11404"/>
                    </a:lnTo>
                    <a:lnTo>
                      <a:pt x="39023" y="11362"/>
                    </a:lnTo>
                    <a:lnTo>
                      <a:pt x="39148" y="11341"/>
                    </a:lnTo>
                    <a:lnTo>
                      <a:pt x="39169" y="11257"/>
                    </a:lnTo>
                    <a:lnTo>
                      <a:pt x="39127" y="11236"/>
                    </a:lnTo>
                    <a:lnTo>
                      <a:pt x="39023" y="11236"/>
                    </a:lnTo>
                    <a:lnTo>
                      <a:pt x="39190" y="11153"/>
                    </a:lnTo>
                    <a:lnTo>
                      <a:pt x="39295" y="11153"/>
                    </a:lnTo>
                    <a:lnTo>
                      <a:pt x="39441" y="11048"/>
                    </a:lnTo>
                    <a:lnTo>
                      <a:pt x="39567" y="11048"/>
                    </a:lnTo>
                    <a:lnTo>
                      <a:pt x="39650" y="11027"/>
                    </a:lnTo>
                    <a:lnTo>
                      <a:pt x="39839" y="11027"/>
                    </a:lnTo>
                    <a:lnTo>
                      <a:pt x="39922" y="10944"/>
                    </a:lnTo>
                    <a:lnTo>
                      <a:pt x="39964" y="10881"/>
                    </a:lnTo>
                    <a:lnTo>
                      <a:pt x="39985" y="10839"/>
                    </a:lnTo>
                    <a:lnTo>
                      <a:pt x="40069" y="10818"/>
                    </a:lnTo>
                    <a:lnTo>
                      <a:pt x="40069" y="10923"/>
                    </a:lnTo>
                    <a:lnTo>
                      <a:pt x="40132" y="10944"/>
                    </a:lnTo>
                    <a:lnTo>
                      <a:pt x="40236" y="10839"/>
                    </a:lnTo>
                    <a:lnTo>
                      <a:pt x="40257" y="10734"/>
                    </a:lnTo>
                    <a:lnTo>
                      <a:pt x="40236" y="10672"/>
                    </a:lnTo>
                    <a:lnTo>
                      <a:pt x="40152" y="10630"/>
                    </a:lnTo>
                    <a:lnTo>
                      <a:pt x="40090" y="10525"/>
                    </a:lnTo>
                    <a:lnTo>
                      <a:pt x="39964" y="10400"/>
                    </a:lnTo>
                    <a:lnTo>
                      <a:pt x="39922" y="10295"/>
                    </a:lnTo>
                    <a:lnTo>
                      <a:pt x="39839" y="10295"/>
                    </a:lnTo>
                    <a:lnTo>
                      <a:pt x="39755" y="10337"/>
                    </a:lnTo>
                    <a:lnTo>
                      <a:pt x="39713" y="10400"/>
                    </a:lnTo>
                    <a:lnTo>
                      <a:pt x="39629" y="10420"/>
                    </a:lnTo>
                    <a:lnTo>
                      <a:pt x="39525" y="10504"/>
                    </a:lnTo>
                    <a:lnTo>
                      <a:pt x="39420" y="10504"/>
                    </a:lnTo>
                    <a:lnTo>
                      <a:pt x="39336" y="10567"/>
                    </a:lnTo>
                    <a:lnTo>
                      <a:pt x="39316" y="10546"/>
                    </a:lnTo>
                    <a:lnTo>
                      <a:pt x="39336" y="10441"/>
                    </a:lnTo>
                    <a:lnTo>
                      <a:pt x="39420" y="10400"/>
                    </a:lnTo>
                    <a:lnTo>
                      <a:pt x="39525" y="10400"/>
                    </a:lnTo>
                    <a:lnTo>
                      <a:pt x="39650" y="10253"/>
                    </a:lnTo>
                    <a:lnTo>
                      <a:pt x="39713" y="10190"/>
                    </a:lnTo>
                    <a:lnTo>
                      <a:pt x="39713" y="10127"/>
                    </a:lnTo>
                    <a:lnTo>
                      <a:pt x="39629" y="10148"/>
                    </a:lnTo>
                    <a:lnTo>
                      <a:pt x="39462" y="10211"/>
                    </a:lnTo>
                    <a:lnTo>
                      <a:pt x="39316" y="10316"/>
                    </a:lnTo>
                    <a:lnTo>
                      <a:pt x="39253" y="10316"/>
                    </a:lnTo>
                    <a:lnTo>
                      <a:pt x="39211" y="10358"/>
                    </a:lnTo>
                    <a:lnTo>
                      <a:pt x="39169" y="10441"/>
                    </a:lnTo>
                    <a:lnTo>
                      <a:pt x="39106" y="10630"/>
                    </a:lnTo>
                    <a:lnTo>
                      <a:pt x="38918" y="10839"/>
                    </a:lnTo>
                    <a:lnTo>
                      <a:pt x="38730" y="10944"/>
                    </a:lnTo>
                    <a:lnTo>
                      <a:pt x="38730" y="10923"/>
                    </a:lnTo>
                    <a:lnTo>
                      <a:pt x="38813" y="10839"/>
                    </a:lnTo>
                    <a:lnTo>
                      <a:pt x="38939" y="10713"/>
                    </a:lnTo>
                    <a:lnTo>
                      <a:pt x="39023" y="10567"/>
                    </a:lnTo>
                    <a:lnTo>
                      <a:pt x="39064" y="10525"/>
                    </a:lnTo>
                    <a:lnTo>
                      <a:pt x="39064" y="10462"/>
                    </a:lnTo>
                    <a:lnTo>
                      <a:pt x="39023" y="10462"/>
                    </a:lnTo>
                    <a:lnTo>
                      <a:pt x="39002" y="10441"/>
                    </a:lnTo>
                    <a:lnTo>
                      <a:pt x="38939" y="10462"/>
                    </a:lnTo>
                    <a:lnTo>
                      <a:pt x="38855" y="10609"/>
                    </a:lnTo>
                    <a:lnTo>
                      <a:pt x="38730" y="10734"/>
                    </a:lnTo>
                    <a:lnTo>
                      <a:pt x="38688" y="10734"/>
                    </a:lnTo>
                    <a:lnTo>
                      <a:pt x="38709" y="10651"/>
                    </a:lnTo>
                    <a:lnTo>
                      <a:pt x="38730" y="10567"/>
                    </a:lnTo>
                    <a:lnTo>
                      <a:pt x="38834" y="10462"/>
                    </a:lnTo>
                    <a:lnTo>
                      <a:pt x="38876" y="10400"/>
                    </a:lnTo>
                    <a:lnTo>
                      <a:pt x="38918" y="10316"/>
                    </a:lnTo>
                    <a:lnTo>
                      <a:pt x="39002" y="10316"/>
                    </a:lnTo>
                    <a:lnTo>
                      <a:pt x="39044" y="10337"/>
                    </a:lnTo>
                    <a:lnTo>
                      <a:pt x="39148" y="10337"/>
                    </a:lnTo>
                    <a:lnTo>
                      <a:pt x="39190" y="10295"/>
                    </a:lnTo>
                    <a:lnTo>
                      <a:pt x="39253" y="10211"/>
                    </a:lnTo>
                    <a:lnTo>
                      <a:pt x="39357" y="10148"/>
                    </a:lnTo>
                    <a:lnTo>
                      <a:pt x="39462" y="10023"/>
                    </a:lnTo>
                    <a:lnTo>
                      <a:pt x="39525" y="9918"/>
                    </a:lnTo>
                    <a:lnTo>
                      <a:pt x="39483" y="9814"/>
                    </a:lnTo>
                    <a:lnTo>
                      <a:pt x="39525" y="9730"/>
                    </a:lnTo>
                    <a:lnTo>
                      <a:pt x="39483" y="9709"/>
                    </a:lnTo>
                    <a:lnTo>
                      <a:pt x="39336" y="9793"/>
                    </a:lnTo>
                    <a:lnTo>
                      <a:pt x="39274" y="9876"/>
                    </a:lnTo>
                    <a:lnTo>
                      <a:pt x="39274" y="9981"/>
                    </a:lnTo>
                    <a:lnTo>
                      <a:pt x="39253" y="10107"/>
                    </a:lnTo>
                    <a:lnTo>
                      <a:pt x="39211" y="10127"/>
                    </a:lnTo>
                    <a:lnTo>
                      <a:pt x="39232" y="10086"/>
                    </a:lnTo>
                    <a:lnTo>
                      <a:pt x="39232" y="10023"/>
                    </a:lnTo>
                    <a:lnTo>
                      <a:pt x="39148" y="9981"/>
                    </a:lnTo>
                    <a:lnTo>
                      <a:pt x="39044" y="9981"/>
                    </a:lnTo>
                    <a:lnTo>
                      <a:pt x="38939" y="10044"/>
                    </a:lnTo>
                    <a:lnTo>
                      <a:pt x="38855" y="10023"/>
                    </a:lnTo>
                    <a:lnTo>
                      <a:pt x="38730" y="10044"/>
                    </a:lnTo>
                    <a:lnTo>
                      <a:pt x="38625" y="10107"/>
                    </a:lnTo>
                    <a:lnTo>
                      <a:pt x="38500" y="10107"/>
                    </a:lnTo>
                    <a:lnTo>
                      <a:pt x="38583" y="10044"/>
                    </a:lnTo>
                    <a:lnTo>
                      <a:pt x="38688" y="10002"/>
                    </a:lnTo>
                    <a:lnTo>
                      <a:pt x="38772" y="9897"/>
                    </a:lnTo>
                    <a:lnTo>
                      <a:pt x="38730" y="9814"/>
                    </a:lnTo>
                    <a:lnTo>
                      <a:pt x="38688" y="9814"/>
                    </a:lnTo>
                    <a:lnTo>
                      <a:pt x="38541" y="9835"/>
                    </a:lnTo>
                    <a:lnTo>
                      <a:pt x="38604" y="9772"/>
                    </a:lnTo>
                    <a:lnTo>
                      <a:pt x="38688" y="9772"/>
                    </a:lnTo>
                    <a:lnTo>
                      <a:pt x="38772" y="9709"/>
                    </a:lnTo>
                    <a:lnTo>
                      <a:pt x="38813" y="9604"/>
                    </a:lnTo>
                    <a:lnTo>
                      <a:pt x="38897" y="9583"/>
                    </a:lnTo>
                    <a:lnTo>
                      <a:pt x="38939" y="9521"/>
                    </a:lnTo>
                    <a:lnTo>
                      <a:pt x="39002" y="9521"/>
                    </a:lnTo>
                    <a:lnTo>
                      <a:pt x="39106" y="9604"/>
                    </a:lnTo>
                    <a:lnTo>
                      <a:pt x="39169" y="9667"/>
                    </a:lnTo>
                    <a:lnTo>
                      <a:pt x="39253" y="9667"/>
                    </a:lnTo>
                    <a:lnTo>
                      <a:pt x="39357" y="9521"/>
                    </a:lnTo>
                    <a:lnTo>
                      <a:pt x="39441" y="9458"/>
                    </a:lnTo>
                    <a:lnTo>
                      <a:pt x="39441" y="9395"/>
                    </a:lnTo>
                    <a:lnTo>
                      <a:pt x="39336" y="9270"/>
                    </a:lnTo>
                    <a:lnTo>
                      <a:pt x="39316" y="9165"/>
                    </a:lnTo>
                    <a:lnTo>
                      <a:pt x="39274" y="9060"/>
                    </a:lnTo>
                    <a:lnTo>
                      <a:pt x="39169" y="8956"/>
                    </a:lnTo>
                    <a:lnTo>
                      <a:pt x="39106" y="8893"/>
                    </a:lnTo>
                    <a:lnTo>
                      <a:pt x="39023" y="8726"/>
                    </a:lnTo>
                    <a:lnTo>
                      <a:pt x="38960" y="8747"/>
                    </a:lnTo>
                    <a:lnTo>
                      <a:pt x="38960" y="8830"/>
                    </a:lnTo>
                    <a:lnTo>
                      <a:pt x="38918" y="8893"/>
                    </a:lnTo>
                    <a:lnTo>
                      <a:pt x="38855" y="8935"/>
                    </a:lnTo>
                    <a:lnTo>
                      <a:pt x="38834" y="8977"/>
                    </a:lnTo>
                    <a:lnTo>
                      <a:pt x="38834" y="9060"/>
                    </a:lnTo>
                    <a:lnTo>
                      <a:pt x="38751" y="9102"/>
                    </a:lnTo>
                    <a:lnTo>
                      <a:pt x="38709" y="9186"/>
                    </a:lnTo>
                    <a:lnTo>
                      <a:pt x="38709" y="9291"/>
                    </a:lnTo>
                    <a:lnTo>
                      <a:pt x="38583" y="9353"/>
                    </a:lnTo>
                    <a:lnTo>
                      <a:pt x="38500" y="9458"/>
                    </a:lnTo>
                    <a:lnTo>
                      <a:pt x="38479" y="9542"/>
                    </a:lnTo>
                    <a:lnTo>
                      <a:pt x="38416" y="9604"/>
                    </a:lnTo>
                    <a:lnTo>
                      <a:pt x="38374" y="9583"/>
                    </a:lnTo>
                    <a:lnTo>
                      <a:pt x="38395" y="9458"/>
                    </a:lnTo>
                    <a:lnTo>
                      <a:pt x="38500" y="9291"/>
                    </a:lnTo>
                    <a:lnTo>
                      <a:pt x="38583" y="9270"/>
                    </a:lnTo>
                    <a:lnTo>
                      <a:pt x="38583" y="9228"/>
                    </a:lnTo>
                    <a:lnTo>
                      <a:pt x="38541" y="9186"/>
                    </a:lnTo>
                    <a:lnTo>
                      <a:pt x="38500" y="9123"/>
                    </a:lnTo>
                    <a:lnTo>
                      <a:pt x="38186" y="9332"/>
                    </a:lnTo>
                    <a:lnTo>
                      <a:pt x="38060" y="9500"/>
                    </a:lnTo>
                    <a:lnTo>
                      <a:pt x="37997" y="9583"/>
                    </a:lnTo>
                    <a:lnTo>
                      <a:pt x="37893" y="9604"/>
                    </a:lnTo>
                    <a:lnTo>
                      <a:pt x="37893" y="9583"/>
                    </a:lnTo>
                    <a:lnTo>
                      <a:pt x="37956" y="9542"/>
                    </a:lnTo>
                    <a:lnTo>
                      <a:pt x="38039" y="9374"/>
                    </a:lnTo>
                    <a:lnTo>
                      <a:pt x="38060" y="9291"/>
                    </a:lnTo>
                    <a:lnTo>
                      <a:pt x="38186" y="9165"/>
                    </a:lnTo>
                    <a:lnTo>
                      <a:pt x="38248" y="9081"/>
                    </a:lnTo>
                    <a:lnTo>
                      <a:pt x="38207" y="9019"/>
                    </a:lnTo>
                    <a:lnTo>
                      <a:pt x="38207" y="8935"/>
                    </a:lnTo>
                    <a:lnTo>
                      <a:pt x="38081" y="9019"/>
                    </a:lnTo>
                    <a:lnTo>
                      <a:pt x="37935" y="9144"/>
                    </a:lnTo>
                    <a:lnTo>
                      <a:pt x="37893" y="9249"/>
                    </a:lnTo>
                    <a:lnTo>
                      <a:pt x="37809" y="9353"/>
                    </a:lnTo>
                    <a:lnTo>
                      <a:pt x="37788" y="9332"/>
                    </a:lnTo>
                    <a:lnTo>
                      <a:pt x="37809" y="9228"/>
                    </a:lnTo>
                    <a:lnTo>
                      <a:pt x="37872" y="9123"/>
                    </a:lnTo>
                    <a:lnTo>
                      <a:pt x="37809" y="9081"/>
                    </a:lnTo>
                    <a:lnTo>
                      <a:pt x="37809" y="9039"/>
                    </a:lnTo>
                    <a:lnTo>
                      <a:pt x="37893" y="9019"/>
                    </a:lnTo>
                    <a:lnTo>
                      <a:pt x="38081" y="8872"/>
                    </a:lnTo>
                    <a:lnTo>
                      <a:pt x="38269" y="8726"/>
                    </a:lnTo>
                    <a:lnTo>
                      <a:pt x="38269" y="8642"/>
                    </a:lnTo>
                    <a:lnTo>
                      <a:pt x="38186" y="8642"/>
                    </a:lnTo>
                    <a:lnTo>
                      <a:pt x="38060" y="8726"/>
                    </a:lnTo>
                    <a:lnTo>
                      <a:pt x="38018" y="8809"/>
                    </a:lnTo>
                    <a:lnTo>
                      <a:pt x="37914" y="8851"/>
                    </a:lnTo>
                    <a:lnTo>
                      <a:pt x="37914" y="8809"/>
                    </a:lnTo>
                    <a:lnTo>
                      <a:pt x="37893" y="8747"/>
                    </a:lnTo>
                    <a:lnTo>
                      <a:pt x="37704" y="8872"/>
                    </a:lnTo>
                    <a:lnTo>
                      <a:pt x="37642" y="8977"/>
                    </a:lnTo>
                    <a:lnTo>
                      <a:pt x="37558" y="9165"/>
                    </a:lnTo>
                    <a:lnTo>
                      <a:pt x="37432" y="9249"/>
                    </a:lnTo>
                    <a:lnTo>
                      <a:pt x="37349" y="9249"/>
                    </a:lnTo>
                    <a:lnTo>
                      <a:pt x="37432" y="9165"/>
                    </a:lnTo>
                    <a:lnTo>
                      <a:pt x="37558" y="9060"/>
                    </a:lnTo>
                    <a:lnTo>
                      <a:pt x="37600" y="8956"/>
                    </a:lnTo>
                    <a:lnTo>
                      <a:pt x="37579" y="8935"/>
                    </a:lnTo>
                    <a:lnTo>
                      <a:pt x="37495" y="8935"/>
                    </a:lnTo>
                    <a:lnTo>
                      <a:pt x="37600" y="8851"/>
                    </a:lnTo>
                    <a:lnTo>
                      <a:pt x="37746" y="8830"/>
                    </a:lnTo>
                    <a:lnTo>
                      <a:pt x="37788" y="8767"/>
                    </a:lnTo>
                    <a:lnTo>
                      <a:pt x="37767" y="8726"/>
                    </a:lnTo>
                    <a:lnTo>
                      <a:pt x="37683" y="8747"/>
                    </a:lnTo>
                    <a:lnTo>
                      <a:pt x="37558" y="8767"/>
                    </a:lnTo>
                    <a:lnTo>
                      <a:pt x="37474" y="8851"/>
                    </a:lnTo>
                    <a:lnTo>
                      <a:pt x="37391" y="8830"/>
                    </a:lnTo>
                    <a:lnTo>
                      <a:pt x="37600" y="8726"/>
                    </a:lnTo>
                    <a:lnTo>
                      <a:pt x="37579" y="8663"/>
                    </a:lnTo>
                    <a:lnTo>
                      <a:pt x="37474" y="8663"/>
                    </a:lnTo>
                    <a:lnTo>
                      <a:pt x="37537" y="8600"/>
                    </a:lnTo>
                    <a:lnTo>
                      <a:pt x="37642" y="8600"/>
                    </a:lnTo>
                    <a:lnTo>
                      <a:pt x="37683" y="8642"/>
                    </a:lnTo>
                    <a:lnTo>
                      <a:pt x="37809" y="8642"/>
                    </a:lnTo>
                    <a:lnTo>
                      <a:pt x="37872" y="8537"/>
                    </a:lnTo>
                    <a:lnTo>
                      <a:pt x="37997" y="8495"/>
                    </a:lnTo>
                    <a:lnTo>
                      <a:pt x="37997" y="8412"/>
                    </a:lnTo>
                    <a:lnTo>
                      <a:pt x="38060" y="8328"/>
                    </a:lnTo>
                    <a:lnTo>
                      <a:pt x="38060" y="8286"/>
                    </a:lnTo>
                    <a:lnTo>
                      <a:pt x="37976" y="8286"/>
                    </a:lnTo>
                    <a:lnTo>
                      <a:pt x="37914" y="8223"/>
                    </a:lnTo>
                    <a:lnTo>
                      <a:pt x="37809" y="8203"/>
                    </a:lnTo>
                    <a:lnTo>
                      <a:pt x="37683" y="8307"/>
                    </a:lnTo>
                    <a:lnTo>
                      <a:pt x="37537" y="8349"/>
                    </a:lnTo>
                    <a:lnTo>
                      <a:pt x="37453" y="8495"/>
                    </a:lnTo>
                    <a:lnTo>
                      <a:pt x="37244" y="8705"/>
                    </a:lnTo>
                    <a:lnTo>
                      <a:pt x="37181" y="8705"/>
                    </a:lnTo>
                    <a:lnTo>
                      <a:pt x="37223" y="8621"/>
                    </a:lnTo>
                    <a:lnTo>
                      <a:pt x="37265" y="8621"/>
                    </a:lnTo>
                    <a:lnTo>
                      <a:pt x="37370" y="8537"/>
                    </a:lnTo>
                    <a:lnTo>
                      <a:pt x="37495" y="8349"/>
                    </a:lnTo>
                    <a:lnTo>
                      <a:pt x="37642" y="8286"/>
                    </a:lnTo>
                    <a:lnTo>
                      <a:pt x="37704" y="8203"/>
                    </a:lnTo>
                    <a:lnTo>
                      <a:pt x="37683" y="8140"/>
                    </a:lnTo>
                    <a:lnTo>
                      <a:pt x="37495" y="8140"/>
                    </a:lnTo>
                    <a:lnTo>
                      <a:pt x="37328" y="8286"/>
                    </a:lnTo>
                    <a:lnTo>
                      <a:pt x="37495" y="8119"/>
                    </a:lnTo>
                    <a:lnTo>
                      <a:pt x="37663" y="8077"/>
                    </a:lnTo>
                    <a:lnTo>
                      <a:pt x="37767" y="8098"/>
                    </a:lnTo>
                    <a:lnTo>
                      <a:pt x="37851" y="8119"/>
                    </a:lnTo>
                    <a:lnTo>
                      <a:pt x="37956" y="8014"/>
                    </a:lnTo>
                    <a:lnTo>
                      <a:pt x="37956" y="7931"/>
                    </a:lnTo>
                    <a:lnTo>
                      <a:pt x="37914" y="7889"/>
                    </a:lnTo>
                    <a:lnTo>
                      <a:pt x="37914" y="7805"/>
                    </a:lnTo>
                    <a:lnTo>
                      <a:pt x="37914" y="7721"/>
                    </a:lnTo>
                    <a:lnTo>
                      <a:pt x="37788" y="7679"/>
                    </a:lnTo>
                    <a:lnTo>
                      <a:pt x="37746" y="7596"/>
                    </a:lnTo>
                    <a:lnTo>
                      <a:pt x="37642" y="7575"/>
                    </a:lnTo>
                    <a:lnTo>
                      <a:pt x="37600" y="7617"/>
                    </a:lnTo>
                    <a:lnTo>
                      <a:pt x="37558" y="7617"/>
                    </a:lnTo>
                    <a:lnTo>
                      <a:pt x="37558" y="7533"/>
                    </a:lnTo>
                    <a:lnTo>
                      <a:pt x="37474" y="7512"/>
                    </a:lnTo>
                    <a:lnTo>
                      <a:pt x="37391" y="7428"/>
                    </a:lnTo>
                    <a:lnTo>
                      <a:pt x="37391" y="7366"/>
                    </a:lnTo>
                    <a:lnTo>
                      <a:pt x="37244" y="7282"/>
                    </a:lnTo>
                    <a:lnTo>
                      <a:pt x="37181" y="7282"/>
                    </a:lnTo>
                    <a:lnTo>
                      <a:pt x="37139" y="7219"/>
                    </a:lnTo>
                    <a:lnTo>
                      <a:pt x="37014" y="7219"/>
                    </a:lnTo>
                    <a:lnTo>
                      <a:pt x="36826" y="7261"/>
                    </a:lnTo>
                    <a:lnTo>
                      <a:pt x="36721" y="7366"/>
                    </a:lnTo>
                    <a:lnTo>
                      <a:pt x="36595" y="7366"/>
                    </a:lnTo>
                    <a:lnTo>
                      <a:pt x="36491" y="7533"/>
                    </a:lnTo>
                    <a:lnTo>
                      <a:pt x="36512" y="7596"/>
                    </a:lnTo>
                    <a:lnTo>
                      <a:pt x="36595" y="7617"/>
                    </a:lnTo>
                    <a:lnTo>
                      <a:pt x="36805" y="7805"/>
                    </a:lnTo>
                    <a:lnTo>
                      <a:pt x="36826" y="7847"/>
                    </a:lnTo>
                    <a:lnTo>
                      <a:pt x="36909" y="7889"/>
                    </a:lnTo>
                    <a:lnTo>
                      <a:pt x="36951" y="7993"/>
                    </a:lnTo>
                    <a:lnTo>
                      <a:pt x="36909" y="7993"/>
                    </a:lnTo>
                    <a:lnTo>
                      <a:pt x="36826" y="7931"/>
                    </a:lnTo>
                    <a:lnTo>
                      <a:pt x="36700" y="7931"/>
                    </a:lnTo>
                    <a:lnTo>
                      <a:pt x="36700" y="7847"/>
                    </a:lnTo>
                    <a:lnTo>
                      <a:pt x="36512" y="7679"/>
                    </a:lnTo>
                    <a:lnTo>
                      <a:pt x="36428" y="7700"/>
                    </a:lnTo>
                    <a:lnTo>
                      <a:pt x="36386" y="7721"/>
                    </a:lnTo>
                    <a:lnTo>
                      <a:pt x="36386" y="7721"/>
                    </a:lnTo>
                    <a:lnTo>
                      <a:pt x="36407" y="7638"/>
                    </a:lnTo>
                    <a:lnTo>
                      <a:pt x="36428" y="7533"/>
                    </a:lnTo>
                    <a:lnTo>
                      <a:pt x="36303" y="7491"/>
                    </a:lnTo>
                    <a:lnTo>
                      <a:pt x="36240" y="7512"/>
                    </a:lnTo>
                    <a:lnTo>
                      <a:pt x="36240" y="7721"/>
                    </a:lnTo>
                    <a:lnTo>
                      <a:pt x="36303" y="7826"/>
                    </a:lnTo>
                    <a:lnTo>
                      <a:pt x="36323" y="7951"/>
                    </a:lnTo>
                    <a:lnTo>
                      <a:pt x="36303" y="8035"/>
                    </a:lnTo>
                    <a:lnTo>
                      <a:pt x="36303" y="7931"/>
                    </a:lnTo>
                    <a:lnTo>
                      <a:pt x="36219" y="7784"/>
                    </a:lnTo>
                    <a:lnTo>
                      <a:pt x="36135" y="7889"/>
                    </a:lnTo>
                    <a:lnTo>
                      <a:pt x="36093" y="7993"/>
                    </a:lnTo>
                    <a:lnTo>
                      <a:pt x="36135" y="8056"/>
                    </a:lnTo>
                    <a:lnTo>
                      <a:pt x="36072" y="8119"/>
                    </a:lnTo>
                    <a:lnTo>
                      <a:pt x="35968" y="8056"/>
                    </a:lnTo>
                    <a:lnTo>
                      <a:pt x="35863" y="8035"/>
                    </a:lnTo>
                    <a:lnTo>
                      <a:pt x="35905" y="7951"/>
                    </a:lnTo>
                    <a:lnTo>
                      <a:pt x="36010" y="7889"/>
                    </a:lnTo>
                    <a:lnTo>
                      <a:pt x="36135" y="7700"/>
                    </a:lnTo>
                    <a:lnTo>
                      <a:pt x="36177" y="7596"/>
                    </a:lnTo>
                    <a:lnTo>
                      <a:pt x="36093" y="7512"/>
                    </a:lnTo>
                    <a:lnTo>
                      <a:pt x="36072" y="7407"/>
                    </a:lnTo>
                    <a:lnTo>
                      <a:pt x="35926" y="7533"/>
                    </a:lnTo>
                    <a:lnTo>
                      <a:pt x="35884" y="7596"/>
                    </a:lnTo>
                    <a:lnTo>
                      <a:pt x="35863" y="7533"/>
                    </a:lnTo>
                    <a:lnTo>
                      <a:pt x="35884" y="7407"/>
                    </a:lnTo>
                    <a:lnTo>
                      <a:pt x="35779" y="7387"/>
                    </a:lnTo>
                    <a:lnTo>
                      <a:pt x="35717" y="7407"/>
                    </a:lnTo>
                    <a:lnTo>
                      <a:pt x="35696" y="7491"/>
                    </a:lnTo>
                    <a:lnTo>
                      <a:pt x="35717" y="7617"/>
                    </a:lnTo>
                    <a:lnTo>
                      <a:pt x="35717" y="7742"/>
                    </a:lnTo>
                    <a:lnTo>
                      <a:pt x="35675" y="7700"/>
                    </a:lnTo>
                    <a:lnTo>
                      <a:pt x="35675" y="7533"/>
                    </a:lnTo>
                    <a:lnTo>
                      <a:pt x="35654" y="7512"/>
                    </a:lnTo>
                    <a:lnTo>
                      <a:pt x="35591" y="7617"/>
                    </a:lnTo>
                    <a:lnTo>
                      <a:pt x="35487" y="7638"/>
                    </a:lnTo>
                    <a:lnTo>
                      <a:pt x="35487" y="7721"/>
                    </a:lnTo>
                    <a:lnTo>
                      <a:pt x="35403" y="7826"/>
                    </a:lnTo>
                    <a:lnTo>
                      <a:pt x="35340" y="7847"/>
                    </a:lnTo>
                    <a:lnTo>
                      <a:pt x="35277" y="7931"/>
                    </a:lnTo>
                    <a:lnTo>
                      <a:pt x="35173" y="7931"/>
                    </a:lnTo>
                    <a:lnTo>
                      <a:pt x="35256" y="7847"/>
                    </a:lnTo>
                    <a:lnTo>
                      <a:pt x="35256" y="7784"/>
                    </a:lnTo>
                    <a:lnTo>
                      <a:pt x="35194" y="7721"/>
                    </a:lnTo>
                    <a:lnTo>
                      <a:pt x="35152" y="7721"/>
                    </a:lnTo>
                    <a:lnTo>
                      <a:pt x="35152" y="7679"/>
                    </a:lnTo>
                    <a:lnTo>
                      <a:pt x="35235" y="7679"/>
                    </a:lnTo>
                    <a:lnTo>
                      <a:pt x="35277" y="7700"/>
                    </a:lnTo>
                    <a:lnTo>
                      <a:pt x="35298" y="7638"/>
                    </a:lnTo>
                    <a:lnTo>
                      <a:pt x="35298" y="7596"/>
                    </a:lnTo>
                    <a:lnTo>
                      <a:pt x="35298" y="7554"/>
                    </a:lnTo>
                    <a:lnTo>
                      <a:pt x="35403" y="7491"/>
                    </a:lnTo>
                    <a:lnTo>
                      <a:pt x="35570" y="7345"/>
                    </a:lnTo>
                    <a:lnTo>
                      <a:pt x="35591" y="7261"/>
                    </a:lnTo>
                    <a:lnTo>
                      <a:pt x="35675" y="7177"/>
                    </a:lnTo>
                    <a:lnTo>
                      <a:pt x="35570" y="7177"/>
                    </a:lnTo>
                    <a:lnTo>
                      <a:pt x="35403" y="7282"/>
                    </a:lnTo>
                    <a:lnTo>
                      <a:pt x="35277" y="7407"/>
                    </a:lnTo>
                    <a:lnTo>
                      <a:pt x="35194" y="7407"/>
                    </a:lnTo>
                    <a:lnTo>
                      <a:pt x="35277" y="7324"/>
                    </a:lnTo>
                    <a:lnTo>
                      <a:pt x="35361" y="7219"/>
                    </a:lnTo>
                    <a:lnTo>
                      <a:pt x="35445" y="7156"/>
                    </a:lnTo>
                    <a:lnTo>
                      <a:pt x="35549" y="7114"/>
                    </a:lnTo>
                    <a:lnTo>
                      <a:pt x="35612" y="7052"/>
                    </a:lnTo>
                    <a:lnTo>
                      <a:pt x="35696" y="7052"/>
                    </a:lnTo>
                    <a:lnTo>
                      <a:pt x="35779" y="6905"/>
                    </a:lnTo>
                    <a:lnTo>
                      <a:pt x="35779" y="6863"/>
                    </a:lnTo>
                    <a:lnTo>
                      <a:pt x="35696" y="6780"/>
                    </a:lnTo>
                    <a:lnTo>
                      <a:pt x="35696" y="6675"/>
                    </a:lnTo>
                    <a:lnTo>
                      <a:pt x="35717" y="6591"/>
                    </a:lnTo>
                    <a:lnTo>
                      <a:pt x="35884" y="6424"/>
                    </a:lnTo>
                    <a:lnTo>
                      <a:pt x="35905" y="6361"/>
                    </a:lnTo>
                    <a:lnTo>
                      <a:pt x="35863" y="6257"/>
                    </a:lnTo>
                    <a:lnTo>
                      <a:pt x="35842" y="6194"/>
                    </a:lnTo>
                    <a:lnTo>
                      <a:pt x="35800" y="6131"/>
                    </a:lnTo>
                    <a:lnTo>
                      <a:pt x="35884" y="6006"/>
                    </a:lnTo>
                    <a:lnTo>
                      <a:pt x="35968" y="5922"/>
                    </a:lnTo>
                    <a:lnTo>
                      <a:pt x="35989" y="5838"/>
                    </a:lnTo>
                    <a:lnTo>
                      <a:pt x="36010" y="5587"/>
                    </a:lnTo>
                    <a:lnTo>
                      <a:pt x="36051" y="5524"/>
                    </a:lnTo>
                    <a:lnTo>
                      <a:pt x="36010" y="5462"/>
                    </a:lnTo>
                    <a:lnTo>
                      <a:pt x="35842" y="5399"/>
                    </a:lnTo>
                    <a:lnTo>
                      <a:pt x="35654" y="5399"/>
                    </a:lnTo>
                    <a:lnTo>
                      <a:pt x="35487" y="5357"/>
                    </a:lnTo>
                    <a:lnTo>
                      <a:pt x="35361" y="5420"/>
                    </a:lnTo>
                    <a:lnTo>
                      <a:pt x="35235" y="5420"/>
                    </a:lnTo>
                    <a:lnTo>
                      <a:pt x="35068" y="5503"/>
                    </a:lnTo>
                    <a:lnTo>
                      <a:pt x="34796" y="5587"/>
                    </a:lnTo>
                    <a:lnTo>
                      <a:pt x="34754" y="5671"/>
                    </a:lnTo>
                    <a:lnTo>
                      <a:pt x="34859" y="5796"/>
                    </a:lnTo>
                    <a:lnTo>
                      <a:pt x="34859" y="5880"/>
                    </a:lnTo>
                    <a:lnTo>
                      <a:pt x="34817" y="5922"/>
                    </a:lnTo>
                    <a:lnTo>
                      <a:pt x="34754" y="5775"/>
                    </a:lnTo>
                    <a:lnTo>
                      <a:pt x="34712" y="5713"/>
                    </a:lnTo>
                    <a:lnTo>
                      <a:pt x="34650" y="5587"/>
                    </a:lnTo>
                    <a:lnTo>
                      <a:pt x="34524" y="5587"/>
                    </a:lnTo>
                    <a:lnTo>
                      <a:pt x="34440" y="5671"/>
                    </a:lnTo>
                    <a:lnTo>
                      <a:pt x="34440" y="5734"/>
                    </a:lnTo>
                    <a:lnTo>
                      <a:pt x="34398" y="5796"/>
                    </a:lnTo>
                    <a:lnTo>
                      <a:pt x="34378" y="5713"/>
                    </a:lnTo>
                    <a:lnTo>
                      <a:pt x="34398" y="5608"/>
                    </a:lnTo>
                    <a:lnTo>
                      <a:pt x="34336" y="5587"/>
                    </a:lnTo>
                    <a:lnTo>
                      <a:pt x="34189" y="5608"/>
                    </a:lnTo>
                    <a:lnTo>
                      <a:pt x="34126" y="5713"/>
                    </a:lnTo>
                    <a:lnTo>
                      <a:pt x="34126" y="5796"/>
                    </a:lnTo>
                    <a:lnTo>
                      <a:pt x="34273" y="5901"/>
                    </a:lnTo>
                    <a:lnTo>
                      <a:pt x="34378" y="6047"/>
                    </a:lnTo>
                    <a:lnTo>
                      <a:pt x="34503" y="6131"/>
                    </a:lnTo>
                    <a:lnTo>
                      <a:pt x="34440" y="6131"/>
                    </a:lnTo>
                    <a:lnTo>
                      <a:pt x="34294" y="6047"/>
                    </a:lnTo>
                    <a:lnTo>
                      <a:pt x="34106" y="5880"/>
                    </a:lnTo>
                    <a:lnTo>
                      <a:pt x="34064" y="5880"/>
                    </a:lnTo>
                    <a:lnTo>
                      <a:pt x="34022" y="5922"/>
                    </a:lnTo>
                    <a:lnTo>
                      <a:pt x="33854" y="5922"/>
                    </a:lnTo>
                    <a:lnTo>
                      <a:pt x="33813" y="5943"/>
                    </a:lnTo>
                    <a:lnTo>
                      <a:pt x="33875" y="6006"/>
                    </a:lnTo>
                    <a:lnTo>
                      <a:pt x="34001" y="6006"/>
                    </a:lnTo>
                    <a:lnTo>
                      <a:pt x="34022" y="6047"/>
                    </a:lnTo>
                    <a:lnTo>
                      <a:pt x="34064" y="6152"/>
                    </a:lnTo>
                    <a:lnTo>
                      <a:pt x="34210" y="6257"/>
                    </a:lnTo>
                    <a:lnTo>
                      <a:pt x="34231" y="6340"/>
                    </a:lnTo>
                    <a:lnTo>
                      <a:pt x="34315" y="6424"/>
                    </a:lnTo>
                    <a:lnTo>
                      <a:pt x="34210" y="6424"/>
                    </a:lnTo>
                    <a:lnTo>
                      <a:pt x="34126" y="6319"/>
                    </a:lnTo>
                    <a:lnTo>
                      <a:pt x="33980" y="6236"/>
                    </a:lnTo>
                    <a:lnTo>
                      <a:pt x="33980" y="6152"/>
                    </a:lnTo>
                    <a:lnTo>
                      <a:pt x="33875" y="6047"/>
                    </a:lnTo>
                    <a:lnTo>
                      <a:pt x="33750" y="6047"/>
                    </a:lnTo>
                    <a:lnTo>
                      <a:pt x="33666" y="6131"/>
                    </a:lnTo>
                    <a:lnTo>
                      <a:pt x="33666" y="6215"/>
                    </a:lnTo>
                    <a:lnTo>
                      <a:pt x="33582" y="6361"/>
                    </a:lnTo>
                    <a:lnTo>
                      <a:pt x="33541" y="6529"/>
                    </a:lnTo>
                    <a:lnTo>
                      <a:pt x="33603" y="6633"/>
                    </a:lnTo>
                    <a:lnTo>
                      <a:pt x="33478" y="6675"/>
                    </a:lnTo>
                    <a:lnTo>
                      <a:pt x="33478" y="6759"/>
                    </a:lnTo>
                    <a:lnTo>
                      <a:pt x="33541" y="6822"/>
                    </a:lnTo>
                    <a:lnTo>
                      <a:pt x="33562" y="6926"/>
                    </a:lnTo>
                    <a:lnTo>
                      <a:pt x="33645" y="6926"/>
                    </a:lnTo>
                    <a:lnTo>
                      <a:pt x="33813" y="6780"/>
                    </a:lnTo>
                    <a:lnTo>
                      <a:pt x="33896" y="6780"/>
                    </a:lnTo>
                    <a:lnTo>
                      <a:pt x="33917" y="6842"/>
                    </a:lnTo>
                    <a:lnTo>
                      <a:pt x="33813" y="6863"/>
                    </a:lnTo>
                    <a:lnTo>
                      <a:pt x="33771" y="6884"/>
                    </a:lnTo>
                    <a:lnTo>
                      <a:pt x="33771" y="6947"/>
                    </a:lnTo>
                    <a:lnTo>
                      <a:pt x="33687" y="6947"/>
                    </a:lnTo>
                    <a:lnTo>
                      <a:pt x="33603" y="7052"/>
                    </a:lnTo>
                    <a:lnTo>
                      <a:pt x="33603" y="7156"/>
                    </a:lnTo>
                    <a:lnTo>
                      <a:pt x="33541" y="7240"/>
                    </a:lnTo>
                    <a:lnTo>
                      <a:pt x="33478" y="7177"/>
                    </a:lnTo>
                    <a:lnTo>
                      <a:pt x="33499" y="7094"/>
                    </a:lnTo>
                    <a:lnTo>
                      <a:pt x="33436" y="6947"/>
                    </a:lnTo>
                    <a:lnTo>
                      <a:pt x="33352" y="6926"/>
                    </a:lnTo>
                    <a:lnTo>
                      <a:pt x="33290" y="7031"/>
                    </a:lnTo>
                    <a:lnTo>
                      <a:pt x="33331" y="7094"/>
                    </a:lnTo>
                    <a:lnTo>
                      <a:pt x="33269" y="7177"/>
                    </a:lnTo>
                    <a:lnTo>
                      <a:pt x="33164" y="7198"/>
                    </a:lnTo>
                    <a:lnTo>
                      <a:pt x="33122" y="7261"/>
                    </a:lnTo>
                    <a:lnTo>
                      <a:pt x="33080" y="7177"/>
                    </a:lnTo>
                    <a:lnTo>
                      <a:pt x="33038" y="7198"/>
                    </a:lnTo>
                    <a:lnTo>
                      <a:pt x="33059" y="7303"/>
                    </a:lnTo>
                    <a:lnTo>
                      <a:pt x="33122" y="7407"/>
                    </a:lnTo>
                    <a:lnTo>
                      <a:pt x="33122" y="7554"/>
                    </a:lnTo>
                    <a:lnTo>
                      <a:pt x="33143" y="7575"/>
                    </a:lnTo>
                    <a:lnTo>
                      <a:pt x="33143" y="7700"/>
                    </a:lnTo>
                    <a:lnTo>
                      <a:pt x="33227" y="7721"/>
                    </a:lnTo>
                    <a:lnTo>
                      <a:pt x="33290" y="7784"/>
                    </a:lnTo>
                    <a:lnTo>
                      <a:pt x="33269" y="7868"/>
                    </a:lnTo>
                    <a:lnTo>
                      <a:pt x="33290" y="7931"/>
                    </a:lnTo>
                    <a:lnTo>
                      <a:pt x="33290" y="8035"/>
                    </a:lnTo>
                    <a:lnTo>
                      <a:pt x="33185" y="8119"/>
                    </a:lnTo>
                    <a:lnTo>
                      <a:pt x="33143" y="8203"/>
                    </a:lnTo>
                    <a:lnTo>
                      <a:pt x="33122" y="8412"/>
                    </a:lnTo>
                    <a:lnTo>
                      <a:pt x="33059" y="8454"/>
                    </a:lnTo>
                    <a:lnTo>
                      <a:pt x="32934" y="8663"/>
                    </a:lnTo>
                    <a:lnTo>
                      <a:pt x="32934" y="8747"/>
                    </a:lnTo>
                    <a:lnTo>
                      <a:pt x="32808" y="8872"/>
                    </a:lnTo>
                    <a:lnTo>
                      <a:pt x="32829" y="8830"/>
                    </a:lnTo>
                    <a:lnTo>
                      <a:pt x="32829" y="8726"/>
                    </a:lnTo>
                    <a:lnTo>
                      <a:pt x="32871" y="8558"/>
                    </a:lnTo>
                    <a:lnTo>
                      <a:pt x="32955" y="8495"/>
                    </a:lnTo>
                    <a:lnTo>
                      <a:pt x="32934" y="8433"/>
                    </a:lnTo>
                    <a:lnTo>
                      <a:pt x="32913" y="8454"/>
                    </a:lnTo>
                    <a:lnTo>
                      <a:pt x="32829" y="8454"/>
                    </a:lnTo>
                    <a:lnTo>
                      <a:pt x="32746" y="8391"/>
                    </a:lnTo>
                    <a:lnTo>
                      <a:pt x="32704" y="8349"/>
                    </a:lnTo>
                    <a:lnTo>
                      <a:pt x="32746" y="8328"/>
                    </a:lnTo>
                    <a:lnTo>
                      <a:pt x="32829" y="8307"/>
                    </a:lnTo>
                    <a:lnTo>
                      <a:pt x="32913" y="8307"/>
                    </a:lnTo>
                    <a:lnTo>
                      <a:pt x="32913" y="8244"/>
                    </a:lnTo>
                    <a:lnTo>
                      <a:pt x="32955" y="8244"/>
                    </a:lnTo>
                    <a:lnTo>
                      <a:pt x="32976" y="8349"/>
                    </a:lnTo>
                    <a:lnTo>
                      <a:pt x="33038" y="8244"/>
                    </a:lnTo>
                    <a:lnTo>
                      <a:pt x="33038" y="8140"/>
                    </a:lnTo>
                    <a:lnTo>
                      <a:pt x="32934" y="8098"/>
                    </a:lnTo>
                    <a:lnTo>
                      <a:pt x="32913" y="8035"/>
                    </a:lnTo>
                    <a:lnTo>
                      <a:pt x="32808" y="7910"/>
                    </a:lnTo>
                    <a:lnTo>
                      <a:pt x="32808" y="7763"/>
                    </a:lnTo>
                    <a:lnTo>
                      <a:pt x="32746" y="7679"/>
                    </a:lnTo>
                    <a:lnTo>
                      <a:pt x="32725" y="7512"/>
                    </a:lnTo>
                    <a:lnTo>
                      <a:pt x="32704" y="7491"/>
                    </a:lnTo>
                    <a:lnTo>
                      <a:pt x="32704" y="7407"/>
                    </a:lnTo>
                    <a:lnTo>
                      <a:pt x="32746" y="7366"/>
                    </a:lnTo>
                    <a:lnTo>
                      <a:pt x="32829" y="7198"/>
                    </a:lnTo>
                    <a:lnTo>
                      <a:pt x="32829" y="7094"/>
                    </a:lnTo>
                    <a:lnTo>
                      <a:pt x="32934" y="6989"/>
                    </a:lnTo>
                    <a:lnTo>
                      <a:pt x="33018" y="6884"/>
                    </a:lnTo>
                    <a:lnTo>
                      <a:pt x="33122" y="6842"/>
                    </a:lnTo>
                    <a:lnTo>
                      <a:pt x="33122" y="6738"/>
                    </a:lnTo>
                    <a:lnTo>
                      <a:pt x="33059" y="6654"/>
                    </a:lnTo>
                    <a:lnTo>
                      <a:pt x="33018" y="6550"/>
                    </a:lnTo>
                    <a:lnTo>
                      <a:pt x="33038" y="6424"/>
                    </a:lnTo>
                    <a:lnTo>
                      <a:pt x="33143" y="6215"/>
                    </a:lnTo>
                    <a:lnTo>
                      <a:pt x="33227" y="6173"/>
                    </a:lnTo>
                    <a:lnTo>
                      <a:pt x="33394" y="6068"/>
                    </a:lnTo>
                    <a:lnTo>
                      <a:pt x="33603" y="5817"/>
                    </a:lnTo>
                    <a:lnTo>
                      <a:pt x="33813" y="5608"/>
                    </a:lnTo>
                    <a:lnTo>
                      <a:pt x="33959" y="5587"/>
                    </a:lnTo>
                    <a:lnTo>
                      <a:pt x="34064" y="5441"/>
                    </a:lnTo>
                    <a:lnTo>
                      <a:pt x="34106" y="5378"/>
                    </a:lnTo>
                    <a:lnTo>
                      <a:pt x="34210" y="5378"/>
                    </a:lnTo>
                    <a:lnTo>
                      <a:pt x="34398" y="5294"/>
                    </a:lnTo>
                    <a:lnTo>
                      <a:pt x="34545" y="5231"/>
                    </a:lnTo>
                    <a:lnTo>
                      <a:pt x="34587" y="5169"/>
                    </a:lnTo>
                    <a:lnTo>
                      <a:pt x="34545" y="5085"/>
                    </a:lnTo>
                    <a:lnTo>
                      <a:pt x="34315" y="4980"/>
                    </a:lnTo>
                    <a:lnTo>
                      <a:pt x="34189" y="4897"/>
                    </a:lnTo>
                    <a:lnTo>
                      <a:pt x="34001" y="4897"/>
                    </a:lnTo>
                    <a:lnTo>
                      <a:pt x="33959" y="4876"/>
                    </a:lnTo>
                    <a:lnTo>
                      <a:pt x="33875" y="4897"/>
                    </a:lnTo>
                    <a:lnTo>
                      <a:pt x="33708" y="4876"/>
                    </a:lnTo>
                    <a:lnTo>
                      <a:pt x="33645" y="4897"/>
                    </a:lnTo>
                    <a:lnTo>
                      <a:pt x="33436" y="4897"/>
                    </a:lnTo>
                    <a:lnTo>
                      <a:pt x="33122" y="5001"/>
                    </a:lnTo>
                    <a:lnTo>
                      <a:pt x="32934" y="5190"/>
                    </a:lnTo>
                    <a:lnTo>
                      <a:pt x="32725" y="5273"/>
                    </a:lnTo>
                    <a:lnTo>
                      <a:pt x="32704" y="5378"/>
                    </a:lnTo>
                    <a:lnTo>
                      <a:pt x="32725" y="5482"/>
                    </a:lnTo>
                    <a:lnTo>
                      <a:pt x="32641" y="5441"/>
                    </a:lnTo>
                    <a:lnTo>
                      <a:pt x="32557" y="5441"/>
                    </a:lnTo>
                    <a:lnTo>
                      <a:pt x="32494" y="5545"/>
                    </a:lnTo>
                    <a:lnTo>
                      <a:pt x="32348" y="5545"/>
                    </a:lnTo>
                    <a:lnTo>
                      <a:pt x="32243" y="5692"/>
                    </a:lnTo>
                    <a:lnTo>
                      <a:pt x="32243" y="5796"/>
                    </a:lnTo>
                    <a:lnTo>
                      <a:pt x="32181" y="5796"/>
                    </a:lnTo>
                    <a:lnTo>
                      <a:pt x="32034" y="6006"/>
                    </a:lnTo>
                    <a:lnTo>
                      <a:pt x="32097" y="6068"/>
                    </a:lnTo>
                    <a:lnTo>
                      <a:pt x="32034" y="6152"/>
                    </a:lnTo>
                    <a:lnTo>
                      <a:pt x="31992" y="6068"/>
                    </a:lnTo>
                    <a:lnTo>
                      <a:pt x="31930" y="6068"/>
                    </a:lnTo>
                    <a:lnTo>
                      <a:pt x="31888" y="6257"/>
                    </a:lnTo>
                    <a:lnTo>
                      <a:pt x="31762" y="6257"/>
                    </a:lnTo>
                    <a:lnTo>
                      <a:pt x="31678" y="6361"/>
                    </a:lnTo>
                    <a:lnTo>
                      <a:pt x="31616" y="6424"/>
                    </a:lnTo>
                    <a:lnTo>
                      <a:pt x="31553" y="6570"/>
                    </a:lnTo>
                    <a:lnTo>
                      <a:pt x="31448" y="6759"/>
                    </a:lnTo>
                    <a:lnTo>
                      <a:pt x="31448" y="6863"/>
                    </a:lnTo>
                    <a:lnTo>
                      <a:pt x="31490" y="6842"/>
                    </a:lnTo>
                    <a:lnTo>
                      <a:pt x="31511" y="6842"/>
                    </a:lnTo>
                    <a:lnTo>
                      <a:pt x="31490" y="6905"/>
                    </a:lnTo>
                    <a:lnTo>
                      <a:pt x="31406" y="6905"/>
                    </a:lnTo>
                    <a:lnTo>
                      <a:pt x="31260" y="6989"/>
                    </a:lnTo>
                    <a:lnTo>
                      <a:pt x="31239" y="7094"/>
                    </a:lnTo>
                    <a:lnTo>
                      <a:pt x="31155" y="7114"/>
                    </a:lnTo>
                    <a:lnTo>
                      <a:pt x="31134" y="7198"/>
                    </a:lnTo>
                    <a:lnTo>
                      <a:pt x="31134" y="7407"/>
                    </a:lnTo>
                    <a:lnTo>
                      <a:pt x="31072" y="7512"/>
                    </a:lnTo>
                    <a:lnTo>
                      <a:pt x="30988" y="7512"/>
                    </a:lnTo>
                    <a:lnTo>
                      <a:pt x="30967" y="7659"/>
                    </a:lnTo>
                    <a:lnTo>
                      <a:pt x="30967" y="7721"/>
                    </a:lnTo>
                    <a:lnTo>
                      <a:pt x="30862" y="7784"/>
                    </a:lnTo>
                    <a:lnTo>
                      <a:pt x="30821" y="7972"/>
                    </a:lnTo>
                    <a:lnTo>
                      <a:pt x="30862" y="8077"/>
                    </a:lnTo>
                    <a:lnTo>
                      <a:pt x="31072" y="8182"/>
                    </a:lnTo>
                    <a:lnTo>
                      <a:pt x="31176" y="8182"/>
                    </a:lnTo>
                    <a:lnTo>
                      <a:pt x="31302" y="8244"/>
                    </a:lnTo>
                    <a:lnTo>
                      <a:pt x="31385" y="8244"/>
                    </a:lnTo>
                    <a:lnTo>
                      <a:pt x="31511" y="8328"/>
                    </a:lnTo>
                    <a:lnTo>
                      <a:pt x="31678" y="8328"/>
                    </a:lnTo>
                    <a:lnTo>
                      <a:pt x="31699" y="8495"/>
                    </a:lnTo>
                    <a:lnTo>
                      <a:pt x="31867" y="8558"/>
                    </a:lnTo>
                    <a:lnTo>
                      <a:pt x="31888" y="8642"/>
                    </a:lnTo>
                    <a:lnTo>
                      <a:pt x="31971" y="8705"/>
                    </a:lnTo>
                    <a:lnTo>
                      <a:pt x="31804" y="8705"/>
                    </a:lnTo>
                    <a:lnTo>
                      <a:pt x="31762" y="8726"/>
                    </a:lnTo>
                    <a:lnTo>
                      <a:pt x="31574" y="8726"/>
                    </a:lnTo>
                    <a:lnTo>
                      <a:pt x="31365" y="8642"/>
                    </a:lnTo>
                    <a:lnTo>
                      <a:pt x="31344" y="8537"/>
                    </a:lnTo>
                    <a:lnTo>
                      <a:pt x="31239" y="8454"/>
                    </a:lnTo>
                    <a:lnTo>
                      <a:pt x="31051" y="8454"/>
                    </a:lnTo>
                    <a:lnTo>
                      <a:pt x="30988" y="8412"/>
                    </a:lnTo>
                    <a:lnTo>
                      <a:pt x="30883" y="8391"/>
                    </a:lnTo>
                    <a:lnTo>
                      <a:pt x="30862" y="8433"/>
                    </a:lnTo>
                    <a:lnTo>
                      <a:pt x="30925" y="8558"/>
                    </a:lnTo>
                    <a:lnTo>
                      <a:pt x="30925" y="8642"/>
                    </a:lnTo>
                    <a:lnTo>
                      <a:pt x="30841" y="8642"/>
                    </a:lnTo>
                    <a:lnTo>
                      <a:pt x="30821" y="8726"/>
                    </a:lnTo>
                    <a:lnTo>
                      <a:pt x="30862" y="8914"/>
                    </a:lnTo>
                    <a:lnTo>
                      <a:pt x="30883" y="9039"/>
                    </a:lnTo>
                    <a:lnTo>
                      <a:pt x="30862" y="9165"/>
                    </a:lnTo>
                    <a:lnTo>
                      <a:pt x="30883" y="9270"/>
                    </a:lnTo>
                    <a:lnTo>
                      <a:pt x="31030" y="9353"/>
                    </a:lnTo>
                    <a:lnTo>
                      <a:pt x="31134" y="9458"/>
                    </a:lnTo>
                    <a:lnTo>
                      <a:pt x="31134" y="9500"/>
                    </a:lnTo>
                    <a:lnTo>
                      <a:pt x="31072" y="9458"/>
                    </a:lnTo>
                    <a:lnTo>
                      <a:pt x="31051" y="9458"/>
                    </a:lnTo>
                    <a:lnTo>
                      <a:pt x="31072" y="9563"/>
                    </a:lnTo>
                    <a:lnTo>
                      <a:pt x="31155" y="9667"/>
                    </a:lnTo>
                    <a:lnTo>
                      <a:pt x="31197" y="9667"/>
                    </a:lnTo>
                    <a:lnTo>
                      <a:pt x="31197" y="9583"/>
                    </a:lnTo>
                    <a:lnTo>
                      <a:pt x="31281" y="9563"/>
                    </a:lnTo>
                    <a:lnTo>
                      <a:pt x="31385" y="9583"/>
                    </a:lnTo>
                    <a:lnTo>
                      <a:pt x="31469" y="9667"/>
                    </a:lnTo>
                    <a:lnTo>
                      <a:pt x="31553" y="9688"/>
                    </a:lnTo>
                    <a:lnTo>
                      <a:pt x="31574" y="9646"/>
                    </a:lnTo>
                    <a:lnTo>
                      <a:pt x="31553" y="9583"/>
                    </a:lnTo>
                    <a:lnTo>
                      <a:pt x="31574" y="9500"/>
                    </a:lnTo>
                    <a:lnTo>
                      <a:pt x="31616" y="9479"/>
                    </a:lnTo>
                    <a:lnTo>
                      <a:pt x="31678" y="9542"/>
                    </a:lnTo>
                    <a:lnTo>
                      <a:pt x="31657" y="9646"/>
                    </a:lnTo>
                    <a:lnTo>
                      <a:pt x="31678" y="9709"/>
                    </a:lnTo>
                    <a:lnTo>
                      <a:pt x="31720" y="9709"/>
                    </a:lnTo>
                    <a:lnTo>
                      <a:pt x="31783" y="9583"/>
                    </a:lnTo>
                    <a:lnTo>
                      <a:pt x="31909" y="9563"/>
                    </a:lnTo>
                    <a:lnTo>
                      <a:pt x="31992" y="9479"/>
                    </a:lnTo>
                    <a:lnTo>
                      <a:pt x="32013" y="9500"/>
                    </a:lnTo>
                    <a:lnTo>
                      <a:pt x="31971" y="9583"/>
                    </a:lnTo>
                    <a:lnTo>
                      <a:pt x="31783" y="9688"/>
                    </a:lnTo>
                    <a:lnTo>
                      <a:pt x="31762" y="9793"/>
                    </a:lnTo>
                    <a:lnTo>
                      <a:pt x="31867" y="9876"/>
                    </a:lnTo>
                    <a:lnTo>
                      <a:pt x="31888" y="10023"/>
                    </a:lnTo>
                    <a:lnTo>
                      <a:pt x="32013" y="10169"/>
                    </a:lnTo>
                    <a:lnTo>
                      <a:pt x="32181" y="10169"/>
                    </a:lnTo>
                    <a:lnTo>
                      <a:pt x="32222" y="10107"/>
                    </a:lnTo>
                    <a:lnTo>
                      <a:pt x="32118" y="10023"/>
                    </a:lnTo>
                    <a:lnTo>
                      <a:pt x="32181" y="10002"/>
                    </a:lnTo>
                    <a:lnTo>
                      <a:pt x="32285" y="10023"/>
                    </a:lnTo>
                    <a:lnTo>
                      <a:pt x="32348" y="10107"/>
                    </a:lnTo>
                    <a:lnTo>
                      <a:pt x="32411" y="10086"/>
                    </a:lnTo>
                    <a:lnTo>
                      <a:pt x="32494" y="10002"/>
                    </a:lnTo>
                    <a:lnTo>
                      <a:pt x="32599" y="9897"/>
                    </a:lnTo>
                    <a:lnTo>
                      <a:pt x="32662" y="9897"/>
                    </a:lnTo>
                    <a:lnTo>
                      <a:pt x="32662" y="9960"/>
                    </a:lnTo>
                    <a:lnTo>
                      <a:pt x="32599" y="9981"/>
                    </a:lnTo>
                    <a:lnTo>
                      <a:pt x="32432" y="10127"/>
                    </a:lnTo>
                    <a:lnTo>
                      <a:pt x="32432" y="10211"/>
                    </a:lnTo>
                    <a:lnTo>
                      <a:pt x="32453" y="10232"/>
                    </a:lnTo>
                    <a:cubicBezTo>
                      <a:pt x="32411" y="10295"/>
                      <a:pt x="32390" y="10379"/>
                      <a:pt x="32348" y="10441"/>
                    </a:cubicBezTo>
                    <a:lnTo>
                      <a:pt x="32306" y="10441"/>
                    </a:lnTo>
                    <a:lnTo>
                      <a:pt x="32222" y="10504"/>
                    </a:lnTo>
                    <a:lnTo>
                      <a:pt x="32139" y="10504"/>
                    </a:lnTo>
                    <a:lnTo>
                      <a:pt x="32097" y="10420"/>
                    </a:lnTo>
                    <a:lnTo>
                      <a:pt x="31992" y="10400"/>
                    </a:lnTo>
                    <a:lnTo>
                      <a:pt x="32013" y="10441"/>
                    </a:lnTo>
                    <a:lnTo>
                      <a:pt x="32097" y="10504"/>
                    </a:lnTo>
                    <a:lnTo>
                      <a:pt x="32076" y="10609"/>
                    </a:lnTo>
                    <a:lnTo>
                      <a:pt x="31971" y="10609"/>
                    </a:lnTo>
                    <a:lnTo>
                      <a:pt x="31971" y="10630"/>
                    </a:lnTo>
                    <a:lnTo>
                      <a:pt x="31992" y="10692"/>
                    </a:lnTo>
                    <a:lnTo>
                      <a:pt x="31909" y="10755"/>
                    </a:lnTo>
                    <a:lnTo>
                      <a:pt x="31909" y="10839"/>
                    </a:lnTo>
                    <a:lnTo>
                      <a:pt x="31971" y="10923"/>
                    </a:lnTo>
                    <a:lnTo>
                      <a:pt x="31888" y="10923"/>
                    </a:lnTo>
                    <a:lnTo>
                      <a:pt x="31888" y="11027"/>
                    </a:lnTo>
                    <a:lnTo>
                      <a:pt x="31804" y="11111"/>
                    </a:lnTo>
                    <a:lnTo>
                      <a:pt x="31804" y="11278"/>
                    </a:lnTo>
                    <a:lnTo>
                      <a:pt x="31867" y="11278"/>
                    </a:lnTo>
                    <a:lnTo>
                      <a:pt x="31909" y="11383"/>
                    </a:lnTo>
                    <a:lnTo>
                      <a:pt x="31950" y="11383"/>
                    </a:lnTo>
                    <a:lnTo>
                      <a:pt x="32013" y="11488"/>
                    </a:lnTo>
                    <a:lnTo>
                      <a:pt x="31950" y="11508"/>
                    </a:lnTo>
                    <a:lnTo>
                      <a:pt x="31888" y="11508"/>
                    </a:lnTo>
                    <a:lnTo>
                      <a:pt x="31825" y="11571"/>
                    </a:lnTo>
                    <a:lnTo>
                      <a:pt x="31783" y="11508"/>
                    </a:lnTo>
                    <a:lnTo>
                      <a:pt x="31637" y="11550"/>
                    </a:lnTo>
                    <a:lnTo>
                      <a:pt x="31595" y="11634"/>
                    </a:lnTo>
                    <a:lnTo>
                      <a:pt x="31699" y="11739"/>
                    </a:lnTo>
                    <a:lnTo>
                      <a:pt x="31741" y="11739"/>
                    </a:lnTo>
                    <a:lnTo>
                      <a:pt x="31741" y="11801"/>
                    </a:lnTo>
                    <a:lnTo>
                      <a:pt x="31637" y="11843"/>
                    </a:lnTo>
                    <a:lnTo>
                      <a:pt x="31595" y="11780"/>
                    </a:lnTo>
                    <a:lnTo>
                      <a:pt x="31511" y="11864"/>
                    </a:lnTo>
                    <a:lnTo>
                      <a:pt x="31427" y="11739"/>
                    </a:lnTo>
                    <a:lnTo>
                      <a:pt x="31323" y="11801"/>
                    </a:lnTo>
                    <a:lnTo>
                      <a:pt x="31218" y="12011"/>
                    </a:lnTo>
                    <a:lnTo>
                      <a:pt x="31113" y="12262"/>
                    </a:lnTo>
                    <a:lnTo>
                      <a:pt x="30988" y="12492"/>
                    </a:lnTo>
                    <a:lnTo>
                      <a:pt x="30779" y="12638"/>
                    </a:lnTo>
                    <a:lnTo>
                      <a:pt x="30737" y="12743"/>
                    </a:lnTo>
                    <a:lnTo>
                      <a:pt x="30674" y="12743"/>
                    </a:lnTo>
                    <a:lnTo>
                      <a:pt x="30569" y="12910"/>
                    </a:lnTo>
                    <a:lnTo>
                      <a:pt x="30465" y="12952"/>
                    </a:lnTo>
                    <a:lnTo>
                      <a:pt x="30444" y="13140"/>
                    </a:lnTo>
                    <a:lnTo>
                      <a:pt x="30360" y="13224"/>
                    </a:lnTo>
                    <a:lnTo>
                      <a:pt x="30339" y="13350"/>
                    </a:lnTo>
                    <a:lnTo>
                      <a:pt x="30277" y="13350"/>
                    </a:lnTo>
                    <a:lnTo>
                      <a:pt x="30235" y="13224"/>
                    </a:lnTo>
                    <a:lnTo>
                      <a:pt x="30151" y="13224"/>
                    </a:lnTo>
                    <a:lnTo>
                      <a:pt x="30067" y="13308"/>
                    </a:lnTo>
                    <a:lnTo>
                      <a:pt x="30109" y="13350"/>
                    </a:lnTo>
                    <a:lnTo>
                      <a:pt x="30130" y="13475"/>
                    </a:lnTo>
                    <a:lnTo>
                      <a:pt x="30046" y="13475"/>
                    </a:lnTo>
                    <a:lnTo>
                      <a:pt x="29963" y="13413"/>
                    </a:lnTo>
                    <a:lnTo>
                      <a:pt x="30005" y="13308"/>
                    </a:lnTo>
                    <a:lnTo>
                      <a:pt x="29921" y="13140"/>
                    </a:lnTo>
                    <a:lnTo>
                      <a:pt x="29837" y="12743"/>
                    </a:lnTo>
                    <a:lnTo>
                      <a:pt x="29837" y="12576"/>
                    </a:lnTo>
                    <a:lnTo>
                      <a:pt x="29816" y="12492"/>
                    </a:lnTo>
                    <a:lnTo>
                      <a:pt x="29858" y="12366"/>
                    </a:lnTo>
                    <a:lnTo>
                      <a:pt x="29942" y="12262"/>
                    </a:lnTo>
                    <a:lnTo>
                      <a:pt x="29921" y="12115"/>
                    </a:lnTo>
                    <a:lnTo>
                      <a:pt x="29963" y="12011"/>
                    </a:lnTo>
                    <a:lnTo>
                      <a:pt x="30046" y="11969"/>
                    </a:lnTo>
                    <a:lnTo>
                      <a:pt x="30130" y="12011"/>
                    </a:lnTo>
                    <a:lnTo>
                      <a:pt x="30214" y="11990"/>
                    </a:lnTo>
                    <a:lnTo>
                      <a:pt x="30277" y="11885"/>
                    </a:lnTo>
                    <a:lnTo>
                      <a:pt x="30256" y="11655"/>
                    </a:lnTo>
                    <a:lnTo>
                      <a:pt x="30318" y="11550"/>
                    </a:lnTo>
                    <a:lnTo>
                      <a:pt x="30318" y="11153"/>
                    </a:lnTo>
                    <a:lnTo>
                      <a:pt x="30214" y="11027"/>
                    </a:lnTo>
                    <a:lnTo>
                      <a:pt x="30172" y="10860"/>
                    </a:lnTo>
                    <a:lnTo>
                      <a:pt x="30109" y="10692"/>
                    </a:lnTo>
                    <a:lnTo>
                      <a:pt x="30067" y="10588"/>
                    </a:lnTo>
                    <a:lnTo>
                      <a:pt x="30025" y="10525"/>
                    </a:lnTo>
                    <a:lnTo>
                      <a:pt x="29963" y="10525"/>
                    </a:lnTo>
                    <a:lnTo>
                      <a:pt x="29921" y="10630"/>
                    </a:lnTo>
                    <a:lnTo>
                      <a:pt x="29795" y="10839"/>
                    </a:lnTo>
                    <a:lnTo>
                      <a:pt x="29628" y="10964"/>
                    </a:lnTo>
                    <a:lnTo>
                      <a:pt x="29607" y="11069"/>
                    </a:lnTo>
                    <a:lnTo>
                      <a:pt x="29607" y="11278"/>
                    </a:lnTo>
                    <a:lnTo>
                      <a:pt x="29544" y="11341"/>
                    </a:lnTo>
                    <a:lnTo>
                      <a:pt x="29481" y="11278"/>
                    </a:lnTo>
                    <a:lnTo>
                      <a:pt x="29398" y="11362"/>
                    </a:lnTo>
                    <a:lnTo>
                      <a:pt x="29419" y="11383"/>
                    </a:lnTo>
                    <a:lnTo>
                      <a:pt x="29398" y="11446"/>
                    </a:lnTo>
                    <a:lnTo>
                      <a:pt x="29230" y="11529"/>
                    </a:lnTo>
                    <a:lnTo>
                      <a:pt x="29189" y="11592"/>
                    </a:lnTo>
                    <a:lnTo>
                      <a:pt x="29084" y="11697"/>
                    </a:lnTo>
                    <a:lnTo>
                      <a:pt x="29000" y="11697"/>
                    </a:lnTo>
                    <a:lnTo>
                      <a:pt x="29000" y="11634"/>
                    </a:lnTo>
                    <a:lnTo>
                      <a:pt x="29084" y="11592"/>
                    </a:lnTo>
                    <a:lnTo>
                      <a:pt x="29084" y="11467"/>
                    </a:lnTo>
                    <a:lnTo>
                      <a:pt x="29042" y="11425"/>
                    </a:lnTo>
                    <a:lnTo>
                      <a:pt x="29147" y="11278"/>
                    </a:lnTo>
                    <a:lnTo>
                      <a:pt x="29168" y="11174"/>
                    </a:lnTo>
                    <a:lnTo>
                      <a:pt x="29168" y="11069"/>
                    </a:lnTo>
                    <a:lnTo>
                      <a:pt x="29251" y="11027"/>
                    </a:lnTo>
                    <a:lnTo>
                      <a:pt x="29251" y="10923"/>
                    </a:lnTo>
                    <a:lnTo>
                      <a:pt x="29209" y="10902"/>
                    </a:lnTo>
                    <a:lnTo>
                      <a:pt x="29251" y="10755"/>
                    </a:lnTo>
                    <a:lnTo>
                      <a:pt x="29147" y="10609"/>
                    </a:lnTo>
                    <a:lnTo>
                      <a:pt x="29147" y="10525"/>
                    </a:lnTo>
                    <a:lnTo>
                      <a:pt x="29084" y="10420"/>
                    </a:lnTo>
                    <a:lnTo>
                      <a:pt x="29084" y="10379"/>
                    </a:lnTo>
                    <a:lnTo>
                      <a:pt x="29147" y="10400"/>
                    </a:lnTo>
                    <a:lnTo>
                      <a:pt x="29189" y="10400"/>
                    </a:lnTo>
                    <a:lnTo>
                      <a:pt x="29209" y="10525"/>
                    </a:lnTo>
                    <a:lnTo>
                      <a:pt x="29272" y="10504"/>
                    </a:lnTo>
                    <a:lnTo>
                      <a:pt x="29377" y="10379"/>
                    </a:lnTo>
                    <a:lnTo>
                      <a:pt x="29481" y="10379"/>
                    </a:lnTo>
                    <a:lnTo>
                      <a:pt x="29565" y="10295"/>
                    </a:lnTo>
                    <a:lnTo>
                      <a:pt x="29481" y="10232"/>
                    </a:lnTo>
                    <a:lnTo>
                      <a:pt x="29377" y="10316"/>
                    </a:lnTo>
                    <a:lnTo>
                      <a:pt x="29293" y="10232"/>
                    </a:lnTo>
                    <a:lnTo>
                      <a:pt x="29189" y="10211"/>
                    </a:lnTo>
                    <a:lnTo>
                      <a:pt x="29189" y="10107"/>
                    </a:lnTo>
                    <a:lnTo>
                      <a:pt x="29230" y="10065"/>
                    </a:lnTo>
                    <a:lnTo>
                      <a:pt x="29209" y="10002"/>
                    </a:lnTo>
                    <a:lnTo>
                      <a:pt x="29126" y="10023"/>
                    </a:lnTo>
                    <a:lnTo>
                      <a:pt x="29105" y="10107"/>
                    </a:lnTo>
                    <a:lnTo>
                      <a:pt x="28958" y="10169"/>
                    </a:lnTo>
                    <a:lnTo>
                      <a:pt x="28854" y="10065"/>
                    </a:lnTo>
                    <a:lnTo>
                      <a:pt x="28854" y="9939"/>
                    </a:lnTo>
                    <a:lnTo>
                      <a:pt x="28770" y="9918"/>
                    </a:lnTo>
                    <a:lnTo>
                      <a:pt x="28665" y="9939"/>
                    </a:lnTo>
                    <a:lnTo>
                      <a:pt x="28603" y="9897"/>
                    </a:lnTo>
                    <a:lnTo>
                      <a:pt x="28644" y="9793"/>
                    </a:lnTo>
                    <a:lnTo>
                      <a:pt x="28707" y="9772"/>
                    </a:lnTo>
                    <a:lnTo>
                      <a:pt x="28749" y="9709"/>
                    </a:lnTo>
                    <a:lnTo>
                      <a:pt x="28812" y="9709"/>
                    </a:lnTo>
                    <a:lnTo>
                      <a:pt x="29126" y="9500"/>
                    </a:lnTo>
                    <a:lnTo>
                      <a:pt x="29168" y="9458"/>
                    </a:lnTo>
                    <a:lnTo>
                      <a:pt x="29042" y="9332"/>
                    </a:lnTo>
                    <a:lnTo>
                      <a:pt x="28875" y="9353"/>
                    </a:lnTo>
                    <a:lnTo>
                      <a:pt x="28875" y="9332"/>
                    </a:lnTo>
                    <a:lnTo>
                      <a:pt x="28979" y="9270"/>
                    </a:lnTo>
                    <a:lnTo>
                      <a:pt x="29042" y="9144"/>
                    </a:lnTo>
                    <a:lnTo>
                      <a:pt x="29168" y="9081"/>
                    </a:lnTo>
                    <a:lnTo>
                      <a:pt x="29147" y="9228"/>
                    </a:lnTo>
                    <a:lnTo>
                      <a:pt x="29189" y="9332"/>
                    </a:lnTo>
                    <a:lnTo>
                      <a:pt x="29293" y="9291"/>
                    </a:lnTo>
                    <a:lnTo>
                      <a:pt x="29377" y="9332"/>
                    </a:lnTo>
                    <a:lnTo>
                      <a:pt x="29461" y="9249"/>
                    </a:lnTo>
                    <a:lnTo>
                      <a:pt x="29461" y="9144"/>
                    </a:lnTo>
                    <a:lnTo>
                      <a:pt x="29377" y="9039"/>
                    </a:lnTo>
                    <a:lnTo>
                      <a:pt x="29293" y="9019"/>
                    </a:lnTo>
                    <a:lnTo>
                      <a:pt x="29293" y="8935"/>
                    </a:lnTo>
                    <a:lnTo>
                      <a:pt x="29314" y="8830"/>
                    </a:lnTo>
                    <a:lnTo>
                      <a:pt x="29293" y="8726"/>
                    </a:lnTo>
                    <a:lnTo>
                      <a:pt x="29314" y="8663"/>
                    </a:lnTo>
                    <a:lnTo>
                      <a:pt x="29314" y="8600"/>
                    </a:lnTo>
                    <a:lnTo>
                      <a:pt x="29209" y="8454"/>
                    </a:lnTo>
                    <a:lnTo>
                      <a:pt x="29272" y="8349"/>
                    </a:lnTo>
                    <a:lnTo>
                      <a:pt x="29209" y="8244"/>
                    </a:lnTo>
                    <a:lnTo>
                      <a:pt x="29272" y="8223"/>
                    </a:lnTo>
                    <a:lnTo>
                      <a:pt x="29272" y="8077"/>
                    </a:lnTo>
                    <a:lnTo>
                      <a:pt x="29356" y="7931"/>
                    </a:lnTo>
                    <a:lnTo>
                      <a:pt x="29356" y="7847"/>
                    </a:lnTo>
                    <a:lnTo>
                      <a:pt x="29419" y="7742"/>
                    </a:lnTo>
                    <a:lnTo>
                      <a:pt x="29419" y="7700"/>
                    </a:lnTo>
                    <a:lnTo>
                      <a:pt x="29356" y="7659"/>
                    </a:lnTo>
                    <a:lnTo>
                      <a:pt x="29377" y="7449"/>
                    </a:lnTo>
                    <a:lnTo>
                      <a:pt x="29356" y="7324"/>
                    </a:lnTo>
                    <a:lnTo>
                      <a:pt x="29251" y="7261"/>
                    </a:lnTo>
                    <a:lnTo>
                      <a:pt x="29272" y="7177"/>
                    </a:lnTo>
                    <a:lnTo>
                      <a:pt x="29251" y="7073"/>
                    </a:lnTo>
                    <a:lnTo>
                      <a:pt x="29293" y="7052"/>
                    </a:lnTo>
                    <a:lnTo>
                      <a:pt x="29335" y="6947"/>
                    </a:lnTo>
                    <a:lnTo>
                      <a:pt x="29272" y="6884"/>
                    </a:lnTo>
                    <a:lnTo>
                      <a:pt x="29230" y="6863"/>
                    </a:lnTo>
                    <a:cubicBezTo>
                      <a:pt x="29272" y="6842"/>
                      <a:pt x="29293" y="6801"/>
                      <a:pt x="29293" y="6759"/>
                    </a:cubicBezTo>
                    <a:cubicBezTo>
                      <a:pt x="29314" y="6696"/>
                      <a:pt x="29335" y="6654"/>
                      <a:pt x="29335" y="6591"/>
                    </a:cubicBezTo>
                    <a:lnTo>
                      <a:pt x="29377" y="6550"/>
                    </a:lnTo>
                    <a:lnTo>
                      <a:pt x="29377" y="6445"/>
                    </a:lnTo>
                    <a:lnTo>
                      <a:pt x="29440" y="6445"/>
                    </a:lnTo>
                    <a:lnTo>
                      <a:pt x="29523" y="6361"/>
                    </a:lnTo>
                    <a:lnTo>
                      <a:pt x="29586" y="6257"/>
                    </a:lnTo>
                    <a:lnTo>
                      <a:pt x="29649" y="6215"/>
                    </a:lnTo>
                    <a:lnTo>
                      <a:pt x="29753" y="6215"/>
                    </a:lnTo>
                    <a:lnTo>
                      <a:pt x="29816" y="6131"/>
                    </a:lnTo>
                    <a:lnTo>
                      <a:pt x="29900" y="6068"/>
                    </a:lnTo>
                    <a:lnTo>
                      <a:pt x="29942" y="5964"/>
                    </a:lnTo>
                    <a:lnTo>
                      <a:pt x="29942" y="5838"/>
                    </a:lnTo>
                    <a:lnTo>
                      <a:pt x="29900" y="5796"/>
                    </a:lnTo>
                    <a:lnTo>
                      <a:pt x="29963" y="5713"/>
                    </a:lnTo>
                    <a:lnTo>
                      <a:pt x="30005" y="5629"/>
                    </a:lnTo>
                    <a:lnTo>
                      <a:pt x="29795" y="5629"/>
                    </a:lnTo>
                    <a:lnTo>
                      <a:pt x="29733" y="5587"/>
                    </a:lnTo>
                    <a:lnTo>
                      <a:pt x="29753" y="5503"/>
                    </a:lnTo>
                    <a:lnTo>
                      <a:pt x="29837" y="5503"/>
                    </a:lnTo>
                    <a:lnTo>
                      <a:pt x="29921" y="5545"/>
                    </a:lnTo>
                    <a:lnTo>
                      <a:pt x="30025" y="5545"/>
                    </a:lnTo>
                    <a:lnTo>
                      <a:pt x="30130" y="5587"/>
                    </a:lnTo>
                    <a:lnTo>
                      <a:pt x="30214" y="5524"/>
                    </a:lnTo>
                    <a:lnTo>
                      <a:pt x="30297" y="5545"/>
                    </a:lnTo>
                    <a:lnTo>
                      <a:pt x="30318" y="5650"/>
                    </a:lnTo>
                    <a:lnTo>
                      <a:pt x="30465" y="5796"/>
                    </a:lnTo>
                    <a:lnTo>
                      <a:pt x="30549" y="5796"/>
                    </a:lnTo>
                    <a:lnTo>
                      <a:pt x="30569" y="5838"/>
                    </a:lnTo>
                    <a:lnTo>
                      <a:pt x="30653" y="5859"/>
                    </a:lnTo>
                    <a:lnTo>
                      <a:pt x="30779" y="5817"/>
                    </a:lnTo>
                    <a:lnTo>
                      <a:pt x="30988" y="5692"/>
                    </a:lnTo>
                    <a:lnTo>
                      <a:pt x="31134" y="5524"/>
                    </a:lnTo>
                    <a:lnTo>
                      <a:pt x="31302" y="5399"/>
                    </a:lnTo>
                    <a:lnTo>
                      <a:pt x="31365" y="5315"/>
                    </a:lnTo>
                    <a:lnTo>
                      <a:pt x="31302" y="5294"/>
                    </a:lnTo>
                    <a:lnTo>
                      <a:pt x="31344" y="5231"/>
                    </a:lnTo>
                    <a:lnTo>
                      <a:pt x="31469" y="5231"/>
                    </a:lnTo>
                    <a:lnTo>
                      <a:pt x="31595" y="5085"/>
                    </a:lnTo>
                    <a:lnTo>
                      <a:pt x="31825" y="4897"/>
                    </a:lnTo>
                    <a:lnTo>
                      <a:pt x="31825" y="4855"/>
                    </a:lnTo>
                    <a:lnTo>
                      <a:pt x="31930" y="4834"/>
                    </a:lnTo>
                    <a:lnTo>
                      <a:pt x="32013" y="4687"/>
                    </a:lnTo>
                    <a:lnTo>
                      <a:pt x="32181" y="4541"/>
                    </a:lnTo>
                    <a:lnTo>
                      <a:pt x="32222" y="4415"/>
                    </a:lnTo>
                    <a:lnTo>
                      <a:pt x="32285" y="4415"/>
                    </a:lnTo>
                    <a:lnTo>
                      <a:pt x="32327" y="4436"/>
                    </a:lnTo>
                    <a:lnTo>
                      <a:pt x="32327" y="4436"/>
                    </a:lnTo>
                    <a:lnTo>
                      <a:pt x="32306" y="4353"/>
                    </a:lnTo>
                    <a:lnTo>
                      <a:pt x="32222" y="4311"/>
                    </a:lnTo>
                    <a:lnTo>
                      <a:pt x="32222" y="4227"/>
                    </a:lnTo>
                    <a:lnTo>
                      <a:pt x="32076" y="4122"/>
                    </a:lnTo>
                    <a:lnTo>
                      <a:pt x="31804" y="4081"/>
                    </a:lnTo>
                    <a:lnTo>
                      <a:pt x="31657" y="4060"/>
                    </a:lnTo>
                    <a:lnTo>
                      <a:pt x="31574" y="4081"/>
                    </a:lnTo>
                    <a:lnTo>
                      <a:pt x="31511" y="4060"/>
                    </a:lnTo>
                    <a:lnTo>
                      <a:pt x="31511" y="3976"/>
                    </a:lnTo>
                    <a:lnTo>
                      <a:pt x="31469" y="3871"/>
                    </a:lnTo>
                    <a:lnTo>
                      <a:pt x="31406" y="3871"/>
                    </a:lnTo>
                    <a:lnTo>
                      <a:pt x="31385" y="3850"/>
                    </a:lnTo>
                    <a:lnTo>
                      <a:pt x="31281" y="3829"/>
                    </a:lnTo>
                    <a:lnTo>
                      <a:pt x="31197" y="3704"/>
                    </a:lnTo>
                    <a:lnTo>
                      <a:pt x="31051" y="3704"/>
                    </a:lnTo>
                    <a:lnTo>
                      <a:pt x="30967" y="3788"/>
                    </a:lnTo>
                    <a:lnTo>
                      <a:pt x="30946" y="3704"/>
                    </a:lnTo>
                    <a:lnTo>
                      <a:pt x="30841" y="3704"/>
                    </a:lnTo>
                    <a:lnTo>
                      <a:pt x="30779" y="3641"/>
                    </a:lnTo>
                    <a:lnTo>
                      <a:pt x="30674" y="3662"/>
                    </a:lnTo>
                    <a:lnTo>
                      <a:pt x="30507" y="3662"/>
                    </a:lnTo>
                    <a:lnTo>
                      <a:pt x="30235" y="3725"/>
                    </a:lnTo>
                    <a:lnTo>
                      <a:pt x="30130" y="3871"/>
                    </a:lnTo>
                    <a:lnTo>
                      <a:pt x="30214" y="3976"/>
                    </a:lnTo>
                    <a:lnTo>
                      <a:pt x="30130" y="4018"/>
                    </a:lnTo>
                    <a:lnTo>
                      <a:pt x="30109" y="4060"/>
                    </a:lnTo>
                    <a:lnTo>
                      <a:pt x="30193" y="4164"/>
                    </a:lnTo>
                    <a:lnTo>
                      <a:pt x="30214" y="4290"/>
                    </a:lnTo>
                    <a:lnTo>
                      <a:pt x="30088" y="4290"/>
                    </a:lnTo>
                    <a:lnTo>
                      <a:pt x="30046" y="4185"/>
                    </a:lnTo>
                    <a:lnTo>
                      <a:pt x="29984" y="4060"/>
                    </a:lnTo>
                    <a:lnTo>
                      <a:pt x="29900" y="4039"/>
                    </a:lnTo>
                    <a:lnTo>
                      <a:pt x="29816" y="4164"/>
                    </a:lnTo>
                    <a:lnTo>
                      <a:pt x="29837" y="4227"/>
                    </a:lnTo>
                    <a:lnTo>
                      <a:pt x="29837" y="4290"/>
                    </a:lnTo>
                    <a:lnTo>
                      <a:pt x="29733" y="4332"/>
                    </a:lnTo>
                    <a:lnTo>
                      <a:pt x="29712" y="4478"/>
                    </a:lnTo>
                    <a:lnTo>
                      <a:pt x="29565" y="4646"/>
                    </a:lnTo>
                    <a:lnTo>
                      <a:pt x="29523" y="4771"/>
                    </a:lnTo>
                    <a:lnTo>
                      <a:pt x="29502" y="4855"/>
                    </a:lnTo>
                    <a:lnTo>
                      <a:pt x="29565" y="4876"/>
                    </a:lnTo>
                    <a:lnTo>
                      <a:pt x="29461" y="4959"/>
                    </a:lnTo>
                    <a:lnTo>
                      <a:pt x="29461" y="5064"/>
                    </a:lnTo>
                    <a:lnTo>
                      <a:pt x="29377" y="5106"/>
                    </a:lnTo>
                    <a:lnTo>
                      <a:pt x="29272" y="5357"/>
                    </a:lnTo>
                    <a:lnTo>
                      <a:pt x="29272" y="5482"/>
                    </a:lnTo>
                    <a:lnTo>
                      <a:pt x="29209" y="5566"/>
                    </a:lnTo>
                    <a:lnTo>
                      <a:pt x="29293" y="5629"/>
                    </a:lnTo>
                    <a:lnTo>
                      <a:pt x="29293" y="5713"/>
                    </a:lnTo>
                    <a:lnTo>
                      <a:pt x="29251" y="5734"/>
                    </a:lnTo>
                    <a:lnTo>
                      <a:pt x="29251" y="5838"/>
                    </a:lnTo>
                    <a:lnTo>
                      <a:pt x="29189" y="6026"/>
                    </a:lnTo>
                    <a:lnTo>
                      <a:pt x="29063" y="6215"/>
                    </a:lnTo>
                    <a:lnTo>
                      <a:pt x="29084" y="6257"/>
                    </a:lnTo>
                    <a:lnTo>
                      <a:pt x="29189" y="6257"/>
                    </a:lnTo>
                    <a:lnTo>
                      <a:pt x="29209" y="6319"/>
                    </a:lnTo>
                    <a:cubicBezTo>
                      <a:pt x="29189" y="6319"/>
                      <a:pt x="29168" y="6340"/>
                      <a:pt x="29168" y="6340"/>
                    </a:cubicBezTo>
                    <a:lnTo>
                      <a:pt x="29105" y="6319"/>
                    </a:lnTo>
                    <a:lnTo>
                      <a:pt x="29042" y="6361"/>
                    </a:lnTo>
                    <a:lnTo>
                      <a:pt x="28958" y="6508"/>
                    </a:lnTo>
                    <a:lnTo>
                      <a:pt x="29042" y="6508"/>
                    </a:lnTo>
                    <a:cubicBezTo>
                      <a:pt x="29000" y="6529"/>
                      <a:pt x="28979" y="6550"/>
                      <a:pt x="28979" y="6612"/>
                    </a:cubicBezTo>
                    <a:lnTo>
                      <a:pt x="28875" y="6570"/>
                    </a:lnTo>
                    <a:lnTo>
                      <a:pt x="28791" y="6633"/>
                    </a:lnTo>
                    <a:lnTo>
                      <a:pt x="28791" y="6738"/>
                    </a:lnTo>
                    <a:lnTo>
                      <a:pt x="28644" y="6842"/>
                    </a:lnTo>
                    <a:lnTo>
                      <a:pt x="28582" y="6884"/>
                    </a:lnTo>
                    <a:cubicBezTo>
                      <a:pt x="28665" y="6612"/>
                      <a:pt x="28728" y="6257"/>
                      <a:pt x="28749" y="5943"/>
                    </a:cubicBezTo>
                    <a:lnTo>
                      <a:pt x="28937" y="5838"/>
                    </a:lnTo>
                    <a:lnTo>
                      <a:pt x="28937" y="5734"/>
                    </a:lnTo>
                    <a:lnTo>
                      <a:pt x="29000" y="5566"/>
                    </a:lnTo>
                    <a:lnTo>
                      <a:pt x="29000" y="5399"/>
                    </a:lnTo>
                    <a:lnTo>
                      <a:pt x="29063" y="5315"/>
                    </a:lnTo>
                    <a:lnTo>
                      <a:pt x="28979" y="5315"/>
                    </a:lnTo>
                    <a:lnTo>
                      <a:pt x="28937" y="5378"/>
                    </a:lnTo>
                    <a:lnTo>
                      <a:pt x="28791" y="5420"/>
                    </a:lnTo>
                    <a:lnTo>
                      <a:pt x="28728" y="5545"/>
                    </a:lnTo>
                    <a:lnTo>
                      <a:pt x="28686" y="5503"/>
                    </a:lnTo>
                    <a:lnTo>
                      <a:pt x="28686" y="5399"/>
                    </a:lnTo>
                    <a:lnTo>
                      <a:pt x="28770" y="5357"/>
                    </a:lnTo>
                    <a:lnTo>
                      <a:pt x="28770" y="5231"/>
                    </a:lnTo>
                    <a:lnTo>
                      <a:pt x="28749" y="5169"/>
                    </a:lnTo>
                    <a:lnTo>
                      <a:pt x="28665" y="5127"/>
                    </a:lnTo>
                    <a:lnTo>
                      <a:pt x="28749" y="5127"/>
                    </a:lnTo>
                    <a:lnTo>
                      <a:pt x="28791" y="5106"/>
                    </a:lnTo>
                    <a:lnTo>
                      <a:pt x="28770" y="4980"/>
                    </a:lnTo>
                    <a:lnTo>
                      <a:pt x="28582" y="4876"/>
                    </a:lnTo>
                    <a:lnTo>
                      <a:pt x="28540" y="4897"/>
                    </a:lnTo>
                    <a:lnTo>
                      <a:pt x="28352" y="4918"/>
                    </a:lnTo>
                    <a:lnTo>
                      <a:pt x="28331" y="4980"/>
                    </a:lnTo>
                    <a:lnTo>
                      <a:pt x="28247" y="4980"/>
                    </a:lnTo>
                    <a:lnTo>
                      <a:pt x="28247" y="4897"/>
                    </a:lnTo>
                    <a:lnTo>
                      <a:pt x="28331" y="4771"/>
                    </a:lnTo>
                    <a:lnTo>
                      <a:pt x="28414" y="4771"/>
                    </a:lnTo>
                    <a:lnTo>
                      <a:pt x="28540" y="4666"/>
                    </a:lnTo>
                    <a:lnTo>
                      <a:pt x="28749" y="4604"/>
                    </a:lnTo>
                    <a:lnTo>
                      <a:pt x="28791" y="4562"/>
                    </a:lnTo>
                    <a:lnTo>
                      <a:pt x="28937" y="4541"/>
                    </a:lnTo>
                    <a:lnTo>
                      <a:pt x="29000" y="4541"/>
                    </a:lnTo>
                    <a:lnTo>
                      <a:pt x="29063" y="4583"/>
                    </a:lnTo>
                    <a:lnTo>
                      <a:pt x="29105" y="4562"/>
                    </a:lnTo>
                    <a:lnTo>
                      <a:pt x="29147" y="4394"/>
                    </a:lnTo>
                    <a:lnTo>
                      <a:pt x="29189" y="4332"/>
                    </a:lnTo>
                    <a:lnTo>
                      <a:pt x="29063" y="4248"/>
                    </a:lnTo>
                    <a:lnTo>
                      <a:pt x="29042" y="4185"/>
                    </a:lnTo>
                    <a:lnTo>
                      <a:pt x="29105" y="4164"/>
                    </a:lnTo>
                    <a:lnTo>
                      <a:pt x="29168" y="4122"/>
                    </a:lnTo>
                    <a:lnTo>
                      <a:pt x="29189" y="4164"/>
                    </a:lnTo>
                    <a:lnTo>
                      <a:pt x="29272" y="4185"/>
                    </a:lnTo>
                    <a:lnTo>
                      <a:pt x="29419" y="4122"/>
                    </a:lnTo>
                    <a:lnTo>
                      <a:pt x="29481" y="4039"/>
                    </a:lnTo>
                    <a:lnTo>
                      <a:pt x="29461" y="3955"/>
                    </a:lnTo>
                    <a:lnTo>
                      <a:pt x="29481" y="3913"/>
                    </a:lnTo>
                    <a:lnTo>
                      <a:pt x="29461" y="3829"/>
                    </a:lnTo>
                    <a:lnTo>
                      <a:pt x="29377" y="3850"/>
                    </a:lnTo>
                    <a:lnTo>
                      <a:pt x="29293" y="3746"/>
                    </a:lnTo>
                    <a:lnTo>
                      <a:pt x="29042" y="3746"/>
                    </a:lnTo>
                    <a:lnTo>
                      <a:pt x="28958" y="3725"/>
                    </a:lnTo>
                    <a:lnTo>
                      <a:pt x="28896" y="3767"/>
                    </a:lnTo>
                    <a:lnTo>
                      <a:pt x="28770" y="3767"/>
                    </a:lnTo>
                    <a:lnTo>
                      <a:pt x="28665" y="3725"/>
                    </a:lnTo>
                    <a:lnTo>
                      <a:pt x="28582" y="3746"/>
                    </a:lnTo>
                    <a:lnTo>
                      <a:pt x="28519" y="3641"/>
                    </a:lnTo>
                    <a:lnTo>
                      <a:pt x="28435" y="3599"/>
                    </a:lnTo>
                    <a:lnTo>
                      <a:pt x="28435" y="3516"/>
                    </a:lnTo>
                    <a:lnTo>
                      <a:pt x="28477" y="3453"/>
                    </a:lnTo>
                    <a:lnTo>
                      <a:pt x="28456" y="3411"/>
                    </a:lnTo>
                    <a:lnTo>
                      <a:pt x="28310" y="3390"/>
                    </a:lnTo>
                    <a:lnTo>
                      <a:pt x="28226" y="3432"/>
                    </a:lnTo>
                    <a:lnTo>
                      <a:pt x="28163" y="3495"/>
                    </a:lnTo>
                    <a:lnTo>
                      <a:pt x="28226" y="3537"/>
                    </a:lnTo>
                    <a:lnTo>
                      <a:pt x="28331" y="3537"/>
                    </a:lnTo>
                    <a:lnTo>
                      <a:pt x="28268" y="3641"/>
                    </a:lnTo>
                    <a:lnTo>
                      <a:pt x="28142" y="3620"/>
                    </a:lnTo>
                    <a:lnTo>
                      <a:pt x="28059" y="3495"/>
                    </a:lnTo>
                    <a:lnTo>
                      <a:pt x="28017" y="3516"/>
                    </a:lnTo>
                    <a:lnTo>
                      <a:pt x="27954" y="3495"/>
                    </a:lnTo>
                    <a:lnTo>
                      <a:pt x="27849" y="3537"/>
                    </a:lnTo>
                    <a:lnTo>
                      <a:pt x="27828" y="3641"/>
                    </a:lnTo>
                    <a:lnTo>
                      <a:pt x="27787" y="3662"/>
                    </a:lnTo>
                    <a:lnTo>
                      <a:pt x="27808" y="3767"/>
                    </a:lnTo>
                    <a:lnTo>
                      <a:pt x="27808" y="3871"/>
                    </a:lnTo>
                    <a:lnTo>
                      <a:pt x="27891" y="3934"/>
                    </a:lnTo>
                    <a:lnTo>
                      <a:pt x="27891" y="4060"/>
                    </a:lnTo>
                    <a:lnTo>
                      <a:pt x="27828" y="4122"/>
                    </a:lnTo>
                    <a:lnTo>
                      <a:pt x="27808" y="4248"/>
                    </a:lnTo>
                    <a:lnTo>
                      <a:pt x="27787" y="4248"/>
                    </a:lnTo>
                    <a:lnTo>
                      <a:pt x="27745" y="4018"/>
                    </a:lnTo>
                    <a:lnTo>
                      <a:pt x="27703" y="3913"/>
                    </a:lnTo>
                    <a:lnTo>
                      <a:pt x="27619" y="3850"/>
                    </a:lnTo>
                    <a:lnTo>
                      <a:pt x="27598" y="3934"/>
                    </a:lnTo>
                    <a:lnTo>
                      <a:pt x="27515" y="3934"/>
                    </a:lnTo>
                    <a:lnTo>
                      <a:pt x="27431" y="4018"/>
                    </a:lnTo>
                    <a:lnTo>
                      <a:pt x="27431" y="4143"/>
                    </a:lnTo>
                    <a:lnTo>
                      <a:pt x="27515" y="4248"/>
                    </a:lnTo>
                    <a:lnTo>
                      <a:pt x="27515" y="4332"/>
                    </a:lnTo>
                    <a:lnTo>
                      <a:pt x="27619" y="4457"/>
                    </a:lnTo>
                    <a:lnTo>
                      <a:pt x="27745" y="4457"/>
                    </a:lnTo>
                    <a:lnTo>
                      <a:pt x="27808" y="4353"/>
                    </a:lnTo>
                    <a:lnTo>
                      <a:pt x="27828" y="4353"/>
                    </a:lnTo>
                    <a:lnTo>
                      <a:pt x="27849" y="4457"/>
                    </a:lnTo>
                    <a:lnTo>
                      <a:pt x="27933" y="4583"/>
                    </a:lnTo>
                    <a:lnTo>
                      <a:pt x="27933" y="4666"/>
                    </a:lnTo>
                    <a:lnTo>
                      <a:pt x="27849" y="4666"/>
                    </a:lnTo>
                    <a:lnTo>
                      <a:pt x="27808" y="4562"/>
                    </a:lnTo>
                    <a:lnTo>
                      <a:pt x="27724" y="4541"/>
                    </a:lnTo>
                    <a:lnTo>
                      <a:pt x="27619" y="4562"/>
                    </a:lnTo>
                    <a:lnTo>
                      <a:pt x="27577" y="4604"/>
                    </a:lnTo>
                    <a:lnTo>
                      <a:pt x="27619" y="4708"/>
                    </a:lnTo>
                    <a:lnTo>
                      <a:pt x="27598" y="4792"/>
                    </a:lnTo>
                    <a:lnTo>
                      <a:pt x="27515" y="4876"/>
                    </a:lnTo>
                    <a:lnTo>
                      <a:pt x="27536" y="4959"/>
                    </a:lnTo>
                    <a:lnTo>
                      <a:pt x="27473" y="5085"/>
                    </a:lnTo>
                    <a:lnTo>
                      <a:pt x="27410" y="5127"/>
                    </a:lnTo>
                    <a:lnTo>
                      <a:pt x="27431" y="5231"/>
                    </a:lnTo>
                    <a:lnTo>
                      <a:pt x="27389" y="5294"/>
                    </a:lnTo>
                    <a:lnTo>
                      <a:pt x="27284" y="5273"/>
                    </a:lnTo>
                    <a:lnTo>
                      <a:pt x="27201" y="5169"/>
                    </a:lnTo>
                    <a:lnTo>
                      <a:pt x="27201" y="5064"/>
                    </a:lnTo>
                    <a:lnTo>
                      <a:pt x="27075" y="4897"/>
                    </a:lnTo>
                    <a:lnTo>
                      <a:pt x="27075" y="4792"/>
                    </a:lnTo>
                    <a:lnTo>
                      <a:pt x="27054" y="4708"/>
                    </a:lnTo>
                    <a:lnTo>
                      <a:pt x="26950" y="4687"/>
                    </a:lnTo>
                    <a:lnTo>
                      <a:pt x="26950" y="4646"/>
                    </a:lnTo>
                    <a:lnTo>
                      <a:pt x="26992" y="4604"/>
                    </a:lnTo>
                    <a:lnTo>
                      <a:pt x="27033" y="4562"/>
                    </a:lnTo>
                    <a:lnTo>
                      <a:pt x="26992" y="4478"/>
                    </a:lnTo>
                    <a:lnTo>
                      <a:pt x="26887" y="4457"/>
                    </a:lnTo>
                    <a:lnTo>
                      <a:pt x="26740" y="4499"/>
                    </a:lnTo>
                    <a:lnTo>
                      <a:pt x="26699" y="4457"/>
                    </a:lnTo>
                    <a:lnTo>
                      <a:pt x="26657" y="4478"/>
                    </a:lnTo>
                    <a:lnTo>
                      <a:pt x="26594" y="4562"/>
                    </a:lnTo>
                    <a:lnTo>
                      <a:pt x="26489" y="4604"/>
                    </a:lnTo>
                    <a:lnTo>
                      <a:pt x="26364" y="4792"/>
                    </a:lnTo>
                    <a:lnTo>
                      <a:pt x="26427" y="4876"/>
                    </a:lnTo>
                    <a:lnTo>
                      <a:pt x="26427" y="5064"/>
                    </a:lnTo>
                    <a:lnTo>
                      <a:pt x="26385" y="5127"/>
                    </a:lnTo>
                    <a:lnTo>
                      <a:pt x="26448" y="5210"/>
                    </a:lnTo>
                    <a:lnTo>
                      <a:pt x="26427" y="5378"/>
                    </a:lnTo>
                    <a:lnTo>
                      <a:pt x="26322" y="5420"/>
                    </a:lnTo>
                    <a:lnTo>
                      <a:pt x="26322" y="5545"/>
                    </a:lnTo>
                    <a:lnTo>
                      <a:pt x="26364" y="5608"/>
                    </a:lnTo>
                    <a:lnTo>
                      <a:pt x="26448" y="5587"/>
                    </a:lnTo>
                    <a:lnTo>
                      <a:pt x="26489" y="5629"/>
                    </a:lnTo>
                    <a:lnTo>
                      <a:pt x="26573" y="5587"/>
                    </a:lnTo>
                    <a:lnTo>
                      <a:pt x="26636" y="5608"/>
                    </a:lnTo>
                    <a:lnTo>
                      <a:pt x="26636" y="5734"/>
                    </a:lnTo>
                    <a:lnTo>
                      <a:pt x="26657" y="5796"/>
                    </a:lnTo>
                    <a:lnTo>
                      <a:pt x="26699" y="5796"/>
                    </a:lnTo>
                    <a:lnTo>
                      <a:pt x="26782" y="5922"/>
                    </a:lnTo>
                    <a:lnTo>
                      <a:pt x="26782" y="6110"/>
                    </a:lnTo>
                    <a:lnTo>
                      <a:pt x="26887" y="6236"/>
                    </a:lnTo>
                    <a:lnTo>
                      <a:pt x="26887" y="6319"/>
                    </a:lnTo>
                    <a:lnTo>
                      <a:pt x="26929" y="6424"/>
                    </a:lnTo>
                    <a:lnTo>
                      <a:pt x="27012" y="6466"/>
                    </a:lnTo>
                    <a:lnTo>
                      <a:pt x="26992" y="6550"/>
                    </a:lnTo>
                    <a:lnTo>
                      <a:pt x="27012" y="6696"/>
                    </a:lnTo>
                    <a:lnTo>
                      <a:pt x="26929" y="6842"/>
                    </a:lnTo>
                    <a:lnTo>
                      <a:pt x="27012" y="6905"/>
                    </a:lnTo>
                    <a:lnTo>
                      <a:pt x="27033" y="7052"/>
                    </a:lnTo>
                    <a:lnTo>
                      <a:pt x="27012" y="7156"/>
                    </a:lnTo>
                    <a:lnTo>
                      <a:pt x="27033" y="7198"/>
                    </a:lnTo>
                    <a:lnTo>
                      <a:pt x="27117" y="7156"/>
                    </a:lnTo>
                    <a:lnTo>
                      <a:pt x="27180" y="7198"/>
                    </a:lnTo>
                    <a:lnTo>
                      <a:pt x="27180" y="7324"/>
                    </a:lnTo>
                    <a:lnTo>
                      <a:pt x="27264" y="7387"/>
                    </a:lnTo>
                    <a:lnTo>
                      <a:pt x="27410" y="7324"/>
                    </a:lnTo>
                    <a:lnTo>
                      <a:pt x="27452" y="7198"/>
                    </a:lnTo>
                    <a:lnTo>
                      <a:pt x="27598" y="7114"/>
                    </a:lnTo>
                    <a:lnTo>
                      <a:pt x="27619" y="7010"/>
                    </a:lnTo>
                    <a:lnTo>
                      <a:pt x="27556" y="6968"/>
                    </a:lnTo>
                    <a:lnTo>
                      <a:pt x="27494" y="6759"/>
                    </a:lnTo>
                    <a:lnTo>
                      <a:pt x="27515" y="6654"/>
                    </a:lnTo>
                    <a:lnTo>
                      <a:pt x="27703" y="6466"/>
                    </a:lnTo>
                    <a:lnTo>
                      <a:pt x="27703" y="6550"/>
                    </a:lnTo>
                    <a:lnTo>
                      <a:pt x="27598" y="6675"/>
                    </a:lnTo>
                    <a:lnTo>
                      <a:pt x="27640" y="6905"/>
                    </a:lnTo>
                    <a:lnTo>
                      <a:pt x="27724" y="6947"/>
                    </a:lnTo>
                    <a:lnTo>
                      <a:pt x="27828" y="6884"/>
                    </a:lnTo>
                    <a:lnTo>
                      <a:pt x="27954" y="6968"/>
                    </a:lnTo>
                    <a:lnTo>
                      <a:pt x="28121" y="6905"/>
                    </a:lnTo>
                    <a:lnTo>
                      <a:pt x="28121" y="6842"/>
                    </a:lnTo>
                    <a:lnTo>
                      <a:pt x="28247" y="6780"/>
                    </a:lnTo>
                    <a:lnTo>
                      <a:pt x="28352" y="6780"/>
                    </a:lnTo>
                    <a:lnTo>
                      <a:pt x="28435" y="6738"/>
                    </a:lnTo>
                    <a:lnTo>
                      <a:pt x="28477" y="6780"/>
                    </a:lnTo>
                    <a:lnTo>
                      <a:pt x="28498" y="6759"/>
                    </a:lnTo>
                    <a:lnTo>
                      <a:pt x="28498" y="6759"/>
                    </a:lnTo>
                    <a:cubicBezTo>
                      <a:pt x="28477" y="6863"/>
                      <a:pt x="28456" y="6989"/>
                      <a:pt x="28456" y="7094"/>
                    </a:cubicBezTo>
                    <a:lnTo>
                      <a:pt x="28435" y="7114"/>
                    </a:lnTo>
                    <a:lnTo>
                      <a:pt x="28456" y="7156"/>
                    </a:lnTo>
                    <a:lnTo>
                      <a:pt x="28456" y="7219"/>
                    </a:lnTo>
                    <a:cubicBezTo>
                      <a:pt x="28456" y="7283"/>
                      <a:pt x="28503" y="7308"/>
                      <a:pt x="28554" y="7308"/>
                    </a:cubicBezTo>
                    <a:cubicBezTo>
                      <a:pt x="28586" y="7308"/>
                      <a:pt x="28620" y="7298"/>
                      <a:pt x="28644" y="7282"/>
                    </a:cubicBezTo>
                    <a:lnTo>
                      <a:pt x="28707" y="7282"/>
                    </a:lnTo>
                    <a:lnTo>
                      <a:pt x="28707" y="7324"/>
                    </a:lnTo>
                    <a:lnTo>
                      <a:pt x="28582" y="7533"/>
                    </a:lnTo>
                    <a:lnTo>
                      <a:pt x="28561" y="7617"/>
                    </a:lnTo>
                    <a:lnTo>
                      <a:pt x="28456" y="7679"/>
                    </a:lnTo>
                    <a:lnTo>
                      <a:pt x="28477" y="7596"/>
                    </a:lnTo>
                    <a:lnTo>
                      <a:pt x="28435" y="7533"/>
                    </a:lnTo>
                    <a:lnTo>
                      <a:pt x="28477" y="7407"/>
                    </a:lnTo>
                    <a:lnTo>
                      <a:pt x="28393" y="7324"/>
                    </a:lnTo>
                    <a:lnTo>
                      <a:pt x="28268" y="7387"/>
                    </a:lnTo>
                    <a:lnTo>
                      <a:pt x="28184" y="7512"/>
                    </a:lnTo>
                    <a:lnTo>
                      <a:pt x="28121" y="7512"/>
                    </a:lnTo>
                    <a:lnTo>
                      <a:pt x="28038" y="7679"/>
                    </a:lnTo>
                    <a:lnTo>
                      <a:pt x="27954" y="7700"/>
                    </a:lnTo>
                    <a:lnTo>
                      <a:pt x="27870" y="7910"/>
                    </a:lnTo>
                    <a:lnTo>
                      <a:pt x="27724" y="8056"/>
                    </a:lnTo>
                    <a:lnTo>
                      <a:pt x="27703" y="8203"/>
                    </a:lnTo>
                    <a:lnTo>
                      <a:pt x="27745" y="8328"/>
                    </a:lnTo>
                    <a:lnTo>
                      <a:pt x="27745" y="8412"/>
                    </a:lnTo>
                    <a:lnTo>
                      <a:pt x="27808" y="8433"/>
                    </a:lnTo>
                    <a:lnTo>
                      <a:pt x="27870" y="8370"/>
                    </a:lnTo>
                    <a:lnTo>
                      <a:pt x="27933" y="8370"/>
                    </a:lnTo>
                    <a:lnTo>
                      <a:pt x="27933" y="8454"/>
                    </a:lnTo>
                    <a:lnTo>
                      <a:pt x="27828" y="8537"/>
                    </a:lnTo>
                    <a:lnTo>
                      <a:pt x="27828" y="8579"/>
                    </a:lnTo>
                    <a:lnTo>
                      <a:pt x="27724" y="8579"/>
                    </a:lnTo>
                    <a:lnTo>
                      <a:pt x="27619" y="8642"/>
                    </a:lnTo>
                    <a:lnTo>
                      <a:pt x="27431" y="8830"/>
                    </a:lnTo>
                    <a:lnTo>
                      <a:pt x="27347" y="8935"/>
                    </a:lnTo>
                    <a:lnTo>
                      <a:pt x="27326" y="9207"/>
                    </a:lnTo>
                    <a:lnTo>
                      <a:pt x="27389" y="9311"/>
                    </a:lnTo>
                    <a:lnTo>
                      <a:pt x="27389" y="9395"/>
                    </a:lnTo>
                    <a:lnTo>
                      <a:pt x="27326" y="9500"/>
                    </a:lnTo>
                    <a:lnTo>
                      <a:pt x="27347" y="9563"/>
                    </a:lnTo>
                    <a:lnTo>
                      <a:pt x="27389" y="9625"/>
                    </a:lnTo>
                    <a:lnTo>
                      <a:pt x="27452" y="9625"/>
                    </a:lnTo>
                    <a:lnTo>
                      <a:pt x="27515" y="9667"/>
                    </a:lnTo>
                    <a:lnTo>
                      <a:pt x="27536" y="9793"/>
                    </a:lnTo>
                    <a:lnTo>
                      <a:pt x="27640" y="9835"/>
                    </a:lnTo>
                    <a:lnTo>
                      <a:pt x="27703" y="9939"/>
                    </a:lnTo>
                    <a:lnTo>
                      <a:pt x="27745" y="9939"/>
                    </a:lnTo>
                    <a:lnTo>
                      <a:pt x="27828" y="9814"/>
                    </a:lnTo>
                    <a:lnTo>
                      <a:pt x="27808" y="9939"/>
                    </a:lnTo>
                    <a:lnTo>
                      <a:pt x="27849" y="10107"/>
                    </a:lnTo>
                    <a:lnTo>
                      <a:pt x="28017" y="10127"/>
                    </a:lnTo>
                    <a:lnTo>
                      <a:pt x="28080" y="10190"/>
                    </a:lnTo>
                    <a:lnTo>
                      <a:pt x="28184" y="10190"/>
                    </a:lnTo>
                    <a:lnTo>
                      <a:pt x="28331" y="10211"/>
                    </a:lnTo>
                    <a:lnTo>
                      <a:pt x="28331" y="10295"/>
                    </a:lnTo>
                    <a:lnTo>
                      <a:pt x="28226" y="10504"/>
                    </a:lnTo>
                    <a:lnTo>
                      <a:pt x="28121" y="10546"/>
                    </a:lnTo>
                    <a:lnTo>
                      <a:pt x="28080" y="10525"/>
                    </a:lnTo>
                    <a:lnTo>
                      <a:pt x="28121" y="10420"/>
                    </a:lnTo>
                    <a:lnTo>
                      <a:pt x="28226" y="10379"/>
                    </a:lnTo>
                    <a:lnTo>
                      <a:pt x="28080" y="10337"/>
                    </a:lnTo>
                    <a:lnTo>
                      <a:pt x="27954" y="10379"/>
                    </a:lnTo>
                    <a:lnTo>
                      <a:pt x="27849" y="10504"/>
                    </a:lnTo>
                    <a:lnTo>
                      <a:pt x="27912" y="10546"/>
                    </a:lnTo>
                    <a:lnTo>
                      <a:pt x="27912" y="10630"/>
                    </a:lnTo>
                    <a:lnTo>
                      <a:pt x="27745" y="10713"/>
                    </a:lnTo>
                    <a:lnTo>
                      <a:pt x="27661" y="10797"/>
                    </a:lnTo>
                    <a:lnTo>
                      <a:pt x="27598" y="10797"/>
                    </a:lnTo>
                    <a:lnTo>
                      <a:pt x="27515" y="10944"/>
                    </a:lnTo>
                    <a:lnTo>
                      <a:pt x="27536" y="11006"/>
                    </a:lnTo>
                    <a:lnTo>
                      <a:pt x="27619" y="11006"/>
                    </a:lnTo>
                    <a:lnTo>
                      <a:pt x="27661" y="11048"/>
                    </a:lnTo>
                    <a:lnTo>
                      <a:pt x="27766" y="11027"/>
                    </a:lnTo>
                    <a:lnTo>
                      <a:pt x="27828" y="10923"/>
                    </a:lnTo>
                    <a:lnTo>
                      <a:pt x="27808" y="10860"/>
                    </a:lnTo>
                    <a:lnTo>
                      <a:pt x="27870" y="10839"/>
                    </a:lnTo>
                    <a:lnTo>
                      <a:pt x="27954" y="10797"/>
                    </a:lnTo>
                    <a:lnTo>
                      <a:pt x="28017" y="10839"/>
                    </a:lnTo>
                    <a:lnTo>
                      <a:pt x="27975" y="10944"/>
                    </a:lnTo>
                    <a:lnTo>
                      <a:pt x="27912" y="11069"/>
                    </a:lnTo>
                    <a:lnTo>
                      <a:pt x="27870" y="11236"/>
                    </a:lnTo>
                    <a:lnTo>
                      <a:pt x="27870" y="11320"/>
                    </a:lnTo>
                    <a:lnTo>
                      <a:pt x="27808" y="11383"/>
                    </a:lnTo>
                    <a:lnTo>
                      <a:pt x="27640" y="11425"/>
                    </a:lnTo>
                    <a:lnTo>
                      <a:pt x="27536" y="11529"/>
                    </a:lnTo>
                    <a:lnTo>
                      <a:pt x="27452" y="11550"/>
                    </a:lnTo>
                    <a:lnTo>
                      <a:pt x="27452" y="11592"/>
                    </a:lnTo>
                    <a:lnTo>
                      <a:pt x="27410" y="11697"/>
                    </a:lnTo>
                    <a:lnTo>
                      <a:pt x="27138" y="11801"/>
                    </a:lnTo>
                    <a:lnTo>
                      <a:pt x="27075" y="11906"/>
                    </a:lnTo>
                    <a:lnTo>
                      <a:pt x="26971" y="11948"/>
                    </a:lnTo>
                    <a:lnTo>
                      <a:pt x="26929" y="11885"/>
                    </a:lnTo>
                    <a:lnTo>
                      <a:pt x="26887" y="11885"/>
                    </a:lnTo>
                    <a:lnTo>
                      <a:pt x="26866" y="11843"/>
                    </a:lnTo>
                    <a:lnTo>
                      <a:pt x="26803" y="11906"/>
                    </a:lnTo>
                    <a:lnTo>
                      <a:pt x="26720" y="11948"/>
                    </a:lnTo>
                    <a:lnTo>
                      <a:pt x="26720" y="11948"/>
                    </a:lnTo>
                    <a:lnTo>
                      <a:pt x="26761" y="11885"/>
                    </a:lnTo>
                    <a:lnTo>
                      <a:pt x="26720" y="11843"/>
                    </a:lnTo>
                    <a:lnTo>
                      <a:pt x="26615" y="11948"/>
                    </a:lnTo>
                    <a:lnTo>
                      <a:pt x="26573" y="12094"/>
                    </a:lnTo>
                    <a:lnTo>
                      <a:pt x="26468" y="12262"/>
                    </a:lnTo>
                    <a:lnTo>
                      <a:pt x="26448" y="12304"/>
                    </a:lnTo>
                    <a:lnTo>
                      <a:pt x="26489" y="12387"/>
                    </a:lnTo>
                    <a:lnTo>
                      <a:pt x="26489" y="12471"/>
                    </a:lnTo>
                    <a:lnTo>
                      <a:pt x="26406" y="12617"/>
                    </a:lnTo>
                    <a:lnTo>
                      <a:pt x="26406" y="12701"/>
                    </a:lnTo>
                    <a:lnTo>
                      <a:pt x="26468" y="12785"/>
                    </a:lnTo>
                    <a:lnTo>
                      <a:pt x="26385" y="12827"/>
                    </a:lnTo>
                    <a:lnTo>
                      <a:pt x="26343" y="12952"/>
                    </a:lnTo>
                    <a:lnTo>
                      <a:pt x="26364" y="12952"/>
                    </a:lnTo>
                    <a:lnTo>
                      <a:pt x="26448" y="12931"/>
                    </a:lnTo>
                    <a:lnTo>
                      <a:pt x="26489" y="12848"/>
                    </a:lnTo>
                    <a:lnTo>
                      <a:pt x="26594" y="12889"/>
                    </a:lnTo>
                    <a:lnTo>
                      <a:pt x="26699" y="12806"/>
                    </a:lnTo>
                    <a:lnTo>
                      <a:pt x="26615" y="12910"/>
                    </a:lnTo>
                    <a:lnTo>
                      <a:pt x="26510" y="12910"/>
                    </a:lnTo>
                    <a:lnTo>
                      <a:pt x="26406" y="13015"/>
                    </a:lnTo>
                    <a:lnTo>
                      <a:pt x="26259" y="13057"/>
                    </a:lnTo>
                    <a:lnTo>
                      <a:pt x="26259" y="13203"/>
                    </a:lnTo>
                    <a:lnTo>
                      <a:pt x="26176" y="13266"/>
                    </a:lnTo>
                    <a:lnTo>
                      <a:pt x="26071" y="13203"/>
                    </a:lnTo>
                    <a:lnTo>
                      <a:pt x="25945" y="13203"/>
                    </a:lnTo>
                    <a:lnTo>
                      <a:pt x="25862" y="13120"/>
                    </a:lnTo>
                    <a:lnTo>
                      <a:pt x="25778" y="13161"/>
                    </a:lnTo>
                    <a:lnTo>
                      <a:pt x="25820" y="13350"/>
                    </a:lnTo>
                    <a:lnTo>
                      <a:pt x="25631" y="13245"/>
                    </a:lnTo>
                    <a:lnTo>
                      <a:pt x="25694" y="12994"/>
                    </a:lnTo>
                    <a:lnTo>
                      <a:pt x="25631" y="12827"/>
                    </a:lnTo>
                    <a:lnTo>
                      <a:pt x="25548" y="12722"/>
                    </a:lnTo>
                    <a:lnTo>
                      <a:pt x="25590" y="12555"/>
                    </a:lnTo>
                    <a:lnTo>
                      <a:pt x="25631" y="12555"/>
                    </a:lnTo>
                    <a:lnTo>
                      <a:pt x="25673" y="12722"/>
                    </a:lnTo>
                    <a:lnTo>
                      <a:pt x="25820" y="12638"/>
                    </a:lnTo>
                    <a:lnTo>
                      <a:pt x="25862" y="12743"/>
                    </a:lnTo>
                    <a:lnTo>
                      <a:pt x="25987" y="12806"/>
                    </a:lnTo>
                    <a:lnTo>
                      <a:pt x="26071" y="12722"/>
                    </a:lnTo>
                    <a:lnTo>
                      <a:pt x="26071" y="12638"/>
                    </a:lnTo>
                    <a:lnTo>
                      <a:pt x="26134" y="12492"/>
                    </a:lnTo>
                    <a:lnTo>
                      <a:pt x="26029" y="12513"/>
                    </a:lnTo>
                    <a:lnTo>
                      <a:pt x="25945" y="12492"/>
                    </a:lnTo>
                    <a:lnTo>
                      <a:pt x="26029" y="12429"/>
                    </a:lnTo>
                    <a:lnTo>
                      <a:pt x="26092" y="12304"/>
                    </a:lnTo>
                    <a:lnTo>
                      <a:pt x="26029" y="12304"/>
                    </a:lnTo>
                    <a:lnTo>
                      <a:pt x="25945" y="12387"/>
                    </a:lnTo>
                    <a:lnTo>
                      <a:pt x="25778" y="12429"/>
                    </a:lnTo>
                    <a:lnTo>
                      <a:pt x="25778" y="12345"/>
                    </a:lnTo>
                    <a:lnTo>
                      <a:pt x="25924" y="12283"/>
                    </a:lnTo>
                    <a:lnTo>
                      <a:pt x="25924" y="12178"/>
                    </a:lnTo>
                    <a:lnTo>
                      <a:pt x="25841" y="12178"/>
                    </a:lnTo>
                    <a:lnTo>
                      <a:pt x="25736" y="12220"/>
                    </a:lnTo>
                    <a:lnTo>
                      <a:pt x="25736" y="12136"/>
                    </a:lnTo>
                    <a:lnTo>
                      <a:pt x="25778" y="11969"/>
                    </a:lnTo>
                    <a:lnTo>
                      <a:pt x="25862" y="11864"/>
                    </a:lnTo>
                    <a:lnTo>
                      <a:pt x="25883" y="11969"/>
                    </a:lnTo>
                    <a:lnTo>
                      <a:pt x="25945" y="11906"/>
                    </a:lnTo>
                    <a:lnTo>
                      <a:pt x="25945" y="11822"/>
                    </a:lnTo>
                    <a:lnTo>
                      <a:pt x="26092" y="11676"/>
                    </a:lnTo>
                    <a:lnTo>
                      <a:pt x="26092" y="11592"/>
                    </a:lnTo>
                    <a:lnTo>
                      <a:pt x="26280" y="11488"/>
                    </a:lnTo>
                    <a:lnTo>
                      <a:pt x="26280" y="11362"/>
                    </a:lnTo>
                    <a:lnTo>
                      <a:pt x="26364" y="11299"/>
                    </a:lnTo>
                    <a:lnTo>
                      <a:pt x="26448" y="11278"/>
                    </a:lnTo>
                    <a:lnTo>
                      <a:pt x="26448" y="11236"/>
                    </a:lnTo>
                    <a:lnTo>
                      <a:pt x="26343" y="11236"/>
                    </a:lnTo>
                    <a:lnTo>
                      <a:pt x="26196" y="11257"/>
                    </a:lnTo>
                    <a:lnTo>
                      <a:pt x="26155" y="11425"/>
                    </a:lnTo>
                    <a:lnTo>
                      <a:pt x="26029" y="11488"/>
                    </a:lnTo>
                    <a:lnTo>
                      <a:pt x="25945" y="11467"/>
                    </a:lnTo>
                    <a:lnTo>
                      <a:pt x="25966" y="11425"/>
                    </a:lnTo>
                    <a:lnTo>
                      <a:pt x="26113" y="11362"/>
                    </a:lnTo>
                    <a:lnTo>
                      <a:pt x="26134" y="11257"/>
                    </a:lnTo>
                    <a:lnTo>
                      <a:pt x="26050" y="11216"/>
                    </a:lnTo>
                    <a:lnTo>
                      <a:pt x="25966" y="11236"/>
                    </a:lnTo>
                    <a:lnTo>
                      <a:pt x="25883" y="11153"/>
                    </a:lnTo>
                    <a:lnTo>
                      <a:pt x="25924" y="11069"/>
                    </a:lnTo>
                    <a:lnTo>
                      <a:pt x="25945" y="10944"/>
                    </a:lnTo>
                    <a:lnTo>
                      <a:pt x="25862" y="10860"/>
                    </a:lnTo>
                    <a:lnTo>
                      <a:pt x="25820" y="10902"/>
                    </a:lnTo>
                    <a:lnTo>
                      <a:pt x="25778" y="10964"/>
                    </a:lnTo>
                    <a:lnTo>
                      <a:pt x="25778" y="10902"/>
                    </a:lnTo>
                    <a:lnTo>
                      <a:pt x="25820" y="10818"/>
                    </a:lnTo>
                    <a:lnTo>
                      <a:pt x="25757" y="10713"/>
                    </a:lnTo>
                    <a:lnTo>
                      <a:pt x="25652" y="10713"/>
                    </a:lnTo>
                    <a:lnTo>
                      <a:pt x="25631" y="10902"/>
                    </a:lnTo>
                    <a:lnTo>
                      <a:pt x="25527" y="10964"/>
                    </a:lnTo>
                    <a:lnTo>
                      <a:pt x="25506" y="11027"/>
                    </a:lnTo>
                    <a:lnTo>
                      <a:pt x="25443" y="10985"/>
                    </a:lnTo>
                    <a:lnTo>
                      <a:pt x="25443" y="10923"/>
                    </a:lnTo>
                    <a:lnTo>
                      <a:pt x="25401" y="10839"/>
                    </a:lnTo>
                    <a:lnTo>
                      <a:pt x="25318" y="10839"/>
                    </a:lnTo>
                    <a:lnTo>
                      <a:pt x="25297" y="10923"/>
                    </a:lnTo>
                    <a:lnTo>
                      <a:pt x="25318" y="10964"/>
                    </a:lnTo>
                    <a:lnTo>
                      <a:pt x="25297" y="11027"/>
                    </a:lnTo>
                    <a:lnTo>
                      <a:pt x="25339" y="11132"/>
                    </a:lnTo>
                    <a:lnTo>
                      <a:pt x="25339" y="11195"/>
                    </a:lnTo>
                    <a:lnTo>
                      <a:pt x="25297" y="11257"/>
                    </a:lnTo>
                    <a:lnTo>
                      <a:pt x="25234" y="11195"/>
                    </a:lnTo>
                    <a:lnTo>
                      <a:pt x="25234" y="11132"/>
                    </a:lnTo>
                    <a:lnTo>
                      <a:pt x="25192" y="11132"/>
                    </a:lnTo>
                    <a:lnTo>
                      <a:pt x="25171" y="11195"/>
                    </a:lnTo>
                    <a:lnTo>
                      <a:pt x="25213" y="11446"/>
                    </a:lnTo>
                    <a:lnTo>
                      <a:pt x="25234" y="11592"/>
                    </a:lnTo>
                    <a:lnTo>
                      <a:pt x="25401" y="11676"/>
                    </a:lnTo>
                    <a:lnTo>
                      <a:pt x="25443" y="11760"/>
                    </a:lnTo>
                    <a:lnTo>
                      <a:pt x="25443" y="11990"/>
                    </a:lnTo>
                    <a:lnTo>
                      <a:pt x="25422" y="11864"/>
                    </a:lnTo>
                    <a:lnTo>
                      <a:pt x="25339" y="11801"/>
                    </a:lnTo>
                    <a:lnTo>
                      <a:pt x="25192" y="11613"/>
                    </a:lnTo>
                    <a:lnTo>
                      <a:pt x="25171" y="11467"/>
                    </a:lnTo>
                    <a:lnTo>
                      <a:pt x="25108" y="11278"/>
                    </a:lnTo>
                    <a:lnTo>
                      <a:pt x="25025" y="11278"/>
                    </a:lnTo>
                    <a:lnTo>
                      <a:pt x="24983" y="11341"/>
                    </a:lnTo>
                    <a:lnTo>
                      <a:pt x="25004" y="11488"/>
                    </a:lnTo>
                    <a:lnTo>
                      <a:pt x="25087" y="11592"/>
                    </a:lnTo>
                    <a:lnTo>
                      <a:pt x="25108" y="11718"/>
                    </a:lnTo>
                    <a:lnTo>
                      <a:pt x="25067" y="11760"/>
                    </a:lnTo>
                    <a:lnTo>
                      <a:pt x="24983" y="11655"/>
                    </a:lnTo>
                    <a:lnTo>
                      <a:pt x="24774" y="11697"/>
                    </a:lnTo>
                    <a:lnTo>
                      <a:pt x="24711" y="11760"/>
                    </a:lnTo>
                    <a:lnTo>
                      <a:pt x="24648" y="11676"/>
                    </a:lnTo>
                    <a:lnTo>
                      <a:pt x="24564" y="11655"/>
                    </a:lnTo>
                    <a:lnTo>
                      <a:pt x="24376" y="11488"/>
                    </a:lnTo>
                    <a:lnTo>
                      <a:pt x="24146" y="11488"/>
                    </a:lnTo>
                    <a:lnTo>
                      <a:pt x="24125" y="11404"/>
                    </a:lnTo>
                    <a:lnTo>
                      <a:pt x="24083" y="11404"/>
                    </a:lnTo>
                    <a:lnTo>
                      <a:pt x="23937" y="11488"/>
                    </a:lnTo>
                    <a:lnTo>
                      <a:pt x="23874" y="11571"/>
                    </a:lnTo>
                    <a:lnTo>
                      <a:pt x="23707" y="11571"/>
                    </a:lnTo>
                    <a:lnTo>
                      <a:pt x="23560" y="11655"/>
                    </a:lnTo>
                    <a:lnTo>
                      <a:pt x="23435" y="11550"/>
                    </a:lnTo>
                    <a:lnTo>
                      <a:pt x="23414" y="11550"/>
                    </a:lnTo>
                    <a:lnTo>
                      <a:pt x="23393" y="11446"/>
                    </a:lnTo>
                    <a:lnTo>
                      <a:pt x="23330" y="11404"/>
                    </a:lnTo>
                    <a:lnTo>
                      <a:pt x="23204" y="11488"/>
                    </a:lnTo>
                    <a:lnTo>
                      <a:pt x="23204" y="11404"/>
                    </a:lnTo>
                    <a:lnTo>
                      <a:pt x="23037" y="11257"/>
                    </a:lnTo>
                    <a:lnTo>
                      <a:pt x="23016" y="11174"/>
                    </a:lnTo>
                    <a:lnTo>
                      <a:pt x="22974" y="11153"/>
                    </a:lnTo>
                    <a:lnTo>
                      <a:pt x="22974" y="11069"/>
                    </a:lnTo>
                    <a:lnTo>
                      <a:pt x="22995" y="11027"/>
                    </a:lnTo>
                    <a:lnTo>
                      <a:pt x="22932" y="10944"/>
                    </a:lnTo>
                    <a:lnTo>
                      <a:pt x="22890" y="10964"/>
                    </a:lnTo>
                    <a:lnTo>
                      <a:pt x="22870" y="10944"/>
                    </a:lnTo>
                    <a:lnTo>
                      <a:pt x="22870" y="10860"/>
                    </a:lnTo>
                    <a:lnTo>
                      <a:pt x="22807" y="10839"/>
                    </a:lnTo>
                    <a:lnTo>
                      <a:pt x="22702" y="10881"/>
                    </a:lnTo>
                    <a:lnTo>
                      <a:pt x="22577" y="10881"/>
                    </a:lnTo>
                    <a:lnTo>
                      <a:pt x="22493" y="10818"/>
                    </a:lnTo>
                    <a:lnTo>
                      <a:pt x="22451" y="10818"/>
                    </a:lnTo>
                    <a:lnTo>
                      <a:pt x="22409" y="10755"/>
                    </a:lnTo>
                    <a:lnTo>
                      <a:pt x="22305" y="10713"/>
                    </a:lnTo>
                    <a:lnTo>
                      <a:pt x="22200" y="10713"/>
                    </a:lnTo>
                    <a:lnTo>
                      <a:pt x="22263" y="10630"/>
                    </a:lnTo>
                    <a:lnTo>
                      <a:pt x="22263" y="10546"/>
                    </a:lnTo>
                    <a:lnTo>
                      <a:pt x="22346" y="10462"/>
                    </a:lnTo>
                    <a:lnTo>
                      <a:pt x="22346" y="10420"/>
                    </a:lnTo>
                    <a:lnTo>
                      <a:pt x="22263" y="10400"/>
                    </a:lnTo>
                    <a:lnTo>
                      <a:pt x="22179" y="10400"/>
                    </a:lnTo>
                    <a:lnTo>
                      <a:pt x="22158" y="10148"/>
                    </a:lnTo>
                    <a:lnTo>
                      <a:pt x="22095" y="10127"/>
                    </a:lnTo>
                    <a:lnTo>
                      <a:pt x="22095" y="10086"/>
                    </a:lnTo>
                    <a:lnTo>
                      <a:pt x="22179" y="10023"/>
                    </a:lnTo>
                    <a:lnTo>
                      <a:pt x="22200" y="9981"/>
                    </a:lnTo>
                    <a:lnTo>
                      <a:pt x="22158" y="9939"/>
                    </a:lnTo>
                    <a:lnTo>
                      <a:pt x="22179" y="9876"/>
                    </a:lnTo>
                    <a:lnTo>
                      <a:pt x="22179" y="9772"/>
                    </a:lnTo>
                    <a:cubicBezTo>
                      <a:pt x="22284" y="9709"/>
                      <a:pt x="22388" y="9688"/>
                      <a:pt x="22493" y="9604"/>
                    </a:cubicBezTo>
                    <a:lnTo>
                      <a:pt x="22514" y="9625"/>
                    </a:lnTo>
                    <a:lnTo>
                      <a:pt x="22598" y="9604"/>
                    </a:lnTo>
                    <a:lnTo>
                      <a:pt x="22681" y="9500"/>
                    </a:lnTo>
                    <a:lnTo>
                      <a:pt x="22702" y="9500"/>
                    </a:lnTo>
                    <a:lnTo>
                      <a:pt x="22702" y="9604"/>
                    </a:lnTo>
                    <a:lnTo>
                      <a:pt x="22765" y="9709"/>
                    </a:lnTo>
                    <a:lnTo>
                      <a:pt x="22828" y="9730"/>
                    </a:lnTo>
                    <a:lnTo>
                      <a:pt x="22911" y="9688"/>
                    </a:lnTo>
                    <a:lnTo>
                      <a:pt x="22995" y="9709"/>
                    </a:lnTo>
                    <a:lnTo>
                      <a:pt x="23037" y="9793"/>
                    </a:lnTo>
                    <a:lnTo>
                      <a:pt x="23121" y="9793"/>
                    </a:lnTo>
                    <a:lnTo>
                      <a:pt x="23183" y="9835"/>
                    </a:lnTo>
                    <a:lnTo>
                      <a:pt x="23225" y="9835"/>
                    </a:lnTo>
                    <a:lnTo>
                      <a:pt x="23225" y="9730"/>
                    </a:lnTo>
                    <a:lnTo>
                      <a:pt x="23288" y="9730"/>
                    </a:lnTo>
                    <a:lnTo>
                      <a:pt x="23351" y="9709"/>
                    </a:lnTo>
                    <a:lnTo>
                      <a:pt x="23414" y="9730"/>
                    </a:lnTo>
                    <a:lnTo>
                      <a:pt x="23414" y="9814"/>
                    </a:lnTo>
                    <a:lnTo>
                      <a:pt x="23455" y="9835"/>
                    </a:lnTo>
                    <a:lnTo>
                      <a:pt x="23539" y="9814"/>
                    </a:lnTo>
                    <a:lnTo>
                      <a:pt x="23602" y="9730"/>
                    </a:lnTo>
                    <a:lnTo>
                      <a:pt x="23644" y="9772"/>
                    </a:lnTo>
                    <a:lnTo>
                      <a:pt x="23665" y="9835"/>
                    </a:lnTo>
                    <a:lnTo>
                      <a:pt x="23727" y="9835"/>
                    </a:lnTo>
                    <a:lnTo>
                      <a:pt x="23748" y="9793"/>
                    </a:lnTo>
                    <a:lnTo>
                      <a:pt x="23769" y="9793"/>
                    </a:lnTo>
                    <a:lnTo>
                      <a:pt x="23832" y="9709"/>
                    </a:lnTo>
                    <a:lnTo>
                      <a:pt x="23916" y="9709"/>
                    </a:lnTo>
                    <a:lnTo>
                      <a:pt x="23937" y="9772"/>
                    </a:lnTo>
                    <a:lnTo>
                      <a:pt x="23979" y="9793"/>
                    </a:lnTo>
                    <a:lnTo>
                      <a:pt x="24041" y="9772"/>
                    </a:lnTo>
                    <a:lnTo>
                      <a:pt x="24041" y="9709"/>
                    </a:lnTo>
                    <a:lnTo>
                      <a:pt x="24020" y="9667"/>
                    </a:lnTo>
                    <a:lnTo>
                      <a:pt x="24083" y="9583"/>
                    </a:lnTo>
                    <a:lnTo>
                      <a:pt x="24083" y="9521"/>
                    </a:lnTo>
                    <a:lnTo>
                      <a:pt x="24146" y="9458"/>
                    </a:lnTo>
                    <a:lnTo>
                      <a:pt x="24146" y="9374"/>
                    </a:lnTo>
                    <a:lnTo>
                      <a:pt x="24062" y="9374"/>
                    </a:lnTo>
                    <a:lnTo>
                      <a:pt x="24041" y="9291"/>
                    </a:lnTo>
                    <a:lnTo>
                      <a:pt x="24062" y="9186"/>
                    </a:lnTo>
                    <a:lnTo>
                      <a:pt x="24146" y="9165"/>
                    </a:lnTo>
                    <a:lnTo>
                      <a:pt x="24146" y="9060"/>
                    </a:lnTo>
                    <a:lnTo>
                      <a:pt x="24041" y="8998"/>
                    </a:lnTo>
                    <a:lnTo>
                      <a:pt x="23958" y="9039"/>
                    </a:lnTo>
                    <a:lnTo>
                      <a:pt x="23958" y="9102"/>
                    </a:lnTo>
                    <a:lnTo>
                      <a:pt x="23916" y="9165"/>
                    </a:lnTo>
                    <a:lnTo>
                      <a:pt x="23832" y="9102"/>
                    </a:lnTo>
                    <a:lnTo>
                      <a:pt x="23707" y="9102"/>
                    </a:lnTo>
                    <a:lnTo>
                      <a:pt x="23560" y="9249"/>
                    </a:lnTo>
                    <a:lnTo>
                      <a:pt x="23455" y="9311"/>
                    </a:lnTo>
                    <a:lnTo>
                      <a:pt x="23455" y="9270"/>
                    </a:lnTo>
                    <a:lnTo>
                      <a:pt x="23602" y="9186"/>
                    </a:lnTo>
                    <a:lnTo>
                      <a:pt x="23644" y="9102"/>
                    </a:lnTo>
                    <a:lnTo>
                      <a:pt x="23644" y="8977"/>
                    </a:lnTo>
                    <a:lnTo>
                      <a:pt x="23602" y="9060"/>
                    </a:lnTo>
                    <a:lnTo>
                      <a:pt x="23539" y="9039"/>
                    </a:lnTo>
                    <a:lnTo>
                      <a:pt x="23539" y="8935"/>
                    </a:lnTo>
                    <a:lnTo>
                      <a:pt x="23644" y="8851"/>
                    </a:lnTo>
                    <a:lnTo>
                      <a:pt x="23560" y="8726"/>
                    </a:lnTo>
                    <a:lnTo>
                      <a:pt x="23644" y="8642"/>
                    </a:lnTo>
                    <a:lnTo>
                      <a:pt x="23727" y="8642"/>
                    </a:lnTo>
                    <a:lnTo>
                      <a:pt x="23707" y="8684"/>
                    </a:lnTo>
                    <a:lnTo>
                      <a:pt x="23748" y="8851"/>
                    </a:lnTo>
                    <a:lnTo>
                      <a:pt x="23832" y="8935"/>
                    </a:lnTo>
                    <a:lnTo>
                      <a:pt x="23874" y="8893"/>
                    </a:lnTo>
                    <a:lnTo>
                      <a:pt x="23979" y="8893"/>
                    </a:lnTo>
                    <a:lnTo>
                      <a:pt x="24041" y="8767"/>
                    </a:lnTo>
                    <a:lnTo>
                      <a:pt x="23979" y="8726"/>
                    </a:lnTo>
                    <a:lnTo>
                      <a:pt x="23979" y="8663"/>
                    </a:lnTo>
                    <a:lnTo>
                      <a:pt x="24062" y="8663"/>
                    </a:lnTo>
                    <a:lnTo>
                      <a:pt x="24083" y="8726"/>
                    </a:lnTo>
                    <a:lnTo>
                      <a:pt x="24146" y="8684"/>
                    </a:lnTo>
                    <a:lnTo>
                      <a:pt x="24251" y="8621"/>
                    </a:lnTo>
                    <a:lnTo>
                      <a:pt x="24271" y="8475"/>
                    </a:lnTo>
                    <a:lnTo>
                      <a:pt x="24292" y="8579"/>
                    </a:lnTo>
                    <a:lnTo>
                      <a:pt x="24355" y="8579"/>
                    </a:lnTo>
                    <a:lnTo>
                      <a:pt x="24460" y="8516"/>
                    </a:lnTo>
                    <a:lnTo>
                      <a:pt x="24376" y="8684"/>
                    </a:lnTo>
                    <a:lnTo>
                      <a:pt x="24376" y="8851"/>
                    </a:lnTo>
                    <a:lnTo>
                      <a:pt x="24439" y="8830"/>
                    </a:lnTo>
                    <a:lnTo>
                      <a:pt x="24481" y="8851"/>
                    </a:lnTo>
                    <a:lnTo>
                      <a:pt x="24439" y="8935"/>
                    </a:lnTo>
                    <a:lnTo>
                      <a:pt x="24502" y="8935"/>
                    </a:lnTo>
                    <a:lnTo>
                      <a:pt x="24564" y="8788"/>
                    </a:lnTo>
                    <a:lnTo>
                      <a:pt x="24606" y="8747"/>
                    </a:lnTo>
                    <a:lnTo>
                      <a:pt x="24690" y="8579"/>
                    </a:lnTo>
                    <a:lnTo>
                      <a:pt x="24774" y="8558"/>
                    </a:lnTo>
                    <a:lnTo>
                      <a:pt x="24753" y="8684"/>
                    </a:lnTo>
                    <a:lnTo>
                      <a:pt x="24648" y="8788"/>
                    </a:lnTo>
                    <a:lnTo>
                      <a:pt x="24669" y="8977"/>
                    </a:lnTo>
                    <a:lnTo>
                      <a:pt x="24753" y="8977"/>
                    </a:lnTo>
                    <a:lnTo>
                      <a:pt x="24815" y="9039"/>
                    </a:lnTo>
                    <a:lnTo>
                      <a:pt x="24878" y="8956"/>
                    </a:lnTo>
                    <a:lnTo>
                      <a:pt x="25004" y="8851"/>
                    </a:lnTo>
                    <a:lnTo>
                      <a:pt x="25067" y="8684"/>
                    </a:lnTo>
                    <a:lnTo>
                      <a:pt x="25108" y="8558"/>
                    </a:lnTo>
                    <a:lnTo>
                      <a:pt x="25087" y="8433"/>
                    </a:lnTo>
                    <a:lnTo>
                      <a:pt x="25129" y="8370"/>
                    </a:lnTo>
                    <a:lnTo>
                      <a:pt x="25108" y="8328"/>
                    </a:lnTo>
                    <a:lnTo>
                      <a:pt x="25025" y="8328"/>
                    </a:lnTo>
                    <a:lnTo>
                      <a:pt x="24983" y="8307"/>
                    </a:lnTo>
                    <a:lnTo>
                      <a:pt x="24899" y="8349"/>
                    </a:lnTo>
                    <a:lnTo>
                      <a:pt x="24899" y="8223"/>
                    </a:lnTo>
                    <a:lnTo>
                      <a:pt x="24941" y="8203"/>
                    </a:lnTo>
                    <a:lnTo>
                      <a:pt x="24920" y="8140"/>
                    </a:lnTo>
                    <a:lnTo>
                      <a:pt x="24815" y="8140"/>
                    </a:lnTo>
                    <a:lnTo>
                      <a:pt x="24795" y="8098"/>
                    </a:lnTo>
                    <a:lnTo>
                      <a:pt x="24690" y="8014"/>
                    </a:lnTo>
                    <a:lnTo>
                      <a:pt x="24690" y="7931"/>
                    </a:lnTo>
                    <a:lnTo>
                      <a:pt x="24606" y="7742"/>
                    </a:lnTo>
                    <a:lnTo>
                      <a:pt x="24585" y="7617"/>
                    </a:lnTo>
                    <a:lnTo>
                      <a:pt x="24627" y="7491"/>
                    </a:lnTo>
                    <a:lnTo>
                      <a:pt x="24585" y="7324"/>
                    </a:lnTo>
                    <a:lnTo>
                      <a:pt x="24502" y="7470"/>
                    </a:lnTo>
                    <a:lnTo>
                      <a:pt x="24502" y="7575"/>
                    </a:lnTo>
                    <a:lnTo>
                      <a:pt x="24418" y="7428"/>
                    </a:lnTo>
                    <a:lnTo>
                      <a:pt x="24292" y="7366"/>
                    </a:lnTo>
                    <a:lnTo>
                      <a:pt x="24271" y="7114"/>
                    </a:lnTo>
                    <a:lnTo>
                      <a:pt x="24188" y="7073"/>
                    </a:lnTo>
                    <a:lnTo>
                      <a:pt x="24167" y="6884"/>
                    </a:lnTo>
                    <a:lnTo>
                      <a:pt x="24083" y="6780"/>
                    </a:lnTo>
                    <a:lnTo>
                      <a:pt x="24083" y="6675"/>
                    </a:lnTo>
                    <a:lnTo>
                      <a:pt x="24041" y="6591"/>
                    </a:lnTo>
                    <a:lnTo>
                      <a:pt x="24041" y="6529"/>
                    </a:lnTo>
                    <a:lnTo>
                      <a:pt x="24146" y="6529"/>
                    </a:lnTo>
                    <a:lnTo>
                      <a:pt x="24167" y="6382"/>
                    </a:lnTo>
                    <a:lnTo>
                      <a:pt x="24251" y="6382"/>
                    </a:lnTo>
                    <a:lnTo>
                      <a:pt x="24271" y="6424"/>
                    </a:lnTo>
                    <a:lnTo>
                      <a:pt x="24355" y="6361"/>
                    </a:lnTo>
                    <a:lnTo>
                      <a:pt x="24355" y="6257"/>
                    </a:lnTo>
                    <a:lnTo>
                      <a:pt x="24460" y="6026"/>
                    </a:lnTo>
                    <a:lnTo>
                      <a:pt x="24460" y="5922"/>
                    </a:lnTo>
                    <a:lnTo>
                      <a:pt x="24481" y="5880"/>
                    </a:lnTo>
                    <a:lnTo>
                      <a:pt x="24397" y="5692"/>
                    </a:lnTo>
                    <a:lnTo>
                      <a:pt x="24460" y="5566"/>
                    </a:lnTo>
                    <a:lnTo>
                      <a:pt x="24523" y="5566"/>
                    </a:lnTo>
                    <a:lnTo>
                      <a:pt x="24523" y="5399"/>
                    </a:lnTo>
                    <a:lnTo>
                      <a:pt x="24627" y="5252"/>
                    </a:lnTo>
                    <a:lnTo>
                      <a:pt x="24627" y="5148"/>
                    </a:lnTo>
                    <a:lnTo>
                      <a:pt x="24690" y="5064"/>
                    </a:lnTo>
                    <a:lnTo>
                      <a:pt x="24690" y="4855"/>
                    </a:lnTo>
                    <a:lnTo>
                      <a:pt x="24774" y="4834"/>
                    </a:lnTo>
                    <a:lnTo>
                      <a:pt x="24774" y="4729"/>
                    </a:lnTo>
                    <a:lnTo>
                      <a:pt x="24899" y="4583"/>
                    </a:lnTo>
                    <a:lnTo>
                      <a:pt x="24899" y="4478"/>
                    </a:lnTo>
                    <a:cubicBezTo>
                      <a:pt x="24918" y="4516"/>
                      <a:pt x="24966" y="4536"/>
                      <a:pt x="25020" y="4536"/>
                    </a:cubicBezTo>
                    <a:cubicBezTo>
                      <a:pt x="25085" y="4536"/>
                      <a:pt x="25158" y="4505"/>
                      <a:pt x="25192" y="4436"/>
                    </a:cubicBezTo>
                    <a:lnTo>
                      <a:pt x="25255" y="4122"/>
                    </a:lnTo>
                    <a:lnTo>
                      <a:pt x="25359" y="4122"/>
                    </a:lnTo>
                    <a:lnTo>
                      <a:pt x="25506" y="3955"/>
                    </a:lnTo>
                    <a:lnTo>
                      <a:pt x="25652" y="3892"/>
                    </a:lnTo>
                    <a:lnTo>
                      <a:pt x="25820" y="3725"/>
                    </a:lnTo>
                    <a:lnTo>
                      <a:pt x="25862" y="3725"/>
                    </a:lnTo>
                    <a:lnTo>
                      <a:pt x="25987" y="3599"/>
                    </a:lnTo>
                    <a:lnTo>
                      <a:pt x="25987" y="3516"/>
                    </a:lnTo>
                    <a:lnTo>
                      <a:pt x="26050" y="3474"/>
                    </a:lnTo>
                    <a:lnTo>
                      <a:pt x="26050" y="3390"/>
                    </a:lnTo>
                    <a:lnTo>
                      <a:pt x="25966" y="3285"/>
                    </a:lnTo>
                    <a:lnTo>
                      <a:pt x="25987" y="3223"/>
                    </a:lnTo>
                    <a:lnTo>
                      <a:pt x="25987" y="3160"/>
                    </a:lnTo>
                    <a:lnTo>
                      <a:pt x="25883" y="2993"/>
                    </a:lnTo>
                    <a:lnTo>
                      <a:pt x="25820" y="2993"/>
                    </a:lnTo>
                    <a:lnTo>
                      <a:pt x="25736" y="3013"/>
                    </a:lnTo>
                    <a:lnTo>
                      <a:pt x="25631" y="2972"/>
                    </a:lnTo>
                    <a:lnTo>
                      <a:pt x="25548" y="2993"/>
                    </a:lnTo>
                    <a:lnTo>
                      <a:pt x="25443" y="2909"/>
                    </a:lnTo>
                    <a:lnTo>
                      <a:pt x="25359" y="2909"/>
                    </a:lnTo>
                    <a:lnTo>
                      <a:pt x="25297" y="2846"/>
                    </a:lnTo>
                    <a:lnTo>
                      <a:pt x="25129" y="2867"/>
                    </a:lnTo>
                    <a:lnTo>
                      <a:pt x="25025" y="2972"/>
                    </a:lnTo>
                    <a:lnTo>
                      <a:pt x="24941" y="2993"/>
                    </a:lnTo>
                    <a:lnTo>
                      <a:pt x="24774" y="3118"/>
                    </a:lnTo>
                    <a:lnTo>
                      <a:pt x="24774" y="3181"/>
                    </a:lnTo>
                    <a:lnTo>
                      <a:pt x="24878" y="3265"/>
                    </a:lnTo>
                    <a:lnTo>
                      <a:pt x="24941" y="3390"/>
                    </a:lnTo>
                    <a:lnTo>
                      <a:pt x="24941" y="3516"/>
                    </a:lnTo>
                    <a:lnTo>
                      <a:pt x="24983" y="3641"/>
                    </a:lnTo>
                    <a:lnTo>
                      <a:pt x="24941" y="3704"/>
                    </a:lnTo>
                    <a:lnTo>
                      <a:pt x="24941" y="3809"/>
                    </a:lnTo>
                    <a:lnTo>
                      <a:pt x="25025" y="3913"/>
                    </a:lnTo>
                    <a:lnTo>
                      <a:pt x="25025" y="3934"/>
                    </a:lnTo>
                    <a:lnTo>
                      <a:pt x="25004" y="3955"/>
                    </a:lnTo>
                    <a:cubicBezTo>
                      <a:pt x="24983" y="4018"/>
                      <a:pt x="24941" y="4081"/>
                      <a:pt x="24920" y="4143"/>
                    </a:cubicBezTo>
                    <a:lnTo>
                      <a:pt x="24899" y="4081"/>
                    </a:lnTo>
                    <a:lnTo>
                      <a:pt x="24920" y="4018"/>
                    </a:lnTo>
                    <a:lnTo>
                      <a:pt x="24920" y="3934"/>
                    </a:lnTo>
                    <a:lnTo>
                      <a:pt x="24815" y="3871"/>
                    </a:lnTo>
                    <a:lnTo>
                      <a:pt x="24774" y="3725"/>
                    </a:lnTo>
                    <a:lnTo>
                      <a:pt x="24795" y="3662"/>
                    </a:lnTo>
                    <a:lnTo>
                      <a:pt x="24711" y="3495"/>
                    </a:lnTo>
                    <a:lnTo>
                      <a:pt x="24606" y="3474"/>
                    </a:lnTo>
                    <a:lnTo>
                      <a:pt x="24564" y="3411"/>
                    </a:lnTo>
                    <a:lnTo>
                      <a:pt x="24502" y="3411"/>
                    </a:lnTo>
                    <a:lnTo>
                      <a:pt x="24481" y="3578"/>
                    </a:lnTo>
                    <a:lnTo>
                      <a:pt x="24418" y="3578"/>
                    </a:lnTo>
                    <a:lnTo>
                      <a:pt x="24292" y="3369"/>
                    </a:lnTo>
                    <a:lnTo>
                      <a:pt x="24209" y="3369"/>
                    </a:lnTo>
                    <a:lnTo>
                      <a:pt x="24146" y="3285"/>
                    </a:lnTo>
                    <a:lnTo>
                      <a:pt x="24062" y="3327"/>
                    </a:lnTo>
                    <a:lnTo>
                      <a:pt x="24083" y="3495"/>
                    </a:lnTo>
                    <a:lnTo>
                      <a:pt x="24041" y="3516"/>
                    </a:lnTo>
                    <a:lnTo>
                      <a:pt x="23958" y="3495"/>
                    </a:lnTo>
                    <a:lnTo>
                      <a:pt x="23895" y="3620"/>
                    </a:lnTo>
                    <a:lnTo>
                      <a:pt x="23895" y="3704"/>
                    </a:lnTo>
                    <a:lnTo>
                      <a:pt x="23832" y="3746"/>
                    </a:lnTo>
                    <a:lnTo>
                      <a:pt x="23748" y="4039"/>
                    </a:lnTo>
                    <a:lnTo>
                      <a:pt x="23748" y="4143"/>
                    </a:lnTo>
                    <a:lnTo>
                      <a:pt x="23686" y="4227"/>
                    </a:lnTo>
                    <a:lnTo>
                      <a:pt x="23686" y="4353"/>
                    </a:lnTo>
                    <a:lnTo>
                      <a:pt x="23665" y="4374"/>
                    </a:lnTo>
                    <a:lnTo>
                      <a:pt x="23665" y="4478"/>
                    </a:lnTo>
                    <a:lnTo>
                      <a:pt x="23581" y="4541"/>
                    </a:lnTo>
                    <a:lnTo>
                      <a:pt x="23581" y="4771"/>
                    </a:lnTo>
                    <a:lnTo>
                      <a:pt x="23518" y="4813"/>
                    </a:lnTo>
                    <a:lnTo>
                      <a:pt x="23455" y="4792"/>
                    </a:lnTo>
                    <a:lnTo>
                      <a:pt x="23372" y="4980"/>
                    </a:lnTo>
                    <a:lnTo>
                      <a:pt x="23414" y="5064"/>
                    </a:lnTo>
                    <a:lnTo>
                      <a:pt x="23372" y="5169"/>
                    </a:lnTo>
                    <a:lnTo>
                      <a:pt x="23372" y="5273"/>
                    </a:lnTo>
                    <a:lnTo>
                      <a:pt x="23309" y="5378"/>
                    </a:lnTo>
                    <a:lnTo>
                      <a:pt x="23351" y="5462"/>
                    </a:lnTo>
                    <a:lnTo>
                      <a:pt x="23330" y="5524"/>
                    </a:lnTo>
                    <a:lnTo>
                      <a:pt x="23204" y="5524"/>
                    </a:lnTo>
                    <a:lnTo>
                      <a:pt x="23246" y="5587"/>
                    </a:lnTo>
                    <a:lnTo>
                      <a:pt x="23351" y="5629"/>
                    </a:lnTo>
                    <a:lnTo>
                      <a:pt x="23351" y="5734"/>
                    </a:lnTo>
                    <a:lnTo>
                      <a:pt x="23267" y="5713"/>
                    </a:lnTo>
                    <a:lnTo>
                      <a:pt x="23204" y="5734"/>
                    </a:lnTo>
                    <a:lnTo>
                      <a:pt x="23121" y="5796"/>
                    </a:lnTo>
                    <a:lnTo>
                      <a:pt x="23037" y="5754"/>
                    </a:lnTo>
                    <a:lnTo>
                      <a:pt x="22995" y="5817"/>
                    </a:lnTo>
                    <a:lnTo>
                      <a:pt x="22995" y="5922"/>
                    </a:lnTo>
                    <a:lnTo>
                      <a:pt x="22932" y="5964"/>
                    </a:lnTo>
                    <a:lnTo>
                      <a:pt x="22849" y="5922"/>
                    </a:lnTo>
                    <a:lnTo>
                      <a:pt x="22849" y="5817"/>
                    </a:lnTo>
                    <a:lnTo>
                      <a:pt x="22890" y="5734"/>
                    </a:lnTo>
                    <a:lnTo>
                      <a:pt x="22828" y="5650"/>
                    </a:lnTo>
                    <a:lnTo>
                      <a:pt x="22828" y="5482"/>
                    </a:lnTo>
                    <a:lnTo>
                      <a:pt x="22911" y="5294"/>
                    </a:lnTo>
                    <a:lnTo>
                      <a:pt x="22932" y="5169"/>
                    </a:lnTo>
                    <a:lnTo>
                      <a:pt x="23016" y="5085"/>
                    </a:lnTo>
                    <a:lnTo>
                      <a:pt x="23016" y="4980"/>
                    </a:lnTo>
                    <a:lnTo>
                      <a:pt x="23037" y="4876"/>
                    </a:lnTo>
                    <a:lnTo>
                      <a:pt x="23100" y="4646"/>
                    </a:lnTo>
                    <a:lnTo>
                      <a:pt x="23225" y="4562"/>
                    </a:lnTo>
                    <a:lnTo>
                      <a:pt x="23225" y="4436"/>
                    </a:lnTo>
                    <a:lnTo>
                      <a:pt x="23100" y="4436"/>
                    </a:lnTo>
                    <a:lnTo>
                      <a:pt x="23100" y="4353"/>
                    </a:lnTo>
                    <a:lnTo>
                      <a:pt x="23163" y="4269"/>
                    </a:lnTo>
                    <a:lnTo>
                      <a:pt x="23163" y="4039"/>
                    </a:lnTo>
                    <a:lnTo>
                      <a:pt x="23121" y="3976"/>
                    </a:lnTo>
                    <a:lnTo>
                      <a:pt x="23058" y="3850"/>
                    </a:lnTo>
                    <a:lnTo>
                      <a:pt x="23100" y="3809"/>
                    </a:lnTo>
                    <a:lnTo>
                      <a:pt x="23100" y="3662"/>
                    </a:lnTo>
                    <a:lnTo>
                      <a:pt x="23016" y="3662"/>
                    </a:lnTo>
                    <a:lnTo>
                      <a:pt x="22911" y="3537"/>
                    </a:lnTo>
                    <a:lnTo>
                      <a:pt x="22744" y="3599"/>
                    </a:lnTo>
                    <a:lnTo>
                      <a:pt x="22723" y="3725"/>
                    </a:lnTo>
                    <a:lnTo>
                      <a:pt x="22828" y="3809"/>
                    </a:lnTo>
                    <a:lnTo>
                      <a:pt x="22828" y="3913"/>
                    </a:lnTo>
                    <a:lnTo>
                      <a:pt x="22890" y="3976"/>
                    </a:lnTo>
                    <a:lnTo>
                      <a:pt x="22890" y="4060"/>
                    </a:lnTo>
                    <a:lnTo>
                      <a:pt x="22807" y="4060"/>
                    </a:lnTo>
                    <a:lnTo>
                      <a:pt x="22786" y="3955"/>
                    </a:lnTo>
                    <a:lnTo>
                      <a:pt x="22702" y="3955"/>
                    </a:lnTo>
                    <a:lnTo>
                      <a:pt x="22639" y="4081"/>
                    </a:lnTo>
                    <a:lnTo>
                      <a:pt x="22702" y="4122"/>
                    </a:lnTo>
                    <a:lnTo>
                      <a:pt x="22723" y="4227"/>
                    </a:lnTo>
                    <a:lnTo>
                      <a:pt x="22786" y="4353"/>
                    </a:lnTo>
                    <a:lnTo>
                      <a:pt x="22723" y="4394"/>
                    </a:lnTo>
                    <a:lnTo>
                      <a:pt x="22702" y="4353"/>
                    </a:lnTo>
                    <a:lnTo>
                      <a:pt x="22639" y="4290"/>
                    </a:lnTo>
                    <a:lnTo>
                      <a:pt x="22618" y="4436"/>
                    </a:lnTo>
                    <a:lnTo>
                      <a:pt x="22514" y="4353"/>
                    </a:lnTo>
                    <a:lnTo>
                      <a:pt x="22514" y="4248"/>
                    </a:lnTo>
                    <a:lnTo>
                      <a:pt x="22430" y="4248"/>
                    </a:lnTo>
                    <a:lnTo>
                      <a:pt x="22388" y="4353"/>
                    </a:lnTo>
                    <a:lnTo>
                      <a:pt x="22326" y="4332"/>
                    </a:lnTo>
                    <a:lnTo>
                      <a:pt x="22326" y="4185"/>
                    </a:lnTo>
                    <a:lnTo>
                      <a:pt x="22409" y="4122"/>
                    </a:lnTo>
                    <a:lnTo>
                      <a:pt x="22388" y="4081"/>
                    </a:lnTo>
                    <a:lnTo>
                      <a:pt x="22221" y="4143"/>
                    </a:lnTo>
                    <a:lnTo>
                      <a:pt x="22095" y="4269"/>
                    </a:lnTo>
                    <a:lnTo>
                      <a:pt x="22012" y="4143"/>
                    </a:lnTo>
                    <a:lnTo>
                      <a:pt x="21949" y="4143"/>
                    </a:lnTo>
                    <a:lnTo>
                      <a:pt x="21865" y="4227"/>
                    </a:lnTo>
                    <a:lnTo>
                      <a:pt x="21740" y="4227"/>
                    </a:lnTo>
                    <a:lnTo>
                      <a:pt x="21698" y="4164"/>
                    </a:lnTo>
                    <a:lnTo>
                      <a:pt x="21572" y="4185"/>
                    </a:lnTo>
                    <a:lnTo>
                      <a:pt x="21530" y="4143"/>
                    </a:lnTo>
                    <a:lnTo>
                      <a:pt x="21635" y="4060"/>
                    </a:lnTo>
                    <a:lnTo>
                      <a:pt x="21782" y="4039"/>
                    </a:lnTo>
                    <a:lnTo>
                      <a:pt x="21865" y="4060"/>
                    </a:lnTo>
                    <a:lnTo>
                      <a:pt x="21991" y="4039"/>
                    </a:lnTo>
                    <a:lnTo>
                      <a:pt x="21991" y="3955"/>
                    </a:lnTo>
                    <a:lnTo>
                      <a:pt x="22074" y="3934"/>
                    </a:lnTo>
                    <a:lnTo>
                      <a:pt x="22158" y="3955"/>
                    </a:lnTo>
                    <a:lnTo>
                      <a:pt x="22263" y="3850"/>
                    </a:lnTo>
                    <a:lnTo>
                      <a:pt x="22263" y="3746"/>
                    </a:lnTo>
                    <a:lnTo>
                      <a:pt x="22284" y="3662"/>
                    </a:lnTo>
                    <a:lnTo>
                      <a:pt x="22200" y="3599"/>
                    </a:lnTo>
                    <a:lnTo>
                      <a:pt x="22095" y="3411"/>
                    </a:lnTo>
                    <a:lnTo>
                      <a:pt x="21970" y="3348"/>
                    </a:lnTo>
                    <a:lnTo>
                      <a:pt x="21949" y="3285"/>
                    </a:lnTo>
                    <a:lnTo>
                      <a:pt x="21761" y="3118"/>
                    </a:lnTo>
                    <a:lnTo>
                      <a:pt x="21740" y="3076"/>
                    </a:lnTo>
                    <a:lnTo>
                      <a:pt x="21635" y="3076"/>
                    </a:lnTo>
                    <a:lnTo>
                      <a:pt x="21489" y="3139"/>
                    </a:lnTo>
                    <a:lnTo>
                      <a:pt x="21426" y="3139"/>
                    </a:lnTo>
                    <a:lnTo>
                      <a:pt x="21238" y="3327"/>
                    </a:lnTo>
                    <a:lnTo>
                      <a:pt x="21279" y="3390"/>
                    </a:lnTo>
                    <a:lnTo>
                      <a:pt x="21279" y="3453"/>
                    </a:lnTo>
                    <a:lnTo>
                      <a:pt x="21217" y="3495"/>
                    </a:lnTo>
                    <a:lnTo>
                      <a:pt x="21133" y="3516"/>
                    </a:lnTo>
                    <a:lnTo>
                      <a:pt x="21133" y="3453"/>
                    </a:lnTo>
                    <a:lnTo>
                      <a:pt x="21049" y="3495"/>
                    </a:lnTo>
                    <a:lnTo>
                      <a:pt x="20966" y="3432"/>
                    </a:lnTo>
                    <a:lnTo>
                      <a:pt x="20861" y="3432"/>
                    </a:lnTo>
                    <a:lnTo>
                      <a:pt x="20819" y="3495"/>
                    </a:lnTo>
                    <a:lnTo>
                      <a:pt x="20714" y="3495"/>
                    </a:lnTo>
                    <a:lnTo>
                      <a:pt x="20652" y="3432"/>
                    </a:lnTo>
                    <a:lnTo>
                      <a:pt x="20714" y="3390"/>
                    </a:lnTo>
                    <a:lnTo>
                      <a:pt x="20861" y="3348"/>
                    </a:lnTo>
                    <a:lnTo>
                      <a:pt x="20924" y="3244"/>
                    </a:lnTo>
                    <a:lnTo>
                      <a:pt x="21028" y="3223"/>
                    </a:lnTo>
                    <a:lnTo>
                      <a:pt x="21112" y="3244"/>
                    </a:lnTo>
                    <a:lnTo>
                      <a:pt x="21175" y="3139"/>
                    </a:lnTo>
                    <a:lnTo>
                      <a:pt x="21175" y="3013"/>
                    </a:lnTo>
                    <a:lnTo>
                      <a:pt x="21238" y="2972"/>
                    </a:lnTo>
                    <a:lnTo>
                      <a:pt x="21321" y="2972"/>
                    </a:lnTo>
                    <a:lnTo>
                      <a:pt x="21384" y="2804"/>
                    </a:lnTo>
                    <a:lnTo>
                      <a:pt x="21384" y="2616"/>
                    </a:lnTo>
                    <a:lnTo>
                      <a:pt x="21426" y="2553"/>
                    </a:lnTo>
                    <a:lnTo>
                      <a:pt x="21384" y="2449"/>
                    </a:lnTo>
                    <a:lnTo>
                      <a:pt x="21279" y="2449"/>
                    </a:lnTo>
                    <a:lnTo>
                      <a:pt x="21112" y="2490"/>
                    </a:lnTo>
                    <a:lnTo>
                      <a:pt x="20903" y="2553"/>
                    </a:lnTo>
                    <a:lnTo>
                      <a:pt x="20694" y="2616"/>
                    </a:lnTo>
                    <a:lnTo>
                      <a:pt x="20547" y="2658"/>
                    </a:lnTo>
                    <a:cubicBezTo>
                      <a:pt x="20652" y="2616"/>
                      <a:pt x="20798" y="2574"/>
                      <a:pt x="20903" y="2511"/>
                    </a:cubicBezTo>
                    <a:cubicBezTo>
                      <a:pt x="20945" y="2511"/>
                      <a:pt x="21028" y="2490"/>
                      <a:pt x="21070" y="2490"/>
                    </a:cubicBezTo>
                    <a:cubicBezTo>
                      <a:pt x="21217" y="2469"/>
                      <a:pt x="21238" y="2344"/>
                      <a:pt x="21175" y="2239"/>
                    </a:cubicBezTo>
                    <a:lnTo>
                      <a:pt x="21238" y="2177"/>
                    </a:lnTo>
                    <a:lnTo>
                      <a:pt x="21217" y="2072"/>
                    </a:lnTo>
                    <a:lnTo>
                      <a:pt x="21217" y="1967"/>
                    </a:lnTo>
                    <a:lnTo>
                      <a:pt x="21154" y="1884"/>
                    </a:lnTo>
                    <a:lnTo>
                      <a:pt x="21217" y="1842"/>
                    </a:lnTo>
                    <a:lnTo>
                      <a:pt x="21217" y="1674"/>
                    </a:lnTo>
                    <a:lnTo>
                      <a:pt x="21133" y="1507"/>
                    </a:lnTo>
                    <a:lnTo>
                      <a:pt x="21175" y="1402"/>
                    </a:lnTo>
                    <a:lnTo>
                      <a:pt x="21154" y="1109"/>
                    </a:lnTo>
                    <a:lnTo>
                      <a:pt x="20945" y="879"/>
                    </a:lnTo>
                    <a:lnTo>
                      <a:pt x="20924" y="775"/>
                    </a:lnTo>
                    <a:lnTo>
                      <a:pt x="20840" y="733"/>
                    </a:lnTo>
                    <a:lnTo>
                      <a:pt x="20694" y="796"/>
                    </a:lnTo>
                    <a:lnTo>
                      <a:pt x="20526" y="775"/>
                    </a:lnTo>
                    <a:lnTo>
                      <a:pt x="20442" y="837"/>
                    </a:lnTo>
                    <a:lnTo>
                      <a:pt x="20442" y="984"/>
                    </a:lnTo>
                    <a:lnTo>
                      <a:pt x="20212" y="1109"/>
                    </a:lnTo>
                    <a:lnTo>
                      <a:pt x="20212" y="1047"/>
                    </a:lnTo>
                    <a:lnTo>
                      <a:pt x="20380" y="900"/>
                    </a:lnTo>
                    <a:lnTo>
                      <a:pt x="20422" y="754"/>
                    </a:lnTo>
                    <a:lnTo>
                      <a:pt x="20317" y="670"/>
                    </a:lnTo>
                    <a:lnTo>
                      <a:pt x="20212" y="712"/>
                    </a:lnTo>
                    <a:lnTo>
                      <a:pt x="20129" y="733"/>
                    </a:lnTo>
                    <a:lnTo>
                      <a:pt x="20212" y="670"/>
                    </a:lnTo>
                    <a:lnTo>
                      <a:pt x="20191" y="586"/>
                    </a:lnTo>
                    <a:lnTo>
                      <a:pt x="19898" y="419"/>
                    </a:lnTo>
                    <a:lnTo>
                      <a:pt x="19815" y="293"/>
                    </a:lnTo>
                    <a:lnTo>
                      <a:pt x="19752" y="252"/>
                    </a:lnTo>
                    <a:lnTo>
                      <a:pt x="19773" y="105"/>
                    </a:lnTo>
                    <a:lnTo>
                      <a:pt x="1945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grpSp>
        <p:sp>
          <p:nvSpPr>
            <p:cNvPr id="7448" name="Google Shape;7448;p131"/>
            <p:cNvSpPr/>
            <p:nvPr/>
          </p:nvSpPr>
          <p:spPr>
            <a:xfrm>
              <a:off x="3216902" y="3020658"/>
              <a:ext cx="15456" cy="5959"/>
            </a:xfrm>
            <a:custGeom>
              <a:avLst/>
              <a:gdLst/>
              <a:ahLst/>
              <a:cxnLst/>
              <a:rect l="l" t="t" r="r" b="b"/>
              <a:pathLst>
                <a:path w="1298" h="524" extrusionOk="0">
                  <a:moveTo>
                    <a:pt x="503" y="0"/>
                  </a:moveTo>
                  <a:lnTo>
                    <a:pt x="293" y="42"/>
                  </a:lnTo>
                  <a:lnTo>
                    <a:pt x="168" y="21"/>
                  </a:lnTo>
                  <a:lnTo>
                    <a:pt x="63" y="42"/>
                  </a:lnTo>
                  <a:lnTo>
                    <a:pt x="1" y="147"/>
                  </a:lnTo>
                  <a:lnTo>
                    <a:pt x="105" y="230"/>
                  </a:lnTo>
                  <a:lnTo>
                    <a:pt x="189" y="209"/>
                  </a:lnTo>
                  <a:lnTo>
                    <a:pt x="252" y="230"/>
                  </a:lnTo>
                  <a:lnTo>
                    <a:pt x="314" y="377"/>
                  </a:lnTo>
                  <a:lnTo>
                    <a:pt x="398" y="439"/>
                  </a:lnTo>
                  <a:lnTo>
                    <a:pt x="524" y="439"/>
                  </a:lnTo>
                  <a:lnTo>
                    <a:pt x="607" y="523"/>
                  </a:lnTo>
                  <a:lnTo>
                    <a:pt x="775" y="523"/>
                  </a:lnTo>
                  <a:lnTo>
                    <a:pt x="775" y="377"/>
                  </a:lnTo>
                  <a:lnTo>
                    <a:pt x="879" y="377"/>
                  </a:lnTo>
                  <a:lnTo>
                    <a:pt x="900" y="439"/>
                  </a:lnTo>
                  <a:lnTo>
                    <a:pt x="984" y="439"/>
                  </a:lnTo>
                  <a:lnTo>
                    <a:pt x="1005" y="335"/>
                  </a:lnTo>
                  <a:lnTo>
                    <a:pt x="1089" y="377"/>
                  </a:lnTo>
                  <a:lnTo>
                    <a:pt x="1298" y="377"/>
                  </a:lnTo>
                  <a:lnTo>
                    <a:pt x="1298" y="335"/>
                  </a:lnTo>
                  <a:lnTo>
                    <a:pt x="1193" y="230"/>
                  </a:lnTo>
                  <a:lnTo>
                    <a:pt x="1047" y="209"/>
                  </a:lnTo>
                  <a:lnTo>
                    <a:pt x="942" y="21"/>
                  </a:lnTo>
                  <a:lnTo>
                    <a:pt x="50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9" name="Google Shape;7449;p131"/>
            <p:cNvSpPr/>
            <p:nvPr/>
          </p:nvSpPr>
          <p:spPr>
            <a:xfrm>
              <a:off x="3243063" y="3010423"/>
              <a:ext cx="19695" cy="13340"/>
            </a:xfrm>
            <a:custGeom>
              <a:avLst/>
              <a:gdLst/>
              <a:ahLst/>
              <a:cxnLst/>
              <a:rect l="l" t="t" r="r" b="b"/>
              <a:pathLst>
                <a:path w="1654" h="1173" extrusionOk="0">
                  <a:moveTo>
                    <a:pt x="1089" y="0"/>
                  </a:moveTo>
                  <a:lnTo>
                    <a:pt x="1005" y="63"/>
                  </a:lnTo>
                  <a:lnTo>
                    <a:pt x="900" y="21"/>
                  </a:lnTo>
                  <a:lnTo>
                    <a:pt x="691" y="21"/>
                  </a:lnTo>
                  <a:lnTo>
                    <a:pt x="649" y="84"/>
                  </a:lnTo>
                  <a:lnTo>
                    <a:pt x="754" y="168"/>
                  </a:lnTo>
                  <a:lnTo>
                    <a:pt x="1068" y="272"/>
                  </a:lnTo>
                  <a:lnTo>
                    <a:pt x="1047" y="314"/>
                  </a:lnTo>
                  <a:lnTo>
                    <a:pt x="1109" y="398"/>
                  </a:lnTo>
                  <a:lnTo>
                    <a:pt x="1047" y="544"/>
                  </a:lnTo>
                  <a:lnTo>
                    <a:pt x="1109" y="649"/>
                  </a:lnTo>
                  <a:lnTo>
                    <a:pt x="1214" y="691"/>
                  </a:lnTo>
                  <a:lnTo>
                    <a:pt x="1340" y="795"/>
                  </a:lnTo>
                  <a:lnTo>
                    <a:pt x="1319" y="858"/>
                  </a:lnTo>
                  <a:lnTo>
                    <a:pt x="1068" y="858"/>
                  </a:lnTo>
                  <a:lnTo>
                    <a:pt x="1026" y="900"/>
                  </a:lnTo>
                  <a:lnTo>
                    <a:pt x="921" y="858"/>
                  </a:lnTo>
                  <a:lnTo>
                    <a:pt x="796" y="858"/>
                  </a:lnTo>
                  <a:lnTo>
                    <a:pt x="649" y="816"/>
                  </a:lnTo>
                  <a:lnTo>
                    <a:pt x="524" y="858"/>
                  </a:lnTo>
                  <a:lnTo>
                    <a:pt x="524" y="816"/>
                  </a:lnTo>
                  <a:lnTo>
                    <a:pt x="482" y="795"/>
                  </a:lnTo>
                  <a:lnTo>
                    <a:pt x="293" y="837"/>
                  </a:lnTo>
                  <a:lnTo>
                    <a:pt x="189" y="733"/>
                  </a:lnTo>
                  <a:lnTo>
                    <a:pt x="63" y="795"/>
                  </a:lnTo>
                  <a:lnTo>
                    <a:pt x="0" y="858"/>
                  </a:lnTo>
                  <a:lnTo>
                    <a:pt x="63" y="963"/>
                  </a:lnTo>
                  <a:lnTo>
                    <a:pt x="189" y="1005"/>
                  </a:lnTo>
                  <a:lnTo>
                    <a:pt x="314" y="1151"/>
                  </a:lnTo>
                  <a:lnTo>
                    <a:pt x="377" y="1172"/>
                  </a:lnTo>
                  <a:lnTo>
                    <a:pt x="377" y="1067"/>
                  </a:lnTo>
                  <a:lnTo>
                    <a:pt x="419" y="1026"/>
                  </a:lnTo>
                  <a:lnTo>
                    <a:pt x="691" y="1026"/>
                  </a:lnTo>
                  <a:lnTo>
                    <a:pt x="796" y="1067"/>
                  </a:lnTo>
                  <a:lnTo>
                    <a:pt x="1109" y="1067"/>
                  </a:lnTo>
                  <a:lnTo>
                    <a:pt x="1151" y="1047"/>
                  </a:lnTo>
                  <a:lnTo>
                    <a:pt x="1256" y="1109"/>
                  </a:lnTo>
                  <a:lnTo>
                    <a:pt x="1340" y="1109"/>
                  </a:lnTo>
                  <a:lnTo>
                    <a:pt x="1340" y="1047"/>
                  </a:lnTo>
                  <a:lnTo>
                    <a:pt x="1570" y="921"/>
                  </a:lnTo>
                  <a:lnTo>
                    <a:pt x="1570" y="837"/>
                  </a:lnTo>
                  <a:lnTo>
                    <a:pt x="1570" y="733"/>
                  </a:lnTo>
                  <a:lnTo>
                    <a:pt x="1528" y="607"/>
                  </a:lnTo>
                  <a:lnTo>
                    <a:pt x="1549" y="544"/>
                  </a:lnTo>
                  <a:lnTo>
                    <a:pt x="1633" y="502"/>
                  </a:lnTo>
                  <a:lnTo>
                    <a:pt x="1653" y="377"/>
                  </a:lnTo>
                  <a:lnTo>
                    <a:pt x="1612" y="293"/>
                  </a:lnTo>
                  <a:lnTo>
                    <a:pt x="1653" y="189"/>
                  </a:lnTo>
                  <a:lnTo>
                    <a:pt x="1633" y="126"/>
                  </a:lnTo>
                  <a:lnTo>
                    <a:pt x="1528" y="105"/>
                  </a:lnTo>
                  <a:lnTo>
                    <a:pt x="1423" y="126"/>
                  </a:lnTo>
                  <a:lnTo>
                    <a:pt x="1319" y="21"/>
                  </a:lnTo>
                  <a:lnTo>
                    <a:pt x="10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0" name="Google Shape;7450;p131"/>
            <p:cNvSpPr/>
            <p:nvPr/>
          </p:nvSpPr>
          <p:spPr>
            <a:xfrm>
              <a:off x="3173297" y="2986859"/>
              <a:ext cx="73267" cy="24997"/>
            </a:xfrm>
            <a:custGeom>
              <a:avLst/>
              <a:gdLst/>
              <a:ahLst/>
              <a:cxnLst/>
              <a:rect l="l" t="t" r="r" b="b"/>
              <a:pathLst>
                <a:path w="6153" h="2198" extrusionOk="0">
                  <a:moveTo>
                    <a:pt x="1570" y="1"/>
                  </a:moveTo>
                  <a:lnTo>
                    <a:pt x="1445" y="106"/>
                  </a:lnTo>
                  <a:lnTo>
                    <a:pt x="1131" y="106"/>
                  </a:lnTo>
                  <a:lnTo>
                    <a:pt x="901" y="168"/>
                  </a:lnTo>
                  <a:lnTo>
                    <a:pt x="817" y="252"/>
                  </a:lnTo>
                  <a:lnTo>
                    <a:pt x="566" y="315"/>
                  </a:lnTo>
                  <a:lnTo>
                    <a:pt x="482" y="419"/>
                  </a:lnTo>
                  <a:lnTo>
                    <a:pt x="377" y="482"/>
                  </a:lnTo>
                  <a:lnTo>
                    <a:pt x="357" y="608"/>
                  </a:lnTo>
                  <a:lnTo>
                    <a:pt x="419" y="712"/>
                  </a:lnTo>
                  <a:lnTo>
                    <a:pt x="398" y="775"/>
                  </a:lnTo>
                  <a:lnTo>
                    <a:pt x="294" y="712"/>
                  </a:lnTo>
                  <a:lnTo>
                    <a:pt x="85" y="817"/>
                  </a:lnTo>
                  <a:lnTo>
                    <a:pt x="1" y="796"/>
                  </a:lnTo>
                  <a:lnTo>
                    <a:pt x="1" y="880"/>
                  </a:lnTo>
                  <a:lnTo>
                    <a:pt x="105" y="922"/>
                  </a:lnTo>
                  <a:lnTo>
                    <a:pt x="252" y="796"/>
                  </a:lnTo>
                  <a:lnTo>
                    <a:pt x="273" y="817"/>
                  </a:lnTo>
                  <a:lnTo>
                    <a:pt x="273" y="922"/>
                  </a:lnTo>
                  <a:lnTo>
                    <a:pt x="419" y="817"/>
                  </a:lnTo>
                  <a:lnTo>
                    <a:pt x="524" y="817"/>
                  </a:lnTo>
                  <a:lnTo>
                    <a:pt x="629" y="629"/>
                  </a:lnTo>
                  <a:lnTo>
                    <a:pt x="796" y="670"/>
                  </a:lnTo>
                  <a:lnTo>
                    <a:pt x="838" y="608"/>
                  </a:lnTo>
                  <a:lnTo>
                    <a:pt x="922" y="691"/>
                  </a:lnTo>
                  <a:lnTo>
                    <a:pt x="1026" y="670"/>
                  </a:lnTo>
                  <a:lnTo>
                    <a:pt x="1214" y="461"/>
                  </a:lnTo>
                  <a:lnTo>
                    <a:pt x="1319" y="419"/>
                  </a:lnTo>
                  <a:lnTo>
                    <a:pt x="1361" y="357"/>
                  </a:lnTo>
                  <a:lnTo>
                    <a:pt x="1528" y="378"/>
                  </a:lnTo>
                  <a:lnTo>
                    <a:pt x="1654" y="378"/>
                  </a:lnTo>
                  <a:lnTo>
                    <a:pt x="1884" y="398"/>
                  </a:lnTo>
                  <a:lnTo>
                    <a:pt x="1968" y="461"/>
                  </a:lnTo>
                  <a:lnTo>
                    <a:pt x="1884" y="503"/>
                  </a:lnTo>
                  <a:lnTo>
                    <a:pt x="1758" y="503"/>
                  </a:lnTo>
                  <a:lnTo>
                    <a:pt x="1675" y="566"/>
                  </a:lnTo>
                  <a:lnTo>
                    <a:pt x="1758" y="629"/>
                  </a:lnTo>
                  <a:lnTo>
                    <a:pt x="2093" y="691"/>
                  </a:lnTo>
                  <a:lnTo>
                    <a:pt x="2177" y="670"/>
                  </a:lnTo>
                  <a:lnTo>
                    <a:pt x="2282" y="670"/>
                  </a:lnTo>
                  <a:lnTo>
                    <a:pt x="2386" y="733"/>
                  </a:lnTo>
                  <a:lnTo>
                    <a:pt x="2554" y="775"/>
                  </a:lnTo>
                  <a:lnTo>
                    <a:pt x="2616" y="775"/>
                  </a:lnTo>
                  <a:lnTo>
                    <a:pt x="2658" y="691"/>
                  </a:lnTo>
                  <a:lnTo>
                    <a:pt x="2721" y="775"/>
                  </a:lnTo>
                  <a:lnTo>
                    <a:pt x="2763" y="817"/>
                  </a:lnTo>
                  <a:lnTo>
                    <a:pt x="2930" y="942"/>
                  </a:lnTo>
                  <a:lnTo>
                    <a:pt x="3077" y="984"/>
                  </a:lnTo>
                  <a:lnTo>
                    <a:pt x="3139" y="942"/>
                  </a:lnTo>
                  <a:lnTo>
                    <a:pt x="3244" y="1026"/>
                  </a:lnTo>
                  <a:lnTo>
                    <a:pt x="3349" y="1005"/>
                  </a:lnTo>
                  <a:lnTo>
                    <a:pt x="3432" y="1047"/>
                  </a:lnTo>
                  <a:lnTo>
                    <a:pt x="3600" y="1005"/>
                  </a:lnTo>
                  <a:lnTo>
                    <a:pt x="3663" y="1026"/>
                  </a:lnTo>
                  <a:lnTo>
                    <a:pt x="3746" y="1361"/>
                  </a:lnTo>
                  <a:lnTo>
                    <a:pt x="3955" y="1570"/>
                  </a:lnTo>
                  <a:lnTo>
                    <a:pt x="4039" y="1612"/>
                  </a:lnTo>
                  <a:lnTo>
                    <a:pt x="4081" y="1549"/>
                  </a:lnTo>
                  <a:lnTo>
                    <a:pt x="4227" y="1633"/>
                  </a:lnTo>
                  <a:lnTo>
                    <a:pt x="4437" y="1633"/>
                  </a:lnTo>
                  <a:lnTo>
                    <a:pt x="4458" y="1675"/>
                  </a:lnTo>
                  <a:lnTo>
                    <a:pt x="4541" y="1738"/>
                  </a:lnTo>
                  <a:lnTo>
                    <a:pt x="4541" y="1842"/>
                  </a:lnTo>
                  <a:lnTo>
                    <a:pt x="4374" y="1863"/>
                  </a:lnTo>
                  <a:lnTo>
                    <a:pt x="4186" y="2051"/>
                  </a:lnTo>
                  <a:lnTo>
                    <a:pt x="4186" y="2156"/>
                  </a:lnTo>
                  <a:lnTo>
                    <a:pt x="4374" y="2177"/>
                  </a:lnTo>
                  <a:lnTo>
                    <a:pt x="4541" y="2135"/>
                  </a:lnTo>
                  <a:lnTo>
                    <a:pt x="4604" y="2156"/>
                  </a:lnTo>
                  <a:lnTo>
                    <a:pt x="4897" y="2093"/>
                  </a:lnTo>
                  <a:lnTo>
                    <a:pt x="5064" y="2093"/>
                  </a:lnTo>
                  <a:lnTo>
                    <a:pt x="5274" y="2198"/>
                  </a:lnTo>
                  <a:lnTo>
                    <a:pt x="5546" y="2135"/>
                  </a:lnTo>
                  <a:lnTo>
                    <a:pt x="5587" y="2072"/>
                  </a:lnTo>
                  <a:lnTo>
                    <a:pt x="5650" y="2072"/>
                  </a:lnTo>
                  <a:lnTo>
                    <a:pt x="5734" y="2030"/>
                  </a:lnTo>
                  <a:lnTo>
                    <a:pt x="5943" y="2051"/>
                  </a:lnTo>
                  <a:lnTo>
                    <a:pt x="6069" y="1989"/>
                  </a:lnTo>
                  <a:lnTo>
                    <a:pt x="6152" y="1884"/>
                  </a:lnTo>
                  <a:lnTo>
                    <a:pt x="6111" y="1842"/>
                  </a:lnTo>
                  <a:lnTo>
                    <a:pt x="6006" y="1821"/>
                  </a:lnTo>
                  <a:lnTo>
                    <a:pt x="5922" y="1654"/>
                  </a:lnTo>
                  <a:lnTo>
                    <a:pt x="5692" y="1549"/>
                  </a:lnTo>
                  <a:lnTo>
                    <a:pt x="5378" y="1549"/>
                  </a:lnTo>
                  <a:lnTo>
                    <a:pt x="5295" y="1528"/>
                  </a:lnTo>
                  <a:lnTo>
                    <a:pt x="5336" y="1466"/>
                  </a:lnTo>
                  <a:lnTo>
                    <a:pt x="5399" y="1319"/>
                  </a:lnTo>
                  <a:lnTo>
                    <a:pt x="5315" y="1298"/>
                  </a:lnTo>
                  <a:lnTo>
                    <a:pt x="5232" y="1340"/>
                  </a:lnTo>
                  <a:lnTo>
                    <a:pt x="5127" y="1340"/>
                  </a:lnTo>
                  <a:lnTo>
                    <a:pt x="4918" y="1194"/>
                  </a:lnTo>
                  <a:lnTo>
                    <a:pt x="4855" y="1235"/>
                  </a:lnTo>
                  <a:lnTo>
                    <a:pt x="4771" y="1152"/>
                  </a:lnTo>
                  <a:lnTo>
                    <a:pt x="4604" y="1026"/>
                  </a:lnTo>
                  <a:lnTo>
                    <a:pt x="4541" y="1131"/>
                  </a:lnTo>
                  <a:lnTo>
                    <a:pt x="4479" y="1089"/>
                  </a:lnTo>
                  <a:lnTo>
                    <a:pt x="4499" y="1005"/>
                  </a:lnTo>
                  <a:lnTo>
                    <a:pt x="4437" y="984"/>
                  </a:lnTo>
                  <a:lnTo>
                    <a:pt x="4395" y="1047"/>
                  </a:lnTo>
                  <a:lnTo>
                    <a:pt x="4332" y="984"/>
                  </a:lnTo>
                  <a:lnTo>
                    <a:pt x="4123" y="922"/>
                  </a:lnTo>
                  <a:lnTo>
                    <a:pt x="3955" y="796"/>
                  </a:lnTo>
                  <a:lnTo>
                    <a:pt x="3830" y="712"/>
                  </a:lnTo>
                  <a:lnTo>
                    <a:pt x="3704" y="587"/>
                  </a:lnTo>
                  <a:lnTo>
                    <a:pt x="3349" y="587"/>
                  </a:lnTo>
                  <a:lnTo>
                    <a:pt x="3244" y="524"/>
                  </a:lnTo>
                  <a:lnTo>
                    <a:pt x="3202" y="398"/>
                  </a:lnTo>
                  <a:lnTo>
                    <a:pt x="3077" y="252"/>
                  </a:lnTo>
                  <a:lnTo>
                    <a:pt x="2972" y="273"/>
                  </a:lnTo>
                  <a:lnTo>
                    <a:pt x="2909" y="210"/>
                  </a:lnTo>
                  <a:lnTo>
                    <a:pt x="2491" y="147"/>
                  </a:lnTo>
                  <a:lnTo>
                    <a:pt x="2365" y="210"/>
                  </a:lnTo>
                  <a:lnTo>
                    <a:pt x="2177" y="168"/>
                  </a:lnTo>
                  <a:lnTo>
                    <a:pt x="2072" y="43"/>
                  </a:lnTo>
                  <a:lnTo>
                    <a:pt x="182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1" name="Google Shape;7451;p131"/>
            <p:cNvSpPr/>
            <p:nvPr/>
          </p:nvSpPr>
          <p:spPr>
            <a:xfrm>
              <a:off x="3371128" y="3527019"/>
              <a:ext cx="18695" cy="10247"/>
            </a:xfrm>
            <a:custGeom>
              <a:avLst/>
              <a:gdLst/>
              <a:ahLst/>
              <a:cxnLst/>
              <a:rect l="l" t="t" r="r" b="b"/>
              <a:pathLst>
                <a:path w="1570" h="901" extrusionOk="0">
                  <a:moveTo>
                    <a:pt x="1025" y="0"/>
                  </a:moveTo>
                  <a:lnTo>
                    <a:pt x="984" y="84"/>
                  </a:lnTo>
                  <a:lnTo>
                    <a:pt x="921" y="105"/>
                  </a:lnTo>
                  <a:lnTo>
                    <a:pt x="942" y="189"/>
                  </a:lnTo>
                  <a:lnTo>
                    <a:pt x="921" y="252"/>
                  </a:lnTo>
                  <a:lnTo>
                    <a:pt x="691" y="314"/>
                  </a:lnTo>
                  <a:lnTo>
                    <a:pt x="733" y="273"/>
                  </a:lnTo>
                  <a:lnTo>
                    <a:pt x="774" y="126"/>
                  </a:lnTo>
                  <a:lnTo>
                    <a:pt x="733" y="63"/>
                  </a:lnTo>
                  <a:lnTo>
                    <a:pt x="649" y="84"/>
                  </a:lnTo>
                  <a:lnTo>
                    <a:pt x="607" y="168"/>
                  </a:lnTo>
                  <a:lnTo>
                    <a:pt x="544" y="168"/>
                  </a:lnTo>
                  <a:lnTo>
                    <a:pt x="461" y="84"/>
                  </a:lnTo>
                  <a:lnTo>
                    <a:pt x="377" y="84"/>
                  </a:lnTo>
                  <a:lnTo>
                    <a:pt x="377" y="252"/>
                  </a:lnTo>
                  <a:lnTo>
                    <a:pt x="272" y="210"/>
                  </a:lnTo>
                  <a:lnTo>
                    <a:pt x="168" y="105"/>
                  </a:lnTo>
                  <a:lnTo>
                    <a:pt x="105" y="168"/>
                  </a:lnTo>
                  <a:lnTo>
                    <a:pt x="230" y="356"/>
                  </a:lnTo>
                  <a:lnTo>
                    <a:pt x="377" y="377"/>
                  </a:lnTo>
                  <a:lnTo>
                    <a:pt x="377" y="419"/>
                  </a:lnTo>
                  <a:lnTo>
                    <a:pt x="230" y="419"/>
                  </a:lnTo>
                  <a:lnTo>
                    <a:pt x="168" y="482"/>
                  </a:lnTo>
                  <a:lnTo>
                    <a:pt x="189" y="565"/>
                  </a:lnTo>
                  <a:lnTo>
                    <a:pt x="84" y="670"/>
                  </a:lnTo>
                  <a:lnTo>
                    <a:pt x="0" y="670"/>
                  </a:lnTo>
                  <a:lnTo>
                    <a:pt x="0" y="712"/>
                  </a:lnTo>
                  <a:lnTo>
                    <a:pt x="126" y="796"/>
                  </a:lnTo>
                  <a:lnTo>
                    <a:pt x="189" y="712"/>
                  </a:lnTo>
                  <a:lnTo>
                    <a:pt x="293" y="796"/>
                  </a:lnTo>
                  <a:lnTo>
                    <a:pt x="377" y="691"/>
                  </a:lnTo>
                  <a:lnTo>
                    <a:pt x="230" y="628"/>
                  </a:lnTo>
                  <a:lnTo>
                    <a:pt x="335" y="586"/>
                  </a:lnTo>
                  <a:lnTo>
                    <a:pt x="523" y="607"/>
                  </a:lnTo>
                  <a:lnTo>
                    <a:pt x="649" y="565"/>
                  </a:lnTo>
                  <a:lnTo>
                    <a:pt x="649" y="461"/>
                  </a:lnTo>
                  <a:cubicBezTo>
                    <a:pt x="649" y="461"/>
                    <a:pt x="667" y="470"/>
                    <a:pt x="680" y="470"/>
                  </a:cubicBezTo>
                  <a:cubicBezTo>
                    <a:pt x="686" y="470"/>
                    <a:pt x="691" y="468"/>
                    <a:pt x="691" y="461"/>
                  </a:cubicBezTo>
                  <a:cubicBezTo>
                    <a:pt x="795" y="398"/>
                    <a:pt x="900" y="377"/>
                    <a:pt x="1005" y="314"/>
                  </a:cubicBezTo>
                  <a:lnTo>
                    <a:pt x="1046" y="398"/>
                  </a:lnTo>
                  <a:lnTo>
                    <a:pt x="1025" y="461"/>
                  </a:lnTo>
                  <a:lnTo>
                    <a:pt x="942" y="419"/>
                  </a:lnTo>
                  <a:lnTo>
                    <a:pt x="858" y="461"/>
                  </a:lnTo>
                  <a:lnTo>
                    <a:pt x="691" y="712"/>
                  </a:lnTo>
                  <a:lnTo>
                    <a:pt x="753" y="733"/>
                  </a:lnTo>
                  <a:lnTo>
                    <a:pt x="837" y="879"/>
                  </a:lnTo>
                  <a:lnTo>
                    <a:pt x="921" y="900"/>
                  </a:lnTo>
                  <a:lnTo>
                    <a:pt x="921" y="837"/>
                  </a:lnTo>
                  <a:lnTo>
                    <a:pt x="837" y="733"/>
                  </a:lnTo>
                  <a:lnTo>
                    <a:pt x="858" y="712"/>
                  </a:lnTo>
                  <a:lnTo>
                    <a:pt x="963" y="775"/>
                  </a:lnTo>
                  <a:lnTo>
                    <a:pt x="1025" y="733"/>
                  </a:lnTo>
                  <a:lnTo>
                    <a:pt x="963" y="691"/>
                  </a:lnTo>
                  <a:lnTo>
                    <a:pt x="963" y="607"/>
                  </a:lnTo>
                  <a:lnTo>
                    <a:pt x="1067" y="628"/>
                  </a:lnTo>
                  <a:lnTo>
                    <a:pt x="1172" y="607"/>
                  </a:lnTo>
                  <a:lnTo>
                    <a:pt x="1172" y="586"/>
                  </a:lnTo>
                  <a:lnTo>
                    <a:pt x="1088" y="586"/>
                  </a:lnTo>
                  <a:lnTo>
                    <a:pt x="1046" y="524"/>
                  </a:lnTo>
                  <a:lnTo>
                    <a:pt x="1088" y="503"/>
                  </a:lnTo>
                  <a:lnTo>
                    <a:pt x="1193" y="524"/>
                  </a:lnTo>
                  <a:lnTo>
                    <a:pt x="1339" y="503"/>
                  </a:lnTo>
                  <a:lnTo>
                    <a:pt x="1444" y="419"/>
                  </a:lnTo>
                  <a:lnTo>
                    <a:pt x="1549" y="398"/>
                  </a:lnTo>
                  <a:lnTo>
                    <a:pt x="1507" y="314"/>
                  </a:lnTo>
                  <a:lnTo>
                    <a:pt x="1465" y="293"/>
                  </a:lnTo>
                  <a:lnTo>
                    <a:pt x="1444" y="273"/>
                  </a:lnTo>
                  <a:lnTo>
                    <a:pt x="1486" y="210"/>
                  </a:lnTo>
                  <a:lnTo>
                    <a:pt x="1569" y="189"/>
                  </a:lnTo>
                  <a:lnTo>
                    <a:pt x="1528" y="126"/>
                  </a:lnTo>
                  <a:lnTo>
                    <a:pt x="1381" y="105"/>
                  </a:lnTo>
                  <a:lnTo>
                    <a:pt x="1318" y="126"/>
                  </a:lnTo>
                  <a:lnTo>
                    <a:pt x="1339" y="189"/>
                  </a:lnTo>
                  <a:lnTo>
                    <a:pt x="1256" y="210"/>
                  </a:lnTo>
                  <a:lnTo>
                    <a:pt x="1172" y="105"/>
                  </a:lnTo>
                  <a:lnTo>
                    <a:pt x="1172" y="42"/>
                  </a:lnTo>
                  <a:lnTo>
                    <a:pt x="10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2" name="Google Shape;7452;p131"/>
            <p:cNvSpPr/>
            <p:nvPr/>
          </p:nvSpPr>
          <p:spPr>
            <a:xfrm>
              <a:off x="3183264" y="3080853"/>
              <a:ext cx="38140" cy="16672"/>
            </a:xfrm>
            <a:custGeom>
              <a:avLst/>
              <a:gdLst/>
              <a:ahLst/>
              <a:cxnLst/>
              <a:rect l="l" t="t" r="r" b="b"/>
              <a:pathLst>
                <a:path w="3203" h="1466" extrusionOk="0">
                  <a:moveTo>
                    <a:pt x="2072" y="1"/>
                  </a:moveTo>
                  <a:lnTo>
                    <a:pt x="2030" y="43"/>
                  </a:lnTo>
                  <a:lnTo>
                    <a:pt x="1863" y="147"/>
                  </a:lnTo>
                  <a:lnTo>
                    <a:pt x="1675" y="189"/>
                  </a:lnTo>
                  <a:lnTo>
                    <a:pt x="1319" y="377"/>
                  </a:lnTo>
                  <a:lnTo>
                    <a:pt x="1214" y="461"/>
                  </a:lnTo>
                  <a:lnTo>
                    <a:pt x="1131" y="482"/>
                  </a:lnTo>
                  <a:lnTo>
                    <a:pt x="921" y="482"/>
                  </a:lnTo>
                  <a:lnTo>
                    <a:pt x="733" y="315"/>
                  </a:lnTo>
                  <a:lnTo>
                    <a:pt x="608" y="273"/>
                  </a:lnTo>
                  <a:lnTo>
                    <a:pt x="566" y="294"/>
                  </a:lnTo>
                  <a:lnTo>
                    <a:pt x="629" y="356"/>
                  </a:lnTo>
                  <a:lnTo>
                    <a:pt x="629" y="398"/>
                  </a:lnTo>
                  <a:lnTo>
                    <a:pt x="566" y="419"/>
                  </a:lnTo>
                  <a:lnTo>
                    <a:pt x="461" y="377"/>
                  </a:lnTo>
                  <a:lnTo>
                    <a:pt x="419" y="315"/>
                  </a:lnTo>
                  <a:lnTo>
                    <a:pt x="461" y="294"/>
                  </a:lnTo>
                  <a:lnTo>
                    <a:pt x="482" y="294"/>
                  </a:lnTo>
                  <a:lnTo>
                    <a:pt x="461" y="252"/>
                  </a:lnTo>
                  <a:lnTo>
                    <a:pt x="398" y="252"/>
                  </a:lnTo>
                  <a:lnTo>
                    <a:pt x="315" y="210"/>
                  </a:lnTo>
                  <a:lnTo>
                    <a:pt x="273" y="168"/>
                  </a:lnTo>
                  <a:lnTo>
                    <a:pt x="252" y="84"/>
                  </a:lnTo>
                  <a:lnTo>
                    <a:pt x="147" y="84"/>
                  </a:lnTo>
                  <a:lnTo>
                    <a:pt x="85" y="147"/>
                  </a:lnTo>
                  <a:lnTo>
                    <a:pt x="85" y="252"/>
                  </a:lnTo>
                  <a:lnTo>
                    <a:pt x="43" y="315"/>
                  </a:lnTo>
                  <a:lnTo>
                    <a:pt x="1" y="398"/>
                  </a:lnTo>
                  <a:lnTo>
                    <a:pt x="85" y="419"/>
                  </a:lnTo>
                  <a:lnTo>
                    <a:pt x="147" y="524"/>
                  </a:lnTo>
                  <a:lnTo>
                    <a:pt x="64" y="587"/>
                  </a:lnTo>
                  <a:lnTo>
                    <a:pt x="43" y="691"/>
                  </a:lnTo>
                  <a:lnTo>
                    <a:pt x="43" y="733"/>
                  </a:lnTo>
                  <a:lnTo>
                    <a:pt x="64" y="796"/>
                  </a:lnTo>
                  <a:lnTo>
                    <a:pt x="168" y="796"/>
                  </a:lnTo>
                  <a:lnTo>
                    <a:pt x="252" y="817"/>
                  </a:lnTo>
                  <a:lnTo>
                    <a:pt x="357" y="796"/>
                  </a:lnTo>
                  <a:lnTo>
                    <a:pt x="398" y="733"/>
                  </a:lnTo>
                  <a:lnTo>
                    <a:pt x="461" y="796"/>
                  </a:lnTo>
                  <a:lnTo>
                    <a:pt x="461" y="838"/>
                  </a:lnTo>
                  <a:lnTo>
                    <a:pt x="524" y="880"/>
                  </a:lnTo>
                  <a:lnTo>
                    <a:pt x="733" y="900"/>
                  </a:lnTo>
                  <a:lnTo>
                    <a:pt x="775" y="1026"/>
                  </a:lnTo>
                  <a:lnTo>
                    <a:pt x="817" y="1193"/>
                  </a:lnTo>
                  <a:lnTo>
                    <a:pt x="921" y="1235"/>
                  </a:lnTo>
                  <a:lnTo>
                    <a:pt x="1026" y="1235"/>
                  </a:lnTo>
                  <a:lnTo>
                    <a:pt x="1047" y="1152"/>
                  </a:lnTo>
                  <a:lnTo>
                    <a:pt x="1005" y="1131"/>
                  </a:lnTo>
                  <a:lnTo>
                    <a:pt x="1047" y="1047"/>
                  </a:lnTo>
                  <a:lnTo>
                    <a:pt x="1131" y="1089"/>
                  </a:lnTo>
                  <a:lnTo>
                    <a:pt x="1152" y="1131"/>
                  </a:lnTo>
                  <a:lnTo>
                    <a:pt x="1131" y="1193"/>
                  </a:lnTo>
                  <a:lnTo>
                    <a:pt x="1152" y="1319"/>
                  </a:lnTo>
                  <a:lnTo>
                    <a:pt x="1152" y="1403"/>
                  </a:lnTo>
                  <a:lnTo>
                    <a:pt x="1193" y="1444"/>
                  </a:lnTo>
                  <a:lnTo>
                    <a:pt x="1340" y="1465"/>
                  </a:lnTo>
                  <a:lnTo>
                    <a:pt x="1424" y="1361"/>
                  </a:lnTo>
                  <a:lnTo>
                    <a:pt x="1507" y="1298"/>
                  </a:lnTo>
                  <a:lnTo>
                    <a:pt x="1612" y="1319"/>
                  </a:lnTo>
                  <a:lnTo>
                    <a:pt x="1654" y="1298"/>
                  </a:lnTo>
                  <a:lnTo>
                    <a:pt x="1654" y="1152"/>
                  </a:lnTo>
                  <a:lnTo>
                    <a:pt x="1570" y="1089"/>
                  </a:lnTo>
                  <a:lnTo>
                    <a:pt x="1465" y="1026"/>
                  </a:lnTo>
                  <a:lnTo>
                    <a:pt x="1445" y="921"/>
                  </a:lnTo>
                  <a:lnTo>
                    <a:pt x="1445" y="880"/>
                  </a:lnTo>
                  <a:lnTo>
                    <a:pt x="1549" y="817"/>
                  </a:lnTo>
                  <a:lnTo>
                    <a:pt x="1737" y="775"/>
                  </a:lnTo>
                  <a:lnTo>
                    <a:pt x="1884" y="628"/>
                  </a:lnTo>
                  <a:lnTo>
                    <a:pt x="1884" y="587"/>
                  </a:lnTo>
                  <a:lnTo>
                    <a:pt x="1863" y="566"/>
                  </a:lnTo>
                  <a:lnTo>
                    <a:pt x="1863" y="419"/>
                  </a:lnTo>
                  <a:lnTo>
                    <a:pt x="2051" y="356"/>
                  </a:lnTo>
                  <a:lnTo>
                    <a:pt x="2177" y="315"/>
                  </a:lnTo>
                  <a:lnTo>
                    <a:pt x="2261" y="377"/>
                  </a:lnTo>
                  <a:lnTo>
                    <a:pt x="2365" y="482"/>
                  </a:lnTo>
                  <a:lnTo>
                    <a:pt x="2449" y="482"/>
                  </a:lnTo>
                  <a:lnTo>
                    <a:pt x="2553" y="608"/>
                  </a:lnTo>
                  <a:lnTo>
                    <a:pt x="2574" y="712"/>
                  </a:lnTo>
                  <a:lnTo>
                    <a:pt x="2616" y="775"/>
                  </a:lnTo>
                  <a:lnTo>
                    <a:pt x="2679" y="733"/>
                  </a:lnTo>
                  <a:lnTo>
                    <a:pt x="2763" y="670"/>
                  </a:lnTo>
                  <a:lnTo>
                    <a:pt x="2805" y="670"/>
                  </a:lnTo>
                  <a:lnTo>
                    <a:pt x="2826" y="733"/>
                  </a:lnTo>
                  <a:lnTo>
                    <a:pt x="2784" y="796"/>
                  </a:lnTo>
                  <a:lnTo>
                    <a:pt x="2721" y="796"/>
                  </a:lnTo>
                  <a:lnTo>
                    <a:pt x="2616" y="942"/>
                  </a:lnTo>
                  <a:lnTo>
                    <a:pt x="2595" y="984"/>
                  </a:lnTo>
                  <a:lnTo>
                    <a:pt x="2616" y="1131"/>
                  </a:lnTo>
                  <a:lnTo>
                    <a:pt x="2763" y="1319"/>
                  </a:lnTo>
                  <a:lnTo>
                    <a:pt x="2888" y="1424"/>
                  </a:lnTo>
                  <a:lnTo>
                    <a:pt x="2972" y="1235"/>
                  </a:lnTo>
                  <a:lnTo>
                    <a:pt x="3014" y="1235"/>
                  </a:lnTo>
                  <a:lnTo>
                    <a:pt x="3098" y="1193"/>
                  </a:lnTo>
                  <a:lnTo>
                    <a:pt x="3118" y="1047"/>
                  </a:lnTo>
                  <a:lnTo>
                    <a:pt x="3202" y="900"/>
                  </a:lnTo>
                  <a:lnTo>
                    <a:pt x="3139" y="733"/>
                  </a:lnTo>
                  <a:lnTo>
                    <a:pt x="3139" y="691"/>
                  </a:lnTo>
                  <a:lnTo>
                    <a:pt x="3181" y="587"/>
                  </a:lnTo>
                  <a:lnTo>
                    <a:pt x="3118" y="524"/>
                  </a:lnTo>
                  <a:lnTo>
                    <a:pt x="3035" y="482"/>
                  </a:lnTo>
                  <a:lnTo>
                    <a:pt x="3014" y="419"/>
                  </a:lnTo>
                  <a:lnTo>
                    <a:pt x="2909" y="294"/>
                  </a:lnTo>
                  <a:lnTo>
                    <a:pt x="2679" y="168"/>
                  </a:lnTo>
                  <a:lnTo>
                    <a:pt x="2512" y="147"/>
                  </a:lnTo>
                  <a:lnTo>
                    <a:pt x="2281" y="147"/>
                  </a:lnTo>
                  <a:lnTo>
                    <a:pt x="2198" y="105"/>
                  </a:lnTo>
                  <a:lnTo>
                    <a:pt x="2156" y="63"/>
                  </a:lnTo>
                  <a:lnTo>
                    <a:pt x="207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3" name="Google Shape;7453;p131"/>
            <p:cNvSpPr/>
            <p:nvPr/>
          </p:nvSpPr>
          <p:spPr>
            <a:xfrm>
              <a:off x="3163092" y="3070629"/>
              <a:ext cx="23172" cy="20709"/>
            </a:xfrm>
            <a:custGeom>
              <a:avLst/>
              <a:gdLst/>
              <a:ahLst/>
              <a:cxnLst/>
              <a:rect l="l" t="t" r="r" b="b"/>
              <a:pathLst>
                <a:path w="1946" h="1821" extrusionOk="0">
                  <a:moveTo>
                    <a:pt x="293" y="0"/>
                  </a:moveTo>
                  <a:lnTo>
                    <a:pt x="105" y="21"/>
                  </a:lnTo>
                  <a:lnTo>
                    <a:pt x="105" y="42"/>
                  </a:lnTo>
                  <a:lnTo>
                    <a:pt x="63" y="63"/>
                  </a:lnTo>
                  <a:lnTo>
                    <a:pt x="84" y="63"/>
                  </a:lnTo>
                  <a:lnTo>
                    <a:pt x="63" y="209"/>
                  </a:lnTo>
                  <a:lnTo>
                    <a:pt x="0" y="230"/>
                  </a:lnTo>
                  <a:lnTo>
                    <a:pt x="63" y="251"/>
                  </a:lnTo>
                  <a:lnTo>
                    <a:pt x="126" y="272"/>
                  </a:lnTo>
                  <a:lnTo>
                    <a:pt x="167" y="377"/>
                  </a:lnTo>
                  <a:lnTo>
                    <a:pt x="63" y="460"/>
                  </a:lnTo>
                  <a:lnTo>
                    <a:pt x="0" y="586"/>
                  </a:lnTo>
                  <a:lnTo>
                    <a:pt x="21" y="690"/>
                  </a:lnTo>
                  <a:lnTo>
                    <a:pt x="188" y="837"/>
                  </a:lnTo>
                  <a:lnTo>
                    <a:pt x="335" y="837"/>
                  </a:lnTo>
                  <a:lnTo>
                    <a:pt x="418" y="879"/>
                  </a:lnTo>
                  <a:lnTo>
                    <a:pt x="481" y="983"/>
                  </a:lnTo>
                  <a:lnTo>
                    <a:pt x="523" y="983"/>
                  </a:lnTo>
                  <a:lnTo>
                    <a:pt x="607" y="879"/>
                  </a:lnTo>
                  <a:lnTo>
                    <a:pt x="586" y="774"/>
                  </a:lnTo>
                  <a:lnTo>
                    <a:pt x="418" y="670"/>
                  </a:lnTo>
                  <a:lnTo>
                    <a:pt x="377" y="586"/>
                  </a:lnTo>
                  <a:lnTo>
                    <a:pt x="418" y="565"/>
                  </a:lnTo>
                  <a:lnTo>
                    <a:pt x="523" y="649"/>
                  </a:lnTo>
                  <a:lnTo>
                    <a:pt x="628" y="690"/>
                  </a:lnTo>
                  <a:lnTo>
                    <a:pt x="649" y="774"/>
                  </a:lnTo>
                  <a:lnTo>
                    <a:pt x="753" y="858"/>
                  </a:lnTo>
                  <a:lnTo>
                    <a:pt x="795" y="983"/>
                  </a:lnTo>
                  <a:lnTo>
                    <a:pt x="921" y="1067"/>
                  </a:lnTo>
                  <a:lnTo>
                    <a:pt x="1025" y="1151"/>
                  </a:lnTo>
                  <a:lnTo>
                    <a:pt x="1109" y="1193"/>
                  </a:lnTo>
                  <a:lnTo>
                    <a:pt x="1234" y="1318"/>
                  </a:lnTo>
                  <a:lnTo>
                    <a:pt x="1255" y="1402"/>
                  </a:lnTo>
                  <a:lnTo>
                    <a:pt x="1172" y="1486"/>
                  </a:lnTo>
                  <a:lnTo>
                    <a:pt x="1172" y="1569"/>
                  </a:lnTo>
                  <a:lnTo>
                    <a:pt x="1234" y="1632"/>
                  </a:lnTo>
                  <a:lnTo>
                    <a:pt x="1360" y="1695"/>
                  </a:lnTo>
                  <a:lnTo>
                    <a:pt x="1444" y="1737"/>
                  </a:lnTo>
                  <a:lnTo>
                    <a:pt x="1486" y="1716"/>
                  </a:lnTo>
                  <a:lnTo>
                    <a:pt x="1527" y="1632"/>
                  </a:lnTo>
                  <a:lnTo>
                    <a:pt x="1465" y="1569"/>
                  </a:lnTo>
                  <a:lnTo>
                    <a:pt x="1360" y="1507"/>
                  </a:lnTo>
                  <a:lnTo>
                    <a:pt x="1360" y="1486"/>
                  </a:lnTo>
                  <a:lnTo>
                    <a:pt x="1381" y="1465"/>
                  </a:lnTo>
                  <a:lnTo>
                    <a:pt x="1465" y="1507"/>
                  </a:lnTo>
                  <a:lnTo>
                    <a:pt x="1548" y="1632"/>
                  </a:lnTo>
                  <a:lnTo>
                    <a:pt x="1548" y="1737"/>
                  </a:lnTo>
                  <a:lnTo>
                    <a:pt x="1590" y="1737"/>
                  </a:lnTo>
                  <a:lnTo>
                    <a:pt x="1632" y="1779"/>
                  </a:lnTo>
                  <a:lnTo>
                    <a:pt x="1674" y="1820"/>
                  </a:lnTo>
                  <a:lnTo>
                    <a:pt x="1737" y="1820"/>
                  </a:lnTo>
                  <a:lnTo>
                    <a:pt x="1758" y="1779"/>
                  </a:lnTo>
                  <a:lnTo>
                    <a:pt x="1758" y="1695"/>
                  </a:lnTo>
                  <a:lnTo>
                    <a:pt x="1737" y="1632"/>
                  </a:lnTo>
                  <a:lnTo>
                    <a:pt x="1737" y="1590"/>
                  </a:lnTo>
                  <a:lnTo>
                    <a:pt x="1758" y="1486"/>
                  </a:lnTo>
                  <a:lnTo>
                    <a:pt x="1841" y="1423"/>
                  </a:lnTo>
                  <a:lnTo>
                    <a:pt x="1779" y="1318"/>
                  </a:lnTo>
                  <a:lnTo>
                    <a:pt x="1695" y="1297"/>
                  </a:lnTo>
                  <a:lnTo>
                    <a:pt x="1737" y="1214"/>
                  </a:lnTo>
                  <a:lnTo>
                    <a:pt x="1779" y="1151"/>
                  </a:lnTo>
                  <a:lnTo>
                    <a:pt x="1779" y="1046"/>
                  </a:lnTo>
                  <a:lnTo>
                    <a:pt x="1841" y="983"/>
                  </a:lnTo>
                  <a:lnTo>
                    <a:pt x="1946" y="983"/>
                  </a:lnTo>
                  <a:lnTo>
                    <a:pt x="1946" y="962"/>
                  </a:lnTo>
                  <a:lnTo>
                    <a:pt x="1862" y="900"/>
                  </a:lnTo>
                  <a:lnTo>
                    <a:pt x="1758" y="879"/>
                  </a:lnTo>
                  <a:lnTo>
                    <a:pt x="1695" y="795"/>
                  </a:lnTo>
                  <a:lnTo>
                    <a:pt x="1653" y="732"/>
                  </a:lnTo>
                  <a:lnTo>
                    <a:pt x="1548" y="586"/>
                  </a:lnTo>
                  <a:lnTo>
                    <a:pt x="1465" y="481"/>
                  </a:lnTo>
                  <a:lnTo>
                    <a:pt x="1465" y="356"/>
                  </a:lnTo>
                  <a:lnTo>
                    <a:pt x="1423" y="251"/>
                  </a:lnTo>
                  <a:lnTo>
                    <a:pt x="1360" y="272"/>
                  </a:lnTo>
                  <a:lnTo>
                    <a:pt x="1339" y="335"/>
                  </a:lnTo>
                  <a:lnTo>
                    <a:pt x="1234" y="335"/>
                  </a:lnTo>
                  <a:lnTo>
                    <a:pt x="1255" y="272"/>
                  </a:lnTo>
                  <a:lnTo>
                    <a:pt x="1172" y="272"/>
                  </a:lnTo>
                  <a:lnTo>
                    <a:pt x="1130" y="314"/>
                  </a:lnTo>
                  <a:lnTo>
                    <a:pt x="1025" y="209"/>
                  </a:lnTo>
                  <a:lnTo>
                    <a:pt x="1025" y="146"/>
                  </a:lnTo>
                  <a:lnTo>
                    <a:pt x="942" y="126"/>
                  </a:lnTo>
                  <a:lnTo>
                    <a:pt x="858" y="42"/>
                  </a:lnTo>
                  <a:lnTo>
                    <a:pt x="711" y="42"/>
                  </a:lnTo>
                  <a:lnTo>
                    <a:pt x="607" y="63"/>
                  </a:lnTo>
                  <a:lnTo>
                    <a:pt x="29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4" name="Google Shape;7454;p131"/>
            <p:cNvSpPr/>
            <p:nvPr/>
          </p:nvSpPr>
          <p:spPr>
            <a:xfrm>
              <a:off x="3150875" y="3043494"/>
              <a:ext cx="32150" cy="30467"/>
            </a:xfrm>
            <a:custGeom>
              <a:avLst/>
              <a:gdLst/>
              <a:ahLst/>
              <a:cxnLst/>
              <a:rect l="l" t="t" r="r" b="b"/>
              <a:pathLst>
                <a:path w="2700" h="2679" extrusionOk="0">
                  <a:moveTo>
                    <a:pt x="2470" y="1"/>
                  </a:moveTo>
                  <a:lnTo>
                    <a:pt x="2407" y="22"/>
                  </a:lnTo>
                  <a:lnTo>
                    <a:pt x="2386" y="105"/>
                  </a:lnTo>
                  <a:lnTo>
                    <a:pt x="2302" y="126"/>
                  </a:lnTo>
                  <a:lnTo>
                    <a:pt x="2198" y="210"/>
                  </a:lnTo>
                  <a:lnTo>
                    <a:pt x="2093" y="210"/>
                  </a:lnTo>
                  <a:lnTo>
                    <a:pt x="2072" y="294"/>
                  </a:lnTo>
                  <a:lnTo>
                    <a:pt x="1988" y="252"/>
                  </a:lnTo>
                  <a:lnTo>
                    <a:pt x="1884" y="294"/>
                  </a:lnTo>
                  <a:lnTo>
                    <a:pt x="1863" y="231"/>
                  </a:lnTo>
                  <a:lnTo>
                    <a:pt x="1779" y="189"/>
                  </a:lnTo>
                  <a:lnTo>
                    <a:pt x="1737" y="189"/>
                  </a:lnTo>
                  <a:lnTo>
                    <a:pt x="1696" y="294"/>
                  </a:lnTo>
                  <a:lnTo>
                    <a:pt x="1591" y="294"/>
                  </a:lnTo>
                  <a:lnTo>
                    <a:pt x="1528" y="419"/>
                  </a:lnTo>
                  <a:lnTo>
                    <a:pt x="1528" y="461"/>
                  </a:lnTo>
                  <a:lnTo>
                    <a:pt x="1465" y="503"/>
                  </a:lnTo>
                  <a:lnTo>
                    <a:pt x="1361" y="587"/>
                  </a:lnTo>
                  <a:lnTo>
                    <a:pt x="1235" y="649"/>
                  </a:lnTo>
                  <a:lnTo>
                    <a:pt x="1214" y="691"/>
                  </a:lnTo>
                  <a:lnTo>
                    <a:pt x="1131" y="670"/>
                  </a:lnTo>
                  <a:lnTo>
                    <a:pt x="1068" y="691"/>
                  </a:lnTo>
                  <a:lnTo>
                    <a:pt x="1005" y="649"/>
                  </a:lnTo>
                  <a:lnTo>
                    <a:pt x="859" y="628"/>
                  </a:lnTo>
                  <a:lnTo>
                    <a:pt x="691" y="733"/>
                  </a:lnTo>
                  <a:lnTo>
                    <a:pt x="503" y="754"/>
                  </a:lnTo>
                  <a:lnTo>
                    <a:pt x="503" y="859"/>
                  </a:lnTo>
                  <a:lnTo>
                    <a:pt x="503" y="942"/>
                  </a:lnTo>
                  <a:lnTo>
                    <a:pt x="482" y="1089"/>
                  </a:lnTo>
                  <a:lnTo>
                    <a:pt x="419" y="1172"/>
                  </a:lnTo>
                  <a:lnTo>
                    <a:pt x="294" y="1172"/>
                  </a:lnTo>
                  <a:lnTo>
                    <a:pt x="189" y="1193"/>
                  </a:lnTo>
                  <a:lnTo>
                    <a:pt x="189" y="1256"/>
                  </a:lnTo>
                  <a:lnTo>
                    <a:pt x="126" y="1256"/>
                  </a:lnTo>
                  <a:lnTo>
                    <a:pt x="22" y="1214"/>
                  </a:lnTo>
                  <a:lnTo>
                    <a:pt x="1" y="1256"/>
                  </a:lnTo>
                  <a:lnTo>
                    <a:pt x="210" y="1507"/>
                  </a:lnTo>
                  <a:lnTo>
                    <a:pt x="315" y="1591"/>
                  </a:lnTo>
                  <a:lnTo>
                    <a:pt x="315" y="1675"/>
                  </a:lnTo>
                  <a:lnTo>
                    <a:pt x="482" y="1821"/>
                  </a:lnTo>
                  <a:lnTo>
                    <a:pt x="628" y="2030"/>
                  </a:lnTo>
                  <a:lnTo>
                    <a:pt x="900" y="2323"/>
                  </a:lnTo>
                  <a:lnTo>
                    <a:pt x="963" y="2323"/>
                  </a:lnTo>
                  <a:lnTo>
                    <a:pt x="1026" y="2344"/>
                  </a:lnTo>
                  <a:lnTo>
                    <a:pt x="1068" y="2323"/>
                  </a:lnTo>
                  <a:lnTo>
                    <a:pt x="1068" y="2407"/>
                  </a:lnTo>
                  <a:lnTo>
                    <a:pt x="1131" y="2407"/>
                  </a:lnTo>
                  <a:lnTo>
                    <a:pt x="1319" y="2386"/>
                  </a:lnTo>
                  <a:lnTo>
                    <a:pt x="1633" y="2449"/>
                  </a:lnTo>
                  <a:lnTo>
                    <a:pt x="1737" y="2428"/>
                  </a:lnTo>
                  <a:lnTo>
                    <a:pt x="1884" y="2428"/>
                  </a:lnTo>
                  <a:lnTo>
                    <a:pt x="1947" y="2512"/>
                  </a:lnTo>
                  <a:lnTo>
                    <a:pt x="2009" y="2532"/>
                  </a:lnTo>
                  <a:lnTo>
                    <a:pt x="2009" y="2595"/>
                  </a:lnTo>
                  <a:lnTo>
                    <a:pt x="2156" y="2679"/>
                  </a:lnTo>
                  <a:lnTo>
                    <a:pt x="2198" y="2658"/>
                  </a:lnTo>
                  <a:lnTo>
                    <a:pt x="2260" y="2658"/>
                  </a:lnTo>
                  <a:lnTo>
                    <a:pt x="2302" y="2637"/>
                  </a:lnTo>
                  <a:lnTo>
                    <a:pt x="2281" y="2553"/>
                  </a:lnTo>
                  <a:lnTo>
                    <a:pt x="2219" y="2470"/>
                  </a:lnTo>
                  <a:lnTo>
                    <a:pt x="2198" y="2344"/>
                  </a:lnTo>
                  <a:lnTo>
                    <a:pt x="2281" y="2219"/>
                  </a:lnTo>
                  <a:lnTo>
                    <a:pt x="2302" y="2135"/>
                  </a:lnTo>
                  <a:lnTo>
                    <a:pt x="2302" y="2009"/>
                  </a:lnTo>
                  <a:lnTo>
                    <a:pt x="2281" y="2093"/>
                  </a:lnTo>
                  <a:lnTo>
                    <a:pt x="2260" y="2135"/>
                  </a:lnTo>
                  <a:lnTo>
                    <a:pt x="2198" y="2156"/>
                  </a:lnTo>
                  <a:lnTo>
                    <a:pt x="2198" y="2093"/>
                  </a:lnTo>
                  <a:lnTo>
                    <a:pt x="2219" y="2009"/>
                  </a:lnTo>
                  <a:lnTo>
                    <a:pt x="2281" y="1884"/>
                  </a:lnTo>
                  <a:lnTo>
                    <a:pt x="2260" y="1800"/>
                  </a:lnTo>
                  <a:lnTo>
                    <a:pt x="2260" y="1716"/>
                  </a:lnTo>
                  <a:lnTo>
                    <a:pt x="2344" y="1528"/>
                  </a:lnTo>
                  <a:lnTo>
                    <a:pt x="2386" y="1528"/>
                  </a:lnTo>
                  <a:lnTo>
                    <a:pt x="2365" y="1591"/>
                  </a:lnTo>
                  <a:lnTo>
                    <a:pt x="2365" y="1675"/>
                  </a:lnTo>
                  <a:lnTo>
                    <a:pt x="2365" y="1800"/>
                  </a:lnTo>
                  <a:lnTo>
                    <a:pt x="2386" y="1800"/>
                  </a:lnTo>
                  <a:lnTo>
                    <a:pt x="2428" y="1716"/>
                  </a:lnTo>
                  <a:lnTo>
                    <a:pt x="2470" y="1486"/>
                  </a:lnTo>
                  <a:lnTo>
                    <a:pt x="2470" y="1214"/>
                  </a:lnTo>
                  <a:lnTo>
                    <a:pt x="2491" y="1172"/>
                  </a:lnTo>
                  <a:lnTo>
                    <a:pt x="2428" y="1089"/>
                  </a:lnTo>
                  <a:lnTo>
                    <a:pt x="2407" y="1068"/>
                  </a:lnTo>
                  <a:lnTo>
                    <a:pt x="2407" y="1005"/>
                  </a:lnTo>
                  <a:lnTo>
                    <a:pt x="2470" y="963"/>
                  </a:lnTo>
                  <a:lnTo>
                    <a:pt x="2491" y="963"/>
                  </a:lnTo>
                  <a:lnTo>
                    <a:pt x="2512" y="984"/>
                  </a:lnTo>
                  <a:lnTo>
                    <a:pt x="2533" y="838"/>
                  </a:lnTo>
                  <a:lnTo>
                    <a:pt x="2637" y="691"/>
                  </a:lnTo>
                  <a:lnTo>
                    <a:pt x="2700" y="628"/>
                  </a:lnTo>
                  <a:lnTo>
                    <a:pt x="2700" y="566"/>
                  </a:lnTo>
                  <a:lnTo>
                    <a:pt x="2637" y="524"/>
                  </a:lnTo>
                  <a:lnTo>
                    <a:pt x="2637" y="461"/>
                  </a:lnTo>
                  <a:lnTo>
                    <a:pt x="2679" y="377"/>
                  </a:lnTo>
                  <a:lnTo>
                    <a:pt x="2637" y="273"/>
                  </a:lnTo>
                  <a:lnTo>
                    <a:pt x="2637" y="126"/>
                  </a:lnTo>
                  <a:lnTo>
                    <a:pt x="2679" y="63"/>
                  </a:lnTo>
                  <a:lnTo>
                    <a:pt x="2700" y="43"/>
                  </a:lnTo>
                  <a:lnTo>
                    <a:pt x="2533" y="43"/>
                  </a:lnTo>
                  <a:lnTo>
                    <a:pt x="251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5" name="Google Shape;7455;p131"/>
            <p:cNvSpPr/>
            <p:nvPr/>
          </p:nvSpPr>
          <p:spPr>
            <a:xfrm>
              <a:off x="3140409" y="3037308"/>
              <a:ext cx="43617" cy="20948"/>
            </a:xfrm>
            <a:custGeom>
              <a:avLst/>
              <a:gdLst/>
              <a:ahLst/>
              <a:cxnLst/>
              <a:rect l="l" t="t" r="r" b="b"/>
              <a:pathLst>
                <a:path w="3663" h="1842" extrusionOk="0">
                  <a:moveTo>
                    <a:pt x="1926" y="1"/>
                  </a:moveTo>
                  <a:lnTo>
                    <a:pt x="1905" y="43"/>
                  </a:lnTo>
                  <a:lnTo>
                    <a:pt x="1968" y="105"/>
                  </a:lnTo>
                  <a:lnTo>
                    <a:pt x="1863" y="126"/>
                  </a:lnTo>
                  <a:lnTo>
                    <a:pt x="1800" y="168"/>
                  </a:lnTo>
                  <a:lnTo>
                    <a:pt x="1696" y="147"/>
                  </a:lnTo>
                  <a:lnTo>
                    <a:pt x="1507" y="168"/>
                  </a:lnTo>
                  <a:lnTo>
                    <a:pt x="943" y="168"/>
                  </a:lnTo>
                  <a:lnTo>
                    <a:pt x="775" y="252"/>
                  </a:lnTo>
                  <a:lnTo>
                    <a:pt x="712" y="210"/>
                  </a:lnTo>
                  <a:lnTo>
                    <a:pt x="712" y="252"/>
                  </a:lnTo>
                  <a:lnTo>
                    <a:pt x="629" y="315"/>
                  </a:lnTo>
                  <a:lnTo>
                    <a:pt x="566" y="419"/>
                  </a:lnTo>
                  <a:lnTo>
                    <a:pt x="419" y="482"/>
                  </a:lnTo>
                  <a:lnTo>
                    <a:pt x="336" y="482"/>
                  </a:lnTo>
                  <a:lnTo>
                    <a:pt x="189" y="649"/>
                  </a:lnTo>
                  <a:lnTo>
                    <a:pt x="106" y="754"/>
                  </a:lnTo>
                  <a:lnTo>
                    <a:pt x="126" y="838"/>
                  </a:lnTo>
                  <a:lnTo>
                    <a:pt x="43" y="984"/>
                  </a:lnTo>
                  <a:lnTo>
                    <a:pt x="1" y="1047"/>
                  </a:lnTo>
                  <a:lnTo>
                    <a:pt x="43" y="1005"/>
                  </a:lnTo>
                  <a:lnTo>
                    <a:pt x="126" y="1047"/>
                  </a:lnTo>
                  <a:lnTo>
                    <a:pt x="147" y="1068"/>
                  </a:lnTo>
                  <a:lnTo>
                    <a:pt x="210" y="1089"/>
                  </a:lnTo>
                  <a:lnTo>
                    <a:pt x="252" y="1151"/>
                  </a:lnTo>
                  <a:lnTo>
                    <a:pt x="399" y="1110"/>
                  </a:lnTo>
                  <a:lnTo>
                    <a:pt x="503" y="1151"/>
                  </a:lnTo>
                  <a:lnTo>
                    <a:pt x="566" y="1256"/>
                  </a:lnTo>
                  <a:lnTo>
                    <a:pt x="608" y="1298"/>
                  </a:lnTo>
                  <a:lnTo>
                    <a:pt x="650" y="1361"/>
                  </a:lnTo>
                  <a:lnTo>
                    <a:pt x="671" y="1298"/>
                  </a:lnTo>
                  <a:lnTo>
                    <a:pt x="712" y="1256"/>
                  </a:lnTo>
                  <a:lnTo>
                    <a:pt x="817" y="1214"/>
                  </a:lnTo>
                  <a:lnTo>
                    <a:pt x="859" y="1256"/>
                  </a:lnTo>
                  <a:lnTo>
                    <a:pt x="943" y="1277"/>
                  </a:lnTo>
                  <a:lnTo>
                    <a:pt x="943" y="1382"/>
                  </a:lnTo>
                  <a:lnTo>
                    <a:pt x="922" y="1486"/>
                  </a:lnTo>
                  <a:lnTo>
                    <a:pt x="922" y="1507"/>
                  </a:lnTo>
                  <a:lnTo>
                    <a:pt x="880" y="1612"/>
                  </a:lnTo>
                  <a:lnTo>
                    <a:pt x="922" y="1675"/>
                  </a:lnTo>
                  <a:lnTo>
                    <a:pt x="963" y="1696"/>
                  </a:lnTo>
                  <a:lnTo>
                    <a:pt x="984" y="1716"/>
                  </a:lnTo>
                  <a:lnTo>
                    <a:pt x="1047" y="1716"/>
                  </a:lnTo>
                  <a:lnTo>
                    <a:pt x="1068" y="1696"/>
                  </a:lnTo>
                  <a:lnTo>
                    <a:pt x="1131" y="1716"/>
                  </a:lnTo>
                  <a:lnTo>
                    <a:pt x="1131" y="1800"/>
                  </a:lnTo>
                  <a:lnTo>
                    <a:pt x="1152" y="1842"/>
                  </a:lnTo>
                  <a:lnTo>
                    <a:pt x="1256" y="1821"/>
                  </a:lnTo>
                  <a:lnTo>
                    <a:pt x="1382" y="1821"/>
                  </a:lnTo>
                  <a:lnTo>
                    <a:pt x="1445" y="1737"/>
                  </a:lnTo>
                  <a:lnTo>
                    <a:pt x="1445" y="1591"/>
                  </a:lnTo>
                  <a:lnTo>
                    <a:pt x="1445" y="1507"/>
                  </a:lnTo>
                  <a:lnTo>
                    <a:pt x="1445" y="1403"/>
                  </a:lnTo>
                  <a:lnTo>
                    <a:pt x="1612" y="1382"/>
                  </a:lnTo>
                  <a:lnTo>
                    <a:pt x="1800" y="1277"/>
                  </a:lnTo>
                  <a:lnTo>
                    <a:pt x="1926" y="1298"/>
                  </a:lnTo>
                  <a:lnTo>
                    <a:pt x="2010" y="1361"/>
                  </a:lnTo>
                  <a:lnTo>
                    <a:pt x="2072" y="1361"/>
                  </a:lnTo>
                  <a:lnTo>
                    <a:pt x="2135" y="1382"/>
                  </a:lnTo>
                  <a:lnTo>
                    <a:pt x="2177" y="1298"/>
                  </a:lnTo>
                  <a:lnTo>
                    <a:pt x="2303" y="1277"/>
                  </a:lnTo>
                  <a:lnTo>
                    <a:pt x="2407" y="1151"/>
                  </a:lnTo>
                  <a:lnTo>
                    <a:pt x="2449" y="1110"/>
                  </a:lnTo>
                  <a:lnTo>
                    <a:pt x="2491" y="1068"/>
                  </a:lnTo>
                  <a:lnTo>
                    <a:pt x="2554" y="900"/>
                  </a:lnTo>
                  <a:lnTo>
                    <a:pt x="2658" y="900"/>
                  </a:lnTo>
                  <a:lnTo>
                    <a:pt x="2700" y="796"/>
                  </a:lnTo>
                  <a:lnTo>
                    <a:pt x="2742" y="796"/>
                  </a:lnTo>
                  <a:lnTo>
                    <a:pt x="2826" y="879"/>
                  </a:lnTo>
                  <a:lnTo>
                    <a:pt x="2847" y="900"/>
                  </a:lnTo>
                  <a:lnTo>
                    <a:pt x="2951" y="900"/>
                  </a:lnTo>
                  <a:lnTo>
                    <a:pt x="3035" y="942"/>
                  </a:lnTo>
                  <a:lnTo>
                    <a:pt x="3056" y="859"/>
                  </a:lnTo>
                  <a:lnTo>
                    <a:pt x="3139" y="859"/>
                  </a:lnTo>
                  <a:lnTo>
                    <a:pt x="3244" y="775"/>
                  </a:lnTo>
                  <a:lnTo>
                    <a:pt x="3328" y="754"/>
                  </a:lnTo>
                  <a:lnTo>
                    <a:pt x="3349" y="670"/>
                  </a:lnTo>
                  <a:lnTo>
                    <a:pt x="3391" y="649"/>
                  </a:lnTo>
                  <a:lnTo>
                    <a:pt x="3453" y="649"/>
                  </a:lnTo>
                  <a:lnTo>
                    <a:pt x="3474" y="670"/>
                  </a:lnTo>
                  <a:lnTo>
                    <a:pt x="3642" y="670"/>
                  </a:lnTo>
                  <a:lnTo>
                    <a:pt x="3663" y="628"/>
                  </a:lnTo>
                  <a:lnTo>
                    <a:pt x="3642" y="566"/>
                  </a:lnTo>
                  <a:lnTo>
                    <a:pt x="3495" y="461"/>
                  </a:lnTo>
                  <a:lnTo>
                    <a:pt x="3370" y="419"/>
                  </a:lnTo>
                  <a:lnTo>
                    <a:pt x="3370" y="419"/>
                  </a:lnTo>
                  <a:lnTo>
                    <a:pt x="3432" y="524"/>
                  </a:lnTo>
                  <a:lnTo>
                    <a:pt x="3286" y="524"/>
                  </a:lnTo>
                  <a:lnTo>
                    <a:pt x="3139" y="482"/>
                  </a:lnTo>
                  <a:lnTo>
                    <a:pt x="3077" y="461"/>
                  </a:lnTo>
                  <a:lnTo>
                    <a:pt x="2972" y="440"/>
                  </a:lnTo>
                  <a:lnTo>
                    <a:pt x="2867" y="440"/>
                  </a:lnTo>
                  <a:lnTo>
                    <a:pt x="2909" y="377"/>
                  </a:lnTo>
                  <a:lnTo>
                    <a:pt x="2972" y="377"/>
                  </a:lnTo>
                  <a:lnTo>
                    <a:pt x="2972" y="315"/>
                  </a:lnTo>
                  <a:lnTo>
                    <a:pt x="3035" y="315"/>
                  </a:lnTo>
                  <a:lnTo>
                    <a:pt x="3119" y="335"/>
                  </a:lnTo>
                  <a:lnTo>
                    <a:pt x="3265" y="377"/>
                  </a:lnTo>
                  <a:lnTo>
                    <a:pt x="3286" y="356"/>
                  </a:lnTo>
                  <a:lnTo>
                    <a:pt x="3181" y="273"/>
                  </a:lnTo>
                  <a:lnTo>
                    <a:pt x="3035" y="210"/>
                  </a:lnTo>
                  <a:lnTo>
                    <a:pt x="2951" y="168"/>
                  </a:lnTo>
                  <a:lnTo>
                    <a:pt x="2847" y="210"/>
                  </a:lnTo>
                  <a:lnTo>
                    <a:pt x="2805" y="168"/>
                  </a:lnTo>
                  <a:lnTo>
                    <a:pt x="2763" y="252"/>
                  </a:lnTo>
                  <a:lnTo>
                    <a:pt x="2700" y="210"/>
                  </a:lnTo>
                  <a:lnTo>
                    <a:pt x="2428" y="168"/>
                  </a:lnTo>
                  <a:lnTo>
                    <a:pt x="2198" y="147"/>
                  </a:lnTo>
                  <a:lnTo>
                    <a:pt x="2072" y="43"/>
                  </a:lnTo>
                  <a:lnTo>
                    <a:pt x="192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6" name="Google Shape;7456;p131"/>
            <p:cNvSpPr/>
            <p:nvPr/>
          </p:nvSpPr>
          <p:spPr>
            <a:xfrm>
              <a:off x="3134431" y="3048737"/>
              <a:ext cx="17206" cy="9519"/>
            </a:xfrm>
            <a:custGeom>
              <a:avLst/>
              <a:gdLst/>
              <a:ahLst/>
              <a:cxnLst/>
              <a:rect l="l" t="t" r="r" b="b"/>
              <a:pathLst>
                <a:path w="1445" h="837" extrusionOk="0">
                  <a:moveTo>
                    <a:pt x="545" y="0"/>
                  </a:moveTo>
                  <a:lnTo>
                    <a:pt x="503" y="42"/>
                  </a:lnTo>
                  <a:lnTo>
                    <a:pt x="398" y="105"/>
                  </a:lnTo>
                  <a:lnTo>
                    <a:pt x="398" y="167"/>
                  </a:lnTo>
                  <a:lnTo>
                    <a:pt x="294" y="188"/>
                  </a:lnTo>
                  <a:lnTo>
                    <a:pt x="168" y="251"/>
                  </a:lnTo>
                  <a:lnTo>
                    <a:pt x="64" y="356"/>
                  </a:lnTo>
                  <a:lnTo>
                    <a:pt x="64" y="398"/>
                  </a:lnTo>
                  <a:lnTo>
                    <a:pt x="1" y="481"/>
                  </a:lnTo>
                  <a:lnTo>
                    <a:pt x="168" y="481"/>
                  </a:lnTo>
                  <a:lnTo>
                    <a:pt x="273" y="586"/>
                  </a:lnTo>
                  <a:lnTo>
                    <a:pt x="398" y="607"/>
                  </a:lnTo>
                  <a:lnTo>
                    <a:pt x="440" y="607"/>
                  </a:lnTo>
                  <a:lnTo>
                    <a:pt x="649" y="691"/>
                  </a:lnTo>
                  <a:lnTo>
                    <a:pt x="838" y="795"/>
                  </a:lnTo>
                  <a:lnTo>
                    <a:pt x="859" y="732"/>
                  </a:lnTo>
                  <a:lnTo>
                    <a:pt x="796" y="691"/>
                  </a:lnTo>
                  <a:lnTo>
                    <a:pt x="817" y="670"/>
                  </a:lnTo>
                  <a:lnTo>
                    <a:pt x="921" y="670"/>
                  </a:lnTo>
                  <a:lnTo>
                    <a:pt x="1005" y="795"/>
                  </a:lnTo>
                  <a:lnTo>
                    <a:pt x="1068" y="837"/>
                  </a:lnTo>
                  <a:lnTo>
                    <a:pt x="1340" y="837"/>
                  </a:lnTo>
                  <a:lnTo>
                    <a:pt x="1424" y="732"/>
                  </a:lnTo>
                  <a:lnTo>
                    <a:pt x="1382" y="691"/>
                  </a:lnTo>
                  <a:lnTo>
                    <a:pt x="1424" y="670"/>
                  </a:lnTo>
                  <a:lnTo>
                    <a:pt x="1382" y="607"/>
                  </a:lnTo>
                  <a:lnTo>
                    <a:pt x="1424" y="502"/>
                  </a:lnTo>
                  <a:lnTo>
                    <a:pt x="1424" y="481"/>
                  </a:lnTo>
                  <a:lnTo>
                    <a:pt x="1445" y="377"/>
                  </a:lnTo>
                  <a:lnTo>
                    <a:pt x="1445" y="272"/>
                  </a:lnTo>
                  <a:lnTo>
                    <a:pt x="1361" y="251"/>
                  </a:lnTo>
                  <a:lnTo>
                    <a:pt x="1319" y="209"/>
                  </a:lnTo>
                  <a:lnTo>
                    <a:pt x="1214" y="251"/>
                  </a:lnTo>
                  <a:lnTo>
                    <a:pt x="1173" y="293"/>
                  </a:lnTo>
                  <a:lnTo>
                    <a:pt x="1152" y="356"/>
                  </a:lnTo>
                  <a:lnTo>
                    <a:pt x="1110" y="293"/>
                  </a:lnTo>
                  <a:lnTo>
                    <a:pt x="1068" y="251"/>
                  </a:lnTo>
                  <a:lnTo>
                    <a:pt x="1005" y="146"/>
                  </a:lnTo>
                  <a:lnTo>
                    <a:pt x="901" y="105"/>
                  </a:lnTo>
                  <a:lnTo>
                    <a:pt x="754" y="146"/>
                  </a:lnTo>
                  <a:lnTo>
                    <a:pt x="712" y="84"/>
                  </a:lnTo>
                  <a:lnTo>
                    <a:pt x="649" y="63"/>
                  </a:lnTo>
                  <a:lnTo>
                    <a:pt x="628" y="42"/>
                  </a:lnTo>
                  <a:lnTo>
                    <a:pt x="54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7" name="Google Shape;7457;p131"/>
            <p:cNvSpPr/>
            <p:nvPr/>
          </p:nvSpPr>
          <p:spPr>
            <a:xfrm>
              <a:off x="3142159" y="3021841"/>
              <a:ext cx="7978" cy="16672"/>
            </a:xfrm>
            <a:custGeom>
              <a:avLst/>
              <a:gdLst/>
              <a:ahLst/>
              <a:cxnLst/>
              <a:rect l="l" t="t" r="r" b="b"/>
              <a:pathLst>
                <a:path w="670" h="1466" extrusionOk="0">
                  <a:moveTo>
                    <a:pt x="398" y="1"/>
                  </a:moveTo>
                  <a:lnTo>
                    <a:pt x="377" y="43"/>
                  </a:lnTo>
                  <a:lnTo>
                    <a:pt x="356" y="147"/>
                  </a:lnTo>
                  <a:lnTo>
                    <a:pt x="272" y="231"/>
                  </a:lnTo>
                  <a:lnTo>
                    <a:pt x="272" y="252"/>
                  </a:lnTo>
                  <a:lnTo>
                    <a:pt x="210" y="273"/>
                  </a:lnTo>
                  <a:lnTo>
                    <a:pt x="189" y="315"/>
                  </a:lnTo>
                  <a:lnTo>
                    <a:pt x="168" y="273"/>
                  </a:lnTo>
                  <a:lnTo>
                    <a:pt x="168" y="231"/>
                  </a:lnTo>
                  <a:lnTo>
                    <a:pt x="84" y="231"/>
                  </a:lnTo>
                  <a:lnTo>
                    <a:pt x="42" y="273"/>
                  </a:lnTo>
                  <a:lnTo>
                    <a:pt x="0" y="356"/>
                  </a:lnTo>
                  <a:lnTo>
                    <a:pt x="0" y="1423"/>
                  </a:lnTo>
                  <a:lnTo>
                    <a:pt x="84" y="1423"/>
                  </a:lnTo>
                  <a:lnTo>
                    <a:pt x="105" y="1465"/>
                  </a:lnTo>
                  <a:lnTo>
                    <a:pt x="168" y="1465"/>
                  </a:lnTo>
                  <a:lnTo>
                    <a:pt x="210" y="1361"/>
                  </a:lnTo>
                  <a:lnTo>
                    <a:pt x="314" y="1256"/>
                  </a:lnTo>
                  <a:lnTo>
                    <a:pt x="398" y="1298"/>
                  </a:lnTo>
                  <a:lnTo>
                    <a:pt x="565" y="1068"/>
                  </a:lnTo>
                  <a:lnTo>
                    <a:pt x="607" y="900"/>
                  </a:lnTo>
                  <a:lnTo>
                    <a:pt x="607" y="733"/>
                  </a:lnTo>
                  <a:lnTo>
                    <a:pt x="565" y="670"/>
                  </a:lnTo>
                  <a:lnTo>
                    <a:pt x="586" y="482"/>
                  </a:lnTo>
                  <a:lnTo>
                    <a:pt x="628" y="377"/>
                  </a:lnTo>
                  <a:lnTo>
                    <a:pt x="670" y="105"/>
                  </a:lnTo>
                  <a:lnTo>
                    <a:pt x="670" y="43"/>
                  </a:lnTo>
                  <a:lnTo>
                    <a:pt x="670" y="1"/>
                  </a:lnTo>
                  <a:lnTo>
                    <a:pt x="586" y="1"/>
                  </a:lnTo>
                  <a:lnTo>
                    <a:pt x="524" y="43"/>
                  </a:lnTo>
                  <a:lnTo>
                    <a:pt x="50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8" name="Google Shape;7458;p131"/>
            <p:cNvSpPr/>
            <p:nvPr/>
          </p:nvSpPr>
          <p:spPr>
            <a:xfrm>
              <a:off x="3120487" y="3025651"/>
              <a:ext cx="28411" cy="28568"/>
            </a:xfrm>
            <a:custGeom>
              <a:avLst/>
              <a:gdLst/>
              <a:ahLst/>
              <a:cxnLst/>
              <a:rect l="l" t="t" r="r" b="b"/>
              <a:pathLst>
                <a:path w="2386" h="2512" extrusionOk="0">
                  <a:moveTo>
                    <a:pt x="837" y="0"/>
                  </a:moveTo>
                  <a:lnTo>
                    <a:pt x="816" y="314"/>
                  </a:lnTo>
                  <a:lnTo>
                    <a:pt x="565" y="335"/>
                  </a:lnTo>
                  <a:lnTo>
                    <a:pt x="649" y="419"/>
                  </a:lnTo>
                  <a:lnTo>
                    <a:pt x="670" y="461"/>
                  </a:lnTo>
                  <a:lnTo>
                    <a:pt x="774" y="565"/>
                  </a:lnTo>
                  <a:lnTo>
                    <a:pt x="858" y="649"/>
                  </a:lnTo>
                  <a:lnTo>
                    <a:pt x="942" y="649"/>
                  </a:lnTo>
                  <a:lnTo>
                    <a:pt x="963" y="712"/>
                  </a:lnTo>
                  <a:lnTo>
                    <a:pt x="983" y="816"/>
                  </a:lnTo>
                  <a:lnTo>
                    <a:pt x="1025" y="837"/>
                  </a:lnTo>
                  <a:lnTo>
                    <a:pt x="1130" y="858"/>
                  </a:lnTo>
                  <a:lnTo>
                    <a:pt x="1193" y="879"/>
                  </a:lnTo>
                  <a:lnTo>
                    <a:pt x="1193" y="963"/>
                  </a:lnTo>
                  <a:lnTo>
                    <a:pt x="1130" y="1026"/>
                  </a:lnTo>
                  <a:lnTo>
                    <a:pt x="398" y="1026"/>
                  </a:lnTo>
                  <a:lnTo>
                    <a:pt x="42" y="1570"/>
                  </a:lnTo>
                  <a:lnTo>
                    <a:pt x="42" y="1674"/>
                  </a:lnTo>
                  <a:lnTo>
                    <a:pt x="84" y="1695"/>
                  </a:lnTo>
                  <a:lnTo>
                    <a:pt x="42" y="1758"/>
                  </a:lnTo>
                  <a:lnTo>
                    <a:pt x="84" y="1800"/>
                  </a:lnTo>
                  <a:lnTo>
                    <a:pt x="105" y="1821"/>
                  </a:lnTo>
                  <a:lnTo>
                    <a:pt x="105" y="1863"/>
                  </a:lnTo>
                  <a:lnTo>
                    <a:pt x="42" y="1904"/>
                  </a:lnTo>
                  <a:lnTo>
                    <a:pt x="21" y="1967"/>
                  </a:lnTo>
                  <a:lnTo>
                    <a:pt x="0" y="1988"/>
                  </a:lnTo>
                  <a:lnTo>
                    <a:pt x="105" y="2093"/>
                  </a:lnTo>
                  <a:lnTo>
                    <a:pt x="147" y="2218"/>
                  </a:lnTo>
                  <a:lnTo>
                    <a:pt x="251" y="2218"/>
                  </a:lnTo>
                  <a:lnTo>
                    <a:pt x="335" y="2323"/>
                  </a:lnTo>
                  <a:lnTo>
                    <a:pt x="628" y="2428"/>
                  </a:lnTo>
                  <a:lnTo>
                    <a:pt x="942" y="2428"/>
                  </a:lnTo>
                  <a:lnTo>
                    <a:pt x="1172" y="2511"/>
                  </a:lnTo>
                  <a:lnTo>
                    <a:pt x="1235" y="2428"/>
                  </a:lnTo>
                  <a:lnTo>
                    <a:pt x="1235" y="2386"/>
                  </a:lnTo>
                  <a:lnTo>
                    <a:pt x="1339" y="2281"/>
                  </a:lnTo>
                  <a:lnTo>
                    <a:pt x="1465" y="2218"/>
                  </a:lnTo>
                  <a:lnTo>
                    <a:pt x="1569" y="2197"/>
                  </a:lnTo>
                  <a:lnTo>
                    <a:pt x="1569" y="2135"/>
                  </a:lnTo>
                  <a:lnTo>
                    <a:pt x="1716" y="2009"/>
                  </a:lnTo>
                  <a:lnTo>
                    <a:pt x="1799" y="1863"/>
                  </a:lnTo>
                  <a:lnTo>
                    <a:pt x="1779" y="1779"/>
                  </a:lnTo>
                  <a:lnTo>
                    <a:pt x="1862" y="1674"/>
                  </a:lnTo>
                  <a:lnTo>
                    <a:pt x="2009" y="1507"/>
                  </a:lnTo>
                  <a:lnTo>
                    <a:pt x="2092" y="1507"/>
                  </a:lnTo>
                  <a:lnTo>
                    <a:pt x="2239" y="1444"/>
                  </a:lnTo>
                  <a:lnTo>
                    <a:pt x="2302" y="1340"/>
                  </a:lnTo>
                  <a:lnTo>
                    <a:pt x="2385" y="1277"/>
                  </a:lnTo>
                  <a:lnTo>
                    <a:pt x="2385" y="1235"/>
                  </a:lnTo>
                  <a:lnTo>
                    <a:pt x="2344" y="1172"/>
                  </a:lnTo>
                  <a:lnTo>
                    <a:pt x="2239" y="1172"/>
                  </a:lnTo>
                  <a:lnTo>
                    <a:pt x="2218" y="1256"/>
                  </a:lnTo>
                  <a:lnTo>
                    <a:pt x="2113" y="1172"/>
                  </a:lnTo>
                  <a:lnTo>
                    <a:pt x="2030" y="1172"/>
                  </a:lnTo>
                  <a:lnTo>
                    <a:pt x="1988" y="1130"/>
                  </a:lnTo>
                  <a:lnTo>
                    <a:pt x="1925" y="1130"/>
                  </a:lnTo>
                  <a:lnTo>
                    <a:pt x="1904" y="1088"/>
                  </a:lnTo>
                  <a:lnTo>
                    <a:pt x="1820" y="1088"/>
                  </a:lnTo>
                  <a:lnTo>
                    <a:pt x="1820" y="21"/>
                  </a:lnTo>
                  <a:lnTo>
                    <a:pt x="83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9" name="Google Shape;7459;p131"/>
            <p:cNvSpPr/>
            <p:nvPr/>
          </p:nvSpPr>
          <p:spPr>
            <a:xfrm>
              <a:off x="2965761" y="2909287"/>
              <a:ext cx="196343" cy="138983"/>
            </a:xfrm>
            <a:custGeom>
              <a:avLst/>
              <a:gdLst/>
              <a:ahLst/>
              <a:cxnLst/>
              <a:rect l="l" t="t" r="r" b="b"/>
              <a:pathLst>
                <a:path w="16489" h="12221" extrusionOk="0">
                  <a:moveTo>
                    <a:pt x="1381" y="1"/>
                  </a:moveTo>
                  <a:lnTo>
                    <a:pt x="1" y="22"/>
                  </a:lnTo>
                  <a:lnTo>
                    <a:pt x="21" y="168"/>
                  </a:lnTo>
                  <a:lnTo>
                    <a:pt x="105" y="482"/>
                  </a:lnTo>
                  <a:lnTo>
                    <a:pt x="168" y="587"/>
                  </a:lnTo>
                  <a:lnTo>
                    <a:pt x="231" y="691"/>
                  </a:lnTo>
                  <a:lnTo>
                    <a:pt x="168" y="712"/>
                  </a:lnTo>
                  <a:lnTo>
                    <a:pt x="168" y="796"/>
                  </a:lnTo>
                  <a:lnTo>
                    <a:pt x="189" y="901"/>
                  </a:lnTo>
                  <a:lnTo>
                    <a:pt x="356" y="1110"/>
                  </a:lnTo>
                  <a:lnTo>
                    <a:pt x="356" y="1152"/>
                  </a:lnTo>
                  <a:lnTo>
                    <a:pt x="314" y="1173"/>
                  </a:lnTo>
                  <a:lnTo>
                    <a:pt x="335" y="1256"/>
                  </a:lnTo>
                  <a:lnTo>
                    <a:pt x="461" y="1361"/>
                  </a:lnTo>
                  <a:lnTo>
                    <a:pt x="482" y="1486"/>
                  </a:lnTo>
                  <a:lnTo>
                    <a:pt x="440" y="1549"/>
                  </a:lnTo>
                  <a:lnTo>
                    <a:pt x="440" y="1654"/>
                  </a:lnTo>
                  <a:lnTo>
                    <a:pt x="524" y="1696"/>
                  </a:lnTo>
                  <a:lnTo>
                    <a:pt x="545" y="1779"/>
                  </a:lnTo>
                  <a:lnTo>
                    <a:pt x="545" y="1968"/>
                  </a:lnTo>
                  <a:lnTo>
                    <a:pt x="586" y="2114"/>
                  </a:lnTo>
                  <a:lnTo>
                    <a:pt x="691" y="2219"/>
                  </a:lnTo>
                  <a:lnTo>
                    <a:pt x="754" y="2219"/>
                  </a:lnTo>
                  <a:lnTo>
                    <a:pt x="942" y="2386"/>
                  </a:lnTo>
                  <a:lnTo>
                    <a:pt x="1005" y="2512"/>
                  </a:lnTo>
                  <a:lnTo>
                    <a:pt x="1047" y="2595"/>
                  </a:lnTo>
                  <a:lnTo>
                    <a:pt x="1172" y="2721"/>
                  </a:lnTo>
                  <a:lnTo>
                    <a:pt x="1214" y="2909"/>
                  </a:lnTo>
                  <a:lnTo>
                    <a:pt x="1277" y="2930"/>
                  </a:lnTo>
                  <a:lnTo>
                    <a:pt x="1361" y="3056"/>
                  </a:lnTo>
                  <a:lnTo>
                    <a:pt x="1298" y="3139"/>
                  </a:lnTo>
                  <a:lnTo>
                    <a:pt x="1277" y="3202"/>
                  </a:lnTo>
                  <a:lnTo>
                    <a:pt x="1319" y="3265"/>
                  </a:lnTo>
                  <a:lnTo>
                    <a:pt x="1298" y="3349"/>
                  </a:lnTo>
                  <a:lnTo>
                    <a:pt x="1214" y="3328"/>
                  </a:lnTo>
                  <a:lnTo>
                    <a:pt x="1172" y="3411"/>
                  </a:lnTo>
                  <a:lnTo>
                    <a:pt x="1193" y="3432"/>
                  </a:lnTo>
                  <a:lnTo>
                    <a:pt x="1277" y="3432"/>
                  </a:lnTo>
                  <a:lnTo>
                    <a:pt x="1277" y="3516"/>
                  </a:lnTo>
                  <a:lnTo>
                    <a:pt x="1214" y="3558"/>
                  </a:lnTo>
                  <a:lnTo>
                    <a:pt x="1151" y="3516"/>
                  </a:lnTo>
                  <a:lnTo>
                    <a:pt x="1005" y="3516"/>
                  </a:lnTo>
                  <a:lnTo>
                    <a:pt x="900" y="3453"/>
                  </a:lnTo>
                  <a:lnTo>
                    <a:pt x="775" y="3474"/>
                  </a:lnTo>
                  <a:lnTo>
                    <a:pt x="712" y="3516"/>
                  </a:lnTo>
                  <a:lnTo>
                    <a:pt x="858" y="3662"/>
                  </a:lnTo>
                  <a:lnTo>
                    <a:pt x="963" y="3725"/>
                  </a:lnTo>
                  <a:lnTo>
                    <a:pt x="963" y="3830"/>
                  </a:lnTo>
                  <a:lnTo>
                    <a:pt x="1005" y="3934"/>
                  </a:lnTo>
                  <a:lnTo>
                    <a:pt x="1109" y="3955"/>
                  </a:lnTo>
                  <a:lnTo>
                    <a:pt x="1235" y="4039"/>
                  </a:lnTo>
                  <a:lnTo>
                    <a:pt x="1235" y="4081"/>
                  </a:lnTo>
                  <a:lnTo>
                    <a:pt x="1319" y="4081"/>
                  </a:lnTo>
                  <a:lnTo>
                    <a:pt x="1402" y="4102"/>
                  </a:lnTo>
                  <a:lnTo>
                    <a:pt x="1381" y="4144"/>
                  </a:lnTo>
                  <a:lnTo>
                    <a:pt x="1423" y="4206"/>
                  </a:lnTo>
                  <a:lnTo>
                    <a:pt x="1507" y="4186"/>
                  </a:lnTo>
                  <a:lnTo>
                    <a:pt x="1591" y="4186"/>
                  </a:lnTo>
                  <a:lnTo>
                    <a:pt x="1674" y="4081"/>
                  </a:lnTo>
                  <a:lnTo>
                    <a:pt x="1716" y="4081"/>
                  </a:lnTo>
                  <a:lnTo>
                    <a:pt x="1695" y="4186"/>
                  </a:lnTo>
                  <a:lnTo>
                    <a:pt x="1716" y="4374"/>
                  </a:lnTo>
                  <a:lnTo>
                    <a:pt x="1905" y="4562"/>
                  </a:lnTo>
                  <a:lnTo>
                    <a:pt x="2009" y="4583"/>
                  </a:lnTo>
                  <a:lnTo>
                    <a:pt x="2051" y="4583"/>
                  </a:lnTo>
                  <a:lnTo>
                    <a:pt x="2114" y="4667"/>
                  </a:lnTo>
                  <a:lnTo>
                    <a:pt x="2197" y="4897"/>
                  </a:lnTo>
                  <a:lnTo>
                    <a:pt x="2197" y="5127"/>
                  </a:lnTo>
                  <a:lnTo>
                    <a:pt x="2156" y="5315"/>
                  </a:lnTo>
                  <a:lnTo>
                    <a:pt x="2051" y="5462"/>
                  </a:lnTo>
                  <a:lnTo>
                    <a:pt x="2093" y="5546"/>
                  </a:lnTo>
                  <a:lnTo>
                    <a:pt x="2197" y="5650"/>
                  </a:lnTo>
                  <a:lnTo>
                    <a:pt x="2239" y="5629"/>
                  </a:lnTo>
                  <a:lnTo>
                    <a:pt x="2260" y="5713"/>
                  </a:lnTo>
                  <a:lnTo>
                    <a:pt x="2407" y="5734"/>
                  </a:lnTo>
                  <a:lnTo>
                    <a:pt x="2449" y="5859"/>
                  </a:lnTo>
                  <a:lnTo>
                    <a:pt x="2679" y="6131"/>
                  </a:lnTo>
                  <a:lnTo>
                    <a:pt x="2762" y="6152"/>
                  </a:lnTo>
                  <a:lnTo>
                    <a:pt x="2804" y="6236"/>
                  </a:lnTo>
                  <a:lnTo>
                    <a:pt x="2888" y="6341"/>
                  </a:lnTo>
                  <a:lnTo>
                    <a:pt x="3034" y="6362"/>
                  </a:lnTo>
                  <a:lnTo>
                    <a:pt x="3076" y="6445"/>
                  </a:lnTo>
                  <a:lnTo>
                    <a:pt x="3076" y="6571"/>
                  </a:lnTo>
                  <a:lnTo>
                    <a:pt x="3160" y="6655"/>
                  </a:lnTo>
                  <a:lnTo>
                    <a:pt x="3160" y="6717"/>
                  </a:lnTo>
                  <a:lnTo>
                    <a:pt x="3202" y="6822"/>
                  </a:lnTo>
                  <a:lnTo>
                    <a:pt x="3286" y="6864"/>
                  </a:lnTo>
                  <a:lnTo>
                    <a:pt x="3474" y="6780"/>
                  </a:lnTo>
                  <a:lnTo>
                    <a:pt x="3578" y="6613"/>
                  </a:lnTo>
                  <a:lnTo>
                    <a:pt x="3578" y="6487"/>
                  </a:lnTo>
                  <a:lnTo>
                    <a:pt x="3495" y="6445"/>
                  </a:lnTo>
                  <a:lnTo>
                    <a:pt x="3474" y="6341"/>
                  </a:lnTo>
                  <a:lnTo>
                    <a:pt x="3411" y="6278"/>
                  </a:lnTo>
                  <a:lnTo>
                    <a:pt x="3390" y="6173"/>
                  </a:lnTo>
                  <a:lnTo>
                    <a:pt x="3286" y="6131"/>
                  </a:lnTo>
                  <a:lnTo>
                    <a:pt x="3265" y="6048"/>
                  </a:lnTo>
                  <a:lnTo>
                    <a:pt x="3202" y="5964"/>
                  </a:lnTo>
                  <a:lnTo>
                    <a:pt x="3139" y="5943"/>
                  </a:lnTo>
                  <a:lnTo>
                    <a:pt x="3097" y="5964"/>
                  </a:lnTo>
                  <a:lnTo>
                    <a:pt x="3097" y="6048"/>
                  </a:lnTo>
                  <a:lnTo>
                    <a:pt x="3055" y="6069"/>
                  </a:lnTo>
                  <a:lnTo>
                    <a:pt x="3055" y="5985"/>
                  </a:lnTo>
                  <a:lnTo>
                    <a:pt x="2972" y="5943"/>
                  </a:lnTo>
                  <a:lnTo>
                    <a:pt x="2867" y="5818"/>
                  </a:lnTo>
                  <a:lnTo>
                    <a:pt x="2846" y="5734"/>
                  </a:lnTo>
                  <a:lnTo>
                    <a:pt x="2888" y="5629"/>
                  </a:lnTo>
                  <a:lnTo>
                    <a:pt x="2888" y="5504"/>
                  </a:lnTo>
                  <a:lnTo>
                    <a:pt x="2804" y="5399"/>
                  </a:lnTo>
                  <a:lnTo>
                    <a:pt x="2846" y="5294"/>
                  </a:lnTo>
                  <a:lnTo>
                    <a:pt x="2846" y="5232"/>
                  </a:lnTo>
                  <a:lnTo>
                    <a:pt x="2783" y="5148"/>
                  </a:lnTo>
                  <a:lnTo>
                    <a:pt x="2783" y="5085"/>
                  </a:lnTo>
                  <a:lnTo>
                    <a:pt x="2721" y="5002"/>
                  </a:lnTo>
                  <a:lnTo>
                    <a:pt x="2721" y="4897"/>
                  </a:lnTo>
                  <a:lnTo>
                    <a:pt x="2679" y="4834"/>
                  </a:lnTo>
                  <a:lnTo>
                    <a:pt x="2679" y="4688"/>
                  </a:lnTo>
                  <a:lnTo>
                    <a:pt x="2721" y="4604"/>
                  </a:lnTo>
                  <a:lnTo>
                    <a:pt x="2658" y="4395"/>
                  </a:lnTo>
                  <a:lnTo>
                    <a:pt x="2616" y="4290"/>
                  </a:lnTo>
                  <a:lnTo>
                    <a:pt x="2553" y="4206"/>
                  </a:lnTo>
                  <a:lnTo>
                    <a:pt x="2532" y="4186"/>
                  </a:lnTo>
                  <a:lnTo>
                    <a:pt x="2532" y="4248"/>
                  </a:lnTo>
                  <a:lnTo>
                    <a:pt x="2532" y="4290"/>
                  </a:lnTo>
                  <a:lnTo>
                    <a:pt x="2469" y="4353"/>
                  </a:lnTo>
                  <a:lnTo>
                    <a:pt x="2365" y="4186"/>
                  </a:lnTo>
                  <a:lnTo>
                    <a:pt x="2365" y="4102"/>
                  </a:lnTo>
                  <a:lnTo>
                    <a:pt x="2407" y="4039"/>
                  </a:lnTo>
                  <a:lnTo>
                    <a:pt x="2365" y="3976"/>
                  </a:lnTo>
                  <a:lnTo>
                    <a:pt x="2323" y="3955"/>
                  </a:lnTo>
                  <a:lnTo>
                    <a:pt x="2281" y="3746"/>
                  </a:lnTo>
                  <a:lnTo>
                    <a:pt x="2197" y="3579"/>
                  </a:lnTo>
                  <a:lnTo>
                    <a:pt x="2135" y="3558"/>
                  </a:lnTo>
                  <a:lnTo>
                    <a:pt x="2030" y="3453"/>
                  </a:lnTo>
                  <a:lnTo>
                    <a:pt x="2030" y="3328"/>
                  </a:lnTo>
                  <a:lnTo>
                    <a:pt x="2051" y="3202"/>
                  </a:lnTo>
                  <a:lnTo>
                    <a:pt x="1946" y="3056"/>
                  </a:lnTo>
                  <a:lnTo>
                    <a:pt x="1884" y="3035"/>
                  </a:lnTo>
                  <a:lnTo>
                    <a:pt x="1821" y="2993"/>
                  </a:lnTo>
                  <a:lnTo>
                    <a:pt x="1821" y="2846"/>
                  </a:lnTo>
                  <a:lnTo>
                    <a:pt x="1737" y="2784"/>
                  </a:lnTo>
                  <a:lnTo>
                    <a:pt x="1633" y="2742"/>
                  </a:lnTo>
                  <a:lnTo>
                    <a:pt x="1612" y="2637"/>
                  </a:lnTo>
                  <a:lnTo>
                    <a:pt x="1633" y="2574"/>
                  </a:lnTo>
                  <a:lnTo>
                    <a:pt x="1612" y="2407"/>
                  </a:lnTo>
                  <a:lnTo>
                    <a:pt x="1465" y="2302"/>
                  </a:lnTo>
                  <a:lnTo>
                    <a:pt x="1402" y="2219"/>
                  </a:lnTo>
                  <a:lnTo>
                    <a:pt x="1319" y="2198"/>
                  </a:lnTo>
                  <a:lnTo>
                    <a:pt x="1319" y="2093"/>
                  </a:lnTo>
                  <a:lnTo>
                    <a:pt x="1235" y="1947"/>
                  </a:lnTo>
                  <a:lnTo>
                    <a:pt x="1193" y="1863"/>
                  </a:lnTo>
                  <a:lnTo>
                    <a:pt x="1235" y="1779"/>
                  </a:lnTo>
                  <a:lnTo>
                    <a:pt x="1214" y="1361"/>
                  </a:lnTo>
                  <a:lnTo>
                    <a:pt x="1193" y="1131"/>
                  </a:lnTo>
                  <a:lnTo>
                    <a:pt x="1235" y="1005"/>
                  </a:lnTo>
                  <a:lnTo>
                    <a:pt x="1298" y="796"/>
                  </a:lnTo>
                  <a:lnTo>
                    <a:pt x="1277" y="691"/>
                  </a:lnTo>
                  <a:lnTo>
                    <a:pt x="1235" y="545"/>
                  </a:lnTo>
                  <a:lnTo>
                    <a:pt x="1319" y="691"/>
                  </a:lnTo>
                  <a:lnTo>
                    <a:pt x="1486" y="754"/>
                  </a:lnTo>
                  <a:lnTo>
                    <a:pt x="1570" y="921"/>
                  </a:lnTo>
                  <a:lnTo>
                    <a:pt x="1633" y="963"/>
                  </a:lnTo>
                  <a:lnTo>
                    <a:pt x="1737" y="963"/>
                  </a:lnTo>
                  <a:lnTo>
                    <a:pt x="1800" y="921"/>
                  </a:lnTo>
                  <a:lnTo>
                    <a:pt x="1884" y="1026"/>
                  </a:lnTo>
                  <a:lnTo>
                    <a:pt x="1925" y="1068"/>
                  </a:lnTo>
                  <a:lnTo>
                    <a:pt x="2030" y="1068"/>
                  </a:lnTo>
                  <a:lnTo>
                    <a:pt x="2156" y="1152"/>
                  </a:lnTo>
                  <a:lnTo>
                    <a:pt x="2156" y="1214"/>
                  </a:lnTo>
                  <a:lnTo>
                    <a:pt x="2093" y="1319"/>
                  </a:lnTo>
                  <a:lnTo>
                    <a:pt x="2093" y="1382"/>
                  </a:lnTo>
                  <a:lnTo>
                    <a:pt x="2135" y="1549"/>
                  </a:lnTo>
                  <a:lnTo>
                    <a:pt x="2156" y="1737"/>
                  </a:lnTo>
                  <a:lnTo>
                    <a:pt x="2218" y="1842"/>
                  </a:lnTo>
                  <a:lnTo>
                    <a:pt x="2239" y="1968"/>
                  </a:lnTo>
                  <a:lnTo>
                    <a:pt x="2218" y="2051"/>
                  </a:lnTo>
                  <a:lnTo>
                    <a:pt x="2239" y="2156"/>
                  </a:lnTo>
                  <a:lnTo>
                    <a:pt x="2407" y="2323"/>
                  </a:lnTo>
                  <a:lnTo>
                    <a:pt x="2365" y="2386"/>
                  </a:lnTo>
                  <a:lnTo>
                    <a:pt x="2344" y="2470"/>
                  </a:lnTo>
                  <a:lnTo>
                    <a:pt x="2407" y="2533"/>
                  </a:lnTo>
                  <a:lnTo>
                    <a:pt x="2428" y="2533"/>
                  </a:lnTo>
                  <a:lnTo>
                    <a:pt x="2469" y="2595"/>
                  </a:lnTo>
                  <a:lnTo>
                    <a:pt x="2532" y="2784"/>
                  </a:lnTo>
                  <a:lnTo>
                    <a:pt x="2616" y="2805"/>
                  </a:lnTo>
                  <a:lnTo>
                    <a:pt x="2658" y="2909"/>
                  </a:lnTo>
                  <a:lnTo>
                    <a:pt x="2658" y="3035"/>
                  </a:lnTo>
                  <a:lnTo>
                    <a:pt x="2721" y="3097"/>
                  </a:lnTo>
                  <a:lnTo>
                    <a:pt x="2783" y="3118"/>
                  </a:lnTo>
                  <a:lnTo>
                    <a:pt x="2846" y="3244"/>
                  </a:lnTo>
                  <a:lnTo>
                    <a:pt x="2867" y="3349"/>
                  </a:lnTo>
                  <a:lnTo>
                    <a:pt x="2951" y="3411"/>
                  </a:lnTo>
                  <a:lnTo>
                    <a:pt x="2972" y="3453"/>
                  </a:lnTo>
                  <a:lnTo>
                    <a:pt x="3055" y="3453"/>
                  </a:lnTo>
                  <a:lnTo>
                    <a:pt x="3097" y="3516"/>
                  </a:lnTo>
                  <a:lnTo>
                    <a:pt x="3181" y="3453"/>
                  </a:lnTo>
                  <a:lnTo>
                    <a:pt x="3244" y="3516"/>
                  </a:lnTo>
                  <a:lnTo>
                    <a:pt x="3244" y="3642"/>
                  </a:lnTo>
                  <a:lnTo>
                    <a:pt x="3181" y="3725"/>
                  </a:lnTo>
                  <a:lnTo>
                    <a:pt x="3202" y="3872"/>
                  </a:lnTo>
                  <a:lnTo>
                    <a:pt x="3390" y="4060"/>
                  </a:lnTo>
                  <a:lnTo>
                    <a:pt x="3474" y="4039"/>
                  </a:lnTo>
                  <a:lnTo>
                    <a:pt x="3558" y="4060"/>
                  </a:lnTo>
                  <a:lnTo>
                    <a:pt x="3516" y="4165"/>
                  </a:lnTo>
                  <a:lnTo>
                    <a:pt x="3578" y="4269"/>
                  </a:lnTo>
                  <a:lnTo>
                    <a:pt x="3683" y="4290"/>
                  </a:lnTo>
                  <a:lnTo>
                    <a:pt x="3767" y="4290"/>
                  </a:lnTo>
                  <a:lnTo>
                    <a:pt x="3850" y="4395"/>
                  </a:lnTo>
                  <a:lnTo>
                    <a:pt x="3892" y="4499"/>
                  </a:lnTo>
                  <a:lnTo>
                    <a:pt x="3976" y="4520"/>
                  </a:lnTo>
                  <a:lnTo>
                    <a:pt x="3997" y="4499"/>
                  </a:lnTo>
                  <a:lnTo>
                    <a:pt x="4018" y="4520"/>
                  </a:lnTo>
                  <a:lnTo>
                    <a:pt x="4039" y="4604"/>
                  </a:lnTo>
                  <a:lnTo>
                    <a:pt x="3997" y="4667"/>
                  </a:lnTo>
                  <a:lnTo>
                    <a:pt x="3934" y="4604"/>
                  </a:lnTo>
                  <a:lnTo>
                    <a:pt x="3850" y="4625"/>
                  </a:lnTo>
                  <a:lnTo>
                    <a:pt x="3767" y="4730"/>
                  </a:lnTo>
                  <a:lnTo>
                    <a:pt x="3704" y="4897"/>
                  </a:lnTo>
                  <a:lnTo>
                    <a:pt x="3725" y="5002"/>
                  </a:lnTo>
                  <a:lnTo>
                    <a:pt x="3809" y="5085"/>
                  </a:lnTo>
                  <a:lnTo>
                    <a:pt x="3913" y="5085"/>
                  </a:lnTo>
                  <a:lnTo>
                    <a:pt x="3997" y="5148"/>
                  </a:lnTo>
                  <a:lnTo>
                    <a:pt x="4206" y="5315"/>
                  </a:lnTo>
                  <a:lnTo>
                    <a:pt x="4353" y="5357"/>
                  </a:lnTo>
                  <a:lnTo>
                    <a:pt x="4415" y="5357"/>
                  </a:lnTo>
                  <a:lnTo>
                    <a:pt x="4436" y="5420"/>
                  </a:lnTo>
                  <a:lnTo>
                    <a:pt x="4499" y="5525"/>
                  </a:lnTo>
                  <a:lnTo>
                    <a:pt x="4541" y="5608"/>
                  </a:lnTo>
                  <a:lnTo>
                    <a:pt x="4499" y="5713"/>
                  </a:lnTo>
                  <a:lnTo>
                    <a:pt x="4415" y="5734"/>
                  </a:lnTo>
                  <a:lnTo>
                    <a:pt x="4436" y="5776"/>
                  </a:lnTo>
                  <a:lnTo>
                    <a:pt x="4520" y="5838"/>
                  </a:lnTo>
                  <a:lnTo>
                    <a:pt x="4708" y="5880"/>
                  </a:lnTo>
                  <a:lnTo>
                    <a:pt x="4708" y="5964"/>
                  </a:lnTo>
                  <a:lnTo>
                    <a:pt x="4750" y="5985"/>
                  </a:lnTo>
                  <a:lnTo>
                    <a:pt x="4897" y="6131"/>
                  </a:lnTo>
                  <a:lnTo>
                    <a:pt x="5085" y="6362"/>
                  </a:lnTo>
                  <a:lnTo>
                    <a:pt x="5231" y="6592"/>
                  </a:lnTo>
                  <a:lnTo>
                    <a:pt x="5399" y="6801"/>
                  </a:lnTo>
                  <a:lnTo>
                    <a:pt x="5399" y="6906"/>
                  </a:lnTo>
                  <a:lnTo>
                    <a:pt x="5608" y="7178"/>
                  </a:lnTo>
                  <a:lnTo>
                    <a:pt x="5650" y="7282"/>
                  </a:lnTo>
                  <a:lnTo>
                    <a:pt x="5587" y="7408"/>
                  </a:lnTo>
                  <a:lnTo>
                    <a:pt x="5650" y="7491"/>
                  </a:lnTo>
                  <a:lnTo>
                    <a:pt x="5692" y="7638"/>
                  </a:lnTo>
                  <a:lnTo>
                    <a:pt x="5817" y="7952"/>
                  </a:lnTo>
                  <a:lnTo>
                    <a:pt x="5817" y="8077"/>
                  </a:lnTo>
                  <a:lnTo>
                    <a:pt x="5775" y="8182"/>
                  </a:lnTo>
                  <a:lnTo>
                    <a:pt x="5650" y="8287"/>
                  </a:lnTo>
                  <a:lnTo>
                    <a:pt x="5608" y="8370"/>
                  </a:lnTo>
                  <a:lnTo>
                    <a:pt x="5671" y="8370"/>
                  </a:lnTo>
                  <a:lnTo>
                    <a:pt x="5754" y="8454"/>
                  </a:lnTo>
                  <a:lnTo>
                    <a:pt x="5692" y="8496"/>
                  </a:lnTo>
                  <a:lnTo>
                    <a:pt x="5566" y="8496"/>
                  </a:lnTo>
                  <a:lnTo>
                    <a:pt x="5482" y="8538"/>
                  </a:lnTo>
                  <a:lnTo>
                    <a:pt x="5482" y="8579"/>
                  </a:lnTo>
                  <a:lnTo>
                    <a:pt x="5566" y="8789"/>
                  </a:lnTo>
                  <a:lnTo>
                    <a:pt x="5650" y="8872"/>
                  </a:lnTo>
                  <a:lnTo>
                    <a:pt x="5650" y="8956"/>
                  </a:lnTo>
                  <a:lnTo>
                    <a:pt x="5754" y="9103"/>
                  </a:lnTo>
                  <a:lnTo>
                    <a:pt x="5796" y="9228"/>
                  </a:lnTo>
                  <a:lnTo>
                    <a:pt x="5859" y="9291"/>
                  </a:lnTo>
                  <a:lnTo>
                    <a:pt x="5922" y="9291"/>
                  </a:lnTo>
                  <a:lnTo>
                    <a:pt x="5943" y="9333"/>
                  </a:lnTo>
                  <a:lnTo>
                    <a:pt x="6131" y="9395"/>
                  </a:lnTo>
                  <a:lnTo>
                    <a:pt x="6278" y="9375"/>
                  </a:lnTo>
                  <a:lnTo>
                    <a:pt x="6340" y="9375"/>
                  </a:lnTo>
                  <a:lnTo>
                    <a:pt x="6299" y="9437"/>
                  </a:lnTo>
                  <a:lnTo>
                    <a:pt x="6299" y="9500"/>
                  </a:lnTo>
                  <a:lnTo>
                    <a:pt x="6424" y="9542"/>
                  </a:lnTo>
                  <a:lnTo>
                    <a:pt x="6591" y="9688"/>
                  </a:lnTo>
                  <a:lnTo>
                    <a:pt x="6696" y="9835"/>
                  </a:lnTo>
                  <a:lnTo>
                    <a:pt x="6759" y="9960"/>
                  </a:lnTo>
                  <a:lnTo>
                    <a:pt x="6863" y="10023"/>
                  </a:lnTo>
                  <a:lnTo>
                    <a:pt x="6926" y="10002"/>
                  </a:lnTo>
                  <a:lnTo>
                    <a:pt x="7031" y="10044"/>
                  </a:lnTo>
                  <a:lnTo>
                    <a:pt x="7115" y="10044"/>
                  </a:lnTo>
                  <a:lnTo>
                    <a:pt x="7345" y="10149"/>
                  </a:lnTo>
                  <a:lnTo>
                    <a:pt x="7428" y="10149"/>
                  </a:lnTo>
                  <a:lnTo>
                    <a:pt x="7449" y="10107"/>
                  </a:lnTo>
                  <a:lnTo>
                    <a:pt x="7512" y="10107"/>
                  </a:lnTo>
                  <a:lnTo>
                    <a:pt x="7575" y="10170"/>
                  </a:lnTo>
                  <a:lnTo>
                    <a:pt x="7847" y="10442"/>
                  </a:lnTo>
                  <a:lnTo>
                    <a:pt x="7910" y="10442"/>
                  </a:lnTo>
                  <a:lnTo>
                    <a:pt x="8098" y="10630"/>
                  </a:lnTo>
                  <a:lnTo>
                    <a:pt x="8328" y="10735"/>
                  </a:lnTo>
                  <a:lnTo>
                    <a:pt x="8621" y="10756"/>
                  </a:lnTo>
                  <a:lnTo>
                    <a:pt x="8747" y="10839"/>
                  </a:lnTo>
                  <a:lnTo>
                    <a:pt x="8830" y="10965"/>
                  </a:lnTo>
                  <a:lnTo>
                    <a:pt x="8998" y="10965"/>
                  </a:lnTo>
                  <a:lnTo>
                    <a:pt x="9144" y="11048"/>
                  </a:lnTo>
                  <a:lnTo>
                    <a:pt x="9228" y="10986"/>
                  </a:lnTo>
                  <a:lnTo>
                    <a:pt x="9249" y="11007"/>
                  </a:lnTo>
                  <a:lnTo>
                    <a:pt x="9332" y="11153"/>
                  </a:lnTo>
                  <a:lnTo>
                    <a:pt x="9479" y="11216"/>
                  </a:lnTo>
                  <a:lnTo>
                    <a:pt x="9625" y="11216"/>
                  </a:lnTo>
                  <a:lnTo>
                    <a:pt x="9730" y="11279"/>
                  </a:lnTo>
                  <a:lnTo>
                    <a:pt x="9960" y="11362"/>
                  </a:lnTo>
                  <a:lnTo>
                    <a:pt x="10148" y="11362"/>
                  </a:lnTo>
                  <a:lnTo>
                    <a:pt x="10295" y="11467"/>
                  </a:lnTo>
                  <a:lnTo>
                    <a:pt x="10588" y="11572"/>
                  </a:lnTo>
                  <a:lnTo>
                    <a:pt x="10692" y="11530"/>
                  </a:lnTo>
                  <a:lnTo>
                    <a:pt x="11006" y="11404"/>
                  </a:lnTo>
                  <a:lnTo>
                    <a:pt x="11111" y="11404"/>
                  </a:lnTo>
                  <a:lnTo>
                    <a:pt x="11299" y="11300"/>
                  </a:lnTo>
                  <a:lnTo>
                    <a:pt x="11404" y="11279"/>
                  </a:lnTo>
                  <a:lnTo>
                    <a:pt x="11613" y="11279"/>
                  </a:lnTo>
                  <a:lnTo>
                    <a:pt x="11613" y="11258"/>
                  </a:lnTo>
                  <a:lnTo>
                    <a:pt x="11467" y="11216"/>
                  </a:lnTo>
                  <a:lnTo>
                    <a:pt x="11404" y="11216"/>
                  </a:lnTo>
                  <a:lnTo>
                    <a:pt x="11404" y="11174"/>
                  </a:lnTo>
                  <a:lnTo>
                    <a:pt x="11529" y="11090"/>
                  </a:lnTo>
                  <a:lnTo>
                    <a:pt x="11550" y="11111"/>
                  </a:lnTo>
                  <a:lnTo>
                    <a:pt x="11550" y="11195"/>
                  </a:lnTo>
                  <a:lnTo>
                    <a:pt x="11634" y="11153"/>
                  </a:lnTo>
                  <a:lnTo>
                    <a:pt x="11718" y="11153"/>
                  </a:lnTo>
                  <a:lnTo>
                    <a:pt x="11718" y="11195"/>
                  </a:lnTo>
                  <a:lnTo>
                    <a:pt x="11655" y="11195"/>
                  </a:lnTo>
                  <a:lnTo>
                    <a:pt x="11634" y="11216"/>
                  </a:lnTo>
                  <a:lnTo>
                    <a:pt x="11655" y="11258"/>
                  </a:lnTo>
                  <a:lnTo>
                    <a:pt x="11760" y="11258"/>
                  </a:lnTo>
                  <a:lnTo>
                    <a:pt x="11864" y="11279"/>
                  </a:lnTo>
                  <a:lnTo>
                    <a:pt x="12032" y="11404"/>
                  </a:lnTo>
                  <a:lnTo>
                    <a:pt x="12094" y="11467"/>
                  </a:lnTo>
                  <a:lnTo>
                    <a:pt x="12094" y="11425"/>
                  </a:lnTo>
                  <a:lnTo>
                    <a:pt x="11969" y="11300"/>
                  </a:lnTo>
                  <a:lnTo>
                    <a:pt x="11780" y="11216"/>
                  </a:lnTo>
                  <a:lnTo>
                    <a:pt x="11780" y="11174"/>
                  </a:lnTo>
                  <a:lnTo>
                    <a:pt x="11822" y="11174"/>
                  </a:lnTo>
                  <a:lnTo>
                    <a:pt x="11843" y="11195"/>
                  </a:lnTo>
                  <a:lnTo>
                    <a:pt x="11948" y="11216"/>
                  </a:lnTo>
                  <a:lnTo>
                    <a:pt x="12053" y="11300"/>
                  </a:lnTo>
                  <a:lnTo>
                    <a:pt x="12157" y="11425"/>
                  </a:lnTo>
                  <a:lnTo>
                    <a:pt x="12157" y="11488"/>
                  </a:lnTo>
                  <a:lnTo>
                    <a:pt x="12199" y="11530"/>
                  </a:lnTo>
                  <a:lnTo>
                    <a:pt x="12597" y="11885"/>
                  </a:lnTo>
                  <a:lnTo>
                    <a:pt x="12722" y="11906"/>
                  </a:lnTo>
                  <a:lnTo>
                    <a:pt x="12764" y="11990"/>
                  </a:lnTo>
                  <a:lnTo>
                    <a:pt x="12910" y="12116"/>
                  </a:lnTo>
                  <a:lnTo>
                    <a:pt x="12994" y="12220"/>
                  </a:lnTo>
                  <a:lnTo>
                    <a:pt x="13015" y="12199"/>
                  </a:lnTo>
                  <a:lnTo>
                    <a:pt x="13036" y="12136"/>
                  </a:lnTo>
                  <a:lnTo>
                    <a:pt x="13099" y="12095"/>
                  </a:lnTo>
                  <a:lnTo>
                    <a:pt x="13099" y="12053"/>
                  </a:lnTo>
                  <a:lnTo>
                    <a:pt x="13078" y="12032"/>
                  </a:lnTo>
                  <a:lnTo>
                    <a:pt x="13036" y="11990"/>
                  </a:lnTo>
                  <a:lnTo>
                    <a:pt x="13078" y="11927"/>
                  </a:lnTo>
                  <a:lnTo>
                    <a:pt x="13036" y="11906"/>
                  </a:lnTo>
                  <a:lnTo>
                    <a:pt x="13036" y="11802"/>
                  </a:lnTo>
                  <a:lnTo>
                    <a:pt x="13392" y="11258"/>
                  </a:lnTo>
                  <a:lnTo>
                    <a:pt x="14124" y="11258"/>
                  </a:lnTo>
                  <a:lnTo>
                    <a:pt x="14187" y="11195"/>
                  </a:lnTo>
                  <a:lnTo>
                    <a:pt x="14187" y="11111"/>
                  </a:lnTo>
                  <a:lnTo>
                    <a:pt x="14124" y="11090"/>
                  </a:lnTo>
                  <a:lnTo>
                    <a:pt x="14019" y="11069"/>
                  </a:lnTo>
                  <a:lnTo>
                    <a:pt x="13977" y="11048"/>
                  </a:lnTo>
                  <a:lnTo>
                    <a:pt x="13957" y="10944"/>
                  </a:lnTo>
                  <a:lnTo>
                    <a:pt x="13936" y="10881"/>
                  </a:lnTo>
                  <a:lnTo>
                    <a:pt x="13852" y="10881"/>
                  </a:lnTo>
                  <a:lnTo>
                    <a:pt x="13768" y="10797"/>
                  </a:lnTo>
                  <a:lnTo>
                    <a:pt x="13664" y="10693"/>
                  </a:lnTo>
                  <a:lnTo>
                    <a:pt x="13643" y="10651"/>
                  </a:lnTo>
                  <a:lnTo>
                    <a:pt x="13559" y="10567"/>
                  </a:lnTo>
                  <a:lnTo>
                    <a:pt x="13810" y="10546"/>
                  </a:lnTo>
                  <a:lnTo>
                    <a:pt x="13831" y="10232"/>
                  </a:lnTo>
                  <a:lnTo>
                    <a:pt x="14814" y="10253"/>
                  </a:lnTo>
                  <a:lnTo>
                    <a:pt x="14856" y="10170"/>
                  </a:lnTo>
                  <a:lnTo>
                    <a:pt x="14898" y="10128"/>
                  </a:lnTo>
                  <a:lnTo>
                    <a:pt x="14982" y="10128"/>
                  </a:lnTo>
                  <a:lnTo>
                    <a:pt x="14982" y="10170"/>
                  </a:lnTo>
                  <a:lnTo>
                    <a:pt x="15003" y="10212"/>
                  </a:lnTo>
                  <a:lnTo>
                    <a:pt x="15024" y="10170"/>
                  </a:lnTo>
                  <a:lnTo>
                    <a:pt x="15086" y="10149"/>
                  </a:lnTo>
                  <a:lnTo>
                    <a:pt x="15086" y="10128"/>
                  </a:lnTo>
                  <a:lnTo>
                    <a:pt x="15170" y="10044"/>
                  </a:lnTo>
                  <a:lnTo>
                    <a:pt x="15191" y="9940"/>
                  </a:lnTo>
                  <a:lnTo>
                    <a:pt x="15212" y="9898"/>
                  </a:lnTo>
                  <a:lnTo>
                    <a:pt x="15317" y="9898"/>
                  </a:lnTo>
                  <a:lnTo>
                    <a:pt x="15421" y="9793"/>
                  </a:lnTo>
                  <a:lnTo>
                    <a:pt x="15526" y="9647"/>
                  </a:lnTo>
                  <a:lnTo>
                    <a:pt x="15610" y="9626"/>
                  </a:lnTo>
                  <a:lnTo>
                    <a:pt x="15610" y="9626"/>
                  </a:lnTo>
                  <a:lnTo>
                    <a:pt x="15589" y="9730"/>
                  </a:lnTo>
                  <a:lnTo>
                    <a:pt x="15526" y="9793"/>
                  </a:lnTo>
                  <a:lnTo>
                    <a:pt x="15547" y="9835"/>
                  </a:lnTo>
                  <a:lnTo>
                    <a:pt x="15651" y="9919"/>
                  </a:lnTo>
                  <a:lnTo>
                    <a:pt x="15714" y="10023"/>
                  </a:lnTo>
                  <a:lnTo>
                    <a:pt x="15735" y="10002"/>
                  </a:lnTo>
                  <a:lnTo>
                    <a:pt x="15840" y="9814"/>
                  </a:lnTo>
                  <a:lnTo>
                    <a:pt x="15944" y="9437"/>
                  </a:lnTo>
                  <a:lnTo>
                    <a:pt x="16007" y="9333"/>
                  </a:lnTo>
                  <a:lnTo>
                    <a:pt x="15944" y="9375"/>
                  </a:lnTo>
                  <a:lnTo>
                    <a:pt x="15902" y="9416"/>
                  </a:lnTo>
                  <a:lnTo>
                    <a:pt x="15840" y="9395"/>
                  </a:lnTo>
                  <a:lnTo>
                    <a:pt x="15840" y="9333"/>
                  </a:lnTo>
                  <a:lnTo>
                    <a:pt x="15965" y="9207"/>
                  </a:lnTo>
                  <a:lnTo>
                    <a:pt x="16007" y="9123"/>
                  </a:lnTo>
                  <a:lnTo>
                    <a:pt x="15902" y="9123"/>
                  </a:lnTo>
                  <a:lnTo>
                    <a:pt x="15819" y="9061"/>
                  </a:lnTo>
                  <a:lnTo>
                    <a:pt x="15840" y="9019"/>
                  </a:lnTo>
                  <a:lnTo>
                    <a:pt x="15965" y="8956"/>
                  </a:lnTo>
                  <a:lnTo>
                    <a:pt x="15965" y="8789"/>
                  </a:lnTo>
                  <a:lnTo>
                    <a:pt x="16028" y="8705"/>
                  </a:lnTo>
                  <a:lnTo>
                    <a:pt x="16279" y="8475"/>
                  </a:lnTo>
                  <a:lnTo>
                    <a:pt x="16426" y="8266"/>
                  </a:lnTo>
                  <a:lnTo>
                    <a:pt x="16488" y="8119"/>
                  </a:lnTo>
                  <a:lnTo>
                    <a:pt x="16488" y="8015"/>
                  </a:lnTo>
                  <a:lnTo>
                    <a:pt x="16321" y="7763"/>
                  </a:lnTo>
                  <a:lnTo>
                    <a:pt x="16216" y="7805"/>
                  </a:lnTo>
                  <a:lnTo>
                    <a:pt x="16237" y="7847"/>
                  </a:lnTo>
                  <a:lnTo>
                    <a:pt x="16174" y="7868"/>
                  </a:lnTo>
                  <a:lnTo>
                    <a:pt x="15923" y="7826"/>
                  </a:lnTo>
                  <a:lnTo>
                    <a:pt x="15693" y="7826"/>
                  </a:lnTo>
                  <a:lnTo>
                    <a:pt x="15693" y="7868"/>
                  </a:lnTo>
                  <a:lnTo>
                    <a:pt x="15547" y="7952"/>
                  </a:lnTo>
                  <a:lnTo>
                    <a:pt x="15505" y="7910"/>
                  </a:lnTo>
                  <a:lnTo>
                    <a:pt x="15379" y="7931"/>
                  </a:lnTo>
                  <a:lnTo>
                    <a:pt x="15275" y="8035"/>
                  </a:lnTo>
                  <a:lnTo>
                    <a:pt x="14793" y="8035"/>
                  </a:lnTo>
                  <a:lnTo>
                    <a:pt x="14396" y="8119"/>
                  </a:lnTo>
                  <a:lnTo>
                    <a:pt x="14396" y="8182"/>
                  </a:lnTo>
                  <a:lnTo>
                    <a:pt x="14501" y="8224"/>
                  </a:lnTo>
                  <a:lnTo>
                    <a:pt x="14291" y="8454"/>
                  </a:lnTo>
                  <a:lnTo>
                    <a:pt x="14270" y="8810"/>
                  </a:lnTo>
                  <a:lnTo>
                    <a:pt x="14291" y="8851"/>
                  </a:lnTo>
                  <a:lnTo>
                    <a:pt x="14082" y="9082"/>
                  </a:lnTo>
                  <a:lnTo>
                    <a:pt x="14082" y="9270"/>
                  </a:lnTo>
                  <a:lnTo>
                    <a:pt x="13957" y="9395"/>
                  </a:lnTo>
                  <a:lnTo>
                    <a:pt x="13873" y="9416"/>
                  </a:lnTo>
                  <a:lnTo>
                    <a:pt x="13622" y="9542"/>
                  </a:lnTo>
                  <a:lnTo>
                    <a:pt x="13643" y="9584"/>
                  </a:lnTo>
                  <a:lnTo>
                    <a:pt x="13747" y="9500"/>
                  </a:lnTo>
                  <a:lnTo>
                    <a:pt x="13726" y="9605"/>
                  </a:lnTo>
                  <a:lnTo>
                    <a:pt x="13726" y="9793"/>
                  </a:lnTo>
                  <a:lnTo>
                    <a:pt x="13622" y="9919"/>
                  </a:lnTo>
                  <a:lnTo>
                    <a:pt x="13538" y="9919"/>
                  </a:lnTo>
                  <a:lnTo>
                    <a:pt x="13517" y="9960"/>
                  </a:lnTo>
                  <a:lnTo>
                    <a:pt x="13454" y="9919"/>
                  </a:lnTo>
                  <a:lnTo>
                    <a:pt x="13329" y="9835"/>
                  </a:lnTo>
                  <a:lnTo>
                    <a:pt x="13350" y="9793"/>
                  </a:lnTo>
                  <a:lnTo>
                    <a:pt x="13454" y="9730"/>
                  </a:lnTo>
                  <a:lnTo>
                    <a:pt x="13308" y="9688"/>
                  </a:lnTo>
                  <a:lnTo>
                    <a:pt x="13245" y="9730"/>
                  </a:lnTo>
                  <a:lnTo>
                    <a:pt x="13120" y="9709"/>
                  </a:lnTo>
                  <a:lnTo>
                    <a:pt x="12973" y="9709"/>
                  </a:lnTo>
                  <a:lnTo>
                    <a:pt x="12869" y="9793"/>
                  </a:lnTo>
                  <a:lnTo>
                    <a:pt x="12722" y="9814"/>
                  </a:lnTo>
                  <a:lnTo>
                    <a:pt x="12513" y="9814"/>
                  </a:lnTo>
                  <a:lnTo>
                    <a:pt x="12492" y="9856"/>
                  </a:lnTo>
                  <a:lnTo>
                    <a:pt x="12262" y="10002"/>
                  </a:lnTo>
                  <a:lnTo>
                    <a:pt x="12178" y="10002"/>
                  </a:lnTo>
                  <a:lnTo>
                    <a:pt x="12157" y="9940"/>
                  </a:lnTo>
                  <a:lnTo>
                    <a:pt x="11948" y="10002"/>
                  </a:lnTo>
                  <a:lnTo>
                    <a:pt x="11822" y="10044"/>
                  </a:lnTo>
                  <a:lnTo>
                    <a:pt x="11760" y="9919"/>
                  </a:lnTo>
                  <a:lnTo>
                    <a:pt x="11634" y="9730"/>
                  </a:lnTo>
                  <a:lnTo>
                    <a:pt x="11467" y="9647"/>
                  </a:lnTo>
                  <a:lnTo>
                    <a:pt x="11425" y="9605"/>
                  </a:lnTo>
                  <a:lnTo>
                    <a:pt x="11257" y="9605"/>
                  </a:lnTo>
                  <a:lnTo>
                    <a:pt x="11216" y="9626"/>
                  </a:lnTo>
                  <a:lnTo>
                    <a:pt x="11132" y="9521"/>
                  </a:lnTo>
                  <a:lnTo>
                    <a:pt x="10902" y="9270"/>
                  </a:lnTo>
                  <a:lnTo>
                    <a:pt x="10881" y="9165"/>
                  </a:lnTo>
                  <a:lnTo>
                    <a:pt x="10881" y="9082"/>
                  </a:lnTo>
                  <a:lnTo>
                    <a:pt x="10776" y="8914"/>
                  </a:lnTo>
                  <a:lnTo>
                    <a:pt x="10713" y="8789"/>
                  </a:lnTo>
                  <a:lnTo>
                    <a:pt x="10400" y="8454"/>
                  </a:lnTo>
                  <a:lnTo>
                    <a:pt x="10379" y="8328"/>
                  </a:lnTo>
                  <a:lnTo>
                    <a:pt x="10316" y="8245"/>
                  </a:lnTo>
                  <a:lnTo>
                    <a:pt x="10358" y="8161"/>
                  </a:lnTo>
                  <a:lnTo>
                    <a:pt x="10316" y="8077"/>
                  </a:lnTo>
                  <a:lnTo>
                    <a:pt x="10253" y="7847"/>
                  </a:lnTo>
                  <a:lnTo>
                    <a:pt x="10169" y="7763"/>
                  </a:lnTo>
                  <a:lnTo>
                    <a:pt x="10190" y="7638"/>
                  </a:lnTo>
                  <a:lnTo>
                    <a:pt x="10316" y="7805"/>
                  </a:lnTo>
                  <a:lnTo>
                    <a:pt x="10316" y="8015"/>
                  </a:lnTo>
                  <a:lnTo>
                    <a:pt x="10379" y="7973"/>
                  </a:lnTo>
                  <a:lnTo>
                    <a:pt x="10379" y="7805"/>
                  </a:lnTo>
                  <a:lnTo>
                    <a:pt x="10211" y="7554"/>
                  </a:lnTo>
                  <a:lnTo>
                    <a:pt x="10253" y="7429"/>
                  </a:lnTo>
                  <a:lnTo>
                    <a:pt x="10190" y="7219"/>
                  </a:lnTo>
                  <a:lnTo>
                    <a:pt x="10169" y="7115"/>
                  </a:lnTo>
                  <a:lnTo>
                    <a:pt x="10253" y="7010"/>
                  </a:lnTo>
                  <a:lnTo>
                    <a:pt x="10295" y="6717"/>
                  </a:lnTo>
                  <a:lnTo>
                    <a:pt x="10253" y="6571"/>
                  </a:lnTo>
                  <a:lnTo>
                    <a:pt x="10316" y="6278"/>
                  </a:lnTo>
                  <a:lnTo>
                    <a:pt x="10316" y="6173"/>
                  </a:lnTo>
                  <a:lnTo>
                    <a:pt x="10358" y="6090"/>
                  </a:lnTo>
                  <a:lnTo>
                    <a:pt x="10316" y="6048"/>
                  </a:lnTo>
                  <a:lnTo>
                    <a:pt x="10316" y="5922"/>
                  </a:lnTo>
                  <a:lnTo>
                    <a:pt x="10379" y="5859"/>
                  </a:lnTo>
                  <a:lnTo>
                    <a:pt x="10400" y="5713"/>
                  </a:lnTo>
                  <a:lnTo>
                    <a:pt x="10420" y="5650"/>
                  </a:lnTo>
                  <a:lnTo>
                    <a:pt x="10358" y="5608"/>
                  </a:lnTo>
                  <a:lnTo>
                    <a:pt x="10420" y="5504"/>
                  </a:lnTo>
                  <a:lnTo>
                    <a:pt x="10420" y="5336"/>
                  </a:lnTo>
                  <a:lnTo>
                    <a:pt x="10525" y="5336"/>
                  </a:lnTo>
                  <a:lnTo>
                    <a:pt x="10504" y="5441"/>
                  </a:lnTo>
                  <a:lnTo>
                    <a:pt x="10504" y="5525"/>
                  </a:lnTo>
                  <a:lnTo>
                    <a:pt x="10567" y="5504"/>
                  </a:lnTo>
                  <a:lnTo>
                    <a:pt x="10588" y="5399"/>
                  </a:lnTo>
                  <a:lnTo>
                    <a:pt x="10672" y="5294"/>
                  </a:lnTo>
                  <a:lnTo>
                    <a:pt x="10692" y="5148"/>
                  </a:lnTo>
                  <a:lnTo>
                    <a:pt x="10734" y="5106"/>
                  </a:lnTo>
                  <a:lnTo>
                    <a:pt x="10776" y="4939"/>
                  </a:lnTo>
                  <a:lnTo>
                    <a:pt x="10776" y="4897"/>
                  </a:lnTo>
                  <a:lnTo>
                    <a:pt x="10692" y="4939"/>
                  </a:lnTo>
                  <a:lnTo>
                    <a:pt x="10672" y="5127"/>
                  </a:lnTo>
                  <a:lnTo>
                    <a:pt x="10567" y="5190"/>
                  </a:lnTo>
                  <a:lnTo>
                    <a:pt x="10588" y="5106"/>
                  </a:lnTo>
                  <a:lnTo>
                    <a:pt x="10525" y="5085"/>
                  </a:lnTo>
                  <a:lnTo>
                    <a:pt x="10504" y="5002"/>
                  </a:lnTo>
                  <a:lnTo>
                    <a:pt x="10400" y="5002"/>
                  </a:lnTo>
                  <a:lnTo>
                    <a:pt x="10295" y="4918"/>
                  </a:lnTo>
                  <a:lnTo>
                    <a:pt x="10107" y="4876"/>
                  </a:lnTo>
                  <a:lnTo>
                    <a:pt x="10002" y="4771"/>
                  </a:lnTo>
                  <a:lnTo>
                    <a:pt x="9939" y="4730"/>
                  </a:lnTo>
                  <a:lnTo>
                    <a:pt x="9856" y="4730"/>
                  </a:lnTo>
                  <a:lnTo>
                    <a:pt x="9793" y="4709"/>
                  </a:lnTo>
                  <a:lnTo>
                    <a:pt x="9772" y="4709"/>
                  </a:lnTo>
                  <a:lnTo>
                    <a:pt x="9730" y="4667"/>
                  </a:lnTo>
                  <a:lnTo>
                    <a:pt x="9751" y="4499"/>
                  </a:lnTo>
                  <a:lnTo>
                    <a:pt x="9625" y="4165"/>
                  </a:lnTo>
                  <a:lnTo>
                    <a:pt x="9625" y="4144"/>
                  </a:lnTo>
                  <a:lnTo>
                    <a:pt x="9625" y="4081"/>
                  </a:lnTo>
                  <a:lnTo>
                    <a:pt x="9625" y="3976"/>
                  </a:lnTo>
                  <a:lnTo>
                    <a:pt x="9646" y="3872"/>
                  </a:lnTo>
                  <a:lnTo>
                    <a:pt x="9542" y="3788"/>
                  </a:lnTo>
                  <a:lnTo>
                    <a:pt x="9479" y="3683"/>
                  </a:lnTo>
                  <a:lnTo>
                    <a:pt x="9458" y="3579"/>
                  </a:lnTo>
                  <a:lnTo>
                    <a:pt x="9374" y="3537"/>
                  </a:lnTo>
                  <a:lnTo>
                    <a:pt x="9353" y="3453"/>
                  </a:lnTo>
                  <a:lnTo>
                    <a:pt x="9312" y="3432"/>
                  </a:lnTo>
                  <a:lnTo>
                    <a:pt x="9228" y="3223"/>
                  </a:lnTo>
                  <a:lnTo>
                    <a:pt x="9207" y="3139"/>
                  </a:lnTo>
                  <a:lnTo>
                    <a:pt x="9123" y="3118"/>
                  </a:lnTo>
                  <a:lnTo>
                    <a:pt x="9123" y="2951"/>
                  </a:lnTo>
                  <a:lnTo>
                    <a:pt x="9123" y="2888"/>
                  </a:lnTo>
                  <a:lnTo>
                    <a:pt x="9060" y="2825"/>
                  </a:lnTo>
                  <a:lnTo>
                    <a:pt x="9040" y="2721"/>
                  </a:lnTo>
                  <a:lnTo>
                    <a:pt x="8935" y="2574"/>
                  </a:lnTo>
                  <a:lnTo>
                    <a:pt x="8830" y="2491"/>
                  </a:lnTo>
                  <a:lnTo>
                    <a:pt x="8788" y="2386"/>
                  </a:lnTo>
                  <a:lnTo>
                    <a:pt x="8705" y="2365"/>
                  </a:lnTo>
                  <a:lnTo>
                    <a:pt x="8621" y="2365"/>
                  </a:lnTo>
                  <a:lnTo>
                    <a:pt x="8600" y="2323"/>
                  </a:lnTo>
                  <a:lnTo>
                    <a:pt x="8579" y="2302"/>
                  </a:lnTo>
                  <a:lnTo>
                    <a:pt x="8475" y="2323"/>
                  </a:lnTo>
                  <a:lnTo>
                    <a:pt x="8370" y="2302"/>
                  </a:lnTo>
                  <a:lnTo>
                    <a:pt x="8265" y="2302"/>
                  </a:lnTo>
                  <a:lnTo>
                    <a:pt x="8223" y="2386"/>
                  </a:lnTo>
                  <a:lnTo>
                    <a:pt x="8182" y="2386"/>
                  </a:lnTo>
                  <a:lnTo>
                    <a:pt x="8161" y="2365"/>
                  </a:lnTo>
                  <a:lnTo>
                    <a:pt x="8119" y="2365"/>
                  </a:lnTo>
                  <a:lnTo>
                    <a:pt x="8035" y="2386"/>
                  </a:lnTo>
                  <a:lnTo>
                    <a:pt x="7993" y="2428"/>
                  </a:lnTo>
                  <a:lnTo>
                    <a:pt x="7910" y="2595"/>
                  </a:lnTo>
                  <a:lnTo>
                    <a:pt x="7868" y="2679"/>
                  </a:lnTo>
                  <a:lnTo>
                    <a:pt x="7868" y="2700"/>
                  </a:lnTo>
                  <a:lnTo>
                    <a:pt x="7868" y="2742"/>
                  </a:lnTo>
                  <a:lnTo>
                    <a:pt x="7805" y="2742"/>
                  </a:lnTo>
                  <a:lnTo>
                    <a:pt x="7700" y="2825"/>
                  </a:lnTo>
                  <a:lnTo>
                    <a:pt x="7700" y="2846"/>
                  </a:lnTo>
                  <a:lnTo>
                    <a:pt x="7659" y="2888"/>
                  </a:lnTo>
                  <a:lnTo>
                    <a:pt x="7596" y="2888"/>
                  </a:lnTo>
                  <a:lnTo>
                    <a:pt x="7575" y="2825"/>
                  </a:lnTo>
                  <a:lnTo>
                    <a:pt x="7449" y="2784"/>
                  </a:lnTo>
                  <a:lnTo>
                    <a:pt x="7366" y="2742"/>
                  </a:lnTo>
                  <a:lnTo>
                    <a:pt x="7345" y="2700"/>
                  </a:lnTo>
                  <a:lnTo>
                    <a:pt x="7219" y="2637"/>
                  </a:lnTo>
                  <a:lnTo>
                    <a:pt x="7156" y="2637"/>
                  </a:lnTo>
                  <a:lnTo>
                    <a:pt x="7115" y="2595"/>
                  </a:lnTo>
                  <a:lnTo>
                    <a:pt x="7115" y="2574"/>
                  </a:lnTo>
                  <a:lnTo>
                    <a:pt x="7073" y="2512"/>
                  </a:lnTo>
                  <a:lnTo>
                    <a:pt x="7031" y="2491"/>
                  </a:lnTo>
                  <a:lnTo>
                    <a:pt x="6989" y="2491"/>
                  </a:lnTo>
                  <a:lnTo>
                    <a:pt x="6947" y="2470"/>
                  </a:lnTo>
                  <a:lnTo>
                    <a:pt x="6926" y="2470"/>
                  </a:lnTo>
                  <a:lnTo>
                    <a:pt x="6926" y="2428"/>
                  </a:lnTo>
                  <a:lnTo>
                    <a:pt x="6905" y="2323"/>
                  </a:lnTo>
                  <a:lnTo>
                    <a:pt x="6822" y="2261"/>
                  </a:lnTo>
                  <a:lnTo>
                    <a:pt x="6717" y="2114"/>
                  </a:lnTo>
                  <a:lnTo>
                    <a:pt x="6717" y="2093"/>
                  </a:lnTo>
                  <a:lnTo>
                    <a:pt x="6801" y="2072"/>
                  </a:lnTo>
                  <a:lnTo>
                    <a:pt x="6822" y="2051"/>
                  </a:lnTo>
                  <a:lnTo>
                    <a:pt x="6822" y="1968"/>
                  </a:lnTo>
                  <a:lnTo>
                    <a:pt x="6738" y="1884"/>
                  </a:lnTo>
                  <a:lnTo>
                    <a:pt x="6717" y="1863"/>
                  </a:lnTo>
                  <a:lnTo>
                    <a:pt x="6696" y="1842"/>
                  </a:lnTo>
                  <a:lnTo>
                    <a:pt x="6654" y="1800"/>
                  </a:lnTo>
                  <a:lnTo>
                    <a:pt x="6633" y="1675"/>
                  </a:lnTo>
                  <a:lnTo>
                    <a:pt x="6591" y="1591"/>
                  </a:lnTo>
                  <a:lnTo>
                    <a:pt x="6508" y="1549"/>
                  </a:lnTo>
                  <a:lnTo>
                    <a:pt x="6424" y="1528"/>
                  </a:lnTo>
                  <a:lnTo>
                    <a:pt x="6466" y="1465"/>
                  </a:lnTo>
                  <a:lnTo>
                    <a:pt x="6466" y="1424"/>
                  </a:lnTo>
                  <a:lnTo>
                    <a:pt x="6403" y="1340"/>
                  </a:lnTo>
                  <a:lnTo>
                    <a:pt x="6299" y="1319"/>
                  </a:lnTo>
                  <a:lnTo>
                    <a:pt x="6319" y="1256"/>
                  </a:lnTo>
                  <a:lnTo>
                    <a:pt x="6278" y="1173"/>
                  </a:lnTo>
                  <a:lnTo>
                    <a:pt x="6215" y="1173"/>
                  </a:lnTo>
                  <a:lnTo>
                    <a:pt x="6194" y="1131"/>
                  </a:lnTo>
                  <a:lnTo>
                    <a:pt x="6131" y="1068"/>
                  </a:lnTo>
                  <a:lnTo>
                    <a:pt x="6068" y="942"/>
                  </a:lnTo>
                  <a:lnTo>
                    <a:pt x="5943" y="859"/>
                  </a:lnTo>
                  <a:lnTo>
                    <a:pt x="5022" y="838"/>
                  </a:lnTo>
                  <a:lnTo>
                    <a:pt x="4980" y="1047"/>
                  </a:lnTo>
                  <a:lnTo>
                    <a:pt x="3327" y="1005"/>
                  </a:lnTo>
                  <a:lnTo>
                    <a:pt x="1402" y="105"/>
                  </a:lnTo>
                  <a:lnTo>
                    <a:pt x="1402" y="64"/>
                  </a:lnTo>
                  <a:lnTo>
                    <a:pt x="138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0" name="Google Shape;7460;p131"/>
            <p:cNvSpPr/>
            <p:nvPr/>
          </p:nvSpPr>
          <p:spPr>
            <a:xfrm>
              <a:off x="3378594" y="3107749"/>
              <a:ext cx="19445" cy="26657"/>
            </a:xfrm>
            <a:custGeom>
              <a:avLst/>
              <a:gdLst/>
              <a:ahLst/>
              <a:cxnLst/>
              <a:rect l="l" t="t" r="r" b="b"/>
              <a:pathLst>
                <a:path w="1633" h="2344" extrusionOk="0">
                  <a:moveTo>
                    <a:pt x="336" y="0"/>
                  </a:moveTo>
                  <a:lnTo>
                    <a:pt x="231" y="84"/>
                  </a:lnTo>
                  <a:lnTo>
                    <a:pt x="126" y="147"/>
                  </a:lnTo>
                  <a:lnTo>
                    <a:pt x="85" y="209"/>
                  </a:lnTo>
                  <a:lnTo>
                    <a:pt x="1" y="314"/>
                  </a:lnTo>
                  <a:lnTo>
                    <a:pt x="1" y="460"/>
                  </a:lnTo>
                  <a:lnTo>
                    <a:pt x="64" y="607"/>
                  </a:lnTo>
                  <a:lnTo>
                    <a:pt x="22" y="732"/>
                  </a:lnTo>
                  <a:lnTo>
                    <a:pt x="22" y="816"/>
                  </a:lnTo>
                  <a:lnTo>
                    <a:pt x="126" y="879"/>
                  </a:lnTo>
                  <a:lnTo>
                    <a:pt x="189" y="963"/>
                  </a:lnTo>
                  <a:lnTo>
                    <a:pt x="231" y="1067"/>
                  </a:lnTo>
                  <a:lnTo>
                    <a:pt x="273" y="1193"/>
                  </a:lnTo>
                  <a:lnTo>
                    <a:pt x="294" y="1256"/>
                  </a:lnTo>
                  <a:lnTo>
                    <a:pt x="273" y="1360"/>
                  </a:lnTo>
                  <a:lnTo>
                    <a:pt x="189" y="1444"/>
                  </a:lnTo>
                  <a:lnTo>
                    <a:pt x="189" y="1590"/>
                  </a:lnTo>
                  <a:lnTo>
                    <a:pt x="231" y="1653"/>
                  </a:lnTo>
                  <a:lnTo>
                    <a:pt x="189" y="1779"/>
                  </a:lnTo>
                  <a:lnTo>
                    <a:pt x="64" y="1883"/>
                  </a:lnTo>
                  <a:lnTo>
                    <a:pt x="1" y="1883"/>
                  </a:lnTo>
                  <a:lnTo>
                    <a:pt x="22" y="1925"/>
                  </a:lnTo>
                  <a:lnTo>
                    <a:pt x="85" y="2009"/>
                  </a:lnTo>
                  <a:lnTo>
                    <a:pt x="106" y="2030"/>
                  </a:lnTo>
                  <a:lnTo>
                    <a:pt x="106" y="2113"/>
                  </a:lnTo>
                  <a:lnTo>
                    <a:pt x="189" y="2197"/>
                  </a:lnTo>
                  <a:lnTo>
                    <a:pt x="294" y="2218"/>
                  </a:lnTo>
                  <a:lnTo>
                    <a:pt x="336" y="2134"/>
                  </a:lnTo>
                  <a:lnTo>
                    <a:pt x="419" y="2113"/>
                  </a:lnTo>
                  <a:lnTo>
                    <a:pt x="503" y="2113"/>
                  </a:lnTo>
                  <a:lnTo>
                    <a:pt x="503" y="2176"/>
                  </a:lnTo>
                  <a:lnTo>
                    <a:pt x="545" y="2197"/>
                  </a:lnTo>
                  <a:lnTo>
                    <a:pt x="545" y="2323"/>
                  </a:lnTo>
                  <a:lnTo>
                    <a:pt x="608" y="2344"/>
                  </a:lnTo>
                  <a:lnTo>
                    <a:pt x="712" y="2281"/>
                  </a:lnTo>
                  <a:lnTo>
                    <a:pt x="733" y="2197"/>
                  </a:lnTo>
                  <a:lnTo>
                    <a:pt x="817" y="2134"/>
                  </a:lnTo>
                  <a:lnTo>
                    <a:pt x="880" y="2113"/>
                  </a:lnTo>
                  <a:lnTo>
                    <a:pt x="963" y="1988"/>
                  </a:lnTo>
                  <a:lnTo>
                    <a:pt x="1068" y="1820"/>
                  </a:lnTo>
                  <a:lnTo>
                    <a:pt x="1173" y="1590"/>
                  </a:lnTo>
                  <a:lnTo>
                    <a:pt x="1173" y="1486"/>
                  </a:lnTo>
                  <a:lnTo>
                    <a:pt x="1340" y="1297"/>
                  </a:lnTo>
                  <a:lnTo>
                    <a:pt x="1466" y="1130"/>
                  </a:lnTo>
                  <a:lnTo>
                    <a:pt x="1528" y="1046"/>
                  </a:lnTo>
                  <a:lnTo>
                    <a:pt x="1633" y="921"/>
                  </a:lnTo>
                  <a:lnTo>
                    <a:pt x="1591" y="774"/>
                  </a:lnTo>
                  <a:lnTo>
                    <a:pt x="1487" y="649"/>
                  </a:lnTo>
                  <a:lnTo>
                    <a:pt x="1466" y="711"/>
                  </a:lnTo>
                  <a:lnTo>
                    <a:pt x="1382" y="649"/>
                  </a:lnTo>
                  <a:lnTo>
                    <a:pt x="1361" y="544"/>
                  </a:lnTo>
                  <a:lnTo>
                    <a:pt x="1173" y="335"/>
                  </a:lnTo>
                  <a:lnTo>
                    <a:pt x="1131" y="335"/>
                  </a:lnTo>
                  <a:lnTo>
                    <a:pt x="963" y="209"/>
                  </a:lnTo>
                  <a:lnTo>
                    <a:pt x="650" y="105"/>
                  </a:lnTo>
                  <a:lnTo>
                    <a:pt x="524" y="21"/>
                  </a:lnTo>
                  <a:lnTo>
                    <a:pt x="33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1" name="Google Shape;7461;p131"/>
            <p:cNvSpPr/>
            <p:nvPr/>
          </p:nvSpPr>
          <p:spPr>
            <a:xfrm>
              <a:off x="3354434" y="3105122"/>
              <a:ext cx="27661" cy="28807"/>
            </a:xfrm>
            <a:custGeom>
              <a:avLst/>
              <a:gdLst/>
              <a:ahLst/>
              <a:cxnLst/>
              <a:rect l="l" t="t" r="r" b="b"/>
              <a:pathLst>
                <a:path w="2323" h="2533" extrusionOk="0">
                  <a:moveTo>
                    <a:pt x="1632" y="1"/>
                  </a:moveTo>
                  <a:lnTo>
                    <a:pt x="1528" y="43"/>
                  </a:lnTo>
                  <a:lnTo>
                    <a:pt x="1339" y="22"/>
                  </a:lnTo>
                  <a:lnTo>
                    <a:pt x="1151" y="64"/>
                  </a:lnTo>
                  <a:lnTo>
                    <a:pt x="963" y="22"/>
                  </a:lnTo>
                  <a:lnTo>
                    <a:pt x="691" y="22"/>
                  </a:lnTo>
                  <a:lnTo>
                    <a:pt x="544" y="64"/>
                  </a:lnTo>
                  <a:lnTo>
                    <a:pt x="544" y="210"/>
                  </a:lnTo>
                  <a:lnTo>
                    <a:pt x="482" y="336"/>
                  </a:lnTo>
                  <a:lnTo>
                    <a:pt x="523" y="419"/>
                  </a:lnTo>
                  <a:lnTo>
                    <a:pt x="440" y="524"/>
                  </a:lnTo>
                  <a:lnTo>
                    <a:pt x="335" y="566"/>
                  </a:lnTo>
                  <a:lnTo>
                    <a:pt x="168" y="566"/>
                  </a:lnTo>
                  <a:lnTo>
                    <a:pt x="105" y="691"/>
                  </a:lnTo>
                  <a:lnTo>
                    <a:pt x="105" y="838"/>
                  </a:lnTo>
                  <a:lnTo>
                    <a:pt x="0" y="1068"/>
                  </a:lnTo>
                  <a:lnTo>
                    <a:pt x="21" y="1152"/>
                  </a:lnTo>
                  <a:lnTo>
                    <a:pt x="126" y="1194"/>
                  </a:lnTo>
                  <a:lnTo>
                    <a:pt x="168" y="1277"/>
                  </a:lnTo>
                  <a:lnTo>
                    <a:pt x="210" y="1319"/>
                  </a:lnTo>
                  <a:lnTo>
                    <a:pt x="272" y="1424"/>
                  </a:lnTo>
                  <a:lnTo>
                    <a:pt x="272" y="1507"/>
                  </a:lnTo>
                  <a:lnTo>
                    <a:pt x="335" y="1570"/>
                  </a:lnTo>
                  <a:lnTo>
                    <a:pt x="419" y="1570"/>
                  </a:lnTo>
                  <a:lnTo>
                    <a:pt x="461" y="1591"/>
                  </a:lnTo>
                  <a:lnTo>
                    <a:pt x="482" y="1696"/>
                  </a:lnTo>
                  <a:lnTo>
                    <a:pt x="523" y="1842"/>
                  </a:lnTo>
                  <a:lnTo>
                    <a:pt x="523" y="1989"/>
                  </a:lnTo>
                  <a:lnTo>
                    <a:pt x="586" y="2010"/>
                  </a:lnTo>
                  <a:lnTo>
                    <a:pt x="670" y="2135"/>
                  </a:lnTo>
                  <a:lnTo>
                    <a:pt x="691" y="2219"/>
                  </a:lnTo>
                  <a:lnTo>
                    <a:pt x="795" y="2261"/>
                  </a:lnTo>
                  <a:lnTo>
                    <a:pt x="795" y="2323"/>
                  </a:lnTo>
                  <a:lnTo>
                    <a:pt x="858" y="2407"/>
                  </a:lnTo>
                  <a:lnTo>
                    <a:pt x="942" y="2449"/>
                  </a:lnTo>
                  <a:lnTo>
                    <a:pt x="984" y="2449"/>
                  </a:lnTo>
                  <a:lnTo>
                    <a:pt x="1005" y="2470"/>
                  </a:lnTo>
                  <a:lnTo>
                    <a:pt x="1172" y="2533"/>
                  </a:lnTo>
                  <a:lnTo>
                    <a:pt x="1256" y="2533"/>
                  </a:lnTo>
                  <a:lnTo>
                    <a:pt x="1277" y="2470"/>
                  </a:lnTo>
                  <a:lnTo>
                    <a:pt x="1214" y="2344"/>
                  </a:lnTo>
                  <a:lnTo>
                    <a:pt x="1193" y="2303"/>
                  </a:lnTo>
                  <a:lnTo>
                    <a:pt x="1088" y="2198"/>
                  </a:lnTo>
                  <a:lnTo>
                    <a:pt x="1109" y="2093"/>
                  </a:lnTo>
                  <a:lnTo>
                    <a:pt x="1214" y="2010"/>
                  </a:lnTo>
                  <a:lnTo>
                    <a:pt x="1339" y="2031"/>
                  </a:lnTo>
                  <a:lnTo>
                    <a:pt x="1591" y="2031"/>
                  </a:lnTo>
                  <a:lnTo>
                    <a:pt x="1695" y="1989"/>
                  </a:lnTo>
                  <a:lnTo>
                    <a:pt x="1842" y="1989"/>
                  </a:lnTo>
                  <a:lnTo>
                    <a:pt x="1946" y="2093"/>
                  </a:lnTo>
                  <a:lnTo>
                    <a:pt x="2030" y="2114"/>
                  </a:lnTo>
                  <a:lnTo>
                    <a:pt x="2093" y="2114"/>
                  </a:lnTo>
                  <a:lnTo>
                    <a:pt x="2218" y="2010"/>
                  </a:lnTo>
                  <a:lnTo>
                    <a:pt x="2260" y="1884"/>
                  </a:lnTo>
                  <a:lnTo>
                    <a:pt x="2218" y="1821"/>
                  </a:lnTo>
                  <a:lnTo>
                    <a:pt x="2218" y="1675"/>
                  </a:lnTo>
                  <a:lnTo>
                    <a:pt x="2302" y="1591"/>
                  </a:lnTo>
                  <a:lnTo>
                    <a:pt x="2323" y="1487"/>
                  </a:lnTo>
                  <a:lnTo>
                    <a:pt x="2302" y="1424"/>
                  </a:lnTo>
                  <a:lnTo>
                    <a:pt x="2260" y="1298"/>
                  </a:lnTo>
                  <a:lnTo>
                    <a:pt x="2218" y="1194"/>
                  </a:lnTo>
                  <a:lnTo>
                    <a:pt x="2155" y="1110"/>
                  </a:lnTo>
                  <a:lnTo>
                    <a:pt x="2051" y="1047"/>
                  </a:lnTo>
                  <a:lnTo>
                    <a:pt x="2051" y="963"/>
                  </a:lnTo>
                  <a:lnTo>
                    <a:pt x="2093" y="838"/>
                  </a:lnTo>
                  <a:lnTo>
                    <a:pt x="2030" y="691"/>
                  </a:lnTo>
                  <a:lnTo>
                    <a:pt x="2030" y="545"/>
                  </a:lnTo>
                  <a:lnTo>
                    <a:pt x="2114" y="440"/>
                  </a:lnTo>
                  <a:lnTo>
                    <a:pt x="2155" y="378"/>
                  </a:lnTo>
                  <a:lnTo>
                    <a:pt x="2260" y="231"/>
                  </a:lnTo>
                  <a:lnTo>
                    <a:pt x="2260" y="147"/>
                  </a:lnTo>
                  <a:lnTo>
                    <a:pt x="2135" y="106"/>
                  </a:lnTo>
                  <a:lnTo>
                    <a:pt x="1946" y="64"/>
                  </a:lnTo>
                  <a:lnTo>
                    <a:pt x="17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2" name="Google Shape;7462;p131"/>
            <p:cNvSpPr/>
            <p:nvPr/>
          </p:nvSpPr>
          <p:spPr>
            <a:xfrm>
              <a:off x="3331012" y="3088711"/>
              <a:ext cx="34639" cy="49743"/>
            </a:xfrm>
            <a:custGeom>
              <a:avLst/>
              <a:gdLst/>
              <a:ahLst/>
              <a:cxnLst/>
              <a:rect l="l" t="t" r="r" b="b"/>
              <a:pathLst>
                <a:path w="2909" h="4374" extrusionOk="0">
                  <a:moveTo>
                    <a:pt x="879" y="0"/>
                  </a:moveTo>
                  <a:lnTo>
                    <a:pt x="858" y="84"/>
                  </a:lnTo>
                  <a:lnTo>
                    <a:pt x="712" y="251"/>
                  </a:lnTo>
                  <a:lnTo>
                    <a:pt x="565" y="356"/>
                  </a:lnTo>
                  <a:lnTo>
                    <a:pt x="503" y="335"/>
                  </a:lnTo>
                  <a:lnTo>
                    <a:pt x="335" y="544"/>
                  </a:lnTo>
                  <a:lnTo>
                    <a:pt x="356" y="628"/>
                  </a:lnTo>
                  <a:lnTo>
                    <a:pt x="419" y="733"/>
                  </a:lnTo>
                  <a:lnTo>
                    <a:pt x="565" y="753"/>
                  </a:lnTo>
                  <a:lnTo>
                    <a:pt x="649" y="837"/>
                  </a:lnTo>
                  <a:lnTo>
                    <a:pt x="649" y="963"/>
                  </a:lnTo>
                  <a:lnTo>
                    <a:pt x="461" y="1046"/>
                  </a:lnTo>
                  <a:lnTo>
                    <a:pt x="398" y="1025"/>
                  </a:lnTo>
                  <a:lnTo>
                    <a:pt x="293" y="1046"/>
                  </a:lnTo>
                  <a:lnTo>
                    <a:pt x="210" y="1025"/>
                  </a:lnTo>
                  <a:lnTo>
                    <a:pt x="126" y="1088"/>
                  </a:lnTo>
                  <a:lnTo>
                    <a:pt x="105" y="1277"/>
                  </a:lnTo>
                  <a:lnTo>
                    <a:pt x="1" y="1381"/>
                  </a:lnTo>
                  <a:lnTo>
                    <a:pt x="42" y="1507"/>
                  </a:lnTo>
                  <a:lnTo>
                    <a:pt x="189" y="1716"/>
                  </a:lnTo>
                  <a:lnTo>
                    <a:pt x="419" y="1904"/>
                  </a:lnTo>
                  <a:lnTo>
                    <a:pt x="419" y="1925"/>
                  </a:lnTo>
                  <a:lnTo>
                    <a:pt x="461" y="1925"/>
                  </a:lnTo>
                  <a:lnTo>
                    <a:pt x="524" y="1988"/>
                  </a:lnTo>
                  <a:lnTo>
                    <a:pt x="565" y="1925"/>
                  </a:lnTo>
                  <a:lnTo>
                    <a:pt x="712" y="1967"/>
                  </a:lnTo>
                  <a:lnTo>
                    <a:pt x="817" y="2072"/>
                  </a:lnTo>
                  <a:lnTo>
                    <a:pt x="817" y="2218"/>
                  </a:lnTo>
                  <a:lnTo>
                    <a:pt x="733" y="2344"/>
                  </a:lnTo>
                  <a:lnTo>
                    <a:pt x="670" y="2406"/>
                  </a:lnTo>
                  <a:lnTo>
                    <a:pt x="775" y="2448"/>
                  </a:lnTo>
                  <a:lnTo>
                    <a:pt x="879" y="2448"/>
                  </a:lnTo>
                  <a:lnTo>
                    <a:pt x="942" y="2532"/>
                  </a:lnTo>
                  <a:lnTo>
                    <a:pt x="984" y="2616"/>
                  </a:lnTo>
                  <a:lnTo>
                    <a:pt x="1089" y="2616"/>
                  </a:lnTo>
                  <a:lnTo>
                    <a:pt x="1089" y="2657"/>
                  </a:lnTo>
                  <a:lnTo>
                    <a:pt x="984" y="2804"/>
                  </a:lnTo>
                  <a:lnTo>
                    <a:pt x="963" y="2950"/>
                  </a:lnTo>
                  <a:lnTo>
                    <a:pt x="837" y="3160"/>
                  </a:lnTo>
                  <a:lnTo>
                    <a:pt x="858" y="3264"/>
                  </a:lnTo>
                  <a:lnTo>
                    <a:pt x="817" y="3369"/>
                  </a:lnTo>
                  <a:lnTo>
                    <a:pt x="817" y="3474"/>
                  </a:lnTo>
                  <a:lnTo>
                    <a:pt x="837" y="3536"/>
                  </a:lnTo>
                  <a:lnTo>
                    <a:pt x="817" y="3599"/>
                  </a:lnTo>
                  <a:lnTo>
                    <a:pt x="817" y="3704"/>
                  </a:lnTo>
                  <a:lnTo>
                    <a:pt x="921" y="3808"/>
                  </a:lnTo>
                  <a:lnTo>
                    <a:pt x="1047" y="3955"/>
                  </a:lnTo>
                  <a:lnTo>
                    <a:pt x="1047" y="4018"/>
                  </a:lnTo>
                  <a:lnTo>
                    <a:pt x="1130" y="4122"/>
                  </a:lnTo>
                  <a:lnTo>
                    <a:pt x="1361" y="4331"/>
                  </a:lnTo>
                  <a:lnTo>
                    <a:pt x="1444" y="4373"/>
                  </a:lnTo>
                  <a:lnTo>
                    <a:pt x="1507" y="4290"/>
                  </a:lnTo>
                  <a:lnTo>
                    <a:pt x="1591" y="4269"/>
                  </a:lnTo>
                  <a:lnTo>
                    <a:pt x="1612" y="4290"/>
                  </a:lnTo>
                  <a:lnTo>
                    <a:pt x="1758" y="4290"/>
                  </a:lnTo>
                  <a:lnTo>
                    <a:pt x="1821" y="4185"/>
                  </a:lnTo>
                  <a:lnTo>
                    <a:pt x="1863" y="4122"/>
                  </a:lnTo>
                  <a:lnTo>
                    <a:pt x="1967" y="4101"/>
                  </a:lnTo>
                  <a:lnTo>
                    <a:pt x="2198" y="4101"/>
                  </a:lnTo>
                  <a:lnTo>
                    <a:pt x="2260" y="3913"/>
                  </a:lnTo>
                  <a:lnTo>
                    <a:pt x="2386" y="3871"/>
                  </a:lnTo>
                  <a:lnTo>
                    <a:pt x="2553" y="3871"/>
                  </a:lnTo>
                  <a:lnTo>
                    <a:pt x="2616" y="3913"/>
                  </a:lnTo>
                  <a:lnTo>
                    <a:pt x="2721" y="3892"/>
                  </a:lnTo>
                  <a:lnTo>
                    <a:pt x="2909" y="3892"/>
                  </a:lnTo>
                  <a:lnTo>
                    <a:pt x="2825" y="3850"/>
                  </a:lnTo>
                  <a:lnTo>
                    <a:pt x="2762" y="3766"/>
                  </a:lnTo>
                  <a:lnTo>
                    <a:pt x="2762" y="3704"/>
                  </a:lnTo>
                  <a:lnTo>
                    <a:pt x="2658" y="3662"/>
                  </a:lnTo>
                  <a:lnTo>
                    <a:pt x="2637" y="3578"/>
                  </a:lnTo>
                  <a:lnTo>
                    <a:pt x="2553" y="3453"/>
                  </a:lnTo>
                  <a:lnTo>
                    <a:pt x="2490" y="3432"/>
                  </a:lnTo>
                  <a:lnTo>
                    <a:pt x="2490" y="3285"/>
                  </a:lnTo>
                  <a:lnTo>
                    <a:pt x="2449" y="3139"/>
                  </a:lnTo>
                  <a:lnTo>
                    <a:pt x="2428" y="3034"/>
                  </a:lnTo>
                  <a:lnTo>
                    <a:pt x="2386" y="3013"/>
                  </a:lnTo>
                  <a:lnTo>
                    <a:pt x="2302" y="3013"/>
                  </a:lnTo>
                  <a:lnTo>
                    <a:pt x="2239" y="2950"/>
                  </a:lnTo>
                  <a:lnTo>
                    <a:pt x="2239" y="2867"/>
                  </a:lnTo>
                  <a:lnTo>
                    <a:pt x="2177" y="2762"/>
                  </a:lnTo>
                  <a:lnTo>
                    <a:pt x="2135" y="2720"/>
                  </a:lnTo>
                  <a:lnTo>
                    <a:pt x="2093" y="2637"/>
                  </a:lnTo>
                  <a:lnTo>
                    <a:pt x="1988" y="2595"/>
                  </a:lnTo>
                  <a:lnTo>
                    <a:pt x="1967" y="2511"/>
                  </a:lnTo>
                  <a:lnTo>
                    <a:pt x="2072" y="2281"/>
                  </a:lnTo>
                  <a:lnTo>
                    <a:pt x="2072" y="2134"/>
                  </a:lnTo>
                  <a:lnTo>
                    <a:pt x="2135" y="2009"/>
                  </a:lnTo>
                  <a:lnTo>
                    <a:pt x="2302" y="2009"/>
                  </a:lnTo>
                  <a:lnTo>
                    <a:pt x="2407" y="1967"/>
                  </a:lnTo>
                  <a:lnTo>
                    <a:pt x="2490" y="1862"/>
                  </a:lnTo>
                  <a:lnTo>
                    <a:pt x="2449" y="1779"/>
                  </a:lnTo>
                  <a:lnTo>
                    <a:pt x="2511" y="1653"/>
                  </a:lnTo>
                  <a:lnTo>
                    <a:pt x="2449" y="1549"/>
                  </a:lnTo>
                  <a:lnTo>
                    <a:pt x="2449" y="1381"/>
                  </a:lnTo>
                  <a:lnTo>
                    <a:pt x="2428" y="1297"/>
                  </a:lnTo>
                  <a:lnTo>
                    <a:pt x="2218" y="1256"/>
                  </a:lnTo>
                  <a:lnTo>
                    <a:pt x="2009" y="1046"/>
                  </a:lnTo>
                  <a:lnTo>
                    <a:pt x="1905" y="963"/>
                  </a:lnTo>
                  <a:lnTo>
                    <a:pt x="1863" y="984"/>
                  </a:lnTo>
                  <a:lnTo>
                    <a:pt x="1716" y="1046"/>
                  </a:lnTo>
                  <a:lnTo>
                    <a:pt x="1653" y="1130"/>
                  </a:lnTo>
                  <a:lnTo>
                    <a:pt x="1612" y="1235"/>
                  </a:lnTo>
                  <a:lnTo>
                    <a:pt x="1591" y="1088"/>
                  </a:lnTo>
                  <a:lnTo>
                    <a:pt x="1612" y="921"/>
                  </a:lnTo>
                  <a:lnTo>
                    <a:pt x="1674" y="816"/>
                  </a:lnTo>
                  <a:lnTo>
                    <a:pt x="1612" y="628"/>
                  </a:lnTo>
                  <a:lnTo>
                    <a:pt x="1507" y="565"/>
                  </a:lnTo>
                  <a:lnTo>
                    <a:pt x="1298" y="419"/>
                  </a:lnTo>
                  <a:lnTo>
                    <a:pt x="1151" y="251"/>
                  </a:lnTo>
                  <a:lnTo>
                    <a:pt x="1130" y="147"/>
                  </a:lnTo>
                  <a:lnTo>
                    <a:pt x="1026" y="42"/>
                  </a:lnTo>
                  <a:lnTo>
                    <a:pt x="921" y="21"/>
                  </a:lnTo>
                  <a:lnTo>
                    <a:pt x="8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3" name="Google Shape;7463;p131"/>
            <p:cNvSpPr/>
            <p:nvPr/>
          </p:nvSpPr>
          <p:spPr>
            <a:xfrm>
              <a:off x="3250041" y="3063487"/>
              <a:ext cx="91450" cy="78538"/>
            </a:xfrm>
            <a:custGeom>
              <a:avLst/>
              <a:gdLst/>
              <a:ahLst/>
              <a:cxnLst/>
              <a:rect l="l" t="t" r="r" b="b"/>
              <a:pathLst>
                <a:path w="7680" h="6906" extrusionOk="0">
                  <a:moveTo>
                    <a:pt x="1988" y="0"/>
                  </a:moveTo>
                  <a:lnTo>
                    <a:pt x="1821" y="63"/>
                  </a:lnTo>
                  <a:lnTo>
                    <a:pt x="1674" y="251"/>
                  </a:lnTo>
                  <a:lnTo>
                    <a:pt x="1695" y="377"/>
                  </a:lnTo>
                  <a:lnTo>
                    <a:pt x="1758" y="440"/>
                  </a:lnTo>
                  <a:lnTo>
                    <a:pt x="1863" y="356"/>
                  </a:lnTo>
                  <a:lnTo>
                    <a:pt x="1967" y="377"/>
                  </a:lnTo>
                  <a:lnTo>
                    <a:pt x="2072" y="461"/>
                  </a:lnTo>
                  <a:lnTo>
                    <a:pt x="2030" y="544"/>
                  </a:lnTo>
                  <a:lnTo>
                    <a:pt x="1925" y="565"/>
                  </a:lnTo>
                  <a:lnTo>
                    <a:pt x="1821" y="523"/>
                  </a:lnTo>
                  <a:lnTo>
                    <a:pt x="1779" y="482"/>
                  </a:lnTo>
                  <a:lnTo>
                    <a:pt x="1758" y="523"/>
                  </a:lnTo>
                  <a:lnTo>
                    <a:pt x="1758" y="565"/>
                  </a:lnTo>
                  <a:lnTo>
                    <a:pt x="1611" y="649"/>
                  </a:lnTo>
                  <a:lnTo>
                    <a:pt x="1360" y="670"/>
                  </a:lnTo>
                  <a:lnTo>
                    <a:pt x="1088" y="774"/>
                  </a:lnTo>
                  <a:lnTo>
                    <a:pt x="1026" y="879"/>
                  </a:lnTo>
                  <a:lnTo>
                    <a:pt x="1026" y="984"/>
                  </a:lnTo>
                  <a:lnTo>
                    <a:pt x="1088" y="1088"/>
                  </a:lnTo>
                  <a:lnTo>
                    <a:pt x="1088" y="1318"/>
                  </a:lnTo>
                  <a:lnTo>
                    <a:pt x="1130" y="1486"/>
                  </a:lnTo>
                  <a:lnTo>
                    <a:pt x="1151" y="1611"/>
                  </a:lnTo>
                  <a:lnTo>
                    <a:pt x="1067" y="1800"/>
                  </a:lnTo>
                  <a:lnTo>
                    <a:pt x="879" y="1925"/>
                  </a:lnTo>
                  <a:lnTo>
                    <a:pt x="775" y="1904"/>
                  </a:lnTo>
                  <a:lnTo>
                    <a:pt x="775" y="1737"/>
                  </a:lnTo>
                  <a:lnTo>
                    <a:pt x="649" y="1611"/>
                  </a:lnTo>
                  <a:lnTo>
                    <a:pt x="628" y="1486"/>
                  </a:lnTo>
                  <a:lnTo>
                    <a:pt x="733" y="1402"/>
                  </a:lnTo>
                  <a:lnTo>
                    <a:pt x="754" y="1318"/>
                  </a:lnTo>
                  <a:lnTo>
                    <a:pt x="963" y="1109"/>
                  </a:lnTo>
                  <a:lnTo>
                    <a:pt x="963" y="942"/>
                  </a:lnTo>
                  <a:lnTo>
                    <a:pt x="879" y="795"/>
                  </a:lnTo>
                  <a:lnTo>
                    <a:pt x="921" y="754"/>
                  </a:lnTo>
                  <a:lnTo>
                    <a:pt x="879" y="670"/>
                  </a:lnTo>
                  <a:lnTo>
                    <a:pt x="816" y="628"/>
                  </a:lnTo>
                  <a:lnTo>
                    <a:pt x="754" y="523"/>
                  </a:lnTo>
                  <a:lnTo>
                    <a:pt x="775" y="440"/>
                  </a:lnTo>
                  <a:lnTo>
                    <a:pt x="921" y="377"/>
                  </a:lnTo>
                  <a:lnTo>
                    <a:pt x="1067" y="356"/>
                  </a:lnTo>
                  <a:lnTo>
                    <a:pt x="1172" y="210"/>
                  </a:lnTo>
                  <a:lnTo>
                    <a:pt x="1130" y="210"/>
                  </a:lnTo>
                  <a:lnTo>
                    <a:pt x="1088" y="230"/>
                  </a:lnTo>
                  <a:lnTo>
                    <a:pt x="775" y="356"/>
                  </a:lnTo>
                  <a:lnTo>
                    <a:pt x="628" y="628"/>
                  </a:lnTo>
                  <a:lnTo>
                    <a:pt x="565" y="670"/>
                  </a:lnTo>
                  <a:lnTo>
                    <a:pt x="461" y="691"/>
                  </a:lnTo>
                  <a:lnTo>
                    <a:pt x="356" y="837"/>
                  </a:lnTo>
                  <a:lnTo>
                    <a:pt x="293" y="900"/>
                  </a:lnTo>
                  <a:lnTo>
                    <a:pt x="105" y="1172"/>
                  </a:lnTo>
                  <a:lnTo>
                    <a:pt x="84" y="1298"/>
                  </a:lnTo>
                  <a:lnTo>
                    <a:pt x="105" y="1402"/>
                  </a:lnTo>
                  <a:lnTo>
                    <a:pt x="84" y="1590"/>
                  </a:lnTo>
                  <a:lnTo>
                    <a:pt x="0" y="1779"/>
                  </a:lnTo>
                  <a:lnTo>
                    <a:pt x="0" y="1821"/>
                  </a:lnTo>
                  <a:lnTo>
                    <a:pt x="147" y="1821"/>
                  </a:lnTo>
                  <a:lnTo>
                    <a:pt x="398" y="2239"/>
                  </a:lnTo>
                  <a:lnTo>
                    <a:pt x="503" y="2407"/>
                  </a:lnTo>
                  <a:lnTo>
                    <a:pt x="523" y="2511"/>
                  </a:lnTo>
                  <a:lnTo>
                    <a:pt x="461" y="2637"/>
                  </a:lnTo>
                  <a:lnTo>
                    <a:pt x="461" y="2720"/>
                  </a:lnTo>
                  <a:lnTo>
                    <a:pt x="440" y="2762"/>
                  </a:lnTo>
                  <a:lnTo>
                    <a:pt x="440" y="2867"/>
                  </a:lnTo>
                  <a:lnTo>
                    <a:pt x="565" y="2971"/>
                  </a:lnTo>
                  <a:lnTo>
                    <a:pt x="733" y="3034"/>
                  </a:lnTo>
                  <a:lnTo>
                    <a:pt x="837" y="3055"/>
                  </a:lnTo>
                  <a:lnTo>
                    <a:pt x="963" y="3097"/>
                  </a:lnTo>
                  <a:lnTo>
                    <a:pt x="1047" y="3055"/>
                  </a:lnTo>
                  <a:lnTo>
                    <a:pt x="1193" y="3055"/>
                  </a:lnTo>
                  <a:lnTo>
                    <a:pt x="1339" y="3097"/>
                  </a:lnTo>
                  <a:lnTo>
                    <a:pt x="1381" y="3076"/>
                  </a:lnTo>
                  <a:lnTo>
                    <a:pt x="1549" y="3055"/>
                  </a:lnTo>
                  <a:lnTo>
                    <a:pt x="1716" y="3076"/>
                  </a:lnTo>
                  <a:lnTo>
                    <a:pt x="1821" y="3139"/>
                  </a:lnTo>
                  <a:lnTo>
                    <a:pt x="2281" y="3557"/>
                  </a:lnTo>
                  <a:lnTo>
                    <a:pt x="2427" y="3515"/>
                  </a:lnTo>
                  <a:lnTo>
                    <a:pt x="2448" y="3557"/>
                  </a:lnTo>
                  <a:lnTo>
                    <a:pt x="2511" y="3515"/>
                  </a:lnTo>
                  <a:lnTo>
                    <a:pt x="2637" y="3578"/>
                  </a:lnTo>
                  <a:lnTo>
                    <a:pt x="2699" y="3599"/>
                  </a:lnTo>
                  <a:lnTo>
                    <a:pt x="2825" y="3557"/>
                  </a:lnTo>
                  <a:lnTo>
                    <a:pt x="2930" y="3557"/>
                  </a:lnTo>
                  <a:lnTo>
                    <a:pt x="3076" y="3578"/>
                  </a:lnTo>
                  <a:lnTo>
                    <a:pt x="3118" y="3515"/>
                  </a:lnTo>
                  <a:lnTo>
                    <a:pt x="3223" y="3515"/>
                  </a:lnTo>
                  <a:lnTo>
                    <a:pt x="3285" y="3578"/>
                  </a:lnTo>
                  <a:lnTo>
                    <a:pt x="3348" y="3808"/>
                  </a:lnTo>
                  <a:lnTo>
                    <a:pt x="3285" y="3892"/>
                  </a:lnTo>
                  <a:lnTo>
                    <a:pt x="3285" y="3997"/>
                  </a:lnTo>
                  <a:lnTo>
                    <a:pt x="3264" y="4080"/>
                  </a:lnTo>
                  <a:lnTo>
                    <a:pt x="3118" y="4101"/>
                  </a:lnTo>
                  <a:lnTo>
                    <a:pt x="3055" y="4185"/>
                  </a:lnTo>
                  <a:lnTo>
                    <a:pt x="3076" y="4394"/>
                  </a:lnTo>
                  <a:lnTo>
                    <a:pt x="3118" y="4457"/>
                  </a:lnTo>
                  <a:lnTo>
                    <a:pt x="3055" y="4624"/>
                  </a:lnTo>
                  <a:lnTo>
                    <a:pt x="3055" y="4813"/>
                  </a:lnTo>
                  <a:lnTo>
                    <a:pt x="3139" y="4875"/>
                  </a:lnTo>
                  <a:lnTo>
                    <a:pt x="3139" y="4959"/>
                  </a:lnTo>
                  <a:lnTo>
                    <a:pt x="3244" y="5252"/>
                  </a:lnTo>
                  <a:lnTo>
                    <a:pt x="3055" y="5587"/>
                  </a:lnTo>
                  <a:lnTo>
                    <a:pt x="3076" y="5692"/>
                  </a:lnTo>
                  <a:lnTo>
                    <a:pt x="3139" y="5692"/>
                  </a:lnTo>
                  <a:lnTo>
                    <a:pt x="3223" y="5671"/>
                  </a:lnTo>
                  <a:lnTo>
                    <a:pt x="3223" y="5692"/>
                  </a:lnTo>
                  <a:lnTo>
                    <a:pt x="3244" y="5775"/>
                  </a:lnTo>
                  <a:lnTo>
                    <a:pt x="3327" y="5817"/>
                  </a:lnTo>
                  <a:lnTo>
                    <a:pt x="3369" y="5922"/>
                  </a:lnTo>
                  <a:lnTo>
                    <a:pt x="3348" y="5984"/>
                  </a:lnTo>
                  <a:lnTo>
                    <a:pt x="3390" y="6131"/>
                  </a:lnTo>
                  <a:lnTo>
                    <a:pt x="3536" y="6424"/>
                  </a:lnTo>
                  <a:lnTo>
                    <a:pt x="3536" y="6528"/>
                  </a:lnTo>
                  <a:lnTo>
                    <a:pt x="3746" y="6696"/>
                  </a:lnTo>
                  <a:lnTo>
                    <a:pt x="3976" y="6863"/>
                  </a:lnTo>
                  <a:lnTo>
                    <a:pt x="4101" y="6905"/>
                  </a:lnTo>
                  <a:lnTo>
                    <a:pt x="4332" y="6863"/>
                  </a:lnTo>
                  <a:lnTo>
                    <a:pt x="4478" y="6717"/>
                  </a:lnTo>
                  <a:lnTo>
                    <a:pt x="4687" y="6591"/>
                  </a:lnTo>
                  <a:lnTo>
                    <a:pt x="4750" y="6487"/>
                  </a:lnTo>
                  <a:lnTo>
                    <a:pt x="5064" y="6319"/>
                  </a:lnTo>
                  <a:lnTo>
                    <a:pt x="5127" y="6173"/>
                  </a:lnTo>
                  <a:lnTo>
                    <a:pt x="5168" y="6110"/>
                  </a:lnTo>
                  <a:lnTo>
                    <a:pt x="5210" y="6068"/>
                  </a:lnTo>
                  <a:lnTo>
                    <a:pt x="5482" y="6005"/>
                  </a:lnTo>
                  <a:lnTo>
                    <a:pt x="5629" y="5964"/>
                  </a:lnTo>
                  <a:lnTo>
                    <a:pt x="5587" y="5817"/>
                  </a:lnTo>
                  <a:lnTo>
                    <a:pt x="5440" y="5796"/>
                  </a:lnTo>
                  <a:lnTo>
                    <a:pt x="5252" y="5817"/>
                  </a:lnTo>
                  <a:lnTo>
                    <a:pt x="4959" y="5712"/>
                  </a:lnTo>
                  <a:lnTo>
                    <a:pt x="5022" y="5545"/>
                  </a:lnTo>
                  <a:lnTo>
                    <a:pt x="5001" y="5482"/>
                  </a:lnTo>
                  <a:lnTo>
                    <a:pt x="4938" y="5440"/>
                  </a:lnTo>
                  <a:lnTo>
                    <a:pt x="5127" y="5168"/>
                  </a:lnTo>
                  <a:lnTo>
                    <a:pt x="5064" y="5064"/>
                  </a:lnTo>
                  <a:lnTo>
                    <a:pt x="4938" y="4938"/>
                  </a:lnTo>
                  <a:lnTo>
                    <a:pt x="4834" y="4917"/>
                  </a:lnTo>
                  <a:lnTo>
                    <a:pt x="4750" y="4750"/>
                  </a:lnTo>
                  <a:lnTo>
                    <a:pt x="4917" y="4813"/>
                  </a:lnTo>
                  <a:lnTo>
                    <a:pt x="5106" y="4834"/>
                  </a:lnTo>
                  <a:lnTo>
                    <a:pt x="5273" y="4938"/>
                  </a:lnTo>
                  <a:lnTo>
                    <a:pt x="5461" y="4938"/>
                  </a:lnTo>
                  <a:lnTo>
                    <a:pt x="5733" y="4875"/>
                  </a:lnTo>
                  <a:lnTo>
                    <a:pt x="5796" y="4938"/>
                  </a:lnTo>
                  <a:lnTo>
                    <a:pt x="5985" y="4875"/>
                  </a:lnTo>
                  <a:lnTo>
                    <a:pt x="6173" y="4708"/>
                  </a:lnTo>
                  <a:lnTo>
                    <a:pt x="6319" y="4708"/>
                  </a:lnTo>
                  <a:lnTo>
                    <a:pt x="6424" y="4729"/>
                  </a:lnTo>
                  <a:lnTo>
                    <a:pt x="6675" y="4624"/>
                  </a:lnTo>
                  <a:lnTo>
                    <a:pt x="6884" y="4624"/>
                  </a:lnTo>
                  <a:lnTo>
                    <a:pt x="7156" y="4394"/>
                  </a:lnTo>
                  <a:lnTo>
                    <a:pt x="7219" y="4248"/>
                  </a:lnTo>
                  <a:lnTo>
                    <a:pt x="7219" y="4143"/>
                  </a:lnTo>
                  <a:lnTo>
                    <a:pt x="7219" y="4122"/>
                  </a:lnTo>
                  <a:lnTo>
                    <a:pt x="6989" y="3934"/>
                  </a:lnTo>
                  <a:lnTo>
                    <a:pt x="6842" y="3725"/>
                  </a:lnTo>
                  <a:lnTo>
                    <a:pt x="6801" y="3599"/>
                  </a:lnTo>
                  <a:lnTo>
                    <a:pt x="6905" y="3495"/>
                  </a:lnTo>
                  <a:lnTo>
                    <a:pt x="6926" y="3306"/>
                  </a:lnTo>
                  <a:lnTo>
                    <a:pt x="7010" y="3243"/>
                  </a:lnTo>
                  <a:lnTo>
                    <a:pt x="7093" y="3264"/>
                  </a:lnTo>
                  <a:lnTo>
                    <a:pt x="7198" y="3243"/>
                  </a:lnTo>
                  <a:lnTo>
                    <a:pt x="7261" y="3264"/>
                  </a:lnTo>
                  <a:lnTo>
                    <a:pt x="7449" y="3181"/>
                  </a:lnTo>
                  <a:lnTo>
                    <a:pt x="7449" y="3055"/>
                  </a:lnTo>
                  <a:lnTo>
                    <a:pt x="7365" y="2971"/>
                  </a:lnTo>
                  <a:lnTo>
                    <a:pt x="7219" y="2951"/>
                  </a:lnTo>
                  <a:lnTo>
                    <a:pt x="7156" y="2846"/>
                  </a:lnTo>
                  <a:lnTo>
                    <a:pt x="7135" y="2762"/>
                  </a:lnTo>
                  <a:lnTo>
                    <a:pt x="7303" y="2553"/>
                  </a:lnTo>
                  <a:lnTo>
                    <a:pt x="7365" y="2574"/>
                  </a:lnTo>
                  <a:lnTo>
                    <a:pt x="7512" y="2469"/>
                  </a:lnTo>
                  <a:lnTo>
                    <a:pt x="7658" y="2302"/>
                  </a:lnTo>
                  <a:lnTo>
                    <a:pt x="7679" y="2218"/>
                  </a:lnTo>
                  <a:lnTo>
                    <a:pt x="7658" y="2218"/>
                  </a:lnTo>
                  <a:lnTo>
                    <a:pt x="7428" y="2114"/>
                  </a:lnTo>
                  <a:lnTo>
                    <a:pt x="7345" y="2114"/>
                  </a:lnTo>
                  <a:lnTo>
                    <a:pt x="7261" y="2135"/>
                  </a:lnTo>
                  <a:lnTo>
                    <a:pt x="7156" y="2114"/>
                  </a:lnTo>
                  <a:lnTo>
                    <a:pt x="7093" y="2114"/>
                  </a:lnTo>
                  <a:lnTo>
                    <a:pt x="7010" y="2155"/>
                  </a:lnTo>
                  <a:lnTo>
                    <a:pt x="6821" y="2197"/>
                  </a:lnTo>
                  <a:lnTo>
                    <a:pt x="6675" y="2155"/>
                  </a:lnTo>
                  <a:lnTo>
                    <a:pt x="6612" y="2155"/>
                  </a:lnTo>
                  <a:lnTo>
                    <a:pt x="6717" y="2135"/>
                  </a:lnTo>
                  <a:lnTo>
                    <a:pt x="6801" y="2135"/>
                  </a:lnTo>
                  <a:lnTo>
                    <a:pt x="6884" y="2093"/>
                  </a:lnTo>
                  <a:lnTo>
                    <a:pt x="6926" y="2009"/>
                  </a:lnTo>
                  <a:lnTo>
                    <a:pt x="7052" y="1904"/>
                  </a:lnTo>
                  <a:lnTo>
                    <a:pt x="7093" y="1842"/>
                  </a:lnTo>
                  <a:lnTo>
                    <a:pt x="7010" y="1800"/>
                  </a:lnTo>
                  <a:lnTo>
                    <a:pt x="7010" y="1779"/>
                  </a:lnTo>
                  <a:lnTo>
                    <a:pt x="6989" y="1674"/>
                  </a:lnTo>
                  <a:lnTo>
                    <a:pt x="6821" y="1590"/>
                  </a:lnTo>
                  <a:lnTo>
                    <a:pt x="6612" y="1528"/>
                  </a:lnTo>
                  <a:lnTo>
                    <a:pt x="6570" y="1486"/>
                  </a:lnTo>
                  <a:lnTo>
                    <a:pt x="6487" y="1423"/>
                  </a:lnTo>
                  <a:lnTo>
                    <a:pt x="6382" y="1423"/>
                  </a:lnTo>
                  <a:lnTo>
                    <a:pt x="6361" y="1381"/>
                  </a:lnTo>
                  <a:lnTo>
                    <a:pt x="6215" y="1318"/>
                  </a:lnTo>
                  <a:lnTo>
                    <a:pt x="6173" y="1318"/>
                  </a:lnTo>
                  <a:lnTo>
                    <a:pt x="6173" y="1423"/>
                  </a:lnTo>
                  <a:lnTo>
                    <a:pt x="6089" y="1318"/>
                  </a:lnTo>
                  <a:lnTo>
                    <a:pt x="6047" y="1214"/>
                  </a:lnTo>
                  <a:lnTo>
                    <a:pt x="5943" y="1172"/>
                  </a:lnTo>
                  <a:lnTo>
                    <a:pt x="5901" y="1088"/>
                  </a:lnTo>
                  <a:lnTo>
                    <a:pt x="5964" y="1046"/>
                  </a:lnTo>
                  <a:lnTo>
                    <a:pt x="6215" y="1067"/>
                  </a:lnTo>
                  <a:lnTo>
                    <a:pt x="6319" y="984"/>
                  </a:lnTo>
                  <a:lnTo>
                    <a:pt x="6487" y="984"/>
                  </a:lnTo>
                  <a:lnTo>
                    <a:pt x="6487" y="879"/>
                  </a:lnTo>
                  <a:lnTo>
                    <a:pt x="6361" y="900"/>
                  </a:lnTo>
                  <a:lnTo>
                    <a:pt x="6089" y="858"/>
                  </a:lnTo>
                  <a:lnTo>
                    <a:pt x="5901" y="879"/>
                  </a:lnTo>
                  <a:lnTo>
                    <a:pt x="5775" y="879"/>
                  </a:lnTo>
                  <a:lnTo>
                    <a:pt x="5524" y="963"/>
                  </a:lnTo>
                  <a:lnTo>
                    <a:pt x="5440" y="942"/>
                  </a:lnTo>
                  <a:lnTo>
                    <a:pt x="5336" y="942"/>
                  </a:lnTo>
                  <a:lnTo>
                    <a:pt x="5127" y="1088"/>
                  </a:lnTo>
                  <a:lnTo>
                    <a:pt x="5022" y="1109"/>
                  </a:lnTo>
                  <a:lnTo>
                    <a:pt x="4896" y="1172"/>
                  </a:lnTo>
                  <a:lnTo>
                    <a:pt x="4834" y="1256"/>
                  </a:lnTo>
                  <a:lnTo>
                    <a:pt x="4645" y="1277"/>
                  </a:lnTo>
                  <a:lnTo>
                    <a:pt x="4604" y="1298"/>
                  </a:lnTo>
                  <a:lnTo>
                    <a:pt x="4520" y="1277"/>
                  </a:lnTo>
                  <a:lnTo>
                    <a:pt x="4269" y="1088"/>
                  </a:lnTo>
                  <a:lnTo>
                    <a:pt x="4206" y="984"/>
                  </a:lnTo>
                  <a:lnTo>
                    <a:pt x="3871" y="984"/>
                  </a:lnTo>
                  <a:lnTo>
                    <a:pt x="3327" y="1088"/>
                  </a:lnTo>
                  <a:lnTo>
                    <a:pt x="3055" y="1088"/>
                  </a:lnTo>
                  <a:lnTo>
                    <a:pt x="2951" y="1046"/>
                  </a:lnTo>
                  <a:lnTo>
                    <a:pt x="2909" y="963"/>
                  </a:lnTo>
                  <a:lnTo>
                    <a:pt x="2909" y="858"/>
                  </a:lnTo>
                  <a:lnTo>
                    <a:pt x="2972" y="858"/>
                  </a:lnTo>
                  <a:lnTo>
                    <a:pt x="2951" y="733"/>
                  </a:lnTo>
                  <a:lnTo>
                    <a:pt x="2846" y="565"/>
                  </a:lnTo>
                  <a:lnTo>
                    <a:pt x="2741" y="544"/>
                  </a:lnTo>
                  <a:lnTo>
                    <a:pt x="2448" y="565"/>
                  </a:lnTo>
                  <a:lnTo>
                    <a:pt x="2323" y="482"/>
                  </a:lnTo>
                  <a:lnTo>
                    <a:pt x="2239" y="482"/>
                  </a:lnTo>
                  <a:lnTo>
                    <a:pt x="2176" y="523"/>
                  </a:lnTo>
                  <a:lnTo>
                    <a:pt x="2072" y="356"/>
                  </a:lnTo>
                  <a:lnTo>
                    <a:pt x="2072" y="210"/>
                  </a:lnTo>
                  <a:lnTo>
                    <a:pt x="2030" y="21"/>
                  </a:lnTo>
                  <a:lnTo>
                    <a:pt x="198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4" name="Google Shape;7464;p131"/>
            <p:cNvSpPr/>
            <p:nvPr/>
          </p:nvSpPr>
          <p:spPr>
            <a:xfrm>
              <a:off x="3209425" y="3061815"/>
              <a:ext cx="82733" cy="112565"/>
            </a:xfrm>
            <a:custGeom>
              <a:avLst/>
              <a:gdLst/>
              <a:ahLst/>
              <a:cxnLst/>
              <a:rect l="l" t="t" r="r" b="b"/>
              <a:pathLst>
                <a:path w="6948" h="9898" extrusionOk="0">
                  <a:moveTo>
                    <a:pt x="4353" y="1"/>
                  </a:moveTo>
                  <a:lnTo>
                    <a:pt x="4332" y="64"/>
                  </a:lnTo>
                  <a:lnTo>
                    <a:pt x="4290" y="105"/>
                  </a:lnTo>
                  <a:lnTo>
                    <a:pt x="4227" y="147"/>
                  </a:lnTo>
                  <a:lnTo>
                    <a:pt x="4165" y="168"/>
                  </a:lnTo>
                  <a:lnTo>
                    <a:pt x="4060" y="168"/>
                  </a:lnTo>
                  <a:lnTo>
                    <a:pt x="3976" y="189"/>
                  </a:lnTo>
                  <a:lnTo>
                    <a:pt x="3955" y="252"/>
                  </a:lnTo>
                  <a:lnTo>
                    <a:pt x="3976" y="294"/>
                  </a:lnTo>
                  <a:lnTo>
                    <a:pt x="3955" y="357"/>
                  </a:lnTo>
                  <a:lnTo>
                    <a:pt x="3809" y="419"/>
                  </a:lnTo>
                  <a:lnTo>
                    <a:pt x="3621" y="566"/>
                  </a:lnTo>
                  <a:lnTo>
                    <a:pt x="3495" y="670"/>
                  </a:lnTo>
                  <a:lnTo>
                    <a:pt x="3328" y="691"/>
                  </a:lnTo>
                  <a:lnTo>
                    <a:pt x="2972" y="691"/>
                  </a:lnTo>
                  <a:lnTo>
                    <a:pt x="2867" y="733"/>
                  </a:lnTo>
                  <a:lnTo>
                    <a:pt x="2867" y="817"/>
                  </a:lnTo>
                  <a:lnTo>
                    <a:pt x="2888" y="901"/>
                  </a:lnTo>
                  <a:lnTo>
                    <a:pt x="2888" y="1005"/>
                  </a:lnTo>
                  <a:lnTo>
                    <a:pt x="2805" y="1089"/>
                  </a:lnTo>
                  <a:lnTo>
                    <a:pt x="2721" y="1047"/>
                  </a:lnTo>
                  <a:lnTo>
                    <a:pt x="2763" y="942"/>
                  </a:lnTo>
                  <a:lnTo>
                    <a:pt x="2763" y="921"/>
                  </a:lnTo>
                  <a:lnTo>
                    <a:pt x="2825" y="901"/>
                  </a:lnTo>
                  <a:lnTo>
                    <a:pt x="2700" y="880"/>
                  </a:lnTo>
                  <a:lnTo>
                    <a:pt x="2574" y="817"/>
                  </a:lnTo>
                  <a:lnTo>
                    <a:pt x="2491" y="817"/>
                  </a:lnTo>
                  <a:lnTo>
                    <a:pt x="2302" y="942"/>
                  </a:lnTo>
                  <a:lnTo>
                    <a:pt x="2261" y="1026"/>
                  </a:lnTo>
                  <a:lnTo>
                    <a:pt x="2135" y="1152"/>
                  </a:lnTo>
                  <a:lnTo>
                    <a:pt x="1968" y="1465"/>
                  </a:lnTo>
                  <a:lnTo>
                    <a:pt x="1947" y="1549"/>
                  </a:lnTo>
                  <a:lnTo>
                    <a:pt x="1947" y="1549"/>
                  </a:lnTo>
                  <a:lnTo>
                    <a:pt x="1989" y="1528"/>
                  </a:lnTo>
                  <a:lnTo>
                    <a:pt x="2051" y="1570"/>
                  </a:lnTo>
                  <a:lnTo>
                    <a:pt x="2051" y="1654"/>
                  </a:lnTo>
                  <a:lnTo>
                    <a:pt x="2030" y="1758"/>
                  </a:lnTo>
                  <a:lnTo>
                    <a:pt x="1947" y="1821"/>
                  </a:lnTo>
                  <a:lnTo>
                    <a:pt x="1842" y="1821"/>
                  </a:lnTo>
                  <a:lnTo>
                    <a:pt x="1737" y="1863"/>
                  </a:lnTo>
                  <a:lnTo>
                    <a:pt x="1612" y="1989"/>
                  </a:lnTo>
                  <a:lnTo>
                    <a:pt x="1528" y="2051"/>
                  </a:lnTo>
                  <a:lnTo>
                    <a:pt x="1424" y="2198"/>
                  </a:lnTo>
                  <a:lnTo>
                    <a:pt x="1340" y="2198"/>
                  </a:lnTo>
                  <a:lnTo>
                    <a:pt x="1256" y="2240"/>
                  </a:lnTo>
                  <a:lnTo>
                    <a:pt x="1298" y="2344"/>
                  </a:lnTo>
                  <a:lnTo>
                    <a:pt x="1403" y="2449"/>
                  </a:lnTo>
                  <a:lnTo>
                    <a:pt x="1403" y="2574"/>
                  </a:lnTo>
                  <a:lnTo>
                    <a:pt x="1340" y="2700"/>
                  </a:lnTo>
                  <a:lnTo>
                    <a:pt x="1256" y="2700"/>
                  </a:lnTo>
                  <a:lnTo>
                    <a:pt x="1152" y="2616"/>
                  </a:lnTo>
                  <a:lnTo>
                    <a:pt x="1193" y="2574"/>
                  </a:lnTo>
                  <a:lnTo>
                    <a:pt x="1214" y="2512"/>
                  </a:lnTo>
                  <a:lnTo>
                    <a:pt x="1131" y="2470"/>
                  </a:lnTo>
                  <a:lnTo>
                    <a:pt x="1089" y="2365"/>
                  </a:lnTo>
                  <a:lnTo>
                    <a:pt x="984" y="2261"/>
                  </a:lnTo>
                  <a:lnTo>
                    <a:pt x="942" y="2365"/>
                  </a:lnTo>
                  <a:lnTo>
                    <a:pt x="942" y="2407"/>
                  </a:lnTo>
                  <a:lnTo>
                    <a:pt x="1005" y="2574"/>
                  </a:lnTo>
                  <a:lnTo>
                    <a:pt x="921" y="2721"/>
                  </a:lnTo>
                  <a:lnTo>
                    <a:pt x="901" y="2867"/>
                  </a:lnTo>
                  <a:lnTo>
                    <a:pt x="817" y="2909"/>
                  </a:lnTo>
                  <a:lnTo>
                    <a:pt x="775" y="2909"/>
                  </a:lnTo>
                  <a:lnTo>
                    <a:pt x="691" y="3098"/>
                  </a:lnTo>
                  <a:lnTo>
                    <a:pt x="712" y="3118"/>
                  </a:lnTo>
                  <a:lnTo>
                    <a:pt x="733" y="3244"/>
                  </a:lnTo>
                  <a:lnTo>
                    <a:pt x="733" y="3390"/>
                  </a:lnTo>
                  <a:lnTo>
                    <a:pt x="880" y="3516"/>
                  </a:lnTo>
                  <a:lnTo>
                    <a:pt x="901" y="3516"/>
                  </a:lnTo>
                  <a:lnTo>
                    <a:pt x="942" y="3495"/>
                  </a:lnTo>
                  <a:lnTo>
                    <a:pt x="1005" y="3537"/>
                  </a:lnTo>
                  <a:lnTo>
                    <a:pt x="1005" y="3662"/>
                  </a:lnTo>
                  <a:lnTo>
                    <a:pt x="921" y="3746"/>
                  </a:lnTo>
                  <a:lnTo>
                    <a:pt x="921" y="3809"/>
                  </a:lnTo>
                  <a:lnTo>
                    <a:pt x="1005" y="3872"/>
                  </a:lnTo>
                  <a:lnTo>
                    <a:pt x="1005" y="4039"/>
                  </a:lnTo>
                  <a:lnTo>
                    <a:pt x="921" y="4081"/>
                  </a:lnTo>
                  <a:lnTo>
                    <a:pt x="880" y="4165"/>
                  </a:lnTo>
                  <a:lnTo>
                    <a:pt x="921" y="4186"/>
                  </a:lnTo>
                  <a:lnTo>
                    <a:pt x="984" y="4290"/>
                  </a:lnTo>
                  <a:lnTo>
                    <a:pt x="942" y="4478"/>
                  </a:lnTo>
                  <a:lnTo>
                    <a:pt x="984" y="4771"/>
                  </a:lnTo>
                  <a:lnTo>
                    <a:pt x="901" y="4855"/>
                  </a:lnTo>
                  <a:lnTo>
                    <a:pt x="880" y="4918"/>
                  </a:lnTo>
                  <a:lnTo>
                    <a:pt x="942" y="5022"/>
                  </a:lnTo>
                  <a:lnTo>
                    <a:pt x="1047" y="4981"/>
                  </a:lnTo>
                  <a:lnTo>
                    <a:pt x="1047" y="4981"/>
                  </a:lnTo>
                  <a:lnTo>
                    <a:pt x="1026" y="5064"/>
                  </a:lnTo>
                  <a:lnTo>
                    <a:pt x="1089" y="5127"/>
                  </a:lnTo>
                  <a:lnTo>
                    <a:pt x="1152" y="5127"/>
                  </a:lnTo>
                  <a:lnTo>
                    <a:pt x="1152" y="5190"/>
                  </a:lnTo>
                  <a:lnTo>
                    <a:pt x="1110" y="5274"/>
                  </a:lnTo>
                  <a:lnTo>
                    <a:pt x="1047" y="5378"/>
                  </a:lnTo>
                  <a:lnTo>
                    <a:pt x="817" y="5608"/>
                  </a:lnTo>
                  <a:lnTo>
                    <a:pt x="775" y="5713"/>
                  </a:lnTo>
                  <a:lnTo>
                    <a:pt x="608" y="5859"/>
                  </a:lnTo>
                  <a:lnTo>
                    <a:pt x="398" y="5922"/>
                  </a:lnTo>
                  <a:lnTo>
                    <a:pt x="210" y="6048"/>
                  </a:lnTo>
                  <a:lnTo>
                    <a:pt x="64" y="6278"/>
                  </a:lnTo>
                  <a:lnTo>
                    <a:pt x="43" y="6466"/>
                  </a:lnTo>
                  <a:lnTo>
                    <a:pt x="1" y="6571"/>
                  </a:lnTo>
                  <a:lnTo>
                    <a:pt x="189" y="6655"/>
                  </a:lnTo>
                  <a:lnTo>
                    <a:pt x="377" y="6780"/>
                  </a:lnTo>
                  <a:lnTo>
                    <a:pt x="629" y="6947"/>
                  </a:lnTo>
                  <a:lnTo>
                    <a:pt x="733" y="6947"/>
                  </a:lnTo>
                  <a:lnTo>
                    <a:pt x="880" y="7094"/>
                  </a:lnTo>
                  <a:lnTo>
                    <a:pt x="838" y="7178"/>
                  </a:lnTo>
                  <a:lnTo>
                    <a:pt x="880" y="7261"/>
                  </a:lnTo>
                  <a:lnTo>
                    <a:pt x="1047" y="7282"/>
                  </a:lnTo>
                  <a:lnTo>
                    <a:pt x="1256" y="7366"/>
                  </a:lnTo>
                  <a:lnTo>
                    <a:pt x="1319" y="7408"/>
                  </a:lnTo>
                  <a:lnTo>
                    <a:pt x="1507" y="7471"/>
                  </a:lnTo>
                  <a:lnTo>
                    <a:pt x="1570" y="7387"/>
                  </a:lnTo>
                  <a:lnTo>
                    <a:pt x="1570" y="7282"/>
                  </a:lnTo>
                  <a:lnTo>
                    <a:pt x="1654" y="7199"/>
                  </a:lnTo>
                  <a:lnTo>
                    <a:pt x="1717" y="7199"/>
                  </a:lnTo>
                  <a:lnTo>
                    <a:pt x="1863" y="7282"/>
                  </a:lnTo>
                  <a:lnTo>
                    <a:pt x="1968" y="7303"/>
                  </a:lnTo>
                  <a:lnTo>
                    <a:pt x="1989" y="7387"/>
                  </a:lnTo>
                  <a:lnTo>
                    <a:pt x="2072" y="7429"/>
                  </a:lnTo>
                  <a:lnTo>
                    <a:pt x="2135" y="7429"/>
                  </a:lnTo>
                  <a:lnTo>
                    <a:pt x="2177" y="7512"/>
                  </a:lnTo>
                  <a:lnTo>
                    <a:pt x="2386" y="7575"/>
                  </a:lnTo>
                  <a:lnTo>
                    <a:pt x="2512" y="7596"/>
                  </a:lnTo>
                  <a:lnTo>
                    <a:pt x="2553" y="7638"/>
                  </a:lnTo>
                  <a:lnTo>
                    <a:pt x="2700" y="7805"/>
                  </a:lnTo>
                  <a:lnTo>
                    <a:pt x="2700" y="7910"/>
                  </a:lnTo>
                  <a:lnTo>
                    <a:pt x="2805" y="8098"/>
                  </a:lnTo>
                  <a:lnTo>
                    <a:pt x="2888" y="8098"/>
                  </a:lnTo>
                  <a:lnTo>
                    <a:pt x="3139" y="8203"/>
                  </a:lnTo>
                  <a:lnTo>
                    <a:pt x="3244" y="8349"/>
                  </a:lnTo>
                  <a:lnTo>
                    <a:pt x="3244" y="8517"/>
                  </a:lnTo>
                  <a:lnTo>
                    <a:pt x="3307" y="8517"/>
                  </a:lnTo>
                  <a:lnTo>
                    <a:pt x="3411" y="8559"/>
                  </a:lnTo>
                  <a:lnTo>
                    <a:pt x="3432" y="8684"/>
                  </a:lnTo>
                  <a:lnTo>
                    <a:pt x="3411" y="8768"/>
                  </a:lnTo>
                  <a:lnTo>
                    <a:pt x="3432" y="8852"/>
                  </a:lnTo>
                  <a:lnTo>
                    <a:pt x="3537" y="8872"/>
                  </a:lnTo>
                  <a:lnTo>
                    <a:pt x="3662" y="8852"/>
                  </a:lnTo>
                  <a:lnTo>
                    <a:pt x="3767" y="8872"/>
                  </a:lnTo>
                  <a:lnTo>
                    <a:pt x="3914" y="8872"/>
                  </a:lnTo>
                  <a:lnTo>
                    <a:pt x="3955" y="8831"/>
                  </a:lnTo>
                  <a:lnTo>
                    <a:pt x="4144" y="8747"/>
                  </a:lnTo>
                  <a:lnTo>
                    <a:pt x="4290" y="8768"/>
                  </a:lnTo>
                  <a:lnTo>
                    <a:pt x="4458" y="8852"/>
                  </a:lnTo>
                  <a:lnTo>
                    <a:pt x="4646" y="8747"/>
                  </a:lnTo>
                  <a:lnTo>
                    <a:pt x="4750" y="8747"/>
                  </a:lnTo>
                  <a:lnTo>
                    <a:pt x="4792" y="8831"/>
                  </a:lnTo>
                  <a:lnTo>
                    <a:pt x="4876" y="8831"/>
                  </a:lnTo>
                  <a:lnTo>
                    <a:pt x="4981" y="8872"/>
                  </a:lnTo>
                  <a:lnTo>
                    <a:pt x="5064" y="8956"/>
                  </a:lnTo>
                  <a:lnTo>
                    <a:pt x="5169" y="8935"/>
                  </a:lnTo>
                  <a:lnTo>
                    <a:pt x="5169" y="8998"/>
                  </a:lnTo>
                  <a:lnTo>
                    <a:pt x="4792" y="9626"/>
                  </a:lnTo>
                  <a:lnTo>
                    <a:pt x="4813" y="9709"/>
                  </a:lnTo>
                  <a:lnTo>
                    <a:pt x="4960" y="9688"/>
                  </a:lnTo>
                  <a:lnTo>
                    <a:pt x="5085" y="9688"/>
                  </a:lnTo>
                  <a:lnTo>
                    <a:pt x="5190" y="9772"/>
                  </a:lnTo>
                  <a:lnTo>
                    <a:pt x="5211" y="9898"/>
                  </a:lnTo>
                  <a:lnTo>
                    <a:pt x="5294" y="9584"/>
                  </a:lnTo>
                  <a:lnTo>
                    <a:pt x="5629" y="8370"/>
                  </a:lnTo>
                  <a:lnTo>
                    <a:pt x="5629" y="8308"/>
                  </a:lnTo>
                  <a:lnTo>
                    <a:pt x="5629" y="8098"/>
                  </a:lnTo>
                  <a:lnTo>
                    <a:pt x="5504" y="7847"/>
                  </a:lnTo>
                  <a:lnTo>
                    <a:pt x="5294" y="7680"/>
                  </a:lnTo>
                  <a:lnTo>
                    <a:pt x="5190" y="7533"/>
                  </a:lnTo>
                  <a:lnTo>
                    <a:pt x="5169" y="7219"/>
                  </a:lnTo>
                  <a:lnTo>
                    <a:pt x="5546" y="7094"/>
                  </a:lnTo>
                  <a:lnTo>
                    <a:pt x="5692" y="7199"/>
                  </a:lnTo>
                  <a:lnTo>
                    <a:pt x="5713" y="7094"/>
                  </a:lnTo>
                  <a:lnTo>
                    <a:pt x="5650" y="7010"/>
                  </a:lnTo>
                  <a:lnTo>
                    <a:pt x="5713" y="6968"/>
                  </a:lnTo>
                  <a:lnTo>
                    <a:pt x="5629" y="6801"/>
                  </a:lnTo>
                  <a:lnTo>
                    <a:pt x="5420" y="6738"/>
                  </a:lnTo>
                  <a:lnTo>
                    <a:pt x="5336" y="6592"/>
                  </a:lnTo>
                  <a:lnTo>
                    <a:pt x="5399" y="6424"/>
                  </a:lnTo>
                  <a:lnTo>
                    <a:pt x="6048" y="6424"/>
                  </a:lnTo>
                  <a:lnTo>
                    <a:pt x="6131" y="6341"/>
                  </a:lnTo>
                  <a:lnTo>
                    <a:pt x="6236" y="6341"/>
                  </a:lnTo>
                  <a:lnTo>
                    <a:pt x="6278" y="6383"/>
                  </a:lnTo>
                  <a:lnTo>
                    <a:pt x="6362" y="6383"/>
                  </a:lnTo>
                  <a:lnTo>
                    <a:pt x="6466" y="6257"/>
                  </a:lnTo>
                  <a:lnTo>
                    <a:pt x="6634" y="6215"/>
                  </a:lnTo>
                  <a:lnTo>
                    <a:pt x="6675" y="6320"/>
                  </a:lnTo>
                  <a:lnTo>
                    <a:pt x="6759" y="6424"/>
                  </a:lnTo>
                  <a:lnTo>
                    <a:pt x="6780" y="6550"/>
                  </a:lnTo>
                  <a:lnTo>
                    <a:pt x="6780" y="6696"/>
                  </a:lnTo>
                  <a:lnTo>
                    <a:pt x="6947" y="6675"/>
                  </a:lnTo>
                  <a:lnTo>
                    <a:pt x="6947" y="6571"/>
                  </a:lnTo>
                  <a:lnTo>
                    <a:pt x="6801" y="6278"/>
                  </a:lnTo>
                  <a:lnTo>
                    <a:pt x="6759" y="6131"/>
                  </a:lnTo>
                  <a:lnTo>
                    <a:pt x="6780" y="6069"/>
                  </a:lnTo>
                  <a:lnTo>
                    <a:pt x="6738" y="5964"/>
                  </a:lnTo>
                  <a:lnTo>
                    <a:pt x="6655" y="5922"/>
                  </a:lnTo>
                  <a:lnTo>
                    <a:pt x="6634" y="5839"/>
                  </a:lnTo>
                  <a:lnTo>
                    <a:pt x="6634" y="5818"/>
                  </a:lnTo>
                  <a:lnTo>
                    <a:pt x="6550" y="5839"/>
                  </a:lnTo>
                  <a:lnTo>
                    <a:pt x="6487" y="5839"/>
                  </a:lnTo>
                  <a:lnTo>
                    <a:pt x="6466" y="5734"/>
                  </a:lnTo>
                  <a:lnTo>
                    <a:pt x="6655" y="5399"/>
                  </a:lnTo>
                  <a:lnTo>
                    <a:pt x="6550" y="5106"/>
                  </a:lnTo>
                  <a:lnTo>
                    <a:pt x="6550" y="5022"/>
                  </a:lnTo>
                  <a:lnTo>
                    <a:pt x="6466" y="4960"/>
                  </a:lnTo>
                  <a:lnTo>
                    <a:pt x="6466" y="4771"/>
                  </a:lnTo>
                  <a:lnTo>
                    <a:pt x="6529" y="4604"/>
                  </a:lnTo>
                  <a:lnTo>
                    <a:pt x="6487" y="4541"/>
                  </a:lnTo>
                  <a:lnTo>
                    <a:pt x="6466" y="4332"/>
                  </a:lnTo>
                  <a:lnTo>
                    <a:pt x="6529" y="4248"/>
                  </a:lnTo>
                  <a:lnTo>
                    <a:pt x="6675" y="4227"/>
                  </a:lnTo>
                  <a:lnTo>
                    <a:pt x="6696" y="4144"/>
                  </a:lnTo>
                  <a:lnTo>
                    <a:pt x="6696" y="4039"/>
                  </a:lnTo>
                  <a:lnTo>
                    <a:pt x="6759" y="3955"/>
                  </a:lnTo>
                  <a:lnTo>
                    <a:pt x="6696" y="3725"/>
                  </a:lnTo>
                  <a:lnTo>
                    <a:pt x="6634" y="3662"/>
                  </a:lnTo>
                  <a:lnTo>
                    <a:pt x="6529" y="3662"/>
                  </a:lnTo>
                  <a:lnTo>
                    <a:pt x="6487" y="3725"/>
                  </a:lnTo>
                  <a:lnTo>
                    <a:pt x="6341" y="3704"/>
                  </a:lnTo>
                  <a:lnTo>
                    <a:pt x="6236" y="3704"/>
                  </a:lnTo>
                  <a:lnTo>
                    <a:pt x="6110" y="3746"/>
                  </a:lnTo>
                  <a:lnTo>
                    <a:pt x="6048" y="3725"/>
                  </a:lnTo>
                  <a:lnTo>
                    <a:pt x="5922" y="3662"/>
                  </a:lnTo>
                  <a:lnTo>
                    <a:pt x="5859" y="3704"/>
                  </a:lnTo>
                  <a:lnTo>
                    <a:pt x="5838" y="3662"/>
                  </a:lnTo>
                  <a:lnTo>
                    <a:pt x="5692" y="3704"/>
                  </a:lnTo>
                  <a:lnTo>
                    <a:pt x="5232" y="3286"/>
                  </a:lnTo>
                  <a:lnTo>
                    <a:pt x="5127" y="3223"/>
                  </a:lnTo>
                  <a:lnTo>
                    <a:pt x="4960" y="3202"/>
                  </a:lnTo>
                  <a:lnTo>
                    <a:pt x="4792" y="3223"/>
                  </a:lnTo>
                  <a:lnTo>
                    <a:pt x="4750" y="3244"/>
                  </a:lnTo>
                  <a:lnTo>
                    <a:pt x="4604" y="3202"/>
                  </a:lnTo>
                  <a:lnTo>
                    <a:pt x="4458" y="3202"/>
                  </a:lnTo>
                  <a:lnTo>
                    <a:pt x="4374" y="3244"/>
                  </a:lnTo>
                  <a:lnTo>
                    <a:pt x="4248" y="3202"/>
                  </a:lnTo>
                  <a:lnTo>
                    <a:pt x="4144" y="3181"/>
                  </a:lnTo>
                  <a:lnTo>
                    <a:pt x="3976" y="3118"/>
                  </a:lnTo>
                  <a:lnTo>
                    <a:pt x="3851" y="3014"/>
                  </a:lnTo>
                  <a:lnTo>
                    <a:pt x="3851" y="2909"/>
                  </a:lnTo>
                  <a:lnTo>
                    <a:pt x="3872" y="2867"/>
                  </a:lnTo>
                  <a:lnTo>
                    <a:pt x="3872" y="2784"/>
                  </a:lnTo>
                  <a:lnTo>
                    <a:pt x="3934" y="2658"/>
                  </a:lnTo>
                  <a:lnTo>
                    <a:pt x="3914" y="2554"/>
                  </a:lnTo>
                  <a:lnTo>
                    <a:pt x="3809" y="2386"/>
                  </a:lnTo>
                  <a:lnTo>
                    <a:pt x="3558" y="1968"/>
                  </a:lnTo>
                  <a:lnTo>
                    <a:pt x="3411" y="1968"/>
                  </a:lnTo>
                  <a:lnTo>
                    <a:pt x="3411" y="1926"/>
                  </a:lnTo>
                  <a:lnTo>
                    <a:pt x="3495" y="1737"/>
                  </a:lnTo>
                  <a:lnTo>
                    <a:pt x="3516" y="1549"/>
                  </a:lnTo>
                  <a:lnTo>
                    <a:pt x="3495" y="1445"/>
                  </a:lnTo>
                  <a:lnTo>
                    <a:pt x="3516" y="1319"/>
                  </a:lnTo>
                  <a:lnTo>
                    <a:pt x="3704" y="1047"/>
                  </a:lnTo>
                  <a:lnTo>
                    <a:pt x="3767" y="984"/>
                  </a:lnTo>
                  <a:lnTo>
                    <a:pt x="3872" y="838"/>
                  </a:lnTo>
                  <a:lnTo>
                    <a:pt x="3976" y="817"/>
                  </a:lnTo>
                  <a:lnTo>
                    <a:pt x="4039" y="775"/>
                  </a:lnTo>
                  <a:lnTo>
                    <a:pt x="4186" y="503"/>
                  </a:lnTo>
                  <a:lnTo>
                    <a:pt x="4499" y="377"/>
                  </a:lnTo>
                  <a:lnTo>
                    <a:pt x="4541" y="357"/>
                  </a:lnTo>
                  <a:lnTo>
                    <a:pt x="4604" y="357"/>
                  </a:lnTo>
                  <a:lnTo>
                    <a:pt x="4667" y="294"/>
                  </a:lnTo>
                  <a:lnTo>
                    <a:pt x="4688" y="210"/>
                  </a:lnTo>
                  <a:lnTo>
                    <a:pt x="4646" y="147"/>
                  </a:lnTo>
                  <a:lnTo>
                    <a:pt x="4437" y="43"/>
                  </a:lnTo>
                  <a:lnTo>
                    <a:pt x="435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5" name="Google Shape;7465;p131"/>
            <p:cNvSpPr/>
            <p:nvPr/>
          </p:nvSpPr>
          <p:spPr>
            <a:xfrm>
              <a:off x="3195231" y="3136533"/>
              <a:ext cx="40867" cy="42852"/>
            </a:xfrm>
            <a:custGeom>
              <a:avLst/>
              <a:gdLst/>
              <a:ahLst/>
              <a:cxnLst/>
              <a:rect l="l" t="t" r="r" b="b"/>
              <a:pathLst>
                <a:path w="3432" h="3768" extrusionOk="0">
                  <a:moveTo>
                    <a:pt x="1193" y="1"/>
                  </a:moveTo>
                  <a:lnTo>
                    <a:pt x="1172" y="168"/>
                  </a:lnTo>
                  <a:lnTo>
                    <a:pt x="1025" y="168"/>
                  </a:lnTo>
                  <a:lnTo>
                    <a:pt x="732" y="336"/>
                  </a:lnTo>
                  <a:lnTo>
                    <a:pt x="607" y="377"/>
                  </a:lnTo>
                  <a:lnTo>
                    <a:pt x="440" y="440"/>
                  </a:lnTo>
                  <a:lnTo>
                    <a:pt x="523" y="587"/>
                  </a:lnTo>
                  <a:lnTo>
                    <a:pt x="523" y="649"/>
                  </a:lnTo>
                  <a:lnTo>
                    <a:pt x="565" y="733"/>
                  </a:lnTo>
                  <a:lnTo>
                    <a:pt x="544" y="901"/>
                  </a:lnTo>
                  <a:lnTo>
                    <a:pt x="335" y="1131"/>
                  </a:lnTo>
                  <a:lnTo>
                    <a:pt x="314" y="1235"/>
                  </a:lnTo>
                  <a:lnTo>
                    <a:pt x="356" y="1277"/>
                  </a:lnTo>
                  <a:lnTo>
                    <a:pt x="251" y="1445"/>
                  </a:lnTo>
                  <a:lnTo>
                    <a:pt x="126" y="1465"/>
                  </a:lnTo>
                  <a:lnTo>
                    <a:pt x="21" y="1591"/>
                  </a:lnTo>
                  <a:lnTo>
                    <a:pt x="84" y="1696"/>
                  </a:lnTo>
                  <a:lnTo>
                    <a:pt x="126" y="1800"/>
                  </a:lnTo>
                  <a:lnTo>
                    <a:pt x="105" y="1905"/>
                  </a:lnTo>
                  <a:lnTo>
                    <a:pt x="126" y="2072"/>
                  </a:lnTo>
                  <a:lnTo>
                    <a:pt x="84" y="2198"/>
                  </a:lnTo>
                  <a:lnTo>
                    <a:pt x="0" y="2261"/>
                  </a:lnTo>
                  <a:lnTo>
                    <a:pt x="84" y="2323"/>
                  </a:lnTo>
                  <a:lnTo>
                    <a:pt x="209" y="2386"/>
                  </a:lnTo>
                  <a:lnTo>
                    <a:pt x="314" y="2491"/>
                  </a:lnTo>
                  <a:lnTo>
                    <a:pt x="419" y="2574"/>
                  </a:lnTo>
                  <a:lnTo>
                    <a:pt x="440" y="2533"/>
                  </a:lnTo>
                  <a:lnTo>
                    <a:pt x="502" y="2386"/>
                  </a:lnTo>
                  <a:lnTo>
                    <a:pt x="544" y="2323"/>
                  </a:lnTo>
                  <a:lnTo>
                    <a:pt x="628" y="2219"/>
                  </a:lnTo>
                  <a:lnTo>
                    <a:pt x="628" y="2323"/>
                  </a:lnTo>
                  <a:lnTo>
                    <a:pt x="649" y="2428"/>
                  </a:lnTo>
                  <a:lnTo>
                    <a:pt x="649" y="2365"/>
                  </a:lnTo>
                  <a:lnTo>
                    <a:pt x="649" y="2282"/>
                  </a:lnTo>
                  <a:lnTo>
                    <a:pt x="712" y="2282"/>
                  </a:lnTo>
                  <a:lnTo>
                    <a:pt x="732" y="2428"/>
                  </a:lnTo>
                  <a:lnTo>
                    <a:pt x="712" y="2595"/>
                  </a:lnTo>
                  <a:lnTo>
                    <a:pt x="712" y="2700"/>
                  </a:lnTo>
                  <a:lnTo>
                    <a:pt x="649" y="2826"/>
                  </a:lnTo>
                  <a:lnTo>
                    <a:pt x="502" y="2951"/>
                  </a:lnTo>
                  <a:lnTo>
                    <a:pt x="544" y="2993"/>
                  </a:lnTo>
                  <a:lnTo>
                    <a:pt x="607" y="3139"/>
                  </a:lnTo>
                  <a:lnTo>
                    <a:pt x="502" y="3202"/>
                  </a:lnTo>
                  <a:lnTo>
                    <a:pt x="398" y="3328"/>
                  </a:lnTo>
                  <a:lnTo>
                    <a:pt x="419" y="3432"/>
                  </a:lnTo>
                  <a:lnTo>
                    <a:pt x="523" y="3432"/>
                  </a:lnTo>
                  <a:lnTo>
                    <a:pt x="649" y="3370"/>
                  </a:lnTo>
                  <a:lnTo>
                    <a:pt x="712" y="3453"/>
                  </a:lnTo>
                  <a:lnTo>
                    <a:pt x="879" y="3516"/>
                  </a:lnTo>
                  <a:lnTo>
                    <a:pt x="984" y="3537"/>
                  </a:lnTo>
                  <a:lnTo>
                    <a:pt x="1151" y="3767"/>
                  </a:lnTo>
                  <a:lnTo>
                    <a:pt x="1235" y="3767"/>
                  </a:lnTo>
                  <a:lnTo>
                    <a:pt x="1339" y="3662"/>
                  </a:lnTo>
                  <a:lnTo>
                    <a:pt x="1779" y="2721"/>
                  </a:lnTo>
                  <a:lnTo>
                    <a:pt x="1883" y="2637"/>
                  </a:lnTo>
                  <a:lnTo>
                    <a:pt x="2448" y="2470"/>
                  </a:lnTo>
                  <a:lnTo>
                    <a:pt x="2720" y="2282"/>
                  </a:lnTo>
                  <a:lnTo>
                    <a:pt x="3118" y="1905"/>
                  </a:lnTo>
                  <a:lnTo>
                    <a:pt x="3264" y="1549"/>
                  </a:lnTo>
                  <a:lnTo>
                    <a:pt x="3369" y="1549"/>
                  </a:lnTo>
                  <a:lnTo>
                    <a:pt x="3390" y="1486"/>
                  </a:lnTo>
                  <a:lnTo>
                    <a:pt x="3432" y="1361"/>
                  </a:lnTo>
                  <a:lnTo>
                    <a:pt x="3390" y="1235"/>
                  </a:lnTo>
                  <a:lnTo>
                    <a:pt x="3285" y="1026"/>
                  </a:lnTo>
                  <a:lnTo>
                    <a:pt x="3285" y="963"/>
                  </a:lnTo>
                  <a:lnTo>
                    <a:pt x="3264" y="859"/>
                  </a:lnTo>
                  <a:lnTo>
                    <a:pt x="3181" y="817"/>
                  </a:lnTo>
                  <a:lnTo>
                    <a:pt x="3160" y="733"/>
                  </a:lnTo>
                  <a:lnTo>
                    <a:pt x="3055" y="712"/>
                  </a:lnTo>
                  <a:lnTo>
                    <a:pt x="2909" y="629"/>
                  </a:lnTo>
                  <a:lnTo>
                    <a:pt x="2846" y="629"/>
                  </a:lnTo>
                  <a:lnTo>
                    <a:pt x="2762" y="712"/>
                  </a:lnTo>
                  <a:lnTo>
                    <a:pt x="2762" y="817"/>
                  </a:lnTo>
                  <a:lnTo>
                    <a:pt x="2699" y="901"/>
                  </a:lnTo>
                  <a:lnTo>
                    <a:pt x="2511" y="838"/>
                  </a:lnTo>
                  <a:lnTo>
                    <a:pt x="2448" y="796"/>
                  </a:lnTo>
                  <a:lnTo>
                    <a:pt x="2239" y="712"/>
                  </a:lnTo>
                  <a:lnTo>
                    <a:pt x="2072" y="691"/>
                  </a:lnTo>
                  <a:lnTo>
                    <a:pt x="2030" y="608"/>
                  </a:lnTo>
                  <a:lnTo>
                    <a:pt x="2072" y="524"/>
                  </a:lnTo>
                  <a:lnTo>
                    <a:pt x="1925" y="377"/>
                  </a:lnTo>
                  <a:lnTo>
                    <a:pt x="1821" y="377"/>
                  </a:lnTo>
                  <a:lnTo>
                    <a:pt x="1569" y="210"/>
                  </a:lnTo>
                  <a:lnTo>
                    <a:pt x="1381" y="85"/>
                  </a:lnTo>
                  <a:lnTo>
                    <a:pt x="11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6" name="Google Shape;7466;p131"/>
            <p:cNvSpPr/>
            <p:nvPr/>
          </p:nvSpPr>
          <p:spPr>
            <a:xfrm>
              <a:off x="3192980" y="3146290"/>
              <a:ext cx="88711" cy="124938"/>
            </a:xfrm>
            <a:custGeom>
              <a:avLst/>
              <a:gdLst/>
              <a:ahLst/>
              <a:cxnLst/>
              <a:rect l="l" t="t" r="r" b="b"/>
              <a:pathLst>
                <a:path w="7450" h="10986" extrusionOk="0">
                  <a:moveTo>
                    <a:pt x="3453" y="1"/>
                  </a:moveTo>
                  <a:lnTo>
                    <a:pt x="3474" y="105"/>
                  </a:lnTo>
                  <a:lnTo>
                    <a:pt x="3474" y="168"/>
                  </a:lnTo>
                  <a:lnTo>
                    <a:pt x="3579" y="377"/>
                  </a:lnTo>
                  <a:lnTo>
                    <a:pt x="3621" y="503"/>
                  </a:lnTo>
                  <a:lnTo>
                    <a:pt x="3579" y="628"/>
                  </a:lnTo>
                  <a:lnTo>
                    <a:pt x="3558" y="691"/>
                  </a:lnTo>
                  <a:lnTo>
                    <a:pt x="3453" y="691"/>
                  </a:lnTo>
                  <a:lnTo>
                    <a:pt x="3307" y="1047"/>
                  </a:lnTo>
                  <a:lnTo>
                    <a:pt x="2909" y="1424"/>
                  </a:lnTo>
                  <a:lnTo>
                    <a:pt x="2637" y="1612"/>
                  </a:lnTo>
                  <a:lnTo>
                    <a:pt x="2072" y="1779"/>
                  </a:lnTo>
                  <a:lnTo>
                    <a:pt x="1968" y="1863"/>
                  </a:lnTo>
                  <a:lnTo>
                    <a:pt x="1528" y="2804"/>
                  </a:lnTo>
                  <a:lnTo>
                    <a:pt x="1424" y="2909"/>
                  </a:lnTo>
                  <a:lnTo>
                    <a:pt x="1340" y="2909"/>
                  </a:lnTo>
                  <a:lnTo>
                    <a:pt x="1173" y="2679"/>
                  </a:lnTo>
                  <a:lnTo>
                    <a:pt x="1068" y="2658"/>
                  </a:lnTo>
                  <a:lnTo>
                    <a:pt x="901" y="2595"/>
                  </a:lnTo>
                  <a:lnTo>
                    <a:pt x="838" y="2512"/>
                  </a:lnTo>
                  <a:lnTo>
                    <a:pt x="712" y="2574"/>
                  </a:lnTo>
                  <a:lnTo>
                    <a:pt x="608" y="2574"/>
                  </a:lnTo>
                  <a:lnTo>
                    <a:pt x="587" y="2470"/>
                  </a:lnTo>
                  <a:lnTo>
                    <a:pt x="691" y="2344"/>
                  </a:lnTo>
                  <a:lnTo>
                    <a:pt x="796" y="2281"/>
                  </a:lnTo>
                  <a:lnTo>
                    <a:pt x="733" y="2135"/>
                  </a:lnTo>
                  <a:lnTo>
                    <a:pt x="691" y="2093"/>
                  </a:lnTo>
                  <a:lnTo>
                    <a:pt x="398" y="2240"/>
                  </a:lnTo>
                  <a:lnTo>
                    <a:pt x="294" y="2344"/>
                  </a:lnTo>
                  <a:lnTo>
                    <a:pt x="105" y="2512"/>
                  </a:lnTo>
                  <a:lnTo>
                    <a:pt x="64" y="2679"/>
                  </a:lnTo>
                  <a:lnTo>
                    <a:pt x="1" y="2784"/>
                  </a:lnTo>
                  <a:lnTo>
                    <a:pt x="22" y="2825"/>
                  </a:lnTo>
                  <a:lnTo>
                    <a:pt x="105" y="2909"/>
                  </a:lnTo>
                  <a:lnTo>
                    <a:pt x="126" y="2993"/>
                  </a:lnTo>
                  <a:lnTo>
                    <a:pt x="64" y="3035"/>
                  </a:lnTo>
                  <a:lnTo>
                    <a:pt x="64" y="3097"/>
                  </a:lnTo>
                  <a:lnTo>
                    <a:pt x="189" y="3202"/>
                  </a:lnTo>
                  <a:lnTo>
                    <a:pt x="273" y="3348"/>
                  </a:lnTo>
                  <a:lnTo>
                    <a:pt x="231" y="3495"/>
                  </a:lnTo>
                  <a:lnTo>
                    <a:pt x="168" y="3495"/>
                  </a:lnTo>
                  <a:lnTo>
                    <a:pt x="85" y="3516"/>
                  </a:lnTo>
                  <a:lnTo>
                    <a:pt x="22" y="3621"/>
                  </a:lnTo>
                  <a:lnTo>
                    <a:pt x="126" y="3704"/>
                  </a:lnTo>
                  <a:lnTo>
                    <a:pt x="231" y="3746"/>
                  </a:lnTo>
                  <a:lnTo>
                    <a:pt x="419" y="3872"/>
                  </a:lnTo>
                  <a:lnTo>
                    <a:pt x="587" y="3913"/>
                  </a:lnTo>
                  <a:lnTo>
                    <a:pt x="817" y="4060"/>
                  </a:lnTo>
                  <a:lnTo>
                    <a:pt x="921" y="4081"/>
                  </a:lnTo>
                  <a:lnTo>
                    <a:pt x="963" y="4185"/>
                  </a:lnTo>
                  <a:lnTo>
                    <a:pt x="1068" y="4374"/>
                  </a:lnTo>
                  <a:lnTo>
                    <a:pt x="1110" y="4541"/>
                  </a:lnTo>
                  <a:lnTo>
                    <a:pt x="1173" y="4667"/>
                  </a:lnTo>
                  <a:lnTo>
                    <a:pt x="1424" y="4771"/>
                  </a:lnTo>
                  <a:lnTo>
                    <a:pt x="1486" y="4960"/>
                  </a:lnTo>
                  <a:lnTo>
                    <a:pt x="1549" y="5106"/>
                  </a:lnTo>
                  <a:lnTo>
                    <a:pt x="1591" y="5211"/>
                  </a:lnTo>
                  <a:lnTo>
                    <a:pt x="1633" y="5399"/>
                  </a:lnTo>
                  <a:lnTo>
                    <a:pt x="1696" y="5525"/>
                  </a:lnTo>
                  <a:lnTo>
                    <a:pt x="1800" y="5587"/>
                  </a:lnTo>
                  <a:lnTo>
                    <a:pt x="1905" y="5797"/>
                  </a:lnTo>
                  <a:lnTo>
                    <a:pt x="1905" y="5922"/>
                  </a:lnTo>
                  <a:lnTo>
                    <a:pt x="1884" y="5964"/>
                  </a:lnTo>
                  <a:lnTo>
                    <a:pt x="1989" y="6152"/>
                  </a:lnTo>
                  <a:lnTo>
                    <a:pt x="2177" y="6382"/>
                  </a:lnTo>
                  <a:lnTo>
                    <a:pt x="2219" y="6487"/>
                  </a:lnTo>
                  <a:lnTo>
                    <a:pt x="2198" y="6592"/>
                  </a:lnTo>
                  <a:lnTo>
                    <a:pt x="2219" y="6675"/>
                  </a:lnTo>
                  <a:lnTo>
                    <a:pt x="2302" y="6696"/>
                  </a:lnTo>
                  <a:lnTo>
                    <a:pt x="2491" y="6885"/>
                  </a:lnTo>
                  <a:lnTo>
                    <a:pt x="2533" y="6989"/>
                  </a:lnTo>
                  <a:lnTo>
                    <a:pt x="2574" y="7157"/>
                  </a:lnTo>
                  <a:lnTo>
                    <a:pt x="2616" y="7219"/>
                  </a:lnTo>
                  <a:lnTo>
                    <a:pt x="2784" y="7282"/>
                  </a:lnTo>
                  <a:lnTo>
                    <a:pt x="2805" y="7408"/>
                  </a:lnTo>
                  <a:lnTo>
                    <a:pt x="2951" y="7680"/>
                  </a:lnTo>
                  <a:lnTo>
                    <a:pt x="3014" y="7805"/>
                  </a:lnTo>
                  <a:lnTo>
                    <a:pt x="3202" y="8056"/>
                  </a:lnTo>
                  <a:lnTo>
                    <a:pt x="3202" y="8203"/>
                  </a:lnTo>
                  <a:lnTo>
                    <a:pt x="3139" y="8203"/>
                  </a:lnTo>
                  <a:lnTo>
                    <a:pt x="3098" y="8161"/>
                  </a:lnTo>
                  <a:lnTo>
                    <a:pt x="3098" y="8224"/>
                  </a:lnTo>
                  <a:lnTo>
                    <a:pt x="3118" y="8328"/>
                  </a:lnTo>
                  <a:lnTo>
                    <a:pt x="3118" y="8412"/>
                  </a:lnTo>
                  <a:lnTo>
                    <a:pt x="3160" y="8412"/>
                  </a:lnTo>
                  <a:lnTo>
                    <a:pt x="3244" y="8454"/>
                  </a:lnTo>
                  <a:lnTo>
                    <a:pt x="3265" y="8538"/>
                  </a:lnTo>
                  <a:lnTo>
                    <a:pt x="3244" y="8579"/>
                  </a:lnTo>
                  <a:lnTo>
                    <a:pt x="3432" y="8726"/>
                  </a:lnTo>
                  <a:lnTo>
                    <a:pt x="3621" y="8789"/>
                  </a:lnTo>
                  <a:lnTo>
                    <a:pt x="3642" y="8872"/>
                  </a:lnTo>
                  <a:lnTo>
                    <a:pt x="3725" y="8977"/>
                  </a:lnTo>
                  <a:lnTo>
                    <a:pt x="3830" y="8998"/>
                  </a:lnTo>
                  <a:lnTo>
                    <a:pt x="3872" y="9061"/>
                  </a:lnTo>
                  <a:lnTo>
                    <a:pt x="3893" y="9165"/>
                  </a:lnTo>
                  <a:lnTo>
                    <a:pt x="3976" y="9207"/>
                  </a:lnTo>
                  <a:lnTo>
                    <a:pt x="4165" y="9186"/>
                  </a:lnTo>
                  <a:lnTo>
                    <a:pt x="4206" y="9144"/>
                  </a:lnTo>
                  <a:lnTo>
                    <a:pt x="4186" y="9207"/>
                  </a:lnTo>
                  <a:lnTo>
                    <a:pt x="4269" y="9354"/>
                  </a:lnTo>
                  <a:lnTo>
                    <a:pt x="4458" y="9416"/>
                  </a:lnTo>
                  <a:lnTo>
                    <a:pt x="4562" y="9500"/>
                  </a:lnTo>
                  <a:lnTo>
                    <a:pt x="4562" y="9605"/>
                  </a:lnTo>
                  <a:lnTo>
                    <a:pt x="4667" y="9667"/>
                  </a:lnTo>
                  <a:lnTo>
                    <a:pt x="4792" y="9709"/>
                  </a:lnTo>
                  <a:lnTo>
                    <a:pt x="4834" y="9688"/>
                  </a:lnTo>
                  <a:lnTo>
                    <a:pt x="4939" y="9709"/>
                  </a:lnTo>
                  <a:lnTo>
                    <a:pt x="5148" y="9835"/>
                  </a:lnTo>
                  <a:lnTo>
                    <a:pt x="5315" y="9919"/>
                  </a:lnTo>
                  <a:lnTo>
                    <a:pt x="5420" y="9919"/>
                  </a:lnTo>
                  <a:lnTo>
                    <a:pt x="5462" y="9939"/>
                  </a:lnTo>
                  <a:lnTo>
                    <a:pt x="5504" y="10023"/>
                  </a:lnTo>
                  <a:lnTo>
                    <a:pt x="5650" y="10128"/>
                  </a:lnTo>
                  <a:lnTo>
                    <a:pt x="5755" y="10191"/>
                  </a:lnTo>
                  <a:lnTo>
                    <a:pt x="5859" y="10316"/>
                  </a:lnTo>
                  <a:lnTo>
                    <a:pt x="5943" y="10337"/>
                  </a:lnTo>
                  <a:lnTo>
                    <a:pt x="5985" y="10421"/>
                  </a:lnTo>
                  <a:lnTo>
                    <a:pt x="5964" y="10463"/>
                  </a:lnTo>
                  <a:lnTo>
                    <a:pt x="5964" y="10546"/>
                  </a:lnTo>
                  <a:lnTo>
                    <a:pt x="6090" y="10567"/>
                  </a:lnTo>
                  <a:lnTo>
                    <a:pt x="6236" y="10630"/>
                  </a:lnTo>
                  <a:lnTo>
                    <a:pt x="6403" y="10776"/>
                  </a:lnTo>
                  <a:lnTo>
                    <a:pt x="6550" y="10944"/>
                  </a:lnTo>
                  <a:lnTo>
                    <a:pt x="6655" y="10965"/>
                  </a:lnTo>
                  <a:lnTo>
                    <a:pt x="6675" y="10986"/>
                  </a:lnTo>
                  <a:lnTo>
                    <a:pt x="6801" y="10923"/>
                  </a:lnTo>
                  <a:lnTo>
                    <a:pt x="6927" y="10839"/>
                  </a:lnTo>
                  <a:lnTo>
                    <a:pt x="7010" y="10839"/>
                  </a:lnTo>
                  <a:lnTo>
                    <a:pt x="7115" y="10776"/>
                  </a:lnTo>
                  <a:lnTo>
                    <a:pt x="7178" y="10672"/>
                  </a:lnTo>
                  <a:lnTo>
                    <a:pt x="7073" y="10567"/>
                  </a:lnTo>
                  <a:lnTo>
                    <a:pt x="7094" y="10463"/>
                  </a:lnTo>
                  <a:lnTo>
                    <a:pt x="7136" y="10400"/>
                  </a:lnTo>
                  <a:lnTo>
                    <a:pt x="7240" y="10421"/>
                  </a:lnTo>
                  <a:lnTo>
                    <a:pt x="7219" y="10337"/>
                  </a:lnTo>
                  <a:lnTo>
                    <a:pt x="7136" y="10316"/>
                  </a:lnTo>
                  <a:lnTo>
                    <a:pt x="7094" y="10253"/>
                  </a:lnTo>
                  <a:lnTo>
                    <a:pt x="7199" y="10086"/>
                  </a:lnTo>
                  <a:lnTo>
                    <a:pt x="7324" y="10002"/>
                  </a:lnTo>
                  <a:lnTo>
                    <a:pt x="7429" y="9835"/>
                  </a:lnTo>
                  <a:lnTo>
                    <a:pt x="7450" y="9709"/>
                  </a:lnTo>
                  <a:lnTo>
                    <a:pt x="7282" y="9312"/>
                  </a:lnTo>
                  <a:lnTo>
                    <a:pt x="7324" y="9207"/>
                  </a:lnTo>
                  <a:lnTo>
                    <a:pt x="7324" y="9082"/>
                  </a:lnTo>
                  <a:lnTo>
                    <a:pt x="7303" y="8998"/>
                  </a:lnTo>
                  <a:lnTo>
                    <a:pt x="7282" y="8872"/>
                  </a:lnTo>
                  <a:lnTo>
                    <a:pt x="7324" y="8789"/>
                  </a:lnTo>
                  <a:lnTo>
                    <a:pt x="7387" y="8621"/>
                  </a:lnTo>
                  <a:lnTo>
                    <a:pt x="7345" y="8245"/>
                  </a:lnTo>
                  <a:lnTo>
                    <a:pt x="7303" y="8098"/>
                  </a:lnTo>
                  <a:lnTo>
                    <a:pt x="7387" y="7910"/>
                  </a:lnTo>
                  <a:lnTo>
                    <a:pt x="7387" y="7491"/>
                  </a:lnTo>
                  <a:lnTo>
                    <a:pt x="7450" y="7324"/>
                  </a:lnTo>
                  <a:lnTo>
                    <a:pt x="7450" y="7261"/>
                  </a:lnTo>
                  <a:lnTo>
                    <a:pt x="6927" y="6487"/>
                  </a:lnTo>
                  <a:lnTo>
                    <a:pt x="6906" y="6487"/>
                  </a:lnTo>
                  <a:lnTo>
                    <a:pt x="6864" y="6466"/>
                  </a:lnTo>
                  <a:lnTo>
                    <a:pt x="6675" y="6466"/>
                  </a:lnTo>
                  <a:lnTo>
                    <a:pt x="6571" y="6529"/>
                  </a:lnTo>
                  <a:lnTo>
                    <a:pt x="6445" y="6529"/>
                  </a:lnTo>
                  <a:lnTo>
                    <a:pt x="6383" y="6466"/>
                  </a:lnTo>
                  <a:lnTo>
                    <a:pt x="6362" y="6341"/>
                  </a:lnTo>
                  <a:lnTo>
                    <a:pt x="6341" y="6006"/>
                  </a:lnTo>
                  <a:lnTo>
                    <a:pt x="6341" y="5797"/>
                  </a:lnTo>
                  <a:lnTo>
                    <a:pt x="6383" y="5734"/>
                  </a:lnTo>
                  <a:lnTo>
                    <a:pt x="6403" y="5608"/>
                  </a:lnTo>
                  <a:lnTo>
                    <a:pt x="6362" y="5545"/>
                  </a:lnTo>
                  <a:lnTo>
                    <a:pt x="6152" y="5650"/>
                  </a:lnTo>
                  <a:lnTo>
                    <a:pt x="5922" y="5901"/>
                  </a:lnTo>
                  <a:lnTo>
                    <a:pt x="5608" y="5859"/>
                  </a:lnTo>
                  <a:lnTo>
                    <a:pt x="5357" y="5859"/>
                  </a:lnTo>
                  <a:lnTo>
                    <a:pt x="5315" y="5713"/>
                  </a:lnTo>
                  <a:lnTo>
                    <a:pt x="5211" y="5525"/>
                  </a:lnTo>
                  <a:lnTo>
                    <a:pt x="5023" y="5483"/>
                  </a:lnTo>
                  <a:lnTo>
                    <a:pt x="4688" y="5525"/>
                  </a:lnTo>
                  <a:lnTo>
                    <a:pt x="4813" y="5336"/>
                  </a:lnTo>
                  <a:lnTo>
                    <a:pt x="4520" y="4876"/>
                  </a:lnTo>
                  <a:lnTo>
                    <a:pt x="4374" y="4709"/>
                  </a:lnTo>
                  <a:lnTo>
                    <a:pt x="4395" y="4646"/>
                  </a:lnTo>
                  <a:lnTo>
                    <a:pt x="4374" y="4541"/>
                  </a:lnTo>
                  <a:lnTo>
                    <a:pt x="4416" y="4437"/>
                  </a:lnTo>
                  <a:lnTo>
                    <a:pt x="4416" y="4290"/>
                  </a:lnTo>
                  <a:lnTo>
                    <a:pt x="4395" y="4227"/>
                  </a:lnTo>
                  <a:lnTo>
                    <a:pt x="4458" y="4165"/>
                  </a:lnTo>
                  <a:lnTo>
                    <a:pt x="4458" y="4039"/>
                  </a:lnTo>
                  <a:lnTo>
                    <a:pt x="4625" y="3934"/>
                  </a:lnTo>
                  <a:lnTo>
                    <a:pt x="4709" y="3955"/>
                  </a:lnTo>
                  <a:lnTo>
                    <a:pt x="4792" y="3851"/>
                  </a:lnTo>
                  <a:lnTo>
                    <a:pt x="4730" y="3746"/>
                  </a:lnTo>
                  <a:lnTo>
                    <a:pt x="4688" y="3558"/>
                  </a:lnTo>
                  <a:lnTo>
                    <a:pt x="4834" y="3411"/>
                  </a:lnTo>
                  <a:lnTo>
                    <a:pt x="4813" y="3307"/>
                  </a:lnTo>
                  <a:lnTo>
                    <a:pt x="4897" y="3223"/>
                  </a:lnTo>
                  <a:lnTo>
                    <a:pt x="4876" y="3076"/>
                  </a:lnTo>
                  <a:lnTo>
                    <a:pt x="4981" y="3014"/>
                  </a:lnTo>
                  <a:lnTo>
                    <a:pt x="5106" y="2930"/>
                  </a:lnTo>
                  <a:lnTo>
                    <a:pt x="5232" y="2825"/>
                  </a:lnTo>
                  <a:lnTo>
                    <a:pt x="5295" y="2804"/>
                  </a:lnTo>
                  <a:lnTo>
                    <a:pt x="5357" y="2721"/>
                  </a:lnTo>
                  <a:lnTo>
                    <a:pt x="5650" y="2679"/>
                  </a:lnTo>
                  <a:lnTo>
                    <a:pt x="6069" y="2553"/>
                  </a:lnTo>
                  <a:lnTo>
                    <a:pt x="6090" y="2449"/>
                  </a:lnTo>
                  <a:lnTo>
                    <a:pt x="6152" y="2470"/>
                  </a:lnTo>
                  <a:lnTo>
                    <a:pt x="6299" y="2470"/>
                  </a:lnTo>
                  <a:lnTo>
                    <a:pt x="6445" y="2553"/>
                  </a:lnTo>
                  <a:lnTo>
                    <a:pt x="6445" y="2574"/>
                  </a:lnTo>
                  <a:lnTo>
                    <a:pt x="6550" y="2595"/>
                  </a:lnTo>
                  <a:lnTo>
                    <a:pt x="6592" y="2512"/>
                  </a:lnTo>
                  <a:lnTo>
                    <a:pt x="6592" y="2470"/>
                  </a:lnTo>
                  <a:lnTo>
                    <a:pt x="6571" y="2344"/>
                  </a:lnTo>
                  <a:lnTo>
                    <a:pt x="6466" y="2260"/>
                  </a:lnTo>
                  <a:lnTo>
                    <a:pt x="6341" y="2260"/>
                  </a:lnTo>
                  <a:lnTo>
                    <a:pt x="6194" y="2281"/>
                  </a:lnTo>
                  <a:lnTo>
                    <a:pt x="6173" y="2198"/>
                  </a:lnTo>
                  <a:lnTo>
                    <a:pt x="6550" y="1570"/>
                  </a:lnTo>
                  <a:lnTo>
                    <a:pt x="6550" y="1507"/>
                  </a:lnTo>
                  <a:lnTo>
                    <a:pt x="6445" y="1528"/>
                  </a:lnTo>
                  <a:lnTo>
                    <a:pt x="6362" y="1444"/>
                  </a:lnTo>
                  <a:lnTo>
                    <a:pt x="6257" y="1403"/>
                  </a:lnTo>
                  <a:lnTo>
                    <a:pt x="6173" y="1403"/>
                  </a:lnTo>
                  <a:lnTo>
                    <a:pt x="6131" y="1319"/>
                  </a:lnTo>
                  <a:lnTo>
                    <a:pt x="6027" y="1319"/>
                  </a:lnTo>
                  <a:lnTo>
                    <a:pt x="5839" y="1424"/>
                  </a:lnTo>
                  <a:lnTo>
                    <a:pt x="5671" y="1340"/>
                  </a:lnTo>
                  <a:lnTo>
                    <a:pt x="5525" y="1319"/>
                  </a:lnTo>
                  <a:lnTo>
                    <a:pt x="5336" y="1403"/>
                  </a:lnTo>
                  <a:lnTo>
                    <a:pt x="5295" y="1444"/>
                  </a:lnTo>
                  <a:lnTo>
                    <a:pt x="5148" y="1444"/>
                  </a:lnTo>
                  <a:lnTo>
                    <a:pt x="5043" y="1424"/>
                  </a:lnTo>
                  <a:lnTo>
                    <a:pt x="4918" y="1444"/>
                  </a:lnTo>
                  <a:lnTo>
                    <a:pt x="4813" y="1424"/>
                  </a:lnTo>
                  <a:lnTo>
                    <a:pt x="4792" y="1340"/>
                  </a:lnTo>
                  <a:lnTo>
                    <a:pt x="4813" y="1256"/>
                  </a:lnTo>
                  <a:lnTo>
                    <a:pt x="4792" y="1131"/>
                  </a:lnTo>
                  <a:lnTo>
                    <a:pt x="4688" y="1089"/>
                  </a:lnTo>
                  <a:lnTo>
                    <a:pt x="4625" y="1089"/>
                  </a:lnTo>
                  <a:lnTo>
                    <a:pt x="4625" y="921"/>
                  </a:lnTo>
                  <a:lnTo>
                    <a:pt x="4520" y="775"/>
                  </a:lnTo>
                  <a:lnTo>
                    <a:pt x="4269" y="670"/>
                  </a:lnTo>
                  <a:lnTo>
                    <a:pt x="4186" y="670"/>
                  </a:lnTo>
                  <a:lnTo>
                    <a:pt x="4081" y="482"/>
                  </a:lnTo>
                  <a:lnTo>
                    <a:pt x="4081" y="377"/>
                  </a:lnTo>
                  <a:lnTo>
                    <a:pt x="3934" y="210"/>
                  </a:lnTo>
                  <a:lnTo>
                    <a:pt x="3893" y="168"/>
                  </a:lnTo>
                  <a:lnTo>
                    <a:pt x="3767" y="147"/>
                  </a:lnTo>
                  <a:lnTo>
                    <a:pt x="3558" y="84"/>
                  </a:lnTo>
                  <a:lnTo>
                    <a:pt x="35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7" name="Google Shape;7467;p131"/>
            <p:cNvSpPr/>
            <p:nvPr/>
          </p:nvSpPr>
          <p:spPr>
            <a:xfrm>
              <a:off x="3275452" y="3211250"/>
              <a:ext cx="85722" cy="91389"/>
            </a:xfrm>
            <a:custGeom>
              <a:avLst/>
              <a:gdLst/>
              <a:ahLst/>
              <a:cxnLst/>
              <a:rect l="l" t="t" r="r" b="b"/>
              <a:pathLst>
                <a:path w="7199" h="8036" extrusionOk="0">
                  <a:moveTo>
                    <a:pt x="1967" y="1"/>
                  </a:moveTo>
                  <a:lnTo>
                    <a:pt x="1779" y="85"/>
                  </a:lnTo>
                  <a:lnTo>
                    <a:pt x="1612" y="126"/>
                  </a:lnTo>
                  <a:lnTo>
                    <a:pt x="1319" y="294"/>
                  </a:lnTo>
                  <a:lnTo>
                    <a:pt x="1235" y="545"/>
                  </a:lnTo>
                  <a:lnTo>
                    <a:pt x="1047" y="608"/>
                  </a:lnTo>
                  <a:lnTo>
                    <a:pt x="921" y="608"/>
                  </a:lnTo>
                  <a:lnTo>
                    <a:pt x="796" y="712"/>
                  </a:lnTo>
                  <a:lnTo>
                    <a:pt x="712" y="712"/>
                  </a:lnTo>
                  <a:lnTo>
                    <a:pt x="524" y="775"/>
                  </a:lnTo>
                  <a:lnTo>
                    <a:pt x="1" y="775"/>
                  </a:lnTo>
                  <a:lnTo>
                    <a:pt x="524" y="1549"/>
                  </a:lnTo>
                  <a:lnTo>
                    <a:pt x="524" y="1612"/>
                  </a:lnTo>
                  <a:lnTo>
                    <a:pt x="461" y="1779"/>
                  </a:lnTo>
                  <a:lnTo>
                    <a:pt x="461" y="2198"/>
                  </a:lnTo>
                  <a:lnTo>
                    <a:pt x="377" y="2386"/>
                  </a:lnTo>
                  <a:lnTo>
                    <a:pt x="419" y="2533"/>
                  </a:lnTo>
                  <a:lnTo>
                    <a:pt x="461" y="2909"/>
                  </a:lnTo>
                  <a:lnTo>
                    <a:pt x="398" y="3077"/>
                  </a:lnTo>
                  <a:lnTo>
                    <a:pt x="356" y="3160"/>
                  </a:lnTo>
                  <a:lnTo>
                    <a:pt x="377" y="3286"/>
                  </a:lnTo>
                  <a:lnTo>
                    <a:pt x="398" y="3370"/>
                  </a:lnTo>
                  <a:lnTo>
                    <a:pt x="398" y="3495"/>
                  </a:lnTo>
                  <a:lnTo>
                    <a:pt x="356" y="3600"/>
                  </a:lnTo>
                  <a:lnTo>
                    <a:pt x="524" y="3997"/>
                  </a:lnTo>
                  <a:lnTo>
                    <a:pt x="503" y="4123"/>
                  </a:lnTo>
                  <a:lnTo>
                    <a:pt x="398" y="4290"/>
                  </a:lnTo>
                  <a:lnTo>
                    <a:pt x="273" y="4374"/>
                  </a:lnTo>
                  <a:lnTo>
                    <a:pt x="168" y="4541"/>
                  </a:lnTo>
                  <a:lnTo>
                    <a:pt x="210" y="4604"/>
                  </a:lnTo>
                  <a:lnTo>
                    <a:pt x="293" y="4625"/>
                  </a:lnTo>
                  <a:lnTo>
                    <a:pt x="314" y="4709"/>
                  </a:lnTo>
                  <a:lnTo>
                    <a:pt x="356" y="4709"/>
                  </a:lnTo>
                  <a:lnTo>
                    <a:pt x="356" y="4834"/>
                  </a:lnTo>
                  <a:lnTo>
                    <a:pt x="482" y="4939"/>
                  </a:lnTo>
                  <a:lnTo>
                    <a:pt x="524" y="5002"/>
                  </a:lnTo>
                  <a:lnTo>
                    <a:pt x="565" y="5127"/>
                  </a:lnTo>
                  <a:lnTo>
                    <a:pt x="524" y="5232"/>
                  </a:lnTo>
                  <a:lnTo>
                    <a:pt x="524" y="5274"/>
                  </a:lnTo>
                  <a:lnTo>
                    <a:pt x="586" y="5483"/>
                  </a:lnTo>
                  <a:lnTo>
                    <a:pt x="670" y="5629"/>
                  </a:lnTo>
                  <a:lnTo>
                    <a:pt x="921" y="5839"/>
                  </a:lnTo>
                  <a:lnTo>
                    <a:pt x="942" y="5901"/>
                  </a:lnTo>
                  <a:lnTo>
                    <a:pt x="879" y="6090"/>
                  </a:lnTo>
                  <a:lnTo>
                    <a:pt x="921" y="6194"/>
                  </a:lnTo>
                  <a:lnTo>
                    <a:pt x="775" y="6508"/>
                  </a:lnTo>
                  <a:lnTo>
                    <a:pt x="879" y="6613"/>
                  </a:lnTo>
                  <a:lnTo>
                    <a:pt x="1130" y="6885"/>
                  </a:lnTo>
                  <a:lnTo>
                    <a:pt x="1570" y="8036"/>
                  </a:lnTo>
                  <a:lnTo>
                    <a:pt x="1737" y="8036"/>
                  </a:lnTo>
                  <a:lnTo>
                    <a:pt x="1758" y="7952"/>
                  </a:lnTo>
                  <a:lnTo>
                    <a:pt x="1863" y="7931"/>
                  </a:lnTo>
                  <a:lnTo>
                    <a:pt x="1863" y="7952"/>
                  </a:lnTo>
                  <a:lnTo>
                    <a:pt x="1946" y="7847"/>
                  </a:lnTo>
                  <a:lnTo>
                    <a:pt x="2051" y="7638"/>
                  </a:lnTo>
                  <a:lnTo>
                    <a:pt x="2260" y="7408"/>
                  </a:lnTo>
                  <a:lnTo>
                    <a:pt x="2407" y="7345"/>
                  </a:lnTo>
                  <a:lnTo>
                    <a:pt x="2553" y="7471"/>
                  </a:lnTo>
                  <a:lnTo>
                    <a:pt x="2721" y="7450"/>
                  </a:lnTo>
                  <a:lnTo>
                    <a:pt x="2804" y="7429"/>
                  </a:lnTo>
                  <a:lnTo>
                    <a:pt x="2930" y="7471"/>
                  </a:lnTo>
                  <a:lnTo>
                    <a:pt x="3139" y="7429"/>
                  </a:lnTo>
                  <a:lnTo>
                    <a:pt x="3244" y="7450"/>
                  </a:lnTo>
                  <a:lnTo>
                    <a:pt x="3286" y="7575"/>
                  </a:lnTo>
                  <a:lnTo>
                    <a:pt x="3348" y="7847"/>
                  </a:lnTo>
                  <a:lnTo>
                    <a:pt x="3411" y="7889"/>
                  </a:lnTo>
                  <a:lnTo>
                    <a:pt x="3453" y="7847"/>
                  </a:lnTo>
                  <a:lnTo>
                    <a:pt x="3453" y="7743"/>
                  </a:lnTo>
                  <a:lnTo>
                    <a:pt x="3516" y="7617"/>
                  </a:lnTo>
                  <a:lnTo>
                    <a:pt x="3516" y="7512"/>
                  </a:lnTo>
                  <a:lnTo>
                    <a:pt x="3620" y="7366"/>
                  </a:lnTo>
                  <a:lnTo>
                    <a:pt x="4227" y="7366"/>
                  </a:lnTo>
                  <a:lnTo>
                    <a:pt x="4353" y="7471"/>
                  </a:lnTo>
                  <a:lnTo>
                    <a:pt x="4374" y="7303"/>
                  </a:lnTo>
                  <a:lnTo>
                    <a:pt x="4541" y="6989"/>
                  </a:lnTo>
                  <a:lnTo>
                    <a:pt x="4562" y="6822"/>
                  </a:lnTo>
                  <a:lnTo>
                    <a:pt x="4541" y="6675"/>
                  </a:lnTo>
                  <a:lnTo>
                    <a:pt x="4478" y="6592"/>
                  </a:lnTo>
                  <a:lnTo>
                    <a:pt x="4667" y="6299"/>
                  </a:lnTo>
                  <a:lnTo>
                    <a:pt x="4750" y="6090"/>
                  </a:lnTo>
                  <a:lnTo>
                    <a:pt x="4750" y="5985"/>
                  </a:lnTo>
                  <a:lnTo>
                    <a:pt x="4876" y="5901"/>
                  </a:lnTo>
                  <a:lnTo>
                    <a:pt x="5650" y="5692"/>
                  </a:lnTo>
                  <a:lnTo>
                    <a:pt x="6319" y="5692"/>
                  </a:lnTo>
                  <a:lnTo>
                    <a:pt x="6696" y="5985"/>
                  </a:lnTo>
                  <a:lnTo>
                    <a:pt x="6780" y="5985"/>
                  </a:lnTo>
                  <a:lnTo>
                    <a:pt x="6864" y="6069"/>
                  </a:lnTo>
                  <a:lnTo>
                    <a:pt x="6926" y="5964"/>
                  </a:lnTo>
                  <a:lnTo>
                    <a:pt x="6905" y="5880"/>
                  </a:lnTo>
                  <a:lnTo>
                    <a:pt x="7198" y="5315"/>
                  </a:lnTo>
                  <a:lnTo>
                    <a:pt x="7177" y="5043"/>
                  </a:lnTo>
                  <a:lnTo>
                    <a:pt x="6884" y="4499"/>
                  </a:lnTo>
                  <a:lnTo>
                    <a:pt x="6571" y="4437"/>
                  </a:lnTo>
                  <a:lnTo>
                    <a:pt x="6591" y="4207"/>
                  </a:lnTo>
                  <a:lnTo>
                    <a:pt x="6550" y="3851"/>
                  </a:lnTo>
                  <a:lnTo>
                    <a:pt x="5524" y="3809"/>
                  </a:lnTo>
                  <a:lnTo>
                    <a:pt x="5545" y="3558"/>
                  </a:lnTo>
                  <a:lnTo>
                    <a:pt x="5315" y="3181"/>
                  </a:lnTo>
                  <a:lnTo>
                    <a:pt x="5399" y="3056"/>
                  </a:lnTo>
                  <a:lnTo>
                    <a:pt x="5336" y="2846"/>
                  </a:lnTo>
                  <a:lnTo>
                    <a:pt x="5378" y="2554"/>
                  </a:lnTo>
                  <a:lnTo>
                    <a:pt x="5315" y="2491"/>
                  </a:lnTo>
                  <a:lnTo>
                    <a:pt x="5106" y="2323"/>
                  </a:lnTo>
                  <a:lnTo>
                    <a:pt x="4771" y="2386"/>
                  </a:lnTo>
                  <a:lnTo>
                    <a:pt x="4604" y="2302"/>
                  </a:lnTo>
                  <a:lnTo>
                    <a:pt x="4499" y="2240"/>
                  </a:lnTo>
                  <a:lnTo>
                    <a:pt x="4457" y="2093"/>
                  </a:lnTo>
                  <a:lnTo>
                    <a:pt x="4290" y="2030"/>
                  </a:lnTo>
                  <a:lnTo>
                    <a:pt x="4060" y="1968"/>
                  </a:lnTo>
                  <a:lnTo>
                    <a:pt x="3955" y="1968"/>
                  </a:lnTo>
                  <a:lnTo>
                    <a:pt x="3746" y="1717"/>
                  </a:lnTo>
                  <a:lnTo>
                    <a:pt x="3620" y="1779"/>
                  </a:lnTo>
                  <a:lnTo>
                    <a:pt x="3411" y="1570"/>
                  </a:lnTo>
                  <a:lnTo>
                    <a:pt x="3181" y="1612"/>
                  </a:lnTo>
                  <a:lnTo>
                    <a:pt x="3118" y="1696"/>
                  </a:lnTo>
                  <a:lnTo>
                    <a:pt x="2993" y="1570"/>
                  </a:lnTo>
                  <a:lnTo>
                    <a:pt x="2804" y="1466"/>
                  </a:lnTo>
                  <a:lnTo>
                    <a:pt x="2679" y="1382"/>
                  </a:lnTo>
                  <a:lnTo>
                    <a:pt x="2616" y="1235"/>
                  </a:lnTo>
                  <a:lnTo>
                    <a:pt x="2490" y="1152"/>
                  </a:lnTo>
                  <a:lnTo>
                    <a:pt x="2407" y="942"/>
                  </a:lnTo>
                  <a:lnTo>
                    <a:pt x="2449" y="838"/>
                  </a:lnTo>
                  <a:lnTo>
                    <a:pt x="2386" y="545"/>
                  </a:lnTo>
                  <a:lnTo>
                    <a:pt x="2470" y="398"/>
                  </a:lnTo>
                  <a:lnTo>
                    <a:pt x="2407" y="189"/>
                  </a:lnTo>
                  <a:lnTo>
                    <a:pt x="2407" y="43"/>
                  </a:lnTo>
                  <a:lnTo>
                    <a:pt x="2365" y="1"/>
                  </a:lnTo>
                  <a:lnTo>
                    <a:pt x="2239" y="85"/>
                  </a:lnTo>
                  <a:lnTo>
                    <a:pt x="20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7468" name="Google Shape;7468;p131"/>
            <p:cNvSpPr/>
            <p:nvPr/>
          </p:nvSpPr>
          <p:spPr>
            <a:xfrm>
              <a:off x="3327273" y="3275982"/>
              <a:ext cx="58811" cy="59262"/>
            </a:xfrm>
            <a:custGeom>
              <a:avLst/>
              <a:gdLst/>
              <a:ahLst/>
              <a:cxnLst/>
              <a:rect l="l" t="t" r="r" b="b"/>
              <a:pathLst>
                <a:path w="4939" h="5211" extrusionOk="0">
                  <a:moveTo>
                    <a:pt x="1298" y="0"/>
                  </a:moveTo>
                  <a:lnTo>
                    <a:pt x="524" y="209"/>
                  </a:lnTo>
                  <a:lnTo>
                    <a:pt x="398" y="293"/>
                  </a:lnTo>
                  <a:lnTo>
                    <a:pt x="398" y="398"/>
                  </a:lnTo>
                  <a:lnTo>
                    <a:pt x="315" y="607"/>
                  </a:lnTo>
                  <a:lnTo>
                    <a:pt x="126" y="900"/>
                  </a:lnTo>
                  <a:lnTo>
                    <a:pt x="189" y="983"/>
                  </a:lnTo>
                  <a:lnTo>
                    <a:pt x="210" y="1130"/>
                  </a:lnTo>
                  <a:lnTo>
                    <a:pt x="189" y="1297"/>
                  </a:lnTo>
                  <a:lnTo>
                    <a:pt x="22" y="1611"/>
                  </a:lnTo>
                  <a:lnTo>
                    <a:pt x="1" y="1779"/>
                  </a:lnTo>
                  <a:lnTo>
                    <a:pt x="1" y="1820"/>
                  </a:lnTo>
                  <a:lnTo>
                    <a:pt x="126" y="1946"/>
                  </a:lnTo>
                  <a:lnTo>
                    <a:pt x="231" y="1967"/>
                  </a:lnTo>
                  <a:lnTo>
                    <a:pt x="398" y="2239"/>
                  </a:lnTo>
                  <a:lnTo>
                    <a:pt x="754" y="2595"/>
                  </a:lnTo>
                  <a:lnTo>
                    <a:pt x="879" y="2595"/>
                  </a:lnTo>
                  <a:lnTo>
                    <a:pt x="1026" y="2720"/>
                  </a:lnTo>
                  <a:lnTo>
                    <a:pt x="1131" y="2888"/>
                  </a:lnTo>
                  <a:lnTo>
                    <a:pt x="1465" y="2971"/>
                  </a:lnTo>
                  <a:lnTo>
                    <a:pt x="1695" y="3097"/>
                  </a:lnTo>
                  <a:lnTo>
                    <a:pt x="1800" y="3097"/>
                  </a:lnTo>
                  <a:lnTo>
                    <a:pt x="2030" y="3327"/>
                  </a:lnTo>
                  <a:lnTo>
                    <a:pt x="2302" y="3452"/>
                  </a:lnTo>
                  <a:lnTo>
                    <a:pt x="2637" y="3515"/>
                  </a:lnTo>
                  <a:lnTo>
                    <a:pt x="2804" y="3641"/>
                  </a:lnTo>
                  <a:lnTo>
                    <a:pt x="2951" y="3808"/>
                  </a:lnTo>
                  <a:lnTo>
                    <a:pt x="3035" y="3934"/>
                  </a:lnTo>
                  <a:lnTo>
                    <a:pt x="2972" y="4059"/>
                  </a:lnTo>
                  <a:lnTo>
                    <a:pt x="2909" y="4185"/>
                  </a:lnTo>
                  <a:lnTo>
                    <a:pt x="2804" y="4269"/>
                  </a:lnTo>
                  <a:lnTo>
                    <a:pt x="2742" y="4373"/>
                  </a:lnTo>
                  <a:lnTo>
                    <a:pt x="2763" y="4478"/>
                  </a:lnTo>
                  <a:lnTo>
                    <a:pt x="2700" y="4708"/>
                  </a:lnTo>
                  <a:lnTo>
                    <a:pt x="2512" y="4896"/>
                  </a:lnTo>
                  <a:lnTo>
                    <a:pt x="2491" y="5022"/>
                  </a:lnTo>
                  <a:lnTo>
                    <a:pt x="2574" y="5022"/>
                  </a:lnTo>
                  <a:lnTo>
                    <a:pt x="2972" y="4959"/>
                  </a:lnTo>
                  <a:lnTo>
                    <a:pt x="3328" y="5064"/>
                  </a:lnTo>
                  <a:lnTo>
                    <a:pt x="3579" y="5210"/>
                  </a:lnTo>
                  <a:lnTo>
                    <a:pt x="3704" y="5168"/>
                  </a:lnTo>
                  <a:lnTo>
                    <a:pt x="3788" y="5168"/>
                  </a:lnTo>
                  <a:lnTo>
                    <a:pt x="3851" y="5210"/>
                  </a:lnTo>
                  <a:lnTo>
                    <a:pt x="3955" y="5064"/>
                  </a:lnTo>
                  <a:lnTo>
                    <a:pt x="3997" y="5022"/>
                  </a:lnTo>
                  <a:lnTo>
                    <a:pt x="4123" y="5085"/>
                  </a:lnTo>
                  <a:lnTo>
                    <a:pt x="4227" y="4959"/>
                  </a:lnTo>
                  <a:lnTo>
                    <a:pt x="4290" y="4792"/>
                  </a:lnTo>
                  <a:lnTo>
                    <a:pt x="4541" y="4603"/>
                  </a:lnTo>
                  <a:lnTo>
                    <a:pt x="4583" y="4478"/>
                  </a:lnTo>
                  <a:lnTo>
                    <a:pt x="4646" y="4352"/>
                  </a:lnTo>
                  <a:lnTo>
                    <a:pt x="4750" y="4248"/>
                  </a:lnTo>
                  <a:lnTo>
                    <a:pt x="4792" y="4038"/>
                  </a:lnTo>
                  <a:lnTo>
                    <a:pt x="4750" y="3976"/>
                  </a:lnTo>
                  <a:lnTo>
                    <a:pt x="4750" y="3829"/>
                  </a:lnTo>
                  <a:lnTo>
                    <a:pt x="4813" y="3808"/>
                  </a:lnTo>
                  <a:lnTo>
                    <a:pt x="4813" y="3724"/>
                  </a:lnTo>
                  <a:lnTo>
                    <a:pt x="4813" y="3662"/>
                  </a:lnTo>
                  <a:lnTo>
                    <a:pt x="4813" y="3599"/>
                  </a:lnTo>
                  <a:lnTo>
                    <a:pt x="4834" y="3599"/>
                  </a:lnTo>
                  <a:lnTo>
                    <a:pt x="4855" y="3515"/>
                  </a:lnTo>
                  <a:lnTo>
                    <a:pt x="4855" y="2971"/>
                  </a:lnTo>
                  <a:lnTo>
                    <a:pt x="4939" y="2888"/>
                  </a:lnTo>
                  <a:lnTo>
                    <a:pt x="4834" y="2867"/>
                  </a:lnTo>
                  <a:lnTo>
                    <a:pt x="4750" y="2783"/>
                  </a:lnTo>
                  <a:lnTo>
                    <a:pt x="4625" y="2720"/>
                  </a:lnTo>
                  <a:lnTo>
                    <a:pt x="4395" y="2867"/>
                  </a:lnTo>
                  <a:lnTo>
                    <a:pt x="4290" y="2825"/>
                  </a:lnTo>
                  <a:lnTo>
                    <a:pt x="4206" y="2616"/>
                  </a:lnTo>
                  <a:lnTo>
                    <a:pt x="4060" y="1988"/>
                  </a:lnTo>
                  <a:lnTo>
                    <a:pt x="4018" y="1862"/>
                  </a:lnTo>
                  <a:lnTo>
                    <a:pt x="3892" y="1820"/>
                  </a:lnTo>
                  <a:lnTo>
                    <a:pt x="3767" y="1716"/>
                  </a:lnTo>
                  <a:lnTo>
                    <a:pt x="3495" y="1841"/>
                  </a:lnTo>
                  <a:lnTo>
                    <a:pt x="3328" y="1758"/>
                  </a:lnTo>
                  <a:lnTo>
                    <a:pt x="3056" y="1779"/>
                  </a:lnTo>
                  <a:lnTo>
                    <a:pt x="2972" y="1737"/>
                  </a:lnTo>
                  <a:lnTo>
                    <a:pt x="2763" y="1758"/>
                  </a:lnTo>
                  <a:lnTo>
                    <a:pt x="2721" y="1632"/>
                  </a:lnTo>
                  <a:lnTo>
                    <a:pt x="2763" y="1528"/>
                  </a:lnTo>
                  <a:lnTo>
                    <a:pt x="2721" y="1360"/>
                  </a:lnTo>
                  <a:lnTo>
                    <a:pt x="2763" y="1025"/>
                  </a:lnTo>
                  <a:lnTo>
                    <a:pt x="2658" y="837"/>
                  </a:lnTo>
                  <a:lnTo>
                    <a:pt x="2658" y="670"/>
                  </a:lnTo>
                  <a:lnTo>
                    <a:pt x="2512" y="565"/>
                  </a:lnTo>
                  <a:lnTo>
                    <a:pt x="2553" y="419"/>
                  </a:lnTo>
                  <a:lnTo>
                    <a:pt x="2428" y="293"/>
                  </a:lnTo>
                  <a:lnTo>
                    <a:pt x="2344" y="293"/>
                  </a:lnTo>
                  <a:lnTo>
                    <a:pt x="196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7469" name="Google Shape;7469;p131"/>
            <p:cNvSpPr/>
            <p:nvPr/>
          </p:nvSpPr>
          <p:spPr>
            <a:xfrm>
              <a:off x="3363150" y="3352838"/>
              <a:ext cx="34889" cy="37848"/>
            </a:xfrm>
            <a:custGeom>
              <a:avLst/>
              <a:gdLst/>
              <a:ahLst/>
              <a:cxnLst/>
              <a:rect l="l" t="t" r="r" b="b"/>
              <a:pathLst>
                <a:path w="2930" h="3328" extrusionOk="0">
                  <a:moveTo>
                    <a:pt x="754" y="0"/>
                  </a:moveTo>
                  <a:lnTo>
                    <a:pt x="440" y="63"/>
                  </a:lnTo>
                  <a:lnTo>
                    <a:pt x="377" y="42"/>
                  </a:lnTo>
                  <a:lnTo>
                    <a:pt x="315" y="42"/>
                  </a:lnTo>
                  <a:lnTo>
                    <a:pt x="273" y="63"/>
                  </a:lnTo>
                  <a:lnTo>
                    <a:pt x="231" y="210"/>
                  </a:lnTo>
                  <a:lnTo>
                    <a:pt x="126" y="335"/>
                  </a:lnTo>
                  <a:lnTo>
                    <a:pt x="168" y="524"/>
                  </a:lnTo>
                  <a:lnTo>
                    <a:pt x="126" y="586"/>
                  </a:lnTo>
                  <a:lnTo>
                    <a:pt x="147" y="712"/>
                  </a:lnTo>
                  <a:lnTo>
                    <a:pt x="147" y="963"/>
                  </a:lnTo>
                  <a:lnTo>
                    <a:pt x="84" y="1047"/>
                  </a:lnTo>
                  <a:lnTo>
                    <a:pt x="84" y="1151"/>
                  </a:lnTo>
                  <a:lnTo>
                    <a:pt x="43" y="1277"/>
                  </a:lnTo>
                  <a:lnTo>
                    <a:pt x="84" y="1465"/>
                  </a:lnTo>
                  <a:lnTo>
                    <a:pt x="43" y="1507"/>
                  </a:lnTo>
                  <a:lnTo>
                    <a:pt x="63" y="1779"/>
                  </a:lnTo>
                  <a:lnTo>
                    <a:pt x="126" y="1967"/>
                  </a:lnTo>
                  <a:lnTo>
                    <a:pt x="84" y="2030"/>
                  </a:lnTo>
                  <a:lnTo>
                    <a:pt x="22" y="2114"/>
                  </a:lnTo>
                  <a:lnTo>
                    <a:pt x="1" y="2156"/>
                  </a:lnTo>
                  <a:lnTo>
                    <a:pt x="1" y="2428"/>
                  </a:lnTo>
                  <a:lnTo>
                    <a:pt x="63" y="2637"/>
                  </a:lnTo>
                  <a:lnTo>
                    <a:pt x="231" y="2867"/>
                  </a:lnTo>
                  <a:lnTo>
                    <a:pt x="315" y="2867"/>
                  </a:lnTo>
                  <a:lnTo>
                    <a:pt x="461" y="3034"/>
                  </a:lnTo>
                  <a:lnTo>
                    <a:pt x="545" y="3055"/>
                  </a:lnTo>
                  <a:lnTo>
                    <a:pt x="796" y="3034"/>
                  </a:lnTo>
                  <a:lnTo>
                    <a:pt x="963" y="3055"/>
                  </a:lnTo>
                  <a:lnTo>
                    <a:pt x="1089" y="3139"/>
                  </a:lnTo>
                  <a:lnTo>
                    <a:pt x="1172" y="3160"/>
                  </a:lnTo>
                  <a:lnTo>
                    <a:pt x="1277" y="3160"/>
                  </a:lnTo>
                  <a:lnTo>
                    <a:pt x="1298" y="3181"/>
                  </a:lnTo>
                  <a:lnTo>
                    <a:pt x="1277" y="3244"/>
                  </a:lnTo>
                  <a:lnTo>
                    <a:pt x="1277" y="3285"/>
                  </a:lnTo>
                  <a:lnTo>
                    <a:pt x="1382" y="3285"/>
                  </a:lnTo>
                  <a:lnTo>
                    <a:pt x="1507" y="3202"/>
                  </a:lnTo>
                  <a:lnTo>
                    <a:pt x="1654" y="3181"/>
                  </a:lnTo>
                  <a:lnTo>
                    <a:pt x="1800" y="3244"/>
                  </a:lnTo>
                  <a:lnTo>
                    <a:pt x="1842" y="3264"/>
                  </a:lnTo>
                  <a:lnTo>
                    <a:pt x="1926" y="3264"/>
                  </a:lnTo>
                  <a:lnTo>
                    <a:pt x="2009" y="3285"/>
                  </a:lnTo>
                  <a:lnTo>
                    <a:pt x="2093" y="3327"/>
                  </a:lnTo>
                  <a:lnTo>
                    <a:pt x="2135" y="3264"/>
                  </a:lnTo>
                  <a:lnTo>
                    <a:pt x="2156" y="3181"/>
                  </a:lnTo>
                  <a:lnTo>
                    <a:pt x="2177" y="3181"/>
                  </a:lnTo>
                  <a:lnTo>
                    <a:pt x="2239" y="3202"/>
                  </a:lnTo>
                  <a:lnTo>
                    <a:pt x="2449" y="3139"/>
                  </a:lnTo>
                  <a:lnTo>
                    <a:pt x="2574" y="2972"/>
                  </a:lnTo>
                  <a:lnTo>
                    <a:pt x="2637" y="2930"/>
                  </a:lnTo>
                  <a:lnTo>
                    <a:pt x="2616" y="2909"/>
                  </a:lnTo>
                  <a:lnTo>
                    <a:pt x="2658" y="2804"/>
                  </a:lnTo>
                  <a:lnTo>
                    <a:pt x="2784" y="2720"/>
                  </a:lnTo>
                  <a:lnTo>
                    <a:pt x="2784" y="2532"/>
                  </a:lnTo>
                  <a:lnTo>
                    <a:pt x="2867" y="2428"/>
                  </a:lnTo>
                  <a:lnTo>
                    <a:pt x="2930" y="2407"/>
                  </a:lnTo>
                  <a:lnTo>
                    <a:pt x="2888" y="2386"/>
                  </a:lnTo>
                  <a:lnTo>
                    <a:pt x="2825" y="2281"/>
                  </a:lnTo>
                  <a:lnTo>
                    <a:pt x="2784" y="2239"/>
                  </a:lnTo>
                  <a:lnTo>
                    <a:pt x="2784" y="2218"/>
                  </a:lnTo>
                  <a:lnTo>
                    <a:pt x="2742" y="2030"/>
                  </a:lnTo>
                  <a:lnTo>
                    <a:pt x="2846" y="1884"/>
                  </a:lnTo>
                  <a:lnTo>
                    <a:pt x="2867" y="1716"/>
                  </a:lnTo>
                  <a:lnTo>
                    <a:pt x="2742" y="1612"/>
                  </a:lnTo>
                  <a:lnTo>
                    <a:pt x="2574" y="1402"/>
                  </a:lnTo>
                  <a:lnTo>
                    <a:pt x="2449" y="1256"/>
                  </a:lnTo>
                  <a:lnTo>
                    <a:pt x="2239" y="1151"/>
                  </a:lnTo>
                  <a:lnTo>
                    <a:pt x="2114" y="1172"/>
                  </a:lnTo>
                  <a:lnTo>
                    <a:pt x="2114" y="1026"/>
                  </a:lnTo>
                  <a:lnTo>
                    <a:pt x="1988" y="879"/>
                  </a:lnTo>
                  <a:lnTo>
                    <a:pt x="1842" y="858"/>
                  </a:lnTo>
                  <a:lnTo>
                    <a:pt x="1695" y="775"/>
                  </a:lnTo>
                  <a:lnTo>
                    <a:pt x="1570" y="565"/>
                  </a:lnTo>
                  <a:lnTo>
                    <a:pt x="1486" y="565"/>
                  </a:lnTo>
                  <a:lnTo>
                    <a:pt x="1382" y="670"/>
                  </a:lnTo>
                  <a:lnTo>
                    <a:pt x="1319" y="670"/>
                  </a:lnTo>
                  <a:lnTo>
                    <a:pt x="1172" y="461"/>
                  </a:lnTo>
                  <a:lnTo>
                    <a:pt x="1110" y="314"/>
                  </a:lnTo>
                  <a:lnTo>
                    <a:pt x="984" y="251"/>
                  </a:lnTo>
                  <a:lnTo>
                    <a:pt x="859" y="63"/>
                  </a:lnTo>
                  <a:lnTo>
                    <a:pt x="75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470" name="Google Shape;7470;p131"/>
            <p:cNvGrpSpPr/>
            <p:nvPr/>
          </p:nvGrpSpPr>
          <p:grpSpPr>
            <a:xfrm>
              <a:off x="3280929" y="3294542"/>
              <a:ext cx="109894" cy="272224"/>
              <a:chOff x="2711750" y="3572300"/>
              <a:chExt cx="230725" cy="598425"/>
            </a:xfrm>
          </p:grpSpPr>
          <p:sp>
            <p:nvSpPr>
              <p:cNvPr id="7471" name="Google Shape;7471;p131"/>
              <p:cNvSpPr/>
              <p:nvPr/>
            </p:nvSpPr>
            <p:spPr>
              <a:xfrm>
                <a:off x="2711750" y="3572300"/>
                <a:ext cx="230725" cy="538800"/>
              </a:xfrm>
              <a:custGeom>
                <a:avLst/>
                <a:gdLst/>
                <a:ahLst/>
                <a:cxnLst/>
                <a:rect l="l" t="t" r="r" b="b"/>
                <a:pathLst>
                  <a:path w="9229" h="21552" extrusionOk="0">
                    <a:moveTo>
                      <a:pt x="1947" y="0"/>
                    </a:moveTo>
                    <a:lnTo>
                      <a:pt x="1800" y="42"/>
                    </a:lnTo>
                    <a:lnTo>
                      <a:pt x="1570" y="293"/>
                    </a:lnTo>
                    <a:lnTo>
                      <a:pt x="1466" y="502"/>
                    </a:lnTo>
                    <a:lnTo>
                      <a:pt x="1382" y="607"/>
                    </a:lnTo>
                    <a:lnTo>
                      <a:pt x="1466" y="753"/>
                    </a:lnTo>
                    <a:lnTo>
                      <a:pt x="1298" y="1402"/>
                    </a:lnTo>
                    <a:lnTo>
                      <a:pt x="629" y="1779"/>
                    </a:lnTo>
                    <a:lnTo>
                      <a:pt x="566" y="1925"/>
                    </a:lnTo>
                    <a:lnTo>
                      <a:pt x="691" y="2030"/>
                    </a:lnTo>
                    <a:lnTo>
                      <a:pt x="733" y="2134"/>
                    </a:lnTo>
                    <a:lnTo>
                      <a:pt x="650" y="2281"/>
                    </a:lnTo>
                    <a:lnTo>
                      <a:pt x="670" y="2448"/>
                    </a:lnTo>
                    <a:lnTo>
                      <a:pt x="796" y="2616"/>
                    </a:lnTo>
                    <a:lnTo>
                      <a:pt x="796" y="2762"/>
                    </a:lnTo>
                    <a:lnTo>
                      <a:pt x="691" y="2846"/>
                    </a:lnTo>
                    <a:lnTo>
                      <a:pt x="670" y="2950"/>
                    </a:lnTo>
                    <a:lnTo>
                      <a:pt x="754" y="3013"/>
                    </a:lnTo>
                    <a:lnTo>
                      <a:pt x="796" y="3076"/>
                    </a:lnTo>
                    <a:lnTo>
                      <a:pt x="796" y="3243"/>
                    </a:lnTo>
                    <a:lnTo>
                      <a:pt x="859" y="3285"/>
                    </a:lnTo>
                    <a:lnTo>
                      <a:pt x="775" y="3390"/>
                    </a:lnTo>
                    <a:lnTo>
                      <a:pt x="670" y="3453"/>
                    </a:lnTo>
                    <a:lnTo>
                      <a:pt x="524" y="3599"/>
                    </a:lnTo>
                    <a:lnTo>
                      <a:pt x="357" y="3997"/>
                    </a:lnTo>
                    <a:lnTo>
                      <a:pt x="252" y="4164"/>
                    </a:lnTo>
                    <a:lnTo>
                      <a:pt x="210" y="4582"/>
                    </a:lnTo>
                    <a:lnTo>
                      <a:pt x="126" y="4645"/>
                    </a:lnTo>
                    <a:lnTo>
                      <a:pt x="147" y="5022"/>
                    </a:lnTo>
                    <a:lnTo>
                      <a:pt x="252" y="5210"/>
                    </a:lnTo>
                    <a:lnTo>
                      <a:pt x="252" y="5461"/>
                    </a:lnTo>
                    <a:lnTo>
                      <a:pt x="168" y="5566"/>
                    </a:lnTo>
                    <a:lnTo>
                      <a:pt x="168" y="5859"/>
                    </a:lnTo>
                    <a:lnTo>
                      <a:pt x="22" y="5942"/>
                    </a:lnTo>
                    <a:lnTo>
                      <a:pt x="1" y="6152"/>
                    </a:lnTo>
                    <a:lnTo>
                      <a:pt x="43" y="6424"/>
                    </a:lnTo>
                    <a:lnTo>
                      <a:pt x="147" y="6570"/>
                    </a:lnTo>
                    <a:lnTo>
                      <a:pt x="168" y="6675"/>
                    </a:lnTo>
                    <a:lnTo>
                      <a:pt x="315" y="6884"/>
                    </a:lnTo>
                    <a:lnTo>
                      <a:pt x="378" y="7051"/>
                    </a:lnTo>
                    <a:lnTo>
                      <a:pt x="461" y="7407"/>
                    </a:lnTo>
                    <a:lnTo>
                      <a:pt x="545" y="7470"/>
                    </a:lnTo>
                    <a:lnTo>
                      <a:pt x="587" y="7930"/>
                    </a:lnTo>
                    <a:lnTo>
                      <a:pt x="566" y="8181"/>
                    </a:lnTo>
                    <a:lnTo>
                      <a:pt x="461" y="8202"/>
                    </a:lnTo>
                    <a:lnTo>
                      <a:pt x="357" y="8453"/>
                    </a:lnTo>
                    <a:lnTo>
                      <a:pt x="378" y="8683"/>
                    </a:lnTo>
                    <a:lnTo>
                      <a:pt x="252" y="8872"/>
                    </a:lnTo>
                    <a:lnTo>
                      <a:pt x="336" y="8935"/>
                    </a:lnTo>
                    <a:lnTo>
                      <a:pt x="440" y="9123"/>
                    </a:lnTo>
                    <a:lnTo>
                      <a:pt x="461" y="9332"/>
                    </a:lnTo>
                    <a:lnTo>
                      <a:pt x="336" y="9458"/>
                    </a:lnTo>
                    <a:lnTo>
                      <a:pt x="210" y="9709"/>
                    </a:lnTo>
                    <a:lnTo>
                      <a:pt x="210" y="10085"/>
                    </a:lnTo>
                    <a:lnTo>
                      <a:pt x="210" y="10253"/>
                    </a:lnTo>
                    <a:lnTo>
                      <a:pt x="147" y="10483"/>
                    </a:lnTo>
                    <a:lnTo>
                      <a:pt x="482" y="11173"/>
                    </a:lnTo>
                    <a:lnTo>
                      <a:pt x="419" y="11278"/>
                    </a:lnTo>
                    <a:lnTo>
                      <a:pt x="252" y="11341"/>
                    </a:lnTo>
                    <a:lnTo>
                      <a:pt x="231" y="11655"/>
                    </a:lnTo>
                    <a:lnTo>
                      <a:pt x="22" y="11948"/>
                    </a:lnTo>
                    <a:lnTo>
                      <a:pt x="43" y="12157"/>
                    </a:lnTo>
                    <a:lnTo>
                      <a:pt x="147" y="12345"/>
                    </a:lnTo>
                    <a:lnTo>
                      <a:pt x="126" y="12764"/>
                    </a:lnTo>
                    <a:lnTo>
                      <a:pt x="147" y="13119"/>
                    </a:lnTo>
                    <a:lnTo>
                      <a:pt x="210" y="13391"/>
                    </a:lnTo>
                    <a:lnTo>
                      <a:pt x="315" y="13433"/>
                    </a:lnTo>
                    <a:lnTo>
                      <a:pt x="357" y="13538"/>
                    </a:lnTo>
                    <a:lnTo>
                      <a:pt x="336" y="13705"/>
                    </a:lnTo>
                    <a:lnTo>
                      <a:pt x="210" y="13789"/>
                    </a:lnTo>
                    <a:lnTo>
                      <a:pt x="231" y="14103"/>
                    </a:lnTo>
                    <a:cubicBezTo>
                      <a:pt x="252" y="14165"/>
                      <a:pt x="252" y="14270"/>
                      <a:pt x="273" y="14354"/>
                    </a:cubicBezTo>
                    <a:lnTo>
                      <a:pt x="273" y="14375"/>
                    </a:lnTo>
                    <a:lnTo>
                      <a:pt x="461" y="14437"/>
                    </a:lnTo>
                    <a:lnTo>
                      <a:pt x="461" y="14626"/>
                    </a:lnTo>
                    <a:lnTo>
                      <a:pt x="461" y="14772"/>
                    </a:lnTo>
                    <a:lnTo>
                      <a:pt x="566" y="15002"/>
                    </a:lnTo>
                    <a:lnTo>
                      <a:pt x="608" y="15274"/>
                    </a:lnTo>
                    <a:lnTo>
                      <a:pt x="712" y="15295"/>
                    </a:lnTo>
                    <a:lnTo>
                      <a:pt x="796" y="15253"/>
                    </a:lnTo>
                    <a:lnTo>
                      <a:pt x="880" y="15274"/>
                    </a:lnTo>
                    <a:lnTo>
                      <a:pt x="880" y="15400"/>
                    </a:lnTo>
                    <a:lnTo>
                      <a:pt x="754" y="15567"/>
                    </a:lnTo>
                    <a:lnTo>
                      <a:pt x="482" y="15567"/>
                    </a:lnTo>
                    <a:lnTo>
                      <a:pt x="440" y="15672"/>
                    </a:lnTo>
                    <a:lnTo>
                      <a:pt x="524" y="15735"/>
                    </a:lnTo>
                    <a:lnTo>
                      <a:pt x="545" y="15714"/>
                    </a:lnTo>
                    <a:lnTo>
                      <a:pt x="670" y="15714"/>
                    </a:lnTo>
                    <a:lnTo>
                      <a:pt x="859" y="15839"/>
                    </a:lnTo>
                    <a:lnTo>
                      <a:pt x="984" y="16049"/>
                    </a:lnTo>
                    <a:lnTo>
                      <a:pt x="984" y="16195"/>
                    </a:lnTo>
                    <a:lnTo>
                      <a:pt x="838" y="16321"/>
                    </a:lnTo>
                    <a:lnTo>
                      <a:pt x="838" y="16425"/>
                    </a:lnTo>
                    <a:lnTo>
                      <a:pt x="901" y="16572"/>
                    </a:lnTo>
                    <a:lnTo>
                      <a:pt x="963" y="16885"/>
                    </a:lnTo>
                    <a:lnTo>
                      <a:pt x="1047" y="17137"/>
                    </a:lnTo>
                    <a:lnTo>
                      <a:pt x="942" y="17241"/>
                    </a:lnTo>
                    <a:lnTo>
                      <a:pt x="901" y="17367"/>
                    </a:lnTo>
                    <a:lnTo>
                      <a:pt x="1005" y="17618"/>
                    </a:lnTo>
                    <a:lnTo>
                      <a:pt x="901" y="17764"/>
                    </a:lnTo>
                    <a:lnTo>
                      <a:pt x="859" y="18015"/>
                    </a:lnTo>
                    <a:lnTo>
                      <a:pt x="942" y="18246"/>
                    </a:lnTo>
                    <a:lnTo>
                      <a:pt x="984" y="18559"/>
                    </a:lnTo>
                    <a:lnTo>
                      <a:pt x="942" y="18852"/>
                    </a:lnTo>
                    <a:lnTo>
                      <a:pt x="733" y="19062"/>
                    </a:lnTo>
                    <a:lnTo>
                      <a:pt x="587" y="19250"/>
                    </a:lnTo>
                    <a:lnTo>
                      <a:pt x="524" y="19752"/>
                    </a:lnTo>
                    <a:cubicBezTo>
                      <a:pt x="545" y="19815"/>
                      <a:pt x="545" y="19898"/>
                      <a:pt x="566" y="19982"/>
                    </a:cubicBezTo>
                    <a:lnTo>
                      <a:pt x="796" y="20422"/>
                    </a:lnTo>
                    <a:lnTo>
                      <a:pt x="942" y="20422"/>
                    </a:lnTo>
                    <a:lnTo>
                      <a:pt x="1047" y="20317"/>
                    </a:lnTo>
                    <a:lnTo>
                      <a:pt x="1214" y="20233"/>
                    </a:lnTo>
                    <a:lnTo>
                      <a:pt x="1361" y="20233"/>
                    </a:lnTo>
                    <a:lnTo>
                      <a:pt x="1361" y="20401"/>
                    </a:lnTo>
                    <a:lnTo>
                      <a:pt x="1382" y="20735"/>
                    </a:lnTo>
                    <a:lnTo>
                      <a:pt x="1507" y="20840"/>
                    </a:lnTo>
                    <a:lnTo>
                      <a:pt x="1570" y="21049"/>
                    </a:lnTo>
                    <a:lnTo>
                      <a:pt x="1633" y="21279"/>
                    </a:lnTo>
                    <a:lnTo>
                      <a:pt x="1926" y="21321"/>
                    </a:lnTo>
                    <a:lnTo>
                      <a:pt x="2030" y="21363"/>
                    </a:lnTo>
                    <a:lnTo>
                      <a:pt x="2449" y="21279"/>
                    </a:lnTo>
                    <a:lnTo>
                      <a:pt x="3181" y="21279"/>
                    </a:lnTo>
                    <a:lnTo>
                      <a:pt x="3244" y="21342"/>
                    </a:lnTo>
                    <a:lnTo>
                      <a:pt x="3370" y="21363"/>
                    </a:lnTo>
                    <a:lnTo>
                      <a:pt x="3516" y="21489"/>
                    </a:lnTo>
                    <a:lnTo>
                      <a:pt x="3663" y="21551"/>
                    </a:lnTo>
                    <a:lnTo>
                      <a:pt x="3704" y="21551"/>
                    </a:lnTo>
                    <a:lnTo>
                      <a:pt x="3704" y="21447"/>
                    </a:lnTo>
                    <a:lnTo>
                      <a:pt x="3600" y="21363"/>
                    </a:lnTo>
                    <a:lnTo>
                      <a:pt x="3411" y="21238"/>
                    </a:lnTo>
                    <a:lnTo>
                      <a:pt x="3391" y="21133"/>
                    </a:lnTo>
                    <a:lnTo>
                      <a:pt x="3286" y="21028"/>
                    </a:lnTo>
                    <a:lnTo>
                      <a:pt x="3202" y="21049"/>
                    </a:lnTo>
                    <a:lnTo>
                      <a:pt x="3160" y="21007"/>
                    </a:lnTo>
                    <a:lnTo>
                      <a:pt x="3244" y="20945"/>
                    </a:lnTo>
                    <a:lnTo>
                      <a:pt x="3265" y="20861"/>
                    </a:lnTo>
                    <a:lnTo>
                      <a:pt x="3244" y="20840"/>
                    </a:lnTo>
                    <a:lnTo>
                      <a:pt x="3244" y="20756"/>
                    </a:lnTo>
                    <a:lnTo>
                      <a:pt x="3139" y="20505"/>
                    </a:lnTo>
                    <a:lnTo>
                      <a:pt x="3035" y="20317"/>
                    </a:lnTo>
                    <a:lnTo>
                      <a:pt x="2993" y="20129"/>
                    </a:lnTo>
                    <a:lnTo>
                      <a:pt x="3077" y="19961"/>
                    </a:lnTo>
                    <a:lnTo>
                      <a:pt x="3202" y="19857"/>
                    </a:lnTo>
                    <a:lnTo>
                      <a:pt x="3265" y="19752"/>
                    </a:lnTo>
                    <a:lnTo>
                      <a:pt x="3202" y="19689"/>
                    </a:lnTo>
                    <a:lnTo>
                      <a:pt x="3202" y="19585"/>
                    </a:lnTo>
                    <a:lnTo>
                      <a:pt x="3160" y="19501"/>
                    </a:lnTo>
                    <a:lnTo>
                      <a:pt x="3244" y="19564"/>
                    </a:lnTo>
                    <a:lnTo>
                      <a:pt x="3307" y="19647"/>
                    </a:lnTo>
                    <a:lnTo>
                      <a:pt x="3391" y="19668"/>
                    </a:lnTo>
                    <a:lnTo>
                      <a:pt x="3516" y="19564"/>
                    </a:lnTo>
                    <a:lnTo>
                      <a:pt x="3558" y="19480"/>
                    </a:lnTo>
                    <a:lnTo>
                      <a:pt x="3663" y="19354"/>
                    </a:lnTo>
                    <a:lnTo>
                      <a:pt x="3683" y="19250"/>
                    </a:lnTo>
                    <a:lnTo>
                      <a:pt x="3663" y="19062"/>
                    </a:lnTo>
                    <a:lnTo>
                      <a:pt x="3579" y="19041"/>
                    </a:lnTo>
                    <a:lnTo>
                      <a:pt x="3516" y="19082"/>
                    </a:lnTo>
                    <a:lnTo>
                      <a:pt x="3516" y="19082"/>
                    </a:lnTo>
                    <a:lnTo>
                      <a:pt x="3558" y="19020"/>
                    </a:lnTo>
                    <a:lnTo>
                      <a:pt x="3663" y="18915"/>
                    </a:lnTo>
                    <a:lnTo>
                      <a:pt x="3704" y="18769"/>
                    </a:lnTo>
                    <a:lnTo>
                      <a:pt x="3725" y="18643"/>
                    </a:lnTo>
                    <a:lnTo>
                      <a:pt x="3872" y="18518"/>
                    </a:lnTo>
                    <a:lnTo>
                      <a:pt x="3976" y="18518"/>
                    </a:lnTo>
                    <a:lnTo>
                      <a:pt x="4018" y="18392"/>
                    </a:lnTo>
                    <a:lnTo>
                      <a:pt x="4102" y="18287"/>
                    </a:lnTo>
                    <a:lnTo>
                      <a:pt x="4144" y="18246"/>
                    </a:lnTo>
                    <a:lnTo>
                      <a:pt x="4186" y="18141"/>
                    </a:lnTo>
                    <a:lnTo>
                      <a:pt x="4248" y="18099"/>
                    </a:lnTo>
                    <a:lnTo>
                      <a:pt x="4332" y="17994"/>
                    </a:lnTo>
                    <a:lnTo>
                      <a:pt x="4311" y="17932"/>
                    </a:lnTo>
                    <a:lnTo>
                      <a:pt x="4311" y="17869"/>
                    </a:lnTo>
                    <a:lnTo>
                      <a:pt x="4395" y="17806"/>
                    </a:lnTo>
                    <a:lnTo>
                      <a:pt x="4290" y="17702"/>
                    </a:lnTo>
                    <a:lnTo>
                      <a:pt x="4207" y="17702"/>
                    </a:lnTo>
                    <a:lnTo>
                      <a:pt x="4311" y="17597"/>
                    </a:lnTo>
                    <a:lnTo>
                      <a:pt x="4311" y="17492"/>
                    </a:lnTo>
                    <a:lnTo>
                      <a:pt x="4227" y="17367"/>
                    </a:lnTo>
                    <a:lnTo>
                      <a:pt x="4227" y="17423"/>
                    </a:lnTo>
                    <a:lnTo>
                      <a:pt x="4186" y="17409"/>
                    </a:lnTo>
                    <a:lnTo>
                      <a:pt x="4123" y="17429"/>
                    </a:lnTo>
                    <a:lnTo>
                      <a:pt x="4018" y="17429"/>
                    </a:lnTo>
                    <a:lnTo>
                      <a:pt x="3830" y="17471"/>
                    </a:lnTo>
                    <a:lnTo>
                      <a:pt x="3600" y="17262"/>
                    </a:lnTo>
                    <a:lnTo>
                      <a:pt x="3453" y="17137"/>
                    </a:lnTo>
                    <a:lnTo>
                      <a:pt x="3370" y="17095"/>
                    </a:lnTo>
                    <a:lnTo>
                      <a:pt x="3265" y="16990"/>
                    </a:lnTo>
                    <a:lnTo>
                      <a:pt x="3139" y="16781"/>
                    </a:lnTo>
                    <a:lnTo>
                      <a:pt x="3139" y="16655"/>
                    </a:lnTo>
                    <a:lnTo>
                      <a:pt x="3056" y="16551"/>
                    </a:lnTo>
                    <a:lnTo>
                      <a:pt x="3056" y="16467"/>
                    </a:lnTo>
                    <a:lnTo>
                      <a:pt x="3181" y="16362"/>
                    </a:lnTo>
                    <a:lnTo>
                      <a:pt x="3244" y="16258"/>
                    </a:lnTo>
                    <a:lnTo>
                      <a:pt x="3286" y="16132"/>
                    </a:lnTo>
                    <a:lnTo>
                      <a:pt x="3370" y="16111"/>
                    </a:lnTo>
                    <a:lnTo>
                      <a:pt x="3474" y="16007"/>
                    </a:lnTo>
                    <a:lnTo>
                      <a:pt x="3600" y="15986"/>
                    </a:lnTo>
                    <a:lnTo>
                      <a:pt x="3704" y="15881"/>
                    </a:lnTo>
                    <a:lnTo>
                      <a:pt x="3872" y="15839"/>
                    </a:lnTo>
                    <a:lnTo>
                      <a:pt x="3976" y="15881"/>
                    </a:lnTo>
                    <a:lnTo>
                      <a:pt x="4144" y="15839"/>
                    </a:lnTo>
                    <a:lnTo>
                      <a:pt x="4144" y="15797"/>
                    </a:lnTo>
                    <a:lnTo>
                      <a:pt x="4102" y="15735"/>
                    </a:lnTo>
                    <a:lnTo>
                      <a:pt x="3997" y="15693"/>
                    </a:lnTo>
                    <a:lnTo>
                      <a:pt x="4018" y="15630"/>
                    </a:lnTo>
                    <a:lnTo>
                      <a:pt x="4039" y="15567"/>
                    </a:lnTo>
                    <a:lnTo>
                      <a:pt x="4207" y="15463"/>
                    </a:lnTo>
                    <a:lnTo>
                      <a:pt x="4186" y="15421"/>
                    </a:lnTo>
                    <a:lnTo>
                      <a:pt x="4227" y="15358"/>
                    </a:lnTo>
                    <a:lnTo>
                      <a:pt x="4227" y="15295"/>
                    </a:lnTo>
                    <a:lnTo>
                      <a:pt x="4102" y="15128"/>
                    </a:lnTo>
                    <a:lnTo>
                      <a:pt x="4123" y="15065"/>
                    </a:lnTo>
                    <a:lnTo>
                      <a:pt x="4123" y="14981"/>
                    </a:lnTo>
                    <a:lnTo>
                      <a:pt x="4018" y="14940"/>
                    </a:lnTo>
                    <a:lnTo>
                      <a:pt x="3997" y="14772"/>
                    </a:lnTo>
                    <a:lnTo>
                      <a:pt x="4081" y="14668"/>
                    </a:lnTo>
                    <a:lnTo>
                      <a:pt x="4123" y="14563"/>
                    </a:lnTo>
                    <a:lnTo>
                      <a:pt x="4081" y="14521"/>
                    </a:lnTo>
                    <a:lnTo>
                      <a:pt x="4144" y="14437"/>
                    </a:lnTo>
                    <a:lnTo>
                      <a:pt x="4332" y="14354"/>
                    </a:lnTo>
                    <a:lnTo>
                      <a:pt x="4458" y="14249"/>
                    </a:lnTo>
                    <a:lnTo>
                      <a:pt x="4458" y="14207"/>
                    </a:lnTo>
                    <a:lnTo>
                      <a:pt x="4311" y="14144"/>
                    </a:lnTo>
                    <a:lnTo>
                      <a:pt x="4207" y="14144"/>
                    </a:lnTo>
                    <a:lnTo>
                      <a:pt x="4144" y="14061"/>
                    </a:lnTo>
                    <a:lnTo>
                      <a:pt x="4186" y="14019"/>
                    </a:lnTo>
                    <a:lnTo>
                      <a:pt x="4290" y="13935"/>
                    </a:lnTo>
                    <a:lnTo>
                      <a:pt x="4437" y="13893"/>
                    </a:lnTo>
                    <a:lnTo>
                      <a:pt x="4562" y="13956"/>
                    </a:lnTo>
                    <a:lnTo>
                      <a:pt x="4562" y="14040"/>
                    </a:lnTo>
                    <a:lnTo>
                      <a:pt x="4541" y="14082"/>
                    </a:lnTo>
                    <a:lnTo>
                      <a:pt x="4604" y="14186"/>
                    </a:lnTo>
                    <a:lnTo>
                      <a:pt x="4667" y="14228"/>
                    </a:lnTo>
                    <a:lnTo>
                      <a:pt x="4918" y="14082"/>
                    </a:lnTo>
                    <a:lnTo>
                      <a:pt x="4939" y="13998"/>
                    </a:lnTo>
                    <a:lnTo>
                      <a:pt x="4876" y="13852"/>
                    </a:lnTo>
                    <a:lnTo>
                      <a:pt x="4813" y="13747"/>
                    </a:lnTo>
                    <a:lnTo>
                      <a:pt x="4855" y="13726"/>
                    </a:lnTo>
                    <a:lnTo>
                      <a:pt x="4876" y="13621"/>
                    </a:lnTo>
                    <a:lnTo>
                      <a:pt x="4813" y="13496"/>
                    </a:lnTo>
                    <a:lnTo>
                      <a:pt x="4730" y="13496"/>
                    </a:lnTo>
                    <a:lnTo>
                      <a:pt x="4625" y="13559"/>
                    </a:lnTo>
                    <a:lnTo>
                      <a:pt x="4541" y="13559"/>
                    </a:lnTo>
                    <a:lnTo>
                      <a:pt x="4499" y="13621"/>
                    </a:lnTo>
                    <a:lnTo>
                      <a:pt x="4520" y="13642"/>
                    </a:lnTo>
                    <a:lnTo>
                      <a:pt x="4625" y="13684"/>
                    </a:lnTo>
                    <a:lnTo>
                      <a:pt x="4625" y="13726"/>
                    </a:lnTo>
                    <a:lnTo>
                      <a:pt x="4437" y="13789"/>
                    </a:lnTo>
                    <a:lnTo>
                      <a:pt x="4353" y="13747"/>
                    </a:lnTo>
                    <a:lnTo>
                      <a:pt x="4416" y="13705"/>
                    </a:lnTo>
                    <a:lnTo>
                      <a:pt x="4499" y="13684"/>
                    </a:lnTo>
                    <a:lnTo>
                      <a:pt x="4437" y="13642"/>
                    </a:lnTo>
                    <a:lnTo>
                      <a:pt x="4248" y="13642"/>
                    </a:lnTo>
                    <a:lnTo>
                      <a:pt x="4123" y="13580"/>
                    </a:lnTo>
                    <a:lnTo>
                      <a:pt x="4102" y="13475"/>
                    </a:lnTo>
                    <a:lnTo>
                      <a:pt x="4102" y="13203"/>
                    </a:lnTo>
                    <a:lnTo>
                      <a:pt x="4039" y="12994"/>
                    </a:lnTo>
                    <a:lnTo>
                      <a:pt x="3914" y="12889"/>
                    </a:lnTo>
                    <a:lnTo>
                      <a:pt x="3914" y="12680"/>
                    </a:lnTo>
                    <a:lnTo>
                      <a:pt x="4018" y="12575"/>
                    </a:lnTo>
                    <a:lnTo>
                      <a:pt x="4102" y="12575"/>
                    </a:lnTo>
                    <a:lnTo>
                      <a:pt x="4081" y="12659"/>
                    </a:lnTo>
                    <a:lnTo>
                      <a:pt x="4102" y="12680"/>
                    </a:lnTo>
                    <a:lnTo>
                      <a:pt x="4227" y="12680"/>
                    </a:lnTo>
                    <a:lnTo>
                      <a:pt x="4437" y="12764"/>
                    </a:lnTo>
                    <a:lnTo>
                      <a:pt x="4646" y="12910"/>
                    </a:lnTo>
                    <a:lnTo>
                      <a:pt x="4834" y="12973"/>
                    </a:lnTo>
                    <a:lnTo>
                      <a:pt x="5148" y="12973"/>
                    </a:lnTo>
                    <a:lnTo>
                      <a:pt x="5336" y="12847"/>
                    </a:lnTo>
                    <a:lnTo>
                      <a:pt x="5295" y="12805"/>
                    </a:lnTo>
                    <a:lnTo>
                      <a:pt x="5441" y="12701"/>
                    </a:lnTo>
                    <a:lnTo>
                      <a:pt x="5462" y="12596"/>
                    </a:lnTo>
                    <a:lnTo>
                      <a:pt x="5441" y="12533"/>
                    </a:lnTo>
                    <a:lnTo>
                      <a:pt x="5462" y="12471"/>
                    </a:lnTo>
                    <a:lnTo>
                      <a:pt x="5483" y="12366"/>
                    </a:lnTo>
                    <a:lnTo>
                      <a:pt x="5378" y="12345"/>
                    </a:lnTo>
                    <a:lnTo>
                      <a:pt x="5295" y="12220"/>
                    </a:lnTo>
                    <a:lnTo>
                      <a:pt x="5295" y="12115"/>
                    </a:lnTo>
                    <a:lnTo>
                      <a:pt x="5357" y="12031"/>
                    </a:lnTo>
                    <a:lnTo>
                      <a:pt x="5336" y="11968"/>
                    </a:lnTo>
                    <a:lnTo>
                      <a:pt x="5441" y="11864"/>
                    </a:lnTo>
                    <a:lnTo>
                      <a:pt x="5441" y="11843"/>
                    </a:lnTo>
                    <a:lnTo>
                      <a:pt x="5483" y="11843"/>
                    </a:lnTo>
                    <a:lnTo>
                      <a:pt x="5504" y="11759"/>
                    </a:lnTo>
                    <a:lnTo>
                      <a:pt x="5483" y="11655"/>
                    </a:lnTo>
                    <a:lnTo>
                      <a:pt x="5378" y="11655"/>
                    </a:lnTo>
                    <a:lnTo>
                      <a:pt x="5378" y="11613"/>
                    </a:lnTo>
                    <a:lnTo>
                      <a:pt x="5336" y="11529"/>
                    </a:lnTo>
                    <a:lnTo>
                      <a:pt x="5336" y="11320"/>
                    </a:lnTo>
                    <a:lnTo>
                      <a:pt x="5295" y="11236"/>
                    </a:lnTo>
                    <a:lnTo>
                      <a:pt x="5295" y="11131"/>
                    </a:lnTo>
                    <a:lnTo>
                      <a:pt x="5336" y="11111"/>
                    </a:lnTo>
                    <a:lnTo>
                      <a:pt x="5378" y="11194"/>
                    </a:lnTo>
                    <a:lnTo>
                      <a:pt x="5462" y="11194"/>
                    </a:lnTo>
                    <a:lnTo>
                      <a:pt x="5608" y="11236"/>
                    </a:lnTo>
                    <a:lnTo>
                      <a:pt x="5755" y="11320"/>
                    </a:lnTo>
                    <a:lnTo>
                      <a:pt x="5859" y="11320"/>
                    </a:lnTo>
                    <a:lnTo>
                      <a:pt x="6027" y="11299"/>
                    </a:lnTo>
                    <a:lnTo>
                      <a:pt x="6215" y="11320"/>
                    </a:lnTo>
                    <a:lnTo>
                      <a:pt x="6445" y="11320"/>
                    </a:lnTo>
                    <a:lnTo>
                      <a:pt x="6843" y="11215"/>
                    </a:lnTo>
                    <a:lnTo>
                      <a:pt x="7178" y="11069"/>
                    </a:lnTo>
                    <a:lnTo>
                      <a:pt x="7220" y="10985"/>
                    </a:lnTo>
                    <a:lnTo>
                      <a:pt x="7261" y="11027"/>
                    </a:lnTo>
                    <a:lnTo>
                      <a:pt x="7492" y="10964"/>
                    </a:lnTo>
                    <a:lnTo>
                      <a:pt x="7805" y="10776"/>
                    </a:lnTo>
                    <a:lnTo>
                      <a:pt x="7868" y="10671"/>
                    </a:lnTo>
                    <a:lnTo>
                      <a:pt x="7826" y="10546"/>
                    </a:lnTo>
                    <a:lnTo>
                      <a:pt x="7889" y="10357"/>
                    </a:lnTo>
                    <a:lnTo>
                      <a:pt x="7931" y="10336"/>
                    </a:lnTo>
                    <a:lnTo>
                      <a:pt x="7973" y="10378"/>
                    </a:lnTo>
                    <a:lnTo>
                      <a:pt x="8015" y="10336"/>
                    </a:lnTo>
                    <a:lnTo>
                      <a:pt x="8077" y="10148"/>
                    </a:lnTo>
                    <a:lnTo>
                      <a:pt x="8182" y="9960"/>
                    </a:lnTo>
                    <a:lnTo>
                      <a:pt x="8203" y="9855"/>
                    </a:lnTo>
                    <a:lnTo>
                      <a:pt x="8203" y="9625"/>
                    </a:lnTo>
                    <a:lnTo>
                      <a:pt x="8182" y="9520"/>
                    </a:lnTo>
                    <a:lnTo>
                      <a:pt x="8140" y="9520"/>
                    </a:lnTo>
                    <a:lnTo>
                      <a:pt x="8077" y="9604"/>
                    </a:lnTo>
                    <a:lnTo>
                      <a:pt x="7931" y="9604"/>
                    </a:lnTo>
                    <a:lnTo>
                      <a:pt x="7784" y="9499"/>
                    </a:lnTo>
                    <a:lnTo>
                      <a:pt x="7701" y="9332"/>
                    </a:lnTo>
                    <a:lnTo>
                      <a:pt x="7701" y="9248"/>
                    </a:lnTo>
                    <a:lnTo>
                      <a:pt x="7826" y="8976"/>
                    </a:lnTo>
                    <a:lnTo>
                      <a:pt x="7826" y="8872"/>
                    </a:lnTo>
                    <a:lnTo>
                      <a:pt x="7764" y="8788"/>
                    </a:lnTo>
                    <a:lnTo>
                      <a:pt x="7471" y="8558"/>
                    </a:lnTo>
                    <a:lnTo>
                      <a:pt x="7240" y="8453"/>
                    </a:lnTo>
                    <a:lnTo>
                      <a:pt x="6989" y="8265"/>
                    </a:lnTo>
                    <a:lnTo>
                      <a:pt x="6948" y="8160"/>
                    </a:lnTo>
                    <a:lnTo>
                      <a:pt x="6968" y="8139"/>
                    </a:lnTo>
                    <a:lnTo>
                      <a:pt x="6968" y="8035"/>
                    </a:lnTo>
                    <a:lnTo>
                      <a:pt x="6885" y="7951"/>
                    </a:lnTo>
                    <a:lnTo>
                      <a:pt x="6927" y="7888"/>
                    </a:lnTo>
                    <a:lnTo>
                      <a:pt x="6864" y="7679"/>
                    </a:lnTo>
                    <a:lnTo>
                      <a:pt x="6885" y="7449"/>
                    </a:lnTo>
                    <a:lnTo>
                      <a:pt x="6927" y="7240"/>
                    </a:lnTo>
                    <a:lnTo>
                      <a:pt x="7010" y="7156"/>
                    </a:lnTo>
                    <a:lnTo>
                      <a:pt x="7031" y="7093"/>
                    </a:lnTo>
                    <a:lnTo>
                      <a:pt x="6968" y="6905"/>
                    </a:lnTo>
                    <a:lnTo>
                      <a:pt x="6948" y="6633"/>
                    </a:lnTo>
                    <a:lnTo>
                      <a:pt x="7010" y="6591"/>
                    </a:lnTo>
                    <a:lnTo>
                      <a:pt x="6948" y="6403"/>
                    </a:lnTo>
                    <a:lnTo>
                      <a:pt x="7031" y="6277"/>
                    </a:lnTo>
                    <a:lnTo>
                      <a:pt x="7031" y="6173"/>
                    </a:lnTo>
                    <a:lnTo>
                      <a:pt x="7073" y="6089"/>
                    </a:lnTo>
                    <a:lnTo>
                      <a:pt x="7115" y="5838"/>
                    </a:lnTo>
                    <a:lnTo>
                      <a:pt x="7073" y="5733"/>
                    </a:lnTo>
                    <a:lnTo>
                      <a:pt x="7136" y="5650"/>
                    </a:lnTo>
                    <a:lnTo>
                      <a:pt x="7115" y="5461"/>
                    </a:lnTo>
                    <a:lnTo>
                      <a:pt x="7220" y="5336"/>
                    </a:lnTo>
                    <a:lnTo>
                      <a:pt x="7261" y="5210"/>
                    </a:lnTo>
                    <a:lnTo>
                      <a:pt x="7261" y="5168"/>
                    </a:lnTo>
                    <a:lnTo>
                      <a:pt x="7282" y="5126"/>
                    </a:lnTo>
                    <a:lnTo>
                      <a:pt x="7387" y="5043"/>
                    </a:lnTo>
                    <a:lnTo>
                      <a:pt x="7387" y="5001"/>
                    </a:lnTo>
                    <a:lnTo>
                      <a:pt x="7492" y="4833"/>
                    </a:lnTo>
                    <a:lnTo>
                      <a:pt x="7575" y="4750"/>
                    </a:lnTo>
                    <a:lnTo>
                      <a:pt x="7680" y="4541"/>
                    </a:lnTo>
                    <a:lnTo>
                      <a:pt x="7722" y="4478"/>
                    </a:lnTo>
                    <a:lnTo>
                      <a:pt x="7805" y="4436"/>
                    </a:lnTo>
                    <a:lnTo>
                      <a:pt x="7805" y="4310"/>
                    </a:lnTo>
                    <a:lnTo>
                      <a:pt x="7826" y="4227"/>
                    </a:lnTo>
                    <a:lnTo>
                      <a:pt x="8015" y="3997"/>
                    </a:lnTo>
                    <a:lnTo>
                      <a:pt x="8098" y="3997"/>
                    </a:lnTo>
                    <a:lnTo>
                      <a:pt x="8182" y="3976"/>
                    </a:lnTo>
                    <a:lnTo>
                      <a:pt x="8182" y="3850"/>
                    </a:lnTo>
                    <a:lnTo>
                      <a:pt x="8266" y="3808"/>
                    </a:lnTo>
                    <a:lnTo>
                      <a:pt x="8475" y="3641"/>
                    </a:lnTo>
                    <a:lnTo>
                      <a:pt x="8538" y="3599"/>
                    </a:lnTo>
                    <a:lnTo>
                      <a:pt x="8600" y="3536"/>
                    </a:lnTo>
                    <a:lnTo>
                      <a:pt x="8831" y="3369"/>
                    </a:lnTo>
                    <a:lnTo>
                      <a:pt x="8852" y="3390"/>
                    </a:lnTo>
                    <a:lnTo>
                      <a:pt x="8935" y="3327"/>
                    </a:lnTo>
                    <a:lnTo>
                      <a:pt x="8956" y="3264"/>
                    </a:lnTo>
                    <a:lnTo>
                      <a:pt x="9103" y="3181"/>
                    </a:lnTo>
                    <a:lnTo>
                      <a:pt x="9207" y="3181"/>
                    </a:lnTo>
                    <a:lnTo>
                      <a:pt x="9228" y="3118"/>
                    </a:lnTo>
                    <a:lnTo>
                      <a:pt x="9207" y="2909"/>
                    </a:lnTo>
                    <a:lnTo>
                      <a:pt x="9165" y="2657"/>
                    </a:lnTo>
                    <a:lnTo>
                      <a:pt x="9165" y="2490"/>
                    </a:lnTo>
                    <a:lnTo>
                      <a:pt x="9061" y="2239"/>
                    </a:lnTo>
                    <a:lnTo>
                      <a:pt x="9061" y="2134"/>
                    </a:lnTo>
                    <a:lnTo>
                      <a:pt x="8810" y="2113"/>
                    </a:lnTo>
                    <a:lnTo>
                      <a:pt x="8705" y="2197"/>
                    </a:lnTo>
                    <a:lnTo>
                      <a:pt x="8684" y="2218"/>
                    </a:lnTo>
                    <a:lnTo>
                      <a:pt x="8684" y="2385"/>
                    </a:lnTo>
                    <a:lnTo>
                      <a:pt x="8705" y="2427"/>
                    </a:lnTo>
                    <a:lnTo>
                      <a:pt x="8705" y="2637"/>
                    </a:lnTo>
                    <a:lnTo>
                      <a:pt x="8600" y="2720"/>
                    </a:lnTo>
                    <a:lnTo>
                      <a:pt x="8517" y="2846"/>
                    </a:lnTo>
                    <a:lnTo>
                      <a:pt x="8496" y="2971"/>
                    </a:lnTo>
                    <a:lnTo>
                      <a:pt x="8224" y="3160"/>
                    </a:lnTo>
                    <a:lnTo>
                      <a:pt x="8182" y="3327"/>
                    </a:lnTo>
                    <a:lnTo>
                      <a:pt x="8077" y="3453"/>
                    </a:lnTo>
                    <a:lnTo>
                      <a:pt x="7952" y="3432"/>
                    </a:lnTo>
                    <a:lnTo>
                      <a:pt x="7889" y="3453"/>
                    </a:lnTo>
                    <a:lnTo>
                      <a:pt x="7784" y="3599"/>
                    </a:lnTo>
                    <a:lnTo>
                      <a:pt x="7743" y="3557"/>
                    </a:lnTo>
                    <a:lnTo>
                      <a:pt x="7659" y="3557"/>
                    </a:lnTo>
                    <a:lnTo>
                      <a:pt x="7533" y="3599"/>
                    </a:lnTo>
                    <a:lnTo>
                      <a:pt x="7282" y="3453"/>
                    </a:lnTo>
                    <a:lnTo>
                      <a:pt x="6948" y="3348"/>
                    </a:lnTo>
                    <a:lnTo>
                      <a:pt x="6529" y="3390"/>
                    </a:lnTo>
                    <a:lnTo>
                      <a:pt x="6424" y="3390"/>
                    </a:lnTo>
                    <a:lnTo>
                      <a:pt x="6445" y="3264"/>
                    </a:lnTo>
                    <a:lnTo>
                      <a:pt x="6634" y="3076"/>
                    </a:lnTo>
                    <a:lnTo>
                      <a:pt x="6717" y="2846"/>
                    </a:lnTo>
                    <a:lnTo>
                      <a:pt x="6696" y="2720"/>
                    </a:lnTo>
                    <a:lnTo>
                      <a:pt x="6738" y="2616"/>
                    </a:lnTo>
                    <a:lnTo>
                      <a:pt x="6843" y="2532"/>
                    </a:lnTo>
                    <a:lnTo>
                      <a:pt x="6927" y="2406"/>
                    </a:lnTo>
                    <a:lnTo>
                      <a:pt x="6948" y="2281"/>
                    </a:lnTo>
                    <a:lnTo>
                      <a:pt x="6864" y="2134"/>
                    </a:lnTo>
                    <a:lnTo>
                      <a:pt x="6696" y="2009"/>
                    </a:lnTo>
                    <a:lnTo>
                      <a:pt x="6550" y="1862"/>
                    </a:lnTo>
                    <a:lnTo>
                      <a:pt x="6215" y="1800"/>
                    </a:lnTo>
                    <a:lnTo>
                      <a:pt x="5964" y="1674"/>
                    </a:lnTo>
                    <a:lnTo>
                      <a:pt x="5692" y="1465"/>
                    </a:lnTo>
                    <a:lnTo>
                      <a:pt x="5587" y="1444"/>
                    </a:lnTo>
                    <a:lnTo>
                      <a:pt x="5357" y="1339"/>
                    </a:lnTo>
                    <a:lnTo>
                      <a:pt x="5023" y="1256"/>
                    </a:lnTo>
                    <a:lnTo>
                      <a:pt x="4939" y="1088"/>
                    </a:lnTo>
                    <a:lnTo>
                      <a:pt x="4813" y="963"/>
                    </a:lnTo>
                    <a:lnTo>
                      <a:pt x="4667" y="942"/>
                    </a:lnTo>
                    <a:lnTo>
                      <a:pt x="4311" y="565"/>
                    </a:lnTo>
                    <a:lnTo>
                      <a:pt x="4186" y="314"/>
                    </a:lnTo>
                    <a:lnTo>
                      <a:pt x="4081" y="293"/>
                    </a:lnTo>
                    <a:lnTo>
                      <a:pt x="3935" y="147"/>
                    </a:lnTo>
                    <a:lnTo>
                      <a:pt x="3914" y="126"/>
                    </a:lnTo>
                    <a:lnTo>
                      <a:pt x="3809" y="21"/>
                    </a:lnTo>
                    <a:lnTo>
                      <a:pt x="3181" y="21"/>
                    </a:lnTo>
                    <a:lnTo>
                      <a:pt x="3077" y="147"/>
                    </a:lnTo>
                    <a:lnTo>
                      <a:pt x="3077" y="251"/>
                    </a:lnTo>
                    <a:lnTo>
                      <a:pt x="2993" y="356"/>
                    </a:lnTo>
                    <a:lnTo>
                      <a:pt x="2993" y="460"/>
                    </a:lnTo>
                    <a:lnTo>
                      <a:pt x="2951" y="544"/>
                    </a:lnTo>
                    <a:lnTo>
                      <a:pt x="2888" y="460"/>
                    </a:lnTo>
                    <a:lnTo>
                      <a:pt x="2826" y="230"/>
                    </a:lnTo>
                    <a:lnTo>
                      <a:pt x="2784" y="84"/>
                    </a:lnTo>
                    <a:lnTo>
                      <a:pt x="2679" y="42"/>
                    </a:lnTo>
                    <a:lnTo>
                      <a:pt x="2470" y="105"/>
                    </a:lnTo>
                    <a:lnTo>
                      <a:pt x="2344" y="84"/>
                    </a:lnTo>
                    <a:lnTo>
                      <a:pt x="2240" y="105"/>
                    </a:lnTo>
                    <a:lnTo>
                      <a:pt x="2093" y="126"/>
                    </a:lnTo>
                    <a:lnTo>
                      <a:pt x="19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2" name="Google Shape;7472;p131"/>
              <p:cNvSpPr/>
              <p:nvPr/>
            </p:nvSpPr>
            <p:spPr>
              <a:xfrm>
                <a:off x="2804875" y="4134625"/>
                <a:ext cx="51800" cy="36100"/>
              </a:xfrm>
              <a:custGeom>
                <a:avLst/>
                <a:gdLst/>
                <a:ahLst/>
                <a:cxnLst/>
                <a:rect l="l" t="t" r="r" b="b"/>
                <a:pathLst>
                  <a:path w="2072" h="1444" extrusionOk="0">
                    <a:moveTo>
                      <a:pt x="0" y="0"/>
                    </a:moveTo>
                    <a:lnTo>
                      <a:pt x="272" y="1067"/>
                    </a:lnTo>
                    <a:lnTo>
                      <a:pt x="314" y="1067"/>
                    </a:lnTo>
                    <a:lnTo>
                      <a:pt x="502" y="1046"/>
                    </a:lnTo>
                    <a:lnTo>
                      <a:pt x="670" y="1046"/>
                    </a:lnTo>
                    <a:lnTo>
                      <a:pt x="816" y="1004"/>
                    </a:lnTo>
                    <a:lnTo>
                      <a:pt x="816" y="1046"/>
                    </a:lnTo>
                    <a:lnTo>
                      <a:pt x="712" y="1067"/>
                    </a:lnTo>
                    <a:lnTo>
                      <a:pt x="565" y="1130"/>
                    </a:lnTo>
                    <a:lnTo>
                      <a:pt x="293" y="1130"/>
                    </a:lnTo>
                    <a:lnTo>
                      <a:pt x="356" y="1360"/>
                    </a:lnTo>
                    <a:lnTo>
                      <a:pt x="398" y="1360"/>
                    </a:lnTo>
                    <a:lnTo>
                      <a:pt x="607" y="1276"/>
                    </a:lnTo>
                    <a:lnTo>
                      <a:pt x="837" y="1297"/>
                    </a:lnTo>
                    <a:lnTo>
                      <a:pt x="1005" y="1276"/>
                    </a:lnTo>
                    <a:lnTo>
                      <a:pt x="1235" y="1297"/>
                    </a:lnTo>
                    <a:lnTo>
                      <a:pt x="1360" y="1381"/>
                    </a:lnTo>
                    <a:lnTo>
                      <a:pt x="1507" y="1444"/>
                    </a:lnTo>
                    <a:lnTo>
                      <a:pt x="1632" y="1402"/>
                    </a:lnTo>
                    <a:lnTo>
                      <a:pt x="1737" y="1297"/>
                    </a:lnTo>
                    <a:lnTo>
                      <a:pt x="1758" y="1193"/>
                    </a:lnTo>
                    <a:lnTo>
                      <a:pt x="1883" y="1151"/>
                    </a:lnTo>
                    <a:lnTo>
                      <a:pt x="1946" y="1193"/>
                    </a:lnTo>
                    <a:lnTo>
                      <a:pt x="2072" y="1130"/>
                    </a:lnTo>
                    <a:lnTo>
                      <a:pt x="2072" y="1004"/>
                    </a:lnTo>
                    <a:lnTo>
                      <a:pt x="1967" y="983"/>
                    </a:lnTo>
                    <a:lnTo>
                      <a:pt x="1758" y="1046"/>
                    </a:lnTo>
                    <a:lnTo>
                      <a:pt x="1632" y="1004"/>
                    </a:lnTo>
                    <a:lnTo>
                      <a:pt x="1507" y="879"/>
                    </a:lnTo>
                    <a:lnTo>
                      <a:pt x="1318" y="837"/>
                    </a:lnTo>
                    <a:lnTo>
                      <a:pt x="1256" y="774"/>
                    </a:lnTo>
                    <a:lnTo>
                      <a:pt x="816" y="628"/>
                    </a:lnTo>
                    <a:lnTo>
                      <a:pt x="691" y="607"/>
                    </a:lnTo>
                    <a:lnTo>
                      <a:pt x="691" y="460"/>
                    </a:lnTo>
                    <a:lnTo>
                      <a:pt x="565" y="335"/>
                    </a:lnTo>
                    <a:lnTo>
                      <a:pt x="398" y="314"/>
                    </a:lnTo>
                    <a:lnTo>
                      <a:pt x="314" y="126"/>
                    </a:lnTo>
                    <a:lnTo>
                      <a:pt x="272" y="21"/>
                    </a:lnTo>
                    <a:lnTo>
                      <a:pt x="105" y="42"/>
                    </a:ln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473" name="Google Shape;7473;p131"/>
            <p:cNvSpPr/>
            <p:nvPr/>
          </p:nvSpPr>
          <p:spPr>
            <a:xfrm>
              <a:off x="4563295" y="2964728"/>
              <a:ext cx="12467" cy="27863"/>
            </a:xfrm>
            <a:custGeom>
              <a:avLst/>
              <a:gdLst/>
              <a:ahLst/>
              <a:cxnLst/>
              <a:rect l="l" t="t" r="r" b="b"/>
              <a:pathLst>
                <a:path w="1047" h="2450" extrusionOk="0">
                  <a:moveTo>
                    <a:pt x="691" y="1"/>
                  </a:moveTo>
                  <a:lnTo>
                    <a:pt x="628" y="43"/>
                  </a:lnTo>
                  <a:lnTo>
                    <a:pt x="628" y="127"/>
                  </a:lnTo>
                  <a:lnTo>
                    <a:pt x="524" y="147"/>
                  </a:lnTo>
                  <a:lnTo>
                    <a:pt x="398" y="315"/>
                  </a:lnTo>
                  <a:lnTo>
                    <a:pt x="294" y="482"/>
                  </a:lnTo>
                  <a:lnTo>
                    <a:pt x="315" y="545"/>
                  </a:lnTo>
                  <a:lnTo>
                    <a:pt x="294" y="629"/>
                  </a:lnTo>
                  <a:lnTo>
                    <a:pt x="231" y="671"/>
                  </a:lnTo>
                  <a:lnTo>
                    <a:pt x="105" y="880"/>
                  </a:lnTo>
                  <a:lnTo>
                    <a:pt x="63" y="1110"/>
                  </a:lnTo>
                  <a:lnTo>
                    <a:pt x="1" y="1152"/>
                  </a:lnTo>
                  <a:lnTo>
                    <a:pt x="63" y="1194"/>
                  </a:lnTo>
                  <a:lnTo>
                    <a:pt x="63" y="1424"/>
                  </a:lnTo>
                  <a:lnTo>
                    <a:pt x="84" y="1675"/>
                  </a:lnTo>
                  <a:lnTo>
                    <a:pt x="126" y="1696"/>
                  </a:lnTo>
                  <a:lnTo>
                    <a:pt x="168" y="1780"/>
                  </a:lnTo>
                  <a:lnTo>
                    <a:pt x="126" y="1780"/>
                  </a:lnTo>
                  <a:lnTo>
                    <a:pt x="105" y="1842"/>
                  </a:lnTo>
                  <a:lnTo>
                    <a:pt x="189" y="1947"/>
                  </a:lnTo>
                  <a:lnTo>
                    <a:pt x="231" y="1947"/>
                  </a:lnTo>
                  <a:lnTo>
                    <a:pt x="273" y="2031"/>
                  </a:lnTo>
                  <a:lnTo>
                    <a:pt x="419" y="2093"/>
                  </a:lnTo>
                  <a:lnTo>
                    <a:pt x="503" y="2219"/>
                  </a:lnTo>
                  <a:lnTo>
                    <a:pt x="503" y="2344"/>
                  </a:lnTo>
                  <a:lnTo>
                    <a:pt x="503" y="2449"/>
                  </a:lnTo>
                  <a:lnTo>
                    <a:pt x="587" y="2407"/>
                  </a:lnTo>
                  <a:lnTo>
                    <a:pt x="691" y="2449"/>
                  </a:lnTo>
                  <a:lnTo>
                    <a:pt x="691" y="2449"/>
                  </a:lnTo>
                  <a:lnTo>
                    <a:pt x="649" y="2324"/>
                  </a:lnTo>
                  <a:lnTo>
                    <a:pt x="691" y="2198"/>
                  </a:lnTo>
                  <a:lnTo>
                    <a:pt x="628" y="2010"/>
                  </a:lnTo>
                  <a:lnTo>
                    <a:pt x="712" y="1884"/>
                  </a:lnTo>
                  <a:lnTo>
                    <a:pt x="859" y="1675"/>
                  </a:lnTo>
                  <a:lnTo>
                    <a:pt x="859" y="1528"/>
                  </a:lnTo>
                  <a:lnTo>
                    <a:pt x="880" y="1487"/>
                  </a:lnTo>
                  <a:lnTo>
                    <a:pt x="838" y="1466"/>
                  </a:lnTo>
                  <a:lnTo>
                    <a:pt x="880" y="1256"/>
                  </a:lnTo>
                  <a:lnTo>
                    <a:pt x="880" y="1089"/>
                  </a:lnTo>
                  <a:lnTo>
                    <a:pt x="859" y="943"/>
                  </a:lnTo>
                  <a:lnTo>
                    <a:pt x="942" y="796"/>
                  </a:lnTo>
                  <a:lnTo>
                    <a:pt x="963" y="524"/>
                  </a:lnTo>
                  <a:lnTo>
                    <a:pt x="1005" y="357"/>
                  </a:lnTo>
                  <a:lnTo>
                    <a:pt x="1047" y="336"/>
                  </a:lnTo>
                  <a:lnTo>
                    <a:pt x="1026" y="252"/>
                  </a:lnTo>
                  <a:lnTo>
                    <a:pt x="921" y="168"/>
                  </a:lnTo>
                  <a:lnTo>
                    <a:pt x="880" y="168"/>
                  </a:lnTo>
                  <a:lnTo>
                    <a:pt x="817" y="43"/>
                  </a:lnTo>
                  <a:lnTo>
                    <a:pt x="69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474" name="Google Shape;7474;p131"/>
            <p:cNvGrpSpPr/>
            <p:nvPr/>
          </p:nvGrpSpPr>
          <p:grpSpPr>
            <a:xfrm>
              <a:off x="3790439" y="2408636"/>
              <a:ext cx="73017" cy="75684"/>
              <a:chOff x="3781475" y="1624825"/>
              <a:chExt cx="153300" cy="166375"/>
            </a:xfrm>
          </p:grpSpPr>
          <p:sp>
            <p:nvSpPr>
              <p:cNvPr id="7475" name="Google Shape;7475;p131"/>
              <p:cNvSpPr/>
              <p:nvPr/>
            </p:nvSpPr>
            <p:spPr>
              <a:xfrm>
                <a:off x="3845300" y="1624825"/>
                <a:ext cx="89475" cy="60700"/>
              </a:xfrm>
              <a:custGeom>
                <a:avLst/>
                <a:gdLst/>
                <a:ahLst/>
                <a:cxnLst/>
                <a:rect l="l" t="t" r="r" b="b"/>
                <a:pathLst>
                  <a:path w="3579" h="2428" extrusionOk="0">
                    <a:moveTo>
                      <a:pt x="1695" y="1"/>
                    </a:moveTo>
                    <a:lnTo>
                      <a:pt x="1674" y="84"/>
                    </a:lnTo>
                    <a:lnTo>
                      <a:pt x="1716" y="168"/>
                    </a:lnTo>
                    <a:lnTo>
                      <a:pt x="1758" y="252"/>
                    </a:lnTo>
                    <a:lnTo>
                      <a:pt x="1674" y="210"/>
                    </a:lnTo>
                    <a:lnTo>
                      <a:pt x="1611" y="168"/>
                    </a:lnTo>
                    <a:lnTo>
                      <a:pt x="1570" y="189"/>
                    </a:lnTo>
                    <a:lnTo>
                      <a:pt x="1570" y="293"/>
                    </a:lnTo>
                    <a:lnTo>
                      <a:pt x="1653" y="377"/>
                    </a:lnTo>
                    <a:lnTo>
                      <a:pt x="1653" y="482"/>
                    </a:lnTo>
                    <a:lnTo>
                      <a:pt x="1611" y="586"/>
                    </a:lnTo>
                    <a:lnTo>
                      <a:pt x="1611" y="712"/>
                    </a:lnTo>
                    <a:lnTo>
                      <a:pt x="1674" y="879"/>
                    </a:lnTo>
                    <a:lnTo>
                      <a:pt x="1653" y="984"/>
                    </a:lnTo>
                    <a:lnTo>
                      <a:pt x="1591" y="984"/>
                    </a:lnTo>
                    <a:lnTo>
                      <a:pt x="1570" y="879"/>
                    </a:lnTo>
                    <a:lnTo>
                      <a:pt x="1465" y="796"/>
                    </a:lnTo>
                    <a:lnTo>
                      <a:pt x="1360" y="733"/>
                    </a:lnTo>
                    <a:lnTo>
                      <a:pt x="1339" y="670"/>
                    </a:lnTo>
                    <a:lnTo>
                      <a:pt x="1381" y="586"/>
                    </a:lnTo>
                    <a:lnTo>
                      <a:pt x="1381" y="524"/>
                    </a:lnTo>
                    <a:lnTo>
                      <a:pt x="1298" y="503"/>
                    </a:lnTo>
                    <a:lnTo>
                      <a:pt x="1193" y="565"/>
                    </a:lnTo>
                    <a:lnTo>
                      <a:pt x="1151" y="565"/>
                    </a:lnTo>
                    <a:lnTo>
                      <a:pt x="1130" y="607"/>
                    </a:lnTo>
                    <a:lnTo>
                      <a:pt x="1026" y="670"/>
                    </a:lnTo>
                    <a:lnTo>
                      <a:pt x="942" y="628"/>
                    </a:lnTo>
                    <a:lnTo>
                      <a:pt x="942" y="586"/>
                    </a:lnTo>
                    <a:lnTo>
                      <a:pt x="942" y="524"/>
                    </a:lnTo>
                    <a:lnTo>
                      <a:pt x="879" y="524"/>
                    </a:lnTo>
                    <a:lnTo>
                      <a:pt x="816" y="461"/>
                    </a:lnTo>
                    <a:lnTo>
                      <a:pt x="775" y="356"/>
                    </a:lnTo>
                    <a:lnTo>
                      <a:pt x="712" y="314"/>
                    </a:lnTo>
                    <a:lnTo>
                      <a:pt x="649" y="356"/>
                    </a:lnTo>
                    <a:lnTo>
                      <a:pt x="565" y="273"/>
                    </a:lnTo>
                    <a:lnTo>
                      <a:pt x="607" y="189"/>
                    </a:lnTo>
                    <a:lnTo>
                      <a:pt x="565" y="84"/>
                    </a:lnTo>
                    <a:lnTo>
                      <a:pt x="523" y="63"/>
                    </a:lnTo>
                    <a:lnTo>
                      <a:pt x="461" y="147"/>
                    </a:lnTo>
                    <a:lnTo>
                      <a:pt x="440" y="293"/>
                    </a:lnTo>
                    <a:lnTo>
                      <a:pt x="461" y="419"/>
                    </a:lnTo>
                    <a:lnTo>
                      <a:pt x="544" y="565"/>
                    </a:lnTo>
                    <a:lnTo>
                      <a:pt x="565" y="712"/>
                    </a:lnTo>
                    <a:lnTo>
                      <a:pt x="523" y="733"/>
                    </a:lnTo>
                    <a:lnTo>
                      <a:pt x="440" y="649"/>
                    </a:lnTo>
                    <a:lnTo>
                      <a:pt x="419" y="545"/>
                    </a:lnTo>
                    <a:lnTo>
                      <a:pt x="398" y="524"/>
                    </a:lnTo>
                    <a:lnTo>
                      <a:pt x="398" y="628"/>
                    </a:lnTo>
                    <a:lnTo>
                      <a:pt x="419" y="754"/>
                    </a:lnTo>
                    <a:lnTo>
                      <a:pt x="461" y="837"/>
                    </a:lnTo>
                    <a:lnTo>
                      <a:pt x="461" y="921"/>
                    </a:lnTo>
                    <a:lnTo>
                      <a:pt x="440" y="1005"/>
                    </a:lnTo>
                    <a:lnTo>
                      <a:pt x="419" y="984"/>
                    </a:lnTo>
                    <a:lnTo>
                      <a:pt x="356" y="837"/>
                    </a:lnTo>
                    <a:lnTo>
                      <a:pt x="314" y="796"/>
                    </a:lnTo>
                    <a:lnTo>
                      <a:pt x="105" y="817"/>
                    </a:lnTo>
                    <a:lnTo>
                      <a:pt x="21" y="775"/>
                    </a:lnTo>
                    <a:lnTo>
                      <a:pt x="0" y="775"/>
                    </a:lnTo>
                    <a:lnTo>
                      <a:pt x="63" y="879"/>
                    </a:lnTo>
                    <a:lnTo>
                      <a:pt x="126" y="879"/>
                    </a:lnTo>
                    <a:lnTo>
                      <a:pt x="189" y="921"/>
                    </a:lnTo>
                    <a:lnTo>
                      <a:pt x="168" y="984"/>
                    </a:lnTo>
                    <a:lnTo>
                      <a:pt x="189" y="1026"/>
                    </a:lnTo>
                    <a:lnTo>
                      <a:pt x="293" y="1026"/>
                    </a:lnTo>
                    <a:lnTo>
                      <a:pt x="314" y="1068"/>
                    </a:lnTo>
                    <a:lnTo>
                      <a:pt x="168" y="1172"/>
                    </a:lnTo>
                    <a:lnTo>
                      <a:pt x="168" y="1235"/>
                    </a:lnTo>
                    <a:lnTo>
                      <a:pt x="293" y="1423"/>
                    </a:lnTo>
                    <a:lnTo>
                      <a:pt x="377" y="1444"/>
                    </a:lnTo>
                    <a:lnTo>
                      <a:pt x="461" y="1486"/>
                    </a:lnTo>
                    <a:lnTo>
                      <a:pt x="607" y="1486"/>
                    </a:lnTo>
                    <a:lnTo>
                      <a:pt x="691" y="1465"/>
                    </a:lnTo>
                    <a:lnTo>
                      <a:pt x="754" y="1528"/>
                    </a:lnTo>
                    <a:lnTo>
                      <a:pt x="816" y="1528"/>
                    </a:lnTo>
                    <a:lnTo>
                      <a:pt x="942" y="1444"/>
                    </a:lnTo>
                    <a:lnTo>
                      <a:pt x="1026" y="1423"/>
                    </a:lnTo>
                    <a:lnTo>
                      <a:pt x="1235" y="1381"/>
                    </a:lnTo>
                    <a:lnTo>
                      <a:pt x="1381" y="1381"/>
                    </a:lnTo>
                    <a:lnTo>
                      <a:pt x="1465" y="1340"/>
                    </a:lnTo>
                    <a:lnTo>
                      <a:pt x="1528" y="1340"/>
                    </a:lnTo>
                    <a:lnTo>
                      <a:pt x="1570" y="1361"/>
                    </a:lnTo>
                    <a:lnTo>
                      <a:pt x="1570" y="1423"/>
                    </a:lnTo>
                    <a:lnTo>
                      <a:pt x="1549" y="1465"/>
                    </a:lnTo>
                    <a:lnTo>
                      <a:pt x="1507" y="1549"/>
                    </a:lnTo>
                    <a:lnTo>
                      <a:pt x="1465" y="1570"/>
                    </a:lnTo>
                    <a:lnTo>
                      <a:pt x="1339" y="1549"/>
                    </a:lnTo>
                    <a:lnTo>
                      <a:pt x="1214" y="1549"/>
                    </a:lnTo>
                    <a:lnTo>
                      <a:pt x="1109" y="1528"/>
                    </a:lnTo>
                    <a:lnTo>
                      <a:pt x="1067" y="1570"/>
                    </a:lnTo>
                    <a:lnTo>
                      <a:pt x="1130" y="1591"/>
                    </a:lnTo>
                    <a:lnTo>
                      <a:pt x="1298" y="1653"/>
                    </a:lnTo>
                    <a:lnTo>
                      <a:pt x="1360" y="1695"/>
                    </a:lnTo>
                    <a:lnTo>
                      <a:pt x="1360" y="1758"/>
                    </a:lnTo>
                    <a:lnTo>
                      <a:pt x="1298" y="1758"/>
                    </a:lnTo>
                    <a:lnTo>
                      <a:pt x="1172" y="1695"/>
                    </a:lnTo>
                    <a:lnTo>
                      <a:pt x="1151" y="1758"/>
                    </a:lnTo>
                    <a:lnTo>
                      <a:pt x="1088" y="1758"/>
                    </a:lnTo>
                    <a:lnTo>
                      <a:pt x="984" y="1674"/>
                    </a:lnTo>
                    <a:lnTo>
                      <a:pt x="900" y="1653"/>
                    </a:lnTo>
                    <a:lnTo>
                      <a:pt x="754" y="1695"/>
                    </a:lnTo>
                    <a:lnTo>
                      <a:pt x="754" y="1758"/>
                    </a:lnTo>
                    <a:lnTo>
                      <a:pt x="837" y="1779"/>
                    </a:lnTo>
                    <a:lnTo>
                      <a:pt x="1047" y="1967"/>
                    </a:lnTo>
                    <a:lnTo>
                      <a:pt x="1130" y="1988"/>
                    </a:lnTo>
                    <a:lnTo>
                      <a:pt x="1235" y="1946"/>
                    </a:lnTo>
                    <a:lnTo>
                      <a:pt x="1277" y="1967"/>
                    </a:lnTo>
                    <a:lnTo>
                      <a:pt x="1339" y="2072"/>
                    </a:lnTo>
                    <a:lnTo>
                      <a:pt x="1339" y="2156"/>
                    </a:lnTo>
                    <a:lnTo>
                      <a:pt x="1423" y="2177"/>
                    </a:lnTo>
                    <a:lnTo>
                      <a:pt x="1507" y="2156"/>
                    </a:lnTo>
                    <a:lnTo>
                      <a:pt x="1674" y="2156"/>
                    </a:lnTo>
                    <a:lnTo>
                      <a:pt x="1842" y="2093"/>
                    </a:lnTo>
                    <a:lnTo>
                      <a:pt x="1946" y="2093"/>
                    </a:lnTo>
                    <a:lnTo>
                      <a:pt x="2093" y="2072"/>
                    </a:lnTo>
                    <a:lnTo>
                      <a:pt x="2093" y="2114"/>
                    </a:lnTo>
                    <a:lnTo>
                      <a:pt x="2072" y="2218"/>
                    </a:lnTo>
                    <a:lnTo>
                      <a:pt x="2093" y="2323"/>
                    </a:lnTo>
                    <a:lnTo>
                      <a:pt x="2218" y="2407"/>
                    </a:lnTo>
                    <a:lnTo>
                      <a:pt x="2365" y="2428"/>
                    </a:lnTo>
                    <a:lnTo>
                      <a:pt x="2532" y="2386"/>
                    </a:lnTo>
                    <a:lnTo>
                      <a:pt x="2574" y="2323"/>
                    </a:lnTo>
                    <a:lnTo>
                      <a:pt x="2532" y="2281"/>
                    </a:lnTo>
                    <a:lnTo>
                      <a:pt x="2532" y="2218"/>
                    </a:lnTo>
                    <a:lnTo>
                      <a:pt x="2595" y="2156"/>
                    </a:lnTo>
                    <a:lnTo>
                      <a:pt x="2699" y="2051"/>
                    </a:lnTo>
                    <a:lnTo>
                      <a:pt x="2783" y="2009"/>
                    </a:lnTo>
                    <a:lnTo>
                      <a:pt x="2846" y="2072"/>
                    </a:lnTo>
                    <a:lnTo>
                      <a:pt x="2930" y="2114"/>
                    </a:lnTo>
                    <a:lnTo>
                      <a:pt x="3034" y="2114"/>
                    </a:lnTo>
                    <a:lnTo>
                      <a:pt x="3160" y="2051"/>
                    </a:lnTo>
                    <a:lnTo>
                      <a:pt x="3202" y="1988"/>
                    </a:lnTo>
                    <a:lnTo>
                      <a:pt x="3160" y="1842"/>
                    </a:lnTo>
                    <a:lnTo>
                      <a:pt x="3139" y="1758"/>
                    </a:lnTo>
                    <a:lnTo>
                      <a:pt x="3181" y="1674"/>
                    </a:lnTo>
                    <a:lnTo>
                      <a:pt x="3264" y="1591"/>
                    </a:lnTo>
                    <a:lnTo>
                      <a:pt x="3348" y="1423"/>
                    </a:lnTo>
                    <a:lnTo>
                      <a:pt x="3432" y="1319"/>
                    </a:lnTo>
                    <a:lnTo>
                      <a:pt x="3557" y="1172"/>
                    </a:lnTo>
                    <a:lnTo>
                      <a:pt x="3578" y="1068"/>
                    </a:lnTo>
                    <a:lnTo>
                      <a:pt x="3578" y="1005"/>
                    </a:lnTo>
                    <a:lnTo>
                      <a:pt x="3557" y="900"/>
                    </a:lnTo>
                    <a:lnTo>
                      <a:pt x="3536" y="817"/>
                    </a:lnTo>
                    <a:lnTo>
                      <a:pt x="3557" y="754"/>
                    </a:lnTo>
                    <a:lnTo>
                      <a:pt x="3557" y="712"/>
                    </a:lnTo>
                    <a:lnTo>
                      <a:pt x="3516" y="691"/>
                    </a:lnTo>
                    <a:lnTo>
                      <a:pt x="3348" y="691"/>
                    </a:lnTo>
                    <a:lnTo>
                      <a:pt x="3264" y="607"/>
                    </a:lnTo>
                    <a:lnTo>
                      <a:pt x="3223" y="607"/>
                    </a:lnTo>
                    <a:lnTo>
                      <a:pt x="3034" y="628"/>
                    </a:lnTo>
                    <a:lnTo>
                      <a:pt x="2930" y="607"/>
                    </a:lnTo>
                    <a:lnTo>
                      <a:pt x="2846" y="545"/>
                    </a:lnTo>
                    <a:lnTo>
                      <a:pt x="2741" y="545"/>
                    </a:lnTo>
                    <a:lnTo>
                      <a:pt x="2679" y="503"/>
                    </a:lnTo>
                    <a:lnTo>
                      <a:pt x="2679" y="440"/>
                    </a:lnTo>
                    <a:lnTo>
                      <a:pt x="2637" y="419"/>
                    </a:lnTo>
                    <a:lnTo>
                      <a:pt x="2532" y="482"/>
                    </a:lnTo>
                    <a:lnTo>
                      <a:pt x="2532" y="419"/>
                    </a:lnTo>
                    <a:lnTo>
                      <a:pt x="2532" y="335"/>
                    </a:lnTo>
                    <a:lnTo>
                      <a:pt x="2532" y="293"/>
                    </a:lnTo>
                    <a:lnTo>
                      <a:pt x="2490" y="335"/>
                    </a:lnTo>
                    <a:lnTo>
                      <a:pt x="2469" y="440"/>
                    </a:lnTo>
                    <a:lnTo>
                      <a:pt x="2407" y="482"/>
                    </a:lnTo>
                    <a:lnTo>
                      <a:pt x="2386" y="335"/>
                    </a:lnTo>
                    <a:lnTo>
                      <a:pt x="2344" y="335"/>
                    </a:lnTo>
                    <a:lnTo>
                      <a:pt x="2302" y="398"/>
                    </a:lnTo>
                    <a:lnTo>
                      <a:pt x="2323" y="440"/>
                    </a:lnTo>
                    <a:lnTo>
                      <a:pt x="2302" y="503"/>
                    </a:lnTo>
                    <a:lnTo>
                      <a:pt x="2093" y="503"/>
                    </a:lnTo>
                    <a:lnTo>
                      <a:pt x="2093" y="607"/>
                    </a:lnTo>
                    <a:lnTo>
                      <a:pt x="2072" y="691"/>
                    </a:lnTo>
                    <a:lnTo>
                      <a:pt x="1988" y="670"/>
                    </a:lnTo>
                    <a:lnTo>
                      <a:pt x="1967" y="586"/>
                    </a:lnTo>
                    <a:lnTo>
                      <a:pt x="1925" y="586"/>
                    </a:lnTo>
                    <a:lnTo>
                      <a:pt x="1925" y="670"/>
                    </a:lnTo>
                    <a:lnTo>
                      <a:pt x="1904" y="733"/>
                    </a:lnTo>
                    <a:lnTo>
                      <a:pt x="1883" y="691"/>
                    </a:lnTo>
                    <a:lnTo>
                      <a:pt x="1883" y="607"/>
                    </a:lnTo>
                    <a:lnTo>
                      <a:pt x="1904" y="482"/>
                    </a:lnTo>
                    <a:lnTo>
                      <a:pt x="1904" y="252"/>
                    </a:lnTo>
                    <a:lnTo>
                      <a:pt x="1883" y="168"/>
                    </a:lnTo>
                    <a:lnTo>
                      <a:pt x="1779" y="84"/>
                    </a:lnTo>
                    <a:lnTo>
                      <a:pt x="17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6" name="Google Shape;7476;p131"/>
              <p:cNvSpPr/>
              <p:nvPr/>
            </p:nvSpPr>
            <p:spPr>
              <a:xfrm>
                <a:off x="3875625" y="1704850"/>
                <a:ext cx="21475" cy="18350"/>
              </a:xfrm>
              <a:custGeom>
                <a:avLst/>
                <a:gdLst/>
                <a:ahLst/>
                <a:cxnLst/>
                <a:rect l="l" t="t" r="r" b="b"/>
                <a:pathLst>
                  <a:path w="859" h="734" extrusionOk="0">
                    <a:moveTo>
                      <a:pt x="650" y="1"/>
                    </a:moveTo>
                    <a:lnTo>
                      <a:pt x="587" y="43"/>
                    </a:lnTo>
                    <a:lnTo>
                      <a:pt x="419" y="126"/>
                    </a:lnTo>
                    <a:lnTo>
                      <a:pt x="419" y="43"/>
                    </a:lnTo>
                    <a:lnTo>
                      <a:pt x="357" y="43"/>
                    </a:lnTo>
                    <a:lnTo>
                      <a:pt x="273" y="105"/>
                    </a:lnTo>
                    <a:lnTo>
                      <a:pt x="252" y="147"/>
                    </a:lnTo>
                    <a:lnTo>
                      <a:pt x="231" y="210"/>
                    </a:lnTo>
                    <a:lnTo>
                      <a:pt x="126" y="189"/>
                    </a:lnTo>
                    <a:lnTo>
                      <a:pt x="64" y="252"/>
                    </a:lnTo>
                    <a:lnTo>
                      <a:pt x="1" y="315"/>
                    </a:lnTo>
                    <a:lnTo>
                      <a:pt x="64" y="357"/>
                    </a:lnTo>
                    <a:lnTo>
                      <a:pt x="210" y="357"/>
                    </a:lnTo>
                    <a:lnTo>
                      <a:pt x="252" y="461"/>
                    </a:lnTo>
                    <a:lnTo>
                      <a:pt x="273" y="524"/>
                    </a:lnTo>
                    <a:lnTo>
                      <a:pt x="273" y="608"/>
                    </a:lnTo>
                    <a:lnTo>
                      <a:pt x="336" y="629"/>
                    </a:lnTo>
                    <a:lnTo>
                      <a:pt x="273" y="712"/>
                    </a:lnTo>
                    <a:lnTo>
                      <a:pt x="357" y="712"/>
                    </a:lnTo>
                    <a:lnTo>
                      <a:pt x="419" y="733"/>
                    </a:lnTo>
                    <a:lnTo>
                      <a:pt x="440" y="670"/>
                    </a:lnTo>
                    <a:lnTo>
                      <a:pt x="587" y="608"/>
                    </a:lnTo>
                    <a:lnTo>
                      <a:pt x="670" y="608"/>
                    </a:lnTo>
                    <a:lnTo>
                      <a:pt x="754" y="524"/>
                    </a:lnTo>
                    <a:lnTo>
                      <a:pt x="733" y="461"/>
                    </a:lnTo>
                    <a:lnTo>
                      <a:pt x="754" y="315"/>
                    </a:lnTo>
                    <a:lnTo>
                      <a:pt x="796" y="294"/>
                    </a:lnTo>
                    <a:lnTo>
                      <a:pt x="859" y="189"/>
                    </a:lnTo>
                    <a:lnTo>
                      <a:pt x="796" y="105"/>
                    </a:lnTo>
                    <a:lnTo>
                      <a:pt x="733" y="85"/>
                    </a:lnTo>
                    <a:lnTo>
                      <a:pt x="670" y="22"/>
                    </a:lnTo>
                    <a:lnTo>
                      <a:pt x="65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7" name="Google Shape;7477;p131"/>
              <p:cNvSpPr/>
              <p:nvPr/>
            </p:nvSpPr>
            <p:spPr>
              <a:xfrm>
                <a:off x="3883475" y="1716375"/>
                <a:ext cx="39275" cy="43425"/>
              </a:xfrm>
              <a:custGeom>
                <a:avLst/>
                <a:gdLst/>
                <a:ahLst/>
                <a:cxnLst/>
                <a:rect l="l" t="t" r="r" b="b"/>
                <a:pathLst>
                  <a:path w="1571" h="1737" extrusionOk="0">
                    <a:moveTo>
                      <a:pt x="796" y="0"/>
                    </a:moveTo>
                    <a:lnTo>
                      <a:pt x="649" y="105"/>
                    </a:lnTo>
                    <a:lnTo>
                      <a:pt x="482" y="251"/>
                    </a:lnTo>
                    <a:lnTo>
                      <a:pt x="377" y="251"/>
                    </a:lnTo>
                    <a:lnTo>
                      <a:pt x="147" y="293"/>
                    </a:lnTo>
                    <a:lnTo>
                      <a:pt x="43" y="398"/>
                    </a:lnTo>
                    <a:lnTo>
                      <a:pt x="1" y="502"/>
                    </a:lnTo>
                    <a:lnTo>
                      <a:pt x="105" y="565"/>
                    </a:lnTo>
                    <a:lnTo>
                      <a:pt x="168" y="670"/>
                    </a:lnTo>
                    <a:lnTo>
                      <a:pt x="273" y="670"/>
                    </a:lnTo>
                    <a:lnTo>
                      <a:pt x="315" y="712"/>
                    </a:lnTo>
                    <a:lnTo>
                      <a:pt x="273" y="795"/>
                    </a:lnTo>
                    <a:lnTo>
                      <a:pt x="273" y="900"/>
                    </a:lnTo>
                    <a:lnTo>
                      <a:pt x="168" y="1046"/>
                    </a:lnTo>
                    <a:lnTo>
                      <a:pt x="147" y="1235"/>
                    </a:lnTo>
                    <a:lnTo>
                      <a:pt x="64" y="1297"/>
                    </a:lnTo>
                    <a:lnTo>
                      <a:pt x="105" y="1402"/>
                    </a:lnTo>
                    <a:lnTo>
                      <a:pt x="43" y="1444"/>
                    </a:lnTo>
                    <a:lnTo>
                      <a:pt x="64" y="1548"/>
                    </a:lnTo>
                    <a:lnTo>
                      <a:pt x="126" y="1548"/>
                    </a:lnTo>
                    <a:lnTo>
                      <a:pt x="210" y="1507"/>
                    </a:lnTo>
                    <a:lnTo>
                      <a:pt x="315" y="1465"/>
                    </a:lnTo>
                    <a:lnTo>
                      <a:pt x="440" y="1402"/>
                    </a:lnTo>
                    <a:lnTo>
                      <a:pt x="524" y="1402"/>
                    </a:lnTo>
                    <a:lnTo>
                      <a:pt x="587" y="1318"/>
                    </a:lnTo>
                    <a:lnTo>
                      <a:pt x="649" y="1193"/>
                    </a:lnTo>
                    <a:lnTo>
                      <a:pt x="691" y="1151"/>
                    </a:lnTo>
                    <a:lnTo>
                      <a:pt x="796" y="1151"/>
                    </a:lnTo>
                    <a:lnTo>
                      <a:pt x="838" y="1130"/>
                    </a:lnTo>
                    <a:lnTo>
                      <a:pt x="838" y="1235"/>
                    </a:lnTo>
                    <a:lnTo>
                      <a:pt x="796" y="1423"/>
                    </a:lnTo>
                    <a:lnTo>
                      <a:pt x="796" y="1548"/>
                    </a:lnTo>
                    <a:lnTo>
                      <a:pt x="754" y="1632"/>
                    </a:lnTo>
                    <a:lnTo>
                      <a:pt x="775" y="1737"/>
                    </a:lnTo>
                    <a:lnTo>
                      <a:pt x="859" y="1737"/>
                    </a:lnTo>
                    <a:lnTo>
                      <a:pt x="942" y="1653"/>
                    </a:lnTo>
                    <a:lnTo>
                      <a:pt x="942" y="1569"/>
                    </a:lnTo>
                    <a:lnTo>
                      <a:pt x="984" y="1465"/>
                    </a:lnTo>
                    <a:lnTo>
                      <a:pt x="1089" y="1423"/>
                    </a:lnTo>
                    <a:lnTo>
                      <a:pt x="1193" y="1402"/>
                    </a:lnTo>
                    <a:lnTo>
                      <a:pt x="1277" y="1151"/>
                    </a:lnTo>
                    <a:lnTo>
                      <a:pt x="1277" y="1046"/>
                    </a:lnTo>
                    <a:lnTo>
                      <a:pt x="1382" y="900"/>
                    </a:lnTo>
                    <a:lnTo>
                      <a:pt x="1507" y="837"/>
                    </a:lnTo>
                    <a:lnTo>
                      <a:pt x="1570" y="795"/>
                    </a:lnTo>
                    <a:lnTo>
                      <a:pt x="1465" y="732"/>
                    </a:lnTo>
                    <a:lnTo>
                      <a:pt x="1403" y="691"/>
                    </a:lnTo>
                    <a:lnTo>
                      <a:pt x="1298" y="628"/>
                    </a:lnTo>
                    <a:lnTo>
                      <a:pt x="1172" y="712"/>
                    </a:lnTo>
                    <a:lnTo>
                      <a:pt x="1089" y="774"/>
                    </a:lnTo>
                    <a:lnTo>
                      <a:pt x="963" y="691"/>
                    </a:lnTo>
                    <a:lnTo>
                      <a:pt x="838" y="565"/>
                    </a:lnTo>
                    <a:lnTo>
                      <a:pt x="796" y="398"/>
                    </a:lnTo>
                    <a:lnTo>
                      <a:pt x="838" y="356"/>
                    </a:lnTo>
                    <a:lnTo>
                      <a:pt x="942" y="314"/>
                    </a:lnTo>
                    <a:lnTo>
                      <a:pt x="942" y="272"/>
                    </a:lnTo>
                    <a:lnTo>
                      <a:pt x="859" y="147"/>
                    </a:lnTo>
                    <a:lnTo>
                      <a:pt x="79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8" name="Google Shape;7478;p131"/>
              <p:cNvSpPr/>
              <p:nvPr/>
            </p:nvSpPr>
            <p:spPr>
              <a:xfrm>
                <a:off x="3781475" y="1649925"/>
                <a:ext cx="102550" cy="141275"/>
              </a:xfrm>
              <a:custGeom>
                <a:avLst/>
                <a:gdLst/>
                <a:ahLst/>
                <a:cxnLst/>
                <a:rect l="l" t="t" r="r" b="b"/>
                <a:pathLst>
                  <a:path w="4102" h="5651" extrusionOk="0">
                    <a:moveTo>
                      <a:pt x="1988" y="1"/>
                    </a:moveTo>
                    <a:lnTo>
                      <a:pt x="1926" y="22"/>
                    </a:lnTo>
                    <a:lnTo>
                      <a:pt x="1842" y="126"/>
                    </a:lnTo>
                    <a:lnTo>
                      <a:pt x="1884" y="315"/>
                    </a:lnTo>
                    <a:lnTo>
                      <a:pt x="1821" y="419"/>
                    </a:lnTo>
                    <a:lnTo>
                      <a:pt x="1821" y="524"/>
                    </a:lnTo>
                    <a:lnTo>
                      <a:pt x="1800" y="629"/>
                    </a:lnTo>
                    <a:lnTo>
                      <a:pt x="1842" y="649"/>
                    </a:lnTo>
                    <a:lnTo>
                      <a:pt x="1884" y="733"/>
                    </a:lnTo>
                    <a:lnTo>
                      <a:pt x="1884" y="1068"/>
                    </a:lnTo>
                    <a:lnTo>
                      <a:pt x="1884" y="1235"/>
                    </a:lnTo>
                    <a:lnTo>
                      <a:pt x="1926" y="1361"/>
                    </a:lnTo>
                    <a:lnTo>
                      <a:pt x="2030" y="1507"/>
                    </a:lnTo>
                    <a:lnTo>
                      <a:pt x="2030" y="1654"/>
                    </a:lnTo>
                    <a:lnTo>
                      <a:pt x="2135" y="1779"/>
                    </a:lnTo>
                    <a:lnTo>
                      <a:pt x="2135" y="1863"/>
                    </a:lnTo>
                    <a:lnTo>
                      <a:pt x="2051" y="1863"/>
                    </a:lnTo>
                    <a:lnTo>
                      <a:pt x="2009" y="1800"/>
                    </a:lnTo>
                    <a:lnTo>
                      <a:pt x="1926" y="1612"/>
                    </a:lnTo>
                    <a:lnTo>
                      <a:pt x="1842" y="1507"/>
                    </a:lnTo>
                    <a:lnTo>
                      <a:pt x="1800" y="1507"/>
                    </a:lnTo>
                    <a:lnTo>
                      <a:pt x="1716" y="1570"/>
                    </a:lnTo>
                    <a:lnTo>
                      <a:pt x="1675" y="1549"/>
                    </a:lnTo>
                    <a:lnTo>
                      <a:pt x="1675" y="1486"/>
                    </a:lnTo>
                    <a:lnTo>
                      <a:pt x="1737" y="1403"/>
                    </a:lnTo>
                    <a:lnTo>
                      <a:pt x="1779" y="1361"/>
                    </a:lnTo>
                    <a:lnTo>
                      <a:pt x="1779" y="1256"/>
                    </a:lnTo>
                    <a:lnTo>
                      <a:pt x="1695" y="1026"/>
                    </a:lnTo>
                    <a:lnTo>
                      <a:pt x="1695" y="817"/>
                    </a:lnTo>
                    <a:lnTo>
                      <a:pt x="1675" y="733"/>
                    </a:lnTo>
                    <a:lnTo>
                      <a:pt x="1528" y="649"/>
                    </a:lnTo>
                    <a:lnTo>
                      <a:pt x="1465" y="524"/>
                    </a:lnTo>
                    <a:lnTo>
                      <a:pt x="1382" y="503"/>
                    </a:lnTo>
                    <a:lnTo>
                      <a:pt x="1319" y="545"/>
                    </a:lnTo>
                    <a:lnTo>
                      <a:pt x="1319" y="670"/>
                    </a:lnTo>
                    <a:lnTo>
                      <a:pt x="1193" y="838"/>
                    </a:lnTo>
                    <a:lnTo>
                      <a:pt x="1172" y="963"/>
                    </a:lnTo>
                    <a:lnTo>
                      <a:pt x="1193" y="1089"/>
                    </a:lnTo>
                    <a:lnTo>
                      <a:pt x="1256" y="1235"/>
                    </a:lnTo>
                    <a:lnTo>
                      <a:pt x="1277" y="1403"/>
                    </a:lnTo>
                    <a:lnTo>
                      <a:pt x="1214" y="1382"/>
                    </a:lnTo>
                    <a:lnTo>
                      <a:pt x="1172" y="1298"/>
                    </a:lnTo>
                    <a:lnTo>
                      <a:pt x="1151" y="1173"/>
                    </a:lnTo>
                    <a:lnTo>
                      <a:pt x="1172" y="1089"/>
                    </a:lnTo>
                    <a:lnTo>
                      <a:pt x="1110" y="1068"/>
                    </a:lnTo>
                    <a:lnTo>
                      <a:pt x="1068" y="984"/>
                    </a:lnTo>
                    <a:lnTo>
                      <a:pt x="1047" y="984"/>
                    </a:lnTo>
                    <a:lnTo>
                      <a:pt x="984" y="1047"/>
                    </a:lnTo>
                    <a:lnTo>
                      <a:pt x="942" y="1026"/>
                    </a:lnTo>
                    <a:lnTo>
                      <a:pt x="942" y="942"/>
                    </a:lnTo>
                    <a:lnTo>
                      <a:pt x="1047" y="859"/>
                    </a:lnTo>
                    <a:lnTo>
                      <a:pt x="1047" y="838"/>
                    </a:lnTo>
                    <a:lnTo>
                      <a:pt x="984" y="817"/>
                    </a:lnTo>
                    <a:lnTo>
                      <a:pt x="859" y="859"/>
                    </a:lnTo>
                    <a:lnTo>
                      <a:pt x="775" y="921"/>
                    </a:lnTo>
                    <a:lnTo>
                      <a:pt x="691" y="859"/>
                    </a:lnTo>
                    <a:lnTo>
                      <a:pt x="733" y="817"/>
                    </a:lnTo>
                    <a:lnTo>
                      <a:pt x="775" y="775"/>
                    </a:lnTo>
                    <a:lnTo>
                      <a:pt x="796" y="733"/>
                    </a:lnTo>
                    <a:lnTo>
                      <a:pt x="900" y="629"/>
                    </a:lnTo>
                    <a:lnTo>
                      <a:pt x="984" y="629"/>
                    </a:lnTo>
                    <a:lnTo>
                      <a:pt x="1005" y="649"/>
                    </a:lnTo>
                    <a:lnTo>
                      <a:pt x="1089" y="670"/>
                    </a:lnTo>
                    <a:lnTo>
                      <a:pt x="1151" y="608"/>
                    </a:lnTo>
                    <a:lnTo>
                      <a:pt x="1172" y="524"/>
                    </a:lnTo>
                    <a:lnTo>
                      <a:pt x="1089" y="398"/>
                    </a:lnTo>
                    <a:lnTo>
                      <a:pt x="1047" y="336"/>
                    </a:lnTo>
                    <a:lnTo>
                      <a:pt x="900" y="357"/>
                    </a:lnTo>
                    <a:lnTo>
                      <a:pt x="670" y="545"/>
                    </a:lnTo>
                    <a:lnTo>
                      <a:pt x="587" y="566"/>
                    </a:lnTo>
                    <a:lnTo>
                      <a:pt x="545" y="545"/>
                    </a:lnTo>
                    <a:lnTo>
                      <a:pt x="545" y="461"/>
                    </a:lnTo>
                    <a:lnTo>
                      <a:pt x="461" y="419"/>
                    </a:lnTo>
                    <a:lnTo>
                      <a:pt x="419" y="440"/>
                    </a:lnTo>
                    <a:lnTo>
                      <a:pt x="419" y="566"/>
                    </a:lnTo>
                    <a:lnTo>
                      <a:pt x="545" y="712"/>
                    </a:lnTo>
                    <a:lnTo>
                      <a:pt x="524" y="754"/>
                    </a:lnTo>
                    <a:lnTo>
                      <a:pt x="419" y="754"/>
                    </a:lnTo>
                    <a:lnTo>
                      <a:pt x="377" y="649"/>
                    </a:lnTo>
                    <a:lnTo>
                      <a:pt x="315" y="503"/>
                    </a:lnTo>
                    <a:lnTo>
                      <a:pt x="231" y="503"/>
                    </a:lnTo>
                    <a:lnTo>
                      <a:pt x="126" y="608"/>
                    </a:lnTo>
                    <a:lnTo>
                      <a:pt x="147" y="733"/>
                    </a:lnTo>
                    <a:lnTo>
                      <a:pt x="168" y="775"/>
                    </a:lnTo>
                    <a:lnTo>
                      <a:pt x="168" y="880"/>
                    </a:lnTo>
                    <a:lnTo>
                      <a:pt x="147" y="880"/>
                    </a:lnTo>
                    <a:lnTo>
                      <a:pt x="43" y="963"/>
                    </a:lnTo>
                    <a:lnTo>
                      <a:pt x="1" y="984"/>
                    </a:lnTo>
                    <a:lnTo>
                      <a:pt x="1" y="1089"/>
                    </a:lnTo>
                    <a:lnTo>
                      <a:pt x="22" y="1235"/>
                    </a:lnTo>
                    <a:lnTo>
                      <a:pt x="43" y="1361"/>
                    </a:lnTo>
                    <a:lnTo>
                      <a:pt x="147" y="1549"/>
                    </a:lnTo>
                    <a:lnTo>
                      <a:pt x="147" y="1612"/>
                    </a:lnTo>
                    <a:lnTo>
                      <a:pt x="231" y="1591"/>
                    </a:lnTo>
                    <a:lnTo>
                      <a:pt x="273" y="1507"/>
                    </a:lnTo>
                    <a:lnTo>
                      <a:pt x="273" y="1403"/>
                    </a:lnTo>
                    <a:lnTo>
                      <a:pt x="273" y="1298"/>
                    </a:lnTo>
                    <a:lnTo>
                      <a:pt x="335" y="1277"/>
                    </a:lnTo>
                    <a:lnTo>
                      <a:pt x="419" y="1361"/>
                    </a:lnTo>
                    <a:lnTo>
                      <a:pt x="461" y="1298"/>
                    </a:lnTo>
                    <a:lnTo>
                      <a:pt x="482" y="1340"/>
                    </a:lnTo>
                    <a:lnTo>
                      <a:pt x="440" y="1445"/>
                    </a:lnTo>
                    <a:lnTo>
                      <a:pt x="419" y="1591"/>
                    </a:lnTo>
                    <a:lnTo>
                      <a:pt x="377" y="1612"/>
                    </a:lnTo>
                    <a:lnTo>
                      <a:pt x="377" y="1675"/>
                    </a:lnTo>
                    <a:lnTo>
                      <a:pt x="482" y="1779"/>
                    </a:lnTo>
                    <a:lnTo>
                      <a:pt x="482" y="1800"/>
                    </a:lnTo>
                    <a:lnTo>
                      <a:pt x="545" y="1821"/>
                    </a:lnTo>
                    <a:lnTo>
                      <a:pt x="628" y="1821"/>
                    </a:lnTo>
                    <a:lnTo>
                      <a:pt x="649" y="1863"/>
                    </a:lnTo>
                    <a:lnTo>
                      <a:pt x="649" y="1926"/>
                    </a:lnTo>
                    <a:lnTo>
                      <a:pt x="545" y="2010"/>
                    </a:lnTo>
                    <a:lnTo>
                      <a:pt x="482" y="2010"/>
                    </a:lnTo>
                    <a:lnTo>
                      <a:pt x="482" y="1968"/>
                    </a:lnTo>
                    <a:lnTo>
                      <a:pt x="461" y="1905"/>
                    </a:lnTo>
                    <a:lnTo>
                      <a:pt x="315" y="1800"/>
                    </a:lnTo>
                    <a:lnTo>
                      <a:pt x="273" y="1821"/>
                    </a:lnTo>
                    <a:lnTo>
                      <a:pt x="273" y="1884"/>
                    </a:lnTo>
                    <a:lnTo>
                      <a:pt x="335" y="1989"/>
                    </a:lnTo>
                    <a:lnTo>
                      <a:pt x="419" y="2030"/>
                    </a:lnTo>
                    <a:lnTo>
                      <a:pt x="482" y="2093"/>
                    </a:lnTo>
                    <a:lnTo>
                      <a:pt x="482" y="2114"/>
                    </a:lnTo>
                    <a:lnTo>
                      <a:pt x="440" y="2177"/>
                    </a:lnTo>
                    <a:lnTo>
                      <a:pt x="482" y="2240"/>
                    </a:lnTo>
                    <a:lnTo>
                      <a:pt x="587" y="2302"/>
                    </a:lnTo>
                    <a:lnTo>
                      <a:pt x="670" y="2344"/>
                    </a:lnTo>
                    <a:lnTo>
                      <a:pt x="691" y="2428"/>
                    </a:lnTo>
                    <a:lnTo>
                      <a:pt x="775" y="2449"/>
                    </a:lnTo>
                    <a:lnTo>
                      <a:pt x="900" y="2449"/>
                    </a:lnTo>
                    <a:lnTo>
                      <a:pt x="942" y="2491"/>
                    </a:lnTo>
                    <a:lnTo>
                      <a:pt x="879" y="2533"/>
                    </a:lnTo>
                    <a:lnTo>
                      <a:pt x="754" y="2533"/>
                    </a:lnTo>
                    <a:lnTo>
                      <a:pt x="754" y="2637"/>
                    </a:lnTo>
                    <a:lnTo>
                      <a:pt x="796" y="2742"/>
                    </a:lnTo>
                    <a:lnTo>
                      <a:pt x="859" y="2742"/>
                    </a:lnTo>
                    <a:lnTo>
                      <a:pt x="942" y="2763"/>
                    </a:lnTo>
                    <a:lnTo>
                      <a:pt x="1068" y="2909"/>
                    </a:lnTo>
                    <a:lnTo>
                      <a:pt x="1110" y="2972"/>
                    </a:lnTo>
                    <a:lnTo>
                      <a:pt x="1068" y="3035"/>
                    </a:lnTo>
                    <a:lnTo>
                      <a:pt x="1068" y="3077"/>
                    </a:lnTo>
                    <a:lnTo>
                      <a:pt x="1382" y="3077"/>
                    </a:lnTo>
                    <a:lnTo>
                      <a:pt x="1465" y="3014"/>
                    </a:lnTo>
                    <a:lnTo>
                      <a:pt x="1465" y="2930"/>
                    </a:lnTo>
                    <a:lnTo>
                      <a:pt x="1507" y="2805"/>
                    </a:lnTo>
                    <a:lnTo>
                      <a:pt x="1591" y="2763"/>
                    </a:lnTo>
                    <a:lnTo>
                      <a:pt x="1675" y="2805"/>
                    </a:lnTo>
                    <a:lnTo>
                      <a:pt x="1675" y="2721"/>
                    </a:lnTo>
                    <a:lnTo>
                      <a:pt x="1612" y="2616"/>
                    </a:lnTo>
                    <a:lnTo>
                      <a:pt x="1570" y="2512"/>
                    </a:lnTo>
                    <a:lnTo>
                      <a:pt x="1570" y="2386"/>
                    </a:lnTo>
                    <a:lnTo>
                      <a:pt x="1528" y="2302"/>
                    </a:lnTo>
                    <a:lnTo>
                      <a:pt x="1528" y="2219"/>
                    </a:lnTo>
                    <a:lnTo>
                      <a:pt x="1591" y="2198"/>
                    </a:lnTo>
                    <a:lnTo>
                      <a:pt x="1633" y="2219"/>
                    </a:lnTo>
                    <a:lnTo>
                      <a:pt x="1695" y="2323"/>
                    </a:lnTo>
                    <a:lnTo>
                      <a:pt x="1675" y="2344"/>
                    </a:lnTo>
                    <a:lnTo>
                      <a:pt x="1695" y="2428"/>
                    </a:lnTo>
                    <a:lnTo>
                      <a:pt x="1779" y="2344"/>
                    </a:lnTo>
                    <a:lnTo>
                      <a:pt x="1779" y="2282"/>
                    </a:lnTo>
                    <a:lnTo>
                      <a:pt x="1737" y="2093"/>
                    </a:lnTo>
                    <a:lnTo>
                      <a:pt x="1800" y="2010"/>
                    </a:lnTo>
                    <a:lnTo>
                      <a:pt x="1821" y="2010"/>
                    </a:lnTo>
                    <a:lnTo>
                      <a:pt x="1884" y="2093"/>
                    </a:lnTo>
                    <a:lnTo>
                      <a:pt x="1884" y="2219"/>
                    </a:lnTo>
                    <a:lnTo>
                      <a:pt x="1926" y="2282"/>
                    </a:lnTo>
                    <a:lnTo>
                      <a:pt x="1926" y="2344"/>
                    </a:lnTo>
                    <a:lnTo>
                      <a:pt x="1842" y="2428"/>
                    </a:lnTo>
                    <a:lnTo>
                      <a:pt x="1842" y="2491"/>
                    </a:lnTo>
                    <a:lnTo>
                      <a:pt x="1884" y="2637"/>
                    </a:lnTo>
                    <a:lnTo>
                      <a:pt x="1926" y="2658"/>
                    </a:lnTo>
                    <a:lnTo>
                      <a:pt x="2009" y="2637"/>
                    </a:lnTo>
                    <a:lnTo>
                      <a:pt x="2156" y="2491"/>
                    </a:lnTo>
                    <a:lnTo>
                      <a:pt x="2219" y="2344"/>
                    </a:lnTo>
                    <a:lnTo>
                      <a:pt x="2219" y="2240"/>
                    </a:lnTo>
                    <a:lnTo>
                      <a:pt x="2239" y="2177"/>
                    </a:lnTo>
                    <a:lnTo>
                      <a:pt x="2302" y="2198"/>
                    </a:lnTo>
                    <a:lnTo>
                      <a:pt x="2344" y="2282"/>
                    </a:lnTo>
                    <a:lnTo>
                      <a:pt x="2323" y="2407"/>
                    </a:lnTo>
                    <a:lnTo>
                      <a:pt x="2260" y="2512"/>
                    </a:lnTo>
                    <a:lnTo>
                      <a:pt x="2260" y="2595"/>
                    </a:lnTo>
                    <a:lnTo>
                      <a:pt x="2344" y="2637"/>
                    </a:lnTo>
                    <a:lnTo>
                      <a:pt x="2449" y="2616"/>
                    </a:lnTo>
                    <a:lnTo>
                      <a:pt x="2532" y="2533"/>
                    </a:lnTo>
                    <a:lnTo>
                      <a:pt x="2574" y="2533"/>
                    </a:lnTo>
                    <a:lnTo>
                      <a:pt x="2574" y="2595"/>
                    </a:lnTo>
                    <a:lnTo>
                      <a:pt x="2532" y="2637"/>
                    </a:lnTo>
                    <a:lnTo>
                      <a:pt x="2428" y="2658"/>
                    </a:lnTo>
                    <a:lnTo>
                      <a:pt x="2344" y="2763"/>
                    </a:lnTo>
                    <a:lnTo>
                      <a:pt x="2156" y="2763"/>
                    </a:lnTo>
                    <a:lnTo>
                      <a:pt x="2009" y="2826"/>
                    </a:lnTo>
                    <a:lnTo>
                      <a:pt x="1988" y="2867"/>
                    </a:lnTo>
                    <a:lnTo>
                      <a:pt x="2009" y="2951"/>
                    </a:lnTo>
                    <a:lnTo>
                      <a:pt x="1884" y="3014"/>
                    </a:lnTo>
                    <a:lnTo>
                      <a:pt x="1800" y="3118"/>
                    </a:lnTo>
                    <a:lnTo>
                      <a:pt x="1716" y="3181"/>
                    </a:lnTo>
                    <a:lnTo>
                      <a:pt x="1675" y="3181"/>
                    </a:lnTo>
                    <a:lnTo>
                      <a:pt x="1570" y="3244"/>
                    </a:lnTo>
                    <a:lnTo>
                      <a:pt x="1570" y="3328"/>
                    </a:lnTo>
                    <a:lnTo>
                      <a:pt x="1507" y="3349"/>
                    </a:lnTo>
                    <a:lnTo>
                      <a:pt x="1486" y="3265"/>
                    </a:lnTo>
                    <a:lnTo>
                      <a:pt x="1465" y="3223"/>
                    </a:lnTo>
                    <a:lnTo>
                      <a:pt x="1382" y="3265"/>
                    </a:lnTo>
                    <a:lnTo>
                      <a:pt x="1298" y="3286"/>
                    </a:lnTo>
                    <a:lnTo>
                      <a:pt x="1298" y="3349"/>
                    </a:lnTo>
                    <a:lnTo>
                      <a:pt x="1277" y="3390"/>
                    </a:lnTo>
                    <a:lnTo>
                      <a:pt x="1319" y="3579"/>
                    </a:lnTo>
                    <a:lnTo>
                      <a:pt x="1319" y="3704"/>
                    </a:lnTo>
                    <a:lnTo>
                      <a:pt x="1361" y="3746"/>
                    </a:lnTo>
                    <a:lnTo>
                      <a:pt x="1465" y="3746"/>
                    </a:lnTo>
                    <a:lnTo>
                      <a:pt x="1528" y="3704"/>
                    </a:lnTo>
                    <a:lnTo>
                      <a:pt x="1633" y="3683"/>
                    </a:lnTo>
                    <a:lnTo>
                      <a:pt x="1695" y="3662"/>
                    </a:lnTo>
                    <a:lnTo>
                      <a:pt x="1779" y="3662"/>
                    </a:lnTo>
                    <a:lnTo>
                      <a:pt x="1842" y="3642"/>
                    </a:lnTo>
                    <a:lnTo>
                      <a:pt x="1926" y="3537"/>
                    </a:lnTo>
                    <a:lnTo>
                      <a:pt x="1988" y="3537"/>
                    </a:lnTo>
                    <a:lnTo>
                      <a:pt x="2009" y="3495"/>
                    </a:lnTo>
                    <a:lnTo>
                      <a:pt x="2114" y="3495"/>
                    </a:lnTo>
                    <a:lnTo>
                      <a:pt x="2135" y="3537"/>
                    </a:lnTo>
                    <a:lnTo>
                      <a:pt x="2428" y="3537"/>
                    </a:lnTo>
                    <a:lnTo>
                      <a:pt x="2470" y="3474"/>
                    </a:lnTo>
                    <a:lnTo>
                      <a:pt x="2553" y="3432"/>
                    </a:lnTo>
                    <a:lnTo>
                      <a:pt x="2616" y="3432"/>
                    </a:lnTo>
                    <a:lnTo>
                      <a:pt x="2616" y="3495"/>
                    </a:lnTo>
                    <a:lnTo>
                      <a:pt x="2553" y="3537"/>
                    </a:lnTo>
                    <a:lnTo>
                      <a:pt x="2532" y="3600"/>
                    </a:lnTo>
                    <a:lnTo>
                      <a:pt x="2449" y="3600"/>
                    </a:lnTo>
                    <a:lnTo>
                      <a:pt x="2407" y="3642"/>
                    </a:lnTo>
                    <a:lnTo>
                      <a:pt x="2239" y="3642"/>
                    </a:lnTo>
                    <a:lnTo>
                      <a:pt x="2135" y="3683"/>
                    </a:lnTo>
                    <a:lnTo>
                      <a:pt x="1947" y="3767"/>
                    </a:lnTo>
                    <a:lnTo>
                      <a:pt x="1884" y="3767"/>
                    </a:lnTo>
                    <a:lnTo>
                      <a:pt x="1800" y="3788"/>
                    </a:lnTo>
                    <a:lnTo>
                      <a:pt x="1800" y="3809"/>
                    </a:lnTo>
                    <a:lnTo>
                      <a:pt x="1905" y="3872"/>
                    </a:lnTo>
                    <a:lnTo>
                      <a:pt x="2051" y="3893"/>
                    </a:lnTo>
                    <a:lnTo>
                      <a:pt x="2135" y="3893"/>
                    </a:lnTo>
                    <a:lnTo>
                      <a:pt x="2239" y="3976"/>
                    </a:lnTo>
                    <a:lnTo>
                      <a:pt x="2239" y="4018"/>
                    </a:lnTo>
                    <a:lnTo>
                      <a:pt x="2030" y="4018"/>
                    </a:lnTo>
                    <a:lnTo>
                      <a:pt x="1947" y="4060"/>
                    </a:lnTo>
                    <a:lnTo>
                      <a:pt x="1905" y="4018"/>
                    </a:lnTo>
                    <a:lnTo>
                      <a:pt x="1800" y="3997"/>
                    </a:lnTo>
                    <a:lnTo>
                      <a:pt x="1779" y="4060"/>
                    </a:lnTo>
                    <a:lnTo>
                      <a:pt x="1737" y="4060"/>
                    </a:lnTo>
                    <a:lnTo>
                      <a:pt x="1695" y="3997"/>
                    </a:lnTo>
                    <a:lnTo>
                      <a:pt x="1633" y="3914"/>
                    </a:lnTo>
                    <a:lnTo>
                      <a:pt x="1570" y="3893"/>
                    </a:lnTo>
                    <a:lnTo>
                      <a:pt x="1423" y="3997"/>
                    </a:lnTo>
                    <a:lnTo>
                      <a:pt x="1423" y="4018"/>
                    </a:lnTo>
                    <a:lnTo>
                      <a:pt x="1486" y="4102"/>
                    </a:lnTo>
                    <a:lnTo>
                      <a:pt x="1507" y="4165"/>
                    </a:lnTo>
                    <a:lnTo>
                      <a:pt x="1486" y="4227"/>
                    </a:lnTo>
                    <a:lnTo>
                      <a:pt x="1507" y="4227"/>
                    </a:lnTo>
                    <a:lnTo>
                      <a:pt x="1486" y="4290"/>
                    </a:lnTo>
                    <a:lnTo>
                      <a:pt x="1507" y="4332"/>
                    </a:lnTo>
                    <a:lnTo>
                      <a:pt x="1591" y="4395"/>
                    </a:lnTo>
                    <a:lnTo>
                      <a:pt x="1591" y="4437"/>
                    </a:lnTo>
                    <a:lnTo>
                      <a:pt x="1612" y="4499"/>
                    </a:lnTo>
                    <a:lnTo>
                      <a:pt x="1633" y="4478"/>
                    </a:lnTo>
                    <a:lnTo>
                      <a:pt x="1716" y="4541"/>
                    </a:lnTo>
                    <a:lnTo>
                      <a:pt x="1716" y="4604"/>
                    </a:lnTo>
                    <a:lnTo>
                      <a:pt x="1779" y="4688"/>
                    </a:lnTo>
                    <a:lnTo>
                      <a:pt x="1800" y="4646"/>
                    </a:lnTo>
                    <a:lnTo>
                      <a:pt x="1884" y="4688"/>
                    </a:lnTo>
                    <a:lnTo>
                      <a:pt x="1926" y="4751"/>
                    </a:lnTo>
                    <a:lnTo>
                      <a:pt x="1988" y="4792"/>
                    </a:lnTo>
                    <a:lnTo>
                      <a:pt x="1988" y="4855"/>
                    </a:lnTo>
                    <a:lnTo>
                      <a:pt x="2114" y="4960"/>
                    </a:lnTo>
                    <a:lnTo>
                      <a:pt x="2239" y="4918"/>
                    </a:lnTo>
                    <a:lnTo>
                      <a:pt x="2260" y="4834"/>
                    </a:lnTo>
                    <a:lnTo>
                      <a:pt x="2323" y="4834"/>
                    </a:lnTo>
                    <a:lnTo>
                      <a:pt x="2344" y="4897"/>
                    </a:lnTo>
                    <a:lnTo>
                      <a:pt x="2428" y="4855"/>
                    </a:lnTo>
                    <a:lnTo>
                      <a:pt x="2449" y="4897"/>
                    </a:lnTo>
                    <a:lnTo>
                      <a:pt x="2449" y="4960"/>
                    </a:lnTo>
                    <a:lnTo>
                      <a:pt x="2407" y="5023"/>
                    </a:lnTo>
                    <a:lnTo>
                      <a:pt x="2344" y="5023"/>
                    </a:lnTo>
                    <a:lnTo>
                      <a:pt x="2239" y="5106"/>
                    </a:lnTo>
                    <a:lnTo>
                      <a:pt x="2239" y="5148"/>
                    </a:lnTo>
                    <a:lnTo>
                      <a:pt x="2428" y="5336"/>
                    </a:lnTo>
                    <a:lnTo>
                      <a:pt x="2470" y="5357"/>
                    </a:lnTo>
                    <a:lnTo>
                      <a:pt x="2532" y="5420"/>
                    </a:lnTo>
                    <a:lnTo>
                      <a:pt x="2512" y="5567"/>
                    </a:lnTo>
                    <a:lnTo>
                      <a:pt x="2532" y="5650"/>
                    </a:lnTo>
                    <a:lnTo>
                      <a:pt x="2574" y="5650"/>
                    </a:lnTo>
                    <a:lnTo>
                      <a:pt x="2616" y="5587"/>
                    </a:lnTo>
                    <a:lnTo>
                      <a:pt x="2658" y="5567"/>
                    </a:lnTo>
                    <a:lnTo>
                      <a:pt x="2721" y="5650"/>
                    </a:lnTo>
                    <a:lnTo>
                      <a:pt x="2784" y="5629"/>
                    </a:lnTo>
                    <a:lnTo>
                      <a:pt x="2867" y="5525"/>
                    </a:lnTo>
                    <a:lnTo>
                      <a:pt x="2888" y="5420"/>
                    </a:lnTo>
                    <a:lnTo>
                      <a:pt x="2930" y="5357"/>
                    </a:lnTo>
                    <a:lnTo>
                      <a:pt x="2930" y="5315"/>
                    </a:lnTo>
                    <a:lnTo>
                      <a:pt x="2867" y="5148"/>
                    </a:lnTo>
                    <a:lnTo>
                      <a:pt x="2846" y="5023"/>
                    </a:lnTo>
                    <a:lnTo>
                      <a:pt x="2888" y="4939"/>
                    </a:lnTo>
                    <a:lnTo>
                      <a:pt x="2951" y="4855"/>
                    </a:lnTo>
                    <a:lnTo>
                      <a:pt x="2951" y="4499"/>
                    </a:lnTo>
                    <a:lnTo>
                      <a:pt x="2972" y="4395"/>
                    </a:lnTo>
                    <a:lnTo>
                      <a:pt x="2972" y="4311"/>
                    </a:lnTo>
                    <a:lnTo>
                      <a:pt x="3056" y="4227"/>
                    </a:lnTo>
                    <a:lnTo>
                      <a:pt x="3056" y="4206"/>
                    </a:lnTo>
                    <a:lnTo>
                      <a:pt x="2972" y="4165"/>
                    </a:lnTo>
                    <a:lnTo>
                      <a:pt x="3056" y="4060"/>
                    </a:lnTo>
                    <a:lnTo>
                      <a:pt x="3181" y="4081"/>
                    </a:lnTo>
                    <a:lnTo>
                      <a:pt x="3202" y="4081"/>
                    </a:lnTo>
                    <a:lnTo>
                      <a:pt x="3244" y="3976"/>
                    </a:lnTo>
                    <a:lnTo>
                      <a:pt x="3244" y="3809"/>
                    </a:lnTo>
                    <a:lnTo>
                      <a:pt x="3265" y="3683"/>
                    </a:lnTo>
                    <a:lnTo>
                      <a:pt x="3265" y="3558"/>
                    </a:lnTo>
                    <a:lnTo>
                      <a:pt x="3181" y="3432"/>
                    </a:lnTo>
                    <a:lnTo>
                      <a:pt x="3181" y="3286"/>
                    </a:lnTo>
                    <a:lnTo>
                      <a:pt x="3244" y="3265"/>
                    </a:lnTo>
                    <a:lnTo>
                      <a:pt x="3348" y="3328"/>
                    </a:lnTo>
                    <a:lnTo>
                      <a:pt x="3390" y="3223"/>
                    </a:lnTo>
                    <a:lnTo>
                      <a:pt x="3369" y="3181"/>
                    </a:lnTo>
                    <a:lnTo>
                      <a:pt x="3369" y="3056"/>
                    </a:lnTo>
                    <a:lnTo>
                      <a:pt x="3390" y="2951"/>
                    </a:lnTo>
                    <a:lnTo>
                      <a:pt x="3369" y="2742"/>
                    </a:lnTo>
                    <a:lnTo>
                      <a:pt x="3348" y="2616"/>
                    </a:lnTo>
                    <a:lnTo>
                      <a:pt x="3369" y="2554"/>
                    </a:lnTo>
                    <a:lnTo>
                      <a:pt x="3495" y="2449"/>
                    </a:lnTo>
                    <a:lnTo>
                      <a:pt x="3495" y="2386"/>
                    </a:lnTo>
                    <a:lnTo>
                      <a:pt x="3474" y="2323"/>
                    </a:lnTo>
                    <a:lnTo>
                      <a:pt x="3474" y="2282"/>
                    </a:lnTo>
                    <a:lnTo>
                      <a:pt x="3579" y="2282"/>
                    </a:lnTo>
                    <a:lnTo>
                      <a:pt x="3725" y="2135"/>
                    </a:lnTo>
                    <a:lnTo>
                      <a:pt x="3830" y="2135"/>
                    </a:lnTo>
                    <a:lnTo>
                      <a:pt x="3934" y="2114"/>
                    </a:lnTo>
                    <a:lnTo>
                      <a:pt x="3997" y="2219"/>
                    </a:lnTo>
                    <a:lnTo>
                      <a:pt x="4039" y="2198"/>
                    </a:lnTo>
                    <a:lnTo>
                      <a:pt x="4081" y="2114"/>
                    </a:lnTo>
                    <a:lnTo>
                      <a:pt x="4102" y="2072"/>
                    </a:lnTo>
                    <a:lnTo>
                      <a:pt x="4102" y="1926"/>
                    </a:lnTo>
                    <a:lnTo>
                      <a:pt x="4018" y="1905"/>
                    </a:lnTo>
                    <a:lnTo>
                      <a:pt x="3767" y="1821"/>
                    </a:lnTo>
                    <a:lnTo>
                      <a:pt x="3662" y="1779"/>
                    </a:lnTo>
                    <a:lnTo>
                      <a:pt x="3495" y="1612"/>
                    </a:lnTo>
                    <a:lnTo>
                      <a:pt x="3411" y="1570"/>
                    </a:lnTo>
                    <a:lnTo>
                      <a:pt x="3286" y="1382"/>
                    </a:lnTo>
                    <a:lnTo>
                      <a:pt x="3244" y="1361"/>
                    </a:lnTo>
                    <a:lnTo>
                      <a:pt x="3097" y="1361"/>
                    </a:lnTo>
                    <a:lnTo>
                      <a:pt x="3056" y="1277"/>
                    </a:lnTo>
                    <a:lnTo>
                      <a:pt x="3056" y="1193"/>
                    </a:lnTo>
                    <a:lnTo>
                      <a:pt x="2972" y="942"/>
                    </a:lnTo>
                    <a:lnTo>
                      <a:pt x="2888" y="733"/>
                    </a:lnTo>
                    <a:lnTo>
                      <a:pt x="2742" y="608"/>
                    </a:lnTo>
                    <a:lnTo>
                      <a:pt x="2658" y="670"/>
                    </a:lnTo>
                    <a:lnTo>
                      <a:pt x="2637" y="775"/>
                    </a:lnTo>
                    <a:lnTo>
                      <a:pt x="2658" y="984"/>
                    </a:lnTo>
                    <a:lnTo>
                      <a:pt x="2658" y="1131"/>
                    </a:lnTo>
                    <a:lnTo>
                      <a:pt x="2574" y="1193"/>
                    </a:lnTo>
                    <a:lnTo>
                      <a:pt x="2553" y="1173"/>
                    </a:lnTo>
                    <a:lnTo>
                      <a:pt x="2553" y="1131"/>
                    </a:lnTo>
                    <a:lnTo>
                      <a:pt x="2553" y="963"/>
                    </a:lnTo>
                    <a:lnTo>
                      <a:pt x="2553" y="733"/>
                    </a:lnTo>
                    <a:lnTo>
                      <a:pt x="2616" y="670"/>
                    </a:lnTo>
                    <a:lnTo>
                      <a:pt x="2616" y="545"/>
                    </a:lnTo>
                    <a:lnTo>
                      <a:pt x="2553" y="419"/>
                    </a:lnTo>
                    <a:lnTo>
                      <a:pt x="2449" y="231"/>
                    </a:lnTo>
                    <a:lnTo>
                      <a:pt x="2344" y="189"/>
                    </a:lnTo>
                    <a:lnTo>
                      <a:pt x="2260" y="231"/>
                    </a:lnTo>
                    <a:lnTo>
                      <a:pt x="2219" y="315"/>
                    </a:lnTo>
                    <a:lnTo>
                      <a:pt x="2156" y="294"/>
                    </a:lnTo>
                    <a:lnTo>
                      <a:pt x="2135" y="147"/>
                    </a:lnTo>
                    <a:lnTo>
                      <a:pt x="203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479" name="Google Shape;7479;p131"/>
            <p:cNvSpPr/>
            <p:nvPr/>
          </p:nvSpPr>
          <p:spPr>
            <a:xfrm>
              <a:off x="4614379" y="2777935"/>
              <a:ext cx="83472" cy="139700"/>
            </a:xfrm>
            <a:custGeom>
              <a:avLst/>
              <a:gdLst/>
              <a:ahLst/>
              <a:cxnLst/>
              <a:rect l="l" t="t" r="r" b="b"/>
              <a:pathLst>
                <a:path w="7010" h="12284" extrusionOk="0">
                  <a:moveTo>
                    <a:pt x="4122" y="1"/>
                  </a:moveTo>
                  <a:lnTo>
                    <a:pt x="4122" y="43"/>
                  </a:lnTo>
                  <a:lnTo>
                    <a:pt x="4080" y="126"/>
                  </a:lnTo>
                  <a:lnTo>
                    <a:pt x="4017" y="126"/>
                  </a:lnTo>
                  <a:lnTo>
                    <a:pt x="3996" y="147"/>
                  </a:lnTo>
                  <a:lnTo>
                    <a:pt x="4059" y="231"/>
                  </a:lnTo>
                  <a:lnTo>
                    <a:pt x="4080" y="357"/>
                  </a:lnTo>
                  <a:lnTo>
                    <a:pt x="4289" y="671"/>
                  </a:lnTo>
                  <a:lnTo>
                    <a:pt x="4331" y="796"/>
                  </a:lnTo>
                  <a:lnTo>
                    <a:pt x="4331" y="1005"/>
                  </a:lnTo>
                  <a:lnTo>
                    <a:pt x="4310" y="1089"/>
                  </a:lnTo>
                  <a:lnTo>
                    <a:pt x="4373" y="1277"/>
                  </a:lnTo>
                  <a:lnTo>
                    <a:pt x="4415" y="1382"/>
                  </a:lnTo>
                  <a:lnTo>
                    <a:pt x="4415" y="1424"/>
                  </a:lnTo>
                  <a:lnTo>
                    <a:pt x="4373" y="1424"/>
                  </a:lnTo>
                  <a:lnTo>
                    <a:pt x="4289" y="1528"/>
                  </a:lnTo>
                  <a:lnTo>
                    <a:pt x="4310" y="1633"/>
                  </a:lnTo>
                  <a:lnTo>
                    <a:pt x="4373" y="1738"/>
                  </a:lnTo>
                  <a:lnTo>
                    <a:pt x="4394" y="1800"/>
                  </a:lnTo>
                  <a:lnTo>
                    <a:pt x="4457" y="1821"/>
                  </a:lnTo>
                  <a:lnTo>
                    <a:pt x="4478" y="1905"/>
                  </a:lnTo>
                  <a:lnTo>
                    <a:pt x="4457" y="1926"/>
                  </a:lnTo>
                  <a:lnTo>
                    <a:pt x="4457" y="2010"/>
                  </a:lnTo>
                  <a:lnTo>
                    <a:pt x="4394" y="2051"/>
                  </a:lnTo>
                  <a:lnTo>
                    <a:pt x="4206" y="2031"/>
                  </a:lnTo>
                  <a:lnTo>
                    <a:pt x="4017" y="1926"/>
                  </a:lnTo>
                  <a:lnTo>
                    <a:pt x="3955" y="1947"/>
                  </a:lnTo>
                  <a:lnTo>
                    <a:pt x="3892" y="2031"/>
                  </a:lnTo>
                  <a:lnTo>
                    <a:pt x="3913" y="2093"/>
                  </a:lnTo>
                  <a:lnTo>
                    <a:pt x="3976" y="2093"/>
                  </a:lnTo>
                  <a:lnTo>
                    <a:pt x="4080" y="2156"/>
                  </a:lnTo>
                  <a:lnTo>
                    <a:pt x="4080" y="2219"/>
                  </a:lnTo>
                  <a:lnTo>
                    <a:pt x="4017" y="2261"/>
                  </a:lnTo>
                  <a:lnTo>
                    <a:pt x="3976" y="2365"/>
                  </a:lnTo>
                  <a:lnTo>
                    <a:pt x="3892" y="2407"/>
                  </a:lnTo>
                  <a:lnTo>
                    <a:pt x="3871" y="2449"/>
                  </a:lnTo>
                  <a:lnTo>
                    <a:pt x="3787" y="2470"/>
                  </a:lnTo>
                  <a:lnTo>
                    <a:pt x="3745" y="2575"/>
                  </a:lnTo>
                  <a:lnTo>
                    <a:pt x="3766" y="2679"/>
                  </a:lnTo>
                  <a:lnTo>
                    <a:pt x="3766" y="2847"/>
                  </a:lnTo>
                  <a:lnTo>
                    <a:pt x="3787" y="2930"/>
                  </a:lnTo>
                  <a:lnTo>
                    <a:pt x="3871" y="2930"/>
                  </a:lnTo>
                  <a:lnTo>
                    <a:pt x="3976" y="2993"/>
                  </a:lnTo>
                  <a:lnTo>
                    <a:pt x="4059" y="3077"/>
                  </a:lnTo>
                  <a:lnTo>
                    <a:pt x="4122" y="3286"/>
                  </a:lnTo>
                  <a:lnTo>
                    <a:pt x="4164" y="3495"/>
                  </a:lnTo>
                  <a:lnTo>
                    <a:pt x="4122" y="3516"/>
                  </a:lnTo>
                  <a:lnTo>
                    <a:pt x="4185" y="3621"/>
                  </a:lnTo>
                  <a:lnTo>
                    <a:pt x="4289" y="3684"/>
                  </a:lnTo>
                  <a:lnTo>
                    <a:pt x="4415" y="3516"/>
                  </a:lnTo>
                  <a:lnTo>
                    <a:pt x="4478" y="3412"/>
                  </a:lnTo>
                  <a:lnTo>
                    <a:pt x="4478" y="3349"/>
                  </a:lnTo>
                  <a:lnTo>
                    <a:pt x="4520" y="3286"/>
                  </a:lnTo>
                  <a:lnTo>
                    <a:pt x="4540" y="3286"/>
                  </a:lnTo>
                  <a:cubicBezTo>
                    <a:pt x="4624" y="3370"/>
                    <a:pt x="4708" y="3453"/>
                    <a:pt x="4729" y="3558"/>
                  </a:cubicBezTo>
                  <a:lnTo>
                    <a:pt x="4729" y="3579"/>
                  </a:lnTo>
                  <a:lnTo>
                    <a:pt x="4687" y="3704"/>
                  </a:lnTo>
                  <a:lnTo>
                    <a:pt x="4687" y="3809"/>
                  </a:lnTo>
                  <a:lnTo>
                    <a:pt x="4729" y="3872"/>
                  </a:lnTo>
                  <a:lnTo>
                    <a:pt x="4792" y="3830"/>
                  </a:lnTo>
                  <a:lnTo>
                    <a:pt x="4917" y="3725"/>
                  </a:lnTo>
                  <a:lnTo>
                    <a:pt x="4980" y="3872"/>
                  </a:lnTo>
                  <a:lnTo>
                    <a:pt x="4917" y="3976"/>
                  </a:lnTo>
                  <a:lnTo>
                    <a:pt x="4833" y="4018"/>
                  </a:lnTo>
                  <a:lnTo>
                    <a:pt x="4771" y="3976"/>
                  </a:lnTo>
                  <a:lnTo>
                    <a:pt x="4792" y="4102"/>
                  </a:lnTo>
                  <a:lnTo>
                    <a:pt x="4729" y="4144"/>
                  </a:lnTo>
                  <a:lnTo>
                    <a:pt x="4666" y="4123"/>
                  </a:lnTo>
                  <a:lnTo>
                    <a:pt x="4624" y="4018"/>
                  </a:lnTo>
                  <a:lnTo>
                    <a:pt x="4603" y="3914"/>
                  </a:lnTo>
                  <a:lnTo>
                    <a:pt x="4582" y="3872"/>
                  </a:lnTo>
                  <a:lnTo>
                    <a:pt x="4499" y="3893"/>
                  </a:lnTo>
                  <a:lnTo>
                    <a:pt x="4457" y="3872"/>
                  </a:lnTo>
                  <a:lnTo>
                    <a:pt x="4415" y="3976"/>
                  </a:lnTo>
                  <a:lnTo>
                    <a:pt x="4478" y="4123"/>
                  </a:lnTo>
                  <a:lnTo>
                    <a:pt x="4478" y="4228"/>
                  </a:lnTo>
                  <a:lnTo>
                    <a:pt x="4394" y="4248"/>
                  </a:lnTo>
                  <a:lnTo>
                    <a:pt x="4310" y="4353"/>
                  </a:lnTo>
                  <a:lnTo>
                    <a:pt x="4310" y="4416"/>
                  </a:lnTo>
                  <a:lnTo>
                    <a:pt x="4457" y="4562"/>
                  </a:lnTo>
                  <a:lnTo>
                    <a:pt x="4499" y="4646"/>
                  </a:lnTo>
                  <a:lnTo>
                    <a:pt x="4457" y="4813"/>
                  </a:lnTo>
                  <a:lnTo>
                    <a:pt x="4373" y="4855"/>
                  </a:lnTo>
                  <a:lnTo>
                    <a:pt x="4289" y="4834"/>
                  </a:lnTo>
                  <a:lnTo>
                    <a:pt x="4268" y="4876"/>
                  </a:lnTo>
                  <a:lnTo>
                    <a:pt x="4352" y="4981"/>
                  </a:lnTo>
                  <a:lnTo>
                    <a:pt x="4415" y="4960"/>
                  </a:lnTo>
                  <a:lnTo>
                    <a:pt x="4499" y="4876"/>
                  </a:lnTo>
                  <a:lnTo>
                    <a:pt x="4603" y="5148"/>
                  </a:lnTo>
                  <a:lnTo>
                    <a:pt x="4666" y="5441"/>
                  </a:lnTo>
                  <a:lnTo>
                    <a:pt x="4624" y="5588"/>
                  </a:lnTo>
                  <a:lnTo>
                    <a:pt x="4624" y="5860"/>
                  </a:lnTo>
                  <a:lnTo>
                    <a:pt x="4520" y="6236"/>
                  </a:lnTo>
                  <a:lnTo>
                    <a:pt x="4561" y="6404"/>
                  </a:lnTo>
                  <a:lnTo>
                    <a:pt x="4499" y="6592"/>
                  </a:lnTo>
                  <a:lnTo>
                    <a:pt x="4373" y="6655"/>
                  </a:lnTo>
                  <a:lnTo>
                    <a:pt x="4310" y="6843"/>
                  </a:lnTo>
                  <a:lnTo>
                    <a:pt x="4310" y="7031"/>
                  </a:lnTo>
                  <a:lnTo>
                    <a:pt x="4248" y="7136"/>
                  </a:lnTo>
                  <a:lnTo>
                    <a:pt x="4206" y="7241"/>
                  </a:lnTo>
                  <a:lnTo>
                    <a:pt x="4080" y="7366"/>
                  </a:lnTo>
                  <a:lnTo>
                    <a:pt x="3829" y="7533"/>
                  </a:lnTo>
                  <a:lnTo>
                    <a:pt x="3724" y="7554"/>
                  </a:lnTo>
                  <a:lnTo>
                    <a:pt x="3662" y="7659"/>
                  </a:lnTo>
                  <a:lnTo>
                    <a:pt x="3536" y="7575"/>
                  </a:lnTo>
                  <a:lnTo>
                    <a:pt x="3411" y="7429"/>
                  </a:lnTo>
                  <a:lnTo>
                    <a:pt x="3411" y="7345"/>
                  </a:lnTo>
                  <a:lnTo>
                    <a:pt x="3452" y="7324"/>
                  </a:lnTo>
                  <a:lnTo>
                    <a:pt x="3515" y="7220"/>
                  </a:lnTo>
                  <a:lnTo>
                    <a:pt x="3515" y="7157"/>
                  </a:lnTo>
                  <a:lnTo>
                    <a:pt x="3578" y="7073"/>
                  </a:lnTo>
                  <a:lnTo>
                    <a:pt x="3578" y="7052"/>
                  </a:lnTo>
                  <a:lnTo>
                    <a:pt x="3452" y="7073"/>
                  </a:lnTo>
                  <a:lnTo>
                    <a:pt x="3348" y="7178"/>
                  </a:lnTo>
                  <a:lnTo>
                    <a:pt x="3222" y="7241"/>
                  </a:lnTo>
                  <a:lnTo>
                    <a:pt x="3201" y="7345"/>
                  </a:lnTo>
                  <a:lnTo>
                    <a:pt x="3264" y="7471"/>
                  </a:lnTo>
                  <a:lnTo>
                    <a:pt x="3306" y="7722"/>
                  </a:lnTo>
                  <a:lnTo>
                    <a:pt x="3264" y="7868"/>
                  </a:lnTo>
                  <a:lnTo>
                    <a:pt x="3139" y="7994"/>
                  </a:lnTo>
                  <a:lnTo>
                    <a:pt x="3139" y="8077"/>
                  </a:lnTo>
                  <a:lnTo>
                    <a:pt x="3076" y="8119"/>
                  </a:lnTo>
                  <a:lnTo>
                    <a:pt x="3055" y="8329"/>
                  </a:lnTo>
                  <a:lnTo>
                    <a:pt x="3118" y="8391"/>
                  </a:lnTo>
                  <a:lnTo>
                    <a:pt x="3118" y="8475"/>
                  </a:lnTo>
                  <a:lnTo>
                    <a:pt x="3076" y="8496"/>
                  </a:lnTo>
                  <a:lnTo>
                    <a:pt x="3118" y="8517"/>
                  </a:lnTo>
                  <a:lnTo>
                    <a:pt x="3076" y="8601"/>
                  </a:lnTo>
                  <a:lnTo>
                    <a:pt x="3034" y="8601"/>
                  </a:lnTo>
                  <a:lnTo>
                    <a:pt x="3055" y="8642"/>
                  </a:lnTo>
                  <a:lnTo>
                    <a:pt x="2992" y="8684"/>
                  </a:lnTo>
                  <a:lnTo>
                    <a:pt x="2929" y="8621"/>
                  </a:lnTo>
                  <a:lnTo>
                    <a:pt x="2846" y="8684"/>
                  </a:lnTo>
                  <a:lnTo>
                    <a:pt x="2804" y="8642"/>
                  </a:lnTo>
                  <a:lnTo>
                    <a:pt x="2762" y="8517"/>
                  </a:lnTo>
                  <a:lnTo>
                    <a:pt x="2741" y="8496"/>
                  </a:lnTo>
                  <a:lnTo>
                    <a:pt x="2657" y="8538"/>
                  </a:lnTo>
                  <a:lnTo>
                    <a:pt x="2595" y="8538"/>
                  </a:lnTo>
                  <a:lnTo>
                    <a:pt x="2553" y="8517"/>
                  </a:lnTo>
                  <a:lnTo>
                    <a:pt x="2302" y="8601"/>
                  </a:lnTo>
                  <a:lnTo>
                    <a:pt x="2176" y="8642"/>
                  </a:lnTo>
                  <a:lnTo>
                    <a:pt x="2030" y="8705"/>
                  </a:lnTo>
                  <a:lnTo>
                    <a:pt x="1883" y="8705"/>
                  </a:lnTo>
                  <a:lnTo>
                    <a:pt x="1758" y="8747"/>
                  </a:lnTo>
                  <a:lnTo>
                    <a:pt x="1695" y="8726"/>
                  </a:lnTo>
                  <a:lnTo>
                    <a:pt x="1569" y="8747"/>
                  </a:lnTo>
                  <a:lnTo>
                    <a:pt x="1360" y="8914"/>
                  </a:lnTo>
                  <a:lnTo>
                    <a:pt x="1297" y="9040"/>
                  </a:lnTo>
                  <a:lnTo>
                    <a:pt x="1235" y="9082"/>
                  </a:lnTo>
                  <a:lnTo>
                    <a:pt x="1193" y="9165"/>
                  </a:lnTo>
                  <a:lnTo>
                    <a:pt x="1046" y="9354"/>
                  </a:lnTo>
                  <a:lnTo>
                    <a:pt x="942" y="9375"/>
                  </a:lnTo>
                  <a:lnTo>
                    <a:pt x="858" y="9479"/>
                  </a:lnTo>
                  <a:lnTo>
                    <a:pt x="837" y="9563"/>
                  </a:lnTo>
                  <a:lnTo>
                    <a:pt x="753" y="9647"/>
                  </a:lnTo>
                  <a:lnTo>
                    <a:pt x="607" y="9668"/>
                  </a:lnTo>
                  <a:lnTo>
                    <a:pt x="544" y="9751"/>
                  </a:lnTo>
                  <a:lnTo>
                    <a:pt x="565" y="9940"/>
                  </a:lnTo>
                  <a:lnTo>
                    <a:pt x="628" y="9961"/>
                  </a:lnTo>
                  <a:lnTo>
                    <a:pt x="649" y="10002"/>
                  </a:lnTo>
                  <a:lnTo>
                    <a:pt x="628" y="10065"/>
                  </a:lnTo>
                  <a:lnTo>
                    <a:pt x="607" y="10044"/>
                  </a:lnTo>
                  <a:lnTo>
                    <a:pt x="481" y="10149"/>
                  </a:lnTo>
                  <a:lnTo>
                    <a:pt x="439" y="10212"/>
                  </a:lnTo>
                  <a:lnTo>
                    <a:pt x="377" y="10274"/>
                  </a:lnTo>
                  <a:lnTo>
                    <a:pt x="272" y="10379"/>
                  </a:lnTo>
                  <a:lnTo>
                    <a:pt x="209" y="10463"/>
                  </a:lnTo>
                  <a:lnTo>
                    <a:pt x="105" y="10463"/>
                  </a:lnTo>
                  <a:lnTo>
                    <a:pt x="0" y="10505"/>
                  </a:lnTo>
                  <a:lnTo>
                    <a:pt x="105" y="10505"/>
                  </a:lnTo>
                  <a:lnTo>
                    <a:pt x="167" y="10609"/>
                  </a:lnTo>
                  <a:lnTo>
                    <a:pt x="209" y="10735"/>
                  </a:lnTo>
                  <a:lnTo>
                    <a:pt x="167" y="10777"/>
                  </a:lnTo>
                  <a:lnTo>
                    <a:pt x="126" y="10693"/>
                  </a:lnTo>
                  <a:lnTo>
                    <a:pt x="84" y="10609"/>
                  </a:lnTo>
                  <a:lnTo>
                    <a:pt x="63" y="10714"/>
                  </a:lnTo>
                  <a:lnTo>
                    <a:pt x="84" y="10818"/>
                  </a:lnTo>
                  <a:lnTo>
                    <a:pt x="167" y="10839"/>
                  </a:lnTo>
                  <a:lnTo>
                    <a:pt x="167" y="10923"/>
                  </a:lnTo>
                  <a:lnTo>
                    <a:pt x="126" y="11007"/>
                  </a:lnTo>
                  <a:lnTo>
                    <a:pt x="126" y="11007"/>
                  </a:lnTo>
                  <a:lnTo>
                    <a:pt x="188" y="10965"/>
                  </a:lnTo>
                  <a:lnTo>
                    <a:pt x="230" y="10902"/>
                  </a:lnTo>
                  <a:lnTo>
                    <a:pt x="314" y="10860"/>
                  </a:lnTo>
                  <a:lnTo>
                    <a:pt x="377" y="10902"/>
                  </a:lnTo>
                  <a:lnTo>
                    <a:pt x="314" y="10944"/>
                  </a:lnTo>
                  <a:lnTo>
                    <a:pt x="377" y="10965"/>
                  </a:lnTo>
                  <a:lnTo>
                    <a:pt x="439" y="10944"/>
                  </a:lnTo>
                  <a:lnTo>
                    <a:pt x="439" y="10839"/>
                  </a:lnTo>
                  <a:lnTo>
                    <a:pt x="398" y="10798"/>
                  </a:lnTo>
                  <a:lnTo>
                    <a:pt x="293" y="10818"/>
                  </a:lnTo>
                  <a:lnTo>
                    <a:pt x="293" y="10777"/>
                  </a:lnTo>
                  <a:lnTo>
                    <a:pt x="314" y="10714"/>
                  </a:lnTo>
                  <a:lnTo>
                    <a:pt x="293" y="10630"/>
                  </a:lnTo>
                  <a:lnTo>
                    <a:pt x="335" y="10588"/>
                  </a:lnTo>
                  <a:lnTo>
                    <a:pt x="439" y="10609"/>
                  </a:lnTo>
                  <a:lnTo>
                    <a:pt x="544" y="10798"/>
                  </a:lnTo>
                  <a:lnTo>
                    <a:pt x="586" y="10923"/>
                  </a:lnTo>
                  <a:lnTo>
                    <a:pt x="628" y="10986"/>
                  </a:lnTo>
                  <a:lnTo>
                    <a:pt x="628" y="11153"/>
                  </a:lnTo>
                  <a:lnTo>
                    <a:pt x="544" y="11342"/>
                  </a:lnTo>
                  <a:lnTo>
                    <a:pt x="439" y="11342"/>
                  </a:lnTo>
                  <a:lnTo>
                    <a:pt x="481" y="11383"/>
                  </a:lnTo>
                  <a:lnTo>
                    <a:pt x="544" y="11551"/>
                  </a:lnTo>
                  <a:lnTo>
                    <a:pt x="586" y="11760"/>
                  </a:lnTo>
                  <a:lnTo>
                    <a:pt x="691" y="11865"/>
                  </a:lnTo>
                  <a:lnTo>
                    <a:pt x="691" y="11969"/>
                  </a:lnTo>
                  <a:lnTo>
                    <a:pt x="628" y="12011"/>
                  </a:lnTo>
                  <a:lnTo>
                    <a:pt x="711" y="12095"/>
                  </a:lnTo>
                  <a:lnTo>
                    <a:pt x="795" y="12095"/>
                  </a:lnTo>
                  <a:lnTo>
                    <a:pt x="858" y="12158"/>
                  </a:lnTo>
                  <a:lnTo>
                    <a:pt x="900" y="12095"/>
                  </a:lnTo>
                  <a:lnTo>
                    <a:pt x="900" y="12053"/>
                  </a:lnTo>
                  <a:lnTo>
                    <a:pt x="816" y="11906"/>
                  </a:lnTo>
                  <a:lnTo>
                    <a:pt x="816" y="11739"/>
                  </a:lnTo>
                  <a:lnTo>
                    <a:pt x="858" y="11676"/>
                  </a:lnTo>
                  <a:lnTo>
                    <a:pt x="921" y="11739"/>
                  </a:lnTo>
                  <a:lnTo>
                    <a:pt x="900" y="11781"/>
                  </a:lnTo>
                  <a:lnTo>
                    <a:pt x="900" y="11844"/>
                  </a:lnTo>
                  <a:lnTo>
                    <a:pt x="963" y="11948"/>
                  </a:lnTo>
                  <a:lnTo>
                    <a:pt x="1004" y="12095"/>
                  </a:lnTo>
                  <a:lnTo>
                    <a:pt x="963" y="12199"/>
                  </a:lnTo>
                  <a:lnTo>
                    <a:pt x="1004" y="12283"/>
                  </a:lnTo>
                  <a:lnTo>
                    <a:pt x="1109" y="12220"/>
                  </a:lnTo>
                  <a:lnTo>
                    <a:pt x="1214" y="12074"/>
                  </a:lnTo>
                  <a:lnTo>
                    <a:pt x="1109" y="11969"/>
                  </a:lnTo>
                  <a:lnTo>
                    <a:pt x="1109" y="11906"/>
                  </a:lnTo>
                  <a:lnTo>
                    <a:pt x="1151" y="11886"/>
                  </a:lnTo>
                  <a:lnTo>
                    <a:pt x="1235" y="11906"/>
                  </a:lnTo>
                  <a:lnTo>
                    <a:pt x="1276" y="11948"/>
                  </a:lnTo>
                  <a:lnTo>
                    <a:pt x="1318" y="11844"/>
                  </a:lnTo>
                  <a:lnTo>
                    <a:pt x="1318" y="11655"/>
                  </a:lnTo>
                  <a:lnTo>
                    <a:pt x="1276" y="11572"/>
                  </a:lnTo>
                  <a:lnTo>
                    <a:pt x="1276" y="11237"/>
                  </a:lnTo>
                  <a:lnTo>
                    <a:pt x="1276" y="11049"/>
                  </a:lnTo>
                  <a:lnTo>
                    <a:pt x="1339" y="10944"/>
                  </a:lnTo>
                  <a:lnTo>
                    <a:pt x="1444" y="10839"/>
                  </a:lnTo>
                  <a:lnTo>
                    <a:pt x="1423" y="10777"/>
                  </a:lnTo>
                  <a:lnTo>
                    <a:pt x="1360" y="10735"/>
                  </a:lnTo>
                  <a:lnTo>
                    <a:pt x="1360" y="10630"/>
                  </a:lnTo>
                  <a:lnTo>
                    <a:pt x="1318" y="10630"/>
                  </a:lnTo>
                  <a:lnTo>
                    <a:pt x="1339" y="10567"/>
                  </a:lnTo>
                  <a:lnTo>
                    <a:pt x="1151" y="10567"/>
                  </a:lnTo>
                  <a:lnTo>
                    <a:pt x="1130" y="10505"/>
                  </a:lnTo>
                  <a:lnTo>
                    <a:pt x="1235" y="10463"/>
                  </a:lnTo>
                  <a:lnTo>
                    <a:pt x="1255" y="10379"/>
                  </a:lnTo>
                  <a:lnTo>
                    <a:pt x="1235" y="10212"/>
                  </a:lnTo>
                  <a:lnTo>
                    <a:pt x="1151" y="10170"/>
                  </a:lnTo>
                  <a:lnTo>
                    <a:pt x="1067" y="10191"/>
                  </a:lnTo>
                  <a:lnTo>
                    <a:pt x="1067" y="10212"/>
                  </a:lnTo>
                  <a:lnTo>
                    <a:pt x="1004" y="10274"/>
                  </a:lnTo>
                  <a:lnTo>
                    <a:pt x="921" y="10274"/>
                  </a:lnTo>
                  <a:lnTo>
                    <a:pt x="795" y="10149"/>
                  </a:lnTo>
                  <a:lnTo>
                    <a:pt x="816" y="10065"/>
                  </a:lnTo>
                  <a:lnTo>
                    <a:pt x="1004" y="9982"/>
                  </a:lnTo>
                  <a:lnTo>
                    <a:pt x="1151" y="9961"/>
                  </a:lnTo>
                  <a:lnTo>
                    <a:pt x="1339" y="10002"/>
                  </a:lnTo>
                  <a:lnTo>
                    <a:pt x="1423" y="10065"/>
                  </a:lnTo>
                  <a:lnTo>
                    <a:pt x="1444" y="10002"/>
                  </a:lnTo>
                  <a:lnTo>
                    <a:pt x="1444" y="9940"/>
                  </a:lnTo>
                  <a:lnTo>
                    <a:pt x="1444" y="9835"/>
                  </a:lnTo>
                  <a:lnTo>
                    <a:pt x="1423" y="9751"/>
                  </a:lnTo>
                  <a:lnTo>
                    <a:pt x="1444" y="9689"/>
                  </a:lnTo>
                  <a:lnTo>
                    <a:pt x="1527" y="9689"/>
                  </a:lnTo>
                  <a:lnTo>
                    <a:pt x="1569" y="9772"/>
                  </a:lnTo>
                  <a:lnTo>
                    <a:pt x="1653" y="9772"/>
                  </a:lnTo>
                  <a:lnTo>
                    <a:pt x="1758" y="9730"/>
                  </a:lnTo>
                  <a:lnTo>
                    <a:pt x="1946" y="9689"/>
                  </a:lnTo>
                  <a:lnTo>
                    <a:pt x="2113" y="9647"/>
                  </a:lnTo>
                  <a:lnTo>
                    <a:pt x="2218" y="9647"/>
                  </a:lnTo>
                  <a:lnTo>
                    <a:pt x="2281" y="9668"/>
                  </a:lnTo>
                  <a:lnTo>
                    <a:pt x="2323" y="9647"/>
                  </a:lnTo>
                  <a:cubicBezTo>
                    <a:pt x="2323" y="9668"/>
                    <a:pt x="2364" y="9730"/>
                    <a:pt x="2364" y="9751"/>
                  </a:cubicBezTo>
                  <a:lnTo>
                    <a:pt x="2218" y="9856"/>
                  </a:lnTo>
                  <a:lnTo>
                    <a:pt x="2218" y="9940"/>
                  </a:lnTo>
                  <a:lnTo>
                    <a:pt x="2155" y="9877"/>
                  </a:lnTo>
                  <a:lnTo>
                    <a:pt x="2051" y="9898"/>
                  </a:lnTo>
                  <a:lnTo>
                    <a:pt x="1967" y="9961"/>
                  </a:lnTo>
                  <a:lnTo>
                    <a:pt x="1904" y="9940"/>
                  </a:lnTo>
                  <a:lnTo>
                    <a:pt x="1841" y="9772"/>
                  </a:lnTo>
                  <a:lnTo>
                    <a:pt x="1779" y="9772"/>
                  </a:lnTo>
                  <a:lnTo>
                    <a:pt x="1632" y="9961"/>
                  </a:lnTo>
                  <a:lnTo>
                    <a:pt x="1632" y="10065"/>
                  </a:lnTo>
                  <a:lnTo>
                    <a:pt x="1527" y="10128"/>
                  </a:lnTo>
                  <a:lnTo>
                    <a:pt x="1486" y="10233"/>
                  </a:lnTo>
                  <a:lnTo>
                    <a:pt x="1653" y="10295"/>
                  </a:lnTo>
                  <a:lnTo>
                    <a:pt x="1674" y="10400"/>
                  </a:lnTo>
                  <a:lnTo>
                    <a:pt x="1653" y="10421"/>
                  </a:lnTo>
                  <a:lnTo>
                    <a:pt x="1653" y="10484"/>
                  </a:lnTo>
                  <a:lnTo>
                    <a:pt x="1737" y="10609"/>
                  </a:lnTo>
                  <a:lnTo>
                    <a:pt x="1862" y="10630"/>
                  </a:lnTo>
                  <a:lnTo>
                    <a:pt x="1862" y="10714"/>
                  </a:lnTo>
                  <a:lnTo>
                    <a:pt x="1904" y="10735"/>
                  </a:lnTo>
                  <a:lnTo>
                    <a:pt x="1946" y="10693"/>
                  </a:lnTo>
                  <a:lnTo>
                    <a:pt x="2009" y="10714"/>
                  </a:lnTo>
                  <a:lnTo>
                    <a:pt x="2072" y="10693"/>
                  </a:lnTo>
                  <a:lnTo>
                    <a:pt x="2072" y="10609"/>
                  </a:lnTo>
                  <a:lnTo>
                    <a:pt x="1967" y="10505"/>
                  </a:lnTo>
                  <a:lnTo>
                    <a:pt x="2009" y="10400"/>
                  </a:lnTo>
                  <a:lnTo>
                    <a:pt x="2072" y="10254"/>
                  </a:lnTo>
                  <a:lnTo>
                    <a:pt x="2197" y="10170"/>
                  </a:lnTo>
                  <a:lnTo>
                    <a:pt x="2218" y="10107"/>
                  </a:lnTo>
                  <a:lnTo>
                    <a:pt x="2364" y="10149"/>
                  </a:lnTo>
                  <a:lnTo>
                    <a:pt x="2511" y="10254"/>
                  </a:lnTo>
                  <a:lnTo>
                    <a:pt x="2574" y="10316"/>
                  </a:lnTo>
                  <a:lnTo>
                    <a:pt x="2636" y="10295"/>
                  </a:lnTo>
                  <a:lnTo>
                    <a:pt x="2699" y="10086"/>
                  </a:lnTo>
                  <a:lnTo>
                    <a:pt x="2825" y="9961"/>
                  </a:lnTo>
                  <a:lnTo>
                    <a:pt x="2825" y="9877"/>
                  </a:lnTo>
                  <a:lnTo>
                    <a:pt x="2783" y="9814"/>
                  </a:lnTo>
                  <a:lnTo>
                    <a:pt x="2741" y="9751"/>
                  </a:lnTo>
                  <a:lnTo>
                    <a:pt x="2616" y="9647"/>
                  </a:lnTo>
                  <a:lnTo>
                    <a:pt x="2532" y="9647"/>
                  </a:lnTo>
                  <a:lnTo>
                    <a:pt x="2469" y="9584"/>
                  </a:lnTo>
                  <a:lnTo>
                    <a:pt x="2302" y="9584"/>
                  </a:lnTo>
                  <a:cubicBezTo>
                    <a:pt x="2302" y="9563"/>
                    <a:pt x="2302" y="9521"/>
                    <a:pt x="2281" y="9479"/>
                  </a:cubicBezTo>
                  <a:lnTo>
                    <a:pt x="2281" y="9458"/>
                  </a:lnTo>
                  <a:lnTo>
                    <a:pt x="2406" y="9375"/>
                  </a:lnTo>
                  <a:lnTo>
                    <a:pt x="2427" y="9333"/>
                  </a:lnTo>
                  <a:lnTo>
                    <a:pt x="2574" y="9228"/>
                  </a:lnTo>
                  <a:lnTo>
                    <a:pt x="2699" y="9165"/>
                  </a:lnTo>
                  <a:lnTo>
                    <a:pt x="2888" y="9207"/>
                  </a:lnTo>
                  <a:lnTo>
                    <a:pt x="2992" y="9165"/>
                  </a:lnTo>
                  <a:lnTo>
                    <a:pt x="3034" y="9228"/>
                  </a:lnTo>
                  <a:lnTo>
                    <a:pt x="3034" y="9333"/>
                  </a:lnTo>
                  <a:lnTo>
                    <a:pt x="2950" y="9458"/>
                  </a:lnTo>
                  <a:lnTo>
                    <a:pt x="2929" y="9563"/>
                  </a:lnTo>
                  <a:lnTo>
                    <a:pt x="2992" y="9584"/>
                  </a:lnTo>
                  <a:lnTo>
                    <a:pt x="2992" y="9689"/>
                  </a:lnTo>
                  <a:lnTo>
                    <a:pt x="2992" y="9793"/>
                  </a:lnTo>
                  <a:lnTo>
                    <a:pt x="2950" y="9856"/>
                  </a:lnTo>
                  <a:lnTo>
                    <a:pt x="2992" y="9961"/>
                  </a:lnTo>
                  <a:lnTo>
                    <a:pt x="3097" y="10002"/>
                  </a:lnTo>
                  <a:lnTo>
                    <a:pt x="3243" y="10170"/>
                  </a:lnTo>
                  <a:lnTo>
                    <a:pt x="3348" y="10191"/>
                  </a:lnTo>
                  <a:lnTo>
                    <a:pt x="3432" y="10170"/>
                  </a:lnTo>
                  <a:lnTo>
                    <a:pt x="3536" y="10002"/>
                  </a:lnTo>
                  <a:lnTo>
                    <a:pt x="3536" y="9898"/>
                  </a:lnTo>
                  <a:lnTo>
                    <a:pt x="3578" y="9856"/>
                  </a:lnTo>
                  <a:lnTo>
                    <a:pt x="3620" y="9793"/>
                  </a:lnTo>
                  <a:lnTo>
                    <a:pt x="3578" y="9710"/>
                  </a:lnTo>
                  <a:lnTo>
                    <a:pt x="3662" y="9584"/>
                  </a:lnTo>
                  <a:lnTo>
                    <a:pt x="3766" y="9563"/>
                  </a:lnTo>
                  <a:lnTo>
                    <a:pt x="3850" y="9563"/>
                  </a:lnTo>
                  <a:lnTo>
                    <a:pt x="3871" y="9500"/>
                  </a:lnTo>
                  <a:lnTo>
                    <a:pt x="3850" y="9458"/>
                  </a:lnTo>
                  <a:lnTo>
                    <a:pt x="3829" y="9333"/>
                  </a:lnTo>
                  <a:lnTo>
                    <a:pt x="3620" y="9249"/>
                  </a:lnTo>
                  <a:lnTo>
                    <a:pt x="3578" y="9186"/>
                  </a:lnTo>
                  <a:lnTo>
                    <a:pt x="3641" y="9040"/>
                  </a:lnTo>
                  <a:lnTo>
                    <a:pt x="3724" y="8977"/>
                  </a:lnTo>
                  <a:lnTo>
                    <a:pt x="3766" y="8956"/>
                  </a:lnTo>
                  <a:lnTo>
                    <a:pt x="3745" y="9019"/>
                  </a:lnTo>
                  <a:lnTo>
                    <a:pt x="3745" y="9145"/>
                  </a:lnTo>
                  <a:lnTo>
                    <a:pt x="3787" y="9165"/>
                  </a:lnTo>
                  <a:lnTo>
                    <a:pt x="3850" y="9145"/>
                  </a:lnTo>
                  <a:lnTo>
                    <a:pt x="3871" y="9124"/>
                  </a:lnTo>
                  <a:lnTo>
                    <a:pt x="3955" y="9145"/>
                  </a:lnTo>
                  <a:lnTo>
                    <a:pt x="3996" y="9186"/>
                  </a:lnTo>
                  <a:lnTo>
                    <a:pt x="4059" y="9165"/>
                  </a:lnTo>
                  <a:lnTo>
                    <a:pt x="4101" y="9165"/>
                  </a:lnTo>
                  <a:lnTo>
                    <a:pt x="4080" y="9228"/>
                  </a:lnTo>
                  <a:lnTo>
                    <a:pt x="3976" y="9249"/>
                  </a:lnTo>
                  <a:lnTo>
                    <a:pt x="3976" y="9270"/>
                  </a:lnTo>
                  <a:lnTo>
                    <a:pt x="3996" y="9291"/>
                  </a:lnTo>
                  <a:lnTo>
                    <a:pt x="4080" y="9270"/>
                  </a:lnTo>
                  <a:lnTo>
                    <a:pt x="4206" y="9186"/>
                  </a:lnTo>
                  <a:lnTo>
                    <a:pt x="4499" y="9228"/>
                  </a:lnTo>
                  <a:lnTo>
                    <a:pt x="4666" y="9186"/>
                  </a:lnTo>
                  <a:lnTo>
                    <a:pt x="4603" y="9165"/>
                  </a:lnTo>
                  <a:lnTo>
                    <a:pt x="4582" y="9061"/>
                  </a:lnTo>
                  <a:lnTo>
                    <a:pt x="4603" y="8935"/>
                  </a:lnTo>
                  <a:lnTo>
                    <a:pt x="4729" y="8873"/>
                  </a:lnTo>
                  <a:lnTo>
                    <a:pt x="4833" y="8914"/>
                  </a:lnTo>
                  <a:lnTo>
                    <a:pt x="4875" y="9019"/>
                  </a:lnTo>
                  <a:lnTo>
                    <a:pt x="4833" y="9124"/>
                  </a:lnTo>
                  <a:lnTo>
                    <a:pt x="4896" y="9186"/>
                  </a:lnTo>
                  <a:lnTo>
                    <a:pt x="4980" y="9186"/>
                  </a:lnTo>
                  <a:lnTo>
                    <a:pt x="5043" y="9061"/>
                  </a:lnTo>
                  <a:lnTo>
                    <a:pt x="4980" y="8852"/>
                  </a:lnTo>
                  <a:lnTo>
                    <a:pt x="5001" y="8726"/>
                  </a:lnTo>
                  <a:lnTo>
                    <a:pt x="5126" y="8621"/>
                  </a:lnTo>
                  <a:lnTo>
                    <a:pt x="5210" y="8621"/>
                  </a:lnTo>
                  <a:lnTo>
                    <a:pt x="5231" y="8559"/>
                  </a:lnTo>
                  <a:lnTo>
                    <a:pt x="5189" y="8496"/>
                  </a:lnTo>
                  <a:lnTo>
                    <a:pt x="5210" y="8349"/>
                  </a:lnTo>
                  <a:lnTo>
                    <a:pt x="5294" y="8308"/>
                  </a:lnTo>
                  <a:lnTo>
                    <a:pt x="5398" y="8329"/>
                  </a:lnTo>
                  <a:lnTo>
                    <a:pt x="5419" y="8391"/>
                  </a:lnTo>
                  <a:lnTo>
                    <a:pt x="5357" y="8454"/>
                  </a:lnTo>
                  <a:lnTo>
                    <a:pt x="5336" y="8621"/>
                  </a:lnTo>
                  <a:lnTo>
                    <a:pt x="5357" y="8956"/>
                  </a:lnTo>
                  <a:lnTo>
                    <a:pt x="5419" y="8998"/>
                  </a:lnTo>
                  <a:lnTo>
                    <a:pt x="5503" y="8935"/>
                  </a:lnTo>
                  <a:lnTo>
                    <a:pt x="5545" y="8831"/>
                  </a:lnTo>
                  <a:lnTo>
                    <a:pt x="5649" y="8831"/>
                  </a:lnTo>
                  <a:lnTo>
                    <a:pt x="5754" y="8726"/>
                  </a:lnTo>
                  <a:lnTo>
                    <a:pt x="5817" y="8580"/>
                  </a:lnTo>
                  <a:lnTo>
                    <a:pt x="5775" y="8475"/>
                  </a:lnTo>
                  <a:lnTo>
                    <a:pt x="5921" y="8370"/>
                  </a:lnTo>
                  <a:lnTo>
                    <a:pt x="5880" y="8287"/>
                  </a:lnTo>
                  <a:lnTo>
                    <a:pt x="5838" y="8224"/>
                  </a:lnTo>
                  <a:lnTo>
                    <a:pt x="5712" y="8057"/>
                  </a:lnTo>
                  <a:lnTo>
                    <a:pt x="5649" y="7910"/>
                  </a:lnTo>
                  <a:lnTo>
                    <a:pt x="5629" y="7638"/>
                  </a:lnTo>
                  <a:lnTo>
                    <a:pt x="5670" y="7324"/>
                  </a:lnTo>
                  <a:lnTo>
                    <a:pt x="5670" y="7115"/>
                  </a:lnTo>
                  <a:lnTo>
                    <a:pt x="5566" y="6717"/>
                  </a:lnTo>
                  <a:lnTo>
                    <a:pt x="5440" y="6529"/>
                  </a:lnTo>
                  <a:lnTo>
                    <a:pt x="5440" y="6383"/>
                  </a:lnTo>
                  <a:lnTo>
                    <a:pt x="5461" y="6194"/>
                  </a:lnTo>
                  <a:lnTo>
                    <a:pt x="5649" y="6111"/>
                  </a:lnTo>
                  <a:lnTo>
                    <a:pt x="5733" y="6111"/>
                  </a:lnTo>
                  <a:lnTo>
                    <a:pt x="5775" y="6194"/>
                  </a:lnTo>
                  <a:lnTo>
                    <a:pt x="5817" y="6132"/>
                  </a:lnTo>
                  <a:lnTo>
                    <a:pt x="5775" y="6006"/>
                  </a:lnTo>
                  <a:lnTo>
                    <a:pt x="5754" y="5922"/>
                  </a:lnTo>
                  <a:lnTo>
                    <a:pt x="5733" y="5880"/>
                  </a:lnTo>
                  <a:lnTo>
                    <a:pt x="5712" y="5776"/>
                  </a:lnTo>
                  <a:lnTo>
                    <a:pt x="5712" y="5713"/>
                  </a:lnTo>
                  <a:lnTo>
                    <a:pt x="5712" y="5650"/>
                  </a:lnTo>
                  <a:lnTo>
                    <a:pt x="5754" y="5567"/>
                  </a:lnTo>
                  <a:lnTo>
                    <a:pt x="5754" y="5546"/>
                  </a:lnTo>
                  <a:lnTo>
                    <a:pt x="5754" y="5462"/>
                  </a:lnTo>
                  <a:lnTo>
                    <a:pt x="5733" y="5399"/>
                  </a:lnTo>
                  <a:lnTo>
                    <a:pt x="5733" y="5274"/>
                  </a:lnTo>
                  <a:lnTo>
                    <a:pt x="5754" y="5190"/>
                  </a:lnTo>
                  <a:lnTo>
                    <a:pt x="5712" y="5127"/>
                  </a:lnTo>
                  <a:lnTo>
                    <a:pt x="5670" y="4876"/>
                  </a:lnTo>
                  <a:lnTo>
                    <a:pt x="5566" y="4709"/>
                  </a:lnTo>
                  <a:lnTo>
                    <a:pt x="5545" y="4709"/>
                  </a:lnTo>
                  <a:lnTo>
                    <a:pt x="5503" y="4667"/>
                  </a:lnTo>
                  <a:lnTo>
                    <a:pt x="5503" y="4437"/>
                  </a:lnTo>
                  <a:lnTo>
                    <a:pt x="5398" y="4332"/>
                  </a:lnTo>
                  <a:lnTo>
                    <a:pt x="5147" y="4081"/>
                  </a:lnTo>
                  <a:lnTo>
                    <a:pt x="5105" y="3976"/>
                  </a:lnTo>
                  <a:lnTo>
                    <a:pt x="5043" y="3788"/>
                  </a:lnTo>
                  <a:lnTo>
                    <a:pt x="5043" y="3600"/>
                  </a:lnTo>
                  <a:lnTo>
                    <a:pt x="5043" y="3558"/>
                  </a:lnTo>
                  <a:lnTo>
                    <a:pt x="4980" y="3600"/>
                  </a:lnTo>
                  <a:lnTo>
                    <a:pt x="4917" y="3600"/>
                  </a:lnTo>
                  <a:lnTo>
                    <a:pt x="4896" y="3579"/>
                  </a:lnTo>
                  <a:lnTo>
                    <a:pt x="4896" y="3558"/>
                  </a:lnTo>
                  <a:cubicBezTo>
                    <a:pt x="4854" y="3474"/>
                    <a:pt x="4812" y="3412"/>
                    <a:pt x="4750" y="3349"/>
                  </a:cubicBezTo>
                  <a:lnTo>
                    <a:pt x="4792" y="3265"/>
                  </a:lnTo>
                  <a:lnTo>
                    <a:pt x="4854" y="3160"/>
                  </a:lnTo>
                  <a:lnTo>
                    <a:pt x="4812" y="3077"/>
                  </a:lnTo>
                  <a:lnTo>
                    <a:pt x="4687" y="3077"/>
                  </a:lnTo>
                  <a:lnTo>
                    <a:pt x="4540" y="3056"/>
                  </a:lnTo>
                  <a:lnTo>
                    <a:pt x="4394" y="2888"/>
                  </a:lnTo>
                  <a:lnTo>
                    <a:pt x="4268" y="2930"/>
                  </a:lnTo>
                  <a:lnTo>
                    <a:pt x="4122" y="2847"/>
                  </a:lnTo>
                  <a:lnTo>
                    <a:pt x="4101" y="2763"/>
                  </a:lnTo>
                  <a:lnTo>
                    <a:pt x="4101" y="2658"/>
                  </a:lnTo>
                  <a:lnTo>
                    <a:pt x="4185" y="2575"/>
                  </a:lnTo>
                  <a:lnTo>
                    <a:pt x="4268" y="2575"/>
                  </a:lnTo>
                  <a:lnTo>
                    <a:pt x="4415" y="2679"/>
                  </a:lnTo>
                  <a:lnTo>
                    <a:pt x="4478" y="2721"/>
                  </a:lnTo>
                  <a:lnTo>
                    <a:pt x="4603" y="2533"/>
                  </a:lnTo>
                  <a:lnTo>
                    <a:pt x="4729" y="2428"/>
                  </a:lnTo>
                  <a:lnTo>
                    <a:pt x="4833" y="2428"/>
                  </a:lnTo>
                  <a:lnTo>
                    <a:pt x="4896" y="2470"/>
                  </a:lnTo>
                  <a:lnTo>
                    <a:pt x="4959" y="2512"/>
                  </a:lnTo>
                  <a:lnTo>
                    <a:pt x="5064" y="2470"/>
                  </a:lnTo>
                  <a:lnTo>
                    <a:pt x="5168" y="2575"/>
                  </a:lnTo>
                  <a:lnTo>
                    <a:pt x="5336" y="2721"/>
                  </a:lnTo>
                  <a:lnTo>
                    <a:pt x="5524" y="2784"/>
                  </a:lnTo>
                  <a:lnTo>
                    <a:pt x="5691" y="2847"/>
                  </a:lnTo>
                  <a:lnTo>
                    <a:pt x="5754" y="2930"/>
                  </a:lnTo>
                  <a:lnTo>
                    <a:pt x="5859" y="2972"/>
                  </a:lnTo>
                  <a:lnTo>
                    <a:pt x="5859" y="2888"/>
                  </a:lnTo>
                  <a:lnTo>
                    <a:pt x="5880" y="2784"/>
                  </a:lnTo>
                  <a:lnTo>
                    <a:pt x="5859" y="2658"/>
                  </a:lnTo>
                  <a:lnTo>
                    <a:pt x="5880" y="2470"/>
                  </a:lnTo>
                  <a:lnTo>
                    <a:pt x="5942" y="2240"/>
                  </a:lnTo>
                  <a:lnTo>
                    <a:pt x="6089" y="2031"/>
                  </a:lnTo>
                  <a:lnTo>
                    <a:pt x="6193" y="2010"/>
                  </a:lnTo>
                  <a:lnTo>
                    <a:pt x="6298" y="2031"/>
                  </a:lnTo>
                  <a:lnTo>
                    <a:pt x="6465" y="2031"/>
                  </a:lnTo>
                  <a:lnTo>
                    <a:pt x="6465" y="1989"/>
                  </a:lnTo>
                  <a:lnTo>
                    <a:pt x="6528" y="1926"/>
                  </a:lnTo>
                  <a:lnTo>
                    <a:pt x="6591" y="1947"/>
                  </a:lnTo>
                  <a:lnTo>
                    <a:pt x="6675" y="1947"/>
                  </a:lnTo>
                  <a:lnTo>
                    <a:pt x="6717" y="1905"/>
                  </a:lnTo>
                  <a:lnTo>
                    <a:pt x="6737" y="1821"/>
                  </a:lnTo>
                  <a:lnTo>
                    <a:pt x="6842" y="1779"/>
                  </a:lnTo>
                  <a:lnTo>
                    <a:pt x="6926" y="1717"/>
                  </a:lnTo>
                  <a:lnTo>
                    <a:pt x="6926" y="1612"/>
                  </a:lnTo>
                  <a:lnTo>
                    <a:pt x="6989" y="1591"/>
                  </a:lnTo>
                  <a:lnTo>
                    <a:pt x="7009" y="1507"/>
                  </a:lnTo>
                  <a:lnTo>
                    <a:pt x="6926" y="1507"/>
                  </a:lnTo>
                  <a:lnTo>
                    <a:pt x="6863" y="1591"/>
                  </a:lnTo>
                  <a:lnTo>
                    <a:pt x="6800" y="1675"/>
                  </a:lnTo>
                  <a:lnTo>
                    <a:pt x="6717" y="1675"/>
                  </a:lnTo>
                  <a:lnTo>
                    <a:pt x="6717" y="1612"/>
                  </a:lnTo>
                  <a:lnTo>
                    <a:pt x="6717" y="1528"/>
                  </a:lnTo>
                  <a:lnTo>
                    <a:pt x="6612" y="1403"/>
                  </a:lnTo>
                  <a:lnTo>
                    <a:pt x="6486" y="1319"/>
                  </a:lnTo>
                  <a:lnTo>
                    <a:pt x="6445" y="1277"/>
                  </a:lnTo>
                  <a:lnTo>
                    <a:pt x="6445" y="1110"/>
                  </a:lnTo>
                  <a:lnTo>
                    <a:pt x="6486" y="943"/>
                  </a:lnTo>
                  <a:lnTo>
                    <a:pt x="6486" y="838"/>
                  </a:lnTo>
                  <a:lnTo>
                    <a:pt x="6465" y="775"/>
                  </a:lnTo>
                  <a:lnTo>
                    <a:pt x="6445" y="796"/>
                  </a:lnTo>
                  <a:lnTo>
                    <a:pt x="6403" y="901"/>
                  </a:lnTo>
                  <a:lnTo>
                    <a:pt x="6298" y="1047"/>
                  </a:lnTo>
                  <a:lnTo>
                    <a:pt x="6131" y="1173"/>
                  </a:lnTo>
                  <a:lnTo>
                    <a:pt x="5963" y="1194"/>
                  </a:lnTo>
                  <a:lnTo>
                    <a:pt x="5901" y="1173"/>
                  </a:lnTo>
                  <a:lnTo>
                    <a:pt x="5838" y="1194"/>
                  </a:lnTo>
                  <a:lnTo>
                    <a:pt x="5733" y="1089"/>
                  </a:lnTo>
                  <a:lnTo>
                    <a:pt x="5608" y="1068"/>
                  </a:lnTo>
                  <a:lnTo>
                    <a:pt x="5419" y="984"/>
                  </a:lnTo>
                  <a:lnTo>
                    <a:pt x="5315" y="880"/>
                  </a:lnTo>
                  <a:lnTo>
                    <a:pt x="5210" y="859"/>
                  </a:lnTo>
                  <a:lnTo>
                    <a:pt x="5147" y="775"/>
                  </a:lnTo>
                  <a:lnTo>
                    <a:pt x="5001" y="671"/>
                  </a:lnTo>
                  <a:lnTo>
                    <a:pt x="4729" y="419"/>
                  </a:lnTo>
                  <a:lnTo>
                    <a:pt x="4645" y="252"/>
                  </a:lnTo>
                  <a:lnTo>
                    <a:pt x="4499" y="231"/>
                  </a:lnTo>
                  <a:lnTo>
                    <a:pt x="4310" y="64"/>
                  </a:lnTo>
                  <a:lnTo>
                    <a:pt x="42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0" name="Google Shape;7480;p131"/>
            <p:cNvSpPr/>
            <p:nvPr/>
          </p:nvSpPr>
          <p:spPr>
            <a:xfrm>
              <a:off x="4580490" y="2850992"/>
              <a:ext cx="28661" cy="38087"/>
            </a:xfrm>
            <a:custGeom>
              <a:avLst/>
              <a:gdLst/>
              <a:ahLst/>
              <a:cxnLst/>
              <a:rect l="l" t="t" r="r" b="b"/>
              <a:pathLst>
                <a:path w="2407" h="3349" extrusionOk="0">
                  <a:moveTo>
                    <a:pt x="1256" y="1"/>
                  </a:moveTo>
                  <a:lnTo>
                    <a:pt x="1005" y="126"/>
                  </a:lnTo>
                  <a:lnTo>
                    <a:pt x="628" y="189"/>
                  </a:lnTo>
                  <a:lnTo>
                    <a:pt x="419" y="377"/>
                  </a:lnTo>
                  <a:lnTo>
                    <a:pt x="210" y="419"/>
                  </a:lnTo>
                  <a:lnTo>
                    <a:pt x="21" y="586"/>
                  </a:lnTo>
                  <a:lnTo>
                    <a:pt x="0" y="712"/>
                  </a:lnTo>
                  <a:lnTo>
                    <a:pt x="0" y="733"/>
                  </a:lnTo>
                  <a:lnTo>
                    <a:pt x="105" y="649"/>
                  </a:lnTo>
                  <a:lnTo>
                    <a:pt x="293" y="691"/>
                  </a:lnTo>
                  <a:lnTo>
                    <a:pt x="210" y="712"/>
                  </a:lnTo>
                  <a:lnTo>
                    <a:pt x="419" y="921"/>
                  </a:lnTo>
                  <a:lnTo>
                    <a:pt x="565" y="1130"/>
                  </a:lnTo>
                  <a:lnTo>
                    <a:pt x="649" y="1130"/>
                  </a:lnTo>
                  <a:lnTo>
                    <a:pt x="607" y="1214"/>
                  </a:lnTo>
                  <a:lnTo>
                    <a:pt x="712" y="1319"/>
                  </a:lnTo>
                  <a:lnTo>
                    <a:pt x="733" y="1423"/>
                  </a:lnTo>
                  <a:lnTo>
                    <a:pt x="544" y="1361"/>
                  </a:lnTo>
                  <a:lnTo>
                    <a:pt x="524" y="1277"/>
                  </a:lnTo>
                  <a:lnTo>
                    <a:pt x="461" y="1381"/>
                  </a:lnTo>
                  <a:lnTo>
                    <a:pt x="398" y="1361"/>
                  </a:lnTo>
                  <a:lnTo>
                    <a:pt x="252" y="1549"/>
                  </a:lnTo>
                  <a:lnTo>
                    <a:pt x="524" y="1653"/>
                  </a:lnTo>
                  <a:lnTo>
                    <a:pt x="607" y="1633"/>
                  </a:lnTo>
                  <a:lnTo>
                    <a:pt x="649" y="1758"/>
                  </a:lnTo>
                  <a:lnTo>
                    <a:pt x="649" y="1988"/>
                  </a:lnTo>
                  <a:lnTo>
                    <a:pt x="712" y="2051"/>
                  </a:lnTo>
                  <a:lnTo>
                    <a:pt x="754" y="2009"/>
                  </a:lnTo>
                  <a:lnTo>
                    <a:pt x="858" y="2197"/>
                  </a:lnTo>
                  <a:lnTo>
                    <a:pt x="670" y="2323"/>
                  </a:lnTo>
                  <a:lnTo>
                    <a:pt x="670" y="2386"/>
                  </a:lnTo>
                  <a:lnTo>
                    <a:pt x="754" y="2469"/>
                  </a:lnTo>
                  <a:lnTo>
                    <a:pt x="754" y="2574"/>
                  </a:lnTo>
                  <a:lnTo>
                    <a:pt x="670" y="2595"/>
                  </a:lnTo>
                  <a:lnTo>
                    <a:pt x="670" y="2700"/>
                  </a:lnTo>
                  <a:lnTo>
                    <a:pt x="733" y="2804"/>
                  </a:lnTo>
                  <a:lnTo>
                    <a:pt x="670" y="2804"/>
                  </a:lnTo>
                  <a:lnTo>
                    <a:pt x="816" y="3097"/>
                  </a:lnTo>
                  <a:lnTo>
                    <a:pt x="879" y="3097"/>
                  </a:lnTo>
                  <a:lnTo>
                    <a:pt x="921" y="3223"/>
                  </a:lnTo>
                  <a:lnTo>
                    <a:pt x="963" y="3244"/>
                  </a:lnTo>
                  <a:lnTo>
                    <a:pt x="963" y="3348"/>
                  </a:lnTo>
                  <a:lnTo>
                    <a:pt x="1047" y="3306"/>
                  </a:lnTo>
                  <a:lnTo>
                    <a:pt x="1047" y="3139"/>
                  </a:lnTo>
                  <a:lnTo>
                    <a:pt x="1088" y="3223"/>
                  </a:lnTo>
                  <a:lnTo>
                    <a:pt x="1172" y="3118"/>
                  </a:lnTo>
                  <a:lnTo>
                    <a:pt x="1444" y="2888"/>
                  </a:lnTo>
                  <a:lnTo>
                    <a:pt x="1549" y="2846"/>
                  </a:lnTo>
                  <a:lnTo>
                    <a:pt x="1570" y="2909"/>
                  </a:lnTo>
                  <a:lnTo>
                    <a:pt x="1653" y="2825"/>
                  </a:lnTo>
                  <a:lnTo>
                    <a:pt x="1695" y="2825"/>
                  </a:lnTo>
                  <a:lnTo>
                    <a:pt x="1758" y="2930"/>
                  </a:lnTo>
                  <a:lnTo>
                    <a:pt x="1863" y="2909"/>
                  </a:lnTo>
                  <a:lnTo>
                    <a:pt x="1905" y="2951"/>
                  </a:lnTo>
                  <a:lnTo>
                    <a:pt x="1967" y="2909"/>
                  </a:lnTo>
                  <a:lnTo>
                    <a:pt x="1925" y="2825"/>
                  </a:lnTo>
                  <a:lnTo>
                    <a:pt x="2072" y="2741"/>
                  </a:lnTo>
                  <a:lnTo>
                    <a:pt x="2197" y="2741"/>
                  </a:lnTo>
                  <a:lnTo>
                    <a:pt x="2344" y="2532"/>
                  </a:lnTo>
                  <a:lnTo>
                    <a:pt x="2323" y="2490"/>
                  </a:lnTo>
                  <a:lnTo>
                    <a:pt x="2407" y="2428"/>
                  </a:lnTo>
                  <a:lnTo>
                    <a:pt x="2344" y="1988"/>
                  </a:lnTo>
                  <a:lnTo>
                    <a:pt x="2323" y="1988"/>
                  </a:lnTo>
                  <a:lnTo>
                    <a:pt x="2281" y="2009"/>
                  </a:lnTo>
                  <a:lnTo>
                    <a:pt x="2281" y="1884"/>
                  </a:lnTo>
                  <a:lnTo>
                    <a:pt x="2197" y="1486"/>
                  </a:lnTo>
                  <a:lnTo>
                    <a:pt x="2114" y="1381"/>
                  </a:lnTo>
                  <a:lnTo>
                    <a:pt x="2114" y="1130"/>
                  </a:lnTo>
                  <a:lnTo>
                    <a:pt x="1779" y="712"/>
                  </a:lnTo>
                  <a:lnTo>
                    <a:pt x="1465" y="398"/>
                  </a:lnTo>
                  <a:lnTo>
                    <a:pt x="125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1" name="Google Shape;7481;p131"/>
            <p:cNvSpPr/>
            <p:nvPr/>
          </p:nvSpPr>
          <p:spPr>
            <a:xfrm>
              <a:off x="4566534" y="2807208"/>
              <a:ext cx="32650" cy="53553"/>
            </a:xfrm>
            <a:custGeom>
              <a:avLst/>
              <a:gdLst/>
              <a:ahLst/>
              <a:cxnLst/>
              <a:rect l="l" t="t" r="r" b="b"/>
              <a:pathLst>
                <a:path w="2742" h="4709" extrusionOk="0">
                  <a:moveTo>
                    <a:pt x="2260" y="1"/>
                  </a:moveTo>
                  <a:lnTo>
                    <a:pt x="2177" y="42"/>
                  </a:lnTo>
                  <a:lnTo>
                    <a:pt x="2177" y="168"/>
                  </a:lnTo>
                  <a:lnTo>
                    <a:pt x="2177" y="273"/>
                  </a:lnTo>
                  <a:lnTo>
                    <a:pt x="2240" y="377"/>
                  </a:lnTo>
                  <a:lnTo>
                    <a:pt x="2177" y="482"/>
                  </a:lnTo>
                  <a:lnTo>
                    <a:pt x="2093" y="482"/>
                  </a:lnTo>
                  <a:lnTo>
                    <a:pt x="1988" y="607"/>
                  </a:lnTo>
                  <a:lnTo>
                    <a:pt x="1988" y="733"/>
                  </a:lnTo>
                  <a:lnTo>
                    <a:pt x="1737" y="921"/>
                  </a:lnTo>
                  <a:lnTo>
                    <a:pt x="1612" y="921"/>
                  </a:lnTo>
                  <a:lnTo>
                    <a:pt x="1528" y="1005"/>
                  </a:lnTo>
                  <a:lnTo>
                    <a:pt x="1633" y="1089"/>
                  </a:lnTo>
                  <a:lnTo>
                    <a:pt x="1779" y="1214"/>
                  </a:lnTo>
                  <a:lnTo>
                    <a:pt x="1779" y="1298"/>
                  </a:lnTo>
                  <a:lnTo>
                    <a:pt x="1716" y="1444"/>
                  </a:lnTo>
                  <a:lnTo>
                    <a:pt x="1570" y="1423"/>
                  </a:lnTo>
                  <a:lnTo>
                    <a:pt x="1319" y="1444"/>
                  </a:lnTo>
                  <a:lnTo>
                    <a:pt x="1193" y="1402"/>
                  </a:lnTo>
                  <a:lnTo>
                    <a:pt x="1089" y="1444"/>
                  </a:lnTo>
                  <a:lnTo>
                    <a:pt x="1005" y="1361"/>
                  </a:lnTo>
                  <a:lnTo>
                    <a:pt x="942" y="1319"/>
                  </a:lnTo>
                  <a:lnTo>
                    <a:pt x="838" y="1151"/>
                  </a:lnTo>
                  <a:lnTo>
                    <a:pt x="691" y="1298"/>
                  </a:lnTo>
                  <a:lnTo>
                    <a:pt x="691" y="1465"/>
                  </a:lnTo>
                  <a:lnTo>
                    <a:pt x="691" y="1528"/>
                  </a:lnTo>
                  <a:lnTo>
                    <a:pt x="649" y="1633"/>
                  </a:lnTo>
                  <a:lnTo>
                    <a:pt x="566" y="1926"/>
                  </a:lnTo>
                  <a:lnTo>
                    <a:pt x="461" y="1967"/>
                  </a:lnTo>
                  <a:lnTo>
                    <a:pt x="356" y="2156"/>
                  </a:lnTo>
                  <a:lnTo>
                    <a:pt x="210" y="2260"/>
                  </a:lnTo>
                  <a:lnTo>
                    <a:pt x="210" y="2365"/>
                  </a:lnTo>
                  <a:lnTo>
                    <a:pt x="147" y="2511"/>
                  </a:lnTo>
                  <a:lnTo>
                    <a:pt x="1" y="2616"/>
                  </a:lnTo>
                  <a:lnTo>
                    <a:pt x="1" y="2972"/>
                  </a:lnTo>
                  <a:lnTo>
                    <a:pt x="22" y="3014"/>
                  </a:lnTo>
                  <a:lnTo>
                    <a:pt x="43" y="2993"/>
                  </a:lnTo>
                  <a:lnTo>
                    <a:pt x="84" y="3202"/>
                  </a:lnTo>
                  <a:lnTo>
                    <a:pt x="168" y="3139"/>
                  </a:lnTo>
                  <a:lnTo>
                    <a:pt x="168" y="3034"/>
                  </a:lnTo>
                  <a:lnTo>
                    <a:pt x="315" y="3118"/>
                  </a:lnTo>
                  <a:lnTo>
                    <a:pt x="356" y="3202"/>
                  </a:lnTo>
                  <a:lnTo>
                    <a:pt x="545" y="3181"/>
                  </a:lnTo>
                  <a:lnTo>
                    <a:pt x="587" y="3097"/>
                  </a:lnTo>
                  <a:lnTo>
                    <a:pt x="670" y="3097"/>
                  </a:lnTo>
                  <a:lnTo>
                    <a:pt x="649" y="3181"/>
                  </a:lnTo>
                  <a:lnTo>
                    <a:pt x="566" y="3223"/>
                  </a:lnTo>
                  <a:lnTo>
                    <a:pt x="649" y="3348"/>
                  </a:lnTo>
                  <a:lnTo>
                    <a:pt x="524" y="3558"/>
                  </a:lnTo>
                  <a:lnTo>
                    <a:pt x="524" y="3851"/>
                  </a:lnTo>
                  <a:lnTo>
                    <a:pt x="545" y="3913"/>
                  </a:lnTo>
                  <a:lnTo>
                    <a:pt x="775" y="3913"/>
                  </a:lnTo>
                  <a:lnTo>
                    <a:pt x="880" y="3851"/>
                  </a:lnTo>
                  <a:lnTo>
                    <a:pt x="754" y="3955"/>
                  </a:lnTo>
                  <a:lnTo>
                    <a:pt x="608" y="3955"/>
                  </a:lnTo>
                  <a:lnTo>
                    <a:pt x="545" y="4143"/>
                  </a:lnTo>
                  <a:lnTo>
                    <a:pt x="524" y="4374"/>
                  </a:lnTo>
                  <a:lnTo>
                    <a:pt x="482" y="4478"/>
                  </a:lnTo>
                  <a:lnTo>
                    <a:pt x="545" y="4478"/>
                  </a:lnTo>
                  <a:lnTo>
                    <a:pt x="649" y="4436"/>
                  </a:lnTo>
                  <a:lnTo>
                    <a:pt x="775" y="4478"/>
                  </a:lnTo>
                  <a:lnTo>
                    <a:pt x="670" y="4646"/>
                  </a:lnTo>
                  <a:lnTo>
                    <a:pt x="691" y="4708"/>
                  </a:lnTo>
                  <a:lnTo>
                    <a:pt x="838" y="4604"/>
                  </a:lnTo>
                  <a:lnTo>
                    <a:pt x="900" y="4667"/>
                  </a:lnTo>
                  <a:lnTo>
                    <a:pt x="1005" y="4541"/>
                  </a:lnTo>
                  <a:lnTo>
                    <a:pt x="963" y="4478"/>
                  </a:lnTo>
                  <a:lnTo>
                    <a:pt x="1047" y="4436"/>
                  </a:lnTo>
                  <a:lnTo>
                    <a:pt x="1172" y="4562"/>
                  </a:lnTo>
                  <a:lnTo>
                    <a:pt x="1193" y="4436"/>
                  </a:lnTo>
                  <a:lnTo>
                    <a:pt x="1382" y="4269"/>
                  </a:lnTo>
                  <a:lnTo>
                    <a:pt x="1591" y="4227"/>
                  </a:lnTo>
                  <a:lnTo>
                    <a:pt x="1800" y="4039"/>
                  </a:lnTo>
                  <a:lnTo>
                    <a:pt x="2177" y="3976"/>
                  </a:lnTo>
                  <a:lnTo>
                    <a:pt x="2428" y="3851"/>
                  </a:lnTo>
                  <a:lnTo>
                    <a:pt x="2344" y="3725"/>
                  </a:lnTo>
                  <a:lnTo>
                    <a:pt x="1926" y="3495"/>
                  </a:lnTo>
                  <a:lnTo>
                    <a:pt x="1884" y="3390"/>
                  </a:lnTo>
                  <a:lnTo>
                    <a:pt x="1654" y="3348"/>
                  </a:lnTo>
                  <a:lnTo>
                    <a:pt x="1612" y="3202"/>
                  </a:lnTo>
                  <a:lnTo>
                    <a:pt x="1654" y="3118"/>
                  </a:lnTo>
                  <a:lnTo>
                    <a:pt x="1633" y="2993"/>
                  </a:lnTo>
                  <a:lnTo>
                    <a:pt x="1633" y="2867"/>
                  </a:lnTo>
                  <a:lnTo>
                    <a:pt x="1800" y="2762"/>
                  </a:lnTo>
                  <a:lnTo>
                    <a:pt x="1821" y="2616"/>
                  </a:lnTo>
                  <a:lnTo>
                    <a:pt x="1947" y="2574"/>
                  </a:lnTo>
                  <a:lnTo>
                    <a:pt x="2051" y="2574"/>
                  </a:lnTo>
                  <a:lnTo>
                    <a:pt x="2093" y="2490"/>
                  </a:lnTo>
                  <a:lnTo>
                    <a:pt x="2156" y="2449"/>
                  </a:lnTo>
                  <a:lnTo>
                    <a:pt x="2135" y="2344"/>
                  </a:lnTo>
                  <a:lnTo>
                    <a:pt x="2428" y="2051"/>
                  </a:lnTo>
                  <a:lnTo>
                    <a:pt x="2407" y="1988"/>
                  </a:lnTo>
                  <a:lnTo>
                    <a:pt x="2553" y="1863"/>
                  </a:lnTo>
                  <a:lnTo>
                    <a:pt x="2574" y="1737"/>
                  </a:lnTo>
                  <a:lnTo>
                    <a:pt x="2512" y="1654"/>
                  </a:lnTo>
                  <a:lnTo>
                    <a:pt x="2512" y="1361"/>
                  </a:lnTo>
                  <a:lnTo>
                    <a:pt x="2365" y="1256"/>
                  </a:lnTo>
                  <a:lnTo>
                    <a:pt x="2365" y="1110"/>
                  </a:lnTo>
                  <a:lnTo>
                    <a:pt x="2449" y="817"/>
                  </a:lnTo>
                  <a:lnTo>
                    <a:pt x="2449" y="691"/>
                  </a:lnTo>
                  <a:lnTo>
                    <a:pt x="2532" y="691"/>
                  </a:lnTo>
                  <a:lnTo>
                    <a:pt x="2721" y="482"/>
                  </a:lnTo>
                  <a:lnTo>
                    <a:pt x="2742" y="482"/>
                  </a:lnTo>
                  <a:lnTo>
                    <a:pt x="2637" y="356"/>
                  </a:lnTo>
                  <a:lnTo>
                    <a:pt x="2616" y="293"/>
                  </a:lnTo>
                  <a:lnTo>
                    <a:pt x="2428" y="273"/>
                  </a:lnTo>
                  <a:lnTo>
                    <a:pt x="2365" y="189"/>
                  </a:lnTo>
                  <a:lnTo>
                    <a:pt x="2365" y="84"/>
                  </a:lnTo>
                  <a:lnTo>
                    <a:pt x="226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2" name="Google Shape;7482;p131"/>
            <p:cNvSpPr/>
            <p:nvPr/>
          </p:nvSpPr>
          <p:spPr>
            <a:xfrm>
              <a:off x="4301938" y="2737722"/>
              <a:ext cx="211787" cy="95438"/>
            </a:xfrm>
            <a:custGeom>
              <a:avLst/>
              <a:gdLst/>
              <a:ahLst/>
              <a:cxnLst/>
              <a:rect l="l" t="t" r="r" b="b"/>
              <a:pathLst>
                <a:path w="17786" h="8392" extrusionOk="0">
                  <a:moveTo>
                    <a:pt x="5232" y="1"/>
                  </a:moveTo>
                  <a:lnTo>
                    <a:pt x="5169" y="85"/>
                  </a:lnTo>
                  <a:lnTo>
                    <a:pt x="5169" y="147"/>
                  </a:lnTo>
                  <a:lnTo>
                    <a:pt x="5190" y="252"/>
                  </a:lnTo>
                  <a:lnTo>
                    <a:pt x="5169" y="336"/>
                  </a:lnTo>
                  <a:lnTo>
                    <a:pt x="5085" y="336"/>
                  </a:lnTo>
                  <a:lnTo>
                    <a:pt x="5002" y="357"/>
                  </a:lnTo>
                  <a:lnTo>
                    <a:pt x="4918" y="461"/>
                  </a:lnTo>
                  <a:lnTo>
                    <a:pt x="4918" y="545"/>
                  </a:lnTo>
                  <a:lnTo>
                    <a:pt x="4813" y="670"/>
                  </a:lnTo>
                  <a:lnTo>
                    <a:pt x="4813" y="963"/>
                  </a:lnTo>
                  <a:lnTo>
                    <a:pt x="4855" y="1089"/>
                  </a:lnTo>
                  <a:lnTo>
                    <a:pt x="5023" y="1152"/>
                  </a:lnTo>
                  <a:lnTo>
                    <a:pt x="5085" y="1214"/>
                  </a:lnTo>
                  <a:lnTo>
                    <a:pt x="5190" y="1256"/>
                  </a:lnTo>
                  <a:lnTo>
                    <a:pt x="5211" y="1340"/>
                  </a:lnTo>
                  <a:lnTo>
                    <a:pt x="5190" y="1507"/>
                  </a:lnTo>
                  <a:lnTo>
                    <a:pt x="5190" y="1696"/>
                  </a:lnTo>
                  <a:lnTo>
                    <a:pt x="5295" y="1779"/>
                  </a:lnTo>
                  <a:lnTo>
                    <a:pt x="5378" y="1863"/>
                  </a:lnTo>
                  <a:lnTo>
                    <a:pt x="5232" y="2010"/>
                  </a:lnTo>
                  <a:lnTo>
                    <a:pt x="5043" y="2030"/>
                  </a:lnTo>
                  <a:lnTo>
                    <a:pt x="4960" y="2010"/>
                  </a:lnTo>
                  <a:lnTo>
                    <a:pt x="4918" y="2072"/>
                  </a:lnTo>
                  <a:lnTo>
                    <a:pt x="4813" y="2072"/>
                  </a:lnTo>
                  <a:lnTo>
                    <a:pt x="4709" y="2010"/>
                  </a:lnTo>
                  <a:lnTo>
                    <a:pt x="4479" y="2010"/>
                  </a:lnTo>
                  <a:lnTo>
                    <a:pt x="4374" y="2030"/>
                  </a:lnTo>
                  <a:lnTo>
                    <a:pt x="4290" y="1989"/>
                  </a:lnTo>
                  <a:lnTo>
                    <a:pt x="4186" y="1968"/>
                  </a:lnTo>
                  <a:lnTo>
                    <a:pt x="4081" y="1968"/>
                  </a:lnTo>
                  <a:lnTo>
                    <a:pt x="3955" y="2072"/>
                  </a:lnTo>
                  <a:lnTo>
                    <a:pt x="3851" y="2093"/>
                  </a:lnTo>
                  <a:lnTo>
                    <a:pt x="3767" y="2135"/>
                  </a:lnTo>
                  <a:lnTo>
                    <a:pt x="3558" y="2030"/>
                  </a:lnTo>
                  <a:lnTo>
                    <a:pt x="3453" y="1968"/>
                  </a:lnTo>
                  <a:lnTo>
                    <a:pt x="3181" y="1800"/>
                  </a:lnTo>
                  <a:lnTo>
                    <a:pt x="3139" y="1717"/>
                  </a:lnTo>
                  <a:lnTo>
                    <a:pt x="3118" y="1612"/>
                  </a:lnTo>
                  <a:lnTo>
                    <a:pt x="3077" y="1549"/>
                  </a:lnTo>
                  <a:lnTo>
                    <a:pt x="2888" y="1549"/>
                  </a:lnTo>
                  <a:lnTo>
                    <a:pt x="2805" y="1591"/>
                  </a:lnTo>
                  <a:lnTo>
                    <a:pt x="2700" y="1591"/>
                  </a:lnTo>
                  <a:lnTo>
                    <a:pt x="2658" y="1612"/>
                  </a:lnTo>
                  <a:lnTo>
                    <a:pt x="2512" y="1612"/>
                  </a:lnTo>
                  <a:lnTo>
                    <a:pt x="2470" y="1549"/>
                  </a:lnTo>
                  <a:lnTo>
                    <a:pt x="2428" y="1486"/>
                  </a:lnTo>
                  <a:lnTo>
                    <a:pt x="2365" y="1382"/>
                  </a:lnTo>
                  <a:lnTo>
                    <a:pt x="2344" y="1382"/>
                  </a:lnTo>
                  <a:lnTo>
                    <a:pt x="2261" y="1445"/>
                  </a:lnTo>
                  <a:lnTo>
                    <a:pt x="2030" y="1445"/>
                  </a:lnTo>
                  <a:lnTo>
                    <a:pt x="1905" y="1466"/>
                  </a:lnTo>
                  <a:lnTo>
                    <a:pt x="1717" y="1486"/>
                  </a:lnTo>
                  <a:lnTo>
                    <a:pt x="1633" y="1549"/>
                  </a:lnTo>
                  <a:lnTo>
                    <a:pt x="1549" y="1675"/>
                  </a:lnTo>
                  <a:lnTo>
                    <a:pt x="1466" y="1717"/>
                  </a:lnTo>
                  <a:lnTo>
                    <a:pt x="1298" y="1675"/>
                  </a:lnTo>
                  <a:lnTo>
                    <a:pt x="1256" y="1717"/>
                  </a:lnTo>
                  <a:lnTo>
                    <a:pt x="1256" y="1800"/>
                  </a:lnTo>
                  <a:lnTo>
                    <a:pt x="1319" y="1863"/>
                  </a:lnTo>
                  <a:lnTo>
                    <a:pt x="1256" y="1884"/>
                  </a:lnTo>
                  <a:lnTo>
                    <a:pt x="1193" y="2010"/>
                  </a:lnTo>
                  <a:lnTo>
                    <a:pt x="1110" y="2030"/>
                  </a:lnTo>
                  <a:lnTo>
                    <a:pt x="1005" y="2114"/>
                  </a:lnTo>
                  <a:lnTo>
                    <a:pt x="1005" y="2198"/>
                  </a:lnTo>
                  <a:lnTo>
                    <a:pt x="838" y="2282"/>
                  </a:lnTo>
                  <a:lnTo>
                    <a:pt x="817" y="2386"/>
                  </a:lnTo>
                  <a:lnTo>
                    <a:pt x="796" y="2512"/>
                  </a:lnTo>
                  <a:lnTo>
                    <a:pt x="608" y="2554"/>
                  </a:lnTo>
                  <a:lnTo>
                    <a:pt x="503" y="2658"/>
                  </a:lnTo>
                  <a:lnTo>
                    <a:pt x="482" y="2742"/>
                  </a:lnTo>
                  <a:lnTo>
                    <a:pt x="210" y="2721"/>
                  </a:lnTo>
                  <a:lnTo>
                    <a:pt x="105" y="2763"/>
                  </a:lnTo>
                  <a:lnTo>
                    <a:pt x="1" y="2972"/>
                  </a:lnTo>
                  <a:lnTo>
                    <a:pt x="1" y="3014"/>
                  </a:lnTo>
                  <a:lnTo>
                    <a:pt x="43" y="3056"/>
                  </a:lnTo>
                  <a:lnTo>
                    <a:pt x="43" y="3181"/>
                  </a:lnTo>
                  <a:lnTo>
                    <a:pt x="64" y="3223"/>
                  </a:lnTo>
                  <a:lnTo>
                    <a:pt x="105" y="3286"/>
                  </a:lnTo>
                  <a:lnTo>
                    <a:pt x="147" y="3286"/>
                  </a:lnTo>
                  <a:lnTo>
                    <a:pt x="147" y="3244"/>
                  </a:lnTo>
                  <a:lnTo>
                    <a:pt x="168" y="3244"/>
                  </a:lnTo>
                  <a:lnTo>
                    <a:pt x="189" y="3286"/>
                  </a:lnTo>
                  <a:lnTo>
                    <a:pt x="189" y="3370"/>
                  </a:lnTo>
                  <a:lnTo>
                    <a:pt x="210" y="3453"/>
                  </a:lnTo>
                  <a:lnTo>
                    <a:pt x="294" y="3495"/>
                  </a:lnTo>
                  <a:lnTo>
                    <a:pt x="336" y="3537"/>
                  </a:lnTo>
                  <a:lnTo>
                    <a:pt x="461" y="3642"/>
                  </a:lnTo>
                  <a:lnTo>
                    <a:pt x="566" y="3704"/>
                  </a:lnTo>
                  <a:lnTo>
                    <a:pt x="629" y="3788"/>
                  </a:lnTo>
                  <a:lnTo>
                    <a:pt x="629" y="3851"/>
                  </a:lnTo>
                  <a:lnTo>
                    <a:pt x="670" y="3914"/>
                  </a:lnTo>
                  <a:lnTo>
                    <a:pt x="796" y="3997"/>
                  </a:lnTo>
                  <a:lnTo>
                    <a:pt x="838" y="3997"/>
                  </a:lnTo>
                  <a:lnTo>
                    <a:pt x="859" y="3914"/>
                  </a:lnTo>
                  <a:lnTo>
                    <a:pt x="901" y="3872"/>
                  </a:lnTo>
                  <a:lnTo>
                    <a:pt x="1026" y="3809"/>
                  </a:lnTo>
                  <a:lnTo>
                    <a:pt x="1131" y="3809"/>
                  </a:lnTo>
                  <a:lnTo>
                    <a:pt x="1152" y="3872"/>
                  </a:lnTo>
                  <a:lnTo>
                    <a:pt x="1235" y="3976"/>
                  </a:lnTo>
                  <a:lnTo>
                    <a:pt x="1319" y="3997"/>
                  </a:lnTo>
                  <a:lnTo>
                    <a:pt x="1361" y="3976"/>
                  </a:lnTo>
                  <a:lnTo>
                    <a:pt x="1424" y="3914"/>
                  </a:lnTo>
                  <a:lnTo>
                    <a:pt x="1528" y="3914"/>
                  </a:lnTo>
                  <a:lnTo>
                    <a:pt x="1612" y="3955"/>
                  </a:lnTo>
                  <a:lnTo>
                    <a:pt x="1654" y="4018"/>
                  </a:lnTo>
                  <a:lnTo>
                    <a:pt x="1738" y="4060"/>
                  </a:lnTo>
                  <a:lnTo>
                    <a:pt x="1842" y="4123"/>
                  </a:lnTo>
                  <a:lnTo>
                    <a:pt x="1884" y="4207"/>
                  </a:lnTo>
                  <a:lnTo>
                    <a:pt x="1905" y="4311"/>
                  </a:lnTo>
                  <a:lnTo>
                    <a:pt x="1947" y="4416"/>
                  </a:lnTo>
                  <a:lnTo>
                    <a:pt x="1989" y="4499"/>
                  </a:lnTo>
                  <a:lnTo>
                    <a:pt x="2051" y="4604"/>
                  </a:lnTo>
                  <a:lnTo>
                    <a:pt x="2135" y="4646"/>
                  </a:lnTo>
                  <a:lnTo>
                    <a:pt x="2198" y="4709"/>
                  </a:lnTo>
                  <a:lnTo>
                    <a:pt x="2282" y="4834"/>
                  </a:lnTo>
                  <a:lnTo>
                    <a:pt x="2344" y="4897"/>
                  </a:lnTo>
                  <a:lnTo>
                    <a:pt x="2344" y="5023"/>
                  </a:lnTo>
                  <a:lnTo>
                    <a:pt x="2302" y="5106"/>
                  </a:lnTo>
                  <a:lnTo>
                    <a:pt x="2344" y="5232"/>
                  </a:lnTo>
                  <a:lnTo>
                    <a:pt x="2407" y="5315"/>
                  </a:lnTo>
                  <a:lnTo>
                    <a:pt x="2365" y="5420"/>
                  </a:lnTo>
                  <a:lnTo>
                    <a:pt x="2282" y="5483"/>
                  </a:lnTo>
                  <a:lnTo>
                    <a:pt x="2261" y="5546"/>
                  </a:lnTo>
                  <a:lnTo>
                    <a:pt x="2261" y="5629"/>
                  </a:lnTo>
                  <a:lnTo>
                    <a:pt x="2282" y="5734"/>
                  </a:lnTo>
                  <a:lnTo>
                    <a:pt x="2407" y="5901"/>
                  </a:lnTo>
                  <a:lnTo>
                    <a:pt x="2512" y="5985"/>
                  </a:lnTo>
                  <a:lnTo>
                    <a:pt x="3098" y="6111"/>
                  </a:lnTo>
                  <a:lnTo>
                    <a:pt x="3349" y="6090"/>
                  </a:lnTo>
                  <a:lnTo>
                    <a:pt x="3516" y="6090"/>
                  </a:lnTo>
                  <a:lnTo>
                    <a:pt x="3558" y="6048"/>
                  </a:lnTo>
                  <a:lnTo>
                    <a:pt x="3600" y="6048"/>
                  </a:lnTo>
                  <a:lnTo>
                    <a:pt x="3976" y="6111"/>
                  </a:lnTo>
                  <a:lnTo>
                    <a:pt x="4165" y="6257"/>
                  </a:lnTo>
                  <a:lnTo>
                    <a:pt x="4227" y="6299"/>
                  </a:lnTo>
                  <a:lnTo>
                    <a:pt x="4332" y="6320"/>
                  </a:lnTo>
                  <a:lnTo>
                    <a:pt x="4437" y="6320"/>
                  </a:lnTo>
                  <a:lnTo>
                    <a:pt x="4646" y="6487"/>
                  </a:lnTo>
                  <a:lnTo>
                    <a:pt x="4792" y="6571"/>
                  </a:lnTo>
                  <a:lnTo>
                    <a:pt x="5023" y="6571"/>
                  </a:lnTo>
                  <a:lnTo>
                    <a:pt x="5043" y="6675"/>
                  </a:lnTo>
                  <a:lnTo>
                    <a:pt x="5085" y="6738"/>
                  </a:lnTo>
                  <a:lnTo>
                    <a:pt x="5127" y="6738"/>
                  </a:lnTo>
                  <a:lnTo>
                    <a:pt x="5211" y="6780"/>
                  </a:lnTo>
                  <a:lnTo>
                    <a:pt x="5315" y="6885"/>
                  </a:lnTo>
                  <a:lnTo>
                    <a:pt x="5315" y="6948"/>
                  </a:lnTo>
                  <a:lnTo>
                    <a:pt x="5378" y="7115"/>
                  </a:lnTo>
                  <a:lnTo>
                    <a:pt x="5483" y="7240"/>
                  </a:lnTo>
                  <a:lnTo>
                    <a:pt x="5608" y="7408"/>
                  </a:lnTo>
                  <a:lnTo>
                    <a:pt x="5650" y="7533"/>
                  </a:lnTo>
                  <a:lnTo>
                    <a:pt x="5797" y="7784"/>
                  </a:lnTo>
                  <a:lnTo>
                    <a:pt x="5901" y="7826"/>
                  </a:lnTo>
                  <a:lnTo>
                    <a:pt x="6006" y="7784"/>
                  </a:lnTo>
                  <a:lnTo>
                    <a:pt x="6236" y="7764"/>
                  </a:lnTo>
                  <a:lnTo>
                    <a:pt x="6487" y="7784"/>
                  </a:lnTo>
                  <a:lnTo>
                    <a:pt x="6843" y="7764"/>
                  </a:lnTo>
                  <a:lnTo>
                    <a:pt x="7324" y="7826"/>
                  </a:lnTo>
                  <a:lnTo>
                    <a:pt x="7596" y="7784"/>
                  </a:lnTo>
                  <a:lnTo>
                    <a:pt x="7784" y="7722"/>
                  </a:lnTo>
                  <a:lnTo>
                    <a:pt x="7826" y="7659"/>
                  </a:lnTo>
                  <a:lnTo>
                    <a:pt x="7889" y="7617"/>
                  </a:lnTo>
                  <a:lnTo>
                    <a:pt x="7952" y="7638"/>
                  </a:lnTo>
                  <a:lnTo>
                    <a:pt x="8328" y="7638"/>
                  </a:lnTo>
                  <a:lnTo>
                    <a:pt x="8747" y="7659"/>
                  </a:lnTo>
                  <a:lnTo>
                    <a:pt x="8872" y="7680"/>
                  </a:lnTo>
                  <a:lnTo>
                    <a:pt x="9082" y="7868"/>
                  </a:lnTo>
                  <a:lnTo>
                    <a:pt x="9458" y="8036"/>
                  </a:lnTo>
                  <a:lnTo>
                    <a:pt x="9814" y="8161"/>
                  </a:lnTo>
                  <a:lnTo>
                    <a:pt x="9981" y="8182"/>
                  </a:lnTo>
                  <a:lnTo>
                    <a:pt x="10191" y="8287"/>
                  </a:lnTo>
                  <a:lnTo>
                    <a:pt x="10358" y="8266"/>
                  </a:lnTo>
                  <a:lnTo>
                    <a:pt x="10630" y="8182"/>
                  </a:lnTo>
                  <a:lnTo>
                    <a:pt x="10651" y="8287"/>
                  </a:lnTo>
                  <a:lnTo>
                    <a:pt x="10651" y="8349"/>
                  </a:lnTo>
                  <a:lnTo>
                    <a:pt x="10797" y="8391"/>
                  </a:lnTo>
                  <a:lnTo>
                    <a:pt x="10944" y="8391"/>
                  </a:lnTo>
                  <a:lnTo>
                    <a:pt x="11049" y="8287"/>
                  </a:lnTo>
                  <a:lnTo>
                    <a:pt x="11300" y="8098"/>
                  </a:lnTo>
                  <a:lnTo>
                    <a:pt x="11467" y="7931"/>
                  </a:lnTo>
                  <a:lnTo>
                    <a:pt x="11781" y="7826"/>
                  </a:lnTo>
                  <a:lnTo>
                    <a:pt x="12199" y="7659"/>
                  </a:lnTo>
                  <a:lnTo>
                    <a:pt x="12367" y="7617"/>
                  </a:lnTo>
                  <a:lnTo>
                    <a:pt x="12555" y="7554"/>
                  </a:lnTo>
                  <a:lnTo>
                    <a:pt x="12806" y="7533"/>
                  </a:lnTo>
                  <a:lnTo>
                    <a:pt x="12953" y="7533"/>
                  </a:lnTo>
                  <a:lnTo>
                    <a:pt x="13120" y="7408"/>
                  </a:lnTo>
                  <a:lnTo>
                    <a:pt x="13266" y="7303"/>
                  </a:lnTo>
                  <a:lnTo>
                    <a:pt x="13392" y="7303"/>
                  </a:lnTo>
                  <a:lnTo>
                    <a:pt x="13580" y="7240"/>
                  </a:lnTo>
                  <a:lnTo>
                    <a:pt x="13685" y="7240"/>
                  </a:lnTo>
                  <a:lnTo>
                    <a:pt x="13769" y="7031"/>
                  </a:lnTo>
                  <a:lnTo>
                    <a:pt x="13894" y="6801"/>
                  </a:lnTo>
                  <a:lnTo>
                    <a:pt x="14166" y="6508"/>
                  </a:lnTo>
                  <a:lnTo>
                    <a:pt x="14229" y="6403"/>
                  </a:lnTo>
                  <a:lnTo>
                    <a:pt x="14292" y="6299"/>
                  </a:lnTo>
                  <a:lnTo>
                    <a:pt x="14292" y="6215"/>
                  </a:lnTo>
                  <a:lnTo>
                    <a:pt x="14062" y="6090"/>
                  </a:lnTo>
                  <a:lnTo>
                    <a:pt x="13790" y="5901"/>
                  </a:lnTo>
                  <a:lnTo>
                    <a:pt x="13810" y="5839"/>
                  </a:lnTo>
                  <a:lnTo>
                    <a:pt x="13790" y="5692"/>
                  </a:lnTo>
                  <a:lnTo>
                    <a:pt x="13790" y="5462"/>
                  </a:lnTo>
                  <a:lnTo>
                    <a:pt x="13894" y="5336"/>
                  </a:lnTo>
                  <a:lnTo>
                    <a:pt x="14020" y="5232"/>
                  </a:lnTo>
                  <a:lnTo>
                    <a:pt x="14229" y="5169"/>
                  </a:lnTo>
                  <a:lnTo>
                    <a:pt x="14396" y="5211"/>
                  </a:lnTo>
                  <a:lnTo>
                    <a:pt x="14522" y="5274"/>
                  </a:lnTo>
                  <a:lnTo>
                    <a:pt x="14710" y="5357"/>
                  </a:lnTo>
                  <a:lnTo>
                    <a:pt x="14836" y="5378"/>
                  </a:lnTo>
                  <a:lnTo>
                    <a:pt x="14961" y="5441"/>
                  </a:lnTo>
                  <a:lnTo>
                    <a:pt x="15024" y="5441"/>
                  </a:lnTo>
                  <a:lnTo>
                    <a:pt x="15045" y="5336"/>
                  </a:lnTo>
                  <a:lnTo>
                    <a:pt x="15129" y="5253"/>
                  </a:lnTo>
                  <a:lnTo>
                    <a:pt x="15254" y="5148"/>
                  </a:lnTo>
                  <a:lnTo>
                    <a:pt x="15359" y="5064"/>
                  </a:lnTo>
                  <a:lnTo>
                    <a:pt x="15463" y="4855"/>
                  </a:lnTo>
                  <a:lnTo>
                    <a:pt x="15547" y="4813"/>
                  </a:lnTo>
                  <a:lnTo>
                    <a:pt x="15673" y="4834"/>
                  </a:lnTo>
                  <a:lnTo>
                    <a:pt x="15840" y="4834"/>
                  </a:lnTo>
                  <a:lnTo>
                    <a:pt x="16070" y="4646"/>
                  </a:lnTo>
                  <a:lnTo>
                    <a:pt x="16196" y="4625"/>
                  </a:lnTo>
                  <a:lnTo>
                    <a:pt x="16259" y="4541"/>
                  </a:lnTo>
                  <a:lnTo>
                    <a:pt x="16259" y="4437"/>
                  </a:lnTo>
                  <a:lnTo>
                    <a:pt x="16279" y="4269"/>
                  </a:lnTo>
                  <a:lnTo>
                    <a:pt x="16384" y="4102"/>
                  </a:lnTo>
                  <a:lnTo>
                    <a:pt x="16426" y="4018"/>
                  </a:lnTo>
                  <a:lnTo>
                    <a:pt x="16489" y="4060"/>
                  </a:lnTo>
                  <a:lnTo>
                    <a:pt x="16551" y="4018"/>
                  </a:lnTo>
                  <a:lnTo>
                    <a:pt x="16614" y="3976"/>
                  </a:lnTo>
                  <a:lnTo>
                    <a:pt x="16614" y="3872"/>
                  </a:lnTo>
                  <a:lnTo>
                    <a:pt x="16677" y="3851"/>
                  </a:lnTo>
                  <a:lnTo>
                    <a:pt x="16782" y="3914"/>
                  </a:lnTo>
                  <a:lnTo>
                    <a:pt x="16844" y="3872"/>
                  </a:lnTo>
                  <a:lnTo>
                    <a:pt x="17012" y="3746"/>
                  </a:lnTo>
                  <a:lnTo>
                    <a:pt x="17116" y="3600"/>
                  </a:lnTo>
                  <a:lnTo>
                    <a:pt x="17221" y="3579"/>
                  </a:lnTo>
                  <a:lnTo>
                    <a:pt x="17367" y="3662"/>
                  </a:lnTo>
                  <a:lnTo>
                    <a:pt x="17451" y="3600"/>
                  </a:lnTo>
                  <a:lnTo>
                    <a:pt x="17556" y="3579"/>
                  </a:lnTo>
                  <a:lnTo>
                    <a:pt x="17598" y="3642"/>
                  </a:lnTo>
                  <a:lnTo>
                    <a:pt x="17723" y="3662"/>
                  </a:lnTo>
                  <a:lnTo>
                    <a:pt x="17744" y="3579"/>
                  </a:lnTo>
                  <a:lnTo>
                    <a:pt x="17744" y="3495"/>
                  </a:lnTo>
                  <a:lnTo>
                    <a:pt x="17786" y="3453"/>
                  </a:lnTo>
                  <a:lnTo>
                    <a:pt x="17786" y="3349"/>
                  </a:lnTo>
                  <a:lnTo>
                    <a:pt x="17765" y="3265"/>
                  </a:lnTo>
                  <a:lnTo>
                    <a:pt x="17744" y="3160"/>
                  </a:lnTo>
                  <a:lnTo>
                    <a:pt x="17535" y="3014"/>
                  </a:lnTo>
                  <a:lnTo>
                    <a:pt x="17367" y="2805"/>
                  </a:lnTo>
                  <a:lnTo>
                    <a:pt x="17158" y="2616"/>
                  </a:lnTo>
                  <a:lnTo>
                    <a:pt x="17012" y="2428"/>
                  </a:lnTo>
                  <a:lnTo>
                    <a:pt x="16740" y="2344"/>
                  </a:lnTo>
                  <a:lnTo>
                    <a:pt x="16698" y="2407"/>
                  </a:lnTo>
                  <a:lnTo>
                    <a:pt x="16531" y="2449"/>
                  </a:lnTo>
                  <a:lnTo>
                    <a:pt x="16531" y="2554"/>
                  </a:lnTo>
                  <a:lnTo>
                    <a:pt x="16531" y="2700"/>
                  </a:lnTo>
                  <a:lnTo>
                    <a:pt x="16405" y="2909"/>
                  </a:lnTo>
                  <a:lnTo>
                    <a:pt x="16300" y="2805"/>
                  </a:lnTo>
                  <a:lnTo>
                    <a:pt x="16028" y="2742"/>
                  </a:lnTo>
                  <a:lnTo>
                    <a:pt x="15798" y="2742"/>
                  </a:lnTo>
                  <a:lnTo>
                    <a:pt x="15631" y="2909"/>
                  </a:lnTo>
                  <a:lnTo>
                    <a:pt x="15359" y="2763"/>
                  </a:lnTo>
                  <a:lnTo>
                    <a:pt x="15254" y="2595"/>
                  </a:lnTo>
                  <a:lnTo>
                    <a:pt x="15338" y="2323"/>
                  </a:lnTo>
                  <a:lnTo>
                    <a:pt x="15317" y="2219"/>
                  </a:lnTo>
                  <a:lnTo>
                    <a:pt x="15359" y="2030"/>
                  </a:lnTo>
                  <a:lnTo>
                    <a:pt x="15338" y="1863"/>
                  </a:lnTo>
                  <a:lnTo>
                    <a:pt x="15463" y="963"/>
                  </a:lnTo>
                  <a:lnTo>
                    <a:pt x="15463" y="942"/>
                  </a:lnTo>
                  <a:lnTo>
                    <a:pt x="15422" y="880"/>
                  </a:lnTo>
                  <a:lnTo>
                    <a:pt x="15212" y="838"/>
                  </a:lnTo>
                  <a:lnTo>
                    <a:pt x="14982" y="859"/>
                  </a:lnTo>
                  <a:lnTo>
                    <a:pt x="14982" y="922"/>
                  </a:lnTo>
                  <a:lnTo>
                    <a:pt x="14857" y="984"/>
                  </a:lnTo>
                  <a:lnTo>
                    <a:pt x="14752" y="984"/>
                  </a:lnTo>
                  <a:lnTo>
                    <a:pt x="14710" y="942"/>
                  </a:lnTo>
                  <a:lnTo>
                    <a:pt x="14606" y="1026"/>
                  </a:lnTo>
                  <a:lnTo>
                    <a:pt x="14501" y="963"/>
                  </a:lnTo>
                  <a:lnTo>
                    <a:pt x="14438" y="880"/>
                  </a:lnTo>
                  <a:lnTo>
                    <a:pt x="14313" y="775"/>
                  </a:lnTo>
                  <a:lnTo>
                    <a:pt x="14208" y="775"/>
                  </a:lnTo>
                  <a:lnTo>
                    <a:pt x="14020" y="838"/>
                  </a:lnTo>
                  <a:lnTo>
                    <a:pt x="13999" y="775"/>
                  </a:lnTo>
                  <a:lnTo>
                    <a:pt x="13894" y="775"/>
                  </a:lnTo>
                  <a:lnTo>
                    <a:pt x="13790" y="859"/>
                  </a:lnTo>
                  <a:lnTo>
                    <a:pt x="13769" y="984"/>
                  </a:lnTo>
                  <a:lnTo>
                    <a:pt x="13685" y="1068"/>
                  </a:lnTo>
                  <a:lnTo>
                    <a:pt x="13559" y="1131"/>
                  </a:lnTo>
                  <a:lnTo>
                    <a:pt x="13476" y="1256"/>
                  </a:lnTo>
                  <a:lnTo>
                    <a:pt x="13476" y="1298"/>
                  </a:lnTo>
                  <a:lnTo>
                    <a:pt x="13455" y="1403"/>
                  </a:lnTo>
                  <a:lnTo>
                    <a:pt x="13350" y="1507"/>
                  </a:lnTo>
                  <a:lnTo>
                    <a:pt x="12973" y="1507"/>
                  </a:lnTo>
                  <a:lnTo>
                    <a:pt x="12869" y="1612"/>
                  </a:lnTo>
                  <a:lnTo>
                    <a:pt x="12743" y="1612"/>
                  </a:lnTo>
                  <a:lnTo>
                    <a:pt x="12534" y="1758"/>
                  </a:lnTo>
                  <a:lnTo>
                    <a:pt x="12429" y="1905"/>
                  </a:lnTo>
                  <a:lnTo>
                    <a:pt x="12367" y="1905"/>
                  </a:lnTo>
                  <a:lnTo>
                    <a:pt x="12283" y="1863"/>
                  </a:lnTo>
                  <a:lnTo>
                    <a:pt x="12137" y="1863"/>
                  </a:lnTo>
                  <a:lnTo>
                    <a:pt x="12095" y="1884"/>
                  </a:lnTo>
                  <a:lnTo>
                    <a:pt x="11927" y="1905"/>
                  </a:lnTo>
                  <a:lnTo>
                    <a:pt x="11593" y="1905"/>
                  </a:lnTo>
                  <a:lnTo>
                    <a:pt x="11362" y="1863"/>
                  </a:lnTo>
                  <a:lnTo>
                    <a:pt x="11090" y="1884"/>
                  </a:lnTo>
                  <a:lnTo>
                    <a:pt x="11028" y="1884"/>
                  </a:lnTo>
                  <a:lnTo>
                    <a:pt x="10923" y="1758"/>
                  </a:lnTo>
                  <a:lnTo>
                    <a:pt x="10839" y="1758"/>
                  </a:lnTo>
                  <a:lnTo>
                    <a:pt x="10756" y="1696"/>
                  </a:lnTo>
                  <a:lnTo>
                    <a:pt x="10651" y="1612"/>
                  </a:lnTo>
                  <a:lnTo>
                    <a:pt x="10609" y="1445"/>
                  </a:lnTo>
                  <a:lnTo>
                    <a:pt x="10525" y="1382"/>
                  </a:lnTo>
                  <a:lnTo>
                    <a:pt x="10421" y="1403"/>
                  </a:lnTo>
                  <a:lnTo>
                    <a:pt x="10232" y="1403"/>
                  </a:lnTo>
                  <a:lnTo>
                    <a:pt x="10044" y="1340"/>
                  </a:lnTo>
                  <a:lnTo>
                    <a:pt x="9919" y="1173"/>
                  </a:lnTo>
                  <a:lnTo>
                    <a:pt x="9521" y="1173"/>
                  </a:lnTo>
                  <a:lnTo>
                    <a:pt x="9396" y="1089"/>
                  </a:lnTo>
                  <a:lnTo>
                    <a:pt x="9270" y="1131"/>
                  </a:lnTo>
                  <a:lnTo>
                    <a:pt x="9103" y="1152"/>
                  </a:lnTo>
                  <a:lnTo>
                    <a:pt x="8977" y="1194"/>
                  </a:lnTo>
                  <a:lnTo>
                    <a:pt x="8768" y="1214"/>
                  </a:lnTo>
                  <a:lnTo>
                    <a:pt x="8580" y="1277"/>
                  </a:lnTo>
                  <a:lnTo>
                    <a:pt x="8517" y="1382"/>
                  </a:lnTo>
                  <a:lnTo>
                    <a:pt x="8433" y="1403"/>
                  </a:lnTo>
                  <a:lnTo>
                    <a:pt x="8349" y="1382"/>
                  </a:lnTo>
                  <a:lnTo>
                    <a:pt x="8266" y="1382"/>
                  </a:lnTo>
                  <a:lnTo>
                    <a:pt x="8182" y="1445"/>
                  </a:lnTo>
                  <a:lnTo>
                    <a:pt x="8015" y="1445"/>
                  </a:lnTo>
                  <a:lnTo>
                    <a:pt x="7952" y="1466"/>
                  </a:lnTo>
                  <a:lnTo>
                    <a:pt x="7889" y="1466"/>
                  </a:lnTo>
                  <a:lnTo>
                    <a:pt x="7722" y="1361"/>
                  </a:lnTo>
                  <a:lnTo>
                    <a:pt x="7533" y="1340"/>
                  </a:lnTo>
                  <a:lnTo>
                    <a:pt x="7512" y="1256"/>
                  </a:lnTo>
                  <a:lnTo>
                    <a:pt x="7387" y="1152"/>
                  </a:lnTo>
                  <a:lnTo>
                    <a:pt x="7324" y="1152"/>
                  </a:lnTo>
                  <a:lnTo>
                    <a:pt x="7261" y="1089"/>
                  </a:lnTo>
                  <a:lnTo>
                    <a:pt x="7261" y="984"/>
                  </a:lnTo>
                  <a:lnTo>
                    <a:pt x="7199" y="859"/>
                  </a:lnTo>
                  <a:lnTo>
                    <a:pt x="7136" y="817"/>
                  </a:lnTo>
                  <a:lnTo>
                    <a:pt x="7136" y="691"/>
                  </a:lnTo>
                  <a:lnTo>
                    <a:pt x="7094" y="629"/>
                  </a:lnTo>
                  <a:lnTo>
                    <a:pt x="7094" y="566"/>
                  </a:lnTo>
                  <a:lnTo>
                    <a:pt x="7052" y="461"/>
                  </a:lnTo>
                  <a:lnTo>
                    <a:pt x="6947" y="440"/>
                  </a:lnTo>
                  <a:lnTo>
                    <a:pt x="6696" y="440"/>
                  </a:lnTo>
                  <a:lnTo>
                    <a:pt x="6592" y="419"/>
                  </a:lnTo>
                  <a:lnTo>
                    <a:pt x="6529" y="398"/>
                  </a:lnTo>
                  <a:lnTo>
                    <a:pt x="6383" y="357"/>
                  </a:lnTo>
                  <a:lnTo>
                    <a:pt x="6341" y="315"/>
                  </a:lnTo>
                  <a:lnTo>
                    <a:pt x="6257" y="252"/>
                  </a:lnTo>
                  <a:lnTo>
                    <a:pt x="5901" y="252"/>
                  </a:lnTo>
                  <a:lnTo>
                    <a:pt x="5755" y="210"/>
                  </a:lnTo>
                  <a:lnTo>
                    <a:pt x="5734" y="168"/>
                  </a:lnTo>
                  <a:lnTo>
                    <a:pt x="5567" y="105"/>
                  </a:lnTo>
                  <a:lnTo>
                    <a:pt x="5441" y="43"/>
                  </a:lnTo>
                  <a:lnTo>
                    <a:pt x="537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3" name="Google Shape;7483;p131"/>
            <p:cNvSpPr/>
            <p:nvPr/>
          </p:nvSpPr>
          <p:spPr>
            <a:xfrm>
              <a:off x="4718522" y="3165089"/>
              <a:ext cx="67277" cy="54986"/>
            </a:xfrm>
            <a:custGeom>
              <a:avLst/>
              <a:gdLst/>
              <a:ahLst/>
              <a:cxnLst/>
              <a:rect l="l" t="t" r="r" b="b"/>
              <a:pathLst>
                <a:path w="5650" h="4835" extrusionOk="0">
                  <a:moveTo>
                    <a:pt x="126" y="1"/>
                  </a:moveTo>
                  <a:lnTo>
                    <a:pt x="42" y="2156"/>
                  </a:lnTo>
                  <a:lnTo>
                    <a:pt x="21" y="2323"/>
                  </a:lnTo>
                  <a:lnTo>
                    <a:pt x="21" y="2407"/>
                  </a:lnTo>
                  <a:lnTo>
                    <a:pt x="21" y="2470"/>
                  </a:lnTo>
                  <a:lnTo>
                    <a:pt x="0" y="3872"/>
                  </a:lnTo>
                  <a:lnTo>
                    <a:pt x="168" y="3872"/>
                  </a:lnTo>
                  <a:lnTo>
                    <a:pt x="251" y="3892"/>
                  </a:lnTo>
                  <a:lnTo>
                    <a:pt x="356" y="3872"/>
                  </a:lnTo>
                  <a:lnTo>
                    <a:pt x="732" y="3872"/>
                  </a:lnTo>
                  <a:lnTo>
                    <a:pt x="753" y="3934"/>
                  </a:lnTo>
                  <a:lnTo>
                    <a:pt x="837" y="3997"/>
                  </a:lnTo>
                  <a:lnTo>
                    <a:pt x="942" y="4039"/>
                  </a:lnTo>
                  <a:lnTo>
                    <a:pt x="1046" y="3955"/>
                  </a:lnTo>
                  <a:lnTo>
                    <a:pt x="1256" y="3892"/>
                  </a:lnTo>
                  <a:lnTo>
                    <a:pt x="1276" y="3851"/>
                  </a:lnTo>
                  <a:lnTo>
                    <a:pt x="1318" y="3892"/>
                  </a:lnTo>
                  <a:lnTo>
                    <a:pt x="1381" y="3830"/>
                  </a:lnTo>
                  <a:lnTo>
                    <a:pt x="1360" y="3662"/>
                  </a:lnTo>
                  <a:lnTo>
                    <a:pt x="1214" y="3558"/>
                  </a:lnTo>
                  <a:lnTo>
                    <a:pt x="1046" y="3474"/>
                  </a:lnTo>
                  <a:lnTo>
                    <a:pt x="900" y="3453"/>
                  </a:lnTo>
                  <a:lnTo>
                    <a:pt x="858" y="3411"/>
                  </a:lnTo>
                  <a:lnTo>
                    <a:pt x="753" y="3369"/>
                  </a:lnTo>
                  <a:lnTo>
                    <a:pt x="732" y="3369"/>
                  </a:lnTo>
                  <a:lnTo>
                    <a:pt x="670" y="3328"/>
                  </a:lnTo>
                  <a:lnTo>
                    <a:pt x="649" y="3202"/>
                  </a:lnTo>
                  <a:lnTo>
                    <a:pt x="544" y="3056"/>
                  </a:lnTo>
                  <a:lnTo>
                    <a:pt x="440" y="3014"/>
                  </a:lnTo>
                  <a:lnTo>
                    <a:pt x="419" y="2930"/>
                  </a:lnTo>
                  <a:lnTo>
                    <a:pt x="335" y="2846"/>
                  </a:lnTo>
                  <a:lnTo>
                    <a:pt x="419" y="2909"/>
                  </a:lnTo>
                  <a:lnTo>
                    <a:pt x="440" y="3014"/>
                  </a:lnTo>
                  <a:lnTo>
                    <a:pt x="523" y="3014"/>
                  </a:lnTo>
                  <a:lnTo>
                    <a:pt x="649" y="3097"/>
                  </a:lnTo>
                  <a:lnTo>
                    <a:pt x="670" y="3202"/>
                  </a:lnTo>
                  <a:lnTo>
                    <a:pt x="670" y="3328"/>
                  </a:lnTo>
                  <a:lnTo>
                    <a:pt x="732" y="3328"/>
                  </a:lnTo>
                  <a:lnTo>
                    <a:pt x="879" y="3348"/>
                  </a:lnTo>
                  <a:lnTo>
                    <a:pt x="963" y="3432"/>
                  </a:lnTo>
                  <a:lnTo>
                    <a:pt x="1151" y="3432"/>
                  </a:lnTo>
                  <a:lnTo>
                    <a:pt x="1297" y="3369"/>
                  </a:lnTo>
                  <a:lnTo>
                    <a:pt x="1423" y="3411"/>
                  </a:lnTo>
                  <a:lnTo>
                    <a:pt x="1507" y="3348"/>
                  </a:lnTo>
                  <a:lnTo>
                    <a:pt x="1486" y="3328"/>
                  </a:lnTo>
                  <a:lnTo>
                    <a:pt x="1402" y="3244"/>
                  </a:lnTo>
                  <a:lnTo>
                    <a:pt x="1360" y="3160"/>
                  </a:lnTo>
                  <a:lnTo>
                    <a:pt x="1276" y="3202"/>
                  </a:lnTo>
                  <a:lnTo>
                    <a:pt x="1256" y="3118"/>
                  </a:lnTo>
                  <a:lnTo>
                    <a:pt x="1297" y="3160"/>
                  </a:lnTo>
                  <a:lnTo>
                    <a:pt x="1423" y="3139"/>
                  </a:lnTo>
                  <a:lnTo>
                    <a:pt x="1507" y="3244"/>
                  </a:lnTo>
                  <a:lnTo>
                    <a:pt x="1611" y="3244"/>
                  </a:lnTo>
                  <a:lnTo>
                    <a:pt x="1569" y="3202"/>
                  </a:lnTo>
                  <a:lnTo>
                    <a:pt x="1569" y="3118"/>
                  </a:lnTo>
                  <a:lnTo>
                    <a:pt x="1611" y="3056"/>
                  </a:lnTo>
                  <a:lnTo>
                    <a:pt x="1611" y="3014"/>
                  </a:lnTo>
                  <a:lnTo>
                    <a:pt x="1611" y="2930"/>
                  </a:lnTo>
                  <a:lnTo>
                    <a:pt x="1528" y="2825"/>
                  </a:lnTo>
                  <a:lnTo>
                    <a:pt x="1528" y="2804"/>
                  </a:lnTo>
                  <a:lnTo>
                    <a:pt x="1632" y="2846"/>
                  </a:lnTo>
                  <a:lnTo>
                    <a:pt x="1674" y="2909"/>
                  </a:lnTo>
                  <a:lnTo>
                    <a:pt x="1779" y="3014"/>
                  </a:lnTo>
                  <a:lnTo>
                    <a:pt x="1883" y="3035"/>
                  </a:lnTo>
                  <a:lnTo>
                    <a:pt x="1883" y="2993"/>
                  </a:lnTo>
                  <a:lnTo>
                    <a:pt x="1841" y="2909"/>
                  </a:lnTo>
                  <a:lnTo>
                    <a:pt x="1883" y="2930"/>
                  </a:lnTo>
                  <a:lnTo>
                    <a:pt x="1904" y="3035"/>
                  </a:lnTo>
                  <a:lnTo>
                    <a:pt x="1946" y="3035"/>
                  </a:lnTo>
                  <a:lnTo>
                    <a:pt x="1946" y="2951"/>
                  </a:lnTo>
                  <a:lnTo>
                    <a:pt x="1925" y="2888"/>
                  </a:lnTo>
                  <a:lnTo>
                    <a:pt x="1946" y="2784"/>
                  </a:lnTo>
                  <a:lnTo>
                    <a:pt x="2009" y="2825"/>
                  </a:lnTo>
                  <a:lnTo>
                    <a:pt x="2155" y="2888"/>
                  </a:lnTo>
                  <a:lnTo>
                    <a:pt x="2197" y="2951"/>
                  </a:lnTo>
                  <a:lnTo>
                    <a:pt x="2260" y="2993"/>
                  </a:lnTo>
                  <a:lnTo>
                    <a:pt x="2323" y="2951"/>
                  </a:lnTo>
                  <a:lnTo>
                    <a:pt x="2365" y="2993"/>
                  </a:lnTo>
                  <a:lnTo>
                    <a:pt x="2427" y="2930"/>
                  </a:lnTo>
                  <a:lnTo>
                    <a:pt x="2427" y="3014"/>
                  </a:lnTo>
                  <a:lnTo>
                    <a:pt x="2427" y="3097"/>
                  </a:lnTo>
                  <a:lnTo>
                    <a:pt x="2469" y="3097"/>
                  </a:lnTo>
                  <a:lnTo>
                    <a:pt x="2553" y="3160"/>
                  </a:lnTo>
                  <a:lnTo>
                    <a:pt x="2867" y="3244"/>
                  </a:lnTo>
                  <a:lnTo>
                    <a:pt x="2950" y="3307"/>
                  </a:lnTo>
                  <a:lnTo>
                    <a:pt x="3055" y="3411"/>
                  </a:lnTo>
                  <a:lnTo>
                    <a:pt x="3076" y="3558"/>
                  </a:lnTo>
                  <a:lnTo>
                    <a:pt x="3243" y="3746"/>
                  </a:lnTo>
                  <a:lnTo>
                    <a:pt x="3264" y="3830"/>
                  </a:lnTo>
                  <a:lnTo>
                    <a:pt x="3369" y="3872"/>
                  </a:lnTo>
                  <a:lnTo>
                    <a:pt x="3453" y="3955"/>
                  </a:lnTo>
                  <a:lnTo>
                    <a:pt x="3473" y="4039"/>
                  </a:lnTo>
                  <a:lnTo>
                    <a:pt x="3725" y="4290"/>
                  </a:lnTo>
                  <a:lnTo>
                    <a:pt x="3725" y="4374"/>
                  </a:lnTo>
                  <a:lnTo>
                    <a:pt x="3829" y="4457"/>
                  </a:lnTo>
                  <a:lnTo>
                    <a:pt x="3997" y="4499"/>
                  </a:lnTo>
                  <a:lnTo>
                    <a:pt x="4080" y="4478"/>
                  </a:lnTo>
                  <a:lnTo>
                    <a:pt x="4122" y="4478"/>
                  </a:lnTo>
                  <a:lnTo>
                    <a:pt x="4206" y="4520"/>
                  </a:lnTo>
                  <a:lnTo>
                    <a:pt x="4394" y="4499"/>
                  </a:lnTo>
                  <a:lnTo>
                    <a:pt x="4520" y="4562"/>
                  </a:lnTo>
                  <a:lnTo>
                    <a:pt x="4624" y="4520"/>
                  </a:lnTo>
                  <a:lnTo>
                    <a:pt x="4771" y="4562"/>
                  </a:lnTo>
                  <a:lnTo>
                    <a:pt x="4875" y="4604"/>
                  </a:lnTo>
                  <a:lnTo>
                    <a:pt x="5022" y="4583"/>
                  </a:lnTo>
                  <a:lnTo>
                    <a:pt x="5064" y="4667"/>
                  </a:lnTo>
                  <a:lnTo>
                    <a:pt x="5168" y="4667"/>
                  </a:lnTo>
                  <a:lnTo>
                    <a:pt x="5189" y="4688"/>
                  </a:lnTo>
                  <a:lnTo>
                    <a:pt x="5126" y="4729"/>
                  </a:lnTo>
                  <a:lnTo>
                    <a:pt x="5252" y="4771"/>
                  </a:lnTo>
                  <a:lnTo>
                    <a:pt x="5378" y="4834"/>
                  </a:lnTo>
                  <a:lnTo>
                    <a:pt x="5503" y="4813"/>
                  </a:lnTo>
                  <a:lnTo>
                    <a:pt x="5545" y="4729"/>
                  </a:lnTo>
                  <a:lnTo>
                    <a:pt x="5398" y="4667"/>
                  </a:lnTo>
                  <a:lnTo>
                    <a:pt x="5357" y="4667"/>
                  </a:lnTo>
                  <a:lnTo>
                    <a:pt x="5357" y="4604"/>
                  </a:lnTo>
                  <a:lnTo>
                    <a:pt x="5461" y="4583"/>
                  </a:lnTo>
                  <a:lnTo>
                    <a:pt x="5545" y="4604"/>
                  </a:lnTo>
                  <a:lnTo>
                    <a:pt x="5650" y="4562"/>
                  </a:lnTo>
                  <a:lnTo>
                    <a:pt x="5440" y="4499"/>
                  </a:lnTo>
                  <a:lnTo>
                    <a:pt x="5168" y="4478"/>
                  </a:lnTo>
                  <a:lnTo>
                    <a:pt x="5043" y="4395"/>
                  </a:lnTo>
                  <a:lnTo>
                    <a:pt x="4980" y="4311"/>
                  </a:lnTo>
                  <a:lnTo>
                    <a:pt x="5126" y="4269"/>
                  </a:lnTo>
                  <a:lnTo>
                    <a:pt x="5189" y="4269"/>
                  </a:lnTo>
                  <a:lnTo>
                    <a:pt x="5252" y="4248"/>
                  </a:lnTo>
                  <a:lnTo>
                    <a:pt x="5168" y="4185"/>
                  </a:lnTo>
                  <a:lnTo>
                    <a:pt x="4959" y="4185"/>
                  </a:lnTo>
                  <a:lnTo>
                    <a:pt x="4771" y="4164"/>
                  </a:lnTo>
                  <a:lnTo>
                    <a:pt x="4708" y="4081"/>
                  </a:lnTo>
                  <a:lnTo>
                    <a:pt x="4708" y="3997"/>
                  </a:lnTo>
                  <a:lnTo>
                    <a:pt x="4771" y="3934"/>
                  </a:lnTo>
                  <a:lnTo>
                    <a:pt x="4813" y="3851"/>
                  </a:lnTo>
                  <a:lnTo>
                    <a:pt x="4750" y="3788"/>
                  </a:lnTo>
                  <a:lnTo>
                    <a:pt x="4666" y="3788"/>
                  </a:lnTo>
                  <a:lnTo>
                    <a:pt x="4624" y="3830"/>
                  </a:lnTo>
                  <a:lnTo>
                    <a:pt x="4541" y="3788"/>
                  </a:lnTo>
                  <a:lnTo>
                    <a:pt x="4457" y="3830"/>
                  </a:lnTo>
                  <a:lnTo>
                    <a:pt x="4352" y="3683"/>
                  </a:lnTo>
                  <a:lnTo>
                    <a:pt x="4352" y="3537"/>
                  </a:lnTo>
                  <a:lnTo>
                    <a:pt x="4248" y="3516"/>
                  </a:lnTo>
                  <a:lnTo>
                    <a:pt x="4143" y="3244"/>
                  </a:lnTo>
                  <a:lnTo>
                    <a:pt x="4101" y="3223"/>
                  </a:lnTo>
                  <a:lnTo>
                    <a:pt x="4080" y="3139"/>
                  </a:lnTo>
                  <a:lnTo>
                    <a:pt x="3934" y="3139"/>
                  </a:lnTo>
                  <a:lnTo>
                    <a:pt x="3871" y="3097"/>
                  </a:lnTo>
                  <a:lnTo>
                    <a:pt x="3808" y="2951"/>
                  </a:lnTo>
                  <a:lnTo>
                    <a:pt x="3683" y="2825"/>
                  </a:lnTo>
                  <a:lnTo>
                    <a:pt x="3662" y="2700"/>
                  </a:lnTo>
                  <a:lnTo>
                    <a:pt x="3578" y="2616"/>
                  </a:lnTo>
                  <a:lnTo>
                    <a:pt x="3494" y="2512"/>
                  </a:lnTo>
                  <a:lnTo>
                    <a:pt x="3515" y="2470"/>
                  </a:lnTo>
                  <a:lnTo>
                    <a:pt x="3766" y="2491"/>
                  </a:lnTo>
                  <a:lnTo>
                    <a:pt x="3976" y="2386"/>
                  </a:lnTo>
                  <a:lnTo>
                    <a:pt x="4017" y="2281"/>
                  </a:lnTo>
                  <a:lnTo>
                    <a:pt x="3997" y="2156"/>
                  </a:lnTo>
                  <a:lnTo>
                    <a:pt x="3829" y="1988"/>
                  </a:lnTo>
                  <a:lnTo>
                    <a:pt x="3704" y="1968"/>
                  </a:lnTo>
                  <a:lnTo>
                    <a:pt x="3662" y="1988"/>
                  </a:lnTo>
                  <a:lnTo>
                    <a:pt x="3557" y="1947"/>
                  </a:lnTo>
                  <a:lnTo>
                    <a:pt x="3348" y="1842"/>
                  </a:lnTo>
                  <a:lnTo>
                    <a:pt x="3243" y="1737"/>
                  </a:lnTo>
                  <a:lnTo>
                    <a:pt x="3097" y="1758"/>
                  </a:lnTo>
                  <a:lnTo>
                    <a:pt x="2846" y="1654"/>
                  </a:lnTo>
                  <a:lnTo>
                    <a:pt x="2825" y="1570"/>
                  </a:lnTo>
                  <a:lnTo>
                    <a:pt x="2867" y="1444"/>
                  </a:lnTo>
                  <a:lnTo>
                    <a:pt x="2888" y="1340"/>
                  </a:lnTo>
                  <a:lnTo>
                    <a:pt x="2825" y="1235"/>
                  </a:lnTo>
                  <a:lnTo>
                    <a:pt x="2616" y="1026"/>
                  </a:lnTo>
                  <a:lnTo>
                    <a:pt x="2553" y="1026"/>
                  </a:lnTo>
                  <a:lnTo>
                    <a:pt x="2511" y="1047"/>
                  </a:lnTo>
                  <a:lnTo>
                    <a:pt x="2448" y="963"/>
                  </a:lnTo>
                  <a:lnTo>
                    <a:pt x="2344" y="900"/>
                  </a:lnTo>
                  <a:lnTo>
                    <a:pt x="2323" y="817"/>
                  </a:lnTo>
                  <a:lnTo>
                    <a:pt x="2197" y="796"/>
                  </a:lnTo>
                  <a:lnTo>
                    <a:pt x="2134" y="712"/>
                  </a:lnTo>
                  <a:lnTo>
                    <a:pt x="2092" y="712"/>
                  </a:lnTo>
                  <a:lnTo>
                    <a:pt x="1988" y="649"/>
                  </a:lnTo>
                  <a:lnTo>
                    <a:pt x="1841" y="649"/>
                  </a:lnTo>
                  <a:lnTo>
                    <a:pt x="1716" y="545"/>
                  </a:lnTo>
                  <a:lnTo>
                    <a:pt x="1590" y="524"/>
                  </a:lnTo>
                  <a:lnTo>
                    <a:pt x="1381" y="398"/>
                  </a:lnTo>
                  <a:lnTo>
                    <a:pt x="1067" y="377"/>
                  </a:lnTo>
                  <a:lnTo>
                    <a:pt x="963" y="315"/>
                  </a:lnTo>
                  <a:lnTo>
                    <a:pt x="879" y="231"/>
                  </a:lnTo>
                  <a:lnTo>
                    <a:pt x="837" y="231"/>
                  </a:lnTo>
                  <a:lnTo>
                    <a:pt x="795" y="273"/>
                  </a:lnTo>
                  <a:lnTo>
                    <a:pt x="565" y="189"/>
                  </a:lnTo>
                  <a:lnTo>
                    <a:pt x="523" y="126"/>
                  </a:lnTo>
                  <a:lnTo>
                    <a:pt x="419" y="84"/>
                  </a:lnTo>
                  <a:lnTo>
                    <a:pt x="23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4" name="Google Shape;7484;p131"/>
            <p:cNvSpPr/>
            <p:nvPr/>
          </p:nvSpPr>
          <p:spPr>
            <a:xfrm>
              <a:off x="4567785" y="3016610"/>
              <a:ext cx="54822" cy="91389"/>
            </a:xfrm>
            <a:custGeom>
              <a:avLst/>
              <a:gdLst/>
              <a:ahLst/>
              <a:cxnLst/>
              <a:rect l="l" t="t" r="r" b="b"/>
              <a:pathLst>
                <a:path w="4604" h="8036" extrusionOk="0">
                  <a:moveTo>
                    <a:pt x="586" y="0"/>
                  </a:moveTo>
                  <a:lnTo>
                    <a:pt x="440" y="63"/>
                  </a:lnTo>
                  <a:lnTo>
                    <a:pt x="419" y="189"/>
                  </a:lnTo>
                  <a:lnTo>
                    <a:pt x="314" y="419"/>
                  </a:lnTo>
                  <a:lnTo>
                    <a:pt x="335" y="565"/>
                  </a:lnTo>
                  <a:lnTo>
                    <a:pt x="335" y="795"/>
                  </a:lnTo>
                  <a:lnTo>
                    <a:pt x="251" y="1088"/>
                  </a:lnTo>
                  <a:lnTo>
                    <a:pt x="210" y="1214"/>
                  </a:lnTo>
                  <a:lnTo>
                    <a:pt x="272" y="1402"/>
                  </a:lnTo>
                  <a:lnTo>
                    <a:pt x="272" y="1465"/>
                  </a:lnTo>
                  <a:lnTo>
                    <a:pt x="210" y="1528"/>
                  </a:lnTo>
                  <a:lnTo>
                    <a:pt x="105" y="1507"/>
                  </a:lnTo>
                  <a:lnTo>
                    <a:pt x="21" y="1402"/>
                  </a:lnTo>
                  <a:lnTo>
                    <a:pt x="0" y="1528"/>
                  </a:lnTo>
                  <a:lnTo>
                    <a:pt x="21" y="1653"/>
                  </a:lnTo>
                  <a:lnTo>
                    <a:pt x="105" y="1653"/>
                  </a:lnTo>
                  <a:lnTo>
                    <a:pt x="126" y="1716"/>
                  </a:lnTo>
                  <a:lnTo>
                    <a:pt x="63" y="1779"/>
                  </a:lnTo>
                  <a:lnTo>
                    <a:pt x="126" y="1946"/>
                  </a:lnTo>
                  <a:lnTo>
                    <a:pt x="210" y="2093"/>
                  </a:lnTo>
                  <a:lnTo>
                    <a:pt x="210" y="2302"/>
                  </a:lnTo>
                  <a:lnTo>
                    <a:pt x="251" y="2344"/>
                  </a:lnTo>
                  <a:lnTo>
                    <a:pt x="314" y="2302"/>
                  </a:lnTo>
                  <a:lnTo>
                    <a:pt x="356" y="2344"/>
                  </a:lnTo>
                  <a:lnTo>
                    <a:pt x="356" y="2448"/>
                  </a:lnTo>
                  <a:lnTo>
                    <a:pt x="461" y="2595"/>
                  </a:lnTo>
                  <a:lnTo>
                    <a:pt x="544" y="2595"/>
                  </a:lnTo>
                  <a:lnTo>
                    <a:pt x="628" y="2511"/>
                  </a:lnTo>
                  <a:lnTo>
                    <a:pt x="565" y="2448"/>
                  </a:lnTo>
                  <a:lnTo>
                    <a:pt x="565" y="2365"/>
                  </a:lnTo>
                  <a:lnTo>
                    <a:pt x="691" y="2365"/>
                  </a:lnTo>
                  <a:lnTo>
                    <a:pt x="795" y="2448"/>
                  </a:lnTo>
                  <a:lnTo>
                    <a:pt x="670" y="2595"/>
                  </a:lnTo>
                  <a:lnTo>
                    <a:pt x="628" y="2679"/>
                  </a:lnTo>
                  <a:lnTo>
                    <a:pt x="628" y="2762"/>
                  </a:lnTo>
                  <a:lnTo>
                    <a:pt x="628" y="2888"/>
                  </a:lnTo>
                  <a:lnTo>
                    <a:pt x="691" y="3013"/>
                  </a:lnTo>
                  <a:lnTo>
                    <a:pt x="733" y="2909"/>
                  </a:lnTo>
                  <a:lnTo>
                    <a:pt x="795" y="2888"/>
                  </a:lnTo>
                  <a:lnTo>
                    <a:pt x="858" y="2992"/>
                  </a:lnTo>
                  <a:lnTo>
                    <a:pt x="795" y="3097"/>
                  </a:lnTo>
                  <a:lnTo>
                    <a:pt x="795" y="3097"/>
                  </a:lnTo>
                  <a:lnTo>
                    <a:pt x="879" y="3076"/>
                  </a:lnTo>
                  <a:lnTo>
                    <a:pt x="963" y="3013"/>
                  </a:lnTo>
                  <a:cubicBezTo>
                    <a:pt x="963" y="3097"/>
                    <a:pt x="963" y="3181"/>
                    <a:pt x="984" y="3244"/>
                  </a:cubicBezTo>
                  <a:lnTo>
                    <a:pt x="900" y="3181"/>
                  </a:lnTo>
                  <a:lnTo>
                    <a:pt x="775" y="3202"/>
                  </a:lnTo>
                  <a:lnTo>
                    <a:pt x="649" y="3139"/>
                  </a:lnTo>
                  <a:lnTo>
                    <a:pt x="544" y="3202"/>
                  </a:lnTo>
                  <a:lnTo>
                    <a:pt x="565" y="3244"/>
                  </a:lnTo>
                  <a:lnTo>
                    <a:pt x="649" y="3244"/>
                  </a:lnTo>
                  <a:lnTo>
                    <a:pt x="670" y="3390"/>
                  </a:lnTo>
                  <a:lnTo>
                    <a:pt x="754" y="3411"/>
                  </a:lnTo>
                  <a:lnTo>
                    <a:pt x="816" y="3516"/>
                  </a:lnTo>
                  <a:lnTo>
                    <a:pt x="816" y="3704"/>
                  </a:lnTo>
                  <a:lnTo>
                    <a:pt x="900" y="3746"/>
                  </a:lnTo>
                  <a:lnTo>
                    <a:pt x="900" y="3850"/>
                  </a:lnTo>
                  <a:lnTo>
                    <a:pt x="1005" y="3976"/>
                  </a:lnTo>
                  <a:lnTo>
                    <a:pt x="1109" y="4018"/>
                  </a:lnTo>
                  <a:lnTo>
                    <a:pt x="1214" y="3934"/>
                  </a:lnTo>
                  <a:lnTo>
                    <a:pt x="1214" y="3850"/>
                  </a:lnTo>
                  <a:lnTo>
                    <a:pt x="1277" y="3829"/>
                  </a:lnTo>
                  <a:lnTo>
                    <a:pt x="1277" y="3725"/>
                  </a:lnTo>
                  <a:lnTo>
                    <a:pt x="1214" y="3641"/>
                  </a:lnTo>
                  <a:lnTo>
                    <a:pt x="1277" y="3557"/>
                  </a:lnTo>
                  <a:lnTo>
                    <a:pt x="1277" y="3453"/>
                  </a:lnTo>
                  <a:lnTo>
                    <a:pt x="1172" y="3411"/>
                  </a:lnTo>
                  <a:lnTo>
                    <a:pt x="1109" y="3348"/>
                  </a:lnTo>
                  <a:cubicBezTo>
                    <a:pt x="1130" y="3306"/>
                    <a:pt x="1130" y="3223"/>
                    <a:pt x="1130" y="3181"/>
                  </a:cubicBezTo>
                  <a:lnTo>
                    <a:pt x="1235" y="3097"/>
                  </a:lnTo>
                  <a:lnTo>
                    <a:pt x="1214" y="3013"/>
                  </a:lnTo>
                  <a:lnTo>
                    <a:pt x="1277" y="2930"/>
                  </a:lnTo>
                  <a:lnTo>
                    <a:pt x="1402" y="2930"/>
                  </a:lnTo>
                  <a:lnTo>
                    <a:pt x="1632" y="3034"/>
                  </a:lnTo>
                  <a:lnTo>
                    <a:pt x="1695" y="3118"/>
                  </a:lnTo>
                  <a:lnTo>
                    <a:pt x="1821" y="3202"/>
                  </a:lnTo>
                  <a:lnTo>
                    <a:pt x="1904" y="3327"/>
                  </a:lnTo>
                  <a:lnTo>
                    <a:pt x="1863" y="3306"/>
                  </a:lnTo>
                  <a:cubicBezTo>
                    <a:pt x="1800" y="3264"/>
                    <a:pt x="1716" y="3264"/>
                    <a:pt x="1632" y="3264"/>
                  </a:cubicBezTo>
                  <a:lnTo>
                    <a:pt x="1653" y="3244"/>
                  </a:lnTo>
                  <a:lnTo>
                    <a:pt x="1611" y="3139"/>
                  </a:lnTo>
                  <a:lnTo>
                    <a:pt x="1507" y="3097"/>
                  </a:lnTo>
                  <a:lnTo>
                    <a:pt x="1444" y="3181"/>
                  </a:lnTo>
                  <a:lnTo>
                    <a:pt x="1486" y="3244"/>
                  </a:lnTo>
                  <a:lnTo>
                    <a:pt x="1528" y="3285"/>
                  </a:lnTo>
                  <a:cubicBezTo>
                    <a:pt x="1507" y="3285"/>
                    <a:pt x="1486" y="3306"/>
                    <a:pt x="1444" y="3306"/>
                  </a:cubicBezTo>
                  <a:lnTo>
                    <a:pt x="1444" y="3327"/>
                  </a:lnTo>
                  <a:lnTo>
                    <a:pt x="1591" y="3327"/>
                  </a:lnTo>
                  <a:lnTo>
                    <a:pt x="1611" y="3348"/>
                  </a:lnTo>
                  <a:lnTo>
                    <a:pt x="1611" y="3327"/>
                  </a:lnTo>
                  <a:cubicBezTo>
                    <a:pt x="1695" y="3327"/>
                    <a:pt x="1758" y="3348"/>
                    <a:pt x="1842" y="3390"/>
                  </a:cubicBezTo>
                  <a:cubicBezTo>
                    <a:pt x="1850" y="3393"/>
                    <a:pt x="1858" y="3394"/>
                    <a:pt x="1866" y="3394"/>
                  </a:cubicBezTo>
                  <a:cubicBezTo>
                    <a:pt x="1915" y="3394"/>
                    <a:pt x="1946" y="3342"/>
                    <a:pt x="1946" y="3306"/>
                  </a:cubicBezTo>
                  <a:lnTo>
                    <a:pt x="1967" y="3327"/>
                  </a:lnTo>
                  <a:lnTo>
                    <a:pt x="2030" y="3327"/>
                  </a:lnTo>
                  <a:lnTo>
                    <a:pt x="2009" y="3139"/>
                  </a:lnTo>
                  <a:lnTo>
                    <a:pt x="1863" y="2930"/>
                  </a:lnTo>
                  <a:lnTo>
                    <a:pt x="1904" y="2888"/>
                  </a:lnTo>
                  <a:lnTo>
                    <a:pt x="1946" y="2888"/>
                  </a:lnTo>
                  <a:lnTo>
                    <a:pt x="2030" y="2971"/>
                  </a:lnTo>
                  <a:lnTo>
                    <a:pt x="2114" y="2992"/>
                  </a:lnTo>
                  <a:lnTo>
                    <a:pt x="2176" y="3118"/>
                  </a:lnTo>
                  <a:lnTo>
                    <a:pt x="2344" y="3181"/>
                  </a:lnTo>
                  <a:lnTo>
                    <a:pt x="2386" y="3285"/>
                  </a:lnTo>
                  <a:lnTo>
                    <a:pt x="2386" y="3411"/>
                  </a:lnTo>
                  <a:lnTo>
                    <a:pt x="2469" y="3432"/>
                  </a:lnTo>
                  <a:lnTo>
                    <a:pt x="2595" y="3599"/>
                  </a:lnTo>
                  <a:lnTo>
                    <a:pt x="2699" y="3557"/>
                  </a:lnTo>
                  <a:lnTo>
                    <a:pt x="2699" y="3516"/>
                  </a:lnTo>
                  <a:lnTo>
                    <a:pt x="2804" y="3536"/>
                  </a:lnTo>
                  <a:lnTo>
                    <a:pt x="2804" y="3599"/>
                  </a:lnTo>
                  <a:lnTo>
                    <a:pt x="2741" y="3641"/>
                  </a:lnTo>
                  <a:cubicBezTo>
                    <a:pt x="2741" y="3641"/>
                    <a:pt x="2699" y="3641"/>
                    <a:pt x="2699" y="3662"/>
                  </a:cubicBezTo>
                  <a:cubicBezTo>
                    <a:pt x="2783" y="3913"/>
                    <a:pt x="2992" y="4060"/>
                    <a:pt x="3223" y="4122"/>
                  </a:cubicBezTo>
                  <a:lnTo>
                    <a:pt x="3285" y="4122"/>
                  </a:lnTo>
                  <a:lnTo>
                    <a:pt x="3411" y="4269"/>
                  </a:lnTo>
                  <a:lnTo>
                    <a:pt x="3432" y="4290"/>
                  </a:lnTo>
                  <a:lnTo>
                    <a:pt x="3432" y="4332"/>
                  </a:lnTo>
                  <a:cubicBezTo>
                    <a:pt x="3432" y="4352"/>
                    <a:pt x="3411" y="4394"/>
                    <a:pt x="3411" y="4436"/>
                  </a:cubicBezTo>
                  <a:lnTo>
                    <a:pt x="3411" y="4436"/>
                  </a:lnTo>
                  <a:cubicBezTo>
                    <a:pt x="3411" y="4436"/>
                    <a:pt x="3411" y="4394"/>
                    <a:pt x="3453" y="4394"/>
                  </a:cubicBezTo>
                  <a:lnTo>
                    <a:pt x="3495" y="4436"/>
                  </a:lnTo>
                  <a:lnTo>
                    <a:pt x="3599" y="4478"/>
                  </a:lnTo>
                  <a:lnTo>
                    <a:pt x="3620" y="4562"/>
                  </a:lnTo>
                  <a:lnTo>
                    <a:pt x="3808" y="4562"/>
                  </a:lnTo>
                  <a:lnTo>
                    <a:pt x="3829" y="4583"/>
                  </a:lnTo>
                  <a:lnTo>
                    <a:pt x="3871" y="4562"/>
                  </a:lnTo>
                  <a:lnTo>
                    <a:pt x="3913" y="4583"/>
                  </a:lnTo>
                  <a:lnTo>
                    <a:pt x="3871" y="4499"/>
                  </a:lnTo>
                  <a:lnTo>
                    <a:pt x="3829" y="4394"/>
                  </a:lnTo>
                  <a:lnTo>
                    <a:pt x="3788" y="4352"/>
                  </a:lnTo>
                  <a:lnTo>
                    <a:pt x="3788" y="4185"/>
                  </a:lnTo>
                  <a:lnTo>
                    <a:pt x="3767" y="3976"/>
                  </a:lnTo>
                  <a:lnTo>
                    <a:pt x="3767" y="3934"/>
                  </a:lnTo>
                  <a:lnTo>
                    <a:pt x="3704" y="3913"/>
                  </a:lnTo>
                  <a:lnTo>
                    <a:pt x="3599" y="3767"/>
                  </a:lnTo>
                  <a:lnTo>
                    <a:pt x="3557" y="3662"/>
                  </a:lnTo>
                  <a:lnTo>
                    <a:pt x="3474" y="3662"/>
                  </a:lnTo>
                  <a:lnTo>
                    <a:pt x="3453" y="3704"/>
                  </a:lnTo>
                  <a:lnTo>
                    <a:pt x="3390" y="3662"/>
                  </a:lnTo>
                  <a:lnTo>
                    <a:pt x="3348" y="3662"/>
                  </a:lnTo>
                  <a:lnTo>
                    <a:pt x="3285" y="3725"/>
                  </a:lnTo>
                  <a:lnTo>
                    <a:pt x="3097" y="3725"/>
                  </a:lnTo>
                  <a:lnTo>
                    <a:pt x="3055" y="3704"/>
                  </a:lnTo>
                  <a:lnTo>
                    <a:pt x="3055" y="3767"/>
                  </a:lnTo>
                  <a:lnTo>
                    <a:pt x="3055" y="3808"/>
                  </a:lnTo>
                  <a:cubicBezTo>
                    <a:pt x="2992" y="3767"/>
                    <a:pt x="2972" y="3746"/>
                    <a:pt x="2930" y="3725"/>
                  </a:cubicBezTo>
                  <a:lnTo>
                    <a:pt x="2951" y="3620"/>
                  </a:lnTo>
                  <a:lnTo>
                    <a:pt x="2951" y="3536"/>
                  </a:lnTo>
                  <a:lnTo>
                    <a:pt x="2992" y="3495"/>
                  </a:lnTo>
                  <a:lnTo>
                    <a:pt x="2951" y="3432"/>
                  </a:lnTo>
                  <a:lnTo>
                    <a:pt x="2846" y="3432"/>
                  </a:lnTo>
                  <a:lnTo>
                    <a:pt x="2762" y="3390"/>
                  </a:lnTo>
                  <a:lnTo>
                    <a:pt x="2658" y="3390"/>
                  </a:lnTo>
                  <a:lnTo>
                    <a:pt x="2658" y="3306"/>
                  </a:lnTo>
                  <a:lnTo>
                    <a:pt x="2574" y="3097"/>
                  </a:lnTo>
                  <a:lnTo>
                    <a:pt x="2553" y="2992"/>
                  </a:lnTo>
                  <a:lnTo>
                    <a:pt x="2616" y="2971"/>
                  </a:lnTo>
                  <a:lnTo>
                    <a:pt x="2658" y="2992"/>
                  </a:lnTo>
                  <a:lnTo>
                    <a:pt x="2741" y="2992"/>
                  </a:lnTo>
                  <a:lnTo>
                    <a:pt x="2720" y="2971"/>
                  </a:lnTo>
                  <a:lnTo>
                    <a:pt x="2616" y="2888"/>
                  </a:lnTo>
                  <a:lnTo>
                    <a:pt x="2469" y="2888"/>
                  </a:lnTo>
                  <a:lnTo>
                    <a:pt x="2427" y="2783"/>
                  </a:lnTo>
                  <a:lnTo>
                    <a:pt x="2365" y="2825"/>
                  </a:lnTo>
                  <a:lnTo>
                    <a:pt x="2365" y="2930"/>
                  </a:lnTo>
                  <a:lnTo>
                    <a:pt x="2302" y="2992"/>
                  </a:lnTo>
                  <a:lnTo>
                    <a:pt x="2239" y="2930"/>
                  </a:lnTo>
                  <a:lnTo>
                    <a:pt x="2260" y="2804"/>
                  </a:lnTo>
                  <a:lnTo>
                    <a:pt x="2197" y="2679"/>
                  </a:lnTo>
                  <a:lnTo>
                    <a:pt x="2009" y="2574"/>
                  </a:lnTo>
                  <a:lnTo>
                    <a:pt x="1904" y="2574"/>
                  </a:lnTo>
                  <a:lnTo>
                    <a:pt x="1737" y="2699"/>
                  </a:lnTo>
                  <a:lnTo>
                    <a:pt x="1716" y="2783"/>
                  </a:lnTo>
                  <a:lnTo>
                    <a:pt x="1632" y="2804"/>
                  </a:lnTo>
                  <a:lnTo>
                    <a:pt x="1507" y="2762"/>
                  </a:lnTo>
                  <a:lnTo>
                    <a:pt x="1465" y="2658"/>
                  </a:lnTo>
                  <a:lnTo>
                    <a:pt x="1381" y="2574"/>
                  </a:lnTo>
                  <a:lnTo>
                    <a:pt x="1381" y="2448"/>
                  </a:lnTo>
                  <a:lnTo>
                    <a:pt x="1423" y="2365"/>
                  </a:lnTo>
                  <a:lnTo>
                    <a:pt x="1360" y="2281"/>
                  </a:lnTo>
                  <a:lnTo>
                    <a:pt x="1088" y="2239"/>
                  </a:lnTo>
                  <a:lnTo>
                    <a:pt x="1026" y="2176"/>
                  </a:lnTo>
                  <a:lnTo>
                    <a:pt x="1067" y="2051"/>
                  </a:lnTo>
                  <a:lnTo>
                    <a:pt x="1109" y="1967"/>
                  </a:lnTo>
                  <a:lnTo>
                    <a:pt x="1109" y="1842"/>
                  </a:lnTo>
                  <a:lnTo>
                    <a:pt x="1172" y="1737"/>
                  </a:lnTo>
                  <a:lnTo>
                    <a:pt x="1360" y="1549"/>
                  </a:lnTo>
                  <a:lnTo>
                    <a:pt x="1423" y="1507"/>
                  </a:lnTo>
                  <a:lnTo>
                    <a:pt x="1402" y="1570"/>
                  </a:lnTo>
                  <a:lnTo>
                    <a:pt x="1402" y="1632"/>
                  </a:lnTo>
                  <a:lnTo>
                    <a:pt x="1507" y="1465"/>
                  </a:lnTo>
                  <a:lnTo>
                    <a:pt x="1486" y="1339"/>
                  </a:lnTo>
                  <a:lnTo>
                    <a:pt x="1549" y="1193"/>
                  </a:lnTo>
                  <a:lnTo>
                    <a:pt x="1611" y="921"/>
                  </a:lnTo>
                  <a:lnTo>
                    <a:pt x="1549" y="837"/>
                  </a:lnTo>
                  <a:lnTo>
                    <a:pt x="1528" y="691"/>
                  </a:lnTo>
                  <a:lnTo>
                    <a:pt x="1465" y="649"/>
                  </a:lnTo>
                  <a:lnTo>
                    <a:pt x="1360" y="482"/>
                  </a:lnTo>
                  <a:lnTo>
                    <a:pt x="1381" y="251"/>
                  </a:lnTo>
                  <a:lnTo>
                    <a:pt x="1381" y="189"/>
                  </a:lnTo>
                  <a:lnTo>
                    <a:pt x="1381" y="105"/>
                  </a:lnTo>
                  <a:lnTo>
                    <a:pt x="1298" y="0"/>
                  </a:lnTo>
                  <a:lnTo>
                    <a:pt x="1256" y="42"/>
                  </a:lnTo>
                  <a:lnTo>
                    <a:pt x="1256" y="84"/>
                  </a:lnTo>
                  <a:lnTo>
                    <a:pt x="1172" y="168"/>
                  </a:lnTo>
                  <a:lnTo>
                    <a:pt x="1005" y="168"/>
                  </a:lnTo>
                  <a:lnTo>
                    <a:pt x="984" y="210"/>
                  </a:lnTo>
                  <a:lnTo>
                    <a:pt x="900" y="168"/>
                  </a:lnTo>
                  <a:lnTo>
                    <a:pt x="795" y="63"/>
                  </a:lnTo>
                  <a:lnTo>
                    <a:pt x="586" y="0"/>
                  </a:lnTo>
                  <a:close/>
                  <a:moveTo>
                    <a:pt x="1842" y="4060"/>
                  </a:moveTo>
                  <a:lnTo>
                    <a:pt x="1716" y="4080"/>
                  </a:lnTo>
                  <a:lnTo>
                    <a:pt x="1695" y="4164"/>
                  </a:lnTo>
                  <a:lnTo>
                    <a:pt x="1821" y="4227"/>
                  </a:lnTo>
                  <a:lnTo>
                    <a:pt x="1883" y="4248"/>
                  </a:lnTo>
                  <a:lnTo>
                    <a:pt x="1883" y="4352"/>
                  </a:lnTo>
                  <a:lnTo>
                    <a:pt x="1842" y="4457"/>
                  </a:lnTo>
                  <a:lnTo>
                    <a:pt x="1842" y="4666"/>
                  </a:lnTo>
                  <a:lnTo>
                    <a:pt x="1800" y="4792"/>
                  </a:lnTo>
                  <a:lnTo>
                    <a:pt x="1842" y="4980"/>
                  </a:lnTo>
                  <a:lnTo>
                    <a:pt x="1904" y="4959"/>
                  </a:lnTo>
                  <a:lnTo>
                    <a:pt x="1925" y="4896"/>
                  </a:lnTo>
                  <a:lnTo>
                    <a:pt x="2051" y="4813"/>
                  </a:lnTo>
                  <a:cubicBezTo>
                    <a:pt x="2093" y="4813"/>
                    <a:pt x="2114" y="4855"/>
                    <a:pt x="2135" y="4855"/>
                  </a:cubicBezTo>
                  <a:lnTo>
                    <a:pt x="2114" y="4959"/>
                  </a:lnTo>
                  <a:lnTo>
                    <a:pt x="2197" y="5001"/>
                  </a:lnTo>
                  <a:lnTo>
                    <a:pt x="2260" y="4917"/>
                  </a:lnTo>
                  <a:cubicBezTo>
                    <a:pt x="2323" y="4959"/>
                    <a:pt x="2344" y="5001"/>
                    <a:pt x="2407" y="5022"/>
                  </a:cubicBezTo>
                  <a:lnTo>
                    <a:pt x="2407" y="5106"/>
                  </a:lnTo>
                  <a:lnTo>
                    <a:pt x="2344" y="5231"/>
                  </a:lnTo>
                  <a:lnTo>
                    <a:pt x="2155" y="5294"/>
                  </a:lnTo>
                  <a:lnTo>
                    <a:pt x="2114" y="5378"/>
                  </a:lnTo>
                  <a:lnTo>
                    <a:pt x="2135" y="5545"/>
                  </a:lnTo>
                  <a:lnTo>
                    <a:pt x="2218" y="5545"/>
                  </a:lnTo>
                  <a:lnTo>
                    <a:pt x="2344" y="5629"/>
                  </a:lnTo>
                  <a:lnTo>
                    <a:pt x="2448" y="5629"/>
                  </a:lnTo>
                  <a:lnTo>
                    <a:pt x="2448" y="5754"/>
                  </a:lnTo>
                  <a:lnTo>
                    <a:pt x="2532" y="5817"/>
                  </a:lnTo>
                  <a:lnTo>
                    <a:pt x="2637" y="5754"/>
                  </a:lnTo>
                  <a:lnTo>
                    <a:pt x="2637" y="5650"/>
                  </a:lnTo>
                  <a:lnTo>
                    <a:pt x="2574" y="5587"/>
                  </a:lnTo>
                  <a:cubicBezTo>
                    <a:pt x="2616" y="5545"/>
                    <a:pt x="2637" y="5545"/>
                    <a:pt x="2658" y="5524"/>
                  </a:cubicBezTo>
                  <a:lnTo>
                    <a:pt x="2658" y="5503"/>
                  </a:lnTo>
                  <a:lnTo>
                    <a:pt x="2679" y="5587"/>
                  </a:lnTo>
                  <a:lnTo>
                    <a:pt x="2762" y="5482"/>
                  </a:lnTo>
                  <a:lnTo>
                    <a:pt x="2804" y="5231"/>
                  </a:lnTo>
                  <a:lnTo>
                    <a:pt x="2972" y="5064"/>
                  </a:lnTo>
                  <a:lnTo>
                    <a:pt x="2992" y="4959"/>
                  </a:lnTo>
                  <a:lnTo>
                    <a:pt x="2972" y="4855"/>
                  </a:lnTo>
                  <a:lnTo>
                    <a:pt x="3034" y="4771"/>
                  </a:lnTo>
                  <a:lnTo>
                    <a:pt x="3034" y="4750"/>
                  </a:lnTo>
                  <a:cubicBezTo>
                    <a:pt x="3087" y="4760"/>
                    <a:pt x="3128" y="4766"/>
                    <a:pt x="3170" y="4766"/>
                  </a:cubicBezTo>
                  <a:cubicBezTo>
                    <a:pt x="3212" y="4766"/>
                    <a:pt x="3254" y="4760"/>
                    <a:pt x="3306" y="4750"/>
                  </a:cubicBezTo>
                  <a:cubicBezTo>
                    <a:pt x="3348" y="4750"/>
                    <a:pt x="3369" y="4708"/>
                    <a:pt x="3369" y="4687"/>
                  </a:cubicBezTo>
                  <a:lnTo>
                    <a:pt x="3411" y="4750"/>
                  </a:lnTo>
                  <a:lnTo>
                    <a:pt x="3411" y="4896"/>
                  </a:lnTo>
                  <a:lnTo>
                    <a:pt x="3411" y="4917"/>
                  </a:lnTo>
                  <a:cubicBezTo>
                    <a:pt x="3390" y="4959"/>
                    <a:pt x="3390" y="4980"/>
                    <a:pt x="3411" y="4980"/>
                  </a:cubicBezTo>
                  <a:cubicBezTo>
                    <a:pt x="3453" y="5001"/>
                    <a:pt x="3453" y="5022"/>
                    <a:pt x="3474" y="5085"/>
                  </a:cubicBezTo>
                  <a:lnTo>
                    <a:pt x="3474" y="5189"/>
                  </a:lnTo>
                  <a:lnTo>
                    <a:pt x="3557" y="5231"/>
                  </a:lnTo>
                  <a:cubicBezTo>
                    <a:pt x="3599" y="5336"/>
                    <a:pt x="3683" y="5482"/>
                    <a:pt x="3704" y="5608"/>
                  </a:cubicBezTo>
                  <a:cubicBezTo>
                    <a:pt x="3716" y="5632"/>
                    <a:pt x="3750" y="5643"/>
                    <a:pt x="3780" y="5643"/>
                  </a:cubicBezTo>
                  <a:cubicBezTo>
                    <a:pt x="3801" y="5643"/>
                    <a:pt x="3821" y="5637"/>
                    <a:pt x="3829" y="5629"/>
                  </a:cubicBezTo>
                  <a:lnTo>
                    <a:pt x="3871" y="5754"/>
                  </a:lnTo>
                  <a:lnTo>
                    <a:pt x="3871" y="5838"/>
                  </a:lnTo>
                  <a:lnTo>
                    <a:pt x="3788" y="5733"/>
                  </a:lnTo>
                  <a:lnTo>
                    <a:pt x="3725" y="5733"/>
                  </a:lnTo>
                  <a:lnTo>
                    <a:pt x="3725" y="5901"/>
                  </a:lnTo>
                  <a:lnTo>
                    <a:pt x="3704" y="5943"/>
                  </a:lnTo>
                  <a:lnTo>
                    <a:pt x="3620" y="5901"/>
                  </a:lnTo>
                  <a:lnTo>
                    <a:pt x="3495" y="5838"/>
                  </a:lnTo>
                  <a:lnTo>
                    <a:pt x="3453" y="6068"/>
                  </a:lnTo>
                  <a:lnTo>
                    <a:pt x="3495" y="6110"/>
                  </a:lnTo>
                  <a:lnTo>
                    <a:pt x="3495" y="6173"/>
                  </a:lnTo>
                  <a:lnTo>
                    <a:pt x="3411" y="6215"/>
                  </a:lnTo>
                  <a:lnTo>
                    <a:pt x="3369" y="6068"/>
                  </a:lnTo>
                  <a:lnTo>
                    <a:pt x="3244" y="6131"/>
                  </a:lnTo>
                  <a:lnTo>
                    <a:pt x="3181" y="6340"/>
                  </a:lnTo>
                  <a:lnTo>
                    <a:pt x="3055" y="6424"/>
                  </a:lnTo>
                  <a:lnTo>
                    <a:pt x="2951" y="6445"/>
                  </a:lnTo>
                  <a:lnTo>
                    <a:pt x="2846" y="6549"/>
                  </a:lnTo>
                  <a:lnTo>
                    <a:pt x="2972" y="6361"/>
                  </a:lnTo>
                  <a:lnTo>
                    <a:pt x="2972" y="6173"/>
                  </a:lnTo>
                  <a:lnTo>
                    <a:pt x="2825" y="6047"/>
                  </a:lnTo>
                  <a:lnTo>
                    <a:pt x="2741" y="6047"/>
                  </a:lnTo>
                  <a:lnTo>
                    <a:pt x="2658" y="6152"/>
                  </a:lnTo>
                  <a:lnTo>
                    <a:pt x="2532" y="6215"/>
                  </a:lnTo>
                  <a:lnTo>
                    <a:pt x="2469" y="6319"/>
                  </a:lnTo>
                  <a:lnTo>
                    <a:pt x="2532" y="6424"/>
                  </a:lnTo>
                  <a:lnTo>
                    <a:pt x="2365" y="6445"/>
                  </a:lnTo>
                  <a:lnTo>
                    <a:pt x="2260" y="6424"/>
                  </a:lnTo>
                  <a:lnTo>
                    <a:pt x="2197" y="6487"/>
                  </a:lnTo>
                  <a:lnTo>
                    <a:pt x="2093" y="6529"/>
                  </a:lnTo>
                  <a:lnTo>
                    <a:pt x="1988" y="6654"/>
                  </a:lnTo>
                  <a:lnTo>
                    <a:pt x="2009" y="6738"/>
                  </a:lnTo>
                  <a:lnTo>
                    <a:pt x="1988" y="6884"/>
                  </a:lnTo>
                  <a:lnTo>
                    <a:pt x="1904" y="7052"/>
                  </a:lnTo>
                  <a:lnTo>
                    <a:pt x="2030" y="7177"/>
                  </a:lnTo>
                  <a:lnTo>
                    <a:pt x="2093" y="7093"/>
                  </a:lnTo>
                  <a:lnTo>
                    <a:pt x="2155" y="6863"/>
                  </a:lnTo>
                  <a:lnTo>
                    <a:pt x="2239" y="6801"/>
                  </a:lnTo>
                  <a:lnTo>
                    <a:pt x="2302" y="6675"/>
                  </a:lnTo>
                  <a:lnTo>
                    <a:pt x="2344" y="6654"/>
                  </a:lnTo>
                  <a:lnTo>
                    <a:pt x="2427" y="6738"/>
                  </a:lnTo>
                  <a:lnTo>
                    <a:pt x="2407" y="6863"/>
                  </a:lnTo>
                  <a:lnTo>
                    <a:pt x="2427" y="6884"/>
                  </a:lnTo>
                  <a:lnTo>
                    <a:pt x="2469" y="6863"/>
                  </a:lnTo>
                  <a:lnTo>
                    <a:pt x="2532" y="6884"/>
                  </a:lnTo>
                  <a:lnTo>
                    <a:pt x="2532" y="6780"/>
                  </a:lnTo>
                  <a:lnTo>
                    <a:pt x="2574" y="6759"/>
                  </a:lnTo>
                  <a:lnTo>
                    <a:pt x="2637" y="6780"/>
                  </a:lnTo>
                  <a:lnTo>
                    <a:pt x="2616" y="6863"/>
                  </a:lnTo>
                  <a:lnTo>
                    <a:pt x="2658" y="6863"/>
                  </a:lnTo>
                  <a:lnTo>
                    <a:pt x="2762" y="6947"/>
                  </a:lnTo>
                  <a:lnTo>
                    <a:pt x="2825" y="6947"/>
                  </a:lnTo>
                  <a:lnTo>
                    <a:pt x="2762" y="6863"/>
                  </a:lnTo>
                  <a:lnTo>
                    <a:pt x="2783" y="6801"/>
                  </a:lnTo>
                  <a:lnTo>
                    <a:pt x="2762" y="6759"/>
                  </a:lnTo>
                  <a:lnTo>
                    <a:pt x="2825" y="6696"/>
                  </a:lnTo>
                  <a:lnTo>
                    <a:pt x="2867" y="6696"/>
                  </a:lnTo>
                  <a:lnTo>
                    <a:pt x="2972" y="6801"/>
                  </a:lnTo>
                  <a:lnTo>
                    <a:pt x="3076" y="6842"/>
                  </a:lnTo>
                  <a:lnTo>
                    <a:pt x="3181" y="6905"/>
                  </a:lnTo>
                  <a:lnTo>
                    <a:pt x="3202" y="7010"/>
                  </a:lnTo>
                  <a:lnTo>
                    <a:pt x="3306" y="7093"/>
                  </a:lnTo>
                  <a:lnTo>
                    <a:pt x="3202" y="7073"/>
                  </a:lnTo>
                  <a:lnTo>
                    <a:pt x="3160" y="7093"/>
                  </a:lnTo>
                  <a:lnTo>
                    <a:pt x="3160" y="7156"/>
                  </a:lnTo>
                  <a:lnTo>
                    <a:pt x="3097" y="7219"/>
                  </a:lnTo>
                  <a:lnTo>
                    <a:pt x="3160" y="7282"/>
                  </a:lnTo>
                  <a:lnTo>
                    <a:pt x="3160" y="7365"/>
                  </a:lnTo>
                  <a:lnTo>
                    <a:pt x="3139" y="7428"/>
                  </a:lnTo>
                  <a:lnTo>
                    <a:pt x="3202" y="7533"/>
                  </a:lnTo>
                  <a:lnTo>
                    <a:pt x="3244" y="7637"/>
                  </a:lnTo>
                  <a:lnTo>
                    <a:pt x="3348" y="7784"/>
                  </a:lnTo>
                  <a:lnTo>
                    <a:pt x="3474" y="7784"/>
                  </a:lnTo>
                  <a:lnTo>
                    <a:pt x="3578" y="7847"/>
                  </a:lnTo>
                  <a:lnTo>
                    <a:pt x="3704" y="7909"/>
                  </a:lnTo>
                  <a:lnTo>
                    <a:pt x="3808" y="7847"/>
                  </a:lnTo>
                  <a:lnTo>
                    <a:pt x="3829" y="7805"/>
                  </a:lnTo>
                  <a:lnTo>
                    <a:pt x="3892" y="7742"/>
                  </a:lnTo>
                  <a:lnTo>
                    <a:pt x="3913" y="7805"/>
                  </a:lnTo>
                  <a:lnTo>
                    <a:pt x="3871" y="7889"/>
                  </a:lnTo>
                  <a:lnTo>
                    <a:pt x="3892" y="7993"/>
                  </a:lnTo>
                  <a:lnTo>
                    <a:pt x="3913" y="8035"/>
                  </a:lnTo>
                  <a:lnTo>
                    <a:pt x="3997" y="7993"/>
                  </a:lnTo>
                  <a:lnTo>
                    <a:pt x="4143" y="7784"/>
                  </a:lnTo>
                  <a:lnTo>
                    <a:pt x="4143" y="7637"/>
                  </a:lnTo>
                  <a:lnTo>
                    <a:pt x="4101" y="7575"/>
                  </a:lnTo>
                  <a:lnTo>
                    <a:pt x="4039" y="7407"/>
                  </a:lnTo>
                  <a:lnTo>
                    <a:pt x="3934" y="7324"/>
                  </a:lnTo>
                  <a:lnTo>
                    <a:pt x="3976" y="7219"/>
                  </a:lnTo>
                  <a:lnTo>
                    <a:pt x="4101" y="6989"/>
                  </a:lnTo>
                  <a:lnTo>
                    <a:pt x="4185" y="6947"/>
                  </a:lnTo>
                  <a:lnTo>
                    <a:pt x="4248" y="7052"/>
                  </a:lnTo>
                  <a:lnTo>
                    <a:pt x="4290" y="7156"/>
                  </a:lnTo>
                  <a:lnTo>
                    <a:pt x="4332" y="7219"/>
                  </a:lnTo>
                  <a:lnTo>
                    <a:pt x="4332" y="7324"/>
                  </a:lnTo>
                  <a:lnTo>
                    <a:pt x="4394" y="7512"/>
                  </a:lnTo>
                  <a:lnTo>
                    <a:pt x="4415" y="7596"/>
                  </a:lnTo>
                  <a:lnTo>
                    <a:pt x="4415" y="7512"/>
                  </a:lnTo>
                  <a:lnTo>
                    <a:pt x="4415" y="7386"/>
                  </a:lnTo>
                  <a:lnTo>
                    <a:pt x="4352" y="7219"/>
                  </a:lnTo>
                  <a:lnTo>
                    <a:pt x="4394" y="7156"/>
                  </a:lnTo>
                  <a:lnTo>
                    <a:pt x="4436" y="7156"/>
                  </a:lnTo>
                  <a:lnTo>
                    <a:pt x="4499" y="7219"/>
                  </a:lnTo>
                  <a:lnTo>
                    <a:pt x="4499" y="7156"/>
                  </a:lnTo>
                  <a:lnTo>
                    <a:pt x="4541" y="7156"/>
                  </a:lnTo>
                  <a:lnTo>
                    <a:pt x="4604" y="6989"/>
                  </a:lnTo>
                  <a:lnTo>
                    <a:pt x="4562" y="6801"/>
                  </a:lnTo>
                  <a:lnTo>
                    <a:pt x="4499" y="6696"/>
                  </a:lnTo>
                  <a:lnTo>
                    <a:pt x="4436" y="6591"/>
                  </a:lnTo>
                  <a:lnTo>
                    <a:pt x="4436" y="6466"/>
                  </a:lnTo>
                  <a:lnTo>
                    <a:pt x="4415" y="6340"/>
                  </a:lnTo>
                  <a:lnTo>
                    <a:pt x="4352" y="6424"/>
                  </a:lnTo>
                  <a:lnTo>
                    <a:pt x="4352" y="6277"/>
                  </a:lnTo>
                  <a:lnTo>
                    <a:pt x="4352" y="6215"/>
                  </a:lnTo>
                  <a:lnTo>
                    <a:pt x="4311" y="6215"/>
                  </a:lnTo>
                  <a:lnTo>
                    <a:pt x="4227" y="6131"/>
                  </a:lnTo>
                  <a:lnTo>
                    <a:pt x="4248" y="6068"/>
                  </a:lnTo>
                  <a:lnTo>
                    <a:pt x="4332" y="6068"/>
                  </a:lnTo>
                  <a:lnTo>
                    <a:pt x="4332" y="5922"/>
                  </a:lnTo>
                  <a:lnTo>
                    <a:pt x="4248" y="5796"/>
                  </a:lnTo>
                  <a:lnTo>
                    <a:pt x="4248" y="5712"/>
                  </a:lnTo>
                  <a:lnTo>
                    <a:pt x="4185" y="5796"/>
                  </a:lnTo>
                  <a:lnTo>
                    <a:pt x="4080" y="5692"/>
                  </a:lnTo>
                  <a:lnTo>
                    <a:pt x="3913" y="5545"/>
                  </a:lnTo>
                  <a:lnTo>
                    <a:pt x="3892" y="5440"/>
                  </a:lnTo>
                  <a:lnTo>
                    <a:pt x="3871" y="5440"/>
                  </a:lnTo>
                  <a:lnTo>
                    <a:pt x="3767" y="5420"/>
                  </a:lnTo>
                  <a:lnTo>
                    <a:pt x="3767" y="5503"/>
                  </a:lnTo>
                  <a:cubicBezTo>
                    <a:pt x="3725" y="5482"/>
                    <a:pt x="3725" y="5420"/>
                    <a:pt x="3704" y="5399"/>
                  </a:cubicBezTo>
                  <a:lnTo>
                    <a:pt x="3704" y="5315"/>
                  </a:lnTo>
                  <a:lnTo>
                    <a:pt x="3662" y="5210"/>
                  </a:lnTo>
                  <a:lnTo>
                    <a:pt x="3662" y="5273"/>
                  </a:lnTo>
                  <a:cubicBezTo>
                    <a:pt x="3620" y="5231"/>
                    <a:pt x="3620" y="5210"/>
                    <a:pt x="3599" y="5189"/>
                  </a:cubicBezTo>
                  <a:lnTo>
                    <a:pt x="3683" y="5168"/>
                  </a:lnTo>
                  <a:lnTo>
                    <a:pt x="3683" y="5085"/>
                  </a:lnTo>
                  <a:lnTo>
                    <a:pt x="3578" y="4896"/>
                  </a:lnTo>
                  <a:lnTo>
                    <a:pt x="3495" y="4855"/>
                  </a:lnTo>
                  <a:lnTo>
                    <a:pt x="3474" y="4666"/>
                  </a:lnTo>
                  <a:lnTo>
                    <a:pt x="3411" y="4562"/>
                  </a:lnTo>
                  <a:cubicBezTo>
                    <a:pt x="3411" y="4541"/>
                    <a:pt x="3411" y="4541"/>
                    <a:pt x="3453" y="4499"/>
                  </a:cubicBezTo>
                  <a:cubicBezTo>
                    <a:pt x="3474" y="4478"/>
                    <a:pt x="3453" y="4457"/>
                    <a:pt x="3411" y="4436"/>
                  </a:cubicBezTo>
                  <a:lnTo>
                    <a:pt x="3390" y="4457"/>
                  </a:lnTo>
                  <a:lnTo>
                    <a:pt x="3411" y="4457"/>
                  </a:lnTo>
                  <a:lnTo>
                    <a:pt x="3411" y="4478"/>
                  </a:lnTo>
                  <a:cubicBezTo>
                    <a:pt x="3411" y="4478"/>
                    <a:pt x="3390" y="4478"/>
                    <a:pt x="3390" y="4499"/>
                  </a:cubicBezTo>
                  <a:lnTo>
                    <a:pt x="3390" y="4541"/>
                  </a:lnTo>
                  <a:lnTo>
                    <a:pt x="3306" y="4562"/>
                  </a:lnTo>
                  <a:lnTo>
                    <a:pt x="3202" y="4499"/>
                  </a:lnTo>
                  <a:lnTo>
                    <a:pt x="3139" y="4499"/>
                  </a:lnTo>
                  <a:lnTo>
                    <a:pt x="3181" y="4604"/>
                  </a:lnTo>
                  <a:lnTo>
                    <a:pt x="3181" y="4666"/>
                  </a:lnTo>
                  <a:cubicBezTo>
                    <a:pt x="3097" y="4687"/>
                    <a:pt x="3055" y="4708"/>
                    <a:pt x="2972" y="4750"/>
                  </a:cubicBezTo>
                  <a:lnTo>
                    <a:pt x="2972" y="4583"/>
                  </a:lnTo>
                  <a:lnTo>
                    <a:pt x="2930" y="4604"/>
                  </a:lnTo>
                  <a:lnTo>
                    <a:pt x="2888" y="4750"/>
                  </a:lnTo>
                  <a:lnTo>
                    <a:pt x="2888" y="4792"/>
                  </a:lnTo>
                  <a:lnTo>
                    <a:pt x="2783" y="4980"/>
                  </a:lnTo>
                  <a:lnTo>
                    <a:pt x="2783" y="5106"/>
                  </a:lnTo>
                  <a:lnTo>
                    <a:pt x="2741" y="5273"/>
                  </a:lnTo>
                  <a:lnTo>
                    <a:pt x="2658" y="5378"/>
                  </a:lnTo>
                  <a:lnTo>
                    <a:pt x="2658" y="5482"/>
                  </a:lnTo>
                  <a:cubicBezTo>
                    <a:pt x="2646" y="5459"/>
                    <a:pt x="2622" y="5443"/>
                    <a:pt x="2599" y="5443"/>
                  </a:cubicBezTo>
                  <a:cubicBezTo>
                    <a:pt x="2580" y="5443"/>
                    <a:pt x="2562" y="5454"/>
                    <a:pt x="2553" y="5482"/>
                  </a:cubicBezTo>
                  <a:lnTo>
                    <a:pt x="2553" y="5315"/>
                  </a:lnTo>
                  <a:lnTo>
                    <a:pt x="2637" y="4980"/>
                  </a:lnTo>
                  <a:lnTo>
                    <a:pt x="2741" y="4876"/>
                  </a:lnTo>
                  <a:lnTo>
                    <a:pt x="2741" y="4771"/>
                  </a:lnTo>
                  <a:lnTo>
                    <a:pt x="2658" y="4687"/>
                  </a:lnTo>
                  <a:lnTo>
                    <a:pt x="2616" y="4708"/>
                  </a:lnTo>
                  <a:lnTo>
                    <a:pt x="2532" y="4687"/>
                  </a:lnTo>
                  <a:lnTo>
                    <a:pt x="2448" y="4750"/>
                  </a:lnTo>
                  <a:lnTo>
                    <a:pt x="2448" y="4855"/>
                  </a:lnTo>
                  <a:cubicBezTo>
                    <a:pt x="2427" y="4792"/>
                    <a:pt x="2365" y="4708"/>
                    <a:pt x="2323" y="4666"/>
                  </a:cubicBezTo>
                  <a:lnTo>
                    <a:pt x="2427" y="4583"/>
                  </a:lnTo>
                  <a:lnTo>
                    <a:pt x="2469" y="4457"/>
                  </a:lnTo>
                  <a:lnTo>
                    <a:pt x="2532" y="4394"/>
                  </a:lnTo>
                  <a:lnTo>
                    <a:pt x="2553" y="4290"/>
                  </a:lnTo>
                  <a:lnTo>
                    <a:pt x="2511" y="4227"/>
                  </a:lnTo>
                  <a:lnTo>
                    <a:pt x="2427" y="4269"/>
                  </a:lnTo>
                  <a:lnTo>
                    <a:pt x="2344" y="4373"/>
                  </a:lnTo>
                  <a:lnTo>
                    <a:pt x="2260" y="4269"/>
                  </a:lnTo>
                  <a:lnTo>
                    <a:pt x="2197" y="4248"/>
                  </a:lnTo>
                  <a:lnTo>
                    <a:pt x="2009" y="4248"/>
                  </a:lnTo>
                  <a:lnTo>
                    <a:pt x="2030" y="4185"/>
                  </a:lnTo>
                  <a:lnTo>
                    <a:pt x="1946" y="4164"/>
                  </a:lnTo>
                  <a:lnTo>
                    <a:pt x="1842" y="406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5" name="Google Shape;7485;p131"/>
            <p:cNvSpPr/>
            <p:nvPr/>
          </p:nvSpPr>
          <p:spPr>
            <a:xfrm>
              <a:off x="4595934" y="3205063"/>
              <a:ext cx="26673" cy="13340"/>
            </a:xfrm>
            <a:custGeom>
              <a:avLst/>
              <a:gdLst/>
              <a:ahLst/>
              <a:cxnLst/>
              <a:rect l="l" t="t" r="r" b="b"/>
              <a:pathLst>
                <a:path w="2240" h="1173" extrusionOk="0">
                  <a:moveTo>
                    <a:pt x="2177" y="1"/>
                  </a:moveTo>
                  <a:lnTo>
                    <a:pt x="1968" y="43"/>
                  </a:lnTo>
                  <a:lnTo>
                    <a:pt x="1821" y="43"/>
                  </a:lnTo>
                  <a:lnTo>
                    <a:pt x="1675" y="64"/>
                  </a:lnTo>
                  <a:lnTo>
                    <a:pt x="1570" y="64"/>
                  </a:lnTo>
                  <a:lnTo>
                    <a:pt x="1424" y="105"/>
                  </a:lnTo>
                  <a:lnTo>
                    <a:pt x="1193" y="105"/>
                  </a:lnTo>
                  <a:lnTo>
                    <a:pt x="1005" y="252"/>
                  </a:lnTo>
                  <a:lnTo>
                    <a:pt x="880" y="315"/>
                  </a:lnTo>
                  <a:lnTo>
                    <a:pt x="817" y="336"/>
                  </a:lnTo>
                  <a:lnTo>
                    <a:pt x="712" y="357"/>
                  </a:lnTo>
                  <a:lnTo>
                    <a:pt x="628" y="377"/>
                  </a:lnTo>
                  <a:lnTo>
                    <a:pt x="482" y="419"/>
                  </a:lnTo>
                  <a:lnTo>
                    <a:pt x="398" y="482"/>
                  </a:lnTo>
                  <a:lnTo>
                    <a:pt x="377" y="524"/>
                  </a:lnTo>
                  <a:lnTo>
                    <a:pt x="252" y="587"/>
                  </a:lnTo>
                  <a:lnTo>
                    <a:pt x="210" y="733"/>
                  </a:lnTo>
                  <a:lnTo>
                    <a:pt x="105" y="880"/>
                  </a:lnTo>
                  <a:lnTo>
                    <a:pt x="84" y="942"/>
                  </a:lnTo>
                  <a:lnTo>
                    <a:pt x="147" y="984"/>
                  </a:lnTo>
                  <a:lnTo>
                    <a:pt x="147" y="1047"/>
                  </a:lnTo>
                  <a:lnTo>
                    <a:pt x="84" y="1047"/>
                  </a:lnTo>
                  <a:lnTo>
                    <a:pt x="43" y="1005"/>
                  </a:lnTo>
                  <a:lnTo>
                    <a:pt x="1" y="1110"/>
                  </a:lnTo>
                  <a:lnTo>
                    <a:pt x="63" y="1173"/>
                  </a:lnTo>
                  <a:lnTo>
                    <a:pt x="252" y="1152"/>
                  </a:lnTo>
                  <a:lnTo>
                    <a:pt x="419" y="1047"/>
                  </a:lnTo>
                  <a:lnTo>
                    <a:pt x="503" y="1005"/>
                  </a:lnTo>
                  <a:lnTo>
                    <a:pt x="608" y="1005"/>
                  </a:lnTo>
                  <a:lnTo>
                    <a:pt x="712" y="942"/>
                  </a:lnTo>
                  <a:lnTo>
                    <a:pt x="796" y="838"/>
                  </a:lnTo>
                  <a:lnTo>
                    <a:pt x="1005" y="670"/>
                  </a:lnTo>
                  <a:lnTo>
                    <a:pt x="1047" y="587"/>
                  </a:lnTo>
                  <a:lnTo>
                    <a:pt x="1110" y="566"/>
                  </a:lnTo>
                  <a:lnTo>
                    <a:pt x="1131" y="566"/>
                  </a:lnTo>
                  <a:lnTo>
                    <a:pt x="1235" y="461"/>
                  </a:lnTo>
                  <a:lnTo>
                    <a:pt x="1340" y="440"/>
                  </a:lnTo>
                  <a:lnTo>
                    <a:pt x="1444" y="440"/>
                  </a:lnTo>
                  <a:lnTo>
                    <a:pt x="1675" y="419"/>
                  </a:lnTo>
                  <a:lnTo>
                    <a:pt x="1842" y="315"/>
                  </a:lnTo>
                  <a:lnTo>
                    <a:pt x="2030" y="252"/>
                  </a:lnTo>
                  <a:lnTo>
                    <a:pt x="2051" y="168"/>
                  </a:lnTo>
                  <a:lnTo>
                    <a:pt x="2135" y="168"/>
                  </a:lnTo>
                  <a:lnTo>
                    <a:pt x="2240" y="105"/>
                  </a:lnTo>
                  <a:lnTo>
                    <a:pt x="2240" y="43"/>
                  </a:lnTo>
                  <a:lnTo>
                    <a:pt x="217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486" name="Google Shape;7486;p131"/>
            <p:cNvGrpSpPr/>
            <p:nvPr/>
          </p:nvGrpSpPr>
          <p:grpSpPr>
            <a:xfrm>
              <a:off x="4403342" y="3107749"/>
              <a:ext cx="316680" cy="101374"/>
              <a:chOff x="5068275" y="3161675"/>
              <a:chExt cx="664875" cy="222850"/>
            </a:xfrm>
          </p:grpSpPr>
          <p:sp>
            <p:nvSpPr>
              <p:cNvPr id="7487" name="Google Shape;7487;p131"/>
              <p:cNvSpPr/>
              <p:nvPr/>
            </p:nvSpPr>
            <p:spPr>
              <a:xfrm>
                <a:off x="5408300" y="3224425"/>
                <a:ext cx="96775" cy="107800"/>
              </a:xfrm>
              <a:custGeom>
                <a:avLst/>
                <a:gdLst/>
                <a:ahLst/>
                <a:cxnLst/>
                <a:rect l="l" t="t" r="r" b="b"/>
                <a:pathLst>
                  <a:path w="3871" h="4312" extrusionOk="0">
                    <a:moveTo>
                      <a:pt x="3620" y="1"/>
                    </a:moveTo>
                    <a:lnTo>
                      <a:pt x="3515" y="43"/>
                    </a:lnTo>
                    <a:lnTo>
                      <a:pt x="3494" y="147"/>
                    </a:lnTo>
                    <a:lnTo>
                      <a:pt x="3390" y="231"/>
                    </a:lnTo>
                    <a:lnTo>
                      <a:pt x="3390" y="294"/>
                    </a:lnTo>
                    <a:lnTo>
                      <a:pt x="3285" y="357"/>
                    </a:lnTo>
                    <a:lnTo>
                      <a:pt x="3181" y="398"/>
                    </a:lnTo>
                    <a:lnTo>
                      <a:pt x="3139" y="461"/>
                    </a:lnTo>
                    <a:lnTo>
                      <a:pt x="2992" y="503"/>
                    </a:lnTo>
                    <a:lnTo>
                      <a:pt x="2720" y="440"/>
                    </a:lnTo>
                    <a:lnTo>
                      <a:pt x="2469" y="419"/>
                    </a:lnTo>
                    <a:lnTo>
                      <a:pt x="2448" y="503"/>
                    </a:lnTo>
                    <a:lnTo>
                      <a:pt x="2406" y="503"/>
                    </a:lnTo>
                    <a:lnTo>
                      <a:pt x="2260" y="398"/>
                    </a:lnTo>
                    <a:lnTo>
                      <a:pt x="2092" y="398"/>
                    </a:lnTo>
                    <a:lnTo>
                      <a:pt x="1988" y="357"/>
                    </a:lnTo>
                    <a:lnTo>
                      <a:pt x="1820" y="336"/>
                    </a:lnTo>
                    <a:lnTo>
                      <a:pt x="1737" y="398"/>
                    </a:lnTo>
                    <a:lnTo>
                      <a:pt x="1674" y="336"/>
                    </a:lnTo>
                    <a:lnTo>
                      <a:pt x="1569" y="231"/>
                    </a:lnTo>
                    <a:lnTo>
                      <a:pt x="1381" y="210"/>
                    </a:lnTo>
                    <a:lnTo>
                      <a:pt x="1276" y="210"/>
                    </a:lnTo>
                    <a:lnTo>
                      <a:pt x="1276" y="336"/>
                    </a:lnTo>
                    <a:lnTo>
                      <a:pt x="1193" y="398"/>
                    </a:lnTo>
                    <a:lnTo>
                      <a:pt x="1151" y="503"/>
                    </a:lnTo>
                    <a:lnTo>
                      <a:pt x="1067" y="566"/>
                    </a:lnTo>
                    <a:lnTo>
                      <a:pt x="900" y="524"/>
                    </a:lnTo>
                    <a:lnTo>
                      <a:pt x="774" y="545"/>
                    </a:lnTo>
                    <a:lnTo>
                      <a:pt x="712" y="608"/>
                    </a:lnTo>
                    <a:lnTo>
                      <a:pt x="753" y="650"/>
                    </a:lnTo>
                    <a:lnTo>
                      <a:pt x="586" y="775"/>
                    </a:lnTo>
                    <a:lnTo>
                      <a:pt x="586" y="942"/>
                    </a:lnTo>
                    <a:lnTo>
                      <a:pt x="628" y="1047"/>
                    </a:lnTo>
                    <a:lnTo>
                      <a:pt x="628" y="1235"/>
                    </a:lnTo>
                    <a:lnTo>
                      <a:pt x="586" y="1298"/>
                    </a:lnTo>
                    <a:lnTo>
                      <a:pt x="649" y="1445"/>
                    </a:lnTo>
                    <a:lnTo>
                      <a:pt x="670" y="1549"/>
                    </a:lnTo>
                    <a:lnTo>
                      <a:pt x="628" y="1486"/>
                    </a:lnTo>
                    <a:lnTo>
                      <a:pt x="565" y="1403"/>
                    </a:lnTo>
                    <a:lnTo>
                      <a:pt x="523" y="1445"/>
                    </a:lnTo>
                    <a:lnTo>
                      <a:pt x="440" y="1507"/>
                    </a:lnTo>
                    <a:lnTo>
                      <a:pt x="335" y="1570"/>
                    </a:lnTo>
                    <a:lnTo>
                      <a:pt x="314" y="1675"/>
                    </a:lnTo>
                    <a:lnTo>
                      <a:pt x="335" y="1800"/>
                    </a:lnTo>
                    <a:lnTo>
                      <a:pt x="314" y="1905"/>
                    </a:lnTo>
                    <a:lnTo>
                      <a:pt x="335" y="2135"/>
                    </a:lnTo>
                    <a:lnTo>
                      <a:pt x="314" y="2198"/>
                    </a:lnTo>
                    <a:lnTo>
                      <a:pt x="272" y="2303"/>
                    </a:lnTo>
                    <a:lnTo>
                      <a:pt x="188" y="2323"/>
                    </a:lnTo>
                    <a:lnTo>
                      <a:pt x="188" y="2449"/>
                    </a:lnTo>
                    <a:lnTo>
                      <a:pt x="63" y="2554"/>
                    </a:lnTo>
                    <a:lnTo>
                      <a:pt x="42" y="2721"/>
                    </a:lnTo>
                    <a:lnTo>
                      <a:pt x="42" y="2763"/>
                    </a:lnTo>
                    <a:lnTo>
                      <a:pt x="0" y="2826"/>
                    </a:lnTo>
                    <a:lnTo>
                      <a:pt x="63" y="3035"/>
                    </a:lnTo>
                    <a:lnTo>
                      <a:pt x="126" y="3139"/>
                    </a:lnTo>
                    <a:lnTo>
                      <a:pt x="168" y="3119"/>
                    </a:lnTo>
                    <a:lnTo>
                      <a:pt x="251" y="3119"/>
                    </a:lnTo>
                    <a:lnTo>
                      <a:pt x="335" y="3056"/>
                    </a:lnTo>
                    <a:lnTo>
                      <a:pt x="377" y="3077"/>
                    </a:lnTo>
                    <a:lnTo>
                      <a:pt x="419" y="3223"/>
                    </a:lnTo>
                    <a:lnTo>
                      <a:pt x="523" y="3495"/>
                    </a:lnTo>
                    <a:lnTo>
                      <a:pt x="481" y="3558"/>
                    </a:lnTo>
                    <a:lnTo>
                      <a:pt x="440" y="3704"/>
                    </a:lnTo>
                    <a:lnTo>
                      <a:pt x="356" y="3851"/>
                    </a:lnTo>
                    <a:lnTo>
                      <a:pt x="356" y="4081"/>
                    </a:lnTo>
                    <a:lnTo>
                      <a:pt x="356" y="4269"/>
                    </a:lnTo>
                    <a:lnTo>
                      <a:pt x="440" y="4269"/>
                    </a:lnTo>
                    <a:lnTo>
                      <a:pt x="523" y="4311"/>
                    </a:lnTo>
                    <a:lnTo>
                      <a:pt x="628" y="4311"/>
                    </a:lnTo>
                    <a:lnTo>
                      <a:pt x="670" y="4269"/>
                    </a:lnTo>
                    <a:lnTo>
                      <a:pt x="774" y="4290"/>
                    </a:lnTo>
                    <a:lnTo>
                      <a:pt x="879" y="4269"/>
                    </a:lnTo>
                    <a:lnTo>
                      <a:pt x="963" y="4311"/>
                    </a:lnTo>
                    <a:lnTo>
                      <a:pt x="984" y="4227"/>
                    </a:lnTo>
                    <a:lnTo>
                      <a:pt x="963" y="4102"/>
                    </a:lnTo>
                    <a:lnTo>
                      <a:pt x="879" y="4060"/>
                    </a:lnTo>
                    <a:lnTo>
                      <a:pt x="858" y="3914"/>
                    </a:lnTo>
                    <a:lnTo>
                      <a:pt x="942" y="3809"/>
                    </a:lnTo>
                    <a:lnTo>
                      <a:pt x="963" y="3600"/>
                    </a:lnTo>
                    <a:lnTo>
                      <a:pt x="942" y="3432"/>
                    </a:lnTo>
                    <a:lnTo>
                      <a:pt x="879" y="3391"/>
                    </a:lnTo>
                    <a:lnTo>
                      <a:pt x="1004" y="3223"/>
                    </a:lnTo>
                    <a:lnTo>
                      <a:pt x="1046" y="3056"/>
                    </a:lnTo>
                    <a:lnTo>
                      <a:pt x="1004" y="2909"/>
                    </a:lnTo>
                    <a:lnTo>
                      <a:pt x="942" y="2826"/>
                    </a:lnTo>
                    <a:lnTo>
                      <a:pt x="942" y="2763"/>
                    </a:lnTo>
                    <a:lnTo>
                      <a:pt x="1067" y="2700"/>
                    </a:lnTo>
                    <a:lnTo>
                      <a:pt x="1088" y="2616"/>
                    </a:lnTo>
                    <a:lnTo>
                      <a:pt x="1214" y="2595"/>
                    </a:lnTo>
                    <a:lnTo>
                      <a:pt x="1318" y="2637"/>
                    </a:lnTo>
                    <a:lnTo>
                      <a:pt x="1318" y="2700"/>
                    </a:lnTo>
                    <a:lnTo>
                      <a:pt x="1381" y="2763"/>
                    </a:lnTo>
                    <a:lnTo>
                      <a:pt x="1381" y="2909"/>
                    </a:lnTo>
                    <a:lnTo>
                      <a:pt x="1276" y="3014"/>
                    </a:lnTo>
                    <a:lnTo>
                      <a:pt x="1276" y="3119"/>
                    </a:lnTo>
                    <a:lnTo>
                      <a:pt x="1318" y="3223"/>
                    </a:lnTo>
                    <a:lnTo>
                      <a:pt x="1402" y="3244"/>
                    </a:lnTo>
                    <a:lnTo>
                      <a:pt x="1486" y="3328"/>
                    </a:lnTo>
                    <a:lnTo>
                      <a:pt x="1611" y="3391"/>
                    </a:lnTo>
                    <a:lnTo>
                      <a:pt x="1632" y="3495"/>
                    </a:lnTo>
                    <a:lnTo>
                      <a:pt x="1590" y="3495"/>
                    </a:lnTo>
                    <a:lnTo>
                      <a:pt x="1569" y="3704"/>
                    </a:lnTo>
                    <a:lnTo>
                      <a:pt x="1590" y="3851"/>
                    </a:lnTo>
                    <a:lnTo>
                      <a:pt x="1674" y="3872"/>
                    </a:lnTo>
                    <a:lnTo>
                      <a:pt x="1737" y="3851"/>
                    </a:lnTo>
                    <a:lnTo>
                      <a:pt x="1883" y="3893"/>
                    </a:lnTo>
                    <a:lnTo>
                      <a:pt x="1946" y="3872"/>
                    </a:lnTo>
                    <a:lnTo>
                      <a:pt x="1946" y="3851"/>
                    </a:lnTo>
                    <a:lnTo>
                      <a:pt x="1925" y="3746"/>
                    </a:lnTo>
                    <a:lnTo>
                      <a:pt x="2030" y="3663"/>
                    </a:lnTo>
                    <a:lnTo>
                      <a:pt x="2113" y="3642"/>
                    </a:lnTo>
                    <a:lnTo>
                      <a:pt x="2260" y="3558"/>
                    </a:lnTo>
                    <a:lnTo>
                      <a:pt x="2427" y="3579"/>
                    </a:lnTo>
                    <a:lnTo>
                      <a:pt x="2511" y="3495"/>
                    </a:lnTo>
                    <a:lnTo>
                      <a:pt x="2532" y="3537"/>
                    </a:lnTo>
                    <a:lnTo>
                      <a:pt x="2616" y="3537"/>
                    </a:lnTo>
                    <a:lnTo>
                      <a:pt x="2657" y="3453"/>
                    </a:lnTo>
                    <a:lnTo>
                      <a:pt x="2657" y="3391"/>
                    </a:lnTo>
                    <a:lnTo>
                      <a:pt x="2511" y="3370"/>
                    </a:lnTo>
                    <a:lnTo>
                      <a:pt x="2448" y="3391"/>
                    </a:lnTo>
                    <a:lnTo>
                      <a:pt x="2281" y="3391"/>
                    </a:lnTo>
                    <a:lnTo>
                      <a:pt x="2281" y="3328"/>
                    </a:lnTo>
                    <a:lnTo>
                      <a:pt x="2239" y="3328"/>
                    </a:lnTo>
                    <a:lnTo>
                      <a:pt x="2239" y="3244"/>
                    </a:lnTo>
                    <a:lnTo>
                      <a:pt x="2197" y="3244"/>
                    </a:lnTo>
                    <a:lnTo>
                      <a:pt x="2134" y="3265"/>
                    </a:lnTo>
                    <a:lnTo>
                      <a:pt x="2134" y="3223"/>
                    </a:lnTo>
                    <a:lnTo>
                      <a:pt x="2030" y="3181"/>
                    </a:lnTo>
                    <a:lnTo>
                      <a:pt x="2009" y="3119"/>
                    </a:lnTo>
                    <a:lnTo>
                      <a:pt x="2051" y="3035"/>
                    </a:lnTo>
                    <a:lnTo>
                      <a:pt x="2092" y="2972"/>
                    </a:lnTo>
                    <a:lnTo>
                      <a:pt x="2134" y="3014"/>
                    </a:lnTo>
                    <a:lnTo>
                      <a:pt x="2134" y="3014"/>
                    </a:lnTo>
                    <a:lnTo>
                      <a:pt x="2113" y="2930"/>
                    </a:lnTo>
                    <a:lnTo>
                      <a:pt x="2155" y="2930"/>
                    </a:lnTo>
                    <a:lnTo>
                      <a:pt x="2197" y="2867"/>
                    </a:lnTo>
                    <a:lnTo>
                      <a:pt x="2134" y="2826"/>
                    </a:lnTo>
                    <a:lnTo>
                      <a:pt x="2051" y="2805"/>
                    </a:lnTo>
                    <a:lnTo>
                      <a:pt x="2092" y="2742"/>
                    </a:lnTo>
                    <a:lnTo>
                      <a:pt x="2051" y="2658"/>
                    </a:lnTo>
                    <a:lnTo>
                      <a:pt x="1988" y="2616"/>
                    </a:lnTo>
                    <a:lnTo>
                      <a:pt x="1904" y="2616"/>
                    </a:lnTo>
                    <a:lnTo>
                      <a:pt x="1883" y="2491"/>
                    </a:lnTo>
                    <a:lnTo>
                      <a:pt x="1716" y="2323"/>
                    </a:lnTo>
                    <a:lnTo>
                      <a:pt x="1611" y="2240"/>
                    </a:lnTo>
                    <a:lnTo>
                      <a:pt x="1569" y="2135"/>
                    </a:lnTo>
                    <a:lnTo>
                      <a:pt x="1569" y="2093"/>
                    </a:lnTo>
                    <a:lnTo>
                      <a:pt x="1611" y="2093"/>
                    </a:lnTo>
                    <a:lnTo>
                      <a:pt x="1632" y="2177"/>
                    </a:lnTo>
                    <a:lnTo>
                      <a:pt x="1737" y="2177"/>
                    </a:lnTo>
                    <a:lnTo>
                      <a:pt x="1841" y="2093"/>
                    </a:lnTo>
                    <a:lnTo>
                      <a:pt x="1883" y="2010"/>
                    </a:lnTo>
                    <a:lnTo>
                      <a:pt x="2092" y="1926"/>
                    </a:lnTo>
                    <a:lnTo>
                      <a:pt x="2260" y="1800"/>
                    </a:lnTo>
                    <a:lnTo>
                      <a:pt x="2344" y="1675"/>
                    </a:lnTo>
                    <a:lnTo>
                      <a:pt x="2448" y="1612"/>
                    </a:lnTo>
                    <a:lnTo>
                      <a:pt x="2448" y="1549"/>
                    </a:lnTo>
                    <a:lnTo>
                      <a:pt x="2574" y="1507"/>
                    </a:lnTo>
                    <a:lnTo>
                      <a:pt x="2678" y="1570"/>
                    </a:lnTo>
                    <a:lnTo>
                      <a:pt x="2762" y="1591"/>
                    </a:lnTo>
                    <a:lnTo>
                      <a:pt x="2867" y="1445"/>
                    </a:lnTo>
                    <a:lnTo>
                      <a:pt x="2867" y="1361"/>
                    </a:lnTo>
                    <a:lnTo>
                      <a:pt x="2741" y="1298"/>
                    </a:lnTo>
                    <a:lnTo>
                      <a:pt x="2469" y="1340"/>
                    </a:lnTo>
                    <a:lnTo>
                      <a:pt x="2364" y="1403"/>
                    </a:lnTo>
                    <a:lnTo>
                      <a:pt x="2197" y="1403"/>
                    </a:lnTo>
                    <a:lnTo>
                      <a:pt x="2113" y="1445"/>
                    </a:lnTo>
                    <a:lnTo>
                      <a:pt x="2009" y="1549"/>
                    </a:lnTo>
                    <a:lnTo>
                      <a:pt x="1820" y="1549"/>
                    </a:lnTo>
                    <a:lnTo>
                      <a:pt x="1716" y="1486"/>
                    </a:lnTo>
                    <a:lnTo>
                      <a:pt x="1611" y="1466"/>
                    </a:lnTo>
                    <a:lnTo>
                      <a:pt x="1507" y="1591"/>
                    </a:lnTo>
                    <a:lnTo>
                      <a:pt x="1423" y="1800"/>
                    </a:lnTo>
                    <a:lnTo>
                      <a:pt x="1297" y="1863"/>
                    </a:lnTo>
                    <a:lnTo>
                      <a:pt x="1193" y="1821"/>
                    </a:lnTo>
                    <a:lnTo>
                      <a:pt x="1172" y="1779"/>
                    </a:lnTo>
                    <a:lnTo>
                      <a:pt x="1004" y="1612"/>
                    </a:lnTo>
                    <a:lnTo>
                      <a:pt x="858" y="1486"/>
                    </a:lnTo>
                    <a:lnTo>
                      <a:pt x="774" y="1277"/>
                    </a:lnTo>
                    <a:lnTo>
                      <a:pt x="795" y="1047"/>
                    </a:lnTo>
                    <a:lnTo>
                      <a:pt x="879" y="838"/>
                    </a:lnTo>
                    <a:lnTo>
                      <a:pt x="984" y="733"/>
                    </a:lnTo>
                    <a:lnTo>
                      <a:pt x="1109" y="670"/>
                    </a:lnTo>
                    <a:lnTo>
                      <a:pt x="1276" y="754"/>
                    </a:lnTo>
                    <a:lnTo>
                      <a:pt x="1465" y="775"/>
                    </a:lnTo>
                    <a:lnTo>
                      <a:pt x="1674" y="670"/>
                    </a:lnTo>
                    <a:lnTo>
                      <a:pt x="1820" y="670"/>
                    </a:lnTo>
                    <a:lnTo>
                      <a:pt x="1883" y="754"/>
                    </a:lnTo>
                    <a:lnTo>
                      <a:pt x="1988" y="754"/>
                    </a:lnTo>
                    <a:lnTo>
                      <a:pt x="2051" y="712"/>
                    </a:lnTo>
                    <a:lnTo>
                      <a:pt x="2281" y="733"/>
                    </a:lnTo>
                    <a:lnTo>
                      <a:pt x="2427" y="733"/>
                    </a:lnTo>
                    <a:lnTo>
                      <a:pt x="2448" y="712"/>
                    </a:lnTo>
                    <a:lnTo>
                      <a:pt x="2574" y="712"/>
                    </a:lnTo>
                    <a:lnTo>
                      <a:pt x="2678" y="754"/>
                    </a:lnTo>
                    <a:lnTo>
                      <a:pt x="2720" y="817"/>
                    </a:lnTo>
                    <a:lnTo>
                      <a:pt x="2825" y="859"/>
                    </a:lnTo>
                    <a:lnTo>
                      <a:pt x="3264" y="754"/>
                    </a:lnTo>
                    <a:lnTo>
                      <a:pt x="3453" y="629"/>
                    </a:lnTo>
                    <a:lnTo>
                      <a:pt x="3494" y="524"/>
                    </a:lnTo>
                    <a:lnTo>
                      <a:pt x="3578" y="524"/>
                    </a:lnTo>
                    <a:lnTo>
                      <a:pt x="3620" y="440"/>
                    </a:lnTo>
                    <a:lnTo>
                      <a:pt x="3704" y="398"/>
                    </a:lnTo>
                    <a:lnTo>
                      <a:pt x="3766" y="294"/>
                    </a:lnTo>
                    <a:lnTo>
                      <a:pt x="3808" y="210"/>
                    </a:lnTo>
                    <a:lnTo>
                      <a:pt x="3871" y="147"/>
                    </a:lnTo>
                    <a:lnTo>
                      <a:pt x="3808" y="106"/>
                    </a:lnTo>
                    <a:lnTo>
                      <a:pt x="3787" y="43"/>
                    </a:lnTo>
                    <a:lnTo>
                      <a:pt x="362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8" name="Google Shape;7488;p131"/>
              <p:cNvSpPr/>
              <p:nvPr/>
            </p:nvSpPr>
            <p:spPr>
              <a:xfrm>
                <a:off x="5587700" y="3253200"/>
                <a:ext cx="145450" cy="131325"/>
              </a:xfrm>
              <a:custGeom>
                <a:avLst/>
                <a:gdLst/>
                <a:ahLst/>
                <a:cxnLst/>
                <a:rect l="l" t="t" r="r" b="b"/>
                <a:pathLst>
                  <a:path w="5818" h="5253" extrusionOk="0">
                    <a:moveTo>
                      <a:pt x="922" y="1"/>
                    </a:moveTo>
                    <a:lnTo>
                      <a:pt x="775" y="22"/>
                    </a:lnTo>
                    <a:lnTo>
                      <a:pt x="712" y="84"/>
                    </a:lnTo>
                    <a:lnTo>
                      <a:pt x="566" y="189"/>
                    </a:lnTo>
                    <a:lnTo>
                      <a:pt x="482" y="210"/>
                    </a:lnTo>
                    <a:lnTo>
                      <a:pt x="398" y="294"/>
                    </a:lnTo>
                    <a:lnTo>
                      <a:pt x="252" y="294"/>
                    </a:lnTo>
                    <a:lnTo>
                      <a:pt x="147" y="356"/>
                    </a:lnTo>
                    <a:lnTo>
                      <a:pt x="189" y="440"/>
                    </a:lnTo>
                    <a:lnTo>
                      <a:pt x="168" y="524"/>
                    </a:lnTo>
                    <a:lnTo>
                      <a:pt x="43" y="608"/>
                    </a:lnTo>
                    <a:lnTo>
                      <a:pt x="1" y="670"/>
                    </a:lnTo>
                    <a:lnTo>
                      <a:pt x="147" y="712"/>
                    </a:lnTo>
                    <a:lnTo>
                      <a:pt x="252" y="649"/>
                    </a:lnTo>
                    <a:lnTo>
                      <a:pt x="273" y="608"/>
                    </a:lnTo>
                    <a:lnTo>
                      <a:pt x="315" y="670"/>
                    </a:lnTo>
                    <a:lnTo>
                      <a:pt x="503" y="754"/>
                    </a:lnTo>
                    <a:lnTo>
                      <a:pt x="566" y="859"/>
                    </a:lnTo>
                    <a:lnTo>
                      <a:pt x="524" y="921"/>
                    </a:lnTo>
                    <a:lnTo>
                      <a:pt x="566" y="1047"/>
                    </a:lnTo>
                    <a:lnTo>
                      <a:pt x="691" y="1131"/>
                    </a:lnTo>
                    <a:lnTo>
                      <a:pt x="796" y="1152"/>
                    </a:lnTo>
                    <a:lnTo>
                      <a:pt x="901" y="1131"/>
                    </a:lnTo>
                    <a:lnTo>
                      <a:pt x="984" y="1172"/>
                    </a:lnTo>
                    <a:lnTo>
                      <a:pt x="1026" y="1131"/>
                    </a:lnTo>
                    <a:lnTo>
                      <a:pt x="1110" y="1152"/>
                    </a:lnTo>
                    <a:lnTo>
                      <a:pt x="1298" y="1131"/>
                    </a:lnTo>
                    <a:lnTo>
                      <a:pt x="1340" y="1152"/>
                    </a:lnTo>
                    <a:lnTo>
                      <a:pt x="1424" y="1131"/>
                    </a:lnTo>
                    <a:lnTo>
                      <a:pt x="1361" y="1068"/>
                    </a:lnTo>
                    <a:lnTo>
                      <a:pt x="1654" y="1089"/>
                    </a:lnTo>
                    <a:lnTo>
                      <a:pt x="1717" y="1172"/>
                    </a:lnTo>
                    <a:lnTo>
                      <a:pt x="1675" y="1298"/>
                    </a:lnTo>
                    <a:lnTo>
                      <a:pt x="1633" y="1277"/>
                    </a:lnTo>
                    <a:lnTo>
                      <a:pt x="1549" y="1361"/>
                    </a:lnTo>
                    <a:lnTo>
                      <a:pt x="1507" y="1465"/>
                    </a:lnTo>
                    <a:lnTo>
                      <a:pt x="1445" y="1361"/>
                    </a:lnTo>
                    <a:lnTo>
                      <a:pt x="1256" y="1277"/>
                    </a:lnTo>
                    <a:lnTo>
                      <a:pt x="1194" y="1298"/>
                    </a:lnTo>
                    <a:lnTo>
                      <a:pt x="1131" y="1465"/>
                    </a:lnTo>
                    <a:lnTo>
                      <a:pt x="1026" y="1507"/>
                    </a:lnTo>
                    <a:lnTo>
                      <a:pt x="922" y="1465"/>
                    </a:lnTo>
                    <a:lnTo>
                      <a:pt x="817" y="1465"/>
                    </a:lnTo>
                    <a:lnTo>
                      <a:pt x="775" y="1403"/>
                    </a:lnTo>
                    <a:lnTo>
                      <a:pt x="629" y="1444"/>
                    </a:lnTo>
                    <a:lnTo>
                      <a:pt x="566" y="1507"/>
                    </a:lnTo>
                    <a:lnTo>
                      <a:pt x="608" y="1570"/>
                    </a:lnTo>
                    <a:lnTo>
                      <a:pt x="733" y="1591"/>
                    </a:lnTo>
                    <a:lnTo>
                      <a:pt x="838" y="1654"/>
                    </a:lnTo>
                    <a:lnTo>
                      <a:pt x="901" y="1779"/>
                    </a:lnTo>
                    <a:lnTo>
                      <a:pt x="942" y="1821"/>
                    </a:lnTo>
                    <a:lnTo>
                      <a:pt x="1005" y="1800"/>
                    </a:lnTo>
                    <a:lnTo>
                      <a:pt x="1026" y="1884"/>
                    </a:lnTo>
                    <a:lnTo>
                      <a:pt x="1026" y="1968"/>
                    </a:lnTo>
                    <a:lnTo>
                      <a:pt x="984" y="1988"/>
                    </a:lnTo>
                    <a:lnTo>
                      <a:pt x="942" y="2072"/>
                    </a:lnTo>
                    <a:lnTo>
                      <a:pt x="1047" y="2240"/>
                    </a:lnTo>
                    <a:lnTo>
                      <a:pt x="1152" y="2281"/>
                    </a:lnTo>
                    <a:lnTo>
                      <a:pt x="1256" y="2240"/>
                    </a:lnTo>
                    <a:lnTo>
                      <a:pt x="1403" y="2114"/>
                    </a:lnTo>
                    <a:lnTo>
                      <a:pt x="1361" y="2009"/>
                    </a:lnTo>
                    <a:lnTo>
                      <a:pt x="1466" y="1863"/>
                    </a:lnTo>
                    <a:lnTo>
                      <a:pt x="1507" y="1821"/>
                    </a:lnTo>
                    <a:lnTo>
                      <a:pt x="1528" y="1758"/>
                    </a:lnTo>
                    <a:lnTo>
                      <a:pt x="1570" y="1612"/>
                    </a:lnTo>
                    <a:lnTo>
                      <a:pt x="1633" y="1507"/>
                    </a:lnTo>
                    <a:lnTo>
                      <a:pt x="1633" y="1654"/>
                    </a:lnTo>
                    <a:lnTo>
                      <a:pt x="1549" y="1716"/>
                    </a:lnTo>
                    <a:lnTo>
                      <a:pt x="1612" y="1863"/>
                    </a:lnTo>
                    <a:lnTo>
                      <a:pt x="1654" y="1988"/>
                    </a:lnTo>
                    <a:lnTo>
                      <a:pt x="1717" y="2072"/>
                    </a:lnTo>
                    <a:lnTo>
                      <a:pt x="1738" y="2009"/>
                    </a:lnTo>
                    <a:lnTo>
                      <a:pt x="1779" y="2009"/>
                    </a:lnTo>
                    <a:lnTo>
                      <a:pt x="1842" y="2030"/>
                    </a:lnTo>
                    <a:lnTo>
                      <a:pt x="1842" y="2135"/>
                    </a:lnTo>
                    <a:lnTo>
                      <a:pt x="1884" y="2093"/>
                    </a:lnTo>
                    <a:lnTo>
                      <a:pt x="1947" y="2093"/>
                    </a:lnTo>
                    <a:lnTo>
                      <a:pt x="1968" y="2135"/>
                    </a:lnTo>
                    <a:lnTo>
                      <a:pt x="2051" y="2177"/>
                    </a:lnTo>
                    <a:lnTo>
                      <a:pt x="2156" y="2135"/>
                    </a:lnTo>
                    <a:lnTo>
                      <a:pt x="2240" y="2135"/>
                    </a:lnTo>
                    <a:lnTo>
                      <a:pt x="2240" y="2177"/>
                    </a:lnTo>
                    <a:lnTo>
                      <a:pt x="2093" y="2177"/>
                    </a:lnTo>
                    <a:lnTo>
                      <a:pt x="2093" y="2281"/>
                    </a:lnTo>
                    <a:lnTo>
                      <a:pt x="2240" y="2302"/>
                    </a:lnTo>
                    <a:lnTo>
                      <a:pt x="2240" y="2323"/>
                    </a:lnTo>
                    <a:lnTo>
                      <a:pt x="2261" y="2386"/>
                    </a:lnTo>
                    <a:lnTo>
                      <a:pt x="2407" y="2449"/>
                    </a:lnTo>
                    <a:lnTo>
                      <a:pt x="2575" y="2449"/>
                    </a:lnTo>
                    <a:lnTo>
                      <a:pt x="2930" y="2553"/>
                    </a:lnTo>
                    <a:lnTo>
                      <a:pt x="3286" y="2658"/>
                    </a:lnTo>
                    <a:lnTo>
                      <a:pt x="3391" y="2658"/>
                    </a:lnTo>
                    <a:lnTo>
                      <a:pt x="3537" y="2721"/>
                    </a:lnTo>
                    <a:lnTo>
                      <a:pt x="3558" y="2825"/>
                    </a:lnTo>
                    <a:lnTo>
                      <a:pt x="3725" y="2867"/>
                    </a:lnTo>
                    <a:lnTo>
                      <a:pt x="3830" y="2867"/>
                    </a:lnTo>
                    <a:lnTo>
                      <a:pt x="3914" y="2825"/>
                    </a:lnTo>
                    <a:lnTo>
                      <a:pt x="3914" y="2825"/>
                    </a:lnTo>
                    <a:lnTo>
                      <a:pt x="3830" y="2951"/>
                    </a:lnTo>
                    <a:lnTo>
                      <a:pt x="3851" y="2972"/>
                    </a:lnTo>
                    <a:lnTo>
                      <a:pt x="3935" y="2951"/>
                    </a:lnTo>
                    <a:lnTo>
                      <a:pt x="3955" y="3014"/>
                    </a:lnTo>
                    <a:lnTo>
                      <a:pt x="4081" y="2972"/>
                    </a:lnTo>
                    <a:lnTo>
                      <a:pt x="4018" y="3035"/>
                    </a:lnTo>
                    <a:lnTo>
                      <a:pt x="4060" y="3076"/>
                    </a:lnTo>
                    <a:lnTo>
                      <a:pt x="4039" y="3139"/>
                    </a:lnTo>
                    <a:lnTo>
                      <a:pt x="4081" y="3181"/>
                    </a:lnTo>
                    <a:lnTo>
                      <a:pt x="4186" y="3160"/>
                    </a:lnTo>
                    <a:lnTo>
                      <a:pt x="4081" y="3265"/>
                    </a:lnTo>
                    <a:lnTo>
                      <a:pt x="4081" y="3328"/>
                    </a:lnTo>
                    <a:lnTo>
                      <a:pt x="4227" y="3453"/>
                    </a:lnTo>
                    <a:lnTo>
                      <a:pt x="4186" y="3558"/>
                    </a:lnTo>
                    <a:lnTo>
                      <a:pt x="4227" y="3641"/>
                    </a:lnTo>
                    <a:lnTo>
                      <a:pt x="4332" y="3704"/>
                    </a:lnTo>
                    <a:lnTo>
                      <a:pt x="4479" y="3809"/>
                    </a:lnTo>
                    <a:lnTo>
                      <a:pt x="4499" y="3872"/>
                    </a:lnTo>
                    <a:lnTo>
                      <a:pt x="4374" y="3872"/>
                    </a:lnTo>
                    <a:lnTo>
                      <a:pt x="4353" y="3955"/>
                    </a:lnTo>
                    <a:lnTo>
                      <a:pt x="4437" y="4018"/>
                    </a:lnTo>
                    <a:lnTo>
                      <a:pt x="4541" y="4081"/>
                    </a:lnTo>
                    <a:lnTo>
                      <a:pt x="4667" y="4060"/>
                    </a:lnTo>
                    <a:lnTo>
                      <a:pt x="4751" y="4081"/>
                    </a:lnTo>
                    <a:lnTo>
                      <a:pt x="4688" y="4081"/>
                    </a:lnTo>
                    <a:lnTo>
                      <a:pt x="4562" y="4123"/>
                    </a:lnTo>
                    <a:lnTo>
                      <a:pt x="4499" y="4102"/>
                    </a:lnTo>
                    <a:lnTo>
                      <a:pt x="4458" y="4123"/>
                    </a:lnTo>
                    <a:lnTo>
                      <a:pt x="4499" y="4206"/>
                    </a:lnTo>
                    <a:lnTo>
                      <a:pt x="4583" y="4227"/>
                    </a:lnTo>
                    <a:lnTo>
                      <a:pt x="4562" y="4395"/>
                    </a:lnTo>
                    <a:lnTo>
                      <a:pt x="4541" y="4416"/>
                    </a:lnTo>
                    <a:lnTo>
                      <a:pt x="4541" y="4499"/>
                    </a:lnTo>
                    <a:lnTo>
                      <a:pt x="4499" y="4583"/>
                    </a:lnTo>
                    <a:lnTo>
                      <a:pt x="4458" y="4604"/>
                    </a:lnTo>
                    <a:lnTo>
                      <a:pt x="4541" y="4709"/>
                    </a:lnTo>
                    <a:lnTo>
                      <a:pt x="4667" y="4625"/>
                    </a:lnTo>
                    <a:lnTo>
                      <a:pt x="4709" y="4688"/>
                    </a:lnTo>
                    <a:lnTo>
                      <a:pt x="4792" y="4688"/>
                    </a:lnTo>
                    <a:lnTo>
                      <a:pt x="4897" y="4625"/>
                    </a:lnTo>
                    <a:lnTo>
                      <a:pt x="5064" y="4625"/>
                    </a:lnTo>
                    <a:lnTo>
                      <a:pt x="5127" y="4583"/>
                    </a:lnTo>
                    <a:lnTo>
                      <a:pt x="5169" y="4478"/>
                    </a:lnTo>
                    <a:lnTo>
                      <a:pt x="5169" y="4583"/>
                    </a:lnTo>
                    <a:lnTo>
                      <a:pt x="5106" y="4688"/>
                    </a:lnTo>
                    <a:lnTo>
                      <a:pt x="5127" y="4750"/>
                    </a:lnTo>
                    <a:lnTo>
                      <a:pt x="5190" y="4792"/>
                    </a:lnTo>
                    <a:lnTo>
                      <a:pt x="5316" y="4897"/>
                    </a:lnTo>
                    <a:lnTo>
                      <a:pt x="5295" y="4939"/>
                    </a:lnTo>
                    <a:lnTo>
                      <a:pt x="5336" y="5022"/>
                    </a:lnTo>
                    <a:lnTo>
                      <a:pt x="5504" y="5211"/>
                    </a:lnTo>
                    <a:lnTo>
                      <a:pt x="5629" y="5232"/>
                    </a:lnTo>
                    <a:lnTo>
                      <a:pt x="5692" y="5253"/>
                    </a:lnTo>
                    <a:lnTo>
                      <a:pt x="5713" y="3851"/>
                    </a:lnTo>
                    <a:lnTo>
                      <a:pt x="5713" y="3788"/>
                    </a:lnTo>
                    <a:lnTo>
                      <a:pt x="5713" y="3704"/>
                    </a:lnTo>
                    <a:lnTo>
                      <a:pt x="5734" y="3537"/>
                    </a:lnTo>
                    <a:lnTo>
                      <a:pt x="5818" y="1382"/>
                    </a:lnTo>
                    <a:lnTo>
                      <a:pt x="5713" y="1403"/>
                    </a:lnTo>
                    <a:lnTo>
                      <a:pt x="5629" y="1382"/>
                    </a:lnTo>
                    <a:lnTo>
                      <a:pt x="5629" y="1298"/>
                    </a:lnTo>
                    <a:lnTo>
                      <a:pt x="5650" y="1256"/>
                    </a:lnTo>
                    <a:lnTo>
                      <a:pt x="5546" y="1193"/>
                    </a:lnTo>
                    <a:lnTo>
                      <a:pt x="5441" y="1193"/>
                    </a:lnTo>
                    <a:lnTo>
                      <a:pt x="5316" y="1172"/>
                    </a:lnTo>
                    <a:lnTo>
                      <a:pt x="5232" y="1152"/>
                    </a:lnTo>
                    <a:lnTo>
                      <a:pt x="5169" y="1172"/>
                    </a:lnTo>
                    <a:lnTo>
                      <a:pt x="4813" y="1026"/>
                    </a:lnTo>
                    <a:lnTo>
                      <a:pt x="4667" y="984"/>
                    </a:lnTo>
                    <a:lnTo>
                      <a:pt x="4562" y="963"/>
                    </a:lnTo>
                    <a:lnTo>
                      <a:pt x="4458" y="880"/>
                    </a:lnTo>
                    <a:lnTo>
                      <a:pt x="4248" y="838"/>
                    </a:lnTo>
                    <a:lnTo>
                      <a:pt x="4060" y="754"/>
                    </a:lnTo>
                    <a:lnTo>
                      <a:pt x="3976" y="670"/>
                    </a:lnTo>
                    <a:lnTo>
                      <a:pt x="3830" y="649"/>
                    </a:lnTo>
                    <a:lnTo>
                      <a:pt x="3537" y="838"/>
                    </a:lnTo>
                    <a:lnTo>
                      <a:pt x="3537" y="880"/>
                    </a:lnTo>
                    <a:lnTo>
                      <a:pt x="3600" y="984"/>
                    </a:lnTo>
                    <a:lnTo>
                      <a:pt x="3558" y="1068"/>
                    </a:lnTo>
                    <a:lnTo>
                      <a:pt x="3391" y="1089"/>
                    </a:lnTo>
                    <a:lnTo>
                      <a:pt x="3286" y="1131"/>
                    </a:lnTo>
                    <a:lnTo>
                      <a:pt x="3223" y="1131"/>
                    </a:lnTo>
                    <a:lnTo>
                      <a:pt x="3181" y="1089"/>
                    </a:lnTo>
                    <a:lnTo>
                      <a:pt x="3119" y="1172"/>
                    </a:lnTo>
                    <a:lnTo>
                      <a:pt x="3119" y="1277"/>
                    </a:lnTo>
                    <a:lnTo>
                      <a:pt x="2993" y="1340"/>
                    </a:lnTo>
                    <a:lnTo>
                      <a:pt x="2888" y="1361"/>
                    </a:lnTo>
                    <a:lnTo>
                      <a:pt x="2805" y="1465"/>
                    </a:lnTo>
                    <a:lnTo>
                      <a:pt x="2805" y="1612"/>
                    </a:lnTo>
                    <a:lnTo>
                      <a:pt x="2763" y="1654"/>
                    </a:lnTo>
                    <a:lnTo>
                      <a:pt x="2700" y="1696"/>
                    </a:lnTo>
                    <a:lnTo>
                      <a:pt x="2658" y="1800"/>
                    </a:lnTo>
                    <a:lnTo>
                      <a:pt x="2554" y="1821"/>
                    </a:lnTo>
                    <a:lnTo>
                      <a:pt x="2449" y="1821"/>
                    </a:lnTo>
                    <a:lnTo>
                      <a:pt x="2386" y="1779"/>
                    </a:lnTo>
                    <a:lnTo>
                      <a:pt x="2261" y="1675"/>
                    </a:lnTo>
                    <a:lnTo>
                      <a:pt x="2240" y="1570"/>
                    </a:lnTo>
                    <a:lnTo>
                      <a:pt x="2177" y="1591"/>
                    </a:lnTo>
                    <a:lnTo>
                      <a:pt x="2156" y="1465"/>
                    </a:lnTo>
                    <a:lnTo>
                      <a:pt x="2156" y="1361"/>
                    </a:lnTo>
                    <a:lnTo>
                      <a:pt x="2072" y="1298"/>
                    </a:lnTo>
                    <a:lnTo>
                      <a:pt x="2031" y="1382"/>
                    </a:lnTo>
                    <a:lnTo>
                      <a:pt x="2051" y="1507"/>
                    </a:lnTo>
                    <a:lnTo>
                      <a:pt x="1989" y="1507"/>
                    </a:lnTo>
                    <a:lnTo>
                      <a:pt x="1926" y="1444"/>
                    </a:lnTo>
                    <a:lnTo>
                      <a:pt x="1863" y="1298"/>
                    </a:lnTo>
                    <a:lnTo>
                      <a:pt x="1842" y="1047"/>
                    </a:lnTo>
                    <a:lnTo>
                      <a:pt x="1821" y="880"/>
                    </a:lnTo>
                    <a:lnTo>
                      <a:pt x="1863" y="775"/>
                    </a:lnTo>
                    <a:lnTo>
                      <a:pt x="1947" y="670"/>
                    </a:lnTo>
                    <a:lnTo>
                      <a:pt x="1884" y="566"/>
                    </a:lnTo>
                    <a:lnTo>
                      <a:pt x="1821" y="503"/>
                    </a:lnTo>
                    <a:lnTo>
                      <a:pt x="1821" y="335"/>
                    </a:lnTo>
                    <a:lnTo>
                      <a:pt x="1842" y="294"/>
                    </a:lnTo>
                    <a:lnTo>
                      <a:pt x="1779" y="231"/>
                    </a:lnTo>
                    <a:lnTo>
                      <a:pt x="1612" y="210"/>
                    </a:lnTo>
                    <a:lnTo>
                      <a:pt x="1424" y="231"/>
                    </a:lnTo>
                    <a:lnTo>
                      <a:pt x="1235" y="105"/>
                    </a:lnTo>
                    <a:lnTo>
                      <a:pt x="92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9" name="Google Shape;7489;p131"/>
              <p:cNvSpPr/>
              <p:nvPr/>
            </p:nvSpPr>
            <p:spPr>
              <a:xfrm>
                <a:off x="5268100" y="3181025"/>
                <a:ext cx="143350" cy="129750"/>
              </a:xfrm>
              <a:custGeom>
                <a:avLst/>
                <a:gdLst/>
                <a:ahLst/>
                <a:cxnLst/>
                <a:rect l="l" t="t" r="r" b="b"/>
                <a:pathLst>
                  <a:path w="5734" h="5190" extrusionOk="0">
                    <a:moveTo>
                      <a:pt x="4060" y="0"/>
                    </a:moveTo>
                    <a:lnTo>
                      <a:pt x="3955" y="147"/>
                    </a:lnTo>
                    <a:lnTo>
                      <a:pt x="3955" y="209"/>
                    </a:lnTo>
                    <a:lnTo>
                      <a:pt x="3892" y="314"/>
                    </a:lnTo>
                    <a:lnTo>
                      <a:pt x="3892" y="398"/>
                    </a:lnTo>
                    <a:lnTo>
                      <a:pt x="3767" y="837"/>
                    </a:lnTo>
                    <a:lnTo>
                      <a:pt x="3579" y="1109"/>
                    </a:lnTo>
                    <a:lnTo>
                      <a:pt x="3516" y="1360"/>
                    </a:lnTo>
                    <a:lnTo>
                      <a:pt x="3265" y="1716"/>
                    </a:lnTo>
                    <a:lnTo>
                      <a:pt x="3307" y="1779"/>
                    </a:lnTo>
                    <a:lnTo>
                      <a:pt x="3014" y="1842"/>
                    </a:lnTo>
                    <a:lnTo>
                      <a:pt x="2783" y="1967"/>
                    </a:lnTo>
                    <a:lnTo>
                      <a:pt x="2637" y="1967"/>
                    </a:lnTo>
                    <a:lnTo>
                      <a:pt x="2595" y="1883"/>
                    </a:lnTo>
                    <a:lnTo>
                      <a:pt x="2470" y="1842"/>
                    </a:lnTo>
                    <a:lnTo>
                      <a:pt x="2177" y="1842"/>
                    </a:lnTo>
                    <a:lnTo>
                      <a:pt x="2093" y="1925"/>
                    </a:lnTo>
                    <a:lnTo>
                      <a:pt x="1758" y="2051"/>
                    </a:lnTo>
                    <a:lnTo>
                      <a:pt x="1444" y="2030"/>
                    </a:lnTo>
                    <a:lnTo>
                      <a:pt x="1361" y="2072"/>
                    </a:lnTo>
                    <a:lnTo>
                      <a:pt x="1235" y="2051"/>
                    </a:lnTo>
                    <a:lnTo>
                      <a:pt x="1214" y="2134"/>
                    </a:lnTo>
                    <a:lnTo>
                      <a:pt x="1047" y="2176"/>
                    </a:lnTo>
                    <a:lnTo>
                      <a:pt x="942" y="2155"/>
                    </a:lnTo>
                    <a:lnTo>
                      <a:pt x="921" y="2051"/>
                    </a:lnTo>
                    <a:lnTo>
                      <a:pt x="796" y="1946"/>
                    </a:lnTo>
                    <a:lnTo>
                      <a:pt x="754" y="1883"/>
                    </a:lnTo>
                    <a:lnTo>
                      <a:pt x="566" y="1758"/>
                    </a:lnTo>
                    <a:lnTo>
                      <a:pt x="440" y="1549"/>
                    </a:lnTo>
                    <a:lnTo>
                      <a:pt x="377" y="1570"/>
                    </a:lnTo>
                    <a:lnTo>
                      <a:pt x="314" y="1653"/>
                    </a:lnTo>
                    <a:lnTo>
                      <a:pt x="168" y="1842"/>
                    </a:lnTo>
                    <a:lnTo>
                      <a:pt x="84" y="1988"/>
                    </a:lnTo>
                    <a:lnTo>
                      <a:pt x="84" y="2072"/>
                    </a:lnTo>
                    <a:lnTo>
                      <a:pt x="105" y="2155"/>
                    </a:lnTo>
                    <a:lnTo>
                      <a:pt x="84" y="2239"/>
                    </a:lnTo>
                    <a:lnTo>
                      <a:pt x="1" y="2281"/>
                    </a:lnTo>
                    <a:lnTo>
                      <a:pt x="22" y="2490"/>
                    </a:lnTo>
                    <a:lnTo>
                      <a:pt x="210" y="2699"/>
                    </a:lnTo>
                    <a:lnTo>
                      <a:pt x="231" y="2804"/>
                    </a:lnTo>
                    <a:lnTo>
                      <a:pt x="189" y="2762"/>
                    </a:lnTo>
                    <a:lnTo>
                      <a:pt x="168" y="2804"/>
                    </a:lnTo>
                    <a:lnTo>
                      <a:pt x="210" y="2930"/>
                    </a:lnTo>
                    <a:lnTo>
                      <a:pt x="335" y="2971"/>
                    </a:lnTo>
                    <a:lnTo>
                      <a:pt x="419" y="2971"/>
                    </a:lnTo>
                    <a:lnTo>
                      <a:pt x="607" y="2909"/>
                    </a:lnTo>
                    <a:lnTo>
                      <a:pt x="733" y="2825"/>
                    </a:lnTo>
                    <a:lnTo>
                      <a:pt x="838" y="2867"/>
                    </a:lnTo>
                    <a:lnTo>
                      <a:pt x="733" y="2867"/>
                    </a:lnTo>
                    <a:lnTo>
                      <a:pt x="607" y="2971"/>
                    </a:lnTo>
                    <a:lnTo>
                      <a:pt x="398" y="3013"/>
                    </a:lnTo>
                    <a:lnTo>
                      <a:pt x="314" y="3097"/>
                    </a:lnTo>
                    <a:lnTo>
                      <a:pt x="210" y="3097"/>
                    </a:lnTo>
                    <a:lnTo>
                      <a:pt x="210" y="3139"/>
                    </a:lnTo>
                    <a:lnTo>
                      <a:pt x="335" y="3181"/>
                    </a:lnTo>
                    <a:lnTo>
                      <a:pt x="503" y="3243"/>
                    </a:lnTo>
                    <a:lnTo>
                      <a:pt x="649" y="3411"/>
                    </a:lnTo>
                    <a:lnTo>
                      <a:pt x="712" y="3515"/>
                    </a:lnTo>
                    <a:lnTo>
                      <a:pt x="733" y="3620"/>
                    </a:lnTo>
                    <a:lnTo>
                      <a:pt x="649" y="3746"/>
                    </a:lnTo>
                    <a:lnTo>
                      <a:pt x="566" y="3829"/>
                    </a:lnTo>
                    <a:lnTo>
                      <a:pt x="607" y="3871"/>
                    </a:lnTo>
                    <a:lnTo>
                      <a:pt x="712" y="3955"/>
                    </a:lnTo>
                    <a:lnTo>
                      <a:pt x="733" y="4227"/>
                    </a:lnTo>
                    <a:lnTo>
                      <a:pt x="733" y="4352"/>
                    </a:lnTo>
                    <a:lnTo>
                      <a:pt x="817" y="4499"/>
                    </a:lnTo>
                    <a:lnTo>
                      <a:pt x="858" y="4499"/>
                    </a:lnTo>
                    <a:lnTo>
                      <a:pt x="963" y="4436"/>
                    </a:lnTo>
                    <a:lnTo>
                      <a:pt x="1005" y="4499"/>
                    </a:lnTo>
                    <a:lnTo>
                      <a:pt x="1130" y="4499"/>
                    </a:lnTo>
                    <a:lnTo>
                      <a:pt x="1214" y="4541"/>
                    </a:lnTo>
                    <a:lnTo>
                      <a:pt x="1361" y="4541"/>
                    </a:lnTo>
                    <a:lnTo>
                      <a:pt x="1444" y="4457"/>
                    </a:lnTo>
                    <a:lnTo>
                      <a:pt x="1528" y="4499"/>
                    </a:lnTo>
                    <a:lnTo>
                      <a:pt x="1591" y="4457"/>
                    </a:lnTo>
                    <a:lnTo>
                      <a:pt x="1654" y="4352"/>
                    </a:lnTo>
                    <a:lnTo>
                      <a:pt x="1654" y="4290"/>
                    </a:lnTo>
                    <a:lnTo>
                      <a:pt x="1674" y="4373"/>
                    </a:lnTo>
                    <a:lnTo>
                      <a:pt x="1654" y="4478"/>
                    </a:lnTo>
                    <a:lnTo>
                      <a:pt x="1695" y="4603"/>
                    </a:lnTo>
                    <a:lnTo>
                      <a:pt x="1737" y="4792"/>
                    </a:lnTo>
                    <a:lnTo>
                      <a:pt x="1695" y="4896"/>
                    </a:lnTo>
                    <a:lnTo>
                      <a:pt x="1779" y="4896"/>
                    </a:lnTo>
                    <a:lnTo>
                      <a:pt x="1905" y="4750"/>
                    </a:lnTo>
                    <a:lnTo>
                      <a:pt x="1988" y="4708"/>
                    </a:lnTo>
                    <a:lnTo>
                      <a:pt x="2051" y="4771"/>
                    </a:lnTo>
                    <a:lnTo>
                      <a:pt x="2114" y="4750"/>
                    </a:lnTo>
                    <a:lnTo>
                      <a:pt x="2135" y="4687"/>
                    </a:lnTo>
                    <a:lnTo>
                      <a:pt x="2302" y="4687"/>
                    </a:lnTo>
                    <a:lnTo>
                      <a:pt x="2386" y="4583"/>
                    </a:lnTo>
                    <a:lnTo>
                      <a:pt x="2428" y="4583"/>
                    </a:lnTo>
                    <a:lnTo>
                      <a:pt x="2532" y="4645"/>
                    </a:lnTo>
                    <a:lnTo>
                      <a:pt x="2616" y="4583"/>
                    </a:lnTo>
                    <a:lnTo>
                      <a:pt x="2658" y="4645"/>
                    </a:lnTo>
                    <a:lnTo>
                      <a:pt x="2658" y="4750"/>
                    </a:lnTo>
                    <a:lnTo>
                      <a:pt x="2721" y="4792"/>
                    </a:lnTo>
                    <a:lnTo>
                      <a:pt x="2825" y="4813"/>
                    </a:lnTo>
                    <a:lnTo>
                      <a:pt x="2804" y="4750"/>
                    </a:lnTo>
                    <a:lnTo>
                      <a:pt x="2825" y="4666"/>
                    </a:lnTo>
                    <a:lnTo>
                      <a:pt x="2888" y="4750"/>
                    </a:lnTo>
                    <a:lnTo>
                      <a:pt x="2993" y="4771"/>
                    </a:lnTo>
                    <a:lnTo>
                      <a:pt x="3035" y="4750"/>
                    </a:lnTo>
                    <a:lnTo>
                      <a:pt x="3097" y="4813"/>
                    </a:lnTo>
                    <a:lnTo>
                      <a:pt x="3139" y="4792"/>
                    </a:lnTo>
                    <a:lnTo>
                      <a:pt x="3160" y="4855"/>
                    </a:lnTo>
                    <a:lnTo>
                      <a:pt x="3223" y="4917"/>
                    </a:lnTo>
                    <a:lnTo>
                      <a:pt x="3181" y="5022"/>
                    </a:lnTo>
                    <a:lnTo>
                      <a:pt x="3244" y="5189"/>
                    </a:lnTo>
                    <a:lnTo>
                      <a:pt x="3348" y="5168"/>
                    </a:lnTo>
                    <a:lnTo>
                      <a:pt x="3579" y="5064"/>
                    </a:lnTo>
                    <a:lnTo>
                      <a:pt x="3746" y="5022"/>
                    </a:lnTo>
                    <a:lnTo>
                      <a:pt x="3955" y="4896"/>
                    </a:lnTo>
                    <a:lnTo>
                      <a:pt x="4060" y="4666"/>
                    </a:lnTo>
                    <a:lnTo>
                      <a:pt x="4060" y="4583"/>
                    </a:lnTo>
                    <a:lnTo>
                      <a:pt x="4102" y="4457"/>
                    </a:lnTo>
                    <a:lnTo>
                      <a:pt x="4143" y="4478"/>
                    </a:lnTo>
                    <a:lnTo>
                      <a:pt x="4185" y="4478"/>
                    </a:lnTo>
                    <a:lnTo>
                      <a:pt x="4269" y="4290"/>
                    </a:lnTo>
                    <a:lnTo>
                      <a:pt x="4227" y="4269"/>
                    </a:lnTo>
                    <a:lnTo>
                      <a:pt x="4185" y="4227"/>
                    </a:lnTo>
                    <a:lnTo>
                      <a:pt x="4185" y="4164"/>
                    </a:lnTo>
                    <a:lnTo>
                      <a:pt x="4206" y="4185"/>
                    </a:lnTo>
                    <a:lnTo>
                      <a:pt x="4290" y="4227"/>
                    </a:lnTo>
                    <a:lnTo>
                      <a:pt x="4353" y="4143"/>
                    </a:lnTo>
                    <a:lnTo>
                      <a:pt x="4311" y="4059"/>
                    </a:lnTo>
                    <a:lnTo>
                      <a:pt x="4269" y="4059"/>
                    </a:lnTo>
                    <a:lnTo>
                      <a:pt x="4206" y="4039"/>
                    </a:lnTo>
                    <a:lnTo>
                      <a:pt x="4290" y="3976"/>
                    </a:lnTo>
                    <a:lnTo>
                      <a:pt x="4290" y="3871"/>
                    </a:lnTo>
                    <a:lnTo>
                      <a:pt x="4143" y="3871"/>
                    </a:lnTo>
                    <a:lnTo>
                      <a:pt x="4185" y="3808"/>
                    </a:lnTo>
                    <a:lnTo>
                      <a:pt x="4164" y="3746"/>
                    </a:lnTo>
                    <a:lnTo>
                      <a:pt x="4164" y="3746"/>
                    </a:lnTo>
                    <a:lnTo>
                      <a:pt x="4227" y="3767"/>
                    </a:lnTo>
                    <a:lnTo>
                      <a:pt x="4353" y="3725"/>
                    </a:lnTo>
                    <a:lnTo>
                      <a:pt x="4374" y="3620"/>
                    </a:lnTo>
                    <a:lnTo>
                      <a:pt x="4457" y="3515"/>
                    </a:lnTo>
                    <a:lnTo>
                      <a:pt x="4478" y="3390"/>
                    </a:lnTo>
                    <a:lnTo>
                      <a:pt x="4457" y="3306"/>
                    </a:lnTo>
                    <a:lnTo>
                      <a:pt x="4499" y="3348"/>
                    </a:lnTo>
                    <a:lnTo>
                      <a:pt x="4562" y="3453"/>
                    </a:lnTo>
                    <a:lnTo>
                      <a:pt x="4625" y="3348"/>
                    </a:lnTo>
                    <a:lnTo>
                      <a:pt x="4708" y="3243"/>
                    </a:lnTo>
                    <a:lnTo>
                      <a:pt x="4667" y="3097"/>
                    </a:lnTo>
                    <a:lnTo>
                      <a:pt x="4813" y="2971"/>
                    </a:lnTo>
                    <a:lnTo>
                      <a:pt x="4834" y="2783"/>
                    </a:lnTo>
                    <a:lnTo>
                      <a:pt x="4897" y="2699"/>
                    </a:lnTo>
                    <a:lnTo>
                      <a:pt x="4918" y="2469"/>
                    </a:lnTo>
                    <a:lnTo>
                      <a:pt x="4980" y="2406"/>
                    </a:lnTo>
                    <a:lnTo>
                      <a:pt x="4980" y="2344"/>
                    </a:lnTo>
                    <a:lnTo>
                      <a:pt x="5106" y="2197"/>
                    </a:lnTo>
                    <a:lnTo>
                      <a:pt x="5148" y="2281"/>
                    </a:lnTo>
                    <a:lnTo>
                      <a:pt x="5190" y="2239"/>
                    </a:lnTo>
                    <a:lnTo>
                      <a:pt x="5148" y="2072"/>
                    </a:lnTo>
                    <a:lnTo>
                      <a:pt x="5148" y="2072"/>
                    </a:lnTo>
                    <a:lnTo>
                      <a:pt x="5336" y="2260"/>
                    </a:lnTo>
                    <a:lnTo>
                      <a:pt x="5462" y="2260"/>
                    </a:lnTo>
                    <a:lnTo>
                      <a:pt x="5545" y="2197"/>
                    </a:lnTo>
                    <a:lnTo>
                      <a:pt x="5629" y="2239"/>
                    </a:lnTo>
                    <a:lnTo>
                      <a:pt x="5713" y="2197"/>
                    </a:lnTo>
                    <a:lnTo>
                      <a:pt x="5734" y="2093"/>
                    </a:lnTo>
                    <a:lnTo>
                      <a:pt x="5629" y="2072"/>
                    </a:lnTo>
                    <a:lnTo>
                      <a:pt x="5608" y="2030"/>
                    </a:lnTo>
                    <a:lnTo>
                      <a:pt x="5503" y="1883"/>
                    </a:lnTo>
                    <a:lnTo>
                      <a:pt x="5420" y="1883"/>
                    </a:lnTo>
                    <a:lnTo>
                      <a:pt x="5190" y="1674"/>
                    </a:lnTo>
                    <a:lnTo>
                      <a:pt x="5106" y="1632"/>
                    </a:lnTo>
                    <a:lnTo>
                      <a:pt x="5085" y="1528"/>
                    </a:lnTo>
                    <a:lnTo>
                      <a:pt x="5022" y="1465"/>
                    </a:lnTo>
                    <a:lnTo>
                      <a:pt x="5043" y="1423"/>
                    </a:lnTo>
                    <a:lnTo>
                      <a:pt x="5190" y="1360"/>
                    </a:lnTo>
                    <a:lnTo>
                      <a:pt x="5231" y="1256"/>
                    </a:lnTo>
                    <a:lnTo>
                      <a:pt x="5148" y="1193"/>
                    </a:lnTo>
                    <a:lnTo>
                      <a:pt x="4980" y="1005"/>
                    </a:lnTo>
                    <a:lnTo>
                      <a:pt x="4918" y="879"/>
                    </a:lnTo>
                    <a:lnTo>
                      <a:pt x="4834" y="795"/>
                    </a:lnTo>
                    <a:lnTo>
                      <a:pt x="4876" y="712"/>
                    </a:lnTo>
                    <a:lnTo>
                      <a:pt x="4918" y="691"/>
                    </a:lnTo>
                    <a:lnTo>
                      <a:pt x="4918" y="628"/>
                    </a:lnTo>
                    <a:lnTo>
                      <a:pt x="4876" y="607"/>
                    </a:lnTo>
                    <a:lnTo>
                      <a:pt x="4750" y="482"/>
                    </a:lnTo>
                    <a:lnTo>
                      <a:pt x="4813" y="461"/>
                    </a:lnTo>
                    <a:lnTo>
                      <a:pt x="4939" y="482"/>
                    </a:lnTo>
                    <a:lnTo>
                      <a:pt x="5085" y="461"/>
                    </a:lnTo>
                    <a:lnTo>
                      <a:pt x="4980" y="314"/>
                    </a:lnTo>
                    <a:lnTo>
                      <a:pt x="4834" y="272"/>
                    </a:lnTo>
                    <a:lnTo>
                      <a:pt x="4897" y="209"/>
                    </a:lnTo>
                    <a:lnTo>
                      <a:pt x="4876" y="168"/>
                    </a:lnTo>
                    <a:lnTo>
                      <a:pt x="4939" y="147"/>
                    </a:lnTo>
                    <a:lnTo>
                      <a:pt x="4939" y="105"/>
                    </a:lnTo>
                    <a:lnTo>
                      <a:pt x="4813" y="84"/>
                    </a:lnTo>
                    <a:lnTo>
                      <a:pt x="4667" y="84"/>
                    </a:lnTo>
                    <a:lnTo>
                      <a:pt x="4604" y="42"/>
                    </a:lnTo>
                    <a:lnTo>
                      <a:pt x="4164" y="42"/>
                    </a:lnTo>
                    <a:lnTo>
                      <a:pt x="406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0" name="Google Shape;7490;p131"/>
              <p:cNvSpPr/>
              <p:nvPr/>
            </p:nvSpPr>
            <p:spPr>
              <a:xfrm>
                <a:off x="5068275" y="3161675"/>
                <a:ext cx="431050" cy="221800"/>
              </a:xfrm>
              <a:custGeom>
                <a:avLst/>
                <a:gdLst/>
                <a:ahLst/>
                <a:cxnLst/>
                <a:rect l="l" t="t" r="r" b="b"/>
                <a:pathLst>
                  <a:path w="17242" h="8872" extrusionOk="0">
                    <a:moveTo>
                      <a:pt x="16991" y="8202"/>
                    </a:moveTo>
                    <a:lnTo>
                      <a:pt x="16886" y="8265"/>
                    </a:lnTo>
                    <a:lnTo>
                      <a:pt x="16928" y="8286"/>
                    </a:lnTo>
                    <a:lnTo>
                      <a:pt x="16907" y="8307"/>
                    </a:lnTo>
                    <a:cubicBezTo>
                      <a:pt x="16886" y="8307"/>
                      <a:pt x="16823" y="8349"/>
                      <a:pt x="16802" y="8349"/>
                    </a:cubicBezTo>
                    <a:lnTo>
                      <a:pt x="16802" y="8307"/>
                    </a:lnTo>
                    <a:lnTo>
                      <a:pt x="16782" y="8349"/>
                    </a:lnTo>
                    <a:cubicBezTo>
                      <a:pt x="16677" y="8370"/>
                      <a:pt x="16572" y="8370"/>
                      <a:pt x="16489" y="8390"/>
                    </a:cubicBezTo>
                    <a:lnTo>
                      <a:pt x="16593" y="8286"/>
                    </a:lnTo>
                    <a:lnTo>
                      <a:pt x="16551" y="8265"/>
                    </a:lnTo>
                    <a:lnTo>
                      <a:pt x="16468" y="8307"/>
                    </a:lnTo>
                    <a:lnTo>
                      <a:pt x="16384" y="8307"/>
                    </a:lnTo>
                    <a:lnTo>
                      <a:pt x="16342" y="8349"/>
                    </a:lnTo>
                    <a:lnTo>
                      <a:pt x="16363" y="8390"/>
                    </a:lnTo>
                    <a:lnTo>
                      <a:pt x="16300" y="8453"/>
                    </a:lnTo>
                    <a:lnTo>
                      <a:pt x="16196" y="8453"/>
                    </a:lnTo>
                    <a:lnTo>
                      <a:pt x="16258" y="8495"/>
                    </a:lnTo>
                    <a:lnTo>
                      <a:pt x="16384" y="8474"/>
                    </a:lnTo>
                    <a:lnTo>
                      <a:pt x="16447" y="8411"/>
                    </a:lnTo>
                    <a:cubicBezTo>
                      <a:pt x="16489" y="8411"/>
                      <a:pt x="16551" y="8411"/>
                      <a:pt x="16614" y="8390"/>
                    </a:cubicBezTo>
                    <a:lnTo>
                      <a:pt x="16614" y="8390"/>
                    </a:lnTo>
                    <a:lnTo>
                      <a:pt x="16593" y="8411"/>
                    </a:lnTo>
                    <a:lnTo>
                      <a:pt x="16677" y="8411"/>
                    </a:lnTo>
                    <a:lnTo>
                      <a:pt x="16719" y="8474"/>
                    </a:lnTo>
                    <a:lnTo>
                      <a:pt x="16802" y="8370"/>
                    </a:lnTo>
                    <a:cubicBezTo>
                      <a:pt x="16823" y="8370"/>
                      <a:pt x="16886" y="8349"/>
                      <a:pt x="16907" y="8349"/>
                    </a:cubicBezTo>
                    <a:lnTo>
                      <a:pt x="16907" y="8370"/>
                    </a:lnTo>
                    <a:lnTo>
                      <a:pt x="17012" y="8390"/>
                    </a:lnTo>
                    <a:lnTo>
                      <a:pt x="17200" y="8307"/>
                    </a:lnTo>
                    <a:lnTo>
                      <a:pt x="17242" y="8244"/>
                    </a:lnTo>
                    <a:lnTo>
                      <a:pt x="17200" y="8202"/>
                    </a:lnTo>
                    <a:lnTo>
                      <a:pt x="17033" y="8244"/>
                    </a:lnTo>
                    <a:lnTo>
                      <a:pt x="16991" y="8202"/>
                    </a:lnTo>
                    <a:close/>
                    <a:moveTo>
                      <a:pt x="16070" y="8411"/>
                    </a:moveTo>
                    <a:lnTo>
                      <a:pt x="16007" y="8443"/>
                    </a:lnTo>
                    <a:lnTo>
                      <a:pt x="16007" y="8443"/>
                    </a:lnTo>
                    <a:cubicBezTo>
                      <a:pt x="16026" y="8475"/>
                      <a:pt x="16037" y="8501"/>
                      <a:pt x="16036" y="8525"/>
                    </a:cubicBezTo>
                    <a:lnTo>
                      <a:pt x="16036" y="8525"/>
                    </a:lnTo>
                    <a:lnTo>
                      <a:pt x="16049" y="8474"/>
                    </a:lnTo>
                    <a:lnTo>
                      <a:pt x="16133" y="8453"/>
                    </a:lnTo>
                    <a:lnTo>
                      <a:pt x="16196" y="8453"/>
                    </a:lnTo>
                    <a:lnTo>
                      <a:pt x="16237" y="8411"/>
                    </a:lnTo>
                    <a:close/>
                    <a:moveTo>
                      <a:pt x="16036" y="8525"/>
                    </a:moveTo>
                    <a:lnTo>
                      <a:pt x="16028" y="8558"/>
                    </a:lnTo>
                    <a:cubicBezTo>
                      <a:pt x="16034" y="8547"/>
                      <a:pt x="16036" y="8536"/>
                      <a:pt x="16036" y="8525"/>
                    </a:cubicBezTo>
                    <a:close/>
                    <a:moveTo>
                      <a:pt x="105" y="0"/>
                    </a:moveTo>
                    <a:lnTo>
                      <a:pt x="22" y="42"/>
                    </a:lnTo>
                    <a:lnTo>
                      <a:pt x="1" y="105"/>
                    </a:lnTo>
                    <a:lnTo>
                      <a:pt x="22" y="251"/>
                    </a:lnTo>
                    <a:lnTo>
                      <a:pt x="168" y="565"/>
                    </a:lnTo>
                    <a:lnTo>
                      <a:pt x="252" y="628"/>
                    </a:lnTo>
                    <a:lnTo>
                      <a:pt x="524" y="879"/>
                    </a:lnTo>
                    <a:lnTo>
                      <a:pt x="587" y="879"/>
                    </a:lnTo>
                    <a:lnTo>
                      <a:pt x="754" y="1067"/>
                    </a:lnTo>
                    <a:lnTo>
                      <a:pt x="838" y="1088"/>
                    </a:lnTo>
                    <a:lnTo>
                      <a:pt x="900" y="1067"/>
                    </a:lnTo>
                    <a:lnTo>
                      <a:pt x="1089" y="1214"/>
                    </a:lnTo>
                    <a:lnTo>
                      <a:pt x="1298" y="1528"/>
                    </a:lnTo>
                    <a:lnTo>
                      <a:pt x="1507" y="1716"/>
                    </a:lnTo>
                    <a:lnTo>
                      <a:pt x="1570" y="1716"/>
                    </a:lnTo>
                    <a:lnTo>
                      <a:pt x="1570" y="1883"/>
                    </a:lnTo>
                    <a:lnTo>
                      <a:pt x="1612" y="1925"/>
                    </a:lnTo>
                    <a:lnTo>
                      <a:pt x="1633" y="2092"/>
                    </a:lnTo>
                    <a:lnTo>
                      <a:pt x="1716" y="2155"/>
                    </a:lnTo>
                    <a:lnTo>
                      <a:pt x="1842" y="2155"/>
                    </a:lnTo>
                    <a:lnTo>
                      <a:pt x="2009" y="2344"/>
                    </a:lnTo>
                    <a:lnTo>
                      <a:pt x="2093" y="2406"/>
                    </a:lnTo>
                    <a:lnTo>
                      <a:pt x="2156" y="2406"/>
                    </a:lnTo>
                    <a:lnTo>
                      <a:pt x="2198" y="2448"/>
                    </a:lnTo>
                    <a:lnTo>
                      <a:pt x="2135" y="2532"/>
                    </a:lnTo>
                    <a:lnTo>
                      <a:pt x="2219" y="2616"/>
                    </a:lnTo>
                    <a:lnTo>
                      <a:pt x="2261" y="2762"/>
                    </a:lnTo>
                    <a:lnTo>
                      <a:pt x="2261" y="2783"/>
                    </a:lnTo>
                    <a:lnTo>
                      <a:pt x="2365" y="3097"/>
                    </a:lnTo>
                    <a:lnTo>
                      <a:pt x="2428" y="3264"/>
                    </a:lnTo>
                    <a:lnTo>
                      <a:pt x="2574" y="3306"/>
                    </a:lnTo>
                    <a:lnTo>
                      <a:pt x="2763" y="3411"/>
                    </a:lnTo>
                    <a:lnTo>
                      <a:pt x="2763" y="3515"/>
                    </a:lnTo>
                    <a:lnTo>
                      <a:pt x="2888" y="3787"/>
                    </a:lnTo>
                    <a:lnTo>
                      <a:pt x="3035" y="3892"/>
                    </a:lnTo>
                    <a:lnTo>
                      <a:pt x="3056" y="4185"/>
                    </a:lnTo>
                    <a:lnTo>
                      <a:pt x="3265" y="4561"/>
                    </a:lnTo>
                    <a:lnTo>
                      <a:pt x="3265" y="4729"/>
                    </a:lnTo>
                    <a:lnTo>
                      <a:pt x="3307" y="4875"/>
                    </a:lnTo>
                    <a:lnTo>
                      <a:pt x="3516" y="5043"/>
                    </a:lnTo>
                    <a:lnTo>
                      <a:pt x="3725" y="5294"/>
                    </a:lnTo>
                    <a:lnTo>
                      <a:pt x="3788" y="5440"/>
                    </a:lnTo>
                    <a:lnTo>
                      <a:pt x="3934" y="5461"/>
                    </a:lnTo>
                    <a:lnTo>
                      <a:pt x="3997" y="5545"/>
                    </a:lnTo>
                    <a:lnTo>
                      <a:pt x="4123" y="5608"/>
                    </a:lnTo>
                    <a:lnTo>
                      <a:pt x="4144" y="5775"/>
                    </a:lnTo>
                    <a:lnTo>
                      <a:pt x="4290" y="5859"/>
                    </a:lnTo>
                    <a:lnTo>
                      <a:pt x="4437" y="6005"/>
                    </a:lnTo>
                    <a:lnTo>
                      <a:pt x="4709" y="6173"/>
                    </a:lnTo>
                    <a:lnTo>
                      <a:pt x="4750" y="6298"/>
                    </a:lnTo>
                    <a:lnTo>
                      <a:pt x="4918" y="6361"/>
                    </a:lnTo>
                    <a:lnTo>
                      <a:pt x="5253" y="6633"/>
                    </a:lnTo>
                    <a:lnTo>
                      <a:pt x="5274" y="6779"/>
                    </a:lnTo>
                    <a:lnTo>
                      <a:pt x="5357" y="6800"/>
                    </a:lnTo>
                    <a:lnTo>
                      <a:pt x="5441" y="6926"/>
                    </a:lnTo>
                    <a:lnTo>
                      <a:pt x="5483" y="6884"/>
                    </a:lnTo>
                    <a:lnTo>
                      <a:pt x="5483" y="6779"/>
                    </a:lnTo>
                    <a:lnTo>
                      <a:pt x="5462" y="6717"/>
                    </a:lnTo>
                    <a:lnTo>
                      <a:pt x="5462" y="6675"/>
                    </a:lnTo>
                    <a:lnTo>
                      <a:pt x="5566" y="6696"/>
                    </a:lnTo>
                    <a:lnTo>
                      <a:pt x="5797" y="6905"/>
                    </a:lnTo>
                    <a:lnTo>
                      <a:pt x="5859" y="6884"/>
                    </a:lnTo>
                    <a:lnTo>
                      <a:pt x="5859" y="6717"/>
                    </a:lnTo>
                    <a:lnTo>
                      <a:pt x="5901" y="6633"/>
                    </a:lnTo>
                    <a:lnTo>
                      <a:pt x="5985" y="6675"/>
                    </a:lnTo>
                    <a:cubicBezTo>
                      <a:pt x="5985" y="6696"/>
                      <a:pt x="6006" y="6696"/>
                      <a:pt x="6006" y="6717"/>
                    </a:cubicBezTo>
                    <a:lnTo>
                      <a:pt x="6090" y="6842"/>
                    </a:lnTo>
                    <a:lnTo>
                      <a:pt x="6110" y="6842"/>
                    </a:lnTo>
                    <a:cubicBezTo>
                      <a:pt x="6173" y="6905"/>
                      <a:pt x="6215" y="6989"/>
                      <a:pt x="6278" y="7030"/>
                    </a:cubicBezTo>
                    <a:lnTo>
                      <a:pt x="6236" y="7051"/>
                    </a:lnTo>
                    <a:lnTo>
                      <a:pt x="6236" y="7198"/>
                    </a:lnTo>
                    <a:lnTo>
                      <a:pt x="6194" y="7323"/>
                    </a:lnTo>
                    <a:lnTo>
                      <a:pt x="6069" y="7344"/>
                    </a:lnTo>
                    <a:lnTo>
                      <a:pt x="6069" y="7449"/>
                    </a:lnTo>
                    <a:lnTo>
                      <a:pt x="5985" y="7470"/>
                    </a:lnTo>
                    <a:lnTo>
                      <a:pt x="5922" y="7428"/>
                    </a:lnTo>
                    <a:lnTo>
                      <a:pt x="5880" y="7428"/>
                    </a:lnTo>
                    <a:lnTo>
                      <a:pt x="5880" y="7512"/>
                    </a:lnTo>
                    <a:lnTo>
                      <a:pt x="5964" y="7554"/>
                    </a:lnTo>
                    <a:lnTo>
                      <a:pt x="6194" y="7554"/>
                    </a:lnTo>
                    <a:lnTo>
                      <a:pt x="6320" y="7512"/>
                    </a:lnTo>
                    <a:lnTo>
                      <a:pt x="6382" y="7616"/>
                    </a:lnTo>
                    <a:lnTo>
                      <a:pt x="6445" y="7658"/>
                    </a:lnTo>
                    <a:lnTo>
                      <a:pt x="6529" y="7637"/>
                    </a:lnTo>
                    <a:lnTo>
                      <a:pt x="6613" y="7637"/>
                    </a:lnTo>
                    <a:lnTo>
                      <a:pt x="6550" y="7679"/>
                    </a:lnTo>
                    <a:lnTo>
                      <a:pt x="6466" y="7826"/>
                    </a:lnTo>
                    <a:lnTo>
                      <a:pt x="6529" y="7867"/>
                    </a:lnTo>
                    <a:lnTo>
                      <a:pt x="6696" y="7888"/>
                    </a:lnTo>
                    <a:lnTo>
                      <a:pt x="6822" y="7951"/>
                    </a:lnTo>
                    <a:lnTo>
                      <a:pt x="6926" y="7888"/>
                    </a:lnTo>
                    <a:lnTo>
                      <a:pt x="6989" y="7951"/>
                    </a:lnTo>
                    <a:lnTo>
                      <a:pt x="7178" y="7951"/>
                    </a:lnTo>
                    <a:lnTo>
                      <a:pt x="7366" y="8077"/>
                    </a:lnTo>
                    <a:lnTo>
                      <a:pt x="7638" y="8160"/>
                    </a:lnTo>
                    <a:lnTo>
                      <a:pt x="7743" y="8035"/>
                    </a:lnTo>
                    <a:lnTo>
                      <a:pt x="7805" y="8035"/>
                    </a:lnTo>
                    <a:lnTo>
                      <a:pt x="7889" y="8139"/>
                    </a:lnTo>
                    <a:lnTo>
                      <a:pt x="7994" y="8160"/>
                    </a:lnTo>
                    <a:lnTo>
                      <a:pt x="8077" y="8077"/>
                    </a:lnTo>
                    <a:lnTo>
                      <a:pt x="8140" y="8077"/>
                    </a:lnTo>
                    <a:lnTo>
                      <a:pt x="8287" y="8181"/>
                    </a:lnTo>
                    <a:lnTo>
                      <a:pt x="8454" y="8181"/>
                    </a:lnTo>
                    <a:lnTo>
                      <a:pt x="8747" y="8370"/>
                    </a:lnTo>
                    <a:lnTo>
                      <a:pt x="9061" y="8474"/>
                    </a:lnTo>
                    <a:lnTo>
                      <a:pt x="9186" y="8390"/>
                    </a:lnTo>
                    <a:lnTo>
                      <a:pt x="9395" y="8390"/>
                    </a:lnTo>
                    <a:lnTo>
                      <a:pt x="9521" y="8495"/>
                    </a:lnTo>
                    <a:lnTo>
                      <a:pt x="9647" y="8390"/>
                    </a:lnTo>
                    <a:lnTo>
                      <a:pt x="9793" y="8411"/>
                    </a:lnTo>
                    <a:lnTo>
                      <a:pt x="9960" y="8495"/>
                    </a:lnTo>
                    <a:lnTo>
                      <a:pt x="10149" y="8495"/>
                    </a:lnTo>
                    <a:lnTo>
                      <a:pt x="10295" y="8411"/>
                    </a:lnTo>
                    <a:lnTo>
                      <a:pt x="10379" y="8411"/>
                    </a:lnTo>
                    <a:lnTo>
                      <a:pt x="10483" y="8516"/>
                    </a:lnTo>
                    <a:lnTo>
                      <a:pt x="10609" y="8558"/>
                    </a:lnTo>
                    <a:lnTo>
                      <a:pt x="10776" y="8683"/>
                    </a:lnTo>
                    <a:lnTo>
                      <a:pt x="10902" y="8662"/>
                    </a:lnTo>
                    <a:lnTo>
                      <a:pt x="10986" y="8725"/>
                    </a:lnTo>
                    <a:lnTo>
                      <a:pt x="11048" y="8704"/>
                    </a:lnTo>
                    <a:lnTo>
                      <a:pt x="11028" y="8516"/>
                    </a:lnTo>
                    <a:lnTo>
                      <a:pt x="10965" y="8474"/>
                    </a:lnTo>
                    <a:lnTo>
                      <a:pt x="11007" y="8453"/>
                    </a:lnTo>
                    <a:cubicBezTo>
                      <a:pt x="11132" y="8453"/>
                      <a:pt x="11237" y="8474"/>
                      <a:pt x="11341" y="8495"/>
                    </a:cubicBezTo>
                    <a:lnTo>
                      <a:pt x="11467" y="8579"/>
                    </a:lnTo>
                    <a:lnTo>
                      <a:pt x="11488" y="8662"/>
                    </a:lnTo>
                    <a:lnTo>
                      <a:pt x="11551" y="8579"/>
                    </a:lnTo>
                    <a:lnTo>
                      <a:pt x="11634" y="8516"/>
                    </a:lnTo>
                    <a:cubicBezTo>
                      <a:pt x="11697" y="8579"/>
                      <a:pt x="11781" y="8600"/>
                      <a:pt x="11864" y="8621"/>
                    </a:cubicBezTo>
                    <a:lnTo>
                      <a:pt x="11844" y="8662"/>
                    </a:lnTo>
                    <a:lnTo>
                      <a:pt x="11864" y="8704"/>
                    </a:lnTo>
                    <a:lnTo>
                      <a:pt x="12053" y="8767"/>
                    </a:lnTo>
                    <a:lnTo>
                      <a:pt x="12157" y="8704"/>
                    </a:lnTo>
                    <a:lnTo>
                      <a:pt x="12220" y="8725"/>
                    </a:lnTo>
                    <a:lnTo>
                      <a:pt x="12220" y="8704"/>
                    </a:lnTo>
                    <a:cubicBezTo>
                      <a:pt x="12262" y="8725"/>
                      <a:pt x="12304" y="8725"/>
                      <a:pt x="12325" y="8767"/>
                    </a:cubicBezTo>
                    <a:lnTo>
                      <a:pt x="12388" y="8809"/>
                    </a:lnTo>
                    <a:lnTo>
                      <a:pt x="12492" y="8872"/>
                    </a:lnTo>
                    <a:lnTo>
                      <a:pt x="12597" y="8830"/>
                    </a:lnTo>
                    <a:lnTo>
                      <a:pt x="12680" y="8830"/>
                    </a:lnTo>
                    <a:lnTo>
                      <a:pt x="12722" y="8872"/>
                    </a:lnTo>
                    <a:lnTo>
                      <a:pt x="12848" y="8809"/>
                    </a:lnTo>
                    <a:lnTo>
                      <a:pt x="12911" y="8725"/>
                    </a:lnTo>
                    <a:lnTo>
                      <a:pt x="13015" y="8767"/>
                    </a:lnTo>
                    <a:lnTo>
                      <a:pt x="13141" y="8704"/>
                    </a:lnTo>
                    <a:lnTo>
                      <a:pt x="13245" y="8725"/>
                    </a:lnTo>
                    <a:lnTo>
                      <a:pt x="13371" y="8621"/>
                    </a:lnTo>
                    <a:lnTo>
                      <a:pt x="13413" y="8704"/>
                    </a:lnTo>
                    <a:lnTo>
                      <a:pt x="13517" y="8683"/>
                    </a:lnTo>
                    <a:lnTo>
                      <a:pt x="13664" y="8704"/>
                    </a:lnTo>
                    <a:lnTo>
                      <a:pt x="13580" y="8662"/>
                    </a:lnTo>
                    <a:lnTo>
                      <a:pt x="13894" y="8662"/>
                    </a:lnTo>
                    <a:lnTo>
                      <a:pt x="13936" y="8683"/>
                    </a:lnTo>
                    <a:lnTo>
                      <a:pt x="13936" y="8662"/>
                    </a:lnTo>
                    <a:lnTo>
                      <a:pt x="14166" y="8662"/>
                    </a:lnTo>
                    <a:lnTo>
                      <a:pt x="14250" y="8683"/>
                    </a:lnTo>
                    <a:lnTo>
                      <a:pt x="14313" y="8683"/>
                    </a:lnTo>
                    <a:lnTo>
                      <a:pt x="14396" y="8704"/>
                    </a:lnTo>
                    <a:lnTo>
                      <a:pt x="14480" y="8683"/>
                    </a:lnTo>
                    <a:lnTo>
                      <a:pt x="14564" y="8683"/>
                    </a:lnTo>
                    <a:lnTo>
                      <a:pt x="14626" y="8725"/>
                    </a:lnTo>
                    <a:lnTo>
                      <a:pt x="14731" y="8683"/>
                    </a:lnTo>
                    <a:lnTo>
                      <a:pt x="14794" y="8704"/>
                    </a:lnTo>
                    <a:lnTo>
                      <a:pt x="14877" y="8704"/>
                    </a:lnTo>
                    <a:lnTo>
                      <a:pt x="14898" y="8683"/>
                    </a:lnTo>
                    <a:lnTo>
                      <a:pt x="15024" y="8621"/>
                    </a:lnTo>
                    <a:lnTo>
                      <a:pt x="15212" y="8662"/>
                    </a:lnTo>
                    <a:lnTo>
                      <a:pt x="15359" y="8579"/>
                    </a:lnTo>
                    <a:lnTo>
                      <a:pt x="15547" y="8579"/>
                    </a:lnTo>
                    <a:lnTo>
                      <a:pt x="15631" y="8600"/>
                    </a:lnTo>
                    <a:lnTo>
                      <a:pt x="15652" y="8579"/>
                    </a:lnTo>
                    <a:cubicBezTo>
                      <a:pt x="15683" y="8589"/>
                      <a:pt x="15714" y="8594"/>
                      <a:pt x="15748" y="8594"/>
                    </a:cubicBezTo>
                    <a:cubicBezTo>
                      <a:pt x="15782" y="8594"/>
                      <a:pt x="15819" y="8589"/>
                      <a:pt x="15861" y="8579"/>
                    </a:cubicBezTo>
                    <a:cubicBezTo>
                      <a:pt x="15882" y="8579"/>
                      <a:pt x="15924" y="8558"/>
                      <a:pt x="15945" y="8516"/>
                    </a:cubicBezTo>
                    <a:lnTo>
                      <a:pt x="15986" y="8453"/>
                    </a:lnTo>
                    <a:lnTo>
                      <a:pt x="16007" y="8443"/>
                    </a:lnTo>
                    <a:lnTo>
                      <a:pt x="16007" y="8443"/>
                    </a:lnTo>
                    <a:cubicBezTo>
                      <a:pt x="16001" y="8433"/>
                      <a:pt x="15994" y="8423"/>
                      <a:pt x="15986" y="8411"/>
                    </a:cubicBezTo>
                    <a:lnTo>
                      <a:pt x="16049" y="8390"/>
                    </a:lnTo>
                    <a:lnTo>
                      <a:pt x="16091" y="8286"/>
                    </a:lnTo>
                    <a:lnTo>
                      <a:pt x="16091" y="8181"/>
                    </a:lnTo>
                    <a:lnTo>
                      <a:pt x="15965" y="8139"/>
                    </a:lnTo>
                    <a:lnTo>
                      <a:pt x="15861" y="8202"/>
                    </a:lnTo>
                    <a:lnTo>
                      <a:pt x="15924" y="8244"/>
                    </a:lnTo>
                    <a:lnTo>
                      <a:pt x="15840" y="8349"/>
                    </a:lnTo>
                    <a:lnTo>
                      <a:pt x="15735" y="8370"/>
                    </a:lnTo>
                    <a:lnTo>
                      <a:pt x="15714" y="8390"/>
                    </a:lnTo>
                    <a:lnTo>
                      <a:pt x="15673" y="8390"/>
                    </a:lnTo>
                    <a:cubicBezTo>
                      <a:pt x="15652" y="8390"/>
                      <a:pt x="15631" y="8411"/>
                      <a:pt x="15610" y="8453"/>
                    </a:cubicBezTo>
                    <a:lnTo>
                      <a:pt x="15526" y="8453"/>
                    </a:lnTo>
                    <a:lnTo>
                      <a:pt x="15442" y="8390"/>
                    </a:lnTo>
                    <a:lnTo>
                      <a:pt x="15296" y="8390"/>
                    </a:lnTo>
                    <a:lnTo>
                      <a:pt x="15149" y="8453"/>
                    </a:lnTo>
                    <a:lnTo>
                      <a:pt x="15003" y="8349"/>
                    </a:lnTo>
                    <a:lnTo>
                      <a:pt x="14836" y="8307"/>
                    </a:lnTo>
                    <a:lnTo>
                      <a:pt x="14773" y="8349"/>
                    </a:lnTo>
                    <a:lnTo>
                      <a:pt x="14626" y="8265"/>
                    </a:lnTo>
                    <a:lnTo>
                      <a:pt x="14354" y="8307"/>
                    </a:lnTo>
                    <a:lnTo>
                      <a:pt x="14166" y="8411"/>
                    </a:lnTo>
                    <a:lnTo>
                      <a:pt x="14166" y="8453"/>
                    </a:lnTo>
                    <a:lnTo>
                      <a:pt x="13999" y="8453"/>
                    </a:lnTo>
                    <a:lnTo>
                      <a:pt x="13894" y="8411"/>
                    </a:lnTo>
                    <a:lnTo>
                      <a:pt x="13894" y="8474"/>
                    </a:lnTo>
                    <a:cubicBezTo>
                      <a:pt x="13852" y="8474"/>
                      <a:pt x="13769" y="8474"/>
                      <a:pt x="13727" y="8495"/>
                    </a:cubicBezTo>
                    <a:lnTo>
                      <a:pt x="13685" y="8453"/>
                    </a:lnTo>
                    <a:lnTo>
                      <a:pt x="13685" y="8370"/>
                    </a:lnTo>
                    <a:lnTo>
                      <a:pt x="13559" y="8349"/>
                    </a:lnTo>
                    <a:lnTo>
                      <a:pt x="13580" y="8453"/>
                    </a:lnTo>
                    <a:lnTo>
                      <a:pt x="13538" y="8474"/>
                    </a:lnTo>
                    <a:lnTo>
                      <a:pt x="13538" y="8370"/>
                    </a:lnTo>
                    <a:lnTo>
                      <a:pt x="13434" y="8286"/>
                    </a:lnTo>
                    <a:lnTo>
                      <a:pt x="13329" y="8349"/>
                    </a:lnTo>
                    <a:lnTo>
                      <a:pt x="13224" y="8265"/>
                    </a:lnTo>
                    <a:lnTo>
                      <a:pt x="13120" y="8202"/>
                    </a:lnTo>
                    <a:lnTo>
                      <a:pt x="12994" y="8286"/>
                    </a:lnTo>
                    <a:lnTo>
                      <a:pt x="12994" y="8349"/>
                    </a:lnTo>
                    <a:lnTo>
                      <a:pt x="13224" y="8411"/>
                    </a:lnTo>
                    <a:lnTo>
                      <a:pt x="13308" y="8495"/>
                    </a:lnTo>
                    <a:lnTo>
                      <a:pt x="13162" y="8495"/>
                    </a:lnTo>
                    <a:lnTo>
                      <a:pt x="13162" y="8516"/>
                    </a:lnTo>
                    <a:lnTo>
                      <a:pt x="13099" y="8579"/>
                    </a:lnTo>
                    <a:lnTo>
                      <a:pt x="13057" y="8579"/>
                    </a:lnTo>
                    <a:cubicBezTo>
                      <a:pt x="13094" y="8560"/>
                      <a:pt x="13098" y="8492"/>
                      <a:pt x="13055" y="8492"/>
                    </a:cubicBezTo>
                    <a:cubicBezTo>
                      <a:pt x="13049" y="8492"/>
                      <a:pt x="13043" y="8493"/>
                      <a:pt x="13036" y="8495"/>
                    </a:cubicBezTo>
                    <a:lnTo>
                      <a:pt x="12952" y="8495"/>
                    </a:lnTo>
                    <a:lnTo>
                      <a:pt x="12932" y="8390"/>
                    </a:lnTo>
                    <a:lnTo>
                      <a:pt x="12848" y="8370"/>
                    </a:lnTo>
                    <a:lnTo>
                      <a:pt x="12743" y="8390"/>
                    </a:lnTo>
                    <a:lnTo>
                      <a:pt x="12639" y="8370"/>
                    </a:lnTo>
                    <a:lnTo>
                      <a:pt x="12492" y="8411"/>
                    </a:lnTo>
                    <a:lnTo>
                      <a:pt x="12408" y="8516"/>
                    </a:lnTo>
                    <a:lnTo>
                      <a:pt x="12388" y="8600"/>
                    </a:lnTo>
                    <a:lnTo>
                      <a:pt x="12283" y="8600"/>
                    </a:lnTo>
                    <a:lnTo>
                      <a:pt x="12283" y="8579"/>
                    </a:lnTo>
                    <a:lnTo>
                      <a:pt x="12283" y="8558"/>
                    </a:lnTo>
                    <a:lnTo>
                      <a:pt x="12304" y="8558"/>
                    </a:lnTo>
                    <a:cubicBezTo>
                      <a:pt x="12325" y="8558"/>
                      <a:pt x="12304" y="8516"/>
                      <a:pt x="12304" y="8516"/>
                    </a:cubicBezTo>
                    <a:lnTo>
                      <a:pt x="12325" y="8495"/>
                    </a:lnTo>
                    <a:lnTo>
                      <a:pt x="12367" y="8370"/>
                    </a:lnTo>
                    <a:lnTo>
                      <a:pt x="12178" y="8307"/>
                    </a:lnTo>
                    <a:lnTo>
                      <a:pt x="12053" y="8390"/>
                    </a:lnTo>
                    <a:lnTo>
                      <a:pt x="12011" y="8516"/>
                    </a:lnTo>
                    <a:cubicBezTo>
                      <a:pt x="11885" y="8495"/>
                      <a:pt x="11781" y="8474"/>
                      <a:pt x="11676" y="8453"/>
                    </a:cubicBezTo>
                    <a:lnTo>
                      <a:pt x="11781" y="8411"/>
                    </a:lnTo>
                    <a:lnTo>
                      <a:pt x="11802" y="8349"/>
                    </a:lnTo>
                    <a:lnTo>
                      <a:pt x="11676" y="8181"/>
                    </a:lnTo>
                    <a:lnTo>
                      <a:pt x="11530" y="8160"/>
                    </a:lnTo>
                    <a:lnTo>
                      <a:pt x="11362" y="8202"/>
                    </a:lnTo>
                    <a:lnTo>
                      <a:pt x="11237" y="8181"/>
                    </a:lnTo>
                    <a:lnTo>
                      <a:pt x="11111" y="8202"/>
                    </a:lnTo>
                    <a:lnTo>
                      <a:pt x="11111" y="8244"/>
                    </a:lnTo>
                    <a:cubicBezTo>
                      <a:pt x="11069" y="8244"/>
                      <a:pt x="11069" y="8244"/>
                      <a:pt x="11048" y="8202"/>
                    </a:cubicBezTo>
                    <a:lnTo>
                      <a:pt x="11069" y="8056"/>
                    </a:lnTo>
                    <a:lnTo>
                      <a:pt x="11028" y="7972"/>
                    </a:lnTo>
                    <a:lnTo>
                      <a:pt x="10923" y="7951"/>
                    </a:lnTo>
                    <a:lnTo>
                      <a:pt x="10902" y="7930"/>
                    </a:lnTo>
                    <a:lnTo>
                      <a:pt x="10797" y="7930"/>
                    </a:lnTo>
                    <a:lnTo>
                      <a:pt x="10714" y="7972"/>
                    </a:lnTo>
                    <a:lnTo>
                      <a:pt x="10609" y="7972"/>
                    </a:lnTo>
                    <a:lnTo>
                      <a:pt x="10525" y="7930"/>
                    </a:lnTo>
                    <a:lnTo>
                      <a:pt x="10400" y="7972"/>
                    </a:lnTo>
                    <a:lnTo>
                      <a:pt x="10274" y="7930"/>
                    </a:lnTo>
                    <a:lnTo>
                      <a:pt x="10191" y="7846"/>
                    </a:lnTo>
                    <a:lnTo>
                      <a:pt x="10191" y="7763"/>
                    </a:lnTo>
                    <a:lnTo>
                      <a:pt x="10086" y="7595"/>
                    </a:lnTo>
                    <a:lnTo>
                      <a:pt x="10086" y="7449"/>
                    </a:lnTo>
                    <a:lnTo>
                      <a:pt x="9939" y="7449"/>
                    </a:lnTo>
                    <a:lnTo>
                      <a:pt x="9856" y="7470"/>
                    </a:lnTo>
                    <a:lnTo>
                      <a:pt x="9772" y="7386"/>
                    </a:lnTo>
                    <a:lnTo>
                      <a:pt x="9667" y="7386"/>
                    </a:lnTo>
                    <a:lnTo>
                      <a:pt x="9542" y="7282"/>
                    </a:lnTo>
                    <a:lnTo>
                      <a:pt x="9458" y="7240"/>
                    </a:lnTo>
                    <a:lnTo>
                      <a:pt x="9354" y="7261"/>
                    </a:lnTo>
                    <a:lnTo>
                      <a:pt x="9270" y="7261"/>
                    </a:lnTo>
                    <a:lnTo>
                      <a:pt x="9144" y="7114"/>
                    </a:lnTo>
                    <a:lnTo>
                      <a:pt x="9040" y="7114"/>
                    </a:lnTo>
                    <a:lnTo>
                      <a:pt x="9019" y="7344"/>
                    </a:lnTo>
                    <a:lnTo>
                      <a:pt x="8935" y="7449"/>
                    </a:lnTo>
                    <a:lnTo>
                      <a:pt x="8684" y="7491"/>
                    </a:lnTo>
                    <a:lnTo>
                      <a:pt x="8370" y="7449"/>
                    </a:lnTo>
                    <a:lnTo>
                      <a:pt x="8015" y="7449"/>
                    </a:lnTo>
                    <a:lnTo>
                      <a:pt x="7805" y="7365"/>
                    </a:lnTo>
                    <a:lnTo>
                      <a:pt x="7763" y="7323"/>
                    </a:lnTo>
                    <a:lnTo>
                      <a:pt x="7784" y="7219"/>
                    </a:lnTo>
                    <a:lnTo>
                      <a:pt x="7701" y="7072"/>
                    </a:lnTo>
                    <a:lnTo>
                      <a:pt x="7450" y="7051"/>
                    </a:lnTo>
                    <a:lnTo>
                      <a:pt x="7240" y="7010"/>
                    </a:lnTo>
                    <a:lnTo>
                      <a:pt x="7136" y="6926"/>
                    </a:lnTo>
                    <a:lnTo>
                      <a:pt x="6947" y="6926"/>
                    </a:lnTo>
                    <a:lnTo>
                      <a:pt x="6906" y="6968"/>
                    </a:lnTo>
                    <a:lnTo>
                      <a:pt x="6843" y="7030"/>
                    </a:lnTo>
                    <a:lnTo>
                      <a:pt x="6759" y="6947"/>
                    </a:lnTo>
                    <a:lnTo>
                      <a:pt x="6592" y="6926"/>
                    </a:lnTo>
                    <a:lnTo>
                      <a:pt x="6487" y="6926"/>
                    </a:lnTo>
                    <a:cubicBezTo>
                      <a:pt x="6403" y="6842"/>
                      <a:pt x="6320" y="6758"/>
                      <a:pt x="6278" y="6654"/>
                    </a:cubicBezTo>
                    <a:lnTo>
                      <a:pt x="6278" y="6486"/>
                    </a:lnTo>
                    <a:lnTo>
                      <a:pt x="6320" y="6173"/>
                    </a:lnTo>
                    <a:lnTo>
                      <a:pt x="6278" y="5963"/>
                    </a:lnTo>
                    <a:lnTo>
                      <a:pt x="6382" y="5712"/>
                    </a:lnTo>
                    <a:lnTo>
                      <a:pt x="6320" y="5649"/>
                    </a:lnTo>
                    <a:lnTo>
                      <a:pt x="6320" y="5461"/>
                    </a:lnTo>
                    <a:lnTo>
                      <a:pt x="6424" y="5398"/>
                    </a:lnTo>
                    <a:lnTo>
                      <a:pt x="6487" y="5336"/>
                    </a:lnTo>
                    <a:lnTo>
                      <a:pt x="6445" y="5231"/>
                    </a:lnTo>
                    <a:lnTo>
                      <a:pt x="6382" y="5168"/>
                    </a:lnTo>
                    <a:lnTo>
                      <a:pt x="6278" y="5085"/>
                    </a:lnTo>
                    <a:lnTo>
                      <a:pt x="6215" y="4959"/>
                    </a:lnTo>
                    <a:lnTo>
                      <a:pt x="6131" y="4938"/>
                    </a:lnTo>
                    <a:lnTo>
                      <a:pt x="6110" y="4854"/>
                    </a:lnTo>
                    <a:lnTo>
                      <a:pt x="6006" y="4813"/>
                    </a:lnTo>
                    <a:lnTo>
                      <a:pt x="5818" y="4833"/>
                    </a:lnTo>
                    <a:lnTo>
                      <a:pt x="5713" y="4813"/>
                    </a:lnTo>
                    <a:lnTo>
                      <a:pt x="5692" y="4624"/>
                    </a:lnTo>
                    <a:lnTo>
                      <a:pt x="5608" y="4520"/>
                    </a:lnTo>
                    <a:lnTo>
                      <a:pt x="5546" y="4561"/>
                    </a:lnTo>
                    <a:lnTo>
                      <a:pt x="5587" y="4457"/>
                    </a:lnTo>
                    <a:lnTo>
                      <a:pt x="5483" y="4415"/>
                    </a:lnTo>
                    <a:lnTo>
                      <a:pt x="5462" y="4122"/>
                    </a:lnTo>
                    <a:lnTo>
                      <a:pt x="5336" y="4185"/>
                    </a:lnTo>
                    <a:lnTo>
                      <a:pt x="5274" y="4122"/>
                    </a:lnTo>
                    <a:lnTo>
                      <a:pt x="5043" y="4122"/>
                    </a:lnTo>
                    <a:lnTo>
                      <a:pt x="4855" y="3996"/>
                    </a:lnTo>
                    <a:lnTo>
                      <a:pt x="4855" y="3892"/>
                    </a:lnTo>
                    <a:lnTo>
                      <a:pt x="4960" y="3850"/>
                    </a:lnTo>
                    <a:lnTo>
                      <a:pt x="5085" y="3766"/>
                    </a:lnTo>
                    <a:lnTo>
                      <a:pt x="5002" y="3704"/>
                    </a:lnTo>
                    <a:lnTo>
                      <a:pt x="4876" y="3745"/>
                    </a:lnTo>
                    <a:lnTo>
                      <a:pt x="4813" y="3704"/>
                    </a:lnTo>
                    <a:lnTo>
                      <a:pt x="4667" y="3766"/>
                    </a:lnTo>
                    <a:lnTo>
                      <a:pt x="4750" y="3683"/>
                    </a:lnTo>
                    <a:lnTo>
                      <a:pt x="4876" y="3578"/>
                    </a:lnTo>
                    <a:lnTo>
                      <a:pt x="5064" y="3557"/>
                    </a:lnTo>
                    <a:lnTo>
                      <a:pt x="5043" y="3432"/>
                    </a:lnTo>
                    <a:lnTo>
                      <a:pt x="4855" y="3222"/>
                    </a:lnTo>
                    <a:lnTo>
                      <a:pt x="4750" y="3222"/>
                    </a:lnTo>
                    <a:lnTo>
                      <a:pt x="4625" y="3285"/>
                    </a:lnTo>
                    <a:lnTo>
                      <a:pt x="4478" y="3369"/>
                    </a:lnTo>
                    <a:lnTo>
                      <a:pt x="4332" y="3369"/>
                    </a:lnTo>
                    <a:lnTo>
                      <a:pt x="4416" y="3348"/>
                    </a:lnTo>
                    <a:lnTo>
                      <a:pt x="4457" y="3285"/>
                    </a:lnTo>
                    <a:lnTo>
                      <a:pt x="4520" y="3264"/>
                    </a:lnTo>
                    <a:lnTo>
                      <a:pt x="4562" y="3180"/>
                    </a:lnTo>
                    <a:lnTo>
                      <a:pt x="4541" y="3097"/>
                    </a:lnTo>
                    <a:lnTo>
                      <a:pt x="4416" y="3055"/>
                    </a:lnTo>
                    <a:lnTo>
                      <a:pt x="4206" y="3055"/>
                    </a:lnTo>
                    <a:lnTo>
                      <a:pt x="4081" y="2929"/>
                    </a:lnTo>
                    <a:lnTo>
                      <a:pt x="4081" y="2846"/>
                    </a:lnTo>
                    <a:lnTo>
                      <a:pt x="4039" y="2678"/>
                    </a:lnTo>
                    <a:lnTo>
                      <a:pt x="3809" y="2448"/>
                    </a:lnTo>
                    <a:lnTo>
                      <a:pt x="3725" y="2427"/>
                    </a:lnTo>
                    <a:lnTo>
                      <a:pt x="3662" y="2448"/>
                    </a:lnTo>
                    <a:lnTo>
                      <a:pt x="3558" y="2364"/>
                    </a:lnTo>
                    <a:lnTo>
                      <a:pt x="3516" y="2155"/>
                    </a:lnTo>
                    <a:lnTo>
                      <a:pt x="3369" y="2009"/>
                    </a:lnTo>
                    <a:lnTo>
                      <a:pt x="3160" y="1883"/>
                    </a:lnTo>
                    <a:lnTo>
                      <a:pt x="3035" y="1883"/>
                    </a:lnTo>
                    <a:lnTo>
                      <a:pt x="2993" y="1925"/>
                    </a:lnTo>
                    <a:lnTo>
                      <a:pt x="2930" y="1883"/>
                    </a:lnTo>
                    <a:lnTo>
                      <a:pt x="2888" y="1716"/>
                    </a:lnTo>
                    <a:lnTo>
                      <a:pt x="2825" y="1800"/>
                    </a:lnTo>
                    <a:lnTo>
                      <a:pt x="2763" y="1716"/>
                    </a:lnTo>
                    <a:lnTo>
                      <a:pt x="2763" y="1528"/>
                    </a:lnTo>
                    <a:lnTo>
                      <a:pt x="2658" y="1402"/>
                    </a:lnTo>
                    <a:lnTo>
                      <a:pt x="2533" y="1381"/>
                    </a:lnTo>
                    <a:lnTo>
                      <a:pt x="2470" y="1297"/>
                    </a:lnTo>
                    <a:lnTo>
                      <a:pt x="2135" y="1088"/>
                    </a:lnTo>
                    <a:lnTo>
                      <a:pt x="2030" y="1088"/>
                    </a:lnTo>
                    <a:lnTo>
                      <a:pt x="1905" y="942"/>
                    </a:lnTo>
                    <a:lnTo>
                      <a:pt x="1779" y="900"/>
                    </a:lnTo>
                    <a:lnTo>
                      <a:pt x="1737" y="837"/>
                    </a:lnTo>
                    <a:lnTo>
                      <a:pt x="1716" y="649"/>
                    </a:lnTo>
                    <a:lnTo>
                      <a:pt x="1612" y="586"/>
                    </a:lnTo>
                    <a:lnTo>
                      <a:pt x="1528" y="460"/>
                    </a:lnTo>
                    <a:lnTo>
                      <a:pt x="1486" y="439"/>
                    </a:lnTo>
                    <a:lnTo>
                      <a:pt x="1403" y="272"/>
                    </a:lnTo>
                    <a:lnTo>
                      <a:pt x="1277" y="230"/>
                    </a:lnTo>
                    <a:lnTo>
                      <a:pt x="1152" y="230"/>
                    </a:lnTo>
                    <a:lnTo>
                      <a:pt x="1068" y="251"/>
                    </a:lnTo>
                    <a:lnTo>
                      <a:pt x="1005" y="209"/>
                    </a:lnTo>
                    <a:lnTo>
                      <a:pt x="859" y="209"/>
                    </a:lnTo>
                    <a:lnTo>
                      <a:pt x="670" y="251"/>
                    </a:lnTo>
                    <a:lnTo>
                      <a:pt x="587" y="209"/>
                    </a:lnTo>
                    <a:lnTo>
                      <a:pt x="336" y="21"/>
                    </a:lnTo>
                    <a:lnTo>
                      <a:pt x="10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491" name="Google Shape;7491;p131"/>
            <p:cNvSpPr/>
            <p:nvPr/>
          </p:nvSpPr>
          <p:spPr>
            <a:xfrm>
              <a:off x="4437231" y="3100607"/>
              <a:ext cx="29912" cy="37370"/>
            </a:xfrm>
            <a:custGeom>
              <a:avLst/>
              <a:gdLst/>
              <a:ahLst/>
              <a:cxnLst/>
              <a:rect l="l" t="t" r="r" b="b"/>
              <a:pathLst>
                <a:path w="2512" h="3286" extrusionOk="0">
                  <a:moveTo>
                    <a:pt x="126" y="0"/>
                  </a:moveTo>
                  <a:lnTo>
                    <a:pt x="42" y="84"/>
                  </a:lnTo>
                  <a:lnTo>
                    <a:pt x="0" y="210"/>
                  </a:lnTo>
                  <a:lnTo>
                    <a:pt x="126" y="419"/>
                  </a:lnTo>
                  <a:lnTo>
                    <a:pt x="189" y="879"/>
                  </a:lnTo>
                  <a:lnTo>
                    <a:pt x="251" y="1047"/>
                  </a:lnTo>
                  <a:lnTo>
                    <a:pt x="314" y="1172"/>
                  </a:lnTo>
                  <a:lnTo>
                    <a:pt x="314" y="1360"/>
                  </a:lnTo>
                  <a:lnTo>
                    <a:pt x="251" y="1402"/>
                  </a:lnTo>
                  <a:lnTo>
                    <a:pt x="293" y="1507"/>
                  </a:lnTo>
                  <a:lnTo>
                    <a:pt x="356" y="1611"/>
                  </a:lnTo>
                  <a:lnTo>
                    <a:pt x="335" y="1674"/>
                  </a:lnTo>
                  <a:lnTo>
                    <a:pt x="419" y="1758"/>
                  </a:lnTo>
                  <a:lnTo>
                    <a:pt x="565" y="1863"/>
                  </a:lnTo>
                  <a:lnTo>
                    <a:pt x="649" y="2009"/>
                  </a:lnTo>
                  <a:lnTo>
                    <a:pt x="754" y="2072"/>
                  </a:lnTo>
                  <a:lnTo>
                    <a:pt x="837" y="2176"/>
                  </a:lnTo>
                  <a:lnTo>
                    <a:pt x="754" y="2281"/>
                  </a:lnTo>
                  <a:lnTo>
                    <a:pt x="733" y="2344"/>
                  </a:lnTo>
                  <a:lnTo>
                    <a:pt x="816" y="2407"/>
                  </a:lnTo>
                  <a:lnTo>
                    <a:pt x="1005" y="2490"/>
                  </a:lnTo>
                  <a:lnTo>
                    <a:pt x="1193" y="2616"/>
                  </a:lnTo>
                  <a:lnTo>
                    <a:pt x="1172" y="2720"/>
                  </a:lnTo>
                  <a:lnTo>
                    <a:pt x="1339" y="2867"/>
                  </a:lnTo>
                  <a:lnTo>
                    <a:pt x="1486" y="2867"/>
                  </a:lnTo>
                  <a:lnTo>
                    <a:pt x="1528" y="2909"/>
                  </a:lnTo>
                  <a:lnTo>
                    <a:pt x="1611" y="3013"/>
                  </a:lnTo>
                  <a:lnTo>
                    <a:pt x="1800" y="3118"/>
                  </a:lnTo>
                  <a:lnTo>
                    <a:pt x="1988" y="3139"/>
                  </a:lnTo>
                  <a:lnTo>
                    <a:pt x="2051" y="3223"/>
                  </a:lnTo>
                  <a:lnTo>
                    <a:pt x="2197" y="3264"/>
                  </a:lnTo>
                  <a:lnTo>
                    <a:pt x="2218" y="3244"/>
                  </a:lnTo>
                  <a:lnTo>
                    <a:pt x="2281" y="3285"/>
                  </a:lnTo>
                  <a:lnTo>
                    <a:pt x="2386" y="3223"/>
                  </a:lnTo>
                  <a:lnTo>
                    <a:pt x="2386" y="3181"/>
                  </a:lnTo>
                  <a:lnTo>
                    <a:pt x="2344" y="3181"/>
                  </a:lnTo>
                  <a:lnTo>
                    <a:pt x="2386" y="3118"/>
                  </a:lnTo>
                  <a:lnTo>
                    <a:pt x="2323" y="3076"/>
                  </a:lnTo>
                  <a:lnTo>
                    <a:pt x="2407" y="3118"/>
                  </a:lnTo>
                  <a:lnTo>
                    <a:pt x="2407" y="3181"/>
                  </a:lnTo>
                  <a:lnTo>
                    <a:pt x="2407" y="3223"/>
                  </a:lnTo>
                  <a:lnTo>
                    <a:pt x="2511" y="3244"/>
                  </a:lnTo>
                  <a:lnTo>
                    <a:pt x="2511" y="3118"/>
                  </a:lnTo>
                  <a:lnTo>
                    <a:pt x="2386" y="2846"/>
                  </a:lnTo>
                  <a:lnTo>
                    <a:pt x="2344" y="2846"/>
                  </a:lnTo>
                  <a:lnTo>
                    <a:pt x="2344" y="2804"/>
                  </a:lnTo>
                  <a:lnTo>
                    <a:pt x="2323" y="2762"/>
                  </a:lnTo>
                  <a:lnTo>
                    <a:pt x="2281" y="2741"/>
                  </a:lnTo>
                  <a:lnTo>
                    <a:pt x="2239" y="2553"/>
                  </a:lnTo>
                  <a:lnTo>
                    <a:pt x="2281" y="2511"/>
                  </a:lnTo>
                  <a:lnTo>
                    <a:pt x="2239" y="2448"/>
                  </a:lnTo>
                  <a:lnTo>
                    <a:pt x="2176" y="2448"/>
                  </a:lnTo>
                  <a:lnTo>
                    <a:pt x="2009" y="2344"/>
                  </a:lnTo>
                  <a:lnTo>
                    <a:pt x="1967" y="2197"/>
                  </a:lnTo>
                  <a:lnTo>
                    <a:pt x="1967" y="1904"/>
                  </a:lnTo>
                  <a:lnTo>
                    <a:pt x="1904" y="1821"/>
                  </a:lnTo>
                  <a:lnTo>
                    <a:pt x="1904" y="1716"/>
                  </a:lnTo>
                  <a:lnTo>
                    <a:pt x="1925" y="1674"/>
                  </a:lnTo>
                  <a:lnTo>
                    <a:pt x="1904" y="1381"/>
                  </a:lnTo>
                  <a:lnTo>
                    <a:pt x="1967" y="1339"/>
                  </a:lnTo>
                  <a:lnTo>
                    <a:pt x="1904" y="1088"/>
                  </a:lnTo>
                  <a:lnTo>
                    <a:pt x="1779" y="879"/>
                  </a:lnTo>
                  <a:lnTo>
                    <a:pt x="1360" y="461"/>
                  </a:lnTo>
                  <a:lnTo>
                    <a:pt x="1277" y="314"/>
                  </a:lnTo>
                  <a:lnTo>
                    <a:pt x="1235" y="335"/>
                  </a:lnTo>
                  <a:lnTo>
                    <a:pt x="1172" y="398"/>
                  </a:lnTo>
                  <a:lnTo>
                    <a:pt x="1088" y="398"/>
                  </a:lnTo>
                  <a:lnTo>
                    <a:pt x="1067" y="419"/>
                  </a:lnTo>
                  <a:lnTo>
                    <a:pt x="1067" y="523"/>
                  </a:lnTo>
                  <a:lnTo>
                    <a:pt x="984" y="565"/>
                  </a:lnTo>
                  <a:lnTo>
                    <a:pt x="921" y="523"/>
                  </a:lnTo>
                  <a:lnTo>
                    <a:pt x="816" y="523"/>
                  </a:lnTo>
                  <a:lnTo>
                    <a:pt x="670" y="628"/>
                  </a:lnTo>
                  <a:lnTo>
                    <a:pt x="523" y="607"/>
                  </a:lnTo>
                  <a:lnTo>
                    <a:pt x="523" y="523"/>
                  </a:lnTo>
                  <a:lnTo>
                    <a:pt x="607" y="440"/>
                  </a:lnTo>
                  <a:lnTo>
                    <a:pt x="607" y="251"/>
                  </a:lnTo>
                  <a:lnTo>
                    <a:pt x="544" y="189"/>
                  </a:lnTo>
                  <a:lnTo>
                    <a:pt x="419" y="189"/>
                  </a:lnTo>
                  <a:lnTo>
                    <a:pt x="398" y="126"/>
                  </a:lnTo>
                  <a:lnTo>
                    <a:pt x="231" y="84"/>
                  </a:lnTo>
                  <a:lnTo>
                    <a:pt x="1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2" name="Google Shape;7492;p131"/>
            <p:cNvSpPr/>
            <p:nvPr/>
          </p:nvSpPr>
          <p:spPr>
            <a:xfrm>
              <a:off x="4503746" y="3099174"/>
              <a:ext cx="65289" cy="42135"/>
            </a:xfrm>
            <a:custGeom>
              <a:avLst/>
              <a:gdLst/>
              <a:ahLst/>
              <a:cxnLst/>
              <a:rect l="l" t="t" r="r" b="b"/>
              <a:pathLst>
                <a:path w="5483" h="3705" extrusionOk="0">
                  <a:moveTo>
                    <a:pt x="4186" y="1"/>
                  </a:moveTo>
                  <a:lnTo>
                    <a:pt x="4144" y="22"/>
                  </a:lnTo>
                  <a:lnTo>
                    <a:pt x="4165" y="126"/>
                  </a:lnTo>
                  <a:lnTo>
                    <a:pt x="4039" y="252"/>
                  </a:lnTo>
                  <a:lnTo>
                    <a:pt x="3976" y="231"/>
                  </a:lnTo>
                  <a:lnTo>
                    <a:pt x="4039" y="126"/>
                  </a:lnTo>
                  <a:lnTo>
                    <a:pt x="4018" y="43"/>
                  </a:lnTo>
                  <a:lnTo>
                    <a:pt x="3935" y="43"/>
                  </a:lnTo>
                  <a:lnTo>
                    <a:pt x="3851" y="273"/>
                  </a:lnTo>
                  <a:lnTo>
                    <a:pt x="3767" y="315"/>
                  </a:lnTo>
                  <a:lnTo>
                    <a:pt x="3642" y="587"/>
                  </a:lnTo>
                  <a:lnTo>
                    <a:pt x="3642" y="754"/>
                  </a:lnTo>
                  <a:lnTo>
                    <a:pt x="3432" y="963"/>
                  </a:lnTo>
                  <a:lnTo>
                    <a:pt x="3328" y="963"/>
                  </a:lnTo>
                  <a:lnTo>
                    <a:pt x="3140" y="1005"/>
                  </a:lnTo>
                  <a:lnTo>
                    <a:pt x="3098" y="1089"/>
                  </a:lnTo>
                  <a:lnTo>
                    <a:pt x="3181" y="1089"/>
                  </a:lnTo>
                  <a:lnTo>
                    <a:pt x="3119" y="1152"/>
                  </a:lnTo>
                  <a:lnTo>
                    <a:pt x="3181" y="1173"/>
                  </a:lnTo>
                  <a:lnTo>
                    <a:pt x="3307" y="1152"/>
                  </a:lnTo>
                  <a:lnTo>
                    <a:pt x="3244" y="1214"/>
                  </a:lnTo>
                  <a:lnTo>
                    <a:pt x="3181" y="1277"/>
                  </a:lnTo>
                  <a:lnTo>
                    <a:pt x="3140" y="1298"/>
                  </a:lnTo>
                  <a:lnTo>
                    <a:pt x="3140" y="1319"/>
                  </a:lnTo>
                  <a:lnTo>
                    <a:pt x="3223" y="1528"/>
                  </a:lnTo>
                  <a:lnTo>
                    <a:pt x="3181" y="1633"/>
                  </a:lnTo>
                  <a:lnTo>
                    <a:pt x="3098" y="1591"/>
                  </a:lnTo>
                  <a:lnTo>
                    <a:pt x="3098" y="1465"/>
                  </a:lnTo>
                  <a:lnTo>
                    <a:pt x="3077" y="1361"/>
                  </a:lnTo>
                  <a:lnTo>
                    <a:pt x="3035" y="1361"/>
                  </a:lnTo>
                  <a:lnTo>
                    <a:pt x="3035" y="1319"/>
                  </a:lnTo>
                  <a:lnTo>
                    <a:pt x="2993" y="1319"/>
                  </a:lnTo>
                  <a:lnTo>
                    <a:pt x="2930" y="1424"/>
                  </a:lnTo>
                  <a:lnTo>
                    <a:pt x="2972" y="1675"/>
                  </a:lnTo>
                  <a:lnTo>
                    <a:pt x="2909" y="1717"/>
                  </a:lnTo>
                  <a:lnTo>
                    <a:pt x="2805" y="1612"/>
                  </a:lnTo>
                  <a:lnTo>
                    <a:pt x="2700" y="1465"/>
                  </a:lnTo>
                  <a:lnTo>
                    <a:pt x="2658" y="1465"/>
                  </a:lnTo>
                  <a:lnTo>
                    <a:pt x="2554" y="1403"/>
                  </a:lnTo>
                  <a:lnTo>
                    <a:pt x="2470" y="1507"/>
                  </a:lnTo>
                  <a:lnTo>
                    <a:pt x="2470" y="1633"/>
                  </a:lnTo>
                  <a:lnTo>
                    <a:pt x="2344" y="1779"/>
                  </a:lnTo>
                  <a:lnTo>
                    <a:pt x="2261" y="1884"/>
                  </a:lnTo>
                  <a:lnTo>
                    <a:pt x="2093" y="2030"/>
                  </a:lnTo>
                  <a:lnTo>
                    <a:pt x="2072" y="2135"/>
                  </a:lnTo>
                  <a:lnTo>
                    <a:pt x="1926" y="2323"/>
                  </a:lnTo>
                  <a:lnTo>
                    <a:pt x="1779" y="2449"/>
                  </a:lnTo>
                  <a:lnTo>
                    <a:pt x="1319" y="2554"/>
                  </a:lnTo>
                  <a:lnTo>
                    <a:pt x="1256" y="2574"/>
                  </a:lnTo>
                  <a:lnTo>
                    <a:pt x="1298" y="2742"/>
                  </a:lnTo>
                  <a:lnTo>
                    <a:pt x="1340" y="2784"/>
                  </a:lnTo>
                  <a:lnTo>
                    <a:pt x="1256" y="2763"/>
                  </a:lnTo>
                  <a:lnTo>
                    <a:pt x="1173" y="2826"/>
                  </a:lnTo>
                  <a:lnTo>
                    <a:pt x="1047" y="2846"/>
                  </a:lnTo>
                  <a:lnTo>
                    <a:pt x="984" y="2888"/>
                  </a:lnTo>
                  <a:lnTo>
                    <a:pt x="943" y="3035"/>
                  </a:lnTo>
                  <a:lnTo>
                    <a:pt x="943" y="3181"/>
                  </a:lnTo>
                  <a:lnTo>
                    <a:pt x="838" y="3349"/>
                  </a:lnTo>
                  <a:lnTo>
                    <a:pt x="838" y="3370"/>
                  </a:lnTo>
                  <a:lnTo>
                    <a:pt x="629" y="3349"/>
                  </a:lnTo>
                  <a:lnTo>
                    <a:pt x="399" y="3265"/>
                  </a:lnTo>
                  <a:lnTo>
                    <a:pt x="210" y="3265"/>
                  </a:lnTo>
                  <a:lnTo>
                    <a:pt x="168" y="3181"/>
                  </a:lnTo>
                  <a:lnTo>
                    <a:pt x="64" y="3056"/>
                  </a:lnTo>
                  <a:lnTo>
                    <a:pt x="1" y="3077"/>
                  </a:lnTo>
                  <a:lnTo>
                    <a:pt x="127" y="3286"/>
                  </a:lnTo>
                  <a:lnTo>
                    <a:pt x="315" y="3411"/>
                  </a:lnTo>
                  <a:lnTo>
                    <a:pt x="357" y="3474"/>
                  </a:lnTo>
                  <a:lnTo>
                    <a:pt x="482" y="3579"/>
                  </a:lnTo>
                  <a:lnTo>
                    <a:pt x="503" y="3683"/>
                  </a:lnTo>
                  <a:lnTo>
                    <a:pt x="608" y="3704"/>
                  </a:lnTo>
                  <a:lnTo>
                    <a:pt x="775" y="3662"/>
                  </a:lnTo>
                  <a:lnTo>
                    <a:pt x="796" y="3579"/>
                  </a:lnTo>
                  <a:lnTo>
                    <a:pt x="922" y="3600"/>
                  </a:lnTo>
                  <a:lnTo>
                    <a:pt x="1005" y="3558"/>
                  </a:lnTo>
                  <a:lnTo>
                    <a:pt x="1319" y="3579"/>
                  </a:lnTo>
                  <a:lnTo>
                    <a:pt x="1654" y="3453"/>
                  </a:lnTo>
                  <a:lnTo>
                    <a:pt x="1738" y="3370"/>
                  </a:lnTo>
                  <a:lnTo>
                    <a:pt x="2031" y="3370"/>
                  </a:lnTo>
                  <a:lnTo>
                    <a:pt x="2156" y="3411"/>
                  </a:lnTo>
                  <a:lnTo>
                    <a:pt x="2198" y="3495"/>
                  </a:lnTo>
                  <a:lnTo>
                    <a:pt x="2344" y="3495"/>
                  </a:lnTo>
                  <a:lnTo>
                    <a:pt x="2575" y="3370"/>
                  </a:lnTo>
                  <a:lnTo>
                    <a:pt x="2868" y="3307"/>
                  </a:lnTo>
                  <a:lnTo>
                    <a:pt x="2826" y="3244"/>
                  </a:lnTo>
                  <a:lnTo>
                    <a:pt x="3077" y="2888"/>
                  </a:lnTo>
                  <a:lnTo>
                    <a:pt x="3140" y="2637"/>
                  </a:lnTo>
                  <a:lnTo>
                    <a:pt x="3328" y="2365"/>
                  </a:lnTo>
                  <a:lnTo>
                    <a:pt x="3453" y="1926"/>
                  </a:lnTo>
                  <a:lnTo>
                    <a:pt x="3453" y="1842"/>
                  </a:lnTo>
                  <a:lnTo>
                    <a:pt x="3516" y="1737"/>
                  </a:lnTo>
                  <a:lnTo>
                    <a:pt x="3516" y="1675"/>
                  </a:lnTo>
                  <a:lnTo>
                    <a:pt x="3621" y="1528"/>
                  </a:lnTo>
                  <a:lnTo>
                    <a:pt x="3725" y="1570"/>
                  </a:lnTo>
                  <a:lnTo>
                    <a:pt x="4165" y="1570"/>
                  </a:lnTo>
                  <a:lnTo>
                    <a:pt x="4228" y="1612"/>
                  </a:lnTo>
                  <a:lnTo>
                    <a:pt x="4374" y="1612"/>
                  </a:lnTo>
                  <a:lnTo>
                    <a:pt x="4500" y="1633"/>
                  </a:lnTo>
                  <a:lnTo>
                    <a:pt x="4500" y="1591"/>
                  </a:lnTo>
                  <a:lnTo>
                    <a:pt x="4667" y="1675"/>
                  </a:lnTo>
                  <a:lnTo>
                    <a:pt x="4751" y="1696"/>
                  </a:lnTo>
                  <a:lnTo>
                    <a:pt x="4876" y="1633"/>
                  </a:lnTo>
                  <a:lnTo>
                    <a:pt x="5023" y="1612"/>
                  </a:lnTo>
                  <a:lnTo>
                    <a:pt x="5023" y="1528"/>
                  </a:lnTo>
                  <a:lnTo>
                    <a:pt x="4876" y="1403"/>
                  </a:lnTo>
                  <a:lnTo>
                    <a:pt x="4876" y="1277"/>
                  </a:lnTo>
                  <a:lnTo>
                    <a:pt x="4918" y="1214"/>
                  </a:lnTo>
                  <a:lnTo>
                    <a:pt x="5169" y="1256"/>
                  </a:lnTo>
                  <a:lnTo>
                    <a:pt x="5357" y="1193"/>
                  </a:lnTo>
                  <a:lnTo>
                    <a:pt x="5483" y="1089"/>
                  </a:lnTo>
                  <a:lnTo>
                    <a:pt x="5441" y="1005"/>
                  </a:lnTo>
                  <a:lnTo>
                    <a:pt x="5357" y="1005"/>
                  </a:lnTo>
                  <a:lnTo>
                    <a:pt x="5232" y="984"/>
                  </a:lnTo>
                  <a:lnTo>
                    <a:pt x="5127" y="880"/>
                  </a:lnTo>
                  <a:lnTo>
                    <a:pt x="5023" y="901"/>
                  </a:lnTo>
                  <a:lnTo>
                    <a:pt x="4897" y="775"/>
                  </a:lnTo>
                  <a:lnTo>
                    <a:pt x="4813" y="775"/>
                  </a:lnTo>
                  <a:lnTo>
                    <a:pt x="4709" y="859"/>
                  </a:lnTo>
                  <a:lnTo>
                    <a:pt x="4667" y="796"/>
                  </a:lnTo>
                  <a:lnTo>
                    <a:pt x="4792" y="691"/>
                  </a:lnTo>
                  <a:lnTo>
                    <a:pt x="4709" y="629"/>
                  </a:lnTo>
                  <a:lnTo>
                    <a:pt x="4688" y="649"/>
                  </a:lnTo>
                  <a:lnTo>
                    <a:pt x="4604" y="754"/>
                  </a:lnTo>
                  <a:lnTo>
                    <a:pt x="4562" y="670"/>
                  </a:lnTo>
                  <a:lnTo>
                    <a:pt x="4500" y="670"/>
                  </a:lnTo>
                  <a:lnTo>
                    <a:pt x="4500" y="482"/>
                  </a:lnTo>
                  <a:lnTo>
                    <a:pt x="4604" y="461"/>
                  </a:lnTo>
                  <a:lnTo>
                    <a:pt x="4604" y="377"/>
                  </a:lnTo>
                  <a:lnTo>
                    <a:pt x="4458" y="273"/>
                  </a:lnTo>
                  <a:lnTo>
                    <a:pt x="4437" y="336"/>
                  </a:lnTo>
                  <a:lnTo>
                    <a:pt x="4290" y="231"/>
                  </a:lnTo>
                  <a:lnTo>
                    <a:pt x="4290" y="64"/>
                  </a:lnTo>
                  <a:lnTo>
                    <a:pt x="418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3" name="Google Shape;7493;p131"/>
            <p:cNvSpPr/>
            <p:nvPr/>
          </p:nvSpPr>
          <p:spPr>
            <a:xfrm>
              <a:off x="4442708" y="2983061"/>
              <a:ext cx="56823" cy="104945"/>
            </a:xfrm>
            <a:custGeom>
              <a:avLst/>
              <a:gdLst/>
              <a:ahLst/>
              <a:cxnLst/>
              <a:rect l="l" t="t" r="r" b="b"/>
              <a:pathLst>
                <a:path w="4772" h="9228" extrusionOk="0">
                  <a:moveTo>
                    <a:pt x="1821" y="0"/>
                  </a:moveTo>
                  <a:lnTo>
                    <a:pt x="1737" y="84"/>
                  </a:lnTo>
                  <a:lnTo>
                    <a:pt x="1591" y="84"/>
                  </a:lnTo>
                  <a:lnTo>
                    <a:pt x="1465" y="126"/>
                  </a:lnTo>
                  <a:lnTo>
                    <a:pt x="1507" y="314"/>
                  </a:lnTo>
                  <a:lnTo>
                    <a:pt x="1298" y="398"/>
                  </a:lnTo>
                  <a:lnTo>
                    <a:pt x="1193" y="314"/>
                  </a:lnTo>
                  <a:lnTo>
                    <a:pt x="1026" y="377"/>
                  </a:lnTo>
                  <a:lnTo>
                    <a:pt x="1026" y="440"/>
                  </a:lnTo>
                  <a:lnTo>
                    <a:pt x="900" y="502"/>
                  </a:lnTo>
                  <a:lnTo>
                    <a:pt x="879" y="419"/>
                  </a:lnTo>
                  <a:lnTo>
                    <a:pt x="796" y="419"/>
                  </a:lnTo>
                  <a:lnTo>
                    <a:pt x="733" y="502"/>
                  </a:lnTo>
                  <a:lnTo>
                    <a:pt x="607" y="398"/>
                  </a:lnTo>
                  <a:lnTo>
                    <a:pt x="524" y="440"/>
                  </a:lnTo>
                  <a:lnTo>
                    <a:pt x="503" y="544"/>
                  </a:lnTo>
                  <a:lnTo>
                    <a:pt x="419" y="544"/>
                  </a:lnTo>
                  <a:lnTo>
                    <a:pt x="377" y="523"/>
                  </a:lnTo>
                  <a:lnTo>
                    <a:pt x="398" y="440"/>
                  </a:lnTo>
                  <a:lnTo>
                    <a:pt x="315" y="419"/>
                  </a:lnTo>
                  <a:lnTo>
                    <a:pt x="189" y="481"/>
                  </a:lnTo>
                  <a:lnTo>
                    <a:pt x="147" y="523"/>
                  </a:lnTo>
                  <a:lnTo>
                    <a:pt x="105" y="586"/>
                  </a:lnTo>
                  <a:lnTo>
                    <a:pt x="63" y="607"/>
                  </a:lnTo>
                  <a:lnTo>
                    <a:pt x="1" y="628"/>
                  </a:lnTo>
                  <a:lnTo>
                    <a:pt x="63" y="712"/>
                  </a:lnTo>
                  <a:lnTo>
                    <a:pt x="252" y="795"/>
                  </a:lnTo>
                  <a:lnTo>
                    <a:pt x="356" y="942"/>
                  </a:lnTo>
                  <a:lnTo>
                    <a:pt x="461" y="1025"/>
                  </a:lnTo>
                  <a:lnTo>
                    <a:pt x="482" y="1151"/>
                  </a:lnTo>
                  <a:lnTo>
                    <a:pt x="419" y="1235"/>
                  </a:lnTo>
                  <a:lnTo>
                    <a:pt x="628" y="1423"/>
                  </a:lnTo>
                  <a:lnTo>
                    <a:pt x="733" y="1632"/>
                  </a:lnTo>
                  <a:lnTo>
                    <a:pt x="984" y="1632"/>
                  </a:lnTo>
                  <a:lnTo>
                    <a:pt x="1131" y="1674"/>
                  </a:lnTo>
                  <a:lnTo>
                    <a:pt x="1256" y="1590"/>
                  </a:lnTo>
                  <a:lnTo>
                    <a:pt x="1423" y="1590"/>
                  </a:lnTo>
                  <a:lnTo>
                    <a:pt x="1507" y="1695"/>
                  </a:lnTo>
                  <a:lnTo>
                    <a:pt x="1654" y="1737"/>
                  </a:lnTo>
                  <a:lnTo>
                    <a:pt x="1675" y="1841"/>
                  </a:lnTo>
                  <a:lnTo>
                    <a:pt x="1654" y="1946"/>
                  </a:lnTo>
                  <a:lnTo>
                    <a:pt x="1842" y="1988"/>
                  </a:lnTo>
                  <a:lnTo>
                    <a:pt x="1842" y="2072"/>
                  </a:lnTo>
                  <a:lnTo>
                    <a:pt x="1758" y="2092"/>
                  </a:lnTo>
                  <a:lnTo>
                    <a:pt x="1675" y="2302"/>
                  </a:lnTo>
                  <a:lnTo>
                    <a:pt x="1633" y="2385"/>
                  </a:lnTo>
                  <a:lnTo>
                    <a:pt x="1507" y="2385"/>
                  </a:lnTo>
                  <a:lnTo>
                    <a:pt x="1340" y="2469"/>
                  </a:lnTo>
                  <a:lnTo>
                    <a:pt x="1256" y="2469"/>
                  </a:lnTo>
                  <a:lnTo>
                    <a:pt x="1256" y="2532"/>
                  </a:lnTo>
                  <a:lnTo>
                    <a:pt x="1403" y="2699"/>
                  </a:lnTo>
                  <a:lnTo>
                    <a:pt x="1319" y="2783"/>
                  </a:lnTo>
                  <a:lnTo>
                    <a:pt x="1340" y="2846"/>
                  </a:lnTo>
                  <a:lnTo>
                    <a:pt x="1423" y="2846"/>
                  </a:lnTo>
                  <a:lnTo>
                    <a:pt x="1507" y="3013"/>
                  </a:lnTo>
                  <a:lnTo>
                    <a:pt x="1675" y="3013"/>
                  </a:lnTo>
                  <a:lnTo>
                    <a:pt x="1863" y="3118"/>
                  </a:lnTo>
                  <a:lnTo>
                    <a:pt x="1968" y="3118"/>
                  </a:lnTo>
                  <a:lnTo>
                    <a:pt x="2114" y="3327"/>
                  </a:lnTo>
                  <a:lnTo>
                    <a:pt x="2281" y="3411"/>
                  </a:lnTo>
                  <a:lnTo>
                    <a:pt x="2407" y="3557"/>
                  </a:lnTo>
                  <a:lnTo>
                    <a:pt x="2386" y="3641"/>
                  </a:lnTo>
                  <a:lnTo>
                    <a:pt x="2574" y="3850"/>
                  </a:lnTo>
                  <a:lnTo>
                    <a:pt x="2616" y="3976"/>
                  </a:lnTo>
                  <a:lnTo>
                    <a:pt x="2700" y="4038"/>
                  </a:lnTo>
                  <a:lnTo>
                    <a:pt x="2825" y="4038"/>
                  </a:lnTo>
                  <a:lnTo>
                    <a:pt x="2909" y="4143"/>
                  </a:lnTo>
                  <a:lnTo>
                    <a:pt x="2909" y="4206"/>
                  </a:lnTo>
                  <a:lnTo>
                    <a:pt x="2993" y="4289"/>
                  </a:lnTo>
                  <a:lnTo>
                    <a:pt x="3035" y="4289"/>
                  </a:lnTo>
                  <a:lnTo>
                    <a:pt x="3118" y="4310"/>
                  </a:lnTo>
                  <a:lnTo>
                    <a:pt x="3097" y="4415"/>
                  </a:lnTo>
                  <a:lnTo>
                    <a:pt x="3139" y="4478"/>
                  </a:lnTo>
                  <a:lnTo>
                    <a:pt x="3286" y="4478"/>
                  </a:lnTo>
                  <a:lnTo>
                    <a:pt x="3348" y="4582"/>
                  </a:lnTo>
                  <a:lnTo>
                    <a:pt x="3411" y="4603"/>
                  </a:lnTo>
                  <a:lnTo>
                    <a:pt x="3516" y="4561"/>
                  </a:lnTo>
                  <a:lnTo>
                    <a:pt x="3558" y="4624"/>
                  </a:lnTo>
                  <a:lnTo>
                    <a:pt x="3495" y="4708"/>
                  </a:lnTo>
                  <a:lnTo>
                    <a:pt x="3453" y="4875"/>
                  </a:lnTo>
                  <a:lnTo>
                    <a:pt x="3516" y="4938"/>
                  </a:lnTo>
                  <a:lnTo>
                    <a:pt x="3600" y="4938"/>
                  </a:lnTo>
                  <a:lnTo>
                    <a:pt x="3600" y="5105"/>
                  </a:lnTo>
                  <a:lnTo>
                    <a:pt x="3432" y="5231"/>
                  </a:lnTo>
                  <a:lnTo>
                    <a:pt x="3453" y="5357"/>
                  </a:lnTo>
                  <a:lnTo>
                    <a:pt x="3495" y="5440"/>
                  </a:lnTo>
                  <a:lnTo>
                    <a:pt x="3516" y="5629"/>
                  </a:lnTo>
                  <a:lnTo>
                    <a:pt x="3411" y="5670"/>
                  </a:lnTo>
                  <a:lnTo>
                    <a:pt x="3390" y="5670"/>
                  </a:lnTo>
                  <a:lnTo>
                    <a:pt x="3453" y="5859"/>
                  </a:lnTo>
                  <a:lnTo>
                    <a:pt x="3558" y="5921"/>
                  </a:lnTo>
                  <a:lnTo>
                    <a:pt x="3662" y="6152"/>
                  </a:lnTo>
                  <a:lnTo>
                    <a:pt x="3641" y="6340"/>
                  </a:lnTo>
                  <a:lnTo>
                    <a:pt x="3662" y="6445"/>
                  </a:lnTo>
                  <a:lnTo>
                    <a:pt x="3641" y="6591"/>
                  </a:lnTo>
                  <a:lnTo>
                    <a:pt x="3662" y="6717"/>
                  </a:lnTo>
                  <a:lnTo>
                    <a:pt x="3558" y="6905"/>
                  </a:lnTo>
                  <a:lnTo>
                    <a:pt x="3495" y="6926"/>
                  </a:lnTo>
                  <a:lnTo>
                    <a:pt x="3453" y="7010"/>
                  </a:lnTo>
                  <a:lnTo>
                    <a:pt x="3307" y="7072"/>
                  </a:lnTo>
                  <a:lnTo>
                    <a:pt x="3139" y="7177"/>
                  </a:lnTo>
                  <a:lnTo>
                    <a:pt x="3076" y="7282"/>
                  </a:lnTo>
                  <a:lnTo>
                    <a:pt x="2867" y="7282"/>
                  </a:lnTo>
                  <a:lnTo>
                    <a:pt x="2763" y="7344"/>
                  </a:lnTo>
                  <a:lnTo>
                    <a:pt x="2784" y="7554"/>
                  </a:lnTo>
                  <a:lnTo>
                    <a:pt x="2909" y="7595"/>
                  </a:lnTo>
                  <a:lnTo>
                    <a:pt x="3014" y="7700"/>
                  </a:lnTo>
                  <a:lnTo>
                    <a:pt x="2993" y="7763"/>
                  </a:lnTo>
                  <a:lnTo>
                    <a:pt x="3035" y="7909"/>
                  </a:lnTo>
                  <a:lnTo>
                    <a:pt x="2867" y="7909"/>
                  </a:lnTo>
                  <a:lnTo>
                    <a:pt x="2825" y="7826"/>
                  </a:lnTo>
                  <a:lnTo>
                    <a:pt x="2721" y="7763"/>
                  </a:lnTo>
                  <a:lnTo>
                    <a:pt x="2449" y="7826"/>
                  </a:lnTo>
                  <a:lnTo>
                    <a:pt x="2386" y="7805"/>
                  </a:lnTo>
                  <a:lnTo>
                    <a:pt x="2260" y="7805"/>
                  </a:lnTo>
                  <a:lnTo>
                    <a:pt x="2198" y="7951"/>
                  </a:lnTo>
                  <a:lnTo>
                    <a:pt x="2072" y="7972"/>
                  </a:lnTo>
                  <a:lnTo>
                    <a:pt x="1968" y="8118"/>
                  </a:lnTo>
                  <a:lnTo>
                    <a:pt x="1988" y="8139"/>
                  </a:lnTo>
                  <a:lnTo>
                    <a:pt x="1988" y="8244"/>
                  </a:lnTo>
                  <a:lnTo>
                    <a:pt x="1988" y="8265"/>
                  </a:lnTo>
                  <a:lnTo>
                    <a:pt x="2093" y="8286"/>
                  </a:lnTo>
                  <a:lnTo>
                    <a:pt x="2156" y="8265"/>
                  </a:lnTo>
                  <a:lnTo>
                    <a:pt x="2198" y="8286"/>
                  </a:lnTo>
                  <a:lnTo>
                    <a:pt x="2281" y="8265"/>
                  </a:lnTo>
                  <a:lnTo>
                    <a:pt x="2407" y="8286"/>
                  </a:lnTo>
                  <a:lnTo>
                    <a:pt x="2491" y="8265"/>
                  </a:lnTo>
                  <a:lnTo>
                    <a:pt x="2449" y="8328"/>
                  </a:lnTo>
                  <a:lnTo>
                    <a:pt x="2281" y="8453"/>
                  </a:lnTo>
                  <a:lnTo>
                    <a:pt x="2198" y="8579"/>
                  </a:lnTo>
                  <a:lnTo>
                    <a:pt x="2198" y="8767"/>
                  </a:lnTo>
                  <a:lnTo>
                    <a:pt x="2177" y="8851"/>
                  </a:lnTo>
                  <a:lnTo>
                    <a:pt x="2240" y="8851"/>
                  </a:lnTo>
                  <a:lnTo>
                    <a:pt x="2198" y="8872"/>
                  </a:lnTo>
                  <a:lnTo>
                    <a:pt x="2198" y="9018"/>
                  </a:lnTo>
                  <a:lnTo>
                    <a:pt x="2281" y="9081"/>
                  </a:lnTo>
                  <a:lnTo>
                    <a:pt x="2344" y="9060"/>
                  </a:lnTo>
                  <a:lnTo>
                    <a:pt x="2344" y="9060"/>
                  </a:lnTo>
                  <a:lnTo>
                    <a:pt x="2281" y="9123"/>
                  </a:lnTo>
                  <a:lnTo>
                    <a:pt x="2177" y="9165"/>
                  </a:lnTo>
                  <a:lnTo>
                    <a:pt x="2072" y="9227"/>
                  </a:lnTo>
                  <a:lnTo>
                    <a:pt x="2240" y="9227"/>
                  </a:lnTo>
                  <a:lnTo>
                    <a:pt x="2470" y="9123"/>
                  </a:lnTo>
                  <a:lnTo>
                    <a:pt x="2470" y="9102"/>
                  </a:lnTo>
                  <a:lnTo>
                    <a:pt x="2491" y="9102"/>
                  </a:lnTo>
                  <a:lnTo>
                    <a:pt x="2574" y="9018"/>
                  </a:lnTo>
                  <a:lnTo>
                    <a:pt x="2595" y="8914"/>
                  </a:lnTo>
                  <a:lnTo>
                    <a:pt x="2616" y="8851"/>
                  </a:lnTo>
                  <a:lnTo>
                    <a:pt x="2700" y="8872"/>
                  </a:lnTo>
                  <a:lnTo>
                    <a:pt x="2721" y="8851"/>
                  </a:lnTo>
                  <a:lnTo>
                    <a:pt x="2867" y="8746"/>
                  </a:lnTo>
                  <a:lnTo>
                    <a:pt x="2909" y="8746"/>
                  </a:lnTo>
                  <a:lnTo>
                    <a:pt x="2930" y="8683"/>
                  </a:lnTo>
                  <a:lnTo>
                    <a:pt x="2993" y="8662"/>
                  </a:lnTo>
                  <a:lnTo>
                    <a:pt x="2972" y="8600"/>
                  </a:lnTo>
                  <a:lnTo>
                    <a:pt x="2972" y="8579"/>
                  </a:lnTo>
                  <a:lnTo>
                    <a:pt x="2930" y="8495"/>
                  </a:lnTo>
                  <a:lnTo>
                    <a:pt x="2993" y="8495"/>
                  </a:lnTo>
                  <a:lnTo>
                    <a:pt x="3035" y="8558"/>
                  </a:lnTo>
                  <a:lnTo>
                    <a:pt x="3097" y="8579"/>
                  </a:lnTo>
                  <a:lnTo>
                    <a:pt x="3139" y="8537"/>
                  </a:lnTo>
                  <a:lnTo>
                    <a:pt x="3139" y="8453"/>
                  </a:lnTo>
                  <a:lnTo>
                    <a:pt x="3035" y="8349"/>
                  </a:lnTo>
                  <a:lnTo>
                    <a:pt x="3160" y="8453"/>
                  </a:lnTo>
                  <a:lnTo>
                    <a:pt x="3244" y="8390"/>
                  </a:lnTo>
                  <a:lnTo>
                    <a:pt x="3223" y="8286"/>
                  </a:lnTo>
                  <a:lnTo>
                    <a:pt x="3244" y="8244"/>
                  </a:lnTo>
                  <a:lnTo>
                    <a:pt x="3097" y="8181"/>
                  </a:lnTo>
                  <a:lnTo>
                    <a:pt x="3160" y="8181"/>
                  </a:lnTo>
                  <a:lnTo>
                    <a:pt x="3223" y="8160"/>
                  </a:lnTo>
                  <a:lnTo>
                    <a:pt x="3223" y="8139"/>
                  </a:lnTo>
                  <a:lnTo>
                    <a:pt x="3139" y="8077"/>
                  </a:lnTo>
                  <a:lnTo>
                    <a:pt x="3244" y="8118"/>
                  </a:lnTo>
                  <a:lnTo>
                    <a:pt x="3286" y="8077"/>
                  </a:lnTo>
                  <a:lnTo>
                    <a:pt x="3307" y="8014"/>
                  </a:lnTo>
                  <a:lnTo>
                    <a:pt x="3307" y="8077"/>
                  </a:lnTo>
                  <a:lnTo>
                    <a:pt x="3286" y="8160"/>
                  </a:lnTo>
                  <a:lnTo>
                    <a:pt x="3307" y="8160"/>
                  </a:lnTo>
                  <a:lnTo>
                    <a:pt x="3411" y="8139"/>
                  </a:lnTo>
                  <a:lnTo>
                    <a:pt x="3495" y="8181"/>
                  </a:lnTo>
                  <a:lnTo>
                    <a:pt x="3620" y="8160"/>
                  </a:lnTo>
                  <a:lnTo>
                    <a:pt x="3872" y="8014"/>
                  </a:lnTo>
                  <a:lnTo>
                    <a:pt x="3955" y="7951"/>
                  </a:lnTo>
                  <a:lnTo>
                    <a:pt x="4060" y="7951"/>
                  </a:lnTo>
                  <a:lnTo>
                    <a:pt x="4060" y="7846"/>
                  </a:lnTo>
                  <a:lnTo>
                    <a:pt x="4164" y="7763"/>
                  </a:lnTo>
                  <a:lnTo>
                    <a:pt x="4269" y="7721"/>
                  </a:lnTo>
                  <a:lnTo>
                    <a:pt x="4395" y="7595"/>
                  </a:lnTo>
                  <a:lnTo>
                    <a:pt x="4457" y="7554"/>
                  </a:lnTo>
                  <a:lnTo>
                    <a:pt x="4478" y="7428"/>
                  </a:lnTo>
                  <a:lnTo>
                    <a:pt x="4541" y="7407"/>
                  </a:lnTo>
                  <a:lnTo>
                    <a:pt x="4604" y="7323"/>
                  </a:lnTo>
                  <a:lnTo>
                    <a:pt x="4583" y="7282"/>
                  </a:lnTo>
                  <a:lnTo>
                    <a:pt x="4604" y="7177"/>
                  </a:lnTo>
                  <a:lnTo>
                    <a:pt x="4541" y="7072"/>
                  </a:lnTo>
                  <a:lnTo>
                    <a:pt x="4646" y="6989"/>
                  </a:lnTo>
                  <a:lnTo>
                    <a:pt x="4646" y="6905"/>
                  </a:lnTo>
                  <a:lnTo>
                    <a:pt x="4688" y="6884"/>
                  </a:lnTo>
                  <a:lnTo>
                    <a:pt x="4688" y="6821"/>
                  </a:lnTo>
                  <a:lnTo>
                    <a:pt x="4646" y="6758"/>
                  </a:lnTo>
                  <a:lnTo>
                    <a:pt x="4646" y="6675"/>
                  </a:lnTo>
                  <a:lnTo>
                    <a:pt x="4688" y="6654"/>
                  </a:lnTo>
                  <a:lnTo>
                    <a:pt x="4709" y="6696"/>
                  </a:lnTo>
                  <a:lnTo>
                    <a:pt x="4709" y="6717"/>
                  </a:lnTo>
                  <a:lnTo>
                    <a:pt x="4729" y="6717"/>
                  </a:lnTo>
                  <a:lnTo>
                    <a:pt x="4771" y="6654"/>
                  </a:lnTo>
                  <a:lnTo>
                    <a:pt x="4688" y="6507"/>
                  </a:lnTo>
                  <a:lnTo>
                    <a:pt x="4667" y="6445"/>
                  </a:lnTo>
                  <a:lnTo>
                    <a:pt x="4604" y="6403"/>
                  </a:lnTo>
                  <a:lnTo>
                    <a:pt x="4604" y="6361"/>
                  </a:lnTo>
                  <a:lnTo>
                    <a:pt x="4583" y="6194"/>
                  </a:lnTo>
                  <a:lnTo>
                    <a:pt x="4604" y="6173"/>
                  </a:lnTo>
                  <a:lnTo>
                    <a:pt x="4562" y="6068"/>
                  </a:lnTo>
                  <a:lnTo>
                    <a:pt x="4583" y="6026"/>
                  </a:lnTo>
                  <a:lnTo>
                    <a:pt x="4583" y="5921"/>
                  </a:lnTo>
                  <a:lnTo>
                    <a:pt x="4541" y="5859"/>
                  </a:lnTo>
                  <a:lnTo>
                    <a:pt x="4499" y="5670"/>
                  </a:lnTo>
                  <a:lnTo>
                    <a:pt x="4457" y="5649"/>
                  </a:lnTo>
                  <a:lnTo>
                    <a:pt x="4437" y="5440"/>
                  </a:lnTo>
                  <a:lnTo>
                    <a:pt x="4332" y="5315"/>
                  </a:lnTo>
                  <a:lnTo>
                    <a:pt x="4353" y="5252"/>
                  </a:lnTo>
                  <a:lnTo>
                    <a:pt x="4332" y="5210"/>
                  </a:lnTo>
                  <a:lnTo>
                    <a:pt x="4332" y="5147"/>
                  </a:lnTo>
                  <a:lnTo>
                    <a:pt x="4185" y="5022"/>
                  </a:lnTo>
                  <a:lnTo>
                    <a:pt x="4185" y="4938"/>
                  </a:lnTo>
                  <a:lnTo>
                    <a:pt x="4164" y="4938"/>
                  </a:lnTo>
                  <a:lnTo>
                    <a:pt x="4144" y="4833"/>
                  </a:lnTo>
                  <a:lnTo>
                    <a:pt x="4060" y="4708"/>
                  </a:lnTo>
                  <a:lnTo>
                    <a:pt x="3809" y="4499"/>
                  </a:lnTo>
                  <a:lnTo>
                    <a:pt x="3746" y="4394"/>
                  </a:lnTo>
                  <a:lnTo>
                    <a:pt x="3453" y="4185"/>
                  </a:lnTo>
                  <a:lnTo>
                    <a:pt x="3139" y="4038"/>
                  </a:lnTo>
                  <a:lnTo>
                    <a:pt x="3139" y="3976"/>
                  </a:lnTo>
                  <a:lnTo>
                    <a:pt x="3014" y="3934"/>
                  </a:lnTo>
                  <a:lnTo>
                    <a:pt x="2784" y="3745"/>
                  </a:lnTo>
                  <a:lnTo>
                    <a:pt x="2763" y="3662"/>
                  </a:lnTo>
                  <a:lnTo>
                    <a:pt x="2721" y="3536"/>
                  </a:lnTo>
                  <a:lnTo>
                    <a:pt x="2721" y="3473"/>
                  </a:lnTo>
                  <a:lnTo>
                    <a:pt x="2721" y="3432"/>
                  </a:lnTo>
                  <a:lnTo>
                    <a:pt x="2679" y="3306"/>
                  </a:lnTo>
                  <a:lnTo>
                    <a:pt x="2595" y="3306"/>
                  </a:lnTo>
                  <a:lnTo>
                    <a:pt x="2470" y="3139"/>
                  </a:lnTo>
                  <a:lnTo>
                    <a:pt x="2281" y="3055"/>
                  </a:lnTo>
                  <a:lnTo>
                    <a:pt x="2177" y="3034"/>
                  </a:lnTo>
                  <a:lnTo>
                    <a:pt x="2281" y="2992"/>
                  </a:lnTo>
                  <a:lnTo>
                    <a:pt x="2281" y="2929"/>
                  </a:lnTo>
                  <a:lnTo>
                    <a:pt x="2177" y="2825"/>
                  </a:lnTo>
                  <a:lnTo>
                    <a:pt x="2240" y="2720"/>
                  </a:lnTo>
                  <a:lnTo>
                    <a:pt x="2281" y="2532"/>
                  </a:lnTo>
                  <a:lnTo>
                    <a:pt x="2260" y="2490"/>
                  </a:lnTo>
                  <a:lnTo>
                    <a:pt x="2198" y="2490"/>
                  </a:lnTo>
                  <a:lnTo>
                    <a:pt x="2198" y="2385"/>
                  </a:lnTo>
                  <a:lnTo>
                    <a:pt x="2260" y="2323"/>
                  </a:lnTo>
                  <a:lnTo>
                    <a:pt x="2281" y="2218"/>
                  </a:lnTo>
                  <a:lnTo>
                    <a:pt x="2344" y="2197"/>
                  </a:lnTo>
                  <a:lnTo>
                    <a:pt x="2365" y="2155"/>
                  </a:lnTo>
                  <a:lnTo>
                    <a:pt x="2386" y="2176"/>
                  </a:lnTo>
                  <a:lnTo>
                    <a:pt x="2449" y="2176"/>
                  </a:lnTo>
                  <a:lnTo>
                    <a:pt x="2553" y="2051"/>
                  </a:lnTo>
                  <a:lnTo>
                    <a:pt x="2574" y="2051"/>
                  </a:lnTo>
                  <a:lnTo>
                    <a:pt x="2616" y="1988"/>
                  </a:lnTo>
                  <a:lnTo>
                    <a:pt x="2574" y="1904"/>
                  </a:lnTo>
                  <a:lnTo>
                    <a:pt x="2595" y="1883"/>
                  </a:lnTo>
                  <a:lnTo>
                    <a:pt x="2595" y="1800"/>
                  </a:lnTo>
                  <a:lnTo>
                    <a:pt x="2595" y="1737"/>
                  </a:lnTo>
                  <a:lnTo>
                    <a:pt x="2574" y="1674"/>
                  </a:lnTo>
                  <a:lnTo>
                    <a:pt x="2616" y="1632"/>
                  </a:lnTo>
                  <a:lnTo>
                    <a:pt x="2616" y="1548"/>
                  </a:lnTo>
                  <a:lnTo>
                    <a:pt x="2679" y="1548"/>
                  </a:lnTo>
                  <a:lnTo>
                    <a:pt x="2700" y="1590"/>
                  </a:lnTo>
                  <a:lnTo>
                    <a:pt x="2721" y="1590"/>
                  </a:lnTo>
                  <a:lnTo>
                    <a:pt x="2804" y="1548"/>
                  </a:lnTo>
                  <a:lnTo>
                    <a:pt x="2888" y="1528"/>
                  </a:lnTo>
                  <a:lnTo>
                    <a:pt x="2930" y="1548"/>
                  </a:lnTo>
                  <a:lnTo>
                    <a:pt x="2972" y="1528"/>
                  </a:lnTo>
                  <a:lnTo>
                    <a:pt x="3014" y="1465"/>
                  </a:lnTo>
                  <a:lnTo>
                    <a:pt x="2993" y="1381"/>
                  </a:lnTo>
                  <a:lnTo>
                    <a:pt x="3014" y="1339"/>
                  </a:lnTo>
                  <a:lnTo>
                    <a:pt x="3118" y="1318"/>
                  </a:lnTo>
                  <a:lnTo>
                    <a:pt x="3223" y="1339"/>
                  </a:lnTo>
                  <a:lnTo>
                    <a:pt x="3328" y="1256"/>
                  </a:lnTo>
                  <a:lnTo>
                    <a:pt x="3390" y="1256"/>
                  </a:lnTo>
                  <a:lnTo>
                    <a:pt x="3432" y="1235"/>
                  </a:lnTo>
                  <a:lnTo>
                    <a:pt x="3495" y="1172"/>
                  </a:lnTo>
                  <a:lnTo>
                    <a:pt x="3453" y="1130"/>
                  </a:lnTo>
                  <a:lnTo>
                    <a:pt x="3348" y="1067"/>
                  </a:lnTo>
                  <a:lnTo>
                    <a:pt x="3286" y="1109"/>
                  </a:lnTo>
                  <a:lnTo>
                    <a:pt x="3223" y="1046"/>
                  </a:lnTo>
                  <a:lnTo>
                    <a:pt x="3118" y="1109"/>
                  </a:lnTo>
                  <a:lnTo>
                    <a:pt x="3014" y="1025"/>
                  </a:lnTo>
                  <a:lnTo>
                    <a:pt x="2888" y="1004"/>
                  </a:lnTo>
                  <a:lnTo>
                    <a:pt x="2867" y="900"/>
                  </a:lnTo>
                  <a:lnTo>
                    <a:pt x="2616" y="816"/>
                  </a:lnTo>
                  <a:lnTo>
                    <a:pt x="2595" y="712"/>
                  </a:lnTo>
                  <a:lnTo>
                    <a:pt x="2512" y="691"/>
                  </a:lnTo>
                  <a:lnTo>
                    <a:pt x="2574" y="481"/>
                  </a:lnTo>
                  <a:lnTo>
                    <a:pt x="2679" y="440"/>
                  </a:lnTo>
                  <a:lnTo>
                    <a:pt x="2679" y="335"/>
                  </a:lnTo>
                  <a:lnTo>
                    <a:pt x="2595" y="272"/>
                  </a:lnTo>
                  <a:lnTo>
                    <a:pt x="2449" y="314"/>
                  </a:lnTo>
                  <a:lnTo>
                    <a:pt x="2386" y="272"/>
                  </a:lnTo>
                  <a:lnTo>
                    <a:pt x="2114" y="272"/>
                  </a:lnTo>
                  <a:lnTo>
                    <a:pt x="2072" y="188"/>
                  </a:lnTo>
                  <a:lnTo>
                    <a:pt x="1947" y="168"/>
                  </a:lnTo>
                  <a:lnTo>
                    <a:pt x="1947" y="84"/>
                  </a:lnTo>
                  <a:lnTo>
                    <a:pt x="182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4" name="Google Shape;7494;p131"/>
            <p:cNvSpPr/>
            <p:nvPr/>
          </p:nvSpPr>
          <p:spPr>
            <a:xfrm>
              <a:off x="4450186" y="3045644"/>
              <a:ext cx="36139" cy="29750"/>
            </a:xfrm>
            <a:custGeom>
              <a:avLst/>
              <a:gdLst/>
              <a:ahLst/>
              <a:cxnLst/>
              <a:rect l="l" t="t" r="r" b="b"/>
              <a:pathLst>
                <a:path w="3035" h="2616" extrusionOk="0">
                  <a:moveTo>
                    <a:pt x="2407" y="0"/>
                  </a:moveTo>
                  <a:lnTo>
                    <a:pt x="2239" y="42"/>
                  </a:lnTo>
                  <a:lnTo>
                    <a:pt x="2135" y="126"/>
                  </a:lnTo>
                  <a:lnTo>
                    <a:pt x="2260" y="251"/>
                  </a:lnTo>
                  <a:lnTo>
                    <a:pt x="2239" y="356"/>
                  </a:lnTo>
                  <a:lnTo>
                    <a:pt x="2260" y="460"/>
                  </a:lnTo>
                  <a:lnTo>
                    <a:pt x="2260" y="544"/>
                  </a:lnTo>
                  <a:lnTo>
                    <a:pt x="2072" y="481"/>
                  </a:lnTo>
                  <a:lnTo>
                    <a:pt x="1967" y="314"/>
                  </a:lnTo>
                  <a:lnTo>
                    <a:pt x="1821" y="314"/>
                  </a:lnTo>
                  <a:lnTo>
                    <a:pt x="1758" y="230"/>
                  </a:lnTo>
                  <a:lnTo>
                    <a:pt x="1632" y="126"/>
                  </a:lnTo>
                  <a:lnTo>
                    <a:pt x="1549" y="167"/>
                  </a:lnTo>
                  <a:lnTo>
                    <a:pt x="1444" y="105"/>
                  </a:lnTo>
                  <a:lnTo>
                    <a:pt x="1298" y="126"/>
                  </a:lnTo>
                  <a:lnTo>
                    <a:pt x="1151" y="63"/>
                  </a:lnTo>
                  <a:lnTo>
                    <a:pt x="1026" y="63"/>
                  </a:lnTo>
                  <a:lnTo>
                    <a:pt x="879" y="146"/>
                  </a:lnTo>
                  <a:lnTo>
                    <a:pt x="816" y="105"/>
                  </a:lnTo>
                  <a:lnTo>
                    <a:pt x="670" y="105"/>
                  </a:lnTo>
                  <a:lnTo>
                    <a:pt x="398" y="167"/>
                  </a:lnTo>
                  <a:lnTo>
                    <a:pt x="272" y="167"/>
                  </a:lnTo>
                  <a:lnTo>
                    <a:pt x="168" y="335"/>
                  </a:lnTo>
                  <a:lnTo>
                    <a:pt x="105" y="523"/>
                  </a:lnTo>
                  <a:lnTo>
                    <a:pt x="42" y="649"/>
                  </a:lnTo>
                  <a:lnTo>
                    <a:pt x="0" y="858"/>
                  </a:lnTo>
                  <a:lnTo>
                    <a:pt x="63" y="1088"/>
                  </a:lnTo>
                  <a:lnTo>
                    <a:pt x="168" y="1151"/>
                  </a:lnTo>
                  <a:lnTo>
                    <a:pt x="210" y="1255"/>
                  </a:lnTo>
                  <a:lnTo>
                    <a:pt x="189" y="1486"/>
                  </a:lnTo>
                  <a:lnTo>
                    <a:pt x="189" y="1569"/>
                  </a:lnTo>
                  <a:lnTo>
                    <a:pt x="272" y="1632"/>
                  </a:lnTo>
                  <a:lnTo>
                    <a:pt x="272" y="1779"/>
                  </a:lnTo>
                  <a:lnTo>
                    <a:pt x="356" y="1820"/>
                  </a:lnTo>
                  <a:lnTo>
                    <a:pt x="356" y="1925"/>
                  </a:lnTo>
                  <a:lnTo>
                    <a:pt x="419" y="2051"/>
                  </a:lnTo>
                  <a:lnTo>
                    <a:pt x="482" y="2030"/>
                  </a:lnTo>
                  <a:lnTo>
                    <a:pt x="523" y="2113"/>
                  </a:lnTo>
                  <a:lnTo>
                    <a:pt x="503" y="2218"/>
                  </a:lnTo>
                  <a:lnTo>
                    <a:pt x="565" y="2260"/>
                  </a:lnTo>
                  <a:lnTo>
                    <a:pt x="565" y="2364"/>
                  </a:lnTo>
                  <a:lnTo>
                    <a:pt x="733" y="2364"/>
                  </a:lnTo>
                  <a:lnTo>
                    <a:pt x="733" y="2260"/>
                  </a:lnTo>
                  <a:lnTo>
                    <a:pt x="795" y="2218"/>
                  </a:lnTo>
                  <a:lnTo>
                    <a:pt x="837" y="2155"/>
                  </a:lnTo>
                  <a:lnTo>
                    <a:pt x="837" y="2239"/>
                  </a:lnTo>
                  <a:lnTo>
                    <a:pt x="900" y="2323"/>
                  </a:lnTo>
                  <a:lnTo>
                    <a:pt x="879" y="2406"/>
                  </a:lnTo>
                  <a:lnTo>
                    <a:pt x="816" y="2469"/>
                  </a:lnTo>
                  <a:lnTo>
                    <a:pt x="837" y="2553"/>
                  </a:lnTo>
                  <a:lnTo>
                    <a:pt x="879" y="2574"/>
                  </a:lnTo>
                  <a:lnTo>
                    <a:pt x="921" y="2574"/>
                  </a:lnTo>
                  <a:lnTo>
                    <a:pt x="1026" y="2511"/>
                  </a:lnTo>
                  <a:lnTo>
                    <a:pt x="1026" y="2469"/>
                  </a:lnTo>
                  <a:lnTo>
                    <a:pt x="1088" y="2532"/>
                  </a:lnTo>
                  <a:lnTo>
                    <a:pt x="1214" y="2553"/>
                  </a:lnTo>
                  <a:lnTo>
                    <a:pt x="1235" y="2532"/>
                  </a:lnTo>
                  <a:lnTo>
                    <a:pt x="1340" y="2615"/>
                  </a:lnTo>
                  <a:lnTo>
                    <a:pt x="1444" y="2469"/>
                  </a:lnTo>
                  <a:lnTo>
                    <a:pt x="1570" y="2448"/>
                  </a:lnTo>
                  <a:lnTo>
                    <a:pt x="1632" y="2302"/>
                  </a:lnTo>
                  <a:lnTo>
                    <a:pt x="1758" y="2302"/>
                  </a:lnTo>
                  <a:lnTo>
                    <a:pt x="1821" y="2323"/>
                  </a:lnTo>
                  <a:lnTo>
                    <a:pt x="2093" y="2260"/>
                  </a:lnTo>
                  <a:lnTo>
                    <a:pt x="2197" y="2323"/>
                  </a:lnTo>
                  <a:lnTo>
                    <a:pt x="2239" y="2406"/>
                  </a:lnTo>
                  <a:lnTo>
                    <a:pt x="2407" y="2406"/>
                  </a:lnTo>
                  <a:lnTo>
                    <a:pt x="2365" y="2260"/>
                  </a:lnTo>
                  <a:lnTo>
                    <a:pt x="2386" y="2197"/>
                  </a:lnTo>
                  <a:lnTo>
                    <a:pt x="2281" y="2092"/>
                  </a:lnTo>
                  <a:lnTo>
                    <a:pt x="2156" y="2051"/>
                  </a:lnTo>
                  <a:lnTo>
                    <a:pt x="2135" y="1841"/>
                  </a:lnTo>
                  <a:lnTo>
                    <a:pt x="2239" y="1779"/>
                  </a:lnTo>
                  <a:lnTo>
                    <a:pt x="2448" y="1779"/>
                  </a:lnTo>
                  <a:lnTo>
                    <a:pt x="2511" y="1674"/>
                  </a:lnTo>
                  <a:lnTo>
                    <a:pt x="2679" y="1569"/>
                  </a:lnTo>
                  <a:lnTo>
                    <a:pt x="2825" y="1507"/>
                  </a:lnTo>
                  <a:lnTo>
                    <a:pt x="2867" y="1423"/>
                  </a:lnTo>
                  <a:lnTo>
                    <a:pt x="2930" y="1402"/>
                  </a:lnTo>
                  <a:lnTo>
                    <a:pt x="3034" y="1214"/>
                  </a:lnTo>
                  <a:lnTo>
                    <a:pt x="3013" y="1088"/>
                  </a:lnTo>
                  <a:lnTo>
                    <a:pt x="3034" y="942"/>
                  </a:lnTo>
                  <a:lnTo>
                    <a:pt x="3013" y="837"/>
                  </a:lnTo>
                  <a:lnTo>
                    <a:pt x="3034" y="649"/>
                  </a:lnTo>
                  <a:lnTo>
                    <a:pt x="2930" y="418"/>
                  </a:lnTo>
                  <a:lnTo>
                    <a:pt x="2825" y="356"/>
                  </a:lnTo>
                  <a:lnTo>
                    <a:pt x="2762" y="167"/>
                  </a:lnTo>
                  <a:lnTo>
                    <a:pt x="2679" y="167"/>
                  </a:lnTo>
                  <a:lnTo>
                    <a:pt x="2574" y="126"/>
                  </a:lnTo>
                  <a:lnTo>
                    <a:pt x="2469" y="105"/>
                  </a:lnTo>
                  <a:lnTo>
                    <a:pt x="24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5" name="Google Shape;7495;p131"/>
            <p:cNvSpPr/>
            <p:nvPr/>
          </p:nvSpPr>
          <p:spPr>
            <a:xfrm>
              <a:off x="4429753" y="2990191"/>
              <a:ext cx="55822" cy="61650"/>
            </a:xfrm>
            <a:custGeom>
              <a:avLst/>
              <a:gdLst/>
              <a:ahLst/>
              <a:cxnLst/>
              <a:rect l="l" t="t" r="r" b="b"/>
              <a:pathLst>
                <a:path w="4688" h="5421" extrusionOk="0">
                  <a:moveTo>
                    <a:pt x="879" y="1"/>
                  </a:moveTo>
                  <a:lnTo>
                    <a:pt x="879" y="85"/>
                  </a:lnTo>
                  <a:lnTo>
                    <a:pt x="817" y="126"/>
                  </a:lnTo>
                  <a:lnTo>
                    <a:pt x="817" y="336"/>
                  </a:lnTo>
                  <a:lnTo>
                    <a:pt x="859" y="440"/>
                  </a:lnTo>
                  <a:lnTo>
                    <a:pt x="859" y="587"/>
                  </a:lnTo>
                  <a:lnTo>
                    <a:pt x="879" y="733"/>
                  </a:lnTo>
                  <a:lnTo>
                    <a:pt x="775" y="712"/>
                  </a:lnTo>
                  <a:lnTo>
                    <a:pt x="649" y="754"/>
                  </a:lnTo>
                  <a:lnTo>
                    <a:pt x="587" y="649"/>
                  </a:lnTo>
                  <a:lnTo>
                    <a:pt x="524" y="608"/>
                  </a:lnTo>
                  <a:lnTo>
                    <a:pt x="419" y="712"/>
                  </a:lnTo>
                  <a:lnTo>
                    <a:pt x="252" y="733"/>
                  </a:lnTo>
                  <a:lnTo>
                    <a:pt x="231" y="838"/>
                  </a:lnTo>
                  <a:lnTo>
                    <a:pt x="189" y="942"/>
                  </a:lnTo>
                  <a:lnTo>
                    <a:pt x="231" y="1026"/>
                  </a:lnTo>
                  <a:lnTo>
                    <a:pt x="105" y="1110"/>
                  </a:lnTo>
                  <a:lnTo>
                    <a:pt x="43" y="1110"/>
                  </a:lnTo>
                  <a:lnTo>
                    <a:pt x="1" y="1256"/>
                  </a:lnTo>
                  <a:lnTo>
                    <a:pt x="43" y="1382"/>
                  </a:lnTo>
                  <a:lnTo>
                    <a:pt x="210" y="1361"/>
                  </a:lnTo>
                  <a:lnTo>
                    <a:pt x="315" y="1486"/>
                  </a:lnTo>
                  <a:lnTo>
                    <a:pt x="335" y="1675"/>
                  </a:lnTo>
                  <a:lnTo>
                    <a:pt x="252" y="1758"/>
                  </a:lnTo>
                  <a:lnTo>
                    <a:pt x="335" y="1884"/>
                  </a:lnTo>
                  <a:lnTo>
                    <a:pt x="440" y="1947"/>
                  </a:lnTo>
                  <a:lnTo>
                    <a:pt x="524" y="1863"/>
                  </a:lnTo>
                  <a:lnTo>
                    <a:pt x="733" y="1863"/>
                  </a:lnTo>
                  <a:lnTo>
                    <a:pt x="754" y="1968"/>
                  </a:lnTo>
                  <a:lnTo>
                    <a:pt x="670" y="2093"/>
                  </a:lnTo>
                  <a:lnTo>
                    <a:pt x="754" y="2198"/>
                  </a:lnTo>
                  <a:lnTo>
                    <a:pt x="733" y="2281"/>
                  </a:lnTo>
                  <a:lnTo>
                    <a:pt x="670" y="2386"/>
                  </a:lnTo>
                  <a:lnTo>
                    <a:pt x="733" y="2512"/>
                  </a:lnTo>
                  <a:lnTo>
                    <a:pt x="733" y="2721"/>
                  </a:lnTo>
                  <a:lnTo>
                    <a:pt x="733" y="3014"/>
                  </a:lnTo>
                  <a:lnTo>
                    <a:pt x="879" y="2930"/>
                  </a:lnTo>
                  <a:lnTo>
                    <a:pt x="1047" y="2909"/>
                  </a:lnTo>
                  <a:lnTo>
                    <a:pt x="1047" y="2784"/>
                  </a:lnTo>
                  <a:lnTo>
                    <a:pt x="1235" y="2700"/>
                  </a:lnTo>
                  <a:lnTo>
                    <a:pt x="1444" y="2805"/>
                  </a:lnTo>
                  <a:lnTo>
                    <a:pt x="1549" y="2805"/>
                  </a:lnTo>
                  <a:lnTo>
                    <a:pt x="1633" y="2930"/>
                  </a:lnTo>
                  <a:lnTo>
                    <a:pt x="1884" y="2909"/>
                  </a:lnTo>
                  <a:lnTo>
                    <a:pt x="2009" y="2637"/>
                  </a:lnTo>
                  <a:lnTo>
                    <a:pt x="2198" y="2595"/>
                  </a:lnTo>
                  <a:lnTo>
                    <a:pt x="2449" y="2679"/>
                  </a:lnTo>
                  <a:lnTo>
                    <a:pt x="2532" y="2826"/>
                  </a:lnTo>
                  <a:lnTo>
                    <a:pt x="2804" y="3014"/>
                  </a:lnTo>
                  <a:lnTo>
                    <a:pt x="2930" y="3118"/>
                  </a:lnTo>
                  <a:lnTo>
                    <a:pt x="2972" y="3244"/>
                  </a:lnTo>
                  <a:lnTo>
                    <a:pt x="2972" y="3328"/>
                  </a:lnTo>
                  <a:lnTo>
                    <a:pt x="2930" y="3411"/>
                  </a:lnTo>
                  <a:lnTo>
                    <a:pt x="2972" y="3537"/>
                  </a:lnTo>
                  <a:lnTo>
                    <a:pt x="2972" y="3725"/>
                  </a:lnTo>
                  <a:lnTo>
                    <a:pt x="2951" y="3788"/>
                  </a:lnTo>
                  <a:lnTo>
                    <a:pt x="3056" y="3872"/>
                  </a:lnTo>
                  <a:lnTo>
                    <a:pt x="3160" y="3997"/>
                  </a:lnTo>
                  <a:lnTo>
                    <a:pt x="3286" y="3997"/>
                  </a:lnTo>
                  <a:lnTo>
                    <a:pt x="3369" y="4060"/>
                  </a:lnTo>
                  <a:lnTo>
                    <a:pt x="3348" y="4102"/>
                  </a:lnTo>
                  <a:lnTo>
                    <a:pt x="3495" y="4206"/>
                  </a:lnTo>
                  <a:lnTo>
                    <a:pt x="3495" y="4290"/>
                  </a:lnTo>
                  <a:lnTo>
                    <a:pt x="3474" y="4416"/>
                  </a:lnTo>
                  <a:lnTo>
                    <a:pt x="3474" y="4499"/>
                  </a:lnTo>
                  <a:lnTo>
                    <a:pt x="3453" y="4604"/>
                  </a:lnTo>
                  <a:lnTo>
                    <a:pt x="3474" y="4688"/>
                  </a:lnTo>
                  <a:lnTo>
                    <a:pt x="3474" y="4897"/>
                  </a:lnTo>
                  <a:lnTo>
                    <a:pt x="3390" y="4981"/>
                  </a:lnTo>
                  <a:lnTo>
                    <a:pt x="3348" y="5002"/>
                  </a:lnTo>
                  <a:lnTo>
                    <a:pt x="3474" y="5106"/>
                  </a:lnTo>
                  <a:lnTo>
                    <a:pt x="3537" y="5190"/>
                  </a:lnTo>
                  <a:lnTo>
                    <a:pt x="3683" y="5190"/>
                  </a:lnTo>
                  <a:lnTo>
                    <a:pt x="3788" y="5357"/>
                  </a:lnTo>
                  <a:lnTo>
                    <a:pt x="3976" y="5420"/>
                  </a:lnTo>
                  <a:lnTo>
                    <a:pt x="3976" y="5336"/>
                  </a:lnTo>
                  <a:lnTo>
                    <a:pt x="3955" y="5232"/>
                  </a:lnTo>
                  <a:lnTo>
                    <a:pt x="3976" y="5127"/>
                  </a:lnTo>
                  <a:lnTo>
                    <a:pt x="3851" y="5002"/>
                  </a:lnTo>
                  <a:lnTo>
                    <a:pt x="3955" y="4918"/>
                  </a:lnTo>
                  <a:lnTo>
                    <a:pt x="4123" y="4876"/>
                  </a:lnTo>
                  <a:lnTo>
                    <a:pt x="4185" y="4981"/>
                  </a:lnTo>
                  <a:lnTo>
                    <a:pt x="4290" y="5002"/>
                  </a:lnTo>
                  <a:lnTo>
                    <a:pt x="4395" y="5043"/>
                  </a:lnTo>
                  <a:lnTo>
                    <a:pt x="4499" y="5043"/>
                  </a:lnTo>
                  <a:lnTo>
                    <a:pt x="4604" y="5002"/>
                  </a:lnTo>
                  <a:lnTo>
                    <a:pt x="4583" y="4813"/>
                  </a:lnTo>
                  <a:lnTo>
                    <a:pt x="4541" y="4730"/>
                  </a:lnTo>
                  <a:lnTo>
                    <a:pt x="4520" y="4604"/>
                  </a:lnTo>
                  <a:lnTo>
                    <a:pt x="4688" y="4478"/>
                  </a:lnTo>
                  <a:lnTo>
                    <a:pt x="4688" y="4311"/>
                  </a:lnTo>
                  <a:lnTo>
                    <a:pt x="4604" y="4311"/>
                  </a:lnTo>
                  <a:lnTo>
                    <a:pt x="4541" y="4248"/>
                  </a:lnTo>
                  <a:lnTo>
                    <a:pt x="4583" y="4081"/>
                  </a:lnTo>
                  <a:lnTo>
                    <a:pt x="4646" y="3997"/>
                  </a:lnTo>
                  <a:lnTo>
                    <a:pt x="4604" y="3934"/>
                  </a:lnTo>
                  <a:lnTo>
                    <a:pt x="4499" y="3976"/>
                  </a:lnTo>
                  <a:lnTo>
                    <a:pt x="4436" y="3955"/>
                  </a:lnTo>
                  <a:lnTo>
                    <a:pt x="4374" y="3851"/>
                  </a:lnTo>
                  <a:lnTo>
                    <a:pt x="4227" y="3851"/>
                  </a:lnTo>
                  <a:lnTo>
                    <a:pt x="4185" y="3788"/>
                  </a:lnTo>
                  <a:lnTo>
                    <a:pt x="4206" y="3683"/>
                  </a:lnTo>
                  <a:lnTo>
                    <a:pt x="4123" y="3662"/>
                  </a:lnTo>
                  <a:lnTo>
                    <a:pt x="4081" y="3662"/>
                  </a:lnTo>
                  <a:lnTo>
                    <a:pt x="3997" y="3579"/>
                  </a:lnTo>
                  <a:lnTo>
                    <a:pt x="3997" y="3516"/>
                  </a:lnTo>
                  <a:lnTo>
                    <a:pt x="3913" y="3411"/>
                  </a:lnTo>
                  <a:lnTo>
                    <a:pt x="3788" y="3411"/>
                  </a:lnTo>
                  <a:lnTo>
                    <a:pt x="3704" y="3349"/>
                  </a:lnTo>
                  <a:lnTo>
                    <a:pt x="3662" y="3223"/>
                  </a:lnTo>
                  <a:lnTo>
                    <a:pt x="3474" y="3014"/>
                  </a:lnTo>
                  <a:lnTo>
                    <a:pt x="3495" y="2930"/>
                  </a:lnTo>
                  <a:lnTo>
                    <a:pt x="3369" y="2784"/>
                  </a:lnTo>
                  <a:lnTo>
                    <a:pt x="3202" y="2700"/>
                  </a:lnTo>
                  <a:lnTo>
                    <a:pt x="3056" y="2491"/>
                  </a:lnTo>
                  <a:lnTo>
                    <a:pt x="2951" y="2491"/>
                  </a:lnTo>
                  <a:lnTo>
                    <a:pt x="2763" y="2386"/>
                  </a:lnTo>
                  <a:lnTo>
                    <a:pt x="2595" y="2386"/>
                  </a:lnTo>
                  <a:lnTo>
                    <a:pt x="2511" y="2219"/>
                  </a:lnTo>
                  <a:lnTo>
                    <a:pt x="2428" y="2219"/>
                  </a:lnTo>
                  <a:lnTo>
                    <a:pt x="2407" y="2156"/>
                  </a:lnTo>
                  <a:lnTo>
                    <a:pt x="2491" y="2072"/>
                  </a:lnTo>
                  <a:lnTo>
                    <a:pt x="2344" y="1905"/>
                  </a:lnTo>
                  <a:lnTo>
                    <a:pt x="2344" y="1842"/>
                  </a:lnTo>
                  <a:lnTo>
                    <a:pt x="2428" y="1842"/>
                  </a:lnTo>
                  <a:lnTo>
                    <a:pt x="2595" y="1758"/>
                  </a:lnTo>
                  <a:lnTo>
                    <a:pt x="2721" y="1758"/>
                  </a:lnTo>
                  <a:lnTo>
                    <a:pt x="2763" y="1675"/>
                  </a:lnTo>
                  <a:lnTo>
                    <a:pt x="2846" y="1465"/>
                  </a:lnTo>
                  <a:lnTo>
                    <a:pt x="2930" y="1445"/>
                  </a:lnTo>
                  <a:lnTo>
                    <a:pt x="2930" y="1361"/>
                  </a:lnTo>
                  <a:lnTo>
                    <a:pt x="2742" y="1319"/>
                  </a:lnTo>
                  <a:lnTo>
                    <a:pt x="2763" y="1214"/>
                  </a:lnTo>
                  <a:lnTo>
                    <a:pt x="2742" y="1110"/>
                  </a:lnTo>
                  <a:lnTo>
                    <a:pt x="2595" y="1068"/>
                  </a:lnTo>
                  <a:lnTo>
                    <a:pt x="2511" y="963"/>
                  </a:lnTo>
                  <a:lnTo>
                    <a:pt x="2344" y="963"/>
                  </a:lnTo>
                  <a:lnTo>
                    <a:pt x="2219" y="1047"/>
                  </a:lnTo>
                  <a:lnTo>
                    <a:pt x="2072" y="1005"/>
                  </a:lnTo>
                  <a:lnTo>
                    <a:pt x="1821" y="1005"/>
                  </a:lnTo>
                  <a:lnTo>
                    <a:pt x="1716" y="796"/>
                  </a:lnTo>
                  <a:lnTo>
                    <a:pt x="1507" y="608"/>
                  </a:lnTo>
                  <a:lnTo>
                    <a:pt x="1570" y="524"/>
                  </a:lnTo>
                  <a:lnTo>
                    <a:pt x="1549" y="398"/>
                  </a:lnTo>
                  <a:lnTo>
                    <a:pt x="1444" y="315"/>
                  </a:lnTo>
                  <a:lnTo>
                    <a:pt x="1340" y="168"/>
                  </a:lnTo>
                  <a:lnTo>
                    <a:pt x="1151" y="85"/>
                  </a:lnTo>
                  <a:lnTo>
                    <a:pt x="108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6" name="Google Shape;7496;p131"/>
            <p:cNvSpPr/>
            <p:nvPr/>
          </p:nvSpPr>
          <p:spPr>
            <a:xfrm>
              <a:off x="4413309" y="3004475"/>
              <a:ext cx="58061" cy="103285"/>
            </a:xfrm>
            <a:custGeom>
              <a:avLst/>
              <a:gdLst/>
              <a:ahLst/>
              <a:cxnLst/>
              <a:rect l="l" t="t" r="r" b="b"/>
              <a:pathLst>
                <a:path w="4876" h="9082" extrusionOk="0">
                  <a:moveTo>
                    <a:pt x="1361" y="0"/>
                  </a:moveTo>
                  <a:lnTo>
                    <a:pt x="1193" y="21"/>
                  </a:lnTo>
                  <a:lnTo>
                    <a:pt x="1068" y="63"/>
                  </a:lnTo>
                  <a:lnTo>
                    <a:pt x="1068" y="126"/>
                  </a:lnTo>
                  <a:lnTo>
                    <a:pt x="1110" y="209"/>
                  </a:lnTo>
                  <a:lnTo>
                    <a:pt x="1089" y="293"/>
                  </a:lnTo>
                  <a:lnTo>
                    <a:pt x="921" y="272"/>
                  </a:lnTo>
                  <a:lnTo>
                    <a:pt x="859" y="314"/>
                  </a:lnTo>
                  <a:lnTo>
                    <a:pt x="859" y="481"/>
                  </a:lnTo>
                  <a:lnTo>
                    <a:pt x="838" y="523"/>
                  </a:lnTo>
                  <a:lnTo>
                    <a:pt x="691" y="523"/>
                  </a:lnTo>
                  <a:lnTo>
                    <a:pt x="566" y="628"/>
                  </a:lnTo>
                  <a:lnTo>
                    <a:pt x="335" y="544"/>
                  </a:lnTo>
                  <a:lnTo>
                    <a:pt x="252" y="691"/>
                  </a:lnTo>
                  <a:lnTo>
                    <a:pt x="273" y="858"/>
                  </a:lnTo>
                  <a:lnTo>
                    <a:pt x="210" y="942"/>
                  </a:lnTo>
                  <a:lnTo>
                    <a:pt x="210" y="1130"/>
                  </a:lnTo>
                  <a:lnTo>
                    <a:pt x="231" y="1214"/>
                  </a:lnTo>
                  <a:lnTo>
                    <a:pt x="126" y="1277"/>
                  </a:lnTo>
                  <a:lnTo>
                    <a:pt x="1" y="1360"/>
                  </a:lnTo>
                  <a:lnTo>
                    <a:pt x="1" y="1444"/>
                  </a:lnTo>
                  <a:lnTo>
                    <a:pt x="63" y="1465"/>
                  </a:lnTo>
                  <a:lnTo>
                    <a:pt x="168" y="1653"/>
                  </a:lnTo>
                  <a:lnTo>
                    <a:pt x="252" y="1737"/>
                  </a:lnTo>
                  <a:lnTo>
                    <a:pt x="315" y="1800"/>
                  </a:lnTo>
                  <a:lnTo>
                    <a:pt x="440" y="1904"/>
                  </a:lnTo>
                  <a:lnTo>
                    <a:pt x="587" y="2197"/>
                  </a:lnTo>
                  <a:lnTo>
                    <a:pt x="670" y="2260"/>
                  </a:lnTo>
                  <a:lnTo>
                    <a:pt x="754" y="2386"/>
                  </a:lnTo>
                  <a:lnTo>
                    <a:pt x="754" y="2511"/>
                  </a:lnTo>
                  <a:lnTo>
                    <a:pt x="879" y="2574"/>
                  </a:lnTo>
                  <a:lnTo>
                    <a:pt x="879" y="2699"/>
                  </a:lnTo>
                  <a:lnTo>
                    <a:pt x="775" y="2741"/>
                  </a:lnTo>
                  <a:lnTo>
                    <a:pt x="754" y="2825"/>
                  </a:lnTo>
                  <a:lnTo>
                    <a:pt x="796" y="3118"/>
                  </a:lnTo>
                  <a:lnTo>
                    <a:pt x="775" y="3222"/>
                  </a:lnTo>
                  <a:lnTo>
                    <a:pt x="670" y="3264"/>
                  </a:lnTo>
                  <a:lnTo>
                    <a:pt x="754" y="3474"/>
                  </a:lnTo>
                  <a:lnTo>
                    <a:pt x="754" y="3578"/>
                  </a:lnTo>
                  <a:lnTo>
                    <a:pt x="900" y="3766"/>
                  </a:lnTo>
                  <a:lnTo>
                    <a:pt x="1089" y="3892"/>
                  </a:lnTo>
                  <a:lnTo>
                    <a:pt x="1256" y="4059"/>
                  </a:lnTo>
                  <a:lnTo>
                    <a:pt x="1298" y="4311"/>
                  </a:lnTo>
                  <a:lnTo>
                    <a:pt x="1277" y="4394"/>
                  </a:lnTo>
                  <a:lnTo>
                    <a:pt x="1298" y="4520"/>
                  </a:lnTo>
                  <a:lnTo>
                    <a:pt x="1277" y="4624"/>
                  </a:lnTo>
                  <a:lnTo>
                    <a:pt x="1361" y="4708"/>
                  </a:lnTo>
                  <a:lnTo>
                    <a:pt x="1382" y="4896"/>
                  </a:lnTo>
                  <a:lnTo>
                    <a:pt x="1424" y="5001"/>
                  </a:lnTo>
                  <a:lnTo>
                    <a:pt x="1403" y="5147"/>
                  </a:lnTo>
                  <a:lnTo>
                    <a:pt x="1486" y="5294"/>
                  </a:lnTo>
                  <a:lnTo>
                    <a:pt x="1486" y="5461"/>
                  </a:lnTo>
                  <a:lnTo>
                    <a:pt x="1403" y="5524"/>
                  </a:lnTo>
                  <a:lnTo>
                    <a:pt x="1277" y="5880"/>
                  </a:lnTo>
                  <a:lnTo>
                    <a:pt x="1152" y="5963"/>
                  </a:lnTo>
                  <a:lnTo>
                    <a:pt x="1152" y="6131"/>
                  </a:lnTo>
                  <a:lnTo>
                    <a:pt x="1089" y="6194"/>
                  </a:lnTo>
                  <a:lnTo>
                    <a:pt x="1068" y="6298"/>
                  </a:lnTo>
                  <a:lnTo>
                    <a:pt x="1047" y="6487"/>
                  </a:lnTo>
                  <a:lnTo>
                    <a:pt x="1089" y="6487"/>
                  </a:lnTo>
                  <a:lnTo>
                    <a:pt x="1005" y="6591"/>
                  </a:lnTo>
                  <a:lnTo>
                    <a:pt x="1047" y="6654"/>
                  </a:lnTo>
                  <a:lnTo>
                    <a:pt x="963" y="6779"/>
                  </a:lnTo>
                  <a:lnTo>
                    <a:pt x="1047" y="6779"/>
                  </a:lnTo>
                  <a:lnTo>
                    <a:pt x="984" y="6863"/>
                  </a:lnTo>
                  <a:lnTo>
                    <a:pt x="921" y="6863"/>
                  </a:lnTo>
                  <a:lnTo>
                    <a:pt x="921" y="7072"/>
                  </a:lnTo>
                  <a:lnTo>
                    <a:pt x="859" y="7114"/>
                  </a:lnTo>
                  <a:lnTo>
                    <a:pt x="879" y="7282"/>
                  </a:lnTo>
                  <a:lnTo>
                    <a:pt x="859" y="7324"/>
                  </a:lnTo>
                  <a:lnTo>
                    <a:pt x="879" y="7533"/>
                  </a:lnTo>
                  <a:lnTo>
                    <a:pt x="921" y="7616"/>
                  </a:lnTo>
                  <a:lnTo>
                    <a:pt x="1005" y="7616"/>
                  </a:lnTo>
                  <a:lnTo>
                    <a:pt x="984" y="7512"/>
                  </a:lnTo>
                  <a:lnTo>
                    <a:pt x="1110" y="7449"/>
                  </a:lnTo>
                  <a:lnTo>
                    <a:pt x="1089" y="7512"/>
                  </a:lnTo>
                  <a:lnTo>
                    <a:pt x="1172" y="7554"/>
                  </a:lnTo>
                  <a:lnTo>
                    <a:pt x="1172" y="7637"/>
                  </a:lnTo>
                  <a:lnTo>
                    <a:pt x="1277" y="7658"/>
                  </a:lnTo>
                  <a:lnTo>
                    <a:pt x="1319" y="7868"/>
                  </a:lnTo>
                  <a:lnTo>
                    <a:pt x="1424" y="7868"/>
                  </a:lnTo>
                  <a:lnTo>
                    <a:pt x="1570" y="8035"/>
                  </a:lnTo>
                  <a:lnTo>
                    <a:pt x="1570" y="8119"/>
                  </a:lnTo>
                  <a:lnTo>
                    <a:pt x="1675" y="8140"/>
                  </a:lnTo>
                  <a:lnTo>
                    <a:pt x="1696" y="8244"/>
                  </a:lnTo>
                  <a:lnTo>
                    <a:pt x="1779" y="8244"/>
                  </a:lnTo>
                  <a:lnTo>
                    <a:pt x="1779" y="8286"/>
                  </a:lnTo>
                  <a:lnTo>
                    <a:pt x="1716" y="8370"/>
                  </a:lnTo>
                  <a:lnTo>
                    <a:pt x="1716" y="8391"/>
                  </a:lnTo>
                  <a:lnTo>
                    <a:pt x="1968" y="8579"/>
                  </a:lnTo>
                  <a:lnTo>
                    <a:pt x="2009" y="8663"/>
                  </a:lnTo>
                  <a:lnTo>
                    <a:pt x="2051" y="8537"/>
                  </a:lnTo>
                  <a:lnTo>
                    <a:pt x="2135" y="8453"/>
                  </a:lnTo>
                  <a:lnTo>
                    <a:pt x="2240" y="8537"/>
                  </a:lnTo>
                  <a:lnTo>
                    <a:pt x="2407" y="8579"/>
                  </a:lnTo>
                  <a:lnTo>
                    <a:pt x="2428" y="8642"/>
                  </a:lnTo>
                  <a:lnTo>
                    <a:pt x="2553" y="8642"/>
                  </a:lnTo>
                  <a:lnTo>
                    <a:pt x="2616" y="8704"/>
                  </a:lnTo>
                  <a:lnTo>
                    <a:pt x="2616" y="8893"/>
                  </a:lnTo>
                  <a:lnTo>
                    <a:pt x="2532" y="8976"/>
                  </a:lnTo>
                  <a:lnTo>
                    <a:pt x="2532" y="9060"/>
                  </a:lnTo>
                  <a:lnTo>
                    <a:pt x="2679" y="9081"/>
                  </a:lnTo>
                  <a:lnTo>
                    <a:pt x="2825" y="8976"/>
                  </a:lnTo>
                  <a:lnTo>
                    <a:pt x="2930" y="8976"/>
                  </a:lnTo>
                  <a:lnTo>
                    <a:pt x="2993" y="9018"/>
                  </a:lnTo>
                  <a:lnTo>
                    <a:pt x="3076" y="8976"/>
                  </a:lnTo>
                  <a:lnTo>
                    <a:pt x="3076" y="8872"/>
                  </a:lnTo>
                  <a:lnTo>
                    <a:pt x="3097" y="8851"/>
                  </a:lnTo>
                  <a:lnTo>
                    <a:pt x="3076" y="8788"/>
                  </a:lnTo>
                  <a:lnTo>
                    <a:pt x="2972" y="8704"/>
                  </a:lnTo>
                  <a:lnTo>
                    <a:pt x="2930" y="8642"/>
                  </a:lnTo>
                  <a:lnTo>
                    <a:pt x="2846" y="8474"/>
                  </a:lnTo>
                  <a:lnTo>
                    <a:pt x="2742" y="8432"/>
                  </a:lnTo>
                  <a:lnTo>
                    <a:pt x="2637" y="8432"/>
                  </a:lnTo>
                  <a:lnTo>
                    <a:pt x="2574" y="8453"/>
                  </a:lnTo>
                  <a:lnTo>
                    <a:pt x="2491" y="8391"/>
                  </a:lnTo>
                  <a:lnTo>
                    <a:pt x="2344" y="8244"/>
                  </a:lnTo>
                  <a:lnTo>
                    <a:pt x="2260" y="8160"/>
                  </a:lnTo>
                  <a:lnTo>
                    <a:pt x="2260" y="8056"/>
                  </a:lnTo>
                  <a:lnTo>
                    <a:pt x="2219" y="8035"/>
                  </a:lnTo>
                  <a:lnTo>
                    <a:pt x="2198" y="8140"/>
                  </a:lnTo>
                  <a:lnTo>
                    <a:pt x="2030" y="8056"/>
                  </a:lnTo>
                  <a:lnTo>
                    <a:pt x="2051" y="7972"/>
                  </a:lnTo>
                  <a:lnTo>
                    <a:pt x="2135" y="7930"/>
                  </a:lnTo>
                  <a:lnTo>
                    <a:pt x="2156" y="7951"/>
                  </a:lnTo>
                  <a:lnTo>
                    <a:pt x="2198" y="7930"/>
                  </a:lnTo>
                  <a:lnTo>
                    <a:pt x="2219" y="7868"/>
                  </a:lnTo>
                  <a:lnTo>
                    <a:pt x="2156" y="7637"/>
                  </a:lnTo>
                  <a:lnTo>
                    <a:pt x="2114" y="7616"/>
                  </a:lnTo>
                  <a:lnTo>
                    <a:pt x="2114" y="7533"/>
                  </a:lnTo>
                  <a:lnTo>
                    <a:pt x="2030" y="7428"/>
                  </a:lnTo>
                  <a:lnTo>
                    <a:pt x="2009" y="7344"/>
                  </a:lnTo>
                  <a:lnTo>
                    <a:pt x="2009" y="7386"/>
                  </a:lnTo>
                  <a:lnTo>
                    <a:pt x="2009" y="7449"/>
                  </a:lnTo>
                  <a:lnTo>
                    <a:pt x="1947" y="7449"/>
                  </a:lnTo>
                  <a:lnTo>
                    <a:pt x="1884" y="7324"/>
                  </a:lnTo>
                  <a:lnTo>
                    <a:pt x="1821" y="7303"/>
                  </a:lnTo>
                  <a:lnTo>
                    <a:pt x="1842" y="7177"/>
                  </a:lnTo>
                  <a:lnTo>
                    <a:pt x="1800" y="7114"/>
                  </a:lnTo>
                  <a:lnTo>
                    <a:pt x="1779" y="6989"/>
                  </a:lnTo>
                  <a:lnTo>
                    <a:pt x="1716" y="6926"/>
                  </a:lnTo>
                  <a:lnTo>
                    <a:pt x="1633" y="6926"/>
                  </a:lnTo>
                  <a:lnTo>
                    <a:pt x="1612" y="6905"/>
                  </a:lnTo>
                  <a:lnTo>
                    <a:pt x="1570" y="6968"/>
                  </a:lnTo>
                  <a:lnTo>
                    <a:pt x="1528" y="7010"/>
                  </a:lnTo>
                  <a:lnTo>
                    <a:pt x="1486" y="7031"/>
                  </a:lnTo>
                  <a:lnTo>
                    <a:pt x="1424" y="6989"/>
                  </a:lnTo>
                  <a:lnTo>
                    <a:pt x="1486" y="6884"/>
                  </a:lnTo>
                  <a:lnTo>
                    <a:pt x="1382" y="6717"/>
                  </a:lnTo>
                  <a:lnTo>
                    <a:pt x="1382" y="6654"/>
                  </a:lnTo>
                  <a:lnTo>
                    <a:pt x="1361" y="6507"/>
                  </a:lnTo>
                  <a:lnTo>
                    <a:pt x="1361" y="6466"/>
                  </a:lnTo>
                  <a:lnTo>
                    <a:pt x="1403" y="6382"/>
                  </a:lnTo>
                  <a:lnTo>
                    <a:pt x="1382" y="6361"/>
                  </a:lnTo>
                  <a:lnTo>
                    <a:pt x="1319" y="6361"/>
                  </a:lnTo>
                  <a:lnTo>
                    <a:pt x="1382" y="6256"/>
                  </a:lnTo>
                  <a:lnTo>
                    <a:pt x="1382" y="6131"/>
                  </a:lnTo>
                  <a:lnTo>
                    <a:pt x="1507" y="5943"/>
                  </a:lnTo>
                  <a:lnTo>
                    <a:pt x="1528" y="5503"/>
                  </a:lnTo>
                  <a:lnTo>
                    <a:pt x="1612" y="5399"/>
                  </a:lnTo>
                  <a:lnTo>
                    <a:pt x="1633" y="5252"/>
                  </a:lnTo>
                  <a:lnTo>
                    <a:pt x="1716" y="5147"/>
                  </a:lnTo>
                  <a:lnTo>
                    <a:pt x="1737" y="5001"/>
                  </a:lnTo>
                  <a:lnTo>
                    <a:pt x="1696" y="4980"/>
                  </a:lnTo>
                  <a:lnTo>
                    <a:pt x="1716" y="4896"/>
                  </a:lnTo>
                  <a:lnTo>
                    <a:pt x="1716" y="4771"/>
                  </a:lnTo>
                  <a:lnTo>
                    <a:pt x="1779" y="4666"/>
                  </a:lnTo>
                  <a:lnTo>
                    <a:pt x="1779" y="4562"/>
                  </a:lnTo>
                  <a:lnTo>
                    <a:pt x="1675" y="4520"/>
                  </a:lnTo>
                  <a:lnTo>
                    <a:pt x="1696" y="4457"/>
                  </a:lnTo>
                  <a:lnTo>
                    <a:pt x="1696" y="4415"/>
                  </a:lnTo>
                  <a:lnTo>
                    <a:pt x="1800" y="4415"/>
                  </a:lnTo>
                  <a:lnTo>
                    <a:pt x="1821" y="4394"/>
                  </a:lnTo>
                  <a:lnTo>
                    <a:pt x="1884" y="4415"/>
                  </a:lnTo>
                  <a:lnTo>
                    <a:pt x="1926" y="4415"/>
                  </a:lnTo>
                  <a:lnTo>
                    <a:pt x="2030" y="4373"/>
                  </a:lnTo>
                  <a:lnTo>
                    <a:pt x="2051" y="4394"/>
                  </a:lnTo>
                  <a:lnTo>
                    <a:pt x="2135" y="4394"/>
                  </a:lnTo>
                  <a:lnTo>
                    <a:pt x="2219" y="4415"/>
                  </a:lnTo>
                  <a:lnTo>
                    <a:pt x="2260" y="4499"/>
                  </a:lnTo>
                  <a:lnTo>
                    <a:pt x="2219" y="4520"/>
                  </a:lnTo>
                  <a:lnTo>
                    <a:pt x="2219" y="4687"/>
                  </a:lnTo>
                  <a:lnTo>
                    <a:pt x="2260" y="4792"/>
                  </a:lnTo>
                  <a:lnTo>
                    <a:pt x="2240" y="4813"/>
                  </a:lnTo>
                  <a:lnTo>
                    <a:pt x="2198" y="4917"/>
                  </a:lnTo>
                  <a:lnTo>
                    <a:pt x="2302" y="4896"/>
                  </a:lnTo>
                  <a:lnTo>
                    <a:pt x="2365" y="4917"/>
                  </a:lnTo>
                  <a:lnTo>
                    <a:pt x="2470" y="4896"/>
                  </a:lnTo>
                  <a:lnTo>
                    <a:pt x="2616" y="4917"/>
                  </a:lnTo>
                  <a:lnTo>
                    <a:pt x="2658" y="4980"/>
                  </a:lnTo>
                  <a:lnTo>
                    <a:pt x="2658" y="4938"/>
                  </a:lnTo>
                  <a:lnTo>
                    <a:pt x="2658" y="4917"/>
                  </a:lnTo>
                  <a:lnTo>
                    <a:pt x="2721" y="4875"/>
                  </a:lnTo>
                  <a:lnTo>
                    <a:pt x="2784" y="4896"/>
                  </a:lnTo>
                  <a:lnTo>
                    <a:pt x="2951" y="5043"/>
                  </a:lnTo>
                  <a:lnTo>
                    <a:pt x="3014" y="5085"/>
                  </a:lnTo>
                  <a:lnTo>
                    <a:pt x="3014" y="5127"/>
                  </a:lnTo>
                  <a:lnTo>
                    <a:pt x="3076" y="5127"/>
                  </a:lnTo>
                  <a:lnTo>
                    <a:pt x="3181" y="5231"/>
                  </a:lnTo>
                  <a:lnTo>
                    <a:pt x="3202" y="5252"/>
                  </a:lnTo>
                  <a:lnTo>
                    <a:pt x="3244" y="5252"/>
                  </a:lnTo>
                  <a:lnTo>
                    <a:pt x="3244" y="5189"/>
                  </a:lnTo>
                  <a:lnTo>
                    <a:pt x="3286" y="5189"/>
                  </a:lnTo>
                  <a:lnTo>
                    <a:pt x="3286" y="5106"/>
                  </a:lnTo>
                  <a:lnTo>
                    <a:pt x="3307" y="4875"/>
                  </a:lnTo>
                  <a:lnTo>
                    <a:pt x="3265" y="4771"/>
                  </a:lnTo>
                  <a:lnTo>
                    <a:pt x="3160" y="4708"/>
                  </a:lnTo>
                  <a:lnTo>
                    <a:pt x="3097" y="4478"/>
                  </a:lnTo>
                  <a:lnTo>
                    <a:pt x="3139" y="4269"/>
                  </a:lnTo>
                  <a:lnTo>
                    <a:pt x="3202" y="4143"/>
                  </a:lnTo>
                  <a:lnTo>
                    <a:pt x="3265" y="3955"/>
                  </a:lnTo>
                  <a:lnTo>
                    <a:pt x="3369" y="3787"/>
                  </a:lnTo>
                  <a:lnTo>
                    <a:pt x="3495" y="3787"/>
                  </a:lnTo>
                  <a:lnTo>
                    <a:pt x="3767" y="3725"/>
                  </a:lnTo>
                  <a:lnTo>
                    <a:pt x="3913" y="3725"/>
                  </a:lnTo>
                  <a:lnTo>
                    <a:pt x="3976" y="3766"/>
                  </a:lnTo>
                  <a:lnTo>
                    <a:pt x="4123" y="3683"/>
                  </a:lnTo>
                  <a:lnTo>
                    <a:pt x="4248" y="3683"/>
                  </a:lnTo>
                  <a:lnTo>
                    <a:pt x="4395" y="3746"/>
                  </a:lnTo>
                  <a:lnTo>
                    <a:pt x="4541" y="3725"/>
                  </a:lnTo>
                  <a:lnTo>
                    <a:pt x="4646" y="3787"/>
                  </a:lnTo>
                  <a:lnTo>
                    <a:pt x="4771" y="3725"/>
                  </a:lnTo>
                  <a:lnTo>
                    <a:pt x="4855" y="3641"/>
                  </a:lnTo>
                  <a:lnTo>
                    <a:pt x="4855" y="3432"/>
                  </a:lnTo>
                  <a:lnTo>
                    <a:pt x="4834" y="3348"/>
                  </a:lnTo>
                  <a:lnTo>
                    <a:pt x="4855" y="3243"/>
                  </a:lnTo>
                  <a:lnTo>
                    <a:pt x="4855" y="3160"/>
                  </a:lnTo>
                  <a:lnTo>
                    <a:pt x="4876" y="3034"/>
                  </a:lnTo>
                  <a:lnTo>
                    <a:pt x="4876" y="2950"/>
                  </a:lnTo>
                  <a:lnTo>
                    <a:pt x="4729" y="2846"/>
                  </a:lnTo>
                  <a:lnTo>
                    <a:pt x="4750" y="2804"/>
                  </a:lnTo>
                  <a:lnTo>
                    <a:pt x="4667" y="2741"/>
                  </a:lnTo>
                  <a:lnTo>
                    <a:pt x="4541" y="2741"/>
                  </a:lnTo>
                  <a:lnTo>
                    <a:pt x="4437" y="2616"/>
                  </a:lnTo>
                  <a:lnTo>
                    <a:pt x="4332" y="2532"/>
                  </a:lnTo>
                  <a:lnTo>
                    <a:pt x="4353" y="2469"/>
                  </a:lnTo>
                  <a:lnTo>
                    <a:pt x="4353" y="2281"/>
                  </a:lnTo>
                  <a:lnTo>
                    <a:pt x="4311" y="2155"/>
                  </a:lnTo>
                  <a:lnTo>
                    <a:pt x="4353" y="2072"/>
                  </a:lnTo>
                  <a:lnTo>
                    <a:pt x="4353" y="1988"/>
                  </a:lnTo>
                  <a:lnTo>
                    <a:pt x="4311" y="1862"/>
                  </a:lnTo>
                  <a:lnTo>
                    <a:pt x="4185" y="1758"/>
                  </a:lnTo>
                  <a:lnTo>
                    <a:pt x="3913" y="1570"/>
                  </a:lnTo>
                  <a:lnTo>
                    <a:pt x="3830" y="1423"/>
                  </a:lnTo>
                  <a:lnTo>
                    <a:pt x="3579" y="1339"/>
                  </a:lnTo>
                  <a:lnTo>
                    <a:pt x="3390" y="1381"/>
                  </a:lnTo>
                  <a:lnTo>
                    <a:pt x="3265" y="1653"/>
                  </a:lnTo>
                  <a:lnTo>
                    <a:pt x="3014" y="1674"/>
                  </a:lnTo>
                  <a:lnTo>
                    <a:pt x="2930" y="1549"/>
                  </a:lnTo>
                  <a:lnTo>
                    <a:pt x="2825" y="1549"/>
                  </a:lnTo>
                  <a:lnTo>
                    <a:pt x="2616" y="1444"/>
                  </a:lnTo>
                  <a:lnTo>
                    <a:pt x="2428" y="1528"/>
                  </a:lnTo>
                  <a:lnTo>
                    <a:pt x="2428" y="1653"/>
                  </a:lnTo>
                  <a:lnTo>
                    <a:pt x="2260" y="1674"/>
                  </a:lnTo>
                  <a:lnTo>
                    <a:pt x="2114" y="1758"/>
                  </a:lnTo>
                  <a:lnTo>
                    <a:pt x="2114" y="1465"/>
                  </a:lnTo>
                  <a:lnTo>
                    <a:pt x="2114" y="1256"/>
                  </a:lnTo>
                  <a:lnTo>
                    <a:pt x="2051" y="1130"/>
                  </a:lnTo>
                  <a:lnTo>
                    <a:pt x="2114" y="1025"/>
                  </a:lnTo>
                  <a:lnTo>
                    <a:pt x="2135" y="942"/>
                  </a:lnTo>
                  <a:lnTo>
                    <a:pt x="2051" y="837"/>
                  </a:lnTo>
                  <a:lnTo>
                    <a:pt x="2135" y="712"/>
                  </a:lnTo>
                  <a:lnTo>
                    <a:pt x="2114" y="607"/>
                  </a:lnTo>
                  <a:lnTo>
                    <a:pt x="1905" y="607"/>
                  </a:lnTo>
                  <a:lnTo>
                    <a:pt x="1821" y="691"/>
                  </a:lnTo>
                  <a:lnTo>
                    <a:pt x="1716" y="628"/>
                  </a:lnTo>
                  <a:lnTo>
                    <a:pt x="1633" y="502"/>
                  </a:lnTo>
                  <a:lnTo>
                    <a:pt x="1716" y="419"/>
                  </a:lnTo>
                  <a:lnTo>
                    <a:pt x="1696" y="230"/>
                  </a:lnTo>
                  <a:lnTo>
                    <a:pt x="1591" y="105"/>
                  </a:lnTo>
                  <a:lnTo>
                    <a:pt x="1424" y="126"/>
                  </a:lnTo>
                  <a:lnTo>
                    <a:pt x="138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7" name="Google Shape;7497;p131"/>
            <p:cNvSpPr/>
            <p:nvPr/>
          </p:nvSpPr>
          <p:spPr>
            <a:xfrm>
              <a:off x="4375443" y="2948079"/>
              <a:ext cx="61050" cy="131125"/>
            </a:xfrm>
            <a:custGeom>
              <a:avLst/>
              <a:gdLst/>
              <a:ahLst/>
              <a:cxnLst/>
              <a:rect l="l" t="t" r="r" b="b"/>
              <a:pathLst>
                <a:path w="5127" h="11530" extrusionOk="0">
                  <a:moveTo>
                    <a:pt x="2407" y="0"/>
                  </a:moveTo>
                  <a:lnTo>
                    <a:pt x="2302" y="42"/>
                  </a:lnTo>
                  <a:lnTo>
                    <a:pt x="2344" y="63"/>
                  </a:lnTo>
                  <a:lnTo>
                    <a:pt x="2365" y="147"/>
                  </a:lnTo>
                  <a:lnTo>
                    <a:pt x="2260" y="251"/>
                  </a:lnTo>
                  <a:lnTo>
                    <a:pt x="2260" y="419"/>
                  </a:lnTo>
                  <a:lnTo>
                    <a:pt x="2281" y="523"/>
                  </a:lnTo>
                  <a:lnTo>
                    <a:pt x="2155" y="461"/>
                  </a:lnTo>
                  <a:lnTo>
                    <a:pt x="2072" y="377"/>
                  </a:lnTo>
                  <a:lnTo>
                    <a:pt x="1925" y="482"/>
                  </a:lnTo>
                  <a:lnTo>
                    <a:pt x="1716" y="544"/>
                  </a:lnTo>
                  <a:lnTo>
                    <a:pt x="1653" y="691"/>
                  </a:lnTo>
                  <a:lnTo>
                    <a:pt x="1528" y="858"/>
                  </a:lnTo>
                  <a:lnTo>
                    <a:pt x="1402" y="900"/>
                  </a:lnTo>
                  <a:lnTo>
                    <a:pt x="1214" y="1193"/>
                  </a:lnTo>
                  <a:lnTo>
                    <a:pt x="1193" y="1360"/>
                  </a:lnTo>
                  <a:lnTo>
                    <a:pt x="1235" y="1402"/>
                  </a:lnTo>
                  <a:lnTo>
                    <a:pt x="1151" y="1632"/>
                  </a:lnTo>
                  <a:lnTo>
                    <a:pt x="1005" y="1904"/>
                  </a:lnTo>
                  <a:lnTo>
                    <a:pt x="1005" y="2009"/>
                  </a:lnTo>
                  <a:lnTo>
                    <a:pt x="1130" y="2051"/>
                  </a:lnTo>
                  <a:lnTo>
                    <a:pt x="1005" y="2365"/>
                  </a:lnTo>
                  <a:lnTo>
                    <a:pt x="942" y="2616"/>
                  </a:lnTo>
                  <a:lnTo>
                    <a:pt x="879" y="2825"/>
                  </a:lnTo>
                  <a:lnTo>
                    <a:pt x="712" y="2825"/>
                  </a:lnTo>
                  <a:lnTo>
                    <a:pt x="607" y="2783"/>
                  </a:lnTo>
                  <a:lnTo>
                    <a:pt x="502" y="2783"/>
                  </a:lnTo>
                  <a:lnTo>
                    <a:pt x="565" y="3076"/>
                  </a:lnTo>
                  <a:lnTo>
                    <a:pt x="565" y="3202"/>
                  </a:lnTo>
                  <a:lnTo>
                    <a:pt x="565" y="3411"/>
                  </a:lnTo>
                  <a:lnTo>
                    <a:pt x="419" y="3411"/>
                  </a:lnTo>
                  <a:lnTo>
                    <a:pt x="440" y="3578"/>
                  </a:lnTo>
                  <a:lnTo>
                    <a:pt x="419" y="3704"/>
                  </a:lnTo>
                  <a:lnTo>
                    <a:pt x="440" y="3808"/>
                  </a:lnTo>
                  <a:lnTo>
                    <a:pt x="398" y="4018"/>
                  </a:lnTo>
                  <a:lnTo>
                    <a:pt x="314" y="4039"/>
                  </a:lnTo>
                  <a:lnTo>
                    <a:pt x="272" y="4018"/>
                  </a:lnTo>
                  <a:lnTo>
                    <a:pt x="251" y="4122"/>
                  </a:lnTo>
                  <a:lnTo>
                    <a:pt x="251" y="4206"/>
                  </a:lnTo>
                  <a:lnTo>
                    <a:pt x="251" y="4332"/>
                  </a:lnTo>
                  <a:lnTo>
                    <a:pt x="189" y="4457"/>
                  </a:lnTo>
                  <a:lnTo>
                    <a:pt x="147" y="4436"/>
                  </a:lnTo>
                  <a:lnTo>
                    <a:pt x="42" y="4562"/>
                  </a:lnTo>
                  <a:lnTo>
                    <a:pt x="0" y="4666"/>
                  </a:lnTo>
                  <a:lnTo>
                    <a:pt x="0" y="4729"/>
                  </a:lnTo>
                  <a:lnTo>
                    <a:pt x="84" y="4834"/>
                  </a:lnTo>
                  <a:lnTo>
                    <a:pt x="105" y="4980"/>
                  </a:lnTo>
                  <a:lnTo>
                    <a:pt x="377" y="5231"/>
                  </a:lnTo>
                  <a:lnTo>
                    <a:pt x="377" y="5231"/>
                  </a:lnTo>
                  <a:lnTo>
                    <a:pt x="314" y="5127"/>
                  </a:lnTo>
                  <a:lnTo>
                    <a:pt x="314" y="5064"/>
                  </a:lnTo>
                  <a:lnTo>
                    <a:pt x="398" y="5148"/>
                  </a:lnTo>
                  <a:lnTo>
                    <a:pt x="523" y="5148"/>
                  </a:lnTo>
                  <a:lnTo>
                    <a:pt x="419" y="5231"/>
                  </a:lnTo>
                  <a:lnTo>
                    <a:pt x="440" y="5273"/>
                  </a:lnTo>
                  <a:lnTo>
                    <a:pt x="565" y="5273"/>
                  </a:lnTo>
                  <a:lnTo>
                    <a:pt x="565" y="5189"/>
                  </a:lnTo>
                  <a:lnTo>
                    <a:pt x="586" y="5273"/>
                  </a:lnTo>
                  <a:lnTo>
                    <a:pt x="691" y="5273"/>
                  </a:lnTo>
                  <a:lnTo>
                    <a:pt x="733" y="5357"/>
                  </a:lnTo>
                  <a:lnTo>
                    <a:pt x="921" y="5399"/>
                  </a:lnTo>
                  <a:lnTo>
                    <a:pt x="1026" y="5566"/>
                  </a:lnTo>
                  <a:lnTo>
                    <a:pt x="1026" y="5671"/>
                  </a:lnTo>
                  <a:lnTo>
                    <a:pt x="942" y="5692"/>
                  </a:lnTo>
                  <a:lnTo>
                    <a:pt x="900" y="5608"/>
                  </a:lnTo>
                  <a:lnTo>
                    <a:pt x="816" y="5671"/>
                  </a:lnTo>
                  <a:lnTo>
                    <a:pt x="900" y="5754"/>
                  </a:lnTo>
                  <a:lnTo>
                    <a:pt x="921" y="5775"/>
                  </a:lnTo>
                  <a:lnTo>
                    <a:pt x="900" y="5796"/>
                  </a:lnTo>
                  <a:lnTo>
                    <a:pt x="795" y="5775"/>
                  </a:lnTo>
                  <a:lnTo>
                    <a:pt x="774" y="5671"/>
                  </a:lnTo>
                  <a:lnTo>
                    <a:pt x="670" y="5671"/>
                  </a:lnTo>
                  <a:lnTo>
                    <a:pt x="670" y="5712"/>
                  </a:lnTo>
                  <a:lnTo>
                    <a:pt x="795" y="5817"/>
                  </a:lnTo>
                  <a:lnTo>
                    <a:pt x="795" y="5880"/>
                  </a:lnTo>
                  <a:lnTo>
                    <a:pt x="900" y="6005"/>
                  </a:lnTo>
                  <a:lnTo>
                    <a:pt x="1109" y="6068"/>
                  </a:lnTo>
                  <a:lnTo>
                    <a:pt x="1088" y="5880"/>
                  </a:lnTo>
                  <a:lnTo>
                    <a:pt x="1026" y="5775"/>
                  </a:lnTo>
                  <a:lnTo>
                    <a:pt x="1151" y="5859"/>
                  </a:lnTo>
                  <a:lnTo>
                    <a:pt x="1151" y="5964"/>
                  </a:lnTo>
                  <a:lnTo>
                    <a:pt x="1214" y="6068"/>
                  </a:lnTo>
                  <a:lnTo>
                    <a:pt x="1298" y="6131"/>
                  </a:lnTo>
                  <a:lnTo>
                    <a:pt x="1319" y="6298"/>
                  </a:lnTo>
                  <a:lnTo>
                    <a:pt x="1402" y="6382"/>
                  </a:lnTo>
                  <a:lnTo>
                    <a:pt x="1360" y="6403"/>
                  </a:lnTo>
                  <a:lnTo>
                    <a:pt x="1402" y="6445"/>
                  </a:lnTo>
                  <a:lnTo>
                    <a:pt x="1465" y="6487"/>
                  </a:lnTo>
                  <a:lnTo>
                    <a:pt x="1465" y="6717"/>
                  </a:lnTo>
                  <a:lnTo>
                    <a:pt x="1570" y="6947"/>
                  </a:lnTo>
                  <a:lnTo>
                    <a:pt x="1632" y="7010"/>
                  </a:lnTo>
                  <a:lnTo>
                    <a:pt x="1486" y="7114"/>
                  </a:lnTo>
                  <a:lnTo>
                    <a:pt x="1402" y="7658"/>
                  </a:lnTo>
                  <a:lnTo>
                    <a:pt x="1444" y="7784"/>
                  </a:lnTo>
                  <a:lnTo>
                    <a:pt x="1423" y="7847"/>
                  </a:lnTo>
                  <a:lnTo>
                    <a:pt x="1444" y="7889"/>
                  </a:lnTo>
                  <a:lnTo>
                    <a:pt x="1528" y="7742"/>
                  </a:lnTo>
                  <a:lnTo>
                    <a:pt x="1653" y="7637"/>
                  </a:lnTo>
                  <a:lnTo>
                    <a:pt x="1716" y="7470"/>
                  </a:lnTo>
                  <a:lnTo>
                    <a:pt x="1716" y="7658"/>
                  </a:lnTo>
                  <a:lnTo>
                    <a:pt x="1549" y="7805"/>
                  </a:lnTo>
                  <a:lnTo>
                    <a:pt x="1549" y="7972"/>
                  </a:lnTo>
                  <a:lnTo>
                    <a:pt x="1632" y="7951"/>
                  </a:lnTo>
                  <a:lnTo>
                    <a:pt x="1632" y="7868"/>
                  </a:lnTo>
                  <a:lnTo>
                    <a:pt x="1779" y="7784"/>
                  </a:lnTo>
                  <a:lnTo>
                    <a:pt x="1863" y="7868"/>
                  </a:lnTo>
                  <a:lnTo>
                    <a:pt x="1925" y="7868"/>
                  </a:lnTo>
                  <a:lnTo>
                    <a:pt x="1925" y="7805"/>
                  </a:lnTo>
                  <a:lnTo>
                    <a:pt x="1946" y="7847"/>
                  </a:lnTo>
                  <a:lnTo>
                    <a:pt x="1988" y="7847"/>
                  </a:lnTo>
                  <a:lnTo>
                    <a:pt x="2009" y="7805"/>
                  </a:lnTo>
                  <a:lnTo>
                    <a:pt x="2135" y="7805"/>
                  </a:lnTo>
                  <a:lnTo>
                    <a:pt x="2365" y="7658"/>
                  </a:lnTo>
                  <a:lnTo>
                    <a:pt x="2386" y="7575"/>
                  </a:lnTo>
                  <a:lnTo>
                    <a:pt x="2448" y="7596"/>
                  </a:lnTo>
                  <a:lnTo>
                    <a:pt x="2511" y="7596"/>
                  </a:lnTo>
                  <a:lnTo>
                    <a:pt x="2658" y="7533"/>
                  </a:lnTo>
                  <a:lnTo>
                    <a:pt x="2574" y="7491"/>
                  </a:lnTo>
                  <a:lnTo>
                    <a:pt x="2574" y="7470"/>
                  </a:lnTo>
                  <a:lnTo>
                    <a:pt x="2511" y="7365"/>
                  </a:lnTo>
                  <a:lnTo>
                    <a:pt x="2574" y="7365"/>
                  </a:lnTo>
                  <a:lnTo>
                    <a:pt x="2616" y="7449"/>
                  </a:lnTo>
                  <a:lnTo>
                    <a:pt x="2720" y="7470"/>
                  </a:lnTo>
                  <a:lnTo>
                    <a:pt x="2888" y="7345"/>
                  </a:lnTo>
                  <a:lnTo>
                    <a:pt x="2867" y="7282"/>
                  </a:lnTo>
                  <a:lnTo>
                    <a:pt x="2909" y="7240"/>
                  </a:lnTo>
                  <a:lnTo>
                    <a:pt x="2909" y="7114"/>
                  </a:lnTo>
                  <a:lnTo>
                    <a:pt x="2867" y="7052"/>
                  </a:lnTo>
                  <a:lnTo>
                    <a:pt x="2867" y="7010"/>
                  </a:lnTo>
                  <a:lnTo>
                    <a:pt x="2888" y="6947"/>
                  </a:lnTo>
                  <a:lnTo>
                    <a:pt x="2804" y="6863"/>
                  </a:lnTo>
                  <a:lnTo>
                    <a:pt x="2909" y="6947"/>
                  </a:lnTo>
                  <a:lnTo>
                    <a:pt x="2909" y="7010"/>
                  </a:lnTo>
                  <a:lnTo>
                    <a:pt x="2992" y="7010"/>
                  </a:lnTo>
                  <a:lnTo>
                    <a:pt x="2992" y="7073"/>
                  </a:lnTo>
                  <a:lnTo>
                    <a:pt x="3118" y="7282"/>
                  </a:lnTo>
                  <a:lnTo>
                    <a:pt x="3181" y="7365"/>
                  </a:lnTo>
                  <a:lnTo>
                    <a:pt x="3202" y="7491"/>
                  </a:lnTo>
                  <a:lnTo>
                    <a:pt x="3306" y="7491"/>
                  </a:lnTo>
                  <a:lnTo>
                    <a:pt x="3390" y="7470"/>
                  </a:lnTo>
                  <a:lnTo>
                    <a:pt x="3411" y="7386"/>
                  </a:lnTo>
                  <a:lnTo>
                    <a:pt x="3411" y="7470"/>
                  </a:lnTo>
                  <a:lnTo>
                    <a:pt x="3390" y="7533"/>
                  </a:lnTo>
                  <a:lnTo>
                    <a:pt x="3432" y="7658"/>
                  </a:lnTo>
                  <a:lnTo>
                    <a:pt x="3432" y="7700"/>
                  </a:lnTo>
                  <a:lnTo>
                    <a:pt x="3411" y="7742"/>
                  </a:lnTo>
                  <a:lnTo>
                    <a:pt x="3432" y="7847"/>
                  </a:lnTo>
                  <a:lnTo>
                    <a:pt x="3495" y="7889"/>
                  </a:lnTo>
                  <a:lnTo>
                    <a:pt x="3536" y="8307"/>
                  </a:lnTo>
                  <a:lnTo>
                    <a:pt x="3578" y="8328"/>
                  </a:lnTo>
                  <a:lnTo>
                    <a:pt x="3578" y="8516"/>
                  </a:lnTo>
                  <a:lnTo>
                    <a:pt x="3725" y="8600"/>
                  </a:lnTo>
                  <a:lnTo>
                    <a:pt x="3704" y="8642"/>
                  </a:lnTo>
                  <a:lnTo>
                    <a:pt x="3704" y="8788"/>
                  </a:lnTo>
                  <a:lnTo>
                    <a:pt x="3767" y="8851"/>
                  </a:lnTo>
                  <a:lnTo>
                    <a:pt x="3767" y="9123"/>
                  </a:lnTo>
                  <a:lnTo>
                    <a:pt x="3829" y="9228"/>
                  </a:lnTo>
                  <a:lnTo>
                    <a:pt x="3829" y="9332"/>
                  </a:lnTo>
                  <a:lnTo>
                    <a:pt x="3850" y="9311"/>
                  </a:lnTo>
                  <a:lnTo>
                    <a:pt x="3871" y="9123"/>
                  </a:lnTo>
                  <a:lnTo>
                    <a:pt x="3955" y="9249"/>
                  </a:lnTo>
                  <a:lnTo>
                    <a:pt x="3976" y="9374"/>
                  </a:lnTo>
                  <a:lnTo>
                    <a:pt x="4059" y="9458"/>
                  </a:lnTo>
                  <a:lnTo>
                    <a:pt x="4080" y="9793"/>
                  </a:lnTo>
                  <a:lnTo>
                    <a:pt x="4164" y="9855"/>
                  </a:lnTo>
                  <a:lnTo>
                    <a:pt x="4185" y="9960"/>
                  </a:lnTo>
                  <a:lnTo>
                    <a:pt x="4143" y="10002"/>
                  </a:lnTo>
                  <a:lnTo>
                    <a:pt x="4164" y="10169"/>
                  </a:lnTo>
                  <a:lnTo>
                    <a:pt x="4227" y="10253"/>
                  </a:lnTo>
                  <a:lnTo>
                    <a:pt x="4290" y="10316"/>
                  </a:lnTo>
                  <a:lnTo>
                    <a:pt x="4227" y="10399"/>
                  </a:lnTo>
                  <a:lnTo>
                    <a:pt x="4269" y="10567"/>
                  </a:lnTo>
                  <a:lnTo>
                    <a:pt x="4248" y="10609"/>
                  </a:lnTo>
                  <a:lnTo>
                    <a:pt x="4227" y="10630"/>
                  </a:lnTo>
                  <a:lnTo>
                    <a:pt x="4185" y="10797"/>
                  </a:lnTo>
                  <a:lnTo>
                    <a:pt x="4227" y="10818"/>
                  </a:lnTo>
                  <a:lnTo>
                    <a:pt x="4227" y="10922"/>
                  </a:lnTo>
                  <a:lnTo>
                    <a:pt x="4143" y="11027"/>
                  </a:lnTo>
                  <a:lnTo>
                    <a:pt x="4101" y="11048"/>
                  </a:lnTo>
                  <a:lnTo>
                    <a:pt x="4059" y="11048"/>
                  </a:lnTo>
                  <a:lnTo>
                    <a:pt x="4059" y="11111"/>
                  </a:lnTo>
                  <a:lnTo>
                    <a:pt x="4101" y="11194"/>
                  </a:lnTo>
                  <a:lnTo>
                    <a:pt x="4101" y="11341"/>
                  </a:lnTo>
                  <a:lnTo>
                    <a:pt x="4164" y="11529"/>
                  </a:lnTo>
                  <a:lnTo>
                    <a:pt x="4185" y="11341"/>
                  </a:lnTo>
                  <a:lnTo>
                    <a:pt x="4248" y="11236"/>
                  </a:lnTo>
                  <a:lnTo>
                    <a:pt x="4248" y="11257"/>
                  </a:lnTo>
                  <a:lnTo>
                    <a:pt x="4269" y="11153"/>
                  </a:lnTo>
                  <a:lnTo>
                    <a:pt x="4332" y="11090"/>
                  </a:lnTo>
                  <a:lnTo>
                    <a:pt x="4332" y="10922"/>
                  </a:lnTo>
                  <a:lnTo>
                    <a:pt x="4457" y="10839"/>
                  </a:lnTo>
                  <a:lnTo>
                    <a:pt x="4583" y="10483"/>
                  </a:lnTo>
                  <a:lnTo>
                    <a:pt x="4666" y="10420"/>
                  </a:lnTo>
                  <a:lnTo>
                    <a:pt x="4666" y="10253"/>
                  </a:lnTo>
                  <a:lnTo>
                    <a:pt x="4583" y="10106"/>
                  </a:lnTo>
                  <a:lnTo>
                    <a:pt x="4604" y="9960"/>
                  </a:lnTo>
                  <a:lnTo>
                    <a:pt x="4562" y="9855"/>
                  </a:lnTo>
                  <a:lnTo>
                    <a:pt x="4541" y="9667"/>
                  </a:lnTo>
                  <a:lnTo>
                    <a:pt x="4457" y="9583"/>
                  </a:lnTo>
                  <a:lnTo>
                    <a:pt x="4478" y="9479"/>
                  </a:lnTo>
                  <a:lnTo>
                    <a:pt x="4457" y="9353"/>
                  </a:lnTo>
                  <a:lnTo>
                    <a:pt x="4478" y="9270"/>
                  </a:lnTo>
                  <a:lnTo>
                    <a:pt x="4436" y="9018"/>
                  </a:lnTo>
                  <a:lnTo>
                    <a:pt x="4269" y="8851"/>
                  </a:lnTo>
                  <a:lnTo>
                    <a:pt x="4080" y="8725"/>
                  </a:lnTo>
                  <a:lnTo>
                    <a:pt x="3934" y="8537"/>
                  </a:lnTo>
                  <a:lnTo>
                    <a:pt x="3934" y="8433"/>
                  </a:lnTo>
                  <a:lnTo>
                    <a:pt x="3850" y="8223"/>
                  </a:lnTo>
                  <a:lnTo>
                    <a:pt x="3955" y="8181"/>
                  </a:lnTo>
                  <a:lnTo>
                    <a:pt x="3976" y="8077"/>
                  </a:lnTo>
                  <a:lnTo>
                    <a:pt x="3934" y="7784"/>
                  </a:lnTo>
                  <a:lnTo>
                    <a:pt x="3955" y="7700"/>
                  </a:lnTo>
                  <a:lnTo>
                    <a:pt x="4059" y="7658"/>
                  </a:lnTo>
                  <a:lnTo>
                    <a:pt x="4059" y="7533"/>
                  </a:lnTo>
                  <a:lnTo>
                    <a:pt x="3934" y="7470"/>
                  </a:lnTo>
                  <a:lnTo>
                    <a:pt x="3934" y="7345"/>
                  </a:lnTo>
                  <a:lnTo>
                    <a:pt x="3850" y="7219"/>
                  </a:lnTo>
                  <a:lnTo>
                    <a:pt x="3767" y="7156"/>
                  </a:lnTo>
                  <a:lnTo>
                    <a:pt x="3620" y="6863"/>
                  </a:lnTo>
                  <a:lnTo>
                    <a:pt x="3495" y="6759"/>
                  </a:lnTo>
                  <a:lnTo>
                    <a:pt x="3432" y="6696"/>
                  </a:lnTo>
                  <a:lnTo>
                    <a:pt x="3348" y="6612"/>
                  </a:lnTo>
                  <a:lnTo>
                    <a:pt x="3243" y="6424"/>
                  </a:lnTo>
                  <a:lnTo>
                    <a:pt x="3181" y="6403"/>
                  </a:lnTo>
                  <a:lnTo>
                    <a:pt x="3181" y="6319"/>
                  </a:lnTo>
                  <a:lnTo>
                    <a:pt x="3306" y="6236"/>
                  </a:lnTo>
                  <a:lnTo>
                    <a:pt x="3411" y="6173"/>
                  </a:lnTo>
                  <a:lnTo>
                    <a:pt x="3390" y="6089"/>
                  </a:lnTo>
                  <a:lnTo>
                    <a:pt x="3390" y="5901"/>
                  </a:lnTo>
                  <a:lnTo>
                    <a:pt x="3453" y="5817"/>
                  </a:lnTo>
                  <a:lnTo>
                    <a:pt x="3432" y="5650"/>
                  </a:lnTo>
                  <a:lnTo>
                    <a:pt x="3515" y="5503"/>
                  </a:lnTo>
                  <a:lnTo>
                    <a:pt x="3746" y="5587"/>
                  </a:lnTo>
                  <a:lnTo>
                    <a:pt x="3871" y="5482"/>
                  </a:lnTo>
                  <a:lnTo>
                    <a:pt x="4018" y="5482"/>
                  </a:lnTo>
                  <a:lnTo>
                    <a:pt x="4039" y="5440"/>
                  </a:lnTo>
                  <a:lnTo>
                    <a:pt x="4039" y="5273"/>
                  </a:lnTo>
                  <a:lnTo>
                    <a:pt x="4101" y="5231"/>
                  </a:lnTo>
                  <a:lnTo>
                    <a:pt x="4269" y="5252"/>
                  </a:lnTo>
                  <a:lnTo>
                    <a:pt x="4290" y="5168"/>
                  </a:lnTo>
                  <a:lnTo>
                    <a:pt x="4248" y="5085"/>
                  </a:lnTo>
                  <a:lnTo>
                    <a:pt x="4248" y="5022"/>
                  </a:lnTo>
                  <a:lnTo>
                    <a:pt x="4373" y="4980"/>
                  </a:lnTo>
                  <a:lnTo>
                    <a:pt x="4541" y="4959"/>
                  </a:lnTo>
                  <a:lnTo>
                    <a:pt x="4562" y="4959"/>
                  </a:lnTo>
                  <a:lnTo>
                    <a:pt x="4604" y="4813"/>
                  </a:lnTo>
                  <a:lnTo>
                    <a:pt x="4666" y="4813"/>
                  </a:lnTo>
                  <a:lnTo>
                    <a:pt x="4792" y="4729"/>
                  </a:lnTo>
                  <a:lnTo>
                    <a:pt x="4750" y="4645"/>
                  </a:lnTo>
                  <a:lnTo>
                    <a:pt x="4792" y="4541"/>
                  </a:lnTo>
                  <a:lnTo>
                    <a:pt x="4813" y="4436"/>
                  </a:lnTo>
                  <a:lnTo>
                    <a:pt x="4980" y="4415"/>
                  </a:lnTo>
                  <a:lnTo>
                    <a:pt x="5085" y="4311"/>
                  </a:lnTo>
                  <a:lnTo>
                    <a:pt x="5127" y="4290"/>
                  </a:lnTo>
                  <a:lnTo>
                    <a:pt x="5127" y="4143"/>
                  </a:lnTo>
                  <a:lnTo>
                    <a:pt x="5022" y="4122"/>
                  </a:lnTo>
                  <a:lnTo>
                    <a:pt x="4771" y="4227"/>
                  </a:lnTo>
                  <a:lnTo>
                    <a:pt x="4624" y="4227"/>
                  </a:lnTo>
                  <a:lnTo>
                    <a:pt x="4562" y="4311"/>
                  </a:lnTo>
                  <a:lnTo>
                    <a:pt x="4436" y="4248"/>
                  </a:lnTo>
                  <a:lnTo>
                    <a:pt x="4394" y="4122"/>
                  </a:lnTo>
                  <a:lnTo>
                    <a:pt x="4436" y="3997"/>
                  </a:lnTo>
                  <a:lnTo>
                    <a:pt x="4352" y="3892"/>
                  </a:lnTo>
                  <a:lnTo>
                    <a:pt x="4269" y="3976"/>
                  </a:lnTo>
                  <a:lnTo>
                    <a:pt x="4227" y="3913"/>
                  </a:lnTo>
                  <a:lnTo>
                    <a:pt x="4039" y="3913"/>
                  </a:lnTo>
                  <a:lnTo>
                    <a:pt x="3955" y="3934"/>
                  </a:lnTo>
                  <a:lnTo>
                    <a:pt x="3934" y="3871"/>
                  </a:lnTo>
                  <a:lnTo>
                    <a:pt x="4039" y="3767"/>
                  </a:lnTo>
                  <a:lnTo>
                    <a:pt x="4185" y="3578"/>
                  </a:lnTo>
                  <a:lnTo>
                    <a:pt x="4164" y="3495"/>
                  </a:lnTo>
                  <a:lnTo>
                    <a:pt x="4227" y="3390"/>
                  </a:lnTo>
                  <a:lnTo>
                    <a:pt x="4227" y="3306"/>
                  </a:lnTo>
                  <a:lnTo>
                    <a:pt x="4101" y="3244"/>
                  </a:lnTo>
                  <a:lnTo>
                    <a:pt x="3955" y="3244"/>
                  </a:lnTo>
                  <a:lnTo>
                    <a:pt x="3934" y="3285"/>
                  </a:lnTo>
                  <a:lnTo>
                    <a:pt x="3871" y="3202"/>
                  </a:lnTo>
                  <a:lnTo>
                    <a:pt x="3913" y="3160"/>
                  </a:lnTo>
                  <a:lnTo>
                    <a:pt x="3767" y="3139"/>
                  </a:lnTo>
                  <a:lnTo>
                    <a:pt x="3704" y="3055"/>
                  </a:lnTo>
                  <a:lnTo>
                    <a:pt x="3725" y="2951"/>
                  </a:lnTo>
                  <a:lnTo>
                    <a:pt x="3704" y="2846"/>
                  </a:lnTo>
                  <a:lnTo>
                    <a:pt x="3557" y="2867"/>
                  </a:lnTo>
                  <a:lnTo>
                    <a:pt x="3495" y="2825"/>
                  </a:lnTo>
                  <a:lnTo>
                    <a:pt x="3515" y="2741"/>
                  </a:lnTo>
                  <a:lnTo>
                    <a:pt x="3495" y="2658"/>
                  </a:lnTo>
                  <a:lnTo>
                    <a:pt x="3223" y="2720"/>
                  </a:lnTo>
                  <a:lnTo>
                    <a:pt x="3097" y="2825"/>
                  </a:lnTo>
                  <a:lnTo>
                    <a:pt x="3034" y="2679"/>
                  </a:lnTo>
                  <a:lnTo>
                    <a:pt x="3055" y="2532"/>
                  </a:lnTo>
                  <a:lnTo>
                    <a:pt x="2992" y="2469"/>
                  </a:lnTo>
                  <a:lnTo>
                    <a:pt x="2930" y="2407"/>
                  </a:lnTo>
                  <a:lnTo>
                    <a:pt x="2825" y="2344"/>
                  </a:lnTo>
                  <a:lnTo>
                    <a:pt x="2825" y="2239"/>
                  </a:lnTo>
                  <a:lnTo>
                    <a:pt x="2888" y="2155"/>
                  </a:lnTo>
                  <a:lnTo>
                    <a:pt x="2825" y="2093"/>
                  </a:lnTo>
                  <a:lnTo>
                    <a:pt x="2888" y="2009"/>
                  </a:lnTo>
                  <a:lnTo>
                    <a:pt x="2971" y="1904"/>
                  </a:lnTo>
                  <a:lnTo>
                    <a:pt x="3034" y="1925"/>
                  </a:lnTo>
                  <a:lnTo>
                    <a:pt x="3097" y="1883"/>
                  </a:lnTo>
                  <a:lnTo>
                    <a:pt x="3034" y="1779"/>
                  </a:lnTo>
                  <a:lnTo>
                    <a:pt x="3055" y="1695"/>
                  </a:lnTo>
                  <a:lnTo>
                    <a:pt x="3118" y="1674"/>
                  </a:lnTo>
                  <a:lnTo>
                    <a:pt x="3139" y="1570"/>
                  </a:lnTo>
                  <a:lnTo>
                    <a:pt x="3243" y="1507"/>
                  </a:lnTo>
                  <a:lnTo>
                    <a:pt x="3285" y="1423"/>
                  </a:lnTo>
                  <a:lnTo>
                    <a:pt x="3285" y="1319"/>
                  </a:lnTo>
                  <a:lnTo>
                    <a:pt x="3306" y="1067"/>
                  </a:lnTo>
                  <a:lnTo>
                    <a:pt x="3285" y="900"/>
                  </a:lnTo>
                  <a:lnTo>
                    <a:pt x="3202" y="691"/>
                  </a:lnTo>
                  <a:lnTo>
                    <a:pt x="3202" y="544"/>
                  </a:lnTo>
                  <a:lnTo>
                    <a:pt x="3097" y="419"/>
                  </a:lnTo>
                  <a:lnTo>
                    <a:pt x="2992" y="419"/>
                  </a:lnTo>
                  <a:lnTo>
                    <a:pt x="2971" y="251"/>
                  </a:lnTo>
                  <a:lnTo>
                    <a:pt x="2825" y="147"/>
                  </a:lnTo>
                  <a:lnTo>
                    <a:pt x="2783" y="0"/>
                  </a:lnTo>
                  <a:lnTo>
                    <a:pt x="2616" y="0"/>
                  </a:lnTo>
                  <a:lnTo>
                    <a:pt x="2532" y="42"/>
                  </a:lnTo>
                  <a:lnTo>
                    <a:pt x="24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8" name="Google Shape;7498;p131"/>
            <p:cNvSpPr/>
            <p:nvPr/>
          </p:nvSpPr>
          <p:spPr>
            <a:xfrm>
              <a:off x="4343054" y="2959975"/>
              <a:ext cx="35389" cy="43557"/>
            </a:xfrm>
            <a:custGeom>
              <a:avLst/>
              <a:gdLst/>
              <a:ahLst/>
              <a:cxnLst/>
              <a:rect l="l" t="t" r="r" b="b"/>
              <a:pathLst>
                <a:path w="2972" h="3830" extrusionOk="0">
                  <a:moveTo>
                    <a:pt x="209" y="1"/>
                  </a:moveTo>
                  <a:lnTo>
                    <a:pt x="189" y="63"/>
                  </a:lnTo>
                  <a:lnTo>
                    <a:pt x="147" y="63"/>
                  </a:lnTo>
                  <a:lnTo>
                    <a:pt x="147" y="147"/>
                  </a:lnTo>
                  <a:lnTo>
                    <a:pt x="189" y="210"/>
                  </a:lnTo>
                  <a:lnTo>
                    <a:pt x="147" y="356"/>
                  </a:lnTo>
                  <a:lnTo>
                    <a:pt x="21" y="482"/>
                  </a:lnTo>
                  <a:lnTo>
                    <a:pt x="0" y="628"/>
                  </a:lnTo>
                  <a:lnTo>
                    <a:pt x="293" y="733"/>
                  </a:lnTo>
                  <a:lnTo>
                    <a:pt x="398" y="670"/>
                  </a:lnTo>
                  <a:lnTo>
                    <a:pt x="523" y="691"/>
                  </a:lnTo>
                  <a:lnTo>
                    <a:pt x="502" y="754"/>
                  </a:lnTo>
                  <a:lnTo>
                    <a:pt x="544" y="900"/>
                  </a:lnTo>
                  <a:lnTo>
                    <a:pt x="481" y="963"/>
                  </a:lnTo>
                  <a:lnTo>
                    <a:pt x="398" y="942"/>
                  </a:lnTo>
                  <a:lnTo>
                    <a:pt x="314" y="984"/>
                  </a:lnTo>
                  <a:lnTo>
                    <a:pt x="272" y="1151"/>
                  </a:lnTo>
                  <a:lnTo>
                    <a:pt x="168" y="1172"/>
                  </a:lnTo>
                  <a:lnTo>
                    <a:pt x="168" y="1402"/>
                  </a:lnTo>
                  <a:lnTo>
                    <a:pt x="293" y="1570"/>
                  </a:lnTo>
                  <a:lnTo>
                    <a:pt x="419" y="1612"/>
                  </a:lnTo>
                  <a:lnTo>
                    <a:pt x="586" y="1800"/>
                  </a:lnTo>
                  <a:lnTo>
                    <a:pt x="586" y="1988"/>
                  </a:lnTo>
                  <a:lnTo>
                    <a:pt x="628" y="2114"/>
                  </a:lnTo>
                  <a:lnTo>
                    <a:pt x="607" y="2218"/>
                  </a:lnTo>
                  <a:lnTo>
                    <a:pt x="628" y="2407"/>
                  </a:lnTo>
                  <a:lnTo>
                    <a:pt x="816" y="2637"/>
                  </a:lnTo>
                  <a:lnTo>
                    <a:pt x="816" y="2783"/>
                  </a:lnTo>
                  <a:lnTo>
                    <a:pt x="837" y="2888"/>
                  </a:lnTo>
                  <a:lnTo>
                    <a:pt x="879" y="3076"/>
                  </a:lnTo>
                  <a:lnTo>
                    <a:pt x="921" y="3055"/>
                  </a:lnTo>
                  <a:lnTo>
                    <a:pt x="984" y="3160"/>
                  </a:lnTo>
                  <a:lnTo>
                    <a:pt x="1005" y="3202"/>
                  </a:lnTo>
                  <a:lnTo>
                    <a:pt x="1046" y="3202"/>
                  </a:lnTo>
                  <a:lnTo>
                    <a:pt x="1067" y="3139"/>
                  </a:lnTo>
                  <a:lnTo>
                    <a:pt x="1130" y="3097"/>
                  </a:lnTo>
                  <a:lnTo>
                    <a:pt x="1214" y="3160"/>
                  </a:lnTo>
                  <a:lnTo>
                    <a:pt x="1214" y="3181"/>
                  </a:lnTo>
                  <a:lnTo>
                    <a:pt x="1256" y="3160"/>
                  </a:lnTo>
                  <a:lnTo>
                    <a:pt x="1298" y="3055"/>
                  </a:lnTo>
                  <a:lnTo>
                    <a:pt x="1214" y="2930"/>
                  </a:lnTo>
                  <a:lnTo>
                    <a:pt x="1256" y="2888"/>
                  </a:lnTo>
                  <a:lnTo>
                    <a:pt x="1256" y="2783"/>
                  </a:lnTo>
                  <a:lnTo>
                    <a:pt x="1318" y="2721"/>
                  </a:lnTo>
                  <a:lnTo>
                    <a:pt x="1318" y="2742"/>
                  </a:lnTo>
                  <a:lnTo>
                    <a:pt x="1256" y="2951"/>
                  </a:lnTo>
                  <a:lnTo>
                    <a:pt x="1339" y="3055"/>
                  </a:lnTo>
                  <a:lnTo>
                    <a:pt x="1423" y="2930"/>
                  </a:lnTo>
                  <a:lnTo>
                    <a:pt x="1507" y="2888"/>
                  </a:lnTo>
                  <a:lnTo>
                    <a:pt x="1507" y="2888"/>
                  </a:lnTo>
                  <a:lnTo>
                    <a:pt x="1465" y="2951"/>
                  </a:lnTo>
                  <a:lnTo>
                    <a:pt x="1423" y="2972"/>
                  </a:lnTo>
                  <a:lnTo>
                    <a:pt x="1360" y="3076"/>
                  </a:lnTo>
                  <a:lnTo>
                    <a:pt x="1465" y="3139"/>
                  </a:lnTo>
                  <a:lnTo>
                    <a:pt x="1549" y="2951"/>
                  </a:lnTo>
                  <a:lnTo>
                    <a:pt x="1653" y="2930"/>
                  </a:lnTo>
                  <a:lnTo>
                    <a:pt x="1674" y="2762"/>
                  </a:lnTo>
                  <a:lnTo>
                    <a:pt x="1590" y="2637"/>
                  </a:lnTo>
                  <a:lnTo>
                    <a:pt x="1528" y="2616"/>
                  </a:lnTo>
                  <a:lnTo>
                    <a:pt x="1632" y="2553"/>
                  </a:lnTo>
                  <a:lnTo>
                    <a:pt x="1653" y="2511"/>
                  </a:lnTo>
                  <a:lnTo>
                    <a:pt x="1570" y="2365"/>
                  </a:lnTo>
                  <a:lnTo>
                    <a:pt x="1549" y="2156"/>
                  </a:lnTo>
                  <a:lnTo>
                    <a:pt x="1590" y="2344"/>
                  </a:lnTo>
                  <a:lnTo>
                    <a:pt x="1716" y="2449"/>
                  </a:lnTo>
                  <a:lnTo>
                    <a:pt x="1779" y="2428"/>
                  </a:lnTo>
                  <a:lnTo>
                    <a:pt x="1779" y="2470"/>
                  </a:lnTo>
                  <a:lnTo>
                    <a:pt x="1988" y="2574"/>
                  </a:lnTo>
                  <a:lnTo>
                    <a:pt x="2093" y="2511"/>
                  </a:lnTo>
                  <a:lnTo>
                    <a:pt x="2155" y="2532"/>
                  </a:lnTo>
                  <a:lnTo>
                    <a:pt x="2155" y="2470"/>
                  </a:lnTo>
                  <a:lnTo>
                    <a:pt x="2197" y="2470"/>
                  </a:lnTo>
                  <a:lnTo>
                    <a:pt x="2365" y="2888"/>
                  </a:lnTo>
                  <a:lnTo>
                    <a:pt x="2448" y="2951"/>
                  </a:lnTo>
                  <a:lnTo>
                    <a:pt x="2448" y="3034"/>
                  </a:lnTo>
                  <a:lnTo>
                    <a:pt x="2406" y="3160"/>
                  </a:lnTo>
                  <a:lnTo>
                    <a:pt x="2469" y="3181"/>
                  </a:lnTo>
                  <a:lnTo>
                    <a:pt x="2406" y="3348"/>
                  </a:lnTo>
                  <a:lnTo>
                    <a:pt x="2448" y="3369"/>
                  </a:lnTo>
                  <a:lnTo>
                    <a:pt x="2511" y="3306"/>
                  </a:lnTo>
                  <a:lnTo>
                    <a:pt x="2553" y="3265"/>
                  </a:lnTo>
                  <a:lnTo>
                    <a:pt x="2553" y="3265"/>
                  </a:lnTo>
                  <a:lnTo>
                    <a:pt x="2511" y="3369"/>
                  </a:lnTo>
                  <a:lnTo>
                    <a:pt x="2490" y="3411"/>
                  </a:lnTo>
                  <a:lnTo>
                    <a:pt x="2553" y="3495"/>
                  </a:lnTo>
                  <a:lnTo>
                    <a:pt x="2637" y="3620"/>
                  </a:lnTo>
                  <a:lnTo>
                    <a:pt x="2720" y="3830"/>
                  </a:lnTo>
                  <a:lnTo>
                    <a:pt x="2762" y="3830"/>
                  </a:lnTo>
                  <a:lnTo>
                    <a:pt x="2720" y="3683"/>
                  </a:lnTo>
                  <a:lnTo>
                    <a:pt x="2720" y="3620"/>
                  </a:lnTo>
                  <a:lnTo>
                    <a:pt x="2762" y="3516"/>
                  </a:lnTo>
                  <a:lnTo>
                    <a:pt x="2867" y="3390"/>
                  </a:lnTo>
                  <a:lnTo>
                    <a:pt x="2909" y="3411"/>
                  </a:lnTo>
                  <a:lnTo>
                    <a:pt x="2971" y="3286"/>
                  </a:lnTo>
                  <a:lnTo>
                    <a:pt x="2971" y="3160"/>
                  </a:lnTo>
                  <a:lnTo>
                    <a:pt x="2930" y="3139"/>
                  </a:lnTo>
                  <a:lnTo>
                    <a:pt x="2909" y="3076"/>
                  </a:lnTo>
                  <a:lnTo>
                    <a:pt x="2909" y="3034"/>
                  </a:lnTo>
                  <a:lnTo>
                    <a:pt x="2888" y="2972"/>
                  </a:lnTo>
                  <a:lnTo>
                    <a:pt x="2867" y="2888"/>
                  </a:lnTo>
                  <a:lnTo>
                    <a:pt x="2804" y="2742"/>
                  </a:lnTo>
                  <a:lnTo>
                    <a:pt x="2783" y="2511"/>
                  </a:lnTo>
                  <a:lnTo>
                    <a:pt x="2720" y="2428"/>
                  </a:lnTo>
                  <a:lnTo>
                    <a:pt x="2720" y="2302"/>
                  </a:lnTo>
                  <a:lnTo>
                    <a:pt x="2699" y="2135"/>
                  </a:lnTo>
                  <a:lnTo>
                    <a:pt x="2637" y="2051"/>
                  </a:lnTo>
                  <a:lnTo>
                    <a:pt x="2595" y="2009"/>
                  </a:lnTo>
                  <a:lnTo>
                    <a:pt x="2511" y="2009"/>
                  </a:lnTo>
                  <a:lnTo>
                    <a:pt x="2448" y="1946"/>
                  </a:lnTo>
                  <a:lnTo>
                    <a:pt x="2386" y="2009"/>
                  </a:lnTo>
                  <a:lnTo>
                    <a:pt x="2406" y="2051"/>
                  </a:lnTo>
                  <a:lnTo>
                    <a:pt x="2386" y="2114"/>
                  </a:lnTo>
                  <a:lnTo>
                    <a:pt x="2386" y="2156"/>
                  </a:lnTo>
                  <a:lnTo>
                    <a:pt x="2344" y="2239"/>
                  </a:lnTo>
                  <a:lnTo>
                    <a:pt x="2365" y="2302"/>
                  </a:lnTo>
                  <a:lnTo>
                    <a:pt x="2365" y="2365"/>
                  </a:lnTo>
                  <a:lnTo>
                    <a:pt x="2281" y="2365"/>
                  </a:lnTo>
                  <a:lnTo>
                    <a:pt x="2197" y="2260"/>
                  </a:lnTo>
                  <a:lnTo>
                    <a:pt x="2093" y="2156"/>
                  </a:lnTo>
                  <a:lnTo>
                    <a:pt x="2093" y="2114"/>
                  </a:lnTo>
                  <a:lnTo>
                    <a:pt x="2030" y="2051"/>
                  </a:lnTo>
                  <a:lnTo>
                    <a:pt x="1967" y="1905"/>
                  </a:lnTo>
                  <a:lnTo>
                    <a:pt x="1967" y="1821"/>
                  </a:lnTo>
                  <a:lnTo>
                    <a:pt x="2030" y="1800"/>
                  </a:lnTo>
                  <a:lnTo>
                    <a:pt x="2051" y="1716"/>
                  </a:lnTo>
                  <a:lnTo>
                    <a:pt x="2155" y="1633"/>
                  </a:lnTo>
                  <a:lnTo>
                    <a:pt x="2176" y="1695"/>
                  </a:lnTo>
                  <a:lnTo>
                    <a:pt x="2260" y="1695"/>
                  </a:lnTo>
                  <a:lnTo>
                    <a:pt x="2302" y="1633"/>
                  </a:lnTo>
                  <a:lnTo>
                    <a:pt x="2302" y="1570"/>
                  </a:lnTo>
                  <a:lnTo>
                    <a:pt x="2365" y="1528"/>
                  </a:lnTo>
                  <a:lnTo>
                    <a:pt x="2448" y="1319"/>
                  </a:lnTo>
                  <a:lnTo>
                    <a:pt x="2469" y="1193"/>
                  </a:lnTo>
                  <a:lnTo>
                    <a:pt x="2511" y="1068"/>
                  </a:lnTo>
                  <a:lnTo>
                    <a:pt x="2469" y="1047"/>
                  </a:lnTo>
                  <a:lnTo>
                    <a:pt x="2365" y="942"/>
                  </a:lnTo>
                  <a:lnTo>
                    <a:pt x="2302" y="963"/>
                  </a:lnTo>
                  <a:lnTo>
                    <a:pt x="2260" y="942"/>
                  </a:lnTo>
                  <a:lnTo>
                    <a:pt x="2176" y="942"/>
                  </a:lnTo>
                  <a:lnTo>
                    <a:pt x="1967" y="963"/>
                  </a:lnTo>
                  <a:lnTo>
                    <a:pt x="1779" y="942"/>
                  </a:lnTo>
                  <a:lnTo>
                    <a:pt x="1423" y="942"/>
                  </a:lnTo>
                  <a:lnTo>
                    <a:pt x="1298" y="879"/>
                  </a:lnTo>
                  <a:lnTo>
                    <a:pt x="1193" y="900"/>
                  </a:lnTo>
                  <a:lnTo>
                    <a:pt x="1067" y="858"/>
                  </a:lnTo>
                  <a:lnTo>
                    <a:pt x="1067" y="775"/>
                  </a:lnTo>
                  <a:lnTo>
                    <a:pt x="1026" y="649"/>
                  </a:lnTo>
                  <a:lnTo>
                    <a:pt x="1026" y="565"/>
                  </a:lnTo>
                  <a:lnTo>
                    <a:pt x="1005" y="440"/>
                  </a:lnTo>
                  <a:lnTo>
                    <a:pt x="921" y="314"/>
                  </a:lnTo>
                  <a:lnTo>
                    <a:pt x="879" y="314"/>
                  </a:lnTo>
                  <a:lnTo>
                    <a:pt x="837" y="356"/>
                  </a:lnTo>
                  <a:lnTo>
                    <a:pt x="733" y="314"/>
                  </a:lnTo>
                  <a:lnTo>
                    <a:pt x="691" y="252"/>
                  </a:lnTo>
                  <a:lnTo>
                    <a:pt x="607" y="168"/>
                  </a:lnTo>
                  <a:lnTo>
                    <a:pt x="544" y="168"/>
                  </a:lnTo>
                  <a:lnTo>
                    <a:pt x="523" y="252"/>
                  </a:lnTo>
                  <a:lnTo>
                    <a:pt x="607" y="314"/>
                  </a:lnTo>
                  <a:lnTo>
                    <a:pt x="544" y="335"/>
                  </a:lnTo>
                  <a:lnTo>
                    <a:pt x="419" y="314"/>
                  </a:lnTo>
                  <a:lnTo>
                    <a:pt x="356" y="210"/>
                  </a:lnTo>
                  <a:lnTo>
                    <a:pt x="356" y="147"/>
                  </a:lnTo>
                  <a:lnTo>
                    <a:pt x="272" y="42"/>
                  </a:lnTo>
                  <a:lnTo>
                    <a:pt x="2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9" name="Google Shape;7499;p131"/>
            <p:cNvSpPr/>
            <p:nvPr/>
          </p:nvSpPr>
          <p:spPr>
            <a:xfrm>
              <a:off x="3793178" y="2712975"/>
              <a:ext cx="26423" cy="30945"/>
            </a:xfrm>
            <a:custGeom>
              <a:avLst/>
              <a:gdLst/>
              <a:ahLst/>
              <a:cxnLst/>
              <a:rect l="l" t="t" r="r" b="b"/>
              <a:pathLst>
                <a:path w="2219" h="2721" extrusionOk="0">
                  <a:moveTo>
                    <a:pt x="1298" y="1"/>
                  </a:moveTo>
                  <a:lnTo>
                    <a:pt x="1152" y="168"/>
                  </a:lnTo>
                  <a:lnTo>
                    <a:pt x="984" y="231"/>
                  </a:lnTo>
                  <a:lnTo>
                    <a:pt x="880" y="231"/>
                  </a:lnTo>
                  <a:lnTo>
                    <a:pt x="817" y="336"/>
                  </a:lnTo>
                  <a:lnTo>
                    <a:pt x="754" y="482"/>
                  </a:lnTo>
                  <a:lnTo>
                    <a:pt x="649" y="545"/>
                  </a:lnTo>
                  <a:lnTo>
                    <a:pt x="524" y="545"/>
                  </a:lnTo>
                  <a:lnTo>
                    <a:pt x="357" y="649"/>
                  </a:lnTo>
                  <a:lnTo>
                    <a:pt x="315" y="629"/>
                  </a:lnTo>
                  <a:lnTo>
                    <a:pt x="231" y="629"/>
                  </a:lnTo>
                  <a:lnTo>
                    <a:pt x="210" y="754"/>
                  </a:lnTo>
                  <a:lnTo>
                    <a:pt x="126" y="838"/>
                  </a:lnTo>
                  <a:lnTo>
                    <a:pt x="189" y="901"/>
                  </a:lnTo>
                  <a:lnTo>
                    <a:pt x="231" y="859"/>
                  </a:lnTo>
                  <a:lnTo>
                    <a:pt x="357" y="1005"/>
                  </a:lnTo>
                  <a:lnTo>
                    <a:pt x="336" y="838"/>
                  </a:lnTo>
                  <a:lnTo>
                    <a:pt x="357" y="754"/>
                  </a:lnTo>
                  <a:lnTo>
                    <a:pt x="545" y="629"/>
                  </a:lnTo>
                  <a:lnTo>
                    <a:pt x="566" y="649"/>
                  </a:lnTo>
                  <a:lnTo>
                    <a:pt x="670" y="629"/>
                  </a:lnTo>
                  <a:lnTo>
                    <a:pt x="817" y="649"/>
                  </a:lnTo>
                  <a:lnTo>
                    <a:pt x="859" y="629"/>
                  </a:lnTo>
                  <a:lnTo>
                    <a:pt x="859" y="629"/>
                  </a:lnTo>
                  <a:cubicBezTo>
                    <a:pt x="859" y="649"/>
                    <a:pt x="838" y="649"/>
                    <a:pt x="838" y="691"/>
                  </a:cubicBezTo>
                  <a:lnTo>
                    <a:pt x="754" y="712"/>
                  </a:lnTo>
                  <a:lnTo>
                    <a:pt x="670" y="712"/>
                  </a:lnTo>
                  <a:lnTo>
                    <a:pt x="629" y="733"/>
                  </a:lnTo>
                  <a:lnTo>
                    <a:pt x="733" y="859"/>
                  </a:lnTo>
                  <a:lnTo>
                    <a:pt x="691" y="921"/>
                  </a:lnTo>
                  <a:lnTo>
                    <a:pt x="775" y="1026"/>
                  </a:lnTo>
                  <a:lnTo>
                    <a:pt x="775" y="1047"/>
                  </a:lnTo>
                  <a:lnTo>
                    <a:pt x="691" y="1026"/>
                  </a:lnTo>
                  <a:lnTo>
                    <a:pt x="587" y="1047"/>
                  </a:lnTo>
                  <a:lnTo>
                    <a:pt x="566" y="1005"/>
                  </a:lnTo>
                  <a:lnTo>
                    <a:pt x="629" y="942"/>
                  </a:lnTo>
                  <a:lnTo>
                    <a:pt x="566" y="838"/>
                  </a:lnTo>
                  <a:lnTo>
                    <a:pt x="545" y="838"/>
                  </a:lnTo>
                  <a:lnTo>
                    <a:pt x="461" y="963"/>
                  </a:lnTo>
                  <a:lnTo>
                    <a:pt x="524" y="1047"/>
                  </a:lnTo>
                  <a:lnTo>
                    <a:pt x="419" y="1131"/>
                  </a:lnTo>
                  <a:lnTo>
                    <a:pt x="336" y="1047"/>
                  </a:lnTo>
                  <a:lnTo>
                    <a:pt x="231" y="1047"/>
                  </a:lnTo>
                  <a:lnTo>
                    <a:pt x="147" y="1026"/>
                  </a:lnTo>
                  <a:lnTo>
                    <a:pt x="64" y="1110"/>
                  </a:lnTo>
                  <a:lnTo>
                    <a:pt x="210" y="1173"/>
                  </a:lnTo>
                  <a:lnTo>
                    <a:pt x="210" y="1277"/>
                  </a:lnTo>
                  <a:lnTo>
                    <a:pt x="126" y="1235"/>
                  </a:lnTo>
                  <a:lnTo>
                    <a:pt x="64" y="1256"/>
                  </a:lnTo>
                  <a:lnTo>
                    <a:pt x="105" y="1424"/>
                  </a:lnTo>
                  <a:lnTo>
                    <a:pt x="168" y="1465"/>
                  </a:lnTo>
                  <a:lnTo>
                    <a:pt x="168" y="1591"/>
                  </a:lnTo>
                  <a:lnTo>
                    <a:pt x="231" y="1675"/>
                  </a:lnTo>
                  <a:lnTo>
                    <a:pt x="64" y="1758"/>
                  </a:lnTo>
                  <a:lnTo>
                    <a:pt x="1" y="1905"/>
                  </a:lnTo>
                  <a:lnTo>
                    <a:pt x="64" y="1968"/>
                  </a:lnTo>
                  <a:lnTo>
                    <a:pt x="168" y="1905"/>
                  </a:lnTo>
                  <a:lnTo>
                    <a:pt x="315" y="2051"/>
                  </a:lnTo>
                  <a:lnTo>
                    <a:pt x="336" y="2219"/>
                  </a:lnTo>
                  <a:lnTo>
                    <a:pt x="273" y="2261"/>
                  </a:lnTo>
                  <a:lnTo>
                    <a:pt x="315" y="2323"/>
                  </a:lnTo>
                  <a:lnTo>
                    <a:pt x="461" y="2323"/>
                  </a:lnTo>
                  <a:lnTo>
                    <a:pt x="608" y="2533"/>
                  </a:lnTo>
                  <a:lnTo>
                    <a:pt x="649" y="2574"/>
                  </a:lnTo>
                  <a:lnTo>
                    <a:pt x="754" y="2533"/>
                  </a:lnTo>
                  <a:lnTo>
                    <a:pt x="775" y="2470"/>
                  </a:lnTo>
                  <a:lnTo>
                    <a:pt x="691" y="2386"/>
                  </a:lnTo>
                  <a:lnTo>
                    <a:pt x="649" y="2386"/>
                  </a:lnTo>
                  <a:lnTo>
                    <a:pt x="649" y="2302"/>
                  </a:lnTo>
                  <a:lnTo>
                    <a:pt x="733" y="2261"/>
                  </a:lnTo>
                  <a:lnTo>
                    <a:pt x="733" y="2177"/>
                  </a:lnTo>
                  <a:lnTo>
                    <a:pt x="670" y="2135"/>
                  </a:lnTo>
                  <a:lnTo>
                    <a:pt x="670" y="2072"/>
                  </a:lnTo>
                  <a:lnTo>
                    <a:pt x="754" y="2009"/>
                  </a:lnTo>
                  <a:cubicBezTo>
                    <a:pt x="775" y="2051"/>
                    <a:pt x="817" y="2093"/>
                    <a:pt x="838" y="2135"/>
                  </a:cubicBezTo>
                  <a:lnTo>
                    <a:pt x="838" y="2177"/>
                  </a:lnTo>
                  <a:lnTo>
                    <a:pt x="880" y="2302"/>
                  </a:lnTo>
                  <a:lnTo>
                    <a:pt x="984" y="2407"/>
                  </a:lnTo>
                  <a:lnTo>
                    <a:pt x="1089" y="2407"/>
                  </a:lnTo>
                  <a:lnTo>
                    <a:pt x="1152" y="2449"/>
                  </a:lnTo>
                  <a:lnTo>
                    <a:pt x="1256" y="2428"/>
                  </a:lnTo>
                  <a:cubicBezTo>
                    <a:pt x="1277" y="2428"/>
                    <a:pt x="1298" y="2428"/>
                    <a:pt x="1298" y="2407"/>
                  </a:cubicBezTo>
                  <a:cubicBezTo>
                    <a:pt x="1319" y="2407"/>
                    <a:pt x="1319" y="2428"/>
                    <a:pt x="1361" y="2428"/>
                  </a:cubicBezTo>
                  <a:lnTo>
                    <a:pt x="1361" y="2449"/>
                  </a:lnTo>
                  <a:lnTo>
                    <a:pt x="1298" y="2533"/>
                  </a:lnTo>
                  <a:lnTo>
                    <a:pt x="1319" y="2595"/>
                  </a:lnTo>
                  <a:lnTo>
                    <a:pt x="1382" y="2512"/>
                  </a:lnTo>
                  <a:lnTo>
                    <a:pt x="1403" y="2449"/>
                  </a:lnTo>
                  <a:cubicBezTo>
                    <a:pt x="1445" y="2491"/>
                    <a:pt x="1486" y="2512"/>
                    <a:pt x="1507" y="2553"/>
                  </a:cubicBezTo>
                  <a:lnTo>
                    <a:pt x="1507" y="2595"/>
                  </a:lnTo>
                  <a:lnTo>
                    <a:pt x="1465" y="2616"/>
                  </a:lnTo>
                  <a:lnTo>
                    <a:pt x="1507" y="2658"/>
                  </a:lnTo>
                  <a:lnTo>
                    <a:pt x="1675" y="2721"/>
                  </a:lnTo>
                  <a:lnTo>
                    <a:pt x="1821" y="2700"/>
                  </a:lnTo>
                  <a:lnTo>
                    <a:pt x="1884" y="2616"/>
                  </a:lnTo>
                  <a:lnTo>
                    <a:pt x="1905" y="2700"/>
                  </a:lnTo>
                  <a:lnTo>
                    <a:pt x="1926" y="2721"/>
                  </a:lnTo>
                  <a:lnTo>
                    <a:pt x="1926" y="2616"/>
                  </a:lnTo>
                  <a:lnTo>
                    <a:pt x="1968" y="2574"/>
                  </a:lnTo>
                  <a:cubicBezTo>
                    <a:pt x="2009" y="2533"/>
                    <a:pt x="2030" y="2512"/>
                    <a:pt x="2030" y="2470"/>
                  </a:cubicBezTo>
                  <a:lnTo>
                    <a:pt x="2093" y="2386"/>
                  </a:lnTo>
                  <a:lnTo>
                    <a:pt x="2177" y="2344"/>
                  </a:lnTo>
                  <a:lnTo>
                    <a:pt x="2135" y="2302"/>
                  </a:lnTo>
                  <a:lnTo>
                    <a:pt x="2072" y="2323"/>
                  </a:lnTo>
                  <a:lnTo>
                    <a:pt x="2009" y="2407"/>
                  </a:lnTo>
                  <a:lnTo>
                    <a:pt x="2009" y="2386"/>
                  </a:lnTo>
                  <a:cubicBezTo>
                    <a:pt x="1989" y="2344"/>
                    <a:pt x="1989" y="2344"/>
                    <a:pt x="1989" y="2323"/>
                  </a:cubicBezTo>
                  <a:lnTo>
                    <a:pt x="2009" y="2302"/>
                  </a:lnTo>
                  <a:lnTo>
                    <a:pt x="2009" y="2219"/>
                  </a:lnTo>
                  <a:lnTo>
                    <a:pt x="2135" y="2177"/>
                  </a:lnTo>
                  <a:lnTo>
                    <a:pt x="2198" y="2114"/>
                  </a:lnTo>
                  <a:lnTo>
                    <a:pt x="2177" y="2051"/>
                  </a:lnTo>
                  <a:lnTo>
                    <a:pt x="2072" y="1968"/>
                  </a:lnTo>
                  <a:lnTo>
                    <a:pt x="2072" y="1905"/>
                  </a:lnTo>
                  <a:lnTo>
                    <a:pt x="2198" y="1863"/>
                  </a:lnTo>
                  <a:lnTo>
                    <a:pt x="2219" y="1737"/>
                  </a:lnTo>
                  <a:lnTo>
                    <a:pt x="2219" y="1591"/>
                  </a:lnTo>
                  <a:lnTo>
                    <a:pt x="2198" y="1486"/>
                  </a:lnTo>
                  <a:lnTo>
                    <a:pt x="2072" y="1486"/>
                  </a:lnTo>
                  <a:lnTo>
                    <a:pt x="1905" y="1528"/>
                  </a:lnTo>
                  <a:lnTo>
                    <a:pt x="1863" y="1633"/>
                  </a:lnTo>
                  <a:lnTo>
                    <a:pt x="1905" y="1675"/>
                  </a:lnTo>
                  <a:lnTo>
                    <a:pt x="1989" y="1737"/>
                  </a:lnTo>
                  <a:lnTo>
                    <a:pt x="1989" y="1779"/>
                  </a:lnTo>
                  <a:lnTo>
                    <a:pt x="1926" y="1758"/>
                  </a:lnTo>
                  <a:lnTo>
                    <a:pt x="1905" y="1779"/>
                  </a:lnTo>
                  <a:lnTo>
                    <a:pt x="1800" y="1696"/>
                  </a:lnTo>
                  <a:lnTo>
                    <a:pt x="1800" y="1654"/>
                  </a:lnTo>
                  <a:lnTo>
                    <a:pt x="1758" y="1570"/>
                  </a:lnTo>
                  <a:lnTo>
                    <a:pt x="1696" y="1591"/>
                  </a:lnTo>
                  <a:lnTo>
                    <a:pt x="1654" y="1675"/>
                  </a:lnTo>
                  <a:lnTo>
                    <a:pt x="1570" y="1696"/>
                  </a:lnTo>
                  <a:lnTo>
                    <a:pt x="1591" y="1779"/>
                  </a:lnTo>
                  <a:lnTo>
                    <a:pt x="1654" y="1863"/>
                  </a:lnTo>
                  <a:lnTo>
                    <a:pt x="1654" y="1989"/>
                  </a:lnTo>
                  <a:lnTo>
                    <a:pt x="1717" y="2072"/>
                  </a:lnTo>
                  <a:lnTo>
                    <a:pt x="1800" y="2072"/>
                  </a:lnTo>
                  <a:lnTo>
                    <a:pt x="1926" y="2093"/>
                  </a:lnTo>
                  <a:lnTo>
                    <a:pt x="1968" y="2156"/>
                  </a:lnTo>
                  <a:lnTo>
                    <a:pt x="1905" y="2198"/>
                  </a:lnTo>
                  <a:lnTo>
                    <a:pt x="1968" y="2261"/>
                  </a:lnTo>
                  <a:cubicBezTo>
                    <a:pt x="1926" y="2281"/>
                    <a:pt x="1926" y="2323"/>
                    <a:pt x="1926" y="2365"/>
                  </a:cubicBezTo>
                  <a:lnTo>
                    <a:pt x="1905" y="2386"/>
                  </a:lnTo>
                  <a:lnTo>
                    <a:pt x="1863" y="2386"/>
                  </a:lnTo>
                  <a:lnTo>
                    <a:pt x="1779" y="2407"/>
                  </a:lnTo>
                  <a:lnTo>
                    <a:pt x="1675" y="2261"/>
                  </a:lnTo>
                  <a:lnTo>
                    <a:pt x="1612" y="2281"/>
                  </a:lnTo>
                  <a:cubicBezTo>
                    <a:pt x="1591" y="2261"/>
                    <a:pt x="1570" y="2261"/>
                    <a:pt x="1549" y="2219"/>
                  </a:cubicBezTo>
                  <a:lnTo>
                    <a:pt x="1549" y="2198"/>
                  </a:lnTo>
                  <a:lnTo>
                    <a:pt x="1465" y="2114"/>
                  </a:lnTo>
                  <a:lnTo>
                    <a:pt x="1465" y="2177"/>
                  </a:lnTo>
                  <a:cubicBezTo>
                    <a:pt x="1465" y="2177"/>
                    <a:pt x="1445" y="2177"/>
                    <a:pt x="1445" y="2156"/>
                  </a:cubicBezTo>
                  <a:cubicBezTo>
                    <a:pt x="1403" y="2156"/>
                    <a:pt x="1403" y="2156"/>
                    <a:pt x="1382" y="2177"/>
                  </a:cubicBezTo>
                  <a:lnTo>
                    <a:pt x="1403" y="2093"/>
                  </a:lnTo>
                  <a:lnTo>
                    <a:pt x="1382" y="2009"/>
                  </a:lnTo>
                  <a:lnTo>
                    <a:pt x="1298" y="1863"/>
                  </a:lnTo>
                  <a:lnTo>
                    <a:pt x="1235" y="1863"/>
                  </a:lnTo>
                  <a:lnTo>
                    <a:pt x="1089" y="1779"/>
                  </a:lnTo>
                  <a:lnTo>
                    <a:pt x="1026" y="1612"/>
                  </a:lnTo>
                  <a:lnTo>
                    <a:pt x="1047" y="1654"/>
                  </a:lnTo>
                  <a:lnTo>
                    <a:pt x="1173" y="1591"/>
                  </a:lnTo>
                  <a:lnTo>
                    <a:pt x="1173" y="1445"/>
                  </a:lnTo>
                  <a:lnTo>
                    <a:pt x="1131" y="1340"/>
                  </a:lnTo>
                  <a:lnTo>
                    <a:pt x="1193" y="1256"/>
                  </a:lnTo>
                  <a:lnTo>
                    <a:pt x="1298" y="1235"/>
                  </a:lnTo>
                  <a:lnTo>
                    <a:pt x="1382" y="1298"/>
                  </a:lnTo>
                  <a:lnTo>
                    <a:pt x="1445" y="1277"/>
                  </a:lnTo>
                  <a:lnTo>
                    <a:pt x="1486" y="1298"/>
                  </a:lnTo>
                  <a:lnTo>
                    <a:pt x="1507" y="1256"/>
                  </a:lnTo>
                  <a:lnTo>
                    <a:pt x="1549" y="1152"/>
                  </a:lnTo>
                  <a:lnTo>
                    <a:pt x="1445" y="1047"/>
                  </a:lnTo>
                  <a:lnTo>
                    <a:pt x="1382" y="1110"/>
                  </a:lnTo>
                  <a:lnTo>
                    <a:pt x="1256" y="1110"/>
                  </a:lnTo>
                  <a:lnTo>
                    <a:pt x="1193" y="1026"/>
                  </a:lnTo>
                  <a:lnTo>
                    <a:pt x="1152" y="921"/>
                  </a:lnTo>
                  <a:lnTo>
                    <a:pt x="1089" y="921"/>
                  </a:lnTo>
                  <a:lnTo>
                    <a:pt x="1152" y="859"/>
                  </a:lnTo>
                  <a:lnTo>
                    <a:pt x="1152" y="754"/>
                  </a:lnTo>
                  <a:lnTo>
                    <a:pt x="1131" y="754"/>
                  </a:lnTo>
                  <a:cubicBezTo>
                    <a:pt x="1131" y="733"/>
                    <a:pt x="1152" y="712"/>
                    <a:pt x="1152" y="691"/>
                  </a:cubicBezTo>
                  <a:lnTo>
                    <a:pt x="1173" y="691"/>
                  </a:lnTo>
                  <a:lnTo>
                    <a:pt x="1277" y="503"/>
                  </a:lnTo>
                  <a:lnTo>
                    <a:pt x="1256" y="377"/>
                  </a:lnTo>
                  <a:lnTo>
                    <a:pt x="1277" y="315"/>
                  </a:lnTo>
                  <a:lnTo>
                    <a:pt x="1256" y="210"/>
                  </a:lnTo>
                  <a:lnTo>
                    <a:pt x="1340" y="64"/>
                  </a:lnTo>
                  <a:lnTo>
                    <a:pt x="129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0" name="Google Shape;7500;p131"/>
            <p:cNvSpPr/>
            <p:nvPr/>
          </p:nvSpPr>
          <p:spPr>
            <a:xfrm>
              <a:off x="3772256" y="2560208"/>
              <a:ext cx="138282" cy="153495"/>
            </a:xfrm>
            <a:custGeom>
              <a:avLst/>
              <a:gdLst/>
              <a:ahLst/>
              <a:cxnLst/>
              <a:rect l="l" t="t" r="r" b="b"/>
              <a:pathLst>
                <a:path w="11613" h="13497" extrusionOk="0">
                  <a:moveTo>
                    <a:pt x="9792" y="1"/>
                  </a:moveTo>
                  <a:lnTo>
                    <a:pt x="9709" y="64"/>
                  </a:lnTo>
                  <a:lnTo>
                    <a:pt x="9709" y="126"/>
                  </a:lnTo>
                  <a:lnTo>
                    <a:pt x="9792" y="231"/>
                  </a:lnTo>
                  <a:lnTo>
                    <a:pt x="9730" y="273"/>
                  </a:lnTo>
                  <a:lnTo>
                    <a:pt x="9688" y="273"/>
                  </a:lnTo>
                  <a:lnTo>
                    <a:pt x="9604" y="168"/>
                  </a:lnTo>
                  <a:lnTo>
                    <a:pt x="9541" y="231"/>
                  </a:lnTo>
                  <a:lnTo>
                    <a:pt x="9520" y="336"/>
                  </a:lnTo>
                  <a:lnTo>
                    <a:pt x="9541" y="357"/>
                  </a:lnTo>
                  <a:lnTo>
                    <a:pt x="9625" y="357"/>
                  </a:lnTo>
                  <a:lnTo>
                    <a:pt x="9688" y="419"/>
                  </a:lnTo>
                  <a:lnTo>
                    <a:pt x="9646" y="440"/>
                  </a:lnTo>
                  <a:lnTo>
                    <a:pt x="9604" y="482"/>
                  </a:lnTo>
                  <a:lnTo>
                    <a:pt x="9604" y="566"/>
                  </a:lnTo>
                  <a:lnTo>
                    <a:pt x="9520" y="587"/>
                  </a:lnTo>
                  <a:lnTo>
                    <a:pt x="9520" y="670"/>
                  </a:lnTo>
                  <a:lnTo>
                    <a:pt x="9541" y="691"/>
                  </a:lnTo>
                  <a:lnTo>
                    <a:pt x="9479" y="754"/>
                  </a:lnTo>
                  <a:lnTo>
                    <a:pt x="9520" y="859"/>
                  </a:lnTo>
                  <a:lnTo>
                    <a:pt x="9479" y="901"/>
                  </a:lnTo>
                  <a:lnTo>
                    <a:pt x="9416" y="859"/>
                  </a:lnTo>
                  <a:lnTo>
                    <a:pt x="9332" y="901"/>
                  </a:lnTo>
                  <a:lnTo>
                    <a:pt x="9332" y="942"/>
                  </a:lnTo>
                  <a:lnTo>
                    <a:pt x="9269" y="984"/>
                  </a:lnTo>
                  <a:lnTo>
                    <a:pt x="9228" y="880"/>
                  </a:lnTo>
                  <a:lnTo>
                    <a:pt x="9332" y="670"/>
                  </a:lnTo>
                  <a:lnTo>
                    <a:pt x="9269" y="649"/>
                  </a:lnTo>
                  <a:lnTo>
                    <a:pt x="9269" y="587"/>
                  </a:lnTo>
                  <a:lnTo>
                    <a:pt x="9311" y="545"/>
                  </a:lnTo>
                  <a:lnTo>
                    <a:pt x="9311" y="357"/>
                  </a:lnTo>
                  <a:lnTo>
                    <a:pt x="9290" y="315"/>
                  </a:lnTo>
                  <a:lnTo>
                    <a:pt x="9228" y="315"/>
                  </a:lnTo>
                  <a:lnTo>
                    <a:pt x="9102" y="545"/>
                  </a:lnTo>
                  <a:lnTo>
                    <a:pt x="9081" y="670"/>
                  </a:lnTo>
                  <a:lnTo>
                    <a:pt x="8956" y="880"/>
                  </a:lnTo>
                  <a:lnTo>
                    <a:pt x="8893" y="1005"/>
                  </a:lnTo>
                  <a:lnTo>
                    <a:pt x="8956" y="1068"/>
                  </a:lnTo>
                  <a:lnTo>
                    <a:pt x="8914" y="1193"/>
                  </a:lnTo>
                  <a:lnTo>
                    <a:pt x="8767" y="1361"/>
                  </a:lnTo>
                  <a:lnTo>
                    <a:pt x="8704" y="1382"/>
                  </a:lnTo>
                  <a:lnTo>
                    <a:pt x="8704" y="1298"/>
                  </a:lnTo>
                  <a:lnTo>
                    <a:pt x="8663" y="1214"/>
                  </a:lnTo>
                  <a:lnTo>
                    <a:pt x="8767" y="1068"/>
                  </a:lnTo>
                  <a:lnTo>
                    <a:pt x="8746" y="963"/>
                  </a:lnTo>
                  <a:lnTo>
                    <a:pt x="8788" y="880"/>
                  </a:lnTo>
                  <a:lnTo>
                    <a:pt x="8746" y="775"/>
                  </a:lnTo>
                  <a:lnTo>
                    <a:pt x="8893" y="587"/>
                  </a:lnTo>
                  <a:lnTo>
                    <a:pt x="8914" y="482"/>
                  </a:lnTo>
                  <a:lnTo>
                    <a:pt x="8956" y="461"/>
                  </a:lnTo>
                  <a:lnTo>
                    <a:pt x="8956" y="419"/>
                  </a:lnTo>
                  <a:lnTo>
                    <a:pt x="8851" y="419"/>
                  </a:lnTo>
                  <a:lnTo>
                    <a:pt x="8767" y="315"/>
                  </a:lnTo>
                  <a:lnTo>
                    <a:pt x="8704" y="336"/>
                  </a:lnTo>
                  <a:lnTo>
                    <a:pt x="8746" y="440"/>
                  </a:lnTo>
                  <a:lnTo>
                    <a:pt x="8663" y="482"/>
                  </a:lnTo>
                  <a:lnTo>
                    <a:pt x="8663" y="419"/>
                  </a:lnTo>
                  <a:lnTo>
                    <a:pt x="8579" y="336"/>
                  </a:lnTo>
                  <a:lnTo>
                    <a:pt x="8495" y="315"/>
                  </a:lnTo>
                  <a:lnTo>
                    <a:pt x="8432" y="336"/>
                  </a:lnTo>
                  <a:lnTo>
                    <a:pt x="8453" y="482"/>
                  </a:lnTo>
                  <a:lnTo>
                    <a:pt x="8391" y="545"/>
                  </a:lnTo>
                  <a:lnTo>
                    <a:pt x="8349" y="482"/>
                  </a:lnTo>
                  <a:lnTo>
                    <a:pt x="8286" y="461"/>
                  </a:lnTo>
                  <a:lnTo>
                    <a:pt x="8244" y="482"/>
                  </a:lnTo>
                  <a:lnTo>
                    <a:pt x="8265" y="545"/>
                  </a:lnTo>
                  <a:lnTo>
                    <a:pt x="8391" y="608"/>
                  </a:lnTo>
                  <a:lnTo>
                    <a:pt x="8432" y="733"/>
                  </a:lnTo>
                  <a:lnTo>
                    <a:pt x="8391" y="775"/>
                  </a:lnTo>
                  <a:lnTo>
                    <a:pt x="8349" y="691"/>
                  </a:lnTo>
                  <a:lnTo>
                    <a:pt x="8265" y="775"/>
                  </a:lnTo>
                  <a:lnTo>
                    <a:pt x="8265" y="838"/>
                  </a:lnTo>
                  <a:lnTo>
                    <a:pt x="8286" y="880"/>
                  </a:lnTo>
                  <a:lnTo>
                    <a:pt x="8265" y="901"/>
                  </a:lnTo>
                  <a:lnTo>
                    <a:pt x="8160" y="859"/>
                  </a:lnTo>
                  <a:lnTo>
                    <a:pt x="8119" y="859"/>
                  </a:lnTo>
                  <a:lnTo>
                    <a:pt x="8035" y="963"/>
                  </a:lnTo>
                  <a:lnTo>
                    <a:pt x="7951" y="1005"/>
                  </a:lnTo>
                  <a:lnTo>
                    <a:pt x="7951" y="1047"/>
                  </a:lnTo>
                  <a:lnTo>
                    <a:pt x="8014" y="1068"/>
                  </a:lnTo>
                  <a:lnTo>
                    <a:pt x="7909" y="1131"/>
                  </a:lnTo>
                  <a:lnTo>
                    <a:pt x="7868" y="1214"/>
                  </a:lnTo>
                  <a:lnTo>
                    <a:pt x="7972" y="1319"/>
                  </a:lnTo>
                  <a:lnTo>
                    <a:pt x="7909" y="1382"/>
                  </a:lnTo>
                  <a:lnTo>
                    <a:pt x="7972" y="1424"/>
                  </a:lnTo>
                  <a:lnTo>
                    <a:pt x="8035" y="1466"/>
                  </a:lnTo>
                  <a:lnTo>
                    <a:pt x="7972" y="1507"/>
                  </a:lnTo>
                  <a:lnTo>
                    <a:pt x="7847" y="1507"/>
                  </a:lnTo>
                  <a:lnTo>
                    <a:pt x="7805" y="1361"/>
                  </a:lnTo>
                  <a:lnTo>
                    <a:pt x="7742" y="1319"/>
                  </a:lnTo>
                  <a:lnTo>
                    <a:pt x="7805" y="1277"/>
                  </a:lnTo>
                  <a:lnTo>
                    <a:pt x="7721" y="1214"/>
                  </a:lnTo>
                  <a:lnTo>
                    <a:pt x="7491" y="1214"/>
                  </a:lnTo>
                  <a:lnTo>
                    <a:pt x="7303" y="1089"/>
                  </a:lnTo>
                  <a:lnTo>
                    <a:pt x="7240" y="1089"/>
                  </a:lnTo>
                  <a:lnTo>
                    <a:pt x="7198" y="1131"/>
                  </a:lnTo>
                  <a:lnTo>
                    <a:pt x="7177" y="1068"/>
                  </a:lnTo>
                  <a:lnTo>
                    <a:pt x="7072" y="1173"/>
                  </a:lnTo>
                  <a:lnTo>
                    <a:pt x="6968" y="1173"/>
                  </a:lnTo>
                  <a:lnTo>
                    <a:pt x="6968" y="1214"/>
                  </a:lnTo>
                  <a:lnTo>
                    <a:pt x="7093" y="1382"/>
                  </a:lnTo>
                  <a:lnTo>
                    <a:pt x="7177" y="1382"/>
                  </a:lnTo>
                  <a:lnTo>
                    <a:pt x="7219" y="1424"/>
                  </a:lnTo>
                  <a:lnTo>
                    <a:pt x="7344" y="1424"/>
                  </a:lnTo>
                  <a:lnTo>
                    <a:pt x="7303" y="1528"/>
                  </a:lnTo>
                  <a:lnTo>
                    <a:pt x="7303" y="1633"/>
                  </a:lnTo>
                  <a:lnTo>
                    <a:pt x="7407" y="1779"/>
                  </a:lnTo>
                  <a:lnTo>
                    <a:pt x="7386" y="1842"/>
                  </a:lnTo>
                  <a:lnTo>
                    <a:pt x="7303" y="1800"/>
                  </a:lnTo>
                  <a:lnTo>
                    <a:pt x="7219" y="1654"/>
                  </a:lnTo>
                  <a:lnTo>
                    <a:pt x="7114" y="1612"/>
                  </a:lnTo>
                  <a:lnTo>
                    <a:pt x="7072" y="1528"/>
                  </a:lnTo>
                  <a:lnTo>
                    <a:pt x="7031" y="1633"/>
                  </a:lnTo>
                  <a:lnTo>
                    <a:pt x="6968" y="1717"/>
                  </a:lnTo>
                  <a:lnTo>
                    <a:pt x="6926" y="1591"/>
                  </a:lnTo>
                  <a:lnTo>
                    <a:pt x="6863" y="1633"/>
                  </a:lnTo>
                  <a:lnTo>
                    <a:pt x="6863" y="1717"/>
                  </a:lnTo>
                  <a:lnTo>
                    <a:pt x="6759" y="1800"/>
                  </a:lnTo>
                  <a:lnTo>
                    <a:pt x="6759" y="1884"/>
                  </a:lnTo>
                  <a:lnTo>
                    <a:pt x="6884" y="1947"/>
                  </a:lnTo>
                  <a:lnTo>
                    <a:pt x="6926" y="2051"/>
                  </a:lnTo>
                  <a:lnTo>
                    <a:pt x="6821" y="2030"/>
                  </a:lnTo>
                  <a:lnTo>
                    <a:pt x="6779" y="1989"/>
                  </a:lnTo>
                  <a:lnTo>
                    <a:pt x="6696" y="2114"/>
                  </a:lnTo>
                  <a:lnTo>
                    <a:pt x="6675" y="2177"/>
                  </a:lnTo>
                  <a:lnTo>
                    <a:pt x="6549" y="2302"/>
                  </a:lnTo>
                  <a:lnTo>
                    <a:pt x="6549" y="2219"/>
                  </a:lnTo>
                  <a:lnTo>
                    <a:pt x="6654" y="2156"/>
                  </a:lnTo>
                  <a:lnTo>
                    <a:pt x="6591" y="2093"/>
                  </a:lnTo>
                  <a:lnTo>
                    <a:pt x="6696" y="1926"/>
                  </a:lnTo>
                  <a:lnTo>
                    <a:pt x="6612" y="1612"/>
                  </a:lnTo>
                  <a:lnTo>
                    <a:pt x="6549" y="1654"/>
                  </a:lnTo>
                  <a:lnTo>
                    <a:pt x="6403" y="1842"/>
                  </a:lnTo>
                  <a:lnTo>
                    <a:pt x="6403" y="2010"/>
                  </a:lnTo>
                  <a:lnTo>
                    <a:pt x="6445" y="2051"/>
                  </a:lnTo>
                  <a:lnTo>
                    <a:pt x="6340" y="2156"/>
                  </a:lnTo>
                  <a:lnTo>
                    <a:pt x="6340" y="2051"/>
                  </a:lnTo>
                  <a:lnTo>
                    <a:pt x="6382" y="1947"/>
                  </a:lnTo>
                  <a:lnTo>
                    <a:pt x="6340" y="1800"/>
                  </a:lnTo>
                  <a:lnTo>
                    <a:pt x="6277" y="1779"/>
                  </a:lnTo>
                  <a:lnTo>
                    <a:pt x="6173" y="1842"/>
                  </a:lnTo>
                  <a:lnTo>
                    <a:pt x="6089" y="1989"/>
                  </a:lnTo>
                  <a:lnTo>
                    <a:pt x="6152" y="2114"/>
                  </a:lnTo>
                  <a:lnTo>
                    <a:pt x="6152" y="2177"/>
                  </a:lnTo>
                  <a:lnTo>
                    <a:pt x="6298" y="2323"/>
                  </a:lnTo>
                  <a:lnTo>
                    <a:pt x="6340" y="2407"/>
                  </a:lnTo>
                  <a:lnTo>
                    <a:pt x="6277" y="2512"/>
                  </a:lnTo>
                  <a:lnTo>
                    <a:pt x="6235" y="2344"/>
                  </a:lnTo>
                  <a:lnTo>
                    <a:pt x="6131" y="2302"/>
                  </a:lnTo>
                  <a:lnTo>
                    <a:pt x="6047" y="2114"/>
                  </a:lnTo>
                  <a:lnTo>
                    <a:pt x="5984" y="2093"/>
                  </a:lnTo>
                  <a:lnTo>
                    <a:pt x="5859" y="2135"/>
                  </a:lnTo>
                  <a:lnTo>
                    <a:pt x="5838" y="2219"/>
                  </a:lnTo>
                  <a:lnTo>
                    <a:pt x="5984" y="2323"/>
                  </a:lnTo>
                  <a:lnTo>
                    <a:pt x="6047" y="2323"/>
                  </a:lnTo>
                  <a:lnTo>
                    <a:pt x="6089" y="2365"/>
                  </a:lnTo>
                  <a:lnTo>
                    <a:pt x="5984" y="2344"/>
                  </a:lnTo>
                  <a:lnTo>
                    <a:pt x="5880" y="2407"/>
                  </a:lnTo>
                  <a:lnTo>
                    <a:pt x="5963" y="2512"/>
                  </a:lnTo>
                  <a:lnTo>
                    <a:pt x="5838" y="2428"/>
                  </a:lnTo>
                  <a:lnTo>
                    <a:pt x="5838" y="2302"/>
                  </a:lnTo>
                  <a:lnTo>
                    <a:pt x="5775" y="2261"/>
                  </a:lnTo>
                  <a:lnTo>
                    <a:pt x="5754" y="2156"/>
                  </a:lnTo>
                  <a:lnTo>
                    <a:pt x="5712" y="2219"/>
                  </a:lnTo>
                  <a:lnTo>
                    <a:pt x="5671" y="2365"/>
                  </a:lnTo>
                  <a:lnTo>
                    <a:pt x="5733" y="2428"/>
                  </a:lnTo>
                  <a:lnTo>
                    <a:pt x="5712" y="2554"/>
                  </a:lnTo>
                  <a:lnTo>
                    <a:pt x="5629" y="2512"/>
                  </a:lnTo>
                  <a:lnTo>
                    <a:pt x="5545" y="2533"/>
                  </a:lnTo>
                  <a:lnTo>
                    <a:pt x="5419" y="2658"/>
                  </a:lnTo>
                  <a:lnTo>
                    <a:pt x="5440" y="2679"/>
                  </a:lnTo>
                  <a:lnTo>
                    <a:pt x="5524" y="2658"/>
                  </a:lnTo>
                  <a:lnTo>
                    <a:pt x="5608" y="2763"/>
                  </a:lnTo>
                  <a:lnTo>
                    <a:pt x="5503" y="2763"/>
                  </a:lnTo>
                  <a:lnTo>
                    <a:pt x="5440" y="2826"/>
                  </a:lnTo>
                  <a:lnTo>
                    <a:pt x="5503" y="2846"/>
                  </a:lnTo>
                  <a:lnTo>
                    <a:pt x="5461" y="2888"/>
                  </a:lnTo>
                  <a:lnTo>
                    <a:pt x="5357" y="2930"/>
                  </a:lnTo>
                  <a:lnTo>
                    <a:pt x="5357" y="2972"/>
                  </a:lnTo>
                  <a:lnTo>
                    <a:pt x="5399" y="2993"/>
                  </a:lnTo>
                  <a:lnTo>
                    <a:pt x="5336" y="2993"/>
                  </a:lnTo>
                  <a:lnTo>
                    <a:pt x="5294" y="2951"/>
                  </a:lnTo>
                  <a:lnTo>
                    <a:pt x="5210" y="2972"/>
                  </a:lnTo>
                  <a:lnTo>
                    <a:pt x="5127" y="3077"/>
                  </a:lnTo>
                  <a:lnTo>
                    <a:pt x="5147" y="3139"/>
                  </a:lnTo>
                  <a:lnTo>
                    <a:pt x="5127" y="3160"/>
                  </a:lnTo>
                  <a:lnTo>
                    <a:pt x="5022" y="3160"/>
                  </a:lnTo>
                  <a:lnTo>
                    <a:pt x="4938" y="3265"/>
                  </a:lnTo>
                  <a:lnTo>
                    <a:pt x="5043" y="3307"/>
                  </a:lnTo>
                  <a:lnTo>
                    <a:pt x="5315" y="3223"/>
                  </a:lnTo>
                  <a:lnTo>
                    <a:pt x="5357" y="3265"/>
                  </a:lnTo>
                  <a:lnTo>
                    <a:pt x="5461" y="3202"/>
                  </a:lnTo>
                  <a:lnTo>
                    <a:pt x="5524" y="3202"/>
                  </a:lnTo>
                  <a:lnTo>
                    <a:pt x="5524" y="3286"/>
                  </a:lnTo>
                  <a:lnTo>
                    <a:pt x="5461" y="3370"/>
                  </a:lnTo>
                  <a:lnTo>
                    <a:pt x="5440" y="3516"/>
                  </a:lnTo>
                  <a:lnTo>
                    <a:pt x="5419" y="3558"/>
                  </a:lnTo>
                  <a:lnTo>
                    <a:pt x="5357" y="3495"/>
                  </a:lnTo>
                  <a:lnTo>
                    <a:pt x="5336" y="3411"/>
                  </a:lnTo>
                  <a:lnTo>
                    <a:pt x="5252" y="3453"/>
                  </a:lnTo>
                  <a:lnTo>
                    <a:pt x="5210" y="3390"/>
                  </a:lnTo>
                  <a:lnTo>
                    <a:pt x="5106" y="3390"/>
                  </a:lnTo>
                  <a:lnTo>
                    <a:pt x="5127" y="3453"/>
                  </a:lnTo>
                  <a:lnTo>
                    <a:pt x="5106" y="3495"/>
                  </a:lnTo>
                  <a:lnTo>
                    <a:pt x="5022" y="3453"/>
                  </a:lnTo>
                  <a:lnTo>
                    <a:pt x="4938" y="3474"/>
                  </a:lnTo>
                  <a:lnTo>
                    <a:pt x="5043" y="3516"/>
                  </a:lnTo>
                  <a:lnTo>
                    <a:pt x="5085" y="3600"/>
                  </a:lnTo>
                  <a:lnTo>
                    <a:pt x="5022" y="3621"/>
                  </a:lnTo>
                  <a:lnTo>
                    <a:pt x="5001" y="3683"/>
                  </a:lnTo>
                  <a:lnTo>
                    <a:pt x="5001" y="3746"/>
                  </a:lnTo>
                  <a:lnTo>
                    <a:pt x="4980" y="3809"/>
                  </a:lnTo>
                  <a:lnTo>
                    <a:pt x="4938" y="3725"/>
                  </a:lnTo>
                  <a:lnTo>
                    <a:pt x="4938" y="3621"/>
                  </a:lnTo>
                  <a:lnTo>
                    <a:pt x="4875" y="3558"/>
                  </a:lnTo>
                  <a:lnTo>
                    <a:pt x="4792" y="3621"/>
                  </a:lnTo>
                  <a:lnTo>
                    <a:pt x="4708" y="3662"/>
                  </a:lnTo>
                  <a:lnTo>
                    <a:pt x="4666" y="3579"/>
                  </a:lnTo>
                  <a:lnTo>
                    <a:pt x="4687" y="3516"/>
                  </a:lnTo>
                  <a:lnTo>
                    <a:pt x="4624" y="3516"/>
                  </a:lnTo>
                  <a:lnTo>
                    <a:pt x="4520" y="3621"/>
                  </a:lnTo>
                  <a:lnTo>
                    <a:pt x="4603" y="3704"/>
                  </a:lnTo>
                  <a:lnTo>
                    <a:pt x="4729" y="3704"/>
                  </a:lnTo>
                  <a:lnTo>
                    <a:pt x="4834" y="3746"/>
                  </a:lnTo>
                  <a:lnTo>
                    <a:pt x="4792" y="3830"/>
                  </a:lnTo>
                  <a:lnTo>
                    <a:pt x="4583" y="3893"/>
                  </a:lnTo>
                  <a:lnTo>
                    <a:pt x="4520" y="3830"/>
                  </a:lnTo>
                  <a:lnTo>
                    <a:pt x="4457" y="3830"/>
                  </a:lnTo>
                  <a:lnTo>
                    <a:pt x="4394" y="3934"/>
                  </a:lnTo>
                  <a:lnTo>
                    <a:pt x="4478" y="4018"/>
                  </a:lnTo>
                  <a:lnTo>
                    <a:pt x="4394" y="4102"/>
                  </a:lnTo>
                  <a:lnTo>
                    <a:pt x="4478" y="4102"/>
                  </a:lnTo>
                  <a:lnTo>
                    <a:pt x="4583" y="3976"/>
                  </a:lnTo>
                  <a:lnTo>
                    <a:pt x="4687" y="3976"/>
                  </a:lnTo>
                  <a:lnTo>
                    <a:pt x="4729" y="4039"/>
                  </a:lnTo>
                  <a:lnTo>
                    <a:pt x="4583" y="4081"/>
                  </a:lnTo>
                  <a:lnTo>
                    <a:pt x="4562" y="4186"/>
                  </a:lnTo>
                  <a:lnTo>
                    <a:pt x="4603" y="4248"/>
                  </a:lnTo>
                  <a:lnTo>
                    <a:pt x="4729" y="4332"/>
                  </a:lnTo>
                  <a:lnTo>
                    <a:pt x="4729" y="4416"/>
                  </a:lnTo>
                  <a:lnTo>
                    <a:pt x="4666" y="4353"/>
                  </a:lnTo>
                  <a:lnTo>
                    <a:pt x="4583" y="4353"/>
                  </a:lnTo>
                  <a:lnTo>
                    <a:pt x="4499" y="4248"/>
                  </a:lnTo>
                  <a:lnTo>
                    <a:pt x="4457" y="4248"/>
                  </a:lnTo>
                  <a:lnTo>
                    <a:pt x="4373" y="4332"/>
                  </a:lnTo>
                  <a:lnTo>
                    <a:pt x="4457" y="4395"/>
                  </a:lnTo>
                  <a:lnTo>
                    <a:pt x="4352" y="4416"/>
                  </a:lnTo>
                  <a:lnTo>
                    <a:pt x="4248" y="4499"/>
                  </a:lnTo>
                  <a:lnTo>
                    <a:pt x="4248" y="4541"/>
                  </a:lnTo>
                  <a:lnTo>
                    <a:pt x="4352" y="4604"/>
                  </a:lnTo>
                  <a:lnTo>
                    <a:pt x="4457" y="4541"/>
                  </a:lnTo>
                  <a:lnTo>
                    <a:pt x="4499" y="4604"/>
                  </a:lnTo>
                  <a:lnTo>
                    <a:pt x="4603" y="4562"/>
                  </a:lnTo>
                  <a:lnTo>
                    <a:pt x="4624" y="4646"/>
                  </a:lnTo>
                  <a:lnTo>
                    <a:pt x="4708" y="4709"/>
                  </a:lnTo>
                  <a:lnTo>
                    <a:pt x="4708" y="4751"/>
                  </a:lnTo>
                  <a:lnTo>
                    <a:pt x="4562" y="4667"/>
                  </a:lnTo>
                  <a:lnTo>
                    <a:pt x="4415" y="4667"/>
                  </a:lnTo>
                  <a:lnTo>
                    <a:pt x="4373" y="4709"/>
                  </a:lnTo>
                  <a:lnTo>
                    <a:pt x="4206" y="4730"/>
                  </a:lnTo>
                  <a:lnTo>
                    <a:pt x="4206" y="4792"/>
                  </a:lnTo>
                  <a:lnTo>
                    <a:pt x="4143" y="4855"/>
                  </a:lnTo>
                  <a:lnTo>
                    <a:pt x="4080" y="4834"/>
                  </a:lnTo>
                  <a:lnTo>
                    <a:pt x="3955" y="4918"/>
                  </a:lnTo>
                  <a:lnTo>
                    <a:pt x="3871" y="4918"/>
                  </a:lnTo>
                  <a:lnTo>
                    <a:pt x="3850" y="4960"/>
                  </a:lnTo>
                  <a:lnTo>
                    <a:pt x="3955" y="4981"/>
                  </a:lnTo>
                  <a:lnTo>
                    <a:pt x="3997" y="5064"/>
                  </a:lnTo>
                  <a:lnTo>
                    <a:pt x="3934" y="5127"/>
                  </a:lnTo>
                  <a:lnTo>
                    <a:pt x="3871" y="5085"/>
                  </a:lnTo>
                  <a:lnTo>
                    <a:pt x="3850" y="5127"/>
                  </a:lnTo>
                  <a:lnTo>
                    <a:pt x="3934" y="5169"/>
                  </a:lnTo>
                  <a:lnTo>
                    <a:pt x="3892" y="5232"/>
                  </a:lnTo>
                  <a:lnTo>
                    <a:pt x="3787" y="5190"/>
                  </a:lnTo>
                  <a:lnTo>
                    <a:pt x="3766" y="5169"/>
                  </a:lnTo>
                  <a:lnTo>
                    <a:pt x="3746" y="5190"/>
                  </a:lnTo>
                  <a:lnTo>
                    <a:pt x="3829" y="5274"/>
                  </a:lnTo>
                  <a:lnTo>
                    <a:pt x="3766" y="5295"/>
                  </a:lnTo>
                  <a:lnTo>
                    <a:pt x="3787" y="5378"/>
                  </a:lnTo>
                  <a:lnTo>
                    <a:pt x="3850" y="5378"/>
                  </a:lnTo>
                  <a:lnTo>
                    <a:pt x="3787" y="5399"/>
                  </a:lnTo>
                  <a:lnTo>
                    <a:pt x="3725" y="5441"/>
                  </a:lnTo>
                  <a:lnTo>
                    <a:pt x="3662" y="5378"/>
                  </a:lnTo>
                  <a:lnTo>
                    <a:pt x="3662" y="5462"/>
                  </a:lnTo>
                  <a:lnTo>
                    <a:pt x="3641" y="5504"/>
                  </a:lnTo>
                  <a:lnTo>
                    <a:pt x="3683" y="5546"/>
                  </a:lnTo>
                  <a:lnTo>
                    <a:pt x="3850" y="5587"/>
                  </a:lnTo>
                  <a:lnTo>
                    <a:pt x="3871" y="5671"/>
                  </a:lnTo>
                  <a:lnTo>
                    <a:pt x="3934" y="5671"/>
                  </a:lnTo>
                  <a:lnTo>
                    <a:pt x="4039" y="5650"/>
                  </a:lnTo>
                  <a:lnTo>
                    <a:pt x="3955" y="5692"/>
                  </a:lnTo>
                  <a:lnTo>
                    <a:pt x="3955" y="5755"/>
                  </a:lnTo>
                  <a:lnTo>
                    <a:pt x="3850" y="5755"/>
                  </a:lnTo>
                  <a:lnTo>
                    <a:pt x="3829" y="5713"/>
                  </a:lnTo>
                  <a:lnTo>
                    <a:pt x="3662" y="5713"/>
                  </a:lnTo>
                  <a:lnTo>
                    <a:pt x="3557" y="5818"/>
                  </a:lnTo>
                  <a:lnTo>
                    <a:pt x="3578" y="5839"/>
                  </a:lnTo>
                  <a:lnTo>
                    <a:pt x="3683" y="5839"/>
                  </a:lnTo>
                  <a:lnTo>
                    <a:pt x="3725" y="5922"/>
                  </a:lnTo>
                  <a:lnTo>
                    <a:pt x="3766" y="5985"/>
                  </a:lnTo>
                  <a:lnTo>
                    <a:pt x="3766" y="6069"/>
                  </a:lnTo>
                  <a:lnTo>
                    <a:pt x="3683" y="6006"/>
                  </a:lnTo>
                  <a:lnTo>
                    <a:pt x="3641" y="6006"/>
                  </a:lnTo>
                  <a:lnTo>
                    <a:pt x="3578" y="6069"/>
                  </a:lnTo>
                  <a:lnTo>
                    <a:pt x="3578" y="6131"/>
                  </a:lnTo>
                  <a:lnTo>
                    <a:pt x="3557" y="6173"/>
                  </a:lnTo>
                  <a:lnTo>
                    <a:pt x="3620" y="6215"/>
                  </a:lnTo>
                  <a:lnTo>
                    <a:pt x="3641" y="6299"/>
                  </a:lnTo>
                  <a:lnTo>
                    <a:pt x="3578" y="6299"/>
                  </a:lnTo>
                  <a:lnTo>
                    <a:pt x="3515" y="6236"/>
                  </a:lnTo>
                  <a:lnTo>
                    <a:pt x="3474" y="6278"/>
                  </a:lnTo>
                  <a:lnTo>
                    <a:pt x="3474" y="6341"/>
                  </a:lnTo>
                  <a:lnTo>
                    <a:pt x="3578" y="6362"/>
                  </a:lnTo>
                  <a:lnTo>
                    <a:pt x="3578" y="6424"/>
                  </a:lnTo>
                  <a:lnTo>
                    <a:pt x="3578" y="6508"/>
                  </a:lnTo>
                  <a:lnTo>
                    <a:pt x="3453" y="6403"/>
                  </a:lnTo>
                  <a:lnTo>
                    <a:pt x="3411" y="6445"/>
                  </a:lnTo>
                  <a:lnTo>
                    <a:pt x="3411" y="6529"/>
                  </a:lnTo>
                  <a:lnTo>
                    <a:pt x="3432" y="6529"/>
                  </a:lnTo>
                  <a:lnTo>
                    <a:pt x="3432" y="6634"/>
                  </a:lnTo>
                  <a:lnTo>
                    <a:pt x="3474" y="6738"/>
                  </a:lnTo>
                  <a:lnTo>
                    <a:pt x="3536" y="6738"/>
                  </a:lnTo>
                  <a:lnTo>
                    <a:pt x="3578" y="6634"/>
                  </a:lnTo>
                  <a:lnTo>
                    <a:pt x="3641" y="6634"/>
                  </a:lnTo>
                  <a:lnTo>
                    <a:pt x="3578" y="6759"/>
                  </a:lnTo>
                  <a:lnTo>
                    <a:pt x="3536" y="6801"/>
                  </a:lnTo>
                  <a:lnTo>
                    <a:pt x="3432" y="6885"/>
                  </a:lnTo>
                  <a:lnTo>
                    <a:pt x="3348" y="6885"/>
                  </a:lnTo>
                  <a:lnTo>
                    <a:pt x="3264" y="6927"/>
                  </a:lnTo>
                  <a:lnTo>
                    <a:pt x="3264" y="6968"/>
                  </a:lnTo>
                  <a:lnTo>
                    <a:pt x="3202" y="7031"/>
                  </a:lnTo>
                  <a:lnTo>
                    <a:pt x="3118" y="7073"/>
                  </a:lnTo>
                  <a:lnTo>
                    <a:pt x="3202" y="7136"/>
                  </a:lnTo>
                  <a:lnTo>
                    <a:pt x="3160" y="7157"/>
                  </a:lnTo>
                  <a:lnTo>
                    <a:pt x="3013" y="7178"/>
                  </a:lnTo>
                  <a:lnTo>
                    <a:pt x="2950" y="7261"/>
                  </a:lnTo>
                  <a:lnTo>
                    <a:pt x="2950" y="7324"/>
                  </a:lnTo>
                  <a:lnTo>
                    <a:pt x="3055" y="7345"/>
                  </a:lnTo>
                  <a:lnTo>
                    <a:pt x="2992" y="7387"/>
                  </a:lnTo>
                  <a:lnTo>
                    <a:pt x="2930" y="7492"/>
                  </a:lnTo>
                  <a:lnTo>
                    <a:pt x="2846" y="7492"/>
                  </a:lnTo>
                  <a:lnTo>
                    <a:pt x="2825" y="7408"/>
                  </a:lnTo>
                  <a:lnTo>
                    <a:pt x="2783" y="7366"/>
                  </a:lnTo>
                  <a:lnTo>
                    <a:pt x="2741" y="7408"/>
                  </a:lnTo>
                  <a:lnTo>
                    <a:pt x="2678" y="7408"/>
                  </a:lnTo>
                  <a:lnTo>
                    <a:pt x="2699" y="7492"/>
                  </a:lnTo>
                  <a:lnTo>
                    <a:pt x="2637" y="7554"/>
                  </a:lnTo>
                  <a:lnTo>
                    <a:pt x="2637" y="7596"/>
                  </a:lnTo>
                  <a:lnTo>
                    <a:pt x="2678" y="7659"/>
                  </a:lnTo>
                  <a:lnTo>
                    <a:pt x="2532" y="7659"/>
                  </a:lnTo>
                  <a:lnTo>
                    <a:pt x="2490" y="7680"/>
                  </a:lnTo>
                  <a:lnTo>
                    <a:pt x="2490" y="7805"/>
                  </a:lnTo>
                  <a:lnTo>
                    <a:pt x="2386" y="7868"/>
                  </a:lnTo>
                  <a:lnTo>
                    <a:pt x="2406" y="7910"/>
                  </a:lnTo>
                  <a:lnTo>
                    <a:pt x="2386" y="8015"/>
                  </a:lnTo>
                  <a:lnTo>
                    <a:pt x="2302" y="8098"/>
                  </a:lnTo>
                  <a:lnTo>
                    <a:pt x="2197" y="8182"/>
                  </a:lnTo>
                  <a:lnTo>
                    <a:pt x="2218" y="8224"/>
                  </a:lnTo>
                  <a:lnTo>
                    <a:pt x="2365" y="8161"/>
                  </a:lnTo>
                  <a:lnTo>
                    <a:pt x="2406" y="8161"/>
                  </a:lnTo>
                  <a:lnTo>
                    <a:pt x="2406" y="8224"/>
                  </a:lnTo>
                  <a:lnTo>
                    <a:pt x="2323" y="8266"/>
                  </a:lnTo>
                  <a:lnTo>
                    <a:pt x="2323" y="8370"/>
                  </a:lnTo>
                  <a:lnTo>
                    <a:pt x="2386" y="8454"/>
                  </a:lnTo>
                  <a:lnTo>
                    <a:pt x="2511" y="8391"/>
                  </a:lnTo>
                  <a:lnTo>
                    <a:pt x="2637" y="8370"/>
                  </a:lnTo>
                  <a:lnTo>
                    <a:pt x="2804" y="8203"/>
                  </a:lnTo>
                  <a:lnTo>
                    <a:pt x="2804" y="8119"/>
                  </a:lnTo>
                  <a:lnTo>
                    <a:pt x="2720" y="8161"/>
                  </a:lnTo>
                  <a:lnTo>
                    <a:pt x="2804" y="8056"/>
                  </a:lnTo>
                  <a:lnTo>
                    <a:pt x="2825" y="7910"/>
                  </a:lnTo>
                  <a:lnTo>
                    <a:pt x="2846" y="7910"/>
                  </a:lnTo>
                  <a:lnTo>
                    <a:pt x="2909" y="7868"/>
                  </a:lnTo>
                  <a:lnTo>
                    <a:pt x="3013" y="7889"/>
                  </a:lnTo>
                  <a:lnTo>
                    <a:pt x="3055" y="7889"/>
                  </a:lnTo>
                  <a:lnTo>
                    <a:pt x="2909" y="7994"/>
                  </a:lnTo>
                  <a:lnTo>
                    <a:pt x="2909" y="8056"/>
                  </a:lnTo>
                  <a:lnTo>
                    <a:pt x="3055" y="8098"/>
                  </a:lnTo>
                  <a:lnTo>
                    <a:pt x="3013" y="8182"/>
                  </a:lnTo>
                  <a:lnTo>
                    <a:pt x="2930" y="8182"/>
                  </a:lnTo>
                  <a:lnTo>
                    <a:pt x="2783" y="8370"/>
                  </a:lnTo>
                  <a:lnTo>
                    <a:pt x="2888" y="8412"/>
                  </a:lnTo>
                  <a:lnTo>
                    <a:pt x="2804" y="8496"/>
                  </a:lnTo>
                  <a:lnTo>
                    <a:pt x="2825" y="8600"/>
                  </a:lnTo>
                  <a:lnTo>
                    <a:pt x="2720" y="8580"/>
                  </a:lnTo>
                  <a:lnTo>
                    <a:pt x="2637" y="8496"/>
                  </a:lnTo>
                  <a:lnTo>
                    <a:pt x="2511" y="8496"/>
                  </a:lnTo>
                  <a:lnTo>
                    <a:pt x="2427" y="8538"/>
                  </a:lnTo>
                  <a:lnTo>
                    <a:pt x="2427" y="8642"/>
                  </a:lnTo>
                  <a:lnTo>
                    <a:pt x="2365" y="8705"/>
                  </a:lnTo>
                  <a:lnTo>
                    <a:pt x="2260" y="8747"/>
                  </a:lnTo>
                  <a:lnTo>
                    <a:pt x="2260" y="8747"/>
                  </a:lnTo>
                  <a:lnTo>
                    <a:pt x="2323" y="8684"/>
                  </a:lnTo>
                  <a:lnTo>
                    <a:pt x="2386" y="8642"/>
                  </a:lnTo>
                  <a:lnTo>
                    <a:pt x="2302" y="8538"/>
                  </a:lnTo>
                  <a:lnTo>
                    <a:pt x="2302" y="8433"/>
                  </a:lnTo>
                  <a:lnTo>
                    <a:pt x="2218" y="8328"/>
                  </a:lnTo>
                  <a:lnTo>
                    <a:pt x="2155" y="8328"/>
                  </a:lnTo>
                  <a:lnTo>
                    <a:pt x="2093" y="8412"/>
                  </a:lnTo>
                  <a:lnTo>
                    <a:pt x="1988" y="8412"/>
                  </a:lnTo>
                  <a:lnTo>
                    <a:pt x="1988" y="8454"/>
                  </a:lnTo>
                  <a:lnTo>
                    <a:pt x="2155" y="8454"/>
                  </a:lnTo>
                  <a:lnTo>
                    <a:pt x="1988" y="8600"/>
                  </a:lnTo>
                  <a:lnTo>
                    <a:pt x="1883" y="8580"/>
                  </a:lnTo>
                  <a:lnTo>
                    <a:pt x="1800" y="8580"/>
                  </a:lnTo>
                  <a:lnTo>
                    <a:pt x="1695" y="8684"/>
                  </a:lnTo>
                  <a:lnTo>
                    <a:pt x="1758" y="8705"/>
                  </a:lnTo>
                  <a:lnTo>
                    <a:pt x="1842" y="8684"/>
                  </a:lnTo>
                  <a:lnTo>
                    <a:pt x="1862" y="8705"/>
                  </a:lnTo>
                  <a:lnTo>
                    <a:pt x="1737" y="8789"/>
                  </a:lnTo>
                  <a:lnTo>
                    <a:pt x="1674" y="8831"/>
                  </a:lnTo>
                  <a:lnTo>
                    <a:pt x="1632" y="8789"/>
                  </a:lnTo>
                  <a:lnTo>
                    <a:pt x="1549" y="8789"/>
                  </a:lnTo>
                  <a:lnTo>
                    <a:pt x="1549" y="8831"/>
                  </a:lnTo>
                  <a:lnTo>
                    <a:pt x="1674" y="8914"/>
                  </a:lnTo>
                  <a:lnTo>
                    <a:pt x="1800" y="8914"/>
                  </a:lnTo>
                  <a:lnTo>
                    <a:pt x="1779" y="8977"/>
                  </a:lnTo>
                  <a:lnTo>
                    <a:pt x="1862" y="9019"/>
                  </a:lnTo>
                  <a:lnTo>
                    <a:pt x="1842" y="9103"/>
                  </a:lnTo>
                  <a:lnTo>
                    <a:pt x="1695" y="9040"/>
                  </a:lnTo>
                  <a:lnTo>
                    <a:pt x="1695" y="8956"/>
                  </a:lnTo>
                  <a:lnTo>
                    <a:pt x="1590" y="8956"/>
                  </a:lnTo>
                  <a:lnTo>
                    <a:pt x="1486" y="8893"/>
                  </a:lnTo>
                  <a:lnTo>
                    <a:pt x="1465" y="8810"/>
                  </a:lnTo>
                  <a:lnTo>
                    <a:pt x="1444" y="8810"/>
                  </a:lnTo>
                  <a:lnTo>
                    <a:pt x="1423" y="8914"/>
                  </a:lnTo>
                  <a:lnTo>
                    <a:pt x="1528" y="9040"/>
                  </a:lnTo>
                  <a:lnTo>
                    <a:pt x="1632" y="9124"/>
                  </a:lnTo>
                  <a:lnTo>
                    <a:pt x="1695" y="9124"/>
                  </a:lnTo>
                  <a:lnTo>
                    <a:pt x="1758" y="9165"/>
                  </a:lnTo>
                  <a:lnTo>
                    <a:pt x="1653" y="9165"/>
                  </a:lnTo>
                  <a:lnTo>
                    <a:pt x="1486" y="9124"/>
                  </a:lnTo>
                  <a:lnTo>
                    <a:pt x="1360" y="8956"/>
                  </a:lnTo>
                  <a:lnTo>
                    <a:pt x="1277" y="8977"/>
                  </a:lnTo>
                  <a:lnTo>
                    <a:pt x="1214" y="8935"/>
                  </a:lnTo>
                  <a:lnTo>
                    <a:pt x="1067" y="8935"/>
                  </a:lnTo>
                  <a:lnTo>
                    <a:pt x="1026" y="8893"/>
                  </a:lnTo>
                  <a:lnTo>
                    <a:pt x="963" y="8935"/>
                  </a:lnTo>
                  <a:lnTo>
                    <a:pt x="1005" y="9019"/>
                  </a:lnTo>
                  <a:lnTo>
                    <a:pt x="942" y="9061"/>
                  </a:lnTo>
                  <a:lnTo>
                    <a:pt x="1026" y="9165"/>
                  </a:lnTo>
                  <a:lnTo>
                    <a:pt x="1214" y="9124"/>
                  </a:lnTo>
                  <a:lnTo>
                    <a:pt x="1235" y="9144"/>
                  </a:lnTo>
                  <a:lnTo>
                    <a:pt x="1151" y="9207"/>
                  </a:lnTo>
                  <a:lnTo>
                    <a:pt x="1214" y="9228"/>
                  </a:lnTo>
                  <a:lnTo>
                    <a:pt x="1339" y="9165"/>
                  </a:lnTo>
                  <a:lnTo>
                    <a:pt x="1423" y="9165"/>
                  </a:lnTo>
                  <a:lnTo>
                    <a:pt x="1381" y="9228"/>
                  </a:lnTo>
                  <a:lnTo>
                    <a:pt x="1214" y="9312"/>
                  </a:lnTo>
                  <a:lnTo>
                    <a:pt x="1151" y="9375"/>
                  </a:lnTo>
                  <a:lnTo>
                    <a:pt x="1026" y="9354"/>
                  </a:lnTo>
                  <a:lnTo>
                    <a:pt x="942" y="9228"/>
                  </a:lnTo>
                  <a:lnTo>
                    <a:pt x="900" y="9228"/>
                  </a:lnTo>
                  <a:lnTo>
                    <a:pt x="837" y="9270"/>
                  </a:lnTo>
                  <a:lnTo>
                    <a:pt x="753" y="9207"/>
                  </a:lnTo>
                  <a:lnTo>
                    <a:pt x="691" y="9249"/>
                  </a:lnTo>
                  <a:lnTo>
                    <a:pt x="628" y="9228"/>
                  </a:lnTo>
                  <a:lnTo>
                    <a:pt x="544" y="9270"/>
                  </a:lnTo>
                  <a:lnTo>
                    <a:pt x="586" y="9333"/>
                  </a:lnTo>
                  <a:lnTo>
                    <a:pt x="753" y="9354"/>
                  </a:lnTo>
                  <a:lnTo>
                    <a:pt x="858" y="9416"/>
                  </a:lnTo>
                  <a:lnTo>
                    <a:pt x="1005" y="9479"/>
                  </a:lnTo>
                  <a:lnTo>
                    <a:pt x="963" y="9584"/>
                  </a:lnTo>
                  <a:lnTo>
                    <a:pt x="1026" y="9668"/>
                  </a:lnTo>
                  <a:lnTo>
                    <a:pt x="921" y="9688"/>
                  </a:lnTo>
                  <a:lnTo>
                    <a:pt x="900" y="9668"/>
                  </a:lnTo>
                  <a:lnTo>
                    <a:pt x="900" y="9500"/>
                  </a:lnTo>
                  <a:lnTo>
                    <a:pt x="795" y="9479"/>
                  </a:lnTo>
                  <a:lnTo>
                    <a:pt x="691" y="9479"/>
                  </a:lnTo>
                  <a:lnTo>
                    <a:pt x="733" y="9563"/>
                  </a:lnTo>
                  <a:lnTo>
                    <a:pt x="712" y="9626"/>
                  </a:lnTo>
                  <a:lnTo>
                    <a:pt x="586" y="9542"/>
                  </a:lnTo>
                  <a:lnTo>
                    <a:pt x="481" y="9668"/>
                  </a:lnTo>
                  <a:lnTo>
                    <a:pt x="586" y="9730"/>
                  </a:lnTo>
                  <a:lnTo>
                    <a:pt x="502" y="9751"/>
                  </a:lnTo>
                  <a:lnTo>
                    <a:pt x="440" y="9772"/>
                  </a:lnTo>
                  <a:lnTo>
                    <a:pt x="398" y="9668"/>
                  </a:lnTo>
                  <a:lnTo>
                    <a:pt x="230" y="9647"/>
                  </a:lnTo>
                  <a:lnTo>
                    <a:pt x="293" y="9772"/>
                  </a:lnTo>
                  <a:lnTo>
                    <a:pt x="209" y="9793"/>
                  </a:lnTo>
                  <a:lnTo>
                    <a:pt x="189" y="9688"/>
                  </a:lnTo>
                  <a:lnTo>
                    <a:pt x="105" y="9626"/>
                  </a:lnTo>
                  <a:lnTo>
                    <a:pt x="63" y="9647"/>
                  </a:lnTo>
                  <a:lnTo>
                    <a:pt x="63" y="9688"/>
                  </a:lnTo>
                  <a:lnTo>
                    <a:pt x="168" y="9793"/>
                  </a:lnTo>
                  <a:lnTo>
                    <a:pt x="105" y="9856"/>
                  </a:lnTo>
                  <a:lnTo>
                    <a:pt x="168" y="9898"/>
                  </a:lnTo>
                  <a:lnTo>
                    <a:pt x="293" y="9877"/>
                  </a:lnTo>
                  <a:lnTo>
                    <a:pt x="481" y="9898"/>
                  </a:lnTo>
                  <a:lnTo>
                    <a:pt x="586" y="9981"/>
                  </a:lnTo>
                  <a:lnTo>
                    <a:pt x="733" y="9981"/>
                  </a:lnTo>
                  <a:lnTo>
                    <a:pt x="795" y="9940"/>
                  </a:lnTo>
                  <a:lnTo>
                    <a:pt x="858" y="9940"/>
                  </a:lnTo>
                  <a:lnTo>
                    <a:pt x="753" y="10023"/>
                  </a:lnTo>
                  <a:lnTo>
                    <a:pt x="607" y="10023"/>
                  </a:lnTo>
                  <a:lnTo>
                    <a:pt x="544" y="10065"/>
                  </a:lnTo>
                  <a:lnTo>
                    <a:pt x="377" y="9960"/>
                  </a:lnTo>
                  <a:lnTo>
                    <a:pt x="272" y="9981"/>
                  </a:lnTo>
                  <a:lnTo>
                    <a:pt x="209" y="9981"/>
                  </a:lnTo>
                  <a:lnTo>
                    <a:pt x="126" y="10023"/>
                  </a:lnTo>
                  <a:lnTo>
                    <a:pt x="0" y="10065"/>
                  </a:lnTo>
                  <a:lnTo>
                    <a:pt x="0" y="10107"/>
                  </a:lnTo>
                  <a:lnTo>
                    <a:pt x="189" y="10191"/>
                  </a:lnTo>
                  <a:lnTo>
                    <a:pt x="105" y="10274"/>
                  </a:lnTo>
                  <a:lnTo>
                    <a:pt x="209" y="10295"/>
                  </a:lnTo>
                  <a:lnTo>
                    <a:pt x="272" y="10253"/>
                  </a:lnTo>
                  <a:lnTo>
                    <a:pt x="419" y="10253"/>
                  </a:lnTo>
                  <a:lnTo>
                    <a:pt x="314" y="10316"/>
                  </a:lnTo>
                  <a:lnTo>
                    <a:pt x="126" y="10316"/>
                  </a:lnTo>
                  <a:lnTo>
                    <a:pt x="105" y="10358"/>
                  </a:lnTo>
                  <a:lnTo>
                    <a:pt x="63" y="10358"/>
                  </a:lnTo>
                  <a:lnTo>
                    <a:pt x="63" y="10379"/>
                  </a:lnTo>
                  <a:lnTo>
                    <a:pt x="126" y="10400"/>
                  </a:lnTo>
                  <a:lnTo>
                    <a:pt x="189" y="10400"/>
                  </a:lnTo>
                  <a:lnTo>
                    <a:pt x="105" y="10463"/>
                  </a:lnTo>
                  <a:lnTo>
                    <a:pt x="63" y="10484"/>
                  </a:lnTo>
                  <a:lnTo>
                    <a:pt x="63" y="10525"/>
                  </a:lnTo>
                  <a:lnTo>
                    <a:pt x="105" y="10546"/>
                  </a:lnTo>
                  <a:lnTo>
                    <a:pt x="168" y="10630"/>
                  </a:lnTo>
                  <a:lnTo>
                    <a:pt x="293" y="10630"/>
                  </a:lnTo>
                  <a:lnTo>
                    <a:pt x="335" y="10588"/>
                  </a:lnTo>
                  <a:lnTo>
                    <a:pt x="523" y="10546"/>
                  </a:lnTo>
                  <a:lnTo>
                    <a:pt x="649" y="10588"/>
                  </a:lnTo>
                  <a:lnTo>
                    <a:pt x="691" y="10609"/>
                  </a:lnTo>
                  <a:lnTo>
                    <a:pt x="753" y="10546"/>
                  </a:lnTo>
                  <a:lnTo>
                    <a:pt x="753" y="10484"/>
                  </a:lnTo>
                  <a:lnTo>
                    <a:pt x="837" y="10463"/>
                  </a:lnTo>
                  <a:lnTo>
                    <a:pt x="858" y="10525"/>
                  </a:lnTo>
                  <a:lnTo>
                    <a:pt x="963" y="10525"/>
                  </a:lnTo>
                  <a:lnTo>
                    <a:pt x="1067" y="10421"/>
                  </a:lnTo>
                  <a:lnTo>
                    <a:pt x="1130" y="10463"/>
                  </a:lnTo>
                  <a:lnTo>
                    <a:pt x="1130" y="10505"/>
                  </a:lnTo>
                  <a:lnTo>
                    <a:pt x="1046" y="10525"/>
                  </a:lnTo>
                  <a:lnTo>
                    <a:pt x="1151" y="10588"/>
                  </a:lnTo>
                  <a:lnTo>
                    <a:pt x="1214" y="10525"/>
                  </a:lnTo>
                  <a:lnTo>
                    <a:pt x="1214" y="10463"/>
                  </a:lnTo>
                  <a:lnTo>
                    <a:pt x="1277" y="10358"/>
                  </a:lnTo>
                  <a:lnTo>
                    <a:pt x="1256" y="10421"/>
                  </a:lnTo>
                  <a:lnTo>
                    <a:pt x="1339" y="10525"/>
                  </a:lnTo>
                  <a:lnTo>
                    <a:pt x="1277" y="10609"/>
                  </a:lnTo>
                  <a:lnTo>
                    <a:pt x="1130" y="10672"/>
                  </a:lnTo>
                  <a:lnTo>
                    <a:pt x="1046" y="10714"/>
                  </a:lnTo>
                  <a:lnTo>
                    <a:pt x="1109" y="10735"/>
                  </a:lnTo>
                  <a:lnTo>
                    <a:pt x="1046" y="10839"/>
                  </a:lnTo>
                  <a:lnTo>
                    <a:pt x="921" y="10839"/>
                  </a:lnTo>
                  <a:lnTo>
                    <a:pt x="921" y="10797"/>
                  </a:lnTo>
                  <a:lnTo>
                    <a:pt x="963" y="10735"/>
                  </a:lnTo>
                  <a:lnTo>
                    <a:pt x="942" y="10630"/>
                  </a:lnTo>
                  <a:lnTo>
                    <a:pt x="837" y="10609"/>
                  </a:lnTo>
                  <a:lnTo>
                    <a:pt x="733" y="10735"/>
                  </a:lnTo>
                  <a:lnTo>
                    <a:pt x="712" y="10797"/>
                  </a:lnTo>
                  <a:lnTo>
                    <a:pt x="628" y="10693"/>
                  </a:lnTo>
                  <a:lnTo>
                    <a:pt x="523" y="10672"/>
                  </a:lnTo>
                  <a:lnTo>
                    <a:pt x="419" y="10693"/>
                  </a:lnTo>
                  <a:lnTo>
                    <a:pt x="335" y="10672"/>
                  </a:lnTo>
                  <a:lnTo>
                    <a:pt x="209" y="10735"/>
                  </a:lnTo>
                  <a:lnTo>
                    <a:pt x="126" y="10735"/>
                  </a:lnTo>
                  <a:lnTo>
                    <a:pt x="63" y="10693"/>
                  </a:lnTo>
                  <a:lnTo>
                    <a:pt x="21" y="10693"/>
                  </a:lnTo>
                  <a:lnTo>
                    <a:pt x="63" y="10797"/>
                  </a:lnTo>
                  <a:lnTo>
                    <a:pt x="21" y="10839"/>
                  </a:lnTo>
                  <a:lnTo>
                    <a:pt x="84" y="10902"/>
                  </a:lnTo>
                  <a:lnTo>
                    <a:pt x="168" y="10881"/>
                  </a:lnTo>
                  <a:lnTo>
                    <a:pt x="209" y="10818"/>
                  </a:lnTo>
                  <a:lnTo>
                    <a:pt x="293" y="10818"/>
                  </a:lnTo>
                  <a:lnTo>
                    <a:pt x="209" y="10902"/>
                  </a:lnTo>
                  <a:lnTo>
                    <a:pt x="209" y="11007"/>
                  </a:lnTo>
                  <a:lnTo>
                    <a:pt x="168" y="11049"/>
                  </a:lnTo>
                  <a:lnTo>
                    <a:pt x="84" y="11007"/>
                  </a:lnTo>
                  <a:lnTo>
                    <a:pt x="126" y="11132"/>
                  </a:lnTo>
                  <a:lnTo>
                    <a:pt x="189" y="11195"/>
                  </a:lnTo>
                  <a:lnTo>
                    <a:pt x="335" y="11007"/>
                  </a:lnTo>
                  <a:lnTo>
                    <a:pt x="481" y="11049"/>
                  </a:lnTo>
                  <a:lnTo>
                    <a:pt x="419" y="11111"/>
                  </a:lnTo>
                  <a:lnTo>
                    <a:pt x="419" y="11195"/>
                  </a:lnTo>
                  <a:lnTo>
                    <a:pt x="293" y="11258"/>
                  </a:lnTo>
                  <a:lnTo>
                    <a:pt x="314" y="11300"/>
                  </a:lnTo>
                  <a:lnTo>
                    <a:pt x="398" y="11321"/>
                  </a:lnTo>
                  <a:lnTo>
                    <a:pt x="377" y="11404"/>
                  </a:lnTo>
                  <a:lnTo>
                    <a:pt x="419" y="11467"/>
                  </a:lnTo>
                  <a:lnTo>
                    <a:pt x="377" y="11572"/>
                  </a:lnTo>
                  <a:lnTo>
                    <a:pt x="419" y="11572"/>
                  </a:lnTo>
                  <a:lnTo>
                    <a:pt x="502" y="11446"/>
                  </a:lnTo>
                  <a:lnTo>
                    <a:pt x="586" y="11425"/>
                  </a:lnTo>
                  <a:lnTo>
                    <a:pt x="607" y="11300"/>
                  </a:lnTo>
                  <a:lnTo>
                    <a:pt x="816" y="11216"/>
                  </a:lnTo>
                  <a:lnTo>
                    <a:pt x="921" y="11216"/>
                  </a:lnTo>
                  <a:lnTo>
                    <a:pt x="1005" y="11195"/>
                  </a:lnTo>
                  <a:lnTo>
                    <a:pt x="942" y="11237"/>
                  </a:lnTo>
                  <a:lnTo>
                    <a:pt x="837" y="11321"/>
                  </a:lnTo>
                  <a:lnTo>
                    <a:pt x="837" y="11446"/>
                  </a:lnTo>
                  <a:lnTo>
                    <a:pt x="858" y="11530"/>
                  </a:lnTo>
                  <a:lnTo>
                    <a:pt x="795" y="11467"/>
                  </a:lnTo>
                  <a:lnTo>
                    <a:pt x="753" y="11341"/>
                  </a:lnTo>
                  <a:lnTo>
                    <a:pt x="712" y="11341"/>
                  </a:lnTo>
                  <a:lnTo>
                    <a:pt x="628" y="11467"/>
                  </a:lnTo>
                  <a:lnTo>
                    <a:pt x="586" y="11509"/>
                  </a:lnTo>
                  <a:lnTo>
                    <a:pt x="691" y="11530"/>
                  </a:lnTo>
                  <a:lnTo>
                    <a:pt x="586" y="11655"/>
                  </a:lnTo>
                  <a:lnTo>
                    <a:pt x="502" y="11655"/>
                  </a:lnTo>
                  <a:lnTo>
                    <a:pt x="481" y="11739"/>
                  </a:lnTo>
                  <a:lnTo>
                    <a:pt x="523" y="11760"/>
                  </a:lnTo>
                  <a:lnTo>
                    <a:pt x="691" y="11760"/>
                  </a:lnTo>
                  <a:lnTo>
                    <a:pt x="733" y="11823"/>
                  </a:lnTo>
                  <a:lnTo>
                    <a:pt x="607" y="11844"/>
                  </a:lnTo>
                  <a:lnTo>
                    <a:pt x="586" y="11885"/>
                  </a:lnTo>
                  <a:lnTo>
                    <a:pt x="544" y="11969"/>
                  </a:lnTo>
                  <a:lnTo>
                    <a:pt x="440" y="11885"/>
                  </a:lnTo>
                  <a:lnTo>
                    <a:pt x="398" y="11927"/>
                  </a:lnTo>
                  <a:lnTo>
                    <a:pt x="377" y="12032"/>
                  </a:lnTo>
                  <a:lnTo>
                    <a:pt x="335" y="11885"/>
                  </a:lnTo>
                  <a:lnTo>
                    <a:pt x="272" y="11948"/>
                  </a:lnTo>
                  <a:lnTo>
                    <a:pt x="168" y="12074"/>
                  </a:lnTo>
                  <a:lnTo>
                    <a:pt x="209" y="12178"/>
                  </a:lnTo>
                  <a:lnTo>
                    <a:pt x="335" y="12367"/>
                  </a:lnTo>
                  <a:lnTo>
                    <a:pt x="398" y="12262"/>
                  </a:lnTo>
                  <a:lnTo>
                    <a:pt x="419" y="12283"/>
                  </a:lnTo>
                  <a:lnTo>
                    <a:pt x="502" y="12262"/>
                  </a:lnTo>
                  <a:lnTo>
                    <a:pt x="481" y="12199"/>
                  </a:lnTo>
                  <a:lnTo>
                    <a:pt x="523" y="12095"/>
                  </a:lnTo>
                  <a:lnTo>
                    <a:pt x="649" y="12178"/>
                  </a:lnTo>
                  <a:lnTo>
                    <a:pt x="607" y="12241"/>
                  </a:lnTo>
                  <a:lnTo>
                    <a:pt x="649" y="12304"/>
                  </a:lnTo>
                  <a:lnTo>
                    <a:pt x="628" y="12388"/>
                  </a:lnTo>
                  <a:lnTo>
                    <a:pt x="586" y="12450"/>
                  </a:lnTo>
                  <a:lnTo>
                    <a:pt x="628" y="12597"/>
                  </a:lnTo>
                  <a:lnTo>
                    <a:pt x="691" y="12555"/>
                  </a:lnTo>
                  <a:lnTo>
                    <a:pt x="816" y="12513"/>
                  </a:lnTo>
                  <a:lnTo>
                    <a:pt x="900" y="12597"/>
                  </a:lnTo>
                  <a:lnTo>
                    <a:pt x="753" y="12597"/>
                  </a:lnTo>
                  <a:lnTo>
                    <a:pt x="712" y="12639"/>
                  </a:lnTo>
                  <a:lnTo>
                    <a:pt x="753" y="12722"/>
                  </a:lnTo>
                  <a:lnTo>
                    <a:pt x="753" y="12785"/>
                  </a:lnTo>
                  <a:lnTo>
                    <a:pt x="544" y="12618"/>
                  </a:lnTo>
                  <a:lnTo>
                    <a:pt x="481" y="12639"/>
                  </a:lnTo>
                  <a:lnTo>
                    <a:pt x="419" y="12597"/>
                  </a:lnTo>
                  <a:lnTo>
                    <a:pt x="314" y="12597"/>
                  </a:lnTo>
                  <a:lnTo>
                    <a:pt x="314" y="12701"/>
                  </a:lnTo>
                  <a:lnTo>
                    <a:pt x="272" y="12764"/>
                  </a:lnTo>
                  <a:lnTo>
                    <a:pt x="419" y="12994"/>
                  </a:lnTo>
                  <a:lnTo>
                    <a:pt x="523" y="13015"/>
                  </a:lnTo>
                  <a:lnTo>
                    <a:pt x="691" y="13141"/>
                  </a:lnTo>
                  <a:lnTo>
                    <a:pt x="900" y="13245"/>
                  </a:lnTo>
                  <a:lnTo>
                    <a:pt x="921" y="13308"/>
                  </a:lnTo>
                  <a:lnTo>
                    <a:pt x="858" y="13329"/>
                  </a:lnTo>
                  <a:lnTo>
                    <a:pt x="963" y="13413"/>
                  </a:lnTo>
                  <a:lnTo>
                    <a:pt x="1026" y="13392"/>
                  </a:lnTo>
                  <a:lnTo>
                    <a:pt x="1005" y="13287"/>
                  </a:lnTo>
                  <a:lnTo>
                    <a:pt x="1067" y="13287"/>
                  </a:lnTo>
                  <a:lnTo>
                    <a:pt x="1151" y="13329"/>
                  </a:lnTo>
                  <a:lnTo>
                    <a:pt x="1130" y="13350"/>
                  </a:lnTo>
                  <a:lnTo>
                    <a:pt x="1235" y="13497"/>
                  </a:lnTo>
                  <a:lnTo>
                    <a:pt x="1277" y="13434"/>
                  </a:lnTo>
                  <a:lnTo>
                    <a:pt x="1339" y="13455"/>
                  </a:lnTo>
                  <a:lnTo>
                    <a:pt x="1444" y="13413"/>
                  </a:lnTo>
                  <a:lnTo>
                    <a:pt x="1570" y="13308"/>
                  </a:lnTo>
                  <a:lnTo>
                    <a:pt x="1632" y="13287"/>
                  </a:lnTo>
                  <a:lnTo>
                    <a:pt x="1653" y="13225"/>
                  </a:lnTo>
                  <a:lnTo>
                    <a:pt x="1674" y="13245"/>
                  </a:lnTo>
                  <a:lnTo>
                    <a:pt x="1695" y="13329"/>
                  </a:lnTo>
                  <a:lnTo>
                    <a:pt x="1779" y="13329"/>
                  </a:lnTo>
                  <a:lnTo>
                    <a:pt x="1988" y="13120"/>
                  </a:lnTo>
                  <a:lnTo>
                    <a:pt x="1967" y="13078"/>
                  </a:lnTo>
                  <a:lnTo>
                    <a:pt x="1883" y="12932"/>
                  </a:lnTo>
                  <a:lnTo>
                    <a:pt x="2051" y="13036"/>
                  </a:lnTo>
                  <a:lnTo>
                    <a:pt x="2155" y="12911"/>
                  </a:lnTo>
                  <a:lnTo>
                    <a:pt x="2114" y="12890"/>
                  </a:lnTo>
                  <a:lnTo>
                    <a:pt x="2197" y="12827"/>
                  </a:lnTo>
                  <a:lnTo>
                    <a:pt x="2176" y="12764"/>
                  </a:lnTo>
                  <a:lnTo>
                    <a:pt x="2281" y="12701"/>
                  </a:lnTo>
                  <a:lnTo>
                    <a:pt x="2386" y="12681"/>
                  </a:lnTo>
                  <a:lnTo>
                    <a:pt x="2386" y="12597"/>
                  </a:lnTo>
                  <a:lnTo>
                    <a:pt x="2302" y="12492"/>
                  </a:lnTo>
                  <a:lnTo>
                    <a:pt x="2323" y="12409"/>
                  </a:lnTo>
                  <a:lnTo>
                    <a:pt x="2260" y="12304"/>
                  </a:lnTo>
                  <a:lnTo>
                    <a:pt x="2155" y="12241"/>
                  </a:lnTo>
                  <a:lnTo>
                    <a:pt x="2176" y="12157"/>
                  </a:lnTo>
                  <a:lnTo>
                    <a:pt x="2218" y="12178"/>
                  </a:lnTo>
                  <a:lnTo>
                    <a:pt x="2323" y="12304"/>
                  </a:lnTo>
                  <a:lnTo>
                    <a:pt x="2386" y="12471"/>
                  </a:lnTo>
                  <a:lnTo>
                    <a:pt x="2406" y="12492"/>
                  </a:lnTo>
                  <a:lnTo>
                    <a:pt x="2490" y="12513"/>
                  </a:lnTo>
                  <a:lnTo>
                    <a:pt x="2469" y="12576"/>
                  </a:lnTo>
                  <a:lnTo>
                    <a:pt x="2511" y="12639"/>
                  </a:lnTo>
                  <a:lnTo>
                    <a:pt x="2616" y="12597"/>
                  </a:lnTo>
                  <a:lnTo>
                    <a:pt x="2595" y="12513"/>
                  </a:lnTo>
                  <a:lnTo>
                    <a:pt x="2532" y="12492"/>
                  </a:lnTo>
                  <a:lnTo>
                    <a:pt x="2595" y="12409"/>
                  </a:lnTo>
                  <a:lnTo>
                    <a:pt x="2678" y="12492"/>
                  </a:lnTo>
                  <a:lnTo>
                    <a:pt x="2699" y="12555"/>
                  </a:lnTo>
                  <a:lnTo>
                    <a:pt x="2825" y="12409"/>
                  </a:lnTo>
                  <a:lnTo>
                    <a:pt x="2846" y="12283"/>
                  </a:lnTo>
                  <a:lnTo>
                    <a:pt x="2825" y="12178"/>
                  </a:lnTo>
                  <a:lnTo>
                    <a:pt x="2741" y="12157"/>
                  </a:lnTo>
                  <a:lnTo>
                    <a:pt x="2720" y="12074"/>
                  </a:lnTo>
                  <a:lnTo>
                    <a:pt x="2783" y="12053"/>
                  </a:lnTo>
                  <a:lnTo>
                    <a:pt x="2783" y="11990"/>
                  </a:lnTo>
                  <a:lnTo>
                    <a:pt x="2825" y="11990"/>
                  </a:lnTo>
                  <a:lnTo>
                    <a:pt x="2888" y="11948"/>
                  </a:lnTo>
                  <a:lnTo>
                    <a:pt x="2825" y="11865"/>
                  </a:lnTo>
                  <a:lnTo>
                    <a:pt x="2825" y="11760"/>
                  </a:lnTo>
                  <a:lnTo>
                    <a:pt x="2909" y="11718"/>
                  </a:lnTo>
                  <a:lnTo>
                    <a:pt x="2992" y="11781"/>
                  </a:lnTo>
                  <a:lnTo>
                    <a:pt x="2930" y="11885"/>
                  </a:lnTo>
                  <a:lnTo>
                    <a:pt x="2950" y="12032"/>
                  </a:lnTo>
                  <a:lnTo>
                    <a:pt x="2930" y="12095"/>
                  </a:lnTo>
                  <a:lnTo>
                    <a:pt x="2992" y="12199"/>
                  </a:lnTo>
                  <a:lnTo>
                    <a:pt x="3013" y="12283"/>
                  </a:lnTo>
                  <a:lnTo>
                    <a:pt x="3118" y="12409"/>
                  </a:lnTo>
                  <a:lnTo>
                    <a:pt x="3264" y="12409"/>
                  </a:lnTo>
                  <a:lnTo>
                    <a:pt x="3327" y="12450"/>
                  </a:lnTo>
                  <a:lnTo>
                    <a:pt x="3264" y="12492"/>
                  </a:lnTo>
                  <a:lnTo>
                    <a:pt x="3348" y="12555"/>
                  </a:lnTo>
                  <a:lnTo>
                    <a:pt x="3432" y="12639"/>
                  </a:lnTo>
                  <a:lnTo>
                    <a:pt x="3474" y="12555"/>
                  </a:lnTo>
                  <a:lnTo>
                    <a:pt x="3453" y="12178"/>
                  </a:lnTo>
                  <a:lnTo>
                    <a:pt x="3369" y="12032"/>
                  </a:lnTo>
                  <a:lnTo>
                    <a:pt x="3432" y="11948"/>
                  </a:lnTo>
                  <a:lnTo>
                    <a:pt x="3515" y="11885"/>
                  </a:lnTo>
                  <a:lnTo>
                    <a:pt x="3432" y="11781"/>
                  </a:lnTo>
                  <a:lnTo>
                    <a:pt x="3474" y="11718"/>
                  </a:lnTo>
                  <a:lnTo>
                    <a:pt x="3662" y="11676"/>
                  </a:lnTo>
                  <a:lnTo>
                    <a:pt x="3683" y="11593"/>
                  </a:lnTo>
                  <a:lnTo>
                    <a:pt x="3683" y="11467"/>
                  </a:lnTo>
                  <a:lnTo>
                    <a:pt x="3766" y="11321"/>
                  </a:lnTo>
                  <a:lnTo>
                    <a:pt x="3683" y="11195"/>
                  </a:lnTo>
                  <a:lnTo>
                    <a:pt x="3662" y="10923"/>
                  </a:lnTo>
                  <a:lnTo>
                    <a:pt x="3536" y="10714"/>
                  </a:lnTo>
                  <a:lnTo>
                    <a:pt x="3557" y="10609"/>
                  </a:lnTo>
                  <a:lnTo>
                    <a:pt x="3829" y="10525"/>
                  </a:lnTo>
                  <a:lnTo>
                    <a:pt x="3829" y="10358"/>
                  </a:lnTo>
                  <a:lnTo>
                    <a:pt x="3871" y="10212"/>
                  </a:lnTo>
                  <a:lnTo>
                    <a:pt x="3662" y="10002"/>
                  </a:lnTo>
                  <a:lnTo>
                    <a:pt x="3515" y="9898"/>
                  </a:lnTo>
                  <a:lnTo>
                    <a:pt x="3515" y="9688"/>
                  </a:lnTo>
                  <a:lnTo>
                    <a:pt x="3536" y="9479"/>
                  </a:lnTo>
                  <a:lnTo>
                    <a:pt x="3515" y="9249"/>
                  </a:lnTo>
                  <a:lnTo>
                    <a:pt x="3453" y="9103"/>
                  </a:lnTo>
                  <a:lnTo>
                    <a:pt x="3515" y="8914"/>
                  </a:lnTo>
                  <a:lnTo>
                    <a:pt x="3453" y="8621"/>
                  </a:lnTo>
                  <a:lnTo>
                    <a:pt x="3411" y="8308"/>
                  </a:lnTo>
                  <a:lnTo>
                    <a:pt x="3453" y="8077"/>
                  </a:lnTo>
                  <a:lnTo>
                    <a:pt x="3578" y="7847"/>
                  </a:lnTo>
                  <a:lnTo>
                    <a:pt x="3683" y="7764"/>
                  </a:lnTo>
                  <a:lnTo>
                    <a:pt x="3850" y="7784"/>
                  </a:lnTo>
                  <a:lnTo>
                    <a:pt x="4059" y="7805"/>
                  </a:lnTo>
                  <a:lnTo>
                    <a:pt x="4164" y="7680"/>
                  </a:lnTo>
                  <a:lnTo>
                    <a:pt x="4143" y="7450"/>
                  </a:lnTo>
                  <a:lnTo>
                    <a:pt x="4080" y="7366"/>
                  </a:lnTo>
                  <a:lnTo>
                    <a:pt x="4080" y="7240"/>
                  </a:lnTo>
                  <a:lnTo>
                    <a:pt x="4290" y="6738"/>
                  </a:lnTo>
                  <a:lnTo>
                    <a:pt x="4290" y="6487"/>
                  </a:lnTo>
                  <a:lnTo>
                    <a:pt x="4352" y="6215"/>
                  </a:lnTo>
                  <a:lnTo>
                    <a:pt x="4394" y="6069"/>
                  </a:lnTo>
                  <a:lnTo>
                    <a:pt x="4394" y="5901"/>
                  </a:lnTo>
                  <a:lnTo>
                    <a:pt x="4311" y="5818"/>
                  </a:lnTo>
                  <a:lnTo>
                    <a:pt x="4311" y="5692"/>
                  </a:lnTo>
                  <a:lnTo>
                    <a:pt x="4499" y="5587"/>
                  </a:lnTo>
                  <a:lnTo>
                    <a:pt x="4708" y="5567"/>
                  </a:lnTo>
                  <a:lnTo>
                    <a:pt x="4792" y="5483"/>
                  </a:lnTo>
                  <a:lnTo>
                    <a:pt x="4813" y="5357"/>
                  </a:lnTo>
                  <a:lnTo>
                    <a:pt x="4980" y="5064"/>
                  </a:lnTo>
                  <a:lnTo>
                    <a:pt x="5127" y="4855"/>
                  </a:lnTo>
                  <a:lnTo>
                    <a:pt x="5189" y="4730"/>
                  </a:lnTo>
                  <a:lnTo>
                    <a:pt x="5106" y="4541"/>
                  </a:lnTo>
                  <a:lnTo>
                    <a:pt x="5043" y="4458"/>
                  </a:lnTo>
                  <a:lnTo>
                    <a:pt x="5043" y="4206"/>
                  </a:lnTo>
                  <a:lnTo>
                    <a:pt x="5127" y="4186"/>
                  </a:lnTo>
                  <a:lnTo>
                    <a:pt x="5189" y="4081"/>
                  </a:lnTo>
                  <a:lnTo>
                    <a:pt x="5231" y="3934"/>
                  </a:lnTo>
                  <a:lnTo>
                    <a:pt x="5315" y="3893"/>
                  </a:lnTo>
                  <a:lnTo>
                    <a:pt x="5399" y="3704"/>
                  </a:lnTo>
                  <a:lnTo>
                    <a:pt x="5524" y="3600"/>
                  </a:lnTo>
                  <a:lnTo>
                    <a:pt x="5629" y="3683"/>
                  </a:lnTo>
                  <a:lnTo>
                    <a:pt x="5712" y="3725"/>
                  </a:lnTo>
                  <a:lnTo>
                    <a:pt x="5754" y="3725"/>
                  </a:lnTo>
                  <a:lnTo>
                    <a:pt x="5859" y="3621"/>
                  </a:lnTo>
                  <a:lnTo>
                    <a:pt x="5775" y="3516"/>
                  </a:lnTo>
                  <a:lnTo>
                    <a:pt x="5859" y="3474"/>
                  </a:lnTo>
                  <a:lnTo>
                    <a:pt x="5859" y="3390"/>
                  </a:lnTo>
                  <a:lnTo>
                    <a:pt x="5880" y="3349"/>
                  </a:lnTo>
                  <a:lnTo>
                    <a:pt x="5775" y="3181"/>
                  </a:lnTo>
                  <a:lnTo>
                    <a:pt x="5838" y="3160"/>
                  </a:lnTo>
                  <a:lnTo>
                    <a:pt x="6026" y="3160"/>
                  </a:lnTo>
                  <a:lnTo>
                    <a:pt x="6152" y="3077"/>
                  </a:lnTo>
                  <a:lnTo>
                    <a:pt x="6340" y="3139"/>
                  </a:lnTo>
                  <a:lnTo>
                    <a:pt x="6445" y="3202"/>
                  </a:lnTo>
                  <a:lnTo>
                    <a:pt x="6570" y="3223"/>
                  </a:lnTo>
                  <a:lnTo>
                    <a:pt x="6654" y="3286"/>
                  </a:lnTo>
                  <a:lnTo>
                    <a:pt x="6696" y="3265"/>
                  </a:lnTo>
                  <a:lnTo>
                    <a:pt x="6759" y="3307"/>
                  </a:lnTo>
                  <a:lnTo>
                    <a:pt x="6759" y="3160"/>
                  </a:lnTo>
                  <a:lnTo>
                    <a:pt x="6696" y="3077"/>
                  </a:lnTo>
                  <a:lnTo>
                    <a:pt x="6717" y="2888"/>
                  </a:lnTo>
                  <a:lnTo>
                    <a:pt x="6800" y="2846"/>
                  </a:lnTo>
                  <a:lnTo>
                    <a:pt x="6779" y="2700"/>
                  </a:lnTo>
                  <a:lnTo>
                    <a:pt x="6696" y="2658"/>
                  </a:lnTo>
                  <a:lnTo>
                    <a:pt x="6675" y="2554"/>
                  </a:lnTo>
                  <a:lnTo>
                    <a:pt x="6675" y="2554"/>
                  </a:lnTo>
                  <a:lnTo>
                    <a:pt x="6800" y="2616"/>
                  </a:lnTo>
                  <a:lnTo>
                    <a:pt x="6926" y="2574"/>
                  </a:lnTo>
                  <a:lnTo>
                    <a:pt x="6989" y="2554"/>
                  </a:lnTo>
                  <a:lnTo>
                    <a:pt x="7010" y="2533"/>
                  </a:lnTo>
                  <a:lnTo>
                    <a:pt x="7072" y="2533"/>
                  </a:lnTo>
                  <a:lnTo>
                    <a:pt x="7093" y="2512"/>
                  </a:lnTo>
                  <a:lnTo>
                    <a:pt x="7072" y="2428"/>
                  </a:lnTo>
                  <a:lnTo>
                    <a:pt x="7093" y="2323"/>
                  </a:lnTo>
                  <a:lnTo>
                    <a:pt x="7177" y="2261"/>
                  </a:lnTo>
                  <a:lnTo>
                    <a:pt x="7282" y="2261"/>
                  </a:lnTo>
                  <a:lnTo>
                    <a:pt x="7344" y="2407"/>
                  </a:lnTo>
                  <a:lnTo>
                    <a:pt x="7616" y="2616"/>
                  </a:lnTo>
                  <a:lnTo>
                    <a:pt x="7637" y="2742"/>
                  </a:lnTo>
                  <a:lnTo>
                    <a:pt x="7742" y="2846"/>
                  </a:lnTo>
                  <a:lnTo>
                    <a:pt x="7909" y="2930"/>
                  </a:lnTo>
                  <a:lnTo>
                    <a:pt x="8160" y="2930"/>
                  </a:lnTo>
                  <a:lnTo>
                    <a:pt x="8328" y="2784"/>
                  </a:lnTo>
                  <a:lnTo>
                    <a:pt x="8391" y="2700"/>
                  </a:lnTo>
                  <a:lnTo>
                    <a:pt x="8495" y="2700"/>
                  </a:lnTo>
                  <a:lnTo>
                    <a:pt x="8704" y="2846"/>
                  </a:lnTo>
                  <a:lnTo>
                    <a:pt x="8851" y="2867"/>
                  </a:lnTo>
                  <a:lnTo>
                    <a:pt x="8893" y="2742"/>
                  </a:lnTo>
                  <a:lnTo>
                    <a:pt x="8976" y="2679"/>
                  </a:lnTo>
                  <a:lnTo>
                    <a:pt x="9060" y="2616"/>
                  </a:lnTo>
                  <a:lnTo>
                    <a:pt x="9165" y="2616"/>
                  </a:lnTo>
                  <a:lnTo>
                    <a:pt x="9269" y="2554"/>
                  </a:lnTo>
                  <a:lnTo>
                    <a:pt x="9311" y="2470"/>
                  </a:lnTo>
                  <a:lnTo>
                    <a:pt x="9269" y="2365"/>
                  </a:lnTo>
                  <a:lnTo>
                    <a:pt x="9207" y="2219"/>
                  </a:lnTo>
                  <a:lnTo>
                    <a:pt x="9228" y="1905"/>
                  </a:lnTo>
                  <a:lnTo>
                    <a:pt x="9290" y="1821"/>
                  </a:lnTo>
                  <a:lnTo>
                    <a:pt x="9228" y="1717"/>
                  </a:lnTo>
                  <a:lnTo>
                    <a:pt x="9290" y="1696"/>
                  </a:lnTo>
                  <a:lnTo>
                    <a:pt x="9395" y="1570"/>
                  </a:lnTo>
                  <a:lnTo>
                    <a:pt x="9374" y="1507"/>
                  </a:lnTo>
                  <a:lnTo>
                    <a:pt x="9500" y="1424"/>
                  </a:lnTo>
                  <a:lnTo>
                    <a:pt x="9646" y="1486"/>
                  </a:lnTo>
                  <a:lnTo>
                    <a:pt x="9730" y="1466"/>
                  </a:lnTo>
                  <a:lnTo>
                    <a:pt x="9730" y="1403"/>
                  </a:lnTo>
                  <a:lnTo>
                    <a:pt x="9813" y="1298"/>
                  </a:lnTo>
                  <a:lnTo>
                    <a:pt x="10065" y="1298"/>
                  </a:lnTo>
                  <a:lnTo>
                    <a:pt x="10169" y="1382"/>
                  </a:lnTo>
                  <a:lnTo>
                    <a:pt x="10316" y="1528"/>
                  </a:lnTo>
                  <a:lnTo>
                    <a:pt x="10378" y="1633"/>
                  </a:lnTo>
                  <a:lnTo>
                    <a:pt x="10525" y="1654"/>
                  </a:lnTo>
                  <a:lnTo>
                    <a:pt x="10692" y="1696"/>
                  </a:lnTo>
                  <a:lnTo>
                    <a:pt x="10755" y="1800"/>
                  </a:lnTo>
                  <a:lnTo>
                    <a:pt x="10860" y="1905"/>
                  </a:lnTo>
                  <a:lnTo>
                    <a:pt x="10839" y="2030"/>
                  </a:lnTo>
                  <a:lnTo>
                    <a:pt x="10734" y="2177"/>
                  </a:lnTo>
                  <a:lnTo>
                    <a:pt x="10755" y="2428"/>
                  </a:lnTo>
                  <a:lnTo>
                    <a:pt x="10839" y="2428"/>
                  </a:lnTo>
                  <a:lnTo>
                    <a:pt x="10839" y="2219"/>
                  </a:lnTo>
                  <a:lnTo>
                    <a:pt x="10985" y="2051"/>
                  </a:lnTo>
                  <a:lnTo>
                    <a:pt x="11111" y="2030"/>
                  </a:lnTo>
                  <a:lnTo>
                    <a:pt x="11194" y="1926"/>
                  </a:lnTo>
                  <a:lnTo>
                    <a:pt x="11194" y="1779"/>
                  </a:lnTo>
                  <a:lnTo>
                    <a:pt x="11299" y="1738"/>
                  </a:lnTo>
                  <a:lnTo>
                    <a:pt x="11404" y="1800"/>
                  </a:lnTo>
                  <a:lnTo>
                    <a:pt x="11487" y="1717"/>
                  </a:lnTo>
                  <a:lnTo>
                    <a:pt x="11487" y="1591"/>
                  </a:lnTo>
                  <a:lnTo>
                    <a:pt x="11425" y="1591"/>
                  </a:lnTo>
                  <a:lnTo>
                    <a:pt x="11362" y="1507"/>
                  </a:lnTo>
                  <a:lnTo>
                    <a:pt x="11299" y="1507"/>
                  </a:lnTo>
                  <a:lnTo>
                    <a:pt x="11278" y="1528"/>
                  </a:lnTo>
                  <a:lnTo>
                    <a:pt x="11278" y="1612"/>
                  </a:lnTo>
                  <a:lnTo>
                    <a:pt x="11215" y="1570"/>
                  </a:lnTo>
                  <a:lnTo>
                    <a:pt x="11194" y="1507"/>
                  </a:lnTo>
                  <a:lnTo>
                    <a:pt x="11153" y="1507"/>
                  </a:lnTo>
                  <a:lnTo>
                    <a:pt x="11153" y="1570"/>
                  </a:lnTo>
                  <a:lnTo>
                    <a:pt x="11111" y="1696"/>
                  </a:lnTo>
                  <a:lnTo>
                    <a:pt x="11090" y="1654"/>
                  </a:lnTo>
                  <a:lnTo>
                    <a:pt x="11048" y="1591"/>
                  </a:lnTo>
                  <a:lnTo>
                    <a:pt x="10964" y="1633"/>
                  </a:lnTo>
                  <a:lnTo>
                    <a:pt x="10943" y="1696"/>
                  </a:lnTo>
                  <a:lnTo>
                    <a:pt x="10901" y="1612"/>
                  </a:lnTo>
                  <a:lnTo>
                    <a:pt x="10881" y="1486"/>
                  </a:lnTo>
                  <a:lnTo>
                    <a:pt x="10839" y="1486"/>
                  </a:lnTo>
                  <a:lnTo>
                    <a:pt x="10776" y="1361"/>
                  </a:lnTo>
                  <a:lnTo>
                    <a:pt x="10734" y="1319"/>
                  </a:lnTo>
                  <a:lnTo>
                    <a:pt x="10650" y="1319"/>
                  </a:lnTo>
                  <a:lnTo>
                    <a:pt x="10567" y="1298"/>
                  </a:lnTo>
                  <a:lnTo>
                    <a:pt x="10420" y="1277"/>
                  </a:lnTo>
                  <a:lnTo>
                    <a:pt x="10357" y="1193"/>
                  </a:lnTo>
                  <a:lnTo>
                    <a:pt x="10378" y="1173"/>
                  </a:lnTo>
                  <a:lnTo>
                    <a:pt x="10546" y="1214"/>
                  </a:lnTo>
                  <a:lnTo>
                    <a:pt x="10692" y="1193"/>
                  </a:lnTo>
                  <a:lnTo>
                    <a:pt x="10797" y="1214"/>
                  </a:lnTo>
                  <a:lnTo>
                    <a:pt x="11048" y="1256"/>
                  </a:lnTo>
                  <a:lnTo>
                    <a:pt x="11194" y="1193"/>
                  </a:lnTo>
                  <a:lnTo>
                    <a:pt x="11299" y="984"/>
                  </a:lnTo>
                  <a:lnTo>
                    <a:pt x="11508" y="942"/>
                  </a:lnTo>
                  <a:lnTo>
                    <a:pt x="11613" y="859"/>
                  </a:lnTo>
                  <a:lnTo>
                    <a:pt x="11613" y="838"/>
                  </a:lnTo>
                  <a:lnTo>
                    <a:pt x="11529" y="796"/>
                  </a:lnTo>
                  <a:lnTo>
                    <a:pt x="11508" y="754"/>
                  </a:lnTo>
                  <a:lnTo>
                    <a:pt x="11425" y="733"/>
                  </a:lnTo>
                  <a:lnTo>
                    <a:pt x="11320" y="754"/>
                  </a:lnTo>
                  <a:lnTo>
                    <a:pt x="11194" y="608"/>
                  </a:lnTo>
                  <a:lnTo>
                    <a:pt x="11111" y="608"/>
                  </a:lnTo>
                  <a:lnTo>
                    <a:pt x="11006" y="733"/>
                  </a:lnTo>
                  <a:lnTo>
                    <a:pt x="10964" y="733"/>
                  </a:lnTo>
                  <a:lnTo>
                    <a:pt x="10943" y="691"/>
                  </a:lnTo>
                  <a:lnTo>
                    <a:pt x="11048" y="649"/>
                  </a:lnTo>
                  <a:lnTo>
                    <a:pt x="11048" y="566"/>
                  </a:lnTo>
                  <a:lnTo>
                    <a:pt x="10943" y="524"/>
                  </a:lnTo>
                  <a:lnTo>
                    <a:pt x="10901" y="482"/>
                  </a:lnTo>
                  <a:lnTo>
                    <a:pt x="10839" y="482"/>
                  </a:lnTo>
                  <a:lnTo>
                    <a:pt x="10776" y="608"/>
                  </a:lnTo>
                  <a:lnTo>
                    <a:pt x="10734" y="608"/>
                  </a:lnTo>
                  <a:lnTo>
                    <a:pt x="10734" y="524"/>
                  </a:lnTo>
                  <a:lnTo>
                    <a:pt x="10671" y="545"/>
                  </a:lnTo>
                  <a:lnTo>
                    <a:pt x="10650" y="587"/>
                  </a:lnTo>
                  <a:lnTo>
                    <a:pt x="10588" y="587"/>
                  </a:lnTo>
                  <a:lnTo>
                    <a:pt x="10567" y="545"/>
                  </a:lnTo>
                  <a:lnTo>
                    <a:pt x="10650" y="482"/>
                  </a:lnTo>
                  <a:lnTo>
                    <a:pt x="10650" y="419"/>
                  </a:lnTo>
                  <a:lnTo>
                    <a:pt x="10546" y="357"/>
                  </a:lnTo>
                  <a:lnTo>
                    <a:pt x="10420" y="357"/>
                  </a:lnTo>
                  <a:lnTo>
                    <a:pt x="10357" y="377"/>
                  </a:lnTo>
                  <a:lnTo>
                    <a:pt x="10337" y="545"/>
                  </a:lnTo>
                  <a:lnTo>
                    <a:pt x="10253" y="587"/>
                  </a:lnTo>
                  <a:lnTo>
                    <a:pt x="10253" y="649"/>
                  </a:lnTo>
                  <a:lnTo>
                    <a:pt x="10316" y="796"/>
                  </a:lnTo>
                  <a:lnTo>
                    <a:pt x="10316" y="880"/>
                  </a:lnTo>
                  <a:lnTo>
                    <a:pt x="10253" y="942"/>
                  </a:lnTo>
                  <a:lnTo>
                    <a:pt x="10211" y="838"/>
                  </a:lnTo>
                  <a:lnTo>
                    <a:pt x="10127" y="838"/>
                  </a:lnTo>
                  <a:lnTo>
                    <a:pt x="10127" y="859"/>
                  </a:lnTo>
                  <a:lnTo>
                    <a:pt x="10023" y="838"/>
                  </a:lnTo>
                  <a:lnTo>
                    <a:pt x="9897" y="901"/>
                  </a:lnTo>
                  <a:lnTo>
                    <a:pt x="9897" y="901"/>
                  </a:lnTo>
                  <a:lnTo>
                    <a:pt x="10002" y="754"/>
                  </a:lnTo>
                  <a:lnTo>
                    <a:pt x="10065" y="733"/>
                  </a:lnTo>
                  <a:lnTo>
                    <a:pt x="10127" y="608"/>
                  </a:lnTo>
                  <a:lnTo>
                    <a:pt x="10127" y="566"/>
                  </a:lnTo>
                  <a:lnTo>
                    <a:pt x="10065" y="566"/>
                  </a:lnTo>
                  <a:lnTo>
                    <a:pt x="9960" y="649"/>
                  </a:lnTo>
                  <a:lnTo>
                    <a:pt x="9897" y="649"/>
                  </a:lnTo>
                  <a:lnTo>
                    <a:pt x="9918" y="587"/>
                  </a:lnTo>
                  <a:lnTo>
                    <a:pt x="10002" y="524"/>
                  </a:lnTo>
                  <a:lnTo>
                    <a:pt x="10002" y="482"/>
                  </a:lnTo>
                  <a:lnTo>
                    <a:pt x="9897" y="461"/>
                  </a:lnTo>
                  <a:lnTo>
                    <a:pt x="9855" y="419"/>
                  </a:lnTo>
                  <a:lnTo>
                    <a:pt x="9960" y="377"/>
                  </a:lnTo>
                  <a:lnTo>
                    <a:pt x="10002" y="419"/>
                  </a:lnTo>
                  <a:lnTo>
                    <a:pt x="10127" y="419"/>
                  </a:lnTo>
                  <a:lnTo>
                    <a:pt x="10169" y="231"/>
                  </a:lnTo>
                  <a:lnTo>
                    <a:pt x="10169" y="168"/>
                  </a:lnTo>
                  <a:lnTo>
                    <a:pt x="10044" y="210"/>
                  </a:lnTo>
                  <a:lnTo>
                    <a:pt x="10002" y="147"/>
                  </a:lnTo>
                  <a:lnTo>
                    <a:pt x="10023" y="64"/>
                  </a:lnTo>
                  <a:lnTo>
                    <a:pt x="10002" y="1"/>
                  </a:lnTo>
                  <a:lnTo>
                    <a:pt x="9918" y="64"/>
                  </a:lnTo>
                  <a:lnTo>
                    <a:pt x="9855" y="64"/>
                  </a:lnTo>
                  <a:lnTo>
                    <a:pt x="979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1" name="Google Shape;7501;p131"/>
            <p:cNvSpPr/>
            <p:nvPr/>
          </p:nvSpPr>
          <p:spPr>
            <a:xfrm>
              <a:off x="3810372" y="2589242"/>
              <a:ext cx="68528" cy="147786"/>
            </a:xfrm>
            <a:custGeom>
              <a:avLst/>
              <a:gdLst/>
              <a:ahLst/>
              <a:cxnLst/>
              <a:rect l="l" t="t" r="r" b="b"/>
              <a:pathLst>
                <a:path w="5755" h="12995" extrusionOk="0">
                  <a:moveTo>
                    <a:pt x="3788" y="1"/>
                  </a:moveTo>
                  <a:lnTo>
                    <a:pt x="3725" y="21"/>
                  </a:lnTo>
                  <a:lnTo>
                    <a:pt x="3599" y="63"/>
                  </a:lnTo>
                  <a:lnTo>
                    <a:pt x="3474" y="1"/>
                  </a:lnTo>
                  <a:lnTo>
                    <a:pt x="3474" y="1"/>
                  </a:lnTo>
                  <a:lnTo>
                    <a:pt x="3495" y="105"/>
                  </a:lnTo>
                  <a:lnTo>
                    <a:pt x="3578" y="147"/>
                  </a:lnTo>
                  <a:lnTo>
                    <a:pt x="3599" y="293"/>
                  </a:lnTo>
                  <a:lnTo>
                    <a:pt x="3516" y="335"/>
                  </a:lnTo>
                  <a:lnTo>
                    <a:pt x="3495" y="524"/>
                  </a:lnTo>
                  <a:lnTo>
                    <a:pt x="3558" y="607"/>
                  </a:lnTo>
                  <a:lnTo>
                    <a:pt x="3558" y="754"/>
                  </a:lnTo>
                  <a:lnTo>
                    <a:pt x="3495" y="712"/>
                  </a:lnTo>
                  <a:lnTo>
                    <a:pt x="3453" y="733"/>
                  </a:lnTo>
                  <a:lnTo>
                    <a:pt x="3369" y="670"/>
                  </a:lnTo>
                  <a:lnTo>
                    <a:pt x="3244" y="649"/>
                  </a:lnTo>
                  <a:lnTo>
                    <a:pt x="3139" y="586"/>
                  </a:lnTo>
                  <a:lnTo>
                    <a:pt x="2951" y="524"/>
                  </a:lnTo>
                  <a:lnTo>
                    <a:pt x="2825" y="607"/>
                  </a:lnTo>
                  <a:lnTo>
                    <a:pt x="2637" y="607"/>
                  </a:lnTo>
                  <a:lnTo>
                    <a:pt x="2574" y="628"/>
                  </a:lnTo>
                  <a:lnTo>
                    <a:pt x="2679" y="796"/>
                  </a:lnTo>
                  <a:lnTo>
                    <a:pt x="2658" y="837"/>
                  </a:lnTo>
                  <a:lnTo>
                    <a:pt x="2658" y="921"/>
                  </a:lnTo>
                  <a:lnTo>
                    <a:pt x="2574" y="963"/>
                  </a:lnTo>
                  <a:lnTo>
                    <a:pt x="2658" y="1068"/>
                  </a:lnTo>
                  <a:lnTo>
                    <a:pt x="2553" y="1172"/>
                  </a:lnTo>
                  <a:lnTo>
                    <a:pt x="2511" y="1172"/>
                  </a:lnTo>
                  <a:lnTo>
                    <a:pt x="2428" y="1130"/>
                  </a:lnTo>
                  <a:lnTo>
                    <a:pt x="2323" y="1047"/>
                  </a:lnTo>
                  <a:lnTo>
                    <a:pt x="2198" y="1151"/>
                  </a:lnTo>
                  <a:lnTo>
                    <a:pt x="2114" y="1340"/>
                  </a:lnTo>
                  <a:lnTo>
                    <a:pt x="2030" y="1381"/>
                  </a:lnTo>
                  <a:lnTo>
                    <a:pt x="1988" y="1528"/>
                  </a:lnTo>
                  <a:lnTo>
                    <a:pt x="1926" y="1633"/>
                  </a:lnTo>
                  <a:lnTo>
                    <a:pt x="1842" y="1653"/>
                  </a:lnTo>
                  <a:lnTo>
                    <a:pt x="1842" y="1905"/>
                  </a:lnTo>
                  <a:lnTo>
                    <a:pt x="1905" y="1988"/>
                  </a:lnTo>
                  <a:lnTo>
                    <a:pt x="1988" y="2177"/>
                  </a:lnTo>
                  <a:lnTo>
                    <a:pt x="1926" y="2302"/>
                  </a:lnTo>
                  <a:lnTo>
                    <a:pt x="1779" y="2511"/>
                  </a:lnTo>
                  <a:lnTo>
                    <a:pt x="1612" y="2804"/>
                  </a:lnTo>
                  <a:lnTo>
                    <a:pt x="1591" y="2930"/>
                  </a:lnTo>
                  <a:lnTo>
                    <a:pt x="1507" y="3014"/>
                  </a:lnTo>
                  <a:lnTo>
                    <a:pt x="1298" y="3034"/>
                  </a:lnTo>
                  <a:lnTo>
                    <a:pt x="1110" y="3139"/>
                  </a:lnTo>
                  <a:lnTo>
                    <a:pt x="1110" y="3265"/>
                  </a:lnTo>
                  <a:lnTo>
                    <a:pt x="1193" y="3348"/>
                  </a:lnTo>
                  <a:lnTo>
                    <a:pt x="1193" y="3516"/>
                  </a:lnTo>
                  <a:lnTo>
                    <a:pt x="1151" y="3662"/>
                  </a:lnTo>
                  <a:lnTo>
                    <a:pt x="1089" y="3934"/>
                  </a:lnTo>
                  <a:lnTo>
                    <a:pt x="1089" y="4185"/>
                  </a:lnTo>
                  <a:lnTo>
                    <a:pt x="879" y="4687"/>
                  </a:lnTo>
                  <a:lnTo>
                    <a:pt x="879" y="4813"/>
                  </a:lnTo>
                  <a:lnTo>
                    <a:pt x="942" y="4897"/>
                  </a:lnTo>
                  <a:lnTo>
                    <a:pt x="963" y="5127"/>
                  </a:lnTo>
                  <a:lnTo>
                    <a:pt x="858" y="5252"/>
                  </a:lnTo>
                  <a:lnTo>
                    <a:pt x="649" y="5231"/>
                  </a:lnTo>
                  <a:lnTo>
                    <a:pt x="482" y="5211"/>
                  </a:lnTo>
                  <a:lnTo>
                    <a:pt x="377" y="5294"/>
                  </a:lnTo>
                  <a:lnTo>
                    <a:pt x="252" y="5524"/>
                  </a:lnTo>
                  <a:lnTo>
                    <a:pt x="210" y="5755"/>
                  </a:lnTo>
                  <a:lnTo>
                    <a:pt x="252" y="6068"/>
                  </a:lnTo>
                  <a:lnTo>
                    <a:pt x="314" y="6361"/>
                  </a:lnTo>
                  <a:lnTo>
                    <a:pt x="252" y="6550"/>
                  </a:lnTo>
                  <a:lnTo>
                    <a:pt x="314" y="6696"/>
                  </a:lnTo>
                  <a:lnTo>
                    <a:pt x="335" y="6926"/>
                  </a:lnTo>
                  <a:lnTo>
                    <a:pt x="314" y="7135"/>
                  </a:lnTo>
                  <a:lnTo>
                    <a:pt x="314" y="7345"/>
                  </a:lnTo>
                  <a:lnTo>
                    <a:pt x="461" y="7449"/>
                  </a:lnTo>
                  <a:lnTo>
                    <a:pt x="670" y="7659"/>
                  </a:lnTo>
                  <a:lnTo>
                    <a:pt x="628" y="7805"/>
                  </a:lnTo>
                  <a:lnTo>
                    <a:pt x="628" y="7972"/>
                  </a:lnTo>
                  <a:lnTo>
                    <a:pt x="356" y="8056"/>
                  </a:lnTo>
                  <a:lnTo>
                    <a:pt x="335" y="8161"/>
                  </a:lnTo>
                  <a:lnTo>
                    <a:pt x="461" y="8370"/>
                  </a:lnTo>
                  <a:lnTo>
                    <a:pt x="482" y="8642"/>
                  </a:lnTo>
                  <a:lnTo>
                    <a:pt x="565" y="8768"/>
                  </a:lnTo>
                  <a:lnTo>
                    <a:pt x="482" y="8914"/>
                  </a:lnTo>
                  <a:lnTo>
                    <a:pt x="482" y="9040"/>
                  </a:lnTo>
                  <a:lnTo>
                    <a:pt x="461" y="9123"/>
                  </a:lnTo>
                  <a:lnTo>
                    <a:pt x="273" y="9165"/>
                  </a:lnTo>
                  <a:lnTo>
                    <a:pt x="231" y="9228"/>
                  </a:lnTo>
                  <a:lnTo>
                    <a:pt x="314" y="9332"/>
                  </a:lnTo>
                  <a:lnTo>
                    <a:pt x="231" y="9395"/>
                  </a:lnTo>
                  <a:lnTo>
                    <a:pt x="168" y="9479"/>
                  </a:lnTo>
                  <a:lnTo>
                    <a:pt x="252" y="9625"/>
                  </a:lnTo>
                  <a:lnTo>
                    <a:pt x="273" y="10002"/>
                  </a:lnTo>
                  <a:lnTo>
                    <a:pt x="231" y="10086"/>
                  </a:lnTo>
                  <a:lnTo>
                    <a:pt x="147" y="10002"/>
                  </a:lnTo>
                  <a:lnTo>
                    <a:pt x="63" y="9939"/>
                  </a:lnTo>
                  <a:lnTo>
                    <a:pt x="63" y="9960"/>
                  </a:lnTo>
                  <a:lnTo>
                    <a:pt x="1" y="10023"/>
                  </a:lnTo>
                  <a:lnTo>
                    <a:pt x="21" y="10253"/>
                  </a:lnTo>
                  <a:lnTo>
                    <a:pt x="42" y="10337"/>
                  </a:lnTo>
                  <a:lnTo>
                    <a:pt x="63" y="10525"/>
                  </a:lnTo>
                  <a:lnTo>
                    <a:pt x="147" y="10546"/>
                  </a:lnTo>
                  <a:lnTo>
                    <a:pt x="168" y="10588"/>
                  </a:lnTo>
                  <a:lnTo>
                    <a:pt x="147" y="10734"/>
                  </a:lnTo>
                  <a:lnTo>
                    <a:pt x="273" y="10672"/>
                  </a:lnTo>
                  <a:lnTo>
                    <a:pt x="210" y="10567"/>
                  </a:lnTo>
                  <a:lnTo>
                    <a:pt x="231" y="10483"/>
                  </a:lnTo>
                  <a:lnTo>
                    <a:pt x="273" y="10483"/>
                  </a:lnTo>
                  <a:lnTo>
                    <a:pt x="252" y="10546"/>
                  </a:lnTo>
                  <a:lnTo>
                    <a:pt x="335" y="10588"/>
                  </a:lnTo>
                  <a:lnTo>
                    <a:pt x="377" y="10672"/>
                  </a:lnTo>
                  <a:lnTo>
                    <a:pt x="252" y="10755"/>
                  </a:lnTo>
                  <a:lnTo>
                    <a:pt x="231" y="10860"/>
                  </a:lnTo>
                  <a:lnTo>
                    <a:pt x="273" y="10944"/>
                  </a:lnTo>
                  <a:lnTo>
                    <a:pt x="252" y="11069"/>
                  </a:lnTo>
                  <a:lnTo>
                    <a:pt x="210" y="11111"/>
                  </a:lnTo>
                  <a:lnTo>
                    <a:pt x="273" y="11216"/>
                  </a:lnTo>
                  <a:lnTo>
                    <a:pt x="356" y="11257"/>
                  </a:lnTo>
                  <a:lnTo>
                    <a:pt x="440" y="11383"/>
                  </a:lnTo>
                  <a:lnTo>
                    <a:pt x="482" y="11425"/>
                  </a:lnTo>
                  <a:lnTo>
                    <a:pt x="586" y="11634"/>
                  </a:lnTo>
                  <a:lnTo>
                    <a:pt x="586" y="11801"/>
                  </a:lnTo>
                  <a:lnTo>
                    <a:pt x="733" y="11843"/>
                  </a:lnTo>
                  <a:lnTo>
                    <a:pt x="754" y="11948"/>
                  </a:lnTo>
                  <a:lnTo>
                    <a:pt x="858" y="12094"/>
                  </a:lnTo>
                  <a:lnTo>
                    <a:pt x="984" y="12011"/>
                  </a:lnTo>
                  <a:lnTo>
                    <a:pt x="1005" y="12136"/>
                  </a:lnTo>
                  <a:lnTo>
                    <a:pt x="942" y="12304"/>
                  </a:lnTo>
                  <a:lnTo>
                    <a:pt x="775" y="12325"/>
                  </a:lnTo>
                  <a:lnTo>
                    <a:pt x="754" y="12366"/>
                  </a:lnTo>
                  <a:lnTo>
                    <a:pt x="838" y="12429"/>
                  </a:lnTo>
                  <a:lnTo>
                    <a:pt x="858" y="12534"/>
                  </a:lnTo>
                  <a:lnTo>
                    <a:pt x="984" y="12555"/>
                  </a:lnTo>
                  <a:lnTo>
                    <a:pt x="1047" y="12848"/>
                  </a:lnTo>
                  <a:lnTo>
                    <a:pt x="963" y="12952"/>
                  </a:lnTo>
                  <a:lnTo>
                    <a:pt x="1005" y="12994"/>
                  </a:lnTo>
                  <a:lnTo>
                    <a:pt x="1151" y="12994"/>
                  </a:lnTo>
                  <a:lnTo>
                    <a:pt x="1423" y="12931"/>
                  </a:lnTo>
                  <a:lnTo>
                    <a:pt x="1570" y="12973"/>
                  </a:lnTo>
                  <a:lnTo>
                    <a:pt x="1695" y="12869"/>
                  </a:lnTo>
                  <a:lnTo>
                    <a:pt x="1674" y="12764"/>
                  </a:lnTo>
                  <a:lnTo>
                    <a:pt x="1612" y="12701"/>
                  </a:lnTo>
                  <a:lnTo>
                    <a:pt x="1695" y="12534"/>
                  </a:lnTo>
                  <a:lnTo>
                    <a:pt x="1884" y="12513"/>
                  </a:lnTo>
                  <a:lnTo>
                    <a:pt x="1905" y="12325"/>
                  </a:lnTo>
                  <a:lnTo>
                    <a:pt x="1926" y="12408"/>
                  </a:lnTo>
                  <a:lnTo>
                    <a:pt x="2135" y="12450"/>
                  </a:lnTo>
                  <a:lnTo>
                    <a:pt x="2260" y="12366"/>
                  </a:lnTo>
                  <a:lnTo>
                    <a:pt x="2365" y="12429"/>
                  </a:lnTo>
                  <a:lnTo>
                    <a:pt x="2449" y="12513"/>
                  </a:lnTo>
                  <a:lnTo>
                    <a:pt x="2553" y="12345"/>
                  </a:lnTo>
                  <a:lnTo>
                    <a:pt x="2616" y="12115"/>
                  </a:lnTo>
                  <a:lnTo>
                    <a:pt x="2679" y="12032"/>
                  </a:lnTo>
                  <a:lnTo>
                    <a:pt x="2721" y="11739"/>
                  </a:lnTo>
                  <a:lnTo>
                    <a:pt x="2762" y="11634"/>
                  </a:lnTo>
                  <a:lnTo>
                    <a:pt x="2658" y="11571"/>
                  </a:lnTo>
                  <a:lnTo>
                    <a:pt x="2679" y="11467"/>
                  </a:lnTo>
                  <a:lnTo>
                    <a:pt x="2783" y="11320"/>
                  </a:lnTo>
                  <a:lnTo>
                    <a:pt x="2679" y="11216"/>
                  </a:lnTo>
                  <a:lnTo>
                    <a:pt x="2783" y="11111"/>
                  </a:lnTo>
                  <a:lnTo>
                    <a:pt x="2658" y="11048"/>
                  </a:lnTo>
                  <a:lnTo>
                    <a:pt x="2721" y="10965"/>
                  </a:lnTo>
                  <a:lnTo>
                    <a:pt x="2658" y="10839"/>
                  </a:lnTo>
                  <a:lnTo>
                    <a:pt x="2762" y="10881"/>
                  </a:lnTo>
                  <a:lnTo>
                    <a:pt x="2930" y="10860"/>
                  </a:lnTo>
                  <a:lnTo>
                    <a:pt x="2783" y="10755"/>
                  </a:lnTo>
                  <a:lnTo>
                    <a:pt x="2846" y="10609"/>
                  </a:lnTo>
                  <a:lnTo>
                    <a:pt x="2846" y="10546"/>
                  </a:lnTo>
                  <a:lnTo>
                    <a:pt x="2658" y="10483"/>
                  </a:lnTo>
                  <a:lnTo>
                    <a:pt x="2888" y="10483"/>
                  </a:lnTo>
                  <a:lnTo>
                    <a:pt x="2762" y="10358"/>
                  </a:lnTo>
                  <a:lnTo>
                    <a:pt x="2679" y="10358"/>
                  </a:lnTo>
                  <a:lnTo>
                    <a:pt x="2742" y="10274"/>
                  </a:lnTo>
                  <a:lnTo>
                    <a:pt x="2783" y="10274"/>
                  </a:lnTo>
                  <a:lnTo>
                    <a:pt x="2825" y="10316"/>
                  </a:lnTo>
                  <a:lnTo>
                    <a:pt x="2888" y="10232"/>
                  </a:lnTo>
                  <a:lnTo>
                    <a:pt x="2867" y="10148"/>
                  </a:lnTo>
                  <a:lnTo>
                    <a:pt x="2972" y="10232"/>
                  </a:lnTo>
                  <a:lnTo>
                    <a:pt x="2993" y="10128"/>
                  </a:lnTo>
                  <a:lnTo>
                    <a:pt x="3076" y="10023"/>
                  </a:lnTo>
                  <a:lnTo>
                    <a:pt x="3160" y="10023"/>
                  </a:lnTo>
                  <a:lnTo>
                    <a:pt x="3139" y="9939"/>
                  </a:lnTo>
                  <a:lnTo>
                    <a:pt x="3181" y="9897"/>
                  </a:lnTo>
                  <a:lnTo>
                    <a:pt x="3202" y="9939"/>
                  </a:lnTo>
                  <a:lnTo>
                    <a:pt x="3181" y="10044"/>
                  </a:lnTo>
                  <a:lnTo>
                    <a:pt x="3265" y="10044"/>
                  </a:lnTo>
                  <a:lnTo>
                    <a:pt x="3369" y="9897"/>
                  </a:lnTo>
                  <a:lnTo>
                    <a:pt x="3453" y="9897"/>
                  </a:lnTo>
                  <a:lnTo>
                    <a:pt x="3516" y="9835"/>
                  </a:lnTo>
                  <a:lnTo>
                    <a:pt x="3495" y="9730"/>
                  </a:lnTo>
                  <a:lnTo>
                    <a:pt x="3411" y="9646"/>
                  </a:lnTo>
                  <a:lnTo>
                    <a:pt x="3286" y="9625"/>
                  </a:lnTo>
                  <a:lnTo>
                    <a:pt x="3181" y="9688"/>
                  </a:lnTo>
                  <a:lnTo>
                    <a:pt x="3139" y="9646"/>
                  </a:lnTo>
                  <a:lnTo>
                    <a:pt x="3055" y="9709"/>
                  </a:lnTo>
                  <a:lnTo>
                    <a:pt x="2972" y="9604"/>
                  </a:lnTo>
                  <a:lnTo>
                    <a:pt x="2846" y="9563"/>
                  </a:lnTo>
                  <a:lnTo>
                    <a:pt x="2762" y="9521"/>
                  </a:lnTo>
                  <a:lnTo>
                    <a:pt x="2616" y="9542"/>
                  </a:lnTo>
                  <a:lnTo>
                    <a:pt x="2616" y="9604"/>
                  </a:lnTo>
                  <a:lnTo>
                    <a:pt x="2553" y="9542"/>
                  </a:lnTo>
                  <a:lnTo>
                    <a:pt x="2407" y="9542"/>
                  </a:lnTo>
                  <a:lnTo>
                    <a:pt x="2365" y="9500"/>
                  </a:lnTo>
                  <a:lnTo>
                    <a:pt x="2470" y="9479"/>
                  </a:lnTo>
                  <a:lnTo>
                    <a:pt x="2553" y="9521"/>
                  </a:lnTo>
                  <a:lnTo>
                    <a:pt x="2637" y="9395"/>
                  </a:lnTo>
                  <a:lnTo>
                    <a:pt x="2679" y="9437"/>
                  </a:lnTo>
                  <a:lnTo>
                    <a:pt x="2783" y="9416"/>
                  </a:lnTo>
                  <a:lnTo>
                    <a:pt x="2825" y="9332"/>
                  </a:lnTo>
                  <a:lnTo>
                    <a:pt x="2930" y="9374"/>
                  </a:lnTo>
                  <a:lnTo>
                    <a:pt x="2972" y="9416"/>
                  </a:lnTo>
                  <a:lnTo>
                    <a:pt x="3034" y="9416"/>
                  </a:lnTo>
                  <a:lnTo>
                    <a:pt x="3055" y="9332"/>
                  </a:lnTo>
                  <a:lnTo>
                    <a:pt x="3097" y="9416"/>
                  </a:lnTo>
                  <a:lnTo>
                    <a:pt x="3244" y="9437"/>
                  </a:lnTo>
                  <a:lnTo>
                    <a:pt x="3202" y="9521"/>
                  </a:lnTo>
                  <a:lnTo>
                    <a:pt x="3306" y="9563"/>
                  </a:lnTo>
                  <a:lnTo>
                    <a:pt x="3474" y="9542"/>
                  </a:lnTo>
                  <a:lnTo>
                    <a:pt x="3495" y="9416"/>
                  </a:lnTo>
                  <a:lnTo>
                    <a:pt x="3662" y="9270"/>
                  </a:lnTo>
                  <a:lnTo>
                    <a:pt x="3725" y="9102"/>
                  </a:lnTo>
                  <a:lnTo>
                    <a:pt x="3599" y="8977"/>
                  </a:lnTo>
                  <a:lnTo>
                    <a:pt x="3599" y="8893"/>
                  </a:lnTo>
                  <a:lnTo>
                    <a:pt x="3453" y="8788"/>
                  </a:lnTo>
                  <a:lnTo>
                    <a:pt x="3474" y="8747"/>
                  </a:lnTo>
                  <a:lnTo>
                    <a:pt x="3265" y="8579"/>
                  </a:lnTo>
                  <a:lnTo>
                    <a:pt x="3244" y="8475"/>
                  </a:lnTo>
                  <a:lnTo>
                    <a:pt x="3160" y="8391"/>
                  </a:lnTo>
                  <a:lnTo>
                    <a:pt x="3055" y="8516"/>
                  </a:lnTo>
                  <a:lnTo>
                    <a:pt x="2993" y="8433"/>
                  </a:lnTo>
                  <a:lnTo>
                    <a:pt x="2951" y="8454"/>
                  </a:lnTo>
                  <a:lnTo>
                    <a:pt x="2951" y="8349"/>
                  </a:lnTo>
                  <a:lnTo>
                    <a:pt x="2867" y="8349"/>
                  </a:lnTo>
                  <a:lnTo>
                    <a:pt x="2825" y="8244"/>
                  </a:lnTo>
                  <a:lnTo>
                    <a:pt x="2742" y="8182"/>
                  </a:lnTo>
                  <a:lnTo>
                    <a:pt x="2825" y="8077"/>
                  </a:lnTo>
                  <a:lnTo>
                    <a:pt x="2762" y="7952"/>
                  </a:lnTo>
                  <a:lnTo>
                    <a:pt x="2825" y="7931"/>
                  </a:lnTo>
                  <a:lnTo>
                    <a:pt x="2825" y="7847"/>
                  </a:lnTo>
                  <a:lnTo>
                    <a:pt x="2742" y="7826"/>
                  </a:lnTo>
                  <a:lnTo>
                    <a:pt x="2825" y="7721"/>
                  </a:lnTo>
                  <a:lnTo>
                    <a:pt x="2783" y="7533"/>
                  </a:lnTo>
                  <a:lnTo>
                    <a:pt x="2825" y="7512"/>
                  </a:lnTo>
                  <a:lnTo>
                    <a:pt x="2867" y="7554"/>
                  </a:lnTo>
                  <a:lnTo>
                    <a:pt x="2888" y="7449"/>
                  </a:lnTo>
                  <a:lnTo>
                    <a:pt x="2825" y="7345"/>
                  </a:lnTo>
                  <a:lnTo>
                    <a:pt x="2846" y="7198"/>
                  </a:lnTo>
                  <a:lnTo>
                    <a:pt x="2825" y="7073"/>
                  </a:lnTo>
                  <a:lnTo>
                    <a:pt x="2846" y="7010"/>
                  </a:lnTo>
                  <a:lnTo>
                    <a:pt x="2825" y="6884"/>
                  </a:lnTo>
                  <a:lnTo>
                    <a:pt x="2679" y="6696"/>
                  </a:lnTo>
                  <a:lnTo>
                    <a:pt x="2679" y="6696"/>
                  </a:lnTo>
                  <a:lnTo>
                    <a:pt x="2783" y="6759"/>
                  </a:lnTo>
                  <a:lnTo>
                    <a:pt x="2951" y="6717"/>
                  </a:lnTo>
                  <a:lnTo>
                    <a:pt x="3055" y="6571"/>
                  </a:lnTo>
                  <a:lnTo>
                    <a:pt x="2993" y="6466"/>
                  </a:lnTo>
                  <a:lnTo>
                    <a:pt x="3034" y="6403"/>
                  </a:lnTo>
                  <a:lnTo>
                    <a:pt x="3139" y="6424"/>
                  </a:lnTo>
                  <a:lnTo>
                    <a:pt x="3286" y="6299"/>
                  </a:lnTo>
                  <a:lnTo>
                    <a:pt x="3286" y="6236"/>
                  </a:lnTo>
                  <a:lnTo>
                    <a:pt x="3202" y="6236"/>
                  </a:lnTo>
                  <a:lnTo>
                    <a:pt x="3265" y="6131"/>
                  </a:lnTo>
                  <a:lnTo>
                    <a:pt x="3348" y="6047"/>
                  </a:lnTo>
                  <a:lnTo>
                    <a:pt x="3390" y="6089"/>
                  </a:lnTo>
                  <a:lnTo>
                    <a:pt x="3453" y="6089"/>
                  </a:lnTo>
                  <a:lnTo>
                    <a:pt x="3474" y="5964"/>
                  </a:lnTo>
                  <a:lnTo>
                    <a:pt x="3516" y="5964"/>
                  </a:lnTo>
                  <a:lnTo>
                    <a:pt x="3558" y="6047"/>
                  </a:lnTo>
                  <a:lnTo>
                    <a:pt x="3620" y="5964"/>
                  </a:lnTo>
                  <a:lnTo>
                    <a:pt x="3620" y="5838"/>
                  </a:lnTo>
                  <a:lnTo>
                    <a:pt x="3683" y="5734"/>
                  </a:lnTo>
                  <a:lnTo>
                    <a:pt x="3788" y="5734"/>
                  </a:lnTo>
                  <a:lnTo>
                    <a:pt x="3788" y="5817"/>
                  </a:lnTo>
                  <a:lnTo>
                    <a:pt x="3871" y="5817"/>
                  </a:lnTo>
                  <a:lnTo>
                    <a:pt x="3913" y="5713"/>
                  </a:lnTo>
                  <a:lnTo>
                    <a:pt x="4039" y="5629"/>
                  </a:lnTo>
                  <a:lnTo>
                    <a:pt x="4018" y="5524"/>
                  </a:lnTo>
                  <a:lnTo>
                    <a:pt x="4018" y="5420"/>
                  </a:lnTo>
                  <a:lnTo>
                    <a:pt x="4102" y="5503"/>
                  </a:lnTo>
                  <a:lnTo>
                    <a:pt x="4206" y="5378"/>
                  </a:lnTo>
                  <a:lnTo>
                    <a:pt x="4290" y="5378"/>
                  </a:lnTo>
                  <a:lnTo>
                    <a:pt x="4395" y="5190"/>
                  </a:lnTo>
                  <a:lnTo>
                    <a:pt x="4395" y="5001"/>
                  </a:lnTo>
                  <a:lnTo>
                    <a:pt x="4457" y="4897"/>
                  </a:lnTo>
                  <a:lnTo>
                    <a:pt x="4541" y="4897"/>
                  </a:lnTo>
                  <a:lnTo>
                    <a:pt x="4646" y="4771"/>
                  </a:lnTo>
                  <a:lnTo>
                    <a:pt x="4562" y="4771"/>
                  </a:lnTo>
                  <a:lnTo>
                    <a:pt x="4499" y="4666"/>
                  </a:lnTo>
                  <a:lnTo>
                    <a:pt x="4562" y="4625"/>
                  </a:lnTo>
                  <a:lnTo>
                    <a:pt x="4541" y="4562"/>
                  </a:lnTo>
                  <a:lnTo>
                    <a:pt x="4436" y="4562"/>
                  </a:lnTo>
                  <a:lnTo>
                    <a:pt x="4332" y="4457"/>
                  </a:lnTo>
                  <a:lnTo>
                    <a:pt x="4457" y="4415"/>
                  </a:lnTo>
                  <a:lnTo>
                    <a:pt x="4436" y="4332"/>
                  </a:lnTo>
                  <a:lnTo>
                    <a:pt x="4520" y="4164"/>
                  </a:lnTo>
                  <a:lnTo>
                    <a:pt x="4541" y="4081"/>
                  </a:lnTo>
                  <a:lnTo>
                    <a:pt x="4499" y="3997"/>
                  </a:lnTo>
                  <a:lnTo>
                    <a:pt x="4415" y="3997"/>
                  </a:lnTo>
                  <a:lnTo>
                    <a:pt x="4395" y="3934"/>
                  </a:lnTo>
                  <a:lnTo>
                    <a:pt x="4415" y="3892"/>
                  </a:lnTo>
                  <a:lnTo>
                    <a:pt x="4499" y="3934"/>
                  </a:lnTo>
                  <a:lnTo>
                    <a:pt x="4520" y="3955"/>
                  </a:lnTo>
                  <a:lnTo>
                    <a:pt x="4541" y="3955"/>
                  </a:lnTo>
                  <a:lnTo>
                    <a:pt x="4541" y="3871"/>
                  </a:lnTo>
                  <a:lnTo>
                    <a:pt x="4436" y="3850"/>
                  </a:lnTo>
                  <a:lnTo>
                    <a:pt x="4541" y="3788"/>
                  </a:lnTo>
                  <a:lnTo>
                    <a:pt x="4625" y="3788"/>
                  </a:lnTo>
                  <a:lnTo>
                    <a:pt x="4729" y="3725"/>
                  </a:lnTo>
                  <a:lnTo>
                    <a:pt x="4646" y="3662"/>
                  </a:lnTo>
                  <a:lnTo>
                    <a:pt x="4562" y="3516"/>
                  </a:lnTo>
                  <a:lnTo>
                    <a:pt x="4646" y="3537"/>
                  </a:lnTo>
                  <a:lnTo>
                    <a:pt x="4708" y="3620"/>
                  </a:lnTo>
                  <a:lnTo>
                    <a:pt x="4813" y="3578"/>
                  </a:lnTo>
                  <a:lnTo>
                    <a:pt x="4834" y="3474"/>
                  </a:lnTo>
                  <a:lnTo>
                    <a:pt x="4855" y="3369"/>
                  </a:lnTo>
                  <a:lnTo>
                    <a:pt x="4918" y="3327"/>
                  </a:lnTo>
                  <a:lnTo>
                    <a:pt x="4980" y="3453"/>
                  </a:lnTo>
                  <a:lnTo>
                    <a:pt x="5064" y="3348"/>
                  </a:lnTo>
                  <a:lnTo>
                    <a:pt x="5127" y="3453"/>
                  </a:lnTo>
                  <a:lnTo>
                    <a:pt x="5190" y="3474"/>
                  </a:lnTo>
                  <a:lnTo>
                    <a:pt x="5252" y="3369"/>
                  </a:lnTo>
                  <a:lnTo>
                    <a:pt x="5357" y="3432"/>
                  </a:lnTo>
                  <a:lnTo>
                    <a:pt x="5483" y="3348"/>
                  </a:lnTo>
                  <a:lnTo>
                    <a:pt x="5545" y="3432"/>
                  </a:lnTo>
                  <a:lnTo>
                    <a:pt x="5671" y="3432"/>
                  </a:lnTo>
                  <a:lnTo>
                    <a:pt x="5713" y="3369"/>
                  </a:lnTo>
                  <a:lnTo>
                    <a:pt x="5755" y="3411"/>
                  </a:lnTo>
                  <a:lnTo>
                    <a:pt x="5755" y="3265"/>
                  </a:lnTo>
                  <a:lnTo>
                    <a:pt x="5671" y="3202"/>
                  </a:lnTo>
                  <a:lnTo>
                    <a:pt x="5587" y="2993"/>
                  </a:lnTo>
                  <a:lnTo>
                    <a:pt x="5462" y="2951"/>
                  </a:lnTo>
                  <a:lnTo>
                    <a:pt x="5399" y="2762"/>
                  </a:lnTo>
                  <a:lnTo>
                    <a:pt x="5462" y="2700"/>
                  </a:lnTo>
                  <a:lnTo>
                    <a:pt x="5462" y="2490"/>
                  </a:lnTo>
                  <a:lnTo>
                    <a:pt x="5441" y="2386"/>
                  </a:lnTo>
                  <a:lnTo>
                    <a:pt x="5462" y="2302"/>
                  </a:lnTo>
                  <a:lnTo>
                    <a:pt x="5399" y="2093"/>
                  </a:lnTo>
                  <a:lnTo>
                    <a:pt x="5357" y="1988"/>
                  </a:lnTo>
                  <a:lnTo>
                    <a:pt x="5336" y="1842"/>
                  </a:lnTo>
                  <a:lnTo>
                    <a:pt x="5378" y="1758"/>
                  </a:lnTo>
                  <a:lnTo>
                    <a:pt x="5357" y="1633"/>
                  </a:lnTo>
                  <a:lnTo>
                    <a:pt x="5190" y="1591"/>
                  </a:lnTo>
                  <a:lnTo>
                    <a:pt x="5190" y="1486"/>
                  </a:lnTo>
                  <a:lnTo>
                    <a:pt x="5252" y="1361"/>
                  </a:lnTo>
                  <a:lnTo>
                    <a:pt x="5190" y="1172"/>
                  </a:lnTo>
                  <a:lnTo>
                    <a:pt x="5252" y="1068"/>
                  </a:lnTo>
                  <a:lnTo>
                    <a:pt x="5190" y="1005"/>
                  </a:lnTo>
                  <a:lnTo>
                    <a:pt x="5127" y="1005"/>
                  </a:lnTo>
                  <a:lnTo>
                    <a:pt x="5022" y="858"/>
                  </a:lnTo>
                  <a:lnTo>
                    <a:pt x="4939" y="858"/>
                  </a:lnTo>
                  <a:lnTo>
                    <a:pt x="4876" y="754"/>
                  </a:lnTo>
                  <a:lnTo>
                    <a:pt x="4771" y="628"/>
                  </a:lnTo>
                  <a:lnTo>
                    <a:pt x="4708" y="607"/>
                  </a:lnTo>
                  <a:lnTo>
                    <a:pt x="4604" y="545"/>
                  </a:lnTo>
                  <a:lnTo>
                    <a:pt x="4395" y="524"/>
                  </a:lnTo>
                  <a:lnTo>
                    <a:pt x="4227" y="419"/>
                  </a:lnTo>
                  <a:lnTo>
                    <a:pt x="4018" y="189"/>
                  </a:lnTo>
                  <a:lnTo>
                    <a:pt x="3892" y="105"/>
                  </a:lnTo>
                  <a:lnTo>
                    <a:pt x="378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2" name="Google Shape;7502;p131"/>
            <p:cNvSpPr/>
            <p:nvPr/>
          </p:nvSpPr>
          <p:spPr>
            <a:xfrm>
              <a:off x="3883127" y="2693471"/>
              <a:ext cx="27411" cy="23803"/>
            </a:xfrm>
            <a:custGeom>
              <a:avLst/>
              <a:gdLst/>
              <a:ahLst/>
              <a:cxnLst/>
              <a:rect l="l" t="t" r="r" b="b"/>
              <a:pathLst>
                <a:path w="2302" h="2093" extrusionOk="0">
                  <a:moveTo>
                    <a:pt x="1026" y="0"/>
                  </a:moveTo>
                  <a:lnTo>
                    <a:pt x="1026" y="63"/>
                  </a:lnTo>
                  <a:lnTo>
                    <a:pt x="942" y="63"/>
                  </a:lnTo>
                  <a:lnTo>
                    <a:pt x="942" y="105"/>
                  </a:lnTo>
                  <a:lnTo>
                    <a:pt x="1005" y="167"/>
                  </a:lnTo>
                  <a:lnTo>
                    <a:pt x="900" y="230"/>
                  </a:lnTo>
                  <a:lnTo>
                    <a:pt x="837" y="209"/>
                  </a:lnTo>
                  <a:lnTo>
                    <a:pt x="628" y="209"/>
                  </a:lnTo>
                  <a:lnTo>
                    <a:pt x="607" y="147"/>
                  </a:lnTo>
                  <a:lnTo>
                    <a:pt x="586" y="251"/>
                  </a:lnTo>
                  <a:lnTo>
                    <a:pt x="481" y="230"/>
                  </a:lnTo>
                  <a:lnTo>
                    <a:pt x="335" y="272"/>
                  </a:lnTo>
                  <a:lnTo>
                    <a:pt x="335" y="356"/>
                  </a:lnTo>
                  <a:lnTo>
                    <a:pt x="272" y="356"/>
                  </a:lnTo>
                  <a:lnTo>
                    <a:pt x="84" y="439"/>
                  </a:lnTo>
                  <a:lnTo>
                    <a:pt x="0" y="544"/>
                  </a:lnTo>
                  <a:lnTo>
                    <a:pt x="21" y="900"/>
                  </a:lnTo>
                  <a:lnTo>
                    <a:pt x="84" y="900"/>
                  </a:lnTo>
                  <a:lnTo>
                    <a:pt x="126" y="879"/>
                  </a:lnTo>
                  <a:lnTo>
                    <a:pt x="230" y="900"/>
                  </a:lnTo>
                  <a:lnTo>
                    <a:pt x="189" y="983"/>
                  </a:lnTo>
                  <a:lnTo>
                    <a:pt x="105" y="983"/>
                  </a:lnTo>
                  <a:lnTo>
                    <a:pt x="105" y="1151"/>
                  </a:lnTo>
                  <a:lnTo>
                    <a:pt x="209" y="1276"/>
                  </a:lnTo>
                  <a:lnTo>
                    <a:pt x="377" y="1423"/>
                  </a:lnTo>
                  <a:lnTo>
                    <a:pt x="419" y="1423"/>
                  </a:lnTo>
                  <a:lnTo>
                    <a:pt x="419" y="1318"/>
                  </a:lnTo>
                  <a:lnTo>
                    <a:pt x="544" y="1214"/>
                  </a:lnTo>
                  <a:lnTo>
                    <a:pt x="586" y="1318"/>
                  </a:lnTo>
                  <a:lnTo>
                    <a:pt x="523" y="1611"/>
                  </a:lnTo>
                  <a:lnTo>
                    <a:pt x="523" y="1695"/>
                  </a:lnTo>
                  <a:lnTo>
                    <a:pt x="586" y="1674"/>
                  </a:lnTo>
                  <a:lnTo>
                    <a:pt x="754" y="1569"/>
                  </a:lnTo>
                  <a:lnTo>
                    <a:pt x="900" y="1507"/>
                  </a:lnTo>
                  <a:lnTo>
                    <a:pt x="1046" y="1632"/>
                  </a:lnTo>
                  <a:lnTo>
                    <a:pt x="1130" y="1611"/>
                  </a:lnTo>
                  <a:lnTo>
                    <a:pt x="1151" y="1507"/>
                  </a:lnTo>
                  <a:lnTo>
                    <a:pt x="1235" y="1590"/>
                  </a:lnTo>
                  <a:lnTo>
                    <a:pt x="1277" y="1674"/>
                  </a:lnTo>
                  <a:lnTo>
                    <a:pt x="1339" y="1674"/>
                  </a:lnTo>
                  <a:lnTo>
                    <a:pt x="1528" y="1779"/>
                  </a:lnTo>
                  <a:lnTo>
                    <a:pt x="1570" y="1925"/>
                  </a:lnTo>
                  <a:lnTo>
                    <a:pt x="1695" y="1967"/>
                  </a:lnTo>
                  <a:lnTo>
                    <a:pt x="1779" y="2092"/>
                  </a:lnTo>
                  <a:lnTo>
                    <a:pt x="1988" y="2009"/>
                  </a:lnTo>
                  <a:lnTo>
                    <a:pt x="2155" y="2030"/>
                  </a:lnTo>
                  <a:lnTo>
                    <a:pt x="2260" y="1904"/>
                  </a:lnTo>
                  <a:lnTo>
                    <a:pt x="2218" y="1800"/>
                  </a:lnTo>
                  <a:lnTo>
                    <a:pt x="2302" y="1716"/>
                  </a:lnTo>
                  <a:lnTo>
                    <a:pt x="2302" y="1611"/>
                  </a:lnTo>
                  <a:lnTo>
                    <a:pt x="2051" y="1109"/>
                  </a:lnTo>
                  <a:lnTo>
                    <a:pt x="2093" y="691"/>
                  </a:lnTo>
                  <a:lnTo>
                    <a:pt x="2155" y="649"/>
                  </a:lnTo>
                  <a:lnTo>
                    <a:pt x="2197" y="481"/>
                  </a:lnTo>
                  <a:lnTo>
                    <a:pt x="2281" y="356"/>
                  </a:lnTo>
                  <a:lnTo>
                    <a:pt x="2302" y="335"/>
                  </a:lnTo>
                  <a:lnTo>
                    <a:pt x="2302" y="314"/>
                  </a:lnTo>
                  <a:lnTo>
                    <a:pt x="2260" y="230"/>
                  </a:lnTo>
                  <a:lnTo>
                    <a:pt x="2218" y="272"/>
                  </a:lnTo>
                  <a:lnTo>
                    <a:pt x="1758" y="251"/>
                  </a:lnTo>
                  <a:lnTo>
                    <a:pt x="1570" y="126"/>
                  </a:lnTo>
                  <a:lnTo>
                    <a:pt x="1339" y="126"/>
                  </a:lnTo>
                  <a:lnTo>
                    <a:pt x="1235" y="63"/>
                  </a:lnTo>
                  <a:lnTo>
                    <a:pt x="1130" y="105"/>
                  </a:lnTo>
                  <a:lnTo>
                    <a:pt x="10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3" name="Google Shape;7503;p131"/>
            <p:cNvSpPr/>
            <p:nvPr/>
          </p:nvSpPr>
          <p:spPr>
            <a:xfrm>
              <a:off x="3870422" y="2710598"/>
              <a:ext cx="43605" cy="22620"/>
            </a:xfrm>
            <a:custGeom>
              <a:avLst/>
              <a:gdLst/>
              <a:ahLst/>
              <a:cxnLst/>
              <a:rect l="l" t="t" r="r" b="b"/>
              <a:pathLst>
                <a:path w="3662" h="1989" extrusionOk="0">
                  <a:moveTo>
                    <a:pt x="1967" y="1"/>
                  </a:moveTo>
                  <a:lnTo>
                    <a:pt x="1821" y="63"/>
                  </a:lnTo>
                  <a:lnTo>
                    <a:pt x="1653" y="168"/>
                  </a:lnTo>
                  <a:lnTo>
                    <a:pt x="1590" y="189"/>
                  </a:lnTo>
                  <a:lnTo>
                    <a:pt x="1590" y="314"/>
                  </a:lnTo>
                  <a:lnTo>
                    <a:pt x="1653" y="586"/>
                  </a:lnTo>
                  <a:lnTo>
                    <a:pt x="1590" y="754"/>
                  </a:lnTo>
                  <a:lnTo>
                    <a:pt x="1402" y="963"/>
                  </a:lnTo>
                  <a:lnTo>
                    <a:pt x="1256" y="963"/>
                  </a:lnTo>
                  <a:lnTo>
                    <a:pt x="1130" y="838"/>
                  </a:lnTo>
                  <a:lnTo>
                    <a:pt x="1130" y="733"/>
                  </a:lnTo>
                  <a:lnTo>
                    <a:pt x="837" y="440"/>
                  </a:lnTo>
                  <a:lnTo>
                    <a:pt x="837" y="294"/>
                  </a:lnTo>
                  <a:lnTo>
                    <a:pt x="774" y="294"/>
                  </a:lnTo>
                  <a:lnTo>
                    <a:pt x="670" y="398"/>
                  </a:lnTo>
                  <a:lnTo>
                    <a:pt x="523" y="419"/>
                  </a:lnTo>
                  <a:lnTo>
                    <a:pt x="460" y="461"/>
                  </a:lnTo>
                  <a:lnTo>
                    <a:pt x="335" y="461"/>
                  </a:lnTo>
                  <a:lnTo>
                    <a:pt x="251" y="607"/>
                  </a:lnTo>
                  <a:lnTo>
                    <a:pt x="293" y="733"/>
                  </a:lnTo>
                  <a:lnTo>
                    <a:pt x="230" y="712"/>
                  </a:lnTo>
                  <a:lnTo>
                    <a:pt x="230" y="921"/>
                  </a:lnTo>
                  <a:lnTo>
                    <a:pt x="84" y="1110"/>
                  </a:lnTo>
                  <a:lnTo>
                    <a:pt x="84" y="1214"/>
                  </a:lnTo>
                  <a:lnTo>
                    <a:pt x="84" y="1319"/>
                  </a:lnTo>
                  <a:lnTo>
                    <a:pt x="0" y="1382"/>
                  </a:lnTo>
                  <a:lnTo>
                    <a:pt x="42" y="1674"/>
                  </a:lnTo>
                  <a:lnTo>
                    <a:pt x="126" y="1737"/>
                  </a:lnTo>
                  <a:lnTo>
                    <a:pt x="126" y="1758"/>
                  </a:lnTo>
                  <a:lnTo>
                    <a:pt x="230" y="1737"/>
                  </a:lnTo>
                  <a:lnTo>
                    <a:pt x="251" y="1591"/>
                  </a:lnTo>
                  <a:lnTo>
                    <a:pt x="440" y="1465"/>
                  </a:lnTo>
                  <a:lnTo>
                    <a:pt x="670" y="1382"/>
                  </a:lnTo>
                  <a:lnTo>
                    <a:pt x="879" y="1423"/>
                  </a:lnTo>
                  <a:lnTo>
                    <a:pt x="1025" y="1423"/>
                  </a:lnTo>
                  <a:lnTo>
                    <a:pt x="1088" y="1465"/>
                  </a:lnTo>
                  <a:lnTo>
                    <a:pt x="1235" y="1382"/>
                  </a:lnTo>
                  <a:lnTo>
                    <a:pt x="1339" y="1361"/>
                  </a:lnTo>
                  <a:lnTo>
                    <a:pt x="1360" y="1444"/>
                  </a:lnTo>
                  <a:lnTo>
                    <a:pt x="1465" y="1444"/>
                  </a:lnTo>
                  <a:lnTo>
                    <a:pt x="1548" y="1549"/>
                  </a:lnTo>
                  <a:lnTo>
                    <a:pt x="1716" y="1549"/>
                  </a:lnTo>
                  <a:lnTo>
                    <a:pt x="1779" y="1570"/>
                  </a:lnTo>
                  <a:lnTo>
                    <a:pt x="1967" y="1444"/>
                  </a:lnTo>
                  <a:lnTo>
                    <a:pt x="2176" y="1549"/>
                  </a:lnTo>
                  <a:lnTo>
                    <a:pt x="2344" y="1570"/>
                  </a:lnTo>
                  <a:lnTo>
                    <a:pt x="2511" y="1758"/>
                  </a:lnTo>
                  <a:lnTo>
                    <a:pt x="2637" y="1758"/>
                  </a:lnTo>
                  <a:lnTo>
                    <a:pt x="2762" y="1946"/>
                  </a:lnTo>
                  <a:lnTo>
                    <a:pt x="2929" y="1967"/>
                  </a:lnTo>
                  <a:lnTo>
                    <a:pt x="2971" y="1988"/>
                  </a:lnTo>
                  <a:lnTo>
                    <a:pt x="3160" y="1905"/>
                  </a:lnTo>
                  <a:lnTo>
                    <a:pt x="3390" y="1884"/>
                  </a:lnTo>
                  <a:lnTo>
                    <a:pt x="3432" y="1737"/>
                  </a:lnTo>
                  <a:lnTo>
                    <a:pt x="3536" y="1674"/>
                  </a:lnTo>
                  <a:lnTo>
                    <a:pt x="3578" y="1570"/>
                  </a:lnTo>
                  <a:lnTo>
                    <a:pt x="3662" y="1549"/>
                  </a:lnTo>
                  <a:lnTo>
                    <a:pt x="3662" y="1382"/>
                  </a:lnTo>
                  <a:lnTo>
                    <a:pt x="3578" y="1277"/>
                  </a:lnTo>
                  <a:lnTo>
                    <a:pt x="3494" y="1110"/>
                  </a:lnTo>
                  <a:lnTo>
                    <a:pt x="3473" y="1047"/>
                  </a:lnTo>
                  <a:lnTo>
                    <a:pt x="3390" y="921"/>
                  </a:lnTo>
                  <a:lnTo>
                    <a:pt x="3432" y="838"/>
                  </a:lnTo>
                  <a:lnTo>
                    <a:pt x="3369" y="733"/>
                  </a:lnTo>
                  <a:lnTo>
                    <a:pt x="3327" y="712"/>
                  </a:lnTo>
                  <a:lnTo>
                    <a:pt x="3348" y="649"/>
                  </a:lnTo>
                  <a:lnTo>
                    <a:pt x="3348" y="545"/>
                  </a:lnTo>
                  <a:lnTo>
                    <a:pt x="3055" y="503"/>
                  </a:lnTo>
                  <a:lnTo>
                    <a:pt x="2846" y="586"/>
                  </a:lnTo>
                  <a:lnTo>
                    <a:pt x="2762" y="461"/>
                  </a:lnTo>
                  <a:lnTo>
                    <a:pt x="2637" y="419"/>
                  </a:lnTo>
                  <a:lnTo>
                    <a:pt x="2595" y="273"/>
                  </a:lnTo>
                  <a:lnTo>
                    <a:pt x="2406" y="168"/>
                  </a:lnTo>
                  <a:lnTo>
                    <a:pt x="2344" y="168"/>
                  </a:lnTo>
                  <a:lnTo>
                    <a:pt x="2302" y="84"/>
                  </a:lnTo>
                  <a:lnTo>
                    <a:pt x="2218" y="1"/>
                  </a:lnTo>
                  <a:lnTo>
                    <a:pt x="2197" y="105"/>
                  </a:lnTo>
                  <a:lnTo>
                    <a:pt x="2113" y="126"/>
                  </a:lnTo>
                  <a:lnTo>
                    <a:pt x="196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4" name="Google Shape;7504;p131"/>
            <p:cNvSpPr/>
            <p:nvPr/>
          </p:nvSpPr>
          <p:spPr>
            <a:xfrm>
              <a:off x="3871910" y="2726065"/>
              <a:ext cx="33901" cy="23803"/>
            </a:xfrm>
            <a:custGeom>
              <a:avLst/>
              <a:gdLst/>
              <a:ahLst/>
              <a:cxnLst/>
              <a:rect l="l" t="t" r="r" b="b"/>
              <a:pathLst>
                <a:path w="2847" h="2093" extrusionOk="0">
                  <a:moveTo>
                    <a:pt x="1214" y="1"/>
                  </a:moveTo>
                  <a:lnTo>
                    <a:pt x="1110" y="22"/>
                  </a:lnTo>
                  <a:lnTo>
                    <a:pt x="963" y="105"/>
                  </a:lnTo>
                  <a:lnTo>
                    <a:pt x="900" y="63"/>
                  </a:lnTo>
                  <a:lnTo>
                    <a:pt x="754" y="63"/>
                  </a:lnTo>
                  <a:lnTo>
                    <a:pt x="545" y="22"/>
                  </a:lnTo>
                  <a:lnTo>
                    <a:pt x="315" y="105"/>
                  </a:lnTo>
                  <a:lnTo>
                    <a:pt x="126" y="231"/>
                  </a:lnTo>
                  <a:lnTo>
                    <a:pt x="105" y="377"/>
                  </a:lnTo>
                  <a:lnTo>
                    <a:pt x="1" y="398"/>
                  </a:lnTo>
                  <a:lnTo>
                    <a:pt x="1" y="586"/>
                  </a:lnTo>
                  <a:lnTo>
                    <a:pt x="63" y="712"/>
                  </a:lnTo>
                  <a:lnTo>
                    <a:pt x="1" y="796"/>
                  </a:lnTo>
                  <a:lnTo>
                    <a:pt x="22" y="817"/>
                  </a:lnTo>
                  <a:lnTo>
                    <a:pt x="231" y="754"/>
                  </a:lnTo>
                  <a:lnTo>
                    <a:pt x="398" y="1005"/>
                  </a:lnTo>
                  <a:lnTo>
                    <a:pt x="524" y="1047"/>
                  </a:lnTo>
                  <a:lnTo>
                    <a:pt x="733" y="1005"/>
                  </a:lnTo>
                  <a:lnTo>
                    <a:pt x="817" y="1047"/>
                  </a:lnTo>
                  <a:lnTo>
                    <a:pt x="838" y="1151"/>
                  </a:lnTo>
                  <a:lnTo>
                    <a:pt x="921" y="1172"/>
                  </a:lnTo>
                  <a:lnTo>
                    <a:pt x="963" y="1235"/>
                  </a:lnTo>
                  <a:lnTo>
                    <a:pt x="921" y="1340"/>
                  </a:lnTo>
                  <a:lnTo>
                    <a:pt x="921" y="1549"/>
                  </a:lnTo>
                  <a:lnTo>
                    <a:pt x="1047" y="1528"/>
                  </a:lnTo>
                  <a:lnTo>
                    <a:pt x="1172" y="1633"/>
                  </a:lnTo>
                  <a:lnTo>
                    <a:pt x="1256" y="1633"/>
                  </a:lnTo>
                  <a:lnTo>
                    <a:pt x="1319" y="1863"/>
                  </a:lnTo>
                  <a:lnTo>
                    <a:pt x="1319" y="1988"/>
                  </a:lnTo>
                  <a:lnTo>
                    <a:pt x="1361" y="2093"/>
                  </a:lnTo>
                  <a:lnTo>
                    <a:pt x="1486" y="2009"/>
                  </a:lnTo>
                  <a:lnTo>
                    <a:pt x="1696" y="1947"/>
                  </a:lnTo>
                  <a:lnTo>
                    <a:pt x="1863" y="2009"/>
                  </a:lnTo>
                  <a:lnTo>
                    <a:pt x="2009" y="1947"/>
                  </a:lnTo>
                  <a:lnTo>
                    <a:pt x="2114" y="1947"/>
                  </a:lnTo>
                  <a:lnTo>
                    <a:pt x="2051" y="1779"/>
                  </a:lnTo>
                  <a:lnTo>
                    <a:pt x="2219" y="1758"/>
                  </a:lnTo>
                  <a:lnTo>
                    <a:pt x="2281" y="1633"/>
                  </a:lnTo>
                  <a:lnTo>
                    <a:pt x="2386" y="1570"/>
                  </a:lnTo>
                  <a:lnTo>
                    <a:pt x="2407" y="1654"/>
                  </a:lnTo>
                  <a:lnTo>
                    <a:pt x="2532" y="1654"/>
                  </a:lnTo>
                  <a:lnTo>
                    <a:pt x="2532" y="1528"/>
                  </a:lnTo>
                  <a:lnTo>
                    <a:pt x="2386" y="1444"/>
                  </a:lnTo>
                  <a:lnTo>
                    <a:pt x="2428" y="1277"/>
                  </a:lnTo>
                  <a:lnTo>
                    <a:pt x="2512" y="1256"/>
                  </a:lnTo>
                  <a:lnTo>
                    <a:pt x="2616" y="1068"/>
                  </a:lnTo>
                  <a:lnTo>
                    <a:pt x="2825" y="963"/>
                  </a:lnTo>
                  <a:lnTo>
                    <a:pt x="2825" y="858"/>
                  </a:lnTo>
                  <a:lnTo>
                    <a:pt x="2721" y="817"/>
                  </a:lnTo>
                  <a:lnTo>
                    <a:pt x="2846" y="628"/>
                  </a:lnTo>
                  <a:lnTo>
                    <a:pt x="2804" y="607"/>
                  </a:lnTo>
                  <a:lnTo>
                    <a:pt x="2637" y="586"/>
                  </a:lnTo>
                  <a:lnTo>
                    <a:pt x="2512" y="398"/>
                  </a:lnTo>
                  <a:lnTo>
                    <a:pt x="2386" y="398"/>
                  </a:lnTo>
                  <a:lnTo>
                    <a:pt x="2219" y="210"/>
                  </a:lnTo>
                  <a:lnTo>
                    <a:pt x="2051" y="189"/>
                  </a:lnTo>
                  <a:lnTo>
                    <a:pt x="1842" y="84"/>
                  </a:lnTo>
                  <a:lnTo>
                    <a:pt x="1654" y="210"/>
                  </a:lnTo>
                  <a:lnTo>
                    <a:pt x="1591" y="189"/>
                  </a:lnTo>
                  <a:lnTo>
                    <a:pt x="1423" y="189"/>
                  </a:lnTo>
                  <a:lnTo>
                    <a:pt x="1340" y="84"/>
                  </a:lnTo>
                  <a:lnTo>
                    <a:pt x="1235" y="84"/>
                  </a:lnTo>
                  <a:lnTo>
                    <a:pt x="12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5" name="Google Shape;7505;p131"/>
            <p:cNvSpPr/>
            <p:nvPr/>
          </p:nvSpPr>
          <p:spPr>
            <a:xfrm>
              <a:off x="3888104" y="2727737"/>
              <a:ext cx="57573" cy="42601"/>
            </a:xfrm>
            <a:custGeom>
              <a:avLst/>
              <a:gdLst/>
              <a:ahLst/>
              <a:cxnLst/>
              <a:rect l="l" t="t" r="r" b="b"/>
              <a:pathLst>
                <a:path w="4835" h="3746" extrusionOk="0">
                  <a:moveTo>
                    <a:pt x="2470" y="0"/>
                  </a:moveTo>
                  <a:lnTo>
                    <a:pt x="2323" y="84"/>
                  </a:lnTo>
                  <a:lnTo>
                    <a:pt x="2219" y="42"/>
                  </a:lnTo>
                  <a:lnTo>
                    <a:pt x="2093" y="63"/>
                  </a:lnTo>
                  <a:lnTo>
                    <a:pt x="2051" y="167"/>
                  </a:lnTo>
                  <a:lnTo>
                    <a:pt x="1947" y="230"/>
                  </a:lnTo>
                  <a:lnTo>
                    <a:pt x="1905" y="377"/>
                  </a:lnTo>
                  <a:lnTo>
                    <a:pt x="1675" y="398"/>
                  </a:lnTo>
                  <a:lnTo>
                    <a:pt x="1486" y="481"/>
                  </a:lnTo>
                  <a:lnTo>
                    <a:pt x="1361" y="670"/>
                  </a:lnTo>
                  <a:lnTo>
                    <a:pt x="1465" y="711"/>
                  </a:lnTo>
                  <a:lnTo>
                    <a:pt x="1465" y="816"/>
                  </a:lnTo>
                  <a:lnTo>
                    <a:pt x="1256" y="921"/>
                  </a:lnTo>
                  <a:lnTo>
                    <a:pt x="1152" y="1109"/>
                  </a:lnTo>
                  <a:lnTo>
                    <a:pt x="1068" y="1130"/>
                  </a:lnTo>
                  <a:lnTo>
                    <a:pt x="1026" y="1297"/>
                  </a:lnTo>
                  <a:lnTo>
                    <a:pt x="1172" y="1381"/>
                  </a:lnTo>
                  <a:lnTo>
                    <a:pt x="1172" y="1507"/>
                  </a:lnTo>
                  <a:lnTo>
                    <a:pt x="1047" y="1507"/>
                  </a:lnTo>
                  <a:lnTo>
                    <a:pt x="1026" y="1423"/>
                  </a:lnTo>
                  <a:lnTo>
                    <a:pt x="921" y="1486"/>
                  </a:lnTo>
                  <a:lnTo>
                    <a:pt x="859" y="1611"/>
                  </a:lnTo>
                  <a:lnTo>
                    <a:pt x="691" y="1632"/>
                  </a:lnTo>
                  <a:lnTo>
                    <a:pt x="754" y="1800"/>
                  </a:lnTo>
                  <a:lnTo>
                    <a:pt x="649" y="1800"/>
                  </a:lnTo>
                  <a:lnTo>
                    <a:pt x="503" y="1862"/>
                  </a:lnTo>
                  <a:lnTo>
                    <a:pt x="336" y="1800"/>
                  </a:lnTo>
                  <a:lnTo>
                    <a:pt x="126" y="1862"/>
                  </a:lnTo>
                  <a:lnTo>
                    <a:pt x="1" y="1946"/>
                  </a:lnTo>
                  <a:lnTo>
                    <a:pt x="22" y="2009"/>
                  </a:lnTo>
                  <a:lnTo>
                    <a:pt x="126" y="2260"/>
                  </a:lnTo>
                  <a:lnTo>
                    <a:pt x="210" y="2385"/>
                  </a:lnTo>
                  <a:lnTo>
                    <a:pt x="231" y="2532"/>
                  </a:lnTo>
                  <a:lnTo>
                    <a:pt x="294" y="2574"/>
                  </a:lnTo>
                  <a:lnTo>
                    <a:pt x="294" y="2950"/>
                  </a:lnTo>
                  <a:lnTo>
                    <a:pt x="189" y="2992"/>
                  </a:lnTo>
                  <a:lnTo>
                    <a:pt x="105" y="3118"/>
                  </a:lnTo>
                  <a:lnTo>
                    <a:pt x="126" y="3306"/>
                  </a:lnTo>
                  <a:lnTo>
                    <a:pt x="273" y="3494"/>
                  </a:lnTo>
                  <a:lnTo>
                    <a:pt x="273" y="3536"/>
                  </a:lnTo>
                  <a:lnTo>
                    <a:pt x="336" y="3536"/>
                  </a:lnTo>
                  <a:lnTo>
                    <a:pt x="524" y="3620"/>
                  </a:lnTo>
                  <a:lnTo>
                    <a:pt x="628" y="3578"/>
                  </a:lnTo>
                  <a:lnTo>
                    <a:pt x="1047" y="3515"/>
                  </a:lnTo>
                  <a:lnTo>
                    <a:pt x="1235" y="3515"/>
                  </a:lnTo>
                  <a:lnTo>
                    <a:pt x="1340" y="3411"/>
                  </a:lnTo>
                  <a:lnTo>
                    <a:pt x="1424" y="3411"/>
                  </a:lnTo>
                  <a:lnTo>
                    <a:pt x="1549" y="3494"/>
                  </a:lnTo>
                  <a:lnTo>
                    <a:pt x="1884" y="3536"/>
                  </a:lnTo>
                  <a:lnTo>
                    <a:pt x="2009" y="3620"/>
                  </a:lnTo>
                  <a:lnTo>
                    <a:pt x="2051" y="3683"/>
                  </a:lnTo>
                  <a:lnTo>
                    <a:pt x="2260" y="3599"/>
                  </a:lnTo>
                  <a:lnTo>
                    <a:pt x="2365" y="3683"/>
                  </a:lnTo>
                  <a:lnTo>
                    <a:pt x="2428" y="3683"/>
                  </a:lnTo>
                  <a:lnTo>
                    <a:pt x="2470" y="3620"/>
                  </a:lnTo>
                  <a:lnTo>
                    <a:pt x="2637" y="3641"/>
                  </a:lnTo>
                  <a:lnTo>
                    <a:pt x="2721" y="3704"/>
                  </a:lnTo>
                  <a:lnTo>
                    <a:pt x="2909" y="3599"/>
                  </a:lnTo>
                  <a:lnTo>
                    <a:pt x="3056" y="3599"/>
                  </a:lnTo>
                  <a:lnTo>
                    <a:pt x="3097" y="3724"/>
                  </a:lnTo>
                  <a:lnTo>
                    <a:pt x="3202" y="3745"/>
                  </a:lnTo>
                  <a:lnTo>
                    <a:pt x="3307" y="3620"/>
                  </a:lnTo>
                  <a:lnTo>
                    <a:pt x="3411" y="3599"/>
                  </a:lnTo>
                  <a:lnTo>
                    <a:pt x="3516" y="3683"/>
                  </a:lnTo>
                  <a:lnTo>
                    <a:pt x="3662" y="3620"/>
                  </a:lnTo>
                  <a:lnTo>
                    <a:pt x="3767" y="3704"/>
                  </a:lnTo>
                  <a:lnTo>
                    <a:pt x="3893" y="3704"/>
                  </a:lnTo>
                  <a:lnTo>
                    <a:pt x="3893" y="3494"/>
                  </a:lnTo>
                  <a:lnTo>
                    <a:pt x="3997" y="3285"/>
                  </a:lnTo>
                  <a:lnTo>
                    <a:pt x="4165" y="3264"/>
                  </a:lnTo>
                  <a:lnTo>
                    <a:pt x="4395" y="3201"/>
                  </a:lnTo>
                  <a:lnTo>
                    <a:pt x="4416" y="3201"/>
                  </a:lnTo>
                  <a:lnTo>
                    <a:pt x="4416" y="3055"/>
                  </a:lnTo>
                  <a:lnTo>
                    <a:pt x="4290" y="2908"/>
                  </a:lnTo>
                  <a:lnTo>
                    <a:pt x="4311" y="2762"/>
                  </a:lnTo>
                  <a:lnTo>
                    <a:pt x="4185" y="2574"/>
                  </a:lnTo>
                  <a:lnTo>
                    <a:pt x="4185" y="2427"/>
                  </a:lnTo>
                  <a:lnTo>
                    <a:pt x="4248" y="2344"/>
                  </a:lnTo>
                  <a:lnTo>
                    <a:pt x="4374" y="2448"/>
                  </a:lnTo>
                  <a:lnTo>
                    <a:pt x="4667" y="2427"/>
                  </a:lnTo>
                  <a:lnTo>
                    <a:pt x="4771" y="2218"/>
                  </a:lnTo>
                  <a:lnTo>
                    <a:pt x="4834" y="2155"/>
                  </a:lnTo>
                  <a:lnTo>
                    <a:pt x="4688" y="2051"/>
                  </a:lnTo>
                  <a:lnTo>
                    <a:pt x="4688" y="1946"/>
                  </a:lnTo>
                  <a:lnTo>
                    <a:pt x="4457" y="1758"/>
                  </a:lnTo>
                  <a:lnTo>
                    <a:pt x="4269" y="1716"/>
                  </a:lnTo>
                  <a:lnTo>
                    <a:pt x="4206" y="1527"/>
                  </a:lnTo>
                  <a:lnTo>
                    <a:pt x="4102" y="1423"/>
                  </a:lnTo>
                  <a:lnTo>
                    <a:pt x="3955" y="1214"/>
                  </a:lnTo>
                  <a:lnTo>
                    <a:pt x="3872" y="1046"/>
                  </a:lnTo>
                  <a:lnTo>
                    <a:pt x="3746" y="921"/>
                  </a:lnTo>
                  <a:lnTo>
                    <a:pt x="3746" y="753"/>
                  </a:lnTo>
                  <a:lnTo>
                    <a:pt x="3662" y="649"/>
                  </a:lnTo>
                  <a:lnTo>
                    <a:pt x="3683" y="481"/>
                  </a:lnTo>
                  <a:lnTo>
                    <a:pt x="3662" y="356"/>
                  </a:lnTo>
                  <a:lnTo>
                    <a:pt x="3411" y="272"/>
                  </a:lnTo>
                  <a:lnTo>
                    <a:pt x="3328" y="272"/>
                  </a:lnTo>
                  <a:lnTo>
                    <a:pt x="3265" y="167"/>
                  </a:lnTo>
                  <a:lnTo>
                    <a:pt x="3097" y="230"/>
                  </a:lnTo>
                  <a:lnTo>
                    <a:pt x="2930" y="356"/>
                  </a:lnTo>
                  <a:lnTo>
                    <a:pt x="2825" y="147"/>
                  </a:lnTo>
                  <a:lnTo>
                    <a:pt x="2721" y="147"/>
                  </a:lnTo>
                  <a:lnTo>
                    <a:pt x="2574" y="188"/>
                  </a:lnTo>
                  <a:lnTo>
                    <a:pt x="247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6" name="Google Shape;7506;p131"/>
            <p:cNvSpPr/>
            <p:nvPr/>
          </p:nvSpPr>
          <p:spPr>
            <a:xfrm>
              <a:off x="3848488" y="2796972"/>
              <a:ext cx="39628" cy="24519"/>
            </a:xfrm>
            <a:custGeom>
              <a:avLst/>
              <a:gdLst/>
              <a:ahLst/>
              <a:cxnLst/>
              <a:rect l="l" t="t" r="r" b="b"/>
              <a:pathLst>
                <a:path w="3328" h="2156" extrusionOk="0">
                  <a:moveTo>
                    <a:pt x="2993" y="1"/>
                  </a:moveTo>
                  <a:lnTo>
                    <a:pt x="2867" y="64"/>
                  </a:lnTo>
                  <a:lnTo>
                    <a:pt x="2679" y="43"/>
                  </a:lnTo>
                  <a:lnTo>
                    <a:pt x="2449" y="43"/>
                  </a:lnTo>
                  <a:lnTo>
                    <a:pt x="2302" y="22"/>
                  </a:lnTo>
                  <a:lnTo>
                    <a:pt x="2135" y="43"/>
                  </a:lnTo>
                  <a:lnTo>
                    <a:pt x="2030" y="210"/>
                  </a:lnTo>
                  <a:lnTo>
                    <a:pt x="1926" y="273"/>
                  </a:lnTo>
                  <a:lnTo>
                    <a:pt x="1926" y="377"/>
                  </a:lnTo>
                  <a:lnTo>
                    <a:pt x="1758" y="210"/>
                  </a:lnTo>
                  <a:lnTo>
                    <a:pt x="1549" y="357"/>
                  </a:lnTo>
                  <a:lnTo>
                    <a:pt x="1403" y="419"/>
                  </a:lnTo>
                  <a:lnTo>
                    <a:pt x="1403" y="545"/>
                  </a:lnTo>
                  <a:lnTo>
                    <a:pt x="1089" y="566"/>
                  </a:lnTo>
                  <a:lnTo>
                    <a:pt x="880" y="629"/>
                  </a:lnTo>
                  <a:lnTo>
                    <a:pt x="691" y="587"/>
                  </a:lnTo>
                  <a:lnTo>
                    <a:pt x="294" y="357"/>
                  </a:lnTo>
                  <a:lnTo>
                    <a:pt x="294" y="440"/>
                  </a:lnTo>
                  <a:lnTo>
                    <a:pt x="315" y="566"/>
                  </a:lnTo>
                  <a:lnTo>
                    <a:pt x="294" y="670"/>
                  </a:lnTo>
                  <a:lnTo>
                    <a:pt x="64" y="670"/>
                  </a:lnTo>
                  <a:lnTo>
                    <a:pt x="43" y="733"/>
                  </a:lnTo>
                  <a:lnTo>
                    <a:pt x="147" y="838"/>
                  </a:lnTo>
                  <a:lnTo>
                    <a:pt x="85" y="984"/>
                  </a:lnTo>
                  <a:lnTo>
                    <a:pt x="64" y="1089"/>
                  </a:lnTo>
                  <a:lnTo>
                    <a:pt x="147" y="1193"/>
                  </a:lnTo>
                  <a:lnTo>
                    <a:pt x="43" y="1298"/>
                  </a:lnTo>
                  <a:lnTo>
                    <a:pt x="1" y="1298"/>
                  </a:lnTo>
                  <a:lnTo>
                    <a:pt x="168" y="1486"/>
                  </a:lnTo>
                  <a:lnTo>
                    <a:pt x="189" y="1675"/>
                  </a:lnTo>
                  <a:lnTo>
                    <a:pt x="273" y="1696"/>
                  </a:lnTo>
                  <a:lnTo>
                    <a:pt x="524" y="1905"/>
                  </a:lnTo>
                  <a:lnTo>
                    <a:pt x="629" y="1947"/>
                  </a:lnTo>
                  <a:lnTo>
                    <a:pt x="733" y="2030"/>
                  </a:lnTo>
                  <a:lnTo>
                    <a:pt x="1026" y="2093"/>
                  </a:lnTo>
                  <a:lnTo>
                    <a:pt x="1235" y="2156"/>
                  </a:lnTo>
                  <a:lnTo>
                    <a:pt x="1340" y="2030"/>
                  </a:lnTo>
                  <a:lnTo>
                    <a:pt x="1403" y="2051"/>
                  </a:lnTo>
                  <a:lnTo>
                    <a:pt x="1466" y="1989"/>
                  </a:lnTo>
                  <a:lnTo>
                    <a:pt x="1612" y="1926"/>
                  </a:lnTo>
                  <a:lnTo>
                    <a:pt x="1717" y="1926"/>
                  </a:lnTo>
                  <a:lnTo>
                    <a:pt x="1738" y="1884"/>
                  </a:lnTo>
                  <a:lnTo>
                    <a:pt x="1863" y="1779"/>
                  </a:lnTo>
                  <a:lnTo>
                    <a:pt x="1968" y="1800"/>
                  </a:lnTo>
                  <a:lnTo>
                    <a:pt x="2072" y="1821"/>
                  </a:lnTo>
                  <a:lnTo>
                    <a:pt x="2156" y="1842"/>
                  </a:lnTo>
                  <a:lnTo>
                    <a:pt x="2282" y="1717"/>
                  </a:lnTo>
                  <a:lnTo>
                    <a:pt x="2386" y="1696"/>
                  </a:lnTo>
                  <a:lnTo>
                    <a:pt x="2449" y="1591"/>
                  </a:lnTo>
                  <a:lnTo>
                    <a:pt x="2595" y="1612"/>
                  </a:lnTo>
                  <a:lnTo>
                    <a:pt x="2700" y="1507"/>
                  </a:lnTo>
                  <a:lnTo>
                    <a:pt x="2679" y="1403"/>
                  </a:lnTo>
                  <a:lnTo>
                    <a:pt x="2888" y="1089"/>
                  </a:lnTo>
                  <a:lnTo>
                    <a:pt x="3014" y="754"/>
                  </a:lnTo>
                  <a:lnTo>
                    <a:pt x="3118" y="524"/>
                  </a:lnTo>
                  <a:lnTo>
                    <a:pt x="3286" y="482"/>
                  </a:lnTo>
                  <a:lnTo>
                    <a:pt x="3328" y="357"/>
                  </a:lnTo>
                  <a:lnTo>
                    <a:pt x="3307" y="336"/>
                  </a:lnTo>
                  <a:lnTo>
                    <a:pt x="3286" y="231"/>
                  </a:lnTo>
                  <a:lnTo>
                    <a:pt x="3118" y="126"/>
                  </a:lnTo>
                  <a:lnTo>
                    <a:pt x="29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7" name="Google Shape;7507;p131"/>
            <p:cNvSpPr/>
            <p:nvPr/>
          </p:nvSpPr>
          <p:spPr>
            <a:xfrm>
              <a:off x="3851727" y="2789842"/>
              <a:ext cx="34151" cy="14284"/>
            </a:xfrm>
            <a:custGeom>
              <a:avLst/>
              <a:gdLst/>
              <a:ahLst/>
              <a:cxnLst/>
              <a:rect l="l" t="t" r="r" b="b"/>
              <a:pathLst>
                <a:path w="2868" h="1256" extrusionOk="0">
                  <a:moveTo>
                    <a:pt x="2240" y="0"/>
                  </a:moveTo>
                  <a:lnTo>
                    <a:pt x="2177" y="21"/>
                  </a:lnTo>
                  <a:lnTo>
                    <a:pt x="2093" y="105"/>
                  </a:lnTo>
                  <a:lnTo>
                    <a:pt x="2010" y="42"/>
                  </a:lnTo>
                  <a:lnTo>
                    <a:pt x="1884" y="42"/>
                  </a:lnTo>
                  <a:lnTo>
                    <a:pt x="1779" y="21"/>
                  </a:lnTo>
                  <a:lnTo>
                    <a:pt x="1696" y="42"/>
                  </a:lnTo>
                  <a:lnTo>
                    <a:pt x="1612" y="147"/>
                  </a:lnTo>
                  <a:lnTo>
                    <a:pt x="1507" y="168"/>
                  </a:lnTo>
                  <a:lnTo>
                    <a:pt x="1486" y="147"/>
                  </a:lnTo>
                  <a:lnTo>
                    <a:pt x="1235" y="126"/>
                  </a:lnTo>
                  <a:lnTo>
                    <a:pt x="1089" y="230"/>
                  </a:lnTo>
                  <a:lnTo>
                    <a:pt x="942" y="251"/>
                  </a:lnTo>
                  <a:lnTo>
                    <a:pt x="775" y="419"/>
                  </a:lnTo>
                  <a:lnTo>
                    <a:pt x="566" y="440"/>
                  </a:lnTo>
                  <a:lnTo>
                    <a:pt x="336" y="523"/>
                  </a:lnTo>
                  <a:lnTo>
                    <a:pt x="294" y="460"/>
                  </a:lnTo>
                  <a:lnTo>
                    <a:pt x="147" y="481"/>
                  </a:lnTo>
                  <a:lnTo>
                    <a:pt x="22" y="565"/>
                  </a:lnTo>
                  <a:lnTo>
                    <a:pt x="1" y="565"/>
                  </a:lnTo>
                  <a:lnTo>
                    <a:pt x="1" y="753"/>
                  </a:lnTo>
                  <a:lnTo>
                    <a:pt x="22" y="984"/>
                  </a:lnTo>
                  <a:lnTo>
                    <a:pt x="419" y="1214"/>
                  </a:lnTo>
                  <a:lnTo>
                    <a:pt x="608" y="1256"/>
                  </a:lnTo>
                  <a:lnTo>
                    <a:pt x="817" y="1193"/>
                  </a:lnTo>
                  <a:lnTo>
                    <a:pt x="1131" y="1172"/>
                  </a:lnTo>
                  <a:lnTo>
                    <a:pt x="1131" y="1046"/>
                  </a:lnTo>
                  <a:lnTo>
                    <a:pt x="1277" y="984"/>
                  </a:lnTo>
                  <a:lnTo>
                    <a:pt x="1486" y="837"/>
                  </a:lnTo>
                  <a:lnTo>
                    <a:pt x="1654" y="1004"/>
                  </a:lnTo>
                  <a:lnTo>
                    <a:pt x="1654" y="900"/>
                  </a:lnTo>
                  <a:lnTo>
                    <a:pt x="1758" y="837"/>
                  </a:lnTo>
                  <a:lnTo>
                    <a:pt x="1863" y="670"/>
                  </a:lnTo>
                  <a:lnTo>
                    <a:pt x="2030" y="649"/>
                  </a:lnTo>
                  <a:lnTo>
                    <a:pt x="2177" y="670"/>
                  </a:lnTo>
                  <a:lnTo>
                    <a:pt x="2407" y="670"/>
                  </a:lnTo>
                  <a:lnTo>
                    <a:pt x="2595" y="691"/>
                  </a:lnTo>
                  <a:lnTo>
                    <a:pt x="2742" y="628"/>
                  </a:lnTo>
                  <a:lnTo>
                    <a:pt x="2763" y="419"/>
                  </a:lnTo>
                  <a:lnTo>
                    <a:pt x="2867" y="147"/>
                  </a:lnTo>
                  <a:lnTo>
                    <a:pt x="2637" y="21"/>
                  </a:lnTo>
                  <a:lnTo>
                    <a:pt x="2407" y="21"/>
                  </a:lnTo>
                  <a:lnTo>
                    <a:pt x="2344" y="42"/>
                  </a:lnTo>
                  <a:lnTo>
                    <a:pt x="224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8" name="Google Shape;7508;p131"/>
            <p:cNvSpPr/>
            <p:nvPr/>
          </p:nvSpPr>
          <p:spPr>
            <a:xfrm>
              <a:off x="3869672" y="2845760"/>
              <a:ext cx="12967" cy="23803"/>
            </a:xfrm>
            <a:custGeom>
              <a:avLst/>
              <a:gdLst/>
              <a:ahLst/>
              <a:cxnLst/>
              <a:rect l="l" t="t" r="r" b="b"/>
              <a:pathLst>
                <a:path w="1089" h="2093" extrusionOk="0">
                  <a:moveTo>
                    <a:pt x="419" y="0"/>
                  </a:moveTo>
                  <a:lnTo>
                    <a:pt x="314" y="126"/>
                  </a:lnTo>
                  <a:lnTo>
                    <a:pt x="272" y="21"/>
                  </a:lnTo>
                  <a:lnTo>
                    <a:pt x="210" y="21"/>
                  </a:lnTo>
                  <a:lnTo>
                    <a:pt x="84" y="147"/>
                  </a:lnTo>
                  <a:lnTo>
                    <a:pt x="0" y="314"/>
                  </a:lnTo>
                  <a:lnTo>
                    <a:pt x="0" y="544"/>
                  </a:lnTo>
                  <a:lnTo>
                    <a:pt x="189" y="628"/>
                  </a:lnTo>
                  <a:lnTo>
                    <a:pt x="168" y="691"/>
                  </a:lnTo>
                  <a:lnTo>
                    <a:pt x="105" y="733"/>
                  </a:lnTo>
                  <a:lnTo>
                    <a:pt x="63" y="984"/>
                  </a:lnTo>
                  <a:lnTo>
                    <a:pt x="105" y="1172"/>
                  </a:lnTo>
                  <a:lnTo>
                    <a:pt x="63" y="1277"/>
                  </a:lnTo>
                  <a:lnTo>
                    <a:pt x="63" y="1423"/>
                  </a:lnTo>
                  <a:lnTo>
                    <a:pt x="147" y="1528"/>
                  </a:lnTo>
                  <a:lnTo>
                    <a:pt x="84" y="1674"/>
                  </a:lnTo>
                  <a:lnTo>
                    <a:pt x="147" y="1716"/>
                  </a:lnTo>
                  <a:lnTo>
                    <a:pt x="377" y="1737"/>
                  </a:lnTo>
                  <a:lnTo>
                    <a:pt x="482" y="2009"/>
                  </a:lnTo>
                  <a:lnTo>
                    <a:pt x="565" y="2093"/>
                  </a:lnTo>
                  <a:lnTo>
                    <a:pt x="628" y="2030"/>
                  </a:lnTo>
                  <a:lnTo>
                    <a:pt x="712" y="1883"/>
                  </a:lnTo>
                  <a:lnTo>
                    <a:pt x="733" y="1737"/>
                  </a:lnTo>
                  <a:lnTo>
                    <a:pt x="942" y="1674"/>
                  </a:lnTo>
                  <a:lnTo>
                    <a:pt x="1047" y="1507"/>
                  </a:lnTo>
                  <a:lnTo>
                    <a:pt x="1088" y="1360"/>
                  </a:lnTo>
                  <a:lnTo>
                    <a:pt x="942" y="1256"/>
                  </a:lnTo>
                  <a:lnTo>
                    <a:pt x="900" y="1109"/>
                  </a:lnTo>
                  <a:lnTo>
                    <a:pt x="795" y="963"/>
                  </a:lnTo>
                  <a:lnTo>
                    <a:pt x="775" y="753"/>
                  </a:lnTo>
                  <a:lnTo>
                    <a:pt x="795" y="544"/>
                  </a:lnTo>
                  <a:lnTo>
                    <a:pt x="775" y="481"/>
                  </a:lnTo>
                  <a:lnTo>
                    <a:pt x="775" y="335"/>
                  </a:lnTo>
                  <a:lnTo>
                    <a:pt x="712" y="230"/>
                  </a:lnTo>
                  <a:lnTo>
                    <a:pt x="607" y="147"/>
                  </a:lnTo>
                  <a:lnTo>
                    <a:pt x="565" y="147"/>
                  </a:lnTo>
                  <a:lnTo>
                    <a:pt x="482" y="21"/>
                  </a:lnTo>
                  <a:lnTo>
                    <a:pt x="4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9" name="Google Shape;7509;p131"/>
            <p:cNvSpPr/>
            <p:nvPr/>
          </p:nvSpPr>
          <p:spPr>
            <a:xfrm>
              <a:off x="3863444" y="2836958"/>
              <a:ext cx="12467" cy="15000"/>
            </a:xfrm>
            <a:custGeom>
              <a:avLst/>
              <a:gdLst/>
              <a:ahLst/>
              <a:cxnLst/>
              <a:rect l="l" t="t" r="r" b="b"/>
              <a:pathLst>
                <a:path w="1047" h="1319" extrusionOk="0">
                  <a:moveTo>
                    <a:pt x="293" y="0"/>
                  </a:moveTo>
                  <a:lnTo>
                    <a:pt x="210" y="63"/>
                  </a:lnTo>
                  <a:lnTo>
                    <a:pt x="210" y="167"/>
                  </a:lnTo>
                  <a:lnTo>
                    <a:pt x="314" y="209"/>
                  </a:lnTo>
                  <a:lnTo>
                    <a:pt x="356" y="293"/>
                  </a:lnTo>
                  <a:lnTo>
                    <a:pt x="272" y="356"/>
                  </a:lnTo>
                  <a:lnTo>
                    <a:pt x="189" y="356"/>
                  </a:lnTo>
                  <a:lnTo>
                    <a:pt x="147" y="481"/>
                  </a:lnTo>
                  <a:lnTo>
                    <a:pt x="147" y="628"/>
                  </a:lnTo>
                  <a:lnTo>
                    <a:pt x="84" y="732"/>
                  </a:lnTo>
                  <a:lnTo>
                    <a:pt x="0" y="795"/>
                  </a:lnTo>
                  <a:lnTo>
                    <a:pt x="63" y="837"/>
                  </a:lnTo>
                  <a:lnTo>
                    <a:pt x="168" y="879"/>
                  </a:lnTo>
                  <a:lnTo>
                    <a:pt x="377" y="1151"/>
                  </a:lnTo>
                  <a:lnTo>
                    <a:pt x="398" y="1235"/>
                  </a:lnTo>
                  <a:lnTo>
                    <a:pt x="523" y="1318"/>
                  </a:lnTo>
                  <a:lnTo>
                    <a:pt x="523" y="1088"/>
                  </a:lnTo>
                  <a:lnTo>
                    <a:pt x="607" y="921"/>
                  </a:lnTo>
                  <a:lnTo>
                    <a:pt x="733" y="795"/>
                  </a:lnTo>
                  <a:lnTo>
                    <a:pt x="795" y="795"/>
                  </a:lnTo>
                  <a:lnTo>
                    <a:pt x="837" y="900"/>
                  </a:lnTo>
                  <a:lnTo>
                    <a:pt x="942" y="774"/>
                  </a:lnTo>
                  <a:lnTo>
                    <a:pt x="984" y="711"/>
                  </a:lnTo>
                  <a:lnTo>
                    <a:pt x="1046" y="628"/>
                  </a:lnTo>
                  <a:lnTo>
                    <a:pt x="1046" y="502"/>
                  </a:lnTo>
                  <a:lnTo>
                    <a:pt x="900" y="481"/>
                  </a:lnTo>
                  <a:lnTo>
                    <a:pt x="816" y="398"/>
                  </a:lnTo>
                  <a:lnTo>
                    <a:pt x="691" y="398"/>
                  </a:lnTo>
                  <a:lnTo>
                    <a:pt x="628" y="314"/>
                  </a:lnTo>
                  <a:lnTo>
                    <a:pt x="628" y="251"/>
                  </a:lnTo>
                  <a:lnTo>
                    <a:pt x="502" y="105"/>
                  </a:lnTo>
                  <a:lnTo>
                    <a:pt x="502" y="146"/>
                  </a:lnTo>
                  <a:lnTo>
                    <a:pt x="398" y="84"/>
                  </a:lnTo>
                  <a:lnTo>
                    <a:pt x="29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0" name="Google Shape;7510;p131"/>
            <p:cNvSpPr/>
            <p:nvPr/>
          </p:nvSpPr>
          <p:spPr>
            <a:xfrm>
              <a:off x="3844761" y="2824346"/>
              <a:ext cx="25923" cy="21665"/>
            </a:xfrm>
            <a:custGeom>
              <a:avLst/>
              <a:gdLst/>
              <a:ahLst/>
              <a:cxnLst/>
              <a:rect l="l" t="t" r="r" b="b"/>
              <a:pathLst>
                <a:path w="2177" h="1905" extrusionOk="0">
                  <a:moveTo>
                    <a:pt x="105" y="0"/>
                  </a:moveTo>
                  <a:lnTo>
                    <a:pt x="63" y="42"/>
                  </a:lnTo>
                  <a:lnTo>
                    <a:pt x="63" y="167"/>
                  </a:lnTo>
                  <a:lnTo>
                    <a:pt x="0" y="230"/>
                  </a:lnTo>
                  <a:lnTo>
                    <a:pt x="42" y="314"/>
                  </a:lnTo>
                  <a:lnTo>
                    <a:pt x="84" y="314"/>
                  </a:lnTo>
                  <a:lnTo>
                    <a:pt x="209" y="439"/>
                  </a:lnTo>
                  <a:lnTo>
                    <a:pt x="251" y="544"/>
                  </a:lnTo>
                  <a:lnTo>
                    <a:pt x="314" y="649"/>
                  </a:lnTo>
                  <a:lnTo>
                    <a:pt x="272" y="670"/>
                  </a:lnTo>
                  <a:lnTo>
                    <a:pt x="293" y="753"/>
                  </a:lnTo>
                  <a:lnTo>
                    <a:pt x="774" y="1151"/>
                  </a:lnTo>
                  <a:lnTo>
                    <a:pt x="1151" y="1611"/>
                  </a:lnTo>
                  <a:lnTo>
                    <a:pt x="1109" y="1695"/>
                  </a:lnTo>
                  <a:lnTo>
                    <a:pt x="1193" y="1716"/>
                  </a:lnTo>
                  <a:lnTo>
                    <a:pt x="1402" y="1737"/>
                  </a:lnTo>
                  <a:lnTo>
                    <a:pt x="1465" y="1716"/>
                  </a:lnTo>
                  <a:lnTo>
                    <a:pt x="1569" y="1904"/>
                  </a:lnTo>
                  <a:lnTo>
                    <a:pt x="1653" y="1841"/>
                  </a:lnTo>
                  <a:lnTo>
                    <a:pt x="1716" y="1737"/>
                  </a:lnTo>
                  <a:lnTo>
                    <a:pt x="1716" y="1590"/>
                  </a:lnTo>
                  <a:lnTo>
                    <a:pt x="1758" y="1465"/>
                  </a:lnTo>
                  <a:lnTo>
                    <a:pt x="1841" y="1465"/>
                  </a:lnTo>
                  <a:lnTo>
                    <a:pt x="1925" y="1402"/>
                  </a:lnTo>
                  <a:lnTo>
                    <a:pt x="1883" y="1318"/>
                  </a:lnTo>
                  <a:lnTo>
                    <a:pt x="1779" y="1276"/>
                  </a:lnTo>
                  <a:lnTo>
                    <a:pt x="1779" y="1172"/>
                  </a:lnTo>
                  <a:lnTo>
                    <a:pt x="1862" y="1109"/>
                  </a:lnTo>
                  <a:lnTo>
                    <a:pt x="1967" y="1193"/>
                  </a:lnTo>
                  <a:lnTo>
                    <a:pt x="2071" y="1255"/>
                  </a:lnTo>
                  <a:lnTo>
                    <a:pt x="2134" y="1193"/>
                  </a:lnTo>
                  <a:lnTo>
                    <a:pt x="1988" y="1046"/>
                  </a:lnTo>
                  <a:lnTo>
                    <a:pt x="1988" y="900"/>
                  </a:lnTo>
                  <a:lnTo>
                    <a:pt x="2051" y="879"/>
                  </a:lnTo>
                  <a:lnTo>
                    <a:pt x="2155" y="942"/>
                  </a:lnTo>
                  <a:lnTo>
                    <a:pt x="2176" y="858"/>
                  </a:lnTo>
                  <a:lnTo>
                    <a:pt x="2134" y="795"/>
                  </a:lnTo>
                  <a:lnTo>
                    <a:pt x="2030" y="774"/>
                  </a:lnTo>
                  <a:lnTo>
                    <a:pt x="1862" y="649"/>
                  </a:lnTo>
                  <a:lnTo>
                    <a:pt x="1862" y="565"/>
                  </a:lnTo>
                  <a:lnTo>
                    <a:pt x="1967" y="419"/>
                  </a:lnTo>
                  <a:lnTo>
                    <a:pt x="1988" y="251"/>
                  </a:lnTo>
                  <a:lnTo>
                    <a:pt x="1925" y="251"/>
                  </a:lnTo>
                  <a:lnTo>
                    <a:pt x="1862" y="272"/>
                  </a:lnTo>
                  <a:lnTo>
                    <a:pt x="1820" y="230"/>
                  </a:lnTo>
                  <a:lnTo>
                    <a:pt x="1653" y="230"/>
                  </a:lnTo>
                  <a:lnTo>
                    <a:pt x="1548" y="126"/>
                  </a:lnTo>
                  <a:lnTo>
                    <a:pt x="1465" y="147"/>
                  </a:lnTo>
                  <a:lnTo>
                    <a:pt x="1339" y="105"/>
                  </a:lnTo>
                  <a:lnTo>
                    <a:pt x="1214" y="126"/>
                  </a:lnTo>
                  <a:lnTo>
                    <a:pt x="1193" y="63"/>
                  </a:lnTo>
                  <a:lnTo>
                    <a:pt x="1088" y="126"/>
                  </a:lnTo>
                  <a:lnTo>
                    <a:pt x="942" y="63"/>
                  </a:lnTo>
                  <a:lnTo>
                    <a:pt x="900" y="126"/>
                  </a:lnTo>
                  <a:lnTo>
                    <a:pt x="837" y="21"/>
                  </a:lnTo>
                  <a:lnTo>
                    <a:pt x="732" y="0"/>
                  </a:lnTo>
                  <a:lnTo>
                    <a:pt x="690" y="42"/>
                  </a:lnTo>
                  <a:lnTo>
                    <a:pt x="607" y="0"/>
                  </a:lnTo>
                  <a:lnTo>
                    <a:pt x="565" y="63"/>
                  </a:lnTo>
                  <a:lnTo>
                    <a:pt x="481" y="42"/>
                  </a:lnTo>
                  <a:lnTo>
                    <a:pt x="377" y="63"/>
                  </a:lnTo>
                  <a:lnTo>
                    <a:pt x="377" y="147"/>
                  </a:lnTo>
                  <a:lnTo>
                    <a:pt x="293" y="167"/>
                  </a:lnTo>
                  <a:lnTo>
                    <a:pt x="251" y="105"/>
                  </a:lnTo>
                  <a:lnTo>
                    <a:pt x="10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1" name="Google Shape;7511;p131"/>
            <p:cNvSpPr/>
            <p:nvPr/>
          </p:nvSpPr>
          <p:spPr>
            <a:xfrm>
              <a:off x="3830555" y="2811734"/>
              <a:ext cx="20195" cy="12146"/>
            </a:xfrm>
            <a:custGeom>
              <a:avLst/>
              <a:gdLst/>
              <a:ahLst/>
              <a:cxnLst/>
              <a:rect l="l" t="t" r="r" b="b"/>
              <a:pathLst>
                <a:path w="1696" h="1068" extrusionOk="0">
                  <a:moveTo>
                    <a:pt x="1507" y="0"/>
                  </a:moveTo>
                  <a:lnTo>
                    <a:pt x="1381" y="63"/>
                  </a:lnTo>
                  <a:lnTo>
                    <a:pt x="1130" y="209"/>
                  </a:lnTo>
                  <a:lnTo>
                    <a:pt x="1067" y="188"/>
                  </a:lnTo>
                  <a:lnTo>
                    <a:pt x="984" y="209"/>
                  </a:lnTo>
                  <a:lnTo>
                    <a:pt x="858" y="272"/>
                  </a:lnTo>
                  <a:lnTo>
                    <a:pt x="733" y="272"/>
                  </a:lnTo>
                  <a:lnTo>
                    <a:pt x="607" y="314"/>
                  </a:lnTo>
                  <a:lnTo>
                    <a:pt x="523" y="230"/>
                  </a:lnTo>
                  <a:lnTo>
                    <a:pt x="251" y="230"/>
                  </a:lnTo>
                  <a:lnTo>
                    <a:pt x="147" y="209"/>
                  </a:lnTo>
                  <a:lnTo>
                    <a:pt x="21" y="419"/>
                  </a:lnTo>
                  <a:lnTo>
                    <a:pt x="84" y="502"/>
                  </a:lnTo>
                  <a:lnTo>
                    <a:pt x="0" y="628"/>
                  </a:lnTo>
                  <a:lnTo>
                    <a:pt x="21" y="816"/>
                  </a:lnTo>
                  <a:lnTo>
                    <a:pt x="42" y="816"/>
                  </a:lnTo>
                  <a:lnTo>
                    <a:pt x="147" y="858"/>
                  </a:lnTo>
                  <a:lnTo>
                    <a:pt x="147" y="942"/>
                  </a:lnTo>
                  <a:lnTo>
                    <a:pt x="42" y="963"/>
                  </a:lnTo>
                  <a:lnTo>
                    <a:pt x="42" y="1067"/>
                  </a:lnTo>
                  <a:lnTo>
                    <a:pt x="251" y="1067"/>
                  </a:lnTo>
                  <a:lnTo>
                    <a:pt x="398" y="963"/>
                  </a:lnTo>
                  <a:lnTo>
                    <a:pt x="523" y="921"/>
                  </a:lnTo>
                  <a:lnTo>
                    <a:pt x="733" y="1025"/>
                  </a:lnTo>
                  <a:lnTo>
                    <a:pt x="858" y="1025"/>
                  </a:lnTo>
                  <a:lnTo>
                    <a:pt x="879" y="816"/>
                  </a:lnTo>
                  <a:lnTo>
                    <a:pt x="1067" y="732"/>
                  </a:lnTo>
                  <a:lnTo>
                    <a:pt x="1088" y="586"/>
                  </a:lnTo>
                  <a:lnTo>
                    <a:pt x="1444" y="398"/>
                  </a:lnTo>
                  <a:lnTo>
                    <a:pt x="1695" y="398"/>
                  </a:lnTo>
                  <a:lnTo>
                    <a:pt x="1674" y="188"/>
                  </a:lnTo>
                  <a:lnTo>
                    <a:pt x="15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2" name="Google Shape;7512;p131"/>
            <p:cNvSpPr/>
            <p:nvPr/>
          </p:nvSpPr>
          <p:spPr>
            <a:xfrm>
              <a:off x="3804645" y="2793401"/>
              <a:ext cx="47594" cy="21903"/>
            </a:xfrm>
            <a:custGeom>
              <a:avLst/>
              <a:gdLst/>
              <a:ahLst/>
              <a:cxnLst/>
              <a:rect l="l" t="t" r="r" b="b"/>
              <a:pathLst>
                <a:path w="3997" h="1926" extrusionOk="0">
                  <a:moveTo>
                    <a:pt x="2846" y="1"/>
                  </a:moveTo>
                  <a:lnTo>
                    <a:pt x="2804" y="106"/>
                  </a:lnTo>
                  <a:lnTo>
                    <a:pt x="2741" y="147"/>
                  </a:lnTo>
                  <a:lnTo>
                    <a:pt x="2720" y="252"/>
                  </a:lnTo>
                  <a:lnTo>
                    <a:pt x="2574" y="252"/>
                  </a:lnTo>
                  <a:lnTo>
                    <a:pt x="2511" y="315"/>
                  </a:lnTo>
                  <a:lnTo>
                    <a:pt x="2218" y="147"/>
                  </a:lnTo>
                  <a:lnTo>
                    <a:pt x="2155" y="147"/>
                  </a:lnTo>
                  <a:lnTo>
                    <a:pt x="2114" y="252"/>
                  </a:lnTo>
                  <a:lnTo>
                    <a:pt x="2114" y="357"/>
                  </a:lnTo>
                  <a:lnTo>
                    <a:pt x="2051" y="357"/>
                  </a:lnTo>
                  <a:lnTo>
                    <a:pt x="1967" y="461"/>
                  </a:lnTo>
                  <a:lnTo>
                    <a:pt x="1842" y="545"/>
                  </a:lnTo>
                  <a:lnTo>
                    <a:pt x="1674" y="733"/>
                  </a:lnTo>
                  <a:lnTo>
                    <a:pt x="1674" y="796"/>
                  </a:lnTo>
                  <a:lnTo>
                    <a:pt x="1842" y="880"/>
                  </a:lnTo>
                  <a:lnTo>
                    <a:pt x="1863" y="984"/>
                  </a:lnTo>
                  <a:lnTo>
                    <a:pt x="1779" y="1047"/>
                  </a:lnTo>
                  <a:lnTo>
                    <a:pt x="1653" y="963"/>
                  </a:lnTo>
                  <a:lnTo>
                    <a:pt x="1528" y="984"/>
                  </a:lnTo>
                  <a:lnTo>
                    <a:pt x="1381" y="963"/>
                  </a:lnTo>
                  <a:lnTo>
                    <a:pt x="1319" y="963"/>
                  </a:lnTo>
                  <a:lnTo>
                    <a:pt x="1130" y="1089"/>
                  </a:lnTo>
                  <a:lnTo>
                    <a:pt x="1026" y="1110"/>
                  </a:lnTo>
                  <a:lnTo>
                    <a:pt x="942" y="1089"/>
                  </a:lnTo>
                  <a:lnTo>
                    <a:pt x="837" y="1110"/>
                  </a:lnTo>
                  <a:lnTo>
                    <a:pt x="754" y="1047"/>
                  </a:lnTo>
                  <a:lnTo>
                    <a:pt x="440" y="1047"/>
                  </a:lnTo>
                  <a:lnTo>
                    <a:pt x="440" y="1110"/>
                  </a:lnTo>
                  <a:lnTo>
                    <a:pt x="419" y="1173"/>
                  </a:lnTo>
                  <a:lnTo>
                    <a:pt x="272" y="1152"/>
                  </a:lnTo>
                  <a:lnTo>
                    <a:pt x="189" y="1047"/>
                  </a:lnTo>
                  <a:lnTo>
                    <a:pt x="84" y="1089"/>
                  </a:lnTo>
                  <a:lnTo>
                    <a:pt x="21" y="1110"/>
                  </a:lnTo>
                  <a:lnTo>
                    <a:pt x="0" y="1110"/>
                  </a:lnTo>
                  <a:lnTo>
                    <a:pt x="63" y="1173"/>
                  </a:lnTo>
                  <a:lnTo>
                    <a:pt x="63" y="1256"/>
                  </a:lnTo>
                  <a:lnTo>
                    <a:pt x="105" y="1298"/>
                  </a:lnTo>
                  <a:lnTo>
                    <a:pt x="105" y="1403"/>
                  </a:lnTo>
                  <a:lnTo>
                    <a:pt x="210" y="1403"/>
                  </a:lnTo>
                  <a:lnTo>
                    <a:pt x="293" y="1382"/>
                  </a:lnTo>
                  <a:lnTo>
                    <a:pt x="398" y="1507"/>
                  </a:lnTo>
                  <a:lnTo>
                    <a:pt x="502" y="1403"/>
                  </a:lnTo>
                  <a:lnTo>
                    <a:pt x="586" y="1403"/>
                  </a:lnTo>
                  <a:lnTo>
                    <a:pt x="628" y="1507"/>
                  </a:lnTo>
                  <a:lnTo>
                    <a:pt x="837" y="1591"/>
                  </a:lnTo>
                  <a:lnTo>
                    <a:pt x="1130" y="1403"/>
                  </a:lnTo>
                  <a:lnTo>
                    <a:pt x="1256" y="1424"/>
                  </a:lnTo>
                  <a:lnTo>
                    <a:pt x="1444" y="1424"/>
                  </a:lnTo>
                  <a:lnTo>
                    <a:pt x="1444" y="1528"/>
                  </a:lnTo>
                  <a:lnTo>
                    <a:pt x="1737" y="1717"/>
                  </a:lnTo>
                  <a:lnTo>
                    <a:pt x="2072" y="1779"/>
                  </a:lnTo>
                  <a:lnTo>
                    <a:pt x="2260" y="1738"/>
                  </a:lnTo>
                  <a:lnTo>
                    <a:pt x="2323" y="1821"/>
                  </a:lnTo>
                  <a:lnTo>
                    <a:pt x="2427" y="1842"/>
                  </a:lnTo>
                  <a:lnTo>
                    <a:pt x="2699" y="1842"/>
                  </a:lnTo>
                  <a:lnTo>
                    <a:pt x="2783" y="1926"/>
                  </a:lnTo>
                  <a:lnTo>
                    <a:pt x="2909" y="1884"/>
                  </a:lnTo>
                  <a:lnTo>
                    <a:pt x="3034" y="1884"/>
                  </a:lnTo>
                  <a:lnTo>
                    <a:pt x="3160" y="1821"/>
                  </a:lnTo>
                  <a:lnTo>
                    <a:pt x="3243" y="1800"/>
                  </a:lnTo>
                  <a:lnTo>
                    <a:pt x="3306" y="1821"/>
                  </a:lnTo>
                  <a:lnTo>
                    <a:pt x="3557" y="1675"/>
                  </a:lnTo>
                  <a:lnTo>
                    <a:pt x="3683" y="1612"/>
                  </a:lnTo>
                  <a:lnTo>
                    <a:pt x="3725" y="1612"/>
                  </a:lnTo>
                  <a:lnTo>
                    <a:pt x="3829" y="1507"/>
                  </a:lnTo>
                  <a:lnTo>
                    <a:pt x="3746" y="1403"/>
                  </a:lnTo>
                  <a:lnTo>
                    <a:pt x="3767" y="1298"/>
                  </a:lnTo>
                  <a:lnTo>
                    <a:pt x="3829" y="1152"/>
                  </a:lnTo>
                  <a:lnTo>
                    <a:pt x="3725" y="1047"/>
                  </a:lnTo>
                  <a:lnTo>
                    <a:pt x="3746" y="984"/>
                  </a:lnTo>
                  <a:lnTo>
                    <a:pt x="3976" y="984"/>
                  </a:lnTo>
                  <a:lnTo>
                    <a:pt x="3997" y="880"/>
                  </a:lnTo>
                  <a:lnTo>
                    <a:pt x="3976" y="754"/>
                  </a:lnTo>
                  <a:lnTo>
                    <a:pt x="3976" y="671"/>
                  </a:lnTo>
                  <a:lnTo>
                    <a:pt x="3955" y="440"/>
                  </a:lnTo>
                  <a:lnTo>
                    <a:pt x="3955" y="252"/>
                  </a:lnTo>
                  <a:lnTo>
                    <a:pt x="3725" y="210"/>
                  </a:lnTo>
                  <a:lnTo>
                    <a:pt x="3641" y="127"/>
                  </a:lnTo>
                  <a:lnTo>
                    <a:pt x="3474" y="147"/>
                  </a:lnTo>
                  <a:lnTo>
                    <a:pt x="3327" y="147"/>
                  </a:lnTo>
                  <a:lnTo>
                    <a:pt x="3160" y="43"/>
                  </a:lnTo>
                  <a:lnTo>
                    <a:pt x="2951" y="43"/>
                  </a:lnTo>
                  <a:lnTo>
                    <a:pt x="284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3" name="Google Shape;7513;p131"/>
            <p:cNvSpPr/>
            <p:nvPr/>
          </p:nvSpPr>
          <p:spPr>
            <a:xfrm>
              <a:off x="3831556" y="2741054"/>
              <a:ext cx="63038" cy="50699"/>
            </a:xfrm>
            <a:custGeom>
              <a:avLst/>
              <a:gdLst/>
              <a:ahLst/>
              <a:cxnLst/>
              <a:rect l="l" t="t" r="r" b="b"/>
              <a:pathLst>
                <a:path w="5294" h="4458" extrusionOk="0">
                  <a:moveTo>
                    <a:pt x="1883" y="1"/>
                  </a:moveTo>
                  <a:lnTo>
                    <a:pt x="1632" y="105"/>
                  </a:lnTo>
                  <a:lnTo>
                    <a:pt x="1486" y="105"/>
                  </a:lnTo>
                  <a:lnTo>
                    <a:pt x="1318" y="147"/>
                  </a:lnTo>
                  <a:lnTo>
                    <a:pt x="1214" y="315"/>
                  </a:lnTo>
                  <a:lnTo>
                    <a:pt x="1046" y="315"/>
                  </a:lnTo>
                  <a:lnTo>
                    <a:pt x="942" y="398"/>
                  </a:lnTo>
                  <a:lnTo>
                    <a:pt x="942" y="524"/>
                  </a:lnTo>
                  <a:lnTo>
                    <a:pt x="753" y="524"/>
                  </a:lnTo>
                  <a:lnTo>
                    <a:pt x="481" y="670"/>
                  </a:lnTo>
                  <a:lnTo>
                    <a:pt x="314" y="670"/>
                  </a:lnTo>
                  <a:lnTo>
                    <a:pt x="251" y="796"/>
                  </a:lnTo>
                  <a:lnTo>
                    <a:pt x="209" y="963"/>
                  </a:lnTo>
                  <a:lnTo>
                    <a:pt x="147" y="984"/>
                  </a:lnTo>
                  <a:lnTo>
                    <a:pt x="167" y="1047"/>
                  </a:lnTo>
                  <a:lnTo>
                    <a:pt x="126" y="1047"/>
                  </a:lnTo>
                  <a:lnTo>
                    <a:pt x="167" y="1298"/>
                  </a:lnTo>
                  <a:lnTo>
                    <a:pt x="147" y="1486"/>
                  </a:lnTo>
                  <a:lnTo>
                    <a:pt x="0" y="1570"/>
                  </a:lnTo>
                  <a:lnTo>
                    <a:pt x="0" y="1633"/>
                  </a:lnTo>
                  <a:lnTo>
                    <a:pt x="167" y="1842"/>
                  </a:lnTo>
                  <a:lnTo>
                    <a:pt x="147" y="1947"/>
                  </a:lnTo>
                  <a:lnTo>
                    <a:pt x="230" y="2051"/>
                  </a:lnTo>
                  <a:lnTo>
                    <a:pt x="230" y="2135"/>
                  </a:lnTo>
                  <a:lnTo>
                    <a:pt x="272" y="2261"/>
                  </a:lnTo>
                  <a:lnTo>
                    <a:pt x="230" y="2365"/>
                  </a:lnTo>
                  <a:lnTo>
                    <a:pt x="335" y="2616"/>
                  </a:lnTo>
                  <a:lnTo>
                    <a:pt x="419" y="2658"/>
                  </a:lnTo>
                  <a:lnTo>
                    <a:pt x="481" y="2742"/>
                  </a:lnTo>
                  <a:lnTo>
                    <a:pt x="481" y="3056"/>
                  </a:lnTo>
                  <a:lnTo>
                    <a:pt x="460" y="3097"/>
                  </a:lnTo>
                  <a:lnTo>
                    <a:pt x="523" y="3181"/>
                  </a:lnTo>
                  <a:lnTo>
                    <a:pt x="565" y="3139"/>
                  </a:lnTo>
                  <a:lnTo>
                    <a:pt x="649" y="3160"/>
                  </a:lnTo>
                  <a:lnTo>
                    <a:pt x="732" y="3097"/>
                  </a:lnTo>
                  <a:lnTo>
                    <a:pt x="963" y="3160"/>
                  </a:lnTo>
                  <a:lnTo>
                    <a:pt x="942" y="3202"/>
                  </a:lnTo>
                  <a:lnTo>
                    <a:pt x="1046" y="3307"/>
                  </a:lnTo>
                  <a:lnTo>
                    <a:pt x="1151" y="3307"/>
                  </a:lnTo>
                  <a:lnTo>
                    <a:pt x="1214" y="3390"/>
                  </a:lnTo>
                  <a:lnTo>
                    <a:pt x="1172" y="3495"/>
                  </a:lnTo>
                  <a:lnTo>
                    <a:pt x="1193" y="3579"/>
                  </a:lnTo>
                  <a:lnTo>
                    <a:pt x="1255" y="3600"/>
                  </a:lnTo>
                  <a:lnTo>
                    <a:pt x="1255" y="3704"/>
                  </a:lnTo>
                  <a:lnTo>
                    <a:pt x="1318" y="3725"/>
                  </a:lnTo>
                  <a:lnTo>
                    <a:pt x="1381" y="3683"/>
                  </a:lnTo>
                  <a:lnTo>
                    <a:pt x="1465" y="3683"/>
                  </a:lnTo>
                  <a:lnTo>
                    <a:pt x="1318" y="3516"/>
                  </a:lnTo>
                  <a:lnTo>
                    <a:pt x="1381" y="3474"/>
                  </a:lnTo>
                  <a:lnTo>
                    <a:pt x="1632" y="3621"/>
                  </a:lnTo>
                  <a:lnTo>
                    <a:pt x="1820" y="3600"/>
                  </a:lnTo>
                  <a:lnTo>
                    <a:pt x="1779" y="3704"/>
                  </a:lnTo>
                  <a:lnTo>
                    <a:pt x="1904" y="3809"/>
                  </a:lnTo>
                  <a:lnTo>
                    <a:pt x="2134" y="3767"/>
                  </a:lnTo>
                  <a:lnTo>
                    <a:pt x="2302" y="3809"/>
                  </a:lnTo>
                  <a:lnTo>
                    <a:pt x="2636" y="4081"/>
                  </a:lnTo>
                  <a:lnTo>
                    <a:pt x="2762" y="4248"/>
                  </a:lnTo>
                  <a:lnTo>
                    <a:pt x="2846" y="4248"/>
                  </a:lnTo>
                  <a:lnTo>
                    <a:pt x="2888" y="4206"/>
                  </a:lnTo>
                  <a:lnTo>
                    <a:pt x="3055" y="4206"/>
                  </a:lnTo>
                  <a:lnTo>
                    <a:pt x="3139" y="4290"/>
                  </a:lnTo>
                  <a:lnTo>
                    <a:pt x="3180" y="4437"/>
                  </a:lnTo>
                  <a:lnTo>
                    <a:pt x="3201" y="4458"/>
                  </a:lnTo>
                  <a:lnTo>
                    <a:pt x="3306" y="4437"/>
                  </a:lnTo>
                  <a:lnTo>
                    <a:pt x="3390" y="4332"/>
                  </a:lnTo>
                  <a:lnTo>
                    <a:pt x="3473" y="4311"/>
                  </a:lnTo>
                  <a:lnTo>
                    <a:pt x="3578" y="4332"/>
                  </a:lnTo>
                  <a:lnTo>
                    <a:pt x="3704" y="4332"/>
                  </a:lnTo>
                  <a:lnTo>
                    <a:pt x="3787" y="4395"/>
                  </a:lnTo>
                  <a:lnTo>
                    <a:pt x="3871" y="4311"/>
                  </a:lnTo>
                  <a:lnTo>
                    <a:pt x="3934" y="4290"/>
                  </a:lnTo>
                  <a:lnTo>
                    <a:pt x="4038" y="4332"/>
                  </a:lnTo>
                  <a:lnTo>
                    <a:pt x="4101" y="4311"/>
                  </a:lnTo>
                  <a:lnTo>
                    <a:pt x="4331" y="4311"/>
                  </a:lnTo>
                  <a:lnTo>
                    <a:pt x="4561" y="4437"/>
                  </a:lnTo>
                  <a:lnTo>
                    <a:pt x="4708" y="4458"/>
                  </a:lnTo>
                  <a:lnTo>
                    <a:pt x="4708" y="4290"/>
                  </a:lnTo>
                  <a:lnTo>
                    <a:pt x="4666" y="4123"/>
                  </a:lnTo>
                  <a:lnTo>
                    <a:pt x="5043" y="3725"/>
                  </a:lnTo>
                  <a:lnTo>
                    <a:pt x="5064" y="3558"/>
                  </a:lnTo>
                  <a:lnTo>
                    <a:pt x="5168" y="3474"/>
                  </a:lnTo>
                  <a:lnTo>
                    <a:pt x="5252" y="3474"/>
                  </a:lnTo>
                  <a:lnTo>
                    <a:pt x="5294" y="3286"/>
                  </a:lnTo>
                  <a:lnTo>
                    <a:pt x="5252" y="3202"/>
                  </a:lnTo>
                  <a:lnTo>
                    <a:pt x="5231" y="3139"/>
                  </a:lnTo>
                  <a:lnTo>
                    <a:pt x="5273" y="3056"/>
                  </a:lnTo>
                  <a:lnTo>
                    <a:pt x="5147" y="2972"/>
                  </a:lnTo>
                  <a:lnTo>
                    <a:pt x="5064" y="2825"/>
                  </a:lnTo>
                  <a:lnTo>
                    <a:pt x="5022" y="2742"/>
                  </a:lnTo>
                  <a:lnTo>
                    <a:pt x="4980" y="2470"/>
                  </a:lnTo>
                  <a:lnTo>
                    <a:pt x="5022" y="2365"/>
                  </a:lnTo>
                  <a:lnTo>
                    <a:pt x="5022" y="2323"/>
                  </a:lnTo>
                  <a:lnTo>
                    <a:pt x="4875" y="2135"/>
                  </a:lnTo>
                  <a:lnTo>
                    <a:pt x="4854" y="1947"/>
                  </a:lnTo>
                  <a:lnTo>
                    <a:pt x="4938" y="1821"/>
                  </a:lnTo>
                  <a:lnTo>
                    <a:pt x="5043" y="1779"/>
                  </a:lnTo>
                  <a:lnTo>
                    <a:pt x="5043" y="1403"/>
                  </a:lnTo>
                  <a:lnTo>
                    <a:pt x="4980" y="1361"/>
                  </a:lnTo>
                  <a:lnTo>
                    <a:pt x="4959" y="1214"/>
                  </a:lnTo>
                  <a:lnTo>
                    <a:pt x="4875" y="1089"/>
                  </a:lnTo>
                  <a:lnTo>
                    <a:pt x="4771" y="838"/>
                  </a:lnTo>
                  <a:lnTo>
                    <a:pt x="4750" y="775"/>
                  </a:lnTo>
                  <a:lnTo>
                    <a:pt x="4708" y="670"/>
                  </a:lnTo>
                  <a:lnTo>
                    <a:pt x="4708" y="545"/>
                  </a:lnTo>
                  <a:lnTo>
                    <a:pt x="4645" y="315"/>
                  </a:lnTo>
                  <a:lnTo>
                    <a:pt x="4561" y="315"/>
                  </a:lnTo>
                  <a:lnTo>
                    <a:pt x="4436" y="210"/>
                  </a:lnTo>
                  <a:lnTo>
                    <a:pt x="4310" y="231"/>
                  </a:lnTo>
                  <a:lnTo>
                    <a:pt x="3683" y="273"/>
                  </a:lnTo>
                  <a:lnTo>
                    <a:pt x="2950" y="231"/>
                  </a:lnTo>
                  <a:lnTo>
                    <a:pt x="2867" y="252"/>
                  </a:lnTo>
                  <a:lnTo>
                    <a:pt x="2678" y="440"/>
                  </a:lnTo>
                  <a:lnTo>
                    <a:pt x="2511" y="482"/>
                  </a:lnTo>
                  <a:lnTo>
                    <a:pt x="2469" y="440"/>
                  </a:lnTo>
                  <a:lnTo>
                    <a:pt x="2636" y="356"/>
                  </a:lnTo>
                  <a:lnTo>
                    <a:pt x="2783" y="210"/>
                  </a:lnTo>
                  <a:lnTo>
                    <a:pt x="2741" y="210"/>
                  </a:lnTo>
                  <a:lnTo>
                    <a:pt x="2616" y="315"/>
                  </a:lnTo>
                  <a:lnTo>
                    <a:pt x="2406" y="398"/>
                  </a:lnTo>
                  <a:lnTo>
                    <a:pt x="2134" y="356"/>
                  </a:lnTo>
                  <a:lnTo>
                    <a:pt x="2092" y="210"/>
                  </a:lnTo>
                  <a:lnTo>
                    <a:pt x="2134" y="126"/>
                  </a:lnTo>
                  <a:lnTo>
                    <a:pt x="2260" y="126"/>
                  </a:lnTo>
                  <a:lnTo>
                    <a:pt x="2323" y="168"/>
                  </a:lnTo>
                  <a:lnTo>
                    <a:pt x="2323" y="126"/>
                  </a:lnTo>
                  <a:lnTo>
                    <a:pt x="2155" y="43"/>
                  </a:lnTo>
                  <a:lnTo>
                    <a:pt x="188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4" name="Google Shape;7514;p131"/>
            <p:cNvSpPr/>
            <p:nvPr/>
          </p:nvSpPr>
          <p:spPr>
            <a:xfrm>
              <a:off x="3819089" y="2776036"/>
              <a:ext cx="50345" cy="20948"/>
            </a:xfrm>
            <a:custGeom>
              <a:avLst/>
              <a:gdLst/>
              <a:ahLst/>
              <a:cxnLst/>
              <a:rect l="l" t="t" r="r" b="b"/>
              <a:pathLst>
                <a:path w="4228" h="1842" extrusionOk="0">
                  <a:moveTo>
                    <a:pt x="1403" y="1"/>
                  </a:moveTo>
                  <a:lnTo>
                    <a:pt x="1319" y="63"/>
                  </a:lnTo>
                  <a:lnTo>
                    <a:pt x="1152" y="21"/>
                  </a:lnTo>
                  <a:lnTo>
                    <a:pt x="1152" y="126"/>
                  </a:lnTo>
                  <a:lnTo>
                    <a:pt x="1068" y="189"/>
                  </a:lnTo>
                  <a:lnTo>
                    <a:pt x="984" y="168"/>
                  </a:lnTo>
                  <a:lnTo>
                    <a:pt x="775" y="168"/>
                  </a:lnTo>
                  <a:lnTo>
                    <a:pt x="733" y="273"/>
                  </a:lnTo>
                  <a:lnTo>
                    <a:pt x="587" y="273"/>
                  </a:lnTo>
                  <a:lnTo>
                    <a:pt x="482" y="398"/>
                  </a:lnTo>
                  <a:lnTo>
                    <a:pt x="378" y="398"/>
                  </a:lnTo>
                  <a:lnTo>
                    <a:pt x="168" y="586"/>
                  </a:lnTo>
                  <a:lnTo>
                    <a:pt x="106" y="545"/>
                  </a:lnTo>
                  <a:lnTo>
                    <a:pt x="22" y="503"/>
                  </a:lnTo>
                  <a:lnTo>
                    <a:pt x="1" y="524"/>
                  </a:lnTo>
                  <a:lnTo>
                    <a:pt x="1" y="628"/>
                  </a:lnTo>
                  <a:lnTo>
                    <a:pt x="147" y="712"/>
                  </a:lnTo>
                  <a:lnTo>
                    <a:pt x="252" y="900"/>
                  </a:lnTo>
                  <a:lnTo>
                    <a:pt x="252" y="1047"/>
                  </a:lnTo>
                  <a:lnTo>
                    <a:pt x="273" y="1130"/>
                  </a:lnTo>
                  <a:lnTo>
                    <a:pt x="378" y="1172"/>
                  </a:lnTo>
                  <a:lnTo>
                    <a:pt x="587" y="1319"/>
                  </a:lnTo>
                  <a:lnTo>
                    <a:pt x="691" y="1382"/>
                  </a:lnTo>
                  <a:lnTo>
                    <a:pt x="942" y="1674"/>
                  </a:lnTo>
                  <a:lnTo>
                    <a:pt x="1005" y="1674"/>
                  </a:lnTo>
                  <a:lnTo>
                    <a:pt x="1298" y="1842"/>
                  </a:lnTo>
                  <a:lnTo>
                    <a:pt x="1361" y="1779"/>
                  </a:lnTo>
                  <a:lnTo>
                    <a:pt x="1507" y="1779"/>
                  </a:lnTo>
                  <a:lnTo>
                    <a:pt x="1528" y="1674"/>
                  </a:lnTo>
                  <a:lnTo>
                    <a:pt x="1591" y="1633"/>
                  </a:lnTo>
                  <a:lnTo>
                    <a:pt x="1633" y="1528"/>
                  </a:lnTo>
                  <a:lnTo>
                    <a:pt x="1738" y="1570"/>
                  </a:lnTo>
                  <a:lnTo>
                    <a:pt x="1947" y="1570"/>
                  </a:lnTo>
                  <a:lnTo>
                    <a:pt x="2114" y="1674"/>
                  </a:lnTo>
                  <a:lnTo>
                    <a:pt x="2261" y="1674"/>
                  </a:lnTo>
                  <a:lnTo>
                    <a:pt x="2428" y="1654"/>
                  </a:lnTo>
                  <a:lnTo>
                    <a:pt x="2512" y="1737"/>
                  </a:lnTo>
                  <a:lnTo>
                    <a:pt x="2742" y="1779"/>
                  </a:lnTo>
                  <a:lnTo>
                    <a:pt x="2763" y="1779"/>
                  </a:lnTo>
                  <a:lnTo>
                    <a:pt x="2888" y="1695"/>
                  </a:lnTo>
                  <a:lnTo>
                    <a:pt x="3035" y="1674"/>
                  </a:lnTo>
                  <a:lnTo>
                    <a:pt x="3077" y="1737"/>
                  </a:lnTo>
                  <a:lnTo>
                    <a:pt x="3307" y="1654"/>
                  </a:lnTo>
                  <a:lnTo>
                    <a:pt x="3516" y="1633"/>
                  </a:lnTo>
                  <a:lnTo>
                    <a:pt x="3683" y="1465"/>
                  </a:lnTo>
                  <a:lnTo>
                    <a:pt x="3830" y="1444"/>
                  </a:lnTo>
                  <a:lnTo>
                    <a:pt x="3976" y="1340"/>
                  </a:lnTo>
                  <a:lnTo>
                    <a:pt x="4227" y="1361"/>
                  </a:lnTo>
                  <a:lnTo>
                    <a:pt x="4186" y="1214"/>
                  </a:lnTo>
                  <a:lnTo>
                    <a:pt x="4102" y="1130"/>
                  </a:lnTo>
                  <a:lnTo>
                    <a:pt x="3935" y="1130"/>
                  </a:lnTo>
                  <a:lnTo>
                    <a:pt x="3893" y="1172"/>
                  </a:lnTo>
                  <a:lnTo>
                    <a:pt x="3809" y="1172"/>
                  </a:lnTo>
                  <a:lnTo>
                    <a:pt x="3683" y="1005"/>
                  </a:lnTo>
                  <a:lnTo>
                    <a:pt x="3349" y="733"/>
                  </a:lnTo>
                  <a:lnTo>
                    <a:pt x="3181" y="691"/>
                  </a:lnTo>
                  <a:lnTo>
                    <a:pt x="2951" y="733"/>
                  </a:lnTo>
                  <a:lnTo>
                    <a:pt x="2826" y="628"/>
                  </a:lnTo>
                  <a:lnTo>
                    <a:pt x="2867" y="524"/>
                  </a:lnTo>
                  <a:lnTo>
                    <a:pt x="2679" y="545"/>
                  </a:lnTo>
                  <a:lnTo>
                    <a:pt x="2428" y="398"/>
                  </a:lnTo>
                  <a:lnTo>
                    <a:pt x="2365" y="440"/>
                  </a:lnTo>
                  <a:lnTo>
                    <a:pt x="2512" y="607"/>
                  </a:lnTo>
                  <a:lnTo>
                    <a:pt x="2428" y="607"/>
                  </a:lnTo>
                  <a:lnTo>
                    <a:pt x="2365" y="649"/>
                  </a:lnTo>
                  <a:lnTo>
                    <a:pt x="2302" y="628"/>
                  </a:lnTo>
                  <a:lnTo>
                    <a:pt x="2302" y="524"/>
                  </a:lnTo>
                  <a:lnTo>
                    <a:pt x="2240" y="503"/>
                  </a:lnTo>
                  <a:lnTo>
                    <a:pt x="2219" y="419"/>
                  </a:lnTo>
                  <a:lnTo>
                    <a:pt x="2261" y="314"/>
                  </a:lnTo>
                  <a:lnTo>
                    <a:pt x="2198" y="231"/>
                  </a:lnTo>
                  <a:lnTo>
                    <a:pt x="2093" y="231"/>
                  </a:lnTo>
                  <a:lnTo>
                    <a:pt x="1989" y="126"/>
                  </a:lnTo>
                  <a:lnTo>
                    <a:pt x="2010" y="84"/>
                  </a:lnTo>
                  <a:lnTo>
                    <a:pt x="1779" y="21"/>
                  </a:lnTo>
                  <a:lnTo>
                    <a:pt x="1696" y="84"/>
                  </a:lnTo>
                  <a:lnTo>
                    <a:pt x="1612" y="63"/>
                  </a:lnTo>
                  <a:lnTo>
                    <a:pt x="1570" y="105"/>
                  </a:lnTo>
                  <a:lnTo>
                    <a:pt x="1507" y="21"/>
                  </a:lnTo>
                  <a:lnTo>
                    <a:pt x="1486" y="63"/>
                  </a:lnTo>
                  <a:lnTo>
                    <a:pt x="140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5" name="Google Shape;7515;p131"/>
            <p:cNvSpPr/>
            <p:nvPr/>
          </p:nvSpPr>
          <p:spPr>
            <a:xfrm>
              <a:off x="3779972" y="2741293"/>
              <a:ext cx="57323" cy="65449"/>
            </a:xfrm>
            <a:custGeom>
              <a:avLst/>
              <a:gdLst/>
              <a:ahLst/>
              <a:cxnLst/>
              <a:rect l="l" t="t" r="r" b="b"/>
              <a:pathLst>
                <a:path w="4814" h="5755" extrusionOk="0">
                  <a:moveTo>
                    <a:pt x="1340" y="1"/>
                  </a:moveTo>
                  <a:lnTo>
                    <a:pt x="1340" y="22"/>
                  </a:lnTo>
                  <a:lnTo>
                    <a:pt x="1340" y="126"/>
                  </a:lnTo>
                  <a:lnTo>
                    <a:pt x="1424" y="189"/>
                  </a:lnTo>
                  <a:lnTo>
                    <a:pt x="1466" y="189"/>
                  </a:lnTo>
                  <a:lnTo>
                    <a:pt x="1466" y="252"/>
                  </a:lnTo>
                  <a:lnTo>
                    <a:pt x="1612" y="377"/>
                  </a:lnTo>
                  <a:lnTo>
                    <a:pt x="1507" y="419"/>
                  </a:lnTo>
                  <a:lnTo>
                    <a:pt x="1403" y="419"/>
                  </a:lnTo>
                  <a:lnTo>
                    <a:pt x="1403" y="524"/>
                  </a:lnTo>
                  <a:lnTo>
                    <a:pt x="1507" y="461"/>
                  </a:lnTo>
                  <a:lnTo>
                    <a:pt x="1507" y="628"/>
                  </a:lnTo>
                  <a:lnTo>
                    <a:pt x="1612" y="670"/>
                  </a:lnTo>
                  <a:lnTo>
                    <a:pt x="1528" y="754"/>
                  </a:lnTo>
                  <a:lnTo>
                    <a:pt x="1528" y="838"/>
                  </a:lnTo>
                  <a:lnTo>
                    <a:pt x="1612" y="880"/>
                  </a:lnTo>
                  <a:lnTo>
                    <a:pt x="1738" y="880"/>
                  </a:lnTo>
                  <a:lnTo>
                    <a:pt x="1926" y="1068"/>
                  </a:lnTo>
                  <a:lnTo>
                    <a:pt x="2156" y="1172"/>
                  </a:lnTo>
                  <a:lnTo>
                    <a:pt x="1926" y="1131"/>
                  </a:lnTo>
                  <a:lnTo>
                    <a:pt x="1738" y="942"/>
                  </a:lnTo>
                  <a:lnTo>
                    <a:pt x="1612" y="963"/>
                  </a:lnTo>
                  <a:lnTo>
                    <a:pt x="1507" y="942"/>
                  </a:lnTo>
                  <a:lnTo>
                    <a:pt x="1424" y="942"/>
                  </a:lnTo>
                  <a:lnTo>
                    <a:pt x="1340" y="1068"/>
                  </a:lnTo>
                  <a:lnTo>
                    <a:pt x="1361" y="1152"/>
                  </a:lnTo>
                  <a:lnTo>
                    <a:pt x="1361" y="1340"/>
                  </a:lnTo>
                  <a:lnTo>
                    <a:pt x="1424" y="1444"/>
                  </a:lnTo>
                  <a:lnTo>
                    <a:pt x="1298" y="1277"/>
                  </a:lnTo>
                  <a:lnTo>
                    <a:pt x="1319" y="1152"/>
                  </a:lnTo>
                  <a:lnTo>
                    <a:pt x="1235" y="1068"/>
                  </a:lnTo>
                  <a:lnTo>
                    <a:pt x="1194" y="1089"/>
                  </a:lnTo>
                  <a:lnTo>
                    <a:pt x="1194" y="1172"/>
                  </a:lnTo>
                  <a:lnTo>
                    <a:pt x="1235" y="1277"/>
                  </a:lnTo>
                  <a:lnTo>
                    <a:pt x="1152" y="1361"/>
                  </a:lnTo>
                  <a:lnTo>
                    <a:pt x="1089" y="1235"/>
                  </a:lnTo>
                  <a:lnTo>
                    <a:pt x="1089" y="1089"/>
                  </a:lnTo>
                  <a:lnTo>
                    <a:pt x="942" y="1026"/>
                  </a:lnTo>
                  <a:lnTo>
                    <a:pt x="880" y="1047"/>
                  </a:lnTo>
                  <a:lnTo>
                    <a:pt x="608" y="1131"/>
                  </a:lnTo>
                  <a:lnTo>
                    <a:pt x="587" y="1235"/>
                  </a:lnTo>
                  <a:lnTo>
                    <a:pt x="629" y="1340"/>
                  </a:lnTo>
                  <a:lnTo>
                    <a:pt x="775" y="1361"/>
                  </a:lnTo>
                  <a:lnTo>
                    <a:pt x="796" y="1465"/>
                  </a:lnTo>
                  <a:lnTo>
                    <a:pt x="796" y="1486"/>
                  </a:lnTo>
                  <a:lnTo>
                    <a:pt x="733" y="1507"/>
                  </a:lnTo>
                  <a:lnTo>
                    <a:pt x="733" y="1591"/>
                  </a:lnTo>
                  <a:lnTo>
                    <a:pt x="691" y="1696"/>
                  </a:lnTo>
                  <a:lnTo>
                    <a:pt x="691" y="1800"/>
                  </a:lnTo>
                  <a:lnTo>
                    <a:pt x="608" y="1863"/>
                  </a:lnTo>
                  <a:lnTo>
                    <a:pt x="503" y="1800"/>
                  </a:lnTo>
                  <a:lnTo>
                    <a:pt x="461" y="1926"/>
                  </a:lnTo>
                  <a:lnTo>
                    <a:pt x="482" y="1988"/>
                  </a:lnTo>
                  <a:lnTo>
                    <a:pt x="608" y="1988"/>
                  </a:lnTo>
                  <a:lnTo>
                    <a:pt x="670" y="2030"/>
                  </a:lnTo>
                  <a:lnTo>
                    <a:pt x="629" y="2114"/>
                  </a:lnTo>
                  <a:lnTo>
                    <a:pt x="608" y="2240"/>
                  </a:lnTo>
                  <a:lnTo>
                    <a:pt x="524" y="2302"/>
                  </a:lnTo>
                  <a:lnTo>
                    <a:pt x="608" y="2407"/>
                  </a:lnTo>
                  <a:lnTo>
                    <a:pt x="524" y="2449"/>
                  </a:lnTo>
                  <a:lnTo>
                    <a:pt x="378" y="2407"/>
                  </a:lnTo>
                  <a:lnTo>
                    <a:pt x="210" y="2449"/>
                  </a:lnTo>
                  <a:lnTo>
                    <a:pt x="168" y="2553"/>
                  </a:lnTo>
                  <a:lnTo>
                    <a:pt x="85" y="2658"/>
                  </a:lnTo>
                  <a:lnTo>
                    <a:pt x="105" y="2825"/>
                  </a:lnTo>
                  <a:lnTo>
                    <a:pt x="85" y="3035"/>
                  </a:lnTo>
                  <a:lnTo>
                    <a:pt x="43" y="3139"/>
                  </a:lnTo>
                  <a:lnTo>
                    <a:pt x="43" y="3160"/>
                  </a:lnTo>
                  <a:lnTo>
                    <a:pt x="1" y="3244"/>
                  </a:lnTo>
                  <a:lnTo>
                    <a:pt x="85" y="3432"/>
                  </a:lnTo>
                  <a:lnTo>
                    <a:pt x="85" y="3474"/>
                  </a:lnTo>
                  <a:lnTo>
                    <a:pt x="168" y="3579"/>
                  </a:lnTo>
                  <a:lnTo>
                    <a:pt x="85" y="3746"/>
                  </a:lnTo>
                  <a:lnTo>
                    <a:pt x="147" y="3746"/>
                  </a:lnTo>
                  <a:lnTo>
                    <a:pt x="273" y="3913"/>
                  </a:lnTo>
                  <a:lnTo>
                    <a:pt x="294" y="4060"/>
                  </a:lnTo>
                  <a:lnTo>
                    <a:pt x="357" y="4102"/>
                  </a:lnTo>
                  <a:lnTo>
                    <a:pt x="357" y="4290"/>
                  </a:lnTo>
                  <a:lnTo>
                    <a:pt x="461" y="4374"/>
                  </a:lnTo>
                  <a:lnTo>
                    <a:pt x="461" y="4437"/>
                  </a:lnTo>
                  <a:lnTo>
                    <a:pt x="566" y="4520"/>
                  </a:lnTo>
                  <a:lnTo>
                    <a:pt x="629" y="4478"/>
                  </a:lnTo>
                  <a:lnTo>
                    <a:pt x="733" y="4478"/>
                  </a:lnTo>
                  <a:lnTo>
                    <a:pt x="817" y="4520"/>
                  </a:lnTo>
                  <a:lnTo>
                    <a:pt x="922" y="4478"/>
                  </a:lnTo>
                  <a:lnTo>
                    <a:pt x="1047" y="4541"/>
                  </a:lnTo>
                  <a:lnTo>
                    <a:pt x="1152" y="4541"/>
                  </a:lnTo>
                  <a:lnTo>
                    <a:pt x="1298" y="4625"/>
                  </a:lnTo>
                  <a:lnTo>
                    <a:pt x="1152" y="4750"/>
                  </a:lnTo>
                  <a:lnTo>
                    <a:pt x="1089" y="4918"/>
                  </a:lnTo>
                  <a:lnTo>
                    <a:pt x="1089" y="5022"/>
                  </a:lnTo>
                  <a:lnTo>
                    <a:pt x="1005" y="5106"/>
                  </a:lnTo>
                  <a:lnTo>
                    <a:pt x="942" y="5273"/>
                  </a:lnTo>
                  <a:lnTo>
                    <a:pt x="942" y="5441"/>
                  </a:lnTo>
                  <a:lnTo>
                    <a:pt x="1047" y="5525"/>
                  </a:lnTo>
                  <a:lnTo>
                    <a:pt x="1110" y="5629"/>
                  </a:lnTo>
                  <a:lnTo>
                    <a:pt x="1214" y="5650"/>
                  </a:lnTo>
                  <a:lnTo>
                    <a:pt x="1319" y="5587"/>
                  </a:lnTo>
                  <a:lnTo>
                    <a:pt x="1445" y="5650"/>
                  </a:lnTo>
                  <a:lnTo>
                    <a:pt x="1507" y="5566"/>
                  </a:lnTo>
                  <a:lnTo>
                    <a:pt x="1466" y="5525"/>
                  </a:lnTo>
                  <a:lnTo>
                    <a:pt x="1612" y="5462"/>
                  </a:lnTo>
                  <a:lnTo>
                    <a:pt x="1633" y="5566"/>
                  </a:lnTo>
                  <a:lnTo>
                    <a:pt x="1717" y="5587"/>
                  </a:lnTo>
                  <a:lnTo>
                    <a:pt x="1758" y="5545"/>
                  </a:lnTo>
                  <a:lnTo>
                    <a:pt x="1842" y="5545"/>
                  </a:lnTo>
                  <a:lnTo>
                    <a:pt x="1989" y="5671"/>
                  </a:lnTo>
                  <a:lnTo>
                    <a:pt x="2072" y="5692"/>
                  </a:lnTo>
                  <a:lnTo>
                    <a:pt x="2093" y="5692"/>
                  </a:lnTo>
                  <a:lnTo>
                    <a:pt x="2156" y="5671"/>
                  </a:lnTo>
                  <a:lnTo>
                    <a:pt x="2261" y="5629"/>
                  </a:lnTo>
                  <a:lnTo>
                    <a:pt x="2344" y="5734"/>
                  </a:lnTo>
                  <a:lnTo>
                    <a:pt x="2491" y="5755"/>
                  </a:lnTo>
                  <a:lnTo>
                    <a:pt x="2512" y="5692"/>
                  </a:lnTo>
                  <a:lnTo>
                    <a:pt x="2512" y="5629"/>
                  </a:lnTo>
                  <a:lnTo>
                    <a:pt x="2826" y="5629"/>
                  </a:lnTo>
                  <a:lnTo>
                    <a:pt x="2909" y="5692"/>
                  </a:lnTo>
                  <a:lnTo>
                    <a:pt x="3014" y="5671"/>
                  </a:lnTo>
                  <a:lnTo>
                    <a:pt x="3098" y="5692"/>
                  </a:lnTo>
                  <a:lnTo>
                    <a:pt x="3202" y="5671"/>
                  </a:lnTo>
                  <a:lnTo>
                    <a:pt x="3391" y="5545"/>
                  </a:lnTo>
                  <a:lnTo>
                    <a:pt x="3453" y="5545"/>
                  </a:lnTo>
                  <a:lnTo>
                    <a:pt x="3600" y="5566"/>
                  </a:lnTo>
                  <a:lnTo>
                    <a:pt x="3725" y="5545"/>
                  </a:lnTo>
                  <a:lnTo>
                    <a:pt x="3851" y="5629"/>
                  </a:lnTo>
                  <a:lnTo>
                    <a:pt x="3935" y="5566"/>
                  </a:lnTo>
                  <a:lnTo>
                    <a:pt x="3914" y="5462"/>
                  </a:lnTo>
                  <a:lnTo>
                    <a:pt x="3746" y="5378"/>
                  </a:lnTo>
                  <a:lnTo>
                    <a:pt x="3746" y="5315"/>
                  </a:lnTo>
                  <a:lnTo>
                    <a:pt x="3914" y="5127"/>
                  </a:lnTo>
                  <a:lnTo>
                    <a:pt x="4039" y="5043"/>
                  </a:lnTo>
                  <a:lnTo>
                    <a:pt x="4123" y="4939"/>
                  </a:lnTo>
                  <a:lnTo>
                    <a:pt x="4186" y="4939"/>
                  </a:lnTo>
                  <a:lnTo>
                    <a:pt x="4186" y="4834"/>
                  </a:lnTo>
                  <a:lnTo>
                    <a:pt x="4227" y="4729"/>
                  </a:lnTo>
                  <a:lnTo>
                    <a:pt x="3976" y="4437"/>
                  </a:lnTo>
                  <a:lnTo>
                    <a:pt x="3872" y="4374"/>
                  </a:lnTo>
                  <a:lnTo>
                    <a:pt x="3663" y="4227"/>
                  </a:lnTo>
                  <a:lnTo>
                    <a:pt x="3558" y="4185"/>
                  </a:lnTo>
                  <a:lnTo>
                    <a:pt x="3537" y="4102"/>
                  </a:lnTo>
                  <a:lnTo>
                    <a:pt x="3537" y="3955"/>
                  </a:lnTo>
                  <a:lnTo>
                    <a:pt x="3432" y="3767"/>
                  </a:lnTo>
                  <a:lnTo>
                    <a:pt x="3286" y="3683"/>
                  </a:lnTo>
                  <a:lnTo>
                    <a:pt x="3286" y="3579"/>
                  </a:lnTo>
                  <a:lnTo>
                    <a:pt x="3307" y="3558"/>
                  </a:lnTo>
                  <a:lnTo>
                    <a:pt x="3391" y="3600"/>
                  </a:lnTo>
                  <a:lnTo>
                    <a:pt x="3453" y="3641"/>
                  </a:lnTo>
                  <a:lnTo>
                    <a:pt x="3663" y="3453"/>
                  </a:lnTo>
                  <a:lnTo>
                    <a:pt x="3767" y="3453"/>
                  </a:lnTo>
                  <a:lnTo>
                    <a:pt x="3872" y="3328"/>
                  </a:lnTo>
                  <a:lnTo>
                    <a:pt x="4018" y="3328"/>
                  </a:lnTo>
                  <a:lnTo>
                    <a:pt x="4060" y="3223"/>
                  </a:lnTo>
                  <a:lnTo>
                    <a:pt x="4269" y="3223"/>
                  </a:lnTo>
                  <a:lnTo>
                    <a:pt x="4353" y="3244"/>
                  </a:lnTo>
                  <a:lnTo>
                    <a:pt x="4437" y="3181"/>
                  </a:lnTo>
                  <a:lnTo>
                    <a:pt x="4437" y="3076"/>
                  </a:lnTo>
                  <a:lnTo>
                    <a:pt x="4604" y="3118"/>
                  </a:lnTo>
                  <a:lnTo>
                    <a:pt x="4688" y="3056"/>
                  </a:lnTo>
                  <a:lnTo>
                    <a:pt x="4771" y="3118"/>
                  </a:lnTo>
                  <a:lnTo>
                    <a:pt x="4792" y="3076"/>
                  </a:lnTo>
                  <a:lnTo>
                    <a:pt x="4813" y="3035"/>
                  </a:lnTo>
                  <a:lnTo>
                    <a:pt x="4813" y="2721"/>
                  </a:lnTo>
                  <a:lnTo>
                    <a:pt x="4751" y="2637"/>
                  </a:lnTo>
                  <a:lnTo>
                    <a:pt x="4667" y="2595"/>
                  </a:lnTo>
                  <a:lnTo>
                    <a:pt x="4562" y="2344"/>
                  </a:lnTo>
                  <a:lnTo>
                    <a:pt x="4604" y="2240"/>
                  </a:lnTo>
                  <a:lnTo>
                    <a:pt x="4562" y="2114"/>
                  </a:lnTo>
                  <a:lnTo>
                    <a:pt x="4562" y="2030"/>
                  </a:lnTo>
                  <a:lnTo>
                    <a:pt x="4479" y="1926"/>
                  </a:lnTo>
                  <a:lnTo>
                    <a:pt x="4499" y="1821"/>
                  </a:lnTo>
                  <a:lnTo>
                    <a:pt x="4332" y="1612"/>
                  </a:lnTo>
                  <a:lnTo>
                    <a:pt x="4332" y="1549"/>
                  </a:lnTo>
                  <a:lnTo>
                    <a:pt x="4479" y="1465"/>
                  </a:lnTo>
                  <a:lnTo>
                    <a:pt x="4499" y="1277"/>
                  </a:lnTo>
                  <a:lnTo>
                    <a:pt x="4458" y="1026"/>
                  </a:lnTo>
                  <a:lnTo>
                    <a:pt x="4353" y="1026"/>
                  </a:lnTo>
                  <a:lnTo>
                    <a:pt x="4269" y="963"/>
                  </a:lnTo>
                  <a:lnTo>
                    <a:pt x="4165" y="963"/>
                  </a:lnTo>
                  <a:lnTo>
                    <a:pt x="4060" y="880"/>
                  </a:lnTo>
                  <a:lnTo>
                    <a:pt x="4081" y="775"/>
                  </a:lnTo>
                  <a:lnTo>
                    <a:pt x="4039" y="670"/>
                  </a:lnTo>
                  <a:lnTo>
                    <a:pt x="3914" y="712"/>
                  </a:lnTo>
                  <a:lnTo>
                    <a:pt x="3767" y="545"/>
                  </a:lnTo>
                  <a:lnTo>
                    <a:pt x="3663" y="545"/>
                  </a:lnTo>
                  <a:lnTo>
                    <a:pt x="3621" y="461"/>
                  </a:lnTo>
                  <a:lnTo>
                    <a:pt x="3558" y="503"/>
                  </a:lnTo>
                  <a:lnTo>
                    <a:pt x="3432" y="524"/>
                  </a:lnTo>
                  <a:lnTo>
                    <a:pt x="3328" y="608"/>
                  </a:lnTo>
                  <a:lnTo>
                    <a:pt x="3286" y="545"/>
                  </a:lnTo>
                  <a:lnTo>
                    <a:pt x="3349" y="503"/>
                  </a:lnTo>
                  <a:lnTo>
                    <a:pt x="3349" y="524"/>
                  </a:lnTo>
                  <a:lnTo>
                    <a:pt x="3411" y="461"/>
                  </a:lnTo>
                  <a:lnTo>
                    <a:pt x="3516" y="419"/>
                  </a:lnTo>
                  <a:lnTo>
                    <a:pt x="3391" y="419"/>
                  </a:lnTo>
                  <a:lnTo>
                    <a:pt x="3328" y="440"/>
                  </a:lnTo>
                  <a:lnTo>
                    <a:pt x="3307" y="503"/>
                  </a:lnTo>
                  <a:lnTo>
                    <a:pt x="3202" y="545"/>
                  </a:lnTo>
                  <a:lnTo>
                    <a:pt x="3202" y="608"/>
                  </a:lnTo>
                  <a:lnTo>
                    <a:pt x="2993" y="628"/>
                  </a:lnTo>
                  <a:lnTo>
                    <a:pt x="2909" y="733"/>
                  </a:lnTo>
                  <a:lnTo>
                    <a:pt x="2888" y="838"/>
                  </a:lnTo>
                  <a:lnTo>
                    <a:pt x="2763" y="838"/>
                  </a:lnTo>
                  <a:lnTo>
                    <a:pt x="2721" y="775"/>
                  </a:lnTo>
                  <a:lnTo>
                    <a:pt x="2616" y="754"/>
                  </a:lnTo>
                  <a:lnTo>
                    <a:pt x="2574" y="775"/>
                  </a:lnTo>
                  <a:lnTo>
                    <a:pt x="2407" y="733"/>
                  </a:lnTo>
                  <a:lnTo>
                    <a:pt x="2512" y="670"/>
                  </a:lnTo>
                  <a:lnTo>
                    <a:pt x="2595" y="670"/>
                  </a:lnTo>
                  <a:lnTo>
                    <a:pt x="2679" y="608"/>
                  </a:lnTo>
                  <a:lnTo>
                    <a:pt x="2679" y="503"/>
                  </a:lnTo>
                  <a:lnTo>
                    <a:pt x="2616" y="461"/>
                  </a:lnTo>
                  <a:lnTo>
                    <a:pt x="2512" y="545"/>
                  </a:lnTo>
                  <a:lnTo>
                    <a:pt x="2491" y="566"/>
                  </a:lnTo>
                  <a:lnTo>
                    <a:pt x="2365" y="461"/>
                  </a:lnTo>
                  <a:lnTo>
                    <a:pt x="2302" y="419"/>
                  </a:lnTo>
                  <a:lnTo>
                    <a:pt x="2261" y="440"/>
                  </a:lnTo>
                  <a:lnTo>
                    <a:pt x="2240" y="524"/>
                  </a:lnTo>
                  <a:lnTo>
                    <a:pt x="2135" y="566"/>
                  </a:lnTo>
                  <a:lnTo>
                    <a:pt x="2093" y="461"/>
                  </a:lnTo>
                  <a:lnTo>
                    <a:pt x="2030" y="440"/>
                  </a:lnTo>
                  <a:lnTo>
                    <a:pt x="1968" y="377"/>
                  </a:lnTo>
                  <a:lnTo>
                    <a:pt x="2051" y="335"/>
                  </a:lnTo>
                  <a:lnTo>
                    <a:pt x="2093" y="210"/>
                  </a:lnTo>
                  <a:lnTo>
                    <a:pt x="1989" y="189"/>
                  </a:lnTo>
                  <a:lnTo>
                    <a:pt x="1863" y="84"/>
                  </a:lnTo>
                  <a:lnTo>
                    <a:pt x="1758" y="84"/>
                  </a:lnTo>
                  <a:lnTo>
                    <a:pt x="1717" y="43"/>
                  </a:lnTo>
                  <a:lnTo>
                    <a:pt x="15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6" name="Google Shape;7516;p131"/>
            <p:cNvSpPr/>
            <p:nvPr/>
          </p:nvSpPr>
          <p:spPr>
            <a:xfrm>
              <a:off x="3764778" y="2755577"/>
              <a:ext cx="24672" cy="21426"/>
            </a:xfrm>
            <a:custGeom>
              <a:avLst/>
              <a:gdLst/>
              <a:ahLst/>
              <a:cxnLst/>
              <a:rect l="l" t="t" r="r" b="b"/>
              <a:pathLst>
                <a:path w="2072" h="1884" extrusionOk="0">
                  <a:moveTo>
                    <a:pt x="1695" y="0"/>
                  </a:moveTo>
                  <a:lnTo>
                    <a:pt x="1549" y="21"/>
                  </a:lnTo>
                  <a:lnTo>
                    <a:pt x="1444" y="126"/>
                  </a:lnTo>
                  <a:lnTo>
                    <a:pt x="1340" y="84"/>
                  </a:lnTo>
                  <a:lnTo>
                    <a:pt x="1277" y="126"/>
                  </a:lnTo>
                  <a:lnTo>
                    <a:pt x="1130" y="126"/>
                  </a:lnTo>
                  <a:lnTo>
                    <a:pt x="1005" y="251"/>
                  </a:lnTo>
                  <a:lnTo>
                    <a:pt x="796" y="398"/>
                  </a:lnTo>
                  <a:lnTo>
                    <a:pt x="754" y="335"/>
                  </a:lnTo>
                  <a:lnTo>
                    <a:pt x="628" y="398"/>
                  </a:lnTo>
                  <a:lnTo>
                    <a:pt x="628" y="544"/>
                  </a:lnTo>
                  <a:lnTo>
                    <a:pt x="524" y="628"/>
                  </a:lnTo>
                  <a:lnTo>
                    <a:pt x="545" y="753"/>
                  </a:lnTo>
                  <a:lnTo>
                    <a:pt x="524" y="879"/>
                  </a:lnTo>
                  <a:lnTo>
                    <a:pt x="482" y="984"/>
                  </a:lnTo>
                  <a:lnTo>
                    <a:pt x="440" y="1046"/>
                  </a:lnTo>
                  <a:lnTo>
                    <a:pt x="335" y="1130"/>
                  </a:lnTo>
                  <a:lnTo>
                    <a:pt x="335" y="1193"/>
                  </a:lnTo>
                  <a:lnTo>
                    <a:pt x="482" y="1339"/>
                  </a:lnTo>
                  <a:lnTo>
                    <a:pt x="607" y="1360"/>
                  </a:lnTo>
                  <a:lnTo>
                    <a:pt x="482" y="1360"/>
                  </a:lnTo>
                  <a:lnTo>
                    <a:pt x="419" y="1402"/>
                  </a:lnTo>
                  <a:lnTo>
                    <a:pt x="377" y="1444"/>
                  </a:lnTo>
                  <a:lnTo>
                    <a:pt x="419" y="1507"/>
                  </a:lnTo>
                  <a:lnTo>
                    <a:pt x="503" y="1507"/>
                  </a:lnTo>
                  <a:lnTo>
                    <a:pt x="503" y="1569"/>
                  </a:lnTo>
                  <a:lnTo>
                    <a:pt x="398" y="1569"/>
                  </a:lnTo>
                  <a:lnTo>
                    <a:pt x="293" y="1486"/>
                  </a:lnTo>
                  <a:lnTo>
                    <a:pt x="189" y="1444"/>
                  </a:lnTo>
                  <a:lnTo>
                    <a:pt x="105" y="1465"/>
                  </a:lnTo>
                  <a:lnTo>
                    <a:pt x="126" y="1507"/>
                  </a:lnTo>
                  <a:lnTo>
                    <a:pt x="210" y="1548"/>
                  </a:lnTo>
                  <a:lnTo>
                    <a:pt x="314" y="1611"/>
                  </a:lnTo>
                  <a:lnTo>
                    <a:pt x="335" y="1590"/>
                  </a:lnTo>
                  <a:lnTo>
                    <a:pt x="440" y="1674"/>
                  </a:lnTo>
                  <a:lnTo>
                    <a:pt x="335" y="1611"/>
                  </a:lnTo>
                  <a:lnTo>
                    <a:pt x="273" y="1653"/>
                  </a:lnTo>
                  <a:lnTo>
                    <a:pt x="105" y="1590"/>
                  </a:lnTo>
                  <a:lnTo>
                    <a:pt x="1" y="1590"/>
                  </a:lnTo>
                  <a:lnTo>
                    <a:pt x="84" y="1611"/>
                  </a:lnTo>
                  <a:lnTo>
                    <a:pt x="126" y="1695"/>
                  </a:lnTo>
                  <a:lnTo>
                    <a:pt x="210" y="1695"/>
                  </a:lnTo>
                  <a:lnTo>
                    <a:pt x="293" y="1758"/>
                  </a:lnTo>
                  <a:lnTo>
                    <a:pt x="335" y="1695"/>
                  </a:lnTo>
                  <a:lnTo>
                    <a:pt x="440" y="1674"/>
                  </a:lnTo>
                  <a:lnTo>
                    <a:pt x="482" y="1653"/>
                  </a:lnTo>
                  <a:lnTo>
                    <a:pt x="545" y="1653"/>
                  </a:lnTo>
                  <a:lnTo>
                    <a:pt x="586" y="1548"/>
                  </a:lnTo>
                  <a:lnTo>
                    <a:pt x="796" y="1548"/>
                  </a:lnTo>
                  <a:lnTo>
                    <a:pt x="837" y="1611"/>
                  </a:lnTo>
                  <a:lnTo>
                    <a:pt x="942" y="1611"/>
                  </a:lnTo>
                  <a:lnTo>
                    <a:pt x="1005" y="1695"/>
                  </a:lnTo>
                  <a:lnTo>
                    <a:pt x="1151" y="1695"/>
                  </a:lnTo>
                  <a:lnTo>
                    <a:pt x="1214" y="1779"/>
                  </a:lnTo>
                  <a:lnTo>
                    <a:pt x="1214" y="1862"/>
                  </a:lnTo>
                  <a:lnTo>
                    <a:pt x="1319" y="1883"/>
                  </a:lnTo>
                  <a:lnTo>
                    <a:pt x="1361" y="1779"/>
                  </a:lnTo>
                  <a:lnTo>
                    <a:pt x="1381" y="1569"/>
                  </a:lnTo>
                  <a:lnTo>
                    <a:pt x="1361" y="1402"/>
                  </a:lnTo>
                  <a:lnTo>
                    <a:pt x="1444" y="1297"/>
                  </a:lnTo>
                  <a:lnTo>
                    <a:pt x="1486" y="1193"/>
                  </a:lnTo>
                  <a:lnTo>
                    <a:pt x="1654" y="1151"/>
                  </a:lnTo>
                  <a:lnTo>
                    <a:pt x="1800" y="1193"/>
                  </a:lnTo>
                  <a:lnTo>
                    <a:pt x="1884" y="1151"/>
                  </a:lnTo>
                  <a:lnTo>
                    <a:pt x="1800" y="1046"/>
                  </a:lnTo>
                  <a:lnTo>
                    <a:pt x="1884" y="984"/>
                  </a:lnTo>
                  <a:lnTo>
                    <a:pt x="1905" y="858"/>
                  </a:lnTo>
                  <a:lnTo>
                    <a:pt x="1946" y="774"/>
                  </a:lnTo>
                  <a:lnTo>
                    <a:pt x="1884" y="732"/>
                  </a:lnTo>
                  <a:lnTo>
                    <a:pt x="1758" y="732"/>
                  </a:lnTo>
                  <a:lnTo>
                    <a:pt x="1737" y="670"/>
                  </a:lnTo>
                  <a:lnTo>
                    <a:pt x="1779" y="544"/>
                  </a:lnTo>
                  <a:lnTo>
                    <a:pt x="1884" y="607"/>
                  </a:lnTo>
                  <a:lnTo>
                    <a:pt x="1967" y="544"/>
                  </a:lnTo>
                  <a:lnTo>
                    <a:pt x="1967" y="440"/>
                  </a:lnTo>
                  <a:lnTo>
                    <a:pt x="2009" y="335"/>
                  </a:lnTo>
                  <a:lnTo>
                    <a:pt x="2009" y="251"/>
                  </a:lnTo>
                  <a:lnTo>
                    <a:pt x="2072" y="230"/>
                  </a:lnTo>
                  <a:lnTo>
                    <a:pt x="2072" y="209"/>
                  </a:lnTo>
                  <a:lnTo>
                    <a:pt x="1967" y="147"/>
                  </a:lnTo>
                  <a:lnTo>
                    <a:pt x="1863" y="84"/>
                  </a:lnTo>
                  <a:lnTo>
                    <a:pt x="169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7" name="Google Shape;7517;p131"/>
            <p:cNvSpPr/>
            <p:nvPr/>
          </p:nvSpPr>
          <p:spPr>
            <a:xfrm>
              <a:off x="3762540" y="2773181"/>
              <a:ext cx="19445" cy="15956"/>
            </a:xfrm>
            <a:custGeom>
              <a:avLst/>
              <a:gdLst/>
              <a:ahLst/>
              <a:cxnLst/>
              <a:rect l="l" t="t" r="r" b="b"/>
              <a:pathLst>
                <a:path w="1633" h="1403" extrusionOk="0">
                  <a:moveTo>
                    <a:pt x="774" y="0"/>
                  </a:moveTo>
                  <a:lnTo>
                    <a:pt x="733" y="105"/>
                  </a:lnTo>
                  <a:lnTo>
                    <a:pt x="670" y="105"/>
                  </a:lnTo>
                  <a:lnTo>
                    <a:pt x="628" y="126"/>
                  </a:lnTo>
                  <a:lnTo>
                    <a:pt x="523" y="147"/>
                  </a:lnTo>
                  <a:lnTo>
                    <a:pt x="481" y="210"/>
                  </a:lnTo>
                  <a:lnTo>
                    <a:pt x="398" y="147"/>
                  </a:lnTo>
                  <a:lnTo>
                    <a:pt x="314" y="147"/>
                  </a:lnTo>
                  <a:lnTo>
                    <a:pt x="272" y="63"/>
                  </a:lnTo>
                  <a:lnTo>
                    <a:pt x="189" y="42"/>
                  </a:lnTo>
                  <a:lnTo>
                    <a:pt x="84" y="126"/>
                  </a:lnTo>
                  <a:lnTo>
                    <a:pt x="0" y="272"/>
                  </a:lnTo>
                  <a:lnTo>
                    <a:pt x="63" y="335"/>
                  </a:lnTo>
                  <a:lnTo>
                    <a:pt x="84" y="524"/>
                  </a:lnTo>
                  <a:lnTo>
                    <a:pt x="209" y="565"/>
                  </a:lnTo>
                  <a:lnTo>
                    <a:pt x="251" y="670"/>
                  </a:lnTo>
                  <a:lnTo>
                    <a:pt x="398" y="796"/>
                  </a:lnTo>
                  <a:lnTo>
                    <a:pt x="481" y="796"/>
                  </a:lnTo>
                  <a:lnTo>
                    <a:pt x="565" y="858"/>
                  </a:lnTo>
                  <a:lnTo>
                    <a:pt x="628" y="879"/>
                  </a:lnTo>
                  <a:lnTo>
                    <a:pt x="628" y="1047"/>
                  </a:lnTo>
                  <a:lnTo>
                    <a:pt x="774" y="1109"/>
                  </a:lnTo>
                  <a:lnTo>
                    <a:pt x="816" y="1068"/>
                  </a:lnTo>
                  <a:lnTo>
                    <a:pt x="900" y="1068"/>
                  </a:lnTo>
                  <a:lnTo>
                    <a:pt x="942" y="1109"/>
                  </a:lnTo>
                  <a:lnTo>
                    <a:pt x="1025" y="1151"/>
                  </a:lnTo>
                  <a:lnTo>
                    <a:pt x="1151" y="1298"/>
                  </a:lnTo>
                  <a:lnTo>
                    <a:pt x="1256" y="1319"/>
                  </a:lnTo>
                  <a:lnTo>
                    <a:pt x="1360" y="1402"/>
                  </a:lnTo>
                  <a:lnTo>
                    <a:pt x="1423" y="1361"/>
                  </a:lnTo>
                  <a:lnTo>
                    <a:pt x="1507" y="1361"/>
                  </a:lnTo>
                  <a:lnTo>
                    <a:pt x="1507" y="1298"/>
                  </a:lnTo>
                  <a:lnTo>
                    <a:pt x="1444" y="1256"/>
                  </a:lnTo>
                  <a:lnTo>
                    <a:pt x="1444" y="1172"/>
                  </a:lnTo>
                  <a:lnTo>
                    <a:pt x="1423" y="1109"/>
                  </a:lnTo>
                  <a:lnTo>
                    <a:pt x="1465" y="1047"/>
                  </a:lnTo>
                  <a:lnTo>
                    <a:pt x="1528" y="942"/>
                  </a:lnTo>
                  <a:lnTo>
                    <a:pt x="1549" y="942"/>
                  </a:lnTo>
                  <a:lnTo>
                    <a:pt x="1632" y="775"/>
                  </a:lnTo>
                  <a:lnTo>
                    <a:pt x="1549" y="670"/>
                  </a:lnTo>
                  <a:lnTo>
                    <a:pt x="1549" y="628"/>
                  </a:lnTo>
                  <a:lnTo>
                    <a:pt x="1465" y="440"/>
                  </a:lnTo>
                  <a:lnTo>
                    <a:pt x="1507" y="356"/>
                  </a:lnTo>
                  <a:lnTo>
                    <a:pt x="1507" y="335"/>
                  </a:lnTo>
                  <a:lnTo>
                    <a:pt x="1402" y="314"/>
                  </a:lnTo>
                  <a:lnTo>
                    <a:pt x="1402" y="231"/>
                  </a:lnTo>
                  <a:lnTo>
                    <a:pt x="1339" y="147"/>
                  </a:lnTo>
                  <a:lnTo>
                    <a:pt x="1193" y="147"/>
                  </a:lnTo>
                  <a:lnTo>
                    <a:pt x="1130" y="63"/>
                  </a:lnTo>
                  <a:lnTo>
                    <a:pt x="1025" y="63"/>
                  </a:lnTo>
                  <a:lnTo>
                    <a:pt x="98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8" name="Google Shape;7518;p131"/>
            <p:cNvSpPr/>
            <p:nvPr/>
          </p:nvSpPr>
          <p:spPr>
            <a:xfrm>
              <a:off x="3779484" y="2783894"/>
              <a:ext cx="4739" cy="6425"/>
            </a:xfrm>
            <a:custGeom>
              <a:avLst/>
              <a:gdLst/>
              <a:ahLst/>
              <a:cxnLst/>
              <a:rect l="l" t="t" r="r" b="b"/>
              <a:pathLst>
                <a:path w="398" h="565" extrusionOk="0">
                  <a:moveTo>
                    <a:pt x="105" y="0"/>
                  </a:moveTo>
                  <a:lnTo>
                    <a:pt x="42" y="105"/>
                  </a:lnTo>
                  <a:lnTo>
                    <a:pt x="0" y="167"/>
                  </a:lnTo>
                  <a:lnTo>
                    <a:pt x="21" y="230"/>
                  </a:lnTo>
                  <a:lnTo>
                    <a:pt x="21" y="314"/>
                  </a:lnTo>
                  <a:lnTo>
                    <a:pt x="84" y="356"/>
                  </a:lnTo>
                  <a:lnTo>
                    <a:pt x="84" y="419"/>
                  </a:lnTo>
                  <a:lnTo>
                    <a:pt x="105" y="419"/>
                  </a:lnTo>
                  <a:lnTo>
                    <a:pt x="146" y="523"/>
                  </a:lnTo>
                  <a:lnTo>
                    <a:pt x="314" y="565"/>
                  </a:lnTo>
                  <a:lnTo>
                    <a:pt x="398" y="544"/>
                  </a:lnTo>
                  <a:lnTo>
                    <a:pt x="398" y="356"/>
                  </a:lnTo>
                  <a:lnTo>
                    <a:pt x="335" y="314"/>
                  </a:lnTo>
                  <a:lnTo>
                    <a:pt x="314" y="167"/>
                  </a:lnTo>
                  <a:lnTo>
                    <a:pt x="18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9" name="Google Shape;7519;p131"/>
            <p:cNvSpPr/>
            <p:nvPr/>
          </p:nvSpPr>
          <p:spPr>
            <a:xfrm>
              <a:off x="3681319" y="2737017"/>
              <a:ext cx="27661" cy="34982"/>
            </a:xfrm>
            <a:custGeom>
              <a:avLst/>
              <a:gdLst/>
              <a:ahLst/>
              <a:cxnLst/>
              <a:rect l="l" t="t" r="r" b="b"/>
              <a:pathLst>
                <a:path w="2323" h="3076" extrusionOk="0">
                  <a:moveTo>
                    <a:pt x="1737" y="0"/>
                  </a:moveTo>
                  <a:lnTo>
                    <a:pt x="1779" y="84"/>
                  </a:lnTo>
                  <a:lnTo>
                    <a:pt x="1653" y="84"/>
                  </a:lnTo>
                  <a:lnTo>
                    <a:pt x="1674" y="209"/>
                  </a:lnTo>
                  <a:lnTo>
                    <a:pt x="1590" y="314"/>
                  </a:lnTo>
                  <a:lnTo>
                    <a:pt x="1590" y="230"/>
                  </a:lnTo>
                  <a:lnTo>
                    <a:pt x="1653" y="188"/>
                  </a:lnTo>
                  <a:lnTo>
                    <a:pt x="1590" y="84"/>
                  </a:lnTo>
                  <a:lnTo>
                    <a:pt x="1528" y="105"/>
                  </a:lnTo>
                  <a:lnTo>
                    <a:pt x="1569" y="167"/>
                  </a:lnTo>
                  <a:lnTo>
                    <a:pt x="1465" y="188"/>
                  </a:lnTo>
                  <a:lnTo>
                    <a:pt x="1423" y="147"/>
                  </a:lnTo>
                  <a:lnTo>
                    <a:pt x="1256" y="167"/>
                  </a:lnTo>
                  <a:lnTo>
                    <a:pt x="1256" y="230"/>
                  </a:lnTo>
                  <a:lnTo>
                    <a:pt x="1214" y="230"/>
                  </a:lnTo>
                  <a:lnTo>
                    <a:pt x="1172" y="356"/>
                  </a:lnTo>
                  <a:lnTo>
                    <a:pt x="1256" y="377"/>
                  </a:lnTo>
                  <a:lnTo>
                    <a:pt x="1235" y="419"/>
                  </a:lnTo>
                  <a:lnTo>
                    <a:pt x="1151" y="419"/>
                  </a:lnTo>
                  <a:lnTo>
                    <a:pt x="1151" y="481"/>
                  </a:lnTo>
                  <a:lnTo>
                    <a:pt x="1046" y="502"/>
                  </a:lnTo>
                  <a:lnTo>
                    <a:pt x="1067" y="586"/>
                  </a:lnTo>
                  <a:lnTo>
                    <a:pt x="1214" y="586"/>
                  </a:lnTo>
                  <a:lnTo>
                    <a:pt x="1172" y="607"/>
                  </a:lnTo>
                  <a:lnTo>
                    <a:pt x="1276" y="586"/>
                  </a:lnTo>
                  <a:lnTo>
                    <a:pt x="1360" y="586"/>
                  </a:lnTo>
                  <a:lnTo>
                    <a:pt x="1235" y="711"/>
                  </a:lnTo>
                  <a:lnTo>
                    <a:pt x="1046" y="795"/>
                  </a:lnTo>
                  <a:lnTo>
                    <a:pt x="1130" y="837"/>
                  </a:lnTo>
                  <a:lnTo>
                    <a:pt x="942" y="879"/>
                  </a:lnTo>
                  <a:lnTo>
                    <a:pt x="858" y="837"/>
                  </a:lnTo>
                  <a:lnTo>
                    <a:pt x="795" y="921"/>
                  </a:lnTo>
                  <a:lnTo>
                    <a:pt x="753" y="816"/>
                  </a:lnTo>
                  <a:lnTo>
                    <a:pt x="502" y="753"/>
                  </a:lnTo>
                  <a:lnTo>
                    <a:pt x="502" y="816"/>
                  </a:lnTo>
                  <a:lnTo>
                    <a:pt x="335" y="753"/>
                  </a:lnTo>
                  <a:lnTo>
                    <a:pt x="314" y="942"/>
                  </a:lnTo>
                  <a:lnTo>
                    <a:pt x="398" y="879"/>
                  </a:lnTo>
                  <a:lnTo>
                    <a:pt x="419" y="942"/>
                  </a:lnTo>
                  <a:lnTo>
                    <a:pt x="440" y="984"/>
                  </a:lnTo>
                  <a:lnTo>
                    <a:pt x="481" y="1088"/>
                  </a:lnTo>
                  <a:lnTo>
                    <a:pt x="419" y="1088"/>
                  </a:lnTo>
                  <a:lnTo>
                    <a:pt x="398" y="1025"/>
                  </a:lnTo>
                  <a:lnTo>
                    <a:pt x="272" y="1025"/>
                  </a:lnTo>
                  <a:lnTo>
                    <a:pt x="419" y="1130"/>
                  </a:lnTo>
                  <a:lnTo>
                    <a:pt x="544" y="1109"/>
                  </a:lnTo>
                  <a:lnTo>
                    <a:pt x="586" y="1214"/>
                  </a:lnTo>
                  <a:lnTo>
                    <a:pt x="440" y="1235"/>
                  </a:lnTo>
                  <a:lnTo>
                    <a:pt x="419" y="1276"/>
                  </a:lnTo>
                  <a:lnTo>
                    <a:pt x="440" y="1339"/>
                  </a:lnTo>
                  <a:lnTo>
                    <a:pt x="293" y="1360"/>
                  </a:lnTo>
                  <a:lnTo>
                    <a:pt x="335" y="1444"/>
                  </a:lnTo>
                  <a:lnTo>
                    <a:pt x="272" y="1465"/>
                  </a:lnTo>
                  <a:lnTo>
                    <a:pt x="377" y="1528"/>
                  </a:lnTo>
                  <a:lnTo>
                    <a:pt x="419" y="1507"/>
                  </a:lnTo>
                  <a:lnTo>
                    <a:pt x="398" y="1548"/>
                  </a:lnTo>
                  <a:lnTo>
                    <a:pt x="523" y="1528"/>
                  </a:lnTo>
                  <a:lnTo>
                    <a:pt x="544" y="1674"/>
                  </a:lnTo>
                  <a:lnTo>
                    <a:pt x="858" y="1674"/>
                  </a:lnTo>
                  <a:lnTo>
                    <a:pt x="753" y="1758"/>
                  </a:lnTo>
                  <a:lnTo>
                    <a:pt x="691" y="1737"/>
                  </a:lnTo>
                  <a:lnTo>
                    <a:pt x="586" y="1925"/>
                  </a:lnTo>
                  <a:lnTo>
                    <a:pt x="628" y="1925"/>
                  </a:lnTo>
                  <a:lnTo>
                    <a:pt x="523" y="2051"/>
                  </a:lnTo>
                  <a:lnTo>
                    <a:pt x="335" y="2176"/>
                  </a:lnTo>
                  <a:lnTo>
                    <a:pt x="419" y="2176"/>
                  </a:lnTo>
                  <a:lnTo>
                    <a:pt x="523" y="2134"/>
                  </a:lnTo>
                  <a:lnTo>
                    <a:pt x="586" y="2155"/>
                  </a:lnTo>
                  <a:lnTo>
                    <a:pt x="732" y="2155"/>
                  </a:lnTo>
                  <a:lnTo>
                    <a:pt x="816" y="2072"/>
                  </a:lnTo>
                  <a:lnTo>
                    <a:pt x="816" y="2092"/>
                  </a:lnTo>
                  <a:lnTo>
                    <a:pt x="942" y="2134"/>
                  </a:lnTo>
                  <a:lnTo>
                    <a:pt x="691" y="2176"/>
                  </a:lnTo>
                  <a:lnTo>
                    <a:pt x="502" y="2197"/>
                  </a:lnTo>
                  <a:lnTo>
                    <a:pt x="440" y="2281"/>
                  </a:lnTo>
                  <a:lnTo>
                    <a:pt x="314" y="2302"/>
                  </a:lnTo>
                  <a:lnTo>
                    <a:pt x="377" y="2364"/>
                  </a:lnTo>
                  <a:lnTo>
                    <a:pt x="335" y="2406"/>
                  </a:lnTo>
                  <a:lnTo>
                    <a:pt x="398" y="2448"/>
                  </a:lnTo>
                  <a:lnTo>
                    <a:pt x="293" y="2469"/>
                  </a:lnTo>
                  <a:lnTo>
                    <a:pt x="209" y="2385"/>
                  </a:lnTo>
                  <a:lnTo>
                    <a:pt x="188" y="2448"/>
                  </a:lnTo>
                  <a:lnTo>
                    <a:pt x="168" y="2406"/>
                  </a:lnTo>
                  <a:lnTo>
                    <a:pt x="0" y="2490"/>
                  </a:lnTo>
                  <a:lnTo>
                    <a:pt x="21" y="2511"/>
                  </a:lnTo>
                  <a:lnTo>
                    <a:pt x="398" y="2511"/>
                  </a:lnTo>
                  <a:lnTo>
                    <a:pt x="272" y="2595"/>
                  </a:lnTo>
                  <a:lnTo>
                    <a:pt x="105" y="2657"/>
                  </a:lnTo>
                  <a:lnTo>
                    <a:pt x="63" y="2762"/>
                  </a:lnTo>
                  <a:lnTo>
                    <a:pt x="168" y="2762"/>
                  </a:lnTo>
                  <a:lnTo>
                    <a:pt x="188" y="2825"/>
                  </a:lnTo>
                  <a:lnTo>
                    <a:pt x="440" y="2762"/>
                  </a:lnTo>
                  <a:lnTo>
                    <a:pt x="440" y="2762"/>
                  </a:lnTo>
                  <a:lnTo>
                    <a:pt x="230" y="2888"/>
                  </a:lnTo>
                  <a:lnTo>
                    <a:pt x="168" y="2929"/>
                  </a:lnTo>
                  <a:lnTo>
                    <a:pt x="314" y="2929"/>
                  </a:lnTo>
                  <a:lnTo>
                    <a:pt x="502" y="2825"/>
                  </a:lnTo>
                  <a:lnTo>
                    <a:pt x="481" y="2908"/>
                  </a:lnTo>
                  <a:lnTo>
                    <a:pt x="314" y="2992"/>
                  </a:lnTo>
                  <a:lnTo>
                    <a:pt x="419" y="2992"/>
                  </a:lnTo>
                  <a:lnTo>
                    <a:pt x="398" y="3034"/>
                  </a:lnTo>
                  <a:lnTo>
                    <a:pt x="398" y="3034"/>
                  </a:lnTo>
                  <a:lnTo>
                    <a:pt x="523" y="3013"/>
                  </a:lnTo>
                  <a:lnTo>
                    <a:pt x="607" y="3076"/>
                  </a:lnTo>
                  <a:lnTo>
                    <a:pt x="795" y="3034"/>
                  </a:lnTo>
                  <a:lnTo>
                    <a:pt x="963" y="2992"/>
                  </a:lnTo>
                  <a:lnTo>
                    <a:pt x="1130" y="2888"/>
                  </a:lnTo>
                  <a:lnTo>
                    <a:pt x="1067" y="2783"/>
                  </a:lnTo>
                  <a:lnTo>
                    <a:pt x="1172" y="2783"/>
                  </a:lnTo>
                  <a:lnTo>
                    <a:pt x="1151" y="2867"/>
                  </a:lnTo>
                  <a:lnTo>
                    <a:pt x="1256" y="2867"/>
                  </a:lnTo>
                  <a:lnTo>
                    <a:pt x="1360" y="2720"/>
                  </a:lnTo>
                  <a:lnTo>
                    <a:pt x="1444" y="2762"/>
                  </a:lnTo>
                  <a:lnTo>
                    <a:pt x="1465" y="2657"/>
                  </a:lnTo>
                  <a:lnTo>
                    <a:pt x="1800" y="2595"/>
                  </a:lnTo>
                  <a:lnTo>
                    <a:pt x="1841" y="2511"/>
                  </a:lnTo>
                  <a:lnTo>
                    <a:pt x="1862" y="2616"/>
                  </a:lnTo>
                  <a:lnTo>
                    <a:pt x="1946" y="2553"/>
                  </a:lnTo>
                  <a:lnTo>
                    <a:pt x="2009" y="2574"/>
                  </a:lnTo>
                  <a:lnTo>
                    <a:pt x="2176" y="2574"/>
                  </a:lnTo>
                  <a:lnTo>
                    <a:pt x="2072" y="2406"/>
                  </a:lnTo>
                  <a:lnTo>
                    <a:pt x="2155" y="2385"/>
                  </a:lnTo>
                  <a:lnTo>
                    <a:pt x="2218" y="2281"/>
                  </a:lnTo>
                  <a:lnTo>
                    <a:pt x="2218" y="2176"/>
                  </a:lnTo>
                  <a:lnTo>
                    <a:pt x="2302" y="2072"/>
                  </a:lnTo>
                  <a:lnTo>
                    <a:pt x="2323" y="1967"/>
                  </a:lnTo>
                  <a:lnTo>
                    <a:pt x="2302" y="1716"/>
                  </a:lnTo>
                  <a:lnTo>
                    <a:pt x="2218" y="1674"/>
                  </a:lnTo>
                  <a:lnTo>
                    <a:pt x="2302" y="1632"/>
                  </a:lnTo>
                  <a:lnTo>
                    <a:pt x="2302" y="1507"/>
                  </a:lnTo>
                  <a:lnTo>
                    <a:pt x="2218" y="1402"/>
                  </a:lnTo>
                  <a:lnTo>
                    <a:pt x="2260" y="1256"/>
                  </a:lnTo>
                  <a:lnTo>
                    <a:pt x="2176" y="1214"/>
                  </a:lnTo>
                  <a:lnTo>
                    <a:pt x="2197" y="1130"/>
                  </a:lnTo>
                  <a:lnTo>
                    <a:pt x="2281" y="1151"/>
                  </a:lnTo>
                  <a:lnTo>
                    <a:pt x="2281" y="1151"/>
                  </a:lnTo>
                  <a:lnTo>
                    <a:pt x="2155" y="1088"/>
                  </a:lnTo>
                  <a:lnTo>
                    <a:pt x="2072" y="1046"/>
                  </a:lnTo>
                  <a:lnTo>
                    <a:pt x="1967" y="837"/>
                  </a:lnTo>
                  <a:lnTo>
                    <a:pt x="1800" y="732"/>
                  </a:lnTo>
                  <a:lnTo>
                    <a:pt x="1737" y="795"/>
                  </a:lnTo>
                  <a:lnTo>
                    <a:pt x="1695" y="942"/>
                  </a:lnTo>
                  <a:lnTo>
                    <a:pt x="1632" y="984"/>
                  </a:lnTo>
                  <a:lnTo>
                    <a:pt x="1360" y="732"/>
                  </a:lnTo>
                  <a:lnTo>
                    <a:pt x="1486" y="502"/>
                  </a:lnTo>
                  <a:lnTo>
                    <a:pt x="1632" y="481"/>
                  </a:lnTo>
                  <a:lnTo>
                    <a:pt x="1653" y="377"/>
                  </a:lnTo>
                  <a:lnTo>
                    <a:pt x="1737" y="356"/>
                  </a:lnTo>
                  <a:lnTo>
                    <a:pt x="1779" y="272"/>
                  </a:lnTo>
                  <a:lnTo>
                    <a:pt x="1737" y="293"/>
                  </a:lnTo>
                  <a:lnTo>
                    <a:pt x="1737" y="293"/>
                  </a:lnTo>
                  <a:lnTo>
                    <a:pt x="1841" y="188"/>
                  </a:lnTo>
                  <a:lnTo>
                    <a:pt x="1946" y="147"/>
                  </a:lnTo>
                  <a:lnTo>
                    <a:pt x="1841" y="84"/>
                  </a:lnTo>
                  <a:lnTo>
                    <a:pt x="173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520" name="Google Shape;7520;p131"/>
            <p:cNvGrpSpPr/>
            <p:nvPr/>
          </p:nvGrpSpPr>
          <p:grpSpPr>
            <a:xfrm>
              <a:off x="3697513" y="2707266"/>
              <a:ext cx="59549" cy="79733"/>
              <a:chOff x="3586375" y="2281300"/>
              <a:chExt cx="125025" cy="175275"/>
            </a:xfrm>
          </p:grpSpPr>
          <p:sp>
            <p:nvSpPr>
              <p:cNvPr id="7521" name="Google Shape;7521;p131"/>
              <p:cNvSpPr/>
              <p:nvPr/>
            </p:nvSpPr>
            <p:spPr>
              <a:xfrm>
                <a:off x="3609900" y="2281300"/>
                <a:ext cx="101500" cy="175275"/>
              </a:xfrm>
              <a:custGeom>
                <a:avLst/>
                <a:gdLst/>
                <a:ahLst/>
                <a:cxnLst/>
                <a:rect l="l" t="t" r="r" b="b"/>
                <a:pathLst>
                  <a:path w="4060" h="7011" extrusionOk="0">
                    <a:moveTo>
                      <a:pt x="1340" y="1"/>
                    </a:moveTo>
                    <a:lnTo>
                      <a:pt x="1277" y="63"/>
                    </a:lnTo>
                    <a:lnTo>
                      <a:pt x="1235" y="42"/>
                    </a:lnTo>
                    <a:lnTo>
                      <a:pt x="1110" y="84"/>
                    </a:lnTo>
                    <a:lnTo>
                      <a:pt x="1026" y="84"/>
                    </a:lnTo>
                    <a:lnTo>
                      <a:pt x="921" y="105"/>
                    </a:lnTo>
                    <a:lnTo>
                      <a:pt x="859" y="105"/>
                    </a:lnTo>
                    <a:lnTo>
                      <a:pt x="838" y="168"/>
                    </a:lnTo>
                    <a:lnTo>
                      <a:pt x="838" y="105"/>
                    </a:lnTo>
                    <a:lnTo>
                      <a:pt x="796" y="84"/>
                    </a:lnTo>
                    <a:lnTo>
                      <a:pt x="712" y="168"/>
                    </a:lnTo>
                    <a:lnTo>
                      <a:pt x="733" y="105"/>
                    </a:lnTo>
                    <a:lnTo>
                      <a:pt x="608" y="42"/>
                    </a:lnTo>
                    <a:lnTo>
                      <a:pt x="587" y="105"/>
                    </a:lnTo>
                    <a:lnTo>
                      <a:pt x="524" y="168"/>
                    </a:lnTo>
                    <a:lnTo>
                      <a:pt x="545" y="231"/>
                    </a:lnTo>
                    <a:lnTo>
                      <a:pt x="524" y="231"/>
                    </a:lnTo>
                    <a:lnTo>
                      <a:pt x="524" y="314"/>
                    </a:lnTo>
                    <a:lnTo>
                      <a:pt x="419" y="356"/>
                    </a:lnTo>
                    <a:lnTo>
                      <a:pt x="482" y="419"/>
                    </a:lnTo>
                    <a:lnTo>
                      <a:pt x="440" y="503"/>
                    </a:lnTo>
                    <a:lnTo>
                      <a:pt x="398" y="503"/>
                    </a:lnTo>
                    <a:lnTo>
                      <a:pt x="503" y="607"/>
                    </a:lnTo>
                    <a:lnTo>
                      <a:pt x="545" y="670"/>
                    </a:lnTo>
                    <a:lnTo>
                      <a:pt x="419" y="607"/>
                    </a:lnTo>
                    <a:lnTo>
                      <a:pt x="398" y="670"/>
                    </a:lnTo>
                    <a:lnTo>
                      <a:pt x="315" y="587"/>
                    </a:lnTo>
                    <a:lnTo>
                      <a:pt x="294" y="628"/>
                    </a:lnTo>
                    <a:lnTo>
                      <a:pt x="315" y="691"/>
                    </a:lnTo>
                    <a:lnTo>
                      <a:pt x="294" y="733"/>
                    </a:lnTo>
                    <a:lnTo>
                      <a:pt x="273" y="628"/>
                    </a:lnTo>
                    <a:lnTo>
                      <a:pt x="210" y="733"/>
                    </a:lnTo>
                    <a:lnTo>
                      <a:pt x="273" y="796"/>
                    </a:lnTo>
                    <a:lnTo>
                      <a:pt x="210" y="817"/>
                    </a:lnTo>
                    <a:lnTo>
                      <a:pt x="294" y="900"/>
                    </a:lnTo>
                    <a:lnTo>
                      <a:pt x="336" y="900"/>
                    </a:lnTo>
                    <a:lnTo>
                      <a:pt x="294" y="942"/>
                    </a:lnTo>
                    <a:lnTo>
                      <a:pt x="210" y="900"/>
                    </a:lnTo>
                    <a:lnTo>
                      <a:pt x="210" y="1026"/>
                    </a:lnTo>
                    <a:lnTo>
                      <a:pt x="210" y="1047"/>
                    </a:lnTo>
                    <a:lnTo>
                      <a:pt x="377" y="1026"/>
                    </a:lnTo>
                    <a:lnTo>
                      <a:pt x="273" y="1089"/>
                    </a:lnTo>
                    <a:lnTo>
                      <a:pt x="273" y="1110"/>
                    </a:lnTo>
                    <a:lnTo>
                      <a:pt x="294" y="1131"/>
                    </a:lnTo>
                    <a:lnTo>
                      <a:pt x="377" y="1110"/>
                    </a:lnTo>
                    <a:lnTo>
                      <a:pt x="336" y="1131"/>
                    </a:lnTo>
                    <a:lnTo>
                      <a:pt x="398" y="1151"/>
                    </a:lnTo>
                    <a:lnTo>
                      <a:pt x="398" y="1151"/>
                    </a:lnTo>
                    <a:lnTo>
                      <a:pt x="315" y="1131"/>
                    </a:lnTo>
                    <a:lnTo>
                      <a:pt x="294" y="1151"/>
                    </a:lnTo>
                    <a:lnTo>
                      <a:pt x="294" y="1214"/>
                    </a:lnTo>
                    <a:lnTo>
                      <a:pt x="315" y="1235"/>
                    </a:lnTo>
                    <a:lnTo>
                      <a:pt x="273" y="1256"/>
                    </a:lnTo>
                    <a:lnTo>
                      <a:pt x="231" y="1319"/>
                    </a:lnTo>
                    <a:lnTo>
                      <a:pt x="294" y="1319"/>
                    </a:lnTo>
                    <a:lnTo>
                      <a:pt x="294" y="1361"/>
                    </a:lnTo>
                    <a:lnTo>
                      <a:pt x="210" y="1340"/>
                    </a:lnTo>
                    <a:lnTo>
                      <a:pt x="189" y="1403"/>
                    </a:lnTo>
                    <a:lnTo>
                      <a:pt x="210" y="1444"/>
                    </a:lnTo>
                    <a:lnTo>
                      <a:pt x="189" y="1465"/>
                    </a:lnTo>
                    <a:lnTo>
                      <a:pt x="168" y="1528"/>
                    </a:lnTo>
                    <a:lnTo>
                      <a:pt x="63" y="1528"/>
                    </a:lnTo>
                    <a:lnTo>
                      <a:pt x="1" y="1549"/>
                    </a:lnTo>
                    <a:lnTo>
                      <a:pt x="63" y="1570"/>
                    </a:lnTo>
                    <a:lnTo>
                      <a:pt x="126" y="1570"/>
                    </a:lnTo>
                    <a:lnTo>
                      <a:pt x="189" y="1612"/>
                    </a:lnTo>
                    <a:lnTo>
                      <a:pt x="168" y="1633"/>
                    </a:lnTo>
                    <a:lnTo>
                      <a:pt x="105" y="1633"/>
                    </a:lnTo>
                    <a:lnTo>
                      <a:pt x="189" y="1716"/>
                    </a:lnTo>
                    <a:lnTo>
                      <a:pt x="210" y="1716"/>
                    </a:lnTo>
                    <a:lnTo>
                      <a:pt x="273" y="1737"/>
                    </a:lnTo>
                    <a:lnTo>
                      <a:pt x="503" y="1507"/>
                    </a:lnTo>
                    <a:lnTo>
                      <a:pt x="482" y="1570"/>
                    </a:lnTo>
                    <a:lnTo>
                      <a:pt x="503" y="1612"/>
                    </a:lnTo>
                    <a:lnTo>
                      <a:pt x="419" y="1633"/>
                    </a:lnTo>
                    <a:lnTo>
                      <a:pt x="377" y="1758"/>
                    </a:lnTo>
                    <a:lnTo>
                      <a:pt x="377" y="1779"/>
                    </a:lnTo>
                    <a:lnTo>
                      <a:pt x="315" y="1947"/>
                    </a:lnTo>
                    <a:lnTo>
                      <a:pt x="336" y="1947"/>
                    </a:lnTo>
                    <a:lnTo>
                      <a:pt x="294" y="2135"/>
                    </a:lnTo>
                    <a:lnTo>
                      <a:pt x="294" y="2239"/>
                    </a:lnTo>
                    <a:lnTo>
                      <a:pt x="231" y="2281"/>
                    </a:lnTo>
                    <a:lnTo>
                      <a:pt x="294" y="2323"/>
                    </a:lnTo>
                    <a:lnTo>
                      <a:pt x="315" y="2302"/>
                    </a:lnTo>
                    <a:lnTo>
                      <a:pt x="231" y="2449"/>
                    </a:lnTo>
                    <a:lnTo>
                      <a:pt x="231" y="2595"/>
                    </a:lnTo>
                    <a:lnTo>
                      <a:pt x="189" y="2658"/>
                    </a:lnTo>
                    <a:lnTo>
                      <a:pt x="189" y="2700"/>
                    </a:lnTo>
                    <a:lnTo>
                      <a:pt x="315" y="2700"/>
                    </a:lnTo>
                    <a:lnTo>
                      <a:pt x="294" y="2595"/>
                    </a:lnTo>
                    <a:lnTo>
                      <a:pt x="336" y="2491"/>
                    </a:lnTo>
                    <a:lnTo>
                      <a:pt x="336" y="2407"/>
                    </a:lnTo>
                    <a:lnTo>
                      <a:pt x="398" y="2323"/>
                    </a:lnTo>
                    <a:lnTo>
                      <a:pt x="336" y="2135"/>
                    </a:lnTo>
                    <a:lnTo>
                      <a:pt x="398" y="2135"/>
                    </a:lnTo>
                    <a:lnTo>
                      <a:pt x="545" y="1947"/>
                    </a:lnTo>
                    <a:lnTo>
                      <a:pt x="440" y="2135"/>
                    </a:lnTo>
                    <a:lnTo>
                      <a:pt x="419" y="2239"/>
                    </a:lnTo>
                    <a:lnTo>
                      <a:pt x="482" y="2260"/>
                    </a:lnTo>
                    <a:lnTo>
                      <a:pt x="482" y="2198"/>
                    </a:lnTo>
                    <a:lnTo>
                      <a:pt x="545" y="2135"/>
                    </a:lnTo>
                    <a:lnTo>
                      <a:pt x="587" y="2260"/>
                    </a:lnTo>
                    <a:lnTo>
                      <a:pt x="628" y="2135"/>
                    </a:lnTo>
                    <a:lnTo>
                      <a:pt x="628" y="2030"/>
                    </a:lnTo>
                    <a:lnTo>
                      <a:pt x="691" y="1988"/>
                    </a:lnTo>
                    <a:lnTo>
                      <a:pt x="649" y="2135"/>
                    </a:lnTo>
                    <a:lnTo>
                      <a:pt x="754" y="2198"/>
                    </a:lnTo>
                    <a:lnTo>
                      <a:pt x="649" y="2177"/>
                    </a:lnTo>
                    <a:lnTo>
                      <a:pt x="628" y="2323"/>
                    </a:lnTo>
                    <a:lnTo>
                      <a:pt x="649" y="2449"/>
                    </a:lnTo>
                    <a:lnTo>
                      <a:pt x="712" y="2470"/>
                    </a:lnTo>
                    <a:lnTo>
                      <a:pt x="754" y="2574"/>
                    </a:lnTo>
                    <a:lnTo>
                      <a:pt x="649" y="2658"/>
                    </a:lnTo>
                    <a:lnTo>
                      <a:pt x="587" y="2909"/>
                    </a:lnTo>
                    <a:lnTo>
                      <a:pt x="587" y="3014"/>
                    </a:lnTo>
                    <a:lnTo>
                      <a:pt x="503" y="2972"/>
                    </a:lnTo>
                    <a:lnTo>
                      <a:pt x="503" y="3097"/>
                    </a:lnTo>
                    <a:lnTo>
                      <a:pt x="628" y="3244"/>
                    </a:lnTo>
                    <a:lnTo>
                      <a:pt x="587" y="3097"/>
                    </a:lnTo>
                    <a:lnTo>
                      <a:pt x="649" y="3076"/>
                    </a:lnTo>
                    <a:lnTo>
                      <a:pt x="859" y="3223"/>
                    </a:lnTo>
                    <a:lnTo>
                      <a:pt x="859" y="3097"/>
                    </a:lnTo>
                    <a:lnTo>
                      <a:pt x="796" y="3035"/>
                    </a:lnTo>
                    <a:lnTo>
                      <a:pt x="838" y="3014"/>
                    </a:lnTo>
                    <a:lnTo>
                      <a:pt x="1005" y="3118"/>
                    </a:lnTo>
                    <a:lnTo>
                      <a:pt x="1131" y="3118"/>
                    </a:lnTo>
                    <a:lnTo>
                      <a:pt x="1131" y="3076"/>
                    </a:lnTo>
                    <a:lnTo>
                      <a:pt x="1235" y="3076"/>
                    </a:lnTo>
                    <a:lnTo>
                      <a:pt x="1256" y="2972"/>
                    </a:lnTo>
                    <a:lnTo>
                      <a:pt x="1549" y="2993"/>
                    </a:lnTo>
                    <a:lnTo>
                      <a:pt x="1361" y="3014"/>
                    </a:lnTo>
                    <a:lnTo>
                      <a:pt x="1235" y="3348"/>
                    </a:lnTo>
                    <a:lnTo>
                      <a:pt x="1382" y="3620"/>
                    </a:lnTo>
                    <a:lnTo>
                      <a:pt x="1444" y="3558"/>
                    </a:lnTo>
                    <a:lnTo>
                      <a:pt x="1444" y="3704"/>
                    </a:lnTo>
                    <a:lnTo>
                      <a:pt x="1549" y="3600"/>
                    </a:lnTo>
                    <a:lnTo>
                      <a:pt x="1654" y="3600"/>
                    </a:lnTo>
                    <a:lnTo>
                      <a:pt x="1633" y="3746"/>
                    </a:lnTo>
                    <a:lnTo>
                      <a:pt x="1654" y="3767"/>
                    </a:lnTo>
                    <a:lnTo>
                      <a:pt x="1549" y="3851"/>
                    </a:lnTo>
                    <a:lnTo>
                      <a:pt x="1570" y="4018"/>
                    </a:lnTo>
                    <a:lnTo>
                      <a:pt x="1528" y="4123"/>
                    </a:lnTo>
                    <a:lnTo>
                      <a:pt x="1570" y="4227"/>
                    </a:lnTo>
                    <a:lnTo>
                      <a:pt x="1654" y="4290"/>
                    </a:lnTo>
                    <a:lnTo>
                      <a:pt x="1737" y="4290"/>
                    </a:lnTo>
                    <a:lnTo>
                      <a:pt x="1675" y="4332"/>
                    </a:lnTo>
                    <a:lnTo>
                      <a:pt x="1591" y="4332"/>
                    </a:lnTo>
                    <a:lnTo>
                      <a:pt x="1549" y="4248"/>
                    </a:lnTo>
                    <a:lnTo>
                      <a:pt x="1465" y="4269"/>
                    </a:lnTo>
                    <a:lnTo>
                      <a:pt x="1528" y="4353"/>
                    </a:lnTo>
                    <a:lnTo>
                      <a:pt x="1591" y="4395"/>
                    </a:lnTo>
                    <a:lnTo>
                      <a:pt x="1486" y="4374"/>
                    </a:lnTo>
                    <a:lnTo>
                      <a:pt x="1424" y="4290"/>
                    </a:lnTo>
                    <a:lnTo>
                      <a:pt x="1235" y="4353"/>
                    </a:lnTo>
                    <a:lnTo>
                      <a:pt x="1152" y="4353"/>
                    </a:lnTo>
                    <a:lnTo>
                      <a:pt x="963" y="4436"/>
                    </a:lnTo>
                    <a:lnTo>
                      <a:pt x="859" y="4583"/>
                    </a:lnTo>
                    <a:lnTo>
                      <a:pt x="733" y="4667"/>
                    </a:lnTo>
                    <a:lnTo>
                      <a:pt x="691" y="4750"/>
                    </a:lnTo>
                    <a:lnTo>
                      <a:pt x="817" y="4750"/>
                    </a:lnTo>
                    <a:lnTo>
                      <a:pt x="817" y="4688"/>
                    </a:lnTo>
                    <a:lnTo>
                      <a:pt x="1026" y="4646"/>
                    </a:lnTo>
                    <a:lnTo>
                      <a:pt x="1005" y="4750"/>
                    </a:lnTo>
                    <a:lnTo>
                      <a:pt x="1068" y="4813"/>
                    </a:lnTo>
                    <a:lnTo>
                      <a:pt x="1005" y="4876"/>
                    </a:lnTo>
                    <a:lnTo>
                      <a:pt x="1026" y="4960"/>
                    </a:lnTo>
                    <a:lnTo>
                      <a:pt x="1068" y="4960"/>
                    </a:lnTo>
                    <a:lnTo>
                      <a:pt x="942" y="5190"/>
                    </a:lnTo>
                    <a:lnTo>
                      <a:pt x="859" y="5232"/>
                    </a:lnTo>
                    <a:lnTo>
                      <a:pt x="754" y="5294"/>
                    </a:lnTo>
                    <a:lnTo>
                      <a:pt x="733" y="5294"/>
                    </a:lnTo>
                    <a:lnTo>
                      <a:pt x="608" y="5378"/>
                    </a:lnTo>
                    <a:lnTo>
                      <a:pt x="524" y="5378"/>
                    </a:lnTo>
                    <a:lnTo>
                      <a:pt x="398" y="5483"/>
                    </a:lnTo>
                    <a:lnTo>
                      <a:pt x="503" y="5483"/>
                    </a:lnTo>
                    <a:lnTo>
                      <a:pt x="503" y="5545"/>
                    </a:lnTo>
                    <a:lnTo>
                      <a:pt x="419" y="5608"/>
                    </a:lnTo>
                    <a:lnTo>
                      <a:pt x="545" y="5629"/>
                    </a:lnTo>
                    <a:lnTo>
                      <a:pt x="524" y="5650"/>
                    </a:lnTo>
                    <a:lnTo>
                      <a:pt x="587" y="5692"/>
                    </a:lnTo>
                    <a:lnTo>
                      <a:pt x="649" y="5650"/>
                    </a:lnTo>
                    <a:lnTo>
                      <a:pt x="754" y="5608"/>
                    </a:lnTo>
                    <a:lnTo>
                      <a:pt x="900" y="5545"/>
                    </a:lnTo>
                    <a:lnTo>
                      <a:pt x="921" y="5629"/>
                    </a:lnTo>
                    <a:lnTo>
                      <a:pt x="1026" y="5650"/>
                    </a:lnTo>
                    <a:lnTo>
                      <a:pt x="942" y="5692"/>
                    </a:lnTo>
                    <a:lnTo>
                      <a:pt x="921" y="5734"/>
                    </a:lnTo>
                    <a:lnTo>
                      <a:pt x="1068" y="5734"/>
                    </a:lnTo>
                    <a:lnTo>
                      <a:pt x="1068" y="5713"/>
                    </a:lnTo>
                    <a:lnTo>
                      <a:pt x="1152" y="5692"/>
                    </a:lnTo>
                    <a:lnTo>
                      <a:pt x="1256" y="5796"/>
                    </a:lnTo>
                    <a:lnTo>
                      <a:pt x="1319" y="5859"/>
                    </a:lnTo>
                    <a:lnTo>
                      <a:pt x="1486" y="5859"/>
                    </a:lnTo>
                    <a:lnTo>
                      <a:pt x="1549" y="5796"/>
                    </a:lnTo>
                    <a:lnTo>
                      <a:pt x="1633" y="5755"/>
                    </a:lnTo>
                    <a:lnTo>
                      <a:pt x="1758" y="5713"/>
                    </a:lnTo>
                    <a:lnTo>
                      <a:pt x="1800" y="5650"/>
                    </a:lnTo>
                    <a:lnTo>
                      <a:pt x="1905" y="5608"/>
                    </a:lnTo>
                    <a:lnTo>
                      <a:pt x="1758" y="5755"/>
                    </a:lnTo>
                    <a:lnTo>
                      <a:pt x="1633" y="5901"/>
                    </a:lnTo>
                    <a:lnTo>
                      <a:pt x="1633" y="6048"/>
                    </a:lnTo>
                    <a:lnTo>
                      <a:pt x="1528" y="6048"/>
                    </a:lnTo>
                    <a:lnTo>
                      <a:pt x="1444" y="6068"/>
                    </a:lnTo>
                    <a:lnTo>
                      <a:pt x="1361" y="6027"/>
                    </a:lnTo>
                    <a:lnTo>
                      <a:pt x="1131" y="6006"/>
                    </a:lnTo>
                    <a:lnTo>
                      <a:pt x="963" y="6048"/>
                    </a:lnTo>
                    <a:lnTo>
                      <a:pt x="963" y="6131"/>
                    </a:lnTo>
                    <a:lnTo>
                      <a:pt x="900" y="6215"/>
                    </a:lnTo>
                    <a:lnTo>
                      <a:pt x="796" y="6215"/>
                    </a:lnTo>
                    <a:lnTo>
                      <a:pt x="796" y="6382"/>
                    </a:lnTo>
                    <a:lnTo>
                      <a:pt x="691" y="6487"/>
                    </a:lnTo>
                    <a:lnTo>
                      <a:pt x="649" y="6550"/>
                    </a:lnTo>
                    <a:lnTo>
                      <a:pt x="545" y="6550"/>
                    </a:lnTo>
                    <a:lnTo>
                      <a:pt x="524" y="6675"/>
                    </a:lnTo>
                    <a:lnTo>
                      <a:pt x="482" y="6675"/>
                    </a:lnTo>
                    <a:lnTo>
                      <a:pt x="440" y="6738"/>
                    </a:lnTo>
                    <a:lnTo>
                      <a:pt x="315" y="6843"/>
                    </a:lnTo>
                    <a:lnTo>
                      <a:pt x="231" y="6801"/>
                    </a:lnTo>
                    <a:lnTo>
                      <a:pt x="168" y="6864"/>
                    </a:lnTo>
                    <a:lnTo>
                      <a:pt x="168" y="6968"/>
                    </a:lnTo>
                    <a:lnTo>
                      <a:pt x="273" y="6968"/>
                    </a:lnTo>
                    <a:lnTo>
                      <a:pt x="273" y="6885"/>
                    </a:lnTo>
                    <a:lnTo>
                      <a:pt x="377" y="6905"/>
                    </a:lnTo>
                    <a:lnTo>
                      <a:pt x="419" y="7010"/>
                    </a:lnTo>
                    <a:lnTo>
                      <a:pt x="503" y="6968"/>
                    </a:lnTo>
                    <a:lnTo>
                      <a:pt x="482" y="6905"/>
                    </a:lnTo>
                    <a:lnTo>
                      <a:pt x="524" y="6843"/>
                    </a:lnTo>
                    <a:lnTo>
                      <a:pt x="545" y="6864"/>
                    </a:lnTo>
                    <a:lnTo>
                      <a:pt x="628" y="6801"/>
                    </a:lnTo>
                    <a:lnTo>
                      <a:pt x="649" y="6801"/>
                    </a:lnTo>
                    <a:lnTo>
                      <a:pt x="712" y="6696"/>
                    </a:lnTo>
                    <a:lnTo>
                      <a:pt x="817" y="6759"/>
                    </a:lnTo>
                    <a:lnTo>
                      <a:pt x="900" y="6696"/>
                    </a:lnTo>
                    <a:lnTo>
                      <a:pt x="963" y="6738"/>
                    </a:lnTo>
                    <a:lnTo>
                      <a:pt x="1005" y="6696"/>
                    </a:lnTo>
                    <a:lnTo>
                      <a:pt x="1047" y="6759"/>
                    </a:lnTo>
                    <a:lnTo>
                      <a:pt x="1110" y="6759"/>
                    </a:lnTo>
                    <a:lnTo>
                      <a:pt x="1172" y="6801"/>
                    </a:lnTo>
                    <a:lnTo>
                      <a:pt x="1277" y="6801"/>
                    </a:lnTo>
                    <a:lnTo>
                      <a:pt x="1256" y="6759"/>
                    </a:lnTo>
                    <a:lnTo>
                      <a:pt x="1340" y="6738"/>
                    </a:lnTo>
                    <a:lnTo>
                      <a:pt x="1361" y="6654"/>
                    </a:lnTo>
                    <a:lnTo>
                      <a:pt x="1340" y="6571"/>
                    </a:lnTo>
                    <a:lnTo>
                      <a:pt x="1382" y="6487"/>
                    </a:lnTo>
                    <a:lnTo>
                      <a:pt x="1444" y="6487"/>
                    </a:lnTo>
                    <a:lnTo>
                      <a:pt x="1465" y="6445"/>
                    </a:lnTo>
                    <a:lnTo>
                      <a:pt x="1675" y="6424"/>
                    </a:lnTo>
                    <a:lnTo>
                      <a:pt x="1779" y="6424"/>
                    </a:lnTo>
                    <a:lnTo>
                      <a:pt x="1905" y="6487"/>
                    </a:lnTo>
                    <a:lnTo>
                      <a:pt x="2093" y="6487"/>
                    </a:lnTo>
                    <a:lnTo>
                      <a:pt x="2177" y="6529"/>
                    </a:lnTo>
                    <a:lnTo>
                      <a:pt x="2198" y="6445"/>
                    </a:lnTo>
                    <a:lnTo>
                      <a:pt x="2323" y="6361"/>
                    </a:lnTo>
                    <a:lnTo>
                      <a:pt x="2407" y="6382"/>
                    </a:lnTo>
                    <a:lnTo>
                      <a:pt x="2512" y="6320"/>
                    </a:lnTo>
                    <a:lnTo>
                      <a:pt x="2616" y="6340"/>
                    </a:lnTo>
                    <a:lnTo>
                      <a:pt x="2637" y="6320"/>
                    </a:lnTo>
                    <a:lnTo>
                      <a:pt x="2721" y="6278"/>
                    </a:lnTo>
                    <a:lnTo>
                      <a:pt x="2721" y="6320"/>
                    </a:lnTo>
                    <a:lnTo>
                      <a:pt x="2804" y="6361"/>
                    </a:lnTo>
                    <a:lnTo>
                      <a:pt x="2888" y="6320"/>
                    </a:lnTo>
                    <a:lnTo>
                      <a:pt x="3056" y="6320"/>
                    </a:lnTo>
                    <a:lnTo>
                      <a:pt x="3202" y="6278"/>
                    </a:lnTo>
                    <a:lnTo>
                      <a:pt x="3307" y="6320"/>
                    </a:lnTo>
                    <a:lnTo>
                      <a:pt x="3349" y="6340"/>
                    </a:lnTo>
                    <a:lnTo>
                      <a:pt x="3453" y="6257"/>
                    </a:lnTo>
                    <a:lnTo>
                      <a:pt x="3537" y="6236"/>
                    </a:lnTo>
                    <a:lnTo>
                      <a:pt x="3621" y="6152"/>
                    </a:lnTo>
                    <a:lnTo>
                      <a:pt x="3683" y="6152"/>
                    </a:lnTo>
                    <a:lnTo>
                      <a:pt x="3746" y="6173"/>
                    </a:lnTo>
                    <a:lnTo>
                      <a:pt x="3725" y="6110"/>
                    </a:lnTo>
                    <a:lnTo>
                      <a:pt x="3851" y="6027"/>
                    </a:lnTo>
                    <a:lnTo>
                      <a:pt x="3955" y="6006"/>
                    </a:lnTo>
                    <a:lnTo>
                      <a:pt x="3955" y="5922"/>
                    </a:lnTo>
                    <a:lnTo>
                      <a:pt x="3934" y="5859"/>
                    </a:lnTo>
                    <a:lnTo>
                      <a:pt x="3955" y="5796"/>
                    </a:lnTo>
                    <a:lnTo>
                      <a:pt x="3788" y="5796"/>
                    </a:lnTo>
                    <a:lnTo>
                      <a:pt x="3683" y="5838"/>
                    </a:lnTo>
                    <a:lnTo>
                      <a:pt x="3641" y="5838"/>
                    </a:lnTo>
                    <a:lnTo>
                      <a:pt x="3537" y="5817"/>
                    </a:lnTo>
                    <a:lnTo>
                      <a:pt x="3474" y="5796"/>
                    </a:lnTo>
                    <a:lnTo>
                      <a:pt x="3537" y="5755"/>
                    </a:lnTo>
                    <a:lnTo>
                      <a:pt x="3558" y="5755"/>
                    </a:lnTo>
                    <a:lnTo>
                      <a:pt x="3558" y="5734"/>
                    </a:lnTo>
                    <a:lnTo>
                      <a:pt x="3474" y="5713"/>
                    </a:lnTo>
                    <a:lnTo>
                      <a:pt x="3411" y="5734"/>
                    </a:lnTo>
                    <a:lnTo>
                      <a:pt x="3516" y="5650"/>
                    </a:lnTo>
                    <a:lnTo>
                      <a:pt x="3579" y="5692"/>
                    </a:lnTo>
                    <a:lnTo>
                      <a:pt x="3662" y="5629"/>
                    </a:lnTo>
                    <a:lnTo>
                      <a:pt x="3641" y="5545"/>
                    </a:lnTo>
                    <a:lnTo>
                      <a:pt x="3558" y="5545"/>
                    </a:lnTo>
                    <a:lnTo>
                      <a:pt x="3621" y="5504"/>
                    </a:lnTo>
                    <a:lnTo>
                      <a:pt x="3662" y="5441"/>
                    </a:lnTo>
                    <a:lnTo>
                      <a:pt x="3725" y="5504"/>
                    </a:lnTo>
                    <a:lnTo>
                      <a:pt x="3788" y="5441"/>
                    </a:lnTo>
                    <a:lnTo>
                      <a:pt x="3851" y="5399"/>
                    </a:lnTo>
                    <a:lnTo>
                      <a:pt x="3788" y="5378"/>
                    </a:lnTo>
                    <a:lnTo>
                      <a:pt x="3830" y="5336"/>
                    </a:lnTo>
                    <a:lnTo>
                      <a:pt x="3725" y="5336"/>
                    </a:lnTo>
                    <a:lnTo>
                      <a:pt x="3767" y="5273"/>
                    </a:lnTo>
                    <a:lnTo>
                      <a:pt x="3830" y="5294"/>
                    </a:lnTo>
                    <a:lnTo>
                      <a:pt x="3851" y="5315"/>
                    </a:lnTo>
                    <a:lnTo>
                      <a:pt x="3893" y="5232"/>
                    </a:lnTo>
                    <a:lnTo>
                      <a:pt x="3976" y="5211"/>
                    </a:lnTo>
                    <a:lnTo>
                      <a:pt x="3976" y="5064"/>
                    </a:lnTo>
                    <a:lnTo>
                      <a:pt x="4060" y="4897"/>
                    </a:lnTo>
                    <a:lnTo>
                      <a:pt x="3997" y="4813"/>
                    </a:lnTo>
                    <a:lnTo>
                      <a:pt x="3976" y="4688"/>
                    </a:lnTo>
                    <a:lnTo>
                      <a:pt x="3767" y="4541"/>
                    </a:lnTo>
                    <a:lnTo>
                      <a:pt x="3349" y="4541"/>
                    </a:lnTo>
                    <a:lnTo>
                      <a:pt x="3328" y="4667"/>
                    </a:lnTo>
                    <a:lnTo>
                      <a:pt x="3307" y="4708"/>
                    </a:lnTo>
                    <a:lnTo>
                      <a:pt x="3202" y="4646"/>
                    </a:lnTo>
                    <a:lnTo>
                      <a:pt x="3097" y="4604"/>
                    </a:lnTo>
                    <a:lnTo>
                      <a:pt x="3265" y="4436"/>
                    </a:lnTo>
                    <a:lnTo>
                      <a:pt x="3265" y="4332"/>
                    </a:lnTo>
                    <a:lnTo>
                      <a:pt x="3139" y="4123"/>
                    </a:lnTo>
                    <a:lnTo>
                      <a:pt x="3097" y="4123"/>
                    </a:lnTo>
                    <a:lnTo>
                      <a:pt x="2951" y="4039"/>
                    </a:lnTo>
                    <a:lnTo>
                      <a:pt x="2909" y="3955"/>
                    </a:lnTo>
                    <a:lnTo>
                      <a:pt x="2846" y="3976"/>
                    </a:lnTo>
                    <a:lnTo>
                      <a:pt x="2825" y="3976"/>
                    </a:lnTo>
                    <a:lnTo>
                      <a:pt x="2742" y="3955"/>
                    </a:lnTo>
                    <a:lnTo>
                      <a:pt x="2825" y="3955"/>
                    </a:lnTo>
                    <a:lnTo>
                      <a:pt x="2930" y="3934"/>
                    </a:lnTo>
                    <a:lnTo>
                      <a:pt x="2993" y="3955"/>
                    </a:lnTo>
                    <a:lnTo>
                      <a:pt x="3014" y="4018"/>
                    </a:lnTo>
                    <a:lnTo>
                      <a:pt x="3139" y="4018"/>
                    </a:lnTo>
                    <a:lnTo>
                      <a:pt x="2993" y="3830"/>
                    </a:lnTo>
                    <a:lnTo>
                      <a:pt x="2909" y="3725"/>
                    </a:lnTo>
                    <a:lnTo>
                      <a:pt x="2951" y="3641"/>
                    </a:lnTo>
                    <a:lnTo>
                      <a:pt x="2993" y="3641"/>
                    </a:lnTo>
                    <a:lnTo>
                      <a:pt x="2909" y="3600"/>
                    </a:lnTo>
                    <a:lnTo>
                      <a:pt x="2888" y="3537"/>
                    </a:lnTo>
                    <a:lnTo>
                      <a:pt x="2846" y="3537"/>
                    </a:lnTo>
                    <a:lnTo>
                      <a:pt x="2784" y="3348"/>
                    </a:lnTo>
                    <a:lnTo>
                      <a:pt x="2616" y="3307"/>
                    </a:lnTo>
                    <a:lnTo>
                      <a:pt x="2428" y="3244"/>
                    </a:lnTo>
                    <a:lnTo>
                      <a:pt x="2428" y="3181"/>
                    </a:lnTo>
                    <a:lnTo>
                      <a:pt x="2386" y="3139"/>
                    </a:lnTo>
                    <a:lnTo>
                      <a:pt x="2323" y="2930"/>
                    </a:lnTo>
                    <a:lnTo>
                      <a:pt x="2260" y="2825"/>
                    </a:lnTo>
                    <a:lnTo>
                      <a:pt x="2198" y="2574"/>
                    </a:lnTo>
                    <a:lnTo>
                      <a:pt x="2156" y="2470"/>
                    </a:lnTo>
                    <a:lnTo>
                      <a:pt x="2093" y="2470"/>
                    </a:lnTo>
                    <a:lnTo>
                      <a:pt x="1947" y="2239"/>
                    </a:lnTo>
                    <a:lnTo>
                      <a:pt x="1842" y="2198"/>
                    </a:lnTo>
                    <a:lnTo>
                      <a:pt x="1758" y="2156"/>
                    </a:lnTo>
                    <a:lnTo>
                      <a:pt x="1654" y="2093"/>
                    </a:lnTo>
                    <a:lnTo>
                      <a:pt x="1591" y="2156"/>
                    </a:lnTo>
                    <a:lnTo>
                      <a:pt x="1486" y="2198"/>
                    </a:lnTo>
                    <a:lnTo>
                      <a:pt x="1361" y="2177"/>
                    </a:lnTo>
                    <a:lnTo>
                      <a:pt x="1277" y="2177"/>
                    </a:lnTo>
                    <a:lnTo>
                      <a:pt x="1172" y="2156"/>
                    </a:lnTo>
                    <a:lnTo>
                      <a:pt x="1152" y="2072"/>
                    </a:lnTo>
                    <a:lnTo>
                      <a:pt x="1152" y="2072"/>
                    </a:lnTo>
                    <a:lnTo>
                      <a:pt x="1214" y="2093"/>
                    </a:lnTo>
                    <a:lnTo>
                      <a:pt x="1340" y="2135"/>
                    </a:lnTo>
                    <a:lnTo>
                      <a:pt x="1465" y="2093"/>
                    </a:lnTo>
                    <a:lnTo>
                      <a:pt x="1486" y="1988"/>
                    </a:lnTo>
                    <a:lnTo>
                      <a:pt x="1591" y="1988"/>
                    </a:lnTo>
                    <a:lnTo>
                      <a:pt x="1696" y="1926"/>
                    </a:lnTo>
                    <a:lnTo>
                      <a:pt x="1591" y="1884"/>
                    </a:lnTo>
                    <a:lnTo>
                      <a:pt x="1591" y="1800"/>
                    </a:lnTo>
                    <a:lnTo>
                      <a:pt x="1549" y="1779"/>
                    </a:lnTo>
                    <a:lnTo>
                      <a:pt x="1424" y="1863"/>
                    </a:lnTo>
                    <a:lnTo>
                      <a:pt x="1382" y="1842"/>
                    </a:lnTo>
                    <a:lnTo>
                      <a:pt x="1486" y="1758"/>
                    </a:lnTo>
                    <a:lnTo>
                      <a:pt x="1633" y="1758"/>
                    </a:lnTo>
                    <a:lnTo>
                      <a:pt x="1696" y="1716"/>
                    </a:lnTo>
                    <a:lnTo>
                      <a:pt x="1696" y="1633"/>
                    </a:lnTo>
                    <a:lnTo>
                      <a:pt x="1758" y="1612"/>
                    </a:lnTo>
                    <a:lnTo>
                      <a:pt x="1842" y="1444"/>
                    </a:lnTo>
                    <a:lnTo>
                      <a:pt x="1884" y="1403"/>
                    </a:lnTo>
                    <a:lnTo>
                      <a:pt x="1884" y="1340"/>
                    </a:lnTo>
                    <a:lnTo>
                      <a:pt x="1947" y="1235"/>
                    </a:lnTo>
                    <a:lnTo>
                      <a:pt x="1905" y="1214"/>
                    </a:lnTo>
                    <a:lnTo>
                      <a:pt x="1968" y="1047"/>
                    </a:lnTo>
                    <a:lnTo>
                      <a:pt x="2072" y="984"/>
                    </a:lnTo>
                    <a:lnTo>
                      <a:pt x="2072" y="900"/>
                    </a:lnTo>
                    <a:lnTo>
                      <a:pt x="1905" y="754"/>
                    </a:lnTo>
                    <a:lnTo>
                      <a:pt x="1884" y="796"/>
                    </a:lnTo>
                    <a:lnTo>
                      <a:pt x="1675" y="796"/>
                    </a:lnTo>
                    <a:lnTo>
                      <a:pt x="1528" y="754"/>
                    </a:lnTo>
                    <a:lnTo>
                      <a:pt x="1486" y="817"/>
                    </a:lnTo>
                    <a:lnTo>
                      <a:pt x="1424" y="817"/>
                    </a:lnTo>
                    <a:lnTo>
                      <a:pt x="1340" y="754"/>
                    </a:lnTo>
                    <a:lnTo>
                      <a:pt x="1256" y="796"/>
                    </a:lnTo>
                    <a:lnTo>
                      <a:pt x="1256" y="817"/>
                    </a:lnTo>
                    <a:lnTo>
                      <a:pt x="1172" y="838"/>
                    </a:lnTo>
                    <a:lnTo>
                      <a:pt x="1068" y="900"/>
                    </a:lnTo>
                    <a:lnTo>
                      <a:pt x="1047" y="900"/>
                    </a:lnTo>
                    <a:lnTo>
                      <a:pt x="963" y="942"/>
                    </a:lnTo>
                    <a:lnTo>
                      <a:pt x="942" y="921"/>
                    </a:lnTo>
                    <a:lnTo>
                      <a:pt x="1047" y="817"/>
                    </a:lnTo>
                    <a:lnTo>
                      <a:pt x="1131" y="691"/>
                    </a:lnTo>
                    <a:lnTo>
                      <a:pt x="1131" y="691"/>
                    </a:lnTo>
                    <a:lnTo>
                      <a:pt x="1068" y="712"/>
                    </a:lnTo>
                    <a:lnTo>
                      <a:pt x="963" y="691"/>
                    </a:lnTo>
                    <a:lnTo>
                      <a:pt x="1026" y="670"/>
                    </a:lnTo>
                    <a:lnTo>
                      <a:pt x="1047" y="587"/>
                    </a:lnTo>
                    <a:lnTo>
                      <a:pt x="1277" y="419"/>
                    </a:lnTo>
                    <a:lnTo>
                      <a:pt x="1340" y="294"/>
                    </a:lnTo>
                    <a:lnTo>
                      <a:pt x="1424" y="273"/>
                    </a:lnTo>
                    <a:lnTo>
                      <a:pt x="1444" y="168"/>
                    </a:lnTo>
                    <a:lnTo>
                      <a:pt x="1424" y="147"/>
                    </a:lnTo>
                    <a:lnTo>
                      <a:pt x="1465" y="63"/>
                    </a:lnTo>
                    <a:lnTo>
                      <a:pt x="144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2" name="Google Shape;7522;p131"/>
              <p:cNvSpPr/>
              <p:nvPr/>
            </p:nvSpPr>
            <p:spPr>
              <a:xfrm>
                <a:off x="3586375" y="2350350"/>
                <a:ext cx="31925" cy="25125"/>
              </a:xfrm>
              <a:custGeom>
                <a:avLst/>
                <a:gdLst/>
                <a:ahLst/>
                <a:cxnLst/>
                <a:rect l="l" t="t" r="r" b="b"/>
                <a:pathLst>
                  <a:path w="1277" h="1005" extrusionOk="0">
                    <a:moveTo>
                      <a:pt x="732" y="1"/>
                    </a:moveTo>
                    <a:lnTo>
                      <a:pt x="628" y="63"/>
                    </a:lnTo>
                    <a:lnTo>
                      <a:pt x="544" y="63"/>
                    </a:lnTo>
                    <a:lnTo>
                      <a:pt x="523" y="126"/>
                    </a:lnTo>
                    <a:lnTo>
                      <a:pt x="419" y="126"/>
                    </a:lnTo>
                    <a:lnTo>
                      <a:pt x="377" y="210"/>
                    </a:lnTo>
                    <a:lnTo>
                      <a:pt x="293" y="231"/>
                    </a:lnTo>
                    <a:lnTo>
                      <a:pt x="272" y="335"/>
                    </a:lnTo>
                    <a:lnTo>
                      <a:pt x="126" y="356"/>
                    </a:lnTo>
                    <a:lnTo>
                      <a:pt x="0" y="586"/>
                    </a:lnTo>
                    <a:lnTo>
                      <a:pt x="272" y="838"/>
                    </a:lnTo>
                    <a:lnTo>
                      <a:pt x="335" y="796"/>
                    </a:lnTo>
                    <a:lnTo>
                      <a:pt x="377" y="649"/>
                    </a:lnTo>
                    <a:lnTo>
                      <a:pt x="440" y="586"/>
                    </a:lnTo>
                    <a:lnTo>
                      <a:pt x="607" y="691"/>
                    </a:lnTo>
                    <a:lnTo>
                      <a:pt x="712" y="900"/>
                    </a:lnTo>
                    <a:lnTo>
                      <a:pt x="795" y="942"/>
                    </a:lnTo>
                    <a:lnTo>
                      <a:pt x="921" y="1005"/>
                    </a:lnTo>
                    <a:lnTo>
                      <a:pt x="942" y="1005"/>
                    </a:lnTo>
                    <a:lnTo>
                      <a:pt x="942" y="942"/>
                    </a:lnTo>
                    <a:lnTo>
                      <a:pt x="1004" y="942"/>
                    </a:lnTo>
                    <a:lnTo>
                      <a:pt x="1067" y="858"/>
                    </a:lnTo>
                    <a:lnTo>
                      <a:pt x="1067" y="775"/>
                    </a:lnTo>
                    <a:lnTo>
                      <a:pt x="1214" y="796"/>
                    </a:lnTo>
                    <a:lnTo>
                      <a:pt x="1235" y="691"/>
                    </a:lnTo>
                    <a:lnTo>
                      <a:pt x="1151" y="691"/>
                    </a:lnTo>
                    <a:lnTo>
                      <a:pt x="1172" y="586"/>
                    </a:lnTo>
                    <a:lnTo>
                      <a:pt x="1151" y="545"/>
                    </a:lnTo>
                    <a:lnTo>
                      <a:pt x="1214" y="524"/>
                    </a:lnTo>
                    <a:lnTo>
                      <a:pt x="1277" y="733"/>
                    </a:lnTo>
                    <a:lnTo>
                      <a:pt x="1235" y="461"/>
                    </a:lnTo>
                    <a:lnTo>
                      <a:pt x="1109" y="461"/>
                    </a:lnTo>
                    <a:lnTo>
                      <a:pt x="1172" y="419"/>
                    </a:lnTo>
                    <a:lnTo>
                      <a:pt x="1004" y="147"/>
                    </a:lnTo>
                    <a:lnTo>
                      <a:pt x="1004" y="42"/>
                    </a:lnTo>
                    <a:lnTo>
                      <a:pt x="921" y="21"/>
                    </a:lnTo>
                    <a:lnTo>
                      <a:pt x="73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523" name="Google Shape;7523;p131"/>
            <p:cNvSpPr/>
            <p:nvPr/>
          </p:nvSpPr>
          <p:spPr>
            <a:xfrm>
              <a:off x="4037841" y="3224817"/>
              <a:ext cx="52333" cy="93527"/>
            </a:xfrm>
            <a:custGeom>
              <a:avLst/>
              <a:gdLst/>
              <a:ahLst/>
              <a:cxnLst/>
              <a:rect l="l" t="t" r="r" b="b"/>
              <a:pathLst>
                <a:path w="4395" h="8224" extrusionOk="0">
                  <a:moveTo>
                    <a:pt x="3914" y="1"/>
                  </a:moveTo>
                  <a:lnTo>
                    <a:pt x="3746" y="168"/>
                  </a:lnTo>
                  <a:lnTo>
                    <a:pt x="3809" y="252"/>
                  </a:lnTo>
                  <a:lnTo>
                    <a:pt x="3704" y="293"/>
                  </a:lnTo>
                  <a:lnTo>
                    <a:pt x="3600" y="252"/>
                  </a:lnTo>
                  <a:lnTo>
                    <a:pt x="3537" y="252"/>
                  </a:lnTo>
                  <a:lnTo>
                    <a:pt x="3621" y="377"/>
                  </a:lnTo>
                  <a:lnTo>
                    <a:pt x="3621" y="419"/>
                  </a:lnTo>
                  <a:lnTo>
                    <a:pt x="3704" y="503"/>
                  </a:lnTo>
                  <a:lnTo>
                    <a:pt x="3704" y="524"/>
                  </a:lnTo>
                  <a:lnTo>
                    <a:pt x="3600" y="670"/>
                  </a:lnTo>
                  <a:lnTo>
                    <a:pt x="3600" y="817"/>
                  </a:lnTo>
                  <a:lnTo>
                    <a:pt x="3516" y="921"/>
                  </a:lnTo>
                  <a:lnTo>
                    <a:pt x="3432" y="900"/>
                  </a:lnTo>
                  <a:lnTo>
                    <a:pt x="3328" y="1026"/>
                  </a:lnTo>
                  <a:lnTo>
                    <a:pt x="3328" y="1109"/>
                  </a:lnTo>
                  <a:lnTo>
                    <a:pt x="3244" y="1151"/>
                  </a:lnTo>
                  <a:lnTo>
                    <a:pt x="3181" y="1130"/>
                  </a:lnTo>
                  <a:lnTo>
                    <a:pt x="3181" y="1005"/>
                  </a:lnTo>
                  <a:lnTo>
                    <a:pt x="3118" y="984"/>
                  </a:lnTo>
                  <a:lnTo>
                    <a:pt x="3035" y="1047"/>
                  </a:lnTo>
                  <a:lnTo>
                    <a:pt x="3035" y="1193"/>
                  </a:lnTo>
                  <a:lnTo>
                    <a:pt x="3139" y="1298"/>
                  </a:lnTo>
                  <a:lnTo>
                    <a:pt x="3181" y="1340"/>
                  </a:lnTo>
                  <a:lnTo>
                    <a:pt x="3139" y="1402"/>
                  </a:lnTo>
                  <a:lnTo>
                    <a:pt x="3077" y="1361"/>
                  </a:lnTo>
                  <a:lnTo>
                    <a:pt x="2930" y="1402"/>
                  </a:lnTo>
                  <a:lnTo>
                    <a:pt x="2993" y="1507"/>
                  </a:lnTo>
                  <a:lnTo>
                    <a:pt x="3098" y="1549"/>
                  </a:lnTo>
                  <a:lnTo>
                    <a:pt x="3098" y="1612"/>
                  </a:lnTo>
                  <a:lnTo>
                    <a:pt x="3077" y="1674"/>
                  </a:lnTo>
                  <a:lnTo>
                    <a:pt x="2993" y="1612"/>
                  </a:lnTo>
                  <a:lnTo>
                    <a:pt x="2909" y="1633"/>
                  </a:lnTo>
                  <a:lnTo>
                    <a:pt x="2888" y="1716"/>
                  </a:lnTo>
                  <a:lnTo>
                    <a:pt x="2721" y="1842"/>
                  </a:lnTo>
                  <a:lnTo>
                    <a:pt x="2721" y="1716"/>
                  </a:lnTo>
                  <a:lnTo>
                    <a:pt x="2763" y="1674"/>
                  </a:lnTo>
                  <a:lnTo>
                    <a:pt x="2721" y="1612"/>
                  </a:lnTo>
                  <a:lnTo>
                    <a:pt x="2616" y="1716"/>
                  </a:lnTo>
                  <a:lnTo>
                    <a:pt x="2679" y="1758"/>
                  </a:lnTo>
                  <a:lnTo>
                    <a:pt x="2658" y="1821"/>
                  </a:lnTo>
                  <a:lnTo>
                    <a:pt x="2512" y="1884"/>
                  </a:lnTo>
                  <a:lnTo>
                    <a:pt x="2574" y="1988"/>
                  </a:lnTo>
                  <a:lnTo>
                    <a:pt x="2658" y="2030"/>
                  </a:lnTo>
                  <a:lnTo>
                    <a:pt x="2658" y="2072"/>
                  </a:lnTo>
                  <a:lnTo>
                    <a:pt x="2574" y="2093"/>
                  </a:lnTo>
                  <a:lnTo>
                    <a:pt x="2470" y="2156"/>
                  </a:lnTo>
                  <a:lnTo>
                    <a:pt x="2470" y="2072"/>
                  </a:lnTo>
                  <a:lnTo>
                    <a:pt x="2407" y="2072"/>
                  </a:lnTo>
                  <a:lnTo>
                    <a:pt x="2470" y="1967"/>
                  </a:lnTo>
                  <a:lnTo>
                    <a:pt x="2407" y="1946"/>
                  </a:lnTo>
                  <a:lnTo>
                    <a:pt x="2198" y="2135"/>
                  </a:lnTo>
                  <a:lnTo>
                    <a:pt x="2177" y="2281"/>
                  </a:lnTo>
                  <a:lnTo>
                    <a:pt x="2198" y="2365"/>
                  </a:lnTo>
                  <a:lnTo>
                    <a:pt x="2156" y="2407"/>
                  </a:lnTo>
                  <a:lnTo>
                    <a:pt x="2093" y="2386"/>
                  </a:lnTo>
                  <a:lnTo>
                    <a:pt x="2051" y="2365"/>
                  </a:lnTo>
                  <a:lnTo>
                    <a:pt x="2051" y="2197"/>
                  </a:lnTo>
                  <a:lnTo>
                    <a:pt x="1989" y="2197"/>
                  </a:lnTo>
                  <a:lnTo>
                    <a:pt x="1863" y="2344"/>
                  </a:lnTo>
                  <a:lnTo>
                    <a:pt x="1717" y="2239"/>
                  </a:lnTo>
                  <a:lnTo>
                    <a:pt x="1675" y="2281"/>
                  </a:lnTo>
                  <a:lnTo>
                    <a:pt x="1633" y="2281"/>
                  </a:lnTo>
                  <a:lnTo>
                    <a:pt x="1654" y="2449"/>
                  </a:lnTo>
                  <a:lnTo>
                    <a:pt x="1612" y="2449"/>
                  </a:lnTo>
                  <a:lnTo>
                    <a:pt x="1549" y="2469"/>
                  </a:lnTo>
                  <a:lnTo>
                    <a:pt x="1549" y="2365"/>
                  </a:lnTo>
                  <a:lnTo>
                    <a:pt x="1507" y="2344"/>
                  </a:lnTo>
                  <a:lnTo>
                    <a:pt x="1445" y="2449"/>
                  </a:lnTo>
                  <a:lnTo>
                    <a:pt x="1403" y="2344"/>
                  </a:lnTo>
                  <a:lnTo>
                    <a:pt x="1152" y="2553"/>
                  </a:lnTo>
                  <a:lnTo>
                    <a:pt x="1110" y="2553"/>
                  </a:lnTo>
                  <a:lnTo>
                    <a:pt x="1047" y="2511"/>
                  </a:lnTo>
                  <a:lnTo>
                    <a:pt x="921" y="2511"/>
                  </a:lnTo>
                  <a:lnTo>
                    <a:pt x="880" y="2595"/>
                  </a:lnTo>
                  <a:lnTo>
                    <a:pt x="901" y="2783"/>
                  </a:lnTo>
                  <a:lnTo>
                    <a:pt x="733" y="3034"/>
                  </a:lnTo>
                  <a:lnTo>
                    <a:pt x="733" y="3097"/>
                  </a:lnTo>
                  <a:lnTo>
                    <a:pt x="587" y="3244"/>
                  </a:lnTo>
                  <a:lnTo>
                    <a:pt x="587" y="3327"/>
                  </a:lnTo>
                  <a:lnTo>
                    <a:pt x="670" y="3411"/>
                  </a:lnTo>
                  <a:lnTo>
                    <a:pt x="587" y="3516"/>
                  </a:lnTo>
                  <a:lnTo>
                    <a:pt x="629" y="3704"/>
                  </a:lnTo>
                  <a:lnTo>
                    <a:pt x="629" y="3830"/>
                  </a:lnTo>
                  <a:lnTo>
                    <a:pt x="796" y="4143"/>
                  </a:lnTo>
                  <a:lnTo>
                    <a:pt x="796" y="4227"/>
                  </a:lnTo>
                  <a:lnTo>
                    <a:pt x="880" y="4332"/>
                  </a:lnTo>
                  <a:lnTo>
                    <a:pt x="880" y="4374"/>
                  </a:lnTo>
                  <a:lnTo>
                    <a:pt x="796" y="4457"/>
                  </a:lnTo>
                  <a:lnTo>
                    <a:pt x="817" y="4541"/>
                  </a:lnTo>
                  <a:lnTo>
                    <a:pt x="775" y="4792"/>
                  </a:lnTo>
                  <a:lnTo>
                    <a:pt x="670" y="4876"/>
                  </a:lnTo>
                  <a:lnTo>
                    <a:pt x="629" y="5022"/>
                  </a:lnTo>
                  <a:lnTo>
                    <a:pt x="566" y="5064"/>
                  </a:lnTo>
                  <a:lnTo>
                    <a:pt x="524" y="5127"/>
                  </a:lnTo>
                  <a:lnTo>
                    <a:pt x="419" y="5231"/>
                  </a:lnTo>
                  <a:lnTo>
                    <a:pt x="419" y="5441"/>
                  </a:lnTo>
                  <a:lnTo>
                    <a:pt x="357" y="5524"/>
                  </a:lnTo>
                  <a:lnTo>
                    <a:pt x="168" y="5545"/>
                  </a:lnTo>
                  <a:lnTo>
                    <a:pt x="147" y="5608"/>
                  </a:lnTo>
                  <a:lnTo>
                    <a:pt x="147" y="5796"/>
                  </a:lnTo>
                  <a:lnTo>
                    <a:pt x="43" y="5943"/>
                  </a:lnTo>
                  <a:lnTo>
                    <a:pt x="43" y="6068"/>
                  </a:lnTo>
                  <a:lnTo>
                    <a:pt x="1" y="6173"/>
                  </a:lnTo>
                  <a:lnTo>
                    <a:pt x="43" y="6236"/>
                  </a:lnTo>
                  <a:lnTo>
                    <a:pt x="43" y="6424"/>
                  </a:lnTo>
                  <a:lnTo>
                    <a:pt x="189" y="6591"/>
                  </a:lnTo>
                  <a:lnTo>
                    <a:pt x="168" y="6738"/>
                  </a:lnTo>
                  <a:lnTo>
                    <a:pt x="189" y="6843"/>
                  </a:lnTo>
                  <a:lnTo>
                    <a:pt x="273" y="6863"/>
                  </a:lnTo>
                  <a:lnTo>
                    <a:pt x="294" y="6863"/>
                  </a:lnTo>
                  <a:lnTo>
                    <a:pt x="273" y="6884"/>
                  </a:lnTo>
                  <a:lnTo>
                    <a:pt x="147" y="6905"/>
                  </a:lnTo>
                  <a:lnTo>
                    <a:pt x="147" y="7052"/>
                  </a:lnTo>
                  <a:lnTo>
                    <a:pt x="168" y="7219"/>
                  </a:lnTo>
                  <a:lnTo>
                    <a:pt x="147" y="7470"/>
                  </a:lnTo>
                  <a:lnTo>
                    <a:pt x="189" y="7512"/>
                  </a:lnTo>
                  <a:lnTo>
                    <a:pt x="189" y="7596"/>
                  </a:lnTo>
                  <a:lnTo>
                    <a:pt x="273" y="7638"/>
                  </a:lnTo>
                  <a:lnTo>
                    <a:pt x="357" y="7742"/>
                  </a:lnTo>
                  <a:lnTo>
                    <a:pt x="398" y="7784"/>
                  </a:lnTo>
                  <a:lnTo>
                    <a:pt x="461" y="7847"/>
                  </a:lnTo>
                  <a:lnTo>
                    <a:pt x="524" y="7951"/>
                  </a:lnTo>
                  <a:lnTo>
                    <a:pt x="608" y="7931"/>
                  </a:lnTo>
                  <a:lnTo>
                    <a:pt x="629" y="7951"/>
                  </a:lnTo>
                  <a:lnTo>
                    <a:pt x="733" y="7993"/>
                  </a:lnTo>
                  <a:lnTo>
                    <a:pt x="817" y="8119"/>
                  </a:lnTo>
                  <a:lnTo>
                    <a:pt x="901" y="8140"/>
                  </a:lnTo>
                  <a:lnTo>
                    <a:pt x="901" y="8161"/>
                  </a:lnTo>
                  <a:lnTo>
                    <a:pt x="921" y="8223"/>
                  </a:lnTo>
                  <a:lnTo>
                    <a:pt x="1005" y="8161"/>
                  </a:lnTo>
                  <a:lnTo>
                    <a:pt x="1131" y="8161"/>
                  </a:lnTo>
                  <a:lnTo>
                    <a:pt x="1256" y="8098"/>
                  </a:lnTo>
                  <a:lnTo>
                    <a:pt x="1361" y="7951"/>
                  </a:lnTo>
                  <a:lnTo>
                    <a:pt x="1737" y="7931"/>
                  </a:lnTo>
                  <a:lnTo>
                    <a:pt x="1842" y="7951"/>
                  </a:lnTo>
                  <a:lnTo>
                    <a:pt x="2030" y="7889"/>
                  </a:lnTo>
                  <a:lnTo>
                    <a:pt x="2093" y="7784"/>
                  </a:lnTo>
                  <a:lnTo>
                    <a:pt x="2177" y="7742"/>
                  </a:lnTo>
                  <a:lnTo>
                    <a:pt x="2240" y="7596"/>
                  </a:lnTo>
                  <a:lnTo>
                    <a:pt x="2344" y="7428"/>
                  </a:lnTo>
                  <a:lnTo>
                    <a:pt x="2344" y="7324"/>
                  </a:lnTo>
                  <a:lnTo>
                    <a:pt x="2449" y="7261"/>
                  </a:lnTo>
                  <a:lnTo>
                    <a:pt x="2449" y="7094"/>
                  </a:lnTo>
                  <a:lnTo>
                    <a:pt x="2407" y="7073"/>
                  </a:lnTo>
                  <a:lnTo>
                    <a:pt x="2491" y="6989"/>
                  </a:lnTo>
                  <a:lnTo>
                    <a:pt x="2554" y="6801"/>
                  </a:lnTo>
                  <a:lnTo>
                    <a:pt x="2512" y="6780"/>
                  </a:lnTo>
                  <a:lnTo>
                    <a:pt x="2574" y="6780"/>
                  </a:lnTo>
                  <a:lnTo>
                    <a:pt x="2679" y="6591"/>
                  </a:lnTo>
                  <a:lnTo>
                    <a:pt x="2763" y="6236"/>
                  </a:lnTo>
                  <a:lnTo>
                    <a:pt x="2805" y="6027"/>
                  </a:lnTo>
                  <a:lnTo>
                    <a:pt x="2909" y="5922"/>
                  </a:lnTo>
                  <a:lnTo>
                    <a:pt x="2972" y="5692"/>
                  </a:lnTo>
                  <a:lnTo>
                    <a:pt x="3118" y="5420"/>
                  </a:lnTo>
                  <a:lnTo>
                    <a:pt x="3286" y="4959"/>
                  </a:lnTo>
                  <a:lnTo>
                    <a:pt x="3390" y="4792"/>
                  </a:lnTo>
                  <a:lnTo>
                    <a:pt x="3390" y="4583"/>
                  </a:lnTo>
                  <a:lnTo>
                    <a:pt x="3495" y="4374"/>
                  </a:lnTo>
                  <a:lnTo>
                    <a:pt x="3516" y="4269"/>
                  </a:lnTo>
                  <a:lnTo>
                    <a:pt x="3642" y="4060"/>
                  </a:lnTo>
                  <a:lnTo>
                    <a:pt x="3704" y="3746"/>
                  </a:lnTo>
                  <a:lnTo>
                    <a:pt x="3746" y="3516"/>
                  </a:lnTo>
                  <a:lnTo>
                    <a:pt x="3809" y="3453"/>
                  </a:lnTo>
                  <a:lnTo>
                    <a:pt x="3830" y="3286"/>
                  </a:lnTo>
                  <a:lnTo>
                    <a:pt x="3809" y="3202"/>
                  </a:lnTo>
                  <a:lnTo>
                    <a:pt x="3830" y="3076"/>
                  </a:lnTo>
                  <a:lnTo>
                    <a:pt x="3934" y="2888"/>
                  </a:lnTo>
                  <a:lnTo>
                    <a:pt x="3934" y="2804"/>
                  </a:lnTo>
                  <a:lnTo>
                    <a:pt x="4018" y="2700"/>
                  </a:lnTo>
                  <a:lnTo>
                    <a:pt x="3976" y="2574"/>
                  </a:lnTo>
                  <a:lnTo>
                    <a:pt x="3934" y="2511"/>
                  </a:lnTo>
                  <a:lnTo>
                    <a:pt x="3976" y="2449"/>
                  </a:lnTo>
                  <a:lnTo>
                    <a:pt x="3976" y="2281"/>
                  </a:lnTo>
                  <a:lnTo>
                    <a:pt x="3934" y="2260"/>
                  </a:lnTo>
                  <a:lnTo>
                    <a:pt x="3934" y="2135"/>
                  </a:lnTo>
                  <a:lnTo>
                    <a:pt x="4018" y="2072"/>
                  </a:lnTo>
                  <a:lnTo>
                    <a:pt x="4060" y="2135"/>
                  </a:lnTo>
                  <a:lnTo>
                    <a:pt x="4081" y="2260"/>
                  </a:lnTo>
                  <a:lnTo>
                    <a:pt x="4186" y="2386"/>
                  </a:lnTo>
                  <a:lnTo>
                    <a:pt x="4269" y="2386"/>
                  </a:lnTo>
                  <a:lnTo>
                    <a:pt x="4290" y="2302"/>
                  </a:lnTo>
                  <a:lnTo>
                    <a:pt x="4332" y="2239"/>
                  </a:lnTo>
                  <a:lnTo>
                    <a:pt x="4353" y="2177"/>
                  </a:lnTo>
                  <a:lnTo>
                    <a:pt x="4353" y="2072"/>
                  </a:lnTo>
                  <a:lnTo>
                    <a:pt x="4395" y="2051"/>
                  </a:lnTo>
                  <a:lnTo>
                    <a:pt x="4374" y="1925"/>
                  </a:lnTo>
                  <a:lnTo>
                    <a:pt x="4269" y="1779"/>
                  </a:lnTo>
                  <a:lnTo>
                    <a:pt x="4248" y="1674"/>
                  </a:lnTo>
                  <a:lnTo>
                    <a:pt x="4269" y="1633"/>
                  </a:lnTo>
                  <a:lnTo>
                    <a:pt x="4269" y="1507"/>
                  </a:lnTo>
                  <a:lnTo>
                    <a:pt x="4248" y="1340"/>
                  </a:lnTo>
                  <a:lnTo>
                    <a:pt x="4269" y="1256"/>
                  </a:lnTo>
                  <a:lnTo>
                    <a:pt x="4269" y="984"/>
                  </a:lnTo>
                  <a:lnTo>
                    <a:pt x="4186" y="879"/>
                  </a:lnTo>
                  <a:lnTo>
                    <a:pt x="4186" y="607"/>
                  </a:lnTo>
                  <a:lnTo>
                    <a:pt x="4144" y="524"/>
                  </a:lnTo>
                  <a:lnTo>
                    <a:pt x="4081" y="524"/>
                  </a:lnTo>
                  <a:lnTo>
                    <a:pt x="3976" y="398"/>
                  </a:lnTo>
                  <a:lnTo>
                    <a:pt x="3976" y="293"/>
                  </a:lnTo>
                  <a:lnTo>
                    <a:pt x="3872" y="252"/>
                  </a:lnTo>
                  <a:lnTo>
                    <a:pt x="3934" y="147"/>
                  </a:lnTo>
                  <a:lnTo>
                    <a:pt x="39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524" name="Google Shape;7524;p131"/>
            <p:cNvGrpSpPr/>
            <p:nvPr/>
          </p:nvGrpSpPr>
          <p:grpSpPr>
            <a:xfrm>
              <a:off x="4513224" y="3221724"/>
              <a:ext cx="274563" cy="280321"/>
              <a:chOff x="5298975" y="3412225"/>
              <a:chExt cx="576450" cy="616225"/>
            </a:xfrm>
          </p:grpSpPr>
          <p:sp>
            <p:nvSpPr>
              <p:cNvPr id="7525" name="Google Shape;7525;p131"/>
              <p:cNvSpPr/>
              <p:nvPr/>
            </p:nvSpPr>
            <p:spPr>
              <a:xfrm>
                <a:off x="5298975" y="3412225"/>
                <a:ext cx="576450" cy="515275"/>
              </a:xfrm>
              <a:custGeom>
                <a:avLst/>
                <a:gdLst/>
                <a:ahLst/>
                <a:cxnLst/>
                <a:rect l="l" t="t" r="r" b="b"/>
                <a:pathLst>
                  <a:path w="23058" h="20611" extrusionOk="0">
                    <a:moveTo>
                      <a:pt x="18015" y="1"/>
                    </a:moveTo>
                    <a:lnTo>
                      <a:pt x="17890" y="42"/>
                    </a:lnTo>
                    <a:lnTo>
                      <a:pt x="17806" y="147"/>
                    </a:lnTo>
                    <a:lnTo>
                      <a:pt x="17806" y="335"/>
                    </a:lnTo>
                    <a:lnTo>
                      <a:pt x="17764" y="524"/>
                    </a:lnTo>
                    <a:lnTo>
                      <a:pt x="17764" y="565"/>
                    </a:lnTo>
                    <a:lnTo>
                      <a:pt x="17722" y="670"/>
                    </a:lnTo>
                    <a:lnTo>
                      <a:pt x="17660" y="670"/>
                    </a:lnTo>
                    <a:lnTo>
                      <a:pt x="17597" y="858"/>
                    </a:lnTo>
                    <a:lnTo>
                      <a:pt x="17492" y="1005"/>
                    </a:lnTo>
                    <a:lnTo>
                      <a:pt x="17576" y="1089"/>
                    </a:lnTo>
                    <a:lnTo>
                      <a:pt x="17681" y="1172"/>
                    </a:lnTo>
                    <a:lnTo>
                      <a:pt x="17618" y="1214"/>
                    </a:lnTo>
                    <a:lnTo>
                      <a:pt x="17555" y="1193"/>
                    </a:lnTo>
                    <a:lnTo>
                      <a:pt x="17492" y="1319"/>
                    </a:lnTo>
                    <a:lnTo>
                      <a:pt x="17450" y="1423"/>
                    </a:lnTo>
                    <a:lnTo>
                      <a:pt x="17513" y="1570"/>
                    </a:lnTo>
                    <a:lnTo>
                      <a:pt x="17513" y="1674"/>
                    </a:lnTo>
                    <a:lnTo>
                      <a:pt x="17450" y="1633"/>
                    </a:lnTo>
                    <a:lnTo>
                      <a:pt x="17367" y="1674"/>
                    </a:lnTo>
                    <a:lnTo>
                      <a:pt x="17304" y="1946"/>
                    </a:lnTo>
                    <a:lnTo>
                      <a:pt x="17367" y="2156"/>
                    </a:lnTo>
                    <a:lnTo>
                      <a:pt x="17346" y="2365"/>
                    </a:lnTo>
                    <a:lnTo>
                      <a:pt x="17388" y="2511"/>
                    </a:lnTo>
                    <a:lnTo>
                      <a:pt x="17388" y="2679"/>
                    </a:lnTo>
                    <a:lnTo>
                      <a:pt x="17262" y="2783"/>
                    </a:lnTo>
                    <a:lnTo>
                      <a:pt x="17262" y="2867"/>
                    </a:lnTo>
                    <a:lnTo>
                      <a:pt x="17157" y="3097"/>
                    </a:lnTo>
                    <a:lnTo>
                      <a:pt x="17137" y="3411"/>
                    </a:lnTo>
                    <a:lnTo>
                      <a:pt x="17032" y="3558"/>
                    </a:lnTo>
                    <a:lnTo>
                      <a:pt x="17074" y="3662"/>
                    </a:lnTo>
                    <a:lnTo>
                      <a:pt x="16990" y="3830"/>
                    </a:lnTo>
                    <a:lnTo>
                      <a:pt x="16885" y="3934"/>
                    </a:lnTo>
                    <a:lnTo>
                      <a:pt x="16885" y="4143"/>
                    </a:lnTo>
                    <a:lnTo>
                      <a:pt x="16718" y="4290"/>
                    </a:lnTo>
                    <a:lnTo>
                      <a:pt x="16341" y="4436"/>
                    </a:lnTo>
                    <a:lnTo>
                      <a:pt x="16195" y="4332"/>
                    </a:lnTo>
                    <a:lnTo>
                      <a:pt x="16028" y="4311"/>
                    </a:lnTo>
                    <a:lnTo>
                      <a:pt x="15944" y="4227"/>
                    </a:lnTo>
                    <a:lnTo>
                      <a:pt x="15818" y="4102"/>
                    </a:lnTo>
                    <a:lnTo>
                      <a:pt x="15818" y="4039"/>
                    </a:lnTo>
                    <a:lnTo>
                      <a:pt x="15776" y="3997"/>
                    </a:lnTo>
                    <a:lnTo>
                      <a:pt x="15735" y="3871"/>
                    </a:lnTo>
                    <a:lnTo>
                      <a:pt x="15609" y="3830"/>
                    </a:lnTo>
                    <a:lnTo>
                      <a:pt x="15484" y="3788"/>
                    </a:lnTo>
                    <a:lnTo>
                      <a:pt x="15316" y="3788"/>
                    </a:lnTo>
                    <a:lnTo>
                      <a:pt x="15149" y="3683"/>
                    </a:lnTo>
                    <a:lnTo>
                      <a:pt x="15107" y="3578"/>
                    </a:lnTo>
                    <a:lnTo>
                      <a:pt x="14981" y="3411"/>
                    </a:lnTo>
                    <a:lnTo>
                      <a:pt x="14835" y="3390"/>
                    </a:lnTo>
                    <a:lnTo>
                      <a:pt x="14688" y="3306"/>
                    </a:lnTo>
                    <a:lnTo>
                      <a:pt x="14688" y="3244"/>
                    </a:lnTo>
                    <a:lnTo>
                      <a:pt x="14626" y="3244"/>
                    </a:lnTo>
                    <a:lnTo>
                      <a:pt x="14563" y="3181"/>
                    </a:lnTo>
                    <a:lnTo>
                      <a:pt x="14437" y="3181"/>
                    </a:lnTo>
                    <a:lnTo>
                      <a:pt x="14333" y="3160"/>
                    </a:lnTo>
                    <a:lnTo>
                      <a:pt x="14354" y="3097"/>
                    </a:lnTo>
                    <a:lnTo>
                      <a:pt x="14207" y="2993"/>
                    </a:lnTo>
                    <a:lnTo>
                      <a:pt x="14165" y="2867"/>
                    </a:lnTo>
                    <a:lnTo>
                      <a:pt x="14040" y="2721"/>
                    </a:lnTo>
                    <a:lnTo>
                      <a:pt x="13935" y="2721"/>
                    </a:lnTo>
                    <a:lnTo>
                      <a:pt x="13810" y="2553"/>
                    </a:lnTo>
                    <a:lnTo>
                      <a:pt x="13810" y="2428"/>
                    </a:lnTo>
                    <a:lnTo>
                      <a:pt x="13914" y="2239"/>
                    </a:lnTo>
                    <a:lnTo>
                      <a:pt x="13935" y="2114"/>
                    </a:lnTo>
                    <a:lnTo>
                      <a:pt x="14061" y="2030"/>
                    </a:lnTo>
                    <a:lnTo>
                      <a:pt x="14103" y="1884"/>
                    </a:lnTo>
                    <a:lnTo>
                      <a:pt x="14144" y="1779"/>
                    </a:lnTo>
                    <a:lnTo>
                      <a:pt x="14040" y="1821"/>
                    </a:lnTo>
                    <a:lnTo>
                      <a:pt x="13956" y="1674"/>
                    </a:lnTo>
                    <a:lnTo>
                      <a:pt x="14061" y="1591"/>
                    </a:lnTo>
                    <a:lnTo>
                      <a:pt x="14040" y="1486"/>
                    </a:lnTo>
                    <a:lnTo>
                      <a:pt x="14124" y="1486"/>
                    </a:lnTo>
                    <a:lnTo>
                      <a:pt x="14165" y="1465"/>
                    </a:lnTo>
                    <a:lnTo>
                      <a:pt x="14228" y="1486"/>
                    </a:lnTo>
                    <a:lnTo>
                      <a:pt x="14333" y="1507"/>
                    </a:lnTo>
                    <a:lnTo>
                      <a:pt x="14458" y="1465"/>
                    </a:lnTo>
                    <a:lnTo>
                      <a:pt x="14521" y="1319"/>
                    </a:lnTo>
                    <a:lnTo>
                      <a:pt x="14416" y="1256"/>
                    </a:lnTo>
                    <a:lnTo>
                      <a:pt x="14479" y="1172"/>
                    </a:lnTo>
                    <a:lnTo>
                      <a:pt x="14563" y="1193"/>
                    </a:lnTo>
                    <a:lnTo>
                      <a:pt x="14626" y="1005"/>
                    </a:lnTo>
                    <a:lnTo>
                      <a:pt x="14688" y="963"/>
                    </a:lnTo>
                    <a:lnTo>
                      <a:pt x="14772" y="858"/>
                    </a:lnTo>
                    <a:lnTo>
                      <a:pt x="14772" y="796"/>
                    </a:lnTo>
                    <a:lnTo>
                      <a:pt x="14668" y="754"/>
                    </a:lnTo>
                    <a:lnTo>
                      <a:pt x="14584" y="837"/>
                    </a:lnTo>
                    <a:lnTo>
                      <a:pt x="14521" y="796"/>
                    </a:lnTo>
                    <a:lnTo>
                      <a:pt x="14521" y="586"/>
                    </a:lnTo>
                    <a:lnTo>
                      <a:pt x="14416" y="649"/>
                    </a:lnTo>
                    <a:lnTo>
                      <a:pt x="14270" y="796"/>
                    </a:lnTo>
                    <a:lnTo>
                      <a:pt x="14333" y="837"/>
                    </a:lnTo>
                    <a:lnTo>
                      <a:pt x="14333" y="900"/>
                    </a:lnTo>
                    <a:lnTo>
                      <a:pt x="14249" y="963"/>
                    </a:lnTo>
                    <a:lnTo>
                      <a:pt x="14144" y="900"/>
                    </a:lnTo>
                    <a:lnTo>
                      <a:pt x="14124" y="837"/>
                    </a:lnTo>
                    <a:lnTo>
                      <a:pt x="14103" y="775"/>
                    </a:lnTo>
                    <a:lnTo>
                      <a:pt x="14040" y="858"/>
                    </a:lnTo>
                    <a:lnTo>
                      <a:pt x="13956" y="879"/>
                    </a:lnTo>
                    <a:lnTo>
                      <a:pt x="13956" y="796"/>
                    </a:lnTo>
                    <a:lnTo>
                      <a:pt x="14040" y="733"/>
                    </a:lnTo>
                    <a:lnTo>
                      <a:pt x="14061" y="670"/>
                    </a:lnTo>
                    <a:lnTo>
                      <a:pt x="13998" y="691"/>
                    </a:lnTo>
                    <a:lnTo>
                      <a:pt x="13914" y="775"/>
                    </a:lnTo>
                    <a:lnTo>
                      <a:pt x="13789" y="837"/>
                    </a:lnTo>
                    <a:lnTo>
                      <a:pt x="13789" y="858"/>
                    </a:lnTo>
                    <a:lnTo>
                      <a:pt x="13705" y="879"/>
                    </a:lnTo>
                    <a:lnTo>
                      <a:pt x="13684" y="837"/>
                    </a:lnTo>
                    <a:lnTo>
                      <a:pt x="13538" y="837"/>
                    </a:lnTo>
                    <a:lnTo>
                      <a:pt x="13538" y="775"/>
                    </a:lnTo>
                    <a:lnTo>
                      <a:pt x="13475" y="649"/>
                    </a:lnTo>
                    <a:lnTo>
                      <a:pt x="13412" y="649"/>
                    </a:lnTo>
                    <a:lnTo>
                      <a:pt x="13287" y="691"/>
                    </a:lnTo>
                    <a:lnTo>
                      <a:pt x="13182" y="670"/>
                    </a:lnTo>
                    <a:lnTo>
                      <a:pt x="13119" y="691"/>
                    </a:lnTo>
                    <a:lnTo>
                      <a:pt x="13077" y="628"/>
                    </a:lnTo>
                    <a:lnTo>
                      <a:pt x="13015" y="628"/>
                    </a:lnTo>
                    <a:lnTo>
                      <a:pt x="12973" y="482"/>
                    </a:lnTo>
                    <a:lnTo>
                      <a:pt x="12847" y="545"/>
                    </a:lnTo>
                    <a:lnTo>
                      <a:pt x="12701" y="524"/>
                    </a:lnTo>
                    <a:lnTo>
                      <a:pt x="12575" y="461"/>
                    </a:lnTo>
                    <a:lnTo>
                      <a:pt x="12575" y="377"/>
                    </a:lnTo>
                    <a:lnTo>
                      <a:pt x="12491" y="273"/>
                    </a:lnTo>
                    <a:lnTo>
                      <a:pt x="12450" y="273"/>
                    </a:lnTo>
                    <a:lnTo>
                      <a:pt x="12450" y="335"/>
                    </a:lnTo>
                    <a:lnTo>
                      <a:pt x="12282" y="377"/>
                    </a:lnTo>
                    <a:lnTo>
                      <a:pt x="12240" y="273"/>
                    </a:lnTo>
                    <a:lnTo>
                      <a:pt x="12136" y="252"/>
                    </a:lnTo>
                    <a:lnTo>
                      <a:pt x="11968" y="168"/>
                    </a:lnTo>
                    <a:lnTo>
                      <a:pt x="11968" y="210"/>
                    </a:lnTo>
                    <a:lnTo>
                      <a:pt x="11906" y="147"/>
                    </a:lnTo>
                    <a:lnTo>
                      <a:pt x="11801" y="231"/>
                    </a:lnTo>
                    <a:lnTo>
                      <a:pt x="11906" y="314"/>
                    </a:lnTo>
                    <a:lnTo>
                      <a:pt x="11864" y="335"/>
                    </a:lnTo>
                    <a:lnTo>
                      <a:pt x="11968" y="356"/>
                    </a:lnTo>
                    <a:lnTo>
                      <a:pt x="12073" y="335"/>
                    </a:lnTo>
                    <a:lnTo>
                      <a:pt x="12240" y="461"/>
                    </a:lnTo>
                    <a:lnTo>
                      <a:pt x="12240" y="545"/>
                    </a:lnTo>
                    <a:lnTo>
                      <a:pt x="12261" y="733"/>
                    </a:lnTo>
                    <a:lnTo>
                      <a:pt x="12136" y="733"/>
                    </a:lnTo>
                    <a:lnTo>
                      <a:pt x="12115" y="858"/>
                    </a:lnTo>
                    <a:lnTo>
                      <a:pt x="12052" y="775"/>
                    </a:lnTo>
                    <a:lnTo>
                      <a:pt x="11968" y="754"/>
                    </a:lnTo>
                    <a:lnTo>
                      <a:pt x="11864" y="837"/>
                    </a:lnTo>
                    <a:lnTo>
                      <a:pt x="11550" y="837"/>
                    </a:lnTo>
                    <a:lnTo>
                      <a:pt x="11424" y="733"/>
                    </a:lnTo>
                    <a:lnTo>
                      <a:pt x="11403" y="775"/>
                    </a:lnTo>
                    <a:lnTo>
                      <a:pt x="11278" y="837"/>
                    </a:lnTo>
                    <a:lnTo>
                      <a:pt x="11299" y="942"/>
                    </a:lnTo>
                    <a:lnTo>
                      <a:pt x="11194" y="900"/>
                    </a:lnTo>
                    <a:lnTo>
                      <a:pt x="11215" y="1068"/>
                    </a:lnTo>
                    <a:lnTo>
                      <a:pt x="11173" y="1005"/>
                    </a:lnTo>
                    <a:lnTo>
                      <a:pt x="11027" y="963"/>
                    </a:lnTo>
                    <a:lnTo>
                      <a:pt x="10985" y="1047"/>
                    </a:lnTo>
                    <a:lnTo>
                      <a:pt x="11027" y="1109"/>
                    </a:lnTo>
                    <a:lnTo>
                      <a:pt x="11027" y="1172"/>
                    </a:lnTo>
                    <a:lnTo>
                      <a:pt x="10880" y="1109"/>
                    </a:lnTo>
                    <a:lnTo>
                      <a:pt x="10818" y="1193"/>
                    </a:lnTo>
                    <a:lnTo>
                      <a:pt x="10880" y="1256"/>
                    </a:lnTo>
                    <a:lnTo>
                      <a:pt x="10797" y="1298"/>
                    </a:lnTo>
                    <a:lnTo>
                      <a:pt x="10713" y="1361"/>
                    </a:lnTo>
                    <a:lnTo>
                      <a:pt x="10713" y="1402"/>
                    </a:lnTo>
                    <a:lnTo>
                      <a:pt x="10797" y="1507"/>
                    </a:lnTo>
                    <a:lnTo>
                      <a:pt x="10818" y="1570"/>
                    </a:lnTo>
                    <a:lnTo>
                      <a:pt x="10818" y="1570"/>
                    </a:lnTo>
                    <a:lnTo>
                      <a:pt x="10713" y="1507"/>
                    </a:lnTo>
                    <a:lnTo>
                      <a:pt x="10650" y="1591"/>
                    </a:lnTo>
                    <a:lnTo>
                      <a:pt x="10546" y="1591"/>
                    </a:lnTo>
                    <a:lnTo>
                      <a:pt x="10462" y="1737"/>
                    </a:lnTo>
                    <a:lnTo>
                      <a:pt x="10357" y="1925"/>
                    </a:lnTo>
                    <a:lnTo>
                      <a:pt x="10274" y="1946"/>
                    </a:lnTo>
                    <a:lnTo>
                      <a:pt x="10253" y="2114"/>
                    </a:lnTo>
                    <a:lnTo>
                      <a:pt x="10148" y="2156"/>
                    </a:lnTo>
                    <a:lnTo>
                      <a:pt x="10232" y="2239"/>
                    </a:lnTo>
                    <a:lnTo>
                      <a:pt x="10441" y="2260"/>
                    </a:lnTo>
                    <a:lnTo>
                      <a:pt x="10357" y="2302"/>
                    </a:lnTo>
                    <a:lnTo>
                      <a:pt x="10294" y="2365"/>
                    </a:lnTo>
                    <a:lnTo>
                      <a:pt x="10546" y="2449"/>
                    </a:lnTo>
                    <a:lnTo>
                      <a:pt x="10462" y="2511"/>
                    </a:lnTo>
                    <a:lnTo>
                      <a:pt x="10294" y="2469"/>
                    </a:lnTo>
                    <a:lnTo>
                      <a:pt x="10253" y="2407"/>
                    </a:lnTo>
                    <a:lnTo>
                      <a:pt x="10253" y="2407"/>
                    </a:lnTo>
                    <a:lnTo>
                      <a:pt x="10274" y="2469"/>
                    </a:lnTo>
                    <a:lnTo>
                      <a:pt x="10357" y="2553"/>
                    </a:lnTo>
                    <a:lnTo>
                      <a:pt x="10357" y="2679"/>
                    </a:lnTo>
                    <a:lnTo>
                      <a:pt x="10462" y="2825"/>
                    </a:lnTo>
                    <a:lnTo>
                      <a:pt x="10294" y="2679"/>
                    </a:lnTo>
                    <a:lnTo>
                      <a:pt x="10232" y="2532"/>
                    </a:lnTo>
                    <a:lnTo>
                      <a:pt x="10127" y="2511"/>
                    </a:lnTo>
                    <a:lnTo>
                      <a:pt x="10085" y="2574"/>
                    </a:lnTo>
                    <a:lnTo>
                      <a:pt x="10064" y="2658"/>
                    </a:lnTo>
                    <a:lnTo>
                      <a:pt x="10043" y="2574"/>
                    </a:lnTo>
                    <a:lnTo>
                      <a:pt x="9813" y="2428"/>
                    </a:lnTo>
                    <a:lnTo>
                      <a:pt x="9625" y="2449"/>
                    </a:lnTo>
                    <a:lnTo>
                      <a:pt x="9667" y="2511"/>
                    </a:lnTo>
                    <a:lnTo>
                      <a:pt x="9625" y="2574"/>
                    </a:lnTo>
                    <a:lnTo>
                      <a:pt x="9562" y="2532"/>
                    </a:lnTo>
                    <a:lnTo>
                      <a:pt x="9520" y="2532"/>
                    </a:lnTo>
                    <a:lnTo>
                      <a:pt x="9458" y="2574"/>
                    </a:lnTo>
                    <a:lnTo>
                      <a:pt x="9541" y="2721"/>
                    </a:lnTo>
                    <a:lnTo>
                      <a:pt x="9520" y="2762"/>
                    </a:lnTo>
                    <a:lnTo>
                      <a:pt x="9499" y="2721"/>
                    </a:lnTo>
                    <a:lnTo>
                      <a:pt x="9437" y="2741"/>
                    </a:lnTo>
                    <a:lnTo>
                      <a:pt x="9437" y="2783"/>
                    </a:lnTo>
                    <a:lnTo>
                      <a:pt x="9332" y="2846"/>
                    </a:lnTo>
                    <a:lnTo>
                      <a:pt x="9186" y="2888"/>
                    </a:lnTo>
                    <a:lnTo>
                      <a:pt x="9311" y="2825"/>
                    </a:lnTo>
                    <a:lnTo>
                      <a:pt x="9395" y="2721"/>
                    </a:lnTo>
                    <a:lnTo>
                      <a:pt x="9395" y="2532"/>
                    </a:lnTo>
                    <a:lnTo>
                      <a:pt x="9458" y="2428"/>
                    </a:lnTo>
                    <a:lnTo>
                      <a:pt x="9416" y="2344"/>
                    </a:lnTo>
                    <a:lnTo>
                      <a:pt x="9311" y="2323"/>
                    </a:lnTo>
                    <a:lnTo>
                      <a:pt x="9144" y="2030"/>
                    </a:lnTo>
                    <a:lnTo>
                      <a:pt x="9081" y="1905"/>
                    </a:lnTo>
                    <a:lnTo>
                      <a:pt x="8893" y="1842"/>
                    </a:lnTo>
                    <a:lnTo>
                      <a:pt x="8788" y="1800"/>
                    </a:lnTo>
                    <a:lnTo>
                      <a:pt x="8725" y="1821"/>
                    </a:lnTo>
                    <a:lnTo>
                      <a:pt x="8788" y="1884"/>
                    </a:lnTo>
                    <a:lnTo>
                      <a:pt x="8704" y="1905"/>
                    </a:lnTo>
                    <a:lnTo>
                      <a:pt x="8621" y="2030"/>
                    </a:lnTo>
                    <a:lnTo>
                      <a:pt x="8558" y="2009"/>
                    </a:lnTo>
                    <a:lnTo>
                      <a:pt x="8579" y="1946"/>
                    </a:lnTo>
                    <a:lnTo>
                      <a:pt x="8474" y="1988"/>
                    </a:lnTo>
                    <a:lnTo>
                      <a:pt x="8453" y="2051"/>
                    </a:lnTo>
                    <a:lnTo>
                      <a:pt x="8370" y="1884"/>
                    </a:lnTo>
                    <a:lnTo>
                      <a:pt x="8307" y="1884"/>
                    </a:lnTo>
                    <a:lnTo>
                      <a:pt x="8286" y="1946"/>
                    </a:lnTo>
                    <a:lnTo>
                      <a:pt x="8370" y="2009"/>
                    </a:lnTo>
                    <a:lnTo>
                      <a:pt x="8265" y="2093"/>
                    </a:lnTo>
                    <a:lnTo>
                      <a:pt x="8202" y="2218"/>
                    </a:lnTo>
                    <a:lnTo>
                      <a:pt x="8265" y="2260"/>
                    </a:lnTo>
                    <a:lnTo>
                      <a:pt x="8139" y="2344"/>
                    </a:lnTo>
                    <a:lnTo>
                      <a:pt x="8077" y="2260"/>
                    </a:lnTo>
                    <a:lnTo>
                      <a:pt x="8035" y="2260"/>
                    </a:lnTo>
                    <a:lnTo>
                      <a:pt x="7993" y="2197"/>
                    </a:lnTo>
                    <a:lnTo>
                      <a:pt x="8077" y="2114"/>
                    </a:lnTo>
                    <a:lnTo>
                      <a:pt x="7993" y="2114"/>
                    </a:lnTo>
                    <a:lnTo>
                      <a:pt x="7951" y="2239"/>
                    </a:lnTo>
                    <a:lnTo>
                      <a:pt x="7846" y="2260"/>
                    </a:lnTo>
                    <a:lnTo>
                      <a:pt x="7784" y="2323"/>
                    </a:lnTo>
                    <a:lnTo>
                      <a:pt x="7763" y="2449"/>
                    </a:lnTo>
                    <a:lnTo>
                      <a:pt x="7951" y="2511"/>
                    </a:lnTo>
                    <a:lnTo>
                      <a:pt x="7784" y="2637"/>
                    </a:lnTo>
                    <a:lnTo>
                      <a:pt x="7679" y="2574"/>
                    </a:lnTo>
                    <a:lnTo>
                      <a:pt x="7533" y="2658"/>
                    </a:lnTo>
                    <a:lnTo>
                      <a:pt x="7554" y="2741"/>
                    </a:lnTo>
                    <a:lnTo>
                      <a:pt x="7742" y="2762"/>
                    </a:lnTo>
                    <a:lnTo>
                      <a:pt x="7658" y="2846"/>
                    </a:lnTo>
                    <a:lnTo>
                      <a:pt x="7574" y="2867"/>
                    </a:lnTo>
                    <a:lnTo>
                      <a:pt x="7470" y="2741"/>
                    </a:lnTo>
                    <a:lnTo>
                      <a:pt x="7365" y="2846"/>
                    </a:lnTo>
                    <a:lnTo>
                      <a:pt x="7261" y="2867"/>
                    </a:lnTo>
                    <a:lnTo>
                      <a:pt x="7302" y="2951"/>
                    </a:lnTo>
                    <a:lnTo>
                      <a:pt x="7323" y="3034"/>
                    </a:lnTo>
                    <a:lnTo>
                      <a:pt x="7323" y="3097"/>
                    </a:lnTo>
                    <a:lnTo>
                      <a:pt x="7407" y="3076"/>
                    </a:lnTo>
                    <a:lnTo>
                      <a:pt x="7323" y="3181"/>
                    </a:lnTo>
                    <a:lnTo>
                      <a:pt x="7365" y="3286"/>
                    </a:lnTo>
                    <a:lnTo>
                      <a:pt x="7261" y="3306"/>
                    </a:lnTo>
                    <a:lnTo>
                      <a:pt x="7219" y="3390"/>
                    </a:lnTo>
                    <a:lnTo>
                      <a:pt x="7407" y="3453"/>
                    </a:lnTo>
                    <a:lnTo>
                      <a:pt x="7302" y="3495"/>
                    </a:lnTo>
                    <a:lnTo>
                      <a:pt x="7261" y="3558"/>
                    </a:lnTo>
                    <a:lnTo>
                      <a:pt x="7135" y="3516"/>
                    </a:lnTo>
                    <a:lnTo>
                      <a:pt x="7093" y="3453"/>
                    </a:lnTo>
                    <a:lnTo>
                      <a:pt x="7009" y="3390"/>
                    </a:lnTo>
                    <a:lnTo>
                      <a:pt x="6905" y="3474"/>
                    </a:lnTo>
                    <a:lnTo>
                      <a:pt x="6884" y="3369"/>
                    </a:lnTo>
                    <a:lnTo>
                      <a:pt x="6779" y="3306"/>
                    </a:lnTo>
                    <a:lnTo>
                      <a:pt x="6696" y="3369"/>
                    </a:lnTo>
                    <a:lnTo>
                      <a:pt x="6821" y="3474"/>
                    </a:lnTo>
                    <a:lnTo>
                      <a:pt x="6779" y="3495"/>
                    </a:lnTo>
                    <a:lnTo>
                      <a:pt x="6717" y="3599"/>
                    </a:lnTo>
                    <a:lnTo>
                      <a:pt x="6821" y="3704"/>
                    </a:lnTo>
                    <a:lnTo>
                      <a:pt x="6947" y="3704"/>
                    </a:lnTo>
                    <a:lnTo>
                      <a:pt x="6905" y="3809"/>
                    </a:lnTo>
                    <a:lnTo>
                      <a:pt x="6905" y="3913"/>
                    </a:lnTo>
                    <a:lnTo>
                      <a:pt x="6842" y="3871"/>
                    </a:lnTo>
                    <a:lnTo>
                      <a:pt x="6779" y="3871"/>
                    </a:lnTo>
                    <a:lnTo>
                      <a:pt x="6800" y="3997"/>
                    </a:lnTo>
                    <a:lnTo>
                      <a:pt x="6737" y="4122"/>
                    </a:lnTo>
                    <a:lnTo>
                      <a:pt x="6737" y="4248"/>
                    </a:lnTo>
                    <a:lnTo>
                      <a:pt x="6570" y="3871"/>
                    </a:lnTo>
                    <a:lnTo>
                      <a:pt x="6424" y="3620"/>
                    </a:lnTo>
                    <a:lnTo>
                      <a:pt x="6382" y="3558"/>
                    </a:lnTo>
                    <a:lnTo>
                      <a:pt x="6403" y="3390"/>
                    </a:lnTo>
                    <a:lnTo>
                      <a:pt x="6361" y="3474"/>
                    </a:lnTo>
                    <a:lnTo>
                      <a:pt x="6214" y="3558"/>
                    </a:lnTo>
                    <a:lnTo>
                      <a:pt x="6193" y="3704"/>
                    </a:lnTo>
                    <a:lnTo>
                      <a:pt x="6110" y="3725"/>
                    </a:lnTo>
                    <a:lnTo>
                      <a:pt x="6089" y="3809"/>
                    </a:lnTo>
                    <a:lnTo>
                      <a:pt x="5984" y="3788"/>
                    </a:lnTo>
                    <a:lnTo>
                      <a:pt x="5901" y="3892"/>
                    </a:lnTo>
                    <a:lnTo>
                      <a:pt x="5838" y="3976"/>
                    </a:lnTo>
                    <a:lnTo>
                      <a:pt x="5859" y="4102"/>
                    </a:lnTo>
                    <a:lnTo>
                      <a:pt x="5859" y="4415"/>
                    </a:lnTo>
                    <a:lnTo>
                      <a:pt x="5901" y="4436"/>
                    </a:lnTo>
                    <a:lnTo>
                      <a:pt x="5901" y="4541"/>
                    </a:lnTo>
                    <a:lnTo>
                      <a:pt x="5796" y="4604"/>
                    </a:lnTo>
                    <a:lnTo>
                      <a:pt x="5733" y="4708"/>
                    </a:lnTo>
                    <a:lnTo>
                      <a:pt x="5566" y="4750"/>
                    </a:lnTo>
                    <a:lnTo>
                      <a:pt x="5587" y="4834"/>
                    </a:lnTo>
                    <a:lnTo>
                      <a:pt x="5461" y="4918"/>
                    </a:lnTo>
                    <a:lnTo>
                      <a:pt x="5461" y="5064"/>
                    </a:lnTo>
                    <a:lnTo>
                      <a:pt x="5377" y="5127"/>
                    </a:lnTo>
                    <a:lnTo>
                      <a:pt x="5210" y="5378"/>
                    </a:lnTo>
                    <a:lnTo>
                      <a:pt x="4854" y="5587"/>
                    </a:lnTo>
                    <a:lnTo>
                      <a:pt x="4561" y="5608"/>
                    </a:lnTo>
                    <a:lnTo>
                      <a:pt x="4436" y="5650"/>
                    </a:lnTo>
                    <a:lnTo>
                      <a:pt x="4268" y="5671"/>
                    </a:lnTo>
                    <a:lnTo>
                      <a:pt x="4122" y="5692"/>
                    </a:lnTo>
                    <a:lnTo>
                      <a:pt x="3996" y="5671"/>
                    </a:lnTo>
                    <a:lnTo>
                      <a:pt x="3808" y="5754"/>
                    </a:lnTo>
                    <a:lnTo>
                      <a:pt x="3787" y="5859"/>
                    </a:lnTo>
                    <a:lnTo>
                      <a:pt x="3683" y="5901"/>
                    </a:lnTo>
                    <a:lnTo>
                      <a:pt x="3285" y="5880"/>
                    </a:lnTo>
                    <a:lnTo>
                      <a:pt x="3222" y="5922"/>
                    </a:lnTo>
                    <a:lnTo>
                      <a:pt x="3160" y="6027"/>
                    </a:lnTo>
                    <a:lnTo>
                      <a:pt x="2929" y="6131"/>
                    </a:lnTo>
                    <a:lnTo>
                      <a:pt x="2762" y="6131"/>
                    </a:lnTo>
                    <a:lnTo>
                      <a:pt x="2657" y="6089"/>
                    </a:lnTo>
                    <a:lnTo>
                      <a:pt x="2553" y="6110"/>
                    </a:lnTo>
                    <a:lnTo>
                      <a:pt x="2532" y="6027"/>
                    </a:lnTo>
                    <a:lnTo>
                      <a:pt x="2427" y="6089"/>
                    </a:lnTo>
                    <a:lnTo>
                      <a:pt x="2344" y="6215"/>
                    </a:lnTo>
                    <a:lnTo>
                      <a:pt x="2113" y="6278"/>
                    </a:lnTo>
                    <a:lnTo>
                      <a:pt x="2092" y="6319"/>
                    </a:lnTo>
                    <a:lnTo>
                      <a:pt x="2009" y="6319"/>
                    </a:lnTo>
                    <a:lnTo>
                      <a:pt x="1820" y="6487"/>
                    </a:lnTo>
                    <a:lnTo>
                      <a:pt x="1569" y="6612"/>
                    </a:lnTo>
                    <a:lnTo>
                      <a:pt x="1255" y="6717"/>
                    </a:lnTo>
                    <a:lnTo>
                      <a:pt x="1088" y="6905"/>
                    </a:lnTo>
                    <a:lnTo>
                      <a:pt x="1088" y="7115"/>
                    </a:lnTo>
                    <a:lnTo>
                      <a:pt x="963" y="7219"/>
                    </a:lnTo>
                    <a:lnTo>
                      <a:pt x="879" y="7156"/>
                    </a:lnTo>
                    <a:lnTo>
                      <a:pt x="900" y="7073"/>
                    </a:lnTo>
                    <a:lnTo>
                      <a:pt x="900" y="7010"/>
                    </a:lnTo>
                    <a:lnTo>
                      <a:pt x="963" y="6843"/>
                    </a:lnTo>
                    <a:lnTo>
                      <a:pt x="963" y="6738"/>
                    </a:lnTo>
                    <a:lnTo>
                      <a:pt x="774" y="6863"/>
                    </a:lnTo>
                    <a:lnTo>
                      <a:pt x="732" y="7052"/>
                    </a:lnTo>
                    <a:lnTo>
                      <a:pt x="607" y="7282"/>
                    </a:lnTo>
                    <a:lnTo>
                      <a:pt x="711" y="7470"/>
                    </a:lnTo>
                    <a:lnTo>
                      <a:pt x="628" y="7638"/>
                    </a:lnTo>
                    <a:lnTo>
                      <a:pt x="649" y="7889"/>
                    </a:lnTo>
                    <a:lnTo>
                      <a:pt x="419" y="8161"/>
                    </a:lnTo>
                    <a:lnTo>
                      <a:pt x="335" y="8537"/>
                    </a:lnTo>
                    <a:lnTo>
                      <a:pt x="377" y="8726"/>
                    </a:lnTo>
                    <a:lnTo>
                      <a:pt x="356" y="9019"/>
                    </a:lnTo>
                    <a:lnTo>
                      <a:pt x="565" y="9353"/>
                    </a:lnTo>
                    <a:lnTo>
                      <a:pt x="565" y="9479"/>
                    </a:lnTo>
                    <a:lnTo>
                      <a:pt x="649" y="9584"/>
                    </a:lnTo>
                    <a:lnTo>
                      <a:pt x="565" y="9751"/>
                    </a:lnTo>
                    <a:lnTo>
                      <a:pt x="628" y="9897"/>
                    </a:lnTo>
                    <a:lnTo>
                      <a:pt x="502" y="9960"/>
                    </a:lnTo>
                    <a:lnTo>
                      <a:pt x="439" y="9856"/>
                    </a:lnTo>
                    <a:lnTo>
                      <a:pt x="439" y="9667"/>
                    </a:lnTo>
                    <a:lnTo>
                      <a:pt x="356" y="9772"/>
                    </a:lnTo>
                    <a:lnTo>
                      <a:pt x="335" y="9730"/>
                    </a:lnTo>
                    <a:lnTo>
                      <a:pt x="335" y="9542"/>
                    </a:lnTo>
                    <a:lnTo>
                      <a:pt x="230" y="9312"/>
                    </a:lnTo>
                    <a:lnTo>
                      <a:pt x="147" y="9416"/>
                    </a:lnTo>
                    <a:lnTo>
                      <a:pt x="188" y="9667"/>
                    </a:lnTo>
                    <a:lnTo>
                      <a:pt x="335" y="9835"/>
                    </a:lnTo>
                    <a:lnTo>
                      <a:pt x="439" y="10023"/>
                    </a:lnTo>
                    <a:lnTo>
                      <a:pt x="293" y="10065"/>
                    </a:lnTo>
                    <a:lnTo>
                      <a:pt x="147" y="9897"/>
                    </a:lnTo>
                    <a:lnTo>
                      <a:pt x="126" y="9688"/>
                    </a:lnTo>
                    <a:lnTo>
                      <a:pt x="84" y="9772"/>
                    </a:lnTo>
                    <a:lnTo>
                      <a:pt x="0" y="9835"/>
                    </a:lnTo>
                    <a:lnTo>
                      <a:pt x="105" y="10002"/>
                    </a:lnTo>
                    <a:lnTo>
                      <a:pt x="314" y="10253"/>
                    </a:lnTo>
                    <a:lnTo>
                      <a:pt x="419" y="10588"/>
                    </a:lnTo>
                    <a:lnTo>
                      <a:pt x="377" y="11153"/>
                    </a:lnTo>
                    <a:lnTo>
                      <a:pt x="460" y="11257"/>
                    </a:lnTo>
                    <a:lnTo>
                      <a:pt x="544" y="11592"/>
                    </a:lnTo>
                    <a:lnTo>
                      <a:pt x="711" y="12032"/>
                    </a:lnTo>
                    <a:lnTo>
                      <a:pt x="649" y="12178"/>
                    </a:lnTo>
                    <a:lnTo>
                      <a:pt x="670" y="12827"/>
                    </a:lnTo>
                    <a:lnTo>
                      <a:pt x="649" y="12910"/>
                    </a:lnTo>
                    <a:lnTo>
                      <a:pt x="711" y="13099"/>
                    </a:lnTo>
                    <a:lnTo>
                      <a:pt x="711" y="13308"/>
                    </a:lnTo>
                    <a:lnTo>
                      <a:pt x="837" y="13559"/>
                    </a:lnTo>
                    <a:lnTo>
                      <a:pt x="837" y="13726"/>
                    </a:lnTo>
                    <a:lnTo>
                      <a:pt x="732" y="13810"/>
                    </a:lnTo>
                    <a:lnTo>
                      <a:pt x="774" y="13852"/>
                    </a:lnTo>
                    <a:lnTo>
                      <a:pt x="732" y="14019"/>
                    </a:lnTo>
                    <a:lnTo>
                      <a:pt x="711" y="14270"/>
                    </a:lnTo>
                    <a:lnTo>
                      <a:pt x="628" y="14354"/>
                    </a:lnTo>
                    <a:lnTo>
                      <a:pt x="649" y="14438"/>
                    </a:lnTo>
                    <a:lnTo>
                      <a:pt x="628" y="14584"/>
                    </a:lnTo>
                    <a:lnTo>
                      <a:pt x="523" y="14668"/>
                    </a:lnTo>
                    <a:lnTo>
                      <a:pt x="544" y="14793"/>
                    </a:lnTo>
                    <a:lnTo>
                      <a:pt x="335" y="14961"/>
                    </a:lnTo>
                    <a:lnTo>
                      <a:pt x="251" y="14877"/>
                    </a:lnTo>
                    <a:lnTo>
                      <a:pt x="126" y="15086"/>
                    </a:lnTo>
                    <a:lnTo>
                      <a:pt x="126" y="15442"/>
                    </a:lnTo>
                    <a:lnTo>
                      <a:pt x="209" y="15526"/>
                    </a:lnTo>
                    <a:lnTo>
                      <a:pt x="293" y="15526"/>
                    </a:lnTo>
                    <a:lnTo>
                      <a:pt x="544" y="15756"/>
                    </a:lnTo>
                    <a:lnTo>
                      <a:pt x="544" y="15861"/>
                    </a:lnTo>
                    <a:lnTo>
                      <a:pt x="565" y="15923"/>
                    </a:lnTo>
                    <a:lnTo>
                      <a:pt x="711" y="15944"/>
                    </a:lnTo>
                    <a:lnTo>
                      <a:pt x="753" y="16007"/>
                    </a:lnTo>
                    <a:lnTo>
                      <a:pt x="942" y="16028"/>
                    </a:lnTo>
                    <a:lnTo>
                      <a:pt x="983" y="16028"/>
                    </a:lnTo>
                    <a:lnTo>
                      <a:pt x="1025" y="16070"/>
                    </a:lnTo>
                    <a:lnTo>
                      <a:pt x="1151" y="16070"/>
                    </a:lnTo>
                    <a:lnTo>
                      <a:pt x="1297" y="16049"/>
                    </a:lnTo>
                    <a:lnTo>
                      <a:pt x="1339" y="16133"/>
                    </a:lnTo>
                    <a:lnTo>
                      <a:pt x="1402" y="16070"/>
                    </a:lnTo>
                    <a:lnTo>
                      <a:pt x="1423" y="16112"/>
                    </a:lnTo>
                    <a:lnTo>
                      <a:pt x="1611" y="16070"/>
                    </a:lnTo>
                    <a:lnTo>
                      <a:pt x="1758" y="16070"/>
                    </a:lnTo>
                    <a:lnTo>
                      <a:pt x="1779" y="16007"/>
                    </a:lnTo>
                    <a:lnTo>
                      <a:pt x="1862" y="15965"/>
                    </a:lnTo>
                    <a:lnTo>
                      <a:pt x="1946" y="15840"/>
                    </a:lnTo>
                    <a:lnTo>
                      <a:pt x="2113" y="15861"/>
                    </a:lnTo>
                    <a:lnTo>
                      <a:pt x="2113" y="15756"/>
                    </a:lnTo>
                    <a:lnTo>
                      <a:pt x="2218" y="15693"/>
                    </a:lnTo>
                    <a:lnTo>
                      <a:pt x="2323" y="15693"/>
                    </a:lnTo>
                    <a:lnTo>
                      <a:pt x="2406" y="15777"/>
                    </a:lnTo>
                    <a:lnTo>
                      <a:pt x="2511" y="15651"/>
                    </a:lnTo>
                    <a:lnTo>
                      <a:pt x="2532" y="15693"/>
                    </a:lnTo>
                    <a:lnTo>
                      <a:pt x="2616" y="15651"/>
                    </a:lnTo>
                    <a:lnTo>
                      <a:pt x="2636" y="15526"/>
                    </a:lnTo>
                    <a:lnTo>
                      <a:pt x="2950" y="15317"/>
                    </a:lnTo>
                    <a:lnTo>
                      <a:pt x="3076" y="15338"/>
                    </a:lnTo>
                    <a:lnTo>
                      <a:pt x="3160" y="15379"/>
                    </a:lnTo>
                    <a:lnTo>
                      <a:pt x="3264" y="15317"/>
                    </a:lnTo>
                    <a:lnTo>
                      <a:pt x="3557" y="15233"/>
                    </a:lnTo>
                    <a:lnTo>
                      <a:pt x="3599" y="15317"/>
                    </a:lnTo>
                    <a:lnTo>
                      <a:pt x="3787" y="15254"/>
                    </a:lnTo>
                    <a:lnTo>
                      <a:pt x="3850" y="15296"/>
                    </a:lnTo>
                    <a:lnTo>
                      <a:pt x="3955" y="15317"/>
                    </a:lnTo>
                    <a:lnTo>
                      <a:pt x="4038" y="15254"/>
                    </a:lnTo>
                    <a:lnTo>
                      <a:pt x="4101" y="15400"/>
                    </a:lnTo>
                    <a:lnTo>
                      <a:pt x="4185" y="15400"/>
                    </a:lnTo>
                    <a:lnTo>
                      <a:pt x="4268" y="15338"/>
                    </a:lnTo>
                    <a:lnTo>
                      <a:pt x="4310" y="15400"/>
                    </a:lnTo>
                    <a:lnTo>
                      <a:pt x="4415" y="15338"/>
                    </a:lnTo>
                    <a:lnTo>
                      <a:pt x="4624" y="15338"/>
                    </a:lnTo>
                    <a:lnTo>
                      <a:pt x="4624" y="15442"/>
                    </a:lnTo>
                    <a:lnTo>
                      <a:pt x="4645" y="15442"/>
                    </a:lnTo>
                    <a:lnTo>
                      <a:pt x="4792" y="15338"/>
                    </a:lnTo>
                    <a:lnTo>
                      <a:pt x="4917" y="15379"/>
                    </a:lnTo>
                    <a:lnTo>
                      <a:pt x="5064" y="15254"/>
                    </a:lnTo>
                    <a:lnTo>
                      <a:pt x="5126" y="15128"/>
                    </a:lnTo>
                    <a:lnTo>
                      <a:pt x="5168" y="15107"/>
                    </a:lnTo>
                    <a:lnTo>
                      <a:pt x="5315" y="14982"/>
                    </a:lnTo>
                    <a:lnTo>
                      <a:pt x="5377" y="14773"/>
                    </a:lnTo>
                    <a:lnTo>
                      <a:pt x="5524" y="14668"/>
                    </a:lnTo>
                    <a:lnTo>
                      <a:pt x="5670" y="14647"/>
                    </a:lnTo>
                    <a:lnTo>
                      <a:pt x="5754" y="14668"/>
                    </a:lnTo>
                    <a:lnTo>
                      <a:pt x="5984" y="14584"/>
                    </a:lnTo>
                    <a:lnTo>
                      <a:pt x="6277" y="14396"/>
                    </a:lnTo>
                    <a:lnTo>
                      <a:pt x="6486" y="14208"/>
                    </a:lnTo>
                    <a:lnTo>
                      <a:pt x="6570" y="14187"/>
                    </a:lnTo>
                    <a:lnTo>
                      <a:pt x="6737" y="14187"/>
                    </a:lnTo>
                    <a:lnTo>
                      <a:pt x="6905" y="14249"/>
                    </a:lnTo>
                    <a:lnTo>
                      <a:pt x="7051" y="14270"/>
                    </a:lnTo>
                    <a:lnTo>
                      <a:pt x="7198" y="14208"/>
                    </a:lnTo>
                    <a:lnTo>
                      <a:pt x="7407" y="14249"/>
                    </a:lnTo>
                    <a:lnTo>
                      <a:pt x="7742" y="14145"/>
                    </a:lnTo>
                    <a:lnTo>
                      <a:pt x="7930" y="14082"/>
                    </a:lnTo>
                    <a:lnTo>
                      <a:pt x="8056" y="13977"/>
                    </a:lnTo>
                    <a:lnTo>
                      <a:pt x="8139" y="13977"/>
                    </a:lnTo>
                    <a:lnTo>
                      <a:pt x="8307" y="13852"/>
                    </a:lnTo>
                    <a:lnTo>
                      <a:pt x="8558" y="13852"/>
                    </a:lnTo>
                    <a:lnTo>
                      <a:pt x="9186" y="13810"/>
                    </a:lnTo>
                    <a:lnTo>
                      <a:pt x="9395" y="13852"/>
                    </a:lnTo>
                    <a:lnTo>
                      <a:pt x="9520" y="13852"/>
                    </a:lnTo>
                    <a:lnTo>
                      <a:pt x="9709" y="13810"/>
                    </a:lnTo>
                    <a:lnTo>
                      <a:pt x="9834" y="13831"/>
                    </a:lnTo>
                    <a:lnTo>
                      <a:pt x="10022" y="13977"/>
                    </a:lnTo>
                    <a:lnTo>
                      <a:pt x="10148" y="14208"/>
                    </a:lnTo>
                    <a:lnTo>
                      <a:pt x="10253" y="14249"/>
                    </a:lnTo>
                    <a:lnTo>
                      <a:pt x="10336" y="14187"/>
                    </a:lnTo>
                    <a:lnTo>
                      <a:pt x="10378" y="14166"/>
                    </a:lnTo>
                    <a:lnTo>
                      <a:pt x="10441" y="14208"/>
                    </a:lnTo>
                    <a:lnTo>
                      <a:pt x="10504" y="14187"/>
                    </a:lnTo>
                    <a:lnTo>
                      <a:pt x="10650" y="14208"/>
                    </a:lnTo>
                    <a:lnTo>
                      <a:pt x="10755" y="14354"/>
                    </a:lnTo>
                    <a:lnTo>
                      <a:pt x="10880" y="14375"/>
                    </a:lnTo>
                    <a:lnTo>
                      <a:pt x="10964" y="14354"/>
                    </a:lnTo>
                    <a:lnTo>
                      <a:pt x="11194" y="14542"/>
                    </a:lnTo>
                    <a:lnTo>
                      <a:pt x="11194" y="14647"/>
                    </a:lnTo>
                    <a:lnTo>
                      <a:pt x="11278" y="14647"/>
                    </a:lnTo>
                    <a:lnTo>
                      <a:pt x="11341" y="14731"/>
                    </a:lnTo>
                    <a:lnTo>
                      <a:pt x="11320" y="14814"/>
                    </a:lnTo>
                    <a:lnTo>
                      <a:pt x="11215" y="14814"/>
                    </a:lnTo>
                    <a:lnTo>
                      <a:pt x="11194" y="14898"/>
                    </a:lnTo>
                    <a:lnTo>
                      <a:pt x="11299" y="15107"/>
                    </a:lnTo>
                    <a:lnTo>
                      <a:pt x="11403" y="15128"/>
                    </a:lnTo>
                    <a:lnTo>
                      <a:pt x="11508" y="15254"/>
                    </a:lnTo>
                    <a:lnTo>
                      <a:pt x="11550" y="15421"/>
                    </a:lnTo>
                    <a:lnTo>
                      <a:pt x="11529" y="15526"/>
                    </a:lnTo>
                    <a:lnTo>
                      <a:pt x="11655" y="15819"/>
                    </a:lnTo>
                    <a:lnTo>
                      <a:pt x="11613" y="15944"/>
                    </a:lnTo>
                    <a:lnTo>
                      <a:pt x="11655" y="16007"/>
                    </a:lnTo>
                    <a:lnTo>
                      <a:pt x="11634" y="16154"/>
                    </a:lnTo>
                    <a:lnTo>
                      <a:pt x="11613" y="16237"/>
                    </a:lnTo>
                    <a:lnTo>
                      <a:pt x="11529" y="16216"/>
                    </a:lnTo>
                    <a:lnTo>
                      <a:pt x="11508" y="16237"/>
                    </a:lnTo>
                    <a:lnTo>
                      <a:pt x="11592" y="16363"/>
                    </a:lnTo>
                    <a:lnTo>
                      <a:pt x="11655" y="16384"/>
                    </a:lnTo>
                    <a:lnTo>
                      <a:pt x="11717" y="16530"/>
                    </a:lnTo>
                    <a:lnTo>
                      <a:pt x="11822" y="16488"/>
                    </a:lnTo>
                    <a:lnTo>
                      <a:pt x="11927" y="16572"/>
                    </a:lnTo>
                    <a:lnTo>
                      <a:pt x="11927" y="16467"/>
                    </a:lnTo>
                    <a:lnTo>
                      <a:pt x="11864" y="16363"/>
                    </a:lnTo>
                    <a:lnTo>
                      <a:pt x="11927" y="16300"/>
                    </a:lnTo>
                    <a:lnTo>
                      <a:pt x="11968" y="16174"/>
                    </a:lnTo>
                    <a:lnTo>
                      <a:pt x="12073" y="16174"/>
                    </a:lnTo>
                    <a:lnTo>
                      <a:pt x="12136" y="16070"/>
                    </a:lnTo>
                    <a:lnTo>
                      <a:pt x="12240" y="16028"/>
                    </a:lnTo>
                    <a:lnTo>
                      <a:pt x="12261" y="15923"/>
                    </a:lnTo>
                    <a:lnTo>
                      <a:pt x="12366" y="15777"/>
                    </a:lnTo>
                    <a:lnTo>
                      <a:pt x="12596" y="15693"/>
                    </a:lnTo>
                    <a:lnTo>
                      <a:pt x="12638" y="15610"/>
                    </a:lnTo>
                    <a:lnTo>
                      <a:pt x="12680" y="15610"/>
                    </a:lnTo>
                    <a:lnTo>
                      <a:pt x="12868" y="15505"/>
                    </a:lnTo>
                    <a:lnTo>
                      <a:pt x="12910" y="15338"/>
                    </a:lnTo>
                    <a:lnTo>
                      <a:pt x="13077" y="15107"/>
                    </a:lnTo>
                    <a:lnTo>
                      <a:pt x="13224" y="15086"/>
                    </a:lnTo>
                    <a:lnTo>
                      <a:pt x="13307" y="14982"/>
                    </a:lnTo>
                    <a:lnTo>
                      <a:pt x="13266" y="14856"/>
                    </a:lnTo>
                    <a:lnTo>
                      <a:pt x="13287" y="14710"/>
                    </a:lnTo>
                    <a:lnTo>
                      <a:pt x="13370" y="14877"/>
                    </a:lnTo>
                    <a:lnTo>
                      <a:pt x="13370" y="15024"/>
                    </a:lnTo>
                    <a:lnTo>
                      <a:pt x="13370" y="15191"/>
                    </a:lnTo>
                    <a:lnTo>
                      <a:pt x="13287" y="15254"/>
                    </a:lnTo>
                    <a:lnTo>
                      <a:pt x="13266" y="15547"/>
                    </a:lnTo>
                    <a:lnTo>
                      <a:pt x="13015" y="15714"/>
                    </a:lnTo>
                    <a:lnTo>
                      <a:pt x="12973" y="15840"/>
                    </a:lnTo>
                    <a:lnTo>
                      <a:pt x="12910" y="15923"/>
                    </a:lnTo>
                    <a:lnTo>
                      <a:pt x="12910" y="16070"/>
                    </a:lnTo>
                    <a:lnTo>
                      <a:pt x="12784" y="16258"/>
                    </a:lnTo>
                    <a:lnTo>
                      <a:pt x="12805" y="16300"/>
                    </a:lnTo>
                    <a:lnTo>
                      <a:pt x="12743" y="16593"/>
                    </a:lnTo>
                    <a:lnTo>
                      <a:pt x="12450" y="16572"/>
                    </a:lnTo>
                    <a:lnTo>
                      <a:pt x="12387" y="16739"/>
                    </a:lnTo>
                    <a:lnTo>
                      <a:pt x="12324" y="16823"/>
                    </a:lnTo>
                    <a:lnTo>
                      <a:pt x="12324" y="16886"/>
                    </a:lnTo>
                    <a:lnTo>
                      <a:pt x="12491" y="16823"/>
                    </a:lnTo>
                    <a:lnTo>
                      <a:pt x="12659" y="16760"/>
                    </a:lnTo>
                    <a:lnTo>
                      <a:pt x="12868" y="16823"/>
                    </a:lnTo>
                    <a:lnTo>
                      <a:pt x="13056" y="16530"/>
                    </a:lnTo>
                    <a:lnTo>
                      <a:pt x="13098" y="16216"/>
                    </a:lnTo>
                    <a:lnTo>
                      <a:pt x="13266" y="16049"/>
                    </a:lnTo>
                    <a:lnTo>
                      <a:pt x="13307" y="16112"/>
                    </a:lnTo>
                    <a:lnTo>
                      <a:pt x="13307" y="16384"/>
                    </a:lnTo>
                    <a:lnTo>
                      <a:pt x="13370" y="16551"/>
                    </a:lnTo>
                    <a:lnTo>
                      <a:pt x="13307" y="16551"/>
                    </a:lnTo>
                    <a:lnTo>
                      <a:pt x="13328" y="16823"/>
                    </a:lnTo>
                    <a:lnTo>
                      <a:pt x="13203" y="17074"/>
                    </a:lnTo>
                    <a:lnTo>
                      <a:pt x="12994" y="17158"/>
                    </a:lnTo>
                    <a:lnTo>
                      <a:pt x="13015" y="17221"/>
                    </a:lnTo>
                    <a:lnTo>
                      <a:pt x="13161" y="17200"/>
                    </a:lnTo>
                    <a:lnTo>
                      <a:pt x="13307" y="17221"/>
                    </a:lnTo>
                    <a:lnTo>
                      <a:pt x="13391" y="17158"/>
                    </a:lnTo>
                    <a:lnTo>
                      <a:pt x="13496" y="17116"/>
                    </a:lnTo>
                    <a:lnTo>
                      <a:pt x="13600" y="17011"/>
                    </a:lnTo>
                    <a:lnTo>
                      <a:pt x="13705" y="17053"/>
                    </a:lnTo>
                    <a:lnTo>
                      <a:pt x="13789" y="17053"/>
                    </a:lnTo>
                    <a:lnTo>
                      <a:pt x="13705" y="17158"/>
                    </a:lnTo>
                    <a:lnTo>
                      <a:pt x="13642" y="17221"/>
                    </a:lnTo>
                    <a:lnTo>
                      <a:pt x="13538" y="17221"/>
                    </a:lnTo>
                    <a:lnTo>
                      <a:pt x="13517" y="17283"/>
                    </a:lnTo>
                    <a:lnTo>
                      <a:pt x="13621" y="17430"/>
                    </a:lnTo>
                    <a:lnTo>
                      <a:pt x="13684" y="17576"/>
                    </a:lnTo>
                    <a:lnTo>
                      <a:pt x="13747" y="17744"/>
                    </a:lnTo>
                    <a:lnTo>
                      <a:pt x="13747" y="17953"/>
                    </a:lnTo>
                    <a:lnTo>
                      <a:pt x="13726" y="18225"/>
                    </a:lnTo>
                    <a:lnTo>
                      <a:pt x="13600" y="18371"/>
                    </a:lnTo>
                    <a:lnTo>
                      <a:pt x="13621" y="18455"/>
                    </a:lnTo>
                    <a:lnTo>
                      <a:pt x="13600" y="18664"/>
                    </a:lnTo>
                    <a:lnTo>
                      <a:pt x="13705" y="18748"/>
                    </a:lnTo>
                    <a:lnTo>
                      <a:pt x="13789" y="18895"/>
                    </a:lnTo>
                    <a:lnTo>
                      <a:pt x="13810" y="19083"/>
                    </a:lnTo>
                    <a:lnTo>
                      <a:pt x="14019" y="19355"/>
                    </a:lnTo>
                    <a:lnTo>
                      <a:pt x="14165" y="19397"/>
                    </a:lnTo>
                    <a:lnTo>
                      <a:pt x="14270" y="19480"/>
                    </a:lnTo>
                    <a:lnTo>
                      <a:pt x="14333" y="19606"/>
                    </a:lnTo>
                    <a:lnTo>
                      <a:pt x="14437" y="19627"/>
                    </a:lnTo>
                    <a:lnTo>
                      <a:pt x="14458" y="19585"/>
                    </a:lnTo>
                    <a:lnTo>
                      <a:pt x="14542" y="19564"/>
                    </a:lnTo>
                    <a:lnTo>
                      <a:pt x="14688" y="19585"/>
                    </a:lnTo>
                    <a:lnTo>
                      <a:pt x="14835" y="19731"/>
                    </a:lnTo>
                    <a:lnTo>
                      <a:pt x="14960" y="19773"/>
                    </a:lnTo>
                    <a:lnTo>
                      <a:pt x="15086" y="19899"/>
                    </a:lnTo>
                    <a:lnTo>
                      <a:pt x="15107" y="20003"/>
                    </a:lnTo>
                    <a:lnTo>
                      <a:pt x="15212" y="20045"/>
                    </a:lnTo>
                    <a:lnTo>
                      <a:pt x="15358" y="20192"/>
                    </a:lnTo>
                    <a:lnTo>
                      <a:pt x="15421" y="20192"/>
                    </a:lnTo>
                    <a:lnTo>
                      <a:pt x="15463" y="20108"/>
                    </a:lnTo>
                    <a:lnTo>
                      <a:pt x="15693" y="20003"/>
                    </a:lnTo>
                    <a:lnTo>
                      <a:pt x="15776" y="19899"/>
                    </a:lnTo>
                    <a:lnTo>
                      <a:pt x="15902" y="19899"/>
                    </a:lnTo>
                    <a:lnTo>
                      <a:pt x="16048" y="19773"/>
                    </a:lnTo>
                    <a:lnTo>
                      <a:pt x="16153" y="19773"/>
                    </a:lnTo>
                    <a:lnTo>
                      <a:pt x="16195" y="19711"/>
                    </a:lnTo>
                    <a:lnTo>
                      <a:pt x="16153" y="19669"/>
                    </a:lnTo>
                    <a:lnTo>
                      <a:pt x="16048" y="19627"/>
                    </a:lnTo>
                    <a:lnTo>
                      <a:pt x="16090" y="19564"/>
                    </a:lnTo>
                    <a:lnTo>
                      <a:pt x="16320" y="19397"/>
                    </a:lnTo>
                    <a:lnTo>
                      <a:pt x="16509" y="19522"/>
                    </a:lnTo>
                    <a:lnTo>
                      <a:pt x="16509" y="19669"/>
                    </a:lnTo>
                    <a:lnTo>
                      <a:pt x="16258" y="19794"/>
                    </a:lnTo>
                    <a:lnTo>
                      <a:pt x="16320" y="19899"/>
                    </a:lnTo>
                    <a:lnTo>
                      <a:pt x="16404" y="19920"/>
                    </a:lnTo>
                    <a:lnTo>
                      <a:pt x="16467" y="19815"/>
                    </a:lnTo>
                    <a:lnTo>
                      <a:pt x="16572" y="19731"/>
                    </a:lnTo>
                    <a:lnTo>
                      <a:pt x="16676" y="19815"/>
                    </a:lnTo>
                    <a:lnTo>
                      <a:pt x="16676" y="19920"/>
                    </a:lnTo>
                    <a:lnTo>
                      <a:pt x="16613" y="19920"/>
                    </a:lnTo>
                    <a:lnTo>
                      <a:pt x="16509" y="20003"/>
                    </a:lnTo>
                    <a:lnTo>
                      <a:pt x="16655" y="20192"/>
                    </a:lnTo>
                    <a:lnTo>
                      <a:pt x="16676" y="20401"/>
                    </a:lnTo>
                    <a:lnTo>
                      <a:pt x="16760" y="20338"/>
                    </a:lnTo>
                    <a:lnTo>
                      <a:pt x="16844" y="20359"/>
                    </a:lnTo>
                    <a:lnTo>
                      <a:pt x="16844" y="20464"/>
                    </a:lnTo>
                    <a:lnTo>
                      <a:pt x="16927" y="20610"/>
                    </a:lnTo>
                    <a:lnTo>
                      <a:pt x="16990" y="20443"/>
                    </a:lnTo>
                    <a:lnTo>
                      <a:pt x="16990" y="20296"/>
                    </a:lnTo>
                    <a:lnTo>
                      <a:pt x="16885" y="20359"/>
                    </a:lnTo>
                    <a:lnTo>
                      <a:pt x="16885" y="20317"/>
                    </a:lnTo>
                    <a:lnTo>
                      <a:pt x="16948" y="20234"/>
                    </a:lnTo>
                    <a:lnTo>
                      <a:pt x="17241" y="20234"/>
                    </a:lnTo>
                    <a:lnTo>
                      <a:pt x="17262" y="20296"/>
                    </a:lnTo>
                    <a:lnTo>
                      <a:pt x="17304" y="20234"/>
                    </a:lnTo>
                    <a:lnTo>
                      <a:pt x="17450" y="20024"/>
                    </a:lnTo>
                    <a:lnTo>
                      <a:pt x="17764" y="19836"/>
                    </a:lnTo>
                    <a:lnTo>
                      <a:pt x="17911" y="19711"/>
                    </a:lnTo>
                    <a:lnTo>
                      <a:pt x="17827" y="19711"/>
                    </a:lnTo>
                    <a:lnTo>
                      <a:pt x="17764" y="19731"/>
                    </a:lnTo>
                    <a:lnTo>
                      <a:pt x="17785" y="19711"/>
                    </a:lnTo>
                    <a:lnTo>
                      <a:pt x="17681" y="19669"/>
                    </a:lnTo>
                    <a:lnTo>
                      <a:pt x="17932" y="19669"/>
                    </a:lnTo>
                    <a:lnTo>
                      <a:pt x="18183" y="19606"/>
                    </a:lnTo>
                    <a:lnTo>
                      <a:pt x="18622" y="19501"/>
                    </a:lnTo>
                    <a:lnTo>
                      <a:pt x="18957" y="19585"/>
                    </a:lnTo>
                    <a:lnTo>
                      <a:pt x="19124" y="19501"/>
                    </a:lnTo>
                    <a:lnTo>
                      <a:pt x="19124" y="19397"/>
                    </a:lnTo>
                    <a:lnTo>
                      <a:pt x="19229" y="19397"/>
                    </a:lnTo>
                    <a:lnTo>
                      <a:pt x="19333" y="19313"/>
                    </a:lnTo>
                    <a:lnTo>
                      <a:pt x="19438" y="19104"/>
                    </a:lnTo>
                    <a:lnTo>
                      <a:pt x="19375" y="18895"/>
                    </a:lnTo>
                    <a:lnTo>
                      <a:pt x="19375" y="18769"/>
                    </a:lnTo>
                    <a:lnTo>
                      <a:pt x="19585" y="18560"/>
                    </a:lnTo>
                    <a:lnTo>
                      <a:pt x="19585" y="18225"/>
                    </a:lnTo>
                    <a:lnTo>
                      <a:pt x="19668" y="18099"/>
                    </a:lnTo>
                    <a:lnTo>
                      <a:pt x="19710" y="17869"/>
                    </a:lnTo>
                    <a:lnTo>
                      <a:pt x="19815" y="17827"/>
                    </a:lnTo>
                    <a:lnTo>
                      <a:pt x="19815" y="17702"/>
                    </a:lnTo>
                    <a:lnTo>
                      <a:pt x="20170" y="17283"/>
                    </a:lnTo>
                    <a:lnTo>
                      <a:pt x="20275" y="17262"/>
                    </a:lnTo>
                    <a:lnTo>
                      <a:pt x="20317" y="17011"/>
                    </a:lnTo>
                    <a:lnTo>
                      <a:pt x="20442" y="16823"/>
                    </a:lnTo>
                    <a:lnTo>
                      <a:pt x="20547" y="16593"/>
                    </a:lnTo>
                    <a:lnTo>
                      <a:pt x="20694" y="16446"/>
                    </a:lnTo>
                    <a:lnTo>
                      <a:pt x="20652" y="16342"/>
                    </a:lnTo>
                    <a:lnTo>
                      <a:pt x="20756" y="16258"/>
                    </a:lnTo>
                    <a:lnTo>
                      <a:pt x="20861" y="16049"/>
                    </a:lnTo>
                    <a:lnTo>
                      <a:pt x="20798" y="15965"/>
                    </a:lnTo>
                    <a:lnTo>
                      <a:pt x="20966" y="15902"/>
                    </a:lnTo>
                    <a:lnTo>
                      <a:pt x="21070" y="15714"/>
                    </a:lnTo>
                    <a:lnTo>
                      <a:pt x="21154" y="15630"/>
                    </a:lnTo>
                    <a:lnTo>
                      <a:pt x="21258" y="15442"/>
                    </a:lnTo>
                    <a:lnTo>
                      <a:pt x="21426" y="15400"/>
                    </a:lnTo>
                    <a:lnTo>
                      <a:pt x="21530" y="15338"/>
                    </a:lnTo>
                    <a:lnTo>
                      <a:pt x="21342" y="15338"/>
                    </a:lnTo>
                    <a:lnTo>
                      <a:pt x="21384" y="15296"/>
                    </a:lnTo>
                    <a:lnTo>
                      <a:pt x="21593" y="15254"/>
                    </a:lnTo>
                    <a:lnTo>
                      <a:pt x="21782" y="15170"/>
                    </a:lnTo>
                    <a:lnTo>
                      <a:pt x="21802" y="15003"/>
                    </a:lnTo>
                    <a:lnTo>
                      <a:pt x="21782" y="14961"/>
                    </a:lnTo>
                    <a:lnTo>
                      <a:pt x="21802" y="14814"/>
                    </a:lnTo>
                    <a:lnTo>
                      <a:pt x="22012" y="14689"/>
                    </a:lnTo>
                    <a:lnTo>
                      <a:pt x="22012" y="14563"/>
                    </a:lnTo>
                    <a:lnTo>
                      <a:pt x="22158" y="14501"/>
                    </a:lnTo>
                    <a:lnTo>
                      <a:pt x="22284" y="14291"/>
                    </a:lnTo>
                    <a:lnTo>
                      <a:pt x="22263" y="14187"/>
                    </a:lnTo>
                    <a:lnTo>
                      <a:pt x="22305" y="14019"/>
                    </a:lnTo>
                    <a:lnTo>
                      <a:pt x="22284" y="13957"/>
                    </a:lnTo>
                    <a:lnTo>
                      <a:pt x="22284" y="13852"/>
                    </a:lnTo>
                    <a:lnTo>
                      <a:pt x="22430" y="13496"/>
                    </a:lnTo>
                    <a:lnTo>
                      <a:pt x="22493" y="13287"/>
                    </a:lnTo>
                    <a:lnTo>
                      <a:pt x="22702" y="12910"/>
                    </a:lnTo>
                    <a:lnTo>
                      <a:pt x="22702" y="12785"/>
                    </a:lnTo>
                    <a:lnTo>
                      <a:pt x="22807" y="12492"/>
                    </a:lnTo>
                    <a:lnTo>
                      <a:pt x="22953" y="12366"/>
                    </a:lnTo>
                    <a:lnTo>
                      <a:pt x="23016" y="12199"/>
                    </a:lnTo>
                    <a:lnTo>
                      <a:pt x="22953" y="12053"/>
                    </a:lnTo>
                    <a:lnTo>
                      <a:pt x="23058" y="11927"/>
                    </a:lnTo>
                    <a:lnTo>
                      <a:pt x="22995" y="11655"/>
                    </a:lnTo>
                    <a:lnTo>
                      <a:pt x="22995" y="11529"/>
                    </a:lnTo>
                    <a:lnTo>
                      <a:pt x="22911" y="11320"/>
                    </a:lnTo>
                    <a:lnTo>
                      <a:pt x="22891" y="11236"/>
                    </a:lnTo>
                    <a:lnTo>
                      <a:pt x="22849" y="11111"/>
                    </a:lnTo>
                    <a:lnTo>
                      <a:pt x="22911" y="11069"/>
                    </a:lnTo>
                    <a:lnTo>
                      <a:pt x="22911" y="10923"/>
                    </a:lnTo>
                    <a:lnTo>
                      <a:pt x="23016" y="10776"/>
                    </a:lnTo>
                    <a:lnTo>
                      <a:pt x="23016" y="10713"/>
                    </a:lnTo>
                    <a:lnTo>
                      <a:pt x="22995" y="10379"/>
                    </a:lnTo>
                    <a:lnTo>
                      <a:pt x="23058" y="10253"/>
                    </a:lnTo>
                    <a:lnTo>
                      <a:pt x="23016" y="10190"/>
                    </a:lnTo>
                    <a:lnTo>
                      <a:pt x="22995" y="10065"/>
                    </a:lnTo>
                    <a:lnTo>
                      <a:pt x="22995" y="9856"/>
                    </a:lnTo>
                    <a:lnTo>
                      <a:pt x="22932" y="9835"/>
                    </a:lnTo>
                    <a:lnTo>
                      <a:pt x="22995" y="9688"/>
                    </a:lnTo>
                    <a:lnTo>
                      <a:pt x="22891" y="9667"/>
                    </a:lnTo>
                    <a:lnTo>
                      <a:pt x="22828" y="9542"/>
                    </a:lnTo>
                    <a:lnTo>
                      <a:pt x="22828" y="9416"/>
                    </a:lnTo>
                    <a:lnTo>
                      <a:pt x="22702" y="9312"/>
                    </a:lnTo>
                    <a:lnTo>
                      <a:pt x="22619" y="9144"/>
                    </a:lnTo>
                    <a:lnTo>
                      <a:pt x="22598" y="8956"/>
                    </a:lnTo>
                    <a:lnTo>
                      <a:pt x="22514" y="8830"/>
                    </a:lnTo>
                    <a:lnTo>
                      <a:pt x="22430" y="8830"/>
                    </a:lnTo>
                    <a:lnTo>
                      <a:pt x="22367" y="8851"/>
                    </a:lnTo>
                    <a:lnTo>
                      <a:pt x="22284" y="8809"/>
                    </a:lnTo>
                    <a:lnTo>
                      <a:pt x="22263" y="8642"/>
                    </a:lnTo>
                    <a:lnTo>
                      <a:pt x="22200" y="8621"/>
                    </a:lnTo>
                    <a:lnTo>
                      <a:pt x="22179" y="8537"/>
                    </a:lnTo>
                    <a:lnTo>
                      <a:pt x="22054" y="8412"/>
                    </a:lnTo>
                    <a:lnTo>
                      <a:pt x="21970" y="8370"/>
                    </a:lnTo>
                    <a:lnTo>
                      <a:pt x="22012" y="8265"/>
                    </a:lnTo>
                    <a:lnTo>
                      <a:pt x="21949" y="8119"/>
                    </a:lnTo>
                    <a:lnTo>
                      <a:pt x="22054" y="7993"/>
                    </a:lnTo>
                    <a:lnTo>
                      <a:pt x="22074" y="7805"/>
                    </a:lnTo>
                    <a:lnTo>
                      <a:pt x="22012" y="7742"/>
                    </a:lnTo>
                    <a:lnTo>
                      <a:pt x="22054" y="7638"/>
                    </a:lnTo>
                    <a:lnTo>
                      <a:pt x="21970" y="7575"/>
                    </a:lnTo>
                    <a:lnTo>
                      <a:pt x="21949" y="7638"/>
                    </a:lnTo>
                    <a:lnTo>
                      <a:pt x="21991" y="7679"/>
                    </a:lnTo>
                    <a:lnTo>
                      <a:pt x="21949" y="7763"/>
                    </a:lnTo>
                    <a:lnTo>
                      <a:pt x="21677" y="7533"/>
                    </a:lnTo>
                    <a:lnTo>
                      <a:pt x="21635" y="7366"/>
                    </a:lnTo>
                    <a:lnTo>
                      <a:pt x="21572" y="7387"/>
                    </a:lnTo>
                    <a:lnTo>
                      <a:pt x="21572" y="7470"/>
                    </a:lnTo>
                    <a:lnTo>
                      <a:pt x="21551" y="7575"/>
                    </a:lnTo>
                    <a:lnTo>
                      <a:pt x="21593" y="7763"/>
                    </a:lnTo>
                    <a:lnTo>
                      <a:pt x="21468" y="7596"/>
                    </a:lnTo>
                    <a:lnTo>
                      <a:pt x="21426" y="7659"/>
                    </a:lnTo>
                    <a:lnTo>
                      <a:pt x="21426" y="7554"/>
                    </a:lnTo>
                    <a:lnTo>
                      <a:pt x="21363" y="7470"/>
                    </a:lnTo>
                    <a:lnTo>
                      <a:pt x="21342" y="7135"/>
                    </a:lnTo>
                    <a:lnTo>
                      <a:pt x="21384" y="7115"/>
                    </a:lnTo>
                    <a:lnTo>
                      <a:pt x="21384" y="7031"/>
                    </a:lnTo>
                    <a:lnTo>
                      <a:pt x="21279" y="6947"/>
                    </a:lnTo>
                    <a:lnTo>
                      <a:pt x="21321" y="6863"/>
                    </a:lnTo>
                    <a:lnTo>
                      <a:pt x="21238" y="6801"/>
                    </a:lnTo>
                    <a:lnTo>
                      <a:pt x="21258" y="6696"/>
                    </a:lnTo>
                    <a:lnTo>
                      <a:pt x="21070" y="6529"/>
                    </a:lnTo>
                    <a:lnTo>
                      <a:pt x="21028" y="6424"/>
                    </a:lnTo>
                    <a:lnTo>
                      <a:pt x="21028" y="6299"/>
                    </a:lnTo>
                    <a:lnTo>
                      <a:pt x="21133" y="6319"/>
                    </a:lnTo>
                    <a:lnTo>
                      <a:pt x="21133" y="6194"/>
                    </a:lnTo>
                    <a:lnTo>
                      <a:pt x="21028" y="6027"/>
                    </a:lnTo>
                    <a:lnTo>
                      <a:pt x="20966" y="6068"/>
                    </a:lnTo>
                    <a:lnTo>
                      <a:pt x="20861" y="6068"/>
                    </a:lnTo>
                    <a:lnTo>
                      <a:pt x="20756" y="5880"/>
                    </a:lnTo>
                    <a:lnTo>
                      <a:pt x="20694" y="5880"/>
                    </a:lnTo>
                    <a:lnTo>
                      <a:pt x="20589" y="5796"/>
                    </a:lnTo>
                    <a:lnTo>
                      <a:pt x="20505" y="5859"/>
                    </a:lnTo>
                    <a:lnTo>
                      <a:pt x="20484" y="5796"/>
                    </a:lnTo>
                    <a:lnTo>
                      <a:pt x="20338" y="5754"/>
                    </a:lnTo>
                    <a:lnTo>
                      <a:pt x="20275" y="5817"/>
                    </a:lnTo>
                    <a:lnTo>
                      <a:pt x="20317" y="5713"/>
                    </a:lnTo>
                    <a:lnTo>
                      <a:pt x="20442" y="5692"/>
                    </a:lnTo>
                    <a:lnTo>
                      <a:pt x="20442" y="5608"/>
                    </a:lnTo>
                    <a:lnTo>
                      <a:pt x="20422" y="5545"/>
                    </a:lnTo>
                    <a:lnTo>
                      <a:pt x="20296" y="5566"/>
                    </a:lnTo>
                    <a:lnTo>
                      <a:pt x="20191" y="5545"/>
                    </a:lnTo>
                    <a:lnTo>
                      <a:pt x="20170" y="5482"/>
                    </a:lnTo>
                    <a:lnTo>
                      <a:pt x="20087" y="5482"/>
                    </a:lnTo>
                    <a:lnTo>
                      <a:pt x="19857" y="5336"/>
                    </a:lnTo>
                    <a:lnTo>
                      <a:pt x="19752" y="5127"/>
                    </a:lnTo>
                    <a:lnTo>
                      <a:pt x="19710" y="4918"/>
                    </a:lnTo>
                    <a:lnTo>
                      <a:pt x="19668" y="4771"/>
                    </a:lnTo>
                    <a:lnTo>
                      <a:pt x="19668" y="4666"/>
                    </a:lnTo>
                    <a:lnTo>
                      <a:pt x="19710" y="4646"/>
                    </a:lnTo>
                    <a:lnTo>
                      <a:pt x="19773" y="4415"/>
                    </a:lnTo>
                    <a:lnTo>
                      <a:pt x="19689" y="4122"/>
                    </a:lnTo>
                    <a:lnTo>
                      <a:pt x="19647" y="3976"/>
                    </a:lnTo>
                    <a:lnTo>
                      <a:pt x="19689" y="3934"/>
                    </a:lnTo>
                    <a:lnTo>
                      <a:pt x="19606" y="3892"/>
                    </a:lnTo>
                    <a:lnTo>
                      <a:pt x="19543" y="3892"/>
                    </a:lnTo>
                    <a:lnTo>
                      <a:pt x="19438" y="3662"/>
                    </a:lnTo>
                    <a:lnTo>
                      <a:pt x="19438" y="3369"/>
                    </a:lnTo>
                    <a:lnTo>
                      <a:pt x="19459" y="3348"/>
                    </a:lnTo>
                    <a:lnTo>
                      <a:pt x="19459" y="3265"/>
                    </a:lnTo>
                    <a:lnTo>
                      <a:pt x="19396" y="3202"/>
                    </a:lnTo>
                    <a:lnTo>
                      <a:pt x="19375" y="2846"/>
                    </a:lnTo>
                    <a:lnTo>
                      <a:pt x="19438" y="2762"/>
                    </a:lnTo>
                    <a:lnTo>
                      <a:pt x="19375" y="2637"/>
                    </a:lnTo>
                    <a:lnTo>
                      <a:pt x="19438" y="2616"/>
                    </a:lnTo>
                    <a:lnTo>
                      <a:pt x="19438" y="2532"/>
                    </a:lnTo>
                    <a:lnTo>
                      <a:pt x="19250" y="2323"/>
                    </a:lnTo>
                    <a:lnTo>
                      <a:pt x="19124" y="2260"/>
                    </a:lnTo>
                    <a:lnTo>
                      <a:pt x="19145" y="2218"/>
                    </a:lnTo>
                    <a:lnTo>
                      <a:pt x="19020" y="2093"/>
                    </a:lnTo>
                    <a:lnTo>
                      <a:pt x="18915" y="2156"/>
                    </a:lnTo>
                    <a:lnTo>
                      <a:pt x="18852" y="2114"/>
                    </a:lnTo>
                    <a:lnTo>
                      <a:pt x="18769" y="2239"/>
                    </a:lnTo>
                    <a:lnTo>
                      <a:pt x="18706" y="2239"/>
                    </a:lnTo>
                    <a:lnTo>
                      <a:pt x="18559" y="2051"/>
                    </a:lnTo>
                    <a:lnTo>
                      <a:pt x="18601" y="1988"/>
                    </a:lnTo>
                    <a:lnTo>
                      <a:pt x="18517" y="1800"/>
                    </a:lnTo>
                    <a:lnTo>
                      <a:pt x="18538" y="1591"/>
                    </a:lnTo>
                    <a:lnTo>
                      <a:pt x="18517" y="1319"/>
                    </a:lnTo>
                    <a:lnTo>
                      <a:pt x="18497" y="1361"/>
                    </a:lnTo>
                    <a:lnTo>
                      <a:pt x="18434" y="1256"/>
                    </a:lnTo>
                    <a:lnTo>
                      <a:pt x="18497" y="1151"/>
                    </a:lnTo>
                    <a:lnTo>
                      <a:pt x="18413" y="1047"/>
                    </a:lnTo>
                    <a:lnTo>
                      <a:pt x="18392" y="942"/>
                    </a:lnTo>
                    <a:lnTo>
                      <a:pt x="18329" y="900"/>
                    </a:lnTo>
                    <a:lnTo>
                      <a:pt x="18329" y="754"/>
                    </a:lnTo>
                    <a:lnTo>
                      <a:pt x="18413" y="670"/>
                    </a:lnTo>
                    <a:lnTo>
                      <a:pt x="18329" y="649"/>
                    </a:lnTo>
                    <a:lnTo>
                      <a:pt x="18225" y="670"/>
                    </a:lnTo>
                    <a:lnTo>
                      <a:pt x="18141" y="586"/>
                    </a:lnTo>
                    <a:lnTo>
                      <a:pt x="18204" y="314"/>
                    </a:lnTo>
                    <a:lnTo>
                      <a:pt x="18183" y="252"/>
                    </a:lnTo>
                    <a:lnTo>
                      <a:pt x="18120" y="105"/>
                    </a:lnTo>
                    <a:lnTo>
                      <a:pt x="18015" y="63"/>
                    </a:lnTo>
                    <a:lnTo>
                      <a:pt x="1801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7526" name="Google Shape;7526;p131"/>
              <p:cNvSpPr/>
              <p:nvPr/>
            </p:nvSpPr>
            <p:spPr>
              <a:xfrm>
                <a:off x="5683950" y="3957275"/>
                <a:ext cx="54950" cy="71175"/>
              </a:xfrm>
              <a:custGeom>
                <a:avLst/>
                <a:gdLst/>
                <a:ahLst/>
                <a:cxnLst/>
                <a:rect l="l" t="t" r="r" b="b"/>
                <a:pathLst>
                  <a:path w="2198" h="2847" extrusionOk="0">
                    <a:moveTo>
                      <a:pt x="168" y="1"/>
                    </a:moveTo>
                    <a:lnTo>
                      <a:pt x="126" y="64"/>
                    </a:lnTo>
                    <a:lnTo>
                      <a:pt x="126" y="189"/>
                    </a:lnTo>
                    <a:lnTo>
                      <a:pt x="105" y="210"/>
                    </a:lnTo>
                    <a:lnTo>
                      <a:pt x="105" y="336"/>
                    </a:lnTo>
                    <a:lnTo>
                      <a:pt x="126" y="587"/>
                    </a:lnTo>
                    <a:lnTo>
                      <a:pt x="105" y="733"/>
                    </a:lnTo>
                    <a:lnTo>
                      <a:pt x="126" y="1005"/>
                    </a:lnTo>
                    <a:lnTo>
                      <a:pt x="168" y="1214"/>
                    </a:lnTo>
                    <a:lnTo>
                      <a:pt x="126" y="1361"/>
                    </a:lnTo>
                    <a:lnTo>
                      <a:pt x="189" y="1382"/>
                    </a:lnTo>
                    <a:lnTo>
                      <a:pt x="189" y="1466"/>
                    </a:lnTo>
                    <a:lnTo>
                      <a:pt x="294" y="1570"/>
                    </a:lnTo>
                    <a:lnTo>
                      <a:pt x="168" y="1570"/>
                    </a:lnTo>
                    <a:lnTo>
                      <a:pt x="64" y="1466"/>
                    </a:lnTo>
                    <a:lnTo>
                      <a:pt x="1" y="1570"/>
                    </a:lnTo>
                    <a:lnTo>
                      <a:pt x="1" y="1779"/>
                    </a:lnTo>
                    <a:lnTo>
                      <a:pt x="85" y="1842"/>
                    </a:lnTo>
                    <a:lnTo>
                      <a:pt x="64" y="1884"/>
                    </a:lnTo>
                    <a:lnTo>
                      <a:pt x="64" y="2198"/>
                    </a:lnTo>
                    <a:lnTo>
                      <a:pt x="105" y="2261"/>
                    </a:lnTo>
                    <a:lnTo>
                      <a:pt x="85" y="2303"/>
                    </a:lnTo>
                    <a:lnTo>
                      <a:pt x="105" y="2470"/>
                    </a:lnTo>
                    <a:lnTo>
                      <a:pt x="210" y="2491"/>
                    </a:lnTo>
                    <a:lnTo>
                      <a:pt x="168" y="2575"/>
                    </a:lnTo>
                    <a:lnTo>
                      <a:pt x="168" y="2700"/>
                    </a:lnTo>
                    <a:lnTo>
                      <a:pt x="210" y="2721"/>
                    </a:lnTo>
                    <a:lnTo>
                      <a:pt x="315" y="2700"/>
                    </a:lnTo>
                    <a:lnTo>
                      <a:pt x="398" y="2784"/>
                    </a:lnTo>
                    <a:lnTo>
                      <a:pt x="503" y="2637"/>
                    </a:lnTo>
                    <a:lnTo>
                      <a:pt x="503" y="2742"/>
                    </a:lnTo>
                    <a:lnTo>
                      <a:pt x="545" y="2847"/>
                    </a:lnTo>
                    <a:lnTo>
                      <a:pt x="649" y="2847"/>
                    </a:lnTo>
                    <a:lnTo>
                      <a:pt x="754" y="2700"/>
                    </a:lnTo>
                    <a:lnTo>
                      <a:pt x="796" y="2595"/>
                    </a:lnTo>
                    <a:lnTo>
                      <a:pt x="838" y="2407"/>
                    </a:lnTo>
                    <a:lnTo>
                      <a:pt x="921" y="2491"/>
                    </a:lnTo>
                    <a:lnTo>
                      <a:pt x="942" y="2428"/>
                    </a:lnTo>
                    <a:lnTo>
                      <a:pt x="1047" y="2365"/>
                    </a:lnTo>
                    <a:lnTo>
                      <a:pt x="1110" y="2219"/>
                    </a:lnTo>
                    <a:lnTo>
                      <a:pt x="1110" y="2365"/>
                    </a:lnTo>
                    <a:lnTo>
                      <a:pt x="1173" y="2386"/>
                    </a:lnTo>
                    <a:lnTo>
                      <a:pt x="1235" y="2282"/>
                    </a:lnTo>
                    <a:lnTo>
                      <a:pt x="1340" y="2261"/>
                    </a:lnTo>
                    <a:lnTo>
                      <a:pt x="1382" y="2303"/>
                    </a:lnTo>
                    <a:lnTo>
                      <a:pt x="1361" y="2407"/>
                    </a:lnTo>
                    <a:lnTo>
                      <a:pt x="1256" y="2365"/>
                    </a:lnTo>
                    <a:lnTo>
                      <a:pt x="1256" y="2512"/>
                    </a:lnTo>
                    <a:lnTo>
                      <a:pt x="1361" y="2470"/>
                    </a:lnTo>
                    <a:lnTo>
                      <a:pt x="1424" y="2491"/>
                    </a:lnTo>
                    <a:lnTo>
                      <a:pt x="1549" y="2303"/>
                    </a:lnTo>
                    <a:lnTo>
                      <a:pt x="1549" y="2219"/>
                    </a:lnTo>
                    <a:lnTo>
                      <a:pt x="1466" y="2177"/>
                    </a:lnTo>
                    <a:lnTo>
                      <a:pt x="1549" y="2072"/>
                    </a:lnTo>
                    <a:lnTo>
                      <a:pt x="1549" y="1947"/>
                    </a:lnTo>
                    <a:lnTo>
                      <a:pt x="1633" y="1947"/>
                    </a:lnTo>
                    <a:lnTo>
                      <a:pt x="1675" y="1884"/>
                    </a:lnTo>
                    <a:lnTo>
                      <a:pt x="1675" y="1633"/>
                    </a:lnTo>
                    <a:lnTo>
                      <a:pt x="1758" y="1570"/>
                    </a:lnTo>
                    <a:lnTo>
                      <a:pt x="1800" y="1466"/>
                    </a:lnTo>
                    <a:lnTo>
                      <a:pt x="1842" y="1633"/>
                    </a:lnTo>
                    <a:lnTo>
                      <a:pt x="1863" y="1696"/>
                    </a:lnTo>
                    <a:lnTo>
                      <a:pt x="1905" y="1570"/>
                    </a:lnTo>
                    <a:lnTo>
                      <a:pt x="1905" y="1466"/>
                    </a:lnTo>
                    <a:lnTo>
                      <a:pt x="1947" y="1424"/>
                    </a:lnTo>
                    <a:lnTo>
                      <a:pt x="1905" y="1256"/>
                    </a:lnTo>
                    <a:lnTo>
                      <a:pt x="1989" y="1131"/>
                    </a:lnTo>
                    <a:lnTo>
                      <a:pt x="1989" y="922"/>
                    </a:lnTo>
                    <a:lnTo>
                      <a:pt x="2093" y="796"/>
                    </a:lnTo>
                    <a:lnTo>
                      <a:pt x="2156" y="503"/>
                    </a:lnTo>
                    <a:lnTo>
                      <a:pt x="2198" y="398"/>
                    </a:lnTo>
                    <a:lnTo>
                      <a:pt x="2072" y="294"/>
                    </a:lnTo>
                    <a:lnTo>
                      <a:pt x="1947" y="294"/>
                    </a:lnTo>
                    <a:lnTo>
                      <a:pt x="1947" y="315"/>
                    </a:lnTo>
                    <a:lnTo>
                      <a:pt x="1884" y="419"/>
                    </a:lnTo>
                    <a:lnTo>
                      <a:pt x="1863" y="398"/>
                    </a:lnTo>
                    <a:lnTo>
                      <a:pt x="1800" y="398"/>
                    </a:lnTo>
                    <a:lnTo>
                      <a:pt x="1738" y="440"/>
                    </a:lnTo>
                    <a:lnTo>
                      <a:pt x="1675" y="503"/>
                    </a:lnTo>
                    <a:lnTo>
                      <a:pt x="1340" y="482"/>
                    </a:lnTo>
                    <a:lnTo>
                      <a:pt x="1256" y="524"/>
                    </a:lnTo>
                    <a:lnTo>
                      <a:pt x="1256" y="629"/>
                    </a:lnTo>
                    <a:lnTo>
                      <a:pt x="1173" y="545"/>
                    </a:lnTo>
                    <a:lnTo>
                      <a:pt x="1068" y="545"/>
                    </a:lnTo>
                    <a:lnTo>
                      <a:pt x="1005" y="608"/>
                    </a:lnTo>
                    <a:lnTo>
                      <a:pt x="901" y="524"/>
                    </a:lnTo>
                    <a:lnTo>
                      <a:pt x="733" y="398"/>
                    </a:lnTo>
                    <a:lnTo>
                      <a:pt x="524" y="294"/>
                    </a:lnTo>
                    <a:lnTo>
                      <a:pt x="524" y="106"/>
                    </a:lnTo>
                    <a:lnTo>
                      <a:pt x="482" y="168"/>
                    </a:lnTo>
                    <a:lnTo>
                      <a:pt x="440" y="210"/>
                    </a:lnTo>
                    <a:lnTo>
                      <a:pt x="377" y="126"/>
                    </a:lnTo>
                    <a:lnTo>
                      <a:pt x="273" y="85"/>
                    </a:lnTo>
                    <a:lnTo>
                      <a:pt x="1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27" name="Google Shape;7527;p131"/>
            <p:cNvGrpSpPr/>
            <p:nvPr/>
          </p:nvGrpSpPr>
          <p:grpSpPr>
            <a:xfrm>
              <a:off x="4824403" y="3421846"/>
              <a:ext cx="110132" cy="130647"/>
              <a:chOff x="5952300" y="3852150"/>
              <a:chExt cx="231225" cy="287200"/>
            </a:xfrm>
          </p:grpSpPr>
          <p:sp>
            <p:nvSpPr>
              <p:cNvPr id="7528" name="Google Shape;7528;p131"/>
              <p:cNvSpPr/>
              <p:nvPr/>
            </p:nvSpPr>
            <p:spPr>
              <a:xfrm>
                <a:off x="5952300" y="3996525"/>
                <a:ext cx="145450" cy="142825"/>
              </a:xfrm>
              <a:custGeom>
                <a:avLst/>
                <a:gdLst/>
                <a:ahLst/>
                <a:cxnLst/>
                <a:rect l="l" t="t" r="r" b="b"/>
                <a:pathLst>
                  <a:path w="5818" h="5713" extrusionOk="0">
                    <a:moveTo>
                      <a:pt x="5064" y="0"/>
                    </a:moveTo>
                    <a:lnTo>
                      <a:pt x="4918" y="105"/>
                    </a:lnTo>
                    <a:lnTo>
                      <a:pt x="4834" y="126"/>
                    </a:lnTo>
                    <a:lnTo>
                      <a:pt x="4729" y="209"/>
                    </a:lnTo>
                    <a:lnTo>
                      <a:pt x="4729" y="377"/>
                    </a:lnTo>
                    <a:lnTo>
                      <a:pt x="4625" y="628"/>
                    </a:lnTo>
                    <a:lnTo>
                      <a:pt x="4520" y="753"/>
                    </a:lnTo>
                    <a:lnTo>
                      <a:pt x="4457" y="774"/>
                    </a:lnTo>
                    <a:lnTo>
                      <a:pt x="4332" y="942"/>
                    </a:lnTo>
                    <a:lnTo>
                      <a:pt x="4290" y="1025"/>
                    </a:lnTo>
                    <a:lnTo>
                      <a:pt x="4185" y="1067"/>
                    </a:lnTo>
                    <a:lnTo>
                      <a:pt x="4081" y="1046"/>
                    </a:lnTo>
                    <a:lnTo>
                      <a:pt x="3976" y="1130"/>
                    </a:lnTo>
                    <a:lnTo>
                      <a:pt x="3934" y="1235"/>
                    </a:lnTo>
                    <a:lnTo>
                      <a:pt x="3934" y="1339"/>
                    </a:lnTo>
                    <a:lnTo>
                      <a:pt x="3892" y="1360"/>
                    </a:lnTo>
                    <a:lnTo>
                      <a:pt x="3788" y="1465"/>
                    </a:lnTo>
                    <a:lnTo>
                      <a:pt x="3788" y="1590"/>
                    </a:lnTo>
                    <a:lnTo>
                      <a:pt x="3725" y="1674"/>
                    </a:lnTo>
                    <a:lnTo>
                      <a:pt x="3704" y="1758"/>
                    </a:lnTo>
                    <a:lnTo>
                      <a:pt x="3495" y="2009"/>
                    </a:lnTo>
                    <a:lnTo>
                      <a:pt x="3286" y="2176"/>
                    </a:lnTo>
                    <a:lnTo>
                      <a:pt x="3160" y="2197"/>
                    </a:lnTo>
                    <a:lnTo>
                      <a:pt x="2993" y="2281"/>
                    </a:lnTo>
                    <a:lnTo>
                      <a:pt x="2993" y="2344"/>
                    </a:lnTo>
                    <a:lnTo>
                      <a:pt x="2888" y="2344"/>
                    </a:lnTo>
                    <a:lnTo>
                      <a:pt x="2679" y="2469"/>
                    </a:lnTo>
                    <a:lnTo>
                      <a:pt x="2512" y="2616"/>
                    </a:lnTo>
                    <a:lnTo>
                      <a:pt x="2407" y="2637"/>
                    </a:lnTo>
                    <a:lnTo>
                      <a:pt x="2198" y="2783"/>
                    </a:lnTo>
                    <a:lnTo>
                      <a:pt x="2156" y="2846"/>
                    </a:lnTo>
                    <a:lnTo>
                      <a:pt x="2219" y="2929"/>
                    </a:lnTo>
                    <a:lnTo>
                      <a:pt x="2219" y="3055"/>
                    </a:lnTo>
                    <a:lnTo>
                      <a:pt x="2114" y="2950"/>
                    </a:lnTo>
                    <a:lnTo>
                      <a:pt x="2093" y="2929"/>
                    </a:lnTo>
                    <a:lnTo>
                      <a:pt x="1988" y="2950"/>
                    </a:lnTo>
                    <a:lnTo>
                      <a:pt x="1884" y="2992"/>
                    </a:lnTo>
                    <a:lnTo>
                      <a:pt x="1821" y="2950"/>
                    </a:lnTo>
                    <a:lnTo>
                      <a:pt x="1737" y="2950"/>
                    </a:lnTo>
                    <a:lnTo>
                      <a:pt x="1570" y="3118"/>
                    </a:lnTo>
                    <a:lnTo>
                      <a:pt x="1507" y="3201"/>
                    </a:lnTo>
                    <a:lnTo>
                      <a:pt x="1361" y="3327"/>
                    </a:lnTo>
                    <a:lnTo>
                      <a:pt x="1277" y="3348"/>
                    </a:lnTo>
                    <a:lnTo>
                      <a:pt x="1172" y="3453"/>
                    </a:lnTo>
                    <a:lnTo>
                      <a:pt x="1151" y="3620"/>
                    </a:lnTo>
                    <a:lnTo>
                      <a:pt x="1110" y="3536"/>
                    </a:lnTo>
                    <a:lnTo>
                      <a:pt x="1068" y="3473"/>
                    </a:lnTo>
                    <a:lnTo>
                      <a:pt x="1005" y="3557"/>
                    </a:lnTo>
                    <a:lnTo>
                      <a:pt x="942" y="3620"/>
                    </a:lnTo>
                    <a:lnTo>
                      <a:pt x="942" y="3746"/>
                    </a:lnTo>
                    <a:lnTo>
                      <a:pt x="879" y="3787"/>
                    </a:lnTo>
                    <a:lnTo>
                      <a:pt x="838" y="3766"/>
                    </a:lnTo>
                    <a:lnTo>
                      <a:pt x="670" y="3955"/>
                    </a:lnTo>
                    <a:lnTo>
                      <a:pt x="628" y="3955"/>
                    </a:lnTo>
                    <a:lnTo>
                      <a:pt x="566" y="4038"/>
                    </a:lnTo>
                    <a:lnTo>
                      <a:pt x="566" y="4206"/>
                    </a:lnTo>
                    <a:lnTo>
                      <a:pt x="524" y="4269"/>
                    </a:lnTo>
                    <a:lnTo>
                      <a:pt x="461" y="4164"/>
                    </a:lnTo>
                    <a:lnTo>
                      <a:pt x="419" y="4164"/>
                    </a:lnTo>
                    <a:lnTo>
                      <a:pt x="377" y="4206"/>
                    </a:lnTo>
                    <a:lnTo>
                      <a:pt x="335" y="4248"/>
                    </a:lnTo>
                    <a:lnTo>
                      <a:pt x="252" y="4415"/>
                    </a:lnTo>
                    <a:lnTo>
                      <a:pt x="252" y="4478"/>
                    </a:lnTo>
                    <a:lnTo>
                      <a:pt x="335" y="4582"/>
                    </a:lnTo>
                    <a:lnTo>
                      <a:pt x="377" y="4624"/>
                    </a:lnTo>
                    <a:lnTo>
                      <a:pt x="335" y="4666"/>
                    </a:lnTo>
                    <a:lnTo>
                      <a:pt x="252" y="4666"/>
                    </a:lnTo>
                    <a:lnTo>
                      <a:pt x="126" y="4687"/>
                    </a:lnTo>
                    <a:lnTo>
                      <a:pt x="1" y="4813"/>
                    </a:lnTo>
                    <a:lnTo>
                      <a:pt x="43" y="4834"/>
                    </a:lnTo>
                    <a:lnTo>
                      <a:pt x="126" y="4834"/>
                    </a:lnTo>
                    <a:lnTo>
                      <a:pt x="43" y="4896"/>
                    </a:lnTo>
                    <a:lnTo>
                      <a:pt x="43" y="5001"/>
                    </a:lnTo>
                    <a:lnTo>
                      <a:pt x="126" y="5085"/>
                    </a:lnTo>
                    <a:lnTo>
                      <a:pt x="168" y="5106"/>
                    </a:lnTo>
                    <a:lnTo>
                      <a:pt x="315" y="5106"/>
                    </a:lnTo>
                    <a:lnTo>
                      <a:pt x="335" y="5147"/>
                    </a:lnTo>
                    <a:lnTo>
                      <a:pt x="356" y="5147"/>
                    </a:lnTo>
                    <a:lnTo>
                      <a:pt x="377" y="5085"/>
                    </a:lnTo>
                    <a:lnTo>
                      <a:pt x="440" y="5085"/>
                    </a:lnTo>
                    <a:lnTo>
                      <a:pt x="524" y="5126"/>
                    </a:lnTo>
                    <a:lnTo>
                      <a:pt x="566" y="5210"/>
                    </a:lnTo>
                    <a:lnTo>
                      <a:pt x="545" y="5252"/>
                    </a:lnTo>
                    <a:lnTo>
                      <a:pt x="587" y="5315"/>
                    </a:lnTo>
                    <a:lnTo>
                      <a:pt x="670" y="5315"/>
                    </a:lnTo>
                    <a:lnTo>
                      <a:pt x="733" y="5336"/>
                    </a:lnTo>
                    <a:lnTo>
                      <a:pt x="754" y="5461"/>
                    </a:lnTo>
                    <a:lnTo>
                      <a:pt x="859" y="5545"/>
                    </a:lnTo>
                    <a:lnTo>
                      <a:pt x="942" y="5608"/>
                    </a:lnTo>
                    <a:lnTo>
                      <a:pt x="838" y="5670"/>
                    </a:lnTo>
                    <a:lnTo>
                      <a:pt x="879" y="5670"/>
                    </a:lnTo>
                    <a:lnTo>
                      <a:pt x="1005" y="5629"/>
                    </a:lnTo>
                    <a:lnTo>
                      <a:pt x="1005" y="5670"/>
                    </a:lnTo>
                    <a:lnTo>
                      <a:pt x="1110" y="5712"/>
                    </a:lnTo>
                    <a:lnTo>
                      <a:pt x="1256" y="5670"/>
                    </a:lnTo>
                    <a:lnTo>
                      <a:pt x="1465" y="5608"/>
                    </a:lnTo>
                    <a:lnTo>
                      <a:pt x="1612" y="5461"/>
                    </a:lnTo>
                    <a:lnTo>
                      <a:pt x="1737" y="5419"/>
                    </a:lnTo>
                    <a:lnTo>
                      <a:pt x="1737" y="5357"/>
                    </a:lnTo>
                    <a:lnTo>
                      <a:pt x="1716" y="5252"/>
                    </a:lnTo>
                    <a:lnTo>
                      <a:pt x="1800" y="5315"/>
                    </a:lnTo>
                    <a:lnTo>
                      <a:pt x="1779" y="5398"/>
                    </a:lnTo>
                    <a:lnTo>
                      <a:pt x="1905" y="5336"/>
                    </a:lnTo>
                    <a:lnTo>
                      <a:pt x="1926" y="5210"/>
                    </a:lnTo>
                    <a:lnTo>
                      <a:pt x="2009" y="5106"/>
                    </a:lnTo>
                    <a:lnTo>
                      <a:pt x="2198" y="5022"/>
                    </a:lnTo>
                    <a:lnTo>
                      <a:pt x="2323" y="5022"/>
                    </a:lnTo>
                    <a:lnTo>
                      <a:pt x="2365" y="5001"/>
                    </a:lnTo>
                    <a:lnTo>
                      <a:pt x="2365" y="4959"/>
                    </a:lnTo>
                    <a:lnTo>
                      <a:pt x="2260" y="4959"/>
                    </a:lnTo>
                    <a:lnTo>
                      <a:pt x="2323" y="4938"/>
                    </a:lnTo>
                    <a:lnTo>
                      <a:pt x="2344" y="4917"/>
                    </a:lnTo>
                    <a:lnTo>
                      <a:pt x="2323" y="4896"/>
                    </a:lnTo>
                    <a:lnTo>
                      <a:pt x="2449" y="4729"/>
                    </a:lnTo>
                    <a:lnTo>
                      <a:pt x="2532" y="4582"/>
                    </a:lnTo>
                    <a:lnTo>
                      <a:pt x="2574" y="4415"/>
                    </a:lnTo>
                    <a:lnTo>
                      <a:pt x="2658" y="4310"/>
                    </a:lnTo>
                    <a:lnTo>
                      <a:pt x="2930" y="4143"/>
                    </a:lnTo>
                    <a:lnTo>
                      <a:pt x="2972" y="4038"/>
                    </a:lnTo>
                    <a:lnTo>
                      <a:pt x="2993" y="3913"/>
                    </a:lnTo>
                    <a:lnTo>
                      <a:pt x="3097" y="3746"/>
                    </a:lnTo>
                    <a:lnTo>
                      <a:pt x="3160" y="3641"/>
                    </a:lnTo>
                    <a:lnTo>
                      <a:pt x="3181" y="3536"/>
                    </a:lnTo>
                    <a:lnTo>
                      <a:pt x="3265" y="3432"/>
                    </a:lnTo>
                    <a:lnTo>
                      <a:pt x="3369" y="3369"/>
                    </a:lnTo>
                    <a:lnTo>
                      <a:pt x="3390" y="3264"/>
                    </a:lnTo>
                    <a:lnTo>
                      <a:pt x="3474" y="3348"/>
                    </a:lnTo>
                    <a:lnTo>
                      <a:pt x="3516" y="3348"/>
                    </a:lnTo>
                    <a:lnTo>
                      <a:pt x="3558" y="3243"/>
                    </a:lnTo>
                    <a:lnTo>
                      <a:pt x="3662" y="3243"/>
                    </a:lnTo>
                    <a:lnTo>
                      <a:pt x="3725" y="3222"/>
                    </a:lnTo>
                    <a:lnTo>
                      <a:pt x="3788" y="3139"/>
                    </a:lnTo>
                    <a:lnTo>
                      <a:pt x="3788" y="3034"/>
                    </a:lnTo>
                    <a:lnTo>
                      <a:pt x="3704" y="2950"/>
                    </a:lnTo>
                    <a:lnTo>
                      <a:pt x="3704" y="2950"/>
                    </a:lnTo>
                    <a:lnTo>
                      <a:pt x="3809" y="3013"/>
                    </a:lnTo>
                    <a:lnTo>
                      <a:pt x="3830" y="3139"/>
                    </a:lnTo>
                    <a:lnTo>
                      <a:pt x="3892" y="3139"/>
                    </a:lnTo>
                    <a:lnTo>
                      <a:pt x="3976" y="3118"/>
                    </a:lnTo>
                    <a:lnTo>
                      <a:pt x="3976" y="3055"/>
                    </a:lnTo>
                    <a:lnTo>
                      <a:pt x="4039" y="3013"/>
                    </a:lnTo>
                    <a:lnTo>
                      <a:pt x="4123" y="3034"/>
                    </a:lnTo>
                    <a:lnTo>
                      <a:pt x="4123" y="3097"/>
                    </a:lnTo>
                    <a:lnTo>
                      <a:pt x="4018" y="3139"/>
                    </a:lnTo>
                    <a:lnTo>
                      <a:pt x="4123" y="3139"/>
                    </a:lnTo>
                    <a:lnTo>
                      <a:pt x="4227" y="3160"/>
                    </a:lnTo>
                    <a:lnTo>
                      <a:pt x="4248" y="3118"/>
                    </a:lnTo>
                    <a:lnTo>
                      <a:pt x="4248" y="3034"/>
                    </a:lnTo>
                    <a:lnTo>
                      <a:pt x="4290" y="2992"/>
                    </a:lnTo>
                    <a:lnTo>
                      <a:pt x="4311" y="3013"/>
                    </a:lnTo>
                    <a:lnTo>
                      <a:pt x="4311" y="3139"/>
                    </a:lnTo>
                    <a:lnTo>
                      <a:pt x="4332" y="3160"/>
                    </a:lnTo>
                    <a:lnTo>
                      <a:pt x="4395" y="3118"/>
                    </a:lnTo>
                    <a:lnTo>
                      <a:pt x="4416" y="2950"/>
                    </a:lnTo>
                    <a:lnTo>
                      <a:pt x="4353" y="2867"/>
                    </a:lnTo>
                    <a:lnTo>
                      <a:pt x="4290" y="2867"/>
                    </a:lnTo>
                    <a:lnTo>
                      <a:pt x="4311" y="2825"/>
                    </a:lnTo>
                    <a:lnTo>
                      <a:pt x="4311" y="2699"/>
                    </a:lnTo>
                    <a:lnTo>
                      <a:pt x="4332" y="2511"/>
                    </a:lnTo>
                    <a:lnTo>
                      <a:pt x="4416" y="2490"/>
                    </a:lnTo>
                    <a:lnTo>
                      <a:pt x="4562" y="2427"/>
                    </a:lnTo>
                    <a:lnTo>
                      <a:pt x="4750" y="2323"/>
                    </a:lnTo>
                    <a:lnTo>
                      <a:pt x="4771" y="2260"/>
                    </a:lnTo>
                    <a:lnTo>
                      <a:pt x="4918" y="2093"/>
                    </a:lnTo>
                    <a:lnTo>
                      <a:pt x="4918" y="1988"/>
                    </a:lnTo>
                    <a:lnTo>
                      <a:pt x="5043" y="1862"/>
                    </a:lnTo>
                    <a:lnTo>
                      <a:pt x="5127" y="1883"/>
                    </a:lnTo>
                    <a:lnTo>
                      <a:pt x="5127" y="1821"/>
                    </a:lnTo>
                    <a:lnTo>
                      <a:pt x="5336" y="1632"/>
                    </a:lnTo>
                    <a:lnTo>
                      <a:pt x="5336" y="1549"/>
                    </a:lnTo>
                    <a:lnTo>
                      <a:pt x="5650" y="1277"/>
                    </a:lnTo>
                    <a:lnTo>
                      <a:pt x="5755" y="1235"/>
                    </a:lnTo>
                    <a:lnTo>
                      <a:pt x="5692" y="1214"/>
                    </a:lnTo>
                    <a:lnTo>
                      <a:pt x="5671" y="1109"/>
                    </a:lnTo>
                    <a:lnTo>
                      <a:pt x="5608" y="1005"/>
                    </a:lnTo>
                    <a:lnTo>
                      <a:pt x="5650" y="900"/>
                    </a:lnTo>
                    <a:lnTo>
                      <a:pt x="5671" y="774"/>
                    </a:lnTo>
                    <a:lnTo>
                      <a:pt x="5692" y="816"/>
                    </a:lnTo>
                    <a:lnTo>
                      <a:pt x="5797" y="649"/>
                    </a:lnTo>
                    <a:lnTo>
                      <a:pt x="5713" y="691"/>
                    </a:lnTo>
                    <a:lnTo>
                      <a:pt x="5650" y="691"/>
                    </a:lnTo>
                    <a:lnTo>
                      <a:pt x="5755" y="628"/>
                    </a:lnTo>
                    <a:lnTo>
                      <a:pt x="5817" y="502"/>
                    </a:lnTo>
                    <a:lnTo>
                      <a:pt x="5797" y="502"/>
                    </a:lnTo>
                    <a:lnTo>
                      <a:pt x="5797" y="419"/>
                    </a:lnTo>
                    <a:lnTo>
                      <a:pt x="5713" y="419"/>
                    </a:lnTo>
                    <a:lnTo>
                      <a:pt x="5650" y="544"/>
                    </a:lnTo>
                    <a:lnTo>
                      <a:pt x="5671" y="586"/>
                    </a:lnTo>
                    <a:lnTo>
                      <a:pt x="5713" y="607"/>
                    </a:lnTo>
                    <a:lnTo>
                      <a:pt x="5608" y="649"/>
                    </a:lnTo>
                    <a:lnTo>
                      <a:pt x="5566" y="607"/>
                    </a:lnTo>
                    <a:lnTo>
                      <a:pt x="5566" y="544"/>
                    </a:lnTo>
                    <a:lnTo>
                      <a:pt x="5504" y="544"/>
                    </a:lnTo>
                    <a:lnTo>
                      <a:pt x="5441" y="523"/>
                    </a:lnTo>
                    <a:lnTo>
                      <a:pt x="5378" y="586"/>
                    </a:lnTo>
                    <a:lnTo>
                      <a:pt x="5294" y="691"/>
                    </a:lnTo>
                    <a:lnTo>
                      <a:pt x="5232" y="628"/>
                    </a:lnTo>
                    <a:lnTo>
                      <a:pt x="5169" y="481"/>
                    </a:lnTo>
                    <a:lnTo>
                      <a:pt x="5232" y="440"/>
                    </a:lnTo>
                    <a:lnTo>
                      <a:pt x="5273" y="377"/>
                    </a:lnTo>
                    <a:lnTo>
                      <a:pt x="5273" y="314"/>
                    </a:lnTo>
                    <a:lnTo>
                      <a:pt x="5252" y="293"/>
                    </a:lnTo>
                    <a:lnTo>
                      <a:pt x="5273" y="251"/>
                    </a:lnTo>
                    <a:lnTo>
                      <a:pt x="5232" y="209"/>
                    </a:lnTo>
                    <a:lnTo>
                      <a:pt x="5169" y="251"/>
                    </a:lnTo>
                    <a:lnTo>
                      <a:pt x="5127" y="230"/>
                    </a:lnTo>
                    <a:lnTo>
                      <a:pt x="5064" y="188"/>
                    </a:lnTo>
                    <a:lnTo>
                      <a:pt x="5085" y="105"/>
                    </a:lnTo>
                    <a:lnTo>
                      <a:pt x="516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9" name="Google Shape;7529;p131"/>
              <p:cNvSpPr/>
              <p:nvPr/>
            </p:nvSpPr>
            <p:spPr>
              <a:xfrm>
                <a:off x="6101375" y="3852150"/>
                <a:ext cx="82150" cy="171075"/>
              </a:xfrm>
              <a:custGeom>
                <a:avLst/>
                <a:gdLst/>
                <a:ahLst/>
                <a:cxnLst/>
                <a:rect l="l" t="t" r="r" b="b"/>
                <a:pathLst>
                  <a:path w="3286" h="6843" extrusionOk="0">
                    <a:moveTo>
                      <a:pt x="880" y="0"/>
                    </a:moveTo>
                    <a:lnTo>
                      <a:pt x="796" y="21"/>
                    </a:lnTo>
                    <a:lnTo>
                      <a:pt x="650" y="21"/>
                    </a:lnTo>
                    <a:lnTo>
                      <a:pt x="650" y="42"/>
                    </a:lnTo>
                    <a:lnTo>
                      <a:pt x="733" y="126"/>
                    </a:lnTo>
                    <a:lnTo>
                      <a:pt x="859" y="440"/>
                    </a:lnTo>
                    <a:lnTo>
                      <a:pt x="859" y="544"/>
                    </a:lnTo>
                    <a:lnTo>
                      <a:pt x="859" y="733"/>
                    </a:lnTo>
                    <a:lnTo>
                      <a:pt x="796" y="774"/>
                    </a:lnTo>
                    <a:lnTo>
                      <a:pt x="754" y="774"/>
                    </a:lnTo>
                    <a:lnTo>
                      <a:pt x="754" y="795"/>
                    </a:lnTo>
                    <a:lnTo>
                      <a:pt x="796" y="1046"/>
                    </a:lnTo>
                    <a:lnTo>
                      <a:pt x="838" y="1067"/>
                    </a:lnTo>
                    <a:lnTo>
                      <a:pt x="942" y="1026"/>
                    </a:lnTo>
                    <a:lnTo>
                      <a:pt x="1047" y="1026"/>
                    </a:lnTo>
                    <a:lnTo>
                      <a:pt x="963" y="1046"/>
                    </a:lnTo>
                    <a:lnTo>
                      <a:pt x="880" y="1151"/>
                    </a:lnTo>
                    <a:lnTo>
                      <a:pt x="901" y="1277"/>
                    </a:lnTo>
                    <a:lnTo>
                      <a:pt x="984" y="1444"/>
                    </a:lnTo>
                    <a:lnTo>
                      <a:pt x="1005" y="1716"/>
                    </a:lnTo>
                    <a:lnTo>
                      <a:pt x="1005" y="1904"/>
                    </a:lnTo>
                    <a:lnTo>
                      <a:pt x="1005" y="2030"/>
                    </a:lnTo>
                    <a:lnTo>
                      <a:pt x="1068" y="2009"/>
                    </a:lnTo>
                    <a:lnTo>
                      <a:pt x="1089" y="1904"/>
                    </a:lnTo>
                    <a:lnTo>
                      <a:pt x="1068" y="1821"/>
                    </a:lnTo>
                    <a:lnTo>
                      <a:pt x="1089" y="1800"/>
                    </a:lnTo>
                    <a:lnTo>
                      <a:pt x="1152" y="1842"/>
                    </a:lnTo>
                    <a:lnTo>
                      <a:pt x="1152" y="1967"/>
                    </a:lnTo>
                    <a:lnTo>
                      <a:pt x="1194" y="1967"/>
                    </a:lnTo>
                    <a:lnTo>
                      <a:pt x="1214" y="1904"/>
                    </a:lnTo>
                    <a:lnTo>
                      <a:pt x="1194" y="1842"/>
                    </a:lnTo>
                    <a:lnTo>
                      <a:pt x="1214" y="1842"/>
                    </a:lnTo>
                    <a:lnTo>
                      <a:pt x="1256" y="1925"/>
                    </a:lnTo>
                    <a:lnTo>
                      <a:pt x="1173" y="2030"/>
                    </a:lnTo>
                    <a:lnTo>
                      <a:pt x="1152" y="2134"/>
                    </a:lnTo>
                    <a:lnTo>
                      <a:pt x="1152" y="2197"/>
                    </a:lnTo>
                    <a:lnTo>
                      <a:pt x="1110" y="2218"/>
                    </a:lnTo>
                    <a:lnTo>
                      <a:pt x="1068" y="2134"/>
                    </a:lnTo>
                    <a:lnTo>
                      <a:pt x="1005" y="2134"/>
                    </a:lnTo>
                    <a:lnTo>
                      <a:pt x="1047" y="2323"/>
                    </a:lnTo>
                    <a:lnTo>
                      <a:pt x="1110" y="2532"/>
                    </a:lnTo>
                    <a:lnTo>
                      <a:pt x="1173" y="2553"/>
                    </a:lnTo>
                    <a:lnTo>
                      <a:pt x="1194" y="2532"/>
                    </a:lnTo>
                    <a:lnTo>
                      <a:pt x="1256" y="2616"/>
                    </a:lnTo>
                    <a:lnTo>
                      <a:pt x="1256" y="2658"/>
                    </a:lnTo>
                    <a:lnTo>
                      <a:pt x="1298" y="2699"/>
                    </a:lnTo>
                    <a:lnTo>
                      <a:pt x="1194" y="2762"/>
                    </a:lnTo>
                    <a:lnTo>
                      <a:pt x="1194" y="2825"/>
                    </a:lnTo>
                    <a:lnTo>
                      <a:pt x="1214" y="2867"/>
                    </a:lnTo>
                    <a:lnTo>
                      <a:pt x="1194" y="2950"/>
                    </a:lnTo>
                    <a:lnTo>
                      <a:pt x="1110" y="3139"/>
                    </a:lnTo>
                    <a:lnTo>
                      <a:pt x="1152" y="3243"/>
                    </a:lnTo>
                    <a:lnTo>
                      <a:pt x="1089" y="3264"/>
                    </a:lnTo>
                    <a:lnTo>
                      <a:pt x="1173" y="3348"/>
                    </a:lnTo>
                    <a:lnTo>
                      <a:pt x="1152" y="3369"/>
                    </a:lnTo>
                    <a:lnTo>
                      <a:pt x="1068" y="3369"/>
                    </a:lnTo>
                    <a:lnTo>
                      <a:pt x="1005" y="3474"/>
                    </a:lnTo>
                    <a:lnTo>
                      <a:pt x="1005" y="3536"/>
                    </a:lnTo>
                    <a:lnTo>
                      <a:pt x="1068" y="3599"/>
                    </a:lnTo>
                    <a:lnTo>
                      <a:pt x="1005" y="3641"/>
                    </a:lnTo>
                    <a:lnTo>
                      <a:pt x="942" y="3641"/>
                    </a:lnTo>
                    <a:lnTo>
                      <a:pt x="880" y="3767"/>
                    </a:lnTo>
                    <a:lnTo>
                      <a:pt x="796" y="4164"/>
                    </a:lnTo>
                    <a:lnTo>
                      <a:pt x="796" y="4269"/>
                    </a:lnTo>
                    <a:lnTo>
                      <a:pt x="733" y="4331"/>
                    </a:lnTo>
                    <a:lnTo>
                      <a:pt x="629" y="4331"/>
                    </a:lnTo>
                    <a:lnTo>
                      <a:pt x="545" y="4290"/>
                    </a:lnTo>
                    <a:lnTo>
                      <a:pt x="419" y="4311"/>
                    </a:lnTo>
                    <a:lnTo>
                      <a:pt x="210" y="4415"/>
                    </a:lnTo>
                    <a:lnTo>
                      <a:pt x="106" y="4520"/>
                    </a:lnTo>
                    <a:lnTo>
                      <a:pt x="64" y="4645"/>
                    </a:lnTo>
                    <a:lnTo>
                      <a:pt x="106" y="4834"/>
                    </a:lnTo>
                    <a:lnTo>
                      <a:pt x="210" y="4917"/>
                    </a:lnTo>
                    <a:lnTo>
                      <a:pt x="357" y="5022"/>
                    </a:lnTo>
                    <a:lnTo>
                      <a:pt x="440" y="5168"/>
                    </a:lnTo>
                    <a:lnTo>
                      <a:pt x="587" y="5231"/>
                    </a:lnTo>
                    <a:lnTo>
                      <a:pt x="650" y="5273"/>
                    </a:lnTo>
                    <a:lnTo>
                      <a:pt x="670" y="5545"/>
                    </a:lnTo>
                    <a:lnTo>
                      <a:pt x="691" y="5566"/>
                    </a:lnTo>
                    <a:lnTo>
                      <a:pt x="670" y="5587"/>
                    </a:lnTo>
                    <a:lnTo>
                      <a:pt x="670" y="5733"/>
                    </a:lnTo>
                    <a:lnTo>
                      <a:pt x="629" y="5838"/>
                    </a:lnTo>
                    <a:lnTo>
                      <a:pt x="378" y="6110"/>
                    </a:lnTo>
                    <a:lnTo>
                      <a:pt x="231" y="6277"/>
                    </a:lnTo>
                    <a:lnTo>
                      <a:pt x="43" y="6424"/>
                    </a:lnTo>
                    <a:lnTo>
                      <a:pt x="1" y="6508"/>
                    </a:lnTo>
                    <a:lnTo>
                      <a:pt x="22" y="6549"/>
                    </a:lnTo>
                    <a:lnTo>
                      <a:pt x="126" y="6591"/>
                    </a:lnTo>
                    <a:lnTo>
                      <a:pt x="147" y="6528"/>
                    </a:lnTo>
                    <a:lnTo>
                      <a:pt x="210" y="6528"/>
                    </a:lnTo>
                    <a:lnTo>
                      <a:pt x="210" y="6612"/>
                    </a:lnTo>
                    <a:lnTo>
                      <a:pt x="210" y="6675"/>
                    </a:lnTo>
                    <a:lnTo>
                      <a:pt x="231" y="6696"/>
                    </a:lnTo>
                    <a:lnTo>
                      <a:pt x="273" y="6675"/>
                    </a:lnTo>
                    <a:lnTo>
                      <a:pt x="315" y="6717"/>
                    </a:lnTo>
                    <a:lnTo>
                      <a:pt x="315" y="6800"/>
                    </a:lnTo>
                    <a:lnTo>
                      <a:pt x="336" y="6842"/>
                    </a:lnTo>
                    <a:lnTo>
                      <a:pt x="419" y="6821"/>
                    </a:lnTo>
                    <a:lnTo>
                      <a:pt x="629" y="6675"/>
                    </a:lnTo>
                    <a:lnTo>
                      <a:pt x="796" y="6528"/>
                    </a:lnTo>
                    <a:lnTo>
                      <a:pt x="984" y="6361"/>
                    </a:lnTo>
                    <a:lnTo>
                      <a:pt x="1152" y="6173"/>
                    </a:lnTo>
                    <a:lnTo>
                      <a:pt x="1319" y="5901"/>
                    </a:lnTo>
                    <a:lnTo>
                      <a:pt x="1424" y="5859"/>
                    </a:lnTo>
                    <a:lnTo>
                      <a:pt x="1507" y="5859"/>
                    </a:lnTo>
                    <a:lnTo>
                      <a:pt x="1570" y="5775"/>
                    </a:lnTo>
                    <a:lnTo>
                      <a:pt x="1570" y="5691"/>
                    </a:lnTo>
                    <a:lnTo>
                      <a:pt x="1612" y="5650"/>
                    </a:lnTo>
                    <a:lnTo>
                      <a:pt x="1717" y="5587"/>
                    </a:lnTo>
                    <a:lnTo>
                      <a:pt x="1800" y="5357"/>
                    </a:lnTo>
                    <a:lnTo>
                      <a:pt x="1905" y="5210"/>
                    </a:lnTo>
                    <a:lnTo>
                      <a:pt x="1905" y="5147"/>
                    </a:lnTo>
                    <a:lnTo>
                      <a:pt x="1989" y="5106"/>
                    </a:lnTo>
                    <a:lnTo>
                      <a:pt x="1884" y="4980"/>
                    </a:lnTo>
                    <a:lnTo>
                      <a:pt x="1717" y="4980"/>
                    </a:lnTo>
                    <a:lnTo>
                      <a:pt x="1800" y="4938"/>
                    </a:lnTo>
                    <a:lnTo>
                      <a:pt x="1884" y="4917"/>
                    </a:lnTo>
                    <a:lnTo>
                      <a:pt x="2114" y="4624"/>
                    </a:lnTo>
                    <a:lnTo>
                      <a:pt x="2240" y="4603"/>
                    </a:lnTo>
                    <a:lnTo>
                      <a:pt x="2428" y="4624"/>
                    </a:lnTo>
                    <a:lnTo>
                      <a:pt x="2512" y="4624"/>
                    </a:lnTo>
                    <a:lnTo>
                      <a:pt x="2512" y="4708"/>
                    </a:lnTo>
                    <a:lnTo>
                      <a:pt x="2512" y="4792"/>
                    </a:lnTo>
                    <a:lnTo>
                      <a:pt x="2616" y="4708"/>
                    </a:lnTo>
                    <a:lnTo>
                      <a:pt x="2679" y="4645"/>
                    </a:lnTo>
                    <a:lnTo>
                      <a:pt x="2533" y="4603"/>
                    </a:lnTo>
                    <a:lnTo>
                      <a:pt x="2554" y="4499"/>
                    </a:lnTo>
                    <a:lnTo>
                      <a:pt x="2637" y="4311"/>
                    </a:lnTo>
                    <a:lnTo>
                      <a:pt x="2679" y="4227"/>
                    </a:lnTo>
                    <a:lnTo>
                      <a:pt x="2784" y="4227"/>
                    </a:lnTo>
                    <a:lnTo>
                      <a:pt x="2826" y="4290"/>
                    </a:lnTo>
                    <a:lnTo>
                      <a:pt x="2867" y="4227"/>
                    </a:lnTo>
                    <a:lnTo>
                      <a:pt x="2930" y="4122"/>
                    </a:lnTo>
                    <a:lnTo>
                      <a:pt x="3077" y="3892"/>
                    </a:lnTo>
                    <a:lnTo>
                      <a:pt x="3077" y="3808"/>
                    </a:lnTo>
                    <a:lnTo>
                      <a:pt x="3077" y="3746"/>
                    </a:lnTo>
                    <a:lnTo>
                      <a:pt x="3098" y="3599"/>
                    </a:lnTo>
                    <a:lnTo>
                      <a:pt x="3202" y="3495"/>
                    </a:lnTo>
                    <a:lnTo>
                      <a:pt x="3286" y="3453"/>
                    </a:lnTo>
                    <a:lnTo>
                      <a:pt x="3286" y="3411"/>
                    </a:lnTo>
                    <a:lnTo>
                      <a:pt x="3160" y="3369"/>
                    </a:lnTo>
                    <a:lnTo>
                      <a:pt x="3098" y="3285"/>
                    </a:lnTo>
                    <a:lnTo>
                      <a:pt x="3139" y="3285"/>
                    </a:lnTo>
                    <a:lnTo>
                      <a:pt x="3160" y="3243"/>
                    </a:lnTo>
                    <a:lnTo>
                      <a:pt x="3035" y="3222"/>
                    </a:lnTo>
                    <a:lnTo>
                      <a:pt x="2888" y="3327"/>
                    </a:lnTo>
                    <a:lnTo>
                      <a:pt x="2679" y="3536"/>
                    </a:lnTo>
                    <a:lnTo>
                      <a:pt x="2554" y="3536"/>
                    </a:lnTo>
                    <a:lnTo>
                      <a:pt x="2470" y="3578"/>
                    </a:lnTo>
                    <a:lnTo>
                      <a:pt x="2365" y="3536"/>
                    </a:lnTo>
                    <a:lnTo>
                      <a:pt x="2135" y="3285"/>
                    </a:lnTo>
                    <a:lnTo>
                      <a:pt x="2051" y="3285"/>
                    </a:lnTo>
                    <a:lnTo>
                      <a:pt x="1989" y="3181"/>
                    </a:lnTo>
                    <a:lnTo>
                      <a:pt x="1947" y="3118"/>
                    </a:lnTo>
                    <a:lnTo>
                      <a:pt x="2010" y="3034"/>
                    </a:lnTo>
                    <a:lnTo>
                      <a:pt x="2030" y="2888"/>
                    </a:lnTo>
                    <a:lnTo>
                      <a:pt x="1926" y="2720"/>
                    </a:lnTo>
                    <a:lnTo>
                      <a:pt x="1926" y="2637"/>
                    </a:lnTo>
                    <a:lnTo>
                      <a:pt x="1905" y="2595"/>
                    </a:lnTo>
                    <a:lnTo>
                      <a:pt x="1905" y="2448"/>
                    </a:lnTo>
                    <a:lnTo>
                      <a:pt x="1947" y="2365"/>
                    </a:lnTo>
                    <a:lnTo>
                      <a:pt x="1884" y="2365"/>
                    </a:lnTo>
                    <a:lnTo>
                      <a:pt x="1884" y="2239"/>
                    </a:lnTo>
                    <a:lnTo>
                      <a:pt x="1842" y="2176"/>
                    </a:lnTo>
                    <a:lnTo>
                      <a:pt x="1800" y="2197"/>
                    </a:lnTo>
                    <a:lnTo>
                      <a:pt x="1717" y="2134"/>
                    </a:lnTo>
                    <a:lnTo>
                      <a:pt x="1675" y="2197"/>
                    </a:lnTo>
                    <a:lnTo>
                      <a:pt x="1779" y="2281"/>
                    </a:lnTo>
                    <a:lnTo>
                      <a:pt x="1738" y="2365"/>
                    </a:lnTo>
                    <a:lnTo>
                      <a:pt x="1779" y="2427"/>
                    </a:lnTo>
                    <a:lnTo>
                      <a:pt x="1696" y="2511"/>
                    </a:lnTo>
                    <a:lnTo>
                      <a:pt x="1696" y="2595"/>
                    </a:lnTo>
                    <a:lnTo>
                      <a:pt x="1779" y="2699"/>
                    </a:lnTo>
                    <a:lnTo>
                      <a:pt x="1779" y="2741"/>
                    </a:lnTo>
                    <a:lnTo>
                      <a:pt x="1675" y="2762"/>
                    </a:lnTo>
                    <a:lnTo>
                      <a:pt x="1612" y="2720"/>
                    </a:lnTo>
                    <a:lnTo>
                      <a:pt x="1591" y="2616"/>
                    </a:lnTo>
                    <a:lnTo>
                      <a:pt x="1486" y="2595"/>
                    </a:lnTo>
                    <a:lnTo>
                      <a:pt x="1486" y="2532"/>
                    </a:lnTo>
                    <a:lnTo>
                      <a:pt x="1382" y="2511"/>
                    </a:lnTo>
                    <a:lnTo>
                      <a:pt x="1319" y="2511"/>
                    </a:lnTo>
                    <a:lnTo>
                      <a:pt x="1298" y="2448"/>
                    </a:lnTo>
                    <a:lnTo>
                      <a:pt x="1403" y="2406"/>
                    </a:lnTo>
                    <a:lnTo>
                      <a:pt x="1424" y="2323"/>
                    </a:lnTo>
                    <a:lnTo>
                      <a:pt x="1319" y="2239"/>
                    </a:lnTo>
                    <a:lnTo>
                      <a:pt x="1403" y="2114"/>
                    </a:lnTo>
                    <a:lnTo>
                      <a:pt x="1486" y="2093"/>
                    </a:lnTo>
                    <a:lnTo>
                      <a:pt x="1507" y="1988"/>
                    </a:lnTo>
                    <a:lnTo>
                      <a:pt x="1486" y="1904"/>
                    </a:lnTo>
                    <a:lnTo>
                      <a:pt x="1507" y="1821"/>
                    </a:lnTo>
                    <a:lnTo>
                      <a:pt x="1466" y="1758"/>
                    </a:lnTo>
                    <a:lnTo>
                      <a:pt x="1486" y="1611"/>
                    </a:lnTo>
                    <a:lnTo>
                      <a:pt x="1361" y="1507"/>
                    </a:lnTo>
                    <a:lnTo>
                      <a:pt x="1361" y="1465"/>
                    </a:lnTo>
                    <a:lnTo>
                      <a:pt x="1424" y="1507"/>
                    </a:lnTo>
                    <a:lnTo>
                      <a:pt x="1528" y="1486"/>
                    </a:lnTo>
                    <a:lnTo>
                      <a:pt x="1570" y="1360"/>
                    </a:lnTo>
                    <a:lnTo>
                      <a:pt x="1591" y="1318"/>
                    </a:lnTo>
                    <a:lnTo>
                      <a:pt x="1591" y="1151"/>
                    </a:lnTo>
                    <a:lnTo>
                      <a:pt x="1570" y="1026"/>
                    </a:lnTo>
                    <a:lnTo>
                      <a:pt x="1570" y="921"/>
                    </a:lnTo>
                    <a:lnTo>
                      <a:pt x="1507" y="942"/>
                    </a:lnTo>
                    <a:lnTo>
                      <a:pt x="1382" y="984"/>
                    </a:lnTo>
                    <a:lnTo>
                      <a:pt x="1277" y="879"/>
                    </a:lnTo>
                    <a:lnTo>
                      <a:pt x="1361" y="837"/>
                    </a:lnTo>
                    <a:lnTo>
                      <a:pt x="1277" y="774"/>
                    </a:lnTo>
                    <a:lnTo>
                      <a:pt x="1214" y="754"/>
                    </a:lnTo>
                    <a:lnTo>
                      <a:pt x="1277" y="712"/>
                    </a:lnTo>
                    <a:lnTo>
                      <a:pt x="1361" y="649"/>
                    </a:lnTo>
                    <a:lnTo>
                      <a:pt x="1361" y="607"/>
                    </a:lnTo>
                    <a:lnTo>
                      <a:pt x="1256" y="565"/>
                    </a:lnTo>
                    <a:lnTo>
                      <a:pt x="1173" y="502"/>
                    </a:lnTo>
                    <a:lnTo>
                      <a:pt x="1089" y="544"/>
                    </a:lnTo>
                    <a:lnTo>
                      <a:pt x="1089" y="440"/>
                    </a:lnTo>
                    <a:lnTo>
                      <a:pt x="1110" y="440"/>
                    </a:lnTo>
                    <a:lnTo>
                      <a:pt x="1173" y="356"/>
                    </a:lnTo>
                    <a:lnTo>
                      <a:pt x="1110" y="356"/>
                    </a:lnTo>
                    <a:lnTo>
                      <a:pt x="1047" y="398"/>
                    </a:lnTo>
                    <a:lnTo>
                      <a:pt x="1047" y="461"/>
                    </a:lnTo>
                    <a:lnTo>
                      <a:pt x="1005" y="544"/>
                    </a:lnTo>
                    <a:lnTo>
                      <a:pt x="942" y="523"/>
                    </a:lnTo>
                    <a:lnTo>
                      <a:pt x="963" y="419"/>
                    </a:lnTo>
                    <a:lnTo>
                      <a:pt x="901" y="335"/>
                    </a:lnTo>
                    <a:lnTo>
                      <a:pt x="880" y="209"/>
                    </a:lnTo>
                    <a:lnTo>
                      <a:pt x="880" y="105"/>
                    </a:lnTo>
                    <a:lnTo>
                      <a:pt x="880" y="42"/>
                    </a:lnTo>
                    <a:lnTo>
                      <a:pt x="942" y="42"/>
                    </a:lnTo>
                    <a:lnTo>
                      <a:pt x="88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530" name="Google Shape;7530;p131"/>
            <p:cNvSpPr/>
            <p:nvPr/>
          </p:nvSpPr>
          <p:spPr>
            <a:xfrm>
              <a:off x="3608564" y="2619698"/>
              <a:ext cx="60550" cy="35232"/>
            </a:xfrm>
            <a:custGeom>
              <a:avLst/>
              <a:gdLst/>
              <a:ahLst/>
              <a:cxnLst/>
              <a:rect l="l" t="t" r="r" b="b"/>
              <a:pathLst>
                <a:path w="5085" h="3098" extrusionOk="0">
                  <a:moveTo>
                    <a:pt x="900" y="1"/>
                  </a:moveTo>
                  <a:lnTo>
                    <a:pt x="733" y="22"/>
                  </a:lnTo>
                  <a:lnTo>
                    <a:pt x="733" y="64"/>
                  </a:lnTo>
                  <a:lnTo>
                    <a:pt x="775" y="126"/>
                  </a:lnTo>
                  <a:lnTo>
                    <a:pt x="837" y="126"/>
                  </a:lnTo>
                  <a:lnTo>
                    <a:pt x="858" y="64"/>
                  </a:lnTo>
                  <a:lnTo>
                    <a:pt x="942" y="64"/>
                  </a:lnTo>
                  <a:lnTo>
                    <a:pt x="984" y="126"/>
                  </a:lnTo>
                  <a:lnTo>
                    <a:pt x="1088" y="147"/>
                  </a:lnTo>
                  <a:lnTo>
                    <a:pt x="1047" y="210"/>
                  </a:lnTo>
                  <a:lnTo>
                    <a:pt x="942" y="168"/>
                  </a:lnTo>
                  <a:lnTo>
                    <a:pt x="837" y="168"/>
                  </a:lnTo>
                  <a:lnTo>
                    <a:pt x="858" y="231"/>
                  </a:lnTo>
                  <a:lnTo>
                    <a:pt x="1005" y="315"/>
                  </a:lnTo>
                  <a:lnTo>
                    <a:pt x="1109" y="440"/>
                  </a:lnTo>
                  <a:lnTo>
                    <a:pt x="1088" y="524"/>
                  </a:lnTo>
                  <a:lnTo>
                    <a:pt x="1047" y="545"/>
                  </a:lnTo>
                  <a:lnTo>
                    <a:pt x="1047" y="461"/>
                  </a:lnTo>
                  <a:lnTo>
                    <a:pt x="900" y="377"/>
                  </a:lnTo>
                  <a:lnTo>
                    <a:pt x="837" y="461"/>
                  </a:lnTo>
                  <a:lnTo>
                    <a:pt x="775" y="440"/>
                  </a:lnTo>
                  <a:lnTo>
                    <a:pt x="796" y="356"/>
                  </a:lnTo>
                  <a:lnTo>
                    <a:pt x="691" y="252"/>
                  </a:lnTo>
                  <a:lnTo>
                    <a:pt x="586" y="210"/>
                  </a:lnTo>
                  <a:lnTo>
                    <a:pt x="524" y="252"/>
                  </a:lnTo>
                  <a:lnTo>
                    <a:pt x="586" y="356"/>
                  </a:lnTo>
                  <a:lnTo>
                    <a:pt x="565" y="419"/>
                  </a:lnTo>
                  <a:lnTo>
                    <a:pt x="524" y="315"/>
                  </a:lnTo>
                  <a:lnTo>
                    <a:pt x="419" y="273"/>
                  </a:lnTo>
                  <a:lnTo>
                    <a:pt x="377" y="356"/>
                  </a:lnTo>
                  <a:lnTo>
                    <a:pt x="461" y="440"/>
                  </a:lnTo>
                  <a:lnTo>
                    <a:pt x="524" y="482"/>
                  </a:lnTo>
                  <a:lnTo>
                    <a:pt x="565" y="545"/>
                  </a:lnTo>
                  <a:lnTo>
                    <a:pt x="461" y="482"/>
                  </a:lnTo>
                  <a:lnTo>
                    <a:pt x="356" y="545"/>
                  </a:lnTo>
                  <a:lnTo>
                    <a:pt x="419" y="608"/>
                  </a:lnTo>
                  <a:lnTo>
                    <a:pt x="565" y="670"/>
                  </a:lnTo>
                  <a:lnTo>
                    <a:pt x="482" y="670"/>
                  </a:lnTo>
                  <a:lnTo>
                    <a:pt x="461" y="733"/>
                  </a:lnTo>
                  <a:lnTo>
                    <a:pt x="482" y="775"/>
                  </a:lnTo>
                  <a:lnTo>
                    <a:pt x="461" y="775"/>
                  </a:lnTo>
                  <a:lnTo>
                    <a:pt x="272" y="649"/>
                  </a:lnTo>
                  <a:lnTo>
                    <a:pt x="231" y="608"/>
                  </a:lnTo>
                  <a:lnTo>
                    <a:pt x="168" y="670"/>
                  </a:lnTo>
                  <a:lnTo>
                    <a:pt x="252" y="796"/>
                  </a:lnTo>
                  <a:lnTo>
                    <a:pt x="314" y="880"/>
                  </a:lnTo>
                  <a:lnTo>
                    <a:pt x="252" y="900"/>
                  </a:lnTo>
                  <a:lnTo>
                    <a:pt x="147" y="775"/>
                  </a:lnTo>
                  <a:lnTo>
                    <a:pt x="63" y="754"/>
                  </a:lnTo>
                  <a:lnTo>
                    <a:pt x="0" y="859"/>
                  </a:lnTo>
                  <a:lnTo>
                    <a:pt x="126" y="900"/>
                  </a:lnTo>
                  <a:lnTo>
                    <a:pt x="231" y="1005"/>
                  </a:lnTo>
                  <a:lnTo>
                    <a:pt x="356" y="1047"/>
                  </a:lnTo>
                  <a:lnTo>
                    <a:pt x="440" y="942"/>
                  </a:lnTo>
                  <a:lnTo>
                    <a:pt x="565" y="900"/>
                  </a:lnTo>
                  <a:lnTo>
                    <a:pt x="628" y="796"/>
                  </a:lnTo>
                  <a:lnTo>
                    <a:pt x="649" y="859"/>
                  </a:lnTo>
                  <a:lnTo>
                    <a:pt x="649" y="900"/>
                  </a:lnTo>
                  <a:lnTo>
                    <a:pt x="691" y="900"/>
                  </a:lnTo>
                  <a:lnTo>
                    <a:pt x="775" y="880"/>
                  </a:lnTo>
                  <a:lnTo>
                    <a:pt x="796" y="984"/>
                  </a:lnTo>
                  <a:lnTo>
                    <a:pt x="858" y="984"/>
                  </a:lnTo>
                  <a:lnTo>
                    <a:pt x="942" y="900"/>
                  </a:lnTo>
                  <a:lnTo>
                    <a:pt x="963" y="859"/>
                  </a:lnTo>
                  <a:lnTo>
                    <a:pt x="984" y="963"/>
                  </a:lnTo>
                  <a:lnTo>
                    <a:pt x="1005" y="963"/>
                  </a:lnTo>
                  <a:lnTo>
                    <a:pt x="1151" y="859"/>
                  </a:lnTo>
                  <a:lnTo>
                    <a:pt x="1109" y="900"/>
                  </a:lnTo>
                  <a:lnTo>
                    <a:pt x="1088" y="1005"/>
                  </a:lnTo>
                  <a:lnTo>
                    <a:pt x="1151" y="1047"/>
                  </a:lnTo>
                  <a:lnTo>
                    <a:pt x="1214" y="984"/>
                  </a:lnTo>
                  <a:lnTo>
                    <a:pt x="1360" y="1068"/>
                  </a:lnTo>
                  <a:lnTo>
                    <a:pt x="1277" y="1089"/>
                  </a:lnTo>
                  <a:lnTo>
                    <a:pt x="1193" y="1089"/>
                  </a:lnTo>
                  <a:lnTo>
                    <a:pt x="1109" y="1131"/>
                  </a:lnTo>
                  <a:lnTo>
                    <a:pt x="1047" y="1131"/>
                  </a:lnTo>
                  <a:lnTo>
                    <a:pt x="879" y="1214"/>
                  </a:lnTo>
                  <a:lnTo>
                    <a:pt x="879" y="1256"/>
                  </a:lnTo>
                  <a:lnTo>
                    <a:pt x="1068" y="1298"/>
                  </a:lnTo>
                  <a:lnTo>
                    <a:pt x="1172" y="1298"/>
                  </a:lnTo>
                  <a:lnTo>
                    <a:pt x="1214" y="1214"/>
                  </a:lnTo>
                  <a:lnTo>
                    <a:pt x="1277" y="1193"/>
                  </a:lnTo>
                  <a:lnTo>
                    <a:pt x="1277" y="1298"/>
                  </a:lnTo>
                  <a:lnTo>
                    <a:pt x="1193" y="1382"/>
                  </a:lnTo>
                  <a:lnTo>
                    <a:pt x="1005" y="1403"/>
                  </a:lnTo>
                  <a:lnTo>
                    <a:pt x="942" y="1382"/>
                  </a:lnTo>
                  <a:lnTo>
                    <a:pt x="858" y="1486"/>
                  </a:lnTo>
                  <a:lnTo>
                    <a:pt x="796" y="1403"/>
                  </a:lnTo>
                  <a:lnTo>
                    <a:pt x="775" y="1382"/>
                  </a:lnTo>
                  <a:lnTo>
                    <a:pt x="775" y="1319"/>
                  </a:lnTo>
                  <a:lnTo>
                    <a:pt x="691" y="1319"/>
                  </a:lnTo>
                  <a:lnTo>
                    <a:pt x="691" y="1361"/>
                  </a:lnTo>
                  <a:lnTo>
                    <a:pt x="691" y="1382"/>
                  </a:lnTo>
                  <a:lnTo>
                    <a:pt x="628" y="1465"/>
                  </a:lnTo>
                  <a:lnTo>
                    <a:pt x="544" y="1403"/>
                  </a:lnTo>
                  <a:lnTo>
                    <a:pt x="461" y="1424"/>
                  </a:lnTo>
                  <a:lnTo>
                    <a:pt x="356" y="1486"/>
                  </a:lnTo>
                  <a:lnTo>
                    <a:pt x="252" y="1424"/>
                  </a:lnTo>
                  <a:lnTo>
                    <a:pt x="168" y="1465"/>
                  </a:lnTo>
                  <a:lnTo>
                    <a:pt x="126" y="1465"/>
                  </a:lnTo>
                  <a:lnTo>
                    <a:pt x="168" y="1591"/>
                  </a:lnTo>
                  <a:lnTo>
                    <a:pt x="231" y="1654"/>
                  </a:lnTo>
                  <a:lnTo>
                    <a:pt x="377" y="1696"/>
                  </a:lnTo>
                  <a:lnTo>
                    <a:pt x="377" y="1633"/>
                  </a:lnTo>
                  <a:lnTo>
                    <a:pt x="565" y="1696"/>
                  </a:lnTo>
                  <a:lnTo>
                    <a:pt x="900" y="1696"/>
                  </a:lnTo>
                  <a:lnTo>
                    <a:pt x="900" y="1737"/>
                  </a:lnTo>
                  <a:lnTo>
                    <a:pt x="837" y="1800"/>
                  </a:lnTo>
                  <a:lnTo>
                    <a:pt x="837" y="1842"/>
                  </a:lnTo>
                  <a:lnTo>
                    <a:pt x="942" y="1926"/>
                  </a:lnTo>
                  <a:lnTo>
                    <a:pt x="963" y="2009"/>
                  </a:lnTo>
                  <a:lnTo>
                    <a:pt x="1005" y="2009"/>
                  </a:lnTo>
                  <a:lnTo>
                    <a:pt x="1172" y="1905"/>
                  </a:lnTo>
                  <a:lnTo>
                    <a:pt x="1151" y="1988"/>
                  </a:lnTo>
                  <a:lnTo>
                    <a:pt x="1047" y="2030"/>
                  </a:lnTo>
                  <a:lnTo>
                    <a:pt x="984" y="2135"/>
                  </a:lnTo>
                  <a:lnTo>
                    <a:pt x="1068" y="2177"/>
                  </a:lnTo>
                  <a:lnTo>
                    <a:pt x="1214" y="2051"/>
                  </a:lnTo>
                  <a:lnTo>
                    <a:pt x="1360" y="2114"/>
                  </a:lnTo>
                  <a:lnTo>
                    <a:pt x="1381" y="2156"/>
                  </a:lnTo>
                  <a:lnTo>
                    <a:pt x="1298" y="2114"/>
                  </a:lnTo>
                  <a:lnTo>
                    <a:pt x="1193" y="2156"/>
                  </a:lnTo>
                  <a:lnTo>
                    <a:pt x="1109" y="2240"/>
                  </a:lnTo>
                  <a:lnTo>
                    <a:pt x="984" y="2240"/>
                  </a:lnTo>
                  <a:lnTo>
                    <a:pt x="984" y="2323"/>
                  </a:lnTo>
                  <a:lnTo>
                    <a:pt x="942" y="2365"/>
                  </a:lnTo>
                  <a:lnTo>
                    <a:pt x="879" y="2365"/>
                  </a:lnTo>
                  <a:lnTo>
                    <a:pt x="796" y="2407"/>
                  </a:lnTo>
                  <a:lnTo>
                    <a:pt x="775" y="2344"/>
                  </a:lnTo>
                  <a:lnTo>
                    <a:pt x="670" y="2261"/>
                  </a:lnTo>
                  <a:lnTo>
                    <a:pt x="670" y="2323"/>
                  </a:lnTo>
                  <a:lnTo>
                    <a:pt x="628" y="2323"/>
                  </a:lnTo>
                  <a:lnTo>
                    <a:pt x="649" y="2449"/>
                  </a:lnTo>
                  <a:lnTo>
                    <a:pt x="691" y="2470"/>
                  </a:lnTo>
                  <a:lnTo>
                    <a:pt x="670" y="2512"/>
                  </a:lnTo>
                  <a:lnTo>
                    <a:pt x="649" y="2700"/>
                  </a:lnTo>
                  <a:lnTo>
                    <a:pt x="775" y="2679"/>
                  </a:lnTo>
                  <a:lnTo>
                    <a:pt x="837" y="2658"/>
                  </a:lnTo>
                  <a:lnTo>
                    <a:pt x="900" y="2700"/>
                  </a:lnTo>
                  <a:lnTo>
                    <a:pt x="1088" y="2742"/>
                  </a:lnTo>
                  <a:lnTo>
                    <a:pt x="1214" y="2637"/>
                  </a:lnTo>
                  <a:lnTo>
                    <a:pt x="1360" y="2679"/>
                  </a:lnTo>
                  <a:lnTo>
                    <a:pt x="1423" y="2637"/>
                  </a:lnTo>
                  <a:lnTo>
                    <a:pt x="1465" y="2679"/>
                  </a:lnTo>
                  <a:lnTo>
                    <a:pt x="1528" y="2700"/>
                  </a:lnTo>
                  <a:lnTo>
                    <a:pt x="1632" y="2679"/>
                  </a:lnTo>
                  <a:lnTo>
                    <a:pt x="1632" y="2784"/>
                  </a:lnTo>
                  <a:lnTo>
                    <a:pt x="1779" y="2930"/>
                  </a:lnTo>
                  <a:lnTo>
                    <a:pt x="1842" y="2972"/>
                  </a:lnTo>
                  <a:lnTo>
                    <a:pt x="1946" y="2888"/>
                  </a:lnTo>
                  <a:lnTo>
                    <a:pt x="2051" y="2888"/>
                  </a:lnTo>
                  <a:lnTo>
                    <a:pt x="2239" y="3077"/>
                  </a:lnTo>
                  <a:lnTo>
                    <a:pt x="2469" y="3077"/>
                  </a:lnTo>
                  <a:lnTo>
                    <a:pt x="2574" y="3097"/>
                  </a:lnTo>
                  <a:lnTo>
                    <a:pt x="2741" y="3056"/>
                  </a:lnTo>
                  <a:lnTo>
                    <a:pt x="2721" y="2951"/>
                  </a:lnTo>
                  <a:lnTo>
                    <a:pt x="2741" y="2867"/>
                  </a:lnTo>
                  <a:lnTo>
                    <a:pt x="2762" y="2951"/>
                  </a:lnTo>
                  <a:lnTo>
                    <a:pt x="2888" y="2972"/>
                  </a:lnTo>
                  <a:lnTo>
                    <a:pt x="3034" y="2867"/>
                  </a:lnTo>
                  <a:lnTo>
                    <a:pt x="3034" y="2700"/>
                  </a:lnTo>
                  <a:lnTo>
                    <a:pt x="3181" y="2700"/>
                  </a:lnTo>
                  <a:lnTo>
                    <a:pt x="3139" y="2763"/>
                  </a:lnTo>
                  <a:lnTo>
                    <a:pt x="3181" y="2846"/>
                  </a:lnTo>
                  <a:lnTo>
                    <a:pt x="3202" y="2763"/>
                  </a:lnTo>
                  <a:lnTo>
                    <a:pt x="3306" y="2763"/>
                  </a:lnTo>
                  <a:lnTo>
                    <a:pt x="3411" y="2637"/>
                  </a:lnTo>
                  <a:lnTo>
                    <a:pt x="3474" y="2658"/>
                  </a:lnTo>
                  <a:lnTo>
                    <a:pt x="3495" y="2637"/>
                  </a:lnTo>
                  <a:lnTo>
                    <a:pt x="3599" y="2658"/>
                  </a:lnTo>
                  <a:lnTo>
                    <a:pt x="3599" y="2679"/>
                  </a:lnTo>
                  <a:lnTo>
                    <a:pt x="3662" y="2658"/>
                  </a:lnTo>
                  <a:lnTo>
                    <a:pt x="3892" y="2449"/>
                  </a:lnTo>
                  <a:lnTo>
                    <a:pt x="3976" y="2323"/>
                  </a:lnTo>
                  <a:lnTo>
                    <a:pt x="4248" y="2261"/>
                  </a:lnTo>
                  <a:lnTo>
                    <a:pt x="4332" y="2177"/>
                  </a:lnTo>
                  <a:lnTo>
                    <a:pt x="4290" y="2135"/>
                  </a:lnTo>
                  <a:lnTo>
                    <a:pt x="4311" y="2051"/>
                  </a:lnTo>
                  <a:lnTo>
                    <a:pt x="4353" y="2051"/>
                  </a:lnTo>
                  <a:lnTo>
                    <a:pt x="4394" y="2156"/>
                  </a:lnTo>
                  <a:lnTo>
                    <a:pt x="4541" y="2177"/>
                  </a:lnTo>
                  <a:lnTo>
                    <a:pt x="4625" y="2114"/>
                  </a:lnTo>
                  <a:lnTo>
                    <a:pt x="4625" y="2030"/>
                  </a:lnTo>
                  <a:lnTo>
                    <a:pt x="4604" y="2009"/>
                  </a:lnTo>
                  <a:lnTo>
                    <a:pt x="4604" y="1926"/>
                  </a:lnTo>
                  <a:lnTo>
                    <a:pt x="4666" y="1905"/>
                  </a:lnTo>
                  <a:lnTo>
                    <a:pt x="4625" y="1779"/>
                  </a:lnTo>
                  <a:lnTo>
                    <a:pt x="4666" y="1716"/>
                  </a:lnTo>
                  <a:lnTo>
                    <a:pt x="4771" y="1779"/>
                  </a:lnTo>
                  <a:lnTo>
                    <a:pt x="4771" y="1884"/>
                  </a:lnTo>
                  <a:lnTo>
                    <a:pt x="4876" y="1842"/>
                  </a:lnTo>
                  <a:lnTo>
                    <a:pt x="4938" y="1716"/>
                  </a:lnTo>
                  <a:lnTo>
                    <a:pt x="4917" y="1612"/>
                  </a:lnTo>
                  <a:lnTo>
                    <a:pt x="4813" y="1507"/>
                  </a:lnTo>
                  <a:lnTo>
                    <a:pt x="4813" y="1403"/>
                  </a:lnTo>
                  <a:lnTo>
                    <a:pt x="4855" y="1361"/>
                  </a:lnTo>
                  <a:lnTo>
                    <a:pt x="4855" y="1256"/>
                  </a:lnTo>
                  <a:lnTo>
                    <a:pt x="4959" y="1193"/>
                  </a:lnTo>
                  <a:lnTo>
                    <a:pt x="5043" y="1193"/>
                  </a:lnTo>
                  <a:lnTo>
                    <a:pt x="5085" y="1110"/>
                  </a:lnTo>
                  <a:lnTo>
                    <a:pt x="5022" y="1005"/>
                  </a:lnTo>
                  <a:lnTo>
                    <a:pt x="4771" y="984"/>
                  </a:lnTo>
                  <a:lnTo>
                    <a:pt x="4708" y="1068"/>
                  </a:lnTo>
                  <a:lnTo>
                    <a:pt x="4750" y="963"/>
                  </a:lnTo>
                  <a:lnTo>
                    <a:pt x="4750" y="859"/>
                  </a:lnTo>
                  <a:lnTo>
                    <a:pt x="4625" y="859"/>
                  </a:lnTo>
                  <a:lnTo>
                    <a:pt x="4604" y="880"/>
                  </a:lnTo>
                  <a:lnTo>
                    <a:pt x="4541" y="775"/>
                  </a:lnTo>
                  <a:lnTo>
                    <a:pt x="4625" y="670"/>
                  </a:lnTo>
                  <a:lnTo>
                    <a:pt x="4708" y="649"/>
                  </a:lnTo>
                  <a:lnTo>
                    <a:pt x="4708" y="482"/>
                  </a:lnTo>
                  <a:lnTo>
                    <a:pt x="4645" y="461"/>
                  </a:lnTo>
                  <a:lnTo>
                    <a:pt x="4562" y="545"/>
                  </a:lnTo>
                  <a:lnTo>
                    <a:pt x="4457" y="482"/>
                  </a:lnTo>
                  <a:lnTo>
                    <a:pt x="4415" y="377"/>
                  </a:lnTo>
                  <a:lnTo>
                    <a:pt x="4520" y="336"/>
                  </a:lnTo>
                  <a:lnTo>
                    <a:pt x="4541" y="252"/>
                  </a:lnTo>
                  <a:lnTo>
                    <a:pt x="4604" y="210"/>
                  </a:lnTo>
                  <a:lnTo>
                    <a:pt x="4708" y="168"/>
                  </a:lnTo>
                  <a:lnTo>
                    <a:pt x="4562" y="126"/>
                  </a:lnTo>
                  <a:lnTo>
                    <a:pt x="4499" y="147"/>
                  </a:lnTo>
                  <a:lnTo>
                    <a:pt x="4311" y="336"/>
                  </a:lnTo>
                  <a:lnTo>
                    <a:pt x="4290" y="419"/>
                  </a:lnTo>
                  <a:lnTo>
                    <a:pt x="4206" y="440"/>
                  </a:lnTo>
                  <a:lnTo>
                    <a:pt x="4122" y="315"/>
                  </a:lnTo>
                  <a:lnTo>
                    <a:pt x="4185" y="252"/>
                  </a:lnTo>
                  <a:lnTo>
                    <a:pt x="4122" y="210"/>
                  </a:lnTo>
                  <a:lnTo>
                    <a:pt x="4101" y="84"/>
                  </a:lnTo>
                  <a:lnTo>
                    <a:pt x="3997" y="64"/>
                  </a:lnTo>
                  <a:lnTo>
                    <a:pt x="3913" y="126"/>
                  </a:lnTo>
                  <a:lnTo>
                    <a:pt x="3829" y="84"/>
                  </a:lnTo>
                  <a:lnTo>
                    <a:pt x="3788" y="168"/>
                  </a:lnTo>
                  <a:lnTo>
                    <a:pt x="3829" y="315"/>
                  </a:lnTo>
                  <a:lnTo>
                    <a:pt x="3788" y="377"/>
                  </a:lnTo>
                  <a:lnTo>
                    <a:pt x="3683" y="377"/>
                  </a:lnTo>
                  <a:lnTo>
                    <a:pt x="3578" y="440"/>
                  </a:lnTo>
                  <a:lnTo>
                    <a:pt x="3557" y="336"/>
                  </a:lnTo>
                  <a:lnTo>
                    <a:pt x="3495" y="315"/>
                  </a:lnTo>
                  <a:lnTo>
                    <a:pt x="3453" y="377"/>
                  </a:lnTo>
                  <a:lnTo>
                    <a:pt x="3369" y="545"/>
                  </a:lnTo>
                  <a:lnTo>
                    <a:pt x="3265" y="545"/>
                  </a:lnTo>
                  <a:lnTo>
                    <a:pt x="3160" y="356"/>
                  </a:lnTo>
                  <a:lnTo>
                    <a:pt x="3076" y="356"/>
                  </a:lnTo>
                  <a:lnTo>
                    <a:pt x="3034" y="336"/>
                  </a:lnTo>
                  <a:lnTo>
                    <a:pt x="2951" y="356"/>
                  </a:lnTo>
                  <a:lnTo>
                    <a:pt x="2888" y="545"/>
                  </a:lnTo>
                  <a:lnTo>
                    <a:pt x="2993" y="754"/>
                  </a:lnTo>
                  <a:lnTo>
                    <a:pt x="2888" y="1047"/>
                  </a:lnTo>
                  <a:lnTo>
                    <a:pt x="2930" y="775"/>
                  </a:lnTo>
                  <a:lnTo>
                    <a:pt x="2825" y="608"/>
                  </a:lnTo>
                  <a:lnTo>
                    <a:pt x="2825" y="524"/>
                  </a:lnTo>
                  <a:lnTo>
                    <a:pt x="2762" y="482"/>
                  </a:lnTo>
                  <a:lnTo>
                    <a:pt x="2783" y="356"/>
                  </a:lnTo>
                  <a:lnTo>
                    <a:pt x="2658" y="273"/>
                  </a:lnTo>
                  <a:lnTo>
                    <a:pt x="2448" y="440"/>
                  </a:lnTo>
                  <a:lnTo>
                    <a:pt x="2428" y="566"/>
                  </a:lnTo>
                  <a:lnTo>
                    <a:pt x="2448" y="649"/>
                  </a:lnTo>
                  <a:lnTo>
                    <a:pt x="2344" y="796"/>
                  </a:lnTo>
                  <a:lnTo>
                    <a:pt x="2260" y="796"/>
                  </a:lnTo>
                  <a:lnTo>
                    <a:pt x="2260" y="649"/>
                  </a:lnTo>
                  <a:lnTo>
                    <a:pt x="2156" y="587"/>
                  </a:lnTo>
                  <a:lnTo>
                    <a:pt x="2156" y="356"/>
                  </a:lnTo>
                  <a:lnTo>
                    <a:pt x="2093" y="315"/>
                  </a:lnTo>
                  <a:lnTo>
                    <a:pt x="1925" y="440"/>
                  </a:lnTo>
                  <a:lnTo>
                    <a:pt x="1946" y="691"/>
                  </a:lnTo>
                  <a:lnTo>
                    <a:pt x="2009" y="775"/>
                  </a:lnTo>
                  <a:lnTo>
                    <a:pt x="2009" y="963"/>
                  </a:lnTo>
                  <a:lnTo>
                    <a:pt x="1925" y="1047"/>
                  </a:lnTo>
                  <a:lnTo>
                    <a:pt x="1842" y="1047"/>
                  </a:lnTo>
                  <a:lnTo>
                    <a:pt x="1821" y="900"/>
                  </a:lnTo>
                  <a:lnTo>
                    <a:pt x="1716" y="963"/>
                  </a:lnTo>
                  <a:lnTo>
                    <a:pt x="1674" y="1110"/>
                  </a:lnTo>
                  <a:lnTo>
                    <a:pt x="1612" y="1131"/>
                  </a:lnTo>
                  <a:lnTo>
                    <a:pt x="1591" y="1319"/>
                  </a:lnTo>
                  <a:lnTo>
                    <a:pt x="1507" y="1131"/>
                  </a:lnTo>
                  <a:lnTo>
                    <a:pt x="1423" y="1131"/>
                  </a:lnTo>
                  <a:lnTo>
                    <a:pt x="1465" y="1068"/>
                  </a:lnTo>
                  <a:lnTo>
                    <a:pt x="1528" y="963"/>
                  </a:lnTo>
                  <a:lnTo>
                    <a:pt x="1528" y="859"/>
                  </a:lnTo>
                  <a:lnTo>
                    <a:pt x="1402" y="859"/>
                  </a:lnTo>
                  <a:lnTo>
                    <a:pt x="1465" y="775"/>
                  </a:lnTo>
                  <a:lnTo>
                    <a:pt x="1402" y="649"/>
                  </a:lnTo>
                  <a:lnTo>
                    <a:pt x="1486" y="691"/>
                  </a:lnTo>
                  <a:lnTo>
                    <a:pt x="1570" y="608"/>
                  </a:lnTo>
                  <a:lnTo>
                    <a:pt x="1528" y="545"/>
                  </a:lnTo>
                  <a:lnTo>
                    <a:pt x="1423" y="482"/>
                  </a:lnTo>
                  <a:lnTo>
                    <a:pt x="1528" y="440"/>
                  </a:lnTo>
                  <a:lnTo>
                    <a:pt x="1465" y="336"/>
                  </a:lnTo>
                  <a:lnTo>
                    <a:pt x="1381" y="377"/>
                  </a:lnTo>
                  <a:lnTo>
                    <a:pt x="1319" y="315"/>
                  </a:lnTo>
                  <a:lnTo>
                    <a:pt x="1193" y="231"/>
                  </a:lnTo>
                  <a:lnTo>
                    <a:pt x="1193" y="126"/>
                  </a:lnTo>
                  <a:lnTo>
                    <a:pt x="1109" y="22"/>
                  </a:lnTo>
                  <a:lnTo>
                    <a:pt x="1005" y="43"/>
                  </a:lnTo>
                  <a:lnTo>
                    <a:pt x="90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1" name="Google Shape;7531;p131"/>
            <p:cNvSpPr/>
            <p:nvPr/>
          </p:nvSpPr>
          <p:spPr>
            <a:xfrm>
              <a:off x="4188328" y="2704412"/>
              <a:ext cx="421823" cy="300791"/>
            </a:xfrm>
            <a:custGeom>
              <a:avLst/>
              <a:gdLst/>
              <a:ahLst/>
              <a:cxnLst/>
              <a:rect l="l" t="t" r="r" b="b"/>
              <a:pathLst>
                <a:path w="35425" h="26449" extrusionOk="0">
                  <a:moveTo>
                    <a:pt x="27390" y="1"/>
                  </a:moveTo>
                  <a:lnTo>
                    <a:pt x="27369" y="21"/>
                  </a:lnTo>
                  <a:lnTo>
                    <a:pt x="27180" y="42"/>
                  </a:lnTo>
                  <a:lnTo>
                    <a:pt x="27139" y="126"/>
                  </a:lnTo>
                  <a:lnTo>
                    <a:pt x="27097" y="126"/>
                  </a:lnTo>
                  <a:lnTo>
                    <a:pt x="27055" y="189"/>
                  </a:lnTo>
                  <a:lnTo>
                    <a:pt x="26867" y="189"/>
                  </a:lnTo>
                  <a:lnTo>
                    <a:pt x="26741" y="147"/>
                  </a:lnTo>
                  <a:lnTo>
                    <a:pt x="26678" y="231"/>
                  </a:lnTo>
                  <a:lnTo>
                    <a:pt x="26574" y="231"/>
                  </a:lnTo>
                  <a:lnTo>
                    <a:pt x="26532" y="335"/>
                  </a:lnTo>
                  <a:lnTo>
                    <a:pt x="26448" y="356"/>
                  </a:lnTo>
                  <a:lnTo>
                    <a:pt x="26344" y="356"/>
                  </a:lnTo>
                  <a:lnTo>
                    <a:pt x="26260" y="398"/>
                  </a:lnTo>
                  <a:lnTo>
                    <a:pt x="26176" y="419"/>
                  </a:lnTo>
                  <a:lnTo>
                    <a:pt x="26051" y="419"/>
                  </a:lnTo>
                  <a:lnTo>
                    <a:pt x="25967" y="461"/>
                  </a:lnTo>
                  <a:lnTo>
                    <a:pt x="25967" y="545"/>
                  </a:lnTo>
                  <a:lnTo>
                    <a:pt x="25904" y="649"/>
                  </a:lnTo>
                  <a:lnTo>
                    <a:pt x="25862" y="754"/>
                  </a:lnTo>
                  <a:lnTo>
                    <a:pt x="25820" y="817"/>
                  </a:lnTo>
                  <a:lnTo>
                    <a:pt x="25820" y="858"/>
                  </a:lnTo>
                  <a:lnTo>
                    <a:pt x="25800" y="921"/>
                  </a:lnTo>
                  <a:lnTo>
                    <a:pt x="25800" y="1068"/>
                  </a:lnTo>
                  <a:lnTo>
                    <a:pt x="25820" y="1089"/>
                  </a:lnTo>
                  <a:lnTo>
                    <a:pt x="25862" y="1130"/>
                  </a:lnTo>
                  <a:lnTo>
                    <a:pt x="26009" y="1047"/>
                  </a:lnTo>
                  <a:lnTo>
                    <a:pt x="26072" y="984"/>
                  </a:lnTo>
                  <a:lnTo>
                    <a:pt x="26155" y="1005"/>
                  </a:lnTo>
                  <a:lnTo>
                    <a:pt x="26239" y="1151"/>
                  </a:lnTo>
                  <a:lnTo>
                    <a:pt x="26281" y="1256"/>
                  </a:lnTo>
                  <a:lnTo>
                    <a:pt x="26364" y="1340"/>
                  </a:lnTo>
                  <a:lnTo>
                    <a:pt x="26364" y="1402"/>
                  </a:lnTo>
                  <a:lnTo>
                    <a:pt x="26385" y="1486"/>
                  </a:lnTo>
                  <a:lnTo>
                    <a:pt x="26385" y="1612"/>
                  </a:lnTo>
                  <a:lnTo>
                    <a:pt x="26323" y="1674"/>
                  </a:lnTo>
                  <a:lnTo>
                    <a:pt x="26239" y="1779"/>
                  </a:lnTo>
                  <a:lnTo>
                    <a:pt x="26218" y="1926"/>
                  </a:lnTo>
                  <a:lnTo>
                    <a:pt x="26134" y="1988"/>
                  </a:lnTo>
                  <a:lnTo>
                    <a:pt x="26072" y="2093"/>
                  </a:lnTo>
                  <a:lnTo>
                    <a:pt x="26051" y="2198"/>
                  </a:lnTo>
                  <a:lnTo>
                    <a:pt x="26134" y="2281"/>
                  </a:lnTo>
                  <a:lnTo>
                    <a:pt x="26092" y="2344"/>
                  </a:lnTo>
                  <a:lnTo>
                    <a:pt x="26134" y="2490"/>
                  </a:lnTo>
                  <a:lnTo>
                    <a:pt x="26176" y="2532"/>
                  </a:lnTo>
                  <a:lnTo>
                    <a:pt x="26176" y="2658"/>
                  </a:lnTo>
                  <a:lnTo>
                    <a:pt x="26092" y="2700"/>
                  </a:lnTo>
                  <a:lnTo>
                    <a:pt x="26072" y="2742"/>
                  </a:lnTo>
                  <a:lnTo>
                    <a:pt x="26134" y="2846"/>
                  </a:lnTo>
                  <a:lnTo>
                    <a:pt x="26134" y="3034"/>
                  </a:lnTo>
                  <a:lnTo>
                    <a:pt x="26092" y="3076"/>
                  </a:lnTo>
                  <a:lnTo>
                    <a:pt x="26092" y="3244"/>
                  </a:lnTo>
                  <a:lnTo>
                    <a:pt x="26155" y="3244"/>
                  </a:lnTo>
                  <a:lnTo>
                    <a:pt x="26218" y="3265"/>
                  </a:lnTo>
                  <a:lnTo>
                    <a:pt x="26260" y="3244"/>
                  </a:lnTo>
                  <a:lnTo>
                    <a:pt x="26281" y="3265"/>
                  </a:lnTo>
                  <a:lnTo>
                    <a:pt x="26323" y="3390"/>
                  </a:lnTo>
                  <a:lnTo>
                    <a:pt x="26281" y="3495"/>
                  </a:lnTo>
                  <a:lnTo>
                    <a:pt x="26218" y="3578"/>
                  </a:lnTo>
                  <a:lnTo>
                    <a:pt x="26009" y="3620"/>
                  </a:lnTo>
                  <a:lnTo>
                    <a:pt x="25862" y="3704"/>
                  </a:lnTo>
                  <a:lnTo>
                    <a:pt x="25569" y="3976"/>
                  </a:lnTo>
                  <a:lnTo>
                    <a:pt x="25527" y="3997"/>
                  </a:lnTo>
                  <a:lnTo>
                    <a:pt x="25444" y="3913"/>
                  </a:lnTo>
                  <a:lnTo>
                    <a:pt x="25276" y="3892"/>
                  </a:lnTo>
                  <a:lnTo>
                    <a:pt x="25172" y="3913"/>
                  </a:lnTo>
                  <a:lnTo>
                    <a:pt x="25130" y="3871"/>
                  </a:lnTo>
                  <a:lnTo>
                    <a:pt x="25004" y="3871"/>
                  </a:lnTo>
                  <a:lnTo>
                    <a:pt x="25004" y="3892"/>
                  </a:lnTo>
                  <a:lnTo>
                    <a:pt x="24879" y="4792"/>
                  </a:lnTo>
                  <a:lnTo>
                    <a:pt x="24900" y="4959"/>
                  </a:lnTo>
                  <a:lnTo>
                    <a:pt x="24858" y="5148"/>
                  </a:lnTo>
                  <a:lnTo>
                    <a:pt x="24879" y="5252"/>
                  </a:lnTo>
                  <a:lnTo>
                    <a:pt x="24795" y="5524"/>
                  </a:lnTo>
                  <a:lnTo>
                    <a:pt x="24900" y="5692"/>
                  </a:lnTo>
                  <a:lnTo>
                    <a:pt x="25172" y="5838"/>
                  </a:lnTo>
                  <a:lnTo>
                    <a:pt x="25339" y="5671"/>
                  </a:lnTo>
                  <a:lnTo>
                    <a:pt x="25569" y="5671"/>
                  </a:lnTo>
                  <a:lnTo>
                    <a:pt x="25841" y="5734"/>
                  </a:lnTo>
                  <a:lnTo>
                    <a:pt x="25946" y="5838"/>
                  </a:lnTo>
                  <a:lnTo>
                    <a:pt x="26072" y="5629"/>
                  </a:lnTo>
                  <a:lnTo>
                    <a:pt x="26072" y="5483"/>
                  </a:lnTo>
                  <a:lnTo>
                    <a:pt x="26072" y="5378"/>
                  </a:lnTo>
                  <a:lnTo>
                    <a:pt x="26239" y="5336"/>
                  </a:lnTo>
                  <a:lnTo>
                    <a:pt x="26281" y="5273"/>
                  </a:lnTo>
                  <a:lnTo>
                    <a:pt x="26553" y="5357"/>
                  </a:lnTo>
                  <a:lnTo>
                    <a:pt x="26699" y="5545"/>
                  </a:lnTo>
                  <a:lnTo>
                    <a:pt x="26908" y="5734"/>
                  </a:lnTo>
                  <a:lnTo>
                    <a:pt x="27076" y="5943"/>
                  </a:lnTo>
                  <a:lnTo>
                    <a:pt x="27285" y="6089"/>
                  </a:lnTo>
                  <a:lnTo>
                    <a:pt x="27306" y="6194"/>
                  </a:lnTo>
                  <a:lnTo>
                    <a:pt x="27327" y="6278"/>
                  </a:lnTo>
                  <a:lnTo>
                    <a:pt x="27327" y="6382"/>
                  </a:lnTo>
                  <a:lnTo>
                    <a:pt x="27285" y="6424"/>
                  </a:lnTo>
                  <a:lnTo>
                    <a:pt x="27285" y="6508"/>
                  </a:lnTo>
                  <a:lnTo>
                    <a:pt x="27264" y="6591"/>
                  </a:lnTo>
                  <a:lnTo>
                    <a:pt x="27139" y="6571"/>
                  </a:lnTo>
                  <a:lnTo>
                    <a:pt x="27097" y="6508"/>
                  </a:lnTo>
                  <a:lnTo>
                    <a:pt x="26992" y="6529"/>
                  </a:lnTo>
                  <a:lnTo>
                    <a:pt x="26908" y="6591"/>
                  </a:lnTo>
                  <a:lnTo>
                    <a:pt x="26762" y="6508"/>
                  </a:lnTo>
                  <a:lnTo>
                    <a:pt x="26657" y="6529"/>
                  </a:lnTo>
                  <a:lnTo>
                    <a:pt x="26553" y="6675"/>
                  </a:lnTo>
                  <a:lnTo>
                    <a:pt x="26385" y="6801"/>
                  </a:lnTo>
                  <a:lnTo>
                    <a:pt x="26323" y="6843"/>
                  </a:lnTo>
                  <a:lnTo>
                    <a:pt x="26218" y="6780"/>
                  </a:lnTo>
                  <a:lnTo>
                    <a:pt x="26155" y="6801"/>
                  </a:lnTo>
                  <a:lnTo>
                    <a:pt x="26155" y="6905"/>
                  </a:lnTo>
                  <a:lnTo>
                    <a:pt x="26092" y="6947"/>
                  </a:lnTo>
                  <a:lnTo>
                    <a:pt x="26030" y="6989"/>
                  </a:lnTo>
                  <a:lnTo>
                    <a:pt x="25967" y="6947"/>
                  </a:lnTo>
                  <a:lnTo>
                    <a:pt x="25925" y="7031"/>
                  </a:lnTo>
                  <a:lnTo>
                    <a:pt x="25820" y="7198"/>
                  </a:lnTo>
                  <a:lnTo>
                    <a:pt x="25800" y="7366"/>
                  </a:lnTo>
                  <a:lnTo>
                    <a:pt x="25800" y="7470"/>
                  </a:lnTo>
                  <a:lnTo>
                    <a:pt x="25737" y="7554"/>
                  </a:lnTo>
                  <a:lnTo>
                    <a:pt x="25611" y="7575"/>
                  </a:lnTo>
                  <a:lnTo>
                    <a:pt x="25381" y="7763"/>
                  </a:lnTo>
                  <a:lnTo>
                    <a:pt x="25214" y="7763"/>
                  </a:lnTo>
                  <a:lnTo>
                    <a:pt x="25088" y="7742"/>
                  </a:lnTo>
                  <a:lnTo>
                    <a:pt x="25004" y="7784"/>
                  </a:lnTo>
                  <a:lnTo>
                    <a:pt x="24900" y="7993"/>
                  </a:lnTo>
                  <a:lnTo>
                    <a:pt x="24795" y="8077"/>
                  </a:lnTo>
                  <a:lnTo>
                    <a:pt x="24670" y="8182"/>
                  </a:lnTo>
                  <a:lnTo>
                    <a:pt x="24586" y="8265"/>
                  </a:lnTo>
                  <a:lnTo>
                    <a:pt x="24565" y="8370"/>
                  </a:lnTo>
                  <a:lnTo>
                    <a:pt x="24502" y="8370"/>
                  </a:lnTo>
                  <a:lnTo>
                    <a:pt x="24377" y="8307"/>
                  </a:lnTo>
                  <a:lnTo>
                    <a:pt x="24251" y="8286"/>
                  </a:lnTo>
                  <a:lnTo>
                    <a:pt x="24063" y="8203"/>
                  </a:lnTo>
                  <a:lnTo>
                    <a:pt x="23937" y="8140"/>
                  </a:lnTo>
                  <a:lnTo>
                    <a:pt x="23770" y="8098"/>
                  </a:lnTo>
                  <a:lnTo>
                    <a:pt x="23561" y="8161"/>
                  </a:lnTo>
                  <a:lnTo>
                    <a:pt x="23435" y="8265"/>
                  </a:lnTo>
                  <a:lnTo>
                    <a:pt x="23331" y="8391"/>
                  </a:lnTo>
                  <a:lnTo>
                    <a:pt x="23331" y="8621"/>
                  </a:lnTo>
                  <a:lnTo>
                    <a:pt x="23351" y="8768"/>
                  </a:lnTo>
                  <a:lnTo>
                    <a:pt x="23331" y="8830"/>
                  </a:lnTo>
                  <a:lnTo>
                    <a:pt x="23603" y="9019"/>
                  </a:lnTo>
                  <a:lnTo>
                    <a:pt x="23833" y="9144"/>
                  </a:lnTo>
                  <a:lnTo>
                    <a:pt x="23833" y="9228"/>
                  </a:lnTo>
                  <a:lnTo>
                    <a:pt x="23770" y="9332"/>
                  </a:lnTo>
                  <a:lnTo>
                    <a:pt x="23707" y="9437"/>
                  </a:lnTo>
                  <a:lnTo>
                    <a:pt x="23435" y="9730"/>
                  </a:lnTo>
                  <a:lnTo>
                    <a:pt x="23310" y="9960"/>
                  </a:lnTo>
                  <a:lnTo>
                    <a:pt x="23226" y="10169"/>
                  </a:lnTo>
                  <a:lnTo>
                    <a:pt x="23121" y="10169"/>
                  </a:lnTo>
                  <a:lnTo>
                    <a:pt x="22933" y="10232"/>
                  </a:lnTo>
                  <a:lnTo>
                    <a:pt x="22807" y="10232"/>
                  </a:lnTo>
                  <a:lnTo>
                    <a:pt x="22661" y="10337"/>
                  </a:lnTo>
                  <a:lnTo>
                    <a:pt x="22494" y="10462"/>
                  </a:lnTo>
                  <a:lnTo>
                    <a:pt x="22347" y="10462"/>
                  </a:lnTo>
                  <a:lnTo>
                    <a:pt x="22096" y="10483"/>
                  </a:lnTo>
                  <a:lnTo>
                    <a:pt x="21908" y="10546"/>
                  </a:lnTo>
                  <a:lnTo>
                    <a:pt x="21740" y="10588"/>
                  </a:lnTo>
                  <a:lnTo>
                    <a:pt x="21322" y="10755"/>
                  </a:lnTo>
                  <a:lnTo>
                    <a:pt x="21008" y="10860"/>
                  </a:lnTo>
                  <a:lnTo>
                    <a:pt x="20841" y="11027"/>
                  </a:lnTo>
                  <a:lnTo>
                    <a:pt x="20590" y="11216"/>
                  </a:lnTo>
                  <a:lnTo>
                    <a:pt x="20485" y="11320"/>
                  </a:lnTo>
                  <a:lnTo>
                    <a:pt x="20338" y="11320"/>
                  </a:lnTo>
                  <a:lnTo>
                    <a:pt x="20192" y="11278"/>
                  </a:lnTo>
                  <a:lnTo>
                    <a:pt x="20192" y="11216"/>
                  </a:lnTo>
                  <a:lnTo>
                    <a:pt x="20171" y="11111"/>
                  </a:lnTo>
                  <a:lnTo>
                    <a:pt x="19899" y="11195"/>
                  </a:lnTo>
                  <a:lnTo>
                    <a:pt x="19732" y="11216"/>
                  </a:lnTo>
                  <a:lnTo>
                    <a:pt x="19522" y="11111"/>
                  </a:lnTo>
                  <a:lnTo>
                    <a:pt x="19355" y="11090"/>
                  </a:lnTo>
                  <a:lnTo>
                    <a:pt x="18999" y="10965"/>
                  </a:lnTo>
                  <a:lnTo>
                    <a:pt x="18623" y="10797"/>
                  </a:lnTo>
                  <a:lnTo>
                    <a:pt x="18413" y="10609"/>
                  </a:lnTo>
                  <a:lnTo>
                    <a:pt x="18288" y="10588"/>
                  </a:lnTo>
                  <a:lnTo>
                    <a:pt x="17869" y="10567"/>
                  </a:lnTo>
                  <a:lnTo>
                    <a:pt x="17493" y="10567"/>
                  </a:lnTo>
                  <a:lnTo>
                    <a:pt x="17430" y="10546"/>
                  </a:lnTo>
                  <a:lnTo>
                    <a:pt x="17367" y="10588"/>
                  </a:lnTo>
                  <a:lnTo>
                    <a:pt x="17325" y="10651"/>
                  </a:lnTo>
                  <a:lnTo>
                    <a:pt x="17137" y="10713"/>
                  </a:lnTo>
                  <a:lnTo>
                    <a:pt x="16865" y="10755"/>
                  </a:lnTo>
                  <a:lnTo>
                    <a:pt x="16384" y="10693"/>
                  </a:lnTo>
                  <a:lnTo>
                    <a:pt x="16028" y="10713"/>
                  </a:lnTo>
                  <a:lnTo>
                    <a:pt x="15777" y="10693"/>
                  </a:lnTo>
                  <a:lnTo>
                    <a:pt x="15547" y="10713"/>
                  </a:lnTo>
                  <a:lnTo>
                    <a:pt x="15442" y="10755"/>
                  </a:lnTo>
                  <a:lnTo>
                    <a:pt x="15338" y="10713"/>
                  </a:lnTo>
                  <a:lnTo>
                    <a:pt x="15191" y="10462"/>
                  </a:lnTo>
                  <a:lnTo>
                    <a:pt x="15149" y="10337"/>
                  </a:lnTo>
                  <a:lnTo>
                    <a:pt x="15024" y="10169"/>
                  </a:lnTo>
                  <a:lnTo>
                    <a:pt x="14919" y="10044"/>
                  </a:lnTo>
                  <a:lnTo>
                    <a:pt x="14856" y="9877"/>
                  </a:lnTo>
                  <a:lnTo>
                    <a:pt x="14856" y="9814"/>
                  </a:lnTo>
                  <a:lnTo>
                    <a:pt x="14752" y="9709"/>
                  </a:lnTo>
                  <a:lnTo>
                    <a:pt x="14668" y="9667"/>
                  </a:lnTo>
                  <a:lnTo>
                    <a:pt x="14626" y="9667"/>
                  </a:lnTo>
                  <a:lnTo>
                    <a:pt x="14584" y="9604"/>
                  </a:lnTo>
                  <a:lnTo>
                    <a:pt x="14564" y="9500"/>
                  </a:lnTo>
                  <a:lnTo>
                    <a:pt x="14333" y="9500"/>
                  </a:lnTo>
                  <a:lnTo>
                    <a:pt x="14187" y="9416"/>
                  </a:lnTo>
                  <a:lnTo>
                    <a:pt x="13978" y="9249"/>
                  </a:lnTo>
                  <a:lnTo>
                    <a:pt x="13873" y="9249"/>
                  </a:lnTo>
                  <a:lnTo>
                    <a:pt x="13768" y="9228"/>
                  </a:lnTo>
                  <a:lnTo>
                    <a:pt x="13706" y="9186"/>
                  </a:lnTo>
                  <a:lnTo>
                    <a:pt x="13517" y="9040"/>
                  </a:lnTo>
                  <a:lnTo>
                    <a:pt x="13141" y="8977"/>
                  </a:lnTo>
                  <a:lnTo>
                    <a:pt x="13099" y="8977"/>
                  </a:lnTo>
                  <a:lnTo>
                    <a:pt x="13057" y="9019"/>
                  </a:lnTo>
                  <a:lnTo>
                    <a:pt x="12890" y="9019"/>
                  </a:lnTo>
                  <a:lnTo>
                    <a:pt x="12639" y="9040"/>
                  </a:lnTo>
                  <a:lnTo>
                    <a:pt x="12053" y="8914"/>
                  </a:lnTo>
                  <a:lnTo>
                    <a:pt x="11948" y="8830"/>
                  </a:lnTo>
                  <a:lnTo>
                    <a:pt x="11823" y="8663"/>
                  </a:lnTo>
                  <a:lnTo>
                    <a:pt x="11802" y="8558"/>
                  </a:lnTo>
                  <a:lnTo>
                    <a:pt x="11802" y="8475"/>
                  </a:lnTo>
                  <a:lnTo>
                    <a:pt x="11823" y="8412"/>
                  </a:lnTo>
                  <a:lnTo>
                    <a:pt x="11906" y="8349"/>
                  </a:lnTo>
                  <a:lnTo>
                    <a:pt x="11948" y="8244"/>
                  </a:lnTo>
                  <a:lnTo>
                    <a:pt x="11885" y="8161"/>
                  </a:lnTo>
                  <a:lnTo>
                    <a:pt x="11843" y="8035"/>
                  </a:lnTo>
                  <a:lnTo>
                    <a:pt x="11885" y="7952"/>
                  </a:lnTo>
                  <a:lnTo>
                    <a:pt x="11885" y="7826"/>
                  </a:lnTo>
                  <a:lnTo>
                    <a:pt x="11823" y="7763"/>
                  </a:lnTo>
                  <a:lnTo>
                    <a:pt x="11739" y="7638"/>
                  </a:lnTo>
                  <a:lnTo>
                    <a:pt x="11676" y="7575"/>
                  </a:lnTo>
                  <a:lnTo>
                    <a:pt x="11592" y="7533"/>
                  </a:lnTo>
                  <a:lnTo>
                    <a:pt x="11530" y="7428"/>
                  </a:lnTo>
                  <a:lnTo>
                    <a:pt x="11488" y="7345"/>
                  </a:lnTo>
                  <a:lnTo>
                    <a:pt x="11446" y="7240"/>
                  </a:lnTo>
                  <a:lnTo>
                    <a:pt x="11425" y="7136"/>
                  </a:lnTo>
                  <a:lnTo>
                    <a:pt x="11383" y="7052"/>
                  </a:lnTo>
                  <a:lnTo>
                    <a:pt x="11279" y="6989"/>
                  </a:lnTo>
                  <a:lnTo>
                    <a:pt x="11195" y="6947"/>
                  </a:lnTo>
                  <a:lnTo>
                    <a:pt x="11153" y="6884"/>
                  </a:lnTo>
                  <a:lnTo>
                    <a:pt x="11069" y="6843"/>
                  </a:lnTo>
                  <a:lnTo>
                    <a:pt x="10965" y="6843"/>
                  </a:lnTo>
                  <a:lnTo>
                    <a:pt x="10902" y="6905"/>
                  </a:lnTo>
                  <a:lnTo>
                    <a:pt x="10860" y="6926"/>
                  </a:lnTo>
                  <a:lnTo>
                    <a:pt x="10776" y="6905"/>
                  </a:lnTo>
                  <a:lnTo>
                    <a:pt x="10693" y="6801"/>
                  </a:lnTo>
                  <a:lnTo>
                    <a:pt x="10672" y="6738"/>
                  </a:lnTo>
                  <a:lnTo>
                    <a:pt x="10567" y="6738"/>
                  </a:lnTo>
                  <a:lnTo>
                    <a:pt x="10442" y="6801"/>
                  </a:lnTo>
                  <a:lnTo>
                    <a:pt x="10400" y="6843"/>
                  </a:lnTo>
                  <a:lnTo>
                    <a:pt x="10379" y="6926"/>
                  </a:lnTo>
                  <a:lnTo>
                    <a:pt x="10337" y="6926"/>
                  </a:lnTo>
                  <a:lnTo>
                    <a:pt x="10211" y="6843"/>
                  </a:lnTo>
                  <a:lnTo>
                    <a:pt x="10170" y="6780"/>
                  </a:lnTo>
                  <a:lnTo>
                    <a:pt x="10170" y="6717"/>
                  </a:lnTo>
                  <a:lnTo>
                    <a:pt x="10107" y="6633"/>
                  </a:lnTo>
                  <a:lnTo>
                    <a:pt x="10002" y="6571"/>
                  </a:lnTo>
                  <a:lnTo>
                    <a:pt x="9877" y="6466"/>
                  </a:lnTo>
                  <a:lnTo>
                    <a:pt x="9835" y="6424"/>
                  </a:lnTo>
                  <a:lnTo>
                    <a:pt x="9751" y="6382"/>
                  </a:lnTo>
                  <a:lnTo>
                    <a:pt x="9730" y="6299"/>
                  </a:lnTo>
                  <a:lnTo>
                    <a:pt x="9730" y="6215"/>
                  </a:lnTo>
                  <a:lnTo>
                    <a:pt x="9709" y="6173"/>
                  </a:lnTo>
                  <a:lnTo>
                    <a:pt x="9688" y="6173"/>
                  </a:lnTo>
                  <a:lnTo>
                    <a:pt x="9688" y="6215"/>
                  </a:lnTo>
                  <a:lnTo>
                    <a:pt x="9646" y="6215"/>
                  </a:lnTo>
                  <a:lnTo>
                    <a:pt x="9605" y="6152"/>
                  </a:lnTo>
                  <a:lnTo>
                    <a:pt x="9584" y="6110"/>
                  </a:lnTo>
                  <a:lnTo>
                    <a:pt x="9584" y="5985"/>
                  </a:lnTo>
                  <a:lnTo>
                    <a:pt x="9542" y="5943"/>
                  </a:lnTo>
                  <a:lnTo>
                    <a:pt x="9521" y="5943"/>
                  </a:lnTo>
                  <a:lnTo>
                    <a:pt x="9395" y="5880"/>
                  </a:lnTo>
                  <a:lnTo>
                    <a:pt x="9312" y="5880"/>
                  </a:lnTo>
                  <a:lnTo>
                    <a:pt x="9333" y="5901"/>
                  </a:lnTo>
                  <a:lnTo>
                    <a:pt x="9228" y="6006"/>
                  </a:lnTo>
                  <a:lnTo>
                    <a:pt x="9123" y="6068"/>
                  </a:lnTo>
                  <a:lnTo>
                    <a:pt x="8998" y="6215"/>
                  </a:lnTo>
                  <a:lnTo>
                    <a:pt x="8977" y="6319"/>
                  </a:lnTo>
                  <a:lnTo>
                    <a:pt x="9019" y="6382"/>
                  </a:lnTo>
                  <a:lnTo>
                    <a:pt x="8956" y="6508"/>
                  </a:lnTo>
                  <a:lnTo>
                    <a:pt x="8768" y="6571"/>
                  </a:lnTo>
                  <a:lnTo>
                    <a:pt x="8684" y="6633"/>
                  </a:lnTo>
                  <a:lnTo>
                    <a:pt x="8663" y="6780"/>
                  </a:lnTo>
                  <a:lnTo>
                    <a:pt x="8663" y="7010"/>
                  </a:lnTo>
                  <a:lnTo>
                    <a:pt x="8768" y="7240"/>
                  </a:lnTo>
                  <a:lnTo>
                    <a:pt x="8872" y="7408"/>
                  </a:lnTo>
                  <a:lnTo>
                    <a:pt x="8872" y="7470"/>
                  </a:lnTo>
                  <a:lnTo>
                    <a:pt x="8705" y="7638"/>
                  </a:lnTo>
                  <a:lnTo>
                    <a:pt x="8579" y="7680"/>
                  </a:lnTo>
                  <a:lnTo>
                    <a:pt x="8496" y="7784"/>
                  </a:lnTo>
                  <a:lnTo>
                    <a:pt x="8433" y="7826"/>
                  </a:lnTo>
                  <a:lnTo>
                    <a:pt x="8349" y="7826"/>
                  </a:lnTo>
                  <a:lnTo>
                    <a:pt x="8307" y="7742"/>
                  </a:lnTo>
                  <a:lnTo>
                    <a:pt x="8245" y="7742"/>
                  </a:lnTo>
                  <a:lnTo>
                    <a:pt x="8014" y="7784"/>
                  </a:lnTo>
                  <a:lnTo>
                    <a:pt x="7847" y="7763"/>
                  </a:lnTo>
                  <a:lnTo>
                    <a:pt x="7638" y="7680"/>
                  </a:lnTo>
                  <a:lnTo>
                    <a:pt x="7429" y="7680"/>
                  </a:lnTo>
                  <a:lnTo>
                    <a:pt x="7387" y="7952"/>
                  </a:lnTo>
                  <a:lnTo>
                    <a:pt x="7324" y="8098"/>
                  </a:lnTo>
                  <a:lnTo>
                    <a:pt x="7324" y="8244"/>
                  </a:lnTo>
                  <a:lnTo>
                    <a:pt x="7261" y="8579"/>
                  </a:lnTo>
                  <a:lnTo>
                    <a:pt x="7261" y="8830"/>
                  </a:lnTo>
                  <a:lnTo>
                    <a:pt x="7240" y="8914"/>
                  </a:lnTo>
                  <a:lnTo>
                    <a:pt x="7303" y="8977"/>
                  </a:lnTo>
                  <a:lnTo>
                    <a:pt x="7429" y="9019"/>
                  </a:lnTo>
                  <a:lnTo>
                    <a:pt x="7387" y="9144"/>
                  </a:lnTo>
                  <a:lnTo>
                    <a:pt x="7387" y="9228"/>
                  </a:lnTo>
                  <a:lnTo>
                    <a:pt x="7303" y="9228"/>
                  </a:lnTo>
                  <a:lnTo>
                    <a:pt x="7219" y="9291"/>
                  </a:lnTo>
                  <a:lnTo>
                    <a:pt x="7136" y="9291"/>
                  </a:lnTo>
                  <a:lnTo>
                    <a:pt x="7073" y="9228"/>
                  </a:lnTo>
                  <a:lnTo>
                    <a:pt x="6989" y="9249"/>
                  </a:lnTo>
                  <a:lnTo>
                    <a:pt x="6864" y="9291"/>
                  </a:lnTo>
                  <a:lnTo>
                    <a:pt x="6592" y="9332"/>
                  </a:lnTo>
                  <a:lnTo>
                    <a:pt x="6445" y="9416"/>
                  </a:lnTo>
                  <a:lnTo>
                    <a:pt x="6341" y="9416"/>
                  </a:lnTo>
                  <a:lnTo>
                    <a:pt x="6278" y="9353"/>
                  </a:lnTo>
                  <a:lnTo>
                    <a:pt x="6173" y="9416"/>
                  </a:lnTo>
                  <a:lnTo>
                    <a:pt x="6069" y="9521"/>
                  </a:lnTo>
                  <a:lnTo>
                    <a:pt x="6069" y="9604"/>
                  </a:lnTo>
                  <a:lnTo>
                    <a:pt x="6173" y="9667"/>
                  </a:lnTo>
                  <a:lnTo>
                    <a:pt x="6341" y="9646"/>
                  </a:lnTo>
                  <a:lnTo>
                    <a:pt x="6466" y="9667"/>
                  </a:lnTo>
                  <a:lnTo>
                    <a:pt x="6466" y="9730"/>
                  </a:lnTo>
                  <a:lnTo>
                    <a:pt x="6382" y="9814"/>
                  </a:lnTo>
                  <a:lnTo>
                    <a:pt x="6445" y="9981"/>
                  </a:lnTo>
                  <a:lnTo>
                    <a:pt x="6445" y="10065"/>
                  </a:lnTo>
                  <a:lnTo>
                    <a:pt x="6487" y="10149"/>
                  </a:lnTo>
                  <a:lnTo>
                    <a:pt x="6508" y="10253"/>
                  </a:lnTo>
                  <a:lnTo>
                    <a:pt x="6613" y="10441"/>
                  </a:lnTo>
                  <a:lnTo>
                    <a:pt x="6654" y="10546"/>
                  </a:lnTo>
                  <a:lnTo>
                    <a:pt x="6780" y="10609"/>
                  </a:lnTo>
                  <a:lnTo>
                    <a:pt x="6822" y="10860"/>
                  </a:lnTo>
                  <a:lnTo>
                    <a:pt x="6738" y="10923"/>
                  </a:lnTo>
                  <a:lnTo>
                    <a:pt x="6696" y="11027"/>
                  </a:lnTo>
                  <a:lnTo>
                    <a:pt x="6801" y="11132"/>
                  </a:lnTo>
                  <a:lnTo>
                    <a:pt x="6738" y="11174"/>
                  </a:lnTo>
                  <a:lnTo>
                    <a:pt x="6738" y="11216"/>
                  </a:lnTo>
                  <a:lnTo>
                    <a:pt x="6613" y="11299"/>
                  </a:lnTo>
                  <a:lnTo>
                    <a:pt x="6654" y="11446"/>
                  </a:lnTo>
                  <a:lnTo>
                    <a:pt x="6508" y="11509"/>
                  </a:lnTo>
                  <a:lnTo>
                    <a:pt x="6278" y="11446"/>
                  </a:lnTo>
                  <a:lnTo>
                    <a:pt x="6027" y="11174"/>
                  </a:lnTo>
                  <a:lnTo>
                    <a:pt x="5922" y="11195"/>
                  </a:lnTo>
                  <a:lnTo>
                    <a:pt x="5671" y="11090"/>
                  </a:lnTo>
                  <a:lnTo>
                    <a:pt x="5336" y="11090"/>
                  </a:lnTo>
                  <a:lnTo>
                    <a:pt x="5148" y="11132"/>
                  </a:lnTo>
                  <a:lnTo>
                    <a:pt x="4876" y="11069"/>
                  </a:lnTo>
                  <a:lnTo>
                    <a:pt x="4583" y="11132"/>
                  </a:lnTo>
                  <a:lnTo>
                    <a:pt x="4457" y="11132"/>
                  </a:lnTo>
                  <a:lnTo>
                    <a:pt x="4311" y="11111"/>
                  </a:lnTo>
                  <a:lnTo>
                    <a:pt x="4206" y="11195"/>
                  </a:lnTo>
                  <a:lnTo>
                    <a:pt x="4102" y="11237"/>
                  </a:lnTo>
                  <a:lnTo>
                    <a:pt x="3767" y="11195"/>
                  </a:lnTo>
                  <a:lnTo>
                    <a:pt x="3558" y="11132"/>
                  </a:lnTo>
                  <a:lnTo>
                    <a:pt x="3432" y="11069"/>
                  </a:lnTo>
                  <a:lnTo>
                    <a:pt x="3244" y="11069"/>
                  </a:lnTo>
                  <a:lnTo>
                    <a:pt x="3202" y="11111"/>
                  </a:lnTo>
                  <a:lnTo>
                    <a:pt x="3035" y="11090"/>
                  </a:lnTo>
                  <a:lnTo>
                    <a:pt x="2930" y="11069"/>
                  </a:lnTo>
                  <a:lnTo>
                    <a:pt x="2888" y="11111"/>
                  </a:lnTo>
                  <a:lnTo>
                    <a:pt x="2888" y="11237"/>
                  </a:lnTo>
                  <a:lnTo>
                    <a:pt x="2909" y="11383"/>
                  </a:lnTo>
                  <a:lnTo>
                    <a:pt x="2930" y="11509"/>
                  </a:lnTo>
                  <a:lnTo>
                    <a:pt x="2742" y="11550"/>
                  </a:lnTo>
                  <a:lnTo>
                    <a:pt x="2386" y="11550"/>
                  </a:lnTo>
                  <a:lnTo>
                    <a:pt x="1968" y="11509"/>
                  </a:lnTo>
                  <a:lnTo>
                    <a:pt x="1863" y="11446"/>
                  </a:lnTo>
                  <a:lnTo>
                    <a:pt x="1675" y="11425"/>
                  </a:lnTo>
                  <a:lnTo>
                    <a:pt x="1570" y="11550"/>
                  </a:lnTo>
                  <a:lnTo>
                    <a:pt x="1591" y="11613"/>
                  </a:lnTo>
                  <a:lnTo>
                    <a:pt x="1465" y="11697"/>
                  </a:lnTo>
                  <a:lnTo>
                    <a:pt x="1465" y="11739"/>
                  </a:lnTo>
                  <a:lnTo>
                    <a:pt x="1507" y="11739"/>
                  </a:lnTo>
                  <a:lnTo>
                    <a:pt x="1507" y="11864"/>
                  </a:lnTo>
                  <a:lnTo>
                    <a:pt x="1340" y="12157"/>
                  </a:lnTo>
                  <a:lnTo>
                    <a:pt x="1256" y="12283"/>
                  </a:lnTo>
                  <a:lnTo>
                    <a:pt x="1361" y="12366"/>
                  </a:lnTo>
                  <a:lnTo>
                    <a:pt x="1633" y="12450"/>
                  </a:lnTo>
                  <a:lnTo>
                    <a:pt x="1737" y="12555"/>
                  </a:lnTo>
                  <a:lnTo>
                    <a:pt x="1842" y="12576"/>
                  </a:lnTo>
                  <a:lnTo>
                    <a:pt x="1947" y="12471"/>
                  </a:lnTo>
                  <a:lnTo>
                    <a:pt x="1947" y="12325"/>
                  </a:lnTo>
                  <a:lnTo>
                    <a:pt x="2009" y="12325"/>
                  </a:lnTo>
                  <a:lnTo>
                    <a:pt x="2302" y="12555"/>
                  </a:lnTo>
                  <a:lnTo>
                    <a:pt x="2323" y="12659"/>
                  </a:lnTo>
                  <a:lnTo>
                    <a:pt x="2177" y="12848"/>
                  </a:lnTo>
                  <a:lnTo>
                    <a:pt x="1968" y="12848"/>
                  </a:lnTo>
                  <a:lnTo>
                    <a:pt x="1675" y="12890"/>
                  </a:lnTo>
                  <a:lnTo>
                    <a:pt x="1654" y="12785"/>
                  </a:lnTo>
                  <a:lnTo>
                    <a:pt x="1507" y="12659"/>
                  </a:lnTo>
                  <a:lnTo>
                    <a:pt x="1340" y="12869"/>
                  </a:lnTo>
                  <a:lnTo>
                    <a:pt x="1235" y="12848"/>
                  </a:lnTo>
                  <a:lnTo>
                    <a:pt x="1068" y="12973"/>
                  </a:lnTo>
                  <a:lnTo>
                    <a:pt x="921" y="13015"/>
                  </a:lnTo>
                  <a:lnTo>
                    <a:pt x="921" y="13162"/>
                  </a:lnTo>
                  <a:lnTo>
                    <a:pt x="1110" y="13224"/>
                  </a:lnTo>
                  <a:lnTo>
                    <a:pt x="1068" y="13371"/>
                  </a:lnTo>
                  <a:lnTo>
                    <a:pt x="900" y="13434"/>
                  </a:lnTo>
                  <a:lnTo>
                    <a:pt x="628" y="13496"/>
                  </a:lnTo>
                  <a:lnTo>
                    <a:pt x="691" y="13538"/>
                  </a:lnTo>
                  <a:lnTo>
                    <a:pt x="733" y="13622"/>
                  </a:lnTo>
                  <a:lnTo>
                    <a:pt x="503" y="13706"/>
                  </a:lnTo>
                  <a:lnTo>
                    <a:pt x="503" y="13831"/>
                  </a:lnTo>
                  <a:lnTo>
                    <a:pt x="398" y="13852"/>
                  </a:lnTo>
                  <a:lnTo>
                    <a:pt x="126" y="13831"/>
                  </a:lnTo>
                  <a:lnTo>
                    <a:pt x="1" y="13936"/>
                  </a:lnTo>
                  <a:lnTo>
                    <a:pt x="1" y="14103"/>
                  </a:lnTo>
                  <a:lnTo>
                    <a:pt x="168" y="14333"/>
                  </a:lnTo>
                  <a:lnTo>
                    <a:pt x="273" y="14270"/>
                  </a:lnTo>
                  <a:lnTo>
                    <a:pt x="419" y="14250"/>
                  </a:lnTo>
                  <a:lnTo>
                    <a:pt x="440" y="14375"/>
                  </a:lnTo>
                  <a:lnTo>
                    <a:pt x="398" y="14522"/>
                  </a:lnTo>
                  <a:lnTo>
                    <a:pt x="461" y="14668"/>
                  </a:lnTo>
                  <a:lnTo>
                    <a:pt x="587" y="14731"/>
                  </a:lnTo>
                  <a:lnTo>
                    <a:pt x="607" y="14877"/>
                  </a:lnTo>
                  <a:lnTo>
                    <a:pt x="545" y="14940"/>
                  </a:lnTo>
                  <a:lnTo>
                    <a:pt x="419" y="15212"/>
                  </a:lnTo>
                  <a:lnTo>
                    <a:pt x="377" y="15589"/>
                  </a:lnTo>
                  <a:lnTo>
                    <a:pt x="335" y="15526"/>
                  </a:lnTo>
                  <a:lnTo>
                    <a:pt x="440" y="15693"/>
                  </a:lnTo>
                  <a:lnTo>
                    <a:pt x="545" y="15714"/>
                  </a:lnTo>
                  <a:lnTo>
                    <a:pt x="733" y="15693"/>
                  </a:lnTo>
                  <a:lnTo>
                    <a:pt x="859" y="15610"/>
                  </a:lnTo>
                  <a:lnTo>
                    <a:pt x="921" y="15526"/>
                  </a:lnTo>
                  <a:lnTo>
                    <a:pt x="984" y="15505"/>
                  </a:lnTo>
                  <a:lnTo>
                    <a:pt x="1047" y="15463"/>
                  </a:lnTo>
                  <a:lnTo>
                    <a:pt x="1110" y="15484"/>
                  </a:lnTo>
                  <a:lnTo>
                    <a:pt x="1172" y="15568"/>
                  </a:lnTo>
                  <a:lnTo>
                    <a:pt x="1361" y="15589"/>
                  </a:lnTo>
                  <a:lnTo>
                    <a:pt x="1361" y="15505"/>
                  </a:lnTo>
                  <a:lnTo>
                    <a:pt x="1319" y="15463"/>
                  </a:lnTo>
                  <a:lnTo>
                    <a:pt x="1319" y="15358"/>
                  </a:lnTo>
                  <a:lnTo>
                    <a:pt x="1444" y="15317"/>
                  </a:lnTo>
                  <a:lnTo>
                    <a:pt x="1486" y="15275"/>
                  </a:lnTo>
                  <a:lnTo>
                    <a:pt x="1549" y="15275"/>
                  </a:lnTo>
                  <a:lnTo>
                    <a:pt x="1570" y="15317"/>
                  </a:lnTo>
                  <a:lnTo>
                    <a:pt x="1695" y="15317"/>
                  </a:lnTo>
                  <a:lnTo>
                    <a:pt x="1779" y="15191"/>
                  </a:lnTo>
                  <a:lnTo>
                    <a:pt x="1758" y="15045"/>
                  </a:lnTo>
                  <a:lnTo>
                    <a:pt x="1779" y="14961"/>
                  </a:lnTo>
                  <a:lnTo>
                    <a:pt x="1863" y="14898"/>
                  </a:lnTo>
                  <a:lnTo>
                    <a:pt x="1884" y="14731"/>
                  </a:lnTo>
                  <a:lnTo>
                    <a:pt x="1947" y="14626"/>
                  </a:lnTo>
                  <a:lnTo>
                    <a:pt x="2072" y="14626"/>
                  </a:lnTo>
                  <a:lnTo>
                    <a:pt x="2177" y="14689"/>
                  </a:lnTo>
                  <a:lnTo>
                    <a:pt x="2281" y="14752"/>
                  </a:lnTo>
                  <a:lnTo>
                    <a:pt x="2281" y="14835"/>
                  </a:lnTo>
                  <a:lnTo>
                    <a:pt x="2260" y="14982"/>
                  </a:lnTo>
                  <a:lnTo>
                    <a:pt x="2281" y="15086"/>
                  </a:lnTo>
                  <a:lnTo>
                    <a:pt x="2386" y="15086"/>
                  </a:lnTo>
                  <a:lnTo>
                    <a:pt x="2428" y="15191"/>
                  </a:lnTo>
                  <a:lnTo>
                    <a:pt x="2407" y="15317"/>
                  </a:lnTo>
                  <a:lnTo>
                    <a:pt x="2428" y="15463"/>
                  </a:lnTo>
                  <a:lnTo>
                    <a:pt x="2428" y="15672"/>
                  </a:lnTo>
                  <a:lnTo>
                    <a:pt x="2532" y="15798"/>
                  </a:lnTo>
                  <a:lnTo>
                    <a:pt x="2532" y="15882"/>
                  </a:lnTo>
                  <a:lnTo>
                    <a:pt x="2637" y="15903"/>
                  </a:lnTo>
                  <a:lnTo>
                    <a:pt x="2784" y="15903"/>
                  </a:lnTo>
                  <a:lnTo>
                    <a:pt x="2888" y="15819"/>
                  </a:lnTo>
                  <a:lnTo>
                    <a:pt x="2909" y="15777"/>
                  </a:lnTo>
                  <a:lnTo>
                    <a:pt x="3076" y="15693"/>
                  </a:lnTo>
                  <a:lnTo>
                    <a:pt x="3202" y="15610"/>
                  </a:lnTo>
                  <a:lnTo>
                    <a:pt x="3223" y="15484"/>
                  </a:lnTo>
                  <a:lnTo>
                    <a:pt x="3307" y="15421"/>
                  </a:lnTo>
                  <a:lnTo>
                    <a:pt x="3558" y="15275"/>
                  </a:lnTo>
                  <a:lnTo>
                    <a:pt x="3725" y="15212"/>
                  </a:lnTo>
                  <a:lnTo>
                    <a:pt x="3746" y="15358"/>
                  </a:lnTo>
                  <a:lnTo>
                    <a:pt x="3976" y="15317"/>
                  </a:lnTo>
                  <a:lnTo>
                    <a:pt x="4039" y="15212"/>
                  </a:lnTo>
                  <a:lnTo>
                    <a:pt x="4290" y="15212"/>
                  </a:lnTo>
                  <a:lnTo>
                    <a:pt x="4311" y="15317"/>
                  </a:lnTo>
                  <a:lnTo>
                    <a:pt x="4123" y="15484"/>
                  </a:lnTo>
                  <a:lnTo>
                    <a:pt x="4248" y="15505"/>
                  </a:lnTo>
                  <a:lnTo>
                    <a:pt x="4290" y="15463"/>
                  </a:lnTo>
                  <a:lnTo>
                    <a:pt x="4374" y="15463"/>
                  </a:lnTo>
                  <a:lnTo>
                    <a:pt x="4478" y="15526"/>
                  </a:lnTo>
                  <a:lnTo>
                    <a:pt x="4520" y="15505"/>
                  </a:lnTo>
                  <a:lnTo>
                    <a:pt x="4625" y="15505"/>
                  </a:lnTo>
                  <a:lnTo>
                    <a:pt x="4688" y="15463"/>
                  </a:lnTo>
                  <a:lnTo>
                    <a:pt x="4729" y="15400"/>
                  </a:lnTo>
                  <a:lnTo>
                    <a:pt x="4813" y="15400"/>
                  </a:lnTo>
                  <a:lnTo>
                    <a:pt x="4897" y="15484"/>
                  </a:lnTo>
                  <a:lnTo>
                    <a:pt x="4981" y="15672"/>
                  </a:lnTo>
                  <a:lnTo>
                    <a:pt x="5232" y="16049"/>
                  </a:lnTo>
                  <a:lnTo>
                    <a:pt x="5357" y="16133"/>
                  </a:lnTo>
                  <a:lnTo>
                    <a:pt x="5399" y="16300"/>
                  </a:lnTo>
                  <a:lnTo>
                    <a:pt x="5462" y="16363"/>
                  </a:lnTo>
                  <a:lnTo>
                    <a:pt x="5545" y="16447"/>
                  </a:lnTo>
                  <a:lnTo>
                    <a:pt x="5776" y="16467"/>
                  </a:lnTo>
                  <a:lnTo>
                    <a:pt x="5985" y="16467"/>
                  </a:lnTo>
                  <a:lnTo>
                    <a:pt x="6089" y="16509"/>
                  </a:lnTo>
                  <a:lnTo>
                    <a:pt x="6131" y="16635"/>
                  </a:lnTo>
                  <a:lnTo>
                    <a:pt x="6361" y="16719"/>
                  </a:lnTo>
                  <a:lnTo>
                    <a:pt x="6550" y="16823"/>
                  </a:lnTo>
                  <a:lnTo>
                    <a:pt x="6654" y="17095"/>
                  </a:lnTo>
                  <a:lnTo>
                    <a:pt x="6801" y="17263"/>
                  </a:lnTo>
                  <a:lnTo>
                    <a:pt x="6989" y="17367"/>
                  </a:lnTo>
                  <a:lnTo>
                    <a:pt x="7073" y="17514"/>
                  </a:lnTo>
                  <a:lnTo>
                    <a:pt x="7073" y="17786"/>
                  </a:lnTo>
                  <a:lnTo>
                    <a:pt x="7177" y="18037"/>
                  </a:lnTo>
                  <a:lnTo>
                    <a:pt x="7324" y="18079"/>
                  </a:lnTo>
                  <a:lnTo>
                    <a:pt x="7387" y="18330"/>
                  </a:lnTo>
                  <a:lnTo>
                    <a:pt x="7429" y="18539"/>
                  </a:lnTo>
                  <a:lnTo>
                    <a:pt x="7345" y="18664"/>
                  </a:lnTo>
                  <a:lnTo>
                    <a:pt x="7324" y="18602"/>
                  </a:lnTo>
                  <a:lnTo>
                    <a:pt x="7219" y="18539"/>
                  </a:lnTo>
                  <a:lnTo>
                    <a:pt x="7073" y="18727"/>
                  </a:lnTo>
                  <a:lnTo>
                    <a:pt x="7094" y="18811"/>
                  </a:lnTo>
                  <a:lnTo>
                    <a:pt x="7115" y="18874"/>
                  </a:lnTo>
                  <a:lnTo>
                    <a:pt x="7261" y="18957"/>
                  </a:lnTo>
                  <a:lnTo>
                    <a:pt x="7240" y="19188"/>
                  </a:lnTo>
                  <a:lnTo>
                    <a:pt x="7303" y="19292"/>
                  </a:lnTo>
                  <a:lnTo>
                    <a:pt x="7261" y="19376"/>
                  </a:lnTo>
                  <a:lnTo>
                    <a:pt x="7324" y="19397"/>
                  </a:lnTo>
                  <a:lnTo>
                    <a:pt x="7408" y="19501"/>
                  </a:lnTo>
                  <a:lnTo>
                    <a:pt x="7408" y="19606"/>
                  </a:lnTo>
                  <a:lnTo>
                    <a:pt x="7449" y="19606"/>
                  </a:lnTo>
                  <a:lnTo>
                    <a:pt x="7491" y="19752"/>
                  </a:lnTo>
                  <a:lnTo>
                    <a:pt x="7617" y="19794"/>
                  </a:lnTo>
                  <a:lnTo>
                    <a:pt x="7701" y="19690"/>
                  </a:lnTo>
                  <a:lnTo>
                    <a:pt x="7826" y="19690"/>
                  </a:lnTo>
                  <a:lnTo>
                    <a:pt x="7868" y="19773"/>
                  </a:lnTo>
                  <a:lnTo>
                    <a:pt x="8014" y="19794"/>
                  </a:lnTo>
                  <a:lnTo>
                    <a:pt x="8119" y="19899"/>
                  </a:lnTo>
                  <a:lnTo>
                    <a:pt x="8182" y="19920"/>
                  </a:lnTo>
                  <a:lnTo>
                    <a:pt x="8266" y="20087"/>
                  </a:lnTo>
                  <a:lnTo>
                    <a:pt x="8370" y="20087"/>
                  </a:lnTo>
                  <a:lnTo>
                    <a:pt x="8391" y="20192"/>
                  </a:lnTo>
                  <a:lnTo>
                    <a:pt x="8433" y="20171"/>
                  </a:lnTo>
                  <a:lnTo>
                    <a:pt x="8454" y="20129"/>
                  </a:lnTo>
                  <a:lnTo>
                    <a:pt x="8600" y="20213"/>
                  </a:lnTo>
                  <a:lnTo>
                    <a:pt x="8663" y="20296"/>
                  </a:lnTo>
                  <a:lnTo>
                    <a:pt x="8768" y="20296"/>
                  </a:lnTo>
                  <a:lnTo>
                    <a:pt x="8830" y="20317"/>
                  </a:lnTo>
                  <a:lnTo>
                    <a:pt x="8893" y="20213"/>
                  </a:lnTo>
                  <a:lnTo>
                    <a:pt x="9061" y="20192"/>
                  </a:lnTo>
                  <a:lnTo>
                    <a:pt x="9270" y="20276"/>
                  </a:lnTo>
                  <a:lnTo>
                    <a:pt x="9312" y="20338"/>
                  </a:lnTo>
                  <a:lnTo>
                    <a:pt x="9437" y="20338"/>
                  </a:lnTo>
                  <a:lnTo>
                    <a:pt x="9542" y="20401"/>
                  </a:lnTo>
                  <a:lnTo>
                    <a:pt x="9709" y="20589"/>
                  </a:lnTo>
                  <a:lnTo>
                    <a:pt x="9835" y="20589"/>
                  </a:lnTo>
                  <a:lnTo>
                    <a:pt x="9960" y="20652"/>
                  </a:lnTo>
                  <a:lnTo>
                    <a:pt x="10023" y="20715"/>
                  </a:lnTo>
                  <a:lnTo>
                    <a:pt x="10128" y="20840"/>
                  </a:lnTo>
                  <a:lnTo>
                    <a:pt x="10170" y="20966"/>
                  </a:lnTo>
                  <a:lnTo>
                    <a:pt x="10232" y="20945"/>
                  </a:lnTo>
                  <a:lnTo>
                    <a:pt x="10232" y="20757"/>
                  </a:lnTo>
                  <a:lnTo>
                    <a:pt x="10316" y="20715"/>
                  </a:lnTo>
                  <a:lnTo>
                    <a:pt x="10337" y="20757"/>
                  </a:lnTo>
                  <a:lnTo>
                    <a:pt x="10462" y="20757"/>
                  </a:lnTo>
                  <a:lnTo>
                    <a:pt x="10588" y="20840"/>
                  </a:lnTo>
                  <a:lnTo>
                    <a:pt x="10588" y="21008"/>
                  </a:lnTo>
                  <a:lnTo>
                    <a:pt x="10755" y="21133"/>
                  </a:lnTo>
                  <a:lnTo>
                    <a:pt x="10923" y="21071"/>
                  </a:lnTo>
                  <a:lnTo>
                    <a:pt x="11069" y="21071"/>
                  </a:lnTo>
                  <a:lnTo>
                    <a:pt x="11048" y="21322"/>
                  </a:lnTo>
                  <a:lnTo>
                    <a:pt x="11090" y="21468"/>
                  </a:lnTo>
                  <a:lnTo>
                    <a:pt x="11195" y="21447"/>
                  </a:lnTo>
                  <a:lnTo>
                    <a:pt x="11362" y="21531"/>
                  </a:lnTo>
                  <a:lnTo>
                    <a:pt x="11425" y="21447"/>
                  </a:lnTo>
                  <a:lnTo>
                    <a:pt x="11571" y="21426"/>
                  </a:lnTo>
                  <a:lnTo>
                    <a:pt x="11676" y="21322"/>
                  </a:lnTo>
                  <a:lnTo>
                    <a:pt x="11885" y="21322"/>
                  </a:lnTo>
                  <a:lnTo>
                    <a:pt x="12011" y="21384"/>
                  </a:lnTo>
                  <a:lnTo>
                    <a:pt x="12053" y="21531"/>
                  </a:lnTo>
                  <a:lnTo>
                    <a:pt x="12220" y="21594"/>
                  </a:lnTo>
                  <a:lnTo>
                    <a:pt x="12346" y="21761"/>
                  </a:lnTo>
                  <a:lnTo>
                    <a:pt x="12429" y="21782"/>
                  </a:lnTo>
                  <a:lnTo>
                    <a:pt x="12576" y="21740"/>
                  </a:lnTo>
                  <a:lnTo>
                    <a:pt x="12639" y="21761"/>
                  </a:lnTo>
                  <a:lnTo>
                    <a:pt x="12785" y="21698"/>
                  </a:lnTo>
                  <a:lnTo>
                    <a:pt x="12931" y="21698"/>
                  </a:lnTo>
                  <a:lnTo>
                    <a:pt x="13015" y="21594"/>
                  </a:lnTo>
                  <a:lnTo>
                    <a:pt x="13162" y="21594"/>
                  </a:lnTo>
                  <a:lnTo>
                    <a:pt x="13203" y="21698"/>
                  </a:lnTo>
                  <a:lnTo>
                    <a:pt x="13245" y="21866"/>
                  </a:lnTo>
                  <a:lnTo>
                    <a:pt x="13350" y="21949"/>
                  </a:lnTo>
                  <a:lnTo>
                    <a:pt x="13475" y="21887"/>
                  </a:lnTo>
                  <a:lnTo>
                    <a:pt x="13601" y="21636"/>
                  </a:lnTo>
                  <a:lnTo>
                    <a:pt x="13873" y="21468"/>
                  </a:lnTo>
                  <a:lnTo>
                    <a:pt x="14040" y="21447"/>
                  </a:lnTo>
                  <a:lnTo>
                    <a:pt x="14124" y="21552"/>
                  </a:lnTo>
                  <a:lnTo>
                    <a:pt x="14396" y="21573"/>
                  </a:lnTo>
                  <a:lnTo>
                    <a:pt x="14501" y="21636"/>
                  </a:lnTo>
                  <a:lnTo>
                    <a:pt x="14647" y="21552"/>
                  </a:lnTo>
                  <a:lnTo>
                    <a:pt x="14815" y="21573"/>
                  </a:lnTo>
                  <a:lnTo>
                    <a:pt x="14877" y="21677"/>
                  </a:lnTo>
                  <a:lnTo>
                    <a:pt x="14982" y="21677"/>
                  </a:lnTo>
                  <a:lnTo>
                    <a:pt x="15191" y="21636"/>
                  </a:lnTo>
                  <a:lnTo>
                    <a:pt x="15296" y="21636"/>
                  </a:lnTo>
                  <a:lnTo>
                    <a:pt x="15359" y="21468"/>
                  </a:lnTo>
                  <a:lnTo>
                    <a:pt x="15442" y="21426"/>
                  </a:lnTo>
                  <a:lnTo>
                    <a:pt x="15547" y="21447"/>
                  </a:lnTo>
                  <a:lnTo>
                    <a:pt x="15547" y="21364"/>
                  </a:lnTo>
                  <a:lnTo>
                    <a:pt x="15631" y="21343"/>
                  </a:lnTo>
                  <a:lnTo>
                    <a:pt x="15693" y="21217"/>
                  </a:lnTo>
                  <a:lnTo>
                    <a:pt x="15798" y="21112"/>
                  </a:lnTo>
                  <a:lnTo>
                    <a:pt x="15903" y="21071"/>
                  </a:lnTo>
                  <a:lnTo>
                    <a:pt x="16133" y="21029"/>
                  </a:lnTo>
                  <a:lnTo>
                    <a:pt x="16237" y="20861"/>
                  </a:lnTo>
                  <a:lnTo>
                    <a:pt x="16237" y="20736"/>
                  </a:lnTo>
                  <a:lnTo>
                    <a:pt x="16321" y="20736"/>
                  </a:lnTo>
                  <a:lnTo>
                    <a:pt x="16447" y="20631"/>
                  </a:lnTo>
                  <a:lnTo>
                    <a:pt x="16551" y="20799"/>
                  </a:lnTo>
                  <a:lnTo>
                    <a:pt x="16719" y="20736"/>
                  </a:lnTo>
                  <a:lnTo>
                    <a:pt x="16928" y="20820"/>
                  </a:lnTo>
                  <a:lnTo>
                    <a:pt x="17012" y="20757"/>
                  </a:lnTo>
                  <a:lnTo>
                    <a:pt x="16970" y="20652"/>
                  </a:lnTo>
                  <a:lnTo>
                    <a:pt x="17242" y="20506"/>
                  </a:lnTo>
                  <a:lnTo>
                    <a:pt x="17325" y="20527"/>
                  </a:lnTo>
                  <a:lnTo>
                    <a:pt x="17367" y="20610"/>
                  </a:lnTo>
                  <a:lnTo>
                    <a:pt x="17451" y="20610"/>
                  </a:lnTo>
                  <a:lnTo>
                    <a:pt x="17472" y="20652"/>
                  </a:lnTo>
                  <a:lnTo>
                    <a:pt x="17388" y="20820"/>
                  </a:lnTo>
                  <a:lnTo>
                    <a:pt x="17451" y="20903"/>
                  </a:lnTo>
                  <a:lnTo>
                    <a:pt x="17535" y="20903"/>
                  </a:lnTo>
                  <a:lnTo>
                    <a:pt x="17597" y="20861"/>
                  </a:lnTo>
                  <a:lnTo>
                    <a:pt x="17639" y="20945"/>
                  </a:lnTo>
                  <a:lnTo>
                    <a:pt x="17702" y="21050"/>
                  </a:lnTo>
                  <a:lnTo>
                    <a:pt x="17702" y="21133"/>
                  </a:lnTo>
                  <a:lnTo>
                    <a:pt x="17597" y="21238"/>
                  </a:lnTo>
                  <a:lnTo>
                    <a:pt x="17639" y="21343"/>
                  </a:lnTo>
                  <a:lnTo>
                    <a:pt x="17765" y="21364"/>
                  </a:lnTo>
                  <a:lnTo>
                    <a:pt x="17849" y="21322"/>
                  </a:lnTo>
                  <a:lnTo>
                    <a:pt x="17953" y="21364"/>
                  </a:lnTo>
                  <a:lnTo>
                    <a:pt x="18016" y="21468"/>
                  </a:lnTo>
                  <a:lnTo>
                    <a:pt x="18121" y="21426"/>
                  </a:lnTo>
                  <a:lnTo>
                    <a:pt x="18246" y="21468"/>
                  </a:lnTo>
                  <a:lnTo>
                    <a:pt x="18330" y="21426"/>
                  </a:lnTo>
                  <a:lnTo>
                    <a:pt x="18497" y="21426"/>
                  </a:lnTo>
                  <a:lnTo>
                    <a:pt x="18539" y="21573"/>
                  </a:lnTo>
                  <a:lnTo>
                    <a:pt x="18685" y="21677"/>
                  </a:lnTo>
                  <a:lnTo>
                    <a:pt x="18706" y="21845"/>
                  </a:lnTo>
                  <a:lnTo>
                    <a:pt x="18811" y="21845"/>
                  </a:lnTo>
                  <a:lnTo>
                    <a:pt x="18916" y="21970"/>
                  </a:lnTo>
                  <a:lnTo>
                    <a:pt x="18916" y="22117"/>
                  </a:lnTo>
                  <a:lnTo>
                    <a:pt x="18999" y="22326"/>
                  </a:lnTo>
                  <a:lnTo>
                    <a:pt x="19020" y="22493"/>
                  </a:lnTo>
                  <a:lnTo>
                    <a:pt x="18999" y="22745"/>
                  </a:lnTo>
                  <a:lnTo>
                    <a:pt x="18999" y="22849"/>
                  </a:lnTo>
                  <a:lnTo>
                    <a:pt x="18957" y="22933"/>
                  </a:lnTo>
                  <a:lnTo>
                    <a:pt x="18853" y="22996"/>
                  </a:lnTo>
                  <a:lnTo>
                    <a:pt x="18832" y="23100"/>
                  </a:lnTo>
                  <a:lnTo>
                    <a:pt x="18769" y="23121"/>
                  </a:lnTo>
                  <a:lnTo>
                    <a:pt x="18748" y="23205"/>
                  </a:lnTo>
                  <a:lnTo>
                    <a:pt x="18811" y="23309"/>
                  </a:lnTo>
                  <a:lnTo>
                    <a:pt x="18748" y="23351"/>
                  </a:lnTo>
                  <a:lnTo>
                    <a:pt x="18685" y="23330"/>
                  </a:lnTo>
                  <a:lnTo>
                    <a:pt x="18602" y="23435"/>
                  </a:lnTo>
                  <a:lnTo>
                    <a:pt x="18539" y="23519"/>
                  </a:lnTo>
                  <a:lnTo>
                    <a:pt x="18602" y="23581"/>
                  </a:lnTo>
                  <a:lnTo>
                    <a:pt x="18539" y="23665"/>
                  </a:lnTo>
                  <a:lnTo>
                    <a:pt x="18539" y="23770"/>
                  </a:lnTo>
                  <a:lnTo>
                    <a:pt x="18644" y="23833"/>
                  </a:lnTo>
                  <a:lnTo>
                    <a:pt x="18706" y="23895"/>
                  </a:lnTo>
                  <a:lnTo>
                    <a:pt x="18769" y="23958"/>
                  </a:lnTo>
                  <a:lnTo>
                    <a:pt x="18748" y="24105"/>
                  </a:lnTo>
                  <a:lnTo>
                    <a:pt x="18811" y="24251"/>
                  </a:lnTo>
                  <a:lnTo>
                    <a:pt x="18937" y="24146"/>
                  </a:lnTo>
                  <a:lnTo>
                    <a:pt x="19209" y="24084"/>
                  </a:lnTo>
                  <a:lnTo>
                    <a:pt x="19229" y="24167"/>
                  </a:lnTo>
                  <a:lnTo>
                    <a:pt x="19209" y="24251"/>
                  </a:lnTo>
                  <a:lnTo>
                    <a:pt x="19271" y="24293"/>
                  </a:lnTo>
                  <a:lnTo>
                    <a:pt x="19418" y="24272"/>
                  </a:lnTo>
                  <a:lnTo>
                    <a:pt x="19439" y="24377"/>
                  </a:lnTo>
                  <a:lnTo>
                    <a:pt x="19418" y="24481"/>
                  </a:lnTo>
                  <a:lnTo>
                    <a:pt x="19481" y="24565"/>
                  </a:lnTo>
                  <a:lnTo>
                    <a:pt x="19627" y="24586"/>
                  </a:lnTo>
                  <a:lnTo>
                    <a:pt x="19585" y="24628"/>
                  </a:lnTo>
                  <a:lnTo>
                    <a:pt x="19648" y="24711"/>
                  </a:lnTo>
                  <a:lnTo>
                    <a:pt x="19669" y="24670"/>
                  </a:lnTo>
                  <a:lnTo>
                    <a:pt x="19815" y="24670"/>
                  </a:lnTo>
                  <a:lnTo>
                    <a:pt x="19941" y="24732"/>
                  </a:lnTo>
                  <a:lnTo>
                    <a:pt x="19941" y="24816"/>
                  </a:lnTo>
                  <a:lnTo>
                    <a:pt x="19878" y="24921"/>
                  </a:lnTo>
                  <a:lnTo>
                    <a:pt x="19899" y="25004"/>
                  </a:lnTo>
                  <a:lnTo>
                    <a:pt x="19753" y="25193"/>
                  </a:lnTo>
                  <a:lnTo>
                    <a:pt x="19648" y="25297"/>
                  </a:lnTo>
                  <a:lnTo>
                    <a:pt x="19669" y="25360"/>
                  </a:lnTo>
                  <a:lnTo>
                    <a:pt x="19753" y="25339"/>
                  </a:lnTo>
                  <a:lnTo>
                    <a:pt x="19941" y="25339"/>
                  </a:lnTo>
                  <a:lnTo>
                    <a:pt x="19983" y="25402"/>
                  </a:lnTo>
                  <a:lnTo>
                    <a:pt x="20066" y="25318"/>
                  </a:lnTo>
                  <a:lnTo>
                    <a:pt x="20150" y="25423"/>
                  </a:lnTo>
                  <a:lnTo>
                    <a:pt x="20108" y="25548"/>
                  </a:lnTo>
                  <a:lnTo>
                    <a:pt x="20150" y="25674"/>
                  </a:lnTo>
                  <a:lnTo>
                    <a:pt x="20276" y="25737"/>
                  </a:lnTo>
                  <a:lnTo>
                    <a:pt x="20338" y="25653"/>
                  </a:lnTo>
                  <a:lnTo>
                    <a:pt x="20485" y="25653"/>
                  </a:lnTo>
                  <a:lnTo>
                    <a:pt x="20736" y="25548"/>
                  </a:lnTo>
                  <a:lnTo>
                    <a:pt x="20841" y="25569"/>
                  </a:lnTo>
                  <a:lnTo>
                    <a:pt x="20841" y="25716"/>
                  </a:lnTo>
                  <a:lnTo>
                    <a:pt x="20799" y="25737"/>
                  </a:lnTo>
                  <a:lnTo>
                    <a:pt x="20862" y="25778"/>
                  </a:lnTo>
                  <a:lnTo>
                    <a:pt x="20924" y="25883"/>
                  </a:lnTo>
                  <a:lnTo>
                    <a:pt x="21050" y="25841"/>
                  </a:lnTo>
                  <a:lnTo>
                    <a:pt x="21154" y="25862"/>
                  </a:lnTo>
                  <a:lnTo>
                    <a:pt x="21134" y="25716"/>
                  </a:lnTo>
                  <a:lnTo>
                    <a:pt x="21134" y="25569"/>
                  </a:lnTo>
                  <a:lnTo>
                    <a:pt x="21092" y="25465"/>
                  </a:lnTo>
                  <a:lnTo>
                    <a:pt x="21092" y="25255"/>
                  </a:lnTo>
                  <a:lnTo>
                    <a:pt x="21154" y="25214"/>
                  </a:lnTo>
                  <a:lnTo>
                    <a:pt x="21154" y="25130"/>
                  </a:lnTo>
                  <a:lnTo>
                    <a:pt x="21364" y="25130"/>
                  </a:lnTo>
                  <a:lnTo>
                    <a:pt x="21426" y="25109"/>
                  </a:lnTo>
                  <a:lnTo>
                    <a:pt x="21468" y="25088"/>
                  </a:lnTo>
                  <a:lnTo>
                    <a:pt x="21510" y="25025"/>
                  </a:lnTo>
                  <a:lnTo>
                    <a:pt x="21552" y="24983"/>
                  </a:lnTo>
                  <a:lnTo>
                    <a:pt x="21678" y="24921"/>
                  </a:lnTo>
                  <a:lnTo>
                    <a:pt x="21761" y="24942"/>
                  </a:lnTo>
                  <a:lnTo>
                    <a:pt x="21740" y="25025"/>
                  </a:lnTo>
                  <a:lnTo>
                    <a:pt x="21782" y="25046"/>
                  </a:lnTo>
                  <a:lnTo>
                    <a:pt x="21866" y="25046"/>
                  </a:lnTo>
                  <a:lnTo>
                    <a:pt x="21887" y="24942"/>
                  </a:lnTo>
                  <a:lnTo>
                    <a:pt x="21970" y="24900"/>
                  </a:lnTo>
                  <a:lnTo>
                    <a:pt x="22096" y="25004"/>
                  </a:lnTo>
                  <a:lnTo>
                    <a:pt x="22159" y="24921"/>
                  </a:lnTo>
                  <a:lnTo>
                    <a:pt x="22242" y="24921"/>
                  </a:lnTo>
                  <a:lnTo>
                    <a:pt x="22263" y="25004"/>
                  </a:lnTo>
                  <a:lnTo>
                    <a:pt x="22389" y="24942"/>
                  </a:lnTo>
                  <a:lnTo>
                    <a:pt x="22389" y="24879"/>
                  </a:lnTo>
                  <a:lnTo>
                    <a:pt x="22556" y="24816"/>
                  </a:lnTo>
                  <a:lnTo>
                    <a:pt x="22661" y="24900"/>
                  </a:lnTo>
                  <a:lnTo>
                    <a:pt x="22870" y="24816"/>
                  </a:lnTo>
                  <a:lnTo>
                    <a:pt x="22828" y="24628"/>
                  </a:lnTo>
                  <a:lnTo>
                    <a:pt x="22954" y="24586"/>
                  </a:lnTo>
                  <a:lnTo>
                    <a:pt x="23100" y="24586"/>
                  </a:lnTo>
                  <a:lnTo>
                    <a:pt x="23184" y="24502"/>
                  </a:lnTo>
                  <a:lnTo>
                    <a:pt x="23310" y="24586"/>
                  </a:lnTo>
                  <a:lnTo>
                    <a:pt x="23310" y="24670"/>
                  </a:lnTo>
                  <a:lnTo>
                    <a:pt x="23435" y="24690"/>
                  </a:lnTo>
                  <a:lnTo>
                    <a:pt x="23477" y="24774"/>
                  </a:lnTo>
                  <a:lnTo>
                    <a:pt x="23749" y="24774"/>
                  </a:lnTo>
                  <a:lnTo>
                    <a:pt x="23812" y="24816"/>
                  </a:lnTo>
                  <a:lnTo>
                    <a:pt x="23958" y="24774"/>
                  </a:lnTo>
                  <a:lnTo>
                    <a:pt x="24042" y="24837"/>
                  </a:lnTo>
                  <a:lnTo>
                    <a:pt x="24042" y="24942"/>
                  </a:lnTo>
                  <a:lnTo>
                    <a:pt x="23937" y="24983"/>
                  </a:lnTo>
                  <a:lnTo>
                    <a:pt x="23875" y="25193"/>
                  </a:lnTo>
                  <a:lnTo>
                    <a:pt x="23958" y="25214"/>
                  </a:lnTo>
                  <a:lnTo>
                    <a:pt x="23979" y="25318"/>
                  </a:lnTo>
                  <a:lnTo>
                    <a:pt x="24230" y="25402"/>
                  </a:lnTo>
                  <a:lnTo>
                    <a:pt x="24251" y="25506"/>
                  </a:lnTo>
                  <a:lnTo>
                    <a:pt x="24377" y="25527"/>
                  </a:lnTo>
                  <a:lnTo>
                    <a:pt x="24481" y="25611"/>
                  </a:lnTo>
                  <a:lnTo>
                    <a:pt x="24586" y="25548"/>
                  </a:lnTo>
                  <a:lnTo>
                    <a:pt x="24649" y="25611"/>
                  </a:lnTo>
                  <a:lnTo>
                    <a:pt x="24711" y="25569"/>
                  </a:lnTo>
                  <a:lnTo>
                    <a:pt x="24816" y="25632"/>
                  </a:lnTo>
                  <a:lnTo>
                    <a:pt x="24858" y="25632"/>
                  </a:lnTo>
                  <a:lnTo>
                    <a:pt x="24900" y="25611"/>
                  </a:lnTo>
                  <a:lnTo>
                    <a:pt x="24963" y="25653"/>
                  </a:lnTo>
                  <a:lnTo>
                    <a:pt x="25046" y="25611"/>
                  </a:lnTo>
                  <a:lnTo>
                    <a:pt x="25046" y="25548"/>
                  </a:lnTo>
                  <a:lnTo>
                    <a:pt x="25088" y="25423"/>
                  </a:lnTo>
                  <a:lnTo>
                    <a:pt x="25130" y="25527"/>
                  </a:lnTo>
                  <a:lnTo>
                    <a:pt x="25235" y="25653"/>
                  </a:lnTo>
                  <a:lnTo>
                    <a:pt x="25297" y="25632"/>
                  </a:lnTo>
                  <a:lnTo>
                    <a:pt x="25444" y="25737"/>
                  </a:lnTo>
                  <a:lnTo>
                    <a:pt x="25569" y="25737"/>
                  </a:lnTo>
                  <a:lnTo>
                    <a:pt x="25632" y="25632"/>
                  </a:lnTo>
                  <a:lnTo>
                    <a:pt x="25716" y="25716"/>
                  </a:lnTo>
                  <a:lnTo>
                    <a:pt x="25820" y="25674"/>
                  </a:lnTo>
                  <a:lnTo>
                    <a:pt x="25862" y="25716"/>
                  </a:lnTo>
                  <a:lnTo>
                    <a:pt x="25862" y="25737"/>
                  </a:lnTo>
                  <a:lnTo>
                    <a:pt x="25800" y="25758"/>
                  </a:lnTo>
                  <a:lnTo>
                    <a:pt x="25758" y="25862"/>
                  </a:lnTo>
                  <a:lnTo>
                    <a:pt x="25695" y="25967"/>
                  </a:lnTo>
                  <a:lnTo>
                    <a:pt x="25695" y="26030"/>
                  </a:lnTo>
                  <a:lnTo>
                    <a:pt x="25820" y="26197"/>
                  </a:lnTo>
                  <a:lnTo>
                    <a:pt x="25904" y="26260"/>
                  </a:lnTo>
                  <a:lnTo>
                    <a:pt x="25904" y="26302"/>
                  </a:lnTo>
                  <a:lnTo>
                    <a:pt x="25925" y="26448"/>
                  </a:lnTo>
                  <a:lnTo>
                    <a:pt x="25946" y="26406"/>
                  </a:lnTo>
                  <a:lnTo>
                    <a:pt x="26009" y="26343"/>
                  </a:lnTo>
                  <a:lnTo>
                    <a:pt x="26092" y="26364"/>
                  </a:lnTo>
                  <a:lnTo>
                    <a:pt x="26134" y="26385"/>
                  </a:lnTo>
                  <a:lnTo>
                    <a:pt x="26176" y="26385"/>
                  </a:lnTo>
                  <a:lnTo>
                    <a:pt x="26281" y="26281"/>
                  </a:lnTo>
                  <a:lnTo>
                    <a:pt x="26260" y="26239"/>
                  </a:lnTo>
                  <a:lnTo>
                    <a:pt x="26218" y="26197"/>
                  </a:lnTo>
                  <a:lnTo>
                    <a:pt x="26218" y="26176"/>
                  </a:lnTo>
                  <a:lnTo>
                    <a:pt x="26155" y="26071"/>
                  </a:lnTo>
                  <a:lnTo>
                    <a:pt x="26072" y="26071"/>
                  </a:lnTo>
                  <a:lnTo>
                    <a:pt x="26030" y="25967"/>
                  </a:lnTo>
                  <a:lnTo>
                    <a:pt x="26051" y="25925"/>
                  </a:lnTo>
                  <a:lnTo>
                    <a:pt x="26155" y="25841"/>
                  </a:lnTo>
                  <a:lnTo>
                    <a:pt x="26155" y="25758"/>
                  </a:lnTo>
                  <a:lnTo>
                    <a:pt x="26155" y="25716"/>
                  </a:lnTo>
                  <a:lnTo>
                    <a:pt x="26176" y="25716"/>
                  </a:lnTo>
                  <a:lnTo>
                    <a:pt x="26218" y="25653"/>
                  </a:lnTo>
                  <a:lnTo>
                    <a:pt x="26239" y="25716"/>
                  </a:lnTo>
                  <a:lnTo>
                    <a:pt x="26260" y="25737"/>
                  </a:lnTo>
                  <a:lnTo>
                    <a:pt x="26281" y="25737"/>
                  </a:lnTo>
                  <a:lnTo>
                    <a:pt x="26260" y="25758"/>
                  </a:lnTo>
                  <a:lnTo>
                    <a:pt x="26260" y="25778"/>
                  </a:lnTo>
                  <a:lnTo>
                    <a:pt x="26323" y="25778"/>
                  </a:lnTo>
                  <a:lnTo>
                    <a:pt x="26281" y="25820"/>
                  </a:lnTo>
                  <a:lnTo>
                    <a:pt x="26344" y="25841"/>
                  </a:lnTo>
                  <a:lnTo>
                    <a:pt x="26385" y="25758"/>
                  </a:lnTo>
                  <a:lnTo>
                    <a:pt x="26490" y="25737"/>
                  </a:lnTo>
                  <a:lnTo>
                    <a:pt x="26553" y="25653"/>
                  </a:lnTo>
                  <a:lnTo>
                    <a:pt x="26616" y="25716"/>
                  </a:lnTo>
                  <a:lnTo>
                    <a:pt x="26741" y="25653"/>
                  </a:lnTo>
                  <a:lnTo>
                    <a:pt x="26867" y="25611"/>
                  </a:lnTo>
                  <a:lnTo>
                    <a:pt x="26804" y="25527"/>
                  </a:lnTo>
                  <a:lnTo>
                    <a:pt x="26908" y="25527"/>
                  </a:lnTo>
                  <a:lnTo>
                    <a:pt x="27013" y="25465"/>
                  </a:lnTo>
                  <a:lnTo>
                    <a:pt x="27139" y="25527"/>
                  </a:lnTo>
                  <a:lnTo>
                    <a:pt x="27201" y="25506"/>
                  </a:lnTo>
                  <a:lnTo>
                    <a:pt x="27327" y="25444"/>
                  </a:lnTo>
                  <a:lnTo>
                    <a:pt x="27432" y="25339"/>
                  </a:lnTo>
                  <a:lnTo>
                    <a:pt x="27515" y="25234"/>
                  </a:lnTo>
                  <a:lnTo>
                    <a:pt x="27536" y="25193"/>
                  </a:lnTo>
                  <a:lnTo>
                    <a:pt x="27578" y="25214"/>
                  </a:lnTo>
                  <a:lnTo>
                    <a:pt x="27620" y="25255"/>
                  </a:lnTo>
                  <a:lnTo>
                    <a:pt x="27662" y="25214"/>
                  </a:lnTo>
                  <a:lnTo>
                    <a:pt x="27724" y="25130"/>
                  </a:lnTo>
                  <a:lnTo>
                    <a:pt x="27808" y="25088"/>
                  </a:lnTo>
                  <a:lnTo>
                    <a:pt x="27787" y="24942"/>
                  </a:lnTo>
                  <a:lnTo>
                    <a:pt x="27745" y="24837"/>
                  </a:lnTo>
                  <a:lnTo>
                    <a:pt x="27787" y="24774"/>
                  </a:lnTo>
                  <a:lnTo>
                    <a:pt x="27745" y="24690"/>
                  </a:lnTo>
                  <a:lnTo>
                    <a:pt x="27808" y="24732"/>
                  </a:lnTo>
                  <a:lnTo>
                    <a:pt x="27934" y="24816"/>
                  </a:lnTo>
                  <a:lnTo>
                    <a:pt x="27955" y="24900"/>
                  </a:lnTo>
                  <a:lnTo>
                    <a:pt x="28059" y="25004"/>
                  </a:lnTo>
                  <a:lnTo>
                    <a:pt x="28143" y="24983"/>
                  </a:lnTo>
                  <a:lnTo>
                    <a:pt x="28143" y="24983"/>
                  </a:lnTo>
                  <a:lnTo>
                    <a:pt x="28101" y="25046"/>
                  </a:lnTo>
                  <a:lnTo>
                    <a:pt x="28017" y="25109"/>
                  </a:lnTo>
                  <a:lnTo>
                    <a:pt x="28038" y="25151"/>
                  </a:lnTo>
                  <a:lnTo>
                    <a:pt x="28248" y="25046"/>
                  </a:lnTo>
                  <a:lnTo>
                    <a:pt x="28248" y="24921"/>
                  </a:lnTo>
                  <a:lnTo>
                    <a:pt x="28352" y="24900"/>
                  </a:lnTo>
                  <a:lnTo>
                    <a:pt x="28415" y="24837"/>
                  </a:lnTo>
                  <a:lnTo>
                    <a:pt x="28520" y="24900"/>
                  </a:lnTo>
                  <a:lnTo>
                    <a:pt x="28582" y="24879"/>
                  </a:lnTo>
                  <a:lnTo>
                    <a:pt x="28624" y="24795"/>
                  </a:lnTo>
                  <a:lnTo>
                    <a:pt x="28687" y="24795"/>
                  </a:lnTo>
                  <a:lnTo>
                    <a:pt x="28708" y="24711"/>
                  </a:lnTo>
                  <a:lnTo>
                    <a:pt x="28771" y="24795"/>
                  </a:lnTo>
                  <a:lnTo>
                    <a:pt x="28854" y="24900"/>
                  </a:lnTo>
                  <a:lnTo>
                    <a:pt x="28896" y="24837"/>
                  </a:lnTo>
                  <a:lnTo>
                    <a:pt x="28938" y="24732"/>
                  </a:lnTo>
                  <a:lnTo>
                    <a:pt x="28980" y="24732"/>
                  </a:lnTo>
                  <a:lnTo>
                    <a:pt x="29001" y="24774"/>
                  </a:lnTo>
                  <a:lnTo>
                    <a:pt x="29085" y="24774"/>
                  </a:lnTo>
                  <a:lnTo>
                    <a:pt x="29105" y="24711"/>
                  </a:lnTo>
                  <a:lnTo>
                    <a:pt x="29231" y="24711"/>
                  </a:lnTo>
                  <a:lnTo>
                    <a:pt x="29294" y="24628"/>
                  </a:lnTo>
                  <a:lnTo>
                    <a:pt x="29357" y="24586"/>
                  </a:lnTo>
                  <a:lnTo>
                    <a:pt x="29377" y="24670"/>
                  </a:lnTo>
                  <a:lnTo>
                    <a:pt x="29398" y="24607"/>
                  </a:lnTo>
                  <a:lnTo>
                    <a:pt x="29482" y="24607"/>
                  </a:lnTo>
                  <a:lnTo>
                    <a:pt x="29566" y="24586"/>
                  </a:lnTo>
                  <a:lnTo>
                    <a:pt x="29524" y="24502"/>
                  </a:lnTo>
                  <a:lnTo>
                    <a:pt x="29587" y="24418"/>
                  </a:lnTo>
                  <a:lnTo>
                    <a:pt x="29608" y="24293"/>
                  </a:lnTo>
                  <a:lnTo>
                    <a:pt x="29566" y="24188"/>
                  </a:lnTo>
                  <a:lnTo>
                    <a:pt x="29566" y="24188"/>
                  </a:lnTo>
                  <a:lnTo>
                    <a:pt x="29608" y="24209"/>
                  </a:lnTo>
                  <a:lnTo>
                    <a:pt x="29670" y="24146"/>
                  </a:lnTo>
                  <a:lnTo>
                    <a:pt x="29796" y="24105"/>
                  </a:lnTo>
                  <a:lnTo>
                    <a:pt x="29817" y="24167"/>
                  </a:lnTo>
                  <a:lnTo>
                    <a:pt x="29921" y="24167"/>
                  </a:lnTo>
                  <a:lnTo>
                    <a:pt x="29942" y="24042"/>
                  </a:lnTo>
                  <a:lnTo>
                    <a:pt x="30005" y="24042"/>
                  </a:lnTo>
                  <a:lnTo>
                    <a:pt x="30026" y="23958"/>
                  </a:lnTo>
                  <a:lnTo>
                    <a:pt x="30089" y="23958"/>
                  </a:lnTo>
                  <a:lnTo>
                    <a:pt x="30089" y="23979"/>
                  </a:lnTo>
                  <a:lnTo>
                    <a:pt x="30110" y="23979"/>
                  </a:lnTo>
                  <a:lnTo>
                    <a:pt x="30193" y="23874"/>
                  </a:lnTo>
                  <a:lnTo>
                    <a:pt x="30256" y="23958"/>
                  </a:lnTo>
                  <a:lnTo>
                    <a:pt x="30256" y="23833"/>
                  </a:lnTo>
                  <a:lnTo>
                    <a:pt x="30340" y="23833"/>
                  </a:lnTo>
                  <a:lnTo>
                    <a:pt x="30361" y="23728"/>
                  </a:lnTo>
                  <a:lnTo>
                    <a:pt x="30277" y="23686"/>
                  </a:lnTo>
                  <a:lnTo>
                    <a:pt x="30193" y="23749"/>
                  </a:lnTo>
                  <a:lnTo>
                    <a:pt x="30047" y="23623"/>
                  </a:lnTo>
                  <a:lnTo>
                    <a:pt x="30235" y="23623"/>
                  </a:lnTo>
                  <a:lnTo>
                    <a:pt x="30340" y="23477"/>
                  </a:lnTo>
                  <a:lnTo>
                    <a:pt x="30361" y="23540"/>
                  </a:lnTo>
                  <a:lnTo>
                    <a:pt x="30445" y="23477"/>
                  </a:lnTo>
                  <a:lnTo>
                    <a:pt x="30612" y="23581"/>
                  </a:lnTo>
                  <a:lnTo>
                    <a:pt x="30633" y="23456"/>
                  </a:lnTo>
                  <a:lnTo>
                    <a:pt x="30549" y="23435"/>
                  </a:lnTo>
                  <a:lnTo>
                    <a:pt x="30507" y="23372"/>
                  </a:lnTo>
                  <a:lnTo>
                    <a:pt x="30528" y="23309"/>
                  </a:lnTo>
                  <a:lnTo>
                    <a:pt x="30633" y="23372"/>
                  </a:lnTo>
                  <a:lnTo>
                    <a:pt x="30717" y="23309"/>
                  </a:lnTo>
                  <a:lnTo>
                    <a:pt x="30675" y="23268"/>
                  </a:lnTo>
                  <a:lnTo>
                    <a:pt x="30612" y="23268"/>
                  </a:lnTo>
                  <a:lnTo>
                    <a:pt x="30612" y="23163"/>
                  </a:lnTo>
                  <a:lnTo>
                    <a:pt x="30528" y="23121"/>
                  </a:lnTo>
                  <a:lnTo>
                    <a:pt x="30612" y="23100"/>
                  </a:lnTo>
                  <a:lnTo>
                    <a:pt x="30654" y="23142"/>
                  </a:lnTo>
                  <a:lnTo>
                    <a:pt x="30717" y="23142"/>
                  </a:lnTo>
                  <a:lnTo>
                    <a:pt x="30758" y="23205"/>
                  </a:lnTo>
                  <a:lnTo>
                    <a:pt x="30758" y="23121"/>
                  </a:lnTo>
                  <a:lnTo>
                    <a:pt x="30654" y="23037"/>
                  </a:lnTo>
                  <a:lnTo>
                    <a:pt x="30654" y="22933"/>
                  </a:lnTo>
                  <a:lnTo>
                    <a:pt x="30737" y="22933"/>
                  </a:lnTo>
                  <a:lnTo>
                    <a:pt x="30758" y="22891"/>
                  </a:lnTo>
                  <a:lnTo>
                    <a:pt x="30863" y="22954"/>
                  </a:lnTo>
                  <a:lnTo>
                    <a:pt x="30863" y="23037"/>
                  </a:lnTo>
                  <a:lnTo>
                    <a:pt x="30926" y="23037"/>
                  </a:lnTo>
                  <a:lnTo>
                    <a:pt x="30968" y="23121"/>
                  </a:lnTo>
                  <a:lnTo>
                    <a:pt x="30989" y="22996"/>
                  </a:lnTo>
                  <a:lnTo>
                    <a:pt x="30947" y="22912"/>
                  </a:lnTo>
                  <a:lnTo>
                    <a:pt x="30884" y="22912"/>
                  </a:lnTo>
                  <a:lnTo>
                    <a:pt x="30863" y="22828"/>
                  </a:lnTo>
                  <a:lnTo>
                    <a:pt x="30947" y="22828"/>
                  </a:lnTo>
                  <a:lnTo>
                    <a:pt x="30947" y="22745"/>
                  </a:lnTo>
                  <a:lnTo>
                    <a:pt x="30863" y="22724"/>
                  </a:lnTo>
                  <a:lnTo>
                    <a:pt x="30989" y="22598"/>
                  </a:lnTo>
                  <a:lnTo>
                    <a:pt x="30926" y="22535"/>
                  </a:lnTo>
                  <a:lnTo>
                    <a:pt x="30842" y="22535"/>
                  </a:lnTo>
                  <a:lnTo>
                    <a:pt x="30779" y="22598"/>
                  </a:lnTo>
                  <a:lnTo>
                    <a:pt x="30800" y="22493"/>
                  </a:lnTo>
                  <a:lnTo>
                    <a:pt x="30947" y="22410"/>
                  </a:lnTo>
                  <a:lnTo>
                    <a:pt x="31135" y="22326"/>
                  </a:lnTo>
                  <a:lnTo>
                    <a:pt x="31072" y="22263"/>
                  </a:lnTo>
                  <a:lnTo>
                    <a:pt x="30989" y="22326"/>
                  </a:lnTo>
                  <a:lnTo>
                    <a:pt x="30863" y="22201"/>
                  </a:lnTo>
                  <a:lnTo>
                    <a:pt x="30968" y="22201"/>
                  </a:lnTo>
                  <a:lnTo>
                    <a:pt x="30884" y="22096"/>
                  </a:lnTo>
                  <a:lnTo>
                    <a:pt x="30800" y="22096"/>
                  </a:lnTo>
                  <a:lnTo>
                    <a:pt x="30863" y="22054"/>
                  </a:lnTo>
                  <a:lnTo>
                    <a:pt x="30800" y="21991"/>
                  </a:lnTo>
                  <a:lnTo>
                    <a:pt x="30884" y="21991"/>
                  </a:lnTo>
                  <a:lnTo>
                    <a:pt x="30926" y="21908"/>
                  </a:lnTo>
                  <a:lnTo>
                    <a:pt x="31030" y="21908"/>
                  </a:lnTo>
                  <a:lnTo>
                    <a:pt x="30989" y="22012"/>
                  </a:lnTo>
                  <a:lnTo>
                    <a:pt x="31072" y="22012"/>
                  </a:lnTo>
                  <a:lnTo>
                    <a:pt x="31240" y="21866"/>
                  </a:lnTo>
                  <a:lnTo>
                    <a:pt x="31240" y="21782"/>
                  </a:lnTo>
                  <a:lnTo>
                    <a:pt x="31365" y="21803"/>
                  </a:lnTo>
                  <a:lnTo>
                    <a:pt x="31281" y="21698"/>
                  </a:lnTo>
                  <a:lnTo>
                    <a:pt x="31198" y="21698"/>
                  </a:lnTo>
                  <a:lnTo>
                    <a:pt x="31240" y="21594"/>
                  </a:lnTo>
                  <a:lnTo>
                    <a:pt x="31302" y="21677"/>
                  </a:lnTo>
                  <a:lnTo>
                    <a:pt x="31386" y="21636"/>
                  </a:lnTo>
                  <a:lnTo>
                    <a:pt x="31386" y="21531"/>
                  </a:lnTo>
                  <a:lnTo>
                    <a:pt x="31449" y="21489"/>
                  </a:lnTo>
                  <a:lnTo>
                    <a:pt x="31386" y="21426"/>
                  </a:lnTo>
                  <a:lnTo>
                    <a:pt x="31386" y="21343"/>
                  </a:lnTo>
                  <a:lnTo>
                    <a:pt x="31470" y="21322"/>
                  </a:lnTo>
                  <a:lnTo>
                    <a:pt x="31407" y="21238"/>
                  </a:lnTo>
                  <a:lnTo>
                    <a:pt x="31407" y="21175"/>
                  </a:lnTo>
                  <a:lnTo>
                    <a:pt x="31302" y="21112"/>
                  </a:lnTo>
                  <a:lnTo>
                    <a:pt x="31470" y="21154"/>
                  </a:lnTo>
                  <a:lnTo>
                    <a:pt x="31512" y="21112"/>
                  </a:lnTo>
                  <a:lnTo>
                    <a:pt x="31616" y="20903"/>
                  </a:lnTo>
                  <a:lnTo>
                    <a:pt x="31700" y="20903"/>
                  </a:lnTo>
                  <a:lnTo>
                    <a:pt x="31721" y="20966"/>
                  </a:lnTo>
                  <a:lnTo>
                    <a:pt x="31763" y="21029"/>
                  </a:lnTo>
                  <a:lnTo>
                    <a:pt x="31784" y="20924"/>
                  </a:lnTo>
                  <a:lnTo>
                    <a:pt x="31846" y="20861"/>
                  </a:lnTo>
                  <a:lnTo>
                    <a:pt x="31805" y="20736"/>
                  </a:lnTo>
                  <a:lnTo>
                    <a:pt x="31679" y="20736"/>
                  </a:lnTo>
                  <a:lnTo>
                    <a:pt x="31616" y="20694"/>
                  </a:lnTo>
                  <a:lnTo>
                    <a:pt x="31679" y="20652"/>
                  </a:lnTo>
                  <a:lnTo>
                    <a:pt x="31763" y="20652"/>
                  </a:lnTo>
                  <a:lnTo>
                    <a:pt x="31826" y="20610"/>
                  </a:lnTo>
                  <a:lnTo>
                    <a:pt x="31784" y="20548"/>
                  </a:lnTo>
                  <a:lnTo>
                    <a:pt x="31700" y="20506"/>
                  </a:lnTo>
                  <a:lnTo>
                    <a:pt x="31784" y="20443"/>
                  </a:lnTo>
                  <a:lnTo>
                    <a:pt x="31826" y="20443"/>
                  </a:lnTo>
                  <a:lnTo>
                    <a:pt x="31826" y="20401"/>
                  </a:lnTo>
                  <a:lnTo>
                    <a:pt x="31784" y="20338"/>
                  </a:lnTo>
                  <a:lnTo>
                    <a:pt x="31574" y="20338"/>
                  </a:lnTo>
                  <a:lnTo>
                    <a:pt x="31595" y="20296"/>
                  </a:lnTo>
                  <a:lnTo>
                    <a:pt x="31721" y="20192"/>
                  </a:lnTo>
                  <a:lnTo>
                    <a:pt x="31826" y="20213"/>
                  </a:lnTo>
                  <a:lnTo>
                    <a:pt x="31846" y="20192"/>
                  </a:lnTo>
                  <a:lnTo>
                    <a:pt x="31888" y="20129"/>
                  </a:lnTo>
                  <a:lnTo>
                    <a:pt x="31930" y="20192"/>
                  </a:lnTo>
                  <a:lnTo>
                    <a:pt x="31972" y="20213"/>
                  </a:lnTo>
                  <a:lnTo>
                    <a:pt x="32014" y="20171"/>
                  </a:lnTo>
                  <a:lnTo>
                    <a:pt x="31993" y="20087"/>
                  </a:lnTo>
                  <a:lnTo>
                    <a:pt x="31972" y="19920"/>
                  </a:lnTo>
                  <a:lnTo>
                    <a:pt x="31909" y="19878"/>
                  </a:lnTo>
                  <a:lnTo>
                    <a:pt x="31826" y="19962"/>
                  </a:lnTo>
                  <a:lnTo>
                    <a:pt x="31846" y="19983"/>
                  </a:lnTo>
                  <a:lnTo>
                    <a:pt x="31846" y="20024"/>
                  </a:lnTo>
                  <a:lnTo>
                    <a:pt x="31763" y="20004"/>
                  </a:lnTo>
                  <a:lnTo>
                    <a:pt x="31595" y="20129"/>
                  </a:lnTo>
                  <a:lnTo>
                    <a:pt x="31512" y="20108"/>
                  </a:lnTo>
                  <a:lnTo>
                    <a:pt x="31512" y="20004"/>
                  </a:lnTo>
                  <a:lnTo>
                    <a:pt x="31679" y="19983"/>
                  </a:lnTo>
                  <a:lnTo>
                    <a:pt x="31930" y="19752"/>
                  </a:lnTo>
                  <a:lnTo>
                    <a:pt x="31909" y="19711"/>
                  </a:lnTo>
                  <a:lnTo>
                    <a:pt x="31805" y="19711"/>
                  </a:lnTo>
                  <a:lnTo>
                    <a:pt x="31763" y="19648"/>
                  </a:lnTo>
                  <a:lnTo>
                    <a:pt x="31721" y="19690"/>
                  </a:lnTo>
                  <a:lnTo>
                    <a:pt x="31553" y="19460"/>
                  </a:lnTo>
                  <a:lnTo>
                    <a:pt x="31386" y="19439"/>
                  </a:lnTo>
                  <a:lnTo>
                    <a:pt x="31240" y="19585"/>
                  </a:lnTo>
                  <a:lnTo>
                    <a:pt x="31135" y="19564"/>
                  </a:lnTo>
                  <a:lnTo>
                    <a:pt x="31030" y="19397"/>
                  </a:lnTo>
                  <a:lnTo>
                    <a:pt x="30884" y="19439"/>
                  </a:lnTo>
                  <a:lnTo>
                    <a:pt x="30779" y="19501"/>
                  </a:lnTo>
                  <a:lnTo>
                    <a:pt x="30737" y="19606"/>
                  </a:lnTo>
                  <a:lnTo>
                    <a:pt x="30758" y="19480"/>
                  </a:lnTo>
                  <a:lnTo>
                    <a:pt x="30884" y="19376"/>
                  </a:lnTo>
                  <a:lnTo>
                    <a:pt x="30968" y="19376"/>
                  </a:lnTo>
                  <a:lnTo>
                    <a:pt x="31051" y="19334"/>
                  </a:lnTo>
                  <a:lnTo>
                    <a:pt x="31177" y="19376"/>
                  </a:lnTo>
                  <a:lnTo>
                    <a:pt x="31281" y="19355"/>
                  </a:lnTo>
                  <a:lnTo>
                    <a:pt x="31281" y="19250"/>
                  </a:lnTo>
                  <a:lnTo>
                    <a:pt x="31323" y="19188"/>
                  </a:lnTo>
                  <a:lnTo>
                    <a:pt x="31407" y="19188"/>
                  </a:lnTo>
                  <a:lnTo>
                    <a:pt x="31553" y="19041"/>
                  </a:lnTo>
                  <a:lnTo>
                    <a:pt x="31700" y="19020"/>
                  </a:lnTo>
                  <a:lnTo>
                    <a:pt x="31700" y="18936"/>
                  </a:lnTo>
                  <a:lnTo>
                    <a:pt x="31574" y="18727"/>
                  </a:lnTo>
                  <a:lnTo>
                    <a:pt x="31281" y="18539"/>
                  </a:lnTo>
                  <a:lnTo>
                    <a:pt x="31072" y="18413"/>
                  </a:lnTo>
                  <a:lnTo>
                    <a:pt x="30842" y="18204"/>
                  </a:lnTo>
                  <a:lnTo>
                    <a:pt x="30737" y="18204"/>
                  </a:lnTo>
                  <a:lnTo>
                    <a:pt x="30549" y="18330"/>
                  </a:lnTo>
                  <a:lnTo>
                    <a:pt x="30445" y="18309"/>
                  </a:lnTo>
                  <a:lnTo>
                    <a:pt x="30319" y="18183"/>
                  </a:lnTo>
                  <a:lnTo>
                    <a:pt x="30319" y="18099"/>
                  </a:lnTo>
                  <a:lnTo>
                    <a:pt x="30235" y="18079"/>
                  </a:lnTo>
                  <a:lnTo>
                    <a:pt x="30110" y="18120"/>
                  </a:lnTo>
                  <a:lnTo>
                    <a:pt x="29984" y="18120"/>
                  </a:lnTo>
                  <a:lnTo>
                    <a:pt x="29838" y="18141"/>
                  </a:lnTo>
                  <a:lnTo>
                    <a:pt x="29691" y="18351"/>
                  </a:lnTo>
                  <a:lnTo>
                    <a:pt x="29817" y="18099"/>
                  </a:lnTo>
                  <a:lnTo>
                    <a:pt x="29921" y="18037"/>
                  </a:lnTo>
                  <a:lnTo>
                    <a:pt x="29984" y="18079"/>
                  </a:lnTo>
                  <a:lnTo>
                    <a:pt x="30047" y="18079"/>
                  </a:lnTo>
                  <a:lnTo>
                    <a:pt x="30089" y="18016"/>
                  </a:lnTo>
                  <a:lnTo>
                    <a:pt x="30193" y="18079"/>
                  </a:lnTo>
                  <a:lnTo>
                    <a:pt x="30340" y="17995"/>
                  </a:lnTo>
                  <a:lnTo>
                    <a:pt x="30403" y="18183"/>
                  </a:lnTo>
                  <a:lnTo>
                    <a:pt x="30465" y="18225"/>
                  </a:lnTo>
                  <a:lnTo>
                    <a:pt x="30570" y="18225"/>
                  </a:lnTo>
                  <a:lnTo>
                    <a:pt x="30654" y="18120"/>
                  </a:lnTo>
                  <a:lnTo>
                    <a:pt x="30842" y="18141"/>
                  </a:lnTo>
                  <a:lnTo>
                    <a:pt x="30968" y="18246"/>
                  </a:lnTo>
                  <a:lnTo>
                    <a:pt x="31051" y="18246"/>
                  </a:lnTo>
                  <a:lnTo>
                    <a:pt x="31177" y="18351"/>
                  </a:lnTo>
                  <a:lnTo>
                    <a:pt x="31323" y="18288"/>
                  </a:lnTo>
                  <a:lnTo>
                    <a:pt x="31574" y="18351"/>
                  </a:lnTo>
                  <a:lnTo>
                    <a:pt x="31658" y="18330"/>
                  </a:lnTo>
                  <a:lnTo>
                    <a:pt x="31553" y="18141"/>
                  </a:lnTo>
                  <a:lnTo>
                    <a:pt x="31491" y="18120"/>
                  </a:lnTo>
                  <a:lnTo>
                    <a:pt x="31323" y="17974"/>
                  </a:lnTo>
                  <a:lnTo>
                    <a:pt x="31323" y="17911"/>
                  </a:lnTo>
                  <a:lnTo>
                    <a:pt x="31281" y="17869"/>
                  </a:lnTo>
                  <a:lnTo>
                    <a:pt x="31177" y="17890"/>
                  </a:lnTo>
                  <a:lnTo>
                    <a:pt x="31051" y="17827"/>
                  </a:lnTo>
                  <a:lnTo>
                    <a:pt x="30884" y="17597"/>
                  </a:lnTo>
                  <a:lnTo>
                    <a:pt x="30884" y="17451"/>
                  </a:lnTo>
                  <a:lnTo>
                    <a:pt x="30675" y="17283"/>
                  </a:lnTo>
                  <a:lnTo>
                    <a:pt x="30675" y="17095"/>
                  </a:lnTo>
                  <a:lnTo>
                    <a:pt x="30549" y="17074"/>
                  </a:lnTo>
                  <a:lnTo>
                    <a:pt x="30612" y="16949"/>
                  </a:lnTo>
                  <a:lnTo>
                    <a:pt x="30570" y="16928"/>
                  </a:lnTo>
                  <a:lnTo>
                    <a:pt x="30403" y="16572"/>
                  </a:lnTo>
                  <a:lnTo>
                    <a:pt x="30089" y="16405"/>
                  </a:lnTo>
                  <a:lnTo>
                    <a:pt x="30005" y="16447"/>
                  </a:lnTo>
                  <a:lnTo>
                    <a:pt x="30005" y="16363"/>
                  </a:lnTo>
                  <a:lnTo>
                    <a:pt x="29712" y="16237"/>
                  </a:lnTo>
                  <a:lnTo>
                    <a:pt x="29670" y="16237"/>
                  </a:lnTo>
                  <a:lnTo>
                    <a:pt x="29670" y="15944"/>
                  </a:lnTo>
                  <a:lnTo>
                    <a:pt x="29712" y="15735"/>
                  </a:lnTo>
                  <a:lnTo>
                    <a:pt x="29670" y="15610"/>
                  </a:lnTo>
                  <a:lnTo>
                    <a:pt x="29691" y="15463"/>
                  </a:lnTo>
                  <a:lnTo>
                    <a:pt x="29712" y="15484"/>
                  </a:lnTo>
                  <a:lnTo>
                    <a:pt x="29817" y="15463"/>
                  </a:lnTo>
                  <a:lnTo>
                    <a:pt x="29921" y="15296"/>
                  </a:lnTo>
                  <a:lnTo>
                    <a:pt x="29984" y="15317"/>
                  </a:lnTo>
                  <a:lnTo>
                    <a:pt x="30089" y="15191"/>
                  </a:lnTo>
                  <a:lnTo>
                    <a:pt x="29984" y="15149"/>
                  </a:lnTo>
                  <a:lnTo>
                    <a:pt x="29921" y="15066"/>
                  </a:lnTo>
                  <a:lnTo>
                    <a:pt x="30005" y="14961"/>
                  </a:lnTo>
                  <a:lnTo>
                    <a:pt x="30193" y="14982"/>
                  </a:lnTo>
                  <a:lnTo>
                    <a:pt x="30193" y="14856"/>
                  </a:lnTo>
                  <a:lnTo>
                    <a:pt x="30319" y="14835"/>
                  </a:lnTo>
                  <a:lnTo>
                    <a:pt x="30319" y="14731"/>
                  </a:lnTo>
                  <a:lnTo>
                    <a:pt x="30193" y="14647"/>
                  </a:lnTo>
                  <a:lnTo>
                    <a:pt x="30319" y="14647"/>
                  </a:lnTo>
                  <a:lnTo>
                    <a:pt x="30424" y="14689"/>
                  </a:lnTo>
                  <a:lnTo>
                    <a:pt x="30445" y="14647"/>
                  </a:lnTo>
                  <a:lnTo>
                    <a:pt x="30549" y="14647"/>
                  </a:lnTo>
                  <a:lnTo>
                    <a:pt x="30654" y="14563"/>
                  </a:lnTo>
                  <a:lnTo>
                    <a:pt x="30717" y="14563"/>
                  </a:lnTo>
                  <a:lnTo>
                    <a:pt x="30842" y="14375"/>
                  </a:lnTo>
                  <a:lnTo>
                    <a:pt x="30884" y="14459"/>
                  </a:lnTo>
                  <a:lnTo>
                    <a:pt x="30947" y="14417"/>
                  </a:lnTo>
                  <a:lnTo>
                    <a:pt x="30947" y="14459"/>
                  </a:lnTo>
                  <a:lnTo>
                    <a:pt x="31093" y="14563"/>
                  </a:lnTo>
                  <a:lnTo>
                    <a:pt x="31240" y="14438"/>
                  </a:lnTo>
                  <a:lnTo>
                    <a:pt x="31240" y="14375"/>
                  </a:lnTo>
                  <a:lnTo>
                    <a:pt x="31156" y="14354"/>
                  </a:lnTo>
                  <a:lnTo>
                    <a:pt x="31135" y="14250"/>
                  </a:lnTo>
                  <a:lnTo>
                    <a:pt x="31198" y="14208"/>
                  </a:lnTo>
                  <a:lnTo>
                    <a:pt x="31261" y="14208"/>
                  </a:lnTo>
                  <a:lnTo>
                    <a:pt x="31177" y="14061"/>
                  </a:lnTo>
                  <a:lnTo>
                    <a:pt x="31177" y="13998"/>
                  </a:lnTo>
                  <a:lnTo>
                    <a:pt x="31302" y="13957"/>
                  </a:lnTo>
                  <a:lnTo>
                    <a:pt x="31240" y="13936"/>
                  </a:lnTo>
                  <a:lnTo>
                    <a:pt x="31093" y="13957"/>
                  </a:lnTo>
                  <a:lnTo>
                    <a:pt x="30947" y="13957"/>
                  </a:lnTo>
                  <a:lnTo>
                    <a:pt x="30947" y="13915"/>
                  </a:lnTo>
                  <a:lnTo>
                    <a:pt x="30800" y="13915"/>
                  </a:lnTo>
                  <a:lnTo>
                    <a:pt x="30758" y="13957"/>
                  </a:lnTo>
                  <a:lnTo>
                    <a:pt x="30403" y="13998"/>
                  </a:lnTo>
                  <a:lnTo>
                    <a:pt x="30319" y="13915"/>
                  </a:lnTo>
                  <a:lnTo>
                    <a:pt x="30256" y="13894"/>
                  </a:lnTo>
                  <a:lnTo>
                    <a:pt x="30193" y="13789"/>
                  </a:lnTo>
                  <a:lnTo>
                    <a:pt x="30131" y="13747"/>
                  </a:lnTo>
                  <a:lnTo>
                    <a:pt x="30089" y="13706"/>
                  </a:lnTo>
                  <a:lnTo>
                    <a:pt x="29817" y="13831"/>
                  </a:lnTo>
                  <a:lnTo>
                    <a:pt x="29691" y="13831"/>
                  </a:lnTo>
                  <a:lnTo>
                    <a:pt x="29733" y="13894"/>
                  </a:lnTo>
                  <a:lnTo>
                    <a:pt x="29733" y="13998"/>
                  </a:lnTo>
                  <a:lnTo>
                    <a:pt x="29670" y="14040"/>
                  </a:lnTo>
                  <a:lnTo>
                    <a:pt x="29503" y="14103"/>
                  </a:lnTo>
                  <a:lnTo>
                    <a:pt x="29524" y="14124"/>
                  </a:lnTo>
                  <a:lnTo>
                    <a:pt x="29587" y="14208"/>
                  </a:lnTo>
                  <a:lnTo>
                    <a:pt x="29524" y="14312"/>
                  </a:lnTo>
                  <a:lnTo>
                    <a:pt x="29482" y="14354"/>
                  </a:lnTo>
                  <a:lnTo>
                    <a:pt x="29357" y="14312"/>
                  </a:lnTo>
                  <a:lnTo>
                    <a:pt x="29231" y="14375"/>
                  </a:lnTo>
                  <a:lnTo>
                    <a:pt x="29085" y="14354"/>
                  </a:lnTo>
                  <a:lnTo>
                    <a:pt x="28938" y="14061"/>
                  </a:lnTo>
                  <a:lnTo>
                    <a:pt x="28938" y="13915"/>
                  </a:lnTo>
                  <a:lnTo>
                    <a:pt x="28896" y="13810"/>
                  </a:lnTo>
                  <a:lnTo>
                    <a:pt x="28750" y="13810"/>
                  </a:lnTo>
                  <a:lnTo>
                    <a:pt x="28687" y="13831"/>
                  </a:lnTo>
                  <a:lnTo>
                    <a:pt x="28687" y="13789"/>
                  </a:lnTo>
                  <a:lnTo>
                    <a:pt x="28624" y="13789"/>
                  </a:lnTo>
                  <a:lnTo>
                    <a:pt x="28561" y="13852"/>
                  </a:lnTo>
                  <a:lnTo>
                    <a:pt x="28540" y="13789"/>
                  </a:lnTo>
                  <a:lnTo>
                    <a:pt x="28540" y="13831"/>
                  </a:lnTo>
                  <a:lnTo>
                    <a:pt x="28436" y="13706"/>
                  </a:lnTo>
                  <a:lnTo>
                    <a:pt x="28436" y="13622"/>
                  </a:lnTo>
                  <a:lnTo>
                    <a:pt x="28227" y="13496"/>
                  </a:lnTo>
                  <a:lnTo>
                    <a:pt x="28122" y="13413"/>
                  </a:lnTo>
                  <a:lnTo>
                    <a:pt x="28101" y="13287"/>
                  </a:lnTo>
                  <a:lnTo>
                    <a:pt x="28038" y="13162"/>
                  </a:lnTo>
                  <a:lnTo>
                    <a:pt x="28101" y="13099"/>
                  </a:lnTo>
                  <a:lnTo>
                    <a:pt x="28101" y="13057"/>
                  </a:lnTo>
                  <a:lnTo>
                    <a:pt x="28101" y="12994"/>
                  </a:lnTo>
                  <a:lnTo>
                    <a:pt x="28122" y="12869"/>
                  </a:lnTo>
                  <a:lnTo>
                    <a:pt x="28164" y="12806"/>
                  </a:lnTo>
                  <a:lnTo>
                    <a:pt x="28185" y="12764"/>
                  </a:lnTo>
                  <a:lnTo>
                    <a:pt x="28415" y="12848"/>
                  </a:lnTo>
                  <a:lnTo>
                    <a:pt x="28750" y="12848"/>
                  </a:lnTo>
                  <a:lnTo>
                    <a:pt x="28792" y="12701"/>
                  </a:lnTo>
                  <a:lnTo>
                    <a:pt x="28771" y="12659"/>
                  </a:lnTo>
                  <a:lnTo>
                    <a:pt x="28854" y="12659"/>
                  </a:lnTo>
                  <a:lnTo>
                    <a:pt x="28833" y="12492"/>
                  </a:lnTo>
                  <a:lnTo>
                    <a:pt x="28792" y="12471"/>
                  </a:lnTo>
                  <a:lnTo>
                    <a:pt x="28854" y="12429"/>
                  </a:lnTo>
                  <a:lnTo>
                    <a:pt x="28896" y="12136"/>
                  </a:lnTo>
                  <a:lnTo>
                    <a:pt x="29105" y="12011"/>
                  </a:lnTo>
                  <a:lnTo>
                    <a:pt x="29210" y="12011"/>
                  </a:lnTo>
                  <a:lnTo>
                    <a:pt x="29315" y="11843"/>
                  </a:lnTo>
                  <a:lnTo>
                    <a:pt x="29377" y="11843"/>
                  </a:lnTo>
                  <a:lnTo>
                    <a:pt x="29398" y="11613"/>
                  </a:lnTo>
                  <a:lnTo>
                    <a:pt x="29503" y="11488"/>
                  </a:lnTo>
                  <a:lnTo>
                    <a:pt x="29524" y="11341"/>
                  </a:lnTo>
                  <a:lnTo>
                    <a:pt x="29587" y="11320"/>
                  </a:lnTo>
                  <a:lnTo>
                    <a:pt x="29670" y="11195"/>
                  </a:lnTo>
                  <a:lnTo>
                    <a:pt x="29796" y="11195"/>
                  </a:lnTo>
                  <a:lnTo>
                    <a:pt x="29838" y="11216"/>
                  </a:lnTo>
                  <a:lnTo>
                    <a:pt x="29942" y="11216"/>
                  </a:lnTo>
                  <a:lnTo>
                    <a:pt x="29984" y="11111"/>
                  </a:lnTo>
                  <a:lnTo>
                    <a:pt x="30152" y="11320"/>
                  </a:lnTo>
                  <a:lnTo>
                    <a:pt x="30424" y="11488"/>
                  </a:lnTo>
                  <a:lnTo>
                    <a:pt x="30424" y="11592"/>
                  </a:lnTo>
                  <a:lnTo>
                    <a:pt x="30361" y="11613"/>
                  </a:lnTo>
                  <a:lnTo>
                    <a:pt x="30340" y="11697"/>
                  </a:lnTo>
                  <a:lnTo>
                    <a:pt x="30214" y="11843"/>
                  </a:lnTo>
                  <a:lnTo>
                    <a:pt x="30193" y="12011"/>
                  </a:lnTo>
                  <a:lnTo>
                    <a:pt x="30089" y="12011"/>
                  </a:lnTo>
                  <a:lnTo>
                    <a:pt x="30110" y="12032"/>
                  </a:lnTo>
                  <a:lnTo>
                    <a:pt x="30089" y="12178"/>
                  </a:lnTo>
                  <a:lnTo>
                    <a:pt x="30214" y="12325"/>
                  </a:lnTo>
                  <a:lnTo>
                    <a:pt x="30193" y="12387"/>
                  </a:lnTo>
                  <a:lnTo>
                    <a:pt x="30131" y="12429"/>
                  </a:lnTo>
                  <a:lnTo>
                    <a:pt x="30131" y="12471"/>
                  </a:lnTo>
                  <a:lnTo>
                    <a:pt x="30193" y="12555"/>
                  </a:lnTo>
                  <a:lnTo>
                    <a:pt x="30319" y="12492"/>
                  </a:lnTo>
                  <a:lnTo>
                    <a:pt x="30445" y="12387"/>
                  </a:lnTo>
                  <a:lnTo>
                    <a:pt x="30403" y="12492"/>
                  </a:lnTo>
                  <a:lnTo>
                    <a:pt x="30277" y="12576"/>
                  </a:lnTo>
                  <a:lnTo>
                    <a:pt x="30319" y="12638"/>
                  </a:lnTo>
                  <a:lnTo>
                    <a:pt x="30361" y="12659"/>
                  </a:lnTo>
                  <a:lnTo>
                    <a:pt x="30361" y="12701"/>
                  </a:lnTo>
                  <a:lnTo>
                    <a:pt x="30319" y="12743"/>
                  </a:lnTo>
                  <a:lnTo>
                    <a:pt x="30193" y="12743"/>
                  </a:lnTo>
                  <a:lnTo>
                    <a:pt x="30131" y="12806"/>
                  </a:lnTo>
                  <a:lnTo>
                    <a:pt x="30026" y="12806"/>
                  </a:lnTo>
                  <a:lnTo>
                    <a:pt x="29984" y="12890"/>
                  </a:lnTo>
                  <a:lnTo>
                    <a:pt x="30089" y="12973"/>
                  </a:lnTo>
                  <a:lnTo>
                    <a:pt x="30089" y="13057"/>
                  </a:lnTo>
                  <a:lnTo>
                    <a:pt x="30152" y="13057"/>
                  </a:lnTo>
                  <a:lnTo>
                    <a:pt x="30235" y="12952"/>
                  </a:lnTo>
                  <a:lnTo>
                    <a:pt x="30277" y="12952"/>
                  </a:lnTo>
                  <a:lnTo>
                    <a:pt x="30403" y="12806"/>
                  </a:lnTo>
                  <a:lnTo>
                    <a:pt x="30549" y="12743"/>
                  </a:lnTo>
                  <a:lnTo>
                    <a:pt x="30570" y="12701"/>
                  </a:lnTo>
                  <a:lnTo>
                    <a:pt x="30528" y="12576"/>
                  </a:lnTo>
                  <a:lnTo>
                    <a:pt x="30654" y="12471"/>
                  </a:lnTo>
                  <a:lnTo>
                    <a:pt x="30926" y="12283"/>
                  </a:lnTo>
                  <a:lnTo>
                    <a:pt x="30989" y="12283"/>
                  </a:lnTo>
                  <a:lnTo>
                    <a:pt x="31030" y="12178"/>
                  </a:lnTo>
                  <a:lnTo>
                    <a:pt x="31156" y="12178"/>
                  </a:lnTo>
                  <a:lnTo>
                    <a:pt x="31302" y="12053"/>
                  </a:lnTo>
                  <a:lnTo>
                    <a:pt x="31365" y="12115"/>
                  </a:lnTo>
                  <a:lnTo>
                    <a:pt x="31407" y="12115"/>
                  </a:lnTo>
                  <a:lnTo>
                    <a:pt x="31553" y="12073"/>
                  </a:lnTo>
                  <a:lnTo>
                    <a:pt x="31721" y="11906"/>
                  </a:lnTo>
                  <a:lnTo>
                    <a:pt x="31763" y="12011"/>
                  </a:lnTo>
                  <a:lnTo>
                    <a:pt x="31763" y="11655"/>
                  </a:lnTo>
                  <a:lnTo>
                    <a:pt x="31909" y="11550"/>
                  </a:lnTo>
                  <a:lnTo>
                    <a:pt x="31972" y="11404"/>
                  </a:lnTo>
                  <a:lnTo>
                    <a:pt x="31972" y="11299"/>
                  </a:lnTo>
                  <a:lnTo>
                    <a:pt x="32118" y="11195"/>
                  </a:lnTo>
                  <a:lnTo>
                    <a:pt x="32223" y="11006"/>
                  </a:lnTo>
                  <a:lnTo>
                    <a:pt x="32328" y="10965"/>
                  </a:lnTo>
                  <a:lnTo>
                    <a:pt x="32411" y="10672"/>
                  </a:lnTo>
                  <a:lnTo>
                    <a:pt x="32453" y="10567"/>
                  </a:lnTo>
                  <a:lnTo>
                    <a:pt x="32453" y="10504"/>
                  </a:lnTo>
                  <a:lnTo>
                    <a:pt x="32453" y="10337"/>
                  </a:lnTo>
                  <a:lnTo>
                    <a:pt x="32600" y="10190"/>
                  </a:lnTo>
                  <a:lnTo>
                    <a:pt x="32704" y="10358"/>
                  </a:lnTo>
                  <a:lnTo>
                    <a:pt x="32767" y="10400"/>
                  </a:lnTo>
                  <a:lnTo>
                    <a:pt x="32851" y="10483"/>
                  </a:lnTo>
                  <a:lnTo>
                    <a:pt x="32955" y="10441"/>
                  </a:lnTo>
                  <a:lnTo>
                    <a:pt x="33081" y="10483"/>
                  </a:lnTo>
                  <a:lnTo>
                    <a:pt x="33332" y="10462"/>
                  </a:lnTo>
                  <a:lnTo>
                    <a:pt x="33478" y="10483"/>
                  </a:lnTo>
                  <a:lnTo>
                    <a:pt x="33541" y="10337"/>
                  </a:lnTo>
                  <a:lnTo>
                    <a:pt x="33541" y="10253"/>
                  </a:lnTo>
                  <a:lnTo>
                    <a:pt x="33395" y="10128"/>
                  </a:lnTo>
                  <a:lnTo>
                    <a:pt x="33290" y="10044"/>
                  </a:lnTo>
                  <a:lnTo>
                    <a:pt x="33374" y="9960"/>
                  </a:lnTo>
                  <a:lnTo>
                    <a:pt x="33499" y="9960"/>
                  </a:lnTo>
                  <a:lnTo>
                    <a:pt x="33750" y="9772"/>
                  </a:lnTo>
                  <a:lnTo>
                    <a:pt x="33750" y="9646"/>
                  </a:lnTo>
                  <a:lnTo>
                    <a:pt x="33855" y="9521"/>
                  </a:lnTo>
                  <a:lnTo>
                    <a:pt x="33939" y="9521"/>
                  </a:lnTo>
                  <a:lnTo>
                    <a:pt x="34002" y="9416"/>
                  </a:lnTo>
                  <a:lnTo>
                    <a:pt x="33939" y="9312"/>
                  </a:lnTo>
                  <a:lnTo>
                    <a:pt x="33939" y="9207"/>
                  </a:lnTo>
                  <a:lnTo>
                    <a:pt x="33939" y="9081"/>
                  </a:lnTo>
                  <a:lnTo>
                    <a:pt x="34022" y="9040"/>
                  </a:lnTo>
                  <a:lnTo>
                    <a:pt x="34127" y="9123"/>
                  </a:lnTo>
                  <a:lnTo>
                    <a:pt x="34127" y="9228"/>
                  </a:lnTo>
                  <a:lnTo>
                    <a:pt x="34190" y="9312"/>
                  </a:lnTo>
                  <a:lnTo>
                    <a:pt x="34378" y="9332"/>
                  </a:lnTo>
                  <a:lnTo>
                    <a:pt x="34399" y="9395"/>
                  </a:lnTo>
                  <a:lnTo>
                    <a:pt x="34399" y="9353"/>
                  </a:lnTo>
                  <a:lnTo>
                    <a:pt x="34399" y="9291"/>
                  </a:lnTo>
                  <a:lnTo>
                    <a:pt x="34378" y="9249"/>
                  </a:lnTo>
                  <a:lnTo>
                    <a:pt x="34336" y="9144"/>
                  </a:lnTo>
                  <a:lnTo>
                    <a:pt x="34336" y="9123"/>
                  </a:lnTo>
                  <a:lnTo>
                    <a:pt x="34420" y="9081"/>
                  </a:lnTo>
                  <a:lnTo>
                    <a:pt x="34546" y="9102"/>
                  </a:lnTo>
                  <a:lnTo>
                    <a:pt x="34608" y="9081"/>
                  </a:lnTo>
                  <a:lnTo>
                    <a:pt x="34608" y="8977"/>
                  </a:lnTo>
                  <a:lnTo>
                    <a:pt x="34587" y="8914"/>
                  </a:lnTo>
                  <a:lnTo>
                    <a:pt x="34587" y="8830"/>
                  </a:lnTo>
                  <a:lnTo>
                    <a:pt x="34608" y="8788"/>
                  </a:lnTo>
                  <a:lnTo>
                    <a:pt x="34608" y="8684"/>
                  </a:lnTo>
                  <a:lnTo>
                    <a:pt x="34608" y="8579"/>
                  </a:lnTo>
                  <a:lnTo>
                    <a:pt x="34525" y="8516"/>
                  </a:lnTo>
                  <a:lnTo>
                    <a:pt x="34525" y="8349"/>
                  </a:lnTo>
                  <a:lnTo>
                    <a:pt x="34525" y="8244"/>
                  </a:lnTo>
                  <a:lnTo>
                    <a:pt x="34504" y="8098"/>
                  </a:lnTo>
                  <a:lnTo>
                    <a:pt x="34504" y="7993"/>
                  </a:lnTo>
                  <a:lnTo>
                    <a:pt x="34441" y="7889"/>
                  </a:lnTo>
                  <a:lnTo>
                    <a:pt x="34399" y="7826"/>
                  </a:lnTo>
                  <a:lnTo>
                    <a:pt x="34378" y="7742"/>
                  </a:lnTo>
                  <a:lnTo>
                    <a:pt x="34232" y="7533"/>
                  </a:lnTo>
                  <a:lnTo>
                    <a:pt x="34190" y="7428"/>
                  </a:lnTo>
                  <a:lnTo>
                    <a:pt x="34211" y="7366"/>
                  </a:lnTo>
                  <a:lnTo>
                    <a:pt x="34294" y="7345"/>
                  </a:lnTo>
                  <a:lnTo>
                    <a:pt x="34378" y="7324"/>
                  </a:lnTo>
                  <a:lnTo>
                    <a:pt x="34420" y="7261"/>
                  </a:lnTo>
                  <a:lnTo>
                    <a:pt x="34441" y="7198"/>
                  </a:lnTo>
                  <a:lnTo>
                    <a:pt x="34546" y="7010"/>
                  </a:lnTo>
                  <a:lnTo>
                    <a:pt x="34587" y="7010"/>
                  </a:lnTo>
                  <a:lnTo>
                    <a:pt x="34692" y="7031"/>
                  </a:lnTo>
                  <a:lnTo>
                    <a:pt x="34755" y="7052"/>
                  </a:lnTo>
                  <a:lnTo>
                    <a:pt x="35131" y="7115"/>
                  </a:lnTo>
                  <a:lnTo>
                    <a:pt x="35173" y="7136"/>
                  </a:lnTo>
                  <a:lnTo>
                    <a:pt x="35236" y="7136"/>
                  </a:lnTo>
                  <a:lnTo>
                    <a:pt x="35278" y="7094"/>
                  </a:lnTo>
                  <a:lnTo>
                    <a:pt x="35257" y="7010"/>
                  </a:lnTo>
                  <a:lnTo>
                    <a:pt x="35236" y="6926"/>
                  </a:lnTo>
                  <a:lnTo>
                    <a:pt x="35236" y="6884"/>
                  </a:lnTo>
                  <a:lnTo>
                    <a:pt x="35257" y="6822"/>
                  </a:lnTo>
                  <a:lnTo>
                    <a:pt x="35236" y="6780"/>
                  </a:lnTo>
                  <a:lnTo>
                    <a:pt x="35215" y="6696"/>
                  </a:lnTo>
                  <a:lnTo>
                    <a:pt x="35257" y="6591"/>
                  </a:lnTo>
                  <a:lnTo>
                    <a:pt x="35320" y="6571"/>
                  </a:lnTo>
                  <a:lnTo>
                    <a:pt x="35278" y="6466"/>
                  </a:lnTo>
                  <a:lnTo>
                    <a:pt x="35257" y="6403"/>
                  </a:lnTo>
                  <a:lnTo>
                    <a:pt x="35257" y="6382"/>
                  </a:lnTo>
                  <a:lnTo>
                    <a:pt x="35341" y="6319"/>
                  </a:lnTo>
                  <a:lnTo>
                    <a:pt x="35320" y="6278"/>
                  </a:lnTo>
                  <a:lnTo>
                    <a:pt x="35320" y="6215"/>
                  </a:lnTo>
                  <a:lnTo>
                    <a:pt x="35278" y="6152"/>
                  </a:lnTo>
                  <a:lnTo>
                    <a:pt x="35320" y="6068"/>
                  </a:lnTo>
                  <a:lnTo>
                    <a:pt x="35362" y="6047"/>
                  </a:lnTo>
                  <a:lnTo>
                    <a:pt x="35362" y="5985"/>
                  </a:lnTo>
                  <a:lnTo>
                    <a:pt x="35341" y="5943"/>
                  </a:lnTo>
                  <a:lnTo>
                    <a:pt x="35278" y="5796"/>
                  </a:lnTo>
                  <a:lnTo>
                    <a:pt x="35278" y="5671"/>
                  </a:lnTo>
                  <a:lnTo>
                    <a:pt x="35320" y="5650"/>
                  </a:lnTo>
                  <a:lnTo>
                    <a:pt x="35341" y="5629"/>
                  </a:lnTo>
                  <a:lnTo>
                    <a:pt x="35341" y="5587"/>
                  </a:lnTo>
                  <a:lnTo>
                    <a:pt x="35320" y="5545"/>
                  </a:lnTo>
                  <a:lnTo>
                    <a:pt x="35320" y="5483"/>
                  </a:lnTo>
                  <a:lnTo>
                    <a:pt x="35257" y="5441"/>
                  </a:lnTo>
                  <a:lnTo>
                    <a:pt x="35236" y="5378"/>
                  </a:lnTo>
                  <a:lnTo>
                    <a:pt x="35257" y="5315"/>
                  </a:lnTo>
                  <a:lnTo>
                    <a:pt x="35257" y="5231"/>
                  </a:lnTo>
                  <a:lnTo>
                    <a:pt x="35236" y="5169"/>
                  </a:lnTo>
                  <a:lnTo>
                    <a:pt x="35173" y="5127"/>
                  </a:lnTo>
                  <a:lnTo>
                    <a:pt x="35173" y="5064"/>
                  </a:lnTo>
                  <a:lnTo>
                    <a:pt x="35257" y="4959"/>
                  </a:lnTo>
                  <a:lnTo>
                    <a:pt x="35362" y="4939"/>
                  </a:lnTo>
                  <a:lnTo>
                    <a:pt x="35383" y="4918"/>
                  </a:lnTo>
                  <a:lnTo>
                    <a:pt x="35383" y="4813"/>
                  </a:lnTo>
                  <a:lnTo>
                    <a:pt x="35424" y="4687"/>
                  </a:lnTo>
                  <a:lnTo>
                    <a:pt x="35341" y="4646"/>
                  </a:lnTo>
                  <a:lnTo>
                    <a:pt x="35278" y="4583"/>
                  </a:lnTo>
                  <a:lnTo>
                    <a:pt x="35257" y="4499"/>
                  </a:lnTo>
                  <a:lnTo>
                    <a:pt x="35173" y="4395"/>
                  </a:lnTo>
                  <a:lnTo>
                    <a:pt x="35152" y="4332"/>
                  </a:lnTo>
                  <a:lnTo>
                    <a:pt x="35215" y="4290"/>
                  </a:lnTo>
                  <a:lnTo>
                    <a:pt x="35152" y="4185"/>
                  </a:lnTo>
                  <a:lnTo>
                    <a:pt x="35131" y="4123"/>
                  </a:lnTo>
                  <a:lnTo>
                    <a:pt x="35027" y="4102"/>
                  </a:lnTo>
                  <a:lnTo>
                    <a:pt x="34964" y="4081"/>
                  </a:lnTo>
                  <a:lnTo>
                    <a:pt x="34859" y="4018"/>
                  </a:lnTo>
                  <a:lnTo>
                    <a:pt x="34797" y="4081"/>
                  </a:lnTo>
                  <a:lnTo>
                    <a:pt x="34713" y="4102"/>
                  </a:lnTo>
                  <a:lnTo>
                    <a:pt x="34629" y="4143"/>
                  </a:lnTo>
                  <a:lnTo>
                    <a:pt x="34629" y="4227"/>
                  </a:lnTo>
                  <a:lnTo>
                    <a:pt x="34587" y="4269"/>
                  </a:lnTo>
                  <a:lnTo>
                    <a:pt x="34504" y="4269"/>
                  </a:lnTo>
                  <a:lnTo>
                    <a:pt x="34483" y="4395"/>
                  </a:lnTo>
                  <a:lnTo>
                    <a:pt x="34294" y="4395"/>
                  </a:lnTo>
                  <a:lnTo>
                    <a:pt x="34232" y="4478"/>
                  </a:lnTo>
                  <a:lnTo>
                    <a:pt x="34232" y="4583"/>
                  </a:lnTo>
                  <a:lnTo>
                    <a:pt x="34190" y="4604"/>
                  </a:lnTo>
                  <a:lnTo>
                    <a:pt x="34169" y="4729"/>
                  </a:lnTo>
                  <a:lnTo>
                    <a:pt x="34169" y="4792"/>
                  </a:lnTo>
                  <a:lnTo>
                    <a:pt x="34106" y="4813"/>
                  </a:lnTo>
                  <a:lnTo>
                    <a:pt x="34022" y="4897"/>
                  </a:lnTo>
                  <a:lnTo>
                    <a:pt x="33876" y="4918"/>
                  </a:lnTo>
                  <a:lnTo>
                    <a:pt x="33709" y="4918"/>
                  </a:lnTo>
                  <a:lnTo>
                    <a:pt x="33667" y="4939"/>
                  </a:lnTo>
                  <a:lnTo>
                    <a:pt x="33604" y="5001"/>
                  </a:lnTo>
                  <a:lnTo>
                    <a:pt x="33583" y="4918"/>
                  </a:lnTo>
                  <a:lnTo>
                    <a:pt x="33541" y="4834"/>
                  </a:lnTo>
                  <a:lnTo>
                    <a:pt x="33458" y="4834"/>
                  </a:lnTo>
                  <a:lnTo>
                    <a:pt x="33374" y="4897"/>
                  </a:lnTo>
                  <a:lnTo>
                    <a:pt x="33269" y="4918"/>
                  </a:lnTo>
                  <a:lnTo>
                    <a:pt x="33248" y="4834"/>
                  </a:lnTo>
                  <a:lnTo>
                    <a:pt x="33165" y="4729"/>
                  </a:lnTo>
                  <a:lnTo>
                    <a:pt x="33123" y="4708"/>
                  </a:lnTo>
                  <a:lnTo>
                    <a:pt x="32976" y="4583"/>
                  </a:lnTo>
                  <a:lnTo>
                    <a:pt x="32976" y="4478"/>
                  </a:lnTo>
                  <a:lnTo>
                    <a:pt x="33018" y="4436"/>
                  </a:lnTo>
                  <a:lnTo>
                    <a:pt x="33039" y="4332"/>
                  </a:lnTo>
                  <a:lnTo>
                    <a:pt x="33018" y="4227"/>
                  </a:lnTo>
                  <a:lnTo>
                    <a:pt x="32976" y="4123"/>
                  </a:lnTo>
                  <a:lnTo>
                    <a:pt x="32872" y="4143"/>
                  </a:lnTo>
                  <a:lnTo>
                    <a:pt x="32872" y="4081"/>
                  </a:lnTo>
                  <a:lnTo>
                    <a:pt x="32872" y="3997"/>
                  </a:lnTo>
                  <a:lnTo>
                    <a:pt x="32934" y="3913"/>
                  </a:lnTo>
                  <a:lnTo>
                    <a:pt x="32934" y="3871"/>
                  </a:lnTo>
                  <a:lnTo>
                    <a:pt x="32872" y="3851"/>
                  </a:lnTo>
                  <a:lnTo>
                    <a:pt x="32851" y="3851"/>
                  </a:lnTo>
                  <a:lnTo>
                    <a:pt x="32767" y="3892"/>
                  </a:lnTo>
                  <a:lnTo>
                    <a:pt x="32725" y="3892"/>
                  </a:lnTo>
                  <a:lnTo>
                    <a:pt x="32642" y="3913"/>
                  </a:lnTo>
                  <a:lnTo>
                    <a:pt x="32558" y="3892"/>
                  </a:lnTo>
                  <a:lnTo>
                    <a:pt x="32516" y="3871"/>
                  </a:lnTo>
                  <a:lnTo>
                    <a:pt x="32453" y="3851"/>
                  </a:lnTo>
                  <a:lnTo>
                    <a:pt x="32432" y="3809"/>
                  </a:lnTo>
                  <a:lnTo>
                    <a:pt x="32307" y="3767"/>
                  </a:lnTo>
                  <a:lnTo>
                    <a:pt x="32307" y="3704"/>
                  </a:lnTo>
                  <a:lnTo>
                    <a:pt x="32244" y="3662"/>
                  </a:lnTo>
                  <a:lnTo>
                    <a:pt x="32202" y="3662"/>
                  </a:lnTo>
                  <a:lnTo>
                    <a:pt x="32139" y="3599"/>
                  </a:lnTo>
                  <a:lnTo>
                    <a:pt x="32139" y="3558"/>
                  </a:lnTo>
                  <a:lnTo>
                    <a:pt x="32077" y="3558"/>
                  </a:lnTo>
                  <a:lnTo>
                    <a:pt x="32014" y="3474"/>
                  </a:lnTo>
                  <a:lnTo>
                    <a:pt x="31993" y="3432"/>
                  </a:lnTo>
                  <a:lnTo>
                    <a:pt x="31930" y="3369"/>
                  </a:lnTo>
                  <a:lnTo>
                    <a:pt x="31888" y="3369"/>
                  </a:lnTo>
                  <a:lnTo>
                    <a:pt x="31846" y="3453"/>
                  </a:lnTo>
                  <a:lnTo>
                    <a:pt x="31805" y="3432"/>
                  </a:lnTo>
                  <a:lnTo>
                    <a:pt x="31763" y="3453"/>
                  </a:lnTo>
                  <a:lnTo>
                    <a:pt x="31721" y="3495"/>
                  </a:lnTo>
                  <a:lnTo>
                    <a:pt x="31658" y="3453"/>
                  </a:lnTo>
                  <a:lnTo>
                    <a:pt x="31616" y="3390"/>
                  </a:lnTo>
                  <a:lnTo>
                    <a:pt x="31574" y="3369"/>
                  </a:lnTo>
                  <a:lnTo>
                    <a:pt x="31449" y="3369"/>
                  </a:lnTo>
                  <a:lnTo>
                    <a:pt x="31386" y="3348"/>
                  </a:lnTo>
                  <a:lnTo>
                    <a:pt x="31449" y="3286"/>
                  </a:lnTo>
                  <a:lnTo>
                    <a:pt x="31449" y="3244"/>
                  </a:lnTo>
                  <a:lnTo>
                    <a:pt x="31365" y="3244"/>
                  </a:lnTo>
                  <a:lnTo>
                    <a:pt x="31302" y="3286"/>
                  </a:lnTo>
                  <a:lnTo>
                    <a:pt x="31177" y="3286"/>
                  </a:lnTo>
                  <a:lnTo>
                    <a:pt x="31135" y="3327"/>
                  </a:lnTo>
                  <a:lnTo>
                    <a:pt x="31072" y="3265"/>
                  </a:lnTo>
                  <a:lnTo>
                    <a:pt x="31030" y="3286"/>
                  </a:lnTo>
                  <a:lnTo>
                    <a:pt x="30947" y="3286"/>
                  </a:lnTo>
                  <a:lnTo>
                    <a:pt x="30884" y="3223"/>
                  </a:lnTo>
                  <a:lnTo>
                    <a:pt x="30800" y="3181"/>
                  </a:lnTo>
                  <a:lnTo>
                    <a:pt x="30675" y="3055"/>
                  </a:lnTo>
                  <a:lnTo>
                    <a:pt x="30633" y="2930"/>
                  </a:lnTo>
                  <a:lnTo>
                    <a:pt x="30633" y="2846"/>
                  </a:lnTo>
                  <a:lnTo>
                    <a:pt x="30612" y="2742"/>
                  </a:lnTo>
                  <a:lnTo>
                    <a:pt x="30549" y="2742"/>
                  </a:lnTo>
                  <a:lnTo>
                    <a:pt x="30465" y="2721"/>
                  </a:lnTo>
                  <a:lnTo>
                    <a:pt x="30465" y="2574"/>
                  </a:lnTo>
                  <a:lnTo>
                    <a:pt x="30424" y="2553"/>
                  </a:lnTo>
                  <a:lnTo>
                    <a:pt x="30403" y="2428"/>
                  </a:lnTo>
                  <a:lnTo>
                    <a:pt x="30361" y="2323"/>
                  </a:lnTo>
                  <a:lnTo>
                    <a:pt x="30152" y="2198"/>
                  </a:lnTo>
                  <a:lnTo>
                    <a:pt x="30047" y="2030"/>
                  </a:lnTo>
                  <a:lnTo>
                    <a:pt x="30026" y="1988"/>
                  </a:lnTo>
                  <a:lnTo>
                    <a:pt x="29984" y="1884"/>
                  </a:lnTo>
                  <a:lnTo>
                    <a:pt x="29921" y="1905"/>
                  </a:lnTo>
                  <a:lnTo>
                    <a:pt x="29901" y="1905"/>
                  </a:lnTo>
                  <a:lnTo>
                    <a:pt x="29901" y="1821"/>
                  </a:lnTo>
                  <a:lnTo>
                    <a:pt x="29921" y="1779"/>
                  </a:lnTo>
                  <a:lnTo>
                    <a:pt x="29838" y="1716"/>
                  </a:lnTo>
                  <a:lnTo>
                    <a:pt x="29796" y="1612"/>
                  </a:lnTo>
                  <a:lnTo>
                    <a:pt x="29733" y="1591"/>
                  </a:lnTo>
                  <a:lnTo>
                    <a:pt x="29712" y="1507"/>
                  </a:lnTo>
                  <a:lnTo>
                    <a:pt x="29670" y="1444"/>
                  </a:lnTo>
                  <a:lnTo>
                    <a:pt x="29608" y="1340"/>
                  </a:lnTo>
                  <a:lnTo>
                    <a:pt x="29482" y="1256"/>
                  </a:lnTo>
                  <a:lnTo>
                    <a:pt x="29461" y="1193"/>
                  </a:lnTo>
                  <a:lnTo>
                    <a:pt x="29503" y="1130"/>
                  </a:lnTo>
                  <a:lnTo>
                    <a:pt x="29482" y="1047"/>
                  </a:lnTo>
                  <a:lnTo>
                    <a:pt x="29315" y="1047"/>
                  </a:lnTo>
                  <a:lnTo>
                    <a:pt x="29294" y="984"/>
                  </a:lnTo>
                  <a:lnTo>
                    <a:pt x="29294" y="942"/>
                  </a:lnTo>
                  <a:lnTo>
                    <a:pt x="29273" y="879"/>
                  </a:lnTo>
                  <a:lnTo>
                    <a:pt x="29273" y="817"/>
                  </a:lnTo>
                  <a:lnTo>
                    <a:pt x="29231" y="733"/>
                  </a:lnTo>
                  <a:lnTo>
                    <a:pt x="29168" y="712"/>
                  </a:lnTo>
                  <a:lnTo>
                    <a:pt x="29168" y="649"/>
                  </a:lnTo>
                  <a:lnTo>
                    <a:pt x="29147" y="607"/>
                  </a:lnTo>
                  <a:lnTo>
                    <a:pt x="29085" y="628"/>
                  </a:lnTo>
                  <a:lnTo>
                    <a:pt x="28980" y="607"/>
                  </a:lnTo>
                  <a:lnTo>
                    <a:pt x="28959" y="545"/>
                  </a:lnTo>
                  <a:lnTo>
                    <a:pt x="28980" y="482"/>
                  </a:lnTo>
                  <a:lnTo>
                    <a:pt x="28959" y="440"/>
                  </a:lnTo>
                  <a:lnTo>
                    <a:pt x="28875" y="419"/>
                  </a:lnTo>
                  <a:lnTo>
                    <a:pt x="28833" y="461"/>
                  </a:lnTo>
                  <a:lnTo>
                    <a:pt x="28792" y="419"/>
                  </a:lnTo>
                  <a:lnTo>
                    <a:pt x="28750" y="419"/>
                  </a:lnTo>
                  <a:lnTo>
                    <a:pt x="28708" y="356"/>
                  </a:lnTo>
                  <a:lnTo>
                    <a:pt x="28750" y="293"/>
                  </a:lnTo>
                  <a:lnTo>
                    <a:pt x="28687" y="231"/>
                  </a:lnTo>
                  <a:lnTo>
                    <a:pt x="28624" y="210"/>
                  </a:lnTo>
                  <a:lnTo>
                    <a:pt x="28561" y="231"/>
                  </a:lnTo>
                  <a:lnTo>
                    <a:pt x="28520" y="147"/>
                  </a:lnTo>
                  <a:lnTo>
                    <a:pt x="28457" y="189"/>
                  </a:lnTo>
                  <a:lnTo>
                    <a:pt x="28373" y="189"/>
                  </a:lnTo>
                  <a:lnTo>
                    <a:pt x="28331" y="147"/>
                  </a:lnTo>
                  <a:lnTo>
                    <a:pt x="28268" y="189"/>
                  </a:lnTo>
                  <a:lnTo>
                    <a:pt x="28268" y="252"/>
                  </a:lnTo>
                  <a:lnTo>
                    <a:pt x="28248" y="293"/>
                  </a:lnTo>
                  <a:lnTo>
                    <a:pt x="28143" y="231"/>
                  </a:lnTo>
                  <a:lnTo>
                    <a:pt x="28101" y="189"/>
                  </a:lnTo>
                  <a:lnTo>
                    <a:pt x="28017" y="210"/>
                  </a:lnTo>
                  <a:lnTo>
                    <a:pt x="27892" y="210"/>
                  </a:lnTo>
                  <a:lnTo>
                    <a:pt x="27892" y="189"/>
                  </a:lnTo>
                  <a:lnTo>
                    <a:pt x="27808" y="105"/>
                  </a:lnTo>
                  <a:lnTo>
                    <a:pt x="27620" y="84"/>
                  </a:lnTo>
                  <a:lnTo>
                    <a:pt x="27536" y="21"/>
                  </a:lnTo>
                  <a:lnTo>
                    <a:pt x="27432" y="21"/>
                  </a:lnTo>
                  <a:lnTo>
                    <a:pt x="2739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2" name="Google Shape;7532;p131"/>
            <p:cNvSpPr/>
            <p:nvPr/>
          </p:nvSpPr>
          <p:spPr>
            <a:xfrm>
              <a:off x="4442708" y="2990191"/>
              <a:ext cx="762" cy="967"/>
            </a:xfrm>
            <a:custGeom>
              <a:avLst/>
              <a:gdLst/>
              <a:ahLst/>
              <a:cxnLst/>
              <a:rect l="l" t="t" r="r" b="b"/>
              <a:pathLst>
                <a:path w="64" h="85" extrusionOk="0">
                  <a:moveTo>
                    <a:pt x="63" y="85"/>
                  </a:moveTo>
                  <a:lnTo>
                    <a:pt x="1" y="1"/>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3" name="Google Shape;7533;p131"/>
            <p:cNvSpPr/>
            <p:nvPr/>
          </p:nvSpPr>
          <p:spPr>
            <a:xfrm>
              <a:off x="4434742" y="2997094"/>
              <a:ext cx="1250" cy="1205"/>
            </a:xfrm>
            <a:custGeom>
              <a:avLst/>
              <a:gdLst/>
              <a:ahLst/>
              <a:cxnLst/>
              <a:rect l="l" t="t" r="r" b="b"/>
              <a:pathLst>
                <a:path w="105" h="106" extrusionOk="0">
                  <a:moveTo>
                    <a:pt x="0" y="105"/>
                  </a:moveTo>
                  <a:lnTo>
                    <a:pt x="105" y="1"/>
                  </a:lnTo>
                  <a:lnTo>
                    <a:pt x="10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4" name="Google Shape;7534;p131"/>
            <p:cNvSpPr/>
            <p:nvPr/>
          </p:nvSpPr>
          <p:spPr>
            <a:xfrm>
              <a:off x="4184339" y="2879787"/>
              <a:ext cx="2512" cy="728"/>
            </a:xfrm>
            <a:custGeom>
              <a:avLst/>
              <a:gdLst/>
              <a:ahLst/>
              <a:cxnLst/>
              <a:rect l="l" t="t" r="r" b="b"/>
              <a:pathLst>
                <a:path w="211" h="64" extrusionOk="0">
                  <a:moveTo>
                    <a:pt x="210" y="0"/>
                  </a:moveTo>
                  <a:lnTo>
                    <a:pt x="1" y="63"/>
                  </a:lnTo>
                  <a:lnTo>
                    <a:pt x="22" y="63"/>
                  </a:lnTo>
                  <a:lnTo>
                    <a:pt x="2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5" name="Google Shape;7535;p131"/>
            <p:cNvSpPr/>
            <p:nvPr/>
          </p:nvSpPr>
          <p:spPr>
            <a:xfrm>
              <a:off x="4038591" y="2720356"/>
              <a:ext cx="260870" cy="130886"/>
            </a:xfrm>
            <a:custGeom>
              <a:avLst/>
              <a:gdLst/>
              <a:ahLst/>
              <a:cxnLst/>
              <a:rect l="l" t="t" r="r" b="b"/>
              <a:pathLst>
                <a:path w="21908" h="11509" extrusionOk="0">
                  <a:moveTo>
                    <a:pt x="10860" y="0"/>
                  </a:moveTo>
                  <a:lnTo>
                    <a:pt x="10755" y="84"/>
                  </a:lnTo>
                  <a:lnTo>
                    <a:pt x="10713" y="189"/>
                  </a:lnTo>
                  <a:lnTo>
                    <a:pt x="10567" y="189"/>
                  </a:lnTo>
                  <a:lnTo>
                    <a:pt x="10483" y="252"/>
                  </a:lnTo>
                  <a:lnTo>
                    <a:pt x="10546" y="314"/>
                  </a:lnTo>
                  <a:lnTo>
                    <a:pt x="10546" y="398"/>
                  </a:lnTo>
                  <a:lnTo>
                    <a:pt x="10400" y="419"/>
                  </a:lnTo>
                  <a:lnTo>
                    <a:pt x="10337" y="419"/>
                  </a:lnTo>
                  <a:lnTo>
                    <a:pt x="10253" y="524"/>
                  </a:lnTo>
                  <a:lnTo>
                    <a:pt x="10128" y="524"/>
                  </a:lnTo>
                  <a:lnTo>
                    <a:pt x="10044" y="586"/>
                  </a:lnTo>
                  <a:lnTo>
                    <a:pt x="9981" y="586"/>
                  </a:lnTo>
                  <a:lnTo>
                    <a:pt x="9751" y="733"/>
                  </a:lnTo>
                  <a:lnTo>
                    <a:pt x="9625" y="796"/>
                  </a:lnTo>
                  <a:lnTo>
                    <a:pt x="9521" y="837"/>
                  </a:lnTo>
                  <a:lnTo>
                    <a:pt x="9437" y="837"/>
                  </a:lnTo>
                  <a:lnTo>
                    <a:pt x="9353" y="775"/>
                  </a:lnTo>
                  <a:lnTo>
                    <a:pt x="9312" y="837"/>
                  </a:lnTo>
                  <a:lnTo>
                    <a:pt x="9291" y="921"/>
                  </a:lnTo>
                  <a:lnTo>
                    <a:pt x="9144" y="921"/>
                  </a:lnTo>
                  <a:lnTo>
                    <a:pt x="9102" y="984"/>
                  </a:lnTo>
                  <a:lnTo>
                    <a:pt x="9102" y="1088"/>
                  </a:lnTo>
                  <a:lnTo>
                    <a:pt x="9040" y="1130"/>
                  </a:lnTo>
                  <a:lnTo>
                    <a:pt x="8977" y="1109"/>
                  </a:lnTo>
                  <a:lnTo>
                    <a:pt x="8893" y="1109"/>
                  </a:lnTo>
                  <a:lnTo>
                    <a:pt x="8789" y="1151"/>
                  </a:lnTo>
                  <a:lnTo>
                    <a:pt x="8663" y="1172"/>
                  </a:lnTo>
                  <a:lnTo>
                    <a:pt x="8496" y="1256"/>
                  </a:lnTo>
                  <a:lnTo>
                    <a:pt x="8475" y="1319"/>
                  </a:lnTo>
                  <a:lnTo>
                    <a:pt x="8307" y="1340"/>
                  </a:lnTo>
                  <a:lnTo>
                    <a:pt x="8182" y="1402"/>
                  </a:lnTo>
                  <a:lnTo>
                    <a:pt x="8035" y="1423"/>
                  </a:lnTo>
                  <a:lnTo>
                    <a:pt x="7847" y="1465"/>
                  </a:lnTo>
                  <a:lnTo>
                    <a:pt x="7826" y="1549"/>
                  </a:lnTo>
                  <a:lnTo>
                    <a:pt x="7763" y="1632"/>
                  </a:lnTo>
                  <a:lnTo>
                    <a:pt x="7721" y="1528"/>
                  </a:lnTo>
                  <a:lnTo>
                    <a:pt x="7617" y="1528"/>
                  </a:lnTo>
                  <a:lnTo>
                    <a:pt x="7512" y="1570"/>
                  </a:lnTo>
                  <a:lnTo>
                    <a:pt x="7512" y="1653"/>
                  </a:lnTo>
                  <a:lnTo>
                    <a:pt x="7449" y="1695"/>
                  </a:lnTo>
                  <a:lnTo>
                    <a:pt x="7345" y="1653"/>
                  </a:lnTo>
                  <a:lnTo>
                    <a:pt x="7219" y="1653"/>
                  </a:lnTo>
                  <a:lnTo>
                    <a:pt x="7198" y="1612"/>
                  </a:lnTo>
                  <a:lnTo>
                    <a:pt x="7115" y="1612"/>
                  </a:lnTo>
                  <a:lnTo>
                    <a:pt x="7031" y="1653"/>
                  </a:lnTo>
                  <a:lnTo>
                    <a:pt x="6926" y="1674"/>
                  </a:lnTo>
                  <a:lnTo>
                    <a:pt x="6884" y="1695"/>
                  </a:lnTo>
                  <a:lnTo>
                    <a:pt x="6926" y="1842"/>
                  </a:lnTo>
                  <a:lnTo>
                    <a:pt x="6884" y="1925"/>
                  </a:lnTo>
                  <a:lnTo>
                    <a:pt x="6989" y="1946"/>
                  </a:lnTo>
                  <a:lnTo>
                    <a:pt x="7136" y="1925"/>
                  </a:lnTo>
                  <a:lnTo>
                    <a:pt x="7198" y="2051"/>
                  </a:lnTo>
                  <a:lnTo>
                    <a:pt x="7031" y="2051"/>
                  </a:lnTo>
                  <a:lnTo>
                    <a:pt x="6989" y="2093"/>
                  </a:lnTo>
                  <a:lnTo>
                    <a:pt x="6989" y="2156"/>
                  </a:lnTo>
                  <a:lnTo>
                    <a:pt x="7136" y="2176"/>
                  </a:lnTo>
                  <a:lnTo>
                    <a:pt x="7240" y="2197"/>
                  </a:lnTo>
                  <a:lnTo>
                    <a:pt x="7324" y="2156"/>
                  </a:lnTo>
                  <a:lnTo>
                    <a:pt x="7408" y="2156"/>
                  </a:lnTo>
                  <a:lnTo>
                    <a:pt x="7512" y="2260"/>
                  </a:lnTo>
                  <a:lnTo>
                    <a:pt x="7617" y="2281"/>
                  </a:lnTo>
                  <a:lnTo>
                    <a:pt x="7617" y="2386"/>
                  </a:lnTo>
                  <a:lnTo>
                    <a:pt x="7554" y="2449"/>
                  </a:lnTo>
                  <a:lnTo>
                    <a:pt x="7449" y="2407"/>
                  </a:lnTo>
                  <a:lnTo>
                    <a:pt x="7219" y="2449"/>
                  </a:lnTo>
                  <a:lnTo>
                    <a:pt x="7094" y="2553"/>
                  </a:lnTo>
                  <a:lnTo>
                    <a:pt x="6947" y="2741"/>
                  </a:lnTo>
                  <a:lnTo>
                    <a:pt x="6947" y="2867"/>
                  </a:lnTo>
                  <a:lnTo>
                    <a:pt x="7031" y="2888"/>
                  </a:lnTo>
                  <a:lnTo>
                    <a:pt x="7052" y="3013"/>
                  </a:lnTo>
                  <a:lnTo>
                    <a:pt x="6989" y="3118"/>
                  </a:lnTo>
                  <a:lnTo>
                    <a:pt x="6947" y="3244"/>
                  </a:lnTo>
                  <a:lnTo>
                    <a:pt x="6843" y="3244"/>
                  </a:lnTo>
                  <a:lnTo>
                    <a:pt x="6843" y="3306"/>
                  </a:lnTo>
                  <a:lnTo>
                    <a:pt x="6884" y="3390"/>
                  </a:lnTo>
                  <a:lnTo>
                    <a:pt x="6884" y="3453"/>
                  </a:lnTo>
                  <a:lnTo>
                    <a:pt x="7031" y="3453"/>
                  </a:lnTo>
                  <a:lnTo>
                    <a:pt x="7115" y="3537"/>
                  </a:lnTo>
                  <a:lnTo>
                    <a:pt x="7240" y="3557"/>
                  </a:lnTo>
                  <a:lnTo>
                    <a:pt x="7240" y="3620"/>
                  </a:lnTo>
                  <a:lnTo>
                    <a:pt x="7366" y="3704"/>
                  </a:lnTo>
                  <a:lnTo>
                    <a:pt x="7533" y="3725"/>
                  </a:lnTo>
                  <a:lnTo>
                    <a:pt x="7575" y="3746"/>
                  </a:lnTo>
                  <a:lnTo>
                    <a:pt x="7617" y="4227"/>
                  </a:lnTo>
                  <a:lnTo>
                    <a:pt x="7554" y="4290"/>
                  </a:lnTo>
                  <a:lnTo>
                    <a:pt x="7366" y="4373"/>
                  </a:lnTo>
                  <a:lnTo>
                    <a:pt x="7219" y="4353"/>
                  </a:lnTo>
                  <a:lnTo>
                    <a:pt x="7031" y="4248"/>
                  </a:lnTo>
                  <a:lnTo>
                    <a:pt x="6947" y="4290"/>
                  </a:lnTo>
                  <a:lnTo>
                    <a:pt x="6947" y="4394"/>
                  </a:lnTo>
                  <a:lnTo>
                    <a:pt x="6905" y="4541"/>
                  </a:lnTo>
                  <a:lnTo>
                    <a:pt x="6780" y="4562"/>
                  </a:lnTo>
                  <a:lnTo>
                    <a:pt x="6571" y="4457"/>
                  </a:lnTo>
                  <a:lnTo>
                    <a:pt x="6403" y="4457"/>
                  </a:lnTo>
                  <a:lnTo>
                    <a:pt x="6320" y="4394"/>
                  </a:lnTo>
                  <a:lnTo>
                    <a:pt x="6278" y="4436"/>
                  </a:lnTo>
                  <a:lnTo>
                    <a:pt x="6173" y="4394"/>
                  </a:lnTo>
                  <a:lnTo>
                    <a:pt x="6048" y="4269"/>
                  </a:lnTo>
                  <a:lnTo>
                    <a:pt x="6152" y="4227"/>
                  </a:lnTo>
                  <a:lnTo>
                    <a:pt x="6173" y="4143"/>
                  </a:lnTo>
                  <a:lnTo>
                    <a:pt x="6089" y="4122"/>
                  </a:lnTo>
                  <a:lnTo>
                    <a:pt x="5964" y="4039"/>
                  </a:lnTo>
                  <a:lnTo>
                    <a:pt x="5880" y="4122"/>
                  </a:lnTo>
                  <a:lnTo>
                    <a:pt x="5755" y="4081"/>
                  </a:lnTo>
                  <a:lnTo>
                    <a:pt x="5671" y="4122"/>
                  </a:lnTo>
                  <a:lnTo>
                    <a:pt x="5692" y="4269"/>
                  </a:lnTo>
                  <a:lnTo>
                    <a:pt x="5545" y="4290"/>
                  </a:lnTo>
                  <a:lnTo>
                    <a:pt x="5483" y="4227"/>
                  </a:lnTo>
                  <a:lnTo>
                    <a:pt x="5336" y="4060"/>
                  </a:lnTo>
                  <a:lnTo>
                    <a:pt x="5211" y="4081"/>
                  </a:lnTo>
                  <a:lnTo>
                    <a:pt x="5148" y="4185"/>
                  </a:lnTo>
                  <a:lnTo>
                    <a:pt x="5064" y="4081"/>
                  </a:lnTo>
                  <a:lnTo>
                    <a:pt x="5001" y="4122"/>
                  </a:lnTo>
                  <a:lnTo>
                    <a:pt x="5001" y="4248"/>
                  </a:lnTo>
                  <a:lnTo>
                    <a:pt x="4855" y="4248"/>
                  </a:lnTo>
                  <a:lnTo>
                    <a:pt x="4834" y="4457"/>
                  </a:lnTo>
                  <a:lnTo>
                    <a:pt x="4708" y="4562"/>
                  </a:lnTo>
                  <a:lnTo>
                    <a:pt x="4625" y="4541"/>
                  </a:lnTo>
                  <a:lnTo>
                    <a:pt x="4541" y="4436"/>
                  </a:lnTo>
                  <a:lnTo>
                    <a:pt x="4332" y="4394"/>
                  </a:lnTo>
                  <a:lnTo>
                    <a:pt x="4269" y="4269"/>
                  </a:lnTo>
                  <a:lnTo>
                    <a:pt x="4123" y="4353"/>
                  </a:lnTo>
                  <a:lnTo>
                    <a:pt x="4164" y="4478"/>
                  </a:lnTo>
                  <a:lnTo>
                    <a:pt x="4081" y="4604"/>
                  </a:lnTo>
                  <a:lnTo>
                    <a:pt x="3997" y="4583"/>
                  </a:lnTo>
                  <a:lnTo>
                    <a:pt x="3997" y="4457"/>
                  </a:lnTo>
                  <a:lnTo>
                    <a:pt x="3955" y="4373"/>
                  </a:lnTo>
                  <a:lnTo>
                    <a:pt x="3871" y="4373"/>
                  </a:lnTo>
                  <a:lnTo>
                    <a:pt x="3704" y="4248"/>
                  </a:lnTo>
                  <a:lnTo>
                    <a:pt x="3599" y="4122"/>
                  </a:lnTo>
                  <a:lnTo>
                    <a:pt x="3474" y="4122"/>
                  </a:lnTo>
                  <a:lnTo>
                    <a:pt x="3369" y="3976"/>
                  </a:lnTo>
                  <a:lnTo>
                    <a:pt x="3286" y="3955"/>
                  </a:lnTo>
                  <a:lnTo>
                    <a:pt x="3244" y="3871"/>
                  </a:lnTo>
                  <a:lnTo>
                    <a:pt x="3160" y="3871"/>
                  </a:lnTo>
                  <a:lnTo>
                    <a:pt x="2951" y="3955"/>
                  </a:lnTo>
                  <a:lnTo>
                    <a:pt x="2825" y="3850"/>
                  </a:lnTo>
                  <a:lnTo>
                    <a:pt x="2742" y="3704"/>
                  </a:lnTo>
                  <a:lnTo>
                    <a:pt x="2637" y="3704"/>
                  </a:lnTo>
                  <a:lnTo>
                    <a:pt x="2532" y="3809"/>
                  </a:lnTo>
                  <a:lnTo>
                    <a:pt x="2407" y="3809"/>
                  </a:lnTo>
                  <a:lnTo>
                    <a:pt x="2407" y="3871"/>
                  </a:lnTo>
                  <a:lnTo>
                    <a:pt x="2323" y="3955"/>
                  </a:lnTo>
                  <a:lnTo>
                    <a:pt x="2323" y="3850"/>
                  </a:lnTo>
                  <a:lnTo>
                    <a:pt x="2239" y="3913"/>
                  </a:lnTo>
                  <a:lnTo>
                    <a:pt x="2218" y="3976"/>
                  </a:lnTo>
                  <a:lnTo>
                    <a:pt x="2114" y="4060"/>
                  </a:lnTo>
                  <a:lnTo>
                    <a:pt x="2030" y="3976"/>
                  </a:lnTo>
                  <a:lnTo>
                    <a:pt x="2114" y="3913"/>
                  </a:lnTo>
                  <a:lnTo>
                    <a:pt x="2135" y="3829"/>
                  </a:lnTo>
                  <a:lnTo>
                    <a:pt x="2009" y="3767"/>
                  </a:lnTo>
                  <a:lnTo>
                    <a:pt x="1821" y="3662"/>
                  </a:lnTo>
                  <a:lnTo>
                    <a:pt x="1800" y="3746"/>
                  </a:lnTo>
                  <a:lnTo>
                    <a:pt x="1821" y="3850"/>
                  </a:lnTo>
                  <a:lnTo>
                    <a:pt x="1821" y="3955"/>
                  </a:lnTo>
                  <a:lnTo>
                    <a:pt x="1695" y="3913"/>
                  </a:lnTo>
                  <a:lnTo>
                    <a:pt x="1612" y="3976"/>
                  </a:lnTo>
                  <a:lnTo>
                    <a:pt x="1570" y="4143"/>
                  </a:lnTo>
                  <a:lnTo>
                    <a:pt x="1486" y="4143"/>
                  </a:lnTo>
                  <a:lnTo>
                    <a:pt x="1298" y="4248"/>
                  </a:lnTo>
                  <a:lnTo>
                    <a:pt x="1277" y="4373"/>
                  </a:lnTo>
                  <a:lnTo>
                    <a:pt x="1361" y="4478"/>
                  </a:lnTo>
                  <a:lnTo>
                    <a:pt x="1361" y="4604"/>
                  </a:lnTo>
                  <a:lnTo>
                    <a:pt x="1172" y="4604"/>
                  </a:lnTo>
                  <a:lnTo>
                    <a:pt x="984" y="4645"/>
                  </a:lnTo>
                  <a:lnTo>
                    <a:pt x="1130" y="5106"/>
                  </a:lnTo>
                  <a:lnTo>
                    <a:pt x="1047" y="5169"/>
                  </a:lnTo>
                  <a:lnTo>
                    <a:pt x="1068" y="5336"/>
                  </a:lnTo>
                  <a:lnTo>
                    <a:pt x="879" y="5336"/>
                  </a:lnTo>
                  <a:lnTo>
                    <a:pt x="733" y="5231"/>
                  </a:lnTo>
                  <a:lnTo>
                    <a:pt x="670" y="5127"/>
                  </a:lnTo>
                  <a:lnTo>
                    <a:pt x="356" y="4876"/>
                  </a:lnTo>
                  <a:lnTo>
                    <a:pt x="294" y="4980"/>
                  </a:lnTo>
                  <a:lnTo>
                    <a:pt x="294" y="5106"/>
                  </a:lnTo>
                  <a:lnTo>
                    <a:pt x="126" y="5315"/>
                  </a:lnTo>
                  <a:lnTo>
                    <a:pt x="22" y="5378"/>
                  </a:lnTo>
                  <a:lnTo>
                    <a:pt x="42" y="5629"/>
                  </a:lnTo>
                  <a:lnTo>
                    <a:pt x="126" y="5734"/>
                  </a:lnTo>
                  <a:lnTo>
                    <a:pt x="105" y="6068"/>
                  </a:lnTo>
                  <a:lnTo>
                    <a:pt x="1" y="6278"/>
                  </a:lnTo>
                  <a:lnTo>
                    <a:pt x="231" y="6382"/>
                  </a:lnTo>
                  <a:lnTo>
                    <a:pt x="335" y="6550"/>
                  </a:lnTo>
                  <a:lnTo>
                    <a:pt x="314" y="6633"/>
                  </a:lnTo>
                  <a:lnTo>
                    <a:pt x="503" y="6780"/>
                  </a:lnTo>
                  <a:lnTo>
                    <a:pt x="545" y="6696"/>
                  </a:lnTo>
                  <a:lnTo>
                    <a:pt x="921" y="6801"/>
                  </a:lnTo>
                  <a:lnTo>
                    <a:pt x="1172" y="7052"/>
                  </a:lnTo>
                  <a:lnTo>
                    <a:pt x="1402" y="7428"/>
                  </a:lnTo>
                  <a:lnTo>
                    <a:pt x="1172" y="7428"/>
                  </a:lnTo>
                  <a:lnTo>
                    <a:pt x="1172" y="7533"/>
                  </a:lnTo>
                  <a:lnTo>
                    <a:pt x="1382" y="7679"/>
                  </a:lnTo>
                  <a:lnTo>
                    <a:pt x="1549" y="7617"/>
                  </a:lnTo>
                  <a:lnTo>
                    <a:pt x="1674" y="7721"/>
                  </a:lnTo>
                  <a:lnTo>
                    <a:pt x="1716" y="7721"/>
                  </a:lnTo>
                  <a:lnTo>
                    <a:pt x="1758" y="7784"/>
                  </a:lnTo>
                  <a:lnTo>
                    <a:pt x="1821" y="7784"/>
                  </a:lnTo>
                  <a:lnTo>
                    <a:pt x="1863" y="7721"/>
                  </a:lnTo>
                  <a:lnTo>
                    <a:pt x="1905" y="7721"/>
                  </a:lnTo>
                  <a:lnTo>
                    <a:pt x="1967" y="7784"/>
                  </a:lnTo>
                  <a:lnTo>
                    <a:pt x="2009" y="7721"/>
                  </a:lnTo>
                  <a:lnTo>
                    <a:pt x="2009" y="7638"/>
                  </a:lnTo>
                  <a:lnTo>
                    <a:pt x="2072" y="7679"/>
                  </a:lnTo>
                  <a:lnTo>
                    <a:pt x="2177" y="7596"/>
                  </a:lnTo>
                  <a:lnTo>
                    <a:pt x="2218" y="7512"/>
                  </a:lnTo>
                  <a:lnTo>
                    <a:pt x="2281" y="7512"/>
                  </a:lnTo>
                  <a:lnTo>
                    <a:pt x="2344" y="7428"/>
                  </a:lnTo>
                  <a:lnTo>
                    <a:pt x="2407" y="7428"/>
                  </a:lnTo>
                  <a:lnTo>
                    <a:pt x="2428" y="7470"/>
                  </a:lnTo>
                  <a:lnTo>
                    <a:pt x="2491" y="7428"/>
                  </a:lnTo>
                  <a:lnTo>
                    <a:pt x="2511" y="7366"/>
                  </a:lnTo>
                  <a:lnTo>
                    <a:pt x="2595" y="7282"/>
                  </a:lnTo>
                  <a:lnTo>
                    <a:pt x="2721" y="7282"/>
                  </a:lnTo>
                  <a:lnTo>
                    <a:pt x="2763" y="7303"/>
                  </a:lnTo>
                  <a:lnTo>
                    <a:pt x="2846" y="7303"/>
                  </a:lnTo>
                  <a:lnTo>
                    <a:pt x="2909" y="7282"/>
                  </a:lnTo>
                  <a:lnTo>
                    <a:pt x="2930" y="7303"/>
                  </a:lnTo>
                  <a:lnTo>
                    <a:pt x="2930" y="7386"/>
                  </a:lnTo>
                  <a:lnTo>
                    <a:pt x="2972" y="7470"/>
                  </a:lnTo>
                  <a:lnTo>
                    <a:pt x="3014" y="7407"/>
                  </a:lnTo>
                  <a:lnTo>
                    <a:pt x="3076" y="7407"/>
                  </a:lnTo>
                  <a:lnTo>
                    <a:pt x="3076" y="7470"/>
                  </a:lnTo>
                  <a:lnTo>
                    <a:pt x="3160" y="7491"/>
                  </a:lnTo>
                  <a:lnTo>
                    <a:pt x="3223" y="7470"/>
                  </a:lnTo>
                  <a:lnTo>
                    <a:pt x="3244" y="7407"/>
                  </a:lnTo>
                  <a:lnTo>
                    <a:pt x="3286" y="7386"/>
                  </a:lnTo>
                  <a:lnTo>
                    <a:pt x="3286" y="7324"/>
                  </a:lnTo>
                  <a:lnTo>
                    <a:pt x="3369" y="7303"/>
                  </a:lnTo>
                  <a:lnTo>
                    <a:pt x="3453" y="7324"/>
                  </a:lnTo>
                  <a:lnTo>
                    <a:pt x="3662" y="7324"/>
                  </a:lnTo>
                  <a:lnTo>
                    <a:pt x="3662" y="7386"/>
                  </a:lnTo>
                  <a:lnTo>
                    <a:pt x="3704" y="7470"/>
                  </a:lnTo>
                  <a:lnTo>
                    <a:pt x="3788" y="7491"/>
                  </a:lnTo>
                  <a:lnTo>
                    <a:pt x="3788" y="7512"/>
                  </a:lnTo>
                  <a:lnTo>
                    <a:pt x="3746" y="7596"/>
                  </a:lnTo>
                  <a:lnTo>
                    <a:pt x="3767" y="7638"/>
                  </a:lnTo>
                  <a:lnTo>
                    <a:pt x="3871" y="7742"/>
                  </a:lnTo>
                  <a:lnTo>
                    <a:pt x="3851" y="7826"/>
                  </a:lnTo>
                  <a:lnTo>
                    <a:pt x="3788" y="7951"/>
                  </a:lnTo>
                  <a:lnTo>
                    <a:pt x="3809" y="8014"/>
                  </a:lnTo>
                  <a:lnTo>
                    <a:pt x="3851" y="8056"/>
                  </a:lnTo>
                  <a:lnTo>
                    <a:pt x="3871" y="8098"/>
                  </a:lnTo>
                  <a:lnTo>
                    <a:pt x="3851" y="8140"/>
                  </a:lnTo>
                  <a:lnTo>
                    <a:pt x="3767" y="8161"/>
                  </a:lnTo>
                  <a:lnTo>
                    <a:pt x="3746" y="8307"/>
                  </a:lnTo>
                  <a:lnTo>
                    <a:pt x="3809" y="8454"/>
                  </a:lnTo>
                  <a:lnTo>
                    <a:pt x="3913" y="8475"/>
                  </a:lnTo>
                  <a:lnTo>
                    <a:pt x="3997" y="8516"/>
                  </a:lnTo>
                  <a:lnTo>
                    <a:pt x="3997" y="8558"/>
                  </a:lnTo>
                  <a:lnTo>
                    <a:pt x="3871" y="8621"/>
                  </a:lnTo>
                  <a:lnTo>
                    <a:pt x="3788" y="8621"/>
                  </a:lnTo>
                  <a:lnTo>
                    <a:pt x="3683" y="8516"/>
                  </a:lnTo>
                  <a:lnTo>
                    <a:pt x="3599" y="8516"/>
                  </a:lnTo>
                  <a:lnTo>
                    <a:pt x="3558" y="8558"/>
                  </a:lnTo>
                  <a:lnTo>
                    <a:pt x="3495" y="8516"/>
                  </a:lnTo>
                  <a:lnTo>
                    <a:pt x="3432" y="8516"/>
                  </a:lnTo>
                  <a:lnTo>
                    <a:pt x="3286" y="8558"/>
                  </a:lnTo>
                  <a:lnTo>
                    <a:pt x="3223" y="8516"/>
                  </a:lnTo>
                  <a:lnTo>
                    <a:pt x="3118" y="8537"/>
                  </a:lnTo>
                  <a:lnTo>
                    <a:pt x="2972" y="8579"/>
                  </a:lnTo>
                  <a:lnTo>
                    <a:pt x="2930" y="8663"/>
                  </a:lnTo>
                  <a:lnTo>
                    <a:pt x="2930" y="8726"/>
                  </a:lnTo>
                  <a:lnTo>
                    <a:pt x="2930" y="8788"/>
                  </a:lnTo>
                  <a:lnTo>
                    <a:pt x="2867" y="8830"/>
                  </a:lnTo>
                  <a:lnTo>
                    <a:pt x="2867" y="8893"/>
                  </a:lnTo>
                  <a:lnTo>
                    <a:pt x="3014" y="9039"/>
                  </a:lnTo>
                  <a:lnTo>
                    <a:pt x="3014" y="9102"/>
                  </a:lnTo>
                  <a:lnTo>
                    <a:pt x="3035" y="9144"/>
                  </a:lnTo>
                  <a:lnTo>
                    <a:pt x="3139" y="9102"/>
                  </a:lnTo>
                  <a:lnTo>
                    <a:pt x="3160" y="9186"/>
                  </a:lnTo>
                  <a:lnTo>
                    <a:pt x="3139" y="9207"/>
                  </a:lnTo>
                  <a:lnTo>
                    <a:pt x="3055" y="9165"/>
                  </a:lnTo>
                  <a:lnTo>
                    <a:pt x="3014" y="9186"/>
                  </a:lnTo>
                  <a:lnTo>
                    <a:pt x="2930" y="9249"/>
                  </a:lnTo>
                  <a:lnTo>
                    <a:pt x="2867" y="9207"/>
                  </a:lnTo>
                  <a:lnTo>
                    <a:pt x="2825" y="9207"/>
                  </a:lnTo>
                  <a:lnTo>
                    <a:pt x="2763" y="9186"/>
                  </a:lnTo>
                  <a:lnTo>
                    <a:pt x="2616" y="9207"/>
                  </a:lnTo>
                  <a:lnTo>
                    <a:pt x="2532" y="9186"/>
                  </a:lnTo>
                  <a:lnTo>
                    <a:pt x="2491" y="9249"/>
                  </a:lnTo>
                  <a:lnTo>
                    <a:pt x="2491" y="9291"/>
                  </a:lnTo>
                  <a:lnTo>
                    <a:pt x="2553" y="9395"/>
                  </a:lnTo>
                  <a:lnTo>
                    <a:pt x="2637" y="9395"/>
                  </a:lnTo>
                  <a:lnTo>
                    <a:pt x="2742" y="9416"/>
                  </a:lnTo>
                  <a:lnTo>
                    <a:pt x="2804" y="9521"/>
                  </a:lnTo>
                  <a:lnTo>
                    <a:pt x="2846" y="9563"/>
                  </a:lnTo>
                  <a:lnTo>
                    <a:pt x="2909" y="9688"/>
                  </a:lnTo>
                  <a:lnTo>
                    <a:pt x="2951" y="9709"/>
                  </a:lnTo>
                  <a:lnTo>
                    <a:pt x="2972" y="9772"/>
                  </a:lnTo>
                  <a:lnTo>
                    <a:pt x="3139" y="9939"/>
                  </a:lnTo>
                  <a:lnTo>
                    <a:pt x="3139" y="10086"/>
                  </a:lnTo>
                  <a:lnTo>
                    <a:pt x="3139" y="10211"/>
                  </a:lnTo>
                  <a:lnTo>
                    <a:pt x="3181" y="10211"/>
                  </a:lnTo>
                  <a:lnTo>
                    <a:pt x="3286" y="10190"/>
                  </a:lnTo>
                  <a:lnTo>
                    <a:pt x="3327" y="10190"/>
                  </a:lnTo>
                  <a:lnTo>
                    <a:pt x="3369" y="10211"/>
                  </a:lnTo>
                  <a:lnTo>
                    <a:pt x="3432" y="10295"/>
                  </a:lnTo>
                  <a:lnTo>
                    <a:pt x="3474" y="10337"/>
                  </a:lnTo>
                  <a:lnTo>
                    <a:pt x="3537" y="10441"/>
                  </a:lnTo>
                  <a:lnTo>
                    <a:pt x="3579" y="10441"/>
                  </a:lnTo>
                  <a:lnTo>
                    <a:pt x="3662" y="10420"/>
                  </a:lnTo>
                  <a:lnTo>
                    <a:pt x="3767" y="10441"/>
                  </a:lnTo>
                  <a:lnTo>
                    <a:pt x="3871" y="10462"/>
                  </a:lnTo>
                  <a:lnTo>
                    <a:pt x="3976" y="10462"/>
                  </a:lnTo>
                  <a:lnTo>
                    <a:pt x="4018" y="10504"/>
                  </a:lnTo>
                  <a:lnTo>
                    <a:pt x="3997" y="10546"/>
                  </a:lnTo>
                  <a:lnTo>
                    <a:pt x="3997" y="10609"/>
                  </a:lnTo>
                  <a:lnTo>
                    <a:pt x="3997" y="10755"/>
                  </a:lnTo>
                  <a:lnTo>
                    <a:pt x="3913" y="10923"/>
                  </a:lnTo>
                  <a:lnTo>
                    <a:pt x="3955" y="11048"/>
                  </a:lnTo>
                  <a:lnTo>
                    <a:pt x="3976" y="11195"/>
                  </a:lnTo>
                  <a:lnTo>
                    <a:pt x="4311" y="10881"/>
                  </a:lnTo>
                  <a:lnTo>
                    <a:pt x="4604" y="10776"/>
                  </a:lnTo>
                  <a:lnTo>
                    <a:pt x="4959" y="10839"/>
                  </a:lnTo>
                  <a:lnTo>
                    <a:pt x="5378" y="11069"/>
                  </a:lnTo>
                  <a:lnTo>
                    <a:pt x="5755" y="11508"/>
                  </a:lnTo>
                  <a:lnTo>
                    <a:pt x="5985" y="11467"/>
                  </a:lnTo>
                  <a:lnTo>
                    <a:pt x="6068" y="11446"/>
                  </a:lnTo>
                  <a:lnTo>
                    <a:pt x="5629" y="8726"/>
                  </a:lnTo>
                  <a:lnTo>
                    <a:pt x="7136" y="8433"/>
                  </a:lnTo>
                  <a:lnTo>
                    <a:pt x="8056" y="9060"/>
                  </a:lnTo>
                  <a:lnTo>
                    <a:pt x="8391" y="9186"/>
                  </a:lnTo>
                  <a:lnTo>
                    <a:pt x="8893" y="9479"/>
                  </a:lnTo>
                  <a:lnTo>
                    <a:pt x="9751" y="9395"/>
                  </a:lnTo>
                  <a:lnTo>
                    <a:pt x="10693" y="9395"/>
                  </a:lnTo>
                  <a:lnTo>
                    <a:pt x="10985" y="9604"/>
                  </a:lnTo>
                  <a:lnTo>
                    <a:pt x="11132" y="9981"/>
                  </a:lnTo>
                  <a:lnTo>
                    <a:pt x="11320" y="9897"/>
                  </a:lnTo>
                  <a:lnTo>
                    <a:pt x="11341" y="10713"/>
                  </a:lnTo>
                  <a:lnTo>
                    <a:pt x="11760" y="10755"/>
                  </a:lnTo>
                  <a:lnTo>
                    <a:pt x="11990" y="11446"/>
                  </a:lnTo>
                  <a:lnTo>
                    <a:pt x="12115" y="11446"/>
                  </a:lnTo>
                  <a:lnTo>
                    <a:pt x="12366" y="11299"/>
                  </a:lnTo>
                  <a:lnTo>
                    <a:pt x="12555" y="11278"/>
                  </a:lnTo>
                  <a:lnTo>
                    <a:pt x="12743" y="11299"/>
                  </a:lnTo>
                  <a:lnTo>
                    <a:pt x="12994" y="11446"/>
                  </a:lnTo>
                  <a:lnTo>
                    <a:pt x="13078" y="11467"/>
                  </a:lnTo>
                  <a:lnTo>
                    <a:pt x="13287" y="11257"/>
                  </a:lnTo>
                  <a:lnTo>
                    <a:pt x="13413" y="11048"/>
                  </a:lnTo>
                  <a:lnTo>
                    <a:pt x="13475" y="10964"/>
                  </a:lnTo>
                  <a:lnTo>
                    <a:pt x="13538" y="10818"/>
                  </a:lnTo>
                  <a:lnTo>
                    <a:pt x="13789" y="10525"/>
                  </a:lnTo>
                  <a:lnTo>
                    <a:pt x="13894" y="10504"/>
                  </a:lnTo>
                  <a:lnTo>
                    <a:pt x="13998" y="10337"/>
                  </a:lnTo>
                  <a:lnTo>
                    <a:pt x="14040" y="10337"/>
                  </a:lnTo>
                  <a:lnTo>
                    <a:pt x="14040" y="10295"/>
                  </a:lnTo>
                  <a:lnTo>
                    <a:pt x="14166" y="10211"/>
                  </a:lnTo>
                  <a:lnTo>
                    <a:pt x="14145" y="10148"/>
                  </a:lnTo>
                  <a:lnTo>
                    <a:pt x="14250" y="10023"/>
                  </a:lnTo>
                  <a:lnTo>
                    <a:pt x="14438" y="10044"/>
                  </a:lnTo>
                  <a:lnTo>
                    <a:pt x="14543" y="10107"/>
                  </a:lnTo>
                  <a:lnTo>
                    <a:pt x="14961" y="10148"/>
                  </a:lnTo>
                  <a:lnTo>
                    <a:pt x="15317" y="10148"/>
                  </a:lnTo>
                  <a:lnTo>
                    <a:pt x="15505" y="10107"/>
                  </a:lnTo>
                  <a:lnTo>
                    <a:pt x="15484" y="9981"/>
                  </a:lnTo>
                  <a:lnTo>
                    <a:pt x="15463" y="9835"/>
                  </a:lnTo>
                  <a:lnTo>
                    <a:pt x="15463" y="9709"/>
                  </a:lnTo>
                  <a:lnTo>
                    <a:pt x="15505" y="9667"/>
                  </a:lnTo>
                  <a:lnTo>
                    <a:pt x="15610" y="9688"/>
                  </a:lnTo>
                  <a:lnTo>
                    <a:pt x="15777" y="9709"/>
                  </a:lnTo>
                  <a:lnTo>
                    <a:pt x="15819" y="9667"/>
                  </a:lnTo>
                  <a:lnTo>
                    <a:pt x="16007" y="9667"/>
                  </a:lnTo>
                  <a:lnTo>
                    <a:pt x="16133" y="9730"/>
                  </a:lnTo>
                  <a:lnTo>
                    <a:pt x="16342" y="9793"/>
                  </a:lnTo>
                  <a:lnTo>
                    <a:pt x="16677" y="9835"/>
                  </a:lnTo>
                  <a:lnTo>
                    <a:pt x="16781" y="9793"/>
                  </a:lnTo>
                  <a:lnTo>
                    <a:pt x="16886" y="9709"/>
                  </a:lnTo>
                  <a:lnTo>
                    <a:pt x="17032" y="9730"/>
                  </a:lnTo>
                  <a:lnTo>
                    <a:pt x="17158" y="9730"/>
                  </a:lnTo>
                  <a:lnTo>
                    <a:pt x="17451" y="9667"/>
                  </a:lnTo>
                  <a:lnTo>
                    <a:pt x="17723" y="9730"/>
                  </a:lnTo>
                  <a:lnTo>
                    <a:pt x="17911" y="9688"/>
                  </a:lnTo>
                  <a:lnTo>
                    <a:pt x="18246" y="9688"/>
                  </a:lnTo>
                  <a:lnTo>
                    <a:pt x="18497" y="9793"/>
                  </a:lnTo>
                  <a:lnTo>
                    <a:pt x="18602" y="9772"/>
                  </a:lnTo>
                  <a:lnTo>
                    <a:pt x="18853" y="10044"/>
                  </a:lnTo>
                  <a:lnTo>
                    <a:pt x="19083" y="10107"/>
                  </a:lnTo>
                  <a:lnTo>
                    <a:pt x="19229" y="10044"/>
                  </a:lnTo>
                  <a:lnTo>
                    <a:pt x="19188" y="9897"/>
                  </a:lnTo>
                  <a:lnTo>
                    <a:pt x="19313" y="9814"/>
                  </a:lnTo>
                  <a:lnTo>
                    <a:pt x="19313" y="9772"/>
                  </a:lnTo>
                  <a:lnTo>
                    <a:pt x="19376" y="9730"/>
                  </a:lnTo>
                  <a:lnTo>
                    <a:pt x="19271" y="9625"/>
                  </a:lnTo>
                  <a:lnTo>
                    <a:pt x="19313" y="9521"/>
                  </a:lnTo>
                  <a:lnTo>
                    <a:pt x="19397" y="9458"/>
                  </a:lnTo>
                  <a:lnTo>
                    <a:pt x="19355" y="9207"/>
                  </a:lnTo>
                  <a:lnTo>
                    <a:pt x="19229" y="9144"/>
                  </a:lnTo>
                  <a:lnTo>
                    <a:pt x="19188" y="9039"/>
                  </a:lnTo>
                  <a:lnTo>
                    <a:pt x="19083" y="8851"/>
                  </a:lnTo>
                  <a:lnTo>
                    <a:pt x="19062" y="8747"/>
                  </a:lnTo>
                  <a:lnTo>
                    <a:pt x="19020" y="8663"/>
                  </a:lnTo>
                  <a:lnTo>
                    <a:pt x="19020" y="8579"/>
                  </a:lnTo>
                  <a:lnTo>
                    <a:pt x="18957" y="8412"/>
                  </a:lnTo>
                  <a:lnTo>
                    <a:pt x="19041" y="8328"/>
                  </a:lnTo>
                  <a:lnTo>
                    <a:pt x="19041" y="8265"/>
                  </a:lnTo>
                  <a:lnTo>
                    <a:pt x="18916" y="8244"/>
                  </a:lnTo>
                  <a:lnTo>
                    <a:pt x="18748" y="8265"/>
                  </a:lnTo>
                  <a:lnTo>
                    <a:pt x="18644" y="8202"/>
                  </a:lnTo>
                  <a:lnTo>
                    <a:pt x="18644" y="8119"/>
                  </a:lnTo>
                  <a:lnTo>
                    <a:pt x="18748" y="8014"/>
                  </a:lnTo>
                  <a:lnTo>
                    <a:pt x="18853" y="7951"/>
                  </a:lnTo>
                  <a:lnTo>
                    <a:pt x="18916" y="8014"/>
                  </a:lnTo>
                  <a:lnTo>
                    <a:pt x="19020" y="8014"/>
                  </a:lnTo>
                  <a:lnTo>
                    <a:pt x="19167" y="7930"/>
                  </a:lnTo>
                  <a:lnTo>
                    <a:pt x="19439" y="7889"/>
                  </a:lnTo>
                  <a:lnTo>
                    <a:pt x="19564" y="7847"/>
                  </a:lnTo>
                  <a:lnTo>
                    <a:pt x="19648" y="7826"/>
                  </a:lnTo>
                  <a:lnTo>
                    <a:pt x="19711" y="7889"/>
                  </a:lnTo>
                  <a:lnTo>
                    <a:pt x="19794" y="7889"/>
                  </a:lnTo>
                  <a:lnTo>
                    <a:pt x="19878" y="7826"/>
                  </a:lnTo>
                  <a:lnTo>
                    <a:pt x="19962" y="7826"/>
                  </a:lnTo>
                  <a:lnTo>
                    <a:pt x="19962" y="7742"/>
                  </a:lnTo>
                  <a:lnTo>
                    <a:pt x="20004" y="7617"/>
                  </a:lnTo>
                  <a:lnTo>
                    <a:pt x="19878" y="7575"/>
                  </a:lnTo>
                  <a:lnTo>
                    <a:pt x="19815" y="7512"/>
                  </a:lnTo>
                  <a:lnTo>
                    <a:pt x="19836" y="7428"/>
                  </a:lnTo>
                  <a:lnTo>
                    <a:pt x="19836" y="7177"/>
                  </a:lnTo>
                  <a:lnTo>
                    <a:pt x="19899" y="6842"/>
                  </a:lnTo>
                  <a:lnTo>
                    <a:pt x="19899" y="6696"/>
                  </a:lnTo>
                  <a:lnTo>
                    <a:pt x="19962" y="6550"/>
                  </a:lnTo>
                  <a:lnTo>
                    <a:pt x="20004" y="6278"/>
                  </a:lnTo>
                  <a:lnTo>
                    <a:pt x="20213" y="6278"/>
                  </a:lnTo>
                  <a:lnTo>
                    <a:pt x="20422" y="6361"/>
                  </a:lnTo>
                  <a:lnTo>
                    <a:pt x="20589" y="6382"/>
                  </a:lnTo>
                  <a:lnTo>
                    <a:pt x="20820" y="6340"/>
                  </a:lnTo>
                  <a:lnTo>
                    <a:pt x="20882" y="6340"/>
                  </a:lnTo>
                  <a:lnTo>
                    <a:pt x="20924" y="6424"/>
                  </a:lnTo>
                  <a:lnTo>
                    <a:pt x="21008" y="6424"/>
                  </a:lnTo>
                  <a:lnTo>
                    <a:pt x="21071" y="6382"/>
                  </a:lnTo>
                  <a:lnTo>
                    <a:pt x="21154" y="6278"/>
                  </a:lnTo>
                  <a:lnTo>
                    <a:pt x="21280" y="6236"/>
                  </a:lnTo>
                  <a:lnTo>
                    <a:pt x="21447" y="6068"/>
                  </a:lnTo>
                  <a:lnTo>
                    <a:pt x="21447" y="6006"/>
                  </a:lnTo>
                  <a:lnTo>
                    <a:pt x="21343" y="5838"/>
                  </a:lnTo>
                  <a:lnTo>
                    <a:pt x="21238" y="5608"/>
                  </a:lnTo>
                  <a:lnTo>
                    <a:pt x="21238" y="5378"/>
                  </a:lnTo>
                  <a:lnTo>
                    <a:pt x="21259" y="5231"/>
                  </a:lnTo>
                  <a:lnTo>
                    <a:pt x="21343" y="5169"/>
                  </a:lnTo>
                  <a:lnTo>
                    <a:pt x="21531" y="5106"/>
                  </a:lnTo>
                  <a:lnTo>
                    <a:pt x="21594" y="4980"/>
                  </a:lnTo>
                  <a:lnTo>
                    <a:pt x="21552" y="4917"/>
                  </a:lnTo>
                  <a:lnTo>
                    <a:pt x="21573" y="4813"/>
                  </a:lnTo>
                  <a:lnTo>
                    <a:pt x="21698" y="4666"/>
                  </a:lnTo>
                  <a:lnTo>
                    <a:pt x="21803" y="4604"/>
                  </a:lnTo>
                  <a:lnTo>
                    <a:pt x="21908" y="4499"/>
                  </a:lnTo>
                  <a:lnTo>
                    <a:pt x="21887" y="4478"/>
                  </a:lnTo>
                  <a:lnTo>
                    <a:pt x="21866" y="4457"/>
                  </a:lnTo>
                  <a:lnTo>
                    <a:pt x="21698" y="4394"/>
                  </a:lnTo>
                  <a:lnTo>
                    <a:pt x="21573" y="4269"/>
                  </a:lnTo>
                  <a:lnTo>
                    <a:pt x="21489" y="4269"/>
                  </a:lnTo>
                  <a:lnTo>
                    <a:pt x="21447" y="4164"/>
                  </a:lnTo>
                  <a:lnTo>
                    <a:pt x="21489" y="4039"/>
                  </a:lnTo>
                  <a:lnTo>
                    <a:pt x="21447" y="3976"/>
                  </a:lnTo>
                  <a:lnTo>
                    <a:pt x="21343" y="4060"/>
                  </a:lnTo>
                  <a:lnTo>
                    <a:pt x="21259" y="4164"/>
                  </a:lnTo>
                  <a:lnTo>
                    <a:pt x="21154" y="4185"/>
                  </a:lnTo>
                  <a:lnTo>
                    <a:pt x="20861" y="4227"/>
                  </a:lnTo>
                  <a:lnTo>
                    <a:pt x="20799" y="4269"/>
                  </a:lnTo>
                  <a:lnTo>
                    <a:pt x="20757" y="4332"/>
                  </a:lnTo>
                  <a:lnTo>
                    <a:pt x="20652" y="4269"/>
                  </a:lnTo>
                  <a:lnTo>
                    <a:pt x="20548" y="4227"/>
                  </a:lnTo>
                  <a:lnTo>
                    <a:pt x="20506" y="4227"/>
                  </a:lnTo>
                  <a:lnTo>
                    <a:pt x="20485" y="4185"/>
                  </a:lnTo>
                  <a:lnTo>
                    <a:pt x="20422" y="4143"/>
                  </a:lnTo>
                  <a:lnTo>
                    <a:pt x="20401" y="4060"/>
                  </a:lnTo>
                  <a:lnTo>
                    <a:pt x="20359" y="3976"/>
                  </a:lnTo>
                  <a:lnTo>
                    <a:pt x="20401" y="3934"/>
                  </a:lnTo>
                  <a:lnTo>
                    <a:pt x="20401" y="3850"/>
                  </a:lnTo>
                  <a:lnTo>
                    <a:pt x="20317" y="3809"/>
                  </a:lnTo>
                  <a:lnTo>
                    <a:pt x="20276" y="3809"/>
                  </a:lnTo>
                  <a:lnTo>
                    <a:pt x="20129" y="3725"/>
                  </a:lnTo>
                  <a:lnTo>
                    <a:pt x="20004" y="3704"/>
                  </a:lnTo>
                  <a:lnTo>
                    <a:pt x="19962" y="3704"/>
                  </a:lnTo>
                  <a:lnTo>
                    <a:pt x="19899" y="3557"/>
                  </a:lnTo>
                  <a:lnTo>
                    <a:pt x="19794" y="3390"/>
                  </a:lnTo>
                  <a:lnTo>
                    <a:pt x="19648" y="3244"/>
                  </a:lnTo>
                  <a:lnTo>
                    <a:pt x="19460" y="3223"/>
                  </a:lnTo>
                  <a:lnTo>
                    <a:pt x="19250" y="3223"/>
                  </a:lnTo>
                  <a:lnTo>
                    <a:pt x="19062" y="3244"/>
                  </a:lnTo>
                  <a:lnTo>
                    <a:pt x="19041" y="3306"/>
                  </a:lnTo>
                  <a:lnTo>
                    <a:pt x="19083" y="3348"/>
                  </a:lnTo>
                  <a:lnTo>
                    <a:pt x="19062" y="3411"/>
                  </a:lnTo>
                  <a:lnTo>
                    <a:pt x="18936" y="3453"/>
                  </a:lnTo>
                  <a:lnTo>
                    <a:pt x="18853" y="3432"/>
                  </a:lnTo>
                  <a:lnTo>
                    <a:pt x="18727" y="3495"/>
                  </a:lnTo>
                  <a:lnTo>
                    <a:pt x="18560" y="3411"/>
                  </a:lnTo>
                  <a:lnTo>
                    <a:pt x="18497" y="3432"/>
                  </a:lnTo>
                  <a:lnTo>
                    <a:pt x="18413" y="3495"/>
                  </a:lnTo>
                  <a:lnTo>
                    <a:pt x="18309" y="3495"/>
                  </a:lnTo>
                  <a:lnTo>
                    <a:pt x="18204" y="3411"/>
                  </a:lnTo>
                  <a:lnTo>
                    <a:pt x="18079" y="3348"/>
                  </a:lnTo>
                  <a:lnTo>
                    <a:pt x="18079" y="3285"/>
                  </a:lnTo>
                  <a:lnTo>
                    <a:pt x="18100" y="3202"/>
                  </a:lnTo>
                  <a:lnTo>
                    <a:pt x="17911" y="3118"/>
                  </a:lnTo>
                  <a:lnTo>
                    <a:pt x="17828" y="3181"/>
                  </a:lnTo>
                  <a:lnTo>
                    <a:pt x="17828" y="3306"/>
                  </a:lnTo>
                  <a:lnTo>
                    <a:pt x="17869" y="3327"/>
                  </a:lnTo>
                  <a:lnTo>
                    <a:pt x="17828" y="3390"/>
                  </a:lnTo>
                  <a:lnTo>
                    <a:pt x="17744" y="3453"/>
                  </a:lnTo>
                  <a:lnTo>
                    <a:pt x="17597" y="3453"/>
                  </a:lnTo>
                  <a:lnTo>
                    <a:pt x="16175" y="1695"/>
                  </a:lnTo>
                  <a:lnTo>
                    <a:pt x="15170" y="921"/>
                  </a:lnTo>
                  <a:lnTo>
                    <a:pt x="15107" y="837"/>
                  </a:lnTo>
                  <a:lnTo>
                    <a:pt x="15191" y="816"/>
                  </a:lnTo>
                  <a:lnTo>
                    <a:pt x="15296" y="712"/>
                  </a:lnTo>
                  <a:lnTo>
                    <a:pt x="15296" y="607"/>
                  </a:lnTo>
                  <a:lnTo>
                    <a:pt x="15254" y="565"/>
                  </a:lnTo>
                  <a:lnTo>
                    <a:pt x="15087" y="607"/>
                  </a:lnTo>
                  <a:lnTo>
                    <a:pt x="14961" y="628"/>
                  </a:lnTo>
                  <a:lnTo>
                    <a:pt x="14877" y="733"/>
                  </a:lnTo>
                  <a:lnTo>
                    <a:pt x="14773" y="775"/>
                  </a:lnTo>
                  <a:lnTo>
                    <a:pt x="14647" y="900"/>
                  </a:lnTo>
                  <a:lnTo>
                    <a:pt x="14647" y="984"/>
                  </a:lnTo>
                  <a:lnTo>
                    <a:pt x="14563" y="1047"/>
                  </a:lnTo>
                  <a:lnTo>
                    <a:pt x="14522" y="1151"/>
                  </a:lnTo>
                  <a:lnTo>
                    <a:pt x="14417" y="1235"/>
                  </a:lnTo>
                  <a:lnTo>
                    <a:pt x="14229" y="1235"/>
                  </a:lnTo>
                  <a:lnTo>
                    <a:pt x="14124" y="1298"/>
                  </a:lnTo>
                  <a:lnTo>
                    <a:pt x="14145" y="1423"/>
                  </a:lnTo>
                  <a:lnTo>
                    <a:pt x="14061" y="1465"/>
                  </a:lnTo>
                  <a:lnTo>
                    <a:pt x="14019" y="1423"/>
                  </a:lnTo>
                  <a:lnTo>
                    <a:pt x="13789" y="1360"/>
                  </a:lnTo>
                  <a:lnTo>
                    <a:pt x="13643" y="1423"/>
                  </a:lnTo>
                  <a:lnTo>
                    <a:pt x="13601" y="1507"/>
                  </a:lnTo>
                  <a:lnTo>
                    <a:pt x="13517" y="1507"/>
                  </a:lnTo>
                  <a:lnTo>
                    <a:pt x="13434" y="1402"/>
                  </a:lnTo>
                  <a:lnTo>
                    <a:pt x="13434" y="1235"/>
                  </a:lnTo>
                  <a:lnTo>
                    <a:pt x="13517" y="1172"/>
                  </a:lnTo>
                  <a:lnTo>
                    <a:pt x="13538" y="1088"/>
                  </a:lnTo>
                  <a:lnTo>
                    <a:pt x="13496" y="1026"/>
                  </a:lnTo>
                  <a:lnTo>
                    <a:pt x="13413" y="1109"/>
                  </a:lnTo>
                  <a:lnTo>
                    <a:pt x="13329" y="1109"/>
                  </a:lnTo>
                  <a:lnTo>
                    <a:pt x="13120" y="1005"/>
                  </a:lnTo>
                  <a:lnTo>
                    <a:pt x="12994" y="1026"/>
                  </a:lnTo>
                  <a:lnTo>
                    <a:pt x="13015" y="1109"/>
                  </a:lnTo>
                  <a:lnTo>
                    <a:pt x="13078" y="1130"/>
                  </a:lnTo>
                  <a:lnTo>
                    <a:pt x="12994" y="1214"/>
                  </a:lnTo>
                  <a:lnTo>
                    <a:pt x="12952" y="1214"/>
                  </a:lnTo>
                  <a:lnTo>
                    <a:pt x="12869" y="1088"/>
                  </a:lnTo>
                  <a:lnTo>
                    <a:pt x="12848" y="900"/>
                  </a:lnTo>
                  <a:lnTo>
                    <a:pt x="12638" y="733"/>
                  </a:lnTo>
                  <a:lnTo>
                    <a:pt x="12597" y="775"/>
                  </a:lnTo>
                  <a:lnTo>
                    <a:pt x="12638" y="900"/>
                  </a:lnTo>
                  <a:lnTo>
                    <a:pt x="12638" y="984"/>
                  </a:lnTo>
                  <a:lnTo>
                    <a:pt x="12555" y="984"/>
                  </a:lnTo>
                  <a:lnTo>
                    <a:pt x="12513" y="879"/>
                  </a:lnTo>
                  <a:lnTo>
                    <a:pt x="12450" y="900"/>
                  </a:lnTo>
                  <a:lnTo>
                    <a:pt x="12429" y="1005"/>
                  </a:lnTo>
                  <a:lnTo>
                    <a:pt x="12366" y="1026"/>
                  </a:lnTo>
                  <a:lnTo>
                    <a:pt x="12262" y="942"/>
                  </a:lnTo>
                  <a:lnTo>
                    <a:pt x="12136" y="1026"/>
                  </a:lnTo>
                  <a:lnTo>
                    <a:pt x="12074" y="984"/>
                  </a:lnTo>
                  <a:lnTo>
                    <a:pt x="12032" y="879"/>
                  </a:lnTo>
                  <a:lnTo>
                    <a:pt x="12115" y="837"/>
                  </a:lnTo>
                  <a:lnTo>
                    <a:pt x="12136" y="796"/>
                  </a:lnTo>
                  <a:lnTo>
                    <a:pt x="12115" y="691"/>
                  </a:lnTo>
                  <a:lnTo>
                    <a:pt x="12136" y="586"/>
                  </a:lnTo>
                  <a:lnTo>
                    <a:pt x="12115" y="524"/>
                  </a:lnTo>
                  <a:lnTo>
                    <a:pt x="12032" y="482"/>
                  </a:lnTo>
                  <a:lnTo>
                    <a:pt x="11948" y="398"/>
                  </a:lnTo>
                  <a:lnTo>
                    <a:pt x="11927" y="272"/>
                  </a:lnTo>
                  <a:lnTo>
                    <a:pt x="11864" y="252"/>
                  </a:lnTo>
                  <a:lnTo>
                    <a:pt x="11822" y="84"/>
                  </a:lnTo>
                  <a:lnTo>
                    <a:pt x="11718" y="84"/>
                  </a:lnTo>
                  <a:lnTo>
                    <a:pt x="11592" y="126"/>
                  </a:lnTo>
                  <a:lnTo>
                    <a:pt x="11446" y="126"/>
                  </a:lnTo>
                  <a:lnTo>
                    <a:pt x="11299" y="42"/>
                  </a:lnTo>
                  <a:lnTo>
                    <a:pt x="11132" y="63"/>
                  </a:lnTo>
                  <a:lnTo>
                    <a:pt x="11006" y="0"/>
                  </a:lnTo>
                  <a:lnTo>
                    <a:pt x="10902" y="42"/>
                  </a:lnTo>
                  <a:lnTo>
                    <a:pt x="1086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6" name="Google Shape;7536;p131"/>
            <p:cNvSpPr/>
            <p:nvPr/>
          </p:nvSpPr>
          <p:spPr>
            <a:xfrm>
              <a:off x="4105619" y="2816249"/>
              <a:ext cx="110383" cy="65688"/>
            </a:xfrm>
            <a:custGeom>
              <a:avLst/>
              <a:gdLst/>
              <a:ahLst/>
              <a:cxnLst/>
              <a:rect l="l" t="t" r="r" b="b"/>
              <a:pathLst>
                <a:path w="9270" h="5776" extrusionOk="0">
                  <a:moveTo>
                    <a:pt x="1507" y="1"/>
                  </a:moveTo>
                  <a:lnTo>
                    <a:pt x="0" y="294"/>
                  </a:lnTo>
                  <a:lnTo>
                    <a:pt x="439" y="3014"/>
                  </a:lnTo>
                  <a:lnTo>
                    <a:pt x="732" y="3014"/>
                  </a:lnTo>
                  <a:lnTo>
                    <a:pt x="963" y="3035"/>
                  </a:lnTo>
                  <a:lnTo>
                    <a:pt x="1004" y="2909"/>
                  </a:lnTo>
                  <a:lnTo>
                    <a:pt x="900" y="2804"/>
                  </a:lnTo>
                  <a:lnTo>
                    <a:pt x="879" y="2595"/>
                  </a:lnTo>
                  <a:lnTo>
                    <a:pt x="983" y="2344"/>
                  </a:lnTo>
                  <a:lnTo>
                    <a:pt x="1172" y="2323"/>
                  </a:lnTo>
                  <a:lnTo>
                    <a:pt x="1276" y="2198"/>
                  </a:lnTo>
                  <a:lnTo>
                    <a:pt x="1402" y="2114"/>
                  </a:lnTo>
                  <a:lnTo>
                    <a:pt x="1527" y="2198"/>
                  </a:lnTo>
                  <a:lnTo>
                    <a:pt x="1611" y="2135"/>
                  </a:lnTo>
                  <a:lnTo>
                    <a:pt x="1507" y="2009"/>
                  </a:lnTo>
                  <a:lnTo>
                    <a:pt x="1779" y="2030"/>
                  </a:lnTo>
                  <a:lnTo>
                    <a:pt x="2155" y="2219"/>
                  </a:lnTo>
                  <a:lnTo>
                    <a:pt x="2511" y="2428"/>
                  </a:lnTo>
                  <a:lnTo>
                    <a:pt x="2532" y="2553"/>
                  </a:lnTo>
                  <a:lnTo>
                    <a:pt x="2971" y="2804"/>
                  </a:lnTo>
                  <a:lnTo>
                    <a:pt x="3306" y="2951"/>
                  </a:lnTo>
                  <a:lnTo>
                    <a:pt x="3390" y="2909"/>
                  </a:lnTo>
                  <a:lnTo>
                    <a:pt x="3515" y="2930"/>
                  </a:lnTo>
                  <a:lnTo>
                    <a:pt x="3766" y="3076"/>
                  </a:lnTo>
                  <a:lnTo>
                    <a:pt x="3871" y="3432"/>
                  </a:lnTo>
                  <a:lnTo>
                    <a:pt x="3976" y="3537"/>
                  </a:lnTo>
                  <a:lnTo>
                    <a:pt x="4017" y="3662"/>
                  </a:lnTo>
                  <a:lnTo>
                    <a:pt x="4143" y="3913"/>
                  </a:lnTo>
                  <a:lnTo>
                    <a:pt x="4352" y="3997"/>
                  </a:lnTo>
                  <a:lnTo>
                    <a:pt x="4729" y="4227"/>
                  </a:lnTo>
                  <a:lnTo>
                    <a:pt x="5126" y="4520"/>
                  </a:lnTo>
                  <a:lnTo>
                    <a:pt x="5545" y="4708"/>
                  </a:lnTo>
                  <a:lnTo>
                    <a:pt x="5921" y="5001"/>
                  </a:lnTo>
                  <a:lnTo>
                    <a:pt x="6235" y="5022"/>
                  </a:lnTo>
                  <a:lnTo>
                    <a:pt x="6319" y="5106"/>
                  </a:lnTo>
                  <a:lnTo>
                    <a:pt x="6403" y="5106"/>
                  </a:lnTo>
                  <a:lnTo>
                    <a:pt x="6612" y="5232"/>
                  </a:lnTo>
                  <a:lnTo>
                    <a:pt x="6612" y="5378"/>
                  </a:lnTo>
                  <a:lnTo>
                    <a:pt x="6633" y="5650"/>
                  </a:lnTo>
                  <a:lnTo>
                    <a:pt x="6821" y="5587"/>
                  </a:lnTo>
                  <a:lnTo>
                    <a:pt x="6926" y="5671"/>
                  </a:lnTo>
                  <a:lnTo>
                    <a:pt x="7009" y="5776"/>
                  </a:lnTo>
                  <a:lnTo>
                    <a:pt x="7072" y="5776"/>
                  </a:lnTo>
                  <a:lnTo>
                    <a:pt x="7177" y="5671"/>
                  </a:lnTo>
                  <a:lnTo>
                    <a:pt x="7281" y="5692"/>
                  </a:lnTo>
                  <a:lnTo>
                    <a:pt x="7323" y="5755"/>
                  </a:lnTo>
                  <a:lnTo>
                    <a:pt x="7365" y="5378"/>
                  </a:lnTo>
                  <a:lnTo>
                    <a:pt x="7491" y="5106"/>
                  </a:lnTo>
                  <a:lnTo>
                    <a:pt x="7553" y="5043"/>
                  </a:lnTo>
                  <a:lnTo>
                    <a:pt x="7533" y="4897"/>
                  </a:lnTo>
                  <a:lnTo>
                    <a:pt x="7407" y="4834"/>
                  </a:lnTo>
                  <a:lnTo>
                    <a:pt x="7344" y="4688"/>
                  </a:lnTo>
                  <a:lnTo>
                    <a:pt x="7386" y="4541"/>
                  </a:lnTo>
                  <a:lnTo>
                    <a:pt x="7365" y="4416"/>
                  </a:lnTo>
                  <a:lnTo>
                    <a:pt x="7219" y="4436"/>
                  </a:lnTo>
                  <a:lnTo>
                    <a:pt x="7114" y="4499"/>
                  </a:lnTo>
                  <a:lnTo>
                    <a:pt x="6947" y="4269"/>
                  </a:lnTo>
                  <a:lnTo>
                    <a:pt x="6947" y="4102"/>
                  </a:lnTo>
                  <a:lnTo>
                    <a:pt x="7072" y="3997"/>
                  </a:lnTo>
                  <a:lnTo>
                    <a:pt x="7344" y="4018"/>
                  </a:lnTo>
                  <a:lnTo>
                    <a:pt x="7449" y="3997"/>
                  </a:lnTo>
                  <a:lnTo>
                    <a:pt x="7449" y="3872"/>
                  </a:lnTo>
                  <a:lnTo>
                    <a:pt x="7679" y="3788"/>
                  </a:lnTo>
                  <a:lnTo>
                    <a:pt x="7637" y="3704"/>
                  </a:lnTo>
                  <a:lnTo>
                    <a:pt x="7574" y="3662"/>
                  </a:lnTo>
                  <a:lnTo>
                    <a:pt x="7846" y="3600"/>
                  </a:lnTo>
                  <a:lnTo>
                    <a:pt x="8014" y="3537"/>
                  </a:lnTo>
                  <a:lnTo>
                    <a:pt x="8056" y="3390"/>
                  </a:lnTo>
                  <a:lnTo>
                    <a:pt x="7867" y="3328"/>
                  </a:lnTo>
                  <a:lnTo>
                    <a:pt x="7867" y="3181"/>
                  </a:lnTo>
                  <a:lnTo>
                    <a:pt x="8014" y="3139"/>
                  </a:lnTo>
                  <a:lnTo>
                    <a:pt x="8181" y="3014"/>
                  </a:lnTo>
                  <a:lnTo>
                    <a:pt x="8286" y="3035"/>
                  </a:lnTo>
                  <a:lnTo>
                    <a:pt x="8453" y="2825"/>
                  </a:lnTo>
                  <a:lnTo>
                    <a:pt x="8600" y="2951"/>
                  </a:lnTo>
                  <a:lnTo>
                    <a:pt x="8621" y="3056"/>
                  </a:lnTo>
                  <a:lnTo>
                    <a:pt x="8914" y="3014"/>
                  </a:lnTo>
                  <a:lnTo>
                    <a:pt x="9123" y="3014"/>
                  </a:lnTo>
                  <a:lnTo>
                    <a:pt x="9269" y="2825"/>
                  </a:lnTo>
                  <a:lnTo>
                    <a:pt x="9248" y="2721"/>
                  </a:lnTo>
                  <a:lnTo>
                    <a:pt x="8955" y="2491"/>
                  </a:lnTo>
                  <a:lnTo>
                    <a:pt x="8893" y="2491"/>
                  </a:lnTo>
                  <a:lnTo>
                    <a:pt x="8893" y="2637"/>
                  </a:lnTo>
                  <a:lnTo>
                    <a:pt x="8788" y="2742"/>
                  </a:lnTo>
                  <a:lnTo>
                    <a:pt x="8683" y="2721"/>
                  </a:lnTo>
                  <a:lnTo>
                    <a:pt x="8579" y="2616"/>
                  </a:lnTo>
                  <a:lnTo>
                    <a:pt x="8307" y="2532"/>
                  </a:lnTo>
                  <a:lnTo>
                    <a:pt x="8202" y="2449"/>
                  </a:lnTo>
                  <a:lnTo>
                    <a:pt x="8286" y="2323"/>
                  </a:lnTo>
                  <a:lnTo>
                    <a:pt x="8453" y="2030"/>
                  </a:lnTo>
                  <a:lnTo>
                    <a:pt x="8453" y="1905"/>
                  </a:lnTo>
                  <a:lnTo>
                    <a:pt x="8369" y="1905"/>
                  </a:lnTo>
                  <a:lnTo>
                    <a:pt x="8265" y="2072"/>
                  </a:lnTo>
                  <a:lnTo>
                    <a:pt x="8160" y="2093"/>
                  </a:lnTo>
                  <a:lnTo>
                    <a:pt x="7909" y="2386"/>
                  </a:lnTo>
                  <a:lnTo>
                    <a:pt x="7846" y="2532"/>
                  </a:lnTo>
                  <a:lnTo>
                    <a:pt x="7784" y="2616"/>
                  </a:lnTo>
                  <a:lnTo>
                    <a:pt x="7658" y="2825"/>
                  </a:lnTo>
                  <a:lnTo>
                    <a:pt x="7449" y="3035"/>
                  </a:lnTo>
                  <a:lnTo>
                    <a:pt x="7365" y="3014"/>
                  </a:lnTo>
                  <a:lnTo>
                    <a:pt x="7114" y="2867"/>
                  </a:lnTo>
                  <a:lnTo>
                    <a:pt x="6926" y="2846"/>
                  </a:lnTo>
                  <a:lnTo>
                    <a:pt x="6737" y="2867"/>
                  </a:lnTo>
                  <a:lnTo>
                    <a:pt x="6486" y="3014"/>
                  </a:lnTo>
                  <a:lnTo>
                    <a:pt x="6361" y="3014"/>
                  </a:lnTo>
                  <a:lnTo>
                    <a:pt x="6131" y="2323"/>
                  </a:lnTo>
                  <a:lnTo>
                    <a:pt x="5712" y="2281"/>
                  </a:lnTo>
                  <a:lnTo>
                    <a:pt x="5691" y="1465"/>
                  </a:lnTo>
                  <a:lnTo>
                    <a:pt x="5503" y="1549"/>
                  </a:lnTo>
                  <a:lnTo>
                    <a:pt x="5356" y="1172"/>
                  </a:lnTo>
                  <a:lnTo>
                    <a:pt x="5064" y="963"/>
                  </a:lnTo>
                  <a:lnTo>
                    <a:pt x="4122" y="963"/>
                  </a:lnTo>
                  <a:lnTo>
                    <a:pt x="3264" y="1047"/>
                  </a:lnTo>
                  <a:lnTo>
                    <a:pt x="2762" y="754"/>
                  </a:lnTo>
                  <a:lnTo>
                    <a:pt x="2427" y="628"/>
                  </a:lnTo>
                  <a:lnTo>
                    <a:pt x="15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7" name="Google Shape;7537;p131"/>
            <p:cNvSpPr/>
            <p:nvPr/>
          </p:nvSpPr>
          <p:spPr>
            <a:xfrm>
              <a:off x="4085936" y="2839096"/>
              <a:ext cx="98666" cy="59262"/>
            </a:xfrm>
            <a:custGeom>
              <a:avLst/>
              <a:gdLst/>
              <a:ahLst/>
              <a:cxnLst/>
              <a:rect l="l" t="t" r="r" b="b"/>
              <a:pathLst>
                <a:path w="8286" h="5211" extrusionOk="0">
                  <a:moveTo>
                    <a:pt x="3160" y="0"/>
                  </a:moveTo>
                  <a:lnTo>
                    <a:pt x="3264" y="126"/>
                  </a:lnTo>
                  <a:lnTo>
                    <a:pt x="3180" y="189"/>
                  </a:lnTo>
                  <a:lnTo>
                    <a:pt x="3055" y="105"/>
                  </a:lnTo>
                  <a:lnTo>
                    <a:pt x="2929" y="189"/>
                  </a:lnTo>
                  <a:lnTo>
                    <a:pt x="2825" y="314"/>
                  </a:lnTo>
                  <a:lnTo>
                    <a:pt x="2636" y="335"/>
                  </a:lnTo>
                  <a:lnTo>
                    <a:pt x="2532" y="586"/>
                  </a:lnTo>
                  <a:lnTo>
                    <a:pt x="2553" y="795"/>
                  </a:lnTo>
                  <a:lnTo>
                    <a:pt x="2657" y="900"/>
                  </a:lnTo>
                  <a:lnTo>
                    <a:pt x="2616" y="1026"/>
                  </a:lnTo>
                  <a:lnTo>
                    <a:pt x="2385" y="1005"/>
                  </a:lnTo>
                  <a:lnTo>
                    <a:pt x="2092" y="1005"/>
                  </a:lnTo>
                  <a:lnTo>
                    <a:pt x="2009" y="1026"/>
                  </a:lnTo>
                  <a:lnTo>
                    <a:pt x="1779" y="1067"/>
                  </a:lnTo>
                  <a:lnTo>
                    <a:pt x="1402" y="628"/>
                  </a:lnTo>
                  <a:lnTo>
                    <a:pt x="983" y="398"/>
                  </a:lnTo>
                  <a:lnTo>
                    <a:pt x="628" y="335"/>
                  </a:lnTo>
                  <a:lnTo>
                    <a:pt x="335" y="440"/>
                  </a:lnTo>
                  <a:lnTo>
                    <a:pt x="0" y="754"/>
                  </a:lnTo>
                  <a:lnTo>
                    <a:pt x="0" y="816"/>
                  </a:lnTo>
                  <a:lnTo>
                    <a:pt x="84" y="900"/>
                  </a:lnTo>
                  <a:lnTo>
                    <a:pt x="126" y="963"/>
                  </a:lnTo>
                  <a:lnTo>
                    <a:pt x="209" y="1047"/>
                  </a:lnTo>
                  <a:lnTo>
                    <a:pt x="251" y="1151"/>
                  </a:lnTo>
                  <a:lnTo>
                    <a:pt x="356" y="1360"/>
                  </a:lnTo>
                  <a:lnTo>
                    <a:pt x="335" y="1528"/>
                  </a:lnTo>
                  <a:lnTo>
                    <a:pt x="293" y="1653"/>
                  </a:lnTo>
                  <a:lnTo>
                    <a:pt x="314" y="1946"/>
                  </a:lnTo>
                  <a:lnTo>
                    <a:pt x="356" y="2009"/>
                  </a:lnTo>
                  <a:lnTo>
                    <a:pt x="398" y="2093"/>
                  </a:lnTo>
                  <a:lnTo>
                    <a:pt x="607" y="2302"/>
                  </a:lnTo>
                  <a:lnTo>
                    <a:pt x="565" y="2218"/>
                  </a:lnTo>
                  <a:lnTo>
                    <a:pt x="523" y="2155"/>
                  </a:lnTo>
                  <a:lnTo>
                    <a:pt x="544" y="2114"/>
                  </a:lnTo>
                  <a:lnTo>
                    <a:pt x="732" y="2155"/>
                  </a:lnTo>
                  <a:lnTo>
                    <a:pt x="816" y="2093"/>
                  </a:lnTo>
                  <a:lnTo>
                    <a:pt x="858" y="2114"/>
                  </a:lnTo>
                  <a:lnTo>
                    <a:pt x="837" y="2260"/>
                  </a:lnTo>
                  <a:lnTo>
                    <a:pt x="858" y="2365"/>
                  </a:lnTo>
                  <a:lnTo>
                    <a:pt x="942" y="2323"/>
                  </a:lnTo>
                  <a:lnTo>
                    <a:pt x="983" y="2427"/>
                  </a:lnTo>
                  <a:lnTo>
                    <a:pt x="963" y="2490"/>
                  </a:lnTo>
                  <a:lnTo>
                    <a:pt x="858" y="2469"/>
                  </a:lnTo>
                  <a:lnTo>
                    <a:pt x="816" y="2469"/>
                  </a:lnTo>
                  <a:lnTo>
                    <a:pt x="753" y="2427"/>
                  </a:lnTo>
                  <a:lnTo>
                    <a:pt x="649" y="2511"/>
                  </a:lnTo>
                  <a:lnTo>
                    <a:pt x="649" y="2616"/>
                  </a:lnTo>
                  <a:lnTo>
                    <a:pt x="732" y="2699"/>
                  </a:lnTo>
                  <a:lnTo>
                    <a:pt x="711" y="2574"/>
                  </a:lnTo>
                  <a:lnTo>
                    <a:pt x="774" y="2574"/>
                  </a:lnTo>
                  <a:lnTo>
                    <a:pt x="837" y="2595"/>
                  </a:lnTo>
                  <a:lnTo>
                    <a:pt x="921" y="2616"/>
                  </a:lnTo>
                  <a:lnTo>
                    <a:pt x="963" y="2720"/>
                  </a:lnTo>
                  <a:lnTo>
                    <a:pt x="1130" y="2804"/>
                  </a:lnTo>
                  <a:lnTo>
                    <a:pt x="1172" y="2909"/>
                  </a:lnTo>
                  <a:lnTo>
                    <a:pt x="1151" y="3097"/>
                  </a:lnTo>
                  <a:lnTo>
                    <a:pt x="1172" y="3160"/>
                  </a:lnTo>
                  <a:lnTo>
                    <a:pt x="1172" y="3453"/>
                  </a:lnTo>
                  <a:lnTo>
                    <a:pt x="1235" y="3662"/>
                  </a:lnTo>
                  <a:lnTo>
                    <a:pt x="1339" y="3955"/>
                  </a:lnTo>
                  <a:lnTo>
                    <a:pt x="1444" y="3871"/>
                  </a:lnTo>
                  <a:lnTo>
                    <a:pt x="1716" y="3871"/>
                  </a:lnTo>
                  <a:lnTo>
                    <a:pt x="1779" y="3725"/>
                  </a:lnTo>
                  <a:lnTo>
                    <a:pt x="1862" y="3620"/>
                  </a:lnTo>
                  <a:lnTo>
                    <a:pt x="1967" y="3620"/>
                  </a:lnTo>
                  <a:lnTo>
                    <a:pt x="2197" y="3411"/>
                  </a:lnTo>
                  <a:lnTo>
                    <a:pt x="2427" y="3348"/>
                  </a:lnTo>
                  <a:lnTo>
                    <a:pt x="2636" y="3411"/>
                  </a:lnTo>
                  <a:lnTo>
                    <a:pt x="2699" y="3264"/>
                  </a:lnTo>
                  <a:lnTo>
                    <a:pt x="2804" y="3243"/>
                  </a:lnTo>
                  <a:lnTo>
                    <a:pt x="2929" y="3306"/>
                  </a:lnTo>
                  <a:lnTo>
                    <a:pt x="3055" y="3264"/>
                  </a:lnTo>
                  <a:lnTo>
                    <a:pt x="3264" y="3453"/>
                  </a:lnTo>
                  <a:lnTo>
                    <a:pt x="3432" y="3515"/>
                  </a:lnTo>
                  <a:lnTo>
                    <a:pt x="3766" y="3725"/>
                  </a:lnTo>
                  <a:lnTo>
                    <a:pt x="3871" y="3725"/>
                  </a:lnTo>
                  <a:lnTo>
                    <a:pt x="3955" y="3641"/>
                  </a:lnTo>
                  <a:lnTo>
                    <a:pt x="4185" y="3746"/>
                  </a:lnTo>
                  <a:lnTo>
                    <a:pt x="4310" y="3767"/>
                  </a:lnTo>
                  <a:lnTo>
                    <a:pt x="4331" y="3934"/>
                  </a:lnTo>
                  <a:lnTo>
                    <a:pt x="4394" y="3976"/>
                  </a:lnTo>
                  <a:lnTo>
                    <a:pt x="4520" y="3955"/>
                  </a:lnTo>
                  <a:lnTo>
                    <a:pt x="4729" y="3997"/>
                  </a:lnTo>
                  <a:lnTo>
                    <a:pt x="4959" y="4311"/>
                  </a:lnTo>
                  <a:lnTo>
                    <a:pt x="5231" y="4352"/>
                  </a:lnTo>
                  <a:lnTo>
                    <a:pt x="5357" y="4394"/>
                  </a:lnTo>
                  <a:lnTo>
                    <a:pt x="5461" y="4562"/>
                  </a:lnTo>
                  <a:lnTo>
                    <a:pt x="5419" y="4666"/>
                  </a:lnTo>
                  <a:lnTo>
                    <a:pt x="5461" y="4792"/>
                  </a:lnTo>
                  <a:lnTo>
                    <a:pt x="5461" y="4876"/>
                  </a:lnTo>
                  <a:lnTo>
                    <a:pt x="5524" y="4980"/>
                  </a:lnTo>
                  <a:lnTo>
                    <a:pt x="5566" y="4938"/>
                  </a:lnTo>
                  <a:lnTo>
                    <a:pt x="5691" y="4980"/>
                  </a:lnTo>
                  <a:lnTo>
                    <a:pt x="5775" y="5043"/>
                  </a:lnTo>
                  <a:lnTo>
                    <a:pt x="5880" y="5043"/>
                  </a:lnTo>
                  <a:lnTo>
                    <a:pt x="5963" y="4980"/>
                  </a:lnTo>
                  <a:lnTo>
                    <a:pt x="6047" y="4980"/>
                  </a:lnTo>
                  <a:lnTo>
                    <a:pt x="6173" y="5085"/>
                  </a:lnTo>
                  <a:lnTo>
                    <a:pt x="6214" y="5148"/>
                  </a:lnTo>
                  <a:lnTo>
                    <a:pt x="6277" y="5210"/>
                  </a:lnTo>
                  <a:lnTo>
                    <a:pt x="6319" y="5148"/>
                  </a:lnTo>
                  <a:lnTo>
                    <a:pt x="6486" y="5127"/>
                  </a:lnTo>
                  <a:lnTo>
                    <a:pt x="6570" y="5022"/>
                  </a:lnTo>
                  <a:lnTo>
                    <a:pt x="6591" y="4938"/>
                  </a:lnTo>
                  <a:lnTo>
                    <a:pt x="6675" y="4896"/>
                  </a:lnTo>
                  <a:lnTo>
                    <a:pt x="6633" y="4813"/>
                  </a:lnTo>
                  <a:lnTo>
                    <a:pt x="6821" y="4708"/>
                  </a:lnTo>
                  <a:lnTo>
                    <a:pt x="7030" y="4666"/>
                  </a:lnTo>
                  <a:lnTo>
                    <a:pt x="7051" y="4604"/>
                  </a:lnTo>
                  <a:lnTo>
                    <a:pt x="7135" y="4520"/>
                  </a:lnTo>
                  <a:lnTo>
                    <a:pt x="7240" y="4499"/>
                  </a:lnTo>
                  <a:lnTo>
                    <a:pt x="7261" y="4373"/>
                  </a:lnTo>
                  <a:lnTo>
                    <a:pt x="7261" y="4206"/>
                  </a:lnTo>
                  <a:lnTo>
                    <a:pt x="7407" y="4080"/>
                  </a:lnTo>
                  <a:lnTo>
                    <a:pt x="7407" y="3955"/>
                  </a:lnTo>
                  <a:lnTo>
                    <a:pt x="7344" y="3892"/>
                  </a:lnTo>
                  <a:lnTo>
                    <a:pt x="7365" y="3850"/>
                  </a:lnTo>
                  <a:lnTo>
                    <a:pt x="7428" y="3829"/>
                  </a:lnTo>
                  <a:lnTo>
                    <a:pt x="7470" y="3767"/>
                  </a:lnTo>
                  <a:lnTo>
                    <a:pt x="7637" y="3725"/>
                  </a:lnTo>
                  <a:lnTo>
                    <a:pt x="7679" y="3725"/>
                  </a:lnTo>
                  <a:lnTo>
                    <a:pt x="7846" y="3620"/>
                  </a:lnTo>
                  <a:lnTo>
                    <a:pt x="7993" y="3557"/>
                  </a:lnTo>
                  <a:lnTo>
                    <a:pt x="8098" y="3641"/>
                  </a:lnTo>
                  <a:lnTo>
                    <a:pt x="8244" y="3620"/>
                  </a:lnTo>
                  <a:lnTo>
                    <a:pt x="8265" y="3641"/>
                  </a:lnTo>
                  <a:lnTo>
                    <a:pt x="8286" y="3641"/>
                  </a:lnTo>
                  <a:lnTo>
                    <a:pt x="8265" y="3369"/>
                  </a:lnTo>
                  <a:lnTo>
                    <a:pt x="8265" y="3223"/>
                  </a:lnTo>
                  <a:lnTo>
                    <a:pt x="8056" y="3097"/>
                  </a:lnTo>
                  <a:lnTo>
                    <a:pt x="7972" y="3097"/>
                  </a:lnTo>
                  <a:lnTo>
                    <a:pt x="7888" y="3013"/>
                  </a:lnTo>
                  <a:lnTo>
                    <a:pt x="7574" y="2992"/>
                  </a:lnTo>
                  <a:lnTo>
                    <a:pt x="7198" y="2699"/>
                  </a:lnTo>
                  <a:lnTo>
                    <a:pt x="6779" y="2511"/>
                  </a:lnTo>
                  <a:lnTo>
                    <a:pt x="6382" y="2218"/>
                  </a:lnTo>
                  <a:lnTo>
                    <a:pt x="6005" y="1988"/>
                  </a:lnTo>
                  <a:lnTo>
                    <a:pt x="5796" y="1904"/>
                  </a:lnTo>
                  <a:lnTo>
                    <a:pt x="5670" y="1653"/>
                  </a:lnTo>
                  <a:lnTo>
                    <a:pt x="5629" y="1528"/>
                  </a:lnTo>
                  <a:lnTo>
                    <a:pt x="5524" y="1423"/>
                  </a:lnTo>
                  <a:lnTo>
                    <a:pt x="5419" y="1067"/>
                  </a:lnTo>
                  <a:lnTo>
                    <a:pt x="5168" y="921"/>
                  </a:lnTo>
                  <a:lnTo>
                    <a:pt x="5043" y="900"/>
                  </a:lnTo>
                  <a:lnTo>
                    <a:pt x="4959" y="942"/>
                  </a:lnTo>
                  <a:lnTo>
                    <a:pt x="4624" y="795"/>
                  </a:lnTo>
                  <a:lnTo>
                    <a:pt x="4185" y="544"/>
                  </a:lnTo>
                  <a:lnTo>
                    <a:pt x="4164" y="419"/>
                  </a:lnTo>
                  <a:lnTo>
                    <a:pt x="3808" y="210"/>
                  </a:lnTo>
                  <a:lnTo>
                    <a:pt x="3432" y="21"/>
                  </a:lnTo>
                  <a:lnTo>
                    <a:pt x="316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538" name="Google Shape;7538;p131"/>
            <p:cNvGrpSpPr/>
            <p:nvPr/>
          </p:nvGrpSpPr>
          <p:grpSpPr>
            <a:xfrm>
              <a:off x="4295710" y="3079670"/>
              <a:ext cx="14968" cy="27135"/>
              <a:chOff x="4842300" y="3099950"/>
              <a:chExt cx="31425" cy="59650"/>
            </a:xfrm>
          </p:grpSpPr>
          <p:sp>
            <p:nvSpPr>
              <p:cNvPr id="7539" name="Google Shape;7539;p131"/>
              <p:cNvSpPr/>
              <p:nvPr/>
            </p:nvSpPr>
            <p:spPr>
              <a:xfrm>
                <a:off x="4842300" y="3122950"/>
                <a:ext cx="2125" cy="6825"/>
              </a:xfrm>
              <a:custGeom>
                <a:avLst/>
                <a:gdLst/>
                <a:ahLst/>
                <a:cxnLst/>
                <a:rect l="l" t="t" r="r" b="b"/>
                <a:pathLst>
                  <a:path w="85" h="273" extrusionOk="0">
                    <a:moveTo>
                      <a:pt x="84" y="1"/>
                    </a:moveTo>
                    <a:lnTo>
                      <a:pt x="1" y="22"/>
                    </a:lnTo>
                    <a:lnTo>
                      <a:pt x="43" y="126"/>
                    </a:lnTo>
                    <a:lnTo>
                      <a:pt x="1" y="273"/>
                    </a:lnTo>
                    <a:lnTo>
                      <a:pt x="64" y="126"/>
                    </a:lnTo>
                    <a:lnTo>
                      <a:pt x="43" y="22"/>
                    </a:lnTo>
                    <a:lnTo>
                      <a:pt x="84" y="22"/>
                    </a:lnTo>
                    <a:lnTo>
                      <a:pt x="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0" name="Google Shape;7540;p131"/>
              <p:cNvSpPr/>
              <p:nvPr/>
            </p:nvSpPr>
            <p:spPr>
              <a:xfrm>
                <a:off x="4842300" y="3106225"/>
                <a:ext cx="31425" cy="53375"/>
              </a:xfrm>
              <a:custGeom>
                <a:avLst/>
                <a:gdLst/>
                <a:ahLst/>
                <a:cxnLst/>
                <a:rect l="l" t="t" r="r" b="b"/>
                <a:pathLst>
                  <a:path w="1257" h="2135" extrusionOk="0">
                    <a:moveTo>
                      <a:pt x="273" y="0"/>
                    </a:moveTo>
                    <a:lnTo>
                      <a:pt x="273" y="21"/>
                    </a:lnTo>
                    <a:lnTo>
                      <a:pt x="294" y="42"/>
                    </a:lnTo>
                    <a:lnTo>
                      <a:pt x="273" y="63"/>
                    </a:lnTo>
                    <a:lnTo>
                      <a:pt x="252" y="105"/>
                    </a:lnTo>
                    <a:lnTo>
                      <a:pt x="252" y="126"/>
                    </a:lnTo>
                    <a:lnTo>
                      <a:pt x="252" y="209"/>
                    </a:lnTo>
                    <a:lnTo>
                      <a:pt x="189" y="314"/>
                    </a:lnTo>
                    <a:lnTo>
                      <a:pt x="147" y="272"/>
                    </a:lnTo>
                    <a:lnTo>
                      <a:pt x="84" y="230"/>
                    </a:lnTo>
                    <a:lnTo>
                      <a:pt x="1" y="230"/>
                    </a:lnTo>
                    <a:lnTo>
                      <a:pt x="1" y="251"/>
                    </a:lnTo>
                    <a:lnTo>
                      <a:pt x="84" y="272"/>
                    </a:lnTo>
                    <a:lnTo>
                      <a:pt x="105" y="335"/>
                    </a:lnTo>
                    <a:lnTo>
                      <a:pt x="84" y="356"/>
                    </a:lnTo>
                    <a:lnTo>
                      <a:pt x="147" y="461"/>
                    </a:lnTo>
                    <a:lnTo>
                      <a:pt x="147" y="628"/>
                    </a:lnTo>
                    <a:lnTo>
                      <a:pt x="84" y="691"/>
                    </a:lnTo>
                    <a:lnTo>
                      <a:pt x="64" y="942"/>
                    </a:lnTo>
                    <a:lnTo>
                      <a:pt x="84" y="1005"/>
                    </a:lnTo>
                    <a:lnTo>
                      <a:pt x="43" y="1046"/>
                    </a:lnTo>
                    <a:lnTo>
                      <a:pt x="84" y="1277"/>
                    </a:lnTo>
                    <a:lnTo>
                      <a:pt x="84" y="1360"/>
                    </a:lnTo>
                    <a:lnTo>
                      <a:pt x="168" y="1611"/>
                    </a:lnTo>
                    <a:lnTo>
                      <a:pt x="252" y="1925"/>
                    </a:lnTo>
                    <a:lnTo>
                      <a:pt x="315" y="2051"/>
                    </a:lnTo>
                    <a:lnTo>
                      <a:pt x="461" y="2134"/>
                    </a:lnTo>
                    <a:lnTo>
                      <a:pt x="587" y="2113"/>
                    </a:lnTo>
                    <a:lnTo>
                      <a:pt x="775" y="2093"/>
                    </a:lnTo>
                    <a:lnTo>
                      <a:pt x="942" y="2030"/>
                    </a:lnTo>
                    <a:lnTo>
                      <a:pt x="1131" y="1821"/>
                    </a:lnTo>
                    <a:lnTo>
                      <a:pt x="1214" y="1674"/>
                    </a:lnTo>
                    <a:lnTo>
                      <a:pt x="1256" y="1569"/>
                    </a:lnTo>
                    <a:lnTo>
                      <a:pt x="1235" y="1486"/>
                    </a:lnTo>
                    <a:lnTo>
                      <a:pt x="1256" y="1423"/>
                    </a:lnTo>
                    <a:lnTo>
                      <a:pt x="1256" y="1277"/>
                    </a:lnTo>
                    <a:lnTo>
                      <a:pt x="1235" y="1214"/>
                    </a:lnTo>
                    <a:lnTo>
                      <a:pt x="1256" y="1109"/>
                    </a:lnTo>
                    <a:lnTo>
                      <a:pt x="1152" y="1046"/>
                    </a:lnTo>
                    <a:lnTo>
                      <a:pt x="1089" y="795"/>
                    </a:lnTo>
                    <a:lnTo>
                      <a:pt x="1005" y="628"/>
                    </a:lnTo>
                    <a:lnTo>
                      <a:pt x="900" y="628"/>
                    </a:lnTo>
                    <a:lnTo>
                      <a:pt x="900" y="586"/>
                    </a:lnTo>
                    <a:lnTo>
                      <a:pt x="796" y="586"/>
                    </a:lnTo>
                    <a:lnTo>
                      <a:pt x="921" y="544"/>
                    </a:lnTo>
                    <a:lnTo>
                      <a:pt x="900" y="481"/>
                    </a:lnTo>
                    <a:lnTo>
                      <a:pt x="838" y="461"/>
                    </a:lnTo>
                    <a:lnTo>
                      <a:pt x="775" y="335"/>
                    </a:lnTo>
                    <a:lnTo>
                      <a:pt x="712" y="335"/>
                    </a:lnTo>
                    <a:lnTo>
                      <a:pt x="691" y="230"/>
                    </a:lnTo>
                    <a:lnTo>
                      <a:pt x="670" y="168"/>
                    </a:lnTo>
                    <a:lnTo>
                      <a:pt x="670" y="126"/>
                    </a:lnTo>
                    <a:lnTo>
                      <a:pt x="482" y="42"/>
                    </a:lnTo>
                    <a:lnTo>
                      <a:pt x="461" y="105"/>
                    </a:lnTo>
                    <a:lnTo>
                      <a:pt x="377" y="63"/>
                    </a:lnTo>
                    <a:lnTo>
                      <a:pt x="398" y="21"/>
                    </a:lnTo>
                    <a:lnTo>
                      <a:pt x="27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1" name="Google Shape;7541;p131"/>
              <p:cNvSpPr/>
              <p:nvPr/>
            </p:nvSpPr>
            <p:spPr>
              <a:xfrm>
                <a:off x="4844400" y="3099950"/>
                <a:ext cx="5250" cy="4725"/>
              </a:xfrm>
              <a:custGeom>
                <a:avLst/>
                <a:gdLst/>
                <a:ahLst/>
                <a:cxnLst/>
                <a:rect l="l" t="t" r="r" b="b"/>
                <a:pathLst>
                  <a:path w="210" h="189" extrusionOk="0">
                    <a:moveTo>
                      <a:pt x="189" y="0"/>
                    </a:moveTo>
                    <a:lnTo>
                      <a:pt x="0" y="42"/>
                    </a:lnTo>
                    <a:lnTo>
                      <a:pt x="0" y="105"/>
                    </a:lnTo>
                    <a:lnTo>
                      <a:pt x="126" y="188"/>
                    </a:lnTo>
                    <a:lnTo>
                      <a:pt x="126" y="147"/>
                    </a:lnTo>
                    <a:lnTo>
                      <a:pt x="168" y="147"/>
                    </a:lnTo>
                    <a:lnTo>
                      <a:pt x="210" y="42"/>
                    </a:lnTo>
                    <a:lnTo>
                      <a:pt x="1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2" name="Google Shape;7542;p131"/>
              <p:cNvSpPr/>
              <p:nvPr/>
            </p:nvSpPr>
            <p:spPr>
              <a:xfrm>
                <a:off x="4849625" y="3101500"/>
                <a:ext cx="7875" cy="6300"/>
              </a:xfrm>
              <a:custGeom>
                <a:avLst/>
                <a:gdLst/>
                <a:ahLst/>
                <a:cxnLst/>
                <a:rect l="l" t="t" r="r" b="b"/>
                <a:pathLst>
                  <a:path w="315" h="252" extrusionOk="0">
                    <a:moveTo>
                      <a:pt x="43" y="1"/>
                    </a:moveTo>
                    <a:lnTo>
                      <a:pt x="43" y="43"/>
                    </a:lnTo>
                    <a:lnTo>
                      <a:pt x="84" y="85"/>
                    </a:lnTo>
                    <a:lnTo>
                      <a:pt x="1" y="85"/>
                    </a:lnTo>
                    <a:lnTo>
                      <a:pt x="1" y="105"/>
                    </a:lnTo>
                    <a:lnTo>
                      <a:pt x="126" y="147"/>
                    </a:lnTo>
                    <a:lnTo>
                      <a:pt x="189" y="210"/>
                    </a:lnTo>
                    <a:lnTo>
                      <a:pt x="273" y="210"/>
                    </a:lnTo>
                    <a:lnTo>
                      <a:pt x="315" y="252"/>
                    </a:lnTo>
                    <a:lnTo>
                      <a:pt x="294" y="210"/>
                    </a:lnTo>
                    <a:lnTo>
                      <a:pt x="168" y="105"/>
                    </a:lnTo>
                    <a:lnTo>
                      <a:pt x="168" y="22"/>
                    </a:lnTo>
                    <a:lnTo>
                      <a:pt x="4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543" name="Google Shape;7543;p131"/>
            <p:cNvSpPr/>
            <p:nvPr/>
          </p:nvSpPr>
          <p:spPr>
            <a:xfrm>
              <a:off x="4210500" y="2911903"/>
              <a:ext cx="193104" cy="180152"/>
            </a:xfrm>
            <a:custGeom>
              <a:avLst/>
              <a:gdLst/>
              <a:ahLst/>
              <a:cxnLst/>
              <a:rect l="l" t="t" r="r" b="b"/>
              <a:pathLst>
                <a:path w="16217" h="15841" extrusionOk="0">
                  <a:moveTo>
                    <a:pt x="6906" y="15150"/>
                  </a:moveTo>
                  <a:lnTo>
                    <a:pt x="6927" y="15212"/>
                  </a:lnTo>
                  <a:lnTo>
                    <a:pt x="6927" y="15171"/>
                  </a:lnTo>
                  <a:lnTo>
                    <a:pt x="6906" y="15150"/>
                  </a:lnTo>
                  <a:close/>
                  <a:moveTo>
                    <a:pt x="3997" y="1"/>
                  </a:moveTo>
                  <a:lnTo>
                    <a:pt x="3914" y="147"/>
                  </a:lnTo>
                  <a:lnTo>
                    <a:pt x="3788" y="147"/>
                  </a:lnTo>
                  <a:lnTo>
                    <a:pt x="3600" y="294"/>
                  </a:lnTo>
                  <a:lnTo>
                    <a:pt x="3453" y="587"/>
                  </a:lnTo>
                  <a:lnTo>
                    <a:pt x="3391" y="629"/>
                  </a:lnTo>
                  <a:lnTo>
                    <a:pt x="3286" y="733"/>
                  </a:lnTo>
                  <a:lnTo>
                    <a:pt x="3223" y="733"/>
                  </a:lnTo>
                  <a:lnTo>
                    <a:pt x="3119" y="817"/>
                  </a:lnTo>
                  <a:lnTo>
                    <a:pt x="3014" y="838"/>
                  </a:lnTo>
                  <a:lnTo>
                    <a:pt x="2826" y="1026"/>
                  </a:lnTo>
                  <a:lnTo>
                    <a:pt x="2846" y="1089"/>
                  </a:lnTo>
                  <a:lnTo>
                    <a:pt x="2930" y="1298"/>
                  </a:lnTo>
                  <a:lnTo>
                    <a:pt x="2867" y="1570"/>
                  </a:lnTo>
                  <a:lnTo>
                    <a:pt x="2867" y="1717"/>
                  </a:lnTo>
                  <a:lnTo>
                    <a:pt x="2763" y="1779"/>
                  </a:lnTo>
                  <a:lnTo>
                    <a:pt x="2616" y="1968"/>
                  </a:lnTo>
                  <a:lnTo>
                    <a:pt x="2700" y="2031"/>
                  </a:lnTo>
                  <a:lnTo>
                    <a:pt x="2700" y="2135"/>
                  </a:lnTo>
                  <a:lnTo>
                    <a:pt x="2637" y="2261"/>
                  </a:lnTo>
                  <a:lnTo>
                    <a:pt x="2428" y="2365"/>
                  </a:lnTo>
                  <a:lnTo>
                    <a:pt x="2323" y="2554"/>
                  </a:lnTo>
                  <a:lnTo>
                    <a:pt x="2302" y="2721"/>
                  </a:lnTo>
                  <a:lnTo>
                    <a:pt x="2219" y="2867"/>
                  </a:lnTo>
                  <a:lnTo>
                    <a:pt x="1968" y="3035"/>
                  </a:lnTo>
                  <a:lnTo>
                    <a:pt x="1863" y="3391"/>
                  </a:lnTo>
                  <a:lnTo>
                    <a:pt x="1675" y="3600"/>
                  </a:lnTo>
                  <a:lnTo>
                    <a:pt x="1361" y="3600"/>
                  </a:lnTo>
                  <a:lnTo>
                    <a:pt x="1152" y="3725"/>
                  </a:lnTo>
                  <a:lnTo>
                    <a:pt x="1068" y="3704"/>
                  </a:lnTo>
                  <a:lnTo>
                    <a:pt x="1047" y="3600"/>
                  </a:lnTo>
                  <a:lnTo>
                    <a:pt x="922" y="3537"/>
                  </a:lnTo>
                  <a:lnTo>
                    <a:pt x="838" y="3600"/>
                  </a:lnTo>
                  <a:lnTo>
                    <a:pt x="733" y="3642"/>
                  </a:lnTo>
                  <a:lnTo>
                    <a:pt x="691" y="3746"/>
                  </a:lnTo>
                  <a:lnTo>
                    <a:pt x="545" y="3956"/>
                  </a:lnTo>
                  <a:lnTo>
                    <a:pt x="461" y="3976"/>
                  </a:lnTo>
                  <a:lnTo>
                    <a:pt x="357" y="4228"/>
                  </a:lnTo>
                  <a:lnTo>
                    <a:pt x="357" y="4374"/>
                  </a:lnTo>
                  <a:lnTo>
                    <a:pt x="461" y="4353"/>
                  </a:lnTo>
                  <a:lnTo>
                    <a:pt x="608" y="4395"/>
                  </a:lnTo>
                  <a:lnTo>
                    <a:pt x="670" y="4374"/>
                  </a:lnTo>
                  <a:lnTo>
                    <a:pt x="775" y="4374"/>
                  </a:lnTo>
                  <a:lnTo>
                    <a:pt x="859" y="4562"/>
                  </a:lnTo>
                  <a:lnTo>
                    <a:pt x="838" y="4688"/>
                  </a:lnTo>
                  <a:lnTo>
                    <a:pt x="859" y="4897"/>
                  </a:lnTo>
                  <a:lnTo>
                    <a:pt x="1068" y="5023"/>
                  </a:lnTo>
                  <a:lnTo>
                    <a:pt x="1173" y="5023"/>
                  </a:lnTo>
                  <a:lnTo>
                    <a:pt x="1256" y="5085"/>
                  </a:lnTo>
                  <a:lnTo>
                    <a:pt x="1214" y="5169"/>
                  </a:lnTo>
                  <a:lnTo>
                    <a:pt x="1340" y="5316"/>
                  </a:lnTo>
                  <a:lnTo>
                    <a:pt x="1466" y="5692"/>
                  </a:lnTo>
                  <a:lnTo>
                    <a:pt x="1445" y="5755"/>
                  </a:lnTo>
                  <a:lnTo>
                    <a:pt x="1486" y="5818"/>
                  </a:lnTo>
                  <a:lnTo>
                    <a:pt x="1382" y="5860"/>
                  </a:lnTo>
                  <a:lnTo>
                    <a:pt x="1256" y="5943"/>
                  </a:lnTo>
                  <a:lnTo>
                    <a:pt x="1194" y="5860"/>
                  </a:lnTo>
                  <a:lnTo>
                    <a:pt x="1256" y="5797"/>
                  </a:lnTo>
                  <a:lnTo>
                    <a:pt x="1256" y="5797"/>
                  </a:lnTo>
                  <a:lnTo>
                    <a:pt x="1131" y="5818"/>
                  </a:lnTo>
                  <a:lnTo>
                    <a:pt x="1068" y="5860"/>
                  </a:lnTo>
                  <a:lnTo>
                    <a:pt x="838" y="5964"/>
                  </a:lnTo>
                  <a:lnTo>
                    <a:pt x="440" y="5943"/>
                  </a:lnTo>
                  <a:lnTo>
                    <a:pt x="336" y="6006"/>
                  </a:lnTo>
                  <a:lnTo>
                    <a:pt x="252" y="5964"/>
                  </a:lnTo>
                  <a:lnTo>
                    <a:pt x="210" y="6111"/>
                  </a:lnTo>
                  <a:lnTo>
                    <a:pt x="126" y="6132"/>
                  </a:lnTo>
                  <a:lnTo>
                    <a:pt x="22" y="6215"/>
                  </a:lnTo>
                  <a:lnTo>
                    <a:pt x="1" y="6362"/>
                  </a:lnTo>
                  <a:lnTo>
                    <a:pt x="168" y="6257"/>
                  </a:lnTo>
                  <a:lnTo>
                    <a:pt x="336" y="6236"/>
                  </a:lnTo>
                  <a:lnTo>
                    <a:pt x="210" y="6320"/>
                  </a:lnTo>
                  <a:lnTo>
                    <a:pt x="106" y="6445"/>
                  </a:lnTo>
                  <a:lnTo>
                    <a:pt x="85" y="6571"/>
                  </a:lnTo>
                  <a:lnTo>
                    <a:pt x="147" y="6592"/>
                  </a:lnTo>
                  <a:lnTo>
                    <a:pt x="336" y="6780"/>
                  </a:lnTo>
                  <a:lnTo>
                    <a:pt x="691" y="6906"/>
                  </a:lnTo>
                  <a:lnTo>
                    <a:pt x="817" y="6885"/>
                  </a:lnTo>
                  <a:lnTo>
                    <a:pt x="963" y="6885"/>
                  </a:lnTo>
                  <a:lnTo>
                    <a:pt x="1194" y="6780"/>
                  </a:lnTo>
                  <a:lnTo>
                    <a:pt x="1194" y="6738"/>
                  </a:lnTo>
                  <a:lnTo>
                    <a:pt x="1194" y="6697"/>
                  </a:lnTo>
                  <a:lnTo>
                    <a:pt x="1214" y="6697"/>
                  </a:lnTo>
                  <a:lnTo>
                    <a:pt x="1340" y="6738"/>
                  </a:lnTo>
                  <a:lnTo>
                    <a:pt x="1298" y="6843"/>
                  </a:lnTo>
                  <a:lnTo>
                    <a:pt x="1256" y="6843"/>
                  </a:lnTo>
                  <a:lnTo>
                    <a:pt x="1152" y="6989"/>
                  </a:lnTo>
                  <a:lnTo>
                    <a:pt x="1068" y="6989"/>
                  </a:lnTo>
                  <a:lnTo>
                    <a:pt x="838" y="7178"/>
                  </a:lnTo>
                  <a:lnTo>
                    <a:pt x="838" y="7220"/>
                  </a:lnTo>
                  <a:lnTo>
                    <a:pt x="754" y="7199"/>
                  </a:lnTo>
                  <a:lnTo>
                    <a:pt x="733" y="7199"/>
                  </a:lnTo>
                  <a:lnTo>
                    <a:pt x="650" y="7261"/>
                  </a:lnTo>
                  <a:lnTo>
                    <a:pt x="566" y="7220"/>
                  </a:lnTo>
                  <a:lnTo>
                    <a:pt x="566" y="7115"/>
                  </a:lnTo>
                  <a:lnTo>
                    <a:pt x="503" y="7115"/>
                  </a:lnTo>
                  <a:lnTo>
                    <a:pt x="461" y="7094"/>
                  </a:lnTo>
                  <a:lnTo>
                    <a:pt x="419" y="7094"/>
                  </a:lnTo>
                  <a:lnTo>
                    <a:pt x="398" y="7178"/>
                  </a:lnTo>
                  <a:lnTo>
                    <a:pt x="419" y="7261"/>
                  </a:lnTo>
                  <a:lnTo>
                    <a:pt x="650" y="7492"/>
                  </a:lnTo>
                  <a:lnTo>
                    <a:pt x="733" y="7533"/>
                  </a:lnTo>
                  <a:lnTo>
                    <a:pt x="775" y="7533"/>
                  </a:lnTo>
                  <a:lnTo>
                    <a:pt x="817" y="7575"/>
                  </a:lnTo>
                  <a:lnTo>
                    <a:pt x="984" y="7826"/>
                  </a:lnTo>
                  <a:lnTo>
                    <a:pt x="1403" y="8161"/>
                  </a:lnTo>
                  <a:lnTo>
                    <a:pt x="1612" y="8224"/>
                  </a:lnTo>
                  <a:lnTo>
                    <a:pt x="1779" y="8161"/>
                  </a:lnTo>
                  <a:lnTo>
                    <a:pt x="2072" y="7994"/>
                  </a:lnTo>
                  <a:lnTo>
                    <a:pt x="2261" y="7889"/>
                  </a:lnTo>
                  <a:lnTo>
                    <a:pt x="2261" y="7826"/>
                  </a:lnTo>
                  <a:lnTo>
                    <a:pt x="2344" y="7722"/>
                  </a:lnTo>
                  <a:lnTo>
                    <a:pt x="2386" y="7513"/>
                  </a:lnTo>
                  <a:lnTo>
                    <a:pt x="2302" y="7408"/>
                  </a:lnTo>
                  <a:lnTo>
                    <a:pt x="2386" y="7199"/>
                  </a:lnTo>
                  <a:lnTo>
                    <a:pt x="2386" y="7094"/>
                  </a:lnTo>
                  <a:lnTo>
                    <a:pt x="2407" y="7010"/>
                  </a:lnTo>
                  <a:lnTo>
                    <a:pt x="2428" y="7094"/>
                  </a:lnTo>
                  <a:lnTo>
                    <a:pt x="2595" y="7094"/>
                  </a:lnTo>
                  <a:lnTo>
                    <a:pt x="2637" y="7115"/>
                  </a:lnTo>
                  <a:lnTo>
                    <a:pt x="2742" y="7073"/>
                  </a:lnTo>
                  <a:lnTo>
                    <a:pt x="2721" y="7115"/>
                  </a:lnTo>
                  <a:lnTo>
                    <a:pt x="2616" y="7220"/>
                  </a:lnTo>
                  <a:lnTo>
                    <a:pt x="2533" y="7199"/>
                  </a:lnTo>
                  <a:lnTo>
                    <a:pt x="2512" y="7220"/>
                  </a:lnTo>
                  <a:lnTo>
                    <a:pt x="2491" y="7366"/>
                  </a:lnTo>
                  <a:lnTo>
                    <a:pt x="2533" y="7429"/>
                  </a:lnTo>
                  <a:lnTo>
                    <a:pt x="2533" y="7533"/>
                  </a:lnTo>
                  <a:lnTo>
                    <a:pt x="2595" y="7575"/>
                  </a:lnTo>
                  <a:lnTo>
                    <a:pt x="2742" y="7533"/>
                  </a:lnTo>
                  <a:lnTo>
                    <a:pt x="2826" y="7575"/>
                  </a:lnTo>
                  <a:lnTo>
                    <a:pt x="2742" y="7575"/>
                  </a:lnTo>
                  <a:lnTo>
                    <a:pt x="2700" y="7617"/>
                  </a:lnTo>
                  <a:lnTo>
                    <a:pt x="2554" y="7701"/>
                  </a:lnTo>
                  <a:lnTo>
                    <a:pt x="2616" y="7952"/>
                  </a:lnTo>
                  <a:lnTo>
                    <a:pt x="2700" y="8015"/>
                  </a:lnTo>
                  <a:lnTo>
                    <a:pt x="2742" y="8203"/>
                  </a:lnTo>
                  <a:lnTo>
                    <a:pt x="2742" y="8349"/>
                  </a:lnTo>
                  <a:lnTo>
                    <a:pt x="2700" y="8475"/>
                  </a:lnTo>
                  <a:lnTo>
                    <a:pt x="2700" y="8580"/>
                  </a:lnTo>
                  <a:lnTo>
                    <a:pt x="2784" y="8642"/>
                  </a:lnTo>
                  <a:lnTo>
                    <a:pt x="2700" y="8684"/>
                  </a:lnTo>
                  <a:lnTo>
                    <a:pt x="2721" y="8873"/>
                  </a:lnTo>
                  <a:lnTo>
                    <a:pt x="2867" y="9186"/>
                  </a:lnTo>
                  <a:lnTo>
                    <a:pt x="2909" y="9291"/>
                  </a:lnTo>
                  <a:lnTo>
                    <a:pt x="2951" y="9375"/>
                  </a:lnTo>
                  <a:lnTo>
                    <a:pt x="2867" y="9396"/>
                  </a:lnTo>
                  <a:lnTo>
                    <a:pt x="2867" y="9521"/>
                  </a:lnTo>
                  <a:lnTo>
                    <a:pt x="3035" y="9730"/>
                  </a:lnTo>
                  <a:lnTo>
                    <a:pt x="2909" y="9730"/>
                  </a:lnTo>
                  <a:lnTo>
                    <a:pt x="3035" y="9919"/>
                  </a:lnTo>
                  <a:lnTo>
                    <a:pt x="3035" y="10086"/>
                  </a:lnTo>
                  <a:lnTo>
                    <a:pt x="3265" y="10546"/>
                  </a:lnTo>
                  <a:lnTo>
                    <a:pt x="3265" y="10860"/>
                  </a:lnTo>
                  <a:lnTo>
                    <a:pt x="3370" y="11132"/>
                  </a:lnTo>
                  <a:lnTo>
                    <a:pt x="3453" y="11174"/>
                  </a:lnTo>
                  <a:lnTo>
                    <a:pt x="3495" y="11342"/>
                  </a:lnTo>
                  <a:lnTo>
                    <a:pt x="3579" y="11383"/>
                  </a:lnTo>
                  <a:lnTo>
                    <a:pt x="3579" y="11467"/>
                  </a:lnTo>
                  <a:lnTo>
                    <a:pt x="3704" y="11697"/>
                  </a:lnTo>
                  <a:lnTo>
                    <a:pt x="3767" y="11718"/>
                  </a:lnTo>
                  <a:lnTo>
                    <a:pt x="3767" y="11781"/>
                  </a:lnTo>
                  <a:lnTo>
                    <a:pt x="3893" y="11969"/>
                  </a:lnTo>
                  <a:lnTo>
                    <a:pt x="3955" y="11969"/>
                  </a:lnTo>
                  <a:lnTo>
                    <a:pt x="3955" y="12178"/>
                  </a:lnTo>
                  <a:lnTo>
                    <a:pt x="3997" y="12241"/>
                  </a:lnTo>
                  <a:lnTo>
                    <a:pt x="4081" y="12388"/>
                  </a:lnTo>
                  <a:lnTo>
                    <a:pt x="4102" y="12555"/>
                  </a:lnTo>
                  <a:lnTo>
                    <a:pt x="4207" y="12827"/>
                  </a:lnTo>
                  <a:lnTo>
                    <a:pt x="4269" y="12932"/>
                  </a:lnTo>
                  <a:lnTo>
                    <a:pt x="4290" y="13162"/>
                  </a:lnTo>
                  <a:lnTo>
                    <a:pt x="4332" y="13225"/>
                  </a:lnTo>
                  <a:lnTo>
                    <a:pt x="4416" y="13371"/>
                  </a:lnTo>
                  <a:lnTo>
                    <a:pt x="4583" y="13539"/>
                  </a:lnTo>
                  <a:lnTo>
                    <a:pt x="4604" y="13539"/>
                  </a:lnTo>
                  <a:lnTo>
                    <a:pt x="4709" y="13685"/>
                  </a:lnTo>
                  <a:lnTo>
                    <a:pt x="4876" y="13894"/>
                  </a:lnTo>
                  <a:lnTo>
                    <a:pt x="4939" y="14083"/>
                  </a:lnTo>
                  <a:lnTo>
                    <a:pt x="5002" y="14229"/>
                  </a:lnTo>
                  <a:lnTo>
                    <a:pt x="5043" y="14271"/>
                  </a:lnTo>
                  <a:lnTo>
                    <a:pt x="5043" y="14375"/>
                  </a:lnTo>
                  <a:lnTo>
                    <a:pt x="5169" y="14606"/>
                  </a:lnTo>
                  <a:lnTo>
                    <a:pt x="5232" y="14815"/>
                  </a:lnTo>
                  <a:lnTo>
                    <a:pt x="5232" y="15045"/>
                  </a:lnTo>
                  <a:lnTo>
                    <a:pt x="5441" y="15484"/>
                  </a:lnTo>
                  <a:lnTo>
                    <a:pt x="5629" y="15673"/>
                  </a:lnTo>
                  <a:lnTo>
                    <a:pt x="5776" y="15798"/>
                  </a:lnTo>
                  <a:lnTo>
                    <a:pt x="5985" y="15840"/>
                  </a:lnTo>
                  <a:lnTo>
                    <a:pt x="6194" y="15673"/>
                  </a:lnTo>
                  <a:lnTo>
                    <a:pt x="6257" y="15547"/>
                  </a:lnTo>
                  <a:lnTo>
                    <a:pt x="6215" y="15484"/>
                  </a:lnTo>
                  <a:lnTo>
                    <a:pt x="6257" y="15464"/>
                  </a:lnTo>
                  <a:lnTo>
                    <a:pt x="6278" y="15422"/>
                  </a:lnTo>
                  <a:lnTo>
                    <a:pt x="6320" y="15317"/>
                  </a:lnTo>
                  <a:lnTo>
                    <a:pt x="6529" y="15212"/>
                  </a:lnTo>
                  <a:lnTo>
                    <a:pt x="6571" y="15212"/>
                  </a:lnTo>
                  <a:lnTo>
                    <a:pt x="6822" y="15129"/>
                  </a:lnTo>
                  <a:lnTo>
                    <a:pt x="6906" y="15150"/>
                  </a:lnTo>
                  <a:lnTo>
                    <a:pt x="6717" y="15045"/>
                  </a:lnTo>
                  <a:lnTo>
                    <a:pt x="6696" y="14961"/>
                  </a:lnTo>
                  <a:lnTo>
                    <a:pt x="6738" y="14919"/>
                  </a:lnTo>
                  <a:lnTo>
                    <a:pt x="6906" y="14710"/>
                  </a:lnTo>
                  <a:lnTo>
                    <a:pt x="6885" y="14647"/>
                  </a:lnTo>
                  <a:lnTo>
                    <a:pt x="6927" y="14543"/>
                  </a:lnTo>
                  <a:lnTo>
                    <a:pt x="7094" y="14522"/>
                  </a:lnTo>
                  <a:lnTo>
                    <a:pt x="7136" y="14543"/>
                  </a:lnTo>
                  <a:lnTo>
                    <a:pt x="7261" y="14522"/>
                  </a:lnTo>
                  <a:lnTo>
                    <a:pt x="7261" y="14375"/>
                  </a:lnTo>
                  <a:lnTo>
                    <a:pt x="7220" y="13894"/>
                  </a:lnTo>
                  <a:lnTo>
                    <a:pt x="7157" y="13811"/>
                  </a:lnTo>
                  <a:lnTo>
                    <a:pt x="7157" y="13580"/>
                  </a:lnTo>
                  <a:lnTo>
                    <a:pt x="7303" y="13329"/>
                  </a:lnTo>
                  <a:lnTo>
                    <a:pt x="7429" y="12953"/>
                  </a:lnTo>
                  <a:lnTo>
                    <a:pt x="7429" y="12660"/>
                  </a:lnTo>
                  <a:lnTo>
                    <a:pt x="7261" y="12618"/>
                  </a:lnTo>
                  <a:lnTo>
                    <a:pt x="7261" y="12178"/>
                  </a:lnTo>
                  <a:lnTo>
                    <a:pt x="7240" y="12011"/>
                  </a:lnTo>
                  <a:lnTo>
                    <a:pt x="7345" y="11906"/>
                  </a:lnTo>
                  <a:lnTo>
                    <a:pt x="7240" y="11614"/>
                  </a:lnTo>
                  <a:lnTo>
                    <a:pt x="7240" y="11404"/>
                  </a:lnTo>
                  <a:lnTo>
                    <a:pt x="7303" y="11300"/>
                  </a:lnTo>
                  <a:lnTo>
                    <a:pt x="7492" y="11132"/>
                  </a:lnTo>
                  <a:lnTo>
                    <a:pt x="7533" y="11132"/>
                  </a:lnTo>
                  <a:lnTo>
                    <a:pt x="7617" y="11195"/>
                  </a:lnTo>
                  <a:lnTo>
                    <a:pt x="7680" y="11237"/>
                  </a:lnTo>
                  <a:lnTo>
                    <a:pt x="7847" y="11028"/>
                  </a:lnTo>
                  <a:lnTo>
                    <a:pt x="7847" y="10881"/>
                  </a:lnTo>
                  <a:lnTo>
                    <a:pt x="7952" y="10818"/>
                  </a:lnTo>
                  <a:lnTo>
                    <a:pt x="8203" y="10839"/>
                  </a:lnTo>
                  <a:lnTo>
                    <a:pt x="8349" y="10756"/>
                  </a:lnTo>
                  <a:lnTo>
                    <a:pt x="8454" y="10609"/>
                  </a:lnTo>
                  <a:lnTo>
                    <a:pt x="8412" y="10463"/>
                  </a:lnTo>
                  <a:lnTo>
                    <a:pt x="8454" y="10358"/>
                  </a:lnTo>
                  <a:lnTo>
                    <a:pt x="8600" y="10212"/>
                  </a:lnTo>
                  <a:lnTo>
                    <a:pt x="8810" y="10149"/>
                  </a:lnTo>
                  <a:lnTo>
                    <a:pt x="8935" y="10023"/>
                  </a:lnTo>
                  <a:lnTo>
                    <a:pt x="9019" y="9877"/>
                  </a:lnTo>
                  <a:lnTo>
                    <a:pt x="9542" y="9479"/>
                  </a:lnTo>
                  <a:lnTo>
                    <a:pt x="9626" y="9186"/>
                  </a:lnTo>
                  <a:lnTo>
                    <a:pt x="10023" y="8852"/>
                  </a:lnTo>
                  <a:lnTo>
                    <a:pt x="9961" y="8831"/>
                  </a:lnTo>
                  <a:lnTo>
                    <a:pt x="9940" y="8852"/>
                  </a:lnTo>
                  <a:lnTo>
                    <a:pt x="9856" y="8893"/>
                  </a:lnTo>
                  <a:lnTo>
                    <a:pt x="9877" y="8747"/>
                  </a:lnTo>
                  <a:lnTo>
                    <a:pt x="9940" y="8747"/>
                  </a:lnTo>
                  <a:lnTo>
                    <a:pt x="10044" y="8663"/>
                  </a:lnTo>
                  <a:lnTo>
                    <a:pt x="10065" y="8663"/>
                  </a:lnTo>
                  <a:lnTo>
                    <a:pt x="10086" y="8684"/>
                  </a:lnTo>
                  <a:lnTo>
                    <a:pt x="10086" y="8747"/>
                  </a:lnTo>
                  <a:lnTo>
                    <a:pt x="10149" y="8789"/>
                  </a:lnTo>
                  <a:lnTo>
                    <a:pt x="10463" y="8621"/>
                  </a:lnTo>
                  <a:lnTo>
                    <a:pt x="10463" y="8559"/>
                  </a:lnTo>
                  <a:lnTo>
                    <a:pt x="10672" y="8412"/>
                  </a:lnTo>
                  <a:lnTo>
                    <a:pt x="10630" y="8329"/>
                  </a:lnTo>
                  <a:lnTo>
                    <a:pt x="10714" y="8329"/>
                  </a:lnTo>
                  <a:lnTo>
                    <a:pt x="10756" y="8224"/>
                  </a:lnTo>
                  <a:lnTo>
                    <a:pt x="10881" y="8119"/>
                  </a:lnTo>
                  <a:lnTo>
                    <a:pt x="10818" y="8098"/>
                  </a:lnTo>
                  <a:lnTo>
                    <a:pt x="10860" y="8057"/>
                  </a:lnTo>
                  <a:lnTo>
                    <a:pt x="10777" y="7931"/>
                  </a:lnTo>
                  <a:lnTo>
                    <a:pt x="10777" y="7847"/>
                  </a:lnTo>
                  <a:lnTo>
                    <a:pt x="10818" y="7743"/>
                  </a:lnTo>
                  <a:lnTo>
                    <a:pt x="10860" y="7680"/>
                  </a:lnTo>
                  <a:lnTo>
                    <a:pt x="10902" y="7617"/>
                  </a:lnTo>
                  <a:lnTo>
                    <a:pt x="11279" y="7492"/>
                  </a:lnTo>
                  <a:lnTo>
                    <a:pt x="11341" y="7387"/>
                  </a:lnTo>
                  <a:lnTo>
                    <a:pt x="11341" y="7303"/>
                  </a:lnTo>
                  <a:lnTo>
                    <a:pt x="11404" y="7220"/>
                  </a:lnTo>
                  <a:lnTo>
                    <a:pt x="11425" y="7178"/>
                  </a:lnTo>
                  <a:lnTo>
                    <a:pt x="11383" y="7115"/>
                  </a:lnTo>
                  <a:lnTo>
                    <a:pt x="11321" y="7115"/>
                  </a:lnTo>
                  <a:lnTo>
                    <a:pt x="11300" y="7073"/>
                  </a:lnTo>
                  <a:lnTo>
                    <a:pt x="11404" y="7073"/>
                  </a:lnTo>
                  <a:lnTo>
                    <a:pt x="11488" y="7157"/>
                  </a:lnTo>
                  <a:lnTo>
                    <a:pt x="11488" y="7261"/>
                  </a:lnTo>
                  <a:lnTo>
                    <a:pt x="11509" y="7387"/>
                  </a:lnTo>
                  <a:lnTo>
                    <a:pt x="11593" y="7408"/>
                  </a:lnTo>
                  <a:lnTo>
                    <a:pt x="11676" y="7408"/>
                  </a:lnTo>
                  <a:lnTo>
                    <a:pt x="11718" y="7366"/>
                  </a:lnTo>
                  <a:lnTo>
                    <a:pt x="11739" y="7387"/>
                  </a:lnTo>
                  <a:lnTo>
                    <a:pt x="11739" y="7324"/>
                  </a:lnTo>
                  <a:lnTo>
                    <a:pt x="11760" y="7282"/>
                  </a:lnTo>
                  <a:lnTo>
                    <a:pt x="11802" y="7324"/>
                  </a:lnTo>
                  <a:lnTo>
                    <a:pt x="11823" y="7492"/>
                  </a:lnTo>
                  <a:lnTo>
                    <a:pt x="11906" y="7513"/>
                  </a:lnTo>
                  <a:lnTo>
                    <a:pt x="11906" y="7429"/>
                  </a:lnTo>
                  <a:lnTo>
                    <a:pt x="11969" y="7533"/>
                  </a:lnTo>
                  <a:lnTo>
                    <a:pt x="12032" y="7429"/>
                  </a:lnTo>
                  <a:lnTo>
                    <a:pt x="11969" y="7303"/>
                  </a:lnTo>
                  <a:lnTo>
                    <a:pt x="12011" y="7303"/>
                  </a:lnTo>
                  <a:lnTo>
                    <a:pt x="11969" y="7115"/>
                  </a:lnTo>
                  <a:lnTo>
                    <a:pt x="11948" y="7010"/>
                  </a:lnTo>
                  <a:lnTo>
                    <a:pt x="11948" y="6864"/>
                  </a:lnTo>
                  <a:lnTo>
                    <a:pt x="11760" y="6634"/>
                  </a:lnTo>
                  <a:lnTo>
                    <a:pt x="11739" y="6445"/>
                  </a:lnTo>
                  <a:lnTo>
                    <a:pt x="11760" y="6341"/>
                  </a:lnTo>
                  <a:lnTo>
                    <a:pt x="11718" y="6215"/>
                  </a:lnTo>
                  <a:lnTo>
                    <a:pt x="11718" y="6027"/>
                  </a:lnTo>
                  <a:lnTo>
                    <a:pt x="11551" y="5839"/>
                  </a:lnTo>
                  <a:lnTo>
                    <a:pt x="11425" y="5797"/>
                  </a:lnTo>
                  <a:lnTo>
                    <a:pt x="11300" y="5629"/>
                  </a:lnTo>
                  <a:lnTo>
                    <a:pt x="11300" y="5399"/>
                  </a:lnTo>
                  <a:lnTo>
                    <a:pt x="11404" y="5378"/>
                  </a:lnTo>
                  <a:lnTo>
                    <a:pt x="11446" y="5211"/>
                  </a:lnTo>
                  <a:lnTo>
                    <a:pt x="11530" y="5169"/>
                  </a:lnTo>
                  <a:lnTo>
                    <a:pt x="11613" y="5190"/>
                  </a:lnTo>
                  <a:lnTo>
                    <a:pt x="11676" y="5127"/>
                  </a:lnTo>
                  <a:lnTo>
                    <a:pt x="11634" y="4981"/>
                  </a:lnTo>
                  <a:lnTo>
                    <a:pt x="11655" y="4918"/>
                  </a:lnTo>
                  <a:lnTo>
                    <a:pt x="11530" y="4897"/>
                  </a:lnTo>
                  <a:lnTo>
                    <a:pt x="11425" y="4960"/>
                  </a:lnTo>
                  <a:lnTo>
                    <a:pt x="11132" y="4855"/>
                  </a:lnTo>
                  <a:lnTo>
                    <a:pt x="11153" y="4709"/>
                  </a:lnTo>
                  <a:lnTo>
                    <a:pt x="11279" y="4583"/>
                  </a:lnTo>
                  <a:lnTo>
                    <a:pt x="11321" y="4437"/>
                  </a:lnTo>
                  <a:lnTo>
                    <a:pt x="11279" y="4374"/>
                  </a:lnTo>
                  <a:lnTo>
                    <a:pt x="11279" y="4290"/>
                  </a:lnTo>
                  <a:lnTo>
                    <a:pt x="11321" y="4290"/>
                  </a:lnTo>
                  <a:lnTo>
                    <a:pt x="11341" y="4228"/>
                  </a:lnTo>
                  <a:lnTo>
                    <a:pt x="11404" y="4269"/>
                  </a:lnTo>
                  <a:lnTo>
                    <a:pt x="11488" y="4374"/>
                  </a:lnTo>
                  <a:lnTo>
                    <a:pt x="11488" y="4437"/>
                  </a:lnTo>
                  <a:lnTo>
                    <a:pt x="11551" y="4541"/>
                  </a:lnTo>
                  <a:lnTo>
                    <a:pt x="11676" y="4562"/>
                  </a:lnTo>
                  <a:lnTo>
                    <a:pt x="11739" y="4541"/>
                  </a:lnTo>
                  <a:lnTo>
                    <a:pt x="11655" y="4479"/>
                  </a:lnTo>
                  <a:lnTo>
                    <a:pt x="11676" y="4395"/>
                  </a:lnTo>
                  <a:lnTo>
                    <a:pt x="11739" y="4395"/>
                  </a:lnTo>
                  <a:lnTo>
                    <a:pt x="11823" y="4479"/>
                  </a:lnTo>
                  <a:lnTo>
                    <a:pt x="11865" y="4541"/>
                  </a:lnTo>
                  <a:lnTo>
                    <a:pt x="11969" y="4583"/>
                  </a:lnTo>
                  <a:lnTo>
                    <a:pt x="12011" y="4541"/>
                  </a:lnTo>
                  <a:lnTo>
                    <a:pt x="12053" y="4541"/>
                  </a:lnTo>
                  <a:lnTo>
                    <a:pt x="12137" y="4667"/>
                  </a:lnTo>
                  <a:lnTo>
                    <a:pt x="12158" y="4792"/>
                  </a:lnTo>
                  <a:lnTo>
                    <a:pt x="12158" y="4876"/>
                  </a:lnTo>
                  <a:lnTo>
                    <a:pt x="12199" y="5002"/>
                  </a:lnTo>
                  <a:lnTo>
                    <a:pt x="12199" y="5085"/>
                  </a:lnTo>
                  <a:lnTo>
                    <a:pt x="12325" y="5127"/>
                  </a:lnTo>
                  <a:lnTo>
                    <a:pt x="12430" y="5106"/>
                  </a:lnTo>
                  <a:lnTo>
                    <a:pt x="12555" y="5169"/>
                  </a:lnTo>
                  <a:lnTo>
                    <a:pt x="12911" y="5169"/>
                  </a:lnTo>
                  <a:lnTo>
                    <a:pt x="13099" y="5190"/>
                  </a:lnTo>
                  <a:lnTo>
                    <a:pt x="13308" y="5169"/>
                  </a:lnTo>
                  <a:lnTo>
                    <a:pt x="13392" y="5169"/>
                  </a:lnTo>
                  <a:lnTo>
                    <a:pt x="13434" y="5190"/>
                  </a:lnTo>
                  <a:lnTo>
                    <a:pt x="13497" y="5169"/>
                  </a:lnTo>
                  <a:lnTo>
                    <a:pt x="13601" y="5274"/>
                  </a:lnTo>
                  <a:lnTo>
                    <a:pt x="13643" y="5295"/>
                  </a:lnTo>
                  <a:lnTo>
                    <a:pt x="13601" y="5420"/>
                  </a:lnTo>
                  <a:lnTo>
                    <a:pt x="13580" y="5546"/>
                  </a:lnTo>
                  <a:lnTo>
                    <a:pt x="13497" y="5755"/>
                  </a:lnTo>
                  <a:lnTo>
                    <a:pt x="13434" y="5797"/>
                  </a:lnTo>
                  <a:lnTo>
                    <a:pt x="13434" y="5860"/>
                  </a:lnTo>
                  <a:lnTo>
                    <a:pt x="13392" y="5922"/>
                  </a:lnTo>
                  <a:lnTo>
                    <a:pt x="13308" y="5922"/>
                  </a:lnTo>
                  <a:lnTo>
                    <a:pt x="13287" y="5860"/>
                  </a:lnTo>
                  <a:lnTo>
                    <a:pt x="13183" y="5943"/>
                  </a:lnTo>
                  <a:lnTo>
                    <a:pt x="13162" y="6027"/>
                  </a:lnTo>
                  <a:lnTo>
                    <a:pt x="13099" y="6048"/>
                  </a:lnTo>
                  <a:lnTo>
                    <a:pt x="13099" y="6132"/>
                  </a:lnTo>
                  <a:lnTo>
                    <a:pt x="13162" y="6278"/>
                  </a:lnTo>
                  <a:lnTo>
                    <a:pt x="13225" y="6341"/>
                  </a:lnTo>
                  <a:lnTo>
                    <a:pt x="13225" y="6383"/>
                  </a:lnTo>
                  <a:lnTo>
                    <a:pt x="13329" y="6487"/>
                  </a:lnTo>
                  <a:lnTo>
                    <a:pt x="13413" y="6592"/>
                  </a:lnTo>
                  <a:lnTo>
                    <a:pt x="13497" y="6592"/>
                  </a:lnTo>
                  <a:lnTo>
                    <a:pt x="13497" y="6529"/>
                  </a:lnTo>
                  <a:lnTo>
                    <a:pt x="13476" y="6466"/>
                  </a:lnTo>
                  <a:lnTo>
                    <a:pt x="13518" y="6383"/>
                  </a:lnTo>
                  <a:lnTo>
                    <a:pt x="13518" y="6341"/>
                  </a:lnTo>
                  <a:lnTo>
                    <a:pt x="13538" y="6278"/>
                  </a:lnTo>
                  <a:lnTo>
                    <a:pt x="13518" y="6236"/>
                  </a:lnTo>
                  <a:lnTo>
                    <a:pt x="13580" y="6173"/>
                  </a:lnTo>
                  <a:lnTo>
                    <a:pt x="13643" y="6236"/>
                  </a:lnTo>
                  <a:lnTo>
                    <a:pt x="13727" y="6236"/>
                  </a:lnTo>
                  <a:lnTo>
                    <a:pt x="13769" y="6278"/>
                  </a:lnTo>
                  <a:lnTo>
                    <a:pt x="13831" y="6362"/>
                  </a:lnTo>
                  <a:lnTo>
                    <a:pt x="13852" y="6529"/>
                  </a:lnTo>
                  <a:lnTo>
                    <a:pt x="13852" y="6655"/>
                  </a:lnTo>
                  <a:lnTo>
                    <a:pt x="13915" y="6738"/>
                  </a:lnTo>
                  <a:lnTo>
                    <a:pt x="13936" y="6969"/>
                  </a:lnTo>
                  <a:lnTo>
                    <a:pt x="13999" y="7115"/>
                  </a:lnTo>
                  <a:lnTo>
                    <a:pt x="14020" y="7199"/>
                  </a:lnTo>
                  <a:lnTo>
                    <a:pt x="14041" y="7261"/>
                  </a:lnTo>
                  <a:lnTo>
                    <a:pt x="14041" y="7303"/>
                  </a:lnTo>
                  <a:lnTo>
                    <a:pt x="14062" y="7366"/>
                  </a:lnTo>
                  <a:lnTo>
                    <a:pt x="14103" y="7387"/>
                  </a:lnTo>
                  <a:lnTo>
                    <a:pt x="14103" y="7303"/>
                  </a:lnTo>
                  <a:lnTo>
                    <a:pt x="14124" y="7199"/>
                  </a:lnTo>
                  <a:lnTo>
                    <a:pt x="14166" y="7220"/>
                  </a:lnTo>
                  <a:lnTo>
                    <a:pt x="14250" y="7199"/>
                  </a:lnTo>
                  <a:lnTo>
                    <a:pt x="14292" y="6989"/>
                  </a:lnTo>
                  <a:lnTo>
                    <a:pt x="14271" y="6885"/>
                  </a:lnTo>
                  <a:lnTo>
                    <a:pt x="14292" y="6759"/>
                  </a:lnTo>
                  <a:lnTo>
                    <a:pt x="14271" y="6592"/>
                  </a:lnTo>
                  <a:lnTo>
                    <a:pt x="14417" y="6592"/>
                  </a:lnTo>
                  <a:lnTo>
                    <a:pt x="14417" y="6383"/>
                  </a:lnTo>
                  <a:lnTo>
                    <a:pt x="14417" y="6257"/>
                  </a:lnTo>
                  <a:lnTo>
                    <a:pt x="14354" y="5964"/>
                  </a:lnTo>
                  <a:lnTo>
                    <a:pt x="14459" y="5964"/>
                  </a:lnTo>
                  <a:lnTo>
                    <a:pt x="14564" y="6006"/>
                  </a:lnTo>
                  <a:lnTo>
                    <a:pt x="14731" y="6006"/>
                  </a:lnTo>
                  <a:lnTo>
                    <a:pt x="14794" y="5797"/>
                  </a:lnTo>
                  <a:lnTo>
                    <a:pt x="14857" y="5546"/>
                  </a:lnTo>
                  <a:lnTo>
                    <a:pt x="14982" y="5232"/>
                  </a:lnTo>
                  <a:lnTo>
                    <a:pt x="14857" y="5190"/>
                  </a:lnTo>
                  <a:lnTo>
                    <a:pt x="14857" y="5085"/>
                  </a:lnTo>
                  <a:lnTo>
                    <a:pt x="15003" y="4813"/>
                  </a:lnTo>
                  <a:lnTo>
                    <a:pt x="15087" y="4583"/>
                  </a:lnTo>
                  <a:lnTo>
                    <a:pt x="15045" y="4541"/>
                  </a:lnTo>
                  <a:lnTo>
                    <a:pt x="15066" y="4374"/>
                  </a:lnTo>
                  <a:lnTo>
                    <a:pt x="15254" y="4081"/>
                  </a:lnTo>
                  <a:lnTo>
                    <a:pt x="15380" y="4039"/>
                  </a:lnTo>
                  <a:lnTo>
                    <a:pt x="15505" y="3872"/>
                  </a:lnTo>
                  <a:lnTo>
                    <a:pt x="15568" y="3725"/>
                  </a:lnTo>
                  <a:lnTo>
                    <a:pt x="15777" y="3663"/>
                  </a:lnTo>
                  <a:lnTo>
                    <a:pt x="15924" y="3558"/>
                  </a:lnTo>
                  <a:lnTo>
                    <a:pt x="16007" y="3642"/>
                  </a:lnTo>
                  <a:lnTo>
                    <a:pt x="16133" y="3704"/>
                  </a:lnTo>
                  <a:lnTo>
                    <a:pt x="16112" y="3600"/>
                  </a:lnTo>
                  <a:lnTo>
                    <a:pt x="16112" y="3432"/>
                  </a:lnTo>
                  <a:lnTo>
                    <a:pt x="16217" y="3328"/>
                  </a:lnTo>
                  <a:lnTo>
                    <a:pt x="16196" y="3244"/>
                  </a:lnTo>
                  <a:lnTo>
                    <a:pt x="16154" y="3223"/>
                  </a:lnTo>
                  <a:lnTo>
                    <a:pt x="16091" y="3119"/>
                  </a:lnTo>
                  <a:lnTo>
                    <a:pt x="15987" y="3077"/>
                  </a:lnTo>
                  <a:lnTo>
                    <a:pt x="15903" y="3119"/>
                  </a:lnTo>
                  <a:lnTo>
                    <a:pt x="15777" y="3098"/>
                  </a:lnTo>
                  <a:lnTo>
                    <a:pt x="15735" y="2993"/>
                  </a:lnTo>
                  <a:lnTo>
                    <a:pt x="15840" y="2888"/>
                  </a:lnTo>
                  <a:lnTo>
                    <a:pt x="15840" y="2805"/>
                  </a:lnTo>
                  <a:lnTo>
                    <a:pt x="15777" y="2700"/>
                  </a:lnTo>
                  <a:lnTo>
                    <a:pt x="15735" y="2616"/>
                  </a:lnTo>
                  <a:lnTo>
                    <a:pt x="15673" y="2658"/>
                  </a:lnTo>
                  <a:lnTo>
                    <a:pt x="15589" y="2658"/>
                  </a:lnTo>
                  <a:lnTo>
                    <a:pt x="15526" y="2575"/>
                  </a:lnTo>
                  <a:lnTo>
                    <a:pt x="15610" y="2407"/>
                  </a:lnTo>
                  <a:lnTo>
                    <a:pt x="15589" y="2365"/>
                  </a:lnTo>
                  <a:lnTo>
                    <a:pt x="15505" y="2365"/>
                  </a:lnTo>
                  <a:lnTo>
                    <a:pt x="15463" y="2282"/>
                  </a:lnTo>
                  <a:lnTo>
                    <a:pt x="15380" y="2261"/>
                  </a:lnTo>
                  <a:lnTo>
                    <a:pt x="15108" y="2407"/>
                  </a:lnTo>
                  <a:lnTo>
                    <a:pt x="15150" y="2512"/>
                  </a:lnTo>
                  <a:lnTo>
                    <a:pt x="15066" y="2575"/>
                  </a:lnTo>
                  <a:lnTo>
                    <a:pt x="14857" y="2491"/>
                  </a:lnTo>
                  <a:lnTo>
                    <a:pt x="14689" y="2554"/>
                  </a:lnTo>
                  <a:lnTo>
                    <a:pt x="14585" y="2386"/>
                  </a:lnTo>
                  <a:lnTo>
                    <a:pt x="14459" y="2491"/>
                  </a:lnTo>
                  <a:lnTo>
                    <a:pt x="14375" y="2491"/>
                  </a:lnTo>
                  <a:lnTo>
                    <a:pt x="14375" y="2616"/>
                  </a:lnTo>
                  <a:lnTo>
                    <a:pt x="14271" y="2784"/>
                  </a:lnTo>
                  <a:lnTo>
                    <a:pt x="14041" y="2826"/>
                  </a:lnTo>
                  <a:lnTo>
                    <a:pt x="13936" y="2867"/>
                  </a:lnTo>
                  <a:lnTo>
                    <a:pt x="13831" y="2972"/>
                  </a:lnTo>
                  <a:lnTo>
                    <a:pt x="13769" y="3098"/>
                  </a:lnTo>
                  <a:lnTo>
                    <a:pt x="13685" y="3119"/>
                  </a:lnTo>
                  <a:lnTo>
                    <a:pt x="13685" y="3202"/>
                  </a:lnTo>
                  <a:lnTo>
                    <a:pt x="13580" y="3181"/>
                  </a:lnTo>
                  <a:lnTo>
                    <a:pt x="13497" y="3223"/>
                  </a:lnTo>
                  <a:lnTo>
                    <a:pt x="13434" y="3391"/>
                  </a:lnTo>
                  <a:lnTo>
                    <a:pt x="13329" y="3391"/>
                  </a:lnTo>
                  <a:lnTo>
                    <a:pt x="13120" y="3432"/>
                  </a:lnTo>
                  <a:lnTo>
                    <a:pt x="13057" y="3432"/>
                  </a:lnTo>
                  <a:lnTo>
                    <a:pt x="13015" y="3600"/>
                  </a:lnTo>
                  <a:lnTo>
                    <a:pt x="13015" y="3704"/>
                  </a:lnTo>
                  <a:lnTo>
                    <a:pt x="13204" y="3767"/>
                  </a:lnTo>
                  <a:lnTo>
                    <a:pt x="13204" y="3935"/>
                  </a:lnTo>
                  <a:lnTo>
                    <a:pt x="13204" y="4039"/>
                  </a:lnTo>
                  <a:lnTo>
                    <a:pt x="12974" y="4123"/>
                  </a:lnTo>
                  <a:lnTo>
                    <a:pt x="12806" y="4081"/>
                  </a:lnTo>
                  <a:lnTo>
                    <a:pt x="12597" y="4144"/>
                  </a:lnTo>
                  <a:lnTo>
                    <a:pt x="12492" y="4081"/>
                  </a:lnTo>
                  <a:lnTo>
                    <a:pt x="12367" y="4123"/>
                  </a:lnTo>
                  <a:lnTo>
                    <a:pt x="12262" y="4248"/>
                  </a:lnTo>
                  <a:lnTo>
                    <a:pt x="12116" y="4248"/>
                  </a:lnTo>
                  <a:lnTo>
                    <a:pt x="11823" y="4081"/>
                  </a:lnTo>
                  <a:lnTo>
                    <a:pt x="11739" y="4144"/>
                  </a:lnTo>
                  <a:lnTo>
                    <a:pt x="11530" y="4123"/>
                  </a:lnTo>
                  <a:lnTo>
                    <a:pt x="11425" y="3935"/>
                  </a:lnTo>
                  <a:lnTo>
                    <a:pt x="11488" y="3830"/>
                  </a:lnTo>
                  <a:lnTo>
                    <a:pt x="11488" y="3704"/>
                  </a:lnTo>
                  <a:lnTo>
                    <a:pt x="11383" y="3621"/>
                  </a:lnTo>
                  <a:lnTo>
                    <a:pt x="11341" y="3453"/>
                  </a:lnTo>
                  <a:lnTo>
                    <a:pt x="11300" y="3349"/>
                  </a:lnTo>
                  <a:lnTo>
                    <a:pt x="11153" y="3349"/>
                  </a:lnTo>
                  <a:lnTo>
                    <a:pt x="11069" y="3453"/>
                  </a:lnTo>
                  <a:lnTo>
                    <a:pt x="11028" y="3453"/>
                  </a:lnTo>
                  <a:lnTo>
                    <a:pt x="11090" y="3600"/>
                  </a:lnTo>
                  <a:lnTo>
                    <a:pt x="11028" y="3851"/>
                  </a:lnTo>
                  <a:lnTo>
                    <a:pt x="11132" y="4081"/>
                  </a:lnTo>
                  <a:lnTo>
                    <a:pt x="11090" y="4353"/>
                  </a:lnTo>
                  <a:lnTo>
                    <a:pt x="10756" y="4437"/>
                  </a:lnTo>
                  <a:lnTo>
                    <a:pt x="10505" y="4290"/>
                  </a:lnTo>
                  <a:lnTo>
                    <a:pt x="10400" y="4374"/>
                  </a:lnTo>
                  <a:lnTo>
                    <a:pt x="9919" y="4186"/>
                  </a:lnTo>
                  <a:lnTo>
                    <a:pt x="9709" y="4186"/>
                  </a:lnTo>
                  <a:lnTo>
                    <a:pt x="9584" y="4248"/>
                  </a:lnTo>
                  <a:lnTo>
                    <a:pt x="9291" y="4165"/>
                  </a:lnTo>
                  <a:lnTo>
                    <a:pt x="9124" y="4039"/>
                  </a:lnTo>
                  <a:lnTo>
                    <a:pt x="9103" y="3872"/>
                  </a:lnTo>
                  <a:lnTo>
                    <a:pt x="8810" y="3830"/>
                  </a:lnTo>
                  <a:lnTo>
                    <a:pt x="8517" y="3914"/>
                  </a:lnTo>
                  <a:lnTo>
                    <a:pt x="8412" y="3830"/>
                  </a:lnTo>
                  <a:lnTo>
                    <a:pt x="8140" y="3830"/>
                  </a:lnTo>
                  <a:lnTo>
                    <a:pt x="7952" y="3725"/>
                  </a:lnTo>
                  <a:lnTo>
                    <a:pt x="7784" y="3725"/>
                  </a:lnTo>
                  <a:lnTo>
                    <a:pt x="7680" y="3642"/>
                  </a:lnTo>
                  <a:lnTo>
                    <a:pt x="7450" y="3600"/>
                  </a:lnTo>
                  <a:lnTo>
                    <a:pt x="7261" y="3391"/>
                  </a:lnTo>
                  <a:lnTo>
                    <a:pt x="7010" y="3202"/>
                  </a:lnTo>
                  <a:lnTo>
                    <a:pt x="6801" y="3139"/>
                  </a:lnTo>
                  <a:lnTo>
                    <a:pt x="6717" y="3077"/>
                  </a:lnTo>
                  <a:lnTo>
                    <a:pt x="6613" y="3077"/>
                  </a:lnTo>
                  <a:lnTo>
                    <a:pt x="6508" y="2993"/>
                  </a:lnTo>
                  <a:lnTo>
                    <a:pt x="6383" y="2972"/>
                  </a:lnTo>
                  <a:lnTo>
                    <a:pt x="6362" y="2826"/>
                  </a:lnTo>
                  <a:lnTo>
                    <a:pt x="6487" y="2616"/>
                  </a:lnTo>
                  <a:lnTo>
                    <a:pt x="6487" y="2449"/>
                  </a:lnTo>
                  <a:lnTo>
                    <a:pt x="6571" y="2135"/>
                  </a:lnTo>
                  <a:lnTo>
                    <a:pt x="6571" y="1926"/>
                  </a:lnTo>
                  <a:lnTo>
                    <a:pt x="6529" y="1947"/>
                  </a:lnTo>
                  <a:lnTo>
                    <a:pt x="6508" y="1842"/>
                  </a:lnTo>
                  <a:lnTo>
                    <a:pt x="6404" y="1842"/>
                  </a:lnTo>
                  <a:lnTo>
                    <a:pt x="6320" y="1675"/>
                  </a:lnTo>
                  <a:lnTo>
                    <a:pt x="6257" y="1654"/>
                  </a:lnTo>
                  <a:lnTo>
                    <a:pt x="6152" y="1549"/>
                  </a:lnTo>
                  <a:lnTo>
                    <a:pt x="6006" y="1528"/>
                  </a:lnTo>
                  <a:lnTo>
                    <a:pt x="5964" y="1445"/>
                  </a:lnTo>
                  <a:lnTo>
                    <a:pt x="5839" y="1445"/>
                  </a:lnTo>
                  <a:lnTo>
                    <a:pt x="5755" y="1549"/>
                  </a:lnTo>
                  <a:lnTo>
                    <a:pt x="5629" y="1507"/>
                  </a:lnTo>
                  <a:lnTo>
                    <a:pt x="5587" y="1361"/>
                  </a:lnTo>
                  <a:lnTo>
                    <a:pt x="5546" y="1361"/>
                  </a:lnTo>
                  <a:lnTo>
                    <a:pt x="5546" y="1256"/>
                  </a:lnTo>
                  <a:lnTo>
                    <a:pt x="5462" y="1152"/>
                  </a:lnTo>
                  <a:lnTo>
                    <a:pt x="5399" y="1131"/>
                  </a:lnTo>
                  <a:lnTo>
                    <a:pt x="5441" y="1047"/>
                  </a:lnTo>
                  <a:lnTo>
                    <a:pt x="5378" y="943"/>
                  </a:lnTo>
                  <a:lnTo>
                    <a:pt x="5399" y="712"/>
                  </a:lnTo>
                  <a:lnTo>
                    <a:pt x="5253" y="629"/>
                  </a:lnTo>
                  <a:lnTo>
                    <a:pt x="5232" y="566"/>
                  </a:lnTo>
                  <a:lnTo>
                    <a:pt x="5211" y="482"/>
                  </a:lnTo>
                  <a:lnTo>
                    <a:pt x="4960" y="357"/>
                  </a:lnTo>
                  <a:lnTo>
                    <a:pt x="4813" y="357"/>
                  </a:lnTo>
                  <a:lnTo>
                    <a:pt x="4751" y="189"/>
                  </a:lnTo>
                  <a:lnTo>
                    <a:pt x="4604" y="106"/>
                  </a:lnTo>
                  <a:lnTo>
                    <a:pt x="4437" y="210"/>
                  </a:lnTo>
                  <a:lnTo>
                    <a:pt x="412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4" name="Google Shape;7544;p131"/>
            <p:cNvSpPr/>
            <p:nvPr/>
          </p:nvSpPr>
          <p:spPr>
            <a:xfrm>
              <a:off x="4286244" y="2933329"/>
              <a:ext cx="56823" cy="29034"/>
            </a:xfrm>
            <a:custGeom>
              <a:avLst/>
              <a:gdLst/>
              <a:ahLst/>
              <a:cxnLst/>
              <a:rect l="l" t="t" r="r" b="b"/>
              <a:pathLst>
                <a:path w="4772" h="2553" extrusionOk="0">
                  <a:moveTo>
                    <a:pt x="231" y="0"/>
                  </a:moveTo>
                  <a:lnTo>
                    <a:pt x="210" y="42"/>
                  </a:lnTo>
                  <a:lnTo>
                    <a:pt x="210" y="251"/>
                  </a:lnTo>
                  <a:lnTo>
                    <a:pt x="126" y="565"/>
                  </a:lnTo>
                  <a:lnTo>
                    <a:pt x="126" y="732"/>
                  </a:lnTo>
                  <a:lnTo>
                    <a:pt x="1" y="942"/>
                  </a:lnTo>
                  <a:lnTo>
                    <a:pt x="22" y="1088"/>
                  </a:lnTo>
                  <a:lnTo>
                    <a:pt x="147" y="1109"/>
                  </a:lnTo>
                  <a:lnTo>
                    <a:pt x="252" y="1193"/>
                  </a:lnTo>
                  <a:lnTo>
                    <a:pt x="356" y="1193"/>
                  </a:lnTo>
                  <a:lnTo>
                    <a:pt x="440" y="1255"/>
                  </a:lnTo>
                  <a:lnTo>
                    <a:pt x="649" y="1318"/>
                  </a:lnTo>
                  <a:lnTo>
                    <a:pt x="900" y="1507"/>
                  </a:lnTo>
                  <a:lnTo>
                    <a:pt x="1089" y="1716"/>
                  </a:lnTo>
                  <a:lnTo>
                    <a:pt x="1319" y="1758"/>
                  </a:lnTo>
                  <a:lnTo>
                    <a:pt x="1423" y="1841"/>
                  </a:lnTo>
                  <a:lnTo>
                    <a:pt x="1591" y="1841"/>
                  </a:lnTo>
                  <a:lnTo>
                    <a:pt x="1779" y="1946"/>
                  </a:lnTo>
                  <a:lnTo>
                    <a:pt x="2051" y="1946"/>
                  </a:lnTo>
                  <a:lnTo>
                    <a:pt x="2156" y="2030"/>
                  </a:lnTo>
                  <a:lnTo>
                    <a:pt x="2449" y="1946"/>
                  </a:lnTo>
                  <a:lnTo>
                    <a:pt x="2742" y="1988"/>
                  </a:lnTo>
                  <a:lnTo>
                    <a:pt x="2763" y="2155"/>
                  </a:lnTo>
                  <a:lnTo>
                    <a:pt x="2930" y="2281"/>
                  </a:lnTo>
                  <a:lnTo>
                    <a:pt x="3223" y="2364"/>
                  </a:lnTo>
                  <a:lnTo>
                    <a:pt x="3348" y="2302"/>
                  </a:lnTo>
                  <a:lnTo>
                    <a:pt x="3558" y="2302"/>
                  </a:lnTo>
                  <a:lnTo>
                    <a:pt x="4039" y="2490"/>
                  </a:lnTo>
                  <a:lnTo>
                    <a:pt x="4144" y="2406"/>
                  </a:lnTo>
                  <a:lnTo>
                    <a:pt x="4395" y="2553"/>
                  </a:lnTo>
                  <a:lnTo>
                    <a:pt x="4729" y="2469"/>
                  </a:lnTo>
                  <a:lnTo>
                    <a:pt x="4771" y="2197"/>
                  </a:lnTo>
                  <a:lnTo>
                    <a:pt x="4667" y="1967"/>
                  </a:lnTo>
                  <a:lnTo>
                    <a:pt x="4729" y="1716"/>
                  </a:lnTo>
                  <a:lnTo>
                    <a:pt x="4667" y="1569"/>
                  </a:lnTo>
                  <a:lnTo>
                    <a:pt x="4562" y="1569"/>
                  </a:lnTo>
                  <a:lnTo>
                    <a:pt x="4416" y="1632"/>
                  </a:lnTo>
                  <a:lnTo>
                    <a:pt x="4353" y="1611"/>
                  </a:lnTo>
                  <a:lnTo>
                    <a:pt x="4206" y="1653"/>
                  </a:lnTo>
                  <a:lnTo>
                    <a:pt x="4123" y="1632"/>
                  </a:lnTo>
                  <a:lnTo>
                    <a:pt x="3997" y="1465"/>
                  </a:lnTo>
                  <a:lnTo>
                    <a:pt x="3830" y="1402"/>
                  </a:lnTo>
                  <a:lnTo>
                    <a:pt x="3788" y="1255"/>
                  </a:lnTo>
                  <a:lnTo>
                    <a:pt x="3662" y="1193"/>
                  </a:lnTo>
                  <a:lnTo>
                    <a:pt x="3453" y="1193"/>
                  </a:lnTo>
                  <a:lnTo>
                    <a:pt x="3348" y="1297"/>
                  </a:lnTo>
                  <a:lnTo>
                    <a:pt x="3202" y="1318"/>
                  </a:lnTo>
                  <a:lnTo>
                    <a:pt x="3139" y="1402"/>
                  </a:lnTo>
                  <a:lnTo>
                    <a:pt x="2972" y="1318"/>
                  </a:lnTo>
                  <a:lnTo>
                    <a:pt x="2867" y="1339"/>
                  </a:lnTo>
                  <a:lnTo>
                    <a:pt x="2825" y="1193"/>
                  </a:lnTo>
                  <a:lnTo>
                    <a:pt x="2846" y="942"/>
                  </a:lnTo>
                  <a:lnTo>
                    <a:pt x="2700" y="942"/>
                  </a:lnTo>
                  <a:lnTo>
                    <a:pt x="2532" y="1004"/>
                  </a:lnTo>
                  <a:lnTo>
                    <a:pt x="2365" y="879"/>
                  </a:lnTo>
                  <a:lnTo>
                    <a:pt x="2365" y="711"/>
                  </a:lnTo>
                  <a:lnTo>
                    <a:pt x="2239" y="628"/>
                  </a:lnTo>
                  <a:lnTo>
                    <a:pt x="2114" y="628"/>
                  </a:lnTo>
                  <a:lnTo>
                    <a:pt x="2093" y="586"/>
                  </a:lnTo>
                  <a:lnTo>
                    <a:pt x="2009" y="628"/>
                  </a:lnTo>
                  <a:lnTo>
                    <a:pt x="2009" y="816"/>
                  </a:lnTo>
                  <a:lnTo>
                    <a:pt x="1947" y="837"/>
                  </a:lnTo>
                  <a:lnTo>
                    <a:pt x="1905" y="711"/>
                  </a:lnTo>
                  <a:lnTo>
                    <a:pt x="1800" y="586"/>
                  </a:lnTo>
                  <a:lnTo>
                    <a:pt x="1737" y="523"/>
                  </a:lnTo>
                  <a:lnTo>
                    <a:pt x="1612" y="460"/>
                  </a:lnTo>
                  <a:lnTo>
                    <a:pt x="1486" y="460"/>
                  </a:lnTo>
                  <a:lnTo>
                    <a:pt x="1319" y="272"/>
                  </a:lnTo>
                  <a:lnTo>
                    <a:pt x="1214" y="209"/>
                  </a:lnTo>
                  <a:lnTo>
                    <a:pt x="1089" y="209"/>
                  </a:lnTo>
                  <a:lnTo>
                    <a:pt x="1047" y="147"/>
                  </a:lnTo>
                  <a:lnTo>
                    <a:pt x="838" y="63"/>
                  </a:lnTo>
                  <a:lnTo>
                    <a:pt x="670" y="84"/>
                  </a:lnTo>
                  <a:lnTo>
                    <a:pt x="607" y="188"/>
                  </a:lnTo>
                  <a:lnTo>
                    <a:pt x="545" y="167"/>
                  </a:lnTo>
                  <a:lnTo>
                    <a:pt x="440" y="167"/>
                  </a:lnTo>
                  <a:lnTo>
                    <a:pt x="377" y="84"/>
                  </a:lnTo>
                  <a:lnTo>
                    <a:pt x="23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5" name="Google Shape;7545;p131"/>
            <p:cNvSpPr/>
            <p:nvPr/>
          </p:nvSpPr>
          <p:spPr>
            <a:xfrm>
              <a:off x="4155440" y="2884541"/>
              <a:ext cx="95439" cy="100431"/>
            </a:xfrm>
            <a:custGeom>
              <a:avLst/>
              <a:gdLst/>
              <a:ahLst/>
              <a:cxnLst/>
              <a:rect l="l" t="t" r="r" b="b"/>
              <a:pathLst>
                <a:path w="8015" h="8831" extrusionOk="0">
                  <a:moveTo>
                    <a:pt x="5901" y="1"/>
                  </a:moveTo>
                  <a:lnTo>
                    <a:pt x="5713" y="105"/>
                  </a:lnTo>
                  <a:lnTo>
                    <a:pt x="5587" y="252"/>
                  </a:lnTo>
                  <a:lnTo>
                    <a:pt x="5441" y="252"/>
                  </a:lnTo>
                  <a:lnTo>
                    <a:pt x="5315" y="377"/>
                  </a:lnTo>
                  <a:lnTo>
                    <a:pt x="5232" y="482"/>
                  </a:lnTo>
                  <a:lnTo>
                    <a:pt x="5462" y="838"/>
                  </a:lnTo>
                  <a:lnTo>
                    <a:pt x="5483" y="1110"/>
                  </a:lnTo>
                  <a:lnTo>
                    <a:pt x="5232" y="1444"/>
                  </a:lnTo>
                  <a:lnTo>
                    <a:pt x="5357" y="1570"/>
                  </a:lnTo>
                  <a:lnTo>
                    <a:pt x="5357" y="1737"/>
                  </a:lnTo>
                  <a:lnTo>
                    <a:pt x="5190" y="1968"/>
                  </a:lnTo>
                  <a:lnTo>
                    <a:pt x="4981" y="1968"/>
                  </a:lnTo>
                  <a:lnTo>
                    <a:pt x="4771" y="1884"/>
                  </a:lnTo>
                  <a:lnTo>
                    <a:pt x="4646" y="1968"/>
                  </a:lnTo>
                  <a:lnTo>
                    <a:pt x="4709" y="2135"/>
                  </a:lnTo>
                  <a:lnTo>
                    <a:pt x="4834" y="2198"/>
                  </a:lnTo>
                  <a:lnTo>
                    <a:pt x="4876" y="2365"/>
                  </a:lnTo>
                  <a:lnTo>
                    <a:pt x="4855" y="2449"/>
                  </a:lnTo>
                  <a:lnTo>
                    <a:pt x="4730" y="2512"/>
                  </a:lnTo>
                  <a:lnTo>
                    <a:pt x="4604" y="2553"/>
                  </a:lnTo>
                  <a:lnTo>
                    <a:pt x="4562" y="2616"/>
                  </a:lnTo>
                  <a:lnTo>
                    <a:pt x="4541" y="2825"/>
                  </a:lnTo>
                  <a:lnTo>
                    <a:pt x="4499" y="2972"/>
                  </a:lnTo>
                  <a:lnTo>
                    <a:pt x="4499" y="3035"/>
                  </a:lnTo>
                  <a:lnTo>
                    <a:pt x="4457" y="3097"/>
                  </a:lnTo>
                  <a:lnTo>
                    <a:pt x="4499" y="3328"/>
                  </a:lnTo>
                  <a:lnTo>
                    <a:pt x="4395" y="3537"/>
                  </a:lnTo>
                  <a:lnTo>
                    <a:pt x="4248" y="3390"/>
                  </a:lnTo>
                  <a:lnTo>
                    <a:pt x="4206" y="3390"/>
                  </a:lnTo>
                  <a:lnTo>
                    <a:pt x="4185" y="3453"/>
                  </a:lnTo>
                  <a:lnTo>
                    <a:pt x="4039" y="3453"/>
                  </a:lnTo>
                  <a:lnTo>
                    <a:pt x="3997" y="3411"/>
                  </a:lnTo>
                  <a:lnTo>
                    <a:pt x="3830" y="3432"/>
                  </a:lnTo>
                  <a:lnTo>
                    <a:pt x="3809" y="3495"/>
                  </a:lnTo>
                  <a:lnTo>
                    <a:pt x="3600" y="3662"/>
                  </a:lnTo>
                  <a:lnTo>
                    <a:pt x="3683" y="3704"/>
                  </a:lnTo>
                  <a:lnTo>
                    <a:pt x="3621" y="3767"/>
                  </a:lnTo>
                  <a:lnTo>
                    <a:pt x="3411" y="3872"/>
                  </a:lnTo>
                  <a:lnTo>
                    <a:pt x="3349" y="3830"/>
                  </a:lnTo>
                  <a:lnTo>
                    <a:pt x="3202" y="3851"/>
                  </a:lnTo>
                  <a:lnTo>
                    <a:pt x="3160" y="3934"/>
                  </a:lnTo>
                  <a:lnTo>
                    <a:pt x="3139" y="4039"/>
                  </a:lnTo>
                  <a:lnTo>
                    <a:pt x="3035" y="4060"/>
                  </a:lnTo>
                  <a:lnTo>
                    <a:pt x="2951" y="4165"/>
                  </a:lnTo>
                  <a:lnTo>
                    <a:pt x="2951" y="4332"/>
                  </a:lnTo>
                  <a:lnTo>
                    <a:pt x="2993" y="4499"/>
                  </a:lnTo>
                  <a:lnTo>
                    <a:pt x="2993" y="4646"/>
                  </a:lnTo>
                  <a:lnTo>
                    <a:pt x="3035" y="4750"/>
                  </a:lnTo>
                  <a:lnTo>
                    <a:pt x="3035" y="4855"/>
                  </a:lnTo>
                  <a:lnTo>
                    <a:pt x="2784" y="4960"/>
                  </a:lnTo>
                  <a:lnTo>
                    <a:pt x="2574" y="4960"/>
                  </a:lnTo>
                  <a:lnTo>
                    <a:pt x="2407" y="4981"/>
                  </a:lnTo>
                  <a:lnTo>
                    <a:pt x="2093" y="4981"/>
                  </a:lnTo>
                  <a:lnTo>
                    <a:pt x="1905" y="5022"/>
                  </a:lnTo>
                  <a:lnTo>
                    <a:pt x="1821" y="5106"/>
                  </a:lnTo>
                  <a:lnTo>
                    <a:pt x="1633" y="5085"/>
                  </a:lnTo>
                  <a:lnTo>
                    <a:pt x="1465" y="5127"/>
                  </a:lnTo>
                  <a:lnTo>
                    <a:pt x="775" y="5169"/>
                  </a:lnTo>
                  <a:lnTo>
                    <a:pt x="1" y="4918"/>
                  </a:lnTo>
                  <a:lnTo>
                    <a:pt x="273" y="5336"/>
                  </a:lnTo>
                  <a:lnTo>
                    <a:pt x="356" y="5483"/>
                  </a:lnTo>
                  <a:lnTo>
                    <a:pt x="524" y="5629"/>
                  </a:lnTo>
                  <a:lnTo>
                    <a:pt x="649" y="5713"/>
                  </a:lnTo>
                  <a:lnTo>
                    <a:pt x="691" y="5755"/>
                  </a:lnTo>
                  <a:lnTo>
                    <a:pt x="880" y="5797"/>
                  </a:lnTo>
                  <a:lnTo>
                    <a:pt x="984" y="5818"/>
                  </a:lnTo>
                  <a:lnTo>
                    <a:pt x="1005" y="5901"/>
                  </a:lnTo>
                  <a:lnTo>
                    <a:pt x="1172" y="5901"/>
                  </a:lnTo>
                  <a:lnTo>
                    <a:pt x="1172" y="6110"/>
                  </a:lnTo>
                  <a:lnTo>
                    <a:pt x="1214" y="6236"/>
                  </a:lnTo>
                  <a:lnTo>
                    <a:pt x="1214" y="6382"/>
                  </a:lnTo>
                  <a:lnTo>
                    <a:pt x="1256" y="6487"/>
                  </a:lnTo>
                  <a:lnTo>
                    <a:pt x="1403" y="6466"/>
                  </a:lnTo>
                  <a:lnTo>
                    <a:pt x="1528" y="6571"/>
                  </a:lnTo>
                  <a:lnTo>
                    <a:pt x="1570" y="6801"/>
                  </a:lnTo>
                  <a:lnTo>
                    <a:pt x="1486" y="6885"/>
                  </a:lnTo>
                  <a:lnTo>
                    <a:pt x="1319" y="6843"/>
                  </a:lnTo>
                  <a:lnTo>
                    <a:pt x="1068" y="6906"/>
                  </a:lnTo>
                  <a:lnTo>
                    <a:pt x="984" y="6968"/>
                  </a:lnTo>
                  <a:lnTo>
                    <a:pt x="838" y="7052"/>
                  </a:lnTo>
                  <a:lnTo>
                    <a:pt x="754" y="7157"/>
                  </a:lnTo>
                  <a:lnTo>
                    <a:pt x="796" y="7261"/>
                  </a:lnTo>
                  <a:lnTo>
                    <a:pt x="691" y="7387"/>
                  </a:lnTo>
                  <a:lnTo>
                    <a:pt x="754" y="7512"/>
                  </a:lnTo>
                  <a:lnTo>
                    <a:pt x="733" y="7722"/>
                  </a:lnTo>
                  <a:lnTo>
                    <a:pt x="733" y="7805"/>
                  </a:lnTo>
                  <a:lnTo>
                    <a:pt x="796" y="7805"/>
                  </a:lnTo>
                  <a:lnTo>
                    <a:pt x="796" y="7889"/>
                  </a:lnTo>
                  <a:lnTo>
                    <a:pt x="859" y="7910"/>
                  </a:lnTo>
                  <a:lnTo>
                    <a:pt x="1005" y="7805"/>
                  </a:lnTo>
                  <a:lnTo>
                    <a:pt x="1131" y="7805"/>
                  </a:lnTo>
                  <a:lnTo>
                    <a:pt x="1172" y="7847"/>
                  </a:lnTo>
                  <a:lnTo>
                    <a:pt x="1193" y="7826"/>
                  </a:lnTo>
                  <a:lnTo>
                    <a:pt x="1298" y="7784"/>
                  </a:lnTo>
                  <a:lnTo>
                    <a:pt x="1403" y="7784"/>
                  </a:lnTo>
                  <a:lnTo>
                    <a:pt x="1465" y="7805"/>
                  </a:lnTo>
                  <a:lnTo>
                    <a:pt x="1570" y="7784"/>
                  </a:lnTo>
                  <a:lnTo>
                    <a:pt x="1696" y="7784"/>
                  </a:lnTo>
                  <a:lnTo>
                    <a:pt x="1717" y="7722"/>
                  </a:lnTo>
                  <a:lnTo>
                    <a:pt x="1779" y="7638"/>
                  </a:lnTo>
                  <a:lnTo>
                    <a:pt x="1884" y="7722"/>
                  </a:lnTo>
                  <a:lnTo>
                    <a:pt x="1947" y="7722"/>
                  </a:lnTo>
                  <a:lnTo>
                    <a:pt x="1989" y="7701"/>
                  </a:lnTo>
                  <a:lnTo>
                    <a:pt x="2030" y="7701"/>
                  </a:lnTo>
                  <a:lnTo>
                    <a:pt x="2051" y="7784"/>
                  </a:lnTo>
                  <a:lnTo>
                    <a:pt x="2156" y="7784"/>
                  </a:lnTo>
                  <a:lnTo>
                    <a:pt x="2240" y="7826"/>
                  </a:lnTo>
                  <a:lnTo>
                    <a:pt x="2323" y="7826"/>
                  </a:lnTo>
                  <a:lnTo>
                    <a:pt x="2449" y="7701"/>
                  </a:lnTo>
                  <a:lnTo>
                    <a:pt x="2616" y="7701"/>
                  </a:lnTo>
                  <a:lnTo>
                    <a:pt x="2700" y="7722"/>
                  </a:lnTo>
                  <a:lnTo>
                    <a:pt x="2784" y="7680"/>
                  </a:lnTo>
                  <a:lnTo>
                    <a:pt x="2867" y="7680"/>
                  </a:lnTo>
                  <a:lnTo>
                    <a:pt x="2888" y="7617"/>
                  </a:lnTo>
                  <a:lnTo>
                    <a:pt x="2951" y="7638"/>
                  </a:lnTo>
                  <a:lnTo>
                    <a:pt x="3097" y="7680"/>
                  </a:lnTo>
                  <a:lnTo>
                    <a:pt x="3223" y="7617"/>
                  </a:lnTo>
                  <a:lnTo>
                    <a:pt x="3411" y="7617"/>
                  </a:lnTo>
                  <a:lnTo>
                    <a:pt x="3558" y="7722"/>
                  </a:lnTo>
                  <a:lnTo>
                    <a:pt x="3579" y="7847"/>
                  </a:lnTo>
                  <a:lnTo>
                    <a:pt x="3579" y="7931"/>
                  </a:lnTo>
                  <a:lnTo>
                    <a:pt x="3579" y="7952"/>
                  </a:lnTo>
                  <a:lnTo>
                    <a:pt x="3558" y="7952"/>
                  </a:lnTo>
                  <a:lnTo>
                    <a:pt x="3558" y="8014"/>
                  </a:lnTo>
                  <a:lnTo>
                    <a:pt x="3662" y="8014"/>
                  </a:lnTo>
                  <a:lnTo>
                    <a:pt x="3809" y="7931"/>
                  </a:lnTo>
                  <a:lnTo>
                    <a:pt x="3809" y="8056"/>
                  </a:lnTo>
                  <a:lnTo>
                    <a:pt x="3934" y="8203"/>
                  </a:lnTo>
                  <a:lnTo>
                    <a:pt x="3997" y="8412"/>
                  </a:lnTo>
                  <a:lnTo>
                    <a:pt x="3997" y="8433"/>
                  </a:lnTo>
                  <a:lnTo>
                    <a:pt x="3997" y="8517"/>
                  </a:lnTo>
                  <a:lnTo>
                    <a:pt x="3934" y="8538"/>
                  </a:lnTo>
                  <a:lnTo>
                    <a:pt x="4039" y="8538"/>
                  </a:lnTo>
                  <a:lnTo>
                    <a:pt x="4081" y="8663"/>
                  </a:lnTo>
                  <a:lnTo>
                    <a:pt x="4353" y="8663"/>
                  </a:lnTo>
                  <a:lnTo>
                    <a:pt x="4541" y="8747"/>
                  </a:lnTo>
                  <a:lnTo>
                    <a:pt x="4541" y="8831"/>
                  </a:lnTo>
                  <a:lnTo>
                    <a:pt x="4625" y="8768"/>
                  </a:lnTo>
                  <a:lnTo>
                    <a:pt x="4646" y="8621"/>
                  </a:lnTo>
                  <a:lnTo>
                    <a:pt x="4750" y="8538"/>
                  </a:lnTo>
                  <a:lnTo>
                    <a:pt x="4834" y="8517"/>
                  </a:lnTo>
                  <a:lnTo>
                    <a:pt x="4876" y="8370"/>
                  </a:lnTo>
                  <a:lnTo>
                    <a:pt x="4960" y="8412"/>
                  </a:lnTo>
                  <a:lnTo>
                    <a:pt x="5064" y="8349"/>
                  </a:lnTo>
                  <a:lnTo>
                    <a:pt x="5462" y="8370"/>
                  </a:lnTo>
                  <a:lnTo>
                    <a:pt x="5692" y="8266"/>
                  </a:lnTo>
                  <a:lnTo>
                    <a:pt x="5755" y="8224"/>
                  </a:lnTo>
                  <a:lnTo>
                    <a:pt x="5880" y="8203"/>
                  </a:lnTo>
                  <a:lnTo>
                    <a:pt x="5880" y="8203"/>
                  </a:lnTo>
                  <a:lnTo>
                    <a:pt x="5818" y="8266"/>
                  </a:lnTo>
                  <a:lnTo>
                    <a:pt x="5880" y="8349"/>
                  </a:lnTo>
                  <a:lnTo>
                    <a:pt x="6006" y="8266"/>
                  </a:lnTo>
                  <a:lnTo>
                    <a:pt x="6110" y="8224"/>
                  </a:lnTo>
                  <a:lnTo>
                    <a:pt x="6069" y="8161"/>
                  </a:lnTo>
                  <a:lnTo>
                    <a:pt x="6090" y="8098"/>
                  </a:lnTo>
                  <a:lnTo>
                    <a:pt x="5964" y="7722"/>
                  </a:lnTo>
                  <a:lnTo>
                    <a:pt x="5838" y="7575"/>
                  </a:lnTo>
                  <a:lnTo>
                    <a:pt x="5880" y="7491"/>
                  </a:lnTo>
                  <a:lnTo>
                    <a:pt x="5797" y="7429"/>
                  </a:lnTo>
                  <a:lnTo>
                    <a:pt x="5692" y="7429"/>
                  </a:lnTo>
                  <a:lnTo>
                    <a:pt x="5483" y="7303"/>
                  </a:lnTo>
                  <a:lnTo>
                    <a:pt x="5462" y="7094"/>
                  </a:lnTo>
                  <a:lnTo>
                    <a:pt x="5483" y="6968"/>
                  </a:lnTo>
                  <a:lnTo>
                    <a:pt x="5399" y="6780"/>
                  </a:lnTo>
                  <a:lnTo>
                    <a:pt x="5294" y="6780"/>
                  </a:lnTo>
                  <a:lnTo>
                    <a:pt x="5232" y="6801"/>
                  </a:lnTo>
                  <a:lnTo>
                    <a:pt x="5085" y="6759"/>
                  </a:lnTo>
                  <a:lnTo>
                    <a:pt x="4981" y="6780"/>
                  </a:lnTo>
                  <a:lnTo>
                    <a:pt x="4981" y="6634"/>
                  </a:lnTo>
                  <a:lnTo>
                    <a:pt x="5085" y="6382"/>
                  </a:lnTo>
                  <a:lnTo>
                    <a:pt x="5169" y="6362"/>
                  </a:lnTo>
                  <a:lnTo>
                    <a:pt x="5315" y="6152"/>
                  </a:lnTo>
                  <a:lnTo>
                    <a:pt x="5357" y="6048"/>
                  </a:lnTo>
                  <a:lnTo>
                    <a:pt x="5462" y="6006"/>
                  </a:lnTo>
                  <a:lnTo>
                    <a:pt x="5546" y="5943"/>
                  </a:lnTo>
                  <a:lnTo>
                    <a:pt x="5671" y="6006"/>
                  </a:lnTo>
                  <a:lnTo>
                    <a:pt x="5692" y="6110"/>
                  </a:lnTo>
                  <a:lnTo>
                    <a:pt x="5776" y="6131"/>
                  </a:lnTo>
                  <a:lnTo>
                    <a:pt x="5985" y="6006"/>
                  </a:lnTo>
                  <a:lnTo>
                    <a:pt x="6299" y="6006"/>
                  </a:lnTo>
                  <a:lnTo>
                    <a:pt x="6487" y="5797"/>
                  </a:lnTo>
                  <a:lnTo>
                    <a:pt x="6592" y="5441"/>
                  </a:lnTo>
                  <a:lnTo>
                    <a:pt x="6843" y="5273"/>
                  </a:lnTo>
                  <a:lnTo>
                    <a:pt x="6926" y="5127"/>
                  </a:lnTo>
                  <a:lnTo>
                    <a:pt x="6947" y="4960"/>
                  </a:lnTo>
                  <a:lnTo>
                    <a:pt x="7052" y="4771"/>
                  </a:lnTo>
                  <a:lnTo>
                    <a:pt x="7261" y="4667"/>
                  </a:lnTo>
                  <a:lnTo>
                    <a:pt x="7324" y="4541"/>
                  </a:lnTo>
                  <a:lnTo>
                    <a:pt x="7324" y="4437"/>
                  </a:lnTo>
                  <a:lnTo>
                    <a:pt x="7240" y="4374"/>
                  </a:lnTo>
                  <a:lnTo>
                    <a:pt x="7387" y="4185"/>
                  </a:lnTo>
                  <a:lnTo>
                    <a:pt x="7491" y="4123"/>
                  </a:lnTo>
                  <a:lnTo>
                    <a:pt x="7491" y="3976"/>
                  </a:lnTo>
                  <a:lnTo>
                    <a:pt x="7554" y="3704"/>
                  </a:lnTo>
                  <a:lnTo>
                    <a:pt x="7470" y="3495"/>
                  </a:lnTo>
                  <a:lnTo>
                    <a:pt x="7450" y="3432"/>
                  </a:lnTo>
                  <a:lnTo>
                    <a:pt x="7638" y="3244"/>
                  </a:lnTo>
                  <a:lnTo>
                    <a:pt x="7743" y="3223"/>
                  </a:lnTo>
                  <a:lnTo>
                    <a:pt x="7847" y="3139"/>
                  </a:lnTo>
                  <a:lnTo>
                    <a:pt x="7910" y="3139"/>
                  </a:lnTo>
                  <a:lnTo>
                    <a:pt x="8015" y="3035"/>
                  </a:lnTo>
                  <a:lnTo>
                    <a:pt x="8015" y="2909"/>
                  </a:lnTo>
                  <a:lnTo>
                    <a:pt x="7868" y="2867"/>
                  </a:lnTo>
                  <a:lnTo>
                    <a:pt x="7743" y="2909"/>
                  </a:lnTo>
                  <a:lnTo>
                    <a:pt x="7554" y="2888"/>
                  </a:lnTo>
                  <a:lnTo>
                    <a:pt x="7491" y="2721"/>
                  </a:lnTo>
                  <a:lnTo>
                    <a:pt x="7282" y="2658"/>
                  </a:lnTo>
                  <a:lnTo>
                    <a:pt x="7073" y="2595"/>
                  </a:lnTo>
                  <a:lnTo>
                    <a:pt x="6864" y="2407"/>
                  </a:lnTo>
                  <a:lnTo>
                    <a:pt x="6843" y="2240"/>
                  </a:lnTo>
                  <a:lnTo>
                    <a:pt x="6738" y="1863"/>
                  </a:lnTo>
                  <a:lnTo>
                    <a:pt x="6634" y="1675"/>
                  </a:lnTo>
                  <a:lnTo>
                    <a:pt x="6634" y="1507"/>
                  </a:lnTo>
                  <a:lnTo>
                    <a:pt x="6738" y="1465"/>
                  </a:lnTo>
                  <a:lnTo>
                    <a:pt x="6738" y="1340"/>
                  </a:lnTo>
                  <a:lnTo>
                    <a:pt x="6885" y="1235"/>
                  </a:lnTo>
                  <a:lnTo>
                    <a:pt x="6885" y="1110"/>
                  </a:lnTo>
                  <a:lnTo>
                    <a:pt x="6738" y="1047"/>
                  </a:lnTo>
                  <a:lnTo>
                    <a:pt x="6717" y="921"/>
                  </a:lnTo>
                  <a:lnTo>
                    <a:pt x="6550" y="838"/>
                  </a:lnTo>
                  <a:lnTo>
                    <a:pt x="6403" y="712"/>
                  </a:lnTo>
                  <a:lnTo>
                    <a:pt x="6278" y="566"/>
                  </a:lnTo>
                  <a:lnTo>
                    <a:pt x="6173" y="608"/>
                  </a:lnTo>
                  <a:lnTo>
                    <a:pt x="6090" y="628"/>
                  </a:lnTo>
                  <a:lnTo>
                    <a:pt x="6006" y="566"/>
                  </a:lnTo>
                  <a:lnTo>
                    <a:pt x="5985" y="315"/>
                  </a:lnTo>
                  <a:lnTo>
                    <a:pt x="6236" y="147"/>
                  </a:lnTo>
                  <a:lnTo>
                    <a:pt x="6215" y="64"/>
                  </a:lnTo>
                  <a:lnTo>
                    <a:pt x="6027" y="84"/>
                  </a:lnTo>
                  <a:lnTo>
                    <a:pt x="590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6" name="Google Shape;7546;p131"/>
            <p:cNvSpPr/>
            <p:nvPr/>
          </p:nvSpPr>
          <p:spPr>
            <a:xfrm>
              <a:off x="4148462" y="2870746"/>
              <a:ext cx="91200" cy="72579"/>
            </a:xfrm>
            <a:custGeom>
              <a:avLst/>
              <a:gdLst/>
              <a:ahLst/>
              <a:cxnLst/>
              <a:rect l="l" t="t" r="r" b="b"/>
              <a:pathLst>
                <a:path w="7659" h="6382" extrusionOk="0">
                  <a:moveTo>
                    <a:pt x="5295" y="0"/>
                  </a:moveTo>
                  <a:lnTo>
                    <a:pt x="5232" y="105"/>
                  </a:lnTo>
                  <a:lnTo>
                    <a:pt x="5211" y="272"/>
                  </a:lnTo>
                  <a:lnTo>
                    <a:pt x="5127" y="335"/>
                  </a:lnTo>
                  <a:lnTo>
                    <a:pt x="5106" y="419"/>
                  </a:lnTo>
                  <a:lnTo>
                    <a:pt x="5127" y="565"/>
                  </a:lnTo>
                  <a:lnTo>
                    <a:pt x="5043" y="691"/>
                  </a:lnTo>
                  <a:lnTo>
                    <a:pt x="4918" y="691"/>
                  </a:lnTo>
                  <a:lnTo>
                    <a:pt x="4897" y="649"/>
                  </a:lnTo>
                  <a:lnTo>
                    <a:pt x="4834" y="649"/>
                  </a:lnTo>
                  <a:lnTo>
                    <a:pt x="4792" y="691"/>
                  </a:lnTo>
                  <a:lnTo>
                    <a:pt x="4667" y="732"/>
                  </a:lnTo>
                  <a:lnTo>
                    <a:pt x="4667" y="837"/>
                  </a:lnTo>
                  <a:lnTo>
                    <a:pt x="4709" y="879"/>
                  </a:lnTo>
                  <a:lnTo>
                    <a:pt x="4709" y="963"/>
                  </a:lnTo>
                  <a:lnTo>
                    <a:pt x="4520" y="942"/>
                  </a:lnTo>
                  <a:lnTo>
                    <a:pt x="4458" y="858"/>
                  </a:lnTo>
                  <a:lnTo>
                    <a:pt x="4395" y="837"/>
                  </a:lnTo>
                  <a:lnTo>
                    <a:pt x="4332" y="879"/>
                  </a:lnTo>
                  <a:lnTo>
                    <a:pt x="4269" y="900"/>
                  </a:lnTo>
                  <a:lnTo>
                    <a:pt x="4207" y="984"/>
                  </a:lnTo>
                  <a:lnTo>
                    <a:pt x="4081" y="1067"/>
                  </a:lnTo>
                  <a:lnTo>
                    <a:pt x="3893" y="1088"/>
                  </a:lnTo>
                  <a:lnTo>
                    <a:pt x="3788" y="1067"/>
                  </a:lnTo>
                  <a:lnTo>
                    <a:pt x="3683" y="900"/>
                  </a:lnTo>
                  <a:lnTo>
                    <a:pt x="3579" y="879"/>
                  </a:lnTo>
                  <a:lnTo>
                    <a:pt x="3474" y="984"/>
                  </a:lnTo>
                  <a:lnTo>
                    <a:pt x="3411" y="984"/>
                  </a:lnTo>
                  <a:lnTo>
                    <a:pt x="3328" y="879"/>
                  </a:lnTo>
                  <a:lnTo>
                    <a:pt x="3223" y="795"/>
                  </a:lnTo>
                  <a:lnTo>
                    <a:pt x="3014" y="858"/>
                  </a:lnTo>
                  <a:lnTo>
                    <a:pt x="2993" y="837"/>
                  </a:lnTo>
                  <a:lnTo>
                    <a:pt x="2847" y="858"/>
                  </a:lnTo>
                  <a:lnTo>
                    <a:pt x="2742" y="774"/>
                  </a:lnTo>
                  <a:lnTo>
                    <a:pt x="2595" y="837"/>
                  </a:lnTo>
                  <a:lnTo>
                    <a:pt x="2428" y="942"/>
                  </a:lnTo>
                  <a:lnTo>
                    <a:pt x="2386" y="942"/>
                  </a:lnTo>
                  <a:lnTo>
                    <a:pt x="2219" y="984"/>
                  </a:lnTo>
                  <a:lnTo>
                    <a:pt x="2177" y="1046"/>
                  </a:lnTo>
                  <a:lnTo>
                    <a:pt x="2114" y="1067"/>
                  </a:lnTo>
                  <a:lnTo>
                    <a:pt x="2093" y="1109"/>
                  </a:lnTo>
                  <a:lnTo>
                    <a:pt x="2156" y="1172"/>
                  </a:lnTo>
                  <a:lnTo>
                    <a:pt x="2156" y="1297"/>
                  </a:lnTo>
                  <a:lnTo>
                    <a:pt x="2010" y="1423"/>
                  </a:lnTo>
                  <a:lnTo>
                    <a:pt x="2010" y="1590"/>
                  </a:lnTo>
                  <a:lnTo>
                    <a:pt x="1989" y="1716"/>
                  </a:lnTo>
                  <a:lnTo>
                    <a:pt x="1884" y="1737"/>
                  </a:lnTo>
                  <a:lnTo>
                    <a:pt x="1800" y="1821"/>
                  </a:lnTo>
                  <a:lnTo>
                    <a:pt x="1779" y="1883"/>
                  </a:lnTo>
                  <a:lnTo>
                    <a:pt x="1570" y="1925"/>
                  </a:lnTo>
                  <a:lnTo>
                    <a:pt x="1382" y="2030"/>
                  </a:lnTo>
                  <a:lnTo>
                    <a:pt x="1424" y="2113"/>
                  </a:lnTo>
                  <a:lnTo>
                    <a:pt x="1340" y="2155"/>
                  </a:lnTo>
                  <a:lnTo>
                    <a:pt x="1319" y="2239"/>
                  </a:lnTo>
                  <a:lnTo>
                    <a:pt x="1235" y="2344"/>
                  </a:lnTo>
                  <a:lnTo>
                    <a:pt x="1068" y="2365"/>
                  </a:lnTo>
                  <a:lnTo>
                    <a:pt x="1026" y="2427"/>
                  </a:lnTo>
                  <a:lnTo>
                    <a:pt x="963" y="2365"/>
                  </a:lnTo>
                  <a:lnTo>
                    <a:pt x="922" y="2302"/>
                  </a:lnTo>
                  <a:lnTo>
                    <a:pt x="796" y="2197"/>
                  </a:lnTo>
                  <a:lnTo>
                    <a:pt x="712" y="2197"/>
                  </a:lnTo>
                  <a:lnTo>
                    <a:pt x="629" y="2260"/>
                  </a:lnTo>
                  <a:lnTo>
                    <a:pt x="524" y="2260"/>
                  </a:lnTo>
                  <a:lnTo>
                    <a:pt x="440" y="2197"/>
                  </a:lnTo>
                  <a:lnTo>
                    <a:pt x="315" y="2155"/>
                  </a:lnTo>
                  <a:lnTo>
                    <a:pt x="273" y="2197"/>
                  </a:lnTo>
                  <a:lnTo>
                    <a:pt x="273" y="2365"/>
                  </a:lnTo>
                  <a:lnTo>
                    <a:pt x="273" y="2448"/>
                  </a:lnTo>
                  <a:lnTo>
                    <a:pt x="210" y="2532"/>
                  </a:lnTo>
                  <a:lnTo>
                    <a:pt x="294" y="2637"/>
                  </a:lnTo>
                  <a:lnTo>
                    <a:pt x="273" y="2657"/>
                  </a:lnTo>
                  <a:lnTo>
                    <a:pt x="273" y="2741"/>
                  </a:lnTo>
                  <a:lnTo>
                    <a:pt x="126" y="2846"/>
                  </a:lnTo>
                  <a:lnTo>
                    <a:pt x="1" y="2867"/>
                  </a:lnTo>
                  <a:lnTo>
                    <a:pt x="64" y="2950"/>
                  </a:lnTo>
                  <a:lnTo>
                    <a:pt x="168" y="3034"/>
                  </a:lnTo>
                  <a:lnTo>
                    <a:pt x="22" y="3181"/>
                  </a:lnTo>
                  <a:lnTo>
                    <a:pt x="85" y="3181"/>
                  </a:lnTo>
                  <a:lnTo>
                    <a:pt x="106" y="3390"/>
                  </a:lnTo>
                  <a:lnTo>
                    <a:pt x="106" y="3515"/>
                  </a:lnTo>
                  <a:lnTo>
                    <a:pt x="294" y="3557"/>
                  </a:lnTo>
                  <a:lnTo>
                    <a:pt x="336" y="3557"/>
                  </a:lnTo>
                  <a:lnTo>
                    <a:pt x="189" y="3787"/>
                  </a:lnTo>
                  <a:lnTo>
                    <a:pt x="126" y="3934"/>
                  </a:lnTo>
                  <a:lnTo>
                    <a:pt x="294" y="4227"/>
                  </a:lnTo>
                  <a:lnTo>
                    <a:pt x="378" y="4499"/>
                  </a:lnTo>
                  <a:lnTo>
                    <a:pt x="336" y="4562"/>
                  </a:lnTo>
                  <a:lnTo>
                    <a:pt x="398" y="4666"/>
                  </a:lnTo>
                  <a:lnTo>
                    <a:pt x="419" y="4875"/>
                  </a:lnTo>
                  <a:lnTo>
                    <a:pt x="922" y="4917"/>
                  </a:lnTo>
                  <a:lnTo>
                    <a:pt x="1005" y="5085"/>
                  </a:lnTo>
                  <a:lnTo>
                    <a:pt x="1005" y="5252"/>
                  </a:lnTo>
                  <a:lnTo>
                    <a:pt x="1047" y="5482"/>
                  </a:lnTo>
                  <a:lnTo>
                    <a:pt x="1005" y="5566"/>
                  </a:lnTo>
                  <a:lnTo>
                    <a:pt x="587" y="6131"/>
                  </a:lnTo>
                  <a:lnTo>
                    <a:pt x="1361" y="6382"/>
                  </a:lnTo>
                  <a:lnTo>
                    <a:pt x="2051" y="6340"/>
                  </a:lnTo>
                  <a:lnTo>
                    <a:pt x="2219" y="6298"/>
                  </a:lnTo>
                  <a:lnTo>
                    <a:pt x="2407" y="6319"/>
                  </a:lnTo>
                  <a:lnTo>
                    <a:pt x="2491" y="6235"/>
                  </a:lnTo>
                  <a:lnTo>
                    <a:pt x="2679" y="6194"/>
                  </a:lnTo>
                  <a:lnTo>
                    <a:pt x="2993" y="6194"/>
                  </a:lnTo>
                  <a:lnTo>
                    <a:pt x="3160" y="6173"/>
                  </a:lnTo>
                  <a:lnTo>
                    <a:pt x="3370" y="6173"/>
                  </a:lnTo>
                  <a:lnTo>
                    <a:pt x="3621" y="6068"/>
                  </a:lnTo>
                  <a:lnTo>
                    <a:pt x="3621" y="5963"/>
                  </a:lnTo>
                  <a:lnTo>
                    <a:pt x="3579" y="5859"/>
                  </a:lnTo>
                  <a:lnTo>
                    <a:pt x="3579" y="5712"/>
                  </a:lnTo>
                  <a:lnTo>
                    <a:pt x="3537" y="5545"/>
                  </a:lnTo>
                  <a:lnTo>
                    <a:pt x="3537" y="5378"/>
                  </a:lnTo>
                  <a:lnTo>
                    <a:pt x="3621" y="5273"/>
                  </a:lnTo>
                  <a:lnTo>
                    <a:pt x="3725" y="5252"/>
                  </a:lnTo>
                  <a:lnTo>
                    <a:pt x="3746" y="5147"/>
                  </a:lnTo>
                  <a:lnTo>
                    <a:pt x="3788" y="5064"/>
                  </a:lnTo>
                  <a:lnTo>
                    <a:pt x="3935" y="5043"/>
                  </a:lnTo>
                  <a:lnTo>
                    <a:pt x="3997" y="5085"/>
                  </a:lnTo>
                  <a:lnTo>
                    <a:pt x="4207" y="4980"/>
                  </a:lnTo>
                  <a:lnTo>
                    <a:pt x="4269" y="4917"/>
                  </a:lnTo>
                  <a:lnTo>
                    <a:pt x="4186" y="4875"/>
                  </a:lnTo>
                  <a:lnTo>
                    <a:pt x="4395" y="4708"/>
                  </a:lnTo>
                  <a:lnTo>
                    <a:pt x="4416" y="4645"/>
                  </a:lnTo>
                  <a:lnTo>
                    <a:pt x="4583" y="4624"/>
                  </a:lnTo>
                  <a:lnTo>
                    <a:pt x="4625" y="4666"/>
                  </a:lnTo>
                  <a:lnTo>
                    <a:pt x="4771" y="4666"/>
                  </a:lnTo>
                  <a:lnTo>
                    <a:pt x="4792" y="4603"/>
                  </a:lnTo>
                  <a:lnTo>
                    <a:pt x="4834" y="4603"/>
                  </a:lnTo>
                  <a:lnTo>
                    <a:pt x="4981" y="4750"/>
                  </a:lnTo>
                  <a:lnTo>
                    <a:pt x="5085" y="4541"/>
                  </a:lnTo>
                  <a:lnTo>
                    <a:pt x="5043" y="4310"/>
                  </a:lnTo>
                  <a:lnTo>
                    <a:pt x="5085" y="4248"/>
                  </a:lnTo>
                  <a:lnTo>
                    <a:pt x="5085" y="4185"/>
                  </a:lnTo>
                  <a:lnTo>
                    <a:pt x="5127" y="4038"/>
                  </a:lnTo>
                  <a:lnTo>
                    <a:pt x="5148" y="3829"/>
                  </a:lnTo>
                  <a:lnTo>
                    <a:pt x="5190" y="3766"/>
                  </a:lnTo>
                  <a:lnTo>
                    <a:pt x="5316" y="3725"/>
                  </a:lnTo>
                  <a:lnTo>
                    <a:pt x="5441" y="3662"/>
                  </a:lnTo>
                  <a:lnTo>
                    <a:pt x="5462" y="3578"/>
                  </a:lnTo>
                  <a:lnTo>
                    <a:pt x="5420" y="3411"/>
                  </a:lnTo>
                  <a:lnTo>
                    <a:pt x="5295" y="3348"/>
                  </a:lnTo>
                  <a:lnTo>
                    <a:pt x="5232" y="3181"/>
                  </a:lnTo>
                  <a:lnTo>
                    <a:pt x="5357" y="3097"/>
                  </a:lnTo>
                  <a:lnTo>
                    <a:pt x="5567" y="3181"/>
                  </a:lnTo>
                  <a:lnTo>
                    <a:pt x="5776" y="3181"/>
                  </a:lnTo>
                  <a:lnTo>
                    <a:pt x="5943" y="2950"/>
                  </a:lnTo>
                  <a:lnTo>
                    <a:pt x="5943" y="2783"/>
                  </a:lnTo>
                  <a:lnTo>
                    <a:pt x="5818" y="2657"/>
                  </a:lnTo>
                  <a:lnTo>
                    <a:pt x="6069" y="2323"/>
                  </a:lnTo>
                  <a:lnTo>
                    <a:pt x="6048" y="2051"/>
                  </a:lnTo>
                  <a:lnTo>
                    <a:pt x="5818" y="1695"/>
                  </a:lnTo>
                  <a:lnTo>
                    <a:pt x="5901" y="1590"/>
                  </a:lnTo>
                  <a:lnTo>
                    <a:pt x="6027" y="1465"/>
                  </a:lnTo>
                  <a:lnTo>
                    <a:pt x="6173" y="1465"/>
                  </a:lnTo>
                  <a:lnTo>
                    <a:pt x="6299" y="1318"/>
                  </a:lnTo>
                  <a:lnTo>
                    <a:pt x="6487" y="1214"/>
                  </a:lnTo>
                  <a:lnTo>
                    <a:pt x="6613" y="1297"/>
                  </a:lnTo>
                  <a:lnTo>
                    <a:pt x="6801" y="1277"/>
                  </a:lnTo>
                  <a:lnTo>
                    <a:pt x="7199" y="1172"/>
                  </a:lnTo>
                  <a:lnTo>
                    <a:pt x="7450" y="1067"/>
                  </a:lnTo>
                  <a:lnTo>
                    <a:pt x="7596" y="879"/>
                  </a:lnTo>
                  <a:lnTo>
                    <a:pt x="7471" y="858"/>
                  </a:lnTo>
                  <a:lnTo>
                    <a:pt x="7659" y="691"/>
                  </a:lnTo>
                  <a:lnTo>
                    <a:pt x="7638" y="586"/>
                  </a:lnTo>
                  <a:lnTo>
                    <a:pt x="7387" y="586"/>
                  </a:lnTo>
                  <a:lnTo>
                    <a:pt x="7324" y="691"/>
                  </a:lnTo>
                  <a:lnTo>
                    <a:pt x="7094" y="732"/>
                  </a:lnTo>
                  <a:lnTo>
                    <a:pt x="7073" y="586"/>
                  </a:lnTo>
                  <a:lnTo>
                    <a:pt x="6906" y="649"/>
                  </a:lnTo>
                  <a:lnTo>
                    <a:pt x="6655" y="795"/>
                  </a:lnTo>
                  <a:lnTo>
                    <a:pt x="6571" y="858"/>
                  </a:lnTo>
                  <a:lnTo>
                    <a:pt x="6550" y="984"/>
                  </a:lnTo>
                  <a:lnTo>
                    <a:pt x="6424" y="1067"/>
                  </a:lnTo>
                  <a:lnTo>
                    <a:pt x="6257" y="1151"/>
                  </a:lnTo>
                  <a:lnTo>
                    <a:pt x="6236" y="1193"/>
                  </a:lnTo>
                  <a:lnTo>
                    <a:pt x="6132" y="1277"/>
                  </a:lnTo>
                  <a:lnTo>
                    <a:pt x="5985" y="1277"/>
                  </a:lnTo>
                  <a:lnTo>
                    <a:pt x="5880" y="1256"/>
                  </a:lnTo>
                  <a:lnTo>
                    <a:pt x="5880" y="1172"/>
                  </a:lnTo>
                  <a:lnTo>
                    <a:pt x="5776" y="1046"/>
                  </a:lnTo>
                  <a:lnTo>
                    <a:pt x="5776" y="837"/>
                  </a:lnTo>
                  <a:lnTo>
                    <a:pt x="5755" y="691"/>
                  </a:lnTo>
                  <a:lnTo>
                    <a:pt x="5776" y="565"/>
                  </a:lnTo>
                  <a:lnTo>
                    <a:pt x="5734" y="460"/>
                  </a:lnTo>
                  <a:lnTo>
                    <a:pt x="5629" y="460"/>
                  </a:lnTo>
                  <a:lnTo>
                    <a:pt x="5608" y="356"/>
                  </a:lnTo>
                  <a:lnTo>
                    <a:pt x="5629" y="209"/>
                  </a:lnTo>
                  <a:lnTo>
                    <a:pt x="5629" y="126"/>
                  </a:lnTo>
                  <a:lnTo>
                    <a:pt x="5525" y="63"/>
                  </a:lnTo>
                  <a:lnTo>
                    <a:pt x="542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7" name="Google Shape;7547;p131"/>
            <p:cNvSpPr/>
            <p:nvPr/>
          </p:nvSpPr>
          <p:spPr>
            <a:xfrm>
              <a:off x="3884115" y="2761763"/>
              <a:ext cx="113133" cy="67348"/>
            </a:xfrm>
            <a:custGeom>
              <a:avLst/>
              <a:gdLst/>
              <a:ahLst/>
              <a:cxnLst/>
              <a:rect l="l" t="t" r="r" b="b"/>
              <a:pathLst>
                <a:path w="9501" h="5922" extrusionOk="0">
                  <a:moveTo>
                    <a:pt x="5064" y="0"/>
                  </a:moveTo>
                  <a:lnTo>
                    <a:pt x="4960" y="84"/>
                  </a:lnTo>
                  <a:lnTo>
                    <a:pt x="5002" y="209"/>
                  </a:lnTo>
                  <a:lnTo>
                    <a:pt x="4855" y="230"/>
                  </a:lnTo>
                  <a:lnTo>
                    <a:pt x="4751" y="209"/>
                  </a:lnTo>
                  <a:lnTo>
                    <a:pt x="4730" y="209"/>
                  </a:lnTo>
                  <a:lnTo>
                    <a:pt x="4500" y="272"/>
                  </a:lnTo>
                  <a:lnTo>
                    <a:pt x="4332" y="293"/>
                  </a:lnTo>
                  <a:lnTo>
                    <a:pt x="4228" y="502"/>
                  </a:lnTo>
                  <a:lnTo>
                    <a:pt x="4228" y="712"/>
                  </a:lnTo>
                  <a:lnTo>
                    <a:pt x="4102" y="712"/>
                  </a:lnTo>
                  <a:lnTo>
                    <a:pt x="3997" y="628"/>
                  </a:lnTo>
                  <a:lnTo>
                    <a:pt x="3851" y="691"/>
                  </a:lnTo>
                  <a:lnTo>
                    <a:pt x="3746" y="607"/>
                  </a:lnTo>
                  <a:lnTo>
                    <a:pt x="3642" y="628"/>
                  </a:lnTo>
                  <a:lnTo>
                    <a:pt x="3537" y="753"/>
                  </a:lnTo>
                  <a:lnTo>
                    <a:pt x="3432" y="732"/>
                  </a:lnTo>
                  <a:lnTo>
                    <a:pt x="3391" y="607"/>
                  </a:lnTo>
                  <a:lnTo>
                    <a:pt x="3244" y="607"/>
                  </a:lnTo>
                  <a:lnTo>
                    <a:pt x="3056" y="712"/>
                  </a:lnTo>
                  <a:lnTo>
                    <a:pt x="2972" y="649"/>
                  </a:lnTo>
                  <a:lnTo>
                    <a:pt x="2805" y="628"/>
                  </a:lnTo>
                  <a:lnTo>
                    <a:pt x="2763" y="691"/>
                  </a:lnTo>
                  <a:lnTo>
                    <a:pt x="2700" y="691"/>
                  </a:lnTo>
                  <a:lnTo>
                    <a:pt x="2595" y="607"/>
                  </a:lnTo>
                  <a:lnTo>
                    <a:pt x="2386" y="691"/>
                  </a:lnTo>
                  <a:lnTo>
                    <a:pt x="2344" y="628"/>
                  </a:lnTo>
                  <a:lnTo>
                    <a:pt x="2219" y="544"/>
                  </a:lnTo>
                  <a:lnTo>
                    <a:pt x="1884" y="502"/>
                  </a:lnTo>
                  <a:lnTo>
                    <a:pt x="1759" y="419"/>
                  </a:lnTo>
                  <a:lnTo>
                    <a:pt x="1675" y="419"/>
                  </a:lnTo>
                  <a:lnTo>
                    <a:pt x="1570" y="523"/>
                  </a:lnTo>
                  <a:lnTo>
                    <a:pt x="1382" y="523"/>
                  </a:lnTo>
                  <a:lnTo>
                    <a:pt x="963" y="586"/>
                  </a:lnTo>
                  <a:lnTo>
                    <a:pt x="859" y="628"/>
                  </a:lnTo>
                  <a:lnTo>
                    <a:pt x="671" y="544"/>
                  </a:lnTo>
                  <a:lnTo>
                    <a:pt x="608" y="544"/>
                  </a:lnTo>
                  <a:lnTo>
                    <a:pt x="566" y="649"/>
                  </a:lnTo>
                  <a:lnTo>
                    <a:pt x="608" y="921"/>
                  </a:lnTo>
                  <a:lnTo>
                    <a:pt x="650" y="1004"/>
                  </a:lnTo>
                  <a:lnTo>
                    <a:pt x="733" y="1151"/>
                  </a:lnTo>
                  <a:lnTo>
                    <a:pt x="859" y="1235"/>
                  </a:lnTo>
                  <a:lnTo>
                    <a:pt x="817" y="1318"/>
                  </a:lnTo>
                  <a:lnTo>
                    <a:pt x="838" y="1381"/>
                  </a:lnTo>
                  <a:lnTo>
                    <a:pt x="880" y="1465"/>
                  </a:lnTo>
                  <a:lnTo>
                    <a:pt x="838" y="1653"/>
                  </a:lnTo>
                  <a:lnTo>
                    <a:pt x="754" y="1653"/>
                  </a:lnTo>
                  <a:lnTo>
                    <a:pt x="650" y="1737"/>
                  </a:lnTo>
                  <a:lnTo>
                    <a:pt x="629" y="1904"/>
                  </a:lnTo>
                  <a:lnTo>
                    <a:pt x="252" y="2302"/>
                  </a:lnTo>
                  <a:lnTo>
                    <a:pt x="294" y="2469"/>
                  </a:lnTo>
                  <a:lnTo>
                    <a:pt x="294" y="2637"/>
                  </a:lnTo>
                  <a:lnTo>
                    <a:pt x="147" y="2616"/>
                  </a:lnTo>
                  <a:lnTo>
                    <a:pt x="43" y="2888"/>
                  </a:lnTo>
                  <a:lnTo>
                    <a:pt x="22" y="3097"/>
                  </a:lnTo>
                  <a:lnTo>
                    <a:pt x="1" y="3097"/>
                  </a:lnTo>
                  <a:lnTo>
                    <a:pt x="126" y="3222"/>
                  </a:lnTo>
                  <a:lnTo>
                    <a:pt x="294" y="3327"/>
                  </a:lnTo>
                  <a:lnTo>
                    <a:pt x="315" y="3432"/>
                  </a:lnTo>
                  <a:lnTo>
                    <a:pt x="440" y="3432"/>
                  </a:lnTo>
                  <a:lnTo>
                    <a:pt x="524" y="3348"/>
                  </a:lnTo>
                  <a:lnTo>
                    <a:pt x="629" y="3348"/>
                  </a:lnTo>
                  <a:lnTo>
                    <a:pt x="838" y="3453"/>
                  </a:lnTo>
                  <a:lnTo>
                    <a:pt x="984" y="3473"/>
                  </a:lnTo>
                  <a:lnTo>
                    <a:pt x="1152" y="3536"/>
                  </a:lnTo>
                  <a:lnTo>
                    <a:pt x="1194" y="3641"/>
                  </a:lnTo>
                  <a:lnTo>
                    <a:pt x="1340" y="3683"/>
                  </a:lnTo>
                  <a:lnTo>
                    <a:pt x="1487" y="3641"/>
                  </a:lnTo>
                  <a:lnTo>
                    <a:pt x="1612" y="3641"/>
                  </a:lnTo>
                  <a:lnTo>
                    <a:pt x="1717" y="3515"/>
                  </a:lnTo>
                  <a:lnTo>
                    <a:pt x="2114" y="3453"/>
                  </a:lnTo>
                  <a:lnTo>
                    <a:pt x="2240" y="3369"/>
                  </a:lnTo>
                  <a:lnTo>
                    <a:pt x="2386" y="3348"/>
                  </a:lnTo>
                  <a:lnTo>
                    <a:pt x="2344" y="3201"/>
                  </a:lnTo>
                  <a:lnTo>
                    <a:pt x="2386" y="3139"/>
                  </a:lnTo>
                  <a:lnTo>
                    <a:pt x="2344" y="2992"/>
                  </a:lnTo>
                  <a:lnTo>
                    <a:pt x="2428" y="3013"/>
                  </a:lnTo>
                  <a:lnTo>
                    <a:pt x="2449" y="2992"/>
                  </a:lnTo>
                  <a:lnTo>
                    <a:pt x="2554" y="3034"/>
                  </a:lnTo>
                  <a:lnTo>
                    <a:pt x="2616" y="2992"/>
                  </a:lnTo>
                  <a:lnTo>
                    <a:pt x="2742" y="2992"/>
                  </a:lnTo>
                  <a:lnTo>
                    <a:pt x="2763" y="2929"/>
                  </a:lnTo>
                  <a:lnTo>
                    <a:pt x="2867" y="3055"/>
                  </a:lnTo>
                  <a:lnTo>
                    <a:pt x="3014" y="3055"/>
                  </a:lnTo>
                  <a:lnTo>
                    <a:pt x="3181" y="3243"/>
                  </a:lnTo>
                  <a:lnTo>
                    <a:pt x="3370" y="3243"/>
                  </a:lnTo>
                  <a:lnTo>
                    <a:pt x="3391" y="3201"/>
                  </a:lnTo>
                  <a:lnTo>
                    <a:pt x="3453" y="3201"/>
                  </a:lnTo>
                  <a:lnTo>
                    <a:pt x="3642" y="3369"/>
                  </a:lnTo>
                  <a:lnTo>
                    <a:pt x="3788" y="3453"/>
                  </a:lnTo>
                  <a:lnTo>
                    <a:pt x="3809" y="3641"/>
                  </a:lnTo>
                  <a:lnTo>
                    <a:pt x="3809" y="3787"/>
                  </a:lnTo>
                  <a:lnTo>
                    <a:pt x="3956" y="3850"/>
                  </a:lnTo>
                  <a:lnTo>
                    <a:pt x="3956" y="3892"/>
                  </a:lnTo>
                  <a:lnTo>
                    <a:pt x="4102" y="4038"/>
                  </a:lnTo>
                  <a:lnTo>
                    <a:pt x="4269" y="4143"/>
                  </a:lnTo>
                  <a:lnTo>
                    <a:pt x="4290" y="4248"/>
                  </a:lnTo>
                  <a:lnTo>
                    <a:pt x="4269" y="4352"/>
                  </a:lnTo>
                  <a:lnTo>
                    <a:pt x="4332" y="4457"/>
                  </a:lnTo>
                  <a:lnTo>
                    <a:pt x="4311" y="4499"/>
                  </a:lnTo>
                  <a:lnTo>
                    <a:pt x="4123" y="4499"/>
                  </a:lnTo>
                  <a:lnTo>
                    <a:pt x="4060" y="4415"/>
                  </a:lnTo>
                  <a:lnTo>
                    <a:pt x="3893" y="4478"/>
                  </a:lnTo>
                  <a:lnTo>
                    <a:pt x="3788" y="4478"/>
                  </a:lnTo>
                  <a:lnTo>
                    <a:pt x="3767" y="4687"/>
                  </a:lnTo>
                  <a:lnTo>
                    <a:pt x="3767" y="4834"/>
                  </a:lnTo>
                  <a:lnTo>
                    <a:pt x="3704" y="4813"/>
                  </a:lnTo>
                  <a:lnTo>
                    <a:pt x="3600" y="5022"/>
                  </a:lnTo>
                  <a:lnTo>
                    <a:pt x="3600" y="5126"/>
                  </a:lnTo>
                  <a:lnTo>
                    <a:pt x="3495" y="5106"/>
                  </a:lnTo>
                  <a:lnTo>
                    <a:pt x="3432" y="5147"/>
                  </a:lnTo>
                  <a:lnTo>
                    <a:pt x="3537" y="5315"/>
                  </a:lnTo>
                  <a:lnTo>
                    <a:pt x="3684" y="5357"/>
                  </a:lnTo>
                  <a:lnTo>
                    <a:pt x="3893" y="5357"/>
                  </a:lnTo>
                  <a:lnTo>
                    <a:pt x="3976" y="5294"/>
                  </a:lnTo>
                  <a:lnTo>
                    <a:pt x="4165" y="5294"/>
                  </a:lnTo>
                  <a:lnTo>
                    <a:pt x="4269" y="5357"/>
                  </a:lnTo>
                  <a:lnTo>
                    <a:pt x="4290" y="5252"/>
                  </a:lnTo>
                  <a:lnTo>
                    <a:pt x="4228" y="5189"/>
                  </a:lnTo>
                  <a:lnTo>
                    <a:pt x="4228" y="5106"/>
                  </a:lnTo>
                  <a:lnTo>
                    <a:pt x="4228" y="5022"/>
                  </a:lnTo>
                  <a:lnTo>
                    <a:pt x="4290" y="5106"/>
                  </a:lnTo>
                  <a:lnTo>
                    <a:pt x="4374" y="5106"/>
                  </a:lnTo>
                  <a:lnTo>
                    <a:pt x="4583" y="4834"/>
                  </a:lnTo>
                  <a:lnTo>
                    <a:pt x="4541" y="4771"/>
                  </a:lnTo>
                  <a:lnTo>
                    <a:pt x="4604" y="4771"/>
                  </a:lnTo>
                  <a:lnTo>
                    <a:pt x="4730" y="4603"/>
                  </a:lnTo>
                  <a:lnTo>
                    <a:pt x="4730" y="4478"/>
                  </a:lnTo>
                  <a:lnTo>
                    <a:pt x="4813" y="4394"/>
                  </a:lnTo>
                  <a:lnTo>
                    <a:pt x="4939" y="4394"/>
                  </a:lnTo>
                  <a:lnTo>
                    <a:pt x="5064" y="4269"/>
                  </a:lnTo>
                  <a:lnTo>
                    <a:pt x="5127" y="4310"/>
                  </a:lnTo>
                  <a:lnTo>
                    <a:pt x="5127" y="4352"/>
                  </a:lnTo>
                  <a:lnTo>
                    <a:pt x="5232" y="4352"/>
                  </a:lnTo>
                  <a:lnTo>
                    <a:pt x="5274" y="4289"/>
                  </a:lnTo>
                  <a:lnTo>
                    <a:pt x="5336" y="4206"/>
                  </a:lnTo>
                  <a:lnTo>
                    <a:pt x="5357" y="4269"/>
                  </a:lnTo>
                  <a:lnTo>
                    <a:pt x="5441" y="4310"/>
                  </a:lnTo>
                  <a:lnTo>
                    <a:pt x="5525" y="4352"/>
                  </a:lnTo>
                  <a:lnTo>
                    <a:pt x="5692" y="4310"/>
                  </a:lnTo>
                  <a:lnTo>
                    <a:pt x="5567" y="4373"/>
                  </a:lnTo>
                  <a:lnTo>
                    <a:pt x="5483" y="4415"/>
                  </a:lnTo>
                  <a:lnTo>
                    <a:pt x="5378" y="4394"/>
                  </a:lnTo>
                  <a:lnTo>
                    <a:pt x="5211" y="4415"/>
                  </a:lnTo>
                  <a:lnTo>
                    <a:pt x="5064" y="4415"/>
                  </a:lnTo>
                  <a:lnTo>
                    <a:pt x="5127" y="4478"/>
                  </a:lnTo>
                  <a:lnTo>
                    <a:pt x="5336" y="4478"/>
                  </a:lnTo>
                  <a:lnTo>
                    <a:pt x="5483" y="4561"/>
                  </a:lnTo>
                  <a:lnTo>
                    <a:pt x="5462" y="4582"/>
                  </a:lnTo>
                  <a:lnTo>
                    <a:pt x="5420" y="4624"/>
                  </a:lnTo>
                  <a:lnTo>
                    <a:pt x="5483" y="4708"/>
                  </a:lnTo>
                  <a:lnTo>
                    <a:pt x="5567" y="4708"/>
                  </a:lnTo>
                  <a:lnTo>
                    <a:pt x="5671" y="4771"/>
                  </a:lnTo>
                  <a:lnTo>
                    <a:pt x="5797" y="4708"/>
                  </a:lnTo>
                  <a:lnTo>
                    <a:pt x="5943" y="4687"/>
                  </a:lnTo>
                  <a:lnTo>
                    <a:pt x="6069" y="4729"/>
                  </a:lnTo>
                  <a:lnTo>
                    <a:pt x="6173" y="4792"/>
                  </a:lnTo>
                  <a:lnTo>
                    <a:pt x="6194" y="4708"/>
                  </a:lnTo>
                  <a:lnTo>
                    <a:pt x="6257" y="4729"/>
                  </a:lnTo>
                  <a:lnTo>
                    <a:pt x="6278" y="4875"/>
                  </a:lnTo>
                  <a:lnTo>
                    <a:pt x="6362" y="4938"/>
                  </a:lnTo>
                  <a:lnTo>
                    <a:pt x="6299" y="4980"/>
                  </a:lnTo>
                  <a:lnTo>
                    <a:pt x="6111" y="5022"/>
                  </a:lnTo>
                  <a:lnTo>
                    <a:pt x="5943" y="5126"/>
                  </a:lnTo>
                  <a:lnTo>
                    <a:pt x="5797" y="5315"/>
                  </a:lnTo>
                  <a:lnTo>
                    <a:pt x="5901" y="5357"/>
                  </a:lnTo>
                  <a:lnTo>
                    <a:pt x="5985" y="5294"/>
                  </a:lnTo>
                  <a:lnTo>
                    <a:pt x="6111" y="5357"/>
                  </a:lnTo>
                  <a:lnTo>
                    <a:pt x="6173" y="5336"/>
                  </a:lnTo>
                  <a:lnTo>
                    <a:pt x="6362" y="5503"/>
                  </a:lnTo>
                  <a:lnTo>
                    <a:pt x="6383" y="5566"/>
                  </a:lnTo>
                  <a:lnTo>
                    <a:pt x="6299" y="5775"/>
                  </a:lnTo>
                  <a:lnTo>
                    <a:pt x="6278" y="5838"/>
                  </a:lnTo>
                  <a:lnTo>
                    <a:pt x="6383" y="5922"/>
                  </a:lnTo>
                  <a:lnTo>
                    <a:pt x="6592" y="5922"/>
                  </a:lnTo>
                  <a:lnTo>
                    <a:pt x="6780" y="5817"/>
                  </a:lnTo>
                  <a:lnTo>
                    <a:pt x="7031" y="5629"/>
                  </a:lnTo>
                  <a:lnTo>
                    <a:pt x="7220" y="5629"/>
                  </a:lnTo>
                  <a:lnTo>
                    <a:pt x="7324" y="5503"/>
                  </a:lnTo>
                  <a:lnTo>
                    <a:pt x="7450" y="5419"/>
                  </a:lnTo>
                  <a:lnTo>
                    <a:pt x="7680" y="5440"/>
                  </a:lnTo>
                  <a:lnTo>
                    <a:pt x="7889" y="5440"/>
                  </a:lnTo>
                  <a:lnTo>
                    <a:pt x="7952" y="5336"/>
                  </a:lnTo>
                  <a:lnTo>
                    <a:pt x="7889" y="5231"/>
                  </a:lnTo>
                  <a:lnTo>
                    <a:pt x="7952" y="5210"/>
                  </a:lnTo>
                  <a:lnTo>
                    <a:pt x="7994" y="5126"/>
                  </a:lnTo>
                  <a:lnTo>
                    <a:pt x="7847" y="5106"/>
                  </a:lnTo>
                  <a:lnTo>
                    <a:pt x="7659" y="5126"/>
                  </a:lnTo>
                  <a:lnTo>
                    <a:pt x="7638" y="5252"/>
                  </a:lnTo>
                  <a:lnTo>
                    <a:pt x="7513" y="5189"/>
                  </a:lnTo>
                  <a:lnTo>
                    <a:pt x="7450" y="5189"/>
                  </a:lnTo>
                  <a:lnTo>
                    <a:pt x="7345" y="5294"/>
                  </a:lnTo>
                  <a:lnTo>
                    <a:pt x="7303" y="5252"/>
                  </a:lnTo>
                  <a:lnTo>
                    <a:pt x="7010" y="4938"/>
                  </a:lnTo>
                  <a:lnTo>
                    <a:pt x="6948" y="4813"/>
                  </a:lnTo>
                  <a:lnTo>
                    <a:pt x="6885" y="4687"/>
                  </a:lnTo>
                  <a:lnTo>
                    <a:pt x="6822" y="4708"/>
                  </a:lnTo>
                  <a:lnTo>
                    <a:pt x="6885" y="4875"/>
                  </a:lnTo>
                  <a:lnTo>
                    <a:pt x="7094" y="5106"/>
                  </a:lnTo>
                  <a:lnTo>
                    <a:pt x="7261" y="5294"/>
                  </a:lnTo>
                  <a:lnTo>
                    <a:pt x="7220" y="5315"/>
                  </a:lnTo>
                  <a:lnTo>
                    <a:pt x="7094" y="5294"/>
                  </a:lnTo>
                  <a:lnTo>
                    <a:pt x="7031" y="5210"/>
                  </a:lnTo>
                  <a:lnTo>
                    <a:pt x="7010" y="5085"/>
                  </a:lnTo>
                  <a:lnTo>
                    <a:pt x="6927" y="5043"/>
                  </a:lnTo>
                  <a:lnTo>
                    <a:pt x="6885" y="5106"/>
                  </a:lnTo>
                  <a:lnTo>
                    <a:pt x="6885" y="5022"/>
                  </a:lnTo>
                  <a:lnTo>
                    <a:pt x="6822" y="5022"/>
                  </a:lnTo>
                  <a:lnTo>
                    <a:pt x="6780" y="5043"/>
                  </a:lnTo>
                  <a:lnTo>
                    <a:pt x="6780" y="5001"/>
                  </a:lnTo>
                  <a:lnTo>
                    <a:pt x="6822" y="4917"/>
                  </a:lnTo>
                  <a:lnTo>
                    <a:pt x="6801" y="4875"/>
                  </a:lnTo>
                  <a:lnTo>
                    <a:pt x="6717" y="4896"/>
                  </a:lnTo>
                  <a:lnTo>
                    <a:pt x="6676" y="4834"/>
                  </a:lnTo>
                  <a:lnTo>
                    <a:pt x="6592" y="4771"/>
                  </a:lnTo>
                  <a:lnTo>
                    <a:pt x="6404" y="4792"/>
                  </a:lnTo>
                  <a:lnTo>
                    <a:pt x="6320" y="4729"/>
                  </a:lnTo>
                  <a:lnTo>
                    <a:pt x="6362" y="4687"/>
                  </a:lnTo>
                  <a:lnTo>
                    <a:pt x="6487" y="4708"/>
                  </a:lnTo>
                  <a:lnTo>
                    <a:pt x="6529" y="4624"/>
                  </a:lnTo>
                  <a:lnTo>
                    <a:pt x="6634" y="4708"/>
                  </a:lnTo>
                  <a:lnTo>
                    <a:pt x="6738" y="4708"/>
                  </a:lnTo>
                  <a:lnTo>
                    <a:pt x="6780" y="4624"/>
                  </a:lnTo>
                  <a:lnTo>
                    <a:pt x="6885" y="4603"/>
                  </a:lnTo>
                  <a:lnTo>
                    <a:pt x="7052" y="4415"/>
                  </a:lnTo>
                  <a:lnTo>
                    <a:pt x="7052" y="4373"/>
                  </a:lnTo>
                  <a:lnTo>
                    <a:pt x="7136" y="4394"/>
                  </a:lnTo>
                  <a:lnTo>
                    <a:pt x="7136" y="4457"/>
                  </a:lnTo>
                  <a:lnTo>
                    <a:pt x="7031" y="4582"/>
                  </a:lnTo>
                  <a:lnTo>
                    <a:pt x="6989" y="4603"/>
                  </a:lnTo>
                  <a:lnTo>
                    <a:pt x="7010" y="4666"/>
                  </a:lnTo>
                  <a:lnTo>
                    <a:pt x="7094" y="4624"/>
                  </a:lnTo>
                  <a:lnTo>
                    <a:pt x="7220" y="4457"/>
                  </a:lnTo>
                  <a:lnTo>
                    <a:pt x="7241" y="4373"/>
                  </a:lnTo>
                  <a:lnTo>
                    <a:pt x="7157" y="4289"/>
                  </a:lnTo>
                  <a:lnTo>
                    <a:pt x="7136" y="4248"/>
                  </a:lnTo>
                  <a:lnTo>
                    <a:pt x="7199" y="4206"/>
                  </a:lnTo>
                  <a:lnTo>
                    <a:pt x="7261" y="4352"/>
                  </a:lnTo>
                  <a:lnTo>
                    <a:pt x="7345" y="4373"/>
                  </a:lnTo>
                  <a:lnTo>
                    <a:pt x="7450" y="4289"/>
                  </a:lnTo>
                  <a:lnTo>
                    <a:pt x="7617" y="4310"/>
                  </a:lnTo>
                  <a:lnTo>
                    <a:pt x="7722" y="4248"/>
                  </a:lnTo>
                  <a:lnTo>
                    <a:pt x="7868" y="4248"/>
                  </a:lnTo>
                  <a:lnTo>
                    <a:pt x="7973" y="4101"/>
                  </a:lnTo>
                  <a:lnTo>
                    <a:pt x="8057" y="4038"/>
                  </a:lnTo>
                  <a:lnTo>
                    <a:pt x="8182" y="4038"/>
                  </a:lnTo>
                  <a:lnTo>
                    <a:pt x="8203" y="3934"/>
                  </a:lnTo>
                  <a:lnTo>
                    <a:pt x="8287" y="3871"/>
                  </a:lnTo>
                  <a:lnTo>
                    <a:pt x="8454" y="3871"/>
                  </a:lnTo>
                  <a:lnTo>
                    <a:pt x="8580" y="3829"/>
                  </a:lnTo>
                  <a:lnTo>
                    <a:pt x="8663" y="3829"/>
                  </a:lnTo>
                  <a:lnTo>
                    <a:pt x="8663" y="3892"/>
                  </a:lnTo>
                  <a:lnTo>
                    <a:pt x="8768" y="3850"/>
                  </a:lnTo>
                  <a:lnTo>
                    <a:pt x="8789" y="3578"/>
                  </a:lnTo>
                  <a:lnTo>
                    <a:pt x="8873" y="3557"/>
                  </a:lnTo>
                  <a:lnTo>
                    <a:pt x="8998" y="3348"/>
                  </a:lnTo>
                  <a:lnTo>
                    <a:pt x="9291" y="3327"/>
                  </a:lnTo>
                  <a:lnTo>
                    <a:pt x="9396" y="3243"/>
                  </a:lnTo>
                  <a:lnTo>
                    <a:pt x="9354" y="3118"/>
                  </a:lnTo>
                  <a:lnTo>
                    <a:pt x="9438" y="2909"/>
                  </a:lnTo>
                  <a:lnTo>
                    <a:pt x="9417" y="2720"/>
                  </a:lnTo>
                  <a:lnTo>
                    <a:pt x="9228" y="2616"/>
                  </a:lnTo>
                  <a:lnTo>
                    <a:pt x="9291" y="2365"/>
                  </a:lnTo>
                  <a:lnTo>
                    <a:pt x="9396" y="2323"/>
                  </a:lnTo>
                  <a:lnTo>
                    <a:pt x="9500" y="2197"/>
                  </a:lnTo>
                  <a:lnTo>
                    <a:pt x="9500" y="2072"/>
                  </a:lnTo>
                  <a:lnTo>
                    <a:pt x="9417" y="2009"/>
                  </a:lnTo>
                  <a:lnTo>
                    <a:pt x="9354" y="1883"/>
                  </a:lnTo>
                  <a:lnTo>
                    <a:pt x="9291" y="1967"/>
                  </a:lnTo>
                  <a:lnTo>
                    <a:pt x="9103" y="1946"/>
                  </a:lnTo>
                  <a:lnTo>
                    <a:pt x="8935" y="1841"/>
                  </a:lnTo>
                  <a:lnTo>
                    <a:pt x="8810" y="1862"/>
                  </a:lnTo>
                  <a:lnTo>
                    <a:pt x="8705" y="1800"/>
                  </a:lnTo>
                  <a:lnTo>
                    <a:pt x="8559" y="1779"/>
                  </a:lnTo>
                  <a:lnTo>
                    <a:pt x="8349" y="1758"/>
                  </a:lnTo>
                  <a:lnTo>
                    <a:pt x="8266" y="1841"/>
                  </a:lnTo>
                  <a:lnTo>
                    <a:pt x="8203" y="1695"/>
                  </a:lnTo>
                  <a:lnTo>
                    <a:pt x="8057" y="1590"/>
                  </a:lnTo>
                  <a:lnTo>
                    <a:pt x="7931" y="1318"/>
                  </a:lnTo>
                  <a:lnTo>
                    <a:pt x="7826" y="1339"/>
                  </a:lnTo>
                  <a:lnTo>
                    <a:pt x="7638" y="1465"/>
                  </a:lnTo>
                  <a:lnTo>
                    <a:pt x="7513" y="1444"/>
                  </a:lnTo>
                  <a:lnTo>
                    <a:pt x="7366" y="1486"/>
                  </a:lnTo>
                  <a:lnTo>
                    <a:pt x="7220" y="1423"/>
                  </a:lnTo>
                  <a:lnTo>
                    <a:pt x="7115" y="1528"/>
                  </a:lnTo>
                  <a:lnTo>
                    <a:pt x="6843" y="1256"/>
                  </a:lnTo>
                  <a:lnTo>
                    <a:pt x="6780" y="1067"/>
                  </a:lnTo>
                  <a:lnTo>
                    <a:pt x="6780" y="921"/>
                  </a:lnTo>
                  <a:lnTo>
                    <a:pt x="6676" y="921"/>
                  </a:lnTo>
                  <a:lnTo>
                    <a:pt x="6676" y="795"/>
                  </a:lnTo>
                  <a:lnTo>
                    <a:pt x="6529" y="691"/>
                  </a:lnTo>
                  <a:lnTo>
                    <a:pt x="6215" y="732"/>
                  </a:lnTo>
                  <a:lnTo>
                    <a:pt x="6069" y="523"/>
                  </a:lnTo>
                  <a:lnTo>
                    <a:pt x="6111" y="398"/>
                  </a:lnTo>
                  <a:lnTo>
                    <a:pt x="6006" y="293"/>
                  </a:lnTo>
                  <a:lnTo>
                    <a:pt x="5901" y="21"/>
                  </a:lnTo>
                  <a:lnTo>
                    <a:pt x="5776" y="21"/>
                  </a:lnTo>
                  <a:lnTo>
                    <a:pt x="5650" y="105"/>
                  </a:lnTo>
                  <a:lnTo>
                    <a:pt x="5357" y="105"/>
                  </a:lnTo>
                  <a:lnTo>
                    <a:pt x="506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8" name="Google Shape;7548;p131"/>
            <p:cNvSpPr/>
            <p:nvPr/>
          </p:nvSpPr>
          <p:spPr>
            <a:xfrm>
              <a:off x="3912027" y="2795073"/>
              <a:ext cx="23684" cy="25236"/>
            </a:xfrm>
            <a:custGeom>
              <a:avLst/>
              <a:gdLst/>
              <a:ahLst/>
              <a:cxnLst/>
              <a:rect l="l" t="t" r="r" b="b"/>
              <a:pathLst>
                <a:path w="1989" h="2219" extrusionOk="0">
                  <a:moveTo>
                    <a:pt x="419" y="0"/>
                  </a:moveTo>
                  <a:lnTo>
                    <a:pt x="398" y="63"/>
                  </a:lnTo>
                  <a:lnTo>
                    <a:pt x="272" y="63"/>
                  </a:lnTo>
                  <a:lnTo>
                    <a:pt x="210" y="105"/>
                  </a:lnTo>
                  <a:lnTo>
                    <a:pt x="105" y="63"/>
                  </a:lnTo>
                  <a:lnTo>
                    <a:pt x="84" y="84"/>
                  </a:lnTo>
                  <a:lnTo>
                    <a:pt x="0" y="63"/>
                  </a:lnTo>
                  <a:lnTo>
                    <a:pt x="42" y="210"/>
                  </a:lnTo>
                  <a:lnTo>
                    <a:pt x="0" y="272"/>
                  </a:lnTo>
                  <a:lnTo>
                    <a:pt x="42" y="419"/>
                  </a:lnTo>
                  <a:lnTo>
                    <a:pt x="251" y="377"/>
                  </a:lnTo>
                  <a:lnTo>
                    <a:pt x="314" y="628"/>
                  </a:lnTo>
                  <a:lnTo>
                    <a:pt x="565" y="837"/>
                  </a:lnTo>
                  <a:lnTo>
                    <a:pt x="586" y="942"/>
                  </a:lnTo>
                  <a:lnTo>
                    <a:pt x="900" y="1214"/>
                  </a:lnTo>
                  <a:lnTo>
                    <a:pt x="921" y="1360"/>
                  </a:lnTo>
                  <a:lnTo>
                    <a:pt x="1026" y="1528"/>
                  </a:lnTo>
                  <a:lnTo>
                    <a:pt x="1005" y="2072"/>
                  </a:lnTo>
                  <a:lnTo>
                    <a:pt x="1088" y="2218"/>
                  </a:lnTo>
                  <a:lnTo>
                    <a:pt x="1151" y="2177"/>
                  </a:lnTo>
                  <a:lnTo>
                    <a:pt x="1256" y="2197"/>
                  </a:lnTo>
                  <a:lnTo>
                    <a:pt x="1256" y="2093"/>
                  </a:lnTo>
                  <a:lnTo>
                    <a:pt x="1360" y="1884"/>
                  </a:lnTo>
                  <a:lnTo>
                    <a:pt x="1423" y="1905"/>
                  </a:lnTo>
                  <a:lnTo>
                    <a:pt x="1423" y="1758"/>
                  </a:lnTo>
                  <a:lnTo>
                    <a:pt x="1444" y="1549"/>
                  </a:lnTo>
                  <a:lnTo>
                    <a:pt x="1549" y="1549"/>
                  </a:lnTo>
                  <a:lnTo>
                    <a:pt x="1716" y="1486"/>
                  </a:lnTo>
                  <a:lnTo>
                    <a:pt x="1779" y="1570"/>
                  </a:lnTo>
                  <a:lnTo>
                    <a:pt x="1967" y="1570"/>
                  </a:lnTo>
                  <a:lnTo>
                    <a:pt x="1988" y="1528"/>
                  </a:lnTo>
                  <a:lnTo>
                    <a:pt x="1925" y="1423"/>
                  </a:lnTo>
                  <a:lnTo>
                    <a:pt x="1946" y="1319"/>
                  </a:lnTo>
                  <a:lnTo>
                    <a:pt x="1925" y="1214"/>
                  </a:lnTo>
                  <a:lnTo>
                    <a:pt x="1758" y="1109"/>
                  </a:lnTo>
                  <a:lnTo>
                    <a:pt x="1612" y="963"/>
                  </a:lnTo>
                  <a:lnTo>
                    <a:pt x="1612" y="921"/>
                  </a:lnTo>
                  <a:lnTo>
                    <a:pt x="1465" y="858"/>
                  </a:lnTo>
                  <a:lnTo>
                    <a:pt x="1465" y="712"/>
                  </a:lnTo>
                  <a:lnTo>
                    <a:pt x="1444" y="524"/>
                  </a:lnTo>
                  <a:lnTo>
                    <a:pt x="1298" y="440"/>
                  </a:lnTo>
                  <a:lnTo>
                    <a:pt x="1109" y="272"/>
                  </a:lnTo>
                  <a:lnTo>
                    <a:pt x="1047" y="272"/>
                  </a:lnTo>
                  <a:lnTo>
                    <a:pt x="1026" y="314"/>
                  </a:lnTo>
                  <a:lnTo>
                    <a:pt x="837" y="314"/>
                  </a:lnTo>
                  <a:lnTo>
                    <a:pt x="670" y="126"/>
                  </a:lnTo>
                  <a:lnTo>
                    <a:pt x="523" y="126"/>
                  </a:lnTo>
                  <a:lnTo>
                    <a:pt x="4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9" name="Google Shape;7549;p131"/>
            <p:cNvSpPr/>
            <p:nvPr/>
          </p:nvSpPr>
          <p:spPr>
            <a:xfrm>
              <a:off x="3874161" y="2799361"/>
              <a:ext cx="60800" cy="37131"/>
            </a:xfrm>
            <a:custGeom>
              <a:avLst/>
              <a:gdLst/>
              <a:ahLst/>
              <a:cxnLst/>
              <a:rect l="l" t="t" r="r" b="b"/>
              <a:pathLst>
                <a:path w="5106" h="3265" extrusionOk="0">
                  <a:moveTo>
                    <a:pt x="3431" y="0"/>
                  </a:moveTo>
                  <a:lnTo>
                    <a:pt x="3076" y="63"/>
                  </a:lnTo>
                  <a:lnTo>
                    <a:pt x="2950" y="147"/>
                  </a:lnTo>
                  <a:lnTo>
                    <a:pt x="2553" y="209"/>
                  </a:lnTo>
                  <a:lnTo>
                    <a:pt x="2448" y="335"/>
                  </a:lnTo>
                  <a:lnTo>
                    <a:pt x="2323" y="335"/>
                  </a:lnTo>
                  <a:lnTo>
                    <a:pt x="2176" y="377"/>
                  </a:lnTo>
                  <a:lnTo>
                    <a:pt x="2030" y="335"/>
                  </a:lnTo>
                  <a:lnTo>
                    <a:pt x="1988" y="230"/>
                  </a:lnTo>
                  <a:lnTo>
                    <a:pt x="1820" y="167"/>
                  </a:lnTo>
                  <a:lnTo>
                    <a:pt x="1674" y="147"/>
                  </a:lnTo>
                  <a:lnTo>
                    <a:pt x="1465" y="42"/>
                  </a:lnTo>
                  <a:lnTo>
                    <a:pt x="1360" y="42"/>
                  </a:lnTo>
                  <a:lnTo>
                    <a:pt x="1276" y="126"/>
                  </a:lnTo>
                  <a:lnTo>
                    <a:pt x="1151" y="126"/>
                  </a:lnTo>
                  <a:lnTo>
                    <a:pt x="1172" y="147"/>
                  </a:lnTo>
                  <a:lnTo>
                    <a:pt x="1130" y="272"/>
                  </a:lnTo>
                  <a:lnTo>
                    <a:pt x="962" y="314"/>
                  </a:lnTo>
                  <a:lnTo>
                    <a:pt x="858" y="544"/>
                  </a:lnTo>
                  <a:lnTo>
                    <a:pt x="732" y="879"/>
                  </a:lnTo>
                  <a:lnTo>
                    <a:pt x="523" y="1193"/>
                  </a:lnTo>
                  <a:lnTo>
                    <a:pt x="544" y="1297"/>
                  </a:lnTo>
                  <a:lnTo>
                    <a:pt x="439" y="1402"/>
                  </a:lnTo>
                  <a:lnTo>
                    <a:pt x="293" y="1381"/>
                  </a:lnTo>
                  <a:lnTo>
                    <a:pt x="230" y="1486"/>
                  </a:lnTo>
                  <a:lnTo>
                    <a:pt x="126" y="1507"/>
                  </a:lnTo>
                  <a:lnTo>
                    <a:pt x="0" y="1632"/>
                  </a:lnTo>
                  <a:lnTo>
                    <a:pt x="126" y="1674"/>
                  </a:lnTo>
                  <a:lnTo>
                    <a:pt x="146" y="1737"/>
                  </a:lnTo>
                  <a:lnTo>
                    <a:pt x="335" y="1946"/>
                  </a:lnTo>
                  <a:lnTo>
                    <a:pt x="356" y="2051"/>
                  </a:lnTo>
                  <a:lnTo>
                    <a:pt x="523" y="2134"/>
                  </a:lnTo>
                  <a:lnTo>
                    <a:pt x="670" y="2260"/>
                  </a:lnTo>
                  <a:lnTo>
                    <a:pt x="607" y="2406"/>
                  </a:lnTo>
                  <a:lnTo>
                    <a:pt x="628" y="2448"/>
                  </a:lnTo>
                  <a:lnTo>
                    <a:pt x="837" y="2532"/>
                  </a:lnTo>
                  <a:lnTo>
                    <a:pt x="879" y="2616"/>
                  </a:lnTo>
                  <a:lnTo>
                    <a:pt x="983" y="2574"/>
                  </a:lnTo>
                  <a:lnTo>
                    <a:pt x="1088" y="2657"/>
                  </a:lnTo>
                  <a:lnTo>
                    <a:pt x="1172" y="2532"/>
                  </a:lnTo>
                  <a:lnTo>
                    <a:pt x="1381" y="2553"/>
                  </a:lnTo>
                  <a:lnTo>
                    <a:pt x="1276" y="2678"/>
                  </a:lnTo>
                  <a:lnTo>
                    <a:pt x="1297" y="2762"/>
                  </a:lnTo>
                  <a:lnTo>
                    <a:pt x="1339" y="2888"/>
                  </a:lnTo>
                  <a:lnTo>
                    <a:pt x="1486" y="2888"/>
                  </a:lnTo>
                  <a:lnTo>
                    <a:pt x="1569" y="2971"/>
                  </a:lnTo>
                  <a:lnTo>
                    <a:pt x="1569" y="3055"/>
                  </a:lnTo>
                  <a:lnTo>
                    <a:pt x="1507" y="3097"/>
                  </a:lnTo>
                  <a:lnTo>
                    <a:pt x="1590" y="3201"/>
                  </a:lnTo>
                  <a:lnTo>
                    <a:pt x="1716" y="3139"/>
                  </a:lnTo>
                  <a:lnTo>
                    <a:pt x="1883" y="3139"/>
                  </a:lnTo>
                  <a:lnTo>
                    <a:pt x="1925" y="3201"/>
                  </a:lnTo>
                  <a:lnTo>
                    <a:pt x="1988" y="3180"/>
                  </a:lnTo>
                  <a:lnTo>
                    <a:pt x="2197" y="3264"/>
                  </a:lnTo>
                  <a:lnTo>
                    <a:pt x="2343" y="3180"/>
                  </a:lnTo>
                  <a:lnTo>
                    <a:pt x="2490" y="3201"/>
                  </a:lnTo>
                  <a:lnTo>
                    <a:pt x="2553" y="3160"/>
                  </a:lnTo>
                  <a:lnTo>
                    <a:pt x="2699" y="3201"/>
                  </a:lnTo>
                  <a:lnTo>
                    <a:pt x="2804" y="3201"/>
                  </a:lnTo>
                  <a:lnTo>
                    <a:pt x="3013" y="3243"/>
                  </a:lnTo>
                  <a:lnTo>
                    <a:pt x="3076" y="3180"/>
                  </a:lnTo>
                  <a:lnTo>
                    <a:pt x="3222" y="3139"/>
                  </a:lnTo>
                  <a:lnTo>
                    <a:pt x="3264" y="3055"/>
                  </a:lnTo>
                  <a:lnTo>
                    <a:pt x="3599" y="2888"/>
                  </a:lnTo>
                  <a:lnTo>
                    <a:pt x="3766" y="2867"/>
                  </a:lnTo>
                  <a:lnTo>
                    <a:pt x="3955" y="2888"/>
                  </a:lnTo>
                  <a:lnTo>
                    <a:pt x="4122" y="2971"/>
                  </a:lnTo>
                  <a:lnTo>
                    <a:pt x="4185" y="3034"/>
                  </a:lnTo>
                  <a:lnTo>
                    <a:pt x="4289" y="2992"/>
                  </a:lnTo>
                  <a:lnTo>
                    <a:pt x="4436" y="3055"/>
                  </a:lnTo>
                  <a:lnTo>
                    <a:pt x="4478" y="3139"/>
                  </a:lnTo>
                  <a:lnTo>
                    <a:pt x="4603" y="3139"/>
                  </a:lnTo>
                  <a:lnTo>
                    <a:pt x="4582" y="2992"/>
                  </a:lnTo>
                  <a:lnTo>
                    <a:pt x="4624" y="2888"/>
                  </a:lnTo>
                  <a:lnTo>
                    <a:pt x="4624" y="2720"/>
                  </a:lnTo>
                  <a:lnTo>
                    <a:pt x="4603" y="2636"/>
                  </a:lnTo>
                  <a:lnTo>
                    <a:pt x="4645" y="2553"/>
                  </a:lnTo>
                  <a:lnTo>
                    <a:pt x="4708" y="2427"/>
                  </a:lnTo>
                  <a:lnTo>
                    <a:pt x="4896" y="2427"/>
                  </a:lnTo>
                  <a:lnTo>
                    <a:pt x="5022" y="2406"/>
                  </a:lnTo>
                  <a:lnTo>
                    <a:pt x="5105" y="2239"/>
                  </a:lnTo>
                  <a:lnTo>
                    <a:pt x="5105" y="2155"/>
                  </a:lnTo>
                  <a:lnTo>
                    <a:pt x="5043" y="2113"/>
                  </a:lnTo>
                  <a:lnTo>
                    <a:pt x="5105" y="2051"/>
                  </a:lnTo>
                  <a:lnTo>
                    <a:pt x="5001" y="1988"/>
                  </a:lnTo>
                  <a:lnTo>
                    <a:pt x="4812" y="1988"/>
                  </a:lnTo>
                  <a:lnTo>
                    <a:pt x="4729" y="2051"/>
                  </a:lnTo>
                  <a:lnTo>
                    <a:pt x="4520" y="2051"/>
                  </a:lnTo>
                  <a:lnTo>
                    <a:pt x="4373" y="2009"/>
                  </a:lnTo>
                  <a:lnTo>
                    <a:pt x="4268" y="1841"/>
                  </a:lnTo>
                  <a:lnTo>
                    <a:pt x="4185" y="1695"/>
                  </a:lnTo>
                  <a:lnTo>
                    <a:pt x="4206" y="1151"/>
                  </a:lnTo>
                  <a:lnTo>
                    <a:pt x="4101" y="983"/>
                  </a:lnTo>
                  <a:lnTo>
                    <a:pt x="4080" y="837"/>
                  </a:lnTo>
                  <a:lnTo>
                    <a:pt x="3766" y="565"/>
                  </a:lnTo>
                  <a:lnTo>
                    <a:pt x="3745" y="460"/>
                  </a:lnTo>
                  <a:lnTo>
                    <a:pt x="3494" y="251"/>
                  </a:lnTo>
                  <a:lnTo>
                    <a:pt x="343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0" name="Google Shape;7550;p131"/>
            <p:cNvSpPr/>
            <p:nvPr/>
          </p:nvSpPr>
          <p:spPr>
            <a:xfrm>
              <a:off x="3889355" y="2831954"/>
              <a:ext cx="39878" cy="24041"/>
            </a:xfrm>
            <a:custGeom>
              <a:avLst/>
              <a:gdLst/>
              <a:ahLst/>
              <a:cxnLst/>
              <a:rect l="l" t="t" r="r" b="b"/>
              <a:pathLst>
                <a:path w="3349" h="2114" extrusionOk="0">
                  <a:moveTo>
                    <a:pt x="2490" y="1"/>
                  </a:moveTo>
                  <a:lnTo>
                    <a:pt x="2323" y="22"/>
                  </a:lnTo>
                  <a:lnTo>
                    <a:pt x="1988" y="189"/>
                  </a:lnTo>
                  <a:lnTo>
                    <a:pt x="1946" y="273"/>
                  </a:lnTo>
                  <a:lnTo>
                    <a:pt x="1800" y="314"/>
                  </a:lnTo>
                  <a:lnTo>
                    <a:pt x="1737" y="377"/>
                  </a:lnTo>
                  <a:lnTo>
                    <a:pt x="1528" y="335"/>
                  </a:lnTo>
                  <a:lnTo>
                    <a:pt x="1423" y="335"/>
                  </a:lnTo>
                  <a:lnTo>
                    <a:pt x="1277" y="294"/>
                  </a:lnTo>
                  <a:lnTo>
                    <a:pt x="1214" y="335"/>
                  </a:lnTo>
                  <a:lnTo>
                    <a:pt x="1067" y="314"/>
                  </a:lnTo>
                  <a:lnTo>
                    <a:pt x="921" y="398"/>
                  </a:lnTo>
                  <a:lnTo>
                    <a:pt x="712" y="314"/>
                  </a:lnTo>
                  <a:lnTo>
                    <a:pt x="649" y="335"/>
                  </a:lnTo>
                  <a:lnTo>
                    <a:pt x="607" y="273"/>
                  </a:lnTo>
                  <a:lnTo>
                    <a:pt x="440" y="273"/>
                  </a:lnTo>
                  <a:lnTo>
                    <a:pt x="314" y="335"/>
                  </a:lnTo>
                  <a:lnTo>
                    <a:pt x="231" y="231"/>
                  </a:lnTo>
                  <a:lnTo>
                    <a:pt x="293" y="189"/>
                  </a:lnTo>
                  <a:lnTo>
                    <a:pt x="293" y="105"/>
                  </a:lnTo>
                  <a:lnTo>
                    <a:pt x="210" y="22"/>
                  </a:lnTo>
                  <a:lnTo>
                    <a:pt x="63" y="22"/>
                  </a:lnTo>
                  <a:lnTo>
                    <a:pt x="84" y="126"/>
                  </a:lnTo>
                  <a:lnTo>
                    <a:pt x="0" y="210"/>
                  </a:lnTo>
                  <a:lnTo>
                    <a:pt x="63" y="440"/>
                  </a:lnTo>
                  <a:lnTo>
                    <a:pt x="231" y="628"/>
                  </a:lnTo>
                  <a:lnTo>
                    <a:pt x="314" y="754"/>
                  </a:lnTo>
                  <a:lnTo>
                    <a:pt x="272" y="900"/>
                  </a:lnTo>
                  <a:lnTo>
                    <a:pt x="63" y="1068"/>
                  </a:lnTo>
                  <a:lnTo>
                    <a:pt x="84" y="1172"/>
                  </a:lnTo>
                  <a:lnTo>
                    <a:pt x="168" y="1277"/>
                  </a:lnTo>
                  <a:lnTo>
                    <a:pt x="105" y="1382"/>
                  </a:lnTo>
                  <a:lnTo>
                    <a:pt x="335" y="1570"/>
                  </a:lnTo>
                  <a:lnTo>
                    <a:pt x="503" y="1842"/>
                  </a:lnTo>
                  <a:lnTo>
                    <a:pt x="523" y="1988"/>
                  </a:lnTo>
                  <a:lnTo>
                    <a:pt x="523" y="2093"/>
                  </a:lnTo>
                  <a:lnTo>
                    <a:pt x="607" y="2114"/>
                  </a:lnTo>
                  <a:lnTo>
                    <a:pt x="795" y="2114"/>
                  </a:lnTo>
                  <a:lnTo>
                    <a:pt x="942" y="2093"/>
                  </a:lnTo>
                  <a:lnTo>
                    <a:pt x="1026" y="1988"/>
                  </a:lnTo>
                  <a:lnTo>
                    <a:pt x="1172" y="2009"/>
                  </a:lnTo>
                  <a:lnTo>
                    <a:pt x="1319" y="2009"/>
                  </a:lnTo>
                  <a:lnTo>
                    <a:pt x="1339" y="2114"/>
                  </a:lnTo>
                  <a:lnTo>
                    <a:pt x="1444" y="2114"/>
                  </a:lnTo>
                  <a:lnTo>
                    <a:pt x="1528" y="2051"/>
                  </a:lnTo>
                  <a:lnTo>
                    <a:pt x="1653" y="2051"/>
                  </a:lnTo>
                  <a:lnTo>
                    <a:pt x="1737" y="2114"/>
                  </a:lnTo>
                  <a:lnTo>
                    <a:pt x="1863" y="2072"/>
                  </a:lnTo>
                  <a:lnTo>
                    <a:pt x="2093" y="2072"/>
                  </a:lnTo>
                  <a:lnTo>
                    <a:pt x="2176" y="2009"/>
                  </a:lnTo>
                  <a:lnTo>
                    <a:pt x="2114" y="1905"/>
                  </a:lnTo>
                  <a:lnTo>
                    <a:pt x="2114" y="1779"/>
                  </a:lnTo>
                  <a:lnTo>
                    <a:pt x="2281" y="1675"/>
                  </a:lnTo>
                  <a:lnTo>
                    <a:pt x="2323" y="1675"/>
                  </a:lnTo>
                  <a:lnTo>
                    <a:pt x="2427" y="1570"/>
                  </a:lnTo>
                  <a:lnTo>
                    <a:pt x="2511" y="1570"/>
                  </a:lnTo>
                  <a:lnTo>
                    <a:pt x="2595" y="1486"/>
                  </a:lnTo>
                  <a:lnTo>
                    <a:pt x="2741" y="1486"/>
                  </a:lnTo>
                  <a:lnTo>
                    <a:pt x="2909" y="1633"/>
                  </a:lnTo>
                  <a:lnTo>
                    <a:pt x="3013" y="1549"/>
                  </a:lnTo>
                  <a:lnTo>
                    <a:pt x="3118" y="1570"/>
                  </a:lnTo>
                  <a:lnTo>
                    <a:pt x="3034" y="1444"/>
                  </a:lnTo>
                  <a:lnTo>
                    <a:pt x="2930" y="1256"/>
                  </a:lnTo>
                  <a:lnTo>
                    <a:pt x="2825" y="1256"/>
                  </a:lnTo>
                  <a:lnTo>
                    <a:pt x="2804" y="1172"/>
                  </a:lnTo>
                  <a:lnTo>
                    <a:pt x="2951" y="1068"/>
                  </a:lnTo>
                  <a:lnTo>
                    <a:pt x="3013" y="942"/>
                  </a:lnTo>
                  <a:lnTo>
                    <a:pt x="2992" y="712"/>
                  </a:lnTo>
                  <a:lnTo>
                    <a:pt x="3139" y="545"/>
                  </a:lnTo>
                  <a:lnTo>
                    <a:pt x="3244" y="586"/>
                  </a:lnTo>
                  <a:lnTo>
                    <a:pt x="3327" y="503"/>
                  </a:lnTo>
                  <a:lnTo>
                    <a:pt x="3348" y="294"/>
                  </a:lnTo>
                  <a:lnTo>
                    <a:pt x="3327" y="273"/>
                  </a:lnTo>
                  <a:lnTo>
                    <a:pt x="3202" y="273"/>
                  </a:lnTo>
                  <a:lnTo>
                    <a:pt x="3160" y="189"/>
                  </a:lnTo>
                  <a:lnTo>
                    <a:pt x="3013" y="126"/>
                  </a:lnTo>
                  <a:lnTo>
                    <a:pt x="2909" y="168"/>
                  </a:lnTo>
                  <a:lnTo>
                    <a:pt x="2846" y="105"/>
                  </a:lnTo>
                  <a:lnTo>
                    <a:pt x="2679" y="22"/>
                  </a:lnTo>
                  <a:lnTo>
                    <a:pt x="249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551" name="Google Shape;7551;p131"/>
            <p:cNvGrpSpPr/>
            <p:nvPr/>
          </p:nvGrpSpPr>
          <p:grpSpPr>
            <a:xfrm>
              <a:off x="3831056" y="2816010"/>
              <a:ext cx="37378" cy="27612"/>
              <a:chOff x="3866750" y="2520350"/>
              <a:chExt cx="78475" cy="60700"/>
            </a:xfrm>
          </p:grpSpPr>
          <p:sp>
            <p:nvSpPr>
              <p:cNvPr id="7552" name="Google Shape;7552;p131"/>
              <p:cNvSpPr/>
              <p:nvPr/>
            </p:nvSpPr>
            <p:spPr>
              <a:xfrm>
                <a:off x="3877200" y="2546500"/>
                <a:ext cx="4725" cy="6300"/>
              </a:xfrm>
              <a:custGeom>
                <a:avLst/>
                <a:gdLst/>
                <a:ahLst/>
                <a:cxnLst/>
                <a:rect l="l" t="t" r="r" b="b"/>
                <a:pathLst>
                  <a:path w="189" h="252" extrusionOk="0">
                    <a:moveTo>
                      <a:pt x="1" y="1"/>
                    </a:moveTo>
                    <a:lnTo>
                      <a:pt x="84" y="126"/>
                    </a:lnTo>
                    <a:lnTo>
                      <a:pt x="63" y="147"/>
                    </a:lnTo>
                    <a:lnTo>
                      <a:pt x="168" y="252"/>
                    </a:lnTo>
                    <a:lnTo>
                      <a:pt x="189" y="252"/>
                    </a:lnTo>
                    <a:lnTo>
                      <a:pt x="168" y="106"/>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3" name="Google Shape;7553;p131"/>
              <p:cNvSpPr/>
              <p:nvPr/>
            </p:nvSpPr>
            <p:spPr>
              <a:xfrm>
                <a:off x="3882425" y="2554350"/>
                <a:ext cx="2650" cy="3175"/>
              </a:xfrm>
              <a:custGeom>
                <a:avLst/>
                <a:gdLst/>
                <a:ahLst/>
                <a:cxnLst/>
                <a:rect l="l" t="t" r="r" b="b"/>
                <a:pathLst>
                  <a:path w="106" h="127" extrusionOk="0">
                    <a:moveTo>
                      <a:pt x="1" y="1"/>
                    </a:moveTo>
                    <a:lnTo>
                      <a:pt x="106" y="126"/>
                    </a:lnTo>
                    <a:lnTo>
                      <a:pt x="85" y="43"/>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4" name="Google Shape;7554;p131"/>
              <p:cNvSpPr/>
              <p:nvPr/>
            </p:nvSpPr>
            <p:spPr>
              <a:xfrm>
                <a:off x="3866750" y="2520350"/>
                <a:ext cx="78475" cy="60700"/>
              </a:xfrm>
              <a:custGeom>
                <a:avLst/>
                <a:gdLst/>
                <a:ahLst/>
                <a:cxnLst/>
                <a:rect l="l" t="t" r="r" b="b"/>
                <a:pathLst>
                  <a:path w="3139" h="2428" extrusionOk="0">
                    <a:moveTo>
                      <a:pt x="1653" y="1"/>
                    </a:moveTo>
                    <a:lnTo>
                      <a:pt x="1653" y="22"/>
                    </a:lnTo>
                    <a:lnTo>
                      <a:pt x="1402" y="22"/>
                    </a:lnTo>
                    <a:lnTo>
                      <a:pt x="1046" y="210"/>
                    </a:lnTo>
                    <a:lnTo>
                      <a:pt x="1025" y="356"/>
                    </a:lnTo>
                    <a:lnTo>
                      <a:pt x="837" y="440"/>
                    </a:lnTo>
                    <a:lnTo>
                      <a:pt x="816" y="649"/>
                    </a:lnTo>
                    <a:lnTo>
                      <a:pt x="691" y="649"/>
                    </a:lnTo>
                    <a:lnTo>
                      <a:pt x="481" y="545"/>
                    </a:lnTo>
                    <a:lnTo>
                      <a:pt x="356" y="587"/>
                    </a:lnTo>
                    <a:lnTo>
                      <a:pt x="209" y="691"/>
                    </a:lnTo>
                    <a:lnTo>
                      <a:pt x="0" y="691"/>
                    </a:lnTo>
                    <a:lnTo>
                      <a:pt x="0" y="733"/>
                    </a:lnTo>
                    <a:lnTo>
                      <a:pt x="42" y="942"/>
                    </a:lnTo>
                    <a:lnTo>
                      <a:pt x="168" y="1068"/>
                    </a:lnTo>
                    <a:lnTo>
                      <a:pt x="168" y="1110"/>
                    </a:lnTo>
                    <a:lnTo>
                      <a:pt x="209" y="1152"/>
                    </a:lnTo>
                    <a:lnTo>
                      <a:pt x="356" y="942"/>
                    </a:lnTo>
                    <a:lnTo>
                      <a:pt x="377" y="796"/>
                    </a:lnTo>
                    <a:lnTo>
                      <a:pt x="461" y="691"/>
                    </a:lnTo>
                    <a:lnTo>
                      <a:pt x="607" y="691"/>
                    </a:lnTo>
                    <a:lnTo>
                      <a:pt x="628" y="796"/>
                    </a:lnTo>
                    <a:lnTo>
                      <a:pt x="733" y="900"/>
                    </a:lnTo>
                    <a:lnTo>
                      <a:pt x="774" y="1068"/>
                    </a:lnTo>
                    <a:lnTo>
                      <a:pt x="879" y="1256"/>
                    </a:lnTo>
                    <a:lnTo>
                      <a:pt x="1025" y="1403"/>
                    </a:lnTo>
                    <a:lnTo>
                      <a:pt x="1088" y="1403"/>
                    </a:lnTo>
                    <a:lnTo>
                      <a:pt x="1193" y="1507"/>
                    </a:lnTo>
                    <a:lnTo>
                      <a:pt x="1088" y="1486"/>
                    </a:lnTo>
                    <a:lnTo>
                      <a:pt x="1005" y="1507"/>
                    </a:lnTo>
                    <a:lnTo>
                      <a:pt x="942" y="1591"/>
                    </a:lnTo>
                    <a:lnTo>
                      <a:pt x="1005" y="1696"/>
                    </a:lnTo>
                    <a:lnTo>
                      <a:pt x="1130" y="1696"/>
                    </a:lnTo>
                    <a:lnTo>
                      <a:pt x="1256" y="1821"/>
                    </a:lnTo>
                    <a:lnTo>
                      <a:pt x="1360" y="1842"/>
                    </a:lnTo>
                    <a:lnTo>
                      <a:pt x="1423" y="1947"/>
                    </a:lnTo>
                    <a:lnTo>
                      <a:pt x="1465" y="2030"/>
                    </a:lnTo>
                    <a:lnTo>
                      <a:pt x="1611" y="2009"/>
                    </a:lnTo>
                    <a:lnTo>
                      <a:pt x="1862" y="2030"/>
                    </a:lnTo>
                    <a:lnTo>
                      <a:pt x="1988" y="2093"/>
                    </a:lnTo>
                    <a:lnTo>
                      <a:pt x="2281" y="2365"/>
                    </a:lnTo>
                    <a:lnTo>
                      <a:pt x="2197" y="2407"/>
                    </a:lnTo>
                    <a:lnTo>
                      <a:pt x="2072" y="2323"/>
                    </a:lnTo>
                    <a:lnTo>
                      <a:pt x="2155" y="2407"/>
                    </a:lnTo>
                    <a:lnTo>
                      <a:pt x="2260" y="2428"/>
                    </a:lnTo>
                    <a:lnTo>
                      <a:pt x="2302" y="2344"/>
                    </a:lnTo>
                    <a:lnTo>
                      <a:pt x="1925" y="1884"/>
                    </a:lnTo>
                    <a:lnTo>
                      <a:pt x="1444" y="1486"/>
                    </a:lnTo>
                    <a:lnTo>
                      <a:pt x="1423" y="1403"/>
                    </a:lnTo>
                    <a:lnTo>
                      <a:pt x="1465" y="1382"/>
                    </a:lnTo>
                    <a:lnTo>
                      <a:pt x="1402" y="1277"/>
                    </a:lnTo>
                    <a:lnTo>
                      <a:pt x="1360" y="1172"/>
                    </a:lnTo>
                    <a:lnTo>
                      <a:pt x="1235" y="1047"/>
                    </a:lnTo>
                    <a:lnTo>
                      <a:pt x="1193" y="1047"/>
                    </a:lnTo>
                    <a:lnTo>
                      <a:pt x="1151" y="963"/>
                    </a:lnTo>
                    <a:lnTo>
                      <a:pt x="1214" y="900"/>
                    </a:lnTo>
                    <a:lnTo>
                      <a:pt x="1214" y="775"/>
                    </a:lnTo>
                    <a:lnTo>
                      <a:pt x="1256" y="733"/>
                    </a:lnTo>
                    <a:lnTo>
                      <a:pt x="1402" y="838"/>
                    </a:lnTo>
                    <a:lnTo>
                      <a:pt x="1444" y="900"/>
                    </a:lnTo>
                    <a:lnTo>
                      <a:pt x="1528" y="880"/>
                    </a:lnTo>
                    <a:lnTo>
                      <a:pt x="1528" y="796"/>
                    </a:lnTo>
                    <a:lnTo>
                      <a:pt x="1632" y="775"/>
                    </a:lnTo>
                    <a:lnTo>
                      <a:pt x="1716" y="796"/>
                    </a:lnTo>
                    <a:lnTo>
                      <a:pt x="1758" y="733"/>
                    </a:lnTo>
                    <a:lnTo>
                      <a:pt x="1841" y="775"/>
                    </a:lnTo>
                    <a:lnTo>
                      <a:pt x="1883" y="733"/>
                    </a:lnTo>
                    <a:lnTo>
                      <a:pt x="1988" y="754"/>
                    </a:lnTo>
                    <a:lnTo>
                      <a:pt x="2051" y="859"/>
                    </a:lnTo>
                    <a:lnTo>
                      <a:pt x="2093" y="796"/>
                    </a:lnTo>
                    <a:lnTo>
                      <a:pt x="2239" y="859"/>
                    </a:lnTo>
                    <a:lnTo>
                      <a:pt x="2344" y="796"/>
                    </a:lnTo>
                    <a:lnTo>
                      <a:pt x="2365" y="859"/>
                    </a:lnTo>
                    <a:lnTo>
                      <a:pt x="2490" y="838"/>
                    </a:lnTo>
                    <a:lnTo>
                      <a:pt x="2616" y="880"/>
                    </a:lnTo>
                    <a:lnTo>
                      <a:pt x="2699" y="859"/>
                    </a:lnTo>
                    <a:lnTo>
                      <a:pt x="2804" y="963"/>
                    </a:lnTo>
                    <a:lnTo>
                      <a:pt x="2971" y="963"/>
                    </a:lnTo>
                    <a:lnTo>
                      <a:pt x="2992" y="984"/>
                    </a:lnTo>
                    <a:lnTo>
                      <a:pt x="2971" y="880"/>
                    </a:lnTo>
                    <a:lnTo>
                      <a:pt x="3097" y="859"/>
                    </a:lnTo>
                    <a:lnTo>
                      <a:pt x="3139" y="859"/>
                    </a:lnTo>
                    <a:lnTo>
                      <a:pt x="3139" y="796"/>
                    </a:lnTo>
                    <a:lnTo>
                      <a:pt x="3034" y="775"/>
                    </a:lnTo>
                    <a:lnTo>
                      <a:pt x="2971" y="733"/>
                    </a:lnTo>
                    <a:lnTo>
                      <a:pt x="2930" y="566"/>
                    </a:lnTo>
                    <a:lnTo>
                      <a:pt x="2888" y="419"/>
                    </a:lnTo>
                    <a:lnTo>
                      <a:pt x="2804" y="356"/>
                    </a:lnTo>
                    <a:lnTo>
                      <a:pt x="2699" y="482"/>
                    </a:lnTo>
                    <a:lnTo>
                      <a:pt x="2490" y="419"/>
                    </a:lnTo>
                    <a:lnTo>
                      <a:pt x="2197" y="356"/>
                    </a:lnTo>
                    <a:lnTo>
                      <a:pt x="2093" y="273"/>
                    </a:lnTo>
                    <a:lnTo>
                      <a:pt x="1988" y="231"/>
                    </a:lnTo>
                    <a:lnTo>
                      <a:pt x="1737" y="22"/>
                    </a:lnTo>
                    <a:lnTo>
                      <a:pt x="165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5" name="Google Shape;7555;p131"/>
              <p:cNvSpPr/>
              <p:nvPr/>
            </p:nvSpPr>
            <p:spPr>
              <a:xfrm>
                <a:off x="3886100" y="2558550"/>
                <a:ext cx="3675" cy="5250"/>
              </a:xfrm>
              <a:custGeom>
                <a:avLst/>
                <a:gdLst/>
                <a:ahLst/>
                <a:cxnLst/>
                <a:rect l="l" t="t" r="r" b="b"/>
                <a:pathLst>
                  <a:path w="147" h="210" extrusionOk="0">
                    <a:moveTo>
                      <a:pt x="0" y="0"/>
                    </a:moveTo>
                    <a:lnTo>
                      <a:pt x="147" y="209"/>
                    </a:lnTo>
                    <a:lnTo>
                      <a:pt x="126" y="105"/>
                    </a:ln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556" name="Google Shape;7556;p131"/>
            <p:cNvSpPr/>
            <p:nvPr/>
          </p:nvSpPr>
          <p:spPr>
            <a:xfrm>
              <a:off x="3799155" y="2842190"/>
              <a:ext cx="6990" cy="13340"/>
            </a:xfrm>
            <a:custGeom>
              <a:avLst/>
              <a:gdLst/>
              <a:ahLst/>
              <a:cxnLst/>
              <a:rect l="l" t="t" r="r" b="b"/>
              <a:pathLst>
                <a:path w="587" h="1173" extrusionOk="0">
                  <a:moveTo>
                    <a:pt x="461" y="0"/>
                  </a:moveTo>
                  <a:lnTo>
                    <a:pt x="440" y="105"/>
                  </a:lnTo>
                  <a:lnTo>
                    <a:pt x="482" y="147"/>
                  </a:lnTo>
                  <a:lnTo>
                    <a:pt x="461" y="251"/>
                  </a:lnTo>
                  <a:lnTo>
                    <a:pt x="419" y="251"/>
                  </a:lnTo>
                  <a:lnTo>
                    <a:pt x="357" y="210"/>
                  </a:lnTo>
                  <a:lnTo>
                    <a:pt x="273" y="251"/>
                  </a:lnTo>
                  <a:lnTo>
                    <a:pt x="106" y="335"/>
                  </a:lnTo>
                  <a:lnTo>
                    <a:pt x="22" y="461"/>
                  </a:lnTo>
                  <a:lnTo>
                    <a:pt x="106" y="523"/>
                  </a:lnTo>
                  <a:lnTo>
                    <a:pt x="64" y="565"/>
                  </a:lnTo>
                  <a:lnTo>
                    <a:pt x="1" y="565"/>
                  </a:lnTo>
                  <a:lnTo>
                    <a:pt x="22" y="649"/>
                  </a:lnTo>
                  <a:lnTo>
                    <a:pt x="106" y="691"/>
                  </a:lnTo>
                  <a:lnTo>
                    <a:pt x="106" y="754"/>
                  </a:lnTo>
                  <a:lnTo>
                    <a:pt x="64" y="775"/>
                  </a:lnTo>
                  <a:lnTo>
                    <a:pt x="106" y="837"/>
                  </a:lnTo>
                  <a:lnTo>
                    <a:pt x="168" y="879"/>
                  </a:lnTo>
                  <a:lnTo>
                    <a:pt x="168" y="963"/>
                  </a:lnTo>
                  <a:lnTo>
                    <a:pt x="210" y="963"/>
                  </a:lnTo>
                  <a:lnTo>
                    <a:pt x="252" y="1005"/>
                  </a:lnTo>
                  <a:lnTo>
                    <a:pt x="210" y="984"/>
                  </a:lnTo>
                  <a:lnTo>
                    <a:pt x="147" y="1067"/>
                  </a:lnTo>
                  <a:lnTo>
                    <a:pt x="210" y="1109"/>
                  </a:lnTo>
                  <a:lnTo>
                    <a:pt x="357" y="1172"/>
                  </a:lnTo>
                  <a:lnTo>
                    <a:pt x="461" y="1109"/>
                  </a:lnTo>
                  <a:lnTo>
                    <a:pt x="545" y="942"/>
                  </a:lnTo>
                  <a:lnTo>
                    <a:pt x="545" y="795"/>
                  </a:lnTo>
                  <a:lnTo>
                    <a:pt x="587" y="544"/>
                  </a:lnTo>
                  <a:lnTo>
                    <a:pt x="545" y="314"/>
                  </a:lnTo>
                  <a:lnTo>
                    <a:pt x="545" y="147"/>
                  </a:lnTo>
                  <a:lnTo>
                    <a:pt x="52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7" name="Google Shape;7557;p131"/>
            <p:cNvSpPr/>
            <p:nvPr/>
          </p:nvSpPr>
          <p:spPr>
            <a:xfrm>
              <a:off x="3688535" y="2836242"/>
              <a:ext cx="76506" cy="61161"/>
            </a:xfrm>
            <a:custGeom>
              <a:avLst/>
              <a:gdLst/>
              <a:ahLst/>
              <a:cxnLst/>
              <a:rect l="l" t="t" r="r" b="b"/>
              <a:pathLst>
                <a:path w="6425" h="5378" extrusionOk="0">
                  <a:moveTo>
                    <a:pt x="817" y="0"/>
                  </a:moveTo>
                  <a:lnTo>
                    <a:pt x="733" y="42"/>
                  </a:lnTo>
                  <a:lnTo>
                    <a:pt x="712" y="21"/>
                  </a:lnTo>
                  <a:lnTo>
                    <a:pt x="503" y="126"/>
                  </a:lnTo>
                  <a:lnTo>
                    <a:pt x="524" y="209"/>
                  </a:lnTo>
                  <a:lnTo>
                    <a:pt x="608" y="251"/>
                  </a:lnTo>
                  <a:lnTo>
                    <a:pt x="524" y="335"/>
                  </a:lnTo>
                  <a:lnTo>
                    <a:pt x="336" y="356"/>
                  </a:lnTo>
                  <a:lnTo>
                    <a:pt x="252" y="335"/>
                  </a:lnTo>
                  <a:lnTo>
                    <a:pt x="43" y="419"/>
                  </a:lnTo>
                  <a:lnTo>
                    <a:pt x="1" y="544"/>
                  </a:lnTo>
                  <a:lnTo>
                    <a:pt x="43" y="670"/>
                  </a:lnTo>
                  <a:lnTo>
                    <a:pt x="126" y="649"/>
                  </a:lnTo>
                  <a:lnTo>
                    <a:pt x="126" y="691"/>
                  </a:lnTo>
                  <a:lnTo>
                    <a:pt x="189" y="733"/>
                  </a:lnTo>
                  <a:lnTo>
                    <a:pt x="147" y="879"/>
                  </a:lnTo>
                  <a:lnTo>
                    <a:pt x="210" y="900"/>
                  </a:lnTo>
                  <a:lnTo>
                    <a:pt x="294" y="837"/>
                  </a:lnTo>
                  <a:lnTo>
                    <a:pt x="252" y="963"/>
                  </a:lnTo>
                  <a:lnTo>
                    <a:pt x="315" y="1005"/>
                  </a:lnTo>
                  <a:lnTo>
                    <a:pt x="252" y="1088"/>
                  </a:lnTo>
                  <a:lnTo>
                    <a:pt x="357" y="1109"/>
                  </a:lnTo>
                  <a:lnTo>
                    <a:pt x="231" y="1256"/>
                  </a:lnTo>
                  <a:lnTo>
                    <a:pt x="231" y="1277"/>
                  </a:lnTo>
                  <a:lnTo>
                    <a:pt x="482" y="1214"/>
                  </a:lnTo>
                  <a:lnTo>
                    <a:pt x="587" y="1256"/>
                  </a:lnTo>
                  <a:lnTo>
                    <a:pt x="566" y="1381"/>
                  </a:lnTo>
                  <a:lnTo>
                    <a:pt x="629" y="1465"/>
                  </a:lnTo>
                  <a:lnTo>
                    <a:pt x="796" y="1360"/>
                  </a:lnTo>
                  <a:lnTo>
                    <a:pt x="1110" y="1423"/>
                  </a:lnTo>
                  <a:lnTo>
                    <a:pt x="1214" y="1318"/>
                  </a:lnTo>
                  <a:lnTo>
                    <a:pt x="1486" y="1360"/>
                  </a:lnTo>
                  <a:lnTo>
                    <a:pt x="1507" y="1486"/>
                  </a:lnTo>
                  <a:lnTo>
                    <a:pt x="1612" y="1632"/>
                  </a:lnTo>
                  <a:lnTo>
                    <a:pt x="1591" y="1737"/>
                  </a:lnTo>
                  <a:lnTo>
                    <a:pt x="1445" y="1737"/>
                  </a:lnTo>
                  <a:lnTo>
                    <a:pt x="1235" y="1946"/>
                  </a:lnTo>
                  <a:lnTo>
                    <a:pt x="1256" y="2114"/>
                  </a:lnTo>
                  <a:lnTo>
                    <a:pt x="1235" y="2469"/>
                  </a:lnTo>
                  <a:lnTo>
                    <a:pt x="1089" y="2616"/>
                  </a:lnTo>
                  <a:lnTo>
                    <a:pt x="1194" y="2720"/>
                  </a:lnTo>
                  <a:lnTo>
                    <a:pt x="1047" y="2930"/>
                  </a:lnTo>
                  <a:lnTo>
                    <a:pt x="942" y="2888"/>
                  </a:lnTo>
                  <a:lnTo>
                    <a:pt x="817" y="2930"/>
                  </a:lnTo>
                  <a:lnTo>
                    <a:pt x="963" y="3202"/>
                  </a:lnTo>
                  <a:lnTo>
                    <a:pt x="1089" y="3285"/>
                  </a:lnTo>
                  <a:lnTo>
                    <a:pt x="1089" y="3515"/>
                  </a:lnTo>
                  <a:lnTo>
                    <a:pt x="922" y="3704"/>
                  </a:lnTo>
                  <a:lnTo>
                    <a:pt x="984" y="3871"/>
                  </a:lnTo>
                  <a:lnTo>
                    <a:pt x="1131" y="3871"/>
                  </a:lnTo>
                  <a:lnTo>
                    <a:pt x="1089" y="3976"/>
                  </a:lnTo>
                  <a:lnTo>
                    <a:pt x="963" y="4080"/>
                  </a:lnTo>
                  <a:lnTo>
                    <a:pt x="838" y="4331"/>
                  </a:lnTo>
                  <a:lnTo>
                    <a:pt x="922" y="4457"/>
                  </a:lnTo>
                  <a:lnTo>
                    <a:pt x="922" y="4603"/>
                  </a:lnTo>
                  <a:lnTo>
                    <a:pt x="1026" y="4624"/>
                  </a:lnTo>
                  <a:lnTo>
                    <a:pt x="1173" y="4645"/>
                  </a:lnTo>
                  <a:lnTo>
                    <a:pt x="1403" y="4875"/>
                  </a:lnTo>
                  <a:lnTo>
                    <a:pt x="1382" y="4917"/>
                  </a:lnTo>
                  <a:lnTo>
                    <a:pt x="1486" y="5168"/>
                  </a:lnTo>
                  <a:lnTo>
                    <a:pt x="1675" y="5357"/>
                  </a:lnTo>
                  <a:lnTo>
                    <a:pt x="1842" y="5378"/>
                  </a:lnTo>
                  <a:lnTo>
                    <a:pt x="2010" y="5273"/>
                  </a:lnTo>
                  <a:lnTo>
                    <a:pt x="2010" y="5168"/>
                  </a:lnTo>
                  <a:lnTo>
                    <a:pt x="2093" y="5085"/>
                  </a:lnTo>
                  <a:lnTo>
                    <a:pt x="2303" y="5064"/>
                  </a:lnTo>
                  <a:lnTo>
                    <a:pt x="2470" y="4875"/>
                  </a:lnTo>
                  <a:lnTo>
                    <a:pt x="2679" y="4855"/>
                  </a:lnTo>
                  <a:lnTo>
                    <a:pt x="2784" y="4813"/>
                  </a:lnTo>
                  <a:lnTo>
                    <a:pt x="3035" y="4875"/>
                  </a:lnTo>
                  <a:lnTo>
                    <a:pt x="3181" y="4917"/>
                  </a:lnTo>
                  <a:lnTo>
                    <a:pt x="3202" y="4855"/>
                  </a:lnTo>
                  <a:lnTo>
                    <a:pt x="3307" y="4855"/>
                  </a:lnTo>
                  <a:lnTo>
                    <a:pt x="3411" y="4938"/>
                  </a:lnTo>
                  <a:lnTo>
                    <a:pt x="3495" y="4855"/>
                  </a:lnTo>
                  <a:lnTo>
                    <a:pt x="3558" y="4750"/>
                  </a:lnTo>
                  <a:lnTo>
                    <a:pt x="3663" y="4855"/>
                  </a:lnTo>
                  <a:lnTo>
                    <a:pt x="3788" y="4917"/>
                  </a:lnTo>
                  <a:lnTo>
                    <a:pt x="3914" y="4708"/>
                  </a:lnTo>
                  <a:lnTo>
                    <a:pt x="3914" y="4603"/>
                  </a:lnTo>
                  <a:lnTo>
                    <a:pt x="4248" y="4436"/>
                  </a:lnTo>
                  <a:lnTo>
                    <a:pt x="4458" y="4436"/>
                  </a:lnTo>
                  <a:lnTo>
                    <a:pt x="4520" y="4352"/>
                  </a:lnTo>
                  <a:lnTo>
                    <a:pt x="4458" y="4311"/>
                  </a:lnTo>
                  <a:lnTo>
                    <a:pt x="4499" y="4143"/>
                  </a:lnTo>
                  <a:lnTo>
                    <a:pt x="4667" y="3892"/>
                  </a:lnTo>
                  <a:lnTo>
                    <a:pt x="4667" y="3766"/>
                  </a:lnTo>
                  <a:lnTo>
                    <a:pt x="4855" y="3704"/>
                  </a:lnTo>
                  <a:lnTo>
                    <a:pt x="4981" y="3578"/>
                  </a:lnTo>
                  <a:lnTo>
                    <a:pt x="4855" y="3390"/>
                  </a:lnTo>
                  <a:lnTo>
                    <a:pt x="4771" y="3348"/>
                  </a:lnTo>
                  <a:lnTo>
                    <a:pt x="4751" y="3243"/>
                  </a:lnTo>
                  <a:lnTo>
                    <a:pt x="4646" y="3076"/>
                  </a:lnTo>
                  <a:lnTo>
                    <a:pt x="4730" y="2992"/>
                  </a:lnTo>
                  <a:lnTo>
                    <a:pt x="4960" y="2637"/>
                  </a:lnTo>
                  <a:lnTo>
                    <a:pt x="5064" y="2574"/>
                  </a:lnTo>
                  <a:lnTo>
                    <a:pt x="5232" y="2302"/>
                  </a:lnTo>
                  <a:lnTo>
                    <a:pt x="5274" y="2323"/>
                  </a:lnTo>
                  <a:lnTo>
                    <a:pt x="5253" y="2344"/>
                  </a:lnTo>
                  <a:lnTo>
                    <a:pt x="5253" y="2365"/>
                  </a:lnTo>
                  <a:lnTo>
                    <a:pt x="5336" y="2323"/>
                  </a:lnTo>
                  <a:lnTo>
                    <a:pt x="5357" y="2197"/>
                  </a:lnTo>
                  <a:lnTo>
                    <a:pt x="5295" y="2134"/>
                  </a:lnTo>
                  <a:lnTo>
                    <a:pt x="5441" y="2051"/>
                  </a:lnTo>
                  <a:lnTo>
                    <a:pt x="5567" y="1946"/>
                  </a:lnTo>
                  <a:lnTo>
                    <a:pt x="5776" y="1946"/>
                  </a:lnTo>
                  <a:lnTo>
                    <a:pt x="5964" y="1883"/>
                  </a:lnTo>
                  <a:lnTo>
                    <a:pt x="6069" y="1737"/>
                  </a:lnTo>
                  <a:lnTo>
                    <a:pt x="6278" y="1611"/>
                  </a:lnTo>
                  <a:lnTo>
                    <a:pt x="6320" y="1507"/>
                  </a:lnTo>
                  <a:lnTo>
                    <a:pt x="6341" y="1381"/>
                  </a:lnTo>
                  <a:lnTo>
                    <a:pt x="6320" y="1193"/>
                  </a:lnTo>
                  <a:lnTo>
                    <a:pt x="6424" y="1151"/>
                  </a:lnTo>
                  <a:lnTo>
                    <a:pt x="6424" y="1088"/>
                  </a:lnTo>
                  <a:lnTo>
                    <a:pt x="6341" y="1067"/>
                  </a:lnTo>
                  <a:lnTo>
                    <a:pt x="6215" y="879"/>
                  </a:lnTo>
                  <a:lnTo>
                    <a:pt x="5964" y="900"/>
                  </a:lnTo>
                  <a:lnTo>
                    <a:pt x="5797" y="837"/>
                  </a:lnTo>
                  <a:lnTo>
                    <a:pt x="5629" y="837"/>
                  </a:lnTo>
                  <a:lnTo>
                    <a:pt x="5525" y="774"/>
                  </a:lnTo>
                  <a:lnTo>
                    <a:pt x="5253" y="774"/>
                  </a:lnTo>
                  <a:lnTo>
                    <a:pt x="5148" y="879"/>
                  </a:lnTo>
                  <a:lnTo>
                    <a:pt x="5064" y="837"/>
                  </a:lnTo>
                  <a:lnTo>
                    <a:pt x="4918" y="837"/>
                  </a:lnTo>
                  <a:lnTo>
                    <a:pt x="4792" y="691"/>
                  </a:lnTo>
                  <a:lnTo>
                    <a:pt x="4688" y="753"/>
                  </a:lnTo>
                  <a:lnTo>
                    <a:pt x="4583" y="649"/>
                  </a:lnTo>
                  <a:lnTo>
                    <a:pt x="4332" y="565"/>
                  </a:lnTo>
                  <a:lnTo>
                    <a:pt x="4186" y="586"/>
                  </a:lnTo>
                  <a:lnTo>
                    <a:pt x="4207" y="523"/>
                  </a:lnTo>
                  <a:lnTo>
                    <a:pt x="4186" y="377"/>
                  </a:lnTo>
                  <a:lnTo>
                    <a:pt x="4102" y="377"/>
                  </a:lnTo>
                  <a:lnTo>
                    <a:pt x="4102" y="356"/>
                  </a:lnTo>
                  <a:lnTo>
                    <a:pt x="3997" y="314"/>
                  </a:lnTo>
                  <a:lnTo>
                    <a:pt x="3955" y="335"/>
                  </a:lnTo>
                  <a:lnTo>
                    <a:pt x="3872" y="335"/>
                  </a:lnTo>
                  <a:lnTo>
                    <a:pt x="3809" y="419"/>
                  </a:lnTo>
                  <a:lnTo>
                    <a:pt x="3495" y="230"/>
                  </a:lnTo>
                  <a:lnTo>
                    <a:pt x="3391" y="230"/>
                  </a:lnTo>
                  <a:lnTo>
                    <a:pt x="3286" y="335"/>
                  </a:lnTo>
                  <a:lnTo>
                    <a:pt x="3077" y="272"/>
                  </a:lnTo>
                  <a:lnTo>
                    <a:pt x="3035" y="168"/>
                  </a:lnTo>
                  <a:lnTo>
                    <a:pt x="2826" y="147"/>
                  </a:lnTo>
                  <a:lnTo>
                    <a:pt x="2533" y="272"/>
                  </a:lnTo>
                  <a:lnTo>
                    <a:pt x="2344" y="230"/>
                  </a:lnTo>
                  <a:lnTo>
                    <a:pt x="1926" y="168"/>
                  </a:lnTo>
                  <a:lnTo>
                    <a:pt x="1779" y="105"/>
                  </a:lnTo>
                  <a:lnTo>
                    <a:pt x="1758" y="42"/>
                  </a:lnTo>
                  <a:lnTo>
                    <a:pt x="1570" y="105"/>
                  </a:lnTo>
                  <a:lnTo>
                    <a:pt x="1403" y="147"/>
                  </a:lnTo>
                  <a:lnTo>
                    <a:pt x="1277" y="105"/>
                  </a:lnTo>
                  <a:lnTo>
                    <a:pt x="1173" y="105"/>
                  </a:lnTo>
                  <a:lnTo>
                    <a:pt x="1068" y="168"/>
                  </a:lnTo>
                  <a:lnTo>
                    <a:pt x="942" y="21"/>
                  </a:lnTo>
                  <a:lnTo>
                    <a:pt x="81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8" name="Google Shape;7558;p131"/>
            <p:cNvSpPr/>
            <p:nvPr/>
          </p:nvSpPr>
          <p:spPr>
            <a:xfrm>
              <a:off x="4036603" y="2865264"/>
              <a:ext cx="11967" cy="9064"/>
            </a:xfrm>
            <a:custGeom>
              <a:avLst/>
              <a:gdLst/>
              <a:ahLst/>
              <a:cxnLst/>
              <a:rect l="l" t="t" r="r" b="b"/>
              <a:pathLst>
                <a:path w="1005" h="797" extrusionOk="0">
                  <a:moveTo>
                    <a:pt x="189" y="1"/>
                  </a:moveTo>
                  <a:lnTo>
                    <a:pt x="84" y="64"/>
                  </a:lnTo>
                  <a:lnTo>
                    <a:pt x="0" y="64"/>
                  </a:lnTo>
                  <a:lnTo>
                    <a:pt x="0" y="106"/>
                  </a:lnTo>
                  <a:lnTo>
                    <a:pt x="42" y="106"/>
                  </a:lnTo>
                  <a:lnTo>
                    <a:pt x="105" y="189"/>
                  </a:lnTo>
                  <a:lnTo>
                    <a:pt x="189" y="189"/>
                  </a:lnTo>
                  <a:lnTo>
                    <a:pt x="251" y="294"/>
                  </a:lnTo>
                  <a:lnTo>
                    <a:pt x="209" y="378"/>
                  </a:lnTo>
                  <a:lnTo>
                    <a:pt x="481" y="503"/>
                  </a:lnTo>
                  <a:lnTo>
                    <a:pt x="502" y="629"/>
                  </a:lnTo>
                  <a:lnTo>
                    <a:pt x="670" y="712"/>
                  </a:lnTo>
                  <a:lnTo>
                    <a:pt x="795" y="712"/>
                  </a:lnTo>
                  <a:lnTo>
                    <a:pt x="984" y="796"/>
                  </a:lnTo>
                  <a:lnTo>
                    <a:pt x="1005" y="712"/>
                  </a:lnTo>
                  <a:lnTo>
                    <a:pt x="733" y="315"/>
                  </a:lnTo>
                  <a:lnTo>
                    <a:pt x="586" y="273"/>
                  </a:lnTo>
                  <a:lnTo>
                    <a:pt x="502" y="85"/>
                  </a:lnTo>
                  <a:lnTo>
                    <a:pt x="398" y="85"/>
                  </a:lnTo>
                  <a:lnTo>
                    <a:pt x="356" y="126"/>
                  </a:lnTo>
                  <a:lnTo>
                    <a:pt x="18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9" name="Google Shape;7559;p131"/>
            <p:cNvSpPr/>
            <p:nvPr/>
          </p:nvSpPr>
          <p:spPr>
            <a:xfrm>
              <a:off x="4033614" y="2866458"/>
              <a:ext cx="140532" cy="108039"/>
            </a:xfrm>
            <a:custGeom>
              <a:avLst/>
              <a:gdLst/>
              <a:ahLst/>
              <a:cxnLst/>
              <a:rect l="l" t="t" r="r" b="b"/>
              <a:pathLst>
                <a:path w="11802" h="9500" extrusionOk="0">
                  <a:moveTo>
                    <a:pt x="502" y="1863"/>
                  </a:moveTo>
                  <a:lnTo>
                    <a:pt x="502" y="1884"/>
                  </a:lnTo>
                  <a:lnTo>
                    <a:pt x="506" y="1864"/>
                  </a:lnTo>
                  <a:lnTo>
                    <a:pt x="506" y="1864"/>
                  </a:lnTo>
                  <a:lnTo>
                    <a:pt x="502" y="1863"/>
                  </a:lnTo>
                  <a:close/>
                  <a:moveTo>
                    <a:pt x="251" y="1"/>
                  </a:moveTo>
                  <a:lnTo>
                    <a:pt x="209" y="63"/>
                  </a:lnTo>
                  <a:lnTo>
                    <a:pt x="147" y="210"/>
                  </a:lnTo>
                  <a:lnTo>
                    <a:pt x="0" y="210"/>
                  </a:lnTo>
                  <a:lnTo>
                    <a:pt x="0" y="273"/>
                  </a:lnTo>
                  <a:lnTo>
                    <a:pt x="42" y="398"/>
                  </a:lnTo>
                  <a:lnTo>
                    <a:pt x="105" y="607"/>
                  </a:lnTo>
                  <a:lnTo>
                    <a:pt x="105" y="712"/>
                  </a:lnTo>
                  <a:lnTo>
                    <a:pt x="105" y="858"/>
                  </a:lnTo>
                  <a:lnTo>
                    <a:pt x="230" y="900"/>
                  </a:lnTo>
                  <a:lnTo>
                    <a:pt x="251" y="942"/>
                  </a:lnTo>
                  <a:lnTo>
                    <a:pt x="188" y="1130"/>
                  </a:lnTo>
                  <a:lnTo>
                    <a:pt x="209" y="1277"/>
                  </a:lnTo>
                  <a:lnTo>
                    <a:pt x="188" y="1361"/>
                  </a:lnTo>
                  <a:lnTo>
                    <a:pt x="335" y="1423"/>
                  </a:lnTo>
                  <a:lnTo>
                    <a:pt x="460" y="1654"/>
                  </a:lnTo>
                  <a:lnTo>
                    <a:pt x="523" y="1779"/>
                  </a:lnTo>
                  <a:lnTo>
                    <a:pt x="506" y="1864"/>
                  </a:lnTo>
                  <a:lnTo>
                    <a:pt x="506" y="1864"/>
                  </a:lnTo>
                  <a:lnTo>
                    <a:pt x="607" y="1884"/>
                  </a:lnTo>
                  <a:lnTo>
                    <a:pt x="670" y="2009"/>
                  </a:lnTo>
                  <a:lnTo>
                    <a:pt x="649" y="2114"/>
                  </a:lnTo>
                  <a:lnTo>
                    <a:pt x="712" y="2260"/>
                  </a:lnTo>
                  <a:lnTo>
                    <a:pt x="816" y="2260"/>
                  </a:lnTo>
                  <a:lnTo>
                    <a:pt x="858" y="2365"/>
                  </a:lnTo>
                  <a:lnTo>
                    <a:pt x="921" y="2490"/>
                  </a:lnTo>
                  <a:lnTo>
                    <a:pt x="1025" y="2532"/>
                  </a:lnTo>
                  <a:lnTo>
                    <a:pt x="1088" y="2574"/>
                  </a:lnTo>
                  <a:lnTo>
                    <a:pt x="1297" y="2679"/>
                  </a:lnTo>
                  <a:lnTo>
                    <a:pt x="1381" y="2700"/>
                  </a:lnTo>
                  <a:lnTo>
                    <a:pt x="1507" y="2679"/>
                  </a:lnTo>
                  <a:lnTo>
                    <a:pt x="1590" y="2721"/>
                  </a:lnTo>
                  <a:lnTo>
                    <a:pt x="1653" y="2742"/>
                  </a:lnTo>
                  <a:lnTo>
                    <a:pt x="1590" y="2783"/>
                  </a:lnTo>
                  <a:lnTo>
                    <a:pt x="1486" y="2825"/>
                  </a:lnTo>
                  <a:lnTo>
                    <a:pt x="1402" y="2825"/>
                  </a:lnTo>
                  <a:lnTo>
                    <a:pt x="1444" y="2993"/>
                  </a:lnTo>
                  <a:lnTo>
                    <a:pt x="1486" y="3014"/>
                  </a:lnTo>
                  <a:lnTo>
                    <a:pt x="1486" y="3223"/>
                  </a:lnTo>
                  <a:lnTo>
                    <a:pt x="1402" y="3244"/>
                  </a:lnTo>
                  <a:lnTo>
                    <a:pt x="1339" y="3244"/>
                  </a:lnTo>
                  <a:lnTo>
                    <a:pt x="1297" y="3432"/>
                  </a:lnTo>
                  <a:lnTo>
                    <a:pt x="1256" y="3474"/>
                  </a:lnTo>
                  <a:lnTo>
                    <a:pt x="1256" y="3683"/>
                  </a:lnTo>
                  <a:lnTo>
                    <a:pt x="1235" y="3767"/>
                  </a:lnTo>
                  <a:lnTo>
                    <a:pt x="1256" y="3830"/>
                  </a:lnTo>
                  <a:lnTo>
                    <a:pt x="1193" y="3871"/>
                  </a:lnTo>
                  <a:lnTo>
                    <a:pt x="1193" y="3955"/>
                  </a:lnTo>
                  <a:lnTo>
                    <a:pt x="1276" y="3976"/>
                  </a:lnTo>
                  <a:lnTo>
                    <a:pt x="1360" y="4060"/>
                  </a:lnTo>
                  <a:lnTo>
                    <a:pt x="1465" y="4081"/>
                  </a:lnTo>
                  <a:lnTo>
                    <a:pt x="1486" y="4164"/>
                  </a:lnTo>
                  <a:lnTo>
                    <a:pt x="1611" y="4269"/>
                  </a:lnTo>
                  <a:lnTo>
                    <a:pt x="1569" y="4394"/>
                  </a:lnTo>
                  <a:lnTo>
                    <a:pt x="1590" y="4415"/>
                  </a:lnTo>
                  <a:lnTo>
                    <a:pt x="1590" y="4499"/>
                  </a:lnTo>
                  <a:lnTo>
                    <a:pt x="1695" y="4583"/>
                  </a:lnTo>
                  <a:lnTo>
                    <a:pt x="1758" y="4562"/>
                  </a:lnTo>
                  <a:lnTo>
                    <a:pt x="1862" y="4520"/>
                  </a:lnTo>
                  <a:lnTo>
                    <a:pt x="2302" y="4813"/>
                  </a:lnTo>
                  <a:lnTo>
                    <a:pt x="2344" y="4792"/>
                  </a:lnTo>
                  <a:lnTo>
                    <a:pt x="2427" y="4834"/>
                  </a:lnTo>
                  <a:lnTo>
                    <a:pt x="2532" y="5043"/>
                  </a:lnTo>
                  <a:lnTo>
                    <a:pt x="2636" y="5106"/>
                  </a:lnTo>
                  <a:lnTo>
                    <a:pt x="2762" y="5357"/>
                  </a:lnTo>
                  <a:lnTo>
                    <a:pt x="2636" y="5462"/>
                  </a:lnTo>
                  <a:lnTo>
                    <a:pt x="2636" y="5650"/>
                  </a:lnTo>
                  <a:lnTo>
                    <a:pt x="2657" y="5817"/>
                  </a:lnTo>
                  <a:lnTo>
                    <a:pt x="2846" y="5817"/>
                  </a:lnTo>
                  <a:lnTo>
                    <a:pt x="2909" y="6152"/>
                  </a:lnTo>
                  <a:lnTo>
                    <a:pt x="3013" y="6236"/>
                  </a:lnTo>
                  <a:lnTo>
                    <a:pt x="3118" y="6278"/>
                  </a:lnTo>
                  <a:lnTo>
                    <a:pt x="3160" y="6299"/>
                  </a:lnTo>
                  <a:lnTo>
                    <a:pt x="3222" y="6278"/>
                  </a:lnTo>
                  <a:lnTo>
                    <a:pt x="3222" y="6340"/>
                  </a:lnTo>
                  <a:lnTo>
                    <a:pt x="3285" y="6445"/>
                  </a:lnTo>
                  <a:lnTo>
                    <a:pt x="3369" y="6445"/>
                  </a:lnTo>
                  <a:lnTo>
                    <a:pt x="3432" y="6382"/>
                  </a:lnTo>
                  <a:lnTo>
                    <a:pt x="3453" y="6257"/>
                  </a:lnTo>
                  <a:lnTo>
                    <a:pt x="3348" y="6194"/>
                  </a:lnTo>
                  <a:lnTo>
                    <a:pt x="3494" y="6194"/>
                  </a:lnTo>
                  <a:lnTo>
                    <a:pt x="3536" y="6173"/>
                  </a:lnTo>
                  <a:lnTo>
                    <a:pt x="3494" y="6236"/>
                  </a:lnTo>
                  <a:lnTo>
                    <a:pt x="3494" y="6299"/>
                  </a:lnTo>
                  <a:lnTo>
                    <a:pt x="3641" y="6361"/>
                  </a:lnTo>
                  <a:lnTo>
                    <a:pt x="3683" y="6340"/>
                  </a:lnTo>
                  <a:lnTo>
                    <a:pt x="3745" y="6445"/>
                  </a:lnTo>
                  <a:lnTo>
                    <a:pt x="3787" y="6445"/>
                  </a:lnTo>
                  <a:lnTo>
                    <a:pt x="3976" y="6299"/>
                  </a:lnTo>
                  <a:lnTo>
                    <a:pt x="4017" y="6340"/>
                  </a:lnTo>
                  <a:lnTo>
                    <a:pt x="4164" y="6487"/>
                  </a:lnTo>
                  <a:lnTo>
                    <a:pt x="4164" y="6591"/>
                  </a:lnTo>
                  <a:lnTo>
                    <a:pt x="4373" y="6863"/>
                  </a:lnTo>
                  <a:lnTo>
                    <a:pt x="4394" y="7031"/>
                  </a:lnTo>
                  <a:lnTo>
                    <a:pt x="4436" y="7073"/>
                  </a:lnTo>
                  <a:lnTo>
                    <a:pt x="4541" y="7073"/>
                  </a:lnTo>
                  <a:lnTo>
                    <a:pt x="4603" y="7177"/>
                  </a:lnTo>
                  <a:lnTo>
                    <a:pt x="4541" y="7177"/>
                  </a:lnTo>
                  <a:lnTo>
                    <a:pt x="4520" y="7135"/>
                  </a:lnTo>
                  <a:lnTo>
                    <a:pt x="4499" y="7177"/>
                  </a:lnTo>
                  <a:lnTo>
                    <a:pt x="4603" y="7240"/>
                  </a:lnTo>
                  <a:lnTo>
                    <a:pt x="4645" y="7219"/>
                  </a:lnTo>
                  <a:lnTo>
                    <a:pt x="4687" y="7324"/>
                  </a:lnTo>
                  <a:lnTo>
                    <a:pt x="4833" y="7721"/>
                  </a:lnTo>
                  <a:lnTo>
                    <a:pt x="4959" y="7763"/>
                  </a:lnTo>
                  <a:lnTo>
                    <a:pt x="5168" y="7763"/>
                  </a:lnTo>
                  <a:lnTo>
                    <a:pt x="5315" y="7805"/>
                  </a:lnTo>
                  <a:lnTo>
                    <a:pt x="5377" y="7868"/>
                  </a:lnTo>
                  <a:lnTo>
                    <a:pt x="5566" y="7868"/>
                  </a:lnTo>
                  <a:lnTo>
                    <a:pt x="5587" y="7931"/>
                  </a:lnTo>
                  <a:lnTo>
                    <a:pt x="5691" y="7931"/>
                  </a:lnTo>
                  <a:lnTo>
                    <a:pt x="5733" y="7972"/>
                  </a:lnTo>
                  <a:lnTo>
                    <a:pt x="5649" y="8035"/>
                  </a:lnTo>
                  <a:lnTo>
                    <a:pt x="5796" y="8224"/>
                  </a:lnTo>
                  <a:lnTo>
                    <a:pt x="5963" y="8244"/>
                  </a:lnTo>
                  <a:lnTo>
                    <a:pt x="6047" y="8328"/>
                  </a:lnTo>
                  <a:lnTo>
                    <a:pt x="6152" y="8328"/>
                  </a:lnTo>
                  <a:lnTo>
                    <a:pt x="6319" y="8496"/>
                  </a:lnTo>
                  <a:lnTo>
                    <a:pt x="6403" y="8475"/>
                  </a:lnTo>
                  <a:lnTo>
                    <a:pt x="6528" y="8454"/>
                  </a:lnTo>
                  <a:lnTo>
                    <a:pt x="6717" y="8496"/>
                  </a:lnTo>
                  <a:lnTo>
                    <a:pt x="6947" y="8663"/>
                  </a:lnTo>
                  <a:lnTo>
                    <a:pt x="7135" y="8475"/>
                  </a:lnTo>
                  <a:lnTo>
                    <a:pt x="7407" y="8349"/>
                  </a:lnTo>
                  <a:lnTo>
                    <a:pt x="7407" y="8328"/>
                  </a:lnTo>
                  <a:lnTo>
                    <a:pt x="7533" y="8328"/>
                  </a:lnTo>
                  <a:lnTo>
                    <a:pt x="7679" y="8224"/>
                  </a:lnTo>
                  <a:lnTo>
                    <a:pt x="7784" y="8161"/>
                  </a:lnTo>
                  <a:lnTo>
                    <a:pt x="7993" y="8182"/>
                  </a:lnTo>
                  <a:lnTo>
                    <a:pt x="7993" y="8244"/>
                  </a:lnTo>
                  <a:lnTo>
                    <a:pt x="8056" y="8244"/>
                  </a:lnTo>
                  <a:lnTo>
                    <a:pt x="8056" y="8286"/>
                  </a:lnTo>
                  <a:lnTo>
                    <a:pt x="8160" y="8454"/>
                  </a:lnTo>
                  <a:lnTo>
                    <a:pt x="8244" y="8663"/>
                  </a:lnTo>
                  <a:lnTo>
                    <a:pt x="8349" y="8872"/>
                  </a:lnTo>
                  <a:lnTo>
                    <a:pt x="8349" y="9019"/>
                  </a:lnTo>
                  <a:lnTo>
                    <a:pt x="8411" y="9081"/>
                  </a:lnTo>
                  <a:lnTo>
                    <a:pt x="8453" y="9123"/>
                  </a:lnTo>
                  <a:lnTo>
                    <a:pt x="8872" y="9123"/>
                  </a:lnTo>
                  <a:lnTo>
                    <a:pt x="8976" y="9207"/>
                  </a:lnTo>
                  <a:lnTo>
                    <a:pt x="9102" y="9081"/>
                  </a:lnTo>
                  <a:lnTo>
                    <a:pt x="9144" y="9102"/>
                  </a:lnTo>
                  <a:lnTo>
                    <a:pt x="9311" y="9228"/>
                  </a:lnTo>
                  <a:lnTo>
                    <a:pt x="9625" y="9207"/>
                  </a:lnTo>
                  <a:lnTo>
                    <a:pt x="9813" y="9291"/>
                  </a:lnTo>
                  <a:lnTo>
                    <a:pt x="10064" y="9312"/>
                  </a:lnTo>
                  <a:lnTo>
                    <a:pt x="10169" y="9332"/>
                  </a:lnTo>
                  <a:lnTo>
                    <a:pt x="10232" y="9312"/>
                  </a:lnTo>
                  <a:lnTo>
                    <a:pt x="10295" y="9395"/>
                  </a:lnTo>
                  <a:lnTo>
                    <a:pt x="10315" y="9395"/>
                  </a:lnTo>
                  <a:lnTo>
                    <a:pt x="10357" y="9291"/>
                  </a:lnTo>
                  <a:lnTo>
                    <a:pt x="10441" y="9291"/>
                  </a:lnTo>
                  <a:lnTo>
                    <a:pt x="10483" y="9374"/>
                  </a:lnTo>
                  <a:lnTo>
                    <a:pt x="10608" y="9416"/>
                  </a:lnTo>
                  <a:lnTo>
                    <a:pt x="10818" y="9500"/>
                  </a:lnTo>
                  <a:lnTo>
                    <a:pt x="10901" y="9437"/>
                  </a:lnTo>
                  <a:lnTo>
                    <a:pt x="10922" y="9395"/>
                  </a:lnTo>
                  <a:lnTo>
                    <a:pt x="10964" y="9395"/>
                  </a:lnTo>
                  <a:lnTo>
                    <a:pt x="10964" y="9312"/>
                  </a:lnTo>
                  <a:lnTo>
                    <a:pt x="10985" y="9102"/>
                  </a:lnTo>
                  <a:lnTo>
                    <a:pt x="10922" y="8977"/>
                  </a:lnTo>
                  <a:lnTo>
                    <a:pt x="11027" y="8851"/>
                  </a:lnTo>
                  <a:lnTo>
                    <a:pt x="10985" y="8747"/>
                  </a:lnTo>
                  <a:lnTo>
                    <a:pt x="11069" y="8642"/>
                  </a:lnTo>
                  <a:lnTo>
                    <a:pt x="11215" y="8558"/>
                  </a:lnTo>
                  <a:lnTo>
                    <a:pt x="11299" y="8496"/>
                  </a:lnTo>
                  <a:lnTo>
                    <a:pt x="11550" y="8433"/>
                  </a:lnTo>
                  <a:lnTo>
                    <a:pt x="11717" y="8475"/>
                  </a:lnTo>
                  <a:lnTo>
                    <a:pt x="11801" y="8391"/>
                  </a:lnTo>
                  <a:lnTo>
                    <a:pt x="11759" y="8161"/>
                  </a:lnTo>
                  <a:lnTo>
                    <a:pt x="11634" y="8056"/>
                  </a:lnTo>
                  <a:lnTo>
                    <a:pt x="11487" y="8077"/>
                  </a:lnTo>
                  <a:lnTo>
                    <a:pt x="11445" y="7972"/>
                  </a:lnTo>
                  <a:lnTo>
                    <a:pt x="11445" y="7826"/>
                  </a:lnTo>
                  <a:lnTo>
                    <a:pt x="11403" y="7700"/>
                  </a:lnTo>
                  <a:lnTo>
                    <a:pt x="11403" y="7491"/>
                  </a:lnTo>
                  <a:lnTo>
                    <a:pt x="11236" y="7491"/>
                  </a:lnTo>
                  <a:lnTo>
                    <a:pt x="11215" y="7408"/>
                  </a:lnTo>
                  <a:lnTo>
                    <a:pt x="11111" y="7387"/>
                  </a:lnTo>
                  <a:lnTo>
                    <a:pt x="10922" y="7345"/>
                  </a:lnTo>
                  <a:lnTo>
                    <a:pt x="10880" y="7303"/>
                  </a:lnTo>
                  <a:lnTo>
                    <a:pt x="10755" y="7219"/>
                  </a:lnTo>
                  <a:lnTo>
                    <a:pt x="10587" y="7073"/>
                  </a:lnTo>
                  <a:lnTo>
                    <a:pt x="10504" y="6926"/>
                  </a:lnTo>
                  <a:lnTo>
                    <a:pt x="10232" y="6508"/>
                  </a:lnTo>
                  <a:lnTo>
                    <a:pt x="10650" y="5943"/>
                  </a:lnTo>
                  <a:lnTo>
                    <a:pt x="10692" y="5859"/>
                  </a:lnTo>
                  <a:lnTo>
                    <a:pt x="10650" y="5629"/>
                  </a:lnTo>
                  <a:lnTo>
                    <a:pt x="10650" y="5462"/>
                  </a:lnTo>
                  <a:lnTo>
                    <a:pt x="10567" y="5294"/>
                  </a:lnTo>
                  <a:lnTo>
                    <a:pt x="10064" y="5252"/>
                  </a:lnTo>
                  <a:lnTo>
                    <a:pt x="10043" y="5043"/>
                  </a:lnTo>
                  <a:lnTo>
                    <a:pt x="9981" y="4939"/>
                  </a:lnTo>
                  <a:lnTo>
                    <a:pt x="10023" y="4876"/>
                  </a:lnTo>
                  <a:lnTo>
                    <a:pt x="9939" y="4604"/>
                  </a:lnTo>
                  <a:lnTo>
                    <a:pt x="9771" y="4311"/>
                  </a:lnTo>
                  <a:lnTo>
                    <a:pt x="9834" y="4164"/>
                  </a:lnTo>
                  <a:lnTo>
                    <a:pt x="9981" y="3934"/>
                  </a:lnTo>
                  <a:lnTo>
                    <a:pt x="9939" y="3934"/>
                  </a:lnTo>
                  <a:lnTo>
                    <a:pt x="9751" y="3892"/>
                  </a:lnTo>
                  <a:lnTo>
                    <a:pt x="9751" y="3767"/>
                  </a:lnTo>
                  <a:lnTo>
                    <a:pt x="9730" y="3558"/>
                  </a:lnTo>
                  <a:lnTo>
                    <a:pt x="9667" y="3558"/>
                  </a:lnTo>
                  <a:lnTo>
                    <a:pt x="9813" y="3411"/>
                  </a:lnTo>
                  <a:lnTo>
                    <a:pt x="9709" y="3327"/>
                  </a:lnTo>
                  <a:lnTo>
                    <a:pt x="9646" y="3244"/>
                  </a:lnTo>
                  <a:lnTo>
                    <a:pt x="9771" y="3223"/>
                  </a:lnTo>
                  <a:lnTo>
                    <a:pt x="9918" y="3118"/>
                  </a:lnTo>
                  <a:lnTo>
                    <a:pt x="9918" y="3034"/>
                  </a:lnTo>
                  <a:lnTo>
                    <a:pt x="9939" y="3014"/>
                  </a:lnTo>
                  <a:lnTo>
                    <a:pt x="9855" y="2909"/>
                  </a:lnTo>
                  <a:lnTo>
                    <a:pt x="9918" y="2825"/>
                  </a:lnTo>
                  <a:lnTo>
                    <a:pt x="9918" y="2742"/>
                  </a:lnTo>
                  <a:lnTo>
                    <a:pt x="9918" y="2574"/>
                  </a:lnTo>
                  <a:lnTo>
                    <a:pt x="9855" y="2470"/>
                  </a:lnTo>
                  <a:lnTo>
                    <a:pt x="9855" y="2386"/>
                  </a:lnTo>
                  <a:lnTo>
                    <a:pt x="9813" y="2260"/>
                  </a:lnTo>
                  <a:lnTo>
                    <a:pt x="9855" y="2156"/>
                  </a:lnTo>
                  <a:lnTo>
                    <a:pt x="9751" y="1988"/>
                  </a:lnTo>
                  <a:lnTo>
                    <a:pt x="9625" y="1946"/>
                  </a:lnTo>
                  <a:lnTo>
                    <a:pt x="9353" y="1905"/>
                  </a:lnTo>
                  <a:lnTo>
                    <a:pt x="9123" y="1591"/>
                  </a:lnTo>
                  <a:lnTo>
                    <a:pt x="8914" y="1549"/>
                  </a:lnTo>
                  <a:lnTo>
                    <a:pt x="8788" y="1570"/>
                  </a:lnTo>
                  <a:lnTo>
                    <a:pt x="8725" y="1528"/>
                  </a:lnTo>
                  <a:lnTo>
                    <a:pt x="8704" y="1361"/>
                  </a:lnTo>
                  <a:lnTo>
                    <a:pt x="8579" y="1340"/>
                  </a:lnTo>
                  <a:lnTo>
                    <a:pt x="8349" y="1235"/>
                  </a:lnTo>
                  <a:lnTo>
                    <a:pt x="8265" y="1319"/>
                  </a:lnTo>
                  <a:lnTo>
                    <a:pt x="8160" y="1319"/>
                  </a:lnTo>
                  <a:lnTo>
                    <a:pt x="7826" y="1109"/>
                  </a:lnTo>
                  <a:lnTo>
                    <a:pt x="7658" y="1047"/>
                  </a:lnTo>
                  <a:lnTo>
                    <a:pt x="7449" y="858"/>
                  </a:lnTo>
                  <a:lnTo>
                    <a:pt x="7323" y="900"/>
                  </a:lnTo>
                  <a:lnTo>
                    <a:pt x="7198" y="837"/>
                  </a:lnTo>
                  <a:lnTo>
                    <a:pt x="7093" y="858"/>
                  </a:lnTo>
                  <a:lnTo>
                    <a:pt x="7030" y="1005"/>
                  </a:lnTo>
                  <a:lnTo>
                    <a:pt x="6821" y="942"/>
                  </a:lnTo>
                  <a:lnTo>
                    <a:pt x="6591" y="1005"/>
                  </a:lnTo>
                  <a:lnTo>
                    <a:pt x="6361" y="1214"/>
                  </a:lnTo>
                  <a:lnTo>
                    <a:pt x="6256" y="1214"/>
                  </a:lnTo>
                  <a:lnTo>
                    <a:pt x="6173" y="1319"/>
                  </a:lnTo>
                  <a:lnTo>
                    <a:pt x="6110" y="1465"/>
                  </a:lnTo>
                  <a:lnTo>
                    <a:pt x="5838" y="1465"/>
                  </a:lnTo>
                  <a:lnTo>
                    <a:pt x="5733" y="1549"/>
                  </a:lnTo>
                  <a:lnTo>
                    <a:pt x="5775" y="1695"/>
                  </a:lnTo>
                  <a:lnTo>
                    <a:pt x="5859" y="1842"/>
                  </a:lnTo>
                  <a:lnTo>
                    <a:pt x="5838" y="1967"/>
                  </a:lnTo>
                  <a:lnTo>
                    <a:pt x="5691" y="1967"/>
                  </a:lnTo>
                  <a:lnTo>
                    <a:pt x="5357" y="1905"/>
                  </a:lnTo>
                  <a:lnTo>
                    <a:pt x="5064" y="1967"/>
                  </a:lnTo>
                  <a:lnTo>
                    <a:pt x="4708" y="2072"/>
                  </a:lnTo>
                  <a:lnTo>
                    <a:pt x="4520" y="2072"/>
                  </a:lnTo>
                  <a:lnTo>
                    <a:pt x="4185" y="1967"/>
                  </a:lnTo>
                  <a:lnTo>
                    <a:pt x="4059" y="1967"/>
                  </a:lnTo>
                  <a:lnTo>
                    <a:pt x="3766" y="1842"/>
                  </a:lnTo>
                  <a:lnTo>
                    <a:pt x="3662" y="1737"/>
                  </a:lnTo>
                  <a:lnTo>
                    <a:pt x="3641" y="1591"/>
                  </a:lnTo>
                  <a:lnTo>
                    <a:pt x="3557" y="1591"/>
                  </a:lnTo>
                  <a:lnTo>
                    <a:pt x="3432" y="1528"/>
                  </a:lnTo>
                  <a:lnTo>
                    <a:pt x="3264" y="1570"/>
                  </a:lnTo>
                  <a:lnTo>
                    <a:pt x="3181" y="1528"/>
                  </a:lnTo>
                  <a:lnTo>
                    <a:pt x="3055" y="1528"/>
                  </a:lnTo>
                  <a:lnTo>
                    <a:pt x="2929" y="1423"/>
                  </a:lnTo>
                  <a:lnTo>
                    <a:pt x="2846" y="1381"/>
                  </a:lnTo>
                  <a:lnTo>
                    <a:pt x="2804" y="1340"/>
                  </a:lnTo>
                  <a:lnTo>
                    <a:pt x="2825" y="1214"/>
                  </a:lnTo>
                  <a:lnTo>
                    <a:pt x="2825" y="1068"/>
                  </a:lnTo>
                  <a:lnTo>
                    <a:pt x="2741" y="942"/>
                  </a:lnTo>
                  <a:lnTo>
                    <a:pt x="2741" y="921"/>
                  </a:lnTo>
                  <a:lnTo>
                    <a:pt x="2699" y="942"/>
                  </a:lnTo>
                  <a:lnTo>
                    <a:pt x="2595" y="921"/>
                  </a:lnTo>
                  <a:lnTo>
                    <a:pt x="2553" y="858"/>
                  </a:lnTo>
                  <a:lnTo>
                    <a:pt x="2448" y="817"/>
                  </a:lnTo>
                  <a:lnTo>
                    <a:pt x="2281" y="607"/>
                  </a:lnTo>
                  <a:lnTo>
                    <a:pt x="2448" y="482"/>
                  </a:lnTo>
                  <a:lnTo>
                    <a:pt x="2323" y="398"/>
                  </a:lnTo>
                  <a:lnTo>
                    <a:pt x="2302" y="335"/>
                  </a:lnTo>
                  <a:lnTo>
                    <a:pt x="2344" y="293"/>
                  </a:lnTo>
                  <a:lnTo>
                    <a:pt x="2281" y="210"/>
                  </a:lnTo>
                  <a:lnTo>
                    <a:pt x="2218" y="105"/>
                  </a:lnTo>
                  <a:lnTo>
                    <a:pt x="2176" y="105"/>
                  </a:lnTo>
                  <a:lnTo>
                    <a:pt x="2176" y="84"/>
                  </a:lnTo>
                  <a:lnTo>
                    <a:pt x="2113" y="84"/>
                  </a:lnTo>
                  <a:lnTo>
                    <a:pt x="1988" y="168"/>
                  </a:lnTo>
                  <a:lnTo>
                    <a:pt x="1904" y="168"/>
                  </a:lnTo>
                  <a:lnTo>
                    <a:pt x="1862" y="273"/>
                  </a:lnTo>
                  <a:lnTo>
                    <a:pt x="1779" y="293"/>
                  </a:lnTo>
                  <a:lnTo>
                    <a:pt x="1674" y="419"/>
                  </a:lnTo>
                  <a:lnTo>
                    <a:pt x="1611" y="440"/>
                  </a:lnTo>
                  <a:lnTo>
                    <a:pt x="1569" y="503"/>
                  </a:lnTo>
                  <a:lnTo>
                    <a:pt x="1569" y="545"/>
                  </a:lnTo>
                  <a:lnTo>
                    <a:pt x="1465" y="607"/>
                  </a:lnTo>
                  <a:lnTo>
                    <a:pt x="1381" y="586"/>
                  </a:lnTo>
                  <a:lnTo>
                    <a:pt x="1256" y="607"/>
                  </a:lnTo>
                  <a:lnTo>
                    <a:pt x="1235" y="691"/>
                  </a:lnTo>
                  <a:lnTo>
                    <a:pt x="1046" y="607"/>
                  </a:lnTo>
                  <a:lnTo>
                    <a:pt x="921" y="607"/>
                  </a:lnTo>
                  <a:lnTo>
                    <a:pt x="753" y="524"/>
                  </a:lnTo>
                  <a:lnTo>
                    <a:pt x="732" y="398"/>
                  </a:lnTo>
                  <a:lnTo>
                    <a:pt x="460" y="273"/>
                  </a:lnTo>
                  <a:lnTo>
                    <a:pt x="502" y="189"/>
                  </a:lnTo>
                  <a:lnTo>
                    <a:pt x="440" y="84"/>
                  </a:lnTo>
                  <a:lnTo>
                    <a:pt x="356" y="84"/>
                  </a:lnTo>
                  <a:lnTo>
                    <a:pt x="2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0" name="Google Shape;7560;p131"/>
            <p:cNvSpPr/>
            <p:nvPr/>
          </p:nvSpPr>
          <p:spPr>
            <a:xfrm>
              <a:off x="4026636" y="2853369"/>
              <a:ext cx="24672" cy="20004"/>
            </a:xfrm>
            <a:custGeom>
              <a:avLst/>
              <a:gdLst/>
              <a:ahLst/>
              <a:cxnLst/>
              <a:rect l="l" t="t" r="r" b="b"/>
              <a:pathLst>
                <a:path w="2072" h="1759" extrusionOk="0">
                  <a:moveTo>
                    <a:pt x="419" y="1"/>
                  </a:moveTo>
                  <a:lnTo>
                    <a:pt x="168" y="64"/>
                  </a:lnTo>
                  <a:lnTo>
                    <a:pt x="0" y="105"/>
                  </a:lnTo>
                  <a:lnTo>
                    <a:pt x="84" y="210"/>
                  </a:lnTo>
                  <a:lnTo>
                    <a:pt x="84" y="294"/>
                  </a:lnTo>
                  <a:lnTo>
                    <a:pt x="189" y="315"/>
                  </a:lnTo>
                  <a:lnTo>
                    <a:pt x="272" y="419"/>
                  </a:lnTo>
                  <a:lnTo>
                    <a:pt x="209" y="608"/>
                  </a:lnTo>
                  <a:lnTo>
                    <a:pt x="251" y="838"/>
                  </a:lnTo>
                  <a:lnTo>
                    <a:pt x="398" y="942"/>
                  </a:lnTo>
                  <a:lnTo>
                    <a:pt x="691" y="942"/>
                  </a:lnTo>
                  <a:lnTo>
                    <a:pt x="795" y="1026"/>
                  </a:lnTo>
                  <a:lnTo>
                    <a:pt x="837" y="1110"/>
                  </a:lnTo>
                  <a:lnTo>
                    <a:pt x="921" y="1110"/>
                  </a:lnTo>
                  <a:lnTo>
                    <a:pt x="1026" y="1047"/>
                  </a:lnTo>
                  <a:lnTo>
                    <a:pt x="1193" y="1172"/>
                  </a:lnTo>
                  <a:lnTo>
                    <a:pt x="1235" y="1131"/>
                  </a:lnTo>
                  <a:lnTo>
                    <a:pt x="1339" y="1131"/>
                  </a:lnTo>
                  <a:lnTo>
                    <a:pt x="1423" y="1319"/>
                  </a:lnTo>
                  <a:lnTo>
                    <a:pt x="1570" y="1361"/>
                  </a:lnTo>
                  <a:lnTo>
                    <a:pt x="1842" y="1758"/>
                  </a:lnTo>
                  <a:lnTo>
                    <a:pt x="1967" y="1737"/>
                  </a:lnTo>
                  <a:lnTo>
                    <a:pt x="1967" y="1591"/>
                  </a:lnTo>
                  <a:lnTo>
                    <a:pt x="1988" y="1549"/>
                  </a:lnTo>
                  <a:lnTo>
                    <a:pt x="1925" y="1382"/>
                  </a:lnTo>
                  <a:lnTo>
                    <a:pt x="2072" y="1361"/>
                  </a:lnTo>
                  <a:lnTo>
                    <a:pt x="1946" y="1235"/>
                  </a:lnTo>
                  <a:lnTo>
                    <a:pt x="1758" y="1235"/>
                  </a:lnTo>
                  <a:lnTo>
                    <a:pt x="1507" y="1110"/>
                  </a:lnTo>
                  <a:lnTo>
                    <a:pt x="1423" y="921"/>
                  </a:lnTo>
                  <a:lnTo>
                    <a:pt x="1507" y="838"/>
                  </a:lnTo>
                  <a:lnTo>
                    <a:pt x="1507" y="712"/>
                  </a:lnTo>
                  <a:lnTo>
                    <a:pt x="1256" y="524"/>
                  </a:lnTo>
                  <a:lnTo>
                    <a:pt x="1256" y="419"/>
                  </a:lnTo>
                  <a:lnTo>
                    <a:pt x="1298" y="294"/>
                  </a:lnTo>
                  <a:lnTo>
                    <a:pt x="1193" y="168"/>
                  </a:lnTo>
                  <a:lnTo>
                    <a:pt x="984" y="126"/>
                  </a:lnTo>
                  <a:lnTo>
                    <a:pt x="83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1" name="Google Shape;7561;p131"/>
            <p:cNvSpPr/>
            <p:nvPr/>
          </p:nvSpPr>
          <p:spPr>
            <a:xfrm>
              <a:off x="3915766" y="2848615"/>
              <a:ext cx="124088" cy="48788"/>
            </a:xfrm>
            <a:custGeom>
              <a:avLst/>
              <a:gdLst/>
              <a:ahLst/>
              <a:cxnLst/>
              <a:rect l="l" t="t" r="r" b="b"/>
              <a:pathLst>
                <a:path w="10421" h="4290" extrusionOk="0">
                  <a:moveTo>
                    <a:pt x="4708" y="0"/>
                  </a:moveTo>
                  <a:lnTo>
                    <a:pt x="4562" y="63"/>
                  </a:lnTo>
                  <a:lnTo>
                    <a:pt x="4373" y="63"/>
                  </a:lnTo>
                  <a:lnTo>
                    <a:pt x="4290" y="21"/>
                  </a:lnTo>
                  <a:lnTo>
                    <a:pt x="4185" y="63"/>
                  </a:lnTo>
                  <a:lnTo>
                    <a:pt x="3913" y="63"/>
                  </a:lnTo>
                  <a:lnTo>
                    <a:pt x="3766" y="84"/>
                  </a:lnTo>
                  <a:lnTo>
                    <a:pt x="3494" y="189"/>
                  </a:lnTo>
                  <a:lnTo>
                    <a:pt x="3390" y="210"/>
                  </a:lnTo>
                  <a:lnTo>
                    <a:pt x="3181" y="230"/>
                  </a:lnTo>
                  <a:lnTo>
                    <a:pt x="3097" y="335"/>
                  </a:lnTo>
                  <a:lnTo>
                    <a:pt x="2992" y="377"/>
                  </a:lnTo>
                  <a:lnTo>
                    <a:pt x="2909" y="440"/>
                  </a:lnTo>
                  <a:lnTo>
                    <a:pt x="2867" y="502"/>
                  </a:lnTo>
                  <a:lnTo>
                    <a:pt x="2804" y="628"/>
                  </a:lnTo>
                  <a:lnTo>
                    <a:pt x="2762" y="649"/>
                  </a:lnTo>
                  <a:lnTo>
                    <a:pt x="2762" y="733"/>
                  </a:lnTo>
                  <a:lnTo>
                    <a:pt x="2553" y="733"/>
                  </a:lnTo>
                  <a:lnTo>
                    <a:pt x="2239" y="628"/>
                  </a:lnTo>
                  <a:lnTo>
                    <a:pt x="2155" y="628"/>
                  </a:lnTo>
                  <a:lnTo>
                    <a:pt x="2072" y="691"/>
                  </a:lnTo>
                  <a:lnTo>
                    <a:pt x="1946" y="649"/>
                  </a:lnTo>
                  <a:lnTo>
                    <a:pt x="1779" y="691"/>
                  </a:lnTo>
                  <a:lnTo>
                    <a:pt x="1674" y="649"/>
                  </a:lnTo>
                  <a:lnTo>
                    <a:pt x="1549" y="712"/>
                  </a:lnTo>
                  <a:lnTo>
                    <a:pt x="1528" y="795"/>
                  </a:lnTo>
                  <a:lnTo>
                    <a:pt x="1632" y="942"/>
                  </a:lnTo>
                  <a:lnTo>
                    <a:pt x="1779" y="963"/>
                  </a:lnTo>
                  <a:lnTo>
                    <a:pt x="1925" y="963"/>
                  </a:lnTo>
                  <a:lnTo>
                    <a:pt x="1883" y="1046"/>
                  </a:lnTo>
                  <a:lnTo>
                    <a:pt x="1653" y="1046"/>
                  </a:lnTo>
                  <a:lnTo>
                    <a:pt x="1444" y="1109"/>
                  </a:lnTo>
                  <a:lnTo>
                    <a:pt x="1402" y="1214"/>
                  </a:lnTo>
                  <a:lnTo>
                    <a:pt x="1423" y="1256"/>
                  </a:lnTo>
                  <a:lnTo>
                    <a:pt x="1528" y="1235"/>
                  </a:lnTo>
                  <a:lnTo>
                    <a:pt x="1570" y="1277"/>
                  </a:lnTo>
                  <a:lnTo>
                    <a:pt x="1507" y="1318"/>
                  </a:lnTo>
                  <a:lnTo>
                    <a:pt x="1214" y="1339"/>
                  </a:lnTo>
                  <a:lnTo>
                    <a:pt x="1109" y="1256"/>
                  </a:lnTo>
                  <a:lnTo>
                    <a:pt x="984" y="1339"/>
                  </a:lnTo>
                  <a:lnTo>
                    <a:pt x="900" y="1235"/>
                  </a:lnTo>
                  <a:lnTo>
                    <a:pt x="837" y="1235"/>
                  </a:lnTo>
                  <a:lnTo>
                    <a:pt x="733" y="1339"/>
                  </a:lnTo>
                  <a:lnTo>
                    <a:pt x="628" y="1339"/>
                  </a:lnTo>
                  <a:lnTo>
                    <a:pt x="502" y="1235"/>
                  </a:lnTo>
                  <a:lnTo>
                    <a:pt x="377" y="1235"/>
                  </a:lnTo>
                  <a:lnTo>
                    <a:pt x="105" y="1444"/>
                  </a:lnTo>
                  <a:lnTo>
                    <a:pt x="63" y="1549"/>
                  </a:lnTo>
                  <a:lnTo>
                    <a:pt x="0" y="1653"/>
                  </a:lnTo>
                  <a:lnTo>
                    <a:pt x="63" y="1695"/>
                  </a:lnTo>
                  <a:lnTo>
                    <a:pt x="63" y="1842"/>
                  </a:lnTo>
                  <a:lnTo>
                    <a:pt x="0" y="1883"/>
                  </a:lnTo>
                  <a:lnTo>
                    <a:pt x="63" y="1946"/>
                  </a:lnTo>
                  <a:lnTo>
                    <a:pt x="209" y="1883"/>
                  </a:lnTo>
                  <a:lnTo>
                    <a:pt x="251" y="1904"/>
                  </a:lnTo>
                  <a:lnTo>
                    <a:pt x="377" y="1883"/>
                  </a:lnTo>
                  <a:lnTo>
                    <a:pt x="502" y="1883"/>
                  </a:lnTo>
                  <a:lnTo>
                    <a:pt x="377" y="2009"/>
                  </a:lnTo>
                  <a:lnTo>
                    <a:pt x="398" y="2093"/>
                  </a:lnTo>
                  <a:lnTo>
                    <a:pt x="461" y="2197"/>
                  </a:lnTo>
                  <a:lnTo>
                    <a:pt x="461" y="2281"/>
                  </a:lnTo>
                  <a:lnTo>
                    <a:pt x="419" y="2302"/>
                  </a:lnTo>
                  <a:lnTo>
                    <a:pt x="481" y="2323"/>
                  </a:lnTo>
                  <a:lnTo>
                    <a:pt x="586" y="2281"/>
                  </a:lnTo>
                  <a:lnTo>
                    <a:pt x="586" y="2323"/>
                  </a:lnTo>
                  <a:lnTo>
                    <a:pt x="502" y="2406"/>
                  </a:lnTo>
                  <a:lnTo>
                    <a:pt x="377" y="2490"/>
                  </a:lnTo>
                  <a:lnTo>
                    <a:pt x="419" y="2532"/>
                  </a:lnTo>
                  <a:lnTo>
                    <a:pt x="502" y="2532"/>
                  </a:lnTo>
                  <a:lnTo>
                    <a:pt x="419" y="2595"/>
                  </a:lnTo>
                  <a:lnTo>
                    <a:pt x="377" y="2699"/>
                  </a:lnTo>
                  <a:lnTo>
                    <a:pt x="293" y="2699"/>
                  </a:lnTo>
                  <a:lnTo>
                    <a:pt x="251" y="2532"/>
                  </a:lnTo>
                  <a:lnTo>
                    <a:pt x="189" y="2511"/>
                  </a:lnTo>
                  <a:lnTo>
                    <a:pt x="189" y="2616"/>
                  </a:lnTo>
                  <a:lnTo>
                    <a:pt x="209" y="2720"/>
                  </a:lnTo>
                  <a:lnTo>
                    <a:pt x="168" y="2783"/>
                  </a:lnTo>
                  <a:lnTo>
                    <a:pt x="189" y="2846"/>
                  </a:lnTo>
                  <a:lnTo>
                    <a:pt x="293" y="2930"/>
                  </a:lnTo>
                  <a:lnTo>
                    <a:pt x="293" y="2888"/>
                  </a:lnTo>
                  <a:lnTo>
                    <a:pt x="419" y="2950"/>
                  </a:lnTo>
                  <a:lnTo>
                    <a:pt x="502" y="2950"/>
                  </a:lnTo>
                  <a:lnTo>
                    <a:pt x="628" y="3034"/>
                  </a:lnTo>
                  <a:lnTo>
                    <a:pt x="670" y="3160"/>
                  </a:lnTo>
                  <a:lnTo>
                    <a:pt x="586" y="3243"/>
                  </a:lnTo>
                  <a:lnTo>
                    <a:pt x="670" y="3327"/>
                  </a:lnTo>
                  <a:lnTo>
                    <a:pt x="670" y="3411"/>
                  </a:lnTo>
                  <a:lnTo>
                    <a:pt x="733" y="3411"/>
                  </a:lnTo>
                  <a:lnTo>
                    <a:pt x="879" y="3536"/>
                  </a:lnTo>
                  <a:lnTo>
                    <a:pt x="816" y="3641"/>
                  </a:lnTo>
                  <a:lnTo>
                    <a:pt x="733" y="3620"/>
                  </a:lnTo>
                  <a:lnTo>
                    <a:pt x="712" y="3662"/>
                  </a:lnTo>
                  <a:lnTo>
                    <a:pt x="795" y="3683"/>
                  </a:lnTo>
                  <a:lnTo>
                    <a:pt x="942" y="3662"/>
                  </a:lnTo>
                  <a:lnTo>
                    <a:pt x="1214" y="3662"/>
                  </a:lnTo>
                  <a:lnTo>
                    <a:pt x="1193" y="3725"/>
                  </a:lnTo>
                  <a:lnTo>
                    <a:pt x="1130" y="3767"/>
                  </a:lnTo>
                  <a:lnTo>
                    <a:pt x="1005" y="3829"/>
                  </a:lnTo>
                  <a:lnTo>
                    <a:pt x="816" y="3829"/>
                  </a:lnTo>
                  <a:lnTo>
                    <a:pt x="774" y="3871"/>
                  </a:lnTo>
                  <a:lnTo>
                    <a:pt x="837" y="3892"/>
                  </a:lnTo>
                  <a:lnTo>
                    <a:pt x="942" y="3871"/>
                  </a:lnTo>
                  <a:lnTo>
                    <a:pt x="1088" y="3871"/>
                  </a:lnTo>
                  <a:lnTo>
                    <a:pt x="1130" y="3829"/>
                  </a:lnTo>
                  <a:lnTo>
                    <a:pt x="1130" y="3934"/>
                  </a:lnTo>
                  <a:lnTo>
                    <a:pt x="1151" y="3955"/>
                  </a:lnTo>
                  <a:lnTo>
                    <a:pt x="1235" y="3871"/>
                  </a:lnTo>
                  <a:lnTo>
                    <a:pt x="1318" y="3767"/>
                  </a:lnTo>
                  <a:lnTo>
                    <a:pt x="1402" y="3767"/>
                  </a:lnTo>
                  <a:lnTo>
                    <a:pt x="1444" y="3829"/>
                  </a:lnTo>
                  <a:lnTo>
                    <a:pt x="1528" y="3829"/>
                  </a:lnTo>
                  <a:lnTo>
                    <a:pt x="1632" y="3892"/>
                  </a:lnTo>
                  <a:lnTo>
                    <a:pt x="1674" y="3829"/>
                  </a:lnTo>
                  <a:lnTo>
                    <a:pt x="1758" y="3850"/>
                  </a:lnTo>
                  <a:lnTo>
                    <a:pt x="1758" y="3892"/>
                  </a:lnTo>
                  <a:lnTo>
                    <a:pt x="1716" y="3934"/>
                  </a:lnTo>
                  <a:lnTo>
                    <a:pt x="1758" y="3997"/>
                  </a:lnTo>
                  <a:lnTo>
                    <a:pt x="1779" y="4080"/>
                  </a:lnTo>
                  <a:lnTo>
                    <a:pt x="1883" y="4185"/>
                  </a:lnTo>
                  <a:lnTo>
                    <a:pt x="1946" y="4164"/>
                  </a:lnTo>
                  <a:lnTo>
                    <a:pt x="2072" y="4206"/>
                  </a:lnTo>
                  <a:lnTo>
                    <a:pt x="2197" y="4185"/>
                  </a:lnTo>
                  <a:lnTo>
                    <a:pt x="2281" y="4143"/>
                  </a:lnTo>
                  <a:lnTo>
                    <a:pt x="2386" y="4143"/>
                  </a:lnTo>
                  <a:lnTo>
                    <a:pt x="2469" y="4080"/>
                  </a:lnTo>
                  <a:lnTo>
                    <a:pt x="2574" y="4143"/>
                  </a:lnTo>
                  <a:lnTo>
                    <a:pt x="2616" y="4080"/>
                  </a:lnTo>
                  <a:lnTo>
                    <a:pt x="2616" y="3955"/>
                  </a:lnTo>
                  <a:lnTo>
                    <a:pt x="2658" y="3871"/>
                  </a:lnTo>
                  <a:lnTo>
                    <a:pt x="2616" y="3767"/>
                  </a:lnTo>
                  <a:lnTo>
                    <a:pt x="2867" y="3746"/>
                  </a:lnTo>
                  <a:lnTo>
                    <a:pt x="3076" y="3746"/>
                  </a:lnTo>
                  <a:lnTo>
                    <a:pt x="3348" y="3892"/>
                  </a:lnTo>
                  <a:lnTo>
                    <a:pt x="3453" y="3892"/>
                  </a:lnTo>
                  <a:lnTo>
                    <a:pt x="3641" y="4143"/>
                  </a:lnTo>
                  <a:lnTo>
                    <a:pt x="3808" y="4248"/>
                  </a:lnTo>
                  <a:lnTo>
                    <a:pt x="4331" y="4185"/>
                  </a:lnTo>
                  <a:lnTo>
                    <a:pt x="4478" y="4101"/>
                  </a:lnTo>
                  <a:lnTo>
                    <a:pt x="4541" y="4101"/>
                  </a:lnTo>
                  <a:lnTo>
                    <a:pt x="4562" y="4143"/>
                  </a:lnTo>
                  <a:lnTo>
                    <a:pt x="4603" y="4080"/>
                  </a:lnTo>
                  <a:lnTo>
                    <a:pt x="4645" y="3976"/>
                  </a:lnTo>
                  <a:lnTo>
                    <a:pt x="4896" y="3725"/>
                  </a:lnTo>
                  <a:lnTo>
                    <a:pt x="4959" y="3683"/>
                  </a:lnTo>
                  <a:lnTo>
                    <a:pt x="5189" y="3767"/>
                  </a:lnTo>
                  <a:lnTo>
                    <a:pt x="5336" y="3850"/>
                  </a:lnTo>
                  <a:lnTo>
                    <a:pt x="5524" y="3787"/>
                  </a:lnTo>
                  <a:lnTo>
                    <a:pt x="5524" y="3746"/>
                  </a:lnTo>
                  <a:lnTo>
                    <a:pt x="5650" y="3662"/>
                  </a:lnTo>
                  <a:lnTo>
                    <a:pt x="5754" y="3683"/>
                  </a:lnTo>
                  <a:lnTo>
                    <a:pt x="5754" y="3767"/>
                  </a:lnTo>
                  <a:lnTo>
                    <a:pt x="5691" y="3934"/>
                  </a:lnTo>
                  <a:lnTo>
                    <a:pt x="5545" y="3997"/>
                  </a:lnTo>
                  <a:lnTo>
                    <a:pt x="5587" y="4059"/>
                  </a:lnTo>
                  <a:lnTo>
                    <a:pt x="5691" y="4185"/>
                  </a:lnTo>
                  <a:lnTo>
                    <a:pt x="5650" y="4269"/>
                  </a:lnTo>
                  <a:lnTo>
                    <a:pt x="5754" y="4290"/>
                  </a:lnTo>
                  <a:lnTo>
                    <a:pt x="5901" y="4269"/>
                  </a:lnTo>
                  <a:lnTo>
                    <a:pt x="6005" y="4206"/>
                  </a:lnTo>
                  <a:lnTo>
                    <a:pt x="5963" y="4080"/>
                  </a:lnTo>
                  <a:lnTo>
                    <a:pt x="6047" y="4059"/>
                  </a:lnTo>
                  <a:lnTo>
                    <a:pt x="6047" y="3829"/>
                  </a:lnTo>
                  <a:lnTo>
                    <a:pt x="6110" y="3746"/>
                  </a:lnTo>
                  <a:lnTo>
                    <a:pt x="6256" y="3787"/>
                  </a:lnTo>
                  <a:lnTo>
                    <a:pt x="6361" y="3829"/>
                  </a:lnTo>
                  <a:lnTo>
                    <a:pt x="6654" y="3683"/>
                  </a:lnTo>
                  <a:lnTo>
                    <a:pt x="6696" y="3683"/>
                  </a:lnTo>
                  <a:lnTo>
                    <a:pt x="6780" y="3641"/>
                  </a:lnTo>
                  <a:lnTo>
                    <a:pt x="7093" y="3620"/>
                  </a:lnTo>
                  <a:lnTo>
                    <a:pt x="7198" y="3641"/>
                  </a:lnTo>
                  <a:lnTo>
                    <a:pt x="7261" y="3683"/>
                  </a:lnTo>
                  <a:lnTo>
                    <a:pt x="7428" y="3746"/>
                  </a:lnTo>
                  <a:lnTo>
                    <a:pt x="7700" y="3746"/>
                  </a:lnTo>
                  <a:lnTo>
                    <a:pt x="7721" y="3683"/>
                  </a:lnTo>
                  <a:lnTo>
                    <a:pt x="7888" y="3641"/>
                  </a:lnTo>
                  <a:lnTo>
                    <a:pt x="7951" y="3557"/>
                  </a:lnTo>
                  <a:lnTo>
                    <a:pt x="8160" y="3474"/>
                  </a:lnTo>
                  <a:lnTo>
                    <a:pt x="8307" y="3474"/>
                  </a:lnTo>
                  <a:lnTo>
                    <a:pt x="8432" y="3453"/>
                  </a:lnTo>
                  <a:lnTo>
                    <a:pt x="8725" y="3474"/>
                  </a:lnTo>
                  <a:lnTo>
                    <a:pt x="8956" y="3411"/>
                  </a:lnTo>
                  <a:lnTo>
                    <a:pt x="9102" y="3411"/>
                  </a:lnTo>
                  <a:lnTo>
                    <a:pt x="9165" y="3432"/>
                  </a:lnTo>
                  <a:lnTo>
                    <a:pt x="9311" y="3306"/>
                  </a:lnTo>
                  <a:lnTo>
                    <a:pt x="9458" y="3306"/>
                  </a:lnTo>
                  <a:lnTo>
                    <a:pt x="9500" y="3264"/>
                  </a:lnTo>
                  <a:lnTo>
                    <a:pt x="9730" y="3264"/>
                  </a:lnTo>
                  <a:lnTo>
                    <a:pt x="9939" y="3327"/>
                  </a:lnTo>
                  <a:lnTo>
                    <a:pt x="10085" y="3264"/>
                  </a:lnTo>
                  <a:lnTo>
                    <a:pt x="10148" y="3327"/>
                  </a:lnTo>
                  <a:lnTo>
                    <a:pt x="10148" y="3432"/>
                  </a:lnTo>
                  <a:lnTo>
                    <a:pt x="10253" y="3474"/>
                  </a:lnTo>
                  <a:lnTo>
                    <a:pt x="10399" y="3453"/>
                  </a:lnTo>
                  <a:lnTo>
                    <a:pt x="10420" y="3348"/>
                  </a:lnTo>
                  <a:lnTo>
                    <a:pt x="10357" y="3223"/>
                  </a:lnTo>
                  <a:lnTo>
                    <a:pt x="10232" y="2992"/>
                  </a:lnTo>
                  <a:lnTo>
                    <a:pt x="10085" y="2930"/>
                  </a:lnTo>
                  <a:lnTo>
                    <a:pt x="10106" y="2846"/>
                  </a:lnTo>
                  <a:lnTo>
                    <a:pt x="10085" y="2699"/>
                  </a:lnTo>
                  <a:lnTo>
                    <a:pt x="10148" y="2511"/>
                  </a:lnTo>
                  <a:lnTo>
                    <a:pt x="10127" y="2469"/>
                  </a:lnTo>
                  <a:lnTo>
                    <a:pt x="10002" y="2427"/>
                  </a:lnTo>
                  <a:lnTo>
                    <a:pt x="10002" y="2281"/>
                  </a:lnTo>
                  <a:lnTo>
                    <a:pt x="10002" y="2176"/>
                  </a:lnTo>
                  <a:lnTo>
                    <a:pt x="9939" y="1967"/>
                  </a:lnTo>
                  <a:lnTo>
                    <a:pt x="9897" y="1842"/>
                  </a:lnTo>
                  <a:lnTo>
                    <a:pt x="9897" y="1779"/>
                  </a:lnTo>
                  <a:lnTo>
                    <a:pt x="10044" y="1779"/>
                  </a:lnTo>
                  <a:lnTo>
                    <a:pt x="10106" y="1632"/>
                  </a:lnTo>
                  <a:lnTo>
                    <a:pt x="10148" y="1570"/>
                  </a:lnTo>
                  <a:lnTo>
                    <a:pt x="10148" y="1528"/>
                  </a:lnTo>
                  <a:lnTo>
                    <a:pt x="10106" y="1444"/>
                  </a:lnTo>
                  <a:lnTo>
                    <a:pt x="10002" y="1360"/>
                  </a:lnTo>
                  <a:lnTo>
                    <a:pt x="9709" y="1360"/>
                  </a:lnTo>
                  <a:lnTo>
                    <a:pt x="9562" y="1256"/>
                  </a:lnTo>
                  <a:lnTo>
                    <a:pt x="9520" y="1026"/>
                  </a:lnTo>
                  <a:lnTo>
                    <a:pt x="9583" y="837"/>
                  </a:lnTo>
                  <a:lnTo>
                    <a:pt x="9500" y="733"/>
                  </a:lnTo>
                  <a:lnTo>
                    <a:pt x="9395" y="712"/>
                  </a:lnTo>
                  <a:lnTo>
                    <a:pt x="9395" y="628"/>
                  </a:lnTo>
                  <a:lnTo>
                    <a:pt x="9290" y="523"/>
                  </a:lnTo>
                  <a:lnTo>
                    <a:pt x="9186" y="502"/>
                  </a:lnTo>
                  <a:lnTo>
                    <a:pt x="8956" y="293"/>
                  </a:lnTo>
                  <a:lnTo>
                    <a:pt x="8851" y="272"/>
                  </a:lnTo>
                  <a:lnTo>
                    <a:pt x="8767" y="335"/>
                  </a:lnTo>
                  <a:lnTo>
                    <a:pt x="8725" y="335"/>
                  </a:lnTo>
                  <a:lnTo>
                    <a:pt x="8558" y="293"/>
                  </a:lnTo>
                  <a:lnTo>
                    <a:pt x="8516" y="377"/>
                  </a:lnTo>
                  <a:lnTo>
                    <a:pt x="8432" y="335"/>
                  </a:lnTo>
                  <a:lnTo>
                    <a:pt x="8412" y="230"/>
                  </a:lnTo>
                  <a:lnTo>
                    <a:pt x="8349" y="230"/>
                  </a:lnTo>
                  <a:lnTo>
                    <a:pt x="8328" y="272"/>
                  </a:lnTo>
                  <a:lnTo>
                    <a:pt x="8244" y="419"/>
                  </a:lnTo>
                  <a:lnTo>
                    <a:pt x="8098" y="502"/>
                  </a:lnTo>
                  <a:lnTo>
                    <a:pt x="7909" y="607"/>
                  </a:lnTo>
                  <a:lnTo>
                    <a:pt x="7888" y="691"/>
                  </a:lnTo>
                  <a:lnTo>
                    <a:pt x="7700" y="712"/>
                  </a:lnTo>
                  <a:lnTo>
                    <a:pt x="7616" y="754"/>
                  </a:lnTo>
                  <a:lnTo>
                    <a:pt x="7386" y="712"/>
                  </a:lnTo>
                  <a:lnTo>
                    <a:pt x="7324" y="649"/>
                  </a:lnTo>
                  <a:lnTo>
                    <a:pt x="7219" y="649"/>
                  </a:lnTo>
                  <a:lnTo>
                    <a:pt x="7198" y="628"/>
                  </a:lnTo>
                  <a:lnTo>
                    <a:pt x="7093" y="691"/>
                  </a:lnTo>
                  <a:lnTo>
                    <a:pt x="6884" y="691"/>
                  </a:lnTo>
                  <a:lnTo>
                    <a:pt x="6633" y="795"/>
                  </a:lnTo>
                  <a:lnTo>
                    <a:pt x="6445" y="754"/>
                  </a:lnTo>
                  <a:lnTo>
                    <a:pt x="6319" y="649"/>
                  </a:lnTo>
                  <a:lnTo>
                    <a:pt x="6235" y="712"/>
                  </a:lnTo>
                  <a:lnTo>
                    <a:pt x="6026" y="607"/>
                  </a:lnTo>
                  <a:lnTo>
                    <a:pt x="5901" y="586"/>
                  </a:lnTo>
                  <a:lnTo>
                    <a:pt x="5712" y="440"/>
                  </a:lnTo>
                  <a:lnTo>
                    <a:pt x="5629" y="440"/>
                  </a:lnTo>
                  <a:lnTo>
                    <a:pt x="5587" y="523"/>
                  </a:lnTo>
                  <a:lnTo>
                    <a:pt x="5503" y="502"/>
                  </a:lnTo>
                  <a:lnTo>
                    <a:pt x="5399" y="377"/>
                  </a:lnTo>
                  <a:lnTo>
                    <a:pt x="5378" y="210"/>
                  </a:lnTo>
                  <a:lnTo>
                    <a:pt x="5273" y="126"/>
                  </a:lnTo>
                  <a:lnTo>
                    <a:pt x="5210" y="168"/>
                  </a:lnTo>
                  <a:lnTo>
                    <a:pt x="5085" y="293"/>
                  </a:lnTo>
                  <a:lnTo>
                    <a:pt x="5022" y="272"/>
                  </a:lnTo>
                  <a:lnTo>
                    <a:pt x="4980" y="314"/>
                  </a:lnTo>
                  <a:lnTo>
                    <a:pt x="4771" y="105"/>
                  </a:lnTo>
                  <a:lnTo>
                    <a:pt x="475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2" name="Google Shape;7562;p131"/>
            <p:cNvSpPr/>
            <p:nvPr/>
          </p:nvSpPr>
          <p:spPr>
            <a:xfrm>
              <a:off x="3914265" y="2848854"/>
              <a:ext cx="18945" cy="15956"/>
            </a:xfrm>
            <a:custGeom>
              <a:avLst/>
              <a:gdLst/>
              <a:ahLst/>
              <a:cxnLst/>
              <a:rect l="l" t="t" r="r" b="b"/>
              <a:pathLst>
                <a:path w="1591" h="1403" extrusionOk="0">
                  <a:moveTo>
                    <a:pt x="503" y="0"/>
                  </a:moveTo>
                  <a:lnTo>
                    <a:pt x="419" y="84"/>
                  </a:lnTo>
                  <a:lnTo>
                    <a:pt x="335" y="84"/>
                  </a:lnTo>
                  <a:lnTo>
                    <a:pt x="231" y="189"/>
                  </a:lnTo>
                  <a:lnTo>
                    <a:pt x="210" y="356"/>
                  </a:lnTo>
                  <a:lnTo>
                    <a:pt x="335" y="398"/>
                  </a:lnTo>
                  <a:lnTo>
                    <a:pt x="335" y="523"/>
                  </a:lnTo>
                  <a:lnTo>
                    <a:pt x="189" y="628"/>
                  </a:lnTo>
                  <a:lnTo>
                    <a:pt x="210" y="733"/>
                  </a:lnTo>
                  <a:lnTo>
                    <a:pt x="126" y="879"/>
                  </a:lnTo>
                  <a:lnTo>
                    <a:pt x="1" y="921"/>
                  </a:lnTo>
                  <a:lnTo>
                    <a:pt x="22" y="921"/>
                  </a:lnTo>
                  <a:lnTo>
                    <a:pt x="84" y="1025"/>
                  </a:lnTo>
                  <a:lnTo>
                    <a:pt x="168" y="1088"/>
                  </a:lnTo>
                  <a:lnTo>
                    <a:pt x="231" y="1046"/>
                  </a:lnTo>
                  <a:lnTo>
                    <a:pt x="294" y="1088"/>
                  </a:lnTo>
                  <a:lnTo>
                    <a:pt x="398" y="1046"/>
                  </a:lnTo>
                  <a:lnTo>
                    <a:pt x="294" y="1130"/>
                  </a:lnTo>
                  <a:lnTo>
                    <a:pt x="231" y="1130"/>
                  </a:lnTo>
                  <a:lnTo>
                    <a:pt x="168" y="1318"/>
                  </a:lnTo>
                  <a:lnTo>
                    <a:pt x="189" y="1402"/>
                  </a:lnTo>
                  <a:lnTo>
                    <a:pt x="419" y="1193"/>
                  </a:lnTo>
                  <a:lnTo>
                    <a:pt x="712" y="1025"/>
                  </a:lnTo>
                  <a:lnTo>
                    <a:pt x="796" y="879"/>
                  </a:lnTo>
                  <a:lnTo>
                    <a:pt x="900" y="816"/>
                  </a:lnTo>
                  <a:lnTo>
                    <a:pt x="1110" y="837"/>
                  </a:lnTo>
                  <a:lnTo>
                    <a:pt x="1152" y="795"/>
                  </a:lnTo>
                  <a:lnTo>
                    <a:pt x="1277" y="795"/>
                  </a:lnTo>
                  <a:lnTo>
                    <a:pt x="1361" y="816"/>
                  </a:lnTo>
                  <a:lnTo>
                    <a:pt x="1486" y="837"/>
                  </a:lnTo>
                  <a:lnTo>
                    <a:pt x="1591" y="733"/>
                  </a:lnTo>
                  <a:lnTo>
                    <a:pt x="1591" y="670"/>
                  </a:lnTo>
                  <a:lnTo>
                    <a:pt x="1486" y="607"/>
                  </a:lnTo>
                  <a:lnTo>
                    <a:pt x="1361" y="481"/>
                  </a:lnTo>
                  <a:lnTo>
                    <a:pt x="1235" y="461"/>
                  </a:lnTo>
                  <a:lnTo>
                    <a:pt x="1047" y="293"/>
                  </a:lnTo>
                  <a:lnTo>
                    <a:pt x="1026" y="84"/>
                  </a:lnTo>
                  <a:lnTo>
                    <a:pt x="921" y="63"/>
                  </a:lnTo>
                  <a:lnTo>
                    <a:pt x="817" y="147"/>
                  </a:lnTo>
                  <a:lnTo>
                    <a:pt x="64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3" name="Google Shape;7563;p131"/>
            <p:cNvSpPr/>
            <p:nvPr/>
          </p:nvSpPr>
          <p:spPr>
            <a:xfrm>
              <a:off x="4004703" y="2885735"/>
              <a:ext cx="66539" cy="61161"/>
            </a:xfrm>
            <a:custGeom>
              <a:avLst/>
              <a:gdLst/>
              <a:ahLst/>
              <a:cxnLst/>
              <a:rect l="l" t="t" r="r" b="b"/>
              <a:pathLst>
                <a:path w="5588" h="5378" extrusionOk="0">
                  <a:moveTo>
                    <a:pt x="2031" y="0"/>
                  </a:moveTo>
                  <a:lnTo>
                    <a:pt x="1989" y="42"/>
                  </a:lnTo>
                  <a:lnTo>
                    <a:pt x="1842" y="42"/>
                  </a:lnTo>
                  <a:lnTo>
                    <a:pt x="1696" y="168"/>
                  </a:lnTo>
                  <a:lnTo>
                    <a:pt x="1717" y="189"/>
                  </a:lnTo>
                  <a:lnTo>
                    <a:pt x="1633" y="314"/>
                  </a:lnTo>
                  <a:lnTo>
                    <a:pt x="1591" y="314"/>
                  </a:lnTo>
                  <a:lnTo>
                    <a:pt x="1466" y="419"/>
                  </a:lnTo>
                  <a:lnTo>
                    <a:pt x="1215" y="482"/>
                  </a:lnTo>
                  <a:lnTo>
                    <a:pt x="1110" y="670"/>
                  </a:lnTo>
                  <a:lnTo>
                    <a:pt x="1110" y="837"/>
                  </a:lnTo>
                  <a:lnTo>
                    <a:pt x="1215" y="1047"/>
                  </a:lnTo>
                  <a:lnTo>
                    <a:pt x="1215" y="1235"/>
                  </a:lnTo>
                  <a:lnTo>
                    <a:pt x="1110" y="1444"/>
                  </a:lnTo>
                  <a:lnTo>
                    <a:pt x="1173" y="1549"/>
                  </a:lnTo>
                  <a:lnTo>
                    <a:pt x="1152" y="1716"/>
                  </a:lnTo>
                  <a:lnTo>
                    <a:pt x="1068" y="1842"/>
                  </a:lnTo>
                  <a:lnTo>
                    <a:pt x="1005" y="1925"/>
                  </a:lnTo>
                  <a:lnTo>
                    <a:pt x="1" y="2658"/>
                  </a:lnTo>
                  <a:lnTo>
                    <a:pt x="273" y="3411"/>
                  </a:lnTo>
                  <a:lnTo>
                    <a:pt x="775" y="3453"/>
                  </a:lnTo>
                  <a:lnTo>
                    <a:pt x="3474" y="5336"/>
                  </a:lnTo>
                  <a:lnTo>
                    <a:pt x="4562" y="5378"/>
                  </a:lnTo>
                  <a:lnTo>
                    <a:pt x="4709" y="5106"/>
                  </a:lnTo>
                  <a:lnTo>
                    <a:pt x="4834" y="4855"/>
                  </a:lnTo>
                  <a:lnTo>
                    <a:pt x="5085" y="4708"/>
                  </a:lnTo>
                  <a:lnTo>
                    <a:pt x="5274" y="4792"/>
                  </a:lnTo>
                  <a:lnTo>
                    <a:pt x="5399" y="4750"/>
                  </a:lnTo>
                  <a:lnTo>
                    <a:pt x="5462" y="4771"/>
                  </a:lnTo>
                  <a:lnTo>
                    <a:pt x="5546" y="4645"/>
                  </a:lnTo>
                  <a:lnTo>
                    <a:pt x="5588" y="4604"/>
                  </a:lnTo>
                  <a:lnTo>
                    <a:pt x="5546" y="4583"/>
                  </a:lnTo>
                  <a:lnTo>
                    <a:pt x="5441" y="4541"/>
                  </a:lnTo>
                  <a:lnTo>
                    <a:pt x="5337" y="4457"/>
                  </a:lnTo>
                  <a:lnTo>
                    <a:pt x="5274" y="4122"/>
                  </a:lnTo>
                  <a:lnTo>
                    <a:pt x="5085" y="4122"/>
                  </a:lnTo>
                  <a:lnTo>
                    <a:pt x="5064" y="3955"/>
                  </a:lnTo>
                  <a:lnTo>
                    <a:pt x="5064" y="3767"/>
                  </a:lnTo>
                  <a:lnTo>
                    <a:pt x="5190" y="3662"/>
                  </a:lnTo>
                  <a:lnTo>
                    <a:pt x="5064" y="3411"/>
                  </a:lnTo>
                  <a:lnTo>
                    <a:pt x="4960" y="3348"/>
                  </a:lnTo>
                  <a:lnTo>
                    <a:pt x="4855" y="3139"/>
                  </a:lnTo>
                  <a:lnTo>
                    <a:pt x="4772" y="3097"/>
                  </a:lnTo>
                  <a:lnTo>
                    <a:pt x="4730" y="3118"/>
                  </a:lnTo>
                  <a:lnTo>
                    <a:pt x="4290" y="2825"/>
                  </a:lnTo>
                  <a:lnTo>
                    <a:pt x="4186" y="2867"/>
                  </a:lnTo>
                  <a:lnTo>
                    <a:pt x="4123" y="2888"/>
                  </a:lnTo>
                  <a:lnTo>
                    <a:pt x="4018" y="2804"/>
                  </a:lnTo>
                  <a:lnTo>
                    <a:pt x="4018" y="2720"/>
                  </a:lnTo>
                  <a:lnTo>
                    <a:pt x="3997" y="2699"/>
                  </a:lnTo>
                  <a:lnTo>
                    <a:pt x="4039" y="2574"/>
                  </a:lnTo>
                  <a:lnTo>
                    <a:pt x="3914" y="2469"/>
                  </a:lnTo>
                  <a:lnTo>
                    <a:pt x="3893" y="2386"/>
                  </a:lnTo>
                  <a:lnTo>
                    <a:pt x="3788" y="2365"/>
                  </a:lnTo>
                  <a:lnTo>
                    <a:pt x="3704" y="2281"/>
                  </a:lnTo>
                  <a:lnTo>
                    <a:pt x="3621" y="2260"/>
                  </a:lnTo>
                  <a:lnTo>
                    <a:pt x="3621" y="2176"/>
                  </a:lnTo>
                  <a:lnTo>
                    <a:pt x="3684" y="2135"/>
                  </a:lnTo>
                  <a:lnTo>
                    <a:pt x="3663" y="2072"/>
                  </a:lnTo>
                  <a:lnTo>
                    <a:pt x="3684" y="1988"/>
                  </a:lnTo>
                  <a:lnTo>
                    <a:pt x="3684" y="1779"/>
                  </a:lnTo>
                  <a:lnTo>
                    <a:pt x="3725" y="1737"/>
                  </a:lnTo>
                  <a:lnTo>
                    <a:pt x="3767" y="1549"/>
                  </a:lnTo>
                  <a:lnTo>
                    <a:pt x="3830" y="1549"/>
                  </a:lnTo>
                  <a:lnTo>
                    <a:pt x="3914" y="1528"/>
                  </a:lnTo>
                  <a:lnTo>
                    <a:pt x="3914" y="1319"/>
                  </a:lnTo>
                  <a:lnTo>
                    <a:pt x="3872" y="1298"/>
                  </a:lnTo>
                  <a:lnTo>
                    <a:pt x="3830" y="1130"/>
                  </a:lnTo>
                  <a:lnTo>
                    <a:pt x="3914" y="1130"/>
                  </a:lnTo>
                  <a:lnTo>
                    <a:pt x="4018" y="1088"/>
                  </a:lnTo>
                  <a:lnTo>
                    <a:pt x="4081" y="1047"/>
                  </a:lnTo>
                  <a:lnTo>
                    <a:pt x="4018" y="1026"/>
                  </a:lnTo>
                  <a:lnTo>
                    <a:pt x="3935" y="984"/>
                  </a:lnTo>
                  <a:lnTo>
                    <a:pt x="3809" y="1005"/>
                  </a:lnTo>
                  <a:lnTo>
                    <a:pt x="3725" y="984"/>
                  </a:lnTo>
                  <a:lnTo>
                    <a:pt x="3516" y="879"/>
                  </a:lnTo>
                  <a:lnTo>
                    <a:pt x="3453" y="837"/>
                  </a:lnTo>
                  <a:lnTo>
                    <a:pt x="3349" y="795"/>
                  </a:lnTo>
                  <a:lnTo>
                    <a:pt x="3286" y="670"/>
                  </a:lnTo>
                  <a:lnTo>
                    <a:pt x="3244" y="565"/>
                  </a:lnTo>
                  <a:lnTo>
                    <a:pt x="3140" y="565"/>
                  </a:lnTo>
                  <a:lnTo>
                    <a:pt x="3077" y="419"/>
                  </a:lnTo>
                  <a:lnTo>
                    <a:pt x="3098" y="314"/>
                  </a:lnTo>
                  <a:lnTo>
                    <a:pt x="3035" y="189"/>
                  </a:lnTo>
                  <a:lnTo>
                    <a:pt x="2930" y="168"/>
                  </a:lnTo>
                  <a:lnTo>
                    <a:pt x="2784" y="210"/>
                  </a:lnTo>
                  <a:lnTo>
                    <a:pt x="2679" y="168"/>
                  </a:lnTo>
                  <a:lnTo>
                    <a:pt x="2679" y="63"/>
                  </a:lnTo>
                  <a:lnTo>
                    <a:pt x="2616" y="0"/>
                  </a:lnTo>
                  <a:lnTo>
                    <a:pt x="2470" y="63"/>
                  </a:lnTo>
                  <a:lnTo>
                    <a:pt x="226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4" name="Google Shape;7564;p131"/>
            <p:cNvSpPr/>
            <p:nvPr/>
          </p:nvSpPr>
          <p:spPr>
            <a:xfrm>
              <a:off x="4059025" y="2939277"/>
              <a:ext cx="11967" cy="11668"/>
            </a:xfrm>
            <a:custGeom>
              <a:avLst/>
              <a:gdLst/>
              <a:ahLst/>
              <a:cxnLst/>
              <a:rect l="l" t="t" r="r" b="b"/>
              <a:pathLst>
                <a:path w="1005" h="1026" extrusionOk="0">
                  <a:moveTo>
                    <a:pt x="523" y="0"/>
                  </a:moveTo>
                  <a:lnTo>
                    <a:pt x="272" y="147"/>
                  </a:lnTo>
                  <a:lnTo>
                    <a:pt x="147" y="398"/>
                  </a:lnTo>
                  <a:lnTo>
                    <a:pt x="0" y="670"/>
                  </a:lnTo>
                  <a:lnTo>
                    <a:pt x="84" y="670"/>
                  </a:lnTo>
                  <a:lnTo>
                    <a:pt x="607" y="816"/>
                  </a:lnTo>
                  <a:lnTo>
                    <a:pt x="628" y="1025"/>
                  </a:lnTo>
                  <a:lnTo>
                    <a:pt x="1005" y="879"/>
                  </a:lnTo>
                  <a:lnTo>
                    <a:pt x="942" y="795"/>
                  </a:lnTo>
                  <a:lnTo>
                    <a:pt x="942" y="774"/>
                  </a:lnTo>
                  <a:lnTo>
                    <a:pt x="984" y="774"/>
                  </a:lnTo>
                  <a:lnTo>
                    <a:pt x="921" y="691"/>
                  </a:lnTo>
                  <a:lnTo>
                    <a:pt x="921" y="607"/>
                  </a:lnTo>
                  <a:lnTo>
                    <a:pt x="879" y="502"/>
                  </a:lnTo>
                  <a:lnTo>
                    <a:pt x="837" y="565"/>
                  </a:lnTo>
                  <a:lnTo>
                    <a:pt x="607" y="419"/>
                  </a:lnTo>
                  <a:lnTo>
                    <a:pt x="942" y="356"/>
                  </a:lnTo>
                  <a:lnTo>
                    <a:pt x="900" y="84"/>
                  </a:lnTo>
                  <a:lnTo>
                    <a:pt x="900" y="63"/>
                  </a:lnTo>
                  <a:lnTo>
                    <a:pt x="837" y="42"/>
                  </a:lnTo>
                  <a:lnTo>
                    <a:pt x="712" y="84"/>
                  </a:lnTo>
                  <a:lnTo>
                    <a:pt x="52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5" name="Google Shape;7565;p131"/>
            <p:cNvSpPr/>
            <p:nvPr/>
          </p:nvSpPr>
          <p:spPr>
            <a:xfrm>
              <a:off x="3959359" y="2899768"/>
              <a:ext cx="15468" cy="8347"/>
            </a:xfrm>
            <a:custGeom>
              <a:avLst/>
              <a:gdLst/>
              <a:ahLst/>
              <a:cxnLst/>
              <a:rect l="l" t="t" r="r" b="b"/>
              <a:pathLst>
                <a:path w="1299" h="734" extrusionOk="0">
                  <a:moveTo>
                    <a:pt x="1194" y="1"/>
                  </a:moveTo>
                  <a:lnTo>
                    <a:pt x="1005" y="105"/>
                  </a:lnTo>
                  <a:lnTo>
                    <a:pt x="775" y="210"/>
                  </a:lnTo>
                  <a:lnTo>
                    <a:pt x="608" y="210"/>
                  </a:lnTo>
                  <a:lnTo>
                    <a:pt x="482" y="168"/>
                  </a:lnTo>
                  <a:lnTo>
                    <a:pt x="378" y="168"/>
                  </a:lnTo>
                  <a:lnTo>
                    <a:pt x="378" y="231"/>
                  </a:lnTo>
                  <a:lnTo>
                    <a:pt x="357" y="315"/>
                  </a:lnTo>
                  <a:lnTo>
                    <a:pt x="273" y="336"/>
                  </a:lnTo>
                  <a:lnTo>
                    <a:pt x="147" y="294"/>
                  </a:lnTo>
                  <a:lnTo>
                    <a:pt x="85" y="377"/>
                  </a:lnTo>
                  <a:lnTo>
                    <a:pt x="1" y="398"/>
                  </a:lnTo>
                  <a:lnTo>
                    <a:pt x="1" y="524"/>
                  </a:lnTo>
                  <a:lnTo>
                    <a:pt x="85" y="629"/>
                  </a:lnTo>
                  <a:lnTo>
                    <a:pt x="210" y="712"/>
                  </a:lnTo>
                  <a:lnTo>
                    <a:pt x="378" y="691"/>
                  </a:lnTo>
                  <a:lnTo>
                    <a:pt x="461" y="733"/>
                  </a:lnTo>
                  <a:lnTo>
                    <a:pt x="503" y="691"/>
                  </a:lnTo>
                  <a:lnTo>
                    <a:pt x="629" y="649"/>
                  </a:lnTo>
                  <a:lnTo>
                    <a:pt x="775" y="545"/>
                  </a:lnTo>
                  <a:lnTo>
                    <a:pt x="838" y="503"/>
                  </a:lnTo>
                  <a:lnTo>
                    <a:pt x="1005" y="524"/>
                  </a:lnTo>
                  <a:lnTo>
                    <a:pt x="1005" y="419"/>
                  </a:lnTo>
                  <a:lnTo>
                    <a:pt x="984" y="315"/>
                  </a:lnTo>
                  <a:lnTo>
                    <a:pt x="1110" y="168"/>
                  </a:lnTo>
                  <a:lnTo>
                    <a:pt x="1235" y="85"/>
                  </a:lnTo>
                  <a:lnTo>
                    <a:pt x="1298" y="22"/>
                  </a:lnTo>
                  <a:lnTo>
                    <a:pt x="125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6" name="Google Shape;7566;p131"/>
            <p:cNvSpPr/>
            <p:nvPr/>
          </p:nvSpPr>
          <p:spPr>
            <a:xfrm>
              <a:off x="3982281" y="2887395"/>
              <a:ext cx="42867" cy="36426"/>
            </a:xfrm>
            <a:custGeom>
              <a:avLst/>
              <a:gdLst/>
              <a:ahLst/>
              <a:cxnLst/>
              <a:rect l="l" t="t" r="r" b="b"/>
              <a:pathLst>
                <a:path w="3600" h="3203" extrusionOk="0">
                  <a:moveTo>
                    <a:pt x="3370" y="1"/>
                  </a:moveTo>
                  <a:lnTo>
                    <a:pt x="3139" y="64"/>
                  </a:lnTo>
                  <a:lnTo>
                    <a:pt x="2846" y="43"/>
                  </a:lnTo>
                  <a:lnTo>
                    <a:pt x="2721" y="64"/>
                  </a:lnTo>
                  <a:lnTo>
                    <a:pt x="2574" y="64"/>
                  </a:lnTo>
                  <a:lnTo>
                    <a:pt x="2365" y="147"/>
                  </a:lnTo>
                  <a:lnTo>
                    <a:pt x="2302" y="231"/>
                  </a:lnTo>
                  <a:lnTo>
                    <a:pt x="2135" y="273"/>
                  </a:lnTo>
                  <a:lnTo>
                    <a:pt x="2114" y="336"/>
                  </a:lnTo>
                  <a:lnTo>
                    <a:pt x="1842" y="336"/>
                  </a:lnTo>
                  <a:lnTo>
                    <a:pt x="1675" y="273"/>
                  </a:lnTo>
                  <a:lnTo>
                    <a:pt x="1612" y="231"/>
                  </a:lnTo>
                  <a:lnTo>
                    <a:pt x="1507" y="210"/>
                  </a:lnTo>
                  <a:lnTo>
                    <a:pt x="1194" y="231"/>
                  </a:lnTo>
                  <a:lnTo>
                    <a:pt x="1110" y="273"/>
                  </a:lnTo>
                  <a:lnTo>
                    <a:pt x="1068" y="273"/>
                  </a:lnTo>
                  <a:lnTo>
                    <a:pt x="775" y="419"/>
                  </a:lnTo>
                  <a:lnTo>
                    <a:pt x="670" y="377"/>
                  </a:lnTo>
                  <a:lnTo>
                    <a:pt x="524" y="336"/>
                  </a:lnTo>
                  <a:lnTo>
                    <a:pt x="461" y="419"/>
                  </a:lnTo>
                  <a:lnTo>
                    <a:pt x="461" y="649"/>
                  </a:lnTo>
                  <a:lnTo>
                    <a:pt x="377" y="670"/>
                  </a:lnTo>
                  <a:lnTo>
                    <a:pt x="419" y="796"/>
                  </a:lnTo>
                  <a:lnTo>
                    <a:pt x="315" y="859"/>
                  </a:lnTo>
                  <a:lnTo>
                    <a:pt x="168" y="880"/>
                  </a:lnTo>
                  <a:lnTo>
                    <a:pt x="64" y="859"/>
                  </a:lnTo>
                  <a:lnTo>
                    <a:pt x="1" y="901"/>
                  </a:lnTo>
                  <a:lnTo>
                    <a:pt x="22" y="1068"/>
                  </a:lnTo>
                  <a:lnTo>
                    <a:pt x="105" y="1277"/>
                  </a:lnTo>
                  <a:lnTo>
                    <a:pt x="147" y="1403"/>
                  </a:lnTo>
                  <a:lnTo>
                    <a:pt x="126" y="1528"/>
                  </a:lnTo>
                  <a:lnTo>
                    <a:pt x="105" y="1779"/>
                  </a:lnTo>
                  <a:lnTo>
                    <a:pt x="336" y="1779"/>
                  </a:lnTo>
                  <a:lnTo>
                    <a:pt x="377" y="1905"/>
                  </a:lnTo>
                  <a:lnTo>
                    <a:pt x="482" y="1947"/>
                  </a:lnTo>
                  <a:lnTo>
                    <a:pt x="482" y="2114"/>
                  </a:lnTo>
                  <a:lnTo>
                    <a:pt x="545" y="2198"/>
                  </a:lnTo>
                  <a:lnTo>
                    <a:pt x="461" y="2219"/>
                  </a:lnTo>
                  <a:lnTo>
                    <a:pt x="419" y="2219"/>
                  </a:lnTo>
                  <a:lnTo>
                    <a:pt x="315" y="2302"/>
                  </a:lnTo>
                  <a:lnTo>
                    <a:pt x="252" y="2449"/>
                  </a:lnTo>
                  <a:lnTo>
                    <a:pt x="168" y="2574"/>
                  </a:lnTo>
                  <a:lnTo>
                    <a:pt x="147" y="2574"/>
                  </a:lnTo>
                  <a:lnTo>
                    <a:pt x="168" y="2616"/>
                  </a:lnTo>
                  <a:lnTo>
                    <a:pt x="252" y="2679"/>
                  </a:lnTo>
                  <a:lnTo>
                    <a:pt x="273" y="2888"/>
                  </a:lnTo>
                  <a:lnTo>
                    <a:pt x="252" y="2993"/>
                  </a:lnTo>
                  <a:lnTo>
                    <a:pt x="315" y="2993"/>
                  </a:lnTo>
                  <a:lnTo>
                    <a:pt x="482" y="3077"/>
                  </a:lnTo>
                  <a:lnTo>
                    <a:pt x="629" y="3181"/>
                  </a:lnTo>
                  <a:lnTo>
                    <a:pt x="649" y="3181"/>
                  </a:lnTo>
                  <a:lnTo>
                    <a:pt x="733" y="3202"/>
                  </a:lnTo>
                  <a:lnTo>
                    <a:pt x="1884" y="2512"/>
                  </a:lnTo>
                  <a:lnTo>
                    <a:pt x="2888" y="1779"/>
                  </a:lnTo>
                  <a:lnTo>
                    <a:pt x="2951" y="1696"/>
                  </a:lnTo>
                  <a:lnTo>
                    <a:pt x="3035" y="1570"/>
                  </a:lnTo>
                  <a:lnTo>
                    <a:pt x="3056" y="1403"/>
                  </a:lnTo>
                  <a:lnTo>
                    <a:pt x="2993" y="1298"/>
                  </a:lnTo>
                  <a:lnTo>
                    <a:pt x="3098" y="1089"/>
                  </a:lnTo>
                  <a:lnTo>
                    <a:pt x="3098" y="901"/>
                  </a:lnTo>
                  <a:lnTo>
                    <a:pt x="2993" y="691"/>
                  </a:lnTo>
                  <a:lnTo>
                    <a:pt x="2993" y="524"/>
                  </a:lnTo>
                  <a:lnTo>
                    <a:pt x="3098" y="336"/>
                  </a:lnTo>
                  <a:lnTo>
                    <a:pt x="3349" y="273"/>
                  </a:lnTo>
                  <a:lnTo>
                    <a:pt x="3474" y="168"/>
                  </a:lnTo>
                  <a:lnTo>
                    <a:pt x="3516" y="168"/>
                  </a:lnTo>
                  <a:lnTo>
                    <a:pt x="3600" y="43"/>
                  </a:lnTo>
                  <a:lnTo>
                    <a:pt x="3579" y="22"/>
                  </a:lnTo>
                  <a:lnTo>
                    <a:pt x="35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7" name="Google Shape;7567;p131"/>
            <p:cNvSpPr/>
            <p:nvPr/>
          </p:nvSpPr>
          <p:spPr>
            <a:xfrm>
              <a:off x="3973565" y="2916668"/>
              <a:ext cx="10479" cy="29045"/>
            </a:xfrm>
            <a:custGeom>
              <a:avLst/>
              <a:gdLst/>
              <a:ahLst/>
              <a:cxnLst/>
              <a:rect l="l" t="t" r="r" b="b"/>
              <a:pathLst>
                <a:path w="880" h="2554" extrusionOk="0">
                  <a:moveTo>
                    <a:pt x="837" y="0"/>
                  </a:moveTo>
                  <a:lnTo>
                    <a:pt x="754" y="105"/>
                  </a:lnTo>
                  <a:lnTo>
                    <a:pt x="565" y="147"/>
                  </a:lnTo>
                  <a:lnTo>
                    <a:pt x="524" y="105"/>
                  </a:lnTo>
                  <a:lnTo>
                    <a:pt x="377" y="252"/>
                  </a:lnTo>
                  <a:lnTo>
                    <a:pt x="335" y="670"/>
                  </a:lnTo>
                  <a:lnTo>
                    <a:pt x="168" y="1005"/>
                  </a:lnTo>
                  <a:lnTo>
                    <a:pt x="1" y="1235"/>
                  </a:lnTo>
                  <a:lnTo>
                    <a:pt x="63" y="1256"/>
                  </a:lnTo>
                  <a:lnTo>
                    <a:pt x="168" y="1444"/>
                  </a:lnTo>
                  <a:lnTo>
                    <a:pt x="231" y="1653"/>
                  </a:lnTo>
                  <a:lnTo>
                    <a:pt x="377" y="1884"/>
                  </a:lnTo>
                  <a:lnTo>
                    <a:pt x="524" y="2197"/>
                  </a:lnTo>
                  <a:lnTo>
                    <a:pt x="461" y="2344"/>
                  </a:lnTo>
                  <a:lnTo>
                    <a:pt x="545" y="2553"/>
                  </a:lnTo>
                  <a:lnTo>
                    <a:pt x="628" y="2448"/>
                  </a:lnTo>
                  <a:lnTo>
                    <a:pt x="628" y="2407"/>
                  </a:lnTo>
                  <a:lnTo>
                    <a:pt x="628" y="2344"/>
                  </a:lnTo>
                  <a:lnTo>
                    <a:pt x="670" y="2281"/>
                  </a:lnTo>
                  <a:lnTo>
                    <a:pt x="670" y="2156"/>
                  </a:lnTo>
                  <a:lnTo>
                    <a:pt x="733" y="1988"/>
                  </a:lnTo>
                  <a:lnTo>
                    <a:pt x="691" y="1842"/>
                  </a:lnTo>
                  <a:lnTo>
                    <a:pt x="754" y="1821"/>
                  </a:lnTo>
                  <a:lnTo>
                    <a:pt x="754" y="1674"/>
                  </a:lnTo>
                  <a:lnTo>
                    <a:pt x="775" y="1549"/>
                  </a:lnTo>
                  <a:lnTo>
                    <a:pt x="775" y="1465"/>
                  </a:lnTo>
                  <a:lnTo>
                    <a:pt x="775" y="1214"/>
                  </a:lnTo>
                  <a:lnTo>
                    <a:pt x="754" y="1235"/>
                  </a:lnTo>
                  <a:lnTo>
                    <a:pt x="670" y="1235"/>
                  </a:lnTo>
                  <a:lnTo>
                    <a:pt x="565" y="1298"/>
                  </a:lnTo>
                  <a:lnTo>
                    <a:pt x="524" y="1235"/>
                  </a:lnTo>
                  <a:lnTo>
                    <a:pt x="545" y="1047"/>
                  </a:lnTo>
                  <a:lnTo>
                    <a:pt x="545" y="796"/>
                  </a:lnTo>
                  <a:lnTo>
                    <a:pt x="524" y="712"/>
                  </a:lnTo>
                  <a:lnTo>
                    <a:pt x="545" y="565"/>
                  </a:lnTo>
                  <a:lnTo>
                    <a:pt x="670" y="565"/>
                  </a:lnTo>
                  <a:lnTo>
                    <a:pt x="691" y="670"/>
                  </a:lnTo>
                  <a:lnTo>
                    <a:pt x="754" y="670"/>
                  </a:lnTo>
                  <a:lnTo>
                    <a:pt x="837" y="607"/>
                  </a:lnTo>
                  <a:lnTo>
                    <a:pt x="837" y="524"/>
                  </a:lnTo>
                  <a:lnTo>
                    <a:pt x="796" y="482"/>
                  </a:lnTo>
                  <a:lnTo>
                    <a:pt x="775" y="377"/>
                  </a:lnTo>
                  <a:lnTo>
                    <a:pt x="837" y="210"/>
                  </a:lnTo>
                  <a:lnTo>
                    <a:pt x="858" y="63"/>
                  </a:lnTo>
                  <a:lnTo>
                    <a:pt x="8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8" name="Google Shape;7568;p131"/>
            <p:cNvSpPr/>
            <p:nvPr/>
          </p:nvSpPr>
          <p:spPr>
            <a:xfrm>
              <a:off x="3982781" y="2916668"/>
              <a:ext cx="2751" cy="5959"/>
            </a:xfrm>
            <a:custGeom>
              <a:avLst/>
              <a:gdLst/>
              <a:ahLst/>
              <a:cxnLst/>
              <a:rect l="l" t="t" r="r" b="b"/>
              <a:pathLst>
                <a:path w="231" h="524" extrusionOk="0">
                  <a:moveTo>
                    <a:pt x="105" y="0"/>
                  </a:moveTo>
                  <a:lnTo>
                    <a:pt x="84" y="63"/>
                  </a:lnTo>
                  <a:lnTo>
                    <a:pt x="63" y="210"/>
                  </a:lnTo>
                  <a:lnTo>
                    <a:pt x="1" y="377"/>
                  </a:lnTo>
                  <a:lnTo>
                    <a:pt x="22" y="482"/>
                  </a:lnTo>
                  <a:lnTo>
                    <a:pt x="63" y="524"/>
                  </a:lnTo>
                  <a:lnTo>
                    <a:pt x="84" y="524"/>
                  </a:lnTo>
                  <a:lnTo>
                    <a:pt x="126" y="482"/>
                  </a:lnTo>
                  <a:lnTo>
                    <a:pt x="210" y="419"/>
                  </a:lnTo>
                  <a:lnTo>
                    <a:pt x="231" y="314"/>
                  </a:lnTo>
                  <a:lnTo>
                    <a:pt x="210" y="105"/>
                  </a:lnTo>
                  <a:lnTo>
                    <a:pt x="126" y="42"/>
                  </a:lnTo>
                  <a:lnTo>
                    <a:pt x="10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9" name="Google Shape;7569;p131"/>
            <p:cNvSpPr/>
            <p:nvPr/>
          </p:nvSpPr>
          <p:spPr>
            <a:xfrm>
              <a:off x="3979792" y="2923093"/>
              <a:ext cx="3751" cy="8336"/>
            </a:xfrm>
            <a:custGeom>
              <a:avLst/>
              <a:gdLst/>
              <a:ahLst/>
              <a:cxnLst/>
              <a:rect l="l" t="t" r="r" b="b"/>
              <a:pathLst>
                <a:path w="315" h="733" extrusionOk="0">
                  <a:moveTo>
                    <a:pt x="22" y="0"/>
                  </a:moveTo>
                  <a:lnTo>
                    <a:pt x="1" y="147"/>
                  </a:lnTo>
                  <a:lnTo>
                    <a:pt x="22" y="231"/>
                  </a:lnTo>
                  <a:lnTo>
                    <a:pt x="22" y="482"/>
                  </a:lnTo>
                  <a:lnTo>
                    <a:pt x="1" y="670"/>
                  </a:lnTo>
                  <a:lnTo>
                    <a:pt x="42" y="733"/>
                  </a:lnTo>
                  <a:lnTo>
                    <a:pt x="147" y="670"/>
                  </a:lnTo>
                  <a:lnTo>
                    <a:pt x="231" y="670"/>
                  </a:lnTo>
                  <a:lnTo>
                    <a:pt x="252" y="649"/>
                  </a:lnTo>
                  <a:lnTo>
                    <a:pt x="273" y="440"/>
                  </a:lnTo>
                  <a:lnTo>
                    <a:pt x="273" y="356"/>
                  </a:lnTo>
                  <a:lnTo>
                    <a:pt x="314" y="210"/>
                  </a:lnTo>
                  <a:lnTo>
                    <a:pt x="314" y="147"/>
                  </a:lnTo>
                  <a:lnTo>
                    <a:pt x="314" y="63"/>
                  </a:lnTo>
                  <a:lnTo>
                    <a:pt x="314" y="42"/>
                  </a:lnTo>
                  <a:lnTo>
                    <a:pt x="231" y="105"/>
                  </a:lnTo>
                  <a:lnTo>
                    <a:pt x="168" y="105"/>
                  </a:lnTo>
                  <a:lnTo>
                    <a:pt x="1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0" name="Google Shape;7570;p131"/>
            <p:cNvSpPr/>
            <p:nvPr/>
          </p:nvSpPr>
          <p:spPr>
            <a:xfrm>
              <a:off x="3979792" y="2907627"/>
              <a:ext cx="8978" cy="10713"/>
            </a:xfrm>
            <a:custGeom>
              <a:avLst/>
              <a:gdLst/>
              <a:ahLst/>
              <a:cxnLst/>
              <a:rect l="l" t="t" r="r" b="b"/>
              <a:pathLst>
                <a:path w="754" h="942" extrusionOk="0">
                  <a:moveTo>
                    <a:pt x="314" y="0"/>
                  </a:moveTo>
                  <a:lnTo>
                    <a:pt x="314" y="21"/>
                  </a:lnTo>
                  <a:lnTo>
                    <a:pt x="231" y="21"/>
                  </a:lnTo>
                  <a:lnTo>
                    <a:pt x="210" y="440"/>
                  </a:lnTo>
                  <a:lnTo>
                    <a:pt x="105" y="586"/>
                  </a:lnTo>
                  <a:lnTo>
                    <a:pt x="1" y="733"/>
                  </a:lnTo>
                  <a:lnTo>
                    <a:pt x="1" y="879"/>
                  </a:lnTo>
                  <a:lnTo>
                    <a:pt x="1" y="900"/>
                  </a:lnTo>
                  <a:lnTo>
                    <a:pt x="42" y="942"/>
                  </a:lnTo>
                  <a:lnTo>
                    <a:pt x="231" y="900"/>
                  </a:lnTo>
                  <a:lnTo>
                    <a:pt x="314" y="795"/>
                  </a:lnTo>
                  <a:lnTo>
                    <a:pt x="377" y="795"/>
                  </a:lnTo>
                  <a:lnTo>
                    <a:pt x="461" y="670"/>
                  </a:lnTo>
                  <a:lnTo>
                    <a:pt x="524" y="523"/>
                  </a:lnTo>
                  <a:lnTo>
                    <a:pt x="628" y="440"/>
                  </a:lnTo>
                  <a:lnTo>
                    <a:pt x="670" y="440"/>
                  </a:lnTo>
                  <a:lnTo>
                    <a:pt x="754" y="419"/>
                  </a:lnTo>
                  <a:lnTo>
                    <a:pt x="691" y="335"/>
                  </a:lnTo>
                  <a:lnTo>
                    <a:pt x="691" y="168"/>
                  </a:lnTo>
                  <a:lnTo>
                    <a:pt x="586" y="126"/>
                  </a:lnTo>
                  <a:lnTo>
                    <a:pt x="54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1" name="Google Shape;7571;p131"/>
            <p:cNvSpPr/>
            <p:nvPr/>
          </p:nvSpPr>
          <p:spPr>
            <a:xfrm>
              <a:off x="3980292" y="2915952"/>
              <a:ext cx="27661" cy="32616"/>
            </a:xfrm>
            <a:custGeom>
              <a:avLst/>
              <a:gdLst/>
              <a:ahLst/>
              <a:cxnLst/>
              <a:rect l="l" t="t" r="r" b="b"/>
              <a:pathLst>
                <a:path w="2323" h="2868" extrusionOk="0">
                  <a:moveTo>
                    <a:pt x="2051" y="1"/>
                  </a:moveTo>
                  <a:lnTo>
                    <a:pt x="900" y="691"/>
                  </a:lnTo>
                  <a:lnTo>
                    <a:pt x="816" y="670"/>
                  </a:lnTo>
                  <a:lnTo>
                    <a:pt x="796" y="670"/>
                  </a:lnTo>
                  <a:lnTo>
                    <a:pt x="649" y="566"/>
                  </a:lnTo>
                  <a:lnTo>
                    <a:pt x="482" y="482"/>
                  </a:lnTo>
                  <a:lnTo>
                    <a:pt x="419" y="482"/>
                  </a:lnTo>
                  <a:lnTo>
                    <a:pt x="335" y="545"/>
                  </a:lnTo>
                  <a:lnTo>
                    <a:pt x="293" y="587"/>
                  </a:lnTo>
                  <a:lnTo>
                    <a:pt x="272" y="587"/>
                  </a:lnTo>
                  <a:lnTo>
                    <a:pt x="272" y="670"/>
                  </a:lnTo>
                  <a:lnTo>
                    <a:pt x="272" y="691"/>
                  </a:lnTo>
                  <a:lnTo>
                    <a:pt x="272" y="775"/>
                  </a:lnTo>
                  <a:lnTo>
                    <a:pt x="272" y="838"/>
                  </a:lnTo>
                  <a:lnTo>
                    <a:pt x="231" y="984"/>
                  </a:lnTo>
                  <a:lnTo>
                    <a:pt x="231" y="1068"/>
                  </a:lnTo>
                  <a:lnTo>
                    <a:pt x="210" y="1528"/>
                  </a:lnTo>
                  <a:lnTo>
                    <a:pt x="210" y="1612"/>
                  </a:lnTo>
                  <a:lnTo>
                    <a:pt x="189" y="1737"/>
                  </a:lnTo>
                  <a:lnTo>
                    <a:pt x="189" y="1884"/>
                  </a:lnTo>
                  <a:lnTo>
                    <a:pt x="126" y="1905"/>
                  </a:lnTo>
                  <a:lnTo>
                    <a:pt x="168" y="2051"/>
                  </a:lnTo>
                  <a:lnTo>
                    <a:pt x="105" y="2219"/>
                  </a:lnTo>
                  <a:lnTo>
                    <a:pt x="105" y="2344"/>
                  </a:lnTo>
                  <a:lnTo>
                    <a:pt x="63" y="2407"/>
                  </a:lnTo>
                  <a:lnTo>
                    <a:pt x="63" y="2470"/>
                  </a:lnTo>
                  <a:lnTo>
                    <a:pt x="63" y="2553"/>
                  </a:lnTo>
                  <a:lnTo>
                    <a:pt x="0" y="2679"/>
                  </a:lnTo>
                  <a:lnTo>
                    <a:pt x="0" y="2721"/>
                  </a:lnTo>
                  <a:lnTo>
                    <a:pt x="189" y="2721"/>
                  </a:lnTo>
                  <a:lnTo>
                    <a:pt x="754" y="2867"/>
                  </a:lnTo>
                  <a:lnTo>
                    <a:pt x="1172" y="2449"/>
                  </a:lnTo>
                  <a:lnTo>
                    <a:pt x="1633" y="2407"/>
                  </a:lnTo>
                  <a:lnTo>
                    <a:pt x="1653" y="2219"/>
                  </a:lnTo>
                  <a:lnTo>
                    <a:pt x="1884" y="1926"/>
                  </a:lnTo>
                  <a:lnTo>
                    <a:pt x="1235" y="1214"/>
                  </a:lnTo>
                  <a:lnTo>
                    <a:pt x="2093" y="963"/>
                  </a:lnTo>
                  <a:lnTo>
                    <a:pt x="2302" y="754"/>
                  </a:lnTo>
                  <a:lnTo>
                    <a:pt x="2323" y="754"/>
                  </a:lnTo>
                  <a:lnTo>
                    <a:pt x="20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2" name="Google Shape;7572;p131"/>
            <p:cNvSpPr/>
            <p:nvPr/>
          </p:nvSpPr>
          <p:spPr>
            <a:xfrm>
              <a:off x="3979792" y="2924515"/>
              <a:ext cx="142521" cy="114714"/>
            </a:xfrm>
            <a:custGeom>
              <a:avLst/>
              <a:gdLst/>
              <a:ahLst/>
              <a:cxnLst/>
              <a:rect l="l" t="t" r="r" b="b"/>
              <a:pathLst>
                <a:path w="11969" h="10087" extrusionOk="0">
                  <a:moveTo>
                    <a:pt x="2344" y="1"/>
                  </a:moveTo>
                  <a:lnTo>
                    <a:pt x="2135" y="210"/>
                  </a:lnTo>
                  <a:lnTo>
                    <a:pt x="1277" y="461"/>
                  </a:lnTo>
                  <a:lnTo>
                    <a:pt x="1926" y="1173"/>
                  </a:lnTo>
                  <a:lnTo>
                    <a:pt x="1695" y="1466"/>
                  </a:lnTo>
                  <a:lnTo>
                    <a:pt x="1675" y="1654"/>
                  </a:lnTo>
                  <a:lnTo>
                    <a:pt x="1214" y="1696"/>
                  </a:lnTo>
                  <a:lnTo>
                    <a:pt x="796" y="2114"/>
                  </a:lnTo>
                  <a:lnTo>
                    <a:pt x="231" y="1968"/>
                  </a:lnTo>
                  <a:lnTo>
                    <a:pt x="42" y="1968"/>
                  </a:lnTo>
                  <a:lnTo>
                    <a:pt x="42" y="2177"/>
                  </a:lnTo>
                  <a:lnTo>
                    <a:pt x="42" y="2407"/>
                  </a:lnTo>
                  <a:lnTo>
                    <a:pt x="1" y="2595"/>
                  </a:lnTo>
                  <a:lnTo>
                    <a:pt x="1" y="2637"/>
                  </a:lnTo>
                  <a:lnTo>
                    <a:pt x="63" y="2616"/>
                  </a:lnTo>
                  <a:lnTo>
                    <a:pt x="105" y="2637"/>
                  </a:lnTo>
                  <a:lnTo>
                    <a:pt x="168" y="2595"/>
                  </a:lnTo>
                  <a:lnTo>
                    <a:pt x="314" y="2658"/>
                  </a:lnTo>
                  <a:lnTo>
                    <a:pt x="273" y="2700"/>
                  </a:lnTo>
                  <a:lnTo>
                    <a:pt x="524" y="2972"/>
                  </a:lnTo>
                  <a:lnTo>
                    <a:pt x="545" y="3119"/>
                  </a:lnTo>
                  <a:lnTo>
                    <a:pt x="628" y="3139"/>
                  </a:lnTo>
                  <a:lnTo>
                    <a:pt x="628" y="3244"/>
                  </a:lnTo>
                  <a:lnTo>
                    <a:pt x="754" y="3349"/>
                  </a:lnTo>
                  <a:lnTo>
                    <a:pt x="838" y="3370"/>
                  </a:lnTo>
                  <a:lnTo>
                    <a:pt x="984" y="3663"/>
                  </a:lnTo>
                  <a:lnTo>
                    <a:pt x="984" y="3746"/>
                  </a:lnTo>
                  <a:lnTo>
                    <a:pt x="1047" y="3851"/>
                  </a:lnTo>
                  <a:lnTo>
                    <a:pt x="1110" y="3851"/>
                  </a:lnTo>
                  <a:lnTo>
                    <a:pt x="1151" y="3997"/>
                  </a:lnTo>
                  <a:lnTo>
                    <a:pt x="1193" y="4081"/>
                  </a:lnTo>
                  <a:lnTo>
                    <a:pt x="1319" y="4123"/>
                  </a:lnTo>
                  <a:lnTo>
                    <a:pt x="1423" y="4416"/>
                  </a:lnTo>
                  <a:lnTo>
                    <a:pt x="1528" y="4479"/>
                  </a:lnTo>
                  <a:lnTo>
                    <a:pt x="1570" y="4625"/>
                  </a:lnTo>
                  <a:lnTo>
                    <a:pt x="1528" y="4709"/>
                  </a:lnTo>
                  <a:lnTo>
                    <a:pt x="1528" y="4792"/>
                  </a:lnTo>
                  <a:lnTo>
                    <a:pt x="1633" y="4897"/>
                  </a:lnTo>
                  <a:lnTo>
                    <a:pt x="1633" y="4960"/>
                  </a:lnTo>
                  <a:lnTo>
                    <a:pt x="1716" y="5023"/>
                  </a:lnTo>
                  <a:lnTo>
                    <a:pt x="1821" y="4939"/>
                  </a:lnTo>
                  <a:lnTo>
                    <a:pt x="1926" y="5043"/>
                  </a:lnTo>
                  <a:lnTo>
                    <a:pt x="2114" y="5127"/>
                  </a:lnTo>
                  <a:lnTo>
                    <a:pt x="2260" y="5274"/>
                  </a:lnTo>
                  <a:lnTo>
                    <a:pt x="2323" y="5378"/>
                  </a:lnTo>
                  <a:lnTo>
                    <a:pt x="2344" y="5420"/>
                  </a:lnTo>
                  <a:lnTo>
                    <a:pt x="2365" y="5546"/>
                  </a:lnTo>
                  <a:lnTo>
                    <a:pt x="2428" y="5588"/>
                  </a:lnTo>
                  <a:lnTo>
                    <a:pt x="2470" y="5797"/>
                  </a:lnTo>
                  <a:lnTo>
                    <a:pt x="2574" y="5880"/>
                  </a:lnTo>
                  <a:lnTo>
                    <a:pt x="2637" y="6090"/>
                  </a:lnTo>
                  <a:lnTo>
                    <a:pt x="2658" y="6173"/>
                  </a:lnTo>
                  <a:lnTo>
                    <a:pt x="2616" y="6362"/>
                  </a:lnTo>
                  <a:lnTo>
                    <a:pt x="2574" y="6383"/>
                  </a:lnTo>
                  <a:lnTo>
                    <a:pt x="2616" y="6487"/>
                  </a:lnTo>
                  <a:lnTo>
                    <a:pt x="2658" y="6696"/>
                  </a:lnTo>
                  <a:lnTo>
                    <a:pt x="2679" y="6906"/>
                  </a:lnTo>
                  <a:lnTo>
                    <a:pt x="2783" y="7010"/>
                  </a:lnTo>
                  <a:lnTo>
                    <a:pt x="2825" y="7094"/>
                  </a:lnTo>
                  <a:lnTo>
                    <a:pt x="3097" y="7408"/>
                  </a:lnTo>
                  <a:lnTo>
                    <a:pt x="3202" y="7429"/>
                  </a:lnTo>
                  <a:lnTo>
                    <a:pt x="3307" y="7450"/>
                  </a:lnTo>
                  <a:lnTo>
                    <a:pt x="3390" y="7554"/>
                  </a:lnTo>
                  <a:lnTo>
                    <a:pt x="3474" y="7554"/>
                  </a:lnTo>
                  <a:lnTo>
                    <a:pt x="3620" y="7680"/>
                  </a:lnTo>
                  <a:lnTo>
                    <a:pt x="3620" y="7784"/>
                  </a:lnTo>
                  <a:lnTo>
                    <a:pt x="3788" y="7826"/>
                  </a:lnTo>
                  <a:lnTo>
                    <a:pt x="3767" y="7889"/>
                  </a:lnTo>
                  <a:lnTo>
                    <a:pt x="3830" y="7931"/>
                  </a:lnTo>
                  <a:lnTo>
                    <a:pt x="3976" y="8412"/>
                  </a:lnTo>
                  <a:lnTo>
                    <a:pt x="4102" y="8496"/>
                  </a:lnTo>
                  <a:lnTo>
                    <a:pt x="4102" y="8663"/>
                  </a:lnTo>
                  <a:lnTo>
                    <a:pt x="4541" y="9082"/>
                  </a:lnTo>
                  <a:lnTo>
                    <a:pt x="4604" y="9082"/>
                  </a:lnTo>
                  <a:lnTo>
                    <a:pt x="4646" y="9333"/>
                  </a:lnTo>
                  <a:lnTo>
                    <a:pt x="4834" y="9396"/>
                  </a:lnTo>
                  <a:lnTo>
                    <a:pt x="4939" y="9668"/>
                  </a:lnTo>
                  <a:lnTo>
                    <a:pt x="5043" y="9709"/>
                  </a:lnTo>
                  <a:lnTo>
                    <a:pt x="5127" y="9730"/>
                  </a:lnTo>
                  <a:lnTo>
                    <a:pt x="5169" y="9626"/>
                  </a:lnTo>
                  <a:lnTo>
                    <a:pt x="5336" y="9521"/>
                  </a:lnTo>
                  <a:lnTo>
                    <a:pt x="5232" y="9312"/>
                  </a:lnTo>
                  <a:lnTo>
                    <a:pt x="5294" y="9040"/>
                  </a:lnTo>
                  <a:lnTo>
                    <a:pt x="5462" y="8977"/>
                  </a:lnTo>
                  <a:lnTo>
                    <a:pt x="5650" y="9124"/>
                  </a:lnTo>
                  <a:lnTo>
                    <a:pt x="5985" y="9124"/>
                  </a:lnTo>
                  <a:lnTo>
                    <a:pt x="6487" y="9333"/>
                  </a:lnTo>
                  <a:lnTo>
                    <a:pt x="7010" y="9563"/>
                  </a:lnTo>
                  <a:lnTo>
                    <a:pt x="7031" y="10086"/>
                  </a:lnTo>
                  <a:lnTo>
                    <a:pt x="8077" y="8684"/>
                  </a:lnTo>
                  <a:lnTo>
                    <a:pt x="10253" y="8036"/>
                  </a:lnTo>
                  <a:lnTo>
                    <a:pt x="11885" y="7554"/>
                  </a:lnTo>
                  <a:lnTo>
                    <a:pt x="11969" y="6299"/>
                  </a:lnTo>
                  <a:lnTo>
                    <a:pt x="11843" y="5839"/>
                  </a:lnTo>
                  <a:lnTo>
                    <a:pt x="11655" y="5985"/>
                  </a:lnTo>
                  <a:lnTo>
                    <a:pt x="9960" y="5755"/>
                  </a:lnTo>
                  <a:lnTo>
                    <a:pt x="9835" y="5274"/>
                  </a:lnTo>
                  <a:lnTo>
                    <a:pt x="9688" y="5127"/>
                  </a:lnTo>
                  <a:lnTo>
                    <a:pt x="9688" y="4939"/>
                  </a:lnTo>
                  <a:lnTo>
                    <a:pt x="9688" y="4918"/>
                  </a:lnTo>
                  <a:lnTo>
                    <a:pt x="9667" y="4939"/>
                  </a:lnTo>
                  <a:lnTo>
                    <a:pt x="9625" y="4855"/>
                  </a:lnTo>
                  <a:lnTo>
                    <a:pt x="9625" y="4792"/>
                  </a:lnTo>
                  <a:lnTo>
                    <a:pt x="9667" y="4730"/>
                  </a:lnTo>
                  <a:lnTo>
                    <a:pt x="9563" y="4730"/>
                  </a:lnTo>
                  <a:lnTo>
                    <a:pt x="9563" y="4709"/>
                  </a:lnTo>
                  <a:lnTo>
                    <a:pt x="9458" y="4709"/>
                  </a:lnTo>
                  <a:lnTo>
                    <a:pt x="9270" y="4604"/>
                  </a:lnTo>
                  <a:lnTo>
                    <a:pt x="9249" y="4541"/>
                  </a:lnTo>
                  <a:lnTo>
                    <a:pt x="9228" y="4583"/>
                  </a:lnTo>
                  <a:lnTo>
                    <a:pt x="9123" y="4437"/>
                  </a:lnTo>
                  <a:lnTo>
                    <a:pt x="9102" y="4290"/>
                  </a:lnTo>
                  <a:lnTo>
                    <a:pt x="8809" y="3914"/>
                  </a:lnTo>
                  <a:lnTo>
                    <a:pt x="8726" y="3788"/>
                  </a:lnTo>
                  <a:lnTo>
                    <a:pt x="8809" y="3788"/>
                  </a:lnTo>
                  <a:lnTo>
                    <a:pt x="8809" y="3746"/>
                  </a:lnTo>
                  <a:lnTo>
                    <a:pt x="8705" y="3453"/>
                  </a:lnTo>
                  <a:lnTo>
                    <a:pt x="8705" y="3391"/>
                  </a:lnTo>
                  <a:lnTo>
                    <a:pt x="8621" y="3265"/>
                  </a:lnTo>
                  <a:lnTo>
                    <a:pt x="8579" y="3265"/>
                  </a:lnTo>
                  <a:lnTo>
                    <a:pt x="8391" y="3014"/>
                  </a:lnTo>
                  <a:lnTo>
                    <a:pt x="8307" y="3014"/>
                  </a:lnTo>
                  <a:lnTo>
                    <a:pt x="8224" y="2909"/>
                  </a:lnTo>
                  <a:lnTo>
                    <a:pt x="8224" y="2867"/>
                  </a:lnTo>
                  <a:lnTo>
                    <a:pt x="8286" y="2867"/>
                  </a:lnTo>
                  <a:lnTo>
                    <a:pt x="8307" y="2909"/>
                  </a:lnTo>
                  <a:lnTo>
                    <a:pt x="8286" y="2826"/>
                  </a:lnTo>
                  <a:lnTo>
                    <a:pt x="8182" y="2805"/>
                  </a:lnTo>
                  <a:lnTo>
                    <a:pt x="7973" y="2763"/>
                  </a:lnTo>
                  <a:lnTo>
                    <a:pt x="7868" y="2449"/>
                  </a:lnTo>
                  <a:lnTo>
                    <a:pt x="7805" y="2323"/>
                  </a:lnTo>
                  <a:lnTo>
                    <a:pt x="7742" y="2303"/>
                  </a:lnTo>
                  <a:lnTo>
                    <a:pt x="7742" y="2198"/>
                  </a:lnTo>
                  <a:lnTo>
                    <a:pt x="7701" y="2219"/>
                  </a:lnTo>
                  <a:lnTo>
                    <a:pt x="7659" y="2177"/>
                  </a:lnTo>
                  <a:lnTo>
                    <a:pt x="7282" y="2323"/>
                  </a:lnTo>
                  <a:lnTo>
                    <a:pt x="7261" y="2114"/>
                  </a:lnTo>
                  <a:lnTo>
                    <a:pt x="6738" y="1968"/>
                  </a:lnTo>
                  <a:lnTo>
                    <a:pt x="6654" y="1968"/>
                  </a:lnTo>
                  <a:lnTo>
                    <a:pt x="5566" y="1926"/>
                  </a:lnTo>
                  <a:lnTo>
                    <a:pt x="2867" y="43"/>
                  </a:lnTo>
                  <a:lnTo>
                    <a:pt x="234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7573" name="Google Shape;7573;p131"/>
            <p:cNvSpPr/>
            <p:nvPr/>
          </p:nvSpPr>
          <p:spPr>
            <a:xfrm>
              <a:off x="4089663" y="2967116"/>
              <a:ext cx="5251" cy="10952"/>
            </a:xfrm>
            <a:custGeom>
              <a:avLst/>
              <a:gdLst/>
              <a:ahLst/>
              <a:cxnLst/>
              <a:rect l="l" t="t" r="r" b="b"/>
              <a:pathLst>
                <a:path w="441" h="963" extrusionOk="0">
                  <a:moveTo>
                    <a:pt x="147" y="0"/>
                  </a:moveTo>
                  <a:lnTo>
                    <a:pt x="147" y="42"/>
                  </a:lnTo>
                  <a:lnTo>
                    <a:pt x="106" y="42"/>
                  </a:lnTo>
                  <a:lnTo>
                    <a:pt x="106" y="105"/>
                  </a:lnTo>
                  <a:lnTo>
                    <a:pt x="43" y="126"/>
                  </a:lnTo>
                  <a:lnTo>
                    <a:pt x="85" y="209"/>
                  </a:lnTo>
                  <a:lnTo>
                    <a:pt x="43" y="209"/>
                  </a:lnTo>
                  <a:lnTo>
                    <a:pt x="85" y="377"/>
                  </a:lnTo>
                  <a:lnTo>
                    <a:pt x="43" y="356"/>
                  </a:lnTo>
                  <a:lnTo>
                    <a:pt x="1" y="356"/>
                  </a:lnTo>
                  <a:lnTo>
                    <a:pt x="1" y="544"/>
                  </a:lnTo>
                  <a:lnTo>
                    <a:pt x="22" y="628"/>
                  </a:lnTo>
                  <a:lnTo>
                    <a:pt x="43" y="670"/>
                  </a:lnTo>
                  <a:lnTo>
                    <a:pt x="43" y="795"/>
                  </a:lnTo>
                  <a:lnTo>
                    <a:pt x="22" y="795"/>
                  </a:lnTo>
                  <a:lnTo>
                    <a:pt x="43" y="858"/>
                  </a:lnTo>
                  <a:lnTo>
                    <a:pt x="231" y="963"/>
                  </a:lnTo>
                  <a:lnTo>
                    <a:pt x="336" y="963"/>
                  </a:lnTo>
                  <a:lnTo>
                    <a:pt x="398" y="942"/>
                  </a:lnTo>
                  <a:lnTo>
                    <a:pt x="440" y="670"/>
                  </a:lnTo>
                  <a:lnTo>
                    <a:pt x="398" y="544"/>
                  </a:lnTo>
                  <a:lnTo>
                    <a:pt x="336" y="544"/>
                  </a:lnTo>
                  <a:lnTo>
                    <a:pt x="315" y="356"/>
                  </a:lnTo>
                  <a:lnTo>
                    <a:pt x="336" y="356"/>
                  </a:lnTo>
                  <a:lnTo>
                    <a:pt x="398" y="168"/>
                  </a:lnTo>
                  <a:lnTo>
                    <a:pt x="357" y="126"/>
                  </a:lnTo>
                  <a:lnTo>
                    <a:pt x="315" y="126"/>
                  </a:lnTo>
                  <a:lnTo>
                    <a:pt x="315" y="63"/>
                  </a:lnTo>
                  <a:lnTo>
                    <a:pt x="2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4" name="Google Shape;7574;p131"/>
            <p:cNvSpPr/>
            <p:nvPr/>
          </p:nvSpPr>
          <p:spPr>
            <a:xfrm>
              <a:off x="4095152" y="2967833"/>
              <a:ext cx="32900" cy="24758"/>
            </a:xfrm>
            <a:custGeom>
              <a:avLst/>
              <a:gdLst/>
              <a:ahLst/>
              <a:cxnLst/>
              <a:rect l="l" t="t" r="r" b="b"/>
              <a:pathLst>
                <a:path w="2763" h="2177" extrusionOk="0">
                  <a:moveTo>
                    <a:pt x="2490" y="0"/>
                  </a:moveTo>
                  <a:lnTo>
                    <a:pt x="2490" y="84"/>
                  </a:lnTo>
                  <a:lnTo>
                    <a:pt x="2469" y="146"/>
                  </a:lnTo>
                  <a:lnTo>
                    <a:pt x="2093" y="356"/>
                  </a:lnTo>
                  <a:lnTo>
                    <a:pt x="2093" y="502"/>
                  </a:lnTo>
                  <a:lnTo>
                    <a:pt x="1779" y="795"/>
                  </a:lnTo>
                  <a:lnTo>
                    <a:pt x="1737" y="879"/>
                  </a:lnTo>
                  <a:lnTo>
                    <a:pt x="1779" y="900"/>
                  </a:lnTo>
                  <a:lnTo>
                    <a:pt x="1821" y="983"/>
                  </a:lnTo>
                  <a:lnTo>
                    <a:pt x="1653" y="1130"/>
                  </a:lnTo>
                  <a:lnTo>
                    <a:pt x="1611" y="1046"/>
                  </a:lnTo>
                  <a:lnTo>
                    <a:pt x="1549" y="1088"/>
                  </a:lnTo>
                  <a:lnTo>
                    <a:pt x="1465" y="1088"/>
                  </a:lnTo>
                  <a:lnTo>
                    <a:pt x="1507" y="1193"/>
                  </a:lnTo>
                  <a:lnTo>
                    <a:pt x="1444" y="1193"/>
                  </a:lnTo>
                  <a:lnTo>
                    <a:pt x="1423" y="1234"/>
                  </a:lnTo>
                  <a:lnTo>
                    <a:pt x="1256" y="1255"/>
                  </a:lnTo>
                  <a:lnTo>
                    <a:pt x="1130" y="1297"/>
                  </a:lnTo>
                  <a:lnTo>
                    <a:pt x="1088" y="1214"/>
                  </a:lnTo>
                  <a:lnTo>
                    <a:pt x="837" y="1214"/>
                  </a:lnTo>
                  <a:lnTo>
                    <a:pt x="628" y="1151"/>
                  </a:lnTo>
                  <a:lnTo>
                    <a:pt x="398" y="1339"/>
                  </a:lnTo>
                  <a:lnTo>
                    <a:pt x="314" y="1318"/>
                  </a:lnTo>
                  <a:lnTo>
                    <a:pt x="251" y="1318"/>
                  </a:lnTo>
                  <a:lnTo>
                    <a:pt x="147" y="1360"/>
                  </a:lnTo>
                  <a:lnTo>
                    <a:pt x="105" y="1109"/>
                  </a:lnTo>
                  <a:lnTo>
                    <a:pt x="63" y="1151"/>
                  </a:lnTo>
                  <a:lnTo>
                    <a:pt x="0" y="1130"/>
                  </a:lnTo>
                  <a:lnTo>
                    <a:pt x="0" y="1318"/>
                  </a:lnTo>
                  <a:lnTo>
                    <a:pt x="147" y="1465"/>
                  </a:lnTo>
                  <a:lnTo>
                    <a:pt x="272" y="1946"/>
                  </a:lnTo>
                  <a:lnTo>
                    <a:pt x="1967" y="2176"/>
                  </a:lnTo>
                  <a:lnTo>
                    <a:pt x="2155" y="2030"/>
                  </a:lnTo>
                  <a:lnTo>
                    <a:pt x="2658" y="502"/>
                  </a:lnTo>
                  <a:lnTo>
                    <a:pt x="2762" y="481"/>
                  </a:lnTo>
                  <a:lnTo>
                    <a:pt x="2762" y="314"/>
                  </a:lnTo>
                  <a:lnTo>
                    <a:pt x="2720" y="251"/>
                  </a:lnTo>
                  <a:lnTo>
                    <a:pt x="2678" y="272"/>
                  </a:lnTo>
                  <a:lnTo>
                    <a:pt x="2658" y="251"/>
                  </a:lnTo>
                  <a:lnTo>
                    <a:pt x="2595" y="209"/>
                  </a:lnTo>
                  <a:lnTo>
                    <a:pt x="2574" y="42"/>
                  </a:lnTo>
                  <a:lnTo>
                    <a:pt x="249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5" name="Google Shape;7575;p131"/>
            <p:cNvSpPr/>
            <p:nvPr/>
          </p:nvSpPr>
          <p:spPr>
            <a:xfrm>
              <a:off x="4101380" y="2973303"/>
              <a:ext cx="51583" cy="60684"/>
            </a:xfrm>
            <a:custGeom>
              <a:avLst/>
              <a:gdLst/>
              <a:ahLst/>
              <a:cxnLst/>
              <a:rect l="l" t="t" r="r" b="b"/>
              <a:pathLst>
                <a:path w="4332" h="5336" extrusionOk="0">
                  <a:moveTo>
                    <a:pt x="2239" y="0"/>
                  </a:moveTo>
                  <a:lnTo>
                    <a:pt x="2135" y="21"/>
                  </a:lnTo>
                  <a:lnTo>
                    <a:pt x="1632" y="1549"/>
                  </a:lnTo>
                  <a:lnTo>
                    <a:pt x="1758" y="2009"/>
                  </a:lnTo>
                  <a:lnTo>
                    <a:pt x="1674" y="3264"/>
                  </a:lnTo>
                  <a:lnTo>
                    <a:pt x="42" y="3746"/>
                  </a:lnTo>
                  <a:lnTo>
                    <a:pt x="0" y="4018"/>
                  </a:lnTo>
                  <a:lnTo>
                    <a:pt x="523" y="4708"/>
                  </a:lnTo>
                  <a:lnTo>
                    <a:pt x="461" y="4938"/>
                  </a:lnTo>
                  <a:lnTo>
                    <a:pt x="795" y="5336"/>
                  </a:lnTo>
                  <a:lnTo>
                    <a:pt x="879" y="5315"/>
                  </a:lnTo>
                  <a:lnTo>
                    <a:pt x="900" y="5336"/>
                  </a:lnTo>
                  <a:lnTo>
                    <a:pt x="1005" y="5336"/>
                  </a:lnTo>
                  <a:lnTo>
                    <a:pt x="1088" y="5231"/>
                  </a:lnTo>
                  <a:lnTo>
                    <a:pt x="1214" y="5231"/>
                  </a:lnTo>
                  <a:lnTo>
                    <a:pt x="1423" y="5127"/>
                  </a:lnTo>
                  <a:lnTo>
                    <a:pt x="1528" y="5127"/>
                  </a:lnTo>
                  <a:lnTo>
                    <a:pt x="1632" y="5106"/>
                  </a:lnTo>
                  <a:lnTo>
                    <a:pt x="1716" y="5147"/>
                  </a:lnTo>
                  <a:lnTo>
                    <a:pt x="1779" y="5147"/>
                  </a:lnTo>
                  <a:lnTo>
                    <a:pt x="1925" y="4938"/>
                  </a:lnTo>
                  <a:lnTo>
                    <a:pt x="1925" y="4917"/>
                  </a:lnTo>
                  <a:lnTo>
                    <a:pt x="1946" y="4917"/>
                  </a:lnTo>
                  <a:lnTo>
                    <a:pt x="1946" y="4834"/>
                  </a:lnTo>
                  <a:lnTo>
                    <a:pt x="1883" y="4813"/>
                  </a:lnTo>
                  <a:lnTo>
                    <a:pt x="1925" y="4750"/>
                  </a:lnTo>
                  <a:lnTo>
                    <a:pt x="1883" y="4687"/>
                  </a:lnTo>
                  <a:lnTo>
                    <a:pt x="1967" y="4603"/>
                  </a:lnTo>
                  <a:lnTo>
                    <a:pt x="2030" y="4541"/>
                  </a:lnTo>
                  <a:lnTo>
                    <a:pt x="2239" y="4541"/>
                  </a:lnTo>
                  <a:lnTo>
                    <a:pt x="2365" y="4520"/>
                  </a:lnTo>
                  <a:lnTo>
                    <a:pt x="2448" y="4583"/>
                  </a:lnTo>
                  <a:lnTo>
                    <a:pt x="2553" y="4436"/>
                  </a:lnTo>
                  <a:lnTo>
                    <a:pt x="2595" y="4415"/>
                  </a:lnTo>
                  <a:lnTo>
                    <a:pt x="2595" y="4227"/>
                  </a:lnTo>
                  <a:lnTo>
                    <a:pt x="2804" y="3976"/>
                  </a:lnTo>
                  <a:lnTo>
                    <a:pt x="2930" y="3955"/>
                  </a:lnTo>
                  <a:lnTo>
                    <a:pt x="3013" y="3976"/>
                  </a:lnTo>
                  <a:lnTo>
                    <a:pt x="3076" y="3913"/>
                  </a:lnTo>
                  <a:lnTo>
                    <a:pt x="3348" y="3913"/>
                  </a:lnTo>
                  <a:lnTo>
                    <a:pt x="3390" y="3850"/>
                  </a:lnTo>
                  <a:lnTo>
                    <a:pt x="3327" y="3808"/>
                  </a:lnTo>
                  <a:lnTo>
                    <a:pt x="3285" y="3599"/>
                  </a:lnTo>
                  <a:lnTo>
                    <a:pt x="3306" y="3599"/>
                  </a:lnTo>
                  <a:lnTo>
                    <a:pt x="3244" y="3494"/>
                  </a:lnTo>
                  <a:lnTo>
                    <a:pt x="3223" y="3474"/>
                  </a:lnTo>
                  <a:lnTo>
                    <a:pt x="3244" y="3390"/>
                  </a:lnTo>
                  <a:lnTo>
                    <a:pt x="3244" y="3285"/>
                  </a:lnTo>
                  <a:lnTo>
                    <a:pt x="3348" y="3118"/>
                  </a:lnTo>
                  <a:lnTo>
                    <a:pt x="3432" y="3076"/>
                  </a:lnTo>
                  <a:lnTo>
                    <a:pt x="3390" y="3013"/>
                  </a:lnTo>
                  <a:lnTo>
                    <a:pt x="3411" y="3013"/>
                  </a:lnTo>
                  <a:lnTo>
                    <a:pt x="3495" y="2867"/>
                  </a:lnTo>
                  <a:lnTo>
                    <a:pt x="3536" y="2846"/>
                  </a:lnTo>
                  <a:lnTo>
                    <a:pt x="3599" y="2846"/>
                  </a:lnTo>
                  <a:lnTo>
                    <a:pt x="3557" y="2909"/>
                  </a:lnTo>
                  <a:lnTo>
                    <a:pt x="3536" y="2971"/>
                  </a:lnTo>
                  <a:lnTo>
                    <a:pt x="3620" y="3013"/>
                  </a:lnTo>
                  <a:lnTo>
                    <a:pt x="3662" y="3013"/>
                  </a:lnTo>
                  <a:lnTo>
                    <a:pt x="3746" y="2804"/>
                  </a:lnTo>
                  <a:lnTo>
                    <a:pt x="3808" y="2741"/>
                  </a:lnTo>
                  <a:lnTo>
                    <a:pt x="3871" y="2616"/>
                  </a:lnTo>
                  <a:lnTo>
                    <a:pt x="4018" y="2490"/>
                  </a:lnTo>
                  <a:lnTo>
                    <a:pt x="4227" y="2134"/>
                  </a:lnTo>
                  <a:lnTo>
                    <a:pt x="4248" y="2072"/>
                  </a:lnTo>
                  <a:lnTo>
                    <a:pt x="4248" y="1988"/>
                  </a:lnTo>
                  <a:lnTo>
                    <a:pt x="4290" y="1862"/>
                  </a:lnTo>
                  <a:lnTo>
                    <a:pt x="4332" y="1758"/>
                  </a:lnTo>
                  <a:lnTo>
                    <a:pt x="4269" y="1695"/>
                  </a:lnTo>
                  <a:lnTo>
                    <a:pt x="4164" y="1674"/>
                  </a:lnTo>
                  <a:lnTo>
                    <a:pt x="3955" y="1507"/>
                  </a:lnTo>
                  <a:lnTo>
                    <a:pt x="3913" y="1402"/>
                  </a:lnTo>
                  <a:lnTo>
                    <a:pt x="3808" y="1298"/>
                  </a:lnTo>
                  <a:lnTo>
                    <a:pt x="3767" y="1151"/>
                  </a:lnTo>
                  <a:lnTo>
                    <a:pt x="3599" y="942"/>
                  </a:lnTo>
                  <a:lnTo>
                    <a:pt x="3516" y="942"/>
                  </a:lnTo>
                  <a:lnTo>
                    <a:pt x="3390" y="963"/>
                  </a:lnTo>
                  <a:lnTo>
                    <a:pt x="3118" y="921"/>
                  </a:lnTo>
                  <a:lnTo>
                    <a:pt x="3013" y="942"/>
                  </a:lnTo>
                  <a:lnTo>
                    <a:pt x="2930" y="963"/>
                  </a:lnTo>
                  <a:lnTo>
                    <a:pt x="2804" y="921"/>
                  </a:lnTo>
                  <a:lnTo>
                    <a:pt x="2469" y="649"/>
                  </a:lnTo>
                  <a:lnTo>
                    <a:pt x="2469" y="565"/>
                  </a:lnTo>
                  <a:lnTo>
                    <a:pt x="2260" y="335"/>
                  </a:lnTo>
                  <a:lnTo>
                    <a:pt x="223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6" name="Google Shape;7576;p131"/>
            <p:cNvSpPr/>
            <p:nvPr/>
          </p:nvSpPr>
          <p:spPr>
            <a:xfrm>
              <a:off x="4124802" y="2964728"/>
              <a:ext cx="2751" cy="5971"/>
            </a:xfrm>
            <a:custGeom>
              <a:avLst/>
              <a:gdLst/>
              <a:ahLst/>
              <a:cxnLst/>
              <a:rect l="l" t="t" r="r" b="b"/>
              <a:pathLst>
                <a:path w="231" h="525" extrusionOk="0">
                  <a:moveTo>
                    <a:pt x="209" y="1"/>
                  </a:moveTo>
                  <a:lnTo>
                    <a:pt x="168" y="22"/>
                  </a:lnTo>
                  <a:lnTo>
                    <a:pt x="105" y="22"/>
                  </a:lnTo>
                  <a:lnTo>
                    <a:pt x="84" y="168"/>
                  </a:lnTo>
                  <a:lnTo>
                    <a:pt x="63" y="210"/>
                  </a:lnTo>
                  <a:lnTo>
                    <a:pt x="21" y="168"/>
                  </a:lnTo>
                  <a:lnTo>
                    <a:pt x="0" y="231"/>
                  </a:lnTo>
                  <a:lnTo>
                    <a:pt x="0" y="273"/>
                  </a:lnTo>
                  <a:lnTo>
                    <a:pt x="84" y="315"/>
                  </a:lnTo>
                  <a:lnTo>
                    <a:pt x="105" y="482"/>
                  </a:lnTo>
                  <a:lnTo>
                    <a:pt x="168" y="524"/>
                  </a:lnTo>
                  <a:lnTo>
                    <a:pt x="168" y="440"/>
                  </a:lnTo>
                  <a:lnTo>
                    <a:pt x="209" y="336"/>
                  </a:lnTo>
                  <a:lnTo>
                    <a:pt x="209" y="168"/>
                  </a:lnTo>
                  <a:lnTo>
                    <a:pt x="188" y="168"/>
                  </a:lnTo>
                  <a:lnTo>
                    <a:pt x="209" y="106"/>
                  </a:lnTo>
                  <a:lnTo>
                    <a:pt x="188" y="64"/>
                  </a:lnTo>
                  <a:lnTo>
                    <a:pt x="209" y="43"/>
                  </a:lnTo>
                  <a:lnTo>
                    <a:pt x="230" y="43"/>
                  </a:lnTo>
                  <a:lnTo>
                    <a:pt x="2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7" name="Google Shape;7577;p131"/>
            <p:cNvSpPr/>
            <p:nvPr/>
          </p:nvSpPr>
          <p:spPr>
            <a:xfrm>
              <a:off x="4037591" y="3015893"/>
              <a:ext cx="73267" cy="45456"/>
            </a:xfrm>
            <a:custGeom>
              <a:avLst/>
              <a:gdLst/>
              <a:ahLst/>
              <a:cxnLst/>
              <a:rect l="l" t="t" r="r" b="b"/>
              <a:pathLst>
                <a:path w="6153" h="3997" extrusionOk="0">
                  <a:moveTo>
                    <a:pt x="5399" y="1"/>
                  </a:moveTo>
                  <a:lnTo>
                    <a:pt x="3223" y="649"/>
                  </a:lnTo>
                  <a:lnTo>
                    <a:pt x="2177" y="2051"/>
                  </a:lnTo>
                  <a:lnTo>
                    <a:pt x="2156" y="1528"/>
                  </a:lnTo>
                  <a:lnTo>
                    <a:pt x="1633" y="1298"/>
                  </a:lnTo>
                  <a:lnTo>
                    <a:pt x="1131" y="1089"/>
                  </a:lnTo>
                  <a:lnTo>
                    <a:pt x="796" y="1089"/>
                  </a:lnTo>
                  <a:lnTo>
                    <a:pt x="608" y="942"/>
                  </a:lnTo>
                  <a:lnTo>
                    <a:pt x="440" y="1005"/>
                  </a:lnTo>
                  <a:lnTo>
                    <a:pt x="378" y="1277"/>
                  </a:lnTo>
                  <a:lnTo>
                    <a:pt x="482" y="1486"/>
                  </a:lnTo>
                  <a:lnTo>
                    <a:pt x="315" y="1591"/>
                  </a:lnTo>
                  <a:lnTo>
                    <a:pt x="273" y="1695"/>
                  </a:lnTo>
                  <a:lnTo>
                    <a:pt x="189" y="1674"/>
                  </a:lnTo>
                  <a:lnTo>
                    <a:pt x="85" y="1633"/>
                  </a:lnTo>
                  <a:lnTo>
                    <a:pt x="106" y="1737"/>
                  </a:lnTo>
                  <a:lnTo>
                    <a:pt x="168" y="2030"/>
                  </a:lnTo>
                  <a:lnTo>
                    <a:pt x="168" y="2218"/>
                  </a:lnTo>
                  <a:lnTo>
                    <a:pt x="85" y="2218"/>
                  </a:lnTo>
                  <a:lnTo>
                    <a:pt x="85" y="2260"/>
                  </a:lnTo>
                  <a:lnTo>
                    <a:pt x="1" y="2239"/>
                  </a:lnTo>
                  <a:lnTo>
                    <a:pt x="1" y="2239"/>
                  </a:lnTo>
                  <a:lnTo>
                    <a:pt x="22" y="2344"/>
                  </a:lnTo>
                  <a:lnTo>
                    <a:pt x="106" y="2344"/>
                  </a:lnTo>
                  <a:lnTo>
                    <a:pt x="106" y="2428"/>
                  </a:lnTo>
                  <a:lnTo>
                    <a:pt x="231" y="2616"/>
                  </a:lnTo>
                  <a:lnTo>
                    <a:pt x="315" y="3139"/>
                  </a:lnTo>
                  <a:lnTo>
                    <a:pt x="482" y="3265"/>
                  </a:lnTo>
                  <a:lnTo>
                    <a:pt x="482" y="3453"/>
                  </a:lnTo>
                  <a:lnTo>
                    <a:pt x="419" y="3474"/>
                  </a:lnTo>
                  <a:lnTo>
                    <a:pt x="482" y="3620"/>
                  </a:lnTo>
                  <a:lnTo>
                    <a:pt x="608" y="3767"/>
                  </a:lnTo>
                  <a:lnTo>
                    <a:pt x="608" y="3913"/>
                  </a:lnTo>
                  <a:lnTo>
                    <a:pt x="650" y="3997"/>
                  </a:lnTo>
                  <a:lnTo>
                    <a:pt x="796" y="3997"/>
                  </a:lnTo>
                  <a:lnTo>
                    <a:pt x="817" y="3934"/>
                  </a:lnTo>
                  <a:lnTo>
                    <a:pt x="963" y="3997"/>
                  </a:lnTo>
                  <a:lnTo>
                    <a:pt x="1068" y="3976"/>
                  </a:lnTo>
                  <a:lnTo>
                    <a:pt x="1173" y="3871"/>
                  </a:lnTo>
                  <a:lnTo>
                    <a:pt x="1319" y="3871"/>
                  </a:lnTo>
                  <a:lnTo>
                    <a:pt x="1361" y="3934"/>
                  </a:lnTo>
                  <a:lnTo>
                    <a:pt x="1466" y="3892"/>
                  </a:lnTo>
                  <a:lnTo>
                    <a:pt x="1570" y="3725"/>
                  </a:lnTo>
                  <a:lnTo>
                    <a:pt x="1633" y="3725"/>
                  </a:lnTo>
                  <a:lnTo>
                    <a:pt x="1696" y="3579"/>
                  </a:lnTo>
                  <a:lnTo>
                    <a:pt x="1842" y="3495"/>
                  </a:lnTo>
                  <a:lnTo>
                    <a:pt x="1905" y="3474"/>
                  </a:lnTo>
                  <a:lnTo>
                    <a:pt x="2010" y="3474"/>
                  </a:lnTo>
                  <a:lnTo>
                    <a:pt x="2051" y="3495"/>
                  </a:lnTo>
                  <a:lnTo>
                    <a:pt x="2198" y="3495"/>
                  </a:lnTo>
                  <a:lnTo>
                    <a:pt x="2219" y="3558"/>
                  </a:lnTo>
                  <a:lnTo>
                    <a:pt x="2365" y="3579"/>
                  </a:lnTo>
                  <a:lnTo>
                    <a:pt x="2616" y="3474"/>
                  </a:lnTo>
                  <a:lnTo>
                    <a:pt x="2826" y="3453"/>
                  </a:lnTo>
                  <a:lnTo>
                    <a:pt x="2909" y="3369"/>
                  </a:lnTo>
                  <a:lnTo>
                    <a:pt x="2930" y="3307"/>
                  </a:lnTo>
                  <a:lnTo>
                    <a:pt x="3119" y="3160"/>
                  </a:lnTo>
                  <a:lnTo>
                    <a:pt x="3223" y="3160"/>
                  </a:lnTo>
                  <a:lnTo>
                    <a:pt x="3307" y="3202"/>
                  </a:lnTo>
                  <a:lnTo>
                    <a:pt x="3370" y="3181"/>
                  </a:lnTo>
                  <a:lnTo>
                    <a:pt x="3432" y="3139"/>
                  </a:lnTo>
                  <a:lnTo>
                    <a:pt x="3453" y="3181"/>
                  </a:lnTo>
                  <a:lnTo>
                    <a:pt x="3537" y="3181"/>
                  </a:lnTo>
                  <a:lnTo>
                    <a:pt x="3725" y="3034"/>
                  </a:lnTo>
                  <a:lnTo>
                    <a:pt x="3830" y="2846"/>
                  </a:lnTo>
                  <a:lnTo>
                    <a:pt x="3935" y="2783"/>
                  </a:lnTo>
                  <a:lnTo>
                    <a:pt x="3997" y="2783"/>
                  </a:lnTo>
                  <a:lnTo>
                    <a:pt x="4625" y="2616"/>
                  </a:lnTo>
                  <a:lnTo>
                    <a:pt x="4688" y="2532"/>
                  </a:lnTo>
                  <a:lnTo>
                    <a:pt x="5043" y="2470"/>
                  </a:lnTo>
                  <a:lnTo>
                    <a:pt x="5253" y="2365"/>
                  </a:lnTo>
                  <a:lnTo>
                    <a:pt x="5399" y="2260"/>
                  </a:lnTo>
                  <a:lnTo>
                    <a:pt x="5629" y="2218"/>
                  </a:lnTo>
                  <a:lnTo>
                    <a:pt x="5608" y="2135"/>
                  </a:lnTo>
                  <a:lnTo>
                    <a:pt x="5629" y="2114"/>
                  </a:lnTo>
                  <a:lnTo>
                    <a:pt x="5567" y="2051"/>
                  </a:lnTo>
                  <a:lnTo>
                    <a:pt x="5608" y="1905"/>
                  </a:lnTo>
                  <a:lnTo>
                    <a:pt x="5776" y="1674"/>
                  </a:lnTo>
                  <a:lnTo>
                    <a:pt x="6027" y="1612"/>
                  </a:lnTo>
                  <a:lnTo>
                    <a:pt x="6152" y="1591"/>
                  </a:lnTo>
                  <a:lnTo>
                    <a:pt x="5818" y="1193"/>
                  </a:lnTo>
                  <a:lnTo>
                    <a:pt x="5880" y="963"/>
                  </a:lnTo>
                  <a:lnTo>
                    <a:pt x="5357" y="273"/>
                  </a:lnTo>
                  <a:lnTo>
                    <a:pt x="539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8" name="Google Shape;7578;p131"/>
            <p:cNvSpPr/>
            <p:nvPr/>
          </p:nvSpPr>
          <p:spPr>
            <a:xfrm>
              <a:off x="3911526" y="2929280"/>
              <a:ext cx="85972" cy="69020"/>
            </a:xfrm>
            <a:custGeom>
              <a:avLst/>
              <a:gdLst/>
              <a:ahLst/>
              <a:cxnLst/>
              <a:rect l="l" t="t" r="r" b="b"/>
              <a:pathLst>
                <a:path w="7220" h="6069" extrusionOk="0">
                  <a:moveTo>
                    <a:pt x="503" y="0"/>
                  </a:moveTo>
                  <a:lnTo>
                    <a:pt x="210" y="21"/>
                  </a:lnTo>
                  <a:lnTo>
                    <a:pt x="147" y="21"/>
                  </a:lnTo>
                  <a:lnTo>
                    <a:pt x="126" y="126"/>
                  </a:lnTo>
                  <a:lnTo>
                    <a:pt x="84" y="356"/>
                  </a:lnTo>
                  <a:lnTo>
                    <a:pt x="126" y="523"/>
                  </a:lnTo>
                  <a:lnTo>
                    <a:pt x="126" y="649"/>
                  </a:lnTo>
                  <a:lnTo>
                    <a:pt x="42" y="858"/>
                  </a:lnTo>
                  <a:lnTo>
                    <a:pt x="1" y="1047"/>
                  </a:lnTo>
                  <a:lnTo>
                    <a:pt x="42" y="1193"/>
                  </a:lnTo>
                  <a:lnTo>
                    <a:pt x="126" y="1486"/>
                  </a:lnTo>
                  <a:lnTo>
                    <a:pt x="314" y="6068"/>
                  </a:lnTo>
                  <a:lnTo>
                    <a:pt x="7219" y="6005"/>
                  </a:lnTo>
                  <a:lnTo>
                    <a:pt x="7219" y="5985"/>
                  </a:lnTo>
                  <a:lnTo>
                    <a:pt x="7115" y="5964"/>
                  </a:lnTo>
                  <a:lnTo>
                    <a:pt x="6989" y="5796"/>
                  </a:lnTo>
                  <a:lnTo>
                    <a:pt x="6947" y="5754"/>
                  </a:lnTo>
                  <a:lnTo>
                    <a:pt x="6822" y="5692"/>
                  </a:lnTo>
                  <a:lnTo>
                    <a:pt x="6738" y="5566"/>
                  </a:lnTo>
                  <a:lnTo>
                    <a:pt x="6675" y="5587"/>
                  </a:lnTo>
                  <a:lnTo>
                    <a:pt x="6571" y="5587"/>
                  </a:lnTo>
                  <a:lnTo>
                    <a:pt x="6403" y="5461"/>
                  </a:lnTo>
                  <a:lnTo>
                    <a:pt x="6299" y="5169"/>
                  </a:lnTo>
                  <a:lnTo>
                    <a:pt x="6319" y="5106"/>
                  </a:lnTo>
                  <a:lnTo>
                    <a:pt x="6319" y="4938"/>
                  </a:lnTo>
                  <a:lnTo>
                    <a:pt x="6278" y="4855"/>
                  </a:lnTo>
                  <a:lnTo>
                    <a:pt x="6299" y="4813"/>
                  </a:lnTo>
                  <a:lnTo>
                    <a:pt x="6319" y="4855"/>
                  </a:lnTo>
                  <a:lnTo>
                    <a:pt x="6508" y="4855"/>
                  </a:lnTo>
                  <a:lnTo>
                    <a:pt x="6424" y="4792"/>
                  </a:lnTo>
                  <a:lnTo>
                    <a:pt x="6382" y="4792"/>
                  </a:lnTo>
                  <a:lnTo>
                    <a:pt x="6299" y="4624"/>
                  </a:lnTo>
                  <a:lnTo>
                    <a:pt x="6257" y="4604"/>
                  </a:lnTo>
                  <a:lnTo>
                    <a:pt x="6257" y="4645"/>
                  </a:lnTo>
                  <a:lnTo>
                    <a:pt x="6173" y="4583"/>
                  </a:lnTo>
                  <a:lnTo>
                    <a:pt x="6110" y="4415"/>
                  </a:lnTo>
                  <a:lnTo>
                    <a:pt x="5901" y="4080"/>
                  </a:lnTo>
                  <a:lnTo>
                    <a:pt x="5796" y="4018"/>
                  </a:lnTo>
                  <a:lnTo>
                    <a:pt x="5775" y="3871"/>
                  </a:lnTo>
                  <a:lnTo>
                    <a:pt x="5420" y="3327"/>
                  </a:lnTo>
                  <a:lnTo>
                    <a:pt x="5420" y="3223"/>
                  </a:lnTo>
                  <a:lnTo>
                    <a:pt x="5357" y="3118"/>
                  </a:lnTo>
                  <a:lnTo>
                    <a:pt x="5336" y="2867"/>
                  </a:lnTo>
                  <a:lnTo>
                    <a:pt x="5273" y="2825"/>
                  </a:lnTo>
                  <a:lnTo>
                    <a:pt x="5273" y="2741"/>
                  </a:lnTo>
                  <a:lnTo>
                    <a:pt x="5064" y="2532"/>
                  </a:lnTo>
                  <a:lnTo>
                    <a:pt x="5064" y="2448"/>
                  </a:lnTo>
                  <a:lnTo>
                    <a:pt x="5106" y="2344"/>
                  </a:lnTo>
                  <a:lnTo>
                    <a:pt x="5043" y="2281"/>
                  </a:lnTo>
                  <a:lnTo>
                    <a:pt x="4708" y="1988"/>
                  </a:lnTo>
                  <a:lnTo>
                    <a:pt x="4687" y="1884"/>
                  </a:lnTo>
                  <a:lnTo>
                    <a:pt x="4478" y="1653"/>
                  </a:lnTo>
                  <a:lnTo>
                    <a:pt x="4478" y="1507"/>
                  </a:lnTo>
                  <a:lnTo>
                    <a:pt x="4332" y="1360"/>
                  </a:lnTo>
                  <a:lnTo>
                    <a:pt x="4374" y="1277"/>
                  </a:lnTo>
                  <a:lnTo>
                    <a:pt x="4374" y="1193"/>
                  </a:lnTo>
                  <a:lnTo>
                    <a:pt x="4395" y="1151"/>
                  </a:lnTo>
                  <a:lnTo>
                    <a:pt x="4395" y="1193"/>
                  </a:lnTo>
                  <a:lnTo>
                    <a:pt x="4478" y="1193"/>
                  </a:lnTo>
                  <a:lnTo>
                    <a:pt x="4499" y="1339"/>
                  </a:lnTo>
                  <a:lnTo>
                    <a:pt x="4541" y="1402"/>
                  </a:lnTo>
                  <a:lnTo>
                    <a:pt x="4583" y="1465"/>
                  </a:lnTo>
                  <a:lnTo>
                    <a:pt x="4792" y="1674"/>
                  </a:lnTo>
                  <a:lnTo>
                    <a:pt x="4792" y="1779"/>
                  </a:lnTo>
                  <a:lnTo>
                    <a:pt x="4834" y="1884"/>
                  </a:lnTo>
                  <a:lnTo>
                    <a:pt x="5001" y="1967"/>
                  </a:lnTo>
                  <a:lnTo>
                    <a:pt x="5022" y="2072"/>
                  </a:lnTo>
                  <a:lnTo>
                    <a:pt x="5315" y="2344"/>
                  </a:lnTo>
                  <a:lnTo>
                    <a:pt x="5462" y="2428"/>
                  </a:lnTo>
                  <a:lnTo>
                    <a:pt x="5462" y="2490"/>
                  </a:lnTo>
                  <a:lnTo>
                    <a:pt x="5483" y="2407"/>
                  </a:lnTo>
                  <a:lnTo>
                    <a:pt x="5566" y="2323"/>
                  </a:lnTo>
                  <a:lnTo>
                    <a:pt x="5629" y="2114"/>
                  </a:lnTo>
                  <a:lnTo>
                    <a:pt x="5566" y="2072"/>
                  </a:lnTo>
                  <a:lnTo>
                    <a:pt x="5650" y="1904"/>
                  </a:lnTo>
                  <a:lnTo>
                    <a:pt x="5650" y="1779"/>
                  </a:lnTo>
                  <a:lnTo>
                    <a:pt x="5734" y="1465"/>
                  </a:lnTo>
                  <a:lnTo>
                    <a:pt x="5755" y="1444"/>
                  </a:lnTo>
                  <a:lnTo>
                    <a:pt x="5671" y="1235"/>
                  </a:lnTo>
                  <a:lnTo>
                    <a:pt x="5734" y="1088"/>
                  </a:lnTo>
                  <a:lnTo>
                    <a:pt x="5587" y="775"/>
                  </a:lnTo>
                  <a:lnTo>
                    <a:pt x="5441" y="544"/>
                  </a:lnTo>
                  <a:lnTo>
                    <a:pt x="5378" y="335"/>
                  </a:lnTo>
                  <a:lnTo>
                    <a:pt x="5273" y="147"/>
                  </a:lnTo>
                  <a:lnTo>
                    <a:pt x="5211" y="126"/>
                  </a:lnTo>
                  <a:lnTo>
                    <a:pt x="5127" y="231"/>
                  </a:lnTo>
                  <a:lnTo>
                    <a:pt x="4959" y="293"/>
                  </a:lnTo>
                  <a:lnTo>
                    <a:pt x="4604" y="231"/>
                  </a:lnTo>
                  <a:lnTo>
                    <a:pt x="4311" y="314"/>
                  </a:lnTo>
                  <a:lnTo>
                    <a:pt x="4102" y="147"/>
                  </a:lnTo>
                  <a:lnTo>
                    <a:pt x="4081" y="251"/>
                  </a:lnTo>
                  <a:lnTo>
                    <a:pt x="4164" y="398"/>
                  </a:lnTo>
                  <a:lnTo>
                    <a:pt x="4164" y="461"/>
                  </a:lnTo>
                  <a:lnTo>
                    <a:pt x="4081" y="335"/>
                  </a:lnTo>
                  <a:lnTo>
                    <a:pt x="3976" y="293"/>
                  </a:lnTo>
                  <a:lnTo>
                    <a:pt x="3955" y="189"/>
                  </a:lnTo>
                  <a:lnTo>
                    <a:pt x="3997" y="147"/>
                  </a:lnTo>
                  <a:lnTo>
                    <a:pt x="3955" y="105"/>
                  </a:lnTo>
                  <a:lnTo>
                    <a:pt x="3850" y="105"/>
                  </a:lnTo>
                  <a:lnTo>
                    <a:pt x="3746" y="84"/>
                  </a:lnTo>
                  <a:lnTo>
                    <a:pt x="3537" y="21"/>
                  </a:lnTo>
                  <a:lnTo>
                    <a:pt x="3495" y="42"/>
                  </a:lnTo>
                  <a:lnTo>
                    <a:pt x="3578" y="84"/>
                  </a:lnTo>
                  <a:lnTo>
                    <a:pt x="3599" y="105"/>
                  </a:lnTo>
                  <a:lnTo>
                    <a:pt x="3495" y="126"/>
                  </a:lnTo>
                  <a:lnTo>
                    <a:pt x="3390" y="105"/>
                  </a:lnTo>
                  <a:lnTo>
                    <a:pt x="3265" y="147"/>
                  </a:lnTo>
                  <a:lnTo>
                    <a:pt x="3223" y="126"/>
                  </a:lnTo>
                  <a:lnTo>
                    <a:pt x="3223" y="105"/>
                  </a:lnTo>
                  <a:lnTo>
                    <a:pt x="3348" y="84"/>
                  </a:lnTo>
                  <a:lnTo>
                    <a:pt x="3432" y="42"/>
                  </a:lnTo>
                  <a:lnTo>
                    <a:pt x="3327" y="42"/>
                  </a:lnTo>
                  <a:lnTo>
                    <a:pt x="3139" y="84"/>
                  </a:lnTo>
                  <a:lnTo>
                    <a:pt x="3076" y="126"/>
                  </a:lnTo>
                  <a:lnTo>
                    <a:pt x="2930" y="210"/>
                  </a:lnTo>
                  <a:lnTo>
                    <a:pt x="2846" y="231"/>
                  </a:lnTo>
                  <a:lnTo>
                    <a:pt x="2700" y="293"/>
                  </a:lnTo>
                  <a:lnTo>
                    <a:pt x="2595" y="419"/>
                  </a:lnTo>
                  <a:lnTo>
                    <a:pt x="2553" y="461"/>
                  </a:lnTo>
                  <a:lnTo>
                    <a:pt x="2386" y="461"/>
                  </a:lnTo>
                  <a:lnTo>
                    <a:pt x="2177" y="335"/>
                  </a:lnTo>
                  <a:lnTo>
                    <a:pt x="2009" y="314"/>
                  </a:lnTo>
                  <a:lnTo>
                    <a:pt x="1821" y="335"/>
                  </a:lnTo>
                  <a:lnTo>
                    <a:pt x="1674" y="231"/>
                  </a:lnTo>
                  <a:lnTo>
                    <a:pt x="1591" y="231"/>
                  </a:lnTo>
                  <a:lnTo>
                    <a:pt x="1507" y="251"/>
                  </a:lnTo>
                  <a:lnTo>
                    <a:pt x="1361" y="147"/>
                  </a:lnTo>
                  <a:lnTo>
                    <a:pt x="1172" y="105"/>
                  </a:lnTo>
                  <a:lnTo>
                    <a:pt x="733" y="84"/>
                  </a:lnTo>
                  <a:lnTo>
                    <a:pt x="50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9" name="Google Shape;7579;p131"/>
            <p:cNvSpPr/>
            <p:nvPr/>
          </p:nvSpPr>
          <p:spPr>
            <a:xfrm>
              <a:off x="3896332" y="2997572"/>
              <a:ext cx="113621" cy="124461"/>
            </a:xfrm>
            <a:custGeom>
              <a:avLst/>
              <a:gdLst/>
              <a:ahLst/>
              <a:cxnLst/>
              <a:rect l="l" t="t" r="r" b="b"/>
              <a:pathLst>
                <a:path w="9542" h="10944" extrusionOk="0">
                  <a:moveTo>
                    <a:pt x="8495" y="0"/>
                  </a:moveTo>
                  <a:lnTo>
                    <a:pt x="1590" y="63"/>
                  </a:lnTo>
                  <a:lnTo>
                    <a:pt x="1632" y="1193"/>
                  </a:lnTo>
                  <a:lnTo>
                    <a:pt x="1088" y="1235"/>
                  </a:lnTo>
                  <a:lnTo>
                    <a:pt x="1088" y="1444"/>
                  </a:lnTo>
                  <a:lnTo>
                    <a:pt x="1151" y="3725"/>
                  </a:lnTo>
                  <a:lnTo>
                    <a:pt x="1046" y="3746"/>
                  </a:lnTo>
                  <a:lnTo>
                    <a:pt x="942" y="3829"/>
                  </a:lnTo>
                  <a:lnTo>
                    <a:pt x="837" y="3767"/>
                  </a:lnTo>
                  <a:lnTo>
                    <a:pt x="691" y="3767"/>
                  </a:lnTo>
                  <a:lnTo>
                    <a:pt x="586" y="3850"/>
                  </a:lnTo>
                  <a:lnTo>
                    <a:pt x="586" y="3976"/>
                  </a:lnTo>
                  <a:lnTo>
                    <a:pt x="649" y="4060"/>
                  </a:lnTo>
                  <a:lnTo>
                    <a:pt x="586" y="4185"/>
                  </a:lnTo>
                  <a:lnTo>
                    <a:pt x="377" y="4457"/>
                  </a:lnTo>
                  <a:lnTo>
                    <a:pt x="335" y="4457"/>
                  </a:lnTo>
                  <a:lnTo>
                    <a:pt x="230" y="4541"/>
                  </a:lnTo>
                  <a:lnTo>
                    <a:pt x="251" y="4645"/>
                  </a:lnTo>
                  <a:lnTo>
                    <a:pt x="314" y="4687"/>
                  </a:lnTo>
                  <a:lnTo>
                    <a:pt x="251" y="4813"/>
                  </a:lnTo>
                  <a:lnTo>
                    <a:pt x="126" y="4897"/>
                  </a:lnTo>
                  <a:lnTo>
                    <a:pt x="105" y="4980"/>
                  </a:lnTo>
                  <a:lnTo>
                    <a:pt x="209" y="5022"/>
                  </a:lnTo>
                  <a:lnTo>
                    <a:pt x="230" y="5127"/>
                  </a:lnTo>
                  <a:lnTo>
                    <a:pt x="168" y="5231"/>
                  </a:lnTo>
                  <a:lnTo>
                    <a:pt x="0" y="5420"/>
                  </a:lnTo>
                  <a:lnTo>
                    <a:pt x="0" y="5545"/>
                  </a:lnTo>
                  <a:lnTo>
                    <a:pt x="63" y="5629"/>
                  </a:lnTo>
                  <a:lnTo>
                    <a:pt x="209" y="5524"/>
                  </a:lnTo>
                  <a:lnTo>
                    <a:pt x="251" y="5545"/>
                  </a:lnTo>
                  <a:lnTo>
                    <a:pt x="251" y="5629"/>
                  </a:lnTo>
                  <a:lnTo>
                    <a:pt x="209" y="5692"/>
                  </a:lnTo>
                  <a:lnTo>
                    <a:pt x="272" y="5734"/>
                  </a:lnTo>
                  <a:lnTo>
                    <a:pt x="230" y="5817"/>
                  </a:lnTo>
                  <a:lnTo>
                    <a:pt x="272" y="5922"/>
                  </a:lnTo>
                  <a:lnTo>
                    <a:pt x="272" y="6047"/>
                  </a:lnTo>
                  <a:lnTo>
                    <a:pt x="314" y="6152"/>
                  </a:lnTo>
                  <a:lnTo>
                    <a:pt x="544" y="6236"/>
                  </a:lnTo>
                  <a:lnTo>
                    <a:pt x="586" y="6319"/>
                  </a:lnTo>
                  <a:lnTo>
                    <a:pt x="544" y="6382"/>
                  </a:lnTo>
                  <a:lnTo>
                    <a:pt x="544" y="6466"/>
                  </a:lnTo>
                  <a:lnTo>
                    <a:pt x="523" y="6487"/>
                  </a:lnTo>
                  <a:lnTo>
                    <a:pt x="586" y="6570"/>
                  </a:lnTo>
                  <a:lnTo>
                    <a:pt x="586" y="6654"/>
                  </a:lnTo>
                  <a:lnTo>
                    <a:pt x="544" y="6675"/>
                  </a:lnTo>
                  <a:lnTo>
                    <a:pt x="670" y="6780"/>
                  </a:lnTo>
                  <a:lnTo>
                    <a:pt x="691" y="6863"/>
                  </a:lnTo>
                  <a:lnTo>
                    <a:pt x="858" y="7052"/>
                  </a:lnTo>
                  <a:lnTo>
                    <a:pt x="963" y="7282"/>
                  </a:lnTo>
                  <a:lnTo>
                    <a:pt x="984" y="7366"/>
                  </a:lnTo>
                  <a:lnTo>
                    <a:pt x="963" y="7491"/>
                  </a:lnTo>
                  <a:lnTo>
                    <a:pt x="942" y="7533"/>
                  </a:lnTo>
                  <a:lnTo>
                    <a:pt x="879" y="7638"/>
                  </a:lnTo>
                  <a:lnTo>
                    <a:pt x="879" y="7826"/>
                  </a:lnTo>
                  <a:lnTo>
                    <a:pt x="984" y="7910"/>
                  </a:lnTo>
                  <a:lnTo>
                    <a:pt x="1109" y="7910"/>
                  </a:lnTo>
                  <a:lnTo>
                    <a:pt x="1172" y="7847"/>
                  </a:lnTo>
                  <a:lnTo>
                    <a:pt x="1318" y="7847"/>
                  </a:lnTo>
                  <a:lnTo>
                    <a:pt x="1402" y="7889"/>
                  </a:lnTo>
                  <a:lnTo>
                    <a:pt x="1360" y="7951"/>
                  </a:lnTo>
                  <a:lnTo>
                    <a:pt x="1381" y="8098"/>
                  </a:lnTo>
                  <a:lnTo>
                    <a:pt x="1465" y="8140"/>
                  </a:lnTo>
                  <a:lnTo>
                    <a:pt x="1590" y="8223"/>
                  </a:lnTo>
                  <a:lnTo>
                    <a:pt x="1695" y="8223"/>
                  </a:lnTo>
                  <a:lnTo>
                    <a:pt x="1779" y="8265"/>
                  </a:lnTo>
                  <a:lnTo>
                    <a:pt x="1821" y="8349"/>
                  </a:lnTo>
                  <a:lnTo>
                    <a:pt x="1925" y="8412"/>
                  </a:lnTo>
                  <a:lnTo>
                    <a:pt x="2030" y="8412"/>
                  </a:lnTo>
                  <a:lnTo>
                    <a:pt x="2093" y="8475"/>
                  </a:lnTo>
                  <a:lnTo>
                    <a:pt x="2051" y="8558"/>
                  </a:lnTo>
                  <a:lnTo>
                    <a:pt x="1988" y="8621"/>
                  </a:lnTo>
                  <a:lnTo>
                    <a:pt x="1946" y="8663"/>
                  </a:lnTo>
                  <a:lnTo>
                    <a:pt x="1904" y="8726"/>
                  </a:lnTo>
                  <a:lnTo>
                    <a:pt x="2030" y="8830"/>
                  </a:lnTo>
                  <a:lnTo>
                    <a:pt x="2134" y="8851"/>
                  </a:lnTo>
                  <a:lnTo>
                    <a:pt x="2155" y="8830"/>
                  </a:lnTo>
                  <a:lnTo>
                    <a:pt x="2260" y="8872"/>
                  </a:lnTo>
                  <a:lnTo>
                    <a:pt x="2323" y="8851"/>
                  </a:lnTo>
                  <a:lnTo>
                    <a:pt x="2511" y="8977"/>
                  </a:lnTo>
                  <a:lnTo>
                    <a:pt x="2532" y="9039"/>
                  </a:lnTo>
                  <a:lnTo>
                    <a:pt x="2553" y="9207"/>
                  </a:lnTo>
                  <a:lnTo>
                    <a:pt x="2616" y="9270"/>
                  </a:lnTo>
                  <a:lnTo>
                    <a:pt x="2720" y="9291"/>
                  </a:lnTo>
                  <a:lnTo>
                    <a:pt x="2762" y="9353"/>
                  </a:lnTo>
                  <a:lnTo>
                    <a:pt x="2741" y="9458"/>
                  </a:lnTo>
                  <a:lnTo>
                    <a:pt x="2783" y="9521"/>
                  </a:lnTo>
                  <a:lnTo>
                    <a:pt x="2992" y="9563"/>
                  </a:lnTo>
                  <a:lnTo>
                    <a:pt x="3076" y="9625"/>
                  </a:lnTo>
                  <a:lnTo>
                    <a:pt x="3076" y="9688"/>
                  </a:lnTo>
                  <a:lnTo>
                    <a:pt x="3076" y="9876"/>
                  </a:lnTo>
                  <a:lnTo>
                    <a:pt x="3160" y="9918"/>
                  </a:lnTo>
                  <a:lnTo>
                    <a:pt x="3264" y="9981"/>
                  </a:lnTo>
                  <a:lnTo>
                    <a:pt x="3306" y="10044"/>
                  </a:lnTo>
                  <a:lnTo>
                    <a:pt x="3306" y="10086"/>
                  </a:lnTo>
                  <a:lnTo>
                    <a:pt x="3348" y="10190"/>
                  </a:lnTo>
                  <a:lnTo>
                    <a:pt x="3390" y="10232"/>
                  </a:lnTo>
                  <a:lnTo>
                    <a:pt x="3474" y="10253"/>
                  </a:lnTo>
                  <a:lnTo>
                    <a:pt x="3515" y="10337"/>
                  </a:lnTo>
                  <a:lnTo>
                    <a:pt x="3662" y="10420"/>
                  </a:lnTo>
                  <a:lnTo>
                    <a:pt x="3766" y="10462"/>
                  </a:lnTo>
                  <a:lnTo>
                    <a:pt x="3829" y="10441"/>
                  </a:lnTo>
                  <a:lnTo>
                    <a:pt x="3871" y="10399"/>
                  </a:lnTo>
                  <a:lnTo>
                    <a:pt x="3934" y="10337"/>
                  </a:lnTo>
                  <a:lnTo>
                    <a:pt x="4143" y="10337"/>
                  </a:lnTo>
                  <a:lnTo>
                    <a:pt x="4185" y="10399"/>
                  </a:lnTo>
                  <a:lnTo>
                    <a:pt x="4227" y="10399"/>
                  </a:lnTo>
                  <a:lnTo>
                    <a:pt x="4331" y="10337"/>
                  </a:lnTo>
                  <a:lnTo>
                    <a:pt x="4394" y="10295"/>
                  </a:lnTo>
                  <a:lnTo>
                    <a:pt x="4436" y="10211"/>
                  </a:lnTo>
                  <a:lnTo>
                    <a:pt x="4562" y="10211"/>
                  </a:lnTo>
                  <a:lnTo>
                    <a:pt x="4624" y="10232"/>
                  </a:lnTo>
                  <a:lnTo>
                    <a:pt x="4708" y="10399"/>
                  </a:lnTo>
                  <a:lnTo>
                    <a:pt x="4750" y="10462"/>
                  </a:lnTo>
                  <a:lnTo>
                    <a:pt x="4813" y="10525"/>
                  </a:lnTo>
                  <a:lnTo>
                    <a:pt x="4938" y="10567"/>
                  </a:lnTo>
                  <a:lnTo>
                    <a:pt x="5022" y="10630"/>
                  </a:lnTo>
                  <a:lnTo>
                    <a:pt x="5043" y="10734"/>
                  </a:lnTo>
                  <a:lnTo>
                    <a:pt x="5085" y="10755"/>
                  </a:lnTo>
                  <a:lnTo>
                    <a:pt x="5126" y="10839"/>
                  </a:lnTo>
                  <a:lnTo>
                    <a:pt x="5126" y="10923"/>
                  </a:lnTo>
                  <a:lnTo>
                    <a:pt x="5294" y="10923"/>
                  </a:lnTo>
                  <a:lnTo>
                    <a:pt x="5336" y="10944"/>
                  </a:lnTo>
                  <a:lnTo>
                    <a:pt x="5357" y="10923"/>
                  </a:lnTo>
                  <a:lnTo>
                    <a:pt x="5336" y="10860"/>
                  </a:lnTo>
                  <a:lnTo>
                    <a:pt x="5336" y="10776"/>
                  </a:lnTo>
                  <a:lnTo>
                    <a:pt x="5398" y="10713"/>
                  </a:lnTo>
                  <a:lnTo>
                    <a:pt x="5503" y="10755"/>
                  </a:lnTo>
                  <a:lnTo>
                    <a:pt x="5671" y="10818"/>
                  </a:lnTo>
                  <a:lnTo>
                    <a:pt x="5754" y="10776"/>
                  </a:lnTo>
                  <a:lnTo>
                    <a:pt x="5859" y="10818"/>
                  </a:lnTo>
                  <a:lnTo>
                    <a:pt x="5859" y="10923"/>
                  </a:lnTo>
                  <a:lnTo>
                    <a:pt x="6005" y="10944"/>
                  </a:lnTo>
                  <a:lnTo>
                    <a:pt x="6068" y="10944"/>
                  </a:lnTo>
                  <a:lnTo>
                    <a:pt x="6068" y="10860"/>
                  </a:lnTo>
                  <a:lnTo>
                    <a:pt x="6131" y="10776"/>
                  </a:lnTo>
                  <a:lnTo>
                    <a:pt x="6215" y="10818"/>
                  </a:lnTo>
                  <a:lnTo>
                    <a:pt x="6235" y="10776"/>
                  </a:lnTo>
                  <a:lnTo>
                    <a:pt x="6340" y="10776"/>
                  </a:lnTo>
                  <a:lnTo>
                    <a:pt x="6487" y="10734"/>
                  </a:lnTo>
                  <a:lnTo>
                    <a:pt x="6696" y="10713"/>
                  </a:lnTo>
                  <a:lnTo>
                    <a:pt x="6821" y="10755"/>
                  </a:lnTo>
                  <a:lnTo>
                    <a:pt x="6947" y="10713"/>
                  </a:lnTo>
                  <a:lnTo>
                    <a:pt x="7010" y="10609"/>
                  </a:lnTo>
                  <a:lnTo>
                    <a:pt x="7135" y="10525"/>
                  </a:lnTo>
                  <a:lnTo>
                    <a:pt x="7219" y="10420"/>
                  </a:lnTo>
                  <a:lnTo>
                    <a:pt x="7261" y="10399"/>
                  </a:lnTo>
                  <a:lnTo>
                    <a:pt x="7323" y="10337"/>
                  </a:lnTo>
                  <a:lnTo>
                    <a:pt x="7428" y="10232"/>
                  </a:lnTo>
                  <a:lnTo>
                    <a:pt x="7470" y="10232"/>
                  </a:lnTo>
                  <a:lnTo>
                    <a:pt x="7595" y="10023"/>
                  </a:lnTo>
                  <a:lnTo>
                    <a:pt x="7805" y="9814"/>
                  </a:lnTo>
                  <a:lnTo>
                    <a:pt x="7763" y="9604"/>
                  </a:lnTo>
                  <a:lnTo>
                    <a:pt x="7700" y="9563"/>
                  </a:lnTo>
                  <a:lnTo>
                    <a:pt x="7679" y="9353"/>
                  </a:lnTo>
                  <a:lnTo>
                    <a:pt x="7595" y="9249"/>
                  </a:lnTo>
                  <a:lnTo>
                    <a:pt x="7554" y="9144"/>
                  </a:lnTo>
                  <a:lnTo>
                    <a:pt x="7470" y="9060"/>
                  </a:lnTo>
                  <a:lnTo>
                    <a:pt x="7365" y="9060"/>
                  </a:lnTo>
                  <a:lnTo>
                    <a:pt x="7323" y="8998"/>
                  </a:lnTo>
                  <a:lnTo>
                    <a:pt x="7323" y="8956"/>
                  </a:lnTo>
                  <a:lnTo>
                    <a:pt x="7219" y="8893"/>
                  </a:lnTo>
                  <a:lnTo>
                    <a:pt x="7114" y="8726"/>
                  </a:lnTo>
                  <a:lnTo>
                    <a:pt x="7072" y="8684"/>
                  </a:lnTo>
                  <a:lnTo>
                    <a:pt x="7051" y="8621"/>
                  </a:lnTo>
                  <a:lnTo>
                    <a:pt x="6947" y="8516"/>
                  </a:lnTo>
                  <a:lnTo>
                    <a:pt x="6905" y="8433"/>
                  </a:lnTo>
                  <a:lnTo>
                    <a:pt x="6633" y="8433"/>
                  </a:lnTo>
                  <a:lnTo>
                    <a:pt x="6549" y="8412"/>
                  </a:lnTo>
                  <a:lnTo>
                    <a:pt x="6507" y="8328"/>
                  </a:lnTo>
                  <a:lnTo>
                    <a:pt x="6591" y="8203"/>
                  </a:lnTo>
                  <a:lnTo>
                    <a:pt x="6654" y="8161"/>
                  </a:lnTo>
                  <a:lnTo>
                    <a:pt x="6654" y="8035"/>
                  </a:lnTo>
                  <a:lnTo>
                    <a:pt x="6800" y="8056"/>
                  </a:lnTo>
                  <a:lnTo>
                    <a:pt x="6905" y="8035"/>
                  </a:lnTo>
                  <a:lnTo>
                    <a:pt x="6947" y="8098"/>
                  </a:lnTo>
                  <a:lnTo>
                    <a:pt x="7031" y="8098"/>
                  </a:lnTo>
                  <a:lnTo>
                    <a:pt x="7051" y="8035"/>
                  </a:lnTo>
                  <a:lnTo>
                    <a:pt x="7135" y="7951"/>
                  </a:lnTo>
                  <a:lnTo>
                    <a:pt x="7156" y="7700"/>
                  </a:lnTo>
                  <a:lnTo>
                    <a:pt x="7135" y="7470"/>
                  </a:lnTo>
                  <a:lnTo>
                    <a:pt x="7177" y="7303"/>
                  </a:lnTo>
                  <a:lnTo>
                    <a:pt x="7282" y="7177"/>
                  </a:lnTo>
                  <a:lnTo>
                    <a:pt x="7282" y="7052"/>
                  </a:lnTo>
                  <a:lnTo>
                    <a:pt x="7240" y="6968"/>
                  </a:lnTo>
                  <a:lnTo>
                    <a:pt x="7282" y="6863"/>
                  </a:lnTo>
                  <a:lnTo>
                    <a:pt x="7386" y="6696"/>
                  </a:lnTo>
                  <a:lnTo>
                    <a:pt x="7428" y="6633"/>
                  </a:lnTo>
                  <a:lnTo>
                    <a:pt x="7470" y="6633"/>
                  </a:lnTo>
                  <a:lnTo>
                    <a:pt x="7533" y="6654"/>
                  </a:lnTo>
                  <a:lnTo>
                    <a:pt x="7658" y="6215"/>
                  </a:lnTo>
                  <a:lnTo>
                    <a:pt x="7700" y="6026"/>
                  </a:lnTo>
                  <a:lnTo>
                    <a:pt x="7888" y="5922"/>
                  </a:lnTo>
                  <a:lnTo>
                    <a:pt x="7888" y="5817"/>
                  </a:lnTo>
                  <a:lnTo>
                    <a:pt x="8014" y="5608"/>
                  </a:lnTo>
                  <a:lnTo>
                    <a:pt x="8056" y="5503"/>
                  </a:lnTo>
                  <a:lnTo>
                    <a:pt x="8160" y="5482"/>
                  </a:lnTo>
                  <a:lnTo>
                    <a:pt x="8202" y="5482"/>
                  </a:lnTo>
                  <a:lnTo>
                    <a:pt x="8265" y="5294"/>
                  </a:lnTo>
                  <a:lnTo>
                    <a:pt x="8412" y="5022"/>
                  </a:lnTo>
                  <a:lnTo>
                    <a:pt x="8412" y="4813"/>
                  </a:lnTo>
                  <a:lnTo>
                    <a:pt x="8495" y="4666"/>
                  </a:lnTo>
                  <a:lnTo>
                    <a:pt x="8516" y="4604"/>
                  </a:lnTo>
                  <a:lnTo>
                    <a:pt x="8495" y="4604"/>
                  </a:lnTo>
                  <a:lnTo>
                    <a:pt x="8474" y="4478"/>
                  </a:lnTo>
                  <a:lnTo>
                    <a:pt x="8391" y="4248"/>
                  </a:lnTo>
                  <a:lnTo>
                    <a:pt x="8412" y="4122"/>
                  </a:lnTo>
                  <a:lnTo>
                    <a:pt x="8474" y="4039"/>
                  </a:lnTo>
                  <a:lnTo>
                    <a:pt x="8474" y="3934"/>
                  </a:lnTo>
                  <a:lnTo>
                    <a:pt x="8579" y="3809"/>
                  </a:lnTo>
                  <a:lnTo>
                    <a:pt x="8621" y="3516"/>
                  </a:lnTo>
                  <a:lnTo>
                    <a:pt x="8684" y="3327"/>
                  </a:lnTo>
                  <a:lnTo>
                    <a:pt x="8725" y="3285"/>
                  </a:lnTo>
                  <a:lnTo>
                    <a:pt x="8684" y="3223"/>
                  </a:lnTo>
                  <a:lnTo>
                    <a:pt x="8621" y="3202"/>
                  </a:lnTo>
                  <a:lnTo>
                    <a:pt x="8704" y="3076"/>
                  </a:lnTo>
                  <a:lnTo>
                    <a:pt x="8704" y="2930"/>
                  </a:lnTo>
                  <a:lnTo>
                    <a:pt x="8746" y="2909"/>
                  </a:lnTo>
                  <a:lnTo>
                    <a:pt x="8914" y="2909"/>
                  </a:lnTo>
                  <a:lnTo>
                    <a:pt x="8914" y="2825"/>
                  </a:lnTo>
                  <a:lnTo>
                    <a:pt x="8914" y="2783"/>
                  </a:lnTo>
                  <a:lnTo>
                    <a:pt x="8914" y="2721"/>
                  </a:lnTo>
                  <a:lnTo>
                    <a:pt x="9018" y="2700"/>
                  </a:lnTo>
                  <a:lnTo>
                    <a:pt x="9102" y="2658"/>
                  </a:lnTo>
                  <a:lnTo>
                    <a:pt x="9228" y="2658"/>
                  </a:lnTo>
                  <a:lnTo>
                    <a:pt x="9248" y="2574"/>
                  </a:lnTo>
                  <a:lnTo>
                    <a:pt x="9353" y="2553"/>
                  </a:lnTo>
                  <a:lnTo>
                    <a:pt x="9458" y="2490"/>
                  </a:lnTo>
                  <a:lnTo>
                    <a:pt x="9541" y="2386"/>
                  </a:lnTo>
                  <a:lnTo>
                    <a:pt x="9479" y="2386"/>
                  </a:lnTo>
                  <a:lnTo>
                    <a:pt x="9479" y="2302"/>
                  </a:lnTo>
                  <a:lnTo>
                    <a:pt x="9353" y="2239"/>
                  </a:lnTo>
                  <a:lnTo>
                    <a:pt x="9248" y="2239"/>
                  </a:lnTo>
                  <a:lnTo>
                    <a:pt x="9248" y="2135"/>
                  </a:lnTo>
                  <a:lnTo>
                    <a:pt x="8997" y="1946"/>
                  </a:lnTo>
                  <a:lnTo>
                    <a:pt x="8914" y="1946"/>
                  </a:lnTo>
                  <a:lnTo>
                    <a:pt x="8809" y="1737"/>
                  </a:lnTo>
                  <a:lnTo>
                    <a:pt x="8725" y="1507"/>
                  </a:lnTo>
                  <a:lnTo>
                    <a:pt x="8746" y="1256"/>
                  </a:lnTo>
                  <a:lnTo>
                    <a:pt x="8725" y="1047"/>
                  </a:lnTo>
                  <a:lnTo>
                    <a:pt x="8579" y="628"/>
                  </a:lnTo>
                  <a:lnTo>
                    <a:pt x="8579" y="524"/>
                  </a:lnTo>
                  <a:lnTo>
                    <a:pt x="8600" y="503"/>
                  </a:lnTo>
                  <a:lnTo>
                    <a:pt x="8621" y="565"/>
                  </a:lnTo>
                  <a:lnTo>
                    <a:pt x="8642" y="607"/>
                  </a:lnTo>
                  <a:lnTo>
                    <a:pt x="8684" y="607"/>
                  </a:lnTo>
                  <a:lnTo>
                    <a:pt x="8684" y="565"/>
                  </a:lnTo>
                  <a:lnTo>
                    <a:pt x="8579" y="419"/>
                  </a:lnTo>
                  <a:lnTo>
                    <a:pt x="8516" y="252"/>
                  </a:lnTo>
                  <a:lnTo>
                    <a:pt x="8495" y="210"/>
                  </a:lnTo>
                  <a:lnTo>
                    <a:pt x="8495" y="189"/>
                  </a:lnTo>
                  <a:lnTo>
                    <a:pt x="8495" y="168"/>
                  </a:lnTo>
                  <a:lnTo>
                    <a:pt x="8495" y="147"/>
                  </a:lnTo>
                  <a:lnTo>
                    <a:pt x="8474" y="84"/>
                  </a:lnTo>
                  <a:lnTo>
                    <a:pt x="8495" y="42"/>
                  </a:lnTo>
                  <a:lnTo>
                    <a:pt x="849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0" name="Google Shape;7580;p131"/>
            <p:cNvSpPr/>
            <p:nvPr/>
          </p:nvSpPr>
          <p:spPr>
            <a:xfrm>
              <a:off x="3973815" y="3045871"/>
              <a:ext cx="104655" cy="75923"/>
            </a:xfrm>
            <a:custGeom>
              <a:avLst/>
              <a:gdLst/>
              <a:ahLst/>
              <a:cxnLst/>
              <a:rect l="l" t="t" r="r" b="b"/>
              <a:pathLst>
                <a:path w="8789" h="6676" extrusionOk="0">
                  <a:moveTo>
                    <a:pt x="2511" y="1"/>
                  </a:moveTo>
                  <a:lnTo>
                    <a:pt x="2344" y="336"/>
                  </a:lnTo>
                  <a:lnTo>
                    <a:pt x="2239" y="336"/>
                  </a:lnTo>
                  <a:lnTo>
                    <a:pt x="2218" y="419"/>
                  </a:lnTo>
                  <a:lnTo>
                    <a:pt x="2093" y="398"/>
                  </a:lnTo>
                  <a:lnTo>
                    <a:pt x="2009" y="357"/>
                  </a:lnTo>
                  <a:lnTo>
                    <a:pt x="1988" y="419"/>
                  </a:lnTo>
                  <a:lnTo>
                    <a:pt x="1905" y="566"/>
                  </a:lnTo>
                  <a:lnTo>
                    <a:pt x="1905" y="775"/>
                  </a:lnTo>
                  <a:lnTo>
                    <a:pt x="1758" y="1047"/>
                  </a:lnTo>
                  <a:lnTo>
                    <a:pt x="1695" y="1235"/>
                  </a:lnTo>
                  <a:lnTo>
                    <a:pt x="1653" y="1235"/>
                  </a:lnTo>
                  <a:lnTo>
                    <a:pt x="1549" y="1256"/>
                  </a:lnTo>
                  <a:lnTo>
                    <a:pt x="1507" y="1361"/>
                  </a:lnTo>
                  <a:lnTo>
                    <a:pt x="1381" y="1570"/>
                  </a:lnTo>
                  <a:lnTo>
                    <a:pt x="1381" y="1675"/>
                  </a:lnTo>
                  <a:lnTo>
                    <a:pt x="1193" y="1779"/>
                  </a:lnTo>
                  <a:lnTo>
                    <a:pt x="1151" y="1968"/>
                  </a:lnTo>
                  <a:lnTo>
                    <a:pt x="1026" y="2407"/>
                  </a:lnTo>
                  <a:lnTo>
                    <a:pt x="963" y="2386"/>
                  </a:lnTo>
                  <a:lnTo>
                    <a:pt x="921" y="2386"/>
                  </a:lnTo>
                  <a:lnTo>
                    <a:pt x="879" y="2449"/>
                  </a:lnTo>
                  <a:lnTo>
                    <a:pt x="775" y="2616"/>
                  </a:lnTo>
                  <a:lnTo>
                    <a:pt x="733" y="2721"/>
                  </a:lnTo>
                  <a:lnTo>
                    <a:pt x="775" y="2805"/>
                  </a:lnTo>
                  <a:lnTo>
                    <a:pt x="775" y="2930"/>
                  </a:lnTo>
                  <a:lnTo>
                    <a:pt x="670" y="3056"/>
                  </a:lnTo>
                  <a:lnTo>
                    <a:pt x="628" y="3223"/>
                  </a:lnTo>
                  <a:lnTo>
                    <a:pt x="649" y="3453"/>
                  </a:lnTo>
                  <a:lnTo>
                    <a:pt x="628" y="3704"/>
                  </a:lnTo>
                  <a:lnTo>
                    <a:pt x="544" y="3788"/>
                  </a:lnTo>
                  <a:lnTo>
                    <a:pt x="524" y="3851"/>
                  </a:lnTo>
                  <a:lnTo>
                    <a:pt x="440" y="3851"/>
                  </a:lnTo>
                  <a:lnTo>
                    <a:pt x="398" y="3788"/>
                  </a:lnTo>
                  <a:lnTo>
                    <a:pt x="293" y="3809"/>
                  </a:lnTo>
                  <a:lnTo>
                    <a:pt x="147" y="3788"/>
                  </a:lnTo>
                  <a:lnTo>
                    <a:pt x="147" y="3914"/>
                  </a:lnTo>
                  <a:lnTo>
                    <a:pt x="84" y="3956"/>
                  </a:lnTo>
                  <a:lnTo>
                    <a:pt x="0" y="4081"/>
                  </a:lnTo>
                  <a:lnTo>
                    <a:pt x="42" y="4165"/>
                  </a:lnTo>
                  <a:lnTo>
                    <a:pt x="126" y="4186"/>
                  </a:lnTo>
                  <a:lnTo>
                    <a:pt x="398" y="4186"/>
                  </a:lnTo>
                  <a:lnTo>
                    <a:pt x="440" y="4269"/>
                  </a:lnTo>
                  <a:lnTo>
                    <a:pt x="544" y="4374"/>
                  </a:lnTo>
                  <a:lnTo>
                    <a:pt x="565" y="4437"/>
                  </a:lnTo>
                  <a:lnTo>
                    <a:pt x="607" y="4479"/>
                  </a:lnTo>
                  <a:lnTo>
                    <a:pt x="712" y="4646"/>
                  </a:lnTo>
                  <a:lnTo>
                    <a:pt x="816" y="4709"/>
                  </a:lnTo>
                  <a:lnTo>
                    <a:pt x="816" y="4751"/>
                  </a:lnTo>
                  <a:lnTo>
                    <a:pt x="858" y="4813"/>
                  </a:lnTo>
                  <a:lnTo>
                    <a:pt x="963" y="4813"/>
                  </a:lnTo>
                  <a:lnTo>
                    <a:pt x="1047" y="4897"/>
                  </a:lnTo>
                  <a:lnTo>
                    <a:pt x="1088" y="5002"/>
                  </a:lnTo>
                  <a:lnTo>
                    <a:pt x="1172" y="5106"/>
                  </a:lnTo>
                  <a:lnTo>
                    <a:pt x="1193" y="5316"/>
                  </a:lnTo>
                  <a:lnTo>
                    <a:pt x="1256" y="5357"/>
                  </a:lnTo>
                  <a:lnTo>
                    <a:pt x="1298" y="5567"/>
                  </a:lnTo>
                  <a:lnTo>
                    <a:pt x="1340" y="5525"/>
                  </a:lnTo>
                  <a:lnTo>
                    <a:pt x="1402" y="5629"/>
                  </a:lnTo>
                  <a:lnTo>
                    <a:pt x="1507" y="5588"/>
                  </a:lnTo>
                  <a:lnTo>
                    <a:pt x="1612" y="5629"/>
                  </a:lnTo>
                  <a:lnTo>
                    <a:pt x="1612" y="5964"/>
                  </a:lnTo>
                  <a:lnTo>
                    <a:pt x="1695" y="6069"/>
                  </a:lnTo>
                  <a:lnTo>
                    <a:pt x="1821" y="6090"/>
                  </a:lnTo>
                  <a:lnTo>
                    <a:pt x="1967" y="6048"/>
                  </a:lnTo>
                  <a:lnTo>
                    <a:pt x="2093" y="6090"/>
                  </a:lnTo>
                  <a:lnTo>
                    <a:pt x="2386" y="6069"/>
                  </a:lnTo>
                  <a:lnTo>
                    <a:pt x="2490" y="6152"/>
                  </a:lnTo>
                  <a:lnTo>
                    <a:pt x="2721" y="6383"/>
                  </a:lnTo>
                  <a:lnTo>
                    <a:pt x="2867" y="6466"/>
                  </a:lnTo>
                  <a:lnTo>
                    <a:pt x="2951" y="6571"/>
                  </a:lnTo>
                  <a:lnTo>
                    <a:pt x="3055" y="6613"/>
                  </a:lnTo>
                  <a:lnTo>
                    <a:pt x="3244" y="6613"/>
                  </a:lnTo>
                  <a:lnTo>
                    <a:pt x="3369" y="6676"/>
                  </a:lnTo>
                  <a:lnTo>
                    <a:pt x="3537" y="6634"/>
                  </a:lnTo>
                  <a:lnTo>
                    <a:pt x="3641" y="6676"/>
                  </a:lnTo>
                  <a:lnTo>
                    <a:pt x="3850" y="6676"/>
                  </a:lnTo>
                  <a:lnTo>
                    <a:pt x="3997" y="6424"/>
                  </a:lnTo>
                  <a:lnTo>
                    <a:pt x="4060" y="6362"/>
                  </a:lnTo>
                  <a:lnTo>
                    <a:pt x="4164" y="6299"/>
                  </a:lnTo>
                  <a:lnTo>
                    <a:pt x="4269" y="6299"/>
                  </a:lnTo>
                  <a:lnTo>
                    <a:pt x="4311" y="6278"/>
                  </a:lnTo>
                  <a:lnTo>
                    <a:pt x="4583" y="6257"/>
                  </a:lnTo>
                  <a:lnTo>
                    <a:pt x="4645" y="6278"/>
                  </a:lnTo>
                  <a:lnTo>
                    <a:pt x="4729" y="6404"/>
                  </a:lnTo>
                  <a:lnTo>
                    <a:pt x="4834" y="6466"/>
                  </a:lnTo>
                  <a:lnTo>
                    <a:pt x="5043" y="6424"/>
                  </a:lnTo>
                  <a:lnTo>
                    <a:pt x="5210" y="6424"/>
                  </a:lnTo>
                  <a:lnTo>
                    <a:pt x="5252" y="6320"/>
                  </a:lnTo>
                  <a:lnTo>
                    <a:pt x="5441" y="6257"/>
                  </a:lnTo>
                  <a:lnTo>
                    <a:pt x="5629" y="6215"/>
                  </a:lnTo>
                  <a:lnTo>
                    <a:pt x="5775" y="6152"/>
                  </a:lnTo>
                  <a:lnTo>
                    <a:pt x="5880" y="6069"/>
                  </a:lnTo>
                  <a:lnTo>
                    <a:pt x="5943" y="5964"/>
                  </a:lnTo>
                  <a:lnTo>
                    <a:pt x="6068" y="5880"/>
                  </a:lnTo>
                  <a:lnTo>
                    <a:pt x="6173" y="5880"/>
                  </a:lnTo>
                  <a:lnTo>
                    <a:pt x="6278" y="5797"/>
                  </a:lnTo>
                  <a:lnTo>
                    <a:pt x="7010" y="5797"/>
                  </a:lnTo>
                  <a:lnTo>
                    <a:pt x="8788" y="4018"/>
                  </a:lnTo>
                  <a:lnTo>
                    <a:pt x="8056" y="4018"/>
                  </a:lnTo>
                  <a:lnTo>
                    <a:pt x="6361" y="3495"/>
                  </a:lnTo>
                  <a:lnTo>
                    <a:pt x="6215" y="3370"/>
                  </a:lnTo>
                  <a:lnTo>
                    <a:pt x="6006" y="3349"/>
                  </a:lnTo>
                  <a:lnTo>
                    <a:pt x="5943" y="3160"/>
                  </a:lnTo>
                  <a:lnTo>
                    <a:pt x="5964" y="3014"/>
                  </a:lnTo>
                  <a:lnTo>
                    <a:pt x="5796" y="2930"/>
                  </a:lnTo>
                  <a:lnTo>
                    <a:pt x="5692" y="2616"/>
                  </a:lnTo>
                  <a:lnTo>
                    <a:pt x="5650" y="2386"/>
                  </a:lnTo>
                  <a:lnTo>
                    <a:pt x="5692" y="2323"/>
                  </a:lnTo>
                  <a:lnTo>
                    <a:pt x="5587" y="2282"/>
                  </a:lnTo>
                  <a:lnTo>
                    <a:pt x="5441" y="2303"/>
                  </a:lnTo>
                  <a:lnTo>
                    <a:pt x="5315" y="2386"/>
                  </a:lnTo>
                  <a:lnTo>
                    <a:pt x="5106" y="2386"/>
                  </a:lnTo>
                  <a:lnTo>
                    <a:pt x="5022" y="2323"/>
                  </a:lnTo>
                  <a:lnTo>
                    <a:pt x="5127" y="2198"/>
                  </a:lnTo>
                  <a:lnTo>
                    <a:pt x="5127" y="2093"/>
                  </a:lnTo>
                  <a:lnTo>
                    <a:pt x="5169" y="1989"/>
                  </a:lnTo>
                  <a:lnTo>
                    <a:pt x="5169" y="1821"/>
                  </a:lnTo>
                  <a:lnTo>
                    <a:pt x="5210" y="1717"/>
                  </a:lnTo>
                  <a:lnTo>
                    <a:pt x="5252" y="1591"/>
                  </a:lnTo>
                  <a:lnTo>
                    <a:pt x="5357" y="1570"/>
                  </a:lnTo>
                  <a:lnTo>
                    <a:pt x="5210" y="1361"/>
                  </a:lnTo>
                  <a:lnTo>
                    <a:pt x="5127" y="1361"/>
                  </a:lnTo>
                  <a:lnTo>
                    <a:pt x="5106" y="1277"/>
                  </a:lnTo>
                  <a:lnTo>
                    <a:pt x="5064" y="1173"/>
                  </a:lnTo>
                  <a:lnTo>
                    <a:pt x="4959" y="1026"/>
                  </a:lnTo>
                  <a:lnTo>
                    <a:pt x="4855" y="984"/>
                  </a:lnTo>
                  <a:lnTo>
                    <a:pt x="4687" y="838"/>
                  </a:lnTo>
                  <a:lnTo>
                    <a:pt x="4541" y="733"/>
                  </a:lnTo>
                  <a:lnTo>
                    <a:pt x="4520" y="671"/>
                  </a:lnTo>
                  <a:lnTo>
                    <a:pt x="4415" y="671"/>
                  </a:lnTo>
                  <a:lnTo>
                    <a:pt x="4394" y="629"/>
                  </a:lnTo>
                  <a:lnTo>
                    <a:pt x="4227" y="629"/>
                  </a:lnTo>
                  <a:lnTo>
                    <a:pt x="4185" y="524"/>
                  </a:lnTo>
                  <a:lnTo>
                    <a:pt x="3976" y="336"/>
                  </a:lnTo>
                  <a:lnTo>
                    <a:pt x="3871" y="315"/>
                  </a:lnTo>
                  <a:lnTo>
                    <a:pt x="3788" y="231"/>
                  </a:lnTo>
                  <a:lnTo>
                    <a:pt x="3662" y="210"/>
                  </a:lnTo>
                  <a:lnTo>
                    <a:pt x="3578" y="231"/>
                  </a:lnTo>
                  <a:lnTo>
                    <a:pt x="3557" y="252"/>
                  </a:lnTo>
                  <a:lnTo>
                    <a:pt x="3369" y="106"/>
                  </a:lnTo>
                  <a:lnTo>
                    <a:pt x="3265" y="106"/>
                  </a:lnTo>
                  <a:lnTo>
                    <a:pt x="3223" y="147"/>
                  </a:lnTo>
                  <a:lnTo>
                    <a:pt x="3139" y="85"/>
                  </a:lnTo>
                  <a:lnTo>
                    <a:pt x="3034" y="106"/>
                  </a:lnTo>
                  <a:lnTo>
                    <a:pt x="2930" y="189"/>
                  </a:lnTo>
                  <a:lnTo>
                    <a:pt x="2825" y="189"/>
                  </a:lnTo>
                  <a:lnTo>
                    <a:pt x="2595" y="106"/>
                  </a:lnTo>
                  <a:lnTo>
                    <a:pt x="2553" y="43"/>
                  </a:lnTo>
                  <a:lnTo>
                    <a:pt x="25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1" name="Google Shape;7581;p131"/>
            <p:cNvSpPr/>
            <p:nvPr/>
          </p:nvSpPr>
          <p:spPr>
            <a:xfrm>
              <a:off x="3996236" y="3024695"/>
              <a:ext cx="46106" cy="39042"/>
            </a:xfrm>
            <a:custGeom>
              <a:avLst/>
              <a:gdLst/>
              <a:ahLst/>
              <a:cxnLst/>
              <a:rect l="l" t="t" r="r" b="b"/>
              <a:pathLst>
                <a:path w="3872" h="3433" extrusionOk="0">
                  <a:moveTo>
                    <a:pt x="1151" y="1"/>
                  </a:moveTo>
                  <a:lnTo>
                    <a:pt x="1068" y="105"/>
                  </a:lnTo>
                  <a:lnTo>
                    <a:pt x="963" y="168"/>
                  </a:lnTo>
                  <a:lnTo>
                    <a:pt x="858" y="189"/>
                  </a:lnTo>
                  <a:lnTo>
                    <a:pt x="838" y="273"/>
                  </a:lnTo>
                  <a:lnTo>
                    <a:pt x="712" y="273"/>
                  </a:lnTo>
                  <a:lnTo>
                    <a:pt x="628" y="315"/>
                  </a:lnTo>
                  <a:lnTo>
                    <a:pt x="524" y="336"/>
                  </a:lnTo>
                  <a:lnTo>
                    <a:pt x="524" y="398"/>
                  </a:lnTo>
                  <a:lnTo>
                    <a:pt x="524" y="440"/>
                  </a:lnTo>
                  <a:lnTo>
                    <a:pt x="524" y="524"/>
                  </a:lnTo>
                  <a:lnTo>
                    <a:pt x="356" y="524"/>
                  </a:lnTo>
                  <a:lnTo>
                    <a:pt x="314" y="545"/>
                  </a:lnTo>
                  <a:lnTo>
                    <a:pt x="314" y="691"/>
                  </a:lnTo>
                  <a:lnTo>
                    <a:pt x="231" y="817"/>
                  </a:lnTo>
                  <a:lnTo>
                    <a:pt x="294" y="838"/>
                  </a:lnTo>
                  <a:lnTo>
                    <a:pt x="335" y="900"/>
                  </a:lnTo>
                  <a:lnTo>
                    <a:pt x="294" y="942"/>
                  </a:lnTo>
                  <a:lnTo>
                    <a:pt x="231" y="1131"/>
                  </a:lnTo>
                  <a:lnTo>
                    <a:pt x="189" y="1424"/>
                  </a:lnTo>
                  <a:lnTo>
                    <a:pt x="84" y="1549"/>
                  </a:lnTo>
                  <a:lnTo>
                    <a:pt x="84" y="1654"/>
                  </a:lnTo>
                  <a:lnTo>
                    <a:pt x="22" y="1737"/>
                  </a:lnTo>
                  <a:lnTo>
                    <a:pt x="1" y="1863"/>
                  </a:lnTo>
                  <a:lnTo>
                    <a:pt x="84" y="2093"/>
                  </a:lnTo>
                  <a:lnTo>
                    <a:pt x="105" y="2219"/>
                  </a:lnTo>
                  <a:lnTo>
                    <a:pt x="126" y="2219"/>
                  </a:lnTo>
                  <a:lnTo>
                    <a:pt x="210" y="2260"/>
                  </a:lnTo>
                  <a:lnTo>
                    <a:pt x="335" y="2281"/>
                  </a:lnTo>
                  <a:lnTo>
                    <a:pt x="356" y="2198"/>
                  </a:lnTo>
                  <a:lnTo>
                    <a:pt x="461" y="2198"/>
                  </a:lnTo>
                  <a:lnTo>
                    <a:pt x="628" y="1863"/>
                  </a:lnTo>
                  <a:lnTo>
                    <a:pt x="670" y="1905"/>
                  </a:lnTo>
                  <a:lnTo>
                    <a:pt x="712" y="1968"/>
                  </a:lnTo>
                  <a:lnTo>
                    <a:pt x="942" y="2051"/>
                  </a:lnTo>
                  <a:lnTo>
                    <a:pt x="1047" y="2051"/>
                  </a:lnTo>
                  <a:lnTo>
                    <a:pt x="1151" y="1968"/>
                  </a:lnTo>
                  <a:lnTo>
                    <a:pt x="1256" y="1947"/>
                  </a:lnTo>
                  <a:lnTo>
                    <a:pt x="1340" y="2009"/>
                  </a:lnTo>
                  <a:lnTo>
                    <a:pt x="1382" y="1968"/>
                  </a:lnTo>
                  <a:lnTo>
                    <a:pt x="1486" y="1968"/>
                  </a:lnTo>
                  <a:lnTo>
                    <a:pt x="1674" y="2114"/>
                  </a:lnTo>
                  <a:lnTo>
                    <a:pt x="1695" y="2093"/>
                  </a:lnTo>
                  <a:lnTo>
                    <a:pt x="1779" y="2072"/>
                  </a:lnTo>
                  <a:lnTo>
                    <a:pt x="1905" y="2093"/>
                  </a:lnTo>
                  <a:lnTo>
                    <a:pt x="1988" y="2177"/>
                  </a:lnTo>
                  <a:lnTo>
                    <a:pt x="2093" y="2198"/>
                  </a:lnTo>
                  <a:lnTo>
                    <a:pt x="2302" y="2386"/>
                  </a:lnTo>
                  <a:lnTo>
                    <a:pt x="2344" y="2491"/>
                  </a:lnTo>
                  <a:lnTo>
                    <a:pt x="2511" y="2491"/>
                  </a:lnTo>
                  <a:lnTo>
                    <a:pt x="2532" y="2533"/>
                  </a:lnTo>
                  <a:lnTo>
                    <a:pt x="2637" y="2533"/>
                  </a:lnTo>
                  <a:lnTo>
                    <a:pt x="2658" y="2595"/>
                  </a:lnTo>
                  <a:lnTo>
                    <a:pt x="2804" y="2700"/>
                  </a:lnTo>
                  <a:lnTo>
                    <a:pt x="2972" y="2846"/>
                  </a:lnTo>
                  <a:lnTo>
                    <a:pt x="3076" y="2888"/>
                  </a:lnTo>
                  <a:lnTo>
                    <a:pt x="3181" y="3035"/>
                  </a:lnTo>
                  <a:lnTo>
                    <a:pt x="3223" y="3139"/>
                  </a:lnTo>
                  <a:lnTo>
                    <a:pt x="3244" y="3223"/>
                  </a:lnTo>
                  <a:lnTo>
                    <a:pt x="3327" y="3223"/>
                  </a:lnTo>
                  <a:lnTo>
                    <a:pt x="3474" y="3432"/>
                  </a:lnTo>
                  <a:lnTo>
                    <a:pt x="3599" y="3369"/>
                  </a:lnTo>
                  <a:lnTo>
                    <a:pt x="3662" y="3328"/>
                  </a:lnTo>
                  <a:lnTo>
                    <a:pt x="3746" y="3307"/>
                  </a:lnTo>
                  <a:lnTo>
                    <a:pt x="3871" y="3202"/>
                  </a:lnTo>
                  <a:lnTo>
                    <a:pt x="3809" y="3160"/>
                  </a:lnTo>
                  <a:lnTo>
                    <a:pt x="3809" y="3139"/>
                  </a:lnTo>
                  <a:lnTo>
                    <a:pt x="3767" y="3202"/>
                  </a:lnTo>
                  <a:lnTo>
                    <a:pt x="3683" y="3139"/>
                  </a:lnTo>
                  <a:lnTo>
                    <a:pt x="3641" y="3139"/>
                  </a:lnTo>
                  <a:lnTo>
                    <a:pt x="3579" y="3035"/>
                  </a:lnTo>
                  <a:lnTo>
                    <a:pt x="3599" y="3014"/>
                  </a:lnTo>
                  <a:lnTo>
                    <a:pt x="3537" y="2909"/>
                  </a:lnTo>
                  <a:lnTo>
                    <a:pt x="3453" y="2888"/>
                  </a:lnTo>
                  <a:lnTo>
                    <a:pt x="3348" y="2637"/>
                  </a:lnTo>
                  <a:lnTo>
                    <a:pt x="3327" y="2595"/>
                  </a:lnTo>
                  <a:lnTo>
                    <a:pt x="3327" y="2616"/>
                  </a:lnTo>
                  <a:lnTo>
                    <a:pt x="3265" y="2616"/>
                  </a:lnTo>
                  <a:lnTo>
                    <a:pt x="3181" y="2512"/>
                  </a:lnTo>
                  <a:lnTo>
                    <a:pt x="3055" y="2470"/>
                  </a:lnTo>
                  <a:lnTo>
                    <a:pt x="2972" y="2323"/>
                  </a:lnTo>
                  <a:lnTo>
                    <a:pt x="2804" y="2093"/>
                  </a:lnTo>
                  <a:lnTo>
                    <a:pt x="2742" y="2051"/>
                  </a:lnTo>
                  <a:lnTo>
                    <a:pt x="2595" y="2009"/>
                  </a:lnTo>
                  <a:lnTo>
                    <a:pt x="2532" y="1947"/>
                  </a:lnTo>
                  <a:lnTo>
                    <a:pt x="2428" y="1800"/>
                  </a:lnTo>
                  <a:lnTo>
                    <a:pt x="2344" y="1842"/>
                  </a:lnTo>
                  <a:lnTo>
                    <a:pt x="2218" y="1842"/>
                  </a:lnTo>
                  <a:lnTo>
                    <a:pt x="2177" y="1863"/>
                  </a:lnTo>
                  <a:lnTo>
                    <a:pt x="2114" y="1800"/>
                  </a:lnTo>
                  <a:lnTo>
                    <a:pt x="2009" y="1654"/>
                  </a:lnTo>
                  <a:lnTo>
                    <a:pt x="2072" y="1633"/>
                  </a:lnTo>
                  <a:lnTo>
                    <a:pt x="1967" y="1465"/>
                  </a:lnTo>
                  <a:lnTo>
                    <a:pt x="1905" y="1486"/>
                  </a:lnTo>
                  <a:lnTo>
                    <a:pt x="1905" y="1591"/>
                  </a:lnTo>
                  <a:lnTo>
                    <a:pt x="1926" y="1591"/>
                  </a:lnTo>
                  <a:lnTo>
                    <a:pt x="1926" y="1758"/>
                  </a:lnTo>
                  <a:lnTo>
                    <a:pt x="1821" y="1737"/>
                  </a:lnTo>
                  <a:lnTo>
                    <a:pt x="1800" y="1549"/>
                  </a:lnTo>
                  <a:lnTo>
                    <a:pt x="1758" y="1444"/>
                  </a:lnTo>
                  <a:lnTo>
                    <a:pt x="1674" y="1424"/>
                  </a:lnTo>
                  <a:lnTo>
                    <a:pt x="1674" y="1361"/>
                  </a:lnTo>
                  <a:lnTo>
                    <a:pt x="1654" y="1214"/>
                  </a:lnTo>
                  <a:lnTo>
                    <a:pt x="1591" y="1172"/>
                  </a:lnTo>
                  <a:lnTo>
                    <a:pt x="1507" y="754"/>
                  </a:lnTo>
                  <a:lnTo>
                    <a:pt x="1277" y="126"/>
                  </a:lnTo>
                  <a:lnTo>
                    <a:pt x="11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2" name="Google Shape;7582;p131"/>
            <p:cNvSpPr/>
            <p:nvPr/>
          </p:nvSpPr>
          <p:spPr>
            <a:xfrm>
              <a:off x="4033614" y="3061110"/>
              <a:ext cx="10467" cy="11907"/>
            </a:xfrm>
            <a:custGeom>
              <a:avLst/>
              <a:gdLst/>
              <a:ahLst/>
              <a:cxnLst/>
              <a:rect l="l" t="t" r="r" b="b"/>
              <a:pathLst>
                <a:path w="879" h="1047" extrusionOk="0">
                  <a:moveTo>
                    <a:pt x="732" y="0"/>
                  </a:moveTo>
                  <a:lnTo>
                    <a:pt x="607" y="105"/>
                  </a:lnTo>
                  <a:lnTo>
                    <a:pt x="523" y="126"/>
                  </a:lnTo>
                  <a:lnTo>
                    <a:pt x="460" y="167"/>
                  </a:lnTo>
                  <a:lnTo>
                    <a:pt x="230" y="251"/>
                  </a:lnTo>
                  <a:lnTo>
                    <a:pt x="188" y="377"/>
                  </a:lnTo>
                  <a:lnTo>
                    <a:pt x="147" y="481"/>
                  </a:lnTo>
                  <a:lnTo>
                    <a:pt x="147" y="649"/>
                  </a:lnTo>
                  <a:lnTo>
                    <a:pt x="105" y="753"/>
                  </a:lnTo>
                  <a:lnTo>
                    <a:pt x="105" y="858"/>
                  </a:lnTo>
                  <a:lnTo>
                    <a:pt x="0" y="983"/>
                  </a:lnTo>
                  <a:lnTo>
                    <a:pt x="84" y="1046"/>
                  </a:lnTo>
                  <a:lnTo>
                    <a:pt x="293" y="1046"/>
                  </a:lnTo>
                  <a:lnTo>
                    <a:pt x="419" y="963"/>
                  </a:lnTo>
                  <a:lnTo>
                    <a:pt x="565" y="942"/>
                  </a:lnTo>
                  <a:lnTo>
                    <a:pt x="670" y="983"/>
                  </a:lnTo>
                  <a:lnTo>
                    <a:pt x="670" y="963"/>
                  </a:lnTo>
                  <a:lnTo>
                    <a:pt x="837" y="732"/>
                  </a:lnTo>
                  <a:lnTo>
                    <a:pt x="816" y="670"/>
                  </a:lnTo>
                  <a:lnTo>
                    <a:pt x="649" y="670"/>
                  </a:lnTo>
                  <a:lnTo>
                    <a:pt x="565" y="732"/>
                  </a:lnTo>
                  <a:lnTo>
                    <a:pt x="523" y="691"/>
                  </a:lnTo>
                  <a:lnTo>
                    <a:pt x="460" y="628"/>
                  </a:lnTo>
                  <a:lnTo>
                    <a:pt x="565" y="628"/>
                  </a:lnTo>
                  <a:lnTo>
                    <a:pt x="649" y="544"/>
                  </a:lnTo>
                  <a:lnTo>
                    <a:pt x="732" y="544"/>
                  </a:lnTo>
                  <a:lnTo>
                    <a:pt x="837" y="419"/>
                  </a:lnTo>
                  <a:lnTo>
                    <a:pt x="879" y="377"/>
                  </a:lnTo>
                  <a:lnTo>
                    <a:pt x="858" y="230"/>
                  </a:lnTo>
                  <a:lnTo>
                    <a:pt x="879" y="147"/>
                  </a:lnTo>
                  <a:lnTo>
                    <a:pt x="858" y="147"/>
                  </a:lnTo>
                  <a:lnTo>
                    <a:pt x="732" y="21"/>
                  </a:lnTo>
                  <a:lnTo>
                    <a:pt x="73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3" name="Google Shape;7583;p131"/>
            <p:cNvSpPr/>
            <p:nvPr/>
          </p:nvSpPr>
          <p:spPr>
            <a:xfrm>
              <a:off x="4029125" y="3065864"/>
              <a:ext cx="70516" cy="89240"/>
            </a:xfrm>
            <a:custGeom>
              <a:avLst/>
              <a:gdLst/>
              <a:ahLst/>
              <a:cxnLst/>
              <a:rect l="l" t="t" r="r" b="b"/>
              <a:pathLst>
                <a:path w="5922" h="7847" extrusionOk="0">
                  <a:moveTo>
                    <a:pt x="5587" y="1"/>
                  </a:moveTo>
                  <a:lnTo>
                    <a:pt x="5587" y="21"/>
                  </a:lnTo>
                  <a:lnTo>
                    <a:pt x="5545" y="21"/>
                  </a:lnTo>
                  <a:lnTo>
                    <a:pt x="5482" y="105"/>
                  </a:lnTo>
                  <a:lnTo>
                    <a:pt x="5441" y="210"/>
                  </a:lnTo>
                  <a:lnTo>
                    <a:pt x="5420" y="168"/>
                  </a:lnTo>
                  <a:lnTo>
                    <a:pt x="5315" y="273"/>
                  </a:lnTo>
                  <a:lnTo>
                    <a:pt x="5127" y="314"/>
                  </a:lnTo>
                  <a:lnTo>
                    <a:pt x="5127" y="335"/>
                  </a:lnTo>
                  <a:lnTo>
                    <a:pt x="5085" y="314"/>
                  </a:lnTo>
                  <a:lnTo>
                    <a:pt x="4897" y="335"/>
                  </a:lnTo>
                  <a:lnTo>
                    <a:pt x="4792" y="419"/>
                  </a:lnTo>
                  <a:lnTo>
                    <a:pt x="4499" y="461"/>
                  </a:lnTo>
                  <a:lnTo>
                    <a:pt x="4457" y="461"/>
                  </a:lnTo>
                  <a:lnTo>
                    <a:pt x="4394" y="440"/>
                  </a:lnTo>
                  <a:lnTo>
                    <a:pt x="4227" y="440"/>
                  </a:lnTo>
                  <a:lnTo>
                    <a:pt x="4060" y="524"/>
                  </a:lnTo>
                  <a:lnTo>
                    <a:pt x="3913" y="524"/>
                  </a:lnTo>
                  <a:lnTo>
                    <a:pt x="3830" y="545"/>
                  </a:lnTo>
                  <a:lnTo>
                    <a:pt x="3704" y="482"/>
                  </a:lnTo>
                  <a:lnTo>
                    <a:pt x="3599" y="524"/>
                  </a:lnTo>
                  <a:lnTo>
                    <a:pt x="3244" y="733"/>
                  </a:lnTo>
                  <a:lnTo>
                    <a:pt x="3076" y="754"/>
                  </a:lnTo>
                  <a:lnTo>
                    <a:pt x="2972" y="691"/>
                  </a:lnTo>
                  <a:lnTo>
                    <a:pt x="2909" y="733"/>
                  </a:lnTo>
                  <a:lnTo>
                    <a:pt x="2762" y="733"/>
                  </a:lnTo>
                  <a:lnTo>
                    <a:pt x="2700" y="691"/>
                  </a:lnTo>
                  <a:lnTo>
                    <a:pt x="2658" y="691"/>
                  </a:lnTo>
                  <a:lnTo>
                    <a:pt x="2469" y="858"/>
                  </a:lnTo>
                  <a:lnTo>
                    <a:pt x="2365" y="858"/>
                  </a:lnTo>
                  <a:lnTo>
                    <a:pt x="2239" y="942"/>
                  </a:lnTo>
                  <a:lnTo>
                    <a:pt x="2177" y="1005"/>
                  </a:lnTo>
                  <a:lnTo>
                    <a:pt x="1988" y="1047"/>
                  </a:lnTo>
                  <a:lnTo>
                    <a:pt x="1863" y="984"/>
                  </a:lnTo>
                  <a:lnTo>
                    <a:pt x="1716" y="858"/>
                  </a:lnTo>
                  <a:lnTo>
                    <a:pt x="1653" y="858"/>
                  </a:lnTo>
                  <a:lnTo>
                    <a:pt x="1633" y="754"/>
                  </a:lnTo>
                  <a:lnTo>
                    <a:pt x="1256" y="377"/>
                  </a:lnTo>
                  <a:lnTo>
                    <a:pt x="1235" y="356"/>
                  </a:lnTo>
                  <a:lnTo>
                    <a:pt x="1214" y="314"/>
                  </a:lnTo>
                  <a:lnTo>
                    <a:pt x="1047" y="545"/>
                  </a:lnTo>
                  <a:lnTo>
                    <a:pt x="1005" y="628"/>
                  </a:lnTo>
                  <a:lnTo>
                    <a:pt x="1047" y="858"/>
                  </a:lnTo>
                  <a:lnTo>
                    <a:pt x="1151" y="1172"/>
                  </a:lnTo>
                  <a:lnTo>
                    <a:pt x="1319" y="1256"/>
                  </a:lnTo>
                  <a:lnTo>
                    <a:pt x="1298" y="1402"/>
                  </a:lnTo>
                  <a:lnTo>
                    <a:pt x="1361" y="1591"/>
                  </a:lnTo>
                  <a:lnTo>
                    <a:pt x="1570" y="1612"/>
                  </a:lnTo>
                  <a:lnTo>
                    <a:pt x="1716" y="1737"/>
                  </a:lnTo>
                  <a:lnTo>
                    <a:pt x="3411" y="2260"/>
                  </a:lnTo>
                  <a:lnTo>
                    <a:pt x="4143" y="2260"/>
                  </a:lnTo>
                  <a:lnTo>
                    <a:pt x="2365" y="4039"/>
                  </a:lnTo>
                  <a:lnTo>
                    <a:pt x="1633" y="4039"/>
                  </a:lnTo>
                  <a:lnTo>
                    <a:pt x="1528" y="4122"/>
                  </a:lnTo>
                  <a:lnTo>
                    <a:pt x="1423" y="4122"/>
                  </a:lnTo>
                  <a:lnTo>
                    <a:pt x="1298" y="4206"/>
                  </a:lnTo>
                  <a:lnTo>
                    <a:pt x="1235" y="4311"/>
                  </a:lnTo>
                  <a:lnTo>
                    <a:pt x="1130" y="4394"/>
                  </a:lnTo>
                  <a:lnTo>
                    <a:pt x="984" y="4457"/>
                  </a:lnTo>
                  <a:lnTo>
                    <a:pt x="796" y="4499"/>
                  </a:lnTo>
                  <a:lnTo>
                    <a:pt x="607" y="4562"/>
                  </a:lnTo>
                  <a:lnTo>
                    <a:pt x="565" y="4666"/>
                  </a:lnTo>
                  <a:lnTo>
                    <a:pt x="0" y="5169"/>
                  </a:lnTo>
                  <a:lnTo>
                    <a:pt x="0" y="7449"/>
                  </a:lnTo>
                  <a:lnTo>
                    <a:pt x="419" y="7847"/>
                  </a:lnTo>
                  <a:lnTo>
                    <a:pt x="419" y="7805"/>
                  </a:lnTo>
                  <a:lnTo>
                    <a:pt x="900" y="7261"/>
                  </a:lnTo>
                  <a:lnTo>
                    <a:pt x="942" y="7156"/>
                  </a:lnTo>
                  <a:lnTo>
                    <a:pt x="1089" y="7031"/>
                  </a:lnTo>
                  <a:lnTo>
                    <a:pt x="1193" y="7010"/>
                  </a:lnTo>
                  <a:lnTo>
                    <a:pt x="1235" y="6926"/>
                  </a:lnTo>
                  <a:lnTo>
                    <a:pt x="1298" y="6905"/>
                  </a:lnTo>
                  <a:lnTo>
                    <a:pt x="1633" y="6529"/>
                  </a:lnTo>
                  <a:lnTo>
                    <a:pt x="1716" y="6508"/>
                  </a:lnTo>
                  <a:lnTo>
                    <a:pt x="2093" y="6089"/>
                  </a:lnTo>
                  <a:lnTo>
                    <a:pt x="2302" y="5922"/>
                  </a:lnTo>
                  <a:lnTo>
                    <a:pt x="2469" y="5817"/>
                  </a:lnTo>
                  <a:lnTo>
                    <a:pt x="2658" y="5796"/>
                  </a:lnTo>
                  <a:lnTo>
                    <a:pt x="2930" y="5566"/>
                  </a:lnTo>
                  <a:lnTo>
                    <a:pt x="3558" y="4980"/>
                  </a:lnTo>
                  <a:lnTo>
                    <a:pt x="3871" y="4625"/>
                  </a:lnTo>
                  <a:lnTo>
                    <a:pt x="4060" y="4436"/>
                  </a:lnTo>
                  <a:lnTo>
                    <a:pt x="4081" y="4311"/>
                  </a:lnTo>
                  <a:lnTo>
                    <a:pt x="4478" y="3788"/>
                  </a:lnTo>
                  <a:lnTo>
                    <a:pt x="4478" y="3683"/>
                  </a:lnTo>
                  <a:lnTo>
                    <a:pt x="4687" y="3390"/>
                  </a:lnTo>
                  <a:lnTo>
                    <a:pt x="4708" y="3202"/>
                  </a:lnTo>
                  <a:lnTo>
                    <a:pt x="5022" y="2574"/>
                  </a:lnTo>
                  <a:lnTo>
                    <a:pt x="5106" y="2532"/>
                  </a:lnTo>
                  <a:lnTo>
                    <a:pt x="5064" y="2449"/>
                  </a:lnTo>
                  <a:lnTo>
                    <a:pt x="5064" y="2365"/>
                  </a:lnTo>
                  <a:lnTo>
                    <a:pt x="5190" y="2239"/>
                  </a:lnTo>
                  <a:lnTo>
                    <a:pt x="5231" y="2239"/>
                  </a:lnTo>
                  <a:lnTo>
                    <a:pt x="5315" y="2135"/>
                  </a:lnTo>
                  <a:lnTo>
                    <a:pt x="5441" y="1842"/>
                  </a:lnTo>
                  <a:lnTo>
                    <a:pt x="5650" y="1591"/>
                  </a:lnTo>
                  <a:lnTo>
                    <a:pt x="5650" y="1423"/>
                  </a:lnTo>
                  <a:lnTo>
                    <a:pt x="5692" y="1381"/>
                  </a:lnTo>
                  <a:lnTo>
                    <a:pt x="5713" y="1214"/>
                  </a:lnTo>
                  <a:lnTo>
                    <a:pt x="5650" y="1151"/>
                  </a:lnTo>
                  <a:lnTo>
                    <a:pt x="5734" y="1005"/>
                  </a:lnTo>
                  <a:lnTo>
                    <a:pt x="5796" y="984"/>
                  </a:lnTo>
                  <a:lnTo>
                    <a:pt x="5859" y="984"/>
                  </a:lnTo>
                  <a:lnTo>
                    <a:pt x="5901" y="1005"/>
                  </a:lnTo>
                  <a:lnTo>
                    <a:pt x="5922" y="1005"/>
                  </a:lnTo>
                  <a:lnTo>
                    <a:pt x="5901" y="942"/>
                  </a:lnTo>
                  <a:lnTo>
                    <a:pt x="5838" y="942"/>
                  </a:lnTo>
                  <a:lnTo>
                    <a:pt x="5859" y="963"/>
                  </a:lnTo>
                  <a:lnTo>
                    <a:pt x="5796" y="963"/>
                  </a:lnTo>
                  <a:lnTo>
                    <a:pt x="5817" y="879"/>
                  </a:lnTo>
                  <a:lnTo>
                    <a:pt x="5817" y="775"/>
                  </a:lnTo>
                  <a:lnTo>
                    <a:pt x="5754" y="691"/>
                  </a:lnTo>
                  <a:lnTo>
                    <a:pt x="5817" y="586"/>
                  </a:lnTo>
                  <a:lnTo>
                    <a:pt x="5859" y="545"/>
                  </a:lnTo>
                  <a:lnTo>
                    <a:pt x="5859" y="482"/>
                  </a:lnTo>
                  <a:lnTo>
                    <a:pt x="5796" y="482"/>
                  </a:lnTo>
                  <a:lnTo>
                    <a:pt x="5754" y="440"/>
                  </a:lnTo>
                  <a:lnTo>
                    <a:pt x="5796" y="377"/>
                  </a:lnTo>
                  <a:lnTo>
                    <a:pt x="5796" y="314"/>
                  </a:lnTo>
                  <a:lnTo>
                    <a:pt x="5838" y="210"/>
                  </a:lnTo>
                  <a:lnTo>
                    <a:pt x="5901" y="126"/>
                  </a:lnTo>
                  <a:lnTo>
                    <a:pt x="5859" y="105"/>
                  </a:lnTo>
                  <a:lnTo>
                    <a:pt x="5796" y="105"/>
                  </a:lnTo>
                  <a:lnTo>
                    <a:pt x="5650" y="42"/>
                  </a:lnTo>
                  <a:lnTo>
                    <a:pt x="558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4" name="Google Shape;7584;p131"/>
            <p:cNvSpPr/>
            <p:nvPr/>
          </p:nvSpPr>
          <p:spPr>
            <a:xfrm>
              <a:off x="3978054" y="3108693"/>
              <a:ext cx="57811" cy="66882"/>
            </a:xfrm>
            <a:custGeom>
              <a:avLst/>
              <a:gdLst/>
              <a:ahLst/>
              <a:cxnLst/>
              <a:rect l="l" t="t" r="r" b="b"/>
              <a:pathLst>
                <a:path w="4855" h="5881" extrusionOk="0">
                  <a:moveTo>
                    <a:pt x="984" y="1"/>
                  </a:moveTo>
                  <a:lnTo>
                    <a:pt x="942" y="43"/>
                  </a:lnTo>
                  <a:lnTo>
                    <a:pt x="732" y="252"/>
                  </a:lnTo>
                  <a:lnTo>
                    <a:pt x="607" y="461"/>
                  </a:lnTo>
                  <a:lnTo>
                    <a:pt x="565" y="461"/>
                  </a:lnTo>
                  <a:lnTo>
                    <a:pt x="460" y="566"/>
                  </a:lnTo>
                  <a:lnTo>
                    <a:pt x="398" y="628"/>
                  </a:lnTo>
                  <a:lnTo>
                    <a:pt x="356" y="649"/>
                  </a:lnTo>
                  <a:lnTo>
                    <a:pt x="272" y="754"/>
                  </a:lnTo>
                  <a:lnTo>
                    <a:pt x="293" y="733"/>
                  </a:lnTo>
                  <a:lnTo>
                    <a:pt x="356" y="796"/>
                  </a:lnTo>
                  <a:lnTo>
                    <a:pt x="377" y="963"/>
                  </a:lnTo>
                  <a:lnTo>
                    <a:pt x="419" y="984"/>
                  </a:lnTo>
                  <a:lnTo>
                    <a:pt x="419" y="1089"/>
                  </a:lnTo>
                  <a:lnTo>
                    <a:pt x="502" y="1089"/>
                  </a:lnTo>
                  <a:lnTo>
                    <a:pt x="523" y="1214"/>
                  </a:lnTo>
                  <a:lnTo>
                    <a:pt x="523" y="1361"/>
                  </a:lnTo>
                  <a:lnTo>
                    <a:pt x="670" y="1486"/>
                  </a:lnTo>
                  <a:lnTo>
                    <a:pt x="732" y="1633"/>
                  </a:lnTo>
                  <a:lnTo>
                    <a:pt x="816" y="1696"/>
                  </a:lnTo>
                  <a:lnTo>
                    <a:pt x="900" y="1737"/>
                  </a:lnTo>
                  <a:lnTo>
                    <a:pt x="837" y="1800"/>
                  </a:lnTo>
                  <a:lnTo>
                    <a:pt x="921" y="1884"/>
                  </a:lnTo>
                  <a:lnTo>
                    <a:pt x="942" y="2009"/>
                  </a:lnTo>
                  <a:lnTo>
                    <a:pt x="942" y="2114"/>
                  </a:lnTo>
                  <a:lnTo>
                    <a:pt x="816" y="2261"/>
                  </a:lnTo>
                  <a:lnTo>
                    <a:pt x="816" y="2365"/>
                  </a:lnTo>
                  <a:lnTo>
                    <a:pt x="774" y="2512"/>
                  </a:lnTo>
                  <a:lnTo>
                    <a:pt x="565" y="2512"/>
                  </a:lnTo>
                  <a:lnTo>
                    <a:pt x="565" y="2553"/>
                  </a:lnTo>
                  <a:lnTo>
                    <a:pt x="502" y="2616"/>
                  </a:lnTo>
                  <a:lnTo>
                    <a:pt x="460" y="2721"/>
                  </a:lnTo>
                  <a:lnTo>
                    <a:pt x="377" y="2784"/>
                  </a:lnTo>
                  <a:lnTo>
                    <a:pt x="293" y="2930"/>
                  </a:lnTo>
                  <a:lnTo>
                    <a:pt x="188" y="3056"/>
                  </a:lnTo>
                  <a:lnTo>
                    <a:pt x="168" y="3202"/>
                  </a:lnTo>
                  <a:lnTo>
                    <a:pt x="0" y="3767"/>
                  </a:lnTo>
                  <a:lnTo>
                    <a:pt x="188" y="3767"/>
                  </a:lnTo>
                  <a:lnTo>
                    <a:pt x="2281" y="4981"/>
                  </a:lnTo>
                  <a:lnTo>
                    <a:pt x="2406" y="5169"/>
                  </a:lnTo>
                  <a:lnTo>
                    <a:pt x="2385" y="5253"/>
                  </a:lnTo>
                  <a:lnTo>
                    <a:pt x="2406" y="5294"/>
                  </a:lnTo>
                  <a:lnTo>
                    <a:pt x="2469" y="5378"/>
                  </a:lnTo>
                  <a:lnTo>
                    <a:pt x="3181" y="5880"/>
                  </a:lnTo>
                  <a:lnTo>
                    <a:pt x="3222" y="5880"/>
                  </a:lnTo>
                  <a:lnTo>
                    <a:pt x="3327" y="5818"/>
                  </a:lnTo>
                  <a:lnTo>
                    <a:pt x="3536" y="5546"/>
                  </a:lnTo>
                  <a:lnTo>
                    <a:pt x="3641" y="5357"/>
                  </a:lnTo>
                  <a:lnTo>
                    <a:pt x="3641" y="5232"/>
                  </a:lnTo>
                  <a:lnTo>
                    <a:pt x="3725" y="5085"/>
                  </a:lnTo>
                  <a:lnTo>
                    <a:pt x="3829" y="4939"/>
                  </a:lnTo>
                  <a:lnTo>
                    <a:pt x="3808" y="4918"/>
                  </a:lnTo>
                  <a:lnTo>
                    <a:pt x="3808" y="4855"/>
                  </a:lnTo>
                  <a:lnTo>
                    <a:pt x="3871" y="4750"/>
                  </a:lnTo>
                  <a:lnTo>
                    <a:pt x="3871" y="4730"/>
                  </a:lnTo>
                  <a:lnTo>
                    <a:pt x="3955" y="4709"/>
                  </a:lnTo>
                  <a:lnTo>
                    <a:pt x="4122" y="4709"/>
                  </a:lnTo>
                  <a:lnTo>
                    <a:pt x="4227" y="4541"/>
                  </a:lnTo>
                  <a:lnTo>
                    <a:pt x="4436" y="4458"/>
                  </a:lnTo>
                  <a:lnTo>
                    <a:pt x="4394" y="4416"/>
                  </a:lnTo>
                  <a:lnTo>
                    <a:pt x="4457" y="4332"/>
                  </a:lnTo>
                  <a:lnTo>
                    <a:pt x="4499" y="4332"/>
                  </a:lnTo>
                  <a:lnTo>
                    <a:pt x="4687" y="4102"/>
                  </a:lnTo>
                  <a:lnTo>
                    <a:pt x="4708" y="4081"/>
                  </a:lnTo>
                  <a:lnTo>
                    <a:pt x="4289" y="3683"/>
                  </a:lnTo>
                  <a:lnTo>
                    <a:pt x="4289" y="1403"/>
                  </a:lnTo>
                  <a:lnTo>
                    <a:pt x="4854" y="900"/>
                  </a:lnTo>
                  <a:lnTo>
                    <a:pt x="4687" y="900"/>
                  </a:lnTo>
                  <a:lnTo>
                    <a:pt x="4478" y="942"/>
                  </a:lnTo>
                  <a:lnTo>
                    <a:pt x="4373" y="880"/>
                  </a:lnTo>
                  <a:lnTo>
                    <a:pt x="4289" y="754"/>
                  </a:lnTo>
                  <a:lnTo>
                    <a:pt x="4227" y="733"/>
                  </a:lnTo>
                  <a:lnTo>
                    <a:pt x="3955" y="754"/>
                  </a:lnTo>
                  <a:lnTo>
                    <a:pt x="3913" y="775"/>
                  </a:lnTo>
                  <a:lnTo>
                    <a:pt x="3808" y="775"/>
                  </a:lnTo>
                  <a:lnTo>
                    <a:pt x="3704" y="838"/>
                  </a:lnTo>
                  <a:lnTo>
                    <a:pt x="3641" y="900"/>
                  </a:lnTo>
                  <a:lnTo>
                    <a:pt x="3494" y="1152"/>
                  </a:lnTo>
                  <a:lnTo>
                    <a:pt x="3285" y="1152"/>
                  </a:lnTo>
                  <a:lnTo>
                    <a:pt x="3181" y="1110"/>
                  </a:lnTo>
                  <a:lnTo>
                    <a:pt x="3013" y="1152"/>
                  </a:lnTo>
                  <a:lnTo>
                    <a:pt x="2888" y="1089"/>
                  </a:lnTo>
                  <a:lnTo>
                    <a:pt x="2699" y="1089"/>
                  </a:lnTo>
                  <a:lnTo>
                    <a:pt x="2595" y="1047"/>
                  </a:lnTo>
                  <a:lnTo>
                    <a:pt x="2511" y="942"/>
                  </a:lnTo>
                  <a:lnTo>
                    <a:pt x="2365" y="859"/>
                  </a:lnTo>
                  <a:lnTo>
                    <a:pt x="2134" y="628"/>
                  </a:lnTo>
                  <a:lnTo>
                    <a:pt x="2030" y="545"/>
                  </a:lnTo>
                  <a:lnTo>
                    <a:pt x="1737" y="566"/>
                  </a:lnTo>
                  <a:lnTo>
                    <a:pt x="1611" y="524"/>
                  </a:lnTo>
                  <a:lnTo>
                    <a:pt x="1465" y="566"/>
                  </a:lnTo>
                  <a:lnTo>
                    <a:pt x="1339" y="545"/>
                  </a:lnTo>
                  <a:lnTo>
                    <a:pt x="1256" y="440"/>
                  </a:lnTo>
                  <a:lnTo>
                    <a:pt x="1256" y="105"/>
                  </a:lnTo>
                  <a:lnTo>
                    <a:pt x="1151" y="64"/>
                  </a:lnTo>
                  <a:lnTo>
                    <a:pt x="1046" y="105"/>
                  </a:lnTo>
                  <a:lnTo>
                    <a:pt x="9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7585" name="Google Shape;7585;p131"/>
            <p:cNvSpPr/>
            <p:nvPr/>
          </p:nvSpPr>
          <p:spPr>
            <a:xfrm>
              <a:off x="3963598" y="3151999"/>
              <a:ext cx="5239" cy="11"/>
            </a:xfrm>
            <a:custGeom>
              <a:avLst/>
              <a:gdLst/>
              <a:ahLst/>
              <a:cxnLst/>
              <a:rect l="l" t="t" r="r" b="b"/>
              <a:pathLst>
                <a:path w="440" h="1" extrusionOk="0">
                  <a:moveTo>
                    <a:pt x="1" y="1"/>
                  </a:moveTo>
                  <a:lnTo>
                    <a:pt x="210" y="1"/>
                  </a:lnTo>
                  <a:lnTo>
                    <a:pt x="440" y="1"/>
                  </a:lnTo>
                  <a:lnTo>
                    <a:pt x="2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6" name="Google Shape;7586;p131"/>
            <p:cNvSpPr/>
            <p:nvPr/>
          </p:nvSpPr>
          <p:spPr>
            <a:xfrm>
              <a:off x="3949392" y="3117029"/>
              <a:ext cx="39878" cy="37609"/>
            </a:xfrm>
            <a:custGeom>
              <a:avLst/>
              <a:gdLst/>
              <a:ahLst/>
              <a:cxnLst/>
              <a:rect l="l" t="t" r="r" b="b"/>
              <a:pathLst>
                <a:path w="3349" h="3307" extrusionOk="0">
                  <a:moveTo>
                    <a:pt x="2700" y="0"/>
                  </a:moveTo>
                  <a:lnTo>
                    <a:pt x="2679" y="21"/>
                  </a:lnTo>
                  <a:lnTo>
                    <a:pt x="2554" y="105"/>
                  </a:lnTo>
                  <a:lnTo>
                    <a:pt x="2491" y="209"/>
                  </a:lnTo>
                  <a:lnTo>
                    <a:pt x="2365" y="251"/>
                  </a:lnTo>
                  <a:lnTo>
                    <a:pt x="2240" y="209"/>
                  </a:lnTo>
                  <a:lnTo>
                    <a:pt x="2031" y="230"/>
                  </a:lnTo>
                  <a:lnTo>
                    <a:pt x="1884" y="272"/>
                  </a:lnTo>
                  <a:lnTo>
                    <a:pt x="1779" y="272"/>
                  </a:lnTo>
                  <a:lnTo>
                    <a:pt x="1759" y="314"/>
                  </a:lnTo>
                  <a:lnTo>
                    <a:pt x="1675" y="272"/>
                  </a:lnTo>
                  <a:lnTo>
                    <a:pt x="1612" y="356"/>
                  </a:lnTo>
                  <a:lnTo>
                    <a:pt x="1612" y="440"/>
                  </a:lnTo>
                  <a:lnTo>
                    <a:pt x="1549" y="440"/>
                  </a:lnTo>
                  <a:lnTo>
                    <a:pt x="1403" y="419"/>
                  </a:lnTo>
                  <a:lnTo>
                    <a:pt x="1403" y="314"/>
                  </a:lnTo>
                  <a:lnTo>
                    <a:pt x="1298" y="272"/>
                  </a:lnTo>
                  <a:lnTo>
                    <a:pt x="1215" y="314"/>
                  </a:lnTo>
                  <a:lnTo>
                    <a:pt x="1047" y="251"/>
                  </a:lnTo>
                  <a:lnTo>
                    <a:pt x="942" y="209"/>
                  </a:lnTo>
                  <a:lnTo>
                    <a:pt x="880" y="272"/>
                  </a:lnTo>
                  <a:lnTo>
                    <a:pt x="880" y="356"/>
                  </a:lnTo>
                  <a:lnTo>
                    <a:pt x="901" y="419"/>
                  </a:lnTo>
                  <a:lnTo>
                    <a:pt x="880" y="440"/>
                  </a:lnTo>
                  <a:lnTo>
                    <a:pt x="838" y="544"/>
                  </a:lnTo>
                  <a:lnTo>
                    <a:pt x="796" y="628"/>
                  </a:lnTo>
                  <a:lnTo>
                    <a:pt x="796" y="774"/>
                  </a:lnTo>
                  <a:lnTo>
                    <a:pt x="775" y="984"/>
                  </a:lnTo>
                  <a:lnTo>
                    <a:pt x="733" y="1109"/>
                  </a:lnTo>
                  <a:lnTo>
                    <a:pt x="817" y="1172"/>
                  </a:lnTo>
                  <a:lnTo>
                    <a:pt x="880" y="1256"/>
                  </a:lnTo>
                  <a:lnTo>
                    <a:pt x="922" y="1318"/>
                  </a:lnTo>
                  <a:lnTo>
                    <a:pt x="901" y="1402"/>
                  </a:lnTo>
                  <a:lnTo>
                    <a:pt x="608" y="1800"/>
                  </a:lnTo>
                  <a:lnTo>
                    <a:pt x="419" y="2009"/>
                  </a:lnTo>
                  <a:lnTo>
                    <a:pt x="378" y="2092"/>
                  </a:lnTo>
                  <a:lnTo>
                    <a:pt x="147" y="2511"/>
                  </a:lnTo>
                  <a:lnTo>
                    <a:pt x="106" y="2553"/>
                  </a:lnTo>
                  <a:lnTo>
                    <a:pt x="106" y="2720"/>
                  </a:lnTo>
                  <a:lnTo>
                    <a:pt x="85" y="2929"/>
                  </a:lnTo>
                  <a:lnTo>
                    <a:pt x="1" y="3139"/>
                  </a:lnTo>
                  <a:lnTo>
                    <a:pt x="43" y="3264"/>
                  </a:lnTo>
                  <a:lnTo>
                    <a:pt x="1" y="3285"/>
                  </a:lnTo>
                  <a:lnTo>
                    <a:pt x="43" y="3306"/>
                  </a:lnTo>
                  <a:lnTo>
                    <a:pt x="106" y="3285"/>
                  </a:lnTo>
                  <a:lnTo>
                    <a:pt x="210" y="3201"/>
                  </a:lnTo>
                  <a:lnTo>
                    <a:pt x="273" y="3243"/>
                  </a:lnTo>
                  <a:lnTo>
                    <a:pt x="315" y="3285"/>
                  </a:lnTo>
                  <a:lnTo>
                    <a:pt x="398" y="3285"/>
                  </a:lnTo>
                  <a:lnTo>
                    <a:pt x="461" y="3243"/>
                  </a:lnTo>
                  <a:lnTo>
                    <a:pt x="461" y="3160"/>
                  </a:lnTo>
                  <a:lnTo>
                    <a:pt x="566" y="3160"/>
                  </a:lnTo>
                  <a:lnTo>
                    <a:pt x="566" y="3180"/>
                  </a:lnTo>
                  <a:lnTo>
                    <a:pt x="608" y="3139"/>
                  </a:lnTo>
                  <a:lnTo>
                    <a:pt x="670" y="3139"/>
                  </a:lnTo>
                  <a:lnTo>
                    <a:pt x="712" y="3076"/>
                  </a:lnTo>
                  <a:lnTo>
                    <a:pt x="1633" y="3076"/>
                  </a:lnTo>
                  <a:lnTo>
                    <a:pt x="2407" y="3034"/>
                  </a:lnTo>
                  <a:lnTo>
                    <a:pt x="2575" y="2469"/>
                  </a:lnTo>
                  <a:lnTo>
                    <a:pt x="2595" y="2323"/>
                  </a:lnTo>
                  <a:lnTo>
                    <a:pt x="2700" y="2197"/>
                  </a:lnTo>
                  <a:lnTo>
                    <a:pt x="2784" y="2051"/>
                  </a:lnTo>
                  <a:lnTo>
                    <a:pt x="2867" y="1988"/>
                  </a:lnTo>
                  <a:lnTo>
                    <a:pt x="2909" y="1883"/>
                  </a:lnTo>
                  <a:lnTo>
                    <a:pt x="2972" y="1820"/>
                  </a:lnTo>
                  <a:lnTo>
                    <a:pt x="2972" y="1779"/>
                  </a:lnTo>
                  <a:lnTo>
                    <a:pt x="3181" y="1779"/>
                  </a:lnTo>
                  <a:lnTo>
                    <a:pt x="3223" y="1632"/>
                  </a:lnTo>
                  <a:lnTo>
                    <a:pt x="3223" y="1528"/>
                  </a:lnTo>
                  <a:lnTo>
                    <a:pt x="3349" y="1381"/>
                  </a:lnTo>
                  <a:lnTo>
                    <a:pt x="3349" y="1276"/>
                  </a:lnTo>
                  <a:lnTo>
                    <a:pt x="3328" y="1151"/>
                  </a:lnTo>
                  <a:lnTo>
                    <a:pt x="3244" y="1067"/>
                  </a:lnTo>
                  <a:lnTo>
                    <a:pt x="3307" y="1004"/>
                  </a:lnTo>
                  <a:lnTo>
                    <a:pt x="3223" y="963"/>
                  </a:lnTo>
                  <a:lnTo>
                    <a:pt x="3139" y="900"/>
                  </a:lnTo>
                  <a:lnTo>
                    <a:pt x="3077" y="753"/>
                  </a:lnTo>
                  <a:lnTo>
                    <a:pt x="2930" y="628"/>
                  </a:lnTo>
                  <a:lnTo>
                    <a:pt x="2930" y="481"/>
                  </a:lnTo>
                  <a:lnTo>
                    <a:pt x="2909" y="356"/>
                  </a:lnTo>
                  <a:lnTo>
                    <a:pt x="2826" y="356"/>
                  </a:lnTo>
                  <a:lnTo>
                    <a:pt x="2826" y="251"/>
                  </a:lnTo>
                  <a:lnTo>
                    <a:pt x="2784" y="230"/>
                  </a:lnTo>
                  <a:lnTo>
                    <a:pt x="2763" y="63"/>
                  </a:lnTo>
                  <a:lnTo>
                    <a:pt x="270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7" name="Google Shape;7587;p131"/>
            <p:cNvSpPr/>
            <p:nvPr/>
          </p:nvSpPr>
          <p:spPr>
            <a:xfrm>
              <a:off x="3845999" y="3071334"/>
              <a:ext cx="89711" cy="57841"/>
            </a:xfrm>
            <a:custGeom>
              <a:avLst/>
              <a:gdLst/>
              <a:ahLst/>
              <a:cxnLst/>
              <a:rect l="l" t="t" r="r" b="b"/>
              <a:pathLst>
                <a:path w="7534" h="5086" extrusionOk="0">
                  <a:moveTo>
                    <a:pt x="4750" y="1"/>
                  </a:moveTo>
                  <a:lnTo>
                    <a:pt x="4708" y="64"/>
                  </a:lnTo>
                  <a:lnTo>
                    <a:pt x="4583" y="147"/>
                  </a:lnTo>
                  <a:lnTo>
                    <a:pt x="4499" y="84"/>
                  </a:lnTo>
                  <a:lnTo>
                    <a:pt x="4374" y="84"/>
                  </a:lnTo>
                  <a:lnTo>
                    <a:pt x="4269" y="168"/>
                  </a:lnTo>
                  <a:lnTo>
                    <a:pt x="4123" y="252"/>
                  </a:lnTo>
                  <a:lnTo>
                    <a:pt x="4081" y="315"/>
                  </a:lnTo>
                  <a:lnTo>
                    <a:pt x="4123" y="398"/>
                  </a:lnTo>
                  <a:lnTo>
                    <a:pt x="4039" y="419"/>
                  </a:lnTo>
                  <a:lnTo>
                    <a:pt x="3934" y="587"/>
                  </a:lnTo>
                  <a:lnTo>
                    <a:pt x="3872" y="587"/>
                  </a:lnTo>
                  <a:lnTo>
                    <a:pt x="3830" y="566"/>
                  </a:lnTo>
                  <a:lnTo>
                    <a:pt x="3746" y="670"/>
                  </a:lnTo>
                  <a:lnTo>
                    <a:pt x="3746" y="733"/>
                  </a:lnTo>
                  <a:lnTo>
                    <a:pt x="3662" y="796"/>
                  </a:lnTo>
                  <a:lnTo>
                    <a:pt x="3641" y="900"/>
                  </a:lnTo>
                  <a:lnTo>
                    <a:pt x="3662" y="984"/>
                  </a:lnTo>
                  <a:lnTo>
                    <a:pt x="3641" y="1089"/>
                  </a:lnTo>
                  <a:lnTo>
                    <a:pt x="3537" y="1131"/>
                  </a:lnTo>
                  <a:lnTo>
                    <a:pt x="3432" y="1214"/>
                  </a:lnTo>
                  <a:lnTo>
                    <a:pt x="3202" y="1235"/>
                  </a:lnTo>
                  <a:lnTo>
                    <a:pt x="3035" y="1256"/>
                  </a:lnTo>
                  <a:lnTo>
                    <a:pt x="2909" y="1235"/>
                  </a:lnTo>
                  <a:lnTo>
                    <a:pt x="2804" y="1193"/>
                  </a:lnTo>
                  <a:lnTo>
                    <a:pt x="2679" y="1214"/>
                  </a:lnTo>
                  <a:lnTo>
                    <a:pt x="2595" y="1193"/>
                  </a:lnTo>
                  <a:lnTo>
                    <a:pt x="2511" y="1235"/>
                  </a:lnTo>
                  <a:lnTo>
                    <a:pt x="2491" y="1340"/>
                  </a:lnTo>
                  <a:lnTo>
                    <a:pt x="2595" y="1445"/>
                  </a:lnTo>
                  <a:lnTo>
                    <a:pt x="2658" y="1445"/>
                  </a:lnTo>
                  <a:lnTo>
                    <a:pt x="2679" y="1528"/>
                  </a:lnTo>
                  <a:lnTo>
                    <a:pt x="2511" y="1633"/>
                  </a:lnTo>
                  <a:lnTo>
                    <a:pt x="2449" y="1737"/>
                  </a:lnTo>
                  <a:lnTo>
                    <a:pt x="2281" y="1737"/>
                  </a:lnTo>
                  <a:lnTo>
                    <a:pt x="1947" y="1821"/>
                  </a:lnTo>
                  <a:lnTo>
                    <a:pt x="1821" y="1926"/>
                  </a:lnTo>
                  <a:lnTo>
                    <a:pt x="1633" y="1968"/>
                  </a:lnTo>
                  <a:lnTo>
                    <a:pt x="1507" y="2072"/>
                  </a:lnTo>
                  <a:lnTo>
                    <a:pt x="1403" y="2093"/>
                  </a:lnTo>
                  <a:lnTo>
                    <a:pt x="1340" y="2051"/>
                  </a:lnTo>
                  <a:lnTo>
                    <a:pt x="1298" y="1926"/>
                  </a:lnTo>
                  <a:lnTo>
                    <a:pt x="1235" y="1863"/>
                  </a:lnTo>
                  <a:lnTo>
                    <a:pt x="1151" y="1926"/>
                  </a:lnTo>
                  <a:lnTo>
                    <a:pt x="1151" y="2051"/>
                  </a:lnTo>
                  <a:lnTo>
                    <a:pt x="1110" y="2177"/>
                  </a:lnTo>
                  <a:lnTo>
                    <a:pt x="942" y="2177"/>
                  </a:lnTo>
                  <a:lnTo>
                    <a:pt x="838" y="2198"/>
                  </a:lnTo>
                  <a:lnTo>
                    <a:pt x="733" y="2198"/>
                  </a:lnTo>
                  <a:lnTo>
                    <a:pt x="712" y="2072"/>
                  </a:lnTo>
                  <a:lnTo>
                    <a:pt x="670" y="2030"/>
                  </a:lnTo>
                  <a:lnTo>
                    <a:pt x="670" y="2051"/>
                  </a:lnTo>
                  <a:lnTo>
                    <a:pt x="566" y="2198"/>
                  </a:lnTo>
                  <a:lnTo>
                    <a:pt x="461" y="2240"/>
                  </a:lnTo>
                  <a:lnTo>
                    <a:pt x="398" y="2365"/>
                  </a:lnTo>
                  <a:lnTo>
                    <a:pt x="294" y="2553"/>
                  </a:lnTo>
                  <a:lnTo>
                    <a:pt x="252" y="2679"/>
                  </a:lnTo>
                  <a:lnTo>
                    <a:pt x="147" y="2867"/>
                  </a:lnTo>
                  <a:lnTo>
                    <a:pt x="63" y="2867"/>
                  </a:lnTo>
                  <a:lnTo>
                    <a:pt x="1" y="2930"/>
                  </a:lnTo>
                  <a:lnTo>
                    <a:pt x="42" y="3077"/>
                  </a:lnTo>
                  <a:lnTo>
                    <a:pt x="84" y="3223"/>
                  </a:lnTo>
                  <a:lnTo>
                    <a:pt x="63" y="3349"/>
                  </a:lnTo>
                  <a:lnTo>
                    <a:pt x="84" y="3516"/>
                  </a:lnTo>
                  <a:lnTo>
                    <a:pt x="105" y="3641"/>
                  </a:lnTo>
                  <a:lnTo>
                    <a:pt x="105" y="3872"/>
                  </a:lnTo>
                  <a:lnTo>
                    <a:pt x="168" y="3934"/>
                  </a:lnTo>
                  <a:lnTo>
                    <a:pt x="314" y="4018"/>
                  </a:lnTo>
                  <a:lnTo>
                    <a:pt x="419" y="4123"/>
                  </a:lnTo>
                  <a:lnTo>
                    <a:pt x="461" y="4248"/>
                  </a:lnTo>
                  <a:lnTo>
                    <a:pt x="607" y="4458"/>
                  </a:lnTo>
                  <a:lnTo>
                    <a:pt x="691" y="4604"/>
                  </a:lnTo>
                  <a:lnTo>
                    <a:pt x="775" y="4688"/>
                  </a:lnTo>
                  <a:lnTo>
                    <a:pt x="942" y="4813"/>
                  </a:lnTo>
                  <a:lnTo>
                    <a:pt x="942" y="4960"/>
                  </a:lnTo>
                  <a:lnTo>
                    <a:pt x="942" y="5022"/>
                  </a:lnTo>
                  <a:lnTo>
                    <a:pt x="984" y="5085"/>
                  </a:lnTo>
                  <a:lnTo>
                    <a:pt x="1005" y="5085"/>
                  </a:lnTo>
                  <a:lnTo>
                    <a:pt x="1256" y="4667"/>
                  </a:lnTo>
                  <a:lnTo>
                    <a:pt x="1403" y="4499"/>
                  </a:lnTo>
                  <a:lnTo>
                    <a:pt x="1507" y="4478"/>
                  </a:lnTo>
                  <a:lnTo>
                    <a:pt x="1549" y="4437"/>
                  </a:lnTo>
                  <a:lnTo>
                    <a:pt x="1779" y="4332"/>
                  </a:lnTo>
                  <a:lnTo>
                    <a:pt x="1884" y="4353"/>
                  </a:lnTo>
                  <a:lnTo>
                    <a:pt x="1947" y="4290"/>
                  </a:lnTo>
                  <a:lnTo>
                    <a:pt x="2135" y="4290"/>
                  </a:lnTo>
                  <a:lnTo>
                    <a:pt x="2156" y="4353"/>
                  </a:lnTo>
                  <a:lnTo>
                    <a:pt x="2260" y="4395"/>
                  </a:lnTo>
                  <a:lnTo>
                    <a:pt x="2302" y="4374"/>
                  </a:lnTo>
                  <a:lnTo>
                    <a:pt x="2386" y="4353"/>
                  </a:lnTo>
                  <a:lnTo>
                    <a:pt x="2386" y="4269"/>
                  </a:lnTo>
                  <a:lnTo>
                    <a:pt x="2407" y="4185"/>
                  </a:lnTo>
                  <a:lnTo>
                    <a:pt x="2470" y="4144"/>
                  </a:lnTo>
                  <a:lnTo>
                    <a:pt x="2365" y="4018"/>
                  </a:lnTo>
                  <a:lnTo>
                    <a:pt x="2365" y="3955"/>
                  </a:lnTo>
                  <a:lnTo>
                    <a:pt x="2449" y="3955"/>
                  </a:lnTo>
                  <a:lnTo>
                    <a:pt x="2491" y="3913"/>
                  </a:lnTo>
                  <a:lnTo>
                    <a:pt x="2491" y="3851"/>
                  </a:lnTo>
                  <a:lnTo>
                    <a:pt x="2553" y="3767"/>
                  </a:lnTo>
                  <a:lnTo>
                    <a:pt x="2553" y="3704"/>
                  </a:lnTo>
                  <a:lnTo>
                    <a:pt x="2595" y="3662"/>
                  </a:lnTo>
                  <a:lnTo>
                    <a:pt x="2679" y="3662"/>
                  </a:lnTo>
                  <a:lnTo>
                    <a:pt x="2763" y="3558"/>
                  </a:lnTo>
                  <a:lnTo>
                    <a:pt x="2867" y="3600"/>
                  </a:lnTo>
                  <a:lnTo>
                    <a:pt x="2867" y="3537"/>
                  </a:lnTo>
                  <a:lnTo>
                    <a:pt x="2930" y="3537"/>
                  </a:lnTo>
                  <a:lnTo>
                    <a:pt x="3014" y="3600"/>
                  </a:lnTo>
                  <a:lnTo>
                    <a:pt x="3076" y="3621"/>
                  </a:lnTo>
                  <a:lnTo>
                    <a:pt x="3244" y="3746"/>
                  </a:lnTo>
                  <a:lnTo>
                    <a:pt x="3327" y="3767"/>
                  </a:lnTo>
                  <a:lnTo>
                    <a:pt x="3495" y="3913"/>
                  </a:lnTo>
                  <a:lnTo>
                    <a:pt x="3516" y="3955"/>
                  </a:lnTo>
                  <a:lnTo>
                    <a:pt x="3641" y="3934"/>
                  </a:lnTo>
                  <a:lnTo>
                    <a:pt x="3767" y="4018"/>
                  </a:lnTo>
                  <a:lnTo>
                    <a:pt x="3913" y="4018"/>
                  </a:lnTo>
                  <a:lnTo>
                    <a:pt x="3976" y="4039"/>
                  </a:lnTo>
                  <a:lnTo>
                    <a:pt x="4060" y="3976"/>
                  </a:lnTo>
                  <a:lnTo>
                    <a:pt x="4144" y="3976"/>
                  </a:lnTo>
                  <a:lnTo>
                    <a:pt x="4248" y="4039"/>
                  </a:lnTo>
                  <a:lnTo>
                    <a:pt x="4374" y="4060"/>
                  </a:lnTo>
                  <a:lnTo>
                    <a:pt x="4436" y="4081"/>
                  </a:lnTo>
                  <a:lnTo>
                    <a:pt x="4562" y="4060"/>
                  </a:lnTo>
                  <a:lnTo>
                    <a:pt x="4583" y="4018"/>
                  </a:lnTo>
                  <a:lnTo>
                    <a:pt x="4541" y="3955"/>
                  </a:lnTo>
                  <a:lnTo>
                    <a:pt x="4499" y="3913"/>
                  </a:lnTo>
                  <a:lnTo>
                    <a:pt x="4604" y="3809"/>
                  </a:lnTo>
                  <a:lnTo>
                    <a:pt x="4688" y="3704"/>
                  </a:lnTo>
                  <a:lnTo>
                    <a:pt x="4792" y="3704"/>
                  </a:lnTo>
                  <a:lnTo>
                    <a:pt x="4897" y="3725"/>
                  </a:lnTo>
                  <a:lnTo>
                    <a:pt x="4980" y="3809"/>
                  </a:lnTo>
                  <a:lnTo>
                    <a:pt x="5064" y="3767"/>
                  </a:lnTo>
                  <a:lnTo>
                    <a:pt x="5294" y="3746"/>
                  </a:lnTo>
                  <a:lnTo>
                    <a:pt x="5336" y="3704"/>
                  </a:lnTo>
                  <a:lnTo>
                    <a:pt x="5420" y="3641"/>
                  </a:lnTo>
                  <a:lnTo>
                    <a:pt x="5650" y="3537"/>
                  </a:lnTo>
                  <a:lnTo>
                    <a:pt x="5734" y="3558"/>
                  </a:lnTo>
                  <a:lnTo>
                    <a:pt x="5755" y="3600"/>
                  </a:lnTo>
                  <a:lnTo>
                    <a:pt x="5796" y="3600"/>
                  </a:lnTo>
                  <a:lnTo>
                    <a:pt x="5817" y="3662"/>
                  </a:lnTo>
                  <a:lnTo>
                    <a:pt x="5859" y="3662"/>
                  </a:lnTo>
                  <a:lnTo>
                    <a:pt x="5943" y="3621"/>
                  </a:lnTo>
                  <a:lnTo>
                    <a:pt x="6068" y="3621"/>
                  </a:lnTo>
                  <a:lnTo>
                    <a:pt x="6152" y="3600"/>
                  </a:lnTo>
                  <a:lnTo>
                    <a:pt x="6236" y="3600"/>
                  </a:lnTo>
                  <a:lnTo>
                    <a:pt x="6320" y="3495"/>
                  </a:lnTo>
                  <a:lnTo>
                    <a:pt x="6278" y="3453"/>
                  </a:lnTo>
                  <a:lnTo>
                    <a:pt x="6278" y="3411"/>
                  </a:lnTo>
                  <a:lnTo>
                    <a:pt x="6361" y="3411"/>
                  </a:lnTo>
                  <a:lnTo>
                    <a:pt x="6445" y="3453"/>
                  </a:lnTo>
                  <a:lnTo>
                    <a:pt x="6633" y="3453"/>
                  </a:lnTo>
                  <a:lnTo>
                    <a:pt x="6675" y="3495"/>
                  </a:lnTo>
                  <a:lnTo>
                    <a:pt x="6759" y="3516"/>
                  </a:lnTo>
                  <a:lnTo>
                    <a:pt x="6843" y="3558"/>
                  </a:lnTo>
                  <a:lnTo>
                    <a:pt x="7073" y="3558"/>
                  </a:lnTo>
                  <a:lnTo>
                    <a:pt x="7094" y="3600"/>
                  </a:lnTo>
                  <a:lnTo>
                    <a:pt x="7282" y="3516"/>
                  </a:lnTo>
                  <a:lnTo>
                    <a:pt x="7408" y="3516"/>
                  </a:lnTo>
                  <a:lnTo>
                    <a:pt x="7512" y="3558"/>
                  </a:lnTo>
                  <a:lnTo>
                    <a:pt x="7533" y="3600"/>
                  </a:lnTo>
                  <a:lnTo>
                    <a:pt x="7533" y="3558"/>
                  </a:lnTo>
                  <a:lnTo>
                    <a:pt x="7491" y="3495"/>
                  </a:lnTo>
                  <a:lnTo>
                    <a:pt x="7387" y="3432"/>
                  </a:lnTo>
                  <a:lnTo>
                    <a:pt x="7303" y="3390"/>
                  </a:lnTo>
                  <a:lnTo>
                    <a:pt x="7303" y="3202"/>
                  </a:lnTo>
                  <a:lnTo>
                    <a:pt x="7303" y="3139"/>
                  </a:lnTo>
                  <a:lnTo>
                    <a:pt x="7219" y="3077"/>
                  </a:lnTo>
                  <a:lnTo>
                    <a:pt x="7010" y="3035"/>
                  </a:lnTo>
                  <a:lnTo>
                    <a:pt x="6968" y="2972"/>
                  </a:lnTo>
                  <a:lnTo>
                    <a:pt x="6989" y="2867"/>
                  </a:lnTo>
                  <a:lnTo>
                    <a:pt x="6947" y="2805"/>
                  </a:lnTo>
                  <a:lnTo>
                    <a:pt x="6843" y="2784"/>
                  </a:lnTo>
                  <a:lnTo>
                    <a:pt x="6780" y="2721"/>
                  </a:lnTo>
                  <a:lnTo>
                    <a:pt x="6759" y="2553"/>
                  </a:lnTo>
                  <a:lnTo>
                    <a:pt x="6738" y="2491"/>
                  </a:lnTo>
                  <a:lnTo>
                    <a:pt x="6550" y="2365"/>
                  </a:lnTo>
                  <a:lnTo>
                    <a:pt x="6487" y="2386"/>
                  </a:lnTo>
                  <a:lnTo>
                    <a:pt x="6382" y="2344"/>
                  </a:lnTo>
                  <a:lnTo>
                    <a:pt x="6361" y="2365"/>
                  </a:lnTo>
                  <a:lnTo>
                    <a:pt x="6257" y="2344"/>
                  </a:lnTo>
                  <a:lnTo>
                    <a:pt x="6131" y="2240"/>
                  </a:lnTo>
                  <a:lnTo>
                    <a:pt x="6173" y="2177"/>
                  </a:lnTo>
                  <a:lnTo>
                    <a:pt x="6215" y="2135"/>
                  </a:lnTo>
                  <a:lnTo>
                    <a:pt x="6278" y="2072"/>
                  </a:lnTo>
                  <a:lnTo>
                    <a:pt x="6320" y="1989"/>
                  </a:lnTo>
                  <a:lnTo>
                    <a:pt x="6257" y="1926"/>
                  </a:lnTo>
                  <a:lnTo>
                    <a:pt x="6152" y="1926"/>
                  </a:lnTo>
                  <a:lnTo>
                    <a:pt x="6048" y="1863"/>
                  </a:lnTo>
                  <a:lnTo>
                    <a:pt x="6006" y="1779"/>
                  </a:lnTo>
                  <a:lnTo>
                    <a:pt x="5922" y="1737"/>
                  </a:lnTo>
                  <a:lnTo>
                    <a:pt x="5817" y="1737"/>
                  </a:lnTo>
                  <a:lnTo>
                    <a:pt x="5692" y="1654"/>
                  </a:lnTo>
                  <a:lnTo>
                    <a:pt x="5608" y="1612"/>
                  </a:lnTo>
                  <a:lnTo>
                    <a:pt x="5587" y="1465"/>
                  </a:lnTo>
                  <a:lnTo>
                    <a:pt x="5629" y="1403"/>
                  </a:lnTo>
                  <a:lnTo>
                    <a:pt x="5545" y="1361"/>
                  </a:lnTo>
                  <a:lnTo>
                    <a:pt x="5399" y="1361"/>
                  </a:lnTo>
                  <a:lnTo>
                    <a:pt x="5336" y="1424"/>
                  </a:lnTo>
                  <a:lnTo>
                    <a:pt x="5211" y="1424"/>
                  </a:lnTo>
                  <a:lnTo>
                    <a:pt x="5106" y="1340"/>
                  </a:lnTo>
                  <a:lnTo>
                    <a:pt x="5106" y="1152"/>
                  </a:lnTo>
                  <a:lnTo>
                    <a:pt x="5169" y="1047"/>
                  </a:lnTo>
                  <a:lnTo>
                    <a:pt x="5190" y="1005"/>
                  </a:lnTo>
                  <a:lnTo>
                    <a:pt x="5211" y="880"/>
                  </a:lnTo>
                  <a:lnTo>
                    <a:pt x="5190" y="796"/>
                  </a:lnTo>
                  <a:lnTo>
                    <a:pt x="5085" y="566"/>
                  </a:lnTo>
                  <a:lnTo>
                    <a:pt x="4918" y="377"/>
                  </a:lnTo>
                  <a:lnTo>
                    <a:pt x="4897" y="294"/>
                  </a:lnTo>
                  <a:lnTo>
                    <a:pt x="4771" y="189"/>
                  </a:lnTo>
                  <a:lnTo>
                    <a:pt x="4813" y="168"/>
                  </a:lnTo>
                  <a:lnTo>
                    <a:pt x="4813" y="84"/>
                  </a:lnTo>
                  <a:lnTo>
                    <a:pt x="475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8" name="Google Shape;7588;p131"/>
            <p:cNvSpPr/>
            <p:nvPr/>
          </p:nvSpPr>
          <p:spPr>
            <a:xfrm>
              <a:off x="3809372" y="2919523"/>
              <a:ext cx="106405" cy="94483"/>
            </a:xfrm>
            <a:custGeom>
              <a:avLst/>
              <a:gdLst/>
              <a:ahLst/>
              <a:cxnLst/>
              <a:rect l="l" t="t" r="r" b="b"/>
              <a:pathLst>
                <a:path w="8936" h="8308" extrusionOk="0">
                  <a:moveTo>
                    <a:pt x="1068" y="1"/>
                  </a:moveTo>
                  <a:lnTo>
                    <a:pt x="1047" y="42"/>
                  </a:lnTo>
                  <a:lnTo>
                    <a:pt x="1089" y="252"/>
                  </a:lnTo>
                  <a:lnTo>
                    <a:pt x="1152" y="314"/>
                  </a:lnTo>
                  <a:lnTo>
                    <a:pt x="1026" y="482"/>
                  </a:lnTo>
                  <a:lnTo>
                    <a:pt x="670" y="691"/>
                  </a:lnTo>
                  <a:lnTo>
                    <a:pt x="670" y="775"/>
                  </a:lnTo>
                  <a:lnTo>
                    <a:pt x="566" y="900"/>
                  </a:lnTo>
                  <a:lnTo>
                    <a:pt x="440" y="900"/>
                  </a:lnTo>
                  <a:lnTo>
                    <a:pt x="357" y="963"/>
                  </a:lnTo>
                  <a:lnTo>
                    <a:pt x="357" y="1047"/>
                  </a:lnTo>
                  <a:lnTo>
                    <a:pt x="336" y="1109"/>
                  </a:lnTo>
                  <a:lnTo>
                    <a:pt x="398" y="1298"/>
                  </a:lnTo>
                  <a:lnTo>
                    <a:pt x="398" y="1423"/>
                  </a:lnTo>
                  <a:lnTo>
                    <a:pt x="357" y="1465"/>
                  </a:lnTo>
                  <a:lnTo>
                    <a:pt x="357" y="1507"/>
                  </a:lnTo>
                  <a:lnTo>
                    <a:pt x="336" y="1570"/>
                  </a:lnTo>
                  <a:lnTo>
                    <a:pt x="294" y="1674"/>
                  </a:lnTo>
                  <a:lnTo>
                    <a:pt x="189" y="1716"/>
                  </a:lnTo>
                  <a:lnTo>
                    <a:pt x="147" y="1737"/>
                  </a:lnTo>
                  <a:lnTo>
                    <a:pt x="85" y="1737"/>
                  </a:lnTo>
                  <a:lnTo>
                    <a:pt x="22" y="1800"/>
                  </a:lnTo>
                  <a:lnTo>
                    <a:pt x="22" y="2009"/>
                  </a:lnTo>
                  <a:lnTo>
                    <a:pt x="85" y="2030"/>
                  </a:lnTo>
                  <a:lnTo>
                    <a:pt x="147" y="2156"/>
                  </a:lnTo>
                  <a:lnTo>
                    <a:pt x="147" y="2553"/>
                  </a:lnTo>
                  <a:lnTo>
                    <a:pt x="189" y="2762"/>
                  </a:lnTo>
                  <a:lnTo>
                    <a:pt x="189" y="2825"/>
                  </a:lnTo>
                  <a:lnTo>
                    <a:pt x="189" y="3139"/>
                  </a:lnTo>
                  <a:lnTo>
                    <a:pt x="252" y="3286"/>
                  </a:lnTo>
                  <a:lnTo>
                    <a:pt x="210" y="3599"/>
                  </a:lnTo>
                  <a:lnTo>
                    <a:pt x="189" y="3662"/>
                  </a:lnTo>
                  <a:lnTo>
                    <a:pt x="231" y="3788"/>
                  </a:lnTo>
                  <a:lnTo>
                    <a:pt x="252" y="3997"/>
                  </a:lnTo>
                  <a:lnTo>
                    <a:pt x="210" y="4081"/>
                  </a:lnTo>
                  <a:lnTo>
                    <a:pt x="85" y="4185"/>
                  </a:lnTo>
                  <a:lnTo>
                    <a:pt x="43" y="4227"/>
                  </a:lnTo>
                  <a:lnTo>
                    <a:pt x="1" y="4290"/>
                  </a:lnTo>
                  <a:lnTo>
                    <a:pt x="85" y="4353"/>
                  </a:lnTo>
                  <a:lnTo>
                    <a:pt x="210" y="4541"/>
                  </a:lnTo>
                  <a:lnTo>
                    <a:pt x="315" y="4771"/>
                  </a:lnTo>
                  <a:lnTo>
                    <a:pt x="357" y="4813"/>
                  </a:lnTo>
                  <a:lnTo>
                    <a:pt x="398" y="4938"/>
                  </a:lnTo>
                  <a:lnTo>
                    <a:pt x="357" y="5022"/>
                  </a:lnTo>
                  <a:lnTo>
                    <a:pt x="398" y="5169"/>
                  </a:lnTo>
                  <a:lnTo>
                    <a:pt x="440" y="5252"/>
                  </a:lnTo>
                  <a:lnTo>
                    <a:pt x="461" y="5357"/>
                  </a:lnTo>
                  <a:lnTo>
                    <a:pt x="545" y="5441"/>
                  </a:lnTo>
                  <a:lnTo>
                    <a:pt x="984" y="5441"/>
                  </a:lnTo>
                  <a:lnTo>
                    <a:pt x="1089" y="5503"/>
                  </a:lnTo>
                  <a:lnTo>
                    <a:pt x="1173" y="5650"/>
                  </a:lnTo>
                  <a:lnTo>
                    <a:pt x="1277" y="5880"/>
                  </a:lnTo>
                  <a:lnTo>
                    <a:pt x="1340" y="5922"/>
                  </a:lnTo>
                  <a:lnTo>
                    <a:pt x="1403" y="6006"/>
                  </a:lnTo>
                  <a:lnTo>
                    <a:pt x="1486" y="6089"/>
                  </a:lnTo>
                  <a:lnTo>
                    <a:pt x="2491" y="6319"/>
                  </a:lnTo>
                  <a:lnTo>
                    <a:pt x="2595" y="6424"/>
                  </a:lnTo>
                  <a:lnTo>
                    <a:pt x="3118" y="6215"/>
                  </a:lnTo>
                  <a:lnTo>
                    <a:pt x="3746" y="5964"/>
                  </a:lnTo>
                  <a:lnTo>
                    <a:pt x="8391" y="8307"/>
                  </a:lnTo>
                  <a:lnTo>
                    <a:pt x="8391" y="8098"/>
                  </a:lnTo>
                  <a:lnTo>
                    <a:pt x="8935" y="8056"/>
                  </a:lnTo>
                  <a:lnTo>
                    <a:pt x="8705" y="2344"/>
                  </a:lnTo>
                  <a:lnTo>
                    <a:pt x="8621" y="2051"/>
                  </a:lnTo>
                  <a:lnTo>
                    <a:pt x="8580" y="1905"/>
                  </a:lnTo>
                  <a:lnTo>
                    <a:pt x="8621" y="1716"/>
                  </a:lnTo>
                  <a:lnTo>
                    <a:pt x="8705" y="1507"/>
                  </a:lnTo>
                  <a:lnTo>
                    <a:pt x="8705" y="1381"/>
                  </a:lnTo>
                  <a:lnTo>
                    <a:pt x="8663" y="1214"/>
                  </a:lnTo>
                  <a:lnTo>
                    <a:pt x="8705" y="984"/>
                  </a:lnTo>
                  <a:lnTo>
                    <a:pt x="8726" y="879"/>
                  </a:lnTo>
                  <a:lnTo>
                    <a:pt x="8684" y="733"/>
                  </a:lnTo>
                  <a:lnTo>
                    <a:pt x="8600" y="649"/>
                  </a:lnTo>
                  <a:lnTo>
                    <a:pt x="8496" y="628"/>
                  </a:lnTo>
                  <a:lnTo>
                    <a:pt x="8391" y="649"/>
                  </a:lnTo>
                  <a:lnTo>
                    <a:pt x="7994" y="586"/>
                  </a:lnTo>
                  <a:lnTo>
                    <a:pt x="7931" y="524"/>
                  </a:lnTo>
                  <a:lnTo>
                    <a:pt x="7764" y="524"/>
                  </a:lnTo>
                  <a:lnTo>
                    <a:pt x="7575" y="461"/>
                  </a:lnTo>
                  <a:lnTo>
                    <a:pt x="7533" y="377"/>
                  </a:lnTo>
                  <a:lnTo>
                    <a:pt x="7575" y="356"/>
                  </a:lnTo>
                  <a:lnTo>
                    <a:pt x="7554" y="314"/>
                  </a:lnTo>
                  <a:lnTo>
                    <a:pt x="7324" y="168"/>
                  </a:lnTo>
                  <a:lnTo>
                    <a:pt x="7199" y="168"/>
                  </a:lnTo>
                  <a:lnTo>
                    <a:pt x="7010" y="126"/>
                  </a:lnTo>
                  <a:lnTo>
                    <a:pt x="6948" y="105"/>
                  </a:lnTo>
                  <a:lnTo>
                    <a:pt x="6885" y="147"/>
                  </a:lnTo>
                  <a:lnTo>
                    <a:pt x="6780" y="63"/>
                  </a:lnTo>
                  <a:lnTo>
                    <a:pt x="6717" y="63"/>
                  </a:lnTo>
                  <a:lnTo>
                    <a:pt x="6529" y="168"/>
                  </a:lnTo>
                  <a:lnTo>
                    <a:pt x="6257" y="210"/>
                  </a:lnTo>
                  <a:lnTo>
                    <a:pt x="6006" y="314"/>
                  </a:lnTo>
                  <a:lnTo>
                    <a:pt x="5880" y="440"/>
                  </a:lnTo>
                  <a:lnTo>
                    <a:pt x="5839" y="586"/>
                  </a:lnTo>
                  <a:lnTo>
                    <a:pt x="5776" y="670"/>
                  </a:lnTo>
                  <a:lnTo>
                    <a:pt x="5755" y="963"/>
                  </a:lnTo>
                  <a:lnTo>
                    <a:pt x="5859" y="1109"/>
                  </a:lnTo>
                  <a:lnTo>
                    <a:pt x="5943" y="1361"/>
                  </a:lnTo>
                  <a:lnTo>
                    <a:pt x="5880" y="1486"/>
                  </a:lnTo>
                  <a:lnTo>
                    <a:pt x="5734" y="1633"/>
                  </a:lnTo>
                  <a:lnTo>
                    <a:pt x="5692" y="1695"/>
                  </a:lnTo>
                  <a:lnTo>
                    <a:pt x="5525" y="1842"/>
                  </a:lnTo>
                  <a:lnTo>
                    <a:pt x="5378" y="1905"/>
                  </a:lnTo>
                  <a:lnTo>
                    <a:pt x="5148" y="1800"/>
                  </a:lnTo>
                  <a:lnTo>
                    <a:pt x="4918" y="1612"/>
                  </a:lnTo>
                  <a:lnTo>
                    <a:pt x="4730" y="1486"/>
                  </a:lnTo>
                  <a:lnTo>
                    <a:pt x="4479" y="1319"/>
                  </a:lnTo>
                  <a:lnTo>
                    <a:pt x="4060" y="1172"/>
                  </a:lnTo>
                  <a:lnTo>
                    <a:pt x="3872" y="1151"/>
                  </a:lnTo>
                  <a:lnTo>
                    <a:pt x="3788" y="1172"/>
                  </a:lnTo>
                  <a:lnTo>
                    <a:pt x="3579" y="1172"/>
                  </a:lnTo>
                  <a:lnTo>
                    <a:pt x="3390" y="1068"/>
                  </a:lnTo>
                  <a:lnTo>
                    <a:pt x="3223" y="733"/>
                  </a:lnTo>
                  <a:lnTo>
                    <a:pt x="3223" y="545"/>
                  </a:lnTo>
                  <a:lnTo>
                    <a:pt x="3056" y="356"/>
                  </a:lnTo>
                  <a:lnTo>
                    <a:pt x="2700" y="314"/>
                  </a:lnTo>
                  <a:lnTo>
                    <a:pt x="2512" y="168"/>
                  </a:lnTo>
                  <a:lnTo>
                    <a:pt x="2198" y="168"/>
                  </a:lnTo>
                  <a:lnTo>
                    <a:pt x="2010" y="105"/>
                  </a:lnTo>
                  <a:lnTo>
                    <a:pt x="1591" y="168"/>
                  </a:lnTo>
                  <a:lnTo>
                    <a:pt x="1298" y="126"/>
                  </a:lnTo>
                  <a:lnTo>
                    <a:pt x="1194" y="21"/>
                  </a:lnTo>
                  <a:lnTo>
                    <a:pt x="10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9" name="Google Shape;7589;p131"/>
            <p:cNvSpPr/>
            <p:nvPr/>
          </p:nvSpPr>
          <p:spPr>
            <a:xfrm>
              <a:off x="3795917" y="2888589"/>
              <a:ext cx="27173" cy="50699"/>
            </a:xfrm>
            <a:custGeom>
              <a:avLst/>
              <a:gdLst/>
              <a:ahLst/>
              <a:cxnLst/>
              <a:rect l="l" t="t" r="r" b="b"/>
              <a:pathLst>
                <a:path w="2282" h="4458" extrusionOk="0">
                  <a:moveTo>
                    <a:pt x="1235" y="0"/>
                  </a:moveTo>
                  <a:lnTo>
                    <a:pt x="1110" y="21"/>
                  </a:lnTo>
                  <a:lnTo>
                    <a:pt x="1110" y="105"/>
                  </a:lnTo>
                  <a:lnTo>
                    <a:pt x="1026" y="21"/>
                  </a:lnTo>
                  <a:lnTo>
                    <a:pt x="859" y="42"/>
                  </a:lnTo>
                  <a:lnTo>
                    <a:pt x="650" y="147"/>
                  </a:lnTo>
                  <a:lnTo>
                    <a:pt x="524" y="272"/>
                  </a:lnTo>
                  <a:lnTo>
                    <a:pt x="503" y="356"/>
                  </a:lnTo>
                  <a:lnTo>
                    <a:pt x="524" y="440"/>
                  </a:lnTo>
                  <a:lnTo>
                    <a:pt x="503" y="586"/>
                  </a:lnTo>
                  <a:lnTo>
                    <a:pt x="503" y="775"/>
                  </a:lnTo>
                  <a:lnTo>
                    <a:pt x="399" y="1047"/>
                  </a:lnTo>
                  <a:lnTo>
                    <a:pt x="440" y="1193"/>
                  </a:lnTo>
                  <a:lnTo>
                    <a:pt x="503" y="1298"/>
                  </a:lnTo>
                  <a:lnTo>
                    <a:pt x="524" y="1319"/>
                  </a:lnTo>
                  <a:lnTo>
                    <a:pt x="482" y="1381"/>
                  </a:lnTo>
                  <a:lnTo>
                    <a:pt x="419" y="1465"/>
                  </a:lnTo>
                  <a:lnTo>
                    <a:pt x="503" y="1528"/>
                  </a:lnTo>
                  <a:lnTo>
                    <a:pt x="440" y="1591"/>
                  </a:lnTo>
                  <a:lnTo>
                    <a:pt x="419" y="1800"/>
                  </a:lnTo>
                  <a:lnTo>
                    <a:pt x="336" y="1842"/>
                  </a:lnTo>
                  <a:lnTo>
                    <a:pt x="294" y="1925"/>
                  </a:lnTo>
                  <a:lnTo>
                    <a:pt x="210" y="1946"/>
                  </a:lnTo>
                  <a:lnTo>
                    <a:pt x="85" y="2114"/>
                  </a:lnTo>
                  <a:lnTo>
                    <a:pt x="1" y="2365"/>
                  </a:lnTo>
                  <a:lnTo>
                    <a:pt x="64" y="2407"/>
                  </a:lnTo>
                  <a:lnTo>
                    <a:pt x="106" y="2553"/>
                  </a:lnTo>
                  <a:lnTo>
                    <a:pt x="85" y="2616"/>
                  </a:lnTo>
                  <a:lnTo>
                    <a:pt x="168" y="2741"/>
                  </a:lnTo>
                  <a:lnTo>
                    <a:pt x="210" y="2741"/>
                  </a:lnTo>
                  <a:lnTo>
                    <a:pt x="399" y="2888"/>
                  </a:lnTo>
                  <a:lnTo>
                    <a:pt x="419" y="3034"/>
                  </a:lnTo>
                  <a:lnTo>
                    <a:pt x="545" y="3076"/>
                  </a:lnTo>
                  <a:lnTo>
                    <a:pt x="608" y="3139"/>
                  </a:lnTo>
                  <a:lnTo>
                    <a:pt x="712" y="3160"/>
                  </a:lnTo>
                  <a:lnTo>
                    <a:pt x="838" y="3306"/>
                  </a:lnTo>
                  <a:lnTo>
                    <a:pt x="1215" y="4457"/>
                  </a:lnTo>
                  <a:lnTo>
                    <a:pt x="1277" y="4457"/>
                  </a:lnTo>
                  <a:lnTo>
                    <a:pt x="1319" y="4436"/>
                  </a:lnTo>
                  <a:lnTo>
                    <a:pt x="1424" y="4394"/>
                  </a:lnTo>
                  <a:lnTo>
                    <a:pt x="1466" y="4290"/>
                  </a:lnTo>
                  <a:lnTo>
                    <a:pt x="1487" y="4227"/>
                  </a:lnTo>
                  <a:lnTo>
                    <a:pt x="1487" y="4185"/>
                  </a:lnTo>
                  <a:lnTo>
                    <a:pt x="1528" y="4143"/>
                  </a:lnTo>
                  <a:lnTo>
                    <a:pt x="1528" y="4018"/>
                  </a:lnTo>
                  <a:lnTo>
                    <a:pt x="1466" y="3829"/>
                  </a:lnTo>
                  <a:lnTo>
                    <a:pt x="1487" y="3767"/>
                  </a:lnTo>
                  <a:lnTo>
                    <a:pt x="1487" y="3683"/>
                  </a:lnTo>
                  <a:lnTo>
                    <a:pt x="1570" y="3620"/>
                  </a:lnTo>
                  <a:lnTo>
                    <a:pt x="1696" y="3620"/>
                  </a:lnTo>
                  <a:lnTo>
                    <a:pt x="1800" y="3495"/>
                  </a:lnTo>
                  <a:lnTo>
                    <a:pt x="1800" y="3411"/>
                  </a:lnTo>
                  <a:lnTo>
                    <a:pt x="2156" y="3202"/>
                  </a:lnTo>
                  <a:lnTo>
                    <a:pt x="2282" y="3034"/>
                  </a:lnTo>
                  <a:lnTo>
                    <a:pt x="2219" y="2972"/>
                  </a:lnTo>
                  <a:lnTo>
                    <a:pt x="2177" y="2762"/>
                  </a:lnTo>
                  <a:lnTo>
                    <a:pt x="2198" y="2721"/>
                  </a:lnTo>
                  <a:lnTo>
                    <a:pt x="2156" y="2679"/>
                  </a:lnTo>
                  <a:lnTo>
                    <a:pt x="1968" y="2574"/>
                  </a:lnTo>
                  <a:lnTo>
                    <a:pt x="1947" y="2532"/>
                  </a:lnTo>
                  <a:lnTo>
                    <a:pt x="1947" y="2448"/>
                  </a:lnTo>
                  <a:lnTo>
                    <a:pt x="1863" y="2407"/>
                  </a:lnTo>
                  <a:lnTo>
                    <a:pt x="1842" y="2428"/>
                  </a:lnTo>
                  <a:lnTo>
                    <a:pt x="1842" y="2469"/>
                  </a:lnTo>
                  <a:lnTo>
                    <a:pt x="1779" y="2511"/>
                  </a:lnTo>
                  <a:lnTo>
                    <a:pt x="1696" y="2469"/>
                  </a:lnTo>
                  <a:lnTo>
                    <a:pt x="1675" y="2365"/>
                  </a:lnTo>
                  <a:lnTo>
                    <a:pt x="1591" y="2407"/>
                  </a:lnTo>
                  <a:lnTo>
                    <a:pt x="1424" y="2260"/>
                  </a:lnTo>
                  <a:lnTo>
                    <a:pt x="1340" y="2114"/>
                  </a:lnTo>
                  <a:lnTo>
                    <a:pt x="1382" y="1925"/>
                  </a:lnTo>
                  <a:lnTo>
                    <a:pt x="1675" y="1737"/>
                  </a:lnTo>
                  <a:lnTo>
                    <a:pt x="1842" y="1570"/>
                  </a:lnTo>
                  <a:lnTo>
                    <a:pt x="1884" y="1507"/>
                  </a:lnTo>
                  <a:lnTo>
                    <a:pt x="1842" y="1465"/>
                  </a:lnTo>
                  <a:lnTo>
                    <a:pt x="1884" y="1381"/>
                  </a:lnTo>
                  <a:lnTo>
                    <a:pt x="1863" y="1298"/>
                  </a:lnTo>
                  <a:lnTo>
                    <a:pt x="1842" y="1277"/>
                  </a:lnTo>
                  <a:lnTo>
                    <a:pt x="1842" y="1088"/>
                  </a:lnTo>
                  <a:lnTo>
                    <a:pt x="1654" y="1005"/>
                  </a:lnTo>
                  <a:lnTo>
                    <a:pt x="1528" y="837"/>
                  </a:lnTo>
                  <a:lnTo>
                    <a:pt x="1549" y="670"/>
                  </a:lnTo>
                  <a:lnTo>
                    <a:pt x="1675" y="586"/>
                  </a:lnTo>
                  <a:lnTo>
                    <a:pt x="1696" y="482"/>
                  </a:lnTo>
                  <a:lnTo>
                    <a:pt x="1800" y="314"/>
                  </a:lnTo>
                  <a:lnTo>
                    <a:pt x="1800" y="210"/>
                  </a:lnTo>
                  <a:lnTo>
                    <a:pt x="1759" y="147"/>
                  </a:lnTo>
                  <a:lnTo>
                    <a:pt x="1549" y="335"/>
                  </a:lnTo>
                  <a:lnTo>
                    <a:pt x="1487" y="419"/>
                  </a:lnTo>
                  <a:lnTo>
                    <a:pt x="1424" y="377"/>
                  </a:lnTo>
                  <a:lnTo>
                    <a:pt x="1340" y="168"/>
                  </a:lnTo>
                  <a:lnTo>
                    <a:pt x="1277" y="168"/>
                  </a:lnTo>
                  <a:lnTo>
                    <a:pt x="1277" y="63"/>
                  </a:lnTo>
                  <a:lnTo>
                    <a:pt x="123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0" name="Google Shape;7590;p131"/>
            <p:cNvSpPr/>
            <p:nvPr/>
          </p:nvSpPr>
          <p:spPr>
            <a:xfrm>
              <a:off x="3689035" y="2890250"/>
              <a:ext cx="138044" cy="127554"/>
            </a:xfrm>
            <a:custGeom>
              <a:avLst/>
              <a:gdLst/>
              <a:ahLst/>
              <a:cxnLst/>
              <a:rect l="l" t="t" r="r" b="b"/>
              <a:pathLst>
                <a:path w="11593" h="11216" extrusionOk="0">
                  <a:moveTo>
                    <a:pt x="8307" y="1"/>
                  </a:moveTo>
                  <a:lnTo>
                    <a:pt x="8161" y="22"/>
                  </a:lnTo>
                  <a:lnTo>
                    <a:pt x="8140" y="106"/>
                  </a:lnTo>
                  <a:lnTo>
                    <a:pt x="8035" y="126"/>
                  </a:lnTo>
                  <a:lnTo>
                    <a:pt x="7994" y="210"/>
                  </a:lnTo>
                  <a:lnTo>
                    <a:pt x="7910" y="189"/>
                  </a:lnTo>
                  <a:lnTo>
                    <a:pt x="7805" y="189"/>
                  </a:lnTo>
                  <a:lnTo>
                    <a:pt x="7701" y="294"/>
                  </a:lnTo>
                  <a:lnTo>
                    <a:pt x="7575" y="294"/>
                  </a:lnTo>
                  <a:lnTo>
                    <a:pt x="7491" y="168"/>
                  </a:lnTo>
                  <a:lnTo>
                    <a:pt x="7324" y="168"/>
                  </a:lnTo>
                  <a:lnTo>
                    <a:pt x="7261" y="126"/>
                  </a:lnTo>
                  <a:lnTo>
                    <a:pt x="7115" y="168"/>
                  </a:lnTo>
                  <a:lnTo>
                    <a:pt x="6989" y="126"/>
                  </a:lnTo>
                  <a:lnTo>
                    <a:pt x="6947" y="168"/>
                  </a:lnTo>
                  <a:lnTo>
                    <a:pt x="6843" y="106"/>
                  </a:lnTo>
                  <a:lnTo>
                    <a:pt x="6759" y="126"/>
                  </a:lnTo>
                  <a:lnTo>
                    <a:pt x="6696" y="273"/>
                  </a:lnTo>
                  <a:lnTo>
                    <a:pt x="6571" y="273"/>
                  </a:lnTo>
                  <a:lnTo>
                    <a:pt x="6466" y="210"/>
                  </a:lnTo>
                  <a:lnTo>
                    <a:pt x="6320" y="336"/>
                  </a:lnTo>
                  <a:lnTo>
                    <a:pt x="6236" y="336"/>
                  </a:lnTo>
                  <a:lnTo>
                    <a:pt x="6110" y="273"/>
                  </a:lnTo>
                  <a:lnTo>
                    <a:pt x="5964" y="315"/>
                  </a:lnTo>
                  <a:lnTo>
                    <a:pt x="5629" y="315"/>
                  </a:lnTo>
                  <a:lnTo>
                    <a:pt x="5336" y="524"/>
                  </a:lnTo>
                  <a:lnTo>
                    <a:pt x="5190" y="545"/>
                  </a:lnTo>
                  <a:lnTo>
                    <a:pt x="5106" y="545"/>
                  </a:lnTo>
                  <a:lnTo>
                    <a:pt x="4981" y="629"/>
                  </a:lnTo>
                  <a:lnTo>
                    <a:pt x="4960" y="712"/>
                  </a:lnTo>
                  <a:lnTo>
                    <a:pt x="4897" y="817"/>
                  </a:lnTo>
                  <a:lnTo>
                    <a:pt x="4813" y="817"/>
                  </a:lnTo>
                  <a:lnTo>
                    <a:pt x="4792" y="796"/>
                  </a:lnTo>
                  <a:lnTo>
                    <a:pt x="4709" y="796"/>
                  </a:lnTo>
                  <a:lnTo>
                    <a:pt x="4646" y="817"/>
                  </a:lnTo>
                  <a:lnTo>
                    <a:pt x="4604" y="859"/>
                  </a:lnTo>
                  <a:lnTo>
                    <a:pt x="4457" y="901"/>
                  </a:lnTo>
                  <a:lnTo>
                    <a:pt x="4332" y="942"/>
                  </a:lnTo>
                  <a:lnTo>
                    <a:pt x="4248" y="1026"/>
                  </a:lnTo>
                  <a:lnTo>
                    <a:pt x="4227" y="1068"/>
                  </a:lnTo>
                  <a:lnTo>
                    <a:pt x="4123" y="1214"/>
                  </a:lnTo>
                  <a:lnTo>
                    <a:pt x="3934" y="1256"/>
                  </a:lnTo>
                  <a:lnTo>
                    <a:pt x="3767" y="1256"/>
                  </a:lnTo>
                  <a:lnTo>
                    <a:pt x="3830" y="1340"/>
                  </a:lnTo>
                  <a:lnTo>
                    <a:pt x="3851" y="1382"/>
                  </a:lnTo>
                  <a:lnTo>
                    <a:pt x="3913" y="1486"/>
                  </a:lnTo>
                  <a:lnTo>
                    <a:pt x="3934" y="1591"/>
                  </a:lnTo>
                  <a:lnTo>
                    <a:pt x="3955" y="1633"/>
                  </a:lnTo>
                  <a:lnTo>
                    <a:pt x="3955" y="1800"/>
                  </a:lnTo>
                  <a:lnTo>
                    <a:pt x="3955" y="2051"/>
                  </a:lnTo>
                  <a:lnTo>
                    <a:pt x="3976" y="2114"/>
                  </a:lnTo>
                  <a:lnTo>
                    <a:pt x="4039" y="2575"/>
                  </a:lnTo>
                  <a:lnTo>
                    <a:pt x="4123" y="2721"/>
                  </a:lnTo>
                  <a:lnTo>
                    <a:pt x="4144" y="2847"/>
                  </a:lnTo>
                  <a:lnTo>
                    <a:pt x="4227" y="2847"/>
                  </a:lnTo>
                  <a:lnTo>
                    <a:pt x="4269" y="2909"/>
                  </a:lnTo>
                  <a:lnTo>
                    <a:pt x="4353" y="2930"/>
                  </a:lnTo>
                  <a:lnTo>
                    <a:pt x="4395" y="2951"/>
                  </a:lnTo>
                  <a:lnTo>
                    <a:pt x="4332" y="3119"/>
                  </a:lnTo>
                  <a:lnTo>
                    <a:pt x="4353" y="3160"/>
                  </a:lnTo>
                  <a:lnTo>
                    <a:pt x="4269" y="3265"/>
                  </a:lnTo>
                  <a:lnTo>
                    <a:pt x="3600" y="3265"/>
                  </a:lnTo>
                  <a:lnTo>
                    <a:pt x="3453" y="3307"/>
                  </a:lnTo>
                  <a:lnTo>
                    <a:pt x="3307" y="3516"/>
                  </a:lnTo>
                  <a:lnTo>
                    <a:pt x="3202" y="3621"/>
                  </a:lnTo>
                  <a:lnTo>
                    <a:pt x="3118" y="3746"/>
                  </a:lnTo>
                  <a:lnTo>
                    <a:pt x="3139" y="3935"/>
                  </a:lnTo>
                  <a:lnTo>
                    <a:pt x="3097" y="4060"/>
                  </a:lnTo>
                  <a:lnTo>
                    <a:pt x="2700" y="4311"/>
                  </a:lnTo>
                  <a:lnTo>
                    <a:pt x="2072" y="4688"/>
                  </a:lnTo>
                  <a:lnTo>
                    <a:pt x="1612" y="4939"/>
                  </a:lnTo>
                  <a:lnTo>
                    <a:pt x="1361" y="5002"/>
                  </a:lnTo>
                  <a:lnTo>
                    <a:pt x="1152" y="5002"/>
                  </a:lnTo>
                  <a:lnTo>
                    <a:pt x="1047" y="5043"/>
                  </a:lnTo>
                  <a:lnTo>
                    <a:pt x="880" y="5043"/>
                  </a:lnTo>
                  <a:lnTo>
                    <a:pt x="587" y="5106"/>
                  </a:lnTo>
                  <a:lnTo>
                    <a:pt x="398" y="5211"/>
                  </a:lnTo>
                  <a:lnTo>
                    <a:pt x="294" y="5357"/>
                  </a:lnTo>
                  <a:lnTo>
                    <a:pt x="43" y="5546"/>
                  </a:lnTo>
                  <a:lnTo>
                    <a:pt x="43" y="6048"/>
                  </a:lnTo>
                  <a:lnTo>
                    <a:pt x="1" y="6194"/>
                  </a:lnTo>
                  <a:lnTo>
                    <a:pt x="2093" y="7617"/>
                  </a:lnTo>
                  <a:lnTo>
                    <a:pt x="5901" y="10128"/>
                  </a:lnTo>
                  <a:lnTo>
                    <a:pt x="5943" y="10379"/>
                  </a:lnTo>
                  <a:lnTo>
                    <a:pt x="6069" y="10484"/>
                  </a:lnTo>
                  <a:lnTo>
                    <a:pt x="6278" y="10484"/>
                  </a:lnTo>
                  <a:lnTo>
                    <a:pt x="6445" y="10546"/>
                  </a:lnTo>
                  <a:lnTo>
                    <a:pt x="6550" y="10672"/>
                  </a:lnTo>
                  <a:lnTo>
                    <a:pt x="6696" y="10735"/>
                  </a:lnTo>
                  <a:lnTo>
                    <a:pt x="6801" y="10797"/>
                  </a:lnTo>
                  <a:lnTo>
                    <a:pt x="6801" y="10902"/>
                  </a:lnTo>
                  <a:lnTo>
                    <a:pt x="6738" y="11090"/>
                  </a:lnTo>
                  <a:lnTo>
                    <a:pt x="6780" y="11174"/>
                  </a:lnTo>
                  <a:lnTo>
                    <a:pt x="6906" y="11216"/>
                  </a:lnTo>
                  <a:lnTo>
                    <a:pt x="7178" y="11195"/>
                  </a:lnTo>
                  <a:lnTo>
                    <a:pt x="7408" y="11111"/>
                  </a:lnTo>
                  <a:lnTo>
                    <a:pt x="8266" y="10902"/>
                  </a:lnTo>
                  <a:lnTo>
                    <a:pt x="8998" y="10253"/>
                  </a:lnTo>
                  <a:lnTo>
                    <a:pt x="11592" y="8663"/>
                  </a:lnTo>
                  <a:lnTo>
                    <a:pt x="11509" y="8580"/>
                  </a:lnTo>
                  <a:lnTo>
                    <a:pt x="11446" y="8496"/>
                  </a:lnTo>
                  <a:lnTo>
                    <a:pt x="11383" y="8454"/>
                  </a:lnTo>
                  <a:lnTo>
                    <a:pt x="11279" y="8224"/>
                  </a:lnTo>
                  <a:lnTo>
                    <a:pt x="11195" y="8077"/>
                  </a:lnTo>
                  <a:lnTo>
                    <a:pt x="11090" y="8015"/>
                  </a:lnTo>
                  <a:lnTo>
                    <a:pt x="10651" y="8015"/>
                  </a:lnTo>
                  <a:lnTo>
                    <a:pt x="10567" y="7931"/>
                  </a:lnTo>
                  <a:lnTo>
                    <a:pt x="10546" y="7826"/>
                  </a:lnTo>
                  <a:lnTo>
                    <a:pt x="10504" y="7743"/>
                  </a:lnTo>
                  <a:lnTo>
                    <a:pt x="10463" y="7596"/>
                  </a:lnTo>
                  <a:lnTo>
                    <a:pt x="10504" y="7512"/>
                  </a:lnTo>
                  <a:lnTo>
                    <a:pt x="10463" y="7387"/>
                  </a:lnTo>
                  <a:lnTo>
                    <a:pt x="10421" y="7345"/>
                  </a:lnTo>
                  <a:lnTo>
                    <a:pt x="10316" y="7115"/>
                  </a:lnTo>
                  <a:lnTo>
                    <a:pt x="10191" y="6927"/>
                  </a:lnTo>
                  <a:lnTo>
                    <a:pt x="10107" y="6864"/>
                  </a:lnTo>
                  <a:lnTo>
                    <a:pt x="10149" y="6801"/>
                  </a:lnTo>
                  <a:lnTo>
                    <a:pt x="10191" y="6759"/>
                  </a:lnTo>
                  <a:lnTo>
                    <a:pt x="10316" y="6655"/>
                  </a:lnTo>
                  <a:lnTo>
                    <a:pt x="10358" y="6571"/>
                  </a:lnTo>
                  <a:lnTo>
                    <a:pt x="10337" y="6362"/>
                  </a:lnTo>
                  <a:lnTo>
                    <a:pt x="10295" y="6236"/>
                  </a:lnTo>
                  <a:lnTo>
                    <a:pt x="10316" y="6173"/>
                  </a:lnTo>
                  <a:lnTo>
                    <a:pt x="10358" y="5860"/>
                  </a:lnTo>
                  <a:lnTo>
                    <a:pt x="10295" y="5713"/>
                  </a:lnTo>
                  <a:lnTo>
                    <a:pt x="10295" y="5399"/>
                  </a:lnTo>
                  <a:lnTo>
                    <a:pt x="10295" y="5336"/>
                  </a:lnTo>
                  <a:lnTo>
                    <a:pt x="10253" y="5127"/>
                  </a:lnTo>
                  <a:lnTo>
                    <a:pt x="10253" y="4730"/>
                  </a:lnTo>
                  <a:lnTo>
                    <a:pt x="10191" y="4604"/>
                  </a:lnTo>
                  <a:lnTo>
                    <a:pt x="10128" y="4583"/>
                  </a:lnTo>
                  <a:lnTo>
                    <a:pt x="10128" y="4374"/>
                  </a:lnTo>
                  <a:lnTo>
                    <a:pt x="10191" y="4311"/>
                  </a:lnTo>
                  <a:lnTo>
                    <a:pt x="9814" y="3160"/>
                  </a:lnTo>
                  <a:lnTo>
                    <a:pt x="9688" y="3014"/>
                  </a:lnTo>
                  <a:lnTo>
                    <a:pt x="9584" y="2993"/>
                  </a:lnTo>
                  <a:lnTo>
                    <a:pt x="9521" y="2930"/>
                  </a:lnTo>
                  <a:lnTo>
                    <a:pt x="9395" y="2888"/>
                  </a:lnTo>
                  <a:lnTo>
                    <a:pt x="9375" y="2742"/>
                  </a:lnTo>
                  <a:lnTo>
                    <a:pt x="9186" y="2595"/>
                  </a:lnTo>
                  <a:lnTo>
                    <a:pt x="9144" y="2595"/>
                  </a:lnTo>
                  <a:lnTo>
                    <a:pt x="9061" y="2470"/>
                  </a:lnTo>
                  <a:lnTo>
                    <a:pt x="9082" y="2407"/>
                  </a:lnTo>
                  <a:lnTo>
                    <a:pt x="9040" y="2261"/>
                  </a:lnTo>
                  <a:lnTo>
                    <a:pt x="8977" y="2219"/>
                  </a:lnTo>
                  <a:lnTo>
                    <a:pt x="9061" y="1968"/>
                  </a:lnTo>
                  <a:lnTo>
                    <a:pt x="9186" y="1800"/>
                  </a:lnTo>
                  <a:lnTo>
                    <a:pt x="9270" y="1779"/>
                  </a:lnTo>
                  <a:lnTo>
                    <a:pt x="9312" y="1696"/>
                  </a:lnTo>
                  <a:lnTo>
                    <a:pt x="9395" y="1654"/>
                  </a:lnTo>
                  <a:lnTo>
                    <a:pt x="9416" y="1445"/>
                  </a:lnTo>
                  <a:lnTo>
                    <a:pt x="9479" y="1382"/>
                  </a:lnTo>
                  <a:lnTo>
                    <a:pt x="9395" y="1319"/>
                  </a:lnTo>
                  <a:lnTo>
                    <a:pt x="9458" y="1235"/>
                  </a:lnTo>
                  <a:lnTo>
                    <a:pt x="9500" y="1173"/>
                  </a:lnTo>
                  <a:lnTo>
                    <a:pt x="9479" y="1152"/>
                  </a:lnTo>
                  <a:lnTo>
                    <a:pt x="9416" y="1047"/>
                  </a:lnTo>
                  <a:lnTo>
                    <a:pt x="9375" y="901"/>
                  </a:lnTo>
                  <a:lnTo>
                    <a:pt x="9479" y="629"/>
                  </a:lnTo>
                  <a:lnTo>
                    <a:pt x="9479" y="440"/>
                  </a:lnTo>
                  <a:lnTo>
                    <a:pt x="9500" y="294"/>
                  </a:lnTo>
                  <a:lnTo>
                    <a:pt x="9479" y="210"/>
                  </a:lnTo>
                  <a:lnTo>
                    <a:pt x="9500" y="126"/>
                  </a:lnTo>
                  <a:lnTo>
                    <a:pt x="9479" y="106"/>
                  </a:lnTo>
                  <a:lnTo>
                    <a:pt x="9291" y="126"/>
                  </a:lnTo>
                  <a:lnTo>
                    <a:pt x="9207" y="106"/>
                  </a:lnTo>
                  <a:lnTo>
                    <a:pt x="8977" y="189"/>
                  </a:lnTo>
                  <a:lnTo>
                    <a:pt x="8851" y="85"/>
                  </a:lnTo>
                  <a:lnTo>
                    <a:pt x="8684" y="22"/>
                  </a:lnTo>
                  <a:lnTo>
                    <a:pt x="8684" y="85"/>
                  </a:lnTo>
                  <a:lnTo>
                    <a:pt x="8579" y="189"/>
                  </a:lnTo>
                  <a:lnTo>
                    <a:pt x="8370" y="168"/>
                  </a:lnTo>
                  <a:lnTo>
                    <a:pt x="8370" y="64"/>
                  </a:lnTo>
                  <a:lnTo>
                    <a:pt x="83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1" name="Google Shape;7591;p131"/>
            <p:cNvSpPr/>
            <p:nvPr/>
          </p:nvSpPr>
          <p:spPr>
            <a:xfrm>
              <a:off x="3661636" y="2898825"/>
              <a:ext cx="79733" cy="60206"/>
            </a:xfrm>
            <a:custGeom>
              <a:avLst/>
              <a:gdLst/>
              <a:ahLst/>
              <a:cxnLst/>
              <a:rect l="l" t="t" r="r" b="b"/>
              <a:pathLst>
                <a:path w="6696" h="5294" extrusionOk="0">
                  <a:moveTo>
                    <a:pt x="4269" y="0"/>
                  </a:moveTo>
                  <a:lnTo>
                    <a:pt x="4164" y="42"/>
                  </a:lnTo>
                  <a:lnTo>
                    <a:pt x="4122" y="84"/>
                  </a:lnTo>
                  <a:lnTo>
                    <a:pt x="4038" y="84"/>
                  </a:lnTo>
                  <a:lnTo>
                    <a:pt x="3913" y="188"/>
                  </a:lnTo>
                  <a:lnTo>
                    <a:pt x="3871" y="502"/>
                  </a:lnTo>
                  <a:lnTo>
                    <a:pt x="3766" y="691"/>
                  </a:lnTo>
                  <a:lnTo>
                    <a:pt x="3745" y="921"/>
                  </a:lnTo>
                  <a:lnTo>
                    <a:pt x="3662" y="1046"/>
                  </a:lnTo>
                  <a:lnTo>
                    <a:pt x="3411" y="1318"/>
                  </a:lnTo>
                  <a:lnTo>
                    <a:pt x="3327" y="1318"/>
                  </a:lnTo>
                  <a:lnTo>
                    <a:pt x="3222" y="1402"/>
                  </a:lnTo>
                  <a:lnTo>
                    <a:pt x="2992" y="1465"/>
                  </a:lnTo>
                  <a:lnTo>
                    <a:pt x="2825" y="1632"/>
                  </a:lnTo>
                  <a:lnTo>
                    <a:pt x="2783" y="1632"/>
                  </a:lnTo>
                  <a:lnTo>
                    <a:pt x="2553" y="1779"/>
                  </a:lnTo>
                  <a:lnTo>
                    <a:pt x="2406" y="1841"/>
                  </a:lnTo>
                  <a:lnTo>
                    <a:pt x="2344" y="1967"/>
                  </a:lnTo>
                  <a:lnTo>
                    <a:pt x="2072" y="2155"/>
                  </a:lnTo>
                  <a:lnTo>
                    <a:pt x="2155" y="2365"/>
                  </a:lnTo>
                  <a:lnTo>
                    <a:pt x="2155" y="2490"/>
                  </a:lnTo>
                  <a:lnTo>
                    <a:pt x="1925" y="2699"/>
                  </a:lnTo>
                  <a:lnTo>
                    <a:pt x="1758" y="3013"/>
                  </a:lnTo>
                  <a:lnTo>
                    <a:pt x="1758" y="3118"/>
                  </a:lnTo>
                  <a:lnTo>
                    <a:pt x="1862" y="3327"/>
                  </a:lnTo>
                  <a:lnTo>
                    <a:pt x="1779" y="3536"/>
                  </a:lnTo>
                  <a:lnTo>
                    <a:pt x="1841" y="3599"/>
                  </a:lnTo>
                  <a:lnTo>
                    <a:pt x="1883" y="3662"/>
                  </a:lnTo>
                  <a:lnTo>
                    <a:pt x="1862" y="3829"/>
                  </a:lnTo>
                  <a:lnTo>
                    <a:pt x="1507" y="4248"/>
                  </a:lnTo>
                  <a:lnTo>
                    <a:pt x="1444" y="4394"/>
                  </a:lnTo>
                  <a:lnTo>
                    <a:pt x="1297" y="4582"/>
                  </a:lnTo>
                  <a:lnTo>
                    <a:pt x="1109" y="4603"/>
                  </a:lnTo>
                  <a:lnTo>
                    <a:pt x="712" y="4959"/>
                  </a:lnTo>
                  <a:lnTo>
                    <a:pt x="147" y="5064"/>
                  </a:lnTo>
                  <a:lnTo>
                    <a:pt x="0" y="5273"/>
                  </a:lnTo>
                  <a:lnTo>
                    <a:pt x="2344" y="5294"/>
                  </a:lnTo>
                  <a:lnTo>
                    <a:pt x="2344" y="4792"/>
                  </a:lnTo>
                  <a:lnTo>
                    <a:pt x="2595" y="4603"/>
                  </a:lnTo>
                  <a:lnTo>
                    <a:pt x="2699" y="4457"/>
                  </a:lnTo>
                  <a:lnTo>
                    <a:pt x="2888" y="4352"/>
                  </a:lnTo>
                  <a:lnTo>
                    <a:pt x="3181" y="4289"/>
                  </a:lnTo>
                  <a:lnTo>
                    <a:pt x="3348" y="4289"/>
                  </a:lnTo>
                  <a:lnTo>
                    <a:pt x="3453" y="4248"/>
                  </a:lnTo>
                  <a:lnTo>
                    <a:pt x="3662" y="4248"/>
                  </a:lnTo>
                  <a:lnTo>
                    <a:pt x="3913" y="4185"/>
                  </a:lnTo>
                  <a:lnTo>
                    <a:pt x="4373" y="3934"/>
                  </a:lnTo>
                  <a:lnTo>
                    <a:pt x="5001" y="3557"/>
                  </a:lnTo>
                  <a:lnTo>
                    <a:pt x="5398" y="3306"/>
                  </a:lnTo>
                  <a:lnTo>
                    <a:pt x="5440" y="3181"/>
                  </a:lnTo>
                  <a:lnTo>
                    <a:pt x="5419" y="2992"/>
                  </a:lnTo>
                  <a:lnTo>
                    <a:pt x="5503" y="2867"/>
                  </a:lnTo>
                  <a:lnTo>
                    <a:pt x="5608" y="2762"/>
                  </a:lnTo>
                  <a:lnTo>
                    <a:pt x="5754" y="2553"/>
                  </a:lnTo>
                  <a:lnTo>
                    <a:pt x="5901" y="2511"/>
                  </a:lnTo>
                  <a:lnTo>
                    <a:pt x="6570" y="2511"/>
                  </a:lnTo>
                  <a:lnTo>
                    <a:pt x="6654" y="2406"/>
                  </a:lnTo>
                  <a:lnTo>
                    <a:pt x="6633" y="2365"/>
                  </a:lnTo>
                  <a:lnTo>
                    <a:pt x="6696" y="2197"/>
                  </a:lnTo>
                  <a:lnTo>
                    <a:pt x="6654" y="2176"/>
                  </a:lnTo>
                  <a:lnTo>
                    <a:pt x="6570" y="2155"/>
                  </a:lnTo>
                  <a:lnTo>
                    <a:pt x="6528" y="2093"/>
                  </a:lnTo>
                  <a:lnTo>
                    <a:pt x="6445" y="2093"/>
                  </a:lnTo>
                  <a:lnTo>
                    <a:pt x="6424" y="1967"/>
                  </a:lnTo>
                  <a:lnTo>
                    <a:pt x="6340" y="1821"/>
                  </a:lnTo>
                  <a:lnTo>
                    <a:pt x="6277" y="1360"/>
                  </a:lnTo>
                  <a:lnTo>
                    <a:pt x="6256" y="1297"/>
                  </a:lnTo>
                  <a:lnTo>
                    <a:pt x="6256" y="1046"/>
                  </a:lnTo>
                  <a:lnTo>
                    <a:pt x="6256" y="879"/>
                  </a:lnTo>
                  <a:lnTo>
                    <a:pt x="6235" y="837"/>
                  </a:lnTo>
                  <a:lnTo>
                    <a:pt x="6214" y="732"/>
                  </a:lnTo>
                  <a:lnTo>
                    <a:pt x="6152" y="628"/>
                  </a:lnTo>
                  <a:lnTo>
                    <a:pt x="6131" y="586"/>
                  </a:lnTo>
                  <a:lnTo>
                    <a:pt x="6068" y="502"/>
                  </a:lnTo>
                  <a:lnTo>
                    <a:pt x="6005" y="523"/>
                  </a:lnTo>
                  <a:lnTo>
                    <a:pt x="5691" y="502"/>
                  </a:lnTo>
                  <a:lnTo>
                    <a:pt x="5608" y="419"/>
                  </a:lnTo>
                  <a:lnTo>
                    <a:pt x="5587" y="314"/>
                  </a:lnTo>
                  <a:lnTo>
                    <a:pt x="5524" y="293"/>
                  </a:lnTo>
                  <a:lnTo>
                    <a:pt x="5419" y="398"/>
                  </a:lnTo>
                  <a:lnTo>
                    <a:pt x="5231" y="460"/>
                  </a:lnTo>
                  <a:lnTo>
                    <a:pt x="5064" y="398"/>
                  </a:lnTo>
                  <a:lnTo>
                    <a:pt x="4959" y="398"/>
                  </a:lnTo>
                  <a:lnTo>
                    <a:pt x="4854" y="460"/>
                  </a:lnTo>
                  <a:lnTo>
                    <a:pt x="4666" y="481"/>
                  </a:lnTo>
                  <a:lnTo>
                    <a:pt x="4541" y="460"/>
                  </a:lnTo>
                  <a:lnTo>
                    <a:pt x="4373" y="293"/>
                  </a:lnTo>
                  <a:lnTo>
                    <a:pt x="4331" y="251"/>
                  </a:lnTo>
                  <a:lnTo>
                    <a:pt x="4290" y="147"/>
                  </a:lnTo>
                  <a:lnTo>
                    <a:pt x="4290" y="84"/>
                  </a:lnTo>
                  <a:lnTo>
                    <a:pt x="4290" y="42"/>
                  </a:lnTo>
                  <a:lnTo>
                    <a:pt x="426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2" name="Google Shape;7592;p131"/>
            <p:cNvSpPr/>
            <p:nvPr/>
          </p:nvSpPr>
          <p:spPr>
            <a:xfrm>
              <a:off x="3632974" y="2958780"/>
              <a:ext cx="56573" cy="43318"/>
            </a:xfrm>
            <a:custGeom>
              <a:avLst/>
              <a:gdLst/>
              <a:ahLst/>
              <a:cxnLst/>
              <a:rect l="l" t="t" r="r" b="b"/>
              <a:pathLst>
                <a:path w="4751" h="3809" extrusionOk="0">
                  <a:moveTo>
                    <a:pt x="2407" y="1"/>
                  </a:moveTo>
                  <a:lnTo>
                    <a:pt x="2177" y="315"/>
                  </a:lnTo>
                  <a:lnTo>
                    <a:pt x="2177" y="524"/>
                  </a:lnTo>
                  <a:lnTo>
                    <a:pt x="2072" y="545"/>
                  </a:lnTo>
                  <a:lnTo>
                    <a:pt x="1675" y="754"/>
                  </a:lnTo>
                  <a:lnTo>
                    <a:pt x="1633" y="859"/>
                  </a:lnTo>
                  <a:lnTo>
                    <a:pt x="1466" y="942"/>
                  </a:lnTo>
                  <a:lnTo>
                    <a:pt x="1528" y="1089"/>
                  </a:lnTo>
                  <a:lnTo>
                    <a:pt x="1194" y="1612"/>
                  </a:lnTo>
                  <a:lnTo>
                    <a:pt x="1152" y="1779"/>
                  </a:lnTo>
                  <a:lnTo>
                    <a:pt x="901" y="2030"/>
                  </a:lnTo>
                  <a:lnTo>
                    <a:pt x="796" y="2093"/>
                  </a:lnTo>
                  <a:lnTo>
                    <a:pt x="671" y="2365"/>
                  </a:lnTo>
                  <a:lnTo>
                    <a:pt x="671" y="2470"/>
                  </a:lnTo>
                  <a:lnTo>
                    <a:pt x="461" y="2763"/>
                  </a:lnTo>
                  <a:lnTo>
                    <a:pt x="419" y="2847"/>
                  </a:lnTo>
                  <a:lnTo>
                    <a:pt x="503" y="2888"/>
                  </a:lnTo>
                  <a:lnTo>
                    <a:pt x="398" y="2930"/>
                  </a:lnTo>
                  <a:lnTo>
                    <a:pt x="210" y="3265"/>
                  </a:lnTo>
                  <a:lnTo>
                    <a:pt x="147" y="3286"/>
                  </a:lnTo>
                  <a:lnTo>
                    <a:pt x="64" y="3370"/>
                  </a:lnTo>
                  <a:lnTo>
                    <a:pt x="85" y="3495"/>
                  </a:lnTo>
                  <a:lnTo>
                    <a:pt x="1" y="3621"/>
                  </a:lnTo>
                  <a:lnTo>
                    <a:pt x="43" y="3809"/>
                  </a:lnTo>
                  <a:lnTo>
                    <a:pt x="2344" y="3809"/>
                  </a:lnTo>
                  <a:lnTo>
                    <a:pt x="2303" y="2742"/>
                  </a:lnTo>
                  <a:lnTo>
                    <a:pt x="2386" y="2575"/>
                  </a:lnTo>
                  <a:lnTo>
                    <a:pt x="2512" y="2512"/>
                  </a:lnTo>
                  <a:lnTo>
                    <a:pt x="2658" y="2470"/>
                  </a:lnTo>
                  <a:lnTo>
                    <a:pt x="2867" y="2470"/>
                  </a:lnTo>
                  <a:lnTo>
                    <a:pt x="2888" y="963"/>
                  </a:lnTo>
                  <a:lnTo>
                    <a:pt x="4709" y="984"/>
                  </a:lnTo>
                  <a:lnTo>
                    <a:pt x="4709" y="168"/>
                  </a:lnTo>
                  <a:lnTo>
                    <a:pt x="4751" y="22"/>
                  </a:lnTo>
                  <a:lnTo>
                    <a:pt x="24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3" name="Google Shape;7593;p131"/>
            <p:cNvSpPr/>
            <p:nvPr/>
          </p:nvSpPr>
          <p:spPr>
            <a:xfrm>
              <a:off x="3632736" y="2960691"/>
              <a:ext cx="81233" cy="85430"/>
            </a:xfrm>
            <a:custGeom>
              <a:avLst/>
              <a:gdLst/>
              <a:ahLst/>
              <a:cxnLst/>
              <a:rect l="l" t="t" r="r" b="b"/>
              <a:pathLst>
                <a:path w="6822" h="7512" extrusionOk="0">
                  <a:moveTo>
                    <a:pt x="4729" y="0"/>
                  </a:moveTo>
                  <a:lnTo>
                    <a:pt x="4729" y="816"/>
                  </a:lnTo>
                  <a:lnTo>
                    <a:pt x="2908" y="795"/>
                  </a:lnTo>
                  <a:lnTo>
                    <a:pt x="2887" y="2302"/>
                  </a:lnTo>
                  <a:lnTo>
                    <a:pt x="2678" y="2302"/>
                  </a:lnTo>
                  <a:lnTo>
                    <a:pt x="2532" y="2344"/>
                  </a:lnTo>
                  <a:lnTo>
                    <a:pt x="2406" y="2407"/>
                  </a:lnTo>
                  <a:lnTo>
                    <a:pt x="2323" y="2574"/>
                  </a:lnTo>
                  <a:lnTo>
                    <a:pt x="2364" y="3641"/>
                  </a:lnTo>
                  <a:lnTo>
                    <a:pt x="63" y="3641"/>
                  </a:lnTo>
                  <a:lnTo>
                    <a:pt x="63" y="3662"/>
                  </a:lnTo>
                  <a:lnTo>
                    <a:pt x="0" y="3808"/>
                  </a:lnTo>
                  <a:lnTo>
                    <a:pt x="0" y="4039"/>
                  </a:lnTo>
                  <a:lnTo>
                    <a:pt x="126" y="3871"/>
                  </a:lnTo>
                  <a:lnTo>
                    <a:pt x="188" y="4018"/>
                  </a:lnTo>
                  <a:lnTo>
                    <a:pt x="209" y="4039"/>
                  </a:lnTo>
                  <a:lnTo>
                    <a:pt x="293" y="3976"/>
                  </a:lnTo>
                  <a:lnTo>
                    <a:pt x="439" y="4248"/>
                  </a:lnTo>
                  <a:lnTo>
                    <a:pt x="398" y="4331"/>
                  </a:lnTo>
                  <a:lnTo>
                    <a:pt x="418" y="4436"/>
                  </a:lnTo>
                  <a:lnTo>
                    <a:pt x="398" y="4645"/>
                  </a:lnTo>
                  <a:lnTo>
                    <a:pt x="314" y="4645"/>
                  </a:lnTo>
                  <a:lnTo>
                    <a:pt x="230" y="4687"/>
                  </a:lnTo>
                  <a:lnTo>
                    <a:pt x="418" y="4917"/>
                  </a:lnTo>
                  <a:lnTo>
                    <a:pt x="523" y="5524"/>
                  </a:lnTo>
                  <a:lnTo>
                    <a:pt x="481" y="5943"/>
                  </a:lnTo>
                  <a:lnTo>
                    <a:pt x="335" y="6131"/>
                  </a:lnTo>
                  <a:lnTo>
                    <a:pt x="272" y="6487"/>
                  </a:lnTo>
                  <a:lnTo>
                    <a:pt x="209" y="6738"/>
                  </a:lnTo>
                  <a:lnTo>
                    <a:pt x="314" y="6654"/>
                  </a:lnTo>
                  <a:lnTo>
                    <a:pt x="398" y="6654"/>
                  </a:lnTo>
                  <a:lnTo>
                    <a:pt x="523" y="6549"/>
                  </a:lnTo>
                  <a:lnTo>
                    <a:pt x="837" y="6487"/>
                  </a:lnTo>
                  <a:lnTo>
                    <a:pt x="1130" y="6382"/>
                  </a:lnTo>
                  <a:lnTo>
                    <a:pt x="1235" y="6382"/>
                  </a:lnTo>
                  <a:lnTo>
                    <a:pt x="1486" y="6466"/>
                  </a:lnTo>
                  <a:lnTo>
                    <a:pt x="1653" y="6487"/>
                  </a:lnTo>
                  <a:lnTo>
                    <a:pt x="1779" y="6654"/>
                  </a:lnTo>
                  <a:lnTo>
                    <a:pt x="1779" y="6738"/>
                  </a:lnTo>
                  <a:lnTo>
                    <a:pt x="1862" y="6759"/>
                  </a:lnTo>
                  <a:lnTo>
                    <a:pt x="1946" y="6696"/>
                  </a:lnTo>
                  <a:lnTo>
                    <a:pt x="1988" y="6738"/>
                  </a:lnTo>
                  <a:lnTo>
                    <a:pt x="2071" y="6738"/>
                  </a:lnTo>
                  <a:lnTo>
                    <a:pt x="2113" y="6780"/>
                  </a:lnTo>
                  <a:lnTo>
                    <a:pt x="2155" y="6905"/>
                  </a:lnTo>
                  <a:lnTo>
                    <a:pt x="2281" y="7010"/>
                  </a:lnTo>
                  <a:lnTo>
                    <a:pt x="2281" y="7156"/>
                  </a:lnTo>
                  <a:lnTo>
                    <a:pt x="2406" y="7177"/>
                  </a:lnTo>
                  <a:lnTo>
                    <a:pt x="2427" y="7303"/>
                  </a:lnTo>
                  <a:lnTo>
                    <a:pt x="2532" y="7324"/>
                  </a:lnTo>
                  <a:lnTo>
                    <a:pt x="2699" y="7428"/>
                  </a:lnTo>
                  <a:lnTo>
                    <a:pt x="2720" y="7512"/>
                  </a:lnTo>
                  <a:lnTo>
                    <a:pt x="2846" y="7407"/>
                  </a:lnTo>
                  <a:lnTo>
                    <a:pt x="3034" y="7407"/>
                  </a:lnTo>
                  <a:lnTo>
                    <a:pt x="3097" y="7261"/>
                  </a:lnTo>
                  <a:lnTo>
                    <a:pt x="3097" y="7177"/>
                  </a:lnTo>
                  <a:lnTo>
                    <a:pt x="3097" y="6947"/>
                  </a:lnTo>
                  <a:lnTo>
                    <a:pt x="3264" y="6884"/>
                  </a:lnTo>
                  <a:lnTo>
                    <a:pt x="3411" y="6884"/>
                  </a:lnTo>
                  <a:lnTo>
                    <a:pt x="3431" y="7052"/>
                  </a:lnTo>
                  <a:lnTo>
                    <a:pt x="3515" y="7219"/>
                  </a:lnTo>
                  <a:lnTo>
                    <a:pt x="3578" y="7282"/>
                  </a:lnTo>
                  <a:lnTo>
                    <a:pt x="3724" y="6989"/>
                  </a:lnTo>
                  <a:lnTo>
                    <a:pt x="3996" y="6863"/>
                  </a:lnTo>
                  <a:lnTo>
                    <a:pt x="4143" y="6905"/>
                  </a:lnTo>
                  <a:lnTo>
                    <a:pt x="4164" y="7093"/>
                  </a:lnTo>
                  <a:lnTo>
                    <a:pt x="4206" y="7156"/>
                  </a:lnTo>
                  <a:lnTo>
                    <a:pt x="4310" y="7052"/>
                  </a:lnTo>
                  <a:lnTo>
                    <a:pt x="4394" y="7052"/>
                  </a:lnTo>
                  <a:lnTo>
                    <a:pt x="4457" y="7114"/>
                  </a:lnTo>
                  <a:lnTo>
                    <a:pt x="4520" y="7156"/>
                  </a:lnTo>
                  <a:lnTo>
                    <a:pt x="6570" y="7156"/>
                  </a:lnTo>
                  <a:lnTo>
                    <a:pt x="6758" y="6633"/>
                  </a:lnTo>
                  <a:lnTo>
                    <a:pt x="6570" y="6528"/>
                  </a:lnTo>
                  <a:lnTo>
                    <a:pt x="6131" y="1423"/>
                  </a:lnTo>
                  <a:lnTo>
                    <a:pt x="6821" y="1423"/>
                  </a:lnTo>
                  <a:lnTo>
                    <a:pt x="472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4" name="Google Shape;7594;p131"/>
            <p:cNvSpPr/>
            <p:nvPr/>
          </p:nvSpPr>
          <p:spPr>
            <a:xfrm>
              <a:off x="3665125" y="2976874"/>
              <a:ext cx="112121" cy="99236"/>
            </a:xfrm>
            <a:custGeom>
              <a:avLst/>
              <a:gdLst/>
              <a:ahLst/>
              <a:cxnLst/>
              <a:rect l="l" t="t" r="r" b="b"/>
              <a:pathLst>
                <a:path w="9416" h="8726" extrusionOk="0">
                  <a:moveTo>
                    <a:pt x="3411" y="0"/>
                  </a:moveTo>
                  <a:lnTo>
                    <a:pt x="3850" y="5105"/>
                  </a:lnTo>
                  <a:lnTo>
                    <a:pt x="4038" y="5210"/>
                  </a:lnTo>
                  <a:lnTo>
                    <a:pt x="3850" y="5733"/>
                  </a:lnTo>
                  <a:lnTo>
                    <a:pt x="1800" y="5733"/>
                  </a:lnTo>
                  <a:lnTo>
                    <a:pt x="1737" y="5691"/>
                  </a:lnTo>
                  <a:lnTo>
                    <a:pt x="1674" y="5629"/>
                  </a:lnTo>
                  <a:lnTo>
                    <a:pt x="1590" y="5629"/>
                  </a:lnTo>
                  <a:lnTo>
                    <a:pt x="1486" y="5733"/>
                  </a:lnTo>
                  <a:lnTo>
                    <a:pt x="1444" y="5670"/>
                  </a:lnTo>
                  <a:lnTo>
                    <a:pt x="1423" y="5482"/>
                  </a:lnTo>
                  <a:lnTo>
                    <a:pt x="1276" y="5440"/>
                  </a:lnTo>
                  <a:lnTo>
                    <a:pt x="1004" y="5566"/>
                  </a:lnTo>
                  <a:lnTo>
                    <a:pt x="858" y="5859"/>
                  </a:lnTo>
                  <a:lnTo>
                    <a:pt x="795" y="5796"/>
                  </a:lnTo>
                  <a:lnTo>
                    <a:pt x="711" y="5629"/>
                  </a:lnTo>
                  <a:lnTo>
                    <a:pt x="691" y="5461"/>
                  </a:lnTo>
                  <a:lnTo>
                    <a:pt x="544" y="5461"/>
                  </a:lnTo>
                  <a:lnTo>
                    <a:pt x="377" y="5524"/>
                  </a:lnTo>
                  <a:lnTo>
                    <a:pt x="377" y="5754"/>
                  </a:lnTo>
                  <a:lnTo>
                    <a:pt x="377" y="5838"/>
                  </a:lnTo>
                  <a:lnTo>
                    <a:pt x="314" y="5984"/>
                  </a:lnTo>
                  <a:lnTo>
                    <a:pt x="126" y="5984"/>
                  </a:lnTo>
                  <a:lnTo>
                    <a:pt x="0" y="6089"/>
                  </a:lnTo>
                  <a:lnTo>
                    <a:pt x="84" y="6173"/>
                  </a:lnTo>
                  <a:lnTo>
                    <a:pt x="84" y="6277"/>
                  </a:lnTo>
                  <a:lnTo>
                    <a:pt x="105" y="6361"/>
                  </a:lnTo>
                  <a:lnTo>
                    <a:pt x="63" y="6591"/>
                  </a:lnTo>
                  <a:lnTo>
                    <a:pt x="84" y="6675"/>
                  </a:lnTo>
                  <a:lnTo>
                    <a:pt x="209" y="6800"/>
                  </a:lnTo>
                  <a:lnTo>
                    <a:pt x="272" y="6926"/>
                  </a:lnTo>
                  <a:lnTo>
                    <a:pt x="335" y="7010"/>
                  </a:lnTo>
                  <a:lnTo>
                    <a:pt x="398" y="6989"/>
                  </a:lnTo>
                  <a:lnTo>
                    <a:pt x="481" y="7030"/>
                  </a:lnTo>
                  <a:lnTo>
                    <a:pt x="502" y="7114"/>
                  </a:lnTo>
                  <a:lnTo>
                    <a:pt x="586" y="7219"/>
                  </a:lnTo>
                  <a:lnTo>
                    <a:pt x="586" y="7261"/>
                  </a:lnTo>
                  <a:lnTo>
                    <a:pt x="523" y="7344"/>
                  </a:lnTo>
                  <a:lnTo>
                    <a:pt x="544" y="7428"/>
                  </a:lnTo>
                  <a:lnTo>
                    <a:pt x="691" y="7512"/>
                  </a:lnTo>
                  <a:lnTo>
                    <a:pt x="691" y="7616"/>
                  </a:lnTo>
                  <a:lnTo>
                    <a:pt x="649" y="7679"/>
                  </a:lnTo>
                  <a:lnTo>
                    <a:pt x="732" y="7721"/>
                  </a:lnTo>
                  <a:lnTo>
                    <a:pt x="837" y="7658"/>
                  </a:lnTo>
                  <a:lnTo>
                    <a:pt x="921" y="7679"/>
                  </a:lnTo>
                  <a:lnTo>
                    <a:pt x="1046" y="7784"/>
                  </a:lnTo>
                  <a:lnTo>
                    <a:pt x="1214" y="7784"/>
                  </a:lnTo>
                  <a:lnTo>
                    <a:pt x="1318" y="7721"/>
                  </a:lnTo>
                  <a:lnTo>
                    <a:pt x="1381" y="7679"/>
                  </a:lnTo>
                  <a:lnTo>
                    <a:pt x="1486" y="7533"/>
                  </a:lnTo>
                  <a:lnTo>
                    <a:pt x="1632" y="7533"/>
                  </a:lnTo>
                  <a:lnTo>
                    <a:pt x="1779" y="7616"/>
                  </a:lnTo>
                  <a:lnTo>
                    <a:pt x="1800" y="7554"/>
                  </a:lnTo>
                  <a:lnTo>
                    <a:pt x="1904" y="7533"/>
                  </a:lnTo>
                  <a:lnTo>
                    <a:pt x="1946" y="7574"/>
                  </a:lnTo>
                  <a:lnTo>
                    <a:pt x="2072" y="7679"/>
                  </a:lnTo>
                  <a:lnTo>
                    <a:pt x="2113" y="7826"/>
                  </a:lnTo>
                  <a:lnTo>
                    <a:pt x="2092" y="7972"/>
                  </a:lnTo>
                  <a:lnTo>
                    <a:pt x="2155" y="8035"/>
                  </a:lnTo>
                  <a:lnTo>
                    <a:pt x="2281" y="8056"/>
                  </a:lnTo>
                  <a:lnTo>
                    <a:pt x="2281" y="8098"/>
                  </a:lnTo>
                  <a:lnTo>
                    <a:pt x="2176" y="8265"/>
                  </a:lnTo>
                  <a:lnTo>
                    <a:pt x="2113" y="8411"/>
                  </a:lnTo>
                  <a:lnTo>
                    <a:pt x="2113" y="8411"/>
                  </a:lnTo>
                  <a:lnTo>
                    <a:pt x="2218" y="8390"/>
                  </a:lnTo>
                  <a:lnTo>
                    <a:pt x="2281" y="8307"/>
                  </a:lnTo>
                  <a:lnTo>
                    <a:pt x="2364" y="8307"/>
                  </a:lnTo>
                  <a:lnTo>
                    <a:pt x="2364" y="8411"/>
                  </a:lnTo>
                  <a:lnTo>
                    <a:pt x="2385" y="8495"/>
                  </a:lnTo>
                  <a:lnTo>
                    <a:pt x="2385" y="8558"/>
                  </a:lnTo>
                  <a:lnTo>
                    <a:pt x="2532" y="8579"/>
                  </a:lnTo>
                  <a:lnTo>
                    <a:pt x="2595" y="8621"/>
                  </a:lnTo>
                  <a:lnTo>
                    <a:pt x="2595" y="8704"/>
                  </a:lnTo>
                  <a:lnTo>
                    <a:pt x="2783" y="8600"/>
                  </a:lnTo>
                  <a:lnTo>
                    <a:pt x="2846" y="8600"/>
                  </a:lnTo>
                  <a:lnTo>
                    <a:pt x="2992" y="8683"/>
                  </a:lnTo>
                  <a:lnTo>
                    <a:pt x="3222" y="8683"/>
                  </a:lnTo>
                  <a:lnTo>
                    <a:pt x="3264" y="8662"/>
                  </a:lnTo>
                  <a:lnTo>
                    <a:pt x="3264" y="8600"/>
                  </a:lnTo>
                  <a:lnTo>
                    <a:pt x="3452" y="8558"/>
                  </a:lnTo>
                  <a:lnTo>
                    <a:pt x="3620" y="8579"/>
                  </a:lnTo>
                  <a:lnTo>
                    <a:pt x="3578" y="8621"/>
                  </a:lnTo>
                  <a:lnTo>
                    <a:pt x="3620" y="8683"/>
                  </a:lnTo>
                  <a:lnTo>
                    <a:pt x="3787" y="8725"/>
                  </a:lnTo>
                  <a:lnTo>
                    <a:pt x="3892" y="8579"/>
                  </a:lnTo>
                  <a:lnTo>
                    <a:pt x="3976" y="8516"/>
                  </a:lnTo>
                  <a:lnTo>
                    <a:pt x="3997" y="8390"/>
                  </a:lnTo>
                  <a:lnTo>
                    <a:pt x="3976" y="8307"/>
                  </a:lnTo>
                  <a:lnTo>
                    <a:pt x="3976" y="8181"/>
                  </a:lnTo>
                  <a:lnTo>
                    <a:pt x="4080" y="8160"/>
                  </a:lnTo>
                  <a:lnTo>
                    <a:pt x="4059" y="7993"/>
                  </a:lnTo>
                  <a:lnTo>
                    <a:pt x="4038" y="7888"/>
                  </a:lnTo>
                  <a:lnTo>
                    <a:pt x="4143" y="7826"/>
                  </a:lnTo>
                  <a:lnTo>
                    <a:pt x="4269" y="7679"/>
                  </a:lnTo>
                  <a:lnTo>
                    <a:pt x="4457" y="7407"/>
                  </a:lnTo>
                  <a:lnTo>
                    <a:pt x="4561" y="7219"/>
                  </a:lnTo>
                  <a:lnTo>
                    <a:pt x="4582" y="7135"/>
                  </a:lnTo>
                  <a:lnTo>
                    <a:pt x="4708" y="6926"/>
                  </a:lnTo>
                  <a:lnTo>
                    <a:pt x="4792" y="6905"/>
                  </a:lnTo>
                  <a:lnTo>
                    <a:pt x="4813" y="6821"/>
                  </a:lnTo>
                  <a:lnTo>
                    <a:pt x="4980" y="6800"/>
                  </a:lnTo>
                  <a:lnTo>
                    <a:pt x="5043" y="6821"/>
                  </a:lnTo>
                  <a:lnTo>
                    <a:pt x="5336" y="6738"/>
                  </a:lnTo>
                  <a:lnTo>
                    <a:pt x="5398" y="6612"/>
                  </a:lnTo>
                  <a:lnTo>
                    <a:pt x="5712" y="6403"/>
                  </a:lnTo>
                  <a:lnTo>
                    <a:pt x="6152" y="6173"/>
                  </a:lnTo>
                  <a:lnTo>
                    <a:pt x="6277" y="6047"/>
                  </a:lnTo>
                  <a:lnTo>
                    <a:pt x="6465" y="5942"/>
                  </a:lnTo>
                  <a:lnTo>
                    <a:pt x="6758" y="5901"/>
                  </a:lnTo>
                  <a:lnTo>
                    <a:pt x="6884" y="5880"/>
                  </a:lnTo>
                  <a:lnTo>
                    <a:pt x="7072" y="5942"/>
                  </a:lnTo>
                  <a:lnTo>
                    <a:pt x="7177" y="5942"/>
                  </a:lnTo>
                  <a:lnTo>
                    <a:pt x="7198" y="5984"/>
                  </a:lnTo>
                  <a:lnTo>
                    <a:pt x="7219" y="5963"/>
                  </a:lnTo>
                  <a:lnTo>
                    <a:pt x="7344" y="5984"/>
                  </a:lnTo>
                  <a:lnTo>
                    <a:pt x="7742" y="5963"/>
                  </a:lnTo>
                  <a:lnTo>
                    <a:pt x="7867" y="5963"/>
                  </a:lnTo>
                  <a:lnTo>
                    <a:pt x="8035" y="5880"/>
                  </a:lnTo>
                  <a:lnTo>
                    <a:pt x="8390" y="5880"/>
                  </a:lnTo>
                  <a:lnTo>
                    <a:pt x="8558" y="5775"/>
                  </a:lnTo>
                  <a:lnTo>
                    <a:pt x="8746" y="5775"/>
                  </a:lnTo>
                  <a:lnTo>
                    <a:pt x="8893" y="5670"/>
                  </a:lnTo>
                  <a:lnTo>
                    <a:pt x="9186" y="5524"/>
                  </a:lnTo>
                  <a:lnTo>
                    <a:pt x="9227" y="5377"/>
                  </a:lnTo>
                  <a:lnTo>
                    <a:pt x="9269" y="5210"/>
                  </a:lnTo>
                  <a:lnTo>
                    <a:pt x="9332" y="5126"/>
                  </a:lnTo>
                  <a:lnTo>
                    <a:pt x="9395" y="4624"/>
                  </a:lnTo>
                  <a:lnTo>
                    <a:pt x="9416" y="3494"/>
                  </a:lnTo>
                  <a:lnTo>
                    <a:pt x="9186" y="3578"/>
                  </a:lnTo>
                  <a:lnTo>
                    <a:pt x="8914" y="3599"/>
                  </a:lnTo>
                  <a:lnTo>
                    <a:pt x="8788" y="3557"/>
                  </a:lnTo>
                  <a:lnTo>
                    <a:pt x="8746" y="3473"/>
                  </a:lnTo>
                  <a:lnTo>
                    <a:pt x="8809" y="3285"/>
                  </a:lnTo>
                  <a:lnTo>
                    <a:pt x="8809" y="3180"/>
                  </a:lnTo>
                  <a:lnTo>
                    <a:pt x="8704" y="3118"/>
                  </a:lnTo>
                  <a:lnTo>
                    <a:pt x="8558" y="3055"/>
                  </a:lnTo>
                  <a:lnTo>
                    <a:pt x="8453" y="2929"/>
                  </a:lnTo>
                  <a:lnTo>
                    <a:pt x="8286" y="2867"/>
                  </a:lnTo>
                  <a:lnTo>
                    <a:pt x="8077" y="2867"/>
                  </a:lnTo>
                  <a:lnTo>
                    <a:pt x="7951" y="2762"/>
                  </a:lnTo>
                  <a:lnTo>
                    <a:pt x="7909" y="2511"/>
                  </a:lnTo>
                  <a:lnTo>
                    <a:pt x="410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5" name="Google Shape;7595;p131"/>
            <p:cNvSpPr/>
            <p:nvPr/>
          </p:nvSpPr>
          <p:spPr>
            <a:xfrm>
              <a:off x="3712457" y="3043733"/>
              <a:ext cx="51833" cy="35948"/>
            </a:xfrm>
            <a:custGeom>
              <a:avLst/>
              <a:gdLst/>
              <a:ahLst/>
              <a:cxnLst/>
              <a:rect l="l" t="t" r="r" b="b"/>
              <a:pathLst>
                <a:path w="4353" h="3161" extrusionOk="0">
                  <a:moveTo>
                    <a:pt x="2909" y="1"/>
                  </a:moveTo>
                  <a:lnTo>
                    <a:pt x="2783" y="22"/>
                  </a:lnTo>
                  <a:lnTo>
                    <a:pt x="2490" y="63"/>
                  </a:lnTo>
                  <a:lnTo>
                    <a:pt x="2302" y="168"/>
                  </a:lnTo>
                  <a:lnTo>
                    <a:pt x="2177" y="294"/>
                  </a:lnTo>
                  <a:lnTo>
                    <a:pt x="1737" y="524"/>
                  </a:lnTo>
                  <a:lnTo>
                    <a:pt x="1423" y="733"/>
                  </a:lnTo>
                  <a:lnTo>
                    <a:pt x="1361" y="859"/>
                  </a:lnTo>
                  <a:lnTo>
                    <a:pt x="1068" y="942"/>
                  </a:lnTo>
                  <a:lnTo>
                    <a:pt x="1005" y="921"/>
                  </a:lnTo>
                  <a:lnTo>
                    <a:pt x="838" y="942"/>
                  </a:lnTo>
                  <a:lnTo>
                    <a:pt x="817" y="1026"/>
                  </a:lnTo>
                  <a:lnTo>
                    <a:pt x="733" y="1047"/>
                  </a:lnTo>
                  <a:lnTo>
                    <a:pt x="607" y="1256"/>
                  </a:lnTo>
                  <a:lnTo>
                    <a:pt x="586" y="1340"/>
                  </a:lnTo>
                  <a:lnTo>
                    <a:pt x="482" y="1528"/>
                  </a:lnTo>
                  <a:lnTo>
                    <a:pt x="294" y="1800"/>
                  </a:lnTo>
                  <a:lnTo>
                    <a:pt x="168" y="1947"/>
                  </a:lnTo>
                  <a:lnTo>
                    <a:pt x="63" y="2009"/>
                  </a:lnTo>
                  <a:lnTo>
                    <a:pt x="84" y="2114"/>
                  </a:lnTo>
                  <a:lnTo>
                    <a:pt x="105" y="2281"/>
                  </a:lnTo>
                  <a:lnTo>
                    <a:pt x="1" y="2302"/>
                  </a:lnTo>
                  <a:lnTo>
                    <a:pt x="1" y="2428"/>
                  </a:lnTo>
                  <a:lnTo>
                    <a:pt x="22" y="2511"/>
                  </a:lnTo>
                  <a:lnTo>
                    <a:pt x="1" y="2637"/>
                  </a:lnTo>
                  <a:lnTo>
                    <a:pt x="22" y="2637"/>
                  </a:lnTo>
                  <a:lnTo>
                    <a:pt x="189" y="2783"/>
                  </a:lnTo>
                  <a:lnTo>
                    <a:pt x="398" y="2888"/>
                  </a:lnTo>
                  <a:lnTo>
                    <a:pt x="503" y="2888"/>
                  </a:lnTo>
                  <a:lnTo>
                    <a:pt x="545" y="2930"/>
                  </a:lnTo>
                  <a:lnTo>
                    <a:pt x="649" y="2930"/>
                  </a:lnTo>
                  <a:lnTo>
                    <a:pt x="754" y="2993"/>
                  </a:lnTo>
                  <a:lnTo>
                    <a:pt x="838" y="3097"/>
                  </a:lnTo>
                  <a:lnTo>
                    <a:pt x="1026" y="3160"/>
                  </a:lnTo>
                  <a:lnTo>
                    <a:pt x="1151" y="3139"/>
                  </a:lnTo>
                  <a:lnTo>
                    <a:pt x="1256" y="3055"/>
                  </a:lnTo>
                  <a:lnTo>
                    <a:pt x="1340" y="3055"/>
                  </a:lnTo>
                  <a:lnTo>
                    <a:pt x="1423" y="3139"/>
                  </a:lnTo>
                  <a:lnTo>
                    <a:pt x="1549" y="3139"/>
                  </a:lnTo>
                  <a:lnTo>
                    <a:pt x="1549" y="2993"/>
                  </a:lnTo>
                  <a:lnTo>
                    <a:pt x="1465" y="2825"/>
                  </a:lnTo>
                  <a:lnTo>
                    <a:pt x="1423" y="2783"/>
                  </a:lnTo>
                  <a:lnTo>
                    <a:pt x="1361" y="2595"/>
                  </a:lnTo>
                  <a:lnTo>
                    <a:pt x="1382" y="2470"/>
                  </a:lnTo>
                  <a:lnTo>
                    <a:pt x="1591" y="2428"/>
                  </a:lnTo>
                  <a:lnTo>
                    <a:pt x="2365" y="2428"/>
                  </a:lnTo>
                  <a:lnTo>
                    <a:pt x="2574" y="2386"/>
                  </a:lnTo>
                  <a:lnTo>
                    <a:pt x="2721" y="2386"/>
                  </a:lnTo>
                  <a:lnTo>
                    <a:pt x="2846" y="2323"/>
                  </a:lnTo>
                  <a:lnTo>
                    <a:pt x="2930" y="2323"/>
                  </a:lnTo>
                  <a:lnTo>
                    <a:pt x="3537" y="2491"/>
                  </a:lnTo>
                  <a:lnTo>
                    <a:pt x="3558" y="2428"/>
                  </a:lnTo>
                  <a:lnTo>
                    <a:pt x="3683" y="2386"/>
                  </a:lnTo>
                  <a:lnTo>
                    <a:pt x="3683" y="2281"/>
                  </a:lnTo>
                  <a:lnTo>
                    <a:pt x="3767" y="2198"/>
                  </a:lnTo>
                  <a:lnTo>
                    <a:pt x="3767" y="2093"/>
                  </a:lnTo>
                  <a:lnTo>
                    <a:pt x="3871" y="2051"/>
                  </a:lnTo>
                  <a:lnTo>
                    <a:pt x="3955" y="2072"/>
                  </a:lnTo>
                  <a:lnTo>
                    <a:pt x="4143" y="1967"/>
                  </a:lnTo>
                  <a:lnTo>
                    <a:pt x="4206" y="1967"/>
                  </a:lnTo>
                  <a:lnTo>
                    <a:pt x="4353" y="1800"/>
                  </a:lnTo>
                  <a:lnTo>
                    <a:pt x="4353" y="1737"/>
                  </a:lnTo>
                  <a:lnTo>
                    <a:pt x="4311" y="1737"/>
                  </a:lnTo>
                  <a:lnTo>
                    <a:pt x="4185" y="1570"/>
                  </a:lnTo>
                  <a:lnTo>
                    <a:pt x="4248" y="1465"/>
                  </a:lnTo>
                  <a:lnTo>
                    <a:pt x="4248" y="1361"/>
                  </a:lnTo>
                  <a:lnTo>
                    <a:pt x="4185" y="1319"/>
                  </a:lnTo>
                  <a:lnTo>
                    <a:pt x="4185" y="1256"/>
                  </a:lnTo>
                  <a:lnTo>
                    <a:pt x="4102" y="1214"/>
                  </a:lnTo>
                  <a:lnTo>
                    <a:pt x="3871" y="1340"/>
                  </a:lnTo>
                  <a:lnTo>
                    <a:pt x="3662" y="1214"/>
                  </a:lnTo>
                  <a:lnTo>
                    <a:pt x="3662" y="963"/>
                  </a:lnTo>
                  <a:lnTo>
                    <a:pt x="3118" y="607"/>
                  </a:lnTo>
                  <a:lnTo>
                    <a:pt x="3118" y="419"/>
                  </a:lnTo>
                  <a:lnTo>
                    <a:pt x="3202" y="314"/>
                  </a:lnTo>
                  <a:lnTo>
                    <a:pt x="3202" y="168"/>
                  </a:lnTo>
                  <a:lnTo>
                    <a:pt x="3223" y="105"/>
                  </a:lnTo>
                  <a:lnTo>
                    <a:pt x="3202" y="63"/>
                  </a:lnTo>
                  <a:lnTo>
                    <a:pt x="3097" y="63"/>
                  </a:lnTo>
                  <a:lnTo>
                    <a:pt x="29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6" name="Google Shape;7596;p131"/>
            <p:cNvSpPr/>
            <p:nvPr/>
          </p:nvSpPr>
          <p:spPr>
            <a:xfrm>
              <a:off x="3628997" y="3033259"/>
              <a:ext cx="44355" cy="30956"/>
            </a:xfrm>
            <a:custGeom>
              <a:avLst/>
              <a:gdLst/>
              <a:ahLst/>
              <a:cxnLst/>
              <a:rect l="l" t="t" r="r" b="b"/>
              <a:pathLst>
                <a:path w="3725" h="2722" extrusionOk="0">
                  <a:moveTo>
                    <a:pt x="1444" y="1"/>
                  </a:moveTo>
                  <a:lnTo>
                    <a:pt x="1151" y="106"/>
                  </a:lnTo>
                  <a:lnTo>
                    <a:pt x="837" y="168"/>
                  </a:lnTo>
                  <a:lnTo>
                    <a:pt x="712" y="273"/>
                  </a:lnTo>
                  <a:lnTo>
                    <a:pt x="628" y="273"/>
                  </a:lnTo>
                  <a:lnTo>
                    <a:pt x="523" y="357"/>
                  </a:lnTo>
                  <a:lnTo>
                    <a:pt x="502" y="524"/>
                  </a:lnTo>
                  <a:lnTo>
                    <a:pt x="377" y="817"/>
                  </a:lnTo>
                  <a:lnTo>
                    <a:pt x="0" y="1131"/>
                  </a:lnTo>
                  <a:lnTo>
                    <a:pt x="188" y="1298"/>
                  </a:lnTo>
                  <a:lnTo>
                    <a:pt x="314" y="1528"/>
                  </a:lnTo>
                  <a:lnTo>
                    <a:pt x="419" y="1528"/>
                  </a:lnTo>
                  <a:lnTo>
                    <a:pt x="419" y="1654"/>
                  </a:lnTo>
                  <a:lnTo>
                    <a:pt x="398" y="1654"/>
                  </a:lnTo>
                  <a:lnTo>
                    <a:pt x="523" y="1759"/>
                  </a:lnTo>
                  <a:lnTo>
                    <a:pt x="440" y="1821"/>
                  </a:lnTo>
                  <a:lnTo>
                    <a:pt x="481" y="1863"/>
                  </a:lnTo>
                  <a:lnTo>
                    <a:pt x="732" y="1863"/>
                  </a:lnTo>
                  <a:lnTo>
                    <a:pt x="795" y="1842"/>
                  </a:lnTo>
                  <a:lnTo>
                    <a:pt x="900" y="1842"/>
                  </a:lnTo>
                  <a:lnTo>
                    <a:pt x="1109" y="1675"/>
                  </a:lnTo>
                  <a:lnTo>
                    <a:pt x="1256" y="1612"/>
                  </a:lnTo>
                  <a:lnTo>
                    <a:pt x="1360" y="1633"/>
                  </a:lnTo>
                  <a:lnTo>
                    <a:pt x="1486" y="1633"/>
                  </a:lnTo>
                  <a:lnTo>
                    <a:pt x="1674" y="1759"/>
                  </a:lnTo>
                  <a:lnTo>
                    <a:pt x="1779" y="1759"/>
                  </a:lnTo>
                  <a:lnTo>
                    <a:pt x="2051" y="1926"/>
                  </a:lnTo>
                  <a:lnTo>
                    <a:pt x="2093" y="1884"/>
                  </a:lnTo>
                  <a:lnTo>
                    <a:pt x="2155" y="1968"/>
                  </a:lnTo>
                  <a:lnTo>
                    <a:pt x="2093" y="2052"/>
                  </a:lnTo>
                  <a:lnTo>
                    <a:pt x="1967" y="2052"/>
                  </a:lnTo>
                  <a:lnTo>
                    <a:pt x="1779" y="1968"/>
                  </a:lnTo>
                  <a:lnTo>
                    <a:pt x="1632" y="1926"/>
                  </a:lnTo>
                  <a:lnTo>
                    <a:pt x="1528" y="1926"/>
                  </a:lnTo>
                  <a:lnTo>
                    <a:pt x="1381" y="1821"/>
                  </a:lnTo>
                  <a:lnTo>
                    <a:pt x="1318" y="1842"/>
                  </a:lnTo>
                  <a:lnTo>
                    <a:pt x="1235" y="1926"/>
                  </a:lnTo>
                  <a:lnTo>
                    <a:pt x="1214" y="1884"/>
                  </a:lnTo>
                  <a:lnTo>
                    <a:pt x="1130" y="1863"/>
                  </a:lnTo>
                  <a:lnTo>
                    <a:pt x="1005" y="1947"/>
                  </a:lnTo>
                  <a:lnTo>
                    <a:pt x="900" y="1968"/>
                  </a:lnTo>
                  <a:lnTo>
                    <a:pt x="795" y="2093"/>
                  </a:lnTo>
                  <a:lnTo>
                    <a:pt x="419" y="2093"/>
                  </a:lnTo>
                  <a:lnTo>
                    <a:pt x="377" y="2156"/>
                  </a:lnTo>
                  <a:lnTo>
                    <a:pt x="377" y="2282"/>
                  </a:lnTo>
                  <a:lnTo>
                    <a:pt x="314" y="2344"/>
                  </a:lnTo>
                  <a:lnTo>
                    <a:pt x="335" y="2386"/>
                  </a:lnTo>
                  <a:lnTo>
                    <a:pt x="481" y="2303"/>
                  </a:lnTo>
                  <a:lnTo>
                    <a:pt x="691" y="2386"/>
                  </a:lnTo>
                  <a:lnTo>
                    <a:pt x="544" y="2470"/>
                  </a:lnTo>
                  <a:lnTo>
                    <a:pt x="502" y="2449"/>
                  </a:lnTo>
                  <a:lnTo>
                    <a:pt x="398" y="2407"/>
                  </a:lnTo>
                  <a:lnTo>
                    <a:pt x="398" y="2407"/>
                  </a:lnTo>
                  <a:lnTo>
                    <a:pt x="440" y="2470"/>
                  </a:lnTo>
                  <a:lnTo>
                    <a:pt x="419" y="2575"/>
                  </a:lnTo>
                  <a:lnTo>
                    <a:pt x="586" y="2616"/>
                  </a:lnTo>
                  <a:lnTo>
                    <a:pt x="753" y="2512"/>
                  </a:lnTo>
                  <a:lnTo>
                    <a:pt x="1151" y="2554"/>
                  </a:lnTo>
                  <a:lnTo>
                    <a:pt x="1256" y="2407"/>
                  </a:lnTo>
                  <a:lnTo>
                    <a:pt x="1465" y="2344"/>
                  </a:lnTo>
                  <a:lnTo>
                    <a:pt x="1988" y="2344"/>
                  </a:lnTo>
                  <a:lnTo>
                    <a:pt x="2113" y="2386"/>
                  </a:lnTo>
                  <a:lnTo>
                    <a:pt x="2113" y="2365"/>
                  </a:lnTo>
                  <a:lnTo>
                    <a:pt x="2260" y="2344"/>
                  </a:lnTo>
                  <a:lnTo>
                    <a:pt x="2595" y="2365"/>
                  </a:lnTo>
                  <a:lnTo>
                    <a:pt x="2825" y="2470"/>
                  </a:lnTo>
                  <a:lnTo>
                    <a:pt x="2929" y="2554"/>
                  </a:lnTo>
                  <a:lnTo>
                    <a:pt x="3118" y="2554"/>
                  </a:lnTo>
                  <a:lnTo>
                    <a:pt x="3306" y="2616"/>
                  </a:lnTo>
                  <a:lnTo>
                    <a:pt x="3411" y="2554"/>
                  </a:lnTo>
                  <a:lnTo>
                    <a:pt x="3515" y="2575"/>
                  </a:lnTo>
                  <a:lnTo>
                    <a:pt x="3557" y="2616"/>
                  </a:lnTo>
                  <a:lnTo>
                    <a:pt x="3683" y="2616"/>
                  </a:lnTo>
                  <a:lnTo>
                    <a:pt x="3683" y="2721"/>
                  </a:lnTo>
                  <a:lnTo>
                    <a:pt x="3725" y="2658"/>
                  </a:lnTo>
                  <a:lnTo>
                    <a:pt x="3725" y="2554"/>
                  </a:lnTo>
                  <a:lnTo>
                    <a:pt x="3578" y="2470"/>
                  </a:lnTo>
                  <a:lnTo>
                    <a:pt x="3557" y="2386"/>
                  </a:lnTo>
                  <a:lnTo>
                    <a:pt x="3620" y="2303"/>
                  </a:lnTo>
                  <a:lnTo>
                    <a:pt x="3620" y="2261"/>
                  </a:lnTo>
                  <a:lnTo>
                    <a:pt x="3536" y="2156"/>
                  </a:lnTo>
                  <a:lnTo>
                    <a:pt x="3515" y="2072"/>
                  </a:lnTo>
                  <a:lnTo>
                    <a:pt x="3432" y="2031"/>
                  </a:lnTo>
                  <a:lnTo>
                    <a:pt x="3369" y="2052"/>
                  </a:lnTo>
                  <a:lnTo>
                    <a:pt x="3306" y="1968"/>
                  </a:lnTo>
                  <a:lnTo>
                    <a:pt x="3243" y="1842"/>
                  </a:lnTo>
                  <a:lnTo>
                    <a:pt x="3118" y="1717"/>
                  </a:lnTo>
                  <a:lnTo>
                    <a:pt x="3097" y="1633"/>
                  </a:lnTo>
                  <a:lnTo>
                    <a:pt x="3139" y="1403"/>
                  </a:lnTo>
                  <a:lnTo>
                    <a:pt x="3118" y="1319"/>
                  </a:lnTo>
                  <a:lnTo>
                    <a:pt x="3118" y="1215"/>
                  </a:lnTo>
                  <a:lnTo>
                    <a:pt x="3034" y="1131"/>
                  </a:lnTo>
                  <a:lnTo>
                    <a:pt x="3013" y="1047"/>
                  </a:lnTo>
                  <a:lnTo>
                    <a:pt x="2846" y="943"/>
                  </a:lnTo>
                  <a:lnTo>
                    <a:pt x="2741" y="922"/>
                  </a:lnTo>
                  <a:lnTo>
                    <a:pt x="2720" y="796"/>
                  </a:lnTo>
                  <a:lnTo>
                    <a:pt x="2595" y="775"/>
                  </a:lnTo>
                  <a:lnTo>
                    <a:pt x="2595" y="629"/>
                  </a:lnTo>
                  <a:lnTo>
                    <a:pt x="2469" y="524"/>
                  </a:lnTo>
                  <a:lnTo>
                    <a:pt x="2427" y="399"/>
                  </a:lnTo>
                  <a:lnTo>
                    <a:pt x="2385" y="357"/>
                  </a:lnTo>
                  <a:lnTo>
                    <a:pt x="2302" y="357"/>
                  </a:lnTo>
                  <a:lnTo>
                    <a:pt x="2260" y="315"/>
                  </a:lnTo>
                  <a:lnTo>
                    <a:pt x="2176" y="378"/>
                  </a:lnTo>
                  <a:lnTo>
                    <a:pt x="2093" y="357"/>
                  </a:lnTo>
                  <a:lnTo>
                    <a:pt x="2093" y="273"/>
                  </a:lnTo>
                  <a:lnTo>
                    <a:pt x="1967" y="106"/>
                  </a:lnTo>
                  <a:lnTo>
                    <a:pt x="1800" y="85"/>
                  </a:lnTo>
                  <a:lnTo>
                    <a:pt x="154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7" name="Google Shape;7597;p131"/>
            <p:cNvSpPr/>
            <p:nvPr/>
          </p:nvSpPr>
          <p:spPr>
            <a:xfrm>
              <a:off x="3633975" y="3059916"/>
              <a:ext cx="21195" cy="12146"/>
            </a:xfrm>
            <a:custGeom>
              <a:avLst/>
              <a:gdLst/>
              <a:ahLst/>
              <a:cxnLst/>
              <a:rect l="l" t="t" r="r" b="b"/>
              <a:pathLst>
                <a:path w="1780" h="1068" extrusionOk="0">
                  <a:moveTo>
                    <a:pt x="1047" y="0"/>
                  </a:moveTo>
                  <a:lnTo>
                    <a:pt x="838" y="63"/>
                  </a:lnTo>
                  <a:lnTo>
                    <a:pt x="733" y="210"/>
                  </a:lnTo>
                  <a:lnTo>
                    <a:pt x="335" y="168"/>
                  </a:lnTo>
                  <a:lnTo>
                    <a:pt x="168" y="272"/>
                  </a:lnTo>
                  <a:lnTo>
                    <a:pt x="1" y="231"/>
                  </a:lnTo>
                  <a:lnTo>
                    <a:pt x="1" y="231"/>
                  </a:lnTo>
                  <a:lnTo>
                    <a:pt x="63" y="314"/>
                  </a:lnTo>
                  <a:lnTo>
                    <a:pt x="273" y="335"/>
                  </a:lnTo>
                  <a:lnTo>
                    <a:pt x="335" y="335"/>
                  </a:lnTo>
                  <a:lnTo>
                    <a:pt x="231" y="419"/>
                  </a:lnTo>
                  <a:lnTo>
                    <a:pt x="335" y="524"/>
                  </a:lnTo>
                  <a:lnTo>
                    <a:pt x="440" y="524"/>
                  </a:lnTo>
                  <a:lnTo>
                    <a:pt x="482" y="586"/>
                  </a:lnTo>
                  <a:lnTo>
                    <a:pt x="545" y="586"/>
                  </a:lnTo>
                  <a:lnTo>
                    <a:pt x="691" y="544"/>
                  </a:lnTo>
                  <a:lnTo>
                    <a:pt x="838" y="524"/>
                  </a:lnTo>
                  <a:lnTo>
                    <a:pt x="1005" y="586"/>
                  </a:lnTo>
                  <a:lnTo>
                    <a:pt x="942" y="649"/>
                  </a:lnTo>
                  <a:lnTo>
                    <a:pt x="649" y="649"/>
                  </a:lnTo>
                  <a:lnTo>
                    <a:pt x="691" y="691"/>
                  </a:lnTo>
                  <a:lnTo>
                    <a:pt x="796" y="691"/>
                  </a:lnTo>
                  <a:lnTo>
                    <a:pt x="838" y="754"/>
                  </a:lnTo>
                  <a:lnTo>
                    <a:pt x="817" y="796"/>
                  </a:lnTo>
                  <a:lnTo>
                    <a:pt x="859" y="796"/>
                  </a:lnTo>
                  <a:lnTo>
                    <a:pt x="733" y="963"/>
                  </a:lnTo>
                  <a:lnTo>
                    <a:pt x="963" y="942"/>
                  </a:lnTo>
                  <a:lnTo>
                    <a:pt x="963" y="1047"/>
                  </a:lnTo>
                  <a:lnTo>
                    <a:pt x="1005" y="1068"/>
                  </a:lnTo>
                  <a:lnTo>
                    <a:pt x="1131" y="1047"/>
                  </a:lnTo>
                  <a:lnTo>
                    <a:pt x="1214" y="879"/>
                  </a:lnTo>
                  <a:lnTo>
                    <a:pt x="1319" y="858"/>
                  </a:lnTo>
                  <a:lnTo>
                    <a:pt x="1465" y="775"/>
                  </a:lnTo>
                  <a:lnTo>
                    <a:pt x="1675" y="733"/>
                  </a:lnTo>
                  <a:lnTo>
                    <a:pt x="1758" y="670"/>
                  </a:lnTo>
                  <a:lnTo>
                    <a:pt x="1779" y="565"/>
                  </a:lnTo>
                  <a:lnTo>
                    <a:pt x="1695" y="482"/>
                  </a:lnTo>
                  <a:lnTo>
                    <a:pt x="1695" y="314"/>
                  </a:lnTo>
                  <a:lnTo>
                    <a:pt x="1737" y="210"/>
                  </a:lnTo>
                  <a:lnTo>
                    <a:pt x="1695" y="42"/>
                  </a:lnTo>
                  <a:lnTo>
                    <a:pt x="157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598" name="Google Shape;7598;p131"/>
            <p:cNvGrpSpPr/>
            <p:nvPr/>
          </p:nvGrpSpPr>
          <p:grpSpPr>
            <a:xfrm>
              <a:off x="3632736" y="3051591"/>
              <a:ext cx="63288" cy="45217"/>
              <a:chOff x="3450375" y="3038225"/>
              <a:chExt cx="132875" cy="99400"/>
            </a:xfrm>
          </p:grpSpPr>
          <p:sp>
            <p:nvSpPr>
              <p:cNvPr id="7599" name="Google Shape;7599;p131"/>
              <p:cNvSpPr/>
              <p:nvPr/>
            </p:nvSpPr>
            <p:spPr>
              <a:xfrm>
                <a:off x="3450375" y="3038225"/>
                <a:ext cx="46050" cy="13625"/>
              </a:xfrm>
              <a:custGeom>
                <a:avLst/>
                <a:gdLst/>
                <a:ahLst/>
                <a:cxnLst/>
                <a:rect l="l" t="t" r="r" b="b"/>
                <a:pathLst>
                  <a:path w="1842" h="545" extrusionOk="0">
                    <a:moveTo>
                      <a:pt x="942" y="0"/>
                    </a:moveTo>
                    <a:lnTo>
                      <a:pt x="795" y="63"/>
                    </a:lnTo>
                    <a:lnTo>
                      <a:pt x="586" y="230"/>
                    </a:lnTo>
                    <a:lnTo>
                      <a:pt x="481" y="230"/>
                    </a:lnTo>
                    <a:lnTo>
                      <a:pt x="418" y="251"/>
                    </a:lnTo>
                    <a:lnTo>
                      <a:pt x="167" y="251"/>
                    </a:lnTo>
                    <a:lnTo>
                      <a:pt x="188" y="335"/>
                    </a:lnTo>
                    <a:lnTo>
                      <a:pt x="314" y="419"/>
                    </a:lnTo>
                    <a:lnTo>
                      <a:pt x="439" y="377"/>
                    </a:lnTo>
                    <a:lnTo>
                      <a:pt x="439" y="377"/>
                    </a:lnTo>
                    <a:lnTo>
                      <a:pt x="377" y="460"/>
                    </a:lnTo>
                    <a:lnTo>
                      <a:pt x="209" y="460"/>
                    </a:lnTo>
                    <a:lnTo>
                      <a:pt x="105" y="314"/>
                    </a:lnTo>
                    <a:lnTo>
                      <a:pt x="0" y="419"/>
                    </a:lnTo>
                    <a:lnTo>
                      <a:pt x="63" y="481"/>
                    </a:lnTo>
                    <a:lnTo>
                      <a:pt x="63" y="544"/>
                    </a:lnTo>
                    <a:lnTo>
                      <a:pt x="105" y="481"/>
                    </a:lnTo>
                    <a:lnTo>
                      <a:pt x="481" y="481"/>
                    </a:lnTo>
                    <a:lnTo>
                      <a:pt x="586" y="356"/>
                    </a:lnTo>
                    <a:lnTo>
                      <a:pt x="691" y="335"/>
                    </a:lnTo>
                    <a:lnTo>
                      <a:pt x="816" y="251"/>
                    </a:lnTo>
                    <a:lnTo>
                      <a:pt x="900" y="272"/>
                    </a:lnTo>
                    <a:lnTo>
                      <a:pt x="921" y="314"/>
                    </a:lnTo>
                    <a:lnTo>
                      <a:pt x="1004" y="230"/>
                    </a:lnTo>
                    <a:lnTo>
                      <a:pt x="1067" y="209"/>
                    </a:lnTo>
                    <a:lnTo>
                      <a:pt x="1214" y="314"/>
                    </a:lnTo>
                    <a:lnTo>
                      <a:pt x="1318" y="314"/>
                    </a:lnTo>
                    <a:lnTo>
                      <a:pt x="1465" y="356"/>
                    </a:lnTo>
                    <a:lnTo>
                      <a:pt x="1653" y="440"/>
                    </a:lnTo>
                    <a:lnTo>
                      <a:pt x="1779" y="440"/>
                    </a:lnTo>
                    <a:lnTo>
                      <a:pt x="1841" y="356"/>
                    </a:lnTo>
                    <a:lnTo>
                      <a:pt x="1779" y="272"/>
                    </a:lnTo>
                    <a:lnTo>
                      <a:pt x="1737" y="314"/>
                    </a:lnTo>
                    <a:lnTo>
                      <a:pt x="1465" y="147"/>
                    </a:lnTo>
                    <a:lnTo>
                      <a:pt x="1360" y="147"/>
                    </a:lnTo>
                    <a:lnTo>
                      <a:pt x="1172" y="21"/>
                    </a:lnTo>
                    <a:lnTo>
                      <a:pt x="1046" y="21"/>
                    </a:lnTo>
                    <a:lnTo>
                      <a:pt x="94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0" name="Google Shape;7600;p131"/>
              <p:cNvSpPr/>
              <p:nvPr/>
            </p:nvSpPr>
            <p:spPr>
              <a:xfrm>
                <a:off x="3481225" y="3056525"/>
                <a:ext cx="102025" cy="81100"/>
              </a:xfrm>
              <a:custGeom>
                <a:avLst/>
                <a:gdLst/>
                <a:ahLst/>
                <a:cxnLst/>
                <a:rect l="l" t="t" r="r" b="b"/>
                <a:pathLst>
                  <a:path w="4081" h="3244" extrusionOk="0">
                    <a:moveTo>
                      <a:pt x="712" y="0"/>
                    </a:moveTo>
                    <a:lnTo>
                      <a:pt x="565" y="21"/>
                    </a:lnTo>
                    <a:lnTo>
                      <a:pt x="565" y="42"/>
                    </a:lnTo>
                    <a:lnTo>
                      <a:pt x="607" y="210"/>
                    </a:lnTo>
                    <a:lnTo>
                      <a:pt x="565" y="314"/>
                    </a:lnTo>
                    <a:lnTo>
                      <a:pt x="565" y="482"/>
                    </a:lnTo>
                    <a:lnTo>
                      <a:pt x="649" y="565"/>
                    </a:lnTo>
                    <a:lnTo>
                      <a:pt x="628" y="670"/>
                    </a:lnTo>
                    <a:lnTo>
                      <a:pt x="545" y="733"/>
                    </a:lnTo>
                    <a:lnTo>
                      <a:pt x="335" y="775"/>
                    </a:lnTo>
                    <a:lnTo>
                      <a:pt x="189" y="858"/>
                    </a:lnTo>
                    <a:lnTo>
                      <a:pt x="84" y="879"/>
                    </a:lnTo>
                    <a:lnTo>
                      <a:pt x="1" y="1046"/>
                    </a:lnTo>
                    <a:lnTo>
                      <a:pt x="21" y="1005"/>
                    </a:lnTo>
                    <a:lnTo>
                      <a:pt x="105" y="1109"/>
                    </a:lnTo>
                    <a:lnTo>
                      <a:pt x="42" y="1319"/>
                    </a:lnTo>
                    <a:lnTo>
                      <a:pt x="189" y="1507"/>
                    </a:lnTo>
                    <a:lnTo>
                      <a:pt x="314" y="1528"/>
                    </a:lnTo>
                    <a:lnTo>
                      <a:pt x="398" y="1570"/>
                    </a:lnTo>
                    <a:lnTo>
                      <a:pt x="440" y="1486"/>
                    </a:lnTo>
                    <a:lnTo>
                      <a:pt x="545" y="1528"/>
                    </a:lnTo>
                    <a:lnTo>
                      <a:pt x="503" y="1570"/>
                    </a:lnTo>
                    <a:lnTo>
                      <a:pt x="503" y="1674"/>
                    </a:lnTo>
                    <a:lnTo>
                      <a:pt x="545" y="1716"/>
                    </a:lnTo>
                    <a:lnTo>
                      <a:pt x="670" y="1716"/>
                    </a:lnTo>
                    <a:lnTo>
                      <a:pt x="733" y="1904"/>
                    </a:lnTo>
                    <a:lnTo>
                      <a:pt x="879" y="1988"/>
                    </a:lnTo>
                    <a:lnTo>
                      <a:pt x="963" y="2051"/>
                    </a:lnTo>
                    <a:lnTo>
                      <a:pt x="1047" y="2030"/>
                    </a:lnTo>
                    <a:lnTo>
                      <a:pt x="1235" y="1946"/>
                    </a:lnTo>
                    <a:lnTo>
                      <a:pt x="1235" y="1884"/>
                    </a:lnTo>
                    <a:lnTo>
                      <a:pt x="1381" y="1716"/>
                    </a:lnTo>
                    <a:lnTo>
                      <a:pt x="1486" y="1632"/>
                    </a:lnTo>
                    <a:lnTo>
                      <a:pt x="1612" y="1570"/>
                    </a:lnTo>
                    <a:lnTo>
                      <a:pt x="2114" y="1570"/>
                    </a:lnTo>
                    <a:lnTo>
                      <a:pt x="2197" y="1716"/>
                    </a:lnTo>
                    <a:lnTo>
                      <a:pt x="2239" y="1821"/>
                    </a:lnTo>
                    <a:lnTo>
                      <a:pt x="2407" y="2093"/>
                    </a:lnTo>
                    <a:lnTo>
                      <a:pt x="2386" y="2156"/>
                    </a:lnTo>
                    <a:lnTo>
                      <a:pt x="2490" y="2260"/>
                    </a:lnTo>
                    <a:lnTo>
                      <a:pt x="2490" y="2365"/>
                    </a:lnTo>
                    <a:lnTo>
                      <a:pt x="2407" y="2407"/>
                    </a:lnTo>
                    <a:lnTo>
                      <a:pt x="2407" y="2511"/>
                    </a:lnTo>
                    <a:lnTo>
                      <a:pt x="2449" y="2532"/>
                    </a:lnTo>
                    <a:lnTo>
                      <a:pt x="2449" y="2574"/>
                    </a:lnTo>
                    <a:lnTo>
                      <a:pt x="2595" y="2532"/>
                    </a:lnTo>
                    <a:lnTo>
                      <a:pt x="2637" y="2532"/>
                    </a:lnTo>
                    <a:lnTo>
                      <a:pt x="2867" y="2449"/>
                    </a:lnTo>
                    <a:lnTo>
                      <a:pt x="3014" y="2511"/>
                    </a:lnTo>
                    <a:lnTo>
                      <a:pt x="3055" y="2637"/>
                    </a:lnTo>
                    <a:lnTo>
                      <a:pt x="3181" y="2721"/>
                    </a:lnTo>
                    <a:lnTo>
                      <a:pt x="3160" y="2930"/>
                    </a:lnTo>
                    <a:lnTo>
                      <a:pt x="3139" y="3055"/>
                    </a:lnTo>
                    <a:lnTo>
                      <a:pt x="3286" y="3202"/>
                    </a:lnTo>
                    <a:lnTo>
                      <a:pt x="3369" y="3202"/>
                    </a:lnTo>
                    <a:lnTo>
                      <a:pt x="3537" y="3076"/>
                    </a:lnTo>
                    <a:lnTo>
                      <a:pt x="3578" y="3076"/>
                    </a:lnTo>
                    <a:lnTo>
                      <a:pt x="3683" y="3181"/>
                    </a:lnTo>
                    <a:lnTo>
                      <a:pt x="3704" y="3244"/>
                    </a:lnTo>
                    <a:lnTo>
                      <a:pt x="3704" y="3202"/>
                    </a:lnTo>
                    <a:lnTo>
                      <a:pt x="3809" y="3181"/>
                    </a:lnTo>
                    <a:lnTo>
                      <a:pt x="3976" y="2846"/>
                    </a:lnTo>
                    <a:lnTo>
                      <a:pt x="3976" y="2721"/>
                    </a:lnTo>
                    <a:lnTo>
                      <a:pt x="3955" y="2658"/>
                    </a:lnTo>
                    <a:lnTo>
                      <a:pt x="3850" y="2553"/>
                    </a:lnTo>
                    <a:lnTo>
                      <a:pt x="3850" y="2469"/>
                    </a:lnTo>
                    <a:lnTo>
                      <a:pt x="3913" y="2428"/>
                    </a:lnTo>
                    <a:lnTo>
                      <a:pt x="3997" y="2449"/>
                    </a:lnTo>
                    <a:lnTo>
                      <a:pt x="4018" y="2365"/>
                    </a:lnTo>
                    <a:lnTo>
                      <a:pt x="3955" y="2239"/>
                    </a:lnTo>
                    <a:lnTo>
                      <a:pt x="3871" y="2218"/>
                    </a:lnTo>
                    <a:lnTo>
                      <a:pt x="3871" y="2009"/>
                    </a:lnTo>
                    <a:lnTo>
                      <a:pt x="3892" y="1925"/>
                    </a:lnTo>
                    <a:lnTo>
                      <a:pt x="3871" y="1674"/>
                    </a:lnTo>
                    <a:lnTo>
                      <a:pt x="3809" y="1612"/>
                    </a:lnTo>
                    <a:lnTo>
                      <a:pt x="3809" y="1507"/>
                    </a:lnTo>
                    <a:lnTo>
                      <a:pt x="4060" y="1423"/>
                    </a:lnTo>
                    <a:lnTo>
                      <a:pt x="4081" y="1402"/>
                    </a:lnTo>
                    <a:lnTo>
                      <a:pt x="4081" y="1319"/>
                    </a:lnTo>
                    <a:lnTo>
                      <a:pt x="4018" y="1277"/>
                    </a:lnTo>
                    <a:lnTo>
                      <a:pt x="3871" y="1256"/>
                    </a:lnTo>
                    <a:lnTo>
                      <a:pt x="3871" y="1193"/>
                    </a:lnTo>
                    <a:lnTo>
                      <a:pt x="3850" y="1109"/>
                    </a:lnTo>
                    <a:lnTo>
                      <a:pt x="3850" y="1005"/>
                    </a:lnTo>
                    <a:lnTo>
                      <a:pt x="3767" y="1005"/>
                    </a:lnTo>
                    <a:lnTo>
                      <a:pt x="3704" y="1088"/>
                    </a:lnTo>
                    <a:lnTo>
                      <a:pt x="3599" y="1109"/>
                    </a:lnTo>
                    <a:lnTo>
                      <a:pt x="3599" y="1109"/>
                    </a:lnTo>
                    <a:lnTo>
                      <a:pt x="3662" y="963"/>
                    </a:lnTo>
                    <a:lnTo>
                      <a:pt x="3767" y="796"/>
                    </a:lnTo>
                    <a:lnTo>
                      <a:pt x="3767" y="754"/>
                    </a:lnTo>
                    <a:lnTo>
                      <a:pt x="3641" y="733"/>
                    </a:lnTo>
                    <a:lnTo>
                      <a:pt x="3578" y="670"/>
                    </a:lnTo>
                    <a:lnTo>
                      <a:pt x="3599" y="524"/>
                    </a:lnTo>
                    <a:lnTo>
                      <a:pt x="3558" y="377"/>
                    </a:lnTo>
                    <a:lnTo>
                      <a:pt x="3432" y="272"/>
                    </a:lnTo>
                    <a:lnTo>
                      <a:pt x="3390" y="231"/>
                    </a:lnTo>
                    <a:lnTo>
                      <a:pt x="3286" y="252"/>
                    </a:lnTo>
                    <a:lnTo>
                      <a:pt x="3265" y="314"/>
                    </a:lnTo>
                    <a:lnTo>
                      <a:pt x="3118" y="231"/>
                    </a:lnTo>
                    <a:lnTo>
                      <a:pt x="2972" y="231"/>
                    </a:lnTo>
                    <a:lnTo>
                      <a:pt x="2867" y="377"/>
                    </a:lnTo>
                    <a:lnTo>
                      <a:pt x="2804" y="419"/>
                    </a:lnTo>
                    <a:lnTo>
                      <a:pt x="2700" y="482"/>
                    </a:lnTo>
                    <a:lnTo>
                      <a:pt x="2532" y="482"/>
                    </a:lnTo>
                    <a:lnTo>
                      <a:pt x="2407" y="377"/>
                    </a:lnTo>
                    <a:lnTo>
                      <a:pt x="2323" y="356"/>
                    </a:lnTo>
                    <a:lnTo>
                      <a:pt x="2218" y="419"/>
                    </a:lnTo>
                    <a:lnTo>
                      <a:pt x="2135" y="377"/>
                    </a:lnTo>
                    <a:lnTo>
                      <a:pt x="2135" y="272"/>
                    </a:lnTo>
                    <a:lnTo>
                      <a:pt x="2009" y="272"/>
                    </a:lnTo>
                    <a:lnTo>
                      <a:pt x="1967" y="231"/>
                    </a:lnTo>
                    <a:lnTo>
                      <a:pt x="1863" y="210"/>
                    </a:lnTo>
                    <a:lnTo>
                      <a:pt x="1758" y="272"/>
                    </a:lnTo>
                    <a:lnTo>
                      <a:pt x="1570" y="210"/>
                    </a:lnTo>
                    <a:lnTo>
                      <a:pt x="1381" y="210"/>
                    </a:lnTo>
                    <a:lnTo>
                      <a:pt x="1277" y="126"/>
                    </a:lnTo>
                    <a:lnTo>
                      <a:pt x="1047" y="21"/>
                    </a:lnTo>
                    <a:lnTo>
                      <a:pt x="71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601" name="Google Shape;7601;p131"/>
            <p:cNvSpPr/>
            <p:nvPr/>
          </p:nvSpPr>
          <p:spPr>
            <a:xfrm>
              <a:off x="3657897" y="3077759"/>
              <a:ext cx="19195" cy="21903"/>
            </a:xfrm>
            <a:custGeom>
              <a:avLst/>
              <a:gdLst/>
              <a:ahLst/>
              <a:cxnLst/>
              <a:rect l="l" t="t" r="r" b="b"/>
              <a:pathLst>
                <a:path w="1612" h="1926" extrusionOk="0">
                  <a:moveTo>
                    <a:pt x="733" y="1"/>
                  </a:moveTo>
                  <a:lnTo>
                    <a:pt x="607" y="63"/>
                  </a:lnTo>
                  <a:lnTo>
                    <a:pt x="502" y="147"/>
                  </a:lnTo>
                  <a:lnTo>
                    <a:pt x="356" y="315"/>
                  </a:lnTo>
                  <a:lnTo>
                    <a:pt x="356" y="377"/>
                  </a:lnTo>
                  <a:lnTo>
                    <a:pt x="168" y="461"/>
                  </a:lnTo>
                  <a:lnTo>
                    <a:pt x="84" y="482"/>
                  </a:lnTo>
                  <a:lnTo>
                    <a:pt x="42" y="587"/>
                  </a:lnTo>
                  <a:lnTo>
                    <a:pt x="0" y="670"/>
                  </a:lnTo>
                  <a:lnTo>
                    <a:pt x="105" y="733"/>
                  </a:lnTo>
                  <a:lnTo>
                    <a:pt x="42" y="880"/>
                  </a:lnTo>
                  <a:lnTo>
                    <a:pt x="63" y="963"/>
                  </a:lnTo>
                  <a:lnTo>
                    <a:pt x="168" y="984"/>
                  </a:lnTo>
                  <a:lnTo>
                    <a:pt x="251" y="1172"/>
                  </a:lnTo>
                  <a:lnTo>
                    <a:pt x="251" y="1298"/>
                  </a:lnTo>
                  <a:lnTo>
                    <a:pt x="377" y="1424"/>
                  </a:lnTo>
                  <a:lnTo>
                    <a:pt x="482" y="1382"/>
                  </a:lnTo>
                  <a:lnTo>
                    <a:pt x="482" y="1403"/>
                  </a:lnTo>
                  <a:lnTo>
                    <a:pt x="419" y="1507"/>
                  </a:lnTo>
                  <a:lnTo>
                    <a:pt x="502" y="1591"/>
                  </a:lnTo>
                  <a:lnTo>
                    <a:pt x="586" y="1675"/>
                  </a:lnTo>
                  <a:lnTo>
                    <a:pt x="565" y="1737"/>
                  </a:lnTo>
                  <a:lnTo>
                    <a:pt x="691" y="1779"/>
                  </a:lnTo>
                  <a:lnTo>
                    <a:pt x="1005" y="1926"/>
                  </a:lnTo>
                  <a:lnTo>
                    <a:pt x="1046" y="1926"/>
                  </a:lnTo>
                  <a:lnTo>
                    <a:pt x="1088" y="1842"/>
                  </a:lnTo>
                  <a:lnTo>
                    <a:pt x="1151" y="1696"/>
                  </a:lnTo>
                  <a:lnTo>
                    <a:pt x="1298" y="1633"/>
                  </a:lnTo>
                  <a:lnTo>
                    <a:pt x="1402" y="1507"/>
                  </a:lnTo>
                  <a:lnTo>
                    <a:pt x="1402" y="1403"/>
                  </a:lnTo>
                  <a:lnTo>
                    <a:pt x="1444" y="1256"/>
                  </a:lnTo>
                  <a:lnTo>
                    <a:pt x="1528" y="1214"/>
                  </a:lnTo>
                  <a:lnTo>
                    <a:pt x="1528" y="1152"/>
                  </a:lnTo>
                  <a:lnTo>
                    <a:pt x="1549" y="1005"/>
                  </a:lnTo>
                  <a:lnTo>
                    <a:pt x="1570" y="1005"/>
                  </a:lnTo>
                  <a:lnTo>
                    <a:pt x="1570" y="963"/>
                  </a:lnTo>
                  <a:lnTo>
                    <a:pt x="1528" y="942"/>
                  </a:lnTo>
                  <a:lnTo>
                    <a:pt x="1528" y="838"/>
                  </a:lnTo>
                  <a:lnTo>
                    <a:pt x="1611" y="796"/>
                  </a:lnTo>
                  <a:lnTo>
                    <a:pt x="1611" y="691"/>
                  </a:lnTo>
                  <a:lnTo>
                    <a:pt x="1507" y="587"/>
                  </a:lnTo>
                  <a:lnTo>
                    <a:pt x="1528" y="524"/>
                  </a:lnTo>
                  <a:lnTo>
                    <a:pt x="1360" y="252"/>
                  </a:lnTo>
                  <a:lnTo>
                    <a:pt x="1318" y="147"/>
                  </a:lnTo>
                  <a:lnTo>
                    <a:pt x="123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2" name="Google Shape;7602;p131"/>
            <p:cNvSpPr/>
            <p:nvPr/>
          </p:nvSpPr>
          <p:spPr>
            <a:xfrm>
              <a:off x="3670352" y="3087756"/>
              <a:ext cx="27911" cy="28568"/>
            </a:xfrm>
            <a:custGeom>
              <a:avLst/>
              <a:gdLst/>
              <a:ahLst/>
              <a:cxnLst/>
              <a:rect l="l" t="t" r="r" b="b"/>
              <a:pathLst>
                <a:path w="2344" h="2512" extrusionOk="0">
                  <a:moveTo>
                    <a:pt x="942" y="1"/>
                  </a:moveTo>
                  <a:lnTo>
                    <a:pt x="712" y="84"/>
                  </a:lnTo>
                  <a:lnTo>
                    <a:pt x="670" y="84"/>
                  </a:lnTo>
                  <a:lnTo>
                    <a:pt x="524" y="126"/>
                  </a:lnTo>
                  <a:lnTo>
                    <a:pt x="503" y="126"/>
                  </a:lnTo>
                  <a:lnTo>
                    <a:pt x="482" y="273"/>
                  </a:lnTo>
                  <a:lnTo>
                    <a:pt x="482" y="335"/>
                  </a:lnTo>
                  <a:lnTo>
                    <a:pt x="398" y="377"/>
                  </a:lnTo>
                  <a:lnTo>
                    <a:pt x="356" y="524"/>
                  </a:lnTo>
                  <a:lnTo>
                    <a:pt x="356" y="628"/>
                  </a:lnTo>
                  <a:lnTo>
                    <a:pt x="252" y="754"/>
                  </a:lnTo>
                  <a:lnTo>
                    <a:pt x="105" y="817"/>
                  </a:lnTo>
                  <a:lnTo>
                    <a:pt x="42" y="963"/>
                  </a:lnTo>
                  <a:lnTo>
                    <a:pt x="0" y="1047"/>
                  </a:lnTo>
                  <a:lnTo>
                    <a:pt x="168" y="1047"/>
                  </a:lnTo>
                  <a:lnTo>
                    <a:pt x="252" y="1109"/>
                  </a:lnTo>
                  <a:lnTo>
                    <a:pt x="210" y="1172"/>
                  </a:lnTo>
                  <a:lnTo>
                    <a:pt x="293" y="1235"/>
                  </a:lnTo>
                  <a:lnTo>
                    <a:pt x="461" y="1444"/>
                  </a:lnTo>
                  <a:lnTo>
                    <a:pt x="524" y="1444"/>
                  </a:lnTo>
                  <a:lnTo>
                    <a:pt x="775" y="1591"/>
                  </a:lnTo>
                  <a:lnTo>
                    <a:pt x="796" y="1591"/>
                  </a:lnTo>
                  <a:lnTo>
                    <a:pt x="1130" y="1967"/>
                  </a:lnTo>
                  <a:lnTo>
                    <a:pt x="1256" y="1988"/>
                  </a:lnTo>
                  <a:lnTo>
                    <a:pt x="1716" y="2302"/>
                  </a:lnTo>
                  <a:lnTo>
                    <a:pt x="2260" y="2511"/>
                  </a:lnTo>
                  <a:lnTo>
                    <a:pt x="2260" y="2386"/>
                  </a:lnTo>
                  <a:lnTo>
                    <a:pt x="2197" y="2281"/>
                  </a:lnTo>
                  <a:lnTo>
                    <a:pt x="2260" y="2156"/>
                  </a:lnTo>
                  <a:lnTo>
                    <a:pt x="2239" y="2072"/>
                  </a:lnTo>
                  <a:lnTo>
                    <a:pt x="2260" y="1967"/>
                  </a:lnTo>
                  <a:lnTo>
                    <a:pt x="2302" y="1884"/>
                  </a:lnTo>
                  <a:lnTo>
                    <a:pt x="2260" y="1800"/>
                  </a:lnTo>
                  <a:lnTo>
                    <a:pt x="2344" y="1758"/>
                  </a:lnTo>
                  <a:lnTo>
                    <a:pt x="2302" y="1653"/>
                  </a:lnTo>
                  <a:lnTo>
                    <a:pt x="2239" y="1633"/>
                  </a:lnTo>
                  <a:lnTo>
                    <a:pt x="2156" y="1570"/>
                  </a:lnTo>
                  <a:lnTo>
                    <a:pt x="2093" y="1465"/>
                  </a:lnTo>
                  <a:lnTo>
                    <a:pt x="2030" y="1444"/>
                  </a:lnTo>
                  <a:lnTo>
                    <a:pt x="1967" y="1444"/>
                  </a:lnTo>
                  <a:lnTo>
                    <a:pt x="1884" y="1361"/>
                  </a:lnTo>
                  <a:lnTo>
                    <a:pt x="1779" y="1361"/>
                  </a:lnTo>
                  <a:lnTo>
                    <a:pt x="1758" y="1381"/>
                  </a:lnTo>
                  <a:lnTo>
                    <a:pt x="1653" y="1361"/>
                  </a:lnTo>
                  <a:lnTo>
                    <a:pt x="1633" y="1256"/>
                  </a:lnTo>
                  <a:lnTo>
                    <a:pt x="1716" y="1151"/>
                  </a:lnTo>
                  <a:lnTo>
                    <a:pt x="1821" y="942"/>
                  </a:lnTo>
                  <a:lnTo>
                    <a:pt x="1758" y="837"/>
                  </a:lnTo>
                  <a:lnTo>
                    <a:pt x="1779" y="796"/>
                  </a:lnTo>
                  <a:lnTo>
                    <a:pt x="1758" y="733"/>
                  </a:lnTo>
                  <a:lnTo>
                    <a:pt x="1653" y="628"/>
                  </a:lnTo>
                  <a:lnTo>
                    <a:pt x="1612" y="628"/>
                  </a:lnTo>
                  <a:lnTo>
                    <a:pt x="1444" y="754"/>
                  </a:lnTo>
                  <a:lnTo>
                    <a:pt x="1361" y="754"/>
                  </a:lnTo>
                  <a:lnTo>
                    <a:pt x="1214" y="607"/>
                  </a:lnTo>
                  <a:lnTo>
                    <a:pt x="1235" y="482"/>
                  </a:lnTo>
                  <a:lnTo>
                    <a:pt x="1256" y="273"/>
                  </a:lnTo>
                  <a:lnTo>
                    <a:pt x="1130" y="189"/>
                  </a:lnTo>
                  <a:lnTo>
                    <a:pt x="1089" y="63"/>
                  </a:lnTo>
                  <a:lnTo>
                    <a:pt x="94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3" name="Google Shape;7603;p131"/>
            <p:cNvSpPr/>
            <p:nvPr/>
          </p:nvSpPr>
          <p:spPr>
            <a:xfrm>
              <a:off x="3689785" y="3073722"/>
              <a:ext cx="42617" cy="42840"/>
            </a:xfrm>
            <a:custGeom>
              <a:avLst/>
              <a:gdLst/>
              <a:ahLst/>
              <a:cxnLst/>
              <a:rect l="l" t="t" r="r" b="b"/>
              <a:pathLst>
                <a:path w="3579" h="3767" extrusionOk="0">
                  <a:moveTo>
                    <a:pt x="1905" y="0"/>
                  </a:moveTo>
                  <a:lnTo>
                    <a:pt x="1821" y="63"/>
                  </a:lnTo>
                  <a:lnTo>
                    <a:pt x="1716" y="209"/>
                  </a:lnTo>
                  <a:lnTo>
                    <a:pt x="1549" y="167"/>
                  </a:lnTo>
                  <a:lnTo>
                    <a:pt x="1507" y="105"/>
                  </a:lnTo>
                  <a:lnTo>
                    <a:pt x="1549" y="63"/>
                  </a:lnTo>
                  <a:lnTo>
                    <a:pt x="1381" y="42"/>
                  </a:lnTo>
                  <a:lnTo>
                    <a:pt x="1193" y="84"/>
                  </a:lnTo>
                  <a:lnTo>
                    <a:pt x="1193" y="146"/>
                  </a:lnTo>
                  <a:lnTo>
                    <a:pt x="1151" y="167"/>
                  </a:lnTo>
                  <a:lnTo>
                    <a:pt x="921" y="167"/>
                  </a:lnTo>
                  <a:lnTo>
                    <a:pt x="775" y="84"/>
                  </a:lnTo>
                  <a:lnTo>
                    <a:pt x="712" y="84"/>
                  </a:lnTo>
                  <a:lnTo>
                    <a:pt x="503" y="209"/>
                  </a:lnTo>
                  <a:lnTo>
                    <a:pt x="252" y="293"/>
                  </a:lnTo>
                  <a:lnTo>
                    <a:pt x="252" y="398"/>
                  </a:lnTo>
                  <a:lnTo>
                    <a:pt x="314" y="460"/>
                  </a:lnTo>
                  <a:lnTo>
                    <a:pt x="335" y="711"/>
                  </a:lnTo>
                  <a:lnTo>
                    <a:pt x="314" y="795"/>
                  </a:lnTo>
                  <a:lnTo>
                    <a:pt x="314" y="1004"/>
                  </a:lnTo>
                  <a:lnTo>
                    <a:pt x="398" y="1025"/>
                  </a:lnTo>
                  <a:lnTo>
                    <a:pt x="461" y="1151"/>
                  </a:lnTo>
                  <a:lnTo>
                    <a:pt x="440" y="1235"/>
                  </a:lnTo>
                  <a:lnTo>
                    <a:pt x="356" y="1214"/>
                  </a:lnTo>
                  <a:lnTo>
                    <a:pt x="293" y="1255"/>
                  </a:lnTo>
                  <a:lnTo>
                    <a:pt x="293" y="1339"/>
                  </a:lnTo>
                  <a:lnTo>
                    <a:pt x="398" y="1444"/>
                  </a:lnTo>
                  <a:lnTo>
                    <a:pt x="419" y="1507"/>
                  </a:lnTo>
                  <a:lnTo>
                    <a:pt x="419" y="1632"/>
                  </a:lnTo>
                  <a:lnTo>
                    <a:pt x="252" y="1967"/>
                  </a:lnTo>
                  <a:lnTo>
                    <a:pt x="147" y="1988"/>
                  </a:lnTo>
                  <a:lnTo>
                    <a:pt x="147" y="2030"/>
                  </a:lnTo>
                  <a:lnTo>
                    <a:pt x="126" y="2071"/>
                  </a:lnTo>
                  <a:lnTo>
                    <a:pt x="189" y="2176"/>
                  </a:lnTo>
                  <a:lnTo>
                    <a:pt x="84" y="2385"/>
                  </a:lnTo>
                  <a:lnTo>
                    <a:pt x="1" y="2490"/>
                  </a:lnTo>
                  <a:lnTo>
                    <a:pt x="21" y="2595"/>
                  </a:lnTo>
                  <a:lnTo>
                    <a:pt x="126" y="2615"/>
                  </a:lnTo>
                  <a:lnTo>
                    <a:pt x="147" y="2595"/>
                  </a:lnTo>
                  <a:lnTo>
                    <a:pt x="252" y="2595"/>
                  </a:lnTo>
                  <a:lnTo>
                    <a:pt x="335" y="2678"/>
                  </a:lnTo>
                  <a:lnTo>
                    <a:pt x="398" y="2678"/>
                  </a:lnTo>
                  <a:lnTo>
                    <a:pt x="461" y="2699"/>
                  </a:lnTo>
                  <a:lnTo>
                    <a:pt x="524" y="2804"/>
                  </a:lnTo>
                  <a:lnTo>
                    <a:pt x="607" y="2867"/>
                  </a:lnTo>
                  <a:lnTo>
                    <a:pt x="670" y="2887"/>
                  </a:lnTo>
                  <a:lnTo>
                    <a:pt x="712" y="2992"/>
                  </a:lnTo>
                  <a:lnTo>
                    <a:pt x="628" y="3034"/>
                  </a:lnTo>
                  <a:lnTo>
                    <a:pt x="670" y="3118"/>
                  </a:lnTo>
                  <a:lnTo>
                    <a:pt x="628" y="3201"/>
                  </a:lnTo>
                  <a:lnTo>
                    <a:pt x="607" y="3306"/>
                  </a:lnTo>
                  <a:lnTo>
                    <a:pt x="628" y="3390"/>
                  </a:lnTo>
                  <a:lnTo>
                    <a:pt x="565" y="3515"/>
                  </a:lnTo>
                  <a:lnTo>
                    <a:pt x="628" y="3620"/>
                  </a:lnTo>
                  <a:lnTo>
                    <a:pt x="628" y="3745"/>
                  </a:lnTo>
                  <a:lnTo>
                    <a:pt x="712" y="3766"/>
                  </a:lnTo>
                  <a:lnTo>
                    <a:pt x="879" y="3599"/>
                  </a:lnTo>
                  <a:lnTo>
                    <a:pt x="1026" y="3599"/>
                  </a:lnTo>
                  <a:lnTo>
                    <a:pt x="1068" y="3536"/>
                  </a:lnTo>
                  <a:lnTo>
                    <a:pt x="1465" y="3390"/>
                  </a:lnTo>
                  <a:lnTo>
                    <a:pt x="1465" y="3327"/>
                  </a:lnTo>
                  <a:lnTo>
                    <a:pt x="1674" y="3306"/>
                  </a:lnTo>
                  <a:lnTo>
                    <a:pt x="2449" y="3306"/>
                  </a:lnTo>
                  <a:lnTo>
                    <a:pt x="2742" y="3201"/>
                  </a:lnTo>
                  <a:lnTo>
                    <a:pt x="3014" y="3327"/>
                  </a:lnTo>
                  <a:lnTo>
                    <a:pt x="3034" y="3201"/>
                  </a:lnTo>
                  <a:lnTo>
                    <a:pt x="3139" y="3180"/>
                  </a:lnTo>
                  <a:lnTo>
                    <a:pt x="3223" y="3306"/>
                  </a:lnTo>
                  <a:lnTo>
                    <a:pt x="3244" y="3285"/>
                  </a:lnTo>
                  <a:lnTo>
                    <a:pt x="3348" y="3285"/>
                  </a:lnTo>
                  <a:lnTo>
                    <a:pt x="3453" y="3243"/>
                  </a:lnTo>
                  <a:lnTo>
                    <a:pt x="3453" y="3097"/>
                  </a:lnTo>
                  <a:lnTo>
                    <a:pt x="3390" y="2992"/>
                  </a:lnTo>
                  <a:lnTo>
                    <a:pt x="3265" y="2971"/>
                  </a:lnTo>
                  <a:lnTo>
                    <a:pt x="3244" y="2804"/>
                  </a:lnTo>
                  <a:lnTo>
                    <a:pt x="3160" y="2595"/>
                  </a:lnTo>
                  <a:lnTo>
                    <a:pt x="3076" y="2511"/>
                  </a:lnTo>
                  <a:lnTo>
                    <a:pt x="3118" y="2469"/>
                  </a:lnTo>
                  <a:lnTo>
                    <a:pt x="3139" y="2448"/>
                  </a:lnTo>
                  <a:lnTo>
                    <a:pt x="3139" y="2176"/>
                  </a:lnTo>
                  <a:lnTo>
                    <a:pt x="3181" y="2092"/>
                  </a:lnTo>
                  <a:lnTo>
                    <a:pt x="3223" y="1967"/>
                  </a:lnTo>
                  <a:lnTo>
                    <a:pt x="3244" y="1883"/>
                  </a:lnTo>
                  <a:lnTo>
                    <a:pt x="3244" y="1758"/>
                  </a:lnTo>
                  <a:lnTo>
                    <a:pt x="3432" y="1507"/>
                  </a:lnTo>
                  <a:lnTo>
                    <a:pt x="3537" y="1423"/>
                  </a:lnTo>
                  <a:lnTo>
                    <a:pt x="3537" y="1318"/>
                  </a:lnTo>
                  <a:lnTo>
                    <a:pt x="3578" y="1193"/>
                  </a:lnTo>
                  <a:lnTo>
                    <a:pt x="3537" y="1025"/>
                  </a:lnTo>
                  <a:lnTo>
                    <a:pt x="3453" y="942"/>
                  </a:lnTo>
                  <a:lnTo>
                    <a:pt x="3453" y="879"/>
                  </a:lnTo>
                  <a:lnTo>
                    <a:pt x="3390" y="732"/>
                  </a:lnTo>
                  <a:lnTo>
                    <a:pt x="3453" y="565"/>
                  </a:lnTo>
                  <a:lnTo>
                    <a:pt x="3453" y="502"/>
                  </a:lnTo>
                  <a:lnTo>
                    <a:pt x="3327" y="502"/>
                  </a:lnTo>
                  <a:lnTo>
                    <a:pt x="3244" y="418"/>
                  </a:lnTo>
                  <a:lnTo>
                    <a:pt x="3160" y="418"/>
                  </a:lnTo>
                  <a:lnTo>
                    <a:pt x="3055" y="502"/>
                  </a:lnTo>
                  <a:lnTo>
                    <a:pt x="2930" y="523"/>
                  </a:lnTo>
                  <a:lnTo>
                    <a:pt x="2742" y="460"/>
                  </a:lnTo>
                  <a:lnTo>
                    <a:pt x="2658" y="356"/>
                  </a:lnTo>
                  <a:lnTo>
                    <a:pt x="2553" y="293"/>
                  </a:lnTo>
                  <a:lnTo>
                    <a:pt x="2449" y="293"/>
                  </a:lnTo>
                  <a:lnTo>
                    <a:pt x="2407" y="251"/>
                  </a:lnTo>
                  <a:lnTo>
                    <a:pt x="2302" y="251"/>
                  </a:lnTo>
                  <a:lnTo>
                    <a:pt x="2093" y="146"/>
                  </a:lnTo>
                  <a:lnTo>
                    <a:pt x="19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4" name="Google Shape;7604;p131"/>
            <p:cNvSpPr/>
            <p:nvPr/>
          </p:nvSpPr>
          <p:spPr>
            <a:xfrm>
              <a:off x="3726412" y="3070151"/>
              <a:ext cx="29161" cy="43557"/>
            </a:xfrm>
            <a:custGeom>
              <a:avLst/>
              <a:gdLst/>
              <a:ahLst/>
              <a:cxnLst/>
              <a:rect l="l" t="t" r="r" b="b"/>
              <a:pathLst>
                <a:path w="2449" h="3830" extrusionOk="0">
                  <a:moveTo>
                    <a:pt x="1674" y="0"/>
                  </a:moveTo>
                  <a:lnTo>
                    <a:pt x="1549" y="63"/>
                  </a:lnTo>
                  <a:lnTo>
                    <a:pt x="1402" y="63"/>
                  </a:lnTo>
                  <a:lnTo>
                    <a:pt x="1193" y="105"/>
                  </a:lnTo>
                  <a:lnTo>
                    <a:pt x="419" y="105"/>
                  </a:lnTo>
                  <a:lnTo>
                    <a:pt x="210" y="147"/>
                  </a:lnTo>
                  <a:lnTo>
                    <a:pt x="189" y="272"/>
                  </a:lnTo>
                  <a:lnTo>
                    <a:pt x="251" y="460"/>
                  </a:lnTo>
                  <a:lnTo>
                    <a:pt x="293" y="502"/>
                  </a:lnTo>
                  <a:lnTo>
                    <a:pt x="377" y="670"/>
                  </a:lnTo>
                  <a:lnTo>
                    <a:pt x="377" y="816"/>
                  </a:lnTo>
                  <a:lnTo>
                    <a:pt x="377" y="879"/>
                  </a:lnTo>
                  <a:lnTo>
                    <a:pt x="314" y="1046"/>
                  </a:lnTo>
                  <a:lnTo>
                    <a:pt x="377" y="1193"/>
                  </a:lnTo>
                  <a:lnTo>
                    <a:pt x="377" y="1256"/>
                  </a:lnTo>
                  <a:lnTo>
                    <a:pt x="461" y="1339"/>
                  </a:lnTo>
                  <a:lnTo>
                    <a:pt x="502" y="1507"/>
                  </a:lnTo>
                  <a:lnTo>
                    <a:pt x="461" y="1632"/>
                  </a:lnTo>
                  <a:lnTo>
                    <a:pt x="461" y="1737"/>
                  </a:lnTo>
                  <a:lnTo>
                    <a:pt x="356" y="1821"/>
                  </a:lnTo>
                  <a:lnTo>
                    <a:pt x="168" y="2072"/>
                  </a:lnTo>
                  <a:lnTo>
                    <a:pt x="168" y="2197"/>
                  </a:lnTo>
                  <a:lnTo>
                    <a:pt x="147" y="2281"/>
                  </a:lnTo>
                  <a:lnTo>
                    <a:pt x="105" y="2406"/>
                  </a:lnTo>
                  <a:lnTo>
                    <a:pt x="63" y="2490"/>
                  </a:lnTo>
                  <a:lnTo>
                    <a:pt x="63" y="2762"/>
                  </a:lnTo>
                  <a:lnTo>
                    <a:pt x="42" y="2783"/>
                  </a:lnTo>
                  <a:lnTo>
                    <a:pt x="0" y="2825"/>
                  </a:lnTo>
                  <a:lnTo>
                    <a:pt x="84" y="2909"/>
                  </a:lnTo>
                  <a:lnTo>
                    <a:pt x="168" y="3118"/>
                  </a:lnTo>
                  <a:lnTo>
                    <a:pt x="189" y="3285"/>
                  </a:lnTo>
                  <a:lnTo>
                    <a:pt x="314" y="3306"/>
                  </a:lnTo>
                  <a:lnTo>
                    <a:pt x="377" y="3411"/>
                  </a:lnTo>
                  <a:lnTo>
                    <a:pt x="377" y="3557"/>
                  </a:lnTo>
                  <a:lnTo>
                    <a:pt x="272" y="3599"/>
                  </a:lnTo>
                  <a:lnTo>
                    <a:pt x="168" y="3599"/>
                  </a:lnTo>
                  <a:lnTo>
                    <a:pt x="147" y="3620"/>
                  </a:lnTo>
                  <a:lnTo>
                    <a:pt x="168" y="3662"/>
                  </a:lnTo>
                  <a:lnTo>
                    <a:pt x="482" y="3725"/>
                  </a:lnTo>
                  <a:lnTo>
                    <a:pt x="712" y="3829"/>
                  </a:lnTo>
                  <a:lnTo>
                    <a:pt x="1214" y="3599"/>
                  </a:lnTo>
                  <a:lnTo>
                    <a:pt x="1549" y="3557"/>
                  </a:lnTo>
                  <a:lnTo>
                    <a:pt x="1863" y="3306"/>
                  </a:lnTo>
                  <a:lnTo>
                    <a:pt x="2135" y="3181"/>
                  </a:lnTo>
                  <a:lnTo>
                    <a:pt x="2448" y="3118"/>
                  </a:lnTo>
                  <a:lnTo>
                    <a:pt x="2386" y="3034"/>
                  </a:lnTo>
                  <a:lnTo>
                    <a:pt x="2302" y="2971"/>
                  </a:lnTo>
                  <a:lnTo>
                    <a:pt x="2260" y="2929"/>
                  </a:lnTo>
                  <a:lnTo>
                    <a:pt x="2197" y="2804"/>
                  </a:lnTo>
                  <a:lnTo>
                    <a:pt x="2176" y="2657"/>
                  </a:lnTo>
                  <a:lnTo>
                    <a:pt x="2197" y="2490"/>
                  </a:lnTo>
                  <a:lnTo>
                    <a:pt x="2197" y="2448"/>
                  </a:lnTo>
                  <a:lnTo>
                    <a:pt x="2260" y="2302"/>
                  </a:lnTo>
                  <a:lnTo>
                    <a:pt x="2260" y="1967"/>
                  </a:lnTo>
                  <a:lnTo>
                    <a:pt x="2197" y="1883"/>
                  </a:lnTo>
                  <a:lnTo>
                    <a:pt x="2239" y="1674"/>
                  </a:lnTo>
                  <a:lnTo>
                    <a:pt x="2176" y="1611"/>
                  </a:lnTo>
                  <a:lnTo>
                    <a:pt x="2239" y="1528"/>
                  </a:lnTo>
                  <a:lnTo>
                    <a:pt x="2197" y="1423"/>
                  </a:lnTo>
                  <a:lnTo>
                    <a:pt x="2155" y="1360"/>
                  </a:lnTo>
                  <a:lnTo>
                    <a:pt x="2176" y="1297"/>
                  </a:lnTo>
                  <a:lnTo>
                    <a:pt x="2197" y="1214"/>
                  </a:lnTo>
                  <a:lnTo>
                    <a:pt x="2197" y="1004"/>
                  </a:lnTo>
                  <a:lnTo>
                    <a:pt x="2155" y="1004"/>
                  </a:lnTo>
                  <a:lnTo>
                    <a:pt x="2093" y="942"/>
                  </a:lnTo>
                  <a:lnTo>
                    <a:pt x="2093" y="732"/>
                  </a:lnTo>
                  <a:lnTo>
                    <a:pt x="2135" y="586"/>
                  </a:lnTo>
                  <a:lnTo>
                    <a:pt x="1988" y="502"/>
                  </a:lnTo>
                  <a:lnTo>
                    <a:pt x="1946" y="419"/>
                  </a:lnTo>
                  <a:lnTo>
                    <a:pt x="1821" y="293"/>
                  </a:lnTo>
                  <a:lnTo>
                    <a:pt x="1821" y="209"/>
                  </a:lnTo>
                  <a:lnTo>
                    <a:pt x="1758" y="168"/>
                  </a:lnTo>
                  <a:lnTo>
                    <a:pt x="171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5" name="Google Shape;7605;p131"/>
            <p:cNvSpPr/>
            <p:nvPr/>
          </p:nvSpPr>
          <p:spPr>
            <a:xfrm>
              <a:off x="3746846" y="3070151"/>
              <a:ext cx="13956" cy="35459"/>
            </a:xfrm>
            <a:custGeom>
              <a:avLst/>
              <a:gdLst/>
              <a:ahLst/>
              <a:cxnLst/>
              <a:rect l="l" t="t" r="r" b="b"/>
              <a:pathLst>
                <a:path w="1172" h="3118" extrusionOk="0">
                  <a:moveTo>
                    <a:pt x="0" y="0"/>
                  </a:moveTo>
                  <a:lnTo>
                    <a:pt x="42" y="168"/>
                  </a:lnTo>
                  <a:lnTo>
                    <a:pt x="105" y="209"/>
                  </a:lnTo>
                  <a:lnTo>
                    <a:pt x="105" y="293"/>
                  </a:lnTo>
                  <a:lnTo>
                    <a:pt x="230" y="419"/>
                  </a:lnTo>
                  <a:lnTo>
                    <a:pt x="272" y="502"/>
                  </a:lnTo>
                  <a:lnTo>
                    <a:pt x="419" y="586"/>
                  </a:lnTo>
                  <a:lnTo>
                    <a:pt x="377" y="732"/>
                  </a:lnTo>
                  <a:lnTo>
                    <a:pt x="377" y="942"/>
                  </a:lnTo>
                  <a:lnTo>
                    <a:pt x="439" y="1004"/>
                  </a:lnTo>
                  <a:lnTo>
                    <a:pt x="481" y="1004"/>
                  </a:lnTo>
                  <a:lnTo>
                    <a:pt x="481" y="1214"/>
                  </a:lnTo>
                  <a:lnTo>
                    <a:pt x="460" y="1297"/>
                  </a:lnTo>
                  <a:lnTo>
                    <a:pt x="439" y="1360"/>
                  </a:lnTo>
                  <a:lnTo>
                    <a:pt x="481" y="1423"/>
                  </a:lnTo>
                  <a:lnTo>
                    <a:pt x="523" y="1528"/>
                  </a:lnTo>
                  <a:lnTo>
                    <a:pt x="460" y="1611"/>
                  </a:lnTo>
                  <a:lnTo>
                    <a:pt x="523" y="1674"/>
                  </a:lnTo>
                  <a:lnTo>
                    <a:pt x="481" y="1883"/>
                  </a:lnTo>
                  <a:lnTo>
                    <a:pt x="544" y="1967"/>
                  </a:lnTo>
                  <a:lnTo>
                    <a:pt x="544" y="2302"/>
                  </a:lnTo>
                  <a:lnTo>
                    <a:pt x="481" y="2448"/>
                  </a:lnTo>
                  <a:lnTo>
                    <a:pt x="481" y="2490"/>
                  </a:lnTo>
                  <a:lnTo>
                    <a:pt x="460" y="2657"/>
                  </a:lnTo>
                  <a:lnTo>
                    <a:pt x="481" y="2804"/>
                  </a:lnTo>
                  <a:lnTo>
                    <a:pt x="544" y="2929"/>
                  </a:lnTo>
                  <a:lnTo>
                    <a:pt x="586" y="2971"/>
                  </a:lnTo>
                  <a:lnTo>
                    <a:pt x="670" y="3034"/>
                  </a:lnTo>
                  <a:lnTo>
                    <a:pt x="732" y="3118"/>
                  </a:lnTo>
                  <a:lnTo>
                    <a:pt x="774" y="3118"/>
                  </a:lnTo>
                  <a:lnTo>
                    <a:pt x="1088" y="2929"/>
                  </a:lnTo>
                  <a:lnTo>
                    <a:pt x="1151" y="2929"/>
                  </a:lnTo>
                  <a:lnTo>
                    <a:pt x="1172" y="2825"/>
                  </a:lnTo>
                  <a:lnTo>
                    <a:pt x="1088" y="2699"/>
                  </a:lnTo>
                  <a:lnTo>
                    <a:pt x="1088" y="2553"/>
                  </a:lnTo>
                  <a:lnTo>
                    <a:pt x="1046" y="2385"/>
                  </a:lnTo>
                  <a:lnTo>
                    <a:pt x="1067" y="1716"/>
                  </a:lnTo>
                  <a:lnTo>
                    <a:pt x="1067" y="1611"/>
                  </a:lnTo>
                  <a:lnTo>
                    <a:pt x="1109" y="1528"/>
                  </a:lnTo>
                  <a:lnTo>
                    <a:pt x="1109" y="1402"/>
                  </a:lnTo>
                  <a:lnTo>
                    <a:pt x="1088" y="1297"/>
                  </a:lnTo>
                  <a:lnTo>
                    <a:pt x="1088" y="1130"/>
                  </a:lnTo>
                  <a:lnTo>
                    <a:pt x="1046" y="900"/>
                  </a:lnTo>
                  <a:lnTo>
                    <a:pt x="900" y="586"/>
                  </a:lnTo>
                  <a:lnTo>
                    <a:pt x="858" y="565"/>
                  </a:lnTo>
                  <a:lnTo>
                    <a:pt x="774" y="481"/>
                  </a:lnTo>
                  <a:lnTo>
                    <a:pt x="649" y="398"/>
                  </a:lnTo>
                  <a:lnTo>
                    <a:pt x="628" y="209"/>
                  </a:lnTo>
                  <a:lnTo>
                    <a:pt x="649" y="168"/>
                  </a:lnTo>
                  <a:lnTo>
                    <a:pt x="4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6" name="Google Shape;7606;p131"/>
            <p:cNvSpPr/>
            <p:nvPr/>
          </p:nvSpPr>
          <p:spPr>
            <a:xfrm>
              <a:off x="3754312" y="3061110"/>
              <a:ext cx="21445" cy="42840"/>
            </a:xfrm>
            <a:custGeom>
              <a:avLst/>
              <a:gdLst/>
              <a:ahLst/>
              <a:cxnLst/>
              <a:rect l="l" t="t" r="r" b="b"/>
              <a:pathLst>
                <a:path w="1801" h="3767" extrusionOk="0">
                  <a:moveTo>
                    <a:pt x="1047" y="0"/>
                  </a:moveTo>
                  <a:lnTo>
                    <a:pt x="984" y="105"/>
                  </a:lnTo>
                  <a:lnTo>
                    <a:pt x="1005" y="147"/>
                  </a:lnTo>
                  <a:lnTo>
                    <a:pt x="900" y="209"/>
                  </a:lnTo>
                  <a:lnTo>
                    <a:pt x="838" y="209"/>
                  </a:lnTo>
                  <a:lnTo>
                    <a:pt x="838" y="272"/>
                  </a:lnTo>
                  <a:lnTo>
                    <a:pt x="691" y="439"/>
                  </a:lnTo>
                  <a:lnTo>
                    <a:pt x="628" y="439"/>
                  </a:lnTo>
                  <a:lnTo>
                    <a:pt x="440" y="544"/>
                  </a:lnTo>
                  <a:lnTo>
                    <a:pt x="356" y="523"/>
                  </a:lnTo>
                  <a:lnTo>
                    <a:pt x="252" y="565"/>
                  </a:lnTo>
                  <a:lnTo>
                    <a:pt x="252" y="670"/>
                  </a:lnTo>
                  <a:lnTo>
                    <a:pt x="168" y="753"/>
                  </a:lnTo>
                  <a:lnTo>
                    <a:pt x="168" y="858"/>
                  </a:lnTo>
                  <a:lnTo>
                    <a:pt x="43" y="900"/>
                  </a:lnTo>
                  <a:lnTo>
                    <a:pt x="22" y="963"/>
                  </a:lnTo>
                  <a:lnTo>
                    <a:pt x="1" y="1004"/>
                  </a:lnTo>
                  <a:lnTo>
                    <a:pt x="22" y="1193"/>
                  </a:lnTo>
                  <a:lnTo>
                    <a:pt x="147" y="1276"/>
                  </a:lnTo>
                  <a:lnTo>
                    <a:pt x="231" y="1360"/>
                  </a:lnTo>
                  <a:lnTo>
                    <a:pt x="273" y="1381"/>
                  </a:lnTo>
                  <a:lnTo>
                    <a:pt x="419" y="1695"/>
                  </a:lnTo>
                  <a:lnTo>
                    <a:pt x="461" y="1925"/>
                  </a:lnTo>
                  <a:lnTo>
                    <a:pt x="461" y="2092"/>
                  </a:lnTo>
                  <a:lnTo>
                    <a:pt x="482" y="2197"/>
                  </a:lnTo>
                  <a:lnTo>
                    <a:pt x="482" y="2323"/>
                  </a:lnTo>
                  <a:lnTo>
                    <a:pt x="440" y="2406"/>
                  </a:lnTo>
                  <a:lnTo>
                    <a:pt x="440" y="2511"/>
                  </a:lnTo>
                  <a:lnTo>
                    <a:pt x="419" y="3180"/>
                  </a:lnTo>
                  <a:lnTo>
                    <a:pt x="461" y="3348"/>
                  </a:lnTo>
                  <a:lnTo>
                    <a:pt x="461" y="3494"/>
                  </a:lnTo>
                  <a:lnTo>
                    <a:pt x="545" y="3620"/>
                  </a:lnTo>
                  <a:lnTo>
                    <a:pt x="524" y="3724"/>
                  </a:lnTo>
                  <a:lnTo>
                    <a:pt x="733" y="3766"/>
                  </a:lnTo>
                  <a:lnTo>
                    <a:pt x="1110" y="3620"/>
                  </a:lnTo>
                  <a:lnTo>
                    <a:pt x="1152" y="3620"/>
                  </a:lnTo>
                  <a:lnTo>
                    <a:pt x="1110" y="3515"/>
                  </a:lnTo>
                  <a:lnTo>
                    <a:pt x="1152" y="3243"/>
                  </a:lnTo>
                  <a:lnTo>
                    <a:pt x="1110" y="3139"/>
                  </a:lnTo>
                  <a:lnTo>
                    <a:pt x="1152" y="3055"/>
                  </a:lnTo>
                  <a:lnTo>
                    <a:pt x="1110" y="2825"/>
                  </a:lnTo>
                  <a:lnTo>
                    <a:pt x="1110" y="2720"/>
                  </a:lnTo>
                  <a:lnTo>
                    <a:pt x="1110" y="2657"/>
                  </a:lnTo>
                  <a:lnTo>
                    <a:pt x="1089" y="2616"/>
                  </a:lnTo>
                  <a:lnTo>
                    <a:pt x="1110" y="2553"/>
                  </a:lnTo>
                  <a:lnTo>
                    <a:pt x="1089" y="2469"/>
                  </a:lnTo>
                  <a:lnTo>
                    <a:pt x="1089" y="2427"/>
                  </a:lnTo>
                  <a:lnTo>
                    <a:pt x="1089" y="2302"/>
                  </a:lnTo>
                  <a:lnTo>
                    <a:pt x="1110" y="2218"/>
                  </a:lnTo>
                  <a:lnTo>
                    <a:pt x="1110" y="2113"/>
                  </a:lnTo>
                  <a:lnTo>
                    <a:pt x="1152" y="2051"/>
                  </a:lnTo>
                  <a:lnTo>
                    <a:pt x="1256" y="2009"/>
                  </a:lnTo>
                  <a:lnTo>
                    <a:pt x="1298" y="2009"/>
                  </a:lnTo>
                  <a:lnTo>
                    <a:pt x="1361" y="1946"/>
                  </a:lnTo>
                  <a:lnTo>
                    <a:pt x="1403" y="1841"/>
                  </a:lnTo>
                  <a:lnTo>
                    <a:pt x="1486" y="1716"/>
                  </a:lnTo>
                  <a:lnTo>
                    <a:pt x="1528" y="1611"/>
                  </a:lnTo>
                  <a:lnTo>
                    <a:pt x="1612" y="1569"/>
                  </a:lnTo>
                  <a:lnTo>
                    <a:pt x="1696" y="1569"/>
                  </a:lnTo>
                  <a:lnTo>
                    <a:pt x="1716" y="1507"/>
                  </a:lnTo>
                  <a:lnTo>
                    <a:pt x="1591" y="1381"/>
                  </a:lnTo>
                  <a:lnTo>
                    <a:pt x="1591" y="1318"/>
                  </a:lnTo>
                  <a:lnTo>
                    <a:pt x="1633" y="1255"/>
                  </a:lnTo>
                  <a:lnTo>
                    <a:pt x="1779" y="1255"/>
                  </a:lnTo>
                  <a:lnTo>
                    <a:pt x="1800" y="1172"/>
                  </a:lnTo>
                  <a:lnTo>
                    <a:pt x="1737" y="963"/>
                  </a:lnTo>
                  <a:lnTo>
                    <a:pt x="1716" y="837"/>
                  </a:lnTo>
                  <a:lnTo>
                    <a:pt x="1570" y="691"/>
                  </a:lnTo>
                  <a:lnTo>
                    <a:pt x="1528" y="628"/>
                  </a:lnTo>
                  <a:lnTo>
                    <a:pt x="1570" y="481"/>
                  </a:lnTo>
                  <a:lnTo>
                    <a:pt x="1591" y="481"/>
                  </a:lnTo>
                  <a:lnTo>
                    <a:pt x="1465" y="314"/>
                  </a:lnTo>
                  <a:lnTo>
                    <a:pt x="1319" y="272"/>
                  </a:lnTo>
                  <a:lnTo>
                    <a:pt x="1214" y="147"/>
                  </a:lnTo>
                  <a:lnTo>
                    <a:pt x="10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7" name="Google Shape;7607;p131"/>
            <p:cNvSpPr/>
            <p:nvPr/>
          </p:nvSpPr>
          <p:spPr>
            <a:xfrm>
              <a:off x="3838283" y="2987337"/>
              <a:ext cx="71755" cy="108994"/>
            </a:xfrm>
            <a:custGeom>
              <a:avLst/>
              <a:gdLst/>
              <a:ahLst/>
              <a:cxnLst/>
              <a:rect l="l" t="t" r="r" b="b"/>
              <a:pathLst>
                <a:path w="6026" h="9584" extrusionOk="0">
                  <a:moveTo>
                    <a:pt x="1318" y="1"/>
                  </a:moveTo>
                  <a:lnTo>
                    <a:pt x="690" y="252"/>
                  </a:lnTo>
                  <a:lnTo>
                    <a:pt x="732" y="336"/>
                  </a:lnTo>
                  <a:lnTo>
                    <a:pt x="1025" y="1110"/>
                  </a:lnTo>
                  <a:lnTo>
                    <a:pt x="1004" y="1277"/>
                  </a:lnTo>
                  <a:lnTo>
                    <a:pt x="962" y="1361"/>
                  </a:lnTo>
                  <a:lnTo>
                    <a:pt x="1360" y="1821"/>
                  </a:lnTo>
                  <a:lnTo>
                    <a:pt x="1339" y="2030"/>
                  </a:lnTo>
                  <a:lnTo>
                    <a:pt x="1255" y="2114"/>
                  </a:lnTo>
                  <a:lnTo>
                    <a:pt x="1109" y="3202"/>
                  </a:lnTo>
                  <a:lnTo>
                    <a:pt x="1130" y="4039"/>
                  </a:lnTo>
                  <a:lnTo>
                    <a:pt x="167" y="5022"/>
                  </a:lnTo>
                  <a:lnTo>
                    <a:pt x="126" y="5085"/>
                  </a:lnTo>
                  <a:lnTo>
                    <a:pt x="0" y="5085"/>
                  </a:lnTo>
                  <a:lnTo>
                    <a:pt x="0" y="5169"/>
                  </a:lnTo>
                  <a:lnTo>
                    <a:pt x="21" y="5901"/>
                  </a:lnTo>
                  <a:lnTo>
                    <a:pt x="105" y="5922"/>
                  </a:lnTo>
                  <a:lnTo>
                    <a:pt x="272" y="6131"/>
                  </a:lnTo>
                  <a:lnTo>
                    <a:pt x="335" y="6278"/>
                  </a:lnTo>
                  <a:lnTo>
                    <a:pt x="628" y="6424"/>
                  </a:lnTo>
                  <a:lnTo>
                    <a:pt x="753" y="6529"/>
                  </a:lnTo>
                  <a:lnTo>
                    <a:pt x="795" y="6717"/>
                  </a:lnTo>
                  <a:lnTo>
                    <a:pt x="837" y="6759"/>
                  </a:lnTo>
                  <a:lnTo>
                    <a:pt x="858" y="6864"/>
                  </a:lnTo>
                  <a:lnTo>
                    <a:pt x="942" y="7031"/>
                  </a:lnTo>
                  <a:lnTo>
                    <a:pt x="942" y="7115"/>
                  </a:lnTo>
                  <a:lnTo>
                    <a:pt x="921" y="7157"/>
                  </a:lnTo>
                  <a:lnTo>
                    <a:pt x="900" y="7219"/>
                  </a:lnTo>
                  <a:lnTo>
                    <a:pt x="962" y="7282"/>
                  </a:lnTo>
                  <a:lnTo>
                    <a:pt x="921" y="7429"/>
                  </a:lnTo>
                  <a:lnTo>
                    <a:pt x="837" y="7491"/>
                  </a:lnTo>
                  <a:lnTo>
                    <a:pt x="858" y="7596"/>
                  </a:lnTo>
                  <a:lnTo>
                    <a:pt x="962" y="7763"/>
                  </a:lnTo>
                  <a:lnTo>
                    <a:pt x="1046" y="7805"/>
                  </a:lnTo>
                  <a:lnTo>
                    <a:pt x="1067" y="7910"/>
                  </a:lnTo>
                  <a:lnTo>
                    <a:pt x="1234" y="8056"/>
                  </a:lnTo>
                  <a:lnTo>
                    <a:pt x="1276" y="8077"/>
                  </a:lnTo>
                  <a:lnTo>
                    <a:pt x="1234" y="8119"/>
                  </a:lnTo>
                  <a:lnTo>
                    <a:pt x="1151" y="8098"/>
                  </a:lnTo>
                  <a:lnTo>
                    <a:pt x="1067" y="8077"/>
                  </a:lnTo>
                  <a:lnTo>
                    <a:pt x="942" y="8056"/>
                  </a:lnTo>
                  <a:lnTo>
                    <a:pt x="900" y="8077"/>
                  </a:lnTo>
                  <a:lnTo>
                    <a:pt x="795" y="8056"/>
                  </a:lnTo>
                  <a:lnTo>
                    <a:pt x="690" y="8077"/>
                  </a:lnTo>
                  <a:lnTo>
                    <a:pt x="628" y="8056"/>
                  </a:lnTo>
                  <a:lnTo>
                    <a:pt x="439" y="8056"/>
                  </a:lnTo>
                  <a:lnTo>
                    <a:pt x="439" y="8161"/>
                  </a:lnTo>
                  <a:lnTo>
                    <a:pt x="418" y="8203"/>
                  </a:lnTo>
                  <a:lnTo>
                    <a:pt x="418" y="8307"/>
                  </a:lnTo>
                  <a:lnTo>
                    <a:pt x="418" y="8370"/>
                  </a:lnTo>
                  <a:lnTo>
                    <a:pt x="502" y="8412"/>
                  </a:lnTo>
                  <a:lnTo>
                    <a:pt x="502" y="8496"/>
                  </a:lnTo>
                  <a:lnTo>
                    <a:pt x="607" y="8517"/>
                  </a:lnTo>
                  <a:lnTo>
                    <a:pt x="816" y="8705"/>
                  </a:lnTo>
                  <a:lnTo>
                    <a:pt x="1025" y="8914"/>
                  </a:lnTo>
                  <a:lnTo>
                    <a:pt x="1109" y="8998"/>
                  </a:lnTo>
                  <a:lnTo>
                    <a:pt x="1214" y="9144"/>
                  </a:lnTo>
                  <a:lnTo>
                    <a:pt x="1276" y="9312"/>
                  </a:lnTo>
                  <a:lnTo>
                    <a:pt x="1318" y="9416"/>
                  </a:lnTo>
                  <a:lnTo>
                    <a:pt x="1360" y="9458"/>
                  </a:lnTo>
                  <a:lnTo>
                    <a:pt x="1381" y="9584"/>
                  </a:lnTo>
                  <a:lnTo>
                    <a:pt x="1486" y="9584"/>
                  </a:lnTo>
                  <a:lnTo>
                    <a:pt x="1590" y="9563"/>
                  </a:lnTo>
                  <a:lnTo>
                    <a:pt x="1758" y="9563"/>
                  </a:lnTo>
                  <a:lnTo>
                    <a:pt x="1799" y="9437"/>
                  </a:lnTo>
                  <a:lnTo>
                    <a:pt x="1799" y="9312"/>
                  </a:lnTo>
                  <a:lnTo>
                    <a:pt x="1883" y="9249"/>
                  </a:lnTo>
                  <a:lnTo>
                    <a:pt x="1946" y="9312"/>
                  </a:lnTo>
                  <a:lnTo>
                    <a:pt x="1988" y="9437"/>
                  </a:lnTo>
                  <a:lnTo>
                    <a:pt x="2051" y="9479"/>
                  </a:lnTo>
                  <a:lnTo>
                    <a:pt x="2155" y="9458"/>
                  </a:lnTo>
                  <a:lnTo>
                    <a:pt x="2281" y="9354"/>
                  </a:lnTo>
                  <a:lnTo>
                    <a:pt x="2469" y="9312"/>
                  </a:lnTo>
                  <a:lnTo>
                    <a:pt x="2595" y="9207"/>
                  </a:lnTo>
                  <a:lnTo>
                    <a:pt x="2929" y="9123"/>
                  </a:lnTo>
                  <a:lnTo>
                    <a:pt x="3097" y="9123"/>
                  </a:lnTo>
                  <a:lnTo>
                    <a:pt x="3159" y="9019"/>
                  </a:lnTo>
                  <a:lnTo>
                    <a:pt x="3327" y="8914"/>
                  </a:lnTo>
                  <a:lnTo>
                    <a:pt x="3306" y="8831"/>
                  </a:lnTo>
                  <a:lnTo>
                    <a:pt x="3243" y="8831"/>
                  </a:lnTo>
                  <a:lnTo>
                    <a:pt x="3139" y="8726"/>
                  </a:lnTo>
                  <a:lnTo>
                    <a:pt x="3159" y="8621"/>
                  </a:lnTo>
                  <a:lnTo>
                    <a:pt x="3243" y="8579"/>
                  </a:lnTo>
                  <a:lnTo>
                    <a:pt x="3327" y="8600"/>
                  </a:lnTo>
                  <a:lnTo>
                    <a:pt x="3452" y="8579"/>
                  </a:lnTo>
                  <a:lnTo>
                    <a:pt x="3557" y="8621"/>
                  </a:lnTo>
                  <a:lnTo>
                    <a:pt x="3683" y="8642"/>
                  </a:lnTo>
                  <a:lnTo>
                    <a:pt x="3850" y="8621"/>
                  </a:lnTo>
                  <a:lnTo>
                    <a:pt x="4080" y="8600"/>
                  </a:lnTo>
                  <a:lnTo>
                    <a:pt x="4185" y="8517"/>
                  </a:lnTo>
                  <a:lnTo>
                    <a:pt x="4289" y="8475"/>
                  </a:lnTo>
                  <a:lnTo>
                    <a:pt x="4310" y="8370"/>
                  </a:lnTo>
                  <a:lnTo>
                    <a:pt x="4289" y="8286"/>
                  </a:lnTo>
                  <a:lnTo>
                    <a:pt x="4310" y="8182"/>
                  </a:lnTo>
                  <a:lnTo>
                    <a:pt x="4394" y="8119"/>
                  </a:lnTo>
                  <a:lnTo>
                    <a:pt x="4394" y="8056"/>
                  </a:lnTo>
                  <a:lnTo>
                    <a:pt x="4478" y="7952"/>
                  </a:lnTo>
                  <a:lnTo>
                    <a:pt x="4520" y="7973"/>
                  </a:lnTo>
                  <a:lnTo>
                    <a:pt x="4582" y="7973"/>
                  </a:lnTo>
                  <a:lnTo>
                    <a:pt x="4687" y="7805"/>
                  </a:lnTo>
                  <a:lnTo>
                    <a:pt x="4771" y="7784"/>
                  </a:lnTo>
                  <a:lnTo>
                    <a:pt x="4729" y="7701"/>
                  </a:lnTo>
                  <a:lnTo>
                    <a:pt x="4771" y="7638"/>
                  </a:lnTo>
                  <a:lnTo>
                    <a:pt x="4917" y="7554"/>
                  </a:lnTo>
                  <a:lnTo>
                    <a:pt x="5022" y="7470"/>
                  </a:lnTo>
                  <a:lnTo>
                    <a:pt x="5147" y="7470"/>
                  </a:lnTo>
                  <a:lnTo>
                    <a:pt x="5231" y="7533"/>
                  </a:lnTo>
                  <a:lnTo>
                    <a:pt x="5356" y="7450"/>
                  </a:lnTo>
                  <a:lnTo>
                    <a:pt x="5398" y="7387"/>
                  </a:lnTo>
                  <a:lnTo>
                    <a:pt x="5419" y="7366"/>
                  </a:lnTo>
                  <a:lnTo>
                    <a:pt x="5419" y="7282"/>
                  </a:lnTo>
                  <a:lnTo>
                    <a:pt x="5461" y="7219"/>
                  </a:lnTo>
                  <a:lnTo>
                    <a:pt x="5419" y="7136"/>
                  </a:lnTo>
                  <a:lnTo>
                    <a:pt x="5189" y="7052"/>
                  </a:lnTo>
                  <a:lnTo>
                    <a:pt x="5147" y="6947"/>
                  </a:lnTo>
                  <a:lnTo>
                    <a:pt x="5147" y="6822"/>
                  </a:lnTo>
                  <a:lnTo>
                    <a:pt x="5105" y="6717"/>
                  </a:lnTo>
                  <a:lnTo>
                    <a:pt x="5147" y="6634"/>
                  </a:lnTo>
                  <a:lnTo>
                    <a:pt x="5084" y="6592"/>
                  </a:lnTo>
                  <a:lnTo>
                    <a:pt x="5126" y="6529"/>
                  </a:lnTo>
                  <a:lnTo>
                    <a:pt x="5126" y="6445"/>
                  </a:lnTo>
                  <a:lnTo>
                    <a:pt x="5084" y="6424"/>
                  </a:lnTo>
                  <a:lnTo>
                    <a:pt x="4938" y="6529"/>
                  </a:lnTo>
                  <a:lnTo>
                    <a:pt x="4875" y="6445"/>
                  </a:lnTo>
                  <a:lnTo>
                    <a:pt x="4875" y="6320"/>
                  </a:lnTo>
                  <a:lnTo>
                    <a:pt x="5043" y="6131"/>
                  </a:lnTo>
                  <a:lnTo>
                    <a:pt x="5105" y="6027"/>
                  </a:lnTo>
                  <a:lnTo>
                    <a:pt x="5084" y="5922"/>
                  </a:lnTo>
                  <a:lnTo>
                    <a:pt x="4980" y="5880"/>
                  </a:lnTo>
                  <a:lnTo>
                    <a:pt x="5001" y="5797"/>
                  </a:lnTo>
                  <a:lnTo>
                    <a:pt x="5126" y="5713"/>
                  </a:lnTo>
                  <a:lnTo>
                    <a:pt x="5189" y="5587"/>
                  </a:lnTo>
                  <a:lnTo>
                    <a:pt x="5126" y="5545"/>
                  </a:lnTo>
                  <a:lnTo>
                    <a:pt x="5105" y="5441"/>
                  </a:lnTo>
                  <a:lnTo>
                    <a:pt x="5210" y="5357"/>
                  </a:lnTo>
                  <a:lnTo>
                    <a:pt x="5252" y="5357"/>
                  </a:lnTo>
                  <a:lnTo>
                    <a:pt x="5461" y="5085"/>
                  </a:lnTo>
                  <a:lnTo>
                    <a:pt x="5524" y="4960"/>
                  </a:lnTo>
                  <a:lnTo>
                    <a:pt x="5461" y="4876"/>
                  </a:lnTo>
                  <a:lnTo>
                    <a:pt x="5461" y="4750"/>
                  </a:lnTo>
                  <a:lnTo>
                    <a:pt x="5566" y="4667"/>
                  </a:lnTo>
                  <a:lnTo>
                    <a:pt x="5712" y="4667"/>
                  </a:lnTo>
                  <a:lnTo>
                    <a:pt x="5817" y="4729"/>
                  </a:lnTo>
                  <a:lnTo>
                    <a:pt x="5921" y="4646"/>
                  </a:lnTo>
                  <a:lnTo>
                    <a:pt x="6026" y="4625"/>
                  </a:lnTo>
                  <a:lnTo>
                    <a:pt x="5963" y="2344"/>
                  </a:lnTo>
                  <a:lnTo>
                    <a:pt x="131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8" name="Google Shape;7608;p131"/>
            <p:cNvSpPr/>
            <p:nvPr/>
          </p:nvSpPr>
          <p:spPr>
            <a:xfrm>
              <a:off x="3829555" y="3057778"/>
              <a:ext cx="2251" cy="1194"/>
            </a:xfrm>
            <a:custGeom>
              <a:avLst/>
              <a:gdLst/>
              <a:ahLst/>
              <a:cxnLst/>
              <a:rect l="l" t="t" r="r" b="b"/>
              <a:pathLst>
                <a:path w="189" h="105" extrusionOk="0">
                  <a:moveTo>
                    <a:pt x="189" y="0"/>
                  </a:moveTo>
                  <a:lnTo>
                    <a:pt x="1" y="42"/>
                  </a:lnTo>
                  <a:lnTo>
                    <a:pt x="63" y="105"/>
                  </a:lnTo>
                  <a:lnTo>
                    <a:pt x="168" y="84"/>
                  </a:lnTo>
                  <a:lnTo>
                    <a:pt x="1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9" name="Google Shape;7609;p131"/>
            <p:cNvSpPr/>
            <p:nvPr/>
          </p:nvSpPr>
          <p:spPr>
            <a:xfrm>
              <a:off x="3749584" y="2988770"/>
              <a:ext cx="104905" cy="77822"/>
            </a:xfrm>
            <a:custGeom>
              <a:avLst/>
              <a:gdLst/>
              <a:ahLst/>
              <a:cxnLst/>
              <a:rect l="l" t="t" r="r" b="b"/>
              <a:pathLst>
                <a:path w="8810" h="6843" extrusionOk="0">
                  <a:moveTo>
                    <a:pt x="6507" y="0"/>
                  </a:moveTo>
                  <a:lnTo>
                    <a:pt x="3913" y="1590"/>
                  </a:lnTo>
                  <a:lnTo>
                    <a:pt x="3181" y="2239"/>
                  </a:lnTo>
                  <a:lnTo>
                    <a:pt x="2323" y="2448"/>
                  </a:lnTo>
                  <a:lnTo>
                    <a:pt x="2302" y="3578"/>
                  </a:lnTo>
                  <a:lnTo>
                    <a:pt x="2239" y="4080"/>
                  </a:lnTo>
                  <a:lnTo>
                    <a:pt x="2176" y="4164"/>
                  </a:lnTo>
                  <a:lnTo>
                    <a:pt x="2134" y="4331"/>
                  </a:lnTo>
                  <a:lnTo>
                    <a:pt x="2093" y="4478"/>
                  </a:lnTo>
                  <a:lnTo>
                    <a:pt x="1800" y="4624"/>
                  </a:lnTo>
                  <a:lnTo>
                    <a:pt x="1653" y="4729"/>
                  </a:lnTo>
                  <a:lnTo>
                    <a:pt x="1465" y="4729"/>
                  </a:lnTo>
                  <a:lnTo>
                    <a:pt x="1297" y="4834"/>
                  </a:lnTo>
                  <a:lnTo>
                    <a:pt x="942" y="4834"/>
                  </a:lnTo>
                  <a:lnTo>
                    <a:pt x="774" y="4917"/>
                  </a:lnTo>
                  <a:lnTo>
                    <a:pt x="649" y="4917"/>
                  </a:lnTo>
                  <a:lnTo>
                    <a:pt x="251" y="4938"/>
                  </a:lnTo>
                  <a:lnTo>
                    <a:pt x="126" y="4917"/>
                  </a:lnTo>
                  <a:lnTo>
                    <a:pt x="84" y="5001"/>
                  </a:lnTo>
                  <a:lnTo>
                    <a:pt x="84" y="5147"/>
                  </a:lnTo>
                  <a:lnTo>
                    <a:pt x="0" y="5252"/>
                  </a:lnTo>
                  <a:lnTo>
                    <a:pt x="0" y="5440"/>
                  </a:lnTo>
                  <a:lnTo>
                    <a:pt x="544" y="5796"/>
                  </a:lnTo>
                  <a:lnTo>
                    <a:pt x="544" y="6047"/>
                  </a:lnTo>
                  <a:lnTo>
                    <a:pt x="753" y="6173"/>
                  </a:lnTo>
                  <a:lnTo>
                    <a:pt x="984" y="6047"/>
                  </a:lnTo>
                  <a:lnTo>
                    <a:pt x="1067" y="6089"/>
                  </a:lnTo>
                  <a:lnTo>
                    <a:pt x="1067" y="6152"/>
                  </a:lnTo>
                  <a:lnTo>
                    <a:pt x="1130" y="6194"/>
                  </a:lnTo>
                  <a:lnTo>
                    <a:pt x="1130" y="6298"/>
                  </a:lnTo>
                  <a:lnTo>
                    <a:pt x="1067" y="6403"/>
                  </a:lnTo>
                  <a:lnTo>
                    <a:pt x="1193" y="6570"/>
                  </a:lnTo>
                  <a:lnTo>
                    <a:pt x="1297" y="6570"/>
                  </a:lnTo>
                  <a:lnTo>
                    <a:pt x="1402" y="6508"/>
                  </a:lnTo>
                  <a:lnTo>
                    <a:pt x="1381" y="6466"/>
                  </a:lnTo>
                  <a:lnTo>
                    <a:pt x="1444" y="6361"/>
                  </a:lnTo>
                  <a:lnTo>
                    <a:pt x="1611" y="6508"/>
                  </a:lnTo>
                  <a:lnTo>
                    <a:pt x="1716" y="6633"/>
                  </a:lnTo>
                  <a:lnTo>
                    <a:pt x="1862" y="6675"/>
                  </a:lnTo>
                  <a:lnTo>
                    <a:pt x="1988" y="6842"/>
                  </a:lnTo>
                  <a:lnTo>
                    <a:pt x="2072" y="6780"/>
                  </a:lnTo>
                  <a:lnTo>
                    <a:pt x="2072" y="6717"/>
                  </a:lnTo>
                  <a:lnTo>
                    <a:pt x="2009" y="6696"/>
                  </a:lnTo>
                  <a:lnTo>
                    <a:pt x="1925" y="6528"/>
                  </a:lnTo>
                  <a:lnTo>
                    <a:pt x="1967" y="6487"/>
                  </a:lnTo>
                  <a:lnTo>
                    <a:pt x="1967" y="6403"/>
                  </a:lnTo>
                  <a:lnTo>
                    <a:pt x="2072" y="6298"/>
                  </a:lnTo>
                  <a:lnTo>
                    <a:pt x="2176" y="6298"/>
                  </a:lnTo>
                  <a:lnTo>
                    <a:pt x="2176" y="6215"/>
                  </a:lnTo>
                  <a:lnTo>
                    <a:pt x="2113" y="6173"/>
                  </a:lnTo>
                  <a:lnTo>
                    <a:pt x="2093" y="6068"/>
                  </a:lnTo>
                  <a:lnTo>
                    <a:pt x="2113" y="6005"/>
                  </a:lnTo>
                  <a:lnTo>
                    <a:pt x="2134" y="5984"/>
                  </a:lnTo>
                  <a:lnTo>
                    <a:pt x="2113" y="5943"/>
                  </a:lnTo>
                  <a:lnTo>
                    <a:pt x="2113" y="5880"/>
                  </a:lnTo>
                  <a:lnTo>
                    <a:pt x="2239" y="5775"/>
                  </a:lnTo>
                  <a:lnTo>
                    <a:pt x="2323" y="5754"/>
                  </a:lnTo>
                  <a:lnTo>
                    <a:pt x="2385" y="5733"/>
                  </a:lnTo>
                  <a:lnTo>
                    <a:pt x="2490" y="5692"/>
                  </a:lnTo>
                  <a:lnTo>
                    <a:pt x="2804" y="5692"/>
                  </a:lnTo>
                  <a:lnTo>
                    <a:pt x="2846" y="5650"/>
                  </a:lnTo>
                  <a:lnTo>
                    <a:pt x="2930" y="5650"/>
                  </a:lnTo>
                  <a:lnTo>
                    <a:pt x="3013" y="5671"/>
                  </a:lnTo>
                  <a:lnTo>
                    <a:pt x="3160" y="5692"/>
                  </a:lnTo>
                  <a:lnTo>
                    <a:pt x="3243" y="5733"/>
                  </a:lnTo>
                  <a:lnTo>
                    <a:pt x="3327" y="5754"/>
                  </a:lnTo>
                  <a:lnTo>
                    <a:pt x="3494" y="5796"/>
                  </a:lnTo>
                  <a:lnTo>
                    <a:pt x="3557" y="5880"/>
                  </a:lnTo>
                  <a:lnTo>
                    <a:pt x="3683" y="6068"/>
                  </a:lnTo>
                  <a:lnTo>
                    <a:pt x="3787" y="6152"/>
                  </a:lnTo>
                  <a:lnTo>
                    <a:pt x="3850" y="6110"/>
                  </a:lnTo>
                  <a:lnTo>
                    <a:pt x="3913" y="6047"/>
                  </a:lnTo>
                  <a:lnTo>
                    <a:pt x="3997" y="6005"/>
                  </a:lnTo>
                  <a:lnTo>
                    <a:pt x="4080" y="5984"/>
                  </a:lnTo>
                  <a:lnTo>
                    <a:pt x="4227" y="5964"/>
                  </a:lnTo>
                  <a:lnTo>
                    <a:pt x="4269" y="5943"/>
                  </a:lnTo>
                  <a:lnTo>
                    <a:pt x="4373" y="5943"/>
                  </a:lnTo>
                  <a:lnTo>
                    <a:pt x="4478" y="6005"/>
                  </a:lnTo>
                  <a:lnTo>
                    <a:pt x="4478" y="6068"/>
                  </a:lnTo>
                  <a:lnTo>
                    <a:pt x="4582" y="6089"/>
                  </a:lnTo>
                  <a:lnTo>
                    <a:pt x="4750" y="6194"/>
                  </a:lnTo>
                  <a:lnTo>
                    <a:pt x="4896" y="6215"/>
                  </a:lnTo>
                  <a:lnTo>
                    <a:pt x="5126" y="6298"/>
                  </a:lnTo>
                  <a:lnTo>
                    <a:pt x="5231" y="6319"/>
                  </a:lnTo>
                  <a:lnTo>
                    <a:pt x="5357" y="6256"/>
                  </a:lnTo>
                  <a:lnTo>
                    <a:pt x="5524" y="6047"/>
                  </a:lnTo>
                  <a:lnTo>
                    <a:pt x="5629" y="5984"/>
                  </a:lnTo>
                  <a:lnTo>
                    <a:pt x="5943" y="6005"/>
                  </a:lnTo>
                  <a:lnTo>
                    <a:pt x="6068" y="5964"/>
                  </a:lnTo>
                  <a:lnTo>
                    <a:pt x="6319" y="5984"/>
                  </a:lnTo>
                  <a:lnTo>
                    <a:pt x="6507" y="6068"/>
                  </a:lnTo>
                  <a:lnTo>
                    <a:pt x="6675" y="6089"/>
                  </a:lnTo>
                  <a:lnTo>
                    <a:pt x="6717" y="6110"/>
                  </a:lnTo>
                  <a:lnTo>
                    <a:pt x="6905" y="6068"/>
                  </a:lnTo>
                  <a:lnTo>
                    <a:pt x="6926" y="6047"/>
                  </a:lnTo>
                  <a:lnTo>
                    <a:pt x="7031" y="5984"/>
                  </a:lnTo>
                  <a:lnTo>
                    <a:pt x="7093" y="5943"/>
                  </a:lnTo>
                  <a:lnTo>
                    <a:pt x="7156" y="5901"/>
                  </a:lnTo>
                  <a:lnTo>
                    <a:pt x="7240" y="5943"/>
                  </a:lnTo>
                  <a:lnTo>
                    <a:pt x="7303" y="5901"/>
                  </a:lnTo>
                  <a:lnTo>
                    <a:pt x="7323" y="5838"/>
                  </a:lnTo>
                  <a:lnTo>
                    <a:pt x="7365" y="5733"/>
                  </a:lnTo>
                  <a:lnTo>
                    <a:pt x="7470" y="5775"/>
                  </a:lnTo>
                  <a:lnTo>
                    <a:pt x="7470" y="5775"/>
                  </a:lnTo>
                  <a:lnTo>
                    <a:pt x="7449" y="5043"/>
                  </a:lnTo>
                  <a:lnTo>
                    <a:pt x="7449" y="4959"/>
                  </a:lnTo>
                  <a:lnTo>
                    <a:pt x="7575" y="4959"/>
                  </a:lnTo>
                  <a:lnTo>
                    <a:pt x="7616" y="4896"/>
                  </a:lnTo>
                  <a:lnTo>
                    <a:pt x="8579" y="3913"/>
                  </a:lnTo>
                  <a:lnTo>
                    <a:pt x="8558" y="3076"/>
                  </a:lnTo>
                  <a:lnTo>
                    <a:pt x="8704" y="1988"/>
                  </a:lnTo>
                  <a:lnTo>
                    <a:pt x="8788" y="1904"/>
                  </a:lnTo>
                  <a:lnTo>
                    <a:pt x="8809" y="1695"/>
                  </a:lnTo>
                  <a:lnTo>
                    <a:pt x="8411" y="1235"/>
                  </a:lnTo>
                  <a:lnTo>
                    <a:pt x="8453" y="1151"/>
                  </a:lnTo>
                  <a:lnTo>
                    <a:pt x="8474" y="984"/>
                  </a:lnTo>
                  <a:lnTo>
                    <a:pt x="8181" y="210"/>
                  </a:lnTo>
                  <a:lnTo>
                    <a:pt x="8139" y="126"/>
                  </a:lnTo>
                  <a:lnTo>
                    <a:pt x="7616" y="335"/>
                  </a:lnTo>
                  <a:lnTo>
                    <a:pt x="7512" y="230"/>
                  </a:lnTo>
                  <a:lnTo>
                    <a:pt x="65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7610" name="Google Shape;7610;p131"/>
            <p:cNvSpPr/>
            <p:nvPr/>
          </p:nvSpPr>
          <p:spPr>
            <a:xfrm>
              <a:off x="3767267" y="3053013"/>
              <a:ext cx="78744" cy="64493"/>
            </a:xfrm>
            <a:custGeom>
              <a:avLst/>
              <a:gdLst/>
              <a:ahLst/>
              <a:cxnLst/>
              <a:rect l="l" t="t" r="r" b="b"/>
              <a:pathLst>
                <a:path w="6613" h="5671" extrusionOk="0">
                  <a:moveTo>
                    <a:pt x="1361" y="1"/>
                  </a:moveTo>
                  <a:lnTo>
                    <a:pt x="1319" y="43"/>
                  </a:lnTo>
                  <a:lnTo>
                    <a:pt x="1005" y="43"/>
                  </a:lnTo>
                  <a:lnTo>
                    <a:pt x="900" y="84"/>
                  </a:lnTo>
                  <a:lnTo>
                    <a:pt x="838" y="105"/>
                  </a:lnTo>
                  <a:lnTo>
                    <a:pt x="754" y="126"/>
                  </a:lnTo>
                  <a:lnTo>
                    <a:pt x="628" y="231"/>
                  </a:lnTo>
                  <a:lnTo>
                    <a:pt x="628" y="294"/>
                  </a:lnTo>
                  <a:lnTo>
                    <a:pt x="649" y="335"/>
                  </a:lnTo>
                  <a:lnTo>
                    <a:pt x="628" y="356"/>
                  </a:lnTo>
                  <a:lnTo>
                    <a:pt x="608" y="419"/>
                  </a:lnTo>
                  <a:lnTo>
                    <a:pt x="628" y="524"/>
                  </a:lnTo>
                  <a:lnTo>
                    <a:pt x="691" y="566"/>
                  </a:lnTo>
                  <a:lnTo>
                    <a:pt x="691" y="649"/>
                  </a:lnTo>
                  <a:lnTo>
                    <a:pt x="587" y="649"/>
                  </a:lnTo>
                  <a:lnTo>
                    <a:pt x="482" y="754"/>
                  </a:lnTo>
                  <a:lnTo>
                    <a:pt x="482" y="838"/>
                  </a:lnTo>
                  <a:lnTo>
                    <a:pt x="440" y="879"/>
                  </a:lnTo>
                  <a:lnTo>
                    <a:pt x="524" y="1047"/>
                  </a:lnTo>
                  <a:lnTo>
                    <a:pt x="587" y="1068"/>
                  </a:lnTo>
                  <a:lnTo>
                    <a:pt x="587" y="1131"/>
                  </a:lnTo>
                  <a:lnTo>
                    <a:pt x="503" y="1193"/>
                  </a:lnTo>
                  <a:lnTo>
                    <a:pt x="482" y="1193"/>
                  </a:lnTo>
                  <a:lnTo>
                    <a:pt x="440" y="1340"/>
                  </a:lnTo>
                  <a:lnTo>
                    <a:pt x="482" y="1403"/>
                  </a:lnTo>
                  <a:lnTo>
                    <a:pt x="628" y="1549"/>
                  </a:lnTo>
                  <a:lnTo>
                    <a:pt x="649" y="1675"/>
                  </a:lnTo>
                  <a:lnTo>
                    <a:pt x="712" y="1884"/>
                  </a:lnTo>
                  <a:lnTo>
                    <a:pt x="691" y="1967"/>
                  </a:lnTo>
                  <a:lnTo>
                    <a:pt x="545" y="1967"/>
                  </a:lnTo>
                  <a:lnTo>
                    <a:pt x="503" y="2030"/>
                  </a:lnTo>
                  <a:lnTo>
                    <a:pt x="503" y="2093"/>
                  </a:lnTo>
                  <a:lnTo>
                    <a:pt x="628" y="2219"/>
                  </a:lnTo>
                  <a:lnTo>
                    <a:pt x="608" y="2281"/>
                  </a:lnTo>
                  <a:lnTo>
                    <a:pt x="524" y="2281"/>
                  </a:lnTo>
                  <a:lnTo>
                    <a:pt x="440" y="2323"/>
                  </a:lnTo>
                  <a:lnTo>
                    <a:pt x="398" y="2428"/>
                  </a:lnTo>
                  <a:lnTo>
                    <a:pt x="315" y="2553"/>
                  </a:lnTo>
                  <a:lnTo>
                    <a:pt x="273" y="2658"/>
                  </a:lnTo>
                  <a:lnTo>
                    <a:pt x="210" y="2721"/>
                  </a:lnTo>
                  <a:lnTo>
                    <a:pt x="168" y="2721"/>
                  </a:lnTo>
                  <a:lnTo>
                    <a:pt x="64" y="2763"/>
                  </a:lnTo>
                  <a:lnTo>
                    <a:pt x="22" y="2825"/>
                  </a:lnTo>
                  <a:lnTo>
                    <a:pt x="22" y="2930"/>
                  </a:lnTo>
                  <a:lnTo>
                    <a:pt x="1" y="3014"/>
                  </a:lnTo>
                  <a:lnTo>
                    <a:pt x="1" y="3139"/>
                  </a:lnTo>
                  <a:lnTo>
                    <a:pt x="1" y="3181"/>
                  </a:lnTo>
                  <a:lnTo>
                    <a:pt x="22" y="3265"/>
                  </a:lnTo>
                  <a:lnTo>
                    <a:pt x="1" y="3328"/>
                  </a:lnTo>
                  <a:lnTo>
                    <a:pt x="22" y="3369"/>
                  </a:lnTo>
                  <a:lnTo>
                    <a:pt x="22" y="3432"/>
                  </a:lnTo>
                  <a:lnTo>
                    <a:pt x="22" y="3537"/>
                  </a:lnTo>
                  <a:lnTo>
                    <a:pt x="64" y="3767"/>
                  </a:lnTo>
                  <a:lnTo>
                    <a:pt x="22" y="3851"/>
                  </a:lnTo>
                  <a:lnTo>
                    <a:pt x="64" y="3955"/>
                  </a:lnTo>
                  <a:lnTo>
                    <a:pt x="22" y="4227"/>
                  </a:lnTo>
                  <a:lnTo>
                    <a:pt x="64" y="4332"/>
                  </a:lnTo>
                  <a:lnTo>
                    <a:pt x="294" y="4395"/>
                  </a:lnTo>
                  <a:lnTo>
                    <a:pt x="482" y="4311"/>
                  </a:lnTo>
                  <a:lnTo>
                    <a:pt x="900" y="4541"/>
                  </a:lnTo>
                  <a:lnTo>
                    <a:pt x="1131" y="4750"/>
                  </a:lnTo>
                  <a:lnTo>
                    <a:pt x="1256" y="5043"/>
                  </a:lnTo>
                  <a:lnTo>
                    <a:pt x="1256" y="5232"/>
                  </a:lnTo>
                  <a:lnTo>
                    <a:pt x="1340" y="5273"/>
                  </a:lnTo>
                  <a:lnTo>
                    <a:pt x="1424" y="5462"/>
                  </a:lnTo>
                  <a:lnTo>
                    <a:pt x="1549" y="5587"/>
                  </a:lnTo>
                  <a:lnTo>
                    <a:pt x="1758" y="5671"/>
                  </a:lnTo>
                  <a:lnTo>
                    <a:pt x="2323" y="5629"/>
                  </a:lnTo>
                  <a:lnTo>
                    <a:pt x="2428" y="5566"/>
                  </a:lnTo>
                  <a:lnTo>
                    <a:pt x="2512" y="5587"/>
                  </a:lnTo>
                  <a:lnTo>
                    <a:pt x="2784" y="5483"/>
                  </a:lnTo>
                  <a:lnTo>
                    <a:pt x="2888" y="5545"/>
                  </a:lnTo>
                  <a:lnTo>
                    <a:pt x="3014" y="5524"/>
                  </a:lnTo>
                  <a:lnTo>
                    <a:pt x="3056" y="5357"/>
                  </a:lnTo>
                  <a:lnTo>
                    <a:pt x="3160" y="5462"/>
                  </a:lnTo>
                  <a:lnTo>
                    <a:pt x="3223" y="5441"/>
                  </a:lnTo>
                  <a:lnTo>
                    <a:pt x="3223" y="5357"/>
                  </a:lnTo>
                  <a:lnTo>
                    <a:pt x="3369" y="5211"/>
                  </a:lnTo>
                  <a:lnTo>
                    <a:pt x="3432" y="5043"/>
                  </a:lnTo>
                  <a:lnTo>
                    <a:pt x="3432" y="4918"/>
                  </a:lnTo>
                  <a:lnTo>
                    <a:pt x="3411" y="4792"/>
                  </a:lnTo>
                  <a:lnTo>
                    <a:pt x="3474" y="4729"/>
                  </a:lnTo>
                  <a:lnTo>
                    <a:pt x="3474" y="4646"/>
                  </a:lnTo>
                  <a:lnTo>
                    <a:pt x="3558" y="4583"/>
                  </a:lnTo>
                  <a:lnTo>
                    <a:pt x="3662" y="4499"/>
                  </a:lnTo>
                  <a:lnTo>
                    <a:pt x="3725" y="4436"/>
                  </a:lnTo>
                  <a:lnTo>
                    <a:pt x="3893" y="4311"/>
                  </a:lnTo>
                  <a:lnTo>
                    <a:pt x="3872" y="4206"/>
                  </a:lnTo>
                  <a:lnTo>
                    <a:pt x="3893" y="4123"/>
                  </a:lnTo>
                  <a:lnTo>
                    <a:pt x="4039" y="4123"/>
                  </a:lnTo>
                  <a:lnTo>
                    <a:pt x="4081" y="4060"/>
                  </a:lnTo>
                  <a:lnTo>
                    <a:pt x="4102" y="4081"/>
                  </a:lnTo>
                  <a:lnTo>
                    <a:pt x="4269" y="4123"/>
                  </a:lnTo>
                  <a:lnTo>
                    <a:pt x="4353" y="4123"/>
                  </a:lnTo>
                  <a:lnTo>
                    <a:pt x="4458" y="4185"/>
                  </a:lnTo>
                  <a:lnTo>
                    <a:pt x="4499" y="4311"/>
                  </a:lnTo>
                  <a:lnTo>
                    <a:pt x="4604" y="4374"/>
                  </a:lnTo>
                  <a:lnTo>
                    <a:pt x="4688" y="4395"/>
                  </a:lnTo>
                  <a:lnTo>
                    <a:pt x="4792" y="4332"/>
                  </a:lnTo>
                  <a:lnTo>
                    <a:pt x="4876" y="4206"/>
                  </a:lnTo>
                  <a:lnTo>
                    <a:pt x="4876" y="4164"/>
                  </a:lnTo>
                  <a:lnTo>
                    <a:pt x="4918" y="4081"/>
                  </a:lnTo>
                  <a:lnTo>
                    <a:pt x="5002" y="4060"/>
                  </a:lnTo>
                  <a:lnTo>
                    <a:pt x="5085" y="3955"/>
                  </a:lnTo>
                  <a:lnTo>
                    <a:pt x="5085" y="3872"/>
                  </a:lnTo>
                  <a:lnTo>
                    <a:pt x="5106" y="3746"/>
                  </a:lnTo>
                  <a:lnTo>
                    <a:pt x="5294" y="3558"/>
                  </a:lnTo>
                  <a:lnTo>
                    <a:pt x="5315" y="3453"/>
                  </a:lnTo>
                  <a:lnTo>
                    <a:pt x="5294" y="3369"/>
                  </a:lnTo>
                  <a:lnTo>
                    <a:pt x="5336" y="3286"/>
                  </a:lnTo>
                  <a:lnTo>
                    <a:pt x="5504" y="3139"/>
                  </a:lnTo>
                  <a:lnTo>
                    <a:pt x="5608" y="3056"/>
                  </a:lnTo>
                  <a:lnTo>
                    <a:pt x="5629" y="2930"/>
                  </a:lnTo>
                  <a:lnTo>
                    <a:pt x="5650" y="2846"/>
                  </a:lnTo>
                  <a:lnTo>
                    <a:pt x="5629" y="2658"/>
                  </a:lnTo>
                  <a:lnTo>
                    <a:pt x="5734" y="2595"/>
                  </a:lnTo>
                  <a:lnTo>
                    <a:pt x="5880" y="2553"/>
                  </a:lnTo>
                  <a:lnTo>
                    <a:pt x="5964" y="2428"/>
                  </a:lnTo>
                  <a:lnTo>
                    <a:pt x="5985" y="2302"/>
                  </a:lnTo>
                  <a:lnTo>
                    <a:pt x="5985" y="2135"/>
                  </a:lnTo>
                  <a:lnTo>
                    <a:pt x="5985" y="2030"/>
                  </a:lnTo>
                  <a:lnTo>
                    <a:pt x="6048" y="1926"/>
                  </a:lnTo>
                  <a:lnTo>
                    <a:pt x="6152" y="1758"/>
                  </a:lnTo>
                  <a:lnTo>
                    <a:pt x="6194" y="1695"/>
                  </a:lnTo>
                  <a:lnTo>
                    <a:pt x="6236" y="1654"/>
                  </a:lnTo>
                  <a:lnTo>
                    <a:pt x="6341" y="1570"/>
                  </a:lnTo>
                  <a:lnTo>
                    <a:pt x="6382" y="1570"/>
                  </a:lnTo>
                  <a:lnTo>
                    <a:pt x="6466" y="1465"/>
                  </a:lnTo>
                  <a:lnTo>
                    <a:pt x="6592" y="1403"/>
                  </a:lnTo>
                  <a:lnTo>
                    <a:pt x="6613" y="1340"/>
                  </a:lnTo>
                  <a:lnTo>
                    <a:pt x="6571" y="1193"/>
                  </a:lnTo>
                  <a:lnTo>
                    <a:pt x="6571" y="1131"/>
                  </a:lnTo>
                  <a:lnTo>
                    <a:pt x="6550" y="1047"/>
                  </a:lnTo>
                  <a:lnTo>
                    <a:pt x="6445" y="984"/>
                  </a:lnTo>
                  <a:lnTo>
                    <a:pt x="6382" y="921"/>
                  </a:lnTo>
                  <a:lnTo>
                    <a:pt x="6382" y="733"/>
                  </a:lnTo>
                  <a:lnTo>
                    <a:pt x="6362" y="628"/>
                  </a:lnTo>
                  <a:lnTo>
                    <a:pt x="6299" y="503"/>
                  </a:lnTo>
                  <a:lnTo>
                    <a:pt x="6236" y="356"/>
                  </a:lnTo>
                  <a:lnTo>
                    <a:pt x="6069" y="147"/>
                  </a:lnTo>
                  <a:lnTo>
                    <a:pt x="5985" y="126"/>
                  </a:lnTo>
                  <a:lnTo>
                    <a:pt x="5880" y="84"/>
                  </a:lnTo>
                  <a:lnTo>
                    <a:pt x="5838" y="189"/>
                  </a:lnTo>
                  <a:lnTo>
                    <a:pt x="5818" y="252"/>
                  </a:lnTo>
                  <a:lnTo>
                    <a:pt x="5755" y="294"/>
                  </a:lnTo>
                  <a:lnTo>
                    <a:pt x="5671" y="252"/>
                  </a:lnTo>
                  <a:lnTo>
                    <a:pt x="5608" y="294"/>
                  </a:lnTo>
                  <a:lnTo>
                    <a:pt x="5546" y="335"/>
                  </a:lnTo>
                  <a:lnTo>
                    <a:pt x="5441" y="398"/>
                  </a:lnTo>
                  <a:lnTo>
                    <a:pt x="5399" y="503"/>
                  </a:lnTo>
                  <a:lnTo>
                    <a:pt x="5294" y="524"/>
                  </a:lnTo>
                  <a:lnTo>
                    <a:pt x="5232" y="461"/>
                  </a:lnTo>
                  <a:lnTo>
                    <a:pt x="5190" y="440"/>
                  </a:lnTo>
                  <a:lnTo>
                    <a:pt x="5022" y="419"/>
                  </a:lnTo>
                  <a:lnTo>
                    <a:pt x="4834" y="335"/>
                  </a:lnTo>
                  <a:lnTo>
                    <a:pt x="4583" y="315"/>
                  </a:lnTo>
                  <a:lnTo>
                    <a:pt x="4458" y="356"/>
                  </a:lnTo>
                  <a:lnTo>
                    <a:pt x="4144" y="335"/>
                  </a:lnTo>
                  <a:lnTo>
                    <a:pt x="4039" y="398"/>
                  </a:lnTo>
                  <a:lnTo>
                    <a:pt x="3872" y="607"/>
                  </a:lnTo>
                  <a:lnTo>
                    <a:pt x="3746" y="670"/>
                  </a:lnTo>
                  <a:lnTo>
                    <a:pt x="3641" y="649"/>
                  </a:lnTo>
                  <a:lnTo>
                    <a:pt x="3411" y="566"/>
                  </a:lnTo>
                  <a:lnTo>
                    <a:pt x="3265" y="545"/>
                  </a:lnTo>
                  <a:lnTo>
                    <a:pt x="3097" y="440"/>
                  </a:lnTo>
                  <a:lnTo>
                    <a:pt x="2993" y="419"/>
                  </a:lnTo>
                  <a:lnTo>
                    <a:pt x="2993" y="356"/>
                  </a:lnTo>
                  <a:lnTo>
                    <a:pt x="2888" y="294"/>
                  </a:lnTo>
                  <a:lnTo>
                    <a:pt x="2784" y="294"/>
                  </a:lnTo>
                  <a:lnTo>
                    <a:pt x="2742" y="315"/>
                  </a:lnTo>
                  <a:lnTo>
                    <a:pt x="2595" y="335"/>
                  </a:lnTo>
                  <a:lnTo>
                    <a:pt x="2512" y="356"/>
                  </a:lnTo>
                  <a:lnTo>
                    <a:pt x="2428" y="398"/>
                  </a:lnTo>
                  <a:lnTo>
                    <a:pt x="2365" y="461"/>
                  </a:lnTo>
                  <a:lnTo>
                    <a:pt x="2302" y="503"/>
                  </a:lnTo>
                  <a:lnTo>
                    <a:pt x="2198" y="419"/>
                  </a:lnTo>
                  <a:lnTo>
                    <a:pt x="2072" y="231"/>
                  </a:lnTo>
                  <a:lnTo>
                    <a:pt x="2009" y="147"/>
                  </a:lnTo>
                  <a:lnTo>
                    <a:pt x="1842" y="105"/>
                  </a:lnTo>
                  <a:lnTo>
                    <a:pt x="1758" y="84"/>
                  </a:lnTo>
                  <a:lnTo>
                    <a:pt x="1675" y="43"/>
                  </a:lnTo>
                  <a:lnTo>
                    <a:pt x="1528" y="22"/>
                  </a:lnTo>
                  <a:lnTo>
                    <a:pt x="144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1" name="Google Shape;7611;p131"/>
            <p:cNvSpPr/>
            <p:nvPr/>
          </p:nvSpPr>
          <p:spPr>
            <a:xfrm>
              <a:off x="3805645" y="3058722"/>
              <a:ext cx="52322" cy="74968"/>
            </a:xfrm>
            <a:custGeom>
              <a:avLst/>
              <a:gdLst/>
              <a:ahLst/>
              <a:cxnLst/>
              <a:rect l="l" t="t" r="r" b="b"/>
              <a:pathLst>
                <a:path w="4394" h="6592" extrusionOk="0">
                  <a:moveTo>
                    <a:pt x="3076" y="1"/>
                  </a:moveTo>
                  <a:lnTo>
                    <a:pt x="3139" y="126"/>
                  </a:lnTo>
                  <a:lnTo>
                    <a:pt x="3159" y="231"/>
                  </a:lnTo>
                  <a:lnTo>
                    <a:pt x="3159" y="419"/>
                  </a:lnTo>
                  <a:lnTo>
                    <a:pt x="3222" y="482"/>
                  </a:lnTo>
                  <a:lnTo>
                    <a:pt x="3327" y="545"/>
                  </a:lnTo>
                  <a:lnTo>
                    <a:pt x="3348" y="629"/>
                  </a:lnTo>
                  <a:lnTo>
                    <a:pt x="3348" y="691"/>
                  </a:lnTo>
                  <a:lnTo>
                    <a:pt x="3390" y="838"/>
                  </a:lnTo>
                  <a:lnTo>
                    <a:pt x="3369" y="901"/>
                  </a:lnTo>
                  <a:lnTo>
                    <a:pt x="3243" y="963"/>
                  </a:lnTo>
                  <a:lnTo>
                    <a:pt x="3159" y="1068"/>
                  </a:lnTo>
                  <a:lnTo>
                    <a:pt x="3118" y="1068"/>
                  </a:lnTo>
                  <a:lnTo>
                    <a:pt x="3013" y="1152"/>
                  </a:lnTo>
                  <a:lnTo>
                    <a:pt x="2971" y="1193"/>
                  </a:lnTo>
                  <a:lnTo>
                    <a:pt x="2929" y="1256"/>
                  </a:lnTo>
                  <a:lnTo>
                    <a:pt x="2825" y="1424"/>
                  </a:lnTo>
                  <a:lnTo>
                    <a:pt x="2762" y="1528"/>
                  </a:lnTo>
                  <a:lnTo>
                    <a:pt x="2762" y="1633"/>
                  </a:lnTo>
                  <a:lnTo>
                    <a:pt x="2762" y="1800"/>
                  </a:lnTo>
                  <a:lnTo>
                    <a:pt x="2741" y="1926"/>
                  </a:lnTo>
                  <a:lnTo>
                    <a:pt x="2657" y="2051"/>
                  </a:lnTo>
                  <a:lnTo>
                    <a:pt x="2511" y="2093"/>
                  </a:lnTo>
                  <a:lnTo>
                    <a:pt x="2406" y="2156"/>
                  </a:lnTo>
                  <a:lnTo>
                    <a:pt x="2427" y="2344"/>
                  </a:lnTo>
                  <a:lnTo>
                    <a:pt x="2406" y="2428"/>
                  </a:lnTo>
                  <a:lnTo>
                    <a:pt x="2385" y="2554"/>
                  </a:lnTo>
                  <a:lnTo>
                    <a:pt x="2281" y="2637"/>
                  </a:lnTo>
                  <a:lnTo>
                    <a:pt x="2113" y="2784"/>
                  </a:lnTo>
                  <a:lnTo>
                    <a:pt x="2071" y="2867"/>
                  </a:lnTo>
                  <a:lnTo>
                    <a:pt x="2092" y="2951"/>
                  </a:lnTo>
                  <a:lnTo>
                    <a:pt x="2071" y="3056"/>
                  </a:lnTo>
                  <a:lnTo>
                    <a:pt x="1883" y="3244"/>
                  </a:lnTo>
                  <a:lnTo>
                    <a:pt x="1862" y="3370"/>
                  </a:lnTo>
                  <a:lnTo>
                    <a:pt x="1862" y="3453"/>
                  </a:lnTo>
                  <a:lnTo>
                    <a:pt x="1779" y="3558"/>
                  </a:lnTo>
                  <a:lnTo>
                    <a:pt x="1695" y="3579"/>
                  </a:lnTo>
                  <a:lnTo>
                    <a:pt x="1653" y="3662"/>
                  </a:lnTo>
                  <a:lnTo>
                    <a:pt x="1653" y="3704"/>
                  </a:lnTo>
                  <a:lnTo>
                    <a:pt x="1569" y="3830"/>
                  </a:lnTo>
                  <a:lnTo>
                    <a:pt x="1465" y="3893"/>
                  </a:lnTo>
                  <a:lnTo>
                    <a:pt x="1381" y="3872"/>
                  </a:lnTo>
                  <a:lnTo>
                    <a:pt x="1276" y="3809"/>
                  </a:lnTo>
                  <a:lnTo>
                    <a:pt x="1235" y="3683"/>
                  </a:lnTo>
                  <a:lnTo>
                    <a:pt x="1130" y="3621"/>
                  </a:lnTo>
                  <a:lnTo>
                    <a:pt x="1046" y="3621"/>
                  </a:lnTo>
                  <a:lnTo>
                    <a:pt x="879" y="3579"/>
                  </a:lnTo>
                  <a:lnTo>
                    <a:pt x="858" y="3558"/>
                  </a:lnTo>
                  <a:lnTo>
                    <a:pt x="816" y="3621"/>
                  </a:lnTo>
                  <a:lnTo>
                    <a:pt x="670" y="3621"/>
                  </a:lnTo>
                  <a:lnTo>
                    <a:pt x="649" y="3704"/>
                  </a:lnTo>
                  <a:lnTo>
                    <a:pt x="670" y="3809"/>
                  </a:lnTo>
                  <a:lnTo>
                    <a:pt x="502" y="3934"/>
                  </a:lnTo>
                  <a:lnTo>
                    <a:pt x="439" y="3997"/>
                  </a:lnTo>
                  <a:lnTo>
                    <a:pt x="335" y="4081"/>
                  </a:lnTo>
                  <a:lnTo>
                    <a:pt x="251" y="4144"/>
                  </a:lnTo>
                  <a:lnTo>
                    <a:pt x="251" y="4227"/>
                  </a:lnTo>
                  <a:lnTo>
                    <a:pt x="188" y="4290"/>
                  </a:lnTo>
                  <a:lnTo>
                    <a:pt x="209" y="4416"/>
                  </a:lnTo>
                  <a:lnTo>
                    <a:pt x="209" y="4541"/>
                  </a:lnTo>
                  <a:lnTo>
                    <a:pt x="146" y="4709"/>
                  </a:lnTo>
                  <a:lnTo>
                    <a:pt x="0" y="4855"/>
                  </a:lnTo>
                  <a:lnTo>
                    <a:pt x="0" y="4939"/>
                  </a:lnTo>
                  <a:lnTo>
                    <a:pt x="84" y="4960"/>
                  </a:lnTo>
                  <a:lnTo>
                    <a:pt x="188" y="4918"/>
                  </a:lnTo>
                  <a:lnTo>
                    <a:pt x="230" y="5274"/>
                  </a:lnTo>
                  <a:lnTo>
                    <a:pt x="335" y="5274"/>
                  </a:lnTo>
                  <a:lnTo>
                    <a:pt x="398" y="5357"/>
                  </a:lnTo>
                  <a:lnTo>
                    <a:pt x="565" y="5274"/>
                  </a:lnTo>
                  <a:lnTo>
                    <a:pt x="649" y="5399"/>
                  </a:lnTo>
                  <a:lnTo>
                    <a:pt x="628" y="5483"/>
                  </a:lnTo>
                  <a:lnTo>
                    <a:pt x="628" y="5650"/>
                  </a:lnTo>
                  <a:lnTo>
                    <a:pt x="732" y="5797"/>
                  </a:lnTo>
                  <a:lnTo>
                    <a:pt x="732" y="6006"/>
                  </a:lnTo>
                  <a:lnTo>
                    <a:pt x="649" y="6215"/>
                  </a:lnTo>
                  <a:lnTo>
                    <a:pt x="753" y="6299"/>
                  </a:lnTo>
                  <a:lnTo>
                    <a:pt x="649" y="6403"/>
                  </a:lnTo>
                  <a:lnTo>
                    <a:pt x="649" y="6403"/>
                  </a:lnTo>
                  <a:lnTo>
                    <a:pt x="732" y="6383"/>
                  </a:lnTo>
                  <a:lnTo>
                    <a:pt x="816" y="6383"/>
                  </a:lnTo>
                  <a:lnTo>
                    <a:pt x="837" y="6403"/>
                  </a:lnTo>
                  <a:lnTo>
                    <a:pt x="1507" y="6403"/>
                  </a:lnTo>
                  <a:lnTo>
                    <a:pt x="1548" y="6383"/>
                  </a:lnTo>
                  <a:lnTo>
                    <a:pt x="1590" y="6341"/>
                  </a:lnTo>
                  <a:lnTo>
                    <a:pt x="1653" y="6383"/>
                  </a:lnTo>
                  <a:lnTo>
                    <a:pt x="1695" y="6320"/>
                  </a:lnTo>
                  <a:lnTo>
                    <a:pt x="1862" y="6341"/>
                  </a:lnTo>
                  <a:lnTo>
                    <a:pt x="1904" y="6320"/>
                  </a:lnTo>
                  <a:lnTo>
                    <a:pt x="2092" y="6320"/>
                  </a:lnTo>
                  <a:lnTo>
                    <a:pt x="2134" y="6341"/>
                  </a:lnTo>
                  <a:lnTo>
                    <a:pt x="2239" y="6320"/>
                  </a:lnTo>
                  <a:lnTo>
                    <a:pt x="2323" y="6320"/>
                  </a:lnTo>
                  <a:lnTo>
                    <a:pt x="2323" y="6341"/>
                  </a:lnTo>
                  <a:lnTo>
                    <a:pt x="2490" y="6383"/>
                  </a:lnTo>
                  <a:lnTo>
                    <a:pt x="2511" y="6341"/>
                  </a:lnTo>
                  <a:lnTo>
                    <a:pt x="2553" y="6341"/>
                  </a:lnTo>
                  <a:lnTo>
                    <a:pt x="2595" y="6403"/>
                  </a:lnTo>
                  <a:lnTo>
                    <a:pt x="3327" y="6403"/>
                  </a:lnTo>
                  <a:lnTo>
                    <a:pt x="3390" y="6424"/>
                  </a:lnTo>
                  <a:lnTo>
                    <a:pt x="3431" y="6403"/>
                  </a:lnTo>
                  <a:lnTo>
                    <a:pt x="3452" y="6403"/>
                  </a:lnTo>
                  <a:lnTo>
                    <a:pt x="3536" y="6487"/>
                  </a:lnTo>
                  <a:lnTo>
                    <a:pt x="3578" y="6445"/>
                  </a:lnTo>
                  <a:lnTo>
                    <a:pt x="3662" y="6487"/>
                  </a:lnTo>
                  <a:lnTo>
                    <a:pt x="3683" y="6529"/>
                  </a:lnTo>
                  <a:lnTo>
                    <a:pt x="3745" y="6508"/>
                  </a:lnTo>
                  <a:lnTo>
                    <a:pt x="3766" y="6487"/>
                  </a:lnTo>
                  <a:lnTo>
                    <a:pt x="3808" y="6487"/>
                  </a:lnTo>
                  <a:lnTo>
                    <a:pt x="3892" y="6550"/>
                  </a:lnTo>
                  <a:lnTo>
                    <a:pt x="3955" y="6529"/>
                  </a:lnTo>
                  <a:lnTo>
                    <a:pt x="4059" y="6529"/>
                  </a:lnTo>
                  <a:lnTo>
                    <a:pt x="4101" y="6550"/>
                  </a:lnTo>
                  <a:lnTo>
                    <a:pt x="4206" y="6550"/>
                  </a:lnTo>
                  <a:lnTo>
                    <a:pt x="4206" y="6592"/>
                  </a:lnTo>
                  <a:lnTo>
                    <a:pt x="4289" y="6592"/>
                  </a:lnTo>
                  <a:lnTo>
                    <a:pt x="4310" y="6529"/>
                  </a:lnTo>
                  <a:lnTo>
                    <a:pt x="4268" y="6424"/>
                  </a:lnTo>
                  <a:lnTo>
                    <a:pt x="4268" y="6403"/>
                  </a:lnTo>
                  <a:lnTo>
                    <a:pt x="4331" y="6299"/>
                  </a:lnTo>
                  <a:lnTo>
                    <a:pt x="4373" y="6215"/>
                  </a:lnTo>
                  <a:lnTo>
                    <a:pt x="4394" y="6194"/>
                  </a:lnTo>
                  <a:lnTo>
                    <a:pt x="4373" y="6194"/>
                  </a:lnTo>
                  <a:lnTo>
                    <a:pt x="4331" y="6131"/>
                  </a:lnTo>
                  <a:lnTo>
                    <a:pt x="4331" y="6069"/>
                  </a:lnTo>
                  <a:lnTo>
                    <a:pt x="4331" y="5922"/>
                  </a:lnTo>
                  <a:lnTo>
                    <a:pt x="4164" y="5797"/>
                  </a:lnTo>
                  <a:lnTo>
                    <a:pt x="4080" y="5713"/>
                  </a:lnTo>
                  <a:lnTo>
                    <a:pt x="3996" y="5567"/>
                  </a:lnTo>
                  <a:lnTo>
                    <a:pt x="3850" y="5357"/>
                  </a:lnTo>
                  <a:lnTo>
                    <a:pt x="3808" y="5232"/>
                  </a:lnTo>
                  <a:lnTo>
                    <a:pt x="3703" y="5127"/>
                  </a:lnTo>
                  <a:lnTo>
                    <a:pt x="3557" y="5043"/>
                  </a:lnTo>
                  <a:lnTo>
                    <a:pt x="3494" y="4981"/>
                  </a:lnTo>
                  <a:lnTo>
                    <a:pt x="3494" y="4750"/>
                  </a:lnTo>
                  <a:lnTo>
                    <a:pt x="3473" y="4625"/>
                  </a:lnTo>
                  <a:lnTo>
                    <a:pt x="3452" y="4458"/>
                  </a:lnTo>
                  <a:lnTo>
                    <a:pt x="3473" y="4332"/>
                  </a:lnTo>
                  <a:lnTo>
                    <a:pt x="3431" y="4186"/>
                  </a:lnTo>
                  <a:lnTo>
                    <a:pt x="3390" y="4039"/>
                  </a:lnTo>
                  <a:lnTo>
                    <a:pt x="3452" y="3976"/>
                  </a:lnTo>
                  <a:lnTo>
                    <a:pt x="3536" y="3976"/>
                  </a:lnTo>
                  <a:lnTo>
                    <a:pt x="3641" y="3788"/>
                  </a:lnTo>
                  <a:lnTo>
                    <a:pt x="3683" y="3662"/>
                  </a:lnTo>
                  <a:lnTo>
                    <a:pt x="3787" y="3474"/>
                  </a:lnTo>
                  <a:lnTo>
                    <a:pt x="3850" y="3349"/>
                  </a:lnTo>
                  <a:lnTo>
                    <a:pt x="3955" y="3307"/>
                  </a:lnTo>
                  <a:lnTo>
                    <a:pt x="4059" y="3160"/>
                  </a:lnTo>
                  <a:lnTo>
                    <a:pt x="4059" y="3139"/>
                  </a:lnTo>
                  <a:lnTo>
                    <a:pt x="4017" y="3035"/>
                  </a:lnTo>
                  <a:lnTo>
                    <a:pt x="3955" y="2867"/>
                  </a:lnTo>
                  <a:lnTo>
                    <a:pt x="3850" y="2721"/>
                  </a:lnTo>
                  <a:lnTo>
                    <a:pt x="3766" y="2637"/>
                  </a:lnTo>
                  <a:lnTo>
                    <a:pt x="3557" y="2428"/>
                  </a:lnTo>
                  <a:lnTo>
                    <a:pt x="3348" y="2240"/>
                  </a:lnTo>
                  <a:lnTo>
                    <a:pt x="3243" y="2219"/>
                  </a:lnTo>
                  <a:lnTo>
                    <a:pt x="3243" y="2135"/>
                  </a:lnTo>
                  <a:lnTo>
                    <a:pt x="3159" y="2093"/>
                  </a:lnTo>
                  <a:lnTo>
                    <a:pt x="3159" y="2030"/>
                  </a:lnTo>
                  <a:lnTo>
                    <a:pt x="3159" y="1926"/>
                  </a:lnTo>
                  <a:lnTo>
                    <a:pt x="3180" y="1884"/>
                  </a:lnTo>
                  <a:lnTo>
                    <a:pt x="3180" y="1779"/>
                  </a:lnTo>
                  <a:lnTo>
                    <a:pt x="3369" y="1779"/>
                  </a:lnTo>
                  <a:lnTo>
                    <a:pt x="3431" y="1800"/>
                  </a:lnTo>
                  <a:lnTo>
                    <a:pt x="3536" y="1779"/>
                  </a:lnTo>
                  <a:lnTo>
                    <a:pt x="3641" y="1800"/>
                  </a:lnTo>
                  <a:lnTo>
                    <a:pt x="3683" y="1779"/>
                  </a:lnTo>
                  <a:lnTo>
                    <a:pt x="3808" y="1800"/>
                  </a:lnTo>
                  <a:lnTo>
                    <a:pt x="3892" y="1821"/>
                  </a:lnTo>
                  <a:lnTo>
                    <a:pt x="3975" y="1842"/>
                  </a:lnTo>
                  <a:lnTo>
                    <a:pt x="4017" y="1800"/>
                  </a:lnTo>
                  <a:lnTo>
                    <a:pt x="3975" y="1779"/>
                  </a:lnTo>
                  <a:lnTo>
                    <a:pt x="3808" y="1633"/>
                  </a:lnTo>
                  <a:lnTo>
                    <a:pt x="3787" y="1528"/>
                  </a:lnTo>
                  <a:lnTo>
                    <a:pt x="3703" y="1486"/>
                  </a:lnTo>
                  <a:lnTo>
                    <a:pt x="3599" y="1319"/>
                  </a:lnTo>
                  <a:lnTo>
                    <a:pt x="3578" y="1214"/>
                  </a:lnTo>
                  <a:lnTo>
                    <a:pt x="3662" y="1152"/>
                  </a:lnTo>
                  <a:lnTo>
                    <a:pt x="3703" y="1005"/>
                  </a:lnTo>
                  <a:lnTo>
                    <a:pt x="3641" y="942"/>
                  </a:lnTo>
                  <a:lnTo>
                    <a:pt x="3662" y="880"/>
                  </a:lnTo>
                  <a:lnTo>
                    <a:pt x="3683" y="838"/>
                  </a:lnTo>
                  <a:lnTo>
                    <a:pt x="3683" y="754"/>
                  </a:lnTo>
                  <a:lnTo>
                    <a:pt x="3599" y="587"/>
                  </a:lnTo>
                  <a:lnTo>
                    <a:pt x="3578" y="482"/>
                  </a:lnTo>
                  <a:lnTo>
                    <a:pt x="3536" y="440"/>
                  </a:lnTo>
                  <a:lnTo>
                    <a:pt x="3494" y="252"/>
                  </a:lnTo>
                  <a:lnTo>
                    <a:pt x="3369" y="147"/>
                  </a:lnTo>
                  <a:lnTo>
                    <a:pt x="307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2" name="Google Shape;7612;p131"/>
            <p:cNvSpPr/>
            <p:nvPr/>
          </p:nvSpPr>
          <p:spPr>
            <a:xfrm>
              <a:off x="3805883" y="3130585"/>
              <a:ext cx="39378" cy="40702"/>
            </a:xfrm>
            <a:custGeom>
              <a:avLst/>
              <a:gdLst/>
              <a:ahLst/>
              <a:cxnLst/>
              <a:rect l="l" t="t" r="r" b="b"/>
              <a:pathLst>
                <a:path w="3307" h="3579" extrusionOk="0">
                  <a:moveTo>
                    <a:pt x="1675" y="1"/>
                  </a:moveTo>
                  <a:lnTo>
                    <a:pt x="1633" y="64"/>
                  </a:lnTo>
                  <a:lnTo>
                    <a:pt x="1570" y="22"/>
                  </a:lnTo>
                  <a:lnTo>
                    <a:pt x="1528" y="64"/>
                  </a:lnTo>
                  <a:lnTo>
                    <a:pt x="1487" y="84"/>
                  </a:lnTo>
                  <a:lnTo>
                    <a:pt x="1487" y="754"/>
                  </a:lnTo>
                  <a:lnTo>
                    <a:pt x="712" y="754"/>
                  </a:lnTo>
                  <a:lnTo>
                    <a:pt x="691" y="733"/>
                  </a:lnTo>
                  <a:lnTo>
                    <a:pt x="608" y="754"/>
                  </a:lnTo>
                  <a:lnTo>
                    <a:pt x="524" y="817"/>
                  </a:lnTo>
                  <a:lnTo>
                    <a:pt x="482" y="796"/>
                  </a:lnTo>
                  <a:lnTo>
                    <a:pt x="482" y="921"/>
                  </a:lnTo>
                  <a:lnTo>
                    <a:pt x="336" y="942"/>
                  </a:lnTo>
                  <a:lnTo>
                    <a:pt x="440" y="1131"/>
                  </a:lnTo>
                  <a:lnTo>
                    <a:pt x="629" y="1172"/>
                  </a:lnTo>
                  <a:lnTo>
                    <a:pt x="378" y="1235"/>
                  </a:lnTo>
                  <a:lnTo>
                    <a:pt x="315" y="1152"/>
                  </a:lnTo>
                  <a:lnTo>
                    <a:pt x="294" y="1340"/>
                  </a:lnTo>
                  <a:lnTo>
                    <a:pt x="273" y="1654"/>
                  </a:lnTo>
                  <a:lnTo>
                    <a:pt x="168" y="1737"/>
                  </a:lnTo>
                  <a:lnTo>
                    <a:pt x="22" y="1675"/>
                  </a:lnTo>
                  <a:lnTo>
                    <a:pt x="1" y="1758"/>
                  </a:lnTo>
                  <a:lnTo>
                    <a:pt x="126" y="1988"/>
                  </a:lnTo>
                  <a:lnTo>
                    <a:pt x="210" y="2051"/>
                  </a:lnTo>
                  <a:lnTo>
                    <a:pt x="210" y="2156"/>
                  </a:lnTo>
                  <a:lnTo>
                    <a:pt x="315" y="2281"/>
                  </a:lnTo>
                  <a:lnTo>
                    <a:pt x="315" y="2470"/>
                  </a:lnTo>
                  <a:lnTo>
                    <a:pt x="398" y="2533"/>
                  </a:lnTo>
                  <a:lnTo>
                    <a:pt x="440" y="2679"/>
                  </a:lnTo>
                  <a:lnTo>
                    <a:pt x="608" y="2805"/>
                  </a:lnTo>
                  <a:lnTo>
                    <a:pt x="545" y="2825"/>
                  </a:lnTo>
                  <a:lnTo>
                    <a:pt x="712" y="2993"/>
                  </a:lnTo>
                  <a:lnTo>
                    <a:pt x="963" y="3202"/>
                  </a:lnTo>
                  <a:lnTo>
                    <a:pt x="1026" y="3328"/>
                  </a:lnTo>
                  <a:lnTo>
                    <a:pt x="1235" y="3432"/>
                  </a:lnTo>
                  <a:lnTo>
                    <a:pt x="1256" y="3537"/>
                  </a:lnTo>
                  <a:lnTo>
                    <a:pt x="1361" y="3558"/>
                  </a:lnTo>
                  <a:lnTo>
                    <a:pt x="1382" y="3579"/>
                  </a:lnTo>
                  <a:lnTo>
                    <a:pt x="1466" y="3474"/>
                  </a:lnTo>
                  <a:lnTo>
                    <a:pt x="1466" y="3411"/>
                  </a:lnTo>
                  <a:lnTo>
                    <a:pt x="1528" y="3369"/>
                  </a:lnTo>
                  <a:lnTo>
                    <a:pt x="1633" y="3369"/>
                  </a:lnTo>
                  <a:lnTo>
                    <a:pt x="1675" y="3307"/>
                  </a:lnTo>
                  <a:lnTo>
                    <a:pt x="1696" y="3307"/>
                  </a:lnTo>
                  <a:lnTo>
                    <a:pt x="1884" y="3432"/>
                  </a:lnTo>
                  <a:lnTo>
                    <a:pt x="1884" y="3328"/>
                  </a:lnTo>
                  <a:lnTo>
                    <a:pt x="1863" y="3035"/>
                  </a:lnTo>
                  <a:lnTo>
                    <a:pt x="1779" y="2951"/>
                  </a:lnTo>
                  <a:lnTo>
                    <a:pt x="1696" y="2930"/>
                  </a:lnTo>
                  <a:lnTo>
                    <a:pt x="1633" y="2951"/>
                  </a:lnTo>
                  <a:lnTo>
                    <a:pt x="1549" y="2993"/>
                  </a:lnTo>
                  <a:lnTo>
                    <a:pt x="1549" y="2846"/>
                  </a:lnTo>
                  <a:lnTo>
                    <a:pt x="1528" y="2784"/>
                  </a:lnTo>
                  <a:lnTo>
                    <a:pt x="1570" y="2721"/>
                  </a:lnTo>
                  <a:lnTo>
                    <a:pt x="1675" y="2721"/>
                  </a:lnTo>
                  <a:lnTo>
                    <a:pt x="1800" y="2784"/>
                  </a:lnTo>
                  <a:lnTo>
                    <a:pt x="1863" y="2721"/>
                  </a:lnTo>
                  <a:lnTo>
                    <a:pt x="1884" y="2679"/>
                  </a:lnTo>
                  <a:lnTo>
                    <a:pt x="1968" y="2679"/>
                  </a:lnTo>
                  <a:lnTo>
                    <a:pt x="2177" y="2637"/>
                  </a:lnTo>
                  <a:lnTo>
                    <a:pt x="2198" y="2574"/>
                  </a:lnTo>
                  <a:lnTo>
                    <a:pt x="2177" y="2407"/>
                  </a:lnTo>
                  <a:lnTo>
                    <a:pt x="2219" y="2365"/>
                  </a:lnTo>
                  <a:lnTo>
                    <a:pt x="2365" y="2365"/>
                  </a:lnTo>
                  <a:lnTo>
                    <a:pt x="2428" y="2595"/>
                  </a:lnTo>
                  <a:lnTo>
                    <a:pt x="2512" y="2700"/>
                  </a:lnTo>
                  <a:lnTo>
                    <a:pt x="2637" y="2637"/>
                  </a:lnTo>
                  <a:lnTo>
                    <a:pt x="2721" y="2679"/>
                  </a:lnTo>
                  <a:lnTo>
                    <a:pt x="2805" y="2616"/>
                  </a:lnTo>
                  <a:lnTo>
                    <a:pt x="2909" y="2616"/>
                  </a:lnTo>
                  <a:lnTo>
                    <a:pt x="3035" y="2679"/>
                  </a:lnTo>
                  <a:lnTo>
                    <a:pt x="3056" y="2742"/>
                  </a:lnTo>
                  <a:lnTo>
                    <a:pt x="3119" y="2742"/>
                  </a:lnTo>
                  <a:lnTo>
                    <a:pt x="3119" y="2637"/>
                  </a:lnTo>
                  <a:lnTo>
                    <a:pt x="3098" y="2533"/>
                  </a:lnTo>
                  <a:lnTo>
                    <a:pt x="3244" y="2114"/>
                  </a:lnTo>
                  <a:lnTo>
                    <a:pt x="3307" y="1884"/>
                  </a:lnTo>
                  <a:lnTo>
                    <a:pt x="3307" y="1779"/>
                  </a:lnTo>
                  <a:lnTo>
                    <a:pt x="3244" y="1696"/>
                  </a:lnTo>
                  <a:lnTo>
                    <a:pt x="3223" y="1654"/>
                  </a:lnTo>
                  <a:lnTo>
                    <a:pt x="3139" y="1570"/>
                  </a:lnTo>
                  <a:lnTo>
                    <a:pt x="3119" y="1528"/>
                  </a:lnTo>
                  <a:lnTo>
                    <a:pt x="3035" y="1486"/>
                  </a:lnTo>
                  <a:lnTo>
                    <a:pt x="3014" y="1444"/>
                  </a:lnTo>
                  <a:lnTo>
                    <a:pt x="2993" y="1382"/>
                  </a:lnTo>
                  <a:lnTo>
                    <a:pt x="2993" y="1340"/>
                  </a:lnTo>
                  <a:lnTo>
                    <a:pt x="3035" y="1319"/>
                  </a:lnTo>
                  <a:lnTo>
                    <a:pt x="3056" y="1277"/>
                  </a:lnTo>
                  <a:lnTo>
                    <a:pt x="3119" y="1277"/>
                  </a:lnTo>
                  <a:lnTo>
                    <a:pt x="3098" y="1214"/>
                  </a:lnTo>
                  <a:lnTo>
                    <a:pt x="3056" y="1172"/>
                  </a:lnTo>
                  <a:lnTo>
                    <a:pt x="3056" y="1110"/>
                  </a:lnTo>
                  <a:lnTo>
                    <a:pt x="3202" y="1026"/>
                  </a:lnTo>
                  <a:lnTo>
                    <a:pt x="3307" y="1005"/>
                  </a:lnTo>
                  <a:lnTo>
                    <a:pt x="3307" y="900"/>
                  </a:lnTo>
                  <a:lnTo>
                    <a:pt x="3265" y="838"/>
                  </a:lnTo>
                  <a:lnTo>
                    <a:pt x="3307" y="754"/>
                  </a:lnTo>
                  <a:lnTo>
                    <a:pt x="3307" y="587"/>
                  </a:lnTo>
                  <a:lnTo>
                    <a:pt x="3244" y="545"/>
                  </a:lnTo>
                  <a:lnTo>
                    <a:pt x="3056" y="524"/>
                  </a:lnTo>
                  <a:lnTo>
                    <a:pt x="2930" y="587"/>
                  </a:lnTo>
                  <a:lnTo>
                    <a:pt x="2805" y="628"/>
                  </a:lnTo>
                  <a:lnTo>
                    <a:pt x="2721" y="608"/>
                  </a:lnTo>
                  <a:lnTo>
                    <a:pt x="2616" y="649"/>
                  </a:lnTo>
                  <a:lnTo>
                    <a:pt x="2575" y="608"/>
                  </a:lnTo>
                  <a:lnTo>
                    <a:pt x="2595" y="545"/>
                  </a:lnTo>
                  <a:lnTo>
                    <a:pt x="2575" y="440"/>
                  </a:lnTo>
                  <a:lnTo>
                    <a:pt x="2575" y="315"/>
                  </a:lnTo>
                  <a:lnTo>
                    <a:pt x="2533" y="189"/>
                  </a:lnTo>
                  <a:lnTo>
                    <a:pt x="2575" y="84"/>
                  </a:lnTo>
                  <a:lnTo>
                    <a:pt x="2533" y="22"/>
                  </a:lnTo>
                  <a:lnTo>
                    <a:pt x="2491" y="22"/>
                  </a:lnTo>
                  <a:lnTo>
                    <a:pt x="2470" y="64"/>
                  </a:lnTo>
                  <a:lnTo>
                    <a:pt x="2303" y="22"/>
                  </a:lnTo>
                  <a:lnTo>
                    <a:pt x="2303" y="1"/>
                  </a:lnTo>
                  <a:lnTo>
                    <a:pt x="2219" y="1"/>
                  </a:lnTo>
                  <a:lnTo>
                    <a:pt x="2114" y="22"/>
                  </a:lnTo>
                  <a:lnTo>
                    <a:pt x="2072" y="1"/>
                  </a:lnTo>
                  <a:lnTo>
                    <a:pt x="1884" y="1"/>
                  </a:lnTo>
                  <a:lnTo>
                    <a:pt x="1842" y="22"/>
                  </a:lnTo>
                  <a:lnTo>
                    <a:pt x="167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3" name="Google Shape;7613;p131"/>
            <p:cNvSpPr/>
            <p:nvPr/>
          </p:nvSpPr>
          <p:spPr>
            <a:xfrm>
              <a:off x="3809622" y="3131301"/>
              <a:ext cx="13967" cy="8575"/>
            </a:xfrm>
            <a:custGeom>
              <a:avLst/>
              <a:gdLst/>
              <a:ahLst/>
              <a:cxnLst/>
              <a:rect l="l" t="t" r="r" b="b"/>
              <a:pathLst>
                <a:path w="1173" h="754" extrusionOk="0">
                  <a:moveTo>
                    <a:pt x="398" y="1"/>
                  </a:moveTo>
                  <a:lnTo>
                    <a:pt x="315" y="21"/>
                  </a:lnTo>
                  <a:lnTo>
                    <a:pt x="294" y="42"/>
                  </a:lnTo>
                  <a:lnTo>
                    <a:pt x="336" y="147"/>
                  </a:lnTo>
                  <a:lnTo>
                    <a:pt x="168" y="335"/>
                  </a:lnTo>
                  <a:lnTo>
                    <a:pt x="1" y="628"/>
                  </a:lnTo>
                  <a:lnTo>
                    <a:pt x="168" y="691"/>
                  </a:lnTo>
                  <a:lnTo>
                    <a:pt x="168" y="733"/>
                  </a:lnTo>
                  <a:lnTo>
                    <a:pt x="210" y="754"/>
                  </a:lnTo>
                  <a:lnTo>
                    <a:pt x="294" y="691"/>
                  </a:lnTo>
                  <a:lnTo>
                    <a:pt x="377" y="670"/>
                  </a:lnTo>
                  <a:lnTo>
                    <a:pt x="398" y="691"/>
                  </a:lnTo>
                  <a:lnTo>
                    <a:pt x="1173" y="691"/>
                  </a:lnTo>
                  <a:lnTo>
                    <a:pt x="1173" y="21"/>
                  </a:lnTo>
                  <a:lnTo>
                    <a:pt x="503" y="21"/>
                  </a:lnTo>
                  <a:lnTo>
                    <a:pt x="48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4" name="Google Shape;7614;p131"/>
            <p:cNvSpPr/>
            <p:nvPr/>
          </p:nvSpPr>
          <p:spPr>
            <a:xfrm>
              <a:off x="3822327" y="3120122"/>
              <a:ext cx="52834" cy="59023"/>
            </a:xfrm>
            <a:custGeom>
              <a:avLst/>
              <a:gdLst/>
              <a:ahLst/>
              <a:cxnLst/>
              <a:rect l="l" t="t" r="r" b="b"/>
              <a:pathLst>
                <a:path w="4437" h="5190" extrusionOk="0">
                  <a:moveTo>
                    <a:pt x="3935" y="0"/>
                  </a:moveTo>
                  <a:lnTo>
                    <a:pt x="3872" y="63"/>
                  </a:lnTo>
                  <a:lnTo>
                    <a:pt x="3767" y="42"/>
                  </a:lnTo>
                  <a:lnTo>
                    <a:pt x="3537" y="147"/>
                  </a:lnTo>
                  <a:lnTo>
                    <a:pt x="3495" y="188"/>
                  </a:lnTo>
                  <a:lnTo>
                    <a:pt x="3391" y="209"/>
                  </a:lnTo>
                  <a:lnTo>
                    <a:pt x="3244" y="377"/>
                  </a:lnTo>
                  <a:lnTo>
                    <a:pt x="2972" y="816"/>
                  </a:lnTo>
                  <a:lnTo>
                    <a:pt x="2930" y="900"/>
                  </a:lnTo>
                  <a:lnTo>
                    <a:pt x="2867" y="1004"/>
                  </a:lnTo>
                  <a:lnTo>
                    <a:pt x="2867" y="1025"/>
                  </a:lnTo>
                  <a:lnTo>
                    <a:pt x="2909" y="1130"/>
                  </a:lnTo>
                  <a:lnTo>
                    <a:pt x="2888" y="1193"/>
                  </a:lnTo>
                  <a:lnTo>
                    <a:pt x="2805" y="1193"/>
                  </a:lnTo>
                  <a:lnTo>
                    <a:pt x="2805" y="1151"/>
                  </a:lnTo>
                  <a:lnTo>
                    <a:pt x="2700" y="1151"/>
                  </a:lnTo>
                  <a:lnTo>
                    <a:pt x="2658" y="1130"/>
                  </a:lnTo>
                  <a:lnTo>
                    <a:pt x="2554" y="1130"/>
                  </a:lnTo>
                  <a:lnTo>
                    <a:pt x="2491" y="1151"/>
                  </a:lnTo>
                  <a:lnTo>
                    <a:pt x="2407" y="1088"/>
                  </a:lnTo>
                  <a:lnTo>
                    <a:pt x="2365" y="1088"/>
                  </a:lnTo>
                  <a:lnTo>
                    <a:pt x="2344" y="1109"/>
                  </a:lnTo>
                  <a:lnTo>
                    <a:pt x="2282" y="1130"/>
                  </a:lnTo>
                  <a:lnTo>
                    <a:pt x="2261" y="1088"/>
                  </a:lnTo>
                  <a:lnTo>
                    <a:pt x="2177" y="1046"/>
                  </a:lnTo>
                  <a:lnTo>
                    <a:pt x="2135" y="1088"/>
                  </a:lnTo>
                  <a:lnTo>
                    <a:pt x="2051" y="1004"/>
                  </a:lnTo>
                  <a:lnTo>
                    <a:pt x="2030" y="1004"/>
                  </a:lnTo>
                  <a:lnTo>
                    <a:pt x="1989" y="1025"/>
                  </a:lnTo>
                  <a:lnTo>
                    <a:pt x="1926" y="1004"/>
                  </a:lnTo>
                  <a:lnTo>
                    <a:pt x="1194" y="1004"/>
                  </a:lnTo>
                  <a:lnTo>
                    <a:pt x="1152" y="1109"/>
                  </a:lnTo>
                  <a:lnTo>
                    <a:pt x="1194" y="1235"/>
                  </a:lnTo>
                  <a:lnTo>
                    <a:pt x="1194" y="1360"/>
                  </a:lnTo>
                  <a:lnTo>
                    <a:pt x="1214" y="1465"/>
                  </a:lnTo>
                  <a:lnTo>
                    <a:pt x="1194" y="1528"/>
                  </a:lnTo>
                  <a:lnTo>
                    <a:pt x="1235" y="1569"/>
                  </a:lnTo>
                  <a:lnTo>
                    <a:pt x="1340" y="1528"/>
                  </a:lnTo>
                  <a:lnTo>
                    <a:pt x="1424" y="1548"/>
                  </a:lnTo>
                  <a:lnTo>
                    <a:pt x="1549" y="1507"/>
                  </a:lnTo>
                  <a:lnTo>
                    <a:pt x="1675" y="1444"/>
                  </a:lnTo>
                  <a:lnTo>
                    <a:pt x="1863" y="1465"/>
                  </a:lnTo>
                  <a:lnTo>
                    <a:pt x="1926" y="1507"/>
                  </a:lnTo>
                  <a:lnTo>
                    <a:pt x="1926" y="1674"/>
                  </a:lnTo>
                  <a:lnTo>
                    <a:pt x="1884" y="1758"/>
                  </a:lnTo>
                  <a:lnTo>
                    <a:pt x="1926" y="1820"/>
                  </a:lnTo>
                  <a:lnTo>
                    <a:pt x="1926" y="1925"/>
                  </a:lnTo>
                  <a:lnTo>
                    <a:pt x="1821" y="1946"/>
                  </a:lnTo>
                  <a:lnTo>
                    <a:pt x="1675" y="2030"/>
                  </a:lnTo>
                  <a:lnTo>
                    <a:pt x="1675" y="2092"/>
                  </a:lnTo>
                  <a:lnTo>
                    <a:pt x="1717" y="2134"/>
                  </a:lnTo>
                  <a:lnTo>
                    <a:pt x="1738" y="2197"/>
                  </a:lnTo>
                  <a:lnTo>
                    <a:pt x="1675" y="2197"/>
                  </a:lnTo>
                  <a:lnTo>
                    <a:pt x="1654" y="2239"/>
                  </a:lnTo>
                  <a:lnTo>
                    <a:pt x="1612" y="2260"/>
                  </a:lnTo>
                  <a:lnTo>
                    <a:pt x="1612" y="2302"/>
                  </a:lnTo>
                  <a:lnTo>
                    <a:pt x="1633" y="2364"/>
                  </a:lnTo>
                  <a:lnTo>
                    <a:pt x="1654" y="2406"/>
                  </a:lnTo>
                  <a:lnTo>
                    <a:pt x="1738" y="2448"/>
                  </a:lnTo>
                  <a:lnTo>
                    <a:pt x="1758" y="2490"/>
                  </a:lnTo>
                  <a:lnTo>
                    <a:pt x="1842" y="2574"/>
                  </a:lnTo>
                  <a:lnTo>
                    <a:pt x="1863" y="2616"/>
                  </a:lnTo>
                  <a:lnTo>
                    <a:pt x="1926" y="2699"/>
                  </a:lnTo>
                  <a:lnTo>
                    <a:pt x="1926" y="2804"/>
                  </a:lnTo>
                  <a:lnTo>
                    <a:pt x="1863" y="3034"/>
                  </a:lnTo>
                  <a:lnTo>
                    <a:pt x="1717" y="3453"/>
                  </a:lnTo>
                  <a:lnTo>
                    <a:pt x="1738" y="3557"/>
                  </a:lnTo>
                  <a:lnTo>
                    <a:pt x="1738" y="3662"/>
                  </a:lnTo>
                  <a:lnTo>
                    <a:pt x="1675" y="3662"/>
                  </a:lnTo>
                  <a:lnTo>
                    <a:pt x="1654" y="3599"/>
                  </a:lnTo>
                  <a:lnTo>
                    <a:pt x="1528" y="3536"/>
                  </a:lnTo>
                  <a:lnTo>
                    <a:pt x="1424" y="3536"/>
                  </a:lnTo>
                  <a:lnTo>
                    <a:pt x="1340" y="3599"/>
                  </a:lnTo>
                  <a:lnTo>
                    <a:pt x="1256" y="3557"/>
                  </a:lnTo>
                  <a:lnTo>
                    <a:pt x="1131" y="3620"/>
                  </a:lnTo>
                  <a:lnTo>
                    <a:pt x="1047" y="3515"/>
                  </a:lnTo>
                  <a:lnTo>
                    <a:pt x="984" y="3285"/>
                  </a:lnTo>
                  <a:lnTo>
                    <a:pt x="838" y="3285"/>
                  </a:lnTo>
                  <a:lnTo>
                    <a:pt x="796" y="3327"/>
                  </a:lnTo>
                  <a:lnTo>
                    <a:pt x="817" y="3494"/>
                  </a:lnTo>
                  <a:lnTo>
                    <a:pt x="796" y="3557"/>
                  </a:lnTo>
                  <a:lnTo>
                    <a:pt x="587" y="3599"/>
                  </a:lnTo>
                  <a:lnTo>
                    <a:pt x="503" y="3599"/>
                  </a:lnTo>
                  <a:lnTo>
                    <a:pt x="482" y="3641"/>
                  </a:lnTo>
                  <a:lnTo>
                    <a:pt x="419" y="3704"/>
                  </a:lnTo>
                  <a:lnTo>
                    <a:pt x="294" y="3641"/>
                  </a:lnTo>
                  <a:lnTo>
                    <a:pt x="189" y="3641"/>
                  </a:lnTo>
                  <a:lnTo>
                    <a:pt x="147" y="3704"/>
                  </a:lnTo>
                  <a:lnTo>
                    <a:pt x="168" y="3766"/>
                  </a:lnTo>
                  <a:lnTo>
                    <a:pt x="168" y="3913"/>
                  </a:lnTo>
                  <a:lnTo>
                    <a:pt x="252" y="3871"/>
                  </a:lnTo>
                  <a:lnTo>
                    <a:pt x="315" y="3850"/>
                  </a:lnTo>
                  <a:lnTo>
                    <a:pt x="398" y="3871"/>
                  </a:lnTo>
                  <a:lnTo>
                    <a:pt x="482" y="3955"/>
                  </a:lnTo>
                  <a:lnTo>
                    <a:pt x="503" y="4248"/>
                  </a:lnTo>
                  <a:lnTo>
                    <a:pt x="503" y="4352"/>
                  </a:lnTo>
                  <a:lnTo>
                    <a:pt x="315" y="4227"/>
                  </a:lnTo>
                  <a:lnTo>
                    <a:pt x="294" y="4227"/>
                  </a:lnTo>
                  <a:lnTo>
                    <a:pt x="252" y="4289"/>
                  </a:lnTo>
                  <a:lnTo>
                    <a:pt x="147" y="4289"/>
                  </a:lnTo>
                  <a:lnTo>
                    <a:pt x="85" y="4331"/>
                  </a:lnTo>
                  <a:lnTo>
                    <a:pt x="85" y="4394"/>
                  </a:lnTo>
                  <a:lnTo>
                    <a:pt x="1" y="4499"/>
                  </a:lnTo>
                  <a:lnTo>
                    <a:pt x="106" y="4603"/>
                  </a:lnTo>
                  <a:lnTo>
                    <a:pt x="168" y="4687"/>
                  </a:lnTo>
                  <a:lnTo>
                    <a:pt x="315" y="4792"/>
                  </a:lnTo>
                  <a:lnTo>
                    <a:pt x="315" y="4896"/>
                  </a:lnTo>
                  <a:lnTo>
                    <a:pt x="419" y="5001"/>
                  </a:lnTo>
                  <a:lnTo>
                    <a:pt x="419" y="5126"/>
                  </a:lnTo>
                  <a:lnTo>
                    <a:pt x="482" y="5189"/>
                  </a:lnTo>
                  <a:lnTo>
                    <a:pt x="524" y="5168"/>
                  </a:lnTo>
                  <a:lnTo>
                    <a:pt x="608" y="5022"/>
                  </a:lnTo>
                  <a:lnTo>
                    <a:pt x="629" y="5022"/>
                  </a:lnTo>
                  <a:lnTo>
                    <a:pt x="712" y="4980"/>
                  </a:lnTo>
                  <a:lnTo>
                    <a:pt x="775" y="4875"/>
                  </a:lnTo>
                  <a:lnTo>
                    <a:pt x="838" y="4854"/>
                  </a:lnTo>
                  <a:lnTo>
                    <a:pt x="942" y="4771"/>
                  </a:lnTo>
                  <a:lnTo>
                    <a:pt x="1005" y="4771"/>
                  </a:lnTo>
                  <a:lnTo>
                    <a:pt x="1047" y="4813"/>
                  </a:lnTo>
                  <a:lnTo>
                    <a:pt x="1110" y="4896"/>
                  </a:lnTo>
                  <a:lnTo>
                    <a:pt x="1110" y="5001"/>
                  </a:lnTo>
                  <a:lnTo>
                    <a:pt x="1131" y="4980"/>
                  </a:lnTo>
                  <a:lnTo>
                    <a:pt x="1194" y="5001"/>
                  </a:lnTo>
                  <a:lnTo>
                    <a:pt x="1298" y="4959"/>
                  </a:lnTo>
                  <a:lnTo>
                    <a:pt x="1319" y="5001"/>
                  </a:lnTo>
                  <a:lnTo>
                    <a:pt x="1319" y="5064"/>
                  </a:lnTo>
                  <a:lnTo>
                    <a:pt x="1424" y="5064"/>
                  </a:lnTo>
                  <a:lnTo>
                    <a:pt x="1507" y="4980"/>
                  </a:lnTo>
                  <a:lnTo>
                    <a:pt x="1507" y="4875"/>
                  </a:lnTo>
                  <a:lnTo>
                    <a:pt x="1570" y="4854"/>
                  </a:lnTo>
                  <a:lnTo>
                    <a:pt x="1654" y="4875"/>
                  </a:lnTo>
                  <a:lnTo>
                    <a:pt x="1758" y="4771"/>
                  </a:lnTo>
                  <a:lnTo>
                    <a:pt x="1947" y="4708"/>
                  </a:lnTo>
                  <a:lnTo>
                    <a:pt x="1947" y="4771"/>
                  </a:lnTo>
                  <a:lnTo>
                    <a:pt x="1863" y="4896"/>
                  </a:lnTo>
                  <a:lnTo>
                    <a:pt x="1884" y="4917"/>
                  </a:lnTo>
                  <a:lnTo>
                    <a:pt x="1947" y="5022"/>
                  </a:lnTo>
                  <a:lnTo>
                    <a:pt x="2072" y="5105"/>
                  </a:lnTo>
                  <a:lnTo>
                    <a:pt x="2198" y="5022"/>
                  </a:lnTo>
                  <a:lnTo>
                    <a:pt x="2282" y="4917"/>
                  </a:lnTo>
                  <a:lnTo>
                    <a:pt x="2512" y="4687"/>
                  </a:lnTo>
                  <a:lnTo>
                    <a:pt x="2574" y="4603"/>
                  </a:lnTo>
                  <a:lnTo>
                    <a:pt x="2658" y="4541"/>
                  </a:lnTo>
                  <a:lnTo>
                    <a:pt x="2763" y="4499"/>
                  </a:lnTo>
                  <a:lnTo>
                    <a:pt x="2867" y="4352"/>
                  </a:lnTo>
                  <a:lnTo>
                    <a:pt x="2867" y="4248"/>
                  </a:lnTo>
                  <a:lnTo>
                    <a:pt x="2888" y="4080"/>
                  </a:lnTo>
                  <a:lnTo>
                    <a:pt x="2909" y="3766"/>
                  </a:lnTo>
                  <a:lnTo>
                    <a:pt x="2888" y="3745"/>
                  </a:lnTo>
                  <a:lnTo>
                    <a:pt x="2867" y="3557"/>
                  </a:lnTo>
                  <a:lnTo>
                    <a:pt x="2909" y="3453"/>
                  </a:lnTo>
                  <a:lnTo>
                    <a:pt x="3098" y="3285"/>
                  </a:lnTo>
                  <a:lnTo>
                    <a:pt x="3098" y="3139"/>
                  </a:lnTo>
                  <a:lnTo>
                    <a:pt x="3202" y="3013"/>
                  </a:lnTo>
                  <a:lnTo>
                    <a:pt x="3328" y="2908"/>
                  </a:lnTo>
                  <a:lnTo>
                    <a:pt x="3411" y="2929"/>
                  </a:lnTo>
                  <a:lnTo>
                    <a:pt x="3516" y="2867"/>
                  </a:lnTo>
                  <a:lnTo>
                    <a:pt x="3621" y="2825"/>
                  </a:lnTo>
                  <a:lnTo>
                    <a:pt x="3809" y="2511"/>
                  </a:lnTo>
                  <a:lnTo>
                    <a:pt x="3809" y="2344"/>
                  </a:lnTo>
                  <a:lnTo>
                    <a:pt x="3851" y="2155"/>
                  </a:lnTo>
                  <a:lnTo>
                    <a:pt x="3935" y="2092"/>
                  </a:lnTo>
                  <a:lnTo>
                    <a:pt x="3955" y="1946"/>
                  </a:lnTo>
                  <a:lnTo>
                    <a:pt x="3935" y="1925"/>
                  </a:lnTo>
                  <a:lnTo>
                    <a:pt x="3955" y="1737"/>
                  </a:lnTo>
                  <a:lnTo>
                    <a:pt x="3955" y="1653"/>
                  </a:lnTo>
                  <a:lnTo>
                    <a:pt x="3955" y="1507"/>
                  </a:lnTo>
                  <a:lnTo>
                    <a:pt x="4060" y="1402"/>
                  </a:lnTo>
                  <a:lnTo>
                    <a:pt x="4060" y="1256"/>
                  </a:lnTo>
                  <a:lnTo>
                    <a:pt x="4081" y="1130"/>
                  </a:lnTo>
                  <a:lnTo>
                    <a:pt x="4039" y="921"/>
                  </a:lnTo>
                  <a:lnTo>
                    <a:pt x="4290" y="607"/>
                  </a:lnTo>
                  <a:lnTo>
                    <a:pt x="4332" y="502"/>
                  </a:lnTo>
                  <a:lnTo>
                    <a:pt x="4437" y="460"/>
                  </a:lnTo>
                  <a:lnTo>
                    <a:pt x="4437" y="209"/>
                  </a:lnTo>
                  <a:lnTo>
                    <a:pt x="4374" y="105"/>
                  </a:lnTo>
                  <a:lnTo>
                    <a:pt x="4374" y="63"/>
                  </a:lnTo>
                  <a:lnTo>
                    <a:pt x="4290" y="84"/>
                  </a:lnTo>
                  <a:lnTo>
                    <a:pt x="4248" y="105"/>
                  </a:lnTo>
                  <a:lnTo>
                    <a:pt x="4144" y="63"/>
                  </a:lnTo>
                  <a:lnTo>
                    <a:pt x="412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5" name="Google Shape;7615;p131"/>
            <p:cNvSpPr/>
            <p:nvPr/>
          </p:nvSpPr>
          <p:spPr>
            <a:xfrm>
              <a:off x="3828067" y="3174369"/>
              <a:ext cx="7478" cy="9769"/>
            </a:xfrm>
            <a:custGeom>
              <a:avLst/>
              <a:gdLst/>
              <a:ahLst/>
              <a:cxnLst/>
              <a:rect l="l" t="t" r="r" b="b"/>
              <a:pathLst>
                <a:path w="628" h="859" extrusionOk="0">
                  <a:moveTo>
                    <a:pt x="460" y="1"/>
                  </a:moveTo>
                  <a:lnTo>
                    <a:pt x="356" y="84"/>
                  </a:lnTo>
                  <a:lnTo>
                    <a:pt x="293" y="105"/>
                  </a:lnTo>
                  <a:lnTo>
                    <a:pt x="230" y="210"/>
                  </a:lnTo>
                  <a:lnTo>
                    <a:pt x="147" y="252"/>
                  </a:lnTo>
                  <a:lnTo>
                    <a:pt x="126" y="252"/>
                  </a:lnTo>
                  <a:lnTo>
                    <a:pt x="42" y="398"/>
                  </a:lnTo>
                  <a:lnTo>
                    <a:pt x="0" y="419"/>
                  </a:lnTo>
                  <a:lnTo>
                    <a:pt x="84" y="503"/>
                  </a:lnTo>
                  <a:lnTo>
                    <a:pt x="105" y="670"/>
                  </a:lnTo>
                  <a:lnTo>
                    <a:pt x="42" y="775"/>
                  </a:lnTo>
                  <a:lnTo>
                    <a:pt x="84" y="859"/>
                  </a:lnTo>
                  <a:lnTo>
                    <a:pt x="188" y="775"/>
                  </a:lnTo>
                  <a:lnTo>
                    <a:pt x="293" y="775"/>
                  </a:lnTo>
                  <a:lnTo>
                    <a:pt x="356" y="712"/>
                  </a:lnTo>
                  <a:lnTo>
                    <a:pt x="335" y="503"/>
                  </a:lnTo>
                  <a:lnTo>
                    <a:pt x="398" y="440"/>
                  </a:lnTo>
                  <a:lnTo>
                    <a:pt x="523" y="335"/>
                  </a:lnTo>
                  <a:lnTo>
                    <a:pt x="628" y="231"/>
                  </a:lnTo>
                  <a:lnTo>
                    <a:pt x="628" y="126"/>
                  </a:lnTo>
                  <a:lnTo>
                    <a:pt x="565" y="43"/>
                  </a:lnTo>
                  <a:lnTo>
                    <a:pt x="52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6" name="Google Shape;7616;p131"/>
            <p:cNvSpPr/>
            <p:nvPr/>
          </p:nvSpPr>
          <p:spPr>
            <a:xfrm>
              <a:off x="3947654" y="3151533"/>
              <a:ext cx="76994" cy="74956"/>
            </a:xfrm>
            <a:custGeom>
              <a:avLst/>
              <a:gdLst/>
              <a:ahLst/>
              <a:cxnLst/>
              <a:rect l="l" t="t" r="r" b="b"/>
              <a:pathLst>
                <a:path w="6466" h="6591" extrusionOk="0">
                  <a:moveTo>
                    <a:pt x="2553" y="0"/>
                  </a:moveTo>
                  <a:lnTo>
                    <a:pt x="1779" y="42"/>
                  </a:lnTo>
                  <a:lnTo>
                    <a:pt x="858" y="42"/>
                  </a:lnTo>
                  <a:lnTo>
                    <a:pt x="816" y="105"/>
                  </a:lnTo>
                  <a:lnTo>
                    <a:pt x="754" y="105"/>
                  </a:lnTo>
                  <a:lnTo>
                    <a:pt x="712" y="146"/>
                  </a:lnTo>
                  <a:lnTo>
                    <a:pt x="775" y="230"/>
                  </a:lnTo>
                  <a:lnTo>
                    <a:pt x="858" y="314"/>
                  </a:lnTo>
                  <a:lnTo>
                    <a:pt x="858" y="356"/>
                  </a:lnTo>
                  <a:lnTo>
                    <a:pt x="921" y="439"/>
                  </a:lnTo>
                  <a:lnTo>
                    <a:pt x="963" y="628"/>
                  </a:lnTo>
                  <a:lnTo>
                    <a:pt x="984" y="732"/>
                  </a:lnTo>
                  <a:lnTo>
                    <a:pt x="942" y="795"/>
                  </a:lnTo>
                  <a:lnTo>
                    <a:pt x="942" y="879"/>
                  </a:lnTo>
                  <a:lnTo>
                    <a:pt x="879" y="942"/>
                  </a:lnTo>
                  <a:lnTo>
                    <a:pt x="816" y="963"/>
                  </a:lnTo>
                  <a:lnTo>
                    <a:pt x="754" y="963"/>
                  </a:lnTo>
                  <a:lnTo>
                    <a:pt x="733" y="942"/>
                  </a:lnTo>
                  <a:lnTo>
                    <a:pt x="733" y="983"/>
                  </a:lnTo>
                  <a:lnTo>
                    <a:pt x="754" y="1046"/>
                  </a:lnTo>
                  <a:lnTo>
                    <a:pt x="754" y="1109"/>
                  </a:lnTo>
                  <a:lnTo>
                    <a:pt x="858" y="1151"/>
                  </a:lnTo>
                  <a:lnTo>
                    <a:pt x="858" y="1214"/>
                  </a:lnTo>
                  <a:lnTo>
                    <a:pt x="942" y="1214"/>
                  </a:lnTo>
                  <a:lnTo>
                    <a:pt x="963" y="1402"/>
                  </a:lnTo>
                  <a:lnTo>
                    <a:pt x="963" y="1486"/>
                  </a:lnTo>
                  <a:lnTo>
                    <a:pt x="858" y="1590"/>
                  </a:lnTo>
                  <a:lnTo>
                    <a:pt x="775" y="1674"/>
                  </a:lnTo>
                  <a:lnTo>
                    <a:pt x="733" y="1716"/>
                  </a:lnTo>
                  <a:lnTo>
                    <a:pt x="565" y="1883"/>
                  </a:lnTo>
                  <a:lnTo>
                    <a:pt x="461" y="2030"/>
                  </a:lnTo>
                  <a:lnTo>
                    <a:pt x="293" y="2092"/>
                  </a:lnTo>
                  <a:lnTo>
                    <a:pt x="0" y="2092"/>
                  </a:lnTo>
                  <a:lnTo>
                    <a:pt x="84" y="2553"/>
                  </a:lnTo>
                  <a:lnTo>
                    <a:pt x="210" y="3243"/>
                  </a:lnTo>
                  <a:lnTo>
                    <a:pt x="628" y="3808"/>
                  </a:lnTo>
                  <a:lnTo>
                    <a:pt x="754" y="4248"/>
                  </a:lnTo>
                  <a:lnTo>
                    <a:pt x="942" y="4352"/>
                  </a:lnTo>
                  <a:lnTo>
                    <a:pt x="1026" y="4352"/>
                  </a:lnTo>
                  <a:lnTo>
                    <a:pt x="1130" y="4394"/>
                  </a:lnTo>
                  <a:lnTo>
                    <a:pt x="1172" y="4394"/>
                  </a:lnTo>
                  <a:lnTo>
                    <a:pt x="1256" y="4436"/>
                  </a:lnTo>
                  <a:lnTo>
                    <a:pt x="1256" y="4499"/>
                  </a:lnTo>
                  <a:lnTo>
                    <a:pt x="1340" y="4561"/>
                  </a:lnTo>
                  <a:lnTo>
                    <a:pt x="1444" y="4561"/>
                  </a:lnTo>
                  <a:lnTo>
                    <a:pt x="1695" y="4645"/>
                  </a:lnTo>
                  <a:lnTo>
                    <a:pt x="1779" y="4645"/>
                  </a:lnTo>
                  <a:lnTo>
                    <a:pt x="1821" y="4708"/>
                  </a:lnTo>
                  <a:lnTo>
                    <a:pt x="1884" y="4729"/>
                  </a:lnTo>
                  <a:lnTo>
                    <a:pt x="1925" y="4812"/>
                  </a:lnTo>
                  <a:lnTo>
                    <a:pt x="2030" y="4917"/>
                  </a:lnTo>
                  <a:lnTo>
                    <a:pt x="2093" y="4917"/>
                  </a:lnTo>
                  <a:lnTo>
                    <a:pt x="2093" y="4938"/>
                  </a:lnTo>
                  <a:lnTo>
                    <a:pt x="2114" y="4917"/>
                  </a:lnTo>
                  <a:lnTo>
                    <a:pt x="2177" y="4917"/>
                  </a:lnTo>
                  <a:lnTo>
                    <a:pt x="2197" y="4980"/>
                  </a:lnTo>
                  <a:lnTo>
                    <a:pt x="2281" y="4980"/>
                  </a:lnTo>
                  <a:lnTo>
                    <a:pt x="2302" y="5022"/>
                  </a:lnTo>
                  <a:lnTo>
                    <a:pt x="2323" y="4980"/>
                  </a:lnTo>
                  <a:lnTo>
                    <a:pt x="2407" y="5022"/>
                  </a:lnTo>
                  <a:lnTo>
                    <a:pt x="2428" y="5043"/>
                  </a:lnTo>
                  <a:lnTo>
                    <a:pt x="2490" y="5043"/>
                  </a:lnTo>
                  <a:lnTo>
                    <a:pt x="2511" y="5084"/>
                  </a:lnTo>
                  <a:lnTo>
                    <a:pt x="2553" y="5126"/>
                  </a:lnTo>
                  <a:lnTo>
                    <a:pt x="2637" y="5189"/>
                  </a:lnTo>
                  <a:lnTo>
                    <a:pt x="2825" y="5398"/>
                  </a:lnTo>
                  <a:lnTo>
                    <a:pt x="2846" y="5608"/>
                  </a:lnTo>
                  <a:lnTo>
                    <a:pt x="2846" y="6591"/>
                  </a:lnTo>
                  <a:lnTo>
                    <a:pt x="2951" y="6193"/>
                  </a:lnTo>
                  <a:lnTo>
                    <a:pt x="3495" y="6173"/>
                  </a:lnTo>
                  <a:lnTo>
                    <a:pt x="3599" y="6131"/>
                  </a:lnTo>
                  <a:lnTo>
                    <a:pt x="3641" y="6110"/>
                  </a:lnTo>
                  <a:lnTo>
                    <a:pt x="3704" y="6089"/>
                  </a:lnTo>
                  <a:lnTo>
                    <a:pt x="3704" y="6131"/>
                  </a:lnTo>
                  <a:lnTo>
                    <a:pt x="3788" y="6173"/>
                  </a:lnTo>
                  <a:lnTo>
                    <a:pt x="3871" y="6214"/>
                  </a:lnTo>
                  <a:lnTo>
                    <a:pt x="3955" y="6214"/>
                  </a:lnTo>
                  <a:lnTo>
                    <a:pt x="3997" y="6298"/>
                  </a:lnTo>
                  <a:lnTo>
                    <a:pt x="3976" y="6319"/>
                  </a:lnTo>
                  <a:lnTo>
                    <a:pt x="4164" y="6298"/>
                  </a:lnTo>
                  <a:lnTo>
                    <a:pt x="4269" y="6193"/>
                  </a:lnTo>
                  <a:lnTo>
                    <a:pt x="4332" y="6193"/>
                  </a:lnTo>
                  <a:lnTo>
                    <a:pt x="4394" y="6131"/>
                  </a:lnTo>
                  <a:lnTo>
                    <a:pt x="4436" y="6173"/>
                  </a:lnTo>
                  <a:lnTo>
                    <a:pt x="4436" y="6214"/>
                  </a:lnTo>
                  <a:lnTo>
                    <a:pt x="4520" y="6214"/>
                  </a:lnTo>
                  <a:lnTo>
                    <a:pt x="4604" y="6277"/>
                  </a:lnTo>
                  <a:lnTo>
                    <a:pt x="4729" y="6214"/>
                  </a:lnTo>
                  <a:lnTo>
                    <a:pt x="4897" y="6193"/>
                  </a:lnTo>
                  <a:lnTo>
                    <a:pt x="4918" y="6110"/>
                  </a:lnTo>
                  <a:lnTo>
                    <a:pt x="4897" y="6068"/>
                  </a:lnTo>
                  <a:lnTo>
                    <a:pt x="4938" y="6005"/>
                  </a:lnTo>
                  <a:lnTo>
                    <a:pt x="5043" y="6026"/>
                  </a:lnTo>
                  <a:lnTo>
                    <a:pt x="5127" y="6026"/>
                  </a:lnTo>
                  <a:lnTo>
                    <a:pt x="5210" y="6089"/>
                  </a:lnTo>
                  <a:lnTo>
                    <a:pt x="5315" y="6068"/>
                  </a:lnTo>
                  <a:lnTo>
                    <a:pt x="5357" y="6026"/>
                  </a:lnTo>
                  <a:lnTo>
                    <a:pt x="5566" y="5963"/>
                  </a:lnTo>
                  <a:lnTo>
                    <a:pt x="5650" y="5984"/>
                  </a:lnTo>
                  <a:lnTo>
                    <a:pt x="5754" y="5963"/>
                  </a:lnTo>
                  <a:lnTo>
                    <a:pt x="5775" y="5900"/>
                  </a:lnTo>
                  <a:lnTo>
                    <a:pt x="5901" y="5900"/>
                  </a:lnTo>
                  <a:lnTo>
                    <a:pt x="5985" y="5817"/>
                  </a:lnTo>
                  <a:lnTo>
                    <a:pt x="6110" y="5796"/>
                  </a:lnTo>
                  <a:lnTo>
                    <a:pt x="6194" y="5712"/>
                  </a:lnTo>
                  <a:lnTo>
                    <a:pt x="6278" y="5649"/>
                  </a:lnTo>
                  <a:lnTo>
                    <a:pt x="6382" y="5670"/>
                  </a:lnTo>
                  <a:lnTo>
                    <a:pt x="6424" y="5608"/>
                  </a:lnTo>
                  <a:lnTo>
                    <a:pt x="6466" y="5587"/>
                  </a:lnTo>
                  <a:lnTo>
                    <a:pt x="6424" y="5587"/>
                  </a:lnTo>
                  <a:lnTo>
                    <a:pt x="6424" y="5545"/>
                  </a:lnTo>
                  <a:lnTo>
                    <a:pt x="6298" y="5440"/>
                  </a:lnTo>
                  <a:lnTo>
                    <a:pt x="6173" y="5398"/>
                  </a:lnTo>
                  <a:lnTo>
                    <a:pt x="5964" y="5189"/>
                  </a:lnTo>
                  <a:lnTo>
                    <a:pt x="5985" y="5126"/>
                  </a:lnTo>
                  <a:lnTo>
                    <a:pt x="5901" y="4938"/>
                  </a:lnTo>
                  <a:lnTo>
                    <a:pt x="5859" y="4875"/>
                  </a:lnTo>
                  <a:lnTo>
                    <a:pt x="5901" y="4771"/>
                  </a:lnTo>
                  <a:lnTo>
                    <a:pt x="5859" y="4729"/>
                  </a:lnTo>
                  <a:lnTo>
                    <a:pt x="5838" y="4624"/>
                  </a:lnTo>
                  <a:lnTo>
                    <a:pt x="5796" y="4540"/>
                  </a:lnTo>
                  <a:lnTo>
                    <a:pt x="5838" y="4540"/>
                  </a:lnTo>
                  <a:lnTo>
                    <a:pt x="5775" y="4394"/>
                  </a:lnTo>
                  <a:lnTo>
                    <a:pt x="5754" y="4248"/>
                  </a:lnTo>
                  <a:lnTo>
                    <a:pt x="5838" y="4206"/>
                  </a:lnTo>
                  <a:lnTo>
                    <a:pt x="5838" y="4038"/>
                  </a:lnTo>
                  <a:lnTo>
                    <a:pt x="5754" y="3976"/>
                  </a:lnTo>
                  <a:lnTo>
                    <a:pt x="5754" y="3766"/>
                  </a:lnTo>
                  <a:lnTo>
                    <a:pt x="5775" y="3620"/>
                  </a:lnTo>
                  <a:lnTo>
                    <a:pt x="5859" y="3578"/>
                  </a:lnTo>
                  <a:lnTo>
                    <a:pt x="5880" y="3599"/>
                  </a:lnTo>
                  <a:lnTo>
                    <a:pt x="5943" y="3515"/>
                  </a:lnTo>
                  <a:lnTo>
                    <a:pt x="5859" y="3306"/>
                  </a:lnTo>
                  <a:lnTo>
                    <a:pt x="5775" y="3306"/>
                  </a:lnTo>
                  <a:lnTo>
                    <a:pt x="5650" y="3180"/>
                  </a:lnTo>
                  <a:lnTo>
                    <a:pt x="5482" y="3055"/>
                  </a:lnTo>
                  <a:lnTo>
                    <a:pt x="5482" y="2929"/>
                  </a:lnTo>
                  <a:lnTo>
                    <a:pt x="5566" y="2657"/>
                  </a:lnTo>
                  <a:lnTo>
                    <a:pt x="5692" y="2302"/>
                  </a:lnTo>
                  <a:lnTo>
                    <a:pt x="5754" y="2239"/>
                  </a:lnTo>
                  <a:lnTo>
                    <a:pt x="5734" y="2134"/>
                  </a:lnTo>
                  <a:lnTo>
                    <a:pt x="5692" y="2113"/>
                  </a:lnTo>
                  <a:lnTo>
                    <a:pt x="5734" y="2113"/>
                  </a:lnTo>
                  <a:lnTo>
                    <a:pt x="5022" y="1611"/>
                  </a:lnTo>
                  <a:lnTo>
                    <a:pt x="4959" y="1527"/>
                  </a:lnTo>
                  <a:lnTo>
                    <a:pt x="4938" y="1486"/>
                  </a:lnTo>
                  <a:lnTo>
                    <a:pt x="4959" y="1402"/>
                  </a:lnTo>
                  <a:lnTo>
                    <a:pt x="4834" y="1214"/>
                  </a:lnTo>
                  <a:lnTo>
                    <a:pt x="274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7" name="Google Shape;7617;p131"/>
            <p:cNvSpPr/>
            <p:nvPr/>
          </p:nvSpPr>
          <p:spPr>
            <a:xfrm>
              <a:off x="3945415" y="3152954"/>
              <a:ext cx="13956" cy="10963"/>
            </a:xfrm>
            <a:custGeom>
              <a:avLst/>
              <a:gdLst/>
              <a:ahLst/>
              <a:cxnLst/>
              <a:rect l="l" t="t" r="r" b="b"/>
              <a:pathLst>
                <a:path w="1172" h="964" extrusionOk="0">
                  <a:moveTo>
                    <a:pt x="795" y="1"/>
                  </a:moveTo>
                  <a:lnTo>
                    <a:pt x="795" y="84"/>
                  </a:lnTo>
                  <a:lnTo>
                    <a:pt x="732" y="126"/>
                  </a:lnTo>
                  <a:lnTo>
                    <a:pt x="649" y="126"/>
                  </a:lnTo>
                  <a:lnTo>
                    <a:pt x="607" y="84"/>
                  </a:lnTo>
                  <a:lnTo>
                    <a:pt x="544" y="42"/>
                  </a:lnTo>
                  <a:lnTo>
                    <a:pt x="440" y="126"/>
                  </a:lnTo>
                  <a:lnTo>
                    <a:pt x="377" y="147"/>
                  </a:lnTo>
                  <a:lnTo>
                    <a:pt x="335" y="126"/>
                  </a:lnTo>
                  <a:lnTo>
                    <a:pt x="209" y="231"/>
                  </a:lnTo>
                  <a:lnTo>
                    <a:pt x="105" y="356"/>
                  </a:lnTo>
                  <a:lnTo>
                    <a:pt x="0" y="733"/>
                  </a:lnTo>
                  <a:lnTo>
                    <a:pt x="0" y="817"/>
                  </a:lnTo>
                  <a:lnTo>
                    <a:pt x="209" y="817"/>
                  </a:lnTo>
                  <a:lnTo>
                    <a:pt x="272" y="921"/>
                  </a:lnTo>
                  <a:lnTo>
                    <a:pt x="335" y="963"/>
                  </a:lnTo>
                  <a:lnTo>
                    <a:pt x="398" y="921"/>
                  </a:lnTo>
                  <a:lnTo>
                    <a:pt x="419" y="921"/>
                  </a:lnTo>
                  <a:lnTo>
                    <a:pt x="481" y="963"/>
                  </a:lnTo>
                  <a:lnTo>
                    <a:pt x="607" y="921"/>
                  </a:lnTo>
                  <a:lnTo>
                    <a:pt x="607" y="858"/>
                  </a:lnTo>
                  <a:lnTo>
                    <a:pt x="691" y="670"/>
                  </a:lnTo>
                  <a:lnTo>
                    <a:pt x="649" y="566"/>
                  </a:lnTo>
                  <a:lnTo>
                    <a:pt x="712" y="566"/>
                  </a:lnTo>
                  <a:lnTo>
                    <a:pt x="753" y="628"/>
                  </a:lnTo>
                  <a:lnTo>
                    <a:pt x="816" y="628"/>
                  </a:lnTo>
                  <a:lnTo>
                    <a:pt x="858" y="733"/>
                  </a:lnTo>
                  <a:lnTo>
                    <a:pt x="921" y="754"/>
                  </a:lnTo>
                  <a:lnTo>
                    <a:pt x="921" y="817"/>
                  </a:lnTo>
                  <a:lnTo>
                    <a:pt x="942" y="838"/>
                  </a:lnTo>
                  <a:lnTo>
                    <a:pt x="1004" y="838"/>
                  </a:lnTo>
                  <a:lnTo>
                    <a:pt x="1067" y="817"/>
                  </a:lnTo>
                  <a:lnTo>
                    <a:pt x="1130" y="754"/>
                  </a:lnTo>
                  <a:lnTo>
                    <a:pt x="1130" y="670"/>
                  </a:lnTo>
                  <a:lnTo>
                    <a:pt x="1172" y="607"/>
                  </a:lnTo>
                  <a:lnTo>
                    <a:pt x="1151" y="503"/>
                  </a:lnTo>
                  <a:lnTo>
                    <a:pt x="1109" y="314"/>
                  </a:lnTo>
                  <a:lnTo>
                    <a:pt x="1046" y="231"/>
                  </a:lnTo>
                  <a:lnTo>
                    <a:pt x="1046" y="189"/>
                  </a:lnTo>
                  <a:lnTo>
                    <a:pt x="963" y="105"/>
                  </a:lnTo>
                  <a:lnTo>
                    <a:pt x="900" y="21"/>
                  </a:lnTo>
                  <a:lnTo>
                    <a:pt x="90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8" name="Google Shape;7618;p131"/>
            <p:cNvSpPr/>
            <p:nvPr/>
          </p:nvSpPr>
          <p:spPr>
            <a:xfrm>
              <a:off x="3945415" y="3159380"/>
              <a:ext cx="13706" cy="15956"/>
            </a:xfrm>
            <a:custGeom>
              <a:avLst/>
              <a:gdLst/>
              <a:ahLst/>
              <a:cxnLst/>
              <a:rect l="l" t="t" r="r" b="b"/>
              <a:pathLst>
                <a:path w="1151" h="1403" extrusionOk="0">
                  <a:moveTo>
                    <a:pt x="649" y="1"/>
                  </a:moveTo>
                  <a:lnTo>
                    <a:pt x="691" y="105"/>
                  </a:lnTo>
                  <a:lnTo>
                    <a:pt x="607" y="293"/>
                  </a:lnTo>
                  <a:lnTo>
                    <a:pt x="607" y="356"/>
                  </a:lnTo>
                  <a:lnTo>
                    <a:pt x="481" y="398"/>
                  </a:lnTo>
                  <a:lnTo>
                    <a:pt x="419" y="356"/>
                  </a:lnTo>
                  <a:lnTo>
                    <a:pt x="398" y="356"/>
                  </a:lnTo>
                  <a:lnTo>
                    <a:pt x="335" y="398"/>
                  </a:lnTo>
                  <a:lnTo>
                    <a:pt x="272" y="356"/>
                  </a:lnTo>
                  <a:lnTo>
                    <a:pt x="209" y="252"/>
                  </a:lnTo>
                  <a:lnTo>
                    <a:pt x="0" y="252"/>
                  </a:lnTo>
                  <a:lnTo>
                    <a:pt x="0" y="314"/>
                  </a:lnTo>
                  <a:lnTo>
                    <a:pt x="63" y="419"/>
                  </a:lnTo>
                  <a:lnTo>
                    <a:pt x="84" y="565"/>
                  </a:lnTo>
                  <a:lnTo>
                    <a:pt x="84" y="712"/>
                  </a:lnTo>
                  <a:lnTo>
                    <a:pt x="188" y="1402"/>
                  </a:lnTo>
                  <a:lnTo>
                    <a:pt x="481" y="1402"/>
                  </a:lnTo>
                  <a:lnTo>
                    <a:pt x="649" y="1340"/>
                  </a:lnTo>
                  <a:lnTo>
                    <a:pt x="753" y="1193"/>
                  </a:lnTo>
                  <a:lnTo>
                    <a:pt x="921" y="1026"/>
                  </a:lnTo>
                  <a:lnTo>
                    <a:pt x="963" y="984"/>
                  </a:lnTo>
                  <a:lnTo>
                    <a:pt x="1046" y="900"/>
                  </a:lnTo>
                  <a:lnTo>
                    <a:pt x="1151" y="796"/>
                  </a:lnTo>
                  <a:lnTo>
                    <a:pt x="1151" y="712"/>
                  </a:lnTo>
                  <a:lnTo>
                    <a:pt x="1130" y="524"/>
                  </a:lnTo>
                  <a:lnTo>
                    <a:pt x="1046" y="524"/>
                  </a:lnTo>
                  <a:lnTo>
                    <a:pt x="1046" y="461"/>
                  </a:lnTo>
                  <a:lnTo>
                    <a:pt x="942" y="419"/>
                  </a:lnTo>
                  <a:lnTo>
                    <a:pt x="942" y="356"/>
                  </a:lnTo>
                  <a:lnTo>
                    <a:pt x="921" y="293"/>
                  </a:lnTo>
                  <a:lnTo>
                    <a:pt x="921" y="252"/>
                  </a:lnTo>
                  <a:lnTo>
                    <a:pt x="921" y="189"/>
                  </a:lnTo>
                  <a:lnTo>
                    <a:pt x="858" y="168"/>
                  </a:lnTo>
                  <a:lnTo>
                    <a:pt x="816" y="63"/>
                  </a:lnTo>
                  <a:lnTo>
                    <a:pt x="753" y="63"/>
                  </a:lnTo>
                  <a:lnTo>
                    <a:pt x="71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9" name="Google Shape;7619;p131"/>
            <p:cNvSpPr/>
            <p:nvPr/>
          </p:nvSpPr>
          <p:spPr>
            <a:xfrm>
              <a:off x="3829055" y="3110126"/>
              <a:ext cx="131316" cy="124222"/>
            </a:xfrm>
            <a:custGeom>
              <a:avLst/>
              <a:gdLst/>
              <a:ahLst/>
              <a:cxnLst/>
              <a:rect l="l" t="t" r="r" b="b"/>
              <a:pathLst>
                <a:path w="11028" h="10923" extrusionOk="0">
                  <a:moveTo>
                    <a:pt x="7701" y="0"/>
                  </a:moveTo>
                  <a:lnTo>
                    <a:pt x="7701" y="42"/>
                  </a:lnTo>
                  <a:lnTo>
                    <a:pt x="7743" y="84"/>
                  </a:lnTo>
                  <a:lnTo>
                    <a:pt x="7659" y="189"/>
                  </a:lnTo>
                  <a:lnTo>
                    <a:pt x="7575" y="189"/>
                  </a:lnTo>
                  <a:lnTo>
                    <a:pt x="7491" y="210"/>
                  </a:lnTo>
                  <a:lnTo>
                    <a:pt x="7366" y="210"/>
                  </a:lnTo>
                  <a:lnTo>
                    <a:pt x="7282" y="251"/>
                  </a:lnTo>
                  <a:lnTo>
                    <a:pt x="7240" y="251"/>
                  </a:lnTo>
                  <a:lnTo>
                    <a:pt x="7219" y="189"/>
                  </a:lnTo>
                  <a:lnTo>
                    <a:pt x="7178" y="189"/>
                  </a:lnTo>
                  <a:lnTo>
                    <a:pt x="7157" y="147"/>
                  </a:lnTo>
                  <a:lnTo>
                    <a:pt x="7073" y="126"/>
                  </a:lnTo>
                  <a:lnTo>
                    <a:pt x="6843" y="230"/>
                  </a:lnTo>
                  <a:lnTo>
                    <a:pt x="6759" y="293"/>
                  </a:lnTo>
                  <a:lnTo>
                    <a:pt x="6717" y="335"/>
                  </a:lnTo>
                  <a:lnTo>
                    <a:pt x="6487" y="356"/>
                  </a:lnTo>
                  <a:lnTo>
                    <a:pt x="6403" y="398"/>
                  </a:lnTo>
                  <a:lnTo>
                    <a:pt x="6320" y="314"/>
                  </a:lnTo>
                  <a:lnTo>
                    <a:pt x="6215" y="293"/>
                  </a:lnTo>
                  <a:lnTo>
                    <a:pt x="6111" y="293"/>
                  </a:lnTo>
                  <a:lnTo>
                    <a:pt x="6027" y="398"/>
                  </a:lnTo>
                  <a:lnTo>
                    <a:pt x="5922" y="502"/>
                  </a:lnTo>
                  <a:lnTo>
                    <a:pt x="5964" y="544"/>
                  </a:lnTo>
                  <a:lnTo>
                    <a:pt x="6006" y="607"/>
                  </a:lnTo>
                  <a:lnTo>
                    <a:pt x="5985" y="649"/>
                  </a:lnTo>
                  <a:lnTo>
                    <a:pt x="5859" y="670"/>
                  </a:lnTo>
                  <a:lnTo>
                    <a:pt x="5797" y="649"/>
                  </a:lnTo>
                  <a:lnTo>
                    <a:pt x="5671" y="628"/>
                  </a:lnTo>
                  <a:lnTo>
                    <a:pt x="5567" y="565"/>
                  </a:lnTo>
                  <a:lnTo>
                    <a:pt x="5483" y="565"/>
                  </a:lnTo>
                  <a:lnTo>
                    <a:pt x="5399" y="628"/>
                  </a:lnTo>
                  <a:lnTo>
                    <a:pt x="5336" y="607"/>
                  </a:lnTo>
                  <a:lnTo>
                    <a:pt x="5190" y="607"/>
                  </a:lnTo>
                  <a:lnTo>
                    <a:pt x="5064" y="523"/>
                  </a:lnTo>
                  <a:lnTo>
                    <a:pt x="4939" y="544"/>
                  </a:lnTo>
                  <a:lnTo>
                    <a:pt x="4918" y="502"/>
                  </a:lnTo>
                  <a:lnTo>
                    <a:pt x="4750" y="356"/>
                  </a:lnTo>
                  <a:lnTo>
                    <a:pt x="4667" y="335"/>
                  </a:lnTo>
                  <a:lnTo>
                    <a:pt x="4499" y="210"/>
                  </a:lnTo>
                  <a:lnTo>
                    <a:pt x="4437" y="189"/>
                  </a:lnTo>
                  <a:lnTo>
                    <a:pt x="4353" y="126"/>
                  </a:lnTo>
                  <a:lnTo>
                    <a:pt x="4290" y="126"/>
                  </a:lnTo>
                  <a:lnTo>
                    <a:pt x="4290" y="189"/>
                  </a:lnTo>
                  <a:lnTo>
                    <a:pt x="4186" y="147"/>
                  </a:lnTo>
                  <a:lnTo>
                    <a:pt x="4102" y="251"/>
                  </a:lnTo>
                  <a:lnTo>
                    <a:pt x="4018" y="251"/>
                  </a:lnTo>
                  <a:lnTo>
                    <a:pt x="3976" y="293"/>
                  </a:lnTo>
                  <a:lnTo>
                    <a:pt x="3976" y="356"/>
                  </a:lnTo>
                  <a:lnTo>
                    <a:pt x="3914" y="440"/>
                  </a:lnTo>
                  <a:lnTo>
                    <a:pt x="3914" y="502"/>
                  </a:lnTo>
                  <a:lnTo>
                    <a:pt x="3872" y="544"/>
                  </a:lnTo>
                  <a:lnTo>
                    <a:pt x="3788" y="544"/>
                  </a:lnTo>
                  <a:lnTo>
                    <a:pt x="3788" y="607"/>
                  </a:lnTo>
                  <a:lnTo>
                    <a:pt x="3893" y="733"/>
                  </a:lnTo>
                  <a:lnTo>
                    <a:pt x="3830" y="774"/>
                  </a:lnTo>
                  <a:lnTo>
                    <a:pt x="3809" y="858"/>
                  </a:lnTo>
                  <a:lnTo>
                    <a:pt x="3809" y="984"/>
                  </a:lnTo>
                  <a:lnTo>
                    <a:pt x="3872" y="1088"/>
                  </a:lnTo>
                  <a:lnTo>
                    <a:pt x="3872" y="1339"/>
                  </a:lnTo>
                  <a:lnTo>
                    <a:pt x="3767" y="1381"/>
                  </a:lnTo>
                  <a:lnTo>
                    <a:pt x="3725" y="1486"/>
                  </a:lnTo>
                  <a:lnTo>
                    <a:pt x="3474" y="1800"/>
                  </a:lnTo>
                  <a:lnTo>
                    <a:pt x="3516" y="2009"/>
                  </a:lnTo>
                  <a:lnTo>
                    <a:pt x="3495" y="2135"/>
                  </a:lnTo>
                  <a:lnTo>
                    <a:pt x="3495" y="2281"/>
                  </a:lnTo>
                  <a:lnTo>
                    <a:pt x="3390" y="2386"/>
                  </a:lnTo>
                  <a:lnTo>
                    <a:pt x="3390" y="2532"/>
                  </a:lnTo>
                  <a:lnTo>
                    <a:pt x="3390" y="2616"/>
                  </a:lnTo>
                  <a:lnTo>
                    <a:pt x="3370" y="2804"/>
                  </a:lnTo>
                  <a:lnTo>
                    <a:pt x="3390" y="2825"/>
                  </a:lnTo>
                  <a:lnTo>
                    <a:pt x="3370" y="2971"/>
                  </a:lnTo>
                  <a:lnTo>
                    <a:pt x="3286" y="3034"/>
                  </a:lnTo>
                  <a:lnTo>
                    <a:pt x="3244" y="3223"/>
                  </a:lnTo>
                  <a:lnTo>
                    <a:pt x="3244" y="3390"/>
                  </a:lnTo>
                  <a:lnTo>
                    <a:pt x="3056" y="3704"/>
                  </a:lnTo>
                  <a:lnTo>
                    <a:pt x="2951" y="3746"/>
                  </a:lnTo>
                  <a:lnTo>
                    <a:pt x="2846" y="3808"/>
                  </a:lnTo>
                  <a:lnTo>
                    <a:pt x="2763" y="3787"/>
                  </a:lnTo>
                  <a:lnTo>
                    <a:pt x="2637" y="3892"/>
                  </a:lnTo>
                  <a:lnTo>
                    <a:pt x="2533" y="4018"/>
                  </a:lnTo>
                  <a:lnTo>
                    <a:pt x="2533" y="4164"/>
                  </a:lnTo>
                  <a:lnTo>
                    <a:pt x="2344" y="4332"/>
                  </a:lnTo>
                  <a:lnTo>
                    <a:pt x="2302" y="4436"/>
                  </a:lnTo>
                  <a:lnTo>
                    <a:pt x="2323" y="4624"/>
                  </a:lnTo>
                  <a:lnTo>
                    <a:pt x="2344" y="4645"/>
                  </a:lnTo>
                  <a:lnTo>
                    <a:pt x="2323" y="4959"/>
                  </a:lnTo>
                  <a:lnTo>
                    <a:pt x="2302" y="5127"/>
                  </a:lnTo>
                  <a:lnTo>
                    <a:pt x="2302" y="5231"/>
                  </a:lnTo>
                  <a:lnTo>
                    <a:pt x="2198" y="5378"/>
                  </a:lnTo>
                  <a:lnTo>
                    <a:pt x="2093" y="5420"/>
                  </a:lnTo>
                  <a:lnTo>
                    <a:pt x="2009" y="5482"/>
                  </a:lnTo>
                  <a:lnTo>
                    <a:pt x="1947" y="5566"/>
                  </a:lnTo>
                  <a:lnTo>
                    <a:pt x="1717" y="5796"/>
                  </a:lnTo>
                  <a:lnTo>
                    <a:pt x="1633" y="5901"/>
                  </a:lnTo>
                  <a:lnTo>
                    <a:pt x="1507" y="5984"/>
                  </a:lnTo>
                  <a:lnTo>
                    <a:pt x="1382" y="5901"/>
                  </a:lnTo>
                  <a:lnTo>
                    <a:pt x="1319" y="5796"/>
                  </a:lnTo>
                  <a:lnTo>
                    <a:pt x="1298" y="5775"/>
                  </a:lnTo>
                  <a:lnTo>
                    <a:pt x="1382" y="5650"/>
                  </a:lnTo>
                  <a:lnTo>
                    <a:pt x="1382" y="5587"/>
                  </a:lnTo>
                  <a:lnTo>
                    <a:pt x="1193" y="5650"/>
                  </a:lnTo>
                  <a:lnTo>
                    <a:pt x="1089" y="5754"/>
                  </a:lnTo>
                  <a:lnTo>
                    <a:pt x="1005" y="5733"/>
                  </a:lnTo>
                  <a:lnTo>
                    <a:pt x="942" y="5754"/>
                  </a:lnTo>
                  <a:lnTo>
                    <a:pt x="942" y="5859"/>
                  </a:lnTo>
                  <a:lnTo>
                    <a:pt x="859" y="5943"/>
                  </a:lnTo>
                  <a:lnTo>
                    <a:pt x="754" y="5943"/>
                  </a:lnTo>
                  <a:lnTo>
                    <a:pt x="754" y="5880"/>
                  </a:lnTo>
                  <a:lnTo>
                    <a:pt x="733" y="5838"/>
                  </a:lnTo>
                  <a:lnTo>
                    <a:pt x="629" y="5880"/>
                  </a:lnTo>
                  <a:lnTo>
                    <a:pt x="566" y="5859"/>
                  </a:lnTo>
                  <a:lnTo>
                    <a:pt x="440" y="5984"/>
                  </a:lnTo>
                  <a:lnTo>
                    <a:pt x="315" y="6089"/>
                  </a:lnTo>
                  <a:lnTo>
                    <a:pt x="252" y="6152"/>
                  </a:lnTo>
                  <a:lnTo>
                    <a:pt x="273" y="6361"/>
                  </a:lnTo>
                  <a:lnTo>
                    <a:pt x="210" y="6424"/>
                  </a:lnTo>
                  <a:lnTo>
                    <a:pt x="105" y="6424"/>
                  </a:lnTo>
                  <a:lnTo>
                    <a:pt x="1" y="6508"/>
                  </a:lnTo>
                  <a:lnTo>
                    <a:pt x="22" y="6570"/>
                  </a:lnTo>
                  <a:lnTo>
                    <a:pt x="210" y="6591"/>
                  </a:lnTo>
                  <a:lnTo>
                    <a:pt x="252" y="6633"/>
                  </a:lnTo>
                  <a:lnTo>
                    <a:pt x="273" y="6633"/>
                  </a:lnTo>
                  <a:lnTo>
                    <a:pt x="273" y="6612"/>
                  </a:lnTo>
                  <a:lnTo>
                    <a:pt x="315" y="6591"/>
                  </a:lnTo>
                  <a:lnTo>
                    <a:pt x="377" y="6591"/>
                  </a:lnTo>
                  <a:lnTo>
                    <a:pt x="482" y="6570"/>
                  </a:lnTo>
                  <a:lnTo>
                    <a:pt x="566" y="6528"/>
                  </a:lnTo>
                  <a:lnTo>
                    <a:pt x="1256" y="6528"/>
                  </a:lnTo>
                  <a:lnTo>
                    <a:pt x="1424" y="6570"/>
                  </a:lnTo>
                  <a:lnTo>
                    <a:pt x="1633" y="6528"/>
                  </a:lnTo>
                  <a:lnTo>
                    <a:pt x="2637" y="6528"/>
                  </a:lnTo>
                  <a:lnTo>
                    <a:pt x="2637" y="6612"/>
                  </a:lnTo>
                  <a:lnTo>
                    <a:pt x="2637" y="6633"/>
                  </a:lnTo>
                  <a:lnTo>
                    <a:pt x="2637" y="6717"/>
                  </a:lnTo>
                  <a:lnTo>
                    <a:pt x="2679" y="6780"/>
                  </a:lnTo>
                  <a:lnTo>
                    <a:pt x="2721" y="6842"/>
                  </a:lnTo>
                  <a:lnTo>
                    <a:pt x="2679" y="6905"/>
                  </a:lnTo>
                  <a:lnTo>
                    <a:pt x="2679" y="6989"/>
                  </a:lnTo>
                  <a:lnTo>
                    <a:pt x="2742" y="7093"/>
                  </a:lnTo>
                  <a:lnTo>
                    <a:pt x="2763" y="7219"/>
                  </a:lnTo>
                  <a:lnTo>
                    <a:pt x="2784" y="7261"/>
                  </a:lnTo>
                  <a:lnTo>
                    <a:pt x="2784" y="7345"/>
                  </a:lnTo>
                  <a:lnTo>
                    <a:pt x="2846" y="7365"/>
                  </a:lnTo>
                  <a:lnTo>
                    <a:pt x="2888" y="7449"/>
                  </a:lnTo>
                  <a:lnTo>
                    <a:pt x="2972" y="7554"/>
                  </a:lnTo>
                  <a:lnTo>
                    <a:pt x="2993" y="7763"/>
                  </a:lnTo>
                  <a:lnTo>
                    <a:pt x="3056" y="7784"/>
                  </a:lnTo>
                  <a:lnTo>
                    <a:pt x="3202" y="7784"/>
                  </a:lnTo>
                  <a:lnTo>
                    <a:pt x="3307" y="7763"/>
                  </a:lnTo>
                  <a:lnTo>
                    <a:pt x="3390" y="7784"/>
                  </a:lnTo>
                  <a:lnTo>
                    <a:pt x="3579" y="7826"/>
                  </a:lnTo>
                  <a:lnTo>
                    <a:pt x="3662" y="7763"/>
                  </a:lnTo>
                  <a:lnTo>
                    <a:pt x="4102" y="7742"/>
                  </a:lnTo>
                  <a:lnTo>
                    <a:pt x="4102" y="7575"/>
                  </a:lnTo>
                  <a:lnTo>
                    <a:pt x="4081" y="7470"/>
                  </a:lnTo>
                  <a:lnTo>
                    <a:pt x="4123" y="7449"/>
                  </a:lnTo>
                  <a:lnTo>
                    <a:pt x="4186" y="7345"/>
                  </a:lnTo>
                  <a:lnTo>
                    <a:pt x="4186" y="7198"/>
                  </a:lnTo>
                  <a:lnTo>
                    <a:pt x="4750" y="7156"/>
                  </a:lnTo>
                  <a:lnTo>
                    <a:pt x="4750" y="7114"/>
                  </a:lnTo>
                  <a:lnTo>
                    <a:pt x="4939" y="7135"/>
                  </a:lnTo>
                  <a:lnTo>
                    <a:pt x="4918" y="7219"/>
                  </a:lnTo>
                  <a:lnTo>
                    <a:pt x="4876" y="7261"/>
                  </a:lnTo>
                  <a:lnTo>
                    <a:pt x="4918" y="7324"/>
                  </a:lnTo>
                  <a:lnTo>
                    <a:pt x="5567" y="7365"/>
                  </a:lnTo>
                  <a:lnTo>
                    <a:pt x="5587" y="7449"/>
                  </a:lnTo>
                  <a:lnTo>
                    <a:pt x="5587" y="7533"/>
                  </a:lnTo>
                  <a:lnTo>
                    <a:pt x="5587" y="7617"/>
                  </a:lnTo>
                  <a:lnTo>
                    <a:pt x="5546" y="7721"/>
                  </a:lnTo>
                  <a:lnTo>
                    <a:pt x="5504" y="7826"/>
                  </a:lnTo>
                  <a:lnTo>
                    <a:pt x="5567" y="7889"/>
                  </a:lnTo>
                  <a:lnTo>
                    <a:pt x="5567" y="7972"/>
                  </a:lnTo>
                  <a:lnTo>
                    <a:pt x="5546" y="8035"/>
                  </a:lnTo>
                  <a:lnTo>
                    <a:pt x="5546" y="8056"/>
                  </a:lnTo>
                  <a:lnTo>
                    <a:pt x="5567" y="8140"/>
                  </a:lnTo>
                  <a:lnTo>
                    <a:pt x="5567" y="8349"/>
                  </a:lnTo>
                  <a:lnTo>
                    <a:pt x="5504" y="8453"/>
                  </a:lnTo>
                  <a:lnTo>
                    <a:pt x="5567" y="8495"/>
                  </a:lnTo>
                  <a:lnTo>
                    <a:pt x="5567" y="8579"/>
                  </a:lnTo>
                  <a:lnTo>
                    <a:pt x="5608" y="8621"/>
                  </a:lnTo>
                  <a:lnTo>
                    <a:pt x="5608" y="8705"/>
                  </a:lnTo>
                  <a:lnTo>
                    <a:pt x="5650" y="8725"/>
                  </a:lnTo>
                  <a:lnTo>
                    <a:pt x="5671" y="8788"/>
                  </a:lnTo>
                  <a:lnTo>
                    <a:pt x="5713" y="8809"/>
                  </a:lnTo>
                  <a:lnTo>
                    <a:pt x="5755" y="8872"/>
                  </a:lnTo>
                  <a:lnTo>
                    <a:pt x="5713" y="8935"/>
                  </a:lnTo>
                  <a:lnTo>
                    <a:pt x="5713" y="9018"/>
                  </a:lnTo>
                  <a:lnTo>
                    <a:pt x="5797" y="9081"/>
                  </a:lnTo>
                  <a:lnTo>
                    <a:pt x="5797" y="9144"/>
                  </a:lnTo>
                  <a:lnTo>
                    <a:pt x="5776" y="9186"/>
                  </a:lnTo>
                  <a:lnTo>
                    <a:pt x="5776" y="9311"/>
                  </a:lnTo>
                  <a:lnTo>
                    <a:pt x="5859" y="9353"/>
                  </a:lnTo>
                  <a:lnTo>
                    <a:pt x="5818" y="9437"/>
                  </a:lnTo>
                  <a:lnTo>
                    <a:pt x="5818" y="9458"/>
                  </a:lnTo>
                  <a:lnTo>
                    <a:pt x="5776" y="9500"/>
                  </a:lnTo>
                  <a:lnTo>
                    <a:pt x="5776" y="9625"/>
                  </a:lnTo>
                  <a:lnTo>
                    <a:pt x="5797" y="9646"/>
                  </a:lnTo>
                  <a:lnTo>
                    <a:pt x="5859" y="9646"/>
                  </a:lnTo>
                  <a:lnTo>
                    <a:pt x="5901" y="9625"/>
                  </a:lnTo>
                  <a:lnTo>
                    <a:pt x="5964" y="9604"/>
                  </a:lnTo>
                  <a:lnTo>
                    <a:pt x="5985" y="9562"/>
                  </a:lnTo>
                  <a:lnTo>
                    <a:pt x="6027" y="9562"/>
                  </a:lnTo>
                  <a:lnTo>
                    <a:pt x="6111" y="9625"/>
                  </a:lnTo>
                  <a:lnTo>
                    <a:pt x="6173" y="9646"/>
                  </a:lnTo>
                  <a:lnTo>
                    <a:pt x="6320" y="9646"/>
                  </a:lnTo>
                  <a:lnTo>
                    <a:pt x="6383" y="9667"/>
                  </a:lnTo>
                  <a:lnTo>
                    <a:pt x="6424" y="9646"/>
                  </a:lnTo>
                  <a:lnTo>
                    <a:pt x="6508" y="9625"/>
                  </a:lnTo>
                  <a:lnTo>
                    <a:pt x="6592" y="9562"/>
                  </a:lnTo>
                  <a:lnTo>
                    <a:pt x="6696" y="9541"/>
                  </a:lnTo>
                  <a:lnTo>
                    <a:pt x="6801" y="9541"/>
                  </a:lnTo>
                  <a:lnTo>
                    <a:pt x="6843" y="9604"/>
                  </a:lnTo>
                  <a:lnTo>
                    <a:pt x="6906" y="9562"/>
                  </a:lnTo>
                  <a:lnTo>
                    <a:pt x="7010" y="9625"/>
                  </a:lnTo>
                  <a:lnTo>
                    <a:pt x="7031" y="9646"/>
                  </a:lnTo>
                  <a:lnTo>
                    <a:pt x="7031" y="9751"/>
                  </a:lnTo>
                  <a:lnTo>
                    <a:pt x="7052" y="9772"/>
                  </a:lnTo>
                  <a:lnTo>
                    <a:pt x="7073" y="9814"/>
                  </a:lnTo>
                  <a:lnTo>
                    <a:pt x="7157" y="9751"/>
                  </a:lnTo>
                  <a:lnTo>
                    <a:pt x="7240" y="9709"/>
                  </a:lnTo>
                  <a:lnTo>
                    <a:pt x="7324" y="9709"/>
                  </a:lnTo>
                  <a:lnTo>
                    <a:pt x="7345" y="9667"/>
                  </a:lnTo>
                  <a:lnTo>
                    <a:pt x="7491" y="9625"/>
                  </a:lnTo>
                  <a:lnTo>
                    <a:pt x="7554" y="9625"/>
                  </a:lnTo>
                  <a:lnTo>
                    <a:pt x="7554" y="9751"/>
                  </a:lnTo>
                  <a:lnTo>
                    <a:pt x="7575" y="9814"/>
                  </a:lnTo>
                  <a:lnTo>
                    <a:pt x="7575" y="9876"/>
                  </a:lnTo>
                  <a:lnTo>
                    <a:pt x="7575" y="9939"/>
                  </a:lnTo>
                  <a:lnTo>
                    <a:pt x="7638" y="9939"/>
                  </a:lnTo>
                  <a:lnTo>
                    <a:pt x="7743" y="9981"/>
                  </a:lnTo>
                  <a:lnTo>
                    <a:pt x="7784" y="9981"/>
                  </a:lnTo>
                  <a:lnTo>
                    <a:pt x="7910" y="10065"/>
                  </a:lnTo>
                  <a:lnTo>
                    <a:pt x="8056" y="10086"/>
                  </a:lnTo>
                  <a:lnTo>
                    <a:pt x="8182" y="10127"/>
                  </a:lnTo>
                  <a:lnTo>
                    <a:pt x="8182" y="10148"/>
                  </a:lnTo>
                  <a:lnTo>
                    <a:pt x="8287" y="10148"/>
                  </a:lnTo>
                  <a:lnTo>
                    <a:pt x="8433" y="10086"/>
                  </a:lnTo>
                  <a:lnTo>
                    <a:pt x="8475" y="10044"/>
                  </a:lnTo>
                  <a:lnTo>
                    <a:pt x="8517" y="9876"/>
                  </a:lnTo>
                  <a:lnTo>
                    <a:pt x="8600" y="9876"/>
                  </a:lnTo>
                  <a:lnTo>
                    <a:pt x="8642" y="9855"/>
                  </a:lnTo>
                  <a:lnTo>
                    <a:pt x="8684" y="9855"/>
                  </a:lnTo>
                  <a:lnTo>
                    <a:pt x="8684" y="10023"/>
                  </a:lnTo>
                  <a:lnTo>
                    <a:pt x="8789" y="10127"/>
                  </a:lnTo>
                  <a:lnTo>
                    <a:pt x="8789" y="10190"/>
                  </a:lnTo>
                  <a:lnTo>
                    <a:pt x="8935" y="10274"/>
                  </a:lnTo>
                  <a:lnTo>
                    <a:pt x="9144" y="10337"/>
                  </a:lnTo>
                  <a:lnTo>
                    <a:pt x="9270" y="10441"/>
                  </a:lnTo>
                  <a:lnTo>
                    <a:pt x="9375" y="10588"/>
                  </a:lnTo>
                  <a:lnTo>
                    <a:pt x="9479" y="10671"/>
                  </a:lnTo>
                  <a:lnTo>
                    <a:pt x="9584" y="10797"/>
                  </a:lnTo>
                  <a:lnTo>
                    <a:pt x="9730" y="10922"/>
                  </a:lnTo>
                  <a:lnTo>
                    <a:pt x="9793" y="10922"/>
                  </a:lnTo>
                  <a:lnTo>
                    <a:pt x="9898" y="10902"/>
                  </a:lnTo>
                  <a:lnTo>
                    <a:pt x="9981" y="10860"/>
                  </a:lnTo>
                  <a:lnTo>
                    <a:pt x="10002" y="10881"/>
                  </a:lnTo>
                  <a:lnTo>
                    <a:pt x="10044" y="10902"/>
                  </a:lnTo>
                  <a:lnTo>
                    <a:pt x="10107" y="10922"/>
                  </a:lnTo>
                  <a:lnTo>
                    <a:pt x="10170" y="10881"/>
                  </a:lnTo>
                  <a:lnTo>
                    <a:pt x="10107" y="10253"/>
                  </a:lnTo>
                  <a:lnTo>
                    <a:pt x="10065" y="10232"/>
                  </a:lnTo>
                  <a:lnTo>
                    <a:pt x="9940" y="10253"/>
                  </a:lnTo>
                  <a:lnTo>
                    <a:pt x="9940" y="10337"/>
                  </a:lnTo>
                  <a:lnTo>
                    <a:pt x="9981" y="10378"/>
                  </a:lnTo>
                  <a:lnTo>
                    <a:pt x="9688" y="10378"/>
                  </a:lnTo>
                  <a:lnTo>
                    <a:pt x="9647" y="10295"/>
                  </a:lnTo>
                  <a:lnTo>
                    <a:pt x="9626" y="10232"/>
                  </a:lnTo>
                  <a:lnTo>
                    <a:pt x="9458" y="10065"/>
                  </a:lnTo>
                  <a:lnTo>
                    <a:pt x="9375" y="9981"/>
                  </a:lnTo>
                  <a:lnTo>
                    <a:pt x="9375" y="9855"/>
                  </a:lnTo>
                  <a:lnTo>
                    <a:pt x="9375" y="9521"/>
                  </a:lnTo>
                  <a:lnTo>
                    <a:pt x="9375" y="9437"/>
                  </a:lnTo>
                  <a:lnTo>
                    <a:pt x="9479" y="9332"/>
                  </a:lnTo>
                  <a:lnTo>
                    <a:pt x="9542" y="9290"/>
                  </a:lnTo>
                  <a:lnTo>
                    <a:pt x="9521" y="9249"/>
                  </a:lnTo>
                  <a:lnTo>
                    <a:pt x="9563" y="9228"/>
                  </a:lnTo>
                  <a:lnTo>
                    <a:pt x="9563" y="9102"/>
                  </a:lnTo>
                  <a:lnTo>
                    <a:pt x="9563" y="9018"/>
                  </a:lnTo>
                  <a:lnTo>
                    <a:pt x="9563" y="8935"/>
                  </a:lnTo>
                  <a:lnTo>
                    <a:pt x="9563" y="8872"/>
                  </a:lnTo>
                  <a:lnTo>
                    <a:pt x="9584" y="8809"/>
                  </a:lnTo>
                  <a:lnTo>
                    <a:pt x="9626" y="8767"/>
                  </a:lnTo>
                  <a:lnTo>
                    <a:pt x="9542" y="8725"/>
                  </a:lnTo>
                  <a:lnTo>
                    <a:pt x="9479" y="8663"/>
                  </a:lnTo>
                  <a:lnTo>
                    <a:pt x="9458" y="8558"/>
                  </a:lnTo>
                  <a:lnTo>
                    <a:pt x="9688" y="8077"/>
                  </a:lnTo>
                  <a:lnTo>
                    <a:pt x="10630" y="7868"/>
                  </a:lnTo>
                  <a:lnTo>
                    <a:pt x="10714" y="7889"/>
                  </a:lnTo>
                  <a:lnTo>
                    <a:pt x="10588" y="7449"/>
                  </a:lnTo>
                  <a:lnTo>
                    <a:pt x="10170" y="6884"/>
                  </a:lnTo>
                  <a:lnTo>
                    <a:pt x="10044" y="6194"/>
                  </a:lnTo>
                  <a:lnTo>
                    <a:pt x="9960" y="5733"/>
                  </a:lnTo>
                  <a:lnTo>
                    <a:pt x="9856" y="5043"/>
                  </a:lnTo>
                  <a:lnTo>
                    <a:pt x="9856" y="4896"/>
                  </a:lnTo>
                  <a:lnTo>
                    <a:pt x="9835" y="4750"/>
                  </a:lnTo>
                  <a:lnTo>
                    <a:pt x="9772" y="4645"/>
                  </a:lnTo>
                  <a:lnTo>
                    <a:pt x="9772" y="4583"/>
                  </a:lnTo>
                  <a:lnTo>
                    <a:pt x="9772" y="4499"/>
                  </a:lnTo>
                  <a:lnTo>
                    <a:pt x="9877" y="4122"/>
                  </a:lnTo>
                  <a:lnTo>
                    <a:pt x="9981" y="3997"/>
                  </a:lnTo>
                  <a:lnTo>
                    <a:pt x="10107" y="3892"/>
                  </a:lnTo>
                  <a:lnTo>
                    <a:pt x="10149" y="3871"/>
                  </a:lnTo>
                  <a:lnTo>
                    <a:pt x="10107" y="3746"/>
                  </a:lnTo>
                  <a:lnTo>
                    <a:pt x="10191" y="3536"/>
                  </a:lnTo>
                  <a:lnTo>
                    <a:pt x="10212" y="3327"/>
                  </a:lnTo>
                  <a:lnTo>
                    <a:pt x="10212" y="3160"/>
                  </a:lnTo>
                  <a:lnTo>
                    <a:pt x="10253" y="3118"/>
                  </a:lnTo>
                  <a:lnTo>
                    <a:pt x="10484" y="2699"/>
                  </a:lnTo>
                  <a:lnTo>
                    <a:pt x="10525" y="2616"/>
                  </a:lnTo>
                  <a:lnTo>
                    <a:pt x="10714" y="2407"/>
                  </a:lnTo>
                  <a:lnTo>
                    <a:pt x="11007" y="2009"/>
                  </a:lnTo>
                  <a:lnTo>
                    <a:pt x="11028" y="1925"/>
                  </a:lnTo>
                  <a:lnTo>
                    <a:pt x="10986" y="1863"/>
                  </a:lnTo>
                  <a:lnTo>
                    <a:pt x="10923" y="1779"/>
                  </a:lnTo>
                  <a:lnTo>
                    <a:pt x="10839" y="1716"/>
                  </a:lnTo>
                  <a:lnTo>
                    <a:pt x="10881" y="1591"/>
                  </a:lnTo>
                  <a:lnTo>
                    <a:pt x="10902" y="1381"/>
                  </a:lnTo>
                  <a:lnTo>
                    <a:pt x="10902" y="1235"/>
                  </a:lnTo>
                  <a:lnTo>
                    <a:pt x="10944" y="1151"/>
                  </a:lnTo>
                  <a:lnTo>
                    <a:pt x="10986" y="1047"/>
                  </a:lnTo>
                  <a:lnTo>
                    <a:pt x="10944" y="1026"/>
                  </a:lnTo>
                  <a:lnTo>
                    <a:pt x="10776" y="1026"/>
                  </a:lnTo>
                  <a:lnTo>
                    <a:pt x="10776" y="942"/>
                  </a:lnTo>
                  <a:lnTo>
                    <a:pt x="10735" y="858"/>
                  </a:lnTo>
                  <a:lnTo>
                    <a:pt x="10693" y="837"/>
                  </a:lnTo>
                  <a:lnTo>
                    <a:pt x="10672" y="733"/>
                  </a:lnTo>
                  <a:lnTo>
                    <a:pt x="10588" y="670"/>
                  </a:lnTo>
                  <a:lnTo>
                    <a:pt x="10463" y="628"/>
                  </a:lnTo>
                  <a:lnTo>
                    <a:pt x="10400" y="565"/>
                  </a:lnTo>
                  <a:lnTo>
                    <a:pt x="10358" y="502"/>
                  </a:lnTo>
                  <a:lnTo>
                    <a:pt x="10274" y="335"/>
                  </a:lnTo>
                  <a:lnTo>
                    <a:pt x="10212" y="314"/>
                  </a:lnTo>
                  <a:lnTo>
                    <a:pt x="10086" y="314"/>
                  </a:lnTo>
                  <a:lnTo>
                    <a:pt x="10044" y="398"/>
                  </a:lnTo>
                  <a:lnTo>
                    <a:pt x="9981" y="440"/>
                  </a:lnTo>
                  <a:lnTo>
                    <a:pt x="9877" y="502"/>
                  </a:lnTo>
                  <a:lnTo>
                    <a:pt x="9835" y="502"/>
                  </a:lnTo>
                  <a:lnTo>
                    <a:pt x="9793" y="440"/>
                  </a:lnTo>
                  <a:lnTo>
                    <a:pt x="9584" y="440"/>
                  </a:lnTo>
                  <a:lnTo>
                    <a:pt x="9521" y="502"/>
                  </a:lnTo>
                  <a:lnTo>
                    <a:pt x="9479" y="544"/>
                  </a:lnTo>
                  <a:lnTo>
                    <a:pt x="9416" y="565"/>
                  </a:lnTo>
                  <a:lnTo>
                    <a:pt x="9312" y="523"/>
                  </a:lnTo>
                  <a:lnTo>
                    <a:pt x="9165" y="440"/>
                  </a:lnTo>
                  <a:lnTo>
                    <a:pt x="9124" y="356"/>
                  </a:lnTo>
                  <a:lnTo>
                    <a:pt x="9040" y="335"/>
                  </a:lnTo>
                  <a:lnTo>
                    <a:pt x="8998" y="293"/>
                  </a:lnTo>
                  <a:lnTo>
                    <a:pt x="8956" y="189"/>
                  </a:lnTo>
                  <a:lnTo>
                    <a:pt x="8935" y="147"/>
                  </a:lnTo>
                  <a:lnTo>
                    <a:pt x="8831" y="105"/>
                  </a:lnTo>
                  <a:lnTo>
                    <a:pt x="8705" y="105"/>
                  </a:lnTo>
                  <a:lnTo>
                    <a:pt x="8517" y="189"/>
                  </a:lnTo>
                  <a:lnTo>
                    <a:pt x="8496" y="147"/>
                  </a:lnTo>
                  <a:lnTo>
                    <a:pt x="8266" y="147"/>
                  </a:lnTo>
                  <a:lnTo>
                    <a:pt x="8182" y="105"/>
                  </a:lnTo>
                  <a:lnTo>
                    <a:pt x="8098" y="84"/>
                  </a:lnTo>
                  <a:lnTo>
                    <a:pt x="8056" y="42"/>
                  </a:lnTo>
                  <a:lnTo>
                    <a:pt x="7868" y="42"/>
                  </a:lnTo>
                  <a:lnTo>
                    <a:pt x="778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7620" name="Google Shape;7620;p131"/>
            <p:cNvSpPr/>
            <p:nvPr/>
          </p:nvSpPr>
          <p:spPr>
            <a:xfrm>
              <a:off x="3970326" y="3207451"/>
              <a:ext cx="21934" cy="52837"/>
            </a:xfrm>
            <a:custGeom>
              <a:avLst/>
              <a:gdLst/>
              <a:ahLst/>
              <a:cxnLst/>
              <a:rect l="l" t="t" r="r" b="b"/>
              <a:pathLst>
                <a:path w="1842" h="4646" extrusionOk="0">
                  <a:moveTo>
                    <a:pt x="210" y="0"/>
                  </a:moveTo>
                  <a:lnTo>
                    <a:pt x="189" y="21"/>
                  </a:lnTo>
                  <a:lnTo>
                    <a:pt x="210" y="105"/>
                  </a:lnTo>
                  <a:lnTo>
                    <a:pt x="231" y="126"/>
                  </a:lnTo>
                  <a:lnTo>
                    <a:pt x="273" y="209"/>
                  </a:lnTo>
                  <a:lnTo>
                    <a:pt x="377" y="251"/>
                  </a:lnTo>
                  <a:lnTo>
                    <a:pt x="419" y="272"/>
                  </a:lnTo>
                  <a:lnTo>
                    <a:pt x="419" y="314"/>
                  </a:lnTo>
                  <a:lnTo>
                    <a:pt x="377" y="460"/>
                  </a:lnTo>
                  <a:lnTo>
                    <a:pt x="377" y="523"/>
                  </a:lnTo>
                  <a:lnTo>
                    <a:pt x="482" y="586"/>
                  </a:lnTo>
                  <a:lnTo>
                    <a:pt x="503" y="670"/>
                  </a:lnTo>
                  <a:lnTo>
                    <a:pt x="503" y="795"/>
                  </a:lnTo>
                  <a:lnTo>
                    <a:pt x="482" y="837"/>
                  </a:lnTo>
                  <a:lnTo>
                    <a:pt x="482" y="879"/>
                  </a:lnTo>
                  <a:lnTo>
                    <a:pt x="335" y="1004"/>
                  </a:lnTo>
                  <a:lnTo>
                    <a:pt x="335" y="1088"/>
                  </a:lnTo>
                  <a:lnTo>
                    <a:pt x="377" y="1193"/>
                  </a:lnTo>
                  <a:lnTo>
                    <a:pt x="377" y="1276"/>
                  </a:lnTo>
                  <a:lnTo>
                    <a:pt x="398" y="1360"/>
                  </a:lnTo>
                  <a:lnTo>
                    <a:pt x="335" y="1423"/>
                  </a:lnTo>
                  <a:lnTo>
                    <a:pt x="398" y="1507"/>
                  </a:lnTo>
                  <a:lnTo>
                    <a:pt x="398" y="1590"/>
                  </a:lnTo>
                  <a:lnTo>
                    <a:pt x="335" y="1611"/>
                  </a:lnTo>
                  <a:lnTo>
                    <a:pt x="377" y="1695"/>
                  </a:lnTo>
                  <a:lnTo>
                    <a:pt x="398" y="1737"/>
                  </a:lnTo>
                  <a:lnTo>
                    <a:pt x="440" y="1779"/>
                  </a:lnTo>
                  <a:lnTo>
                    <a:pt x="440" y="1820"/>
                  </a:lnTo>
                  <a:lnTo>
                    <a:pt x="398" y="1820"/>
                  </a:lnTo>
                  <a:lnTo>
                    <a:pt x="377" y="1904"/>
                  </a:lnTo>
                  <a:lnTo>
                    <a:pt x="293" y="1925"/>
                  </a:lnTo>
                  <a:lnTo>
                    <a:pt x="168" y="2030"/>
                  </a:lnTo>
                  <a:lnTo>
                    <a:pt x="126" y="2051"/>
                  </a:lnTo>
                  <a:lnTo>
                    <a:pt x="126" y="2134"/>
                  </a:lnTo>
                  <a:lnTo>
                    <a:pt x="168" y="2197"/>
                  </a:lnTo>
                  <a:lnTo>
                    <a:pt x="126" y="2260"/>
                  </a:lnTo>
                  <a:lnTo>
                    <a:pt x="126" y="2344"/>
                  </a:lnTo>
                  <a:lnTo>
                    <a:pt x="63" y="2448"/>
                  </a:lnTo>
                  <a:lnTo>
                    <a:pt x="1" y="2469"/>
                  </a:lnTo>
                  <a:lnTo>
                    <a:pt x="1" y="2532"/>
                  </a:lnTo>
                  <a:lnTo>
                    <a:pt x="84" y="2636"/>
                  </a:lnTo>
                  <a:lnTo>
                    <a:pt x="126" y="2741"/>
                  </a:lnTo>
                  <a:lnTo>
                    <a:pt x="168" y="2783"/>
                  </a:lnTo>
                  <a:lnTo>
                    <a:pt x="314" y="2762"/>
                  </a:lnTo>
                  <a:lnTo>
                    <a:pt x="335" y="2825"/>
                  </a:lnTo>
                  <a:lnTo>
                    <a:pt x="377" y="2867"/>
                  </a:lnTo>
                  <a:lnTo>
                    <a:pt x="419" y="2929"/>
                  </a:lnTo>
                  <a:lnTo>
                    <a:pt x="419" y="2992"/>
                  </a:lnTo>
                  <a:lnTo>
                    <a:pt x="524" y="3055"/>
                  </a:lnTo>
                  <a:lnTo>
                    <a:pt x="586" y="3034"/>
                  </a:lnTo>
                  <a:lnTo>
                    <a:pt x="628" y="3034"/>
                  </a:lnTo>
                  <a:lnTo>
                    <a:pt x="691" y="2971"/>
                  </a:lnTo>
                  <a:lnTo>
                    <a:pt x="817" y="2971"/>
                  </a:lnTo>
                  <a:lnTo>
                    <a:pt x="963" y="2992"/>
                  </a:lnTo>
                  <a:lnTo>
                    <a:pt x="1026" y="3097"/>
                  </a:lnTo>
                  <a:lnTo>
                    <a:pt x="1026" y="3264"/>
                  </a:lnTo>
                  <a:lnTo>
                    <a:pt x="1005" y="3390"/>
                  </a:lnTo>
                  <a:lnTo>
                    <a:pt x="900" y="3515"/>
                  </a:lnTo>
                  <a:lnTo>
                    <a:pt x="837" y="3662"/>
                  </a:lnTo>
                  <a:lnTo>
                    <a:pt x="796" y="3766"/>
                  </a:lnTo>
                  <a:lnTo>
                    <a:pt x="796" y="3871"/>
                  </a:lnTo>
                  <a:lnTo>
                    <a:pt x="837" y="3996"/>
                  </a:lnTo>
                  <a:lnTo>
                    <a:pt x="837" y="4080"/>
                  </a:lnTo>
                  <a:lnTo>
                    <a:pt x="942" y="4206"/>
                  </a:lnTo>
                  <a:lnTo>
                    <a:pt x="1047" y="4289"/>
                  </a:lnTo>
                  <a:lnTo>
                    <a:pt x="1130" y="4331"/>
                  </a:lnTo>
                  <a:lnTo>
                    <a:pt x="1172" y="4394"/>
                  </a:lnTo>
                  <a:lnTo>
                    <a:pt x="1256" y="4499"/>
                  </a:lnTo>
                  <a:lnTo>
                    <a:pt x="1235" y="4541"/>
                  </a:lnTo>
                  <a:lnTo>
                    <a:pt x="1256" y="4645"/>
                  </a:lnTo>
                  <a:lnTo>
                    <a:pt x="1361" y="4624"/>
                  </a:lnTo>
                  <a:lnTo>
                    <a:pt x="1381" y="4499"/>
                  </a:lnTo>
                  <a:lnTo>
                    <a:pt x="1361" y="4352"/>
                  </a:lnTo>
                  <a:lnTo>
                    <a:pt x="1423" y="4248"/>
                  </a:lnTo>
                  <a:lnTo>
                    <a:pt x="1423" y="4143"/>
                  </a:lnTo>
                  <a:lnTo>
                    <a:pt x="1486" y="3996"/>
                  </a:lnTo>
                  <a:lnTo>
                    <a:pt x="1591" y="3976"/>
                  </a:lnTo>
                  <a:lnTo>
                    <a:pt x="1674" y="3913"/>
                  </a:lnTo>
                  <a:lnTo>
                    <a:pt x="1695" y="3808"/>
                  </a:lnTo>
                  <a:lnTo>
                    <a:pt x="1737" y="3599"/>
                  </a:lnTo>
                  <a:lnTo>
                    <a:pt x="1653" y="3515"/>
                  </a:lnTo>
                  <a:lnTo>
                    <a:pt x="1674" y="3473"/>
                  </a:lnTo>
                  <a:lnTo>
                    <a:pt x="1653" y="3452"/>
                  </a:lnTo>
                  <a:lnTo>
                    <a:pt x="1674" y="3390"/>
                  </a:lnTo>
                  <a:lnTo>
                    <a:pt x="1737" y="3390"/>
                  </a:lnTo>
                  <a:lnTo>
                    <a:pt x="1758" y="3306"/>
                  </a:lnTo>
                  <a:lnTo>
                    <a:pt x="1842" y="3306"/>
                  </a:lnTo>
                  <a:lnTo>
                    <a:pt x="1842" y="3243"/>
                  </a:lnTo>
                  <a:lnTo>
                    <a:pt x="1779" y="3160"/>
                  </a:lnTo>
                  <a:lnTo>
                    <a:pt x="1737" y="3034"/>
                  </a:lnTo>
                  <a:lnTo>
                    <a:pt x="1591" y="2846"/>
                  </a:lnTo>
                  <a:lnTo>
                    <a:pt x="1570" y="2741"/>
                  </a:lnTo>
                  <a:lnTo>
                    <a:pt x="1361" y="2553"/>
                  </a:lnTo>
                  <a:lnTo>
                    <a:pt x="1319" y="2532"/>
                  </a:lnTo>
                  <a:lnTo>
                    <a:pt x="1277" y="2469"/>
                  </a:lnTo>
                  <a:lnTo>
                    <a:pt x="1172" y="2406"/>
                  </a:lnTo>
                  <a:lnTo>
                    <a:pt x="1005" y="2323"/>
                  </a:lnTo>
                  <a:lnTo>
                    <a:pt x="921" y="1779"/>
                  </a:lnTo>
                  <a:lnTo>
                    <a:pt x="942" y="1674"/>
                  </a:lnTo>
                  <a:lnTo>
                    <a:pt x="942" y="691"/>
                  </a:lnTo>
                  <a:lnTo>
                    <a:pt x="921" y="481"/>
                  </a:lnTo>
                  <a:lnTo>
                    <a:pt x="733" y="272"/>
                  </a:lnTo>
                  <a:lnTo>
                    <a:pt x="649" y="209"/>
                  </a:lnTo>
                  <a:lnTo>
                    <a:pt x="607" y="167"/>
                  </a:lnTo>
                  <a:lnTo>
                    <a:pt x="586" y="126"/>
                  </a:lnTo>
                  <a:lnTo>
                    <a:pt x="524" y="126"/>
                  </a:lnTo>
                  <a:lnTo>
                    <a:pt x="503" y="105"/>
                  </a:lnTo>
                  <a:lnTo>
                    <a:pt x="419" y="63"/>
                  </a:lnTo>
                  <a:lnTo>
                    <a:pt x="398" y="105"/>
                  </a:lnTo>
                  <a:lnTo>
                    <a:pt x="377" y="63"/>
                  </a:lnTo>
                  <a:lnTo>
                    <a:pt x="293" y="63"/>
                  </a:lnTo>
                  <a:lnTo>
                    <a:pt x="27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1" name="Google Shape;7621;p131"/>
            <p:cNvSpPr/>
            <p:nvPr/>
          </p:nvSpPr>
          <p:spPr>
            <a:xfrm>
              <a:off x="3895082" y="3199593"/>
              <a:ext cx="81233" cy="66165"/>
            </a:xfrm>
            <a:custGeom>
              <a:avLst/>
              <a:gdLst/>
              <a:ahLst/>
              <a:cxnLst/>
              <a:rect l="l" t="t" r="r" b="b"/>
              <a:pathLst>
                <a:path w="6822" h="5818" extrusionOk="0">
                  <a:moveTo>
                    <a:pt x="5085" y="1"/>
                  </a:moveTo>
                  <a:lnTo>
                    <a:pt x="4143" y="210"/>
                  </a:lnTo>
                  <a:lnTo>
                    <a:pt x="3913" y="691"/>
                  </a:lnTo>
                  <a:lnTo>
                    <a:pt x="3934" y="796"/>
                  </a:lnTo>
                  <a:lnTo>
                    <a:pt x="3997" y="858"/>
                  </a:lnTo>
                  <a:lnTo>
                    <a:pt x="4081" y="900"/>
                  </a:lnTo>
                  <a:lnTo>
                    <a:pt x="4039" y="942"/>
                  </a:lnTo>
                  <a:lnTo>
                    <a:pt x="4018" y="1005"/>
                  </a:lnTo>
                  <a:lnTo>
                    <a:pt x="4018" y="1068"/>
                  </a:lnTo>
                  <a:lnTo>
                    <a:pt x="4018" y="1151"/>
                  </a:lnTo>
                  <a:lnTo>
                    <a:pt x="4018" y="1235"/>
                  </a:lnTo>
                  <a:lnTo>
                    <a:pt x="4018" y="1361"/>
                  </a:lnTo>
                  <a:lnTo>
                    <a:pt x="3976" y="1382"/>
                  </a:lnTo>
                  <a:lnTo>
                    <a:pt x="3997" y="1423"/>
                  </a:lnTo>
                  <a:lnTo>
                    <a:pt x="3934" y="1465"/>
                  </a:lnTo>
                  <a:lnTo>
                    <a:pt x="3830" y="1570"/>
                  </a:lnTo>
                  <a:lnTo>
                    <a:pt x="3830" y="1654"/>
                  </a:lnTo>
                  <a:lnTo>
                    <a:pt x="3830" y="1988"/>
                  </a:lnTo>
                  <a:lnTo>
                    <a:pt x="3830" y="2114"/>
                  </a:lnTo>
                  <a:lnTo>
                    <a:pt x="3913" y="2198"/>
                  </a:lnTo>
                  <a:lnTo>
                    <a:pt x="4081" y="2365"/>
                  </a:lnTo>
                  <a:lnTo>
                    <a:pt x="4102" y="2428"/>
                  </a:lnTo>
                  <a:lnTo>
                    <a:pt x="4143" y="2511"/>
                  </a:lnTo>
                  <a:lnTo>
                    <a:pt x="4436" y="2511"/>
                  </a:lnTo>
                  <a:lnTo>
                    <a:pt x="4395" y="2470"/>
                  </a:lnTo>
                  <a:lnTo>
                    <a:pt x="4395" y="2386"/>
                  </a:lnTo>
                  <a:lnTo>
                    <a:pt x="4520" y="2365"/>
                  </a:lnTo>
                  <a:lnTo>
                    <a:pt x="4562" y="2386"/>
                  </a:lnTo>
                  <a:lnTo>
                    <a:pt x="4625" y="3014"/>
                  </a:lnTo>
                  <a:lnTo>
                    <a:pt x="4562" y="3055"/>
                  </a:lnTo>
                  <a:lnTo>
                    <a:pt x="4499" y="3035"/>
                  </a:lnTo>
                  <a:lnTo>
                    <a:pt x="4457" y="3014"/>
                  </a:lnTo>
                  <a:lnTo>
                    <a:pt x="4436" y="2993"/>
                  </a:lnTo>
                  <a:lnTo>
                    <a:pt x="4353" y="3035"/>
                  </a:lnTo>
                  <a:lnTo>
                    <a:pt x="4248" y="3055"/>
                  </a:lnTo>
                  <a:lnTo>
                    <a:pt x="4185" y="3055"/>
                  </a:lnTo>
                  <a:lnTo>
                    <a:pt x="4039" y="2930"/>
                  </a:lnTo>
                  <a:lnTo>
                    <a:pt x="3934" y="2804"/>
                  </a:lnTo>
                  <a:lnTo>
                    <a:pt x="3830" y="2721"/>
                  </a:lnTo>
                  <a:lnTo>
                    <a:pt x="3725" y="2574"/>
                  </a:lnTo>
                  <a:lnTo>
                    <a:pt x="3599" y="2470"/>
                  </a:lnTo>
                  <a:lnTo>
                    <a:pt x="3390" y="2407"/>
                  </a:lnTo>
                  <a:lnTo>
                    <a:pt x="3244" y="2323"/>
                  </a:lnTo>
                  <a:lnTo>
                    <a:pt x="3244" y="2260"/>
                  </a:lnTo>
                  <a:lnTo>
                    <a:pt x="3139" y="2156"/>
                  </a:lnTo>
                  <a:lnTo>
                    <a:pt x="3139" y="1988"/>
                  </a:lnTo>
                  <a:lnTo>
                    <a:pt x="3097" y="1988"/>
                  </a:lnTo>
                  <a:lnTo>
                    <a:pt x="3055" y="2009"/>
                  </a:lnTo>
                  <a:lnTo>
                    <a:pt x="2972" y="2009"/>
                  </a:lnTo>
                  <a:lnTo>
                    <a:pt x="2930" y="2177"/>
                  </a:lnTo>
                  <a:lnTo>
                    <a:pt x="2888" y="2219"/>
                  </a:lnTo>
                  <a:lnTo>
                    <a:pt x="2742" y="2281"/>
                  </a:lnTo>
                  <a:lnTo>
                    <a:pt x="2637" y="2281"/>
                  </a:lnTo>
                  <a:lnTo>
                    <a:pt x="2637" y="2260"/>
                  </a:lnTo>
                  <a:lnTo>
                    <a:pt x="2511" y="2219"/>
                  </a:lnTo>
                  <a:lnTo>
                    <a:pt x="2365" y="2198"/>
                  </a:lnTo>
                  <a:lnTo>
                    <a:pt x="2239" y="2114"/>
                  </a:lnTo>
                  <a:lnTo>
                    <a:pt x="2198" y="2114"/>
                  </a:lnTo>
                  <a:lnTo>
                    <a:pt x="2093" y="2072"/>
                  </a:lnTo>
                  <a:lnTo>
                    <a:pt x="2030" y="2072"/>
                  </a:lnTo>
                  <a:lnTo>
                    <a:pt x="2030" y="2009"/>
                  </a:lnTo>
                  <a:lnTo>
                    <a:pt x="2030" y="1947"/>
                  </a:lnTo>
                  <a:lnTo>
                    <a:pt x="2009" y="1884"/>
                  </a:lnTo>
                  <a:lnTo>
                    <a:pt x="2009" y="1758"/>
                  </a:lnTo>
                  <a:lnTo>
                    <a:pt x="1946" y="1758"/>
                  </a:lnTo>
                  <a:lnTo>
                    <a:pt x="1800" y="1800"/>
                  </a:lnTo>
                  <a:lnTo>
                    <a:pt x="1779" y="1842"/>
                  </a:lnTo>
                  <a:lnTo>
                    <a:pt x="1695" y="1842"/>
                  </a:lnTo>
                  <a:lnTo>
                    <a:pt x="1612" y="1884"/>
                  </a:lnTo>
                  <a:lnTo>
                    <a:pt x="1528" y="1947"/>
                  </a:lnTo>
                  <a:lnTo>
                    <a:pt x="1507" y="1905"/>
                  </a:lnTo>
                  <a:lnTo>
                    <a:pt x="1486" y="1884"/>
                  </a:lnTo>
                  <a:lnTo>
                    <a:pt x="1486" y="1779"/>
                  </a:lnTo>
                  <a:lnTo>
                    <a:pt x="1465" y="1758"/>
                  </a:lnTo>
                  <a:lnTo>
                    <a:pt x="1361" y="1695"/>
                  </a:lnTo>
                  <a:lnTo>
                    <a:pt x="1298" y="1737"/>
                  </a:lnTo>
                  <a:lnTo>
                    <a:pt x="1256" y="1674"/>
                  </a:lnTo>
                  <a:lnTo>
                    <a:pt x="1256" y="1695"/>
                  </a:lnTo>
                  <a:lnTo>
                    <a:pt x="1256" y="1758"/>
                  </a:lnTo>
                  <a:lnTo>
                    <a:pt x="1214" y="1779"/>
                  </a:lnTo>
                  <a:lnTo>
                    <a:pt x="1256" y="2009"/>
                  </a:lnTo>
                  <a:lnTo>
                    <a:pt x="1256" y="2219"/>
                  </a:lnTo>
                  <a:lnTo>
                    <a:pt x="1256" y="2365"/>
                  </a:lnTo>
                  <a:lnTo>
                    <a:pt x="1298" y="2470"/>
                  </a:lnTo>
                  <a:lnTo>
                    <a:pt x="1298" y="2574"/>
                  </a:lnTo>
                  <a:lnTo>
                    <a:pt x="1277" y="2616"/>
                  </a:lnTo>
                  <a:lnTo>
                    <a:pt x="1256" y="2783"/>
                  </a:lnTo>
                  <a:lnTo>
                    <a:pt x="1277" y="2825"/>
                  </a:lnTo>
                  <a:lnTo>
                    <a:pt x="42" y="2825"/>
                  </a:lnTo>
                  <a:lnTo>
                    <a:pt x="1" y="4771"/>
                  </a:lnTo>
                  <a:lnTo>
                    <a:pt x="22" y="4813"/>
                  </a:lnTo>
                  <a:lnTo>
                    <a:pt x="105" y="4918"/>
                  </a:lnTo>
                  <a:lnTo>
                    <a:pt x="168" y="4980"/>
                  </a:lnTo>
                  <a:lnTo>
                    <a:pt x="231" y="5043"/>
                  </a:lnTo>
                  <a:lnTo>
                    <a:pt x="314" y="5085"/>
                  </a:lnTo>
                  <a:lnTo>
                    <a:pt x="419" y="5232"/>
                  </a:lnTo>
                  <a:lnTo>
                    <a:pt x="482" y="5294"/>
                  </a:lnTo>
                  <a:lnTo>
                    <a:pt x="566" y="5336"/>
                  </a:lnTo>
                  <a:lnTo>
                    <a:pt x="628" y="5399"/>
                  </a:lnTo>
                  <a:lnTo>
                    <a:pt x="670" y="5462"/>
                  </a:lnTo>
                  <a:lnTo>
                    <a:pt x="754" y="5504"/>
                  </a:lnTo>
                  <a:lnTo>
                    <a:pt x="775" y="5608"/>
                  </a:lnTo>
                  <a:lnTo>
                    <a:pt x="1319" y="5462"/>
                  </a:lnTo>
                  <a:lnTo>
                    <a:pt x="1402" y="5504"/>
                  </a:lnTo>
                  <a:lnTo>
                    <a:pt x="1528" y="5441"/>
                  </a:lnTo>
                  <a:lnTo>
                    <a:pt x="1570" y="5462"/>
                  </a:lnTo>
                  <a:lnTo>
                    <a:pt x="1591" y="5462"/>
                  </a:lnTo>
                  <a:lnTo>
                    <a:pt x="1612" y="5504"/>
                  </a:lnTo>
                  <a:lnTo>
                    <a:pt x="1695" y="5504"/>
                  </a:lnTo>
                  <a:lnTo>
                    <a:pt x="1716" y="5524"/>
                  </a:lnTo>
                  <a:lnTo>
                    <a:pt x="1737" y="5524"/>
                  </a:lnTo>
                  <a:lnTo>
                    <a:pt x="1821" y="5629"/>
                  </a:lnTo>
                  <a:lnTo>
                    <a:pt x="1884" y="5629"/>
                  </a:lnTo>
                  <a:lnTo>
                    <a:pt x="2030" y="5650"/>
                  </a:lnTo>
                  <a:lnTo>
                    <a:pt x="2135" y="5713"/>
                  </a:lnTo>
                  <a:lnTo>
                    <a:pt x="2198" y="5755"/>
                  </a:lnTo>
                  <a:lnTo>
                    <a:pt x="2239" y="5755"/>
                  </a:lnTo>
                  <a:lnTo>
                    <a:pt x="2344" y="5671"/>
                  </a:lnTo>
                  <a:lnTo>
                    <a:pt x="2470" y="5650"/>
                  </a:lnTo>
                  <a:lnTo>
                    <a:pt x="2532" y="5713"/>
                  </a:lnTo>
                  <a:lnTo>
                    <a:pt x="2553" y="5671"/>
                  </a:lnTo>
                  <a:lnTo>
                    <a:pt x="2574" y="5713"/>
                  </a:lnTo>
                  <a:lnTo>
                    <a:pt x="2616" y="5713"/>
                  </a:lnTo>
                  <a:lnTo>
                    <a:pt x="2679" y="5776"/>
                  </a:lnTo>
                  <a:lnTo>
                    <a:pt x="2783" y="5817"/>
                  </a:lnTo>
                  <a:lnTo>
                    <a:pt x="2951" y="5755"/>
                  </a:lnTo>
                  <a:lnTo>
                    <a:pt x="3139" y="5504"/>
                  </a:lnTo>
                  <a:lnTo>
                    <a:pt x="3390" y="5190"/>
                  </a:lnTo>
                  <a:lnTo>
                    <a:pt x="3725" y="4939"/>
                  </a:lnTo>
                  <a:lnTo>
                    <a:pt x="3934" y="4876"/>
                  </a:lnTo>
                  <a:lnTo>
                    <a:pt x="3976" y="4834"/>
                  </a:lnTo>
                  <a:lnTo>
                    <a:pt x="3997" y="4792"/>
                  </a:lnTo>
                  <a:lnTo>
                    <a:pt x="3976" y="4729"/>
                  </a:lnTo>
                  <a:lnTo>
                    <a:pt x="3997" y="4687"/>
                  </a:lnTo>
                  <a:lnTo>
                    <a:pt x="3997" y="4625"/>
                  </a:lnTo>
                  <a:lnTo>
                    <a:pt x="4039" y="4562"/>
                  </a:lnTo>
                  <a:lnTo>
                    <a:pt x="4206" y="4457"/>
                  </a:lnTo>
                  <a:lnTo>
                    <a:pt x="4290" y="4415"/>
                  </a:lnTo>
                  <a:lnTo>
                    <a:pt x="4353" y="4395"/>
                  </a:lnTo>
                  <a:lnTo>
                    <a:pt x="4499" y="4353"/>
                  </a:lnTo>
                  <a:lnTo>
                    <a:pt x="4646" y="4353"/>
                  </a:lnTo>
                  <a:lnTo>
                    <a:pt x="4667" y="4395"/>
                  </a:lnTo>
                  <a:lnTo>
                    <a:pt x="4729" y="4374"/>
                  </a:lnTo>
                  <a:lnTo>
                    <a:pt x="4855" y="4395"/>
                  </a:lnTo>
                  <a:lnTo>
                    <a:pt x="4918" y="4395"/>
                  </a:lnTo>
                  <a:lnTo>
                    <a:pt x="4918" y="4311"/>
                  </a:lnTo>
                  <a:lnTo>
                    <a:pt x="4876" y="4143"/>
                  </a:lnTo>
                  <a:lnTo>
                    <a:pt x="4918" y="4060"/>
                  </a:lnTo>
                  <a:lnTo>
                    <a:pt x="5148" y="3955"/>
                  </a:lnTo>
                  <a:lnTo>
                    <a:pt x="5273" y="3955"/>
                  </a:lnTo>
                  <a:lnTo>
                    <a:pt x="5859" y="3683"/>
                  </a:lnTo>
                  <a:lnTo>
                    <a:pt x="5964" y="3662"/>
                  </a:lnTo>
                  <a:lnTo>
                    <a:pt x="6299" y="3537"/>
                  </a:lnTo>
                  <a:lnTo>
                    <a:pt x="6487" y="3474"/>
                  </a:lnTo>
                  <a:lnTo>
                    <a:pt x="6445" y="3432"/>
                  </a:lnTo>
                  <a:lnTo>
                    <a:pt x="6403" y="3327"/>
                  </a:lnTo>
                  <a:lnTo>
                    <a:pt x="6320" y="3223"/>
                  </a:lnTo>
                  <a:lnTo>
                    <a:pt x="6320" y="3160"/>
                  </a:lnTo>
                  <a:lnTo>
                    <a:pt x="6382" y="3139"/>
                  </a:lnTo>
                  <a:lnTo>
                    <a:pt x="6445" y="3035"/>
                  </a:lnTo>
                  <a:lnTo>
                    <a:pt x="6445" y="2951"/>
                  </a:lnTo>
                  <a:lnTo>
                    <a:pt x="6487" y="2888"/>
                  </a:lnTo>
                  <a:lnTo>
                    <a:pt x="6445" y="2825"/>
                  </a:lnTo>
                  <a:lnTo>
                    <a:pt x="6445" y="2742"/>
                  </a:lnTo>
                  <a:lnTo>
                    <a:pt x="6487" y="2721"/>
                  </a:lnTo>
                  <a:lnTo>
                    <a:pt x="6612" y="2616"/>
                  </a:lnTo>
                  <a:lnTo>
                    <a:pt x="6696" y="2595"/>
                  </a:lnTo>
                  <a:lnTo>
                    <a:pt x="6717" y="2511"/>
                  </a:lnTo>
                  <a:lnTo>
                    <a:pt x="6759" y="2511"/>
                  </a:lnTo>
                  <a:lnTo>
                    <a:pt x="6759" y="2470"/>
                  </a:lnTo>
                  <a:lnTo>
                    <a:pt x="6717" y="2428"/>
                  </a:lnTo>
                  <a:lnTo>
                    <a:pt x="6696" y="2386"/>
                  </a:lnTo>
                  <a:lnTo>
                    <a:pt x="6654" y="2302"/>
                  </a:lnTo>
                  <a:lnTo>
                    <a:pt x="6717" y="2281"/>
                  </a:lnTo>
                  <a:lnTo>
                    <a:pt x="6717" y="2198"/>
                  </a:lnTo>
                  <a:lnTo>
                    <a:pt x="6654" y="2114"/>
                  </a:lnTo>
                  <a:lnTo>
                    <a:pt x="6717" y="2051"/>
                  </a:lnTo>
                  <a:lnTo>
                    <a:pt x="6696" y="1967"/>
                  </a:lnTo>
                  <a:lnTo>
                    <a:pt x="6696" y="1884"/>
                  </a:lnTo>
                  <a:lnTo>
                    <a:pt x="6654" y="1779"/>
                  </a:lnTo>
                  <a:lnTo>
                    <a:pt x="6654" y="1695"/>
                  </a:lnTo>
                  <a:lnTo>
                    <a:pt x="6801" y="1570"/>
                  </a:lnTo>
                  <a:lnTo>
                    <a:pt x="6801" y="1528"/>
                  </a:lnTo>
                  <a:lnTo>
                    <a:pt x="6822" y="1486"/>
                  </a:lnTo>
                  <a:lnTo>
                    <a:pt x="6822" y="1361"/>
                  </a:lnTo>
                  <a:lnTo>
                    <a:pt x="6801" y="1277"/>
                  </a:lnTo>
                  <a:lnTo>
                    <a:pt x="6696" y="1214"/>
                  </a:lnTo>
                  <a:lnTo>
                    <a:pt x="6696" y="1151"/>
                  </a:lnTo>
                  <a:lnTo>
                    <a:pt x="6738" y="1005"/>
                  </a:lnTo>
                  <a:lnTo>
                    <a:pt x="6738" y="963"/>
                  </a:lnTo>
                  <a:lnTo>
                    <a:pt x="6696" y="942"/>
                  </a:lnTo>
                  <a:lnTo>
                    <a:pt x="6592" y="900"/>
                  </a:lnTo>
                  <a:lnTo>
                    <a:pt x="6550" y="817"/>
                  </a:lnTo>
                  <a:lnTo>
                    <a:pt x="6529" y="796"/>
                  </a:lnTo>
                  <a:lnTo>
                    <a:pt x="6508" y="712"/>
                  </a:lnTo>
                  <a:lnTo>
                    <a:pt x="6508" y="691"/>
                  </a:lnTo>
                  <a:lnTo>
                    <a:pt x="6445" y="691"/>
                  </a:lnTo>
                  <a:lnTo>
                    <a:pt x="6340" y="586"/>
                  </a:lnTo>
                  <a:lnTo>
                    <a:pt x="6299" y="503"/>
                  </a:lnTo>
                  <a:lnTo>
                    <a:pt x="6236" y="482"/>
                  </a:lnTo>
                  <a:lnTo>
                    <a:pt x="6194" y="419"/>
                  </a:lnTo>
                  <a:lnTo>
                    <a:pt x="6110" y="419"/>
                  </a:lnTo>
                  <a:lnTo>
                    <a:pt x="5859" y="335"/>
                  </a:lnTo>
                  <a:lnTo>
                    <a:pt x="5755" y="335"/>
                  </a:lnTo>
                  <a:lnTo>
                    <a:pt x="5671" y="273"/>
                  </a:lnTo>
                  <a:lnTo>
                    <a:pt x="5671" y="210"/>
                  </a:lnTo>
                  <a:lnTo>
                    <a:pt x="5587" y="168"/>
                  </a:lnTo>
                  <a:lnTo>
                    <a:pt x="5545" y="168"/>
                  </a:lnTo>
                  <a:lnTo>
                    <a:pt x="5441" y="126"/>
                  </a:lnTo>
                  <a:lnTo>
                    <a:pt x="5357" y="126"/>
                  </a:lnTo>
                  <a:lnTo>
                    <a:pt x="5169" y="22"/>
                  </a:lnTo>
                  <a:lnTo>
                    <a:pt x="508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2" name="Google Shape;7622;p131"/>
            <p:cNvSpPr/>
            <p:nvPr/>
          </p:nvSpPr>
          <p:spPr>
            <a:xfrm>
              <a:off x="3824328" y="3184365"/>
              <a:ext cx="86210" cy="81393"/>
            </a:xfrm>
            <a:custGeom>
              <a:avLst/>
              <a:gdLst/>
              <a:ahLst/>
              <a:cxnLst/>
              <a:rect l="l" t="t" r="r" b="b"/>
              <a:pathLst>
                <a:path w="7240" h="7157" extrusionOk="0">
                  <a:moveTo>
                    <a:pt x="963" y="0"/>
                  </a:moveTo>
                  <a:lnTo>
                    <a:pt x="879" y="42"/>
                  </a:lnTo>
                  <a:lnTo>
                    <a:pt x="774" y="63"/>
                  </a:lnTo>
                  <a:lnTo>
                    <a:pt x="712" y="63"/>
                  </a:lnTo>
                  <a:lnTo>
                    <a:pt x="670" y="84"/>
                  </a:lnTo>
                  <a:lnTo>
                    <a:pt x="670" y="105"/>
                  </a:lnTo>
                  <a:lnTo>
                    <a:pt x="649" y="105"/>
                  </a:lnTo>
                  <a:lnTo>
                    <a:pt x="502" y="189"/>
                  </a:lnTo>
                  <a:lnTo>
                    <a:pt x="544" y="273"/>
                  </a:lnTo>
                  <a:lnTo>
                    <a:pt x="544" y="356"/>
                  </a:lnTo>
                  <a:lnTo>
                    <a:pt x="858" y="712"/>
                  </a:lnTo>
                  <a:lnTo>
                    <a:pt x="879" y="1151"/>
                  </a:lnTo>
                  <a:lnTo>
                    <a:pt x="1046" y="1402"/>
                  </a:lnTo>
                  <a:lnTo>
                    <a:pt x="1026" y="1633"/>
                  </a:lnTo>
                  <a:lnTo>
                    <a:pt x="837" y="1863"/>
                  </a:lnTo>
                  <a:lnTo>
                    <a:pt x="942" y="1925"/>
                  </a:lnTo>
                  <a:lnTo>
                    <a:pt x="942" y="2135"/>
                  </a:lnTo>
                  <a:lnTo>
                    <a:pt x="1046" y="2260"/>
                  </a:lnTo>
                  <a:lnTo>
                    <a:pt x="1046" y="2407"/>
                  </a:lnTo>
                  <a:lnTo>
                    <a:pt x="1256" y="2783"/>
                  </a:lnTo>
                  <a:lnTo>
                    <a:pt x="1256" y="2867"/>
                  </a:lnTo>
                  <a:lnTo>
                    <a:pt x="1339" y="2972"/>
                  </a:lnTo>
                  <a:lnTo>
                    <a:pt x="1339" y="3453"/>
                  </a:lnTo>
                  <a:lnTo>
                    <a:pt x="1088" y="3871"/>
                  </a:lnTo>
                  <a:lnTo>
                    <a:pt x="1026" y="3871"/>
                  </a:lnTo>
                  <a:lnTo>
                    <a:pt x="754" y="4081"/>
                  </a:lnTo>
                  <a:lnTo>
                    <a:pt x="754" y="4227"/>
                  </a:lnTo>
                  <a:lnTo>
                    <a:pt x="440" y="4499"/>
                  </a:lnTo>
                  <a:lnTo>
                    <a:pt x="440" y="4687"/>
                  </a:lnTo>
                  <a:lnTo>
                    <a:pt x="398" y="4750"/>
                  </a:lnTo>
                  <a:lnTo>
                    <a:pt x="398" y="5210"/>
                  </a:lnTo>
                  <a:lnTo>
                    <a:pt x="230" y="5399"/>
                  </a:lnTo>
                  <a:lnTo>
                    <a:pt x="210" y="5608"/>
                  </a:lnTo>
                  <a:lnTo>
                    <a:pt x="42" y="5796"/>
                  </a:lnTo>
                  <a:lnTo>
                    <a:pt x="42" y="6006"/>
                  </a:lnTo>
                  <a:lnTo>
                    <a:pt x="21" y="6173"/>
                  </a:lnTo>
                  <a:lnTo>
                    <a:pt x="21" y="6466"/>
                  </a:lnTo>
                  <a:lnTo>
                    <a:pt x="0" y="6654"/>
                  </a:lnTo>
                  <a:lnTo>
                    <a:pt x="21" y="6696"/>
                  </a:lnTo>
                  <a:lnTo>
                    <a:pt x="105" y="6738"/>
                  </a:lnTo>
                  <a:lnTo>
                    <a:pt x="126" y="6759"/>
                  </a:lnTo>
                  <a:lnTo>
                    <a:pt x="189" y="6738"/>
                  </a:lnTo>
                  <a:lnTo>
                    <a:pt x="210" y="6654"/>
                  </a:lnTo>
                  <a:lnTo>
                    <a:pt x="398" y="6654"/>
                  </a:lnTo>
                  <a:lnTo>
                    <a:pt x="461" y="6696"/>
                  </a:lnTo>
                  <a:lnTo>
                    <a:pt x="523" y="6675"/>
                  </a:lnTo>
                  <a:lnTo>
                    <a:pt x="523" y="6591"/>
                  </a:lnTo>
                  <a:lnTo>
                    <a:pt x="712" y="6466"/>
                  </a:lnTo>
                  <a:lnTo>
                    <a:pt x="754" y="6466"/>
                  </a:lnTo>
                  <a:lnTo>
                    <a:pt x="858" y="6529"/>
                  </a:lnTo>
                  <a:lnTo>
                    <a:pt x="879" y="6529"/>
                  </a:lnTo>
                  <a:lnTo>
                    <a:pt x="921" y="6487"/>
                  </a:lnTo>
                  <a:lnTo>
                    <a:pt x="963" y="6466"/>
                  </a:lnTo>
                  <a:lnTo>
                    <a:pt x="1046" y="6529"/>
                  </a:lnTo>
                  <a:lnTo>
                    <a:pt x="1046" y="6550"/>
                  </a:lnTo>
                  <a:lnTo>
                    <a:pt x="1130" y="6571"/>
                  </a:lnTo>
                  <a:lnTo>
                    <a:pt x="1088" y="6633"/>
                  </a:lnTo>
                  <a:lnTo>
                    <a:pt x="1151" y="6654"/>
                  </a:lnTo>
                  <a:lnTo>
                    <a:pt x="1256" y="6759"/>
                  </a:lnTo>
                  <a:lnTo>
                    <a:pt x="1381" y="6801"/>
                  </a:lnTo>
                  <a:lnTo>
                    <a:pt x="1486" y="6759"/>
                  </a:lnTo>
                  <a:lnTo>
                    <a:pt x="1507" y="6759"/>
                  </a:lnTo>
                  <a:lnTo>
                    <a:pt x="1590" y="6696"/>
                  </a:lnTo>
                  <a:lnTo>
                    <a:pt x="1653" y="6696"/>
                  </a:lnTo>
                  <a:lnTo>
                    <a:pt x="1674" y="6738"/>
                  </a:lnTo>
                  <a:lnTo>
                    <a:pt x="3850" y="6738"/>
                  </a:lnTo>
                  <a:lnTo>
                    <a:pt x="3871" y="6759"/>
                  </a:lnTo>
                  <a:lnTo>
                    <a:pt x="3913" y="6863"/>
                  </a:lnTo>
                  <a:lnTo>
                    <a:pt x="3976" y="6905"/>
                  </a:lnTo>
                  <a:lnTo>
                    <a:pt x="4101" y="6968"/>
                  </a:lnTo>
                  <a:lnTo>
                    <a:pt x="4206" y="6989"/>
                  </a:lnTo>
                  <a:lnTo>
                    <a:pt x="4311" y="6968"/>
                  </a:lnTo>
                  <a:lnTo>
                    <a:pt x="4373" y="6989"/>
                  </a:lnTo>
                  <a:lnTo>
                    <a:pt x="4394" y="7052"/>
                  </a:lnTo>
                  <a:lnTo>
                    <a:pt x="4478" y="7073"/>
                  </a:lnTo>
                  <a:lnTo>
                    <a:pt x="4541" y="7010"/>
                  </a:lnTo>
                  <a:lnTo>
                    <a:pt x="4645" y="6989"/>
                  </a:lnTo>
                  <a:lnTo>
                    <a:pt x="4792" y="7010"/>
                  </a:lnTo>
                  <a:lnTo>
                    <a:pt x="4855" y="7010"/>
                  </a:lnTo>
                  <a:lnTo>
                    <a:pt x="4896" y="6947"/>
                  </a:lnTo>
                  <a:lnTo>
                    <a:pt x="4917" y="6968"/>
                  </a:lnTo>
                  <a:lnTo>
                    <a:pt x="4959" y="6968"/>
                  </a:lnTo>
                  <a:lnTo>
                    <a:pt x="5106" y="7094"/>
                  </a:lnTo>
                  <a:lnTo>
                    <a:pt x="5210" y="7115"/>
                  </a:lnTo>
                  <a:lnTo>
                    <a:pt x="5357" y="7115"/>
                  </a:lnTo>
                  <a:lnTo>
                    <a:pt x="5357" y="7073"/>
                  </a:lnTo>
                  <a:lnTo>
                    <a:pt x="5440" y="7052"/>
                  </a:lnTo>
                  <a:lnTo>
                    <a:pt x="5482" y="7073"/>
                  </a:lnTo>
                  <a:lnTo>
                    <a:pt x="5545" y="7094"/>
                  </a:lnTo>
                  <a:lnTo>
                    <a:pt x="5587" y="7073"/>
                  </a:lnTo>
                  <a:lnTo>
                    <a:pt x="5629" y="7115"/>
                  </a:lnTo>
                  <a:lnTo>
                    <a:pt x="5671" y="7115"/>
                  </a:lnTo>
                  <a:lnTo>
                    <a:pt x="5692" y="7156"/>
                  </a:lnTo>
                  <a:lnTo>
                    <a:pt x="5838" y="7156"/>
                  </a:lnTo>
                  <a:lnTo>
                    <a:pt x="6717" y="6947"/>
                  </a:lnTo>
                  <a:lnTo>
                    <a:pt x="6696" y="6843"/>
                  </a:lnTo>
                  <a:lnTo>
                    <a:pt x="6612" y="6801"/>
                  </a:lnTo>
                  <a:lnTo>
                    <a:pt x="6570" y="6738"/>
                  </a:lnTo>
                  <a:lnTo>
                    <a:pt x="6508" y="6675"/>
                  </a:lnTo>
                  <a:lnTo>
                    <a:pt x="6424" y="6633"/>
                  </a:lnTo>
                  <a:lnTo>
                    <a:pt x="6361" y="6571"/>
                  </a:lnTo>
                  <a:lnTo>
                    <a:pt x="6256" y="6424"/>
                  </a:lnTo>
                  <a:lnTo>
                    <a:pt x="6173" y="6382"/>
                  </a:lnTo>
                  <a:lnTo>
                    <a:pt x="6110" y="6319"/>
                  </a:lnTo>
                  <a:lnTo>
                    <a:pt x="6047" y="6257"/>
                  </a:lnTo>
                  <a:lnTo>
                    <a:pt x="5964" y="6152"/>
                  </a:lnTo>
                  <a:lnTo>
                    <a:pt x="5943" y="6110"/>
                  </a:lnTo>
                  <a:lnTo>
                    <a:pt x="5984" y="4164"/>
                  </a:lnTo>
                  <a:lnTo>
                    <a:pt x="7219" y="4164"/>
                  </a:lnTo>
                  <a:lnTo>
                    <a:pt x="7198" y="4122"/>
                  </a:lnTo>
                  <a:lnTo>
                    <a:pt x="7219" y="3955"/>
                  </a:lnTo>
                  <a:lnTo>
                    <a:pt x="7240" y="3913"/>
                  </a:lnTo>
                  <a:lnTo>
                    <a:pt x="7240" y="3809"/>
                  </a:lnTo>
                  <a:lnTo>
                    <a:pt x="7198" y="3704"/>
                  </a:lnTo>
                  <a:lnTo>
                    <a:pt x="7198" y="3558"/>
                  </a:lnTo>
                  <a:lnTo>
                    <a:pt x="7198" y="3348"/>
                  </a:lnTo>
                  <a:lnTo>
                    <a:pt x="7156" y="3118"/>
                  </a:lnTo>
                  <a:lnTo>
                    <a:pt x="7198" y="3097"/>
                  </a:lnTo>
                  <a:lnTo>
                    <a:pt x="7198" y="3034"/>
                  </a:lnTo>
                  <a:lnTo>
                    <a:pt x="7198" y="3013"/>
                  </a:lnTo>
                  <a:lnTo>
                    <a:pt x="7093" y="3013"/>
                  </a:lnTo>
                  <a:lnTo>
                    <a:pt x="6989" y="3034"/>
                  </a:lnTo>
                  <a:lnTo>
                    <a:pt x="6905" y="3097"/>
                  </a:lnTo>
                  <a:lnTo>
                    <a:pt x="6821" y="3118"/>
                  </a:lnTo>
                  <a:lnTo>
                    <a:pt x="6780" y="3139"/>
                  </a:lnTo>
                  <a:lnTo>
                    <a:pt x="6717" y="3118"/>
                  </a:lnTo>
                  <a:lnTo>
                    <a:pt x="6570" y="3118"/>
                  </a:lnTo>
                  <a:lnTo>
                    <a:pt x="6508" y="3097"/>
                  </a:lnTo>
                  <a:lnTo>
                    <a:pt x="6424" y="3034"/>
                  </a:lnTo>
                  <a:lnTo>
                    <a:pt x="6382" y="3034"/>
                  </a:lnTo>
                  <a:lnTo>
                    <a:pt x="6361" y="3076"/>
                  </a:lnTo>
                  <a:lnTo>
                    <a:pt x="6298" y="3097"/>
                  </a:lnTo>
                  <a:lnTo>
                    <a:pt x="6256" y="3118"/>
                  </a:lnTo>
                  <a:lnTo>
                    <a:pt x="6194" y="3118"/>
                  </a:lnTo>
                  <a:lnTo>
                    <a:pt x="6173" y="3097"/>
                  </a:lnTo>
                  <a:lnTo>
                    <a:pt x="6173" y="2972"/>
                  </a:lnTo>
                  <a:lnTo>
                    <a:pt x="6215" y="2930"/>
                  </a:lnTo>
                  <a:lnTo>
                    <a:pt x="6215" y="2909"/>
                  </a:lnTo>
                  <a:lnTo>
                    <a:pt x="6256" y="2825"/>
                  </a:lnTo>
                  <a:lnTo>
                    <a:pt x="6173" y="2783"/>
                  </a:lnTo>
                  <a:lnTo>
                    <a:pt x="6173" y="2658"/>
                  </a:lnTo>
                  <a:lnTo>
                    <a:pt x="6194" y="2616"/>
                  </a:lnTo>
                  <a:lnTo>
                    <a:pt x="6194" y="2553"/>
                  </a:lnTo>
                  <a:lnTo>
                    <a:pt x="6110" y="2490"/>
                  </a:lnTo>
                  <a:lnTo>
                    <a:pt x="6110" y="2407"/>
                  </a:lnTo>
                  <a:lnTo>
                    <a:pt x="6152" y="2344"/>
                  </a:lnTo>
                  <a:lnTo>
                    <a:pt x="6110" y="2281"/>
                  </a:lnTo>
                  <a:lnTo>
                    <a:pt x="6068" y="2260"/>
                  </a:lnTo>
                  <a:lnTo>
                    <a:pt x="6047" y="2197"/>
                  </a:lnTo>
                  <a:lnTo>
                    <a:pt x="6005" y="2177"/>
                  </a:lnTo>
                  <a:lnTo>
                    <a:pt x="6005" y="2093"/>
                  </a:lnTo>
                  <a:lnTo>
                    <a:pt x="5964" y="2051"/>
                  </a:lnTo>
                  <a:lnTo>
                    <a:pt x="5964" y="1967"/>
                  </a:lnTo>
                  <a:lnTo>
                    <a:pt x="5901" y="1925"/>
                  </a:lnTo>
                  <a:lnTo>
                    <a:pt x="5964" y="1821"/>
                  </a:lnTo>
                  <a:lnTo>
                    <a:pt x="5964" y="1612"/>
                  </a:lnTo>
                  <a:lnTo>
                    <a:pt x="5943" y="1528"/>
                  </a:lnTo>
                  <a:lnTo>
                    <a:pt x="5943" y="1507"/>
                  </a:lnTo>
                  <a:lnTo>
                    <a:pt x="5964" y="1444"/>
                  </a:lnTo>
                  <a:lnTo>
                    <a:pt x="5964" y="1361"/>
                  </a:lnTo>
                  <a:lnTo>
                    <a:pt x="5901" y="1298"/>
                  </a:lnTo>
                  <a:lnTo>
                    <a:pt x="5943" y="1193"/>
                  </a:lnTo>
                  <a:lnTo>
                    <a:pt x="5984" y="1089"/>
                  </a:lnTo>
                  <a:lnTo>
                    <a:pt x="5984" y="1005"/>
                  </a:lnTo>
                  <a:lnTo>
                    <a:pt x="5984" y="921"/>
                  </a:lnTo>
                  <a:lnTo>
                    <a:pt x="5964" y="837"/>
                  </a:lnTo>
                  <a:lnTo>
                    <a:pt x="5315" y="796"/>
                  </a:lnTo>
                  <a:lnTo>
                    <a:pt x="5273" y="733"/>
                  </a:lnTo>
                  <a:lnTo>
                    <a:pt x="5315" y="691"/>
                  </a:lnTo>
                  <a:lnTo>
                    <a:pt x="5336" y="607"/>
                  </a:lnTo>
                  <a:lnTo>
                    <a:pt x="5147" y="586"/>
                  </a:lnTo>
                  <a:lnTo>
                    <a:pt x="5147" y="628"/>
                  </a:lnTo>
                  <a:lnTo>
                    <a:pt x="4583" y="670"/>
                  </a:lnTo>
                  <a:lnTo>
                    <a:pt x="4583" y="817"/>
                  </a:lnTo>
                  <a:lnTo>
                    <a:pt x="4520" y="921"/>
                  </a:lnTo>
                  <a:lnTo>
                    <a:pt x="4478" y="942"/>
                  </a:lnTo>
                  <a:lnTo>
                    <a:pt x="4499" y="1047"/>
                  </a:lnTo>
                  <a:lnTo>
                    <a:pt x="4499" y="1214"/>
                  </a:lnTo>
                  <a:lnTo>
                    <a:pt x="4059" y="1235"/>
                  </a:lnTo>
                  <a:lnTo>
                    <a:pt x="3976" y="1298"/>
                  </a:lnTo>
                  <a:lnTo>
                    <a:pt x="3787" y="1256"/>
                  </a:lnTo>
                  <a:lnTo>
                    <a:pt x="3704" y="1235"/>
                  </a:lnTo>
                  <a:lnTo>
                    <a:pt x="3599" y="1256"/>
                  </a:lnTo>
                  <a:lnTo>
                    <a:pt x="3453" y="1256"/>
                  </a:lnTo>
                  <a:lnTo>
                    <a:pt x="3390" y="1235"/>
                  </a:lnTo>
                  <a:lnTo>
                    <a:pt x="3369" y="1026"/>
                  </a:lnTo>
                  <a:lnTo>
                    <a:pt x="3285" y="921"/>
                  </a:lnTo>
                  <a:lnTo>
                    <a:pt x="3243" y="837"/>
                  </a:lnTo>
                  <a:lnTo>
                    <a:pt x="3181" y="817"/>
                  </a:lnTo>
                  <a:lnTo>
                    <a:pt x="3181" y="733"/>
                  </a:lnTo>
                  <a:lnTo>
                    <a:pt x="3160" y="691"/>
                  </a:lnTo>
                  <a:lnTo>
                    <a:pt x="3139" y="565"/>
                  </a:lnTo>
                  <a:lnTo>
                    <a:pt x="3076" y="461"/>
                  </a:lnTo>
                  <a:lnTo>
                    <a:pt x="3076" y="377"/>
                  </a:lnTo>
                  <a:lnTo>
                    <a:pt x="3118" y="314"/>
                  </a:lnTo>
                  <a:lnTo>
                    <a:pt x="3076" y="252"/>
                  </a:lnTo>
                  <a:lnTo>
                    <a:pt x="3034" y="189"/>
                  </a:lnTo>
                  <a:lnTo>
                    <a:pt x="3034" y="105"/>
                  </a:lnTo>
                  <a:lnTo>
                    <a:pt x="3034" y="84"/>
                  </a:lnTo>
                  <a:lnTo>
                    <a:pt x="3034" y="0"/>
                  </a:lnTo>
                  <a:lnTo>
                    <a:pt x="2030" y="0"/>
                  </a:lnTo>
                  <a:lnTo>
                    <a:pt x="1821" y="42"/>
                  </a:lnTo>
                  <a:lnTo>
                    <a:pt x="165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3" name="Google Shape;7623;p131"/>
            <p:cNvSpPr/>
            <p:nvPr/>
          </p:nvSpPr>
          <p:spPr>
            <a:xfrm>
              <a:off x="3916754" y="3249086"/>
              <a:ext cx="53834" cy="46889"/>
            </a:xfrm>
            <a:custGeom>
              <a:avLst/>
              <a:gdLst/>
              <a:ahLst/>
              <a:cxnLst/>
              <a:rect l="l" t="t" r="r" b="b"/>
              <a:pathLst>
                <a:path w="4521" h="4123" extrusionOk="0">
                  <a:moveTo>
                    <a:pt x="2679" y="1"/>
                  </a:moveTo>
                  <a:lnTo>
                    <a:pt x="2533" y="43"/>
                  </a:lnTo>
                  <a:lnTo>
                    <a:pt x="2470" y="63"/>
                  </a:lnTo>
                  <a:lnTo>
                    <a:pt x="2386" y="105"/>
                  </a:lnTo>
                  <a:lnTo>
                    <a:pt x="2219" y="210"/>
                  </a:lnTo>
                  <a:lnTo>
                    <a:pt x="2177" y="273"/>
                  </a:lnTo>
                  <a:lnTo>
                    <a:pt x="2177" y="335"/>
                  </a:lnTo>
                  <a:lnTo>
                    <a:pt x="2156" y="377"/>
                  </a:lnTo>
                  <a:lnTo>
                    <a:pt x="2177" y="440"/>
                  </a:lnTo>
                  <a:lnTo>
                    <a:pt x="2156" y="482"/>
                  </a:lnTo>
                  <a:lnTo>
                    <a:pt x="2114" y="524"/>
                  </a:lnTo>
                  <a:lnTo>
                    <a:pt x="1905" y="587"/>
                  </a:lnTo>
                  <a:lnTo>
                    <a:pt x="1570" y="838"/>
                  </a:lnTo>
                  <a:lnTo>
                    <a:pt x="1319" y="1152"/>
                  </a:lnTo>
                  <a:lnTo>
                    <a:pt x="1131" y="1403"/>
                  </a:lnTo>
                  <a:lnTo>
                    <a:pt x="963" y="1465"/>
                  </a:lnTo>
                  <a:lnTo>
                    <a:pt x="859" y="1424"/>
                  </a:lnTo>
                  <a:lnTo>
                    <a:pt x="796" y="1361"/>
                  </a:lnTo>
                  <a:lnTo>
                    <a:pt x="754" y="1361"/>
                  </a:lnTo>
                  <a:lnTo>
                    <a:pt x="733" y="1319"/>
                  </a:lnTo>
                  <a:lnTo>
                    <a:pt x="712" y="1361"/>
                  </a:lnTo>
                  <a:lnTo>
                    <a:pt x="650" y="1298"/>
                  </a:lnTo>
                  <a:lnTo>
                    <a:pt x="524" y="1319"/>
                  </a:lnTo>
                  <a:lnTo>
                    <a:pt x="419" y="1403"/>
                  </a:lnTo>
                  <a:lnTo>
                    <a:pt x="378" y="1403"/>
                  </a:lnTo>
                  <a:lnTo>
                    <a:pt x="315" y="1361"/>
                  </a:lnTo>
                  <a:lnTo>
                    <a:pt x="210" y="1298"/>
                  </a:lnTo>
                  <a:lnTo>
                    <a:pt x="64" y="1277"/>
                  </a:lnTo>
                  <a:lnTo>
                    <a:pt x="1" y="1277"/>
                  </a:lnTo>
                  <a:lnTo>
                    <a:pt x="22" y="1319"/>
                  </a:lnTo>
                  <a:lnTo>
                    <a:pt x="22" y="1382"/>
                  </a:lnTo>
                  <a:lnTo>
                    <a:pt x="22" y="1424"/>
                  </a:lnTo>
                  <a:lnTo>
                    <a:pt x="22" y="1486"/>
                  </a:lnTo>
                  <a:lnTo>
                    <a:pt x="106" y="1570"/>
                  </a:lnTo>
                  <a:lnTo>
                    <a:pt x="168" y="1591"/>
                  </a:lnTo>
                  <a:lnTo>
                    <a:pt x="231" y="1633"/>
                  </a:lnTo>
                  <a:lnTo>
                    <a:pt x="294" y="1716"/>
                  </a:lnTo>
                  <a:lnTo>
                    <a:pt x="294" y="1779"/>
                  </a:lnTo>
                  <a:lnTo>
                    <a:pt x="315" y="1800"/>
                  </a:lnTo>
                  <a:lnTo>
                    <a:pt x="378" y="1884"/>
                  </a:lnTo>
                  <a:lnTo>
                    <a:pt x="398" y="1988"/>
                  </a:lnTo>
                  <a:lnTo>
                    <a:pt x="440" y="2030"/>
                  </a:lnTo>
                  <a:lnTo>
                    <a:pt x="503" y="2114"/>
                  </a:lnTo>
                  <a:lnTo>
                    <a:pt x="545" y="2156"/>
                  </a:lnTo>
                  <a:lnTo>
                    <a:pt x="587" y="2156"/>
                  </a:lnTo>
                  <a:lnTo>
                    <a:pt x="629" y="2240"/>
                  </a:lnTo>
                  <a:lnTo>
                    <a:pt x="796" y="2512"/>
                  </a:lnTo>
                  <a:lnTo>
                    <a:pt x="901" y="2574"/>
                  </a:lnTo>
                  <a:lnTo>
                    <a:pt x="1005" y="2637"/>
                  </a:lnTo>
                  <a:lnTo>
                    <a:pt x="1047" y="2679"/>
                  </a:lnTo>
                  <a:lnTo>
                    <a:pt x="1131" y="2742"/>
                  </a:lnTo>
                  <a:lnTo>
                    <a:pt x="1131" y="2763"/>
                  </a:lnTo>
                  <a:lnTo>
                    <a:pt x="1131" y="2825"/>
                  </a:lnTo>
                  <a:lnTo>
                    <a:pt x="1152" y="2867"/>
                  </a:lnTo>
                  <a:lnTo>
                    <a:pt x="1256" y="2888"/>
                  </a:lnTo>
                  <a:lnTo>
                    <a:pt x="1340" y="2972"/>
                  </a:lnTo>
                  <a:lnTo>
                    <a:pt x="1319" y="3056"/>
                  </a:lnTo>
                  <a:lnTo>
                    <a:pt x="1340" y="3181"/>
                  </a:lnTo>
                  <a:lnTo>
                    <a:pt x="1340" y="3265"/>
                  </a:lnTo>
                  <a:lnTo>
                    <a:pt x="1382" y="3369"/>
                  </a:lnTo>
                  <a:lnTo>
                    <a:pt x="1487" y="3453"/>
                  </a:lnTo>
                  <a:lnTo>
                    <a:pt x="1549" y="3558"/>
                  </a:lnTo>
                  <a:lnTo>
                    <a:pt x="1675" y="3579"/>
                  </a:lnTo>
                  <a:lnTo>
                    <a:pt x="1759" y="3558"/>
                  </a:lnTo>
                  <a:lnTo>
                    <a:pt x="1884" y="3600"/>
                  </a:lnTo>
                  <a:lnTo>
                    <a:pt x="1968" y="3600"/>
                  </a:lnTo>
                  <a:lnTo>
                    <a:pt x="2093" y="3683"/>
                  </a:lnTo>
                  <a:lnTo>
                    <a:pt x="2156" y="3683"/>
                  </a:lnTo>
                  <a:lnTo>
                    <a:pt x="2198" y="3725"/>
                  </a:lnTo>
                  <a:lnTo>
                    <a:pt x="2198" y="3788"/>
                  </a:lnTo>
                  <a:lnTo>
                    <a:pt x="2261" y="3830"/>
                  </a:lnTo>
                  <a:lnTo>
                    <a:pt x="2303" y="3893"/>
                  </a:lnTo>
                  <a:lnTo>
                    <a:pt x="2491" y="3872"/>
                  </a:lnTo>
                  <a:lnTo>
                    <a:pt x="2616" y="3893"/>
                  </a:lnTo>
                  <a:lnTo>
                    <a:pt x="2679" y="3976"/>
                  </a:lnTo>
                  <a:lnTo>
                    <a:pt x="2742" y="3976"/>
                  </a:lnTo>
                  <a:lnTo>
                    <a:pt x="2888" y="4018"/>
                  </a:lnTo>
                  <a:lnTo>
                    <a:pt x="2909" y="4039"/>
                  </a:lnTo>
                  <a:lnTo>
                    <a:pt x="3014" y="4018"/>
                  </a:lnTo>
                  <a:lnTo>
                    <a:pt x="3160" y="3997"/>
                  </a:lnTo>
                  <a:lnTo>
                    <a:pt x="3349" y="4039"/>
                  </a:lnTo>
                  <a:lnTo>
                    <a:pt x="3453" y="4123"/>
                  </a:lnTo>
                  <a:lnTo>
                    <a:pt x="4081" y="3474"/>
                  </a:lnTo>
                  <a:lnTo>
                    <a:pt x="4081" y="3286"/>
                  </a:lnTo>
                  <a:lnTo>
                    <a:pt x="4102" y="3202"/>
                  </a:lnTo>
                  <a:lnTo>
                    <a:pt x="4144" y="3056"/>
                  </a:lnTo>
                  <a:lnTo>
                    <a:pt x="4165" y="2972"/>
                  </a:lnTo>
                  <a:lnTo>
                    <a:pt x="4144" y="2867"/>
                  </a:lnTo>
                  <a:lnTo>
                    <a:pt x="4165" y="2784"/>
                  </a:lnTo>
                  <a:lnTo>
                    <a:pt x="4248" y="2784"/>
                  </a:lnTo>
                  <a:lnTo>
                    <a:pt x="4269" y="2742"/>
                  </a:lnTo>
                  <a:lnTo>
                    <a:pt x="4374" y="2637"/>
                  </a:lnTo>
                  <a:lnTo>
                    <a:pt x="4458" y="2532"/>
                  </a:lnTo>
                  <a:lnTo>
                    <a:pt x="4416" y="2449"/>
                  </a:lnTo>
                  <a:lnTo>
                    <a:pt x="4374" y="2407"/>
                  </a:lnTo>
                  <a:lnTo>
                    <a:pt x="4374" y="2302"/>
                  </a:lnTo>
                  <a:lnTo>
                    <a:pt x="4416" y="2240"/>
                  </a:lnTo>
                  <a:lnTo>
                    <a:pt x="4395" y="2135"/>
                  </a:lnTo>
                  <a:lnTo>
                    <a:pt x="4290" y="2051"/>
                  </a:lnTo>
                  <a:lnTo>
                    <a:pt x="4290" y="2009"/>
                  </a:lnTo>
                  <a:lnTo>
                    <a:pt x="4374" y="1988"/>
                  </a:lnTo>
                  <a:lnTo>
                    <a:pt x="4374" y="1842"/>
                  </a:lnTo>
                  <a:lnTo>
                    <a:pt x="4374" y="1737"/>
                  </a:lnTo>
                  <a:lnTo>
                    <a:pt x="4479" y="1696"/>
                  </a:lnTo>
                  <a:lnTo>
                    <a:pt x="4500" y="1612"/>
                  </a:lnTo>
                  <a:lnTo>
                    <a:pt x="4416" y="1612"/>
                  </a:lnTo>
                  <a:lnTo>
                    <a:pt x="4374" y="1570"/>
                  </a:lnTo>
                  <a:lnTo>
                    <a:pt x="4416" y="1465"/>
                  </a:lnTo>
                  <a:lnTo>
                    <a:pt x="4458" y="1298"/>
                  </a:lnTo>
                  <a:lnTo>
                    <a:pt x="4500" y="1214"/>
                  </a:lnTo>
                  <a:lnTo>
                    <a:pt x="4500" y="1152"/>
                  </a:lnTo>
                  <a:lnTo>
                    <a:pt x="4479" y="1068"/>
                  </a:lnTo>
                  <a:lnTo>
                    <a:pt x="4500" y="984"/>
                  </a:lnTo>
                  <a:lnTo>
                    <a:pt x="4479" y="900"/>
                  </a:lnTo>
                  <a:lnTo>
                    <a:pt x="4520" y="796"/>
                  </a:lnTo>
                  <a:lnTo>
                    <a:pt x="4520" y="733"/>
                  </a:lnTo>
                  <a:lnTo>
                    <a:pt x="4395" y="691"/>
                  </a:lnTo>
                  <a:lnTo>
                    <a:pt x="4353" y="628"/>
                  </a:lnTo>
                  <a:lnTo>
                    <a:pt x="4248" y="545"/>
                  </a:lnTo>
                  <a:lnTo>
                    <a:pt x="4060" y="545"/>
                  </a:lnTo>
                  <a:lnTo>
                    <a:pt x="3956" y="524"/>
                  </a:lnTo>
                  <a:lnTo>
                    <a:pt x="3851" y="377"/>
                  </a:lnTo>
                  <a:lnTo>
                    <a:pt x="3683" y="273"/>
                  </a:lnTo>
                  <a:lnTo>
                    <a:pt x="3537" y="252"/>
                  </a:lnTo>
                  <a:lnTo>
                    <a:pt x="3474" y="315"/>
                  </a:lnTo>
                  <a:lnTo>
                    <a:pt x="3432" y="335"/>
                  </a:lnTo>
                  <a:lnTo>
                    <a:pt x="3411" y="252"/>
                  </a:lnTo>
                  <a:lnTo>
                    <a:pt x="3328" y="252"/>
                  </a:lnTo>
                  <a:lnTo>
                    <a:pt x="3119" y="231"/>
                  </a:lnTo>
                  <a:lnTo>
                    <a:pt x="3098" y="43"/>
                  </a:lnTo>
                  <a:lnTo>
                    <a:pt x="3035" y="43"/>
                  </a:lnTo>
                  <a:lnTo>
                    <a:pt x="2909" y="22"/>
                  </a:lnTo>
                  <a:lnTo>
                    <a:pt x="2847" y="43"/>
                  </a:lnTo>
                  <a:lnTo>
                    <a:pt x="282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4" name="Google Shape;7624;p131"/>
            <p:cNvSpPr/>
            <p:nvPr/>
          </p:nvSpPr>
          <p:spPr>
            <a:xfrm>
              <a:off x="3879638" y="3263609"/>
              <a:ext cx="64539" cy="61639"/>
            </a:xfrm>
            <a:custGeom>
              <a:avLst/>
              <a:gdLst/>
              <a:ahLst/>
              <a:cxnLst/>
              <a:rect l="l" t="t" r="r" b="b"/>
              <a:pathLst>
                <a:path w="5420" h="5420" extrusionOk="0">
                  <a:moveTo>
                    <a:pt x="3118" y="0"/>
                  </a:moveTo>
                  <a:lnTo>
                    <a:pt x="3013" y="21"/>
                  </a:lnTo>
                  <a:lnTo>
                    <a:pt x="2825" y="105"/>
                  </a:lnTo>
                  <a:lnTo>
                    <a:pt x="2762" y="147"/>
                  </a:lnTo>
                  <a:lnTo>
                    <a:pt x="2679" y="126"/>
                  </a:lnTo>
                  <a:lnTo>
                    <a:pt x="2658" y="105"/>
                  </a:lnTo>
                  <a:lnTo>
                    <a:pt x="2511" y="105"/>
                  </a:lnTo>
                  <a:lnTo>
                    <a:pt x="2407" y="230"/>
                  </a:lnTo>
                  <a:lnTo>
                    <a:pt x="2281" y="356"/>
                  </a:lnTo>
                  <a:lnTo>
                    <a:pt x="2093" y="502"/>
                  </a:lnTo>
                  <a:lnTo>
                    <a:pt x="2051" y="502"/>
                  </a:lnTo>
                  <a:lnTo>
                    <a:pt x="2072" y="419"/>
                  </a:lnTo>
                  <a:lnTo>
                    <a:pt x="2093" y="356"/>
                  </a:lnTo>
                  <a:lnTo>
                    <a:pt x="2051" y="335"/>
                  </a:lnTo>
                  <a:lnTo>
                    <a:pt x="2030" y="251"/>
                  </a:lnTo>
                  <a:lnTo>
                    <a:pt x="1988" y="230"/>
                  </a:lnTo>
                  <a:lnTo>
                    <a:pt x="1883" y="230"/>
                  </a:lnTo>
                  <a:lnTo>
                    <a:pt x="1716" y="293"/>
                  </a:lnTo>
                  <a:lnTo>
                    <a:pt x="1151" y="419"/>
                  </a:lnTo>
                  <a:lnTo>
                    <a:pt x="733" y="419"/>
                  </a:lnTo>
                  <a:lnTo>
                    <a:pt x="628" y="2490"/>
                  </a:lnTo>
                  <a:lnTo>
                    <a:pt x="105" y="2490"/>
                  </a:lnTo>
                  <a:lnTo>
                    <a:pt x="0" y="4310"/>
                  </a:lnTo>
                  <a:lnTo>
                    <a:pt x="210" y="4436"/>
                  </a:lnTo>
                  <a:lnTo>
                    <a:pt x="272" y="4624"/>
                  </a:lnTo>
                  <a:lnTo>
                    <a:pt x="419" y="4938"/>
                  </a:lnTo>
                  <a:lnTo>
                    <a:pt x="398" y="5105"/>
                  </a:lnTo>
                  <a:lnTo>
                    <a:pt x="314" y="5273"/>
                  </a:lnTo>
                  <a:lnTo>
                    <a:pt x="314" y="5377"/>
                  </a:lnTo>
                  <a:lnTo>
                    <a:pt x="482" y="5357"/>
                  </a:lnTo>
                  <a:lnTo>
                    <a:pt x="628" y="5419"/>
                  </a:lnTo>
                  <a:lnTo>
                    <a:pt x="712" y="5357"/>
                  </a:lnTo>
                  <a:lnTo>
                    <a:pt x="879" y="5377"/>
                  </a:lnTo>
                  <a:lnTo>
                    <a:pt x="942" y="5294"/>
                  </a:lnTo>
                  <a:lnTo>
                    <a:pt x="1088" y="5273"/>
                  </a:lnTo>
                  <a:lnTo>
                    <a:pt x="1193" y="5210"/>
                  </a:lnTo>
                  <a:lnTo>
                    <a:pt x="1235" y="5126"/>
                  </a:lnTo>
                  <a:lnTo>
                    <a:pt x="1423" y="5043"/>
                  </a:lnTo>
                  <a:lnTo>
                    <a:pt x="1528" y="4938"/>
                  </a:lnTo>
                  <a:lnTo>
                    <a:pt x="1611" y="4708"/>
                  </a:lnTo>
                  <a:lnTo>
                    <a:pt x="1758" y="4582"/>
                  </a:lnTo>
                  <a:lnTo>
                    <a:pt x="1925" y="4540"/>
                  </a:lnTo>
                  <a:lnTo>
                    <a:pt x="2093" y="4603"/>
                  </a:lnTo>
                  <a:lnTo>
                    <a:pt x="2155" y="4645"/>
                  </a:lnTo>
                  <a:lnTo>
                    <a:pt x="2239" y="4687"/>
                  </a:lnTo>
                  <a:lnTo>
                    <a:pt x="2448" y="4771"/>
                  </a:lnTo>
                  <a:lnTo>
                    <a:pt x="2511" y="4771"/>
                  </a:lnTo>
                  <a:lnTo>
                    <a:pt x="2616" y="4812"/>
                  </a:lnTo>
                  <a:lnTo>
                    <a:pt x="2762" y="4771"/>
                  </a:lnTo>
                  <a:lnTo>
                    <a:pt x="2888" y="4771"/>
                  </a:lnTo>
                  <a:lnTo>
                    <a:pt x="2992" y="4750"/>
                  </a:lnTo>
                  <a:lnTo>
                    <a:pt x="3013" y="4812"/>
                  </a:lnTo>
                  <a:lnTo>
                    <a:pt x="3097" y="4854"/>
                  </a:lnTo>
                  <a:lnTo>
                    <a:pt x="3223" y="4750"/>
                  </a:lnTo>
                  <a:lnTo>
                    <a:pt x="3202" y="4729"/>
                  </a:lnTo>
                  <a:lnTo>
                    <a:pt x="3223" y="4624"/>
                  </a:lnTo>
                  <a:lnTo>
                    <a:pt x="3223" y="4540"/>
                  </a:lnTo>
                  <a:lnTo>
                    <a:pt x="3285" y="4499"/>
                  </a:lnTo>
                  <a:lnTo>
                    <a:pt x="3285" y="4331"/>
                  </a:lnTo>
                  <a:lnTo>
                    <a:pt x="3327" y="4227"/>
                  </a:lnTo>
                  <a:lnTo>
                    <a:pt x="3432" y="4206"/>
                  </a:lnTo>
                  <a:lnTo>
                    <a:pt x="3515" y="4164"/>
                  </a:lnTo>
                  <a:lnTo>
                    <a:pt x="3599" y="4164"/>
                  </a:lnTo>
                  <a:lnTo>
                    <a:pt x="3641" y="4101"/>
                  </a:lnTo>
                  <a:lnTo>
                    <a:pt x="3662" y="4080"/>
                  </a:lnTo>
                  <a:lnTo>
                    <a:pt x="3704" y="3996"/>
                  </a:lnTo>
                  <a:lnTo>
                    <a:pt x="3767" y="3955"/>
                  </a:lnTo>
                  <a:lnTo>
                    <a:pt x="3850" y="3913"/>
                  </a:lnTo>
                  <a:lnTo>
                    <a:pt x="3871" y="3871"/>
                  </a:lnTo>
                  <a:lnTo>
                    <a:pt x="3955" y="3850"/>
                  </a:lnTo>
                  <a:lnTo>
                    <a:pt x="3955" y="3766"/>
                  </a:lnTo>
                  <a:lnTo>
                    <a:pt x="3934" y="3704"/>
                  </a:lnTo>
                  <a:lnTo>
                    <a:pt x="3955" y="3578"/>
                  </a:lnTo>
                  <a:lnTo>
                    <a:pt x="4080" y="3369"/>
                  </a:lnTo>
                  <a:lnTo>
                    <a:pt x="4185" y="3327"/>
                  </a:lnTo>
                  <a:lnTo>
                    <a:pt x="4248" y="3327"/>
                  </a:lnTo>
                  <a:lnTo>
                    <a:pt x="4290" y="3264"/>
                  </a:lnTo>
                  <a:lnTo>
                    <a:pt x="4373" y="3243"/>
                  </a:lnTo>
                  <a:lnTo>
                    <a:pt x="4394" y="3180"/>
                  </a:lnTo>
                  <a:lnTo>
                    <a:pt x="4457" y="3139"/>
                  </a:lnTo>
                  <a:lnTo>
                    <a:pt x="4541" y="3076"/>
                  </a:lnTo>
                  <a:lnTo>
                    <a:pt x="4645" y="2971"/>
                  </a:lnTo>
                  <a:lnTo>
                    <a:pt x="4771" y="2950"/>
                  </a:lnTo>
                  <a:lnTo>
                    <a:pt x="4792" y="2971"/>
                  </a:lnTo>
                  <a:lnTo>
                    <a:pt x="4855" y="2950"/>
                  </a:lnTo>
                  <a:lnTo>
                    <a:pt x="4959" y="2950"/>
                  </a:lnTo>
                  <a:lnTo>
                    <a:pt x="5022" y="2867"/>
                  </a:lnTo>
                  <a:lnTo>
                    <a:pt x="5106" y="2867"/>
                  </a:lnTo>
                  <a:lnTo>
                    <a:pt x="5127" y="2762"/>
                  </a:lnTo>
                  <a:lnTo>
                    <a:pt x="5127" y="2720"/>
                  </a:lnTo>
                  <a:lnTo>
                    <a:pt x="5189" y="2657"/>
                  </a:lnTo>
                  <a:lnTo>
                    <a:pt x="5294" y="2657"/>
                  </a:lnTo>
                  <a:lnTo>
                    <a:pt x="5336" y="2616"/>
                  </a:lnTo>
                  <a:lnTo>
                    <a:pt x="5420" y="2616"/>
                  </a:lnTo>
                  <a:lnTo>
                    <a:pt x="5378" y="2553"/>
                  </a:lnTo>
                  <a:lnTo>
                    <a:pt x="5315" y="2511"/>
                  </a:lnTo>
                  <a:lnTo>
                    <a:pt x="5315" y="2448"/>
                  </a:lnTo>
                  <a:lnTo>
                    <a:pt x="5273" y="2406"/>
                  </a:lnTo>
                  <a:lnTo>
                    <a:pt x="5210" y="2406"/>
                  </a:lnTo>
                  <a:lnTo>
                    <a:pt x="5085" y="2323"/>
                  </a:lnTo>
                  <a:lnTo>
                    <a:pt x="5001" y="2323"/>
                  </a:lnTo>
                  <a:lnTo>
                    <a:pt x="4876" y="2281"/>
                  </a:lnTo>
                  <a:lnTo>
                    <a:pt x="4792" y="2302"/>
                  </a:lnTo>
                  <a:lnTo>
                    <a:pt x="4666" y="2281"/>
                  </a:lnTo>
                  <a:lnTo>
                    <a:pt x="4604" y="2176"/>
                  </a:lnTo>
                  <a:lnTo>
                    <a:pt x="4499" y="2092"/>
                  </a:lnTo>
                  <a:lnTo>
                    <a:pt x="4457" y="1988"/>
                  </a:lnTo>
                  <a:lnTo>
                    <a:pt x="4457" y="1904"/>
                  </a:lnTo>
                  <a:lnTo>
                    <a:pt x="4436" y="1779"/>
                  </a:lnTo>
                  <a:lnTo>
                    <a:pt x="4457" y="1695"/>
                  </a:lnTo>
                  <a:lnTo>
                    <a:pt x="4373" y="1611"/>
                  </a:lnTo>
                  <a:lnTo>
                    <a:pt x="4269" y="1590"/>
                  </a:lnTo>
                  <a:lnTo>
                    <a:pt x="4248" y="1548"/>
                  </a:lnTo>
                  <a:lnTo>
                    <a:pt x="4248" y="1486"/>
                  </a:lnTo>
                  <a:lnTo>
                    <a:pt x="4248" y="1465"/>
                  </a:lnTo>
                  <a:lnTo>
                    <a:pt x="4164" y="1402"/>
                  </a:lnTo>
                  <a:lnTo>
                    <a:pt x="4122" y="1360"/>
                  </a:lnTo>
                  <a:lnTo>
                    <a:pt x="4018" y="1297"/>
                  </a:lnTo>
                  <a:lnTo>
                    <a:pt x="3913" y="1235"/>
                  </a:lnTo>
                  <a:lnTo>
                    <a:pt x="3746" y="963"/>
                  </a:lnTo>
                  <a:lnTo>
                    <a:pt x="3704" y="879"/>
                  </a:lnTo>
                  <a:lnTo>
                    <a:pt x="3662" y="879"/>
                  </a:lnTo>
                  <a:lnTo>
                    <a:pt x="3620" y="837"/>
                  </a:lnTo>
                  <a:lnTo>
                    <a:pt x="3557" y="753"/>
                  </a:lnTo>
                  <a:lnTo>
                    <a:pt x="3515" y="711"/>
                  </a:lnTo>
                  <a:lnTo>
                    <a:pt x="3495" y="607"/>
                  </a:lnTo>
                  <a:lnTo>
                    <a:pt x="3432" y="523"/>
                  </a:lnTo>
                  <a:lnTo>
                    <a:pt x="3411" y="502"/>
                  </a:lnTo>
                  <a:lnTo>
                    <a:pt x="3411" y="439"/>
                  </a:lnTo>
                  <a:lnTo>
                    <a:pt x="3348" y="356"/>
                  </a:lnTo>
                  <a:lnTo>
                    <a:pt x="3285" y="314"/>
                  </a:lnTo>
                  <a:lnTo>
                    <a:pt x="3223" y="293"/>
                  </a:lnTo>
                  <a:lnTo>
                    <a:pt x="3139" y="209"/>
                  </a:lnTo>
                  <a:lnTo>
                    <a:pt x="3139" y="147"/>
                  </a:lnTo>
                  <a:lnTo>
                    <a:pt x="3139" y="105"/>
                  </a:lnTo>
                  <a:lnTo>
                    <a:pt x="3139" y="42"/>
                  </a:lnTo>
                  <a:lnTo>
                    <a:pt x="311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5" name="Google Shape;7625;p131"/>
            <p:cNvSpPr/>
            <p:nvPr/>
          </p:nvSpPr>
          <p:spPr>
            <a:xfrm>
              <a:off x="3824578" y="3257889"/>
              <a:ext cx="92188" cy="82826"/>
            </a:xfrm>
            <a:custGeom>
              <a:avLst/>
              <a:gdLst/>
              <a:ahLst/>
              <a:cxnLst/>
              <a:rect l="l" t="t" r="r" b="b"/>
              <a:pathLst>
                <a:path w="7742" h="7283" extrusionOk="0">
                  <a:moveTo>
                    <a:pt x="691" y="1"/>
                  </a:moveTo>
                  <a:lnTo>
                    <a:pt x="502" y="126"/>
                  </a:lnTo>
                  <a:lnTo>
                    <a:pt x="502" y="210"/>
                  </a:lnTo>
                  <a:lnTo>
                    <a:pt x="440" y="231"/>
                  </a:lnTo>
                  <a:lnTo>
                    <a:pt x="377" y="189"/>
                  </a:lnTo>
                  <a:lnTo>
                    <a:pt x="189" y="189"/>
                  </a:lnTo>
                  <a:lnTo>
                    <a:pt x="168" y="273"/>
                  </a:lnTo>
                  <a:lnTo>
                    <a:pt x="105" y="294"/>
                  </a:lnTo>
                  <a:lnTo>
                    <a:pt x="84" y="273"/>
                  </a:lnTo>
                  <a:lnTo>
                    <a:pt x="0" y="231"/>
                  </a:lnTo>
                  <a:lnTo>
                    <a:pt x="21" y="733"/>
                  </a:lnTo>
                  <a:lnTo>
                    <a:pt x="377" y="1068"/>
                  </a:lnTo>
                  <a:lnTo>
                    <a:pt x="544" y="1382"/>
                  </a:lnTo>
                  <a:lnTo>
                    <a:pt x="837" y="2051"/>
                  </a:lnTo>
                  <a:lnTo>
                    <a:pt x="858" y="2302"/>
                  </a:lnTo>
                  <a:lnTo>
                    <a:pt x="1151" y="2700"/>
                  </a:lnTo>
                  <a:lnTo>
                    <a:pt x="1151" y="2847"/>
                  </a:lnTo>
                  <a:lnTo>
                    <a:pt x="1465" y="3307"/>
                  </a:lnTo>
                  <a:lnTo>
                    <a:pt x="1465" y="3537"/>
                  </a:lnTo>
                  <a:lnTo>
                    <a:pt x="1381" y="3579"/>
                  </a:lnTo>
                  <a:lnTo>
                    <a:pt x="1465" y="3872"/>
                  </a:lnTo>
                  <a:lnTo>
                    <a:pt x="1486" y="4311"/>
                  </a:lnTo>
                  <a:lnTo>
                    <a:pt x="1674" y="4751"/>
                  </a:lnTo>
                  <a:lnTo>
                    <a:pt x="1653" y="5023"/>
                  </a:lnTo>
                  <a:lnTo>
                    <a:pt x="1695" y="5190"/>
                  </a:lnTo>
                  <a:lnTo>
                    <a:pt x="1632" y="5232"/>
                  </a:lnTo>
                  <a:lnTo>
                    <a:pt x="1674" y="5315"/>
                  </a:lnTo>
                  <a:lnTo>
                    <a:pt x="1737" y="5629"/>
                  </a:lnTo>
                  <a:lnTo>
                    <a:pt x="1800" y="5650"/>
                  </a:lnTo>
                  <a:lnTo>
                    <a:pt x="1862" y="5755"/>
                  </a:lnTo>
                  <a:lnTo>
                    <a:pt x="1800" y="5797"/>
                  </a:lnTo>
                  <a:lnTo>
                    <a:pt x="1800" y="5943"/>
                  </a:lnTo>
                  <a:lnTo>
                    <a:pt x="1883" y="6027"/>
                  </a:lnTo>
                  <a:lnTo>
                    <a:pt x="1904" y="6257"/>
                  </a:lnTo>
                  <a:lnTo>
                    <a:pt x="2009" y="6383"/>
                  </a:lnTo>
                  <a:lnTo>
                    <a:pt x="2155" y="6676"/>
                  </a:lnTo>
                  <a:lnTo>
                    <a:pt x="2281" y="6801"/>
                  </a:lnTo>
                  <a:lnTo>
                    <a:pt x="2302" y="6885"/>
                  </a:lnTo>
                  <a:lnTo>
                    <a:pt x="2511" y="7031"/>
                  </a:lnTo>
                  <a:lnTo>
                    <a:pt x="2595" y="6989"/>
                  </a:lnTo>
                  <a:lnTo>
                    <a:pt x="2720" y="6968"/>
                  </a:lnTo>
                  <a:lnTo>
                    <a:pt x="2720" y="6885"/>
                  </a:lnTo>
                  <a:lnTo>
                    <a:pt x="2678" y="6843"/>
                  </a:lnTo>
                  <a:lnTo>
                    <a:pt x="2720" y="6759"/>
                  </a:lnTo>
                  <a:lnTo>
                    <a:pt x="2888" y="6696"/>
                  </a:lnTo>
                  <a:lnTo>
                    <a:pt x="2930" y="6801"/>
                  </a:lnTo>
                  <a:lnTo>
                    <a:pt x="3055" y="6822"/>
                  </a:lnTo>
                  <a:lnTo>
                    <a:pt x="3013" y="6927"/>
                  </a:lnTo>
                  <a:lnTo>
                    <a:pt x="3097" y="7115"/>
                  </a:lnTo>
                  <a:lnTo>
                    <a:pt x="3264" y="7136"/>
                  </a:lnTo>
                  <a:lnTo>
                    <a:pt x="3411" y="7220"/>
                  </a:lnTo>
                  <a:lnTo>
                    <a:pt x="3515" y="7199"/>
                  </a:lnTo>
                  <a:lnTo>
                    <a:pt x="3557" y="7220"/>
                  </a:lnTo>
                  <a:lnTo>
                    <a:pt x="3662" y="7240"/>
                  </a:lnTo>
                  <a:lnTo>
                    <a:pt x="3725" y="7199"/>
                  </a:lnTo>
                  <a:lnTo>
                    <a:pt x="3787" y="7199"/>
                  </a:lnTo>
                  <a:lnTo>
                    <a:pt x="3850" y="7282"/>
                  </a:lnTo>
                  <a:lnTo>
                    <a:pt x="3976" y="7282"/>
                  </a:lnTo>
                  <a:lnTo>
                    <a:pt x="3997" y="7178"/>
                  </a:lnTo>
                  <a:lnTo>
                    <a:pt x="4038" y="7115"/>
                  </a:lnTo>
                  <a:lnTo>
                    <a:pt x="4101" y="7094"/>
                  </a:lnTo>
                  <a:lnTo>
                    <a:pt x="4164" y="6968"/>
                  </a:lnTo>
                  <a:lnTo>
                    <a:pt x="4310" y="6885"/>
                  </a:lnTo>
                  <a:lnTo>
                    <a:pt x="4499" y="6906"/>
                  </a:lnTo>
                  <a:lnTo>
                    <a:pt x="4562" y="6906"/>
                  </a:lnTo>
                  <a:lnTo>
                    <a:pt x="4624" y="4813"/>
                  </a:lnTo>
                  <a:lnTo>
                    <a:pt x="4729" y="2993"/>
                  </a:lnTo>
                  <a:lnTo>
                    <a:pt x="5252" y="2993"/>
                  </a:lnTo>
                  <a:lnTo>
                    <a:pt x="5357" y="922"/>
                  </a:lnTo>
                  <a:lnTo>
                    <a:pt x="5775" y="922"/>
                  </a:lnTo>
                  <a:lnTo>
                    <a:pt x="6340" y="796"/>
                  </a:lnTo>
                  <a:lnTo>
                    <a:pt x="6507" y="733"/>
                  </a:lnTo>
                  <a:lnTo>
                    <a:pt x="6612" y="733"/>
                  </a:lnTo>
                  <a:lnTo>
                    <a:pt x="6654" y="754"/>
                  </a:lnTo>
                  <a:lnTo>
                    <a:pt x="6675" y="838"/>
                  </a:lnTo>
                  <a:lnTo>
                    <a:pt x="6717" y="859"/>
                  </a:lnTo>
                  <a:lnTo>
                    <a:pt x="6696" y="922"/>
                  </a:lnTo>
                  <a:lnTo>
                    <a:pt x="6675" y="1005"/>
                  </a:lnTo>
                  <a:lnTo>
                    <a:pt x="6717" y="1005"/>
                  </a:lnTo>
                  <a:lnTo>
                    <a:pt x="6905" y="859"/>
                  </a:lnTo>
                  <a:lnTo>
                    <a:pt x="7031" y="733"/>
                  </a:lnTo>
                  <a:lnTo>
                    <a:pt x="7135" y="608"/>
                  </a:lnTo>
                  <a:lnTo>
                    <a:pt x="7282" y="608"/>
                  </a:lnTo>
                  <a:lnTo>
                    <a:pt x="7303" y="629"/>
                  </a:lnTo>
                  <a:lnTo>
                    <a:pt x="7386" y="650"/>
                  </a:lnTo>
                  <a:lnTo>
                    <a:pt x="7449" y="608"/>
                  </a:lnTo>
                  <a:lnTo>
                    <a:pt x="7637" y="524"/>
                  </a:lnTo>
                  <a:lnTo>
                    <a:pt x="7742" y="503"/>
                  </a:lnTo>
                  <a:lnTo>
                    <a:pt x="7658" y="398"/>
                  </a:lnTo>
                  <a:lnTo>
                    <a:pt x="7637" y="398"/>
                  </a:lnTo>
                  <a:lnTo>
                    <a:pt x="7616" y="378"/>
                  </a:lnTo>
                  <a:lnTo>
                    <a:pt x="7533" y="378"/>
                  </a:lnTo>
                  <a:lnTo>
                    <a:pt x="7512" y="336"/>
                  </a:lnTo>
                  <a:lnTo>
                    <a:pt x="7491" y="336"/>
                  </a:lnTo>
                  <a:lnTo>
                    <a:pt x="7449" y="315"/>
                  </a:lnTo>
                  <a:lnTo>
                    <a:pt x="7323" y="378"/>
                  </a:lnTo>
                  <a:lnTo>
                    <a:pt x="7240" y="336"/>
                  </a:lnTo>
                  <a:lnTo>
                    <a:pt x="6696" y="482"/>
                  </a:lnTo>
                  <a:lnTo>
                    <a:pt x="5817" y="691"/>
                  </a:lnTo>
                  <a:lnTo>
                    <a:pt x="5671" y="691"/>
                  </a:lnTo>
                  <a:lnTo>
                    <a:pt x="5650" y="650"/>
                  </a:lnTo>
                  <a:lnTo>
                    <a:pt x="5608" y="650"/>
                  </a:lnTo>
                  <a:lnTo>
                    <a:pt x="5566" y="608"/>
                  </a:lnTo>
                  <a:lnTo>
                    <a:pt x="5524" y="629"/>
                  </a:lnTo>
                  <a:lnTo>
                    <a:pt x="5461" y="608"/>
                  </a:lnTo>
                  <a:lnTo>
                    <a:pt x="5419" y="587"/>
                  </a:lnTo>
                  <a:lnTo>
                    <a:pt x="5336" y="608"/>
                  </a:lnTo>
                  <a:lnTo>
                    <a:pt x="5336" y="650"/>
                  </a:lnTo>
                  <a:lnTo>
                    <a:pt x="5189" y="650"/>
                  </a:lnTo>
                  <a:lnTo>
                    <a:pt x="5085" y="629"/>
                  </a:lnTo>
                  <a:lnTo>
                    <a:pt x="4938" y="503"/>
                  </a:lnTo>
                  <a:lnTo>
                    <a:pt x="4896" y="503"/>
                  </a:lnTo>
                  <a:lnTo>
                    <a:pt x="4875" y="482"/>
                  </a:lnTo>
                  <a:lnTo>
                    <a:pt x="4834" y="545"/>
                  </a:lnTo>
                  <a:lnTo>
                    <a:pt x="4771" y="545"/>
                  </a:lnTo>
                  <a:lnTo>
                    <a:pt x="4624" y="524"/>
                  </a:lnTo>
                  <a:lnTo>
                    <a:pt x="4520" y="545"/>
                  </a:lnTo>
                  <a:lnTo>
                    <a:pt x="4457" y="608"/>
                  </a:lnTo>
                  <a:lnTo>
                    <a:pt x="4373" y="587"/>
                  </a:lnTo>
                  <a:lnTo>
                    <a:pt x="4352" y="524"/>
                  </a:lnTo>
                  <a:lnTo>
                    <a:pt x="4290" y="503"/>
                  </a:lnTo>
                  <a:lnTo>
                    <a:pt x="4185" y="524"/>
                  </a:lnTo>
                  <a:lnTo>
                    <a:pt x="4080" y="503"/>
                  </a:lnTo>
                  <a:lnTo>
                    <a:pt x="3955" y="440"/>
                  </a:lnTo>
                  <a:lnTo>
                    <a:pt x="3892" y="398"/>
                  </a:lnTo>
                  <a:lnTo>
                    <a:pt x="3850" y="294"/>
                  </a:lnTo>
                  <a:lnTo>
                    <a:pt x="3829" y="273"/>
                  </a:lnTo>
                  <a:lnTo>
                    <a:pt x="1653" y="273"/>
                  </a:lnTo>
                  <a:lnTo>
                    <a:pt x="1632" y="231"/>
                  </a:lnTo>
                  <a:lnTo>
                    <a:pt x="1569" y="231"/>
                  </a:lnTo>
                  <a:lnTo>
                    <a:pt x="1486" y="294"/>
                  </a:lnTo>
                  <a:lnTo>
                    <a:pt x="1465" y="294"/>
                  </a:lnTo>
                  <a:lnTo>
                    <a:pt x="1360" y="336"/>
                  </a:lnTo>
                  <a:lnTo>
                    <a:pt x="1235" y="294"/>
                  </a:lnTo>
                  <a:lnTo>
                    <a:pt x="1130" y="189"/>
                  </a:lnTo>
                  <a:lnTo>
                    <a:pt x="1067" y="168"/>
                  </a:lnTo>
                  <a:lnTo>
                    <a:pt x="1109" y="106"/>
                  </a:lnTo>
                  <a:lnTo>
                    <a:pt x="1025" y="85"/>
                  </a:lnTo>
                  <a:lnTo>
                    <a:pt x="1025" y="64"/>
                  </a:lnTo>
                  <a:lnTo>
                    <a:pt x="942" y="1"/>
                  </a:lnTo>
                  <a:lnTo>
                    <a:pt x="900" y="22"/>
                  </a:lnTo>
                  <a:lnTo>
                    <a:pt x="858" y="64"/>
                  </a:lnTo>
                  <a:lnTo>
                    <a:pt x="837" y="64"/>
                  </a:lnTo>
                  <a:lnTo>
                    <a:pt x="73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7626" name="Google Shape;7626;p131"/>
            <p:cNvSpPr/>
            <p:nvPr/>
          </p:nvSpPr>
          <p:spPr>
            <a:xfrm>
              <a:off x="3953131" y="3215060"/>
              <a:ext cx="71767" cy="110427"/>
            </a:xfrm>
            <a:custGeom>
              <a:avLst/>
              <a:gdLst/>
              <a:ahLst/>
              <a:cxnLst/>
              <a:rect l="l" t="t" r="r" b="b"/>
              <a:pathLst>
                <a:path w="6027" h="9710" extrusionOk="0">
                  <a:moveTo>
                    <a:pt x="6006" y="1"/>
                  </a:moveTo>
                  <a:lnTo>
                    <a:pt x="5964" y="22"/>
                  </a:lnTo>
                  <a:lnTo>
                    <a:pt x="5922" y="84"/>
                  </a:lnTo>
                  <a:lnTo>
                    <a:pt x="5818" y="63"/>
                  </a:lnTo>
                  <a:lnTo>
                    <a:pt x="5734" y="126"/>
                  </a:lnTo>
                  <a:lnTo>
                    <a:pt x="5650" y="210"/>
                  </a:lnTo>
                  <a:lnTo>
                    <a:pt x="5525" y="231"/>
                  </a:lnTo>
                  <a:lnTo>
                    <a:pt x="5441" y="314"/>
                  </a:lnTo>
                  <a:lnTo>
                    <a:pt x="5315" y="314"/>
                  </a:lnTo>
                  <a:lnTo>
                    <a:pt x="5294" y="377"/>
                  </a:lnTo>
                  <a:lnTo>
                    <a:pt x="5190" y="398"/>
                  </a:lnTo>
                  <a:lnTo>
                    <a:pt x="5106" y="377"/>
                  </a:lnTo>
                  <a:lnTo>
                    <a:pt x="4897" y="440"/>
                  </a:lnTo>
                  <a:lnTo>
                    <a:pt x="4855" y="482"/>
                  </a:lnTo>
                  <a:lnTo>
                    <a:pt x="4750" y="503"/>
                  </a:lnTo>
                  <a:lnTo>
                    <a:pt x="4667" y="440"/>
                  </a:lnTo>
                  <a:lnTo>
                    <a:pt x="4583" y="440"/>
                  </a:lnTo>
                  <a:lnTo>
                    <a:pt x="4478" y="419"/>
                  </a:lnTo>
                  <a:lnTo>
                    <a:pt x="4437" y="482"/>
                  </a:lnTo>
                  <a:lnTo>
                    <a:pt x="4458" y="524"/>
                  </a:lnTo>
                  <a:lnTo>
                    <a:pt x="4437" y="607"/>
                  </a:lnTo>
                  <a:lnTo>
                    <a:pt x="4269" y="628"/>
                  </a:lnTo>
                  <a:lnTo>
                    <a:pt x="4144" y="691"/>
                  </a:lnTo>
                  <a:lnTo>
                    <a:pt x="4060" y="628"/>
                  </a:lnTo>
                  <a:lnTo>
                    <a:pt x="3976" y="628"/>
                  </a:lnTo>
                  <a:lnTo>
                    <a:pt x="3976" y="587"/>
                  </a:lnTo>
                  <a:lnTo>
                    <a:pt x="3934" y="545"/>
                  </a:lnTo>
                  <a:lnTo>
                    <a:pt x="3872" y="607"/>
                  </a:lnTo>
                  <a:lnTo>
                    <a:pt x="3809" y="607"/>
                  </a:lnTo>
                  <a:lnTo>
                    <a:pt x="3704" y="712"/>
                  </a:lnTo>
                  <a:lnTo>
                    <a:pt x="3516" y="733"/>
                  </a:lnTo>
                  <a:lnTo>
                    <a:pt x="3537" y="712"/>
                  </a:lnTo>
                  <a:lnTo>
                    <a:pt x="3495" y="628"/>
                  </a:lnTo>
                  <a:lnTo>
                    <a:pt x="3411" y="628"/>
                  </a:lnTo>
                  <a:lnTo>
                    <a:pt x="3328" y="587"/>
                  </a:lnTo>
                  <a:lnTo>
                    <a:pt x="3244" y="545"/>
                  </a:lnTo>
                  <a:lnTo>
                    <a:pt x="3244" y="503"/>
                  </a:lnTo>
                  <a:lnTo>
                    <a:pt x="3181" y="524"/>
                  </a:lnTo>
                  <a:lnTo>
                    <a:pt x="3139" y="545"/>
                  </a:lnTo>
                  <a:lnTo>
                    <a:pt x="3035" y="587"/>
                  </a:lnTo>
                  <a:lnTo>
                    <a:pt x="2491" y="607"/>
                  </a:lnTo>
                  <a:lnTo>
                    <a:pt x="2365" y="1110"/>
                  </a:lnTo>
                  <a:lnTo>
                    <a:pt x="2449" y="1654"/>
                  </a:lnTo>
                  <a:lnTo>
                    <a:pt x="2616" y="1737"/>
                  </a:lnTo>
                  <a:lnTo>
                    <a:pt x="2721" y="1800"/>
                  </a:lnTo>
                  <a:lnTo>
                    <a:pt x="2763" y="1863"/>
                  </a:lnTo>
                  <a:lnTo>
                    <a:pt x="2805" y="1884"/>
                  </a:lnTo>
                  <a:lnTo>
                    <a:pt x="3014" y="2072"/>
                  </a:lnTo>
                  <a:lnTo>
                    <a:pt x="3035" y="2177"/>
                  </a:lnTo>
                  <a:lnTo>
                    <a:pt x="3181" y="2365"/>
                  </a:lnTo>
                  <a:lnTo>
                    <a:pt x="3223" y="2491"/>
                  </a:lnTo>
                  <a:lnTo>
                    <a:pt x="3286" y="2574"/>
                  </a:lnTo>
                  <a:lnTo>
                    <a:pt x="3286" y="2637"/>
                  </a:lnTo>
                  <a:lnTo>
                    <a:pt x="3202" y="2637"/>
                  </a:lnTo>
                  <a:lnTo>
                    <a:pt x="3181" y="2721"/>
                  </a:lnTo>
                  <a:lnTo>
                    <a:pt x="3118" y="2721"/>
                  </a:lnTo>
                  <a:lnTo>
                    <a:pt x="3097" y="2783"/>
                  </a:lnTo>
                  <a:lnTo>
                    <a:pt x="3118" y="2804"/>
                  </a:lnTo>
                  <a:lnTo>
                    <a:pt x="3097" y="2846"/>
                  </a:lnTo>
                  <a:lnTo>
                    <a:pt x="3181" y="2930"/>
                  </a:lnTo>
                  <a:lnTo>
                    <a:pt x="3139" y="3139"/>
                  </a:lnTo>
                  <a:lnTo>
                    <a:pt x="3118" y="3244"/>
                  </a:lnTo>
                  <a:lnTo>
                    <a:pt x="3035" y="3307"/>
                  </a:lnTo>
                  <a:lnTo>
                    <a:pt x="2930" y="3327"/>
                  </a:lnTo>
                  <a:lnTo>
                    <a:pt x="2867" y="3474"/>
                  </a:lnTo>
                  <a:lnTo>
                    <a:pt x="2867" y="3579"/>
                  </a:lnTo>
                  <a:lnTo>
                    <a:pt x="2805" y="3683"/>
                  </a:lnTo>
                  <a:lnTo>
                    <a:pt x="2825" y="3830"/>
                  </a:lnTo>
                  <a:lnTo>
                    <a:pt x="2805" y="3955"/>
                  </a:lnTo>
                  <a:lnTo>
                    <a:pt x="2700" y="3976"/>
                  </a:lnTo>
                  <a:lnTo>
                    <a:pt x="2679" y="3872"/>
                  </a:lnTo>
                  <a:lnTo>
                    <a:pt x="2700" y="3830"/>
                  </a:lnTo>
                  <a:lnTo>
                    <a:pt x="2616" y="3725"/>
                  </a:lnTo>
                  <a:lnTo>
                    <a:pt x="2574" y="3662"/>
                  </a:lnTo>
                  <a:lnTo>
                    <a:pt x="2491" y="3620"/>
                  </a:lnTo>
                  <a:lnTo>
                    <a:pt x="2386" y="3537"/>
                  </a:lnTo>
                  <a:lnTo>
                    <a:pt x="2281" y="3411"/>
                  </a:lnTo>
                  <a:lnTo>
                    <a:pt x="2281" y="3327"/>
                  </a:lnTo>
                  <a:lnTo>
                    <a:pt x="2240" y="3202"/>
                  </a:lnTo>
                  <a:lnTo>
                    <a:pt x="2240" y="3097"/>
                  </a:lnTo>
                  <a:lnTo>
                    <a:pt x="2281" y="2993"/>
                  </a:lnTo>
                  <a:lnTo>
                    <a:pt x="2344" y="2846"/>
                  </a:lnTo>
                  <a:lnTo>
                    <a:pt x="2449" y="2721"/>
                  </a:lnTo>
                  <a:lnTo>
                    <a:pt x="2470" y="2595"/>
                  </a:lnTo>
                  <a:lnTo>
                    <a:pt x="2470" y="2428"/>
                  </a:lnTo>
                  <a:lnTo>
                    <a:pt x="2407" y="2323"/>
                  </a:lnTo>
                  <a:lnTo>
                    <a:pt x="2261" y="2302"/>
                  </a:lnTo>
                  <a:lnTo>
                    <a:pt x="2135" y="2302"/>
                  </a:lnTo>
                  <a:lnTo>
                    <a:pt x="2072" y="2365"/>
                  </a:lnTo>
                  <a:lnTo>
                    <a:pt x="2030" y="2365"/>
                  </a:lnTo>
                  <a:lnTo>
                    <a:pt x="1968" y="2386"/>
                  </a:lnTo>
                  <a:lnTo>
                    <a:pt x="1863" y="2323"/>
                  </a:lnTo>
                  <a:lnTo>
                    <a:pt x="1863" y="2260"/>
                  </a:lnTo>
                  <a:lnTo>
                    <a:pt x="1821" y="2198"/>
                  </a:lnTo>
                  <a:lnTo>
                    <a:pt x="1779" y="2156"/>
                  </a:lnTo>
                  <a:lnTo>
                    <a:pt x="1758" y="2093"/>
                  </a:lnTo>
                  <a:lnTo>
                    <a:pt x="1612" y="2114"/>
                  </a:lnTo>
                  <a:lnTo>
                    <a:pt x="1424" y="2177"/>
                  </a:lnTo>
                  <a:lnTo>
                    <a:pt x="1089" y="2302"/>
                  </a:lnTo>
                  <a:lnTo>
                    <a:pt x="984" y="2323"/>
                  </a:lnTo>
                  <a:lnTo>
                    <a:pt x="398" y="2595"/>
                  </a:lnTo>
                  <a:lnTo>
                    <a:pt x="273" y="2595"/>
                  </a:lnTo>
                  <a:lnTo>
                    <a:pt x="43" y="2700"/>
                  </a:lnTo>
                  <a:lnTo>
                    <a:pt x="1" y="2783"/>
                  </a:lnTo>
                  <a:lnTo>
                    <a:pt x="43" y="2951"/>
                  </a:lnTo>
                  <a:lnTo>
                    <a:pt x="43" y="3035"/>
                  </a:lnTo>
                  <a:lnTo>
                    <a:pt x="64" y="3223"/>
                  </a:lnTo>
                  <a:lnTo>
                    <a:pt x="273" y="3244"/>
                  </a:lnTo>
                  <a:lnTo>
                    <a:pt x="356" y="3244"/>
                  </a:lnTo>
                  <a:lnTo>
                    <a:pt x="377" y="3327"/>
                  </a:lnTo>
                  <a:lnTo>
                    <a:pt x="419" y="3307"/>
                  </a:lnTo>
                  <a:lnTo>
                    <a:pt x="482" y="3244"/>
                  </a:lnTo>
                  <a:lnTo>
                    <a:pt x="628" y="3265"/>
                  </a:lnTo>
                  <a:lnTo>
                    <a:pt x="796" y="3369"/>
                  </a:lnTo>
                  <a:lnTo>
                    <a:pt x="901" y="3516"/>
                  </a:lnTo>
                  <a:lnTo>
                    <a:pt x="1005" y="3537"/>
                  </a:lnTo>
                  <a:lnTo>
                    <a:pt x="1193" y="3537"/>
                  </a:lnTo>
                  <a:lnTo>
                    <a:pt x="1298" y="3620"/>
                  </a:lnTo>
                  <a:lnTo>
                    <a:pt x="1340" y="3683"/>
                  </a:lnTo>
                  <a:lnTo>
                    <a:pt x="1465" y="3725"/>
                  </a:lnTo>
                  <a:lnTo>
                    <a:pt x="1465" y="3788"/>
                  </a:lnTo>
                  <a:lnTo>
                    <a:pt x="1424" y="3892"/>
                  </a:lnTo>
                  <a:lnTo>
                    <a:pt x="1445" y="3976"/>
                  </a:lnTo>
                  <a:lnTo>
                    <a:pt x="1424" y="4060"/>
                  </a:lnTo>
                  <a:lnTo>
                    <a:pt x="1445" y="4144"/>
                  </a:lnTo>
                  <a:lnTo>
                    <a:pt x="1445" y="4206"/>
                  </a:lnTo>
                  <a:lnTo>
                    <a:pt x="1403" y="4290"/>
                  </a:lnTo>
                  <a:lnTo>
                    <a:pt x="1361" y="4457"/>
                  </a:lnTo>
                  <a:lnTo>
                    <a:pt x="1319" y="4562"/>
                  </a:lnTo>
                  <a:lnTo>
                    <a:pt x="1361" y="4604"/>
                  </a:lnTo>
                  <a:lnTo>
                    <a:pt x="1445" y="4604"/>
                  </a:lnTo>
                  <a:lnTo>
                    <a:pt x="1424" y="4688"/>
                  </a:lnTo>
                  <a:lnTo>
                    <a:pt x="1319" y="4729"/>
                  </a:lnTo>
                  <a:lnTo>
                    <a:pt x="1319" y="4834"/>
                  </a:lnTo>
                  <a:lnTo>
                    <a:pt x="1319" y="4980"/>
                  </a:lnTo>
                  <a:lnTo>
                    <a:pt x="1235" y="5001"/>
                  </a:lnTo>
                  <a:lnTo>
                    <a:pt x="1235" y="5043"/>
                  </a:lnTo>
                  <a:lnTo>
                    <a:pt x="1340" y="5127"/>
                  </a:lnTo>
                  <a:lnTo>
                    <a:pt x="1361" y="5232"/>
                  </a:lnTo>
                  <a:lnTo>
                    <a:pt x="1319" y="5294"/>
                  </a:lnTo>
                  <a:lnTo>
                    <a:pt x="1319" y="5399"/>
                  </a:lnTo>
                  <a:lnTo>
                    <a:pt x="1361" y="5441"/>
                  </a:lnTo>
                  <a:lnTo>
                    <a:pt x="1403" y="5524"/>
                  </a:lnTo>
                  <a:lnTo>
                    <a:pt x="1319" y="5629"/>
                  </a:lnTo>
                  <a:lnTo>
                    <a:pt x="1214" y="5734"/>
                  </a:lnTo>
                  <a:lnTo>
                    <a:pt x="1193" y="5776"/>
                  </a:lnTo>
                  <a:lnTo>
                    <a:pt x="1110" y="5776"/>
                  </a:lnTo>
                  <a:lnTo>
                    <a:pt x="1089" y="5859"/>
                  </a:lnTo>
                  <a:lnTo>
                    <a:pt x="1110" y="5964"/>
                  </a:lnTo>
                  <a:lnTo>
                    <a:pt x="1089" y="6048"/>
                  </a:lnTo>
                  <a:lnTo>
                    <a:pt x="1047" y="6194"/>
                  </a:lnTo>
                  <a:lnTo>
                    <a:pt x="1026" y="6278"/>
                  </a:lnTo>
                  <a:lnTo>
                    <a:pt x="1026" y="6466"/>
                  </a:lnTo>
                  <a:lnTo>
                    <a:pt x="398" y="7115"/>
                  </a:lnTo>
                  <a:lnTo>
                    <a:pt x="461" y="7282"/>
                  </a:lnTo>
                  <a:lnTo>
                    <a:pt x="482" y="7429"/>
                  </a:lnTo>
                  <a:lnTo>
                    <a:pt x="566" y="7554"/>
                  </a:lnTo>
                  <a:lnTo>
                    <a:pt x="566" y="7847"/>
                  </a:lnTo>
                  <a:lnTo>
                    <a:pt x="524" y="7868"/>
                  </a:lnTo>
                  <a:lnTo>
                    <a:pt x="524" y="7973"/>
                  </a:lnTo>
                  <a:lnTo>
                    <a:pt x="587" y="8077"/>
                  </a:lnTo>
                  <a:lnTo>
                    <a:pt x="608" y="8224"/>
                  </a:lnTo>
                  <a:lnTo>
                    <a:pt x="608" y="8684"/>
                  </a:lnTo>
                  <a:lnTo>
                    <a:pt x="566" y="8851"/>
                  </a:lnTo>
                  <a:lnTo>
                    <a:pt x="566" y="9019"/>
                  </a:lnTo>
                  <a:lnTo>
                    <a:pt x="566" y="9207"/>
                  </a:lnTo>
                  <a:lnTo>
                    <a:pt x="566" y="9228"/>
                  </a:lnTo>
                  <a:lnTo>
                    <a:pt x="628" y="9270"/>
                  </a:lnTo>
                  <a:lnTo>
                    <a:pt x="691" y="9333"/>
                  </a:lnTo>
                  <a:lnTo>
                    <a:pt x="733" y="9395"/>
                  </a:lnTo>
                  <a:lnTo>
                    <a:pt x="712" y="9437"/>
                  </a:lnTo>
                  <a:lnTo>
                    <a:pt x="712" y="9521"/>
                  </a:lnTo>
                  <a:lnTo>
                    <a:pt x="691" y="9626"/>
                  </a:lnTo>
                  <a:lnTo>
                    <a:pt x="691" y="9646"/>
                  </a:lnTo>
                  <a:lnTo>
                    <a:pt x="733" y="9646"/>
                  </a:lnTo>
                  <a:lnTo>
                    <a:pt x="942" y="9709"/>
                  </a:lnTo>
                  <a:lnTo>
                    <a:pt x="1047" y="9709"/>
                  </a:lnTo>
                  <a:lnTo>
                    <a:pt x="1089" y="9605"/>
                  </a:lnTo>
                  <a:lnTo>
                    <a:pt x="1131" y="9500"/>
                  </a:lnTo>
                  <a:lnTo>
                    <a:pt x="1152" y="9333"/>
                  </a:lnTo>
                  <a:lnTo>
                    <a:pt x="1131" y="9291"/>
                  </a:lnTo>
                  <a:lnTo>
                    <a:pt x="1110" y="9291"/>
                  </a:lnTo>
                  <a:lnTo>
                    <a:pt x="1089" y="9395"/>
                  </a:lnTo>
                  <a:lnTo>
                    <a:pt x="1005" y="9374"/>
                  </a:lnTo>
                  <a:lnTo>
                    <a:pt x="942" y="9437"/>
                  </a:lnTo>
                  <a:lnTo>
                    <a:pt x="942" y="9333"/>
                  </a:lnTo>
                  <a:lnTo>
                    <a:pt x="901" y="9228"/>
                  </a:lnTo>
                  <a:lnTo>
                    <a:pt x="880" y="9207"/>
                  </a:lnTo>
                  <a:lnTo>
                    <a:pt x="921" y="9165"/>
                  </a:lnTo>
                  <a:lnTo>
                    <a:pt x="984" y="9165"/>
                  </a:lnTo>
                  <a:lnTo>
                    <a:pt x="1026" y="9019"/>
                  </a:lnTo>
                  <a:lnTo>
                    <a:pt x="1110" y="8977"/>
                  </a:lnTo>
                  <a:lnTo>
                    <a:pt x="1131" y="8893"/>
                  </a:lnTo>
                  <a:lnTo>
                    <a:pt x="1298" y="8872"/>
                  </a:lnTo>
                  <a:lnTo>
                    <a:pt x="1465" y="8663"/>
                  </a:lnTo>
                  <a:lnTo>
                    <a:pt x="1989" y="8579"/>
                  </a:lnTo>
                  <a:lnTo>
                    <a:pt x="2365" y="8391"/>
                  </a:lnTo>
                  <a:lnTo>
                    <a:pt x="2574" y="8182"/>
                  </a:lnTo>
                  <a:lnTo>
                    <a:pt x="2616" y="8035"/>
                  </a:lnTo>
                  <a:lnTo>
                    <a:pt x="2679" y="7931"/>
                  </a:lnTo>
                  <a:lnTo>
                    <a:pt x="2679" y="7847"/>
                  </a:lnTo>
                  <a:lnTo>
                    <a:pt x="2574" y="7910"/>
                  </a:lnTo>
                  <a:lnTo>
                    <a:pt x="2553" y="7805"/>
                  </a:lnTo>
                  <a:lnTo>
                    <a:pt x="2595" y="7805"/>
                  </a:lnTo>
                  <a:lnTo>
                    <a:pt x="2595" y="7701"/>
                  </a:lnTo>
                  <a:lnTo>
                    <a:pt x="2658" y="7617"/>
                  </a:lnTo>
                  <a:lnTo>
                    <a:pt x="2658" y="7533"/>
                  </a:lnTo>
                  <a:lnTo>
                    <a:pt x="2721" y="7345"/>
                  </a:lnTo>
                  <a:lnTo>
                    <a:pt x="2700" y="7324"/>
                  </a:lnTo>
                  <a:lnTo>
                    <a:pt x="2700" y="7177"/>
                  </a:lnTo>
                  <a:lnTo>
                    <a:pt x="2763" y="7115"/>
                  </a:lnTo>
                  <a:lnTo>
                    <a:pt x="2763" y="6968"/>
                  </a:lnTo>
                  <a:lnTo>
                    <a:pt x="2721" y="6968"/>
                  </a:lnTo>
                  <a:lnTo>
                    <a:pt x="2721" y="6822"/>
                  </a:lnTo>
                  <a:lnTo>
                    <a:pt x="2658" y="6968"/>
                  </a:lnTo>
                  <a:lnTo>
                    <a:pt x="2658" y="7073"/>
                  </a:lnTo>
                  <a:lnTo>
                    <a:pt x="2595" y="7094"/>
                  </a:lnTo>
                  <a:lnTo>
                    <a:pt x="2574" y="6968"/>
                  </a:lnTo>
                  <a:lnTo>
                    <a:pt x="2595" y="6592"/>
                  </a:lnTo>
                  <a:lnTo>
                    <a:pt x="2553" y="6466"/>
                  </a:lnTo>
                  <a:lnTo>
                    <a:pt x="2553" y="6340"/>
                  </a:lnTo>
                  <a:lnTo>
                    <a:pt x="2470" y="6236"/>
                  </a:lnTo>
                  <a:lnTo>
                    <a:pt x="2407" y="6194"/>
                  </a:lnTo>
                  <a:lnTo>
                    <a:pt x="2491" y="6152"/>
                  </a:lnTo>
                  <a:lnTo>
                    <a:pt x="2491" y="6068"/>
                  </a:lnTo>
                  <a:lnTo>
                    <a:pt x="2302" y="5838"/>
                  </a:lnTo>
                  <a:lnTo>
                    <a:pt x="2386" y="5755"/>
                  </a:lnTo>
                  <a:lnTo>
                    <a:pt x="2365" y="5650"/>
                  </a:lnTo>
                  <a:lnTo>
                    <a:pt x="2407" y="5608"/>
                  </a:lnTo>
                  <a:lnTo>
                    <a:pt x="2407" y="5524"/>
                  </a:lnTo>
                  <a:lnTo>
                    <a:pt x="2365" y="5441"/>
                  </a:lnTo>
                  <a:lnTo>
                    <a:pt x="2365" y="5399"/>
                  </a:lnTo>
                  <a:lnTo>
                    <a:pt x="2407" y="5399"/>
                  </a:lnTo>
                  <a:lnTo>
                    <a:pt x="2512" y="5462"/>
                  </a:lnTo>
                  <a:lnTo>
                    <a:pt x="2574" y="5399"/>
                  </a:lnTo>
                  <a:lnTo>
                    <a:pt x="2721" y="5399"/>
                  </a:lnTo>
                  <a:lnTo>
                    <a:pt x="2825" y="5315"/>
                  </a:lnTo>
                  <a:lnTo>
                    <a:pt x="2805" y="5190"/>
                  </a:lnTo>
                  <a:lnTo>
                    <a:pt x="3118" y="4980"/>
                  </a:lnTo>
                  <a:lnTo>
                    <a:pt x="3244" y="4980"/>
                  </a:lnTo>
                  <a:lnTo>
                    <a:pt x="3244" y="4897"/>
                  </a:lnTo>
                  <a:lnTo>
                    <a:pt x="3307" y="4876"/>
                  </a:lnTo>
                  <a:lnTo>
                    <a:pt x="3349" y="4813"/>
                  </a:lnTo>
                  <a:lnTo>
                    <a:pt x="3349" y="4771"/>
                  </a:lnTo>
                  <a:lnTo>
                    <a:pt x="3600" y="4625"/>
                  </a:lnTo>
                  <a:lnTo>
                    <a:pt x="3621" y="4562"/>
                  </a:lnTo>
                  <a:lnTo>
                    <a:pt x="3662" y="4520"/>
                  </a:lnTo>
                  <a:lnTo>
                    <a:pt x="3704" y="4374"/>
                  </a:lnTo>
                  <a:lnTo>
                    <a:pt x="3746" y="4478"/>
                  </a:lnTo>
                  <a:lnTo>
                    <a:pt x="3830" y="4416"/>
                  </a:lnTo>
                  <a:lnTo>
                    <a:pt x="3955" y="4269"/>
                  </a:lnTo>
                  <a:lnTo>
                    <a:pt x="3955" y="4185"/>
                  </a:lnTo>
                  <a:lnTo>
                    <a:pt x="4018" y="4248"/>
                  </a:lnTo>
                  <a:lnTo>
                    <a:pt x="4248" y="4081"/>
                  </a:lnTo>
                  <a:lnTo>
                    <a:pt x="4437" y="3997"/>
                  </a:lnTo>
                  <a:lnTo>
                    <a:pt x="4437" y="3976"/>
                  </a:lnTo>
                  <a:lnTo>
                    <a:pt x="4562" y="3976"/>
                  </a:lnTo>
                  <a:lnTo>
                    <a:pt x="4918" y="3788"/>
                  </a:lnTo>
                  <a:lnTo>
                    <a:pt x="4960" y="3725"/>
                  </a:lnTo>
                  <a:lnTo>
                    <a:pt x="5022" y="3683"/>
                  </a:lnTo>
                  <a:lnTo>
                    <a:pt x="5399" y="3474"/>
                  </a:lnTo>
                  <a:lnTo>
                    <a:pt x="5399" y="3369"/>
                  </a:lnTo>
                  <a:lnTo>
                    <a:pt x="5504" y="3369"/>
                  </a:lnTo>
                  <a:lnTo>
                    <a:pt x="5608" y="3223"/>
                  </a:lnTo>
                  <a:lnTo>
                    <a:pt x="5608" y="3139"/>
                  </a:lnTo>
                  <a:lnTo>
                    <a:pt x="5734" y="2993"/>
                  </a:lnTo>
                  <a:lnTo>
                    <a:pt x="5818" y="2951"/>
                  </a:lnTo>
                  <a:lnTo>
                    <a:pt x="5818" y="2846"/>
                  </a:lnTo>
                  <a:lnTo>
                    <a:pt x="5859" y="2783"/>
                  </a:lnTo>
                  <a:lnTo>
                    <a:pt x="5797" y="2783"/>
                  </a:lnTo>
                  <a:lnTo>
                    <a:pt x="5755" y="2804"/>
                  </a:lnTo>
                  <a:lnTo>
                    <a:pt x="5734" y="2742"/>
                  </a:lnTo>
                  <a:lnTo>
                    <a:pt x="5838" y="2679"/>
                  </a:lnTo>
                  <a:lnTo>
                    <a:pt x="5901" y="2679"/>
                  </a:lnTo>
                  <a:lnTo>
                    <a:pt x="5922" y="2616"/>
                  </a:lnTo>
                  <a:lnTo>
                    <a:pt x="5901" y="2574"/>
                  </a:lnTo>
                  <a:lnTo>
                    <a:pt x="5943" y="2532"/>
                  </a:lnTo>
                  <a:lnTo>
                    <a:pt x="6006" y="2470"/>
                  </a:lnTo>
                  <a:lnTo>
                    <a:pt x="5964" y="2219"/>
                  </a:lnTo>
                  <a:lnTo>
                    <a:pt x="5943" y="2198"/>
                  </a:lnTo>
                  <a:lnTo>
                    <a:pt x="5838" y="2198"/>
                  </a:lnTo>
                  <a:lnTo>
                    <a:pt x="5797" y="2177"/>
                  </a:lnTo>
                  <a:lnTo>
                    <a:pt x="5818" y="2114"/>
                  </a:lnTo>
                  <a:lnTo>
                    <a:pt x="5901" y="2114"/>
                  </a:lnTo>
                  <a:lnTo>
                    <a:pt x="5901" y="1863"/>
                  </a:lnTo>
                  <a:lnTo>
                    <a:pt x="5859" y="1800"/>
                  </a:lnTo>
                  <a:lnTo>
                    <a:pt x="5901" y="1800"/>
                  </a:lnTo>
                  <a:lnTo>
                    <a:pt x="5922" y="1528"/>
                  </a:lnTo>
                  <a:lnTo>
                    <a:pt x="5901" y="1361"/>
                  </a:lnTo>
                  <a:lnTo>
                    <a:pt x="5964" y="1319"/>
                  </a:lnTo>
                  <a:lnTo>
                    <a:pt x="5943" y="1151"/>
                  </a:lnTo>
                  <a:lnTo>
                    <a:pt x="5922" y="1131"/>
                  </a:lnTo>
                  <a:lnTo>
                    <a:pt x="5922" y="963"/>
                  </a:lnTo>
                  <a:lnTo>
                    <a:pt x="5964" y="942"/>
                  </a:lnTo>
                  <a:lnTo>
                    <a:pt x="5901" y="817"/>
                  </a:lnTo>
                  <a:lnTo>
                    <a:pt x="5859" y="628"/>
                  </a:lnTo>
                  <a:lnTo>
                    <a:pt x="5922" y="587"/>
                  </a:lnTo>
                  <a:lnTo>
                    <a:pt x="5901" y="545"/>
                  </a:lnTo>
                  <a:lnTo>
                    <a:pt x="5901" y="503"/>
                  </a:lnTo>
                  <a:lnTo>
                    <a:pt x="5901" y="440"/>
                  </a:lnTo>
                  <a:lnTo>
                    <a:pt x="6027" y="273"/>
                  </a:lnTo>
                  <a:lnTo>
                    <a:pt x="5964" y="231"/>
                  </a:lnTo>
                  <a:lnTo>
                    <a:pt x="6027" y="168"/>
                  </a:lnTo>
                  <a:lnTo>
                    <a:pt x="6027" y="22"/>
                  </a:lnTo>
                  <a:lnTo>
                    <a:pt x="600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7" name="Google Shape;7627;p131"/>
            <p:cNvSpPr/>
            <p:nvPr/>
          </p:nvSpPr>
          <p:spPr>
            <a:xfrm>
              <a:off x="3951893" y="3317378"/>
              <a:ext cx="9978" cy="10724"/>
            </a:xfrm>
            <a:custGeom>
              <a:avLst/>
              <a:gdLst/>
              <a:ahLst/>
              <a:cxnLst/>
              <a:rect l="l" t="t" r="r" b="b"/>
              <a:pathLst>
                <a:path w="838" h="943" extrusionOk="0">
                  <a:moveTo>
                    <a:pt x="314" y="1"/>
                  </a:moveTo>
                  <a:lnTo>
                    <a:pt x="209" y="43"/>
                  </a:lnTo>
                  <a:lnTo>
                    <a:pt x="188" y="189"/>
                  </a:lnTo>
                  <a:lnTo>
                    <a:pt x="63" y="440"/>
                  </a:lnTo>
                  <a:lnTo>
                    <a:pt x="0" y="566"/>
                  </a:lnTo>
                  <a:lnTo>
                    <a:pt x="42" y="649"/>
                  </a:lnTo>
                  <a:lnTo>
                    <a:pt x="105" y="712"/>
                  </a:lnTo>
                  <a:lnTo>
                    <a:pt x="168" y="817"/>
                  </a:lnTo>
                  <a:lnTo>
                    <a:pt x="377" y="921"/>
                  </a:lnTo>
                  <a:lnTo>
                    <a:pt x="586" y="942"/>
                  </a:lnTo>
                  <a:lnTo>
                    <a:pt x="670" y="921"/>
                  </a:lnTo>
                  <a:lnTo>
                    <a:pt x="712" y="817"/>
                  </a:lnTo>
                  <a:lnTo>
                    <a:pt x="691" y="712"/>
                  </a:lnTo>
                  <a:lnTo>
                    <a:pt x="774" y="691"/>
                  </a:lnTo>
                  <a:lnTo>
                    <a:pt x="795" y="649"/>
                  </a:lnTo>
                  <a:lnTo>
                    <a:pt x="795" y="629"/>
                  </a:lnTo>
                  <a:lnTo>
                    <a:pt x="816" y="524"/>
                  </a:lnTo>
                  <a:lnTo>
                    <a:pt x="816" y="440"/>
                  </a:lnTo>
                  <a:lnTo>
                    <a:pt x="837" y="398"/>
                  </a:lnTo>
                  <a:lnTo>
                    <a:pt x="795" y="336"/>
                  </a:lnTo>
                  <a:lnTo>
                    <a:pt x="732" y="273"/>
                  </a:lnTo>
                  <a:lnTo>
                    <a:pt x="670" y="231"/>
                  </a:lnTo>
                  <a:lnTo>
                    <a:pt x="670" y="210"/>
                  </a:lnTo>
                  <a:lnTo>
                    <a:pt x="565" y="189"/>
                  </a:lnTo>
                  <a:lnTo>
                    <a:pt x="481" y="105"/>
                  </a:lnTo>
                  <a:lnTo>
                    <a:pt x="3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8" name="Google Shape;7628;p131"/>
            <p:cNvSpPr/>
            <p:nvPr/>
          </p:nvSpPr>
          <p:spPr>
            <a:xfrm>
              <a:off x="3925232" y="3338554"/>
              <a:ext cx="15956" cy="14295"/>
            </a:xfrm>
            <a:custGeom>
              <a:avLst/>
              <a:gdLst/>
              <a:ahLst/>
              <a:cxnLst/>
              <a:rect l="l" t="t" r="r" b="b"/>
              <a:pathLst>
                <a:path w="1340" h="1257" extrusionOk="0">
                  <a:moveTo>
                    <a:pt x="775" y="1"/>
                  </a:moveTo>
                  <a:lnTo>
                    <a:pt x="754" y="43"/>
                  </a:lnTo>
                  <a:lnTo>
                    <a:pt x="670" y="106"/>
                  </a:lnTo>
                  <a:lnTo>
                    <a:pt x="628" y="147"/>
                  </a:lnTo>
                  <a:lnTo>
                    <a:pt x="419" y="189"/>
                  </a:lnTo>
                  <a:lnTo>
                    <a:pt x="293" y="315"/>
                  </a:lnTo>
                  <a:lnTo>
                    <a:pt x="231" y="440"/>
                  </a:lnTo>
                  <a:lnTo>
                    <a:pt x="84" y="566"/>
                  </a:lnTo>
                  <a:lnTo>
                    <a:pt x="0" y="629"/>
                  </a:lnTo>
                  <a:lnTo>
                    <a:pt x="42" y="733"/>
                  </a:lnTo>
                  <a:lnTo>
                    <a:pt x="126" y="796"/>
                  </a:lnTo>
                  <a:lnTo>
                    <a:pt x="126" y="859"/>
                  </a:lnTo>
                  <a:lnTo>
                    <a:pt x="210" y="943"/>
                  </a:lnTo>
                  <a:lnTo>
                    <a:pt x="210" y="1047"/>
                  </a:lnTo>
                  <a:lnTo>
                    <a:pt x="293" y="1131"/>
                  </a:lnTo>
                  <a:lnTo>
                    <a:pt x="356" y="1194"/>
                  </a:lnTo>
                  <a:lnTo>
                    <a:pt x="503" y="1256"/>
                  </a:lnTo>
                  <a:lnTo>
                    <a:pt x="607" y="1256"/>
                  </a:lnTo>
                  <a:lnTo>
                    <a:pt x="628" y="1194"/>
                  </a:lnTo>
                  <a:lnTo>
                    <a:pt x="670" y="1152"/>
                  </a:lnTo>
                  <a:lnTo>
                    <a:pt x="712" y="1026"/>
                  </a:lnTo>
                  <a:lnTo>
                    <a:pt x="816" y="984"/>
                  </a:lnTo>
                  <a:lnTo>
                    <a:pt x="879" y="943"/>
                  </a:lnTo>
                  <a:lnTo>
                    <a:pt x="984" y="922"/>
                  </a:lnTo>
                  <a:lnTo>
                    <a:pt x="1067" y="943"/>
                  </a:lnTo>
                  <a:lnTo>
                    <a:pt x="1172" y="859"/>
                  </a:lnTo>
                  <a:lnTo>
                    <a:pt x="1193" y="775"/>
                  </a:lnTo>
                  <a:lnTo>
                    <a:pt x="1151" y="733"/>
                  </a:lnTo>
                  <a:lnTo>
                    <a:pt x="1130" y="650"/>
                  </a:lnTo>
                  <a:lnTo>
                    <a:pt x="1235" y="608"/>
                  </a:lnTo>
                  <a:lnTo>
                    <a:pt x="1339" y="524"/>
                  </a:lnTo>
                  <a:lnTo>
                    <a:pt x="1339" y="399"/>
                  </a:lnTo>
                  <a:lnTo>
                    <a:pt x="1256" y="147"/>
                  </a:lnTo>
                  <a:lnTo>
                    <a:pt x="1130" y="43"/>
                  </a:lnTo>
                  <a:lnTo>
                    <a:pt x="1026" y="85"/>
                  </a:lnTo>
                  <a:lnTo>
                    <a:pt x="942" y="22"/>
                  </a:lnTo>
                  <a:lnTo>
                    <a:pt x="921" y="43"/>
                  </a:lnTo>
                  <a:lnTo>
                    <a:pt x="858" y="22"/>
                  </a:lnTo>
                  <a:lnTo>
                    <a:pt x="77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9" name="Google Shape;7629;p131"/>
            <p:cNvSpPr/>
            <p:nvPr/>
          </p:nvSpPr>
          <p:spPr>
            <a:xfrm>
              <a:off x="4226694" y="2879548"/>
              <a:ext cx="50095" cy="39508"/>
            </a:xfrm>
            <a:custGeom>
              <a:avLst/>
              <a:gdLst/>
              <a:ahLst/>
              <a:cxnLst/>
              <a:rect l="l" t="t" r="r" b="b"/>
              <a:pathLst>
                <a:path w="4207" h="3474" extrusionOk="0">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0" name="Google Shape;7630;p131"/>
            <p:cNvSpPr/>
            <p:nvPr/>
          </p:nvSpPr>
          <p:spPr>
            <a:xfrm>
              <a:off x="4226694" y="2879548"/>
              <a:ext cx="50095" cy="39508"/>
            </a:xfrm>
            <a:custGeom>
              <a:avLst/>
              <a:gdLst/>
              <a:ahLst/>
              <a:cxnLst/>
              <a:rect l="l" t="t" r="r" b="b"/>
              <a:pathLst>
                <a:path w="4207" h="3474" extrusionOk="0">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1" name="Google Shape;7631;p131"/>
            <p:cNvSpPr/>
            <p:nvPr/>
          </p:nvSpPr>
          <p:spPr>
            <a:xfrm>
              <a:off x="4014919" y="2846238"/>
              <a:ext cx="33651" cy="9053"/>
            </a:xfrm>
            <a:custGeom>
              <a:avLst/>
              <a:gdLst/>
              <a:ahLst/>
              <a:cxnLst/>
              <a:rect l="l" t="t" r="r" b="b"/>
              <a:pathLst>
                <a:path w="2826" h="796" extrusionOk="0">
                  <a:moveTo>
                    <a:pt x="2240" y="0"/>
                  </a:moveTo>
                  <a:cubicBezTo>
                    <a:pt x="2240" y="0"/>
                    <a:pt x="1717" y="230"/>
                    <a:pt x="1612" y="230"/>
                  </a:cubicBezTo>
                  <a:cubicBezTo>
                    <a:pt x="1507" y="230"/>
                    <a:pt x="1382" y="105"/>
                    <a:pt x="1382" y="105"/>
                  </a:cubicBezTo>
                  <a:lnTo>
                    <a:pt x="733" y="126"/>
                  </a:lnTo>
                  <a:lnTo>
                    <a:pt x="754" y="293"/>
                  </a:lnTo>
                  <a:cubicBezTo>
                    <a:pt x="775" y="419"/>
                    <a:pt x="231" y="419"/>
                    <a:pt x="22" y="419"/>
                  </a:cubicBezTo>
                  <a:lnTo>
                    <a:pt x="22" y="439"/>
                  </a:lnTo>
                  <a:lnTo>
                    <a:pt x="1" y="481"/>
                  </a:lnTo>
                  <a:lnTo>
                    <a:pt x="85" y="481"/>
                  </a:lnTo>
                  <a:lnTo>
                    <a:pt x="105" y="586"/>
                  </a:lnTo>
                  <a:lnTo>
                    <a:pt x="189" y="586"/>
                  </a:lnTo>
                  <a:lnTo>
                    <a:pt x="231" y="502"/>
                  </a:lnTo>
                  <a:lnTo>
                    <a:pt x="398" y="544"/>
                  </a:lnTo>
                  <a:lnTo>
                    <a:pt x="461" y="544"/>
                  </a:lnTo>
                  <a:lnTo>
                    <a:pt x="545" y="460"/>
                  </a:lnTo>
                  <a:lnTo>
                    <a:pt x="649" y="502"/>
                  </a:lnTo>
                  <a:lnTo>
                    <a:pt x="880" y="711"/>
                  </a:lnTo>
                  <a:lnTo>
                    <a:pt x="984" y="732"/>
                  </a:lnTo>
                  <a:lnTo>
                    <a:pt x="1173" y="691"/>
                  </a:lnTo>
                  <a:lnTo>
                    <a:pt x="1424" y="628"/>
                  </a:lnTo>
                  <a:lnTo>
                    <a:pt x="1507" y="649"/>
                  </a:lnTo>
                  <a:lnTo>
                    <a:pt x="1821" y="649"/>
                  </a:lnTo>
                  <a:lnTo>
                    <a:pt x="1863" y="691"/>
                  </a:lnTo>
                  <a:lnTo>
                    <a:pt x="1863" y="586"/>
                  </a:lnTo>
                  <a:lnTo>
                    <a:pt x="2072" y="502"/>
                  </a:lnTo>
                  <a:lnTo>
                    <a:pt x="2386" y="691"/>
                  </a:lnTo>
                  <a:lnTo>
                    <a:pt x="2595" y="691"/>
                  </a:lnTo>
                  <a:lnTo>
                    <a:pt x="2805" y="795"/>
                  </a:lnTo>
                  <a:lnTo>
                    <a:pt x="2826" y="586"/>
                  </a:lnTo>
                  <a:lnTo>
                    <a:pt x="2742" y="481"/>
                  </a:lnTo>
                  <a:lnTo>
                    <a:pt x="2595" y="377"/>
                  </a:lnTo>
                  <a:lnTo>
                    <a:pt x="2637" y="188"/>
                  </a:lnTo>
                  <a:cubicBezTo>
                    <a:pt x="2628" y="188"/>
                    <a:pt x="2594" y="197"/>
                    <a:pt x="2555" y="197"/>
                  </a:cubicBezTo>
                  <a:cubicBezTo>
                    <a:pt x="2507" y="197"/>
                    <a:pt x="2451" y="184"/>
                    <a:pt x="2428" y="126"/>
                  </a:cubicBezTo>
                  <a:cubicBezTo>
                    <a:pt x="2386" y="21"/>
                    <a:pt x="2240" y="0"/>
                    <a:pt x="22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2" name="Google Shape;7632;p131"/>
            <p:cNvSpPr/>
            <p:nvPr/>
          </p:nvSpPr>
          <p:spPr>
            <a:xfrm>
              <a:off x="4036853" y="2853608"/>
              <a:ext cx="1250" cy="1205"/>
            </a:xfrm>
            <a:custGeom>
              <a:avLst/>
              <a:gdLst/>
              <a:ahLst/>
              <a:cxnLst/>
              <a:rect l="l" t="t" r="r" b="b"/>
              <a:pathLst>
                <a:path w="105" h="106" fill="none" extrusionOk="0">
                  <a:moveTo>
                    <a:pt x="105" y="105"/>
                  </a:moveTo>
                  <a:lnTo>
                    <a:pt x="0" y="1"/>
                  </a:lnTo>
                </a:path>
              </a:pathLst>
            </a:custGeom>
            <a:solidFill>
              <a:srgbClr val="5F7D95"/>
            </a:solidFill>
            <a:ln w="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3" name="Google Shape;7633;p131"/>
            <p:cNvSpPr/>
            <p:nvPr/>
          </p:nvSpPr>
          <p:spPr>
            <a:xfrm>
              <a:off x="4346543" y="2948318"/>
              <a:ext cx="21183" cy="11907"/>
            </a:xfrm>
            <a:custGeom>
              <a:avLst/>
              <a:gdLst/>
              <a:ahLst/>
              <a:cxnLst/>
              <a:rect l="l" t="t" r="r" b="b"/>
              <a:pathLst>
                <a:path w="1779" h="1047" extrusionOk="0">
                  <a:moveTo>
                    <a:pt x="753" y="0"/>
                  </a:moveTo>
                  <a:lnTo>
                    <a:pt x="586" y="21"/>
                  </a:lnTo>
                  <a:lnTo>
                    <a:pt x="314" y="189"/>
                  </a:lnTo>
                  <a:lnTo>
                    <a:pt x="188" y="440"/>
                  </a:lnTo>
                  <a:lnTo>
                    <a:pt x="63" y="502"/>
                  </a:lnTo>
                  <a:lnTo>
                    <a:pt x="63" y="628"/>
                  </a:lnTo>
                  <a:lnTo>
                    <a:pt x="0" y="733"/>
                  </a:lnTo>
                  <a:lnTo>
                    <a:pt x="105" y="921"/>
                  </a:lnTo>
                  <a:lnTo>
                    <a:pt x="314" y="942"/>
                  </a:lnTo>
                  <a:lnTo>
                    <a:pt x="398" y="879"/>
                  </a:lnTo>
                  <a:lnTo>
                    <a:pt x="691" y="1046"/>
                  </a:lnTo>
                  <a:lnTo>
                    <a:pt x="837" y="1046"/>
                  </a:lnTo>
                  <a:lnTo>
                    <a:pt x="942" y="921"/>
                  </a:lnTo>
                  <a:lnTo>
                    <a:pt x="1067" y="879"/>
                  </a:lnTo>
                  <a:lnTo>
                    <a:pt x="1172" y="942"/>
                  </a:lnTo>
                  <a:lnTo>
                    <a:pt x="1381" y="879"/>
                  </a:lnTo>
                  <a:lnTo>
                    <a:pt x="1549" y="921"/>
                  </a:lnTo>
                  <a:lnTo>
                    <a:pt x="1779" y="837"/>
                  </a:lnTo>
                  <a:lnTo>
                    <a:pt x="1779" y="733"/>
                  </a:lnTo>
                  <a:lnTo>
                    <a:pt x="1779" y="565"/>
                  </a:lnTo>
                  <a:lnTo>
                    <a:pt x="1590" y="502"/>
                  </a:lnTo>
                  <a:lnTo>
                    <a:pt x="1590" y="398"/>
                  </a:lnTo>
                  <a:lnTo>
                    <a:pt x="1632" y="230"/>
                  </a:lnTo>
                  <a:lnTo>
                    <a:pt x="1590" y="230"/>
                  </a:lnTo>
                  <a:lnTo>
                    <a:pt x="1528" y="126"/>
                  </a:lnTo>
                  <a:lnTo>
                    <a:pt x="1360" y="105"/>
                  </a:lnTo>
                  <a:lnTo>
                    <a:pt x="1214" y="189"/>
                  </a:lnTo>
                  <a:lnTo>
                    <a:pt x="1109" y="126"/>
                  </a:lnTo>
                  <a:lnTo>
                    <a:pt x="837" y="105"/>
                  </a:lnTo>
                  <a:lnTo>
                    <a:pt x="75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4" name="Google Shape;7634;p131"/>
            <p:cNvSpPr/>
            <p:nvPr/>
          </p:nvSpPr>
          <p:spPr>
            <a:xfrm>
              <a:off x="3878888" y="2847660"/>
              <a:ext cx="16706" cy="13579"/>
            </a:xfrm>
            <a:custGeom>
              <a:avLst/>
              <a:gdLst/>
              <a:ahLst/>
              <a:cxnLst/>
              <a:rect l="l" t="t" r="r" b="b"/>
              <a:pathLst>
                <a:path w="1403" h="1194" extrusionOk="0">
                  <a:moveTo>
                    <a:pt x="900" y="1"/>
                  </a:moveTo>
                  <a:lnTo>
                    <a:pt x="754" y="42"/>
                  </a:lnTo>
                  <a:lnTo>
                    <a:pt x="628" y="42"/>
                  </a:lnTo>
                  <a:lnTo>
                    <a:pt x="419" y="84"/>
                  </a:lnTo>
                  <a:lnTo>
                    <a:pt x="314" y="168"/>
                  </a:lnTo>
                  <a:lnTo>
                    <a:pt x="210" y="189"/>
                  </a:lnTo>
                  <a:lnTo>
                    <a:pt x="42" y="273"/>
                  </a:lnTo>
                  <a:lnTo>
                    <a:pt x="63" y="356"/>
                  </a:lnTo>
                  <a:lnTo>
                    <a:pt x="21" y="398"/>
                  </a:lnTo>
                  <a:lnTo>
                    <a:pt x="21" y="377"/>
                  </a:lnTo>
                  <a:lnTo>
                    <a:pt x="1" y="586"/>
                  </a:lnTo>
                  <a:lnTo>
                    <a:pt x="21" y="796"/>
                  </a:lnTo>
                  <a:lnTo>
                    <a:pt x="126" y="942"/>
                  </a:lnTo>
                  <a:lnTo>
                    <a:pt x="168" y="1089"/>
                  </a:lnTo>
                  <a:lnTo>
                    <a:pt x="314" y="1193"/>
                  </a:lnTo>
                  <a:lnTo>
                    <a:pt x="314" y="1151"/>
                  </a:lnTo>
                  <a:lnTo>
                    <a:pt x="524" y="1026"/>
                  </a:lnTo>
                  <a:lnTo>
                    <a:pt x="691" y="984"/>
                  </a:lnTo>
                  <a:lnTo>
                    <a:pt x="691" y="921"/>
                  </a:lnTo>
                  <a:lnTo>
                    <a:pt x="837" y="838"/>
                  </a:lnTo>
                  <a:lnTo>
                    <a:pt x="1110" y="879"/>
                  </a:lnTo>
                  <a:lnTo>
                    <a:pt x="1256" y="796"/>
                  </a:lnTo>
                  <a:lnTo>
                    <a:pt x="1361" y="775"/>
                  </a:lnTo>
                  <a:lnTo>
                    <a:pt x="1402" y="712"/>
                  </a:lnTo>
                  <a:lnTo>
                    <a:pt x="1402" y="607"/>
                  </a:lnTo>
                  <a:lnTo>
                    <a:pt x="1382" y="461"/>
                  </a:lnTo>
                  <a:lnTo>
                    <a:pt x="1214" y="189"/>
                  </a:lnTo>
                  <a:lnTo>
                    <a:pt x="9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5" name="Google Shape;7635;p131"/>
            <p:cNvSpPr/>
            <p:nvPr/>
          </p:nvSpPr>
          <p:spPr>
            <a:xfrm>
              <a:off x="3865182" y="2817204"/>
              <a:ext cx="27923" cy="34993"/>
            </a:xfrm>
            <a:custGeom>
              <a:avLst/>
              <a:gdLst/>
              <a:ahLst/>
              <a:cxnLst/>
              <a:rect l="l" t="t" r="r" b="b"/>
              <a:pathLst>
                <a:path w="2345" h="3077" extrusionOk="0">
                  <a:moveTo>
                    <a:pt x="461" y="0"/>
                  </a:moveTo>
                  <a:lnTo>
                    <a:pt x="336" y="105"/>
                  </a:lnTo>
                  <a:lnTo>
                    <a:pt x="315" y="147"/>
                  </a:lnTo>
                  <a:lnTo>
                    <a:pt x="210" y="147"/>
                  </a:lnTo>
                  <a:lnTo>
                    <a:pt x="64" y="210"/>
                  </a:lnTo>
                  <a:lnTo>
                    <a:pt x="1" y="272"/>
                  </a:lnTo>
                  <a:lnTo>
                    <a:pt x="22" y="314"/>
                  </a:lnTo>
                  <a:lnTo>
                    <a:pt x="64" y="461"/>
                  </a:lnTo>
                  <a:lnTo>
                    <a:pt x="105" y="628"/>
                  </a:lnTo>
                  <a:lnTo>
                    <a:pt x="168" y="670"/>
                  </a:lnTo>
                  <a:lnTo>
                    <a:pt x="273" y="691"/>
                  </a:lnTo>
                  <a:lnTo>
                    <a:pt x="273" y="754"/>
                  </a:lnTo>
                  <a:lnTo>
                    <a:pt x="231" y="754"/>
                  </a:lnTo>
                  <a:lnTo>
                    <a:pt x="105" y="775"/>
                  </a:lnTo>
                  <a:lnTo>
                    <a:pt x="126" y="879"/>
                  </a:lnTo>
                  <a:lnTo>
                    <a:pt x="147" y="900"/>
                  </a:lnTo>
                  <a:lnTo>
                    <a:pt x="210" y="879"/>
                  </a:lnTo>
                  <a:lnTo>
                    <a:pt x="273" y="879"/>
                  </a:lnTo>
                  <a:lnTo>
                    <a:pt x="252" y="1047"/>
                  </a:lnTo>
                  <a:lnTo>
                    <a:pt x="147" y="1193"/>
                  </a:lnTo>
                  <a:lnTo>
                    <a:pt x="147" y="1277"/>
                  </a:lnTo>
                  <a:lnTo>
                    <a:pt x="315" y="1402"/>
                  </a:lnTo>
                  <a:lnTo>
                    <a:pt x="419" y="1423"/>
                  </a:lnTo>
                  <a:lnTo>
                    <a:pt x="461" y="1486"/>
                  </a:lnTo>
                  <a:lnTo>
                    <a:pt x="440" y="1570"/>
                  </a:lnTo>
                  <a:lnTo>
                    <a:pt x="336" y="1507"/>
                  </a:lnTo>
                  <a:lnTo>
                    <a:pt x="273" y="1528"/>
                  </a:lnTo>
                  <a:lnTo>
                    <a:pt x="273" y="1674"/>
                  </a:lnTo>
                  <a:lnTo>
                    <a:pt x="419" y="1821"/>
                  </a:lnTo>
                  <a:lnTo>
                    <a:pt x="356" y="1842"/>
                  </a:lnTo>
                  <a:lnTo>
                    <a:pt x="482" y="1988"/>
                  </a:lnTo>
                  <a:lnTo>
                    <a:pt x="482" y="2051"/>
                  </a:lnTo>
                  <a:lnTo>
                    <a:pt x="545" y="2135"/>
                  </a:lnTo>
                  <a:lnTo>
                    <a:pt x="670" y="2135"/>
                  </a:lnTo>
                  <a:lnTo>
                    <a:pt x="754" y="2218"/>
                  </a:lnTo>
                  <a:lnTo>
                    <a:pt x="900" y="2239"/>
                  </a:lnTo>
                  <a:lnTo>
                    <a:pt x="900" y="2365"/>
                  </a:lnTo>
                  <a:lnTo>
                    <a:pt x="838" y="2448"/>
                  </a:lnTo>
                  <a:lnTo>
                    <a:pt x="796" y="2511"/>
                  </a:lnTo>
                  <a:lnTo>
                    <a:pt x="859" y="2532"/>
                  </a:lnTo>
                  <a:lnTo>
                    <a:pt x="942" y="2658"/>
                  </a:lnTo>
                  <a:lnTo>
                    <a:pt x="984" y="2658"/>
                  </a:lnTo>
                  <a:lnTo>
                    <a:pt x="1089" y="2741"/>
                  </a:lnTo>
                  <a:lnTo>
                    <a:pt x="1152" y="2846"/>
                  </a:lnTo>
                  <a:lnTo>
                    <a:pt x="1152" y="2992"/>
                  </a:lnTo>
                  <a:lnTo>
                    <a:pt x="1172" y="3076"/>
                  </a:lnTo>
                  <a:lnTo>
                    <a:pt x="1214" y="3034"/>
                  </a:lnTo>
                  <a:lnTo>
                    <a:pt x="1193" y="2951"/>
                  </a:lnTo>
                  <a:lnTo>
                    <a:pt x="1361" y="2867"/>
                  </a:lnTo>
                  <a:lnTo>
                    <a:pt x="1465" y="2846"/>
                  </a:lnTo>
                  <a:lnTo>
                    <a:pt x="1570" y="2762"/>
                  </a:lnTo>
                  <a:lnTo>
                    <a:pt x="1779" y="2720"/>
                  </a:lnTo>
                  <a:lnTo>
                    <a:pt x="1905" y="2720"/>
                  </a:lnTo>
                  <a:lnTo>
                    <a:pt x="2051" y="2679"/>
                  </a:lnTo>
                  <a:lnTo>
                    <a:pt x="2135" y="2679"/>
                  </a:lnTo>
                  <a:lnTo>
                    <a:pt x="2198" y="2574"/>
                  </a:lnTo>
                  <a:lnTo>
                    <a:pt x="2114" y="2469"/>
                  </a:lnTo>
                  <a:lnTo>
                    <a:pt x="2093" y="2365"/>
                  </a:lnTo>
                  <a:lnTo>
                    <a:pt x="2302" y="2197"/>
                  </a:lnTo>
                  <a:lnTo>
                    <a:pt x="2344" y="2051"/>
                  </a:lnTo>
                  <a:lnTo>
                    <a:pt x="2261" y="1925"/>
                  </a:lnTo>
                  <a:lnTo>
                    <a:pt x="2093" y="1737"/>
                  </a:lnTo>
                  <a:lnTo>
                    <a:pt x="2030" y="1507"/>
                  </a:lnTo>
                  <a:lnTo>
                    <a:pt x="2114" y="1423"/>
                  </a:lnTo>
                  <a:lnTo>
                    <a:pt x="2093" y="1319"/>
                  </a:lnTo>
                  <a:lnTo>
                    <a:pt x="2051" y="1193"/>
                  </a:lnTo>
                  <a:lnTo>
                    <a:pt x="2030" y="1109"/>
                  </a:lnTo>
                  <a:lnTo>
                    <a:pt x="2135" y="984"/>
                  </a:lnTo>
                  <a:lnTo>
                    <a:pt x="1926" y="963"/>
                  </a:lnTo>
                  <a:lnTo>
                    <a:pt x="1842" y="1088"/>
                  </a:lnTo>
                  <a:lnTo>
                    <a:pt x="1737" y="1005"/>
                  </a:lnTo>
                  <a:lnTo>
                    <a:pt x="1633" y="1047"/>
                  </a:lnTo>
                  <a:lnTo>
                    <a:pt x="1591" y="963"/>
                  </a:lnTo>
                  <a:lnTo>
                    <a:pt x="1382" y="879"/>
                  </a:lnTo>
                  <a:lnTo>
                    <a:pt x="1361" y="837"/>
                  </a:lnTo>
                  <a:lnTo>
                    <a:pt x="1424" y="691"/>
                  </a:lnTo>
                  <a:lnTo>
                    <a:pt x="1277" y="565"/>
                  </a:lnTo>
                  <a:lnTo>
                    <a:pt x="1110" y="482"/>
                  </a:lnTo>
                  <a:lnTo>
                    <a:pt x="1089" y="377"/>
                  </a:lnTo>
                  <a:lnTo>
                    <a:pt x="900" y="168"/>
                  </a:lnTo>
                  <a:lnTo>
                    <a:pt x="880" y="105"/>
                  </a:lnTo>
                  <a:lnTo>
                    <a:pt x="754" y="63"/>
                  </a:lnTo>
                  <a:lnTo>
                    <a:pt x="670" y="42"/>
                  </a:lnTo>
                  <a:lnTo>
                    <a:pt x="566" y="21"/>
                  </a:lnTo>
                  <a:lnTo>
                    <a:pt x="46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36" name="Google Shape;7636;p131"/>
          <p:cNvGrpSpPr/>
          <p:nvPr/>
        </p:nvGrpSpPr>
        <p:grpSpPr>
          <a:xfrm>
            <a:off x="719115" y="2852867"/>
            <a:ext cx="2622876" cy="1333540"/>
            <a:chOff x="238125" y="1038125"/>
            <a:chExt cx="7146800" cy="3633625"/>
          </a:xfrm>
        </p:grpSpPr>
        <p:sp>
          <p:nvSpPr>
            <p:cNvPr id="7637" name="Google Shape;7637;p131"/>
            <p:cNvSpPr/>
            <p:nvPr/>
          </p:nvSpPr>
          <p:spPr>
            <a:xfrm>
              <a:off x="6256150" y="3780375"/>
              <a:ext cx="62400" cy="53425"/>
            </a:xfrm>
            <a:custGeom>
              <a:avLst/>
              <a:gdLst/>
              <a:ahLst/>
              <a:cxnLst/>
              <a:rect l="l" t="t" r="r" b="b"/>
              <a:pathLst>
                <a:path w="2496" h="2137" extrusionOk="0">
                  <a:moveTo>
                    <a:pt x="1065" y="0"/>
                  </a:moveTo>
                  <a:cubicBezTo>
                    <a:pt x="472"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8" name="Google Shape;7638;p131"/>
            <p:cNvSpPr/>
            <p:nvPr/>
          </p:nvSpPr>
          <p:spPr>
            <a:xfrm>
              <a:off x="6256150" y="3856775"/>
              <a:ext cx="62200" cy="53250"/>
            </a:xfrm>
            <a:custGeom>
              <a:avLst/>
              <a:gdLst/>
              <a:ahLst/>
              <a:cxnLst/>
              <a:rect l="l" t="t" r="r" b="b"/>
              <a:pathLst>
                <a:path w="2488" h="2130" extrusionOk="0">
                  <a:moveTo>
                    <a:pt x="1065" y="1"/>
                  </a:moveTo>
                  <a:cubicBezTo>
                    <a:pt x="480" y="1"/>
                    <a:pt x="0" y="472"/>
                    <a:pt x="0" y="1066"/>
                  </a:cubicBezTo>
                  <a:cubicBezTo>
                    <a:pt x="0" y="1704"/>
                    <a:pt x="524" y="2129"/>
                    <a:pt x="1070" y="2129"/>
                  </a:cubicBezTo>
                  <a:cubicBezTo>
                    <a:pt x="1331" y="2129"/>
                    <a:pt x="1597" y="2032"/>
                    <a:pt x="1813"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9" name="Google Shape;7639;p131"/>
            <p:cNvSpPr/>
            <p:nvPr/>
          </p:nvSpPr>
          <p:spPr>
            <a:xfrm>
              <a:off x="6256150" y="3932800"/>
              <a:ext cx="62200" cy="53425"/>
            </a:xfrm>
            <a:custGeom>
              <a:avLst/>
              <a:gdLst/>
              <a:ahLst/>
              <a:cxnLst/>
              <a:rect l="l" t="t" r="r" b="b"/>
              <a:pathLst>
                <a:path w="2488" h="2137" extrusionOk="0">
                  <a:moveTo>
                    <a:pt x="1065" y="0"/>
                  </a:moveTo>
                  <a:cubicBezTo>
                    <a:pt x="472" y="0"/>
                    <a:pt x="0" y="480"/>
                    <a:pt x="0" y="1065"/>
                  </a:cubicBezTo>
                  <a:cubicBezTo>
                    <a:pt x="0" y="1709"/>
                    <a:pt x="525" y="2137"/>
                    <a:pt x="1071" y="2137"/>
                  </a:cubicBezTo>
                  <a:cubicBezTo>
                    <a:pt x="1332" y="2137"/>
                    <a:pt x="1597" y="2039"/>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0" name="Google Shape;7640;p131"/>
            <p:cNvSpPr/>
            <p:nvPr/>
          </p:nvSpPr>
          <p:spPr>
            <a:xfrm>
              <a:off x="6332350"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1" name="Google Shape;7641;p131"/>
            <p:cNvSpPr/>
            <p:nvPr/>
          </p:nvSpPr>
          <p:spPr>
            <a:xfrm>
              <a:off x="6332350"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2" name="Google Shape;7642;p131"/>
            <p:cNvSpPr/>
            <p:nvPr/>
          </p:nvSpPr>
          <p:spPr>
            <a:xfrm>
              <a:off x="6408350" y="385677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3" name="Google Shape;7643;p131"/>
            <p:cNvSpPr/>
            <p:nvPr/>
          </p:nvSpPr>
          <p:spPr>
            <a:xfrm>
              <a:off x="6408350" y="3932800"/>
              <a:ext cx="62425" cy="53425"/>
            </a:xfrm>
            <a:custGeom>
              <a:avLst/>
              <a:gdLst/>
              <a:ahLst/>
              <a:cxnLst/>
              <a:rect l="l" t="t" r="r" b="b"/>
              <a:pathLst>
                <a:path w="2497" h="2137" extrusionOk="0">
                  <a:moveTo>
                    <a:pt x="1074" y="0"/>
                  </a:moveTo>
                  <a:cubicBezTo>
                    <a:pt x="481" y="0"/>
                    <a:pt x="1" y="480"/>
                    <a:pt x="1" y="1065"/>
                  </a:cubicBezTo>
                  <a:cubicBezTo>
                    <a:pt x="1" y="1709"/>
                    <a:pt x="526" y="2137"/>
                    <a:pt x="1075" y="2137"/>
                  </a:cubicBezTo>
                  <a:cubicBezTo>
                    <a:pt x="1337" y="2137"/>
                    <a:pt x="1604" y="2039"/>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4" name="Google Shape;7644;p131"/>
            <p:cNvSpPr/>
            <p:nvPr/>
          </p:nvSpPr>
          <p:spPr>
            <a:xfrm>
              <a:off x="6408350" y="4085225"/>
              <a:ext cx="62425" cy="53350"/>
            </a:xfrm>
            <a:custGeom>
              <a:avLst/>
              <a:gdLst/>
              <a:ahLst/>
              <a:cxnLst/>
              <a:rect l="l" t="t" r="r" b="b"/>
              <a:pathLst>
                <a:path w="2497" h="2134" extrusionOk="0">
                  <a:moveTo>
                    <a:pt x="1074" y="0"/>
                  </a:moveTo>
                  <a:cubicBezTo>
                    <a:pt x="481" y="0"/>
                    <a:pt x="9" y="480"/>
                    <a:pt x="1" y="1065"/>
                  </a:cubicBezTo>
                  <a:cubicBezTo>
                    <a:pt x="1" y="1709"/>
                    <a:pt x="526" y="2133"/>
                    <a:pt x="1075" y="2133"/>
                  </a:cubicBezTo>
                  <a:cubicBezTo>
                    <a:pt x="1337" y="2133"/>
                    <a:pt x="1604"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5" name="Google Shape;7645;p131"/>
            <p:cNvSpPr/>
            <p:nvPr/>
          </p:nvSpPr>
          <p:spPr>
            <a:xfrm>
              <a:off x="6484575" y="385677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6" name="Google Shape;7646;p131"/>
            <p:cNvSpPr/>
            <p:nvPr/>
          </p:nvSpPr>
          <p:spPr>
            <a:xfrm>
              <a:off x="648457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7" name="Google Shape;7647;p131"/>
            <p:cNvSpPr/>
            <p:nvPr/>
          </p:nvSpPr>
          <p:spPr>
            <a:xfrm>
              <a:off x="6484575" y="4161425"/>
              <a:ext cx="62425" cy="53300"/>
            </a:xfrm>
            <a:custGeom>
              <a:avLst/>
              <a:gdLst/>
              <a:ahLst/>
              <a:cxnLst/>
              <a:rect l="l" t="t" r="r" b="b"/>
              <a:pathLst>
                <a:path w="2497" h="2132" extrusionOk="0">
                  <a:moveTo>
                    <a:pt x="1065" y="1"/>
                  </a:moveTo>
                  <a:cubicBezTo>
                    <a:pt x="480" y="1"/>
                    <a:pt x="1" y="472"/>
                    <a:pt x="1" y="1066"/>
                  </a:cubicBezTo>
                  <a:cubicBezTo>
                    <a:pt x="1" y="1708"/>
                    <a:pt x="523" y="2131"/>
                    <a:pt x="1070" y="2131"/>
                  </a:cubicBezTo>
                  <a:cubicBezTo>
                    <a:pt x="1333" y="2131"/>
                    <a:pt x="1602"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8" name="Google Shape;7648;p131"/>
            <p:cNvSpPr/>
            <p:nvPr/>
          </p:nvSpPr>
          <p:spPr>
            <a:xfrm>
              <a:off x="6484575" y="40852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9" name="Google Shape;7649;p131"/>
            <p:cNvSpPr/>
            <p:nvPr/>
          </p:nvSpPr>
          <p:spPr>
            <a:xfrm>
              <a:off x="6484575" y="4009000"/>
              <a:ext cx="62425" cy="53350"/>
            </a:xfrm>
            <a:custGeom>
              <a:avLst/>
              <a:gdLst/>
              <a:ahLst/>
              <a:cxnLst/>
              <a:rect l="l" t="t" r="r" b="b"/>
              <a:pathLst>
                <a:path w="2497" h="2134" extrusionOk="0">
                  <a:moveTo>
                    <a:pt x="1065" y="1"/>
                  </a:moveTo>
                  <a:cubicBezTo>
                    <a:pt x="480" y="1"/>
                    <a:pt x="1" y="480"/>
                    <a:pt x="1" y="1066"/>
                  </a:cubicBezTo>
                  <a:cubicBezTo>
                    <a:pt x="1" y="1710"/>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0" name="Google Shape;7650;p131"/>
            <p:cNvSpPr/>
            <p:nvPr/>
          </p:nvSpPr>
          <p:spPr>
            <a:xfrm>
              <a:off x="6638425" y="3856775"/>
              <a:ext cx="62425" cy="53250"/>
            </a:xfrm>
            <a:custGeom>
              <a:avLst/>
              <a:gdLst/>
              <a:ahLst/>
              <a:cxnLst/>
              <a:rect l="l" t="t" r="r" b="b"/>
              <a:pathLst>
                <a:path w="2497" h="2130" extrusionOk="0">
                  <a:moveTo>
                    <a:pt x="1065" y="1"/>
                  </a:moveTo>
                  <a:cubicBezTo>
                    <a:pt x="480" y="1"/>
                    <a:pt x="9"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1" name="Google Shape;7651;p131"/>
            <p:cNvSpPr/>
            <p:nvPr/>
          </p:nvSpPr>
          <p:spPr>
            <a:xfrm>
              <a:off x="663842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2" name="Google Shape;7652;p131"/>
            <p:cNvSpPr/>
            <p:nvPr/>
          </p:nvSpPr>
          <p:spPr>
            <a:xfrm>
              <a:off x="6638425" y="4161425"/>
              <a:ext cx="62425" cy="53300"/>
            </a:xfrm>
            <a:custGeom>
              <a:avLst/>
              <a:gdLst/>
              <a:ahLst/>
              <a:cxnLst/>
              <a:rect l="l" t="t" r="r" b="b"/>
              <a:pathLst>
                <a:path w="2497" h="2132" extrusionOk="0">
                  <a:moveTo>
                    <a:pt x="1065" y="1"/>
                  </a:moveTo>
                  <a:cubicBezTo>
                    <a:pt x="480" y="1"/>
                    <a:pt x="1" y="472"/>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3" name="Google Shape;7653;p131"/>
            <p:cNvSpPr/>
            <p:nvPr/>
          </p:nvSpPr>
          <p:spPr>
            <a:xfrm>
              <a:off x="6638425" y="4085225"/>
              <a:ext cx="62425" cy="53350"/>
            </a:xfrm>
            <a:custGeom>
              <a:avLst/>
              <a:gdLst/>
              <a:ahLst/>
              <a:cxnLst/>
              <a:rect l="l" t="t" r="r" b="b"/>
              <a:pathLst>
                <a:path w="2497" h="2134" extrusionOk="0">
                  <a:moveTo>
                    <a:pt x="1065" y="0"/>
                  </a:moveTo>
                  <a:cubicBezTo>
                    <a:pt x="480" y="0"/>
                    <a:pt x="9" y="480"/>
                    <a:pt x="1" y="1065"/>
                  </a:cubicBezTo>
                  <a:cubicBezTo>
                    <a:pt x="1" y="1709"/>
                    <a:pt x="526" y="2133"/>
                    <a:pt x="1074"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4" name="Google Shape;7654;p131"/>
            <p:cNvSpPr/>
            <p:nvPr/>
          </p:nvSpPr>
          <p:spPr>
            <a:xfrm>
              <a:off x="6638425" y="4009000"/>
              <a:ext cx="62425" cy="53350"/>
            </a:xfrm>
            <a:custGeom>
              <a:avLst/>
              <a:gdLst/>
              <a:ahLst/>
              <a:cxnLst/>
              <a:rect l="l" t="t" r="r" b="b"/>
              <a:pathLst>
                <a:path w="2497" h="2134" extrusionOk="0">
                  <a:moveTo>
                    <a:pt x="1065" y="1"/>
                  </a:moveTo>
                  <a:cubicBezTo>
                    <a:pt x="480" y="1"/>
                    <a:pt x="1" y="480"/>
                    <a:pt x="1" y="1066"/>
                  </a:cubicBezTo>
                  <a:cubicBezTo>
                    <a:pt x="1" y="1710"/>
                    <a:pt x="530" y="2134"/>
                    <a:pt x="1078" y="2134"/>
                  </a:cubicBezTo>
                  <a:cubicBezTo>
                    <a:pt x="1340" y="2134"/>
                    <a:pt x="1606"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5" name="Google Shape;7655;p131"/>
            <p:cNvSpPr/>
            <p:nvPr/>
          </p:nvSpPr>
          <p:spPr>
            <a:xfrm>
              <a:off x="6715450" y="393280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6" name="Google Shape;7656;p131"/>
            <p:cNvSpPr/>
            <p:nvPr/>
          </p:nvSpPr>
          <p:spPr>
            <a:xfrm>
              <a:off x="6715450" y="40852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7" name="Google Shape;7657;p131"/>
            <p:cNvSpPr/>
            <p:nvPr/>
          </p:nvSpPr>
          <p:spPr>
            <a:xfrm>
              <a:off x="6715450" y="4009000"/>
              <a:ext cx="62225" cy="53350"/>
            </a:xfrm>
            <a:custGeom>
              <a:avLst/>
              <a:gdLst/>
              <a:ahLst/>
              <a:cxnLst/>
              <a:rect l="l" t="t" r="r" b="b"/>
              <a:pathLst>
                <a:path w="2489" h="2134" extrusionOk="0">
                  <a:moveTo>
                    <a:pt x="1066" y="1"/>
                  </a:moveTo>
                  <a:cubicBezTo>
                    <a:pt x="480" y="1"/>
                    <a:pt x="1" y="480"/>
                    <a:pt x="1" y="1066"/>
                  </a:cubicBezTo>
                  <a:cubicBezTo>
                    <a:pt x="1" y="1710"/>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8" name="Google Shape;7658;p131"/>
            <p:cNvSpPr/>
            <p:nvPr/>
          </p:nvSpPr>
          <p:spPr>
            <a:xfrm>
              <a:off x="6408350" y="4009000"/>
              <a:ext cx="62425" cy="53350"/>
            </a:xfrm>
            <a:custGeom>
              <a:avLst/>
              <a:gdLst/>
              <a:ahLst/>
              <a:cxnLst/>
              <a:rect l="l" t="t" r="r" b="b"/>
              <a:pathLst>
                <a:path w="2497" h="2134" extrusionOk="0">
                  <a:moveTo>
                    <a:pt x="1074" y="1"/>
                  </a:moveTo>
                  <a:cubicBezTo>
                    <a:pt x="481" y="1"/>
                    <a:pt x="1"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9" name="Google Shape;7659;p131"/>
            <p:cNvSpPr/>
            <p:nvPr/>
          </p:nvSpPr>
          <p:spPr>
            <a:xfrm>
              <a:off x="6332350"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0" name="Google Shape;7660;p131"/>
            <p:cNvSpPr/>
            <p:nvPr/>
          </p:nvSpPr>
          <p:spPr>
            <a:xfrm>
              <a:off x="6256150" y="4009000"/>
              <a:ext cx="62200" cy="53350"/>
            </a:xfrm>
            <a:custGeom>
              <a:avLst/>
              <a:gdLst/>
              <a:ahLst/>
              <a:cxnLst/>
              <a:rect l="l" t="t" r="r" b="b"/>
              <a:pathLst>
                <a:path w="2488" h="2134" extrusionOk="0">
                  <a:moveTo>
                    <a:pt x="1065" y="1"/>
                  </a:moveTo>
                  <a:cubicBezTo>
                    <a:pt x="472" y="1"/>
                    <a:pt x="0" y="480"/>
                    <a:pt x="0" y="1066"/>
                  </a:cubicBezTo>
                  <a:cubicBezTo>
                    <a:pt x="0" y="1710"/>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1" name="Google Shape;7661;p131"/>
            <p:cNvSpPr/>
            <p:nvPr/>
          </p:nvSpPr>
          <p:spPr>
            <a:xfrm>
              <a:off x="5951475"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2" name="Google Shape;7662;p131"/>
            <p:cNvSpPr/>
            <p:nvPr/>
          </p:nvSpPr>
          <p:spPr>
            <a:xfrm>
              <a:off x="5951475" y="4009000"/>
              <a:ext cx="62225" cy="53350"/>
            </a:xfrm>
            <a:custGeom>
              <a:avLst/>
              <a:gdLst/>
              <a:ahLst/>
              <a:cxnLst/>
              <a:rect l="l" t="t" r="r" b="b"/>
              <a:pathLst>
                <a:path w="2489" h="2134" extrusionOk="0">
                  <a:moveTo>
                    <a:pt x="1066" y="1"/>
                  </a:moveTo>
                  <a:cubicBezTo>
                    <a:pt x="472"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3" name="Google Shape;7663;p131"/>
            <p:cNvSpPr/>
            <p:nvPr/>
          </p:nvSpPr>
          <p:spPr>
            <a:xfrm>
              <a:off x="6027500" y="385677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4" name="Google Shape;7664;p131"/>
            <p:cNvSpPr/>
            <p:nvPr/>
          </p:nvSpPr>
          <p:spPr>
            <a:xfrm>
              <a:off x="6027500" y="39328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5"/>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5" name="Google Shape;7665;p131"/>
            <p:cNvSpPr/>
            <p:nvPr/>
          </p:nvSpPr>
          <p:spPr>
            <a:xfrm>
              <a:off x="6027500" y="4009000"/>
              <a:ext cx="62425" cy="53350"/>
            </a:xfrm>
            <a:custGeom>
              <a:avLst/>
              <a:gdLst/>
              <a:ahLst/>
              <a:cxnLst/>
              <a:rect l="l" t="t" r="r" b="b"/>
              <a:pathLst>
                <a:path w="2497" h="2134" extrusionOk="0">
                  <a:moveTo>
                    <a:pt x="1073" y="1"/>
                  </a:moveTo>
                  <a:cubicBezTo>
                    <a:pt x="480" y="1"/>
                    <a:pt x="9" y="480"/>
                    <a:pt x="0" y="1066"/>
                  </a:cubicBezTo>
                  <a:cubicBezTo>
                    <a:pt x="0" y="1710"/>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6" name="Google Shape;7666;p131"/>
            <p:cNvSpPr/>
            <p:nvPr/>
          </p:nvSpPr>
          <p:spPr>
            <a:xfrm>
              <a:off x="6103700" y="3780375"/>
              <a:ext cx="62425" cy="53475"/>
            </a:xfrm>
            <a:custGeom>
              <a:avLst/>
              <a:gdLst/>
              <a:ahLst/>
              <a:cxnLst/>
              <a:rect l="l" t="t" r="r" b="b"/>
              <a:pathLst>
                <a:path w="2497" h="2139" extrusionOk="0">
                  <a:moveTo>
                    <a:pt x="1066" y="0"/>
                  </a:moveTo>
                  <a:cubicBezTo>
                    <a:pt x="481" y="0"/>
                    <a:pt x="1" y="480"/>
                    <a:pt x="1" y="1073"/>
                  </a:cubicBezTo>
                  <a:cubicBezTo>
                    <a:pt x="6" y="1715"/>
                    <a:pt x="530" y="2139"/>
                    <a:pt x="1078" y="2139"/>
                  </a:cubicBezTo>
                  <a:cubicBezTo>
                    <a:pt x="1342" y="2139"/>
                    <a:pt x="1611" y="2040"/>
                    <a:pt x="1830"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7" name="Google Shape;7667;p131"/>
            <p:cNvSpPr/>
            <p:nvPr/>
          </p:nvSpPr>
          <p:spPr>
            <a:xfrm>
              <a:off x="6103700" y="3856775"/>
              <a:ext cx="62425" cy="53300"/>
            </a:xfrm>
            <a:custGeom>
              <a:avLst/>
              <a:gdLst/>
              <a:ahLst/>
              <a:cxnLst/>
              <a:rect l="l" t="t" r="r" b="b"/>
              <a:pathLst>
                <a:path w="2497" h="2132" extrusionOk="0">
                  <a:moveTo>
                    <a:pt x="1066" y="1"/>
                  </a:moveTo>
                  <a:cubicBezTo>
                    <a:pt x="481" y="1"/>
                    <a:pt x="1" y="480"/>
                    <a:pt x="1" y="1066"/>
                  </a:cubicBezTo>
                  <a:cubicBezTo>
                    <a:pt x="6" y="1708"/>
                    <a:pt x="530" y="2131"/>
                    <a:pt x="1075" y="2131"/>
                  </a:cubicBezTo>
                  <a:cubicBezTo>
                    <a:pt x="1338" y="2131"/>
                    <a:pt x="1605"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8" name="Google Shape;7668;p131"/>
            <p:cNvSpPr/>
            <p:nvPr/>
          </p:nvSpPr>
          <p:spPr>
            <a:xfrm>
              <a:off x="6103700" y="3932800"/>
              <a:ext cx="62425" cy="53475"/>
            </a:xfrm>
            <a:custGeom>
              <a:avLst/>
              <a:gdLst/>
              <a:ahLst/>
              <a:cxnLst/>
              <a:rect l="l" t="t" r="r" b="b"/>
              <a:pathLst>
                <a:path w="2497" h="2139" extrusionOk="0">
                  <a:moveTo>
                    <a:pt x="1066" y="0"/>
                  </a:moveTo>
                  <a:cubicBezTo>
                    <a:pt x="481" y="0"/>
                    <a:pt x="1" y="480"/>
                    <a:pt x="1" y="1073"/>
                  </a:cubicBezTo>
                  <a:cubicBezTo>
                    <a:pt x="6" y="1715"/>
                    <a:pt x="530" y="2139"/>
                    <a:pt x="1075" y="2139"/>
                  </a:cubicBezTo>
                  <a:cubicBezTo>
                    <a:pt x="1338" y="2139"/>
                    <a:pt x="1605" y="2041"/>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9" name="Google Shape;7669;p131"/>
            <p:cNvSpPr/>
            <p:nvPr/>
          </p:nvSpPr>
          <p:spPr>
            <a:xfrm>
              <a:off x="6103700" y="4009000"/>
              <a:ext cx="62425" cy="53350"/>
            </a:xfrm>
            <a:custGeom>
              <a:avLst/>
              <a:gdLst/>
              <a:ahLst/>
              <a:cxnLst/>
              <a:rect l="l" t="t" r="r" b="b"/>
              <a:pathLst>
                <a:path w="2497" h="2134" extrusionOk="0">
                  <a:moveTo>
                    <a:pt x="1066" y="1"/>
                  </a:moveTo>
                  <a:cubicBezTo>
                    <a:pt x="481" y="1"/>
                    <a:pt x="1" y="480"/>
                    <a:pt x="1" y="1066"/>
                  </a:cubicBezTo>
                  <a:cubicBezTo>
                    <a:pt x="1" y="1710"/>
                    <a:pt x="530" y="2134"/>
                    <a:pt x="1079" y="2134"/>
                  </a:cubicBezTo>
                  <a:cubicBezTo>
                    <a:pt x="1340" y="2134"/>
                    <a:pt x="1607"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0" name="Google Shape;7670;p131"/>
            <p:cNvSpPr/>
            <p:nvPr/>
          </p:nvSpPr>
          <p:spPr>
            <a:xfrm>
              <a:off x="61799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1" name="Google Shape;7671;p131"/>
            <p:cNvSpPr/>
            <p:nvPr/>
          </p:nvSpPr>
          <p:spPr>
            <a:xfrm>
              <a:off x="61799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2" name="Google Shape;7672;p131"/>
            <p:cNvSpPr/>
            <p:nvPr/>
          </p:nvSpPr>
          <p:spPr>
            <a:xfrm>
              <a:off x="61799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3" name="Google Shape;7673;p131"/>
            <p:cNvSpPr/>
            <p:nvPr/>
          </p:nvSpPr>
          <p:spPr>
            <a:xfrm>
              <a:off x="61799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4" name="Google Shape;7674;p131"/>
            <p:cNvSpPr/>
            <p:nvPr/>
          </p:nvSpPr>
          <p:spPr>
            <a:xfrm>
              <a:off x="61799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5" name="Google Shape;7675;p131"/>
            <p:cNvSpPr/>
            <p:nvPr/>
          </p:nvSpPr>
          <p:spPr>
            <a:xfrm>
              <a:off x="717030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6" name="Google Shape;7676;p131"/>
            <p:cNvSpPr/>
            <p:nvPr/>
          </p:nvSpPr>
          <p:spPr>
            <a:xfrm>
              <a:off x="68656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7" name="Google Shape;7677;p131"/>
            <p:cNvSpPr/>
            <p:nvPr/>
          </p:nvSpPr>
          <p:spPr>
            <a:xfrm>
              <a:off x="686565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8" name="Google Shape;7678;p131"/>
            <p:cNvSpPr/>
            <p:nvPr/>
          </p:nvSpPr>
          <p:spPr>
            <a:xfrm>
              <a:off x="69418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9" name="Google Shape;7679;p131"/>
            <p:cNvSpPr/>
            <p:nvPr/>
          </p:nvSpPr>
          <p:spPr>
            <a:xfrm>
              <a:off x="6789225" y="3627950"/>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0" name="Google Shape;7680;p131"/>
            <p:cNvSpPr/>
            <p:nvPr/>
          </p:nvSpPr>
          <p:spPr>
            <a:xfrm>
              <a:off x="6637000" y="3475725"/>
              <a:ext cx="62225" cy="53350"/>
            </a:xfrm>
            <a:custGeom>
              <a:avLst/>
              <a:gdLst/>
              <a:ahLst/>
              <a:cxnLst/>
              <a:rect l="l" t="t" r="r" b="b"/>
              <a:pathLst>
                <a:path w="2489" h="2134" extrusionOk="0">
                  <a:moveTo>
                    <a:pt x="1066" y="0"/>
                  </a:moveTo>
                  <a:cubicBezTo>
                    <a:pt x="472" y="0"/>
                    <a:pt x="1" y="472"/>
                    <a:pt x="1" y="1065"/>
                  </a:cubicBezTo>
                  <a:cubicBezTo>
                    <a:pt x="1" y="1709"/>
                    <a:pt x="526" y="2133"/>
                    <a:pt x="1072" y="2133"/>
                  </a:cubicBezTo>
                  <a:cubicBezTo>
                    <a:pt x="1333" y="2133"/>
                    <a:pt x="1598" y="2037"/>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1" name="Google Shape;7681;p131"/>
            <p:cNvSpPr/>
            <p:nvPr/>
          </p:nvSpPr>
          <p:spPr>
            <a:xfrm>
              <a:off x="6256150" y="3399500"/>
              <a:ext cx="62200" cy="53350"/>
            </a:xfrm>
            <a:custGeom>
              <a:avLst/>
              <a:gdLst/>
              <a:ahLst/>
              <a:cxnLst/>
              <a:rect l="l" t="t" r="r" b="b"/>
              <a:pathLst>
                <a:path w="2488" h="2134" extrusionOk="0">
                  <a:moveTo>
                    <a:pt x="1065" y="1"/>
                  </a:moveTo>
                  <a:cubicBezTo>
                    <a:pt x="472" y="1"/>
                    <a:pt x="0" y="480"/>
                    <a:pt x="0" y="1066"/>
                  </a:cubicBezTo>
                  <a:cubicBezTo>
                    <a:pt x="0" y="1709"/>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2" name="Google Shape;7682;p131"/>
            <p:cNvSpPr/>
            <p:nvPr/>
          </p:nvSpPr>
          <p:spPr>
            <a:xfrm>
              <a:off x="6484575" y="355192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3" name="Google Shape;7683;p131"/>
            <p:cNvSpPr/>
            <p:nvPr/>
          </p:nvSpPr>
          <p:spPr>
            <a:xfrm>
              <a:off x="6484575" y="34757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4" name="Google Shape;7684;p131"/>
            <p:cNvSpPr/>
            <p:nvPr/>
          </p:nvSpPr>
          <p:spPr>
            <a:xfrm>
              <a:off x="6408350" y="355192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5" name="Google Shape;7685;p131"/>
            <p:cNvSpPr/>
            <p:nvPr/>
          </p:nvSpPr>
          <p:spPr>
            <a:xfrm>
              <a:off x="6408350" y="3475725"/>
              <a:ext cx="62425" cy="53350"/>
            </a:xfrm>
            <a:custGeom>
              <a:avLst/>
              <a:gdLst/>
              <a:ahLst/>
              <a:cxnLst/>
              <a:rect l="l" t="t" r="r" b="b"/>
              <a:pathLst>
                <a:path w="2497" h="2134" extrusionOk="0">
                  <a:moveTo>
                    <a:pt x="1074" y="0"/>
                  </a:moveTo>
                  <a:cubicBezTo>
                    <a:pt x="481" y="0"/>
                    <a:pt x="1" y="472"/>
                    <a:pt x="1" y="1065"/>
                  </a:cubicBezTo>
                  <a:cubicBezTo>
                    <a:pt x="1" y="1709"/>
                    <a:pt x="526" y="2133"/>
                    <a:pt x="1075" y="2133"/>
                  </a:cubicBezTo>
                  <a:cubicBezTo>
                    <a:pt x="1337" y="2133"/>
                    <a:pt x="1604"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6" name="Google Shape;7686;p131"/>
            <p:cNvSpPr/>
            <p:nvPr/>
          </p:nvSpPr>
          <p:spPr>
            <a:xfrm>
              <a:off x="6332350"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7" name="Google Shape;7687;p131"/>
            <p:cNvSpPr/>
            <p:nvPr/>
          </p:nvSpPr>
          <p:spPr>
            <a:xfrm>
              <a:off x="6332350" y="33995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8" name="Google Shape;7688;p131"/>
            <p:cNvSpPr/>
            <p:nvPr/>
          </p:nvSpPr>
          <p:spPr>
            <a:xfrm>
              <a:off x="7094075" y="4237450"/>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40"/>
                    <a:pt x="1822" y="1821"/>
                  </a:cubicBezTo>
                  <a:cubicBezTo>
                    <a:pt x="2496"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9" name="Google Shape;7689;p131"/>
            <p:cNvSpPr/>
            <p:nvPr/>
          </p:nvSpPr>
          <p:spPr>
            <a:xfrm>
              <a:off x="7017875" y="4389875"/>
              <a:ext cx="62400" cy="53350"/>
            </a:xfrm>
            <a:custGeom>
              <a:avLst/>
              <a:gdLst/>
              <a:ahLst/>
              <a:cxnLst/>
              <a:rect l="l" t="t" r="r" b="b"/>
              <a:pathLst>
                <a:path w="2496" h="2134" extrusionOk="0">
                  <a:moveTo>
                    <a:pt x="1073" y="0"/>
                  </a:moveTo>
                  <a:cubicBezTo>
                    <a:pt x="480" y="0"/>
                    <a:pt x="8"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0" name="Google Shape;7690;p131"/>
            <p:cNvSpPr/>
            <p:nvPr/>
          </p:nvSpPr>
          <p:spPr>
            <a:xfrm>
              <a:off x="7017875" y="4313650"/>
              <a:ext cx="62400" cy="53450"/>
            </a:xfrm>
            <a:custGeom>
              <a:avLst/>
              <a:gdLst/>
              <a:ahLst/>
              <a:cxnLst/>
              <a:rect l="l" t="t" r="r" b="b"/>
              <a:pathLst>
                <a:path w="2496" h="2138" extrusionOk="0">
                  <a:moveTo>
                    <a:pt x="1073" y="1"/>
                  </a:moveTo>
                  <a:cubicBezTo>
                    <a:pt x="480" y="1"/>
                    <a:pt x="8" y="480"/>
                    <a:pt x="0" y="1066"/>
                  </a:cubicBezTo>
                  <a:cubicBezTo>
                    <a:pt x="0" y="1709"/>
                    <a:pt x="529" y="2137"/>
                    <a:pt x="1078"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1" name="Google Shape;7691;p131"/>
            <p:cNvSpPr/>
            <p:nvPr/>
          </p:nvSpPr>
          <p:spPr>
            <a:xfrm>
              <a:off x="6941850" y="438987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2" name="Google Shape;7692;p131"/>
            <p:cNvSpPr/>
            <p:nvPr/>
          </p:nvSpPr>
          <p:spPr>
            <a:xfrm>
              <a:off x="6484575" y="438987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3" name="Google Shape;7693;p131"/>
            <p:cNvSpPr/>
            <p:nvPr/>
          </p:nvSpPr>
          <p:spPr>
            <a:xfrm>
              <a:off x="6560800" y="42374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4" name="Google Shape;7694;p131"/>
            <p:cNvSpPr/>
            <p:nvPr/>
          </p:nvSpPr>
          <p:spPr>
            <a:xfrm>
              <a:off x="6560800" y="4161425"/>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5" name="Google Shape;7695;p131"/>
            <p:cNvSpPr/>
            <p:nvPr/>
          </p:nvSpPr>
          <p:spPr>
            <a:xfrm>
              <a:off x="6560800" y="40852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6" name="Google Shape;7696;p131"/>
            <p:cNvSpPr/>
            <p:nvPr/>
          </p:nvSpPr>
          <p:spPr>
            <a:xfrm>
              <a:off x="6560800" y="4009000"/>
              <a:ext cx="62200" cy="53350"/>
            </a:xfrm>
            <a:custGeom>
              <a:avLst/>
              <a:gdLst/>
              <a:ahLst/>
              <a:cxnLst/>
              <a:rect l="l" t="t" r="r" b="b"/>
              <a:pathLst>
                <a:path w="2488" h="2134" extrusionOk="0">
                  <a:moveTo>
                    <a:pt x="1065" y="1"/>
                  </a:moveTo>
                  <a:cubicBezTo>
                    <a:pt x="480"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7" name="Google Shape;7697;p131"/>
            <p:cNvSpPr/>
            <p:nvPr/>
          </p:nvSpPr>
          <p:spPr>
            <a:xfrm>
              <a:off x="6560800" y="39328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8" name="Google Shape;7698;p131"/>
            <p:cNvSpPr/>
            <p:nvPr/>
          </p:nvSpPr>
          <p:spPr>
            <a:xfrm>
              <a:off x="65608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9" name="Google Shape;7699;p131"/>
            <p:cNvSpPr/>
            <p:nvPr/>
          </p:nvSpPr>
          <p:spPr>
            <a:xfrm>
              <a:off x="65608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0" name="Google Shape;7700;p131"/>
            <p:cNvSpPr/>
            <p:nvPr/>
          </p:nvSpPr>
          <p:spPr>
            <a:xfrm>
              <a:off x="6484575" y="4237450"/>
              <a:ext cx="62425" cy="53425"/>
            </a:xfrm>
            <a:custGeom>
              <a:avLst/>
              <a:gdLst/>
              <a:ahLst/>
              <a:cxnLst/>
              <a:rect l="l" t="t" r="r" b="b"/>
              <a:pathLst>
                <a:path w="2497" h="2137" extrusionOk="0">
                  <a:moveTo>
                    <a:pt x="1065" y="0"/>
                  </a:moveTo>
                  <a:cubicBezTo>
                    <a:pt x="480" y="8"/>
                    <a:pt x="1" y="480"/>
                    <a:pt x="1" y="1073"/>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1" name="Google Shape;7701;p131"/>
            <p:cNvSpPr/>
            <p:nvPr/>
          </p:nvSpPr>
          <p:spPr>
            <a:xfrm>
              <a:off x="6484575" y="3780375"/>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2" name="Google Shape;7702;p131"/>
            <p:cNvSpPr/>
            <p:nvPr/>
          </p:nvSpPr>
          <p:spPr>
            <a:xfrm>
              <a:off x="6484575" y="3704150"/>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3" name="Google Shape;7703;p131"/>
            <p:cNvSpPr/>
            <p:nvPr/>
          </p:nvSpPr>
          <p:spPr>
            <a:xfrm>
              <a:off x="6408350" y="4237450"/>
              <a:ext cx="62425" cy="53425"/>
            </a:xfrm>
            <a:custGeom>
              <a:avLst/>
              <a:gdLst/>
              <a:ahLst/>
              <a:cxnLst/>
              <a:rect l="l" t="t" r="r" b="b"/>
              <a:pathLst>
                <a:path w="2497" h="2137" extrusionOk="0">
                  <a:moveTo>
                    <a:pt x="1074" y="0"/>
                  </a:moveTo>
                  <a:cubicBezTo>
                    <a:pt x="481" y="8"/>
                    <a:pt x="9" y="480"/>
                    <a:pt x="1" y="1073"/>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4" name="Google Shape;7704;p131"/>
            <p:cNvSpPr/>
            <p:nvPr/>
          </p:nvSpPr>
          <p:spPr>
            <a:xfrm>
              <a:off x="6408350" y="4161425"/>
              <a:ext cx="62425" cy="53300"/>
            </a:xfrm>
            <a:custGeom>
              <a:avLst/>
              <a:gdLst/>
              <a:ahLst/>
              <a:cxnLst/>
              <a:rect l="l" t="t" r="r" b="b"/>
              <a:pathLst>
                <a:path w="2497" h="2132" extrusionOk="0">
                  <a:moveTo>
                    <a:pt x="1074" y="1"/>
                  </a:moveTo>
                  <a:cubicBezTo>
                    <a:pt x="481" y="1"/>
                    <a:pt x="1"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5" name="Google Shape;7705;p131"/>
            <p:cNvSpPr/>
            <p:nvPr/>
          </p:nvSpPr>
          <p:spPr>
            <a:xfrm>
              <a:off x="6408350" y="3780375"/>
              <a:ext cx="62425" cy="53425"/>
            </a:xfrm>
            <a:custGeom>
              <a:avLst/>
              <a:gdLst/>
              <a:ahLst/>
              <a:cxnLst/>
              <a:rect l="l" t="t" r="r" b="b"/>
              <a:pathLst>
                <a:path w="2497" h="2137" extrusionOk="0">
                  <a:moveTo>
                    <a:pt x="1074" y="0"/>
                  </a:moveTo>
                  <a:cubicBezTo>
                    <a:pt x="481" y="0"/>
                    <a:pt x="1"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6" name="Google Shape;7706;p131"/>
            <p:cNvSpPr/>
            <p:nvPr/>
          </p:nvSpPr>
          <p:spPr>
            <a:xfrm>
              <a:off x="6408350" y="3704150"/>
              <a:ext cx="62425" cy="53450"/>
            </a:xfrm>
            <a:custGeom>
              <a:avLst/>
              <a:gdLst/>
              <a:ahLst/>
              <a:cxnLst/>
              <a:rect l="l" t="t" r="r" b="b"/>
              <a:pathLst>
                <a:path w="2497" h="2138" extrusionOk="0">
                  <a:moveTo>
                    <a:pt x="1074" y="1"/>
                  </a:moveTo>
                  <a:cubicBezTo>
                    <a:pt x="481" y="1"/>
                    <a:pt x="9"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7" name="Google Shape;7707;p131"/>
            <p:cNvSpPr/>
            <p:nvPr/>
          </p:nvSpPr>
          <p:spPr>
            <a:xfrm>
              <a:off x="6332350"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3"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8" name="Google Shape;7708;p131"/>
            <p:cNvSpPr/>
            <p:nvPr/>
          </p:nvSpPr>
          <p:spPr>
            <a:xfrm>
              <a:off x="6332350"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7"/>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9" name="Google Shape;7709;p131"/>
            <p:cNvSpPr/>
            <p:nvPr/>
          </p:nvSpPr>
          <p:spPr>
            <a:xfrm>
              <a:off x="633235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0" name="Google Shape;7710;p131"/>
            <p:cNvSpPr/>
            <p:nvPr/>
          </p:nvSpPr>
          <p:spPr>
            <a:xfrm>
              <a:off x="63323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1" name="Google Shape;7711;p131"/>
            <p:cNvSpPr/>
            <p:nvPr/>
          </p:nvSpPr>
          <p:spPr>
            <a:xfrm>
              <a:off x="6256150" y="4085225"/>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2" name="Google Shape;7712;p131"/>
            <p:cNvSpPr/>
            <p:nvPr/>
          </p:nvSpPr>
          <p:spPr>
            <a:xfrm>
              <a:off x="6256150" y="3704150"/>
              <a:ext cx="62200" cy="53450"/>
            </a:xfrm>
            <a:custGeom>
              <a:avLst/>
              <a:gdLst/>
              <a:ahLst/>
              <a:cxnLst/>
              <a:rect l="l" t="t" r="r" b="b"/>
              <a:pathLst>
                <a:path w="2488" h="2138" extrusionOk="0">
                  <a:moveTo>
                    <a:pt x="1065" y="1"/>
                  </a:moveTo>
                  <a:cubicBezTo>
                    <a:pt x="480" y="1"/>
                    <a:pt x="0" y="480"/>
                    <a:pt x="0" y="1066"/>
                  </a:cubicBezTo>
                  <a:cubicBezTo>
                    <a:pt x="0" y="1709"/>
                    <a:pt x="525" y="2137"/>
                    <a:pt x="1071" y="2137"/>
                  </a:cubicBezTo>
                  <a:cubicBezTo>
                    <a:pt x="1332" y="2137"/>
                    <a:pt x="1597"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3" name="Google Shape;7713;p131"/>
            <p:cNvSpPr/>
            <p:nvPr/>
          </p:nvSpPr>
          <p:spPr>
            <a:xfrm>
              <a:off x="6256150" y="3627950"/>
              <a:ext cx="62200" cy="53425"/>
            </a:xfrm>
            <a:custGeom>
              <a:avLst/>
              <a:gdLst/>
              <a:ahLst/>
              <a:cxnLst/>
              <a:rect l="l" t="t" r="r" b="b"/>
              <a:pathLst>
                <a:path w="2488" h="2137" extrusionOk="0">
                  <a:moveTo>
                    <a:pt x="1065" y="0"/>
                  </a:moveTo>
                  <a:cubicBezTo>
                    <a:pt x="472" y="8"/>
                    <a:pt x="0" y="480"/>
                    <a:pt x="0" y="1073"/>
                  </a:cubicBezTo>
                  <a:cubicBezTo>
                    <a:pt x="0" y="1711"/>
                    <a:pt x="524" y="2137"/>
                    <a:pt x="1070" y="2137"/>
                  </a:cubicBezTo>
                  <a:cubicBezTo>
                    <a:pt x="1331" y="2137"/>
                    <a:pt x="1597" y="2039"/>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4" name="Google Shape;7714;p131"/>
            <p:cNvSpPr/>
            <p:nvPr/>
          </p:nvSpPr>
          <p:spPr>
            <a:xfrm>
              <a:off x="617992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5" name="Google Shape;7715;p131"/>
            <p:cNvSpPr/>
            <p:nvPr/>
          </p:nvSpPr>
          <p:spPr>
            <a:xfrm>
              <a:off x="61799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6" name="Google Shape;7716;p131"/>
            <p:cNvSpPr/>
            <p:nvPr/>
          </p:nvSpPr>
          <p:spPr>
            <a:xfrm>
              <a:off x="6103700" y="4085225"/>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7"/>
                    <a:pt x="1822" y="1821"/>
                  </a:cubicBezTo>
                  <a:cubicBezTo>
                    <a:pt x="2497"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7" name="Google Shape;7717;p131"/>
            <p:cNvSpPr/>
            <p:nvPr/>
          </p:nvSpPr>
          <p:spPr>
            <a:xfrm>
              <a:off x="6103700" y="3704150"/>
              <a:ext cx="62425" cy="53450"/>
            </a:xfrm>
            <a:custGeom>
              <a:avLst/>
              <a:gdLst/>
              <a:ahLst/>
              <a:cxnLst/>
              <a:rect l="l" t="t" r="r" b="b"/>
              <a:pathLst>
                <a:path w="2497" h="2138" extrusionOk="0">
                  <a:moveTo>
                    <a:pt x="1066" y="1"/>
                  </a:moveTo>
                  <a:cubicBezTo>
                    <a:pt x="481" y="1"/>
                    <a:pt x="9"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8" name="Google Shape;7718;p131"/>
            <p:cNvSpPr/>
            <p:nvPr/>
          </p:nvSpPr>
          <p:spPr>
            <a:xfrm>
              <a:off x="6027500" y="4085225"/>
              <a:ext cx="62425" cy="53350"/>
            </a:xfrm>
            <a:custGeom>
              <a:avLst/>
              <a:gdLst/>
              <a:ahLst/>
              <a:cxnLst/>
              <a:rect l="l" t="t" r="r" b="b"/>
              <a:pathLst>
                <a:path w="2497" h="2134" extrusionOk="0">
                  <a:moveTo>
                    <a:pt x="1073" y="0"/>
                  </a:moveTo>
                  <a:cubicBezTo>
                    <a:pt x="480" y="0"/>
                    <a:pt x="9"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9" name="Google Shape;7719;p131"/>
            <p:cNvSpPr/>
            <p:nvPr/>
          </p:nvSpPr>
          <p:spPr>
            <a:xfrm>
              <a:off x="6027500" y="3780375"/>
              <a:ext cx="62425" cy="53425"/>
            </a:xfrm>
            <a:custGeom>
              <a:avLst/>
              <a:gdLst/>
              <a:ahLst/>
              <a:cxnLst/>
              <a:rect l="l" t="t" r="r" b="b"/>
              <a:pathLst>
                <a:path w="2497" h="2137" extrusionOk="0">
                  <a:moveTo>
                    <a:pt x="1073" y="0"/>
                  </a:moveTo>
                  <a:cubicBezTo>
                    <a:pt x="480" y="0"/>
                    <a:pt x="9" y="480"/>
                    <a:pt x="0" y="1065"/>
                  </a:cubicBezTo>
                  <a:cubicBezTo>
                    <a:pt x="0" y="1709"/>
                    <a:pt x="529" y="2137"/>
                    <a:pt x="1080" y="2137"/>
                  </a:cubicBezTo>
                  <a:cubicBezTo>
                    <a:pt x="1343" y="2137"/>
                    <a:pt x="1611" y="2039"/>
                    <a:pt x="1830" y="1821"/>
                  </a:cubicBezTo>
                  <a:cubicBezTo>
                    <a:pt x="2496" y="1146"/>
                    <a:pt x="2025"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0" name="Google Shape;7720;p131"/>
            <p:cNvSpPr/>
            <p:nvPr/>
          </p:nvSpPr>
          <p:spPr>
            <a:xfrm>
              <a:off x="6027500" y="3704150"/>
              <a:ext cx="62425" cy="53450"/>
            </a:xfrm>
            <a:custGeom>
              <a:avLst/>
              <a:gdLst/>
              <a:ahLst/>
              <a:cxnLst/>
              <a:rect l="l" t="t" r="r" b="b"/>
              <a:pathLst>
                <a:path w="2497" h="2138" extrusionOk="0">
                  <a:moveTo>
                    <a:pt x="1073" y="1"/>
                  </a:moveTo>
                  <a:cubicBezTo>
                    <a:pt x="480" y="1"/>
                    <a:pt x="9" y="480"/>
                    <a:pt x="0" y="1066"/>
                  </a:cubicBezTo>
                  <a:cubicBezTo>
                    <a:pt x="0" y="1709"/>
                    <a:pt x="529" y="2137"/>
                    <a:pt x="1078" y="2137"/>
                  </a:cubicBezTo>
                  <a:cubicBezTo>
                    <a:pt x="1340"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1" name="Google Shape;7721;p131"/>
            <p:cNvSpPr/>
            <p:nvPr/>
          </p:nvSpPr>
          <p:spPr>
            <a:xfrm>
              <a:off x="59514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2" name="Google Shape;7722;p131"/>
            <p:cNvSpPr/>
            <p:nvPr/>
          </p:nvSpPr>
          <p:spPr>
            <a:xfrm>
              <a:off x="5951475"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3" name="Google Shape;7723;p131"/>
            <p:cNvSpPr/>
            <p:nvPr/>
          </p:nvSpPr>
          <p:spPr>
            <a:xfrm>
              <a:off x="5951475" y="3780375"/>
              <a:ext cx="62425" cy="53425"/>
            </a:xfrm>
            <a:custGeom>
              <a:avLst/>
              <a:gdLst/>
              <a:ahLst/>
              <a:cxnLst/>
              <a:rect l="l" t="t" r="r" b="b"/>
              <a:pathLst>
                <a:path w="2497" h="2137" extrusionOk="0">
                  <a:moveTo>
                    <a:pt x="1066" y="0"/>
                  </a:moveTo>
                  <a:cubicBezTo>
                    <a:pt x="472"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4" name="Google Shape;7724;p131"/>
            <p:cNvSpPr/>
            <p:nvPr/>
          </p:nvSpPr>
          <p:spPr>
            <a:xfrm>
              <a:off x="587527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5" name="Google Shape;7725;p131"/>
            <p:cNvSpPr/>
            <p:nvPr/>
          </p:nvSpPr>
          <p:spPr>
            <a:xfrm>
              <a:off x="587527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6" name="Google Shape;7726;p131"/>
            <p:cNvSpPr/>
            <p:nvPr/>
          </p:nvSpPr>
          <p:spPr>
            <a:xfrm>
              <a:off x="587527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7" name="Google Shape;7727;p131"/>
            <p:cNvSpPr/>
            <p:nvPr/>
          </p:nvSpPr>
          <p:spPr>
            <a:xfrm>
              <a:off x="587527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8" name="Google Shape;7728;p131"/>
            <p:cNvSpPr/>
            <p:nvPr/>
          </p:nvSpPr>
          <p:spPr>
            <a:xfrm>
              <a:off x="45040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9" name="Google Shape;7729;p131"/>
            <p:cNvSpPr/>
            <p:nvPr/>
          </p:nvSpPr>
          <p:spPr>
            <a:xfrm>
              <a:off x="450405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0" name="Google Shape;7730;p131"/>
            <p:cNvSpPr/>
            <p:nvPr/>
          </p:nvSpPr>
          <p:spPr>
            <a:xfrm>
              <a:off x="450405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1" name="Google Shape;7731;p131"/>
            <p:cNvSpPr/>
            <p:nvPr/>
          </p:nvSpPr>
          <p:spPr>
            <a:xfrm>
              <a:off x="4427825" y="39328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2" name="Google Shape;7732;p131"/>
            <p:cNvSpPr/>
            <p:nvPr/>
          </p:nvSpPr>
          <p:spPr>
            <a:xfrm>
              <a:off x="4427825" y="3856775"/>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4"/>
                    <a:pt x="525" y="2129"/>
                    <a:pt x="1073" y="2129"/>
                  </a:cubicBezTo>
                  <a:cubicBezTo>
                    <a:pt x="1335" y="2129"/>
                    <a:pt x="1603" y="2032"/>
                    <a:pt x="1822" y="1814"/>
                  </a:cubicBezTo>
                  <a:cubicBezTo>
                    <a:pt x="2494"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3" name="Google Shape;7733;p131"/>
            <p:cNvSpPr/>
            <p:nvPr/>
          </p:nvSpPr>
          <p:spPr>
            <a:xfrm>
              <a:off x="4427825" y="3780375"/>
              <a:ext cx="62425" cy="53425"/>
            </a:xfrm>
            <a:custGeom>
              <a:avLst/>
              <a:gdLst/>
              <a:ahLst/>
              <a:cxnLst/>
              <a:rect l="l" t="t" r="r" b="b"/>
              <a:pathLst>
                <a:path w="2497" h="2137" extrusionOk="0">
                  <a:moveTo>
                    <a:pt x="1065" y="0"/>
                  </a:moveTo>
                  <a:cubicBezTo>
                    <a:pt x="480" y="0"/>
                    <a:pt x="1" y="480"/>
                    <a:pt x="1" y="1065"/>
                  </a:cubicBezTo>
                  <a:cubicBezTo>
                    <a:pt x="1" y="1709"/>
                    <a:pt x="529" y="2137"/>
                    <a:pt x="1080" y="2137"/>
                  </a:cubicBezTo>
                  <a:cubicBezTo>
                    <a:pt x="1343" y="2137"/>
                    <a:pt x="1612" y="2039"/>
                    <a:pt x="1830"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4" name="Google Shape;7734;p131"/>
            <p:cNvSpPr/>
            <p:nvPr/>
          </p:nvSpPr>
          <p:spPr>
            <a:xfrm>
              <a:off x="4351600" y="3171075"/>
              <a:ext cx="62425" cy="53350"/>
            </a:xfrm>
            <a:custGeom>
              <a:avLst/>
              <a:gdLst/>
              <a:ahLst/>
              <a:cxnLst/>
              <a:rect l="l" t="t" r="r" b="b"/>
              <a:pathLst>
                <a:path w="2497" h="2134" extrusionOk="0">
                  <a:moveTo>
                    <a:pt x="1074" y="0"/>
                  </a:moveTo>
                  <a:cubicBezTo>
                    <a:pt x="481" y="0"/>
                    <a:pt x="9" y="472"/>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5" name="Google Shape;7735;p131"/>
            <p:cNvSpPr/>
            <p:nvPr/>
          </p:nvSpPr>
          <p:spPr>
            <a:xfrm>
              <a:off x="435160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6" name="Google Shape;7736;p131"/>
            <p:cNvSpPr/>
            <p:nvPr/>
          </p:nvSpPr>
          <p:spPr>
            <a:xfrm>
              <a:off x="3970950" y="27902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7" name="Google Shape;7737;p131"/>
            <p:cNvSpPr/>
            <p:nvPr/>
          </p:nvSpPr>
          <p:spPr>
            <a:xfrm>
              <a:off x="3970950" y="2866425"/>
              <a:ext cx="62225" cy="53275"/>
            </a:xfrm>
            <a:custGeom>
              <a:avLst/>
              <a:gdLst/>
              <a:ahLst/>
              <a:cxnLst/>
              <a:rect l="l" t="t" r="r" b="b"/>
              <a:pathLst>
                <a:path w="2489" h="2131" extrusionOk="0">
                  <a:moveTo>
                    <a:pt x="1065" y="0"/>
                  </a:moveTo>
                  <a:cubicBezTo>
                    <a:pt x="472" y="0"/>
                    <a:pt x="1" y="472"/>
                    <a:pt x="1" y="1065"/>
                  </a:cubicBezTo>
                  <a:cubicBezTo>
                    <a:pt x="1" y="1707"/>
                    <a:pt x="523" y="2131"/>
                    <a:pt x="1067" y="2131"/>
                  </a:cubicBezTo>
                  <a:cubicBezTo>
                    <a:pt x="1329" y="2131"/>
                    <a:pt x="1597" y="2032"/>
                    <a:pt x="1813"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8" name="Google Shape;7738;p131"/>
            <p:cNvSpPr/>
            <p:nvPr/>
          </p:nvSpPr>
          <p:spPr>
            <a:xfrm>
              <a:off x="3970950" y="2942425"/>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9" name="Google Shape;7739;p131"/>
            <p:cNvSpPr/>
            <p:nvPr/>
          </p:nvSpPr>
          <p:spPr>
            <a:xfrm>
              <a:off x="3970950" y="301865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0" name="Google Shape;7740;p131"/>
            <p:cNvSpPr/>
            <p:nvPr/>
          </p:nvSpPr>
          <p:spPr>
            <a:xfrm>
              <a:off x="3970950" y="309485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1" name="Google Shape;7741;p131"/>
            <p:cNvSpPr/>
            <p:nvPr/>
          </p:nvSpPr>
          <p:spPr>
            <a:xfrm>
              <a:off x="3970950" y="317107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2" name="Google Shape;7742;p131"/>
            <p:cNvSpPr/>
            <p:nvPr/>
          </p:nvSpPr>
          <p:spPr>
            <a:xfrm>
              <a:off x="3970950" y="3247075"/>
              <a:ext cx="62225" cy="53450"/>
            </a:xfrm>
            <a:custGeom>
              <a:avLst/>
              <a:gdLst/>
              <a:ahLst/>
              <a:cxnLst/>
              <a:rect l="l" t="t" r="r" b="b"/>
              <a:pathLst>
                <a:path w="2489" h="2138" extrusionOk="0">
                  <a:moveTo>
                    <a:pt x="1065" y="1"/>
                  </a:moveTo>
                  <a:cubicBezTo>
                    <a:pt x="472" y="9"/>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3" name="Google Shape;7743;p131"/>
            <p:cNvSpPr/>
            <p:nvPr/>
          </p:nvSpPr>
          <p:spPr>
            <a:xfrm>
              <a:off x="3970950" y="33233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4" name="Google Shape;7744;p131"/>
            <p:cNvSpPr/>
            <p:nvPr/>
          </p:nvSpPr>
          <p:spPr>
            <a:xfrm>
              <a:off x="3970950" y="33995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5" name="Google Shape;7745;p131"/>
            <p:cNvSpPr/>
            <p:nvPr/>
          </p:nvSpPr>
          <p:spPr>
            <a:xfrm>
              <a:off x="3970950" y="347572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6" name="Google Shape;7746;p131"/>
            <p:cNvSpPr/>
            <p:nvPr/>
          </p:nvSpPr>
          <p:spPr>
            <a:xfrm>
              <a:off x="3970950" y="355192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7" name="Google Shape;7747;p131"/>
            <p:cNvSpPr/>
            <p:nvPr/>
          </p:nvSpPr>
          <p:spPr>
            <a:xfrm>
              <a:off x="3970950" y="3627950"/>
              <a:ext cx="62225" cy="53425"/>
            </a:xfrm>
            <a:custGeom>
              <a:avLst/>
              <a:gdLst/>
              <a:ahLst/>
              <a:cxnLst/>
              <a:rect l="l" t="t" r="r" b="b"/>
              <a:pathLst>
                <a:path w="2489" h="2137" extrusionOk="0">
                  <a:moveTo>
                    <a:pt x="1065" y="0"/>
                  </a:moveTo>
                  <a:cubicBezTo>
                    <a:pt x="472" y="8"/>
                    <a:pt x="1" y="480"/>
                    <a:pt x="1" y="1073"/>
                  </a:cubicBezTo>
                  <a:cubicBezTo>
                    <a:pt x="1" y="1711"/>
                    <a:pt x="525" y="2137"/>
                    <a:pt x="1071"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8" name="Google Shape;7748;p131"/>
            <p:cNvSpPr/>
            <p:nvPr/>
          </p:nvSpPr>
          <p:spPr>
            <a:xfrm>
              <a:off x="3970950" y="3704150"/>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9" name="Google Shape;7749;p131"/>
            <p:cNvSpPr/>
            <p:nvPr/>
          </p:nvSpPr>
          <p:spPr>
            <a:xfrm>
              <a:off x="3970950" y="3780375"/>
              <a:ext cx="62425" cy="53425"/>
            </a:xfrm>
            <a:custGeom>
              <a:avLst/>
              <a:gdLst/>
              <a:ahLst/>
              <a:cxnLst/>
              <a:rect l="l" t="t" r="r" b="b"/>
              <a:pathLst>
                <a:path w="2497" h="2137" extrusionOk="0">
                  <a:moveTo>
                    <a:pt x="1065" y="0"/>
                  </a:moveTo>
                  <a:cubicBezTo>
                    <a:pt x="472"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0" name="Google Shape;7750;p131"/>
            <p:cNvSpPr/>
            <p:nvPr/>
          </p:nvSpPr>
          <p:spPr>
            <a:xfrm>
              <a:off x="3970950" y="385677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1" name="Google Shape;7751;p131"/>
            <p:cNvSpPr/>
            <p:nvPr/>
          </p:nvSpPr>
          <p:spPr>
            <a:xfrm>
              <a:off x="3970950" y="4009000"/>
              <a:ext cx="62225" cy="53350"/>
            </a:xfrm>
            <a:custGeom>
              <a:avLst/>
              <a:gdLst/>
              <a:ahLst/>
              <a:cxnLst/>
              <a:rect l="l" t="t" r="r" b="b"/>
              <a:pathLst>
                <a:path w="2489" h="2134" extrusionOk="0">
                  <a:moveTo>
                    <a:pt x="1065" y="1"/>
                  </a:moveTo>
                  <a:cubicBezTo>
                    <a:pt x="472" y="1"/>
                    <a:pt x="1" y="480"/>
                    <a:pt x="1" y="1066"/>
                  </a:cubicBezTo>
                  <a:cubicBezTo>
                    <a:pt x="1" y="1710"/>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2" name="Google Shape;7752;p131"/>
            <p:cNvSpPr/>
            <p:nvPr/>
          </p:nvSpPr>
          <p:spPr>
            <a:xfrm>
              <a:off x="404695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3" name="Google Shape;7753;p131"/>
            <p:cNvSpPr/>
            <p:nvPr/>
          </p:nvSpPr>
          <p:spPr>
            <a:xfrm>
              <a:off x="4046950" y="286642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4" name="Google Shape;7754;p131"/>
            <p:cNvSpPr/>
            <p:nvPr/>
          </p:nvSpPr>
          <p:spPr>
            <a:xfrm>
              <a:off x="4046950" y="2942425"/>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5" name="Google Shape;7755;p131"/>
            <p:cNvSpPr/>
            <p:nvPr/>
          </p:nvSpPr>
          <p:spPr>
            <a:xfrm>
              <a:off x="404695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6" name="Google Shape;7756;p131"/>
            <p:cNvSpPr/>
            <p:nvPr/>
          </p:nvSpPr>
          <p:spPr>
            <a:xfrm>
              <a:off x="404695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7" name="Google Shape;7757;p131"/>
            <p:cNvSpPr/>
            <p:nvPr/>
          </p:nvSpPr>
          <p:spPr>
            <a:xfrm>
              <a:off x="4046950"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8" name="Google Shape;7758;p131"/>
            <p:cNvSpPr/>
            <p:nvPr/>
          </p:nvSpPr>
          <p:spPr>
            <a:xfrm>
              <a:off x="404695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9" name="Google Shape;7759;p131"/>
            <p:cNvSpPr/>
            <p:nvPr/>
          </p:nvSpPr>
          <p:spPr>
            <a:xfrm>
              <a:off x="4046950" y="3323300"/>
              <a:ext cx="62425" cy="53425"/>
            </a:xfrm>
            <a:custGeom>
              <a:avLst/>
              <a:gdLst/>
              <a:ahLst/>
              <a:cxnLst/>
              <a:rect l="l" t="t" r="r" b="b"/>
              <a:pathLst>
                <a:path w="2497" h="2137" extrusionOk="0">
                  <a:moveTo>
                    <a:pt x="1074" y="0"/>
                  </a:moveTo>
                  <a:cubicBezTo>
                    <a:pt x="481" y="8"/>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0" name="Google Shape;7760;p131"/>
            <p:cNvSpPr/>
            <p:nvPr/>
          </p:nvSpPr>
          <p:spPr>
            <a:xfrm>
              <a:off x="404695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1" name="Google Shape;7761;p131"/>
            <p:cNvSpPr/>
            <p:nvPr/>
          </p:nvSpPr>
          <p:spPr>
            <a:xfrm>
              <a:off x="4046950" y="34757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2" name="Google Shape;7762;p131"/>
            <p:cNvSpPr/>
            <p:nvPr/>
          </p:nvSpPr>
          <p:spPr>
            <a:xfrm>
              <a:off x="4046950" y="355192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3" name="Google Shape;7763;p131"/>
            <p:cNvSpPr/>
            <p:nvPr/>
          </p:nvSpPr>
          <p:spPr>
            <a:xfrm>
              <a:off x="4046950"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4" name="Google Shape;7764;p131"/>
            <p:cNvSpPr/>
            <p:nvPr/>
          </p:nvSpPr>
          <p:spPr>
            <a:xfrm>
              <a:off x="4046950"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5" name="Google Shape;7765;p131"/>
            <p:cNvSpPr/>
            <p:nvPr/>
          </p:nvSpPr>
          <p:spPr>
            <a:xfrm>
              <a:off x="41231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6" name="Google Shape;7766;p131"/>
            <p:cNvSpPr/>
            <p:nvPr/>
          </p:nvSpPr>
          <p:spPr>
            <a:xfrm>
              <a:off x="4123175" y="2866425"/>
              <a:ext cx="62425" cy="53275"/>
            </a:xfrm>
            <a:custGeom>
              <a:avLst/>
              <a:gdLst/>
              <a:ahLst/>
              <a:cxnLst/>
              <a:rect l="l" t="t" r="r" b="b"/>
              <a:pathLst>
                <a:path w="2497" h="2131" extrusionOk="0">
                  <a:moveTo>
                    <a:pt x="1065" y="0"/>
                  </a:moveTo>
                  <a:cubicBezTo>
                    <a:pt x="480" y="0"/>
                    <a:pt x="0" y="472"/>
                    <a:pt x="0" y="1065"/>
                  </a:cubicBezTo>
                  <a:cubicBezTo>
                    <a:pt x="0" y="1707"/>
                    <a:pt x="523" y="2131"/>
                    <a:pt x="1070" y="2131"/>
                  </a:cubicBezTo>
                  <a:cubicBezTo>
                    <a:pt x="1333" y="2131"/>
                    <a:pt x="1602" y="2032"/>
                    <a:pt x="1821"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7" name="Google Shape;7767;p131"/>
            <p:cNvSpPr/>
            <p:nvPr/>
          </p:nvSpPr>
          <p:spPr>
            <a:xfrm>
              <a:off x="4123175" y="29424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8" name="Google Shape;7768;p131"/>
            <p:cNvSpPr/>
            <p:nvPr/>
          </p:nvSpPr>
          <p:spPr>
            <a:xfrm>
              <a:off x="4123175" y="301865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9" name="Google Shape;7769;p131"/>
            <p:cNvSpPr/>
            <p:nvPr/>
          </p:nvSpPr>
          <p:spPr>
            <a:xfrm>
              <a:off x="41231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0" name="Google Shape;7770;p131"/>
            <p:cNvSpPr/>
            <p:nvPr/>
          </p:nvSpPr>
          <p:spPr>
            <a:xfrm>
              <a:off x="4123175" y="317107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1" name="Google Shape;7771;p131"/>
            <p:cNvSpPr/>
            <p:nvPr/>
          </p:nvSpPr>
          <p:spPr>
            <a:xfrm>
              <a:off x="41231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2" name="Google Shape;7772;p131"/>
            <p:cNvSpPr/>
            <p:nvPr/>
          </p:nvSpPr>
          <p:spPr>
            <a:xfrm>
              <a:off x="4123175" y="33233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3" name="Google Shape;7773;p131"/>
            <p:cNvSpPr/>
            <p:nvPr/>
          </p:nvSpPr>
          <p:spPr>
            <a:xfrm>
              <a:off x="4123175" y="33995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4" name="Google Shape;7774;p131"/>
            <p:cNvSpPr/>
            <p:nvPr/>
          </p:nvSpPr>
          <p:spPr>
            <a:xfrm>
              <a:off x="4123175" y="347572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5" name="Google Shape;7775;p131"/>
            <p:cNvSpPr/>
            <p:nvPr/>
          </p:nvSpPr>
          <p:spPr>
            <a:xfrm>
              <a:off x="4123175" y="355192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6" name="Google Shape;7776;p131"/>
            <p:cNvSpPr/>
            <p:nvPr/>
          </p:nvSpPr>
          <p:spPr>
            <a:xfrm>
              <a:off x="4123175" y="3627950"/>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7" name="Google Shape;7777;p131"/>
            <p:cNvSpPr/>
            <p:nvPr/>
          </p:nvSpPr>
          <p:spPr>
            <a:xfrm>
              <a:off x="4199400"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8" name="Google Shape;7778;p131"/>
            <p:cNvSpPr/>
            <p:nvPr/>
          </p:nvSpPr>
          <p:spPr>
            <a:xfrm>
              <a:off x="419940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9" name="Google Shape;7779;p131"/>
            <p:cNvSpPr/>
            <p:nvPr/>
          </p:nvSpPr>
          <p:spPr>
            <a:xfrm>
              <a:off x="4199400" y="317107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0" name="Google Shape;7780;p131"/>
            <p:cNvSpPr/>
            <p:nvPr/>
          </p:nvSpPr>
          <p:spPr>
            <a:xfrm>
              <a:off x="4199400" y="3247075"/>
              <a:ext cx="62200" cy="53450"/>
            </a:xfrm>
            <a:custGeom>
              <a:avLst/>
              <a:gdLst/>
              <a:ahLst/>
              <a:cxnLst/>
              <a:rect l="l" t="t" r="r" b="b"/>
              <a:pathLst>
                <a:path w="2488" h="2138" extrusionOk="0">
                  <a:moveTo>
                    <a:pt x="1065" y="1"/>
                  </a:moveTo>
                  <a:cubicBezTo>
                    <a:pt x="480" y="9"/>
                    <a:pt x="0" y="480"/>
                    <a:pt x="0" y="1074"/>
                  </a:cubicBezTo>
                  <a:cubicBezTo>
                    <a:pt x="0" y="1712"/>
                    <a:pt x="524"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1" name="Google Shape;7781;p131"/>
            <p:cNvSpPr/>
            <p:nvPr/>
          </p:nvSpPr>
          <p:spPr>
            <a:xfrm>
              <a:off x="4275600" y="3018650"/>
              <a:ext cx="62225" cy="53425"/>
            </a:xfrm>
            <a:custGeom>
              <a:avLst/>
              <a:gdLst/>
              <a:ahLst/>
              <a:cxnLst/>
              <a:rect l="l" t="t" r="r" b="b"/>
              <a:pathLst>
                <a:path w="2489" h="2137" extrusionOk="0">
                  <a:moveTo>
                    <a:pt x="1066" y="0"/>
                  </a:moveTo>
                  <a:cubicBezTo>
                    <a:pt x="472"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2" name="Google Shape;7782;p131"/>
            <p:cNvSpPr/>
            <p:nvPr/>
          </p:nvSpPr>
          <p:spPr>
            <a:xfrm>
              <a:off x="4275600"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3" name="Google Shape;7783;p131"/>
            <p:cNvSpPr/>
            <p:nvPr/>
          </p:nvSpPr>
          <p:spPr>
            <a:xfrm>
              <a:off x="4275600" y="317107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29" y="2131"/>
                    <a:pt x="1597" y="2032"/>
                    <a:pt x="1813"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4" name="Google Shape;7784;p131"/>
            <p:cNvSpPr/>
            <p:nvPr/>
          </p:nvSpPr>
          <p:spPr>
            <a:xfrm>
              <a:off x="4275600" y="32470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5" name="Google Shape;7785;p131"/>
            <p:cNvSpPr/>
            <p:nvPr/>
          </p:nvSpPr>
          <p:spPr>
            <a:xfrm>
              <a:off x="4275475" y="3323300"/>
              <a:ext cx="62350" cy="53425"/>
            </a:xfrm>
            <a:custGeom>
              <a:avLst/>
              <a:gdLst/>
              <a:ahLst/>
              <a:cxnLst/>
              <a:rect l="l" t="t" r="r" b="b"/>
              <a:pathLst>
                <a:path w="2494" h="2137" extrusionOk="0">
                  <a:moveTo>
                    <a:pt x="1071" y="0"/>
                  </a:moveTo>
                  <a:cubicBezTo>
                    <a:pt x="485" y="8"/>
                    <a:pt x="6" y="480"/>
                    <a:pt x="6" y="1065"/>
                  </a:cubicBezTo>
                  <a:cubicBezTo>
                    <a:pt x="0" y="1709"/>
                    <a:pt x="527" y="2137"/>
                    <a:pt x="1075" y="2137"/>
                  </a:cubicBezTo>
                  <a:cubicBezTo>
                    <a:pt x="1337" y="2137"/>
                    <a:pt x="1603" y="2039"/>
                    <a:pt x="1818" y="1821"/>
                  </a:cubicBezTo>
                  <a:cubicBezTo>
                    <a:pt x="2493"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6" name="Google Shape;7786;p131"/>
            <p:cNvSpPr/>
            <p:nvPr/>
          </p:nvSpPr>
          <p:spPr>
            <a:xfrm>
              <a:off x="4199400" y="33233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7" name="Google Shape;7787;p131"/>
            <p:cNvSpPr/>
            <p:nvPr/>
          </p:nvSpPr>
          <p:spPr>
            <a:xfrm>
              <a:off x="4199400" y="33995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8" name="Google Shape;7788;p131"/>
            <p:cNvSpPr/>
            <p:nvPr/>
          </p:nvSpPr>
          <p:spPr>
            <a:xfrm>
              <a:off x="4199400" y="34757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9" name="Google Shape;7789;p131"/>
            <p:cNvSpPr/>
            <p:nvPr/>
          </p:nvSpPr>
          <p:spPr>
            <a:xfrm>
              <a:off x="4199400" y="355192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0" name="Google Shape;7790;p131"/>
            <p:cNvSpPr/>
            <p:nvPr/>
          </p:nvSpPr>
          <p:spPr>
            <a:xfrm>
              <a:off x="4199400" y="36279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1" name="Google Shape;7791;p131"/>
            <p:cNvSpPr/>
            <p:nvPr/>
          </p:nvSpPr>
          <p:spPr>
            <a:xfrm>
              <a:off x="419940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2" name="Google Shape;7792;p131"/>
            <p:cNvSpPr/>
            <p:nvPr/>
          </p:nvSpPr>
          <p:spPr>
            <a:xfrm>
              <a:off x="4123175" y="3704150"/>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3" name="Google Shape;7793;p131"/>
            <p:cNvSpPr/>
            <p:nvPr/>
          </p:nvSpPr>
          <p:spPr>
            <a:xfrm>
              <a:off x="412317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4" name="Google Shape;7794;p131"/>
            <p:cNvSpPr/>
            <p:nvPr/>
          </p:nvSpPr>
          <p:spPr>
            <a:xfrm>
              <a:off x="4046950" y="3780375"/>
              <a:ext cx="62425" cy="53425"/>
            </a:xfrm>
            <a:custGeom>
              <a:avLst/>
              <a:gdLst/>
              <a:ahLst/>
              <a:cxnLst/>
              <a:rect l="l" t="t" r="r" b="b"/>
              <a:pathLst>
                <a:path w="2497" h="2137" extrusionOk="0">
                  <a:moveTo>
                    <a:pt x="1074" y="0"/>
                  </a:moveTo>
                  <a:cubicBezTo>
                    <a:pt x="481" y="0"/>
                    <a:pt x="9"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5" name="Google Shape;7795;p131"/>
            <p:cNvSpPr/>
            <p:nvPr/>
          </p:nvSpPr>
          <p:spPr>
            <a:xfrm>
              <a:off x="4046950" y="385677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6" name="Google Shape;7796;p131"/>
            <p:cNvSpPr/>
            <p:nvPr/>
          </p:nvSpPr>
          <p:spPr>
            <a:xfrm>
              <a:off x="4046950"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7" name="Google Shape;7797;p131"/>
            <p:cNvSpPr/>
            <p:nvPr/>
          </p:nvSpPr>
          <p:spPr>
            <a:xfrm>
              <a:off x="4046950" y="3932800"/>
              <a:ext cx="62425" cy="53425"/>
            </a:xfrm>
            <a:custGeom>
              <a:avLst/>
              <a:gdLst/>
              <a:ahLst/>
              <a:cxnLst/>
              <a:rect l="l" t="t" r="r" b="b"/>
              <a:pathLst>
                <a:path w="2497" h="2137" extrusionOk="0">
                  <a:moveTo>
                    <a:pt x="1074" y="0"/>
                  </a:moveTo>
                  <a:cubicBezTo>
                    <a:pt x="481" y="8"/>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8" name="Google Shape;7798;p131"/>
            <p:cNvSpPr/>
            <p:nvPr/>
          </p:nvSpPr>
          <p:spPr>
            <a:xfrm>
              <a:off x="3970950" y="39328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9" name="Google Shape;7799;p131"/>
            <p:cNvSpPr/>
            <p:nvPr/>
          </p:nvSpPr>
          <p:spPr>
            <a:xfrm>
              <a:off x="35898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0" name="Google Shape;7800;p131"/>
            <p:cNvSpPr/>
            <p:nvPr/>
          </p:nvSpPr>
          <p:spPr>
            <a:xfrm>
              <a:off x="35898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1" name="Google Shape;7801;p131"/>
            <p:cNvSpPr/>
            <p:nvPr/>
          </p:nvSpPr>
          <p:spPr>
            <a:xfrm>
              <a:off x="358987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2" name="Google Shape;7802;p131"/>
            <p:cNvSpPr/>
            <p:nvPr/>
          </p:nvSpPr>
          <p:spPr>
            <a:xfrm>
              <a:off x="358987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3" name="Google Shape;7803;p131"/>
            <p:cNvSpPr/>
            <p:nvPr/>
          </p:nvSpPr>
          <p:spPr>
            <a:xfrm>
              <a:off x="358987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4" name="Google Shape;7804;p131"/>
            <p:cNvSpPr/>
            <p:nvPr/>
          </p:nvSpPr>
          <p:spPr>
            <a:xfrm>
              <a:off x="358987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7"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5" name="Google Shape;7805;p131"/>
            <p:cNvSpPr/>
            <p:nvPr/>
          </p:nvSpPr>
          <p:spPr>
            <a:xfrm>
              <a:off x="358987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6" name="Google Shape;7806;p131"/>
            <p:cNvSpPr/>
            <p:nvPr/>
          </p:nvSpPr>
          <p:spPr>
            <a:xfrm>
              <a:off x="328522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7" name="Google Shape;7807;p131"/>
            <p:cNvSpPr/>
            <p:nvPr/>
          </p:nvSpPr>
          <p:spPr>
            <a:xfrm>
              <a:off x="328522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8" name="Google Shape;7808;p131"/>
            <p:cNvSpPr/>
            <p:nvPr/>
          </p:nvSpPr>
          <p:spPr>
            <a:xfrm>
              <a:off x="328522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9" name="Google Shape;7809;p131"/>
            <p:cNvSpPr/>
            <p:nvPr/>
          </p:nvSpPr>
          <p:spPr>
            <a:xfrm>
              <a:off x="3361450" y="279020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0" name="Google Shape;7810;p131"/>
            <p:cNvSpPr/>
            <p:nvPr/>
          </p:nvSpPr>
          <p:spPr>
            <a:xfrm>
              <a:off x="3361450" y="2866425"/>
              <a:ext cx="62200" cy="53275"/>
            </a:xfrm>
            <a:custGeom>
              <a:avLst/>
              <a:gdLst/>
              <a:ahLst/>
              <a:cxnLst/>
              <a:rect l="l" t="t" r="r" b="b"/>
              <a:pathLst>
                <a:path w="2488" h="2131" extrusionOk="0">
                  <a:moveTo>
                    <a:pt x="1065" y="0"/>
                  </a:moveTo>
                  <a:cubicBezTo>
                    <a:pt x="472"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1" name="Google Shape;7811;p131"/>
            <p:cNvSpPr/>
            <p:nvPr/>
          </p:nvSpPr>
          <p:spPr>
            <a:xfrm>
              <a:off x="3361450" y="2942425"/>
              <a:ext cx="62200" cy="53450"/>
            </a:xfrm>
            <a:custGeom>
              <a:avLst/>
              <a:gdLst/>
              <a:ahLst/>
              <a:cxnLst/>
              <a:rect l="l" t="t" r="r" b="b"/>
              <a:pathLst>
                <a:path w="2488" h="2138" extrusionOk="0">
                  <a:moveTo>
                    <a:pt x="1065" y="1"/>
                  </a:moveTo>
                  <a:cubicBezTo>
                    <a:pt x="472" y="9"/>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2" name="Google Shape;7812;p131"/>
            <p:cNvSpPr/>
            <p:nvPr/>
          </p:nvSpPr>
          <p:spPr>
            <a:xfrm>
              <a:off x="3361450" y="3018650"/>
              <a:ext cx="62200" cy="53425"/>
            </a:xfrm>
            <a:custGeom>
              <a:avLst/>
              <a:gdLst/>
              <a:ahLst/>
              <a:cxnLst/>
              <a:rect l="l" t="t" r="r" b="b"/>
              <a:pathLst>
                <a:path w="2488" h="2137" extrusionOk="0">
                  <a:moveTo>
                    <a:pt x="1065" y="0"/>
                  </a:moveTo>
                  <a:cubicBezTo>
                    <a:pt x="472"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3" name="Google Shape;7813;p131"/>
            <p:cNvSpPr/>
            <p:nvPr/>
          </p:nvSpPr>
          <p:spPr>
            <a:xfrm>
              <a:off x="3361450" y="309485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4" name="Google Shape;7814;p131"/>
            <p:cNvSpPr/>
            <p:nvPr/>
          </p:nvSpPr>
          <p:spPr>
            <a:xfrm>
              <a:off x="3437450"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5" name="Google Shape;7815;p131"/>
            <p:cNvSpPr/>
            <p:nvPr/>
          </p:nvSpPr>
          <p:spPr>
            <a:xfrm>
              <a:off x="3437450"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6" name="Google Shape;7816;p131"/>
            <p:cNvSpPr/>
            <p:nvPr/>
          </p:nvSpPr>
          <p:spPr>
            <a:xfrm>
              <a:off x="3437450" y="279020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7" name="Google Shape;7817;p131"/>
            <p:cNvSpPr/>
            <p:nvPr/>
          </p:nvSpPr>
          <p:spPr>
            <a:xfrm>
              <a:off x="3437450" y="286642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8" name="Google Shape;7818;p131"/>
            <p:cNvSpPr/>
            <p:nvPr/>
          </p:nvSpPr>
          <p:spPr>
            <a:xfrm>
              <a:off x="3437450" y="2942425"/>
              <a:ext cx="62425" cy="53450"/>
            </a:xfrm>
            <a:custGeom>
              <a:avLst/>
              <a:gdLst/>
              <a:ahLst/>
              <a:cxnLst/>
              <a:rect l="l" t="t" r="r" b="b"/>
              <a:pathLst>
                <a:path w="2497" h="2138" extrusionOk="0">
                  <a:moveTo>
                    <a:pt x="1074" y="1"/>
                  </a:moveTo>
                  <a:cubicBezTo>
                    <a:pt x="480" y="9"/>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9" name="Google Shape;7819;p131"/>
            <p:cNvSpPr/>
            <p:nvPr/>
          </p:nvSpPr>
          <p:spPr>
            <a:xfrm>
              <a:off x="3437450" y="3018650"/>
              <a:ext cx="62425" cy="53425"/>
            </a:xfrm>
            <a:custGeom>
              <a:avLst/>
              <a:gdLst/>
              <a:ahLst/>
              <a:cxnLst/>
              <a:rect l="l" t="t" r="r" b="b"/>
              <a:pathLst>
                <a:path w="2497" h="2137" extrusionOk="0">
                  <a:moveTo>
                    <a:pt x="1074" y="0"/>
                  </a:moveTo>
                  <a:cubicBezTo>
                    <a:pt x="480" y="0"/>
                    <a:pt x="9" y="480"/>
                    <a:pt x="1" y="1065"/>
                  </a:cubicBezTo>
                  <a:cubicBezTo>
                    <a:pt x="1" y="1709"/>
                    <a:pt x="530" y="2137"/>
                    <a:pt x="1078" y="2137"/>
                  </a:cubicBezTo>
                  <a:cubicBezTo>
                    <a:pt x="1340" y="2137"/>
                    <a:pt x="1606" y="2039"/>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0" name="Google Shape;7820;p131"/>
            <p:cNvSpPr/>
            <p:nvPr/>
          </p:nvSpPr>
          <p:spPr>
            <a:xfrm>
              <a:off x="3437450" y="309485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1" name="Google Shape;7821;p131"/>
            <p:cNvSpPr/>
            <p:nvPr/>
          </p:nvSpPr>
          <p:spPr>
            <a:xfrm>
              <a:off x="3513675" y="26377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2" name="Google Shape;7822;p131"/>
            <p:cNvSpPr/>
            <p:nvPr/>
          </p:nvSpPr>
          <p:spPr>
            <a:xfrm>
              <a:off x="35136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3" name="Google Shape;7823;p131"/>
            <p:cNvSpPr/>
            <p:nvPr/>
          </p:nvSpPr>
          <p:spPr>
            <a:xfrm>
              <a:off x="35136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4" name="Google Shape;7824;p131"/>
            <p:cNvSpPr/>
            <p:nvPr/>
          </p:nvSpPr>
          <p:spPr>
            <a:xfrm>
              <a:off x="3513675" y="286642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5" name="Google Shape;7825;p131"/>
            <p:cNvSpPr/>
            <p:nvPr/>
          </p:nvSpPr>
          <p:spPr>
            <a:xfrm>
              <a:off x="3513675" y="2942425"/>
              <a:ext cx="62425" cy="53450"/>
            </a:xfrm>
            <a:custGeom>
              <a:avLst/>
              <a:gdLst/>
              <a:ahLst/>
              <a:cxnLst/>
              <a:rect l="l" t="t" r="r" b="b"/>
              <a:pathLst>
                <a:path w="2497" h="2138" extrusionOk="0">
                  <a:moveTo>
                    <a:pt x="1065" y="1"/>
                  </a:moveTo>
                  <a:cubicBezTo>
                    <a:pt x="480" y="9"/>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6" name="Google Shape;7826;p131"/>
            <p:cNvSpPr/>
            <p:nvPr/>
          </p:nvSpPr>
          <p:spPr>
            <a:xfrm>
              <a:off x="3513675" y="3018650"/>
              <a:ext cx="62425" cy="53425"/>
            </a:xfrm>
            <a:custGeom>
              <a:avLst/>
              <a:gdLst/>
              <a:ahLst/>
              <a:cxnLst/>
              <a:rect l="l" t="t" r="r" b="b"/>
              <a:pathLst>
                <a:path w="2497"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7" name="Google Shape;7827;p131"/>
            <p:cNvSpPr/>
            <p:nvPr/>
          </p:nvSpPr>
          <p:spPr>
            <a:xfrm>
              <a:off x="35136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8" name="Google Shape;7828;p131"/>
            <p:cNvSpPr/>
            <p:nvPr/>
          </p:nvSpPr>
          <p:spPr>
            <a:xfrm>
              <a:off x="3513675" y="317107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9" name="Google Shape;7829;p131"/>
            <p:cNvSpPr/>
            <p:nvPr/>
          </p:nvSpPr>
          <p:spPr>
            <a:xfrm>
              <a:off x="358987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0" name="Google Shape;7830;p131"/>
            <p:cNvSpPr/>
            <p:nvPr/>
          </p:nvSpPr>
          <p:spPr>
            <a:xfrm>
              <a:off x="3666100"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1" name="Google Shape;7831;p131"/>
            <p:cNvSpPr/>
            <p:nvPr/>
          </p:nvSpPr>
          <p:spPr>
            <a:xfrm>
              <a:off x="3666100" y="271400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2" name="Google Shape;7832;p131"/>
            <p:cNvSpPr/>
            <p:nvPr/>
          </p:nvSpPr>
          <p:spPr>
            <a:xfrm>
              <a:off x="3666100"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3" name="Google Shape;7833;p131"/>
            <p:cNvSpPr/>
            <p:nvPr/>
          </p:nvSpPr>
          <p:spPr>
            <a:xfrm>
              <a:off x="366610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4" name="Google Shape;7834;p131"/>
            <p:cNvSpPr/>
            <p:nvPr/>
          </p:nvSpPr>
          <p:spPr>
            <a:xfrm>
              <a:off x="3666100" y="3018650"/>
              <a:ext cx="62200" cy="53425"/>
            </a:xfrm>
            <a:custGeom>
              <a:avLst/>
              <a:gdLst/>
              <a:ahLst/>
              <a:cxnLst/>
              <a:rect l="l" t="t" r="r" b="b"/>
              <a:pathLst>
                <a:path w="2488"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5" name="Google Shape;7835;p131"/>
            <p:cNvSpPr/>
            <p:nvPr/>
          </p:nvSpPr>
          <p:spPr>
            <a:xfrm>
              <a:off x="3666100"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6" name="Google Shape;7836;p131"/>
            <p:cNvSpPr/>
            <p:nvPr/>
          </p:nvSpPr>
          <p:spPr>
            <a:xfrm>
              <a:off x="3666100" y="317107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7" name="Google Shape;7837;p131"/>
            <p:cNvSpPr/>
            <p:nvPr/>
          </p:nvSpPr>
          <p:spPr>
            <a:xfrm>
              <a:off x="3742300" y="2637775"/>
              <a:ext cx="62225" cy="53450"/>
            </a:xfrm>
            <a:custGeom>
              <a:avLst/>
              <a:gdLst/>
              <a:ahLst/>
              <a:cxnLst/>
              <a:rect l="l" t="t" r="r" b="b"/>
              <a:pathLst>
                <a:path w="2489" h="2138" extrusionOk="0">
                  <a:moveTo>
                    <a:pt x="1066" y="1"/>
                  </a:moveTo>
                  <a:cubicBezTo>
                    <a:pt x="481" y="1"/>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8" name="Google Shape;7838;p131"/>
            <p:cNvSpPr/>
            <p:nvPr/>
          </p:nvSpPr>
          <p:spPr>
            <a:xfrm>
              <a:off x="3742300" y="271400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9" name="Google Shape;7839;p131"/>
            <p:cNvSpPr/>
            <p:nvPr/>
          </p:nvSpPr>
          <p:spPr>
            <a:xfrm>
              <a:off x="3742300" y="2790200"/>
              <a:ext cx="62225" cy="53350"/>
            </a:xfrm>
            <a:custGeom>
              <a:avLst/>
              <a:gdLst/>
              <a:ahLst/>
              <a:cxnLst/>
              <a:rect l="l" t="t" r="r" b="b"/>
              <a:pathLst>
                <a:path w="2489" h="2134" extrusionOk="0">
                  <a:moveTo>
                    <a:pt x="1066" y="1"/>
                  </a:moveTo>
                  <a:cubicBezTo>
                    <a:pt x="481" y="1"/>
                    <a:pt x="1" y="472"/>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0" name="Google Shape;7840;p131"/>
            <p:cNvSpPr/>
            <p:nvPr/>
          </p:nvSpPr>
          <p:spPr>
            <a:xfrm>
              <a:off x="3742300" y="2942425"/>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1" name="Google Shape;7841;p131"/>
            <p:cNvSpPr/>
            <p:nvPr/>
          </p:nvSpPr>
          <p:spPr>
            <a:xfrm>
              <a:off x="3742300" y="301865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2" name="Google Shape;7842;p131"/>
            <p:cNvSpPr/>
            <p:nvPr/>
          </p:nvSpPr>
          <p:spPr>
            <a:xfrm>
              <a:off x="3742300" y="309485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3" name="Google Shape;7843;p131"/>
            <p:cNvSpPr/>
            <p:nvPr/>
          </p:nvSpPr>
          <p:spPr>
            <a:xfrm>
              <a:off x="3742300" y="3171075"/>
              <a:ext cx="62225" cy="53300"/>
            </a:xfrm>
            <a:custGeom>
              <a:avLst/>
              <a:gdLst/>
              <a:ahLst/>
              <a:cxnLst/>
              <a:rect l="l" t="t" r="r" b="b"/>
              <a:pathLst>
                <a:path w="2489" h="2132" extrusionOk="0">
                  <a:moveTo>
                    <a:pt x="1066" y="0"/>
                  </a:moveTo>
                  <a:cubicBezTo>
                    <a:pt x="481" y="0"/>
                    <a:pt x="1" y="472"/>
                    <a:pt x="1" y="1065"/>
                  </a:cubicBezTo>
                  <a:cubicBezTo>
                    <a:pt x="1" y="1705"/>
                    <a:pt x="528" y="2131"/>
                    <a:pt x="1076" y="2131"/>
                  </a:cubicBezTo>
                  <a:cubicBezTo>
                    <a:pt x="1335" y="2131"/>
                    <a:pt x="1599"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4" name="Google Shape;7844;p131"/>
            <p:cNvSpPr/>
            <p:nvPr/>
          </p:nvSpPr>
          <p:spPr>
            <a:xfrm>
              <a:off x="3742300" y="3247075"/>
              <a:ext cx="62225" cy="53450"/>
            </a:xfrm>
            <a:custGeom>
              <a:avLst/>
              <a:gdLst/>
              <a:ahLst/>
              <a:cxnLst/>
              <a:rect l="l" t="t" r="r" b="b"/>
              <a:pathLst>
                <a:path w="2489" h="2138" extrusionOk="0">
                  <a:moveTo>
                    <a:pt x="1066" y="1"/>
                  </a:moveTo>
                  <a:cubicBezTo>
                    <a:pt x="481" y="9"/>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5" name="Google Shape;7845;p131"/>
            <p:cNvSpPr/>
            <p:nvPr/>
          </p:nvSpPr>
          <p:spPr>
            <a:xfrm>
              <a:off x="381852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6" name="Google Shape;7846;p131"/>
            <p:cNvSpPr/>
            <p:nvPr/>
          </p:nvSpPr>
          <p:spPr>
            <a:xfrm>
              <a:off x="3818525" y="27902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7" name="Google Shape;7847;p131"/>
            <p:cNvSpPr/>
            <p:nvPr/>
          </p:nvSpPr>
          <p:spPr>
            <a:xfrm>
              <a:off x="3818525" y="29424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8" name="Google Shape;7848;p131"/>
            <p:cNvSpPr/>
            <p:nvPr/>
          </p:nvSpPr>
          <p:spPr>
            <a:xfrm>
              <a:off x="3818525" y="301865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9" name="Google Shape;7849;p131"/>
            <p:cNvSpPr/>
            <p:nvPr/>
          </p:nvSpPr>
          <p:spPr>
            <a:xfrm>
              <a:off x="3818525" y="309485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0" name="Google Shape;7850;p131"/>
            <p:cNvSpPr/>
            <p:nvPr/>
          </p:nvSpPr>
          <p:spPr>
            <a:xfrm>
              <a:off x="3818525"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1" name="Google Shape;7851;p131"/>
            <p:cNvSpPr/>
            <p:nvPr/>
          </p:nvSpPr>
          <p:spPr>
            <a:xfrm>
              <a:off x="381852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2" name="Google Shape;7852;p131"/>
            <p:cNvSpPr/>
            <p:nvPr/>
          </p:nvSpPr>
          <p:spPr>
            <a:xfrm>
              <a:off x="381852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3" name="Google Shape;7853;p131"/>
            <p:cNvSpPr/>
            <p:nvPr/>
          </p:nvSpPr>
          <p:spPr>
            <a:xfrm>
              <a:off x="381852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4" name="Google Shape;7854;p131"/>
            <p:cNvSpPr/>
            <p:nvPr/>
          </p:nvSpPr>
          <p:spPr>
            <a:xfrm>
              <a:off x="38185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5" name="Google Shape;7855;p131"/>
            <p:cNvSpPr/>
            <p:nvPr/>
          </p:nvSpPr>
          <p:spPr>
            <a:xfrm>
              <a:off x="3894725" y="27902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6" name="Google Shape;7856;p131"/>
            <p:cNvSpPr/>
            <p:nvPr/>
          </p:nvSpPr>
          <p:spPr>
            <a:xfrm>
              <a:off x="3894725" y="393280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7" name="Google Shape;7857;p131"/>
            <p:cNvSpPr/>
            <p:nvPr/>
          </p:nvSpPr>
          <p:spPr>
            <a:xfrm>
              <a:off x="3894725" y="385677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8" name="Google Shape;7858;p131"/>
            <p:cNvSpPr/>
            <p:nvPr/>
          </p:nvSpPr>
          <p:spPr>
            <a:xfrm>
              <a:off x="3894725" y="3780375"/>
              <a:ext cx="62425" cy="53425"/>
            </a:xfrm>
            <a:custGeom>
              <a:avLst/>
              <a:gdLst/>
              <a:ahLst/>
              <a:cxnLst/>
              <a:rect l="l" t="t" r="r" b="b"/>
              <a:pathLst>
                <a:path w="2497" h="2137" extrusionOk="0">
                  <a:moveTo>
                    <a:pt x="1066" y="0"/>
                  </a:moveTo>
                  <a:cubicBezTo>
                    <a:pt x="481"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9" name="Google Shape;7859;p131"/>
            <p:cNvSpPr/>
            <p:nvPr/>
          </p:nvSpPr>
          <p:spPr>
            <a:xfrm>
              <a:off x="3894725" y="3704150"/>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0" name="Google Shape;7860;p131"/>
            <p:cNvSpPr/>
            <p:nvPr/>
          </p:nvSpPr>
          <p:spPr>
            <a:xfrm>
              <a:off x="3894725"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1" name="Google Shape;7861;p131"/>
            <p:cNvSpPr/>
            <p:nvPr/>
          </p:nvSpPr>
          <p:spPr>
            <a:xfrm>
              <a:off x="3894725" y="355192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2" name="Google Shape;7862;p131"/>
            <p:cNvSpPr/>
            <p:nvPr/>
          </p:nvSpPr>
          <p:spPr>
            <a:xfrm>
              <a:off x="3894725"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3" name="Google Shape;7863;p131"/>
            <p:cNvSpPr/>
            <p:nvPr/>
          </p:nvSpPr>
          <p:spPr>
            <a:xfrm>
              <a:off x="3894725"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4" name="Google Shape;7864;p131"/>
            <p:cNvSpPr/>
            <p:nvPr/>
          </p:nvSpPr>
          <p:spPr>
            <a:xfrm>
              <a:off x="3894600" y="3323300"/>
              <a:ext cx="62350" cy="53425"/>
            </a:xfrm>
            <a:custGeom>
              <a:avLst/>
              <a:gdLst/>
              <a:ahLst/>
              <a:cxnLst/>
              <a:rect l="l" t="t" r="r" b="b"/>
              <a:pathLst>
                <a:path w="2494" h="2137" extrusionOk="0">
                  <a:moveTo>
                    <a:pt x="1071" y="0"/>
                  </a:moveTo>
                  <a:cubicBezTo>
                    <a:pt x="486" y="8"/>
                    <a:pt x="6" y="480"/>
                    <a:pt x="6" y="1065"/>
                  </a:cubicBezTo>
                  <a:cubicBezTo>
                    <a:pt x="0" y="1709"/>
                    <a:pt x="528" y="2137"/>
                    <a:pt x="1076"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5" name="Google Shape;7865;p131"/>
            <p:cNvSpPr/>
            <p:nvPr/>
          </p:nvSpPr>
          <p:spPr>
            <a:xfrm>
              <a:off x="3894725" y="32470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6" name="Google Shape;7866;p131"/>
            <p:cNvSpPr/>
            <p:nvPr/>
          </p:nvSpPr>
          <p:spPr>
            <a:xfrm>
              <a:off x="3894725"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7" name="Google Shape;7867;p131"/>
            <p:cNvSpPr/>
            <p:nvPr/>
          </p:nvSpPr>
          <p:spPr>
            <a:xfrm>
              <a:off x="3894725" y="309485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8" name="Google Shape;7868;p131"/>
            <p:cNvSpPr/>
            <p:nvPr/>
          </p:nvSpPr>
          <p:spPr>
            <a:xfrm>
              <a:off x="3894725" y="301865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9" name="Google Shape;7869;p131"/>
            <p:cNvSpPr/>
            <p:nvPr/>
          </p:nvSpPr>
          <p:spPr>
            <a:xfrm>
              <a:off x="3894725"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0" name="Google Shape;7870;p131"/>
            <p:cNvSpPr/>
            <p:nvPr/>
          </p:nvSpPr>
          <p:spPr>
            <a:xfrm>
              <a:off x="3894725"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1" name="Google Shape;7871;p131"/>
            <p:cNvSpPr/>
            <p:nvPr/>
          </p:nvSpPr>
          <p:spPr>
            <a:xfrm>
              <a:off x="3818525"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2" name="Google Shape;7872;p131"/>
            <p:cNvSpPr/>
            <p:nvPr/>
          </p:nvSpPr>
          <p:spPr>
            <a:xfrm>
              <a:off x="3742300" y="2866425"/>
              <a:ext cx="62225" cy="53225"/>
            </a:xfrm>
            <a:custGeom>
              <a:avLst/>
              <a:gdLst/>
              <a:ahLst/>
              <a:cxnLst/>
              <a:rect l="l" t="t" r="r" b="b"/>
              <a:pathLst>
                <a:path w="2489" h="2129" extrusionOk="0">
                  <a:moveTo>
                    <a:pt x="1066" y="0"/>
                  </a:moveTo>
                  <a:cubicBezTo>
                    <a:pt x="481" y="0"/>
                    <a:pt x="1" y="472"/>
                    <a:pt x="1" y="1065"/>
                  </a:cubicBezTo>
                  <a:cubicBezTo>
                    <a:pt x="1" y="1703"/>
                    <a:pt x="525" y="2129"/>
                    <a:pt x="1071" y="2129"/>
                  </a:cubicBezTo>
                  <a:cubicBezTo>
                    <a:pt x="1332" y="2129"/>
                    <a:pt x="1598" y="2031"/>
                    <a:pt x="1814"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3" name="Google Shape;7873;p131"/>
            <p:cNvSpPr/>
            <p:nvPr/>
          </p:nvSpPr>
          <p:spPr>
            <a:xfrm>
              <a:off x="366610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4" name="Google Shape;7874;p131"/>
            <p:cNvSpPr/>
            <p:nvPr/>
          </p:nvSpPr>
          <p:spPr>
            <a:xfrm>
              <a:off x="450405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5" name="Google Shape;7875;p131"/>
            <p:cNvSpPr/>
            <p:nvPr/>
          </p:nvSpPr>
          <p:spPr>
            <a:xfrm>
              <a:off x="4504050" y="3171075"/>
              <a:ext cx="62200" cy="53350"/>
            </a:xfrm>
            <a:custGeom>
              <a:avLst/>
              <a:gdLst/>
              <a:ahLst/>
              <a:cxnLst/>
              <a:rect l="l" t="t" r="r" b="b"/>
              <a:pathLst>
                <a:path w="2488" h="2134" extrusionOk="0">
                  <a:moveTo>
                    <a:pt x="1065" y="0"/>
                  </a:moveTo>
                  <a:cubicBezTo>
                    <a:pt x="480" y="0"/>
                    <a:pt x="0" y="472"/>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6" name="Google Shape;7876;p131"/>
            <p:cNvSpPr/>
            <p:nvPr/>
          </p:nvSpPr>
          <p:spPr>
            <a:xfrm>
              <a:off x="450405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7" name="Google Shape;7877;p131"/>
            <p:cNvSpPr/>
            <p:nvPr/>
          </p:nvSpPr>
          <p:spPr>
            <a:xfrm>
              <a:off x="4427825" y="33233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8" name="Google Shape;7878;p131"/>
            <p:cNvSpPr/>
            <p:nvPr/>
          </p:nvSpPr>
          <p:spPr>
            <a:xfrm>
              <a:off x="4427825" y="32470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9" name="Google Shape;7879;p131"/>
            <p:cNvSpPr/>
            <p:nvPr/>
          </p:nvSpPr>
          <p:spPr>
            <a:xfrm>
              <a:off x="4427825" y="3171075"/>
              <a:ext cx="62425" cy="53275"/>
            </a:xfrm>
            <a:custGeom>
              <a:avLst/>
              <a:gdLst/>
              <a:ahLst/>
              <a:cxnLst/>
              <a:rect l="l" t="t" r="r" b="b"/>
              <a:pathLst>
                <a:path w="2497" h="2131" extrusionOk="0">
                  <a:moveTo>
                    <a:pt x="1065" y="0"/>
                  </a:moveTo>
                  <a:cubicBezTo>
                    <a:pt x="480" y="0"/>
                    <a:pt x="9" y="472"/>
                    <a:pt x="1" y="1065"/>
                  </a:cubicBezTo>
                  <a:cubicBezTo>
                    <a:pt x="1" y="1707"/>
                    <a:pt x="523" y="2131"/>
                    <a:pt x="1070" y="2131"/>
                  </a:cubicBezTo>
                  <a:cubicBezTo>
                    <a:pt x="1333" y="2131"/>
                    <a:pt x="1602" y="2032"/>
                    <a:pt x="1822"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0" name="Google Shape;7880;p131"/>
            <p:cNvSpPr/>
            <p:nvPr/>
          </p:nvSpPr>
          <p:spPr>
            <a:xfrm>
              <a:off x="4427825" y="3094850"/>
              <a:ext cx="62425" cy="53350"/>
            </a:xfrm>
            <a:custGeom>
              <a:avLst/>
              <a:gdLst/>
              <a:ahLst/>
              <a:cxnLst/>
              <a:rect l="l" t="t" r="r" b="b"/>
              <a:pathLst>
                <a:path w="2497" h="2134" extrusionOk="0">
                  <a:moveTo>
                    <a:pt x="1065" y="1"/>
                  </a:moveTo>
                  <a:cubicBezTo>
                    <a:pt x="480" y="1"/>
                    <a:pt x="1"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1" name="Google Shape;7881;p131"/>
            <p:cNvSpPr/>
            <p:nvPr/>
          </p:nvSpPr>
          <p:spPr>
            <a:xfrm>
              <a:off x="4427825" y="3018650"/>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2" name="Google Shape;7882;p131"/>
            <p:cNvSpPr/>
            <p:nvPr/>
          </p:nvSpPr>
          <p:spPr>
            <a:xfrm>
              <a:off x="435160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3" name="Google Shape;7883;p131"/>
            <p:cNvSpPr/>
            <p:nvPr/>
          </p:nvSpPr>
          <p:spPr>
            <a:xfrm>
              <a:off x="4351600" y="332330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4" name="Google Shape;7884;p131"/>
            <p:cNvSpPr/>
            <p:nvPr/>
          </p:nvSpPr>
          <p:spPr>
            <a:xfrm>
              <a:off x="435160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5" name="Google Shape;7885;p131"/>
            <p:cNvSpPr/>
            <p:nvPr/>
          </p:nvSpPr>
          <p:spPr>
            <a:xfrm>
              <a:off x="435160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6" name="Google Shape;7886;p131"/>
            <p:cNvSpPr/>
            <p:nvPr/>
          </p:nvSpPr>
          <p:spPr>
            <a:xfrm>
              <a:off x="4351600" y="29424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7" name="Google Shape;7887;p131"/>
            <p:cNvSpPr/>
            <p:nvPr/>
          </p:nvSpPr>
          <p:spPr>
            <a:xfrm>
              <a:off x="427560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8" name="Google Shape;7888;p131"/>
            <p:cNvSpPr/>
            <p:nvPr/>
          </p:nvSpPr>
          <p:spPr>
            <a:xfrm>
              <a:off x="427560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9" name="Google Shape;7889;p131"/>
            <p:cNvSpPr/>
            <p:nvPr/>
          </p:nvSpPr>
          <p:spPr>
            <a:xfrm>
              <a:off x="4275600"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0" name="Google Shape;7890;p131"/>
            <p:cNvSpPr/>
            <p:nvPr/>
          </p:nvSpPr>
          <p:spPr>
            <a:xfrm>
              <a:off x="4275600"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1" name="Google Shape;7891;p131"/>
            <p:cNvSpPr/>
            <p:nvPr/>
          </p:nvSpPr>
          <p:spPr>
            <a:xfrm>
              <a:off x="42756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2" name="Google Shape;7892;p131"/>
            <p:cNvSpPr/>
            <p:nvPr/>
          </p:nvSpPr>
          <p:spPr>
            <a:xfrm>
              <a:off x="4275600" y="3399500"/>
              <a:ext cx="62225" cy="53350"/>
            </a:xfrm>
            <a:custGeom>
              <a:avLst/>
              <a:gdLst/>
              <a:ahLst/>
              <a:cxnLst/>
              <a:rect l="l" t="t" r="r" b="b"/>
              <a:pathLst>
                <a:path w="2489" h="2134" extrusionOk="0">
                  <a:moveTo>
                    <a:pt x="1066" y="1"/>
                  </a:moveTo>
                  <a:cubicBezTo>
                    <a:pt x="472"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3" name="Google Shape;7893;p131"/>
            <p:cNvSpPr/>
            <p:nvPr/>
          </p:nvSpPr>
          <p:spPr>
            <a:xfrm>
              <a:off x="427560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4" name="Google Shape;7894;p131"/>
            <p:cNvSpPr/>
            <p:nvPr/>
          </p:nvSpPr>
          <p:spPr>
            <a:xfrm>
              <a:off x="427560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5" name="Google Shape;7895;p131"/>
            <p:cNvSpPr/>
            <p:nvPr/>
          </p:nvSpPr>
          <p:spPr>
            <a:xfrm>
              <a:off x="41994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6" name="Google Shape;7896;p131"/>
            <p:cNvSpPr/>
            <p:nvPr/>
          </p:nvSpPr>
          <p:spPr>
            <a:xfrm>
              <a:off x="41994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7" name="Google Shape;7897;p131"/>
            <p:cNvSpPr/>
            <p:nvPr/>
          </p:nvSpPr>
          <p:spPr>
            <a:xfrm>
              <a:off x="419940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8" name="Google Shape;7898;p131"/>
            <p:cNvSpPr/>
            <p:nvPr/>
          </p:nvSpPr>
          <p:spPr>
            <a:xfrm>
              <a:off x="419940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9" name="Google Shape;7899;p131"/>
            <p:cNvSpPr/>
            <p:nvPr/>
          </p:nvSpPr>
          <p:spPr>
            <a:xfrm>
              <a:off x="4123175" y="4085225"/>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7"/>
                    <a:pt x="1821"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0" name="Google Shape;7900;p131"/>
            <p:cNvSpPr/>
            <p:nvPr/>
          </p:nvSpPr>
          <p:spPr>
            <a:xfrm>
              <a:off x="4123175" y="4009000"/>
              <a:ext cx="62425" cy="53350"/>
            </a:xfrm>
            <a:custGeom>
              <a:avLst/>
              <a:gdLst/>
              <a:ahLst/>
              <a:cxnLst/>
              <a:rect l="l" t="t" r="r" b="b"/>
              <a:pathLst>
                <a:path w="2497" h="2134" extrusionOk="0">
                  <a:moveTo>
                    <a:pt x="1065" y="1"/>
                  </a:moveTo>
                  <a:cubicBezTo>
                    <a:pt x="480" y="1"/>
                    <a:pt x="0" y="480"/>
                    <a:pt x="0" y="1066"/>
                  </a:cubicBezTo>
                  <a:cubicBezTo>
                    <a:pt x="0" y="1710"/>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1" name="Google Shape;7901;p131"/>
            <p:cNvSpPr/>
            <p:nvPr/>
          </p:nvSpPr>
          <p:spPr>
            <a:xfrm>
              <a:off x="4123175" y="39328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2" name="Google Shape;7902;p131"/>
            <p:cNvSpPr/>
            <p:nvPr/>
          </p:nvSpPr>
          <p:spPr>
            <a:xfrm>
              <a:off x="4123175" y="385677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3" name="Google Shape;7903;p131"/>
            <p:cNvSpPr/>
            <p:nvPr/>
          </p:nvSpPr>
          <p:spPr>
            <a:xfrm>
              <a:off x="41231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4" name="Google Shape;7904;p131"/>
            <p:cNvSpPr/>
            <p:nvPr/>
          </p:nvSpPr>
          <p:spPr>
            <a:xfrm>
              <a:off x="4046950"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5" name="Google Shape;7905;p131"/>
            <p:cNvSpPr/>
            <p:nvPr/>
          </p:nvSpPr>
          <p:spPr>
            <a:xfrm>
              <a:off x="404695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6" name="Google Shape;7906;p131"/>
            <p:cNvSpPr/>
            <p:nvPr/>
          </p:nvSpPr>
          <p:spPr>
            <a:xfrm>
              <a:off x="4046950" y="26377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7" name="Google Shape;7907;p131"/>
            <p:cNvSpPr/>
            <p:nvPr/>
          </p:nvSpPr>
          <p:spPr>
            <a:xfrm>
              <a:off x="3970950" y="4085225"/>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7"/>
                    <a:pt x="1813"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8" name="Google Shape;7908;p131"/>
            <p:cNvSpPr/>
            <p:nvPr/>
          </p:nvSpPr>
          <p:spPr>
            <a:xfrm>
              <a:off x="3970950" y="2714000"/>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9" name="Google Shape;7909;p131"/>
            <p:cNvSpPr/>
            <p:nvPr/>
          </p:nvSpPr>
          <p:spPr>
            <a:xfrm>
              <a:off x="3970950" y="2637775"/>
              <a:ext cx="62225" cy="53450"/>
            </a:xfrm>
            <a:custGeom>
              <a:avLst/>
              <a:gdLst/>
              <a:ahLst/>
              <a:cxnLst/>
              <a:rect l="l" t="t" r="r" b="b"/>
              <a:pathLst>
                <a:path w="2489" h="2138" extrusionOk="0">
                  <a:moveTo>
                    <a:pt x="1065" y="1"/>
                  </a:moveTo>
                  <a:cubicBezTo>
                    <a:pt x="472" y="1"/>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0" name="Google Shape;7910;p131"/>
            <p:cNvSpPr/>
            <p:nvPr/>
          </p:nvSpPr>
          <p:spPr>
            <a:xfrm>
              <a:off x="3894725" y="408522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1" name="Google Shape;7911;p131"/>
            <p:cNvSpPr/>
            <p:nvPr/>
          </p:nvSpPr>
          <p:spPr>
            <a:xfrm>
              <a:off x="3894725" y="4009000"/>
              <a:ext cx="62225" cy="53350"/>
            </a:xfrm>
            <a:custGeom>
              <a:avLst/>
              <a:gdLst/>
              <a:ahLst/>
              <a:cxnLst/>
              <a:rect l="l" t="t" r="r" b="b"/>
              <a:pathLst>
                <a:path w="2489" h="2134" extrusionOk="0">
                  <a:moveTo>
                    <a:pt x="1066" y="1"/>
                  </a:moveTo>
                  <a:cubicBezTo>
                    <a:pt x="481"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2" name="Google Shape;7912;p131"/>
            <p:cNvSpPr/>
            <p:nvPr/>
          </p:nvSpPr>
          <p:spPr>
            <a:xfrm>
              <a:off x="3894725" y="2714000"/>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3" name="Google Shape;7913;p131"/>
            <p:cNvSpPr/>
            <p:nvPr/>
          </p:nvSpPr>
          <p:spPr>
            <a:xfrm>
              <a:off x="3894725" y="26377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4" name="Google Shape;7914;p131"/>
            <p:cNvSpPr/>
            <p:nvPr/>
          </p:nvSpPr>
          <p:spPr>
            <a:xfrm>
              <a:off x="38185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5" name="Google Shape;7915;p131"/>
            <p:cNvSpPr/>
            <p:nvPr/>
          </p:nvSpPr>
          <p:spPr>
            <a:xfrm>
              <a:off x="38185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6" name="Google Shape;7916;p131"/>
            <p:cNvSpPr/>
            <p:nvPr/>
          </p:nvSpPr>
          <p:spPr>
            <a:xfrm>
              <a:off x="38185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7" name="Google Shape;7917;p131"/>
            <p:cNvSpPr/>
            <p:nvPr/>
          </p:nvSpPr>
          <p:spPr>
            <a:xfrm>
              <a:off x="38185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8" name="Google Shape;7918;p131"/>
            <p:cNvSpPr/>
            <p:nvPr/>
          </p:nvSpPr>
          <p:spPr>
            <a:xfrm>
              <a:off x="38185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9" name="Google Shape;7919;p131"/>
            <p:cNvSpPr/>
            <p:nvPr/>
          </p:nvSpPr>
          <p:spPr>
            <a:xfrm>
              <a:off x="381852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0" name="Google Shape;7920;p131"/>
            <p:cNvSpPr/>
            <p:nvPr/>
          </p:nvSpPr>
          <p:spPr>
            <a:xfrm>
              <a:off x="3818525"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1" name="Google Shape;7921;p131"/>
            <p:cNvSpPr/>
            <p:nvPr/>
          </p:nvSpPr>
          <p:spPr>
            <a:xfrm>
              <a:off x="3818525" y="26377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2" name="Google Shape;7922;p131"/>
            <p:cNvSpPr/>
            <p:nvPr/>
          </p:nvSpPr>
          <p:spPr>
            <a:xfrm>
              <a:off x="3742300" y="3780375"/>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3" name="Google Shape;7923;p131"/>
            <p:cNvSpPr/>
            <p:nvPr/>
          </p:nvSpPr>
          <p:spPr>
            <a:xfrm>
              <a:off x="3742300" y="3704150"/>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4" name="Google Shape;7924;p131"/>
            <p:cNvSpPr/>
            <p:nvPr/>
          </p:nvSpPr>
          <p:spPr>
            <a:xfrm>
              <a:off x="3742300" y="3475725"/>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5" name="Google Shape;7925;p131"/>
            <p:cNvSpPr/>
            <p:nvPr/>
          </p:nvSpPr>
          <p:spPr>
            <a:xfrm>
              <a:off x="3742300" y="339950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6" name="Google Shape;7926;p131"/>
            <p:cNvSpPr/>
            <p:nvPr/>
          </p:nvSpPr>
          <p:spPr>
            <a:xfrm>
              <a:off x="3742175" y="332330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7" name="Google Shape;7927;p131"/>
            <p:cNvSpPr/>
            <p:nvPr/>
          </p:nvSpPr>
          <p:spPr>
            <a:xfrm>
              <a:off x="3742300" y="2561575"/>
              <a:ext cx="62225" cy="53425"/>
            </a:xfrm>
            <a:custGeom>
              <a:avLst/>
              <a:gdLst/>
              <a:ahLst/>
              <a:cxnLst/>
              <a:rect l="l" t="t" r="r" b="b"/>
              <a:pathLst>
                <a:path w="2489" h="2137" extrusionOk="0">
                  <a:moveTo>
                    <a:pt x="1066" y="0"/>
                  </a:moveTo>
                  <a:cubicBezTo>
                    <a:pt x="481" y="8"/>
                    <a:pt x="1" y="480"/>
                    <a:pt x="1" y="1073"/>
                  </a:cubicBezTo>
                  <a:cubicBezTo>
                    <a:pt x="1" y="1711"/>
                    <a:pt x="525" y="2137"/>
                    <a:pt x="1071" y="2137"/>
                  </a:cubicBezTo>
                  <a:cubicBezTo>
                    <a:pt x="1332" y="2137"/>
                    <a:pt x="1598" y="2039"/>
                    <a:pt x="1814" y="1821"/>
                  </a:cubicBezTo>
                  <a:cubicBezTo>
                    <a:pt x="2489"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8" name="Google Shape;7928;p131"/>
            <p:cNvSpPr/>
            <p:nvPr/>
          </p:nvSpPr>
          <p:spPr>
            <a:xfrm>
              <a:off x="3665950"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9" name="Google Shape;7929;p131"/>
            <p:cNvSpPr/>
            <p:nvPr/>
          </p:nvSpPr>
          <p:spPr>
            <a:xfrm>
              <a:off x="366610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0" name="Google Shape;7930;p131"/>
            <p:cNvSpPr/>
            <p:nvPr/>
          </p:nvSpPr>
          <p:spPr>
            <a:xfrm>
              <a:off x="36661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1" name="Google Shape;7931;p131"/>
            <p:cNvSpPr/>
            <p:nvPr/>
          </p:nvSpPr>
          <p:spPr>
            <a:xfrm>
              <a:off x="3589875" y="32470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2" name="Google Shape;7932;p131"/>
            <p:cNvSpPr/>
            <p:nvPr/>
          </p:nvSpPr>
          <p:spPr>
            <a:xfrm>
              <a:off x="35898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3" name="Google Shape;7933;p131"/>
            <p:cNvSpPr/>
            <p:nvPr/>
          </p:nvSpPr>
          <p:spPr>
            <a:xfrm>
              <a:off x="35898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4" name="Google Shape;7934;p131"/>
            <p:cNvSpPr/>
            <p:nvPr/>
          </p:nvSpPr>
          <p:spPr>
            <a:xfrm>
              <a:off x="35136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5" name="Google Shape;7935;p131"/>
            <p:cNvSpPr/>
            <p:nvPr/>
          </p:nvSpPr>
          <p:spPr>
            <a:xfrm>
              <a:off x="3513675"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6" name="Google Shape;7936;p131"/>
            <p:cNvSpPr/>
            <p:nvPr/>
          </p:nvSpPr>
          <p:spPr>
            <a:xfrm>
              <a:off x="3513675" y="2485550"/>
              <a:ext cx="62425" cy="53300"/>
            </a:xfrm>
            <a:custGeom>
              <a:avLst/>
              <a:gdLst/>
              <a:ahLst/>
              <a:cxnLst/>
              <a:rect l="l" t="t" r="r" b="b"/>
              <a:pathLst>
                <a:path w="2497"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7" name="Google Shape;7937;p131"/>
            <p:cNvSpPr/>
            <p:nvPr/>
          </p:nvSpPr>
          <p:spPr>
            <a:xfrm>
              <a:off x="3437450" y="32470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8" name="Google Shape;7938;p131"/>
            <p:cNvSpPr/>
            <p:nvPr/>
          </p:nvSpPr>
          <p:spPr>
            <a:xfrm>
              <a:off x="3437450" y="317107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9" name="Google Shape;7939;p131"/>
            <p:cNvSpPr/>
            <p:nvPr/>
          </p:nvSpPr>
          <p:spPr>
            <a:xfrm>
              <a:off x="3437450"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0" name="Google Shape;7940;p131"/>
            <p:cNvSpPr/>
            <p:nvPr/>
          </p:nvSpPr>
          <p:spPr>
            <a:xfrm>
              <a:off x="3437450" y="2485550"/>
              <a:ext cx="62425" cy="53300"/>
            </a:xfrm>
            <a:custGeom>
              <a:avLst/>
              <a:gdLst/>
              <a:ahLst/>
              <a:cxnLst/>
              <a:rect l="l" t="t" r="r" b="b"/>
              <a:pathLst>
                <a:path w="2497" h="2132" extrusionOk="0">
                  <a:moveTo>
                    <a:pt x="1074" y="1"/>
                  </a:moveTo>
                  <a:cubicBezTo>
                    <a:pt x="480" y="1"/>
                    <a:pt x="9" y="480"/>
                    <a:pt x="1" y="1066"/>
                  </a:cubicBezTo>
                  <a:cubicBezTo>
                    <a:pt x="1" y="1708"/>
                    <a:pt x="527"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1" name="Google Shape;7941;p131"/>
            <p:cNvSpPr/>
            <p:nvPr/>
          </p:nvSpPr>
          <p:spPr>
            <a:xfrm>
              <a:off x="3361450" y="3171075"/>
              <a:ext cx="62200" cy="53275"/>
            </a:xfrm>
            <a:custGeom>
              <a:avLst/>
              <a:gdLst/>
              <a:ahLst/>
              <a:cxnLst/>
              <a:rect l="l" t="t" r="r" b="b"/>
              <a:pathLst>
                <a:path w="2488"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2" name="Google Shape;7942;p131"/>
            <p:cNvSpPr/>
            <p:nvPr/>
          </p:nvSpPr>
          <p:spPr>
            <a:xfrm>
              <a:off x="3361450"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3" name="Google Shape;7943;p131"/>
            <p:cNvSpPr/>
            <p:nvPr/>
          </p:nvSpPr>
          <p:spPr>
            <a:xfrm>
              <a:off x="3361450" y="2637775"/>
              <a:ext cx="62200" cy="53450"/>
            </a:xfrm>
            <a:custGeom>
              <a:avLst/>
              <a:gdLst/>
              <a:ahLst/>
              <a:cxnLst/>
              <a:rect l="l" t="t" r="r" b="b"/>
              <a:pathLst>
                <a:path w="2488" h="2138" extrusionOk="0">
                  <a:moveTo>
                    <a:pt x="1065" y="1"/>
                  </a:moveTo>
                  <a:cubicBezTo>
                    <a:pt x="472"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4" name="Google Shape;7944;p131"/>
            <p:cNvSpPr/>
            <p:nvPr/>
          </p:nvSpPr>
          <p:spPr>
            <a:xfrm>
              <a:off x="3361450" y="2561575"/>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2" y="2137"/>
                    <a:pt x="1597" y="2039"/>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5" name="Google Shape;7945;p131"/>
            <p:cNvSpPr/>
            <p:nvPr/>
          </p:nvSpPr>
          <p:spPr>
            <a:xfrm>
              <a:off x="328522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6" name="Google Shape;7946;p131"/>
            <p:cNvSpPr/>
            <p:nvPr/>
          </p:nvSpPr>
          <p:spPr>
            <a:xfrm>
              <a:off x="328522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7" name="Google Shape;7947;p131"/>
            <p:cNvSpPr/>
            <p:nvPr/>
          </p:nvSpPr>
          <p:spPr>
            <a:xfrm>
              <a:off x="328522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8" name="Google Shape;7948;p131"/>
            <p:cNvSpPr/>
            <p:nvPr/>
          </p:nvSpPr>
          <p:spPr>
            <a:xfrm>
              <a:off x="328522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9" name="Google Shape;7949;p131"/>
            <p:cNvSpPr/>
            <p:nvPr/>
          </p:nvSpPr>
          <p:spPr>
            <a:xfrm>
              <a:off x="3209025"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0" name="Google Shape;7950;p131"/>
            <p:cNvSpPr/>
            <p:nvPr/>
          </p:nvSpPr>
          <p:spPr>
            <a:xfrm>
              <a:off x="3209025"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1" name="Google Shape;7951;p131"/>
            <p:cNvSpPr/>
            <p:nvPr/>
          </p:nvSpPr>
          <p:spPr>
            <a:xfrm>
              <a:off x="3209025" y="2942425"/>
              <a:ext cx="62200" cy="53450"/>
            </a:xfrm>
            <a:custGeom>
              <a:avLst/>
              <a:gdLst/>
              <a:ahLst/>
              <a:cxnLst/>
              <a:rect l="l" t="t" r="r" b="b"/>
              <a:pathLst>
                <a:path w="2488" h="2138" extrusionOk="0">
                  <a:moveTo>
                    <a:pt x="1065" y="1"/>
                  </a:moveTo>
                  <a:cubicBezTo>
                    <a:pt x="480" y="9"/>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2" name="Google Shape;7952;p131"/>
            <p:cNvSpPr/>
            <p:nvPr/>
          </p:nvSpPr>
          <p:spPr>
            <a:xfrm>
              <a:off x="3209025"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3" name="Google Shape;7953;p131"/>
            <p:cNvSpPr/>
            <p:nvPr/>
          </p:nvSpPr>
          <p:spPr>
            <a:xfrm>
              <a:off x="3209025"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4" name="Google Shape;7954;p131"/>
            <p:cNvSpPr/>
            <p:nvPr/>
          </p:nvSpPr>
          <p:spPr>
            <a:xfrm>
              <a:off x="419940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5" name="Google Shape;7955;p131"/>
            <p:cNvSpPr/>
            <p:nvPr/>
          </p:nvSpPr>
          <p:spPr>
            <a:xfrm>
              <a:off x="3132800" y="11143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6" name="Google Shape;7956;p131"/>
            <p:cNvSpPr/>
            <p:nvPr/>
          </p:nvSpPr>
          <p:spPr>
            <a:xfrm>
              <a:off x="305680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7" name="Google Shape;7957;p131"/>
            <p:cNvSpPr/>
            <p:nvPr/>
          </p:nvSpPr>
          <p:spPr>
            <a:xfrm>
              <a:off x="4351600" y="164740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8" name="Google Shape;7958;p131"/>
            <p:cNvSpPr/>
            <p:nvPr/>
          </p:nvSpPr>
          <p:spPr>
            <a:xfrm>
              <a:off x="435160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9" name="Google Shape;7959;p131"/>
            <p:cNvSpPr/>
            <p:nvPr/>
          </p:nvSpPr>
          <p:spPr>
            <a:xfrm>
              <a:off x="435160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0" name="Google Shape;7960;p131"/>
            <p:cNvSpPr/>
            <p:nvPr/>
          </p:nvSpPr>
          <p:spPr>
            <a:xfrm>
              <a:off x="4351600" y="1876050"/>
              <a:ext cx="62425" cy="53350"/>
            </a:xfrm>
            <a:custGeom>
              <a:avLst/>
              <a:gdLst/>
              <a:ahLst/>
              <a:cxnLst/>
              <a:rect l="l" t="t" r="r" b="b"/>
              <a:pathLst>
                <a:path w="2497" h="2134" extrusionOk="0">
                  <a:moveTo>
                    <a:pt x="1074" y="1"/>
                  </a:moveTo>
                  <a:cubicBezTo>
                    <a:pt x="481" y="1"/>
                    <a:pt x="9" y="472"/>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1" name="Google Shape;7961;p131"/>
            <p:cNvSpPr/>
            <p:nvPr/>
          </p:nvSpPr>
          <p:spPr>
            <a:xfrm>
              <a:off x="435160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2" name="Google Shape;7962;p131"/>
            <p:cNvSpPr/>
            <p:nvPr/>
          </p:nvSpPr>
          <p:spPr>
            <a:xfrm>
              <a:off x="435160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3" name="Google Shape;7963;p131"/>
            <p:cNvSpPr/>
            <p:nvPr/>
          </p:nvSpPr>
          <p:spPr>
            <a:xfrm>
              <a:off x="435160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4" name="Google Shape;7964;p131"/>
            <p:cNvSpPr/>
            <p:nvPr/>
          </p:nvSpPr>
          <p:spPr>
            <a:xfrm>
              <a:off x="3970950" y="1876050"/>
              <a:ext cx="62225" cy="53350"/>
            </a:xfrm>
            <a:custGeom>
              <a:avLst/>
              <a:gdLst/>
              <a:ahLst/>
              <a:cxnLst/>
              <a:rect l="l" t="t" r="r" b="b"/>
              <a:pathLst>
                <a:path w="2489" h="2134" extrusionOk="0">
                  <a:moveTo>
                    <a:pt x="1065" y="1"/>
                  </a:moveTo>
                  <a:cubicBezTo>
                    <a:pt x="472" y="1"/>
                    <a:pt x="1" y="472"/>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5" name="Google Shape;7965;p131"/>
            <p:cNvSpPr/>
            <p:nvPr/>
          </p:nvSpPr>
          <p:spPr>
            <a:xfrm>
              <a:off x="3970950" y="1952050"/>
              <a:ext cx="62225" cy="53450"/>
            </a:xfrm>
            <a:custGeom>
              <a:avLst/>
              <a:gdLst/>
              <a:ahLst/>
              <a:cxnLst/>
              <a:rect l="l" t="t" r="r" b="b"/>
              <a:pathLst>
                <a:path w="2489" h="2138" extrusionOk="0">
                  <a:moveTo>
                    <a:pt x="1065" y="1"/>
                  </a:moveTo>
                  <a:cubicBezTo>
                    <a:pt x="472" y="9"/>
                    <a:pt x="1" y="481"/>
                    <a:pt x="1" y="1074"/>
                  </a:cubicBezTo>
                  <a:cubicBezTo>
                    <a:pt x="1" y="1712"/>
                    <a:pt x="525" y="2138"/>
                    <a:pt x="1071"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6" name="Google Shape;7966;p131"/>
            <p:cNvSpPr/>
            <p:nvPr/>
          </p:nvSpPr>
          <p:spPr>
            <a:xfrm>
              <a:off x="36661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7" name="Google Shape;7967;p131"/>
            <p:cNvSpPr/>
            <p:nvPr/>
          </p:nvSpPr>
          <p:spPr>
            <a:xfrm>
              <a:off x="3742300" y="2028275"/>
              <a:ext cx="62225" cy="53450"/>
            </a:xfrm>
            <a:custGeom>
              <a:avLst/>
              <a:gdLst/>
              <a:ahLst/>
              <a:cxnLst/>
              <a:rect l="l" t="t" r="r" b="b"/>
              <a:pathLst>
                <a:path w="2489" h="2138" extrusionOk="0">
                  <a:moveTo>
                    <a:pt x="1066" y="1"/>
                  </a:moveTo>
                  <a:cubicBezTo>
                    <a:pt x="481" y="1"/>
                    <a:pt x="1" y="480"/>
                    <a:pt x="1" y="1065"/>
                  </a:cubicBezTo>
                  <a:cubicBezTo>
                    <a:pt x="1" y="1709"/>
                    <a:pt x="526" y="2137"/>
                    <a:pt x="1072" y="2137"/>
                  </a:cubicBezTo>
                  <a:cubicBezTo>
                    <a:pt x="1333" y="2137"/>
                    <a:pt x="1598" y="2040"/>
                    <a:pt x="1814" y="1821"/>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8" name="Google Shape;7968;p131"/>
            <p:cNvSpPr/>
            <p:nvPr/>
          </p:nvSpPr>
          <p:spPr>
            <a:xfrm>
              <a:off x="3742300" y="1952050"/>
              <a:ext cx="62225" cy="53450"/>
            </a:xfrm>
            <a:custGeom>
              <a:avLst/>
              <a:gdLst/>
              <a:ahLst/>
              <a:cxnLst/>
              <a:rect l="l" t="t" r="r" b="b"/>
              <a:pathLst>
                <a:path w="2489" h="2138" extrusionOk="0">
                  <a:moveTo>
                    <a:pt x="1066" y="1"/>
                  </a:moveTo>
                  <a:cubicBezTo>
                    <a:pt x="481" y="9"/>
                    <a:pt x="1" y="481"/>
                    <a:pt x="1" y="1074"/>
                  </a:cubicBezTo>
                  <a:cubicBezTo>
                    <a:pt x="1" y="1712"/>
                    <a:pt x="525" y="2138"/>
                    <a:pt x="1071" y="2138"/>
                  </a:cubicBezTo>
                  <a:cubicBezTo>
                    <a:pt x="1332" y="2138"/>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9" name="Google Shape;7969;p131"/>
            <p:cNvSpPr/>
            <p:nvPr/>
          </p:nvSpPr>
          <p:spPr>
            <a:xfrm>
              <a:off x="38185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0" name="Google Shape;7970;p131"/>
            <p:cNvSpPr/>
            <p:nvPr/>
          </p:nvSpPr>
          <p:spPr>
            <a:xfrm>
              <a:off x="3894725"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1" name="Google Shape;7971;p131"/>
            <p:cNvSpPr/>
            <p:nvPr/>
          </p:nvSpPr>
          <p:spPr>
            <a:xfrm>
              <a:off x="3894725"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2" name="Google Shape;7972;p131"/>
            <p:cNvSpPr/>
            <p:nvPr/>
          </p:nvSpPr>
          <p:spPr>
            <a:xfrm>
              <a:off x="3970950" y="2028275"/>
              <a:ext cx="62225" cy="53450"/>
            </a:xfrm>
            <a:custGeom>
              <a:avLst/>
              <a:gdLst/>
              <a:ahLst/>
              <a:cxnLst/>
              <a:rect l="l" t="t" r="r" b="b"/>
              <a:pathLst>
                <a:path w="2489" h="2138" extrusionOk="0">
                  <a:moveTo>
                    <a:pt x="1065" y="1"/>
                  </a:moveTo>
                  <a:cubicBezTo>
                    <a:pt x="472" y="1"/>
                    <a:pt x="1" y="480"/>
                    <a:pt x="1" y="1065"/>
                  </a:cubicBezTo>
                  <a:cubicBezTo>
                    <a:pt x="1" y="1709"/>
                    <a:pt x="526" y="2137"/>
                    <a:pt x="1072" y="2137"/>
                  </a:cubicBezTo>
                  <a:cubicBezTo>
                    <a:pt x="1332" y="2137"/>
                    <a:pt x="1598" y="2040"/>
                    <a:pt x="1813"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3" name="Google Shape;7973;p131"/>
            <p:cNvSpPr/>
            <p:nvPr/>
          </p:nvSpPr>
          <p:spPr>
            <a:xfrm>
              <a:off x="3970950" y="21045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4" name="Google Shape;7974;p131"/>
            <p:cNvSpPr/>
            <p:nvPr/>
          </p:nvSpPr>
          <p:spPr>
            <a:xfrm>
              <a:off x="4046950"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5" name="Google Shape;7975;p131"/>
            <p:cNvSpPr/>
            <p:nvPr/>
          </p:nvSpPr>
          <p:spPr>
            <a:xfrm>
              <a:off x="404695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6" name="Google Shape;7976;p131"/>
            <p:cNvSpPr/>
            <p:nvPr/>
          </p:nvSpPr>
          <p:spPr>
            <a:xfrm>
              <a:off x="404695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7" name="Google Shape;7977;p131"/>
            <p:cNvSpPr/>
            <p:nvPr/>
          </p:nvSpPr>
          <p:spPr>
            <a:xfrm>
              <a:off x="404695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8" name="Google Shape;7978;p131"/>
            <p:cNvSpPr/>
            <p:nvPr/>
          </p:nvSpPr>
          <p:spPr>
            <a:xfrm>
              <a:off x="412317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9" name="Google Shape;7979;p131"/>
            <p:cNvSpPr/>
            <p:nvPr/>
          </p:nvSpPr>
          <p:spPr>
            <a:xfrm>
              <a:off x="41231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0" name="Google Shape;7980;p131"/>
            <p:cNvSpPr/>
            <p:nvPr/>
          </p:nvSpPr>
          <p:spPr>
            <a:xfrm>
              <a:off x="4123175" y="1876050"/>
              <a:ext cx="62425" cy="53350"/>
            </a:xfrm>
            <a:custGeom>
              <a:avLst/>
              <a:gdLst/>
              <a:ahLst/>
              <a:cxnLst/>
              <a:rect l="l" t="t" r="r" b="b"/>
              <a:pathLst>
                <a:path w="2497" h="2134" extrusionOk="0">
                  <a:moveTo>
                    <a:pt x="1065" y="1"/>
                  </a:moveTo>
                  <a:cubicBezTo>
                    <a:pt x="480" y="1"/>
                    <a:pt x="0" y="472"/>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1" name="Google Shape;7981;p131"/>
            <p:cNvSpPr/>
            <p:nvPr/>
          </p:nvSpPr>
          <p:spPr>
            <a:xfrm>
              <a:off x="41231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2" name="Google Shape;7982;p131"/>
            <p:cNvSpPr/>
            <p:nvPr/>
          </p:nvSpPr>
          <p:spPr>
            <a:xfrm>
              <a:off x="4123175" y="2028275"/>
              <a:ext cx="62425" cy="53450"/>
            </a:xfrm>
            <a:custGeom>
              <a:avLst/>
              <a:gdLst/>
              <a:ahLst/>
              <a:cxnLst/>
              <a:rect l="l" t="t" r="r" b="b"/>
              <a:pathLst>
                <a:path w="2497" h="2138" extrusionOk="0">
                  <a:moveTo>
                    <a:pt x="1065" y="1"/>
                  </a:moveTo>
                  <a:cubicBezTo>
                    <a:pt x="480" y="1"/>
                    <a:pt x="0" y="480"/>
                    <a:pt x="0" y="1065"/>
                  </a:cubicBezTo>
                  <a:cubicBezTo>
                    <a:pt x="0" y="1709"/>
                    <a:pt x="526" y="2137"/>
                    <a:pt x="1074" y="2137"/>
                  </a:cubicBezTo>
                  <a:cubicBezTo>
                    <a:pt x="1336" y="2137"/>
                    <a:pt x="1603" y="2040"/>
                    <a:pt x="1821" y="1821"/>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3" name="Google Shape;7983;p131"/>
            <p:cNvSpPr/>
            <p:nvPr/>
          </p:nvSpPr>
          <p:spPr>
            <a:xfrm>
              <a:off x="41231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4" name="Google Shape;7984;p131"/>
            <p:cNvSpPr/>
            <p:nvPr/>
          </p:nvSpPr>
          <p:spPr>
            <a:xfrm>
              <a:off x="419940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5" name="Google Shape;7985;p131"/>
            <p:cNvSpPr/>
            <p:nvPr/>
          </p:nvSpPr>
          <p:spPr>
            <a:xfrm>
              <a:off x="419940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6" name="Google Shape;7986;p131"/>
            <p:cNvSpPr/>
            <p:nvPr/>
          </p:nvSpPr>
          <p:spPr>
            <a:xfrm>
              <a:off x="4199400"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7" name="Google Shape;7987;p131"/>
            <p:cNvSpPr/>
            <p:nvPr/>
          </p:nvSpPr>
          <p:spPr>
            <a:xfrm>
              <a:off x="4199400"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8" name="Google Shape;7988;p131"/>
            <p:cNvSpPr/>
            <p:nvPr/>
          </p:nvSpPr>
          <p:spPr>
            <a:xfrm>
              <a:off x="41994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9" name="Google Shape;7989;p131"/>
            <p:cNvSpPr/>
            <p:nvPr/>
          </p:nvSpPr>
          <p:spPr>
            <a:xfrm>
              <a:off x="419940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0" name="Google Shape;7990;p131"/>
            <p:cNvSpPr/>
            <p:nvPr/>
          </p:nvSpPr>
          <p:spPr>
            <a:xfrm>
              <a:off x="419940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1" name="Google Shape;7991;p131"/>
            <p:cNvSpPr/>
            <p:nvPr/>
          </p:nvSpPr>
          <p:spPr>
            <a:xfrm>
              <a:off x="427560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2" name="Google Shape;7992;p131"/>
            <p:cNvSpPr/>
            <p:nvPr/>
          </p:nvSpPr>
          <p:spPr>
            <a:xfrm>
              <a:off x="42756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3" name="Google Shape;7993;p131"/>
            <p:cNvSpPr/>
            <p:nvPr/>
          </p:nvSpPr>
          <p:spPr>
            <a:xfrm>
              <a:off x="42756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4" name="Google Shape;7994;p131"/>
            <p:cNvSpPr/>
            <p:nvPr/>
          </p:nvSpPr>
          <p:spPr>
            <a:xfrm>
              <a:off x="42756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5" name="Google Shape;7995;p131"/>
            <p:cNvSpPr/>
            <p:nvPr/>
          </p:nvSpPr>
          <p:spPr>
            <a:xfrm>
              <a:off x="42756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6" name="Google Shape;7996;p131"/>
            <p:cNvSpPr/>
            <p:nvPr/>
          </p:nvSpPr>
          <p:spPr>
            <a:xfrm>
              <a:off x="42756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3"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7" name="Google Shape;7997;p131"/>
            <p:cNvSpPr/>
            <p:nvPr/>
          </p:nvSpPr>
          <p:spPr>
            <a:xfrm>
              <a:off x="42756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8" name="Google Shape;7998;p131"/>
            <p:cNvSpPr/>
            <p:nvPr/>
          </p:nvSpPr>
          <p:spPr>
            <a:xfrm>
              <a:off x="42756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9" name="Google Shape;7999;p131"/>
            <p:cNvSpPr/>
            <p:nvPr/>
          </p:nvSpPr>
          <p:spPr>
            <a:xfrm>
              <a:off x="435160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0" name="Google Shape;8000;p131"/>
            <p:cNvSpPr/>
            <p:nvPr/>
          </p:nvSpPr>
          <p:spPr>
            <a:xfrm>
              <a:off x="4427825" y="1647400"/>
              <a:ext cx="62425" cy="53450"/>
            </a:xfrm>
            <a:custGeom>
              <a:avLst/>
              <a:gdLst/>
              <a:ahLst/>
              <a:cxnLst/>
              <a:rect l="l" t="t" r="r" b="b"/>
              <a:pathLst>
                <a:path w="2497" h="2138" extrusionOk="0">
                  <a:moveTo>
                    <a:pt x="1065" y="1"/>
                  </a:moveTo>
                  <a:cubicBezTo>
                    <a:pt x="480" y="9"/>
                    <a:pt x="9"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1" name="Google Shape;8001;p131"/>
            <p:cNvSpPr/>
            <p:nvPr/>
          </p:nvSpPr>
          <p:spPr>
            <a:xfrm>
              <a:off x="4427825" y="1723625"/>
              <a:ext cx="62425" cy="53350"/>
            </a:xfrm>
            <a:custGeom>
              <a:avLst/>
              <a:gdLst/>
              <a:ahLst/>
              <a:cxnLst/>
              <a:rect l="l" t="t" r="r" b="b"/>
              <a:pathLst>
                <a:path w="2497" h="2134" extrusionOk="0">
                  <a:moveTo>
                    <a:pt x="1065" y="1"/>
                  </a:moveTo>
                  <a:cubicBezTo>
                    <a:pt x="480" y="1"/>
                    <a:pt x="9"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2" name="Google Shape;8002;p131"/>
            <p:cNvSpPr/>
            <p:nvPr/>
          </p:nvSpPr>
          <p:spPr>
            <a:xfrm>
              <a:off x="4427825" y="179985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3" name="Google Shape;8003;p131"/>
            <p:cNvSpPr/>
            <p:nvPr/>
          </p:nvSpPr>
          <p:spPr>
            <a:xfrm>
              <a:off x="4427825" y="1876050"/>
              <a:ext cx="62425" cy="53275"/>
            </a:xfrm>
            <a:custGeom>
              <a:avLst/>
              <a:gdLst/>
              <a:ahLst/>
              <a:cxnLst/>
              <a:rect l="l" t="t" r="r" b="b"/>
              <a:pathLst>
                <a:path w="2497" h="2131" extrusionOk="0">
                  <a:moveTo>
                    <a:pt x="1065" y="1"/>
                  </a:moveTo>
                  <a:cubicBezTo>
                    <a:pt x="480" y="1"/>
                    <a:pt x="9" y="472"/>
                    <a:pt x="1" y="1066"/>
                  </a:cubicBezTo>
                  <a:cubicBezTo>
                    <a:pt x="1" y="1707"/>
                    <a:pt x="523" y="2131"/>
                    <a:pt x="1070" y="2131"/>
                  </a:cubicBezTo>
                  <a:cubicBezTo>
                    <a:pt x="1333" y="2131"/>
                    <a:pt x="1602" y="2033"/>
                    <a:pt x="1822"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4" name="Google Shape;8004;p131"/>
            <p:cNvSpPr/>
            <p:nvPr/>
          </p:nvSpPr>
          <p:spPr>
            <a:xfrm>
              <a:off x="4427825" y="1952050"/>
              <a:ext cx="62425" cy="53450"/>
            </a:xfrm>
            <a:custGeom>
              <a:avLst/>
              <a:gdLst/>
              <a:ahLst/>
              <a:cxnLst/>
              <a:rect l="l" t="t" r="r" b="b"/>
              <a:pathLst>
                <a:path w="2497" h="2138" extrusionOk="0">
                  <a:moveTo>
                    <a:pt x="1065" y="1"/>
                  </a:moveTo>
                  <a:cubicBezTo>
                    <a:pt x="480" y="9"/>
                    <a:pt x="9" y="481"/>
                    <a:pt x="1" y="1074"/>
                  </a:cubicBezTo>
                  <a:cubicBezTo>
                    <a:pt x="1" y="1712"/>
                    <a:pt x="525" y="2138"/>
                    <a:pt x="1073" y="2138"/>
                  </a:cubicBezTo>
                  <a:cubicBezTo>
                    <a:pt x="1335" y="2138"/>
                    <a:pt x="1603" y="2040"/>
                    <a:pt x="1822"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5" name="Google Shape;8005;p131"/>
            <p:cNvSpPr/>
            <p:nvPr/>
          </p:nvSpPr>
          <p:spPr>
            <a:xfrm>
              <a:off x="4427825" y="2028275"/>
              <a:ext cx="62425" cy="53450"/>
            </a:xfrm>
            <a:custGeom>
              <a:avLst/>
              <a:gdLst/>
              <a:ahLst/>
              <a:cxnLst/>
              <a:rect l="l" t="t" r="r" b="b"/>
              <a:pathLst>
                <a:path w="2497" h="2138" extrusionOk="0">
                  <a:moveTo>
                    <a:pt x="1065" y="1"/>
                  </a:moveTo>
                  <a:cubicBezTo>
                    <a:pt x="480" y="1"/>
                    <a:pt x="9" y="480"/>
                    <a:pt x="1" y="1065"/>
                  </a:cubicBezTo>
                  <a:cubicBezTo>
                    <a:pt x="1" y="1709"/>
                    <a:pt x="526" y="2137"/>
                    <a:pt x="1074" y="2137"/>
                  </a:cubicBezTo>
                  <a:cubicBezTo>
                    <a:pt x="1336" y="2137"/>
                    <a:pt x="1603" y="2040"/>
                    <a:pt x="1822" y="1821"/>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6" name="Google Shape;8006;p131"/>
            <p:cNvSpPr/>
            <p:nvPr/>
          </p:nvSpPr>
          <p:spPr>
            <a:xfrm>
              <a:off x="4427825" y="210450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7" name="Google Shape;8007;p131"/>
            <p:cNvSpPr/>
            <p:nvPr/>
          </p:nvSpPr>
          <p:spPr>
            <a:xfrm>
              <a:off x="4427825" y="2180700"/>
              <a:ext cx="62425" cy="53350"/>
            </a:xfrm>
            <a:custGeom>
              <a:avLst/>
              <a:gdLst/>
              <a:ahLst/>
              <a:cxnLst/>
              <a:rect l="l" t="t" r="r" b="b"/>
              <a:pathLst>
                <a:path w="2497" h="2134" extrusionOk="0">
                  <a:moveTo>
                    <a:pt x="1065" y="1"/>
                  </a:moveTo>
                  <a:cubicBezTo>
                    <a:pt x="480" y="1"/>
                    <a:pt x="9" y="480"/>
                    <a:pt x="1" y="1066"/>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8" name="Google Shape;8008;p131"/>
            <p:cNvSpPr/>
            <p:nvPr/>
          </p:nvSpPr>
          <p:spPr>
            <a:xfrm>
              <a:off x="4427825" y="1571400"/>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3"/>
                    <a:pt x="525" y="2129"/>
                    <a:pt x="1073" y="2129"/>
                  </a:cubicBezTo>
                  <a:cubicBezTo>
                    <a:pt x="1335" y="2129"/>
                    <a:pt x="1603" y="2032"/>
                    <a:pt x="1822" y="1813"/>
                  </a:cubicBezTo>
                  <a:cubicBezTo>
                    <a:pt x="2494"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9" name="Google Shape;8009;p131"/>
            <p:cNvSpPr/>
            <p:nvPr/>
          </p:nvSpPr>
          <p:spPr>
            <a:xfrm>
              <a:off x="435160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0" name="Google Shape;8010;p131"/>
            <p:cNvSpPr/>
            <p:nvPr/>
          </p:nvSpPr>
          <p:spPr>
            <a:xfrm>
              <a:off x="42756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1" name="Google Shape;8011;p131"/>
            <p:cNvSpPr/>
            <p:nvPr/>
          </p:nvSpPr>
          <p:spPr>
            <a:xfrm>
              <a:off x="42756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2" name="Google Shape;8012;p131"/>
            <p:cNvSpPr/>
            <p:nvPr/>
          </p:nvSpPr>
          <p:spPr>
            <a:xfrm>
              <a:off x="41994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3" name="Google Shape;8013;p131"/>
            <p:cNvSpPr/>
            <p:nvPr/>
          </p:nvSpPr>
          <p:spPr>
            <a:xfrm>
              <a:off x="41994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4" name="Google Shape;8014;p131"/>
            <p:cNvSpPr/>
            <p:nvPr/>
          </p:nvSpPr>
          <p:spPr>
            <a:xfrm>
              <a:off x="41994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5" name="Google Shape;8015;p131"/>
            <p:cNvSpPr/>
            <p:nvPr/>
          </p:nvSpPr>
          <p:spPr>
            <a:xfrm>
              <a:off x="41994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6" name="Google Shape;8016;p131"/>
            <p:cNvSpPr/>
            <p:nvPr/>
          </p:nvSpPr>
          <p:spPr>
            <a:xfrm>
              <a:off x="41231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7" name="Google Shape;8017;p131"/>
            <p:cNvSpPr/>
            <p:nvPr/>
          </p:nvSpPr>
          <p:spPr>
            <a:xfrm>
              <a:off x="4123175" y="164740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8" name="Google Shape;8018;p131"/>
            <p:cNvSpPr/>
            <p:nvPr/>
          </p:nvSpPr>
          <p:spPr>
            <a:xfrm>
              <a:off x="4123175"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9" name="Google Shape;8019;p131"/>
            <p:cNvSpPr/>
            <p:nvPr/>
          </p:nvSpPr>
          <p:spPr>
            <a:xfrm>
              <a:off x="4123175"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0" name="Google Shape;8020;p131"/>
            <p:cNvSpPr/>
            <p:nvPr/>
          </p:nvSpPr>
          <p:spPr>
            <a:xfrm>
              <a:off x="4123175"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1" name="Google Shape;8021;p131"/>
            <p:cNvSpPr/>
            <p:nvPr/>
          </p:nvSpPr>
          <p:spPr>
            <a:xfrm>
              <a:off x="4123175" y="134275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2" name="Google Shape;8022;p131"/>
            <p:cNvSpPr/>
            <p:nvPr/>
          </p:nvSpPr>
          <p:spPr>
            <a:xfrm>
              <a:off x="404695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3" name="Google Shape;8023;p131"/>
            <p:cNvSpPr/>
            <p:nvPr/>
          </p:nvSpPr>
          <p:spPr>
            <a:xfrm>
              <a:off x="404695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4" name="Google Shape;8024;p131"/>
            <p:cNvSpPr/>
            <p:nvPr/>
          </p:nvSpPr>
          <p:spPr>
            <a:xfrm>
              <a:off x="404695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5" name="Google Shape;8025;p131"/>
            <p:cNvSpPr/>
            <p:nvPr/>
          </p:nvSpPr>
          <p:spPr>
            <a:xfrm>
              <a:off x="4046950" y="1647400"/>
              <a:ext cx="62425" cy="53450"/>
            </a:xfrm>
            <a:custGeom>
              <a:avLst/>
              <a:gdLst/>
              <a:ahLst/>
              <a:cxnLst/>
              <a:rect l="l" t="t" r="r" b="b"/>
              <a:pathLst>
                <a:path w="2497" h="2138" extrusionOk="0">
                  <a:moveTo>
                    <a:pt x="1074" y="1"/>
                  </a:moveTo>
                  <a:cubicBezTo>
                    <a:pt x="481" y="9"/>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6" name="Google Shape;8026;p131"/>
            <p:cNvSpPr/>
            <p:nvPr/>
          </p:nvSpPr>
          <p:spPr>
            <a:xfrm>
              <a:off x="404695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7" name="Google Shape;8027;p131"/>
            <p:cNvSpPr/>
            <p:nvPr/>
          </p:nvSpPr>
          <p:spPr>
            <a:xfrm>
              <a:off x="4046950"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8" name="Google Shape;8028;p131"/>
            <p:cNvSpPr/>
            <p:nvPr/>
          </p:nvSpPr>
          <p:spPr>
            <a:xfrm>
              <a:off x="4046950" y="141897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9" name="Google Shape;8029;p131"/>
            <p:cNvSpPr/>
            <p:nvPr/>
          </p:nvSpPr>
          <p:spPr>
            <a:xfrm>
              <a:off x="4046950" y="134275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0" name="Google Shape;8030;p131"/>
            <p:cNvSpPr/>
            <p:nvPr/>
          </p:nvSpPr>
          <p:spPr>
            <a:xfrm>
              <a:off x="3970950" y="2256925"/>
              <a:ext cx="62350" cy="53425"/>
            </a:xfrm>
            <a:custGeom>
              <a:avLst/>
              <a:gdLst/>
              <a:ahLst/>
              <a:cxnLst/>
              <a:rect l="l" t="t" r="r" b="b"/>
              <a:pathLst>
                <a:path w="2494" h="2137" extrusionOk="0">
                  <a:moveTo>
                    <a:pt x="1075" y="0"/>
                  </a:moveTo>
                  <a:cubicBezTo>
                    <a:pt x="1072" y="0"/>
                    <a:pt x="1069" y="0"/>
                    <a:pt x="1065" y="0"/>
                  </a:cubicBezTo>
                  <a:cubicBezTo>
                    <a:pt x="472" y="0"/>
                    <a:pt x="1" y="480"/>
                    <a:pt x="1" y="1065"/>
                  </a:cubicBezTo>
                  <a:cubicBezTo>
                    <a:pt x="1" y="1709"/>
                    <a:pt x="526" y="2137"/>
                    <a:pt x="1074" y="2137"/>
                  </a:cubicBezTo>
                  <a:cubicBezTo>
                    <a:pt x="1336" y="2137"/>
                    <a:pt x="1603" y="2039"/>
                    <a:pt x="1822"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1" name="Google Shape;8031;p131"/>
            <p:cNvSpPr/>
            <p:nvPr/>
          </p:nvSpPr>
          <p:spPr>
            <a:xfrm>
              <a:off x="3970950" y="2180700"/>
              <a:ext cx="62225" cy="53350"/>
            </a:xfrm>
            <a:custGeom>
              <a:avLst/>
              <a:gdLst/>
              <a:ahLst/>
              <a:cxnLst/>
              <a:rect l="l" t="t" r="r" b="b"/>
              <a:pathLst>
                <a:path w="2489" h="2134" extrusionOk="0">
                  <a:moveTo>
                    <a:pt x="1065" y="1"/>
                  </a:moveTo>
                  <a:cubicBezTo>
                    <a:pt x="472" y="1"/>
                    <a:pt x="1" y="480"/>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2" name="Google Shape;8032;p131"/>
            <p:cNvSpPr/>
            <p:nvPr/>
          </p:nvSpPr>
          <p:spPr>
            <a:xfrm>
              <a:off x="3970950" y="179985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3" name="Google Shape;8033;p131"/>
            <p:cNvSpPr/>
            <p:nvPr/>
          </p:nvSpPr>
          <p:spPr>
            <a:xfrm>
              <a:off x="3970950" y="164740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4" name="Google Shape;8034;p131"/>
            <p:cNvSpPr/>
            <p:nvPr/>
          </p:nvSpPr>
          <p:spPr>
            <a:xfrm>
              <a:off x="3970950" y="1571400"/>
              <a:ext cx="62225" cy="53250"/>
            </a:xfrm>
            <a:custGeom>
              <a:avLst/>
              <a:gdLst/>
              <a:ahLst/>
              <a:cxnLst/>
              <a:rect l="l" t="t" r="r" b="b"/>
              <a:pathLst>
                <a:path w="2489" h="2130" extrusionOk="0">
                  <a:moveTo>
                    <a:pt x="1065" y="1"/>
                  </a:moveTo>
                  <a:cubicBezTo>
                    <a:pt x="472" y="1"/>
                    <a:pt x="1" y="472"/>
                    <a:pt x="1" y="1066"/>
                  </a:cubicBezTo>
                  <a:cubicBezTo>
                    <a:pt x="1" y="1703"/>
                    <a:pt x="525" y="2129"/>
                    <a:pt x="1071" y="2129"/>
                  </a:cubicBezTo>
                  <a:cubicBezTo>
                    <a:pt x="1332" y="2129"/>
                    <a:pt x="1598" y="2032"/>
                    <a:pt x="1813"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5" name="Google Shape;8035;p131"/>
            <p:cNvSpPr/>
            <p:nvPr/>
          </p:nvSpPr>
          <p:spPr>
            <a:xfrm>
              <a:off x="3970950" y="14952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6" name="Google Shape;8036;p131"/>
            <p:cNvSpPr/>
            <p:nvPr/>
          </p:nvSpPr>
          <p:spPr>
            <a:xfrm>
              <a:off x="3970950" y="141897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7" name="Google Shape;8037;p131"/>
            <p:cNvSpPr/>
            <p:nvPr/>
          </p:nvSpPr>
          <p:spPr>
            <a:xfrm>
              <a:off x="3970950" y="134275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8" name="Google Shape;8038;p131"/>
            <p:cNvSpPr/>
            <p:nvPr/>
          </p:nvSpPr>
          <p:spPr>
            <a:xfrm>
              <a:off x="3970950" y="111432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9" name="Google Shape;8039;p131"/>
            <p:cNvSpPr/>
            <p:nvPr/>
          </p:nvSpPr>
          <p:spPr>
            <a:xfrm>
              <a:off x="3894725"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0" name="Google Shape;8040;p131"/>
            <p:cNvSpPr/>
            <p:nvPr/>
          </p:nvSpPr>
          <p:spPr>
            <a:xfrm>
              <a:off x="3894725"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4" y="2131"/>
                    <a:pt x="1603" y="2033"/>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1" name="Google Shape;8041;p131"/>
            <p:cNvSpPr/>
            <p:nvPr/>
          </p:nvSpPr>
          <p:spPr>
            <a:xfrm>
              <a:off x="3894725"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2" name="Google Shape;8042;p131"/>
            <p:cNvSpPr/>
            <p:nvPr/>
          </p:nvSpPr>
          <p:spPr>
            <a:xfrm>
              <a:off x="3894725" y="17236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3" name="Google Shape;8043;p131"/>
            <p:cNvSpPr/>
            <p:nvPr/>
          </p:nvSpPr>
          <p:spPr>
            <a:xfrm>
              <a:off x="3894725"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4" name="Google Shape;8044;p131"/>
            <p:cNvSpPr/>
            <p:nvPr/>
          </p:nvSpPr>
          <p:spPr>
            <a:xfrm>
              <a:off x="3894725" y="1571400"/>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3"/>
                    <a:pt x="525" y="2129"/>
                    <a:pt x="1074" y="2129"/>
                  </a:cubicBezTo>
                  <a:cubicBezTo>
                    <a:pt x="1336" y="2129"/>
                    <a:pt x="1604" y="2032"/>
                    <a:pt x="1822" y="1813"/>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5" name="Google Shape;8045;p131"/>
            <p:cNvSpPr/>
            <p:nvPr/>
          </p:nvSpPr>
          <p:spPr>
            <a:xfrm>
              <a:off x="3894725"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6" name="Google Shape;8046;p131"/>
            <p:cNvSpPr/>
            <p:nvPr/>
          </p:nvSpPr>
          <p:spPr>
            <a:xfrm>
              <a:off x="3894725"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7" name="Google Shape;8047;p131"/>
            <p:cNvSpPr/>
            <p:nvPr/>
          </p:nvSpPr>
          <p:spPr>
            <a:xfrm>
              <a:off x="3894725" y="1342750"/>
              <a:ext cx="62225" cy="53450"/>
            </a:xfrm>
            <a:custGeom>
              <a:avLst/>
              <a:gdLst/>
              <a:ahLst/>
              <a:cxnLst/>
              <a:rect l="l" t="t" r="r" b="b"/>
              <a:pathLst>
                <a:path w="2489" h="2138" extrusionOk="0">
                  <a:moveTo>
                    <a:pt x="1066" y="1"/>
                  </a:moveTo>
                  <a:cubicBezTo>
                    <a:pt x="481" y="1"/>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8" name="Google Shape;8048;p131"/>
            <p:cNvSpPr/>
            <p:nvPr/>
          </p:nvSpPr>
          <p:spPr>
            <a:xfrm>
              <a:off x="3894725"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9" name="Google Shape;8049;p131"/>
            <p:cNvSpPr/>
            <p:nvPr/>
          </p:nvSpPr>
          <p:spPr>
            <a:xfrm>
              <a:off x="381852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0" name="Google Shape;8050;p131"/>
            <p:cNvSpPr/>
            <p:nvPr/>
          </p:nvSpPr>
          <p:spPr>
            <a:xfrm>
              <a:off x="381852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1" name="Google Shape;8051;p131"/>
            <p:cNvSpPr/>
            <p:nvPr/>
          </p:nvSpPr>
          <p:spPr>
            <a:xfrm>
              <a:off x="38185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2" name="Google Shape;8052;p131"/>
            <p:cNvSpPr/>
            <p:nvPr/>
          </p:nvSpPr>
          <p:spPr>
            <a:xfrm>
              <a:off x="38185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3" name="Google Shape;8053;p131"/>
            <p:cNvSpPr/>
            <p:nvPr/>
          </p:nvSpPr>
          <p:spPr>
            <a:xfrm>
              <a:off x="38185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4" name="Google Shape;8054;p131"/>
            <p:cNvSpPr/>
            <p:nvPr/>
          </p:nvSpPr>
          <p:spPr>
            <a:xfrm>
              <a:off x="38185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5" name="Google Shape;8055;p131"/>
            <p:cNvSpPr/>
            <p:nvPr/>
          </p:nvSpPr>
          <p:spPr>
            <a:xfrm>
              <a:off x="38185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6" name="Google Shape;8056;p131"/>
            <p:cNvSpPr/>
            <p:nvPr/>
          </p:nvSpPr>
          <p:spPr>
            <a:xfrm>
              <a:off x="38185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7" name="Google Shape;8057;p131"/>
            <p:cNvSpPr/>
            <p:nvPr/>
          </p:nvSpPr>
          <p:spPr>
            <a:xfrm>
              <a:off x="38185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8" name="Google Shape;8058;p131"/>
            <p:cNvSpPr/>
            <p:nvPr/>
          </p:nvSpPr>
          <p:spPr>
            <a:xfrm>
              <a:off x="3818525"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9" name="Google Shape;8059;p131"/>
            <p:cNvSpPr/>
            <p:nvPr/>
          </p:nvSpPr>
          <p:spPr>
            <a:xfrm>
              <a:off x="3818525"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0" name="Google Shape;8060;p131"/>
            <p:cNvSpPr/>
            <p:nvPr/>
          </p:nvSpPr>
          <p:spPr>
            <a:xfrm>
              <a:off x="3742300" y="2180700"/>
              <a:ext cx="62225" cy="53350"/>
            </a:xfrm>
            <a:custGeom>
              <a:avLst/>
              <a:gdLst/>
              <a:ahLst/>
              <a:cxnLst/>
              <a:rect l="l" t="t" r="r" b="b"/>
              <a:pathLst>
                <a:path w="2489" h="2134" extrusionOk="0">
                  <a:moveTo>
                    <a:pt x="1066" y="1"/>
                  </a:moveTo>
                  <a:cubicBezTo>
                    <a:pt x="481"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1" name="Google Shape;8061;p131"/>
            <p:cNvSpPr/>
            <p:nvPr/>
          </p:nvSpPr>
          <p:spPr>
            <a:xfrm>
              <a:off x="3742300" y="2104500"/>
              <a:ext cx="62225" cy="53325"/>
            </a:xfrm>
            <a:custGeom>
              <a:avLst/>
              <a:gdLst/>
              <a:ahLst/>
              <a:cxnLst/>
              <a:rect l="l" t="t" r="r" b="b"/>
              <a:pathLst>
                <a:path w="2489" h="2133" extrusionOk="0">
                  <a:moveTo>
                    <a:pt x="1066" y="0"/>
                  </a:moveTo>
                  <a:cubicBezTo>
                    <a:pt x="481" y="0"/>
                    <a:pt x="1" y="480"/>
                    <a:pt x="1" y="1065"/>
                  </a:cubicBezTo>
                  <a:cubicBezTo>
                    <a:pt x="1" y="1709"/>
                    <a:pt x="526" y="2133"/>
                    <a:pt x="1072" y="2133"/>
                  </a:cubicBezTo>
                  <a:cubicBezTo>
                    <a:pt x="1333" y="2133"/>
                    <a:pt x="1598" y="2036"/>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2" name="Google Shape;8062;p131"/>
            <p:cNvSpPr/>
            <p:nvPr/>
          </p:nvSpPr>
          <p:spPr>
            <a:xfrm>
              <a:off x="3742300" y="1876050"/>
              <a:ext cx="62225" cy="53300"/>
            </a:xfrm>
            <a:custGeom>
              <a:avLst/>
              <a:gdLst/>
              <a:ahLst/>
              <a:cxnLst/>
              <a:rect l="l" t="t" r="r" b="b"/>
              <a:pathLst>
                <a:path w="2489" h="2132" extrusionOk="0">
                  <a:moveTo>
                    <a:pt x="1066" y="1"/>
                  </a:moveTo>
                  <a:cubicBezTo>
                    <a:pt x="481" y="1"/>
                    <a:pt x="1" y="472"/>
                    <a:pt x="1" y="1066"/>
                  </a:cubicBezTo>
                  <a:cubicBezTo>
                    <a:pt x="1" y="1705"/>
                    <a:pt x="528" y="2132"/>
                    <a:pt x="1076" y="2132"/>
                  </a:cubicBezTo>
                  <a:cubicBezTo>
                    <a:pt x="1335" y="2132"/>
                    <a:pt x="1599" y="2036"/>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3" name="Google Shape;8063;p131"/>
            <p:cNvSpPr/>
            <p:nvPr/>
          </p:nvSpPr>
          <p:spPr>
            <a:xfrm>
              <a:off x="3742300" y="179985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4" name="Google Shape;8064;p131"/>
            <p:cNvSpPr/>
            <p:nvPr/>
          </p:nvSpPr>
          <p:spPr>
            <a:xfrm>
              <a:off x="3742300" y="17236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5" name="Google Shape;8065;p131"/>
            <p:cNvSpPr/>
            <p:nvPr/>
          </p:nvSpPr>
          <p:spPr>
            <a:xfrm>
              <a:off x="3742300" y="1647400"/>
              <a:ext cx="62225" cy="53450"/>
            </a:xfrm>
            <a:custGeom>
              <a:avLst/>
              <a:gdLst/>
              <a:ahLst/>
              <a:cxnLst/>
              <a:rect l="l" t="t" r="r" b="b"/>
              <a:pathLst>
                <a:path w="2489" h="2138" extrusionOk="0">
                  <a:moveTo>
                    <a:pt x="1066" y="1"/>
                  </a:moveTo>
                  <a:cubicBezTo>
                    <a:pt x="481" y="1"/>
                    <a:pt x="1" y="481"/>
                    <a:pt x="1" y="1066"/>
                  </a:cubicBezTo>
                  <a:cubicBezTo>
                    <a:pt x="1" y="1710"/>
                    <a:pt x="526" y="2138"/>
                    <a:pt x="1072" y="2138"/>
                  </a:cubicBezTo>
                  <a:cubicBezTo>
                    <a:pt x="1333" y="2138"/>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6" name="Google Shape;8066;p131"/>
            <p:cNvSpPr/>
            <p:nvPr/>
          </p:nvSpPr>
          <p:spPr>
            <a:xfrm>
              <a:off x="3742300" y="1571400"/>
              <a:ext cx="62225" cy="53250"/>
            </a:xfrm>
            <a:custGeom>
              <a:avLst/>
              <a:gdLst/>
              <a:ahLst/>
              <a:cxnLst/>
              <a:rect l="l" t="t" r="r" b="b"/>
              <a:pathLst>
                <a:path w="2489" h="2130" extrusionOk="0">
                  <a:moveTo>
                    <a:pt x="1066" y="1"/>
                  </a:moveTo>
                  <a:cubicBezTo>
                    <a:pt x="481"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7" name="Google Shape;8067;p131"/>
            <p:cNvSpPr/>
            <p:nvPr/>
          </p:nvSpPr>
          <p:spPr>
            <a:xfrm>
              <a:off x="3742300" y="149520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8" name="Google Shape;8068;p131"/>
            <p:cNvSpPr/>
            <p:nvPr/>
          </p:nvSpPr>
          <p:spPr>
            <a:xfrm>
              <a:off x="3742300" y="11143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9" name="Google Shape;8069;p131"/>
            <p:cNvSpPr/>
            <p:nvPr/>
          </p:nvSpPr>
          <p:spPr>
            <a:xfrm>
              <a:off x="36661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0" name="Google Shape;8070;p131"/>
            <p:cNvSpPr/>
            <p:nvPr/>
          </p:nvSpPr>
          <p:spPr>
            <a:xfrm>
              <a:off x="366610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1" name="Google Shape;8071;p131"/>
            <p:cNvSpPr/>
            <p:nvPr/>
          </p:nvSpPr>
          <p:spPr>
            <a:xfrm>
              <a:off x="36661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2" name="Google Shape;8072;p131"/>
            <p:cNvSpPr/>
            <p:nvPr/>
          </p:nvSpPr>
          <p:spPr>
            <a:xfrm>
              <a:off x="3666100" y="1647400"/>
              <a:ext cx="62200" cy="53450"/>
            </a:xfrm>
            <a:custGeom>
              <a:avLst/>
              <a:gdLst/>
              <a:ahLst/>
              <a:cxnLst/>
              <a:rect l="l" t="t" r="r" b="b"/>
              <a:pathLst>
                <a:path w="2488"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3" name="Google Shape;8073;p131"/>
            <p:cNvSpPr/>
            <p:nvPr/>
          </p:nvSpPr>
          <p:spPr>
            <a:xfrm>
              <a:off x="3666100" y="1571400"/>
              <a:ext cx="62150" cy="53250"/>
            </a:xfrm>
            <a:custGeom>
              <a:avLst/>
              <a:gdLst/>
              <a:ahLst/>
              <a:cxnLst/>
              <a:rect l="l" t="t" r="r" b="b"/>
              <a:pathLst>
                <a:path w="2486" h="2130" extrusionOk="0">
                  <a:moveTo>
                    <a:pt x="1075" y="1"/>
                  </a:moveTo>
                  <a:cubicBezTo>
                    <a:pt x="1072" y="1"/>
                    <a:pt x="1069" y="1"/>
                    <a:pt x="1065" y="1"/>
                  </a:cubicBezTo>
                  <a:cubicBezTo>
                    <a:pt x="480" y="1"/>
                    <a:pt x="0" y="472"/>
                    <a:pt x="0" y="1066"/>
                  </a:cubicBezTo>
                  <a:cubicBezTo>
                    <a:pt x="0" y="1703"/>
                    <a:pt x="525" y="2129"/>
                    <a:pt x="1073" y="2129"/>
                  </a:cubicBezTo>
                  <a:cubicBezTo>
                    <a:pt x="1335" y="2129"/>
                    <a:pt x="1603" y="2032"/>
                    <a:pt x="1821" y="1813"/>
                  </a:cubicBezTo>
                  <a:cubicBezTo>
                    <a:pt x="2486"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4" name="Google Shape;8074;p131"/>
            <p:cNvSpPr/>
            <p:nvPr/>
          </p:nvSpPr>
          <p:spPr>
            <a:xfrm>
              <a:off x="35898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5" name="Google Shape;8075;p131"/>
            <p:cNvSpPr/>
            <p:nvPr/>
          </p:nvSpPr>
          <p:spPr>
            <a:xfrm>
              <a:off x="35898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6" name="Google Shape;8076;p131"/>
            <p:cNvSpPr/>
            <p:nvPr/>
          </p:nvSpPr>
          <p:spPr>
            <a:xfrm>
              <a:off x="35898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7" name="Google Shape;8077;p131"/>
            <p:cNvSpPr/>
            <p:nvPr/>
          </p:nvSpPr>
          <p:spPr>
            <a:xfrm>
              <a:off x="35898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8" name="Google Shape;8078;p131"/>
            <p:cNvSpPr/>
            <p:nvPr/>
          </p:nvSpPr>
          <p:spPr>
            <a:xfrm>
              <a:off x="35898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9" name="Google Shape;8079;p131"/>
            <p:cNvSpPr/>
            <p:nvPr/>
          </p:nvSpPr>
          <p:spPr>
            <a:xfrm>
              <a:off x="35136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0" name="Google Shape;8080;p131"/>
            <p:cNvSpPr/>
            <p:nvPr/>
          </p:nvSpPr>
          <p:spPr>
            <a:xfrm>
              <a:off x="35136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1" name="Google Shape;8081;p131"/>
            <p:cNvSpPr/>
            <p:nvPr/>
          </p:nvSpPr>
          <p:spPr>
            <a:xfrm>
              <a:off x="35136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2" name="Google Shape;8082;p131"/>
            <p:cNvSpPr/>
            <p:nvPr/>
          </p:nvSpPr>
          <p:spPr>
            <a:xfrm>
              <a:off x="3513675"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3" name="Google Shape;8083;p131"/>
            <p:cNvSpPr/>
            <p:nvPr/>
          </p:nvSpPr>
          <p:spPr>
            <a:xfrm>
              <a:off x="35136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4" name="Google Shape;8084;p131"/>
            <p:cNvSpPr/>
            <p:nvPr/>
          </p:nvSpPr>
          <p:spPr>
            <a:xfrm>
              <a:off x="351367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5" name="Google Shape;8085;p131"/>
            <p:cNvSpPr/>
            <p:nvPr/>
          </p:nvSpPr>
          <p:spPr>
            <a:xfrm>
              <a:off x="35136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6" name="Google Shape;8086;p131"/>
            <p:cNvSpPr/>
            <p:nvPr/>
          </p:nvSpPr>
          <p:spPr>
            <a:xfrm>
              <a:off x="34374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7" name="Google Shape;8087;p131"/>
            <p:cNvSpPr/>
            <p:nvPr/>
          </p:nvSpPr>
          <p:spPr>
            <a:xfrm>
              <a:off x="34374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8" name="Google Shape;8088;p131"/>
            <p:cNvSpPr/>
            <p:nvPr/>
          </p:nvSpPr>
          <p:spPr>
            <a:xfrm>
              <a:off x="34374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9" name="Google Shape;8089;p131"/>
            <p:cNvSpPr/>
            <p:nvPr/>
          </p:nvSpPr>
          <p:spPr>
            <a:xfrm>
              <a:off x="34374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0" name="Google Shape;8090;p131"/>
            <p:cNvSpPr/>
            <p:nvPr/>
          </p:nvSpPr>
          <p:spPr>
            <a:xfrm>
              <a:off x="34374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1" name="Google Shape;8091;p131"/>
            <p:cNvSpPr/>
            <p:nvPr/>
          </p:nvSpPr>
          <p:spPr>
            <a:xfrm>
              <a:off x="34374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2" name="Google Shape;8092;p131"/>
            <p:cNvSpPr/>
            <p:nvPr/>
          </p:nvSpPr>
          <p:spPr>
            <a:xfrm>
              <a:off x="34374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3" name="Google Shape;8093;p131"/>
            <p:cNvSpPr/>
            <p:nvPr/>
          </p:nvSpPr>
          <p:spPr>
            <a:xfrm>
              <a:off x="3361450" y="2333125"/>
              <a:ext cx="62200" cy="53450"/>
            </a:xfrm>
            <a:custGeom>
              <a:avLst/>
              <a:gdLst/>
              <a:ahLst/>
              <a:cxnLst/>
              <a:rect l="l" t="t" r="r" b="b"/>
              <a:pathLst>
                <a:path w="2488" h="2138" extrusionOk="0">
                  <a:moveTo>
                    <a:pt x="1065" y="1"/>
                  </a:moveTo>
                  <a:cubicBezTo>
                    <a:pt x="472" y="1"/>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4" name="Google Shape;8094;p131"/>
            <p:cNvSpPr/>
            <p:nvPr/>
          </p:nvSpPr>
          <p:spPr>
            <a:xfrm>
              <a:off x="33614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5" name="Google Shape;8095;p131"/>
            <p:cNvSpPr/>
            <p:nvPr/>
          </p:nvSpPr>
          <p:spPr>
            <a:xfrm>
              <a:off x="3361450" y="2180700"/>
              <a:ext cx="62200" cy="53350"/>
            </a:xfrm>
            <a:custGeom>
              <a:avLst/>
              <a:gdLst/>
              <a:ahLst/>
              <a:cxnLst/>
              <a:rect l="l" t="t" r="r" b="b"/>
              <a:pathLst>
                <a:path w="2488" h="2134" extrusionOk="0">
                  <a:moveTo>
                    <a:pt x="1065" y="1"/>
                  </a:moveTo>
                  <a:cubicBezTo>
                    <a:pt x="472" y="1"/>
                    <a:pt x="0" y="480"/>
                    <a:pt x="0" y="1066"/>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6" name="Google Shape;8096;p131"/>
            <p:cNvSpPr/>
            <p:nvPr/>
          </p:nvSpPr>
          <p:spPr>
            <a:xfrm>
              <a:off x="33614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7" name="Google Shape;8097;p131"/>
            <p:cNvSpPr/>
            <p:nvPr/>
          </p:nvSpPr>
          <p:spPr>
            <a:xfrm>
              <a:off x="328522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8" name="Google Shape;8098;p131"/>
            <p:cNvSpPr/>
            <p:nvPr/>
          </p:nvSpPr>
          <p:spPr>
            <a:xfrm>
              <a:off x="31328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9" name="Google Shape;8099;p131"/>
            <p:cNvSpPr/>
            <p:nvPr/>
          </p:nvSpPr>
          <p:spPr>
            <a:xfrm>
              <a:off x="30568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0" name="Google Shape;8100;p131"/>
            <p:cNvSpPr/>
            <p:nvPr/>
          </p:nvSpPr>
          <p:spPr>
            <a:xfrm>
              <a:off x="3056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1" name="Google Shape;8101;p131"/>
            <p:cNvSpPr/>
            <p:nvPr/>
          </p:nvSpPr>
          <p:spPr>
            <a:xfrm>
              <a:off x="29805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2" name="Google Shape;8102;p131"/>
            <p:cNvSpPr/>
            <p:nvPr/>
          </p:nvSpPr>
          <p:spPr>
            <a:xfrm>
              <a:off x="29805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3" name="Google Shape;8103;p131"/>
            <p:cNvSpPr/>
            <p:nvPr/>
          </p:nvSpPr>
          <p:spPr>
            <a:xfrm>
              <a:off x="2980575"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4" name="Google Shape;8104;p131"/>
            <p:cNvSpPr/>
            <p:nvPr/>
          </p:nvSpPr>
          <p:spPr>
            <a:xfrm>
              <a:off x="29805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5" name="Google Shape;8105;p131"/>
            <p:cNvSpPr/>
            <p:nvPr/>
          </p:nvSpPr>
          <p:spPr>
            <a:xfrm>
              <a:off x="2980575"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6" name="Google Shape;8106;p131"/>
            <p:cNvSpPr/>
            <p:nvPr/>
          </p:nvSpPr>
          <p:spPr>
            <a:xfrm>
              <a:off x="2980575"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7" name="Google Shape;8107;p131"/>
            <p:cNvSpPr/>
            <p:nvPr/>
          </p:nvSpPr>
          <p:spPr>
            <a:xfrm>
              <a:off x="290437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8" name="Google Shape;8108;p131"/>
            <p:cNvSpPr/>
            <p:nvPr/>
          </p:nvSpPr>
          <p:spPr>
            <a:xfrm>
              <a:off x="290437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9" name="Google Shape;8109;p131"/>
            <p:cNvSpPr/>
            <p:nvPr/>
          </p:nvSpPr>
          <p:spPr>
            <a:xfrm>
              <a:off x="290437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0" name="Google Shape;8110;p131"/>
            <p:cNvSpPr/>
            <p:nvPr/>
          </p:nvSpPr>
          <p:spPr>
            <a:xfrm>
              <a:off x="290437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1" name="Google Shape;8111;p131"/>
            <p:cNvSpPr/>
            <p:nvPr/>
          </p:nvSpPr>
          <p:spPr>
            <a:xfrm>
              <a:off x="290437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2" name="Google Shape;8112;p131"/>
            <p:cNvSpPr/>
            <p:nvPr/>
          </p:nvSpPr>
          <p:spPr>
            <a:xfrm>
              <a:off x="290437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3" name="Google Shape;8113;p131"/>
            <p:cNvSpPr/>
            <p:nvPr/>
          </p:nvSpPr>
          <p:spPr>
            <a:xfrm>
              <a:off x="290437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4" name="Google Shape;8114;p131"/>
            <p:cNvSpPr/>
            <p:nvPr/>
          </p:nvSpPr>
          <p:spPr>
            <a:xfrm>
              <a:off x="2828150" y="1571400"/>
              <a:ext cx="62150" cy="53250"/>
            </a:xfrm>
            <a:custGeom>
              <a:avLst/>
              <a:gdLst/>
              <a:ahLst/>
              <a:cxnLst/>
              <a:rect l="l" t="t" r="r" b="b"/>
              <a:pathLst>
                <a:path w="2486" h="2130" extrusionOk="0">
                  <a:moveTo>
                    <a:pt x="1076" y="1"/>
                  </a:moveTo>
                  <a:cubicBezTo>
                    <a:pt x="1072" y="1"/>
                    <a:pt x="1069" y="1"/>
                    <a:pt x="1066" y="1"/>
                  </a:cubicBezTo>
                  <a:cubicBezTo>
                    <a:pt x="480" y="1"/>
                    <a:pt x="1" y="472"/>
                    <a:pt x="1" y="1066"/>
                  </a:cubicBezTo>
                  <a:cubicBezTo>
                    <a:pt x="1" y="1703"/>
                    <a:pt x="525" y="2129"/>
                    <a:pt x="1073" y="2129"/>
                  </a:cubicBezTo>
                  <a:cubicBezTo>
                    <a:pt x="1336" y="2129"/>
                    <a:pt x="1603" y="2032"/>
                    <a:pt x="1822" y="1813"/>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5" name="Google Shape;8115;p131"/>
            <p:cNvSpPr/>
            <p:nvPr/>
          </p:nvSpPr>
          <p:spPr>
            <a:xfrm>
              <a:off x="28281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6" name="Google Shape;8116;p131"/>
            <p:cNvSpPr/>
            <p:nvPr/>
          </p:nvSpPr>
          <p:spPr>
            <a:xfrm>
              <a:off x="282815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7" name="Google Shape;8117;p131"/>
            <p:cNvSpPr/>
            <p:nvPr/>
          </p:nvSpPr>
          <p:spPr>
            <a:xfrm>
              <a:off x="28281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8" name="Google Shape;8118;p131"/>
            <p:cNvSpPr/>
            <p:nvPr/>
          </p:nvSpPr>
          <p:spPr>
            <a:xfrm>
              <a:off x="28281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9" name="Google Shape;8119;p131"/>
            <p:cNvSpPr/>
            <p:nvPr/>
          </p:nvSpPr>
          <p:spPr>
            <a:xfrm>
              <a:off x="282815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0" name="Google Shape;8120;p131"/>
            <p:cNvSpPr/>
            <p:nvPr/>
          </p:nvSpPr>
          <p:spPr>
            <a:xfrm>
              <a:off x="282815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1" name="Google Shape;8121;p131"/>
            <p:cNvSpPr/>
            <p:nvPr/>
          </p:nvSpPr>
          <p:spPr>
            <a:xfrm>
              <a:off x="282815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2" name="Google Shape;8122;p131"/>
            <p:cNvSpPr/>
            <p:nvPr/>
          </p:nvSpPr>
          <p:spPr>
            <a:xfrm>
              <a:off x="27519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3" name="Google Shape;8123;p131"/>
            <p:cNvSpPr/>
            <p:nvPr/>
          </p:nvSpPr>
          <p:spPr>
            <a:xfrm>
              <a:off x="27519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4" name="Google Shape;8124;p131"/>
            <p:cNvSpPr/>
            <p:nvPr/>
          </p:nvSpPr>
          <p:spPr>
            <a:xfrm>
              <a:off x="275195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5" name="Google Shape;8125;p131"/>
            <p:cNvSpPr/>
            <p:nvPr/>
          </p:nvSpPr>
          <p:spPr>
            <a:xfrm>
              <a:off x="27519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6" name="Google Shape;8126;p131"/>
            <p:cNvSpPr/>
            <p:nvPr/>
          </p:nvSpPr>
          <p:spPr>
            <a:xfrm>
              <a:off x="27519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7" name="Google Shape;8127;p131"/>
            <p:cNvSpPr/>
            <p:nvPr/>
          </p:nvSpPr>
          <p:spPr>
            <a:xfrm>
              <a:off x="2751950"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8" name="Google Shape;8128;p131"/>
            <p:cNvSpPr/>
            <p:nvPr/>
          </p:nvSpPr>
          <p:spPr>
            <a:xfrm>
              <a:off x="27519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9" name="Google Shape;8129;p131"/>
            <p:cNvSpPr/>
            <p:nvPr/>
          </p:nvSpPr>
          <p:spPr>
            <a:xfrm>
              <a:off x="2751950"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0" name="Google Shape;8130;p131"/>
            <p:cNvSpPr/>
            <p:nvPr/>
          </p:nvSpPr>
          <p:spPr>
            <a:xfrm>
              <a:off x="26759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1" name="Google Shape;8131;p131"/>
            <p:cNvSpPr/>
            <p:nvPr/>
          </p:nvSpPr>
          <p:spPr>
            <a:xfrm>
              <a:off x="26759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2" name="Google Shape;8132;p131"/>
            <p:cNvSpPr/>
            <p:nvPr/>
          </p:nvSpPr>
          <p:spPr>
            <a:xfrm>
              <a:off x="26759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3" name="Google Shape;8133;p131"/>
            <p:cNvSpPr/>
            <p:nvPr/>
          </p:nvSpPr>
          <p:spPr>
            <a:xfrm>
              <a:off x="26759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4" name="Google Shape;8134;p131"/>
            <p:cNvSpPr/>
            <p:nvPr/>
          </p:nvSpPr>
          <p:spPr>
            <a:xfrm>
              <a:off x="26759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5" name="Google Shape;8135;p131"/>
            <p:cNvSpPr/>
            <p:nvPr/>
          </p:nvSpPr>
          <p:spPr>
            <a:xfrm>
              <a:off x="267592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6" name="Google Shape;8136;p131"/>
            <p:cNvSpPr/>
            <p:nvPr/>
          </p:nvSpPr>
          <p:spPr>
            <a:xfrm>
              <a:off x="267592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7" name="Google Shape;8137;p131"/>
            <p:cNvSpPr/>
            <p:nvPr/>
          </p:nvSpPr>
          <p:spPr>
            <a:xfrm>
              <a:off x="267592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8" name="Google Shape;8138;p131"/>
            <p:cNvSpPr/>
            <p:nvPr/>
          </p:nvSpPr>
          <p:spPr>
            <a:xfrm>
              <a:off x="25997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9" name="Google Shape;8139;p131"/>
            <p:cNvSpPr/>
            <p:nvPr/>
          </p:nvSpPr>
          <p:spPr>
            <a:xfrm>
              <a:off x="25997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0" name="Google Shape;8140;p131"/>
            <p:cNvSpPr/>
            <p:nvPr/>
          </p:nvSpPr>
          <p:spPr>
            <a:xfrm>
              <a:off x="25997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1" name="Google Shape;8141;p131"/>
            <p:cNvSpPr/>
            <p:nvPr/>
          </p:nvSpPr>
          <p:spPr>
            <a:xfrm>
              <a:off x="25997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2" name="Google Shape;8142;p131"/>
            <p:cNvSpPr/>
            <p:nvPr/>
          </p:nvSpPr>
          <p:spPr>
            <a:xfrm>
              <a:off x="25997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3" name="Google Shape;8143;p131"/>
            <p:cNvSpPr/>
            <p:nvPr/>
          </p:nvSpPr>
          <p:spPr>
            <a:xfrm>
              <a:off x="25997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4" name="Google Shape;8144;p131"/>
            <p:cNvSpPr/>
            <p:nvPr/>
          </p:nvSpPr>
          <p:spPr>
            <a:xfrm>
              <a:off x="259972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5" name="Google Shape;8145;p131"/>
            <p:cNvSpPr/>
            <p:nvPr/>
          </p:nvSpPr>
          <p:spPr>
            <a:xfrm>
              <a:off x="259972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6" name="Google Shape;8146;p131"/>
            <p:cNvSpPr/>
            <p:nvPr/>
          </p:nvSpPr>
          <p:spPr>
            <a:xfrm>
              <a:off x="259972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7" name="Google Shape;8147;p131"/>
            <p:cNvSpPr/>
            <p:nvPr/>
          </p:nvSpPr>
          <p:spPr>
            <a:xfrm>
              <a:off x="25235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8" name="Google Shape;8148;p131"/>
            <p:cNvSpPr/>
            <p:nvPr/>
          </p:nvSpPr>
          <p:spPr>
            <a:xfrm>
              <a:off x="25235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9" name="Google Shape;8149;p131"/>
            <p:cNvSpPr/>
            <p:nvPr/>
          </p:nvSpPr>
          <p:spPr>
            <a:xfrm>
              <a:off x="25235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0" name="Google Shape;8150;p131"/>
            <p:cNvSpPr/>
            <p:nvPr/>
          </p:nvSpPr>
          <p:spPr>
            <a:xfrm>
              <a:off x="25235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1" name="Google Shape;8151;p131"/>
            <p:cNvSpPr/>
            <p:nvPr/>
          </p:nvSpPr>
          <p:spPr>
            <a:xfrm>
              <a:off x="25235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2" name="Google Shape;8152;p131"/>
            <p:cNvSpPr/>
            <p:nvPr/>
          </p:nvSpPr>
          <p:spPr>
            <a:xfrm>
              <a:off x="25235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3" name="Google Shape;8153;p131"/>
            <p:cNvSpPr/>
            <p:nvPr/>
          </p:nvSpPr>
          <p:spPr>
            <a:xfrm>
              <a:off x="252350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4" name="Google Shape;8154;p131"/>
            <p:cNvSpPr/>
            <p:nvPr/>
          </p:nvSpPr>
          <p:spPr>
            <a:xfrm>
              <a:off x="2523500" y="119055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5" name="Google Shape;8155;p131"/>
            <p:cNvSpPr/>
            <p:nvPr/>
          </p:nvSpPr>
          <p:spPr>
            <a:xfrm>
              <a:off x="252350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6" name="Google Shape;8156;p131"/>
            <p:cNvSpPr/>
            <p:nvPr/>
          </p:nvSpPr>
          <p:spPr>
            <a:xfrm>
              <a:off x="252350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7" name="Google Shape;8157;p131"/>
            <p:cNvSpPr/>
            <p:nvPr/>
          </p:nvSpPr>
          <p:spPr>
            <a:xfrm>
              <a:off x="24473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8" name="Google Shape;8158;p131"/>
            <p:cNvSpPr/>
            <p:nvPr/>
          </p:nvSpPr>
          <p:spPr>
            <a:xfrm>
              <a:off x="2447300" y="1647400"/>
              <a:ext cx="62400" cy="53450"/>
            </a:xfrm>
            <a:custGeom>
              <a:avLst/>
              <a:gdLst/>
              <a:ahLst/>
              <a:cxnLst/>
              <a:rect l="l" t="t" r="r" b="b"/>
              <a:pathLst>
                <a:path w="2496"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9" name="Google Shape;8159;p131"/>
            <p:cNvSpPr/>
            <p:nvPr/>
          </p:nvSpPr>
          <p:spPr>
            <a:xfrm>
              <a:off x="2447300" y="1571400"/>
              <a:ext cx="62400" cy="53250"/>
            </a:xfrm>
            <a:custGeom>
              <a:avLst/>
              <a:gdLst/>
              <a:ahLst/>
              <a:cxnLst/>
              <a:rect l="l" t="t" r="r" b="b"/>
              <a:pathLst>
                <a:path w="2496"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0" name="Google Shape;8160;p131"/>
            <p:cNvSpPr/>
            <p:nvPr/>
          </p:nvSpPr>
          <p:spPr>
            <a:xfrm>
              <a:off x="24473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1" name="Google Shape;8161;p131"/>
            <p:cNvSpPr/>
            <p:nvPr/>
          </p:nvSpPr>
          <p:spPr>
            <a:xfrm>
              <a:off x="2447300" y="1418975"/>
              <a:ext cx="62400" cy="53350"/>
            </a:xfrm>
            <a:custGeom>
              <a:avLst/>
              <a:gdLst/>
              <a:ahLst/>
              <a:cxnLst/>
              <a:rect l="l" t="t" r="r" b="b"/>
              <a:pathLst>
                <a:path w="2496" h="2134" extrusionOk="0">
                  <a:moveTo>
                    <a:pt x="1065" y="1"/>
                  </a:moveTo>
                  <a:cubicBezTo>
                    <a:pt x="480" y="1"/>
                    <a:pt x="8"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2" name="Google Shape;8162;p131"/>
            <p:cNvSpPr/>
            <p:nvPr/>
          </p:nvSpPr>
          <p:spPr>
            <a:xfrm>
              <a:off x="24473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3" name="Google Shape;8163;p131"/>
            <p:cNvSpPr/>
            <p:nvPr/>
          </p:nvSpPr>
          <p:spPr>
            <a:xfrm>
              <a:off x="2447300" y="1266550"/>
              <a:ext cx="62400" cy="53450"/>
            </a:xfrm>
            <a:custGeom>
              <a:avLst/>
              <a:gdLst/>
              <a:ahLst/>
              <a:cxnLst/>
              <a:rect l="l" t="t" r="r" b="b"/>
              <a:pathLst>
                <a:path w="2496"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4" name="Google Shape;8164;p131"/>
            <p:cNvSpPr/>
            <p:nvPr/>
          </p:nvSpPr>
          <p:spPr>
            <a:xfrm>
              <a:off x="2447300" y="1190550"/>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5" name="Google Shape;8165;p131"/>
            <p:cNvSpPr/>
            <p:nvPr/>
          </p:nvSpPr>
          <p:spPr>
            <a:xfrm>
              <a:off x="2447300" y="11143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6" name="Google Shape;8166;p131"/>
            <p:cNvSpPr/>
            <p:nvPr/>
          </p:nvSpPr>
          <p:spPr>
            <a:xfrm>
              <a:off x="2447300" y="1038125"/>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7" name="Google Shape;8167;p131"/>
            <p:cNvSpPr/>
            <p:nvPr/>
          </p:nvSpPr>
          <p:spPr>
            <a:xfrm>
              <a:off x="237127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8" name="Google Shape;8168;p131"/>
            <p:cNvSpPr/>
            <p:nvPr/>
          </p:nvSpPr>
          <p:spPr>
            <a:xfrm>
              <a:off x="23712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9" name="Google Shape;8169;p131"/>
            <p:cNvSpPr/>
            <p:nvPr/>
          </p:nvSpPr>
          <p:spPr>
            <a:xfrm>
              <a:off x="23712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0" name="Google Shape;8170;p131"/>
            <p:cNvSpPr/>
            <p:nvPr/>
          </p:nvSpPr>
          <p:spPr>
            <a:xfrm>
              <a:off x="23712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1" name="Google Shape;8171;p131"/>
            <p:cNvSpPr/>
            <p:nvPr/>
          </p:nvSpPr>
          <p:spPr>
            <a:xfrm>
              <a:off x="23712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2" name="Google Shape;8172;p131"/>
            <p:cNvSpPr/>
            <p:nvPr/>
          </p:nvSpPr>
          <p:spPr>
            <a:xfrm>
              <a:off x="237127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3" name="Google Shape;8173;p131"/>
            <p:cNvSpPr/>
            <p:nvPr/>
          </p:nvSpPr>
          <p:spPr>
            <a:xfrm>
              <a:off x="237127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4" name="Google Shape;8174;p131"/>
            <p:cNvSpPr/>
            <p:nvPr/>
          </p:nvSpPr>
          <p:spPr>
            <a:xfrm>
              <a:off x="237127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5" name="Google Shape;8175;p131"/>
            <p:cNvSpPr/>
            <p:nvPr/>
          </p:nvSpPr>
          <p:spPr>
            <a:xfrm>
              <a:off x="237127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6" name="Google Shape;8176;p131"/>
            <p:cNvSpPr/>
            <p:nvPr/>
          </p:nvSpPr>
          <p:spPr>
            <a:xfrm>
              <a:off x="229507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7" name="Google Shape;8177;p131"/>
            <p:cNvSpPr/>
            <p:nvPr/>
          </p:nvSpPr>
          <p:spPr>
            <a:xfrm>
              <a:off x="22950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8" name="Google Shape;8178;p131"/>
            <p:cNvSpPr/>
            <p:nvPr/>
          </p:nvSpPr>
          <p:spPr>
            <a:xfrm>
              <a:off x="2295075" y="11905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9" name="Google Shape;8179;p131"/>
            <p:cNvSpPr/>
            <p:nvPr/>
          </p:nvSpPr>
          <p:spPr>
            <a:xfrm>
              <a:off x="2295075" y="11143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0" name="Google Shape;8180;p131"/>
            <p:cNvSpPr/>
            <p:nvPr/>
          </p:nvSpPr>
          <p:spPr>
            <a:xfrm>
              <a:off x="2218650" y="1266550"/>
              <a:ext cx="62225" cy="53450"/>
            </a:xfrm>
            <a:custGeom>
              <a:avLst/>
              <a:gdLst/>
              <a:ahLst/>
              <a:cxnLst/>
              <a:rect l="l" t="t" r="r" b="b"/>
              <a:pathLst>
                <a:path w="2489" h="2138" extrusionOk="0">
                  <a:moveTo>
                    <a:pt x="1074" y="0"/>
                  </a:moveTo>
                  <a:cubicBezTo>
                    <a:pt x="480" y="9"/>
                    <a:pt x="0" y="480"/>
                    <a:pt x="0" y="1074"/>
                  </a:cubicBezTo>
                  <a:cubicBezTo>
                    <a:pt x="0" y="1711"/>
                    <a:pt x="525" y="2137"/>
                    <a:pt x="1073" y="2137"/>
                  </a:cubicBezTo>
                  <a:cubicBezTo>
                    <a:pt x="1335" y="2137"/>
                    <a:pt x="1603" y="2040"/>
                    <a:pt x="1821" y="1821"/>
                  </a:cubicBezTo>
                  <a:cubicBezTo>
                    <a:pt x="2488" y="1155"/>
                    <a:pt x="2017" y="9"/>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1" name="Google Shape;8181;p131"/>
            <p:cNvSpPr/>
            <p:nvPr/>
          </p:nvSpPr>
          <p:spPr>
            <a:xfrm>
              <a:off x="2218650" y="1190550"/>
              <a:ext cx="62225" cy="53325"/>
            </a:xfrm>
            <a:custGeom>
              <a:avLst/>
              <a:gdLst/>
              <a:ahLst/>
              <a:cxnLst/>
              <a:rect l="l" t="t" r="r" b="b"/>
              <a:pathLst>
                <a:path w="2489" h="2133" extrusionOk="0">
                  <a:moveTo>
                    <a:pt x="1074" y="0"/>
                  </a:moveTo>
                  <a:cubicBezTo>
                    <a:pt x="480" y="0"/>
                    <a:pt x="0" y="480"/>
                    <a:pt x="0" y="1065"/>
                  </a:cubicBezTo>
                  <a:cubicBezTo>
                    <a:pt x="0" y="1709"/>
                    <a:pt x="526" y="2133"/>
                    <a:pt x="1074" y="2133"/>
                  </a:cubicBezTo>
                  <a:cubicBezTo>
                    <a:pt x="1336" y="2133"/>
                    <a:pt x="1603" y="2036"/>
                    <a:pt x="1821" y="1821"/>
                  </a:cubicBezTo>
                  <a:cubicBezTo>
                    <a:pt x="2488"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2" name="Google Shape;8182;p131"/>
            <p:cNvSpPr/>
            <p:nvPr/>
          </p:nvSpPr>
          <p:spPr>
            <a:xfrm>
              <a:off x="2218650" y="1114325"/>
              <a:ext cx="62225" cy="53350"/>
            </a:xfrm>
            <a:custGeom>
              <a:avLst/>
              <a:gdLst/>
              <a:ahLst/>
              <a:cxnLst/>
              <a:rect l="l" t="t" r="r" b="b"/>
              <a:pathLst>
                <a:path w="2489" h="2134" extrusionOk="0">
                  <a:moveTo>
                    <a:pt x="1074" y="1"/>
                  </a:moveTo>
                  <a:cubicBezTo>
                    <a:pt x="480" y="1"/>
                    <a:pt x="0" y="480"/>
                    <a:pt x="0" y="1065"/>
                  </a:cubicBezTo>
                  <a:cubicBezTo>
                    <a:pt x="0" y="1709"/>
                    <a:pt x="526" y="2133"/>
                    <a:pt x="1074" y="2133"/>
                  </a:cubicBezTo>
                  <a:cubicBezTo>
                    <a:pt x="1336" y="2133"/>
                    <a:pt x="1603" y="2037"/>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3" name="Google Shape;8183;p131"/>
            <p:cNvSpPr/>
            <p:nvPr/>
          </p:nvSpPr>
          <p:spPr>
            <a:xfrm>
              <a:off x="2142425" y="1266550"/>
              <a:ext cx="62425" cy="53450"/>
            </a:xfrm>
            <a:custGeom>
              <a:avLst/>
              <a:gdLst/>
              <a:ahLst/>
              <a:cxnLst/>
              <a:rect l="l" t="t" r="r" b="b"/>
              <a:pathLst>
                <a:path w="2497" h="2138" extrusionOk="0">
                  <a:moveTo>
                    <a:pt x="1074" y="0"/>
                  </a:moveTo>
                  <a:cubicBezTo>
                    <a:pt x="481"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4" name="Google Shape;8184;p131"/>
            <p:cNvSpPr/>
            <p:nvPr/>
          </p:nvSpPr>
          <p:spPr>
            <a:xfrm>
              <a:off x="2142425" y="11905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5" name="Google Shape;8185;p131"/>
            <p:cNvSpPr/>
            <p:nvPr/>
          </p:nvSpPr>
          <p:spPr>
            <a:xfrm>
              <a:off x="2751950"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6" name="Google Shape;8186;p131"/>
            <p:cNvSpPr/>
            <p:nvPr/>
          </p:nvSpPr>
          <p:spPr>
            <a:xfrm>
              <a:off x="2751950" y="3551925"/>
              <a:ext cx="62350" cy="53300"/>
            </a:xfrm>
            <a:custGeom>
              <a:avLst/>
              <a:gdLst/>
              <a:ahLst/>
              <a:cxnLst/>
              <a:rect l="l" t="t" r="r" b="b"/>
              <a:pathLst>
                <a:path w="2494" h="2132" extrusionOk="0">
                  <a:moveTo>
                    <a:pt x="1075" y="1"/>
                  </a:moveTo>
                  <a:cubicBezTo>
                    <a:pt x="1072" y="1"/>
                    <a:pt x="1068" y="1"/>
                    <a:pt x="1065" y="1"/>
                  </a:cubicBezTo>
                  <a:cubicBezTo>
                    <a:pt x="480" y="1"/>
                    <a:pt x="0" y="480"/>
                    <a:pt x="0" y="1066"/>
                  </a:cubicBezTo>
                  <a:cubicBezTo>
                    <a:pt x="6" y="1708"/>
                    <a:pt x="530" y="2131"/>
                    <a:pt x="1075" y="2131"/>
                  </a:cubicBezTo>
                  <a:cubicBezTo>
                    <a:pt x="1337" y="2131"/>
                    <a:pt x="1604" y="2033"/>
                    <a:pt x="1821" y="1814"/>
                  </a:cubicBezTo>
                  <a:cubicBezTo>
                    <a:pt x="2493" y="1141"/>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7" name="Google Shape;8187;p131"/>
            <p:cNvSpPr/>
            <p:nvPr/>
          </p:nvSpPr>
          <p:spPr>
            <a:xfrm>
              <a:off x="2751950" y="3475725"/>
              <a:ext cx="62350" cy="53275"/>
            </a:xfrm>
            <a:custGeom>
              <a:avLst/>
              <a:gdLst/>
              <a:ahLst/>
              <a:cxnLst/>
              <a:rect l="l" t="t" r="r" b="b"/>
              <a:pathLst>
                <a:path w="2494" h="2131" extrusionOk="0">
                  <a:moveTo>
                    <a:pt x="1075" y="0"/>
                  </a:moveTo>
                  <a:cubicBezTo>
                    <a:pt x="1072" y="0"/>
                    <a:pt x="1068" y="0"/>
                    <a:pt x="1065" y="0"/>
                  </a:cubicBezTo>
                  <a:cubicBezTo>
                    <a:pt x="480" y="0"/>
                    <a:pt x="0" y="480"/>
                    <a:pt x="0" y="1065"/>
                  </a:cubicBezTo>
                  <a:cubicBezTo>
                    <a:pt x="0" y="1707"/>
                    <a:pt x="526" y="2131"/>
                    <a:pt x="1073" y="2131"/>
                  </a:cubicBezTo>
                  <a:cubicBezTo>
                    <a:pt x="1336" y="2131"/>
                    <a:pt x="1604" y="2032"/>
                    <a:pt x="1821" y="1813"/>
                  </a:cubicBezTo>
                  <a:cubicBezTo>
                    <a:pt x="2493"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8" name="Google Shape;8188;p131"/>
            <p:cNvSpPr/>
            <p:nvPr/>
          </p:nvSpPr>
          <p:spPr>
            <a:xfrm>
              <a:off x="2675925" y="385677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9" name="Google Shape;8189;p131"/>
            <p:cNvSpPr/>
            <p:nvPr/>
          </p:nvSpPr>
          <p:spPr>
            <a:xfrm>
              <a:off x="2675725" y="3780375"/>
              <a:ext cx="62425" cy="53475"/>
            </a:xfrm>
            <a:custGeom>
              <a:avLst/>
              <a:gdLst/>
              <a:ahLst/>
              <a:cxnLst/>
              <a:rect l="l" t="t" r="r" b="b"/>
              <a:pathLst>
                <a:path w="2497" h="2139" extrusionOk="0">
                  <a:moveTo>
                    <a:pt x="1074" y="0"/>
                  </a:moveTo>
                  <a:cubicBezTo>
                    <a:pt x="480" y="0"/>
                    <a:pt x="1" y="480"/>
                    <a:pt x="9" y="1073"/>
                  </a:cubicBezTo>
                  <a:cubicBezTo>
                    <a:pt x="9" y="1715"/>
                    <a:pt x="535" y="2139"/>
                    <a:pt x="1081" y="2139"/>
                  </a:cubicBezTo>
                  <a:cubicBezTo>
                    <a:pt x="1345" y="2139"/>
                    <a:pt x="1613" y="2040"/>
                    <a:pt x="1830"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0" name="Google Shape;8190;p131"/>
            <p:cNvSpPr/>
            <p:nvPr/>
          </p:nvSpPr>
          <p:spPr>
            <a:xfrm>
              <a:off x="267592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1" name="Google Shape;8191;p131"/>
            <p:cNvSpPr/>
            <p:nvPr/>
          </p:nvSpPr>
          <p:spPr>
            <a:xfrm>
              <a:off x="2675925"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2" name="Google Shape;8192;p131"/>
            <p:cNvSpPr/>
            <p:nvPr/>
          </p:nvSpPr>
          <p:spPr>
            <a:xfrm>
              <a:off x="2675925" y="355192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3" name="Google Shape;8193;p131"/>
            <p:cNvSpPr/>
            <p:nvPr/>
          </p:nvSpPr>
          <p:spPr>
            <a:xfrm>
              <a:off x="26759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4" name="Google Shape;8194;p131"/>
            <p:cNvSpPr/>
            <p:nvPr/>
          </p:nvSpPr>
          <p:spPr>
            <a:xfrm>
              <a:off x="259972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5" name="Google Shape;8195;p131"/>
            <p:cNvSpPr/>
            <p:nvPr/>
          </p:nvSpPr>
          <p:spPr>
            <a:xfrm>
              <a:off x="2599725" y="3780375"/>
              <a:ext cx="62400" cy="53475"/>
            </a:xfrm>
            <a:custGeom>
              <a:avLst/>
              <a:gdLst/>
              <a:ahLst/>
              <a:cxnLst/>
              <a:rect l="l" t="t" r="r" b="b"/>
              <a:pathLst>
                <a:path w="2496" h="2139" extrusionOk="0">
                  <a:moveTo>
                    <a:pt x="1065" y="0"/>
                  </a:moveTo>
                  <a:cubicBezTo>
                    <a:pt x="472" y="0"/>
                    <a:pt x="0" y="480"/>
                    <a:pt x="0" y="1073"/>
                  </a:cubicBezTo>
                  <a:cubicBezTo>
                    <a:pt x="0" y="1715"/>
                    <a:pt x="526" y="2139"/>
                    <a:pt x="1073" y="2139"/>
                  </a:cubicBezTo>
                  <a:cubicBezTo>
                    <a:pt x="1336" y="2139"/>
                    <a:pt x="1604" y="2040"/>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6" name="Google Shape;8196;p131"/>
            <p:cNvSpPr/>
            <p:nvPr/>
          </p:nvSpPr>
          <p:spPr>
            <a:xfrm>
              <a:off x="2599725"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7" name="Google Shape;8197;p131"/>
            <p:cNvSpPr/>
            <p:nvPr/>
          </p:nvSpPr>
          <p:spPr>
            <a:xfrm>
              <a:off x="2599725"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8" name="Google Shape;8198;p131"/>
            <p:cNvSpPr/>
            <p:nvPr/>
          </p:nvSpPr>
          <p:spPr>
            <a:xfrm>
              <a:off x="259972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9" name="Google Shape;8199;p131"/>
            <p:cNvSpPr/>
            <p:nvPr/>
          </p:nvSpPr>
          <p:spPr>
            <a:xfrm>
              <a:off x="259972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0" name="Google Shape;8200;p131"/>
            <p:cNvSpPr/>
            <p:nvPr/>
          </p:nvSpPr>
          <p:spPr>
            <a:xfrm>
              <a:off x="2523500" y="3932800"/>
              <a:ext cx="62225" cy="53475"/>
            </a:xfrm>
            <a:custGeom>
              <a:avLst/>
              <a:gdLst/>
              <a:ahLst/>
              <a:cxnLst/>
              <a:rect l="l" t="t" r="r" b="b"/>
              <a:pathLst>
                <a:path w="2489" h="2139" extrusionOk="0">
                  <a:moveTo>
                    <a:pt x="1066" y="0"/>
                  </a:moveTo>
                  <a:cubicBezTo>
                    <a:pt x="480" y="0"/>
                    <a:pt x="1" y="480"/>
                    <a:pt x="1" y="1073"/>
                  </a:cubicBezTo>
                  <a:cubicBezTo>
                    <a:pt x="6" y="1715"/>
                    <a:pt x="530" y="2139"/>
                    <a:pt x="1075" y="2139"/>
                  </a:cubicBezTo>
                  <a:cubicBezTo>
                    <a:pt x="1338" y="2139"/>
                    <a:pt x="1605" y="2041"/>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1" name="Google Shape;8201;p131"/>
            <p:cNvSpPr/>
            <p:nvPr/>
          </p:nvSpPr>
          <p:spPr>
            <a:xfrm>
              <a:off x="2523500" y="385677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2" name="Google Shape;8202;p131"/>
            <p:cNvSpPr/>
            <p:nvPr/>
          </p:nvSpPr>
          <p:spPr>
            <a:xfrm>
              <a:off x="2523500" y="3780375"/>
              <a:ext cx="62425" cy="53475"/>
            </a:xfrm>
            <a:custGeom>
              <a:avLst/>
              <a:gdLst/>
              <a:ahLst/>
              <a:cxnLst/>
              <a:rect l="l" t="t" r="r" b="b"/>
              <a:pathLst>
                <a:path w="2497" h="2139" extrusionOk="0">
                  <a:moveTo>
                    <a:pt x="1066" y="0"/>
                  </a:moveTo>
                  <a:cubicBezTo>
                    <a:pt x="480" y="0"/>
                    <a:pt x="1" y="480"/>
                    <a:pt x="1" y="1073"/>
                  </a:cubicBezTo>
                  <a:cubicBezTo>
                    <a:pt x="6" y="1715"/>
                    <a:pt x="530" y="2139"/>
                    <a:pt x="1078" y="2139"/>
                  </a:cubicBezTo>
                  <a:cubicBezTo>
                    <a:pt x="1341" y="2139"/>
                    <a:pt x="1610" y="2040"/>
                    <a:pt x="1830"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3" name="Google Shape;8203;p131"/>
            <p:cNvSpPr/>
            <p:nvPr/>
          </p:nvSpPr>
          <p:spPr>
            <a:xfrm>
              <a:off x="2523500" y="3704150"/>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4" name="Google Shape;8204;p131"/>
            <p:cNvSpPr/>
            <p:nvPr/>
          </p:nvSpPr>
          <p:spPr>
            <a:xfrm>
              <a:off x="2523500" y="3627950"/>
              <a:ext cx="62225" cy="53475"/>
            </a:xfrm>
            <a:custGeom>
              <a:avLst/>
              <a:gdLst/>
              <a:ahLst/>
              <a:cxnLst/>
              <a:rect l="l" t="t" r="r" b="b"/>
              <a:pathLst>
                <a:path w="2489" h="2139" extrusionOk="0">
                  <a:moveTo>
                    <a:pt x="1066" y="0"/>
                  </a:moveTo>
                  <a:cubicBezTo>
                    <a:pt x="480" y="8"/>
                    <a:pt x="1" y="488"/>
                    <a:pt x="1" y="1073"/>
                  </a:cubicBezTo>
                  <a:cubicBezTo>
                    <a:pt x="1" y="1715"/>
                    <a:pt x="527" y="2139"/>
                    <a:pt x="1073" y="2139"/>
                  </a:cubicBezTo>
                  <a:cubicBezTo>
                    <a:pt x="1337" y="2139"/>
                    <a:pt x="1605" y="2040"/>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5" name="Google Shape;8205;p131"/>
            <p:cNvSpPr/>
            <p:nvPr/>
          </p:nvSpPr>
          <p:spPr>
            <a:xfrm>
              <a:off x="2523500" y="355192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6" name="Google Shape;8206;p131"/>
            <p:cNvSpPr/>
            <p:nvPr/>
          </p:nvSpPr>
          <p:spPr>
            <a:xfrm>
              <a:off x="2523500" y="34757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7" name="Google Shape;8207;p131"/>
            <p:cNvSpPr/>
            <p:nvPr/>
          </p:nvSpPr>
          <p:spPr>
            <a:xfrm>
              <a:off x="2523500" y="33995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8" name="Google Shape;8208;p131"/>
            <p:cNvSpPr/>
            <p:nvPr/>
          </p:nvSpPr>
          <p:spPr>
            <a:xfrm>
              <a:off x="2447300" y="4085225"/>
              <a:ext cx="62400" cy="53350"/>
            </a:xfrm>
            <a:custGeom>
              <a:avLst/>
              <a:gdLst/>
              <a:ahLst/>
              <a:cxnLst/>
              <a:rect l="l" t="t" r="r" b="b"/>
              <a:pathLst>
                <a:path w="2496" h="2134" extrusionOk="0">
                  <a:moveTo>
                    <a:pt x="1065" y="0"/>
                  </a:moveTo>
                  <a:cubicBezTo>
                    <a:pt x="480" y="0"/>
                    <a:pt x="8" y="480"/>
                    <a:pt x="0" y="1065"/>
                  </a:cubicBezTo>
                  <a:cubicBezTo>
                    <a:pt x="0" y="1709"/>
                    <a:pt x="525" y="2133"/>
                    <a:pt x="1074" y="2133"/>
                  </a:cubicBezTo>
                  <a:cubicBezTo>
                    <a:pt x="1336" y="2133"/>
                    <a:pt x="1603" y="2037"/>
                    <a:pt x="1821" y="1821"/>
                  </a:cubicBezTo>
                  <a:cubicBezTo>
                    <a:pt x="2496"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9" name="Google Shape;8209;p131"/>
            <p:cNvSpPr/>
            <p:nvPr/>
          </p:nvSpPr>
          <p:spPr>
            <a:xfrm>
              <a:off x="2447300" y="4009000"/>
              <a:ext cx="62400" cy="53350"/>
            </a:xfrm>
            <a:custGeom>
              <a:avLst/>
              <a:gdLst/>
              <a:ahLst/>
              <a:cxnLst/>
              <a:rect l="l" t="t" r="r" b="b"/>
              <a:pathLst>
                <a:path w="2496" h="2134" extrusionOk="0">
                  <a:moveTo>
                    <a:pt x="1065" y="1"/>
                  </a:moveTo>
                  <a:cubicBezTo>
                    <a:pt x="480" y="1"/>
                    <a:pt x="0" y="480"/>
                    <a:pt x="0" y="1066"/>
                  </a:cubicBezTo>
                  <a:cubicBezTo>
                    <a:pt x="0" y="1710"/>
                    <a:pt x="529" y="2134"/>
                    <a:pt x="1078" y="2134"/>
                  </a:cubicBezTo>
                  <a:cubicBezTo>
                    <a:pt x="1339" y="2134"/>
                    <a:pt x="1606"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0" name="Google Shape;8210;p131"/>
            <p:cNvSpPr/>
            <p:nvPr/>
          </p:nvSpPr>
          <p:spPr>
            <a:xfrm>
              <a:off x="2447300" y="3932800"/>
              <a:ext cx="62200" cy="53475"/>
            </a:xfrm>
            <a:custGeom>
              <a:avLst/>
              <a:gdLst/>
              <a:ahLst/>
              <a:cxnLst/>
              <a:rect l="l" t="t" r="r" b="b"/>
              <a:pathLst>
                <a:path w="2488" h="2139" extrusionOk="0">
                  <a:moveTo>
                    <a:pt x="1065" y="0"/>
                  </a:moveTo>
                  <a:cubicBezTo>
                    <a:pt x="480" y="0"/>
                    <a:pt x="0" y="480"/>
                    <a:pt x="0" y="1073"/>
                  </a:cubicBezTo>
                  <a:cubicBezTo>
                    <a:pt x="6" y="1715"/>
                    <a:pt x="530" y="2139"/>
                    <a:pt x="1075" y="2139"/>
                  </a:cubicBezTo>
                  <a:cubicBezTo>
                    <a:pt x="1337" y="2139"/>
                    <a:pt x="1604" y="2041"/>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1" name="Google Shape;8211;p131"/>
            <p:cNvSpPr/>
            <p:nvPr/>
          </p:nvSpPr>
          <p:spPr>
            <a:xfrm>
              <a:off x="2447300" y="385677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2" name="Google Shape;8212;p131"/>
            <p:cNvSpPr/>
            <p:nvPr/>
          </p:nvSpPr>
          <p:spPr>
            <a:xfrm>
              <a:off x="2447300" y="3780375"/>
              <a:ext cx="62400" cy="53475"/>
            </a:xfrm>
            <a:custGeom>
              <a:avLst/>
              <a:gdLst/>
              <a:ahLst/>
              <a:cxnLst/>
              <a:rect l="l" t="t" r="r" b="b"/>
              <a:pathLst>
                <a:path w="2496" h="2139" extrusionOk="0">
                  <a:moveTo>
                    <a:pt x="1065" y="0"/>
                  </a:moveTo>
                  <a:cubicBezTo>
                    <a:pt x="480" y="0"/>
                    <a:pt x="0" y="480"/>
                    <a:pt x="0" y="1073"/>
                  </a:cubicBezTo>
                  <a:cubicBezTo>
                    <a:pt x="6" y="1715"/>
                    <a:pt x="530" y="2139"/>
                    <a:pt x="1077" y="2139"/>
                  </a:cubicBezTo>
                  <a:cubicBezTo>
                    <a:pt x="1341" y="2139"/>
                    <a:pt x="1610" y="2040"/>
                    <a:pt x="1829"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3" name="Google Shape;8213;p131"/>
            <p:cNvSpPr/>
            <p:nvPr/>
          </p:nvSpPr>
          <p:spPr>
            <a:xfrm>
              <a:off x="2447300" y="3704150"/>
              <a:ext cx="62400" cy="53450"/>
            </a:xfrm>
            <a:custGeom>
              <a:avLst/>
              <a:gdLst/>
              <a:ahLst/>
              <a:cxnLst/>
              <a:rect l="l" t="t" r="r" b="b"/>
              <a:pathLst>
                <a:path w="2496" h="2138" extrusionOk="0">
                  <a:moveTo>
                    <a:pt x="1065" y="1"/>
                  </a:moveTo>
                  <a:cubicBezTo>
                    <a:pt x="480" y="1"/>
                    <a:pt x="8"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4" name="Google Shape;8214;p131"/>
            <p:cNvSpPr/>
            <p:nvPr/>
          </p:nvSpPr>
          <p:spPr>
            <a:xfrm>
              <a:off x="2447300" y="3627950"/>
              <a:ext cx="62400" cy="53425"/>
            </a:xfrm>
            <a:custGeom>
              <a:avLst/>
              <a:gdLst/>
              <a:ahLst/>
              <a:cxnLst/>
              <a:rect l="l" t="t" r="r" b="b"/>
              <a:pathLst>
                <a:path w="2496" h="2137" extrusionOk="0">
                  <a:moveTo>
                    <a:pt x="1065" y="0"/>
                  </a:moveTo>
                  <a:cubicBezTo>
                    <a:pt x="480" y="8"/>
                    <a:pt x="0" y="480"/>
                    <a:pt x="0" y="1073"/>
                  </a:cubicBezTo>
                  <a:cubicBezTo>
                    <a:pt x="0" y="1711"/>
                    <a:pt x="528" y="2137"/>
                    <a:pt x="1076" y="2137"/>
                  </a:cubicBezTo>
                  <a:cubicBezTo>
                    <a:pt x="1339" y="2137"/>
                    <a:pt x="1605"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5" name="Google Shape;8215;p131"/>
            <p:cNvSpPr/>
            <p:nvPr/>
          </p:nvSpPr>
          <p:spPr>
            <a:xfrm>
              <a:off x="2447300" y="355192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6" name="Google Shape;8216;p131"/>
            <p:cNvSpPr/>
            <p:nvPr/>
          </p:nvSpPr>
          <p:spPr>
            <a:xfrm>
              <a:off x="2447300" y="3475725"/>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7"/>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7" name="Google Shape;8217;p131"/>
            <p:cNvSpPr/>
            <p:nvPr/>
          </p:nvSpPr>
          <p:spPr>
            <a:xfrm>
              <a:off x="2447300" y="3399500"/>
              <a:ext cx="62400" cy="53350"/>
            </a:xfrm>
            <a:custGeom>
              <a:avLst/>
              <a:gdLst/>
              <a:ahLst/>
              <a:cxnLst/>
              <a:rect l="l" t="t" r="r" b="b"/>
              <a:pathLst>
                <a:path w="2496" h="2134" extrusionOk="0">
                  <a:moveTo>
                    <a:pt x="1065" y="1"/>
                  </a:moveTo>
                  <a:cubicBezTo>
                    <a:pt x="480" y="1"/>
                    <a:pt x="0" y="480"/>
                    <a:pt x="0" y="1066"/>
                  </a:cubicBezTo>
                  <a:cubicBezTo>
                    <a:pt x="0" y="1709"/>
                    <a:pt x="525"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8" name="Google Shape;8218;p131"/>
            <p:cNvSpPr/>
            <p:nvPr/>
          </p:nvSpPr>
          <p:spPr>
            <a:xfrm>
              <a:off x="2447300" y="3323300"/>
              <a:ext cx="62400" cy="53425"/>
            </a:xfrm>
            <a:custGeom>
              <a:avLst/>
              <a:gdLst/>
              <a:ahLst/>
              <a:cxnLst/>
              <a:rect l="l" t="t" r="r" b="b"/>
              <a:pathLst>
                <a:path w="2496" h="2137" extrusionOk="0">
                  <a:moveTo>
                    <a:pt x="1065" y="0"/>
                  </a:moveTo>
                  <a:cubicBezTo>
                    <a:pt x="480" y="0"/>
                    <a:pt x="8" y="480"/>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9" name="Google Shape;8219;p131"/>
            <p:cNvSpPr/>
            <p:nvPr/>
          </p:nvSpPr>
          <p:spPr>
            <a:xfrm>
              <a:off x="2371275" y="42374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0" name="Google Shape;8220;p131"/>
            <p:cNvSpPr/>
            <p:nvPr/>
          </p:nvSpPr>
          <p:spPr>
            <a:xfrm>
              <a:off x="2371275"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1" name="Google Shape;8221;p131"/>
            <p:cNvSpPr/>
            <p:nvPr/>
          </p:nvSpPr>
          <p:spPr>
            <a:xfrm>
              <a:off x="23712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2" name="Google Shape;8222;p131"/>
            <p:cNvSpPr/>
            <p:nvPr/>
          </p:nvSpPr>
          <p:spPr>
            <a:xfrm>
              <a:off x="2371275"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3" name="Google Shape;8223;p131"/>
            <p:cNvSpPr/>
            <p:nvPr/>
          </p:nvSpPr>
          <p:spPr>
            <a:xfrm>
              <a:off x="2371075" y="3932800"/>
              <a:ext cx="62425" cy="53475"/>
            </a:xfrm>
            <a:custGeom>
              <a:avLst/>
              <a:gdLst/>
              <a:ahLst/>
              <a:cxnLst/>
              <a:rect l="l" t="t" r="r" b="b"/>
              <a:pathLst>
                <a:path w="2497" h="2139" extrusionOk="0">
                  <a:moveTo>
                    <a:pt x="1074" y="0"/>
                  </a:moveTo>
                  <a:cubicBezTo>
                    <a:pt x="480" y="0"/>
                    <a:pt x="1" y="480"/>
                    <a:pt x="1" y="1073"/>
                  </a:cubicBezTo>
                  <a:cubicBezTo>
                    <a:pt x="6" y="1715"/>
                    <a:pt x="530" y="2139"/>
                    <a:pt x="1075" y="2139"/>
                  </a:cubicBezTo>
                  <a:cubicBezTo>
                    <a:pt x="1337" y="2139"/>
                    <a:pt x="1605" y="2041"/>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4" name="Google Shape;8224;p131"/>
            <p:cNvSpPr/>
            <p:nvPr/>
          </p:nvSpPr>
          <p:spPr>
            <a:xfrm>
              <a:off x="2371075" y="385677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5" name="Google Shape;8225;p131"/>
            <p:cNvSpPr/>
            <p:nvPr/>
          </p:nvSpPr>
          <p:spPr>
            <a:xfrm>
              <a:off x="2371075" y="3780375"/>
              <a:ext cx="62425" cy="53475"/>
            </a:xfrm>
            <a:custGeom>
              <a:avLst/>
              <a:gdLst/>
              <a:ahLst/>
              <a:cxnLst/>
              <a:rect l="l" t="t" r="r" b="b"/>
              <a:pathLst>
                <a:path w="2497" h="2139" extrusionOk="0">
                  <a:moveTo>
                    <a:pt x="1074" y="0"/>
                  </a:moveTo>
                  <a:cubicBezTo>
                    <a:pt x="480" y="0"/>
                    <a:pt x="1" y="480"/>
                    <a:pt x="1" y="1073"/>
                  </a:cubicBezTo>
                  <a:cubicBezTo>
                    <a:pt x="6" y="1715"/>
                    <a:pt x="530" y="2139"/>
                    <a:pt x="1078" y="2139"/>
                  </a:cubicBezTo>
                  <a:cubicBezTo>
                    <a:pt x="1341" y="2139"/>
                    <a:pt x="1610" y="2040"/>
                    <a:pt x="1830"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6" name="Google Shape;8226;p131"/>
            <p:cNvSpPr/>
            <p:nvPr/>
          </p:nvSpPr>
          <p:spPr>
            <a:xfrm>
              <a:off x="237127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7" name="Google Shape;8227;p131"/>
            <p:cNvSpPr/>
            <p:nvPr/>
          </p:nvSpPr>
          <p:spPr>
            <a:xfrm>
              <a:off x="2371275" y="36279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8" name="Google Shape;8228;p131"/>
            <p:cNvSpPr/>
            <p:nvPr/>
          </p:nvSpPr>
          <p:spPr>
            <a:xfrm>
              <a:off x="2371075" y="355192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9" name="Google Shape;8229;p131"/>
            <p:cNvSpPr/>
            <p:nvPr/>
          </p:nvSpPr>
          <p:spPr>
            <a:xfrm>
              <a:off x="2371075" y="3475725"/>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7"/>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0" name="Google Shape;8230;p131"/>
            <p:cNvSpPr/>
            <p:nvPr/>
          </p:nvSpPr>
          <p:spPr>
            <a:xfrm>
              <a:off x="2371075" y="33995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1" name="Google Shape;8231;p131"/>
            <p:cNvSpPr/>
            <p:nvPr/>
          </p:nvSpPr>
          <p:spPr>
            <a:xfrm>
              <a:off x="2371075" y="3323300"/>
              <a:ext cx="62425" cy="53425"/>
            </a:xfrm>
            <a:custGeom>
              <a:avLst/>
              <a:gdLst/>
              <a:ahLst/>
              <a:cxnLst/>
              <a:rect l="l" t="t" r="r" b="b"/>
              <a:pathLst>
                <a:path w="2497" h="2137" extrusionOk="0">
                  <a:moveTo>
                    <a:pt x="1074" y="0"/>
                  </a:moveTo>
                  <a:cubicBezTo>
                    <a:pt x="480" y="0"/>
                    <a:pt x="9" y="480"/>
                    <a:pt x="1" y="1065"/>
                  </a:cubicBezTo>
                  <a:cubicBezTo>
                    <a:pt x="1" y="1709"/>
                    <a:pt x="526" y="2137"/>
                    <a:pt x="1074" y="2137"/>
                  </a:cubicBezTo>
                  <a:cubicBezTo>
                    <a:pt x="1336" y="2137"/>
                    <a:pt x="1603" y="2039"/>
                    <a:pt x="1822" y="1821"/>
                  </a:cubicBezTo>
                  <a:cubicBezTo>
                    <a:pt x="2496" y="1154"/>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2" name="Google Shape;8232;p131"/>
            <p:cNvSpPr/>
            <p:nvPr/>
          </p:nvSpPr>
          <p:spPr>
            <a:xfrm>
              <a:off x="2371075" y="3247075"/>
              <a:ext cx="62425" cy="53450"/>
            </a:xfrm>
            <a:custGeom>
              <a:avLst/>
              <a:gdLst/>
              <a:ahLst/>
              <a:cxnLst/>
              <a:rect l="l" t="t" r="r" b="b"/>
              <a:pathLst>
                <a:path w="2497" h="2138" extrusionOk="0">
                  <a:moveTo>
                    <a:pt x="1074" y="1"/>
                  </a:moveTo>
                  <a:cubicBezTo>
                    <a:pt x="480" y="9"/>
                    <a:pt x="9" y="480"/>
                    <a:pt x="1" y="1066"/>
                  </a:cubicBezTo>
                  <a:cubicBezTo>
                    <a:pt x="1" y="1709"/>
                    <a:pt x="526" y="2137"/>
                    <a:pt x="1074" y="2137"/>
                  </a:cubicBezTo>
                  <a:cubicBezTo>
                    <a:pt x="1336" y="2137"/>
                    <a:pt x="1603" y="2040"/>
                    <a:pt x="1822" y="1822"/>
                  </a:cubicBezTo>
                  <a:cubicBezTo>
                    <a:pt x="2496" y="1155"/>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3" name="Google Shape;8233;p131"/>
            <p:cNvSpPr/>
            <p:nvPr/>
          </p:nvSpPr>
          <p:spPr>
            <a:xfrm>
              <a:off x="2295075" y="43136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4" name="Google Shape;8234;p131"/>
            <p:cNvSpPr/>
            <p:nvPr/>
          </p:nvSpPr>
          <p:spPr>
            <a:xfrm>
              <a:off x="2295075" y="4237450"/>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5" name="Google Shape;8235;p131"/>
            <p:cNvSpPr/>
            <p:nvPr/>
          </p:nvSpPr>
          <p:spPr>
            <a:xfrm>
              <a:off x="2295075" y="4161425"/>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6" name="Google Shape;8236;p131"/>
            <p:cNvSpPr/>
            <p:nvPr/>
          </p:nvSpPr>
          <p:spPr>
            <a:xfrm>
              <a:off x="2295075" y="4085225"/>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7" name="Google Shape;8237;p131"/>
            <p:cNvSpPr/>
            <p:nvPr/>
          </p:nvSpPr>
          <p:spPr>
            <a:xfrm>
              <a:off x="2295075" y="4009000"/>
              <a:ext cx="62200" cy="53350"/>
            </a:xfrm>
            <a:custGeom>
              <a:avLst/>
              <a:gdLst/>
              <a:ahLst/>
              <a:cxnLst/>
              <a:rect l="l" t="t" r="r" b="b"/>
              <a:pathLst>
                <a:path w="2488" h="2134" extrusionOk="0">
                  <a:moveTo>
                    <a:pt x="1065" y="1"/>
                  </a:moveTo>
                  <a:cubicBezTo>
                    <a:pt x="472"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8" name="Google Shape;8238;p131"/>
            <p:cNvSpPr/>
            <p:nvPr/>
          </p:nvSpPr>
          <p:spPr>
            <a:xfrm>
              <a:off x="2294850" y="3932800"/>
              <a:ext cx="62425" cy="53475"/>
            </a:xfrm>
            <a:custGeom>
              <a:avLst/>
              <a:gdLst/>
              <a:ahLst/>
              <a:cxnLst/>
              <a:rect l="l" t="t" r="r" b="b"/>
              <a:pathLst>
                <a:path w="2497" h="2139" extrusionOk="0">
                  <a:moveTo>
                    <a:pt x="1074" y="0"/>
                  </a:moveTo>
                  <a:cubicBezTo>
                    <a:pt x="481" y="0"/>
                    <a:pt x="1" y="480"/>
                    <a:pt x="9" y="1073"/>
                  </a:cubicBezTo>
                  <a:cubicBezTo>
                    <a:pt x="9" y="1715"/>
                    <a:pt x="531" y="2139"/>
                    <a:pt x="1078" y="2139"/>
                  </a:cubicBezTo>
                  <a:cubicBezTo>
                    <a:pt x="1342" y="2139"/>
                    <a:pt x="1611" y="2041"/>
                    <a:pt x="1830"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9" name="Google Shape;8239;p131"/>
            <p:cNvSpPr/>
            <p:nvPr/>
          </p:nvSpPr>
          <p:spPr>
            <a:xfrm>
              <a:off x="229507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0" name="Google Shape;8240;p131"/>
            <p:cNvSpPr/>
            <p:nvPr/>
          </p:nvSpPr>
          <p:spPr>
            <a:xfrm>
              <a:off x="2294850" y="3780375"/>
              <a:ext cx="62625" cy="53475"/>
            </a:xfrm>
            <a:custGeom>
              <a:avLst/>
              <a:gdLst/>
              <a:ahLst/>
              <a:cxnLst/>
              <a:rect l="l" t="t" r="r" b="b"/>
              <a:pathLst>
                <a:path w="2505" h="2139" extrusionOk="0">
                  <a:moveTo>
                    <a:pt x="1074" y="0"/>
                  </a:moveTo>
                  <a:cubicBezTo>
                    <a:pt x="481" y="0"/>
                    <a:pt x="1" y="480"/>
                    <a:pt x="9" y="1073"/>
                  </a:cubicBezTo>
                  <a:cubicBezTo>
                    <a:pt x="9" y="1715"/>
                    <a:pt x="535" y="2139"/>
                    <a:pt x="1082" y="2139"/>
                  </a:cubicBezTo>
                  <a:cubicBezTo>
                    <a:pt x="1345" y="2139"/>
                    <a:pt x="1613" y="2040"/>
                    <a:pt x="1830" y="1821"/>
                  </a:cubicBezTo>
                  <a:cubicBezTo>
                    <a:pt x="2505"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1" name="Google Shape;8241;p131"/>
            <p:cNvSpPr/>
            <p:nvPr/>
          </p:nvSpPr>
          <p:spPr>
            <a:xfrm>
              <a:off x="2295075" y="37041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2" name="Google Shape;8242;p131"/>
            <p:cNvSpPr/>
            <p:nvPr/>
          </p:nvSpPr>
          <p:spPr>
            <a:xfrm>
              <a:off x="2295075" y="3627950"/>
              <a:ext cx="62200" cy="53425"/>
            </a:xfrm>
            <a:custGeom>
              <a:avLst/>
              <a:gdLst/>
              <a:ahLst/>
              <a:cxnLst/>
              <a:rect l="l" t="t" r="r" b="b"/>
              <a:pathLst>
                <a:path w="2488" h="2137" extrusionOk="0">
                  <a:moveTo>
                    <a:pt x="1065" y="0"/>
                  </a:moveTo>
                  <a:cubicBezTo>
                    <a:pt x="472"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3" name="Google Shape;8243;p131"/>
            <p:cNvSpPr/>
            <p:nvPr/>
          </p:nvSpPr>
          <p:spPr>
            <a:xfrm>
              <a:off x="229507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4" name="Google Shape;8244;p131"/>
            <p:cNvSpPr/>
            <p:nvPr/>
          </p:nvSpPr>
          <p:spPr>
            <a:xfrm>
              <a:off x="229507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5" name="Google Shape;8245;p131"/>
            <p:cNvSpPr/>
            <p:nvPr/>
          </p:nvSpPr>
          <p:spPr>
            <a:xfrm>
              <a:off x="2295075" y="33995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6" name="Google Shape;8246;p131"/>
            <p:cNvSpPr/>
            <p:nvPr/>
          </p:nvSpPr>
          <p:spPr>
            <a:xfrm>
              <a:off x="2294925" y="3323300"/>
              <a:ext cx="62350" cy="53425"/>
            </a:xfrm>
            <a:custGeom>
              <a:avLst/>
              <a:gdLst/>
              <a:ahLst/>
              <a:cxnLst/>
              <a:rect l="l" t="t" r="r" b="b"/>
              <a:pathLst>
                <a:path w="2494" h="2137" extrusionOk="0">
                  <a:moveTo>
                    <a:pt x="1071" y="0"/>
                  </a:moveTo>
                  <a:cubicBezTo>
                    <a:pt x="486" y="8"/>
                    <a:pt x="6" y="480"/>
                    <a:pt x="6" y="1065"/>
                  </a:cubicBezTo>
                  <a:cubicBezTo>
                    <a:pt x="1" y="1709"/>
                    <a:pt x="528" y="2137"/>
                    <a:pt x="1076" y="2137"/>
                  </a:cubicBezTo>
                  <a:cubicBezTo>
                    <a:pt x="1337" y="2137"/>
                    <a:pt x="1604"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7" name="Google Shape;8247;p131"/>
            <p:cNvSpPr/>
            <p:nvPr/>
          </p:nvSpPr>
          <p:spPr>
            <a:xfrm>
              <a:off x="2294925" y="3247075"/>
              <a:ext cx="62350" cy="53450"/>
            </a:xfrm>
            <a:custGeom>
              <a:avLst/>
              <a:gdLst/>
              <a:ahLst/>
              <a:cxnLst/>
              <a:rect l="l" t="t" r="r" b="b"/>
              <a:pathLst>
                <a:path w="2494"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8" name="Google Shape;8248;p131"/>
            <p:cNvSpPr/>
            <p:nvPr/>
          </p:nvSpPr>
          <p:spPr>
            <a:xfrm>
              <a:off x="2295075" y="3171075"/>
              <a:ext cx="62200" cy="53275"/>
            </a:xfrm>
            <a:custGeom>
              <a:avLst/>
              <a:gdLst/>
              <a:ahLst/>
              <a:cxnLst/>
              <a:rect l="l" t="t" r="r" b="b"/>
              <a:pathLst>
                <a:path w="2488" h="2131" extrusionOk="0">
                  <a:moveTo>
                    <a:pt x="1065" y="0"/>
                  </a:moveTo>
                  <a:cubicBezTo>
                    <a:pt x="472" y="0"/>
                    <a:pt x="0" y="472"/>
                    <a:pt x="0" y="1065"/>
                  </a:cubicBezTo>
                  <a:cubicBezTo>
                    <a:pt x="0" y="1707"/>
                    <a:pt x="522" y="2131"/>
                    <a:pt x="1067" y="2131"/>
                  </a:cubicBezTo>
                  <a:cubicBezTo>
                    <a:pt x="1329" y="2131"/>
                    <a:pt x="1596" y="2032"/>
                    <a:pt x="1813"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9" name="Google Shape;8249;p131"/>
            <p:cNvSpPr/>
            <p:nvPr/>
          </p:nvSpPr>
          <p:spPr>
            <a:xfrm>
              <a:off x="22950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0" name="Google Shape;8250;p131"/>
            <p:cNvSpPr/>
            <p:nvPr/>
          </p:nvSpPr>
          <p:spPr>
            <a:xfrm>
              <a:off x="2218650" y="438987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1" name="Google Shape;8251;p131"/>
            <p:cNvSpPr/>
            <p:nvPr/>
          </p:nvSpPr>
          <p:spPr>
            <a:xfrm>
              <a:off x="2218650" y="43136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2" name="Google Shape;8252;p131"/>
            <p:cNvSpPr/>
            <p:nvPr/>
          </p:nvSpPr>
          <p:spPr>
            <a:xfrm>
              <a:off x="2218650" y="42374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40"/>
                    <a:pt x="1821" y="1821"/>
                  </a:cubicBezTo>
                  <a:cubicBezTo>
                    <a:pt x="2488" y="1155"/>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3" name="Google Shape;8253;p131"/>
            <p:cNvSpPr/>
            <p:nvPr/>
          </p:nvSpPr>
          <p:spPr>
            <a:xfrm>
              <a:off x="2218650" y="4161425"/>
              <a:ext cx="62225" cy="53250"/>
            </a:xfrm>
            <a:custGeom>
              <a:avLst/>
              <a:gdLst/>
              <a:ahLst/>
              <a:cxnLst/>
              <a:rect l="l" t="t" r="r" b="b"/>
              <a:pathLst>
                <a:path w="2489" h="2130" extrusionOk="0">
                  <a:moveTo>
                    <a:pt x="1074" y="1"/>
                  </a:moveTo>
                  <a:cubicBezTo>
                    <a:pt x="480" y="1"/>
                    <a:pt x="0" y="472"/>
                    <a:pt x="0" y="1066"/>
                  </a:cubicBezTo>
                  <a:cubicBezTo>
                    <a:pt x="0" y="1704"/>
                    <a:pt x="525" y="2129"/>
                    <a:pt x="1073" y="2129"/>
                  </a:cubicBezTo>
                  <a:cubicBezTo>
                    <a:pt x="1335" y="2129"/>
                    <a:pt x="1603" y="2032"/>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4" name="Google Shape;8254;p131"/>
            <p:cNvSpPr/>
            <p:nvPr/>
          </p:nvSpPr>
          <p:spPr>
            <a:xfrm>
              <a:off x="2218650" y="4085225"/>
              <a:ext cx="62225" cy="53350"/>
            </a:xfrm>
            <a:custGeom>
              <a:avLst/>
              <a:gdLst/>
              <a:ahLst/>
              <a:cxnLst/>
              <a:rect l="l" t="t" r="r" b="b"/>
              <a:pathLst>
                <a:path w="2489" h="2134" extrusionOk="0">
                  <a:moveTo>
                    <a:pt x="1074" y="0"/>
                  </a:moveTo>
                  <a:cubicBezTo>
                    <a:pt x="480" y="0"/>
                    <a:pt x="0" y="472"/>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5" name="Google Shape;8255;p131"/>
            <p:cNvSpPr/>
            <p:nvPr/>
          </p:nvSpPr>
          <p:spPr>
            <a:xfrm>
              <a:off x="2218650" y="4009000"/>
              <a:ext cx="62225" cy="53350"/>
            </a:xfrm>
            <a:custGeom>
              <a:avLst/>
              <a:gdLst/>
              <a:ahLst/>
              <a:cxnLst/>
              <a:rect l="l" t="t" r="r" b="b"/>
              <a:pathLst>
                <a:path w="2489" h="2134" extrusionOk="0">
                  <a:moveTo>
                    <a:pt x="1074" y="1"/>
                  </a:moveTo>
                  <a:cubicBezTo>
                    <a:pt x="480" y="1"/>
                    <a:pt x="0" y="480"/>
                    <a:pt x="0" y="1066"/>
                  </a:cubicBezTo>
                  <a:cubicBezTo>
                    <a:pt x="0" y="1710"/>
                    <a:pt x="526" y="2134"/>
                    <a:pt x="1074" y="2134"/>
                  </a:cubicBezTo>
                  <a:cubicBezTo>
                    <a:pt x="1336" y="2134"/>
                    <a:pt x="1603" y="2037"/>
                    <a:pt x="1821" y="1822"/>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6" name="Google Shape;8256;p131"/>
            <p:cNvSpPr/>
            <p:nvPr/>
          </p:nvSpPr>
          <p:spPr>
            <a:xfrm>
              <a:off x="2218650" y="3932800"/>
              <a:ext cx="62225" cy="53475"/>
            </a:xfrm>
            <a:custGeom>
              <a:avLst/>
              <a:gdLst/>
              <a:ahLst/>
              <a:cxnLst/>
              <a:rect l="l" t="t" r="r" b="b"/>
              <a:pathLst>
                <a:path w="2489" h="2139" extrusionOk="0">
                  <a:moveTo>
                    <a:pt x="1074" y="0"/>
                  </a:moveTo>
                  <a:cubicBezTo>
                    <a:pt x="480" y="0"/>
                    <a:pt x="0" y="480"/>
                    <a:pt x="0" y="1073"/>
                  </a:cubicBezTo>
                  <a:cubicBezTo>
                    <a:pt x="6" y="1715"/>
                    <a:pt x="530" y="2139"/>
                    <a:pt x="1075" y="2139"/>
                  </a:cubicBezTo>
                  <a:cubicBezTo>
                    <a:pt x="1337" y="2139"/>
                    <a:pt x="1605" y="2041"/>
                    <a:pt x="1821" y="1821"/>
                  </a:cubicBezTo>
                  <a:cubicBezTo>
                    <a:pt x="2488" y="1146"/>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7" name="Google Shape;8257;p131"/>
            <p:cNvSpPr/>
            <p:nvPr/>
          </p:nvSpPr>
          <p:spPr>
            <a:xfrm>
              <a:off x="2218650" y="385677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8" name="Google Shape;8258;p131"/>
            <p:cNvSpPr/>
            <p:nvPr/>
          </p:nvSpPr>
          <p:spPr>
            <a:xfrm>
              <a:off x="2218650" y="3780375"/>
              <a:ext cx="62425" cy="53475"/>
            </a:xfrm>
            <a:custGeom>
              <a:avLst/>
              <a:gdLst/>
              <a:ahLst/>
              <a:cxnLst/>
              <a:rect l="l" t="t" r="r" b="b"/>
              <a:pathLst>
                <a:path w="2497" h="2139" extrusionOk="0">
                  <a:moveTo>
                    <a:pt x="1074" y="0"/>
                  </a:moveTo>
                  <a:cubicBezTo>
                    <a:pt x="480" y="0"/>
                    <a:pt x="0" y="480"/>
                    <a:pt x="0" y="1073"/>
                  </a:cubicBezTo>
                  <a:cubicBezTo>
                    <a:pt x="6" y="1715"/>
                    <a:pt x="530" y="2139"/>
                    <a:pt x="1077" y="2139"/>
                  </a:cubicBezTo>
                  <a:cubicBezTo>
                    <a:pt x="1341" y="2139"/>
                    <a:pt x="1610" y="2040"/>
                    <a:pt x="1830"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9" name="Google Shape;8259;p131"/>
            <p:cNvSpPr/>
            <p:nvPr/>
          </p:nvSpPr>
          <p:spPr>
            <a:xfrm>
              <a:off x="2218650" y="37041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0" name="Google Shape;8260;p131"/>
            <p:cNvSpPr/>
            <p:nvPr/>
          </p:nvSpPr>
          <p:spPr>
            <a:xfrm>
              <a:off x="2218650" y="36279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39"/>
                    <a:pt x="1821" y="1821"/>
                  </a:cubicBezTo>
                  <a:cubicBezTo>
                    <a:pt x="2488"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1" name="Google Shape;8261;p131"/>
            <p:cNvSpPr/>
            <p:nvPr/>
          </p:nvSpPr>
          <p:spPr>
            <a:xfrm>
              <a:off x="2218650" y="355192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2" name="Google Shape;8262;p131"/>
            <p:cNvSpPr/>
            <p:nvPr/>
          </p:nvSpPr>
          <p:spPr>
            <a:xfrm>
              <a:off x="2218650" y="347572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3" name="Google Shape;8263;p131"/>
            <p:cNvSpPr/>
            <p:nvPr/>
          </p:nvSpPr>
          <p:spPr>
            <a:xfrm>
              <a:off x="2218650" y="3399500"/>
              <a:ext cx="62425" cy="53350"/>
            </a:xfrm>
            <a:custGeom>
              <a:avLst/>
              <a:gdLst/>
              <a:ahLst/>
              <a:cxnLst/>
              <a:rect l="l" t="t" r="r" b="b"/>
              <a:pathLst>
                <a:path w="2497" h="2134" extrusionOk="0">
                  <a:moveTo>
                    <a:pt x="1074" y="1"/>
                  </a:moveTo>
                  <a:cubicBezTo>
                    <a:pt x="480" y="1"/>
                    <a:pt x="9" y="480"/>
                    <a:pt x="0" y="1066"/>
                  </a:cubicBezTo>
                  <a:cubicBezTo>
                    <a:pt x="0" y="1709"/>
                    <a:pt x="526" y="2134"/>
                    <a:pt x="1074" y="2134"/>
                  </a:cubicBezTo>
                  <a:cubicBezTo>
                    <a:pt x="1336" y="2134"/>
                    <a:pt x="1603" y="2037"/>
                    <a:pt x="1821"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4" name="Google Shape;8264;p131"/>
            <p:cNvSpPr/>
            <p:nvPr/>
          </p:nvSpPr>
          <p:spPr>
            <a:xfrm>
              <a:off x="2218650" y="3323300"/>
              <a:ext cx="62425" cy="53425"/>
            </a:xfrm>
            <a:custGeom>
              <a:avLst/>
              <a:gdLst/>
              <a:ahLst/>
              <a:cxnLst/>
              <a:rect l="l" t="t" r="r" b="b"/>
              <a:pathLst>
                <a:path w="2497" h="2137" extrusionOk="0">
                  <a:moveTo>
                    <a:pt x="1074" y="0"/>
                  </a:moveTo>
                  <a:cubicBezTo>
                    <a:pt x="480" y="0"/>
                    <a:pt x="9" y="480"/>
                    <a:pt x="0" y="1065"/>
                  </a:cubicBezTo>
                  <a:cubicBezTo>
                    <a:pt x="0" y="1709"/>
                    <a:pt x="526" y="2137"/>
                    <a:pt x="1074" y="2137"/>
                  </a:cubicBezTo>
                  <a:cubicBezTo>
                    <a:pt x="1336" y="2137"/>
                    <a:pt x="1603" y="2039"/>
                    <a:pt x="1821" y="1821"/>
                  </a:cubicBezTo>
                  <a:cubicBezTo>
                    <a:pt x="2496"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5" name="Google Shape;8265;p131"/>
            <p:cNvSpPr/>
            <p:nvPr/>
          </p:nvSpPr>
          <p:spPr>
            <a:xfrm>
              <a:off x="2218650" y="3247075"/>
              <a:ext cx="62425" cy="53500"/>
            </a:xfrm>
            <a:custGeom>
              <a:avLst/>
              <a:gdLst/>
              <a:ahLst/>
              <a:cxnLst/>
              <a:rect l="l" t="t" r="r" b="b"/>
              <a:pathLst>
                <a:path w="2497" h="2140" extrusionOk="0">
                  <a:moveTo>
                    <a:pt x="1074" y="1"/>
                  </a:moveTo>
                  <a:cubicBezTo>
                    <a:pt x="480" y="9"/>
                    <a:pt x="9" y="480"/>
                    <a:pt x="0" y="1066"/>
                  </a:cubicBezTo>
                  <a:cubicBezTo>
                    <a:pt x="0" y="1711"/>
                    <a:pt x="529" y="2140"/>
                    <a:pt x="1079" y="2140"/>
                  </a:cubicBezTo>
                  <a:cubicBezTo>
                    <a:pt x="1339" y="2140"/>
                    <a:pt x="1605" y="2044"/>
                    <a:pt x="1821" y="1830"/>
                  </a:cubicBezTo>
                  <a:cubicBezTo>
                    <a:pt x="2496" y="1155"/>
                    <a:pt x="2017" y="9"/>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6" name="Google Shape;8266;p131"/>
            <p:cNvSpPr/>
            <p:nvPr/>
          </p:nvSpPr>
          <p:spPr>
            <a:xfrm>
              <a:off x="2218650" y="3171075"/>
              <a:ext cx="62225" cy="53300"/>
            </a:xfrm>
            <a:custGeom>
              <a:avLst/>
              <a:gdLst/>
              <a:ahLst/>
              <a:cxnLst/>
              <a:rect l="l" t="t" r="r" b="b"/>
              <a:pathLst>
                <a:path w="2489" h="2132" extrusionOk="0">
                  <a:moveTo>
                    <a:pt x="1074" y="0"/>
                  </a:moveTo>
                  <a:cubicBezTo>
                    <a:pt x="480" y="0"/>
                    <a:pt x="0" y="472"/>
                    <a:pt x="0" y="1065"/>
                  </a:cubicBezTo>
                  <a:cubicBezTo>
                    <a:pt x="0" y="1705"/>
                    <a:pt x="528" y="2131"/>
                    <a:pt x="1078" y="2131"/>
                  </a:cubicBezTo>
                  <a:cubicBezTo>
                    <a:pt x="1339" y="2131"/>
                    <a:pt x="1604" y="2036"/>
                    <a:pt x="1821" y="1821"/>
                  </a:cubicBezTo>
                  <a:cubicBezTo>
                    <a:pt x="2488"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7" name="Google Shape;8267;p131"/>
            <p:cNvSpPr/>
            <p:nvPr/>
          </p:nvSpPr>
          <p:spPr>
            <a:xfrm>
              <a:off x="2218650" y="2180700"/>
              <a:ext cx="62225" cy="53350"/>
            </a:xfrm>
            <a:custGeom>
              <a:avLst/>
              <a:gdLst/>
              <a:ahLst/>
              <a:cxnLst/>
              <a:rect l="l" t="t" r="r" b="b"/>
              <a:pathLst>
                <a:path w="2489" h="2134" extrusionOk="0">
                  <a:moveTo>
                    <a:pt x="1074" y="1"/>
                  </a:moveTo>
                  <a:cubicBezTo>
                    <a:pt x="480" y="1"/>
                    <a:pt x="0" y="472"/>
                    <a:pt x="0" y="1066"/>
                  </a:cubicBezTo>
                  <a:cubicBezTo>
                    <a:pt x="0" y="1709"/>
                    <a:pt x="526" y="2133"/>
                    <a:pt x="1074" y="2133"/>
                  </a:cubicBezTo>
                  <a:cubicBezTo>
                    <a:pt x="1336" y="2133"/>
                    <a:pt x="1603" y="2037"/>
                    <a:pt x="1821" y="1822"/>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8" name="Google Shape;8268;p131"/>
            <p:cNvSpPr/>
            <p:nvPr/>
          </p:nvSpPr>
          <p:spPr>
            <a:xfrm>
              <a:off x="2218650" y="2028275"/>
              <a:ext cx="62225" cy="53450"/>
            </a:xfrm>
            <a:custGeom>
              <a:avLst/>
              <a:gdLst/>
              <a:ahLst/>
              <a:cxnLst/>
              <a:rect l="l" t="t" r="r" b="b"/>
              <a:pathLst>
                <a:path w="2489" h="2138" extrusionOk="0">
                  <a:moveTo>
                    <a:pt x="1074" y="1"/>
                  </a:moveTo>
                  <a:cubicBezTo>
                    <a:pt x="480" y="1"/>
                    <a:pt x="0" y="480"/>
                    <a:pt x="0" y="1065"/>
                  </a:cubicBezTo>
                  <a:cubicBezTo>
                    <a:pt x="0" y="1709"/>
                    <a:pt x="526" y="2137"/>
                    <a:pt x="1074" y="2137"/>
                  </a:cubicBezTo>
                  <a:cubicBezTo>
                    <a:pt x="1336" y="2137"/>
                    <a:pt x="1603" y="2040"/>
                    <a:pt x="1821" y="1821"/>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9" name="Google Shape;8269;p131"/>
            <p:cNvSpPr/>
            <p:nvPr/>
          </p:nvSpPr>
          <p:spPr>
            <a:xfrm>
              <a:off x="2218650" y="1952050"/>
              <a:ext cx="62225" cy="53450"/>
            </a:xfrm>
            <a:custGeom>
              <a:avLst/>
              <a:gdLst/>
              <a:ahLst/>
              <a:cxnLst/>
              <a:rect l="l" t="t" r="r" b="b"/>
              <a:pathLst>
                <a:path w="2489" h="2138" extrusionOk="0">
                  <a:moveTo>
                    <a:pt x="1074" y="1"/>
                  </a:moveTo>
                  <a:cubicBezTo>
                    <a:pt x="480" y="9"/>
                    <a:pt x="0" y="481"/>
                    <a:pt x="0" y="1074"/>
                  </a:cubicBezTo>
                  <a:cubicBezTo>
                    <a:pt x="0" y="1712"/>
                    <a:pt x="525" y="2138"/>
                    <a:pt x="1073" y="2138"/>
                  </a:cubicBezTo>
                  <a:cubicBezTo>
                    <a:pt x="1335" y="2138"/>
                    <a:pt x="1603" y="2040"/>
                    <a:pt x="1821" y="1822"/>
                  </a:cubicBezTo>
                  <a:cubicBezTo>
                    <a:pt x="2488" y="1155"/>
                    <a:pt x="2017" y="9"/>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0" name="Google Shape;8270;p131"/>
            <p:cNvSpPr/>
            <p:nvPr/>
          </p:nvSpPr>
          <p:spPr>
            <a:xfrm>
              <a:off x="2142425" y="4618300"/>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1" name="Google Shape;8271;p131"/>
            <p:cNvSpPr/>
            <p:nvPr/>
          </p:nvSpPr>
          <p:spPr>
            <a:xfrm>
              <a:off x="2142425" y="438987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2" name="Google Shape;8272;p131"/>
            <p:cNvSpPr/>
            <p:nvPr/>
          </p:nvSpPr>
          <p:spPr>
            <a:xfrm>
              <a:off x="2142425" y="43136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3" name="Google Shape;8273;p131"/>
            <p:cNvSpPr/>
            <p:nvPr/>
          </p:nvSpPr>
          <p:spPr>
            <a:xfrm>
              <a:off x="2142425" y="42374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4" name="Google Shape;8274;p131"/>
            <p:cNvSpPr/>
            <p:nvPr/>
          </p:nvSpPr>
          <p:spPr>
            <a:xfrm>
              <a:off x="2142425" y="4161425"/>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5" name="Google Shape;8275;p131"/>
            <p:cNvSpPr/>
            <p:nvPr/>
          </p:nvSpPr>
          <p:spPr>
            <a:xfrm>
              <a:off x="2142425"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6" name="Google Shape;8276;p131"/>
            <p:cNvSpPr/>
            <p:nvPr/>
          </p:nvSpPr>
          <p:spPr>
            <a:xfrm>
              <a:off x="2142425"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7" name="Google Shape;8277;p131"/>
            <p:cNvSpPr/>
            <p:nvPr/>
          </p:nvSpPr>
          <p:spPr>
            <a:xfrm>
              <a:off x="2142425" y="3932800"/>
              <a:ext cx="62425" cy="53475"/>
            </a:xfrm>
            <a:custGeom>
              <a:avLst/>
              <a:gdLst/>
              <a:ahLst/>
              <a:cxnLst/>
              <a:rect l="l" t="t" r="r" b="b"/>
              <a:pathLst>
                <a:path w="2497" h="2139" extrusionOk="0">
                  <a:moveTo>
                    <a:pt x="1074" y="0"/>
                  </a:moveTo>
                  <a:cubicBezTo>
                    <a:pt x="481" y="0"/>
                    <a:pt x="1" y="480"/>
                    <a:pt x="1" y="1073"/>
                  </a:cubicBezTo>
                  <a:cubicBezTo>
                    <a:pt x="6" y="1715"/>
                    <a:pt x="530" y="2139"/>
                    <a:pt x="1075" y="2139"/>
                  </a:cubicBezTo>
                  <a:cubicBezTo>
                    <a:pt x="1338" y="2139"/>
                    <a:pt x="1605" y="2041"/>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8" name="Google Shape;8278;p131"/>
            <p:cNvSpPr/>
            <p:nvPr/>
          </p:nvSpPr>
          <p:spPr>
            <a:xfrm>
              <a:off x="2142425" y="385677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9" name="Google Shape;8279;p131"/>
            <p:cNvSpPr/>
            <p:nvPr/>
          </p:nvSpPr>
          <p:spPr>
            <a:xfrm>
              <a:off x="2142425" y="3780375"/>
              <a:ext cx="62425" cy="53475"/>
            </a:xfrm>
            <a:custGeom>
              <a:avLst/>
              <a:gdLst/>
              <a:ahLst/>
              <a:cxnLst/>
              <a:rect l="l" t="t" r="r" b="b"/>
              <a:pathLst>
                <a:path w="2497" h="2139" extrusionOk="0">
                  <a:moveTo>
                    <a:pt x="1074" y="0"/>
                  </a:moveTo>
                  <a:cubicBezTo>
                    <a:pt x="481" y="0"/>
                    <a:pt x="1" y="480"/>
                    <a:pt x="1" y="1073"/>
                  </a:cubicBezTo>
                  <a:cubicBezTo>
                    <a:pt x="6" y="1715"/>
                    <a:pt x="530" y="2139"/>
                    <a:pt x="1078" y="2139"/>
                  </a:cubicBezTo>
                  <a:cubicBezTo>
                    <a:pt x="1342" y="2139"/>
                    <a:pt x="1611" y="2040"/>
                    <a:pt x="1830"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0" name="Google Shape;8280;p131"/>
            <p:cNvSpPr/>
            <p:nvPr/>
          </p:nvSpPr>
          <p:spPr>
            <a:xfrm>
              <a:off x="2142425"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1" name="Google Shape;8281;p131"/>
            <p:cNvSpPr/>
            <p:nvPr/>
          </p:nvSpPr>
          <p:spPr>
            <a:xfrm>
              <a:off x="2142425"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2" name="Google Shape;8282;p131"/>
            <p:cNvSpPr/>
            <p:nvPr/>
          </p:nvSpPr>
          <p:spPr>
            <a:xfrm>
              <a:off x="2142425" y="355192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3" name="Google Shape;8283;p131"/>
            <p:cNvSpPr/>
            <p:nvPr/>
          </p:nvSpPr>
          <p:spPr>
            <a:xfrm>
              <a:off x="2142425" y="3475725"/>
              <a:ext cx="62425" cy="53350"/>
            </a:xfrm>
            <a:custGeom>
              <a:avLst/>
              <a:gdLst/>
              <a:ahLst/>
              <a:cxnLst/>
              <a:rect l="l" t="t" r="r" b="b"/>
              <a:pathLst>
                <a:path w="2497" h="2134" extrusionOk="0">
                  <a:moveTo>
                    <a:pt x="1074" y="0"/>
                  </a:moveTo>
                  <a:cubicBezTo>
                    <a:pt x="481" y="0"/>
                    <a:pt x="1"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4" name="Google Shape;8284;p131"/>
            <p:cNvSpPr/>
            <p:nvPr/>
          </p:nvSpPr>
          <p:spPr>
            <a:xfrm>
              <a:off x="2142425" y="3399500"/>
              <a:ext cx="62425" cy="53350"/>
            </a:xfrm>
            <a:custGeom>
              <a:avLst/>
              <a:gdLst/>
              <a:ahLst/>
              <a:cxnLst/>
              <a:rect l="l" t="t" r="r" b="b"/>
              <a:pathLst>
                <a:path w="2497" h="2134" extrusionOk="0">
                  <a:moveTo>
                    <a:pt x="1074" y="1"/>
                  </a:moveTo>
                  <a:cubicBezTo>
                    <a:pt x="481" y="1"/>
                    <a:pt x="9" y="480"/>
                    <a:pt x="1" y="1066"/>
                  </a:cubicBezTo>
                  <a:cubicBezTo>
                    <a:pt x="1" y="1709"/>
                    <a:pt x="526" y="2134"/>
                    <a:pt x="1075" y="2134"/>
                  </a:cubicBezTo>
                  <a:cubicBezTo>
                    <a:pt x="1337" y="2134"/>
                    <a:pt x="1604"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5" name="Google Shape;8285;p131"/>
            <p:cNvSpPr/>
            <p:nvPr/>
          </p:nvSpPr>
          <p:spPr>
            <a:xfrm>
              <a:off x="2142425" y="3323300"/>
              <a:ext cx="62425" cy="53425"/>
            </a:xfrm>
            <a:custGeom>
              <a:avLst/>
              <a:gdLst/>
              <a:ahLst/>
              <a:cxnLst/>
              <a:rect l="l" t="t" r="r" b="b"/>
              <a:pathLst>
                <a:path w="2497" h="2137" extrusionOk="0">
                  <a:moveTo>
                    <a:pt x="1074" y="0"/>
                  </a:moveTo>
                  <a:cubicBezTo>
                    <a:pt x="481" y="0"/>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6" name="Google Shape;8286;p131"/>
            <p:cNvSpPr/>
            <p:nvPr/>
          </p:nvSpPr>
          <p:spPr>
            <a:xfrm>
              <a:off x="2142425" y="3247075"/>
              <a:ext cx="62425" cy="53450"/>
            </a:xfrm>
            <a:custGeom>
              <a:avLst/>
              <a:gdLst/>
              <a:ahLst/>
              <a:cxnLst/>
              <a:rect l="l" t="t" r="r" b="b"/>
              <a:pathLst>
                <a:path w="2497" h="2138" extrusionOk="0">
                  <a:moveTo>
                    <a:pt x="1074" y="1"/>
                  </a:moveTo>
                  <a:cubicBezTo>
                    <a:pt x="481" y="9"/>
                    <a:pt x="9" y="480"/>
                    <a:pt x="1" y="1066"/>
                  </a:cubicBezTo>
                  <a:cubicBezTo>
                    <a:pt x="1" y="1709"/>
                    <a:pt x="526" y="2137"/>
                    <a:pt x="1075" y="2137"/>
                  </a:cubicBezTo>
                  <a:cubicBezTo>
                    <a:pt x="1337" y="2137"/>
                    <a:pt x="1604"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7" name="Google Shape;8287;p131"/>
            <p:cNvSpPr/>
            <p:nvPr/>
          </p:nvSpPr>
          <p:spPr>
            <a:xfrm>
              <a:off x="2142425"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8" name="Google Shape;8288;p131"/>
            <p:cNvSpPr/>
            <p:nvPr/>
          </p:nvSpPr>
          <p:spPr>
            <a:xfrm>
              <a:off x="2142425"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9" name="Google Shape;8289;p131"/>
            <p:cNvSpPr/>
            <p:nvPr/>
          </p:nvSpPr>
          <p:spPr>
            <a:xfrm>
              <a:off x="2142425"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0" name="Google Shape;8290;p131"/>
            <p:cNvSpPr/>
            <p:nvPr/>
          </p:nvSpPr>
          <p:spPr>
            <a:xfrm>
              <a:off x="2142425"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1" name="Google Shape;8291;p131"/>
            <p:cNvSpPr/>
            <p:nvPr/>
          </p:nvSpPr>
          <p:spPr>
            <a:xfrm>
              <a:off x="2142425"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2" name="Google Shape;8292;p131"/>
            <p:cNvSpPr/>
            <p:nvPr/>
          </p:nvSpPr>
          <p:spPr>
            <a:xfrm>
              <a:off x="2142425"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3" name="Google Shape;8293;p131"/>
            <p:cNvSpPr/>
            <p:nvPr/>
          </p:nvSpPr>
          <p:spPr>
            <a:xfrm>
              <a:off x="2142425"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4" name="Google Shape;8294;p131"/>
            <p:cNvSpPr/>
            <p:nvPr/>
          </p:nvSpPr>
          <p:spPr>
            <a:xfrm>
              <a:off x="2142425"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5" name="Google Shape;8295;p131"/>
            <p:cNvSpPr/>
            <p:nvPr/>
          </p:nvSpPr>
          <p:spPr>
            <a:xfrm>
              <a:off x="2142425" y="1038125"/>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6" name="Google Shape;8296;p131"/>
            <p:cNvSpPr/>
            <p:nvPr/>
          </p:nvSpPr>
          <p:spPr>
            <a:xfrm>
              <a:off x="2066425" y="4618300"/>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7" name="Google Shape;8297;p131"/>
            <p:cNvSpPr/>
            <p:nvPr/>
          </p:nvSpPr>
          <p:spPr>
            <a:xfrm>
              <a:off x="2066425" y="4542300"/>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3"/>
                    <a:pt x="1813" y="1813"/>
                  </a:cubicBezTo>
                  <a:cubicBezTo>
                    <a:pt x="2488" y="1147"/>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8" name="Google Shape;8298;p131"/>
            <p:cNvSpPr/>
            <p:nvPr/>
          </p:nvSpPr>
          <p:spPr>
            <a:xfrm>
              <a:off x="2066425" y="446607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9" name="Google Shape;8299;p131"/>
            <p:cNvSpPr/>
            <p:nvPr/>
          </p:nvSpPr>
          <p:spPr>
            <a:xfrm>
              <a:off x="2066425" y="438987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7"/>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0" name="Google Shape;8300;p131"/>
            <p:cNvSpPr/>
            <p:nvPr/>
          </p:nvSpPr>
          <p:spPr>
            <a:xfrm>
              <a:off x="2066425" y="43136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1" name="Google Shape;8301;p131"/>
            <p:cNvSpPr/>
            <p:nvPr/>
          </p:nvSpPr>
          <p:spPr>
            <a:xfrm>
              <a:off x="2066425" y="42374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40"/>
                    <a:pt x="1813" y="1821"/>
                  </a:cubicBezTo>
                  <a:cubicBezTo>
                    <a:pt x="2488" y="1155"/>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2" name="Google Shape;8302;p131"/>
            <p:cNvSpPr/>
            <p:nvPr/>
          </p:nvSpPr>
          <p:spPr>
            <a:xfrm>
              <a:off x="2066425" y="416142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3" name="Google Shape;8303;p131"/>
            <p:cNvSpPr/>
            <p:nvPr/>
          </p:nvSpPr>
          <p:spPr>
            <a:xfrm>
              <a:off x="2066425" y="37041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4" name="Google Shape;8304;p131"/>
            <p:cNvSpPr/>
            <p:nvPr/>
          </p:nvSpPr>
          <p:spPr>
            <a:xfrm>
              <a:off x="2066425" y="36279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5" name="Google Shape;8305;p131"/>
            <p:cNvSpPr/>
            <p:nvPr/>
          </p:nvSpPr>
          <p:spPr>
            <a:xfrm>
              <a:off x="2066425" y="3551925"/>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6" name="Google Shape;8306;p131"/>
            <p:cNvSpPr/>
            <p:nvPr/>
          </p:nvSpPr>
          <p:spPr>
            <a:xfrm>
              <a:off x="2066425"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7" name="Google Shape;8307;p131"/>
            <p:cNvSpPr/>
            <p:nvPr/>
          </p:nvSpPr>
          <p:spPr>
            <a:xfrm>
              <a:off x="2066275" y="3399500"/>
              <a:ext cx="62375" cy="53350"/>
            </a:xfrm>
            <a:custGeom>
              <a:avLst/>
              <a:gdLst/>
              <a:ahLst/>
              <a:cxnLst/>
              <a:rect l="l" t="t" r="r" b="b"/>
              <a:pathLst>
                <a:path w="2495" h="2134" extrusionOk="0">
                  <a:moveTo>
                    <a:pt x="1071" y="1"/>
                  </a:moveTo>
                  <a:cubicBezTo>
                    <a:pt x="478" y="1"/>
                    <a:pt x="6" y="480"/>
                    <a:pt x="6" y="1066"/>
                  </a:cubicBezTo>
                  <a:cubicBezTo>
                    <a:pt x="1" y="1709"/>
                    <a:pt x="528" y="2134"/>
                    <a:pt x="1076" y="2134"/>
                  </a:cubicBezTo>
                  <a:cubicBezTo>
                    <a:pt x="1338" y="2134"/>
                    <a:pt x="1604" y="2037"/>
                    <a:pt x="1819" y="1822"/>
                  </a:cubicBezTo>
                  <a:cubicBezTo>
                    <a:pt x="2494" y="1147"/>
                    <a:pt x="2014"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8" name="Google Shape;8308;p131"/>
            <p:cNvSpPr/>
            <p:nvPr/>
          </p:nvSpPr>
          <p:spPr>
            <a:xfrm>
              <a:off x="2066275" y="3323300"/>
              <a:ext cx="62375" cy="53425"/>
            </a:xfrm>
            <a:custGeom>
              <a:avLst/>
              <a:gdLst/>
              <a:ahLst/>
              <a:cxnLst/>
              <a:rect l="l" t="t" r="r" b="b"/>
              <a:pathLst>
                <a:path w="2495" h="2137" extrusionOk="0">
                  <a:moveTo>
                    <a:pt x="1071" y="0"/>
                  </a:moveTo>
                  <a:cubicBezTo>
                    <a:pt x="478" y="8"/>
                    <a:pt x="6" y="480"/>
                    <a:pt x="6" y="1065"/>
                  </a:cubicBezTo>
                  <a:cubicBezTo>
                    <a:pt x="1" y="1709"/>
                    <a:pt x="524" y="2137"/>
                    <a:pt x="1072" y="2137"/>
                  </a:cubicBezTo>
                  <a:cubicBezTo>
                    <a:pt x="1334" y="2137"/>
                    <a:pt x="1601" y="2039"/>
                    <a:pt x="1819" y="1821"/>
                  </a:cubicBezTo>
                  <a:cubicBezTo>
                    <a:pt x="2494" y="1154"/>
                    <a:pt x="2023"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9" name="Google Shape;8309;p131"/>
            <p:cNvSpPr/>
            <p:nvPr/>
          </p:nvSpPr>
          <p:spPr>
            <a:xfrm>
              <a:off x="2066275" y="3247075"/>
              <a:ext cx="62375" cy="53450"/>
            </a:xfrm>
            <a:custGeom>
              <a:avLst/>
              <a:gdLst/>
              <a:ahLst/>
              <a:cxnLst/>
              <a:rect l="l" t="t" r="r" b="b"/>
              <a:pathLst>
                <a:path w="2495"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3"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0" name="Google Shape;8310;p131"/>
            <p:cNvSpPr/>
            <p:nvPr/>
          </p:nvSpPr>
          <p:spPr>
            <a:xfrm>
              <a:off x="206642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1" name="Google Shape;8311;p131"/>
            <p:cNvSpPr/>
            <p:nvPr/>
          </p:nvSpPr>
          <p:spPr>
            <a:xfrm>
              <a:off x="206642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2" name="Google Shape;8312;p131"/>
            <p:cNvSpPr/>
            <p:nvPr/>
          </p:nvSpPr>
          <p:spPr>
            <a:xfrm>
              <a:off x="2066425" y="2942425"/>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3" name="Google Shape;8313;p131"/>
            <p:cNvSpPr/>
            <p:nvPr/>
          </p:nvSpPr>
          <p:spPr>
            <a:xfrm>
              <a:off x="206642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4" name="Google Shape;8314;p131"/>
            <p:cNvSpPr/>
            <p:nvPr/>
          </p:nvSpPr>
          <p:spPr>
            <a:xfrm>
              <a:off x="206642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5" name="Google Shape;8315;p131"/>
            <p:cNvSpPr/>
            <p:nvPr/>
          </p:nvSpPr>
          <p:spPr>
            <a:xfrm>
              <a:off x="206642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6" name="Google Shape;8316;p131"/>
            <p:cNvSpPr/>
            <p:nvPr/>
          </p:nvSpPr>
          <p:spPr>
            <a:xfrm>
              <a:off x="206642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7" name="Google Shape;8317;p131"/>
            <p:cNvSpPr/>
            <p:nvPr/>
          </p:nvSpPr>
          <p:spPr>
            <a:xfrm>
              <a:off x="2066425"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8" name="Google Shape;8318;p131"/>
            <p:cNvSpPr/>
            <p:nvPr/>
          </p:nvSpPr>
          <p:spPr>
            <a:xfrm>
              <a:off x="2066425"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9" name="Google Shape;8319;p131"/>
            <p:cNvSpPr/>
            <p:nvPr/>
          </p:nvSpPr>
          <p:spPr>
            <a:xfrm>
              <a:off x="2066425" y="1571400"/>
              <a:ext cx="62225" cy="53250"/>
            </a:xfrm>
            <a:custGeom>
              <a:avLst/>
              <a:gdLst/>
              <a:ahLst/>
              <a:cxnLst/>
              <a:rect l="l" t="t" r="r" b="b"/>
              <a:pathLst>
                <a:path w="2489"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0" name="Google Shape;8320;p131"/>
            <p:cNvSpPr/>
            <p:nvPr/>
          </p:nvSpPr>
          <p:spPr>
            <a:xfrm>
              <a:off x="2066425"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1" name="Google Shape;8321;p131"/>
            <p:cNvSpPr/>
            <p:nvPr/>
          </p:nvSpPr>
          <p:spPr>
            <a:xfrm>
              <a:off x="206642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2" name="Google Shape;8322;p131"/>
            <p:cNvSpPr/>
            <p:nvPr/>
          </p:nvSpPr>
          <p:spPr>
            <a:xfrm>
              <a:off x="206642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3" name="Google Shape;8323;p131"/>
            <p:cNvSpPr/>
            <p:nvPr/>
          </p:nvSpPr>
          <p:spPr>
            <a:xfrm>
              <a:off x="2066425" y="1038125"/>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4" name="Google Shape;8324;p131"/>
            <p:cNvSpPr/>
            <p:nvPr/>
          </p:nvSpPr>
          <p:spPr>
            <a:xfrm>
              <a:off x="1990200" y="4542300"/>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3"/>
                    <a:pt x="1822" y="1813"/>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5" name="Google Shape;8325;p131"/>
            <p:cNvSpPr/>
            <p:nvPr/>
          </p:nvSpPr>
          <p:spPr>
            <a:xfrm>
              <a:off x="1990200" y="4466075"/>
              <a:ext cx="62225" cy="53300"/>
            </a:xfrm>
            <a:custGeom>
              <a:avLst/>
              <a:gdLst/>
              <a:ahLst/>
              <a:cxnLst/>
              <a:rect l="l" t="t" r="r" b="b"/>
              <a:pathLst>
                <a:path w="2489" h="2132" extrusionOk="0">
                  <a:moveTo>
                    <a:pt x="1066" y="1"/>
                  </a:moveTo>
                  <a:cubicBezTo>
                    <a:pt x="481" y="1"/>
                    <a:pt x="1" y="472"/>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6" name="Google Shape;8326;p131"/>
            <p:cNvSpPr/>
            <p:nvPr/>
          </p:nvSpPr>
          <p:spPr>
            <a:xfrm>
              <a:off x="1990200" y="438987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7" name="Google Shape;8327;p131"/>
            <p:cNvSpPr/>
            <p:nvPr/>
          </p:nvSpPr>
          <p:spPr>
            <a:xfrm>
              <a:off x="1990200"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8" name="Google Shape;8328;p131"/>
            <p:cNvSpPr/>
            <p:nvPr/>
          </p:nvSpPr>
          <p:spPr>
            <a:xfrm>
              <a:off x="1990200" y="3551925"/>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9" name="Google Shape;8329;p131"/>
            <p:cNvSpPr/>
            <p:nvPr/>
          </p:nvSpPr>
          <p:spPr>
            <a:xfrm>
              <a:off x="19902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0" name="Google Shape;8330;p131"/>
            <p:cNvSpPr/>
            <p:nvPr/>
          </p:nvSpPr>
          <p:spPr>
            <a:xfrm>
              <a:off x="1990200"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1" name="Google Shape;8331;p131"/>
            <p:cNvSpPr/>
            <p:nvPr/>
          </p:nvSpPr>
          <p:spPr>
            <a:xfrm>
              <a:off x="1990075" y="3323300"/>
              <a:ext cx="62350" cy="53425"/>
            </a:xfrm>
            <a:custGeom>
              <a:avLst/>
              <a:gdLst/>
              <a:ahLst/>
              <a:cxnLst/>
              <a:rect l="l" t="t" r="r" b="b"/>
              <a:pathLst>
                <a:path w="2494" h="2137" extrusionOk="0">
                  <a:moveTo>
                    <a:pt x="1071" y="0"/>
                  </a:moveTo>
                  <a:cubicBezTo>
                    <a:pt x="486" y="8"/>
                    <a:pt x="6" y="480"/>
                    <a:pt x="6" y="1065"/>
                  </a:cubicBezTo>
                  <a:cubicBezTo>
                    <a:pt x="0" y="1709"/>
                    <a:pt x="528" y="2137"/>
                    <a:pt x="1075"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2" name="Google Shape;8332;p131"/>
            <p:cNvSpPr/>
            <p:nvPr/>
          </p:nvSpPr>
          <p:spPr>
            <a:xfrm>
              <a:off x="1990075" y="3247075"/>
              <a:ext cx="62350" cy="53450"/>
            </a:xfrm>
            <a:custGeom>
              <a:avLst/>
              <a:gdLst/>
              <a:ahLst/>
              <a:cxnLst/>
              <a:rect l="l" t="t" r="r" b="b"/>
              <a:pathLst>
                <a:path w="2494" h="2138" extrusionOk="0">
                  <a:moveTo>
                    <a:pt x="1071" y="1"/>
                  </a:moveTo>
                  <a:cubicBezTo>
                    <a:pt x="486" y="9"/>
                    <a:pt x="6" y="480"/>
                    <a:pt x="6" y="1066"/>
                  </a:cubicBezTo>
                  <a:cubicBezTo>
                    <a:pt x="0" y="1709"/>
                    <a:pt x="528" y="2137"/>
                    <a:pt x="1075" y="2137"/>
                  </a:cubicBezTo>
                  <a:cubicBezTo>
                    <a:pt x="1337" y="2137"/>
                    <a:pt x="1603"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3" name="Google Shape;8333;p131"/>
            <p:cNvSpPr/>
            <p:nvPr/>
          </p:nvSpPr>
          <p:spPr>
            <a:xfrm>
              <a:off x="1990200"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4" name="Google Shape;8334;p131"/>
            <p:cNvSpPr/>
            <p:nvPr/>
          </p:nvSpPr>
          <p:spPr>
            <a:xfrm>
              <a:off x="1990200"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5" name="Google Shape;8335;p131"/>
            <p:cNvSpPr/>
            <p:nvPr/>
          </p:nvSpPr>
          <p:spPr>
            <a:xfrm>
              <a:off x="1990200"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6" name="Google Shape;8336;p131"/>
            <p:cNvSpPr/>
            <p:nvPr/>
          </p:nvSpPr>
          <p:spPr>
            <a:xfrm>
              <a:off x="1990200" y="2333125"/>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7" name="Google Shape;8337;p131"/>
            <p:cNvSpPr/>
            <p:nvPr/>
          </p:nvSpPr>
          <p:spPr>
            <a:xfrm>
              <a:off x="199020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30" y="2137"/>
                    <a:pt x="1078" y="2137"/>
                  </a:cubicBezTo>
                  <a:cubicBezTo>
                    <a:pt x="1340" y="2137"/>
                    <a:pt x="1607"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8" name="Google Shape;8338;p131"/>
            <p:cNvSpPr/>
            <p:nvPr/>
          </p:nvSpPr>
          <p:spPr>
            <a:xfrm>
              <a:off x="1990200" y="2180700"/>
              <a:ext cx="62225" cy="53350"/>
            </a:xfrm>
            <a:custGeom>
              <a:avLst/>
              <a:gdLst/>
              <a:ahLst/>
              <a:cxnLst/>
              <a:rect l="l" t="t" r="r" b="b"/>
              <a:pathLst>
                <a:path w="2489" h="2134" extrusionOk="0">
                  <a:moveTo>
                    <a:pt x="1066" y="1"/>
                  </a:moveTo>
                  <a:cubicBezTo>
                    <a:pt x="481" y="1"/>
                    <a:pt x="1" y="480"/>
                    <a:pt x="1" y="1066"/>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9" name="Google Shape;8339;p131"/>
            <p:cNvSpPr/>
            <p:nvPr/>
          </p:nvSpPr>
          <p:spPr>
            <a:xfrm>
              <a:off x="1990200"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0" name="Google Shape;8340;p131"/>
            <p:cNvSpPr/>
            <p:nvPr/>
          </p:nvSpPr>
          <p:spPr>
            <a:xfrm>
              <a:off x="1990200"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1" name="Google Shape;8341;p131"/>
            <p:cNvSpPr/>
            <p:nvPr/>
          </p:nvSpPr>
          <p:spPr>
            <a:xfrm>
              <a:off x="1990200"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2" name="Google Shape;8342;p131"/>
            <p:cNvSpPr/>
            <p:nvPr/>
          </p:nvSpPr>
          <p:spPr>
            <a:xfrm>
              <a:off x="1990200"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3" y="2131"/>
                    <a:pt x="1603" y="2033"/>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3" name="Google Shape;8343;p131"/>
            <p:cNvSpPr/>
            <p:nvPr/>
          </p:nvSpPr>
          <p:spPr>
            <a:xfrm>
              <a:off x="1990200"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4" name="Google Shape;8344;p131"/>
            <p:cNvSpPr/>
            <p:nvPr/>
          </p:nvSpPr>
          <p:spPr>
            <a:xfrm>
              <a:off x="1990200"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5" name="Google Shape;8345;p131"/>
            <p:cNvSpPr/>
            <p:nvPr/>
          </p:nvSpPr>
          <p:spPr>
            <a:xfrm>
              <a:off x="1990200" y="1571400"/>
              <a:ext cx="62225" cy="53250"/>
            </a:xfrm>
            <a:custGeom>
              <a:avLst/>
              <a:gdLst/>
              <a:ahLst/>
              <a:cxnLst/>
              <a:rect l="l" t="t" r="r" b="b"/>
              <a:pathLst>
                <a:path w="2489" h="2130" extrusionOk="0">
                  <a:moveTo>
                    <a:pt x="1066" y="1"/>
                  </a:moveTo>
                  <a:cubicBezTo>
                    <a:pt x="481" y="1"/>
                    <a:pt x="1" y="472"/>
                    <a:pt x="1" y="1066"/>
                  </a:cubicBezTo>
                  <a:cubicBezTo>
                    <a:pt x="1" y="1703"/>
                    <a:pt x="525" y="2129"/>
                    <a:pt x="1074" y="2129"/>
                  </a:cubicBezTo>
                  <a:cubicBezTo>
                    <a:pt x="1336" y="2129"/>
                    <a:pt x="1604" y="2032"/>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6" name="Google Shape;8346;p131"/>
            <p:cNvSpPr/>
            <p:nvPr/>
          </p:nvSpPr>
          <p:spPr>
            <a:xfrm>
              <a:off x="1990200"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7" name="Google Shape;8347;p131"/>
            <p:cNvSpPr/>
            <p:nvPr/>
          </p:nvSpPr>
          <p:spPr>
            <a:xfrm>
              <a:off x="1990200"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8" name="Google Shape;8348;p131"/>
            <p:cNvSpPr/>
            <p:nvPr/>
          </p:nvSpPr>
          <p:spPr>
            <a:xfrm>
              <a:off x="1990200"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9" name="Google Shape;8349;p131"/>
            <p:cNvSpPr/>
            <p:nvPr/>
          </p:nvSpPr>
          <p:spPr>
            <a:xfrm>
              <a:off x="1990200" y="1038125"/>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0" name="Google Shape;8350;p131"/>
            <p:cNvSpPr/>
            <p:nvPr/>
          </p:nvSpPr>
          <p:spPr>
            <a:xfrm>
              <a:off x="1914000" y="3551925"/>
              <a:ext cx="62225" cy="53300"/>
            </a:xfrm>
            <a:custGeom>
              <a:avLst/>
              <a:gdLst/>
              <a:ahLst/>
              <a:cxnLst/>
              <a:rect l="l" t="t" r="r" b="b"/>
              <a:pathLst>
                <a:path w="2489" h="2132" extrusionOk="0">
                  <a:moveTo>
                    <a:pt x="1065" y="1"/>
                  </a:moveTo>
                  <a:cubicBezTo>
                    <a:pt x="480" y="1"/>
                    <a:pt x="0" y="480"/>
                    <a:pt x="0" y="1066"/>
                  </a:cubicBezTo>
                  <a:cubicBezTo>
                    <a:pt x="0" y="1708"/>
                    <a:pt x="526" y="2131"/>
                    <a:pt x="1073" y="2131"/>
                  </a:cubicBezTo>
                  <a:cubicBezTo>
                    <a:pt x="1337" y="2131"/>
                    <a:pt x="1605"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1" name="Google Shape;8351;p131"/>
            <p:cNvSpPr/>
            <p:nvPr/>
          </p:nvSpPr>
          <p:spPr>
            <a:xfrm>
              <a:off x="1914000"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2" name="Google Shape;8352;p131"/>
            <p:cNvSpPr/>
            <p:nvPr/>
          </p:nvSpPr>
          <p:spPr>
            <a:xfrm>
              <a:off x="1914000"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3" name="Google Shape;8353;p131"/>
            <p:cNvSpPr/>
            <p:nvPr/>
          </p:nvSpPr>
          <p:spPr>
            <a:xfrm>
              <a:off x="1914000" y="3323300"/>
              <a:ext cx="62225" cy="53425"/>
            </a:xfrm>
            <a:custGeom>
              <a:avLst/>
              <a:gdLst/>
              <a:ahLst/>
              <a:cxnLst/>
              <a:rect l="l" t="t" r="r" b="b"/>
              <a:pathLst>
                <a:path w="2489" h="2137" extrusionOk="0">
                  <a:moveTo>
                    <a:pt x="1065" y="0"/>
                  </a:moveTo>
                  <a:cubicBezTo>
                    <a:pt x="480" y="8"/>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4" name="Google Shape;8354;p131"/>
            <p:cNvSpPr/>
            <p:nvPr/>
          </p:nvSpPr>
          <p:spPr>
            <a:xfrm>
              <a:off x="1914000" y="3247075"/>
              <a:ext cx="62425" cy="53450"/>
            </a:xfrm>
            <a:custGeom>
              <a:avLst/>
              <a:gdLst/>
              <a:ahLst/>
              <a:cxnLst/>
              <a:rect l="l" t="t" r="r" b="b"/>
              <a:pathLst>
                <a:path w="2497" h="2138" extrusionOk="0">
                  <a:moveTo>
                    <a:pt x="1065" y="1"/>
                  </a:moveTo>
                  <a:cubicBezTo>
                    <a:pt x="480" y="9"/>
                    <a:pt x="9"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5" name="Google Shape;8355;p131"/>
            <p:cNvSpPr/>
            <p:nvPr/>
          </p:nvSpPr>
          <p:spPr>
            <a:xfrm>
              <a:off x="1914000"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6" name="Google Shape;8356;p131"/>
            <p:cNvSpPr/>
            <p:nvPr/>
          </p:nvSpPr>
          <p:spPr>
            <a:xfrm>
              <a:off x="1914000"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7" name="Google Shape;8357;p131"/>
            <p:cNvSpPr/>
            <p:nvPr/>
          </p:nvSpPr>
          <p:spPr>
            <a:xfrm>
              <a:off x="1914000"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8" name="Google Shape;8358;p131"/>
            <p:cNvSpPr/>
            <p:nvPr/>
          </p:nvSpPr>
          <p:spPr>
            <a:xfrm>
              <a:off x="1914000"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9" name="Google Shape;8359;p131"/>
            <p:cNvSpPr/>
            <p:nvPr/>
          </p:nvSpPr>
          <p:spPr>
            <a:xfrm>
              <a:off x="1914000"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0" name="Google Shape;8360;p131"/>
            <p:cNvSpPr/>
            <p:nvPr/>
          </p:nvSpPr>
          <p:spPr>
            <a:xfrm>
              <a:off x="191400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30"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1" name="Google Shape;8361;p131"/>
            <p:cNvSpPr/>
            <p:nvPr/>
          </p:nvSpPr>
          <p:spPr>
            <a:xfrm>
              <a:off x="1914000"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2" name="Google Shape;8362;p131"/>
            <p:cNvSpPr/>
            <p:nvPr/>
          </p:nvSpPr>
          <p:spPr>
            <a:xfrm>
              <a:off x="1914000"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3" name="Google Shape;8363;p131"/>
            <p:cNvSpPr/>
            <p:nvPr/>
          </p:nvSpPr>
          <p:spPr>
            <a:xfrm>
              <a:off x="1914000"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4" name="Google Shape;8364;p131"/>
            <p:cNvSpPr/>
            <p:nvPr/>
          </p:nvSpPr>
          <p:spPr>
            <a:xfrm>
              <a:off x="1914000"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5" name="Google Shape;8365;p131"/>
            <p:cNvSpPr/>
            <p:nvPr/>
          </p:nvSpPr>
          <p:spPr>
            <a:xfrm>
              <a:off x="1914000"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6" name="Google Shape;8366;p131"/>
            <p:cNvSpPr/>
            <p:nvPr/>
          </p:nvSpPr>
          <p:spPr>
            <a:xfrm>
              <a:off x="1914000"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7" name="Google Shape;8367;p131"/>
            <p:cNvSpPr/>
            <p:nvPr/>
          </p:nvSpPr>
          <p:spPr>
            <a:xfrm>
              <a:off x="1914000"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8" name="Google Shape;8368;p131"/>
            <p:cNvSpPr/>
            <p:nvPr/>
          </p:nvSpPr>
          <p:spPr>
            <a:xfrm>
              <a:off x="1837775"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9" name="Google Shape;8369;p131"/>
            <p:cNvSpPr/>
            <p:nvPr/>
          </p:nvSpPr>
          <p:spPr>
            <a:xfrm>
              <a:off x="1837775" y="2866425"/>
              <a:ext cx="62425" cy="53275"/>
            </a:xfrm>
            <a:custGeom>
              <a:avLst/>
              <a:gdLst/>
              <a:ahLst/>
              <a:cxnLst/>
              <a:rect l="l" t="t" r="r" b="b"/>
              <a:pathLst>
                <a:path w="2497" h="2131" extrusionOk="0">
                  <a:moveTo>
                    <a:pt x="1066" y="0"/>
                  </a:moveTo>
                  <a:cubicBezTo>
                    <a:pt x="481" y="0"/>
                    <a:pt x="1" y="472"/>
                    <a:pt x="1" y="1065"/>
                  </a:cubicBezTo>
                  <a:cubicBezTo>
                    <a:pt x="1" y="1707"/>
                    <a:pt x="527" y="2131"/>
                    <a:pt x="1074" y="2131"/>
                  </a:cubicBezTo>
                  <a:cubicBezTo>
                    <a:pt x="1337" y="2131"/>
                    <a:pt x="1605"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0" name="Google Shape;8370;p131"/>
            <p:cNvSpPr/>
            <p:nvPr/>
          </p:nvSpPr>
          <p:spPr>
            <a:xfrm>
              <a:off x="1837775" y="2714000"/>
              <a:ext cx="62425" cy="53350"/>
            </a:xfrm>
            <a:custGeom>
              <a:avLst/>
              <a:gdLst/>
              <a:ahLst/>
              <a:cxnLst/>
              <a:rect l="l" t="t" r="r" b="b"/>
              <a:pathLst>
                <a:path w="2497" h="2134"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1" name="Google Shape;8371;p131"/>
            <p:cNvSpPr/>
            <p:nvPr/>
          </p:nvSpPr>
          <p:spPr>
            <a:xfrm>
              <a:off x="1837775" y="2637775"/>
              <a:ext cx="62425" cy="53450"/>
            </a:xfrm>
            <a:custGeom>
              <a:avLst/>
              <a:gdLst/>
              <a:ahLst/>
              <a:cxnLst/>
              <a:rect l="l" t="t" r="r" b="b"/>
              <a:pathLst>
                <a:path w="2497" h="2138" extrusionOk="0">
                  <a:moveTo>
                    <a:pt x="1066" y="1"/>
                  </a:moveTo>
                  <a:cubicBezTo>
                    <a:pt x="481" y="9"/>
                    <a:pt x="1" y="480"/>
                    <a:pt x="1" y="1074"/>
                  </a:cubicBezTo>
                  <a:cubicBezTo>
                    <a:pt x="1" y="1712"/>
                    <a:pt x="529" y="2137"/>
                    <a:pt x="1077" y="2137"/>
                  </a:cubicBezTo>
                  <a:cubicBezTo>
                    <a:pt x="1339" y="2137"/>
                    <a:pt x="1606"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2" name="Google Shape;8372;p131"/>
            <p:cNvSpPr/>
            <p:nvPr/>
          </p:nvSpPr>
          <p:spPr>
            <a:xfrm>
              <a:off x="1837775" y="2561575"/>
              <a:ext cx="62425" cy="53425"/>
            </a:xfrm>
            <a:custGeom>
              <a:avLst/>
              <a:gdLst/>
              <a:ahLst/>
              <a:cxnLst/>
              <a:rect l="l" t="t" r="r" b="b"/>
              <a:pathLst>
                <a:path w="2497" h="2137" extrusionOk="0">
                  <a:moveTo>
                    <a:pt x="1066" y="0"/>
                  </a:moveTo>
                  <a:cubicBezTo>
                    <a:pt x="481" y="8"/>
                    <a:pt x="9" y="480"/>
                    <a:pt x="1" y="1073"/>
                  </a:cubicBezTo>
                  <a:cubicBezTo>
                    <a:pt x="1" y="1711"/>
                    <a:pt x="525" y="2137"/>
                    <a:pt x="1074" y="2137"/>
                  </a:cubicBezTo>
                  <a:cubicBezTo>
                    <a:pt x="1336" y="2137"/>
                    <a:pt x="1604" y="2039"/>
                    <a:pt x="1822" y="1821"/>
                  </a:cubicBezTo>
                  <a:cubicBezTo>
                    <a:pt x="2497"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3" name="Google Shape;8373;p131"/>
            <p:cNvSpPr/>
            <p:nvPr/>
          </p:nvSpPr>
          <p:spPr>
            <a:xfrm>
              <a:off x="1837775" y="2485550"/>
              <a:ext cx="62425" cy="53300"/>
            </a:xfrm>
            <a:custGeom>
              <a:avLst/>
              <a:gdLst/>
              <a:ahLst/>
              <a:cxnLst/>
              <a:rect l="l" t="t" r="r" b="b"/>
              <a:pathLst>
                <a:path w="2497" h="2132" extrusionOk="0">
                  <a:moveTo>
                    <a:pt x="1066" y="1"/>
                  </a:moveTo>
                  <a:cubicBezTo>
                    <a:pt x="481" y="1"/>
                    <a:pt x="1" y="480"/>
                    <a:pt x="1" y="1066"/>
                  </a:cubicBezTo>
                  <a:cubicBezTo>
                    <a:pt x="1" y="1708"/>
                    <a:pt x="527" y="2131"/>
                    <a:pt x="1074" y="2131"/>
                  </a:cubicBezTo>
                  <a:cubicBezTo>
                    <a:pt x="1337" y="2131"/>
                    <a:pt x="1605"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4" name="Google Shape;8374;p131"/>
            <p:cNvSpPr/>
            <p:nvPr/>
          </p:nvSpPr>
          <p:spPr>
            <a:xfrm>
              <a:off x="1837775" y="2409350"/>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5" name="Google Shape;8375;p131"/>
            <p:cNvSpPr/>
            <p:nvPr/>
          </p:nvSpPr>
          <p:spPr>
            <a:xfrm>
              <a:off x="1837775"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6" name="Google Shape;8376;p131"/>
            <p:cNvSpPr/>
            <p:nvPr/>
          </p:nvSpPr>
          <p:spPr>
            <a:xfrm>
              <a:off x="1837775"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7" name="Google Shape;8377;p131"/>
            <p:cNvSpPr/>
            <p:nvPr/>
          </p:nvSpPr>
          <p:spPr>
            <a:xfrm>
              <a:off x="1837775"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8" name="Google Shape;8378;p131"/>
            <p:cNvSpPr/>
            <p:nvPr/>
          </p:nvSpPr>
          <p:spPr>
            <a:xfrm>
              <a:off x="1837775" y="2104500"/>
              <a:ext cx="62425" cy="53325"/>
            </a:xfrm>
            <a:custGeom>
              <a:avLst/>
              <a:gdLst/>
              <a:ahLst/>
              <a:cxnLst/>
              <a:rect l="l" t="t" r="r" b="b"/>
              <a:pathLst>
                <a:path w="2497" h="2133"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9" name="Google Shape;8379;p131"/>
            <p:cNvSpPr/>
            <p:nvPr/>
          </p:nvSpPr>
          <p:spPr>
            <a:xfrm>
              <a:off x="1837775"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0" name="Google Shape;8380;p131"/>
            <p:cNvSpPr/>
            <p:nvPr/>
          </p:nvSpPr>
          <p:spPr>
            <a:xfrm>
              <a:off x="1837775"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1" name="Google Shape;8381;p131"/>
            <p:cNvSpPr/>
            <p:nvPr/>
          </p:nvSpPr>
          <p:spPr>
            <a:xfrm>
              <a:off x="1837775"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2" name="Google Shape;8382;p131"/>
            <p:cNvSpPr/>
            <p:nvPr/>
          </p:nvSpPr>
          <p:spPr>
            <a:xfrm>
              <a:off x="1837775"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3" name="Google Shape;8383;p131"/>
            <p:cNvSpPr/>
            <p:nvPr/>
          </p:nvSpPr>
          <p:spPr>
            <a:xfrm>
              <a:off x="1837775"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4" name="Google Shape;8384;p131"/>
            <p:cNvSpPr/>
            <p:nvPr/>
          </p:nvSpPr>
          <p:spPr>
            <a:xfrm>
              <a:off x="1837775" y="11905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5" name="Google Shape;8385;p131"/>
            <p:cNvSpPr/>
            <p:nvPr/>
          </p:nvSpPr>
          <p:spPr>
            <a:xfrm>
              <a:off x="1837775" y="1114325"/>
              <a:ext cx="62425" cy="53350"/>
            </a:xfrm>
            <a:custGeom>
              <a:avLst/>
              <a:gdLst/>
              <a:ahLst/>
              <a:cxnLst/>
              <a:rect l="l" t="t" r="r" b="b"/>
              <a:pathLst>
                <a:path w="2497" h="2134" extrusionOk="0">
                  <a:moveTo>
                    <a:pt x="1066" y="1"/>
                  </a:moveTo>
                  <a:cubicBezTo>
                    <a:pt x="481"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6" name="Google Shape;8386;p131"/>
            <p:cNvSpPr/>
            <p:nvPr/>
          </p:nvSpPr>
          <p:spPr>
            <a:xfrm>
              <a:off x="176177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7" name="Google Shape;8387;p131"/>
            <p:cNvSpPr/>
            <p:nvPr/>
          </p:nvSpPr>
          <p:spPr>
            <a:xfrm>
              <a:off x="176177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8" name="Google Shape;8388;p131"/>
            <p:cNvSpPr/>
            <p:nvPr/>
          </p:nvSpPr>
          <p:spPr>
            <a:xfrm>
              <a:off x="1761775"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9" name="Google Shape;8389;p131"/>
            <p:cNvSpPr/>
            <p:nvPr/>
          </p:nvSpPr>
          <p:spPr>
            <a:xfrm>
              <a:off x="1761775"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0" name="Google Shape;8390;p131"/>
            <p:cNvSpPr/>
            <p:nvPr/>
          </p:nvSpPr>
          <p:spPr>
            <a:xfrm>
              <a:off x="1761775" y="2485550"/>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1" name="Google Shape;8391;p131"/>
            <p:cNvSpPr/>
            <p:nvPr/>
          </p:nvSpPr>
          <p:spPr>
            <a:xfrm>
              <a:off x="1761775"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2" name="Google Shape;8392;p131"/>
            <p:cNvSpPr/>
            <p:nvPr/>
          </p:nvSpPr>
          <p:spPr>
            <a:xfrm>
              <a:off x="1761775"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3" name="Google Shape;8393;p131"/>
            <p:cNvSpPr/>
            <p:nvPr/>
          </p:nvSpPr>
          <p:spPr>
            <a:xfrm>
              <a:off x="176177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4" name="Google Shape;8394;p131"/>
            <p:cNvSpPr/>
            <p:nvPr/>
          </p:nvSpPr>
          <p:spPr>
            <a:xfrm>
              <a:off x="176177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5" name="Google Shape;8395;p131"/>
            <p:cNvSpPr/>
            <p:nvPr/>
          </p:nvSpPr>
          <p:spPr>
            <a:xfrm>
              <a:off x="176177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6" name="Google Shape;8396;p131"/>
            <p:cNvSpPr/>
            <p:nvPr/>
          </p:nvSpPr>
          <p:spPr>
            <a:xfrm>
              <a:off x="176177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7" name="Google Shape;8397;p131"/>
            <p:cNvSpPr/>
            <p:nvPr/>
          </p:nvSpPr>
          <p:spPr>
            <a:xfrm>
              <a:off x="1761775"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8" name="Google Shape;8398;p131"/>
            <p:cNvSpPr/>
            <p:nvPr/>
          </p:nvSpPr>
          <p:spPr>
            <a:xfrm>
              <a:off x="1761775" y="164740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9" name="Google Shape;8399;p131"/>
            <p:cNvSpPr/>
            <p:nvPr/>
          </p:nvSpPr>
          <p:spPr>
            <a:xfrm>
              <a:off x="176177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0" name="Google Shape;8400;p131"/>
            <p:cNvSpPr/>
            <p:nvPr/>
          </p:nvSpPr>
          <p:spPr>
            <a:xfrm>
              <a:off x="1761775" y="11905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1" name="Google Shape;8401;p131"/>
            <p:cNvSpPr/>
            <p:nvPr/>
          </p:nvSpPr>
          <p:spPr>
            <a:xfrm>
              <a:off x="176177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2" name="Google Shape;8402;p131"/>
            <p:cNvSpPr/>
            <p:nvPr/>
          </p:nvSpPr>
          <p:spPr>
            <a:xfrm>
              <a:off x="1685550" y="3018650"/>
              <a:ext cx="62225" cy="53425"/>
            </a:xfrm>
            <a:custGeom>
              <a:avLst/>
              <a:gdLst/>
              <a:ahLst/>
              <a:cxnLst/>
              <a:rect l="l" t="t" r="r" b="b"/>
              <a:pathLst>
                <a:path w="2489" h="2137" extrusionOk="0">
                  <a:moveTo>
                    <a:pt x="1066" y="0"/>
                  </a:moveTo>
                  <a:cubicBezTo>
                    <a:pt x="472"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3" name="Google Shape;8403;p131"/>
            <p:cNvSpPr/>
            <p:nvPr/>
          </p:nvSpPr>
          <p:spPr>
            <a:xfrm>
              <a:off x="168555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4" name="Google Shape;8404;p131"/>
            <p:cNvSpPr/>
            <p:nvPr/>
          </p:nvSpPr>
          <p:spPr>
            <a:xfrm>
              <a:off x="168555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5" name="Google Shape;8405;p131"/>
            <p:cNvSpPr/>
            <p:nvPr/>
          </p:nvSpPr>
          <p:spPr>
            <a:xfrm>
              <a:off x="168555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6" name="Google Shape;8406;p131"/>
            <p:cNvSpPr/>
            <p:nvPr/>
          </p:nvSpPr>
          <p:spPr>
            <a:xfrm>
              <a:off x="168555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7" name="Google Shape;8407;p131"/>
            <p:cNvSpPr/>
            <p:nvPr/>
          </p:nvSpPr>
          <p:spPr>
            <a:xfrm>
              <a:off x="16855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8" name="Google Shape;8408;p131"/>
            <p:cNvSpPr/>
            <p:nvPr/>
          </p:nvSpPr>
          <p:spPr>
            <a:xfrm>
              <a:off x="16855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9" name="Google Shape;8409;p131"/>
            <p:cNvSpPr/>
            <p:nvPr/>
          </p:nvSpPr>
          <p:spPr>
            <a:xfrm>
              <a:off x="168555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0" name="Google Shape;8410;p131"/>
            <p:cNvSpPr/>
            <p:nvPr/>
          </p:nvSpPr>
          <p:spPr>
            <a:xfrm>
              <a:off x="168555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1" name="Google Shape;8411;p131"/>
            <p:cNvSpPr/>
            <p:nvPr/>
          </p:nvSpPr>
          <p:spPr>
            <a:xfrm>
              <a:off x="168555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2" name="Google Shape;8412;p131"/>
            <p:cNvSpPr/>
            <p:nvPr/>
          </p:nvSpPr>
          <p:spPr>
            <a:xfrm>
              <a:off x="168555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3" name="Google Shape;8413;p131"/>
            <p:cNvSpPr/>
            <p:nvPr/>
          </p:nvSpPr>
          <p:spPr>
            <a:xfrm>
              <a:off x="16855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4" name="Google Shape;8414;p131"/>
            <p:cNvSpPr/>
            <p:nvPr/>
          </p:nvSpPr>
          <p:spPr>
            <a:xfrm>
              <a:off x="1685550"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5" name="Google Shape;8415;p131"/>
            <p:cNvSpPr/>
            <p:nvPr/>
          </p:nvSpPr>
          <p:spPr>
            <a:xfrm>
              <a:off x="16855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6" name="Google Shape;8416;p131"/>
            <p:cNvSpPr/>
            <p:nvPr/>
          </p:nvSpPr>
          <p:spPr>
            <a:xfrm>
              <a:off x="16855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7" name="Google Shape;8417;p131"/>
            <p:cNvSpPr/>
            <p:nvPr/>
          </p:nvSpPr>
          <p:spPr>
            <a:xfrm>
              <a:off x="1685550"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8" name="Google Shape;8418;p131"/>
            <p:cNvSpPr/>
            <p:nvPr/>
          </p:nvSpPr>
          <p:spPr>
            <a:xfrm>
              <a:off x="160935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9" name="Google Shape;8419;p131"/>
            <p:cNvSpPr/>
            <p:nvPr/>
          </p:nvSpPr>
          <p:spPr>
            <a:xfrm>
              <a:off x="160935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0" name="Google Shape;8420;p131"/>
            <p:cNvSpPr/>
            <p:nvPr/>
          </p:nvSpPr>
          <p:spPr>
            <a:xfrm>
              <a:off x="16093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1" name="Google Shape;8421;p131"/>
            <p:cNvSpPr/>
            <p:nvPr/>
          </p:nvSpPr>
          <p:spPr>
            <a:xfrm>
              <a:off x="160935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2" name="Google Shape;8422;p131"/>
            <p:cNvSpPr/>
            <p:nvPr/>
          </p:nvSpPr>
          <p:spPr>
            <a:xfrm>
              <a:off x="160935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3" name="Google Shape;8423;p131"/>
            <p:cNvSpPr/>
            <p:nvPr/>
          </p:nvSpPr>
          <p:spPr>
            <a:xfrm>
              <a:off x="1609350" y="2333125"/>
              <a:ext cx="62200" cy="53450"/>
            </a:xfrm>
            <a:custGeom>
              <a:avLst/>
              <a:gdLst/>
              <a:ahLst/>
              <a:cxnLst/>
              <a:rect l="l" t="t" r="r" b="b"/>
              <a:pathLst>
                <a:path w="2488"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4" name="Google Shape;8424;p131"/>
            <p:cNvSpPr/>
            <p:nvPr/>
          </p:nvSpPr>
          <p:spPr>
            <a:xfrm>
              <a:off x="160935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5" name="Google Shape;8425;p131"/>
            <p:cNvSpPr/>
            <p:nvPr/>
          </p:nvSpPr>
          <p:spPr>
            <a:xfrm>
              <a:off x="160935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6" name="Google Shape;8426;p131"/>
            <p:cNvSpPr/>
            <p:nvPr/>
          </p:nvSpPr>
          <p:spPr>
            <a:xfrm>
              <a:off x="160935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7" name="Google Shape;8427;p131"/>
            <p:cNvSpPr/>
            <p:nvPr/>
          </p:nvSpPr>
          <p:spPr>
            <a:xfrm>
              <a:off x="160935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8" name="Google Shape;8428;p131"/>
            <p:cNvSpPr/>
            <p:nvPr/>
          </p:nvSpPr>
          <p:spPr>
            <a:xfrm>
              <a:off x="16093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9" name="Google Shape;8429;p131"/>
            <p:cNvSpPr/>
            <p:nvPr/>
          </p:nvSpPr>
          <p:spPr>
            <a:xfrm>
              <a:off x="160935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0" name="Google Shape;8430;p131"/>
            <p:cNvSpPr/>
            <p:nvPr/>
          </p:nvSpPr>
          <p:spPr>
            <a:xfrm>
              <a:off x="16093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1" name="Google Shape;8431;p131"/>
            <p:cNvSpPr/>
            <p:nvPr/>
          </p:nvSpPr>
          <p:spPr>
            <a:xfrm>
              <a:off x="1609350" y="1647400"/>
              <a:ext cx="62200" cy="53450"/>
            </a:xfrm>
            <a:custGeom>
              <a:avLst/>
              <a:gdLst/>
              <a:ahLst/>
              <a:cxnLst/>
              <a:rect l="l" t="t" r="r" b="b"/>
              <a:pathLst>
                <a:path w="2488" h="2138" extrusionOk="0">
                  <a:moveTo>
                    <a:pt x="1065" y="1"/>
                  </a:moveTo>
                  <a:cubicBezTo>
                    <a:pt x="480" y="9"/>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2" name="Google Shape;8432;p131"/>
            <p:cNvSpPr/>
            <p:nvPr/>
          </p:nvSpPr>
          <p:spPr>
            <a:xfrm>
              <a:off x="16093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3" name="Google Shape;8433;p131"/>
            <p:cNvSpPr/>
            <p:nvPr/>
          </p:nvSpPr>
          <p:spPr>
            <a:xfrm>
              <a:off x="16093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4" name="Google Shape;8434;p131"/>
            <p:cNvSpPr/>
            <p:nvPr/>
          </p:nvSpPr>
          <p:spPr>
            <a:xfrm>
              <a:off x="16093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5" name="Google Shape;8435;p131"/>
            <p:cNvSpPr/>
            <p:nvPr/>
          </p:nvSpPr>
          <p:spPr>
            <a:xfrm>
              <a:off x="160935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6" name="Google Shape;8436;p131"/>
            <p:cNvSpPr/>
            <p:nvPr/>
          </p:nvSpPr>
          <p:spPr>
            <a:xfrm>
              <a:off x="1533125" y="2942425"/>
              <a:ext cx="62425" cy="53450"/>
            </a:xfrm>
            <a:custGeom>
              <a:avLst/>
              <a:gdLst/>
              <a:ahLst/>
              <a:cxnLst/>
              <a:rect l="l" t="t" r="r" b="b"/>
              <a:pathLst>
                <a:path w="2497" h="2138" extrusionOk="0">
                  <a:moveTo>
                    <a:pt x="1066" y="1"/>
                  </a:moveTo>
                  <a:cubicBezTo>
                    <a:pt x="480" y="9"/>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7" name="Google Shape;8437;p131"/>
            <p:cNvSpPr/>
            <p:nvPr/>
          </p:nvSpPr>
          <p:spPr>
            <a:xfrm>
              <a:off x="1533125"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8" name="Google Shape;8438;p131"/>
            <p:cNvSpPr/>
            <p:nvPr/>
          </p:nvSpPr>
          <p:spPr>
            <a:xfrm>
              <a:off x="1533125" y="2561575"/>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39"/>
                    <a:pt x="1822" y="1821"/>
                  </a:cubicBezTo>
                  <a:cubicBezTo>
                    <a:pt x="2497"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9" name="Google Shape;8439;p131"/>
            <p:cNvSpPr/>
            <p:nvPr/>
          </p:nvSpPr>
          <p:spPr>
            <a:xfrm>
              <a:off x="1533125"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0" name="Google Shape;8440;p131"/>
            <p:cNvSpPr/>
            <p:nvPr/>
          </p:nvSpPr>
          <p:spPr>
            <a:xfrm>
              <a:off x="1533125" y="2409350"/>
              <a:ext cx="62425" cy="53350"/>
            </a:xfrm>
            <a:custGeom>
              <a:avLst/>
              <a:gdLst/>
              <a:ahLst/>
              <a:cxnLst/>
              <a:rect l="l" t="t" r="r" b="b"/>
              <a:pathLst>
                <a:path w="2497" h="2134"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1" name="Google Shape;8441;p131"/>
            <p:cNvSpPr/>
            <p:nvPr/>
          </p:nvSpPr>
          <p:spPr>
            <a:xfrm>
              <a:off x="1533125" y="2333125"/>
              <a:ext cx="62425" cy="53450"/>
            </a:xfrm>
            <a:custGeom>
              <a:avLst/>
              <a:gdLst/>
              <a:ahLst/>
              <a:cxnLst/>
              <a:rect l="l" t="t" r="r" b="b"/>
              <a:pathLst>
                <a:path w="2497" h="2138" extrusionOk="0">
                  <a:moveTo>
                    <a:pt x="1066" y="1"/>
                  </a:moveTo>
                  <a:cubicBezTo>
                    <a:pt x="480"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2" name="Google Shape;8442;p131"/>
            <p:cNvSpPr/>
            <p:nvPr/>
          </p:nvSpPr>
          <p:spPr>
            <a:xfrm>
              <a:off x="1533125" y="2256925"/>
              <a:ext cx="62575" cy="53425"/>
            </a:xfrm>
            <a:custGeom>
              <a:avLst/>
              <a:gdLst/>
              <a:ahLst/>
              <a:cxnLst/>
              <a:rect l="l" t="t" r="r" b="b"/>
              <a:pathLst>
                <a:path w="2503" h="2137" extrusionOk="0">
                  <a:moveTo>
                    <a:pt x="1076" y="0"/>
                  </a:moveTo>
                  <a:cubicBezTo>
                    <a:pt x="1073" y="0"/>
                    <a:pt x="1069" y="0"/>
                    <a:pt x="1066" y="0"/>
                  </a:cubicBezTo>
                  <a:cubicBezTo>
                    <a:pt x="480"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3" name="Google Shape;8443;p131"/>
            <p:cNvSpPr/>
            <p:nvPr/>
          </p:nvSpPr>
          <p:spPr>
            <a:xfrm>
              <a:off x="1533125" y="2180700"/>
              <a:ext cx="62425" cy="53350"/>
            </a:xfrm>
            <a:custGeom>
              <a:avLst/>
              <a:gdLst/>
              <a:ahLst/>
              <a:cxnLst/>
              <a:rect l="l" t="t" r="r" b="b"/>
              <a:pathLst>
                <a:path w="2497" h="2134" extrusionOk="0">
                  <a:moveTo>
                    <a:pt x="1066" y="1"/>
                  </a:moveTo>
                  <a:cubicBezTo>
                    <a:pt x="480" y="1"/>
                    <a:pt x="1"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4" name="Google Shape;8444;p131"/>
            <p:cNvSpPr/>
            <p:nvPr/>
          </p:nvSpPr>
          <p:spPr>
            <a:xfrm>
              <a:off x="1533125" y="21045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5" name="Google Shape;8445;p131"/>
            <p:cNvSpPr/>
            <p:nvPr/>
          </p:nvSpPr>
          <p:spPr>
            <a:xfrm>
              <a:off x="1533125" y="2028275"/>
              <a:ext cx="62425" cy="53450"/>
            </a:xfrm>
            <a:custGeom>
              <a:avLst/>
              <a:gdLst/>
              <a:ahLst/>
              <a:cxnLst/>
              <a:rect l="l" t="t" r="r" b="b"/>
              <a:pathLst>
                <a:path w="2497" h="2138" extrusionOk="0">
                  <a:moveTo>
                    <a:pt x="1066" y="1"/>
                  </a:moveTo>
                  <a:cubicBezTo>
                    <a:pt x="480" y="1"/>
                    <a:pt x="1"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6" name="Google Shape;8446;p131"/>
            <p:cNvSpPr/>
            <p:nvPr/>
          </p:nvSpPr>
          <p:spPr>
            <a:xfrm>
              <a:off x="1533125" y="1952050"/>
              <a:ext cx="62425" cy="53450"/>
            </a:xfrm>
            <a:custGeom>
              <a:avLst/>
              <a:gdLst/>
              <a:ahLst/>
              <a:cxnLst/>
              <a:rect l="l" t="t" r="r" b="b"/>
              <a:pathLst>
                <a:path w="2497" h="2138" extrusionOk="0">
                  <a:moveTo>
                    <a:pt x="1066" y="1"/>
                  </a:moveTo>
                  <a:cubicBezTo>
                    <a:pt x="480" y="9"/>
                    <a:pt x="1" y="481"/>
                    <a:pt x="1" y="1074"/>
                  </a:cubicBezTo>
                  <a:cubicBezTo>
                    <a:pt x="1" y="1712"/>
                    <a:pt x="525" y="2138"/>
                    <a:pt x="1073" y="2138"/>
                  </a:cubicBezTo>
                  <a:cubicBezTo>
                    <a:pt x="1336" y="2138"/>
                    <a:pt x="1603"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7" name="Google Shape;8447;p131"/>
            <p:cNvSpPr/>
            <p:nvPr/>
          </p:nvSpPr>
          <p:spPr>
            <a:xfrm>
              <a:off x="1533125" y="1876050"/>
              <a:ext cx="62425" cy="53275"/>
            </a:xfrm>
            <a:custGeom>
              <a:avLst/>
              <a:gdLst/>
              <a:ahLst/>
              <a:cxnLst/>
              <a:rect l="l" t="t" r="r" b="b"/>
              <a:pathLst>
                <a:path w="2497" h="2131" extrusionOk="0">
                  <a:moveTo>
                    <a:pt x="1066" y="1"/>
                  </a:moveTo>
                  <a:cubicBezTo>
                    <a:pt x="480" y="1"/>
                    <a:pt x="1" y="472"/>
                    <a:pt x="1" y="1066"/>
                  </a:cubicBezTo>
                  <a:cubicBezTo>
                    <a:pt x="1" y="1707"/>
                    <a:pt x="523" y="2131"/>
                    <a:pt x="1070" y="2131"/>
                  </a:cubicBezTo>
                  <a:cubicBezTo>
                    <a:pt x="1333" y="2131"/>
                    <a:pt x="1602" y="2033"/>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8" name="Google Shape;8448;p131"/>
            <p:cNvSpPr/>
            <p:nvPr/>
          </p:nvSpPr>
          <p:spPr>
            <a:xfrm>
              <a:off x="1533125"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9" name="Google Shape;8449;p131"/>
            <p:cNvSpPr/>
            <p:nvPr/>
          </p:nvSpPr>
          <p:spPr>
            <a:xfrm>
              <a:off x="1533125"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0" name="Google Shape;8450;p131"/>
            <p:cNvSpPr/>
            <p:nvPr/>
          </p:nvSpPr>
          <p:spPr>
            <a:xfrm>
              <a:off x="1533125" y="164740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1" name="Google Shape;8451;p131"/>
            <p:cNvSpPr/>
            <p:nvPr/>
          </p:nvSpPr>
          <p:spPr>
            <a:xfrm>
              <a:off x="1533125" y="134275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2" name="Google Shape;8452;p131"/>
            <p:cNvSpPr/>
            <p:nvPr/>
          </p:nvSpPr>
          <p:spPr>
            <a:xfrm>
              <a:off x="1456925"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3" name="Google Shape;8453;p131"/>
            <p:cNvSpPr/>
            <p:nvPr/>
          </p:nvSpPr>
          <p:spPr>
            <a:xfrm>
              <a:off x="1456925" y="2790200"/>
              <a:ext cx="62425" cy="53350"/>
            </a:xfrm>
            <a:custGeom>
              <a:avLst/>
              <a:gdLst/>
              <a:ahLst/>
              <a:cxnLst/>
              <a:rect l="l" t="t" r="r" b="b"/>
              <a:pathLst>
                <a:path w="2497" h="2134" extrusionOk="0">
                  <a:moveTo>
                    <a:pt x="1065" y="1"/>
                  </a:moveTo>
                  <a:cubicBezTo>
                    <a:pt x="480" y="1"/>
                    <a:pt x="8"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4" name="Google Shape;8454;p131"/>
            <p:cNvSpPr/>
            <p:nvPr/>
          </p:nvSpPr>
          <p:spPr>
            <a:xfrm>
              <a:off x="145692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5" name="Google Shape;8455;p131"/>
            <p:cNvSpPr/>
            <p:nvPr/>
          </p:nvSpPr>
          <p:spPr>
            <a:xfrm>
              <a:off x="1456925"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6" name="Google Shape;8456;p131"/>
            <p:cNvSpPr/>
            <p:nvPr/>
          </p:nvSpPr>
          <p:spPr>
            <a:xfrm>
              <a:off x="1456925" y="2561575"/>
              <a:ext cx="62425" cy="53425"/>
            </a:xfrm>
            <a:custGeom>
              <a:avLst/>
              <a:gdLst/>
              <a:ahLst/>
              <a:cxnLst/>
              <a:rect l="l" t="t" r="r" b="b"/>
              <a:pathLst>
                <a:path w="2497"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7" name="Google Shape;8457;p131"/>
            <p:cNvSpPr/>
            <p:nvPr/>
          </p:nvSpPr>
          <p:spPr>
            <a:xfrm>
              <a:off x="1456925" y="2485550"/>
              <a:ext cx="62425" cy="53300"/>
            </a:xfrm>
            <a:custGeom>
              <a:avLst/>
              <a:gdLst/>
              <a:ahLst/>
              <a:cxnLst/>
              <a:rect l="l" t="t" r="r" b="b"/>
              <a:pathLst>
                <a:path w="2497"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8" name="Google Shape;8458;p131"/>
            <p:cNvSpPr/>
            <p:nvPr/>
          </p:nvSpPr>
          <p:spPr>
            <a:xfrm>
              <a:off x="1456925" y="2409350"/>
              <a:ext cx="62425" cy="53350"/>
            </a:xfrm>
            <a:custGeom>
              <a:avLst/>
              <a:gdLst/>
              <a:ahLst/>
              <a:cxnLst/>
              <a:rect l="l" t="t" r="r" b="b"/>
              <a:pathLst>
                <a:path w="2497"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9" name="Google Shape;8459;p131"/>
            <p:cNvSpPr/>
            <p:nvPr/>
          </p:nvSpPr>
          <p:spPr>
            <a:xfrm>
              <a:off x="1456925"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0" name="Google Shape;8460;p131"/>
            <p:cNvSpPr/>
            <p:nvPr/>
          </p:nvSpPr>
          <p:spPr>
            <a:xfrm>
              <a:off x="145692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1" name="Google Shape;8461;p131"/>
            <p:cNvSpPr/>
            <p:nvPr/>
          </p:nvSpPr>
          <p:spPr>
            <a:xfrm>
              <a:off x="1456925" y="2180700"/>
              <a:ext cx="62425" cy="53350"/>
            </a:xfrm>
            <a:custGeom>
              <a:avLst/>
              <a:gdLst/>
              <a:ahLst/>
              <a:cxnLst/>
              <a:rect l="l" t="t" r="r" b="b"/>
              <a:pathLst>
                <a:path w="2497" h="2134" extrusionOk="0">
                  <a:moveTo>
                    <a:pt x="1065" y="1"/>
                  </a:moveTo>
                  <a:cubicBezTo>
                    <a:pt x="480" y="1"/>
                    <a:pt x="8"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2" name="Google Shape;8462;p131"/>
            <p:cNvSpPr/>
            <p:nvPr/>
          </p:nvSpPr>
          <p:spPr>
            <a:xfrm>
              <a:off x="145692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3" name="Google Shape;8463;p131"/>
            <p:cNvSpPr/>
            <p:nvPr/>
          </p:nvSpPr>
          <p:spPr>
            <a:xfrm>
              <a:off x="1456925" y="2028275"/>
              <a:ext cx="62425" cy="53450"/>
            </a:xfrm>
            <a:custGeom>
              <a:avLst/>
              <a:gdLst/>
              <a:ahLst/>
              <a:cxnLst/>
              <a:rect l="l" t="t" r="r" b="b"/>
              <a:pathLst>
                <a:path w="2497" h="2138" extrusionOk="0">
                  <a:moveTo>
                    <a:pt x="1065" y="1"/>
                  </a:moveTo>
                  <a:cubicBezTo>
                    <a:pt x="480" y="1"/>
                    <a:pt x="8"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4" name="Google Shape;8464;p131"/>
            <p:cNvSpPr/>
            <p:nvPr/>
          </p:nvSpPr>
          <p:spPr>
            <a:xfrm>
              <a:off x="1456925" y="1952050"/>
              <a:ext cx="62425" cy="53450"/>
            </a:xfrm>
            <a:custGeom>
              <a:avLst/>
              <a:gdLst/>
              <a:ahLst/>
              <a:cxnLst/>
              <a:rect l="l" t="t" r="r" b="b"/>
              <a:pathLst>
                <a:path w="2497" h="2138" extrusionOk="0">
                  <a:moveTo>
                    <a:pt x="1065" y="1"/>
                  </a:moveTo>
                  <a:cubicBezTo>
                    <a:pt x="480" y="9"/>
                    <a:pt x="8"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5" name="Google Shape;8465;p131"/>
            <p:cNvSpPr/>
            <p:nvPr/>
          </p:nvSpPr>
          <p:spPr>
            <a:xfrm>
              <a:off x="145692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6" name="Google Shape;8466;p131"/>
            <p:cNvSpPr/>
            <p:nvPr/>
          </p:nvSpPr>
          <p:spPr>
            <a:xfrm>
              <a:off x="1456925" y="1799850"/>
              <a:ext cx="62425" cy="53325"/>
            </a:xfrm>
            <a:custGeom>
              <a:avLst/>
              <a:gdLst/>
              <a:ahLst/>
              <a:cxnLst/>
              <a:rect l="l" t="t" r="r" b="b"/>
              <a:pathLst>
                <a:path w="2497" h="2133"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7" name="Google Shape;8467;p131"/>
            <p:cNvSpPr/>
            <p:nvPr/>
          </p:nvSpPr>
          <p:spPr>
            <a:xfrm>
              <a:off x="145692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8" name="Google Shape;8468;p131"/>
            <p:cNvSpPr/>
            <p:nvPr/>
          </p:nvSpPr>
          <p:spPr>
            <a:xfrm>
              <a:off x="1456925" y="1647400"/>
              <a:ext cx="62425" cy="53450"/>
            </a:xfrm>
            <a:custGeom>
              <a:avLst/>
              <a:gdLst/>
              <a:ahLst/>
              <a:cxnLst/>
              <a:rect l="l" t="t" r="r" b="b"/>
              <a:pathLst>
                <a:path w="2497"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9" name="Google Shape;8469;p131"/>
            <p:cNvSpPr/>
            <p:nvPr/>
          </p:nvSpPr>
          <p:spPr>
            <a:xfrm>
              <a:off x="1456925" y="1571400"/>
              <a:ext cx="62425" cy="53250"/>
            </a:xfrm>
            <a:custGeom>
              <a:avLst/>
              <a:gdLst/>
              <a:ahLst/>
              <a:cxnLst/>
              <a:rect l="l" t="t" r="r" b="b"/>
              <a:pathLst>
                <a:path w="2497"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0" name="Google Shape;8470;p131"/>
            <p:cNvSpPr/>
            <p:nvPr/>
          </p:nvSpPr>
          <p:spPr>
            <a:xfrm>
              <a:off x="1456925" y="1266550"/>
              <a:ext cx="62425" cy="53450"/>
            </a:xfrm>
            <a:custGeom>
              <a:avLst/>
              <a:gdLst/>
              <a:ahLst/>
              <a:cxnLst/>
              <a:rect l="l" t="t" r="r" b="b"/>
              <a:pathLst>
                <a:path w="2497"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1" name="Google Shape;8471;p131"/>
            <p:cNvSpPr/>
            <p:nvPr/>
          </p:nvSpPr>
          <p:spPr>
            <a:xfrm>
              <a:off x="1380900"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2" name="Google Shape;8472;p131"/>
            <p:cNvSpPr/>
            <p:nvPr/>
          </p:nvSpPr>
          <p:spPr>
            <a:xfrm>
              <a:off x="1380900"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3" name="Google Shape;8473;p131"/>
            <p:cNvSpPr/>
            <p:nvPr/>
          </p:nvSpPr>
          <p:spPr>
            <a:xfrm>
              <a:off x="1380900"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4" name="Google Shape;8474;p131"/>
            <p:cNvSpPr/>
            <p:nvPr/>
          </p:nvSpPr>
          <p:spPr>
            <a:xfrm>
              <a:off x="13809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5" name="Google Shape;8475;p131"/>
            <p:cNvSpPr/>
            <p:nvPr/>
          </p:nvSpPr>
          <p:spPr>
            <a:xfrm>
              <a:off x="1380900"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6" name="Google Shape;8476;p131"/>
            <p:cNvSpPr/>
            <p:nvPr/>
          </p:nvSpPr>
          <p:spPr>
            <a:xfrm>
              <a:off x="13809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7" name="Google Shape;8477;p131"/>
            <p:cNvSpPr/>
            <p:nvPr/>
          </p:nvSpPr>
          <p:spPr>
            <a:xfrm>
              <a:off x="13809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8" name="Google Shape;8478;p131"/>
            <p:cNvSpPr/>
            <p:nvPr/>
          </p:nvSpPr>
          <p:spPr>
            <a:xfrm>
              <a:off x="1380900"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9" name="Google Shape;8479;p131"/>
            <p:cNvSpPr/>
            <p:nvPr/>
          </p:nvSpPr>
          <p:spPr>
            <a:xfrm>
              <a:off x="13809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0" name="Google Shape;8480;p131"/>
            <p:cNvSpPr/>
            <p:nvPr/>
          </p:nvSpPr>
          <p:spPr>
            <a:xfrm>
              <a:off x="13809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1" name="Google Shape;8481;p131"/>
            <p:cNvSpPr/>
            <p:nvPr/>
          </p:nvSpPr>
          <p:spPr>
            <a:xfrm>
              <a:off x="13809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2" name="Google Shape;8482;p131"/>
            <p:cNvSpPr/>
            <p:nvPr/>
          </p:nvSpPr>
          <p:spPr>
            <a:xfrm>
              <a:off x="13809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3" name="Google Shape;8483;p131"/>
            <p:cNvSpPr/>
            <p:nvPr/>
          </p:nvSpPr>
          <p:spPr>
            <a:xfrm>
              <a:off x="13809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4" name="Google Shape;8484;p131"/>
            <p:cNvSpPr/>
            <p:nvPr/>
          </p:nvSpPr>
          <p:spPr>
            <a:xfrm>
              <a:off x="13809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5" name="Google Shape;8485;p131"/>
            <p:cNvSpPr/>
            <p:nvPr/>
          </p:nvSpPr>
          <p:spPr>
            <a:xfrm>
              <a:off x="13809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6" name="Google Shape;8486;p131"/>
            <p:cNvSpPr/>
            <p:nvPr/>
          </p:nvSpPr>
          <p:spPr>
            <a:xfrm>
              <a:off x="138090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7" name="Google Shape;8487;p131"/>
            <p:cNvSpPr/>
            <p:nvPr/>
          </p:nvSpPr>
          <p:spPr>
            <a:xfrm>
              <a:off x="13809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8" name="Google Shape;8488;p131"/>
            <p:cNvSpPr/>
            <p:nvPr/>
          </p:nvSpPr>
          <p:spPr>
            <a:xfrm>
              <a:off x="13809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9" name="Google Shape;8489;p131"/>
            <p:cNvSpPr/>
            <p:nvPr/>
          </p:nvSpPr>
          <p:spPr>
            <a:xfrm>
              <a:off x="13047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0" name="Google Shape;8490;p131"/>
            <p:cNvSpPr/>
            <p:nvPr/>
          </p:nvSpPr>
          <p:spPr>
            <a:xfrm>
              <a:off x="130470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1" name="Google Shape;8491;p131"/>
            <p:cNvSpPr/>
            <p:nvPr/>
          </p:nvSpPr>
          <p:spPr>
            <a:xfrm>
              <a:off x="130470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2" name="Google Shape;8492;p131"/>
            <p:cNvSpPr/>
            <p:nvPr/>
          </p:nvSpPr>
          <p:spPr>
            <a:xfrm>
              <a:off x="13047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3" name="Google Shape;8493;p131"/>
            <p:cNvSpPr/>
            <p:nvPr/>
          </p:nvSpPr>
          <p:spPr>
            <a:xfrm>
              <a:off x="130470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4" name="Google Shape;8494;p131"/>
            <p:cNvSpPr/>
            <p:nvPr/>
          </p:nvSpPr>
          <p:spPr>
            <a:xfrm>
              <a:off x="130470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5" name="Google Shape;8495;p131"/>
            <p:cNvSpPr/>
            <p:nvPr/>
          </p:nvSpPr>
          <p:spPr>
            <a:xfrm>
              <a:off x="13047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6" name="Google Shape;8496;p131"/>
            <p:cNvSpPr/>
            <p:nvPr/>
          </p:nvSpPr>
          <p:spPr>
            <a:xfrm>
              <a:off x="13047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7" name="Google Shape;8497;p131"/>
            <p:cNvSpPr/>
            <p:nvPr/>
          </p:nvSpPr>
          <p:spPr>
            <a:xfrm>
              <a:off x="13047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8" name="Google Shape;8498;p131"/>
            <p:cNvSpPr/>
            <p:nvPr/>
          </p:nvSpPr>
          <p:spPr>
            <a:xfrm>
              <a:off x="13047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9" name="Google Shape;8499;p131"/>
            <p:cNvSpPr/>
            <p:nvPr/>
          </p:nvSpPr>
          <p:spPr>
            <a:xfrm>
              <a:off x="1304700" y="17998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0" name="Google Shape;8500;p131"/>
            <p:cNvSpPr/>
            <p:nvPr/>
          </p:nvSpPr>
          <p:spPr>
            <a:xfrm>
              <a:off x="13047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1" name="Google Shape;8501;p131"/>
            <p:cNvSpPr/>
            <p:nvPr/>
          </p:nvSpPr>
          <p:spPr>
            <a:xfrm>
              <a:off x="130470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2" name="Google Shape;8502;p131"/>
            <p:cNvSpPr/>
            <p:nvPr/>
          </p:nvSpPr>
          <p:spPr>
            <a:xfrm>
              <a:off x="130470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3" name="Google Shape;8503;p131"/>
            <p:cNvSpPr/>
            <p:nvPr/>
          </p:nvSpPr>
          <p:spPr>
            <a:xfrm>
              <a:off x="13047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4" name="Google Shape;8504;p131"/>
            <p:cNvSpPr/>
            <p:nvPr/>
          </p:nvSpPr>
          <p:spPr>
            <a:xfrm>
              <a:off x="13047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5" name="Google Shape;8505;p131"/>
            <p:cNvSpPr/>
            <p:nvPr/>
          </p:nvSpPr>
          <p:spPr>
            <a:xfrm>
              <a:off x="1304700" y="11905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6" name="Google Shape;8506;p131"/>
            <p:cNvSpPr/>
            <p:nvPr/>
          </p:nvSpPr>
          <p:spPr>
            <a:xfrm>
              <a:off x="12284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7" name="Google Shape;8507;p131"/>
            <p:cNvSpPr/>
            <p:nvPr/>
          </p:nvSpPr>
          <p:spPr>
            <a:xfrm>
              <a:off x="12284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8" name="Google Shape;8508;p131"/>
            <p:cNvSpPr/>
            <p:nvPr/>
          </p:nvSpPr>
          <p:spPr>
            <a:xfrm>
              <a:off x="12284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9" name="Google Shape;8509;p131"/>
            <p:cNvSpPr/>
            <p:nvPr/>
          </p:nvSpPr>
          <p:spPr>
            <a:xfrm>
              <a:off x="12284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0" name="Google Shape;8510;p131"/>
            <p:cNvSpPr/>
            <p:nvPr/>
          </p:nvSpPr>
          <p:spPr>
            <a:xfrm>
              <a:off x="1228475"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1" name="Google Shape;8511;p131"/>
            <p:cNvSpPr/>
            <p:nvPr/>
          </p:nvSpPr>
          <p:spPr>
            <a:xfrm>
              <a:off x="1228475"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2" name="Google Shape;8512;p131"/>
            <p:cNvSpPr/>
            <p:nvPr/>
          </p:nvSpPr>
          <p:spPr>
            <a:xfrm>
              <a:off x="1228475"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81" y="2137"/>
                  </a:cubicBezTo>
                  <a:cubicBezTo>
                    <a:pt x="1344" y="2137"/>
                    <a:pt x="1612" y="2039"/>
                    <a:pt x="1830"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3" name="Google Shape;8513;p131"/>
            <p:cNvSpPr/>
            <p:nvPr/>
          </p:nvSpPr>
          <p:spPr>
            <a:xfrm>
              <a:off x="12284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4" name="Google Shape;8514;p131"/>
            <p:cNvSpPr/>
            <p:nvPr/>
          </p:nvSpPr>
          <p:spPr>
            <a:xfrm>
              <a:off x="12284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5" name="Google Shape;8515;p131"/>
            <p:cNvSpPr/>
            <p:nvPr/>
          </p:nvSpPr>
          <p:spPr>
            <a:xfrm>
              <a:off x="12284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6" name="Google Shape;8516;p131"/>
            <p:cNvSpPr/>
            <p:nvPr/>
          </p:nvSpPr>
          <p:spPr>
            <a:xfrm>
              <a:off x="12284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7" name="Google Shape;8517;p131"/>
            <p:cNvSpPr/>
            <p:nvPr/>
          </p:nvSpPr>
          <p:spPr>
            <a:xfrm>
              <a:off x="122847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8" name="Google Shape;8518;p131"/>
            <p:cNvSpPr/>
            <p:nvPr/>
          </p:nvSpPr>
          <p:spPr>
            <a:xfrm>
              <a:off x="12284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9" name="Google Shape;8519;p131"/>
            <p:cNvSpPr/>
            <p:nvPr/>
          </p:nvSpPr>
          <p:spPr>
            <a:xfrm>
              <a:off x="12284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0" name="Google Shape;8520;p131"/>
            <p:cNvSpPr/>
            <p:nvPr/>
          </p:nvSpPr>
          <p:spPr>
            <a:xfrm>
              <a:off x="12284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1" name="Google Shape;8521;p131"/>
            <p:cNvSpPr/>
            <p:nvPr/>
          </p:nvSpPr>
          <p:spPr>
            <a:xfrm>
              <a:off x="12284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2" name="Google Shape;8522;p131"/>
            <p:cNvSpPr/>
            <p:nvPr/>
          </p:nvSpPr>
          <p:spPr>
            <a:xfrm>
              <a:off x="1228475"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3" name="Google Shape;8523;p131"/>
            <p:cNvSpPr/>
            <p:nvPr/>
          </p:nvSpPr>
          <p:spPr>
            <a:xfrm>
              <a:off x="12284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4" name="Google Shape;8524;p131"/>
            <p:cNvSpPr/>
            <p:nvPr/>
          </p:nvSpPr>
          <p:spPr>
            <a:xfrm>
              <a:off x="1152275" y="2561575"/>
              <a:ext cx="62400" cy="53425"/>
            </a:xfrm>
            <a:custGeom>
              <a:avLst/>
              <a:gdLst/>
              <a:ahLst/>
              <a:cxnLst/>
              <a:rect l="l" t="t" r="r" b="b"/>
              <a:pathLst>
                <a:path w="2496"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5" name="Google Shape;8525;p131"/>
            <p:cNvSpPr/>
            <p:nvPr/>
          </p:nvSpPr>
          <p:spPr>
            <a:xfrm>
              <a:off x="1152275" y="2485550"/>
              <a:ext cx="62400" cy="53300"/>
            </a:xfrm>
            <a:custGeom>
              <a:avLst/>
              <a:gdLst/>
              <a:ahLst/>
              <a:cxnLst/>
              <a:rect l="l" t="t" r="r" b="b"/>
              <a:pathLst>
                <a:path w="2496"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6" name="Google Shape;8526;p131"/>
            <p:cNvSpPr/>
            <p:nvPr/>
          </p:nvSpPr>
          <p:spPr>
            <a:xfrm>
              <a:off x="1152275" y="2409350"/>
              <a:ext cx="62400" cy="53350"/>
            </a:xfrm>
            <a:custGeom>
              <a:avLst/>
              <a:gdLst/>
              <a:ahLst/>
              <a:cxnLst/>
              <a:rect l="l" t="t" r="r" b="b"/>
              <a:pathLst>
                <a:path w="2496"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7" name="Google Shape;8527;p131"/>
            <p:cNvSpPr/>
            <p:nvPr/>
          </p:nvSpPr>
          <p:spPr>
            <a:xfrm>
              <a:off x="1152275"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8" name="Google Shape;8528;p131"/>
            <p:cNvSpPr/>
            <p:nvPr/>
          </p:nvSpPr>
          <p:spPr>
            <a:xfrm>
              <a:off x="11522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9" name="Google Shape;8529;p131"/>
            <p:cNvSpPr/>
            <p:nvPr/>
          </p:nvSpPr>
          <p:spPr>
            <a:xfrm>
              <a:off x="1152275" y="2180700"/>
              <a:ext cx="62400" cy="53350"/>
            </a:xfrm>
            <a:custGeom>
              <a:avLst/>
              <a:gdLst/>
              <a:ahLst/>
              <a:cxnLst/>
              <a:rect l="l" t="t" r="r" b="b"/>
              <a:pathLst>
                <a:path w="2496"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0" name="Google Shape;8530;p131"/>
            <p:cNvSpPr/>
            <p:nvPr/>
          </p:nvSpPr>
          <p:spPr>
            <a:xfrm>
              <a:off x="1152275" y="210450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1" name="Google Shape;8531;p131"/>
            <p:cNvSpPr/>
            <p:nvPr/>
          </p:nvSpPr>
          <p:spPr>
            <a:xfrm>
              <a:off x="1152275"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2" name="Google Shape;8532;p131"/>
            <p:cNvSpPr/>
            <p:nvPr/>
          </p:nvSpPr>
          <p:spPr>
            <a:xfrm>
              <a:off x="1152275"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3" name="Google Shape;8533;p131"/>
            <p:cNvSpPr/>
            <p:nvPr/>
          </p:nvSpPr>
          <p:spPr>
            <a:xfrm>
              <a:off x="1152275"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4" name="Google Shape;8534;p131"/>
            <p:cNvSpPr/>
            <p:nvPr/>
          </p:nvSpPr>
          <p:spPr>
            <a:xfrm>
              <a:off x="1152275" y="179985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5" name="Google Shape;8535;p131"/>
            <p:cNvSpPr/>
            <p:nvPr/>
          </p:nvSpPr>
          <p:spPr>
            <a:xfrm>
              <a:off x="1152275" y="1723625"/>
              <a:ext cx="62400" cy="53350"/>
            </a:xfrm>
            <a:custGeom>
              <a:avLst/>
              <a:gdLst/>
              <a:ahLst/>
              <a:cxnLst/>
              <a:rect l="l" t="t" r="r" b="b"/>
              <a:pathLst>
                <a:path w="2496"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6" name="Google Shape;8536;p131"/>
            <p:cNvSpPr/>
            <p:nvPr/>
          </p:nvSpPr>
          <p:spPr>
            <a:xfrm>
              <a:off x="11522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7" name="Google Shape;8537;p131"/>
            <p:cNvSpPr/>
            <p:nvPr/>
          </p:nvSpPr>
          <p:spPr>
            <a:xfrm>
              <a:off x="1152275"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8" name="Google Shape;8538;p131"/>
            <p:cNvSpPr/>
            <p:nvPr/>
          </p:nvSpPr>
          <p:spPr>
            <a:xfrm>
              <a:off x="1152275"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9" name="Google Shape;8539;p131"/>
            <p:cNvSpPr/>
            <p:nvPr/>
          </p:nvSpPr>
          <p:spPr>
            <a:xfrm>
              <a:off x="1076050"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0" name="Google Shape;8540;p131"/>
            <p:cNvSpPr/>
            <p:nvPr/>
          </p:nvSpPr>
          <p:spPr>
            <a:xfrm>
              <a:off x="10760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1" name="Google Shape;8541;p131"/>
            <p:cNvSpPr/>
            <p:nvPr/>
          </p:nvSpPr>
          <p:spPr>
            <a:xfrm>
              <a:off x="10760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2" name="Google Shape;8542;p131"/>
            <p:cNvSpPr/>
            <p:nvPr/>
          </p:nvSpPr>
          <p:spPr>
            <a:xfrm>
              <a:off x="10760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3" name="Google Shape;8543;p131"/>
            <p:cNvSpPr/>
            <p:nvPr/>
          </p:nvSpPr>
          <p:spPr>
            <a:xfrm>
              <a:off x="1076050"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4" name="Google Shape;8544;p131"/>
            <p:cNvSpPr/>
            <p:nvPr/>
          </p:nvSpPr>
          <p:spPr>
            <a:xfrm>
              <a:off x="10760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5" name="Google Shape;8545;p131"/>
            <p:cNvSpPr/>
            <p:nvPr/>
          </p:nvSpPr>
          <p:spPr>
            <a:xfrm>
              <a:off x="1076050"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6" name="Google Shape;8546;p131"/>
            <p:cNvSpPr/>
            <p:nvPr/>
          </p:nvSpPr>
          <p:spPr>
            <a:xfrm>
              <a:off x="10760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7" name="Google Shape;8547;p131"/>
            <p:cNvSpPr/>
            <p:nvPr/>
          </p:nvSpPr>
          <p:spPr>
            <a:xfrm>
              <a:off x="10760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8" name="Google Shape;8548;p131"/>
            <p:cNvSpPr/>
            <p:nvPr/>
          </p:nvSpPr>
          <p:spPr>
            <a:xfrm>
              <a:off x="10760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9" name="Google Shape;8549;p131"/>
            <p:cNvSpPr/>
            <p:nvPr/>
          </p:nvSpPr>
          <p:spPr>
            <a:xfrm>
              <a:off x="1076050"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0" name="Google Shape;8550;p131"/>
            <p:cNvSpPr/>
            <p:nvPr/>
          </p:nvSpPr>
          <p:spPr>
            <a:xfrm>
              <a:off x="1076050" y="1571400"/>
              <a:ext cx="62425" cy="53250"/>
            </a:xfrm>
            <a:custGeom>
              <a:avLst/>
              <a:gdLst/>
              <a:ahLst/>
              <a:cxnLst/>
              <a:rect l="l" t="t" r="r" b="b"/>
              <a:pathLst>
                <a:path w="2497" h="2130" extrusionOk="0">
                  <a:moveTo>
                    <a:pt x="1074" y="1"/>
                  </a:moveTo>
                  <a:cubicBezTo>
                    <a:pt x="480" y="1"/>
                    <a:pt x="9" y="472"/>
                    <a:pt x="1" y="1066"/>
                  </a:cubicBezTo>
                  <a:cubicBezTo>
                    <a:pt x="1" y="1703"/>
                    <a:pt x="529" y="2129"/>
                    <a:pt x="1077" y="2129"/>
                  </a:cubicBezTo>
                  <a:cubicBezTo>
                    <a:pt x="1339" y="2129"/>
                    <a:pt x="1606" y="2032"/>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1" name="Google Shape;8551;p131"/>
            <p:cNvSpPr/>
            <p:nvPr/>
          </p:nvSpPr>
          <p:spPr>
            <a:xfrm>
              <a:off x="1076050"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2" name="Google Shape;8552;p131"/>
            <p:cNvSpPr/>
            <p:nvPr/>
          </p:nvSpPr>
          <p:spPr>
            <a:xfrm>
              <a:off x="1076050"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3" name="Google Shape;8553;p131"/>
            <p:cNvSpPr/>
            <p:nvPr/>
          </p:nvSpPr>
          <p:spPr>
            <a:xfrm>
              <a:off x="1076050"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6"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4" name="Google Shape;8554;p131"/>
            <p:cNvSpPr/>
            <p:nvPr/>
          </p:nvSpPr>
          <p:spPr>
            <a:xfrm>
              <a:off x="1000050"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5" name="Google Shape;8555;p131"/>
            <p:cNvSpPr/>
            <p:nvPr/>
          </p:nvSpPr>
          <p:spPr>
            <a:xfrm>
              <a:off x="1000050" y="2028275"/>
              <a:ext cx="62200" cy="53450"/>
            </a:xfrm>
            <a:custGeom>
              <a:avLst/>
              <a:gdLst/>
              <a:ahLst/>
              <a:cxnLst/>
              <a:rect l="l" t="t" r="r" b="b"/>
              <a:pathLst>
                <a:path w="2488" h="2138" extrusionOk="0">
                  <a:moveTo>
                    <a:pt x="1065" y="1"/>
                  </a:moveTo>
                  <a:cubicBezTo>
                    <a:pt x="472" y="1"/>
                    <a:pt x="0" y="480"/>
                    <a:pt x="0" y="1065"/>
                  </a:cubicBezTo>
                  <a:cubicBezTo>
                    <a:pt x="0" y="1709"/>
                    <a:pt x="525" y="2137"/>
                    <a:pt x="1072"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6" name="Google Shape;8556;p131"/>
            <p:cNvSpPr/>
            <p:nvPr/>
          </p:nvSpPr>
          <p:spPr>
            <a:xfrm>
              <a:off x="1000050"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7" name="Google Shape;8557;p131"/>
            <p:cNvSpPr/>
            <p:nvPr/>
          </p:nvSpPr>
          <p:spPr>
            <a:xfrm>
              <a:off x="1000050"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8" name="Google Shape;8558;p131"/>
            <p:cNvSpPr/>
            <p:nvPr/>
          </p:nvSpPr>
          <p:spPr>
            <a:xfrm>
              <a:off x="10000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9" name="Google Shape;8559;p131"/>
            <p:cNvSpPr/>
            <p:nvPr/>
          </p:nvSpPr>
          <p:spPr>
            <a:xfrm>
              <a:off x="1000050"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0" name="Google Shape;8560;p131"/>
            <p:cNvSpPr/>
            <p:nvPr/>
          </p:nvSpPr>
          <p:spPr>
            <a:xfrm>
              <a:off x="1000050" y="164740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1" name="Google Shape;8561;p131"/>
            <p:cNvSpPr/>
            <p:nvPr/>
          </p:nvSpPr>
          <p:spPr>
            <a:xfrm>
              <a:off x="1000050"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2"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2" name="Google Shape;8562;p131"/>
            <p:cNvSpPr/>
            <p:nvPr/>
          </p:nvSpPr>
          <p:spPr>
            <a:xfrm>
              <a:off x="1000050" y="134275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3" name="Google Shape;8563;p131"/>
            <p:cNvSpPr/>
            <p:nvPr/>
          </p:nvSpPr>
          <p:spPr>
            <a:xfrm>
              <a:off x="92382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4" name="Google Shape;8564;p131"/>
            <p:cNvSpPr/>
            <p:nvPr/>
          </p:nvSpPr>
          <p:spPr>
            <a:xfrm>
              <a:off x="92382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5" name="Google Shape;8565;p131"/>
            <p:cNvSpPr/>
            <p:nvPr/>
          </p:nvSpPr>
          <p:spPr>
            <a:xfrm>
              <a:off x="923825"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6" name="Google Shape;8566;p131"/>
            <p:cNvSpPr/>
            <p:nvPr/>
          </p:nvSpPr>
          <p:spPr>
            <a:xfrm>
              <a:off x="92382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7" name="Google Shape;8567;p131"/>
            <p:cNvSpPr/>
            <p:nvPr/>
          </p:nvSpPr>
          <p:spPr>
            <a:xfrm>
              <a:off x="92382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8" name="Google Shape;8568;p131"/>
            <p:cNvSpPr/>
            <p:nvPr/>
          </p:nvSpPr>
          <p:spPr>
            <a:xfrm>
              <a:off x="92382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9" name="Google Shape;8569;p131"/>
            <p:cNvSpPr/>
            <p:nvPr/>
          </p:nvSpPr>
          <p:spPr>
            <a:xfrm>
              <a:off x="92382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0" name="Google Shape;8570;p131"/>
            <p:cNvSpPr/>
            <p:nvPr/>
          </p:nvSpPr>
          <p:spPr>
            <a:xfrm>
              <a:off x="8476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1" name="Google Shape;8571;p131"/>
            <p:cNvSpPr/>
            <p:nvPr/>
          </p:nvSpPr>
          <p:spPr>
            <a:xfrm>
              <a:off x="8476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2" name="Google Shape;8572;p131"/>
            <p:cNvSpPr/>
            <p:nvPr/>
          </p:nvSpPr>
          <p:spPr>
            <a:xfrm>
              <a:off x="8476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3" name="Google Shape;8573;p131"/>
            <p:cNvSpPr/>
            <p:nvPr/>
          </p:nvSpPr>
          <p:spPr>
            <a:xfrm>
              <a:off x="8476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4" name="Google Shape;8574;p131"/>
            <p:cNvSpPr/>
            <p:nvPr/>
          </p:nvSpPr>
          <p:spPr>
            <a:xfrm>
              <a:off x="8476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5" name="Google Shape;8575;p131"/>
            <p:cNvSpPr/>
            <p:nvPr/>
          </p:nvSpPr>
          <p:spPr>
            <a:xfrm>
              <a:off x="8476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6" name="Google Shape;8576;p131"/>
            <p:cNvSpPr/>
            <p:nvPr/>
          </p:nvSpPr>
          <p:spPr>
            <a:xfrm>
              <a:off x="771400"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7" name="Google Shape;8577;p131"/>
            <p:cNvSpPr/>
            <p:nvPr/>
          </p:nvSpPr>
          <p:spPr>
            <a:xfrm>
              <a:off x="771400"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8" name="Google Shape;8578;p131"/>
            <p:cNvSpPr/>
            <p:nvPr/>
          </p:nvSpPr>
          <p:spPr>
            <a:xfrm>
              <a:off x="7714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9" name="Google Shape;8579;p131"/>
            <p:cNvSpPr/>
            <p:nvPr/>
          </p:nvSpPr>
          <p:spPr>
            <a:xfrm>
              <a:off x="771400"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0" name="Google Shape;8580;p131"/>
            <p:cNvSpPr/>
            <p:nvPr/>
          </p:nvSpPr>
          <p:spPr>
            <a:xfrm>
              <a:off x="695200" y="1799850"/>
              <a:ext cx="62200" cy="53325"/>
            </a:xfrm>
            <a:custGeom>
              <a:avLst/>
              <a:gdLst/>
              <a:ahLst/>
              <a:cxnLst/>
              <a:rect l="l" t="t" r="r" b="b"/>
              <a:pathLst>
                <a:path w="2488" h="2133" extrusionOk="0">
                  <a:moveTo>
                    <a:pt x="1065" y="0"/>
                  </a:moveTo>
                  <a:cubicBezTo>
                    <a:pt x="480" y="0"/>
                    <a:pt x="0" y="472"/>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1" name="Google Shape;8581;p131"/>
            <p:cNvSpPr/>
            <p:nvPr/>
          </p:nvSpPr>
          <p:spPr>
            <a:xfrm>
              <a:off x="695200" y="1723625"/>
              <a:ext cx="62200" cy="53350"/>
            </a:xfrm>
            <a:custGeom>
              <a:avLst/>
              <a:gdLst/>
              <a:ahLst/>
              <a:cxnLst/>
              <a:rect l="l" t="t" r="r" b="b"/>
              <a:pathLst>
                <a:path w="2488" h="2134" extrusionOk="0">
                  <a:moveTo>
                    <a:pt x="1065" y="1"/>
                  </a:moveTo>
                  <a:cubicBezTo>
                    <a:pt x="480" y="1"/>
                    <a:pt x="0" y="480"/>
                    <a:pt x="0" y="1065"/>
                  </a:cubicBezTo>
                  <a:cubicBezTo>
                    <a:pt x="0" y="1709"/>
                    <a:pt x="525" y="2133"/>
                    <a:pt x="1072" y="2133"/>
                  </a:cubicBezTo>
                  <a:cubicBezTo>
                    <a:pt x="1332" y="2133"/>
                    <a:pt x="1598"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2" name="Google Shape;8582;p131"/>
            <p:cNvSpPr/>
            <p:nvPr/>
          </p:nvSpPr>
          <p:spPr>
            <a:xfrm>
              <a:off x="69520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3" name="Google Shape;8583;p131"/>
            <p:cNvSpPr/>
            <p:nvPr/>
          </p:nvSpPr>
          <p:spPr>
            <a:xfrm>
              <a:off x="695200" y="1571400"/>
              <a:ext cx="62200" cy="53250"/>
            </a:xfrm>
            <a:custGeom>
              <a:avLst/>
              <a:gdLst/>
              <a:ahLst/>
              <a:cxnLst/>
              <a:rect l="l" t="t" r="r" b="b"/>
              <a:pathLst>
                <a:path w="2488" h="2130" extrusionOk="0">
                  <a:moveTo>
                    <a:pt x="1065" y="1"/>
                  </a:moveTo>
                  <a:cubicBezTo>
                    <a:pt x="480"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4" name="Google Shape;8584;p131"/>
            <p:cNvSpPr/>
            <p:nvPr/>
          </p:nvSpPr>
          <p:spPr>
            <a:xfrm>
              <a:off x="6189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5" name="Google Shape;8585;p131"/>
            <p:cNvSpPr/>
            <p:nvPr/>
          </p:nvSpPr>
          <p:spPr>
            <a:xfrm>
              <a:off x="6189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6" name="Google Shape;8586;p131"/>
            <p:cNvSpPr/>
            <p:nvPr/>
          </p:nvSpPr>
          <p:spPr>
            <a:xfrm>
              <a:off x="618975" y="1647400"/>
              <a:ext cx="62225" cy="53450"/>
            </a:xfrm>
            <a:custGeom>
              <a:avLst/>
              <a:gdLst/>
              <a:ahLst/>
              <a:cxnLst/>
              <a:rect l="l" t="t" r="r" b="b"/>
              <a:pathLst>
                <a:path w="2489" h="2138" extrusionOk="0">
                  <a:moveTo>
                    <a:pt x="1066" y="1"/>
                  </a:moveTo>
                  <a:cubicBezTo>
                    <a:pt x="480" y="9"/>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7" name="Google Shape;8587;p131"/>
            <p:cNvSpPr/>
            <p:nvPr/>
          </p:nvSpPr>
          <p:spPr>
            <a:xfrm>
              <a:off x="6189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8" name="Google Shape;8588;p131"/>
            <p:cNvSpPr/>
            <p:nvPr/>
          </p:nvSpPr>
          <p:spPr>
            <a:xfrm>
              <a:off x="542775"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9" name="Google Shape;8589;p131"/>
            <p:cNvSpPr/>
            <p:nvPr/>
          </p:nvSpPr>
          <p:spPr>
            <a:xfrm>
              <a:off x="542775"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0" name="Google Shape;8590;p131"/>
            <p:cNvSpPr/>
            <p:nvPr/>
          </p:nvSpPr>
          <p:spPr>
            <a:xfrm>
              <a:off x="5427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1" name="Google Shape;8591;p131"/>
            <p:cNvSpPr/>
            <p:nvPr/>
          </p:nvSpPr>
          <p:spPr>
            <a:xfrm>
              <a:off x="542775" y="1571400"/>
              <a:ext cx="62400" cy="53250"/>
            </a:xfrm>
            <a:custGeom>
              <a:avLst/>
              <a:gdLst/>
              <a:ahLst/>
              <a:cxnLst/>
              <a:rect l="l" t="t" r="r" b="b"/>
              <a:pathLst>
                <a:path w="2496" h="2130" extrusionOk="0">
                  <a:moveTo>
                    <a:pt x="1065" y="1"/>
                  </a:moveTo>
                  <a:cubicBezTo>
                    <a:pt x="480" y="1"/>
                    <a:pt x="0" y="472"/>
                    <a:pt x="0" y="1066"/>
                  </a:cubicBezTo>
                  <a:cubicBezTo>
                    <a:pt x="0" y="1703"/>
                    <a:pt x="524"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2" name="Google Shape;8592;p131"/>
            <p:cNvSpPr/>
            <p:nvPr/>
          </p:nvSpPr>
          <p:spPr>
            <a:xfrm>
              <a:off x="466550" y="1799850"/>
              <a:ext cx="62425" cy="53325"/>
            </a:xfrm>
            <a:custGeom>
              <a:avLst/>
              <a:gdLst/>
              <a:ahLst/>
              <a:cxnLst/>
              <a:rect l="l" t="t" r="r" b="b"/>
              <a:pathLst>
                <a:path w="2497" h="2133" extrusionOk="0">
                  <a:moveTo>
                    <a:pt x="1074" y="0"/>
                  </a:moveTo>
                  <a:cubicBezTo>
                    <a:pt x="480" y="0"/>
                    <a:pt x="9" y="480"/>
                    <a:pt x="0" y="1065"/>
                  </a:cubicBezTo>
                  <a:cubicBezTo>
                    <a:pt x="0" y="1709"/>
                    <a:pt x="530" y="2133"/>
                    <a:pt x="1078" y="2133"/>
                  </a:cubicBezTo>
                  <a:cubicBezTo>
                    <a:pt x="1340" y="2133"/>
                    <a:pt x="1606" y="2036"/>
                    <a:pt x="1821"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3" name="Google Shape;8593;p131"/>
            <p:cNvSpPr/>
            <p:nvPr/>
          </p:nvSpPr>
          <p:spPr>
            <a:xfrm>
              <a:off x="466550" y="1723625"/>
              <a:ext cx="62425" cy="53350"/>
            </a:xfrm>
            <a:custGeom>
              <a:avLst/>
              <a:gdLst/>
              <a:ahLst/>
              <a:cxnLst/>
              <a:rect l="l" t="t" r="r" b="b"/>
              <a:pathLst>
                <a:path w="2497" h="2134" extrusionOk="0">
                  <a:moveTo>
                    <a:pt x="1074" y="1"/>
                  </a:moveTo>
                  <a:cubicBezTo>
                    <a:pt x="480" y="1"/>
                    <a:pt x="9" y="480"/>
                    <a:pt x="0" y="1065"/>
                  </a:cubicBezTo>
                  <a:cubicBezTo>
                    <a:pt x="0" y="1709"/>
                    <a:pt x="530" y="2133"/>
                    <a:pt x="1078" y="2133"/>
                  </a:cubicBezTo>
                  <a:cubicBezTo>
                    <a:pt x="1340" y="2133"/>
                    <a:pt x="1606" y="2037"/>
                    <a:pt x="1821"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4" name="Google Shape;8594;p131"/>
            <p:cNvSpPr/>
            <p:nvPr/>
          </p:nvSpPr>
          <p:spPr>
            <a:xfrm>
              <a:off x="466550" y="1647400"/>
              <a:ext cx="62425" cy="53450"/>
            </a:xfrm>
            <a:custGeom>
              <a:avLst/>
              <a:gdLst/>
              <a:ahLst/>
              <a:cxnLst/>
              <a:rect l="l" t="t" r="r" b="b"/>
              <a:pathLst>
                <a:path w="2497" h="2138" extrusionOk="0">
                  <a:moveTo>
                    <a:pt x="1074" y="1"/>
                  </a:moveTo>
                  <a:cubicBezTo>
                    <a:pt x="480" y="9"/>
                    <a:pt x="9" y="481"/>
                    <a:pt x="0" y="1066"/>
                  </a:cubicBezTo>
                  <a:cubicBezTo>
                    <a:pt x="0" y="1710"/>
                    <a:pt x="529" y="2138"/>
                    <a:pt x="1078" y="2138"/>
                  </a:cubicBezTo>
                  <a:cubicBezTo>
                    <a:pt x="1340" y="2138"/>
                    <a:pt x="1606" y="2040"/>
                    <a:pt x="1821"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5" name="Google Shape;8595;p131"/>
            <p:cNvSpPr/>
            <p:nvPr/>
          </p:nvSpPr>
          <p:spPr>
            <a:xfrm>
              <a:off x="466550" y="1571400"/>
              <a:ext cx="62425" cy="53250"/>
            </a:xfrm>
            <a:custGeom>
              <a:avLst/>
              <a:gdLst/>
              <a:ahLst/>
              <a:cxnLst/>
              <a:rect l="l" t="t" r="r" b="b"/>
              <a:pathLst>
                <a:path w="2497" h="2130" extrusionOk="0">
                  <a:moveTo>
                    <a:pt x="1074" y="1"/>
                  </a:moveTo>
                  <a:cubicBezTo>
                    <a:pt x="480" y="1"/>
                    <a:pt x="9" y="472"/>
                    <a:pt x="0" y="1066"/>
                  </a:cubicBezTo>
                  <a:cubicBezTo>
                    <a:pt x="0" y="1703"/>
                    <a:pt x="529" y="2129"/>
                    <a:pt x="1077" y="2129"/>
                  </a:cubicBezTo>
                  <a:cubicBezTo>
                    <a:pt x="1339" y="2129"/>
                    <a:pt x="1606" y="2032"/>
                    <a:pt x="1821"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6" name="Google Shape;8596;p131"/>
            <p:cNvSpPr/>
            <p:nvPr/>
          </p:nvSpPr>
          <p:spPr>
            <a:xfrm>
              <a:off x="390550" y="1876050"/>
              <a:ext cx="62350" cy="53275"/>
            </a:xfrm>
            <a:custGeom>
              <a:avLst/>
              <a:gdLst/>
              <a:ahLst/>
              <a:cxnLst/>
              <a:rect l="l" t="t" r="r" b="b"/>
              <a:pathLst>
                <a:path w="2494" h="2131" extrusionOk="0">
                  <a:moveTo>
                    <a:pt x="1075" y="1"/>
                  </a:moveTo>
                  <a:cubicBezTo>
                    <a:pt x="1072" y="1"/>
                    <a:pt x="1068" y="1"/>
                    <a:pt x="1065" y="1"/>
                  </a:cubicBezTo>
                  <a:cubicBezTo>
                    <a:pt x="480" y="1"/>
                    <a:pt x="0" y="480"/>
                    <a:pt x="0" y="1066"/>
                  </a:cubicBezTo>
                  <a:cubicBezTo>
                    <a:pt x="0" y="1707"/>
                    <a:pt x="522" y="2131"/>
                    <a:pt x="1069" y="2131"/>
                  </a:cubicBezTo>
                  <a:cubicBezTo>
                    <a:pt x="1333" y="2131"/>
                    <a:pt x="1602" y="2033"/>
                    <a:pt x="1821" y="1813"/>
                  </a:cubicBezTo>
                  <a:cubicBezTo>
                    <a:pt x="2493"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7" name="Google Shape;8597;p131"/>
            <p:cNvSpPr/>
            <p:nvPr/>
          </p:nvSpPr>
          <p:spPr>
            <a:xfrm>
              <a:off x="390550" y="1799825"/>
              <a:ext cx="62350" cy="53300"/>
            </a:xfrm>
            <a:custGeom>
              <a:avLst/>
              <a:gdLst/>
              <a:ahLst/>
              <a:cxnLst/>
              <a:rect l="l" t="t" r="r" b="b"/>
              <a:pathLst>
                <a:path w="2494" h="2132" extrusionOk="0">
                  <a:moveTo>
                    <a:pt x="1075" y="1"/>
                  </a:moveTo>
                  <a:cubicBezTo>
                    <a:pt x="1072" y="1"/>
                    <a:pt x="1068" y="1"/>
                    <a:pt x="1065" y="1"/>
                  </a:cubicBezTo>
                  <a:cubicBezTo>
                    <a:pt x="480" y="1"/>
                    <a:pt x="0" y="481"/>
                    <a:pt x="0" y="1066"/>
                  </a:cubicBezTo>
                  <a:cubicBezTo>
                    <a:pt x="0" y="1708"/>
                    <a:pt x="526" y="2131"/>
                    <a:pt x="1073" y="2131"/>
                  </a:cubicBezTo>
                  <a:cubicBezTo>
                    <a:pt x="1336" y="2131"/>
                    <a:pt x="1604" y="2033"/>
                    <a:pt x="1821" y="1814"/>
                  </a:cubicBezTo>
                  <a:cubicBezTo>
                    <a:pt x="2493" y="1150"/>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8" name="Google Shape;8598;p131"/>
            <p:cNvSpPr/>
            <p:nvPr/>
          </p:nvSpPr>
          <p:spPr>
            <a:xfrm>
              <a:off x="390550" y="1723625"/>
              <a:ext cx="62400" cy="53350"/>
            </a:xfrm>
            <a:custGeom>
              <a:avLst/>
              <a:gdLst/>
              <a:ahLst/>
              <a:cxnLst/>
              <a:rect l="l" t="t" r="r" b="b"/>
              <a:pathLst>
                <a:path w="2496" h="2134" extrusionOk="0">
                  <a:moveTo>
                    <a:pt x="1065" y="1"/>
                  </a:moveTo>
                  <a:cubicBezTo>
                    <a:pt x="480" y="1"/>
                    <a:pt x="0" y="480"/>
                    <a:pt x="0" y="1065"/>
                  </a:cubicBezTo>
                  <a:cubicBezTo>
                    <a:pt x="0" y="1709"/>
                    <a:pt x="529" y="2133"/>
                    <a:pt x="1078" y="2133"/>
                  </a:cubicBezTo>
                  <a:cubicBezTo>
                    <a:pt x="1339" y="2133"/>
                    <a:pt x="1606"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9" name="Google Shape;8599;p131"/>
            <p:cNvSpPr/>
            <p:nvPr/>
          </p:nvSpPr>
          <p:spPr>
            <a:xfrm>
              <a:off x="39055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0" name="Google Shape;8600;p131"/>
            <p:cNvSpPr/>
            <p:nvPr/>
          </p:nvSpPr>
          <p:spPr>
            <a:xfrm>
              <a:off x="390550" y="1571400"/>
              <a:ext cx="62350" cy="53275"/>
            </a:xfrm>
            <a:custGeom>
              <a:avLst/>
              <a:gdLst/>
              <a:ahLst/>
              <a:cxnLst/>
              <a:rect l="l" t="t" r="r" b="b"/>
              <a:pathLst>
                <a:path w="2494" h="2131" extrusionOk="0">
                  <a:moveTo>
                    <a:pt x="1075" y="1"/>
                  </a:moveTo>
                  <a:cubicBezTo>
                    <a:pt x="1072" y="1"/>
                    <a:pt x="1068" y="1"/>
                    <a:pt x="1065" y="1"/>
                  </a:cubicBezTo>
                  <a:cubicBezTo>
                    <a:pt x="480" y="1"/>
                    <a:pt x="0" y="472"/>
                    <a:pt x="0" y="1066"/>
                  </a:cubicBezTo>
                  <a:cubicBezTo>
                    <a:pt x="0" y="1708"/>
                    <a:pt x="522" y="2131"/>
                    <a:pt x="1069" y="2131"/>
                  </a:cubicBezTo>
                  <a:cubicBezTo>
                    <a:pt x="1333" y="2131"/>
                    <a:pt x="1602" y="2033"/>
                    <a:pt x="1821" y="1813"/>
                  </a:cubicBezTo>
                  <a:cubicBezTo>
                    <a:pt x="2493" y="1141"/>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1" name="Google Shape;8601;p131"/>
            <p:cNvSpPr/>
            <p:nvPr/>
          </p:nvSpPr>
          <p:spPr>
            <a:xfrm>
              <a:off x="314325" y="1952050"/>
              <a:ext cx="62225" cy="53450"/>
            </a:xfrm>
            <a:custGeom>
              <a:avLst/>
              <a:gdLst/>
              <a:ahLst/>
              <a:cxnLst/>
              <a:rect l="l" t="t" r="r" b="b"/>
              <a:pathLst>
                <a:path w="2489" h="2138" extrusionOk="0">
                  <a:moveTo>
                    <a:pt x="1065" y="1"/>
                  </a:moveTo>
                  <a:cubicBezTo>
                    <a:pt x="480" y="9"/>
                    <a:pt x="1" y="481"/>
                    <a:pt x="1" y="1074"/>
                  </a:cubicBezTo>
                  <a:cubicBezTo>
                    <a:pt x="1" y="1712"/>
                    <a:pt x="525" y="2138"/>
                    <a:pt x="1073" y="2138"/>
                  </a:cubicBezTo>
                  <a:cubicBezTo>
                    <a:pt x="1335" y="2138"/>
                    <a:pt x="1603" y="2040"/>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2" name="Google Shape;8602;p131"/>
            <p:cNvSpPr/>
            <p:nvPr/>
          </p:nvSpPr>
          <p:spPr>
            <a:xfrm>
              <a:off x="314325" y="1876050"/>
              <a:ext cx="62225" cy="53275"/>
            </a:xfrm>
            <a:custGeom>
              <a:avLst/>
              <a:gdLst/>
              <a:ahLst/>
              <a:cxnLst/>
              <a:rect l="l" t="t" r="r" b="b"/>
              <a:pathLst>
                <a:path w="2489" h="2131" extrusionOk="0">
                  <a:moveTo>
                    <a:pt x="1065" y="1"/>
                  </a:moveTo>
                  <a:cubicBezTo>
                    <a:pt x="480" y="1"/>
                    <a:pt x="1" y="472"/>
                    <a:pt x="1" y="1066"/>
                  </a:cubicBezTo>
                  <a:cubicBezTo>
                    <a:pt x="1" y="1707"/>
                    <a:pt x="523" y="2131"/>
                    <a:pt x="1070" y="2131"/>
                  </a:cubicBezTo>
                  <a:cubicBezTo>
                    <a:pt x="1333" y="2131"/>
                    <a:pt x="1602" y="2033"/>
                    <a:pt x="1822"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3" name="Google Shape;8603;p131"/>
            <p:cNvSpPr/>
            <p:nvPr/>
          </p:nvSpPr>
          <p:spPr>
            <a:xfrm>
              <a:off x="314325" y="1799850"/>
              <a:ext cx="62225" cy="53325"/>
            </a:xfrm>
            <a:custGeom>
              <a:avLst/>
              <a:gdLst/>
              <a:ahLst/>
              <a:cxnLst/>
              <a:rect l="l" t="t" r="r" b="b"/>
              <a:pathLst>
                <a:path w="2489" h="2133" extrusionOk="0">
                  <a:moveTo>
                    <a:pt x="1065" y="0"/>
                  </a:moveTo>
                  <a:cubicBezTo>
                    <a:pt x="480" y="0"/>
                    <a:pt x="1" y="480"/>
                    <a:pt x="1" y="1065"/>
                  </a:cubicBezTo>
                  <a:cubicBezTo>
                    <a:pt x="1" y="1709"/>
                    <a:pt x="526" y="2133"/>
                    <a:pt x="1075" y="2133"/>
                  </a:cubicBezTo>
                  <a:cubicBezTo>
                    <a:pt x="1336" y="2133"/>
                    <a:pt x="1604" y="2036"/>
                    <a:pt x="1822"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4" name="Google Shape;8604;p131"/>
            <p:cNvSpPr/>
            <p:nvPr/>
          </p:nvSpPr>
          <p:spPr>
            <a:xfrm>
              <a:off x="314325" y="1723625"/>
              <a:ext cx="62225" cy="53350"/>
            </a:xfrm>
            <a:custGeom>
              <a:avLst/>
              <a:gdLst/>
              <a:ahLst/>
              <a:cxnLst/>
              <a:rect l="l" t="t" r="r" b="b"/>
              <a:pathLst>
                <a:path w="2489" h="2134" extrusionOk="0">
                  <a:moveTo>
                    <a:pt x="1065" y="1"/>
                  </a:moveTo>
                  <a:cubicBezTo>
                    <a:pt x="480" y="1"/>
                    <a:pt x="1" y="480"/>
                    <a:pt x="1" y="1065"/>
                  </a:cubicBezTo>
                  <a:cubicBezTo>
                    <a:pt x="1" y="1709"/>
                    <a:pt x="526" y="2133"/>
                    <a:pt x="1075" y="2133"/>
                  </a:cubicBezTo>
                  <a:cubicBezTo>
                    <a:pt x="1336" y="2133"/>
                    <a:pt x="1604" y="2037"/>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5" name="Google Shape;8605;p131"/>
            <p:cNvSpPr/>
            <p:nvPr/>
          </p:nvSpPr>
          <p:spPr>
            <a:xfrm>
              <a:off x="314325" y="1647400"/>
              <a:ext cx="62225" cy="53450"/>
            </a:xfrm>
            <a:custGeom>
              <a:avLst/>
              <a:gdLst/>
              <a:ahLst/>
              <a:cxnLst/>
              <a:rect l="l" t="t" r="r" b="b"/>
              <a:pathLst>
                <a:path w="2489" h="2138" extrusionOk="0">
                  <a:moveTo>
                    <a:pt x="1065" y="1"/>
                  </a:moveTo>
                  <a:cubicBezTo>
                    <a:pt x="480" y="9"/>
                    <a:pt x="1" y="481"/>
                    <a:pt x="1" y="1066"/>
                  </a:cubicBezTo>
                  <a:cubicBezTo>
                    <a:pt x="1" y="1710"/>
                    <a:pt x="526" y="2138"/>
                    <a:pt x="1074" y="2138"/>
                  </a:cubicBezTo>
                  <a:cubicBezTo>
                    <a:pt x="1336" y="2138"/>
                    <a:pt x="1604" y="2040"/>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6" name="Google Shape;8606;p131"/>
            <p:cNvSpPr/>
            <p:nvPr/>
          </p:nvSpPr>
          <p:spPr>
            <a:xfrm>
              <a:off x="314325" y="1571400"/>
              <a:ext cx="62150" cy="53250"/>
            </a:xfrm>
            <a:custGeom>
              <a:avLst/>
              <a:gdLst/>
              <a:ahLst/>
              <a:cxnLst/>
              <a:rect l="l" t="t" r="r" b="b"/>
              <a:pathLst>
                <a:path w="2486" h="2130" extrusionOk="0">
                  <a:moveTo>
                    <a:pt x="1075" y="1"/>
                  </a:moveTo>
                  <a:cubicBezTo>
                    <a:pt x="1072" y="1"/>
                    <a:pt x="1069" y="1"/>
                    <a:pt x="1065" y="1"/>
                  </a:cubicBezTo>
                  <a:cubicBezTo>
                    <a:pt x="480" y="1"/>
                    <a:pt x="1" y="472"/>
                    <a:pt x="1" y="1066"/>
                  </a:cubicBezTo>
                  <a:cubicBezTo>
                    <a:pt x="1" y="1703"/>
                    <a:pt x="525" y="2129"/>
                    <a:pt x="1073" y="2129"/>
                  </a:cubicBezTo>
                  <a:cubicBezTo>
                    <a:pt x="1335" y="2129"/>
                    <a:pt x="1603" y="2032"/>
                    <a:pt x="1822" y="1813"/>
                  </a:cubicBezTo>
                  <a:cubicBezTo>
                    <a:pt x="2486"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7" name="Google Shape;8607;p131"/>
            <p:cNvSpPr/>
            <p:nvPr/>
          </p:nvSpPr>
          <p:spPr>
            <a:xfrm>
              <a:off x="238125"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8" name="Google Shape;8608;p131"/>
            <p:cNvSpPr/>
            <p:nvPr/>
          </p:nvSpPr>
          <p:spPr>
            <a:xfrm>
              <a:off x="238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9" name="Google Shape;8609;p131"/>
            <p:cNvSpPr/>
            <p:nvPr/>
          </p:nvSpPr>
          <p:spPr>
            <a:xfrm>
              <a:off x="238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0" name="Google Shape;8610;p131"/>
            <p:cNvSpPr/>
            <p:nvPr/>
          </p:nvSpPr>
          <p:spPr>
            <a:xfrm>
              <a:off x="2381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1" name="Google Shape;8611;p131"/>
            <p:cNvSpPr/>
            <p:nvPr/>
          </p:nvSpPr>
          <p:spPr>
            <a:xfrm>
              <a:off x="4427825" y="26377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2" name="Google Shape;8612;p131"/>
            <p:cNvSpPr/>
            <p:nvPr/>
          </p:nvSpPr>
          <p:spPr>
            <a:xfrm>
              <a:off x="4427825" y="2714000"/>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3" name="Google Shape;8613;p131"/>
            <p:cNvSpPr/>
            <p:nvPr/>
          </p:nvSpPr>
          <p:spPr>
            <a:xfrm>
              <a:off x="4504050"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4" name="Google Shape;8614;p131"/>
            <p:cNvSpPr/>
            <p:nvPr/>
          </p:nvSpPr>
          <p:spPr>
            <a:xfrm>
              <a:off x="450405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5" name="Google Shape;8615;p131"/>
            <p:cNvSpPr/>
            <p:nvPr/>
          </p:nvSpPr>
          <p:spPr>
            <a:xfrm>
              <a:off x="458025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6" name="Google Shape;8616;p131"/>
            <p:cNvSpPr/>
            <p:nvPr/>
          </p:nvSpPr>
          <p:spPr>
            <a:xfrm>
              <a:off x="450405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7" name="Google Shape;8617;p131"/>
            <p:cNvSpPr/>
            <p:nvPr/>
          </p:nvSpPr>
          <p:spPr>
            <a:xfrm>
              <a:off x="5113350" y="14952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8" name="Google Shape;8618;p131"/>
            <p:cNvSpPr/>
            <p:nvPr/>
          </p:nvSpPr>
          <p:spPr>
            <a:xfrm>
              <a:off x="5113350" y="1571400"/>
              <a:ext cx="62400" cy="53250"/>
            </a:xfrm>
            <a:custGeom>
              <a:avLst/>
              <a:gdLst/>
              <a:ahLst/>
              <a:cxnLst/>
              <a:rect l="l" t="t" r="r" b="b"/>
              <a:pathLst>
                <a:path w="2496" h="2130" extrusionOk="0">
                  <a:moveTo>
                    <a:pt x="1073" y="1"/>
                  </a:moveTo>
                  <a:cubicBezTo>
                    <a:pt x="480" y="1"/>
                    <a:pt x="8" y="472"/>
                    <a:pt x="0" y="1066"/>
                  </a:cubicBezTo>
                  <a:cubicBezTo>
                    <a:pt x="0" y="1703"/>
                    <a:pt x="525" y="2129"/>
                    <a:pt x="1073" y="2129"/>
                  </a:cubicBezTo>
                  <a:cubicBezTo>
                    <a:pt x="1335" y="2129"/>
                    <a:pt x="1603"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9" name="Google Shape;8619;p131"/>
            <p:cNvSpPr/>
            <p:nvPr/>
          </p:nvSpPr>
          <p:spPr>
            <a:xfrm>
              <a:off x="5113350" y="164740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0" name="Google Shape;8620;p131"/>
            <p:cNvSpPr/>
            <p:nvPr/>
          </p:nvSpPr>
          <p:spPr>
            <a:xfrm>
              <a:off x="5113350" y="172362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1" name="Google Shape;8621;p131"/>
            <p:cNvSpPr/>
            <p:nvPr/>
          </p:nvSpPr>
          <p:spPr>
            <a:xfrm>
              <a:off x="5113350" y="179985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2" name="Google Shape;8622;p131"/>
            <p:cNvSpPr/>
            <p:nvPr/>
          </p:nvSpPr>
          <p:spPr>
            <a:xfrm>
              <a:off x="5113350" y="1876050"/>
              <a:ext cx="62400" cy="53350"/>
            </a:xfrm>
            <a:custGeom>
              <a:avLst/>
              <a:gdLst/>
              <a:ahLst/>
              <a:cxnLst/>
              <a:rect l="l" t="t" r="r" b="b"/>
              <a:pathLst>
                <a:path w="2496" h="2134" extrusionOk="0">
                  <a:moveTo>
                    <a:pt x="1073" y="1"/>
                  </a:moveTo>
                  <a:cubicBezTo>
                    <a:pt x="480" y="1"/>
                    <a:pt x="8" y="472"/>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3" name="Google Shape;8623;p131"/>
            <p:cNvSpPr/>
            <p:nvPr/>
          </p:nvSpPr>
          <p:spPr>
            <a:xfrm>
              <a:off x="5113350" y="1952050"/>
              <a:ext cx="62400" cy="53450"/>
            </a:xfrm>
            <a:custGeom>
              <a:avLst/>
              <a:gdLst/>
              <a:ahLst/>
              <a:cxnLst/>
              <a:rect l="l" t="t" r="r" b="b"/>
              <a:pathLst>
                <a:path w="2496" h="2138" extrusionOk="0">
                  <a:moveTo>
                    <a:pt x="1073" y="1"/>
                  </a:moveTo>
                  <a:cubicBezTo>
                    <a:pt x="480" y="9"/>
                    <a:pt x="8" y="481"/>
                    <a:pt x="0" y="1074"/>
                  </a:cubicBezTo>
                  <a:cubicBezTo>
                    <a:pt x="0" y="1712"/>
                    <a:pt x="525" y="2138"/>
                    <a:pt x="1073" y="2138"/>
                  </a:cubicBezTo>
                  <a:cubicBezTo>
                    <a:pt x="1335" y="2138"/>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4" name="Google Shape;8624;p131"/>
            <p:cNvSpPr/>
            <p:nvPr/>
          </p:nvSpPr>
          <p:spPr>
            <a:xfrm>
              <a:off x="5113350" y="2028275"/>
              <a:ext cx="62400" cy="53450"/>
            </a:xfrm>
            <a:custGeom>
              <a:avLst/>
              <a:gdLst/>
              <a:ahLst/>
              <a:cxnLst/>
              <a:rect l="l" t="t" r="r" b="b"/>
              <a:pathLst>
                <a:path w="2496" h="2138" extrusionOk="0">
                  <a:moveTo>
                    <a:pt x="1073" y="1"/>
                  </a:moveTo>
                  <a:cubicBezTo>
                    <a:pt x="480" y="1"/>
                    <a:pt x="8" y="480"/>
                    <a:pt x="0" y="1065"/>
                  </a:cubicBezTo>
                  <a:cubicBezTo>
                    <a:pt x="0" y="1709"/>
                    <a:pt x="525" y="2137"/>
                    <a:pt x="1074" y="2137"/>
                  </a:cubicBezTo>
                  <a:cubicBezTo>
                    <a:pt x="1336" y="2137"/>
                    <a:pt x="1603" y="2040"/>
                    <a:pt x="1821" y="1821"/>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5" name="Google Shape;8625;p131"/>
            <p:cNvSpPr/>
            <p:nvPr/>
          </p:nvSpPr>
          <p:spPr>
            <a:xfrm>
              <a:off x="5113350" y="21045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6" name="Google Shape;8626;p131"/>
            <p:cNvSpPr/>
            <p:nvPr/>
          </p:nvSpPr>
          <p:spPr>
            <a:xfrm>
              <a:off x="5113350" y="2180700"/>
              <a:ext cx="62400" cy="53350"/>
            </a:xfrm>
            <a:custGeom>
              <a:avLst/>
              <a:gdLst/>
              <a:ahLst/>
              <a:cxnLst/>
              <a:rect l="l" t="t" r="r" b="b"/>
              <a:pathLst>
                <a:path w="2496" h="2134" extrusionOk="0">
                  <a:moveTo>
                    <a:pt x="1073" y="1"/>
                  </a:moveTo>
                  <a:cubicBezTo>
                    <a:pt x="480" y="1"/>
                    <a:pt x="8" y="480"/>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7" name="Google Shape;8627;p131"/>
            <p:cNvSpPr/>
            <p:nvPr/>
          </p:nvSpPr>
          <p:spPr>
            <a:xfrm>
              <a:off x="5113350" y="2256925"/>
              <a:ext cx="62550" cy="53425"/>
            </a:xfrm>
            <a:custGeom>
              <a:avLst/>
              <a:gdLst/>
              <a:ahLst/>
              <a:cxnLst/>
              <a:rect l="l" t="t" r="r" b="b"/>
              <a:pathLst>
                <a:path w="2502" h="2137" extrusionOk="0">
                  <a:moveTo>
                    <a:pt x="1083" y="0"/>
                  </a:moveTo>
                  <a:cubicBezTo>
                    <a:pt x="1080" y="0"/>
                    <a:pt x="1077" y="0"/>
                    <a:pt x="1073" y="0"/>
                  </a:cubicBezTo>
                  <a:cubicBezTo>
                    <a:pt x="480" y="0"/>
                    <a:pt x="0" y="480"/>
                    <a:pt x="0" y="1065"/>
                  </a:cubicBezTo>
                  <a:cubicBezTo>
                    <a:pt x="0" y="1709"/>
                    <a:pt x="529" y="2137"/>
                    <a:pt x="1080" y="2137"/>
                  </a:cubicBezTo>
                  <a:cubicBezTo>
                    <a:pt x="1343" y="2137"/>
                    <a:pt x="1611" y="2039"/>
                    <a:pt x="1829" y="1821"/>
                  </a:cubicBezTo>
                  <a:cubicBezTo>
                    <a:pt x="2502" y="1149"/>
                    <a:pt x="2028" y="0"/>
                    <a:pt x="108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8" name="Google Shape;8628;p131"/>
            <p:cNvSpPr/>
            <p:nvPr/>
          </p:nvSpPr>
          <p:spPr>
            <a:xfrm>
              <a:off x="5113350" y="2333125"/>
              <a:ext cx="62400" cy="53450"/>
            </a:xfrm>
            <a:custGeom>
              <a:avLst/>
              <a:gdLst/>
              <a:ahLst/>
              <a:cxnLst/>
              <a:rect l="l" t="t" r="r" b="b"/>
              <a:pathLst>
                <a:path w="2496" h="2138" extrusionOk="0">
                  <a:moveTo>
                    <a:pt x="1073" y="1"/>
                  </a:moveTo>
                  <a:cubicBezTo>
                    <a:pt x="480" y="1"/>
                    <a:pt x="0" y="480"/>
                    <a:pt x="0" y="1066"/>
                  </a:cubicBezTo>
                  <a:cubicBezTo>
                    <a:pt x="0" y="1709"/>
                    <a:pt x="525" y="2137"/>
                    <a:pt x="1074" y="2137"/>
                  </a:cubicBezTo>
                  <a:cubicBezTo>
                    <a:pt x="1336" y="2137"/>
                    <a:pt x="1603"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9" name="Google Shape;8629;p131"/>
            <p:cNvSpPr/>
            <p:nvPr/>
          </p:nvSpPr>
          <p:spPr>
            <a:xfrm>
              <a:off x="5113350" y="2409350"/>
              <a:ext cx="62400" cy="53350"/>
            </a:xfrm>
            <a:custGeom>
              <a:avLst/>
              <a:gdLst/>
              <a:ahLst/>
              <a:cxnLst/>
              <a:rect l="l" t="t" r="r" b="b"/>
              <a:pathLst>
                <a:path w="2496" h="2134"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0" name="Google Shape;8630;p131"/>
            <p:cNvSpPr/>
            <p:nvPr/>
          </p:nvSpPr>
          <p:spPr>
            <a:xfrm>
              <a:off x="5113350" y="2485550"/>
              <a:ext cx="62400" cy="53300"/>
            </a:xfrm>
            <a:custGeom>
              <a:avLst/>
              <a:gdLst/>
              <a:ahLst/>
              <a:cxnLst/>
              <a:rect l="l" t="t" r="r" b="b"/>
              <a:pathLst>
                <a:path w="2496" h="2132" extrusionOk="0">
                  <a:moveTo>
                    <a:pt x="1073" y="1"/>
                  </a:moveTo>
                  <a:cubicBezTo>
                    <a:pt x="480" y="1"/>
                    <a:pt x="0" y="472"/>
                    <a:pt x="0" y="1066"/>
                  </a:cubicBezTo>
                  <a:cubicBezTo>
                    <a:pt x="0" y="1708"/>
                    <a:pt x="526" y="2131"/>
                    <a:pt x="1073" y="2131"/>
                  </a:cubicBezTo>
                  <a:cubicBezTo>
                    <a:pt x="1336" y="2131"/>
                    <a:pt x="1604" y="2033"/>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1" name="Google Shape;8631;p131"/>
            <p:cNvSpPr/>
            <p:nvPr/>
          </p:nvSpPr>
          <p:spPr>
            <a:xfrm>
              <a:off x="473247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2" name="Google Shape;8632;p131"/>
            <p:cNvSpPr/>
            <p:nvPr/>
          </p:nvSpPr>
          <p:spPr>
            <a:xfrm>
              <a:off x="473247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3" name="Google Shape;8633;p131"/>
            <p:cNvSpPr/>
            <p:nvPr/>
          </p:nvSpPr>
          <p:spPr>
            <a:xfrm>
              <a:off x="4732475" y="164740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4" name="Google Shape;8634;p131"/>
            <p:cNvSpPr/>
            <p:nvPr/>
          </p:nvSpPr>
          <p:spPr>
            <a:xfrm>
              <a:off x="473247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5" name="Google Shape;8635;p131"/>
            <p:cNvSpPr/>
            <p:nvPr/>
          </p:nvSpPr>
          <p:spPr>
            <a:xfrm>
              <a:off x="473247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6" name="Google Shape;8636;p131"/>
            <p:cNvSpPr/>
            <p:nvPr/>
          </p:nvSpPr>
          <p:spPr>
            <a:xfrm>
              <a:off x="4732475" y="1876050"/>
              <a:ext cx="62425" cy="53350"/>
            </a:xfrm>
            <a:custGeom>
              <a:avLst/>
              <a:gdLst/>
              <a:ahLst/>
              <a:cxnLst/>
              <a:rect l="l" t="t" r="r" b="b"/>
              <a:pathLst>
                <a:path w="2497" h="2134" extrusionOk="0">
                  <a:moveTo>
                    <a:pt x="1074" y="1"/>
                  </a:moveTo>
                  <a:cubicBezTo>
                    <a:pt x="480" y="1"/>
                    <a:pt x="9" y="472"/>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7" name="Google Shape;8637;p131"/>
            <p:cNvSpPr/>
            <p:nvPr/>
          </p:nvSpPr>
          <p:spPr>
            <a:xfrm>
              <a:off x="4732475" y="1952050"/>
              <a:ext cx="62425" cy="53450"/>
            </a:xfrm>
            <a:custGeom>
              <a:avLst/>
              <a:gdLst/>
              <a:ahLst/>
              <a:cxnLst/>
              <a:rect l="l" t="t" r="r" b="b"/>
              <a:pathLst>
                <a:path w="2497" h="2138" extrusionOk="0">
                  <a:moveTo>
                    <a:pt x="1074" y="1"/>
                  </a:moveTo>
                  <a:cubicBezTo>
                    <a:pt x="480" y="9"/>
                    <a:pt x="9" y="481"/>
                    <a:pt x="1" y="1074"/>
                  </a:cubicBezTo>
                  <a:cubicBezTo>
                    <a:pt x="1" y="1712"/>
                    <a:pt x="525" y="2138"/>
                    <a:pt x="1073" y="2138"/>
                  </a:cubicBezTo>
                  <a:cubicBezTo>
                    <a:pt x="1335" y="2138"/>
                    <a:pt x="1603"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8" name="Google Shape;8638;p131"/>
            <p:cNvSpPr/>
            <p:nvPr/>
          </p:nvSpPr>
          <p:spPr>
            <a:xfrm>
              <a:off x="4732475" y="2028275"/>
              <a:ext cx="62425" cy="53450"/>
            </a:xfrm>
            <a:custGeom>
              <a:avLst/>
              <a:gdLst/>
              <a:ahLst/>
              <a:cxnLst/>
              <a:rect l="l" t="t" r="r" b="b"/>
              <a:pathLst>
                <a:path w="2497" h="2138" extrusionOk="0">
                  <a:moveTo>
                    <a:pt x="1074" y="1"/>
                  </a:moveTo>
                  <a:cubicBezTo>
                    <a:pt x="480" y="1"/>
                    <a:pt x="9" y="480"/>
                    <a:pt x="1" y="1065"/>
                  </a:cubicBezTo>
                  <a:cubicBezTo>
                    <a:pt x="1" y="1709"/>
                    <a:pt x="526" y="2137"/>
                    <a:pt x="1074" y="2137"/>
                  </a:cubicBezTo>
                  <a:cubicBezTo>
                    <a:pt x="1336" y="2137"/>
                    <a:pt x="1604"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9" name="Google Shape;8639;p131"/>
            <p:cNvSpPr/>
            <p:nvPr/>
          </p:nvSpPr>
          <p:spPr>
            <a:xfrm>
              <a:off x="4732475" y="21045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0" name="Google Shape;8640;p131"/>
            <p:cNvSpPr/>
            <p:nvPr/>
          </p:nvSpPr>
          <p:spPr>
            <a:xfrm>
              <a:off x="4732475" y="2180700"/>
              <a:ext cx="62425" cy="53350"/>
            </a:xfrm>
            <a:custGeom>
              <a:avLst/>
              <a:gdLst/>
              <a:ahLst/>
              <a:cxnLst/>
              <a:rect l="l" t="t" r="r" b="b"/>
              <a:pathLst>
                <a:path w="2497" h="2134" extrusionOk="0">
                  <a:moveTo>
                    <a:pt x="1074" y="1"/>
                  </a:moveTo>
                  <a:cubicBezTo>
                    <a:pt x="480" y="1"/>
                    <a:pt x="9" y="480"/>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1" name="Google Shape;8641;p131"/>
            <p:cNvSpPr/>
            <p:nvPr/>
          </p:nvSpPr>
          <p:spPr>
            <a:xfrm>
              <a:off x="4732475" y="2256925"/>
              <a:ext cx="62575" cy="53425"/>
            </a:xfrm>
            <a:custGeom>
              <a:avLst/>
              <a:gdLst/>
              <a:ahLst/>
              <a:cxnLst/>
              <a:rect l="l" t="t" r="r" b="b"/>
              <a:pathLst>
                <a:path w="2503" h="2137" extrusionOk="0">
                  <a:moveTo>
                    <a:pt x="1084" y="0"/>
                  </a:moveTo>
                  <a:cubicBezTo>
                    <a:pt x="1080" y="0"/>
                    <a:pt x="1077" y="0"/>
                    <a:pt x="1074" y="0"/>
                  </a:cubicBezTo>
                  <a:cubicBezTo>
                    <a:pt x="480" y="0"/>
                    <a:pt x="1" y="480"/>
                    <a:pt x="1" y="1065"/>
                  </a:cubicBezTo>
                  <a:cubicBezTo>
                    <a:pt x="1" y="1709"/>
                    <a:pt x="529" y="2137"/>
                    <a:pt x="1080"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2" name="Google Shape;8642;p131"/>
            <p:cNvSpPr/>
            <p:nvPr/>
          </p:nvSpPr>
          <p:spPr>
            <a:xfrm>
              <a:off x="4732475" y="2333125"/>
              <a:ext cx="62425" cy="53450"/>
            </a:xfrm>
            <a:custGeom>
              <a:avLst/>
              <a:gdLst/>
              <a:ahLst/>
              <a:cxnLst/>
              <a:rect l="l" t="t" r="r" b="b"/>
              <a:pathLst>
                <a:path w="2497" h="2138" extrusionOk="0">
                  <a:moveTo>
                    <a:pt x="1074" y="1"/>
                  </a:moveTo>
                  <a:cubicBezTo>
                    <a:pt x="480" y="1"/>
                    <a:pt x="1" y="480"/>
                    <a:pt x="1" y="1066"/>
                  </a:cubicBezTo>
                  <a:cubicBezTo>
                    <a:pt x="1" y="1709"/>
                    <a:pt x="526" y="2137"/>
                    <a:pt x="1074" y="2137"/>
                  </a:cubicBezTo>
                  <a:cubicBezTo>
                    <a:pt x="1336" y="2137"/>
                    <a:pt x="1604"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3" name="Google Shape;8643;p131"/>
            <p:cNvSpPr/>
            <p:nvPr/>
          </p:nvSpPr>
          <p:spPr>
            <a:xfrm>
              <a:off x="4351600" y="2256925"/>
              <a:ext cx="62575" cy="53425"/>
            </a:xfrm>
            <a:custGeom>
              <a:avLst/>
              <a:gdLst/>
              <a:ahLst/>
              <a:cxnLst/>
              <a:rect l="l" t="t" r="r" b="b"/>
              <a:pathLst>
                <a:path w="2503" h="2137" extrusionOk="0">
                  <a:moveTo>
                    <a:pt x="1084" y="0"/>
                  </a:moveTo>
                  <a:cubicBezTo>
                    <a:pt x="1081" y="0"/>
                    <a:pt x="1077" y="0"/>
                    <a:pt x="1074" y="0"/>
                  </a:cubicBezTo>
                  <a:cubicBezTo>
                    <a:pt x="481" y="0"/>
                    <a:pt x="9"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4" name="Google Shape;8644;p131"/>
            <p:cNvSpPr/>
            <p:nvPr/>
          </p:nvSpPr>
          <p:spPr>
            <a:xfrm>
              <a:off x="4351600" y="2485550"/>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5" name="Google Shape;8645;p131"/>
            <p:cNvSpPr/>
            <p:nvPr/>
          </p:nvSpPr>
          <p:spPr>
            <a:xfrm>
              <a:off x="4351600" y="240935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6" name="Google Shape;8646;p131"/>
            <p:cNvSpPr/>
            <p:nvPr/>
          </p:nvSpPr>
          <p:spPr>
            <a:xfrm>
              <a:off x="4351600" y="23331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7" name="Google Shape;8647;p131"/>
            <p:cNvSpPr/>
            <p:nvPr/>
          </p:nvSpPr>
          <p:spPr>
            <a:xfrm>
              <a:off x="4427825" y="2256925"/>
              <a:ext cx="62575" cy="53425"/>
            </a:xfrm>
            <a:custGeom>
              <a:avLst/>
              <a:gdLst/>
              <a:ahLst/>
              <a:cxnLst/>
              <a:rect l="l" t="t" r="r" b="b"/>
              <a:pathLst>
                <a:path w="2503" h="2137" extrusionOk="0">
                  <a:moveTo>
                    <a:pt x="1076" y="0"/>
                  </a:moveTo>
                  <a:cubicBezTo>
                    <a:pt x="1072" y="0"/>
                    <a:pt x="1069" y="0"/>
                    <a:pt x="1065" y="0"/>
                  </a:cubicBezTo>
                  <a:cubicBezTo>
                    <a:pt x="480" y="0"/>
                    <a:pt x="1" y="480"/>
                    <a:pt x="1" y="1065"/>
                  </a:cubicBezTo>
                  <a:cubicBezTo>
                    <a:pt x="1" y="1709"/>
                    <a:pt x="529" y="2137"/>
                    <a:pt x="1080" y="2137"/>
                  </a:cubicBezTo>
                  <a:cubicBezTo>
                    <a:pt x="1343"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8" name="Google Shape;8648;p131"/>
            <p:cNvSpPr/>
            <p:nvPr/>
          </p:nvSpPr>
          <p:spPr>
            <a:xfrm>
              <a:off x="4427825" y="2333125"/>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9" name="Google Shape;8649;p131"/>
            <p:cNvSpPr/>
            <p:nvPr/>
          </p:nvSpPr>
          <p:spPr>
            <a:xfrm>
              <a:off x="45040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0" name="Google Shape;8650;p131"/>
            <p:cNvSpPr/>
            <p:nvPr/>
          </p:nvSpPr>
          <p:spPr>
            <a:xfrm>
              <a:off x="450405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1" name="Google Shape;8651;p131"/>
            <p:cNvSpPr/>
            <p:nvPr/>
          </p:nvSpPr>
          <p:spPr>
            <a:xfrm>
              <a:off x="450405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2" name="Google Shape;8652;p131"/>
            <p:cNvSpPr/>
            <p:nvPr/>
          </p:nvSpPr>
          <p:spPr>
            <a:xfrm>
              <a:off x="450405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3" name="Google Shape;8653;p131"/>
            <p:cNvSpPr/>
            <p:nvPr/>
          </p:nvSpPr>
          <p:spPr>
            <a:xfrm>
              <a:off x="4504050" y="1876050"/>
              <a:ext cx="62200" cy="53350"/>
            </a:xfrm>
            <a:custGeom>
              <a:avLst/>
              <a:gdLst/>
              <a:ahLst/>
              <a:cxnLst/>
              <a:rect l="l" t="t" r="r" b="b"/>
              <a:pathLst>
                <a:path w="2488" h="2134" extrusionOk="0">
                  <a:moveTo>
                    <a:pt x="1065" y="1"/>
                  </a:moveTo>
                  <a:cubicBezTo>
                    <a:pt x="480" y="1"/>
                    <a:pt x="0" y="472"/>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4" name="Google Shape;8654;p131"/>
            <p:cNvSpPr/>
            <p:nvPr/>
          </p:nvSpPr>
          <p:spPr>
            <a:xfrm>
              <a:off x="45040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5" name="Google Shape;8655;p131"/>
            <p:cNvSpPr/>
            <p:nvPr/>
          </p:nvSpPr>
          <p:spPr>
            <a:xfrm>
              <a:off x="450405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6" name="Google Shape;8656;p131"/>
            <p:cNvSpPr/>
            <p:nvPr/>
          </p:nvSpPr>
          <p:spPr>
            <a:xfrm>
              <a:off x="450405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7" name="Google Shape;8657;p131"/>
            <p:cNvSpPr/>
            <p:nvPr/>
          </p:nvSpPr>
          <p:spPr>
            <a:xfrm>
              <a:off x="450405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8" name="Google Shape;8658;p131"/>
            <p:cNvSpPr/>
            <p:nvPr/>
          </p:nvSpPr>
          <p:spPr>
            <a:xfrm>
              <a:off x="450405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9" name="Google Shape;8659;p131"/>
            <p:cNvSpPr/>
            <p:nvPr/>
          </p:nvSpPr>
          <p:spPr>
            <a:xfrm>
              <a:off x="450405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0" name="Google Shape;8660;p131"/>
            <p:cNvSpPr/>
            <p:nvPr/>
          </p:nvSpPr>
          <p:spPr>
            <a:xfrm>
              <a:off x="4504050"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1" name="Google Shape;8661;p131"/>
            <p:cNvSpPr/>
            <p:nvPr/>
          </p:nvSpPr>
          <p:spPr>
            <a:xfrm>
              <a:off x="458025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2" name="Google Shape;8662;p131"/>
            <p:cNvSpPr/>
            <p:nvPr/>
          </p:nvSpPr>
          <p:spPr>
            <a:xfrm>
              <a:off x="458025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3" name="Google Shape;8663;p131"/>
            <p:cNvSpPr/>
            <p:nvPr/>
          </p:nvSpPr>
          <p:spPr>
            <a:xfrm>
              <a:off x="458025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4" name="Google Shape;8664;p131"/>
            <p:cNvSpPr/>
            <p:nvPr/>
          </p:nvSpPr>
          <p:spPr>
            <a:xfrm>
              <a:off x="458025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5" name="Google Shape;8665;p131"/>
            <p:cNvSpPr/>
            <p:nvPr/>
          </p:nvSpPr>
          <p:spPr>
            <a:xfrm>
              <a:off x="4580250"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6" name="Google Shape;8666;p131"/>
            <p:cNvSpPr/>
            <p:nvPr/>
          </p:nvSpPr>
          <p:spPr>
            <a:xfrm>
              <a:off x="458025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7" name="Google Shape;8667;p131"/>
            <p:cNvSpPr/>
            <p:nvPr/>
          </p:nvSpPr>
          <p:spPr>
            <a:xfrm>
              <a:off x="458025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8" name="Google Shape;8668;p131"/>
            <p:cNvSpPr/>
            <p:nvPr/>
          </p:nvSpPr>
          <p:spPr>
            <a:xfrm>
              <a:off x="458025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9" name="Google Shape;8669;p131"/>
            <p:cNvSpPr/>
            <p:nvPr/>
          </p:nvSpPr>
          <p:spPr>
            <a:xfrm>
              <a:off x="458025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0" name="Google Shape;8670;p131"/>
            <p:cNvSpPr/>
            <p:nvPr/>
          </p:nvSpPr>
          <p:spPr>
            <a:xfrm>
              <a:off x="4580250" y="2256925"/>
              <a:ext cx="62350" cy="53425"/>
            </a:xfrm>
            <a:custGeom>
              <a:avLst/>
              <a:gdLst/>
              <a:ahLst/>
              <a:cxnLst/>
              <a:rect l="l" t="t" r="r" b="b"/>
              <a:pathLst>
                <a:path w="2494" h="2137" extrusionOk="0">
                  <a:moveTo>
                    <a:pt x="1076" y="0"/>
                  </a:moveTo>
                  <a:cubicBezTo>
                    <a:pt x="1072" y="0"/>
                    <a:pt x="1069" y="0"/>
                    <a:pt x="1066" y="0"/>
                  </a:cubicBezTo>
                  <a:cubicBezTo>
                    <a:pt x="480" y="0"/>
                    <a:pt x="1" y="480"/>
                    <a:pt x="1" y="1065"/>
                  </a:cubicBezTo>
                  <a:cubicBezTo>
                    <a:pt x="1" y="1709"/>
                    <a:pt x="529"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1" name="Google Shape;8671;p131"/>
            <p:cNvSpPr/>
            <p:nvPr/>
          </p:nvSpPr>
          <p:spPr>
            <a:xfrm>
              <a:off x="458025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2" name="Google Shape;8672;p131"/>
            <p:cNvSpPr/>
            <p:nvPr/>
          </p:nvSpPr>
          <p:spPr>
            <a:xfrm>
              <a:off x="458025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3" name="Google Shape;8673;p131"/>
            <p:cNvSpPr/>
            <p:nvPr/>
          </p:nvSpPr>
          <p:spPr>
            <a:xfrm>
              <a:off x="465647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4" name="Google Shape;8674;p131"/>
            <p:cNvSpPr/>
            <p:nvPr/>
          </p:nvSpPr>
          <p:spPr>
            <a:xfrm>
              <a:off x="465647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5" name="Google Shape;8675;p131"/>
            <p:cNvSpPr/>
            <p:nvPr/>
          </p:nvSpPr>
          <p:spPr>
            <a:xfrm>
              <a:off x="4656475" y="17236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6" name="Google Shape;8676;p131"/>
            <p:cNvSpPr/>
            <p:nvPr/>
          </p:nvSpPr>
          <p:spPr>
            <a:xfrm>
              <a:off x="465647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7" name="Google Shape;8677;p131"/>
            <p:cNvSpPr/>
            <p:nvPr/>
          </p:nvSpPr>
          <p:spPr>
            <a:xfrm>
              <a:off x="465647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8" name="Google Shape;8678;p131"/>
            <p:cNvSpPr/>
            <p:nvPr/>
          </p:nvSpPr>
          <p:spPr>
            <a:xfrm>
              <a:off x="4656475"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9" name="Google Shape;8679;p131"/>
            <p:cNvSpPr/>
            <p:nvPr/>
          </p:nvSpPr>
          <p:spPr>
            <a:xfrm>
              <a:off x="46564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0" name="Google Shape;8680;p131"/>
            <p:cNvSpPr/>
            <p:nvPr/>
          </p:nvSpPr>
          <p:spPr>
            <a:xfrm>
              <a:off x="4656475" y="21045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1" name="Google Shape;8681;p131"/>
            <p:cNvSpPr/>
            <p:nvPr/>
          </p:nvSpPr>
          <p:spPr>
            <a:xfrm>
              <a:off x="4656475" y="2180700"/>
              <a:ext cx="62200" cy="53350"/>
            </a:xfrm>
            <a:custGeom>
              <a:avLst/>
              <a:gdLst/>
              <a:ahLst/>
              <a:cxnLst/>
              <a:rect l="l" t="t" r="r" b="b"/>
              <a:pathLst>
                <a:path w="2488" h="2134" extrusionOk="0">
                  <a:moveTo>
                    <a:pt x="1065" y="1"/>
                  </a:moveTo>
                  <a:cubicBezTo>
                    <a:pt x="472" y="1"/>
                    <a:pt x="0" y="480"/>
                    <a:pt x="0" y="1066"/>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2" name="Google Shape;8682;p131"/>
            <p:cNvSpPr/>
            <p:nvPr/>
          </p:nvSpPr>
          <p:spPr>
            <a:xfrm>
              <a:off x="465647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3" name="Google Shape;8683;p131"/>
            <p:cNvSpPr/>
            <p:nvPr/>
          </p:nvSpPr>
          <p:spPr>
            <a:xfrm>
              <a:off x="4656475" y="2333125"/>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4" name="Google Shape;8684;p131"/>
            <p:cNvSpPr/>
            <p:nvPr/>
          </p:nvSpPr>
          <p:spPr>
            <a:xfrm>
              <a:off x="4656475" y="240935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5" name="Google Shape;8685;p131"/>
            <p:cNvSpPr/>
            <p:nvPr/>
          </p:nvSpPr>
          <p:spPr>
            <a:xfrm>
              <a:off x="4732475" y="2409350"/>
              <a:ext cx="62425" cy="53350"/>
            </a:xfrm>
            <a:custGeom>
              <a:avLst/>
              <a:gdLst/>
              <a:ahLst/>
              <a:cxnLst/>
              <a:rect l="l" t="t" r="r" b="b"/>
              <a:pathLst>
                <a:path w="2497" h="2134"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6" name="Google Shape;8686;p131"/>
            <p:cNvSpPr/>
            <p:nvPr/>
          </p:nvSpPr>
          <p:spPr>
            <a:xfrm>
              <a:off x="4732475" y="2485550"/>
              <a:ext cx="62425" cy="53300"/>
            </a:xfrm>
            <a:custGeom>
              <a:avLst/>
              <a:gdLst/>
              <a:ahLst/>
              <a:cxnLst/>
              <a:rect l="l" t="t" r="r" b="b"/>
              <a:pathLst>
                <a:path w="2497" h="2132" extrusionOk="0">
                  <a:moveTo>
                    <a:pt x="1074" y="1"/>
                  </a:moveTo>
                  <a:cubicBezTo>
                    <a:pt x="480" y="1"/>
                    <a:pt x="1" y="472"/>
                    <a:pt x="1" y="1066"/>
                  </a:cubicBezTo>
                  <a:cubicBezTo>
                    <a:pt x="1" y="1708"/>
                    <a:pt x="526"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7" name="Google Shape;8687;p131"/>
            <p:cNvSpPr/>
            <p:nvPr/>
          </p:nvSpPr>
          <p:spPr>
            <a:xfrm>
              <a:off x="48087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8" name="Google Shape;8688;p131"/>
            <p:cNvSpPr/>
            <p:nvPr/>
          </p:nvSpPr>
          <p:spPr>
            <a:xfrm>
              <a:off x="4808700"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9" name="Google Shape;8689;p131"/>
            <p:cNvSpPr/>
            <p:nvPr/>
          </p:nvSpPr>
          <p:spPr>
            <a:xfrm>
              <a:off x="480870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0" name="Google Shape;8690;p131"/>
            <p:cNvSpPr/>
            <p:nvPr/>
          </p:nvSpPr>
          <p:spPr>
            <a:xfrm>
              <a:off x="48087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1" name="Google Shape;8691;p131"/>
            <p:cNvSpPr/>
            <p:nvPr/>
          </p:nvSpPr>
          <p:spPr>
            <a:xfrm>
              <a:off x="4808700"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2" name="Google Shape;8692;p131"/>
            <p:cNvSpPr/>
            <p:nvPr/>
          </p:nvSpPr>
          <p:spPr>
            <a:xfrm>
              <a:off x="4808700"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3" name="Google Shape;8693;p131"/>
            <p:cNvSpPr/>
            <p:nvPr/>
          </p:nvSpPr>
          <p:spPr>
            <a:xfrm>
              <a:off x="4808700"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4" name="Google Shape;8694;p131"/>
            <p:cNvSpPr/>
            <p:nvPr/>
          </p:nvSpPr>
          <p:spPr>
            <a:xfrm>
              <a:off x="4808700"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5" name="Google Shape;8695;p131"/>
            <p:cNvSpPr/>
            <p:nvPr/>
          </p:nvSpPr>
          <p:spPr>
            <a:xfrm>
              <a:off x="4808700" y="21045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6" name="Google Shape;8696;p131"/>
            <p:cNvSpPr/>
            <p:nvPr/>
          </p:nvSpPr>
          <p:spPr>
            <a:xfrm>
              <a:off x="4808700" y="2180700"/>
              <a:ext cx="62400" cy="53350"/>
            </a:xfrm>
            <a:custGeom>
              <a:avLst/>
              <a:gdLst/>
              <a:ahLst/>
              <a:cxnLst/>
              <a:rect l="l" t="t" r="r" b="b"/>
              <a:pathLst>
                <a:path w="2496" h="2134" extrusionOk="0">
                  <a:moveTo>
                    <a:pt x="1065" y="1"/>
                  </a:moveTo>
                  <a:cubicBezTo>
                    <a:pt x="480" y="1"/>
                    <a:pt x="0" y="480"/>
                    <a:pt x="0" y="1066"/>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7" name="Google Shape;8697;p131"/>
            <p:cNvSpPr/>
            <p:nvPr/>
          </p:nvSpPr>
          <p:spPr>
            <a:xfrm>
              <a:off x="4808700" y="2256925"/>
              <a:ext cx="62550" cy="53425"/>
            </a:xfrm>
            <a:custGeom>
              <a:avLst/>
              <a:gdLst/>
              <a:ahLst/>
              <a:cxnLst/>
              <a:rect l="l" t="t" r="r" b="b"/>
              <a:pathLst>
                <a:path w="2502"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8" name="Google Shape;8698;p131"/>
            <p:cNvSpPr/>
            <p:nvPr/>
          </p:nvSpPr>
          <p:spPr>
            <a:xfrm>
              <a:off x="4808700"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9" name="Google Shape;8699;p131"/>
            <p:cNvSpPr/>
            <p:nvPr/>
          </p:nvSpPr>
          <p:spPr>
            <a:xfrm>
              <a:off x="4808700" y="2409350"/>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0" name="Google Shape;8700;p131"/>
            <p:cNvSpPr/>
            <p:nvPr/>
          </p:nvSpPr>
          <p:spPr>
            <a:xfrm>
              <a:off x="4808700" y="2485550"/>
              <a:ext cx="62400" cy="53300"/>
            </a:xfrm>
            <a:custGeom>
              <a:avLst/>
              <a:gdLst/>
              <a:ahLst/>
              <a:cxnLst/>
              <a:rect l="l" t="t" r="r" b="b"/>
              <a:pathLst>
                <a:path w="2496"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1" name="Google Shape;8701;p131"/>
            <p:cNvSpPr/>
            <p:nvPr/>
          </p:nvSpPr>
          <p:spPr>
            <a:xfrm>
              <a:off x="48849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2" name="Google Shape;8702;p131"/>
            <p:cNvSpPr/>
            <p:nvPr/>
          </p:nvSpPr>
          <p:spPr>
            <a:xfrm>
              <a:off x="48849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3" name="Google Shape;8703;p131"/>
            <p:cNvSpPr/>
            <p:nvPr/>
          </p:nvSpPr>
          <p:spPr>
            <a:xfrm>
              <a:off x="48849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4" name="Google Shape;8704;p131"/>
            <p:cNvSpPr/>
            <p:nvPr/>
          </p:nvSpPr>
          <p:spPr>
            <a:xfrm>
              <a:off x="48849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5" name="Google Shape;8705;p131"/>
            <p:cNvSpPr/>
            <p:nvPr/>
          </p:nvSpPr>
          <p:spPr>
            <a:xfrm>
              <a:off x="48849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6" name="Google Shape;8706;p131"/>
            <p:cNvSpPr/>
            <p:nvPr/>
          </p:nvSpPr>
          <p:spPr>
            <a:xfrm>
              <a:off x="4884900"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7" name="Google Shape;8707;p131"/>
            <p:cNvSpPr/>
            <p:nvPr/>
          </p:nvSpPr>
          <p:spPr>
            <a:xfrm>
              <a:off x="488490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8" name="Google Shape;8708;p131"/>
            <p:cNvSpPr/>
            <p:nvPr/>
          </p:nvSpPr>
          <p:spPr>
            <a:xfrm>
              <a:off x="488490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9" name="Google Shape;8709;p131"/>
            <p:cNvSpPr/>
            <p:nvPr/>
          </p:nvSpPr>
          <p:spPr>
            <a:xfrm>
              <a:off x="48849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0" name="Google Shape;8710;p131"/>
            <p:cNvSpPr/>
            <p:nvPr/>
          </p:nvSpPr>
          <p:spPr>
            <a:xfrm>
              <a:off x="48849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1" name="Google Shape;8711;p131"/>
            <p:cNvSpPr/>
            <p:nvPr/>
          </p:nvSpPr>
          <p:spPr>
            <a:xfrm>
              <a:off x="48849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2" name="Google Shape;8712;p131"/>
            <p:cNvSpPr/>
            <p:nvPr/>
          </p:nvSpPr>
          <p:spPr>
            <a:xfrm>
              <a:off x="488490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3" name="Google Shape;8713;p131"/>
            <p:cNvSpPr/>
            <p:nvPr/>
          </p:nvSpPr>
          <p:spPr>
            <a:xfrm>
              <a:off x="48849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4" name="Google Shape;8714;p131"/>
            <p:cNvSpPr/>
            <p:nvPr/>
          </p:nvSpPr>
          <p:spPr>
            <a:xfrm>
              <a:off x="48849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5" name="Google Shape;8715;p131"/>
            <p:cNvSpPr/>
            <p:nvPr/>
          </p:nvSpPr>
          <p:spPr>
            <a:xfrm>
              <a:off x="4884900"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6" name="Google Shape;8716;p131"/>
            <p:cNvSpPr/>
            <p:nvPr/>
          </p:nvSpPr>
          <p:spPr>
            <a:xfrm>
              <a:off x="49611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7" name="Google Shape;8717;p131"/>
            <p:cNvSpPr/>
            <p:nvPr/>
          </p:nvSpPr>
          <p:spPr>
            <a:xfrm>
              <a:off x="4961125"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8" name="Google Shape;8718;p131"/>
            <p:cNvSpPr/>
            <p:nvPr/>
          </p:nvSpPr>
          <p:spPr>
            <a:xfrm>
              <a:off x="4961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9" name="Google Shape;8719;p131"/>
            <p:cNvSpPr/>
            <p:nvPr/>
          </p:nvSpPr>
          <p:spPr>
            <a:xfrm>
              <a:off x="4961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0" name="Google Shape;8720;p131"/>
            <p:cNvSpPr/>
            <p:nvPr/>
          </p:nvSpPr>
          <p:spPr>
            <a:xfrm>
              <a:off x="49611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1" name="Google Shape;8721;p131"/>
            <p:cNvSpPr/>
            <p:nvPr/>
          </p:nvSpPr>
          <p:spPr>
            <a:xfrm>
              <a:off x="49611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2" name="Google Shape;8722;p131"/>
            <p:cNvSpPr/>
            <p:nvPr/>
          </p:nvSpPr>
          <p:spPr>
            <a:xfrm>
              <a:off x="4961125"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3" name="Google Shape;8723;p131"/>
            <p:cNvSpPr/>
            <p:nvPr/>
          </p:nvSpPr>
          <p:spPr>
            <a:xfrm>
              <a:off x="4961125"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4" name="Google Shape;8724;p131"/>
            <p:cNvSpPr/>
            <p:nvPr/>
          </p:nvSpPr>
          <p:spPr>
            <a:xfrm>
              <a:off x="4961125"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5" name="Google Shape;8725;p131"/>
            <p:cNvSpPr/>
            <p:nvPr/>
          </p:nvSpPr>
          <p:spPr>
            <a:xfrm>
              <a:off x="496112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9" y="2137"/>
                    <a:pt x="1078" y="2137"/>
                  </a:cubicBezTo>
                  <a:cubicBezTo>
                    <a:pt x="1339"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6" name="Google Shape;8726;p131"/>
            <p:cNvSpPr/>
            <p:nvPr/>
          </p:nvSpPr>
          <p:spPr>
            <a:xfrm>
              <a:off x="4961125"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7" name="Google Shape;8727;p131"/>
            <p:cNvSpPr/>
            <p:nvPr/>
          </p:nvSpPr>
          <p:spPr>
            <a:xfrm>
              <a:off x="4961125"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8" name="Google Shape;8728;p131"/>
            <p:cNvSpPr/>
            <p:nvPr/>
          </p:nvSpPr>
          <p:spPr>
            <a:xfrm>
              <a:off x="4961125" y="2485550"/>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9" name="Google Shape;8729;p131"/>
            <p:cNvSpPr/>
            <p:nvPr/>
          </p:nvSpPr>
          <p:spPr>
            <a:xfrm>
              <a:off x="4961125"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0" name="Google Shape;8730;p131"/>
            <p:cNvSpPr/>
            <p:nvPr/>
          </p:nvSpPr>
          <p:spPr>
            <a:xfrm>
              <a:off x="50373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1" name="Google Shape;8731;p131"/>
            <p:cNvSpPr/>
            <p:nvPr/>
          </p:nvSpPr>
          <p:spPr>
            <a:xfrm>
              <a:off x="503732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2" name="Google Shape;8732;p131"/>
            <p:cNvSpPr/>
            <p:nvPr/>
          </p:nvSpPr>
          <p:spPr>
            <a:xfrm>
              <a:off x="50373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3" name="Google Shape;8733;p131"/>
            <p:cNvSpPr/>
            <p:nvPr/>
          </p:nvSpPr>
          <p:spPr>
            <a:xfrm>
              <a:off x="50373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4" name="Google Shape;8734;p131"/>
            <p:cNvSpPr/>
            <p:nvPr/>
          </p:nvSpPr>
          <p:spPr>
            <a:xfrm>
              <a:off x="5037325"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5" name="Google Shape;8735;p131"/>
            <p:cNvSpPr/>
            <p:nvPr/>
          </p:nvSpPr>
          <p:spPr>
            <a:xfrm>
              <a:off x="50373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6" name="Google Shape;8736;p131"/>
            <p:cNvSpPr/>
            <p:nvPr/>
          </p:nvSpPr>
          <p:spPr>
            <a:xfrm>
              <a:off x="50373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7" name="Google Shape;8737;p131"/>
            <p:cNvSpPr/>
            <p:nvPr/>
          </p:nvSpPr>
          <p:spPr>
            <a:xfrm>
              <a:off x="50373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8" name="Google Shape;8738;p131"/>
            <p:cNvSpPr/>
            <p:nvPr/>
          </p:nvSpPr>
          <p:spPr>
            <a:xfrm>
              <a:off x="50373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9" name="Google Shape;8739;p131"/>
            <p:cNvSpPr/>
            <p:nvPr/>
          </p:nvSpPr>
          <p:spPr>
            <a:xfrm>
              <a:off x="5037325"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0" name="Google Shape;8740;p131"/>
            <p:cNvSpPr/>
            <p:nvPr/>
          </p:nvSpPr>
          <p:spPr>
            <a:xfrm>
              <a:off x="50373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1" name="Google Shape;8741;p131"/>
            <p:cNvSpPr/>
            <p:nvPr/>
          </p:nvSpPr>
          <p:spPr>
            <a:xfrm>
              <a:off x="50373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2" name="Google Shape;8742;p131"/>
            <p:cNvSpPr/>
            <p:nvPr/>
          </p:nvSpPr>
          <p:spPr>
            <a:xfrm>
              <a:off x="5037325"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3" name="Google Shape;8743;p131"/>
            <p:cNvSpPr/>
            <p:nvPr/>
          </p:nvSpPr>
          <p:spPr>
            <a:xfrm>
              <a:off x="50373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4" name="Google Shape;8744;p131"/>
            <p:cNvSpPr/>
            <p:nvPr/>
          </p:nvSpPr>
          <p:spPr>
            <a:xfrm>
              <a:off x="5113350" y="2561575"/>
              <a:ext cx="62400" cy="53425"/>
            </a:xfrm>
            <a:custGeom>
              <a:avLst/>
              <a:gdLst/>
              <a:ahLst/>
              <a:cxnLst/>
              <a:rect l="l" t="t" r="r" b="b"/>
              <a:pathLst>
                <a:path w="2496" h="2137" extrusionOk="0">
                  <a:moveTo>
                    <a:pt x="1073" y="0"/>
                  </a:moveTo>
                  <a:cubicBezTo>
                    <a:pt x="480" y="8"/>
                    <a:pt x="8" y="480"/>
                    <a:pt x="0" y="1073"/>
                  </a:cubicBezTo>
                  <a:cubicBezTo>
                    <a:pt x="0" y="1711"/>
                    <a:pt x="525" y="2137"/>
                    <a:pt x="1073" y="2137"/>
                  </a:cubicBezTo>
                  <a:cubicBezTo>
                    <a:pt x="1335" y="2137"/>
                    <a:pt x="1603" y="2039"/>
                    <a:pt x="1821" y="1821"/>
                  </a:cubicBezTo>
                  <a:cubicBezTo>
                    <a:pt x="2496" y="1154"/>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5" name="Google Shape;8745;p131"/>
            <p:cNvSpPr/>
            <p:nvPr/>
          </p:nvSpPr>
          <p:spPr>
            <a:xfrm>
              <a:off x="5113350" y="2637775"/>
              <a:ext cx="62400" cy="53450"/>
            </a:xfrm>
            <a:custGeom>
              <a:avLst/>
              <a:gdLst/>
              <a:ahLst/>
              <a:cxnLst/>
              <a:rect l="l" t="t" r="r" b="b"/>
              <a:pathLst>
                <a:path w="2496" h="2138" extrusionOk="0">
                  <a:moveTo>
                    <a:pt x="1073" y="1"/>
                  </a:moveTo>
                  <a:cubicBezTo>
                    <a:pt x="480" y="1"/>
                    <a:pt x="0" y="480"/>
                    <a:pt x="0" y="1074"/>
                  </a:cubicBezTo>
                  <a:cubicBezTo>
                    <a:pt x="0" y="1712"/>
                    <a:pt x="528" y="2137"/>
                    <a:pt x="1076" y="2137"/>
                  </a:cubicBezTo>
                  <a:cubicBezTo>
                    <a:pt x="1339" y="2137"/>
                    <a:pt x="1605"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6" name="Google Shape;8746;p131"/>
            <p:cNvSpPr/>
            <p:nvPr/>
          </p:nvSpPr>
          <p:spPr>
            <a:xfrm>
              <a:off x="518955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7" name="Google Shape;8747;p131"/>
            <p:cNvSpPr/>
            <p:nvPr/>
          </p:nvSpPr>
          <p:spPr>
            <a:xfrm>
              <a:off x="5189550" y="1495200"/>
              <a:ext cx="62225" cy="53325"/>
            </a:xfrm>
            <a:custGeom>
              <a:avLst/>
              <a:gdLst/>
              <a:ahLst/>
              <a:cxnLst/>
              <a:rect l="l" t="t" r="r" b="b"/>
              <a:pathLst>
                <a:path w="2489" h="2133" extrusionOk="0">
                  <a:moveTo>
                    <a:pt x="1066" y="0"/>
                  </a:moveTo>
                  <a:cubicBezTo>
                    <a:pt x="480" y="0"/>
                    <a:pt x="1" y="472"/>
                    <a:pt x="1" y="1065"/>
                  </a:cubicBezTo>
                  <a:cubicBezTo>
                    <a:pt x="1" y="1709"/>
                    <a:pt x="522" y="2133"/>
                    <a:pt x="1069" y="2133"/>
                  </a:cubicBezTo>
                  <a:cubicBezTo>
                    <a:pt x="1329" y="2133"/>
                    <a:pt x="1596" y="2036"/>
                    <a:pt x="1814"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8" name="Google Shape;8748;p131"/>
            <p:cNvSpPr/>
            <p:nvPr/>
          </p:nvSpPr>
          <p:spPr>
            <a:xfrm>
              <a:off x="5189550" y="1571400"/>
              <a:ext cx="62225" cy="53300"/>
            </a:xfrm>
            <a:custGeom>
              <a:avLst/>
              <a:gdLst/>
              <a:ahLst/>
              <a:cxnLst/>
              <a:rect l="l" t="t" r="r" b="b"/>
              <a:pathLst>
                <a:path w="2489" h="2132" extrusionOk="0">
                  <a:moveTo>
                    <a:pt x="1051" y="0"/>
                  </a:moveTo>
                  <a:cubicBezTo>
                    <a:pt x="472" y="0"/>
                    <a:pt x="1" y="477"/>
                    <a:pt x="1" y="1066"/>
                  </a:cubicBezTo>
                  <a:cubicBezTo>
                    <a:pt x="1" y="1705"/>
                    <a:pt x="524" y="2132"/>
                    <a:pt x="1072" y="2132"/>
                  </a:cubicBezTo>
                  <a:cubicBezTo>
                    <a:pt x="1332" y="2132"/>
                    <a:pt x="1597" y="2036"/>
                    <a:pt x="1814" y="1822"/>
                  </a:cubicBezTo>
                  <a:cubicBezTo>
                    <a:pt x="2488" y="1147"/>
                    <a:pt x="2017" y="1"/>
                    <a:pt x="1066" y="1"/>
                  </a:cubicBezTo>
                  <a:cubicBezTo>
                    <a:pt x="1061" y="1"/>
                    <a:pt x="1056" y="0"/>
                    <a:pt x="105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9" name="Google Shape;8749;p131"/>
            <p:cNvSpPr/>
            <p:nvPr/>
          </p:nvSpPr>
          <p:spPr>
            <a:xfrm>
              <a:off x="5189550" y="1647400"/>
              <a:ext cx="62225" cy="53450"/>
            </a:xfrm>
            <a:custGeom>
              <a:avLst/>
              <a:gdLst/>
              <a:ahLst/>
              <a:cxnLst/>
              <a:rect l="l" t="t" r="r" b="b"/>
              <a:pathLst>
                <a:path w="2489" h="2138" extrusionOk="0">
                  <a:moveTo>
                    <a:pt x="1066" y="1"/>
                  </a:moveTo>
                  <a:cubicBezTo>
                    <a:pt x="480" y="1"/>
                    <a:pt x="1" y="481"/>
                    <a:pt x="1" y="1066"/>
                  </a:cubicBezTo>
                  <a:cubicBezTo>
                    <a:pt x="1" y="1710"/>
                    <a:pt x="522" y="2138"/>
                    <a:pt x="1068" y="2138"/>
                  </a:cubicBezTo>
                  <a:cubicBezTo>
                    <a:pt x="1329" y="2138"/>
                    <a:pt x="1596" y="2040"/>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0" name="Google Shape;8750;p131"/>
            <p:cNvSpPr/>
            <p:nvPr/>
          </p:nvSpPr>
          <p:spPr>
            <a:xfrm>
              <a:off x="5189550" y="172362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1" name="Google Shape;8751;p131"/>
            <p:cNvSpPr/>
            <p:nvPr/>
          </p:nvSpPr>
          <p:spPr>
            <a:xfrm>
              <a:off x="5189550" y="1799850"/>
              <a:ext cx="62225" cy="53325"/>
            </a:xfrm>
            <a:custGeom>
              <a:avLst/>
              <a:gdLst/>
              <a:ahLst/>
              <a:cxnLst/>
              <a:rect l="l" t="t" r="r" b="b"/>
              <a:pathLst>
                <a:path w="2489" h="2133"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2" name="Google Shape;8752;p131"/>
            <p:cNvSpPr/>
            <p:nvPr/>
          </p:nvSpPr>
          <p:spPr>
            <a:xfrm>
              <a:off x="5189550" y="1876050"/>
              <a:ext cx="62225" cy="53300"/>
            </a:xfrm>
            <a:custGeom>
              <a:avLst/>
              <a:gdLst/>
              <a:ahLst/>
              <a:cxnLst/>
              <a:rect l="l" t="t" r="r" b="b"/>
              <a:pathLst>
                <a:path w="2489" h="2132" extrusionOk="0">
                  <a:moveTo>
                    <a:pt x="1066" y="1"/>
                  </a:moveTo>
                  <a:cubicBezTo>
                    <a:pt x="480" y="1"/>
                    <a:pt x="1" y="472"/>
                    <a:pt x="1" y="1066"/>
                  </a:cubicBezTo>
                  <a:cubicBezTo>
                    <a:pt x="1" y="1705"/>
                    <a:pt x="524"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3" name="Google Shape;8753;p131"/>
            <p:cNvSpPr/>
            <p:nvPr/>
          </p:nvSpPr>
          <p:spPr>
            <a:xfrm>
              <a:off x="5189550" y="1952050"/>
              <a:ext cx="62225" cy="53450"/>
            </a:xfrm>
            <a:custGeom>
              <a:avLst/>
              <a:gdLst/>
              <a:ahLst/>
              <a:cxnLst/>
              <a:rect l="l" t="t" r="r" b="b"/>
              <a:pathLst>
                <a:path w="2489" h="2138" extrusionOk="0">
                  <a:moveTo>
                    <a:pt x="1066" y="1"/>
                  </a:moveTo>
                  <a:cubicBezTo>
                    <a:pt x="480" y="1"/>
                    <a:pt x="1" y="481"/>
                    <a:pt x="1" y="1074"/>
                  </a:cubicBezTo>
                  <a:cubicBezTo>
                    <a:pt x="1" y="1712"/>
                    <a:pt x="525" y="2138"/>
                    <a:pt x="1071" y="2138"/>
                  </a:cubicBezTo>
                  <a:cubicBezTo>
                    <a:pt x="1332" y="2138"/>
                    <a:pt x="1598" y="2040"/>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4" name="Google Shape;8754;p131"/>
            <p:cNvSpPr/>
            <p:nvPr/>
          </p:nvSpPr>
          <p:spPr>
            <a:xfrm>
              <a:off x="5189550" y="20282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1"/>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5" name="Google Shape;8755;p131"/>
            <p:cNvSpPr/>
            <p:nvPr/>
          </p:nvSpPr>
          <p:spPr>
            <a:xfrm>
              <a:off x="5189550" y="2104500"/>
              <a:ext cx="62225" cy="53325"/>
            </a:xfrm>
            <a:custGeom>
              <a:avLst/>
              <a:gdLst/>
              <a:ahLst/>
              <a:cxnLst/>
              <a:rect l="l" t="t" r="r" b="b"/>
              <a:pathLst>
                <a:path w="2489" h="2133" extrusionOk="0">
                  <a:moveTo>
                    <a:pt x="1066" y="0"/>
                  </a:moveTo>
                  <a:cubicBezTo>
                    <a:pt x="480" y="0"/>
                    <a:pt x="1" y="480"/>
                    <a:pt x="1" y="1065"/>
                  </a:cubicBezTo>
                  <a:cubicBezTo>
                    <a:pt x="1" y="1709"/>
                    <a:pt x="522" y="2133"/>
                    <a:pt x="1069" y="2133"/>
                  </a:cubicBezTo>
                  <a:cubicBezTo>
                    <a:pt x="1329" y="2133"/>
                    <a:pt x="1596" y="2036"/>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6" name="Google Shape;8756;p131"/>
            <p:cNvSpPr/>
            <p:nvPr/>
          </p:nvSpPr>
          <p:spPr>
            <a:xfrm>
              <a:off x="5189550" y="2180700"/>
              <a:ext cx="62225" cy="53350"/>
            </a:xfrm>
            <a:custGeom>
              <a:avLst/>
              <a:gdLst/>
              <a:ahLst/>
              <a:cxnLst/>
              <a:rect l="l" t="t" r="r" b="b"/>
              <a:pathLst>
                <a:path w="2489" h="2134" extrusionOk="0">
                  <a:moveTo>
                    <a:pt x="1066" y="1"/>
                  </a:moveTo>
                  <a:cubicBezTo>
                    <a:pt x="480" y="1"/>
                    <a:pt x="1" y="472"/>
                    <a:pt x="1" y="1066"/>
                  </a:cubicBezTo>
                  <a:cubicBezTo>
                    <a:pt x="1" y="1709"/>
                    <a:pt x="522" y="2133"/>
                    <a:pt x="1069" y="2133"/>
                  </a:cubicBezTo>
                  <a:cubicBezTo>
                    <a:pt x="1329" y="2133"/>
                    <a:pt x="1596"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7" name="Google Shape;8757;p131"/>
            <p:cNvSpPr/>
            <p:nvPr/>
          </p:nvSpPr>
          <p:spPr>
            <a:xfrm>
              <a:off x="5189550" y="2256925"/>
              <a:ext cx="62425" cy="53425"/>
            </a:xfrm>
            <a:custGeom>
              <a:avLst/>
              <a:gdLst/>
              <a:ahLst/>
              <a:cxnLst/>
              <a:rect l="l" t="t" r="r" b="b"/>
              <a:pathLst>
                <a:path w="2497" h="2137" extrusionOk="0">
                  <a:moveTo>
                    <a:pt x="1066" y="0"/>
                  </a:moveTo>
                  <a:cubicBezTo>
                    <a:pt x="480" y="0"/>
                    <a:pt x="1" y="472"/>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8" name="Google Shape;8758;p131"/>
            <p:cNvSpPr/>
            <p:nvPr/>
          </p:nvSpPr>
          <p:spPr>
            <a:xfrm>
              <a:off x="5189550" y="2333125"/>
              <a:ext cx="62225" cy="53350"/>
            </a:xfrm>
            <a:custGeom>
              <a:avLst/>
              <a:gdLst/>
              <a:ahLst/>
              <a:cxnLst/>
              <a:rect l="l" t="t" r="r" b="b"/>
              <a:pathLst>
                <a:path w="2489" h="2134" extrusionOk="0">
                  <a:moveTo>
                    <a:pt x="1066" y="1"/>
                  </a:moveTo>
                  <a:cubicBezTo>
                    <a:pt x="480" y="1"/>
                    <a:pt x="1" y="480"/>
                    <a:pt x="1" y="1066"/>
                  </a:cubicBezTo>
                  <a:cubicBezTo>
                    <a:pt x="1" y="1709"/>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9" name="Google Shape;8759;p131"/>
            <p:cNvSpPr/>
            <p:nvPr/>
          </p:nvSpPr>
          <p:spPr>
            <a:xfrm>
              <a:off x="5189550" y="2409350"/>
              <a:ext cx="62225" cy="53350"/>
            </a:xfrm>
            <a:custGeom>
              <a:avLst/>
              <a:gdLst/>
              <a:ahLst/>
              <a:cxnLst/>
              <a:rect l="l" t="t" r="r" b="b"/>
              <a:pathLst>
                <a:path w="2489" h="2134"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0" name="Google Shape;8760;p131"/>
            <p:cNvSpPr/>
            <p:nvPr/>
          </p:nvSpPr>
          <p:spPr>
            <a:xfrm>
              <a:off x="5189550"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1" name="Google Shape;8761;p131"/>
            <p:cNvSpPr/>
            <p:nvPr/>
          </p:nvSpPr>
          <p:spPr>
            <a:xfrm>
              <a:off x="5189550" y="2561575"/>
              <a:ext cx="62225" cy="53425"/>
            </a:xfrm>
            <a:custGeom>
              <a:avLst/>
              <a:gdLst/>
              <a:ahLst/>
              <a:cxnLst/>
              <a:rect l="l" t="t" r="r" b="b"/>
              <a:pathLst>
                <a:path w="2489" h="2137" extrusionOk="0">
                  <a:moveTo>
                    <a:pt x="1066" y="0"/>
                  </a:moveTo>
                  <a:cubicBezTo>
                    <a:pt x="480" y="0"/>
                    <a:pt x="1" y="480"/>
                    <a:pt x="1" y="1073"/>
                  </a:cubicBezTo>
                  <a:cubicBezTo>
                    <a:pt x="1" y="1711"/>
                    <a:pt x="521" y="2137"/>
                    <a:pt x="1067" y="2137"/>
                  </a:cubicBezTo>
                  <a:cubicBezTo>
                    <a:pt x="1328" y="2137"/>
                    <a:pt x="1595" y="2039"/>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2" name="Google Shape;8762;p131"/>
            <p:cNvSpPr/>
            <p:nvPr/>
          </p:nvSpPr>
          <p:spPr>
            <a:xfrm>
              <a:off x="5189550" y="2714000"/>
              <a:ext cx="62225" cy="53350"/>
            </a:xfrm>
            <a:custGeom>
              <a:avLst/>
              <a:gdLst/>
              <a:ahLst/>
              <a:cxnLst/>
              <a:rect l="l" t="t" r="r" b="b"/>
              <a:pathLst>
                <a:path w="2489" h="2134" extrusionOk="0">
                  <a:moveTo>
                    <a:pt x="1066" y="0"/>
                  </a:moveTo>
                  <a:cubicBezTo>
                    <a:pt x="480" y="0"/>
                    <a:pt x="1" y="480"/>
                    <a:pt x="1" y="1065"/>
                  </a:cubicBezTo>
                  <a:cubicBezTo>
                    <a:pt x="1" y="1709"/>
                    <a:pt x="522" y="2133"/>
                    <a:pt x="1069" y="2133"/>
                  </a:cubicBezTo>
                  <a:cubicBezTo>
                    <a:pt x="1329" y="2133"/>
                    <a:pt x="1596" y="2036"/>
                    <a:pt x="1814" y="1821"/>
                  </a:cubicBezTo>
                  <a:cubicBezTo>
                    <a:pt x="2488" y="1155"/>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3" name="Google Shape;8763;p131"/>
            <p:cNvSpPr/>
            <p:nvPr/>
          </p:nvSpPr>
          <p:spPr>
            <a:xfrm>
              <a:off x="5189550" y="2637775"/>
              <a:ext cx="62425" cy="53450"/>
            </a:xfrm>
            <a:custGeom>
              <a:avLst/>
              <a:gdLst/>
              <a:ahLst/>
              <a:cxnLst/>
              <a:rect l="l" t="t" r="r" b="b"/>
              <a:pathLst>
                <a:path w="2497" h="2138" extrusionOk="0">
                  <a:moveTo>
                    <a:pt x="1066" y="1"/>
                  </a:moveTo>
                  <a:cubicBezTo>
                    <a:pt x="480" y="9"/>
                    <a:pt x="1" y="480"/>
                    <a:pt x="1" y="1074"/>
                  </a:cubicBezTo>
                  <a:cubicBezTo>
                    <a:pt x="1" y="1712"/>
                    <a:pt x="525" y="2137"/>
                    <a:pt x="1073" y="2137"/>
                  </a:cubicBezTo>
                  <a:cubicBezTo>
                    <a:pt x="1336" y="2137"/>
                    <a:pt x="1603"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4" name="Google Shape;8764;p131"/>
            <p:cNvSpPr/>
            <p:nvPr/>
          </p:nvSpPr>
          <p:spPr>
            <a:xfrm>
              <a:off x="5265775" y="1342750"/>
              <a:ext cx="62200" cy="53350"/>
            </a:xfrm>
            <a:custGeom>
              <a:avLst/>
              <a:gdLst/>
              <a:ahLst/>
              <a:cxnLst/>
              <a:rect l="l" t="t" r="r" b="b"/>
              <a:pathLst>
                <a:path w="2488" h="2134" extrusionOk="0">
                  <a:moveTo>
                    <a:pt x="1065" y="1"/>
                  </a:moveTo>
                  <a:cubicBezTo>
                    <a:pt x="480" y="1"/>
                    <a:pt x="0" y="481"/>
                    <a:pt x="0" y="1066"/>
                  </a:cubicBezTo>
                  <a:cubicBezTo>
                    <a:pt x="0" y="1710"/>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5" name="Google Shape;8765;p131"/>
            <p:cNvSpPr/>
            <p:nvPr/>
          </p:nvSpPr>
          <p:spPr>
            <a:xfrm>
              <a:off x="5265775" y="14189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6" name="Google Shape;8766;p131"/>
            <p:cNvSpPr/>
            <p:nvPr/>
          </p:nvSpPr>
          <p:spPr>
            <a:xfrm>
              <a:off x="5265775" y="149520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7" name="Google Shape;8767;p131"/>
            <p:cNvSpPr/>
            <p:nvPr/>
          </p:nvSpPr>
          <p:spPr>
            <a:xfrm>
              <a:off x="5265775" y="1571400"/>
              <a:ext cx="62200" cy="53300"/>
            </a:xfrm>
            <a:custGeom>
              <a:avLst/>
              <a:gdLst/>
              <a:ahLst/>
              <a:cxnLst/>
              <a:rect l="l" t="t" r="r" b="b"/>
              <a:pathLst>
                <a:path w="2488" h="2132" extrusionOk="0">
                  <a:moveTo>
                    <a:pt x="1051" y="0"/>
                  </a:moveTo>
                  <a:cubicBezTo>
                    <a:pt x="472" y="0"/>
                    <a:pt x="0" y="477"/>
                    <a:pt x="0" y="1066"/>
                  </a:cubicBezTo>
                  <a:cubicBezTo>
                    <a:pt x="0" y="1705"/>
                    <a:pt x="524" y="2132"/>
                    <a:pt x="1072" y="2132"/>
                  </a:cubicBezTo>
                  <a:cubicBezTo>
                    <a:pt x="1331" y="2132"/>
                    <a:pt x="1596" y="2036"/>
                    <a:pt x="1813" y="1822"/>
                  </a:cubicBezTo>
                  <a:cubicBezTo>
                    <a:pt x="2488" y="1147"/>
                    <a:pt x="2016" y="1"/>
                    <a:pt x="1065" y="1"/>
                  </a:cubicBezTo>
                  <a:cubicBezTo>
                    <a:pt x="1060" y="1"/>
                    <a:pt x="1055" y="0"/>
                    <a:pt x="105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8" name="Google Shape;8768;p131"/>
            <p:cNvSpPr/>
            <p:nvPr/>
          </p:nvSpPr>
          <p:spPr>
            <a:xfrm>
              <a:off x="5265775" y="1647400"/>
              <a:ext cx="62200" cy="53450"/>
            </a:xfrm>
            <a:custGeom>
              <a:avLst/>
              <a:gdLst/>
              <a:ahLst/>
              <a:cxnLst/>
              <a:rect l="l" t="t" r="r" b="b"/>
              <a:pathLst>
                <a:path w="2488" h="2138" extrusionOk="0">
                  <a:moveTo>
                    <a:pt x="1065" y="1"/>
                  </a:moveTo>
                  <a:cubicBezTo>
                    <a:pt x="480" y="1"/>
                    <a:pt x="0" y="481"/>
                    <a:pt x="0" y="1066"/>
                  </a:cubicBezTo>
                  <a:cubicBezTo>
                    <a:pt x="0" y="1710"/>
                    <a:pt x="522" y="2138"/>
                    <a:pt x="1068" y="2138"/>
                  </a:cubicBezTo>
                  <a:cubicBezTo>
                    <a:pt x="1329" y="2138"/>
                    <a:pt x="1595"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9" name="Google Shape;8769;p131"/>
            <p:cNvSpPr/>
            <p:nvPr/>
          </p:nvSpPr>
          <p:spPr>
            <a:xfrm>
              <a:off x="5265775" y="172362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0" name="Google Shape;8770;p131"/>
            <p:cNvSpPr/>
            <p:nvPr/>
          </p:nvSpPr>
          <p:spPr>
            <a:xfrm>
              <a:off x="5265775" y="179985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1" name="Google Shape;8771;p131"/>
            <p:cNvSpPr/>
            <p:nvPr/>
          </p:nvSpPr>
          <p:spPr>
            <a:xfrm>
              <a:off x="5265775" y="1876050"/>
              <a:ext cx="62200" cy="53300"/>
            </a:xfrm>
            <a:custGeom>
              <a:avLst/>
              <a:gdLst/>
              <a:ahLst/>
              <a:cxnLst/>
              <a:rect l="l" t="t" r="r" b="b"/>
              <a:pathLst>
                <a:path w="2488" h="2132" extrusionOk="0">
                  <a:moveTo>
                    <a:pt x="1065" y="1"/>
                  </a:moveTo>
                  <a:cubicBezTo>
                    <a:pt x="480" y="1"/>
                    <a:pt x="0" y="472"/>
                    <a:pt x="0" y="1066"/>
                  </a:cubicBezTo>
                  <a:cubicBezTo>
                    <a:pt x="0" y="1705"/>
                    <a:pt x="524" y="2132"/>
                    <a:pt x="1072" y="2132"/>
                  </a:cubicBezTo>
                  <a:cubicBezTo>
                    <a:pt x="1331" y="2132"/>
                    <a:pt x="1596" y="2036"/>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2" name="Google Shape;8772;p131"/>
            <p:cNvSpPr/>
            <p:nvPr/>
          </p:nvSpPr>
          <p:spPr>
            <a:xfrm>
              <a:off x="5265775" y="1952050"/>
              <a:ext cx="62200" cy="53450"/>
            </a:xfrm>
            <a:custGeom>
              <a:avLst/>
              <a:gdLst/>
              <a:ahLst/>
              <a:cxnLst/>
              <a:rect l="l" t="t" r="r" b="b"/>
              <a:pathLst>
                <a:path w="2488" h="2138" extrusionOk="0">
                  <a:moveTo>
                    <a:pt x="1065" y="1"/>
                  </a:moveTo>
                  <a:cubicBezTo>
                    <a:pt x="480" y="1"/>
                    <a:pt x="0" y="481"/>
                    <a:pt x="0" y="1074"/>
                  </a:cubicBezTo>
                  <a:cubicBezTo>
                    <a:pt x="0" y="1712"/>
                    <a:pt x="521" y="2138"/>
                    <a:pt x="1067" y="2138"/>
                  </a:cubicBezTo>
                  <a:cubicBezTo>
                    <a:pt x="1328" y="2138"/>
                    <a:pt x="1595"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3" name="Google Shape;8773;p131"/>
            <p:cNvSpPr/>
            <p:nvPr/>
          </p:nvSpPr>
          <p:spPr>
            <a:xfrm>
              <a:off x="5265775" y="20282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1"/>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4" name="Google Shape;8774;p131"/>
            <p:cNvSpPr/>
            <p:nvPr/>
          </p:nvSpPr>
          <p:spPr>
            <a:xfrm>
              <a:off x="5265775" y="2104500"/>
              <a:ext cx="62200" cy="53325"/>
            </a:xfrm>
            <a:custGeom>
              <a:avLst/>
              <a:gdLst/>
              <a:ahLst/>
              <a:cxnLst/>
              <a:rect l="l" t="t" r="r" b="b"/>
              <a:pathLst>
                <a:path w="2488" h="2133" extrusionOk="0">
                  <a:moveTo>
                    <a:pt x="1065" y="0"/>
                  </a:moveTo>
                  <a:cubicBezTo>
                    <a:pt x="480" y="0"/>
                    <a:pt x="0" y="480"/>
                    <a:pt x="0" y="1065"/>
                  </a:cubicBezTo>
                  <a:cubicBezTo>
                    <a:pt x="0" y="1709"/>
                    <a:pt x="522" y="2133"/>
                    <a:pt x="1068" y="2133"/>
                  </a:cubicBezTo>
                  <a:cubicBezTo>
                    <a:pt x="1329" y="2133"/>
                    <a:pt x="1595" y="2036"/>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5" name="Google Shape;8775;p131"/>
            <p:cNvSpPr/>
            <p:nvPr/>
          </p:nvSpPr>
          <p:spPr>
            <a:xfrm>
              <a:off x="5265775" y="2180700"/>
              <a:ext cx="62200" cy="53350"/>
            </a:xfrm>
            <a:custGeom>
              <a:avLst/>
              <a:gdLst/>
              <a:ahLst/>
              <a:cxnLst/>
              <a:rect l="l" t="t" r="r" b="b"/>
              <a:pathLst>
                <a:path w="2488" h="2134" extrusionOk="0">
                  <a:moveTo>
                    <a:pt x="1065" y="1"/>
                  </a:moveTo>
                  <a:cubicBezTo>
                    <a:pt x="480" y="1"/>
                    <a:pt x="0" y="472"/>
                    <a:pt x="0" y="1066"/>
                  </a:cubicBezTo>
                  <a:cubicBezTo>
                    <a:pt x="0" y="1709"/>
                    <a:pt x="522" y="2133"/>
                    <a:pt x="1068" y="2133"/>
                  </a:cubicBezTo>
                  <a:cubicBezTo>
                    <a:pt x="1329" y="2133"/>
                    <a:pt x="1595"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6" name="Google Shape;8776;p131"/>
            <p:cNvSpPr/>
            <p:nvPr/>
          </p:nvSpPr>
          <p:spPr>
            <a:xfrm>
              <a:off x="5265775" y="2256925"/>
              <a:ext cx="62400" cy="53425"/>
            </a:xfrm>
            <a:custGeom>
              <a:avLst/>
              <a:gdLst/>
              <a:ahLst/>
              <a:cxnLst/>
              <a:rect l="l" t="t" r="r" b="b"/>
              <a:pathLst>
                <a:path w="2496" h="2137" extrusionOk="0">
                  <a:moveTo>
                    <a:pt x="1065" y="0"/>
                  </a:moveTo>
                  <a:cubicBezTo>
                    <a:pt x="480" y="0"/>
                    <a:pt x="0" y="472"/>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7" name="Google Shape;8777;p131"/>
            <p:cNvSpPr/>
            <p:nvPr/>
          </p:nvSpPr>
          <p:spPr>
            <a:xfrm>
              <a:off x="5265775" y="2333125"/>
              <a:ext cx="62200" cy="53350"/>
            </a:xfrm>
            <a:custGeom>
              <a:avLst/>
              <a:gdLst/>
              <a:ahLst/>
              <a:cxnLst/>
              <a:rect l="l" t="t" r="r" b="b"/>
              <a:pathLst>
                <a:path w="2488" h="2134" extrusionOk="0">
                  <a:moveTo>
                    <a:pt x="1065" y="1"/>
                  </a:moveTo>
                  <a:cubicBezTo>
                    <a:pt x="480" y="1"/>
                    <a:pt x="0" y="480"/>
                    <a:pt x="0" y="1066"/>
                  </a:cubicBezTo>
                  <a:cubicBezTo>
                    <a:pt x="0" y="1709"/>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8" name="Google Shape;8778;p131"/>
            <p:cNvSpPr/>
            <p:nvPr/>
          </p:nvSpPr>
          <p:spPr>
            <a:xfrm>
              <a:off x="5265775" y="2409350"/>
              <a:ext cx="62200" cy="53350"/>
            </a:xfrm>
            <a:custGeom>
              <a:avLst/>
              <a:gdLst/>
              <a:ahLst/>
              <a:cxnLst/>
              <a:rect l="l" t="t" r="r" b="b"/>
              <a:pathLst>
                <a:path w="2488" h="2134" extrusionOk="0">
                  <a:moveTo>
                    <a:pt x="1065" y="0"/>
                  </a:moveTo>
                  <a:cubicBezTo>
                    <a:pt x="480" y="0"/>
                    <a:pt x="0" y="472"/>
                    <a:pt x="0" y="1065"/>
                  </a:cubicBezTo>
                  <a:cubicBezTo>
                    <a:pt x="0" y="1709"/>
                    <a:pt x="522" y="2133"/>
                    <a:pt x="1068" y="2133"/>
                  </a:cubicBezTo>
                  <a:cubicBezTo>
                    <a:pt x="1329" y="2133"/>
                    <a:pt x="1595" y="2036"/>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9" name="Google Shape;8779;p131"/>
            <p:cNvSpPr/>
            <p:nvPr/>
          </p:nvSpPr>
          <p:spPr>
            <a:xfrm>
              <a:off x="5265775" y="2485550"/>
              <a:ext cx="62200" cy="53350"/>
            </a:xfrm>
            <a:custGeom>
              <a:avLst/>
              <a:gdLst/>
              <a:ahLst/>
              <a:cxnLst/>
              <a:rect l="l" t="t" r="r" b="b"/>
              <a:pathLst>
                <a:path w="2488" h="2134" extrusionOk="0">
                  <a:moveTo>
                    <a:pt x="1065" y="1"/>
                  </a:moveTo>
                  <a:cubicBezTo>
                    <a:pt x="480" y="1"/>
                    <a:pt x="0" y="472"/>
                    <a:pt x="0" y="1066"/>
                  </a:cubicBezTo>
                  <a:cubicBezTo>
                    <a:pt x="0" y="1710"/>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0" name="Google Shape;8780;p131"/>
            <p:cNvSpPr/>
            <p:nvPr/>
          </p:nvSpPr>
          <p:spPr>
            <a:xfrm>
              <a:off x="5265775" y="2561575"/>
              <a:ext cx="62200" cy="53425"/>
            </a:xfrm>
            <a:custGeom>
              <a:avLst/>
              <a:gdLst/>
              <a:ahLst/>
              <a:cxnLst/>
              <a:rect l="l" t="t" r="r" b="b"/>
              <a:pathLst>
                <a:path w="2488" h="2137" extrusionOk="0">
                  <a:moveTo>
                    <a:pt x="1065" y="0"/>
                  </a:moveTo>
                  <a:cubicBezTo>
                    <a:pt x="480" y="0"/>
                    <a:pt x="0" y="480"/>
                    <a:pt x="0" y="1073"/>
                  </a:cubicBezTo>
                  <a:cubicBezTo>
                    <a:pt x="0" y="1711"/>
                    <a:pt x="521" y="2137"/>
                    <a:pt x="1067" y="2137"/>
                  </a:cubicBezTo>
                  <a:cubicBezTo>
                    <a:pt x="1328" y="2137"/>
                    <a:pt x="1595" y="2039"/>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1" name="Google Shape;8781;p131"/>
            <p:cNvSpPr/>
            <p:nvPr/>
          </p:nvSpPr>
          <p:spPr>
            <a:xfrm>
              <a:off x="5265775"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2" name="Google Shape;8782;p131"/>
            <p:cNvSpPr/>
            <p:nvPr/>
          </p:nvSpPr>
          <p:spPr>
            <a:xfrm>
              <a:off x="5341975"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3" name="Google Shape;8783;p131"/>
            <p:cNvSpPr/>
            <p:nvPr/>
          </p:nvSpPr>
          <p:spPr>
            <a:xfrm>
              <a:off x="5341975"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4" name="Google Shape;8784;p131"/>
            <p:cNvSpPr/>
            <p:nvPr/>
          </p:nvSpPr>
          <p:spPr>
            <a:xfrm>
              <a:off x="5341975" y="14952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5" name="Google Shape;8785;p131"/>
            <p:cNvSpPr/>
            <p:nvPr/>
          </p:nvSpPr>
          <p:spPr>
            <a:xfrm>
              <a:off x="5341975" y="1571400"/>
              <a:ext cx="62375" cy="53250"/>
            </a:xfrm>
            <a:custGeom>
              <a:avLst/>
              <a:gdLst/>
              <a:ahLst/>
              <a:cxnLst/>
              <a:rect l="l" t="t" r="r" b="b"/>
              <a:pathLst>
                <a:path w="2495" h="2130" extrusionOk="0">
                  <a:moveTo>
                    <a:pt x="1084" y="1"/>
                  </a:moveTo>
                  <a:cubicBezTo>
                    <a:pt x="1080" y="1"/>
                    <a:pt x="1077" y="1"/>
                    <a:pt x="1074" y="1"/>
                  </a:cubicBezTo>
                  <a:cubicBezTo>
                    <a:pt x="480" y="1"/>
                    <a:pt x="9" y="472"/>
                    <a:pt x="1" y="1066"/>
                  </a:cubicBezTo>
                  <a:cubicBezTo>
                    <a:pt x="1" y="1703"/>
                    <a:pt x="529" y="2129"/>
                    <a:pt x="1077" y="2129"/>
                  </a:cubicBezTo>
                  <a:cubicBezTo>
                    <a:pt x="1339" y="2129"/>
                    <a:pt x="1606" y="2032"/>
                    <a:pt x="1822" y="1813"/>
                  </a:cubicBezTo>
                  <a:cubicBezTo>
                    <a:pt x="2494" y="1149"/>
                    <a:pt x="2020" y="1"/>
                    <a:pt x="108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6" name="Google Shape;8786;p131"/>
            <p:cNvSpPr/>
            <p:nvPr/>
          </p:nvSpPr>
          <p:spPr>
            <a:xfrm>
              <a:off x="5341975"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7" name="Google Shape;8787;p131"/>
            <p:cNvSpPr/>
            <p:nvPr/>
          </p:nvSpPr>
          <p:spPr>
            <a:xfrm>
              <a:off x="5341975"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8" name="Google Shape;8788;p131"/>
            <p:cNvSpPr/>
            <p:nvPr/>
          </p:nvSpPr>
          <p:spPr>
            <a:xfrm>
              <a:off x="5341975"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9" name="Google Shape;8789;p131"/>
            <p:cNvSpPr/>
            <p:nvPr/>
          </p:nvSpPr>
          <p:spPr>
            <a:xfrm>
              <a:off x="5341975" y="1876050"/>
              <a:ext cx="62425" cy="53275"/>
            </a:xfrm>
            <a:custGeom>
              <a:avLst/>
              <a:gdLst/>
              <a:ahLst/>
              <a:cxnLst/>
              <a:rect l="l" t="t" r="r" b="b"/>
              <a:pathLst>
                <a:path w="2497" h="2131" extrusionOk="0">
                  <a:moveTo>
                    <a:pt x="1074" y="1"/>
                  </a:moveTo>
                  <a:cubicBezTo>
                    <a:pt x="480"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0" name="Google Shape;8790;p131"/>
            <p:cNvSpPr/>
            <p:nvPr/>
          </p:nvSpPr>
          <p:spPr>
            <a:xfrm>
              <a:off x="5341975"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1" name="Google Shape;8791;p131"/>
            <p:cNvSpPr/>
            <p:nvPr/>
          </p:nvSpPr>
          <p:spPr>
            <a:xfrm>
              <a:off x="5341975"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2" name="Google Shape;8792;p131"/>
            <p:cNvSpPr/>
            <p:nvPr/>
          </p:nvSpPr>
          <p:spPr>
            <a:xfrm>
              <a:off x="5341975"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3" name="Google Shape;8793;p131"/>
            <p:cNvSpPr/>
            <p:nvPr/>
          </p:nvSpPr>
          <p:spPr>
            <a:xfrm>
              <a:off x="5341975"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4" name="Google Shape;8794;p131"/>
            <p:cNvSpPr/>
            <p:nvPr/>
          </p:nvSpPr>
          <p:spPr>
            <a:xfrm>
              <a:off x="5341975" y="2256925"/>
              <a:ext cx="62575" cy="53425"/>
            </a:xfrm>
            <a:custGeom>
              <a:avLst/>
              <a:gdLst/>
              <a:ahLst/>
              <a:cxnLst/>
              <a:rect l="l" t="t" r="r" b="b"/>
              <a:pathLst>
                <a:path w="2503" h="2137" extrusionOk="0">
                  <a:moveTo>
                    <a:pt x="1084" y="0"/>
                  </a:moveTo>
                  <a:cubicBezTo>
                    <a:pt x="1081"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5" name="Google Shape;8795;p131"/>
            <p:cNvSpPr/>
            <p:nvPr/>
          </p:nvSpPr>
          <p:spPr>
            <a:xfrm>
              <a:off x="5341975"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6" name="Google Shape;8796;p131"/>
            <p:cNvSpPr/>
            <p:nvPr/>
          </p:nvSpPr>
          <p:spPr>
            <a:xfrm>
              <a:off x="5341975" y="2485550"/>
              <a:ext cx="62425" cy="53300"/>
            </a:xfrm>
            <a:custGeom>
              <a:avLst/>
              <a:gdLst/>
              <a:ahLst/>
              <a:cxnLst/>
              <a:rect l="l" t="t" r="r" b="b"/>
              <a:pathLst>
                <a:path w="2497" h="2132" extrusionOk="0">
                  <a:moveTo>
                    <a:pt x="1074" y="1"/>
                  </a:moveTo>
                  <a:cubicBezTo>
                    <a:pt x="480" y="1"/>
                    <a:pt x="9" y="480"/>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7" name="Google Shape;8797;p131"/>
            <p:cNvSpPr/>
            <p:nvPr/>
          </p:nvSpPr>
          <p:spPr>
            <a:xfrm>
              <a:off x="5341975"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8" name="Google Shape;8798;p131"/>
            <p:cNvSpPr/>
            <p:nvPr/>
          </p:nvSpPr>
          <p:spPr>
            <a:xfrm>
              <a:off x="5341975"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9" name="Google Shape;8799;p131"/>
            <p:cNvSpPr/>
            <p:nvPr/>
          </p:nvSpPr>
          <p:spPr>
            <a:xfrm>
              <a:off x="5418200" y="134275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0" name="Google Shape;8800;p131"/>
            <p:cNvSpPr/>
            <p:nvPr/>
          </p:nvSpPr>
          <p:spPr>
            <a:xfrm>
              <a:off x="5418200"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1" name="Google Shape;8801;p131"/>
            <p:cNvSpPr/>
            <p:nvPr/>
          </p:nvSpPr>
          <p:spPr>
            <a:xfrm>
              <a:off x="5418200"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2" name="Google Shape;8802;p131"/>
            <p:cNvSpPr/>
            <p:nvPr/>
          </p:nvSpPr>
          <p:spPr>
            <a:xfrm>
              <a:off x="5418200"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3" name="Google Shape;8803;p131"/>
            <p:cNvSpPr/>
            <p:nvPr/>
          </p:nvSpPr>
          <p:spPr>
            <a:xfrm>
              <a:off x="5418200" y="164740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4" name="Google Shape;8804;p131"/>
            <p:cNvSpPr/>
            <p:nvPr/>
          </p:nvSpPr>
          <p:spPr>
            <a:xfrm>
              <a:off x="5418200"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5" name="Google Shape;8805;p131"/>
            <p:cNvSpPr/>
            <p:nvPr/>
          </p:nvSpPr>
          <p:spPr>
            <a:xfrm>
              <a:off x="5418200"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6" name="Google Shape;8806;p131"/>
            <p:cNvSpPr/>
            <p:nvPr/>
          </p:nvSpPr>
          <p:spPr>
            <a:xfrm>
              <a:off x="5418200"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7" name="Google Shape;8807;p131"/>
            <p:cNvSpPr/>
            <p:nvPr/>
          </p:nvSpPr>
          <p:spPr>
            <a:xfrm>
              <a:off x="5418200"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8" name="Google Shape;8808;p131"/>
            <p:cNvSpPr/>
            <p:nvPr/>
          </p:nvSpPr>
          <p:spPr>
            <a:xfrm>
              <a:off x="5418200"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9" name="Google Shape;8809;p131"/>
            <p:cNvSpPr/>
            <p:nvPr/>
          </p:nvSpPr>
          <p:spPr>
            <a:xfrm>
              <a:off x="5418200"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0" name="Google Shape;8810;p131"/>
            <p:cNvSpPr/>
            <p:nvPr/>
          </p:nvSpPr>
          <p:spPr>
            <a:xfrm>
              <a:off x="5418200"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1" name="Google Shape;8811;p131"/>
            <p:cNvSpPr/>
            <p:nvPr/>
          </p:nvSpPr>
          <p:spPr>
            <a:xfrm>
              <a:off x="5418200"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2" name="Google Shape;8812;p131"/>
            <p:cNvSpPr/>
            <p:nvPr/>
          </p:nvSpPr>
          <p:spPr>
            <a:xfrm>
              <a:off x="5418200"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3" name="Google Shape;8813;p131"/>
            <p:cNvSpPr/>
            <p:nvPr/>
          </p:nvSpPr>
          <p:spPr>
            <a:xfrm>
              <a:off x="5418200" y="2485550"/>
              <a:ext cx="62425" cy="53300"/>
            </a:xfrm>
            <a:custGeom>
              <a:avLst/>
              <a:gdLst/>
              <a:ahLst/>
              <a:cxnLst/>
              <a:rect l="l" t="t" r="r" b="b"/>
              <a:pathLst>
                <a:path w="2497" h="2132" extrusionOk="0">
                  <a:moveTo>
                    <a:pt x="1065" y="1"/>
                  </a:moveTo>
                  <a:cubicBezTo>
                    <a:pt x="480" y="1"/>
                    <a:pt x="0" y="472"/>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4" name="Google Shape;8814;p131"/>
            <p:cNvSpPr/>
            <p:nvPr/>
          </p:nvSpPr>
          <p:spPr>
            <a:xfrm>
              <a:off x="5418200"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5" name="Google Shape;8815;p131"/>
            <p:cNvSpPr/>
            <p:nvPr/>
          </p:nvSpPr>
          <p:spPr>
            <a:xfrm>
              <a:off x="5418200"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6" name="Google Shape;8816;p131"/>
            <p:cNvSpPr/>
            <p:nvPr/>
          </p:nvSpPr>
          <p:spPr>
            <a:xfrm>
              <a:off x="5418200"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7" name="Google Shape;8817;p131"/>
            <p:cNvSpPr/>
            <p:nvPr/>
          </p:nvSpPr>
          <p:spPr>
            <a:xfrm>
              <a:off x="5494400" y="1266550"/>
              <a:ext cx="62225" cy="53450"/>
            </a:xfrm>
            <a:custGeom>
              <a:avLst/>
              <a:gdLst/>
              <a:ahLst/>
              <a:cxnLst/>
              <a:rect l="l" t="t" r="r" b="b"/>
              <a:pathLst>
                <a:path w="2489" h="2138" extrusionOk="0">
                  <a:moveTo>
                    <a:pt x="1066" y="0"/>
                  </a:moveTo>
                  <a:cubicBezTo>
                    <a:pt x="480" y="9"/>
                    <a:pt x="1" y="480"/>
                    <a:pt x="1" y="1074"/>
                  </a:cubicBezTo>
                  <a:cubicBezTo>
                    <a:pt x="1" y="1711"/>
                    <a:pt x="525" y="2137"/>
                    <a:pt x="1074" y="2137"/>
                  </a:cubicBezTo>
                  <a:cubicBezTo>
                    <a:pt x="1336" y="2137"/>
                    <a:pt x="1604"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8" name="Google Shape;8818;p131"/>
            <p:cNvSpPr/>
            <p:nvPr/>
          </p:nvSpPr>
          <p:spPr>
            <a:xfrm>
              <a:off x="5494400"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9" name="Google Shape;8819;p131"/>
            <p:cNvSpPr/>
            <p:nvPr/>
          </p:nvSpPr>
          <p:spPr>
            <a:xfrm>
              <a:off x="54944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0" name="Google Shape;8820;p131"/>
            <p:cNvSpPr/>
            <p:nvPr/>
          </p:nvSpPr>
          <p:spPr>
            <a:xfrm>
              <a:off x="54944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1" name="Google Shape;8821;p131"/>
            <p:cNvSpPr/>
            <p:nvPr/>
          </p:nvSpPr>
          <p:spPr>
            <a:xfrm>
              <a:off x="5494400" y="1571400"/>
              <a:ext cx="62225" cy="53250"/>
            </a:xfrm>
            <a:custGeom>
              <a:avLst/>
              <a:gdLst/>
              <a:ahLst/>
              <a:cxnLst/>
              <a:rect l="l" t="t" r="r" b="b"/>
              <a:pathLst>
                <a:path w="2489" h="2130" extrusionOk="0">
                  <a:moveTo>
                    <a:pt x="1066" y="1"/>
                  </a:moveTo>
                  <a:cubicBezTo>
                    <a:pt x="480" y="1"/>
                    <a:pt x="1" y="472"/>
                    <a:pt x="1" y="1066"/>
                  </a:cubicBezTo>
                  <a:cubicBezTo>
                    <a:pt x="1" y="1703"/>
                    <a:pt x="525" y="2129"/>
                    <a:pt x="1074" y="2129"/>
                  </a:cubicBezTo>
                  <a:cubicBezTo>
                    <a:pt x="1336" y="2129"/>
                    <a:pt x="1604"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2" name="Google Shape;8822;p131"/>
            <p:cNvSpPr/>
            <p:nvPr/>
          </p:nvSpPr>
          <p:spPr>
            <a:xfrm>
              <a:off x="63323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3" name="Google Shape;8823;p131"/>
            <p:cNvSpPr/>
            <p:nvPr/>
          </p:nvSpPr>
          <p:spPr>
            <a:xfrm>
              <a:off x="63323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4" name="Google Shape;8824;p131"/>
            <p:cNvSpPr/>
            <p:nvPr/>
          </p:nvSpPr>
          <p:spPr>
            <a:xfrm>
              <a:off x="6408350" y="1418975"/>
              <a:ext cx="62425" cy="53350"/>
            </a:xfrm>
            <a:custGeom>
              <a:avLst/>
              <a:gdLst/>
              <a:ahLst/>
              <a:cxnLst/>
              <a:rect l="l" t="t" r="r" b="b"/>
              <a:pathLst>
                <a:path w="2497" h="2134" extrusionOk="0">
                  <a:moveTo>
                    <a:pt x="1074" y="1"/>
                  </a:moveTo>
                  <a:cubicBezTo>
                    <a:pt x="481" y="1"/>
                    <a:pt x="9" y="480"/>
                    <a:pt x="1" y="1065"/>
                  </a:cubicBezTo>
                  <a:cubicBezTo>
                    <a:pt x="1" y="1709"/>
                    <a:pt x="526" y="2133"/>
                    <a:pt x="1075" y="2133"/>
                  </a:cubicBezTo>
                  <a:cubicBezTo>
                    <a:pt x="1337" y="2133"/>
                    <a:pt x="1604"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5" name="Google Shape;8825;p131"/>
            <p:cNvSpPr/>
            <p:nvPr/>
          </p:nvSpPr>
          <p:spPr>
            <a:xfrm>
              <a:off x="6408350" y="14952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6" name="Google Shape;8826;p131"/>
            <p:cNvSpPr/>
            <p:nvPr/>
          </p:nvSpPr>
          <p:spPr>
            <a:xfrm>
              <a:off x="6484575" y="1342750"/>
              <a:ext cx="62425" cy="53450"/>
            </a:xfrm>
            <a:custGeom>
              <a:avLst/>
              <a:gdLst/>
              <a:ahLst/>
              <a:cxnLst/>
              <a:rect l="l" t="t" r="r" b="b"/>
              <a:pathLst>
                <a:path w="2497" h="2138" extrusionOk="0">
                  <a:moveTo>
                    <a:pt x="1065" y="1"/>
                  </a:moveTo>
                  <a:cubicBezTo>
                    <a:pt x="480" y="1"/>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7" name="Google Shape;8827;p131"/>
            <p:cNvSpPr/>
            <p:nvPr/>
          </p:nvSpPr>
          <p:spPr>
            <a:xfrm>
              <a:off x="6484575" y="1418975"/>
              <a:ext cx="62425" cy="53350"/>
            </a:xfrm>
            <a:custGeom>
              <a:avLst/>
              <a:gdLst/>
              <a:ahLst/>
              <a:cxnLst/>
              <a:rect l="l" t="t" r="r" b="b"/>
              <a:pathLst>
                <a:path w="2497" h="2134" extrusionOk="0">
                  <a:moveTo>
                    <a:pt x="1065" y="1"/>
                  </a:moveTo>
                  <a:cubicBezTo>
                    <a:pt x="480" y="1"/>
                    <a:pt x="1"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8" name="Google Shape;8828;p131"/>
            <p:cNvSpPr/>
            <p:nvPr/>
          </p:nvSpPr>
          <p:spPr>
            <a:xfrm>
              <a:off x="6484575" y="1495200"/>
              <a:ext cx="62425" cy="53325"/>
            </a:xfrm>
            <a:custGeom>
              <a:avLst/>
              <a:gdLst/>
              <a:ahLst/>
              <a:cxnLst/>
              <a:rect l="l" t="t" r="r" b="b"/>
              <a:pathLst>
                <a:path w="2497" h="2133"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9" name="Google Shape;8829;p131"/>
            <p:cNvSpPr/>
            <p:nvPr/>
          </p:nvSpPr>
          <p:spPr>
            <a:xfrm>
              <a:off x="65608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0" name="Google Shape;8830;p131"/>
            <p:cNvSpPr/>
            <p:nvPr/>
          </p:nvSpPr>
          <p:spPr>
            <a:xfrm>
              <a:off x="65608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1" name="Google Shape;8831;p131"/>
            <p:cNvSpPr/>
            <p:nvPr/>
          </p:nvSpPr>
          <p:spPr>
            <a:xfrm>
              <a:off x="663700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2" name="Google Shape;8832;p131"/>
            <p:cNvSpPr/>
            <p:nvPr/>
          </p:nvSpPr>
          <p:spPr>
            <a:xfrm>
              <a:off x="7094075" y="14952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3" name="Google Shape;8833;p131"/>
            <p:cNvSpPr/>
            <p:nvPr/>
          </p:nvSpPr>
          <p:spPr>
            <a:xfrm>
              <a:off x="671322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4" name="Google Shape;8834;p131"/>
            <p:cNvSpPr/>
            <p:nvPr/>
          </p:nvSpPr>
          <p:spPr>
            <a:xfrm>
              <a:off x="678922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5" name="Google Shape;8835;p131"/>
            <p:cNvSpPr/>
            <p:nvPr/>
          </p:nvSpPr>
          <p:spPr>
            <a:xfrm>
              <a:off x="686565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6" name="Google Shape;8836;p131"/>
            <p:cNvSpPr/>
            <p:nvPr/>
          </p:nvSpPr>
          <p:spPr>
            <a:xfrm>
              <a:off x="701787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7" name="Google Shape;8837;p131"/>
            <p:cNvSpPr/>
            <p:nvPr/>
          </p:nvSpPr>
          <p:spPr>
            <a:xfrm>
              <a:off x="69418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8" name="Google Shape;8838;p131"/>
            <p:cNvSpPr/>
            <p:nvPr/>
          </p:nvSpPr>
          <p:spPr>
            <a:xfrm>
              <a:off x="68656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9" name="Google Shape;8839;p131"/>
            <p:cNvSpPr/>
            <p:nvPr/>
          </p:nvSpPr>
          <p:spPr>
            <a:xfrm>
              <a:off x="678922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0" name="Google Shape;8840;p131"/>
            <p:cNvSpPr/>
            <p:nvPr/>
          </p:nvSpPr>
          <p:spPr>
            <a:xfrm>
              <a:off x="671322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1" name="Google Shape;8841;p131"/>
            <p:cNvSpPr/>
            <p:nvPr/>
          </p:nvSpPr>
          <p:spPr>
            <a:xfrm>
              <a:off x="6637000" y="1495200"/>
              <a:ext cx="62225" cy="53325"/>
            </a:xfrm>
            <a:custGeom>
              <a:avLst/>
              <a:gdLst/>
              <a:ahLst/>
              <a:cxnLst/>
              <a:rect l="l" t="t" r="r" b="b"/>
              <a:pathLst>
                <a:path w="2489" h="2133" extrusionOk="0">
                  <a:moveTo>
                    <a:pt x="1066" y="0"/>
                  </a:moveTo>
                  <a:cubicBezTo>
                    <a:pt x="480"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2" name="Google Shape;8842;p131"/>
            <p:cNvSpPr/>
            <p:nvPr/>
          </p:nvSpPr>
          <p:spPr>
            <a:xfrm>
              <a:off x="6637000" y="1571400"/>
              <a:ext cx="62225" cy="53250"/>
            </a:xfrm>
            <a:custGeom>
              <a:avLst/>
              <a:gdLst/>
              <a:ahLst/>
              <a:cxnLst/>
              <a:rect l="l" t="t" r="r" b="b"/>
              <a:pathLst>
                <a:path w="2489" h="2130" extrusionOk="0">
                  <a:moveTo>
                    <a:pt x="1066" y="1"/>
                  </a:moveTo>
                  <a:cubicBezTo>
                    <a:pt x="480"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3" name="Google Shape;8843;p131"/>
            <p:cNvSpPr/>
            <p:nvPr/>
          </p:nvSpPr>
          <p:spPr>
            <a:xfrm>
              <a:off x="65608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4" name="Google Shape;8844;p131"/>
            <p:cNvSpPr/>
            <p:nvPr/>
          </p:nvSpPr>
          <p:spPr>
            <a:xfrm>
              <a:off x="6484575" y="1571400"/>
              <a:ext cx="62425" cy="53250"/>
            </a:xfrm>
            <a:custGeom>
              <a:avLst/>
              <a:gdLst/>
              <a:ahLst/>
              <a:cxnLst/>
              <a:rect l="l" t="t" r="r" b="b"/>
              <a:pathLst>
                <a:path w="2497" h="2130" extrusionOk="0">
                  <a:moveTo>
                    <a:pt x="1065" y="1"/>
                  </a:moveTo>
                  <a:cubicBezTo>
                    <a:pt x="480" y="1"/>
                    <a:pt x="1" y="472"/>
                    <a:pt x="1" y="1066"/>
                  </a:cubicBezTo>
                  <a:cubicBezTo>
                    <a:pt x="1" y="1703"/>
                    <a:pt x="525" y="2129"/>
                    <a:pt x="1073" y="2129"/>
                  </a:cubicBezTo>
                  <a:cubicBezTo>
                    <a:pt x="1335" y="2129"/>
                    <a:pt x="1603" y="2032"/>
                    <a:pt x="1822"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5" name="Google Shape;8845;p131"/>
            <p:cNvSpPr/>
            <p:nvPr/>
          </p:nvSpPr>
          <p:spPr>
            <a:xfrm>
              <a:off x="6408350" y="1571400"/>
              <a:ext cx="62425" cy="53250"/>
            </a:xfrm>
            <a:custGeom>
              <a:avLst/>
              <a:gdLst/>
              <a:ahLst/>
              <a:cxnLst/>
              <a:rect l="l" t="t" r="r" b="b"/>
              <a:pathLst>
                <a:path w="2497" h="2130" extrusionOk="0">
                  <a:moveTo>
                    <a:pt x="1074" y="1"/>
                  </a:moveTo>
                  <a:cubicBezTo>
                    <a:pt x="481" y="1"/>
                    <a:pt x="9" y="472"/>
                    <a:pt x="1" y="1066"/>
                  </a:cubicBezTo>
                  <a:cubicBezTo>
                    <a:pt x="1" y="1703"/>
                    <a:pt x="525" y="2129"/>
                    <a:pt x="1074" y="2129"/>
                  </a:cubicBezTo>
                  <a:cubicBezTo>
                    <a:pt x="1336" y="2129"/>
                    <a:pt x="1604"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6" name="Google Shape;8846;p131"/>
            <p:cNvSpPr/>
            <p:nvPr/>
          </p:nvSpPr>
          <p:spPr>
            <a:xfrm>
              <a:off x="63323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7" name="Google Shape;8847;p131"/>
            <p:cNvSpPr/>
            <p:nvPr/>
          </p:nvSpPr>
          <p:spPr>
            <a:xfrm>
              <a:off x="587527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8" name="Google Shape;8848;p131"/>
            <p:cNvSpPr/>
            <p:nvPr/>
          </p:nvSpPr>
          <p:spPr>
            <a:xfrm>
              <a:off x="587527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9" name="Google Shape;8849;p131"/>
            <p:cNvSpPr/>
            <p:nvPr/>
          </p:nvSpPr>
          <p:spPr>
            <a:xfrm>
              <a:off x="59514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0" name="Google Shape;8850;p131"/>
            <p:cNvSpPr/>
            <p:nvPr/>
          </p:nvSpPr>
          <p:spPr>
            <a:xfrm>
              <a:off x="59514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1" name="Google Shape;8851;p131"/>
            <p:cNvSpPr/>
            <p:nvPr/>
          </p:nvSpPr>
          <p:spPr>
            <a:xfrm>
              <a:off x="59514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2" name="Google Shape;8852;p131"/>
            <p:cNvSpPr/>
            <p:nvPr/>
          </p:nvSpPr>
          <p:spPr>
            <a:xfrm>
              <a:off x="595147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3" name="Google Shape;8853;p131"/>
            <p:cNvSpPr/>
            <p:nvPr/>
          </p:nvSpPr>
          <p:spPr>
            <a:xfrm>
              <a:off x="595147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4" name="Google Shape;8854;p131"/>
            <p:cNvSpPr/>
            <p:nvPr/>
          </p:nvSpPr>
          <p:spPr>
            <a:xfrm>
              <a:off x="595147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5" name="Google Shape;8855;p131"/>
            <p:cNvSpPr/>
            <p:nvPr/>
          </p:nvSpPr>
          <p:spPr>
            <a:xfrm>
              <a:off x="5951475"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6" name="Google Shape;8856;p131"/>
            <p:cNvSpPr/>
            <p:nvPr/>
          </p:nvSpPr>
          <p:spPr>
            <a:xfrm>
              <a:off x="595147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7" name="Google Shape;8857;p131"/>
            <p:cNvSpPr/>
            <p:nvPr/>
          </p:nvSpPr>
          <p:spPr>
            <a:xfrm>
              <a:off x="595147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8" name="Google Shape;8858;p131"/>
            <p:cNvSpPr/>
            <p:nvPr/>
          </p:nvSpPr>
          <p:spPr>
            <a:xfrm>
              <a:off x="6027500" y="141897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9" name="Google Shape;8859;p131"/>
            <p:cNvSpPr/>
            <p:nvPr/>
          </p:nvSpPr>
          <p:spPr>
            <a:xfrm>
              <a:off x="6027500" y="14952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0" name="Google Shape;8860;p131"/>
            <p:cNvSpPr/>
            <p:nvPr/>
          </p:nvSpPr>
          <p:spPr>
            <a:xfrm>
              <a:off x="6027500" y="1571400"/>
              <a:ext cx="62425" cy="53250"/>
            </a:xfrm>
            <a:custGeom>
              <a:avLst/>
              <a:gdLst/>
              <a:ahLst/>
              <a:cxnLst/>
              <a:rect l="l" t="t" r="r" b="b"/>
              <a:pathLst>
                <a:path w="2497" h="2130" extrusionOk="0">
                  <a:moveTo>
                    <a:pt x="1073" y="1"/>
                  </a:moveTo>
                  <a:cubicBezTo>
                    <a:pt x="480" y="1"/>
                    <a:pt x="9" y="472"/>
                    <a:pt x="0" y="1066"/>
                  </a:cubicBezTo>
                  <a:cubicBezTo>
                    <a:pt x="0" y="1703"/>
                    <a:pt x="529" y="2129"/>
                    <a:pt x="1077" y="2129"/>
                  </a:cubicBezTo>
                  <a:cubicBezTo>
                    <a:pt x="1339" y="2129"/>
                    <a:pt x="1606"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1" name="Google Shape;8861;p131"/>
            <p:cNvSpPr/>
            <p:nvPr/>
          </p:nvSpPr>
          <p:spPr>
            <a:xfrm>
              <a:off x="6027500" y="164740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2" name="Google Shape;8862;p131"/>
            <p:cNvSpPr/>
            <p:nvPr/>
          </p:nvSpPr>
          <p:spPr>
            <a:xfrm>
              <a:off x="6027500" y="172362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3" name="Google Shape;8863;p131"/>
            <p:cNvSpPr/>
            <p:nvPr/>
          </p:nvSpPr>
          <p:spPr>
            <a:xfrm>
              <a:off x="6027500" y="179985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4" name="Google Shape;8864;p131"/>
            <p:cNvSpPr/>
            <p:nvPr/>
          </p:nvSpPr>
          <p:spPr>
            <a:xfrm>
              <a:off x="6027500" y="1876050"/>
              <a:ext cx="62425" cy="53350"/>
            </a:xfrm>
            <a:custGeom>
              <a:avLst/>
              <a:gdLst/>
              <a:ahLst/>
              <a:cxnLst/>
              <a:rect l="l" t="t" r="r" b="b"/>
              <a:pathLst>
                <a:path w="2497" h="2134" extrusionOk="0">
                  <a:moveTo>
                    <a:pt x="1073" y="1"/>
                  </a:moveTo>
                  <a:cubicBezTo>
                    <a:pt x="480" y="1"/>
                    <a:pt x="9" y="472"/>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5" name="Google Shape;8865;p131"/>
            <p:cNvSpPr/>
            <p:nvPr/>
          </p:nvSpPr>
          <p:spPr>
            <a:xfrm>
              <a:off x="6027500" y="1952050"/>
              <a:ext cx="62425" cy="53450"/>
            </a:xfrm>
            <a:custGeom>
              <a:avLst/>
              <a:gdLst/>
              <a:ahLst/>
              <a:cxnLst/>
              <a:rect l="l" t="t" r="r" b="b"/>
              <a:pathLst>
                <a:path w="2497" h="2138" extrusionOk="0">
                  <a:moveTo>
                    <a:pt x="1073" y="1"/>
                  </a:moveTo>
                  <a:cubicBezTo>
                    <a:pt x="480" y="9"/>
                    <a:pt x="9" y="481"/>
                    <a:pt x="0" y="1074"/>
                  </a:cubicBezTo>
                  <a:cubicBezTo>
                    <a:pt x="0" y="1712"/>
                    <a:pt x="529" y="2138"/>
                    <a:pt x="1077" y="2138"/>
                  </a:cubicBezTo>
                  <a:cubicBezTo>
                    <a:pt x="1339" y="2138"/>
                    <a:pt x="1606"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6" name="Google Shape;8866;p131"/>
            <p:cNvSpPr/>
            <p:nvPr/>
          </p:nvSpPr>
          <p:spPr>
            <a:xfrm>
              <a:off x="6103700"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7" name="Google Shape;8867;p131"/>
            <p:cNvSpPr/>
            <p:nvPr/>
          </p:nvSpPr>
          <p:spPr>
            <a:xfrm>
              <a:off x="6103700" y="14952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8" name="Google Shape;8868;p131"/>
            <p:cNvSpPr/>
            <p:nvPr/>
          </p:nvSpPr>
          <p:spPr>
            <a:xfrm>
              <a:off x="6103700"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9" name="Google Shape;8869;p131"/>
            <p:cNvSpPr/>
            <p:nvPr/>
          </p:nvSpPr>
          <p:spPr>
            <a:xfrm>
              <a:off x="6103700"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0" name="Google Shape;8870;p131"/>
            <p:cNvSpPr/>
            <p:nvPr/>
          </p:nvSpPr>
          <p:spPr>
            <a:xfrm>
              <a:off x="6103700" y="172362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1" name="Google Shape;8871;p131"/>
            <p:cNvSpPr/>
            <p:nvPr/>
          </p:nvSpPr>
          <p:spPr>
            <a:xfrm>
              <a:off x="6103700" y="17998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2" name="Google Shape;8872;p131"/>
            <p:cNvSpPr/>
            <p:nvPr/>
          </p:nvSpPr>
          <p:spPr>
            <a:xfrm>
              <a:off x="6103700" y="1876050"/>
              <a:ext cx="62425" cy="53275"/>
            </a:xfrm>
            <a:custGeom>
              <a:avLst/>
              <a:gdLst/>
              <a:ahLst/>
              <a:cxnLst/>
              <a:rect l="l" t="t" r="r" b="b"/>
              <a:pathLst>
                <a:path w="2497" h="2131" extrusionOk="0">
                  <a:moveTo>
                    <a:pt x="1066" y="1"/>
                  </a:moveTo>
                  <a:cubicBezTo>
                    <a:pt x="481" y="1"/>
                    <a:pt x="9" y="472"/>
                    <a:pt x="1" y="1066"/>
                  </a:cubicBezTo>
                  <a:cubicBezTo>
                    <a:pt x="1" y="1707"/>
                    <a:pt x="523" y="2131"/>
                    <a:pt x="1070" y="2131"/>
                  </a:cubicBezTo>
                  <a:cubicBezTo>
                    <a:pt x="1333" y="2131"/>
                    <a:pt x="1603" y="2033"/>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3" name="Google Shape;8873;p131"/>
            <p:cNvSpPr/>
            <p:nvPr/>
          </p:nvSpPr>
          <p:spPr>
            <a:xfrm>
              <a:off x="6103700"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4" name="Google Shape;8874;p131"/>
            <p:cNvSpPr/>
            <p:nvPr/>
          </p:nvSpPr>
          <p:spPr>
            <a:xfrm>
              <a:off x="61799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5" name="Google Shape;8875;p131"/>
            <p:cNvSpPr/>
            <p:nvPr/>
          </p:nvSpPr>
          <p:spPr>
            <a:xfrm>
              <a:off x="61799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6" name="Google Shape;8876;p131"/>
            <p:cNvSpPr/>
            <p:nvPr/>
          </p:nvSpPr>
          <p:spPr>
            <a:xfrm>
              <a:off x="61799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7" name="Google Shape;8877;p131"/>
            <p:cNvSpPr/>
            <p:nvPr/>
          </p:nvSpPr>
          <p:spPr>
            <a:xfrm>
              <a:off x="6256150" y="141897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8" name="Google Shape;8878;p131"/>
            <p:cNvSpPr/>
            <p:nvPr/>
          </p:nvSpPr>
          <p:spPr>
            <a:xfrm>
              <a:off x="6256150" y="149520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9" name="Google Shape;8879;p131"/>
            <p:cNvSpPr/>
            <p:nvPr/>
          </p:nvSpPr>
          <p:spPr>
            <a:xfrm>
              <a:off x="6256150" y="1571400"/>
              <a:ext cx="62200" cy="53250"/>
            </a:xfrm>
            <a:custGeom>
              <a:avLst/>
              <a:gdLst/>
              <a:ahLst/>
              <a:cxnLst/>
              <a:rect l="l" t="t" r="r" b="b"/>
              <a:pathLst>
                <a:path w="2488" h="2130" extrusionOk="0">
                  <a:moveTo>
                    <a:pt x="1065" y="1"/>
                  </a:moveTo>
                  <a:cubicBezTo>
                    <a:pt x="480" y="1"/>
                    <a:pt x="0" y="472"/>
                    <a:pt x="0" y="1066"/>
                  </a:cubicBezTo>
                  <a:cubicBezTo>
                    <a:pt x="0" y="1703"/>
                    <a:pt x="524"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0" name="Google Shape;8880;p131"/>
            <p:cNvSpPr/>
            <p:nvPr/>
          </p:nvSpPr>
          <p:spPr>
            <a:xfrm>
              <a:off x="625615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1" name="Google Shape;8881;p131"/>
            <p:cNvSpPr/>
            <p:nvPr/>
          </p:nvSpPr>
          <p:spPr>
            <a:xfrm>
              <a:off x="61799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2" name="Google Shape;8882;p131"/>
            <p:cNvSpPr/>
            <p:nvPr/>
          </p:nvSpPr>
          <p:spPr>
            <a:xfrm>
              <a:off x="61799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3" name="Google Shape;8883;p131"/>
            <p:cNvSpPr/>
            <p:nvPr/>
          </p:nvSpPr>
          <p:spPr>
            <a:xfrm>
              <a:off x="617992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4" name="Google Shape;8884;p131"/>
            <p:cNvSpPr/>
            <p:nvPr/>
          </p:nvSpPr>
          <p:spPr>
            <a:xfrm>
              <a:off x="61799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5" name="Google Shape;8885;p131"/>
            <p:cNvSpPr/>
            <p:nvPr/>
          </p:nvSpPr>
          <p:spPr>
            <a:xfrm>
              <a:off x="61799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6" name="Google Shape;8886;p131"/>
            <p:cNvSpPr/>
            <p:nvPr/>
          </p:nvSpPr>
          <p:spPr>
            <a:xfrm>
              <a:off x="61799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7" name="Google Shape;8887;p131"/>
            <p:cNvSpPr/>
            <p:nvPr/>
          </p:nvSpPr>
          <p:spPr>
            <a:xfrm>
              <a:off x="6103700"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8" name="Google Shape;8888;p131"/>
            <p:cNvSpPr/>
            <p:nvPr/>
          </p:nvSpPr>
          <p:spPr>
            <a:xfrm>
              <a:off x="6027500" y="2028275"/>
              <a:ext cx="62425" cy="53450"/>
            </a:xfrm>
            <a:custGeom>
              <a:avLst/>
              <a:gdLst/>
              <a:ahLst/>
              <a:cxnLst/>
              <a:rect l="l" t="t" r="r" b="b"/>
              <a:pathLst>
                <a:path w="2497" h="2138" extrusionOk="0">
                  <a:moveTo>
                    <a:pt x="1073" y="1"/>
                  </a:moveTo>
                  <a:cubicBezTo>
                    <a:pt x="480" y="1"/>
                    <a:pt x="9" y="480"/>
                    <a:pt x="0" y="1065"/>
                  </a:cubicBezTo>
                  <a:cubicBezTo>
                    <a:pt x="0" y="1709"/>
                    <a:pt x="529" y="2137"/>
                    <a:pt x="1078" y="2137"/>
                  </a:cubicBezTo>
                  <a:cubicBezTo>
                    <a:pt x="1340" y="2137"/>
                    <a:pt x="1606" y="2040"/>
                    <a:pt x="1821" y="1821"/>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9" name="Google Shape;8889;p131"/>
            <p:cNvSpPr/>
            <p:nvPr/>
          </p:nvSpPr>
          <p:spPr>
            <a:xfrm>
              <a:off x="6027500" y="21045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0" name="Google Shape;8890;p131"/>
            <p:cNvSpPr/>
            <p:nvPr/>
          </p:nvSpPr>
          <p:spPr>
            <a:xfrm>
              <a:off x="595147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1" name="Google Shape;8891;p131"/>
            <p:cNvSpPr/>
            <p:nvPr/>
          </p:nvSpPr>
          <p:spPr>
            <a:xfrm>
              <a:off x="5494400" y="164740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2" name="Google Shape;8892;p131"/>
            <p:cNvSpPr/>
            <p:nvPr/>
          </p:nvSpPr>
          <p:spPr>
            <a:xfrm>
              <a:off x="54944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3" name="Google Shape;8893;p131"/>
            <p:cNvSpPr/>
            <p:nvPr/>
          </p:nvSpPr>
          <p:spPr>
            <a:xfrm>
              <a:off x="54944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4" name="Google Shape;8894;p131"/>
            <p:cNvSpPr/>
            <p:nvPr/>
          </p:nvSpPr>
          <p:spPr>
            <a:xfrm>
              <a:off x="5494400" y="1876050"/>
              <a:ext cx="62225" cy="53300"/>
            </a:xfrm>
            <a:custGeom>
              <a:avLst/>
              <a:gdLst/>
              <a:ahLst/>
              <a:cxnLst/>
              <a:rect l="l" t="t" r="r" b="b"/>
              <a:pathLst>
                <a:path w="2489" h="2132" extrusionOk="0">
                  <a:moveTo>
                    <a:pt x="1066" y="1"/>
                  </a:moveTo>
                  <a:cubicBezTo>
                    <a:pt x="480" y="1"/>
                    <a:pt x="1" y="472"/>
                    <a:pt x="1" y="1066"/>
                  </a:cubicBezTo>
                  <a:cubicBezTo>
                    <a:pt x="1" y="1705"/>
                    <a:pt x="525"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5" name="Google Shape;8895;p131"/>
            <p:cNvSpPr/>
            <p:nvPr/>
          </p:nvSpPr>
          <p:spPr>
            <a:xfrm>
              <a:off x="5494400" y="1952050"/>
              <a:ext cx="62225" cy="53450"/>
            </a:xfrm>
            <a:custGeom>
              <a:avLst/>
              <a:gdLst/>
              <a:ahLst/>
              <a:cxnLst/>
              <a:rect l="l" t="t" r="r" b="b"/>
              <a:pathLst>
                <a:path w="2489" h="2138" extrusionOk="0">
                  <a:moveTo>
                    <a:pt x="1066" y="1"/>
                  </a:moveTo>
                  <a:cubicBezTo>
                    <a:pt x="480" y="9"/>
                    <a:pt x="1" y="481"/>
                    <a:pt x="1" y="1074"/>
                  </a:cubicBezTo>
                  <a:cubicBezTo>
                    <a:pt x="1" y="1712"/>
                    <a:pt x="525"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6" name="Google Shape;8896;p131"/>
            <p:cNvSpPr/>
            <p:nvPr/>
          </p:nvSpPr>
          <p:spPr>
            <a:xfrm>
              <a:off x="5494400"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7" name="Google Shape;8897;p131"/>
            <p:cNvSpPr/>
            <p:nvPr/>
          </p:nvSpPr>
          <p:spPr>
            <a:xfrm>
              <a:off x="54944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8" name="Google Shape;8898;p131"/>
            <p:cNvSpPr/>
            <p:nvPr/>
          </p:nvSpPr>
          <p:spPr>
            <a:xfrm>
              <a:off x="54944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9" name="Google Shape;8899;p131"/>
            <p:cNvSpPr/>
            <p:nvPr/>
          </p:nvSpPr>
          <p:spPr>
            <a:xfrm>
              <a:off x="54944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0" name="Google Shape;8900;p131"/>
            <p:cNvSpPr/>
            <p:nvPr/>
          </p:nvSpPr>
          <p:spPr>
            <a:xfrm>
              <a:off x="5494400"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1" name="Google Shape;8901;p131"/>
            <p:cNvSpPr/>
            <p:nvPr/>
          </p:nvSpPr>
          <p:spPr>
            <a:xfrm>
              <a:off x="54944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3"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2" name="Google Shape;8902;p131"/>
            <p:cNvSpPr/>
            <p:nvPr/>
          </p:nvSpPr>
          <p:spPr>
            <a:xfrm>
              <a:off x="5494400" y="2561575"/>
              <a:ext cx="62225" cy="53425"/>
            </a:xfrm>
            <a:custGeom>
              <a:avLst/>
              <a:gdLst/>
              <a:ahLst/>
              <a:cxnLst/>
              <a:rect l="l" t="t" r="r" b="b"/>
              <a:pathLst>
                <a:path w="2489" h="2137" extrusionOk="0">
                  <a:moveTo>
                    <a:pt x="1066" y="0"/>
                  </a:moveTo>
                  <a:cubicBezTo>
                    <a:pt x="480" y="0"/>
                    <a:pt x="1" y="480"/>
                    <a:pt x="1" y="1073"/>
                  </a:cubicBezTo>
                  <a:cubicBezTo>
                    <a:pt x="1" y="1711"/>
                    <a:pt x="522" y="2137"/>
                    <a:pt x="1067" y="2137"/>
                  </a:cubicBezTo>
                  <a:cubicBezTo>
                    <a:pt x="1329" y="2137"/>
                    <a:pt x="1595" y="2039"/>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3" name="Google Shape;8903;p131"/>
            <p:cNvSpPr/>
            <p:nvPr/>
          </p:nvSpPr>
          <p:spPr>
            <a:xfrm>
              <a:off x="5494400" y="2637775"/>
              <a:ext cx="62225" cy="53450"/>
            </a:xfrm>
            <a:custGeom>
              <a:avLst/>
              <a:gdLst/>
              <a:ahLst/>
              <a:cxnLst/>
              <a:rect l="l" t="t" r="r" b="b"/>
              <a:pathLst>
                <a:path w="2489" h="2138" extrusionOk="0">
                  <a:moveTo>
                    <a:pt x="1066" y="1"/>
                  </a:moveTo>
                  <a:cubicBezTo>
                    <a:pt x="480" y="1"/>
                    <a:pt x="1" y="480"/>
                    <a:pt x="1" y="1074"/>
                  </a:cubicBezTo>
                  <a:cubicBezTo>
                    <a:pt x="1" y="1712"/>
                    <a:pt x="525" y="2137"/>
                    <a:pt x="1074" y="2137"/>
                  </a:cubicBezTo>
                  <a:cubicBezTo>
                    <a:pt x="1336" y="2137"/>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4" name="Google Shape;8904;p131"/>
            <p:cNvSpPr/>
            <p:nvPr/>
          </p:nvSpPr>
          <p:spPr>
            <a:xfrm>
              <a:off x="549440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5" name="Google Shape;8905;p131"/>
            <p:cNvSpPr/>
            <p:nvPr/>
          </p:nvSpPr>
          <p:spPr>
            <a:xfrm>
              <a:off x="549440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6" name="Google Shape;8906;p131"/>
            <p:cNvSpPr/>
            <p:nvPr/>
          </p:nvSpPr>
          <p:spPr>
            <a:xfrm>
              <a:off x="5570625" y="1266550"/>
              <a:ext cx="62200" cy="53450"/>
            </a:xfrm>
            <a:custGeom>
              <a:avLst/>
              <a:gdLst/>
              <a:ahLst/>
              <a:cxnLst/>
              <a:rect l="l" t="t" r="r" b="b"/>
              <a:pathLst>
                <a:path w="2488" h="2138" extrusionOk="0">
                  <a:moveTo>
                    <a:pt x="1065" y="0"/>
                  </a:moveTo>
                  <a:cubicBezTo>
                    <a:pt x="472" y="9"/>
                    <a:pt x="0" y="480"/>
                    <a:pt x="0" y="1074"/>
                  </a:cubicBezTo>
                  <a:cubicBezTo>
                    <a:pt x="0" y="1711"/>
                    <a:pt x="525" y="2137"/>
                    <a:pt x="1071" y="2137"/>
                  </a:cubicBezTo>
                  <a:cubicBezTo>
                    <a:pt x="1332" y="2137"/>
                    <a:pt x="1598" y="2040"/>
                    <a:pt x="1813" y="1821"/>
                  </a:cubicBezTo>
                  <a:cubicBezTo>
                    <a:pt x="2488" y="1155"/>
                    <a:pt x="2016" y="9"/>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7" name="Google Shape;8907;p131"/>
            <p:cNvSpPr/>
            <p:nvPr/>
          </p:nvSpPr>
          <p:spPr>
            <a:xfrm>
              <a:off x="5570625" y="134275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8" name="Google Shape;8908;p131"/>
            <p:cNvSpPr/>
            <p:nvPr/>
          </p:nvSpPr>
          <p:spPr>
            <a:xfrm>
              <a:off x="5570625" y="141897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9" name="Google Shape;8909;p131"/>
            <p:cNvSpPr/>
            <p:nvPr/>
          </p:nvSpPr>
          <p:spPr>
            <a:xfrm>
              <a:off x="5570625" y="1495200"/>
              <a:ext cx="62200" cy="53325"/>
            </a:xfrm>
            <a:custGeom>
              <a:avLst/>
              <a:gdLst/>
              <a:ahLst/>
              <a:cxnLst/>
              <a:rect l="l" t="t" r="r" b="b"/>
              <a:pathLst>
                <a:path w="2488" h="2133" extrusionOk="0">
                  <a:moveTo>
                    <a:pt x="1065" y="0"/>
                  </a:moveTo>
                  <a:cubicBezTo>
                    <a:pt x="472" y="0"/>
                    <a:pt x="0" y="472"/>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0" name="Google Shape;8910;p131"/>
            <p:cNvSpPr/>
            <p:nvPr/>
          </p:nvSpPr>
          <p:spPr>
            <a:xfrm>
              <a:off x="5570625" y="1571400"/>
              <a:ext cx="62200" cy="53250"/>
            </a:xfrm>
            <a:custGeom>
              <a:avLst/>
              <a:gdLst/>
              <a:ahLst/>
              <a:cxnLst/>
              <a:rect l="l" t="t" r="r" b="b"/>
              <a:pathLst>
                <a:path w="2488"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1" name="Google Shape;8911;p131"/>
            <p:cNvSpPr/>
            <p:nvPr/>
          </p:nvSpPr>
          <p:spPr>
            <a:xfrm>
              <a:off x="5570625" y="164740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2" name="Google Shape;8912;p131"/>
            <p:cNvSpPr/>
            <p:nvPr/>
          </p:nvSpPr>
          <p:spPr>
            <a:xfrm>
              <a:off x="5570625"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3" name="Google Shape;8913;p131"/>
            <p:cNvSpPr/>
            <p:nvPr/>
          </p:nvSpPr>
          <p:spPr>
            <a:xfrm>
              <a:off x="5570625"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4" name="Google Shape;8914;p131"/>
            <p:cNvSpPr/>
            <p:nvPr/>
          </p:nvSpPr>
          <p:spPr>
            <a:xfrm>
              <a:off x="5570625" y="187605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5" name="Google Shape;8915;p131"/>
            <p:cNvSpPr/>
            <p:nvPr/>
          </p:nvSpPr>
          <p:spPr>
            <a:xfrm>
              <a:off x="5570625" y="1952050"/>
              <a:ext cx="62200" cy="53450"/>
            </a:xfrm>
            <a:custGeom>
              <a:avLst/>
              <a:gdLst/>
              <a:ahLst/>
              <a:cxnLst/>
              <a:rect l="l" t="t" r="r" b="b"/>
              <a:pathLst>
                <a:path w="2488"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6" name="Google Shape;8916;p131"/>
            <p:cNvSpPr/>
            <p:nvPr/>
          </p:nvSpPr>
          <p:spPr>
            <a:xfrm>
              <a:off x="5570625" y="2028275"/>
              <a:ext cx="62200" cy="53450"/>
            </a:xfrm>
            <a:custGeom>
              <a:avLst/>
              <a:gdLst/>
              <a:ahLst/>
              <a:cxnLst/>
              <a:rect l="l" t="t" r="r" b="b"/>
              <a:pathLst>
                <a:path w="2488" h="2138" extrusionOk="0">
                  <a:moveTo>
                    <a:pt x="1065" y="1"/>
                  </a:moveTo>
                  <a:cubicBezTo>
                    <a:pt x="472" y="1"/>
                    <a:pt x="0" y="480"/>
                    <a:pt x="0" y="1065"/>
                  </a:cubicBezTo>
                  <a:cubicBezTo>
                    <a:pt x="0" y="1709"/>
                    <a:pt x="526" y="2137"/>
                    <a:pt x="1072" y="2137"/>
                  </a:cubicBezTo>
                  <a:cubicBezTo>
                    <a:pt x="1332" y="2137"/>
                    <a:pt x="1598" y="2040"/>
                    <a:pt x="1813" y="1821"/>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7" name="Google Shape;8917;p131"/>
            <p:cNvSpPr/>
            <p:nvPr/>
          </p:nvSpPr>
          <p:spPr>
            <a:xfrm>
              <a:off x="5570625"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8" name="Google Shape;8918;p131"/>
            <p:cNvSpPr/>
            <p:nvPr/>
          </p:nvSpPr>
          <p:spPr>
            <a:xfrm>
              <a:off x="5570625" y="218070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9" name="Google Shape;8919;p131"/>
            <p:cNvSpPr/>
            <p:nvPr/>
          </p:nvSpPr>
          <p:spPr>
            <a:xfrm>
              <a:off x="5570625" y="2256925"/>
              <a:ext cx="62425" cy="53425"/>
            </a:xfrm>
            <a:custGeom>
              <a:avLst/>
              <a:gdLst/>
              <a:ahLst/>
              <a:cxnLst/>
              <a:rect l="l" t="t" r="r" b="b"/>
              <a:pathLst>
                <a:path w="2497" h="2137" extrusionOk="0">
                  <a:moveTo>
                    <a:pt x="1065" y="0"/>
                  </a:moveTo>
                  <a:cubicBezTo>
                    <a:pt x="472" y="0"/>
                    <a:pt x="0" y="480"/>
                    <a:pt x="0" y="1065"/>
                  </a:cubicBezTo>
                  <a:cubicBezTo>
                    <a:pt x="0" y="1709"/>
                    <a:pt x="526"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0" name="Google Shape;8920;p131"/>
            <p:cNvSpPr/>
            <p:nvPr/>
          </p:nvSpPr>
          <p:spPr>
            <a:xfrm>
              <a:off x="5570625" y="2333125"/>
              <a:ext cx="62200" cy="53450"/>
            </a:xfrm>
            <a:custGeom>
              <a:avLst/>
              <a:gdLst/>
              <a:ahLst/>
              <a:cxnLst/>
              <a:rect l="l" t="t" r="r" b="b"/>
              <a:pathLst>
                <a:path w="2488" h="2138" extrusionOk="0">
                  <a:moveTo>
                    <a:pt x="1065" y="1"/>
                  </a:moveTo>
                  <a:cubicBezTo>
                    <a:pt x="472" y="1"/>
                    <a:pt x="0" y="480"/>
                    <a:pt x="0" y="1066"/>
                  </a:cubicBezTo>
                  <a:cubicBezTo>
                    <a:pt x="0" y="1709"/>
                    <a:pt x="526" y="2137"/>
                    <a:pt x="1072"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1" name="Google Shape;8921;p131"/>
            <p:cNvSpPr/>
            <p:nvPr/>
          </p:nvSpPr>
          <p:spPr>
            <a:xfrm>
              <a:off x="5570625" y="2485550"/>
              <a:ext cx="62200" cy="53300"/>
            </a:xfrm>
            <a:custGeom>
              <a:avLst/>
              <a:gdLst/>
              <a:ahLst/>
              <a:cxnLst/>
              <a:rect l="l" t="t" r="r" b="b"/>
              <a:pathLst>
                <a:path w="2488" h="2132" extrusionOk="0">
                  <a:moveTo>
                    <a:pt x="1065" y="1"/>
                  </a:moveTo>
                  <a:cubicBezTo>
                    <a:pt x="480" y="1"/>
                    <a:pt x="0" y="480"/>
                    <a:pt x="0" y="1066"/>
                  </a:cubicBezTo>
                  <a:cubicBezTo>
                    <a:pt x="0" y="1708"/>
                    <a:pt x="523" y="2131"/>
                    <a:pt x="1070"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2" name="Google Shape;8922;p131"/>
            <p:cNvSpPr/>
            <p:nvPr/>
          </p:nvSpPr>
          <p:spPr>
            <a:xfrm>
              <a:off x="5570625" y="2561575"/>
              <a:ext cx="62200" cy="53425"/>
            </a:xfrm>
            <a:custGeom>
              <a:avLst/>
              <a:gdLst/>
              <a:ahLst/>
              <a:cxnLst/>
              <a:rect l="l" t="t" r="r" b="b"/>
              <a:pathLst>
                <a:path w="2488"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3" name="Google Shape;8923;p131"/>
            <p:cNvSpPr/>
            <p:nvPr/>
          </p:nvSpPr>
          <p:spPr>
            <a:xfrm>
              <a:off x="55706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4" name="Google Shape;8924;p131"/>
            <p:cNvSpPr/>
            <p:nvPr/>
          </p:nvSpPr>
          <p:spPr>
            <a:xfrm>
              <a:off x="5570625" y="2866425"/>
              <a:ext cx="62200" cy="53275"/>
            </a:xfrm>
            <a:custGeom>
              <a:avLst/>
              <a:gdLst/>
              <a:ahLst/>
              <a:cxnLst/>
              <a:rect l="l" t="t" r="r" b="b"/>
              <a:pathLst>
                <a:path w="2488"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5" name="Google Shape;8925;p131"/>
            <p:cNvSpPr/>
            <p:nvPr/>
          </p:nvSpPr>
          <p:spPr>
            <a:xfrm>
              <a:off x="5570625" y="2790200"/>
              <a:ext cx="62200" cy="53350"/>
            </a:xfrm>
            <a:custGeom>
              <a:avLst/>
              <a:gdLst/>
              <a:ahLst/>
              <a:cxnLst/>
              <a:rect l="l" t="t" r="r" b="b"/>
              <a:pathLst>
                <a:path w="2488" h="2134" extrusionOk="0">
                  <a:moveTo>
                    <a:pt x="1065" y="1"/>
                  </a:moveTo>
                  <a:cubicBezTo>
                    <a:pt x="472" y="1"/>
                    <a:pt x="0" y="472"/>
                    <a:pt x="0" y="1066"/>
                  </a:cubicBezTo>
                  <a:cubicBezTo>
                    <a:pt x="0" y="1709"/>
                    <a:pt x="526" y="2134"/>
                    <a:pt x="1072" y="2134"/>
                  </a:cubicBezTo>
                  <a:cubicBezTo>
                    <a:pt x="1333"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6" name="Google Shape;8926;p131"/>
            <p:cNvSpPr/>
            <p:nvPr/>
          </p:nvSpPr>
          <p:spPr>
            <a:xfrm>
              <a:off x="5570625"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7" name="Google Shape;8927;p131"/>
            <p:cNvSpPr/>
            <p:nvPr/>
          </p:nvSpPr>
          <p:spPr>
            <a:xfrm>
              <a:off x="56468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8" name="Google Shape;8928;p131"/>
            <p:cNvSpPr/>
            <p:nvPr/>
          </p:nvSpPr>
          <p:spPr>
            <a:xfrm>
              <a:off x="56468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9" name="Google Shape;8929;p131"/>
            <p:cNvSpPr/>
            <p:nvPr/>
          </p:nvSpPr>
          <p:spPr>
            <a:xfrm>
              <a:off x="56468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0" name="Google Shape;8930;p131"/>
            <p:cNvSpPr/>
            <p:nvPr/>
          </p:nvSpPr>
          <p:spPr>
            <a:xfrm>
              <a:off x="564682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1" name="Google Shape;8931;p131"/>
            <p:cNvSpPr/>
            <p:nvPr/>
          </p:nvSpPr>
          <p:spPr>
            <a:xfrm>
              <a:off x="56468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2" name="Google Shape;8932;p131"/>
            <p:cNvSpPr/>
            <p:nvPr/>
          </p:nvSpPr>
          <p:spPr>
            <a:xfrm>
              <a:off x="56468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3" name="Google Shape;8933;p131"/>
            <p:cNvSpPr/>
            <p:nvPr/>
          </p:nvSpPr>
          <p:spPr>
            <a:xfrm>
              <a:off x="5646825" y="1876050"/>
              <a:ext cx="62225" cy="53350"/>
            </a:xfrm>
            <a:custGeom>
              <a:avLst/>
              <a:gdLst/>
              <a:ahLst/>
              <a:cxnLst/>
              <a:rect l="l" t="t" r="r" b="b"/>
              <a:pathLst>
                <a:path w="2489" h="2134" extrusionOk="0">
                  <a:moveTo>
                    <a:pt x="1066" y="1"/>
                  </a:moveTo>
                  <a:cubicBezTo>
                    <a:pt x="472"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4" name="Google Shape;8934;p131"/>
            <p:cNvSpPr/>
            <p:nvPr/>
          </p:nvSpPr>
          <p:spPr>
            <a:xfrm>
              <a:off x="56468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5" name="Google Shape;8935;p131"/>
            <p:cNvSpPr/>
            <p:nvPr/>
          </p:nvSpPr>
          <p:spPr>
            <a:xfrm>
              <a:off x="56468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6" name="Google Shape;8936;p131"/>
            <p:cNvSpPr/>
            <p:nvPr/>
          </p:nvSpPr>
          <p:spPr>
            <a:xfrm>
              <a:off x="56468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7" name="Google Shape;8937;p131"/>
            <p:cNvSpPr/>
            <p:nvPr/>
          </p:nvSpPr>
          <p:spPr>
            <a:xfrm>
              <a:off x="56468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8" name="Google Shape;8938;p131"/>
            <p:cNvSpPr/>
            <p:nvPr/>
          </p:nvSpPr>
          <p:spPr>
            <a:xfrm>
              <a:off x="5646825"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9" name="Google Shape;8939;p131"/>
            <p:cNvSpPr/>
            <p:nvPr/>
          </p:nvSpPr>
          <p:spPr>
            <a:xfrm>
              <a:off x="56468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0" name="Google Shape;8940;p131"/>
            <p:cNvSpPr/>
            <p:nvPr/>
          </p:nvSpPr>
          <p:spPr>
            <a:xfrm>
              <a:off x="5646825" y="2485550"/>
              <a:ext cx="62225" cy="53300"/>
            </a:xfrm>
            <a:custGeom>
              <a:avLst/>
              <a:gdLst/>
              <a:ahLst/>
              <a:cxnLst/>
              <a:rect l="l" t="t" r="r" b="b"/>
              <a:pathLst>
                <a:path w="2489" h="2132" extrusionOk="0">
                  <a:moveTo>
                    <a:pt x="1066" y="1"/>
                  </a:moveTo>
                  <a:cubicBezTo>
                    <a:pt x="472" y="1"/>
                    <a:pt x="1" y="472"/>
                    <a:pt x="1" y="1066"/>
                  </a:cubicBezTo>
                  <a:cubicBezTo>
                    <a:pt x="1" y="1708"/>
                    <a:pt x="523" y="2131"/>
                    <a:pt x="1068" y="2131"/>
                  </a:cubicBezTo>
                  <a:cubicBezTo>
                    <a:pt x="1330" y="2131"/>
                    <a:pt x="1597" y="2033"/>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1" name="Google Shape;8941;p131"/>
            <p:cNvSpPr/>
            <p:nvPr/>
          </p:nvSpPr>
          <p:spPr>
            <a:xfrm>
              <a:off x="56468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2" name="Google Shape;8942;p131"/>
            <p:cNvSpPr/>
            <p:nvPr/>
          </p:nvSpPr>
          <p:spPr>
            <a:xfrm>
              <a:off x="56468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3" name="Google Shape;8943;p131"/>
            <p:cNvSpPr/>
            <p:nvPr/>
          </p:nvSpPr>
          <p:spPr>
            <a:xfrm>
              <a:off x="5646825" y="2637775"/>
              <a:ext cx="62225" cy="53450"/>
            </a:xfrm>
            <a:custGeom>
              <a:avLst/>
              <a:gdLst/>
              <a:ahLst/>
              <a:cxnLst/>
              <a:rect l="l" t="t" r="r" b="b"/>
              <a:pathLst>
                <a:path w="2489" h="2138" extrusionOk="0">
                  <a:moveTo>
                    <a:pt x="1066" y="1"/>
                  </a:moveTo>
                  <a:cubicBezTo>
                    <a:pt x="472" y="1"/>
                    <a:pt x="1" y="480"/>
                    <a:pt x="1" y="1074"/>
                  </a:cubicBezTo>
                  <a:cubicBezTo>
                    <a:pt x="1" y="1712"/>
                    <a:pt x="525" y="2137"/>
                    <a:pt x="1071" y="2137"/>
                  </a:cubicBezTo>
                  <a:cubicBezTo>
                    <a:pt x="1332" y="2137"/>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4" name="Google Shape;8944;p131"/>
            <p:cNvSpPr/>
            <p:nvPr/>
          </p:nvSpPr>
          <p:spPr>
            <a:xfrm>
              <a:off x="5723050"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5" name="Google Shape;8945;p131"/>
            <p:cNvSpPr/>
            <p:nvPr/>
          </p:nvSpPr>
          <p:spPr>
            <a:xfrm>
              <a:off x="5723050"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6" name="Google Shape;8946;p131"/>
            <p:cNvSpPr/>
            <p:nvPr/>
          </p:nvSpPr>
          <p:spPr>
            <a:xfrm>
              <a:off x="5723050" y="1571400"/>
              <a:ext cx="62150" cy="53250"/>
            </a:xfrm>
            <a:custGeom>
              <a:avLst/>
              <a:gdLst/>
              <a:ahLst/>
              <a:cxnLst/>
              <a:rect l="l" t="t" r="r" b="b"/>
              <a:pathLst>
                <a:path w="2486" h="2130" extrusionOk="0">
                  <a:moveTo>
                    <a:pt x="1075" y="1"/>
                  </a:moveTo>
                  <a:cubicBezTo>
                    <a:pt x="1072" y="1"/>
                    <a:pt x="1069" y="1"/>
                    <a:pt x="1065" y="1"/>
                  </a:cubicBezTo>
                  <a:cubicBezTo>
                    <a:pt x="472" y="1"/>
                    <a:pt x="0" y="472"/>
                    <a:pt x="0" y="1066"/>
                  </a:cubicBezTo>
                  <a:cubicBezTo>
                    <a:pt x="0" y="1703"/>
                    <a:pt x="525" y="2129"/>
                    <a:pt x="1071" y="2129"/>
                  </a:cubicBezTo>
                  <a:cubicBezTo>
                    <a:pt x="1332" y="2129"/>
                    <a:pt x="1598" y="2032"/>
                    <a:pt x="1813" y="1813"/>
                  </a:cubicBezTo>
                  <a:cubicBezTo>
                    <a:pt x="2486" y="1149"/>
                    <a:pt x="2012"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7" name="Google Shape;8947;p131"/>
            <p:cNvSpPr/>
            <p:nvPr/>
          </p:nvSpPr>
          <p:spPr>
            <a:xfrm>
              <a:off x="5723050"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8" name="Google Shape;8948;p131"/>
            <p:cNvSpPr/>
            <p:nvPr/>
          </p:nvSpPr>
          <p:spPr>
            <a:xfrm>
              <a:off x="5723050" y="17236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9" name="Google Shape;8949;p131"/>
            <p:cNvSpPr/>
            <p:nvPr/>
          </p:nvSpPr>
          <p:spPr>
            <a:xfrm>
              <a:off x="5723050" y="17998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0" name="Google Shape;8950;p131"/>
            <p:cNvSpPr/>
            <p:nvPr/>
          </p:nvSpPr>
          <p:spPr>
            <a:xfrm>
              <a:off x="5723050"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1" name="Google Shape;8951;p131"/>
            <p:cNvSpPr/>
            <p:nvPr/>
          </p:nvSpPr>
          <p:spPr>
            <a:xfrm>
              <a:off x="5723050"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2" name="Google Shape;8952;p131"/>
            <p:cNvSpPr/>
            <p:nvPr/>
          </p:nvSpPr>
          <p:spPr>
            <a:xfrm>
              <a:off x="5723050"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3" name="Google Shape;8953;p131"/>
            <p:cNvSpPr/>
            <p:nvPr/>
          </p:nvSpPr>
          <p:spPr>
            <a:xfrm>
              <a:off x="5723050"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4" name="Google Shape;8954;p131"/>
            <p:cNvSpPr/>
            <p:nvPr/>
          </p:nvSpPr>
          <p:spPr>
            <a:xfrm>
              <a:off x="5723050"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5" name="Google Shape;8955;p131"/>
            <p:cNvSpPr/>
            <p:nvPr/>
          </p:nvSpPr>
          <p:spPr>
            <a:xfrm>
              <a:off x="57230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6" name="Google Shape;8956;p131"/>
            <p:cNvSpPr/>
            <p:nvPr/>
          </p:nvSpPr>
          <p:spPr>
            <a:xfrm>
              <a:off x="5723050"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7" name="Google Shape;8957;p131"/>
            <p:cNvSpPr/>
            <p:nvPr/>
          </p:nvSpPr>
          <p:spPr>
            <a:xfrm>
              <a:off x="5722850" y="2485550"/>
              <a:ext cx="62425" cy="53300"/>
            </a:xfrm>
            <a:custGeom>
              <a:avLst/>
              <a:gdLst/>
              <a:ahLst/>
              <a:cxnLst/>
              <a:rect l="l" t="t" r="r" b="b"/>
              <a:pathLst>
                <a:path w="2497" h="2132" extrusionOk="0">
                  <a:moveTo>
                    <a:pt x="1073" y="1"/>
                  </a:moveTo>
                  <a:cubicBezTo>
                    <a:pt x="480" y="1"/>
                    <a:pt x="8" y="480"/>
                    <a:pt x="0" y="1066"/>
                  </a:cubicBezTo>
                  <a:cubicBezTo>
                    <a:pt x="0" y="1708"/>
                    <a:pt x="526" y="2131"/>
                    <a:pt x="1073" y="2131"/>
                  </a:cubicBezTo>
                  <a:cubicBezTo>
                    <a:pt x="1336" y="2131"/>
                    <a:pt x="1605" y="2033"/>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8" name="Google Shape;8958;p131"/>
            <p:cNvSpPr/>
            <p:nvPr/>
          </p:nvSpPr>
          <p:spPr>
            <a:xfrm>
              <a:off x="5723050"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9" name="Google Shape;8959;p131"/>
            <p:cNvSpPr/>
            <p:nvPr/>
          </p:nvSpPr>
          <p:spPr>
            <a:xfrm>
              <a:off x="5722850" y="2637775"/>
              <a:ext cx="62425" cy="53450"/>
            </a:xfrm>
            <a:custGeom>
              <a:avLst/>
              <a:gdLst/>
              <a:ahLst/>
              <a:cxnLst/>
              <a:rect l="l" t="t" r="r" b="b"/>
              <a:pathLst>
                <a:path w="2497" h="2138" extrusionOk="0">
                  <a:moveTo>
                    <a:pt x="1073" y="1"/>
                  </a:moveTo>
                  <a:cubicBezTo>
                    <a:pt x="480" y="9"/>
                    <a:pt x="8" y="480"/>
                    <a:pt x="0" y="1074"/>
                  </a:cubicBezTo>
                  <a:cubicBezTo>
                    <a:pt x="0" y="1712"/>
                    <a:pt x="529" y="2137"/>
                    <a:pt x="1077"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0" name="Google Shape;8960;p131"/>
            <p:cNvSpPr/>
            <p:nvPr/>
          </p:nvSpPr>
          <p:spPr>
            <a:xfrm>
              <a:off x="5799275" y="141897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1" name="Google Shape;8961;p131"/>
            <p:cNvSpPr/>
            <p:nvPr/>
          </p:nvSpPr>
          <p:spPr>
            <a:xfrm>
              <a:off x="5799275" y="149520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0"/>
                    <a:pt x="1067" y="2130"/>
                  </a:cubicBezTo>
                  <a:cubicBezTo>
                    <a:pt x="1329" y="2130"/>
                    <a:pt x="1596" y="2032"/>
                    <a:pt x="1813" y="1813"/>
                  </a:cubicBezTo>
                  <a:cubicBezTo>
                    <a:pt x="2485" y="1149"/>
                    <a:pt x="2011"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2" name="Google Shape;8962;p131"/>
            <p:cNvSpPr/>
            <p:nvPr/>
          </p:nvSpPr>
          <p:spPr>
            <a:xfrm>
              <a:off x="5799275" y="1571400"/>
              <a:ext cx="62150" cy="53275"/>
            </a:xfrm>
            <a:custGeom>
              <a:avLst/>
              <a:gdLst/>
              <a:ahLst/>
              <a:cxnLst/>
              <a:rect l="l" t="t" r="r" b="b"/>
              <a:pathLst>
                <a:path w="2486" h="2131" extrusionOk="0">
                  <a:moveTo>
                    <a:pt x="1067" y="1"/>
                  </a:moveTo>
                  <a:cubicBezTo>
                    <a:pt x="1064" y="1"/>
                    <a:pt x="1060" y="1"/>
                    <a:pt x="1057" y="1"/>
                  </a:cubicBezTo>
                  <a:cubicBezTo>
                    <a:pt x="472" y="1"/>
                    <a:pt x="0" y="472"/>
                    <a:pt x="0" y="1066"/>
                  </a:cubicBezTo>
                  <a:cubicBezTo>
                    <a:pt x="0" y="1708"/>
                    <a:pt x="522" y="2131"/>
                    <a:pt x="1067" y="2131"/>
                  </a:cubicBezTo>
                  <a:cubicBezTo>
                    <a:pt x="1329" y="2131"/>
                    <a:pt x="1596" y="2033"/>
                    <a:pt x="1813" y="1813"/>
                  </a:cubicBezTo>
                  <a:cubicBezTo>
                    <a:pt x="2485" y="1141"/>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3" name="Google Shape;8963;p131"/>
            <p:cNvSpPr/>
            <p:nvPr/>
          </p:nvSpPr>
          <p:spPr>
            <a:xfrm>
              <a:off x="5799275" y="164740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4" name="Google Shape;8964;p131"/>
            <p:cNvSpPr/>
            <p:nvPr/>
          </p:nvSpPr>
          <p:spPr>
            <a:xfrm>
              <a:off x="5799275" y="172362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5" name="Google Shape;8965;p131"/>
            <p:cNvSpPr/>
            <p:nvPr/>
          </p:nvSpPr>
          <p:spPr>
            <a:xfrm>
              <a:off x="5799275" y="1799825"/>
              <a:ext cx="62150" cy="53300"/>
            </a:xfrm>
            <a:custGeom>
              <a:avLst/>
              <a:gdLst/>
              <a:ahLst/>
              <a:cxnLst/>
              <a:rect l="l" t="t" r="r" b="b"/>
              <a:pathLst>
                <a:path w="2486" h="2132" extrusionOk="0">
                  <a:moveTo>
                    <a:pt x="1067" y="1"/>
                  </a:moveTo>
                  <a:cubicBezTo>
                    <a:pt x="1064" y="1"/>
                    <a:pt x="1060" y="1"/>
                    <a:pt x="1057" y="1"/>
                  </a:cubicBezTo>
                  <a:cubicBezTo>
                    <a:pt x="472" y="1"/>
                    <a:pt x="0" y="481"/>
                    <a:pt x="0" y="1066"/>
                  </a:cubicBezTo>
                  <a:cubicBezTo>
                    <a:pt x="0" y="1708"/>
                    <a:pt x="522" y="2131"/>
                    <a:pt x="1069" y="2131"/>
                  </a:cubicBezTo>
                  <a:cubicBezTo>
                    <a:pt x="1333" y="2131"/>
                    <a:pt x="1602" y="2033"/>
                    <a:pt x="1821" y="1814"/>
                  </a:cubicBezTo>
                  <a:cubicBezTo>
                    <a:pt x="2485" y="1150"/>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6" name="Google Shape;8966;p131"/>
            <p:cNvSpPr/>
            <p:nvPr/>
          </p:nvSpPr>
          <p:spPr>
            <a:xfrm>
              <a:off x="5799275" y="187605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7" name="Google Shape;8967;p131"/>
            <p:cNvSpPr/>
            <p:nvPr/>
          </p:nvSpPr>
          <p:spPr>
            <a:xfrm>
              <a:off x="5799275" y="1952050"/>
              <a:ext cx="62200" cy="53500"/>
            </a:xfrm>
            <a:custGeom>
              <a:avLst/>
              <a:gdLst/>
              <a:ahLst/>
              <a:cxnLst/>
              <a:rect l="l" t="t" r="r" b="b"/>
              <a:pathLst>
                <a:path w="2488" h="2140" extrusionOk="0">
                  <a:moveTo>
                    <a:pt x="1057" y="1"/>
                  </a:moveTo>
                  <a:cubicBezTo>
                    <a:pt x="472" y="9"/>
                    <a:pt x="0" y="481"/>
                    <a:pt x="0" y="1074"/>
                  </a:cubicBezTo>
                  <a:cubicBezTo>
                    <a:pt x="0" y="1716"/>
                    <a:pt x="522" y="2139"/>
                    <a:pt x="1069" y="2139"/>
                  </a:cubicBezTo>
                  <a:cubicBezTo>
                    <a:pt x="1333" y="2139"/>
                    <a:pt x="1602" y="2041"/>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8" name="Google Shape;8968;p131"/>
            <p:cNvSpPr/>
            <p:nvPr/>
          </p:nvSpPr>
          <p:spPr>
            <a:xfrm>
              <a:off x="5799275" y="2028275"/>
              <a:ext cx="62200" cy="53450"/>
            </a:xfrm>
            <a:custGeom>
              <a:avLst/>
              <a:gdLst/>
              <a:ahLst/>
              <a:cxnLst/>
              <a:rect l="l" t="t" r="r" b="b"/>
              <a:pathLst>
                <a:path w="2488" h="2138" extrusionOk="0">
                  <a:moveTo>
                    <a:pt x="1057" y="1"/>
                  </a:moveTo>
                  <a:cubicBezTo>
                    <a:pt x="472" y="9"/>
                    <a:pt x="0" y="480"/>
                    <a:pt x="0" y="1065"/>
                  </a:cubicBezTo>
                  <a:cubicBezTo>
                    <a:pt x="0" y="1709"/>
                    <a:pt x="525" y="2137"/>
                    <a:pt x="1074" y="2137"/>
                  </a:cubicBezTo>
                  <a:cubicBezTo>
                    <a:pt x="1336" y="2137"/>
                    <a:pt x="1603" y="2040"/>
                    <a:pt x="1821" y="1821"/>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9" name="Google Shape;8969;p131"/>
            <p:cNvSpPr/>
            <p:nvPr/>
          </p:nvSpPr>
          <p:spPr>
            <a:xfrm>
              <a:off x="587527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0" name="Google Shape;8970;p131"/>
            <p:cNvSpPr/>
            <p:nvPr/>
          </p:nvSpPr>
          <p:spPr>
            <a:xfrm>
              <a:off x="587527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1" name="Google Shape;8971;p131"/>
            <p:cNvSpPr/>
            <p:nvPr/>
          </p:nvSpPr>
          <p:spPr>
            <a:xfrm>
              <a:off x="587527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2" name="Google Shape;8972;p131"/>
            <p:cNvSpPr/>
            <p:nvPr/>
          </p:nvSpPr>
          <p:spPr>
            <a:xfrm>
              <a:off x="587527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3" name="Google Shape;8973;p131"/>
            <p:cNvSpPr/>
            <p:nvPr/>
          </p:nvSpPr>
          <p:spPr>
            <a:xfrm>
              <a:off x="587527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4" name="Google Shape;8974;p131"/>
            <p:cNvSpPr/>
            <p:nvPr/>
          </p:nvSpPr>
          <p:spPr>
            <a:xfrm>
              <a:off x="587527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5" name="Google Shape;8975;p131"/>
            <p:cNvSpPr/>
            <p:nvPr/>
          </p:nvSpPr>
          <p:spPr>
            <a:xfrm>
              <a:off x="5875275" y="1876050"/>
              <a:ext cx="62225" cy="53350"/>
            </a:xfrm>
            <a:custGeom>
              <a:avLst/>
              <a:gdLst/>
              <a:ahLst/>
              <a:cxnLst/>
              <a:rect l="l" t="t" r="r" b="b"/>
              <a:pathLst>
                <a:path w="2489" h="2134" extrusionOk="0">
                  <a:moveTo>
                    <a:pt x="1065" y="1"/>
                  </a:moveTo>
                  <a:cubicBezTo>
                    <a:pt x="480" y="1"/>
                    <a:pt x="0" y="472"/>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6" name="Google Shape;8976;p131"/>
            <p:cNvSpPr/>
            <p:nvPr/>
          </p:nvSpPr>
          <p:spPr>
            <a:xfrm>
              <a:off x="587527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7" name="Google Shape;8977;p131"/>
            <p:cNvSpPr/>
            <p:nvPr/>
          </p:nvSpPr>
          <p:spPr>
            <a:xfrm>
              <a:off x="587527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8" name="Google Shape;8978;p131"/>
            <p:cNvSpPr/>
            <p:nvPr/>
          </p:nvSpPr>
          <p:spPr>
            <a:xfrm>
              <a:off x="587527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9" name="Google Shape;8979;p131"/>
            <p:cNvSpPr/>
            <p:nvPr/>
          </p:nvSpPr>
          <p:spPr>
            <a:xfrm>
              <a:off x="5799275" y="2104500"/>
              <a:ext cx="62200" cy="53325"/>
            </a:xfrm>
            <a:custGeom>
              <a:avLst/>
              <a:gdLst/>
              <a:ahLst/>
              <a:cxnLst/>
              <a:rect l="l" t="t" r="r" b="b"/>
              <a:pathLst>
                <a:path w="2488" h="2133"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0" name="Google Shape;8980;p131"/>
            <p:cNvSpPr/>
            <p:nvPr/>
          </p:nvSpPr>
          <p:spPr>
            <a:xfrm>
              <a:off x="5799275" y="218070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1" name="Google Shape;8981;p131"/>
            <p:cNvSpPr/>
            <p:nvPr/>
          </p:nvSpPr>
          <p:spPr>
            <a:xfrm>
              <a:off x="5799275" y="2256925"/>
              <a:ext cx="62350" cy="53425"/>
            </a:xfrm>
            <a:custGeom>
              <a:avLst/>
              <a:gdLst/>
              <a:ahLst/>
              <a:cxnLst/>
              <a:rect l="l" t="t" r="r" b="b"/>
              <a:pathLst>
                <a:path w="2494" h="2137" extrusionOk="0">
                  <a:moveTo>
                    <a:pt x="1067" y="0"/>
                  </a:moveTo>
                  <a:cubicBezTo>
                    <a:pt x="1064" y="0"/>
                    <a:pt x="1060" y="0"/>
                    <a:pt x="1057" y="0"/>
                  </a:cubicBezTo>
                  <a:cubicBezTo>
                    <a:pt x="472" y="0"/>
                    <a:pt x="0" y="480"/>
                    <a:pt x="0" y="1065"/>
                  </a:cubicBezTo>
                  <a:cubicBezTo>
                    <a:pt x="0" y="1709"/>
                    <a:pt x="529" y="2137"/>
                    <a:pt x="1077" y="2137"/>
                  </a:cubicBezTo>
                  <a:cubicBezTo>
                    <a:pt x="1339" y="2137"/>
                    <a:pt x="1606" y="2039"/>
                    <a:pt x="1821" y="1821"/>
                  </a:cubicBezTo>
                  <a:cubicBezTo>
                    <a:pt x="2493" y="1149"/>
                    <a:pt x="2019"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2" name="Google Shape;8982;p131"/>
            <p:cNvSpPr/>
            <p:nvPr/>
          </p:nvSpPr>
          <p:spPr>
            <a:xfrm>
              <a:off x="5799275" y="2333125"/>
              <a:ext cx="62200" cy="53450"/>
            </a:xfrm>
            <a:custGeom>
              <a:avLst/>
              <a:gdLst/>
              <a:ahLst/>
              <a:cxnLst/>
              <a:rect l="l" t="t" r="r" b="b"/>
              <a:pathLst>
                <a:path w="2488" h="2138" extrusionOk="0">
                  <a:moveTo>
                    <a:pt x="1057" y="1"/>
                  </a:moveTo>
                  <a:cubicBezTo>
                    <a:pt x="472" y="9"/>
                    <a:pt x="0" y="480"/>
                    <a:pt x="0" y="1066"/>
                  </a:cubicBezTo>
                  <a:cubicBezTo>
                    <a:pt x="0" y="1709"/>
                    <a:pt x="525" y="2137"/>
                    <a:pt x="1071" y="2137"/>
                  </a:cubicBezTo>
                  <a:cubicBezTo>
                    <a:pt x="1332" y="2137"/>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3" name="Google Shape;8983;p131"/>
            <p:cNvSpPr/>
            <p:nvPr/>
          </p:nvSpPr>
          <p:spPr>
            <a:xfrm>
              <a:off x="5799050" y="2637775"/>
              <a:ext cx="62425" cy="53450"/>
            </a:xfrm>
            <a:custGeom>
              <a:avLst/>
              <a:gdLst/>
              <a:ahLst/>
              <a:cxnLst/>
              <a:rect l="l" t="t" r="r" b="b"/>
              <a:pathLst>
                <a:path w="2497" h="2138" extrusionOk="0">
                  <a:moveTo>
                    <a:pt x="1066" y="1"/>
                  </a:moveTo>
                  <a:cubicBezTo>
                    <a:pt x="481" y="9"/>
                    <a:pt x="1" y="480"/>
                    <a:pt x="1" y="1074"/>
                  </a:cubicBezTo>
                  <a:cubicBezTo>
                    <a:pt x="1" y="1712"/>
                    <a:pt x="525" y="2137"/>
                    <a:pt x="1074" y="2137"/>
                  </a:cubicBezTo>
                  <a:cubicBezTo>
                    <a:pt x="1336"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4" name="Google Shape;8984;p131"/>
            <p:cNvSpPr/>
            <p:nvPr/>
          </p:nvSpPr>
          <p:spPr>
            <a:xfrm>
              <a:off x="5799275" y="2561575"/>
              <a:ext cx="62200" cy="53425"/>
            </a:xfrm>
            <a:custGeom>
              <a:avLst/>
              <a:gdLst/>
              <a:ahLst/>
              <a:cxnLst/>
              <a:rect l="l" t="t" r="r" b="b"/>
              <a:pathLst>
                <a:path w="2488" h="2137" extrusionOk="0">
                  <a:moveTo>
                    <a:pt x="1057" y="0"/>
                  </a:moveTo>
                  <a:cubicBezTo>
                    <a:pt x="472" y="8"/>
                    <a:pt x="0" y="480"/>
                    <a:pt x="0" y="1073"/>
                  </a:cubicBezTo>
                  <a:cubicBezTo>
                    <a:pt x="0" y="1711"/>
                    <a:pt x="524" y="2137"/>
                    <a:pt x="1070" y="2137"/>
                  </a:cubicBezTo>
                  <a:cubicBezTo>
                    <a:pt x="1331" y="2137"/>
                    <a:pt x="1597" y="2039"/>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5" name="Google Shape;8985;p131"/>
            <p:cNvSpPr/>
            <p:nvPr/>
          </p:nvSpPr>
          <p:spPr>
            <a:xfrm>
              <a:off x="5799050" y="2485550"/>
              <a:ext cx="62425" cy="53300"/>
            </a:xfrm>
            <a:custGeom>
              <a:avLst/>
              <a:gdLst/>
              <a:ahLst/>
              <a:cxnLst/>
              <a:rect l="l" t="t" r="r" b="b"/>
              <a:pathLst>
                <a:path w="2497" h="2132" extrusionOk="0">
                  <a:moveTo>
                    <a:pt x="1066" y="1"/>
                  </a:moveTo>
                  <a:cubicBezTo>
                    <a:pt x="481" y="1"/>
                    <a:pt x="1" y="472"/>
                    <a:pt x="1" y="1066"/>
                  </a:cubicBezTo>
                  <a:cubicBezTo>
                    <a:pt x="1" y="1708"/>
                    <a:pt x="523" y="2131"/>
                    <a:pt x="1070" y="2131"/>
                  </a:cubicBezTo>
                  <a:cubicBezTo>
                    <a:pt x="1333" y="2131"/>
                    <a:pt x="1603"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6" name="Google Shape;8986;p131"/>
            <p:cNvSpPr/>
            <p:nvPr/>
          </p:nvSpPr>
          <p:spPr>
            <a:xfrm>
              <a:off x="5799275" y="240935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1"/>
                    <a:pt x="1069" y="2131"/>
                  </a:cubicBezTo>
                  <a:cubicBezTo>
                    <a:pt x="1333" y="2131"/>
                    <a:pt x="1602" y="2032"/>
                    <a:pt x="1821" y="1813"/>
                  </a:cubicBezTo>
                  <a:cubicBezTo>
                    <a:pt x="2485" y="1149"/>
                    <a:pt x="2011"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7" name="Google Shape;8987;p131"/>
            <p:cNvSpPr/>
            <p:nvPr/>
          </p:nvSpPr>
          <p:spPr>
            <a:xfrm>
              <a:off x="5723050"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8" name="Google Shape;8988;p131"/>
            <p:cNvSpPr/>
            <p:nvPr/>
          </p:nvSpPr>
          <p:spPr>
            <a:xfrm>
              <a:off x="56468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9" name="Google Shape;8989;p131"/>
            <p:cNvSpPr/>
            <p:nvPr/>
          </p:nvSpPr>
          <p:spPr>
            <a:xfrm>
              <a:off x="5570625" y="240935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0" name="Google Shape;8990;p131"/>
            <p:cNvSpPr/>
            <p:nvPr/>
          </p:nvSpPr>
          <p:spPr>
            <a:xfrm>
              <a:off x="54944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1" name="Google Shape;8991;p131"/>
            <p:cNvSpPr/>
            <p:nvPr/>
          </p:nvSpPr>
          <p:spPr>
            <a:xfrm>
              <a:off x="5418200" y="240935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2" name="Google Shape;8992;p131"/>
            <p:cNvSpPr/>
            <p:nvPr/>
          </p:nvSpPr>
          <p:spPr>
            <a:xfrm>
              <a:off x="5341975"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3" name="Google Shape;8993;p131"/>
            <p:cNvSpPr/>
            <p:nvPr/>
          </p:nvSpPr>
          <p:spPr>
            <a:xfrm>
              <a:off x="6027500" y="3399500"/>
              <a:ext cx="62425" cy="53350"/>
            </a:xfrm>
            <a:custGeom>
              <a:avLst/>
              <a:gdLst/>
              <a:ahLst/>
              <a:cxnLst/>
              <a:rect l="l" t="t" r="r" b="b"/>
              <a:pathLst>
                <a:path w="2497" h="2134" extrusionOk="0">
                  <a:moveTo>
                    <a:pt x="1073" y="1"/>
                  </a:moveTo>
                  <a:cubicBezTo>
                    <a:pt x="480" y="1"/>
                    <a:pt x="9" y="480"/>
                    <a:pt x="0" y="1066"/>
                  </a:cubicBezTo>
                  <a:cubicBezTo>
                    <a:pt x="0" y="1709"/>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4" name="Google Shape;8994;p131"/>
            <p:cNvSpPr/>
            <p:nvPr/>
          </p:nvSpPr>
          <p:spPr>
            <a:xfrm>
              <a:off x="6027500" y="33233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4"/>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5" name="Google Shape;8995;p131"/>
            <p:cNvSpPr/>
            <p:nvPr/>
          </p:nvSpPr>
          <p:spPr>
            <a:xfrm>
              <a:off x="6103700"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6" name="Google Shape;8996;p131"/>
            <p:cNvSpPr/>
            <p:nvPr/>
          </p:nvSpPr>
          <p:spPr>
            <a:xfrm>
              <a:off x="6103700" y="3094850"/>
              <a:ext cx="62425" cy="53350"/>
            </a:xfrm>
            <a:custGeom>
              <a:avLst/>
              <a:gdLst/>
              <a:ahLst/>
              <a:cxnLst/>
              <a:rect l="l" t="t" r="r" b="b"/>
              <a:pathLst>
                <a:path w="2497" h="2134" extrusionOk="0">
                  <a:moveTo>
                    <a:pt x="1066" y="1"/>
                  </a:moveTo>
                  <a:cubicBezTo>
                    <a:pt x="481" y="1"/>
                    <a:pt x="1" y="480"/>
                    <a:pt x="1" y="1066"/>
                  </a:cubicBezTo>
                  <a:cubicBezTo>
                    <a:pt x="1" y="1709"/>
                    <a:pt x="526" y="2134"/>
                    <a:pt x="1075" y="2134"/>
                  </a:cubicBezTo>
                  <a:cubicBezTo>
                    <a:pt x="1337" y="2134"/>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7" name="Google Shape;8997;p131"/>
            <p:cNvSpPr/>
            <p:nvPr/>
          </p:nvSpPr>
          <p:spPr>
            <a:xfrm>
              <a:off x="5951475"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8" name="Google Shape;8998;p131"/>
            <p:cNvSpPr/>
            <p:nvPr/>
          </p:nvSpPr>
          <p:spPr>
            <a:xfrm>
              <a:off x="595147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9" name="Google Shape;8999;p131"/>
            <p:cNvSpPr/>
            <p:nvPr/>
          </p:nvSpPr>
          <p:spPr>
            <a:xfrm>
              <a:off x="587527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0" name="Google Shape;9000;p131"/>
            <p:cNvSpPr/>
            <p:nvPr/>
          </p:nvSpPr>
          <p:spPr>
            <a:xfrm>
              <a:off x="587527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1" name="Google Shape;9001;p131"/>
            <p:cNvSpPr/>
            <p:nvPr/>
          </p:nvSpPr>
          <p:spPr>
            <a:xfrm>
              <a:off x="587527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2" name="Google Shape;9002;p131"/>
            <p:cNvSpPr/>
            <p:nvPr/>
          </p:nvSpPr>
          <p:spPr>
            <a:xfrm>
              <a:off x="5799125" y="3399500"/>
              <a:ext cx="62350" cy="53450"/>
            </a:xfrm>
            <a:custGeom>
              <a:avLst/>
              <a:gdLst/>
              <a:ahLst/>
              <a:cxnLst/>
              <a:rect l="l" t="t" r="r" b="b"/>
              <a:pathLst>
                <a:path w="2494" h="2138" extrusionOk="0">
                  <a:moveTo>
                    <a:pt x="1063" y="1"/>
                  </a:moveTo>
                  <a:cubicBezTo>
                    <a:pt x="478" y="1"/>
                    <a:pt x="6" y="480"/>
                    <a:pt x="6" y="1066"/>
                  </a:cubicBezTo>
                  <a:cubicBezTo>
                    <a:pt x="1" y="1709"/>
                    <a:pt x="528" y="2137"/>
                    <a:pt x="1076" y="2137"/>
                  </a:cubicBezTo>
                  <a:cubicBezTo>
                    <a:pt x="1337" y="2137"/>
                    <a:pt x="1603" y="2040"/>
                    <a:pt x="1819" y="1822"/>
                  </a:cubicBezTo>
                  <a:cubicBezTo>
                    <a:pt x="2494" y="1147"/>
                    <a:pt x="2014" y="1"/>
                    <a:pt x="106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3" name="Google Shape;9003;p131"/>
            <p:cNvSpPr/>
            <p:nvPr/>
          </p:nvSpPr>
          <p:spPr>
            <a:xfrm>
              <a:off x="5799125" y="3323300"/>
              <a:ext cx="62350" cy="53425"/>
            </a:xfrm>
            <a:custGeom>
              <a:avLst/>
              <a:gdLst/>
              <a:ahLst/>
              <a:cxnLst/>
              <a:rect l="l" t="t" r="r" b="b"/>
              <a:pathLst>
                <a:path w="2494" h="2137" extrusionOk="0">
                  <a:moveTo>
                    <a:pt x="1063" y="0"/>
                  </a:moveTo>
                  <a:cubicBezTo>
                    <a:pt x="478" y="8"/>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4" name="Google Shape;9004;p131"/>
            <p:cNvSpPr/>
            <p:nvPr/>
          </p:nvSpPr>
          <p:spPr>
            <a:xfrm>
              <a:off x="6027500" y="355192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5" name="Google Shape;9005;p131"/>
            <p:cNvSpPr/>
            <p:nvPr/>
          </p:nvSpPr>
          <p:spPr>
            <a:xfrm>
              <a:off x="5951475"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6" name="Google Shape;9006;p131"/>
            <p:cNvSpPr/>
            <p:nvPr/>
          </p:nvSpPr>
          <p:spPr>
            <a:xfrm>
              <a:off x="587527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7" name="Google Shape;9007;p131"/>
            <p:cNvSpPr/>
            <p:nvPr/>
          </p:nvSpPr>
          <p:spPr>
            <a:xfrm>
              <a:off x="5799050" y="3551925"/>
              <a:ext cx="62375" cy="53300"/>
            </a:xfrm>
            <a:custGeom>
              <a:avLst/>
              <a:gdLst/>
              <a:ahLst/>
              <a:cxnLst/>
              <a:rect l="l" t="t" r="r" b="b"/>
              <a:pathLst>
                <a:path w="2495" h="2132" extrusionOk="0">
                  <a:moveTo>
                    <a:pt x="1076" y="1"/>
                  </a:moveTo>
                  <a:cubicBezTo>
                    <a:pt x="1073" y="1"/>
                    <a:pt x="1069" y="1"/>
                    <a:pt x="1066" y="1"/>
                  </a:cubicBezTo>
                  <a:cubicBezTo>
                    <a:pt x="481" y="1"/>
                    <a:pt x="1" y="480"/>
                    <a:pt x="9" y="1066"/>
                  </a:cubicBezTo>
                  <a:cubicBezTo>
                    <a:pt x="9" y="1708"/>
                    <a:pt x="531" y="2131"/>
                    <a:pt x="1078" y="2131"/>
                  </a:cubicBezTo>
                  <a:cubicBezTo>
                    <a:pt x="1342" y="2131"/>
                    <a:pt x="1611" y="2033"/>
                    <a:pt x="1830" y="1814"/>
                  </a:cubicBezTo>
                  <a:cubicBezTo>
                    <a:pt x="2494" y="1141"/>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8" name="Google Shape;9008;p131"/>
            <p:cNvSpPr/>
            <p:nvPr/>
          </p:nvSpPr>
          <p:spPr>
            <a:xfrm>
              <a:off x="5723050" y="3551925"/>
              <a:ext cx="62150" cy="53300"/>
            </a:xfrm>
            <a:custGeom>
              <a:avLst/>
              <a:gdLst/>
              <a:ahLst/>
              <a:cxnLst/>
              <a:rect l="l" t="t" r="r" b="b"/>
              <a:pathLst>
                <a:path w="2486" h="2132" extrusionOk="0">
                  <a:moveTo>
                    <a:pt x="1075" y="1"/>
                  </a:moveTo>
                  <a:cubicBezTo>
                    <a:pt x="1072" y="1"/>
                    <a:pt x="1069" y="1"/>
                    <a:pt x="1065" y="1"/>
                  </a:cubicBezTo>
                  <a:cubicBezTo>
                    <a:pt x="472" y="1"/>
                    <a:pt x="0" y="480"/>
                    <a:pt x="0" y="1066"/>
                  </a:cubicBezTo>
                  <a:cubicBezTo>
                    <a:pt x="0" y="1708"/>
                    <a:pt x="523" y="2131"/>
                    <a:pt x="1070" y="2131"/>
                  </a:cubicBezTo>
                  <a:cubicBezTo>
                    <a:pt x="1333" y="2131"/>
                    <a:pt x="1602" y="2033"/>
                    <a:pt x="1821" y="1814"/>
                  </a:cubicBezTo>
                  <a:cubicBezTo>
                    <a:pt x="2486" y="1141"/>
                    <a:pt x="2012"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9" name="Google Shape;9009;p131"/>
            <p:cNvSpPr/>
            <p:nvPr/>
          </p:nvSpPr>
          <p:spPr>
            <a:xfrm>
              <a:off x="5723050"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0" name="Google Shape;9010;p131"/>
            <p:cNvSpPr/>
            <p:nvPr/>
          </p:nvSpPr>
          <p:spPr>
            <a:xfrm>
              <a:off x="56468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1" name="Google Shape;9011;p131"/>
            <p:cNvSpPr/>
            <p:nvPr/>
          </p:nvSpPr>
          <p:spPr>
            <a:xfrm>
              <a:off x="5646700" y="3399500"/>
              <a:ext cx="62350" cy="53350"/>
            </a:xfrm>
            <a:custGeom>
              <a:avLst/>
              <a:gdLst/>
              <a:ahLst/>
              <a:cxnLst/>
              <a:rect l="l" t="t" r="r" b="b"/>
              <a:pathLst>
                <a:path w="2494" h="2134" extrusionOk="0">
                  <a:moveTo>
                    <a:pt x="1071" y="1"/>
                  </a:moveTo>
                  <a:cubicBezTo>
                    <a:pt x="477" y="1"/>
                    <a:pt x="6" y="480"/>
                    <a:pt x="6" y="1066"/>
                  </a:cubicBezTo>
                  <a:cubicBezTo>
                    <a:pt x="0" y="1709"/>
                    <a:pt x="528" y="2134"/>
                    <a:pt x="1076" y="2134"/>
                  </a:cubicBezTo>
                  <a:cubicBezTo>
                    <a:pt x="1337" y="2134"/>
                    <a:pt x="1603" y="2037"/>
                    <a:pt x="1819" y="1822"/>
                  </a:cubicBezTo>
                  <a:cubicBezTo>
                    <a:pt x="2494" y="1147"/>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2" name="Google Shape;9012;p131"/>
            <p:cNvSpPr/>
            <p:nvPr/>
          </p:nvSpPr>
          <p:spPr>
            <a:xfrm>
              <a:off x="5570475" y="3399500"/>
              <a:ext cx="62350" cy="53350"/>
            </a:xfrm>
            <a:custGeom>
              <a:avLst/>
              <a:gdLst/>
              <a:ahLst/>
              <a:cxnLst/>
              <a:rect l="l" t="t" r="r" b="b"/>
              <a:pathLst>
                <a:path w="2494" h="2134" extrusionOk="0">
                  <a:moveTo>
                    <a:pt x="1071" y="1"/>
                  </a:moveTo>
                  <a:cubicBezTo>
                    <a:pt x="486" y="1"/>
                    <a:pt x="6" y="480"/>
                    <a:pt x="6" y="1066"/>
                  </a:cubicBezTo>
                  <a:cubicBezTo>
                    <a:pt x="1" y="1709"/>
                    <a:pt x="528" y="2134"/>
                    <a:pt x="1076" y="2134"/>
                  </a:cubicBezTo>
                  <a:cubicBezTo>
                    <a:pt x="1338" y="2134"/>
                    <a:pt x="1604" y="2037"/>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3" name="Google Shape;9013;p131"/>
            <p:cNvSpPr/>
            <p:nvPr/>
          </p:nvSpPr>
          <p:spPr>
            <a:xfrm>
              <a:off x="5570475"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4" name="Google Shape;9014;p131"/>
            <p:cNvSpPr/>
            <p:nvPr/>
          </p:nvSpPr>
          <p:spPr>
            <a:xfrm>
              <a:off x="5494275" y="3323300"/>
              <a:ext cx="62350" cy="53425"/>
            </a:xfrm>
            <a:custGeom>
              <a:avLst/>
              <a:gdLst/>
              <a:ahLst/>
              <a:cxnLst/>
              <a:rect l="l" t="t" r="r" b="b"/>
              <a:pathLst>
                <a:path w="2494" h="2137" extrusionOk="0">
                  <a:moveTo>
                    <a:pt x="1071" y="0"/>
                  </a:moveTo>
                  <a:cubicBezTo>
                    <a:pt x="485" y="0"/>
                    <a:pt x="6" y="480"/>
                    <a:pt x="6" y="1065"/>
                  </a:cubicBezTo>
                  <a:cubicBezTo>
                    <a:pt x="0" y="1709"/>
                    <a:pt x="524" y="2137"/>
                    <a:pt x="1072" y="2137"/>
                  </a:cubicBezTo>
                  <a:cubicBezTo>
                    <a:pt x="1333" y="2137"/>
                    <a:pt x="1601" y="2039"/>
                    <a:pt x="1819" y="1821"/>
                  </a:cubicBezTo>
                  <a:cubicBezTo>
                    <a:pt x="2493" y="1154"/>
                    <a:pt x="2022" y="8"/>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5" name="Google Shape;9015;p131"/>
            <p:cNvSpPr/>
            <p:nvPr/>
          </p:nvSpPr>
          <p:spPr>
            <a:xfrm>
              <a:off x="5494275" y="3247075"/>
              <a:ext cx="62350" cy="53500"/>
            </a:xfrm>
            <a:custGeom>
              <a:avLst/>
              <a:gdLst/>
              <a:ahLst/>
              <a:cxnLst/>
              <a:rect l="l" t="t" r="r" b="b"/>
              <a:pathLst>
                <a:path w="2494" h="2140" extrusionOk="0">
                  <a:moveTo>
                    <a:pt x="1071" y="1"/>
                  </a:moveTo>
                  <a:cubicBezTo>
                    <a:pt x="485" y="1"/>
                    <a:pt x="6" y="480"/>
                    <a:pt x="6" y="1066"/>
                  </a:cubicBezTo>
                  <a:cubicBezTo>
                    <a:pt x="0" y="1711"/>
                    <a:pt x="527" y="2140"/>
                    <a:pt x="1077" y="2140"/>
                  </a:cubicBezTo>
                  <a:cubicBezTo>
                    <a:pt x="1337" y="2140"/>
                    <a:pt x="1602" y="2044"/>
                    <a:pt x="1819" y="1830"/>
                  </a:cubicBezTo>
                  <a:cubicBezTo>
                    <a:pt x="2493" y="1155"/>
                    <a:pt x="2022" y="9"/>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6" name="Google Shape;9016;p131"/>
            <p:cNvSpPr/>
            <p:nvPr/>
          </p:nvSpPr>
          <p:spPr>
            <a:xfrm>
              <a:off x="5646700" y="3247075"/>
              <a:ext cx="62350" cy="53450"/>
            </a:xfrm>
            <a:custGeom>
              <a:avLst/>
              <a:gdLst/>
              <a:ahLst/>
              <a:cxnLst/>
              <a:rect l="l" t="t" r="r" b="b"/>
              <a:pathLst>
                <a:path w="2494" h="2138" extrusionOk="0">
                  <a:moveTo>
                    <a:pt x="1071" y="1"/>
                  </a:moveTo>
                  <a:cubicBezTo>
                    <a:pt x="486" y="9"/>
                    <a:pt x="6" y="480"/>
                    <a:pt x="6" y="1066"/>
                  </a:cubicBezTo>
                  <a:cubicBezTo>
                    <a:pt x="0" y="1709"/>
                    <a:pt x="524" y="2137"/>
                    <a:pt x="1072" y="2137"/>
                  </a:cubicBezTo>
                  <a:cubicBezTo>
                    <a:pt x="1333" y="2137"/>
                    <a:pt x="1601"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7" name="Google Shape;9017;p131"/>
            <p:cNvSpPr/>
            <p:nvPr/>
          </p:nvSpPr>
          <p:spPr>
            <a:xfrm>
              <a:off x="5570625" y="3171075"/>
              <a:ext cx="62200" cy="53350"/>
            </a:xfrm>
            <a:custGeom>
              <a:avLst/>
              <a:gdLst/>
              <a:ahLst/>
              <a:cxnLst/>
              <a:rect l="l" t="t" r="r" b="b"/>
              <a:pathLst>
                <a:path w="2488" h="2134" extrusionOk="0">
                  <a:moveTo>
                    <a:pt x="1065" y="0"/>
                  </a:moveTo>
                  <a:cubicBezTo>
                    <a:pt x="472" y="0"/>
                    <a:pt x="0" y="472"/>
                    <a:pt x="0" y="1065"/>
                  </a:cubicBezTo>
                  <a:cubicBezTo>
                    <a:pt x="0" y="1709"/>
                    <a:pt x="526" y="2133"/>
                    <a:pt x="1072" y="2133"/>
                  </a:cubicBezTo>
                  <a:cubicBezTo>
                    <a:pt x="1333" y="2133"/>
                    <a:pt x="1598" y="2037"/>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8" name="Google Shape;9018;p131"/>
            <p:cNvSpPr/>
            <p:nvPr/>
          </p:nvSpPr>
          <p:spPr>
            <a:xfrm>
              <a:off x="5494400"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9" name="Google Shape;9019;p131"/>
            <p:cNvSpPr/>
            <p:nvPr/>
          </p:nvSpPr>
          <p:spPr>
            <a:xfrm>
              <a:off x="732252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0" name="Google Shape;9020;p131"/>
            <p:cNvSpPr/>
            <p:nvPr/>
          </p:nvSpPr>
          <p:spPr>
            <a:xfrm>
              <a:off x="72465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1" name="Google Shape;9021;p131"/>
            <p:cNvSpPr/>
            <p:nvPr/>
          </p:nvSpPr>
          <p:spPr>
            <a:xfrm>
              <a:off x="72465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2" name="Google Shape;9022;p131"/>
            <p:cNvSpPr/>
            <p:nvPr/>
          </p:nvSpPr>
          <p:spPr>
            <a:xfrm>
              <a:off x="71703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3" name="Google Shape;9023;p131"/>
            <p:cNvSpPr/>
            <p:nvPr/>
          </p:nvSpPr>
          <p:spPr>
            <a:xfrm>
              <a:off x="71703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4" name="Google Shape;9024;p131"/>
            <p:cNvSpPr/>
            <p:nvPr/>
          </p:nvSpPr>
          <p:spPr>
            <a:xfrm>
              <a:off x="7094075"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5" name="Google Shape;9025;p131"/>
            <p:cNvSpPr/>
            <p:nvPr/>
          </p:nvSpPr>
          <p:spPr>
            <a:xfrm>
              <a:off x="7094075" y="141897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6" name="Google Shape;9026;p131"/>
            <p:cNvSpPr/>
            <p:nvPr/>
          </p:nvSpPr>
          <p:spPr>
            <a:xfrm>
              <a:off x="7017875" y="1571400"/>
              <a:ext cx="62400" cy="53250"/>
            </a:xfrm>
            <a:custGeom>
              <a:avLst/>
              <a:gdLst/>
              <a:ahLst/>
              <a:cxnLst/>
              <a:rect l="l" t="t" r="r" b="b"/>
              <a:pathLst>
                <a:path w="2496" h="2130" extrusionOk="0">
                  <a:moveTo>
                    <a:pt x="1073" y="1"/>
                  </a:moveTo>
                  <a:cubicBezTo>
                    <a:pt x="480" y="1"/>
                    <a:pt x="8" y="472"/>
                    <a:pt x="0" y="1066"/>
                  </a:cubicBezTo>
                  <a:cubicBezTo>
                    <a:pt x="0" y="1703"/>
                    <a:pt x="528" y="2129"/>
                    <a:pt x="1076" y="2129"/>
                  </a:cubicBezTo>
                  <a:cubicBezTo>
                    <a:pt x="1339" y="2129"/>
                    <a:pt x="1605"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7" name="Google Shape;9027;p131"/>
            <p:cNvSpPr/>
            <p:nvPr/>
          </p:nvSpPr>
          <p:spPr>
            <a:xfrm>
              <a:off x="7017875" y="1418975"/>
              <a:ext cx="62400" cy="53350"/>
            </a:xfrm>
            <a:custGeom>
              <a:avLst/>
              <a:gdLst/>
              <a:ahLst/>
              <a:cxnLst/>
              <a:rect l="l" t="t" r="r" b="b"/>
              <a:pathLst>
                <a:path w="2496" h="2134" extrusionOk="0">
                  <a:moveTo>
                    <a:pt x="1073" y="1"/>
                  </a:moveTo>
                  <a:cubicBezTo>
                    <a:pt x="480" y="1"/>
                    <a:pt x="8"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8" name="Google Shape;9028;p131"/>
            <p:cNvSpPr/>
            <p:nvPr/>
          </p:nvSpPr>
          <p:spPr>
            <a:xfrm>
              <a:off x="694185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9" name="Google Shape;9029;p131"/>
            <p:cNvSpPr/>
            <p:nvPr/>
          </p:nvSpPr>
          <p:spPr>
            <a:xfrm>
              <a:off x="69418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0" name="Google Shape;9030;p131"/>
            <p:cNvSpPr/>
            <p:nvPr/>
          </p:nvSpPr>
          <p:spPr>
            <a:xfrm>
              <a:off x="69418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1" name="Google Shape;9031;p131"/>
            <p:cNvSpPr/>
            <p:nvPr/>
          </p:nvSpPr>
          <p:spPr>
            <a:xfrm>
              <a:off x="69418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2" name="Google Shape;9032;p131"/>
            <p:cNvSpPr/>
            <p:nvPr/>
          </p:nvSpPr>
          <p:spPr>
            <a:xfrm>
              <a:off x="68656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3" name="Google Shape;9033;p131"/>
            <p:cNvSpPr/>
            <p:nvPr/>
          </p:nvSpPr>
          <p:spPr>
            <a:xfrm>
              <a:off x="686565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4" name="Google Shape;9034;p131"/>
            <p:cNvSpPr/>
            <p:nvPr/>
          </p:nvSpPr>
          <p:spPr>
            <a:xfrm>
              <a:off x="68656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5" name="Google Shape;9035;p131"/>
            <p:cNvSpPr/>
            <p:nvPr/>
          </p:nvSpPr>
          <p:spPr>
            <a:xfrm>
              <a:off x="68656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6" name="Google Shape;9036;p131"/>
            <p:cNvSpPr/>
            <p:nvPr/>
          </p:nvSpPr>
          <p:spPr>
            <a:xfrm>
              <a:off x="678922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7" name="Google Shape;9037;p131"/>
            <p:cNvSpPr/>
            <p:nvPr/>
          </p:nvSpPr>
          <p:spPr>
            <a:xfrm>
              <a:off x="678922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8" name="Google Shape;9038;p131"/>
            <p:cNvSpPr/>
            <p:nvPr/>
          </p:nvSpPr>
          <p:spPr>
            <a:xfrm>
              <a:off x="678922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9" name="Google Shape;9039;p131"/>
            <p:cNvSpPr/>
            <p:nvPr/>
          </p:nvSpPr>
          <p:spPr>
            <a:xfrm>
              <a:off x="6789225" y="134275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0" name="Google Shape;9040;p131"/>
            <p:cNvSpPr/>
            <p:nvPr/>
          </p:nvSpPr>
          <p:spPr>
            <a:xfrm>
              <a:off x="671322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1" name="Google Shape;9041;p131"/>
            <p:cNvSpPr/>
            <p:nvPr/>
          </p:nvSpPr>
          <p:spPr>
            <a:xfrm>
              <a:off x="671322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2" name="Google Shape;9042;p131"/>
            <p:cNvSpPr/>
            <p:nvPr/>
          </p:nvSpPr>
          <p:spPr>
            <a:xfrm>
              <a:off x="671322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3" name="Google Shape;9043;p131"/>
            <p:cNvSpPr/>
            <p:nvPr/>
          </p:nvSpPr>
          <p:spPr>
            <a:xfrm>
              <a:off x="671322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4" name="Google Shape;9044;p131"/>
            <p:cNvSpPr/>
            <p:nvPr/>
          </p:nvSpPr>
          <p:spPr>
            <a:xfrm>
              <a:off x="671322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5" name="Google Shape;9045;p131"/>
            <p:cNvSpPr/>
            <p:nvPr/>
          </p:nvSpPr>
          <p:spPr>
            <a:xfrm>
              <a:off x="6637000" y="164740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6" name="Google Shape;9046;p131"/>
            <p:cNvSpPr/>
            <p:nvPr/>
          </p:nvSpPr>
          <p:spPr>
            <a:xfrm>
              <a:off x="6637000" y="134275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7" name="Google Shape;9047;p131"/>
            <p:cNvSpPr/>
            <p:nvPr/>
          </p:nvSpPr>
          <p:spPr>
            <a:xfrm>
              <a:off x="6560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8" name="Google Shape;9048;p131"/>
            <p:cNvSpPr/>
            <p:nvPr/>
          </p:nvSpPr>
          <p:spPr>
            <a:xfrm>
              <a:off x="656080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9" name="Google Shape;9049;p131"/>
            <p:cNvSpPr/>
            <p:nvPr/>
          </p:nvSpPr>
          <p:spPr>
            <a:xfrm>
              <a:off x="6560800" y="1266550"/>
              <a:ext cx="62200" cy="53450"/>
            </a:xfrm>
            <a:custGeom>
              <a:avLst/>
              <a:gdLst/>
              <a:ahLst/>
              <a:cxnLst/>
              <a:rect l="l" t="t" r="r" b="b"/>
              <a:pathLst>
                <a:path w="2488" h="2138" extrusionOk="0">
                  <a:moveTo>
                    <a:pt x="1065" y="0"/>
                  </a:moveTo>
                  <a:cubicBezTo>
                    <a:pt x="480" y="9"/>
                    <a:pt x="0" y="480"/>
                    <a:pt x="0" y="1074"/>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0" name="Google Shape;9050;p131"/>
            <p:cNvSpPr/>
            <p:nvPr/>
          </p:nvSpPr>
          <p:spPr>
            <a:xfrm>
              <a:off x="6484575" y="1647400"/>
              <a:ext cx="62425" cy="53450"/>
            </a:xfrm>
            <a:custGeom>
              <a:avLst/>
              <a:gdLst/>
              <a:ahLst/>
              <a:cxnLst/>
              <a:rect l="l" t="t" r="r" b="b"/>
              <a:pathLst>
                <a:path w="2497" h="2138" extrusionOk="0">
                  <a:moveTo>
                    <a:pt x="1065" y="1"/>
                  </a:moveTo>
                  <a:cubicBezTo>
                    <a:pt x="480" y="9"/>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1" name="Google Shape;9051;p131"/>
            <p:cNvSpPr/>
            <p:nvPr/>
          </p:nvSpPr>
          <p:spPr>
            <a:xfrm>
              <a:off x="6484575" y="1266550"/>
              <a:ext cx="62425" cy="53450"/>
            </a:xfrm>
            <a:custGeom>
              <a:avLst/>
              <a:gdLst/>
              <a:ahLst/>
              <a:cxnLst/>
              <a:rect l="l" t="t" r="r" b="b"/>
              <a:pathLst>
                <a:path w="2497" h="2138" extrusionOk="0">
                  <a:moveTo>
                    <a:pt x="1065" y="0"/>
                  </a:moveTo>
                  <a:cubicBezTo>
                    <a:pt x="480" y="9"/>
                    <a:pt x="1" y="480"/>
                    <a:pt x="1" y="1074"/>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2" name="Google Shape;9052;p131"/>
            <p:cNvSpPr/>
            <p:nvPr/>
          </p:nvSpPr>
          <p:spPr>
            <a:xfrm>
              <a:off x="6408350" y="2333125"/>
              <a:ext cx="62425" cy="53450"/>
            </a:xfrm>
            <a:custGeom>
              <a:avLst/>
              <a:gdLst/>
              <a:ahLst/>
              <a:cxnLst/>
              <a:rect l="l" t="t" r="r" b="b"/>
              <a:pathLst>
                <a:path w="2497" h="2138" extrusionOk="0">
                  <a:moveTo>
                    <a:pt x="1074" y="1"/>
                  </a:moveTo>
                  <a:cubicBezTo>
                    <a:pt x="481" y="1"/>
                    <a:pt x="1"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3" name="Google Shape;9053;p131"/>
            <p:cNvSpPr/>
            <p:nvPr/>
          </p:nvSpPr>
          <p:spPr>
            <a:xfrm>
              <a:off x="6408350" y="2256925"/>
              <a:ext cx="62575" cy="53425"/>
            </a:xfrm>
            <a:custGeom>
              <a:avLst/>
              <a:gdLst/>
              <a:ahLst/>
              <a:cxnLst/>
              <a:rect l="l" t="t" r="r" b="b"/>
              <a:pathLst>
                <a:path w="2503" h="2137" extrusionOk="0">
                  <a:moveTo>
                    <a:pt x="1084" y="0"/>
                  </a:moveTo>
                  <a:cubicBezTo>
                    <a:pt x="1081" y="0"/>
                    <a:pt x="1077" y="0"/>
                    <a:pt x="1074" y="0"/>
                  </a:cubicBezTo>
                  <a:cubicBezTo>
                    <a:pt x="481" y="0"/>
                    <a:pt x="1"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4" name="Google Shape;9054;p131"/>
            <p:cNvSpPr/>
            <p:nvPr/>
          </p:nvSpPr>
          <p:spPr>
            <a:xfrm>
              <a:off x="6408350" y="21045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5" name="Google Shape;9055;p131"/>
            <p:cNvSpPr/>
            <p:nvPr/>
          </p:nvSpPr>
          <p:spPr>
            <a:xfrm>
              <a:off x="6408350" y="179985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6" name="Google Shape;9056;p131"/>
            <p:cNvSpPr/>
            <p:nvPr/>
          </p:nvSpPr>
          <p:spPr>
            <a:xfrm>
              <a:off x="6408350" y="164740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7" name="Google Shape;9057;p131"/>
            <p:cNvSpPr/>
            <p:nvPr/>
          </p:nvSpPr>
          <p:spPr>
            <a:xfrm>
              <a:off x="6408350" y="134275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8" name="Google Shape;9058;p131"/>
            <p:cNvSpPr/>
            <p:nvPr/>
          </p:nvSpPr>
          <p:spPr>
            <a:xfrm>
              <a:off x="6408350" y="1266550"/>
              <a:ext cx="62425" cy="53450"/>
            </a:xfrm>
            <a:custGeom>
              <a:avLst/>
              <a:gdLst/>
              <a:ahLst/>
              <a:cxnLst/>
              <a:rect l="l" t="t" r="r" b="b"/>
              <a:pathLst>
                <a:path w="2497" h="2138" extrusionOk="0">
                  <a:moveTo>
                    <a:pt x="1074" y="0"/>
                  </a:moveTo>
                  <a:cubicBezTo>
                    <a:pt x="481" y="9"/>
                    <a:pt x="9" y="480"/>
                    <a:pt x="1" y="1074"/>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9" name="Google Shape;9059;p131"/>
            <p:cNvSpPr/>
            <p:nvPr/>
          </p:nvSpPr>
          <p:spPr>
            <a:xfrm>
              <a:off x="63323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0" name="Google Shape;9060;p131"/>
            <p:cNvSpPr/>
            <p:nvPr/>
          </p:nvSpPr>
          <p:spPr>
            <a:xfrm>
              <a:off x="63323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1" name="Google Shape;9061;p131"/>
            <p:cNvSpPr/>
            <p:nvPr/>
          </p:nvSpPr>
          <p:spPr>
            <a:xfrm>
              <a:off x="63323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2" name="Google Shape;9062;p131"/>
            <p:cNvSpPr/>
            <p:nvPr/>
          </p:nvSpPr>
          <p:spPr>
            <a:xfrm>
              <a:off x="633235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3" name="Google Shape;9063;p131"/>
            <p:cNvSpPr/>
            <p:nvPr/>
          </p:nvSpPr>
          <p:spPr>
            <a:xfrm>
              <a:off x="633235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4" name="Google Shape;9064;p131"/>
            <p:cNvSpPr/>
            <p:nvPr/>
          </p:nvSpPr>
          <p:spPr>
            <a:xfrm>
              <a:off x="63323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5" name="Google Shape;9065;p131"/>
            <p:cNvSpPr/>
            <p:nvPr/>
          </p:nvSpPr>
          <p:spPr>
            <a:xfrm>
              <a:off x="63323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6" name="Google Shape;9066;p131"/>
            <p:cNvSpPr/>
            <p:nvPr/>
          </p:nvSpPr>
          <p:spPr>
            <a:xfrm>
              <a:off x="6256150" y="2485550"/>
              <a:ext cx="62200" cy="53300"/>
            </a:xfrm>
            <a:custGeom>
              <a:avLst/>
              <a:gdLst/>
              <a:ahLst/>
              <a:cxnLst/>
              <a:rect l="l" t="t" r="r" b="b"/>
              <a:pathLst>
                <a:path w="2488" h="2132" extrusionOk="0">
                  <a:moveTo>
                    <a:pt x="1065" y="1"/>
                  </a:moveTo>
                  <a:cubicBezTo>
                    <a:pt x="472" y="1"/>
                    <a:pt x="0" y="472"/>
                    <a:pt x="0" y="1066"/>
                  </a:cubicBezTo>
                  <a:cubicBezTo>
                    <a:pt x="0" y="1708"/>
                    <a:pt x="522" y="2131"/>
                    <a:pt x="1067" y="2131"/>
                  </a:cubicBezTo>
                  <a:cubicBezTo>
                    <a:pt x="1329" y="2131"/>
                    <a:pt x="1596" y="2033"/>
                    <a:pt x="1813"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7" name="Google Shape;9067;p131"/>
            <p:cNvSpPr/>
            <p:nvPr/>
          </p:nvSpPr>
          <p:spPr>
            <a:xfrm>
              <a:off x="6256150" y="2409350"/>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8" name="Google Shape;9068;p131"/>
            <p:cNvSpPr/>
            <p:nvPr/>
          </p:nvSpPr>
          <p:spPr>
            <a:xfrm>
              <a:off x="6256150" y="2028275"/>
              <a:ext cx="62200" cy="53450"/>
            </a:xfrm>
            <a:custGeom>
              <a:avLst/>
              <a:gdLst/>
              <a:ahLst/>
              <a:cxnLst/>
              <a:rect l="l" t="t" r="r" b="b"/>
              <a:pathLst>
                <a:path w="2488" h="2138" extrusionOk="0">
                  <a:moveTo>
                    <a:pt x="1065" y="1"/>
                  </a:moveTo>
                  <a:cubicBezTo>
                    <a:pt x="480" y="1"/>
                    <a:pt x="0" y="480"/>
                    <a:pt x="0" y="1065"/>
                  </a:cubicBezTo>
                  <a:cubicBezTo>
                    <a:pt x="0" y="1709"/>
                    <a:pt x="525" y="2137"/>
                    <a:pt x="1071" y="2137"/>
                  </a:cubicBezTo>
                  <a:cubicBezTo>
                    <a:pt x="1332" y="2137"/>
                    <a:pt x="1597"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9" name="Google Shape;9069;p131"/>
            <p:cNvSpPr/>
            <p:nvPr/>
          </p:nvSpPr>
          <p:spPr>
            <a:xfrm>
              <a:off x="6256150" y="1952050"/>
              <a:ext cx="62200" cy="53450"/>
            </a:xfrm>
            <a:custGeom>
              <a:avLst/>
              <a:gdLst/>
              <a:ahLst/>
              <a:cxnLst/>
              <a:rect l="l" t="t" r="r" b="b"/>
              <a:pathLst>
                <a:path w="2488" h="2138" extrusionOk="0">
                  <a:moveTo>
                    <a:pt x="1065" y="1"/>
                  </a:moveTo>
                  <a:cubicBezTo>
                    <a:pt x="480" y="9"/>
                    <a:pt x="0" y="481"/>
                    <a:pt x="0" y="1074"/>
                  </a:cubicBezTo>
                  <a:cubicBezTo>
                    <a:pt x="0" y="1712"/>
                    <a:pt x="524"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0" name="Google Shape;9070;p131"/>
            <p:cNvSpPr/>
            <p:nvPr/>
          </p:nvSpPr>
          <p:spPr>
            <a:xfrm>
              <a:off x="6256150" y="1876050"/>
              <a:ext cx="62200" cy="53350"/>
            </a:xfrm>
            <a:custGeom>
              <a:avLst/>
              <a:gdLst/>
              <a:ahLst/>
              <a:cxnLst/>
              <a:rect l="l" t="t" r="r" b="b"/>
              <a:pathLst>
                <a:path w="2488" h="2134" extrusionOk="0">
                  <a:moveTo>
                    <a:pt x="1065" y="1"/>
                  </a:moveTo>
                  <a:cubicBezTo>
                    <a:pt x="480" y="1"/>
                    <a:pt x="0" y="472"/>
                    <a:pt x="0" y="1066"/>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1" name="Google Shape;9071;p131"/>
            <p:cNvSpPr/>
            <p:nvPr/>
          </p:nvSpPr>
          <p:spPr>
            <a:xfrm>
              <a:off x="6256150" y="179985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2" name="Google Shape;9072;p131"/>
            <p:cNvSpPr/>
            <p:nvPr/>
          </p:nvSpPr>
          <p:spPr>
            <a:xfrm>
              <a:off x="6256150" y="172362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3" name="Google Shape;9073;p131"/>
            <p:cNvSpPr/>
            <p:nvPr/>
          </p:nvSpPr>
          <p:spPr>
            <a:xfrm>
              <a:off x="6256150" y="134275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4" name="Google Shape;9074;p131"/>
            <p:cNvSpPr/>
            <p:nvPr/>
          </p:nvSpPr>
          <p:spPr>
            <a:xfrm>
              <a:off x="617992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5" name="Google Shape;9075;p131"/>
            <p:cNvSpPr/>
            <p:nvPr/>
          </p:nvSpPr>
          <p:spPr>
            <a:xfrm>
              <a:off x="617992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6" name="Google Shape;9076;p131"/>
            <p:cNvSpPr/>
            <p:nvPr/>
          </p:nvSpPr>
          <p:spPr>
            <a:xfrm>
              <a:off x="617992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7" name="Google Shape;9077;p131"/>
            <p:cNvSpPr/>
            <p:nvPr/>
          </p:nvSpPr>
          <p:spPr>
            <a:xfrm>
              <a:off x="617992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8" name="Google Shape;9078;p131"/>
            <p:cNvSpPr/>
            <p:nvPr/>
          </p:nvSpPr>
          <p:spPr>
            <a:xfrm>
              <a:off x="6103700"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9" name="Google Shape;9079;p131"/>
            <p:cNvSpPr/>
            <p:nvPr/>
          </p:nvSpPr>
          <p:spPr>
            <a:xfrm>
              <a:off x="6103700"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9"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0" name="Google Shape;9080;p131"/>
            <p:cNvSpPr/>
            <p:nvPr/>
          </p:nvSpPr>
          <p:spPr>
            <a:xfrm>
              <a:off x="6103700"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1" name="Google Shape;9081;p131"/>
            <p:cNvSpPr/>
            <p:nvPr/>
          </p:nvSpPr>
          <p:spPr>
            <a:xfrm>
              <a:off x="6103700" y="21045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2" name="Google Shape;9082;p131"/>
            <p:cNvSpPr/>
            <p:nvPr/>
          </p:nvSpPr>
          <p:spPr>
            <a:xfrm>
              <a:off x="6103700" y="1342750"/>
              <a:ext cx="62425" cy="53450"/>
            </a:xfrm>
            <a:custGeom>
              <a:avLst/>
              <a:gdLst/>
              <a:ahLst/>
              <a:cxnLst/>
              <a:rect l="l" t="t" r="r" b="b"/>
              <a:pathLst>
                <a:path w="2497" h="2138" extrusionOk="0">
                  <a:moveTo>
                    <a:pt x="1066" y="1"/>
                  </a:moveTo>
                  <a:cubicBezTo>
                    <a:pt x="481" y="1"/>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3" name="Google Shape;9083;p131"/>
            <p:cNvSpPr/>
            <p:nvPr/>
          </p:nvSpPr>
          <p:spPr>
            <a:xfrm>
              <a:off x="6027500" y="2180700"/>
              <a:ext cx="62425" cy="53350"/>
            </a:xfrm>
            <a:custGeom>
              <a:avLst/>
              <a:gdLst/>
              <a:ahLst/>
              <a:cxnLst/>
              <a:rect l="l" t="t" r="r" b="b"/>
              <a:pathLst>
                <a:path w="2497" h="2134" extrusionOk="0">
                  <a:moveTo>
                    <a:pt x="1073" y="1"/>
                  </a:moveTo>
                  <a:cubicBezTo>
                    <a:pt x="480" y="1"/>
                    <a:pt x="9" y="480"/>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4" name="Google Shape;9084;p131"/>
            <p:cNvSpPr/>
            <p:nvPr/>
          </p:nvSpPr>
          <p:spPr>
            <a:xfrm>
              <a:off x="6027500" y="134275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5" name="Google Shape;9085;p131"/>
            <p:cNvSpPr/>
            <p:nvPr/>
          </p:nvSpPr>
          <p:spPr>
            <a:xfrm>
              <a:off x="5951475"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6" name="Google Shape;9086;p131"/>
            <p:cNvSpPr/>
            <p:nvPr/>
          </p:nvSpPr>
          <p:spPr>
            <a:xfrm>
              <a:off x="595147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7" name="Google Shape;9087;p131"/>
            <p:cNvSpPr/>
            <p:nvPr/>
          </p:nvSpPr>
          <p:spPr>
            <a:xfrm>
              <a:off x="595147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8" name="Google Shape;9088;p131"/>
            <p:cNvSpPr/>
            <p:nvPr/>
          </p:nvSpPr>
          <p:spPr>
            <a:xfrm>
              <a:off x="595147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9" name="Google Shape;9089;p131"/>
            <p:cNvSpPr/>
            <p:nvPr/>
          </p:nvSpPr>
          <p:spPr>
            <a:xfrm>
              <a:off x="59514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0" name="Google Shape;9090;p131"/>
            <p:cNvSpPr/>
            <p:nvPr/>
          </p:nvSpPr>
          <p:spPr>
            <a:xfrm>
              <a:off x="587527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1" name="Google Shape;9091;p131"/>
            <p:cNvSpPr/>
            <p:nvPr/>
          </p:nvSpPr>
          <p:spPr>
            <a:xfrm>
              <a:off x="5875275" y="2637775"/>
              <a:ext cx="62225" cy="53450"/>
            </a:xfrm>
            <a:custGeom>
              <a:avLst/>
              <a:gdLst/>
              <a:ahLst/>
              <a:cxnLst/>
              <a:rect l="l" t="t" r="r" b="b"/>
              <a:pathLst>
                <a:path w="2489"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2" name="Google Shape;9092;p131"/>
            <p:cNvSpPr/>
            <p:nvPr/>
          </p:nvSpPr>
          <p:spPr>
            <a:xfrm>
              <a:off x="5875275" y="2561575"/>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3" name="Google Shape;9093;p131"/>
            <p:cNvSpPr/>
            <p:nvPr/>
          </p:nvSpPr>
          <p:spPr>
            <a:xfrm>
              <a:off x="587527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4" name="Google Shape;9094;p131"/>
            <p:cNvSpPr/>
            <p:nvPr/>
          </p:nvSpPr>
          <p:spPr>
            <a:xfrm>
              <a:off x="5875275"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5" name="Google Shape;9095;p131"/>
            <p:cNvSpPr/>
            <p:nvPr/>
          </p:nvSpPr>
          <p:spPr>
            <a:xfrm>
              <a:off x="587527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6" name="Google Shape;9096;p131"/>
            <p:cNvSpPr/>
            <p:nvPr/>
          </p:nvSpPr>
          <p:spPr>
            <a:xfrm>
              <a:off x="587527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7" name="Google Shape;9097;p131"/>
            <p:cNvSpPr/>
            <p:nvPr/>
          </p:nvSpPr>
          <p:spPr>
            <a:xfrm>
              <a:off x="5799275" y="2714000"/>
              <a:ext cx="62200" cy="53350"/>
            </a:xfrm>
            <a:custGeom>
              <a:avLst/>
              <a:gdLst/>
              <a:ahLst/>
              <a:cxnLst/>
              <a:rect l="l" t="t" r="r" b="b"/>
              <a:pathLst>
                <a:path w="2488" h="2134"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8" name="Google Shape;9098;p131"/>
            <p:cNvSpPr/>
            <p:nvPr/>
          </p:nvSpPr>
          <p:spPr>
            <a:xfrm>
              <a:off x="5799275" y="134275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9" name="Google Shape;9099;p131"/>
            <p:cNvSpPr/>
            <p:nvPr/>
          </p:nvSpPr>
          <p:spPr>
            <a:xfrm>
              <a:off x="5799125" y="1190550"/>
              <a:ext cx="62350" cy="53425"/>
            </a:xfrm>
            <a:custGeom>
              <a:avLst/>
              <a:gdLst/>
              <a:ahLst/>
              <a:cxnLst/>
              <a:rect l="l" t="t" r="r" b="b"/>
              <a:pathLst>
                <a:path w="2494" h="2137" extrusionOk="0">
                  <a:moveTo>
                    <a:pt x="1063" y="0"/>
                  </a:moveTo>
                  <a:cubicBezTo>
                    <a:pt x="478" y="0"/>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0" name="Google Shape;9100;p131"/>
            <p:cNvSpPr/>
            <p:nvPr/>
          </p:nvSpPr>
          <p:spPr>
            <a:xfrm>
              <a:off x="5723050"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1" name="Google Shape;9101;p131"/>
            <p:cNvSpPr/>
            <p:nvPr/>
          </p:nvSpPr>
          <p:spPr>
            <a:xfrm>
              <a:off x="5723050"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2" name="Google Shape;9102;p131"/>
            <p:cNvSpPr/>
            <p:nvPr/>
          </p:nvSpPr>
          <p:spPr>
            <a:xfrm>
              <a:off x="5723050" y="2942425"/>
              <a:ext cx="62225" cy="53450"/>
            </a:xfrm>
            <a:custGeom>
              <a:avLst/>
              <a:gdLst/>
              <a:ahLst/>
              <a:cxnLst/>
              <a:rect l="l" t="t" r="r" b="b"/>
              <a:pathLst>
                <a:path w="2489" h="2138" extrusionOk="0">
                  <a:moveTo>
                    <a:pt x="1065" y="1"/>
                  </a:moveTo>
                  <a:cubicBezTo>
                    <a:pt x="472" y="9"/>
                    <a:pt x="0" y="480"/>
                    <a:pt x="0" y="1074"/>
                  </a:cubicBezTo>
                  <a:cubicBezTo>
                    <a:pt x="0" y="1712"/>
                    <a:pt x="525" y="2137"/>
                    <a:pt x="1071"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3" name="Google Shape;9103;p131"/>
            <p:cNvSpPr/>
            <p:nvPr/>
          </p:nvSpPr>
          <p:spPr>
            <a:xfrm>
              <a:off x="5723050" y="271400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4" name="Google Shape;9104;p131"/>
            <p:cNvSpPr/>
            <p:nvPr/>
          </p:nvSpPr>
          <p:spPr>
            <a:xfrm>
              <a:off x="5723050" y="134275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5" name="Google Shape;9105;p131"/>
            <p:cNvSpPr/>
            <p:nvPr/>
          </p:nvSpPr>
          <p:spPr>
            <a:xfrm>
              <a:off x="5722900" y="1190550"/>
              <a:ext cx="62375" cy="53425"/>
            </a:xfrm>
            <a:custGeom>
              <a:avLst/>
              <a:gdLst/>
              <a:ahLst/>
              <a:cxnLst/>
              <a:rect l="l" t="t" r="r" b="b"/>
              <a:pathLst>
                <a:path w="2495" h="2137" extrusionOk="0">
                  <a:moveTo>
                    <a:pt x="1071" y="0"/>
                  </a:moveTo>
                  <a:cubicBezTo>
                    <a:pt x="478" y="0"/>
                    <a:pt x="6" y="480"/>
                    <a:pt x="6" y="1065"/>
                  </a:cubicBezTo>
                  <a:cubicBezTo>
                    <a:pt x="1" y="1709"/>
                    <a:pt x="524" y="2137"/>
                    <a:pt x="1072" y="2137"/>
                  </a:cubicBezTo>
                  <a:cubicBezTo>
                    <a:pt x="1334" y="2137"/>
                    <a:pt x="1601" y="2039"/>
                    <a:pt x="1819" y="1821"/>
                  </a:cubicBezTo>
                  <a:cubicBezTo>
                    <a:pt x="2494" y="1146"/>
                    <a:pt x="2014"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6" name="Google Shape;9106;p131"/>
            <p:cNvSpPr/>
            <p:nvPr/>
          </p:nvSpPr>
          <p:spPr>
            <a:xfrm>
              <a:off x="56468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7" name="Google Shape;9107;p131"/>
            <p:cNvSpPr/>
            <p:nvPr/>
          </p:nvSpPr>
          <p:spPr>
            <a:xfrm>
              <a:off x="5646825" y="2866425"/>
              <a:ext cx="62225" cy="53275"/>
            </a:xfrm>
            <a:custGeom>
              <a:avLst/>
              <a:gdLst/>
              <a:ahLst/>
              <a:cxnLst/>
              <a:rect l="l" t="t" r="r" b="b"/>
              <a:pathLst>
                <a:path w="2489" h="2131" extrusionOk="0">
                  <a:moveTo>
                    <a:pt x="1066" y="0"/>
                  </a:moveTo>
                  <a:cubicBezTo>
                    <a:pt x="472" y="0"/>
                    <a:pt x="1" y="472"/>
                    <a:pt x="1" y="1065"/>
                  </a:cubicBezTo>
                  <a:cubicBezTo>
                    <a:pt x="1" y="1707"/>
                    <a:pt x="523" y="2131"/>
                    <a:pt x="1068" y="2131"/>
                  </a:cubicBezTo>
                  <a:cubicBezTo>
                    <a:pt x="1330" y="2131"/>
                    <a:pt x="1597" y="2032"/>
                    <a:pt x="1814"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8" name="Google Shape;9108;p131"/>
            <p:cNvSpPr/>
            <p:nvPr/>
          </p:nvSpPr>
          <p:spPr>
            <a:xfrm>
              <a:off x="56468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9" name="Google Shape;9109;p131"/>
            <p:cNvSpPr/>
            <p:nvPr/>
          </p:nvSpPr>
          <p:spPr>
            <a:xfrm>
              <a:off x="56468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0" name="Google Shape;9110;p131"/>
            <p:cNvSpPr/>
            <p:nvPr/>
          </p:nvSpPr>
          <p:spPr>
            <a:xfrm>
              <a:off x="56468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1" name="Google Shape;9111;p131"/>
            <p:cNvSpPr/>
            <p:nvPr/>
          </p:nvSpPr>
          <p:spPr>
            <a:xfrm>
              <a:off x="5646700" y="119055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2" name="Google Shape;9112;p131"/>
            <p:cNvSpPr/>
            <p:nvPr/>
          </p:nvSpPr>
          <p:spPr>
            <a:xfrm>
              <a:off x="5570625" y="3018650"/>
              <a:ext cx="62200" cy="53425"/>
            </a:xfrm>
            <a:custGeom>
              <a:avLst/>
              <a:gdLst/>
              <a:ahLst/>
              <a:cxnLst/>
              <a:rect l="l" t="t" r="r" b="b"/>
              <a:pathLst>
                <a:path w="2488" h="2137" extrusionOk="0">
                  <a:moveTo>
                    <a:pt x="1065" y="0"/>
                  </a:moveTo>
                  <a:cubicBezTo>
                    <a:pt x="472" y="0"/>
                    <a:pt x="0" y="480"/>
                    <a:pt x="0" y="1065"/>
                  </a:cubicBezTo>
                  <a:cubicBezTo>
                    <a:pt x="0" y="1709"/>
                    <a:pt x="526" y="2137"/>
                    <a:pt x="1072" y="2137"/>
                  </a:cubicBezTo>
                  <a:cubicBezTo>
                    <a:pt x="1332" y="2137"/>
                    <a:pt x="1598" y="2039"/>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3" name="Google Shape;9113;p131"/>
            <p:cNvSpPr/>
            <p:nvPr/>
          </p:nvSpPr>
          <p:spPr>
            <a:xfrm>
              <a:off x="5570625" y="2942425"/>
              <a:ext cx="62200" cy="53450"/>
            </a:xfrm>
            <a:custGeom>
              <a:avLst/>
              <a:gdLst/>
              <a:ahLst/>
              <a:cxnLst/>
              <a:rect l="l" t="t" r="r" b="b"/>
              <a:pathLst>
                <a:path w="2488" h="2138" extrusionOk="0">
                  <a:moveTo>
                    <a:pt x="1065" y="1"/>
                  </a:moveTo>
                  <a:cubicBezTo>
                    <a:pt x="472" y="1"/>
                    <a:pt x="0" y="480"/>
                    <a:pt x="0" y="1074"/>
                  </a:cubicBezTo>
                  <a:cubicBezTo>
                    <a:pt x="0" y="1712"/>
                    <a:pt x="525" y="2137"/>
                    <a:pt x="1071"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4" name="Google Shape;9114;p131"/>
            <p:cNvSpPr/>
            <p:nvPr/>
          </p:nvSpPr>
          <p:spPr>
            <a:xfrm>
              <a:off x="5570475" y="1190550"/>
              <a:ext cx="62350" cy="53325"/>
            </a:xfrm>
            <a:custGeom>
              <a:avLst/>
              <a:gdLst/>
              <a:ahLst/>
              <a:cxnLst/>
              <a:rect l="l" t="t" r="r" b="b"/>
              <a:pathLst>
                <a:path w="2494" h="2133" extrusionOk="0">
                  <a:moveTo>
                    <a:pt x="1071" y="0"/>
                  </a:moveTo>
                  <a:cubicBezTo>
                    <a:pt x="486" y="0"/>
                    <a:pt x="6" y="472"/>
                    <a:pt x="6" y="1065"/>
                  </a:cubicBezTo>
                  <a:cubicBezTo>
                    <a:pt x="1" y="1709"/>
                    <a:pt x="524" y="2133"/>
                    <a:pt x="1073" y="2133"/>
                  </a:cubicBezTo>
                  <a:cubicBezTo>
                    <a:pt x="1334" y="2133"/>
                    <a:pt x="1601" y="2036"/>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5" name="Google Shape;9115;p131"/>
            <p:cNvSpPr/>
            <p:nvPr/>
          </p:nvSpPr>
          <p:spPr>
            <a:xfrm>
              <a:off x="5494400" y="29424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6" name="Google Shape;9116;p131"/>
            <p:cNvSpPr/>
            <p:nvPr/>
          </p:nvSpPr>
          <p:spPr>
            <a:xfrm>
              <a:off x="549440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3"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7" name="Google Shape;9117;p131"/>
            <p:cNvSpPr/>
            <p:nvPr/>
          </p:nvSpPr>
          <p:spPr>
            <a:xfrm>
              <a:off x="5494275" y="1190550"/>
              <a:ext cx="62350" cy="53325"/>
            </a:xfrm>
            <a:custGeom>
              <a:avLst/>
              <a:gdLst/>
              <a:ahLst/>
              <a:cxnLst/>
              <a:rect l="l" t="t" r="r" b="b"/>
              <a:pathLst>
                <a:path w="2494" h="2133" extrusionOk="0">
                  <a:moveTo>
                    <a:pt x="1071" y="0"/>
                  </a:moveTo>
                  <a:cubicBezTo>
                    <a:pt x="485" y="0"/>
                    <a:pt x="6" y="472"/>
                    <a:pt x="6" y="1065"/>
                  </a:cubicBezTo>
                  <a:cubicBezTo>
                    <a:pt x="0" y="1709"/>
                    <a:pt x="524" y="2133"/>
                    <a:pt x="1072" y="2133"/>
                  </a:cubicBezTo>
                  <a:cubicBezTo>
                    <a:pt x="1334" y="2133"/>
                    <a:pt x="1601" y="2036"/>
                    <a:pt x="1819" y="1821"/>
                  </a:cubicBezTo>
                  <a:cubicBezTo>
                    <a:pt x="2493"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8" name="Google Shape;9118;p131"/>
            <p:cNvSpPr/>
            <p:nvPr/>
          </p:nvSpPr>
          <p:spPr>
            <a:xfrm>
              <a:off x="5418200"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9" name="Google Shape;9119;p131"/>
            <p:cNvSpPr/>
            <p:nvPr/>
          </p:nvSpPr>
          <p:spPr>
            <a:xfrm>
              <a:off x="5418200"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0" name="Google Shape;9120;p131"/>
            <p:cNvSpPr/>
            <p:nvPr/>
          </p:nvSpPr>
          <p:spPr>
            <a:xfrm>
              <a:off x="5418200" y="1266550"/>
              <a:ext cx="62425" cy="53450"/>
            </a:xfrm>
            <a:custGeom>
              <a:avLst/>
              <a:gdLst/>
              <a:ahLst/>
              <a:cxnLst/>
              <a:rect l="l" t="t" r="r" b="b"/>
              <a:pathLst>
                <a:path w="2497" h="2138" extrusionOk="0">
                  <a:moveTo>
                    <a:pt x="1065" y="0"/>
                  </a:moveTo>
                  <a:cubicBezTo>
                    <a:pt x="480" y="9"/>
                    <a:pt x="0"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1" name="Google Shape;9121;p131"/>
            <p:cNvSpPr/>
            <p:nvPr/>
          </p:nvSpPr>
          <p:spPr>
            <a:xfrm>
              <a:off x="5418200" y="11905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2" name="Google Shape;9122;p131"/>
            <p:cNvSpPr/>
            <p:nvPr/>
          </p:nvSpPr>
          <p:spPr>
            <a:xfrm>
              <a:off x="5341975"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3" name="Google Shape;9123;p131"/>
            <p:cNvSpPr/>
            <p:nvPr/>
          </p:nvSpPr>
          <p:spPr>
            <a:xfrm>
              <a:off x="5341975"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4" name="Google Shape;9124;p131"/>
            <p:cNvSpPr/>
            <p:nvPr/>
          </p:nvSpPr>
          <p:spPr>
            <a:xfrm>
              <a:off x="5265775" y="2790200"/>
              <a:ext cx="62200" cy="53350"/>
            </a:xfrm>
            <a:custGeom>
              <a:avLst/>
              <a:gdLst/>
              <a:ahLst/>
              <a:cxnLst/>
              <a:rect l="l" t="t" r="r" b="b"/>
              <a:pathLst>
                <a:path w="2488" h="2134" extrusionOk="0">
                  <a:moveTo>
                    <a:pt x="1065" y="1"/>
                  </a:moveTo>
                  <a:cubicBezTo>
                    <a:pt x="480" y="1"/>
                    <a:pt x="0" y="472"/>
                    <a:pt x="0" y="1066"/>
                  </a:cubicBezTo>
                  <a:cubicBezTo>
                    <a:pt x="0" y="1709"/>
                    <a:pt x="522" y="2134"/>
                    <a:pt x="1068" y="2134"/>
                  </a:cubicBezTo>
                  <a:cubicBezTo>
                    <a:pt x="1329" y="2134"/>
                    <a:pt x="1595"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5" name="Google Shape;9125;p131"/>
            <p:cNvSpPr/>
            <p:nvPr/>
          </p:nvSpPr>
          <p:spPr>
            <a:xfrm>
              <a:off x="5265775" y="2714000"/>
              <a:ext cx="62200" cy="53350"/>
            </a:xfrm>
            <a:custGeom>
              <a:avLst/>
              <a:gdLst/>
              <a:ahLst/>
              <a:cxnLst/>
              <a:rect l="l" t="t" r="r" b="b"/>
              <a:pathLst>
                <a:path w="2488" h="2134" extrusionOk="0">
                  <a:moveTo>
                    <a:pt x="1065" y="0"/>
                  </a:moveTo>
                  <a:cubicBezTo>
                    <a:pt x="480" y="0"/>
                    <a:pt x="0" y="480"/>
                    <a:pt x="0" y="1065"/>
                  </a:cubicBezTo>
                  <a:cubicBezTo>
                    <a:pt x="0" y="1709"/>
                    <a:pt x="522" y="2133"/>
                    <a:pt x="1068" y="2133"/>
                  </a:cubicBezTo>
                  <a:cubicBezTo>
                    <a:pt x="1329" y="2133"/>
                    <a:pt x="1595" y="2036"/>
                    <a:pt x="1813" y="1821"/>
                  </a:cubicBezTo>
                  <a:cubicBezTo>
                    <a:pt x="2488" y="1155"/>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6" name="Google Shape;9126;p131"/>
            <p:cNvSpPr/>
            <p:nvPr/>
          </p:nvSpPr>
          <p:spPr>
            <a:xfrm>
              <a:off x="5265775" y="1266550"/>
              <a:ext cx="62200" cy="53450"/>
            </a:xfrm>
            <a:custGeom>
              <a:avLst/>
              <a:gdLst/>
              <a:ahLst/>
              <a:cxnLst/>
              <a:rect l="l" t="t" r="r" b="b"/>
              <a:pathLst>
                <a:path w="2488" h="2138" extrusionOk="0">
                  <a:moveTo>
                    <a:pt x="1065" y="0"/>
                  </a:moveTo>
                  <a:cubicBezTo>
                    <a:pt x="480" y="0"/>
                    <a:pt x="0" y="480"/>
                    <a:pt x="0" y="1074"/>
                  </a:cubicBezTo>
                  <a:cubicBezTo>
                    <a:pt x="0" y="1711"/>
                    <a:pt x="521" y="2137"/>
                    <a:pt x="1067" y="2137"/>
                  </a:cubicBezTo>
                  <a:cubicBezTo>
                    <a:pt x="1328" y="2137"/>
                    <a:pt x="1595" y="2040"/>
                    <a:pt x="1813" y="1821"/>
                  </a:cubicBezTo>
                  <a:cubicBezTo>
                    <a:pt x="2488" y="1155"/>
                    <a:pt x="2016" y="9"/>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7" name="Google Shape;9127;p131"/>
            <p:cNvSpPr/>
            <p:nvPr/>
          </p:nvSpPr>
          <p:spPr>
            <a:xfrm>
              <a:off x="5189550"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8" name="Google Shape;9128;p131"/>
            <p:cNvSpPr/>
            <p:nvPr/>
          </p:nvSpPr>
          <p:spPr>
            <a:xfrm>
              <a:off x="5189550" y="2790200"/>
              <a:ext cx="62225" cy="53350"/>
            </a:xfrm>
            <a:custGeom>
              <a:avLst/>
              <a:gdLst/>
              <a:ahLst/>
              <a:cxnLst/>
              <a:rect l="l" t="t" r="r" b="b"/>
              <a:pathLst>
                <a:path w="2489" h="2134" extrusionOk="0">
                  <a:moveTo>
                    <a:pt x="1066" y="1"/>
                  </a:moveTo>
                  <a:cubicBezTo>
                    <a:pt x="480" y="1"/>
                    <a:pt x="1" y="472"/>
                    <a:pt x="1" y="1066"/>
                  </a:cubicBezTo>
                  <a:cubicBezTo>
                    <a:pt x="1" y="1709"/>
                    <a:pt x="522" y="2134"/>
                    <a:pt x="1069" y="2134"/>
                  </a:cubicBezTo>
                  <a:cubicBezTo>
                    <a:pt x="1329" y="2134"/>
                    <a:pt x="1596"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9" name="Google Shape;9129;p131"/>
            <p:cNvSpPr/>
            <p:nvPr/>
          </p:nvSpPr>
          <p:spPr>
            <a:xfrm>
              <a:off x="5189550" y="1342750"/>
              <a:ext cx="62225" cy="53350"/>
            </a:xfrm>
            <a:custGeom>
              <a:avLst/>
              <a:gdLst/>
              <a:ahLst/>
              <a:cxnLst/>
              <a:rect l="l" t="t" r="r" b="b"/>
              <a:pathLst>
                <a:path w="2489" h="2134" extrusionOk="0">
                  <a:moveTo>
                    <a:pt x="1066" y="1"/>
                  </a:moveTo>
                  <a:cubicBezTo>
                    <a:pt x="480" y="1"/>
                    <a:pt x="1" y="481"/>
                    <a:pt x="1" y="1066"/>
                  </a:cubicBezTo>
                  <a:cubicBezTo>
                    <a:pt x="1" y="1710"/>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0" name="Google Shape;9130;p131"/>
            <p:cNvSpPr/>
            <p:nvPr/>
          </p:nvSpPr>
          <p:spPr>
            <a:xfrm>
              <a:off x="5113350" y="3094850"/>
              <a:ext cx="62400" cy="53350"/>
            </a:xfrm>
            <a:custGeom>
              <a:avLst/>
              <a:gdLst/>
              <a:ahLst/>
              <a:cxnLst/>
              <a:rect l="l" t="t" r="r" b="b"/>
              <a:pathLst>
                <a:path w="2496" h="2134" extrusionOk="0">
                  <a:moveTo>
                    <a:pt x="1073" y="1"/>
                  </a:moveTo>
                  <a:cubicBezTo>
                    <a:pt x="480" y="1"/>
                    <a:pt x="0"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1" name="Google Shape;9131;p131"/>
            <p:cNvSpPr/>
            <p:nvPr/>
          </p:nvSpPr>
          <p:spPr>
            <a:xfrm>
              <a:off x="5113350" y="3018650"/>
              <a:ext cx="62400" cy="53425"/>
            </a:xfrm>
            <a:custGeom>
              <a:avLst/>
              <a:gdLst/>
              <a:ahLst/>
              <a:cxnLst/>
              <a:rect l="l" t="t" r="r" b="b"/>
              <a:pathLst>
                <a:path w="2496" h="2137" extrusionOk="0">
                  <a:moveTo>
                    <a:pt x="1073" y="0"/>
                  </a:moveTo>
                  <a:cubicBezTo>
                    <a:pt x="480" y="0"/>
                    <a:pt x="0" y="480"/>
                    <a:pt x="0" y="1065"/>
                  </a:cubicBezTo>
                  <a:cubicBezTo>
                    <a:pt x="0" y="1709"/>
                    <a:pt x="529" y="2137"/>
                    <a:pt x="1078" y="2137"/>
                  </a:cubicBezTo>
                  <a:cubicBezTo>
                    <a:pt x="1339" y="2137"/>
                    <a:pt x="1606" y="2039"/>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2" name="Google Shape;9132;p131"/>
            <p:cNvSpPr/>
            <p:nvPr/>
          </p:nvSpPr>
          <p:spPr>
            <a:xfrm>
              <a:off x="5113350" y="2942425"/>
              <a:ext cx="62400" cy="53450"/>
            </a:xfrm>
            <a:custGeom>
              <a:avLst/>
              <a:gdLst/>
              <a:ahLst/>
              <a:cxnLst/>
              <a:rect l="l" t="t" r="r" b="b"/>
              <a:pathLst>
                <a:path w="2496" h="2138" extrusionOk="0">
                  <a:moveTo>
                    <a:pt x="1073" y="1"/>
                  </a:moveTo>
                  <a:cubicBezTo>
                    <a:pt x="480" y="1"/>
                    <a:pt x="8" y="480"/>
                    <a:pt x="0" y="1066"/>
                  </a:cubicBezTo>
                  <a:cubicBezTo>
                    <a:pt x="0" y="1709"/>
                    <a:pt x="525" y="2137"/>
                    <a:pt x="1074" y="2137"/>
                  </a:cubicBezTo>
                  <a:cubicBezTo>
                    <a:pt x="1336" y="2137"/>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3" name="Google Shape;9133;p131"/>
            <p:cNvSpPr/>
            <p:nvPr/>
          </p:nvSpPr>
          <p:spPr>
            <a:xfrm>
              <a:off x="5113350" y="2866425"/>
              <a:ext cx="62400" cy="53275"/>
            </a:xfrm>
            <a:custGeom>
              <a:avLst/>
              <a:gdLst/>
              <a:ahLst/>
              <a:cxnLst/>
              <a:rect l="l" t="t" r="r" b="b"/>
              <a:pathLst>
                <a:path w="2496" h="2131" extrusionOk="0">
                  <a:moveTo>
                    <a:pt x="1073" y="0"/>
                  </a:moveTo>
                  <a:cubicBezTo>
                    <a:pt x="480" y="0"/>
                    <a:pt x="0" y="472"/>
                    <a:pt x="0" y="1065"/>
                  </a:cubicBezTo>
                  <a:cubicBezTo>
                    <a:pt x="0" y="1707"/>
                    <a:pt x="526" y="2131"/>
                    <a:pt x="1073" y="2131"/>
                  </a:cubicBezTo>
                  <a:cubicBezTo>
                    <a:pt x="1336" y="2131"/>
                    <a:pt x="1604" y="2032"/>
                    <a:pt x="1821" y="1813"/>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4" name="Google Shape;9134;p131"/>
            <p:cNvSpPr/>
            <p:nvPr/>
          </p:nvSpPr>
          <p:spPr>
            <a:xfrm>
              <a:off x="5113350" y="2790200"/>
              <a:ext cx="62400" cy="53350"/>
            </a:xfrm>
            <a:custGeom>
              <a:avLst/>
              <a:gdLst/>
              <a:ahLst/>
              <a:cxnLst/>
              <a:rect l="l" t="t" r="r" b="b"/>
              <a:pathLst>
                <a:path w="2496" h="2134" extrusionOk="0">
                  <a:moveTo>
                    <a:pt x="1073" y="1"/>
                  </a:moveTo>
                  <a:cubicBezTo>
                    <a:pt x="480" y="1"/>
                    <a:pt x="8"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5" name="Google Shape;9135;p131"/>
            <p:cNvSpPr/>
            <p:nvPr/>
          </p:nvSpPr>
          <p:spPr>
            <a:xfrm>
              <a:off x="5113350" y="2714000"/>
              <a:ext cx="62400" cy="53350"/>
            </a:xfrm>
            <a:custGeom>
              <a:avLst/>
              <a:gdLst/>
              <a:ahLst/>
              <a:cxnLst/>
              <a:rect l="l" t="t" r="r" b="b"/>
              <a:pathLst>
                <a:path w="2496" h="2134" extrusionOk="0">
                  <a:moveTo>
                    <a:pt x="1073" y="0"/>
                  </a:moveTo>
                  <a:cubicBezTo>
                    <a:pt x="480" y="0"/>
                    <a:pt x="0"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6" name="Google Shape;9136;p131"/>
            <p:cNvSpPr/>
            <p:nvPr/>
          </p:nvSpPr>
          <p:spPr>
            <a:xfrm>
              <a:off x="5113350" y="141897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7" name="Google Shape;9137;p131"/>
            <p:cNvSpPr/>
            <p:nvPr/>
          </p:nvSpPr>
          <p:spPr>
            <a:xfrm>
              <a:off x="5113350" y="134275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8" name="Google Shape;9138;p131"/>
            <p:cNvSpPr/>
            <p:nvPr/>
          </p:nvSpPr>
          <p:spPr>
            <a:xfrm>
              <a:off x="50373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9" name="Google Shape;9139;p131"/>
            <p:cNvSpPr/>
            <p:nvPr/>
          </p:nvSpPr>
          <p:spPr>
            <a:xfrm>
              <a:off x="503732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0" name="Google Shape;9140;p131"/>
            <p:cNvSpPr/>
            <p:nvPr/>
          </p:nvSpPr>
          <p:spPr>
            <a:xfrm>
              <a:off x="5037325" y="286642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30" y="2131"/>
                    <a:pt x="1597" y="2032"/>
                    <a:pt x="1814" y="1813"/>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1" name="Google Shape;9141;p131"/>
            <p:cNvSpPr/>
            <p:nvPr/>
          </p:nvSpPr>
          <p:spPr>
            <a:xfrm>
              <a:off x="50373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2" name="Google Shape;9142;p131"/>
            <p:cNvSpPr/>
            <p:nvPr/>
          </p:nvSpPr>
          <p:spPr>
            <a:xfrm>
              <a:off x="50373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3" name="Google Shape;9143;p131"/>
            <p:cNvSpPr/>
            <p:nvPr/>
          </p:nvSpPr>
          <p:spPr>
            <a:xfrm>
              <a:off x="5037325"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4" name="Google Shape;9144;p131"/>
            <p:cNvSpPr/>
            <p:nvPr/>
          </p:nvSpPr>
          <p:spPr>
            <a:xfrm>
              <a:off x="50373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5" name="Google Shape;9145;p131"/>
            <p:cNvSpPr/>
            <p:nvPr/>
          </p:nvSpPr>
          <p:spPr>
            <a:xfrm>
              <a:off x="4961125"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6" name="Google Shape;9146;p131"/>
            <p:cNvSpPr/>
            <p:nvPr/>
          </p:nvSpPr>
          <p:spPr>
            <a:xfrm>
              <a:off x="49611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7" name="Google Shape;9147;p131"/>
            <p:cNvSpPr/>
            <p:nvPr/>
          </p:nvSpPr>
          <p:spPr>
            <a:xfrm>
              <a:off x="49611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8" name="Google Shape;9148;p131"/>
            <p:cNvSpPr/>
            <p:nvPr/>
          </p:nvSpPr>
          <p:spPr>
            <a:xfrm>
              <a:off x="49611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9" name="Google Shape;9149;p131"/>
            <p:cNvSpPr/>
            <p:nvPr/>
          </p:nvSpPr>
          <p:spPr>
            <a:xfrm>
              <a:off x="49611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0" name="Google Shape;9150;p131"/>
            <p:cNvSpPr/>
            <p:nvPr/>
          </p:nvSpPr>
          <p:spPr>
            <a:xfrm>
              <a:off x="49611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1" name="Google Shape;9151;p131"/>
            <p:cNvSpPr/>
            <p:nvPr/>
          </p:nvSpPr>
          <p:spPr>
            <a:xfrm>
              <a:off x="4884900" y="2637775"/>
              <a:ext cx="62225" cy="53450"/>
            </a:xfrm>
            <a:custGeom>
              <a:avLst/>
              <a:gdLst/>
              <a:ahLst/>
              <a:cxnLst/>
              <a:rect l="l" t="t" r="r" b="b"/>
              <a:pathLst>
                <a:path w="2489" h="2138" extrusionOk="0">
                  <a:moveTo>
                    <a:pt x="1066" y="1"/>
                  </a:moveTo>
                  <a:cubicBezTo>
                    <a:pt x="480" y="1"/>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2" name="Google Shape;9152;p131"/>
            <p:cNvSpPr/>
            <p:nvPr/>
          </p:nvSpPr>
          <p:spPr>
            <a:xfrm>
              <a:off x="48849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3" name="Google Shape;9153;p131"/>
            <p:cNvSpPr/>
            <p:nvPr/>
          </p:nvSpPr>
          <p:spPr>
            <a:xfrm>
              <a:off x="48849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4" name="Google Shape;9154;p131"/>
            <p:cNvSpPr/>
            <p:nvPr/>
          </p:nvSpPr>
          <p:spPr>
            <a:xfrm>
              <a:off x="488490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5" name="Google Shape;9155;p131"/>
            <p:cNvSpPr/>
            <p:nvPr/>
          </p:nvSpPr>
          <p:spPr>
            <a:xfrm>
              <a:off x="4808700" y="2637775"/>
              <a:ext cx="62400" cy="53450"/>
            </a:xfrm>
            <a:custGeom>
              <a:avLst/>
              <a:gdLst/>
              <a:ahLst/>
              <a:cxnLst/>
              <a:rect l="l" t="t" r="r" b="b"/>
              <a:pathLst>
                <a:path w="2496"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6" name="Google Shape;9156;p131"/>
            <p:cNvSpPr/>
            <p:nvPr/>
          </p:nvSpPr>
          <p:spPr>
            <a:xfrm>
              <a:off x="4808700" y="2561575"/>
              <a:ext cx="62400" cy="53425"/>
            </a:xfrm>
            <a:custGeom>
              <a:avLst/>
              <a:gdLst/>
              <a:ahLst/>
              <a:cxnLst/>
              <a:rect l="l" t="t" r="r" b="b"/>
              <a:pathLst>
                <a:path w="2496"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7" name="Google Shape;9157;p131"/>
            <p:cNvSpPr/>
            <p:nvPr/>
          </p:nvSpPr>
          <p:spPr>
            <a:xfrm>
              <a:off x="4808700" y="141897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8" name="Google Shape;9158;p131"/>
            <p:cNvSpPr/>
            <p:nvPr/>
          </p:nvSpPr>
          <p:spPr>
            <a:xfrm>
              <a:off x="48087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9" name="Google Shape;9159;p131"/>
            <p:cNvSpPr/>
            <p:nvPr/>
          </p:nvSpPr>
          <p:spPr>
            <a:xfrm>
              <a:off x="4808700" y="11905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0" name="Google Shape;9160;p131"/>
            <p:cNvSpPr/>
            <p:nvPr/>
          </p:nvSpPr>
          <p:spPr>
            <a:xfrm>
              <a:off x="4808700" y="1038125"/>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1" name="Google Shape;9161;p131"/>
            <p:cNvSpPr/>
            <p:nvPr/>
          </p:nvSpPr>
          <p:spPr>
            <a:xfrm>
              <a:off x="4732475" y="27902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2" name="Google Shape;9162;p131"/>
            <p:cNvSpPr/>
            <p:nvPr/>
          </p:nvSpPr>
          <p:spPr>
            <a:xfrm>
              <a:off x="4732475" y="2714000"/>
              <a:ext cx="62425" cy="53350"/>
            </a:xfrm>
            <a:custGeom>
              <a:avLst/>
              <a:gdLst/>
              <a:ahLst/>
              <a:cxnLst/>
              <a:rect l="l" t="t" r="r" b="b"/>
              <a:pathLst>
                <a:path w="2497" h="2134" extrusionOk="0">
                  <a:moveTo>
                    <a:pt x="1074" y="0"/>
                  </a:moveTo>
                  <a:cubicBezTo>
                    <a:pt x="480" y="0"/>
                    <a:pt x="1"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3" name="Google Shape;9163;p131"/>
            <p:cNvSpPr/>
            <p:nvPr/>
          </p:nvSpPr>
          <p:spPr>
            <a:xfrm>
              <a:off x="4732475" y="2561575"/>
              <a:ext cx="62425" cy="53425"/>
            </a:xfrm>
            <a:custGeom>
              <a:avLst/>
              <a:gdLst/>
              <a:ahLst/>
              <a:cxnLst/>
              <a:rect l="l" t="t" r="r" b="b"/>
              <a:pathLst>
                <a:path w="2497" h="2137" extrusionOk="0">
                  <a:moveTo>
                    <a:pt x="1074" y="0"/>
                  </a:moveTo>
                  <a:cubicBezTo>
                    <a:pt x="480" y="8"/>
                    <a:pt x="9" y="480"/>
                    <a:pt x="1" y="1073"/>
                  </a:cubicBezTo>
                  <a:cubicBezTo>
                    <a:pt x="1" y="1711"/>
                    <a:pt x="525" y="2137"/>
                    <a:pt x="1073" y="2137"/>
                  </a:cubicBezTo>
                  <a:cubicBezTo>
                    <a:pt x="1335" y="2137"/>
                    <a:pt x="1603" y="2039"/>
                    <a:pt x="1822" y="1821"/>
                  </a:cubicBezTo>
                  <a:cubicBezTo>
                    <a:pt x="2496"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4" name="Google Shape;9164;p131"/>
            <p:cNvSpPr/>
            <p:nvPr/>
          </p:nvSpPr>
          <p:spPr>
            <a:xfrm>
              <a:off x="473247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5" name="Google Shape;9165;p131"/>
            <p:cNvSpPr/>
            <p:nvPr/>
          </p:nvSpPr>
          <p:spPr>
            <a:xfrm>
              <a:off x="4732475" y="11905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6" name="Google Shape;9166;p131"/>
            <p:cNvSpPr/>
            <p:nvPr/>
          </p:nvSpPr>
          <p:spPr>
            <a:xfrm>
              <a:off x="4656475" y="2866425"/>
              <a:ext cx="62200" cy="53275"/>
            </a:xfrm>
            <a:custGeom>
              <a:avLst/>
              <a:gdLst/>
              <a:ahLst/>
              <a:cxnLst/>
              <a:rect l="l" t="t" r="r" b="b"/>
              <a:pathLst>
                <a:path w="2488" h="2131" extrusionOk="0">
                  <a:moveTo>
                    <a:pt x="1065" y="0"/>
                  </a:moveTo>
                  <a:cubicBezTo>
                    <a:pt x="472"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7" name="Google Shape;9167;p131"/>
            <p:cNvSpPr/>
            <p:nvPr/>
          </p:nvSpPr>
          <p:spPr>
            <a:xfrm>
              <a:off x="4656475" y="27902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8" name="Google Shape;9168;p131"/>
            <p:cNvSpPr/>
            <p:nvPr/>
          </p:nvSpPr>
          <p:spPr>
            <a:xfrm>
              <a:off x="4656475" y="271400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9" name="Google Shape;9169;p131"/>
            <p:cNvSpPr/>
            <p:nvPr/>
          </p:nvSpPr>
          <p:spPr>
            <a:xfrm>
              <a:off x="4656475" y="2485550"/>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0" name="Google Shape;9170;p131"/>
            <p:cNvSpPr/>
            <p:nvPr/>
          </p:nvSpPr>
          <p:spPr>
            <a:xfrm>
              <a:off x="465647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1" name="Google Shape;9171;p131"/>
            <p:cNvSpPr/>
            <p:nvPr/>
          </p:nvSpPr>
          <p:spPr>
            <a:xfrm>
              <a:off x="465647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2" name="Google Shape;9172;p131"/>
            <p:cNvSpPr/>
            <p:nvPr/>
          </p:nvSpPr>
          <p:spPr>
            <a:xfrm>
              <a:off x="46564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3" name="Google Shape;9173;p131"/>
            <p:cNvSpPr/>
            <p:nvPr/>
          </p:nvSpPr>
          <p:spPr>
            <a:xfrm>
              <a:off x="4656475" y="1038125"/>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4" name="Google Shape;9174;p131"/>
            <p:cNvSpPr/>
            <p:nvPr/>
          </p:nvSpPr>
          <p:spPr>
            <a:xfrm>
              <a:off x="4580250" y="29424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5" name="Google Shape;9175;p131"/>
            <p:cNvSpPr/>
            <p:nvPr/>
          </p:nvSpPr>
          <p:spPr>
            <a:xfrm>
              <a:off x="458025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6" name="Google Shape;9176;p131"/>
            <p:cNvSpPr/>
            <p:nvPr/>
          </p:nvSpPr>
          <p:spPr>
            <a:xfrm>
              <a:off x="458025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7" name="Google Shape;9177;p131"/>
            <p:cNvSpPr/>
            <p:nvPr/>
          </p:nvSpPr>
          <p:spPr>
            <a:xfrm>
              <a:off x="4580250"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8" name="Google Shape;9178;p131"/>
            <p:cNvSpPr/>
            <p:nvPr/>
          </p:nvSpPr>
          <p:spPr>
            <a:xfrm>
              <a:off x="458025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9" name="Google Shape;9179;p131"/>
            <p:cNvSpPr/>
            <p:nvPr/>
          </p:nvSpPr>
          <p:spPr>
            <a:xfrm>
              <a:off x="45802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0" name="Google Shape;9180;p131"/>
            <p:cNvSpPr/>
            <p:nvPr/>
          </p:nvSpPr>
          <p:spPr>
            <a:xfrm>
              <a:off x="45802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1" name="Google Shape;9181;p131"/>
            <p:cNvSpPr/>
            <p:nvPr/>
          </p:nvSpPr>
          <p:spPr>
            <a:xfrm>
              <a:off x="45802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2" name="Google Shape;9182;p131"/>
            <p:cNvSpPr/>
            <p:nvPr/>
          </p:nvSpPr>
          <p:spPr>
            <a:xfrm>
              <a:off x="450405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3" name="Google Shape;9183;p131"/>
            <p:cNvSpPr/>
            <p:nvPr/>
          </p:nvSpPr>
          <p:spPr>
            <a:xfrm>
              <a:off x="4504050"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4" name="Google Shape;9184;p131"/>
            <p:cNvSpPr/>
            <p:nvPr/>
          </p:nvSpPr>
          <p:spPr>
            <a:xfrm>
              <a:off x="45040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5" name="Google Shape;9185;p131"/>
            <p:cNvSpPr/>
            <p:nvPr/>
          </p:nvSpPr>
          <p:spPr>
            <a:xfrm>
              <a:off x="450405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6" name="Google Shape;9186;p131"/>
            <p:cNvSpPr/>
            <p:nvPr/>
          </p:nvSpPr>
          <p:spPr>
            <a:xfrm>
              <a:off x="45040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7" name="Google Shape;9187;p131"/>
            <p:cNvSpPr/>
            <p:nvPr/>
          </p:nvSpPr>
          <p:spPr>
            <a:xfrm>
              <a:off x="45040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8" name="Google Shape;9188;p131"/>
            <p:cNvSpPr/>
            <p:nvPr/>
          </p:nvSpPr>
          <p:spPr>
            <a:xfrm>
              <a:off x="4427825" y="2942425"/>
              <a:ext cx="62425" cy="53450"/>
            </a:xfrm>
            <a:custGeom>
              <a:avLst/>
              <a:gdLst/>
              <a:ahLst/>
              <a:cxnLst/>
              <a:rect l="l" t="t" r="r" b="b"/>
              <a:pathLst>
                <a:path w="2497" h="2138" extrusionOk="0">
                  <a:moveTo>
                    <a:pt x="1065" y="1"/>
                  </a:moveTo>
                  <a:cubicBezTo>
                    <a:pt x="480" y="9"/>
                    <a:pt x="9"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9" name="Google Shape;9189;p131"/>
            <p:cNvSpPr/>
            <p:nvPr/>
          </p:nvSpPr>
          <p:spPr>
            <a:xfrm>
              <a:off x="4427825" y="2866425"/>
              <a:ext cx="62425" cy="53275"/>
            </a:xfrm>
            <a:custGeom>
              <a:avLst/>
              <a:gdLst/>
              <a:ahLst/>
              <a:cxnLst/>
              <a:rect l="l" t="t" r="r" b="b"/>
              <a:pathLst>
                <a:path w="2497" h="2131" extrusionOk="0">
                  <a:moveTo>
                    <a:pt x="1065" y="0"/>
                  </a:moveTo>
                  <a:cubicBezTo>
                    <a:pt x="480" y="0"/>
                    <a:pt x="1" y="472"/>
                    <a:pt x="1" y="1065"/>
                  </a:cubicBezTo>
                  <a:cubicBezTo>
                    <a:pt x="1" y="1707"/>
                    <a:pt x="526" y="2131"/>
                    <a:pt x="1073" y="2131"/>
                  </a:cubicBezTo>
                  <a:cubicBezTo>
                    <a:pt x="1337" y="2131"/>
                    <a:pt x="1605" y="2032"/>
                    <a:pt x="1822"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0" name="Google Shape;9190;p131"/>
            <p:cNvSpPr/>
            <p:nvPr/>
          </p:nvSpPr>
          <p:spPr>
            <a:xfrm>
              <a:off x="4427825" y="2790200"/>
              <a:ext cx="62425" cy="53350"/>
            </a:xfrm>
            <a:custGeom>
              <a:avLst/>
              <a:gdLst/>
              <a:ahLst/>
              <a:cxnLst/>
              <a:rect l="l" t="t" r="r" b="b"/>
              <a:pathLst>
                <a:path w="2497" h="2134" extrusionOk="0">
                  <a:moveTo>
                    <a:pt x="1065" y="1"/>
                  </a:moveTo>
                  <a:cubicBezTo>
                    <a:pt x="480" y="1"/>
                    <a:pt x="9"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1" name="Google Shape;9191;p131"/>
            <p:cNvSpPr/>
            <p:nvPr/>
          </p:nvSpPr>
          <p:spPr>
            <a:xfrm>
              <a:off x="4427825" y="2561575"/>
              <a:ext cx="62425" cy="53425"/>
            </a:xfrm>
            <a:custGeom>
              <a:avLst/>
              <a:gdLst/>
              <a:ahLst/>
              <a:cxnLst/>
              <a:rect l="l" t="t" r="r" b="b"/>
              <a:pathLst>
                <a:path w="2497" h="2137" extrusionOk="0">
                  <a:moveTo>
                    <a:pt x="1065" y="0"/>
                  </a:moveTo>
                  <a:cubicBezTo>
                    <a:pt x="480" y="8"/>
                    <a:pt x="9" y="480"/>
                    <a:pt x="1" y="1073"/>
                  </a:cubicBezTo>
                  <a:cubicBezTo>
                    <a:pt x="1" y="1711"/>
                    <a:pt x="525" y="2137"/>
                    <a:pt x="1073" y="2137"/>
                  </a:cubicBezTo>
                  <a:cubicBezTo>
                    <a:pt x="1335" y="2137"/>
                    <a:pt x="1603" y="2039"/>
                    <a:pt x="1822"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2" name="Google Shape;9192;p131"/>
            <p:cNvSpPr/>
            <p:nvPr/>
          </p:nvSpPr>
          <p:spPr>
            <a:xfrm>
              <a:off x="4427825" y="2485550"/>
              <a:ext cx="62425" cy="53300"/>
            </a:xfrm>
            <a:custGeom>
              <a:avLst/>
              <a:gdLst/>
              <a:ahLst/>
              <a:cxnLst/>
              <a:rect l="l" t="t" r="r" b="b"/>
              <a:pathLst>
                <a:path w="2497" h="2132" extrusionOk="0">
                  <a:moveTo>
                    <a:pt x="1065" y="1"/>
                  </a:moveTo>
                  <a:cubicBezTo>
                    <a:pt x="480" y="1"/>
                    <a:pt x="1" y="480"/>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3" name="Google Shape;9193;p131"/>
            <p:cNvSpPr/>
            <p:nvPr/>
          </p:nvSpPr>
          <p:spPr>
            <a:xfrm>
              <a:off x="4427825" y="2409350"/>
              <a:ext cx="62425" cy="53350"/>
            </a:xfrm>
            <a:custGeom>
              <a:avLst/>
              <a:gdLst/>
              <a:ahLst/>
              <a:cxnLst/>
              <a:rect l="l" t="t" r="r" b="b"/>
              <a:pathLst>
                <a:path w="2497" h="2134"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4" name="Google Shape;9194;p131"/>
            <p:cNvSpPr/>
            <p:nvPr/>
          </p:nvSpPr>
          <p:spPr>
            <a:xfrm>
              <a:off x="435160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5" name="Google Shape;9195;p131"/>
            <p:cNvSpPr/>
            <p:nvPr/>
          </p:nvSpPr>
          <p:spPr>
            <a:xfrm>
              <a:off x="435160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6" name="Google Shape;9196;p131"/>
            <p:cNvSpPr/>
            <p:nvPr/>
          </p:nvSpPr>
          <p:spPr>
            <a:xfrm>
              <a:off x="4351600" y="2637775"/>
              <a:ext cx="62425" cy="53450"/>
            </a:xfrm>
            <a:custGeom>
              <a:avLst/>
              <a:gdLst/>
              <a:ahLst/>
              <a:cxnLst/>
              <a:rect l="l" t="t" r="r" b="b"/>
              <a:pathLst>
                <a:path w="2497" h="2138" extrusionOk="0">
                  <a:moveTo>
                    <a:pt x="1074" y="1"/>
                  </a:moveTo>
                  <a:cubicBezTo>
                    <a:pt x="481" y="1"/>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7" name="Google Shape;9197;p131"/>
            <p:cNvSpPr/>
            <p:nvPr/>
          </p:nvSpPr>
          <p:spPr>
            <a:xfrm>
              <a:off x="4351600" y="2561575"/>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8" name="Google Shape;9198;p131"/>
            <p:cNvSpPr/>
            <p:nvPr/>
          </p:nvSpPr>
          <p:spPr>
            <a:xfrm>
              <a:off x="4275600" y="26377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9" name="Google Shape;9199;p131"/>
            <p:cNvSpPr/>
            <p:nvPr/>
          </p:nvSpPr>
          <p:spPr>
            <a:xfrm>
              <a:off x="42756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3"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0" name="Google Shape;9200;p131"/>
            <p:cNvSpPr/>
            <p:nvPr/>
          </p:nvSpPr>
          <p:spPr>
            <a:xfrm>
              <a:off x="427560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1" name="Google Shape;9201;p131"/>
            <p:cNvSpPr/>
            <p:nvPr/>
          </p:nvSpPr>
          <p:spPr>
            <a:xfrm>
              <a:off x="42756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2" name="Google Shape;9202;p131"/>
            <p:cNvSpPr/>
            <p:nvPr/>
          </p:nvSpPr>
          <p:spPr>
            <a:xfrm>
              <a:off x="42756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3" name="Google Shape;9203;p131"/>
            <p:cNvSpPr/>
            <p:nvPr/>
          </p:nvSpPr>
          <p:spPr>
            <a:xfrm>
              <a:off x="4275600" y="2256925"/>
              <a:ext cx="62350" cy="53425"/>
            </a:xfrm>
            <a:custGeom>
              <a:avLst/>
              <a:gdLst/>
              <a:ahLst/>
              <a:cxnLst/>
              <a:rect l="l" t="t" r="r" b="b"/>
              <a:pathLst>
                <a:path w="2494" h="2137" extrusionOk="0">
                  <a:moveTo>
                    <a:pt x="1076" y="0"/>
                  </a:moveTo>
                  <a:cubicBezTo>
                    <a:pt x="1072" y="0"/>
                    <a:pt x="1069" y="0"/>
                    <a:pt x="1066" y="0"/>
                  </a:cubicBezTo>
                  <a:cubicBezTo>
                    <a:pt x="472" y="0"/>
                    <a:pt x="1" y="480"/>
                    <a:pt x="1" y="1065"/>
                  </a:cubicBezTo>
                  <a:cubicBezTo>
                    <a:pt x="1" y="1709"/>
                    <a:pt x="526" y="2137"/>
                    <a:pt x="1074"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4" name="Google Shape;9204;p131"/>
            <p:cNvSpPr/>
            <p:nvPr/>
          </p:nvSpPr>
          <p:spPr>
            <a:xfrm>
              <a:off x="419940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5" name="Google Shape;9205;p131"/>
            <p:cNvSpPr/>
            <p:nvPr/>
          </p:nvSpPr>
          <p:spPr>
            <a:xfrm>
              <a:off x="41994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6" name="Google Shape;9206;p131"/>
            <p:cNvSpPr/>
            <p:nvPr/>
          </p:nvSpPr>
          <p:spPr>
            <a:xfrm>
              <a:off x="419940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19"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7" name="Google Shape;9207;p131"/>
            <p:cNvSpPr/>
            <p:nvPr/>
          </p:nvSpPr>
          <p:spPr>
            <a:xfrm>
              <a:off x="4123175" y="23331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8" name="Google Shape;9208;p131"/>
            <p:cNvSpPr/>
            <p:nvPr/>
          </p:nvSpPr>
          <p:spPr>
            <a:xfrm>
              <a:off x="4123175" y="2256925"/>
              <a:ext cx="62350" cy="53425"/>
            </a:xfrm>
            <a:custGeom>
              <a:avLst/>
              <a:gdLst/>
              <a:ahLst/>
              <a:cxnLst/>
              <a:rect l="l" t="t" r="r" b="b"/>
              <a:pathLst>
                <a:path w="2494" h="2137" extrusionOk="0">
                  <a:moveTo>
                    <a:pt x="1076"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09" name="Google Shape;9209;p131"/>
          <p:cNvGrpSpPr/>
          <p:nvPr/>
        </p:nvGrpSpPr>
        <p:grpSpPr>
          <a:xfrm>
            <a:off x="5834043" y="994977"/>
            <a:ext cx="2590840" cy="1380235"/>
            <a:chOff x="233350" y="949250"/>
            <a:chExt cx="7137300" cy="3802300"/>
          </a:xfrm>
        </p:grpSpPr>
        <p:sp>
          <p:nvSpPr>
            <p:cNvPr id="9210" name="Google Shape;9210;p131"/>
            <p:cNvSpPr/>
            <p:nvPr/>
          </p:nvSpPr>
          <p:spPr>
            <a:xfrm>
              <a:off x="4428450" y="2808675"/>
              <a:ext cx="1478900" cy="330100"/>
            </a:xfrm>
            <a:custGeom>
              <a:avLst/>
              <a:gdLst/>
              <a:ahLst/>
              <a:cxnLst/>
              <a:rect l="l" t="t" r="r" b="b"/>
              <a:pathLst>
                <a:path w="59156" h="13204" extrusionOk="0">
                  <a:moveTo>
                    <a:pt x="1" y="0"/>
                  </a:moveTo>
                  <a:lnTo>
                    <a:pt x="1" y="0"/>
                  </a:lnTo>
                  <a:close/>
                  <a:moveTo>
                    <a:pt x="59155" y="13203"/>
                  </a:move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1" name="Google Shape;9211;p131"/>
            <p:cNvSpPr/>
            <p:nvPr/>
          </p:nvSpPr>
          <p:spPr>
            <a:xfrm>
              <a:off x="2909400" y="1076125"/>
              <a:ext cx="4118650" cy="3109225"/>
            </a:xfrm>
            <a:custGeom>
              <a:avLst/>
              <a:gdLst/>
              <a:ahLst/>
              <a:cxnLst/>
              <a:rect l="l" t="t" r="r" b="b"/>
              <a:pathLst>
                <a:path w="164746" h="124369" extrusionOk="0">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2" name="Google Shape;9212;p131"/>
            <p:cNvSpPr/>
            <p:nvPr/>
          </p:nvSpPr>
          <p:spPr>
            <a:xfrm>
              <a:off x="5913800" y="3523050"/>
              <a:ext cx="1109075" cy="813875"/>
            </a:xfrm>
            <a:custGeom>
              <a:avLst/>
              <a:gdLst/>
              <a:ahLst/>
              <a:cxnLst/>
              <a:rect l="l" t="t" r="r" b="b"/>
              <a:pathLst>
                <a:path w="44363" h="32555" extrusionOk="0">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3" name="Google Shape;9213;p131"/>
            <p:cNvSpPr/>
            <p:nvPr/>
          </p:nvSpPr>
          <p:spPr>
            <a:xfrm>
              <a:off x="6442175" y="3238700"/>
              <a:ext cx="571625" cy="311800"/>
            </a:xfrm>
            <a:custGeom>
              <a:avLst/>
              <a:gdLst/>
              <a:ahLst/>
              <a:cxnLst/>
              <a:rect l="l" t="t" r="r" b="b"/>
              <a:pathLst>
                <a:path w="22865" h="12472" extrusionOk="0">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4" name="Google Shape;9214;p131"/>
            <p:cNvSpPr/>
            <p:nvPr/>
          </p:nvSpPr>
          <p:spPr>
            <a:xfrm>
              <a:off x="5898675" y="3029225"/>
              <a:ext cx="282150" cy="318450"/>
            </a:xfrm>
            <a:custGeom>
              <a:avLst/>
              <a:gdLst/>
              <a:ahLst/>
              <a:cxnLst/>
              <a:rect l="l" t="t" r="r" b="b"/>
              <a:pathLst>
                <a:path w="11286" h="12738" extrusionOk="0">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5" name="Google Shape;9215;p131"/>
            <p:cNvSpPr/>
            <p:nvPr/>
          </p:nvSpPr>
          <p:spPr>
            <a:xfrm>
              <a:off x="5544400" y="3065225"/>
              <a:ext cx="541800" cy="430700"/>
            </a:xfrm>
            <a:custGeom>
              <a:avLst/>
              <a:gdLst/>
              <a:ahLst/>
              <a:cxnLst/>
              <a:rect l="l" t="t" r="r" b="b"/>
              <a:pathLst>
                <a:path w="21672" h="17228" extrusionOk="0">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6" name="Google Shape;9216;p131"/>
            <p:cNvSpPr/>
            <p:nvPr/>
          </p:nvSpPr>
          <p:spPr>
            <a:xfrm>
              <a:off x="4388700" y="3530600"/>
              <a:ext cx="227275" cy="395425"/>
            </a:xfrm>
            <a:custGeom>
              <a:avLst/>
              <a:gdLst/>
              <a:ahLst/>
              <a:cxnLst/>
              <a:rect l="l" t="t" r="r" b="b"/>
              <a:pathLst>
                <a:path w="9091" h="15817" extrusionOk="0">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7" name="Google Shape;9217;p131"/>
            <p:cNvSpPr/>
            <p:nvPr/>
          </p:nvSpPr>
          <p:spPr>
            <a:xfrm>
              <a:off x="6438300" y="1893850"/>
              <a:ext cx="267450" cy="418275"/>
            </a:xfrm>
            <a:custGeom>
              <a:avLst/>
              <a:gdLst/>
              <a:ahLst/>
              <a:cxnLst/>
              <a:rect l="l" t="t" r="r" b="b"/>
              <a:pathLst>
                <a:path w="10698" h="16731" extrusionOk="0">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8" name="Google Shape;9218;p131"/>
            <p:cNvSpPr/>
            <p:nvPr/>
          </p:nvSpPr>
          <p:spPr>
            <a:xfrm>
              <a:off x="6901875" y="4220725"/>
              <a:ext cx="468775" cy="354550"/>
            </a:xfrm>
            <a:custGeom>
              <a:avLst/>
              <a:gdLst/>
              <a:ahLst/>
              <a:cxnLst/>
              <a:rect l="l" t="t" r="r" b="b"/>
              <a:pathLst>
                <a:path w="18751" h="14182" extrusionOk="0">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9" name="Google Shape;9219;p131"/>
            <p:cNvSpPr/>
            <p:nvPr/>
          </p:nvSpPr>
          <p:spPr>
            <a:xfrm>
              <a:off x="6306100" y="2654825"/>
              <a:ext cx="232875" cy="385425"/>
            </a:xfrm>
            <a:custGeom>
              <a:avLst/>
              <a:gdLst/>
              <a:ahLst/>
              <a:cxnLst/>
              <a:rect l="l" t="t" r="r" b="b"/>
              <a:pathLst>
                <a:path w="9315" h="15417" extrusionOk="0">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0" name="Google Shape;9220;p131"/>
            <p:cNvSpPr/>
            <p:nvPr/>
          </p:nvSpPr>
          <p:spPr>
            <a:xfrm>
              <a:off x="6139750" y="3178550"/>
              <a:ext cx="185375" cy="227425"/>
            </a:xfrm>
            <a:custGeom>
              <a:avLst/>
              <a:gdLst/>
              <a:ahLst/>
              <a:cxnLst/>
              <a:rect l="l" t="t" r="r" b="b"/>
              <a:pathLst>
                <a:path w="7415" h="9097" extrusionOk="0">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1" name="Google Shape;9221;p131"/>
            <p:cNvSpPr/>
            <p:nvPr/>
          </p:nvSpPr>
          <p:spPr>
            <a:xfrm>
              <a:off x="4320000" y="1079225"/>
              <a:ext cx="260125" cy="163000"/>
            </a:xfrm>
            <a:custGeom>
              <a:avLst/>
              <a:gdLst/>
              <a:ahLst/>
              <a:cxnLst/>
              <a:rect l="l" t="t" r="r" b="b"/>
              <a:pathLst>
                <a:path w="10405" h="6520" extrusionOk="0">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2" name="Google Shape;9222;p131"/>
            <p:cNvSpPr/>
            <p:nvPr/>
          </p:nvSpPr>
          <p:spPr>
            <a:xfrm>
              <a:off x="3605850" y="1017225"/>
              <a:ext cx="246275" cy="88775"/>
            </a:xfrm>
            <a:custGeom>
              <a:avLst/>
              <a:gdLst/>
              <a:ahLst/>
              <a:cxnLst/>
              <a:rect l="l" t="t" r="r" b="b"/>
              <a:pathLst>
                <a:path w="9851" h="3551" extrusionOk="0">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3" name="Google Shape;9223;p131"/>
            <p:cNvSpPr/>
            <p:nvPr/>
          </p:nvSpPr>
          <p:spPr>
            <a:xfrm>
              <a:off x="3161275" y="1612775"/>
              <a:ext cx="115825" cy="115825"/>
            </a:xfrm>
            <a:custGeom>
              <a:avLst/>
              <a:gdLst/>
              <a:ahLst/>
              <a:cxnLst/>
              <a:rect l="l" t="t" r="r" b="b"/>
              <a:pathLst>
                <a:path w="4633" h="4633" extrusionOk="0">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4" name="Google Shape;9224;p131"/>
            <p:cNvSpPr/>
            <p:nvPr/>
          </p:nvSpPr>
          <p:spPr>
            <a:xfrm>
              <a:off x="6082850" y="3458350"/>
              <a:ext cx="215350" cy="82375"/>
            </a:xfrm>
            <a:custGeom>
              <a:avLst/>
              <a:gdLst/>
              <a:ahLst/>
              <a:cxnLst/>
              <a:rect l="l" t="t" r="r" b="b"/>
              <a:pathLst>
                <a:path w="8614" h="3295" extrusionOk="0">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5" name="Google Shape;9225;p131"/>
            <p:cNvSpPr/>
            <p:nvPr/>
          </p:nvSpPr>
          <p:spPr>
            <a:xfrm>
              <a:off x="5726825" y="1103850"/>
              <a:ext cx="262175" cy="54825"/>
            </a:xfrm>
            <a:custGeom>
              <a:avLst/>
              <a:gdLst/>
              <a:ahLst/>
              <a:cxnLst/>
              <a:rect l="l" t="t" r="r" b="b"/>
              <a:pathLst>
                <a:path w="10487" h="2193" extrusionOk="0">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6" name="Google Shape;9226;p131"/>
            <p:cNvSpPr/>
            <p:nvPr/>
          </p:nvSpPr>
          <p:spPr>
            <a:xfrm>
              <a:off x="6497925" y="4391525"/>
              <a:ext cx="125725" cy="97375"/>
            </a:xfrm>
            <a:custGeom>
              <a:avLst/>
              <a:gdLst/>
              <a:ahLst/>
              <a:cxnLst/>
              <a:rect l="l" t="t" r="r" b="b"/>
              <a:pathLst>
                <a:path w="5029" h="3895" extrusionOk="0">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7" name="Google Shape;9227;p131"/>
            <p:cNvSpPr/>
            <p:nvPr/>
          </p:nvSpPr>
          <p:spPr>
            <a:xfrm>
              <a:off x="5334875" y="2906300"/>
              <a:ext cx="82100" cy="128050"/>
            </a:xfrm>
            <a:custGeom>
              <a:avLst/>
              <a:gdLst/>
              <a:ahLst/>
              <a:cxnLst/>
              <a:rect l="l" t="t" r="r" b="b"/>
              <a:pathLst>
                <a:path w="3284" h="5122" extrusionOk="0">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8" name="Google Shape;9228;p131"/>
            <p:cNvSpPr/>
            <p:nvPr/>
          </p:nvSpPr>
          <p:spPr>
            <a:xfrm>
              <a:off x="4869125" y="997550"/>
              <a:ext cx="160750" cy="66150"/>
            </a:xfrm>
            <a:custGeom>
              <a:avLst/>
              <a:gdLst/>
              <a:ahLst/>
              <a:cxnLst/>
              <a:rect l="l" t="t" r="r" b="b"/>
              <a:pathLst>
                <a:path w="6430" h="2646" extrusionOk="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9" name="Google Shape;9229;p131"/>
            <p:cNvSpPr/>
            <p:nvPr/>
          </p:nvSpPr>
          <p:spPr>
            <a:xfrm>
              <a:off x="3763550" y="998475"/>
              <a:ext cx="117975" cy="55725"/>
            </a:xfrm>
            <a:custGeom>
              <a:avLst/>
              <a:gdLst/>
              <a:ahLst/>
              <a:cxnLst/>
              <a:rect l="l" t="t" r="r" b="b"/>
              <a:pathLst>
                <a:path w="4719" h="2229" extrusionOk="0">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0" name="Google Shape;9230;p131"/>
            <p:cNvSpPr/>
            <p:nvPr/>
          </p:nvSpPr>
          <p:spPr>
            <a:xfrm>
              <a:off x="6244750" y="3463175"/>
              <a:ext cx="127900" cy="76650"/>
            </a:xfrm>
            <a:custGeom>
              <a:avLst/>
              <a:gdLst/>
              <a:ahLst/>
              <a:cxnLst/>
              <a:rect l="l" t="t" r="r" b="b"/>
              <a:pathLst>
                <a:path w="5116" h="3066" extrusionOk="0">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1" name="Google Shape;9231;p131"/>
            <p:cNvSpPr/>
            <p:nvPr/>
          </p:nvSpPr>
          <p:spPr>
            <a:xfrm>
              <a:off x="6286725" y="2464325"/>
              <a:ext cx="67775" cy="93850"/>
            </a:xfrm>
            <a:custGeom>
              <a:avLst/>
              <a:gdLst/>
              <a:ahLst/>
              <a:cxnLst/>
              <a:rect l="l" t="t" r="r" b="b"/>
              <a:pathLst>
                <a:path w="2711" h="3754" extrusionOk="0">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2" name="Google Shape;9232;p131"/>
            <p:cNvSpPr/>
            <p:nvPr/>
          </p:nvSpPr>
          <p:spPr>
            <a:xfrm>
              <a:off x="6279300" y="2861375"/>
              <a:ext cx="75625" cy="97275"/>
            </a:xfrm>
            <a:custGeom>
              <a:avLst/>
              <a:gdLst/>
              <a:ahLst/>
              <a:cxnLst/>
              <a:rect l="l" t="t" r="r" b="b"/>
              <a:pathLst>
                <a:path w="3025" h="3891" extrusionOk="0">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3" name="Google Shape;9233;p131"/>
            <p:cNvSpPr/>
            <p:nvPr/>
          </p:nvSpPr>
          <p:spPr>
            <a:xfrm>
              <a:off x="4145025" y="994975"/>
              <a:ext cx="111500" cy="47325"/>
            </a:xfrm>
            <a:custGeom>
              <a:avLst/>
              <a:gdLst/>
              <a:ahLst/>
              <a:cxnLst/>
              <a:rect l="l" t="t" r="r" b="b"/>
              <a:pathLst>
                <a:path w="4460" h="1893" extrusionOk="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4" name="Google Shape;9234;p131"/>
            <p:cNvSpPr/>
            <p:nvPr/>
          </p:nvSpPr>
          <p:spPr>
            <a:xfrm>
              <a:off x="7213625" y="3803350"/>
              <a:ext cx="74075" cy="80050"/>
            </a:xfrm>
            <a:custGeom>
              <a:avLst/>
              <a:gdLst/>
              <a:ahLst/>
              <a:cxnLst/>
              <a:rect l="l" t="t" r="r" b="b"/>
              <a:pathLst>
                <a:path w="2963" h="3202" extrusionOk="0">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5" name="Google Shape;9235;p131"/>
            <p:cNvSpPr/>
            <p:nvPr/>
          </p:nvSpPr>
          <p:spPr>
            <a:xfrm>
              <a:off x="6542025" y="3118350"/>
              <a:ext cx="66075" cy="79800"/>
            </a:xfrm>
            <a:custGeom>
              <a:avLst/>
              <a:gdLst/>
              <a:ahLst/>
              <a:cxnLst/>
              <a:rect l="l" t="t" r="r" b="b"/>
              <a:pathLst>
                <a:path w="2643" h="3192" extrusionOk="0">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6" name="Google Shape;9236;p131"/>
            <p:cNvSpPr/>
            <p:nvPr/>
          </p:nvSpPr>
          <p:spPr>
            <a:xfrm>
              <a:off x="4278100" y="987200"/>
              <a:ext cx="87225" cy="50150"/>
            </a:xfrm>
            <a:custGeom>
              <a:avLst/>
              <a:gdLst/>
              <a:ahLst/>
              <a:cxnLst/>
              <a:rect l="l" t="t" r="r" b="b"/>
              <a:pathLst>
                <a:path w="3489" h="2006" extrusionOk="0">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7" name="Google Shape;9237;p131"/>
            <p:cNvSpPr/>
            <p:nvPr/>
          </p:nvSpPr>
          <p:spPr>
            <a:xfrm>
              <a:off x="6595650" y="1204100"/>
              <a:ext cx="81075" cy="41800"/>
            </a:xfrm>
            <a:custGeom>
              <a:avLst/>
              <a:gdLst/>
              <a:ahLst/>
              <a:cxnLst/>
              <a:rect l="l" t="t" r="r" b="b"/>
              <a:pathLst>
                <a:path w="3243" h="1672" extrusionOk="0">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8" name="Google Shape;9238;p131"/>
            <p:cNvSpPr/>
            <p:nvPr/>
          </p:nvSpPr>
          <p:spPr>
            <a:xfrm>
              <a:off x="5040350" y="1034625"/>
              <a:ext cx="81550" cy="46975"/>
            </a:xfrm>
            <a:custGeom>
              <a:avLst/>
              <a:gdLst/>
              <a:ahLst/>
              <a:cxnLst/>
              <a:rect l="l" t="t" r="r" b="b"/>
              <a:pathLst>
                <a:path w="3262" h="1879" extrusionOk="0">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9" name="Google Shape;9239;p131"/>
            <p:cNvSpPr/>
            <p:nvPr/>
          </p:nvSpPr>
          <p:spPr>
            <a:xfrm>
              <a:off x="6380950" y="3302475"/>
              <a:ext cx="77800" cy="40225"/>
            </a:xfrm>
            <a:custGeom>
              <a:avLst/>
              <a:gdLst/>
              <a:ahLst/>
              <a:cxnLst/>
              <a:rect l="l" t="t" r="r" b="b"/>
              <a:pathLst>
                <a:path w="3112" h="1609" extrusionOk="0">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0" name="Google Shape;9240;p131"/>
            <p:cNvSpPr/>
            <p:nvPr/>
          </p:nvSpPr>
          <p:spPr>
            <a:xfrm>
              <a:off x="4384825" y="996700"/>
              <a:ext cx="62025" cy="39775"/>
            </a:xfrm>
            <a:custGeom>
              <a:avLst/>
              <a:gdLst/>
              <a:ahLst/>
              <a:cxnLst/>
              <a:rect l="l" t="t" r="r" b="b"/>
              <a:pathLst>
                <a:path w="2481" h="1591" extrusionOk="0">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1" name="Google Shape;9241;p131"/>
            <p:cNvSpPr/>
            <p:nvPr/>
          </p:nvSpPr>
          <p:spPr>
            <a:xfrm>
              <a:off x="2100625" y="1004500"/>
              <a:ext cx="520200" cy="95050"/>
            </a:xfrm>
            <a:custGeom>
              <a:avLst/>
              <a:gdLst/>
              <a:ahLst/>
              <a:cxnLst/>
              <a:rect l="l" t="t" r="r" b="b"/>
              <a:pathLst>
                <a:path w="20808" h="3802" extrusionOk="0">
                  <a:moveTo>
                    <a:pt x="20756" y="0"/>
                  </a:moveTo>
                  <a:lnTo>
                    <a:pt x="20738" y="17"/>
                  </a:lnTo>
                  <a:lnTo>
                    <a:pt x="20773" y="17"/>
                  </a:lnTo>
                  <a:lnTo>
                    <a:pt x="20808" y="0"/>
                  </a:lnTo>
                  <a:close/>
                  <a:moveTo>
                    <a:pt x="1" y="3785"/>
                  </a:moveTo>
                  <a:lnTo>
                    <a:pt x="1" y="3802"/>
                  </a:lnTo>
                  <a:lnTo>
                    <a:pt x="18" y="3802"/>
                  </a:lnTo>
                  <a:lnTo>
                    <a:pt x="18" y="3785"/>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2" name="Google Shape;9242;p131"/>
            <p:cNvSpPr/>
            <p:nvPr/>
          </p:nvSpPr>
          <p:spPr>
            <a:xfrm>
              <a:off x="233350" y="949250"/>
              <a:ext cx="3232550" cy="3802300"/>
            </a:xfrm>
            <a:custGeom>
              <a:avLst/>
              <a:gdLst/>
              <a:ahLst/>
              <a:cxnLst/>
              <a:rect l="l" t="t" r="r" b="b"/>
              <a:pathLst>
                <a:path w="129302" h="152092" extrusionOk="0">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3" name="Google Shape;9243;p131"/>
            <p:cNvSpPr/>
            <p:nvPr/>
          </p:nvSpPr>
          <p:spPr>
            <a:xfrm>
              <a:off x="1581325" y="1051125"/>
              <a:ext cx="283000" cy="91675"/>
            </a:xfrm>
            <a:custGeom>
              <a:avLst/>
              <a:gdLst/>
              <a:ahLst/>
              <a:cxnLst/>
              <a:rect l="l" t="t" r="r" b="b"/>
              <a:pathLst>
                <a:path w="11320" h="3667" extrusionOk="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4" name="Google Shape;9244;p131"/>
            <p:cNvSpPr/>
            <p:nvPr/>
          </p:nvSpPr>
          <p:spPr>
            <a:xfrm>
              <a:off x="3144425" y="1319375"/>
              <a:ext cx="213450" cy="95575"/>
            </a:xfrm>
            <a:custGeom>
              <a:avLst/>
              <a:gdLst/>
              <a:ahLst/>
              <a:cxnLst/>
              <a:rect l="l" t="t" r="r" b="b"/>
              <a:pathLst>
                <a:path w="8538" h="3823" extrusionOk="0">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5" name="Google Shape;9245;p131"/>
            <p:cNvSpPr/>
            <p:nvPr/>
          </p:nvSpPr>
          <p:spPr>
            <a:xfrm>
              <a:off x="1453000" y="2509000"/>
              <a:ext cx="263575" cy="113100"/>
            </a:xfrm>
            <a:custGeom>
              <a:avLst/>
              <a:gdLst/>
              <a:ahLst/>
              <a:cxnLst/>
              <a:rect l="l" t="t" r="r" b="b"/>
              <a:pathLst>
                <a:path w="10543" h="4524" extrusionOk="0">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6" name="Google Shape;9246;p131"/>
            <p:cNvSpPr/>
            <p:nvPr/>
          </p:nvSpPr>
          <p:spPr>
            <a:xfrm>
              <a:off x="1880725" y="1020350"/>
              <a:ext cx="162025" cy="112025"/>
            </a:xfrm>
            <a:custGeom>
              <a:avLst/>
              <a:gdLst/>
              <a:ahLst/>
              <a:cxnLst/>
              <a:rect l="l" t="t" r="r" b="b"/>
              <a:pathLst>
                <a:path w="6481" h="4481" extrusionOk="0">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7" name="Google Shape;9247;p131"/>
            <p:cNvSpPr/>
            <p:nvPr/>
          </p:nvSpPr>
          <p:spPr>
            <a:xfrm>
              <a:off x="1688900" y="2603450"/>
              <a:ext cx="165050" cy="73950"/>
            </a:xfrm>
            <a:custGeom>
              <a:avLst/>
              <a:gdLst/>
              <a:ahLst/>
              <a:cxnLst/>
              <a:rect l="l" t="t" r="r" b="b"/>
              <a:pathLst>
                <a:path w="6602" h="2958" extrusionOk="0">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8" name="Google Shape;9248;p131"/>
            <p:cNvSpPr/>
            <p:nvPr/>
          </p:nvSpPr>
          <p:spPr>
            <a:xfrm>
              <a:off x="1922200" y="1344925"/>
              <a:ext cx="129625" cy="64525"/>
            </a:xfrm>
            <a:custGeom>
              <a:avLst/>
              <a:gdLst/>
              <a:ahLst/>
              <a:cxnLst/>
              <a:rect l="l" t="t" r="r" b="b"/>
              <a:pathLst>
                <a:path w="5185" h="2581" extrusionOk="0">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9" name="Google Shape;9249;p131"/>
            <p:cNvSpPr/>
            <p:nvPr/>
          </p:nvSpPr>
          <p:spPr>
            <a:xfrm>
              <a:off x="1787825" y="1030550"/>
              <a:ext cx="94250" cy="44825"/>
            </a:xfrm>
            <a:custGeom>
              <a:avLst/>
              <a:gdLst/>
              <a:ahLst/>
              <a:cxnLst/>
              <a:rect l="l" t="t" r="r" b="b"/>
              <a:pathLst>
                <a:path w="3770" h="1793" extrusionOk="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0" name="Google Shape;9250;p131"/>
            <p:cNvSpPr/>
            <p:nvPr/>
          </p:nvSpPr>
          <p:spPr>
            <a:xfrm>
              <a:off x="1870350" y="2639275"/>
              <a:ext cx="59225" cy="44325"/>
            </a:xfrm>
            <a:custGeom>
              <a:avLst/>
              <a:gdLst/>
              <a:ahLst/>
              <a:cxnLst/>
              <a:rect l="l" t="t" r="r" b="b"/>
              <a:pathLst>
                <a:path w="2369" h="1773" extrusionOk="0">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1" name="Google Shape;9251;p131"/>
            <p:cNvSpPr/>
            <p:nvPr/>
          </p:nvSpPr>
          <p:spPr>
            <a:xfrm>
              <a:off x="2264800" y="4630125"/>
              <a:ext cx="62675" cy="39225"/>
            </a:xfrm>
            <a:custGeom>
              <a:avLst/>
              <a:gdLst/>
              <a:ahLst/>
              <a:cxnLst/>
              <a:rect l="l" t="t" r="r" b="b"/>
              <a:pathLst>
                <a:path w="2507" h="1569" extrusionOk="0">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2" name="Google Shape;9252;p131"/>
            <p:cNvSpPr/>
            <p:nvPr/>
          </p:nvSpPr>
          <p:spPr>
            <a:xfrm>
              <a:off x="1604225" y="2645350"/>
              <a:ext cx="56175" cy="38275"/>
            </a:xfrm>
            <a:custGeom>
              <a:avLst/>
              <a:gdLst/>
              <a:ahLst/>
              <a:cxnLst/>
              <a:rect l="l" t="t" r="r" b="b"/>
              <a:pathLst>
                <a:path w="2247" h="1531" extrusionOk="0">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3" name="Google Shape;9253;p131"/>
            <p:cNvSpPr/>
            <p:nvPr/>
          </p:nvSpPr>
          <p:spPr>
            <a:xfrm>
              <a:off x="7045475" y="3384250"/>
              <a:ext cx="47375" cy="53550"/>
            </a:xfrm>
            <a:custGeom>
              <a:avLst/>
              <a:gdLst/>
              <a:ahLst/>
              <a:cxnLst/>
              <a:rect l="l" t="t" r="r" b="b"/>
              <a:pathLst>
                <a:path w="1895" h="2142" extrusionOk="0">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4" name="Google Shape;9254;p131"/>
            <p:cNvSpPr/>
            <p:nvPr/>
          </p:nvSpPr>
          <p:spPr>
            <a:xfrm>
              <a:off x="4291500" y="1250400"/>
              <a:ext cx="54900" cy="37900"/>
            </a:xfrm>
            <a:custGeom>
              <a:avLst/>
              <a:gdLst/>
              <a:ahLst/>
              <a:cxnLst/>
              <a:rect l="l" t="t" r="r" b="b"/>
              <a:pathLst>
                <a:path w="2196" h="1516" extrusionOk="0">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5" name="Google Shape;9255;p131"/>
            <p:cNvSpPr/>
            <p:nvPr/>
          </p:nvSpPr>
          <p:spPr>
            <a:xfrm>
              <a:off x="6323375" y="3314875"/>
              <a:ext cx="50125" cy="37325"/>
            </a:xfrm>
            <a:custGeom>
              <a:avLst/>
              <a:gdLst/>
              <a:ahLst/>
              <a:cxnLst/>
              <a:rect l="l" t="t" r="r" b="b"/>
              <a:pathLst>
                <a:path w="2005" h="1493" extrusionOk="0">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6" name="Google Shape;9256;p131"/>
            <p:cNvSpPr/>
            <p:nvPr/>
          </p:nvSpPr>
          <p:spPr>
            <a:xfrm>
              <a:off x="6680225" y="1890750"/>
              <a:ext cx="46075" cy="42200"/>
            </a:xfrm>
            <a:custGeom>
              <a:avLst/>
              <a:gdLst/>
              <a:ahLst/>
              <a:cxnLst/>
              <a:rect l="l" t="t" r="r" b="b"/>
              <a:pathLst>
                <a:path w="1843" h="1688" extrusionOk="0">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7" name="Google Shape;9257;p131"/>
            <p:cNvSpPr/>
            <p:nvPr/>
          </p:nvSpPr>
          <p:spPr>
            <a:xfrm>
              <a:off x="3550975" y="1955400"/>
              <a:ext cx="53600" cy="126175"/>
            </a:xfrm>
            <a:custGeom>
              <a:avLst/>
              <a:gdLst/>
              <a:ahLst/>
              <a:cxnLst/>
              <a:rect l="l" t="t" r="r" b="b"/>
              <a:pathLst>
                <a:path w="2144" h="5047" extrusionOk="0">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8" name="Google Shape;9258;p131"/>
            <p:cNvSpPr/>
            <p:nvPr/>
          </p:nvSpPr>
          <p:spPr>
            <a:xfrm>
              <a:off x="3910000" y="2161475"/>
              <a:ext cx="93775" cy="45400"/>
            </a:xfrm>
            <a:custGeom>
              <a:avLst/>
              <a:gdLst/>
              <a:ahLst/>
              <a:cxnLst/>
              <a:rect l="l" t="t" r="r" b="b"/>
              <a:pathLst>
                <a:path w="3751" h="1816" extrusionOk="0">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9" name="Google Shape;9259;p131"/>
            <p:cNvSpPr/>
            <p:nvPr/>
          </p:nvSpPr>
          <p:spPr>
            <a:xfrm>
              <a:off x="4125600" y="2173875"/>
              <a:ext cx="50575" cy="37600"/>
            </a:xfrm>
            <a:custGeom>
              <a:avLst/>
              <a:gdLst/>
              <a:ahLst/>
              <a:cxnLst/>
              <a:rect l="l" t="t" r="r" b="b"/>
              <a:pathLst>
                <a:path w="2023" h="1504" extrusionOk="0">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0" name="Google Shape;9260;p131"/>
            <p:cNvSpPr/>
            <p:nvPr/>
          </p:nvSpPr>
          <p:spPr>
            <a:xfrm>
              <a:off x="3415775" y="2038325"/>
              <a:ext cx="44925" cy="38175"/>
            </a:xfrm>
            <a:custGeom>
              <a:avLst/>
              <a:gdLst/>
              <a:ahLst/>
              <a:cxnLst/>
              <a:rect l="l" t="t" r="r" b="b"/>
              <a:pathLst>
                <a:path w="1797" h="1527" extrusionOk="0">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61" name="Google Shape;9261;p131"/>
          <p:cNvGrpSpPr/>
          <p:nvPr/>
        </p:nvGrpSpPr>
        <p:grpSpPr>
          <a:xfrm>
            <a:off x="7648472" y="3039750"/>
            <a:ext cx="104231" cy="320340"/>
            <a:chOff x="7564426" y="3224343"/>
            <a:chExt cx="119985" cy="368801"/>
          </a:xfrm>
        </p:grpSpPr>
        <p:sp>
          <p:nvSpPr>
            <p:cNvPr id="9262" name="Google Shape;9262;p131"/>
            <p:cNvSpPr/>
            <p:nvPr/>
          </p:nvSpPr>
          <p:spPr>
            <a:xfrm>
              <a:off x="7564426" y="3224379"/>
              <a:ext cx="119985" cy="368765"/>
            </a:xfrm>
            <a:custGeom>
              <a:avLst/>
              <a:gdLst/>
              <a:ahLst/>
              <a:cxnLst/>
              <a:rect l="l" t="t" r="r" b="b"/>
              <a:pathLst>
                <a:path w="13196" h="40557" extrusionOk="0">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3" name="Google Shape;9263;p131"/>
            <p:cNvSpPr/>
            <p:nvPr/>
          </p:nvSpPr>
          <p:spPr>
            <a:xfrm>
              <a:off x="7564426" y="3224343"/>
              <a:ext cx="119985" cy="368801"/>
            </a:xfrm>
            <a:custGeom>
              <a:avLst/>
              <a:gdLst/>
              <a:ahLst/>
              <a:cxnLst/>
              <a:rect l="l" t="t" r="r" b="b"/>
              <a:pathLst>
                <a:path w="13196" h="40561" extrusionOk="0">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64" name="Google Shape;9264;p131"/>
          <p:cNvGrpSpPr/>
          <p:nvPr/>
        </p:nvGrpSpPr>
        <p:grpSpPr>
          <a:xfrm>
            <a:off x="7347961" y="3033852"/>
            <a:ext cx="189489" cy="332132"/>
            <a:chOff x="8370831" y="3202002"/>
            <a:chExt cx="218129" cy="382376"/>
          </a:xfrm>
        </p:grpSpPr>
        <p:sp>
          <p:nvSpPr>
            <p:cNvPr id="9265" name="Google Shape;9265;p131"/>
            <p:cNvSpPr/>
            <p:nvPr/>
          </p:nvSpPr>
          <p:spPr>
            <a:xfrm>
              <a:off x="8370831" y="3202002"/>
              <a:ext cx="218129" cy="382376"/>
            </a:xfrm>
            <a:custGeom>
              <a:avLst/>
              <a:gdLst/>
              <a:ahLst/>
              <a:cxnLst/>
              <a:rect l="l" t="t" r="r" b="b"/>
              <a:pathLst>
                <a:path w="23990" h="42054" extrusionOk="0">
                  <a:moveTo>
                    <a:pt x="11991" y="0"/>
                  </a:moveTo>
                  <a:cubicBezTo>
                    <a:pt x="11992" y="0"/>
                    <a:pt x="11992" y="0"/>
                    <a:pt x="11993" y="0"/>
                  </a:cubicBezTo>
                  <a:lnTo>
                    <a:pt x="11993" y="0"/>
                  </a:lnTo>
                  <a:cubicBezTo>
                    <a:pt x="11994" y="0"/>
                    <a:pt x="11995" y="0"/>
                    <a:pt x="11995" y="0"/>
                  </a:cubicBezTo>
                  <a:close/>
                  <a:moveTo>
                    <a:pt x="11993" y="0"/>
                  </a:moveTo>
                  <a:cubicBezTo>
                    <a:pt x="5373" y="1"/>
                    <a:pt x="1" y="4974"/>
                    <a:pt x="1" y="11110"/>
                  </a:cubicBezTo>
                  <a:cubicBezTo>
                    <a:pt x="1" y="14754"/>
                    <a:pt x="1894" y="17985"/>
                    <a:pt x="4823" y="20011"/>
                  </a:cubicBezTo>
                  <a:lnTo>
                    <a:pt x="12062" y="42054"/>
                  </a:lnTo>
                  <a:lnTo>
                    <a:pt x="18950" y="20154"/>
                  </a:lnTo>
                  <a:cubicBezTo>
                    <a:pt x="21999" y="18136"/>
                    <a:pt x="23990" y="14843"/>
                    <a:pt x="23990" y="11110"/>
                  </a:cubicBezTo>
                  <a:cubicBezTo>
                    <a:pt x="23990" y="4978"/>
                    <a:pt x="18618" y="1"/>
                    <a:pt x="11993" y="0"/>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6" name="Google Shape;9266;p131"/>
            <p:cNvSpPr/>
            <p:nvPr/>
          </p:nvSpPr>
          <p:spPr>
            <a:xfrm>
              <a:off x="8397745" y="3226607"/>
              <a:ext cx="164347" cy="152181"/>
            </a:xfrm>
            <a:custGeom>
              <a:avLst/>
              <a:gdLst/>
              <a:ahLst/>
              <a:cxnLst/>
              <a:rect l="l" t="t" r="r" b="b"/>
              <a:pathLst>
                <a:path w="18075" h="16737" extrusionOk="0">
                  <a:moveTo>
                    <a:pt x="9035" y="0"/>
                  </a:moveTo>
                  <a:cubicBezTo>
                    <a:pt x="4045" y="0"/>
                    <a:pt x="1" y="3747"/>
                    <a:pt x="1" y="8368"/>
                  </a:cubicBezTo>
                  <a:cubicBezTo>
                    <a:pt x="1" y="12990"/>
                    <a:pt x="4045" y="16736"/>
                    <a:pt x="9035" y="16736"/>
                  </a:cubicBezTo>
                  <a:cubicBezTo>
                    <a:pt x="14026" y="16736"/>
                    <a:pt x="18075" y="12990"/>
                    <a:pt x="18075" y="8368"/>
                  </a:cubicBezTo>
                  <a:cubicBezTo>
                    <a:pt x="18075" y="3747"/>
                    <a:pt x="14030" y="0"/>
                    <a:pt x="903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67" name="Google Shape;9267;p131"/>
          <p:cNvGrpSpPr/>
          <p:nvPr/>
        </p:nvGrpSpPr>
        <p:grpSpPr>
          <a:xfrm>
            <a:off x="8071350" y="3444984"/>
            <a:ext cx="309429" cy="267000"/>
            <a:chOff x="6742064" y="3750480"/>
            <a:chExt cx="399315" cy="344560"/>
          </a:xfrm>
        </p:grpSpPr>
        <p:sp>
          <p:nvSpPr>
            <p:cNvPr id="9268" name="Google Shape;9268;p131"/>
            <p:cNvSpPr/>
            <p:nvPr/>
          </p:nvSpPr>
          <p:spPr>
            <a:xfrm>
              <a:off x="6742064" y="3750480"/>
              <a:ext cx="399315" cy="344560"/>
            </a:xfrm>
            <a:custGeom>
              <a:avLst/>
              <a:gdLst/>
              <a:ahLst/>
              <a:cxnLst/>
              <a:rect l="l" t="t" r="r" b="b"/>
              <a:pathLst>
                <a:path w="43917" h="37895" extrusionOk="0">
                  <a:moveTo>
                    <a:pt x="37846" y="1"/>
                  </a:moveTo>
                  <a:lnTo>
                    <a:pt x="6071" y="1"/>
                  </a:lnTo>
                  <a:cubicBezTo>
                    <a:pt x="2729" y="1"/>
                    <a:pt x="0" y="2734"/>
                    <a:pt x="0" y="6071"/>
                  </a:cubicBezTo>
                  <a:lnTo>
                    <a:pt x="0" y="18212"/>
                  </a:lnTo>
                  <a:cubicBezTo>
                    <a:pt x="0" y="21550"/>
                    <a:pt x="2729" y="24278"/>
                    <a:pt x="6071" y="24278"/>
                  </a:cubicBezTo>
                  <a:lnTo>
                    <a:pt x="18927" y="24278"/>
                  </a:lnTo>
                  <a:cubicBezTo>
                    <a:pt x="19332" y="24278"/>
                    <a:pt x="19754" y="24705"/>
                    <a:pt x="19821" y="25105"/>
                  </a:cubicBezTo>
                  <a:lnTo>
                    <a:pt x="21958" y="37895"/>
                  </a:lnTo>
                  <a:lnTo>
                    <a:pt x="24096" y="25101"/>
                  </a:lnTo>
                  <a:cubicBezTo>
                    <a:pt x="24162" y="24687"/>
                    <a:pt x="24629" y="24278"/>
                    <a:pt x="25051" y="24278"/>
                  </a:cubicBezTo>
                  <a:lnTo>
                    <a:pt x="37846" y="24278"/>
                  </a:lnTo>
                  <a:cubicBezTo>
                    <a:pt x="41183" y="24278"/>
                    <a:pt x="43916" y="21550"/>
                    <a:pt x="43916" y="18212"/>
                  </a:cubicBezTo>
                  <a:lnTo>
                    <a:pt x="43916" y="6071"/>
                  </a:lnTo>
                  <a:cubicBezTo>
                    <a:pt x="43916" y="2734"/>
                    <a:pt x="41183" y="1"/>
                    <a:pt x="3784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9" name="Google Shape;9269;p131"/>
            <p:cNvSpPr/>
            <p:nvPr/>
          </p:nvSpPr>
          <p:spPr>
            <a:xfrm>
              <a:off x="6764168" y="3772584"/>
              <a:ext cx="355108" cy="176549"/>
            </a:xfrm>
            <a:custGeom>
              <a:avLst/>
              <a:gdLst/>
              <a:ahLst/>
              <a:cxnLst/>
              <a:rect l="l" t="t" r="r" b="b"/>
              <a:pathLst>
                <a:path w="39055" h="19417" extrusionOk="0">
                  <a:moveTo>
                    <a:pt x="3755" y="1"/>
                  </a:moveTo>
                  <a:lnTo>
                    <a:pt x="35295" y="1"/>
                  </a:lnTo>
                  <a:cubicBezTo>
                    <a:pt x="37370" y="10"/>
                    <a:pt x="39045" y="1685"/>
                    <a:pt x="39054" y="3756"/>
                  </a:cubicBezTo>
                  <a:lnTo>
                    <a:pt x="39054" y="15666"/>
                  </a:lnTo>
                  <a:cubicBezTo>
                    <a:pt x="39045" y="17737"/>
                    <a:pt x="37370" y="19412"/>
                    <a:pt x="35295" y="19417"/>
                  </a:cubicBezTo>
                  <a:lnTo>
                    <a:pt x="3755" y="19417"/>
                  </a:lnTo>
                  <a:cubicBezTo>
                    <a:pt x="1680" y="19412"/>
                    <a:pt x="5" y="17737"/>
                    <a:pt x="0" y="15666"/>
                  </a:cubicBezTo>
                  <a:lnTo>
                    <a:pt x="0" y="3756"/>
                  </a:lnTo>
                  <a:cubicBezTo>
                    <a:pt x="5" y="1685"/>
                    <a:pt x="1680" y="10"/>
                    <a:pt x="375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70" name="Google Shape;9270;p131"/>
          <p:cNvGrpSpPr/>
          <p:nvPr/>
        </p:nvGrpSpPr>
        <p:grpSpPr>
          <a:xfrm>
            <a:off x="7610369" y="3796031"/>
            <a:ext cx="180437" cy="281608"/>
            <a:chOff x="7248525" y="3739696"/>
            <a:chExt cx="230531" cy="359790"/>
          </a:xfrm>
        </p:grpSpPr>
        <p:sp>
          <p:nvSpPr>
            <p:cNvPr id="9271" name="Google Shape;9271;p131"/>
            <p:cNvSpPr/>
            <p:nvPr/>
          </p:nvSpPr>
          <p:spPr>
            <a:xfrm>
              <a:off x="7248525" y="3739696"/>
              <a:ext cx="230531" cy="359790"/>
            </a:xfrm>
            <a:custGeom>
              <a:avLst/>
              <a:gdLst/>
              <a:ahLst/>
              <a:cxnLst/>
              <a:rect l="l" t="t" r="r" b="b"/>
              <a:pathLst>
                <a:path w="25354" h="39570" extrusionOk="0">
                  <a:moveTo>
                    <a:pt x="19434" y="18"/>
                  </a:moveTo>
                  <a:lnTo>
                    <a:pt x="6338" y="5"/>
                  </a:lnTo>
                  <a:cubicBezTo>
                    <a:pt x="2854" y="0"/>
                    <a:pt x="1" y="2858"/>
                    <a:pt x="1" y="6342"/>
                  </a:cubicBezTo>
                  <a:lnTo>
                    <a:pt x="1" y="19016"/>
                  </a:lnTo>
                  <a:cubicBezTo>
                    <a:pt x="1" y="29006"/>
                    <a:pt x="6280" y="22820"/>
                    <a:pt x="12679" y="39570"/>
                  </a:cubicBezTo>
                  <a:cubicBezTo>
                    <a:pt x="19074" y="22820"/>
                    <a:pt x="25354" y="29006"/>
                    <a:pt x="25354" y="19016"/>
                  </a:cubicBezTo>
                  <a:lnTo>
                    <a:pt x="25354" y="6342"/>
                  </a:lnTo>
                  <a:cubicBezTo>
                    <a:pt x="25354" y="2858"/>
                    <a:pt x="22923" y="18"/>
                    <a:pt x="19434" y="18"/>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2" name="Google Shape;9272;p131"/>
            <p:cNvSpPr/>
            <p:nvPr/>
          </p:nvSpPr>
          <p:spPr>
            <a:xfrm>
              <a:off x="7271639" y="3762810"/>
              <a:ext cx="184350" cy="184387"/>
            </a:xfrm>
            <a:custGeom>
              <a:avLst/>
              <a:gdLst/>
              <a:ahLst/>
              <a:cxnLst/>
              <a:rect l="l" t="t" r="r" b="b"/>
              <a:pathLst>
                <a:path w="20275" h="20279" extrusionOk="0">
                  <a:moveTo>
                    <a:pt x="3738" y="0"/>
                  </a:moveTo>
                  <a:lnTo>
                    <a:pt x="16532" y="0"/>
                  </a:lnTo>
                  <a:cubicBezTo>
                    <a:pt x="18594" y="5"/>
                    <a:pt x="20270" y="1680"/>
                    <a:pt x="20274" y="3742"/>
                  </a:cubicBezTo>
                  <a:lnTo>
                    <a:pt x="20274" y="16536"/>
                  </a:lnTo>
                  <a:cubicBezTo>
                    <a:pt x="20270" y="18598"/>
                    <a:pt x="18594" y="20274"/>
                    <a:pt x="16532" y="20278"/>
                  </a:cubicBezTo>
                  <a:lnTo>
                    <a:pt x="3738" y="20278"/>
                  </a:lnTo>
                  <a:cubicBezTo>
                    <a:pt x="1676" y="20274"/>
                    <a:pt x="5" y="18598"/>
                    <a:pt x="1" y="16536"/>
                  </a:cubicBezTo>
                  <a:lnTo>
                    <a:pt x="1" y="3742"/>
                  </a:lnTo>
                  <a:cubicBezTo>
                    <a:pt x="5" y="1680"/>
                    <a:pt x="1676" y="5"/>
                    <a:pt x="373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73" name="Google Shape;9273;p131"/>
          <p:cNvGrpSpPr/>
          <p:nvPr/>
        </p:nvGrpSpPr>
        <p:grpSpPr>
          <a:xfrm>
            <a:off x="7856288" y="3439255"/>
            <a:ext cx="162896" cy="278710"/>
            <a:chOff x="7601242" y="3729267"/>
            <a:chExt cx="222566" cy="380803"/>
          </a:xfrm>
        </p:grpSpPr>
        <p:sp>
          <p:nvSpPr>
            <p:cNvPr id="9274" name="Google Shape;9274;p131"/>
            <p:cNvSpPr/>
            <p:nvPr/>
          </p:nvSpPr>
          <p:spPr>
            <a:xfrm>
              <a:off x="7601242" y="3729267"/>
              <a:ext cx="222566" cy="380803"/>
            </a:xfrm>
            <a:custGeom>
              <a:avLst/>
              <a:gdLst/>
              <a:ahLst/>
              <a:cxnLst/>
              <a:rect l="l" t="t" r="r" b="b"/>
              <a:pathLst>
                <a:path w="24478" h="41881" extrusionOk="0">
                  <a:moveTo>
                    <a:pt x="12239" y="1"/>
                  </a:moveTo>
                  <a:cubicBezTo>
                    <a:pt x="5480" y="1"/>
                    <a:pt x="0" y="5320"/>
                    <a:pt x="0" y="11875"/>
                  </a:cubicBezTo>
                  <a:cubicBezTo>
                    <a:pt x="0" y="17537"/>
                    <a:pt x="4080" y="22270"/>
                    <a:pt x="9537" y="23461"/>
                  </a:cubicBezTo>
                  <a:cubicBezTo>
                    <a:pt x="10235" y="23616"/>
                    <a:pt x="10190" y="24114"/>
                    <a:pt x="10270" y="24825"/>
                  </a:cubicBezTo>
                  <a:lnTo>
                    <a:pt x="12239" y="41881"/>
                  </a:lnTo>
                  <a:lnTo>
                    <a:pt x="14181" y="25065"/>
                  </a:lnTo>
                  <a:cubicBezTo>
                    <a:pt x="14257" y="24385"/>
                    <a:pt x="14230" y="23612"/>
                    <a:pt x="14897" y="23469"/>
                  </a:cubicBezTo>
                  <a:cubicBezTo>
                    <a:pt x="20381" y="22296"/>
                    <a:pt x="24478" y="17550"/>
                    <a:pt x="24478" y="11875"/>
                  </a:cubicBezTo>
                  <a:cubicBezTo>
                    <a:pt x="24478" y="5320"/>
                    <a:pt x="18998" y="1"/>
                    <a:pt x="1223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5" name="Google Shape;9275;p131"/>
            <p:cNvSpPr/>
            <p:nvPr/>
          </p:nvSpPr>
          <p:spPr>
            <a:xfrm>
              <a:off x="7621200" y="3748625"/>
              <a:ext cx="182696" cy="177276"/>
            </a:xfrm>
            <a:custGeom>
              <a:avLst/>
              <a:gdLst/>
              <a:ahLst/>
              <a:cxnLst/>
              <a:rect l="l" t="t" r="r" b="b"/>
              <a:pathLst>
                <a:path w="20093" h="19497" extrusionOk="0">
                  <a:moveTo>
                    <a:pt x="10044" y="19496"/>
                  </a:moveTo>
                  <a:cubicBezTo>
                    <a:pt x="15577" y="19496"/>
                    <a:pt x="20092" y="15119"/>
                    <a:pt x="20092" y="9751"/>
                  </a:cubicBezTo>
                  <a:cubicBezTo>
                    <a:pt x="20092" y="4378"/>
                    <a:pt x="15577" y="0"/>
                    <a:pt x="10044" y="0"/>
                  </a:cubicBezTo>
                  <a:cubicBezTo>
                    <a:pt x="4511" y="0"/>
                    <a:pt x="1" y="4378"/>
                    <a:pt x="1" y="9751"/>
                  </a:cubicBezTo>
                  <a:cubicBezTo>
                    <a:pt x="1" y="15119"/>
                    <a:pt x="4511" y="19496"/>
                    <a:pt x="10044" y="19496"/>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276" name="Google Shape;9276;p131"/>
          <p:cNvSpPr/>
          <p:nvPr/>
        </p:nvSpPr>
        <p:spPr>
          <a:xfrm>
            <a:off x="7822314" y="3051612"/>
            <a:ext cx="230844" cy="296575"/>
          </a:xfrm>
          <a:custGeom>
            <a:avLst/>
            <a:gdLst/>
            <a:ahLst/>
            <a:cxnLst/>
            <a:rect l="l" t="t" r="r" b="b"/>
            <a:pathLst>
              <a:path w="29230" h="37553" extrusionOk="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solidFill>
            <a:srgbClr val="A5B7C6">
              <a:alpha val="72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277" name="Google Shape;9277;p131"/>
          <p:cNvGrpSpPr/>
          <p:nvPr/>
        </p:nvGrpSpPr>
        <p:grpSpPr>
          <a:xfrm>
            <a:off x="7345934" y="3440396"/>
            <a:ext cx="193543" cy="275990"/>
            <a:chOff x="8304647" y="3738687"/>
            <a:chExt cx="225076" cy="320956"/>
          </a:xfrm>
        </p:grpSpPr>
        <p:sp>
          <p:nvSpPr>
            <p:cNvPr id="9278" name="Google Shape;9278;p131"/>
            <p:cNvSpPr/>
            <p:nvPr/>
          </p:nvSpPr>
          <p:spPr>
            <a:xfrm>
              <a:off x="8335725" y="3738687"/>
              <a:ext cx="12248" cy="309245"/>
            </a:xfrm>
            <a:custGeom>
              <a:avLst/>
              <a:gdLst/>
              <a:ahLst/>
              <a:cxnLst/>
              <a:rect l="l" t="t" r="r" b="b"/>
              <a:pathLst>
                <a:path w="1347" h="34011" extrusionOk="0">
                  <a:moveTo>
                    <a:pt x="0" y="0"/>
                  </a:moveTo>
                  <a:lnTo>
                    <a:pt x="0" y="34010"/>
                  </a:lnTo>
                  <a:lnTo>
                    <a:pt x="1347" y="34010"/>
                  </a:lnTo>
                  <a:lnTo>
                    <a:pt x="1347" y="0"/>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9" name="Google Shape;9279;p131"/>
            <p:cNvSpPr/>
            <p:nvPr/>
          </p:nvSpPr>
          <p:spPr>
            <a:xfrm>
              <a:off x="8337943" y="3738687"/>
              <a:ext cx="191779" cy="86151"/>
            </a:xfrm>
            <a:custGeom>
              <a:avLst/>
              <a:gdLst/>
              <a:ahLst/>
              <a:cxnLst/>
              <a:rect l="l" t="t" r="r" b="b"/>
              <a:pathLst>
                <a:path w="21092" h="9475" extrusionOk="0">
                  <a:moveTo>
                    <a:pt x="1" y="0"/>
                  </a:moveTo>
                  <a:lnTo>
                    <a:pt x="432" y="9475"/>
                  </a:lnTo>
                  <a:lnTo>
                    <a:pt x="21092" y="9475"/>
                  </a:lnTo>
                  <a:lnTo>
                    <a:pt x="17648" y="4524"/>
                  </a:lnTo>
                  <a:lnTo>
                    <a:pt x="21092" y="0"/>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0" name="Google Shape;9280;p131"/>
            <p:cNvSpPr/>
            <p:nvPr/>
          </p:nvSpPr>
          <p:spPr>
            <a:xfrm>
              <a:off x="8304647" y="4044004"/>
              <a:ext cx="76341" cy="15639"/>
            </a:xfrm>
            <a:custGeom>
              <a:avLst/>
              <a:gdLst/>
              <a:ahLst/>
              <a:cxnLst/>
              <a:rect l="l" t="t" r="r" b="b"/>
              <a:pathLst>
                <a:path w="8396" h="1720" extrusionOk="0">
                  <a:moveTo>
                    <a:pt x="4200" y="0"/>
                  </a:moveTo>
                  <a:cubicBezTo>
                    <a:pt x="1881" y="0"/>
                    <a:pt x="1" y="382"/>
                    <a:pt x="1" y="862"/>
                  </a:cubicBezTo>
                  <a:cubicBezTo>
                    <a:pt x="1" y="1338"/>
                    <a:pt x="1881" y="1720"/>
                    <a:pt x="4200" y="1720"/>
                  </a:cubicBezTo>
                  <a:cubicBezTo>
                    <a:pt x="6516" y="1720"/>
                    <a:pt x="8395" y="1338"/>
                    <a:pt x="8395" y="862"/>
                  </a:cubicBezTo>
                  <a:cubicBezTo>
                    <a:pt x="8395" y="382"/>
                    <a:pt x="6516" y="0"/>
                    <a:pt x="4200"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81" name="Google Shape;9281;p131"/>
          <p:cNvGrpSpPr/>
          <p:nvPr/>
        </p:nvGrpSpPr>
        <p:grpSpPr>
          <a:xfrm>
            <a:off x="7618426" y="3440396"/>
            <a:ext cx="178492" cy="275990"/>
            <a:chOff x="8615101" y="3738687"/>
            <a:chExt cx="207573" cy="320956"/>
          </a:xfrm>
        </p:grpSpPr>
        <p:sp>
          <p:nvSpPr>
            <p:cNvPr id="9282" name="Google Shape;9282;p131"/>
            <p:cNvSpPr/>
            <p:nvPr/>
          </p:nvSpPr>
          <p:spPr>
            <a:xfrm>
              <a:off x="8646134" y="3738687"/>
              <a:ext cx="12248" cy="309245"/>
            </a:xfrm>
            <a:custGeom>
              <a:avLst/>
              <a:gdLst/>
              <a:ahLst/>
              <a:cxnLst/>
              <a:rect l="l" t="t" r="r" b="b"/>
              <a:pathLst>
                <a:path w="1347" h="34011" extrusionOk="0">
                  <a:moveTo>
                    <a:pt x="0" y="0"/>
                  </a:moveTo>
                  <a:lnTo>
                    <a:pt x="0" y="34010"/>
                  </a:lnTo>
                  <a:lnTo>
                    <a:pt x="1347" y="34010"/>
                  </a:lnTo>
                  <a:lnTo>
                    <a:pt x="1347"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3" name="Google Shape;9283;p131"/>
            <p:cNvSpPr/>
            <p:nvPr/>
          </p:nvSpPr>
          <p:spPr>
            <a:xfrm>
              <a:off x="8615101" y="4044004"/>
              <a:ext cx="76332" cy="15639"/>
            </a:xfrm>
            <a:custGeom>
              <a:avLst/>
              <a:gdLst/>
              <a:ahLst/>
              <a:cxnLst/>
              <a:rect l="l" t="t" r="r" b="b"/>
              <a:pathLst>
                <a:path w="8395" h="1720" extrusionOk="0">
                  <a:moveTo>
                    <a:pt x="4195" y="0"/>
                  </a:moveTo>
                  <a:cubicBezTo>
                    <a:pt x="1875" y="0"/>
                    <a:pt x="0" y="382"/>
                    <a:pt x="0" y="862"/>
                  </a:cubicBezTo>
                  <a:cubicBezTo>
                    <a:pt x="0" y="1338"/>
                    <a:pt x="1875" y="1720"/>
                    <a:pt x="4195" y="1720"/>
                  </a:cubicBezTo>
                  <a:cubicBezTo>
                    <a:pt x="6515" y="1720"/>
                    <a:pt x="8395" y="1338"/>
                    <a:pt x="8395" y="862"/>
                  </a:cubicBezTo>
                  <a:cubicBezTo>
                    <a:pt x="8395" y="382"/>
                    <a:pt x="6515" y="0"/>
                    <a:pt x="419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4" name="Google Shape;9284;p131"/>
            <p:cNvSpPr/>
            <p:nvPr/>
          </p:nvSpPr>
          <p:spPr>
            <a:xfrm>
              <a:off x="8651953" y="3738687"/>
              <a:ext cx="170721" cy="99808"/>
            </a:xfrm>
            <a:custGeom>
              <a:avLst/>
              <a:gdLst/>
              <a:ahLst/>
              <a:cxnLst/>
              <a:rect l="l" t="t" r="r" b="b"/>
              <a:pathLst>
                <a:path w="18776" h="10977" extrusionOk="0">
                  <a:moveTo>
                    <a:pt x="707" y="0"/>
                  </a:moveTo>
                  <a:lnTo>
                    <a:pt x="0" y="10977"/>
                  </a:lnTo>
                  <a:lnTo>
                    <a:pt x="18776" y="4360"/>
                  </a:lnTo>
                  <a:lnTo>
                    <a:pt x="707"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285" name="Google Shape;9285;p131"/>
          <p:cNvSpPr/>
          <p:nvPr/>
        </p:nvSpPr>
        <p:spPr>
          <a:xfrm>
            <a:off x="8114866" y="3030279"/>
            <a:ext cx="222397" cy="288694"/>
          </a:xfrm>
          <a:custGeom>
            <a:avLst/>
            <a:gdLst/>
            <a:ahLst/>
            <a:cxnLst/>
            <a:rect l="l" t="t" r="r" b="b"/>
            <a:pathLst>
              <a:path w="2810" h="3648" extrusionOk="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286" name="Google Shape;9286;p131"/>
          <p:cNvGrpSpPr/>
          <p:nvPr/>
        </p:nvGrpSpPr>
        <p:grpSpPr>
          <a:xfrm>
            <a:off x="6013131" y="3561884"/>
            <a:ext cx="557670" cy="511283"/>
            <a:chOff x="6015419" y="3716859"/>
            <a:chExt cx="557671" cy="511283"/>
          </a:xfrm>
        </p:grpSpPr>
        <p:sp>
          <p:nvSpPr>
            <p:cNvPr id="9287" name="Google Shape;9287;p131"/>
            <p:cNvSpPr/>
            <p:nvPr/>
          </p:nvSpPr>
          <p:spPr>
            <a:xfrm>
              <a:off x="6015419" y="3716859"/>
              <a:ext cx="557671" cy="511283"/>
            </a:xfrm>
            <a:custGeom>
              <a:avLst/>
              <a:gdLst/>
              <a:ahLst/>
              <a:cxnLst/>
              <a:rect l="l" t="t" r="r" b="b"/>
              <a:pathLst>
                <a:path w="96650" h="88649" extrusionOk="0">
                  <a:moveTo>
                    <a:pt x="48692" y="0"/>
                  </a:moveTo>
                  <a:cubicBezTo>
                    <a:pt x="46526" y="0"/>
                    <a:pt x="44332" y="152"/>
                    <a:pt x="42124" y="465"/>
                  </a:cubicBezTo>
                  <a:cubicBezTo>
                    <a:pt x="17336" y="3960"/>
                    <a:pt x="1" y="26441"/>
                    <a:pt x="3443" y="50679"/>
                  </a:cubicBezTo>
                  <a:cubicBezTo>
                    <a:pt x="6564" y="72751"/>
                    <a:pt x="25836" y="88649"/>
                    <a:pt x="48004" y="88649"/>
                  </a:cubicBezTo>
                  <a:cubicBezTo>
                    <a:pt x="50160" y="88649"/>
                    <a:pt x="52345" y="88498"/>
                    <a:pt x="54544" y="88188"/>
                  </a:cubicBezTo>
                  <a:cubicBezTo>
                    <a:pt x="79332" y="84675"/>
                    <a:pt x="96649" y="62194"/>
                    <a:pt x="93225" y="37975"/>
                  </a:cubicBezTo>
                  <a:cubicBezTo>
                    <a:pt x="90105" y="15895"/>
                    <a:pt x="70848" y="0"/>
                    <a:pt x="4869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288" name="Google Shape;9288;p131"/>
            <p:cNvGrpSpPr/>
            <p:nvPr/>
          </p:nvGrpSpPr>
          <p:grpSpPr>
            <a:xfrm>
              <a:off x="6036094" y="3716980"/>
              <a:ext cx="529860" cy="510468"/>
              <a:chOff x="6036094" y="3716980"/>
              <a:chExt cx="529860" cy="510468"/>
            </a:xfrm>
          </p:grpSpPr>
          <p:sp>
            <p:nvSpPr>
              <p:cNvPr id="9289" name="Google Shape;9289;p131"/>
              <p:cNvSpPr/>
              <p:nvPr/>
            </p:nvSpPr>
            <p:spPr>
              <a:xfrm>
                <a:off x="6220140" y="3716980"/>
                <a:ext cx="80065" cy="64273"/>
              </a:xfrm>
              <a:custGeom>
                <a:avLst/>
                <a:gdLst/>
                <a:ahLst/>
                <a:cxnLst/>
                <a:rect l="l" t="t" r="r" b="b"/>
                <a:pathLst>
                  <a:path w="13876" h="11144" extrusionOk="0">
                    <a:moveTo>
                      <a:pt x="11055" y="0"/>
                    </a:moveTo>
                    <a:cubicBezTo>
                      <a:pt x="9600" y="71"/>
                      <a:pt x="8127" y="213"/>
                      <a:pt x="6654" y="426"/>
                    </a:cubicBezTo>
                    <a:cubicBezTo>
                      <a:pt x="4401" y="746"/>
                      <a:pt x="2165" y="1225"/>
                      <a:pt x="1" y="1863"/>
                    </a:cubicBezTo>
                    <a:lnTo>
                      <a:pt x="54" y="2307"/>
                    </a:lnTo>
                    <a:lnTo>
                      <a:pt x="2165" y="2396"/>
                    </a:lnTo>
                    <a:lnTo>
                      <a:pt x="1739" y="4117"/>
                    </a:lnTo>
                    <a:lnTo>
                      <a:pt x="3194" y="4401"/>
                    </a:lnTo>
                    <a:lnTo>
                      <a:pt x="1828" y="5146"/>
                    </a:lnTo>
                    <a:cubicBezTo>
                      <a:pt x="2893" y="6015"/>
                      <a:pt x="1207" y="7417"/>
                      <a:pt x="2538" y="8393"/>
                    </a:cubicBezTo>
                    <a:cubicBezTo>
                      <a:pt x="3088" y="8783"/>
                      <a:pt x="3088" y="9937"/>
                      <a:pt x="3301" y="10611"/>
                    </a:cubicBezTo>
                    <a:lnTo>
                      <a:pt x="6335" y="11143"/>
                    </a:lnTo>
                    <a:cubicBezTo>
                      <a:pt x="6583" y="10611"/>
                      <a:pt x="6832" y="10061"/>
                      <a:pt x="7098" y="9493"/>
                    </a:cubicBezTo>
                    <a:cubicBezTo>
                      <a:pt x="7670" y="8245"/>
                      <a:pt x="7649" y="6456"/>
                      <a:pt x="9632" y="6456"/>
                    </a:cubicBezTo>
                    <a:cubicBezTo>
                      <a:pt x="9679" y="6456"/>
                      <a:pt x="9728" y="6457"/>
                      <a:pt x="9777" y="6459"/>
                    </a:cubicBezTo>
                    <a:cubicBezTo>
                      <a:pt x="10380" y="5217"/>
                      <a:pt x="11410" y="4791"/>
                      <a:pt x="12723" y="4685"/>
                    </a:cubicBezTo>
                    <a:cubicBezTo>
                      <a:pt x="13113" y="4649"/>
                      <a:pt x="13450" y="3939"/>
                      <a:pt x="13876" y="3443"/>
                    </a:cubicBezTo>
                    <a:cubicBezTo>
                      <a:pt x="13166" y="2378"/>
                      <a:pt x="12687" y="1012"/>
                      <a:pt x="11729" y="391"/>
                    </a:cubicBezTo>
                    <a:cubicBezTo>
                      <a:pt x="11516" y="249"/>
                      <a:pt x="11285" y="125"/>
                      <a:pt x="1105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0" name="Google Shape;9290;p131"/>
              <p:cNvSpPr/>
              <p:nvPr/>
            </p:nvSpPr>
            <p:spPr>
              <a:xfrm>
                <a:off x="6368562" y="3771936"/>
                <a:ext cx="39115" cy="36745"/>
              </a:xfrm>
              <a:custGeom>
                <a:avLst/>
                <a:gdLst/>
                <a:ahLst/>
                <a:cxnLst/>
                <a:rect l="l" t="t" r="r" b="b"/>
                <a:pathLst>
                  <a:path w="6779" h="6371" extrusionOk="0">
                    <a:moveTo>
                      <a:pt x="870" y="1"/>
                    </a:moveTo>
                    <a:lnTo>
                      <a:pt x="1" y="1154"/>
                    </a:lnTo>
                    <a:lnTo>
                      <a:pt x="1509" y="2698"/>
                    </a:lnTo>
                    <a:lnTo>
                      <a:pt x="2272" y="3283"/>
                    </a:lnTo>
                    <a:cubicBezTo>
                      <a:pt x="3567" y="3922"/>
                      <a:pt x="3301" y="5625"/>
                      <a:pt x="4436" y="6370"/>
                    </a:cubicBezTo>
                    <a:cubicBezTo>
                      <a:pt x="4880" y="5341"/>
                      <a:pt x="5838" y="5554"/>
                      <a:pt x="6654" y="5377"/>
                    </a:cubicBezTo>
                    <a:cubicBezTo>
                      <a:pt x="6778" y="4117"/>
                      <a:pt x="5732" y="3549"/>
                      <a:pt x="4933" y="3265"/>
                    </a:cubicBezTo>
                    <a:cubicBezTo>
                      <a:pt x="3762" y="2875"/>
                      <a:pt x="2928" y="2360"/>
                      <a:pt x="2325" y="1278"/>
                    </a:cubicBezTo>
                    <a:cubicBezTo>
                      <a:pt x="2023" y="746"/>
                      <a:pt x="1367" y="426"/>
                      <a:pt x="87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1" name="Google Shape;9291;p131"/>
              <p:cNvSpPr/>
              <p:nvPr/>
            </p:nvSpPr>
            <p:spPr>
              <a:xfrm>
                <a:off x="6304793" y="3747169"/>
                <a:ext cx="25088" cy="13311"/>
              </a:xfrm>
              <a:custGeom>
                <a:avLst/>
                <a:gdLst/>
                <a:ahLst/>
                <a:cxnLst/>
                <a:rect l="l" t="t" r="r" b="b"/>
                <a:pathLst>
                  <a:path w="4348" h="2308" extrusionOk="0">
                    <a:moveTo>
                      <a:pt x="3957" y="1"/>
                    </a:moveTo>
                    <a:cubicBezTo>
                      <a:pt x="2680" y="355"/>
                      <a:pt x="1296" y="143"/>
                      <a:pt x="0" y="906"/>
                    </a:cubicBezTo>
                    <a:cubicBezTo>
                      <a:pt x="728" y="1651"/>
                      <a:pt x="728" y="1615"/>
                      <a:pt x="1544" y="1757"/>
                    </a:cubicBezTo>
                    <a:cubicBezTo>
                      <a:pt x="2147" y="1917"/>
                      <a:pt x="2733" y="2094"/>
                      <a:pt x="3318" y="2307"/>
                    </a:cubicBezTo>
                    <a:lnTo>
                      <a:pt x="4348" y="639"/>
                    </a:lnTo>
                    <a:lnTo>
                      <a:pt x="3957"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2" name="Google Shape;9292;p131"/>
              <p:cNvSpPr/>
              <p:nvPr/>
            </p:nvSpPr>
            <p:spPr>
              <a:xfrm>
                <a:off x="6365182" y="3787492"/>
                <a:ext cx="18025" cy="16582"/>
              </a:xfrm>
              <a:custGeom>
                <a:avLst/>
                <a:gdLst/>
                <a:ahLst/>
                <a:cxnLst/>
                <a:rect l="l" t="t" r="r" b="b"/>
                <a:pathLst>
                  <a:path w="3124" h="2875" extrusionOk="0">
                    <a:moveTo>
                      <a:pt x="2095" y="1"/>
                    </a:moveTo>
                    <a:lnTo>
                      <a:pt x="1" y="1030"/>
                    </a:lnTo>
                    <a:cubicBezTo>
                      <a:pt x="498" y="1455"/>
                      <a:pt x="782" y="1615"/>
                      <a:pt x="941" y="1864"/>
                    </a:cubicBezTo>
                    <a:cubicBezTo>
                      <a:pt x="1119" y="2112"/>
                      <a:pt x="1154" y="2449"/>
                      <a:pt x="1279" y="2875"/>
                    </a:cubicBezTo>
                    <a:lnTo>
                      <a:pt x="3124" y="2467"/>
                    </a:lnTo>
                    <a:lnTo>
                      <a:pt x="2858" y="586"/>
                    </a:lnTo>
                    <a:lnTo>
                      <a:pt x="2095"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3" name="Google Shape;9293;p131"/>
              <p:cNvSpPr/>
              <p:nvPr/>
            </p:nvSpPr>
            <p:spPr>
              <a:xfrm>
                <a:off x="6367131" y="3727108"/>
                <a:ext cx="198823" cy="438001"/>
              </a:xfrm>
              <a:custGeom>
                <a:avLst/>
                <a:gdLst/>
                <a:ahLst/>
                <a:cxnLst/>
                <a:rect l="l" t="t" r="r" b="b"/>
                <a:pathLst>
                  <a:path w="34458" h="75943" extrusionOk="0">
                    <a:moveTo>
                      <a:pt x="8836" y="6211"/>
                    </a:moveTo>
                    <a:cubicBezTo>
                      <a:pt x="10061" y="6371"/>
                      <a:pt x="10061" y="6371"/>
                      <a:pt x="12438" y="9352"/>
                    </a:cubicBezTo>
                    <a:lnTo>
                      <a:pt x="10930" y="10416"/>
                    </a:lnTo>
                    <a:cubicBezTo>
                      <a:pt x="10646" y="10044"/>
                      <a:pt x="9244" y="10079"/>
                      <a:pt x="10309" y="8997"/>
                    </a:cubicBezTo>
                    <a:lnTo>
                      <a:pt x="8836" y="6211"/>
                    </a:lnTo>
                    <a:close/>
                    <a:moveTo>
                      <a:pt x="13237" y="17585"/>
                    </a:moveTo>
                    <a:cubicBezTo>
                      <a:pt x="14213" y="18330"/>
                      <a:pt x="14976" y="19235"/>
                      <a:pt x="15951" y="19572"/>
                    </a:cubicBezTo>
                    <a:cubicBezTo>
                      <a:pt x="17034" y="19945"/>
                      <a:pt x="17548" y="20761"/>
                      <a:pt x="18294" y="21506"/>
                    </a:cubicBezTo>
                    <a:lnTo>
                      <a:pt x="16892" y="22216"/>
                    </a:lnTo>
                    <a:lnTo>
                      <a:pt x="19092" y="23440"/>
                    </a:lnTo>
                    <a:lnTo>
                      <a:pt x="18826" y="19359"/>
                    </a:lnTo>
                    <a:lnTo>
                      <a:pt x="18826" y="19359"/>
                    </a:lnTo>
                    <a:cubicBezTo>
                      <a:pt x="19500" y="20264"/>
                      <a:pt x="19890" y="20867"/>
                      <a:pt x="20352" y="21382"/>
                    </a:cubicBezTo>
                    <a:cubicBezTo>
                      <a:pt x="20813" y="21914"/>
                      <a:pt x="21328" y="22340"/>
                      <a:pt x="22091" y="23050"/>
                    </a:cubicBezTo>
                    <a:lnTo>
                      <a:pt x="22587" y="21346"/>
                    </a:lnTo>
                    <a:lnTo>
                      <a:pt x="25267" y="23742"/>
                    </a:lnTo>
                    <a:lnTo>
                      <a:pt x="26402" y="22713"/>
                    </a:lnTo>
                    <a:lnTo>
                      <a:pt x="27999" y="26261"/>
                    </a:lnTo>
                    <a:cubicBezTo>
                      <a:pt x="27384" y="26597"/>
                      <a:pt x="26823" y="26720"/>
                      <a:pt x="26292" y="26720"/>
                    </a:cubicBezTo>
                    <a:cubicBezTo>
                      <a:pt x="24969" y="26720"/>
                      <a:pt x="23833" y="25957"/>
                      <a:pt x="22516" y="25818"/>
                    </a:cubicBezTo>
                    <a:cubicBezTo>
                      <a:pt x="22516" y="26527"/>
                      <a:pt x="22499" y="27131"/>
                      <a:pt x="22499" y="27787"/>
                    </a:cubicBezTo>
                    <a:cubicBezTo>
                      <a:pt x="22392" y="27787"/>
                      <a:pt x="22270" y="27819"/>
                      <a:pt x="22169" y="27819"/>
                    </a:cubicBezTo>
                    <a:cubicBezTo>
                      <a:pt x="22118" y="27819"/>
                      <a:pt x="22073" y="27811"/>
                      <a:pt x="22037" y="27787"/>
                    </a:cubicBezTo>
                    <a:cubicBezTo>
                      <a:pt x="21133" y="27288"/>
                      <a:pt x="20502" y="26308"/>
                      <a:pt x="19338" y="26308"/>
                    </a:cubicBezTo>
                    <a:cubicBezTo>
                      <a:pt x="19178" y="26308"/>
                      <a:pt x="19008" y="26327"/>
                      <a:pt x="18826" y="26368"/>
                    </a:cubicBezTo>
                    <a:cubicBezTo>
                      <a:pt x="18808" y="26372"/>
                      <a:pt x="18788" y="26375"/>
                      <a:pt x="18768" y="26375"/>
                    </a:cubicBezTo>
                    <a:cubicBezTo>
                      <a:pt x="18417" y="26375"/>
                      <a:pt x="17797" y="25667"/>
                      <a:pt x="17495" y="25197"/>
                    </a:cubicBezTo>
                    <a:cubicBezTo>
                      <a:pt x="16998" y="24416"/>
                      <a:pt x="16661" y="23529"/>
                      <a:pt x="16360" y="22925"/>
                    </a:cubicBezTo>
                    <a:cubicBezTo>
                      <a:pt x="16129" y="22764"/>
                      <a:pt x="15928" y="22701"/>
                      <a:pt x="15748" y="22701"/>
                    </a:cubicBezTo>
                    <a:cubicBezTo>
                      <a:pt x="15114" y="22701"/>
                      <a:pt x="14724" y="23479"/>
                      <a:pt x="14110" y="23479"/>
                    </a:cubicBezTo>
                    <a:cubicBezTo>
                      <a:pt x="13959" y="23479"/>
                      <a:pt x="13794" y="23432"/>
                      <a:pt x="13609" y="23316"/>
                    </a:cubicBezTo>
                    <a:cubicBezTo>
                      <a:pt x="13398" y="23182"/>
                      <a:pt x="13213" y="23127"/>
                      <a:pt x="13048" y="23127"/>
                    </a:cubicBezTo>
                    <a:cubicBezTo>
                      <a:pt x="12310" y="23127"/>
                      <a:pt x="11952" y="24236"/>
                      <a:pt x="11285" y="24540"/>
                    </a:cubicBezTo>
                    <a:cubicBezTo>
                      <a:pt x="10309" y="24984"/>
                      <a:pt x="9475" y="24913"/>
                      <a:pt x="8357" y="25126"/>
                    </a:cubicBezTo>
                    <a:cubicBezTo>
                      <a:pt x="8712" y="23440"/>
                      <a:pt x="10007" y="23263"/>
                      <a:pt x="10877" y="22588"/>
                    </a:cubicBezTo>
                    <a:cubicBezTo>
                      <a:pt x="9333" y="21453"/>
                      <a:pt x="11161" y="20583"/>
                      <a:pt x="11107" y="19732"/>
                    </a:cubicBezTo>
                    <a:cubicBezTo>
                      <a:pt x="10966" y="17815"/>
                      <a:pt x="13183" y="19075"/>
                      <a:pt x="13237" y="17585"/>
                    </a:cubicBezTo>
                    <a:close/>
                    <a:moveTo>
                      <a:pt x="444" y="1"/>
                    </a:moveTo>
                    <a:lnTo>
                      <a:pt x="444" y="1"/>
                    </a:lnTo>
                    <a:cubicBezTo>
                      <a:pt x="373" y="746"/>
                      <a:pt x="0" y="1438"/>
                      <a:pt x="1278" y="1758"/>
                    </a:cubicBezTo>
                    <a:cubicBezTo>
                      <a:pt x="2147" y="1953"/>
                      <a:pt x="2662" y="2929"/>
                      <a:pt x="2857" y="3869"/>
                    </a:cubicBezTo>
                    <a:cubicBezTo>
                      <a:pt x="3034" y="4756"/>
                      <a:pt x="3123" y="5643"/>
                      <a:pt x="3247" y="6530"/>
                    </a:cubicBezTo>
                    <a:lnTo>
                      <a:pt x="3549" y="6140"/>
                    </a:lnTo>
                    <a:lnTo>
                      <a:pt x="5412" y="8145"/>
                    </a:lnTo>
                    <a:lnTo>
                      <a:pt x="6654" y="6903"/>
                    </a:lnTo>
                    <a:lnTo>
                      <a:pt x="8393" y="10505"/>
                    </a:lnTo>
                    <a:lnTo>
                      <a:pt x="6654" y="14426"/>
                    </a:lnTo>
                    <a:lnTo>
                      <a:pt x="5944" y="14036"/>
                    </a:lnTo>
                    <a:cubicBezTo>
                      <a:pt x="5678" y="14338"/>
                      <a:pt x="5447" y="14657"/>
                      <a:pt x="5252" y="14976"/>
                    </a:cubicBezTo>
                    <a:cubicBezTo>
                      <a:pt x="5163" y="15154"/>
                      <a:pt x="5217" y="15402"/>
                      <a:pt x="5199" y="15615"/>
                    </a:cubicBezTo>
                    <a:cubicBezTo>
                      <a:pt x="7346" y="16591"/>
                      <a:pt x="7701" y="17017"/>
                      <a:pt x="8162" y="19004"/>
                    </a:cubicBezTo>
                    <a:lnTo>
                      <a:pt x="4471" y="18827"/>
                    </a:lnTo>
                    <a:lnTo>
                      <a:pt x="4471" y="18827"/>
                    </a:lnTo>
                    <a:cubicBezTo>
                      <a:pt x="4755" y="21754"/>
                      <a:pt x="5057" y="22606"/>
                      <a:pt x="6193" y="24114"/>
                    </a:cubicBezTo>
                    <a:lnTo>
                      <a:pt x="7754" y="24061"/>
                    </a:lnTo>
                    <a:lnTo>
                      <a:pt x="7754" y="24061"/>
                    </a:lnTo>
                    <a:cubicBezTo>
                      <a:pt x="8073" y="25480"/>
                      <a:pt x="7914" y="26740"/>
                      <a:pt x="6920" y="27379"/>
                    </a:cubicBezTo>
                    <a:cubicBezTo>
                      <a:pt x="5518" y="28319"/>
                      <a:pt x="7026" y="29703"/>
                      <a:pt x="5962" y="30857"/>
                    </a:cubicBezTo>
                    <a:cubicBezTo>
                      <a:pt x="4241" y="32720"/>
                      <a:pt x="3850" y="35399"/>
                      <a:pt x="2644" y="37812"/>
                    </a:cubicBezTo>
                    <a:lnTo>
                      <a:pt x="4471" y="38380"/>
                    </a:lnTo>
                    <a:cubicBezTo>
                      <a:pt x="4400" y="39161"/>
                      <a:pt x="4436" y="40012"/>
                      <a:pt x="4259" y="40829"/>
                    </a:cubicBezTo>
                    <a:cubicBezTo>
                      <a:pt x="3939" y="42319"/>
                      <a:pt x="4329" y="43579"/>
                      <a:pt x="5252" y="44732"/>
                    </a:cubicBezTo>
                    <a:cubicBezTo>
                      <a:pt x="5838" y="45460"/>
                      <a:pt x="6370" y="46240"/>
                      <a:pt x="7026" y="46932"/>
                    </a:cubicBezTo>
                    <a:cubicBezTo>
                      <a:pt x="7789" y="47731"/>
                      <a:pt x="9209" y="47678"/>
                      <a:pt x="9670" y="48920"/>
                    </a:cubicBezTo>
                    <a:cubicBezTo>
                      <a:pt x="9723" y="49026"/>
                      <a:pt x="9812" y="49097"/>
                      <a:pt x="9919" y="49132"/>
                    </a:cubicBezTo>
                    <a:cubicBezTo>
                      <a:pt x="10191" y="49213"/>
                      <a:pt x="10478" y="49350"/>
                      <a:pt x="10740" y="49350"/>
                    </a:cubicBezTo>
                    <a:cubicBezTo>
                      <a:pt x="10768" y="49350"/>
                      <a:pt x="10796" y="49349"/>
                      <a:pt x="10824" y="49345"/>
                    </a:cubicBezTo>
                    <a:cubicBezTo>
                      <a:pt x="11569" y="49257"/>
                      <a:pt x="12279" y="49257"/>
                      <a:pt x="12917" y="48547"/>
                    </a:cubicBezTo>
                    <a:cubicBezTo>
                      <a:pt x="12958" y="48500"/>
                      <a:pt x="13033" y="48481"/>
                      <a:pt x="13131" y="48481"/>
                    </a:cubicBezTo>
                    <a:cubicBezTo>
                      <a:pt x="13526" y="48481"/>
                      <a:pt x="14291" y="48790"/>
                      <a:pt x="14670" y="48790"/>
                    </a:cubicBezTo>
                    <a:cubicBezTo>
                      <a:pt x="14764" y="48790"/>
                      <a:pt x="14834" y="48771"/>
                      <a:pt x="14869" y="48724"/>
                    </a:cubicBezTo>
                    <a:cubicBezTo>
                      <a:pt x="15721" y="47642"/>
                      <a:pt x="16892" y="47944"/>
                      <a:pt x="17921" y="47695"/>
                    </a:cubicBezTo>
                    <a:cubicBezTo>
                      <a:pt x="17948" y="47687"/>
                      <a:pt x="17976" y="47684"/>
                      <a:pt x="18005" y="47684"/>
                    </a:cubicBezTo>
                    <a:cubicBezTo>
                      <a:pt x="18165" y="47684"/>
                      <a:pt x="18357" y="47795"/>
                      <a:pt x="18613" y="47855"/>
                    </a:cubicBezTo>
                    <a:cubicBezTo>
                      <a:pt x="18550" y="48716"/>
                      <a:pt x="18847" y="48890"/>
                      <a:pt x="19260" y="48890"/>
                    </a:cubicBezTo>
                    <a:cubicBezTo>
                      <a:pt x="19540" y="48890"/>
                      <a:pt x="19874" y="48810"/>
                      <a:pt x="20185" y="48810"/>
                    </a:cubicBezTo>
                    <a:cubicBezTo>
                      <a:pt x="20457" y="48810"/>
                      <a:pt x="20713" y="48871"/>
                      <a:pt x="20902" y="49097"/>
                    </a:cubicBezTo>
                    <a:cubicBezTo>
                      <a:pt x="20831" y="49558"/>
                      <a:pt x="20902" y="50233"/>
                      <a:pt x="20636" y="50765"/>
                    </a:cubicBezTo>
                    <a:cubicBezTo>
                      <a:pt x="20228" y="51546"/>
                      <a:pt x="21150" y="52592"/>
                      <a:pt x="20068" y="53178"/>
                    </a:cubicBezTo>
                    <a:cubicBezTo>
                      <a:pt x="21771" y="55112"/>
                      <a:pt x="20955" y="57649"/>
                      <a:pt x="21594" y="59424"/>
                    </a:cubicBezTo>
                    <a:cubicBezTo>
                      <a:pt x="20742" y="61713"/>
                      <a:pt x="19589" y="63327"/>
                      <a:pt x="19624" y="65776"/>
                    </a:cubicBezTo>
                    <a:cubicBezTo>
                      <a:pt x="19678" y="68597"/>
                      <a:pt x="18453" y="71436"/>
                      <a:pt x="17406" y="74168"/>
                    </a:cubicBezTo>
                    <a:cubicBezTo>
                      <a:pt x="17247" y="74577"/>
                      <a:pt x="17158" y="75002"/>
                      <a:pt x="16910" y="75943"/>
                    </a:cubicBezTo>
                    <a:cubicBezTo>
                      <a:pt x="28177" y="66379"/>
                      <a:pt x="34458" y="51617"/>
                      <a:pt x="32258" y="36144"/>
                    </a:cubicBezTo>
                    <a:cubicBezTo>
                      <a:pt x="29756" y="18472"/>
                      <a:pt x="16874" y="4756"/>
                      <a:pt x="44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4" name="Google Shape;9294;p131"/>
              <p:cNvSpPr/>
              <p:nvPr/>
            </p:nvSpPr>
            <p:spPr>
              <a:xfrm>
                <a:off x="6036094" y="3734681"/>
                <a:ext cx="181628" cy="303024"/>
              </a:xfrm>
              <a:custGeom>
                <a:avLst/>
                <a:gdLst/>
                <a:ahLst/>
                <a:cxnLst/>
                <a:rect l="l" t="t" r="r" b="b"/>
                <a:pathLst>
                  <a:path w="31478" h="52540" extrusionOk="0">
                    <a:moveTo>
                      <a:pt x="28337" y="1"/>
                    </a:moveTo>
                    <a:cubicBezTo>
                      <a:pt x="13326" y="5785"/>
                      <a:pt x="2556" y="18986"/>
                      <a:pt x="1" y="34405"/>
                    </a:cubicBezTo>
                    <a:cubicBezTo>
                      <a:pt x="516" y="36961"/>
                      <a:pt x="764" y="39569"/>
                      <a:pt x="1154" y="42159"/>
                    </a:cubicBezTo>
                    <a:cubicBezTo>
                      <a:pt x="1172" y="42266"/>
                      <a:pt x="1438" y="42355"/>
                      <a:pt x="1687" y="42496"/>
                    </a:cubicBezTo>
                    <a:cubicBezTo>
                      <a:pt x="1687" y="41574"/>
                      <a:pt x="1704" y="40704"/>
                      <a:pt x="1704" y="39835"/>
                    </a:cubicBezTo>
                    <a:lnTo>
                      <a:pt x="2112" y="39817"/>
                    </a:lnTo>
                    <a:lnTo>
                      <a:pt x="3905" y="45513"/>
                    </a:lnTo>
                    <a:cubicBezTo>
                      <a:pt x="4490" y="45956"/>
                      <a:pt x="5289" y="46595"/>
                      <a:pt x="6122" y="47145"/>
                    </a:cubicBezTo>
                    <a:cubicBezTo>
                      <a:pt x="6548" y="47465"/>
                      <a:pt x="7045" y="47678"/>
                      <a:pt x="7560" y="47784"/>
                    </a:cubicBezTo>
                    <a:cubicBezTo>
                      <a:pt x="9813" y="48068"/>
                      <a:pt x="12492" y="48884"/>
                      <a:pt x="13557" y="50481"/>
                    </a:cubicBezTo>
                    <a:cubicBezTo>
                      <a:pt x="14515" y="51971"/>
                      <a:pt x="15810" y="52202"/>
                      <a:pt x="16751" y="52539"/>
                    </a:cubicBezTo>
                    <a:lnTo>
                      <a:pt x="18827" y="51652"/>
                    </a:lnTo>
                    <a:cubicBezTo>
                      <a:pt x="18720" y="51475"/>
                      <a:pt x="18632" y="51155"/>
                      <a:pt x="18525" y="51138"/>
                    </a:cubicBezTo>
                    <a:cubicBezTo>
                      <a:pt x="15367" y="50960"/>
                      <a:pt x="15367" y="50978"/>
                      <a:pt x="14905" y="48015"/>
                    </a:cubicBezTo>
                    <a:cubicBezTo>
                      <a:pt x="14870" y="47695"/>
                      <a:pt x="14799" y="47376"/>
                      <a:pt x="14675" y="46755"/>
                    </a:cubicBezTo>
                    <a:lnTo>
                      <a:pt x="11818" y="46152"/>
                    </a:lnTo>
                    <a:lnTo>
                      <a:pt x="12031" y="42461"/>
                    </a:lnTo>
                    <a:cubicBezTo>
                      <a:pt x="12009" y="42460"/>
                      <a:pt x="11988" y="42460"/>
                      <a:pt x="11967" y="42460"/>
                    </a:cubicBezTo>
                    <a:cubicBezTo>
                      <a:pt x="9761" y="42460"/>
                      <a:pt x="10756" y="45214"/>
                      <a:pt x="9157" y="45531"/>
                    </a:cubicBezTo>
                    <a:cubicBezTo>
                      <a:pt x="7577" y="44537"/>
                      <a:pt x="7577" y="44537"/>
                      <a:pt x="6832" y="39036"/>
                    </a:cubicBezTo>
                    <a:cubicBezTo>
                      <a:pt x="7471" y="36162"/>
                      <a:pt x="10807" y="37120"/>
                      <a:pt x="11570" y="34867"/>
                    </a:cubicBezTo>
                    <a:lnTo>
                      <a:pt x="13876" y="35683"/>
                    </a:lnTo>
                    <a:cubicBezTo>
                      <a:pt x="13930" y="37014"/>
                      <a:pt x="14213" y="38274"/>
                      <a:pt x="15651" y="39090"/>
                    </a:cubicBezTo>
                    <a:lnTo>
                      <a:pt x="14870" y="33554"/>
                    </a:lnTo>
                    <a:cubicBezTo>
                      <a:pt x="15012" y="33305"/>
                      <a:pt x="15189" y="33092"/>
                      <a:pt x="15367" y="32880"/>
                    </a:cubicBezTo>
                    <a:cubicBezTo>
                      <a:pt x="16733" y="31584"/>
                      <a:pt x="18720" y="30662"/>
                      <a:pt x="18277" y="28231"/>
                    </a:cubicBezTo>
                    <a:cubicBezTo>
                      <a:pt x="19217" y="27148"/>
                      <a:pt x="19501" y="25569"/>
                      <a:pt x="20903" y="24824"/>
                    </a:cubicBezTo>
                    <a:cubicBezTo>
                      <a:pt x="21169" y="24664"/>
                      <a:pt x="21701" y="24540"/>
                      <a:pt x="21701" y="24416"/>
                    </a:cubicBezTo>
                    <a:cubicBezTo>
                      <a:pt x="21701" y="22606"/>
                      <a:pt x="23298" y="22375"/>
                      <a:pt x="24345" y="21453"/>
                    </a:cubicBezTo>
                    <a:cubicBezTo>
                      <a:pt x="24698" y="21969"/>
                      <a:pt x="25002" y="22149"/>
                      <a:pt x="25280" y="22149"/>
                    </a:cubicBezTo>
                    <a:cubicBezTo>
                      <a:pt x="25925" y="22149"/>
                      <a:pt x="26432" y="21185"/>
                      <a:pt x="27082" y="21185"/>
                    </a:cubicBezTo>
                    <a:cubicBezTo>
                      <a:pt x="27098" y="21185"/>
                      <a:pt x="27114" y="21185"/>
                      <a:pt x="27131" y="21187"/>
                    </a:cubicBezTo>
                    <a:cubicBezTo>
                      <a:pt x="27184" y="21187"/>
                      <a:pt x="27237" y="20867"/>
                      <a:pt x="27255" y="20832"/>
                    </a:cubicBezTo>
                    <a:lnTo>
                      <a:pt x="25250" y="19909"/>
                    </a:lnTo>
                    <a:lnTo>
                      <a:pt x="25835" y="18348"/>
                    </a:lnTo>
                    <a:lnTo>
                      <a:pt x="24274" y="17851"/>
                    </a:lnTo>
                    <a:cubicBezTo>
                      <a:pt x="25161" y="17514"/>
                      <a:pt x="26048" y="17727"/>
                      <a:pt x="26829" y="17531"/>
                    </a:cubicBezTo>
                    <a:cubicBezTo>
                      <a:pt x="27610" y="17336"/>
                      <a:pt x="28266" y="16751"/>
                      <a:pt x="28976" y="16325"/>
                    </a:cubicBezTo>
                    <a:cubicBezTo>
                      <a:pt x="29774" y="15846"/>
                      <a:pt x="30573" y="15349"/>
                      <a:pt x="31478" y="14781"/>
                    </a:cubicBezTo>
                    <a:cubicBezTo>
                      <a:pt x="30466" y="12723"/>
                      <a:pt x="27769" y="12049"/>
                      <a:pt x="27698" y="9565"/>
                    </a:cubicBezTo>
                    <a:lnTo>
                      <a:pt x="25143" y="11836"/>
                    </a:lnTo>
                    <a:cubicBezTo>
                      <a:pt x="25764" y="8571"/>
                      <a:pt x="23600" y="8908"/>
                      <a:pt x="22269" y="8465"/>
                    </a:cubicBezTo>
                    <a:cubicBezTo>
                      <a:pt x="21932" y="8855"/>
                      <a:pt x="21559" y="9032"/>
                      <a:pt x="21027" y="9316"/>
                    </a:cubicBezTo>
                    <a:lnTo>
                      <a:pt x="21825" y="10132"/>
                    </a:lnTo>
                    <a:lnTo>
                      <a:pt x="20353" y="11197"/>
                    </a:lnTo>
                    <a:cubicBezTo>
                      <a:pt x="21772" y="12244"/>
                      <a:pt x="20956" y="13628"/>
                      <a:pt x="20690" y="13734"/>
                    </a:cubicBezTo>
                    <a:cubicBezTo>
                      <a:pt x="18756" y="14444"/>
                      <a:pt x="19217" y="16396"/>
                      <a:pt x="18401" y="17620"/>
                    </a:cubicBezTo>
                    <a:lnTo>
                      <a:pt x="17460" y="16910"/>
                    </a:lnTo>
                    <a:cubicBezTo>
                      <a:pt x="17052" y="16502"/>
                      <a:pt x="17886" y="16360"/>
                      <a:pt x="17851" y="16023"/>
                    </a:cubicBezTo>
                    <a:cubicBezTo>
                      <a:pt x="17833" y="15580"/>
                      <a:pt x="17744" y="15136"/>
                      <a:pt x="17673" y="14639"/>
                    </a:cubicBezTo>
                    <a:lnTo>
                      <a:pt x="14781" y="13805"/>
                    </a:lnTo>
                    <a:cubicBezTo>
                      <a:pt x="14391" y="10558"/>
                      <a:pt x="17727" y="10026"/>
                      <a:pt x="19075" y="8056"/>
                    </a:cubicBezTo>
                    <a:cubicBezTo>
                      <a:pt x="19476" y="8451"/>
                      <a:pt x="19895" y="8555"/>
                      <a:pt x="20323" y="8555"/>
                    </a:cubicBezTo>
                    <a:cubicBezTo>
                      <a:pt x="20808" y="8555"/>
                      <a:pt x="21305" y="8420"/>
                      <a:pt x="21802" y="8420"/>
                    </a:cubicBezTo>
                    <a:cubicBezTo>
                      <a:pt x="21952" y="8420"/>
                      <a:pt x="22102" y="8433"/>
                      <a:pt x="22251" y="8465"/>
                    </a:cubicBezTo>
                    <a:cubicBezTo>
                      <a:pt x="22127" y="7702"/>
                      <a:pt x="22056" y="7152"/>
                      <a:pt x="21967" y="6495"/>
                    </a:cubicBezTo>
                    <a:cubicBezTo>
                      <a:pt x="23198" y="6481"/>
                      <a:pt x="23566" y="4540"/>
                      <a:pt x="24952" y="4540"/>
                    </a:cubicBezTo>
                    <a:cubicBezTo>
                      <a:pt x="25264" y="4540"/>
                      <a:pt x="25629" y="4639"/>
                      <a:pt x="26066" y="4880"/>
                    </a:cubicBezTo>
                    <a:cubicBezTo>
                      <a:pt x="25374" y="5963"/>
                      <a:pt x="24274" y="6335"/>
                      <a:pt x="23458" y="7010"/>
                    </a:cubicBezTo>
                    <a:lnTo>
                      <a:pt x="26243" y="8376"/>
                    </a:lnTo>
                    <a:lnTo>
                      <a:pt x="28089" y="7205"/>
                    </a:lnTo>
                    <a:lnTo>
                      <a:pt x="28160" y="5324"/>
                    </a:lnTo>
                    <a:cubicBezTo>
                      <a:pt x="28332" y="5383"/>
                      <a:pt x="28506" y="5414"/>
                      <a:pt x="28690" y="5414"/>
                    </a:cubicBezTo>
                    <a:cubicBezTo>
                      <a:pt x="29226" y="5414"/>
                      <a:pt x="29853" y="5151"/>
                      <a:pt x="30804" y="4543"/>
                    </a:cubicBezTo>
                    <a:lnTo>
                      <a:pt x="29029" y="3621"/>
                    </a:lnTo>
                    <a:lnTo>
                      <a:pt x="29561" y="2733"/>
                    </a:lnTo>
                    <a:lnTo>
                      <a:pt x="28231" y="1722"/>
                    </a:lnTo>
                    <a:cubicBezTo>
                      <a:pt x="28355" y="1190"/>
                      <a:pt x="28692" y="586"/>
                      <a:pt x="28515" y="232"/>
                    </a:cubicBezTo>
                    <a:cubicBezTo>
                      <a:pt x="28479" y="161"/>
                      <a:pt x="28408" y="72"/>
                      <a:pt x="2833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5" name="Google Shape;9295;p131"/>
              <p:cNvSpPr/>
              <p:nvPr/>
            </p:nvSpPr>
            <p:spPr>
              <a:xfrm>
                <a:off x="6143575" y="4010833"/>
                <a:ext cx="186233" cy="216616"/>
              </a:xfrm>
              <a:custGeom>
                <a:avLst/>
                <a:gdLst/>
                <a:ahLst/>
                <a:cxnLst/>
                <a:rect l="l" t="t" r="r" b="b"/>
                <a:pathLst>
                  <a:path w="32276" h="37558" extrusionOk="0">
                    <a:moveTo>
                      <a:pt x="3376" y="1"/>
                    </a:moveTo>
                    <a:cubicBezTo>
                      <a:pt x="3358" y="1"/>
                      <a:pt x="3345" y="4"/>
                      <a:pt x="3336" y="12"/>
                    </a:cubicBezTo>
                    <a:cubicBezTo>
                      <a:pt x="905" y="2621"/>
                      <a:pt x="905" y="2621"/>
                      <a:pt x="1243" y="6400"/>
                    </a:cubicBezTo>
                    <a:cubicBezTo>
                      <a:pt x="1260" y="6595"/>
                      <a:pt x="1118" y="6790"/>
                      <a:pt x="1065" y="7003"/>
                    </a:cubicBezTo>
                    <a:cubicBezTo>
                      <a:pt x="693" y="8405"/>
                      <a:pt x="338" y="9807"/>
                      <a:pt x="1" y="11155"/>
                    </a:cubicBezTo>
                    <a:lnTo>
                      <a:pt x="1118" y="14012"/>
                    </a:lnTo>
                    <a:cubicBezTo>
                      <a:pt x="2147" y="15148"/>
                      <a:pt x="3106" y="16283"/>
                      <a:pt x="4188" y="17330"/>
                    </a:cubicBezTo>
                    <a:cubicBezTo>
                      <a:pt x="5271" y="18413"/>
                      <a:pt x="5677" y="20424"/>
                      <a:pt x="7592" y="20424"/>
                    </a:cubicBezTo>
                    <a:cubicBezTo>
                      <a:pt x="7779" y="20424"/>
                      <a:pt x="7980" y="20405"/>
                      <a:pt x="8198" y="20364"/>
                    </a:cubicBezTo>
                    <a:cubicBezTo>
                      <a:pt x="9263" y="21234"/>
                      <a:pt x="10735" y="21553"/>
                      <a:pt x="11179" y="23221"/>
                    </a:cubicBezTo>
                    <a:cubicBezTo>
                      <a:pt x="11587" y="24711"/>
                      <a:pt x="12669" y="26024"/>
                      <a:pt x="13024" y="27515"/>
                    </a:cubicBezTo>
                    <a:cubicBezTo>
                      <a:pt x="13361" y="28863"/>
                      <a:pt x="14461" y="29662"/>
                      <a:pt x="14834" y="30780"/>
                    </a:cubicBezTo>
                    <a:cubicBezTo>
                      <a:pt x="15278" y="32128"/>
                      <a:pt x="15970" y="33246"/>
                      <a:pt x="16573" y="34470"/>
                    </a:cubicBezTo>
                    <a:cubicBezTo>
                      <a:pt x="17070" y="35428"/>
                      <a:pt x="18223" y="35038"/>
                      <a:pt x="18525" y="36191"/>
                    </a:cubicBezTo>
                    <a:cubicBezTo>
                      <a:pt x="18631" y="36564"/>
                      <a:pt x="18844" y="36901"/>
                      <a:pt x="19146" y="37185"/>
                    </a:cubicBezTo>
                    <a:cubicBezTo>
                      <a:pt x="20299" y="37345"/>
                      <a:pt x="21470" y="37469"/>
                      <a:pt x="22659" y="37558"/>
                    </a:cubicBezTo>
                    <a:cubicBezTo>
                      <a:pt x="22559" y="37158"/>
                      <a:pt x="22490" y="36790"/>
                      <a:pt x="21808" y="36790"/>
                    </a:cubicBezTo>
                    <a:cubicBezTo>
                      <a:pt x="21763" y="36790"/>
                      <a:pt x="21716" y="36791"/>
                      <a:pt x="21665" y="36795"/>
                    </a:cubicBezTo>
                    <a:cubicBezTo>
                      <a:pt x="21645" y="36796"/>
                      <a:pt x="21626" y="36796"/>
                      <a:pt x="21608" y="36796"/>
                    </a:cubicBezTo>
                    <a:cubicBezTo>
                      <a:pt x="20725" y="36796"/>
                      <a:pt x="22437" y="35547"/>
                      <a:pt x="21115" y="35251"/>
                    </a:cubicBezTo>
                    <a:cubicBezTo>
                      <a:pt x="20388" y="35073"/>
                      <a:pt x="22109" y="33707"/>
                      <a:pt x="20725" y="33246"/>
                    </a:cubicBezTo>
                    <a:lnTo>
                      <a:pt x="20920" y="32980"/>
                    </a:lnTo>
                    <a:lnTo>
                      <a:pt x="22783" y="32394"/>
                    </a:lnTo>
                    <a:lnTo>
                      <a:pt x="21860" y="30017"/>
                    </a:lnTo>
                    <a:lnTo>
                      <a:pt x="23191" y="29839"/>
                    </a:lnTo>
                    <a:cubicBezTo>
                      <a:pt x="23599" y="29041"/>
                      <a:pt x="24007" y="28313"/>
                      <a:pt x="24380" y="27550"/>
                    </a:cubicBezTo>
                    <a:cubicBezTo>
                      <a:pt x="24646" y="26982"/>
                      <a:pt x="25178" y="26308"/>
                      <a:pt x="25036" y="25829"/>
                    </a:cubicBezTo>
                    <a:cubicBezTo>
                      <a:pt x="24451" y="23718"/>
                      <a:pt x="26083" y="22972"/>
                      <a:pt x="27343" y="22529"/>
                    </a:cubicBezTo>
                    <a:cubicBezTo>
                      <a:pt x="28603" y="22068"/>
                      <a:pt x="29082" y="21482"/>
                      <a:pt x="29242" y="20311"/>
                    </a:cubicBezTo>
                    <a:cubicBezTo>
                      <a:pt x="29419" y="19069"/>
                      <a:pt x="29809" y="17862"/>
                      <a:pt x="29898" y="16620"/>
                    </a:cubicBezTo>
                    <a:cubicBezTo>
                      <a:pt x="29987" y="15467"/>
                      <a:pt x="30005" y="14438"/>
                      <a:pt x="31087" y="13675"/>
                    </a:cubicBezTo>
                    <a:cubicBezTo>
                      <a:pt x="31442" y="13444"/>
                      <a:pt x="31531" y="12788"/>
                      <a:pt x="31655" y="12309"/>
                    </a:cubicBezTo>
                    <a:cubicBezTo>
                      <a:pt x="32276" y="10144"/>
                      <a:pt x="31868" y="9612"/>
                      <a:pt x="29490" y="9133"/>
                    </a:cubicBezTo>
                    <a:cubicBezTo>
                      <a:pt x="29100" y="9062"/>
                      <a:pt x="28816" y="8494"/>
                      <a:pt x="28266" y="7926"/>
                    </a:cubicBezTo>
                    <a:lnTo>
                      <a:pt x="24895" y="8778"/>
                    </a:lnTo>
                    <a:cubicBezTo>
                      <a:pt x="24522" y="7678"/>
                      <a:pt x="23315" y="7678"/>
                      <a:pt x="22215" y="7465"/>
                    </a:cubicBezTo>
                    <a:lnTo>
                      <a:pt x="21647" y="8157"/>
                    </a:lnTo>
                    <a:lnTo>
                      <a:pt x="18063" y="3597"/>
                    </a:lnTo>
                    <a:cubicBezTo>
                      <a:pt x="16840" y="3528"/>
                      <a:pt x="15905" y="3374"/>
                      <a:pt x="15067" y="3374"/>
                    </a:cubicBezTo>
                    <a:cubicBezTo>
                      <a:pt x="14823" y="3374"/>
                      <a:pt x="14587" y="3387"/>
                      <a:pt x="14355" y="3419"/>
                    </a:cubicBezTo>
                    <a:cubicBezTo>
                      <a:pt x="14295" y="3427"/>
                      <a:pt x="14238" y="3430"/>
                      <a:pt x="14183" y="3430"/>
                    </a:cubicBezTo>
                    <a:cubicBezTo>
                      <a:pt x="13092" y="3430"/>
                      <a:pt x="13035" y="1981"/>
                      <a:pt x="11835" y="1964"/>
                    </a:cubicBezTo>
                    <a:cubicBezTo>
                      <a:pt x="11108" y="1964"/>
                      <a:pt x="9901" y="1467"/>
                      <a:pt x="9582" y="438"/>
                    </a:cubicBezTo>
                    <a:cubicBezTo>
                      <a:pt x="8677" y="793"/>
                      <a:pt x="7914" y="1361"/>
                      <a:pt x="7133" y="1361"/>
                    </a:cubicBezTo>
                    <a:cubicBezTo>
                      <a:pt x="7119" y="1361"/>
                      <a:pt x="7105" y="1361"/>
                      <a:pt x="7091" y="1361"/>
                    </a:cubicBezTo>
                    <a:cubicBezTo>
                      <a:pt x="6288" y="1361"/>
                      <a:pt x="5470" y="877"/>
                      <a:pt x="4703" y="616"/>
                    </a:cubicBezTo>
                    <a:lnTo>
                      <a:pt x="4170" y="1184"/>
                    </a:lnTo>
                    <a:lnTo>
                      <a:pt x="3585" y="48"/>
                    </a:lnTo>
                    <a:cubicBezTo>
                      <a:pt x="3517" y="34"/>
                      <a:pt x="3429" y="1"/>
                      <a:pt x="337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6" name="Google Shape;9296;p131"/>
              <p:cNvSpPr/>
              <p:nvPr/>
            </p:nvSpPr>
            <p:spPr>
              <a:xfrm>
                <a:off x="6110513" y="3969114"/>
                <a:ext cx="33997" cy="13957"/>
              </a:xfrm>
              <a:custGeom>
                <a:avLst/>
                <a:gdLst/>
                <a:ahLst/>
                <a:cxnLst/>
                <a:rect l="l" t="t" r="r" b="b"/>
                <a:pathLst>
                  <a:path w="5892" h="2420" extrusionOk="0">
                    <a:moveTo>
                      <a:pt x="2076" y="1"/>
                    </a:moveTo>
                    <a:cubicBezTo>
                      <a:pt x="1454" y="1"/>
                      <a:pt x="791" y="230"/>
                      <a:pt x="0" y="592"/>
                    </a:cubicBezTo>
                    <a:cubicBezTo>
                      <a:pt x="564" y="957"/>
                      <a:pt x="1113" y="1415"/>
                      <a:pt x="1254" y="1415"/>
                    </a:cubicBezTo>
                    <a:cubicBezTo>
                      <a:pt x="1264" y="1415"/>
                      <a:pt x="1272" y="1412"/>
                      <a:pt x="1278" y="1408"/>
                    </a:cubicBezTo>
                    <a:cubicBezTo>
                      <a:pt x="1606" y="1108"/>
                      <a:pt x="1874" y="952"/>
                      <a:pt x="2167" y="952"/>
                    </a:cubicBezTo>
                    <a:cubicBezTo>
                      <a:pt x="2429" y="952"/>
                      <a:pt x="2710" y="1077"/>
                      <a:pt x="3070" y="1337"/>
                    </a:cubicBezTo>
                    <a:cubicBezTo>
                      <a:pt x="3815" y="1869"/>
                      <a:pt x="4773" y="2011"/>
                      <a:pt x="5838" y="2419"/>
                    </a:cubicBezTo>
                    <a:lnTo>
                      <a:pt x="5891" y="1071"/>
                    </a:lnTo>
                    <a:cubicBezTo>
                      <a:pt x="5040" y="893"/>
                      <a:pt x="4170" y="964"/>
                      <a:pt x="3656" y="574"/>
                    </a:cubicBezTo>
                    <a:cubicBezTo>
                      <a:pt x="3121" y="171"/>
                      <a:pt x="2614" y="1"/>
                      <a:pt x="207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7" name="Google Shape;9297;p131"/>
              <p:cNvSpPr/>
              <p:nvPr/>
            </p:nvSpPr>
            <p:spPr>
              <a:xfrm>
                <a:off x="6151865" y="3979381"/>
                <a:ext cx="35739" cy="11875"/>
              </a:xfrm>
              <a:custGeom>
                <a:avLst/>
                <a:gdLst/>
                <a:ahLst/>
                <a:cxnLst/>
                <a:rect l="l" t="t" r="r" b="b"/>
                <a:pathLst>
                  <a:path w="6194" h="2059" extrusionOk="0">
                    <a:moveTo>
                      <a:pt x="6193" y="0"/>
                    </a:moveTo>
                    <a:lnTo>
                      <a:pt x="6193" y="0"/>
                    </a:lnTo>
                    <a:cubicBezTo>
                      <a:pt x="4801" y="195"/>
                      <a:pt x="3970" y="433"/>
                      <a:pt x="3202" y="433"/>
                    </a:cubicBezTo>
                    <a:cubicBezTo>
                      <a:pt x="3128" y="433"/>
                      <a:pt x="3055" y="431"/>
                      <a:pt x="2982" y="426"/>
                    </a:cubicBezTo>
                    <a:cubicBezTo>
                      <a:pt x="2453" y="395"/>
                      <a:pt x="1944" y="74"/>
                      <a:pt x="1353" y="74"/>
                    </a:cubicBezTo>
                    <a:cubicBezTo>
                      <a:pt x="951" y="74"/>
                      <a:pt x="511" y="222"/>
                      <a:pt x="1" y="710"/>
                    </a:cubicBezTo>
                    <a:lnTo>
                      <a:pt x="1473" y="2059"/>
                    </a:lnTo>
                    <a:cubicBezTo>
                      <a:pt x="2432" y="409"/>
                      <a:pt x="4472" y="1526"/>
                      <a:pt x="619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8" name="Google Shape;9298;p131"/>
              <p:cNvSpPr/>
              <p:nvPr/>
            </p:nvSpPr>
            <p:spPr>
              <a:xfrm>
                <a:off x="6203762" y="3831292"/>
                <a:ext cx="19768" cy="12285"/>
              </a:xfrm>
              <a:custGeom>
                <a:avLst/>
                <a:gdLst/>
                <a:ahLst/>
                <a:cxnLst/>
                <a:rect l="l" t="t" r="r" b="b"/>
                <a:pathLst>
                  <a:path w="3426" h="2130" extrusionOk="0">
                    <a:moveTo>
                      <a:pt x="1473" y="1"/>
                    </a:moveTo>
                    <a:lnTo>
                      <a:pt x="1" y="1828"/>
                    </a:lnTo>
                    <a:lnTo>
                      <a:pt x="3372" y="2130"/>
                    </a:lnTo>
                    <a:cubicBezTo>
                      <a:pt x="3407" y="1917"/>
                      <a:pt x="3425" y="1704"/>
                      <a:pt x="3425" y="1509"/>
                    </a:cubicBezTo>
                    <a:cubicBezTo>
                      <a:pt x="3390" y="1172"/>
                      <a:pt x="3301" y="870"/>
                      <a:pt x="3248" y="586"/>
                    </a:cubicBezTo>
                    <a:lnTo>
                      <a:pt x="1473"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299" name="Google Shape;9299;p131"/>
          <p:cNvGrpSpPr/>
          <p:nvPr/>
        </p:nvGrpSpPr>
        <p:grpSpPr>
          <a:xfrm>
            <a:off x="6642016" y="2918653"/>
            <a:ext cx="576302" cy="511871"/>
            <a:chOff x="6644304" y="3073628"/>
            <a:chExt cx="576302" cy="511871"/>
          </a:xfrm>
        </p:grpSpPr>
        <p:sp>
          <p:nvSpPr>
            <p:cNvPr id="9300" name="Google Shape;9300;p131"/>
            <p:cNvSpPr/>
            <p:nvPr/>
          </p:nvSpPr>
          <p:spPr>
            <a:xfrm>
              <a:off x="6644304" y="3073628"/>
              <a:ext cx="576302" cy="511871"/>
            </a:xfrm>
            <a:custGeom>
              <a:avLst/>
              <a:gdLst/>
              <a:ahLst/>
              <a:cxnLst/>
              <a:rect l="l" t="t" r="r" b="b"/>
              <a:pathLst>
                <a:path w="99879" h="88751" extrusionOk="0">
                  <a:moveTo>
                    <a:pt x="50483" y="1"/>
                  </a:moveTo>
                  <a:cubicBezTo>
                    <a:pt x="46751" y="1"/>
                    <a:pt x="42953" y="456"/>
                    <a:pt x="39160" y="1409"/>
                  </a:cubicBezTo>
                  <a:cubicBezTo>
                    <a:pt x="14870" y="7513"/>
                    <a:pt x="1" y="31697"/>
                    <a:pt x="5963" y="55420"/>
                  </a:cubicBezTo>
                  <a:cubicBezTo>
                    <a:pt x="10993" y="75452"/>
                    <a:pt x="29236" y="88750"/>
                    <a:pt x="49406" y="88750"/>
                  </a:cubicBezTo>
                  <a:cubicBezTo>
                    <a:pt x="53141" y="88750"/>
                    <a:pt x="56941" y="88294"/>
                    <a:pt x="60736" y="87341"/>
                  </a:cubicBezTo>
                  <a:cubicBezTo>
                    <a:pt x="85027" y="81237"/>
                    <a:pt x="99878" y="57053"/>
                    <a:pt x="93917" y="33330"/>
                  </a:cubicBezTo>
                  <a:cubicBezTo>
                    <a:pt x="88901" y="13311"/>
                    <a:pt x="70655" y="1"/>
                    <a:pt x="5048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301" name="Google Shape;9301;p131"/>
            <p:cNvGrpSpPr/>
            <p:nvPr/>
          </p:nvGrpSpPr>
          <p:grpSpPr>
            <a:xfrm>
              <a:off x="6712169" y="3085440"/>
              <a:ext cx="481622" cy="494913"/>
              <a:chOff x="6712169" y="3085440"/>
              <a:chExt cx="481622" cy="494913"/>
            </a:xfrm>
          </p:grpSpPr>
          <p:sp>
            <p:nvSpPr>
              <p:cNvPr id="9302" name="Google Shape;9302;p131"/>
              <p:cNvSpPr/>
              <p:nvPr/>
            </p:nvSpPr>
            <p:spPr>
              <a:xfrm>
                <a:off x="6712169" y="3085440"/>
                <a:ext cx="238757" cy="315615"/>
              </a:xfrm>
              <a:custGeom>
                <a:avLst/>
                <a:gdLst/>
                <a:ahLst/>
                <a:cxnLst/>
                <a:rect l="l" t="t" r="r" b="b"/>
                <a:pathLst>
                  <a:path w="41379" h="54723" extrusionOk="0">
                    <a:moveTo>
                      <a:pt x="20938" y="3904"/>
                    </a:moveTo>
                    <a:lnTo>
                      <a:pt x="22677" y="6583"/>
                    </a:lnTo>
                    <a:lnTo>
                      <a:pt x="22091" y="7097"/>
                    </a:lnTo>
                    <a:lnTo>
                      <a:pt x="18951" y="4400"/>
                    </a:lnTo>
                    <a:lnTo>
                      <a:pt x="20938" y="3904"/>
                    </a:lnTo>
                    <a:close/>
                    <a:moveTo>
                      <a:pt x="25072" y="0"/>
                    </a:moveTo>
                    <a:lnTo>
                      <a:pt x="25072" y="0"/>
                    </a:lnTo>
                    <a:cubicBezTo>
                      <a:pt x="24433" y="195"/>
                      <a:pt x="23812" y="408"/>
                      <a:pt x="23191" y="621"/>
                    </a:cubicBezTo>
                    <a:lnTo>
                      <a:pt x="23493" y="1047"/>
                    </a:lnTo>
                    <a:lnTo>
                      <a:pt x="21861" y="1136"/>
                    </a:lnTo>
                    <a:cubicBezTo>
                      <a:pt x="20920" y="1491"/>
                      <a:pt x="19980" y="1899"/>
                      <a:pt x="19075" y="2307"/>
                    </a:cubicBezTo>
                    <a:lnTo>
                      <a:pt x="17709" y="4489"/>
                    </a:lnTo>
                    <a:lnTo>
                      <a:pt x="19341" y="6778"/>
                    </a:lnTo>
                    <a:lnTo>
                      <a:pt x="19341" y="6778"/>
                    </a:lnTo>
                    <a:lnTo>
                      <a:pt x="16697" y="6086"/>
                    </a:lnTo>
                    <a:lnTo>
                      <a:pt x="17017" y="4542"/>
                    </a:lnTo>
                    <a:lnTo>
                      <a:pt x="15473" y="4205"/>
                    </a:lnTo>
                    <a:cubicBezTo>
                      <a:pt x="14124" y="4968"/>
                      <a:pt x="12811" y="5820"/>
                      <a:pt x="11552" y="6725"/>
                    </a:cubicBezTo>
                    <a:lnTo>
                      <a:pt x="12581" y="6920"/>
                    </a:lnTo>
                    <a:lnTo>
                      <a:pt x="11836" y="8091"/>
                    </a:lnTo>
                    <a:cubicBezTo>
                      <a:pt x="11392" y="7967"/>
                      <a:pt x="10842" y="7772"/>
                      <a:pt x="10363" y="7612"/>
                    </a:cubicBezTo>
                    <a:cubicBezTo>
                      <a:pt x="6300" y="10753"/>
                      <a:pt x="2804" y="14567"/>
                      <a:pt x="1" y="18897"/>
                    </a:cubicBezTo>
                    <a:cubicBezTo>
                      <a:pt x="356" y="19536"/>
                      <a:pt x="498" y="20299"/>
                      <a:pt x="373" y="21026"/>
                    </a:cubicBezTo>
                    <a:cubicBezTo>
                      <a:pt x="285" y="21895"/>
                      <a:pt x="870" y="22800"/>
                      <a:pt x="977" y="23723"/>
                    </a:cubicBezTo>
                    <a:cubicBezTo>
                      <a:pt x="1101" y="24681"/>
                      <a:pt x="835" y="25710"/>
                      <a:pt x="1048" y="26633"/>
                    </a:cubicBezTo>
                    <a:cubicBezTo>
                      <a:pt x="1580" y="28922"/>
                      <a:pt x="1651" y="28904"/>
                      <a:pt x="1314" y="30696"/>
                    </a:cubicBezTo>
                    <a:cubicBezTo>
                      <a:pt x="1260" y="30998"/>
                      <a:pt x="1243" y="31335"/>
                      <a:pt x="1189" y="31654"/>
                    </a:cubicBezTo>
                    <a:cubicBezTo>
                      <a:pt x="906" y="33943"/>
                      <a:pt x="852" y="36090"/>
                      <a:pt x="2378" y="38184"/>
                    </a:cubicBezTo>
                    <a:cubicBezTo>
                      <a:pt x="3194" y="39302"/>
                      <a:pt x="4490" y="39461"/>
                      <a:pt x="5217" y="40473"/>
                    </a:cubicBezTo>
                    <a:cubicBezTo>
                      <a:pt x="5377" y="41147"/>
                      <a:pt x="5679" y="41821"/>
                      <a:pt x="5679" y="42496"/>
                    </a:cubicBezTo>
                    <a:cubicBezTo>
                      <a:pt x="5679" y="43170"/>
                      <a:pt x="7311" y="43347"/>
                      <a:pt x="6406" y="44146"/>
                    </a:cubicBezTo>
                    <a:lnTo>
                      <a:pt x="8429" y="45122"/>
                    </a:lnTo>
                    <a:lnTo>
                      <a:pt x="8429" y="45122"/>
                    </a:lnTo>
                    <a:lnTo>
                      <a:pt x="8269" y="43170"/>
                    </a:lnTo>
                    <a:lnTo>
                      <a:pt x="8269" y="43170"/>
                    </a:lnTo>
                    <a:cubicBezTo>
                      <a:pt x="8872" y="43613"/>
                      <a:pt x="9298" y="43826"/>
                      <a:pt x="9600" y="44146"/>
                    </a:cubicBezTo>
                    <a:cubicBezTo>
                      <a:pt x="10345" y="44909"/>
                      <a:pt x="10948" y="45849"/>
                      <a:pt x="11765" y="46523"/>
                    </a:cubicBezTo>
                    <a:cubicBezTo>
                      <a:pt x="12652" y="47251"/>
                      <a:pt x="13734" y="47730"/>
                      <a:pt x="13255" y="49167"/>
                    </a:cubicBezTo>
                    <a:cubicBezTo>
                      <a:pt x="15142" y="50239"/>
                      <a:pt x="17068" y="51273"/>
                      <a:pt x="19240" y="51273"/>
                    </a:cubicBezTo>
                    <a:cubicBezTo>
                      <a:pt x="19621" y="51273"/>
                      <a:pt x="20009" y="51241"/>
                      <a:pt x="20406" y="51172"/>
                    </a:cubicBezTo>
                    <a:cubicBezTo>
                      <a:pt x="21066" y="51051"/>
                      <a:pt x="21687" y="50867"/>
                      <a:pt x="22299" y="50867"/>
                    </a:cubicBezTo>
                    <a:cubicBezTo>
                      <a:pt x="22856" y="50867"/>
                      <a:pt x="23406" y="51019"/>
                      <a:pt x="23972" y="51509"/>
                    </a:cubicBezTo>
                    <a:cubicBezTo>
                      <a:pt x="24575" y="52042"/>
                      <a:pt x="25551" y="52219"/>
                      <a:pt x="26403" y="52414"/>
                    </a:cubicBezTo>
                    <a:cubicBezTo>
                      <a:pt x="26412" y="52417"/>
                      <a:pt x="26421" y="52418"/>
                      <a:pt x="26431" y="52418"/>
                    </a:cubicBezTo>
                    <a:cubicBezTo>
                      <a:pt x="26612" y="52418"/>
                      <a:pt x="26911" y="51958"/>
                      <a:pt x="27130" y="51722"/>
                    </a:cubicBezTo>
                    <a:cubicBezTo>
                      <a:pt x="29563" y="53875"/>
                      <a:pt x="30553" y="54722"/>
                      <a:pt x="31970" y="54722"/>
                    </a:cubicBezTo>
                    <a:cubicBezTo>
                      <a:pt x="32888" y="54722"/>
                      <a:pt x="33985" y="54367"/>
                      <a:pt x="35771" y="53780"/>
                    </a:cubicBezTo>
                    <a:cubicBezTo>
                      <a:pt x="35754" y="53674"/>
                      <a:pt x="35736" y="53568"/>
                      <a:pt x="35700" y="53461"/>
                    </a:cubicBezTo>
                    <a:cubicBezTo>
                      <a:pt x="35026" y="53479"/>
                      <a:pt x="34387" y="53550"/>
                      <a:pt x="33731" y="53568"/>
                    </a:cubicBezTo>
                    <a:cubicBezTo>
                      <a:pt x="33590" y="53572"/>
                      <a:pt x="33456" y="53574"/>
                      <a:pt x="33329" y="53574"/>
                    </a:cubicBezTo>
                    <a:cubicBezTo>
                      <a:pt x="31461" y="53574"/>
                      <a:pt x="31079" y="53047"/>
                      <a:pt x="30697" y="50871"/>
                    </a:cubicBezTo>
                    <a:cubicBezTo>
                      <a:pt x="30590" y="50179"/>
                      <a:pt x="30005" y="49575"/>
                      <a:pt x="29650" y="48972"/>
                    </a:cubicBezTo>
                    <a:lnTo>
                      <a:pt x="26030" y="49628"/>
                    </a:lnTo>
                    <a:lnTo>
                      <a:pt x="26030" y="49628"/>
                    </a:lnTo>
                    <a:lnTo>
                      <a:pt x="26385" y="45406"/>
                    </a:lnTo>
                    <a:lnTo>
                      <a:pt x="24167" y="45956"/>
                    </a:lnTo>
                    <a:cubicBezTo>
                      <a:pt x="23812" y="46931"/>
                      <a:pt x="24007" y="48085"/>
                      <a:pt x="22553" y="48564"/>
                    </a:cubicBezTo>
                    <a:cubicBezTo>
                      <a:pt x="22259" y="48659"/>
                      <a:pt x="21992" y="48700"/>
                      <a:pt x="21745" y="48700"/>
                    </a:cubicBezTo>
                    <a:cubicBezTo>
                      <a:pt x="20706" y="48700"/>
                      <a:pt x="20016" y="47976"/>
                      <a:pt x="19199" y="47517"/>
                    </a:cubicBezTo>
                    <a:lnTo>
                      <a:pt x="17851" y="42123"/>
                    </a:lnTo>
                    <a:cubicBezTo>
                      <a:pt x="19459" y="40109"/>
                      <a:pt x="19754" y="39740"/>
                      <a:pt x="21393" y="39740"/>
                    </a:cubicBezTo>
                    <a:cubicBezTo>
                      <a:pt x="21761" y="39740"/>
                      <a:pt x="22197" y="39758"/>
                      <a:pt x="22730" y="39781"/>
                    </a:cubicBezTo>
                    <a:lnTo>
                      <a:pt x="22890" y="38237"/>
                    </a:lnTo>
                    <a:lnTo>
                      <a:pt x="27042" y="38113"/>
                    </a:lnTo>
                    <a:lnTo>
                      <a:pt x="30324" y="41786"/>
                    </a:lnTo>
                    <a:cubicBezTo>
                      <a:pt x="30679" y="39550"/>
                      <a:pt x="29064" y="38290"/>
                      <a:pt x="28532" y="36374"/>
                    </a:cubicBezTo>
                    <a:cubicBezTo>
                      <a:pt x="29366" y="35363"/>
                      <a:pt x="30324" y="34280"/>
                      <a:pt x="31229" y="33163"/>
                    </a:cubicBezTo>
                    <a:cubicBezTo>
                      <a:pt x="32045" y="32133"/>
                      <a:pt x="31974" y="31885"/>
                      <a:pt x="30644" y="30359"/>
                    </a:cubicBezTo>
                    <a:cubicBezTo>
                      <a:pt x="31105" y="29916"/>
                      <a:pt x="31886" y="29490"/>
                      <a:pt x="31957" y="28993"/>
                    </a:cubicBezTo>
                    <a:cubicBezTo>
                      <a:pt x="32152" y="27378"/>
                      <a:pt x="33411" y="26757"/>
                      <a:pt x="34441" y="25906"/>
                    </a:cubicBezTo>
                    <a:lnTo>
                      <a:pt x="34245" y="24273"/>
                    </a:lnTo>
                    <a:lnTo>
                      <a:pt x="36588" y="22996"/>
                    </a:lnTo>
                    <a:lnTo>
                      <a:pt x="37120" y="24096"/>
                    </a:lnTo>
                    <a:lnTo>
                      <a:pt x="40438" y="20849"/>
                    </a:lnTo>
                    <a:lnTo>
                      <a:pt x="40048" y="20387"/>
                    </a:lnTo>
                    <a:lnTo>
                      <a:pt x="38184" y="21700"/>
                    </a:lnTo>
                    <a:lnTo>
                      <a:pt x="36410" y="20547"/>
                    </a:lnTo>
                    <a:cubicBezTo>
                      <a:pt x="37315" y="19429"/>
                      <a:pt x="38309" y="18631"/>
                      <a:pt x="38752" y="17584"/>
                    </a:cubicBezTo>
                    <a:cubicBezTo>
                      <a:pt x="39285" y="16377"/>
                      <a:pt x="40686" y="16271"/>
                      <a:pt x="41378" y="15295"/>
                    </a:cubicBezTo>
                    <a:cubicBezTo>
                      <a:pt x="40314" y="14177"/>
                      <a:pt x="39285" y="13663"/>
                      <a:pt x="37989" y="13521"/>
                    </a:cubicBezTo>
                    <a:cubicBezTo>
                      <a:pt x="37031" y="13467"/>
                      <a:pt x="36162" y="12971"/>
                      <a:pt x="35647" y="12154"/>
                    </a:cubicBezTo>
                    <a:cubicBezTo>
                      <a:pt x="35257" y="11622"/>
                      <a:pt x="34813" y="11161"/>
                      <a:pt x="34281" y="10770"/>
                    </a:cubicBezTo>
                    <a:cubicBezTo>
                      <a:pt x="34068" y="10593"/>
                      <a:pt x="33678" y="10628"/>
                      <a:pt x="33323" y="10557"/>
                    </a:cubicBezTo>
                    <a:lnTo>
                      <a:pt x="32773" y="12509"/>
                    </a:lnTo>
                    <a:cubicBezTo>
                      <a:pt x="31022" y="12013"/>
                      <a:pt x="29978" y="9739"/>
                      <a:pt x="28235" y="9739"/>
                    </a:cubicBezTo>
                    <a:cubicBezTo>
                      <a:pt x="27735" y="9739"/>
                      <a:pt x="27176" y="9927"/>
                      <a:pt x="26527" y="10398"/>
                    </a:cubicBezTo>
                    <a:cubicBezTo>
                      <a:pt x="26793" y="11711"/>
                      <a:pt x="25942" y="13290"/>
                      <a:pt x="27343" y="14479"/>
                    </a:cubicBezTo>
                    <a:cubicBezTo>
                      <a:pt x="27538" y="14638"/>
                      <a:pt x="27609" y="15295"/>
                      <a:pt x="27485" y="15419"/>
                    </a:cubicBezTo>
                    <a:cubicBezTo>
                      <a:pt x="26154" y="16590"/>
                      <a:pt x="27095" y="18169"/>
                      <a:pt x="26935" y="19447"/>
                    </a:cubicBezTo>
                    <a:cubicBezTo>
                      <a:pt x="26757" y="19471"/>
                      <a:pt x="26594" y="19483"/>
                      <a:pt x="26444" y="19483"/>
                    </a:cubicBezTo>
                    <a:cubicBezTo>
                      <a:pt x="24534" y="19483"/>
                      <a:pt x="24803" y="17604"/>
                      <a:pt x="24309" y="16732"/>
                    </a:cubicBezTo>
                    <a:cubicBezTo>
                      <a:pt x="23538" y="16756"/>
                      <a:pt x="22881" y="16829"/>
                      <a:pt x="22272" y="16829"/>
                    </a:cubicBezTo>
                    <a:cubicBezTo>
                      <a:pt x="21985" y="16829"/>
                      <a:pt x="21708" y="16813"/>
                      <a:pt x="21435" y="16768"/>
                    </a:cubicBezTo>
                    <a:cubicBezTo>
                      <a:pt x="20583" y="16626"/>
                      <a:pt x="19767" y="16235"/>
                      <a:pt x="18968" y="15880"/>
                    </a:cubicBezTo>
                    <a:cubicBezTo>
                      <a:pt x="18099" y="15508"/>
                      <a:pt x="17904" y="14745"/>
                      <a:pt x="18117" y="13929"/>
                    </a:cubicBezTo>
                    <a:cubicBezTo>
                      <a:pt x="18489" y="12562"/>
                      <a:pt x="19820" y="11799"/>
                      <a:pt x="20317" y="10433"/>
                    </a:cubicBezTo>
                    <a:cubicBezTo>
                      <a:pt x="20420" y="10159"/>
                      <a:pt x="20643" y="10069"/>
                      <a:pt x="20926" y="10069"/>
                    </a:cubicBezTo>
                    <a:cubicBezTo>
                      <a:pt x="21466" y="10069"/>
                      <a:pt x="22224" y="10398"/>
                      <a:pt x="22783" y="10398"/>
                    </a:cubicBezTo>
                    <a:cubicBezTo>
                      <a:pt x="23422" y="10398"/>
                      <a:pt x="24078" y="10114"/>
                      <a:pt x="25445" y="9777"/>
                    </a:cubicBezTo>
                    <a:lnTo>
                      <a:pt x="22925" y="8836"/>
                    </a:lnTo>
                    <a:cubicBezTo>
                      <a:pt x="23351" y="8002"/>
                      <a:pt x="23759" y="7435"/>
                      <a:pt x="23972" y="6796"/>
                    </a:cubicBezTo>
                    <a:cubicBezTo>
                      <a:pt x="24489" y="5333"/>
                      <a:pt x="24808" y="4715"/>
                      <a:pt x="25467" y="4715"/>
                    </a:cubicBezTo>
                    <a:cubicBezTo>
                      <a:pt x="25870" y="4715"/>
                      <a:pt x="26401" y="4947"/>
                      <a:pt x="27184" y="5359"/>
                    </a:cubicBezTo>
                    <a:cubicBezTo>
                      <a:pt x="27485" y="5518"/>
                      <a:pt x="27787" y="5713"/>
                      <a:pt x="28177" y="5944"/>
                    </a:cubicBezTo>
                    <a:lnTo>
                      <a:pt x="26012" y="8694"/>
                    </a:lnTo>
                    <a:cubicBezTo>
                      <a:pt x="26754" y="8600"/>
                      <a:pt x="27262" y="8535"/>
                      <a:pt x="27696" y="8535"/>
                    </a:cubicBezTo>
                    <a:cubicBezTo>
                      <a:pt x="28642" y="8535"/>
                      <a:pt x="29231" y="8844"/>
                      <a:pt x="31105" y="9830"/>
                    </a:cubicBezTo>
                    <a:lnTo>
                      <a:pt x="32844" y="8304"/>
                    </a:lnTo>
                    <a:lnTo>
                      <a:pt x="31886" y="7346"/>
                    </a:lnTo>
                    <a:lnTo>
                      <a:pt x="32861" y="5341"/>
                    </a:lnTo>
                    <a:lnTo>
                      <a:pt x="25232" y="2005"/>
                    </a:lnTo>
                    <a:lnTo>
                      <a:pt x="21577" y="2733"/>
                    </a:lnTo>
                    <a:lnTo>
                      <a:pt x="21452" y="2218"/>
                    </a:lnTo>
                    <a:lnTo>
                      <a:pt x="24540" y="1437"/>
                    </a:lnTo>
                    <a:lnTo>
                      <a:pt x="25072"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3" name="Google Shape;9303;p131"/>
              <p:cNvSpPr/>
              <p:nvPr/>
            </p:nvSpPr>
            <p:spPr>
              <a:xfrm>
                <a:off x="6913100" y="3367694"/>
                <a:ext cx="190537" cy="212659"/>
              </a:xfrm>
              <a:custGeom>
                <a:avLst/>
                <a:gdLst/>
                <a:ahLst/>
                <a:cxnLst/>
                <a:rect l="l" t="t" r="r" b="b"/>
                <a:pathLst>
                  <a:path w="33022" h="36872" extrusionOk="0">
                    <a:moveTo>
                      <a:pt x="11233" y="0"/>
                    </a:moveTo>
                    <a:cubicBezTo>
                      <a:pt x="10639" y="505"/>
                      <a:pt x="10418" y="1084"/>
                      <a:pt x="9687" y="1084"/>
                    </a:cubicBezTo>
                    <a:cubicBezTo>
                      <a:pt x="9544" y="1084"/>
                      <a:pt x="9381" y="1061"/>
                      <a:pt x="9192" y="1012"/>
                    </a:cubicBezTo>
                    <a:cubicBezTo>
                      <a:pt x="8542" y="845"/>
                      <a:pt x="7805" y="576"/>
                      <a:pt x="7089" y="576"/>
                    </a:cubicBezTo>
                    <a:cubicBezTo>
                      <a:pt x="6437" y="576"/>
                      <a:pt x="5804" y="799"/>
                      <a:pt x="5271" y="1526"/>
                    </a:cubicBezTo>
                    <a:lnTo>
                      <a:pt x="4632" y="231"/>
                    </a:lnTo>
                    <a:cubicBezTo>
                      <a:pt x="3940" y="1030"/>
                      <a:pt x="3780" y="2165"/>
                      <a:pt x="2591" y="2325"/>
                    </a:cubicBezTo>
                    <a:cubicBezTo>
                      <a:pt x="1208" y="2502"/>
                      <a:pt x="2538" y="4649"/>
                      <a:pt x="959" y="4844"/>
                    </a:cubicBezTo>
                    <a:lnTo>
                      <a:pt x="2006" y="8961"/>
                    </a:lnTo>
                    <a:lnTo>
                      <a:pt x="1" y="12190"/>
                    </a:lnTo>
                    <a:cubicBezTo>
                      <a:pt x="1190" y="12935"/>
                      <a:pt x="143" y="14302"/>
                      <a:pt x="640" y="15153"/>
                    </a:cubicBezTo>
                    <a:cubicBezTo>
                      <a:pt x="1882" y="15987"/>
                      <a:pt x="3071" y="16697"/>
                      <a:pt x="4135" y="17531"/>
                    </a:cubicBezTo>
                    <a:cubicBezTo>
                      <a:pt x="5058" y="18276"/>
                      <a:pt x="5732" y="19359"/>
                      <a:pt x="6726" y="19980"/>
                    </a:cubicBezTo>
                    <a:cubicBezTo>
                      <a:pt x="7808" y="20654"/>
                      <a:pt x="9121" y="20973"/>
                      <a:pt x="10044" y="21364"/>
                    </a:cubicBezTo>
                    <a:cubicBezTo>
                      <a:pt x="11250" y="25161"/>
                      <a:pt x="11587" y="28638"/>
                      <a:pt x="10878" y="32152"/>
                    </a:cubicBezTo>
                    <a:cubicBezTo>
                      <a:pt x="11091" y="32506"/>
                      <a:pt x="11623" y="32968"/>
                      <a:pt x="11605" y="33394"/>
                    </a:cubicBezTo>
                    <a:cubicBezTo>
                      <a:pt x="11552" y="34405"/>
                      <a:pt x="11605" y="35416"/>
                      <a:pt x="11783" y="36428"/>
                    </a:cubicBezTo>
                    <a:cubicBezTo>
                      <a:pt x="11800" y="36587"/>
                      <a:pt x="11836" y="36729"/>
                      <a:pt x="11871" y="36871"/>
                    </a:cubicBezTo>
                    <a:cubicBezTo>
                      <a:pt x="12634" y="36712"/>
                      <a:pt x="13379" y="36552"/>
                      <a:pt x="14125" y="36357"/>
                    </a:cubicBezTo>
                    <a:lnTo>
                      <a:pt x="14568" y="36233"/>
                    </a:lnTo>
                    <a:cubicBezTo>
                      <a:pt x="15172" y="34139"/>
                      <a:pt x="15828" y="32045"/>
                      <a:pt x="17798" y="30785"/>
                    </a:cubicBezTo>
                    <a:cubicBezTo>
                      <a:pt x="18543" y="30324"/>
                      <a:pt x="18951" y="29845"/>
                      <a:pt x="19235" y="29117"/>
                    </a:cubicBezTo>
                    <a:cubicBezTo>
                      <a:pt x="19377" y="28763"/>
                      <a:pt x="19465" y="28230"/>
                      <a:pt x="19732" y="28124"/>
                    </a:cubicBezTo>
                    <a:cubicBezTo>
                      <a:pt x="22233" y="27059"/>
                      <a:pt x="23334" y="24930"/>
                      <a:pt x="24008" y="22535"/>
                    </a:cubicBezTo>
                    <a:cubicBezTo>
                      <a:pt x="24345" y="21346"/>
                      <a:pt x="25232" y="20423"/>
                      <a:pt x="26403" y="20051"/>
                    </a:cubicBezTo>
                    <a:cubicBezTo>
                      <a:pt x="28550" y="19447"/>
                      <a:pt x="29065" y="17904"/>
                      <a:pt x="29615" y="16147"/>
                    </a:cubicBezTo>
                    <a:cubicBezTo>
                      <a:pt x="30449" y="13503"/>
                      <a:pt x="30999" y="10735"/>
                      <a:pt x="32844" y="8517"/>
                    </a:cubicBezTo>
                    <a:cubicBezTo>
                      <a:pt x="32933" y="8429"/>
                      <a:pt x="32986" y="8340"/>
                      <a:pt x="33021" y="8216"/>
                    </a:cubicBezTo>
                    <a:cubicBezTo>
                      <a:pt x="33021" y="7683"/>
                      <a:pt x="33021" y="7133"/>
                      <a:pt x="33021" y="6424"/>
                    </a:cubicBezTo>
                    <a:cubicBezTo>
                      <a:pt x="32898" y="6449"/>
                      <a:pt x="32778" y="6461"/>
                      <a:pt x="32662" y="6461"/>
                    </a:cubicBezTo>
                    <a:cubicBezTo>
                      <a:pt x="31610" y="6461"/>
                      <a:pt x="30838" y="5512"/>
                      <a:pt x="29835" y="5512"/>
                    </a:cubicBezTo>
                    <a:cubicBezTo>
                      <a:pt x="29647" y="5512"/>
                      <a:pt x="29450" y="5546"/>
                      <a:pt x="29242" y="5625"/>
                    </a:cubicBezTo>
                    <a:cubicBezTo>
                      <a:pt x="28763" y="5810"/>
                      <a:pt x="28295" y="5881"/>
                      <a:pt x="27833" y="5881"/>
                    </a:cubicBezTo>
                    <a:cubicBezTo>
                      <a:pt x="27010" y="5881"/>
                      <a:pt x="26203" y="5659"/>
                      <a:pt x="25374" y="5465"/>
                    </a:cubicBezTo>
                    <a:cubicBezTo>
                      <a:pt x="25322" y="5454"/>
                      <a:pt x="25270" y="5449"/>
                      <a:pt x="25215" y="5449"/>
                    </a:cubicBezTo>
                    <a:cubicBezTo>
                      <a:pt x="24767" y="5449"/>
                      <a:pt x="24231" y="5812"/>
                      <a:pt x="23582" y="6033"/>
                    </a:cubicBezTo>
                    <a:lnTo>
                      <a:pt x="20637" y="2112"/>
                    </a:lnTo>
                    <a:lnTo>
                      <a:pt x="16467" y="2201"/>
                    </a:lnTo>
                    <a:lnTo>
                      <a:pt x="11233"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4" name="Google Shape;9304;p131"/>
              <p:cNvSpPr/>
              <p:nvPr/>
            </p:nvSpPr>
            <p:spPr>
              <a:xfrm>
                <a:off x="7135734" y="3186037"/>
                <a:ext cx="58058" cy="152383"/>
              </a:xfrm>
              <a:custGeom>
                <a:avLst/>
                <a:gdLst/>
                <a:ahLst/>
                <a:cxnLst/>
                <a:rect l="l" t="t" r="r" b="b"/>
                <a:pathLst>
                  <a:path w="10062" h="26421" extrusionOk="0">
                    <a:moveTo>
                      <a:pt x="2520" y="1"/>
                    </a:moveTo>
                    <a:lnTo>
                      <a:pt x="2254" y="19"/>
                    </a:lnTo>
                    <a:cubicBezTo>
                      <a:pt x="2077" y="515"/>
                      <a:pt x="2041" y="1474"/>
                      <a:pt x="1545" y="1864"/>
                    </a:cubicBezTo>
                    <a:cubicBezTo>
                      <a:pt x="107" y="3035"/>
                      <a:pt x="214" y="4401"/>
                      <a:pt x="586" y="5927"/>
                    </a:cubicBezTo>
                    <a:cubicBezTo>
                      <a:pt x="746" y="6566"/>
                      <a:pt x="1012" y="7311"/>
                      <a:pt x="835" y="7897"/>
                    </a:cubicBezTo>
                    <a:cubicBezTo>
                      <a:pt x="1" y="10523"/>
                      <a:pt x="799" y="13202"/>
                      <a:pt x="72" y="15917"/>
                    </a:cubicBezTo>
                    <a:lnTo>
                      <a:pt x="1686" y="15846"/>
                    </a:lnTo>
                    <a:cubicBezTo>
                      <a:pt x="1811" y="17177"/>
                      <a:pt x="2698" y="18241"/>
                      <a:pt x="1970" y="19590"/>
                    </a:cubicBezTo>
                    <a:cubicBezTo>
                      <a:pt x="1740" y="20051"/>
                      <a:pt x="2024" y="21293"/>
                      <a:pt x="2414" y="21506"/>
                    </a:cubicBezTo>
                    <a:cubicBezTo>
                      <a:pt x="4596" y="22642"/>
                      <a:pt x="4632" y="25587"/>
                      <a:pt x="6885" y="26421"/>
                    </a:cubicBezTo>
                    <a:lnTo>
                      <a:pt x="10061" y="24079"/>
                    </a:lnTo>
                    <a:cubicBezTo>
                      <a:pt x="9973" y="15491"/>
                      <a:pt x="7364" y="7098"/>
                      <a:pt x="252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5" name="Google Shape;9305;p131"/>
              <p:cNvSpPr/>
              <p:nvPr/>
            </p:nvSpPr>
            <p:spPr>
              <a:xfrm>
                <a:off x="6870416" y="3332822"/>
                <a:ext cx="47510" cy="11685"/>
              </a:xfrm>
              <a:custGeom>
                <a:avLst/>
                <a:gdLst/>
                <a:ahLst/>
                <a:cxnLst/>
                <a:rect l="l" t="t" r="r" b="b"/>
                <a:pathLst>
                  <a:path w="8234" h="2026" extrusionOk="0">
                    <a:moveTo>
                      <a:pt x="3405" y="1"/>
                    </a:moveTo>
                    <a:cubicBezTo>
                      <a:pt x="2255" y="1"/>
                      <a:pt x="1201" y="655"/>
                      <a:pt x="1" y="919"/>
                    </a:cubicBezTo>
                    <a:cubicBezTo>
                      <a:pt x="371" y="1711"/>
                      <a:pt x="675" y="1974"/>
                      <a:pt x="943" y="1974"/>
                    </a:cubicBezTo>
                    <a:cubicBezTo>
                      <a:pt x="1419" y="1974"/>
                      <a:pt x="1781" y="1142"/>
                      <a:pt x="2201" y="972"/>
                    </a:cubicBezTo>
                    <a:cubicBezTo>
                      <a:pt x="2266" y="967"/>
                      <a:pt x="2330" y="964"/>
                      <a:pt x="2394" y="964"/>
                    </a:cubicBezTo>
                    <a:cubicBezTo>
                      <a:pt x="3717" y="964"/>
                      <a:pt x="4976" y="2025"/>
                      <a:pt x="6356" y="2025"/>
                    </a:cubicBezTo>
                    <a:cubicBezTo>
                      <a:pt x="6954" y="2025"/>
                      <a:pt x="7575" y="1826"/>
                      <a:pt x="8234" y="1256"/>
                    </a:cubicBezTo>
                    <a:cubicBezTo>
                      <a:pt x="7932" y="936"/>
                      <a:pt x="7684" y="440"/>
                      <a:pt x="7400" y="422"/>
                    </a:cubicBezTo>
                    <a:cubicBezTo>
                      <a:pt x="7374" y="421"/>
                      <a:pt x="7348" y="420"/>
                      <a:pt x="7322" y="420"/>
                    </a:cubicBezTo>
                    <a:cubicBezTo>
                      <a:pt x="6763" y="420"/>
                      <a:pt x="6090" y="679"/>
                      <a:pt x="5591" y="679"/>
                    </a:cubicBezTo>
                    <a:cubicBezTo>
                      <a:pt x="5418" y="679"/>
                      <a:pt x="5266" y="648"/>
                      <a:pt x="5147" y="564"/>
                    </a:cubicBezTo>
                    <a:cubicBezTo>
                      <a:pt x="4527" y="150"/>
                      <a:pt x="3955" y="1"/>
                      <a:pt x="340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6" name="Google Shape;9306;p131"/>
              <p:cNvSpPr/>
              <p:nvPr/>
            </p:nvSpPr>
            <p:spPr>
              <a:xfrm>
                <a:off x="6925590" y="3336277"/>
                <a:ext cx="38094" cy="14228"/>
              </a:xfrm>
              <a:custGeom>
                <a:avLst/>
                <a:gdLst/>
                <a:ahLst/>
                <a:cxnLst/>
                <a:rect l="l" t="t" r="r" b="b"/>
                <a:pathLst>
                  <a:path w="6602" h="2467" extrusionOk="0">
                    <a:moveTo>
                      <a:pt x="6601" y="0"/>
                    </a:moveTo>
                    <a:cubicBezTo>
                      <a:pt x="4188" y="231"/>
                      <a:pt x="2254" y="391"/>
                      <a:pt x="338" y="604"/>
                    </a:cubicBezTo>
                    <a:cubicBezTo>
                      <a:pt x="231" y="621"/>
                      <a:pt x="160" y="976"/>
                      <a:pt x="1" y="1384"/>
                    </a:cubicBezTo>
                    <a:lnTo>
                      <a:pt x="1438" y="2467"/>
                    </a:lnTo>
                    <a:cubicBezTo>
                      <a:pt x="2573" y="621"/>
                      <a:pt x="4862" y="1491"/>
                      <a:pt x="66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307" name="Google Shape;9307;p131"/>
            <p:cNvSpPr/>
            <p:nvPr/>
          </p:nvSpPr>
          <p:spPr>
            <a:xfrm>
              <a:off x="6867451" y="3073651"/>
              <a:ext cx="102383" cy="56919"/>
            </a:xfrm>
            <a:custGeom>
              <a:avLst/>
              <a:gdLst/>
              <a:ahLst/>
              <a:cxnLst/>
              <a:rect l="l" t="t" r="r" b="b"/>
              <a:pathLst>
                <a:path w="17744" h="9869" extrusionOk="0">
                  <a:moveTo>
                    <a:pt x="11775" y="1"/>
                  </a:moveTo>
                  <a:cubicBezTo>
                    <a:pt x="7969" y="1"/>
                    <a:pt x="4175" y="474"/>
                    <a:pt x="479" y="1405"/>
                  </a:cubicBezTo>
                  <a:lnTo>
                    <a:pt x="0" y="1530"/>
                  </a:lnTo>
                  <a:cubicBezTo>
                    <a:pt x="266" y="1749"/>
                    <a:pt x="570" y="1886"/>
                    <a:pt x="955" y="1886"/>
                  </a:cubicBezTo>
                  <a:cubicBezTo>
                    <a:pt x="1161" y="1886"/>
                    <a:pt x="1391" y="1847"/>
                    <a:pt x="1651" y="1760"/>
                  </a:cubicBezTo>
                  <a:cubicBezTo>
                    <a:pt x="2029" y="1630"/>
                    <a:pt x="2392" y="1564"/>
                    <a:pt x="2739" y="1564"/>
                  </a:cubicBezTo>
                  <a:cubicBezTo>
                    <a:pt x="3580" y="1564"/>
                    <a:pt x="4337" y="1950"/>
                    <a:pt x="5040" y="2754"/>
                  </a:cubicBezTo>
                  <a:cubicBezTo>
                    <a:pt x="5749" y="3588"/>
                    <a:pt x="7204" y="3428"/>
                    <a:pt x="7967" y="4422"/>
                  </a:cubicBezTo>
                  <a:cubicBezTo>
                    <a:pt x="8017" y="4486"/>
                    <a:pt x="8125" y="4504"/>
                    <a:pt x="8257" y="4504"/>
                  </a:cubicBezTo>
                  <a:cubicBezTo>
                    <a:pt x="8429" y="4504"/>
                    <a:pt x="8642" y="4473"/>
                    <a:pt x="8821" y="4473"/>
                  </a:cubicBezTo>
                  <a:cubicBezTo>
                    <a:pt x="8844" y="4473"/>
                    <a:pt x="8868" y="4474"/>
                    <a:pt x="8890" y="4475"/>
                  </a:cubicBezTo>
                  <a:lnTo>
                    <a:pt x="8233" y="6054"/>
                  </a:lnTo>
                  <a:cubicBezTo>
                    <a:pt x="9475" y="6533"/>
                    <a:pt x="11019" y="6640"/>
                    <a:pt x="11605" y="7420"/>
                  </a:cubicBezTo>
                  <a:cubicBezTo>
                    <a:pt x="13095" y="9479"/>
                    <a:pt x="15065" y="9745"/>
                    <a:pt x="17744" y="9869"/>
                  </a:cubicBezTo>
                  <a:cubicBezTo>
                    <a:pt x="17105" y="8982"/>
                    <a:pt x="16271" y="8325"/>
                    <a:pt x="16342" y="7828"/>
                  </a:cubicBezTo>
                  <a:cubicBezTo>
                    <a:pt x="16502" y="6888"/>
                    <a:pt x="16892" y="6125"/>
                    <a:pt x="15632" y="5717"/>
                  </a:cubicBezTo>
                  <a:lnTo>
                    <a:pt x="16857" y="4706"/>
                  </a:lnTo>
                  <a:lnTo>
                    <a:pt x="16484" y="3215"/>
                  </a:lnTo>
                  <a:cubicBezTo>
                    <a:pt x="16786" y="3073"/>
                    <a:pt x="17123" y="3002"/>
                    <a:pt x="17336" y="2772"/>
                  </a:cubicBezTo>
                  <a:cubicBezTo>
                    <a:pt x="17531" y="2559"/>
                    <a:pt x="17549" y="2222"/>
                    <a:pt x="17744" y="1689"/>
                  </a:cubicBezTo>
                  <a:cubicBezTo>
                    <a:pt x="16928" y="1441"/>
                    <a:pt x="16218" y="1281"/>
                    <a:pt x="15579" y="660"/>
                  </a:cubicBezTo>
                  <a:cubicBezTo>
                    <a:pt x="15384" y="465"/>
                    <a:pt x="15171" y="270"/>
                    <a:pt x="14940" y="110"/>
                  </a:cubicBezTo>
                  <a:cubicBezTo>
                    <a:pt x="13885" y="37"/>
                    <a:pt x="12830" y="1"/>
                    <a:pt x="1177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8" name="Google Shape;9308;p131"/>
            <p:cNvSpPr/>
            <p:nvPr/>
          </p:nvSpPr>
          <p:spPr>
            <a:xfrm>
              <a:off x="7069097" y="3119476"/>
              <a:ext cx="78535" cy="76898"/>
            </a:xfrm>
            <a:custGeom>
              <a:avLst/>
              <a:gdLst/>
              <a:ahLst/>
              <a:cxnLst/>
              <a:rect l="l" t="t" r="r" b="b"/>
              <a:pathLst>
                <a:path w="13611" h="13333" extrusionOk="0">
                  <a:moveTo>
                    <a:pt x="1947" y="1"/>
                  </a:moveTo>
                  <a:cubicBezTo>
                    <a:pt x="1321" y="1"/>
                    <a:pt x="678" y="263"/>
                    <a:pt x="1" y="842"/>
                  </a:cubicBezTo>
                  <a:lnTo>
                    <a:pt x="1420" y="2634"/>
                  </a:lnTo>
                  <a:lnTo>
                    <a:pt x="5856" y="2829"/>
                  </a:lnTo>
                  <a:lnTo>
                    <a:pt x="5342" y="5224"/>
                  </a:lnTo>
                  <a:lnTo>
                    <a:pt x="8802" y="7105"/>
                  </a:lnTo>
                  <a:lnTo>
                    <a:pt x="7453" y="8702"/>
                  </a:lnTo>
                  <a:lnTo>
                    <a:pt x="9884" y="12925"/>
                  </a:lnTo>
                  <a:lnTo>
                    <a:pt x="12386" y="13333"/>
                  </a:lnTo>
                  <a:cubicBezTo>
                    <a:pt x="11889" y="12109"/>
                    <a:pt x="13610" y="10813"/>
                    <a:pt x="11694" y="9891"/>
                  </a:cubicBezTo>
                  <a:cubicBezTo>
                    <a:pt x="11605" y="9181"/>
                    <a:pt x="11232" y="8436"/>
                    <a:pt x="11179" y="7726"/>
                  </a:cubicBezTo>
                  <a:cubicBezTo>
                    <a:pt x="8713" y="4852"/>
                    <a:pt x="5892" y="2297"/>
                    <a:pt x="2769" y="150"/>
                  </a:cubicBezTo>
                  <a:cubicBezTo>
                    <a:pt x="2497" y="52"/>
                    <a:pt x="2224" y="1"/>
                    <a:pt x="194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9" name="Google Shape;9309;p131"/>
            <p:cNvSpPr/>
            <p:nvPr/>
          </p:nvSpPr>
          <p:spPr>
            <a:xfrm>
              <a:off x="6946266" y="3181844"/>
              <a:ext cx="21095" cy="14742"/>
            </a:xfrm>
            <a:custGeom>
              <a:avLst/>
              <a:gdLst/>
              <a:ahLst/>
              <a:cxnLst/>
              <a:rect l="l" t="t" r="r" b="b"/>
              <a:pathLst>
                <a:path w="3656" h="2556" extrusionOk="0">
                  <a:moveTo>
                    <a:pt x="498" y="0"/>
                  </a:moveTo>
                  <a:cubicBezTo>
                    <a:pt x="444" y="426"/>
                    <a:pt x="373" y="852"/>
                    <a:pt x="302" y="1278"/>
                  </a:cubicBezTo>
                  <a:cubicBezTo>
                    <a:pt x="231" y="1686"/>
                    <a:pt x="107" y="2076"/>
                    <a:pt x="1" y="2555"/>
                  </a:cubicBezTo>
                  <a:lnTo>
                    <a:pt x="3656" y="2467"/>
                  </a:lnTo>
                  <a:lnTo>
                    <a:pt x="3319" y="1100"/>
                  </a:lnTo>
                  <a:lnTo>
                    <a:pt x="498"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310" name="Google Shape;9310;p131"/>
          <p:cNvSpPr/>
          <p:nvPr/>
        </p:nvSpPr>
        <p:spPr>
          <a:xfrm>
            <a:off x="6986051" y="2935281"/>
            <a:ext cx="24269" cy="11004"/>
          </a:xfrm>
          <a:custGeom>
            <a:avLst/>
            <a:gdLst/>
            <a:ahLst/>
            <a:cxnLst/>
            <a:rect l="l" t="t" r="r" b="b"/>
            <a:pathLst>
              <a:path w="4206" h="1908" extrusionOk="0">
                <a:moveTo>
                  <a:pt x="2533" y="1"/>
                </a:moveTo>
                <a:cubicBezTo>
                  <a:pt x="1985" y="1"/>
                  <a:pt x="1354" y="226"/>
                  <a:pt x="0" y="709"/>
                </a:cubicBezTo>
                <a:cubicBezTo>
                  <a:pt x="1204" y="1500"/>
                  <a:pt x="1825" y="1908"/>
                  <a:pt x="2340" y="1908"/>
                </a:cubicBezTo>
                <a:cubicBezTo>
                  <a:pt x="2889" y="1908"/>
                  <a:pt x="3319" y="1447"/>
                  <a:pt x="4206" y="496"/>
                </a:cubicBezTo>
                <a:cubicBezTo>
                  <a:pt x="3427" y="173"/>
                  <a:pt x="3012" y="1"/>
                  <a:pt x="253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311" name="Google Shape;9311;p131"/>
          <p:cNvGrpSpPr/>
          <p:nvPr/>
        </p:nvGrpSpPr>
        <p:grpSpPr>
          <a:xfrm>
            <a:off x="6649867" y="3561648"/>
            <a:ext cx="560631" cy="511352"/>
            <a:chOff x="6652154" y="3716623"/>
            <a:chExt cx="560631" cy="511352"/>
          </a:xfrm>
        </p:grpSpPr>
        <p:sp>
          <p:nvSpPr>
            <p:cNvPr id="9312" name="Google Shape;9312;p131"/>
            <p:cNvSpPr/>
            <p:nvPr/>
          </p:nvSpPr>
          <p:spPr>
            <a:xfrm>
              <a:off x="6652154" y="3716623"/>
              <a:ext cx="560631" cy="511352"/>
            </a:xfrm>
            <a:custGeom>
              <a:avLst/>
              <a:gdLst/>
              <a:ahLst/>
              <a:cxnLst/>
              <a:rect l="l" t="t" r="r" b="b"/>
              <a:pathLst>
                <a:path w="97163" h="88661" extrusionOk="0">
                  <a:moveTo>
                    <a:pt x="48942" y="1"/>
                  </a:moveTo>
                  <a:cubicBezTo>
                    <a:pt x="46560" y="1"/>
                    <a:pt x="44145" y="185"/>
                    <a:pt x="41715" y="565"/>
                  </a:cubicBezTo>
                  <a:cubicBezTo>
                    <a:pt x="16981" y="4433"/>
                    <a:pt x="0" y="27180"/>
                    <a:pt x="3779" y="51346"/>
                  </a:cubicBezTo>
                  <a:cubicBezTo>
                    <a:pt x="7187" y="73133"/>
                    <a:pt x="26312" y="88661"/>
                    <a:pt x="48182" y="88661"/>
                  </a:cubicBezTo>
                  <a:cubicBezTo>
                    <a:pt x="50571" y="88661"/>
                    <a:pt x="52993" y="88476"/>
                    <a:pt x="55431" y="88093"/>
                  </a:cubicBezTo>
                  <a:cubicBezTo>
                    <a:pt x="80165" y="84225"/>
                    <a:pt x="97163" y="61496"/>
                    <a:pt x="93366" y="37311"/>
                  </a:cubicBezTo>
                  <a:cubicBezTo>
                    <a:pt x="89958" y="15517"/>
                    <a:pt x="70820" y="1"/>
                    <a:pt x="4894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313" name="Google Shape;9313;p131"/>
            <p:cNvGrpSpPr/>
            <p:nvPr/>
          </p:nvGrpSpPr>
          <p:grpSpPr>
            <a:xfrm>
              <a:off x="6669657" y="3716715"/>
              <a:ext cx="466779" cy="464290"/>
              <a:chOff x="6669657" y="3716715"/>
              <a:chExt cx="466779" cy="464290"/>
            </a:xfrm>
          </p:grpSpPr>
          <p:sp>
            <p:nvSpPr>
              <p:cNvPr id="9314" name="Google Shape;9314;p131"/>
              <p:cNvSpPr/>
              <p:nvPr/>
            </p:nvSpPr>
            <p:spPr>
              <a:xfrm>
                <a:off x="6669657" y="3716715"/>
                <a:ext cx="386382" cy="464290"/>
              </a:xfrm>
              <a:custGeom>
                <a:avLst/>
                <a:gdLst/>
                <a:ahLst/>
                <a:cxnLst/>
                <a:rect l="l" t="t" r="r" b="b"/>
                <a:pathLst>
                  <a:path w="66964" h="80501" extrusionOk="0">
                    <a:moveTo>
                      <a:pt x="45863" y="0"/>
                    </a:moveTo>
                    <a:cubicBezTo>
                      <a:pt x="43461" y="0"/>
                      <a:pt x="41054" y="188"/>
                      <a:pt x="38663" y="566"/>
                    </a:cubicBezTo>
                    <a:cubicBezTo>
                      <a:pt x="20352" y="3441"/>
                      <a:pt x="6281" y="16660"/>
                      <a:pt x="1757" y="33161"/>
                    </a:cubicBezTo>
                    <a:lnTo>
                      <a:pt x="4081" y="32487"/>
                    </a:lnTo>
                    <a:lnTo>
                      <a:pt x="4081" y="32487"/>
                    </a:lnTo>
                    <a:cubicBezTo>
                      <a:pt x="4756" y="33871"/>
                      <a:pt x="3939" y="34971"/>
                      <a:pt x="3496" y="36213"/>
                    </a:cubicBezTo>
                    <a:cubicBezTo>
                      <a:pt x="3088" y="37384"/>
                      <a:pt x="2129" y="37207"/>
                      <a:pt x="1384" y="37295"/>
                    </a:cubicBezTo>
                    <a:cubicBezTo>
                      <a:pt x="1207" y="37313"/>
                      <a:pt x="1012" y="37348"/>
                      <a:pt x="816" y="37366"/>
                    </a:cubicBezTo>
                    <a:cubicBezTo>
                      <a:pt x="36" y="41997"/>
                      <a:pt x="0" y="46717"/>
                      <a:pt x="728" y="51348"/>
                    </a:cubicBezTo>
                    <a:cubicBezTo>
                      <a:pt x="2644" y="63591"/>
                      <a:pt x="9528" y="73847"/>
                      <a:pt x="19057" y="80501"/>
                    </a:cubicBezTo>
                    <a:cubicBezTo>
                      <a:pt x="18897" y="80217"/>
                      <a:pt x="18737" y="79950"/>
                      <a:pt x="18560" y="79684"/>
                    </a:cubicBezTo>
                    <a:cubicBezTo>
                      <a:pt x="18099" y="79010"/>
                      <a:pt x="17069" y="77928"/>
                      <a:pt x="17194" y="77768"/>
                    </a:cubicBezTo>
                    <a:cubicBezTo>
                      <a:pt x="18081" y="76703"/>
                      <a:pt x="16094" y="76632"/>
                      <a:pt x="16626" y="75834"/>
                    </a:cubicBezTo>
                    <a:cubicBezTo>
                      <a:pt x="15206" y="74876"/>
                      <a:pt x="14816" y="73652"/>
                      <a:pt x="15277" y="71948"/>
                    </a:cubicBezTo>
                    <a:cubicBezTo>
                      <a:pt x="15455" y="71292"/>
                      <a:pt x="15100" y="70529"/>
                      <a:pt x="14426" y="69854"/>
                    </a:cubicBezTo>
                    <a:cubicBezTo>
                      <a:pt x="13468" y="68896"/>
                      <a:pt x="12811" y="67601"/>
                      <a:pt x="12101" y="66394"/>
                    </a:cubicBezTo>
                    <a:cubicBezTo>
                      <a:pt x="11782" y="65862"/>
                      <a:pt x="11338" y="65152"/>
                      <a:pt x="11463" y="64620"/>
                    </a:cubicBezTo>
                    <a:cubicBezTo>
                      <a:pt x="11871" y="62739"/>
                      <a:pt x="12172" y="60734"/>
                      <a:pt x="13095" y="59102"/>
                    </a:cubicBezTo>
                    <a:cubicBezTo>
                      <a:pt x="14337" y="56919"/>
                      <a:pt x="14284" y="54914"/>
                      <a:pt x="13343" y="51969"/>
                    </a:cubicBezTo>
                    <a:lnTo>
                      <a:pt x="13343" y="51969"/>
                    </a:lnTo>
                    <a:cubicBezTo>
                      <a:pt x="12811" y="53619"/>
                      <a:pt x="11888" y="53229"/>
                      <a:pt x="11090" y="53353"/>
                    </a:cubicBezTo>
                    <a:cubicBezTo>
                      <a:pt x="10814" y="53401"/>
                      <a:pt x="10612" y="53439"/>
                      <a:pt x="10447" y="53439"/>
                    </a:cubicBezTo>
                    <a:cubicBezTo>
                      <a:pt x="9997" y="53439"/>
                      <a:pt x="9823" y="53151"/>
                      <a:pt x="9174" y="51969"/>
                    </a:cubicBezTo>
                    <a:cubicBezTo>
                      <a:pt x="7861" y="50763"/>
                      <a:pt x="6619" y="49485"/>
                      <a:pt x="5447" y="48136"/>
                    </a:cubicBezTo>
                    <a:cubicBezTo>
                      <a:pt x="5270" y="47853"/>
                      <a:pt x="5146" y="47551"/>
                      <a:pt x="5110" y="47214"/>
                    </a:cubicBezTo>
                    <a:cubicBezTo>
                      <a:pt x="4862" y="45759"/>
                      <a:pt x="4649" y="44304"/>
                      <a:pt x="4773" y="42796"/>
                    </a:cubicBezTo>
                    <a:lnTo>
                      <a:pt x="4773" y="42796"/>
                    </a:lnTo>
                    <a:lnTo>
                      <a:pt x="9653" y="51756"/>
                    </a:lnTo>
                    <a:cubicBezTo>
                      <a:pt x="11924" y="50745"/>
                      <a:pt x="13680" y="49201"/>
                      <a:pt x="15650" y="47995"/>
                    </a:cubicBezTo>
                    <a:cubicBezTo>
                      <a:pt x="17034" y="47161"/>
                      <a:pt x="17584" y="45954"/>
                      <a:pt x="18045" y="44606"/>
                    </a:cubicBezTo>
                    <a:cubicBezTo>
                      <a:pt x="18205" y="44109"/>
                      <a:pt x="18329" y="43594"/>
                      <a:pt x="18436" y="43080"/>
                    </a:cubicBezTo>
                    <a:lnTo>
                      <a:pt x="15597" y="40542"/>
                    </a:lnTo>
                    <a:lnTo>
                      <a:pt x="15224" y="41749"/>
                    </a:lnTo>
                    <a:cubicBezTo>
                      <a:pt x="14000" y="41092"/>
                      <a:pt x="12793" y="40507"/>
                      <a:pt x="11640" y="39833"/>
                    </a:cubicBezTo>
                    <a:cubicBezTo>
                      <a:pt x="10593" y="39212"/>
                      <a:pt x="10433" y="38395"/>
                      <a:pt x="11374" y="37082"/>
                    </a:cubicBezTo>
                    <a:lnTo>
                      <a:pt x="11374" y="37082"/>
                    </a:lnTo>
                    <a:cubicBezTo>
                      <a:pt x="12448" y="38789"/>
                      <a:pt x="13681" y="39825"/>
                      <a:pt x="15346" y="39825"/>
                    </a:cubicBezTo>
                    <a:cubicBezTo>
                      <a:pt x="15689" y="39825"/>
                      <a:pt x="16049" y="39781"/>
                      <a:pt x="16431" y="39691"/>
                    </a:cubicBezTo>
                    <a:cubicBezTo>
                      <a:pt x="16437" y="39689"/>
                      <a:pt x="16444" y="39688"/>
                      <a:pt x="16450" y="39688"/>
                    </a:cubicBezTo>
                    <a:cubicBezTo>
                      <a:pt x="16592" y="39688"/>
                      <a:pt x="16795" y="40029"/>
                      <a:pt x="16998" y="40063"/>
                    </a:cubicBezTo>
                    <a:cubicBezTo>
                      <a:pt x="17810" y="40257"/>
                      <a:pt x="18605" y="40492"/>
                      <a:pt x="19428" y="40492"/>
                    </a:cubicBezTo>
                    <a:cubicBezTo>
                      <a:pt x="19811" y="40492"/>
                      <a:pt x="20200" y="40441"/>
                      <a:pt x="20600" y="40312"/>
                    </a:cubicBezTo>
                    <a:cubicBezTo>
                      <a:pt x="21150" y="40152"/>
                      <a:pt x="21718" y="40045"/>
                      <a:pt x="22304" y="40010"/>
                    </a:cubicBezTo>
                    <a:cubicBezTo>
                      <a:pt x="24003" y="41489"/>
                      <a:pt x="25144" y="42940"/>
                      <a:pt x="27015" y="42940"/>
                    </a:cubicBezTo>
                    <a:cubicBezTo>
                      <a:pt x="27253" y="42940"/>
                      <a:pt x="27504" y="42917"/>
                      <a:pt x="27769" y="42867"/>
                    </a:cubicBezTo>
                    <a:cubicBezTo>
                      <a:pt x="27999" y="44251"/>
                      <a:pt x="27875" y="45564"/>
                      <a:pt x="28407" y="46486"/>
                    </a:cubicBezTo>
                    <a:cubicBezTo>
                      <a:pt x="29614" y="48616"/>
                      <a:pt x="31158" y="50532"/>
                      <a:pt x="32701" y="52732"/>
                    </a:cubicBezTo>
                    <a:lnTo>
                      <a:pt x="34600" y="50425"/>
                    </a:lnTo>
                    <a:lnTo>
                      <a:pt x="34103" y="47196"/>
                    </a:lnTo>
                    <a:cubicBezTo>
                      <a:pt x="34972" y="46096"/>
                      <a:pt x="36268" y="45173"/>
                      <a:pt x="36286" y="44251"/>
                    </a:cubicBezTo>
                    <a:cubicBezTo>
                      <a:pt x="36303" y="42707"/>
                      <a:pt x="38503" y="42955"/>
                      <a:pt x="38202" y="41394"/>
                    </a:cubicBezTo>
                    <a:cubicBezTo>
                      <a:pt x="38184" y="41305"/>
                      <a:pt x="39604" y="40986"/>
                      <a:pt x="40313" y="40702"/>
                    </a:cubicBezTo>
                    <a:cubicBezTo>
                      <a:pt x="40650" y="40560"/>
                      <a:pt x="40899" y="40223"/>
                      <a:pt x="41378" y="39797"/>
                    </a:cubicBezTo>
                    <a:lnTo>
                      <a:pt x="44785" y="44978"/>
                    </a:lnTo>
                    <a:lnTo>
                      <a:pt x="46630" y="43914"/>
                    </a:lnTo>
                    <a:cubicBezTo>
                      <a:pt x="47553" y="45102"/>
                      <a:pt x="46754" y="46699"/>
                      <a:pt x="48067" y="47480"/>
                    </a:cubicBezTo>
                    <a:cubicBezTo>
                      <a:pt x="47020" y="50124"/>
                      <a:pt x="48741" y="51508"/>
                      <a:pt x="50445" y="52980"/>
                    </a:cubicBezTo>
                    <a:cubicBezTo>
                      <a:pt x="50764" y="53247"/>
                      <a:pt x="50640" y="54010"/>
                      <a:pt x="50746" y="54684"/>
                    </a:cubicBezTo>
                    <a:cubicBezTo>
                      <a:pt x="49546" y="54279"/>
                      <a:pt x="48739" y="53108"/>
                      <a:pt x="47515" y="53108"/>
                    </a:cubicBezTo>
                    <a:cubicBezTo>
                      <a:pt x="47074" y="53108"/>
                      <a:pt x="46579" y="53260"/>
                      <a:pt x="45991" y="53655"/>
                    </a:cubicBezTo>
                    <a:cubicBezTo>
                      <a:pt x="46130" y="53637"/>
                      <a:pt x="46261" y="53629"/>
                      <a:pt x="46385" y="53629"/>
                    </a:cubicBezTo>
                    <a:cubicBezTo>
                      <a:pt x="47902" y="53629"/>
                      <a:pt x="48314" y="54868"/>
                      <a:pt x="48954" y="55606"/>
                    </a:cubicBezTo>
                    <a:cubicBezTo>
                      <a:pt x="49646" y="56387"/>
                      <a:pt x="51119" y="56937"/>
                      <a:pt x="50782" y="58712"/>
                    </a:cubicBezTo>
                    <a:cubicBezTo>
                      <a:pt x="50925" y="58653"/>
                      <a:pt x="51063" y="58628"/>
                      <a:pt x="51196" y="58628"/>
                    </a:cubicBezTo>
                    <a:cubicBezTo>
                      <a:pt x="52116" y="58628"/>
                      <a:pt x="52822" y="59846"/>
                      <a:pt x="53828" y="59846"/>
                    </a:cubicBezTo>
                    <a:cubicBezTo>
                      <a:pt x="54135" y="59846"/>
                      <a:pt x="54469" y="59733"/>
                      <a:pt x="54845" y="59439"/>
                    </a:cubicBezTo>
                    <a:lnTo>
                      <a:pt x="55431" y="57026"/>
                    </a:lnTo>
                    <a:cubicBezTo>
                      <a:pt x="55147" y="56955"/>
                      <a:pt x="54863" y="56902"/>
                      <a:pt x="54579" y="56849"/>
                    </a:cubicBezTo>
                    <a:cubicBezTo>
                      <a:pt x="53053" y="56760"/>
                      <a:pt x="51385" y="55819"/>
                      <a:pt x="51793" y="55269"/>
                    </a:cubicBezTo>
                    <a:lnTo>
                      <a:pt x="52787" y="54844"/>
                    </a:lnTo>
                    <a:lnTo>
                      <a:pt x="52414" y="52501"/>
                    </a:lnTo>
                    <a:cubicBezTo>
                      <a:pt x="48866" y="49893"/>
                      <a:pt x="48440" y="48917"/>
                      <a:pt x="49770" y="46291"/>
                    </a:cubicBezTo>
                    <a:lnTo>
                      <a:pt x="49770" y="46291"/>
                    </a:lnTo>
                    <a:cubicBezTo>
                      <a:pt x="50462" y="46859"/>
                      <a:pt x="51208" y="47338"/>
                      <a:pt x="51775" y="47977"/>
                    </a:cubicBezTo>
                    <a:cubicBezTo>
                      <a:pt x="52326" y="48562"/>
                      <a:pt x="52698" y="49325"/>
                      <a:pt x="53088" y="49929"/>
                    </a:cubicBezTo>
                    <a:lnTo>
                      <a:pt x="55821" y="46948"/>
                    </a:lnTo>
                    <a:lnTo>
                      <a:pt x="55200" y="42955"/>
                    </a:lnTo>
                    <a:lnTo>
                      <a:pt x="52805" y="41447"/>
                    </a:lnTo>
                    <a:lnTo>
                      <a:pt x="53585" y="38253"/>
                    </a:lnTo>
                    <a:lnTo>
                      <a:pt x="55111" y="39229"/>
                    </a:lnTo>
                    <a:cubicBezTo>
                      <a:pt x="55111" y="40045"/>
                      <a:pt x="55111" y="40542"/>
                      <a:pt x="55111" y="41039"/>
                    </a:cubicBezTo>
                    <a:lnTo>
                      <a:pt x="56300" y="41021"/>
                    </a:lnTo>
                    <a:lnTo>
                      <a:pt x="56034" y="38466"/>
                    </a:lnTo>
                    <a:cubicBezTo>
                      <a:pt x="59778" y="37011"/>
                      <a:pt x="60754" y="35876"/>
                      <a:pt x="62546" y="30925"/>
                    </a:cubicBezTo>
                    <a:lnTo>
                      <a:pt x="59370" y="25407"/>
                    </a:lnTo>
                    <a:lnTo>
                      <a:pt x="60754" y="24609"/>
                    </a:lnTo>
                    <a:cubicBezTo>
                      <a:pt x="60620" y="24079"/>
                      <a:pt x="60336" y="23926"/>
                      <a:pt x="59999" y="23926"/>
                    </a:cubicBezTo>
                    <a:cubicBezTo>
                      <a:pt x="59536" y="23926"/>
                      <a:pt x="58975" y="24215"/>
                      <a:pt x="58567" y="24215"/>
                    </a:cubicBezTo>
                    <a:cubicBezTo>
                      <a:pt x="58326" y="24215"/>
                      <a:pt x="58138" y="24114"/>
                      <a:pt x="58057" y="23792"/>
                    </a:cubicBezTo>
                    <a:lnTo>
                      <a:pt x="59316" y="21344"/>
                    </a:lnTo>
                    <a:lnTo>
                      <a:pt x="60062" y="22692"/>
                    </a:lnTo>
                    <a:lnTo>
                      <a:pt x="61286" y="21858"/>
                    </a:lnTo>
                    <a:lnTo>
                      <a:pt x="63504" y="23775"/>
                    </a:lnTo>
                    <a:lnTo>
                      <a:pt x="64178" y="27040"/>
                    </a:lnTo>
                    <a:cubicBezTo>
                      <a:pt x="64959" y="25993"/>
                      <a:pt x="65598" y="25478"/>
                      <a:pt x="65775" y="24822"/>
                    </a:cubicBezTo>
                    <a:cubicBezTo>
                      <a:pt x="66201" y="23367"/>
                      <a:pt x="64356" y="23225"/>
                      <a:pt x="64089" y="22515"/>
                    </a:cubicBezTo>
                    <a:lnTo>
                      <a:pt x="64444" y="18647"/>
                    </a:lnTo>
                    <a:cubicBezTo>
                      <a:pt x="66520" y="17955"/>
                      <a:pt x="66538" y="17902"/>
                      <a:pt x="66609" y="16305"/>
                    </a:cubicBezTo>
                    <a:cubicBezTo>
                      <a:pt x="66698" y="14229"/>
                      <a:pt x="66840" y="12171"/>
                      <a:pt x="66964" y="10059"/>
                    </a:cubicBezTo>
                    <a:cubicBezTo>
                      <a:pt x="65951" y="8994"/>
                      <a:pt x="64617" y="8884"/>
                      <a:pt x="63235" y="8884"/>
                    </a:cubicBezTo>
                    <a:cubicBezTo>
                      <a:pt x="62876" y="8884"/>
                      <a:pt x="62514" y="8891"/>
                      <a:pt x="62153" y="8891"/>
                    </a:cubicBezTo>
                    <a:cubicBezTo>
                      <a:pt x="62029" y="8891"/>
                      <a:pt x="61906" y="8890"/>
                      <a:pt x="61783" y="8888"/>
                    </a:cubicBezTo>
                    <a:cubicBezTo>
                      <a:pt x="61978" y="8001"/>
                      <a:pt x="62209" y="7362"/>
                      <a:pt x="62262" y="6741"/>
                    </a:cubicBezTo>
                    <a:cubicBezTo>
                      <a:pt x="62297" y="6102"/>
                      <a:pt x="62173" y="5464"/>
                      <a:pt x="62120" y="4701"/>
                    </a:cubicBezTo>
                    <a:lnTo>
                      <a:pt x="65119" y="4239"/>
                    </a:lnTo>
                    <a:cubicBezTo>
                      <a:pt x="59052" y="1427"/>
                      <a:pt x="52479" y="0"/>
                      <a:pt x="4586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5" name="Google Shape;9315;p131"/>
              <p:cNvSpPr/>
              <p:nvPr/>
            </p:nvSpPr>
            <p:spPr>
              <a:xfrm>
                <a:off x="7010819" y="4061082"/>
                <a:ext cx="117645" cy="102137"/>
              </a:xfrm>
              <a:custGeom>
                <a:avLst/>
                <a:gdLst/>
                <a:ahLst/>
                <a:cxnLst/>
                <a:rect l="l" t="t" r="r" b="b"/>
                <a:pathLst>
                  <a:path w="20389" h="17709" extrusionOk="0">
                    <a:moveTo>
                      <a:pt x="17567" y="0"/>
                    </a:moveTo>
                    <a:lnTo>
                      <a:pt x="17567" y="0"/>
                    </a:lnTo>
                    <a:cubicBezTo>
                      <a:pt x="17070" y="1331"/>
                      <a:pt x="16644" y="2697"/>
                      <a:pt x="16307" y="4081"/>
                    </a:cubicBezTo>
                    <a:cubicBezTo>
                      <a:pt x="16278" y="4199"/>
                      <a:pt x="16114" y="4268"/>
                      <a:pt x="16100" y="4268"/>
                    </a:cubicBezTo>
                    <a:cubicBezTo>
                      <a:pt x="16097" y="4268"/>
                      <a:pt x="16100" y="4265"/>
                      <a:pt x="16112" y="4259"/>
                    </a:cubicBezTo>
                    <a:lnTo>
                      <a:pt x="13912" y="3034"/>
                    </a:lnTo>
                    <a:lnTo>
                      <a:pt x="14391" y="1437"/>
                    </a:lnTo>
                    <a:lnTo>
                      <a:pt x="12617" y="337"/>
                    </a:lnTo>
                    <a:cubicBezTo>
                      <a:pt x="12563" y="2112"/>
                      <a:pt x="10416" y="1970"/>
                      <a:pt x="10523" y="3655"/>
                    </a:cubicBezTo>
                    <a:cubicBezTo>
                      <a:pt x="10523" y="3709"/>
                      <a:pt x="10239" y="3797"/>
                      <a:pt x="10079" y="3815"/>
                    </a:cubicBezTo>
                    <a:cubicBezTo>
                      <a:pt x="8287" y="4028"/>
                      <a:pt x="8553" y="4418"/>
                      <a:pt x="7276" y="5305"/>
                    </a:cubicBezTo>
                    <a:cubicBezTo>
                      <a:pt x="5785" y="6352"/>
                      <a:pt x="5466" y="8730"/>
                      <a:pt x="3017" y="8765"/>
                    </a:cubicBezTo>
                    <a:cubicBezTo>
                      <a:pt x="2166" y="8783"/>
                      <a:pt x="1154" y="9919"/>
                      <a:pt x="569" y="10770"/>
                    </a:cubicBezTo>
                    <a:cubicBezTo>
                      <a:pt x="178" y="11356"/>
                      <a:pt x="1" y="12705"/>
                      <a:pt x="374" y="13095"/>
                    </a:cubicBezTo>
                    <a:cubicBezTo>
                      <a:pt x="1687" y="14443"/>
                      <a:pt x="746" y="15810"/>
                      <a:pt x="569" y="17708"/>
                    </a:cubicBezTo>
                    <a:cubicBezTo>
                      <a:pt x="3337" y="16519"/>
                      <a:pt x="5839" y="15668"/>
                      <a:pt x="8074" y="14213"/>
                    </a:cubicBezTo>
                    <a:lnTo>
                      <a:pt x="10558" y="15934"/>
                    </a:lnTo>
                    <a:lnTo>
                      <a:pt x="9866" y="17336"/>
                    </a:lnTo>
                    <a:cubicBezTo>
                      <a:pt x="11960" y="17300"/>
                      <a:pt x="13592" y="16998"/>
                      <a:pt x="14710" y="15508"/>
                    </a:cubicBezTo>
                    <a:cubicBezTo>
                      <a:pt x="16094" y="13645"/>
                      <a:pt x="17585" y="11835"/>
                      <a:pt x="18773" y="9866"/>
                    </a:cubicBezTo>
                    <a:cubicBezTo>
                      <a:pt x="19590" y="8482"/>
                      <a:pt x="20388" y="6885"/>
                      <a:pt x="18862" y="5305"/>
                    </a:cubicBezTo>
                    <a:cubicBezTo>
                      <a:pt x="18596" y="5039"/>
                      <a:pt x="18330" y="4330"/>
                      <a:pt x="18472" y="4099"/>
                    </a:cubicBezTo>
                    <a:cubicBezTo>
                      <a:pt x="19732" y="2307"/>
                      <a:pt x="17372" y="1491"/>
                      <a:pt x="1756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6" name="Google Shape;9316;p131"/>
              <p:cNvSpPr/>
              <p:nvPr/>
            </p:nvSpPr>
            <p:spPr>
              <a:xfrm>
                <a:off x="6995058" y="4000087"/>
                <a:ext cx="41059" cy="51071"/>
              </a:xfrm>
              <a:custGeom>
                <a:avLst/>
                <a:gdLst/>
                <a:ahLst/>
                <a:cxnLst/>
                <a:rect l="l" t="t" r="r" b="b"/>
                <a:pathLst>
                  <a:path w="7116" h="8855" extrusionOk="0">
                    <a:moveTo>
                      <a:pt x="5359" y="0"/>
                    </a:moveTo>
                    <a:cubicBezTo>
                      <a:pt x="4649" y="976"/>
                      <a:pt x="3993" y="1774"/>
                      <a:pt x="3460" y="2644"/>
                    </a:cubicBezTo>
                    <a:cubicBezTo>
                      <a:pt x="2910" y="3513"/>
                      <a:pt x="1455" y="3638"/>
                      <a:pt x="1828" y="5181"/>
                    </a:cubicBezTo>
                    <a:cubicBezTo>
                      <a:pt x="1354" y="4803"/>
                      <a:pt x="1037" y="4660"/>
                      <a:pt x="815" y="4660"/>
                    </a:cubicBezTo>
                    <a:cubicBezTo>
                      <a:pt x="256" y="4660"/>
                      <a:pt x="305" y="5571"/>
                      <a:pt x="1" y="5926"/>
                    </a:cubicBezTo>
                    <a:cubicBezTo>
                      <a:pt x="1136" y="7417"/>
                      <a:pt x="1438" y="7577"/>
                      <a:pt x="5412" y="8854"/>
                    </a:cubicBezTo>
                    <a:cubicBezTo>
                      <a:pt x="5590" y="7896"/>
                      <a:pt x="5625" y="7239"/>
                      <a:pt x="5820" y="6636"/>
                    </a:cubicBezTo>
                    <a:cubicBezTo>
                      <a:pt x="6033" y="6015"/>
                      <a:pt x="6335" y="5430"/>
                      <a:pt x="6708" y="4880"/>
                    </a:cubicBezTo>
                    <a:cubicBezTo>
                      <a:pt x="7116" y="4294"/>
                      <a:pt x="5696" y="4170"/>
                      <a:pt x="6459" y="3354"/>
                    </a:cubicBezTo>
                    <a:cubicBezTo>
                      <a:pt x="6849" y="2928"/>
                      <a:pt x="6637" y="1686"/>
                      <a:pt x="6778" y="1384"/>
                    </a:cubicBezTo>
                    <a:cubicBezTo>
                      <a:pt x="6832" y="1224"/>
                      <a:pt x="6867" y="1047"/>
                      <a:pt x="6885" y="870"/>
                    </a:cubicBezTo>
                    <a:lnTo>
                      <a:pt x="5359"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7" name="Google Shape;9317;p131"/>
              <p:cNvSpPr/>
              <p:nvPr/>
            </p:nvSpPr>
            <p:spPr>
              <a:xfrm>
                <a:off x="7078892" y="4018504"/>
                <a:ext cx="57544" cy="36030"/>
              </a:xfrm>
              <a:custGeom>
                <a:avLst/>
                <a:gdLst/>
                <a:ahLst/>
                <a:cxnLst/>
                <a:rect l="l" t="t" r="r" b="b"/>
                <a:pathLst>
                  <a:path w="9973" h="6247" extrusionOk="0">
                    <a:moveTo>
                      <a:pt x="0" y="1"/>
                    </a:moveTo>
                    <a:lnTo>
                      <a:pt x="266" y="1722"/>
                    </a:lnTo>
                    <a:lnTo>
                      <a:pt x="1668" y="1970"/>
                    </a:lnTo>
                    <a:lnTo>
                      <a:pt x="870" y="3177"/>
                    </a:lnTo>
                    <a:cubicBezTo>
                      <a:pt x="1300" y="3058"/>
                      <a:pt x="1704" y="3001"/>
                      <a:pt x="2079" y="3001"/>
                    </a:cubicBezTo>
                    <a:cubicBezTo>
                      <a:pt x="3221" y="3001"/>
                      <a:pt x="4106" y="3533"/>
                      <a:pt x="4720" y="4508"/>
                    </a:cubicBezTo>
                    <a:cubicBezTo>
                      <a:pt x="5319" y="5452"/>
                      <a:pt x="5558" y="5867"/>
                      <a:pt x="5945" y="5867"/>
                    </a:cubicBezTo>
                    <a:cubicBezTo>
                      <a:pt x="6235" y="5867"/>
                      <a:pt x="6607" y="5635"/>
                      <a:pt x="7275" y="5218"/>
                    </a:cubicBezTo>
                    <a:cubicBezTo>
                      <a:pt x="7453" y="5111"/>
                      <a:pt x="7648" y="5058"/>
                      <a:pt x="7861" y="5022"/>
                    </a:cubicBezTo>
                    <a:lnTo>
                      <a:pt x="9564" y="6247"/>
                    </a:lnTo>
                    <a:lnTo>
                      <a:pt x="9972" y="5679"/>
                    </a:lnTo>
                    <a:cubicBezTo>
                      <a:pt x="9582" y="4809"/>
                      <a:pt x="9262" y="3887"/>
                      <a:pt x="8819" y="3035"/>
                    </a:cubicBezTo>
                    <a:cubicBezTo>
                      <a:pt x="8151" y="1821"/>
                      <a:pt x="7070" y="1194"/>
                      <a:pt x="5857" y="1194"/>
                    </a:cubicBezTo>
                    <a:cubicBezTo>
                      <a:pt x="5138" y="1194"/>
                      <a:pt x="4373" y="1415"/>
                      <a:pt x="3620" y="1864"/>
                    </a:cubicBezTo>
                    <a:cubicBezTo>
                      <a:pt x="3336" y="2024"/>
                      <a:pt x="3052" y="2166"/>
                      <a:pt x="2644" y="2396"/>
                    </a:cubicBezTo>
                    <a:lnTo>
                      <a:pt x="1970" y="462"/>
                    </a:lnTo>
                    <a:lnTo>
                      <a:pt x="0"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8" name="Google Shape;9318;p131"/>
              <p:cNvSpPr/>
              <p:nvPr/>
            </p:nvSpPr>
            <p:spPr>
              <a:xfrm>
                <a:off x="7051663" y="3806456"/>
                <a:ext cx="38503" cy="70819"/>
              </a:xfrm>
              <a:custGeom>
                <a:avLst/>
                <a:gdLst/>
                <a:ahLst/>
                <a:cxnLst/>
                <a:rect l="l" t="t" r="r" b="b"/>
                <a:pathLst>
                  <a:path w="6673" h="12279" extrusionOk="0">
                    <a:moveTo>
                      <a:pt x="6672" y="1"/>
                    </a:moveTo>
                    <a:lnTo>
                      <a:pt x="6672" y="1"/>
                    </a:lnTo>
                    <a:cubicBezTo>
                      <a:pt x="6223" y="198"/>
                      <a:pt x="5784" y="260"/>
                      <a:pt x="5357" y="260"/>
                    </a:cubicBezTo>
                    <a:cubicBezTo>
                      <a:pt x="4670" y="260"/>
                      <a:pt x="4013" y="100"/>
                      <a:pt x="3390" y="89"/>
                    </a:cubicBezTo>
                    <a:lnTo>
                      <a:pt x="3088" y="2786"/>
                    </a:lnTo>
                    <a:lnTo>
                      <a:pt x="4809" y="5164"/>
                    </a:lnTo>
                    <a:lnTo>
                      <a:pt x="1" y="10771"/>
                    </a:lnTo>
                    <a:lnTo>
                      <a:pt x="1083" y="12279"/>
                    </a:lnTo>
                    <a:lnTo>
                      <a:pt x="6388" y="7772"/>
                    </a:lnTo>
                    <a:cubicBezTo>
                      <a:pt x="4454" y="6495"/>
                      <a:pt x="6175" y="3709"/>
                      <a:pt x="4383" y="2502"/>
                    </a:cubicBezTo>
                    <a:lnTo>
                      <a:pt x="6672"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9" name="Google Shape;9319;p131"/>
              <p:cNvSpPr/>
              <p:nvPr/>
            </p:nvSpPr>
            <p:spPr>
              <a:xfrm>
                <a:off x="6984824" y="4061618"/>
                <a:ext cx="42081" cy="8893"/>
              </a:xfrm>
              <a:custGeom>
                <a:avLst/>
                <a:gdLst/>
                <a:ahLst/>
                <a:cxnLst/>
                <a:rect l="l" t="t" r="r" b="b"/>
                <a:pathLst>
                  <a:path w="7293" h="1542" extrusionOk="0">
                    <a:moveTo>
                      <a:pt x="4286" y="0"/>
                    </a:moveTo>
                    <a:cubicBezTo>
                      <a:pt x="2949" y="0"/>
                      <a:pt x="1596" y="367"/>
                      <a:pt x="0" y="510"/>
                    </a:cubicBezTo>
                    <a:cubicBezTo>
                      <a:pt x="787" y="973"/>
                      <a:pt x="1302" y="1542"/>
                      <a:pt x="1738" y="1542"/>
                    </a:cubicBezTo>
                    <a:cubicBezTo>
                      <a:pt x="1970" y="1542"/>
                      <a:pt x="2179" y="1380"/>
                      <a:pt x="2396" y="954"/>
                    </a:cubicBezTo>
                    <a:cubicBezTo>
                      <a:pt x="2708" y="1325"/>
                      <a:pt x="3056" y="1432"/>
                      <a:pt x="3417" y="1432"/>
                    </a:cubicBezTo>
                    <a:cubicBezTo>
                      <a:pt x="3816" y="1432"/>
                      <a:pt x="4231" y="1302"/>
                      <a:pt x="4631" y="1256"/>
                    </a:cubicBezTo>
                    <a:cubicBezTo>
                      <a:pt x="5394" y="1149"/>
                      <a:pt x="6157" y="1025"/>
                      <a:pt x="7293" y="830"/>
                    </a:cubicBezTo>
                    <a:cubicBezTo>
                      <a:pt x="6240" y="198"/>
                      <a:pt x="5268" y="0"/>
                      <a:pt x="428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0" name="Google Shape;9320;p131"/>
              <p:cNvSpPr/>
              <p:nvPr/>
            </p:nvSpPr>
            <p:spPr>
              <a:xfrm>
                <a:off x="7035181" y="4030478"/>
                <a:ext cx="15469" cy="21703"/>
              </a:xfrm>
              <a:custGeom>
                <a:avLst/>
                <a:gdLst/>
                <a:ahLst/>
                <a:cxnLst/>
                <a:rect l="l" t="t" r="r" b="b"/>
                <a:pathLst>
                  <a:path w="2681" h="3763" extrusionOk="0">
                    <a:moveTo>
                      <a:pt x="2662" y="1"/>
                    </a:moveTo>
                    <a:cubicBezTo>
                      <a:pt x="19" y="675"/>
                      <a:pt x="1" y="764"/>
                      <a:pt x="1012" y="3763"/>
                    </a:cubicBezTo>
                    <a:lnTo>
                      <a:pt x="1491" y="2148"/>
                    </a:lnTo>
                    <a:lnTo>
                      <a:pt x="2201" y="3408"/>
                    </a:lnTo>
                    <a:lnTo>
                      <a:pt x="2680" y="3372"/>
                    </a:lnTo>
                    <a:cubicBezTo>
                      <a:pt x="2574" y="2840"/>
                      <a:pt x="2485" y="2308"/>
                      <a:pt x="2450" y="1758"/>
                    </a:cubicBezTo>
                    <a:cubicBezTo>
                      <a:pt x="2485" y="1172"/>
                      <a:pt x="2556" y="586"/>
                      <a:pt x="266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1" name="Google Shape;9321;p131"/>
              <p:cNvSpPr/>
              <p:nvPr/>
            </p:nvSpPr>
            <p:spPr>
              <a:xfrm>
                <a:off x="7045011" y="3983609"/>
                <a:ext cx="19047" cy="18121"/>
              </a:xfrm>
              <a:custGeom>
                <a:avLst/>
                <a:gdLst/>
                <a:ahLst/>
                <a:cxnLst/>
                <a:rect l="l" t="t" r="r" b="b"/>
                <a:pathLst>
                  <a:path w="3301" h="3142" extrusionOk="0">
                    <a:moveTo>
                      <a:pt x="3301" y="0"/>
                    </a:moveTo>
                    <a:lnTo>
                      <a:pt x="0" y="1455"/>
                    </a:lnTo>
                    <a:lnTo>
                      <a:pt x="550" y="2520"/>
                    </a:lnTo>
                    <a:lnTo>
                      <a:pt x="1154" y="1793"/>
                    </a:lnTo>
                    <a:lnTo>
                      <a:pt x="2804" y="3141"/>
                    </a:lnTo>
                    <a:lnTo>
                      <a:pt x="3301"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2" name="Google Shape;9322;p131"/>
              <p:cNvSpPr/>
              <p:nvPr/>
            </p:nvSpPr>
            <p:spPr>
              <a:xfrm>
                <a:off x="7034362" y="3943182"/>
                <a:ext cx="9734" cy="24570"/>
              </a:xfrm>
              <a:custGeom>
                <a:avLst/>
                <a:gdLst/>
                <a:ahLst/>
                <a:cxnLst/>
                <a:rect l="l" t="t" r="r" b="b"/>
                <a:pathLst>
                  <a:path w="1687" h="4260" extrusionOk="0">
                    <a:moveTo>
                      <a:pt x="249" y="1"/>
                    </a:moveTo>
                    <a:cubicBezTo>
                      <a:pt x="1" y="2627"/>
                      <a:pt x="1" y="2627"/>
                      <a:pt x="977" y="4259"/>
                    </a:cubicBezTo>
                    <a:cubicBezTo>
                      <a:pt x="1687" y="1261"/>
                      <a:pt x="1687" y="1261"/>
                      <a:pt x="249"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3" name="Google Shape;9323;p131"/>
              <p:cNvSpPr/>
              <p:nvPr/>
            </p:nvSpPr>
            <p:spPr>
              <a:xfrm>
                <a:off x="6724214" y="4015234"/>
                <a:ext cx="1131" cy="513"/>
              </a:xfrm>
              <a:custGeom>
                <a:avLst/>
                <a:gdLst/>
                <a:ahLst/>
                <a:cxnLst/>
                <a:rect l="l" t="t" r="r" b="b"/>
                <a:pathLst>
                  <a:path w="196" h="89" extrusionOk="0">
                    <a:moveTo>
                      <a:pt x="196" y="0"/>
                    </a:moveTo>
                    <a:lnTo>
                      <a:pt x="1" y="89"/>
                    </a:lnTo>
                    <a:lnTo>
                      <a:pt x="1" y="89"/>
                    </a:lnTo>
                    <a:lnTo>
                      <a:pt x="196" y="18"/>
                    </a:lnTo>
                    <a:lnTo>
                      <a:pt x="196"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4" name="Google Shape;9324;p131"/>
              <p:cNvSpPr/>
              <p:nvPr/>
            </p:nvSpPr>
            <p:spPr>
              <a:xfrm>
                <a:off x="7071623" y="3755083"/>
                <a:ext cx="16589" cy="16380"/>
              </a:xfrm>
              <a:custGeom>
                <a:avLst/>
                <a:gdLst/>
                <a:ahLst/>
                <a:cxnLst/>
                <a:rect l="l" t="t" r="r" b="b"/>
                <a:pathLst>
                  <a:path w="2875" h="2840" extrusionOk="0">
                    <a:moveTo>
                      <a:pt x="1" y="0"/>
                    </a:moveTo>
                    <a:lnTo>
                      <a:pt x="1" y="0"/>
                    </a:lnTo>
                    <a:cubicBezTo>
                      <a:pt x="835" y="1029"/>
                      <a:pt x="1739" y="1970"/>
                      <a:pt x="2733" y="2839"/>
                    </a:cubicBezTo>
                    <a:cubicBezTo>
                      <a:pt x="2840" y="2520"/>
                      <a:pt x="2875" y="2201"/>
                      <a:pt x="2822" y="1881"/>
                    </a:cubicBezTo>
                    <a:cubicBezTo>
                      <a:pt x="1899" y="1225"/>
                      <a:pt x="959" y="604"/>
                      <a:pt x="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5" name="Google Shape;9325;p131"/>
              <p:cNvSpPr/>
              <p:nvPr/>
            </p:nvSpPr>
            <p:spPr>
              <a:xfrm>
                <a:off x="6722575" y="4015741"/>
                <a:ext cx="1541" cy="727"/>
              </a:xfrm>
              <a:custGeom>
                <a:avLst/>
                <a:gdLst/>
                <a:ahLst/>
                <a:cxnLst/>
                <a:rect l="l" t="t" r="r" b="b"/>
                <a:pathLst>
                  <a:path w="267" h="126" extrusionOk="0">
                    <a:moveTo>
                      <a:pt x="267" y="1"/>
                    </a:moveTo>
                    <a:cubicBezTo>
                      <a:pt x="178" y="36"/>
                      <a:pt x="89" y="72"/>
                      <a:pt x="1" y="125"/>
                    </a:cubicBezTo>
                    <a:cubicBezTo>
                      <a:pt x="107" y="90"/>
                      <a:pt x="178" y="36"/>
                      <a:pt x="26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6" name="Google Shape;9326;p131"/>
              <p:cNvSpPr/>
              <p:nvPr/>
            </p:nvSpPr>
            <p:spPr>
              <a:xfrm>
                <a:off x="6772321" y="4116142"/>
                <a:ext cx="30927" cy="46769"/>
              </a:xfrm>
              <a:custGeom>
                <a:avLst/>
                <a:gdLst/>
                <a:ahLst/>
                <a:cxnLst/>
                <a:rect l="l" t="t" r="r" b="b"/>
                <a:pathLst>
                  <a:path w="5360" h="8109" extrusionOk="0">
                    <a:moveTo>
                      <a:pt x="1828" y="0"/>
                    </a:moveTo>
                    <a:lnTo>
                      <a:pt x="1" y="2946"/>
                    </a:lnTo>
                    <a:cubicBezTo>
                      <a:pt x="444" y="3762"/>
                      <a:pt x="1030" y="4738"/>
                      <a:pt x="1527" y="5785"/>
                    </a:cubicBezTo>
                    <a:cubicBezTo>
                      <a:pt x="2308" y="7328"/>
                      <a:pt x="3479" y="8091"/>
                      <a:pt x="5359" y="8109"/>
                    </a:cubicBezTo>
                    <a:cubicBezTo>
                      <a:pt x="4667" y="6689"/>
                      <a:pt x="3993" y="5625"/>
                      <a:pt x="3798" y="4205"/>
                    </a:cubicBezTo>
                    <a:cubicBezTo>
                      <a:pt x="3621" y="2768"/>
                      <a:pt x="2574" y="1491"/>
                      <a:pt x="1828"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327" name="Google Shape;9327;p131"/>
          <p:cNvGrpSpPr/>
          <p:nvPr/>
        </p:nvGrpSpPr>
        <p:grpSpPr>
          <a:xfrm>
            <a:off x="7843958" y="3843056"/>
            <a:ext cx="187557" cy="187557"/>
            <a:chOff x="8565775" y="671075"/>
            <a:chExt cx="441000" cy="441000"/>
          </a:xfrm>
        </p:grpSpPr>
        <p:sp>
          <p:nvSpPr>
            <p:cNvPr id="9328" name="Google Shape;9328;p131"/>
            <p:cNvSpPr/>
            <p:nvPr/>
          </p:nvSpPr>
          <p:spPr>
            <a:xfrm>
              <a:off x="8565775" y="671075"/>
              <a:ext cx="441000" cy="441000"/>
            </a:xfrm>
            <a:prstGeom prst="ellipse">
              <a:avLst/>
            </a:prstGeom>
            <a:gradFill>
              <a:gsLst>
                <a:gs pos="0">
                  <a:srgbClr val="869FB1">
                    <a:alpha val="65920"/>
                  </a:srgbClr>
                </a:gs>
                <a:gs pos="100000">
                  <a:srgbClr val="FFFFFF">
                    <a:alpha val="0"/>
                    <a:alpha val="65920"/>
                  </a:srgbClr>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9" name="Google Shape;9329;p131"/>
            <p:cNvSpPr/>
            <p:nvPr/>
          </p:nvSpPr>
          <p:spPr>
            <a:xfrm>
              <a:off x="8706625" y="811925"/>
              <a:ext cx="159300" cy="159300"/>
            </a:xfrm>
            <a:prstGeom prst="ellipse">
              <a:avLst/>
            </a:pr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330" name="Google Shape;9330;p131"/>
          <p:cNvSpPr/>
          <p:nvPr/>
        </p:nvSpPr>
        <p:spPr>
          <a:xfrm>
            <a:off x="8145172" y="3838977"/>
            <a:ext cx="193683" cy="195716"/>
          </a:xfrm>
          <a:custGeom>
            <a:avLst/>
            <a:gdLst/>
            <a:ahLst/>
            <a:cxnLst/>
            <a:rect l="l" t="t" r="r" b="b"/>
            <a:pathLst>
              <a:path w="194168" h="196207" extrusionOk="0">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1" name="Google Shape;9331;p131"/>
          <p:cNvSpPr/>
          <p:nvPr/>
        </p:nvSpPr>
        <p:spPr>
          <a:xfrm flipH="1">
            <a:off x="7353411" y="3805432"/>
            <a:ext cx="178589" cy="262805"/>
          </a:xfrm>
          <a:custGeom>
            <a:avLst/>
            <a:gdLst/>
            <a:ahLst/>
            <a:cxnLst/>
            <a:rect l="l" t="t" r="r" b="b"/>
            <a:pathLst>
              <a:path w="133027" h="195758" extrusionOk="0">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332" name="Google Shape;9332;p131"/>
          <p:cNvGrpSpPr/>
          <p:nvPr/>
        </p:nvGrpSpPr>
        <p:grpSpPr>
          <a:xfrm>
            <a:off x="5997813" y="2921275"/>
            <a:ext cx="587871" cy="512373"/>
            <a:chOff x="6000100" y="3076250"/>
            <a:chExt cx="587871" cy="512373"/>
          </a:xfrm>
        </p:grpSpPr>
        <p:sp>
          <p:nvSpPr>
            <p:cNvPr id="9333" name="Google Shape;9333;p131"/>
            <p:cNvSpPr/>
            <p:nvPr/>
          </p:nvSpPr>
          <p:spPr>
            <a:xfrm>
              <a:off x="6000100" y="3076250"/>
              <a:ext cx="587871" cy="512373"/>
            </a:xfrm>
            <a:custGeom>
              <a:avLst/>
              <a:gdLst/>
              <a:ahLst/>
              <a:cxnLst/>
              <a:rect l="l" t="t" r="r" b="b"/>
              <a:pathLst>
                <a:path w="101884" h="88838" extrusionOk="0">
                  <a:moveTo>
                    <a:pt x="50272" y="0"/>
                  </a:moveTo>
                  <a:cubicBezTo>
                    <a:pt x="31897" y="0"/>
                    <a:pt x="14791" y="11087"/>
                    <a:pt x="8322" y="29000"/>
                  </a:cubicBezTo>
                  <a:cubicBezTo>
                    <a:pt x="1" y="51995"/>
                    <a:pt x="12332" y="77546"/>
                    <a:pt x="35878" y="86063"/>
                  </a:cubicBezTo>
                  <a:cubicBezTo>
                    <a:pt x="41078" y="87945"/>
                    <a:pt x="46391" y="88838"/>
                    <a:pt x="51602" y="88838"/>
                  </a:cubicBezTo>
                  <a:cubicBezTo>
                    <a:pt x="69970" y="88838"/>
                    <a:pt x="87079" y="77751"/>
                    <a:pt x="93562" y="59838"/>
                  </a:cubicBezTo>
                  <a:cubicBezTo>
                    <a:pt x="101883" y="36843"/>
                    <a:pt x="89534" y="11292"/>
                    <a:pt x="66006" y="2775"/>
                  </a:cubicBezTo>
                  <a:cubicBezTo>
                    <a:pt x="60802" y="893"/>
                    <a:pt x="55486" y="0"/>
                    <a:pt x="50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334" name="Google Shape;9334;p131"/>
            <p:cNvGrpSpPr/>
            <p:nvPr/>
          </p:nvGrpSpPr>
          <p:grpSpPr>
            <a:xfrm>
              <a:off x="6031360" y="3076713"/>
              <a:ext cx="539107" cy="480965"/>
              <a:chOff x="6031360" y="3076713"/>
              <a:chExt cx="539107" cy="480965"/>
            </a:xfrm>
          </p:grpSpPr>
          <p:sp>
            <p:nvSpPr>
              <p:cNvPr id="9335" name="Google Shape;9335;p131"/>
              <p:cNvSpPr/>
              <p:nvPr/>
            </p:nvSpPr>
            <p:spPr>
              <a:xfrm>
                <a:off x="6160232" y="3107767"/>
                <a:ext cx="410235" cy="449911"/>
              </a:xfrm>
              <a:custGeom>
                <a:avLst/>
                <a:gdLst/>
                <a:ahLst/>
                <a:cxnLst/>
                <a:rect l="l" t="t" r="r" b="b"/>
                <a:pathLst>
                  <a:path w="71098" h="78008" extrusionOk="0">
                    <a:moveTo>
                      <a:pt x="36108" y="3531"/>
                    </a:moveTo>
                    <a:lnTo>
                      <a:pt x="36835" y="4631"/>
                    </a:lnTo>
                    <a:cubicBezTo>
                      <a:pt x="36551" y="4826"/>
                      <a:pt x="36268" y="5039"/>
                      <a:pt x="35948" y="5217"/>
                    </a:cubicBezTo>
                    <a:cubicBezTo>
                      <a:pt x="35043" y="5749"/>
                      <a:pt x="34635" y="6459"/>
                      <a:pt x="35132" y="7488"/>
                    </a:cubicBezTo>
                    <a:cubicBezTo>
                      <a:pt x="35486" y="8208"/>
                      <a:pt x="35984" y="8561"/>
                      <a:pt x="36635" y="8561"/>
                    </a:cubicBezTo>
                    <a:cubicBezTo>
                      <a:pt x="36866" y="8561"/>
                      <a:pt x="37116" y="8517"/>
                      <a:pt x="37385" y="8428"/>
                    </a:cubicBezTo>
                    <a:cubicBezTo>
                      <a:pt x="37776" y="8304"/>
                      <a:pt x="38184" y="8198"/>
                      <a:pt x="38752" y="8056"/>
                    </a:cubicBezTo>
                    <a:lnTo>
                      <a:pt x="38752" y="8056"/>
                    </a:lnTo>
                    <a:cubicBezTo>
                      <a:pt x="38412" y="9075"/>
                      <a:pt x="37909" y="9331"/>
                      <a:pt x="37373" y="9331"/>
                    </a:cubicBezTo>
                    <a:cubicBezTo>
                      <a:pt x="36833" y="9331"/>
                      <a:pt x="36258" y="9072"/>
                      <a:pt x="35779" y="9072"/>
                    </a:cubicBezTo>
                    <a:cubicBezTo>
                      <a:pt x="35690" y="9072"/>
                      <a:pt x="35604" y="9081"/>
                      <a:pt x="35522" y="9102"/>
                    </a:cubicBezTo>
                    <a:lnTo>
                      <a:pt x="33162" y="11977"/>
                    </a:lnTo>
                    <a:lnTo>
                      <a:pt x="28585" y="11037"/>
                    </a:lnTo>
                    <a:lnTo>
                      <a:pt x="31832" y="10238"/>
                    </a:lnTo>
                    <a:cubicBezTo>
                      <a:pt x="32825" y="8162"/>
                      <a:pt x="33127" y="7062"/>
                      <a:pt x="32914" y="6228"/>
                    </a:cubicBezTo>
                    <a:lnTo>
                      <a:pt x="36108" y="3531"/>
                    </a:lnTo>
                    <a:close/>
                    <a:moveTo>
                      <a:pt x="38947" y="36232"/>
                    </a:moveTo>
                    <a:lnTo>
                      <a:pt x="38947" y="36232"/>
                    </a:lnTo>
                    <a:cubicBezTo>
                      <a:pt x="40402" y="36374"/>
                      <a:pt x="40561" y="37705"/>
                      <a:pt x="41253" y="38486"/>
                    </a:cubicBezTo>
                    <a:cubicBezTo>
                      <a:pt x="40278" y="40029"/>
                      <a:pt x="42194" y="41076"/>
                      <a:pt x="41963" y="42673"/>
                    </a:cubicBezTo>
                    <a:cubicBezTo>
                      <a:pt x="41786" y="43862"/>
                      <a:pt x="42833" y="45264"/>
                      <a:pt x="43241" y="46648"/>
                    </a:cubicBezTo>
                    <a:cubicBezTo>
                      <a:pt x="43560" y="47641"/>
                      <a:pt x="43507" y="48741"/>
                      <a:pt x="43046" y="49699"/>
                    </a:cubicBezTo>
                    <a:lnTo>
                      <a:pt x="40473" y="45760"/>
                    </a:lnTo>
                    <a:cubicBezTo>
                      <a:pt x="41449" y="42726"/>
                      <a:pt x="39160" y="39728"/>
                      <a:pt x="38947" y="36232"/>
                    </a:cubicBezTo>
                    <a:close/>
                    <a:moveTo>
                      <a:pt x="36430" y="1"/>
                    </a:moveTo>
                    <a:cubicBezTo>
                      <a:pt x="35873" y="1"/>
                      <a:pt x="35316" y="87"/>
                      <a:pt x="34759" y="284"/>
                    </a:cubicBezTo>
                    <a:cubicBezTo>
                      <a:pt x="33659" y="657"/>
                      <a:pt x="32346" y="870"/>
                      <a:pt x="31885" y="2005"/>
                    </a:cubicBezTo>
                    <a:cubicBezTo>
                      <a:pt x="31264" y="3567"/>
                      <a:pt x="29809" y="3549"/>
                      <a:pt x="28656" y="3992"/>
                    </a:cubicBezTo>
                    <a:cubicBezTo>
                      <a:pt x="26331" y="4826"/>
                      <a:pt x="26012" y="5465"/>
                      <a:pt x="27006" y="7683"/>
                    </a:cubicBezTo>
                    <a:lnTo>
                      <a:pt x="29791" y="7736"/>
                    </a:lnTo>
                    <a:lnTo>
                      <a:pt x="29046" y="10327"/>
                    </a:lnTo>
                    <a:lnTo>
                      <a:pt x="28425" y="7736"/>
                    </a:lnTo>
                    <a:lnTo>
                      <a:pt x="26633" y="11143"/>
                    </a:lnTo>
                    <a:cubicBezTo>
                      <a:pt x="25746" y="11374"/>
                      <a:pt x="24734" y="11391"/>
                      <a:pt x="24113" y="11870"/>
                    </a:cubicBezTo>
                    <a:cubicBezTo>
                      <a:pt x="22960" y="12775"/>
                      <a:pt x="21328" y="12509"/>
                      <a:pt x="20352" y="13680"/>
                    </a:cubicBezTo>
                    <a:lnTo>
                      <a:pt x="19695" y="12900"/>
                    </a:lnTo>
                    <a:lnTo>
                      <a:pt x="18808" y="14106"/>
                    </a:lnTo>
                    <a:cubicBezTo>
                      <a:pt x="18523" y="13971"/>
                      <a:pt x="18518" y="13452"/>
                      <a:pt x="18160" y="13452"/>
                    </a:cubicBezTo>
                    <a:cubicBezTo>
                      <a:pt x="18049" y="13452"/>
                      <a:pt x="17905" y="13501"/>
                      <a:pt x="17708" y="13627"/>
                    </a:cubicBezTo>
                    <a:lnTo>
                      <a:pt x="18560" y="17193"/>
                    </a:lnTo>
                    <a:cubicBezTo>
                      <a:pt x="17972" y="17718"/>
                      <a:pt x="17385" y="18062"/>
                      <a:pt x="16823" y="18062"/>
                    </a:cubicBezTo>
                    <a:cubicBezTo>
                      <a:pt x="16435" y="18062"/>
                      <a:pt x="16059" y="17897"/>
                      <a:pt x="15703" y="17513"/>
                    </a:cubicBezTo>
                    <a:cubicBezTo>
                      <a:pt x="14869" y="16626"/>
                      <a:pt x="13929" y="16750"/>
                      <a:pt x="13112" y="16643"/>
                    </a:cubicBezTo>
                    <a:lnTo>
                      <a:pt x="11196" y="21381"/>
                    </a:lnTo>
                    <a:cubicBezTo>
                      <a:pt x="11922" y="22616"/>
                      <a:pt x="12753" y="22986"/>
                      <a:pt x="13632" y="22986"/>
                    </a:cubicBezTo>
                    <a:cubicBezTo>
                      <a:pt x="14835" y="22986"/>
                      <a:pt x="16130" y="22292"/>
                      <a:pt x="17371" y="22179"/>
                    </a:cubicBezTo>
                    <a:lnTo>
                      <a:pt x="17868" y="20618"/>
                    </a:lnTo>
                    <a:cubicBezTo>
                      <a:pt x="19961" y="20600"/>
                      <a:pt x="19961" y="20600"/>
                      <a:pt x="21594" y="18879"/>
                    </a:cubicBezTo>
                    <a:lnTo>
                      <a:pt x="22587" y="19784"/>
                    </a:lnTo>
                    <a:lnTo>
                      <a:pt x="24646" y="19181"/>
                    </a:lnTo>
                    <a:lnTo>
                      <a:pt x="28762" y="24788"/>
                    </a:lnTo>
                    <a:lnTo>
                      <a:pt x="24930" y="23971"/>
                    </a:lnTo>
                    <a:lnTo>
                      <a:pt x="24930" y="23971"/>
                    </a:lnTo>
                    <a:lnTo>
                      <a:pt x="26544" y="25746"/>
                    </a:lnTo>
                    <a:cubicBezTo>
                      <a:pt x="28177" y="25604"/>
                      <a:pt x="29507" y="24930"/>
                      <a:pt x="30182" y="23209"/>
                    </a:cubicBezTo>
                    <a:cubicBezTo>
                      <a:pt x="29738" y="22747"/>
                      <a:pt x="29365" y="22321"/>
                      <a:pt x="28957" y="21949"/>
                    </a:cubicBezTo>
                    <a:cubicBezTo>
                      <a:pt x="28017" y="21150"/>
                      <a:pt x="27165" y="20352"/>
                      <a:pt x="27502" y="18400"/>
                    </a:cubicBezTo>
                    <a:lnTo>
                      <a:pt x="27502" y="18400"/>
                    </a:lnTo>
                    <a:cubicBezTo>
                      <a:pt x="28336" y="19678"/>
                      <a:pt x="28709" y="20902"/>
                      <a:pt x="29472" y="21239"/>
                    </a:cubicBezTo>
                    <a:cubicBezTo>
                      <a:pt x="30678" y="21771"/>
                      <a:pt x="30785" y="22641"/>
                      <a:pt x="30927" y="23617"/>
                    </a:cubicBezTo>
                    <a:cubicBezTo>
                      <a:pt x="31016" y="24255"/>
                      <a:pt x="30874" y="24965"/>
                      <a:pt x="31087" y="25551"/>
                    </a:cubicBezTo>
                    <a:cubicBezTo>
                      <a:pt x="31282" y="26083"/>
                      <a:pt x="31832" y="26473"/>
                      <a:pt x="32187" y="26952"/>
                    </a:cubicBezTo>
                    <a:cubicBezTo>
                      <a:pt x="32275" y="27077"/>
                      <a:pt x="32329" y="27236"/>
                      <a:pt x="32329" y="27396"/>
                    </a:cubicBezTo>
                    <a:lnTo>
                      <a:pt x="34369" y="26225"/>
                    </a:lnTo>
                    <a:cubicBezTo>
                      <a:pt x="33860" y="25322"/>
                      <a:pt x="33670" y="24632"/>
                      <a:pt x="34867" y="24632"/>
                    </a:cubicBezTo>
                    <a:cubicBezTo>
                      <a:pt x="34964" y="24632"/>
                      <a:pt x="35070" y="24636"/>
                      <a:pt x="35185" y="24646"/>
                    </a:cubicBezTo>
                    <a:cubicBezTo>
                      <a:pt x="35416" y="25462"/>
                      <a:pt x="35718" y="26189"/>
                      <a:pt x="35753" y="26917"/>
                    </a:cubicBezTo>
                    <a:cubicBezTo>
                      <a:pt x="35859" y="28390"/>
                      <a:pt x="37013" y="29011"/>
                      <a:pt x="38024" y="29224"/>
                    </a:cubicBezTo>
                    <a:cubicBezTo>
                      <a:pt x="38126" y="29247"/>
                      <a:pt x="38227" y="29254"/>
                      <a:pt x="38330" y="29254"/>
                    </a:cubicBezTo>
                    <a:cubicBezTo>
                      <a:pt x="38476" y="29254"/>
                      <a:pt x="38623" y="29240"/>
                      <a:pt x="38773" y="29240"/>
                    </a:cubicBezTo>
                    <a:cubicBezTo>
                      <a:pt x="39073" y="29240"/>
                      <a:pt x="39384" y="29296"/>
                      <a:pt x="39710" y="29632"/>
                    </a:cubicBezTo>
                    <a:cubicBezTo>
                      <a:pt x="39812" y="29734"/>
                      <a:pt x="39986" y="29769"/>
                      <a:pt x="40202" y="29769"/>
                    </a:cubicBezTo>
                    <a:cubicBezTo>
                      <a:pt x="40620" y="29769"/>
                      <a:pt x="41193" y="29637"/>
                      <a:pt x="41697" y="29614"/>
                    </a:cubicBezTo>
                    <a:lnTo>
                      <a:pt x="41697" y="29614"/>
                    </a:lnTo>
                    <a:cubicBezTo>
                      <a:pt x="41182" y="31175"/>
                      <a:pt x="41608" y="32825"/>
                      <a:pt x="39657" y="33517"/>
                    </a:cubicBezTo>
                    <a:cubicBezTo>
                      <a:pt x="37368" y="32683"/>
                      <a:pt x="34369" y="33198"/>
                      <a:pt x="32488" y="30608"/>
                    </a:cubicBezTo>
                    <a:cubicBezTo>
                      <a:pt x="32240" y="30253"/>
                      <a:pt x="31388" y="30306"/>
                      <a:pt x="30820" y="30217"/>
                    </a:cubicBezTo>
                    <a:cubicBezTo>
                      <a:pt x="30607" y="30217"/>
                      <a:pt x="30395" y="30270"/>
                      <a:pt x="30182" y="30324"/>
                    </a:cubicBezTo>
                    <a:lnTo>
                      <a:pt x="29507" y="32151"/>
                    </a:lnTo>
                    <a:cubicBezTo>
                      <a:pt x="27875" y="31246"/>
                      <a:pt x="26686" y="29969"/>
                      <a:pt x="25373" y="29259"/>
                    </a:cubicBezTo>
                    <a:cubicBezTo>
                      <a:pt x="23918" y="28496"/>
                      <a:pt x="23794" y="27431"/>
                      <a:pt x="23794" y="26456"/>
                    </a:cubicBezTo>
                    <a:cubicBezTo>
                      <a:pt x="23808" y="24745"/>
                      <a:pt x="23906" y="24354"/>
                      <a:pt x="23055" y="24354"/>
                    </a:cubicBezTo>
                    <a:cubicBezTo>
                      <a:pt x="22802" y="24354"/>
                      <a:pt x="22466" y="24388"/>
                      <a:pt x="22020" y="24433"/>
                    </a:cubicBezTo>
                    <a:cubicBezTo>
                      <a:pt x="21712" y="24458"/>
                      <a:pt x="21377" y="24558"/>
                      <a:pt x="21074" y="24558"/>
                    </a:cubicBezTo>
                    <a:cubicBezTo>
                      <a:pt x="20958" y="24558"/>
                      <a:pt x="20846" y="24543"/>
                      <a:pt x="20742" y="24504"/>
                    </a:cubicBezTo>
                    <a:cubicBezTo>
                      <a:pt x="20157" y="24291"/>
                      <a:pt x="19678" y="23670"/>
                      <a:pt x="19092" y="23546"/>
                    </a:cubicBezTo>
                    <a:cubicBezTo>
                      <a:pt x="19019" y="23530"/>
                      <a:pt x="18944" y="23524"/>
                      <a:pt x="18868" y="23524"/>
                    </a:cubicBezTo>
                    <a:cubicBezTo>
                      <a:pt x="18388" y="23524"/>
                      <a:pt x="17849" y="23788"/>
                      <a:pt x="17363" y="23788"/>
                    </a:cubicBezTo>
                    <a:cubicBezTo>
                      <a:pt x="17305" y="23788"/>
                      <a:pt x="17249" y="23784"/>
                      <a:pt x="17193" y="23776"/>
                    </a:cubicBezTo>
                    <a:cubicBezTo>
                      <a:pt x="17025" y="23751"/>
                      <a:pt x="16855" y="23741"/>
                      <a:pt x="16686" y="23741"/>
                    </a:cubicBezTo>
                    <a:cubicBezTo>
                      <a:pt x="15885" y="23741"/>
                      <a:pt x="15077" y="23971"/>
                      <a:pt x="14280" y="23971"/>
                    </a:cubicBezTo>
                    <a:cubicBezTo>
                      <a:pt x="13809" y="23971"/>
                      <a:pt x="13342" y="23890"/>
                      <a:pt x="12882" y="23634"/>
                    </a:cubicBezTo>
                    <a:cubicBezTo>
                      <a:pt x="12688" y="23891"/>
                      <a:pt x="12389" y="23939"/>
                      <a:pt x="12067" y="23939"/>
                    </a:cubicBezTo>
                    <a:cubicBezTo>
                      <a:pt x="11878" y="23939"/>
                      <a:pt x="11682" y="23923"/>
                      <a:pt x="11494" y="23923"/>
                    </a:cubicBezTo>
                    <a:cubicBezTo>
                      <a:pt x="11005" y="23923"/>
                      <a:pt x="10573" y="24032"/>
                      <a:pt x="10486" y="24823"/>
                    </a:cubicBezTo>
                    <a:cubicBezTo>
                      <a:pt x="8943" y="25125"/>
                      <a:pt x="8925" y="26935"/>
                      <a:pt x="7594" y="27644"/>
                    </a:cubicBezTo>
                    <a:cubicBezTo>
                      <a:pt x="6636" y="28159"/>
                      <a:pt x="5270" y="28461"/>
                      <a:pt x="4720" y="29365"/>
                    </a:cubicBezTo>
                    <a:cubicBezTo>
                      <a:pt x="3992" y="30554"/>
                      <a:pt x="2733" y="30874"/>
                      <a:pt x="1899" y="31779"/>
                    </a:cubicBezTo>
                    <a:cubicBezTo>
                      <a:pt x="1420" y="32311"/>
                      <a:pt x="1100" y="33021"/>
                      <a:pt x="692" y="33695"/>
                    </a:cubicBezTo>
                    <a:lnTo>
                      <a:pt x="2058" y="34529"/>
                    </a:lnTo>
                    <a:lnTo>
                      <a:pt x="0" y="40331"/>
                    </a:lnTo>
                    <a:cubicBezTo>
                      <a:pt x="568" y="41839"/>
                      <a:pt x="1828" y="42460"/>
                      <a:pt x="1579" y="43844"/>
                    </a:cubicBezTo>
                    <a:cubicBezTo>
                      <a:pt x="1526" y="44093"/>
                      <a:pt x="4542" y="47659"/>
                      <a:pt x="4720" y="47677"/>
                    </a:cubicBezTo>
                    <a:cubicBezTo>
                      <a:pt x="6407" y="47823"/>
                      <a:pt x="7973" y="48589"/>
                      <a:pt x="9698" y="48589"/>
                    </a:cubicBezTo>
                    <a:cubicBezTo>
                      <a:pt x="10059" y="48589"/>
                      <a:pt x="10428" y="48555"/>
                      <a:pt x="10806" y="48475"/>
                    </a:cubicBezTo>
                    <a:cubicBezTo>
                      <a:pt x="10987" y="48438"/>
                      <a:pt x="11194" y="48420"/>
                      <a:pt x="11413" y="48420"/>
                    </a:cubicBezTo>
                    <a:cubicBezTo>
                      <a:pt x="12352" y="48420"/>
                      <a:pt x="13516" y="48748"/>
                      <a:pt x="13875" y="49309"/>
                    </a:cubicBezTo>
                    <a:cubicBezTo>
                      <a:pt x="14692" y="50587"/>
                      <a:pt x="15916" y="50622"/>
                      <a:pt x="17140" y="51048"/>
                    </a:cubicBezTo>
                    <a:lnTo>
                      <a:pt x="16076" y="56140"/>
                    </a:lnTo>
                    <a:cubicBezTo>
                      <a:pt x="17477" y="57542"/>
                      <a:pt x="16874" y="59405"/>
                      <a:pt x="17513" y="60896"/>
                    </a:cubicBezTo>
                    <a:cubicBezTo>
                      <a:pt x="17939" y="61907"/>
                      <a:pt x="17566" y="62439"/>
                      <a:pt x="17105" y="63291"/>
                    </a:cubicBezTo>
                    <a:cubicBezTo>
                      <a:pt x="16484" y="64409"/>
                      <a:pt x="14922" y="65544"/>
                      <a:pt x="15526" y="66751"/>
                    </a:cubicBezTo>
                    <a:cubicBezTo>
                      <a:pt x="16359" y="68454"/>
                      <a:pt x="16218" y="70264"/>
                      <a:pt x="16218" y="71879"/>
                    </a:cubicBezTo>
                    <a:cubicBezTo>
                      <a:pt x="16218" y="73795"/>
                      <a:pt x="17726" y="75427"/>
                      <a:pt x="16697" y="77361"/>
                    </a:cubicBezTo>
                    <a:cubicBezTo>
                      <a:pt x="17566" y="77539"/>
                      <a:pt x="18134" y="77610"/>
                      <a:pt x="18684" y="77787"/>
                    </a:cubicBezTo>
                    <a:cubicBezTo>
                      <a:pt x="19160" y="77941"/>
                      <a:pt x="19615" y="78007"/>
                      <a:pt x="20054" y="78007"/>
                    </a:cubicBezTo>
                    <a:cubicBezTo>
                      <a:pt x="21942" y="78007"/>
                      <a:pt x="23543" y="76798"/>
                      <a:pt x="25284" y="76208"/>
                    </a:cubicBezTo>
                    <a:cubicBezTo>
                      <a:pt x="25497" y="74416"/>
                      <a:pt x="27183" y="74310"/>
                      <a:pt x="28336" y="73671"/>
                    </a:cubicBezTo>
                    <a:cubicBezTo>
                      <a:pt x="29472" y="73032"/>
                      <a:pt x="29064" y="71826"/>
                      <a:pt x="29436" y="71240"/>
                    </a:cubicBezTo>
                    <a:cubicBezTo>
                      <a:pt x="30359" y="70814"/>
                      <a:pt x="31051" y="70495"/>
                      <a:pt x="31761" y="70175"/>
                    </a:cubicBezTo>
                    <a:cubicBezTo>
                      <a:pt x="32701" y="69750"/>
                      <a:pt x="34032" y="69998"/>
                      <a:pt x="34351" y="68472"/>
                    </a:cubicBezTo>
                    <a:cubicBezTo>
                      <a:pt x="34564" y="67407"/>
                      <a:pt x="35593" y="66680"/>
                      <a:pt x="35682" y="65456"/>
                    </a:cubicBezTo>
                    <a:cubicBezTo>
                      <a:pt x="35789" y="64196"/>
                      <a:pt x="36179" y="62972"/>
                      <a:pt x="36427" y="61783"/>
                    </a:cubicBezTo>
                    <a:cubicBezTo>
                      <a:pt x="38255" y="60576"/>
                      <a:pt x="39869" y="58979"/>
                      <a:pt x="41786" y="58376"/>
                    </a:cubicBezTo>
                    <a:cubicBezTo>
                      <a:pt x="44997" y="57365"/>
                      <a:pt x="46843" y="55306"/>
                      <a:pt x="48156" y="52432"/>
                    </a:cubicBezTo>
                    <a:cubicBezTo>
                      <a:pt x="47847" y="52304"/>
                      <a:pt x="47534" y="52259"/>
                      <a:pt x="47221" y="52259"/>
                    </a:cubicBezTo>
                    <a:cubicBezTo>
                      <a:pt x="46487" y="52259"/>
                      <a:pt x="45750" y="52505"/>
                      <a:pt x="45050" y="52505"/>
                    </a:cubicBezTo>
                    <a:cubicBezTo>
                      <a:pt x="44519" y="52505"/>
                      <a:pt x="44011" y="52363"/>
                      <a:pt x="43542" y="51864"/>
                    </a:cubicBezTo>
                    <a:cubicBezTo>
                      <a:pt x="44838" y="50108"/>
                      <a:pt x="44909" y="50037"/>
                      <a:pt x="46293" y="49859"/>
                    </a:cubicBezTo>
                    <a:cubicBezTo>
                      <a:pt x="49646" y="49451"/>
                      <a:pt x="52822" y="48599"/>
                      <a:pt x="55395" y="46222"/>
                    </a:cubicBezTo>
                    <a:cubicBezTo>
                      <a:pt x="55484" y="45760"/>
                      <a:pt x="55697" y="45281"/>
                      <a:pt x="55643" y="44838"/>
                    </a:cubicBezTo>
                    <a:cubicBezTo>
                      <a:pt x="55519" y="44022"/>
                      <a:pt x="55359" y="43205"/>
                      <a:pt x="55164" y="42389"/>
                    </a:cubicBezTo>
                    <a:lnTo>
                      <a:pt x="54224" y="42886"/>
                    </a:lnTo>
                    <a:lnTo>
                      <a:pt x="53887" y="41254"/>
                    </a:lnTo>
                    <a:lnTo>
                      <a:pt x="53017" y="42655"/>
                    </a:lnTo>
                    <a:cubicBezTo>
                      <a:pt x="51775" y="40810"/>
                      <a:pt x="49327" y="39763"/>
                      <a:pt x="49735" y="36906"/>
                    </a:cubicBezTo>
                    <a:lnTo>
                      <a:pt x="49735" y="36906"/>
                    </a:lnTo>
                    <a:cubicBezTo>
                      <a:pt x="51738" y="37643"/>
                      <a:pt x="51709" y="40841"/>
                      <a:pt x="54224" y="40841"/>
                    </a:cubicBezTo>
                    <a:cubicBezTo>
                      <a:pt x="54315" y="40841"/>
                      <a:pt x="54410" y="40836"/>
                      <a:pt x="54508" y="40828"/>
                    </a:cubicBezTo>
                    <a:cubicBezTo>
                      <a:pt x="55927" y="42620"/>
                      <a:pt x="57968" y="43134"/>
                      <a:pt x="59831" y="43365"/>
                    </a:cubicBezTo>
                    <a:lnTo>
                      <a:pt x="61091" y="47286"/>
                    </a:lnTo>
                    <a:lnTo>
                      <a:pt x="62244" y="46683"/>
                    </a:lnTo>
                    <a:lnTo>
                      <a:pt x="61215" y="57010"/>
                    </a:lnTo>
                    <a:cubicBezTo>
                      <a:pt x="61641" y="57382"/>
                      <a:pt x="62102" y="57613"/>
                      <a:pt x="62208" y="57950"/>
                    </a:cubicBezTo>
                    <a:cubicBezTo>
                      <a:pt x="62350" y="58411"/>
                      <a:pt x="62226" y="58944"/>
                      <a:pt x="62226" y="59547"/>
                    </a:cubicBezTo>
                    <a:cubicBezTo>
                      <a:pt x="64054" y="58323"/>
                      <a:pt x="61783" y="56531"/>
                      <a:pt x="63397" y="55164"/>
                    </a:cubicBezTo>
                    <a:cubicBezTo>
                      <a:pt x="64338" y="54348"/>
                      <a:pt x="63894" y="52503"/>
                      <a:pt x="65420" y="51421"/>
                    </a:cubicBezTo>
                    <a:cubicBezTo>
                      <a:pt x="66236" y="50835"/>
                      <a:pt x="66627" y="49575"/>
                      <a:pt x="67407" y="48670"/>
                    </a:cubicBezTo>
                    <a:cubicBezTo>
                      <a:pt x="71098" y="31370"/>
                      <a:pt x="63805" y="13556"/>
                      <a:pt x="49451" y="3265"/>
                    </a:cubicBezTo>
                    <a:lnTo>
                      <a:pt x="47836" y="4223"/>
                    </a:lnTo>
                    <a:lnTo>
                      <a:pt x="47286" y="3425"/>
                    </a:lnTo>
                    <a:lnTo>
                      <a:pt x="45068" y="5465"/>
                    </a:lnTo>
                    <a:lnTo>
                      <a:pt x="44802" y="2963"/>
                    </a:lnTo>
                    <a:cubicBezTo>
                      <a:pt x="44483" y="4383"/>
                      <a:pt x="44412" y="5554"/>
                      <a:pt x="43383" y="6193"/>
                    </a:cubicBezTo>
                    <a:lnTo>
                      <a:pt x="41094" y="4844"/>
                    </a:lnTo>
                    <a:lnTo>
                      <a:pt x="41253" y="4702"/>
                    </a:lnTo>
                    <a:lnTo>
                      <a:pt x="43436" y="4525"/>
                    </a:lnTo>
                    <a:cubicBezTo>
                      <a:pt x="43312" y="3975"/>
                      <a:pt x="43329" y="3673"/>
                      <a:pt x="43205" y="3567"/>
                    </a:cubicBezTo>
                    <a:cubicBezTo>
                      <a:pt x="41857" y="2502"/>
                      <a:pt x="40153" y="1934"/>
                      <a:pt x="38929" y="657"/>
                    </a:cubicBezTo>
                    <a:cubicBezTo>
                      <a:pt x="38787" y="497"/>
                      <a:pt x="38592" y="390"/>
                      <a:pt x="38379" y="319"/>
                    </a:cubicBezTo>
                    <a:cubicBezTo>
                      <a:pt x="37729" y="119"/>
                      <a:pt x="37080" y="1"/>
                      <a:pt x="3643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6" name="Google Shape;9336;p131"/>
              <p:cNvSpPr/>
              <p:nvPr/>
            </p:nvSpPr>
            <p:spPr>
              <a:xfrm>
                <a:off x="6031360" y="3319580"/>
                <a:ext cx="62149" cy="151155"/>
              </a:xfrm>
              <a:custGeom>
                <a:avLst/>
                <a:gdLst/>
                <a:ahLst/>
                <a:cxnLst/>
                <a:rect l="l" t="t" r="r" b="b"/>
                <a:pathLst>
                  <a:path w="10771" h="26208" extrusionOk="0">
                    <a:moveTo>
                      <a:pt x="266" y="1"/>
                    </a:moveTo>
                    <a:lnTo>
                      <a:pt x="266" y="1"/>
                    </a:lnTo>
                    <a:cubicBezTo>
                      <a:pt x="0" y="9316"/>
                      <a:pt x="2679" y="18489"/>
                      <a:pt x="7914" y="26208"/>
                    </a:cubicBezTo>
                    <a:lnTo>
                      <a:pt x="9014" y="25995"/>
                    </a:lnTo>
                    <a:cubicBezTo>
                      <a:pt x="9954" y="24078"/>
                      <a:pt x="9617" y="22073"/>
                      <a:pt x="9475" y="20068"/>
                    </a:cubicBezTo>
                    <a:cubicBezTo>
                      <a:pt x="9422" y="19412"/>
                      <a:pt x="9120" y="18347"/>
                      <a:pt x="9386" y="18188"/>
                    </a:cubicBezTo>
                    <a:cubicBezTo>
                      <a:pt x="10753" y="17336"/>
                      <a:pt x="10274" y="15881"/>
                      <a:pt x="10770" y="14834"/>
                    </a:cubicBezTo>
                    <a:cubicBezTo>
                      <a:pt x="9777" y="13415"/>
                      <a:pt x="8890" y="12137"/>
                      <a:pt x="7328" y="11161"/>
                    </a:cubicBezTo>
                    <a:cubicBezTo>
                      <a:pt x="5270" y="9901"/>
                      <a:pt x="3194" y="8216"/>
                      <a:pt x="3247" y="5235"/>
                    </a:cubicBezTo>
                    <a:cubicBezTo>
                      <a:pt x="3265" y="4649"/>
                      <a:pt x="2999" y="3709"/>
                      <a:pt x="2591" y="3514"/>
                    </a:cubicBezTo>
                    <a:cubicBezTo>
                      <a:pt x="1295" y="2893"/>
                      <a:pt x="479" y="1562"/>
                      <a:pt x="408" y="604"/>
                    </a:cubicBezTo>
                    <a:cubicBezTo>
                      <a:pt x="373" y="391"/>
                      <a:pt x="337" y="196"/>
                      <a:pt x="26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7" name="Google Shape;9337;p131"/>
              <p:cNvSpPr/>
              <p:nvPr/>
            </p:nvSpPr>
            <p:spPr>
              <a:xfrm>
                <a:off x="6189159" y="3076713"/>
                <a:ext cx="117131" cy="35868"/>
              </a:xfrm>
              <a:custGeom>
                <a:avLst/>
                <a:gdLst/>
                <a:ahLst/>
                <a:cxnLst/>
                <a:rect l="l" t="t" r="r" b="b"/>
                <a:pathLst>
                  <a:path w="20300" h="6219" extrusionOk="0">
                    <a:moveTo>
                      <a:pt x="17629" y="0"/>
                    </a:moveTo>
                    <a:cubicBezTo>
                      <a:pt x="12187" y="0"/>
                      <a:pt x="6775" y="976"/>
                      <a:pt x="1651" y="2882"/>
                    </a:cubicBezTo>
                    <a:cubicBezTo>
                      <a:pt x="1207" y="3344"/>
                      <a:pt x="764" y="3823"/>
                      <a:pt x="302" y="4266"/>
                    </a:cubicBezTo>
                    <a:cubicBezTo>
                      <a:pt x="1" y="4568"/>
                      <a:pt x="231" y="5402"/>
                      <a:pt x="214" y="6218"/>
                    </a:cubicBezTo>
                    <a:cubicBezTo>
                      <a:pt x="1402" y="5473"/>
                      <a:pt x="2201" y="4834"/>
                      <a:pt x="3141" y="4408"/>
                    </a:cubicBezTo>
                    <a:cubicBezTo>
                      <a:pt x="5525" y="3347"/>
                      <a:pt x="8003" y="2632"/>
                      <a:pt x="10607" y="2632"/>
                    </a:cubicBezTo>
                    <a:cubicBezTo>
                      <a:pt x="11182" y="2632"/>
                      <a:pt x="11763" y="2666"/>
                      <a:pt x="12350" y="2740"/>
                    </a:cubicBezTo>
                    <a:cubicBezTo>
                      <a:pt x="12586" y="2362"/>
                      <a:pt x="12876" y="2257"/>
                      <a:pt x="13186" y="2257"/>
                    </a:cubicBezTo>
                    <a:cubicBezTo>
                      <a:pt x="13571" y="2257"/>
                      <a:pt x="13986" y="2419"/>
                      <a:pt x="14364" y="2419"/>
                    </a:cubicBezTo>
                    <a:cubicBezTo>
                      <a:pt x="14550" y="2419"/>
                      <a:pt x="14727" y="2379"/>
                      <a:pt x="14887" y="2261"/>
                    </a:cubicBezTo>
                    <a:cubicBezTo>
                      <a:pt x="16502" y="1072"/>
                      <a:pt x="18472" y="718"/>
                      <a:pt x="20299" y="79"/>
                    </a:cubicBezTo>
                    <a:cubicBezTo>
                      <a:pt x="19409" y="26"/>
                      <a:pt x="18519" y="0"/>
                      <a:pt x="1762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8" name="Google Shape;9338;p131"/>
              <p:cNvSpPr/>
              <p:nvPr/>
            </p:nvSpPr>
            <p:spPr>
              <a:xfrm>
                <a:off x="6350006" y="3503923"/>
                <a:ext cx="45156" cy="42581"/>
              </a:xfrm>
              <a:custGeom>
                <a:avLst/>
                <a:gdLst/>
                <a:ahLst/>
                <a:cxnLst/>
                <a:rect l="l" t="t" r="r" b="b"/>
                <a:pathLst>
                  <a:path w="7826" h="7383" extrusionOk="0">
                    <a:moveTo>
                      <a:pt x="7648" y="1"/>
                    </a:moveTo>
                    <a:lnTo>
                      <a:pt x="7648" y="1"/>
                    </a:lnTo>
                    <a:cubicBezTo>
                      <a:pt x="6488" y="417"/>
                      <a:pt x="5728" y="1543"/>
                      <a:pt x="4541" y="1543"/>
                    </a:cubicBezTo>
                    <a:cubicBezTo>
                      <a:pt x="4311" y="1543"/>
                      <a:pt x="4065" y="1501"/>
                      <a:pt x="3797" y="1403"/>
                    </a:cubicBezTo>
                    <a:cubicBezTo>
                      <a:pt x="3766" y="1397"/>
                      <a:pt x="3735" y="1395"/>
                      <a:pt x="3704" y="1395"/>
                    </a:cubicBezTo>
                    <a:cubicBezTo>
                      <a:pt x="3523" y="1395"/>
                      <a:pt x="3348" y="1482"/>
                      <a:pt x="3212" y="1633"/>
                    </a:cubicBezTo>
                    <a:cubicBezTo>
                      <a:pt x="2520" y="3567"/>
                      <a:pt x="142" y="4490"/>
                      <a:pt x="0" y="7045"/>
                    </a:cubicBezTo>
                    <a:lnTo>
                      <a:pt x="1633" y="7382"/>
                    </a:lnTo>
                    <a:cubicBezTo>
                      <a:pt x="2662" y="6353"/>
                      <a:pt x="3655" y="5306"/>
                      <a:pt x="4844" y="4419"/>
                    </a:cubicBezTo>
                    <a:cubicBezTo>
                      <a:pt x="6211" y="3390"/>
                      <a:pt x="7825" y="2219"/>
                      <a:pt x="764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9" name="Google Shape;9339;p131"/>
              <p:cNvSpPr/>
              <p:nvPr/>
            </p:nvSpPr>
            <p:spPr>
              <a:xfrm>
                <a:off x="6262180" y="3141947"/>
                <a:ext cx="28469" cy="38688"/>
              </a:xfrm>
              <a:custGeom>
                <a:avLst/>
                <a:gdLst/>
                <a:ahLst/>
                <a:cxnLst/>
                <a:rect l="l" t="t" r="r" b="b"/>
                <a:pathLst>
                  <a:path w="4934" h="6708" extrusionOk="0">
                    <a:moveTo>
                      <a:pt x="2094" y="0"/>
                    </a:moveTo>
                    <a:lnTo>
                      <a:pt x="2094" y="0"/>
                    </a:lnTo>
                    <a:cubicBezTo>
                      <a:pt x="0" y="1420"/>
                      <a:pt x="3052" y="2467"/>
                      <a:pt x="1988" y="4454"/>
                    </a:cubicBezTo>
                    <a:lnTo>
                      <a:pt x="817" y="4756"/>
                    </a:lnTo>
                    <a:cubicBezTo>
                      <a:pt x="1243" y="6707"/>
                      <a:pt x="2822" y="6228"/>
                      <a:pt x="3851" y="6619"/>
                    </a:cubicBezTo>
                    <a:lnTo>
                      <a:pt x="4933" y="5430"/>
                    </a:lnTo>
                    <a:cubicBezTo>
                      <a:pt x="4685" y="3993"/>
                      <a:pt x="2768" y="2875"/>
                      <a:pt x="4206" y="1207"/>
                    </a:cubicBezTo>
                    <a:cubicBezTo>
                      <a:pt x="3883" y="979"/>
                      <a:pt x="3846" y="221"/>
                      <a:pt x="3400" y="221"/>
                    </a:cubicBezTo>
                    <a:cubicBezTo>
                      <a:pt x="3257" y="221"/>
                      <a:pt x="3072" y="299"/>
                      <a:pt x="2822" y="497"/>
                    </a:cubicBezTo>
                    <a:cubicBezTo>
                      <a:pt x="2815" y="502"/>
                      <a:pt x="2807" y="505"/>
                      <a:pt x="2796" y="505"/>
                    </a:cubicBezTo>
                    <a:cubicBezTo>
                      <a:pt x="2667" y="505"/>
                      <a:pt x="2259" y="115"/>
                      <a:pt x="209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0" name="Google Shape;9340;p131"/>
              <p:cNvSpPr/>
              <p:nvPr/>
            </p:nvSpPr>
            <p:spPr>
              <a:xfrm>
                <a:off x="6251907" y="3101042"/>
                <a:ext cx="26011" cy="13686"/>
              </a:xfrm>
              <a:custGeom>
                <a:avLst/>
                <a:gdLst/>
                <a:ahLst/>
                <a:cxnLst/>
                <a:rect l="l" t="t" r="r" b="b"/>
                <a:pathLst>
                  <a:path w="4508" h="2373" extrusionOk="0">
                    <a:moveTo>
                      <a:pt x="1606" y="0"/>
                    </a:moveTo>
                    <a:cubicBezTo>
                      <a:pt x="1091" y="0"/>
                      <a:pt x="558" y="171"/>
                      <a:pt x="0" y="723"/>
                    </a:cubicBezTo>
                    <a:cubicBezTo>
                      <a:pt x="430" y="1555"/>
                      <a:pt x="972" y="2195"/>
                      <a:pt x="1679" y="2195"/>
                    </a:cubicBezTo>
                    <a:cubicBezTo>
                      <a:pt x="1906" y="2195"/>
                      <a:pt x="2151" y="2129"/>
                      <a:pt x="2414" y="1982"/>
                    </a:cubicBezTo>
                    <a:cubicBezTo>
                      <a:pt x="2981" y="1663"/>
                      <a:pt x="4507" y="2373"/>
                      <a:pt x="4064" y="456"/>
                    </a:cubicBezTo>
                    <a:lnTo>
                      <a:pt x="4064" y="456"/>
                    </a:lnTo>
                    <a:cubicBezTo>
                      <a:pt x="4046" y="457"/>
                      <a:pt x="4028" y="457"/>
                      <a:pt x="4010" y="457"/>
                    </a:cubicBezTo>
                    <a:cubicBezTo>
                      <a:pt x="3239" y="457"/>
                      <a:pt x="2447" y="0"/>
                      <a:pt x="160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1" name="Google Shape;9341;p131"/>
              <p:cNvSpPr/>
              <p:nvPr/>
            </p:nvSpPr>
            <p:spPr>
              <a:xfrm>
                <a:off x="6250613" y="3155645"/>
                <a:ext cx="21609" cy="17008"/>
              </a:xfrm>
              <a:custGeom>
                <a:avLst/>
                <a:gdLst/>
                <a:ahLst/>
                <a:cxnLst/>
                <a:rect l="l" t="t" r="r" b="b"/>
                <a:pathLst>
                  <a:path w="3745" h="2949" extrusionOk="0">
                    <a:moveTo>
                      <a:pt x="1345" y="1"/>
                    </a:moveTo>
                    <a:cubicBezTo>
                      <a:pt x="985" y="1"/>
                      <a:pt x="770" y="142"/>
                      <a:pt x="568" y="429"/>
                    </a:cubicBezTo>
                    <a:cubicBezTo>
                      <a:pt x="213" y="943"/>
                      <a:pt x="249" y="1706"/>
                      <a:pt x="0" y="2948"/>
                    </a:cubicBezTo>
                    <a:lnTo>
                      <a:pt x="3744" y="695"/>
                    </a:lnTo>
                    <a:cubicBezTo>
                      <a:pt x="2515" y="235"/>
                      <a:pt x="1810" y="1"/>
                      <a:pt x="134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342" name="Google Shape;9342;p131"/>
          <p:cNvGrpSpPr/>
          <p:nvPr/>
        </p:nvGrpSpPr>
        <p:grpSpPr>
          <a:xfrm>
            <a:off x="3416804" y="902588"/>
            <a:ext cx="2310381" cy="1488888"/>
            <a:chOff x="229225" y="549050"/>
            <a:chExt cx="7161750" cy="4615275"/>
          </a:xfrm>
        </p:grpSpPr>
        <p:sp>
          <p:nvSpPr>
            <p:cNvPr id="9343" name="Google Shape;9343;p131"/>
            <p:cNvSpPr/>
            <p:nvPr/>
          </p:nvSpPr>
          <p:spPr>
            <a:xfrm>
              <a:off x="627425" y="2326500"/>
              <a:ext cx="1488625" cy="1368700"/>
            </a:xfrm>
            <a:custGeom>
              <a:avLst/>
              <a:gdLst/>
              <a:ahLst/>
              <a:cxnLst/>
              <a:rect l="l" t="t" r="r" b="b"/>
              <a:pathLst>
                <a:path w="59545" h="54748" extrusionOk="0">
                  <a:moveTo>
                    <a:pt x="5992" y="0"/>
                  </a:moveTo>
                  <a:cubicBezTo>
                    <a:pt x="5592" y="0"/>
                    <a:pt x="5194" y="84"/>
                    <a:pt x="4807" y="273"/>
                  </a:cubicBezTo>
                  <a:cubicBezTo>
                    <a:pt x="3416" y="951"/>
                    <a:pt x="2616" y="2256"/>
                    <a:pt x="1629" y="3414"/>
                  </a:cubicBezTo>
                  <a:cubicBezTo>
                    <a:pt x="852" y="4326"/>
                    <a:pt x="353" y="4825"/>
                    <a:pt x="1" y="5082"/>
                  </a:cubicBezTo>
                  <a:cubicBezTo>
                    <a:pt x="973" y="4476"/>
                    <a:pt x="1889" y="3789"/>
                    <a:pt x="2683" y="2859"/>
                  </a:cubicBezTo>
                  <a:cubicBezTo>
                    <a:pt x="3861" y="1479"/>
                    <a:pt x="4985" y="934"/>
                    <a:pt x="6056" y="934"/>
                  </a:cubicBezTo>
                  <a:cubicBezTo>
                    <a:pt x="8542" y="934"/>
                    <a:pt x="10743" y="3871"/>
                    <a:pt x="12680" y="6136"/>
                  </a:cubicBezTo>
                  <a:cubicBezTo>
                    <a:pt x="14851" y="8677"/>
                    <a:pt x="17660" y="9566"/>
                    <a:pt x="19112" y="12886"/>
                  </a:cubicBezTo>
                  <a:cubicBezTo>
                    <a:pt x="19886" y="14656"/>
                    <a:pt x="21431" y="16154"/>
                    <a:pt x="22490" y="17759"/>
                  </a:cubicBezTo>
                  <a:cubicBezTo>
                    <a:pt x="23507" y="19301"/>
                    <a:pt x="22210" y="21616"/>
                    <a:pt x="21901" y="23187"/>
                  </a:cubicBezTo>
                  <a:cubicBezTo>
                    <a:pt x="21566" y="24879"/>
                    <a:pt x="21916" y="26316"/>
                    <a:pt x="22776" y="27760"/>
                  </a:cubicBezTo>
                  <a:cubicBezTo>
                    <a:pt x="24514" y="30679"/>
                    <a:pt x="27294" y="32974"/>
                    <a:pt x="29136" y="35907"/>
                  </a:cubicBezTo>
                  <a:cubicBezTo>
                    <a:pt x="30216" y="37625"/>
                    <a:pt x="31619" y="39943"/>
                    <a:pt x="33709" y="40555"/>
                  </a:cubicBezTo>
                  <a:cubicBezTo>
                    <a:pt x="37012" y="41522"/>
                    <a:pt x="36839" y="43208"/>
                    <a:pt x="38490" y="45526"/>
                  </a:cubicBezTo>
                  <a:cubicBezTo>
                    <a:pt x="39359" y="46751"/>
                    <a:pt x="41187" y="47189"/>
                    <a:pt x="42538" y="47536"/>
                  </a:cubicBezTo>
                  <a:cubicBezTo>
                    <a:pt x="45670" y="48335"/>
                    <a:pt x="48040" y="48044"/>
                    <a:pt x="50679" y="50252"/>
                  </a:cubicBezTo>
                  <a:cubicBezTo>
                    <a:pt x="52448" y="51733"/>
                    <a:pt x="54940" y="54748"/>
                    <a:pt x="57473" y="54748"/>
                  </a:cubicBezTo>
                  <a:cubicBezTo>
                    <a:pt x="58135" y="54748"/>
                    <a:pt x="58800" y="54542"/>
                    <a:pt x="59455" y="54049"/>
                  </a:cubicBezTo>
                  <a:cubicBezTo>
                    <a:pt x="59544" y="53982"/>
                    <a:pt x="59491" y="53846"/>
                    <a:pt x="59403" y="53846"/>
                  </a:cubicBezTo>
                  <a:cubicBezTo>
                    <a:pt x="59385" y="53846"/>
                    <a:pt x="59366" y="53852"/>
                    <a:pt x="59346" y="53864"/>
                  </a:cubicBezTo>
                  <a:cubicBezTo>
                    <a:pt x="58755" y="54244"/>
                    <a:pt x="58163" y="54408"/>
                    <a:pt x="57572" y="54408"/>
                  </a:cubicBezTo>
                  <a:cubicBezTo>
                    <a:pt x="54047" y="54408"/>
                    <a:pt x="50535" y="48579"/>
                    <a:pt x="47269" y="47917"/>
                  </a:cubicBezTo>
                  <a:cubicBezTo>
                    <a:pt x="45419" y="47542"/>
                    <a:pt x="43551" y="47397"/>
                    <a:pt x="41712" y="46930"/>
                  </a:cubicBezTo>
                  <a:cubicBezTo>
                    <a:pt x="39192" y="46286"/>
                    <a:pt x="37838" y="44461"/>
                    <a:pt x="37933" y="41909"/>
                  </a:cubicBezTo>
                  <a:cubicBezTo>
                    <a:pt x="37933" y="41831"/>
                    <a:pt x="37890" y="41759"/>
                    <a:pt x="37823" y="41718"/>
                  </a:cubicBezTo>
                  <a:cubicBezTo>
                    <a:pt x="35210" y="39842"/>
                    <a:pt x="32422" y="39726"/>
                    <a:pt x="30285" y="36848"/>
                  </a:cubicBezTo>
                  <a:cubicBezTo>
                    <a:pt x="28562" y="34524"/>
                    <a:pt x="27280" y="32096"/>
                    <a:pt x="25270" y="29980"/>
                  </a:cubicBezTo>
                  <a:cubicBezTo>
                    <a:pt x="22199" y="26746"/>
                    <a:pt x="21708" y="24203"/>
                    <a:pt x="23307" y="20008"/>
                  </a:cubicBezTo>
                  <a:cubicBezTo>
                    <a:pt x="23853" y="18579"/>
                    <a:pt x="22929" y="17375"/>
                    <a:pt x="22063" y="16264"/>
                  </a:cubicBezTo>
                  <a:cubicBezTo>
                    <a:pt x="20565" y="14327"/>
                    <a:pt x="19600" y="11647"/>
                    <a:pt x="17969" y="9875"/>
                  </a:cubicBezTo>
                  <a:cubicBezTo>
                    <a:pt x="15969" y="7695"/>
                    <a:pt x="13347" y="6457"/>
                    <a:pt x="11563" y="4003"/>
                  </a:cubicBezTo>
                  <a:cubicBezTo>
                    <a:pt x="10516" y="2565"/>
                    <a:pt x="8210" y="0"/>
                    <a:pt x="59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4" name="Google Shape;9344;p131"/>
            <p:cNvSpPr/>
            <p:nvPr/>
          </p:nvSpPr>
          <p:spPr>
            <a:xfrm>
              <a:off x="229225" y="2394575"/>
              <a:ext cx="390500" cy="214975"/>
            </a:xfrm>
            <a:custGeom>
              <a:avLst/>
              <a:gdLst/>
              <a:ahLst/>
              <a:cxnLst/>
              <a:rect l="l" t="t" r="r" b="b"/>
              <a:pathLst>
                <a:path w="15620" h="8599" extrusionOk="0">
                  <a:moveTo>
                    <a:pt x="10697" y="0"/>
                  </a:moveTo>
                  <a:cubicBezTo>
                    <a:pt x="10637" y="0"/>
                    <a:pt x="10578" y="28"/>
                    <a:pt x="10538" y="93"/>
                  </a:cubicBezTo>
                  <a:cubicBezTo>
                    <a:pt x="8310" y="3760"/>
                    <a:pt x="4308" y="3234"/>
                    <a:pt x="1551" y="5832"/>
                  </a:cubicBezTo>
                  <a:cubicBezTo>
                    <a:pt x="1110" y="6251"/>
                    <a:pt x="1" y="7083"/>
                    <a:pt x="469" y="7888"/>
                  </a:cubicBezTo>
                  <a:cubicBezTo>
                    <a:pt x="766" y="8395"/>
                    <a:pt x="1409" y="8598"/>
                    <a:pt x="2237" y="8598"/>
                  </a:cubicBezTo>
                  <a:cubicBezTo>
                    <a:pt x="4937" y="8598"/>
                    <a:pt x="9598" y="6438"/>
                    <a:pt x="10637" y="5599"/>
                  </a:cubicBezTo>
                  <a:cubicBezTo>
                    <a:pt x="12224" y="4317"/>
                    <a:pt x="13988" y="3529"/>
                    <a:pt x="15620" y="2550"/>
                  </a:cubicBezTo>
                  <a:lnTo>
                    <a:pt x="15620" y="2550"/>
                  </a:lnTo>
                  <a:cubicBezTo>
                    <a:pt x="15532" y="2588"/>
                    <a:pt x="15458" y="2604"/>
                    <a:pt x="15393" y="2604"/>
                  </a:cubicBezTo>
                  <a:cubicBezTo>
                    <a:pt x="15081" y="2604"/>
                    <a:pt x="14984" y="2237"/>
                    <a:pt x="14587" y="2237"/>
                  </a:cubicBezTo>
                  <a:cubicBezTo>
                    <a:pt x="14382" y="2237"/>
                    <a:pt x="14098" y="2334"/>
                    <a:pt x="13662" y="2631"/>
                  </a:cubicBezTo>
                  <a:cubicBezTo>
                    <a:pt x="12184" y="3638"/>
                    <a:pt x="10966" y="4940"/>
                    <a:pt x="9387" y="5809"/>
                  </a:cubicBezTo>
                  <a:cubicBezTo>
                    <a:pt x="7854" y="6652"/>
                    <a:pt x="6052" y="7132"/>
                    <a:pt x="4375" y="7605"/>
                  </a:cubicBezTo>
                  <a:cubicBezTo>
                    <a:pt x="3510" y="7973"/>
                    <a:pt x="2866" y="8157"/>
                    <a:pt x="2443" y="8157"/>
                  </a:cubicBezTo>
                  <a:cubicBezTo>
                    <a:pt x="1498" y="8157"/>
                    <a:pt x="1657" y="7238"/>
                    <a:pt x="2920" y="5399"/>
                  </a:cubicBezTo>
                  <a:cubicBezTo>
                    <a:pt x="4274" y="4782"/>
                    <a:pt x="5642" y="4187"/>
                    <a:pt x="7019" y="3618"/>
                  </a:cubicBezTo>
                  <a:cubicBezTo>
                    <a:pt x="8751" y="2893"/>
                    <a:pt x="9932" y="1837"/>
                    <a:pt x="10870" y="289"/>
                  </a:cubicBezTo>
                  <a:cubicBezTo>
                    <a:pt x="10963" y="139"/>
                    <a:pt x="10830" y="0"/>
                    <a:pt x="106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5" name="Google Shape;9345;p131"/>
            <p:cNvSpPr/>
            <p:nvPr/>
          </p:nvSpPr>
          <p:spPr>
            <a:xfrm>
              <a:off x="619700" y="2453625"/>
              <a:ext cx="7750" cy="4700"/>
            </a:xfrm>
            <a:custGeom>
              <a:avLst/>
              <a:gdLst/>
              <a:ahLst/>
              <a:cxnLst/>
              <a:rect l="l" t="t" r="r" b="b"/>
              <a:pathLst>
                <a:path w="310" h="188" extrusionOk="0">
                  <a:moveTo>
                    <a:pt x="310" y="0"/>
                  </a:moveTo>
                  <a:lnTo>
                    <a:pt x="310" y="0"/>
                  </a:lnTo>
                  <a:cubicBezTo>
                    <a:pt x="208" y="64"/>
                    <a:pt x="105" y="127"/>
                    <a:pt x="1" y="188"/>
                  </a:cubicBezTo>
                  <a:cubicBezTo>
                    <a:pt x="110" y="136"/>
                    <a:pt x="214" y="72"/>
                    <a:pt x="3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6" name="Google Shape;9346;p131"/>
            <p:cNvSpPr/>
            <p:nvPr/>
          </p:nvSpPr>
          <p:spPr>
            <a:xfrm>
              <a:off x="485900" y="2399275"/>
              <a:ext cx="75" cy="175"/>
            </a:xfrm>
            <a:custGeom>
              <a:avLst/>
              <a:gdLst/>
              <a:ahLst/>
              <a:cxnLst/>
              <a:rect l="l" t="t" r="r" b="b"/>
              <a:pathLst>
                <a:path w="3" h="7" extrusionOk="0">
                  <a:moveTo>
                    <a:pt x="0" y="0"/>
                  </a:moveTo>
                  <a:lnTo>
                    <a:pt x="0" y="6"/>
                  </a:lnTo>
                  <a:cubicBezTo>
                    <a:pt x="3" y="6"/>
                    <a:pt x="3" y="0"/>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7" name="Google Shape;9347;p131"/>
            <p:cNvSpPr/>
            <p:nvPr/>
          </p:nvSpPr>
          <p:spPr>
            <a:xfrm>
              <a:off x="485900" y="2399275"/>
              <a:ext cx="75" cy="175"/>
            </a:xfrm>
            <a:custGeom>
              <a:avLst/>
              <a:gdLst/>
              <a:ahLst/>
              <a:cxnLst/>
              <a:rect l="l" t="t" r="r" b="b"/>
              <a:pathLst>
                <a:path w="3" h="7" fill="none" extrusionOk="0">
                  <a:moveTo>
                    <a:pt x="0" y="6"/>
                  </a:moveTo>
                  <a:cubicBezTo>
                    <a:pt x="3" y="6"/>
                    <a:pt x="3" y="0"/>
                    <a:pt x="0" y="0"/>
                  </a:cubicBezTo>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8" name="Google Shape;9348;p131"/>
            <p:cNvSpPr/>
            <p:nvPr/>
          </p:nvSpPr>
          <p:spPr>
            <a:xfrm>
              <a:off x="974450" y="2255775"/>
              <a:ext cx="21025" cy="28625"/>
            </a:xfrm>
            <a:custGeom>
              <a:avLst/>
              <a:gdLst/>
              <a:ahLst/>
              <a:cxnLst/>
              <a:rect l="l" t="t" r="r" b="b"/>
              <a:pathLst>
                <a:path w="841" h="1145" extrusionOk="0">
                  <a:moveTo>
                    <a:pt x="840" y="1"/>
                  </a:moveTo>
                  <a:lnTo>
                    <a:pt x="840" y="1"/>
                  </a:lnTo>
                  <a:cubicBezTo>
                    <a:pt x="560" y="382"/>
                    <a:pt x="277" y="763"/>
                    <a:pt x="0" y="1144"/>
                  </a:cubicBezTo>
                  <a:cubicBezTo>
                    <a:pt x="136" y="980"/>
                    <a:pt x="269" y="812"/>
                    <a:pt x="399" y="642"/>
                  </a:cubicBezTo>
                  <a:cubicBezTo>
                    <a:pt x="546" y="422"/>
                    <a:pt x="693" y="209"/>
                    <a:pt x="8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9" name="Google Shape;9349;p131"/>
            <p:cNvSpPr/>
            <p:nvPr/>
          </p:nvSpPr>
          <p:spPr>
            <a:xfrm>
              <a:off x="277475" y="1782875"/>
              <a:ext cx="1282325" cy="813425"/>
            </a:xfrm>
            <a:custGeom>
              <a:avLst/>
              <a:gdLst/>
              <a:ahLst/>
              <a:cxnLst/>
              <a:rect l="l" t="t" r="r" b="b"/>
              <a:pathLst>
                <a:path w="51293" h="32537" extrusionOk="0">
                  <a:moveTo>
                    <a:pt x="11877" y="434"/>
                  </a:moveTo>
                  <a:lnTo>
                    <a:pt x="11877" y="434"/>
                  </a:lnTo>
                  <a:cubicBezTo>
                    <a:pt x="12001" y="437"/>
                    <a:pt x="12122" y="455"/>
                    <a:pt x="12243" y="463"/>
                  </a:cubicBezTo>
                  <a:cubicBezTo>
                    <a:pt x="11524" y="1147"/>
                    <a:pt x="10742" y="1765"/>
                    <a:pt x="9934" y="2351"/>
                  </a:cubicBezTo>
                  <a:cubicBezTo>
                    <a:pt x="10095" y="2149"/>
                    <a:pt x="10214" y="1999"/>
                    <a:pt x="10263" y="1939"/>
                  </a:cubicBezTo>
                  <a:cubicBezTo>
                    <a:pt x="10788" y="1462"/>
                    <a:pt x="11314" y="1000"/>
                    <a:pt x="11842" y="587"/>
                  </a:cubicBezTo>
                  <a:cubicBezTo>
                    <a:pt x="11894" y="544"/>
                    <a:pt x="11894" y="489"/>
                    <a:pt x="11877" y="434"/>
                  </a:cubicBezTo>
                  <a:close/>
                  <a:moveTo>
                    <a:pt x="13814" y="729"/>
                  </a:moveTo>
                  <a:cubicBezTo>
                    <a:pt x="13918" y="758"/>
                    <a:pt x="14016" y="792"/>
                    <a:pt x="14117" y="827"/>
                  </a:cubicBezTo>
                  <a:cubicBezTo>
                    <a:pt x="13300" y="1399"/>
                    <a:pt x="12503" y="2034"/>
                    <a:pt x="11721" y="2704"/>
                  </a:cubicBezTo>
                  <a:cubicBezTo>
                    <a:pt x="12411" y="2071"/>
                    <a:pt x="13095" y="1439"/>
                    <a:pt x="13782" y="801"/>
                  </a:cubicBezTo>
                  <a:cubicBezTo>
                    <a:pt x="13799" y="781"/>
                    <a:pt x="13811" y="755"/>
                    <a:pt x="13814" y="729"/>
                  </a:cubicBezTo>
                  <a:close/>
                  <a:moveTo>
                    <a:pt x="33552" y="2467"/>
                  </a:moveTo>
                  <a:lnTo>
                    <a:pt x="33552" y="2467"/>
                  </a:lnTo>
                  <a:cubicBezTo>
                    <a:pt x="33694" y="2490"/>
                    <a:pt x="33832" y="2522"/>
                    <a:pt x="33971" y="2551"/>
                  </a:cubicBezTo>
                  <a:cubicBezTo>
                    <a:pt x="33437" y="3082"/>
                    <a:pt x="32926" y="3636"/>
                    <a:pt x="32423" y="4199"/>
                  </a:cubicBezTo>
                  <a:cubicBezTo>
                    <a:pt x="32807" y="3682"/>
                    <a:pt x="33186" y="3157"/>
                    <a:pt x="33541" y="2605"/>
                  </a:cubicBezTo>
                  <a:cubicBezTo>
                    <a:pt x="33567" y="2565"/>
                    <a:pt x="33572" y="2513"/>
                    <a:pt x="33552" y="2467"/>
                  </a:cubicBezTo>
                  <a:close/>
                  <a:moveTo>
                    <a:pt x="11597" y="1523"/>
                  </a:moveTo>
                  <a:cubicBezTo>
                    <a:pt x="11132" y="1910"/>
                    <a:pt x="10139" y="2741"/>
                    <a:pt x="9919" y="2940"/>
                  </a:cubicBezTo>
                  <a:cubicBezTo>
                    <a:pt x="9391" y="3431"/>
                    <a:pt x="8851" y="3899"/>
                    <a:pt x="8317" y="4364"/>
                  </a:cubicBezTo>
                  <a:cubicBezTo>
                    <a:pt x="8499" y="4141"/>
                    <a:pt x="8799" y="3769"/>
                    <a:pt x="9117" y="3376"/>
                  </a:cubicBezTo>
                  <a:cubicBezTo>
                    <a:pt x="9140" y="3356"/>
                    <a:pt x="9166" y="3339"/>
                    <a:pt x="9192" y="3321"/>
                  </a:cubicBezTo>
                  <a:cubicBezTo>
                    <a:pt x="9757" y="2932"/>
                    <a:pt x="10511" y="2424"/>
                    <a:pt x="11042" y="1982"/>
                  </a:cubicBezTo>
                  <a:lnTo>
                    <a:pt x="11597" y="1523"/>
                  </a:lnTo>
                  <a:close/>
                  <a:moveTo>
                    <a:pt x="33099" y="2553"/>
                  </a:moveTo>
                  <a:lnTo>
                    <a:pt x="33099" y="2553"/>
                  </a:lnTo>
                  <a:cubicBezTo>
                    <a:pt x="32227" y="3365"/>
                    <a:pt x="31398" y="4219"/>
                    <a:pt x="30607" y="5111"/>
                  </a:cubicBezTo>
                  <a:cubicBezTo>
                    <a:pt x="31095" y="4465"/>
                    <a:pt x="31520" y="3769"/>
                    <a:pt x="31820" y="2992"/>
                  </a:cubicBezTo>
                  <a:cubicBezTo>
                    <a:pt x="31832" y="2963"/>
                    <a:pt x="31832" y="2929"/>
                    <a:pt x="31820" y="2900"/>
                  </a:cubicBezTo>
                  <a:cubicBezTo>
                    <a:pt x="32239" y="2758"/>
                    <a:pt x="32666" y="2643"/>
                    <a:pt x="33099" y="2553"/>
                  </a:cubicBezTo>
                  <a:close/>
                  <a:moveTo>
                    <a:pt x="18328" y="3141"/>
                  </a:moveTo>
                  <a:lnTo>
                    <a:pt x="18328" y="3141"/>
                  </a:lnTo>
                  <a:cubicBezTo>
                    <a:pt x="18504" y="3256"/>
                    <a:pt x="18679" y="3371"/>
                    <a:pt x="18854" y="3483"/>
                  </a:cubicBezTo>
                  <a:cubicBezTo>
                    <a:pt x="18118" y="3991"/>
                    <a:pt x="17428" y="4560"/>
                    <a:pt x="16790" y="5186"/>
                  </a:cubicBezTo>
                  <a:cubicBezTo>
                    <a:pt x="17324" y="4505"/>
                    <a:pt x="17838" y="3825"/>
                    <a:pt x="18328" y="3141"/>
                  </a:cubicBezTo>
                  <a:close/>
                  <a:moveTo>
                    <a:pt x="9345" y="781"/>
                  </a:moveTo>
                  <a:lnTo>
                    <a:pt x="9345" y="781"/>
                  </a:lnTo>
                  <a:cubicBezTo>
                    <a:pt x="7592" y="2227"/>
                    <a:pt x="5799" y="3581"/>
                    <a:pt x="4284" y="5256"/>
                  </a:cubicBezTo>
                  <a:cubicBezTo>
                    <a:pt x="4982" y="3064"/>
                    <a:pt x="7012" y="1448"/>
                    <a:pt x="9345" y="781"/>
                  </a:cubicBezTo>
                  <a:close/>
                  <a:moveTo>
                    <a:pt x="19980" y="4164"/>
                  </a:moveTo>
                  <a:cubicBezTo>
                    <a:pt x="20229" y="4306"/>
                    <a:pt x="20477" y="4439"/>
                    <a:pt x="20731" y="4566"/>
                  </a:cubicBezTo>
                  <a:cubicBezTo>
                    <a:pt x="20258" y="4716"/>
                    <a:pt x="19767" y="5120"/>
                    <a:pt x="19308" y="5582"/>
                  </a:cubicBezTo>
                  <a:cubicBezTo>
                    <a:pt x="19611" y="5149"/>
                    <a:pt x="19799" y="4745"/>
                    <a:pt x="19749" y="4430"/>
                  </a:cubicBezTo>
                  <a:cubicBezTo>
                    <a:pt x="19813" y="4375"/>
                    <a:pt x="19871" y="4317"/>
                    <a:pt x="19934" y="4263"/>
                  </a:cubicBezTo>
                  <a:cubicBezTo>
                    <a:pt x="19960" y="4237"/>
                    <a:pt x="19977" y="4202"/>
                    <a:pt x="19980" y="4164"/>
                  </a:cubicBezTo>
                  <a:close/>
                  <a:moveTo>
                    <a:pt x="11493" y="446"/>
                  </a:moveTo>
                  <a:lnTo>
                    <a:pt x="11493" y="446"/>
                  </a:lnTo>
                  <a:cubicBezTo>
                    <a:pt x="11106" y="743"/>
                    <a:pt x="10739" y="1064"/>
                    <a:pt x="10396" y="1407"/>
                  </a:cubicBezTo>
                  <a:cubicBezTo>
                    <a:pt x="9789" y="1761"/>
                    <a:pt x="8270" y="3050"/>
                    <a:pt x="8271" y="3050"/>
                  </a:cubicBezTo>
                  <a:cubicBezTo>
                    <a:pt x="8271" y="3050"/>
                    <a:pt x="8271" y="3050"/>
                    <a:pt x="8271" y="3050"/>
                  </a:cubicBezTo>
                  <a:lnTo>
                    <a:pt x="8271" y="3050"/>
                  </a:lnTo>
                  <a:cubicBezTo>
                    <a:pt x="7583" y="3633"/>
                    <a:pt x="4587" y="6182"/>
                    <a:pt x="4258" y="6182"/>
                  </a:cubicBezTo>
                  <a:cubicBezTo>
                    <a:pt x="4124" y="6182"/>
                    <a:pt x="4431" y="5760"/>
                    <a:pt x="5514" y="4615"/>
                  </a:cubicBezTo>
                  <a:cubicBezTo>
                    <a:pt x="6917" y="3131"/>
                    <a:pt x="8704" y="2083"/>
                    <a:pt x="10113" y="590"/>
                  </a:cubicBezTo>
                  <a:cubicBezTo>
                    <a:pt x="10569" y="507"/>
                    <a:pt x="11031" y="457"/>
                    <a:pt x="11493" y="446"/>
                  </a:cubicBezTo>
                  <a:close/>
                  <a:moveTo>
                    <a:pt x="21236" y="4794"/>
                  </a:moveTo>
                  <a:cubicBezTo>
                    <a:pt x="21473" y="4895"/>
                    <a:pt x="21713" y="4987"/>
                    <a:pt x="21958" y="5071"/>
                  </a:cubicBezTo>
                  <a:cubicBezTo>
                    <a:pt x="21343" y="5426"/>
                    <a:pt x="20748" y="5813"/>
                    <a:pt x="20180" y="6237"/>
                  </a:cubicBezTo>
                  <a:cubicBezTo>
                    <a:pt x="20538" y="5761"/>
                    <a:pt x="20901" y="5290"/>
                    <a:pt x="21236" y="4794"/>
                  </a:cubicBezTo>
                  <a:close/>
                  <a:moveTo>
                    <a:pt x="38151" y="4089"/>
                  </a:moveTo>
                  <a:cubicBezTo>
                    <a:pt x="38327" y="4179"/>
                    <a:pt x="38503" y="4265"/>
                    <a:pt x="38677" y="4355"/>
                  </a:cubicBezTo>
                  <a:cubicBezTo>
                    <a:pt x="37891" y="5146"/>
                    <a:pt x="37123" y="5963"/>
                    <a:pt x="36367" y="6794"/>
                  </a:cubicBezTo>
                  <a:cubicBezTo>
                    <a:pt x="36953" y="5865"/>
                    <a:pt x="37545" y="4961"/>
                    <a:pt x="38148" y="4101"/>
                  </a:cubicBezTo>
                  <a:cubicBezTo>
                    <a:pt x="38151" y="4098"/>
                    <a:pt x="38148" y="4095"/>
                    <a:pt x="38151" y="4089"/>
                  </a:cubicBezTo>
                  <a:close/>
                  <a:moveTo>
                    <a:pt x="38957" y="4502"/>
                  </a:moveTo>
                  <a:cubicBezTo>
                    <a:pt x="39144" y="4600"/>
                    <a:pt x="39335" y="4698"/>
                    <a:pt x="39520" y="4800"/>
                  </a:cubicBezTo>
                  <a:cubicBezTo>
                    <a:pt x="38769" y="5481"/>
                    <a:pt x="38056" y="6203"/>
                    <a:pt x="37386" y="6965"/>
                  </a:cubicBezTo>
                  <a:cubicBezTo>
                    <a:pt x="37912" y="6122"/>
                    <a:pt x="38434" y="5299"/>
                    <a:pt x="38957" y="4502"/>
                  </a:cubicBezTo>
                  <a:close/>
                  <a:moveTo>
                    <a:pt x="8106" y="4055"/>
                  </a:moveTo>
                  <a:lnTo>
                    <a:pt x="8106" y="4055"/>
                  </a:lnTo>
                  <a:cubicBezTo>
                    <a:pt x="7809" y="4407"/>
                    <a:pt x="7509" y="4756"/>
                    <a:pt x="7188" y="5094"/>
                  </a:cubicBezTo>
                  <a:cubicBezTo>
                    <a:pt x="6949" y="5344"/>
                    <a:pt x="4827" y="7325"/>
                    <a:pt x="4569" y="7325"/>
                  </a:cubicBezTo>
                  <a:cubicBezTo>
                    <a:pt x="4497" y="7325"/>
                    <a:pt x="4573" y="7168"/>
                    <a:pt x="4881" y="6768"/>
                  </a:cubicBezTo>
                  <a:cubicBezTo>
                    <a:pt x="5118" y="6471"/>
                    <a:pt x="5375" y="6188"/>
                    <a:pt x="5655" y="5928"/>
                  </a:cubicBezTo>
                  <a:cubicBezTo>
                    <a:pt x="6256" y="5498"/>
                    <a:pt x="6842" y="5025"/>
                    <a:pt x="7416" y="4525"/>
                  </a:cubicBezTo>
                  <a:cubicBezTo>
                    <a:pt x="7644" y="4366"/>
                    <a:pt x="7875" y="4208"/>
                    <a:pt x="8106" y="4055"/>
                  </a:cubicBezTo>
                  <a:close/>
                  <a:moveTo>
                    <a:pt x="40472" y="5302"/>
                  </a:moveTo>
                  <a:lnTo>
                    <a:pt x="40472" y="5302"/>
                  </a:lnTo>
                  <a:cubicBezTo>
                    <a:pt x="40712" y="5429"/>
                    <a:pt x="40952" y="5559"/>
                    <a:pt x="41194" y="5686"/>
                  </a:cubicBezTo>
                  <a:cubicBezTo>
                    <a:pt x="40596" y="6231"/>
                    <a:pt x="40060" y="6829"/>
                    <a:pt x="39549" y="7450"/>
                  </a:cubicBezTo>
                  <a:cubicBezTo>
                    <a:pt x="39918" y="6812"/>
                    <a:pt x="40262" y="6159"/>
                    <a:pt x="40539" y="5466"/>
                  </a:cubicBezTo>
                  <a:cubicBezTo>
                    <a:pt x="40568" y="5400"/>
                    <a:pt x="40527" y="5337"/>
                    <a:pt x="40472" y="5302"/>
                  </a:cubicBezTo>
                  <a:close/>
                  <a:moveTo>
                    <a:pt x="12624" y="492"/>
                  </a:moveTo>
                  <a:cubicBezTo>
                    <a:pt x="12907" y="527"/>
                    <a:pt x="13187" y="576"/>
                    <a:pt x="13464" y="645"/>
                  </a:cubicBezTo>
                  <a:cubicBezTo>
                    <a:pt x="12688" y="1321"/>
                    <a:pt x="11952" y="2028"/>
                    <a:pt x="11227" y="2753"/>
                  </a:cubicBezTo>
                  <a:cubicBezTo>
                    <a:pt x="10878" y="3050"/>
                    <a:pt x="10569" y="3321"/>
                    <a:pt x="10442" y="3437"/>
                  </a:cubicBezTo>
                  <a:cubicBezTo>
                    <a:pt x="9414" y="4378"/>
                    <a:pt x="8366" y="5299"/>
                    <a:pt x="7312" y="6211"/>
                  </a:cubicBezTo>
                  <a:cubicBezTo>
                    <a:pt x="6438" y="6972"/>
                    <a:pt x="5536" y="7689"/>
                    <a:pt x="5385" y="7689"/>
                  </a:cubicBezTo>
                  <a:cubicBezTo>
                    <a:pt x="5279" y="7689"/>
                    <a:pt x="5548" y="7330"/>
                    <a:pt x="6469" y="6376"/>
                  </a:cubicBezTo>
                  <a:cubicBezTo>
                    <a:pt x="8438" y="4332"/>
                    <a:pt x="10794" y="2810"/>
                    <a:pt x="12593" y="582"/>
                  </a:cubicBezTo>
                  <a:cubicBezTo>
                    <a:pt x="12613" y="556"/>
                    <a:pt x="12621" y="524"/>
                    <a:pt x="12624" y="492"/>
                  </a:cubicBezTo>
                  <a:close/>
                  <a:moveTo>
                    <a:pt x="32609" y="3487"/>
                  </a:moveTo>
                  <a:cubicBezTo>
                    <a:pt x="32663" y="3487"/>
                    <a:pt x="32190" y="4108"/>
                    <a:pt x="30659" y="5946"/>
                  </a:cubicBezTo>
                  <a:cubicBezTo>
                    <a:pt x="30033" y="6696"/>
                    <a:pt x="29363" y="7412"/>
                    <a:pt x="28682" y="8120"/>
                  </a:cubicBezTo>
                  <a:cubicBezTo>
                    <a:pt x="29233" y="7407"/>
                    <a:pt x="29788" y="6693"/>
                    <a:pt x="30345" y="5983"/>
                  </a:cubicBezTo>
                  <a:cubicBezTo>
                    <a:pt x="30860" y="5329"/>
                    <a:pt x="32516" y="3487"/>
                    <a:pt x="32609" y="3487"/>
                  </a:cubicBezTo>
                  <a:close/>
                  <a:moveTo>
                    <a:pt x="15096" y="1217"/>
                  </a:moveTo>
                  <a:cubicBezTo>
                    <a:pt x="15422" y="1367"/>
                    <a:pt x="15745" y="1534"/>
                    <a:pt x="16063" y="1716"/>
                  </a:cubicBezTo>
                  <a:lnTo>
                    <a:pt x="16054" y="1716"/>
                  </a:lnTo>
                  <a:cubicBezTo>
                    <a:pt x="14131" y="3044"/>
                    <a:pt x="12673" y="4762"/>
                    <a:pt x="11034" y="6408"/>
                  </a:cubicBezTo>
                  <a:cubicBezTo>
                    <a:pt x="10442" y="7002"/>
                    <a:pt x="9838" y="7577"/>
                    <a:pt x="9229" y="8148"/>
                  </a:cubicBezTo>
                  <a:cubicBezTo>
                    <a:pt x="11239" y="5865"/>
                    <a:pt x="13378" y="3760"/>
                    <a:pt x="15096" y="1217"/>
                  </a:cubicBezTo>
                  <a:close/>
                  <a:moveTo>
                    <a:pt x="16517" y="2708"/>
                  </a:moveTo>
                  <a:cubicBezTo>
                    <a:pt x="16768" y="2708"/>
                    <a:pt x="14815" y="4967"/>
                    <a:pt x="14411" y="5368"/>
                  </a:cubicBezTo>
                  <a:cubicBezTo>
                    <a:pt x="13311" y="6462"/>
                    <a:pt x="12090" y="7441"/>
                    <a:pt x="10956" y="8501"/>
                  </a:cubicBezTo>
                  <a:lnTo>
                    <a:pt x="10953" y="8504"/>
                  </a:lnTo>
                  <a:cubicBezTo>
                    <a:pt x="12451" y="6754"/>
                    <a:pt x="13906" y="4950"/>
                    <a:pt x="15624" y="3402"/>
                  </a:cubicBezTo>
                  <a:cubicBezTo>
                    <a:pt x="16177" y="2904"/>
                    <a:pt x="16443" y="2708"/>
                    <a:pt x="16517" y="2708"/>
                  </a:cubicBezTo>
                  <a:close/>
                  <a:moveTo>
                    <a:pt x="5537" y="6985"/>
                  </a:moveTo>
                  <a:lnTo>
                    <a:pt x="5537" y="6985"/>
                  </a:lnTo>
                  <a:cubicBezTo>
                    <a:pt x="5078" y="7482"/>
                    <a:pt x="4656" y="8013"/>
                    <a:pt x="4269" y="8573"/>
                  </a:cubicBezTo>
                  <a:cubicBezTo>
                    <a:pt x="4229" y="8423"/>
                    <a:pt x="4194" y="8275"/>
                    <a:pt x="4162" y="8128"/>
                  </a:cubicBezTo>
                  <a:cubicBezTo>
                    <a:pt x="4624" y="7750"/>
                    <a:pt x="5081" y="7369"/>
                    <a:pt x="5537" y="6985"/>
                  </a:cubicBezTo>
                  <a:close/>
                  <a:moveTo>
                    <a:pt x="41503" y="5839"/>
                  </a:moveTo>
                  <a:cubicBezTo>
                    <a:pt x="42089" y="6128"/>
                    <a:pt x="42692" y="6376"/>
                    <a:pt x="43310" y="6584"/>
                  </a:cubicBezTo>
                  <a:cubicBezTo>
                    <a:pt x="42571" y="7288"/>
                    <a:pt x="41873" y="8021"/>
                    <a:pt x="41214" y="8789"/>
                  </a:cubicBezTo>
                  <a:cubicBezTo>
                    <a:pt x="41659" y="8076"/>
                    <a:pt x="42063" y="7337"/>
                    <a:pt x="42381" y="6549"/>
                  </a:cubicBezTo>
                  <a:cubicBezTo>
                    <a:pt x="42424" y="6437"/>
                    <a:pt x="42321" y="6351"/>
                    <a:pt x="42220" y="6351"/>
                  </a:cubicBezTo>
                  <a:cubicBezTo>
                    <a:pt x="42181" y="6351"/>
                    <a:pt x="42142" y="6364"/>
                    <a:pt x="42112" y="6393"/>
                  </a:cubicBezTo>
                  <a:cubicBezTo>
                    <a:pt x="41434" y="7063"/>
                    <a:pt x="40793" y="7770"/>
                    <a:pt x="40189" y="8509"/>
                  </a:cubicBezTo>
                  <a:cubicBezTo>
                    <a:pt x="40689" y="7637"/>
                    <a:pt x="41142" y="6754"/>
                    <a:pt x="41503" y="5839"/>
                  </a:cubicBezTo>
                  <a:close/>
                  <a:moveTo>
                    <a:pt x="35383" y="2914"/>
                  </a:moveTo>
                  <a:cubicBezTo>
                    <a:pt x="36237" y="3191"/>
                    <a:pt x="37060" y="3564"/>
                    <a:pt x="37874" y="3959"/>
                  </a:cubicBezTo>
                  <a:cubicBezTo>
                    <a:pt x="36523" y="5126"/>
                    <a:pt x="35256" y="6439"/>
                    <a:pt x="34046" y="7842"/>
                  </a:cubicBezTo>
                  <a:cubicBezTo>
                    <a:pt x="34967" y="6477"/>
                    <a:pt x="35873" y="5094"/>
                    <a:pt x="36731" y="3662"/>
                  </a:cubicBezTo>
                  <a:cubicBezTo>
                    <a:pt x="36787" y="3568"/>
                    <a:pt x="36709" y="3470"/>
                    <a:pt x="36618" y="3470"/>
                  </a:cubicBezTo>
                  <a:cubicBezTo>
                    <a:pt x="36597" y="3470"/>
                    <a:pt x="36575" y="3475"/>
                    <a:pt x="36555" y="3486"/>
                  </a:cubicBezTo>
                  <a:cubicBezTo>
                    <a:pt x="36130" y="3717"/>
                    <a:pt x="35746" y="4014"/>
                    <a:pt x="35414" y="4364"/>
                  </a:cubicBezTo>
                  <a:cubicBezTo>
                    <a:pt x="35582" y="4014"/>
                    <a:pt x="35761" y="3665"/>
                    <a:pt x="35905" y="3313"/>
                  </a:cubicBezTo>
                  <a:cubicBezTo>
                    <a:pt x="35947" y="3209"/>
                    <a:pt x="35847" y="3124"/>
                    <a:pt x="35752" y="3124"/>
                  </a:cubicBezTo>
                  <a:cubicBezTo>
                    <a:pt x="35715" y="3124"/>
                    <a:pt x="35678" y="3137"/>
                    <a:pt x="35651" y="3165"/>
                  </a:cubicBezTo>
                  <a:cubicBezTo>
                    <a:pt x="33676" y="5261"/>
                    <a:pt x="31817" y="7493"/>
                    <a:pt x="30016" y="9783"/>
                  </a:cubicBezTo>
                  <a:cubicBezTo>
                    <a:pt x="31465" y="7562"/>
                    <a:pt x="33292" y="4011"/>
                    <a:pt x="35313" y="2998"/>
                  </a:cubicBezTo>
                  <a:cubicBezTo>
                    <a:pt x="35345" y="2981"/>
                    <a:pt x="35371" y="2949"/>
                    <a:pt x="35383" y="2914"/>
                  </a:cubicBezTo>
                  <a:close/>
                  <a:moveTo>
                    <a:pt x="8551" y="5542"/>
                  </a:moveTo>
                  <a:lnTo>
                    <a:pt x="8551" y="5542"/>
                  </a:lnTo>
                  <a:cubicBezTo>
                    <a:pt x="8256" y="5859"/>
                    <a:pt x="7962" y="6174"/>
                    <a:pt x="7670" y="6491"/>
                  </a:cubicBezTo>
                  <a:cubicBezTo>
                    <a:pt x="6492" y="7655"/>
                    <a:pt x="5326" y="8812"/>
                    <a:pt x="4151" y="9904"/>
                  </a:cubicBezTo>
                  <a:cubicBezTo>
                    <a:pt x="4290" y="9580"/>
                    <a:pt x="4376" y="9289"/>
                    <a:pt x="4367" y="9041"/>
                  </a:cubicBezTo>
                  <a:cubicBezTo>
                    <a:pt x="5797" y="7912"/>
                    <a:pt x="7182" y="6737"/>
                    <a:pt x="8551" y="5542"/>
                  </a:cubicBezTo>
                  <a:close/>
                  <a:moveTo>
                    <a:pt x="28465" y="5063"/>
                  </a:moveTo>
                  <a:cubicBezTo>
                    <a:pt x="28540" y="5063"/>
                    <a:pt x="28546" y="5140"/>
                    <a:pt x="28500" y="5264"/>
                  </a:cubicBezTo>
                  <a:cubicBezTo>
                    <a:pt x="27839" y="5946"/>
                    <a:pt x="27218" y="6665"/>
                    <a:pt x="26641" y="7421"/>
                  </a:cubicBezTo>
                  <a:cubicBezTo>
                    <a:pt x="25321" y="8680"/>
                    <a:pt x="23970" y="9878"/>
                    <a:pt x="22677" y="11165"/>
                  </a:cubicBezTo>
                  <a:cubicBezTo>
                    <a:pt x="22966" y="10790"/>
                    <a:pt x="23254" y="10415"/>
                    <a:pt x="23549" y="10048"/>
                  </a:cubicBezTo>
                  <a:cubicBezTo>
                    <a:pt x="24984" y="8573"/>
                    <a:pt x="26401" y="7083"/>
                    <a:pt x="27752" y="5547"/>
                  </a:cubicBezTo>
                  <a:cubicBezTo>
                    <a:pt x="28141" y="5201"/>
                    <a:pt x="28365" y="5063"/>
                    <a:pt x="28465" y="5063"/>
                  </a:cubicBezTo>
                  <a:close/>
                  <a:moveTo>
                    <a:pt x="22183" y="6180"/>
                  </a:moveTo>
                  <a:cubicBezTo>
                    <a:pt x="21386" y="7753"/>
                    <a:pt x="19611" y="9104"/>
                    <a:pt x="18384" y="10360"/>
                  </a:cubicBezTo>
                  <a:cubicBezTo>
                    <a:pt x="18084" y="10666"/>
                    <a:pt x="17795" y="10984"/>
                    <a:pt x="17503" y="11298"/>
                  </a:cubicBezTo>
                  <a:cubicBezTo>
                    <a:pt x="17723" y="11041"/>
                    <a:pt x="17948" y="10787"/>
                    <a:pt x="18164" y="10524"/>
                  </a:cubicBezTo>
                  <a:cubicBezTo>
                    <a:pt x="19184" y="9280"/>
                    <a:pt x="21519" y="7487"/>
                    <a:pt x="22183" y="6180"/>
                  </a:cubicBezTo>
                  <a:close/>
                  <a:moveTo>
                    <a:pt x="22839" y="7063"/>
                  </a:moveTo>
                  <a:lnTo>
                    <a:pt x="22839" y="7063"/>
                  </a:lnTo>
                  <a:cubicBezTo>
                    <a:pt x="21638" y="8561"/>
                    <a:pt x="20203" y="9970"/>
                    <a:pt x="18765" y="11336"/>
                  </a:cubicBezTo>
                  <a:lnTo>
                    <a:pt x="18765" y="11336"/>
                  </a:lnTo>
                  <a:cubicBezTo>
                    <a:pt x="20102" y="9884"/>
                    <a:pt x="21456" y="8454"/>
                    <a:pt x="22839" y="7063"/>
                  </a:cubicBezTo>
                  <a:close/>
                  <a:moveTo>
                    <a:pt x="29092" y="4055"/>
                  </a:moveTo>
                  <a:lnTo>
                    <a:pt x="29092" y="4055"/>
                  </a:lnTo>
                  <a:cubicBezTo>
                    <a:pt x="28910" y="4205"/>
                    <a:pt x="28722" y="4349"/>
                    <a:pt x="28543" y="4499"/>
                  </a:cubicBezTo>
                  <a:cubicBezTo>
                    <a:pt x="28518" y="4452"/>
                    <a:pt x="28470" y="4426"/>
                    <a:pt x="28422" y="4426"/>
                  </a:cubicBezTo>
                  <a:cubicBezTo>
                    <a:pt x="28388" y="4426"/>
                    <a:pt x="28354" y="4439"/>
                    <a:pt x="28327" y="4465"/>
                  </a:cubicBezTo>
                  <a:cubicBezTo>
                    <a:pt x="25812" y="6523"/>
                    <a:pt x="23427" y="8951"/>
                    <a:pt x="21115" y="11443"/>
                  </a:cubicBezTo>
                  <a:lnTo>
                    <a:pt x="21115" y="11443"/>
                  </a:lnTo>
                  <a:cubicBezTo>
                    <a:pt x="22873" y="9528"/>
                    <a:pt x="24565" y="7562"/>
                    <a:pt x="25991" y="5406"/>
                  </a:cubicBezTo>
                  <a:cubicBezTo>
                    <a:pt x="26023" y="5360"/>
                    <a:pt x="26023" y="5299"/>
                    <a:pt x="25991" y="5250"/>
                  </a:cubicBezTo>
                  <a:cubicBezTo>
                    <a:pt x="27077" y="4996"/>
                    <a:pt x="28078" y="4534"/>
                    <a:pt x="29092" y="4055"/>
                  </a:cubicBezTo>
                  <a:close/>
                  <a:moveTo>
                    <a:pt x="39768" y="4929"/>
                  </a:moveTo>
                  <a:lnTo>
                    <a:pt x="39768" y="4929"/>
                  </a:lnTo>
                  <a:cubicBezTo>
                    <a:pt x="39998" y="5053"/>
                    <a:pt x="40228" y="5171"/>
                    <a:pt x="40457" y="5294"/>
                  </a:cubicBezTo>
                  <a:lnTo>
                    <a:pt x="40457" y="5294"/>
                  </a:lnTo>
                  <a:cubicBezTo>
                    <a:pt x="40433" y="5281"/>
                    <a:pt x="40405" y="5274"/>
                    <a:pt x="40378" y="5274"/>
                  </a:cubicBezTo>
                  <a:cubicBezTo>
                    <a:pt x="40343" y="5274"/>
                    <a:pt x="40309" y="5287"/>
                    <a:pt x="40285" y="5319"/>
                  </a:cubicBezTo>
                  <a:cubicBezTo>
                    <a:pt x="38648" y="7424"/>
                    <a:pt x="37074" y="9578"/>
                    <a:pt x="35504" y="11731"/>
                  </a:cubicBezTo>
                  <a:cubicBezTo>
                    <a:pt x="37017" y="9508"/>
                    <a:pt x="38451" y="7242"/>
                    <a:pt x="39765" y="4961"/>
                  </a:cubicBezTo>
                  <a:cubicBezTo>
                    <a:pt x="39771" y="4950"/>
                    <a:pt x="39765" y="4941"/>
                    <a:pt x="39768" y="4929"/>
                  </a:cubicBezTo>
                  <a:close/>
                  <a:moveTo>
                    <a:pt x="24530" y="6379"/>
                  </a:moveTo>
                  <a:cubicBezTo>
                    <a:pt x="24650" y="6379"/>
                    <a:pt x="21572" y="10289"/>
                    <a:pt x="21086" y="10793"/>
                  </a:cubicBezTo>
                  <a:cubicBezTo>
                    <a:pt x="20754" y="11139"/>
                    <a:pt x="20428" y="11486"/>
                    <a:pt x="20102" y="11835"/>
                  </a:cubicBezTo>
                  <a:cubicBezTo>
                    <a:pt x="20566" y="11290"/>
                    <a:pt x="21023" y="10738"/>
                    <a:pt x="21450" y="10169"/>
                  </a:cubicBezTo>
                  <a:cubicBezTo>
                    <a:pt x="22365" y="8951"/>
                    <a:pt x="23266" y="7733"/>
                    <a:pt x="24296" y="6607"/>
                  </a:cubicBezTo>
                  <a:cubicBezTo>
                    <a:pt x="24441" y="6449"/>
                    <a:pt x="24514" y="6379"/>
                    <a:pt x="24530" y="6379"/>
                  </a:cubicBezTo>
                  <a:close/>
                  <a:moveTo>
                    <a:pt x="35282" y="4813"/>
                  </a:moveTo>
                  <a:cubicBezTo>
                    <a:pt x="35377" y="4813"/>
                    <a:pt x="33831" y="7827"/>
                    <a:pt x="33737" y="7975"/>
                  </a:cubicBezTo>
                  <a:cubicBezTo>
                    <a:pt x="33471" y="8388"/>
                    <a:pt x="33191" y="8792"/>
                    <a:pt x="32911" y="9196"/>
                  </a:cubicBezTo>
                  <a:cubicBezTo>
                    <a:pt x="32172" y="10112"/>
                    <a:pt x="31453" y="11053"/>
                    <a:pt x="30749" y="12011"/>
                  </a:cubicBezTo>
                  <a:cubicBezTo>
                    <a:pt x="30864" y="11835"/>
                    <a:pt x="30971" y="11650"/>
                    <a:pt x="31090" y="11480"/>
                  </a:cubicBezTo>
                  <a:cubicBezTo>
                    <a:pt x="32097" y="10011"/>
                    <a:pt x="33021" y="8527"/>
                    <a:pt x="33930" y="7014"/>
                  </a:cubicBezTo>
                  <a:cubicBezTo>
                    <a:pt x="34170" y="6639"/>
                    <a:pt x="34392" y="6260"/>
                    <a:pt x="34612" y="5882"/>
                  </a:cubicBezTo>
                  <a:cubicBezTo>
                    <a:pt x="34646" y="5822"/>
                    <a:pt x="34681" y="5767"/>
                    <a:pt x="34716" y="5709"/>
                  </a:cubicBezTo>
                  <a:cubicBezTo>
                    <a:pt x="35091" y="5065"/>
                    <a:pt x="35255" y="4813"/>
                    <a:pt x="35282" y="4813"/>
                  </a:cubicBezTo>
                  <a:close/>
                  <a:moveTo>
                    <a:pt x="8429" y="7438"/>
                  </a:moveTo>
                  <a:lnTo>
                    <a:pt x="8429" y="7438"/>
                  </a:lnTo>
                  <a:cubicBezTo>
                    <a:pt x="7506" y="8498"/>
                    <a:pt x="6570" y="9552"/>
                    <a:pt x="5563" y="10539"/>
                  </a:cubicBezTo>
                  <a:cubicBezTo>
                    <a:pt x="4438" y="11641"/>
                    <a:pt x="3992" y="12059"/>
                    <a:pt x="3963" y="12059"/>
                  </a:cubicBezTo>
                  <a:cubicBezTo>
                    <a:pt x="3878" y="12059"/>
                    <a:pt x="7167" y="8675"/>
                    <a:pt x="7789" y="8071"/>
                  </a:cubicBezTo>
                  <a:cubicBezTo>
                    <a:pt x="8002" y="7863"/>
                    <a:pt x="8213" y="7649"/>
                    <a:pt x="8429" y="7438"/>
                  </a:cubicBezTo>
                  <a:close/>
                  <a:moveTo>
                    <a:pt x="13144" y="1921"/>
                  </a:moveTo>
                  <a:cubicBezTo>
                    <a:pt x="13171" y="1921"/>
                    <a:pt x="10818" y="4559"/>
                    <a:pt x="10528" y="4860"/>
                  </a:cubicBezTo>
                  <a:cubicBezTo>
                    <a:pt x="8083" y="7395"/>
                    <a:pt x="5482" y="9768"/>
                    <a:pt x="3057" y="12323"/>
                  </a:cubicBezTo>
                  <a:cubicBezTo>
                    <a:pt x="3169" y="11841"/>
                    <a:pt x="3449" y="11298"/>
                    <a:pt x="3724" y="10773"/>
                  </a:cubicBezTo>
                  <a:lnTo>
                    <a:pt x="3724" y="10770"/>
                  </a:lnTo>
                  <a:cubicBezTo>
                    <a:pt x="4206" y="10366"/>
                    <a:pt x="4673" y="9950"/>
                    <a:pt x="5130" y="9526"/>
                  </a:cubicBezTo>
                  <a:cubicBezTo>
                    <a:pt x="6371" y="8429"/>
                    <a:pt x="7633" y="7360"/>
                    <a:pt x="8871" y="6260"/>
                  </a:cubicBezTo>
                  <a:cubicBezTo>
                    <a:pt x="10176" y="5106"/>
                    <a:pt x="11363" y="3855"/>
                    <a:pt x="12535" y="2574"/>
                  </a:cubicBezTo>
                  <a:cubicBezTo>
                    <a:pt x="12962" y="2107"/>
                    <a:pt x="13137" y="1921"/>
                    <a:pt x="13144" y="1921"/>
                  </a:cubicBezTo>
                  <a:close/>
                  <a:moveTo>
                    <a:pt x="16302" y="1852"/>
                  </a:moveTo>
                  <a:cubicBezTo>
                    <a:pt x="16467" y="1947"/>
                    <a:pt x="16629" y="2045"/>
                    <a:pt x="16790" y="2146"/>
                  </a:cubicBezTo>
                  <a:cubicBezTo>
                    <a:pt x="13089" y="4727"/>
                    <a:pt x="10722" y="8657"/>
                    <a:pt x="7485" y="11754"/>
                  </a:cubicBezTo>
                  <a:cubicBezTo>
                    <a:pt x="6459" y="12735"/>
                    <a:pt x="6019" y="13111"/>
                    <a:pt x="5946" y="13111"/>
                  </a:cubicBezTo>
                  <a:cubicBezTo>
                    <a:pt x="5729" y="13111"/>
                    <a:pt x="8813" y="9739"/>
                    <a:pt x="9356" y="9150"/>
                  </a:cubicBezTo>
                  <a:cubicBezTo>
                    <a:pt x="11623" y="6705"/>
                    <a:pt x="14172" y="4603"/>
                    <a:pt x="16271" y="1996"/>
                  </a:cubicBezTo>
                  <a:cubicBezTo>
                    <a:pt x="16299" y="1956"/>
                    <a:pt x="16311" y="1904"/>
                    <a:pt x="16302" y="1855"/>
                  </a:cubicBezTo>
                  <a:lnTo>
                    <a:pt x="16302" y="1852"/>
                  </a:lnTo>
                  <a:close/>
                  <a:moveTo>
                    <a:pt x="38847" y="7685"/>
                  </a:moveTo>
                  <a:cubicBezTo>
                    <a:pt x="38877" y="7685"/>
                    <a:pt x="36215" y="11407"/>
                    <a:pt x="35862" y="11844"/>
                  </a:cubicBezTo>
                  <a:cubicBezTo>
                    <a:pt x="35449" y="12349"/>
                    <a:pt x="35056" y="12872"/>
                    <a:pt x="34661" y="13388"/>
                  </a:cubicBezTo>
                  <a:cubicBezTo>
                    <a:pt x="35963" y="11604"/>
                    <a:pt x="37259" y="9811"/>
                    <a:pt x="38578" y="8036"/>
                  </a:cubicBezTo>
                  <a:cubicBezTo>
                    <a:pt x="38761" y="7790"/>
                    <a:pt x="38842" y="7685"/>
                    <a:pt x="38847" y="7685"/>
                  </a:cubicBezTo>
                  <a:close/>
                  <a:moveTo>
                    <a:pt x="13960" y="2085"/>
                  </a:moveTo>
                  <a:cubicBezTo>
                    <a:pt x="14178" y="2085"/>
                    <a:pt x="11694" y="4989"/>
                    <a:pt x="11334" y="5386"/>
                  </a:cubicBezTo>
                  <a:cubicBezTo>
                    <a:pt x="9948" y="6919"/>
                    <a:pt x="8574" y="8452"/>
                    <a:pt x="7226" y="10011"/>
                  </a:cubicBezTo>
                  <a:cubicBezTo>
                    <a:pt x="6025" y="11131"/>
                    <a:pt x="4838" y="12265"/>
                    <a:pt x="3735" y="13495"/>
                  </a:cubicBezTo>
                  <a:cubicBezTo>
                    <a:pt x="3695" y="13541"/>
                    <a:pt x="3686" y="13605"/>
                    <a:pt x="3706" y="13663"/>
                  </a:cubicBezTo>
                  <a:cubicBezTo>
                    <a:pt x="3276" y="13492"/>
                    <a:pt x="3074" y="13230"/>
                    <a:pt x="3022" y="12909"/>
                  </a:cubicBezTo>
                  <a:cubicBezTo>
                    <a:pt x="6420" y="10646"/>
                    <a:pt x="8811" y="7444"/>
                    <a:pt x="11507" y="4424"/>
                  </a:cubicBezTo>
                  <a:cubicBezTo>
                    <a:pt x="12047" y="3830"/>
                    <a:pt x="12613" y="3264"/>
                    <a:pt x="13207" y="2721"/>
                  </a:cubicBezTo>
                  <a:cubicBezTo>
                    <a:pt x="13680" y="2268"/>
                    <a:pt x="13905" y="2085"/>
                    <a:pt x="13960" y="2085"/>
                  </a:cubicBezTo>
                  <a:close/>
                  <a:moveTo>
                    <a:pt x="15072" y="2758"/>
                  </a:moveTo>
                  <a:cubicBezTo>
                    <a:pt x="15144" y="2758"/>
                    <a:pt x="13384" y="4726"/>
                    <a:pt x="13190" y="4927"/>
                  </a:cubicBezTo>
                  <a:cubicBezTo>
                    <a:pt x="12197" y="5946"/>
                    <a:pt x="11135" y="6910"/>
                    <a:pt x="10110" y="7900"/>
                  </a:cubicBezTo>
                  <a:cubicBezTo>
                    <a:pt x="8207" y="9736"/>
                    <a:pt x="6553" y="11815"/>
                    <a:pt x="4702" y="13709"/>
                  </a:cubicBezTo>
                  <a:cubicBezTo>
                    <a:pt x="4665" y="13746"/>
                    <a:pt x="4650" y="13801"/>
                    <a:pt x="4665" y="13856"/>
                  </a:cubicBezTo>
                  <a:cubicBezTo>
                    <a:pt x="4431" y="13839"/>
                    <a:pt x="4200" y="13804"/>
                    <a:pt x="3972" y="13746"/>
                  </a:cubicBezTo>
                  <a:cubicBezTo>
                    <a:pt x="5363" y="12713"/>
                    <a:pt x="6472" y="11425"/>
                    <a:pt x="7566" y="10106"/>
                  </a:cubicBezTo>
                  <a:cubicBezTo>
                    <a:pt x="7742" y="9944"/>
                    <a:pt x="7918" y="9780"/>
                    <a:pt x="8092" y="9618"/>
                  </a:cubicBezTo>
                  <a:cubicBezTo>
                    <a:pt x="10182" y="7684"/>
                    <a:pt x="12180" y="5715"/>
                    <a:pt x="14154" y="3665"/>
                  </a:cubicBezTo>
                  <a:cubicBezTo>
                    <a:pt x="14791" y="3005"/>
                    <a:pt x="15047" y="2758"/>
                    <a:pt x="15072" y="2758"/>
                  </a:cubicBezTo>
                  <a:close/>
                  <a:moveTo>
                    <a:pt x="7474" y="12115"/>
                  </a:moveTo>
                  <a:lnTo>
                    <a:pt x="7474" y="12115"/>
                  </a:lnTo>
                  <a:cubicBezTo>
                    <a:pt x="6980" y="12678"/>
                    <a:pt x="6501" y="13256"/>
                    <a:pt x="6039" y="13839"/>
                  </a:cubicBezTo>
                  <a:cubicBezTo>
                    <a:pt x="5719" y="13862"/>
                    <a:pt x="5430" y="13874"/>
                    <a:pt x="5169" y="13874"/>
                  </a:cubicBezTo>
                  <a:cubicBezTo>
                    <a:pt x="5140" y="13874"/>
                    <a:pt x="5112" y="13874"/>
                    <a:pt x="5083" y="13873"/>
                  </a:cubicBezTo>
                  <a:cubicBezTo>
                    <a:pt x="5950" y="13357"/>
                    <a:pt x="6732" y="12759"/>
                    <a:pt x="7474" y="12115"/>
                  </a:cubicBezTo>
                  <a:close/>
                  <a:moveTo>
                    <a:pt x="17255" y="2441"/>
                  </a:moveTo>
                  <a:cubicBezTo>
                    <a:pt x="17486" y="2588"/>
                    <a:pt x="17714" y="2738"/>
                    <a:pt x="17945" y="2888"/>
                  </a:cubicBezTo>
                  <a:cubicBezTo>
                    <a:pt x="15869" y="4609"/>
                    <a:pt x="13964" y="6474"/>
                    <a:pt x="12090" y="8411"/>
                  </a:cubicBezTo>
                  <a:cubicBezTo>
                    <a:pt x="11103" y="9433"/>
                    <a:pt x="10121" y="10461"/>
                    <a:pt x="9125" y="11477"/>
                  </a:cubicBezTo>
                  <a:cubicBezTo>
                    <a:pt x="8828" y="11780"/>
                    <a:pt x="6625" y="14032"/>
                    <a:pt x="6250" y="14266"/>
                  </a:cubicBezTo>
                  <a:cubicBezTo>
                    <a:pt x="6238" y="14252"/>
                    <a:pt x="6227" y="14237"/>
                    <a:pt x="6212" y="14226"/>
                  </a:cubicBezTo>
                  <a:cubicBezTo>
                    <a:pt x="6253" y="14159"/>
                    <a:pt x="6296" y="14096"/>
                    <a:pt x="6345" y="14032"/>
                  </a:cubicBezTo>
                  <a:lnTo>
                    <a:pt x="6391" y="14029"/>
                  </a:lnTo>
                  <a:cubicBezTo>
                    <a:pt x="6463" y="14018"/>
                    <a:pt x="6478" y="13943"/>
                    <a:pt x="6458" y="13885"/>
                  </a:cubicBezTo>
                  <a:cubicBezTo>
                    <a:pt x="6541" y="13775"/>
                    <a:pt x="6648" y="13642"/>
                    <a:pt x="6778" y="13487"/>
                  </a:cubicBezTo>
                  <a:cubicBezTo>
                    <a:pt x="9968" y="9627"/>
                    <a:pt x="14645" y="6722"/>
                    <a:pt x="17255" y="2441"/>
                  </a:cubicBezTo>
                  <a:close/>
                  <a:moveTo>
                    <a:pt x="19400" y="4748"/>
                  </a:moveTo>
                  <a:lnTo>
                    <a:pt x="19400" y="4748"/>
                  </a:lnTo>
                  <a:cubicBezTo>
                    <a:pt x="19106" y="5654"/>
                    <a:pt x="16946" y="7528"/>
                    <a:pt x="16522" y="7993"/>
                  </a:cubicBezTo>
                  <a:cubicBezTo>
                    <a:pt x="14928" y="9742"/>
                    <a:pt x="13297" y="11454"/>
                    <a:pt x="11674" y="13175"/>
                  </a:cubicBezTo>
                  <a:cubicBezTo>
                    <a:pt x="11181" y="13700"/>
                    <a:pt x="10664" y="14223"/>
                    <a:pt x="10144" y="14751"/>
                  </a:cubicBezTo>
                  <a:cubicBezTo>
                    <a:pt x="13095" y="11287"/>
                    <a:pt x="15979" y="7770"/>
                    <a:pt x="19400" y="4748"/>
                  </a:cubicBezTo>
                  <a:close/>
                  <a:moveTo>
                    <a:pt x="20035" y="5595"/>
                  </a:moveTo>
                  <a:lnTo>
                    <a:pt x="20035" y="5595"/>
                  </a:lnTo>
                  <a:cubicBezTo>
                    <a:pt x="19660" y="5937"/>
                    <a:pt x="19004" y="6827"/>
                    <a:pt x="18297" y="7770"/>
                  </a:cubicBezTo>
                  <a:cubicBezTo>
                    <a:pt x="16617" y="9286"/>
                    <a:pt x="15084" y="11041"/>
                    <a:pt x="13606" y="12857"/>
                  </a:cubicBezTo>
                  <a:cubicBezTo>
                    <a:pt x="13043" y="13383"/>
                    <a:pt x="12483" y="13905"/>
                    <a:pt x="11923" y="14431"/>
                  </a:cubicBezTo>
                  <a:cubicBezTo>
                    <a:pt x="11729" y="14612"/>
                    <a:pt x="11539" y="14800"/>
                    <a:pt x="11345" y="14982"/>
                  </a:cubicBezTo>
                  <a:cubicBezTo>
                    <a:pt x="14092" y="11733"/>
                    <a:pt x="16871" y="8450"/>
                    <a:pt x="20035" y="5595"/>
                  </a:cubicBezTo>
                  <a:close/>
                  <a:moveTo>
                    <a:pt x="43095" y="7399"/>
                  </a:moveTo>
                  <a:cubicBezTo>
                    <a:pt x="43114" y="7399"/>
                    <a:pt x="43114" y="7423"/>
                    <a:pt x="43088" y="7476"/>
                  </a:cubicBezTo>
                  <a:cubicBezTo>
                    <a:pt x="41748" y="10230"/>
                    <a:pt x="38913" y="12638"/>
                    <a:pt x="36944" y="15164"/>
                  </a:cubicBezTo>
                  <a:cubicBezTo>
                    <a:pt x="37196" y="14765"/>
                    <a:pt x="37444" y="14367"/>
                    <a:pt x="37698" y="13972"/>
                  </a:cubicBezTo>
                  <a:cubicBezTo>
                    <a:pt x="38711" y="12384"/>
                    <a:pt x="39823" y="10880"/>
                    <a:pt x="41004" y="9410"/>
                  </a:cubicBezTo>
                  <a:lnTo>
                    <a:pt x="41004" y="9410"/>
                  </a:lnTo>
                  <a:cubicBezTo>
                    <a:pt x="41001" y="9413"/>
                    <a:pt x="41000" y="9415"/>
                    <a:pt x="41001" y="9415"/>
                  </a:cubicBezTo>
                  <a:cubicBezTo>
                    <a:pt x="41016" y="9415"/>
                    <a:pt x="42914" y="7399"/>
                    <a:pt x="43095" y="7399"/>
                  </a:cubicBezTo>
                  <a:close/>
                  <a:moveTo>
                    <a:pt x="37289" y="4570"/>
                  </a:moveTo>
                  <a:cubicBezTo>
                    <a:pt x="37379" y="4570"/>
                    <a:pt x="36232" y="6345"/>
                    <a:pt x="35937" y="6780"/>
                  </a:cubicBezTo>
                  <a:cubicBezTo>
                    <a:pt x="35504" y="7415"/>
                    <a:pt x="35088" y="8056"/>
                    <a:pt x="34667" y="8697"/>
                  </a:cubicBezTo>
                  <a:cubicBezTo>
                    <a:pt x="33304" y="10268"/>
                    <a:pt x="31979" y="11873"/>
                    <a:pt x="30688" y="13478"/>
                  </a:cubicBezTo>
                  <a:cubicBezTo>
                    <a:pt x="29883" y="14474"/>
                    <a:pt x="29043" y="15479"/>
                    <a:pt x="28211" y="16498"/>
                  </a:cubicBezTo>
                  <a:cubicBezTo>
                    <a:pt x="28598" y="15966"/>
                    <a:pt x="28985" y="15435"/>
                    <a:pt x="29378" y="14913"/>
                  </a:cubicBezTo>
                  <a:cubicBezTo>
                    <a:pt x="31321" y="12323"/>
                    <a:pt x="33411" y="9852"/>
                    <a:pt x="35296" y="7219"/>
                  </a:cubicBezTo>
                  <a:cubicBezTo>
                    <a:pt x="36725" y="5222"/>
                    <a:pt x="37235" y="4570"/>
                    <a:pt x="37289" y="4570"/>
                  </a:cubicBezTo>
                  <a:close/>
                  <a:moveTo>
                    <a:pt x="20053" y="12597"/>
                  </a:moveTo>
                  <a:lnTo>
                    <a:pt x="20053" y="12597"/>
                  </a:lnTo>
                  <a:cubicBezTo>
                    <a:pt x="18395" y="14402"/>
                    <a:pt x="16770" y="16218"/>
                    <a:pt x="15153" y="17933"/>
                  </a:cubicBezTo>
                  <a:lnTo>
                    <a:pt x="15153" y="17935"/>
                  </a:lnTo>
                  <a:cubicBezTo>
                    <a:pt x="15104" y="17987"/>
                    <a:pt x="15055" y="18039"/>
                    <a:pt x="15003" y="18091"/>
                  </a:cubicBezTo>
                  <a:cubicBezTo>
                    <a:pt x="16617" y="16212"/>
                    <a:pt x="18346" y="14410"/>
                    <a:pt x="20053" y="12597"/>
                  </a:cubicBezTo>
                  <a:close/>
                  <a:moveTo>
                    <a:pt x="17446" y="3783"/>
                  </a:moveTo>
                  <a:cubicBezTo>
                    <a:pt x="13499" y="9349"/>
                    <a:pt x="8288" y="13946"/>
                    <a:pt x="3753" y="19018"/>
                  </a:cubicBezTo>
                  <a:cubicBezTo>
                    <a:pt x="3767" y="18911"/>
                    <a:pt x="3781" y="18804"/>
                    <a:pt x="3807" y="18695"/>
                  </a:cubicBezTo>
                  <a:cubicBezTo>
                    <a:pt x="4148" y="17269"/>
                    <a:pt x="5410" y="16065"/>
                    <a:pt x="6117" y="14754"/>
                  </a:cubicBezTo>
                  <a:cubicBezTo>
                    <a:pt x="7947" y="13152"/>
                    <a:pt x="9665" y="11448"/>
                    <a:pt x="11357" y="9690"/>
                  </a:cubicBezTo>
                  <a:cubicBezTo>
                    <a:pt x="13181" y="7799"/>
                    <a:pt x="15993" y="5827"/>
                    <a:pt x="17446" y="3783"/>
                  </a:cubicBezTo>
                  <a:close/>
                  <a:moveTo>
                    <a:pt x="19212" y="3708"/>
                  </a:moveTo>
                  <a:cubicBezTo>
                    <a:pt x="19371" y="3809"/>
                    <a:pt x="19533" y="3907"/>
                    <a:pt x="19695" y="4003"/>
                  </a:cubicBezTo>
                  <a:cubicBezTo>
                    <a:pt x="19689" y="4006"/>
                    <a:pt x="19686" y="4003"/>
                    <a:pt x="19680" y="4009"/>
                  </a:cubicBezTo>
                  <a:cubicBezTo>
                    <a:pt x="14165" y="8704"/>
                    <a:pt x="10109" y="14743"/>
                    <a:pt x="5040" y="19875"/>
                  </a:cubicBezTo>
                  <a:lnTo>
                    <a:pt x="5040" y="19875"/>
                  </a:lnTo>
                  <a:cubicBezTo>
                    <a:pt x="7502" y="17382"/>
                    <a:pt x="9537" y="14550"/>
                    <a:pt x="11871" y="11936"/>
                  </a:cubicBezTo>
                  <a:cubicBezTo>
                    <a:pt x="14328" y="9185"/>
                    <a:pt x="16952" y="6627"/>
                    <a:pt x="19212" y="3708"/>
                  </a:cubicBezTo>
                  <a:close/>
                  <a:moveTo>
                    <a:pt x="25451" y="5365"/>
                  </a:moveTo>
                  <a:lnTo>
                    <a:pt x="25451" y="5365"/>
                  </a:lnTo>
                  <a:cubicBezTo>
                    <a:pt x="22916" y="6881"/>
                    <a:pt x="21378" y="9791"/>
                    <a:pt x="19403" y="11910"/>
                  </a:cubicBezTo>
                  <a:cubicBezTo>
                    <a:pt x="16779" y="14722"/>
                    <a:pt x="14342" y="17686"/>
                    <a:pt x="11755" y="20524"/>
                  </a:cubicBezTo>
                  <a:lnTo>
                    <a:pt x="11755" y="20524"/>
                  </a:lnTo>
                  <a:cubicBezTo>
                    <a:pt x="13132" y="18548"/>
                    <a:pt x="14386" y="16474"/>
                    <a:pt x="15956" y="14618"/>
                  </a:cubicBezTo>
                  <a:cubicBezTo>
                    <a:pt x="18407" y="11728"/>
                    <a:pt x="22071" y="9225"/>
                    <a:pt x="23996" y="5920"/>
                  </a:cubicBezTo>
                  <a:cubicBezTo>
                    <a:pt x="24146" y="5770"/>
                    <a:pt x="24294" y="5617"/>
                    <a:pt x="24447" y="5472"/>
                  </a:cubicBezTo>
                  <a:cubicBezTo>
                    <a:pt x="24784" y="5461"/>
                    <a:pt x="25119" y="5426"/>
                    <a:pt x="25451" y="5365"/>
                  </a:cubicBezTo>
                  <a:close/>
                  <a:moveTo>
                    <a:pt x="34392" y="2634"/>
                  </a:moveTo>
                  <a:cubicBezTo>
                    <a:pt x="34586" y="2680"/>
                    <a:pt x="34773" y="2735"/>
                    <a:pt x="34961" y="2790"/>
                  </a:cubicBezTo>
                  <a:cubicBezTo>
                    <a:pt x="33636" y="3596"/>
                    <a:pt x="32383" y="5960"/>
                    <a:pt x="31523" y="7118"/>
                  </a:cubicBezTo>
                  <a:cubicBezTo>
                    <a:pt x="29279" y="10141"/>
                    <a:pt x="27149" y="13247"/>
                    <a:pt x="24929" y="16287"/>
                  </a:cubicBezTo>
                  <a:cubicBezTo>
                    <a:pt x="24181" y="17315"/>
                    <a:pt x="21886" y="20124"/>
                    <a:pt x="21401" y="20779"/>
                  </a:cubicBezTo>
                  <a:cubicBezTo>
                    <a:pt x="23003" y="18614"/>
                    <a:pt x="24455" y="16339"/>
                    <a:pt x="25835" y="14029"/>
                  </a:cubicBezTo>
                  <a:cubicBezTo>
                    <a:pt x="28298" y="9910"/>
                    <a:pt x="32140" y="6812"/>
                    <a:pt x="34392" y="2634"/>
                  </a:cubicBezTo>
                  <a:close/>
                  <a:moveTo>
                    <a:pt x="17438" y="5317"/>
                  </a:moveTo>
                  <a:cubicBezTo>
                    <a:pt x="17460" y="5317"/>
                    <a:pt x="17420" y="5380"/>
                    <a:pt x="17298" y="5527"/>
                  </a:cubicBezTo>
                  <a:cubicBezTo>
                    <a:pt x="12979" y="10735"/>
                    <a:pt x="8173" y="15479"/>
                    <a:pt x="4021" y="20854"/>
                  </a:cubicBezTo>
                  <a:cubicBezTo>
                    <a:pt x="4001" y="20883"/>
                    <a:pt x="3992" y="20921"/>
                    <a:pt x="3998" y="20958"/>
                  </a:cubicBezTo>
                  <a:cubicBezTo>
                    <a:pt x="3822" y="20537"/>
                    <a:pt x="3724" y="20086"/>
                    <a:pt x="3709" y="19633"/>
                  </a:cubicBezTo>
                  <a:cubicBezTo>
                    <a:pt x="6261" y="17179"/>
                    <a:pt x="8712" y="14638"/>
                    <a:pt x="11109" y="12031"/>
                  </a:cubicBezTo>
                  <a:cubicBezTo>
                    <a:pt x="12416" y="10608"/>
                    <a:pt x="13724" y="9179"/>
                    <a:pt x="14948" y="7681"/>
                  </a:cubicBezTo>
                  <a:cubicBezTo>
                    <a:pt x="15223" y="7347"/>
                    <a:pt x="17315" y="5317"/>
                    <a:pt x="17438" y="5317"/>
                  </a:cubicBezTo>
                  <a:close/>
                  <a:moveTo>
                    <a:pt x="14521" y="14179"/>
                  </a:moveTo>
                  <a:lnTo>
                    <a:pt x="14521" y="14179"/>
                  </a:lnTo>
                  <a:cubicBezTo>
                    <a:pt x="12419" y="16599"/>
                    <a:pt x="10320" y="19006"/>
                    <a:pt x="7994" y="21221"/>
                  </a:cubicBezTo>
                  <a:cubicBezTo>
                    <a:pt x="10072" y="19160"/>
                    <a:pt x="12197" y="16541"/>
                    <a:pt x="14290" y="14419"/>
                  </a:cubicBezTo>
                  <a:cubicBezTo>
                    <a:pt x="14368" y="14341"/>
                    <a:pt x="14443" y="14260"/>
                    <a:pt x="14521" y="14179"/>
                  </a:cubicBezTo>
                  <a:close/>
                  <a:moveTo>
                    <a:pt x="29661" y="6214"/>
                  </a:moveTo>
                  <a:lnTo>
                    <a:pt x="29661" y="6214"/>
                  </a:lnTo>
                  <a:cubicBezTo>
                    <a:pt x="28439" y="7672"/>
                    <a:pt x="27282" y="9194"/>
                    <a:pt x="26141" y="10718"/>
                  </a:cubicBezTo>
                  <a:cubicBezTo>
                    <a:pt x="25925" y="10943"/>
                    <a:pt x="25702" y="11165"/>
                    <a:pt x="25486" y="11393"/>
                  </a:cubicBezTo>
                  <a:cubicBezTo>
                    <a:pt x="24094" y="12869"/>
                    <a:pt x="22977" y="14523"/>
                    <a:pt x="21915" y="16215"/>
                  </a:cubicBezTo>
                  <a:cubicBezTo>
                    <a:pt x="20688" y="17751"/>
                    <a:pt x="19449" y="19275"/>
                    <a:pt x="18179" y="20779"/>
                  </a:cubicBezTo>
                  <a:cubicBezTo>
                    <a:pt x="18009" y="20978"/>
                    <a:pt x="17832" y="21169"/>
                    <a:pt x="17659" y="21368"/>
                  </a:cubicBezTo>
                  <a:cubicBezTo>
                    <a:pt x="20370" y="17722"/>
                    <a:pt x="22778" y="13793"/>
                    <a:pt x="25639" y="10288"/>
                  </a:cubicBezTo>
                  <a:cubicBezTo>
                    <a:pt x="26831" y="8830"/>
                    <a:pt x="28361" y="7603"/>
                    <a:pt x="29661" y="6214"/>
                  </a:cubicBezTo>
                  <a:close/>
                  <a:moveTo>
                    <a:pt x="31404" y="10507"/>
                  </a:moveTo>
                  <a:cubicBezTo>
                    <a:pt x="30527" y="11812"/>
                    <a:pt x="29626" y="13105"/>
                    <a:pt x="28734" y="14405"/>
                  </a:cubicBezTo>
                  <a:cubicBezTo>
                    <a:pt x="28445" y="14823"/>
                    <a:pt x="28182" y="15250"/>
                    <a:pt x="27923" y="15681"/>
                  </a:cubicBezTo>
                  <a:cubicBezTo>
                    <a:pt x="26863" y="17020"/>
                    <a:pt x="25798" y="18357"/>
                    <a:pt x="24689" y="19656"/>
                  </a:cubicBezTo>
                  <a:cubicBezTo>
                    <a:pt x="24144" y="20298"/>
                    <a:pt x="22870" y="21427"/>
                    <a:pt x="22565" y="21427"/>
                  </a:cubicBezTo>
                  <a:cubicBezTo>
                    <a:pt x="22340" y="21427"/>
                    <a:pt x="22640" y="20815"/>
                    <a:pt x="24141" y="18949"/>
                  </a:cubicBezTo>
                  <a:cubicBezTo>
                    <a:pt x="25033" y="17837"/>
                    <a:pt x="26037" y="16801"/>
                    <a:pt x="26973" y="15724"/>
                  </a:cubicBezTo>
                  <a:cubicBezTo>
                    <a:pt x="28376" y="14107"/>
                    <a:pt x="29938" y="12349"/>
                    <a:pt x="31404" y="10507"/>
                  </a:cubicBezTo>
                  <a:close/>
                  <a:moveTo>
                    <a:pt x="15708" y="9401"/>
                  </a:moveTo>
                  <a:cubicBezTo>
                    <a:pt x="14074" y="11188"/>
                    <a:pt x="12517" y="13059"/>
                    <a:pt x="10956" y="14893"/>
                  </a:cubicBezTo>
                  <a:cubicBezTo>
                    <a:pt x="10090" y="15912"/>
                    <a:pt x="9232" y="16937"/>
                    <a:pt x="8369" y="17956"/>
                  </a:cubicBezTo>
                  <a:cubicBezTo>
                    <a:pt x="7950" y="18403"/>
                    <a:pt x="7546" y="18862"/>
                    <a:pt x="7142" y="19324"/>
                  </a:cubicBezTo>
                  <a:cubicBezTo>
                    <a:pt x="6530" y="19965"/>
                    <a:pt x="5883" y="20563"/>
                    <a:pt x="5153" y="21079"/>
                  </a:cubicBezTo>
                  <a:cubicBezTo>
                    <a:pt x="4806" y="21422"/>
                    <a:pt x="4616" y="21593"/>
                    <a:pt x="4584" y="21593"/>
                  </a:cubicBezTo>
                  <a:cubicBezTo>
                    <a:pt x="4552" y="21593"/>
                    <a:pt x="4677" y="21423"/>
                    <a:pt x="4959" y="21082"/>
                  </a:cubicBezTo>
                  <a:cubicBezTo>
                    <a:pt x="5924" y="19847"/>
                    <a:pt x="7024" y="18700"/>
                    <a:pt x="8086" y="17546"/>
                  </a:cubicBezTo>
                  <a:cubicBezTo>
                    <a:pt x="10606" y="14812"/>
                    <a:pt x="13179" y="12127"/>
                    <a:pt x="15708" y="9401"/>
                  </a:cubicBezTo>
                  <a:close/>
                  <a:moveTo>
                    <a:pt x="12053" y="14794"/>
                  </a:moveTo>
                  <a:lnTo>
                    <a:pt x="12053" y="14794"/>
                  </a:lnTo>
                  <a:cubicBezTo>
                    <a:pt x="10243" y="17069"/>
                    <a:pt x="8455" y="19330"/>
                    <a:pt x="6504" y="21209"/>
                  </a:cubicBezTo>
                  <a:cubicBezTo>
                    <a:pt x="5963" y="21589"/>
                    <a:pt x="5639" y="21779"/>
                    <a:pt x="5529" y="21779"/>
                  </a:cubicBezTo>
                  <a:cubicBezTo>
                    <a:pt x="5353" y="21779"/>
                    <a:pt x="5730" y="21292"/>
                    <a:pt x="6651" y="20326"/>
                  </a:cubicBezTo>
                  <a:cubicBezTo>
                    <a:pt x="7656" y="19451"/>
                    <a:pt x="8545" y="18429"/>
                    <a:pt x="9397" y="17378"/>
                  </a:cubicBezTo>
                  <a:lnTo>
                    <a:pt x="9521" y="17248"/>
                  </a:lnTo>
                  <a:cubicBezTo>
                    <a:pt x="10344" y="16408"/>
                    <a:pt x="11192" y="15597"/>
                    <a:pt x="12053" y="14794"/>
                  </a:cubicBezTo>
                  <a:close/>
                  <a:moveTo>
                    <a:pt x="29871" y="7239"/>
                  </a:moveTo>
                  <a:cubicBezTo>
                    <a:pt x="26089" y="12092"/>
                    <a:pt x="22859" y="17462"/>
                    <a:pt x="18603" y="21865"/>
                  </a:cubicBezTo>
                  <a:cubicBezTo>
                    <a:pt x="20506" y="19893"/>
                    <a:pt x="21857" y="17344"/>
                    <a:pt x="23381" y="14936"/>
                  </a:cubicBezTo>
                  <a:cubicBezTo>
                    <a:pt x="24574" y="13423"/>
                    <a:pt x="25760" y="11899"/>
                    <a:pt x="26935" y="10371"/>
                  </a:cubicBezTo>
                  <a:cubicBezTo>
                    <a:pt x="27917" y="9318"/>
                    <a:pt x="28910" y="8290"/>
                    <a:pt x="29871" y="7239"/>
                  </a:cubicBezTo>
                  <a:close/>
                  <a:moveTo>
                    <a:pt x="5713" y="21056"/>
                  </a:moveTo>
                  <a:lnTo>
                    <a:pt x="5713" y="21056"/>
                  </a:lnTo>
                  <a:cubicBezTo>
                    <a:pt x="5407" y="21449"/>
                    <a:pt x="5104" y="21842"/>
                    <a:pt x="4812" y="22249"/>
                  </a:cubicBezTo>
                  <a:cubicBezTo>
                    <a:pt x="4694" y="22107"/>
                    <a:pt x="4581" y="21960"/>
                    <a:pt x="4477" y="21807"/>
                  </a:cubicBezTo>
                  <a:cubicBezTo>
                    <a:pt x="4907" y="21587"/>
                    <a:pt x="5320" y="21336"/>
                    <a:pt x="5713" y="21056"/>
                  </a:cubicBezTo>
                  <a:close/>
                  <a:moveTo>
                    <a:pt x="32943" y="11333"/>
                  </a:moveTo>
                  <a:cubicBezTo>
                    <a:pt x="32689" y="11728"/>
                    <a:pt x="32432" y="12121"/>
                    <a:pt x="32178" y="12517"/>
                  </a:cubicBezTo>
                  <a:cubicBezTo>
                    <a:pt x="30307" y="15378"/>
                    <a:pt x="28315" y="18155"/>
                    <a:pt x="26205" y="20854"/>
                  </a:cubicBezTo>
                  <a:cubicBezTo>
                    <a:pt x="25889" y="21257"/>
                    <a:pt x="24779" y="22414"/>
                    <a:pt x="24526" y="22414"/>
                  </a:cubicBezTo>
                  <a:cubicBezTo>
                    <a:pt x="24384" y="22414"/>
                    <a:pt x="24513" y="22050"/>
                    <a:pt x="25203" y="20981"/>
                  </a:cubicBezTo>
                  <a:cubicBezTo>
                    <a:pt x="25252" y="20903"/>
                    <a:pt x="25316" y="20828"/>
                    <a:pt x="25368" y="20750"/>
                  </a:cubicBezTo>
                  <a:cubicBezTo>
                    <a:pt x="25642" y="20398"/>
                    <a:pt x="25899" y="20028"/>
                    <a:pt x="26153" y="19656"/>
                  </a:cubicBezTo>
                  <a:cubicBezTo>
                    <a:pt x="27097" y="18438"/>
                    <a:pt x="28168" y="17269"/>
                    <a:pt x="29098" y="16065"/>
                  </a:cubicBezTo>
                  <a:cubicBezTo>
                    <a:pt x="30348" y="14448"/>
                    <a:pt x="31638" y="12886"/>
                    <a:pt x="32943" y="11333"/>
                  </a:cubicBezTo>
                  <a:close/>
                  <a:moveTo>
                    <a:pt x="22992" y="5342"/>
                  </a:moveTo>
                  <a:cubicBezTo>
                    <a:pt x="23127" y="5368"/>
                    <a:pt x="23263" y="5403"/>
                    <a:pt x="23401" y="5420"/>
                  </a:cubicBezTo>
                  <a:cubicBezTo>
                    <a:pt x="23586" y="5443"/>
                    <a:pt x="23762" y="5452"/>
                    <a:pt x="23938" y="5464"/>
                  </a:cubicBezTo>
                  <a:cubicBezTo>
                    <a:pt x="21785" y="7571"/>
                    <a:pt x="19850" y="9933"/>
                    <a:pt x="17850" y="12208"/>
                  </a:cubicBezTo>
                  <a:cubicBezTo>
                    <a:pt x="17096" y="12926"/>
                    <a:pt x="16363" y="13634"/>
                    <a:pt x="15685" y="14344"/>
                  </a:cubicBezTo>
                  <a:cubicBezTo>
                    <a:pt x="15136" y="14930"/>
                    <a:pt x="14625" y="15551"/>
                    <a:pt x="14154" y="16200"/>
                  </a:cubicBezTo>
                  <a:cubicBezTo>
                    <a:pt x="13505" y="16885"/>
                    <a:pt x="12864" y="17575"/>
                    <a:pt x="12211" y="18256"/>
                  </a:cubicBezTo>
                  <a:cubicBezTo>
                    <a:pt x="11490" y="19006"/>
                    <a:pt x="10765" y="19754"/>
                    <a:pt x="10038" y="20499"/>
                  </a:cubicBezTo>
                  <a:cubicBezTo>
                    <a:pt x="9964" y="20572"/>
                    <a:pt x="8039" y="22810"/>
                    <a:pt x="7971" y="22810"/>
                  </a:cubicBezTo>
                  <a:cubicBezTo>
                    <a:pt x="7950" y="22810"/>
                    <a:pt x="8102" y="22603"/>
                    <a:pt x="8531" y="22064"/>
                  </a:cubicBezTo>
                  <a:cubicBezTo>
                    <a:pt x="11062" y="18882"/>
                    <a:pt x="13981" y="15900"/>
                    <a:pt x="16686" y="12863"/>
                  </a:cubicBezTo>
                  <a:cubicBezTo>
                    <a:pt x="18811" y="10475"/>
                    <a:pt x="21519" y="8290"/>
                    <a:pt x="22983" y="5412"/>
                  </a:cubicBezTo>
                  <a:cubicBezTo>
                    <a:pt x="22989" y="5388"/>
                    <a:pt x="22992" y="5365"/>
                    <a:pt x="22992" y="5342"/>
                  </a:cubicBezTo>
                  <a:close/>
                  <a:moveTo>
                    <a:pt x="16608" y="19087"/>
                  </a:moveTo>
                  <a:lnTo>
                    <a:pt x="16608" y="19087"/>
                  </a:lnTo>
                  <a:cubicBezTo>
                    <a:pt x="15713" y="20375"/>
                    <a:pt x="14810" y="21657"/>
                    <a:pt x="13871" y="22913"/>
                  </a:cubicBezTo>
                  <a:cubicBezTo>
                    <a:pt x="14735" y="21605"/>
                    <a:pt x="15656" y="20335"/>
                    <a:pt x="16608" y="19087"/>
                  </a:cubicBezTo>
                  <a:close/>
                  <a:moveTo>
                    <a:pt x="21192" y="5840"/>
                  </a:moveTo>
                  <a:cubicBezTo>
                    <a:pt x="21454" y="5840"/>
                    <a:pt x="19325" y="8486"/>
                    <a:pt x="18649" y="9274"/>
                  </a:cubicBezTo>
                  <a:cubicBezTo>
                    <a:pt x="17194" y="10978"/>
                    <a:pt x="15604" y="12568"/>
                    <a:pt x="14036" y="14165"/>
                  </a:cubicBezTo>
                  <a:cubicBezTo>
                    <a:pt x="11204" y="17046"/>
                    <a:pt x="8383" y="19901"/>
                    <a:pt x="5883" y="23083"/>
                  </a:cubicBezTo>
                  <a:cubicBezTo>
                    <a:pt x="5851" y="23123"/>
                    <a:pt x="5837" y="23175"/>
                    <a:pt x="5843" y="23227"/>
                  </a:cubicBezTo>
                  <a:cubicBezTo>
                    <a:pt x="5597" y="23034"/>
                    <a:pt x="5366" y="22826"/>
                    <a:pt x="5147" y="22604"/>
                  </a:cubicBezTo>
                  <a:cubicBezTo>
                    <a:pt x="7806" y="20871"/>
                    <a:pt x="9599" y="18247"/>
                    <a:pt x="11735" y="15938"/>
                  </a:cubicBezTo>
                  <a:cubicBezTo>
                    <a:pt x="14388" y="13071"/>
                    <a:pt x="16865" y="10048"/>
                    <a:pt x="19611" y="7271"/>
                  </a:cubicBezTo>
                  <a:cubicBezTo>
                    <a:pt x="20637" y="6231"/>
                    <a:pt x="21092" y="5840"/>
                    <a:pt x="21192" y="5840"/>
                  </a:cubicBezTo>
                  <a:close/>
                  <a:moveTo>
                    <a:pt x="10875" y="18845"/>
                  </a:moveTo>
                  <a:lnTo>
                    <a:pt x="10875" y="18845"/>
                  </a:lnTo>
                  <a:cubicBezTo>
                    <a:pt x="9420" y="20447"/>
                    <a:pt x="7985" y="22067"/>
                    <a:pt x="6738" y="23834"/>
                  </a:cubicBezTo>
                  <a:cubicBezTo>
                    <a:pt x="6501" y="23692"/>
                    <a:pt x="6270" y="23539"/>
                    <a:pt x="6045" y="23375"/>
                  </a:cubicBezTo>
                  <a:cubicBezTo>
                    <a:pt x="6079" y="23372"/>
                    <a:pt x="6114" y="23357"/>
                    <a:pt x="6140" y="23337"/>
                  </a:cubicBezTo>
                  <a:cubicBezTo>
                    <a:pt x="7838" y="21945"/>
                    <a:pt x="9388" y="20427"/>
                    <a:pt x="10875" y="18845"/>
                  </a:cubicBezTo>
                  <a:close/>
                  <a:moveTo>
                    <a:pt x="13421" y="17245"/>
                  </a:moveTo>
                  <a:lnTo>
                    <a:pt x="13421" y="17245"/>
                  </a:lnTo>
                  <a:cubicBezTo>
                    <a:pt x="12526" y="18579"/>
                    <a:pt x="11700" y="19971"/>
                    <a:pt x="10808" y="21273"/>
                  </a:cubicBezTo>
                  <a:cubicBezTo>
                    <a:pt x="10549" y="21651"/>
                    <a:pt x="10320" y="21980"/>
                    <a:pt x="10127" y="22269"/>
                  </a:cubicBezTo>
                  <a:cubicBezTo>
                    <a:pt x="9477" y="22944"/>
                    <a:pt x="8822" y="23614"/>
                    <a:pt x="8141" y="24264"/>
                  </a:cubicBezTo>
                  <a:cubicBezTo>
                    <a:pt x="8031" y="24371"/>
                    <a:pt x="8100" y="24503"/>
                    <a:pt x="8207" y="24555"/>
                  </a:cubicBezTo>
                  <a:cubicBezTo>
                    <a:pt x="7817" y="24405"/>
                    <a:pt x="7439" y="24232"/>
                    <a:pt x="7075" y="24033"/>
                  </a:cubicBezTo>
                  <a:cubicBezTo>
                    <a:pt x="9249" y="21842"/>
                    <a:pt x="11342" y="19552"/>
                    <a:pt x="13421" y="17245"/>
                  </a:cubicBezTo>
                  <a:close/>
                  <a:moveTo>
                    <a:pt x="36996" y="11067"/>
                  </a:moveTo>
                  <a:lnTo>
                    <a:pt x="36996" y="11067"/>
                  </a:lnTo>
                  <a:cubicBezTo>
                    <a:pt x="35928" y="12765"/>
                    <a:pt x="34900" y="14491"/>
                    <a:pt x="33685" y="16053"/>
                  </a:cubicBezTo>
                  <a:cubicBezTo>
                    <a:pt x="31375" y="19017"/>
                    <a:pt x="28916" y="22122"/>
                    <a:pt x="26790" y="25026"/>
                  </a:cubicBezTo>
                  <a:lnTo>
                    <a:pt x="26790" y="25026"/>
                  </a:lnTo>
                  <a:cubicBezTo>
                    <a:pt x="29341" y="21490"/>
                    <a:pt x="31718" y="17889"/>
                    <a:pt x="34349" y="14387"/>
                  </a:cubicBezTo>
                  <a:cubicBezTo>
                    <a:pt x="35192" y="13267"/>
                    <a:pt x="36110" y="12176"/>
                    <a:pt x="36996" y="11067"/>
                  </a:cubicBezTo>
                  <a:close/>
                  <a:moveTo>
                    <a:pt x="38197" y="12736"/>
                  </a:moveTo>
                  <a:lnTo>
                    <a:pt x="38197" y="12736"/>
                  </a:lnTo>
                  <a:cubicBezTo>
                    <a:pt x="34988" y="17396"/>
                    <a:pt x="32331" y="22480"/>
                    <a:pt x="28403" y="26629"/>
                  </a:cubicBezTo>
                  <a:lnTo>
                    <a:pt x="28403" y="26629"/>
                  </a:lnTo>
                  <a:cubicBezTo>
                    <a:pt x="31159" y="23716"/>
                    <a:pt x="33241" y="19230"/>
                    <a:pt x="35634" y="15912"/>
                  </a:cubicBezTo>
                  <a:cubicBezTo>
                    <a:pt x="36422" y="14815"/>
                    <a:pt x="37314" y="13778"/>
                    <a:pt x="38197" y="12736"/>
                  </a:cubicBezTo>
                  <a:close/>
                  <a:moveTo>
                    <a:pt x="31860" y="23903"/>
                  </a:moveTo>
                  <a:cubicBezTo>
                    <a:pt x="31297" y="24980"/>
                    <a:pt x="30642" y="26007"/>
                    <a:pt x="29900" y="26969"/>
                  </a:cubicBezTo>
                  <a:cubicBezTo>
                    <a:pt x="30033" y="25895"/>
                    <a:pt x="30527" y="25040"/>
                    <a:pt x="31378" y="24402"/>
                  </a:cubicBezTo>
                  <a:cubicBezTo>
                    <a:pt x="31546" y="24241"/>
                    <a:pt x="31699" y="24067"/>
                    <a:pt x="31860" y="23903"/>
                  </a:cubicBezTo>
                  <a:close/>
                  <a:moveTo>
                    <a:pt x="25272" y="9269"/>
                  </a:moveTo>
                  <a:lnTo>
                    <a:pt x="25272" y="9269"/>
                  </a:lnTo>
                  <a:cubicBezTo>
                    <a:pt x="24695" y="10080"/>
                    <a:pt x="24126" y="10900"/>
                    <a:pt x="23540" y="11699"/>
                  </a:cubicBezTo>
                  <a:cubicBezTo>
                    <a:pt x="19954" y="16599"/>
                    <a:pt x="15809" y="21042"/>
                    <a:pt x="12142" y="25875"/>
                  </a:cubicBezTo>
                  <a:cubicBezTo>
                    <a:pt x="11476" y="26754"/>
                    <a:pt x="11194" y="27094"/>
                    <a:pt x="11156" y="27094"/>
                  </a:cubicBezTo>
                  <a:cubicBezTo>
                    <a:pt x="11105" y="27094"/>
                    <a:pt x="11484" y="26496"/>
                    <a:pt x="11963" y="25768"/>
                  </a:cubicBezTo>
                  <a:cubicBezTo>
                    <a:pt x="15046" y="22176"/>
                    <a:pt x="17645" y="18152"/>
                    <a:pt x="20405" y="14260"/>
                  </a:cubicBezTo>
                  <a:lnTo>
                    <a:pt x="20405" y="14257"/>
                  </a:lnTo>
                  <a:cubicBezTo>
                    <a:pt x="21840" y="12439"/>
                    <a:pt x="23569" y="10862"/>
                    <a:pt x="25272" y="9269"/>
                  </a:cubicBezTo>
                  <a:close/>
                  <a:moveTo>
                    <a:pt x="9114" y="24766"/>
                  </a:moveTo>
                  <a:cubicBezTo>
                    <a:pt x="8848" y="25113"/>
                    <a:pt x="8580" y="25462"/>
                    <a:pt x="8320" y="25820"/>
                  </a:cubicBezTo>
                  <a:cubicBezTo>
                    <a:pt x="7612" y="26781"/>
                    <a:pt x="6911" y="27734"/>
                    <a:pt x="6180" y="28664"/>
                  </a:cubicBezTo>
                  <a:cubicBezTo>
                    <a:pt x="7032" y="27327"/>
                    <a:pt x="8034" y="26025"/>
                    <a:pt x="9114" y="24766"/>
                  </a:cubicBezTo>
                  <a:close/>
                  <a:moveTo>
                    <a:pt x="21560" y="12092"/>
                  </a:moveTo>
                  <a:cubicBezTo>
                    <a:pt x="21161" y="12620"/>
                    <a:pt x="20769" y="13152"/>
                    <a:pt x="20382" y="13689"/>
                  </a:cubicBezTo>
                  <a:cubicBezTo>
                    <a:pt x="17281" y="17323"/>
                    <a:pt x="14382" y="21241"/>
                    <a:pt x="11943" y="25367"/>
                  </a:cubicBezTo>
                  <a:cubicBezTo>
                    <a:pt x="11366" y="26068"/>
                    <a:pt x="10779" y="26758"/>
                    <a:pt x="10167" y="27425"/>
                  </a:cubicBezTo>
                  <a:cubicBezTo>
                    <a:pt x="9293" y="28378"/>
                    <a:pt x="8320" y="29229"/>
                    <a:pt x="7341" y="30072"/>
                  </a:cubicBezTo>
                  <a:cubicBezTo>
                    <a:pt x="6932" y="30425"/>
                    <a:pt x="6725" y="30569"/>
                    <a:pt x="6660" y="30569"/>
                  </a:cubicBezTo>
                  <a:cubicBezTo>
                    <a:pt x="6376" y="30569"/>
                    <a:pt x="8779" y="27840"/>
                    <a:pt x="8785" y="27840"/>
                  </a:cubicBezTo>
                  <a:lnTo>
                    <a:pt x="8785" y="27840"/>
                  </a:lnTo>
                  <a:cubicBezTo>
                    <a:pt x="8785" y="27840"/>
                    <a:pt x="8785" y="27840"/>
                    <a:pt x="8785" y="27841"/>
                  </a:cubicBezTo>
                  <a:cubicBezTo>
                    <a:pt x="10598" y="25626"/>
                    <a:pt x="12200" y="23273"/>
                    <a:pt x="13857" y="20944"/>
                  </a:cubicBezTo>
                  <a:cubicBezTo>
                    <a:pt x="16120" y="17762"/>
                    <a:pt x="18817" y="14907"/>
                    <a:pt x="21560" y="12092"/>
                  </a:cubicBezTo>
                  <a:close/>
                  <a:moveTo>
                    <a:pt x="11328" y="1"/>
                  </a:moveTo>
                  <a:cubicBezTo>
                    <a:pt x="8630" y="1"/>
                    <a:pt x="6960" y="1767"/>
                    <a:pt x="4281" y="4020"/>
                  </a:cubicBezTo>
                  <a:cubicBezTo>
                    <a:pt x="3314" y="4831"/>
                    <a:pt x="2439" y="5593"/>
                    <a:pt x="2808" y="6927"/>
                  </a:cubicBezTo>
                  <a:cubicBezTo>
                    <a:pt x="3441" y="9225"/>
                    <a:pt x="3614" y="9552"/>
                    <a:pt x="2396" y="11627"/>
                  </a:cubicBezTo>
                  <a:cubicBezTo>
                    <a:pt x="1241" y="13602"/>
                    <a:pt x="3998" y="14073"/>
                    <a:pt x="5618" y="14073"/>
                  </a:cubicBezTo>
                  <a:cubicBezTo>
                    <a:pt x="5703" y="14073"/>
                    <a:pt x="5785" y="14072"/>
                    <a:pt x="5863" y="14070"/>
                  </a:cubicBezTo>
                  <a:lnTo>
                    <a:pt x="5863" y="14070"/>
                  </a:lnTo>
                  <a:cubicBezTo>
                    <a:pt x="5531" y="14497"/>
                    <a:pt x="5196" y="14924"/>
                    <a:pt x="4887" y="15360"/>
                  </a:cubicBezTo>
                  <a:cubicBezTo>
                    <a:pt x="4791" y="15494"/>
                    <a:pt x="4918" y="15619"/>
                    <a:pt x="5050" y="15619"/>
                  </a:cubicBezTo>
                  <a:cubicBezTo>
                    <a:pt x="5092" y="15619"/>
                    <a:pt x="5134" y="15606"/>
                    <a:pt x="5170" y="15577"/>
                  </a:cubicBezTo>
                  <a:cubicBezTo>
                    <a:pt x="5199" y="15551"/>
                    <a:pt x="5228" y="15522"/>
                    <a:pt x="5260" y="15496"/>
                  </a:cubicBezTo>
                  <a:lnTo>
                    <a:pt x="5260" y="15496"/>
                  </a:lnTo>
                  <a:cubicBezTo>
                    <a:pt x="4391" y="16740"/>
                    <a:pt x="3282" y="18103"/>
                    <a:pt x="3302" y="19512"/>
                  </a:cubicBezTo>
                  <a:cubicBezTo>
                    <a:pt x="3299" y="19515"/>
                    <a:pt x="3296" y="19517"/>
                    <a:pt x="3293" y="19520"/>
                  </a:cubicBezTo>
                  <a:cubicBezTo>
                    <a:pt x="3221" y="19601"/>
                    <a:pt x="3233" y="19725"/>
                    <a:pt x="3319" y="19789"/>
                  </a:cubicBezTo>
                  <a:cubicBezTo>
                    <a:pt x="3328" y="19878"/>
                    <a:pt x="3343" y="19968"/>
                    <a:pt x="3360" y="20054"/>
                  </a:cubicBezTo>
                  <a:cubicBezTo>
                    <a:pt x="3582" y="20996"/>
                    <a:pt x="4035" y="21801"/>
                    <a:pt x="4633" y="22480"/>
                  </a:cubicBezTo>
                  <a:cubicBezTo>
                    <a:pt x="4610" y="22511"/>
                    <a:pt x="4584" y="22543"/>
                    <a:pt x="4561" y="22578"/>
                  </a:cubicBezTo>
                  <a:cubicBezTo>
                    <a:pt x="4473" y="22703"/>
                    <a:pt x="4597" y="22852"/>
                    <a:pt x="4728" y="22852"/>
                  </a:cubicBezTo>
                  <a:cubicBezTo>
                    <a:pt x="4756" y="22852"/>
                    <a:pt x="4785" y="22845"/>
                    <a:pt x="4812" y="22829"/>
                  </a:cubicBezTo>
                  <a:cubicBezTo>
                    <a:pt x="4850" y="22809"/>
                    <a:pt x="4878" y="22783"/>
                    <a:pt x="4913" y="22760"/>
                  </a:cubicBezTo>
                  <a:cubicBezTo>
                    <a:pt x="5450" y="23288"/>
                    <a:pt x="6062" y="23733"/>
                    <a:pt x="6735" y="24073"/>
                  </a:cubicBezTo>
                  <a:cubicBezTo>
                    <a:pt x="6771" y="24117"/>
                    <a:pt x="6827" y="24146"/>
                    <a:pt x="6885" y="24146"/>
                  </a:cubicBezTo>
                  <a:cubicBezTo>
                    <a:pt x="6888" y="24146"/>
                    <a:pt x="6891" y="24145"/>
                    <a:pt x="6894" y="24145"/>
                  </a:cubicBezTo>
                  <a:cubicBezTo>
                    <a:pt x="7353" y="24371"/>
                    <a:pt x="7832" y="24558"/>
                    <a:pt x="8323" y="24705"/>
                  </a:cubicBezTo>
                  <a:cubicBezTo>
                    <a:pt x="8328" y="24707"/>
                    <a:pt x="8333" y="24708"/>
                    <a:pt x="8338" y="24708"/>
                  </a:cubicBezTo>
                  <a:cubicBezTo>
                    <a:pt x="8390" y="24708"/>
                    <a:pt x="8404" y="24631"/>
                    <a:pt x="8349" y="24607"/>
                  </a:cubicBezTo>
                  <a:cubicBezTo>
                    <a:pt x="8326" y="24599"/>
                    <a:pt x="8300" y="24587"/>
                    <a:pt x="8274" y="24578"/>
                  </a:cubicBezTo>
                  <a:lnTo>
                    <a:pt x="8274" y="24578"/>
                  </a:lnTo>
                  <a:cubicBezTo>
                    <a:pt x="8277" y="24579"/>
                    <a:pt x="8281" y="24579"/>
                    <a:pt x="8285" y="24579"/>
                  </a:cubicBezTo>
                  <a:cubicBezTo>
                    <a:pt x="8332" y="24579"/>
                    <a:pt x="8377" y="24561"/>
                    <a:pt x="8412" y="24526"/>
                  </a:cubicBezTo>
                  <a:cubicBezTo>
                    <a:pt x="8793" y="24171"/>
                    <a:pt x="9157" y="23802"/>
                    <a:pt x="9503" y="23418"/>
                  </a:cubicBezTo>
                  <a:cubicBezTo>
                    <a:pt x="9685" y="23285"/>
                    <a:pt x="10084" y="22895"/>
                    <a:pt x="10762" y="22205"/>
                  </a:cubicBezTo>
                  <a:cubicBezTo>
                    <a:pt x="12324" y="20612"/>
                    <a:pt x="13773" y="18903"/>
                    <a:pt x="15237" y="17219"/>
                  </a:cubicBezTo>
                  <a:cubicBezTo>
                    <a:pt x="15265" y="17183"/>
                    <a:pt x="15298" y="17150"/>
                    <a:pt x="15328" y="17114"/>
                  </a:cubicBezTo>
                  <a:lnTo>
                    <a:pt x="15328" y="17114"/>
                  </a:lnTo>
                  <a:cubicBezTo>
                    <a:pt x="14882" y="17638"/>
                    <a:pt x="14436" y="18159"/>
                    <a:pt x="13996" y="18692"/>
                  </a:cubicBezTo>
                  <a:cubicBezTo>
                    <a:pt x="13141" y="19722"/>
                    <a:pt x="12289" y="20759"/>
                    <a:pt x="11444" y="21795"/>
                  </a:cubicBezTo>
                  <a:cubicBezTo>
                    <a:pt x="9117" y="24258"/>
                    <a:pt x="6827" y="26894"/>
                    <a:pt x="5280" y="29763"/>
                  </a:cubicBezTo>
                  <a:cubicBezTo>
                    <a:pt x="4855" y="30266"/>
                    <a:pt x="4422" y="30762"/>
                    <a:pt x="3965" y="31245"/>
                  </a:cubicBezTo>
                  <a:lnTo>
                    <a:pt x="3965" y="31245"/>
                  </a:lnTo>
                  <a:cubicBezTo>
                    <a:pt x="4642" y="30526"/>
                    <a:pt x="5406" y="28683"/>
                    <a:pt x="5932" y="27705"/>
                  </a:cubicBezTo>
                  <a:cubicBezTo>
                    <a:pt x="5992" y="27593"/>
                    <a:pt x="5894" y="27467"/>
                    <a:pt x="5791" y="27467"/>
                  </a:cubicBezTo>
                  <a:cubicBezTo>
                    <a:pt x="5756" y="27467"/>
                    <a:pt x="5720" y="27482"/>
                    <a:pt x="5690" y="27517"/>
                  </a:cubicBezTo>
                  <a:cubicBezTo>
                    <a:pt x="4838" y="28485"/>
                    <a:pt x="4018" y="29475"/>
                    <a:pt x="3184" y="30459"/>
                  </a:cubicBezTo>
                  <a:cubicBezTo>
                    <a:pt x="2661" y="31077"/>
                    <a:pt x="2424" y="31317"/>
                    <a:pt x="2369" y="31317"/>
                  </a:cubicBezTo>
                  <a:cubicBezTo>
                    <a:pt x="2193" y="31317"/>
                    <a:pt x="3886" y="28860"/>
                    <a:pt x="4102" y="28461"/>
                  </a:cubicBezTo>
                  <a:cubicBezTo>
                    <a:pt x="4170" y="28336"/>
                    <a:pt x="4070" y="28230"/>
                    <a:pt x="3964" y="28230"/>
                  </a:cubicBezTo>
                  <a:cubicBezTo>
                    <a:pt x="3916" y="28230"/>
                    <a:pt x="3866" y="28252"/>
                    <a:pt x="3830" y="28303"/>
                  </a:cubicBezTo>
                  <a:cubicBezTo>
                    <a:pt x="3213" y="29686"/>
                    <a:pt x="2240" y="30676"/>
                    <a:pt x="909" y="31273"/>
                  </a:cubicBezTo>
                  <a:cubicBezTo>
                    <a:pt x="1405" y="30592"/>
                    <a:pt x="1890" y="29905"/>
                    <a:pt x="2367" y="29209"/>
                  </a:cubicBezTo>
                  <a:cubicBezTo>
                    <a:pt x="2443" y="29101"/>
                    <a:pt x="2343" y="28999"/>
                    <a:pt x="2240" y="28999"/>
                  </a:cubicBezTo>
                  <a:cubicBezTo>
                    <a:pt x="2195" y="28999"/>
                    <a:pt x="2150" y="29018"/>
                    <a:pt x="2118" y="29065"/>
                  </a:cubicBezTo>
                  <a:cubicBezTo>
                    <a:pt x="1356" y="30136"/>
                    <a:pt x="643" y="31109"/>
                    <a:pt x="54" y="32287"/>
                  </a:cubicBezTo>
                  <a:cubicBezTo>
                    <a:pt x="1" y="32396"/>
                    <a:pt x="84" y="32537"/>
                    <a:pt x="193" y="32537"/>
                  </a:cubicBezTo>
                  <a:cubicBezTo>
                    <a:pt x="220" y="32537"/>
                    <a:pt x="248" y="32528"/>
                    <a:pt x="277" y="32509"/>
                  </a:cubicBezTo>
                  <a:cubicBezTo>
                    <a:pt x="1388" y="31750"/>
                    <a:pt x="2300" y="30716"/>
                    <a:pt x="2728" y="30179"/>
                  </a:cubicBezTo>
                  <a:lnTo>
                    <a:pt x="2728" y="30179"/>
                  </a:lnTo>
                  <a:cubicBezTo>
                    <a:pt x="2474" y="30537"/>
                    <a:pt x="2032" y="31193"/>
                    <a:pt x="1342" y="32284"/>
                  </a:cubicBezTo>
                  <a:cubicBezTo>
                    <a:pt x="1259" y="32410"/>
                    <a:pt x="1373" y="32534"/>
                    <a:pt x="1493" y="32534"/>
                  </a:cubicBezTo>
                  <a:cubicBezTo>
                    <a:pt x="1533" y="32534"/>
                    <a:pt x="1573" y="32520"/>
                    <a:pt x="1607" y="32489"/>
                  </a:cubicBezTo>
                  <a:cubicBezTo>
                    <a:pt x="2894" y="31321"/>
                    <a:pt x="3973" y="30032"/>
                    <a:pt x="5074" y="28691"/>
                  </a:cubicBezTo>
                  <a:lnTo>
                    <a:pt x="5074" y="28691"/>
                  </a:lnTo>
                  <a:cubicBezTo>
                    <a:pt x="4236" y="29712"/>
                    <a:pt x="3578" y="31012"/>
                    <a:pt x="2944" y="32168"/>
                  </a:cubicBezTo>
                  <a:cubicBezTo>
                    <a:pt x="2866" y="32311"/>
                    <a:pt x="2981" y="32444"/>
                    <a:pt x="3109" y="32444"/>
                  </a:cubicBezTo>
                  <a:cubicBezTo>
                    <a:pt x="3152" y="32444"/>
                    <a:pt x="3196" y="32428"/>
                    <a:pt x="3236" y="32394"/>
                  </a:cubicBezTo>
                  <a:cubicBezTo>
                    <a:pt x="3727" y="31963"/>
                    <a:pt x="4194" y="31507"/>
                    <a:pt x="4656" y="31040"/>
                  </a:cubicBezTo>
                  <a:lnTo>
                    <a:pt x="4656" y="31040"/>
                  </a:lnTo>
                  <a:cubicBezTo>
                    <a:pt x="4575" y="31224"/>
                    <a:pt x="4489" y="31406"/>
                    <a:pt x="4414" y="31591"/>
                  </a:cubicBezTo>
                  <a:cubicBezTo>
                    <a:pt x="4386" y="31659"/>
                    <a:pt x="4441" y="31703"/>
                    <a:pt x="4499" y="31703"/>
                  </a:cubicBezTo>
                  <a:cubicBezTo>
                    <a:pt x="4537" y="31703"/>
                    <a:pt x="4577" y="31684"/>
                    <a:pt x="4596" y="31640"/>
                  </a:cubicBezTo>
                  <a:cubicBezTo>
                    <a:pt x="4743" y="31294"/>
                    <a:pt x="4902" y="30950"/>
                    <a:pt x="5072" y="30606"/>
                  </a:cubicBezTo>
                  <a:cubicBezTo>
                    <a:pt x="7947" y="27595"/>
                    <a:pt x="10349" y="24004"/>
                    <a:pt x="12887" y="20695"/>
                  </a:cubicBezTo>
                  <a:cubicBezTo>
                    <a:pt x="14146" y="19411"/>
                    <a:pt x="15387" y="18169"/>
                    <a:pt x="16507" y="16977"/>
                  </a:cubicBezTo>
                  <a:cubicBezTo>
                    <a:pt x="18419" y="14947"/>
                    <a:pt x="20411" y="13004"/>
                    <a:pt x="22371" y="11035"/>
                  </a:cubicBezTo>
                  <a:lnTo>
                    <a:pt x="22371" y="11035"/>
                  </a:lnTo>
                  <a:lnTo>
                    <a:pt x="22354" y="11056"/>
                  </a:lnTo>
                  <a:cubicBezTo>
                    <a:pt x="20387" y="13042"/>
                    <a:pt x="18407" y="15017"/>
                    <a:pt x="16551" y="17090"/>
                  </a:cubicBezTo>
                  <a:cubicBezTo>
                    <a:pt x="12466" y="21648"/>
                    <a:pt x="9160" y="26891"/>
                    <a:pt x="5260" y="31617"/>
                  </a:cubicBezTo>
                  <a:cubicBezTo>
                    <a:pt x="5175" y="31718"/>
                    <a:pt x="5249" y="31885"/>
                    <a:pt x="5363" y="31885"/>
                  </a:cubicBezTo>
                  <a:cubicBezTo>
                    <a:pt x="5388" y="31885"/>
                    <a:pt x="5416" y="31876"/>
                    <a:pt x="5444" y="31857"/>
                  </a:cubicBezTo>
                  <a:cubicBezTo>
                    <a:pt x="7598" y="30321"/>
                    <a:pt x="9480" y="28548"/>
                    <a:pt x="11204" y="26634"/>
                  </a:cubicBezTo>
                  <a:lnTo>
                    <a:pt x="11204" y="26634"/>
                  </a:lnTo>
                  <a:cubicBezTo>
                    <a:pt x="10855" y="27258"/>
                    <a:pt x="10511" y="27884"/>
                    <a:pt x="10182" y="28516"/>
                  </a:cubicBezTo>
                  <a:cubicBezTo>
                    <a:pt x="10114" y="28647"/>
                    <a:pt x="10216" y="28757"/>
                    <a:pt x="10326" y="28757"/>
                  </a:cubicBezTo>
                  <a:cubicBezTo>
                    <a:pt x="10376" y="28757"/>
                    <a:pt x="10427" y="28734"/>
                    <a:pt x="10465" y="28681"/>
                  </a:cubicBezTo>
                  <a:cubicBezTo>
                    <a:pt x="13669" y="24212"/>
                    <a:pt x="17307" y="20101"/>
                    <a:pt x="20780" y="15845"/>
                  </a:cubicBezTo>
                  <a:cubicBezTo>
                    <a:pt x="22856" y="13302"/>
                    <a:pt x="24660" y="10507"/>
                    <a:pt x="26687" y="7915"/>
                  </a:cubicBezTo>
                  <a:cubicBezTo>
                    <a:pt x="27784" y="6841"/>
                    <a:pt x="28818" y="5720"/>
                    <a:pt x="29718" y="4496"/>
                  </a:cubicBezTo>
                  <a:lnTo>
                    <a:pt x="29718" y="4496"/>
                  </a:lnTo>
                  <a:cubicBezTo>
                    <a:pt x="30281" y="5163"/>
                    <a:pt x="30128" y="5712"/>
                    <a:pt x="29259" y="6136"/>
                  </a:cubicBezTo>
                  <a:cubicBezTo>
                    <a:pt x="28460" y="7002"/>
                    <a:pt x="27567" y="7796"/>
                    <a:pt x="26722" y="8616"/>
                  </a:cubicBezTo>
                  <a:cubicBezTo>
                    <a:pt x="25408" y="9892"/>
                    <a:pt x="24273" y="11376"/>
                    <a:pt x="23173" y="12840"/>
                  </a:cubicBezTo>
                  <a:cubicBezTo>
                    <a:pt x="19726" y="17413"/>
                    <a:pt x="16761" y="22609"/>
                    <a:pt x="12682" y="26643"/>
                  </a:cubicBezTo>
                  <a:cubicBezTo>
                    <a:pt x="12557" y="26765"/>
                    <a:pt x="12675" y="26939"/>
                    <a:pt x="12810" y="26939"/>
                  </a:cubicBezTo>
                  <a:cubicBezTo>
                    <a:pt x="12849" y="26939"/>
                    <a:pt x="12891" y="26924"/>
                    <a:pt x="12927" y="26888"/>
                  </a:cubicBezTo>
                  <a:cubicBezTo>
                    <a:pt x="15595" y="24269"/>
                    <a:pt x="18058" y="21475"/>
                    <a:pt x="20431" y="18599"/>
                  </a:cubicBezTo>
                  <a:lnTo>
                    <a:pt x="20431" y="18599"/>
                  </a:lnTo>
                  <a:cubicBezTo>
                    <a:pt x="19565" y="19991"/>
                    <a:pt x="18670" y="21365"/>
                    <a:pt x="17630" y="22647"/>
                  </a:cubicBezTo>
                  <a:cubicBezTo>
                    <a:pt x="17513" y="22791"/>
                    <a:pt x="17621" y="22960"/>
                    <a:pt x="17762" y="22960"/>
                  </a:cubicBezTo>
                  <a:cubicBezTo>
                    <a:pt x="17805" y="22960"/>
                    <a:pt x="17850" y="22945"/>
                    <a:pt x="17893" y="22910"/>
                  </a:cubicBezTo>
                  <a:cubicBezTo>
                    <a:pt x="20771" y="20594"/>
                    <a:pt x="22680" y="17245"/>
                    <a:pt x="24995" y="14413"/>
                  </a:cubicBezTo>
                  <a:cubicBezTo>
                    <a:pt x="25394" y="13925"/>
                    <a:pt x="25775" y="13429"/>
                    <a:pt x="26161" y="12935"/>
                  </a:cubicBezTo>
                  <a:lnTo>
                    <a:pt x="26161" y="12935"/>
                  </a:lnTo>
                  <a:cubicBezTo>
                    <a:pt x="24279" y="15949"/>
                    <a:pt x="22452" y="19024"/>
                    <a:pt x="20105" y="21674"/>
                  </a:cubicBezTo>
                  <a:cubicBezTo>
                    <a:pt x="19980" y="21814"/>
                    <a:pt x="20100" y="21997"/>
                    <a:pt x="20244" y="21997"/>
                  </a:cubicBezTo>
                  <a:cubicBezTo>
                    <a:pt x="20287" y="21997"/>
                    <a:pt x="20332" y="21981"/>
                    <a:pt x="20373" y="21943"/>
                  </a:cubicBezTo>
                  <a:cubicBezTo>
                    <a:pt x="21124" y="21250"/>
                    <a:pt x="21822" y="20522"/>
                    <a:pt x="22498" y="19774"/>
                  </a:cubicBezTo>
                  <a:lnTo>
                    <a:pt x="22498" y="19774"/>
                  </a:lnTo>
                  <a:cubicBezTo>
                    <a:pt x="21941" y="20516"/>
                    <a:pt x="21383" y="21253"/>
                    <a:pt x="20821" y="21986"/>
                  </a:cubicBezTo>
                  <a:cubicBezTo>
                    <a:pt x="20781" y="22038"/>
                    <a:pt x="20839" y="22102"/>
                    <a:pt x="20892" y="22102"/>
                  </a:cubicBezTo>
                  <a:cubicBezTo>
                    <a:pt x="20909" y="22102"/>
                    <a:pt x="20926" y="22095"/>
                    <a:pt x="20939" y="22078"/>
                  </a:cubicBezTo>
                  <a:cubicBezTo>
                    <a:pt x="25662" y="16275"/>
                    <a:pt x="30033" y="10123"/>
                    <a:pt x="34874" y="4430"/>
                  </a:cubicBezTo>
                  <a:lnTo>
                    <a:pt x="34874" y="4430"/>
                  </a:lnTo>
                  <a:cubicBezTo>
                    <a:pt x="32646" y="7051"/>
                    <a:pt x="30628" y="10294"/>
                    <a:pt x="28578" y="13120"/>
                  </a:cubicBezTo>
                  <a:cubicBezTo>
                    <a:pt x="26340" y="16209"/>
                    <a:pt x="23422" y="18781"/>
                    <a:pt x="21623" y="22165"/>
                  </a:cubicBezTo>
                  <a:cubicBezTo>
                    <a:pt x="21567" y="22268"/>
                    <a:pt x="21647" y="22386"/>
                    <a:pt x="21748" y="22386"/>
                  </a:cubicBezTo>
                  <a:cubicBezTo>
                    <a:pt x="21772" y="22386"/>
                    <a:pt x="21797" y="22379"/>
                    <a:pt x="21822" y="22364"/>
                  </a:cubicBezTo>
                  <a:cubicBezTo>
                    <a:pt x="23817" y="21186"/>
                    <a:pt x="25330" y="19466"/>
                    <a:pt x="26753" y="17661"/>
                  </a:cubicBezTo>
                  <a:lnTo>
                    <a:pt x="26753" y="17661"/>
                  </a:lnTo>
                  <a:cubicBezTo>
                    <a:pt x="25457" y="19512"/>
                    <a:pt x="24164" y="21325"/>
                    <a:pt x="22830" y="22996"/>
                  </a:cubicBezTo>
                  <a:cubicBezTo>
                    <a:pt x="22739" y="23112"/>
                    <a:pt x="22824" y="23247"/>
                    <a:pt x="22936" y="23247"/>
                  </a:cubicBezTo>
                  <a:cubicBezTo>
                    <a:pt x="22969" y="23247"/>
                    <a:pt x="23004" y="23235"/>
                    <a:pt x="23038" y="23207"/>
                  </a:cubicBezTo>
                  <a:cubicBezTo>
                    <a:pt x="23427" y="22878"/>
                    <a:pt x="23797" y="22532"/>
                    <a:pt x="24146" y="22162"/>
                  </a:cubicBezTo>
                  <a:lnTo>
                    <a:pt x="24146" y="22162"/>
                  </a:lnTo>
                  <a:cubicBezTo>
                    <a:pt x="23901" y="22586"/>
                    <a:pt x="23667" y="23019"/>
                    <a:pt x="23451" y="23455"/>
                  </a:cubicBezTo>
                  <a:cubicBezTo>
                    <a:pt x="23404" y="23552"/>
                    <a:pt x="23478" y="23688"/>
                    <a:pt x="23578" y="23688"/>
                  </a:cubicBezTo>
                  <a:cubicBezTo>
                    <a:pt x="23603" y="23688"/>
                    <a:pt x="23629" y="23680"/>
                    <a:pt x="23656" y="23660"/>
                  </a:cubicBezTo>
                  <a:cubicBezTo>
                    <a:pt x="28552" y="20034"/>
                    <a:pt x="31907" y="14058"/>
                    <a:pt x="35232" y="8622"/>
                  </a:cubicBezTo>
                  <a:cubicBezTo>
                    <a:pt x="35440" y="8374"/>
                    <a:pt x="35648" y="8131"/>
                    <a:pt x="35853" y="7883"/>
                  </a:cubicBezTo>
                  <a:lnTo>
                    <a:pt x="35853" y="7883"/>
                  </a:lnTo>
                  <a:cubicBezTo>
                    <a:pt x="35828" y="7913"/>
                    <a:pt x="35816" y="7926"/>
                    <a:pt x="35816" y="7926"/>
                  </a:cubicBezTo>
                  <a:cubicBezTo>
                    <a:pt x="35809" y="7926"/>
                    <a:pt x="37809" y="5484"/>
                    <a:pt x="37928" y="5484"/>
                  </a:cubicBezTo>
                  <a:cubicBezTo>
                    <a:pt x="37949" y="5484"/>
                    <a:pt x="37909" y="5564"/>
                    <a:pt x="37785" y="5752"/>
                  </a:cubicBezTo>
                  <a:cubicBezTo>
                    <a:pt x="36803" y="7242"/>
                    <a:pt x="35813" y="8723"/>
                    <a:pt x="34814" y="10201"/>
                  </a:cubicBezTo>
                  <a:lnTo>
                    <a:pt x="34776" y="10256"/>
                  </a:lnTo>
                  <a:cubicBezTo>
                    <a:pt x="33818" y="11578"/>
                    <a:pt x="32900" y="12944"/>
                    <a:pt x="31985" y="14309"/>
                  </a:cubicBezTo>
                  <a:cubicBezTo>
                    <a:pt x="30942" y="15793"/>
                    <a:pt x="29894" y="17271"/>
                    <a:pt x="28838" y="18747"/>
                  </a:cubicBezTo>
                  <a:cubicBezTo>
                    <a:pt x="28800" y="18802"/>
                    <a:pt x="28760" y="18859"/>
                    <a:pt x="28719" y="18917"/>
                  </a:cubicBezTo>
                  <a:cubicBezTo>
                    <a:pt x="29155" y="18328"/>
                    <a:pt x="29594" y="17742"/>
                    <a:pt x="30042" y="17162"/>
                  </a:cubicBezTo>
                  <a:lnTo>
                    <a:pt x="30042" y="17162"/>
                  </a:lnTo>
                  <a:cubicBezTo>
                    <a:pt x="29470" y="17979"/>
                    <a:pt x="28881" y="18776"/>
                    <a:pt x="28278" y="19558"/>
                  </a:cubicBezTo>
                  <a:cubicBezTo>
                    <a:pt x="27305" y="21004"/>
                    <a:pt x="26271" y="22630"/>
                    <a:pt x="24995" y="23681"/>
                  </a:cubicBezTo>
                  <a:cubicBezTo>
                    <a:pt x="26049" y="22812"/>
                    <a:pt x="26849" y="21495"/>
                    <a:pt x="27642" y="20386"/>
                  </a:cubicBezTo>
                  <a:cubicBezTo>
                    <a:pt x="27720" y="20280"/>
                    <a:pt x="27801" y="20170"/>
                    <a:pt x="27879" y="20063"/>
                  </a:cubicBezTo>
                  <a:lnTo>
                    <a:pt x="27879" y="20063"/>
                  </a:lnTo>
                  <a:cubicBezTo>
                    <a:pt x="26644" y="21608"/>
                    <a:pt x="25313" y="23051"/>
                    <a:pt x="23800" y="24293"/>
                  </a:cubicBezTo>
                  <a:cubicBezTo>
                    <a:pt x="23695" y="24378"/>
                    <a:pt x="23794" y="24546"/>
                    <a:pt x="23905" y="24546"/>
                  </a:cubicBezTo>
                  <a:cubicBezTo>
                    <a:pt x="23929" y="24546"/>
                    <a:pt x="23953" y="24538"/>
                    <a:pt x="23976" y="24521"/>
                  </a:cubicBezTo>
                  <a:cubicBezTo>
                    <a:pt x="28335" y="21201"/>
                    <a:pt x="31705" y="16151"/>
                    <a:pt x="34788" y="11180"/>
                  </a:cubicBezTo>
                  <a:cubicBezTo>
                    <a:pt x="35406" y="10438"/>
                    <a:pt x="34950" y="11056"/>
                    <a:pt x="35931" y="9751"/>
                  </a:cubicBezTo>
                  <a:cubicBezTo>
                    <a:pt x="36224" y="9364"/>
                    <a:pt x="38672" y="5974"/>
                    <a:pt x="38816" y="5974"/>
                  </a:cubicBezTo>
                  <a:cubicBezTo>
                    <a:pt x="38839" y="5974"/>
                    <a:pt x="38801" y="6064"/>
                    <a:pt x="38682" y="6272"/>
                  </a:cubicBezTo>
                  <a:cubicBezTo>
                    <a:pt x="34814" y="13053"/>
                    <a:pt x="29788" y="19494"/>
                    <a:pt x="24553" y="25263"/>
                  </a:cubicBezTo>
                  <a:cubicBezTo>
                    <a:pt x="24456" y="25369"/>
                    <a:pt x="24551" y="25514"/>
                    <a:pt x="24662" y="25514"/>
                  </a:cubicBezTo>
                  <a:cubicBezTo>
                    <a:pt x="24696" y="25514"/>
                    <a:pt x="24730" y="25501"/>
                    <a:pt x="24761" y="25470"/>
                  </a:cubicBezTo>
                  <a:cubicBezTo>
                    <a:pt x="26693" y="23513"/>
                    <a:pt x="28474" y="21440"/>
                    <a:pt x="30177" y="19307"/>
                  </a:cubicBezTo>
                  <a:lnTo>
                    <a:pt x="30177" y="19307"/>
                  </a:lnTo>
                  <a:cubicBezTo>
                    <a:pt x="28653" y="21637"/>
                    <a:pt x="27313" y="24105"/>
                    <a:pt x="25408" y="26114"/>
                  </a:cubicBezTo>
                  <a:cubicBezTo>
                    <a:pt x="25299" y="26230"/>
                    <a:pt x="25403" y="26385"/>
                    <a:pt x="25525" y="26385"/>
                  </a:cubicBezTo>
                  <a:cubicBezTo>
                    <a:pt x="25561" y="26385"/>
                    <a:pt x="25599" y="26372"/>
                    <a:pt x="25633" y="26339"/>
                  </a:cubicBezTo>
                  <a:cubicBezTo>
                    <a:pt x="30844" y="21325"/>
                    <a:pt x="35030" y="14904"/>
                    <a:pt x="38899" y="8824"/>
                  </a:cubicBezTo>
                  <a:cubicBezTo>
                    <a:pt x="39997" y="7100"/>
                    <a:pt x="40461" y="6501"/>
                    <a:pt x="40567" y="6501"/>
                  </a:cubicBezTo>
                  <a:cubicBezTo>
                    <a:pt x="40772" y="6501"/>
                    <a:pt x="39658" y="8712"/>
                    <a:pt x="39185" y="9401"/>
                  </a:cubicBezTo>
                  <a:cubicBezTo>
                    <a:pt x="38021" y="11093"/>
                    <a:pt x="36722" y="12684"/>
                    <a:pt x="35570" y="14387"/>
                  </a:cubicBezTo>
                  <a:cubicBezTo>
                    <a:pt x="34831" y="15481"/>
                    <a:pt x="34112" y="16587"/>
                    <a:pt x="33393" y="17690"/>
                  </a:cubicBezTo>
                  <a:cubicBezTo>
                    <a:pt x="30965" y="20638"/>
                    <a:pt x="28107" y="23600"/>
                    <a:pt x="26453" y="26900"/>
                  </a:cubicBezTo>
                  <a:cubicBezTo>
                    <a:pt x="26391" y="27024"/>
                    <a:pt x="26488" y="27152"/>
                    <a:pt x="26601" y="27152"/>
                  </a:cubicBezTo>
                  <a:cubicBezTo>
                    <a:pt x="26639" y="27152"/>
                    <a:pt x="26680" y="27137"/>
                    <a:pt x="26716" y="27102"/>
                  </a:cubicBezTo>
                  <a:cubicBezTo>
                    <a:pt x="28003" y="25837"/>
                    <a:pt x="29155" y="24440"/>
                    <a:pt x="30238" y="22985"/>
                  </a:cubicBezTo>
                  <a:lnTo>
                    <a:pt x="30238" y="22985"/>
                  </a:lnTo>
                  <a:cubicBezTo>
                    <a:pt x="29236" y="24550"/>
                    <a:pt x="28260" y="26114"/>
                    <a:pt x="27325" y="27659"/>
                  </a:cubicBezTo>
                  <a:cubicBezTo>
                    <a:pt x="27256" y="27775"/>
                    <a:pt x="27356" y="27890"/>
                    <a:pt x="27464" y="27890"/>
                  </a:cubicBezTo>
                  <a:cubicBezTo>
                    <a:pt x="27501" y="27890"/>
                    <a:pt x="27538" y="27877"/>
                    <a:pt x="27570" y="27846"/>
                  </a:cubicBezTo>
                  <a:cubicBezTo>
                    <a:pt x="30021" y="25534"/>
                    <a:pt x="31979" y="22878"/>
                    <a:pt x="33803" y="20112"/>
                  </a:cubicBezTo>
                  <a:lnTo>
                    <a:pt x="33803" y="20112"/>
                  </a:lnTo>
                  <a:cubicBezTo>
                    <a:pt x="33448" y="20759"/>
                    <a:pt x="33108" y="21414"/>
                    <a:pt x="32776" y="22081"/>
                  </a:cubicBezTo>
                  <a:cubicBezTo>
                    <a:pt x="31012" y="24030"/>
                    <a:pt x="29196" y="25976"/>
                    <a:pt x="28272" y="28340"/>
                  </a:cubicBezTo>
                  <a:cubicBezTo>
                    <a:pt x="28228" y="28448"/>
                    <a:pt x="28334" y="28550"/>
                    <a:pt x="28436" y="28550"/>
                  </a:cubicBezTo>
                  <a:cubicBezTo>
                    <a:pt x="28462" y="28550"/>
                    <a:pt x="28488" y="28543"/>
                    <a:pt x="28511" y="28528"/>
                  </a:cubicBezTo>
                  <a:cubicBezTo>
                    <a:pt x="30509" y="27208"/>
                    <a:pt x="31658" y="25170"/>
                    <a:pt x="32677" y="23057"/>
                  </a:cubicBezTo>
                  <a:cubicBezTo>
                    <a:pt x="32845" y="22875"/>
                    <a:pt x="33024" y="22705"/>
                    <a:pt x="33188" y="22523"/>
                  </a:cubicBezTo>
                  <a:cubicBezTo>
                    <a:pt x="34895" y="20707"/>
                    <a:pt x="36153" y="18380"/>
                    <a:pt x="37574" y="16348"/>
                  </a:cubicBezTo>
                  <a:cubicBezTo>
                    <a:pt x="39739" y="13253"/>
                    <a:pt x="42164" y="10348"/>
                    <a:pt x="44309" y="7239"/>
                  </a:cubicBezTo>
                  <a:cubicBezTo>
                    <a:pt x="44394" y="7114"/>
                    <a:pt x="44278" y="6994"/>
                    <a:pt x="44159" y="6994"/>
                  </a:cubicBezTo>
                  <a:cubicBezTo>
                    <a:pt x="44108" y="6994"/>
                    <a:pt x="44057" y="7016"/>
                    <a:pt x="44020" y="7069"/>
                  </a:cubicBezTo>
                  <a:cubicBezTo>
                    <a:pt x="41272" y="11050"/>
                    <a:pt x="38223" y="14806"/>
                    <a:pt x="35486" y="18796"/>
                  </a:cubicBezTo>
                  <a:cubicBezTo>
                    <a:pt x="34915" y="19630"/>
                    <a:pt x="34248" y="20427"/>
                    <a:pt x="33555" y="21212"/>
                  </a:cubicBezTo>
                  <a:cubicBezTo>
                    <a:pt x="33723" y="20860"/>
                    <a:pt x="33893" y="20511"/>
                    <a:pt x="34066" y="20167"/>
                  </a:cubicBezTo>
                  <a:cubicBezTo>
                    <a:pt x="36621" y="15178"/>
                    <a:pt x="41263" y="11636"/>
                    <a:pt x="43790" y="6734"/>
                  </a:cubicBezTo>
                  <a:cubicBezTo>
                    <a:pt x="45805" y="7366"/>
                    <a:pt x="47944" y="7733"/>
                    <a:pt x="49910" y="8408"/>
                  </a:cubicBezTo>
                  <a:cubicBezTo>
                    <a:pt x="49927" y="8414"/>
                    <a:pt x="49944" y="8417"/>
                    <a:pt x="49962" y="8417"/>
                  </a:cubicBezTo>
                  <a:cubicBezTo>
                    <a:pt x="50042" y="8417"/>
                    <a:pt x="50120" y="8357"/>
                    <a:pt x="50141" y="8278"/>
                  </a:cubicBezTo>
                  <a:cubicBezTo>
                    <a:pt x="51293" y="4101"/>
                    <a:pt x="45617" y="6702"/>
                    <a:pt x="44191" y="3760"/>
                  </a:cubicBezTo>
                  <a:cubicBezTo>
                    <a:pt x="44160" y="3706"/>
                    <a:pt x="44102" y="3676"/>
                    <a:pt x="44043" y="3676"/>
                  </a:cubicBezTo>
                  <a:cubicBezTo>
                    <a:pt x="44014" y="3676"/>
                    <a:pt x="43984" y="3683"/>
                    <a:pt x="43957" y="3700"/>
                  </a:cubicBezTo>
                  <a:cubicBezTo>
                    <a:pt x="43634" y="3913"/>
                    <a:pt x="43688" y="3850"/>
                    <a:pt x="43504" y="4190"/>
                  </a:cubicBezTo>
                  <a:cubicBezTo>
                    <a:pt x="43449" y="4290"/>
                    <a:pt x="43514" y="4424"/>
                    <a:pt x="43636" y="4424"/>
                  </a:cubicBezTo>
                  <a:cubicBezTo>
                    <a:pt x="43637" y="4424"/>
                    <a:pt x="43638" y="4424"/>
                    <a:pt x="43639" y="4424"/>
                  </a:cubicBezTo>
                  <a:lnTo>
                    <a:pt x="43824" y="4421"/>
                  </a:lnTo>
                  <a:cubicBezTo>
                    <a:pt x="43974" y="4416"/>
                    <a:pt x="44015" y="4185"/>
                    <a:pt x="43862" y="4153"/>
                  </a:cubicBezTo>
                  <a:lnTo>
                    <a:pt x="43862" y="4153"/>
                  </a:lnTo>
                  <a:cubicBezTo>
                    <a:pt x="44376" y="4257"/>
                    <a:pt x="44881" y="5409"/>
                    <a:pt x="45562" y="5608"/>
                  </a:cubicBezTo>
                  <a:cubicBezTo>
                    <a:pt x="46131" y="5775"/>
                    <a:pt x="46662" y="5862"/>
                    <a:pt x="47248" y="5917"/>
                  </a:cubicBezTo>
                  <a:cubicBezTo>
                    <a:pt x="47609" y="5940"/>
                    <a:pt x="47970" y="5960"/>
                    <a:pt x="48331" y="5980"/>
                  </a:cubicBezTo>
                  <a:cubicBezTo>
                    <a:pt x="48445" y="5968"/>
                    <a:pt x="48550" y="5962"/>
                    <a:pt x="48646" y="5962"/>
                  </a:cubicBezTo>
                  <a:cubicBezTo>
                    <a:pt x="49543" y="5962"/>
                    <a:pt x="49591" y="6514"/>
                    <a:pt x="48787" y="7623"/>
                  </a:cubicBezTo>
                  <a:cubicBezTo>
                    <a:pt x="45325" y="6422"/>
                    <a:pt x="42063" y="5715"/>
                    <a:pt x="38746" y="4020"/>
                  </a:cubicBezTo>
                  <a:cubicBezTo>
                    <a:pt x="37623" y="3446"/>
                    <a:pt x="36480" y="2995"/>
                    <a:pt x="35290" y="2689"/>
                  </a:cubicBezTo>
                  <a:cubicBezTo>
                    <a:pt x="35276" y="2680"/>
                    <a:pt x="35258" y="2678"/>
                    <a:pt x="35241" y="2675"/>
                  </a:cubicBezTo>
                  <a:cubicBezTo>
                    <a:pt x="34970" y="2605"/>
                    <a:pt x="34695" y="2548"/>
                    <a:pt x="34421" y="2493"/>
                  </a:cubicBezTo>
                  <a:cubicBezTo>
                    <a:pt x="34407" y="2404"/>
                    <a:pt x="34327" y="2333"/>
                    <a:pt x="34239" y="2333"/>
                  </a:cubicBezTo>
                  <a:cubicBezTo>
                    <a:pt x="34198" y="2333"/>
                    <a:pt x="34156" y="2349"/>
                    <a:pt x="34118" y="2386"/>
                  </a:cubicBezTo>
                  <a:cubicBezTo>
                    <a:pt x="34104" y="2403"/>
                    <a:pt x="34089" y="2421"/>
                    <a:pt x="34072" y="2435"/>
                  </a:cubicBezTo>
                  <a:cubicBezTo>
                    <a:pt x="33876" y="2403"/>
                    <a:pt x="33682" y="2360"/>
                    <a:pt x="33480" y="2337"/>
                  </a:cubicBezTo>
                  <a:cubicBezTo>
                    <a:pt x="33483" y="2239"/>
                    <a:pt x="33415" y="2126"/>
                    <a:pt x="33292" y="2126"/>
                  </a:cubicBezTo>
                  <a:cubicBezTo>
                    <a:pt x="33281" y="2126"/>
                    <a:pt x="33270" y="2127"/>
                    <a:pt x="33258" y="2129"/>
                  </a:cubicBezTo>
                  <a:cubicBezTo>
                    <a:pt x="32233" y="2305"/>
                    <a:pt x="31286" y="2683"/>
                    <a:pt x="30362" y="3111"/>
                  </a:cubicBezTo>
                  <a:cubicBezTo>
                    <a:pt x="30333" y="3111"/>
                    <a:pt x="30307" y="3116"/>
                    <a:pt x="30287" y="3131"/>
                  </a:cubicBezTo>
                  <a:cubicBezTo>
                    <a:pt x="30270" y="3142"/>
                    <a:pt x="30255" y="3157"/>
                    <a:pt x="30238" y="3168"/>
                  </a:cubicBezTo>
                  <a:cubicBezTo>
                    <a:pt x="28405" y="4029"/>
                    <a:pt x="26649" y="5077"/>
                    <a:pt x="24545" y="5192"/>
                  </a:cubicBezTo>
                  <a:cubicBezTo>
                    <a:pt x="24535" y="5193"/>
                    <a:pt x="24525" y="5193"/>
                    <a:pt x="24516" y="5193"/>
                  </a:cubicBezTo>
                  <a:cubicBezTo>
                    <a:pt x="24497" y="5193"/>
                    <a:pt x="24477" y="5192"/>
                    <a:pt x="24458" y="5192"/>
                  </a:cubicBezTo>
                  <a:cubicBezTo>
                    <a:pt x="24422" y="5155"/>
                    <a:pt x="24374" y="5136"/>
                    <a:pt x="24326" y="5136"/>
                  </a:cubicBezTo>
                  <a:cubicBezTo>
                    <a:pt x="24281" y="5136"/>
                    <a:pt x="24236" y="5153"/>
                    <a:pt x="24201" y="5186"/>
                  </a:cubicBezTo>
                  <a:lnTo>
                    <a:pt x="24198" y="5192"/>
                  </a:lnTo>
                  <a:cubicBezTo>
                    <a:pt x="22466" y="5175"/>
                    <a:pt x="20858" y="4352"/>
                    <a:pt x="19299" y="3382"/>
                  </a:cubicBezTo>
                  <a:cubicBezTo>
                    <a:pt x="19270" y="3344"/>
                    <a:pt x="19227" y="3319"/>
                    <a:pt x="19181" y="3310"/>
                  </a:cubicBezTo>
                  <a:cubicBezTo>
                    <a:pt x="18958" y="3168"/>
                    <a:pt x="18736" y="3027"/>
                    <a:pt x="18517" y="2885"/>
                  </a:cubicBezTo>
                  <a:cubicBezTo>
                    <a:pt x="18531" y="2865"/>
                    <a:pt x="18546" y="2845"/>
                    <a:pt x="18560" y="2825"/>
                  </a:cubicBezTo>
                  <a:cubicBezTo>
                    <a:pt x="18656" y="2687"/>
                    <a:pt x="18529" y="2564"/>
                    <a:pt x="18397" y="2564"/>
                  </a:cubicBezTo>
                  <a:cubicBezTo>
                    <a:pt x="18355" y="2564"/>
                    <a:pt x="18313" y="2577"/>
                    <a:pt x="18277" y="2605"/>
                  </a:cubicBezTo>
                  <a:cubicBezTo>
                    <a:pt x="18248" y="2629"/>
                    <a:pt x="18222" y="2654"/>
                    <a:pt x="18193" y="2678"/>
                  </a:cubicBezTo>
                  <a:cubicBezTo>
                    <a:pt x="17933" y="2510"/>
                    <a:pt x="17677" y="2343"/>
                    <a:pt x="17417" y="2178"/>
                  </a:cubicBezTo>
                  <a:cubicBezTo>
                    <a:pt x="17437" y="2141"/>
                    <a:pt x="17463" y="2106"/>
                    <a:pt x="17483" y="2068"/>
                  </a:cubicBezTo>
                  <a:cubicBezTo>
                    <a:pt x="17553" y="1947"/>
                    <a:pt x="17451" y="1795"/>
                    <a:pt x="17327" y="1795"/>
                  </a:cubicBezTo>
                  <a:cubicBezTo>
                    <a:pt x="17298" y="1795"/>
                    <a:pt x="17267" y="1804"/>
                    <a:pt x="17238" y="1823"/>
                  </a:cubicBezTo>
                  <a:cubicBezTo>
                    <a:pt x="17174" y="1863"/>
                    <a:pt x="17119" y="1913"/>
                    <a:pt x="17059" y="1953"/>
                  </a:cubicBezTo>
                  <a:cubicBezTo>
                    <a:pt x="16340" y="1505"/>
                    <a:pt x="15621" y="1101"/>
                    <a:pt x="14902" y="813"/>
                  </a:cubicBezTo>
                  <a:cubicBezTo>
                    <a:pt x="13495" y="249"/>
                    <a:pt x="12339" y="1"/>
                    <a:pt x="113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0" name="Google Shape;9350;p131"/>
            <p:cNvSpPr/>
            <p:nvPr/>
          </p:nvSpPr>
          <p:spPr>
            <a:xfrm>
              <a:off x="1982300" y="2504500"/>
              <a:ext cx="64825" cy="112625"/>
            </a:xfrm>
            <a:custGeom>
              <a:avLst/>
              <a:gdLst/>
              <a:ahLst/>
              <a:cxnLst/>
              <a:rect l="l" t="t" r="r" b="b"/>
              <a:pathLst>
                <a:path w="2593" h="4505" extrusionOk="0">
                  <a:moveTo>
                    <a:pt x="0" y="1"/>
                  </a:moveTo>
                  <a:lnTo>
                    <a:pt x="0" y="1"/>
                  </a:lnTo>
                  <a:cubicBezTo>
                    <a:pt x="67" y="463"/>
                    <a:pt x="125" y="922"/>
                    <a:pt x="197" y="1369"/>
                  </a:cubicBezTo>
                  <a:cubicBezTo>
                    <a:pt x="425" y="2833"/>
                    <a:pt x="1040" y="3722"/>
                    <a:pt x="2275" y="4478"/>
                  </a:cubicBezTo>
                  <a:cubicBezTo>
                    <a:pt x="2305" y="4496"/>
                    <a:pt x="2333" y="4504"/>
                    <a:pt x="2360" y="4504"/>
                  </a:cubicBezTo>
                  <a:cubicBezTo>
                    <a:pt x="2501" y="4504"/>
                    <a:pt x="2593" y="4290"/>
                    <a:pt x="2443" y="4195"/>
                  </a:cubicBezTo>
                  <a:cubicBezTo>
                    <a:pt x="927" y="3243"/>
                    <a:pt x="399" y="1669"/>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1" name="Google Shape;9351;p131"/>
            <p:cNvSpPr/>
            <p:nvPr/>
          </p:nvSpPr>
          <p:spPr>
            <a:xfrm>
              <a:off x="1965925" y="2438400"/>
              <a:ext cx="16400" cy="66125"/>
            </a:xfrm>
            <a:custGeom>
              <a:avLst/>
              <a:gdLst/>
              <a:ahLst/>
              <a:cxnLst/>
              <a:rect l="l" t="t" r="r" b="b"/>
              <a:pathLst>
                <a:path w="656" h="2645" extrusionOk="0">
                  <a:moveTo>
                    <a:pt x="0" y="0"/>
                  </a:moveTo>
                  <a:lnTo>
                    <a:pt x="0" y="0"/>
                  </a:lnTo>
                  <a:cubicBezTo>
                    <a:pt x="263" y="858"/>
                    <a:pt x="445" y="1761"/>
                    <a:pt x="655" y="2645"/>
                  </a:cubicBezTo>
                  <a:cubicBezTo>
                    <a:pt x="525" y="1738"/>
                    <a:pt x="358" y="834"/>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2" name="Google Shape;9352;p131"/>
            <p:cNvSpPr/>
            <p:nvPr/>
          </p:nvSpPr>
          <p:spPr>
            <a:xfrm>
              <a:off x="1646825" y="2096200"/>
              <a:ext cx="445350" cy="351225"/>
            </a:xfrm>
            <a:custGeom>
              <a:avLst/>
              <a:gdLst/>
              <a:ahLst/>
              <a:cxnLst/>
              <a:rect l="l" t="t" r="r" b="b"/>
              <a:pathLst>
                <a:path w="17814" h="14049" extrusionOk="0">
                  <a:moveTo>
                    <a:pt x="14905" y="1"/>
                  </a:moveTo>
                  <a:cubicBezTo>
                    <a:pt x="14856" y="1"/>
                    <a:pt x="14804" y="43"/>
                    <a:pt x="14825" y="96"/>
                  </a:cubicBezTo>
                  <a:cubicBezTo>
                    <a:pt x="15383" y="1444"/>
                    <a:pt x="15165" y="4172"/>
                    <a:pt x="13744" y="4172"/>
                  </a:cubicBezTo>
                  <a:cubicBezTo>
                    <a:pt x="13466" y="4172"/>
                    <a:pt x="13142" y="4068"/>
                    <a:pt x="12770" y="3829"/>
                  </a:cubicBezTo>
                  <a:cubicBezTo>
                    <a:pt x="11886" y="3260"/>
                    <a:pt x="11136" y="2637"/>
                    <a:pt x="10128" y="2322"/>
                  </a:cubicBezTo>
                  <a:cubicBezTo>
                    <a:pt x="10111" y="2316"/>
                    <a:pt x="10095" y="2314"/>
                    <a:pt x="10079" y="2314"/>
                  </a:cubicBezTo>
                  <a:cubicBezTo>
                    <a:pt x="10004" y="2314"/>
                    <a:pt x="9946" y="2371"/>
                    <a:pt x="9917" y="2440"/>
                  </a:cubicBezTo>
                  <a:cubicBezTo>
                    <a:pt x="8916" y="4868"/>
                    <a:pt x="1" y="10772"/>
                    <a:pt x="5616" y="14026"/>
                  </a:cubicBezTo>
                  <a:cubicBezTo>
                    <a:pt x="5642" y="14041"/>
                    <a:pt x="5670" y="14048"/>
                    <a:pt x="5698" y="14048"/>
                  </a:cubicBezTo>
                  <a:cubicBezTo>
                    <a:pt x="5771" y="14048"/>
                    <a:pt x="5841" y="14000"/>
                    <a:pt x="5864" y="13925"/>
                  </a:cubicBezTo>
                  <a:cubicBezTo>
                    <a:pt x="6325" y="12116"/>
                    <a:pt x="7798" y="11147"/>
                    <a:pt x="9301" y="11147"/>
                  </a:cubicBezTo>
                  <a:cubicBezTo>
                    <a:pt x="10415" y="11147"/>
                    <a:pt x="11545" y="11679"/>
                    <a:pt x="12293" y="12793"/>
                  </a:cubicBezTo>
                  <a:cubicBezTo>
                    <a:pt x="12481" y="13076"/>
                    <a:pt x="12637" y="13376"/>
                    <a:pt x="12767" y="13688"/>
                  </a:cubicBezTo>
                  <a:cubicBezTo>
                    <a:pt x="12262" y="12037"/>
                    <a:pt x="11430" y="10576"/>
                    <a:pt x="9360" y="9877"/>
                  </a:cubicBezTo>
                  <a:cubicBezTo>
                    <a:pt x="9169" y="9813"/>
                    <a:pt x="8983" y="9784"/>
                    <a:pt x="8801" y="9784"/>
                  </a:cubicBezTo>
                  <a:cubicBezTo>
                    <a:pt x="8010" y="9784"/>
                    <a:pt x="7314" y="10328"/>
                    <a:pt x="6765" y="10859"/>
                  </a:cubicBezTo>
                  <a:cubicBezTo>
                    <a:pt x="6338" y="11275"/>
                    <a:pt x="6058" y="12123"/>
                    <a:pt x="5844" y="12640"/>
                  </a:cubicBezTo>
                  <a:cubicBezTo>
                    <a:pt x="4158" y="12504"/>
                    <a:pt x="3736" y="11514"/>
                    <a:pt x="4571" y="9672"/>
                  </a:cubicBezTo>
                  <a:cubicBezTo>
                    <a:pt x="5015" y="8252"/>
                    <a:pt x="5861" y="7094"/>
                    <a:pt x="7108" y="6199"/>
                  </a:cubicBezTo>
                  <a:cubicBezTo>
                    <a:pt x="8076" y="5466"/>
                    <a:pt x="9282" y="4868"/>
                    <a:pt x="9779" y="3667"/>
                  </a:cubicBezTo>
                  <a:cubicBezTo>
                    <a:pt x="9933" y="3293"/>
                    <a:pt x="10198" y="3147"/>
                    <a:pt x="10530" y="3147"/>
                  </a:cubicBezTo>
                  <a:cubicBezTo>
                    <a:pt x="11743" y="3147"/>
                    <a:pt x="13853" y="5099"/>
                    <a:pt x="14739" y="5099"/>
                  </a:cubicBezTo>
                  <a:cubicBezTo>
                    <a:pt x="17813" y="5099"/>
                    <a:pt x="15510" y="1135"/>
                    <a:pt x="14967" y="38"/>
                  </a:cubicBezTo>
                  <a:cubicBezTo>
                    <a:pt x="14954" y="12"/>
                    <a:pt x="14930" y="1"/>
                    <a:pt x="149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3" name="Google Shape;9353;p131"/>
            <p:cNvSpPr/>
            <p:nvPr/>
          </p:nvSpPr>
          <p:spPr>
            <a:xfrm>
              <a:off x="2029925" y="2223150"/>
              <a:ext cx="265325" cy="386075"/>
            </a:xfrm>
            <a:custGeom>
              <a:avLst/>
              <a:gdLst/>
              <a:ahLst/>
              <a:cxnLst/>
              <a:rect l="l" t="t" r="r" b="b"/>
              <a:pathLst>
                <a:path w="10613" h="15443" extrusionOk="0">
                  <a:moveTo>
                    <a:pt x="4356" y="1"/>
                  </a:moveTo>
                  <a:cubicBezTo>
                    <a:pt x="3578" y="1"/>
                    <a:pt x="2813" y="172"/>
                    <a:pt x="2120" y="550"/>
                  </a:cubicBezTo>
                  <a:cubicBezTo>
                    <a:pt x="2068" y="578"/>
                    <a:pt x="2036" y="633"/>
                    <a:pt x="2036" y="694"/>
                  </a:cubicBezTo>
                  <a:cubicBezTo>
                    <a:pt x="2178" y="1944"/>
                    <a:pt x="1193" y="3708"/>
                    <a:pt x="1606" y="4900"/>
                  </a:cubicBezTo>
                  <a:cubicBezTo>
                    <a:pt x="2215" y="6653"/>
                    <a:pt x="3927" y="7998"/>
                    <a:pt x="2986" y="10175"/>
                  </a:cubicBezTo>
                  <a:cubicBezTo>
                    <a:pt x="2157" y="12095"/>
                    <a:pt x="99" y="13120"/>
                    <a:pt x="1037" y="15392"/>
                  </a:cubicBezTo>
                  <a:cubicBezTo>
                    <a:pt x="1051" y="15427"/>
                    <a:pt x="1082" y="15443"/>
                    <a:pt x="1112" y="15443"/>
                  </a:cubicBezTo>
                  <a:cubicBezTo>
                    <a:pt x="1159" y="15443"/>
                    <a:pt x="1204" y="15407"/>
                    <a:pt x="1184" y="15351"/>
                  </a:cubicBezTo>
                  <a:cubicBezTo>
                    <a:pt x="1" y="12040"/>
                    <a:pt x="4964" y="10550"/>
                    <a:pt x="3110" y="7019"/>
                  </a:cubicBezTo>
                  <a:cubicBezTo>
                    <a:pt x="2003" y="4915"/>
                    <a:pt x="1291" y="301"/>
                    <a:pt x="4621" y="301"/>
                  </a:cubicBezTo>
                  <a:cubicBezTo>
                    <a:pt x="4799" y="301"/>
                    <a:pt x="4989" y="314"/>
                    <a:pt x="5192" y="342"/>
                  </a:cubicBezTo>
                  <a:cubicBezTo>
                    <a:pt x="7646" y="680"/>
                    <a:pt x="10247" y="3185"/>
                    <a:pt x="10137" y="5732"/>
                  </a:cubicBezTo>
                  <a:cubicBezTo>
                    <a:pt x="10133" y="5843"/>
                    <a:pt x="10217" y="5898"/>
                    <a:pt x="10304" y="5898"/>
                  </a:cubicBezTo>
                  <a:cubicBezTo>
                    <a:pt x="10390" y="5898"/>
                    <a:pt x="10479" y="5843"/>
                    <a:pt x="10484" y="5732"/>
                  </a:cubicBezTo>
                  <a:cubicBezTo>
                    <a:pt x="10612" y="2607"/>
                    <a:pt x="7390" y="1"/>
                    <a:pt x="43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4" name="Google Shape;9354;p131"/>
            <p:cNvSpPr/>
            <p:nvPr/>
          </p:nvSpPr>
          <p:spPr>
            <a:xfrm>
              <a:off x="2287025" y="2324375"/>
              <a:ext cx="290100" cy="308650"/>
            </a:xfrm>
            <a:custGeom>
              <a:avLst/>
              <a:gdLst/>
              <a:ahLst/>
              <a:cxnLst/>
              <a:rect l="l" t="t" r="r" b="b"/>
              <a:pathLst>
                <a:path w="11604" h="12346" extrusionOk="0">
                  <a:moveTo>
                    <a:pt x="2880" y="0"/>
                  </a:moveTo>
                  <a:cubicBezTo>
                    <a:pt x="1456" y="0"/>
                    <a:pt x="1" y="1150"/>
                    <a:pt x="659" y="1931"/>
                  </a:cubicBezTo>
                  <a:cubicBezTo>
                    <a:pt x="666" y="1940"/>
                    <a:pt x="674" y="1943"/>
                    <a:pt x="682" y="1943"/>
                  </a:cubicBezTo>
                  <a:cubicBezTo>
                    <a:pt x="707" y="1943"/>
                    <a:pt x="729" y="1911"/>
                    <a:pt x="716" y="1885"/>
                  </a:cubicBezTo>
                  <a:cubicBezTo>
                    <a:pt x="844" y="903"/>
                    <a:pt x="1265" y="412"/>
                    <a:pt x="1980" y="412"/>
                  </a:cubicBezTo>
                  <a:cubicBezTo>
                    <a:pt x="2621" y="412"/>
                    <a:pt x="3498" y="806"/>
                    <a:pt x="4611" y="1593"/>
                  </a:cubicBezTo>
                  <a:cubicBezTo>
                    <a:pt x="4799" y="2052"/>
                    <a:pt x="4923" y="2549"/>
                    <a:pt x="5090" y="3017"/>
                  </a:cubicBezTo>
                  <a:cubicBezTo>
                    <a:pt x="5338" y="3724"/>
                    <a:pt x="5806" y="4298"/>
                    <a:pt x="6280" y="4867"/>
                  </a:cubicBezTo>
                  <a:cubicBezTo>
                    <a:pt x="8101" y="7064"/>
                    <a:pt x="11465" y="8851"/>
                    <a:pt x="10838" y="12160"/>
                  </a:cubicBezTo>
                  <a:cubicBezTo>
                    <a:pt x="10817" y="12273"/>
                    <a:pt x="10905" y="12346"/>
                    <a:pt x="10991" y="12346"/>
                  </a:cubicBezTo>
                  <a:cubicBezTo>
                    <a:pt x="11047" y="12346"/>
                    <a:pt x="11102" y="12314"/>
                    <a:pt x="11124" y="12241"/>
                  </a:cubicBezTo>
                  <a:cubicBezTo>
                    <a:pt x="11603" y="10635"/>
                    <a:pt x="10925" y="9365"/>
                    <a:pt x="9940" y="8115"/>
                  </a:cubicBezTo>
                  <a:cubicBezTo>
                    <a:pt x="8090" y="5771"/>
                    <a:pt x="5939" y="4463"/>
                    <a:pt x="4926" y="1507"/>
                  </a:cubicBezTo>
                  <a:cubicBezTo>
                    <a:pt x="4547" y="399"/>
                    <a:pt x="3719" y="0"/>
                    <a:pt x="28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5" name="Google Shape;9355;p131"/>
            <p:cNvSpPr/>
            <p:nvPr/>
          </p:nvSpPr>
          <p:spPr>
            <a:xfrm>
              <a:off x="2000425" y="3668900"/>
              <a:ext cx="255750" cy="503975"/>
            </a:xfrm>
            <a:custGeom>
              <a:avLst/>
              <a:gdLst/>
              <a:ahLst/>
              <a:cxnLst/>
              <a:rect l="l" t="t" r="r" b="b"/>
              <a:pathLst>
                <a:path w="10230" h="20159" extrusionOk="0">
                  <a:moveTo>
                    <a:pt x="5137" y="0"/>
                  </a:moveTo>
                  <a:cubicBezTo>
                    <a:pt x="5120" y="0"/>
                    <a:pt x="5104" y="9"/>
                    <a:pt x="5098" y="30"/>
                  </a:cubicBezTo>
                  <a:cubicBezTo>
                    <a:pt x="4157" y="2406"/>
                    <a:pt x="3199" y="4239"/>
                    <a:pt x="1732" y="6352"/>
                  </a:cubicBezTo>
                  <a:cubicBezTo>
                    <a:pt x="1132" y="7215"/>
                    <a:pt x="1045" y="9144"/>
                    <a:pt x="1683" y="9998"/>
                  </a:cubicBezTo>
                  <a:cubicBezTo>
                    <a:pt x="3057" y="11846"/>
                    <a:pt x="3323" y="14404"/>
                    <a:pt x="4535" y="16127"/>
                  </a:cubicBezTo>
                  <a:cubicBezTo>
                    <a:pt x="5913" y="18082"/>
                    <a:pt x="7778" y="19014"/>
                    <a:pt x="9865" y="20135"/>
                  </a:cubicBezTo>
                  <a:cubicBezTo>
                    <a:pt x="9895" y="20151"/>
                    <a:pt x="9925" y="20158"/>
                    <a:pt x="9954" y="20158"/>
                  </a:cubicBezTo>
                  <a:cubicBezTo>
                    <a:pt x="10119" y="20158"/>
                    <a:pt x="10229" y="19913"/>
                    <a:pt x="10050" y="19817"/>
                  </a:cubicBezTo>
                  <a:cubicBezTo>
                    <a:pt x="7220" y="18296"/>
                    <a:pt x="5425" y="17646"/>
                    <a:pt x="4498" y="13627"/>
                  </a:cubicBezTo>
                  <a:cubicBezTo>
                    <a:pt x="4215" y="12406"/>
                    <a:pt x="3949" y="11881"/>
                    <a:pt x="3086" y="10994"/>
                  </a:cubicBezTo>
                  <a:cubicBezTo>
                    <a:pt x="0" y="7819"/>
                    <a:pt x="2564" y="6023"/>
                    <a:pt x="4111" y="3913"/>
                  </a:cubicBezTo>
                  <a:cubicBezTo>
                    <a:pt x="4974" y="2738"/>
                    <a:pt x="4925" y="1441"/>
                    <a:pt x="5179" y="53"/>
                  </a:cubicBezTo>
                  <a:cubicBezTo>
                    <a:pt x="5188" y="21"/>
                    <a:pt x="5162" y="0"/>
                    <a:pt x="51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6" name="Google Shape;9356;p131"/>
            <p:cNvSpPr/>
            <p:nvPr/>
          </p:nvSpPr>
          <p:spPr>
            <a:xfrm>
              <a:off x="2105800" y="4171775"/>
              <a:ext cx="307475" cy="989675"/>
            </a:xfrm>
            <a:custGeom>
              <a:avLst/>
              <a:gdLst/>
              <a:ahLst/>
              <a:cxnLst/>
              <a:rect l="l" t="t" r="r" b="b"/>
              <a:pathLst>
                <a:path w="12299" h="39587" extrusionOk="0">
                  <a:moveTo>
                    <a:pt x="6182" y="0"/>
                  </a:moveTo>
                  <a:cubicBezTo>
                    <a:pt x="6141" y="0"/>
                    <a:pt x="6100" y="27"/>
                    <a:pt x="6097" y="80"/>
                  </a:cubicBezTo>
                  <a:cubicBezTo>
                    <a:pt x="5586" y="10621"/>
                    <a:pt x="0" y="20861"/>
                    <a:pt x="2344" y="31436"/>
                  </a:cubicBezTo>
                  <a:cubicBezTo>
                    <a:pt x="3197" y="35281"/>
                    <a:pt x="5317" y="39586"/>
                    <a:pt x="8757" y="39586"/>
                  </a:cubicBezTo>
                  <a:cubicBezTo>
                    <a:pt x="9777" y="39586"/>
                    <a:pt x="10914" y="39207"/>
                    <a:pt x="12169" y="38324"/>
                  </a:cubicBezTo>
                  <a:cubicBezTo>
                    <a:pt x="12298" y="38236"/>
                    <a:pt x="12220" y="38045"/>
                    <a:pt x="12099" y="38045"/>
                  </a:cubicBezTo>
                  <a:cubicBezTo>
                    <a:pt x="12074" y="38045"/>
                    <a:pt x="12048" y="38052"/>
                    <a:pt x="12022" y="38070"/>
                  </a:cubicBezTo>
                  <a:cubicBezTo>
                    <a:pt x="10779" y="38909"/>
                    <a:pt x="9675" y="39272"/>
                    <a:pt x="8698" y="39272"/>
                  </a:cubicBezTo>
                  <a:cubicBezTo>
                    <a:pt x="3795" y="39272"/>
                    <a:pt x="2075" y="30121"/>
                    <a:pt x="1972" y="25844"/>
                  </a:cubicBezTo>
                  <a:cubicBezTo>
                    <a:pt x="1764" y="17157"/>
                    <a:pt x="6239" y="8863"/>
                    <a:pt x="6262" y="80"/>
                  </a:cubicBezTo>
                  <a:cubicBezTo>
                    <a:pt x="6262" y="27"/>
                    <a:pt x="6222" y="0"/>
                    <a:pt x="61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7" name="Google Shape;9357;p131"/>
            <p:cNvSpPr/>
            <p:nvPr/>
          </p:nvSpPr>
          <p:spPr>
            <a:xfrm>
              <a:off x="2271275" y="4054625"/>
              <a:ext cx="651325" cy="1046350"/>
            </a:xfrm>
            <a:custGeom>
              <a:avLst/>
              <a:gdLst/>
              <a:ahLst/>
              <a:cxnLst/>
              <a:rect l="l" t="t" r="r" b="b"/>
              <a:pathLst>
                <a:path w="26053" h="41854" extrusionOk="0">
                  <a:moveTo>
                    <a:pt x="25847" y="1"/>
                  </a:moveTo>
                  <a:cubicBezTo>
                    <a:pt x="25779" y="1"/>
                    <a:pt x="25712" y="37"/>
                    <a:pt x="25687" y="121"/>
                  </a:cubicBezTo>
                  <a:cubicBezTo>
                    <a:pt x="24722" y="3227"/>
                    <a:pt x="24272" y="6247"/>
                    <a:pt x="21474" y="8381"/>
                  </a:cubicBezTo>
                  <a:cubicBezTo>
                    <a:pt x="20034" y="9475"/>
                    <a:pt x="18622" y="10049"/>
                    <a:pt x="17407" y="11438"/>
                  </a:cubicBezTo>
                  <a:cubicBezTo>
                    <a:pt x="16209" y="12807"/>
                    <a:pt x="15709" y="15041"/>
                    <a:pt x="14918" y="16620"/>
                  </a:cubicBezTo>
                  <a:cubicBezTo>
                    <a:pt x="13934" y="18583"/>
                    <a:pt x="12040" y="19389"/>
                    <a:pt x="10478" y="20723"/>
                  </a:cubicBezTo>
                  <a:cubicBezTo>
                    <a:pt x="10442" y="20752"/>
                    <a:pt x="10476" y="20808"/>
                    <a:pt x="10516" y="20808"/>
                  </a:cubicBezTo>
                  <a:cubicBezTo>
                    <a:pt x="10525" y="20808"/>
                    <a:pt x="10533" y="20806"/>
                    <a:pt x="10541" y="20801"/>
                  </a:cubicBezTo>
                  <a:cubicBezTo>
                    <a:pt x="10556" y="20792"/>
                    <a:pt x="10573" y="20780"/>
                    <a:pt x="10588" y="20772"/>
                  </a:cubicBezTo>
                  <a:lnTo>
                    <a:pt x="10588" y="20772"/>
                  </a:lnTo>
                  <a:cubicBezTo>
                    <a:pt x="10651" y="23676"/>
                    <a:pt x="8411" y="24404"/>
                    <a:pt x="6687" y="25914"/>
                  </a:cubicBezTo>
                  <a:cubicBezTo>
                    <a:pt x="4715" y="27637"/>
                    <a:pt x="4496" y="30287"/>
                    <a:pt x="2117" y="31806"/>
                  </a:cubicBezTo>
                  <a:cubicBezTo>
                    <a:pt x="2045" y="31855"/>
                    <a:pt x="2016" y="31968"/>
                    <a:pt x="2088" y="32031"/>
                  </a:cubicBezTo>
                  <a:cubicBezTo>
                    <a:pt x="4020" y="33746"/>
                    <a:pt x="3367" y="33122"/>
                    <a:pt x="2423" y="34422"/>
                  </a:cubicBezTo>
                  <a:cubicBezTo>
                    <a:pt x="1675" y="35455"/>
                    <a:pt x="1436" y="36474"/>
                    <a:pt x="1395" y="37736"/>
                  </a:cubicBezTo>
                  <a:cubicBezTo>
                    <a:pt x="1323" y="39918"/>
                    <a:pt x="2715" y="41604"/>
                    <a:pt x="4819" y="41853"/>
                  </a:cubicBezTo>
                  <a:cubicBezTo>
                    <a:pt x="4822" y="41853"/>
                    <a:pt x="4824" y="41853"/>
                    <a:pt x="4827" y="41853"/>
                  </a:cubicBezTo>
                  <a:cubicBezTo>
                    <a:pt x="4892" y="41853"/>
                    <a:pt x="4904" y="41740"/>
                    <a:pt x="4837" y="41726"/>
                  </a:cubicBezTo>
                  <a:cubicBezTo>
                    <a:pt x="1459" y="41027"/>
                    <a:pt x="1" y="34664"/>
                    <a:pt x="4199" y="33821"/>
                  </a:cubicBezTo>
                  <a:cubicBezTo>
                    <a:pt x="4303" y="33798"/>
                    <a:pt x="4340" y="33651"/>
                    <a:pt x="4262" y="33581"/>
                  </a:cubicBezTo>
                  <a:cubicBezTo>
                    <a:pt x="168" y="29938"/>
                    <a:pt x="11009" y="25102"/>
                    <a:pt x="10879" y="20757"/>
                  </a:cubicBezTo>
                  <a:cubicBezTo>
                    <a:pt x="10879" y="20705"/>
                    <a:pt x="10845" y="20659"/>
                    <a:pt x="10795" y="20639"/>
                  </a:cubicBezTo>
                  <a:cubicBezTo>
                    <a:pt x="12164" y="19784"/>
                    <a:pt x="13397" y="18976"/>
                    <a:pt x="14517" y="17781"/>
                  </a:cubicBezTo>
                  <a:cubicBezTo>
                    <a:pt x="16324" y="15847"/>
                    <a:pt x="16564" y="12899"/>
                    <a:pt x="18348" y="10875"/>
                  </a:cubicBezTo>
                  <a:cubicBezTo>
                    <a:pt x="19713" y="9328"/>
                    <a:pt x="22110" y="8932"/>
                    <a:pt x="23319" y="7183"/>
                  </a:cubicBezTo>
                  <a:cubicBezTo>
                    <a:pt x="24777" y="5081"/>
                    <a:pt x="25265" y="2627"/>
                    <a:pt x="26013" y="211"/>
                  </a:cubicBezTo>
                  <a:cubicBezTo>
                    <a:pt x="26053" y="84"/>
                    <a:pt x="25950" y="1"/>
                    <a:pt x="258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8" name="Google Shape;9358;p131"/>
            <p:cNvSpPr/>
            <p:nvPr/>
          </p:nvSpPr>
          <p:spPr>
            <a:xfrm>
              <a:off x="1583375" y="3415625"/>
              <a:ext cx="27825" cy="21875"/>
            </a:xfrm>
            <a:custGeom>
              <a:avLst/>
              <a:gdLst/>
              <a:ahLst/>
              <a:cxnLst/>
              <a:rect l="l" t="t" r="r" b="b"/>
              <a:pathLst>
                <a:path w="1113" h="875" extrusionOk="0">
                  <a:moveTo>
                    <a:pt x="1082" y="1"/>
                  </a:moveTo>
                  <a:cubicBezTo>
                    <a:pt x="1078" y="1"/>
                    <a:pt x="1073" y="2"/>
                    <a:pt x="1069" y="4"/>
                  </a:cubicBezTo>
                  <a:cubicBezTo>
                    <a:pt x="347" y="379"/>
                    <a:pt x="662" y="154"/>
                    <a:pt x="59" y="734"/>
                  </a:cubicBezTo>
                  <a:cubicBezTo>
                    <a:pt x="1" y="792"/>
                    <a:pt x="56" y="874"/>
                    <a:pt x="120" y="874"/>
                  </a:cubicBezTo>
                  <a:cubicBezTo>
                    <a:pt x="139" y="874"/>
                    <a:pt x="159" y="867"/>
                    <a:pt x="177" y="850"/>
                  </a:cubicBezTo>
                  <a:cubicBezTo>
                    <a:pt x="445" y="599"/>
                    <a:pt x="769" y="316"/>
                    <a:pt x="1112" y="16"/>
                  </a:cubicBezTo>
                  <a:cubicBezTo>
                    <a:pt x="1104" y="9"/>
                    <a:pt x="1093" y="1"/>
                    <a:pt x="10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9" name="Google Shape;9359;p131"/>
            <p:cNvSpPr/>
            <p:nvPr/>
          </p:nvSpPr>
          <p:spPr>
            <a:xfrm>
              <a:off x="1611100" y="3392825"/>
              <a:ext cx="26300" cy="24650"/>
            </a:xfrm>
            <a:custGeom>
              <a:avLst/>
              <a:gdLst/>
              <a:ahLst/>
              <a:cxnLst/>
              <a:rect l="l" t="t" r="r" b="b"/>
              <a:pathLst>
                <a:path w="1052" h="986" extrusionOk="0">
                  <a:moveTo>
                    <a:pt x="1051" y="1"/>
                  </a:moveTo>
                  <a:cubicBezTo>
                    <a:pt x="690" y="327"/>
                    <a:pt x="338" y="633"/>
                    <a:pt x="3" y="928"/>
                  </a:cubicBezTo>
                  <a:cubicBezTo>
                    <a:pt x="18" y="945"/>
                    <a:pt x="26" y="968"/>
                    <a:pt x="1" y="985"/>
                  </a:cubicBezTo>
                  <a:cubicBezTo>
                    <a:pt x="315" y="792"/>
                    <a:pt x="673" y="440"/>
                    <a:pt x="10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0" name="Google Shape;9360;p131"/>
            <p:cNvSpPr/>
            <p:nvPr/>
          </p:nvSpPr>
          <p:spPr>
            <a:xfrm>
              <a:off x="2233600" y="3828000"/>
              <a:ext cx="18275" cy="19275"/>
            </a:xfrm>
            <a:custGeom>
              <a:avLst/>
              <a:gdLst/>
              <a:ahLst/>
              <a:cxnLst/>
              <a:rect l="l" t="t" r="r" b="b"/>
              <a:pathLst>
                <a:path w="731" h="771" extrusionOk="0">
                  <a:moveTo>
                    <a:pt x="731" y="0"/>
                  </a:moveTo>
                  <a:lnTo>
                    <a:pt x="731" y="0"/>
                  </a:lnTo>
                  <a:cubicBezTo>
                    <a:pt x="488" y="257"/>
                    <a:pt x="246" y="514"/>
                    <a:pt x="1" y="770"/>
                  </a:cubicBezTo>
                  <a:cubicBezTo>
                    <a:pt x="246" y="517"/>
                    <a:pt x="488" y="257"/>
                    <a:pt x="7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1" name="Google Shape;9361;p131"/>
            <p:cNvSpPr/>
            <p:nvPr/>
          </p:nvSpPr>
          <p:spPr>
            <a:xfrm>
              <a:off x="2564525" y="3930825"/>
              <a:ext cx="88525" cy="91100"/>
            </a:xfrm>
            <a:custGeom>
              <a:avLst/>
              <a:gdLst/>
              <a:ahLst/>
              <a:cxnLst/>
              <a:rect l="l" t="t" r="r" b="b"/>
              <a:pathLst>
                <a:path w="3541" h="3644" extrusionOk="0">
                  <a:moveTo>
                    <a:pt x="3540" y="1"/>
                  </a:moveTo>
                  <a:lnTo>
                    <a:pt x="3540" y="1"/>
                  </a:lnTo>
                  <a:cubicBezTo>
                    <a:pt x="2565" y="858"/>
                    <a:pt x="1568" y="1707"/>
                    <a:pt x="754" y="2714"/>
                  </a:cubicBezTo>
                  <a:cubicBezTo>
                    <a:pt x="500" y="3023"/>
                    <a:pt x="252" y="3335"/>
                    <a:pt x="1" y="3644"/>
                  </a:cubicBezTo>
                  <a:cubicBezTo>
                    <a:pt x="1187" y="2429"/>
                    <a:pt x="2394" y="1239"/>
                    <a:pt x="35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2" name="Google Shape;9362;p131"/>
            <p:cNvSpPr/>
            <p:nvPr/>
          </p:nvSpPr>
          <p:spPr>
            <a:xfrm>
              <a:off x="1589325" y="3178675"/>
              <a:ext cx="1345850" cy="1985650"/>
            </a:xfrm>
            <a:custGeom>
              <a:avLst/>
              <a:gdLst/>
              <a:ahLst/>
              <a:cxnLst/>
              <a:rect l="l" t="t" r="r" b="b"/>
              <a:pathLst>
                <a:path w="53834" h="79426" extrusionOk="0">
                  <a:moveTo>
                    <a:pt x="11761" y="7120"/>
                  </a:moveTo>
                  <a:lnTo>
                    <a:pt x="11761" y="7120"/>
                  </a:lnTo>
                  <a:cubicBezTo>
                    <a:pt x="11141" y="7764"/>
                    <a:pt x="10523" y="8411"/>
                    <a:pt x="9908" y="9061"/>
                  </a:cubicBezTo>
                  <a:cubicBezTo>
                    <a:pt x="10101" y="8708"/>
                    <a:pt x="10295" y="8359"/>
                    <a:pt x="10474" y="7981"/>
                  </a:cubicBezTo>
                  <a:cubicBezTo>
                    <a:pt x="10485" y="7949"/>
                    <a:pt x="10488" y="7917"/>
                    <a:pt x="10482" y="7886"/>
                  </a:cubicBezTo>
                  <a:cubicBezTo>
                    <a:pt x="10950" y="7490"/>
                    <a:pt x="11383" y="7196"/>
                    <a:pt x="11761" y="7120"/>
                  </a:cubicBezTo>
                  <a:close/>
                  <a:moveTo>
                    <a:pt x="12197" y="7152"/>
                  </a:moveTo>
                  <a:cubicBezTo>
                    <a:pt x="12310" y="7198"/>
                    <a:pt x="12411" y="7268"/>
                    <a:pt x="12492" y="7360"/>
                  </a:cubicBezTo>
                  <a:lnTo>
                    <a:pt x="12489" y="7360"/>
                  </a:lnTo>
                  <a:cubicBezTo>
                    <a:pt x="11447" y="8371"/>
                    <a:pt x="10508" y="9453"/>
                    <a:pt x="9593" y="10562"/>
                  </a:cubicBezTo>
                  <a:cubicBezTo>
                    <a:pt x="10488" y="9456"/>
                    <a:pt x="11386" y="8319"/>
                    <a:pt x="12197" y="7152"/>
                  </a:cubicBezTo>
                  <a:close/>
                  <a:moveTo>
                    <a:pt x="4783" y="7161"/>
                  </a:moveTo>
                  <a:cubicBezTo>
                    <a:pt x="4893" y="8065"/>
                    <a:pt x="5485" y="8775"/>
                    <a:pt x="6380" y="9254"/>
                  </a:cubicBezTo>
                  <a:cubicBezTo>
                    <a:pt x="5548" y="10074"/>
                    <a:pt x="4743" y="10920"/>
                    <a:pt x="3917" y="11748"/>
                  </a:cubicBezTo>
                  <a:cubicBezTo>
                    <a:pt x="4726" y="10934"/>
                    <a:pt x="5150" y="10005"/>
                    <a:pt x="5626" y="8951"/>
                  </a:cubicBezTo>
                  <a:cubicBezTo>
                    <a:pt x="5682" y="8824"/>
                    <a:pt x="5594" y="8710"/>
                    <a:pt x="5485" y="8710"/>
                  </a:cubicBezTo>
                  <a:cubicBezTo>
                    <a:pt x="5447" y="8710"/>
                    <a:pt x="5407" y="8724"/>
                    <a:pt x="5369" y="8755"/>
                  </a:cubicBezTo>
                  <a:cubicBezTo>
                    <a:pt x="4319" y="9627"/>
                    <a:pt x="3316" y="10553"/>
                    <a:pt x="2365" y="11530"/>
                  </a:cubicBezTo>
                  <a:lnTo>
                    <a:pt x="2365" y="11530"/>
                  </a:lnTo>
                  <a:cubicBezTo>
                    <a:pt x="3389" y="10473"/>
                    <a:pt x="4254" y="9523"/>
                    <a:pt x="5087" y="8304"/>
                  </a:cubicBezTo>
                  <a:cubicBezTo>
                    <a:pt x="5170" y="8182"/>
                    <a:pt x="5056" y="8069"/>
                    <a:pt x="4939" y="8069"/>
                  </a:cubicBezTo>
                  <a:cubicBezTo>
                    <a:pt x="4902" y="8069"/>
                    <a:pt x="4864" y="8081"/>
                    <a:pt x="4832" y="8108"/>
                  </a:cubicBezTo>
                  <a:cubicBezTo>
                    <a:pt x="3831" y="8945"/>
                    <a:pt x="2543" y="10120"/>
                    <a:pt x="1790" y="10865"/>
                  </a:cubicBezTo>
                  <a:cubicBezTo>
                    <a:pt x="2976" y="9690"/>
                    <a:pt x="3946" y="8555"/>
                    <a:pt x="4783" y="7161"/>
                  </a:cubicBezTo>
                  <a:close/>
                  <a:moveTo>
                    <a:pt x="9094" y="8988"/>
                  </a:moveTo>
                  <a:lnTo>
                    <a:pt x="9094" y="8988"/>
                  </a:lnTo>
                  <a:cubicBezTo>
                    <a:pt x="8447" y="9699"/>
                    <a:pt x="7809" y="10415"/>
                    <a:pt x="7177" y="11145"/>
                  </a:cubicBezTo>
                  <a:cubicBezTo>
                    <a:pt x="6471" y="11964"/>
                    <a:pt x="6161" y="12269"/>
                    <a:pt x="6091" y="12269"/>
                  </a:cubicBezTo>
                  <a:cubicBezTo>
                    <a:pt x="5908" y="12269"/>
                    <a:pt x="7399" y="10137"/>
                    <a:pt x="7673" y="9707"/>
                  </a:cubicBezTo>
                  <a:cubicBezTo>
                    <a:pt x="7699" y="9661"/>
                    <a:pt x="7699" y="9609"/>
                    <a:pt x="7673" y="9563"/>
                  </a:cubicBezTo>
                  <a:cubicBezTo>
                    <a:pt x="8167" y="9511"/>
                    <a:pt x="8646" y="9283"/>
                    <a:pt x="9094" y="8988"/>
                  </a:cubicBezTo>
                  <a:close/>
                  <a:moveTo>
                    <a:pt x="6689" y="9407"/>
                  </a:moveTo>
                  <a:cubicBezTo>
                    <a:pt x="6712" y="9419"/>
                    <a:pt x="6732" y="9430"/>
                    <a:pt x="6758" y="9442"/>
                  </a:cubicBezTo>
                  <a:cubicBezTo>
                    <a:pt x="6949" y="9520"/>
                    <a:pt x="7154" y="9563"/>
                    <a:pt x="7361" y="9569"/>
                  </a:cubicBezTo>
                  <a:cubicBezTo>
                    <a:pt x="6513" y="10510"/>
                    <a:pt x="5667" y="11451"/>
                    <a:pt x="4795" y="12375"/>
                  </a:cubicBezTo>
                  <a:cubicBezTo>
                    <a:pt x="5522" y="11604"/>
                    <a:pt x="6137" y="10316"/>
                    <a:pt x="6689" y="9407"/>
                  </a:cubicBezTo>
                  <a:close/>
                  <a:moveTo>
                    <a:pt x="9308" y="12320"/>
                  </a:moveTo>
                  <a:cubicBezTo>
                    <a:pt x="9288" y="12342"/>
                    <a:pt x="9269" y="12364"/>
                    <a:pt x="9250" y="12386"/>
                  </a:cubicBezTo>
                  <a:cubicBezTo>
                    <a:pt x="9269" y="12364"/>
                    <a:pt x="9288" y="12342"/>
                    <a:pt x="9308" y="12320"/>
                  </a:cubicBezTo>
                  <a:close/>
                  <a:moveTo>
                    <a:pt x="12685" y="7623"/>
                  </a:moveTo>
                  <a:cubicBezTo>
                    <a:pt x="12803" y="7839"/>
                    <a:pt x="12910" y="8128"/>
                    <a:pt x="12994" y="8506"/>
                  </a:cubicBezTo>
                  <a:cubicBezTo>
                    <a:pt x="13104" y="8977"/>
                    <a:pt x="13086" y="9312"/>
                    <a:pt x="13014" y="9595"/>
                  </a:cubicBezTo>
                  <a:cubicBezTo>
                    <a:pt x="12985" y="9567"/>
                    <a:pt x="12949" y="9554"/>
                    <a:pt x="12914" y="9554"/>
                  </a:cubicBezTo>
                  <a:cubicBezTo>
                    <a:pt x="12871" y="9554"/>
                    <a:pt x="12829" y="9573"/>
                    <a:pt x="12801" y="9609"/>
                  </a:cubicBezTo>
                  <a:cubicBezTo>
                    <a:pt x="11833" y="10680"/>
                    <a:pt x="10734" y="12014"/>
                    <a:pt x="10035" y="13039"/>
                  </a:cubicBezTo>
                  <a:lnTo>
                    <a:pt x="10035" y="13036"/>
                  </a:lnTo>
                  <a:cubicBezTo>
                    <a:pt x="11037" y="11569"/>
                    <a:pt x="12082" y="10184"/>
                    <a:pt x="12954" y="8627"/>
                  </a:cubicBezTo>
                  <a:cubicBezTo>
                    <a:pt x="13020" y="8509"/>
                    <a:pt x="12918" y="8382"/>
                    <a:pt x="12807" y="8382"/>
                  </a:cubicBezTo>
                  <a:cubicBezTo>
                    <a:pt x="12769" y="8382"/>
                    <a:pt x="12730" y="8397"/>
                    <a:pt x="12697" y="8431"/>
                  </a:cubicBezTo>
                  <a:cubicBezTo>
                    <a:pt x="11770" y="9395"/>
                    <a:pt x="10928" y="10424"/>
                    <a:pt x="10065" y="11441"/>
                  </a:cubicBezTo>
                  <a:lnTo>
                    <a:pt x="10065" y="11441"/>
                  </a:lnTo>
                  <a:cubicBezTo>
                    <a:pt x="11067" y="10247"/>
                    <a:pt x="11942" y="9052"/>
                    <a:pt x="12685" y="7623"/>
                  </a:cubicBezTo>
                  <a:close/>
                  <a:moveTo>
                    <a:pt x="12347" y="11156"/>
                  </a:moveTo>
                  <a:cubicBezTo>
                    <a:pt x="12335" y="11270"/>
                    <a:pt x="12398" y="11389"/>
                    <a:pt x="12518" y="11512"/>
                  </a:cubicBezTo>
                  <a:cubicBezTo>
                    <a:pt x="11420" y="12648"/>
                    <a:pt x="11008" y="13093"/>
                    <a:pt x="10985" y="13093"/>
                  </a:cubicBezTo>
                  <a:cubicBezTo>
                    <a:pt x="10952" y="13093"/>
                    <a:pt x="11680" y="12221"/>
                    <a:pt x="12347" y="11156"/>
                  </a:cubicBezTo>
                  <a:close/>
                  <a:moveTo>
                    <a:pt x="12812" y="11753"/>
                  </a:moveTo>
                  <a:lnTo>
                    <a:pt x="12812" y="11753"/>
                  </a:lnTo>
                  <a:cubicBezTo>
                    <a:pt x="12946" y="11839"/>
                    <a:pt x="13081" y="11916"/>
                    <a:pt x="13225" y="11988"/>
                  </a:cubicBezTo>
                  <a:cubicBezTo>
                    <a:pt x="12318" y="13025"/>
                    <a:pt x="11983" y="13427"/>
                    <a:pt x="11949" y="13427"/>
                  </a:cubicBezTo>
                  <a:cubicBezTo>
                    <a:pt x="11902" y="13427"/>
                    <a:pt x="12424" y="12668"/>
                    <a:pt x="12812" y="11753"/>
                  </a:cubicBezTo>
                  <a:close/>
                  <a:moveTo>
                    <a:pt x="13505" y="12129"/>
                  </a:moveTo>
                  <a:cubicBezTo>
                    <a:pt x="13768" y="12251"/>
                    <a:pt x="14054" y="12366"/>
                    <a:pt x="14342" y="12476"/>
                  </a:cubicBezTo>
                  <a:cubicBezTo>
                    <a:pt x="13238" y="13481"/>
                    <a:pt x="12656" y="14171"/>
                    <a:pt x="12565" y="14171"/>
                  </a:cubicBezTo>
                  <a:cubicBezTo>
                    <a:pt x="12482" y="14171"/>
                    <a:pt x="12802" y="13604"/>
                    <a:pt x="13502" y="12190"/>
                  </a:cubicBezTo>
                  <a:lnTo>
                    <a:pt x="13499" y="12190"/>
                  </a:lnTo>
                  <a:cubicBezTo>
                    <a:pt x="13505" y="12170"/>
                    <a:pt x="13508" y="12150"/>
                    <a:pt x="13505" y="12129"/>
                  </a:cubicBezTo>
                  <a:close/>
                  <a:moveTo>
                    <a:pt x="14692" y="12603"/>
                  </a:moveTo>
                  <a:cubicBezTo>
                    <a:pt x="15182" y="12776"/>
                    <a:pt x="15650" y="12918"/>
                    <a:pt x="16005" y="13013"/>
                  </a:cubicBezTo>
                  <a:cubicBezTo>
                    <a:pt x="15973" y="13016"/>
                    <a:pt x="15942" y="13030"/>
                    <a:pt x="15921" y="13056"/>
                  </a:cubicBezTo>
                  <a:cubicBezTo>
                    <a:pt x="14855" y="14300"/>
                    <a:pt x="14198" y="15091"/>
                    <a:pt x="14116" y="15091"/>
                  </a:cubicBezTo>
                  <a:cubicBezTo>
                    <a:pt x="14046" y="15091"/>
                    <a:pt x="14415" y="14487"/>
                    <a:pt x="15335" y="13053"/>
                  </a:cubicBezTo>
                  <a:cubicBezTo>
                    <a:pt x="15416" y="12927"/>
                    <a:pt x="15295" y="12789"/>
                    <a:pt x="15173" y="12789"/>
                  </a:cubicBezTo>
                  <a:cubicBezTo>
                    <a:pt x="15133" y="12789"/>
                    <a:pt x="15092" y="12804"/>
                    <a:pt x="15058" y="12840"/>
                  </a:cubicBezTo>
                  <a:cubicBezTo>
                    <a:pt x="13912" y="14072"/>
                    <a:pt x="13332" y="14734"/>
                    <a:pt x="13279" y="14734"/>
                  </a:cubicBezTo>
                  <a:cubicBezTo>
                    <a:pt x="13226" y="14734"/>
                    <a:pt x="13708" y="14060"/>
                    <a:pt x="14686" y="12620"/>
                  </a:cubicBezTo>
                  <a:cubicBezTo>
                    <a:pt x="14692" y="12614"/>
                    <a:pt x="14686" y="12609"/>
                    <a:pt x="14692" y="12603"/>
                  </a:cubicBezTo>
                  <a:close/>
                  <a:moveTo>
                    <a:pt x="16909" y="14381"/>
                  </a:moveTo>
                  <a:cubicBezTo>
                    <a:pt x="16949" y="14609"/>
                    <a:pt x="17004" y="14837"/>
                    <a:pt x="17073" y="15060"/>
                  </a:cubicBezTo>
                  <a:cubicBezTo>
                    <a:pt x="17045" y="15066"/>
                    <a:pt x="17016" y="15080"/>
                    <a:pt x="16995" y="15100"/>
                  </a:cubicBezTo>
                  <a:cubicBezTo>
                    <a:pt x="16677" y="15495"/>
                    <a:pt x="15297" y="17216"/>
                    <a:pt x="15096" y="17216"/>
                  </a:cubicBezTo>
                  <a:cubicBezTo>
                    <a:pt x="15009" y="17216"/>
                    <a:pt x="15142" y="16895"/>
                    <a:pt x="15676" y="16007"/>
                  </a:cubicBezTo>
                  <a:cubicBezTo>
                    <a:pt x="15667" y="15940"/>
                    <a:pt x="15653" y="15874"/>
                    <a:pt x="15636" y="15810"/>
                  </a:cubicBezTo>
                  <a:cubicBezTo>
                    <a:pt x="16089" y="15360"/>
                    <a:pt x="16513" y="14881"/>
                    <a:pt x="16909" y="14381"/>
                  </a:cubicBezTo>
                  <a:close/>
                  <a:moveTo>
                    <a:pt x="17212" y="15444"/>
                  </a:moveTo>
                  <a:cubicBezTo>
                    <a:pt x="17264" y="15568"/>
                    <a:pt x="17322" y="15686"/>
                    <a:pt x="17388" y="15802"/>
                  </a:cubicBezTo>
                  <a:cubicBezTo>
                    <a:pt x="16695" y="16567"/>
                    <a:pt x="16297" y="17063"/>
                    <a:pt x="16124" y="17289"/>
                  </a:cubicBezTo>
                  <a:cubicBezTo>
                    <a:pt x="16305" y="17026"/>
                    <a:pt x="16701" y="16411"/>
                    <a:pt x="17212" y="15444"/>
                  </a:cubicBezTo>
                  <a:close/>
                  <a:moveTo>
                    <a:pt x="27835" y="15386"/>
                  </a:moveTo>
                  <a:cubicBezTo>
                    <a:pt x="27854" y="15386"/>
                    <a:pt x="27872" y="15386"/>
                    <a:pt x="27891" y="15386"/>
                  </a:cubicBezTo>
                  <a:cubicBezTo>
                    <a:pt x="27065" y="16001"/>
                    <a:pt x="26398" y="16760"/>
                    <a:pt x="25778" y="17566"/>
                  </a:cubicBezTo>
                  <a:cubicBezTo>
                    <a:pt x="26193" y="16884"/>
                    <a:pt x="26566" y="16177"/>
                    <a:pt x="26898" y="15449"/>
                  </a:cubicBezTo>
                  <a:cubicBezTo>
                    <a:pt x="27209" y="15409"/>
                    <a:pt x="27522" y="15386"/>
                    <a:pt x="27835" y="15386"/>
                  </a:cubicBezTo>
                  <a:close/>
                  <a:moveTo>
                    <a:pt x="17683" y="16220"/>
                  </a:moveTo>
                  <a:cubicBezTo>
                    <a:pt x="17838" y="16402"/>
                    <a:pt x="18020" y="16558"/>
                    <a:pt x="18225" y="16682"/>
                  </a:cubicBezTo>
                  <a:cubicBezTo>
                    <a:pt x="17465" y="17490"/>
                    <a:pt x="17132" y="17836"/>
                    <a:pt x="17052" y="17836"/>
                  </a:cubicBezTo>
                  <a:cubicBezTo>
                    <a:pt x="16942" y="17836"/>
                    <a:pt x="17297" y="17201"/>
                    <a:pt x="17683" y="16220"/>
                  </a:cubicBezTo>
                  <a:close/>
                  <a:moveTo>
                    <a:pt x="30899" y="16047"/>
                  </a:moveTo>
                  <a:cubicBezTo>
                    <a:pt x="31165" y="16137"/>
                    <a:pt x="31436" y="16232"/>
                    <a:pt x="31710" y="16333"/>
                  </a:cubicBezTo>
                  <a:cubicBezTo>
                    <a:pt x="30983" y="16919"/>
                    <a:pt x="30293" y="17554"/>
                    <a:pt x="29649" y="18235"/>
                  </a:cubicBezTo>
                  <a:cubicBezTo>
                    <a:pt x="30111" y="17534"/>
                    <a:pt x="30530" y="16803"/>
                    <a:pt x="30899" y="16047"/>
                  </a:cubicBezTo>
                  <a:close/>
                  <a:moveTo>
                    <a:pt x="18592" y="16867"/>
                  </a:moveTo>
                  <a:cubicBezTo>
                    <a:pt x="18690" y="16907"/>
                    <a:pt x="18791" y="16939"/>
                    <a:pt x="18892" y="16968"/>
                  </a:cubicBezTo>
                  <a:cubicBezTo>
                    <a:pt x="18047" y="17809"/>
                    <a:pt x="17614" y="18385"/>
                    <a:pt x="17611" y="18385"/>
                  </a:cubicBezTo>
                  <a:cubicBezTo>
                    <a:pt x="17609" y="18385"/>
                    <a:pt x="17932" y="17948"/>
                    <a:pt x="18592" y="16867"/>
                  </a:cubicBezTo>
                  <a:close/>
                  <a:moveTo>
                    <a:pt x="19400" y="17063"/>
                  </a:moveTo>
                  <a:cubicBezTo>
                    <a:pt x="19579" y="17084"/>
                    <a:pt x="19758" y="17094"/>
                    <a:pt x="19938" y="17094"/>
                  </a:cubicBezTo>
                  <a:cubicBezTo>
                    <a:pt x="19982" y="17094"/>
                    <a:pt x="20026" y="17093"/>
                    <a:pt x="20070" y="17092"/>
                  </a:cubicBezTo>
                  <a:lnTo>
                    <a:pt x="20070" y="17092"/>
                  </a:lnTo>
                  <a:cubicBezTo>
                    <a:pt x="19363" y="17840"/>
                    <a:pt x="18947" y="18357"/>
                    <a:pt x="18733" y="18651"/>
                  </a:cubicBezTo>
                  <a:cubicBezTo>
                    <a:pt x="18898" y="18354"/>
                    <a:pt x="19149" y="17823"/>
                    <a:pt x="19400" y="17063"/>
                  </a:cubicBezTo>
                  <a:close/>
                  <a:moveTo>
                    <a:pt x="32097" y="16474"/>
                  </a:moveTo>
                  <a:cubicBezTo>
                    <a:pt x="32242" y="16529"/>
                    <a:pt x="32386" y="16587"/>
                    <a:pt x="32530" y="16645"/>
                  </a:cubicBezTo>
                  <a:cubicBezTo>
                    <a:pt x="31523" y="17638"/>
                    <a:pt x="30605" y="18712"/>
                    <a:pt x="29718" y="19806"/>
                  </a:cubicBezTo>
                  <a:lnTo>
                    <a:pt x="29716" y="19806"/>
                  </a:lnTo>
                  <a:cubicBezTo>
                    <a:pt x="30515" y="18700"/>
                    <a:pt x="31309" y="17592"/>
                    <a:pt x="32097" y="16474"/>
                  </a:cubicBezTo>
                  <a:close/>
                  <a:moveTo>
                    <a:pt x="34502" y="17563"/>
                  </a:moveTo>
                  <a:cubicBezTo>
                    <a:pt x="34733" y="17690"/>
                    <a:pt x="34958" y="17823"/>
                    <a:pt x="35178" y="17964"/>
                  </a:cubicBezTo>
                  <a:cubicBezTo>
                    <a:pt x="34170" y="18544"/>
                    <a:pt x="33281" y="19260"/>
                    <a:pt x="32467" y="20057"/>
                  </a:cubicBezTo>
                  <a:cubicBezTo>
                    <a:pt x="33142" y="19220"/>
                    <a:pt x="33821" y="18388"/>
                    <a:pt x="34502" y="17563"/>
                  </a:cubicBezTo>
                  <a:close/>
                  <a:moveTo>
                    <a:pt x="26283" y="15559"/>
                  </a:moveTo>
                  <a:cubicBezTo>
                    <a:pt x="24767" y="17118"/>
                    <a:pt x="23474" y="18853"/>
                    <a:pt x="22048" y="20496"/>
                  </a:cubicBezTo>
                  <a:cubicBezTo>
                    <a:pt x="22628" y="19823"/>
                    <a:pt x="24141" y="17722"/>
                    <a:pt x="24808" y="16278"/>
                  </a:cubicBezTo>
                  <a:cubicBezTo>
                    <a:pt x="24866" y="16157"/>
                    <a:pt x="24773" y="16035"/>
                    <a:pt x="24664" y="16035"/>
                  </a:cubicBezTo>
                  <a:cubicBezTo>
                    <a:pt x="24627" y="16035"/>
                    <a:pt x="24589" y="16049"/>
                    <a:pt x="24554" y="16082"/>
                  </a:cubicBezTo>
                  <a:cubicBezTo>
                    <a:pt x="23797" y="16792"/>
                    <a:pt x="23139" y="17525"/>
                    <a:pt x="22487" y="18331"/>
                  </a:cubicBezTo>
                  <a:cubicBezTo>
                    <a:pt x="22057" y="18857"/>
                    <a:pt x="21853" y="19060"/>
                    <a:pt x="21793" y="19060"/>
                  </a:cubicBezTo>
                  <a:cubicBezTo>
                    <a:pt x="21611" y="19060"/>
                    <a:pt x="22774" y="17173"/>
                    <a:pt x="22928" y="16899"/>
                  </a:cubicBezTo>
                  <a:cubicBezTo>
                    <a:pt x="22976" y="16815"/>
                    <a:pt x="22905" y="16739"/>
                    <a:pt x="22832" y="16739"/>
                  </a:cubicBezTo>
                  <a:cubicBezTo>
                    <a:pt x="22799" y="16739"/>
                    <a:pt x="22766" y="16754"/>
                    <a:pt x="22743" y="16792"/>
                  </a:cubicBezTo>
                  <a:cubicBezTo>
                    <a:pt x="22738" y="16798"/>
                    <a:pt x="22735" y="16806"/>
                    <a:pt x="22732" y="16812"/>
                  </a:cubicBezTo>
                  <a:cubicBezTo>
                    <a:pt x="22697" y="16779"/>
                    <a:pt x="22654" y="16758"/>
                    <a:pt x="22609" y="16758"/>
                  </a:cubicBezTo>
                  <a:cubicBezTo>
                    <a:pt x="22568" y="16758"/>
                    <a:pt x="22526" y="16776"/>
                    <a:pt x="22489" y="16821"/>
                  </a:cubicBezTo>
                  <a:cubicBezTo>
                    <a:pt x="22046" y="17363"/>
                    <a:pt x="21336" y="18652"/>
                    <a:pt x="21231" y="18652"/>
                  </a:cubicBezTo>
                  <a:cubicBezTo>
                    <a:pt x="21174" y="18652"/>
                    <a:pt x="21293" y="18280"/>
                    <a:pt x="21721" y="17219"/>
                  </a:cubicBezTo>
                  <a:cubicBezTo>
                    <a:pt x="21775" y="17084"/>
                    <a:pt x="21656" y="16991"/>
                    <a:pt x="21539" y="16991"/>
                  </a:cubicBezTo>
                  <a:cubicBezTo>
                    <a:pt x="21493" y="16991"/>
                    <a:pt x="21448" y="17006"/>
                    <a:pt x="21413" y="17037"/>
                  </a:cubicBezTo>
                  <a:cubicBezTo>
                    <a:pt x="20307" y="18026"/>
                    <a:pt x="19823" y="18755"/>
                    <a:pt x="19732" y="18904"/>
                  </a:cubicBezTo>
                  <a:lnTo>
                    <a:pt x="19732" y="18904"/>
                  </a:lnTo>
                  <a:cubicBezTo>
                    <a:pt x="19799" y="18784"/>
                    <a:pt x="20066" y="18272"/>
                    <a:pt x="20428" y="17219"/>
                  </a:cubicBezTo>
                  <a:cubicBezTo>
                    <a:pt x="20443" y="17167"/>
                    <a:pt x="20434" y="17112"/>
                    <a:pt x="20399" y="17072"/>
                  </a:cubicBezTo>
                  <a:cubicBezTo>
                    <a:pt x="20956" y="17020"/>
                    <a:pt x="21508" y="16922"/>
                    <a:pt x="22051" y="16778"/>
                  </a:cubicBezTo>
                  <a:cubicBezTo>
                    <a:pt x="23465" y="16422"/>
                    <a:pt x="24863" y="15851"/>
                    <a:pt x="26283" y="15559"/>
                  </a:cubicBezTo>
                  <a:close/>
                  <a:moveTo>
                    <a:pt x="28723" y="16523"/>
                  </a:moveTo>
                  <a:cubicBezTo>
                    <a:pt x="28745" y="16523"/>
                    <a:pt x="28603" y="16792"/>
                    <a:pt x="28183" y="17514"/>
                  </a:cubicBezTo>
                  <a:lnTo>
                    <a:pt x="28185" y="17517"/>
                  </a:lnTo>
                  <a:cubicBezTo>
                    <a:pt x="27265" y="19096"/>
                    <a:pt x="26035" y="20505"/>
                    <a:pt x="24886" y="21934"/>
                  </a:cubicBezTo>
                  <a:cubicBezTo>
                    <a:pt x="25668" y="20834"/>
                    <a:pt x="26433" y="19742"/>
                    <a:pt x="27201" y="18738"/>
                  </a:cubicBezTo>
                  <a:cubicBezTo>
                    <a:pt x="27442" y="18421"/>
                    <a:pt x="28664" y="16523"/>
                    <a:pt x="28723" y="16523"/>
                  </a:cubicBezTo>
                  <a:close/>
                  <a:moveTo>
                    <a:pt x="35027" y="19757"/>
                  </a:moveTo>
                  <a:cubicBezTo>
                    <a:pt x="35073" y="19757"/>
                    <a:pt x="34147" y="20878"/>
                    <a:pt x="33509" y="21613"/>
                  </a:cubicBezTo>
                  <a:cubicBezTo>
                    <a:pt x="33157" y="21977"/>
                    <a:pt x="32816" y="22352"/>
                    <a:pt x="32490" y="22739"/>
                  </a:cubicBezTo>
                  <a:cubicBezTo>
                    <a:pt x="32190" y="23065"/>
                    <a:pt x="31884" y="23393"/>
                    <a:pt x="31586" y="23722"/>
                  </a:cubicBezTo>
                  <a:lnTo>
                    <a:pt x="31586" y="23722"/>
                  </a:lnTo>
                  <a:cubicBezTo>
                    <a:pt x="32440" y="22682"/>
                    <a:pt x="33289" y="21662"/>
                    <a:pt x="34147" y="20701"/>
                  </a:cubicBezTo>
                  <a:cubicBezTo>
                    <a:pt x="34758" y="20016"/>
                    <a:pt x="35005" y="19757"/>
                    <a:pt x="35027" y="19757"/>
                  </a:cubicBezTo>
                  <a:close/>
                  <a:moveTo>
                    <a:pt x="28429" y="23607"/>
                  </a:moveTo>
                  <a:lnTo>
                    <a:pt x="28429" y="23607"/>
                  </a:lnTo>
                  <a:cubicBezTo>
                    <a:pt x="28323" y="23750"/>
                    <a:pt x="28217" y="23892"/>
                    <a:pt x="28112" y="24035"/>
                  </a:cubicBezTo>
                  <a:lnTo>
                    <a:pt x="28112" y="24035"/>
                  </a:lnTo>
                  <a:cubicBezTo>
                    <a:pt x="28197" y="23922"/>
                    <a:pt x="28281" y="23809"/>
                    <a:pt x="28364" y="23695"/>
                  </a:cubicBezTo>
                  <a:cubicBezTo>
                    <a:pt x="28386" y="23665"/>
                    <a:pt x="28407" y="23636"/>
                    <a:pt x="28429" y="23607"/>
                  </a:cubicBezTo>
                  <a:close/>
                  <a:moveTo>
                    <a:pt x="30141" y="16890"/>
                  </a:moveTo>
                  <a:cubicBezTo>
                    <a:pt x="28459" y="18908"/>
                    <a:pt x="26575" y="21742"/>
                    <a:pt x="24666" y="23960"/>
                  </a:cubicBezTo>
                  <a:cubicBezTo>
                    <a:pt x="24533" y="24115"/>
                    <a:pt x="24400" y="24271"/>
                    <a:pt x="24268" y="24427"/>
                  </a:cubicBezTo>
                  <a:lnTo>
                    <a:pt x="24268" y="24427"/>
                  </a:lnTo>
                  <a:cubicBezTo>
                    <a:pt x="26238" y="21929"/>
                    <a:pt x="28099" y="19336"/>
                    <a:pt x="30141" y="16890"/>
                  </a:cubicBezTo>
                  <a:close/>
                  <a:moveTo>
                    <a:pt x="40836" y="23328"/>
                  </a:moveTo>
                  <a:cubicBezTo>
                    <a:pt x="41041" y="23357"/>
                    <a:pt x="41246" y="23397"/>
                    <a:pt x="41445" y="23452"/>
                  </a:cubicBezTo>
                  <a:cubicBezTo>
                    <a:pt x="40868" y="23943"/>
                    <a:pt x="40354" y="24489"/>
                    <a:pt x="39872" y="25063"/>
                  </a:cubicBezTo>
                  <a:cubicBezTo>
                    <a:pt x="40233" y="24561"/>
                    <a:pt x="40574" y="24047"/>
                    <a:pt x="40859" y="23496"/>
                  </a:cubicBezTo>
                  <a:cubicBezTo>
                    <a:pt x="40885" y="23441"/>
                    <a:pt x="40877" y="23374"/>
                    <a:pt x="40836" y="23328"/>
                  </a:cubicBezTo>
                  <a:close/>
                  <a:moveTo>
                    <a:pt x="34630" y="18645"/>
                  </a:moveTo>
                  <a:cubicBezTo>
                    <a:pt x="34743" y="18645"/>
                    <a:pt x="34589" y="18938"/>
                    <a:pt x="33971" y="19725"/>
                  </a:cubicBezTo>
                  <a:lnTo>
                    <a:pt x="33971" y="19728"/>
                  </a:lnTo>
                  <a:cubicBezTo>
                    <a:pt x="33024" y="20929"/>
                    <a:pt x="31849" y="21974"/>
                    <a:pt x="30816" y="23106"/>
                  </a:cubicBezTo>
                  <a:cubicBezTo>
                    <a:pt x="30030" y="23966"/>
                    <a:pt x="29219" y="24803"/>
                    <a:pt x="28399" y="25632"/>
                  </a:cubicBezTo>
                  <a:cubicBezTo>
                    <a:pt x="29513" y="24102"/>
                    <a:pt x="30593" y="22543"/>
                    <a:pt x="31823" y="21099"/>
                  </a:cubicBezTo>
                  <a:cubicBezTo>
                    <a:pt x="32167" y="20699"/>
                    <a:pt x="34330" y="18645"/>
                    <a:pt x="34630" y="18645"/>
                  </a:cubicBezTo>
                  <a:close/>
                  <a:moveTo>
                    <a:pt x="35657" y="20447"/>
                  </a:moveTo>
                  <a:cubicBezTo>
                    <a:pt x="35605" y="20537"/>
                    <a:pt x="35674" y="20614"/>
                    <a:pt x="35755" y="20629"/>
                  </a:cubicBezTo>
                  <a:cubicBezTo>
                    <a:pt x="34597" y="22459"/>
                    <a:pt x="32201" y="24310"/>
                    <a:pt x="30934" y="25664"/>
                  </a:cubicBezTo>
                  <a:cubicBezTo>
                    <a:pt x="30587" y="26030"/>
                    <a:pt x="30247" y="26403"/>
                    <a:pt x="29909" y="26772"/>
                  </a:cubicBezTo>
                  <a:cubicBezTo>
                    <a:pt x="30198" y="26325"/>
                    <a:pt x="30481" y="25874"/>
                    <a:pt x="30778" y="25433"/>
                  </a:cubicBezTo>
                  <a:cubicBezTo>
                    <a:pt x="31185" y="24826"/>
                    <a:pt x="31615" y="24240"/>
                    <a:pt x="32060" y="23666"/>
                  </a:cubicBezTo>
                  <a:lnTo>
                    <a:pt x="32060" y="23669"/>
                  </a:lnTo>
                  <a:cubicBezTo>
                    <a:pt x="32611" y="23088"/>
                    <a:pt x="33160" y="22508"/>
                    <a:pt x="33682" y="21908"/>
                  </a:cubicBezTo>
                  <a:cubicBezTo>
                    <a:pt x="34441" y="21357"/>
                    <a:pt x="35494" y="20728"/>
                    <a:pt x="35657" y="20447"/>
                  </a:cubicBezTo>
                  <a:close/>
                  <a:moveTo>
                    <a:pt x="46186" y="25459"/>
                  </a:moveTo>
                  <a:cubicBezTo>
                    <a:pt x="46325" y="25548"/>
                    <a:pt x="46454" y="25646"/>
                    <a:pt x="46579" y="25753"/>
                  </a:cubicBezTo>
                  <a:cubicBezTo>
                    <a:pt x="46177" y="26180"/>
                    <a:pt x="45785" y="26614"/>
                    <a:pt x="45386" y="27044"/>
                  </a:cubicBezTo>
                  <a:cubicBezTo>
                    <a:pt x="45718" y="26550"/>
                    <a:pt x="45987" y="26019"/>
                    <a:pt x="46186" y="25459"/>
                  </a:cubicBezTo>
                  <a:close/>
                  <a:moveTo>
                    <a:pt x="31064" y="17263"/>
                  </a:moveTo>
                  <a:cubicBezTo>
                    <a:pt x="31197" y="17263"/>
                    <a:pt x="29285" y="19885"/>
                    <a:pt x="29080" y="20170"/>
                  </a:cubicBezTo>
                  <a:cubicBezTo>
                    <a:pt x="28108" y="21518"/>
                    <a:pt x="27109" y="22846"/>
                    <a:pt x="26104" y="24171"/>
                  </a:cubicBezTo>
                  <a:cubicBezTo>
                    <a:pt x="25772" y="24532"/>
                    <a:pt x="25434" y="24884"/>
                    <a:pt x="25085" y="25228"/>
                  </a:cubicBezTo>
                  <a:cubicBezTo>
                    <a:pt x="24354" y="25941"/>
                    <a:pt x="23607" y="26648"/>
                    <a:pt x="22899" y="27387"/>
                  </a:cubicBezTo>
                  <a:cubicBezTo>
                    <a:pt x="25604" y="24194"/>
                    <a:pt x="27957" y="20698"/>
                    <a:pt x="30749" y="17571"/>
                  </a:cubicBezTo>
                  <a:cubicBezTo>
                    <a:pt x="30942" y="17355"/>
                    <a:pt x="31039" y="17263"/>
                    <a:pt x="31064" y="17263"/>
                  </a:cubicBezTo>
                  <a:close/>
                  <a:moveTo>
                    <a:pt x="28367" y="15406"/>
                  </a:moveTo>
                  <a:cubicBezTo>
                    <a:pt x="28650" y="15432"/>
                    <a:pt x="28933" y="15478"/>
                    <a:pt x="29210" y="15545"/>
                  </a:cubicBezTo>
                  <a:cubicBezTo>
                    <a:pt x="27536" y="17771"/>
                    <a:pt x="25778" y="19930"/>
                    <a:pt x="24109" y="22159"/>
                  </a:cubicBezTo>
                  <a:cubicBezTo>
                    <a:pt x="23301" y="23244"/>
                    <a:pt x="22533" y="24350"/>
                    <a:pt x="21701" y="25418"/>
                  </a:cubicBezTo>
                  <a:cubicBezTo>
                    <a:pt x="21037" y="26279"/>
                    <a:pt x="19337" y="27217"/>
                    <a:pt x="18875" y="27996"/>
                  </a:cubicBezTo>
                  <a:cubicBezTo>
                    <a:pt x="21577" y="23438"/>
                    <a:pt x="25931" y="20184"/>
                    <a:pt x="28367" y="15418"/>
                  </a:cubicBezTo>
                  <a:cubicBezTo>
                    <a:pt x="28367" y="15415"/>
                    <a:pt x="28367" y="15412"/>
                    <a:pt x="28367" y="15406"/>
                  </a:cubicBezTo>
                  <a:close/>
                  <a:moveTo>
                    <a:pt x="44162" y="24509"/>
                  </a:moveTo>
                  <a:lnTo>
                    <a:pt x="44162" y="24509"/>
                  </a:lnTo>
                  <a:cubicBezTo>
                    <a:pt x="44748" y="24725"/>
                    <a:pt x="45343" y="24962"/>
                    <a:pt x="45868" y="25262"/>
                  </a:cubicBezTo>
                  <a:cubicBezTo>
                    <a:pt x="45161" y="25843"/>
                    <a:pt x="44485" y="26463"/>
                    <a:pt x="43847" y="27122"/>
                  </a:cubicBezTo>
                  <a:cubicBezTo>
                    <a:pt x="44272" y="26475"/>
                    <a:pt x="44662" y="25805"/>
                    <a:pt x="44965" y="25075"/>
                  </a:cubicBezTo>
                  <a:cubicBezTo>
                    <a:pt x="45008" y="24969"/>
                    <a:pt x="44911" y="24894"/>
                    <a:pt x="44817" y="24894"/>
                  </a:cubicBezTo>
                  <a:cubicBezTo>
                    <a:pt x="44780" y="24894"/>
                    <a:pt x="44744" y="24905"/>
                    <a:pt x="44716" y="24930"/>
                  </a:cubicBezTo>
                  <a:cubicBezTo>
                    <a:pt x="43536" y="25993"/>
                    <a:pt x="42430" y="27148"/>
                    <a:pt x="41362" y="28349"/>
                  </a:cubicBezTo>
                  <a:cubicBezTo>
                    <a:pt x="42312" y="27073"/>
                    <a:pt x="43250" y="25797"/>
                    <a:pt x="44165" y="24512"/>
                  </a:cubicBezTo>
                  <a:lnTo>
                    <a:pt x="44162" y="24509"/>
                  </a:lnTo>
                  <a:close/>
                  <a:moveTo>
                    <a:pt x="47332" y="26781"/>
                  </a:moveTo>
                  <a:cubicBezTo>
                    <a:pt x="47401" y="26951"/>
                    <a:pt x="47450" y="27133"/>
                    <a:pt x="47476" y="27318"/>
                  </a:cubicBezTo>
                  <a:cubicBezTo>
                    <a:pt x="47482" y="27353"/>
                    <a:pt x="47497" y="27384"/>
                    <a:pt x="47517" y="27413"/>
                  </a:cubicBezTo>
                  <a:cubicBezTo>
                    <a:pt x="47055" y="27754"/>
                    <a:pt x="46602" y="28109"/>
                    <a:pt x="46163" y="28490"/>
                  </a:cubicBezTo>
                  <a:cubicBezTo>
                    <a:pt x="46567" y="27930"/>
                    <a:pt x="46963" y="27361"/>
                    <a:pt x="47332" y="26781"/>
                  </a:cubicBezTo>
                  <a:close/>
                  <a:moveTo>
                    <a:pt x="29551" y="15623"/>
                  </a:moveTo>
                  <a:lnTo>
                    <a:pt x="29551" y="15623"/>
                  </a:lnTo>
                  <a:cubicBezTo>
                    <a:pt x="29571" y="15628"/>
                    <a:pt x="29589" y="15628"/>
                    <a:pt x="29609" y="15634"/>
                  </a:cubicBezTo>
                  <a:cubicBezTo>
                    <a:pt x="29900" y="15727"/>
                    <a:pt x="30221" y="15828"/>
                    <a:pt x="30553" y="15937"/>
                  </a:cubicBezTo>
                  <a:cubicBezTo>
                    <a:pt x="26882" y="20151"/>
                    <a:pt x="23875" y="24900"/>
                    <a:pt x="19962" y="28909"/>
                  </a:cubicBezTo>
                  <a:lnTo>
                    <a:pt x="19962" y="28909"/>
                  </a:lnTo>
                  <a:cubicBezTo>
                    <a:pt x="21381" y="27416"/>
                    <a:pt x="22850" y="25260"/>
                    <a:pt x="24164" y="23395"/>
                  </a:cubicBezTo>
                  <a:cubicBezTo>
                    <a:pt x="26014" y="20770"/>
                    <a:pt x="28151" y="18559"/>
                    <a:pt x="29551" y="15637"/>
                  </a:cubicBezTo>
                  <a:cubicBezTo>
                    <a:pt x="29554" y="15631"/>
                    <a:pt x="29551" y="15628"/>
                    <a:pt x="29551" y="15623"/>
                  </a:cubicBezTo>
                  <a:close/>
                  <a:moveTo>
                    <a:pt x="37050" y="23522"/>
                  </a:moveTo>
                  <a:cubicBezTo>
                    <a:pt x="37125" y="23522"/>
                    <a:pt x="36886" y="23893"/>
                    <a:pt x="36119" y="24876"/>
                  </a:cubicBezTo>
                  <a:cubicBezTo>
                    <a:pt x="34970" y="26348"/>
                    <a:pt x="33550" y="27679"/>
                    <a:pt x="32178" y="29021"/>
                  </a:cubicBezTo>
                  <a:cubicBezTo>
                    <a:pt x="32701" y="28334"/>
                    <a:pt x="33220" y="27647"/>
                    <a:pt x="33752" y="26966"/>
                  </a:cubicBezTo>
                  <a:cubicBezTo>
                    <a:pt x="34141" y="26463"/>
                    <a:pt x="36839" y="23522"/>
                    <a:pt x="37050" y="23522"/>
                  </a:cubicBezTo>
                  <a:close/>
                  <a:moveTo>
                    <a:pt x="50236" y="27581"/>
                  </a:moveTo>
                  <a:cubicBezTo>
                    <a:pt x="50499" y="27618"/>
                    <a:pt x="50756" y="27673"/>
                    <a:pt x="51013" y="27742"/>
                  </a:cubicBezTo>
                  <a:cubicBezTo>
                    <a:pt x="50314" y="28340"/>
                    <a:pt x="49624" y="28964"/>
                    <a:pt x="48940" y="29604"/>
                  </a:cubicBezTo>
                  <a:cubicBezTo>
                    <a:pt x="49422" y="28981"/>
                    <a:pt x="49867" y="28320"/>
                    <a:pt x="50236" y="27592"/>
                  </a:cubicBezTo>
                  <a:cubicBezTo>
                    <a:pt x="50239" y="27589"/>
                    <a:pt x="50236" y="27584"/>
                    <a:pt x="50236" y="27581"/>
                  </a:cubicBezTo>
                  <a:close/>
                  <a:moveTo>
                    <a:pt x="41731" y="23536"/>
                  </a:moveTo>
                  <a:lnTo>
                    <a:pt x="41731" y="23536"/>
                  </a:lnTo>
                  <a:cubicBezTo>
                    <a:pt x="41887" y="23588"/>
                    <a:pt x="42037" y="23651"/>
                    <a:pt x="42185" y="23727"/>
                  </a:cubicBezTo>
                  <a:cubicBezTo>
                    <a:pt x="42635" y="23963"/>
                    <a:pt x="43221" y="24168"/>
                    <a:pt x="43842" y="24391"/>
                  </a:cubicBezTo>
                  <a:cubicBezTo>
                    <a:pt x="42029" y="26004"/>
                    <a:pt x="40501" y="27930"/>
                    <a:pt x="38966" y="29850"/>
                  </a:cubicBezTo>
                  <a:cubicBezTo>
                    <a:pt x="40337" y="28066"/>
                    <a:pt x="41552" y="26212"/>
                    <a:pt x="42485" y="24255"/>
                  </a:cubicBezTo>
                  <a:cubicBezTo>
                    <a:pt x="42535" y="24149"/>
                    <a:pt x="42454" y="23997"/>
                    <a:pt x="42346" y="23997"/>
                  </a:cubicBezTo>
                  <a:cubicBezTo>
                    <a:pt x="42318" y="23997"/>
                    <a:pt x="42289" y="24007"/>
                    <a:pt x="42260" y="24030"/>
                  </a:cubicBezTo>
                  <a:cubicBezTo>
                    <a:pt x="41460" y="24645"/>
                    <a:pt x="40721" y="25340"/>
                    <a:pt x="40016" y="26082"/>
                  </a:cubicBezTo>
                  <a:cubicBezTo>
                    <a:pt x="40600" y="25268"/>
                    <a:pt x="41171" y="24448"/>
                    <a:pt x="41720" y="23602"/>
                  </a:cubicBezTo>
                  <a:cubicBezTo>
                    <a:pt x="41728" y="23582"/>
                    <a:pt x="41734" y="23559"/>
                    <a:pt x="41731" y="23536"/>
                  </a:cubicBezTo>
                  <a:close/>
                  <a:moveTo>
                    <a:pt x="35435" y="18137"/>
                  </a:moveTo>
                  <a:cubicBezTo>
                    <a:pt x="36416" y="18804"/>
                    <a:pt x="37216" y="19610"/>
                    <a:pt x="37623" y="20585"/>
                  </a:cubicBezTo>
                  <a:cubicBezTo>
                    <a:pt x="37609" y="20581"/>
                    <a:pt x="37595" y="20578"/>
                    <a:pt x="37582" y="20578"/>
                  </a:cubicBezTo>
                  <a:cubicBezTo>
                    <a:pt x="37546" y="20578"/>
                    <a:pt x="37513" y="20594"/>
                    <a:pt x="37490" y="20623"/>
                  </a:cubicBezTo>
                  <a:cubicBezTo>
                    <a:pt x="36492" y="21765"/>
                    <a:pt x="35505" y="22935"/>
                    <a:pt x="34521" y="24108"/>
                  </a:cubicBezTo>
                  <a:lnTo>
                    <a:pt x="34521" y="24108"/>
                  </a:lnTo>
                  <a:cubicBezTo>
                    <a:pt x="35467" y="22835"/>
                    <a:pt x="36364" y="21550"/>
                    <a:pt x="37184" y="20259"/>
                  </a:cubicBezTo>
                  <a:cubicBezTo>
                    <a:pt x="37247" y="20157"/>
                    <a:pt x="37150" y="20044"/>
                    <a:pt x="37052" y="20044"/>
                  </a:cubicBezTo>
                  <a:cubicBezTo>
                    <a:pt x="37019" y="20044"/>
                    <a:pt x="36986" y="20057"/>
                    <a:pt x="36959" y="20086"/>
                  </a:cubicBezTo>
                  <a:cubicBezTo>
                    <a:pt x="33983" y="23371"/>
                    <a:pt x="30917" y="26602"/>
                    <a:pt x="27905" y="29873"/>
                  </a:cubicBezTo>
                  <a:cubicBezTo>
                    <a:pt x="27940" y="29821"/>
                    <a:pt x="27978" y="29769"/>
                    <a:pt x="28009" y="29714"/>
                  </a:cubicBezTo>
                  <a:cubicBezTo>
                    <a:pt x="28321" y="29241"/>
                    <a:pt x="28627" y="28761"/>
                    <a:pt x="28933" y="28282"/>
                  </a:cubicBezTo>
                  <a:cubicBezTo>
                    <a:pt x="29970" y="27156"/>
                    <a:pt x="31003" y="26027"/>
                    <a:pt x="32051" y="24910"/>
                  </a:cubicBezTo>
                  <a:cubicBezTo>
                    <a:pt x="33463" y="23406"/>
                    <a:pt x="35885" y="21688"/>
                    <a:pt x="36564" y="19690"/>
                  </a:cubicBezTo>
                  <a:cubicBezTo>
                    <a:pt x="36587" y="19624"/>
                    <a:pt x="36555" y="19552"/>
                    <a:pt x="36491" y="19526"/>
                  </a:cubicBezTo>
                  <a:lnTo>
                    <a:pt x="36633" y="19283"/>
                  </a:lnTo>
                  <a:cubicBezTo>
                    <a:pt x="36684" y="19197"/>
                    <a:pt x="36609" y="19084"/>
                    <a:pt x="36519" y="19084"/>
                  </a:cubicBezTo>
                  <a:cubicBezTo>
                    <a:pt x="36497" y="19084"/>
                    <a:pt x="36475" y="19090"/>
                    <a:pt x="36454" y="19104"/>
                  </a:cubicBezTo>
                  <a:cubicBezTo>
                    <a:pt x="35957" y="19442"/>
                    <a:pt x="35478" y="19806"/>
                    <a:pt x="35022" y="20196"/>
                  </a:cubicBezTo>
                  <a:cubicBezTo>
                    <a:pt x="35299" y="19800"/>
                    <a:pt x="35550" y="19390"/>
                    <a:pt x="35778" y="18966"/>
                  </a:cubicBezTo>
                  <a:cubicBezTo>
                    <a:pt x="35832" y="18860"/>
                    <a:pt x="35746" y="18749"/>
                    <a:pt x="35651" y="18749"/>
                  </a:cubicBezTo>
                  <a:cubicBezTo>
                    <a:pt x="35619" y="18749"/>
                    <a:pt x="35585" y="18762"/>
                    <a:pt x="35556" y="18793"/>
                  </a:cubicBezTo>
                  <a:cubicBezTo>
                    <a:pt x="34461" y="19921"/>
                    <a:pt x="33387" y="21073"/>
                    <a:pt x="32326" y="22240"/>
                  </a:cubicBezTo>
                  <a:lnTo>
                    <a:pt x="32326" y="22240"/>
                  </a:lnTo>
                  <a:cubicBezTo>
                    <a:pt x="33471" y="20939"/>
                    <a:pt x="34527" y="19583"/>
                    <a:pt x="35435" y="18137"/>
                  </a:cubicBezTo>
                  <a:close/>
                  <a:moveTo>
                    <a:pt x="24629" y="24520"/>
                  </a:moveTo>
                  <a:lnTo>
                    <a:pt x="24629" y="24520"/>
                  </a:lnTo>
                  <a:cubicBezTo>
                    <a:pt x="23428" y="26163"/>
                    <a:pt x="22215" y="27777"/>
                    <a:pt x="20884" y="29203"/>
                  </a:cubicBezTo>
                  <a:lnTo>
                    <a:pt x="20887" y="29203"/>
                  </a:lnTo>
                  <a:cubicBezTo>
                    <a:pt x="20437" y="29685"/>
                    <a:pt x="20246" y="29877"/>
                    <a:pt x="20228" y="29877"/>
                  </a:cubicBezTo>
                  <a:cubicBezTo>
                    <a:pt x="20159" y="29877"/>
                    <a:pt x="22437" y="27259"/>
                    <a:pt x="22700" y="26925"/>
                  </a:cubicBezTo>
                  <a:cubicBezTo>
                    <a:pt x="23347" y="26117"/>
                    <a:pt x="23982" y="25317"/>
                    <a:pt x="24629" y="24520"/>
                  </a:cubicBezTo>
                  <a:close/>
                  <a:moveTo>
                    <a:pt x="51440" y="27884"/>
                  </a:moveTo>
                  <a:cubicBezTo>
                    <a:pt x="51715" y="27988"/>
                    <a:pt x="51977" y="28123"/>
                    <a:pt x="52223" y="28285"/>
                  </a:cubicBezTo>
                  <a:cubicBezTo>
                    <a:pt x="51481" y="28935"/>
                    <a:pt x="50745" y="29602"/>
                    <a:pt x="50014" y="30289"/>
                  </a:cubicBezTo>
                  <a:cubicBezTo>
                    <a:pt x="50540" y="29518"/>
                    <a:pt x="51016" y="28712"/>
                    <a:pt x="51440" y="27884"/>
                  </a:cubicBezTo>
                  <a:close/>
                  <a:moveTo>
                    <a:pt x="24837" y="25805"/>
                  </a:moveTo>
                  <a:lnTo>
                    <a:pt x="24837" y="25805"/>
                  </a:lnTo>
                  <a:cubicBezTo>
                    <a:pt x="23973" y="26908"/>
                    <a:pt x="23099" y="28002"/>
                    <a:pt x="22215" y="29088"/>
                  </a:cubicBezTo>
                  <a:cubicBezTo>
                    <a:pt x="21690" y="29726"/>
                    <a:pt x="21158" y="30364"/>
                    <a:pt x="20624" y="30996"/>
                  </a:cubicBezTo>
                  <a:cubicBezTo>
                    <a:pt x="21245" y="30257"/>
                    <a:pt x="21785" y="29070"/>
                    <a:pt x="22449" y="28291"/>
                  </a:cubicBezTo>
                  <a:cubicBezTo>
                    <a:pt x="23200" y="27419"/>
                    <a:pt x="24014" y="26611"/>
                    <a:pt x="24837" y="25805"/>
                  </a:cubicBezTo>
                  <a:close/>
                  <a:moveTo>
                    <a:pt x="32839" y="16772"/>
                  </a:moveTo>
                  <a:cubicBezTo>
                    <a:pt x="33041" y="16855"/>
                    <a:pt x="33243" y="16945"/>
                    <a:pt x="33446" y="17037"/>
                  </a:cubicBezTo>
                  <a:cubicBezTo>
                    <a:pt x="33428" y="17046"/>
                    <a:pt x="33411" y="17043"/>
                    <a:pt x="33394" y="17060"/>
                  </a:cubicBezTo>
                  <a:cubicBezTo>
                    <a:pt x="31490" y="19021"/>
                    <a:pt x="30034" y="21400"/>
                    <a:pt x="28429" y="23607"/>
                  </a:cubicBezTo>
                  <a:lnTo>
                    <a:pt x="28429" y="23607"/>
                  </a:lnTo>
                  <a:cubicBezTo>
                    <a:pt x="30050" y="21417"/>
                    <a:pt x="31696" y="19247"/>
                    <a:pt x="33613" y="17277"/>
                  </a:cubicBezTo>
                  <a:cubicBezTo>
                    <a:pt x="33653" y="17234"/>
                    <a:pt x="33662" y="17173"/>
                    <a:pt x="33636" y="17121"/>
                  </a:cubicBezTo>
                  <a:lnTo>
                    <a:pt x="33636" y="17121"/>
                  </a:lnTo>
                  <a:cubicBezTo>
                    <a:pt x="33835" y="17216"/>
                    <a:pt x="34035" y="17314"/>
                    <a:pt x="34231" y="17418"/>
                  </a:cubicBezTo>
                  <a:cubicBezTo>
                    <a:pt x="31812" y="19442"/>
                    <a:pt x="30030" y="21968"/>
                    <a:pt x="27986" y="24353"/>
                  </a:cubicBezTo>
                  <a:lnTo>
                    <a:pt x="27983" y="24353"/>
                  </a:lnTo>
                  <a:cubicBezTo>
                    <a:pt x="27804" y="24561"/>
                    <a:pt x="27611" y="24757"/>
                    <a:pt x="27426" y="24962"/>
                  </a:cubicBezTo>
                  <a:cubicBezTo>
                    <a:pt x="27655" y="24653"/>
                    <a:pt x="27883" y="24344"/>
                    <a:pt x="28112" y="24035"/>
                  </a:cubicBezTo>
                  <a:lnTo>
                    <a:pt x="28112" y="24035"/>
                  </a:lnTo>
                  <a:cubicBezTo>
                    <a:pt x="27814" y="24431"/>
                    <a:pt x="27506" y="24820"/>
                    <a:pt x="27201" y="25210"/>
                  </a:cubicBezTo>
                  <a:cubicBezTo>
                    <a:pt x="26967" y="25464"/>
                    <a:pt x="26739" y="25724"/>
                    <a:pt x="26502" y="25973"/>
                  </a:cubicBezTo>
                  <a:cubicBezTo>
                    <a:pt x="26696" y="25771"/>
                    <a:pt x="26889" y="25566"/>
                    <a:pt x="27083" y="25361"/>
                  </a:cubicBezTo>
                  <a:lnTo>
                    <a:pt x="27083" y="25361"/>
                  </a:lnTo>
                  <a:cubicBezTo>
                    <a:pt x="26292" y="26368"/>
                    <a:pt x="25486" y="27361"/>
                    <a:pt x="24655" y="28334"/>
                  </a:cubicBezTo>
                  <a:cubicBezTo>
                    <a:pt x="24086" y="28998"/>
                    <a:pt x="23029" y="29801"/>
                    <a:pt x="22215" y="30589"/>
                  </a:cubicBezTo>
                  <a:cubicBezTo>
                    <a:pt x="23358" y="29304"/>
                    <a:pt x="24559" y="28019"/>
                    <a:pt x="25769" y="26743"/>
                  </a:cubicBezTo>
                  <a:lnTo>
                    <a:pt x="25769" y="26743"/>
                  </a:lnTo>
                  <a:cubicBezTo>
                    <a:pt x="24375" y="28175"/>
                    <a:pt x="22954" y="29587"/>
                    <a:pt x="21620" y="31083"/>
                  </a:cubicBezTo>
                  <a:cubicBezTo>
                    <a:pt x="24577" y="25765"/>
                    <a:pt x="30143" y="22344"/>
                    <a:pt x="32839" y="16772"/>
                  </a:cubicBezTo>
                  <a:close/>
                  <a:moveTo>
                    <a:pt x="46743" y="28437"/>
                  </a:moveTo>
                  <a:cubicBezTo>
                    <a:pt x="46787" y="28437"/>
                    <a:pt x="46560" y="28734"/>
                    <a:pt x="45871" y="29524"/>
                  </a:cubicBezTo>
                  <a:lnTo>
                    <a:pt x="45776" y="29630"/>
                  </a:lnTo>
                  <a:cubicBezTo>
                    <a:pt x="45126" y="30228"/>
                    <a:pt x="44485" y="30834"/>
                    <a:pt x="43856" y="31449"/>
                  </a:cubicBezTo>
                  <a:cubicBezTo>
                    <a:pt x="43951" y="31325"/>
                    <a:pt x="44041" y="31195"/>
                    <a:pt x="44139" y="31071"/>
                  </a:cubicBezTo>
                  <a:cubicBezTo>
                    <a:pt x="44471" y="30651"/>
                    <a:pt x="46622" y="28437"/>
                    <a:pt x="46743" y="28437"/>
                  </a:cubicBezTo>
                  <a:close/>
                  <a:moveTo>
                    <a:pt x="53574" y="30410"/>
                  </a:moveTo>
                  <a:cubicBezTo>
                    <a:pt x="53606" y="30612"/>
                    <a:pt x="53617" y="30817"/>
                    <a:pt x="53614" y="31025"/>
                  </a:cubicBezTo>
                  <a:cubicBezTo>
                    <a:pt x="53603" y="31031"/>
                    <a:pt x="53588" y="31028"/>
                    <a:pt x="53577" y="31036"/>
                  </a:cubicBezTo>
                  <a:cubicBezTo>
                    <a:pt x="53311" y="31239"/>
                    <a:pt x="53054" y="31455"/>
                    <a:pt x="52800" y="31674"/>
                  </a:cubicBezTo>
                  <a:cubicBezTo>
                    <a:pt x="53080" y="31267"/>
                    <a:pt x="53337" y="30846"/>
                    <a:pt x="53574" y="30410"/>
                  </a:cubicBezTo>
                  <a:close/>
                  <a:moveTo>
                    <a:pt x="53138" y="29235"/>
                  </a:moveTo>
                  <a:cubicBezTo>
                    <a:pt x="53259" y="29425"/>
                    <a:pt x="53363" y="29630"/>
                    <a:pt x="53444" y="29844"/>
                  </a:cubicBezTo>
                  <a:cubicBezTo>
                    <a:pt x="53484" y="29954"/>
                    <a:pt x="53496" y="30072"/>
                    <a:pt x="53522" y="30188"/>
                  </a:cubicBezTo>
                  <a:cubicBezTo>
                    <a:pt x="53495" y="30171"/>
                    <a:pt x="53465" y="30163"/>
                    <a:pt x="53435" y="30163"/>
                  </a:cubicBezTo>
                  <a:cubicBezTo>
                    <a:pt x="53397" y="30163"/>
                    <a:pt x="53359" y="30176"/>
                    <a:pt x="53328" y="30202"/>
                  </a:cubicBezTo>
                  <a:cubicBezTo>
                    <a:pt x="52581" y="30826"/>
                    <a:pt x="51859" y="31484"/>
                    <a:pt x="51152" y="32162"/>
                  </a:cubicBezTo>
                  <a:cubicBezTo>
                    <a:pt x="51899" y="31250"/>
                    <a:pt x="52584" y="30289"/>
                    <a:pt x="53138" y="29235"/>
                  </a:cubicBezTo>
                  <a:close/>
                  <a:moveTo>
                    <a:pt x="28740" y="24633"/>
                  </a:moveTo>
                  <a:lnTo>
                    <a:pt x="28425" y="25069"/>
                  </a:lnTo>
                  <a:cubicBezTo>
                    <a:pt x="27689" y="26088"/>
                    <a:pt x="26863" y="27052"/>
                    <a:pt x="26020" y="28008"/>
                  </a:cubicBezTo>
                  <a:cubicBezTo>
                    <a:pt x="24854" y="29163"/>
                    <a:pt x="23688" y="30318"/>
                    <a:pt x="22553" y="31504"/>
                  </a:cubicBezTo>
                  <a:cubicBezTo>
                    <a:pt x="21862" y="32228"/>
                    <a:pt x="21595" y="32501"/>
                    <a:pt x="21586" y="32501"/>
                  </a:cubicBezTo>
                  <a:cubicBezTo>
                    <a:pt x="21563" y="32501"/>
                    <a:pt x="23290" y="30645"/>
                    <a:pt x="23797" y="30098"/>
                  </a:cubicBezTo>
                  <a:cubicBezTo>
                    <a:pt x="24874" y="28938"/>
                    <a:pt x="25980" y="27815"/>
                    <a:pt x="27031" y="26631"/>
                  </a:cubicBezTo>
                  <a:cubicBezTo>
                    <a:pt x="27611" y="25973"/>
                    <a:pt x="28177" y="25306"/>
                    <a:pt x="28740" y="24633"/>
                  </a:cubicBezTo>
                  <a:close/>
                  <a:moveTo>
                    <a:pt x="30533" y="25320"/>
                  </a:moveTo>
                  <a:lnTo>
                    <a:pt x="30533" y="25320"/>
                  </a:lnTo>
                  <a:cubicBezTo>
                    <a:pt x="30059" y="26004"/>
                    <a:pt x="29597" y="26706"/>
                    <a:pt x="29138" y="27416"/>
                  </a:cubicBezTo>
                  <a:cubicBezTo>
                    <a:pt x="29002" y="27627"/>
                    <a:pt x="28867" y="27838"/>
                    <a:pt x="28731" y="28048"/>
                  </a:cubicBezTo>
                  <a:cubicBezTo>
                    <a:pt x="27126" y="29798"/>
                    <a:pt x="25506" y="31539"/>
                    <a:pt x="23841" y="33236"/>
                  </a:cubicBezTo>
                  <a:lnTo>
                    <a:pt x="23838" y="33236"/>
                  </a:lnTo>
                  <a:cubicBezTo>
                    <a:pt x="26107" y="30820"/>
                    <a:pt x="28174" y="28063"/>
                    <a:pt x="30310" y="25568"/>
                  </a:cubicBezTo>
                  <a:cubicBezTo>
                    <a:pt x="30382" y="25485"/>
                    <a:pt x="30458" y="25404"/>
                    <a:pt x="30533" y="25320"/>
                  </a:cubicBezTo>
                  <a:close/>
                  <a:moveTo>
                    <a:pt x="43821" y="26129"/>
                  </a:moveTo>
                  <a:lnTo>
                    <a:pt x="43821" y="26129"/>
                  </a:lnTo>
                  <a:cubicBezTo>
                    <a:pt x="42722" y="27272"/>
                    <a:pt x="42046" y="28981"/>
                    <a:pt x="40845" y="30199"/>
                  </a:cubicBezTo>
                  <a:cubicBezTo>
                    <a:pt x="39852" y="31210"/>
                    <a:pt x="38888" y="32220"/>
                    <a:pt x="37938" y="33245"/>
                  </a:cubicBezTo>
                  <a:cubicBezTo>
                    <a:pt x="39220" y="31617"/>
                    <a:pt x="40481" y="29980"/>
                    <a:pt x="41760" y="28395"/>
                  </a:cubicBezTo>
                  <a:lnTo>
                    <a:pt x="41757" y="28395"/>
                  </a:lnTo>
                  <a:cubicBezTo>
                    <a:pt x="42404" y="27604"/>
                    <a:pt x="43094" y="26847"/>
                    <a:pt x="43821" y="26129"/>
                  </a:cubicBezTo>
                  <a:close/>
                  <a:moveTo>
                    <a:pt x="46448" y="27726"/>
                  </a:moveTo>
                  <a:cubicBezTo>
                    <a:pt x="46467" y="27726"/>
                    <a:pt x="46001" y="28267"/>
                    <a:pt x="44676" y="29757"/>
                  </a:cubicBezTo>
                  <a:cubicBezTo>
                    <a:pt x="43614" y="30953"/>
                    <a:pt x="42534" y="32125"/>
                    <a:pt x="41448" y="33288"/>
                  </a:cubicBezTo>
                  <a:cubicBezTo>
                    <a:pt x="42006" y="32653"/>
                    <a:pt x="42563" y="32024"/>
                    <a:pt x="43111" y="31380"/>
                  </a:cubicBezTo>
                  <a:lnTo>
                    <a:pt x="43108" y="31380"/>
                  </a:lnTo>
                  <a:cubicBezTo>
                    <a:pt x="43695" y="30690"/>
                    <a:pt x="46402" y="27726"/>
                    <a:pt x="46448" y="27726"/>
                  </a:cubicBezTo>
                  <a:close/>
                  <a:moveTo>
                    <a:pt x="31523" y="23128"/>
                  </a:moveTo>
                  <a:cubicBezTo>
                    <a:pt x="28721" y="26244"/>
                    <a:pt x="25999" y="29445"/>
                    <a:pt x="23205" y="32552"/>
                  </a:cubicBezTo>
                  <a:cubicBezTo>
                    <a:pt x="22795" y="33104"/>
                    <a:pt x="22244" y="33531"/>
                    <a:pt x="21609" y="33794"/>
                  </a:cubicBezTo>
                  <a:cubicBezTo>
                    <a:pt x="22178" y="32930"/>
                    <a:pt x="22821" y="32119"/>
                    <a:pt x="23532" y="31366"/>
                  </a:cubicBezTo>
                  <a:cubicBezTo>
                    <a:pt x="24467" y="30315"/>
                    <a:pt x="25463" y="29330"/>
                    <a:pt x="26372" y="28256"/>
                  </a:cubicBezTo>
                  <a:cubicBezTo>
                    <a:pt x="26424" y="28196"/>
                    <a:pt x="26468" y="28132"/>
                    <a:pt x="26517" y="28074"/>
                  </a:cubicBezTo>
                  <a:cubicBezTo>
                    <a:pt x="28224" y="26457"/>
                    <a:pt x="29941" y="24836"/>
                    <a:pt x="31523" y="23128"/>
                  </a:cubicBezTo>
                  <a:close/>
                  <a:moveTo>
                    <a:pt x="44038" y="31631"/>
                  </a:moveTo>
                  <a:cubicBezTo>
                    <a:pt x="43244" y="32546"/>
                    <a:pt x="42450" y="33461"/>
                    <a:pt x="41656" y="34377"/>
                  </a:cubicBezTo>
                  <a:lnTo>
                    <a:pt x="41653" y="34377"/>
                  </a:lnTo>
                  <a:cubicBezTo>
                    <a:pt x="42026" y="33877"/>
                    <a:pt x="42407" y="33386"/>
                    <a:pt x="42773" y="32887"/>
                  </a:cubicBezTo>
                  <a:cubicBezTo>
                    <a:pt x="43189" y="32463"/>
                    <a:pt x="43617" y="32047"/>
                    <a:pt x="44038" y="31631"/>
                  </a:cubicBezTo>
                  <a:close/>
                  <a:moveTo>
                    <a:pt x="53493" y="32064"/>
                  </a:moveTo>
                  <a:lnTo>
                    <a:pt x="53493" y="32064"/>
                  </a:lnTo>
                  <a:cubicBezTo>
                    <a:pt x="53276" y="32985"/>
                    <a:pt x="52838" y="33897"/>
                    <a:pt x="52402" y="34697"/>
                  </a:cubicBezTo>
                  <a:lnTo>
                    <a:pt x="52402" y="34694"/>
                  </a:lnTo>
                  <a:cubicBezTo>
                    <a:pt x="52101" y="34818"/>
                    <a:pt x="51807" y="34960"/>
                    <a:pt x="51524" y="35116"/>
                  </a:cubicBezTo>
                  <a:cubicBezTo>
                    <a:pt x="52335" y="34137"/>
                    <a:pt x="53028" y="33118"/>
                    <a:pt x="53493" y="32064"/>
                  </a:cubicBezTo>
                  <a:close/>
                  <a:moveTo>
                    <a:pt x="41373" y="25104"/>
                  </a:moveTo>
                  <a:cubicBezTo>
                    <a:pt x="41579" y="25104"/>
                    <a:pt x="39508" y="28176"/>
                    <a:pt x="39072" y="28704"/>
                  </a:cubicBezTo>
                  <a:cubicBezTo>
                    <a:pt x="38059" y="29939"/>
                    <a:pt x="37046" y="31169"/>
                    <a:pt x="35998" y="32376"/>
                  </a:cubicBezTo>
                  <a:cubicBezTo>
                    <a:pt x="35163" y="33340"/>
                    <a:pt x="34312" y="34290"/>
                    <a:pt x="33457" y="35234"/>
                  </a:cubicBezTo>
                  <a:cubicBezTo>
                    <a:pt x="34358" y="33944"/>
                    <a:pt x="35285" y="32668"/>
                    <a:pt x="36275" y="31435"/>
                  </a:cubicBezTo>
                  <a:cubicBezTo>
                    <a:pt x="37715" y="29636"/>
                    <a:pt x="39078" y="27765"/>
                    <a:pt x="40542" y="25993"/>
                  </a:cubicBezTo>
                  <a:cubicBezTo>
                    <a:pt x="41067" y="25356"/>
                    <a:pt x="41313" y="25104"/>
                    <a:pt x="41373" y="25104"/>
                  </a:cubicBezTo>
                  <a:close/>
                  <a:moveTo>
                    <a:pt x="46818" y="25981"/>
                  </a:moveTo>
                  <a:cubicBezTo>
                    <a:pt x="46954" y="26123"/>
                    <a:pt x="47069" y="26282"/>
                    <a:pt x="47170" y="26452"/>
                  </a:cubicBezTo>
                  <a:cubicBezTo>
                    <a:pt x="44078" y="29550"/>
                    <a:pt x="40966" y="32763"/>
                    <a:pt x="37920" y="36057"/>
                  </a:cubicBezTo>
                  <a:cubicBezTo>
                    <a:pt x="40807" y="32630"/>
                    <a:pt x="43744" y="29244"/>
                    <a:pt x="46818" y="25981"/>
                  </a:cubicBezTo>
                  <a:close/>
                  <a:moveTo>
                    <a:pt x="37710" y="20834"/>
                  </a:moveTo>
                  <a:cubicBezTo>
                    <a:pt x="37817" y="21131"/>
                    <a:pt x="37880" y="21443"/>
                    <a:pt x="37906" y="21760"/>
                  </a:cubicBezTo>
                  <a:cubicBezTo>
                    <a:pt x="37871" y="21763"/>
                    <a:pt x="37837" y="21778"/>
                    <a:pt x="37814" y="21804"/>
                  </a:cubicBezTo>
                  <a:cubicBezTo>
                    <a:pt x="35140" y="24636"/>
                    <a:pt x="32790" y="27728"/>
                    <a:pt x="30426" y="30811"/>
                  </a:cubicBezTo>
                  <a:cubicBezTo>
                    <a:pt x="29621" y="31689"/>
                    <a:pt x="25190" y="36479"/>
                    <a:pt x="24922" y="36479"/>
                  </a:cubicBezTo>
                  <a:cubicBezTo>
                    <a:pt x="24831" y="36479"/>
                    <a:pt x="25226" y="35918"/>
                    <a:pt x="26421" y="34449"/>
                  </a:cubicBezTo>
                  <a:lnTo>
                    <a:pt x="26421" y="34452"/>
                  </a:lnTo>
                  <a:cubicBezTo>
                    <a:pt x="30180" y="29830"/>
                    <a:pt x="34756" y="26088"/>
                    <a:pt x="37710" y="20834"/>
                  </a:cubicBezTo>
                  <a:close/>
                  <a:moveTo>
                    <a:pt x="37860" y="22511"/>
                  </a:moveTo>
                  <a:cubicBezTo>
                    <a:pt x="37857" y="22549"/>
                    <a:pt x="37874" y="22586"/>
                    <a:pt x="37906" y="22606"/>
                  </a:cubicBezTo>
                  <a:cubicBezTo>
                    <a:pt x="38328" y="22933"/>
                    <a:pt x="38804" y="23071"/>
                    <a:pt x="39306" y="23152"/>
                  </a:cubicBezTo>
                  <a:cubicBezTo>
                    <a:pt x="37242" y="25361"/>
                    <a:pt x="35342" y="27696"/>
                    <a:pt x="33269" y="29885"/>
                  </a:cubicBezTo>
                  <a:cubicBezTo>
                    <a:pt x="33887" y="29111"/>
                    <a:pt x="34494" y="28326"/>
                    <a:pt x="35097" y="27540"/>
                  </a:cubicBezTo>
                  <a:cubicBezTo>
                    <a:pt x="36272" y="26123"/>
                    <a:pt x="37427" y="24691"/>
                    <a:pt x="38489" y="23175"/>
                  </a:cubicBezTo>
                  <a:cubicBezTo>
                    <a:pt x="38563" y="23069"/>
                    <a:pt x="38451" y="22940"/>
                    <a:pt x="38345" y="22940"/>
                  </a:cubicBezTo>
                  <a:cubicBezTo>
                    <a:pt x="38310" y="22940"/>
                    <a:pt x="38276" y="22954"/>
                    <a:pt x="38250" y="22987"/>
                  </a:cubicBezTo>
                  <a:cubicBezTo>
                    <a:pt x="37025" y="24526"/>
                    <a:pt x="35836" y="26091"/>
                    <a:pt x="34635" y="27641"/>
                  </a:cubicBezTo>
                  <a:cubicBezTo>
                    <a:pt x="33304" y="29235"/>
                    <a:pt x="31901" y="30944"/>
                    <a:pt x="31503" y="31426"/>
                  </a:cubicBezTo>
                  <a:cubicBezTo>
                    <a:pt x="31205" y="31787"/>
                    <a:pt x="30960" y="32099"/>
                    <a:pt x="30726" y="32405"/>
                  </a:cubicBezTo>
                  <a:cubicBezTo>
                    <a:pt x="29487" y="33574"/>
                    <a:pt x="28295" y="34738"/>
                    <a:pt x="27239" y="36019"/>
                  </a:cubicBezTo>
                  <a:cubicBezTo>
                    <a:pt x="27036" y="36210"/>
                    <a:pt x="26840" y="36406"/>
                    <a:pt x="26632" y="36591"/>
                  </a:cubicBezTo>
                  <a:cubicBezTo>
                    <a:pt x="26038" y="37117"/>
                    <a:pt x="25762" y="37323"/>
                    <a:pt x="25694" y="37323"/>
                  </a:cubicBezTo>
                  <a:cubicBezTo>
                    <a:pt x="25460" y="37323"/>
                    <a:pt x="27632" y="34939"/>
                    <a:pt x="27761" y="34781"/>
                  </a:cubicBezTo>
                  <a:cubicBezTo>
                    <a:pt x="28376" y="34027"/>
                    <a:pt x="29205" y="32930"/>
                    <a:pt x="29796" y="32159"/>
                  </a:cubicBezTo>
                  <a:cubicBezTo>
                    <a:pt x="30123" y="31732"/>
                    <a:pt x="30446" y="31305"/>
                    <a:pt x="30769" y="30878"/>
                  </a:cubicBezTo>
                  <a:cubicBezTo>
                    <a:pt x="31471" y="30121"/>
                    <a:pt x="32167" y="29359"/>
                    <a:pt x="32862" y="28594"/>
                  </a:cubicBezTo>
                  <a:cubicBezTo>
                    <a:pt x="34678" y="26585"/>
                    <a:pt x="36864" y="25040"/>
                    <a:pt x="37860" y="22511"/>
                  </a:cubicBezTo>
                  <a:close/>
                  <a:moveTo>
                    <a:pt x="28575" y="35142"/>
                  </a:moveTo>
                  <a:cubicBezTo>
                    <a:pt x="27504" y="36380"/>
                    <a:pt x="26098" y="37936"/>
                    <a:pt x="25942" y="38245"/>
                  </a:cubicBezTo>
                  <a:cubicBezTo>
                    <a:pt x="26234" y="37665"/>
                    <a:pt x="26600" y="37116"/>
                    <a:pt x="27002" y="36585"/>
                  </a:cubicBezTo>
                  <a:cubicBezTo>
                    <a:pt x="27542" y="36120"/>
                    <a:pt x="28067" y="35638"/>
                    <a:pt x="28575" y="35142"/>
                  </a:cubicBezTo>
                  <a:close/>
                  <a:moveTo>
                    <a:pt x="39745" y="23207"/>
                  </a:moveTo>
                  <a:cubicBezTo>
                    <a:pt x="40040" y="23239"/>
                    <a:pt x="40334" y="23265"/>
                    <a:pt x="40634" y="23299"/>
                  </a:cubicBezTo>
                  <a:cubicBezTo>
                    <a:pt x="40628" y="23305"/>
                    <a:pt x="40623" y="23302"/>
                    <a:pt x="40617" y="23308"/>
                  </a:cubicBezTo>
                  <a:cubicBezTo>
                    <a:pt x="38336" y="25846"/>
                    <a:pt x="36027" y="28499"/>
                    <a:pt x="33815" y="31233"/>
                  </a:cubicBezTo>
                  <a:cubicBezTo>
                    <a:pt x="33544" y="31504"/>
                    <a:pt x="33281" y="31773"/>
                    <a:pt x="33044" y="32038"/>
                  </a:cubicBezTo>
                  <a:cubicBezTo>
                    <a:pt x="31898" y="33317"/>
                    <a:pt x="30764" y="34608"/>
                    <a:pt x="29617" y="35884"/>
                  </a:cubicBezTo>
                  <a:cubicBezTo>
                    <a:pt x="28849" y="36730"/>
                    <a:pt x="28070" y="37561"/>
                    <a:pt x="27273" y="38378"/>
                  </a:cubicBezTo>
                  <a:cubicBezTo>
                    <a:pt x="27874" y="37656"/>
                    <a:pt x="28471" y="36935"/>
                    <a:pt x="29063" y="36207"/>
                  </a:cubicBezTo>
                  <a:cubicBezTo>
                    <a:pt x="32588" y="31914"/>
                    <a:pt x="37161" y="28178"/>
                    <a:pt x="39745" y="23207"/>
                  </a:cubicBezTo>
                  <a:close/>
                  <a:moveTo>
                    <a:pt x="38919" y="26276"/>
                  </a:moveTo>
                  <a:lnTo>
                    <a:pt x="38919" y="26276"/>
                  </a:lnTo>
                  <a:cubicBezTo>
                    <a:pt x="38065" y="27431"/>
                    <a:pt x="37268" y="28637"/>
                    <a:pt x="36338" y="29737"/>
                  </a:cubicBezTo>
                  <a:cubicBezTo>
                    <a:pt x="33656" y="32919"/>
                    <a:pt x="30963" y="36089"/>
                    <a:pt x="28217" y="39218"/>
                  </a:cubicBezTo>
                  <a:cubicBezTo>
                    <a:pt x="27980" y="39489"/>
                    <a:pt x="27878" y="39603"/>
                    <a:pt x="27874" y="39603"/>
                  </a:cubicBezTo>
                  <a:cubicBezTo>
                    <a:pt x="27853" y="39603"/>
                    <a:pt x="30352" y="36681"/>
                    <a:pt x="30533" y="36461"/>
                  </a:cubicBezTo>
                  <a:cubicBezTo>
                    <a:pt x="31130" y="35742"/>
                    <a:pt x="31823" y="34735"/>
                    <a:pt x="32354" y="33990"/>
                  </a:cubicBezTo>
                  <a:cubicBezTo>
                    <a:pt x="34046" y="31637"/>
                    <a:pt x="36650" y="29209"/>
                    <a:pt x="38550" y="26700"/>
                  </a:cubicBezTo>
                  <a:cubicBezTo>
                    <a:pt x="38674" y="26562"/>
                    <a:pt x="38798" y="26417"/>
                    <a:pt x="38919" y="26276"/>
                  </a:cubicBezTo>
                  <a:close/>
                  <a:moveTo>
                    <a:pt x="48665" y="27473"/>
                  </a:moveTo>
                  <a:cubicBezTo>
                    <a:pt x="49060" y="27473"/>
                    <a:pt x="49455" y="27493"/>
                    <a:pt x="49850" y="27532"/>
                  </a:cubicBezTo>
                  <a:cubicBezTo>
                    <a:pt x="45565" y="31140"/>
                    <a:pt x="41743" y="35546"/>
                    <a:pt x="38013" y="39836"/>
                  </a:cubicBezTo>
                  <a:cubicBezTo>
                    <a:pt x="39722" y="37806"/>
                    <a:pt x="41454" y="35800"/>
                    <a:pt x="43259" y="33843"/>
                  </a:cubicBezTo>
                  <a:cubicBezTo>
                    <a:pt x="45066" y="31888"/>
                    <a:pt x="47300" y="29991"/>
                    <a:pt x="48507" y="27589"/>
                  </a:cubicBezTo>
                  <a:cubicBezTo>
                    <a:pt x="48527" y="27555"/>
                    <a:pt x="48530" y="27511"/>
                    <a:pt x="48516" y="27474"/>
                  </a:cubicBezTo>
                  <a:cubicBezTo>
                    <a:pt x="48565" y="27473"/>
                    <a:pt x="48615" y="27473"/>
                    <a:pt x="48665" y="27473"/>
                  </a:cubicBezTo>
                  <a:close/>
                  <a:moveTo>
                    <a:pt x="34771" y="32783"/>
                  </a:moveTo>
                  <a:lnTo>
                    <a:pt x="34771" y="32783"/>
                  </a:lnTo>
                  <a:cubicBezTo>
                    <a:pt x="34560" y="33066"/>
                    <a:pt x="34349" y="33349"/>
                    <a:pt x="34138" y="33623"/>
                  </a:cubicBezTo>
                  <a:cubicBezTo>
                    <a:pt x="33151" y="34899"/>
                    <a:pt x="32239" y="36224"/>
                    <a:pt x="31341" y="37564"/>
                  </a:cubicBezTo>
                  <a:cubicBezTo>
                    <a:pt x="30980" y="37959"/>
                    <a:pt x="30616" y="38358"/>
                    <a:pt x="30253" y="38756"/>
                  </a:cubicBezTo>
                  <a:cubicBezTo>
                    <a:pt x="29554" y="39527"/>
                    <a:pt x="28500" y="40647"/>
                    <a:pt x="27954" y="41464"/>
                  </a:cubicBezTo>
                  <a:cubicBezTo>
                    <a:pt x="29135" y="39695"/>
                    <a:pt x="30489" y="38040"/>
                    <a:pt x="31823" y="36383"/>
                  </a:cubicBezTo>
                  <a:cubicBezTo>
                    <a:pt x="32796" y="35173"/>
                    <a:pt x="33786" y="33978"/>
                    <a:pt x="34771" y="32783"/>
                  </a:cubicBezTo>
                  <a:close/>
                  <a:moveTo>
                    <a:pt x="51159" y="29727"/>
                  </a:moveTo>
                  <a:cubicBezTo>
                    <a:pt x="51208" y="29727"/>
                    <a:pt x="50752" y="30319"/>
                    <a:pt x="49466" y="31888"/>
                  </a:cubicBezTo>
                  <a:cubicBezTo>
                    <a:pt x="45715" y="36461"/>
                    <a:pt x="41223" y="40376"/>
                    <a:pt x="37187" y="44698"/>
                  </a:cubicBezTo>
                  <a:cubicBezTo>
                    <a:pt x="37447" y="44380"/>
                    <a:pt x="37698" y="44057"/>
                    <a:pt x="37961" y="43745"/>
                  </a:cubicBezTo>
                  <a:cubicBezTo>
                    <a:pt x="39208" y="42264"/>
                    <a:pt x="40484" y="40841"/>
                    <a:pt x="41801" y="39455"/>
                  </a:cubicBezTo>
                  <a:cubicBezTo>
                    <a:pt x="43004" y="38268"/>
                    <a:pt x="44237" y="37062"/>
                    <a:pt x="45427" y="35820"/>
                  </a:cubicBezTo>
                  <a:cubicBezTo>
                    <a:pt x="45620" y="35638"/>
                    <a:pt x="45805" y="35451"/>
                    <a:pt x="45998" y="35266"/>
                  </a:cubicBezTo>
                  <a:cubicBezTo>
                    <a:pt x="46841" y="34470"/>
                    <a:pt x="51020" y="29727"/>
                    <a:pt x="51159" y="29727"/>
                  </a:cubicBezTo>
                  <a:close/>
                  <a:moveTo>
                    <a:pt x="51261" y="39302"/>
                  </a:moveTo>
                  <a:lnTo>
                    <a:pt x="51261" y="39305"/>
                  </a:lnTo>
                  <a:cubicBezTo>
                    <a:pt x="51091" y="39686"/>
                    <a:pt x="50863" y="40053"/>
                    <a:pt x="50612" y="40411"/>
                  </a:cubicBezTo>
                  <a:cubicBezTo>
                    <a:pt x="50060" y="40754"/>
                    <a:pt x="49601" y="41378"/>
                    <a:pt x="49220" y="41880"/>
                  </a:cubicBezTo>
                  <a:cubicBezTo>
                    <a:pt x="49093" y="42047"/>
                    <a:pt x="48963" y="42221"/>
                    <a:pt x="48833" y="42400"/>
                  </a:cubicBezTo>
                  <a:cubicBezTo>
                    <a:pt x="47938" y="43234"/>
                    <a:pt x="46963" y="44013"/>
                    <a:pt x="46094" y="44764"/>
                  </a:cubicBezTo>
                  <a:cubicBezTo>
                    <a:pt x="47453" y="43404"/>
                    <a:pt x="48738" y="41995"/>
                    <a:pt x="49812" y="40509"/>
                  </a:cubicBezTo>
                  <a:cubicBezTo>
                    <a:pt x="50499" y="39983"/>
                    <a:pt x="51198" y="39446"/>
                    <a:pt x="51261" y="39302"/>
                  </a:cubicBezTo>
                  <a:close/>
                  <a:moveTo>
                    <a:pt x="45451" y="26309"/>
                  </a:moveTo>
                  <a:cubicBezTo>
                    <a:pt x="45585" y="26309"/>
                    <a:pt x="45384" y="26692"/>
                    <a:pt x="44523" y="27791"/>
                  </a:cubicBezTo>
                  <a:cubicBezTo>
                    <a:pt x="43899" y="28585"/>
                    <a:pt x="43233" y="29345"/>
                    <a:pt x="42545" y="30087"/>
                  </a:cubicBezTo>
                  <a:cubicBezTo>
                    <a:pt x="42690" y="29960"/>
                    <a:pt x="42834" y="29830"/>
                    <a:pt x="42978" y="29700"/>
                  </a:cubicBezTo>
                  <a:lnTo>
                    <a:pt x="42978" y="29700"/>
                  </a:lnTo>
                  <a:cubicBezTo>
                    <a:pt x="40559" y="32422"/>
                    <a:pt x="38200" y="35199"/>
                    <a:pt x="35868" y="37997"/>
                  </a:cubicBezTo>
                  <a:cubicBezTo>
                    <a:pt x="34416" y="39741"/>
                    <a:pt x="32966" y="41487"/>
                    <a:pt x="31523" y="43240"/>
                  </a:cubicBezTo>
                  <a:cubicBezTo>
                    <a:pt x="30501" y="44435"/>
                    <a:pt x="29499" y="45636"/>
                    <a:pt x="28512" y="46846"/>
                  </a:cubicBezTo>
                  <a:lnTo>
                    <a:pt x="28509" y="46846"/>
                  </a:lnTo>
                  <a:cubicBezTo>
                    <a:pt x="31967" y="42449"/>
                    <a:pt x="35484" y="38075"/>
                    <a:pt x="39009" y="33730"/>
                  </a:cubicBezTo>
                  <a:lnTo>
                    <a:pt x="39009" y="33730"/>
                  </a:lnTo>
                  <a:cubicBezTo>
                    <a:pt x="38928" y="33811"/>
                    <a:pt x="38853" y="33892"/>
                    <a:pt x="38775" y="33970"/>
                  </a:cubicBezTo>
                  <a:cubicBezTo>
                    <a:pt x="39387" y="33196"/>
                    <a:pt x="39996" y="32419"/>
                    <a:pt x="40594" y="31634"/>
                  </a:cubicBezTo>
                  <a:cubicBezTo>
                    <a:pt x="41448" y="30494"/>
                    <a:pt x="42323" y="29368"/>
                    <a:pt x="43218" y="28262"/>
                  </a:cubicBezTo>
                  <a:cubicBezTo>
                    <a:pt x="43496" y="27919"/>
                    <a:pt x="45177" y="26309"/>
                    <a:pt x="45451" y="26309"/>
                  </a:cubicBezTo>
                  <a:close/>
                  <a:moveTo>
                    <a:pt x="40464" y="31083"/>
                  </a:moveTo>
                  <a:cubicBezTo>
                    <a:pt x="39098" y="32861"/>
                    <a:pt x="37793" y="34686"/>
                    <a:pt x="36405" y="36383"/>
                  </a:cubicBezTo>
                  <a:cubicBezTo>
                    <a:pt x="33229" y="40275"/>
                    <a:pt x="29329" y="43722"/>
                    <a:pt x="26349" y="47735"/>
                  </a:cubicBezTo>
                  <a:lnTo>
                    <a:pt x="26346" y="47735"/>
                  </a:lnTo>
                  <a:cubicBezTo>
                    <a:pt x="29609" y="43344"/>
                    <a:pt x="33512" y="38774"/>
                    <a:pt x="37178" y="34489"/>
                  </a:cubicBezTo>
                  <a:cubicBezTo>
                    <a:pt x="38195" y="33303"/>
                    <a:pt x="39344" y="32203"/>
                    <a:pt x="40464" y="31083"/>
                  </a:cubicBezTo>
                  <a:close/>
                  <a:moveTo>
                    <a:pt x="39462" y="36398"/>
                  </a:moveTo>
                  <a:lnTo>
                    <a:pt x="39462" y="36398"/>
                  </a:lnTo>
                  <a:cubicBezTo>
                    <a:pt x="38567" y="37648"/>
                    <a:pt x="37681" y="38892"/>
                    <a:pt x="36780" y="40079"/>
                  </a:cubicBezTo>
                  <a:cubicBezTo>
                    <a:pt x="36685" y="40191"/>
                    <a:pt x="36587" y="40304"/>
                    <a:pt x="36491" y="40416"/>
                  </a:cubicBezTo>
                  <a:cubicBezTo>
                    <a:pt x="35637" y="41430"/>
                    <a:pt x="34794" y="42443"/>
                    <a:pt x="33951" y="43456"/>
                  </a:cubicBezTo>
                  <a:cubicBezTo>
                    <a:pt x="32369" y="45180"/>
                    <a:pt x="30703" y="46825"/>
                    <a:pt x="29115" y="48546"/>
                  </a:cubicBezTo>
                  <a:cubicBezTo>
                    <a:pt x="29349" y="48260"/>
                    <a:pt x="29586" y="47977"/>
                    <a:pt x="29820" y="47694"/>
                  </a:cubicBezTo>
                  <a:cubicBezTo>
                    <a:pt x="32981" y="43872"/>
                    <a:pt x="36130" y="40055"/>
                    <a:pt x="39462" y="36398"/>
                  </a:cubicBezTo>
                  <a:close/>
                  <a:moveTo>
                    <a:pt x="47601" y="40916"/>
                  </a:moveTo>
                  <a:cubicBezTo>
                    <a:pt x="46977" y="41663"/>
                    <a:pt x="46362" y="42420"/>
                    <a:pt x="45704" y="43116"/>
                  </a:cubicBezTo>
                  <a:cubicBezTo>
                    <a:pt x="43524" y="45422"/>
                    <a:pt x="41269" y="47593"/>
                    <a:pt x="39110" y="49886"/>
                  </a:cubicBezTo>
                  <a:cubicBezTo>
                    <a:pt x="41394" y="47287"/>
                    <a:pt x="43807" y="44807"/>
                    <a:pt x="46197" y="42307"/>
                  </a:cubicBezTo>
                  <a:cubicBezTo>
                    <a:pt x="46642" y="41837"/>
                    <a:pt x="47118" y="41378"/>
                    <a:pt x="47601" y="40916"/>
                  </a:cubicBezTo>
                  <a:close/>
                  <a:moveTo>
                    <a:pt x="50764" y="28467"/>
                  </a:moveTo>
                  <a:cubicBezTo>
                    <a:pt x="50889" y="28467"/>
                    <a:pt x="50535" y="29024"/>
                    <a:pt x="49113" y="30673"/>
                  </a:cubicBezTo>
                  <a:cubicBezTo>
                    <a:pt x="48086" y="31868"/>
                    <a:pt x="46991" y="33014"/>
                    <a:pt x="45935" y="34186"/>
                  </a:cubicBezTo>
                  <a:cubicBezTo>
                    <a:pt x="43273" y="37145"/>
                    <a:pt x="40571" y="40067"/>
                    <a:pt x="37863" y="42983"/>
                  </a:cubicBezTo>
                  <a:cubicBezTo>
                    <a:pt x="35723" y="45290"/>
                    <a:pt x="33535" y="47576"/>
                    <a:pt x="31578" y="50044"/>
                  </a:cubicBezTo>
                  <a:cubicBezTo>
                    <a:pt x="32389" y="48878"/>
                    <a:pt x="33180" y="47744"/>
                    <a:pt x="33988" y="46722"/>
                  </a:cubicBezTo>
                  <a:cubicBezTo>
                    <a:pt x="38778" y="40641"/>
                    <a:pt x="44546" y="35555"/>
                    <a:pt x="49503" y="29651"/>
                  </a:cubicBezTo>
                  <a:lnTo>
                    <a:pt x="49503" y="29648"/>
                  </a:lnTo>
                  <a:cubicBezTo>
                    <a:pt x="50004" y="29052"/>
                    <a:pt x="50635" y="28467"/>
                    <a:pt x="50764" y="28467"/>
                  </a:cubicBezTo>
                  <a:close/>
                  <a:moveTo>
                    <a:pt x="51865" y="35768"/>
                  </a:moveTo>
                  <a:lnTo>
                    <a:pt x="51865" y="35768"/>
                  </a:lnTo>
                  <a:cubicBezTo>
                    <a:pt x="51287" y="37018"/>
                    <a:pt x="49399" y="38548"/>
                    <a:pt x="48420" y="39536"/>
                  </a:cubicBezTo>
                  <a:cubicBezTo>
                    <a:pt x="44800" y="43194"/>
                    <a:pt x="41275" y="46932"/>
                    <a:pt x="37903" y="50818"/>
                  </a:cubicBezTo>
                  <a:cubicBezTo>
                    <a:pt x="40213" y="48055"/>
                    <a:pt x="42545" y="45316"/>
                    <a:pt x="44939" y="42610"/>
                  </a:cubicBezTo>
                  <a:cubicBezTo>
                    <a:pt x="46004" y="41407"/>
                    <a:pt x="46960" y="40102"/>
                    <a:pt x="47961" y="38846"/>
                  </a:cubicBezTo>
                  <a:cubicBezTo>
                    <a:pt x="48360" y="38456"/>
                    <a:pt x="48767" y="38055"/>
                    <a:pt x="49177" y="37648"/>
                  </a:cubicBezTo>
                  <a:cubicBezTo>
                    <a:pt x="50213" y="36868"/>
                    <a:pt x="51862" y="35771"/>
                    <a:pt x="51865" y="35768"/>
                  </a:cubicBezTo>
                  <a:close/>
                  <a:moveTo>
                    <a:pt x="38457" y="37076"/>
                  </a:moveTo>
                  <a:lnTo>
                    <a:pt x="38457" y="37076"/>
                  </a:lnTo>
                  <a:cubicBezTo>
                    <a:pt x="33954" y="42099"/>
                    <a:pt x="29759" y="47414"/>
                    <a:pt x="25359" y="52539"/>
                  </a:cubicBezTo>
                  <a:cubicBezTo>
                    <a:pt x="25355" y="52539"/>
                    <a:pt x="25350" y="52540"/>
                    <a:pt x="25347" y="52540"/>
                  </a:cubicBezTo>
                  <a:cubicBezTo>
                    <a:pt x="25255" y="52540"/>
                    <a:pt x="25287" y="52410"/>
                    <a:pt x="25498" y="52091"/>
                  </a:cubicBezTo>
                  <a:cubicBezTo>
                    <a:pt x="27028" y="49788"/>
                    <a:pt x="28751" y="47619"/>
                    <a:pt x="30492" y="45477"/>
                  </a:cubicBezTo>
                  <a:cubicBezTo>
                    <a:pt x="32877" y="42535"/>
                    <a:pt x="35689" y="39824"/>
                    <a:pt x="38457" y="37076"/>
                  </a:cubicBezTo>
                  <a:close/>
                  <a:moveTo>
                    <a:pt x="45672" y="38092"/>
                  </a:moveTo>
                  <a:lnTo>
                    <a:pt x="45672" y="38092"/>
                  </a:lnTo>
                  <a:cubicBezTo>
                    <a:pt x="43438" y="40728"/>
                    <a:pt x="41269" y="43433"/>
                    <a:pt x="38980" y="45942"/>
                  </a:cubicBezTo>
                  <a:lnTo>
                    <a:pt x="38977" y="45942"/>
                  </a:lnTo>
                  <a:cubicBezTo>
                    <a:pt x="36457" y="48705"/>
                    <a:pt x="33948" y="51479"/>
                    <a:pt x="31425" y="54242"/>
                  </a:cubicBezTo>
                  <a:cubicBezTo>
                    <a:pt x="33688" y="51528"/>
                    <a:pt x="35937" y="48806"/>
                    <a:pt x="38290" y="46153"/>
                  </a:cubicBezTo>
                  <a:cubicBezTo>
                    <a:pt x="40709" y="43430"/>
                    <a:pt x="43215" y="40783"/>
                    <a:pt x="45672" y="38092"/>
                  </a:cubicBezTo>
                  <a:close/>
                  <a:moveTo>
                    <a:pt x="36402" y="45099"/>
                  </a:moveTo>
                  <a:lnTo>
                    <a:pt x="36402" y="45099"/>
                  </a:lnTo>
                  <a:cubicBezTo>
                    <a:pt x="33847" y="48153"/>
                    <a:pt x="31529" y="51416"/>
                    <a:pt x="28919" y="54421"/>
                  </a:cubicBezTo>
                  <a:lnTo>
                    <a:pt x="28922" y="54421"/>
                  </a:lnTo>
                  <a:cubicBezTo>
                    <a:pt x="28422" y="54996"/>
                    <a:pt x="27853" y="55527"/>
                    <a:pt x="27262" y="56047"/>
                  </a:cubicBezTo>
                  <a:cubicBezTo>
                    <a:pt x="30325" y="52415"/>
                    <a:pt x="33249" y="48676"/>
                    <a:pt x="36402" y="45099"/>
                  </a:cubicBezTo>
                  <a:close/>
                  <a:moveTo>
                    <a:pt x="35905" y="43878"/>
                  </a:moveTo>
                  <a:lnTo>
                    <a:pt x="35905" y="43878"/>
                  </a:lnTo>
                  <a:cubicBezTo>
                    <a:pt x="32102" y="48671"/>
                    <a:pt x="28737" y="54690"/>
                    <a:pt x="23971" y="58300"/>
                  </a:cubicBezTo>
                  <a:lnTo>
                    <a:pt x="23971" y="58300"/>
                  </a:lnTo>
                  <a:cubicBezTo>
                    <a:pt x="26099" y="56687"/>
                    <a:pt x="27945" y="53210"/>
                    <a:pt x="29638" y="51095"/>
                  </a:cubicBezTo>
                  <a:cubicBezTo>
                    <a:pt x="31633" y="48604"/>
                    <a:pt x="33760" y="46236"/>
                    <a:pt x="35905" y="43878"/>
                  </a:cubicBezTo>
                  <a:close/>
                  <a:moveTo>
                    <a:pt x="50926" y="38378"/>
                  </a:moveTo>
                  <a:lnTo>
                    <a:pt x="50926" y="38381"/>
                  </a:lnTo>
                  <a:cubicBezTo>
                    <a:pt x="50762" y="38730"/>
                    <a:pt x="50577" y="39071"/>
                    <a:pt x="50366" y="39397"/>
                  </a:cubicBezTo>
                  <a:cubicBezTo>
                    <a:pt x="47476" y="41805"/>
                    <a:pt x="44832" y="44689"/>
                    <a:pt x="42343" y="47640"/>
                  </a:cubicBezTo>
                  <a:cubicBezTo>
                    <a:pt x="40250" y="49816"/>
                    <a:pt x="38157" y="51996"/>
                    <a:pt x="36107" y="54219"/>
                  </a:cubicBezTo>
                  <a:cubicBezTo>
                    <a:pt x="34742" y="55700"/>
                    <a:pt x="33437" y="57236"/>
                    <a:pt x="32164" y="58795"/>
                  </a:cubicBezTo>
                  <a:cubicBezTo>
                    <a:pt x="33321" y="57291"/>
                    <a:pt x="34453" y="55795"/>
                    <a:pt x="35594" y="54418"/>
                  </a:cubicBezTo>
                  <a:cubicBezTo>
                    <a:pt x="38120" y="51378"/>
                    <a:pt x="40680" y="48483"/>
                    <a:pt x="43518" y="45725"/>
                  </a:cubicBezTo>
                  <a:cubicBezTo>
                    <a:pt x="44728" y="44550"/>
                    <a:pt x="45891" y="43329"/>
                    <a:pt x="47049" y="42099"/>
                  </a:cubicBezTo>
                  <a:cubicBezTo>
                    <a:pt x="47719" y="41401"/>
                    <a:pt x="48348" y="40662"/>
                    <a:pt x="48934" y="39891"/>
                  </a:cubicBezTo>
                  <a:cubicBezTo>
                    <a:pt x="49376" y="39100"/>
                    <a:pt x="50040" y="38595"/>
                    <a:pt x="50926" y="38378"/>
                  </a:cubicBezTo>
                  <a:close/>
                  <a:moveTo>
                    <a:pt x="52491" y="28481"/>
                  </a:moveTo>
                  <a:cubicBezTo>
                    <a:pt x="52667" y="28629"/>
                    <a:pt x="52829" y="28799"/>
                    <a:pt x="52970" y="28984"/>
                  </a:cubicBezTo>
                  <a:cubicBezTo>
                    <a:pt x="52942" y="28987"/>
                    <a:pt x="52918" y="28998"/>
                    <a:pt x="52898" y="29018"/>
                  </a:cubicBezTo>
                  <a:cubicBezTo>
                    <a:pt x="47782" y="34911"/>
                    <a:pt x="41881" y="40041"/>
                    <a:pt x="36907" y="46057"/>
                  </a:cubicBezTo>
                  <a:lnTo>
                    <a:pt x="36907" y="46055"/>
                  </a:lnTo>
                  <a:cubicBezTo>
                    <a:pt x="34600" y="48843"/>
                    <a:pt x="32216" y="51566"/>
                    <a:pt x="29955" y="54389"/>
                  </a:cubicBezTo>
                  <a:cubicBezTo>
                    <a:pt x="29011" y="55564"/>
                    <a:pt x="28056" y="56725"/>
                    <a:pt x="27071" y="57865"/>
                  </a:cubicBezTo>
                  <a:cubicBezTo>
                    <a:pt x="26741" y="58251"/>
                    <a:pt x="23985" y="60925"/>
                    <a:pt x="23972" y="60925"/>
                  </a:cubicBezTo>
                  <a:cubicBezTo>
                    <a:pt x="23968" y="60925"/>
                    <a:pt x="24203" y="60691"/>
                    <a:pt x="24811" y="60097"/>
                  </a:cubicBezTo>
                  <a:cubicBezTo>
                    <a:pt x="29811" y="55201"/>
                    <a:pt x="33330" y="49337"/>
                    <a:pt x="38056" y="44204"/>
                  </a:cubicBezTo>
                  <a:cubicBezTo>
                    <a:pt x="42895" y="38947"/>
                    <a:pt x="48302" y="34316"/>
                    <a:pt x="52491" y="28481"/>
                  </a:cubicBezTo>
                  <a:close/>
                  <a:moveTo>
                    <a:pt x="36145" y="56202"/>
                  </a:moveTo>
                  <a:lnTo>
                    <a:pt x="36145" y="56202"/>
                  </a:lnTo>
                  <a:cubicBezTo>
                    <a:pt x="35533" y="56979"/>
                    <a:pt x="34924" y="57759"/>
                    <a:pt x="34329" y="58555"/>
                  </a:cubicBezTo>
                  <a:cubicBezTo>
                    <a:pt x="32490" y="61030"/>
                    <a:pt x="30388" y="63192"/>
                    <a:pt x="28292" y="65357"/>
                  </a:cubicBezTo>
                  <a:cubicBezTo>
                    <a:pt x="28543" y="65014"/>
                    <a:pt x="28795" y="64673"/>
                    <a:pt x="29043" y="64324"/>
                  </a:cubicBezTo>
                  <a:cubicBezTo>
                    <a:pt x="31546" y="61771"/>
                    <a:pt x="33873" y="59011"/>
                    <a:pt x="36145" y="56202"/>
                  </a:cubicBezTo>
                  <a:close/>
                  <a:moveTo>
                    <a:pt x="45279" y="41626"/>
                  </a:moveTo>
                  <a:lnTo>
                    <a:pt x="45279" y="41626"/>
                  </a:lnTo>
                  <a:cubicBezTo>
                    <a:pt x="43025" y="44351"/>
                    <a:pt x="40643" y="46973"/>
                    <a:pt x="38330" y="49649"/>
                  </a:cubicBezTo>
                  <a:cubicBezTo>
                    <a:pt x="36237" y="52074"/>
                    <a:pt x="34355" y="54762"/>
                    <a:pt x="32297" y="57265"/>
                  </a:cubicBezTo>
                  <a:cubicBezTo>
                    <a:pt x="30743" y="58957"/>
                    <a:pt x="29147" y="60594"/>
                    <a:pt x="27493" y="62196"/>
                  </a:cubicBezTo>
                  <a:cubicBezTo>
                    <a:pt x="27288" y="62384"/>
                    <a:pt x="27088" y="62577"/>
                    <a:pt x="26889" y="62773"/>
                  </a:cubicBezTo>
                  <a:cubicBezTo>
                    <a:pt x="26061" y="63567"/>
                    <a:pt x="25223" y="64358"/>
                    <a:pt x="24363" y="65149"/>
                  </a:cubicBezTo>
                  <a:cubicBezTo>
                    <a:pt x="23635" y="65819"/>
                    <a:pt x="23337" y="66083"/>
                    <a:pt x="23321" y="66083"/>
                  </a:cubicBezTo>
                  <a:cubicBezTo>
                    <a:pt x="23267" y="66083"/>
                    <a:pt x="26645" y="62857"/>
                    <a:pt x="27111" y="62343"/>
                  </a:cubicBezTo>
                  <a:cubicBezTo>
                    <a:pt x="29508" y="59699"/>
                    <a:pt x="31843" y="57002"/>
                    <a:pt x="34115" y="54251"/>
                  </a:cubicBezTo>
                  <a:cubicBezTo>
                    <a:pt x="37718" y="49880"/>
                    <a:pt x="41440" y="45763"/>
                    <a:pt x="45279" y="41626"/>
                  </a:cubicBezTo>
                  <a:close/>
                  <a:moveTo>
                    <a:pt x="35137" y="54433"/>
                  </a:moveTo>
                  <a:lnTo>
                    <a:pt x="35137" y="54433"/>
                  </a:lnTo>
                  <a:cubicBezTo>
                    <a:pt x="32963" y="57031"/>
                    <a:pt x="30787" y="59621"/>
                    <a:pt x="28691" y="62291"/>
                  </a:cubicBezTo>
                  <a:cubicBezTo>
                    <a:pt x="27524" y="63778"/>
                    <a:pt x="26240" y="65169"/>
                    <a:pt x="24851" y="66451"/>
                  </a:cubicBezTo>
                  <a:cubicBezTo>
                    <a:pt x="24334" y="66929"/>
                    <a:pt x="24066" y="67115"/>
                    <a:pt x="23963" y="67115"/>
                  </a:cubicBezTo>
                  <a:cubicBezTo>
                    <a:pt x="23636" y="67115"/>
                    <a:pt x="24979" y="65234"/>
                    <a:pt x="25238" y="64941"/>
                  </a:cubicBezTo>
                  <a:lnTo>
                    <a:pt x="25238" y="64941"/>
                  </a:lnTo>
                  <a:cubicBezTo>
                    <a:pt x="25221" y="64962"/>
                    <a:pt x="25212" y="64988"/>
                    <a:pt x="25212" y="65014"/>
                  </a:cubicBezTo>
                  <a:cubicBezTo>
                    <a:pt x="25088" y="65276"/>
                    <a:pt x="24998" y="65553"/>
                    <a:pt x="24943" y="65839"/>
                  </a:cubicBezTo>
                  <a:cubicBezTo>
                    <a:pt x="24923" y="65963"/>
                    <a:pt x="25027" y="66043"/>
                    <a:pt x="25121" y="66043"/>
                  </a:cubicBezTo>
                  <a:cubicBezTo>
                    <a:pt x="25183" y="66043"/>
                    <a:pt x="25241" y="66008"/>
                    <a:pt x="25255" y="65926"/>
                  </a:cubicBezTo>
                  <a:cubicBezTo>
                    <a:pt x="25567" y="64121"/>
                    <a:pt x="27724" y="62545"/>
                    <a:pt x="28988" y="61327"/>
                  </a:cubicBezTo>
                  <a:cubicBezTo>
                    <a:pt x="30429" y="59935"/>
                    <a:pt x="31673" y="58376"/>
                    <a:pt x="32937" y="56826"/>
                  </a:cubicBezTo>
                  <a:cubicBezTo>
                    <a:pt x="33677" y="56038"/>
                    <a:pt x="34410" y="55241"/>
                    <a:pt x="35137" y="54433"/>
                  </a:cubicBezTo>
                  <a:close/>
                  <a:moveTo>
                    <a:pt x="39615" y="50942"/>
                  </a:moveTo>
                  <a:lnTo>
                    <a:pt x="38284" y="52585"/>
                  </a:lnTo>
                  <a:cubicBezTo>
                    <a:pt x="38073" y="52845"/>
                    <a:pt x="37868" y="53110"/>
                    <a:pt x="37658" y="53373"/>
                  </a:cubicBezTo>
                  <a:cubicBezTo>
                    <a:pt x="35022" y="56306"/>
                    <a:pt x="32484" y="59332"/>
                    <a:pt x="30079" y="62334"/>
                  </a:cubicBezTo>
                  <a:cubicBezTo>
                    <a:pt x="29822" y="62658"/>
                    <a:pt x="29580" y="62990"/>
                    <a:pt x="29329" y="63319"/>
                  </a:cubicBezTo>
                  <a:cubicBezTo>
                    <a:pt x="27533" y="65025"/>
                    <a:pt x="25613" y="66575"/>
                    <a:pt x="23988" y="68244"/>
                  </a:cubicBezTo>
                  <a:cubicBezTo>
                    <a:pt x="29060" y="63036"/>
                    <a:pt x="33567" y="57377"/>
                    <a:pt x="38544" y="52045"/>
                  </a:cubicBezTo>
                  <a:cubicBezTo>
                    <a:pt x="38888" y="51678"/>
                    <a:pt x="39248" y="51312"/>
                    <a:pt x="39615" y="50942"/>
                  </a:cubicBezTo>
                  <a:close/>
                  <a:moveTo>
                    <a:pt x="42456" y="49352"/>
                  </a:moveTo>
                  <a:lnTo>
                    <a:pt x="42456" y="49354"/>
                  </a:lnTo>
                  <a:lnTo>
                    <a:pt x="42644" y="50021"/>
                  </a:lnTo>
                  <a:cubicBezTo>
                    <a:pt x="41997" y="51075"/>
                    <a:pt x="41235" y="52051"/>
                    <a:pt x="40372" y="52937"/>
                  </a:cubicBezTo>
                  <a:cubicBezTo>
                    <a:pt x="39543" y="53852"/>
                    <a:pt x="38634" y="54701"/>
                    <a:pt x="37776" y="55587"/>
                  </a:cubicBezTo>
                  <a:cubicBezTo>
                    <a:pt x="35539" y="57900"/>
                    <a:pt x="33685" y="60674"/>
                    <a:pt x="31670" y="63183"/>
                  </a:cubicBezTo>
                  <a:cubicBezTo>
                    <a:pt x="30541" y="64592"/>
                    <a:pt x="29372" y="65986"/>
                    <a:pt x="28185" y="67361"/>
                  </a:cubicBezTo>
                  <a:cubicBezTo>
                    <a:pt x="27215" y="68146"/>
                    <a:pt x="26179" y="68853"/>
                    <a:pt x="25189" y="69613"/>
                  </a:cubicBezTo>
                  <a:cubicBezTo>
                    <a:pt x="24761" y="69939"/>
                    <a:pt x="24294" y="70300"/>
                    <a:pt x="23890" y="70713"/>
                  </a:cubicBezTo>
                  <a:cubicBezTo>
                    <a:pt x="24776" y="69774"/>
                    <a:pt x="25619" y="68816"/>
                    <a:pt x="26416" y="67823"/>
                  </a:cubicBezTo>
                  <a:cubicBezTo>
                    <a:pt x="27400" y="66905"/>
                    <a:pt x="28474" y="65926"/>
                    <a:pt x="29271" y="65164"/>
                  </a:cubicBezTo>
                  <a:cubicBezTo>
                    <a:pt x="34205" y="60449"/>
                    <a:pt x="37791" y="54361"/>
                    <a:pt x="42456" y="49352"/>
                  </a:cubicBezTo>
                  <a:close/>
                  <a:moveTo>
                    <a:pt x="18508" y="0"/>
                  </a:moveTo>
                  <a:cubicBezTo>
                    <a:pt x="18472" y="0"/>
                    <a:pt x="18437" y="14"/>
                    <a:pt x="18410" y="47"/>
                  </a:cubicBezTo>
                  <a:cubicBezTo>
                    <a:pt x="17942" y="622"/>
                    <a:pt x="17960" y="951"/>
                    <a:pt x="18084" y="1676"/>
                  </a:cubicBezTo>
                  <a:cubicBezTo>
                    <a:pt x="18144" y="2036"/>
                    <a:pt x="18427" y="2620"/>
                    <a:pt x="18566" y="2946"/>
                  </a:cubicBezTo>
                  <a:cubicBezTo>
                    <a:pt x="18220" y="3072"/>
                    <a:pt x="17917" y="3135"/>
                    <a:pt x="17656" y="3135"/>
                  </a:cubicBezTo>
                  <a:cubicBezTo>
                    <a:pt x="17140" y="3135"/>
                    <a:pt x="16791" y="2888"/>
                    <a:pt x="16609" y="2397"/>
                  </a:cubicBezTo>
                  <a:cubicBezTo>
                    <a:pt x="16493" y="2146"/>
                    <a:pt x="16380" y="1898"/>
                    <a:pt x="16271" y="1647"/>
                  </a:cubicBezTo>
                  <a:cubicBezTo>
                    <a:pt x="15915" y="845"/>
                    <a:pt x="15291" y="235"/>
                    <a:pt x="14600" y="235"/>
                  </a:cubicBezTo>
                  <a:cubicBezTo>
                    <a:pt x="14249" y="235"/>
                    <a:pt x="13880" y="392"/>
                    <a:pt x="13519" y="763"/>
                  </a:cubicBezTo>
                  <a:cubicBezTo>
                    <a:pt x="12929" y="1370"/>
                    <a:pt x="12390" y="1570"/>
                    <a:pt x="11791" y="1570"/>
                  </a:cubicBezTo>
                  <a:cubicBezTo>
                    <a:pt x="11326" y="1570"/>
                    <a:pt x="10826" y="1450"/>
                    <a:pt x="10237" y="1306"/>
                  </a:cubicBezTo>
                  <a:cubicBezTo>
                    <a:pt x="10211" y="1300"/>
                    <a:pt x="10182" y="1297"/>
                    <a:pt x="10153" y="1297"/>
                  </a:cubicBezTo>
                  <a:cubicBezTo>
                    <a:pt x="9796" y="1297"/>
                    <a:pt x="9215" y="1727"/>
                    <a:pt x="8978" y="1860"/>
                  </a:cubicBezTo>
                  <a:cubicBezTo>
                    <a:pt x="7457" y="2715"/>
                    <a:pt x="5369" y="4254"/>
                    <a:pt x="4884" y="6032"/>
                  </a:cubicBezTo>
                  <a:cubicBezTo>
                    <a:pt x="4838" y="6202"/>
                    <a:pt x="4806" y="6379"/>
                    <a:pt x="4789" y="6555"/>
                  </a:cubicBezTo>
                  <a:cubicBezTo>
                    <a:pt x="4246" y="7087"/>
                    <a:pt x="1928" y="9139"/>
                    <a:pt x="1802" y="9139"/>
                  </a:cubicBezTo>
                  <a:cubicBezTo>
                    <a:pt x="1761" y="9139"/>
                    <a:pt x="1950" y="8924"/>
                    <a:pt x="2503" y="8373"/>
                  </a:cubicBezTo>
                  <a:cubicBezTo>
                    <a:pt x="3744" y="7135"/>
                    <a:pt x="4653" y="6130"/>
                    <a:pt x="5404" y="4531"/>
                  </a:cubicBezTo>
                  <a:cubicBezTo>
                    <a:pt x="5456" y="4419"/>
                    <a:pt x="5367" y="4297"/>
                    <a:pt x="5267" y="4297"/>
                  </a:cubicBezTo>
                  <a:cubicBezTo>
                    <a:pt x="5232" y="4297"/>
                    <a:pt x="5196" y="4311"/>
                    <a:pt x="5164" y="4346"/>
                  </a:cubicBezTo>
                  <a:cubicBezTo>
                    <a:pt x="4304" y="5284"/>
                    <a:pt x="3031" y="7294"/>
                    <a:pt x="1925" y="8567"/>
                  </a:cubicBezTo>
                  <a:cubicBezTo>
                    <a:pt x="2855" y="7735"/>
                    <a:pt x="3787" y="6829"/>
                    <a:pt x="4339" y="5974"/>
                  </a:cubicBezTo>
                  <a:lnTo>
                    <a:pt x="4339" y="5974"/>
                  </a:lnTo>
                  <a:cubicBezTo>
                    <a:pt x="3259" y="7759"/>
                    <a:pt x="1195" y="9052"/>
                    <a:pt x="69" y="10839"/>
                  </a:cubicBezTo>
                  <a:cubicBezTo>
                    <a:pt x="1" y="10950"/>
                    <a:pt x="100" y="11076"/>
                    <a:pt x="211" y="11076"/>
                  </a:cubicBezTo>
                  <a:cubicBezTo>
                    <a:pt x="236" y="11076"/>
                    <a:pt x="261" y="11070"/>
                    <a:pt x="285" y="11055"/>
                  </a:cubicBezTo>
                  <a:cubicBezTo>
                    <a:pt x="1495" y="10354"/>
                    <a:pt x="2332" y="9600"/>
                    <a:pt x="3311" y="8576"/>
                  </a:cubicBezTo>
                  <a:cubicBezTo>
                    <a:pt x="3917" y="7940"/>
                    <a:pt x="4167" y="7687"/>
                    <a:pt x="4181" y="7687"/>
                  </a:cubicBezTo>
                  <a:cubicBezTo>
                    <a:pt x="4233" y="7687"/>
                    <a:pt x="1057" y="11142"/>
                    <a:pt x="632" y="11558"/>
                  </a:cubicBezTo>
                  <a:cubicBezTo>
                    <a:pt x="512" y="11675"/>
                    <a:pt x="622" y="11826"/>
                    <a:pt x="751" y="11826"/>
                  </a:cubicBezTo>
                  <a:cubicBezTo>
                    <a:pt x="787" y="11826"/>
                    <a:pt x="825" y="11814"/>
                    <a:pt x="860" y="11786"/>
                  </a:cubicBezTo>
                  <a:cubicBezTo>
                    <a:pt x="1943" y="10934"/>
                    <a:pt x="3002" y="10062"/>
                    <a:pt x="4059" y="9182"/>
                  </a:cubicBezTo>
                  <a:lnTo>
                    <a:pt x="4059" y="9182"/>
                  </a:lnTo>
                  <a:cubicBezTo>
                    <a:pt x="3022" y="10048"/>
                    <a:pt x="2119" y="11532"/>
                    <a:pt x="1359" y="12669"/>
                  </a:cubicBezTo>
                  <a:cubicBezTo>
                    <a:pt x="1284" y="12784"/>
                    <a:pt x="1396" y="12915"/>
                    <a:pt x="1509" y="12915"/>
                  </a:cubicBezTo>
                  <a:cubicBezTo>
                    <a:pt x="1547" y="12915"/>
                    <a:pt x="1585" y="12900"/>
                    <a:pt x="1616" y="12866"/>
                  </a:cubicBezTo>
                  <a:cubicBezTo>
                    <a:pt x="2361" y="12019"/>
                    <a:pt x="4416" y="9962"/>
                    <a:pt x="4720" y="9962"/>
                  </a:cubicBezTo>
                  <a:cubicBezTo>
                    <a:pt x="4892" y="9962"/>
                    <a:pt x="4504" y="10620"/>
                    <a:pt x="3002" y="12528"/>
                  </a:cubicBezTo>
                  <a:cubicBezTo>
                    <a:pt x="2902" y="12652"/>
                    <a:pt x="2995" y="12802"/>
                    <a:pt x="3118" y="12802"/>
                  </a:cubicBezTo>
                  <a:cubicBezTo>
                    <a:pt x="3155" y="12802"/>
                    <a:pt x="3195" y="12788"/>
                    <a:pt x="3233" y="12756"/>
                  </a:cubicBezTo>
                  <a:cubicBezTo>
                    <a:pt x="4152" y="11974"/>
                    <a:pt x="4977" y="11147"/>
                    <a:pt x="5811" y="10269"/>
                  </a:cubicBezTo>
                  <a:lnTo>
                    <a:pt x="5811" y="10269"/>
                  </a:lnTo>
                  <a:cubicBezTo>
                    <a:pt x="5023" y="11103"/>
                    <a:pt x="4431" y="12345"/>
                    <a:pt x="3839" y="13316"/>
                  </a:cubicBezTo>
                  <a:cubicBezTo>
                    <a:pt x="3766" y="13435"/>
                    <a:pt x="3872" y="13558"/>
                    <a:pt x="3985" y="13558"/>
                  </a:cubicBezTo>
                  <a:cubicBezTo>
                    <a:pt x="4023" y="13558"/>
                    <a:pt x="4061" y="13544"/>
                    <a:pt x="4093" y="13512"/>
                  </a:cubicBezTo>
                  <a:cubicBezTo>
                    <a:pt x="5024" y="12608"/>
                    <a:pt x="5903" y="11677"/>
                    <a:pt x="6770" y="10715"/>
                  </a:cubicBezTo>
                  <a:lnTo>
                    <a:pt x="6770" y="10715"/>
                  </a:lnTo>
                  <a:cubicBezTo>
                    <a:pt x="6080" y="11481"/>
                    <a:pt x="5556" y="12400"/>
                    <a:pt x="5023" y="13316"/>
                  </a:cubicBezTo>
                  <a:cubicBezTo>
                    <a:pt x="4954" y="13437"/>
                    <a:pt x="5056" y="13557"/>
                    <a:pt x="5169" y="13557"/>
                  </a:cubicBezTo>
                  <a:cubicBezTo>
                    <a:pt x="5207" y="13557"/>
                    <a:pt x="5246" y="13543"/>
                    <a:pt x="5280" y="13512"/>
                  </a:cubicBezTo>
                  <a:cubicBezTo>
                    <a:pt x="6767" y="12132"/>
                    <a:pt x="8057" y="10617"/>
                    <a:pt x="9397" y="9095"/>
                  </a:cubicBezTo>
                  <a:cubicBezTo>
                    <a:pt x="9406" y="9085"/>
                    <a:pt x="9411" y="9081"/>
                    <a:pt x="9412" y="9081"/>
                  </a:cubicBezTo>
                  <a:cubicBezTo>
                    <a:pt x="9438" y="9081"/>
                    <a:pt x="8635" y="10227"/>
                    <a:pt x="8005" y="11177"/>
                  </a:cubicBezTo>
                  <a:cubicBezTo>
                    <a:pt x="7416" y="11867"/>
                    <a:pt x="6845" y="12568"/>
                    <a:pt x="6314" y="13313"/>
                  </a:cubicBezTo>
                  <a:cubicBezTo>
                    <a:pt x="6231" y="13431"/>
                    <a:pt x="6349" y="13560"/>
                    <a:pt x="6467" y="13560"/>
                  </a:cubicBezTo>
                  <a:cubicBezTo>
                    <a:pt x="6504" y="13560"/>
                    <a:pt x="6542" y="13547"/>
                    <a:pt x="6573" y="13515"/>
                  </a:cubicBezTo>
                  <a:cubicBezTo>
                    <a:pt x="7532" y="12548"/>
                    <a:pt x="8389" y="11486"/>
                    <a:pt x="9137" y="10351"/>
                  </a:cubicBezTo>
                  <a:cubicBezTo>
                    <a:pt x="9905" y="9543"/>
                    <a:pt x="10739" y="8726"/>
                    <a:pt x="11233" y="8013"/>
                  </a:cubicBezTo>
                  <a:lnTo>
                    <a:pt x="11233" y="8013"/>
                  </a:lnTo>
                  <a:cubicBezTo>
                    <a:pt x="9865" y="9999"/>
                    <a:pt x="8251" y="11702"/>
                    <a:pt x="6969" y="13749"/>
                  </a:cubicBezTo>
                  <a:cubicBezTo>
                    <a:pt x="6898" y="13861"/>
                    <a:pt x="7005" y="13989"/>
                    <a:pt x="7114" y="13989"/>
                  </a:cubicBezTo>
                  <a:cubicBezTo>
                    <a:pt x="7150" y="13989"/>
                    <a:pt x="7187" y="13975"/>
                    <a:pt x="7217" y="13940"/>
                  </a:cubicBezTo>
                  <a:cubicBezTo>
                    <a:pt x="8741" y="12159"/>
                    <a:pt x="10156" y="10294"/>
                    <a:pt x="11720" y="8547"/>
                  </a:cubicBezTo>
                  <a:lnTo>
                    <a:pt x="11720" y="8547"/>
                  </a:lnTo>
                  <a:cubicBezTo>
                    <a:pt x="10701" y="9685"/>
                    <a:pt x="9353" y="11838"/>
                    <a:pt x="8262" y="13316"/>
                  </a:cubicBezTo>
                  <a:cubicBezTo>
                    <a:pt x="8179" y="13430"/>
                    <a:pt x="8292" y="13549"/>
                    <a:pt x="8407" y="13549"/>
                  </a:cubicBezTo>
                  <a:cubicBezTo>
                    <a:pt x="8443" y="13549"/>
                    <a:pt x="8480" y="13537"/>
                    <a:pt x="8511" y="13509"/>
                  </a:cubicBezTo>
                  <a:cubicBezTo>
                    <a:pt x="9806" y="12307"/>
                    <a:pt x="10882" y="10966"/>
                    <a:pt x="12012" y="9616"/>
                  </a:cubicBezTo>
                  <a:lnTo>
                    <a:pt x="12012" y="9616"/>
                  </a:lnTo>
                  <a:cubicBezTo>
                    <a:pt x="10954" y="10880"/>
                    <a:pt x="9976" y="12544"/>
                    <a:pt x="9010" y="13960"/>
                  </a:cubicBezTo>
                  <a:cubicBezTo>
                    <a:pt x="8928" y="14077"/>
                    <a:pt x="9047" y="14213"/>
                    <a:pt x="9163" y="14213"/>
                  </a:cubicBezTo>
                  <a:cubicBezTo>
                    <a:pt x="9201" y="14213"/>
                    <a:pt x="9239" y="14198"/>
                    <a:pt x="9270" y="14162"/>
                  </a:cubicBezTo>
                  <a:cubicBezTo>
                    <a:pt x="10196" y="13074"/>
                    <a:pt x="11132" y="11991"/>
                    <a:pt x="12076" y="10920"/>
                  </a:cubicBezTo>
                  <a:lnTo>
                    <a:pt x="12076" y="10920"/>
                  </a:lnTo>
                  <a:cubicBezTo>
                    <a:pt x="11645" y="11409"/>
                    <a:pt x="10502" y="13475"/>
                    <a:pt x="9867" y="14387"/>
                  </a:cubicBezTo>
                  <a:cubicBezTo>
                    <a:pt x="9785" y="14508"/>
                    <a:pt x="9904" y="14646"/>
                    <a:pt x="10024" y="14646"/>
                  </a:cubicBezTo>
                  <a:cubicBezTo>
                    <a:pt x="10064" y="14646"/>
                    <a:pt x="10104" y="14631"/>
                    <a:pt x="10136" y="14595"/>
                  </a:cubicBezTo>
                  <a:cubicBezTo>
                    <a:pt x="10929" y="13707"/>
                    <a:pt x="11575" y="13007"/>
                    <a:pt x="11722" y="13007"/>
                  </a:cubicBezTo>
                  <a:cubicBezTo>
                    <a:pt x="11840" y="13007"/>
                    <a:pt x="11640" y="13453"/>
                    <a:pt x="10944" y="14604"/>
                  </a:cubicBezTo>
                  <a:cubicBezTo>
                    <a:pt x="10871" y="14727"/>
                    <a:pt x="10985" y="14864"/>
                    <a:pt x="11101" y="14864"/>
                  </a:cubicBezTo>
                  <a:cubicBezTo>
                    <a:pt x="11140" y="14864"/>
                    <a:pt x="11180" y="14849"/>
                    <a:pt x="11213" y="14811"/>
                  </a:cubicBezTo>
                  <a:cubicBezTo>
                    <a:pt x="12109" y="13788"/>
                    <a:pt x="12477" y="13403"/>
                    <a:pt x="12539" y="13403"/>
                  </a:cubicBezTo>
                  <a:cubicBezTo>
                    <a:pt x="12640" y="13403"/>
                    <a:pt x="11931" y="14422"/>
                    <a:pt x="11374" y="15357"/>
                  </a:cubicBezTo>
                  <a:cubicBezTo>
                    <a:pt x="11299" y="15485"/>
                    <a:pt x="11411" y="15616"/>
                    <a:pt x="11531" y="15616"/>
                  </a:cubicBezTo>
                  <a:cubicBezTo>
                    <a:pt x="11571" y="15616"/>
                    <a:pt x="11611" y="15602"/>
                    <a:pt x="11646" y="15568"/>
                  </a:cubicBezTo>
                  <a:cubicBezTo>
                    <a:pt x="12816" y="14430"/>
                    <a:pt x="13344" y="13850"/>
                    <a:pt x="13393" y="13850"/>
                  </a:cubicBezTo>
                  <a:cubicBezTo>
                    <a:pt x="13447" y="13850"/>
                    <a:pt x="12915" y="14558"/>
                    <a:pt x="12018" y="16004"/>
                  </a:cubicBezTo>
                  <a:cubicBezTo>
                    <a:pt x="11938" y="16134"/>
                    <a:pt x="12053" y="16262"/>
                    <a:pt x="12176" y="16262"/>
                  </a:cubicBezTo>
                  <a:cubicBezTo>
                    <a:pt x="12217" y="16262"/>
                    <a:pt x="12259" y="16248"/>
                    <a:pt x="12295" y="16215"/>
                  </a:cubicBezTo>
                  <a:cubicBezTo>
                    <a:pt x="13509" y="15081"/>
                    <a:pt x="14055" y="14349"/>
                    <a:pt x="14085" y="14349"/>
                  </a:cubicBezTo>
                  <a:cubicBezTo>
                    <a:pt x="14113" y="14349"/>
                    <a:pt x="13709" y="14960"/>
                    <a:pt x="12988" y="16434"/>
                  </a:cubicBezTo>
                  <a:cubicBezTo>
                    <a:pt x="12926" y="16561"/>
                    <a:pt x="13030" y="16704"/>
                    <a:pt x="13147" y="16704"/>
                  </a:cubicBezTo>
                  <a:cubicBezTo>
                    <a:pt x="13187" y="16704"/>
                    <a:pt x="13229" y="16687"/>
                    <a:pt x="13265" y="16648"/>
                  </a:cubicBezTo>
                  <a:cubicBezTo>
                    <a:pt x="14426" y="15382"/>
                    <a:pt x="14947" y="14741"/>
                    <a:pt x="14992" y="14741"/>
                  </a:cubicBezTo>
                  <a:cubicBezTo>
                    <a:pt x="15040" y="14741"/>
                    <a:pt x="14516" y="15513"/>
                    <a:pt x="13632" y="17081"/>
                  </a:cubicBezTo>
                  <a:cubicBezTo>
                    <a:pt x="13567" y="17196"/>
                    <a:pt x="13666" y="17355"/>
                    <a:pt x="13786" y="17355"/>
                  </a:cubicBezTo>
                  <a:cubicBezTo>
                    <a:pt x="13816" y="17355"/>
                    <a:pt x="13847" y="17345"/>
                    <a:pt x="13877" y="17323"/>
                  </a:cubicBezTo>
                  <a:cubicBezTo>
                    <a:pt x="14334" y="16982"/>
                    <a:pt x="14772" y="16616"/>
                    <a:pt x="15191" y="16229"/>
                  </a:cubicBezTo>
                  <a:lnTo>
                    <a:pt x="15191" y="16229"/>
                  </a:lnTo>
                  <a:cubicBezTo>
                    <a:pt x="14804" y="16847"/>
                    <a:pt x="14464" y="17491"/>
                    <a:pt x="14172" y="18157"/>
                  </a:cubicBezTo>
                  <a:cubicBezTo>
                    <a:pt x="14112" y="18295"/>
                    <a:pt x="14207" y="18425"/>
                    <a:pt x="14326" y="18425"/>
                  </a:cubicBezTo>
                  <a:cubicBezTo>
                    <a:pt x="14367" y="18425"/>
                    <a:pt x="14411" y="18409"/>
                    <a:pt x="14452" y="18374"/>
                  </a:cubicBezTo>
                  <a:cubicBezTo>
                    <a:pt x="15174" y="17759"/>
                    <a:pt x="15644" y="17291"/>
                    <a:pt x="15916" y="16994"/>
                  </a:cubicBezTo>
                  <a:lnTo>
                    <a:pt x="15916" y="16994"/>
                  </a:lnTo>
                  <a:cubicBezTo>
                    <a:pt x="15676" y="17314"/>
                    <a:pt x="15301" y="17860"/>
                    <a:pt x="14816" y="18694"/>
                  </a:cubicBezTo>
                  <a:cubicBezTo>
                    <a:pt x="14740" y="18826"/>
                    <a:pt x="14858" y="18969"/>
                    <a:pt x="14982" y="18969"/>
                  </a:cubicBezTo>
                  <a:cubicBezTo>
                    <a:pt x="15023" y="18969"/>
                    <a:pt x="15066" y="18953"/>
                    <a:pt x="15102" y="18914"/>
                  </a:cubicBezTo>
                  <a:cubicBezTo>
                    <a:pt x="15919" y="18020"/>
                    <a:pt x="16588" y="17268"/>
                    <a:pt x="16742" y="17268"/>
                  </a:cubicBezTo>
                  <a:cubicBezTo>
                    <a:pt x="16862" y="17268"/>
                    <a:pt x="16672" y="17720"/>
                    <a:pt x="16002" y="18908"/>
                  </a:cubicBezTo>
                  <a:cubicBezTo>
                    <a:pt x="15925" y="19049"/>
                    <a:pt x="16038" y="19179"/>
                    <a:pt x="16164" y="19179"/>
                  </a:cubicBezTo>
                  <a:cubicBezTo>
                    <a:pt x="16206" y="19179"/>
                    <a:pt x="16250" y="19165"/>
                    <a:pt x="16288" y="19130"/>
                  </a:cubicBezTo>
                  <a:cubicBezTo>
                    <a:pt x="17293" y="18241"/>
                    <a:pt x="17689" y="17751"/>
                    <a:pt x="17696" y="17751"/>
                  </a:cubicBezTo>
                  <a:lnTo>
                    <a:pt x="17696" y="17751"/>
                  </a:lnTo>
                  <a:cubicBezTo>
                    <a:pt x="17704" y="17751"/>
                    <a:pt x="17263" y="18316"/>
                    <a:pt x="16649" y="19555"/>
                  </a:cubicBezTo>
                  <a:cubicBezTo>
                    <a:pt x="16585" y="19686"/>
                    <a:pt x="16697" y="19839"/>
                    <a:pt x="16818" y="19839"/>
                  </a:cubicBezTo>
                  <a:cubicBezTo>
                    <a:pt x="16859" y="19839"/>
                    <a:pt x="16901" y="19821"/>
                    <a:pt x="16938" y="19777"/>
                  </a:cubicBezTo>
                  <a:cubicBezTo>
                    <a:pt x="17472" y="19128"/>
                    <a:pt x="18003" y="18475"/>
                    <a:pt x="18534" y="17823"/>
                  </a:cubicBezTo>
                  <a:lnTo>
                    <a:pt x="18534" y="17823"/>
                  </a:lnTo>
                  <a:cubicBezTo>
                    <a:pt x="18404" y="18692"/>
                    <a:pt x="18052" y="19511"/>
                    <a:pt x="17512" y="20204"/>
                  </a:cubicBezTo>
                  <a:cubicBezTo>
                    <a:pt x="17426" y="20350"/>
                    <a:pt x="17545" y="20469"/>
                    <a:pt x="17671" y="20469"/>
                  </a:cubicBezTo>
                  <a:cubicBezTo>
                    <a:pt x="17728" y="20469"/>
                    <a:pt x="17787" y="20445"/>
                    <a:pt x="17830" y="20389"/>
                  </a:cubicBezTo>
                  <a:cubicBezTo>
                    <a:pt x="19068" y="18767"/>
                    <a:pt x="19550" y="18201"/>
                    <a:pt x="19643" y="18201"/>
                  </a:cubicBezTo>
                  <a:cubicBezTo>
                    <a:pt x="19768" y="18201"/>
                    <a:pt x="19186" y="19232"/>
                    <a:pt x="18803" y="20095"/>
                  </a:cubicBezTo>
                  <a:cubicBezTo>
                    <a:pt x="18737" y="20244"/>
                    <a:pt x="18848" y="20369"/>
                    <a:pt x="18969" y="20369"/>
                  </a:cubicBezTo>
                  <a:cubicBezTo>
                    <a:pt x="19023" y="20369"/>
                    <a:pt x="19080" y="20344"/>
                    <a:pt x="19123" y="20282"/>
                  </a:cubicBezTo>
                  <a:cubicBezTo>
                    <a:pt x="20019" y="18858"/>
                    <a:pt x="20534" y="18146"/>
                    <a:pt x="20667" y="18146"/>
                  </a:cubicBezTo>
                  <a:cubicBezTo>
                    <a:pt x="20787" y="18146"/>
                    <a:pt x="20597" y="18723"/>
                    <a:pt x="20096" y="19878"/>
                  </a:cubicBezTo>
                  <a:cubicBezTo>
                    <a:pt x="20027" y="20013"/>
                    <a:pt x="20144" y="20164"/>
                    <a:pt x="20267" y="20164"/>
                  </a:cubicBezTo>
                  <a:cubicBezTo>
                    <a:pt x="20310" y="20164"/>
                    <a:pt x="20353" y="20146"/>
                    <a:pt x="20391" y="20103"/>
                  </a:cubicBezTo>
                  <a:cubicBezTo>
                    <a:pt x="21023" y="19370"/>
                    <a:pt x="21594" y="18596"/>
                    <a:pt x="22183" y="17831"/>
                  </a:cubicBezTo>
                  <a:lnTo>
                    <a:pt x="22183" y="17831"/>
                  </a:lnTo>
                  <a:cubicBezTo>
                    <a:pt x="21823" y="18513"/>
                    <a:pt x="21493" y="19200"/>
                    <a:pt x="21190" y="19933"/>
                  </a:cubicBezTo>
                  <a:cubicBezTo>
                    <a:pt x="21148" y="20033"/>
                    <a:pt x="21249" y="20123"/>
                    <a:pt x="21344" y="20123"/>
                  </a:cubicBezTo>
                  <a:cubicBezTo>
                    <a:pt x="21380" y="20123"/>
                    <a:pt x="21415" y="20110"/>
                    <a:pt x="21441" y="20080"/>
                  </a:cubicBezTo>
                  <a:cubicBezTo>
                    <a:pt x="22157" y="19249"/>
                    <a:pt x="23699" y="17898"/>
                    <a:pt x="24092" y="17063"/>
                  </a:cubicBezTo>
                  <a:lnTo>
                    <a:pt x="24092" y="17063"/>
                  </a:lnTo>
                  <a:cubicBezTo>
                    <a:pt x="23364" y="18614"/>
                    <a:pt x="22091" y="19942"/>
                    <a:pt x="21184" y="21394"/>
                  </a:cubicBezTo>
                  <a:cubicBezTo>
                    <a:pt x="21106" y="21519"/>
                    <a:pt x="21222" y="21655"/>
                    <a:pt x="21343" y="21655"/>
                  </a:cubicBezTo>
                  <a:cubicBezTo>
                    <a:pt x="21383" y="21655"/>
                    <a:pt x="21424" y="21640"/>
                    <a:pt x="21459" y="21605"/>
                  </a:cubicBezTo>
                  <a:cubicBezTo>
                    <a:pt x="22856" y="20173"/>
                    <a:pt x="24057" y="18596"/>
                    <a:pt x="25324" y="17049"/>
                  </a:cubicBezTo>
                  <a:cubicBezTo>
                    <a:pt x="25854" y="16402"/>
                    <a:pt x="26101" y="16153"/>
                    <a:pt x="26169" y="16153"/>
                  </a:cubicBezTo>
                  <a:cubicBezTo>
                    <a:pt x="26370" y="16153"/>
                    <a:pt x="24971" y="18365"/>
                    <a:pt x="24675" y="18813"/>
                  </a:cubicBezTo>
                  <a:cubicBezTo>
                    <a:pt x="22683" y="21812"/>
                    <a:pt x="20041" y="24362"/>
                    <a:pt x="17853" y="27217"/>
                  </a:cubicBezTo>
                  <a:cubicBezTo>
                    <a:pt x="17768" y="27330"/>
                    <a:pt x="17889" y="27466"/>
                    <a:pt x="18006" y="27466"/>
                  </a:cubicBezTo>
                  <a:cubicBezTo>
                    <a:pt x="18045" y="27466"/>
                    <a:pt x="18083" y="27451"/>
                    <a:pt x="18113" y="27416"/>
                  </a:cubicBezTo>
                  <a:cubicBezTo>
                    <a:pt x="19995" y="25257"/>
                    <a:pt x="21828" y="23054"/>
                    <a:pt x="23644" y="20840"/>
                  </a:cubicBezTo>
                  <a:cubicBezTo>
                    <a:pt x="24132" y="20245"/>
                    <a:pt x="24793" y="19483"/>
                    <a:pt x="25252" y="18868"/>
                  </a:cubicBezTo>
                  <a:cubicBezTo>
                    <a:pt x="25627" y="18367"/>
                    <a:pt x="27242" y="16311"/>
                    <a:pt x="27444" y="16311"/>
                  </a:cubicBezTo>
                  <a:cubicBezTo>
                    <a:pt x="27509" y="16311"/>
                    <a:pt x="27424" y="16530"/>
                    <a:pt x="27097" y="17092"/>
                  </a:cubicBezTo>
                  <a:cubicBezTo>
                    <a:pt x="24623" y="21351"/>
                    <a:pt x="20593" y="24474"/>
                    <a:pt x="18069" y="28727"/>
                  </a:cubicBezTo>
                  <a:cubicBezTo>
                    <a:pt x="18001" y="28839"/>
                    <a:pt x="18099" y="28976"/>
                    <a:pt x="18214" y="28976"/>
                  </a:cubicBezTo>
                  <a:cubicBezTo>
                    <a:pt x="18240" y="28976"/>
                    <a:pt x="18268" y="28969"/>
                    <a:pt x="18295" y="28952"/>
                  </a:cubicBezTo>
                  <a:cubicBezTo>
                    <a:pt x="20033" y="27878"/>
                    <a:pt x="21502" y="26339"/>
                    <a:pt x="22845" y="24665"/>
                  </a:cubicBezTo>
                  <a:lnTo>
                    <a:pt x="22845" y="24665"/>
                  </a:lnTo>
                  <a:cubicBezTo>
                    <a:pt x="21589" y="26429"/>
                    <a:pt x="20373" y="28222"/>
                    <a:pt x="18959" y="29879"/>
                  </a:cubicBezTo>
                  <a:cubicBezTo>
                    <a:pt x="18854" y="30001"/>
                    <a:pt x="18954" y="30158"/>
                    <a:pt x="19077" y="30158"/>
                  </a:cubicBezTo>
                  <a:cubicBezTo>
                    <a:pt x="19114" y="30158"/>
                    <a:pt x="19153" y="30144"/>
                    <a:pt x="19190" y="30110"/>
                  </a:cubicBezTo>
                  <a:cubicBezTo>
                    <a:pt x="20350" y="29017"/>
                    <a:pt x="21426" y="27854"/>
                    <a:pt x="22454" y="26648"/>
                  </a:cubicBezTo>
                  <a:lnTo>
                    <a:pt x="22454" y="26648"/>
                  </a:lnTo>
                  <a:cubicBezTo>
                    <a:pt x="21371" y="28012"/>
                    <a:pt x="20317" y="29399"/>
                    <a:pt x="19259" y="30774"/>
                  </a:cubicBezTo>
                  <a:cubicBezTo>
                    <a:pt x="19169" y="30890"/>
                    <a:pt x="19287" y="31011"/>
                    <a:pt x="19405" y="31011"/>
                  </a:cubicBezTo>
                  <a:cubicBezTo>
                    <a:pt x="19442" y="31011"/>
                    <a:pt x="19479" y="30999"/>
                    <a:pt x="19510" y="30970"/>
                  </a:cubicBezTo>
                  <a:cubicBezTo>
                    <a:pt x="20287" y="30260"/>
                    <a:pt x="21011" y="29506"/>
                    <a:pt x="21716" y="28735"/>
                  </a:cubicBezTo>
                  <a:lnTo>
                    <a:pt x="21716" y="28735"/>
                  </a:lnTo>
                  <a:cubicBezTo>
                    <a:pt x="20919" y="29717"/>
                    <a:pt x="20235" y="30777"/>
                    <a:pt x="19790" y="32001"/>
                  </a:cubicBezTo>
                  <a:cubicBezTo>
                    <a:pt x="19753" y="32103"/>
                    <a:pt x="19850" y="32193"/>
                    <a:pt x="19943" y="32193"/>
                  </a:cubicBezTo>
                  <a:cubicBezTo>
                    <a:pt x="19979" y="32193"/>
                    <a:pt x="20015" y="32179"/>
                    <a:pt x="20041" y="32148"/>
                  </a:cubicBezTo>
                  <a:cubicBezTo>
                    <a:pt x="22282" y="29558"/>
                    <a:pt x="24421" y="26891"/>
                    <a:pt x="26491" y="24171"/>
                  </a:cubicBezTo>
                  <a:cubicBezTo>
                    <a:pt x="26953" y="23701"/>
                    <a:pt x="27406" y="23218"/>
                    <a:pt x="27836" y="22716"/>
                  </a:cubicBezTo>
                  <a:cubicBezTo>
                    <a:pt x="28812" y="21573"/>
                    <a:pt x="29704" y="20323"/>
                    <a:pt x="30637" y="19145"/>
                  </a:cubicBezTo>
                  <a:cubicBezTo>
                    <a:pt x="31377" y="18210"/>
                    <a:pt x="31886" y="17640"/>
                    <a:pt x="31993" y="17640"/>
                  </a:cubicBezTo>
                  <a:cubicBezTo>
                    <a:pt x="32090" y="17640"/>
                    <a:pt x="31860" y="18103"/>
                    <a:pt x="31179" y="19179"/>
                  </a:cubicBezTo>
                  <a:cubicBezTo>
                    <a:pt x="28214" y="23868"/>
                    <a:pt x="23477" y="27070"/>
                    <a:pt x="20832" y="31992"/>
                  </a:cubicBezTo>
                  <a:cubicBezTo>
                    <a:pt x="20769" y="32064"/>
                    <a:pt x="20702" y="32133"/>
                    <a:pt x="20642" y="32209"/>
                  </a:cubicBezTo>
                  <a:cubicBezTo>
                    <a:pt x="20616" y="32243"/>
                    <a:pt x="20624" y="32292"/>
                    <a:pt x="20659" y="32312"/>
                  </a:cubicBezTo>
                  <a:cubicBezTo>
                    <a:pt x="20627" y="32376"/>
                    <a:pt x="20590" y="32439"/>
                    <a:pt x="20558" y="32503"/>
                  </a:cubicBezTo>
                  <a:cubicBezTo>
                    <a:pt x="20498" y="32617"/>
                    <a:pt x="20591" y="32730"/>
                    <a:pt x="20694" y="32730"/>
                  </a:cubicBezTo>
                  <a:cubicBezTo>
                    <a:pt x="20729" y="32730"/>
                    <a:pt x="20766" y="32718"/>
                    <a:pt x="20798" y="32688"/>
                  </a:cubicBezTo>
                  <a:cubicBezTo>
                    <a:pt x="23309" y="30419"/>
                    <a:pt x="25333" y="27794"/>
                    <a:pt x="27302" y="25141"/>
                  </a:cubicBezTo>
                  <a:cubicBezTo>
                    <a:pt x="29533" y="22798"/>
                    <a:pt x="31721" y="20500"/>
                    <a:pt x="33541" y="18306"/>
                  </a:cubicBezTo>
                  <a:lnTo>
                    <a:pt x="33541" y="18306"/>
                  </a:lnTo>
                  <a:cubicBezTo>
                    <a:pt x="31298" y="21011"/>
                    <a:pt x="29141" y="23776"/>
                    <a:pt x="26849" y="26440"/>
                  </a:cubicBezTo>
                  <a:cubicBezTo>
                    <a:pt x="24816" y="28805"/>
                    <a:pt x="22495" y="30852"/>
                    <a:pt x="20789" y="33482"/>
                  </a:cubicBezTo>
                  <a:cubicBezTo>
                    <a:pt x="20728" y="33577"/>
                    <a:pt x="20820" y="33683"/>
                    <a:pt x="20913" y="33683"/>
                  </a:cubicBezTo>
                  <a:cubicBezTo>
                    <a:pt x="20943" y="33683"/>
                    <a:pt x="20974" y="33672"/>
                    <a:pt x="21000" y="33643"/>
                  </a:cubicBezTo>
                  <a:cubicBezTo>
                    <a:pt x="21649" y="32904"/>
                    <a:pt x="22331" y="32183"/>
                    <a:pt x="23035" y="31467"/>
                  </a:cubicBezTo>
                  <a:lnTo>
                    <a:pt x="23035" y="31467"/>
                  </a:lnTo>
                  <a:cubicBezTo>
                    <a:pt x="22241" y="32448"/>
                    <a:pt x="21502" y="33464"/>
                    <a:pt x="20899" y="34561"/>
                  </a:cubicBezTo>
                  <a:cubicBezTo>
                    <a:pt x="20850" y="34647"/>
                    <a:pt x="20923" y="34763"/>
                    <a:pt x="21011" y="34763"/>
                  </a:cubicBezTo>
                  <a:cubicBezTo>
                    <a:pt x="21033" y="34763"/>
                    <a:pt x="21056" y="34756"/>
                    <a:pt x="21078" y="34740"/>
                  </a:cubicBezTo>
                  <a:cubicBezTo>
                    <a:pt x="22345" y="33848"/>
                    <a:pt x="23543" y="32809"/>
                    <a:pt x="24686" y="31677"/>
                  </a:cubicBezTo>
                  <a:lnTo>
                    <a:pt x="24686" y="31677"/>
                  </a:lnTo>
                  <a:cubicBezTo>
                    <a:pt x="23685" y="32867"/>
                    <a:pt x="22694" y="34068"/>
                    <a:pt x="21747" y="35309"/>
                  </a:cubicBezTo>
                  <a:cubicBezTo>
                    <a:pt x="21671" y="35412"/>
                    <a:pt x="21774" y="35521"/>
                    <a:pt x="21879" y="35521"/>
                  </a:cubicBezTo>
                  <a:cubicBezTo>
                    <a:pt x="21913" y="35521"/>
                    <a:pt x="21947" y="35509"/>
                    <a:pt x="21976" y="35482"/>
                  </a:cubicBezTo>
                  <a:cubicBezTo>
                    <a:pt x="23985" y="33600"/>
                    <a:pt x="25873" y="31602"/>
                    <a:pt x="27741" y="29584"/>
                  </a:cubicBezTo>
                  <a:lnTo>
                    <a:pt x="27741" y="29584"/>
                  </a:lnTo>
                  <a:cubicBezTo>
                    <a:pt x="27342" y="30191"/>
                    <a:pt x="26935" y="30794"/>
                    <a:pt x="26517" y="31392"/>
                  </a:cubicBezTo>
                  <a:cubicBezTo>
                    <a:pt x="25093" y="32959"/>
                    <a:pt x="23682" y="34535"/>
                    <a:pt x="22313" y="36144"/>
                  </a:cubicBezTo>
                  <a:cubicBezTo>
                    <a:pt x="22217" y="36246"/>
                    <a:pt x="22309" y="36383"/>
                    <a:pt x="22416" y="36383"/>
                  </a:cubicBezTo>
                  <a:cubicBezTo>
                    <a:pt x="22447" y="36383"/>
                    <a:pt x="22480" y="36371"/>
                    <a:pt x="22510" y="36343"/>
                  </a:cubicBezTo>
                  <a:cubicBezTo>
                    <a:pt x="24040" y="35035"/>
                    <a:pt x="25293" y="33565"/>
                    <a:pt x="26447" y="31986"/>
                  </a:cubicBezTo>
                  <a:cubicBezTo>
                    <a:pt x="26603" y="31825"/>
                    <a:pt x="26756" y="31663"/>
                    <a:pt x="26912" y="31501"/>
                  </a:cubicBezTo>
                  <a:cubicBezTo>
                    <a:pt x="28832" y="29495"/>
                    <a:pt x="30778" y="27520"/>
                    <a:pt x="32643" y="25459"/>
                  </a:cubicBezTo>
                  <a:cubicBezTo>
                    <a:pt x="33798" y="24180"/>
                    <a:pt x="34895" y="22846"/>
                    <a:pt x="36027" y="21547"/>
                  </a:cubicBezTo>
                  <a:lnTo>
                    <a:pt x="36027" y="21547"/>
                  </a:lnTo>
                  <a:cubicBezTo>
                    <a:pt x="35192" y="22771"/>
                    <a:pt x="34289" y="23946"/>
                    <a:pt x="33324" y="25066"/>
                  </a:cubicBezTo>
                  <a:cubicBezTo>
                    <a:pt x="29970" y="29131"/>
                    <a:pt x="26081" y="32682"/>
                    <a:pt x="22931" y="36926"/>
                  </a:cubicBezTo>
                  <a:cubicBezTo>
                    <a:pt x="22852" y="37031"/>
                    <a:pt x="22957" y="37139"/>
                    <a:pt x="23064" y="37139"/>
                  </a:cubicBezTo>
                  <a:cubicBezTo>
                    <a:pt x="23099" y="37139"/>
                    <a:pt x="23133" y="37128"/>
                    <a:pt x="23162" y="37102"/>
                  </a:cubicBezTo>
                  <a:cubicBezTo>
                    <a:pt x="25896" y="34637"/>
                    <a:pt x="28275" y="31888"/>
                    <a:pt x="30619" y="29059"/>
                  </a:cubicBezTo>
                  <a:cubicBezTo>
                    <a:pt x="32478" y="26804"/>
                    <a:pt x="35342" y="24443"/>
                    <a:pt x="36760" y="21916"/>
                  </a:cubicBezTo>
                  <a:lnTo>
                    <a:pt x="36760" y="21916"/>
                  </a:lnTo>
                  <a:cubicBezTo>
                    <a:pt x="33394" y="27918"/>
                    <a:pt x="27397" y="32079"/>
                    <a:pt x="23566" y="37783"/>
                  </a:cubicBezTo>
                  <a:cubicBezTo>
                    <a:pt x="23490" y="37894"/>
                    <a:pt x="23596" y="38009"/>
                    <a:pt x="23705" y="38009"/>
                  </a:cubicBezTo>
                  <a:cubicBezTo>
                    <a:pt x="23740" y="38009"/>
                    <a:pt x="23776" y="37997"/>
                    <a:pt x="23806" y="37968"/>
                  </a:cubicBezTo>
                  <a:cubicBezTo>
                    <a:pt x="25431" y="36429"/>
                    <a:pt x="27008" y="34841"/>
                    <a:pt x="28555" y="33228"/>
                  </a:cubicBezTo>
                  <a:lnTo>
                    <a:pt x="28555" y="33228"/>
                  </a:lnTo>
                  <a:cubicBezTo>
                    <a:pt x="27201" y="34957"/>
                    <a:pt x="25821" y="36663"/>
                    <a:pt x="24346" y="38291"/>
                  </a:cubicBezTo>
                  <a:cubicBezTo>
                    <a:pt x="24253" y="38391"/>
                    <a:pt x="24336" y="38558"/>
                    <a:pt x="24451" y="38558"/>
                  </a:cubicBezTo>
                  <a:cubicBezTo>
                    <a:pt x="24476" y="38558"/>
                    <a:pt x="24503" y="38550"/>
                    <a:pt x="24531" y="38531"/>
                  </a:cubicBezTo>
                  <a:cubicBezTo>
                    <a:pt x="25180" y="38078"/>
                    <a:pt x="25801" y="37593"/>
                    <a:pt x="26407" y="37096"/>
                  </a:cubicBezTo>
                  <a:lnTo>
                    <a:pt x="26407" y="37096"/>
                  </a:lnTo>
                  <a:cubicBezTo>
                    <a:pt x="25905" y="37792"/>
                    <a:pt x="25460" y="38525"/>
                    <a:pt x="25073" y="39290"/>
                  </a:cubicBezTo>
                  <a:cubicBezTo>
                    <a:pt x="25013" y="39412"/>
                    <a:pt x="25105" y="39516"/>
                    <a:pt x="25210" y="39516"/>
                  </a:cubicBezTo>
                  <a:cubicBezTo>
                    <a:pt x="25246" y="39516"/>
                    <a:pt x="25283" y="39505"/>
                    <a:pt x="25316" y="39478"/>
                  </a:cubicBezTo>
                  <a:cubicBezTo>
                    <a:pt x="27663" y="37581"/>
                    <a:pt x="29199" y="35026"/>
                    <a:pt x="30971" y="32621"/>
                  </a:cubicBezTo>
                  <a:cubicBezTo>
                    <a:pt x="31098" y="32477"/>
                    <a:pt x="31223" y="32327"/>
                    <a:pt x="31353" y="32183"/>
                  </a:cubicBezTo>
                  <a:cubicBezTo>
                    <a:pt x="31838" y="31750"/>
                    <a:pt x="32317" y="31325"/>
                    <a:pt x="32764" y="30904"/>
                  </a:cubicBezTo>
                  <a:cubicBezTo>
                    <a:pt x="34681" y="29100"/>
                    <a:pt x="37873" y="26288"/>
                    <a:pt x="39028" y="23985"/>
                  </a:cubicBezTo>
                  <a:lnTo>
                    <a:pt x="39028" y="23985"/>
                  </a:lnTo>
                  <a:cubicBezTo>
                    <a:pt x="37371" y="27290"/>
                    <a:pt x="34130" y="29943"/>
                    <a:pt x="31664" y="32644"/>
                  </a:cubicBezTo>
                  <a:cubicBezTo>
                    <a:pt x="29661" y="34844"/>
                    <a:pt x="27781" y="37200"/>
                    <a:pt x="26043" y="39614"/>
                  </a:cubicBezTo>
                  <a:cubicBezTo>
                    <a:pt x="25962" y="39723"/>
                    <a:pt x="26074" y="39842"/>
                    <a:pt x="26185" y="39842"/>
                  </a:cubicBezTo>
                  <a:cubicBezTo>
                    <a:pt x="26221" y="39842"/>
                    <a:pt x="26256" y="39830"/>
                    <a:pt x="26286" y="39801"/>
                  </a:cubicBezTo>
                  <a:cubicBezTo>
                    <a:pt x="28004" y="38084"/>
                    <a:pt x="29641" y="36297"/>
                    <a:pt x="31266" y="34492"/>
                  </a:cubicBezTo>
                  <a:lnTo>
                    <a:pt x="31266" y="34492"/>
                  </a:lnTo>
                  <a:cubicBezTo>
                    <a:pt x="29756" y="36490"/>
                    <a:pt x="28315" y="38522"/>
                    <a:pt x="27010" y="40581"/>
                  </a:cubicBezTo>
                  <a:cubicBezTo>
                    <a:pt x="26939" y="40693"/>
                    <a:pt x="27047" y="40820"/>
                    <a:pt x="27156" y="40820"/>
                  </a:cubicBezTo>
                  <a:cubicBezTo>
                    <a:pt x="27192" y="40820"/>
                    <a:pt x="27229" y="40806"/>
                    <a:pt x="27259" y="40771"/>
                  </a:cubicBezTo>
                  <a:cubicBezTo>
                    <a:pt x="30019" y="37659"/>
                    <a:pt x="32727" y="34501"/>
                    <a:pt x="35415" y="31325"/>
                  </a:cubicBezTo>
                  <a:cubicBezTo>
                    <a:pt x="35876" y="30777"/>
                    <a:pt x="37323" y="29137"/>
                    <a:pt x="37739" y="28562"/>
                  </a:cubicBezTo>
                  <a:cubicBezTo>
                    <a:pt x="38097" y="28066"/>
                    <a:pt x="40639" y="24587"/>
                    <a:pt x="40714" y="24587"/>
                  </a:cubicBezTo>
                  <a:cubicBezTo>
                    <a:pt x="40724" y="24587"/>
                    <a:pt x="40689" y="24651"/>
                    <a:pt x="40597" y="24795"/>
                  </a:cubicBezTo>
                  <a:cubicBezTo>
                    <a:pt x="39826" y="25993"/>
                    <a:pt x="38992" y="27145"/>
                    <a:pt x="38137" y="28279"/>
                  </a:cubicBezTo>
                  <a:cubicBezTo>
                    <a:pt x="37733" y="28790"/>
                    <a:pt x="37334" y="29307"/>
                    <a:pt x="36945" y="29830"/>
                  </a:cubicBezTo>
                  <a:cubicBezTo>
                    <a:pt x="33567" y="34097"/>
                    <a:pt x="29828" y="38098"/>
                    <a:pt x="26797" y="42628"/>
                  </a:cubicBezTo>
                  <a:cubicBezTo>
                    <a:pt x="26721" y="42741"/>
                    <a:pt x="26832" y="42868"/>
                    <a:pt x="26944" y="42868"/>
                  </a:cubicBezTo>
                  <a:cubicBezTo>
                    <a:pt x="26981" y="42868"/>
                    <a:pt x="27018" y="42854"/>
                    <a:pt x="27048" y="42821"/>
                  </a:cubicBezTo>
                  <a:cubicBezTo>
                    <a:pt x="27937" y="41814"/>
                    <a:pt x="28887" y="40809"/>
                    <a:pt x="29860" y="39798"/>
                  </a:cubicBezTo>
                  <a:lnTo>
                    <a:pt x="29860" y="39798"/>
                  </a:lnTo>
                  <a:cubicBezTo>
                    <a:pt x="29747" y="39972"/>
                    <a:pt x="29635" y="40142"/>
                    <a:pt x="29522" y="40315"/>
                  </a:cubicBezTo>
                  <a:cubicBezTo>
                    <a:pt x="28465" y="41588"/>
                    <a:pt x="27469" y="42919"/>
                    <a:pt x="26580" y="44351"/>
                  </a:cubicBezTo>
                  <a:cubicBezTo>
                    <a:pt x="26509" y="44465"/>
                    <a:pt x="26619" y="44597"/>
                    <a:pt x="26728" y="44597"/>
                  </a:cubicBezTo>
                  <a:cubicBezTo>
                    <a:pt x="26765" y="44597"/>
                    <a:pt x="26802" y="44582"/>
                    <a:pt x="26831" y="44545"/>
                  </a:cubicBezTo>
                  <a:cubicBezTo>
                    <a:pt x="28108" y="42971"/>
                    <a:pt x="29277" y="41326"/>
                    <a:pt x="30423" y="39663"/>
                  </a:cubicBezTo>
                  <a:cubicBezTo>
                    <a:pt x="30769" y="39270"/>
                    <a:pt x="31119" y="38886"/>
                    <a:pt x="31465" y="38499"/>
                  </a:cubicBezTo>
                  <a:cubicBezTo>
                    <a:pt x="34531" y="35093"/>
                    <a:pt x="37990" y="32076"/>
                    <a:pt x="40773" y="28412"/>
                  </a:cubicBezTo>
                  <a:cubicBezTo>
                    <a:pt x="41518" y="27344"/>
                    <a:pt x="42332" y="26322"/>
                    <a:pt x="43204" y="25352"/>
                  </a:cubicBezTo>
                  <a:lnTo>
                    <a:pt x="43204" y="25352"/>
                  </a:lnTo>
                  <a:cubicBezTo>
                    <a:pt x="42000" y="26706"/>
                    <a:pt x="40986" y="28297"/>
                    <a:pt x="39840" y="29720"/>
                  </a:cubicBezTo>
                  <a:cubicBezTo>
                    <a:pt x="37695" y="32376"/>
                    <a:pt x="35435" y="34940"/>
                    <a:pt x="33272" y="37584"/>
                  </a:cubicBezTo>
                  <a:cubicBezTo>
                    <a:pt x="32579" y="38433"/>
                    <a:pt x="31913" y="39302"/>
                    <a:pt x="31254" y="40177"/>
                  </a:cubicBezTo>
                  <a:cubicBezTo>
                    <a:pt x="29130" y="42244"/>
                    <a:pt x="26881" y="44386"/>
                    <a:pt x="26023" y="47085"/>
                  </a:cubicBezTo>
                  <a:cubicBezTo>
                    <a:pt x="25990" y="47192"/>
                    <a:pt x="26090" y="47290"/>
                    <a:pt x="26188" y="47290"/>
                  </a:cubicBezTo>
                  <a:cubicBezTo>
                    <a:pt x="26226" y="47290"/>
                    <a:pt x="26263" y="47276"/>
                    <a:pt x="26292" y="47241"/>
                  </a:cubicBezTo>
                  <a:cubicBezTo>
                    <a:pt x="27175" y="46176"/>
                    <a:pt x="28061" y="45108"/>
                    <a:pt x="28948" y="44034"/>
                  </a:cubicBezTo>
                  <a:lnTo>
                    <a:pt x="28948" y="44034"/>
                  </a:lnTo>
                  <a:cubicBezTo>
                    <a:pt x="27750" y="45616"/>
                    <a:pt x="26580" y="47218"/>
                    <a:pt x="25501" y="48878"/>
                  </a:cubicBezTo>
                  <a:cubicBezTo>
                    <a:pt x="25420" y="49001"/>
                    <a:pt x="25527" y="49109"/>
                    <a:pt x="25641" y="49109"/>
                  </a:cubicBezTo>
                  <a:cubicBezTo>
                    <a:pt x="25690" y="49109"/>
                    <a:pt x="25741" y="49089"/>
                    <a:pt x="25778" y="49040"/>
                  </a:cubicBezTo>
                  <a:cubicBezTo>
                    <a:pt x="28047" y="45991"/>
                    <a:pt x="30726" y="43222"/>
                    <a:pt x="33316" y="40396"/>
                  </a:cubicBezTo>
                  <a:lnTo>
                    <a:pt x="33316" y="40396"/>
                  </a:lnTo>
                  <a:cubicBezTo>
                    <a:pt x="30481" y="43904"/>
                    <a:pt x="27568" y="47351"/>
                    <a:pt x="24958" y="51032"/>
                  </a:cubicBezTo>
                  <a:cubicBezTo>
                    <a:pt x="24897" y="51116"/>
                    <a:pt x="24949" y="51205"/>
                    <a:pt x="25024" y="51248"/>
                  </a:cubicBezTo>
                  <a:cubicBezTo>
                    <a:pt x="24938" y="51361"/>
                    <a:pt x="24848" y="51471"/>
                    <a:pt x="24764" y="51583"/>
                  </a:cubicBezTo>
                  <a:cubicBezTo>
                    <a:pt x="24687" y="51685"/>
                    <a:pt x="24785" y="51783"/>
                    <a:pt x="24887" y="51783"/>
                  </a:cubicBezTo>
                  <a:cubicBezTo>
                    <a:pt x="24929" y="51783"/>
                    <a:pt x="24973" y="51766"/>
                    <a:pt x="25004" y="51725"/>
                  </a:cubicBezTo>
                  <a:cubicBezTo>
                    <a:pt x="26973" y="49164"/>
                    <a:pt x="29072" y="46730"/>
                    <a:pt x="31234" y="44348"/>
                  </a:cubicBezTo>
                  <a:lnTo>
                    <a:pt x="31234" y="44348"/>
                  </a:lnTo>
                  <a:cubicBezTo>
                    <a:pt x="28774" y="47178"/>
                    <a:pt x="26427" y="50114"/>
                    <a:pt x="24317" y="53298"/>
                  </a:cubicBezTo>
                  <a:cubicBezTo>
                    <a:pt x="24237" y="53420"/>
                    <a:pt x="24347" y="53527"/>
                    <a:pt x="24461" y="53527"/>
                  </a:cubicBezTo>
                  <a:cubicBezTo>
                    <a:pt x="24482" y="53527"/>
                    <a:pt x="24504" y="53523"/>
                    <a:pt x="24525" y="53515"/>
                  </a:cubicBezTo>
                  <a:lnTo>
                    <a:pt x="24525" y="53515"/>
                  </a:lnTo>
                  <a:cubicBezTo>
                    <a:pt x="24502" y="53544"/>
                    <a:pt x="24479" y="53569"/>
                    <a:pt x="24455" y="53595"/>
                  </a:cubicBezTo>
                  <a:cubicBezTo>
                    <a:pt x="24349" y="53704"/>
                    <a:pt x="24449" y="53852"/>
                    <a:pt x="24563" y="53852"/>
                  </a:cubicBezTo>
                  <a:cubicBezTo>
                    <a:pt x="24598" y="53852"/>
                    <a:pt x="24634" y="53838"/>
                    <a:pt x="24666" y="53806"/>
                  </a:cubicBezTo>
                  <a:cubicBezTo>
                    <a:pt x="24998" y="53518"/>
                    <a:pt x="25322" y="53209"/>
                    <a:pt x="25651" y="52911"/>
                  </a:cubicBezTo>
                  <a:cubicBezTo>
                    <a:pt x="28050" y="51453"/>
                    <a:pt x="29871" y="49144"/>
                    <a:pt x="31612" y="46831"/>
                  </a:cubicBezTo>
                  <a:cubicBezTo>
                    <a:pt x="33538" y="44654"/>
                    <a:pt x="35391" y="42388"/>
                    <a:pt x="37184" y="40128"/>
                  </a:cubicBezTo>
                  <a:cubicBezTo>
                    <a:pt x="40270" y="36631"/>
                    <a:pt x="43357" y="33106"/>
                    <a:pt x="46322" y="29524"/>
                  </a:cubicBezTo>
                  <a:cubicBezTo>
                    <a:pt x="46812" y="29104"/>
                    <a:pt x="47268" y="28742"/>
                    <a:pt x="47378" y="28742"/>
                  </a:cubicBezTo>
                  <a:cubicBezTo>
                    <a:pt x="47457" y="28742"/>
                    <a:pt x="47358" y="28929"/>
                    <a:pt x="46965" y="29414"/>
                  </a:cubicBezTo>
                  <a:cubicBezTo>
                    <a:pt x="45779" y="30883"/>
                    <a:pt x="44324" y="32232"/>
                    <a:pt x="43048" y="33629"/>
                  </a:cubicBezTo>
                  <a:cubicBezTo>
                    <a:pt x="39915" y="37059"/>
                    <a:pt x="36948" y="40587"/>
                    <a:pt x="34017" y="44190"/>
                  </a:cubicBezTo>
                  <a:cubicBezTo>
                    <a:pt x="32432" y="46138"/>
                    <a:pt x="30752" y="48026"/>
                    <a:pt x="29176" y="49990"/>
                  </a:cubicBezTo>
                  <a:cubicBezTo>
                    <a:pt x="29023" y="50160"/>
                    <a:pt x="28875" y="50336"/>
                    <a:pt x="28722" y="50506"/>
                  </a:cubicBezTo>
                  <a:cubicBezTo>
                    <a:pt x="26909" y="52527"/>
                    <a:pt x="24684" y="54522"/>
                    <a:pt x="23459" y="56965"/>
                  </a:cubicBezTo>
                  <a:cubicBezTo>
                    <a:pt x="23411" y="57064"/>
                    <a:pt x="23489" y="57203"/>
                    <a:pt x="23591" y="57203"/>
                  </a:cubicBezTo>
                  <a:cubicBezTo>
                    <a:pt x="23617" y="57203"/>
                    <a:pt x="23643" y="57195"/>
                    <a:pt x="23670" y="57175"/>
                  </a:cubicBezTo>
                  <a:cubicBezTo>
                    <a:pt x="25249" y="55983"/>
                    <a:pt x="26202" y="54375"/>
                    <a:pt x="27386" y="52807"/>
                  </a:cubicBezTo>
                  <a:cubicBezTo>
                    <a:pt x="28567" y="51248"/>
                    <a:pt x="29805" y="49730"/>
                    <a:pt x="31049" y="48220"/>
                  </a:cubicBezTo>
                  <a:cubicBezTo>
                    <a:pt x="35504" y="43081"/>
                    <a:pt x="40065" y="38029"/>
                    <a:pt x="44766" y="33118"/>
                  </a:cubicBezTo>
                  <a:cubicBezTo>
                    <a:pt x="45909" y="31926"/>
                    <a:pt x="47026" y="30707"/>
                    <a:pt x="48166" y="29515"/>
                  </a:cubicBezTo>
                  <a:cubicBezTo>
                    <a:pt x="48860" y="28790"/>
                    <a:pt x="49163" y="28508"/>
                    <a:pt x="49215" y="28508"/>
                  </a:cubicBezTo>
                  <a:cubicBezTo>
                    <a:pt x="49373" y="28508"/>
                    <a:pt x="47169" y="31143"/>
                    <a:pt x="46538" y="31752"/>
                  </a:cubicBezTo>
                  <a:cubicBezTo>
                    <a:pt x="43882" y="34319"/>
                    <a:pt x="41457" y="37114"/>
                    <a:pt x="39049" y="39914"/>
                  </a:cubicBezTo>
                  <a:cubicBezTo>
                    <a:pt x="33633" y="46205"/>
                    <a:pt x="28298" y="52530"/>
                    <a:pt x="22940" y="58870"/>
                  </a:cubicBezTo>
                  <a:cubicBezTo>
                    <a:pt x="22844" y="58982"/>
                    <a:pt x="22925" y="59140"/>
                    <a:pt x="23049" y="59140"/>
                  </a:cubicBezTo>
                  <a:cubicBezTo>
                    <a:pt x="23075" y="59140"/>
                    <a:pt x="23102" y="59134"/>
                    <a:pt x="23130" y="59118"/>
                  </a:cubicBezTo>
                  <a:cubicBezTo>
                    <a:pt x="24822" y="58200"/>
                    <a:pt x="26289" y="56855"/>
                    <a:pt x="27625" y="55325"/>
                  </a:cubicBezTo>
                  <a:lnTo>
                    <a:pt x="27625" y="55325"/>
                  </a:lnTo>
                  <a:cubicBezTo>
                    <a:pt x="27348" y="55723"/>
                    <a:pt x="27057" y="56110"/>
                    <a:pt x="26754" y="56482"/>
                  </a:cubicBezTo>
                  <a:cubicBezTo>
                    <a:pt x="25192" y="57819"/>
                    <a:pt x="23549" y="59110"/>
                    <a:pt x="22585" y="60839"/>
                  </a:cubicBezTo>
                  <a:cubicBezTo>
                    <a:pt x="22516" y="60959"/>
                    <a:pt x="22620" y="61089"/>
                    <a:pt x="22733" y="61089"/>
                  </a:cubicBezTo>
                  <a:cubicBezTo>
                    <a:pt x="22771" y="61089"/>
                    <a:pt x="22811" y="61074"/>
                    <a:pt x="22845" y="61038"/>
                  </a:cubicBezTo>
                  <a:cubicBezTo>
                    <a:pt x="23895" y="59927"/>
                    <a:pt x="24909" y="58783"/>
                    <a:pt x="25905" y="57631"/>
                  </a:cubicBezTo>
                  <a:cubicBezTo>
                    <a:pt x="27368" y="56286"/>
                    <a:pt x="28864" y="54984"/>
                    <a:pt x="30189" y="53457"/>
                  </a:cubicBezTo>
                  <a:cubicBezTo>
                    <a:pt x="30735" y="52830"/>
                    <a:pt x="31260" y="52184"/>
                    <a:pt x="31783" y="51534"/>
                  </a:cubicBezTo>
                  <a:lnTo>
                    <a:pt x="31783" y="51534"/>
                  </a:lnTo>
                  <a:cubicBezTo>
                    <a:pt x="31324" y="52195"/>
                    <a:pt x="30865" y="52856"/>
                    <a:pt x="30394" y="53512"/>
                  </a:cubicBezTo>
                  <a:cubicBezTo>
                    <a:pt x="28139" y="56659"/>
                    <a:pt x="25157" y="58939"/>
                    <a:pt x="22720" y="61884"/>
                  </a:cubicBezTo>
                  <a:cubicBezTo>
                    <a:pt x="22631" y="61992"/>
                    <a:pt x="22713" y="62174"/>
                    <a:pt x="22832" y="62174"/>
                  </a:cubicBezTo>
                  <a:cubicBezTo>
                    <a:pt x="22860" y="62174"/>
                    <a:pt x="22890" y="62164"/>
                    <a:pt x="22920" y="62141"/>
                  </a:cubicBezTo>
                  <a:cubicBezTo>
                    <a:pt x="30663" y="56228"/>
                    <a:pt x="35695" y="47082"/>
                    <a:pt x="42577" y="40229"/>
                  </a:cubicBezTo>
                  <a:cubicBezTo>
                    <a:pt x="44575" y="38239"/>
                    <a:pt x="46584" y="36262"/>
                    <a:pt x="48556" y="34244"/>
                  </a:cubicBezTo>
                  <a:cubicBezTo>
                    <a:pt x="49247" y="33537"/>
                    <a:pt x="52165" y="30343"/>
                    <a:pt x="52253" y="30343"/>
                  </a:cubicBezTo>
                  <a:cubicBezTo>
                    <a:pt x="52290" y="30343"/>
                    <a:pt x="51826" y="30908"/>
                    <a:pt x="50485" y="32463"/>
                  </a:cubicBezTo>
                  <a:cubicBezTo>
                    <a:pt x="46861" y="36663"/>
                    <a:pt x="42927" y="40673"/>
                    <a:pt x="39136" y="44724"/>
                  </a:cubicBezTo>
                  <a:cubicBezTo>
                    <a:pt x="35299" y="48823"/>
                    <a:pt x="31999" y="53367"/>
                    <a:pt x="28318" y="57603"/>
                  </a:cubicBezTo>
                  <a:cubicBezTo>
                    <a:pt x="28261" y="57669"/>
                    <a:pt x="28197" y="57744"/>
                    <a:pt x="28136" y="57813"/>
                  </a:cubicBezTo>
                  <a:cubicBezTo>
                    <a:pt x="26205" y="59904"/>
                    <a:pt x="24262" y="61985"/>
                    <a:pt x="22284" y="64035"/>
                  </a:cubicBezTo>
                  <a:cubicBezTo>
                    <a:pt x="22168" y="64155"/>
                    <a:pt x="22282" y="64324"/>
                    <a:pt x="22410" y="64324"/>
                  </a:cubicBezTo>
                  <a:cubicBezTo>
                    <a:pt x="22447" y="64324"/>
                    <a:pt x="22486" y="64309"/>
                    <a:pt x="22521" y="64274"/>
                  </a:cubicBezTo>
                  <a:cubicBezTo>
                    <a:pt x="23026" y="63763"/>
                    <a:pt x="23514" y="63241"/>
                    <a:pt x="24008" y="62721"/>
                  </a:cubicBezTo>
                  <a:lnTo>
                    <a:pt x="24008" y="62721"/>
                  </a:lnTo>
                  <a:cubicBezTo>
                    <a:pt x="23921" y="62817"/>
                    <a:pt x="23829" y="62918"/>
                    <a:pt x="23754" y="62998"/>
                  </a:cubicBezTo>
                  <a:cubicBezTo>
                    <a:pt x="25792" y="60882"/>
                    <a:pt x="27787" y="58723"/>
                    <a:pt x="29776" y="56560"/>
                  </a:cubicBezTo>
                  <a:cubicBezTo>
                    <a:pt x="33740" y="52259"/>
                    <a:pt x="37635" y="47894"/>
                    <a:pt x="41587" y="43580"/>
                  </a:cubicBezTo>
                  <a:cubicBezTo>
                    <a:pt x="45285" y="39553"/>
                    <a:pt x="48478" y="35061"/>
                    <a:pt x="52485" y="31325"/>
                  </a:cubicBezTo>
                  <a:lnTo>
                    <a:pt x="52485" y="31325"/>
                  </a:lnTo>
                  <a:cubicBezTo>
                    <a:pt x="49399" y="34206"/>
                    <a:pt x="46047" y="38846"/>
                    <a:pt x="42889" y="42330"/>
                  </a:cubicBezTo>
                  <a:cubicBezTo>
                    <a:pt x="38980" y="46644"/>
                    <a:pt x="35342" y="51248"/>
                    <a:pt x="31575" y="55689"/>
                  </a:cubicBezTo>
                  <a:cubicBezTo>
                    <a:pt x="31119" y="56228"/>
                    <a:pt x="30637" y="56742"/>
                    <a:pt x="30166" y="57265"/>
                  </a:cubicBezTo>
                  <a:cubicBezTo>
                    <a:pt x="29791" y="57663"/>
                    <a:pt x="29418" y="58067"/>
                    <a:pt x="29037" y="58463"/>
                  </a:cubicBezTo>
                  <a:cubicBezTo>
                    <a:pt x="26932" y="60643"/>
                    <a:pt x="24100" y="62765"/>
                    <a:pt x="22691" y="65475"/>
                  </a:cubicBezTo>
                  <a:cubicBezTo>
                    <a:pt x="22629" y="65596"/>
                    <a:pt x="22733" y="65732"/>
                    <a:pt x="22844" y="65732"/>
                  </a:cubicBezTo>
                  <a:cubicBezTo>
                    <a:pt x="22882" y="65732"/>
                    <a:pt x="22921" y="65716"/>
                    <a:pt x="22954" y="65678"/>
                  </a:cubicBezTo>
                  <a:cubicBezTo>
                    <a:pt x="24444" y="63977"/>
                    <a:pt x="25939" y="62288"/>
                    <a:pt x="27443" y="60605"/>
                  </a:cubicBezTo>
                  <a:cubicBezTo>
                    <a:pt x="31150" y="56814"/>
                    <a:pt x="34670" y="52859"/>
                    <a:pt x="38091" y="48806"/>
                  </a:cubicBezTo>
                  <a:cubicBezTo>
                    <a:pt x="41818" y="44392"/>
                    <a:pt x="45646" y="40064"/>
                    <a:pt x="49572" y="35823"/>
                  </a:cubicBezTo>
                  <a:cubicBezTo>
                    <a:pt x="50141" y="35217"/>
                    <a:pt x="50675" y="34582"/>
                    <a:pt x="51175" y="33921"/>
                  </a:cubicBezTo>
                  <a:cubicBezTo>
                    <a:pt x="51753" y="33195"/>
                    <a:pt x="52015" y="32929"/>
                    <a:pt x="52083" y="32929"/>
                  </a:cubicBezTo>
                  <a:cubicBezTo>
                    <a:pt x="52251" y="32929"/>
                    <a:pt x="51233" y="34555"/>
                    <a:pt x="50886" y="34896"/>
                  </a:cubicBezTo>
                  <a:cubicBezTo>
                    <a:pt x="49154" y="36608"/>
                    <a:pt x="47632" y="38534"/>
                    <a:pt x="46016" y="40353"/>
                  </a:cubicBezTo>
                  <a:cubicBezTo>
                    <a:pt x="38024" y="49343"/>
                    <a:pt x="30186" y="58489"/>
                    <a:pt x="22071" y="67384"/>
                  </a:cubicBezTo>
                  <a:cubicBezTo>
                    <a:pt x="21960" y="67504"/>
                    <a:pt x="22069" y="67668"/>
                    <a:pt x="22194" y="67668"/>
                  </a:cubicBezTo>
                  <a:cubicBezTo>
                    <a:pt x="22231" y="67668"/>
                    <a:pt x="22270" y="67653"/>
                    <a:pt x="22305" y="67618"/>
                  </a:cubicBezTo>
                  <a:cubicBezTo>
                    <a:pt x="23393" y="66532"/>
                    <a:pt x="24470" y="65455"/>
                    <a:pt x="25544" y="64390"/>
                  </a:cubicBezTo>
                  <a:lnTo>
                    <a:pt x="25544" y="64390"/>
                  </a:lnTo>
                  <a:cubicBezTo>
                    <a:pt x="25477" y="64494"/>
                    <a:pt x="25434" y="64601"/>
                    <a:pt x="25376" y="64708"/>
                  </a:cubicBezTo>
                  <a:cubicBezTo>
                    <a:pt x="24701" y="65539"/>
                    <a:pt x="23119" y="67505"/>
                    <a:pt x="22729" y="67932"/>
                  </a:cubicBezTo>
                  <a:cubicBezTo>
                    <a:pt x="22634" y="68035"/>
                    <a:pt x="22718" y="68195"/>
                    <a:pt x="22836" y="68195"/>
                  </a:cubicBezTo>
                  <a:cubicBezTo>
                    <a:pt x="22861" y="68195"/>
                    <a:pt x="22887" y="68188"/>
                    <a:pt x="22914" y="68172"/>
                  </a:cubicBezTo>
                  <a:cubicBezTo>
                    <a:pt x="25163" y="66786"/>
                    <a:pt x="27132" y="64878"/>
                    <a:pt x="28953" y="62779"/>
                  </a:cubicBezTo>
                  <a:lnTo>
                    <a:pt x="28953" y="62779"/>
                  </a:lnTo>
                  <a:lnTo>
                    <a:pt x="28633" y="63180"/>
                  </a:lnTo>
                  <a:cubicBezTo>
                    <a:pt x="26629" y="65675"/>
                    <a:pt x="23991" y="67476"/>
                    <a:pt x="22053" y="70008"/>
                  </a:cubicBezTo>
                  <a:cubicBezTo>
                    <a:pt x="21976" y="70109"/>
                    <a:pt x="22085" y="70247"/>
                    <a:pt x="22196" y="70247"/>
                  </a:cubicBezTo>
                  <a:cubicBezTo>
                    <a:pt x="22221" y="70247"/>
                    <a:pt x="22247" y="70240"/>
                    <a:pt x="22270" y="70225"/>
                  </a:cubicBezTo>
                  <a:cubicBezTo>
                    <a:pt x="24057" y="68940"/>
                    <a:pt x="25734" y="67522"/>
                    <a:pt x="27334" y="66010"/>
                  </a:cubicBezTo>
                  <a:lnTo>
                    <a:pt x="27334" y="66010"/>
                  </a:lnTo>
                  <a:cubicBezTo>
                    <a:pt x="26927" y="66564"/>
                    <a:pt x="26514" y="67112"/>
                    <a:pt x="26098" y="67658"/>
                  </a:cubicBezTo>
                  <a:cubicBezTo>
                    <a:pt x="25044" y="68784"/>
                    <a:pt x="24017" y="69936"/>
                    <a:pt x="23049" y="71163"/>
                  </a:cubicBezTo>
                  <a:cubicBezTo>
                    <a:pt x="22959" y="71280"/>
                    <a:pt x="23050" y="71432"/>
                    <a:pt x="23163" y="71432"/>
                  </a:cubicBezTo>
                  <a:cubicBezTo>
                    <a:pt x="23198" y="71432"/>
                    <a:pt x="23235" y="71417"/>
                    <a:pt x="23269" y="71382"/>
                  </a:cubicBezTo>
                  <a:cubicBezTo>
                    <a:pt x="23459" y="71192"/>
                    <a:pt x="23630" y="70993"/>
                    <a:pt x="23815" y="70799"/>
                  </a:cubicBezTo>
                  <a:lnTo>
                    <a:pt x="23815" y="70799"/>
                  </a:lnTo>
                  <a:cubicBezTo>
                    <a:pt x="23428" y="71215"/>
                    <a:pt x="23113" y="71680"/>
                    <a:pt x="22980" y="72222"/>
                  </a:cubicBezTo>
                  <a:cubicBezTo>
                    <a:pt x="22968" y="72278"/>
                    <a:pt x="23014" y="72315"/>
                    <a:pt x="23058" y="72315"/>
                  </a:cubicBezTo>
                  <a:cubicBezTo>
                    <a:pt x="23086" y="72315"/>
                    <a:pt x="23114" y="72299"/>
                    <a:pt x="23125" y="72263"/>
                  </a:cubicBezTo>
                  <a:cubicBezTo>
                    <a:pt x="23589" y="70585"/>
                    <a:pt x="25732" y="69468"/>
                    <a:pt x="27172" y="68501"/>
                  </a:cubicBezTo>
                  <a:lnTo>
                    <a:pt x="27172" y="68501"/>
                  </a:lnTo>
                  <a:cubicBezTo>
                    <a:pt x="26831" y="68885"/>
                    <a:pt x="26494" y="69278"/>
                    <a:pt x="26144" y="69659"/>
                  </a:cubicBezTo>
                  <a:cubicBezTo>
                    <a:pt x="25555" y="70245"/>
                    <a:pt x="24972" y="70840"/>
                    <a:pt x="24409" y="71452"/>
                  </a:cubicBezTo>
                  <a:cubicBezTo>
                    <a:pt x="24314" y="71550"/>
                    <a:pt x="24224" y="71648"/>
                    <a:pt x="24132" y="71749"/>
                  </a:cubicBezTo>
                  <a:cubicBezTo>
                    <a:pt x="23800" y="72118"/>
                    <a:pt x="23471" y="72494"/>
                    <a:pt x="23156" y="72886"/>
                  </a:cubicBezTo>
                  <a:cubicBezTo>
                    <a:pt x="23087" y="72970"/>
                    <a:pt x="23116" y="73097"/>
                    <a:pt x="23217" y="73143"/>
                  </a:cubicBezTo>
                  <a:cubicBezTo>
                    <a:pt x="23182" y="73224"/>
                    <a:pt x="23145" y="73302"/>
                    <a:pt x="23116" y="73386"/>
                  </a:cubicBezTo>
                  <a:cubicBezTo>
                    <a:pt x="23079" y="73502"/>
                    <a:pt x="23175" y="73578"/>
                    <a:pt x="23270" y="73578"/>
                  </a:cubicBezTo>
                  <a:cubicBezTo>
                    <a:pt x="23333" y="73578"/>
                    <a:pt x="23395" y="73545"/>
                    <a:pt x="23419" y="73470"/>
                  </a:cubicBezTo>
                  <a:cubicBezTo>
                    <a:pt x="23483" y="73282"/>
                    <a:pt x="23560" y="73100"/>
                    <a:pt x="23653" y="72924"/>
                  </a:cubicBezTo>
                  <a:cubicBezTo>
                    <a:pt x="25573" y="71668"/>
                    <a:pt x="27192" y="70057"/>
                    <a:pt x="28942" y="68573"/>
                  </a:cubicBezTo>
                  <a:cubicBezTo>
                    <a:pt x="29324" y="68208"/>
                    <a:pt x="29525" y="68025"/>
                    <a:pt x="29542" y="68025"/>
                  </a:cubicBezTo>
                  <a:cubicBezTo>
                    <a:pt x="29562" y="68025"/>
                    <a:pt x="29343" y="68265"/>
                    <a:pt x="28884" y="68744"/>
                  </a:cubicBezTo>
                  <a:cubicBezTo>
                    <a:pt x="28223" y="69465"/>
                    <a:pt x="27519" y="70150"/>
                    <a:pt x="26826" y="70842"/>
                  </a:cubicBezTo>
                  <a:cubicBezTo>
                    <a:pt x="25671" y="71994"/>
                    <a:pt x="24542" y="73158"/>
                    <a:pt x="23480" y="74393"/>
                  </a:cubicBezTo>
                  <a:cubicBezTo>
                    <a:pt x="23375" y="74516"/>
                    <a:pt x="23472" y="74660"/>
                    <a:pt x="23595" y="74660"/>
                  </a:cubicBezTo>
                  <a:cubicBezTo>
                    <a:pt x="23631" y="74660"/>
                    <a:pt x="23669" y="74647"/>
                    <a:pt x="23705" y="74619"/>
                  </a:cubicBezTo>
                  <a:cubicBezTo>
                    <a:pt x="25732" y="72987"/>
                    <a:pt x="27851" y="71212"/>
                    <a:pt x="29609" y="69292"/>
                  </a:cubicBezTo>
                  <a:lnTo>
                    <a:pt x="29609" y="69292"/>
                  </a:lnTo>
                  <a:cubicBezTo>
                    <a:pt x="27819" y="71250"/>
                    <a:pt x="25928" y="73103"/>
                    <a:pt x="24224" y="75141"/>
                  </a:cubicBezTo>
                  <a:cubicBezTo>
                    <a:pt x="24109" y="75264"/>
                    <a:pt x="24220" y="75429"/>
                    <a:pt x="24351" y="75429"/>
                  </a:cubicBezTo>
                  <a:cubicBezTo>
                    <a:pt x="24390" y="75429"/>
                    <a:pt x="24430" y="75415"/>
                    <a:pt x="24467" y="75381"/>
                  </a:cubicBezTo>
                  <a:cubicBezTo>
                    <a:pt x="25368" y="74636"/>
                    <a:pt x="26266" y="73903"/>
                    <a:pt x="27236" y="73244"/>
                  </a:cubicBezTo>
                  <a:cubicBezTo>
                    <a:pt x="27292" y="73206"/>
                    <a:pt x="27328" y="73189"/>
                    <a:pt x="27348" y="73189"/>
                  </a:cubicBezTo>
                  <a:cubicBezTo>
                    <a:pt x="27537" y="73189"/>
                    <a:pt x="26299" y="74703"/>
                    <a:pt x="25936" y="75138"/>
                  </a:cubicBezTo>
                  <a:cubicBezTo>
                    <a:pt x="25700" y="75389"/>
                    <a:pt x="25480" y="75655"/>
                    <a:pt x="25278" y="75932"/>
                  </a:cubicBezTo>
                  <a:cubicBezTo>
                    <a:pt x="25196" y="76047"/>
                    <a:pt x="25317" y="76185"/>
                    <a:pt x="25434" y="76185"/>
                  </a:cubicBezTo>
                  <a:cubicBezTo>
                    <a:pt x="25473" y="76185"/>
                    <a:pt x="25511" y="76170"/>
                    <a:pt x="25541" y="76134"/>
                  </a:cubicBezTo>
                  <a:cubicBezTo>
                    <a:pt x="25997" y="75583"/>
                    <a:pt x="26453" y="75052"/>
                    <a:pt x="26881" y="74500"/>
                  </a:cubicBezTo>
                  <a:cubicBezTo>
                    <a:pt x="27279" y="74222"/>
                    <a:pt x="27657" y="73973"/>
                    <a:pt x="27733" y="73973"/>
                  </a:cubicBezTo>
                  <a:cubicBezTo>
                    <a:pt x="27770" y="73973"/>
                    <a:pt x="27739" y="74028"/>
                    <a:pt x="27611" y="74162"/>
                  </a:cubicBezTo>
                  <a:cubicBezTo>
                    <a:pt x="26811" y="75003"/>
                    <a:pt x="25960" y="75773"/>
                    <a:pt x="25197" y="76654"/>
                  </a:cubicBezTo>
                  <a:cubicBezTo>
                    <a:pt x="25101" y="76762"/>
                    <a:pt x="25189" y="76948"/>
                    <a:pt x="25312" y="76948"/>
                  </a:cubicBezTo>
                  <a:cubicBezTo>
                    <a:pt x="25340" y="76948"/>
                    <a:pt x="25370" y="76938"/>
                    <a:pt x="25399" y="76917"/>
                  </a:cubicBezTo>
                  <a:cubicBezTo>
                    <a:pt x="26267" y="76281"/>
                    <a:pt x="27117" y="75629"/>
                    <a:pt x="28017" y="75038"/>
                  </a:cubicBezTo>
                  <a:lnTo>
                    <a:pt x="28017" y="75038"/>
                  </a:lnTo>
                  <a:cubicBezTo>
                    <a:pt x="27241" y="75550"/>
                    <a:pt x="26524" y="76337"/>
                    <a:pt x="25838" y="76972"/>
                  </a:cubicBezTo>
                  <a:cubicBezTo>
                    <a:pt x="25718" y="77085"/>
                    <a:pt x="25829" y="77266"/>
                    <a:pt x="25966" y="77266"/>
                  </a:cubicBezTo>
                  <a:cubicBezTo>
                    <a:pt x="25993" y="77266"/>
                    <a:pt x="26021" y="77259"/>
                    <a:pt x="26049" y="77243"/>
                  </a:cubicBezTo>
                  <a:cubicBezTo>
                    <a:pt x="26875" y="76755"/>
                    <a:pt x="27905" y="76238"/>
                    <a:pt x="28529" y="75548"/>
                  </a:cubicBezTo>
                  <a:lnTo>
                    <a:pt x="28529" y="75548"/>
                  </a:lnTo>
                  <a:cubicBezTo>
                    <a:pt x="27801" y="76354"/>
                    <a:pt x="26857" y="76995"/>
                    <a:pt x="26058" y="77731"/>
                  </a:cubicBezTo>
                  <a:cubicBezTo>
                    <a:pt x="25943" y="77839"/>
                    <a:pt x="26049" y="78018"/>
                    <a:pt x="26179" y="78018"/>
                  </a:cubicBezTo>
                  <a:cubicBezTo>
                    <a:pt x="26205" y="78018"/>
                    <a:pt x="26233" y="78011"/>
                    <a:pt x="26260" y="77994"/>
                  </a:cubicBezTo>
                  <a:cubicBezTo>
                    <a:pt x="27094" y="77462"/>
                    <a:pt x="27908" y="76905"/>
                    <a:pt x="28731" y="76357"/>
                  </a:cubicBezTo>
                  <a:lnTo>
                    <a:pt x="28731" y="76357"/>
                  </a:lnTo>
                  <a:cubicBezTo>
                    <a:pt x="28035" y="76821"/>
                    <a:pt x="27357" y="78054"/>
                    <a:pt x="26808" y="78698"/>
                  </a:cubicBezTo>
                  <a:cubicBezTo>
                    <a:pt x="26700" y="78826"/>
                    <a:pt x="26805" y="78992"/>
                    <a:pt x="26935" y="78992"/>
                  </a:cubicBezTo>
                  <a:cubicBezTo>
                    <a:pt x="26974" y="78992"/>
                    <a:pt x="27015" y="78977"/>
                    <a:pt x="27054" y="78940"/>
                  </a:cubicBezTo>
                  <a:cubicBezTo>
                    <a:pt x="27879" y="78173"/>
                    <a:pt x="28766" y="77474"/>
                    <a:pt x="29707" y="76847"/>
                  </a:cubicBezTo>
                  <a:lnTo>
                    <a:pt x="29707" y="76847"/>
                  </a:lnTo>
                  <a:cubicBezTo>
                    <a:pt x="29164" y="77211"/>
                    <a:pt x="28650" y="77994"/>
                    <a:pt x="28209" y="78479"/>
                  </a:cubicBezTo>
                  <a:cubicBezTo>
                    <a:pt x="28102" y="78594"/>
                    <a:pt x="28199" y="78787"/>
                    <a:pt x="28331" y="78787"/>
                  </a:cubicBezTo>
                  <a:cubicBezTo>
                    <a:pt x="28360" y="78787"/>
                    <a:pt x="28391" y="78778"/>
                    <a:pt x="28422" y="78756"/>
                  </a:cubicBezTo>
                  <a:cubicBezTo>
                    <a:pt x="28959" y="78363"/>
                    <a:pt x="29534" y="77962"/>
                    <a:pt x="30048" y="77540"/>
                  </a:cubicBezTo>
                  <a:cubicBezTo>
                    <a:pt x="30163" y="77445"/>
                    <a:pt x="30221" y="77404"/>
                    <a:pt x="30237" y="77404"/>
                  </a:cubicBezTo>
                  <a:cubicBezTo>
                    <a:pt x="30332" y="77404"/>
                    <a:pt x="28763" y="78986"/>
                    <a:pt x="28636" y="79122"/>
                  </a:cubicBezTo>
                  <a:cubicBezTo>
                    <a:pt x="28513" y="79254"/>
                    <a:pt x="28630" y="79426"/>
                    <a:pt x="28769" y="79426"/>
                  </a:cubicBezTo>
                  <a:cubicBezTo>
                    <a:pt x="28809" y="79426"/>
                    <a:pt x="28851" y="79411"/>
                    <a:pt x="28890" y="79376"/>
                  </a:cubicBezTo>
                  <a:cubicBezTo>
                    <a:pt x="29098" y="79186"/>
                    <a:pt x="29311" y="79001"/>
                    <a:pt x="29522" y="78813"/>
                  </a:cubicBezTo>
                  <a:cubicBezTo>
                    <a:pt x="29565" y="78790"/>
                    <a:pt x="29603" y="78756"/>
                    <a:pt x="29632" y="78715"/>
                  </a:cubicBezTo>
                  <a:cubicBezTo>
                    <a:pt x="29874" y="78499"/>
                    <a:pt x="30114" y="78282"/>
                    <a:pt x="30359" y="78071"/>
                  </a:cubicBezTo>
                  <a:cubicBezTo>
                    <a:pt x="30876" y="77617"/>
                    <a:pt x="31134" y="77446"/>
                    <a:pt x="31230" y="77446"/>
                  </a:cubicBezTo>
                  <a:cubicBezTo>
                    <a:pt x="31484" y="77446"/>
                    <a:pt x="30615" y="78637"/>
                    <a:pt x="30437" y="78940"/>
                  </a:cubicBezTo>
                  <a:cubicBezTo>
                    <a:pt x="30360" y="79072"/>
                    <a:pt x="30481" y="79219"/>
                    <a:pt x="30605" y="79219"/>
                  </a:cubicBezTo>
                  <a:cubicBezTo>
                    <a:pt x="30646" y="79219"/>
                    <a:pt x="30688" y="79202"/>
                    <a:pt x="30723" y="79163"/>
                  </a:cubicBezTo>
                  <a:cubicBezTo>
                    <a:pt x="30954" y="78770"/>
                    <a:pt x="31306" y="78464"/>
                    <a:pt x="31725" y="78294"/>
                  </a:cubicBezTo>
                  <a:lnTo>
                    <a:pt x="31725" y="78294"/>
                  </a:lnTo>
                  <a:cubicBezTo>
                    <a:pt x="31654" y="78427"/>
                    <a:pt x="31775" y="78582"/>
                    <a:pt x="31898" y="78582"/>
                  </a:cubicBezTo>
                  <a:cubicBezTo>
                    <a:pt x="31941" y="78582"/>
                    <a:pt x="31984" y="78563"/>
                    <a:pt x="32019" y="78519"/>
                  </a:cubicBezTo>
                  <a:cubicBezTo>
                    <a:pt x="32245" y="78210"/>
                    <a:pt x="32496" y="77918"/>
                    <a:pt x="32773" y="77656"/>
                  </a:cubicBezTo>
                  <a:cubicBezTo>
                    <a:pt x="32902" y="77523"/>
                    <a:pt x="32776" y="77336"/>
                    <a:pt x="32635" y="77336"/>
                  </a:cubicBezTo>
                  <a:cubicBezTo>
                    <a:pt x="32593" y="77336"/>
                    <a:pt x="32549" y="77353"/>
                    <a:pt x="32510" y="77393"/>
                  </a:cubicBezTo>
                  <a:cubicBezTo>
                    <a:pt x="32504" y="77399"/>
                    <a:pt x="32502" y="77405"/>
                    <a:pt x="32499" y="77410"/>
                  </a:cubicBezTo>
                  <a:cubicBezTo>
                    <a:pt x="32492" y="77314"/>
                    <a:pt x="32402" y="77226"/>
                    <a:pt x="32310" y="77226"/>
                  </a:cubicBezTo>
                  <a:cubicBezTo>
                    <a:pt x="32281" y="77226"/>
                    <a:pt x="32251" y="77234"/>
                    <a:pt x="32224" y="77254"/>
                  </a:cubicBezTo>
                  <a:cubicBezTo>
                    <a:pt x="31492" y="77814"/>
                    <a:pt x="31678" y="77653"/>
                    <a:pt x="31009" y="78291"/>
                  </a:cubicBezTo>
                  <a:lnTo>
                    <a:pt x="31009" y="78291"/>
                  </a:lnTo>
                  <a:cubicBezTo>
                    <a:pt x="31174" y="78133"/>
                    <a:pt x="31703" y="77445"/>
                    <a:pt x="31936" y="76969"/>
                  </a:cubicBezTo>
                  <a:cubicBezTo>
                    <a:pt x="31996" y="76845"/>
                    <a:pt x="31904" y="76696"/>
                    <a:pt x="31781" y="76696"/>
                  </a:cubicBezTo>
                  <a:cubicBezTo>
                    <a:pt x="31752" y="76696"/>
                    <a:pt x="31721" y="76705"/>
                    <a:pt x="31690" y="76723"/>
                  </a:cubicBezTo>
                  <a:cubicBezTo>
                    <a:pt x="31199" y="77024"/>
                    <a:pt x="30726" y="77353"/>
                    <a:pt x="30279" y="77711"/>
                  </a:cubicBezTo>
                  <a:cubicBezTo>
                    <a:pt x="30475" y="77428"/>
                    <a:pt x="30668" y="77142"/>
                    <a:pt x="30856" y="76859"/>
                  </a:cubicBezTo>
                  <a:cubicBezTo>
                    <a:pt x="30945" y="76724"/>
                    <a:pt x="30824" y="76604"/>
                    <a:pt x="30697" y="76604"/>
                  </a:cubicBezTo>
                  <a:cubicBezTo>
                    <a:pt x="30656" y="76604"/>
                    <a:pt x="30614" y="76616"/>
                    <a:pt x="30579" y="76645"/>
                  </a:cubicBezTo>
                  <a:cubicBezTo>
                    <a:pt x="29370" y="77634"/>
                    <a:pt x="28953" y="77994"/>
                    <a:pt x="28947" y="77994"/>
                  </a:cubicBezTo>
                  <a:cubicBezTo>
                    <a:pt x="28938" y="77994"/>
                    <a:pt x="29987" y="77069"/>
                    <a:pt x="30530" y="76322"/>
                  </a:cubicBezTo>
                  <a:cubicBezTo>
                    <a:pt x="30617" y="76204"/>
                    <a:pt x="30497" y="76060"/>
                    <a:pt x="30373" y="76060"/>
                  </a:cubicBezTo>
                  <a:cubicBezTo>
                    <a:pt x="30346" y="76060"/>
                    <a:pt x="30318" y="76067"/>
                    <a:pt x="30293" y="76082"/>
                  </a:cubicBezTo>
                  <a:cubicBezTo>
                    <a:pt x="29629" y="76487"/>
                    <a:pt x="28965" y="76905"/>
                    <a:pt x="28347" y="77381"/>
                  </a:cubicBezTo>
                  <a:cubicBezTo>
                    <a:pt x="28774" y="76856"/>
                    <a:pt x="29196" y="76328"/>
                    <a:pt x="29638" y="75814"/>
                  </a:cubicBezTo>
                  <a:cubicBezTo>
                    <a:pt x="29735" y="75698"/>
                    <a:pt x="29651" y="75525"/>
                    <a:pt x="29521" y="75525"/>
                  </a:cubicBezTo>
                  <a:cubicBezTo>
                    <a:pt x="29493" y="75525"/>
                    <a:pt x="29463" y="75533"/>
                    <a:pt x="29433" y="75551"/>
                  </a:cubicBezTo>
                  <a:cubicBezTo>
                    <a:pt x="28522" y="76094"/>
                    <a:pt x="27591" y="76760"/>
                    <a:pt x="26908" y="77398"/>
                  </a:cubicBezTo>
                  <a:lnTo>
                    <a:pt x="26908" y="77398"/>
                  </a:lnTo>
                  <a:cubicBezTo>
                    <a:pt x="27716" y="76643"/>
                    <a:pt x="28564" y="75987"/>
                    <a:pt x="29306" y="75159"/>
                  </a:cubicBezTo>
                  <a:cubicBezTo>
                    <a:pt x="29401" y="75054"/>
                    <a:pt x="29318" y="74888"/>
                    <a:pt x="29196" y="74888"/>
                  </a:cubicBezTo>
                  <a:cubicBezTo>
                    <a:pt x="29171" y="74888"/>
                    <a:pt x="29143" y="74896"/>
                    <a:pt x="29115" y="74913"/>
                  </a:cubicBezTo>
                  <a:cubicBezTo>
                    <a:pt x="28312" y="75413"/>
                    <a:pt x="27524" y="75932"/>
                    <a:pt x="26730" y="76446"/>
                  </a:cubicBezTo>
                  <a:cubicBezTo>
                    <a:pt x="27181" y="76155"/>
                    <a:pt x="28191" y="75280"/>
                    <a:pt x="28774" y="74627"/>
                  </a:cubicBezTo>
                  <a:cubicBezTo>
                    <a:pt x="28883" y="74512"/>
                    <a:pt x="28786" y="74343"/>
                    <a:pt x="28653" y="74343"/>
                  </a:cubicBezTo>
                  <a:cubicBezTo>
                    <a:pt x="28627" y="74343"/>
                    <a:pt x="28600" y="74350"/>
                    <a:pt x="28572" y="74365"/>
                  </a:cubicBezTo>
                  <a:cubicBezTo>
                    <a:pt x="27602" y="74878"/>
                    <a:pt x="26751" y="75496"/>
                    <a:pt x="25879" y="76155"/>
                  </a:cubicBezTo>
                  <a:cubicBezTo>
                    <a:pt x="26612" y="75600"/>
                    <a:pt x="27666" y="74593"/>
                    <a:pt x="28448" y="73764"/>
                  </a:cubicBezTo>
                  <a:cubicBezTo>
                    <a:pt x="28563" y="73645"/>
                    <a:pt x="28461" y="73487"/>
                    <a:pt x="28327" y="73487"/>
                  </a:cubicBezTo>
                  <a:cubicBezTo>
                    <a:pt x="28302" y="73487"/>
                    <a:pt x="28275" y="73492"/>
                    <a:pt x="28249" y="73504"/>
                  </a:cubicBezTo>
                  <a:cubicBezTo>
                    <a:pt x="27868" y="73686"/>
                    <a:pt x="27501" y="73894"/>
                    <a:pt x="27152" y="74131"/>
                  </a:cubicBezTo>
                  <a:cubicBezTo>
                    <a:pt x="27481" y="73695"/>
                    <a:pt x="27778" y="73239"/>
                    <a:pt x="28047" y="72762"/>
                  </a:cubicBezTo>
                  <a:cubicBezTo>
                    <a:pt x="28113" y="72642"/>
                    <a:pt x="28017" y="72510"/>
                    <a:pt x="27898" y="72510"/>
                  </a:cubicBezTo>
                  <a:cubicBezTo>
                    <a:pt x="27871" y="72510"/>
                    <a:pt x="27843" y="72517"/>
                    <a:pt x="27816" y="72531"/>
                  </a:cubicBezTo>
                  <a:cubicBezTo>
                    <a:pt x="27074" y="72956"/>
                    <a:pt x="26361" y="73429"/>
                    <a:pt x="25682" y="73952"/>
                  </a:cubicBezTo>
                  <a:cubicBezTo>
                    <a:pt x="25703" y="73929"/>
                    <a:pt x="25720" y="73914"/>
                    <a:pt x="25740" y="73888"/>
                  </a:cubicBezTo>
                  <a:cubicBezTo>
                    <a:pt x="27267" y="72142"/>
                    <a:pt x="28927" y="70516"/>
                    <a:pt x="30495" y="68804"/>
                  </a:cubicBezTo>
                  <a:cubicBezTo>
                    <a:pt x="30592" y="68698"/>
                    <a:pt x="30502" y="68521"/>
                    <a:pt x="30382" y="68521"/>
                  </a:cubicBezTo>
                  <a:cubicBezTo>
                    <a:pt x="30355" y="68521"/>
                    <a:pt x="30327" y="68530"/>
                    <a:pt x="30299" y="68550"/>
                  </a:cubicBezTo>
                  <a:cubicBezTo>
                    <a:pt x="28153" y="70130"/>
                    <a:pt x="26285" y="72013"/>
                    <a:pt x="24275" y="73754"/>
                  </a:cubicBezTo>
                  <a:lnTo>
                    <a:pt x="24275" y="73754"/>
                  </a:lnTo>
                  <a:cubicBezTo>
                    <a:pt x="26219" y="72069"/>
                    <a:pt x="28519" y="69651"/>
                    <a:pt x="30380" y="67505"/>
                  </a:cubicBezTo>
                  <a:cubicBezTo>
                    <a:pt x="30467" y="67404"/>
                    <a:pt x="30389" y="67241"/>
                    <a:pt x="30275" y="67241"/>
                  </a:cubicBezTo>
                  <a:cubicBezTo>
                    <a:pt x="30250" y="67241"/>
                    <a:pt x="30222" y="67249"/>
                    <a:pt x="30195" y="67268"/>
                  </a:cubicBezTo>
                  <a:cubicBezTo>
                    <a:pt x="28223" y="68631"/>
                    <a:pt x="26546" y="70346"/>
                    <a:pt x="24666" y="71824"/>
                  </a:cubicBezTo>
                  <a:cubicBezTo>
                    <a:pt x="26358" y="70389"/>
                    <a:pt x="28021" y="68322"/>
                    <a:pt x="29464" y="66746"/>
                  </a:cubicBezTo>
                  <a:cubicBezTo>
                    <a:pt x="29655" y="66541"/>
                    <a:pt x="29785" y="66388"/>
                    <a:pt x="29871" y="66275"/>
                  </a:cubicBezTo>
                  <a:cubicBezTo>
                    <a:pt x="30149" y="65981"/>
                    <a:pt x="30403" y="65660"/>
                    <a:pt x="30628" y="65325"/>
                  </a:cubicBezTo>
                  <a:cubicBezTo>
                    <a:pt x="30700" y="65210"/>
                    <a:pt x="30587" y="65080"/>
                    <a:pt x="30478" y="65077"/>
                  </a:cubicBezTo>
                  <a:cubicBezTo>
                    <a:pt x="32051" y="63186"/>
                    <a:pt x="33596" y="61272"/>
                    <a:pt x="35117" y="59338"/>
                  </a:cubicBezTo>
                  <a:cubicBezTo>
                    <a:pt x="37903" y="55792"/>
                    <a:pt x="42522" y="52550"/>
                    <a:pt x="43677" y="48041"/>
                  </a:cubicBezTo>
                  <a:cubicBezTo>
                    <a:pt x="43704" y="47933"/>
                    <a:pt x="43615" y="47841"/>
                    <a:pt x="43520" y="47841"/>
                  </a:cubicBezTo>
                  <a:cubicBezTo>
                    <a:pt x="43484" y="47841"/>
                    <a:pt x="43446" y="47855"/>
                    <a:pt x="43414" y="47888"/>
                  </a:cubicBezTo>
                  <a:cubicBezTo>
                    <a:pt x="41206" y="50206"/>
                    <a:pt x="39098" y="52579"/>
                    <a:pt x="37086" y="55045"/>
                  </a:cubicBezTo>
                  <a:cubicBezTo>
                    <a:pt x="37892" y="54043"/>
                    <a:pt x="38694" y="53041"/>
                    <a:pt x="39497" y="52039"/>
                  </a:cubicBezTo>
                  <a:cubicBezTo>
                    <a:pt x="41645" y="49588"/>
                    <a:pt x="43920" y="47204"/>
                    <a:pt x="46261" y="44972"/>
                  </a:cubicBezTo>
                  <a:cubicBezTo>
                    <a:pt x="47012" y="44256"/>
                    <a:pt x="47782" y="43572"/>
                    <a:pt x="48524" y="42870"/>
                  </a:cubicBezTo>
                  <a:lnTo>
                    <a:pt x="48524" y="42870"/>
                  </a:lnTo>
                  <a:cubicBezTo>
                    <a:pt x="48386" y="43087"/>
                    <a:pt x="48279" y="43318"/>
                    <a:pt x="48198" y="43563"/>
                  </a:cubicBezTo>
                  <a:cubicBezTo>
                    <a:pt x="48183" y="43612"/>
                    <a:pt x="48225" y="43648"/>
                    <a:pt x="48268" y="43648"/>
                  </a:cubicBezTo>
                  <a:cubicBezTo>
                    <a:pt x="48290" y="43648"/>
                    <a:pt x="48313" y="43638"/>
                    <a:pt x="48328" y="43615"/>
                  </a:cubicBezTo>
                  <a:cubicBezTo>
                    <a:pt x="48672" y="43072"/>
                    <a:pt x="49004" y="42538"/>
                    <a:pt x="49402" y="42030"/>
                  </a:cubicBezTo>
                  <a:cubicBezTo>
                    <a:pt x="49835" y="41482"/>
                    <a:pt x="50366" y="41049"/>
                    <a:pt x="50825" y="40535"/>
                  </a:cubicBezTo>
                  <a:cubicBezTo>
                    <a:pt x="50869" y="40486"/>
                    <a:pt x="50863" y="40411"/>
                    <a:pt x="50811" y="40373"/>
                  </a:cubicBezTo>
                  <a:cubicBezTo>
                    <a:pt x="51253" y="39781"/>
                    <a:pt x="51634" y="39149"/>
                    <a:pt x="51948" y="38482"/>
                  </a:cubicBezTo>
                  <a:cubicBezTo>
                    <a:pt x="51992" y="38387"/>
                    <a:pt x="51920" y="38252"/>
                    <a:pt x="51824" y="38252"/>
                  </a:cubicBezTo>
                  <a:cubicBezTo>
                    <a:pt x="51800" y="38252"/>
                    <a:pt x="51775" y="38260"/>
                    <a:pt x="51749" y="38280"/>
                  </a:cubicBezTo>
                  <a:cubicBezTo>
                    <a:pt x="51409" y="38537"/>
                    <a:pt x="51082" y="38817"/>
                    <a:pt x="50750" y="39088"/>
                  </a:cubicBezTo>
                  <a:cubicBezTo>
                    <a:pt x="51068" y="38577"/>
                    <a:pt x="51357" y="38046"/>
                    <a:pt x="51616" y="37503"/>
                  </a:cubicBezTo>
                  <a:cubicBezTo>
                    <a:pt x="51661" y="37413"/>
                    <a:pt x="51594" y="37303"/>
                    <a:pt x="51504" y="37303"/>
                  </a:cubicBezTo>
                  <a:cubicBezTo>
                    <a:pt x="51482" y="37303"/>
                    <a:pt x="51458" y="37310"/>
                    <a:pt x="51435" y="37324"/>
                  </a:cubicBezTo>
                  <a:cubicBezTo>
                    <a:pt x="51166" y="37486"/>
                    <a:pt x="50906" y="37659"/>
                    <a:pt x="50655" y="37847"/>
                  </a:cubicBezTo>
                  <a:cubicBezTo>
                    <a:pt x="51435" y="36952"/>
                    <a:pt x="52125" y="35996"/>
                    <a:pt x="52612" y="34937"/>
                  </a:cubicBezTo>
                  <a:cubicBezTo>
                    <a:pt x="52618" y="34917"/>
                    <a:pt x="52621" y="34896"/>
                    <a:pt x="52621" y="34876"/>
                  </a:cubicBezTo>
                  <a:cubicBezTo>
                    <a:pt x="53210" y="33742"/>
                    <a:pt x="53626" y="32561"/>
                    <a:pt x="53730" y="31467"/>
                  </a:cubicBezTo>
                  <a:cubicBezTo>
                    <a:pt x="53756" y="31389"/>
                    <a:pt x="53790" y="31311"/>
                    <a:pt x="53813" y="31233"/>
                  </a:cubicBezTo>
                  <a:cubicBezTo>
                    <a:pt x="53834" y="31166"/>
                    <a:pt x="53813" y="31097"/>
                    <a:pt x="53761" y="31057"/>
                  </a:cubicBezTo>
                  <a:cubicBezTo>
                    <a:pt x="53793" y="29581"/>
                    <a:pt x="53184" y="28314"/>
                    <a:pt x="51547" y="27621"/>
                  </a:cubicBezTo>
                  <a:cubicBezTo>
                    <a:pt x="51545" y="27526"/>
                    <a:pt x="51467" y="27464"/>
                    <a:pt x="51386" y="27464"/>
                  </a:cubicBezTo>
                  <a:cubicBezTo>
                    <a:pt x="51350" y="27464"/>
                    <a:pt x="51312" y="27477"/>
                    <a:pt x="51282" y="27506"/>
                  </a:cubicBezTo>
                  <a:lnTo>
                    <a:pt x="51270" y="27517"/>
                  </a:lnTo>
                  <a:cubicBezTo>
                    <a:pt x="50889" y="27379"/>
                    <a:pt x="50499" y="27272"/>
                    <a:pt x="50101" y="27205"/>
                  </a:cubicBezTo>
                  <a:cubicBezTo>
                    <a:pt x="48851" y="26989"/>
                    <a:pt x="48074" y="27162"/>
                    <a:pt x="47436" y="25987"/>
                  </a:cubicBezTo>
                  <a:cubicBezTo>
                    <a:pt x="47072" y="25314"/>
                    <a:pt x="45796" y="24884"/>
                    <a:pt x="45150" y="24596"/>
                  </a:cubicBezTo>
                  <a:cubicBezTo>
                    <a:pt x="43778" y="23986"/>
                    <a:pt x="42407" y="23412"/>
                    <a:pt x="41041" y="22777"/>
                  </a:cubicBezTo>
                  <a:cubicBezTo>
                    <a:pt x="40746" y="22638"/>
                    <a:pt x="40430" y="22604"/>
                    <a:pt x="40109" y="22604"/>
                  </a:cubicBezTo>
                  <a:cubicBezTo>
                    <a:pt x="39797" y="22604"/>
                    <a:pt x="39480" y="22637"/>
                    <a:pt x="39172" y="22637"/>
                  </a:cubicBezTo>
                  <a:cubicBezTo>
                    <a:pt x="38806" y="22637"/>
                    <a:pt x="38452" y="22591"/>
                    <a:pt x="38137" y="22390"/>
                  </a:cubicBezTo>
                  <a:cubicBezTo>
                    <a:pt x="38608" y="19012"/>
                    <a:pt x="34930" y="17335"/>
                    <a:pt x="32253" y="16215"/>
                  </a:cubicBezTo>
                  <a:cubicBezTo>
                    <a:pt x="32260" y="16127"/>
                    <a:pt x="32183" y="16036"/>
                    <a:pt x="32099" y="16036"/>
                  </a:cubicBezTo>
                  <a:cubicBezTo>
                    <a:pt x="32074" y="16036"/>
                    <a:pt x="32049" y="16044"/>
                    <a:pt x="32025" y="16062"/>
                  </a:cubicBezTo>
                  <a:cubicBezTo>
                    <a:pt x="32008" y="16076"/>
                    <a:pt x="31996" y="16090"/>
                    <a:pt x="31979" y="16102"/>
                  </a:cubicBezTo>
                  <a:cubicBezTo>
                    <a:pt x="30672" y="15557"/>
                    <a:pt x="29263" y="14981"/>
                    <a:pt x="27830" y="14981"/>
                  </a:cubicBezTo>
                  <a:cubicBezTo>
                    <a:pt x="27509" y="14981"/>
                    <a:pt x="27188" y="15010"/>
                    <a:pt x="26866" y="15074"/>
                  </a:cubicBezTo>
                  <a:cubicBezTo>
                    <a:pt x="26863" y="15074"/>
                    <a:pt x="26860" y="15074"/>
                    <a:pt x="26857" y="15077"/>
                  </a:cubicBezTo>
                  <a:cubicBezTo>
                    <a:pt x="26842" y="15072"/>
                    <a:pt x="26825" y="15069"/>
                    <a:pt x="26809" y="15069"/>
                  </a:cubicBezTo>
                  <a:cubicBezTo>
                    <a:pt x="26771" y="15069"/>
                    <a:pt x="26734" y="15083"/>
                    <a:pt x="26707" y="15112"/>
                  </a:cubicBezTo>
                  <a:cubicBezTo>
                    <a:pt x="25097" y="15479"/>
                    <a:pt x="22400" y="16711"/>
                    <a:pt x="20274" y="16711"/>
                  </a:cubicBezTo>
                  <a:cubicBezTo>
                    <a:pt x="18746" y="16711"/>
                    <a:pt x="17513" y="16074"/>
                    <a:pt x="17195" y="14020"/>
                  </a:cubicBezTo>
                  <a:cubicBezTo>
                    <a:pt x="17224" y="13986"/>
                    <a:pt x="17252" y="13954"/>
                    <a:pt x="17278" y="13916"/>
                  </a:cubicBezTo>
                  <a:cubicBezTo>
                    <a:pt x="17369" y="13795"/>
                    <a:pt x="17239" y="13653"/>
                    <a:pt x="17117" y="13653"/>
                  </a:cubicBezTo>
                  <a:cubicBezTo>
                    <a:pt x="17111" y="13653"/>
                    <a:pt x="17105" y="13653"/>
                    <a:pt x="17099" y="13654"/>
                  </a:cubicBezTo>
                  <a:cubicBezTo>
                    <a:pt x="17063" y="13609"/>
                    <a:pt x="17009" y="13587"/>
                    <a:pt x="16958" y="13587"/>
                  </a:cubicBezTo>
                  <a:cubicBezTo>
                    <a:pt x="16883" y="13587"/>
                    <a:pt x="16817" y="13635"/>
                    <a:pt x="16825" y="13735"/>
                  </a:cubicBezTo>
                  <a:cubicBezTo>
                    <a:pt x="16831" y="13792"/>
                    <a:pt x="16840" y="13844"/>
                    <a:pt x="16845" y="13899"/>
                  </a:cubicBezTo>
                  <a:cubicBezTo>
                    <a:pt x="16389" y="14471"/>
                    <a:pt x="15962" y="15040"/>
                    <a:pt x="15569" y="15626"/>
                  </a:cubicBezTo>
                  <a:cubicBezTo>
                    <a:pt x="15513" y="15531"/>
                    <a:pt x="15440" y="15484"/>
                    <a:pt x="15348" y="15484"/>
                  </a:cubicBezTo>
                  <a:cubicBezTo>
                    <a:pt x="15181" y="15484"/>
                    <a:pt x="14954" y="15643"/>
                    <a:pt x="14669" y="15960"/>
                  </a:cubicBezTo>
                  <a:cubicBezTo>
                    <a:pt x="15229" y="15091"/>
                    <a:pt x="15742" y="14194"/>
                    <a:pt x="16202" y="13270"/>
                  </a:cubicBezTo>
                  <a:cubicBezTo>
                    <a:pt x="16239" y="13195"/>
                    <a:pt x="16219" y="13105"/>
                    <a:pt x="16155" y="13053"/>
                  </a:cubicBezTo>
                  <a:lnTo>
                    <a:pt x="16155" y="13053"/>
                  </a:lnTo>
                  <a:cubicBezTo>
                    <a:pt x="16323" y="13094"/>
                    <a:pt x="16453" y="13123"/>
                    <a:pt x="16531" y="13134"/>
                  </a:cubicBezTo>
                  <a:cubicBezTo>
                    <a:pt x="16534" y="13135"/>
                    <a:pt x="16538" y="13135"/>
                    <a:pt x="16541" y="13135"/>
                  </a:cubicBezTo>
                  <a:cubicBezTo>
                    <a:pt x="16606" y="13135"/>
                    <a:pt x="16631" y="13038"/>
                    <a:pt x="16559" y="13022"/>
                  </a:cubicBezTo>
                  <a:cubicBezTo>
                    <a:pt x="15255" y="12736"/>
                    <a:pt x="14054" y="11933"/>
                    <a:pt x="12870" y="11324"/>
                  </a:cubicBezTo>
                  <a:cubicBezTo>
                    <a:pt x="12607" y="11185"/>
                    <a:pt x="13202" y="10677"/>
                    <a:pt x="13294" y="10518"/>
                  </a:cubicBezTo>
                  <a:cubicBezTo>
                    <a:pt x="13834" y="9600"/>
                    <a:pt x="13268" y="7926"/>
                    <a:pt x="12873" y="7060"/>
                  </a:cubicBezTo>
                  <a:cubicBezTo>
                    <a:pt x="12709" y="6700"/>
                    <a:pt x="12450" y="6555"/>
                    <a:pt x="12131" y="6555"/>
                  </a:cubicBezTo>
                  <a:cubicBezTo>
                    <a:pt x="10839" y="6555"/>
                    <a:pt x="8583" y="8959"/>
                    <a:pt x="7890" y="9170"/>
                  </a:cubicBezTo>
                  <a:cubicBezTo>
                    <a:pt x="7655" y="9242"/>
                    <a:pt x="7435" y="9275"/>
                    <a:pt x="7232" y="9275"/>
                  </a:cubicBezTo>
                  <a:cubicBezTo>
                    <a:pt x="7028" y="9275"/>
                    <a:pt x="6840" y="9242"/>
                    <a:pt x="6669" y="9185"/>
                  </a:cubicBezTo>
                  <a:cubicBezTo>
                    <a:pt x="6640" y="9162"/>
                    <a:pt x="6605" y="9147"/>
                    <a:pt x="6570" y="9144"/>
                  </a:cubicBezTo>
                  <a:cubicBezTo>
                    <a:pt x="5286" y="8613"/>
                    <a:pt x="4934" y="6537"/>
                    <a:pt x="5595" y="5354"/>
                  </a:cubicBezTo>
                  <a:cubicBezTo>
                    <a:pt x="6218" y="4236"/>
                    <a:pt x="7387" y="3350"/>
                    <a:pt x="8404" y="2628"/>
                  </a:cubicBezTo>
                  <a:cubicBezTo>
                    <a:pt x="9226" y="2045"/>
                    <a:pt x="9825" y="1881"/>
                    <a:pt x="10478" y="1881"/>
                  </a:cubicBezTo>
                  <a:cubicBezTo>
                    <a:pt x="11023" y="1881"/>
                    <a:pt x="11604" y="1995"/>
                    <a:pt x="12385" y="2074"/>
                  </a:cubicBezTo>
                  <a:cubicBezTo>
                    <a:pt x="12413" y="2077"/>
                    <a:pt x="12441" y="2079"/>
                    <a:pt x="12467" y="2079"/>
                  </a:cubicBezTo>
                  <a:cubicBezTo>
                    <a:pt x="12786" y="2079"/>
                    <a:pt x="12994" y="1865"/>
                    <a:pt x="13231" y="1684"/>
                  </a:cubicBezTo>
                  <a:cubicBezTo>
                    <a:pt x="13713" y="1310"/>
                    <a:pt x="14164" y="1142"/>
                    <a:pt x="14573" y="1142"/>
                  </a:cubicBezTo>
                  <a:cubicBezTo>
                    <a:pt x="15317" y="1142"/>
                    <a:pt x="15921" y="1697"/>
                    <a:pt x="16320" y="2565"/>
                  </a:cubicBezTo>
                  <a:cubicBezTo>
                    <a:pt x="16713" y="3429"/>
                    <a:pt x="17287" y="3754"/>
                    <a:pt x="18014" y="3754"/>
                  </a:cubicBezTo>
                  <a:cubicBezTo>
                    <a:pt x="18317" y="3754"/>
                    <a:pt x="18646" y="3698"/>
                    <a:pt x="18999" y="3601"/>
                  </a:cubicBezTo>
                  <a:cubicBezTo>
                    <a:pt x="19114" y="3569"/>
                    <a:pt x="19140" y="3451"/>
                    <a:pt x="19100" y="3356"/>
                  </a:cubicBezTo>
                  <a:cubicBezTo>
                    <a:pt x="18728" y="2475"/>
                    <a:pt x="17942" y="1217"/>
                    <a:pt x="18647" y="229"/>
                  </a:cubicBezTo>
                  <a:cubicBezTo>
                    <a:pt x="18723" y="125"/>
                    <a:pt x="18613" y="0"/>
                    <a:pt x="185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3" name="Google Shape;9363;p131"/>
            <p:cNvSpPr/>
            <p:nvPr/>
          </p:nvSpPr>
          <p:spPr>
            <a:xfrm>
              <a:off x="2003525" y="3325225"/>
              <a:ext cx="305325" cy="147250"/>
            </a:xfrm>
            <a:custGeom>
              <a:avLst/>
              <a:gdLst/>
              <a:ahLst/>
              <a:cxnLst/>
              <a:rect l="l" t="t" r="r" b="b"/>
              <a:pathLst>
                <a:path w="12213" h="5890" extrusionOk="0">
                  <a:moveTo>
                    <a:pt x="2191" y="1056"/>
                  </a:moveTo>
                  <a:cubicBezTo>
                    <a:pt x="2082" y="1388"/>
                    <a:pt x="1975" y="1723"/>
                    <a:pt x="1836" y="2047"/>
                  </a:cubicBezTo>
                  <a:cubicBezTo>
                    <a:pt x="1698" y="1937"/>
                    <a:pt x="1559" y="1824"/>
                    <a:pt x="1423" y="1706"/>
                  </a:cubicBezTo>
                  <a:cubicBezTo>
                    <a:pt x="1672" y="1478"/>
                    <a:pt x="1929" y="1264"/>
                    <a:pt x="2191" y="1056"/>
                  </a:cubicBezTo>
                  <a:close/>
                  <a:moveTo>
                    <a:pt x="3459" y="1256"/>
                  </a:moveTo>
                  <a:lnTo>
                    <a:pt x="3459" y="1256"/>
                  </a:lnTo>
                  <a:cubicBezTo>
                    <a:pt x="3245" y="1746"/>
                    <a:pt x="3008" y="2223"/>
                    <a:pt x="2887" y="2751"/>
                  </a:cubicBezTo>
                  <a:cubicBezTo>
                    <a:pt x="2884" y="2765"/>
                    <a:pt x="2890" y="2774"/>
                    <a:pt x="2890" y="2786"/>
                  </a:cubicBezTo>
                  <a:cubicBezTo>
                    <a:pt x="2607" y="2621"/>
                    <a:pt x="2339" y="2439"/>
                    <a:pt x="2079" y="2237"/>
                  </a:cubicBezTo>
                  <a:cubicBezTo>
                    <a:pt x="2541" y="1911"/>
                    <a:pt x="2988" y="1567"/>
                    <a:pt x="3459" y="1256"/>
                  </a:cubicBezTo>
                  <a:close/>
                  <a:moveTo>
                    <a:pt x="4207" y="1986"/>
                  </a:moveTo>
                  <a:lnTo>
                    <a:pt x="4207" y="1986"/>
                  </a:lnTo>
                  <a:cubicBezTo>
                    <a:pt x="4065" y="2358"/>
                    <a:pt x="3883" y="2711"/>
                    <a:pt x="3658" y="3037"/>
                  </a:cubicBezTo>
                  <a:cubicBezTo>
                    <a:pt x="3641" y="3062"/>
                    <a:pt x="3635" y="3093"/>
                    <a:pt x="3638" y="3123"/>
                  </a:cubicBezTo>
                  <a:lnTo>
                    <a:pt x="3638" y="3123"/>
                  </a:lnTo>
                  <a:cubicBezTo>
                    <a:pt x="3462" y="3066"/>
                    <a:pt x="3288" y="2994"/>
                    <a:pt x="3124" y="2907"/>
                  </a:cubicBezTo>
                  <a:cubicBezTo>
                    <a:pt x="3130" y="2904"/>
                    <a:pt x="3138" y="2904"/>
                    <a:pt x="3144" y="2901"/>
                  </a:cubicBezTo>
                  <a:cubicBezTo>
                    <a:pt x="3505" y="2604"/>
                    <a:pt x="3854" y="2292"/>
                    <a:pt x="4207" y="1986"/>
                  </a:cubicBezTo>
                  <a:close/>
                  <a:moveTo>
                    <a:pt x="2837" y="346"/>
                  </a:moveTo>
                  <a:cubicBezTo>
                    <a:pt x="3987" y="346"/>
                    <a:pt x="5059" y="1056"/>
                    <a:pt x="6187" y="1992"/>
                  </a:cubicBezTo>
                  <a:cubicBezTo>
                    <a:pt x="6496" y="2243"/>
                    <a:pt x="6834" y="2581"/>
                    <a:pt x="7197" y="2846"/>
                  </a:cubicBezTo>
                  <a:cubicBezTo>
                    <a:pt x="7013" y="2953"/>
                    <a:pt x="6822" y="3066"/>
                    <a:pt x="6629" y="3164"/>
                  </a:cubicBezTo>
                  <a:cubicBezTo>
                    <a:pt x="6588" y="3051"/>
                    <a:pt x="6551" y="2947"/>
                    <a:pt x="6519" y="2846"/>
                  </a:cubicBezTo>
                  <a:cubicBezTo>
                    <a:pt x="6548" y="2731"/>
                    <a:pt x="6574" y="2618"/>
                    <a:pt x="6609" y="2503"/>
                  </a:cubicBezTo>
                  <a:cubicBezTo>
                    <a:pt x="6637" y="2408"/>
                    <a:pt x="6561" y="2342"/>
                    <a:pt x="6481" y="2342"/>
                  </a:cubicBezTo>
                  <a:cubicBezTo>
                    <a:pt x="6449" y="2342"/>
                    <a:pt x="6416" y="2353"/>
                    <a:pt x="6389" y="2376"/>
                  </a:cubicBezTo>
                  <a:cubicBezTo>
                    <a:pt x="6152" y="2578"/>
                    <a:pt x="5910" y="2745"/>
                    <a:pt x="5676" y="2927"/>
                  </a:cubicBezTo>
                  <a:cubicBezTo>
                    <a:pt x="5748" y="2765"/>
                    <a:pt x="5823" y="2604"/>
                    <a:pt x="5919" y="2410"/>
                  </a:cubicBezTo>
                  <a:cubicBezTo>
                    <a:pt x="5951" y="2346"/>
                    <a:pt x="5902" y="2259"/>
                    <a:pt x="5837" y="2259"/>
                  </a:cubicBezTo>
                  <a:cubicBezTo>
                    <a:pt x="5821" y="2259"/>
                    <a:pt x="5803" y="2265"/>
                    <a:pt x="5786" y="2278"/>
                  </a:cubicBezTo>
                  <a:cubicBezTo>
                    <a:pt x="5485" y="2488"/>
                    <a:pt x="5200" y="2716"/>
                    <a:pt x="4925" y="2959"/>
                  </a:cubicBezTo>
                  <a:cubicBezTo>
                    <a:pt x="4876" y="3006"/>
                    <a:pt x="4923" y="3071"/>
                    <a:pt x="4976" y="3071"/>
                  </a:cubicBezTo>
                  <a:cubicBezTo>
                    <a:pt x="4991" y="3071"/>
                    <a:pt x="5007" y="3066"/>
                    <a:pt x="5021" y="3054"/>
                  </a:cubicBezTo>
                  <a:cubicBezTo>
                    <a:pt x="5359" y="2774"/>
                    <a:pt x="5518" y="2668"/>
                    <a:pt x="5569" y="2668"/>
                  </a:cubicBezTo>
                  <a:cubicBezTo>
                    <a:pt x="5642" y="2668"/>
                    <a:pt x="5496" y="2884"/>
                    <a:pt x="5347" y="3115"/>
                  </a:cubicBezTo>
                  <a:cubicBezTo>
                    <a:pt x="5136" y="3187"/>
                    <a:pt x="4917" y="3233"/>
                    <a:pt x="4694" y="3248"/>
                  </a:cubicBezTo>
                  <a:cubicBezTo>
                    <a:pt x="4729" y="3239"/>
                    <a:pt x="4755" y="3219"/>
                    <a:pt x="4772" y="3187"/>
                  </a:cubicBezTo>
                  <a:cubicBezTo>
                    <a:pt x="5000" y="2763"/>
                    <a:pt x="5214" y="2330"/>
                    <a:pt x="5431" y="1899"/>
                  </a:cubicBezTo>
                  <a:cubicBezTo>
                    <a:pt x="5484" y="1790"/>
                    <a:pt x="5389" y="1661"/>
                    <a:pt x="5288" y="1661"/>
                  </a:cubicBezTo>
                  <a:cubicBezTo>
                    <a:pt x="5253" y="1661"/>
                    <a:pt x="5218" y="1676"/>
                    <a:pt x="5188" y="1712"/>
                  </a:cubicBezTo>
                  <a:cubicBezTo>
                    <a:pt x="4914" y="2041"/>
                    <a:pt x="4605" y="2335"/>
                    <a:pt x="4267" y="2595"/>
                  </a:cubicBezTo>
                  <a:cubicBezTo>
                    <a:pt x="4446" y="2260"/>
                    <a:pt x="4590" y="1905"/>
                    <a:pt x="4689" y="1539"/>
                  </a:cubicBezTo>
                  <a:cubicBezTo>
                    <a:pt x="4717" y="1427"/>
                    <a:pt x="4635" y="1353"/>
                    <a:pt x="4544" y="1353"/>
                  </a:cubicBezTo>
                  <a:cubicBezTo>
                    <a:pt x="4507" y="1353"/>
                    <a:pt x="4470" y="1365"/>
                    <a:pt x="4437" y="1391"/>
                  </a:cubicBezTo>
                  <a:cubicBezTo>
                    <a:pt x="4062" y="1697"/>
                    <a:pt x="3698" y="2021"/>
                    <a:pt x="3332" y="2335"/>
                  </a:cubicBezTo>
                  <a:cubicBezTo>
                    <a:pt x="3508" y="1845"/>
                    <a:pt x="3753" y="1383"/>
                    <a:pt x="3938" y="892"/>
                  </a:cubicBezTo>
                  <a:cubicBezTo>
                    <a:pt x="3977" y="786"/>
                    <a:pt x="3879" y="701"/>
                    <a:pt x="3784" y="701"/>
                  </a:cubicBezTo>
                  <a:cubicBezTo>
                    <a:pt x="3759" y="701"/>
                    <a:pt x="3735" y="706"/>
                    <a:pt x="3713" y="719"/>
                  </a:cubicBezTo>
                  <a:cubicBezTo>
                    <a:pt x="3190" y="1007"/>
                    <a:pt x="2731" y="1377"/>
                    <a:pt x="2258" y="1732"/>
                  </a:cubicBezTo>
                  <a:cubicBezTo>
                    <a:pt x="2373" y="1388"/>
                    <a:pt x="2480" y="1045"/>
                    <a:pt x="2622" y="710"/>
                  </a:cubicBezTo>
                  <a:cubicBezTo>
                    <a:pt x="2661" y="618"/>
                    <a:pt x="2595" y="482"/>
                    <a:pt x="2500" y="482"/>
                  </a:cubicBezTo>
                  <a:cubicBezTo>
                    <a:pt x="2475" y="482"/>
                    <a:pt x="2449" y="490"/>
                    <a:pt x="2422" y="511"/>
                  </a:cubicBezTo>
                  <a:cubicBezTo>
                    <a:pt x="2203" y="675"/>
                    <a:pt x="1986" y="846"/>
                    <a:pt x="1773" y="1019"/>
                  </a:cubicBezTo>
                  <a:cubicBezTo>
                    <a:pt x="1888" y="840"/>
                    <a:pt x="2015" y="670"/>
                    <a:pt x="2151" y="508"/>
                  </a:cubicBezTo>
                  <a:cubicBezTo>
                    <a:pt x="2171" y="485"/>
                    <a:pt x="2180" y="456"/>
                    <a:pt x="2180" y="424"/>
                  </a:cubicBezTo>
                  <a:cubicBezTo>
                    <a:pt x="2402" y="371"/>
                    <a:pt x="2621" y="346"/>
                    <a:pt x="2837" y="346"/>
                  </a:cubicBezTo>
                  <a:close/>
                  <a:moveTo>
                    <a:pt x="7555" y="3074"/>
                  </a:moveTo>
                  <a:cubicBezTo>
                    <a:pt x="7729" y="3170"/>
                    <a:pt x="7919" y="3236"/>
                    <a:pt x="8113" y="3268"/>
                  </a:cubicBezTo>
                  <a:cubicBezTo>
                    <a:pt x="8156" y="3274"/>
                    <a:pt x="8196" y="3276"/>
                    <a:pt x="8240" y="3282"/>
                  </a:cubicBezTo>
                  <a:cubicBezTo>
                    <a:pt x="7940" y="3452"/>
                    <a:pt x="7334" y="3745"/>
                    <a:pt x="7247" y="3924"/>
                  </a:cubicBezTo>
                  <a:lnTo>
                    <a:pt x="7247" y="3924"/>
                  </a:lnTo>
                  <a:cubicBezTo>
                    <a:pt x="7391" y="3622"/>
                    <a:pt x="7420" y="3357"/>
                    <a:pt x="7555" y="3074"/>
                  </a:cubicBezTo>
                  <a:close/>
                  <a:moveTo>
                    <a:pt x="8551" y="3314"/>
                  </a:moveTo>
                  <a:lnTo>
                    <a:pt x="8551" y="3314"/>
                  </a:lnTo>
                  <a:cubicBezTo>
                    <a:pt x="8736" y="3334"/>
                    <a:pt x="8921" y="3357"/>
                    <a:pt x="9106" y="3375"/>
                  </a:cubicBezTo>
                  <a:cubicBezTo>
                    <a:pt x="8777" y="3637"/>
                    <a:pt x="8456" y="3915"/>
                    <a:pt x="8147" y="4203"/>
                  </a:cubicBezTo>
                  <a:cubicBezTo>
                    <a:pt x="8289" y="3940"/>
                    <a:pt x="8422" y="3678"/>
                    <a:pt x="8543" y="3401"/>
                  </a:cubicBezTo>
                  <a:cubicBezTo>
                    <a:pt x="8554" y="3375"/>
                    <a:pt x="8557" y="3343"/>
                    <a:pt x="8551" y="3314"/>
                  </a:cubicBezTo>
                  <a:close/>
                  <a:moveTo>
                    <a:pt x="8078" y="3710"/>
                  </a:moveTo>
                  <a:lnTo>
                    <a:pt x="8078" y="3710"/>
                  </a:lnTo>
                  <a:cubicBezTo>
                    <a:pt x="7902" y="4059"/>
                    <a:pt x="7714" y="4400"/>
                    <a:pt x="7512" y="4737"/>
                  </a:cubicBezTo>
                  <a:cubicBezTo>
                    <a:pt x="7371" y="4564"/>
                    <a:pt x="7241" y="4379"/>
                    <a:pt x="7125" y="4186"/>
                  </a:cubicBezTo>
                  <a:cubicBezTo>
                    <a:pt x="7457" y="4059"/>
                    <a:pt x="7778" y="3900"/>
                    <a:pt x="8078" y="3710"/>
                  </a:cubicBezTo>
                  <a:close/>
                  <a:moveTo>
                    <a:pt x="9524" y="3427"/>
                  </a:moveTo>
                  <a:cubicBezTo>
                    <a:pt x="9813" y="3455"/>
                    <a:pt x="10102" y="3484"/>
                    <a:pt x="10388" y="3542"/>
                  </a:cubicBezTo>
                  <a:cubicBezTo>
                    <a:pt x="10407" y="3545"/>
                    <a:pt x="10418" y="3553"/>
                    <a:pt x="10437" y="3559"/>
                  </a:cubicBezTo>
                  <a:lnTo>
                    <a:pt x="10437" y="3559"/>
                  </a:lnTo>
                  <a:cubicBezTo>
                    <a:pt x="9892" y="3945"/>
                    <a:pt x="9417" y="4409"/>
                    <a:pt x="8924" y="4853"/>
                  </a:cubicBezTo>
                  <a:cubicBezTo>
                    <a:pt x="9166" y="4397"/>
                    <a:pt x="9394" y="3938"/>
                    <a:pt x="9524" y="3427"/>
                  </a:cubicBezTo>
                  <a:close/>
                  <a:moveTo>
                    <a:pt x="10731" y="3646"/>
                  </a:moveTo>
                  <a:lnTo>
                    <a:pt x="10731" y="3646"/>
                  </a:lnTo>
                  <a:cubicBezTo>
                    <a:pt x="10922" y="3730"/>
                    <a:pt x="11031" y="3842"/>
                    <a:pt x="11072" y="3972"/>
                  </a:cubicBezTo>
                  <a:cubicBezTo>
                    <a:pt x="11054" y="3972"/>
                    <a:pt x="11037" y="3978"/>
                    <a:pt x="11020" y="3990"/>
                  </a:cubicBezTo>
                  <a:cubicBezTo>
                    <a:pt x="10659" y="4290"/>
                    <a:pt x="10341" y="4639"/>
                    <a:pt x="10007" y="4965"/>
                  </a:cubicBezTo>
                  <a:cubicBezTo>
                    <a:pt x="10252" y="4558"/>
                    <a:pt x="10494" y="4154"/>
                    <a:pt x="10720" y="3736"/>
                  </a:cubicBezTo>
                  <a:cubicBezTo>
                    <a:pt x="10731" y="3707"/>
                    <a:pt x="10737" y="3678"/>
                    <a:pt x="10731" y="3646"/>
                  </a:cubicBezTo>
                  <a:close/>
                  <a:moveTo>
                    <a:pt x="9086" y="3790"/>
                  </a:moveTo>
                  <a:lnTo>
                    <a:pt x="9086" y="3790"/>
                  </a:lnTo>
                  <a:cubicBezTo>
                    <a:pt x="8869" y="4348"/>
                    <a:pt x="8551" y="4861"/>
                    <a:pt x="8289" y="5404"/>
                  </a:cubicBezTo>
                  <a:cubicBezTo>
                    <a:pt x="8087" y="5292"/>
                    <a:pt x="7899" y="5150"/>
                    <a:pt x="7737" y="4986"/>
                  </a:cubicBezTo>
                  <a:lnTo>
                    <a:pt x="7737" y="4983"/>
                  </a:lnTo>
                  <a:cubicBezTo>
                    <a:pt x="8191" y="4587"/>
                    <a:pt x="8627" y="4174"/>
                    <a:pt x="9086" y="3790"/>
                  </a:cubicBezTo>
                  <a:close/>
                  <a:moveTo>
                    <a:pt x="10018" y="4301"/>
                  </a:moveTo>
                  <a:cubicBezTo>
                    <a:pt x="9761" y="4734"/>
                    <a:pt x="9501" y="5162"/>
                    <a:pt x="9262" y="5606"/>
                  </a:cubicBezTo>
                  <a:cubicBezTo>
                    <a:pt x="9202" y="5613"/>
                    <a:pt x="9142" y="5617"/>
                    <a:pt x="9082" y="5617"/>
                  </a:cubicBezTo>
                  <a:cubicBezTo>
                    <a:pt x="8919" y="5617"/>
                    <a:pt x="8757" y="5591"/>
                    <a:pt x="8603" y="5543"/>
                  </a:cubicBezTo>
                  <a:lnTo>
                    <a:pt x="8603" y="5540"/>
                  </a:lnTo>
                  <a:cubicBezTo>
                    <a:pt x="9097" y="5150"/>
                    <a:pt x="9542" y="4708"/>
                    <a:pt x="10018" y="4301"/>
                  </a:cubicBezTo>
                  <a:close/>
                  <a:moveTo>
                    <a:pt x="2955" y="0"/>
                  </a:moveTo>
                  <a:cubicBezTo>
                    <a:pt x="2104" y="0"/>
                    <a:pt x="1362" y="380"/>
                    <a:pt x="609" y="1016"/>
                  </a:cubicBezTo>
                  <a:cubicBezTo>
                    <a:pt x="505" y="929"/>
                    <a:pt x="401" y="843"/>
                    <a:pt x="298" y="759"/>
                  </a:cubicBezTo>
                  <a:cubicBezTo>
                    <a:pt x="263" y="733"/>
                    <a:pt x="228" y="721"/>
                    <a:pt x="195" y="721"/>
                  </a:cubicBezTo>
                  <a:cubicBezTo>
                    <a:pt x="83" y="721"/>
                    <a:pt x="1" y="851"/>
                    <a:pt x="90" y="967"/>
                  </a:cubicBezTo>
                  <a:cubicBezTo>
                    <a:pt x="165" y="1062"/>
                    <a:pt x="260" y="1157"/>
                    <a:pt x="344" y="1256"/>
                  </a:cubicBezTo>
                  <a:cubicBezTo>
                    <a:pt x="300" y="1314"/>
                    <a:pt x="351" y="1381"/>
                    <a:pt x="413" y="1381"/>
                  </a:cubicBezTo>
                  <a:cubicBezTo>
                    <a:pt x="424" y="1381"/>
                    <a:pt x="436" y="1379"/>
                    <a:pt x="448" y="1374"/>
                  </a:cubicBezTo>
                  <a:cubicBezTo>
                    <a:pt x="1161" y="2168"/>
                    <a:pt x="2122" y="2942"/>
                    <a:pt x="3066" y="3308"/>
                  </a:cubicBezTo>
                  <a:cubicBezTo>
                    <a:pt x="3274" y="3392"/>
                    <a:pt x="4334" y="3467"/>
                    <a:pt x="5188" y="3490"/>
                  </a:cubicBezTo>
                  <a:cubicBezTo>
                    <a:pt x="5212" y="3536"/>
                    <a:pt x="5257" y="3569"/>
                    <a:pt x="5304" y="3569"/>
                  </a:cubicBezTo>
                  <a:cubicBezTo>
                    <a:pt x="5332" y="3569"/>
                    <a:pt x="5360" y="3557"/>
                    <a:pt x="5384" y="3531"/>
                  </a:cubicBezTo>
                  <a:cubicBezTo>
                    <a:pt x="5399" y="3516"/>
                    <a:pt x="5413" y="3507"/>
                    <a:pt x="5425" y="3493"/>
                  </a:cubicBezTo>
                  <a:cubicBezTo>
                    <a:pt x="5483" y="3494"/>
                    <a:pt x="5539" y="3494"/>
                    <a:pt x="5593" y="3494"/>
                  </a:cubicBezTo>
                  <a:cubicBezTo>
                    <a:pt x="5768" y="3494"/>
                    <a:pt x="5921" y="3490"/>
                    <a:pt x="6043" y="3481"/>
                  </a:cubicBezTo>
                  <a:lnTo>
                    <a:pt x="6043" y="3481"/>
                  </a:lnTo>
                  <a:cubicBezTo>
                    <a:pt x="5991" y="3578"/>
                    <a:pt x="6066" y="3683"/>
                    <a:pt x="6160" y="3683"/>
                  </a:cubicBezTo>
                  <a:cubicBezTo>
                    <a:pt x="6181" y="3683"/>
                    <a:pt x="6203" y="3678"/>
                    <a:pt x="6225" y="3666"/>
                  </a:cubicBezTo>
                  <a:cubicBezTo>
                    <a:pt x="6288" y="3634"/>
                    <a:pt x="6346" y="3606"/>
                    <a:pt x="6406" y="3577"/>
                  </a:cubicBezTo>
                  <a:cubicBezTo>
                    <a:pt x="6658" y="4091"/>
                    <a:pt x="7001" y="4555"/>
                    <a:pt x="7420" y="4948"/>
                  </a:cubicBezTo>
                  <a:cubicBezTo>
                    <a:pt x="7420" y="5025"/>
                    <a:pt x="7484" y="5088"/>
                    <a:pt x="7560" y="5088"/>
                  </a:cubicBezTo>
                  <a:cubicBezTo>
                    <a:pt x="7566" y="5088"/>
                    <a:pt x="7572" y="5088"/>
                    <a:pt x="7579" y="5087"/>
                  </a:cubicBezTo>
                  <a:cubicBezTo>
                    <a:pt x="7798" y="5274"/>
                    <a:pt x="8040" y="5439"/>
                    <a:pt x="8300" y="5572"/>
                  </a:cubicBezTo>
                  <a:cubicBezTo>
                    <a:pt x="8328" y="5613"/>
                    <a:pt x="8371" y="5638"/>
                    <a:pt x="8419" y="5638"/>
                  </a:cubicBezTo>
                  <a:cubicBezTo>
                    <a:pt x="8422" y="5638"/>
                    <a:pt x="8425" y="5638"/>
                    <a:pt x="8427" y="5638"/>
                  </a:cubicBezTo>
                  <a:cubicBezTo>
                    <a:pt x="8776" y="5799"/>
                    <a:pt x="9138" y="5890"/>
                    <a:pt x="9494" y="5890"/>
                  </a:cubicBezTo>
                  <a:cubicBezTo>
                    <a:pt x="10284" y="5890"/>
                    <a:pt x="11049" y="5444"/>
                    <a:pt x="11594" y="4324"/>
                  </a:cubicBezTo>
                  <a:cubicBezTo>
                    <a:pt x="12212" y="3054"/>
                    <a:pt x="8904" y="3005"/>
                    <a:pt x="8375" y="2962"/>
                  </a:cubicBezTo>
                  <a:cubicBezTo>
                    <a:pt x="8139" y="2942"/>
                    <a:pt x="7913" y="2864"/>
                    <a:pt x="7694" y="2765"/>
                  </a:cubicBezTo>
                  <a:cubicBezTo>
                    <a:pt x="7678" y="2703"/>
                    <a:pt x="7621" y="2663"/>
                    <a:pt x="7560" y="2663"/>
                  </a:cubicBezTo>
                  <a:cubicBezTo>
                    <a:pt x="7542" y="2663"/>
                    <a:pt x="7524" y="2666"/>
                    <a:pt x="7506" y="2673"/>
                  </a:cubicBezTo>
                  <a:cubicBezTo>
                    <a:pt x="6392" y="2084"/>
                    <a:pt x="5428" y="745"/>
                    <a:pt x="4290" y="286"/>
                  </a:cubicBezTo>
                  <a:cubicBezTo>
                    <a:pt x="3810" y="90"/>
                    <a:pt x="3370" y="0"/>
                    <a:pt x="29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4" name="Google Shape;9364;p131"/>
            <p:cNvSpPr/>
            <p:nvPr/>
          </p:nvSpPr>
          <p:spPr>
            <a:xfrm>
              <a:off x="2053850" y="2646725"/>
              <a:ext cx="613050" cy="516425"/>
            </a:xfrm>
            <a:custGeom>
              <a:avLst/>
              <a:gdLst/>
              <a:ahLst/>
              <a:cxnLst/>
              <a:rect l="l" t="t" r="r" b="b"/>
              <a:pathLst>
                <a:path w="24522" h="20657" extrusionOk="0">
                  <a:moveTo>
                    <a:pt x="19439" y="1"/>
                  </a:moveTo>
                  <a:cubicBezTo>
                    <a:pt x="19306" y="1"/>
                    <a:pt x="19174" y="135"/>
                    <a:pt x="19267" y="276"/>
                  </a:cubicBezTo>
                  <a:cubicBezTo>
                    <a:pt x="19695" y="920"/>
                    <a:pt x="19787" y="1223"/>
                    <a:pt x="20540" y="1538"/>
                  </a:cubicBezTo>
                  <a:cubicBezTo>
                    <a:pt x="22247" y="2257"/>
                    <a:pt x="21776" y="4864"/>
                    <a:pt x="19934" y="4968"/>
                  </a:cubicBezTo>
                  <a:cubicBezTo>
                    <a:pt x="19054" y="5017"/>
                    <a:pt x="18410" y="5173"/>
                    <a:pt x="17463" y="5256"/>
                  </a:cubicBezTo>
                  <a:cubicBezTo>
                    <a:pt x="15849" y="5395"/>
                    <a:pt x="14294" y="7939"/>
                    <a:pt x="12733" y="7939"/>
                  </a:cubicBezTo>
                  <a:cubicBezTo>
                    <a:pt x="12381" y="7939"/>
                    <a:pt x="12030" y="7810"/>
                    <a:pt x="11677" y="7497"/>
                  </a:cubicBezTo>
                  <a:cubicBezTo>
                    <a:pt x="11499" y="7337"/>
                    <a:pt x="11301" y="7269"/>
                    <a:pt x="11097" y="7269"/>
                  </a:cubicBezTo>
                  <a:cubicBezTo>
                    <a:pt x="10235" y="7269"/>
                    <a:pt x="9245" y="8464"/>
                    <a:pt x="8995" y="9012"/>
                  </a:cubicBezTo>
                  <a:cubicBezTo>
                    <a:pt x="8138" y="10886"/>
                    <a:pt x="6258" y="12249"/>
                    <a:pt x="5029" y="13888"/>
                  </a:cubicBezTo>
                  <a:cubicBezTo>
                    <a:pt x="3377" y="16097"/>
                    <a:pt x="2153" y="18519"/>
                    <a:pt x="77" y="20482"/>
                  </a:cubicBezTo>
                  <a:cubicBezTo>
                    <a:pt x="1" y="20554"/>
                    <a:pt x="74" y="20657"/>
                    <a:pt x="157" y="20657"/>
                  </a:cubicBezTo>
                  <a:cubicBezTo>
                    <a:pt x="181" y="20657"/>
                    <a:pt x="205" y="20649"/>
                    <a:pt x="227" y="20630"/>
                  </a:cubicBezTo>
                  <a:cubicBezTo>
                    <a:pt x="1977" y="19114"/>
                    <a:pt x="3371" y="18831"/>
                    <a:pt x="4457" y="16801"/>
                  </a:cubicBezTo>
                  <a:cubicBezTo>
                    <a:pt x="5828" y="14232"/>
                    <a:pt x="7159" y="12162"/>
                    <a:pt x="8969" y="9884"/>
                  </a:cubicBezTo>
                  <a:cubicBezTo>
                    <a:pt x="9584" y="9110"/>
                    <a:pt x="10372" y="8741"/>
                    <a:pt x="11188" y="8741"/>
                  </a:cubicBezTo>
                  <a:cubicBezTo>
                    <a:pt x="11789" y="8741"/>
                    <a:pt x="12407" y="8941"/>
                    <a:pt x="12982" y="9327"/>
                  </a:cubicBezTo>
                  <a:cubicBezTo>
                    <a:pt x="13035" y="9363"/>
                    <a:pt x="13101" y="9378"/>
                    <a:pt x="13174" y="9378"/>
                  </a:cubicBezTo>
                  <a:cubicBezTo>
                    <a:pt x="13496" y="9378"/>
                    <a:pt x="13956" y="9075"/>
                    <a:pt x="14074" y="8882"/>
                  </a:cubicBezTo>
                  <a:cubicBezTo>
                    <a:pt x="15638" y="6284"/>
                    <a:pt x="17985" y="5455"/>
                    <a:pt x="20740" y="5300"/>
                  </a:cubicBezTo>
                  <a:cubicBezTo>
                    <a:pt x="21326" y="5268"/>
                    <a:pt x="22651" y="5199"/>
                    <a:pt x="22994" y="4575"/>
                  </a:cubicBezTo>
                  <a:cubicBezTo>
                    <a:pt x="24522" y="1821"/>
                    <a:pt x="20725" y="1789"/>
                    <a:pt x="19593" y="86"/>
                  </a:cubicBezTo>
                  <a:cubicBezTo>
                    <a:pt x="19554" y="26"/>
                    <a:pt x="19496" y="1"/>
                    <a:pt x="194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5" name="Google Shape;9365;p131"/>
            <p:cNvSpPr/>
            <p:nvPr/>
          </p:nvSpPr>
          <p:spPr>
            <a:xfrm>
              <a:off x="2878850" y="956500"/>
              <a:ext cx="59000" cy="79050"/>
            </a:xfrm>
            <a:custGeom>
              <a:avLst/>
              <a:gdLst/>
              <a:ahLst/>
              <a:cxnLst/>
              <a:rect l="l" t="t" r="r" b="b"/>
              <a:pathLst>
                <a:path w="2360" h="3162" extrusionOk="0">
                  <a:moveTo>
                    <a:pt x="2359" y="0"/>
                  </a:moveTo>
                  <a:lnTo>
                    <a:pt x="2359" y="0"/>
                  </a:lnTo>
                  <a:cubicBezTo>
                    <a:pt x="1542" y="1034"/>
                    <a:pt x="757" y="2087"/>
                    <a:pt x="1" y="3161"/>
                  </a:cubicBezTo>
                  <a:cubicBezTo>
                    <a:pt x="780" y="2113"/>
                    <a:pt x="1568" y="1063"/>
                    <a:pt x="23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6" name="Google Shape;9366;p131"/>
            <p:cNvSpPr/>
            <p:nvPr/>
          </p:nvSpPr>
          <p:spPr>
            <a:xfrm>
              <a:off x="2591950" y="1603975"/>
              <a:ext cx="3275" cy="3925"/>
            </a:xfrm>
            <a:custGeom>
              <a:avLst/>
              <a:gdLst/>
              <a:ahLst/>
              <a:cxnLst/>
              <a:rect l="l" t="t" r="r" b="b"/>
              <a:pathLst>
                <a:path w="131" h="157" extrusionOk="0">
                  <a:moveTo>
                    <a:pt x="131" y="0"/>
                  </a:moveTo>
                  <a:cubicBezTo>
                    <a:pt x="88" y="52"/>
                    <a:pt x="47" y="104"/>
                    <a:pt x="1" y="156"/>
                  </a:cubicBezTo>
                  <a:cubicBezTo>
                    <a:pt x="47" y="107"/>
                    <a:pt x="90" y="55"/>
                    <a:pt x="1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7" name="Google Shape;9367;p131"/>
            <p:cNvSpPr/>
            <p:nvPr/>
          </p:nvSpPr>
          <p:spPr>
            <a:xfrm>
              <a:off x="2741575" y="1422025"/>
              <a:ext cx="117325" cy="137075"/>
            </a:xfrm>
            <a:custGeom>
              <a:avLst/>
              <a:gdLst/>
              <a:ahLst/>
              <a:cxnLst/>
              <a:rect l="l" t="t" r="r" b="b"/>
              <a:pathLst>
                <a:path w="4693" h="5483" extrusionOk="0">
                  <a:moveTo>
                    <a:pt x="4692" y="0"/>
                  </a:moveTo>
                  <a:lnTo>
                    <a:pt x="4692" y="0"/>
                  </a:lnTo>
                  <a:cubicBezTo>
                    <a:pt x="3061" y="1779"/>
                    <a:pt x="1476" y="3592"/>
                    <a:pt x="1" y="5483"/>
                  </a:cubicBezTo>
                  <a:cubicBezTo>
                    <a:pt x="1568" y="3661"/>
                    <a:pt x="3130" y="1834"/>
                    <a:pt x="46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8" name="Google Shape;9368;p131"/>
            <p:cNvSpPr/>
            <p:nvPr/>
          </p:nvSpPr>
          <p:spPr>
            <a:xfrm>
              <a:off x="2753550" y="1723425"/>
              <a:ext cx="46075" cy="54600"/>
            </a:xfrm>
            <a:custGeom>
              <a:avLst/>
              <a:gdLst/>
              <a:ahLst/>
              <a:cxnLst/>
              <a:rect l="l" t="t" r="r" b="b"/>
              <a:pathLst>
                <a:path w="1843" h="2184" extrusionOk="0">
                  <a:moveTo>
                    <a:pt x="1843" y="0"/>
                  </a:moveTo>
                  <a:cubicBezTo>
                    <a:pt x="1511" y="379"/>
                    <a:pt x="1185" y="766"/>
                    <a:pt x="853" y="1141"/>
                  </a:cubicBezTo>
                  <a:cubicBezTo>
                    <a:pt x="573" y="1490"/>
                    <a:pt x="287" y="1834"/>
                    <a:pt x="1" y="2183"/>
                  </a:cubicBezTo>
                  <a:cubicBezTo>
                    <a:pt x="362" y="1799"/>
                    <a:pt x="717" y="1406"/>
                    <a:pt x="1055" y="996"/>
                  </a:cubicBezTo>
                  <a:cubicBezTo>
                    <a:pt x="1323" y="670"/>
                    <a:pt x="1577" y="330"/>
                    <a:pt x="18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9" name="Google Shape;9369;p131"/>
            <p:cNvSpPr/>
            <p:nvPr/>
          </p:nvSpPr>
          <p:spPr>
            <a:xfrm>
              <a:off x="3013825" y="1258700"/>
              <a:ext cx="106550" cy="113700"/>
            </a:xfrm>
            <a:custGeom>
              <a:avLst/>
              <a:gdLst/>
              <a:ahLst/>
              <a:cxnLst/>
              <a:rect l="l" t="t" r="r" b="b"/>
              <a:pathLst>
                <a:path w="4262" h="4548" extrusionOk="0">
                  <a:moveTo>
                    <a:pt x="4262" y="0"/>
                  </a:moveTo>
                  <a:lnTo>
                    <a:pt x="4262" y="0"/>
                  </a:lnTo>
                  <a:cubicBezTo>
                    <a:pt x="3179" y="1103"/>
                    <a:pt x="2076" y="2191"/>
                    <a:pt x="1063" y="3346"/>
                  </a:cubicBezTo>
                  <a:cubicBezTo>
                    <a:pt x="711" y="3744"/>
                    <a:pt x="353" y="4146"/>
                    <a:pt x="0" y="4547"/>
                  </a:cubicBezTo>
                  <a:cubicBezTo>
                    <a:pt x="953" y="3603"/>
                    <a:pt x="1941" y="2636"/>
                    <a:pt x="2908" y="1649"/>
                  </a:cubicBezTo>
                  <a:cubicBezTo>
                    <a:pt x="3358" y="1097"/>
                    <a:pt x="3808" y="549"/>
                    <a:pt x="42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0" name="Google Shape;9370;p131"/>
            <p:cNvSpPr/>
            <p:nvPr/>
          </p:nvSpPr>
          <p:spPr>
            <a:xfrm>
              <a:off x="3189500" y="1467850"/>
              <a:ext cx="5950" cy="5300"/>
            </a:xfrm>
            <a:custGeom>
              <a:avLst/>
              <a:gdLst/>
              <a:ahLst/>
              <a:cxnLst/>
              <a:rect l="l" t="t" r="r" b="b"/>
              <a:pathLst>
                <a:path w="238" h="212" extrusionOk="0">
                  <a:moveTo>
                    <a:pt x="237" y="1"/>
                  </a:moveTo>
                  <a:lnTo>
                    <a:pt x="237" y="1"/>
                  </a:lnTo>
                  <a:cubicBezTo>
                    <a:pt x="142" y="53"/>
                    <a:pt x="64" y="125"/>
                    <a:pt x="0" y="211"/>
                  </a:cubicBezTo>
                  <a:cubicBezTo>
                    <a:pt x="78" y="139"/>
                    <a:pt x="159" y="73"/>
                    <a:pt x="2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1" name="Google Shape;9371;p131"/>
            <p:cNvSpPr/>
            <p:nvPr/>
          </p:nvSpPr>
          <p:spPr>
            <a:xfrm>
              <a:off x="1570450" y="549050"/>
              <a:ext cx="1813800" cy="1774475"/>
            </a:xfrm>
            <a:custGeom>
              <a:avLst/>
              <a:gdLst/>
              <a:ahLst/>
              <a:cxnLst/>
              <a:rect l="l" t="t" r="r" b="b"/>
              <a:pathLst>
                <a:path w="72552" h="70979" extrusionOk="0">
                  <a:moveTo>
                    <a:pt x="55353" y="377"/>
                  </a:moveTo>
                  <a:cubicBezTo>
                    <a:pt x="54860" y="734"/>
                    <a:pt x="54375" y="1110"/>
                    <a:pt x="53899" y="1499"/>
                  </a:cubicBezTo>
                  <a:cubicBezTo>
                    <a:pt x="54156" y="1153"/>
                    <a:pt x="54424" y="812"/>
                    <a:pt x="54664" y="454"/>
                  </a:cubicBezTo>
                  <a:cubicBezTo>
                    <a:pt x="54891" y="417"/>
                    <a:pt x="55121" y="394"/>
                    <a:pt x="55353" y="377"/>
                  </a:cubicBezTo>
                  <a:close/>
                  <a:moveTo>
                    <a:pt x="58324" y="682"/>
                  </a:moveTo>
                  <a:cubicBezTo>
                    <a:pt x="58503" y="734"/>
                    <a:pt x="58680" y="795"/>
                    <a:pt x="58856" y="861"/>
                  </a:cubicBezTo>
                  <a:cubicBezTo>
                    <a:pt x="58313" y="1208"/>
                    <a:pt x="57796" y="1583"/>
                    <a:pt x="57276" y="1958"/>
                  </a:cubicBezTo>
                  <a:cubicBezTo>
                    <a:pt x="57629" y="1534"/>
                    <a:pt x="57984" y="1115"/>
                    <a:pt x="58324" y="682"/>
                  </a:cubicBezTo>
                  <a:close/>
                  <a:moveTo>
                    <a:pt x="54008" y="584"/>
                  </a:moveTo>
                  <a:lnTo>
                    <a:pt x="54008" y="584"/>
                  </a:lnTo>
                  <a:cubicBezTo>
                    <a:pt x="52694" y="1778"/>
                    <a:pt x="52147" y="2227"/>
                    <a:pt x="52096" y="2227"/>
                  </a:cubicBezTo>
                  <a:cubicBezTo>
                    <a:pt x="52037" y="2227"/>
                    <a:pt x="52626" y="1642"/>
                    <a:pt x="53457" y="910"/>
                  </a:cubicBezTo>
                  <a:cubicBezTo>
                    <a:pt x="53509" y="870"/>
                    <a:pt x="53523" y="795"/>
                    <a:pt x="53492" y="737"/>
                  </a:cubicBezTo>
                  <a:lnTo>
                    <a:pt x="53486" y="737"/>
                  </a:lnTo>
                  <a:cubicBezTo>
                    <a:pt x="53656" y="679"/>
                    <a:pt x="53832" y="630"/>
                    <a:pt x="54008" y="584"/>
                  </a:cubicBezTo>
                  <a:close/>
                  <a:moveTo>
                    <a:pt x="55946" y="353"/>
                  </a:moveTo>
                  <a:cubicBezTo>
                    <a:pt x="56234" y="353"/>
                    <a:pt x="56523" y="368"/>
                    <a:pt x="56812" y="394"/>
                  </a:cubicBezTo>
                  <a:cubicBezTo>
                    <a:pt x="56041" y="1026"/>
                    <a:pt x="55279" y="1681"/>
                    <a:pt x="54525" y="2357"/>
                  </a:cubicBezTo>
                  <a:cubicBezTo>
                    <a:pt x="55016" y="1699"/>
                    <a:pt x="55495" y="1035"/>
                    <a:pt x="55946" y="353"/>
                  </a:cubicBezTo>
                  <a:close/>
                  <a:moveTo>
                    <a:pt x="52802" y="1027"/>
                  </a:moveTo>
                  <a:lnTo>
                    <a:pt x="52802" y="1027"/>
                  </a:lnTo>
                  <a:cubicBezTo>
                    <a:pt x="52127" y="1588"/>
                    <a:pt x="51523" y="2216"/>
                    <a:pt x="51023" y="2946"/>
                  </a:cubicBezTo>
                  <a:cubicBezTo>
                    <a:pt x="51253" y="2111"/>
                    <a:pt x="51914" y="1466"/>
                    <a:pt x="52802" y="1027"/>
                  </a:cubicBezTo>
                  <a:close/>
                  <a:moveTo>
                    <a:pt x="57242" y="446"/>
                  </a:moveTo>
                  <a:cubicBezTo>
                    <a:pt x="57476" y="480"/>
                    <a:pt x="57707" y="526"/>
                    <a:pt x="57935" y="578"/>
                  </a:cubicBezTo>
                  <a:cubicBezTo>
                    <a:pt x="57086" y="1395"/>
                    <a:pt x="56226" y="2198"/>
                    <a:pt x="55359" y="2992"/>
                  </a:cubicBezTo>
                  <a:cubicBezTo>
                    <a:pt x="56009" y="2158"/>
                    <a:pt x="56638" y="1309"/>
                    <a:pt x="57242" y="446"/>
                  </a:cubicBezTo>
                  <a:close/>
                  <a:moveTo>
                    <a:pt x="53570" y="1414"/>
                  </a:moveTo>
                  <a:cubicBezTo>
                    <a:pt x="53627" y="1414"/>
                    <a:pt x="53228" y="1840"/>
                    <a:pt x="52507" y="2663"/>
                  </a:cubicBezTo>
                  <a:cubicBezTo>
                    <a:pt x="52441" y="2738"/>
                    <a:pt x="52369" y="2807"/>
                    <a:pt x="52302" y="2882"/>
                  </a:cubicBezTo>
                  <a:cubicBezTo>
                    <a:pt x="51858" y="3289"/>
                    <a:pt x="51424" y="3711"/>
                    <a:pt x="50997" y="4138"/>
                  </a:cubicBezTo>
                  <a:cubicBezTo>
                    <a:pt x="50942" y="3855"/>
                    <a:pt x="50931" y="3566"/>
                    <a:pt x="50965" y="3278"/>
                  </a:cubicBezTo>
                  <a:lnTo>
                    <a:pt x="50965" y="3278"/>
                  </a:lnTo>
                  <a:cubicBezTo>
                    <a:pt x="50997" y="3308"/>
                    <a:pt x="51038" y="3323"/>
                    <a:pt x="51080" y="3323"/>
                  </a:cubicBezTo>
                  <a:cubicBezTo>
                    <a:pt x="51121" y="3323"/>
                    <a:pt x="51163" y="3308"/>
                    <a:pt x="51196" y="3278"/>
                  </a:cubicBezTo>
                  <a:cubicBezTo>
                    <a:pt x="52786" y="2018"/>
                    <a:pt x="53501" y="1414"/>
                    <a:pt x="53570" y="1414"/>
                  </a:cubicBezTo>
                  <a:close/>
                  <a:moveTo>
                    <a:pt x="47666" y="3252"/>
                  </a:moveTo>
                  <a:cubicBezTo>
                    <a:pt x="47775" y="3252"/>
                    <a:pt x="47888" y="3263"/>
                    <a:pt x="47995" y="3286"/>
                  </a:cubicBezTo>
                  <a:cubicBezTo>
                    <a:pt x="47429" y="3846"/>
                    <a:pt x="46269" y="4974"/>
                    <a:pt x="46201" y="4974"/>
                  </a:cubicBezTo>
                  <a:cubicBezTo>
                    <a:pt x="46165" y="4974"/>
                    <a:pt x="46448" y="4644"/>
                    <a:pt x="47319" y="3714"/>
                  </a:cubicBezTo>
                  <a:cubicBezTo>
                    <a:pt x="47585" y="3431"/>
                    <a:pt x="47547" y="3361"/>
                    <a:pt x="47469" y="3315"/>
                  </a:cubicBezTo>
                  <a:lnTo>
                    <a:pt x="47469" y="3315"/>
                  </a:lnTo>
                  <a:cubicBezTo>
                    <a:pt x="47491" y="3326"/>
                    <a:pt x="47514" y="3332"/>
                    <a:pt x="47536" y="3332"/>
                  </a:cubicBezTo>
                  <a:cubicBezTo>
                    <a:pt x="47589" y="3332"/>
                    <a:pt x="47639" y="3302"/>
                    <a:pt x="47666" y="3252"/>
                  </a:cubicBezTo>
                  <a:close/>
                  <a:moveTo>
                    <a:pt x="48413" y="3425"/>
                  </a:moveTo>
                  <a:cubicBezTo>
                    <a:pt x="48578" y="3500"/>
                    <a:pt x="48740" y="3587"/>
                    <a:pt x="48893" y="3688"/>
                  </a:cubicBezTo>
                  <a:cubicBezTo>
                    <a:pt x="47835" y="4793"/>
                    <a:pt x="47293" y="5332"/>
                    <a:pt x="47198" y="5332"/>
                  </a:cubicBezTo>
                  <a:cubicBezTo>
                    <a:pt x="47095" y="5332"/>
                    <a:pt x="47529" y="4684"/>
                    <a:pt x="48410" y="3425"/>
                  </a:cubicBezTo>
                  <a:close/>
                  <a:moveTo>
                    <a:pt x="24572" y="4280"/>
                  </a:moveTo>
                  <a:lnTo>
                    <a:pt x="24572" y="4280"/>
                  </a:lnTo>
                  <a:cubicBezTo>
                    <a:pt x="23923" y="4770"/>
                    <a:pt x="23305" y="5296"/>
                    <a:pt x="22713" y="5856"/>
                  </a:cubicBezTo>
                  <a:cubicBezTo>
                    <a:pt x="23063" y="5411"/>
                    <a:pt x="23397" y="4958"/>
                    <a:pt x="23732" y="4502"/>
                  </a:cubicBezTo>
                  <a:cubicBezTo>
                    <a:pt x="24012" y="4430"/>
                    <a:pt x="24287" y="4340"/>
                    <a:pt x="24572" y="4280"/>
                  </a:cubicBezTo>
                  <a:close/>
                  <a:moveTo>
                    <a:pt x="47036" y="3431"/>
                  </a:moveTo>
                  <a:lnTo>
                    <a:pt x="47036" y="3431"/>
                  </a:lnTo>
                  <a:cubicBezTo>
                    <a:pt x="46401" y="4245"/>
                    <a:pt x="45783" y="4952"/>
                    <a:pt x="45206" y="5870"/>
                  </a:cubicBezTo>
                  <a:cubicBezTo>
                    <a:pt x="45198" y="5890"/>
                    <a:pt x="45192" y="5912"/>
                    <a:pt x="45194" y="5936"/>
                  </a:cubicBezTo>
                  <a:lnTo>
                    <a:pt x="45194" y="5936"/>
                  </a:lnTo>
                  <a:cubicBezTo>
                    <a:pt x="45123" y="5859"/>
                    <a:pt x="45057" y="5780"/>
                    <a:pt x="44984" y="5706"/>
                  </a:cubicBezTo>
                  <a:cubicBezTo>
                    <a:pt x="44989" y="5700"/>
                    <a:pt x="44995" y="5697"/>
                    <a:pt x="44998" y="5688"/>
                  </a:cubicBezTo>
                  <a:cubicBezTo>
                    <a:pt x="45150" y="5016"/>
                    <a:pt x="45144" y="4277"/>
                    <a:pt x="45947" y="4277"/>
                  </a:cubicBezTo>
                  <a:cubicBezTo>
                    <a:pt x="46016" y="4277"/>
                    <a:pt x="46091" y="4283"/>
                    <a:pt x="46173" y="4294"/>
                  </a:cubicBezTo>
                  <a:cubicBezTo>
                    <a:pt x="46185" y="4295"/>
                    <a:pt x="46197" y="4296"/>
                    <a:pt x="46210" y="4296"/>
                  </a:cubicBezTo>
                  <a:cubicBezTo>
                    <a:pt x="46272" y="4296"/>
                    <a:pt x="46335" y="4276"/>
                    <a:pt x="46366" y="4216"/>
                  </a:cubicBezTo>
                  <a:cubicBezTo>
                    <a:pt x="46563" y="3826"/>
                    <a:pt x="46791" y="3581"/>
                    <a:pt x="47036" y="3431"/>
                  </a:cubicBezTo>
                  <a:close/>
                  <a:moveTo>
                    <a:pt x="49181" y="3887"/>
                  </a:moveTo>
                  <a:cubicBezTo>
                    <a:pt x="49334" y="4002"/>
                    <a:pt x="49479" y="4127"/>
                    <a:pt x="49617" y="4251"/>
                  </a:cubicBezTo>
                  <a:cubicBezTo>
                    <a:pt x="48205" y="5470"/>
                    <a:pt x="47619" y="6029"/>
                    <a:pt x="47574" y="6029"/>
                  </a:cubicBezTo>
                  <a:cubicBezTo>
                    <a:pt x="47521" y="6029"/>
                    <a:pt x="48210" y="5263"/>
                    <a:pt x="49181" y="3896"/>
                  </a:cubicBezTo>
                  <a:cubicBezTo>
                    <a:pt x="49181" y="3893"/>
                    <a:pt x="49178" y="3890"/>
                    <a:pt x="49181" y="3887"/>
                  </a:cubicBezTo>
                  <a:close/>
                  <a:moveTo>
                    <a:pt x="63247" y="4479"/>
                  </a:moveTo>
                  <a:cubicBezTo>
                    <a:pt x="63388" y="4496"/>
                    <a:pt x="63527" y="4525"/>
                    <a:pt x="63662" y="4562"/>
                  </a:cubicBezTo>
                  <a:cubicBezTo>
                    <a:pt x="63154" y="5056"/>
                    <a:pt x="62655" y="5558"/>
                    <a:pt x="62161" y="6067"/>
                  </a:cubicBezTo>
                  <a:cubicBezTo>
                    <a:pt x="62539" y="5556"/>
                    <a:pt x="62906" y="5030"/>
                    <a:pt x="63247" y="4479"/>
                  </a:cubicBezTo>
                  <a:close/>
                  <a:moveTo>
                    <a:pt x="61572" y="3110"/>
                  </a:moveTo>
                  <a:cubicBezTo>
                    <a:pt x="61647" y="3249"/>
                    <a:pt x="61728" y="3382"/>
                    <a:pt x="61792" y="3529"/>
                  </a:cubicBezTo>
                  <a:cubicBezTo>
                    <a:pt x="60928" y="4453"/>
                    <a:pt x="60077" y="5385"/>
                    <a:pt x="59222" y="6318"/>
                  </a:cubicBezTo>
                  <a:cubicBezTo>
                    <a:pt x="60054" y="5284"/>
                    <a:pt x="60848" y="4225"/>
                    <a:pt x="61572" y="3110"/>
                  </a:cubicBezTo>
                  <a:close/>
                  <a:moveTo>
                    <a:pt x="47285" y="4438"/>
                  </a:moveTo>
                  <a:cubicBezTo>
                    <a:pt x="47328" y="4438"/>
                    <a:pt x="46817" y="5090"/>
                    <a:pt x="45965" y="6517"/>
                  </a:cubicBezTo>
                  <a:cubicBezTo>
                    <a:pt x="45881" y="6656"/>
                    <a:pt x="45996" y="6778"/>
                    <a:pt x="46122" y="6778"/>
                  </a:cubicBezTo>
                  <a:cubicBezTo>
                    <a:pt x="46164" y="6778"/>
                    <a:pt x="46208" y="6764"/>
                    <a:pt x="46245" y="6733"/>
                  </a:cubicBezTo>
                  <a:cubicBezTo>
                    <a:pt x="46493" y="6549"/>
                    <a:pt x="46722" y="6344"/>
                    <a:pt x="46955" y="6142"/>
                  </a:cubicBezTo>
                  <a:lnTo>
                    <a:pt x="46955" y="6142"/>
                  </a:lnTo>
                  <a:cubicBezTo>
                    <a:pt x="46656" y="6459"/>
                    <a:pt x="46368" y="6787"/>
                    <a:pt x="46091" y="7124"/>
                  </a:cubicBezTo>
                  <a:lnTo>
                    <a:pt x="46091" y="7124"/>
                  </a:lnTo>
                  <a:cubicBezTo>
                    <a:pt x="45875" y="6776"/>
                    <a:pt x="45636" y="6444"/>
                    <a:pt x="45370" y="6130"/>
                  </a:cubicBezTo>
                  <a:cubicBezTo>
                    <a:pt x="45414" y="6130"/>
                    <a:pt x="45457" y="6116"/>
                    <a:pt x="45489" y="6087"/>
                  </a:cubicBezTo>
                  <a:cubicBezTo>
                    <a:pt x="46705" y="5023"/>
                    <a:pt x="47244" y="4438"/>
                    <a:pt x="47285" y="4438"/>
                  </a:cubicBezTo>
                  <a:close/>
                  <a:moveTo>
                    <a:pt x="32910" y="5752"/>
                  </a:moveTo>
                  <a:cubicBezTo>
                    <a:pt x="33095" y="5977"/>
                    <a:pt x="33265" y="6214"/>
                    <a:pt x="33421" y="6462"/>
                  </a:cubicBezTo>
                  <a:lnTo>
                    <a:pt x="33424" y="6462"/>
                  </a:lnTo>
                  <a:cubicBezTo>
                    <a:pt x="33410" y="6468"/>
                    <a:pt x="33395" y="6468"/>
                    <a:pt x="33384" y="6479"/>
                  </a:cubicBezTo>
                  <a:cubicBezTo>
                    <a:pt x="33098" y="6811"/>
                    <a:pt x="32823" y="7155"/>
                    <a:pt x="32543" y="7490"/>
                  </a:cubicBezTo>
                  <a:cubicBezTo>
                    <a:pt x="32766" y="6912"/>
                    <a:pt x="32896" y="6332"/>
                    <a:pt x="32910" y="5752"/>
                  </a:cubicBezTo>
                  <a:close/>
                  <a:moveTo>
                    <a:pt x="32246" y="5076"/>
                  </a:moveTo>
                  <a:cubicBezTo>
                    <a:pt x="32373" y="5183"/>
                    <a:pt x="32500" y="5302"/>
                    <a:pt x="32619" y="5426"/>
                  </a:cubicBezTo>
                  <a:cubicBezTo>
                    <a:pt x="31949" y="6162"/>
                    <a:pt x="31348" y="6953"/>
                    <a:pt x="30788" y="7773"/>
                  </a:cubicBezTo>
                  <a:cubicBezTo>
                    <a:pt x="31308" y="6898"/>
                    <a:pt x="31793" y="5997"/>
                    <a:pt x="32243" y="5076"/>
                  </a:cubicBezTo>
                  <a:close/>
                  <a:moveTo>
                    <a:pt x="60905" y="2192"/>
                  </a:moveTo>
                  <a:cubicBezTo>
                    <a:pt x="61076" y="2365"/>
                    <a:pt x="61232" y="2553"/>
                    <a:pt x="61373" y="2752"/>
                  </a:cubicBezTo>
                  <a:cubicBezTo>
                    <a:pt x="59635" y="4404"/>
                    <a:pt x="57969" y="6121"/>
                    <a:pt x="56347" y="7877"/>
                  </a:cubicBezTo>
                  <a:cubicBezTo>
                    <a:pt x="57923" y="6029"/>
                    <a:pt x="59468" y="4153"/>
                    <a:pt x="60905" y="2192"/>
                  </a:cubicBezTo>
                  <a:close/>
                  <a:moveTo>
                    <a:pt x="19191" y="6165"/>
                  </a:moveTo>
                  <a:cubicBezTo>
                    <a:pt x="18539" y="6757"/>
                    <a:pt x="17880" y="7351"/>
                    <a:pt x="17234" y="7960"/>
                  </a:cubicBezTo>
                  <a:cubicBezTo>
                    <a:pt x="17701" y="7383"/>
                    <a:pt x="18062" y="6927"/>
                    <a:pt x="18215" y="6733"/>
                  </a:cubicBezTo>
                  <a:cubicBezTo>
                    <a:pt x="18235" y="6702"/>
                    <a:pt x="18247" y="6667"/>
                    <a:pt x="18247" y="6630"/>
                  </a:cubicBezTo>
                  <a:lnTo>
                    <a:pt x="18244" y="6630"/>
                  </a:lnTo>
                  <a:cubicBezTo>
                    <a:pt x="18559" y="6471"/>
                    <a:pt x="18873" y="6315"/>
                    <a:pt x="19191" y="6165"/>
                  </a:cubicBezTo>
                  <a:close/>
                  <a:moveTo>
                    <a:pt x="15360" y="8272"/>
                  </a:moveTo>
                  <a:lnTo>
                    <a:pt x="15360" y="8272"/>
                  </a:lnTo>
                  <a:cubicBezTo>
                    <a:pt x="15358" y="8274"/>
                    <a:pt x="15356" y="8276"/>
                    <a:pt x="15354" y="8279"/>
                  </a:cubicBezTo>
                  <a:lnTo>
                    <a:pt x="15354" y="8279"/>
                  </a:lnTo>
                  <a:cubicBezTo>
                    <a:pt x="15356" y="8276"/>
                    <a:pt x="15358" y="8274"/>
                    <a:pt x="15360" y="8272"/>
                  </a:cubicBezTo>
                  <a:close/>
                  <a:moveTo>
                    <a:pt x="43179" y="7239"/>
                  </a:moveTo>
                  <a:lnTo>
                    <a:pt x="43179" y="7239"/>
                  </a:lnTo>
                  <a:cubicBezTo>
                    <a:pt x="42911" y="7628"/>
                    <a:pt x="42642" y="8012"/>
                    <a:pt x="42371" y="8399"/>
                  </a:cubicBezTo>
                  <a:cubicBezTo>
                    <a:pt x="42293" y="7787"/>
                    <a:pt x="42495" y="7299"/>
                    <a:pt x="43179" y="7239"/>
                  </a:cubicBezTo>
                  <a:close/>
                  <a:moveTo>
                    <a:pt x="55960" y="1588"/>
                  </a:moveTo>
                  <a:cubicBezTo>
                    <a:pt x="56013" y="1588"/>
                    <a:pt x="55782" y="1923"/>
                    <a:pt x="55100" y="2787"/>
                  </a:cubicBezTo>
                  <a:cubicBezTo>
                    <a:pt x="54632" y="3379"/>
                    <a:pt x="54147" y="3956"/>
                    <a:pt x="53668" y="4539"/>
                  </a:cubicBezTo>
                  <a:cubicBezTo>
                    <a:pt x="52227" y="5850"/>
                    <a:pt x="50792" y="7161"/>
                    <a:pt x="49386" y="8500"/>
                  </a:cubicBezTo>
                  <a:lnTo>
                    <a:pt x="49383" y="8500"/>
                  </a:lnTo>
                  <a:cubicBezTo>
                    <a:pt x="49915" y="7911"/>
                    <a:pt x="50440" y="7322"/>
                    <a:pt x="50963" y="6728"/>
                  </a:cubicBezTo>
                  <a:cubicBezTo>
                    <a:pt x="51390" y="6315"/>
                    <a:pt x="51817" y="5899"/>
                    <a:pt x="52239" y="5481"/>
                  </a:cubicBezTo>
                  <a:cubicBezTo>
                    <a:pt x="52752" y="4971"/>
                    <a:pt x="55791" y="1588"/>
                    <a:pt x="55960" y="1588"/>
                  </a:cubicBezTo>
                  <a:close/>
                  <a:moveTo>
                    <a:pt x="30629" y="4155"/>
                  </a:moveTo>
                  <a:cubicBezTo>
                    <a:pt x="30777" y="4207"/>
                    <a:pt x="30915" y="4271"/>
                    <a:pt x="31057" y="4332"/>
                  </a:cubicBezTo>
                  <a:cubicBezTo>
                    <a:pt x="29879" y="5700"/>
                    <a:pt x="28724" y="7117"/>
                    <a:pt x="27592" y="8564"/>
                  </a:cubicBezTo>
                  <a:cubicBezTo>
                    <a:pt x="28588" y="7048"/>
                    <a:pt x="29590" y="5561"/>
                    <a:pt x="30629" y="4155"/>
                  </a:cubicBezTo>
                  <a:close/>
                  <a:moveTo>
                    <a:pt x="43595" y="7262"/>
                  </a:moveTo>
                  <a:cubicBezTo>
                    <a:pt x="43687" y="7270"/>
                    <a:pt x="43759" y="7265"/>
                    <a:pt x="43863" y="7288"/>
                  </a:cubicBezTo>
                  <a:cubicBezTo>
                    <a:pt x="44210" y="7366"/>
                    <a:pt x="44550" y="7467"/>
                    <a:pt x="44880" y="7594"/>
                  </a:cubicBezTo>
                  <a:cubicBezTo>
                    <a:pt x="44530" y="7845"/>
                    <a:pt x="44195" y="8108"/>
                    <a:pt x="43872" y="8382"/>
                  </a:cubicBezTo>
                  <a:cubicBezTo>
                    <a:pt x="44060" y="8142"/>
                    <a:pt x="44250" y="7906"/>
                    <a:pt x="44435" y="7666"/>
                  </a:cubicBezTo>
                  <a:cubicBezTo>
                    <a:pt x="44532" y="7538"/>
                    <a:pt x="44401" y="7413"/>
                    <a:pt x="44273" y="7413"/>
                  </a:cubicBezTo>
                  <a:cubicBezTo>
                    <a:pt x="44233" y="7413"/>
                    <a:pt x="44193" y="7425"/>
                    <a:pt x="44161" y="7452"/>
                  </a:cubicBezTo>
                  <a:cubicBezTo>
                    <a:pt x="43368" y="8116"/>
                    <a:pt x="42733" y="8726"/>
                    <a:pt x="42565" y="8726"/>
                  </a:cubicBezTo>
                  <a:cubicBezTo>
                    <a:pt x="42451" y="8726"/>
                    <a:pt x="42550" y="8446"/>
                    <a:pt x="42959" y="7714"/>
                  </a:cubicBezTo>
                  <a:lnTo>
                    <a:pt x="42959" y="7714"/>
                  </a:lnTo>
                  <a:cubicBezTo>
                    <a:pt x="42891" y="7837"/>
                    <a:pt x="42999" y="7952"/>
                    <a:pt x="43107" y="7952"/>
                  </a:cubicBezTo>
                  <a:cubicBezTo>
                    <a:pt x="43156" y="7952"/>
                    <a:pt x="43204" y="7929"/>
                    <a:pt x="43237" y="7874"/>
                  </a:cubicBezTo>
                  <a:lnTo>
                    <a:pt x="43595" y="7262"/>
                  </a:lnTo>
                  <a:close/>
                  <a:moveTo>
                    <a:pt x="33612" y="6774"/>
                  </a:moveTo>
                  <a:cubicBezTo>
                    <a:pt x="33840" y="7172"/>
                    <a:pt x="34045" y="7559"/>
                    <a:pt x="34253" y="7940"/>
                  </a:cubicBezTo>
                  <a:cubicBezTo>
                    <a:pt x="34248" y="7940"/>
                    <a:pt x="34243" y="7940"/>
                    <a:pt x="34238" y="7940"/>
                  </a:cubicBezTo>
                  <a:cubicBezTo>
                    <a:pt x="34214" y="7940"/>
                    <a:pt x="34191" y="7946"/>
                    <a:pt x="34172" y="7958"/>
                  </a:cubicBezTo>
                  <a:cubicBezTo>
                    <a:pt x="33799" y="8232"/>
                    <a:pt x="33447" y="8529"/>
                    <a:pt x="33109" y="8844"/>
                  </a:cubicBezTo>
                  <a:cubicBezTo>
                    <a:pt x="33369" y="8454"/>
                    <a:pt x="33629" y="8067"/>
                    <a:pt x="33880" y="7669"/>
                  </a:cubicBezTo>
                  <a:cubicBezTo>
                    <a:pt x="33969" y="7528"/>
                    <a:pt x="33848" y="7401"/>
                    <a:pt x="33717" y="7401"/>
                  </a:cubicBezTo>
                  <a:cubicBezTo>
                    <a:pt x="33674" y="7401"/>
                    <a:pt x="33629" y="7415"/>
                    <a:pt x="33591" y="7447"/>
                  </a:cubicBezTo>
                  <a:cubicBezTo>
                    <a:pt x="33274" y="7709"/>
                    <a:pt x="32988" y="7998"/>
                    <a:pt x="32691" y="8275"/>
                  </a:cubicBezTo>
                  <a:cubicBezTo>
                    <a:pt x="33000" y="7776"/>
                    <a:pt x="33314" y="7279"/>
                    <a:pt x="33612" y="6774"/>
                  </a:cubicBezTo>
                  <a:close/>
                  <a:moveTo>
                    <a:pt x="15626" y="8027"/>
                  </a:moveTo>
                  <a:cubicBezTo>
                    <a:pt x="15444" y="8223"/>
                    <a:pt x="15253" y="8420"/>
                    <a:pt x="15080" y="8619"/>
                  </a:cubicBezTo>
                  <a:cubicBezTo>
                    <a:pt x="15217" y="8446"/>
                    <a:pt x="15313" y="8323"/>
                    <a:pt x="15354" y="8279"/>
                  </a:cubicBezTo>
                  <a:lnTo>
                    <a:pt x="15354" y="8279"/>
                  </a:lnTo>
                  <a:cubicBezTo>
                    <a:pt x="15111" y="8530"/>
                    <a:pt x="14718" y="8920"/>
                    <a:pt x="14300" y="9338"/>
                  </a:cubicBezTo>
                  <a:cubicBezTo>
                    <a:pt x="14286" y="9320"/>
                    <a:pt x="14269" y="9303"/>
                    <a:pt x="14251" y="9286"/>
                  </a:cubicBezTo>
                  <a:cubicBezTo>
                    <a:pt x="14471" y="8980"/>
                    <a:pt x="14667" y="8700"/>
                    <a:pt x="14832" y="8474"/>
                  </a:cubicBezTo>
                  <a:lnTo>
                    <a:pt x="14829" y="8474"/>
                  </a:lnTo>
                  <a:cubicBezTo>
                    <a:pt x="15103" y="8316"/>
                    <a:pt x="15372" y="8165"/>
                    <a:pt x="15626" y="8027"/>
                  </a:cubicBezTo>
                  <a:close/>
                  <a:moveTo>
                    <a:pt x="61901" y="3916"/>
                  </a:moveTo>
                  <a:cubicBezTo>
                    <a:pt x="61948" y="4072"/>
                    <a:pt x="62008" y="4222"/>
                    <a:pt x="62040" y="4392"/>
                  </a:cubicBezTo>
                  <a:cubicBezTo>
                    <a:pt x="60507" y="6113"/>
                    <a:pt x="58934" y="7779"/>
                    <a:pt x="57346" y="9427"/>
                  </a:cubicBezTo>
                  <a:cubicBezTo>
                    <a:pt x="58858" y="7585"/>
                    <a:pt x="60366" y="5737"/>
                    <a:pt x="61901" y="3916"/>
                  </a:cubicBezTo>
                  <a:close/>
                  <a:moveTo>
                    <a:pt x="38929" y="8428"/>
                  </a:moveTo>
                  <a:cubicBezTo>
                    <a:pt x="38470" y="8956"/>
                    <a:pt x="38032" y="9496"/>
                    <a:pt x="37610" y="10054"/>
                  </a:cubicBezTo>
                  <a:cubicBezTo>
                    <a:pt x="37821" y="9652"/>
                    <a:pt x="38020" y="9239"/>
                    <a:pt x="38196" y="8809"/>
                  </a:cubicBezTo>
                  <a:cubicBezTo>
                    <a:pt x="38225" y="8737"/>
                    <a:pt x="38188" y="8674"/>
                    <a:pt x="38133" y="8636"/>
                  </a:cubicBezTo>
                  <a:cubicBezTo>
                    <a:pt x="38393" y="8549"/>
                    <a:pt x="38658" y="8480"/>
                    <a:pt x="38927" y="8428"/>
                  </a:cubicBezTo>
                  <a:close/>
                  <a:moveTo>
                    <a:pt x="26634" y="3916"/>
                  </a:moveTo>
                  <a:cubicBezTo>
                    <a:pt x="24720" y="6055"/>
                    <a:pt x="22863" y="8238"/>
                    <a:pt x="21062" y="10466"/>
                  </a:cubicBezTo>
                  <a:cubicBezTo>
                    <a:pt x="22707" y="8362"/>
                    <a:pt x="24327" y="6237"/>
                    <a:pt x="25898" y="4109"/>
                  </a:cubicBezTo>
                  <a:cubicBezTo>
                    <a:pt x="25915" y="4083"/>
                    <a:pt x="25924" y="4051"/>
                    <a:pt x="25921" y="4023"/>
                  </a:cubicBezTo>
                  <a:cubicBezTo>
                    <a:pt x="26157" y="3982"/>
                    <a:pt x="26397" y="3948"/>
                    <a:pt x="26634" y="3916"/>
                  </a:cubicBezTo>
                  <a:close/>
                  <a:moveTo>
                    <a:pt x="62147" y="5400"/>
                  </a:moveTo>
                  <a:lnTo>
                    <a:pt x="62147" y="5400"/>
                  </a:lnTo>
                  <a:cubicBezTo>
                    <a:pt x="60842" y="6635"/>
                    <a:pt x="59159" y="9182"/>
                    <a:pt x="57588" y="10770"/>
                  </a:cubicBezTo>
                  <a:cubicBezTo>
                    <a:pt x="57539" y="10819"/>
                    <a:pt x="57493" y="10871"/>
                    <a:pt x="57444" y="10923"/>
                  </a:cubicBezTo>
                  <a:cubicBezTo>
                    <a:pt x="58639" y="9531"/>
                    <a:pt x="59800" y="8113"/>
                    <a:pt x="60900" y="6641"/>
                  </a:cubicBezTo>
                  <a:cubicBezTo>
                    <a:pt x="61315" y="6225"/>
                    <a:pt x="61720" y="5804"/>
                    <a:pt x="62147" y="5400"/>
                  </a:cubicBezTo>
                  <a:close/>
                  <a:moveTo>
                    <a:pt x="65230" y="8330"/>
                  </a:moveTo>
                  <a:cubicBezTo>
                    <a:pt x="65242" y="8598"/>
                    <a:pt x="65250" y="8867"/>
                    <a:pt x="65268" y="9133"/>
                  </a:cubicBezTo>
                  <a:lnTo>
                    <a:pt x="65268" y="9130"/>
                  </a:lnTo>
                  <a:cubicBezTo>
                    <a:pt x="65268" y="9150"/>
                    <a:pt x="65271" y="9173"/>
                    <a:pt x="65273" y="9193"/>
                  </a:cubicBezTo>
                  <a:cubicBezTo>
                    <a:pt x="64575" y="9750"/>
                    <a:pt x="63902" y="10345"/>
                    <a:pt x="63241" y="10963"/>
                  </a:cubicBezTo>
                  <a:cubicBezTo>
                    <a:pt x="63937" y="10103"/>
                    <a:pt x="64612" y="9231"/>
                    <a:pt x="65230" y="8330"/>
                  </a:cubicBezTo>
                  <a:close/>
                  <a:moveTo>
                    <a:pt x="19096" y="7322"/>
                  </a:moveTo>
                  <a:cubicBezTo>
                    <a:pt x="17941" y="8627"/>
                    <a:pt x="16812" y="9955"/>
                    <a:pt x="15675" y="11278"/>
                  </a:cubicBezTo>
                  <a:lnTo>
                    <a:pt x="15672" y="11278"/>
                  </a:lnTo>
                  <a:cubicBezTo>
                    <a:pt x="16679" y="9857"/>
                    <a:pt x="17866" y="8558"/>
                    <a:pt x="19096" y="7322"/>
                  </a:cubicBezTo>
                  <a:close/>
                  <a:moveTo>
                    <a:pt x="40558" y="8495"/>
                  </a:moveTo>
                  <a:cubicBezTo>
                    <a:pt x="40795" y="8570"/>
                    <a:pt x="41023" y="8668"/>
                    <a:pt x="41239" y="8795"/>
                  </a:cubicBezTo>
                  <a:cubicBezTo>
                    <a:pt x="40494" y="9646"/>
                    <a:pt x="39749" y="10498"/>
                    <a:pt x="39007" y="11353"/>
                  </a:cubicBezTo>
                  <a:cubicBezTo>
                    <a:pt x="39579" y="10443"/>
                    <a:pt x="40093" y="9499"/>
                    <a:pt x="40555" y="8526"/>
                  </a:cubicBezTo>
                  <a:cubicBezTo>
                    <a:pt x="40558" y="8518"/>
                    <a:pt x="40555" y="8506"/>
                    <a:pt x="40558" y="8495"/>
                  </a:cubicBezTo>
                  <a:close/>
                  <a:moveTo>
                    <a:pt x="34397" y="8203"/>
                  </a:moveTo>
                  <a:cubicBezTo>
                    <a:pt x="34417" y="8243"/>
                    <a:pt x="34443" y="8281"/>
                    <a:pt x="34463" y="8321"/>
                  </a:cubicBezTo>
                  <a:cubicBezTo>
                    <a:pt x="33802" y="9058"/>
                    <a:pt x="32581" y="10166"/>
                    <a:pt x="31293" y="11434"/>
                  </a:cubicBezTo>
                  <a:cubicBezTo>
                    <a:pt x="31371" y="11327"/>
                    <a:pt x="31452" y="11220"/>
                    <a:pt x="31530" y="11113"/>
                  </a:cubicBezTo>
                  <a:cubicBezTo>
                    <a:pt x="32362" y="10054"/>
                    <a:pt x="33271" y="9072"/>
                    <a:pt x="34354" y="8272"/>
                  </a:cubicBezTo>
                  <a:cubicBezTo>
                    <a:pt x="34377" y="8252"/>
                    <a:pt x="34382" y="8226"/>
                    <a:pt x="34394" y="8203"/>
                  </a:cubicBezTo>
                  <a:close/>
                  <a:moveTo>
                    <a:pt x="34677" y="8691"/>
                  </a:moveTo>
                  <a:cubicBezTo>
                    <a:pt x="34813" y="8919"/>
                    <a:pt x="34963" y="9144"/>
                    <a:pt x="35124" y="9366"/>
                  </a:cubicBezTo>
                  <a:cubicBezTo>
                    <a:pt x="34359" y="10030"/>
                    <a:pt x="33638" y="10732"/>
                    <a:pt x="32948" y="11462"/>
                  </a:cubicBezTo>
                  <a:cubicBezTo>
                    <a:pt x="33537" y="10547"/>
                    <a:pt x="34108" y="9620"/>
                    <a:pt x="34677" y="8691"/>
                  </a:cubicBezTo>
                  <a:close/>
                  <a:moveTo>
                    <a:pt x="31233" y="7657"/>
                  </a:moveTo>
                  <a:cubicBezTo>
                    <a:pt x="31308" y="8682"/>
                    <a:pt x="30947" y="9491"/>
                    <a:pt x="30150" y="10077"/>
                  </a:cubicBezTo>
                  <a:cubicBezTo>
                    <a:pt x="29726" y="10547"/>
                    <a:pt x="29313" y="11029"/>
                    <a:pt x="28900" y="11511"/>
                  </a:cubicBezTo>
                  <a:cubicBezTo>
                    <a:pt x="29671" y="10233"/>
                    <a:pt x="30436" y="8945"/>
                    <a:pt x="31233" y="7657"/>
                  </a:cubicBezTo>
                  <a:close/>
                  <a:moveTo>
                    <a:pt x="48789" y="5492"/>
                  </a:moveTo>
                  <a:lnTo>
                    <a:pt x="48789" y="5492"/>
                  </a:lnTo>
                  <a:cubicBezTo>
                    <a:pt x="47666" y="7152"/>
                    <a:pt x="46228" y="8656"/>
                    <a:pt x="44888" y="10152"/>
                  </a:cubicBezTo>
                  <a:cubicBezTo>
                    <a:pt x="44400" y="10697"/>
                    <a:pt x="43938" y="11257"/>
                    <a:pt x="43459" y="11812"/>
                  </a:cubicBezTo>
                  <a:cubicBezTo>
                    <a:pt x="44343" y="10585"/>
                    <a:pt x="45145" y="9314"/>
                    <a:pt x="45789" y="7966"/>
                  </a:cubicBezTo>
                  <a:cubicBezTo>
                    <a:pt x="45974" y="8050"/>
                    <a:pt x="46161" y="8139"/>
                    <a:pt x="46346" y="8229"/>
                  </a:cubicBezTo>
                  <a:cubicBezTo>
                    <a:pt x="46375" y="8243"/>
                    <a:pt x="46404" y="8249"/>
                    <a:pt x="46432" y="8249"/>
                  </a:cubicBezTo>
                  <a:cubicBezTo>
                    <a:pt x="46559" y="8249"/>
                    <a:pt x="46663" y="8118"/>
                    <a:pt x="46592" y="7984"/>
                  </a:cubicBezTo>
                  <a:cubicBezTo>
                    <a:pt x="46493" y="7802"/>
                    <a:pt x="46392" y="7626"/>
                    <a:pt x="46288" y="7449"/>
                  </a:cubicBezTo>
                  <a:cubicBezTo>
                    <a:pt x="46629" y="7187"/>
                    <a:pt x="48682" y="5648"/>
                    <a:pt x="48789" y="5492"/>
                  </a:cubicBezTo>
                  <a:close/>
                  <a:moveTo>
                    <a:pt x="17456" y="7045"/>
                  </a:moveTo>
                  <a:lnTo>
                    <a:pt x="13660" y="11226"/>
                  </a:lnTo>
                  <a:cubicBezTo>
                    <a:pt x="12926" y="12033"/>
                    <a:pt x="12589" y="12349"/>
                    <a:pt x="12512" y="12349"/>
                  </a:cubicBezTo>
                  <a:cubicBezTo>
                    <a:pt x="12433" y="12349"/>
                    <a:pt x="12630" y="12014"/>
                    <a:pt x="12952" y="11535"/>
                  </a:cubicBezTo>
                  <a:cubicBezTo>
                    <a:pt x="14208" y="10247"/>
                    <a:pt x="15317" y="8832"/>
                    <a:pt x="16570" y="7519"/>
                  </a:cubicBezTo>
                  <a:cubicBezTo>
                    <a:pt x="16708" y="7447"/>
                    <a:pt x="16835" y="7377"/>
                    <a:pt x="16939" y="7320"/>
                  </a:cubicBezTo>
                  <a:lnTo>
                    <a:pt x="16936" y="7320"/>
                  </a:lnTo>
                  <a:cubicBezTo>
                    <a:pt x="17107" y="7224"/>
                    <a:pt x="17286" y="7141"/>
                    <a:pt x="17456" y="7045"/>
                  </a:cubicBezTo>
                  <a:close/>
                  <a:moveTo>
                    <a:pt x="13793" y="9108"/>
                  </a:moveTo>
                  <a:cubicBezTo>
                    <a:pt x="13657" y="9272"/>
                    <a:pt x="13527" y="9439"/>
                    <a:pt x="13394" y="9606"/>
                  </a:cubicBezTo>
                  <a:cubicBezTo>
                    <a:pt x="12614" y="10521"/>
                    <a:pt x="11829" y="11428"/>
                    <a:pt x="11079" y="12372"/>
                  </a:cubicBezTo>
                  <a:cubicBezTo>
                    <a:pt x="10877" y="11286"/>
                    <a:pt x="12267" y="10091"/>
                    <a:pt x="13793" y="9108"/>
                  </a:cubicBezTo>
                  <a:close/>
                  <a:moveTo>
                    <a:pt x="37832" y="8740"/>
                  </a:moveTo>
                  <a:lnTo>
                    <a:pt x="37832" y="8740"/>
                  </a:lnTo>
                  <a:cubicBezTo>
                    <a:pt x="36707" y="10004"/>
                    <a:pt x="35618" y="11295"/>
                    <a:pt x="34544" y="12600"/>
                  </a:cubicBezTo>
                  <a:cubicBezTo>
                    <a:pt x="35110" y="11641"/>
                    <a:pt x="35641" y="10671"/>
                    <a:pt x="36132" y="9710"/>
                  </a:cubicBezTo>
                  <a:cubicBezTo>
                    <a:pt x="36167" y="9644"/>
                    <a:pt x="36155" y="9563"/>
                    <a:pt x="36100" y="9514"/>
                  </a:cubicBezTo>
                  <a:cubicBezTo>
                    <a:pt x="36698" y="9216"/>
                    <a:pt x="37275" y="8945"/>
                    <a:pt x="37832" y="8740"/>
                  </a:cubicBezTo>
                  <a:close/>
                  <a:moveTo>
                    <a:pt x="42198" y="9543"/>
                  </a:moveTo>
                  <a:cubicBezTo>
                    <a:pt x="42270" y="9615"/>
                    <a:pt x="42345" y="9696"/>
                    <a:pt x="42417" y="9774"/>
                  </a:cubicBezTo>
                  <a:cubicBezTo>
                    <a:pt x="41788" y="10443"/>
                    <a:pt x="41196" y="11145"/>
                    <a:pt x="40644" y="11878"/>
                  </a:cubicBezTo>
                  <a:cubicBezTo>
                    <a:pt x="40399" y="12144"/>
                    <a:pt x="40206" y="12360"/>
                    <a:pt x="40119" y="12467"/>
                  </a:cubicBezTo>
                  <a:cubicBezTo>
                    <a:pt x="40064" y="12531"/>
                    <a:pt x="40012" y="12600"/>
                    <a:pt x="39957" y="12666"/>
                  </a:cubicBezTo>
                  <a:cubicBezTo>
                    <a:pt x="40575" y="11763"/>
                    <a:pt x="41164" y="10836"/>
                    <a:pt x="41724" y="9889"/>
                  </a:cubicBezTo>
                  <a:cubicBezTo>
                    <a:pt x="41756" y="9886"/>
                    <a:pt x="41791" y="9875"/>
                    <a:pt x="41819" y="9854"/>
                  </a:cubicBezTo>
                  <a:cubicBezTo>
                    <a:pt x="41967" y="9730"/>
                    <a:pt x="42079" y="9641"/>
                    <a:pt x="42198" y="9543"/>
                  </a:cubicBezTo>
                  <a:close/>
                  <a:moveTo>
                    <a:pt x="28314" y="3795"/>
                  </a:moveTo>
                  <a:cubicBezTo>
                    <a:pt x="28531" y="3795"/>
                    <a:pt x="28747" y="3806"/>
                    <a:pt x="28958" y="3821"/>
                  </a:cubicBezTo>
                  <a:cubicBezTo>
                    <a:pt x="26354" y="6832"/>
                    <a:pt x="23729" y="9817"/>
                    <a:pt x="21232" y="12909"/>
                  </a:cubicBezTo>
                  <a:cubicBezTo>
                    <a:pt x="21530" y="12499"/>
                    <a:pt x="21833" y="12080"/>
                    <a:pt x="22142" y="11659"/>
                  </a:cubicBezTo>
                  <a:cubicBezTo>
                    <a:pt x="24249" y="9078"/>
                    <a:pt x="26354" y="6494"/>
                    <a:pt x="28314" y="3797"/>
                  </a:cubicBezTo>
                  <a:lnTo>
                    <a:pt x="28314" y="3795"/>
                  </a:lnTo>
                  <a:close/>
                  <a:moveTo>
                    <a:pt x="12499" y="11959"/>
                  </a:moveTo>
                  <a:cubicBezTo>
                    <a:pt x="12210" y="12395"/>
                    <a:pt x="11936" y="12854"/>
                    <a:pt x="11668" y="13316"/>
                  </a:cubicBezTo>
                  <a:cubicBezTo>
                    <a:pt x="11610" y="13241"/>
                    <a:pt x="11546" y="13166"/>
                    <a:pt x="11480" y="13096"/>
                  </a:cubicBezTo>
                  <a:lnTo>
                    <a:pt x="11474" y="13096"/>
                  </a:lnTo>
                  <a:cubicBezTo>
                    <a:pt x="11387" y="13001"/>
                    <a:pt x="11310" y="12897"/>
                    <a:pt x="11243" y="12785"/>
                  </a:cubicBezTo>
                  <a:lnTo>
                    <a:pt x="11393" y="12750"/>
                  </a:lnTo>
                  <a:cubicBezTo>
                    <a:pt x="11428" y="12790"/>
                    <a:pt x="11478" y="12810"/>
                    <a:pt x="11527" y="12810"/>
                  </a:cubicBezTo>
                  <a:cubicBezTo>
                    <a:pt x="11568" y="12810"/>
                    <a:pt x="11609" y="12796"/>
                    <a:pt x="11642" y="12767"/>
                  </a:cubicBezTo>
                  <a:cubicBezTo>
                    <a:pt x="11942" y="12510"/>
                    <a:pt x="12219" y="12233"/>
                    <a:pt x="12499" y="11959"/>
                  </a:cubicBezTo>
                  <a:close/>
                  <a:moveTo>
                    <a:pt x="15129" y="11477"/>
                  </a:moveTo>
                  <a:lnTo>
                    <a:pt x="15129" y="11477"/>
                  </a:lnTo>
                  <a:cubicBezTo>
                    <a:pt x="14777" y="11988"/>
                    <a:pt x="14445" y="12510"/>
                    <a:pt x="14133" y="13044"/>
                  </a:cubicBezTo>
                  <a:cubicBezTo>
                    <a:pt x="13688" y="13539"/>
                    <a:pt x="13489" y="13739"/>
                    <a:pt x="13456" y="13739"/>
                  </a:cubicBezTo>
                  <a:cubicBezTo>
                    <a:pt x="13374" y="13739"/>
                    <a:pt x="14341" y="12484"/>
                    <a:pt x="15129" y="11477"/>
                  </a:cubicBezTo>
                  <a:close/>
                  <a:moveTo>
                    <a:pt x="39645" y="8367"/>
                  </a:moveTo>
                  <a:cubicBezTo>
                    <a:pt x="39831" y="8367"/>
                    <a:pt x="40016" y="8382"/>
                    <a:pt x="40200" y="8414"/>
                  </a:cubicBezTo>
                  <a:lnTo>
                    <a:pt x="40203" y="8414"/>
                  </a:lnTo>
                  <a:cubicBezTo>
                    <a:pt x="38687" y="10221"/>
                    <a:pt x="37269" y="12106"/>
                    <a:pt x="35843" y="13983"/>
                  </a:cubicBezTo>
                  <a:cubicBezTo>
                    <a:pt x="37157" y="12173"/>
                    <a:pt x="38401" y="10273"/>
                    <a:pt x="39438" y="8373"/>
                  </a:cubicBezTo>
                  <a:cubicBezTo>
                    <a:pt x="39507" y="8369"/>
                    <a:pt x="39576" y="8367"/>
                    <a:pt x="39645" y="8367"/>
                  </a:cubicBezTo>
                  <a:close/>
                  <a:moveTo>
                    <a:pt x="22205" y="4941"/>
                  </a:moveTo>
                  <a:cubicBezTo>
                    <a:pt x="19613" y="7380"/>
                    <a:pt x="17433" y="10149"/>
                    <a:pt x="15149" y="12880"/>
                  </a:cubicBezTo>
                  <a:cubicBezTo>
                    <a:pt x="14357" y="13828"/>
                    <a:pt x="14010" y="14176"/>
                    <a:pt x="13927" y="14176"/>
                  </a:cubicBezTo>
                  <a:cubicBezTo>
                    <a:pt x="13835" y="14176"/>
                    <a:pt x="14074" y="13739"/>
                    <a:pt x="14390" y="13218"/>
                  </a:cubicBezTo>
                  <a:cubicBezTo>
                    <a:pt x="16798" y="10567"/>
                    <a:pt x="19084" y="7816"/>
                    <a:pt x="21521" y="5189"/>
                  </a:cubicBezTo>
                  <a:cubicBezTo>
                    <a:pt x="21749" y="5105"/>
                    <a:pt x="21974" y="5019"/>
                    <a:pt x="22205" y="4941"/>
                  </a:cubicBezTo>
                  <a:close/>
                  <a:moveTo>
                    <a:pt x="15117" y="10966"/>
                  </a:moveTo>
                  <a:cubicBezTo>
                    <a:pt x="14150" y="12196"/>
                    <a:pt x="13232" y="13469"/>
                    <a:pt x="12401" y="14832"/>
                  </a:cubicBezTo>
                  <a:lnTo>
                    <a:pt x="12398" y="14832"/>
                  </a:lnTo>
                  <a:cubicBezTo>
                    <a:pt x="12329" y="14647"/>
                    <a:pt x="12259" y="14459"/>
                    <a:pt x="12181" y="14271"/>
                  </a:cubicBezTo>
                  <a:cubicBezTo>
                    <a:pt x="13163" y="13244"/>
                    <a:pt x="14150" y="12103"/>
                    <a:pt x="15117" y="10966"/>
                  </a:cubicBezTo>
                  <a:close/>
                  <a:moveTo>
                    <a:pt x="25459" y="4106"/>
                  </a:moveTo>
                  <a:cubicBezTo>
                    <a:pt x="24217" y="5717"/>
                    <a:pt x="22941" y="7296"/>
                    <a:pt x="21674" y="8887"/>
                  </a:cubicBezTo>
                  <a:cubicBezTo>
                    <a:pt x="21186" y="9401"/>
                    <a:pt x="20707" y="9921"/>
                    <a:pt x="20277" y="10443"/>
                  </a:cubicBezTo>
                  <a:cubicBezTo>
                    <a:pt x="19032" y="11945"/>
                    <a:pt x="16457" y="14476"/>
                    <a:pt x="15683" y="16044"/>
                  </a:cubicBezTo>
                  <a:cubicBezTo>
                    <a:pt x="17863" y="11630"/>
                    <a:pt x="22410" y="8512"/>
                    <a:pt x="25026" y="4317"/>
                  </a:cubicBezTo>
                  <a:cubicBezTo>
                    <a:pt x="25046" y="4277"/>
                    <a:pt x="25049" y="4230"/>
                    <a:pt x="25029" y="4187"/>
                  </a:cubicBezTo>
                  <a:cubicBezTo>
                    <a:pt x="25173" y="4158"/>
                    <a:pt x="25314" y="4132"/>
                    <a:pt x="25459" y="4106"/>
                  </a:cubicBezTo>
                  <a:close/>
                  <a:moveTo>
                    <a:pt x="13521" y="14153"/>
                  </a:moveTo>
                  <a:lnTo>
                    <a:pt x="13521" y="14153"/>
                  </a:lnTo>
                  <a:cubicBezTo>
                    <a:pt x="13336" y="14514"/>
                    <a:pt x="13149" y="14875"/>
                    <a:pt x="12984" y="15247"/>
                  </a:cubicBezTo>
                  <a:cubicBezTo>
                    <a:pt x="12928" y="15374"/>
                    <a:pt x="13026" y="15515"/>
                    <a:pt x="13140" y="15515"/>
                  </a:cubicBezTo>
                  <a:cubicBezTo>
                    <a:pt x="13179" y="15515"/>
                    <a:pt x="13220" y="15498"/>
                    <a:pt x="13258" y="15458"/>
                  </a:cubicBezTo>
                  <a:cubicBezTo>
                    <a:pt x="13515" y="15190"/>
                    <a:pt x="13755" y="14904"/>
                    <a:pt x="14006" y="14629"/>
                  </a:cubicBezTo>
                  <a:lnTo>
                    <a:pt x="14006" y="14629"/>
                  </a:lnTo>
                  <a:cubicBezTo>
                    <a:pt x="13712" y="15109"/>
                    <a:pt x="13443" y="15602"/>
                    <a:pt x="13203" y="16110"/>
                  </a:cubicBezTo>
                  <a:cubicBezTo>
                    <a:pt x="13195" y="16142"/>
                    <a:pt x="13192" y="16174"/>
                    <a:pt x="13201" y="16206"/>
                  </a:cubicBezTo>
                  <a:lnTo>
                    <a:pt x="13198" y="16206"/>
                  </a:lnTo>
                  <a:cubicBezTo>
                    <a:pt x="12894" y="15972"/>
                    <a:pt x="12701" y="15597"/>
                    <a:pt x="12531" y="15172"/>
                  </a:cubicBezTo>
                  <a:cubicBezTo>
                    <a:pt x="12560" y="15169"/>
                    <a:pt x="12588" y="15155"/>
                    <a:pt x="12612" y="15135"/>
                  </a:cubicBezTo>
                  <a:cubicBezTo>
                    <a:pt x="12920" y="14814"/>
                    <a:pt x="13218" y="14479"/>
                    <a:pt x="13521" y="14153"/>
                  </a:cubicBezTo>
                  <a:close/>
                  <a:moveTo>
                    <a:pt x="44713" y="8825"/>
                  </a:moveTo>
                  <a:cubicBezTo>
                    <a:pt x="44871" y="8825"/>
                    <a:pt x="42923" y="11924"/>
                    <a:pt x="42264" y="12738"/>
                  </a:cubicBezTo>
                  <a:cubicBezTo>
                    <a:pt x="41268" y="13968"/>
                    <a:pt x="40269" y="15181"/>
                    <a:pt x="39273" y="16399"/>
                  </a:cubicBezTo>
                  <a:cubicBezTo>
                    <a:pt x="39481" y="16108"/>
                    <a:pt x="39697" y="15825"/>
                    <a:pt x="39902" y="15527"/>
                  </a:cubicBezTo>
                  <a:cubicBezTo>
                    <a:pt x="40266" y="14993"/>
                    <a:pt x="40639" y="14465"/>
                    <a:pt x="41008" y="13934"/>
                  </a:cubicBezTo>
                  <a:cubicBezTo>
                    <a:pt x="42359" y="12354"/>
                    <a:pt x="43632" y="10718"/>
                    <a:pt x="44608" y="8913"/>
                  </a:cubicBezTo>
                  <a:cubicBezTo>
                    <a:pt x="44664" y="8853"/>
                    <a:pt x="44698" y="8825"/>
                    <a:pt x="44713" y="8825"/>
                  </a:cubicBezTo>
                  <a:close/>
                  <a:moveTo>
                    <a:pt x="15438" y="14142"/>
                  </a:moveTo>
                  <a:cubicBezTo>
                    <a:pt x="14869" y="14892"/>
                    <a:pt x="14315" y="15657"/>
                    <a:pt x="13789" y="16442"/>
                  </a:cubicBezTo>
                  <a:cubicBezTo>
                    <a:pt x="13662" y="16428"/>
                    <a:pt x="13538" y="16393"/>
                    <a:pt x="13420" y="16341"/>
                  </a:cubicBezTo>
                  <a:lnTo>
                    <a:pt x="13417" y="16341"/>
                  </a:lnTo>
                  <a:cubicBezTo>
                    <a:pt x="13434" y="16333"/>
                    <a:pt x="13455" y="16333"/>
                    <a:pt x="13469" y="16318"/>
                  </a:cubicBezTo>
                  <a:cubicBezTo>
                    <a:pt x="14139" y="15608"/>
                    <a:pt x="14788" y="14875"/>
                    <a:pt x="15438" y="14142"/>
                  </a:cubicBezTo>
                  <a:close/>
                  <a:moveTo>
                    <a:pt x="60773" y="5105"/>
                  </a:moveTo>
                  <a:cubicBezTo>
                    <a:pt x="58785" y="7283"/>
                    <a:pt x="56717" y="9710"/>
                    <a:pt x="54658" y="12216"/>
                  </a:cubicBezTo>
                  <a:cubicBezTo>
                    <a:pt x="53255" y="13671"/>
                    <a:pt x="51866" y="15135"/>
                    <a:pt x="50506" y="16630"/>
                  </a:cubicBezTo>
                  <a:cubicBezTo>
                    <a:pt x="53844" y="12715"/>
                    <a:pt x="57312" y="8893"/>
                    <a:pt x="60773" y="5105"/>
                  </a:cubicBezTo>
                  <a:close/>
                  <a:moveTo>
                    <a:pt x="18611" y="13558"/>
                  </a:moveTo>
                  <a:lnTo>
                    <a:pt x="18611" y="13558"/>
                  </a:lnTo>
                  <a:cubicBezTo>
                    <a:pt x="17970" y="14384"/>
                    <a:pt x="17329" y="15213"/>
                    <a:pt x="16700" y="16047"/>
                  </a:cubicBezTo>
                  <a:cubicBezTo>
                    <a:pt x="15895" y="17119"/>
                    <a:pt x="15586" y="17522"/>
                    <a:pt x="15578" y="17522"/>
                  </a:cubicBezTo>
                  <a:cubicBezTo>
                    <a:pt x="15565" y="17522"/>
                    <a:pt x="16339" y="16462"/>
                    <a:pt x="17060" y="15472"/>
                  </a:cubicBezTo>
                  <a:cubicBezTo>
                    <a:pt x="17580" y="14837"/>
                    <a:pt x="18097" y="14199"/>
                    <a:pt x="18611" y="13558"/>
                  </a:cubicBezTo>
                  <a:close/>
                  <a:moveTo>
                    <a:pt x="70503" y="12383"/>
                  </a:moveTo>
                  <a:cubicBezTo>
                    <a:pt x="70537" y="12383"/>
                    <a:pt x="70288" y="12690"/>
                    <a:pt x="69514" y="13555"/>
                  </a:cubicBezTo>
                  <a:cubicBezTo>
                    <a:pt x="68308" y="14907"/>
                    <a:pt x="67034" y="16200"/>
                    <a:pt x="65802" y="17531"/>
                  </a:cubicBezTo>
                  <a:cubicBezTo>
                    <a:pt x="66801" y="16428"/>
                    <a:pt x="67788" y="15308"/>
                    <a:pt x="68738" y="14156"/>
                  </a:cubicBezTo>
                  <a:cubicBezTo>
                    <a:pt x="68941" y="13909"/>
                    <a:pt x="70426" y="12383"/>
                    <a:pt x="70503" y="12383"/>
                  </a:cubicBezTo>
                  <a:close/>
                  <a:moveTo>
                    <a:pt x="24043" y="5082"/>
                  </a:moveTo>
                  <a:cubicBezTo>
                    <a:pt x="24194" y="5082"/>
                    <a:pt x="23784" y="5718"/>
                    <a:pt x="22147" y="7669"/>
                  </a:cubicBezTo>
                  <a:cubicBezTo>
                    <a:pt x="19494" y="10833"/>
                    <a:pt x="16131" y="13732"/>
                    <a:pt x="14658" y="17675"/>
                  </a:cubicBezTo>
                  <a:cubicBezTo>
                    <a:pt x="14583" y="17309"/>
                    <a:pt x="14503" y="16942"/>
                    <a:pt x="14396" y="16570"/>
                  </a:cubicBezTo>
                  <a:lnTo>
                    <a:pt x="14393" y="16570"/>
                  </a:lnTo>
                  <a:cubicBezTo>
                    <a:pt x="14373" y="16503"/>
                    <a:pt x="14315" y="16457"/>
                    <a:pt x="14246" y="16451"/>
                  </a:cubicBezTo>
                  <a:cubicBezTo>
                    <a:pt x="15709" y="14820"/>
                    <a:pt x="17037" y="13102"/>
                    <a:pt x="18357" y="11350"/>
                  </a:cubicBezTo>
                  <a:cubicBezTo>
                    <a:pt x="19500" y="9831"/>
                    <a:pt x="20658" y="8391"/>
                    <a:pt x="21928" y="6985"/>
                  </a:cubicBezTo>
                  <a:cubicBezTo>
                    <a:pt x="22490" y="6362"/>
                    <a:pt x="23830" y="5082"/>
                    <a:pt x="24043" y="5082"/>
                  </a:cubicBezTo>
                  <a:close/>
                  <a:moveTo>
                    <a:pt x="35012" y="13708"/>
                  </a:moveTo>
                  <a:cubicBezTo>
                    <a:pt x="33889" y="15345"/>
                    <a:pt x="32740" y="16965"/>
                    <a:pt x="31409" y="18446"/>
                  </a:cubicBezTo>
                  <a:cubicBezTo>
                    <a:pt x="32673" y="16977"/>
                    <a:pt x="33788" y="15244"/>
                    <a:pt x="35012" y="13708"/>
                  </a:cubicBezTo>
                  <a:close/>
                  <a:moveTo>
                    <a:pt x="34495" y="8821"/>
                  </a:moveTo>
                  <a:cubicBezTo>
                    <a:pt x="33285" y="10157"/>
                    <a:pt x="32336" y="11740"/>
                    <a:pt x="31331" y="13273"/>
                  </a:cubicBezTo>
                  <a:cubicBezTo>
                    <a:pt x="29928" y="14921"/>
                    <a:pt x="28611" y="16647"/>
                    <a:pt x="27246" y="18342"/>
                  </a:cubicBezTo>
                  <a:cubicBezTo>
                    <a:pt x="27145" y="18468"/>
                    <a:pt x="27245" y="18633"/>
                    <a:pt x="27367" y="18633"/>
                  </a:cubicBezTo>
                  <a:cubicBezTo>
                    <a:pt x="27405" y="18633"/>
                    <a:pt x="27445" y="18617"/>
                    <a:pt x="27483" y="18579"/>
                  </a:cubicBezTo>
                  <a:cubicBezTo>
                    <a:pt x="29065" y="16953"/>
                    <a:pt x="30436" y="15175"/>
                    <a:pt x="31712" y="13322"/>
                  </a:cubicBezTo>
                  <a:cubicBezTo>
                    <a:pt x="32312" y="12611"/>
                    <a:pt x="32927" y="11910"/>
                    <a:pt x="33568" y="11226"/>
                  </a:cubicBezTo>
                  <a:cubicBezTo>
                    <a:pt x="34089" y="10672"/>
                    <a:pt x="34334" y="10447"/>
                    <a:pt x="34387" y="10447"/>
                  </a:cubicBezTo>
                  <a:cubicBezTo>
                    <a:pt x="34600" y="10447"/>
                    <a:pt x="31738" y="14060"/>
                    <a:pt x="31288" y="14615"/>
                  </a:cubicBezTo>
                  <a:cubicBezTo>
                    <a:pt x="30144" y="16021"/>
                    <a:pt x="29079" y="17459"/>
                    <a:pt x="28106" y="18986"/>
                  </a:cubicBezTo>
                  <a:cubicBezTo>
                    <a:pt x="27808" y="18904"/>
                    <a:pt x="27508" y="18858"/>
                    <a:pt x="27214" y="18858"/>
                  </a:cubicBezTo>
                  <a:cubicBezTo>
                    <a:pt x="26839" y="18858"/>
                    <a:pt x="26475" y="18932"/>
                    <a:pt x="26143" y="19096"/>
                  </a:cubicBezTo>
                  <a:cubicBezTo>
                    <a:pt x="26351" y="18807"/>
                    <a:pt x="26556" y="18518"/>
                    <a:pt x="26767" y="18232"/>
                  </a:cubicBezTo>
                  <a:cubicBezTo>
                    <a:pt x="26769" y="18426"/>
                    <a:pt x="26798" y="18619"/>
                    <a:pt x="26853" y="18807"/>
                  </a:cubicBezTo>
                  <a:cubicBezTo>
                    <a:pt x="26865" y="18848"/>
                    <a:pt x="26897" y="18865"/>
                    <a:pt x="26929" y="18865"/>
                  </a:cubicBezTo>
                  <a:cubicBezTo>
                    <a:pt x="26978" y="18865"/>
                    <a:pt x="27027" y="18826"/>
                    <a:pt x="27012" y="18764"/>
                  </a:cubicBezTo>
                  <a:cubicBezTo>
                    <a:pt x="26943" y="18495"/>
                    <a:pt x="26943" y="18209"/>
                    <a:pt x="26998" y="17912"/>
                  </a:cubicBezTo>
                  <a:cubicBezTo>
                    <a:pt x="27006" y="17900"/>
                    <a:pt x="27015" y="17886"/>
                    <a:pt x="27026" y="17874"/>
                  </a:cubicBezTo>
                  <a:cubicBezTo>
                    <a:pt x="27887" y="16662"/>
                    <a:pt x="28678" y="15351"/>
                    <a:pt x="29501" y="14058"/>
                  </a:cubicBezTo>
                  <a:cubicBezTo>
                    <a:pt x="30410" y="13088"/>
                    <a:pt x="31340" y="12230"/>
                    <a:pt x="31862" y="11662"/>
                  </a:cubicBezTo>
                  <a:cubicBezTo>
                    <a:pt x="32734" y="10709"/>
                    <a:pt x="33629" y="9776"/>
                    <a:pt x="34495" y="8821"/>
                  </a:cubicBezTo>
                  <a:close/>
                  <a:moveTo>
                    <a:pt x="27858" y="3809"/>
                  </a:moveTo>
                  <a:lnTo>
                    <a:pt x="27858" y="3809"/>
                  </a:lnTo>
                  <a:cubicBezTo>
                    <a:pt x="26166" y="5986"/>
                    <a:pt x="24466" y="8154"/>
                    <a:pt x="22797" y="10342"/>
                  </a:cubicBezTo>
                  <a:cubicBezTo>
                    <a:pt x="21864" y="11471"/>
                    <a:pt x="20926" y="12594"/>
                    <a:pt x="20002" y="13723"/>
                  </a:cubicBezTo>
                  <a:cubicBezTo>
                    <a:pt x="18713" y="15295"/>
                    <a:pt x="16570" y="17387"/>
                    <a:pt x="15774" y="19265"/>
                  </a:cubicBezTo>
                  <a:lnTo>
                    <a:pt x="15774" y="19265"/>
                  </a:lnTo>
                  <a:cubicBezTo>
                    <a:pt x="18246" y="13421"/>
                    <a:pt x="23543" y="9033"/>
                    <a:pt x="27119" y="3858"/>
                  </a:cubicBezTo>
                  <a:cubicBezTo>
                    <a:pt x="27366" y="3835"/>
                    <a:pt x="27613" y="3818"/>
                    <a:pt x="27858" y="3809"/>
                  </a:cubicBezTo>
                  <a:close/>
                  <a:moveTo>
                    <a:pt x="35211" y="10545"/>
                  </a:moveTo>
                  <a:cubicBezTo>
                    <a:pt x="35436" y="10545"/>
                    <a:pt x="34014" y="12709"/>
                    <a:pt x="33805" y="13027"/>
                  </a:cubicBezTo>
                  <a:cubicBezTo>
                    <a:pt x="33098" y="14116"/>
                    <a:pt x="32362" y="15192"/>
                    <a:pt x="31631" y="16266"/>
                  </a:cubicBezTo>
                  <a:cubicBezTo>
                    <a:pt x="30829" y="17317"/>
                    <a:pt x="30038" y="18377"/>
                    <a:pt x="29267" y="19454"/>
                  </a:cubicBezTo>
                  <a:cubicBezTo>
                    <a:pt x="29252" y="19474"/>
                    <a:pt x="29258" y="19491"/>
                    <a:pt x="29255" y="19508"/>
                  </a:cubicBezTo>
                  <a:cubicBezTo>
                    <a:pt x="28998" y="19344"/>
                    <a:pt x="28727" y="19208"/>
                    <a:pt x="28441" y="19099"/>
                  </a:cubicBezTo>
                  <a:cubicBezTo>
                    <a:pt x="30485" y="16567"/>
                    <a:pt x="32232" y="13812"/>
                    <a:pt x="34377" y="11361"/>
                  </a:cubicBezTo>
                  <a:cubicBezTo>
                    <a:pt x="34892" y="10772"/>
                    <a:pt x="35138" y="10545"/>
                    <a:pt x="35211" y="10545"/>
                  </a:cubicBezTo>
                  <a:close/>
                  <a:moveTo>
                    <a:pt x="37051" y="10278"/>
                  </a:moveTo>
                  <a:cubicBezTo>
                    <a:pt x="37106" y="10278"/>
                    <a:pt x="37052" y="10428"/>
                    <a:pt x="36839" y="10793"/>
                  </a:cubicBezTo>
                  <a:cubicBezTo>
                    <a:pt x="35015" y="13931"/>
                    <a:pt x="32044" y="16988"/>
                    <a:pt x="29824" y="19936"/>
                  </a:cubicBezTo>
                  <a:cubicBezTo>
                    <a:pt x="29720" y="19843"/>
                    <a:pt x="29607" y="19757"/>
                    <a:pt x="29495" y="19673"/>
                  </a:cubicBezTo>
                  <a:cubicBezTo>
                    <a:pt x="29506" y="19664"/>
                    <a:pt x="29518" y="19667"/>
                    <a:pt x="29529" y="19659"/>
                  </a:cubicBezTo>
                  <a:cubicBezTo>
                    <a:pt x="30808" y="18178"/>
                    <a:pt x="32027" y="16552"/>
                    <a:pt x="33141" y="14858"/>
                  </a:cubicBezTo>
                  <a:cubicBezTo>
                    <a:pt x="33485" y="14422"/>
                    <a:pt x="33817" y="13974"/>
                    <a:pt x="34166" y="13544"/>
                  </a:cubicBezTo>
                  <a:cubicBezTo>
                    <a:pt x="34427" y="13217"/>
                    <a:pt x="36807" y="10278"/>
                    <a:pt x="37051" y="10278"/>
                  </a:cubicBezTo>
                  <a:close/>
                  <a:moveTo>
                    <a:pt x="53226" y="13010"/>
                  </a:moveTo>
                  <a:lnTo>
                    <a:pt x="53226" y="13010"/>
                  </a:lnTo>
                  <a:cubicBezTo>
                    <a:pt x="51228" y="15296"/>
                    <a:pt x="49265" y="17606"/>
                    <a:pt x="47336" y="19942"/>
                  </a:cubicBezTo>
                  <a:cubicBezTo>
                    <a:pt x="47403" y="19849"/>
                    <a:pt x="47466" y="19754"/>
                    <a:pt x="47533" y="19662"/>
                  </a:cubicBezTo>
                  <a:cubicBezTo>
                    <a:pt x="49251" y="17303"/>
                    <a:pt x="51225" y="15143"/>
                    <a:pt x="53226" y="13010"/>
                  </a:cubicBezTo>
                  <a:close/>
                  <a:moveTo>
                    <a:pt x="25908" y="5044"/>
                  </a:moveTo>
                  <a:cubicBezTo>
                    <a:pt x="25931" y="5044"/>
                    <a:pt x="25496" y="5615"/>
                    <a:pt x="24313" y="7117"/>
                  </a:cubicBezTo>
                  <a:cubicBezTo>
                    <a:pt x="20984" y="11350"/>
                    <a:pt x="17306" y="15126"/>
                    <a:pt x="15094" y="20103"/>
                  </a:cubicBezTo>
                  <a:cubicBezTo>
                    <a:pt x="15028" y="19760"/>
                    <a:pt x="14967" y="19413"/>
                    <a:pt x="14910" y="19067"/>
                  </a:cubicBezTo>
                  <a:lnTo>
                    <a:pt x="14907" y="19067"/>
                  </a:lnTo>
                  <a:cubicBezTo>
                    <a:pt x="16980" y="16194"/>
                    <a:pt x="19119" y="13374"/>
                    <a:pt x="21327" y="10605"/>
                  </a:cubicBezTo>
                  <a:cubicBezTo>
                    <a:pt x="22031" y="9723"/>
                    <a:pt x="25844" y="5044"/>
                    <a:pt x="25908" y="5044"/>
                  </a:cubicBezTo>
                  <a:close/>
                  <a:moveTo>
                    <a:pt x="55573" y="12002"/>
                  </a:moveTo>
                  <a:lnTo>
                    <a:pt x="55573" y="12002"/>
                  </a:lnTo>
                  <a:cubicBezTo>
                    <a:pt x="54415" y="13431"/>
                    <a:pt x="53301" y="14901"/>
                    <a:pt x="52221" y="16396"/>
                  </a:cubicBezTo>
                  <a:cubicBezTo>
                    <a:pt x="50994" y="17710"/>
                    <a:pt x="49779" y="19023"/>
                    <a:pt x="48592" y="20354"/>
                  </a:cubicBezTo>
                  <a:cubicBezTo>
                    <a:pt x="50385" y="18053"/>
                    <a:pt x="52192" y="15764"/>
                    <a:pt x="54020" y="13489"/>
                  </a:cubicBezTo>
                  <a:cubicBezTo>
                    <a:pt x="54540" y="12995"/>
                    <a:pt x="55056" y="12499"/>
                    <a:pt x="55573" y="12002"/>
                  </a:cubicBezTo>
                  <a:close/>
                  <a:moveTo>
                    <a:pt x="32154" y="18085"/>
                  </a:moveTo>
                  <a:lnTo>
                    <a:pt x="32154" y="18085"/>
                  </a:lnTo>
                  <a:cubicBezTo>
                    <a:pt x="31568" y="18908"/>
                    <a:pt x="30979" y="19722"/>
                    <a:pt x="30381" y="20530"/>
                  </a:cubicBezTo>
                  <a:cubicBezTo>
                    <a:pt x="30289" y="20412"/>
                    <a:pt x="30191" y="20297"/>
                    <a:pt x="30087" y="20187"/>
                  </a:cubicBezTo>
                  <a:cubicBezTo>
                    <a:pt x="30823" y="19534"/>
                    <a:pt x="31516" y="18833"/>
                    <a:pt x="32154" y="18085"/>
                  </a:cubicBezTo>
                  <a:close/>
                  <a:moveTo>
                    <a:pt x="31324" y="6277"/>
                  </a:moveTo>
                  <a:cubicBezTo>
                    <a:pt x="31400" y="6277"/>
                    <a:pt x="29210" y="9473"/>
                    <a:pt x="28750" y="10120"/>
                  </a:cubicBezTo>
                  <a:cubicBezTo>
                    <a:pt x="27263" y="12216"/>
                    <a:pt x="25843" y="14347"/>
                    <a:pt x="24301" y="16405"/>
                  </a:cubicBezTo>
                  <a:cubicBezTo>
                    <a:pt x="23192" y="17886"/>
                    <a:pt x="22072" y="19350"/>
                    <a:pt x="20975" y="20825"/>
                  </a:cubicBezTo>
                  <a:cubicBezTo>
                    <a:pt x="23675" y="16289"/>
                    <a:pt x="27067" y="12040"/>
                    <a:pt x="30170" y="7793"/>
                  </a:cubicBezTo>
                  <a:cubicBezTo>
                    <a:pt x="30974" y="6693"/>
                    <a:pt x="31297" y="6277"/>
                    <a:pt x="31324" y="6277"/>
                  </a:cubicBezTo>
                  <a:close/>
                  <a:moveTo>
                    <a:pt x="64049" y="4730"/>
                  </a:moveTo>
                  <a:cubicBezTo>
                    <a:pt x="64456" y="4955"/>
                    <a:pt x="64760" y="5339"/>
                    <a:pt x="64947" y="5986"/>
                  </a:cubicBezTo>
                  <a:cubicBezTo>
                    <a:pt x="65129" y="6595"/>
                    <a:pt x="65181" y="7244"/>
                    <a:pt x="65210" y="7894"/>
                  </a:cubicBezTo>
                  <a:cubicBezTo>
                    <a:pt x="63925" y="8264"/>
                    <a:pt x="62678" y="9109"/>
                    <a:pt x="61480" y="10186"/>
                  </a:cubicBezTo>
                  <a:cubicBezTo>
                    <a:pt x="62571" y="8907"/>
                    <a:pt x="63688" y="7660"/>
                    <a:pt x="64863" y="6491"/>
                  </a:cubicBezTo>
                  <a:cubicBezTo>
                    <a:pt x="64966" y="6390"/>
                    <a:pt x="64867" y="6243"/>
                    <a:pt x="64754" y="6243"/>
                  </a:cubicBezTo>
                  <a:cubicBezTo>
                    <a:pt x="64721" y="6243"/>
                    <a:pt x="64686" y="6256"/>
                    <a:pt x="64656" y="6286"/>
                  </a:cubicBezTo>
                  <a:cubicBezTo>
                    <a:pt x="62626" y="8307"/>
                    <a:pt x="60764" y="10510"/>
                    <a:pt x="58974" y="12788"/>
                  </a:cubicBezTo>
                  <a:cubicBezTo>
                    <a:pt x="57375" y="14624"/>
                    <a:pt x="55902" y="16564"/>
                    <a:pt x="54600" y="17883"/>
                  </a:cubicBezTo>
                  <a:cubicBezTo>
                    <a:pt x="53656" y="18839"/>
                    <a:pt x="52741" y="19838"/>
                    <a:pt x="51834" y="20851"/>
                  </a:cubicBezTo>
                  <a:cubicBezTo>
                    <a:pt x="53344" y="18920"/>
                    <a:pt x="54877" y="17005"/>
                    <a:pt x="56474" y="15132"/>
                  </a:cubicBezTo>
                  <a:cubicBezTo>
                    <a:pt x="59188" y="11942"/>
                    <a:pt x="61364" y="8290"/>
                    <a:pt x="64448" y="5434"/>
                  </a:cubicBezTo>
                  <a:cubicBezTo>
                    <a:pt x="64576" y="5315"/>
                    <a:pt x="64456" y="5144"/>
                    <a:pt x="64320" y="5144"/>
                  </a:cubicBezTo>
                  <a:cubicBezTo>
                    <a:pt x="64281" y="5144"/>
                    <a:pt x="64241" y="5158"/>
                    <a:pt x="64205" y="5192"/>
                  </a:cubicBezTo>
                  <a:cubicBezTo>
                    <a:pt x="63914" y="5460"/>
                    <a:pt x="63636" y="5755"/>
                    <a:pt x="63348" y="6035"/>
                  </a:cubicBezTo>
                  <a:cubicBezTo>
                    <a:pt x="63608" y="5613"/>
                    <a:pt x="63841" y="5177"/>
                    <a:pt x="64049" y="4730"/>
                  </a:cubicBezTo>
                  <a:close/>
                  <a:moveTo>
                    <a:pt x="25912" y="8601"/>
                  </a:moveTo>
                  <a:lnTo>
                    <a:pt x="25912" y="8601"/>
                  </a:lnTo>
                  <a:cubicBezTo>
                    <a:pt x="25173" y="9641"/>
                    <a:pt x="24440" y="10686"/>
                    <a:pt x="23715" y="11740"/>
                  </a:cubicBezTo>
                  <a:cubicBezTo>
                    <a:pt x="23178" y="12516"/>
                    <a:pt x="22627" y="13284"/>
                    <a:pt x="22081" y="14058"/>
                  </a:cubicBezTo>
                  <a:cubicBezTo>
                    <a:pt x="21954" y="14231"/>
                    <a:pt x="21824" y="14404"/>
                    <a:pt x="21700" y="14580"/>
                  </a:cubicBezTo>
                  <a:cubicBezTo>
                    <a:pt x="21200" y="15270"/>
                    <a:pt x="20672" y="15963"/>
                    <a:pt x="20138" y="16662"/>
                  </a:cubicBezTo>
                  <a:cubicBezTo>
                    <a:pt x="18975" y="17984"/>
                    <a:pt x="17190" y="19742"/>
                    <a:pt x="16601" y="20940"/>
                  </a:cubicBezTo>
                  <a:lnTo>
                    <a:pt x="16599" y="20940"/>
                  </a:lnTo>
                  <a:cubicBezTo>
                    <a:pt x="18871" y="16310"/>
                    <a:pt x="22621" y="12603"/>
                    <a:pt x="25912" y="8601"/>
                  </a:cubicBezTo>
                  <a:close/>
                  <a:moveTo>
                    <a:pt x="39689" y="9545"/>
                  </a:moveTo>
                  <a:lnTo>
                    <a:pt x="39689" y="9545"/>
                  </a:lnTo>
                  <a:cubicBezTo>
                    <a:pt x="39140" y="10712"/>
                    <a:pt x="38462" y="11812"/>
                    <a:pt x="37714" y="12871"/>
                  </a:cubicBezTo>
                  <a:cubicBezTo>
                    <a:pt x="35589" y="15363"/>
                    <a:pt x="33519" y="17892"/>
                    <a:pt x="31614" y="20565"/>
                  </a:cubicBezTo>
                  <a:cubicBezTo>
                    <a:pt x="31744" y="20383"/>
                    <a:pt x="31920" y="20158"/>
                    <a:pt x="32119" y="19916"/>
                  </a:cubicBezTo>
                  <a:lnTo>
                    <a:pt x="32119" y="19916"/>
                  </a:lnTo>
                  <a:cubicBezTo>
                    <a:pt x="31703" y="20464"/>
                    <a:pt x="31305" y="21021"/>
                    <a:pt x="30930" y="21590"/>
                  </a:cubicBezTo>
                  <a:cubicBezTo>
                    <a:pt x="30855" y="21330"/>
                    <a:pt x="30742" y="21082"/>
                    <a:pt x="30600" y="20851"/>
                  </a:cubicBezTo>
                  <a:cubicBezTo>
                    <a:pt x="31917" y="19471"/>
                    <a:pt x="33173" y="18051"/>
                    <a:pt x="34339" y="16535"/>
                  </a:cubicBezTo>
                  <a:cubicBezTo>
                    <a:pt x="35956" y="14433"/>
                    <a:pt x="38583" y="11895"/>
                    <a:pt x="39689" y="9545"/>
                  </a:cubicBezTo>
                  <a:close/>
                  <a:moveTo>
                    <a:pt x="29781" y="3936"/>
                  </a:moveTo>
                  <a:lnTo>
                    <a:pt x="29781" y="3936"/>
                  </a:lnTo>
                  <a:cubicBezTo>
                    <a:pt x="29948" y="3968"/>
                    <a:pt x="30113" y="4005"/>
                    <a:pt x="30271" y="4051"/>
                  </a:cubicBezTo>
                  <a:cubicBezTo>
                    <a:pt x="28940" y="5769"/>
                    <a:pt x="27687" y="7539"/>
                    <a:pt x="26484" y="9343"/>
                  </a:cubicBezTo>
                  <a:cubicBezTo>
                    <a:pt x="25869" y="10224"/>
                    <a:pt x="25254" y="11107"/>
                    <a:pt x="24642" y="11988"/>
                  </a:cubicBezTo>
                  <a:cubicBezTo>
                    <a:pt x="23106" y="14196"/>
                    <a:pt x="21527" y="16365"/>
                    <a:pt x="19913" y="18515"/>
                  </a:cubicBezTo>
                  <a:cubicBezTo>
                    <a:pt x="19116" y="19708"/>
                    <a:pt x="18261" y="20860"/>
                    <a:pt x="17346" y="21968"/>
                  </a:cubicBezTo>
                  <a:lnTo>
                    <a:pt x="17343" y="21968"/>
                  </a:lnTo>
                  <a:cubicBezTo>
                    <a:pt x="18204" y="20929"/>
                    <a:pt x="19015" y="18868"/>
                    <a:pt x="19930" y="17713"/>
                  </a:cubicBezTo>
                  <a:cubicBezTo>
                    <a:pt x="23395" y="13330"/>
                    <a:pt x="26556" y="8575"/>
                    <a:pt x="29772" y="4000"/>
                  </a:cubicBezTo>
                  <a:cubicBezTo>
                    <a:pt x="29786" y="3976"/>
                    <a:pt x="29778" y="3956"/>
                    <a:pt x="29781" y="3936"/>
                  </a:cubicBezTo>
                  <a:close/>
                  <a:moveTo>
                    <a:pt x="28226" y="4971"/>
                  </a:moveTo>
                  <a:cubicBezTo>
                    <a:pt x="28263" y="4971"/>
                    <a:pt x="28078" y="5282"/>
                    <a:pt x="27520" y="6113"/>
                  </a:cubicBezTo>
                  <a:cubicBezTo>
                    <a:pt x="23790" y="11664"/>
                    <a:pt x="18671" y="15960"/>
                    <a:pt x="15686" y="22040"/>
                  </a:cubicBezTo>
                  <a:lnTo>
                    <a:pt x="15683" y="22040"/>
                  </a:lnTo>
                  <a:cubicBezTo>
                    <a:pt x="15675" y="22066"/>
                    <a:pt x="15672" y="22092"/>
                    <a:pt x="15675" y="22121"/>
                  </a:cubicBezTo>
                  <a:cubicBezTo>
                    <a:pt x="15475" y="21628"/>
                    <a:pt x="15317" y="21117"/>
                    <a:pt x="15201" y="20597"/>
                  </a:cubicBezTo>
                  <a:cubicBezTo>
                    <a:pt x="15204" y="20594"/>
                    <a:pt x="15210" y="20594"/>
                    <a:pt x="15213" y="20591"/>
                  </a:cubicBezTo>
                  <a:cubicBezTo>
                    <a:pt x="16373" y="18934"/>
                    <a:pt x="17597" y="17329"/>
                    <a:pt x="18847" y="15744"/>
                  </a:cubicBezTo>
                  <a:lnTo>
                    <a:pt x="18847" y="15744"/>
                  </a:lnTo>
                  <a:cubicBezTo>
                    <a:pt x="17713" y="17378"/>
                    <a:pt x="16613" y="19041"/>
                    <a:pt x="15582" y="20750"/>
                  </a:cubicBezTo>
                  <a:cubicBezTo>
                    <a:pt x="15506" y="20876"/>
                    <a:pt x="15616" y="20991"/>
                    <a:pt x="15727" y="20991"/>
                  </a:cubicBezTo>
                  <a:cubicBezTo>
                    <a:pt x="15776" y="20991"/>
                    <a:pt x="15826" y="20968"/>
                    <a:pt x="15859" y="20914"/>
                  </a:cubicBezTo>
                  <a:cubicBezTo>
                    <a:pt x="17918" y="17594"/>
                    <a:pt x="20259" y="14511"/>
                    <a:pt x="22748" y="11503"/>
                  </a:cubicBezTo>
                  <a:cubicBezTo>
                    <a:pt x="23822" y="10207"/>
                    <a:pt x="24936" y="8945"/>
                    <a:pt x="26039" y="7675"/>
                  </a:cubicBezTo>
                  <a:cubicBezTo>
                    <a:pt x="26350" y="7319"/>
                    <a:pt x="28125" y="4971"/>
                    <a:pt x="28226" y="4971"/>
                  </a:cubicBezTo>
                  <a:close/>
                  <a:moveTo>
                    <a:pt x="40708" y="9785"/>
                  </a:moveTo>
                  <a:cubicBezTo>
                    <a:pt x="40258" y="10539"/>
                    <a:pt x="39755" y="11266"/>
                    <a:pt x="39238" y="11985"/>
                  </a:cubicBezTo>
                  <a:cubicBezTo>
                    <a:pt x="38852" y="12476"/>
                    <a:pt x="38479" y="12978"/>
                    <a:pt x="38115" y="13489"/>
                  </a:cubicBezTo>
                  <a:cubicBezTo>
                    <a:pt x="37593" y="14165"/>
                    <a:pt x="37062" y="14837"/>
                    <a:pt x="36533" y="15498"/>
                  </a:cubicBezTo>
                  <a:cubicBezTo>
                    <a:pt x="34749" y="17745"/>
                    <a:pt x="32893" y="19924"/>
                    <a:pt x="31207" y="22245"/>
                  </a:cubicBezTo>
                  <a:cubicBezTo>
                    <a:pt x="31149" y="22326"/>
                    <a:pt x="31094" y="22413"/>
                    <a:pt x="31034" y="22494"/>
                  </a:cubicBezTo>
                  <a:cubicBezTo>
                    <a:pt x="31048" y="22338"/>
                    <a:pt x="31045" y="22182"/>
                    <a:pt x="31025" y="22026"/>
                  </a:cubicBezTo>
                  <a:cubicBezTo>
                    <a:pt x="31039" y="22014"/>
                    <a:pt x="31057" y="22014"/>
                    <a:pt x="31068" y="21997"/>
                  </a:cubicBezTo>
                  <a:cubicBezTo>
                    <a:pt x="33375" y="18567"/>
                    <a:pt x="35973" y="15389"/>
                    <a:pt x="38667" y="12262"/>
                  </a:cubicBezTo>
                  <a:cubicBezTo>
                    <a:pt x="39264" y="11569"/>
                    <a:pt x="40260" y="10533"/>
                    <a:pt x="40708" y="9785"/>
                  </a:cubicBezTo>
                  <a:close/>
                  <a:moveTo>
                    <a:pt x="26972" y="15588"/>
                  </a:moveTo>
                  <a:lnTo>
                    <a:pt x="26972" y="15588"/>
                  </a:lnTo>
                  <a:cubicBezTo>
                    <a:pt x="26394" y="16489"/>
                    <a:pt x="25817" y="17392"/>
                    <a:pt x="25231" y="18290"/>
                  </a:cubicBezTo>
                  <a:cubicBezTo>
                    <a:pt x="24073" y="19768"/>
                    <a:pt x="22901" y="21244"/>
                    <a:pt x="21737" y="22722"/>
                  </a:cubicBezTo>
                  <a:cubicBezTo>
                    <a:pt x="22185" y="22046"/>
                    <a:pt x="22632" y="21373"/>
                    <a:pt x="23091" y="20704"/>
                  </a:cubicBezTo>
                  <a:cubicBezTo>
                    <a:pt x="24313" y="18934"/>
                    <a:pt x="25641" y="17260"/>
                    <a:pt x="26972" y="15588"/>
                  </a:cubicBezTo>
                  <a:close/>
                  <a:moveTo>
                    <a:pt x="35231" y="17635"/>
                  </a:moveTo>
                  <a:lnTo>
                    <a:pt x="35231" y="17635"/>
                  </a:lnTo>
                  <a:cubicBezTo>
                    <a:pt x="33903" y="19485"/>
                    <a:pt x="32523" y="21296"/>
                    <a:pt x="31143" y="23106"/>
                  </a:cubicBezTo>
                  <a:cubicBezTo>
                    <a:pt x="32082" y="21729"/>
                    <a:pt x="33040" y="20369"/>
                    <a:pt x="34085" y="19061"/>
                  </a:cubicBezTo>
                  <a:cubicBezTo>
                    <a:pt x="34466" y="18585"/>
                    <a:pt x="34847" y="18111"/>
                    <a:pt x="35231" y="17635"/>
                  </a:cubicBezTo>
                  <a:close/>
                  <a:moveTo>
                    <a:pt x="37197" y="16826"/>
                  </a:moveTo>
                  <a:lnTo>
                    <a:pt x="37197" y="16826"/>
                  </a:lnTo>
                  <a:cubicBezTo>
                    <a:pt x="35650" y="19044"/>
                    <a:pt x="33952" y="21117"/>
                    <a:pt x="32281" y="23201"/>
                  </a:cubicBezTo>
                  <a:cubicBezTo>
                    <a:pt x="32304" y="23166"/>
                    <a:pt x="32327" y="23129"/>
                    <a:pt x="32350" y="23094"/>
                  </a:cubicBezTo>
                  <a:cubicBezTo>
                    <a:pt x="33935" y="20975"/>
                    <a:pt x="35560" y="18896"/>
                    <a:pt x="37197" y="16826"/>
                  </a:cubicBezTo>
                  <a:close/>
                  <a:moveTo>
                    <a:pt x="60475" y="16610"/>
                  </a:moveTo>
                  <a:lnTo>
                    <a:pt x="60475" y="16610"/>
                  </a:lnTo>
                  <a:cubicBezTo>
                    <a:pt x="58934" y="18287"/>
                    <a:pt x="57450" y="20019"/>
                    <a:pt x="55937" y="21708"/>
                  </a:cubicBezTo>
                  <a:cubicBezTo>
                    <a:pt x="55333" y="22384"/>
                    <a:pt x="54742" y="23077"/>
                    <a:pt x="54144" y="23761"/>
                  </a:cubicBezTo>
                  <a:cubicBezTo>
                    <a:pt x="55553" y="22069"/>
                    <a:pt x="56959" y="20375"/>
                    <a:pt x="58431" y="18732"/>
                  </a:cubicBezTo>
                  <a:cubicBezTo>
                    <a:pt x="59075" y="18013"/>
                    <a:pt x="59771" y="17314"/>
                    <a:pt x="60475" y="16610"/>
                  </a:cubicBezTo>
                  <a:close/>
                  <a:moveTo>
                    <a:pt x="63899" y="8743"/>
                  </a:moveTo>
                  <a:lnTo>
                    <a:pt x="63899" y="8743"/>
                  </a:lnTo>
                  <a:cubicBezTo>
                    <a:pt x="63893" y="9675"/>
                    <a:pt x="63495" y="10388"/>
                    <a:pt x="62704" y="10885"/>
                  </a:cubicBezTo>
                  <a:cubicBezTo>
                    <a:pt x="60784" y="12854"/>
                    <a:pt x="58962" y="14921"/>
                    <a:pt x="57129" y="16971"/>
                  </a:cubicBezTo>
                  <a:lnTo>
                    <a:pt x="57126" y="16971"/>
                  </a:lnTo>
                  <a:cubicBezTo>
                    <a:pt x="54929" y="19431"/>
                    <a:pt x="52790" y="21939"/>
                    <a:pt x="50711" y="24497"/>
                  </a:cubicBezTo>
                  <a:cubicBezTo>
                    <a:pt x="52960" y="21475"/>
                    <a:pt x="55172" y="18302"/>
                    <a:pt x="57484" y="15216"/>
                  </a:cubicBezTo>
                  <a:cubicBezTo>
                    <a:pt x="58853" y="13798"/>
                    <a:pt x="60215" y="12375"/>
                    <a:pt x="61538" y="10902"/>
                  </a:cubicBezTo>
                  <a:cubicBezTo>
                    <a:pt x="62254" y="10106"/>
                    <a:pt x="63045" y="9384"/>
                    <a:pt x="63899" y="8743"/>
                  </a:cubicBezTo>
                  <a:close/>
                  <a:moveTo>
                    <a:pt x="65288" y="9413"/>
                  </a:moveTo>
                  <a:cubicBezTo>
                    <a:pt x="65308" y="9729"/>
                    <a:pt x="65345" y="10043"/>
                    <a:pt x="65403" y="10357"/>
                  </a:cubicBezTo>
                  <a:lnTo>
                    <a:pt x="65403" y="10357"/>
                  </a:lnTo>
                  <a:cubicBezTo>
                    <a:pt x="65380" y="10357"/>
                    <a:pt x="65357" y="10363"/>
                    <a:pt x="65340" y="10374"/>
                  </a:cubicBezTo>
                  <a:cubicBezTo>
                    <a:pt x="60383" y="14017"/>
                    <a:pt x="56405" y="19419"/>
                    <a:pt x="52374" y="24021"/>
                  </a:cubicBezTo>
                  <a:cubicBezTo>
                    <a:pt x="52164" y="24260"/>
                    <a:pt x="51964" y="24512"/>
                    <a:pt x="51756" y="24754"/>
                  </a:cubicBezTo>
                  <a:cubicBezTo>
                    <a:pt x="54003" y="21916"/>
                    <a:pt x="56301" y="18888"/>
                    <a:pt x="58749" y="16021"/>
                  </a:cubicBezTo>
                  <a:cubicBezTo>
                    <a:pt x="59880" y="14829"/>
                    <a:pt x="60998" y="13628"/>
                    <a:pt x="62063" y="12392"/>
                  </a:cubicBezTo>
                  <a:cubicBezTo>
                    <a:pt x="63105" y="11335"/>
                    <a:pt x="64173" y="10331"/>
                    <a:pt x="65288" y="9413"/>
                  </a:cubicBezTo>
                  <a:close/>
                  <a:moveTo>
                    <a:pt x="52172" y="6347"/>
                  </a:moveTo>
                  <a:cubicBezTo>
                    <a:pt x="52106" y="6427"/>
                    <a:pt x="52037" y="6505"/>
                    <a:pt x="51967" y="6583"/>
                  </a:cubicBezTo>
                  <a:cubicBezTo>
                    <a:pt x="50428" y="8168"/>
                    <a:pt x="48973" y="9831"/>
                    <a:pt x="47608" y="11569"/>
                  </a:cubicBezTo>
                  <a:cubicBezTo>
                    <a:pt x="43748" y="15897"/>
                    <a:pt x="39850" y="20196"/>
                    <a:pt x="36334" y="24841"/>
                  </a:cubicBezTo>
                  <a:cubicBezTo>
                    <a:pt x="36663" y="24356"/>
                    <a:pt x="36992" y="23871"/>
                    <a:pt x="37321" y="23386"/>
                  </a:cubicBezTo>
                  <a:cubicBezTo>
                    <a:pt x="38944" y="21264"/>
                    <a:pt x="40564" y="19136"/>
                    <a:pt x="42177" y="17000"/>
                  </a:cubicBezTo>
                  <a:cubicBezTo>
                    <a:pt x="45186" y="13030"/>
                    <a:pt x="48566" y="9652"/>
                    <a:pt x="52172" y="6347"/>
                  </a:cubicBezTo>
                  <a:close/>
                  <a:moveTo>
                    <a:pt x="71371" y="13501"/>
                  </a:moveTo>
                  <a:cubicBezTo>
                    <a:pt x="71307" y="13931"/>
                    <a:pt x="71073" y="14364"/>
                    <a:pt x="70672" y="14797"/>
                  </a:cubicBezTo>
                  <a:lnTo>
                    <a:pt x="70675" y="14797"/>
                  </a:lnTo>
                  <a:cubicBezTo>
                    <a:pt x="70415" y="15230"/>
                    <a:pt x="70132" y="15643"/>
                    <a:pt x="69846" y="16053"/>
                  </a:cubicBezTo>
                  <a:cubicBezTo>
                    <a:pt x="69834" y="16049"/>
                    <a:pt x="69822" y="16047"/>
                    <a:pt x="69810" y="16047"/>
                  </a:cubicBezTo>
                  <a:cubicBezTo>
                    <a:pt x="69775" y="16047"/>
                    <a:pt x="69740" y="16062"/>
                    <a:pt x="69717" y="16087"/>
                  </a:cubicBezTo>
                  <a:cubicBezTo>
                    <a:pt x="67462" y="18616"/>
                    <a:pt x="65230" y="21169"/>
                    <a:pt x="63022" y="23738"/>
                  </a:cubicBezTo>
                  <a:cubicBezTo>
                    <a:pt x="62410" y="24292"/>
                    <a:pt x="61795" y="24844"/>
                    <a:pt x="61177" y="25389"/>
                  </a:cubicBezTo>
                  <a:cubicBezTo>
                    <a:pt x="62219" y="24107"/>
                    <a:pt x="63284" y="22846"/>
                    <a:pt x="64416" y="21639"/>
                  </a:cubicBezTo>
                  <a:cubicBezTo>
                    <a:pt x="66890" y="18997"/>
                    <a:pt x="69439" y="16555"/>
                    <a:pt x="71371" y="13501"/>
                  </a:cubicBezTo>
                  <a:close/>
                  <a:moveTo>
                    <a:pt x="69411" y="12054"/>
                  </a:moveTo>
                  <a:cubicBezTo>
                    <a:pt x="68744" y="12863"/>
                    <a:pt x="68059" y="13657"/>
                    <a:pt x="67358" y="14430"/>
                  </a:cubicBezTo>
                  <a:cubicBezTo>
                    <a:pt x="63888" y="18348"/>
                    <a:pt x="59988" y="21850"/>
                    <a:pt x="56316" y="25572"/>
                  </a:cubicBezTo>
                  <a:lnTo>
                    <a:pt x="56316" y="25572"/>
                  </a:lnTo>
                  <a:cubicBezTo>
                    <a:pt x="58874" y="22854"/>
                    <a:pt x="61506" y="20232"/>
                    <a:pt x="63966" y="17418"/>
                  </a:cubicBezTo>
                  <a:cubicBezTo>
                    <a:pt x="64988" y="16249"/>
                    <a:pt x="66036" y="15114"/>
                    <a:pt x="67112" y="14000"/>
                  </a:cubicBezTo>
                  <a:cubicBezTo>
                    <a:pt x="67791" y="13255"/>
                    <a:pt x="68562" y="12600"/>
                    <a:pt x="69411" y="12054"/>
                  </a:cubicBezTo>
                  <a:close/>
                  <a:moveTo>
                    <a:pt x="60440" y="4124"/>
                  </a:moveTo>
                  <a:cubicBezTo>
                    <a:pt x="60626" y="4124"/>
                    <a:pt x="55900" y="9463"/>
                    <a:pt x="55365" y="10022"/>
                  </a:cubicBezTo>
                  <a:cubicBezTo>
                    <a:pt x="53209" y="12268"/>
                    <a:pt x="51147" y="14592"/>
                    <a:pt x="49181" y="17000"/>
                  </a:cubicBezTo>
                  <a:lnTo>
                    <a:pt x="49181" y="17003"/>
                  </a:lnTo>
                  <a:cubicBezTo>
                    <a:pt x="47657" y="18873"/>
                    <a:pt x="46271" y="20839"/>
                    <a:pt x="44920" y="22829"/>
                  </a:cubicBezTo>
                  <a:cubicBezTo>
                    <a:pt x="44054" y="23848"/>
                    <a:pt x="43173" y="24867"/>
                    <a:pt x="42296" y="25895"/>
                  </a:cubicBezTo>
                  <a:cubicBezTo>
                    <a:pt x="43303" y="24388"/>
                    <a:pt x="44268" y="22889"/>
                    <a:pt x="45215" y="21501"/>
                  </a:cubicBezTo>
                  <a:cubicBezTo>
                    <a:pt x="45671" y="20831"/>
                    <a:pt x="46150" y="20181"/>
                    <a:pt x="46629" y="19532"/>
                  </a:cubicBezTo>
                  <a:cubicBezTo>
                    <a:pt x="50821" y="14681"/>
                    <a:pt x="54892" y="9739"/>
                    <a:pt x="59372" y="5146"/>
                  </a:cubicBezTo>
                  <a:cubicBezTo>
                    <a:pt x="60080" y="4421"/>
                    <a:pt x="60397" y="4124"/>
                    <a:pt x="60440" y="4124"/>
                  </a:cubicBezTo>
                  <a:close/>
                  <a:moveTo>
                    <a:pt x="31420" y="4516"/>
                  </a:moveTo>
                  <a:cubicBezTo>
                    <a:pt x="31602" y="4617"/>
                    <a:pt x="31778" y="4730"/>
                    <a:pt x="31949" y="4854"/>
                  </a:cubicBezTo>
                  <a:cubicBezTo>
                    <a:pt x="29059" y="8714"/>
                    <a:pt x="26250" y="12632"/>
                    <a:pt x="23478" y="16578"/>
                  </a:cubicBezTo>
                  <a:cubicBezTo>
                    <a:pt x="22361" y="18169"/>
                    <a:pt x="21223" y="19748"/>
                    <a:pt x="20222" y="21417"/>
                  </a:cubicBezTo>
                  <a:cubicBezTo>
                    <a:pt x="19809" y="22141"/>
                    <a:pt x="19396" y="22866"/>
                    <a:pt x="18977" y="23591"/>
                  </a:cubicBezTo>
                  <a:cubicBezTo>
                    <a:pt x="18908" y="23706"/>
                    <a:pt x="18833" y="23816"/>
                    <a:pt x="18752" y="23923"/>
                  </a:cubicBezTo>
                  <a:cubicBezTo>
                    <a:pt x="18726" y="23963"/>
                    <a:pt x="18697" y="24001"/>
                    <a:pt x="18671" y="24041"/>
                  </a:cubicBezTo>
                  <a:cubicBezTo>
                    <a:pt x="17896" y="25056"/>
                    <a:pt x="16512" y="26224"/>
                    <a:pt x="16216" y="26845"/>
                  </a:cubicBezTo>
                  <a:lnTo>
                    <a:pt x="16216" y="26845"/>
                  </a:lnTo>
                  <a:cubicBezTo>
                    <a:pt x="18026" y="23044"/>
                    <a:pt x="20935" y="19745"/>
                    <a:pt x="23481" y="16431"/>
                  </a:cubicBezTo>
                  <a:cubicBezTo>
                    <a:pt x="26383" y="12652"/>
                    <a:pt x="28822" y="8512"/>
                    <a:pt x="31420" y="4516"/>
                  </a:cubicBezTo>
                  <a:close/>
                  <a:moveTo>
                    <a:pt x="30404" y="23400"/>
                  </a:moveTo>
                  <a:lnTo>
                    <a:pt x="30404" y="23400"/>
                  </a:lnTo>
                  <a:cubicBezTo>
                    <a:pt x="29578" y="24636"/>
                    <a:pt x="28802" y="25912"/>
                    <a:pt x="27979" y="27148"/>
                  </a:cubicBezTo>
                  <a:cubicBezTo>
                    <a:pt x="27808" y="27195"/>
                    <a:pt x="27674" y="27219"/>
                    <a:pt x="27575" y="27219"/>
                  </a:cubicBezTo>
                  <a:cubicBezTo>
                    <a:pt x="27174" y="27219"/>
                    <a:pt x="27373" y="26822"/>
                    <a:pt x="28173" y="26027"/>
                  </a:cubicBezTo>
                  <a:cubicBezTo>
                    <a:pt x="28655" y="25282"/>
                    <a:pt x="29148" y="24546"/>
                    <a:pt x="29654" y="23819"/>
                  </a:cubicBezTo>
                  <a:cubicBezTo>
                    <a:pt x="29662" y="23801"/>
                    <a:pt x="29665" y="23778"/>
                    <a:pt x="29662" y="23758"/>
                  </a:cubicBezTo>
                  <a:cubicBezTo>
                    <a:pt x="29899" y="23631"/>
                    <a:pt x="30144" y="23513"/>
                    <a:pt x="30404" y="23400"/>
                  </a:cubicBezTo>
                  <a:close/>
                  <a:moveTo>
                    <a:pt x="29018" y="24145"/>
                  </a:moveTo>
                  <a:cubicBezTo>
                    <a:pt x="28207" y="25199"/>
                    <a:pt x="27410" y="26267"/>
                    <a:pt x="26593" y="27321"/>
                  </a:cubicBezTo>
                  <a:cubicBezTo>
                    <a:pt x="26969" y="26056"/>
                    <a:pt x="27780" y="24974"/>
                    <a:pt x="29018" y="24145"/>
                  </a:cubicBezTo>
                  <a:close/>
                  <a:moveTo>
                    <a:pt x="57871" y="10931"/>
                  </a:moveTo>
                  <a:lnTo>
                    <a:pt x="57871" y="10931"/>
                  </a:lnTo>
                  <a:cubicBezTo>
                    <a:pt x="55305" y="14046"/>
                    <a:pt x="52885" y="17303"/>
                    <a:pt x="50454" y="20464"/>
                  </a:cubicBezTo>
                  <a:cubicBezTo>
                    <a:pt x="48653" y="22808"/>
                    <a:pt x="46889" y="25181"/>
                    <a:pt x="45160" y="27586"/>
                  </a:cubicBezTo>
                  <a:cubicBezTo>
                    <a:pt x="46436" y="25571"/>
                    <a:pt x="47712" y="23553"/>
                    <a:pt x="49080" y="21602"/>
                  </a:cubicBezTo>
                  <a:cubicBezTo>
                    <a:pt x="51445" y="18232"/>
                    <a:pt x="53890" y="14973"/>
                    <a:pt x="56783" y="12037"/>
                  </a:cubicBezTo>
                  <a:cubicBezTo>
                    <a:pt x="57147" y="11667"/>
                    <a:pt x="57510" y="11298"/>
                    <a:pt x="57871" y="10931"/>
                  </a:cubicBezTo>
                  <a:close/>
                  <a:moveTo>
                    <a:pt x="27015" y="16942"/>
                  </a:moveTo>
                  <a:cubicBezTo>
                    <a:pt x="26928" y="17170"/>
                    <a:pt x="26865" y="17404"/>
                    <a:pt x="26819" y="17643"/>
                  </a:cubicBezTo>
                  <a:cubicBezTo>
                    <a:pt x="26391" y="18287"/>
                    <a:pt x="25958" y="18928"/>
                    <a:pt x="25516" y="19566"/>
                  </a:cubicBezTo>
                  <a:cubicBezTo>
                    <a:pt x="25488" y="19598"/>
                    <a:pt x="25453" y="19618"/>
                    <a:pt x="25427" y="19653"/>
                  </a:cubicBezTo>
                  <a:cubicBezTo>
                    <a:pt x="25280" y="19835"/>
                    <a:pt x="25153" y="20034"/>
                    <a:pt x="25049" y="20245"/>
                  </a:cubicBezTo>
                  <a:cubicBezTo>
                    <a:pt x="23267" y="22777"/>
                    <a:pt x="21388" y="25254"/>
                    <a:pt x="19506" y="27722"/>
                  </a:cubicBezTo>
                  <a:cubicBezTo>
                    <a:pt x="20360" y="26302"/>
                    <a:pt x="21212" y="24873"/>
                    <a:pt x="22113" y="23478"/>
                  </a:cubicBezTo>
                  <a:cubicBezTo>
                    <a:pt x="22930" y="22352"/>
                    <a:pt x="23738" y="21223"/>
                    <a:pt x="24526" y="20080"/>
                  </a:cubicBezTo>
                  <a:cubicBezTo>
                    <a:pt x="25349" y="19023"/>
                    <a:pt x="26183" y="17987"/>
                    <a:pt x="27015" y="16942"/>
                  </a:cubicBezTo>
                  <a:close/>
                  <a:moveTo>
                    <a:pt x="30395" y="5526"/>
                  </a:moveTo>
                  <a:cubicBezTo>
                    <a:pt x="30489" y="5526"/>
                    <a:pt x="27391" y="10027"/>
                    <a:pt x="26784" y="11050"/>
                  </a:cubicBezTo>
                  <a:cubicBezTo>
                    <a:pt x="23322" y="16867"/>
                    <a:pt x="18432" y="21645"/>
                    <a:pt x="15426" y="27754"/>
                  </a:cubicBezTo>
                  <a:cubicBezTo>
                    <a:pt x="15346" y="27529"/>
                    <a:pt x="15279" y="27298"/>
                    <a:pt x="15224" y="27067"/>
                  </a:cubicBezTo>
                  <a:cubicBezTo>
                    <a:pt x="15224" y="27067"/>
                    <a:pt x="15227" y="27067"/>
                    <a:pt x="15227" y="27064"/>
                  </a:cubicBezTo>
                  <a:cubicBezTo>
                    <a:pt x="16916" y="24870"/>
                    <a:pt x="18466" y="22592"/>
                    <a:pt x="19965" y="20276"/>
                  </a:cubicBezTo>
                  <a:cubicBezTo>
                    <a:pt x="20938" y="18980"/>
                    <a:pt x="21908" y="17684"/>
                    <a:pt x="22808" y="16344"/>
                  </a:cubicBezTo>
                  <a:cubicBezTo>
                    <a:pt x="24679" y="13555"/>
                    <a:pt x="26518" y="10755"/>
                    <a:pt x="28499" y="8044"/>
                  </a:cubicBezTo>
                  <a:cubicBezTo>
                    <a:pt x="29839" y="6208"/>
                    <a:pt x="30359" y="5526"/>
                    <a:pt x="30395" y="5526"/>
                  </a:cubicBezTo>
                  <a:close/>
                  <a:moveTo>
                    <a:pt x="43780" y="12562"/>
                  </a:moveTo>
                  <a:lnTo>
                    <a:pt x="43780" y="12562"/>
                  </a:lnTo>
                  <a:cubicBezTo>
                    <a:pt x="42351" y="14390"/>
                    <a:pt x="40948" y="16200"/>
                    <a:pt x="39542" y="17898"/>
                  </a:cubicBezTo>
                  <a:cubicBezTo>
                    <a:pt x="36926" y="21059"/>
                    <a:pt x="34599" y="24477"/>
                    <a:pt x="31920" y="27575"/>
                  </a:cubicBezTo>
                  <a:cubicBezTo>
                    <a:pt x="31865" y="27638"/>
                    <a:pt x="31807" y="27699"/>
                    <a:pt x="31752" y="27762"/>
                  </a:cubicBezTo>
                  <a:cubicBezTo>
                    <a:pt x="32171" y="27197"/>
                    <a:pt x="32578" y="26631"/>
                    <a:pt x="32979" y="26056"/>
                  </a:cubicBezTo>
                  <a:cubicBezTo>
                    <a:pt x="33620" y="25291"/>
                    <a:pt x="34264" y="24526"/>
                    <a:pt x="34888" y="23747"/>
                  </a:cubicBezTo>
                  <a:cubicBezTo>
                    <a:pt x="36978" y="21128"/>
                    <a:pt x="38924" y="18397"/>
                    <a:pt x="40997" y="15767"/>
                  </a:cubicBezTo>
                  <a:cubicBezTo>
                    <a:pt x="41868" y="14661"/>
                    <a:pt x="42813" y="13605"/>
                    <a:pt x="43780" y="12562"/>
                  </a:cubicBezTo>
                  <a:close/>
                  <a:moveTo>
                    <a:pt x="29425" y="9929"/>
                  </a:moveTo>
                  <a:cubicBezTo>
                    <a:pt x="28822" y="10946"/>
                    <a:pt x="28239" y="11979"/>
                    <a:pt x="27644" y="13004"/>
                  </a:cubicBezTo>
                  <a:cubicBezTo>
                    <a:pt x="26767" y="14069"/>
                    <a:pt x="25918" y="15158"/>
                    <a:pt x="25083" y="16261"/>
                  </a:cubicBezTo>
                  <a:cubicBezTo>
                    <a:pt x="23770" y="18001"/>
                    <a:pt x="22644" y="19884"/>
                    <a:pt x="21463" y="21714"/>
                  </a:cubicBezTo>
                  <a:cubicBezTo>
                    <a:pt x="20127" y="23779"/>
                    <a:pt x="17565" y="26042"/>
                    <a:pt x="16589" y="27849"/>
                  </a:cubicBezTo>
                  <a:lnTo>
                    <a:pt x="16589" y="27849"/>
                  </a:lnTo>
                  <a:cubicBezTo>
                    <a:pt x="16815" y="27430"/>
                    <a:pt x="17052" y="27019"/>
                    <a:pt x="17289" y="26611"/>
                  </a:cubicBezTo>
                  <a:cubicBezTo>
                    <a:pt x="18409" y="25308"/>
                    <a:pt x="19269" y="23799"/>
                    <a:pt x="20129" y="22280"/>
                  </a:cubicBezTo>
                  <a:cubicBezTo>
                    <a:pt x="23135" y="18105"/>
                    <a:pt x="26579" y="14202"/>
                    <a:pt x="29425" y="9929"/>
                  </a:cubicBezTo>
                  <a:close/>
                  <a:moveTo>
                    <a:pt x="16483" y="27462"/>
                  </a:moveTo>
                  <a:lnTo>
                    <a:pt x="16483" y="27462"/>
                  </a:lnTo>
                  <a:cubicBezTo>
                    <a:pt x="16241" y="27872"/>
                    <a:pt x="16007" y="28291"/>
                    <a:pt x="15779" y="28715"/>
                  </a:cubicBezTo>
                  <a:cubicBezTo>
                    <a:pt x="15718" y="28551"/>
                    <a:pt x="15654" y="28383"/>
                    <a:pt x="15594" y="28219"/>
                  </a:cubicBezTo>
                  <a:cubicBezTo>
                    <a:pt x="15906" y="27985"/>
                    <a:pt x="16203" y="27731"/>
                    <a:pt x="16483" y="27462"/>
                  </a:cubicBezTo>
                  <a:close/>
                  <a:moveTo>
                    <a:pt x="24203" y="18654"/>
                  </a:moveTo>
                  <a:lnTo>
                    <a:pt x="24203" y="18654"/>
                  </a:lnTo>
                  <a:cubicBezTo>
                    <a:pt x="22401" y="21249"/>
                    <a:pt x="20629" y="23862"/>
                    <a:pt x="18845" y="26426"/>
                  </a:cubicBezTo>
                  <a:cubicBezTo>
                    <a:pt x="17651" y="28138"/>
                    <a:pt x="17189" y="28739"/>
                    <a:pt x="17131" y="28739"/>
                  </a:cubicBezTo>
                  <a:cubicBezTo>
                    <a:pt x="17031" y="28739"/>
                    <a:pt x="18122" y="26966"/>
                    <a:pt x="18741" y="26004"/>
                  </a:cubicBezTo>
                  <a:cubicBezTo>
                    <a:pt x="19766" y="24711"/>
                    <a:pt x="20710" y="23363"/>
                    <a:pt x="21631" y="21991"/>
                  </a:cubicBezTo>
                  <a:cubicBezTo>
                    <a:pt x="22410" y="20972"/>
                    <a:pt x="23201" y="19965"/>
                    <a:pt x="23981" y="18951"/>
                  </a:cubicBezTo>
                  <a:cubicBezTo>
                    <a:pt x="24056" y="18853"/>
                    <a:pt x="24128" y="18752"/>
                    <a:pt x="24203" y="18654"/>
                  </a:cubicBezTo>
                  <a:close/>
                  <a:moveTo>
                    <a:pt x="67014" y="25837"/>
                  </a:moveTo>
                  <a:lnTo>
                    <a:pt x="67014" y="25837"/>
                  </a:lnTo>
                  <a:cubicBezTo>
                    <a:pt x="66948" y="26388"/>
                    <a:pt x="66824" y="26934"/>
                    <a:pt x="66645" y="27459"/>
                  </a:cubicBezTo>
                  <a:cubicBezTo>
                    <a:pt x="66033" y="28011"/>
                    <a:pt x="65441" y="28579"/>
                    <a:pt x="64866" y="29163"/>
                  </a:cubicBezTo>
                  <a:cubicBezTo>
                    <a:pt x="65643" y="28077"/>
                    <a:pt x="66359" y="26969"/>
                    <a:pt x="67014" y="25837"/>
                  </a:cubicBezTo>
                  <a:close/>
                  <a:moveTo>
                    <a:pt x="27835" y="25972"/>
                  </a:moveTo>
                  <a:lnTo>
                    <a:pt x="27835" y="25972"/>
                  </a:lnTo>
                  <a:cubicBezTo>
                    <a:pt x="27220" y="26986"/>
                    <a:pt x="26720" y="28063"/>
                    <a:pt x="26345" y="29186"/>
                  </a:cubicBezTo>
                  <a:cubicBezTo>
                    <a:pt x="26339" y="28782"/>
                    <a:pt x="26371" y="28380"/>
                    <a:pt x="26440" y="27985"/>
                  </a:cubicBezTo>
                  <a:lnTo>
                    <a:pt x="26440" y="27982"/>
                  </a:lnTo>
                  <a:cubicBezTo>
                    <a:pt x="26463" y="27979"/>
                    <a:pt x="26487" y="27967"/>
                    <a:pt x="26504" y="27950"/>
                  </a:cubicBezTo>
                  <a:cubicBezTo>
                    <a:pt x="27006" y="27309"/>
                    <a:pt x="27419" y="26642"/>
                    <a:pt x="27835" y="25972"/>
                  </a:cubicBezTo>
                  <a:close/>
                  <a:moveTo>
                    <a:pt x="17138" y="27898"/>
                  </a:moveTo>
                  <a:cubicBezTo>
                    <a:pt x="16789" y="28452"/>
                    <a:pt x="16446" y="29013"/>
                    <a:pt x="16116" y="29584"/>
                  </a:cubicBezTo>
                  <a:cubicBezTo>
                    <a:pt x="16108" y="29596"/>
                    <a:pt x="16116" y="29607"/>
                    <a:pt x="16111" y="29619"/>
                  </a:cubicBezTo>
                  <a:cubicBezTo>
                    <a:pt x="16096" y="29625"/>
                    <a:pt x="16088" y="29636"/>
                    <a:pt x="16073" y="29642"/>
                  </a:cubicBezTo>
                  <a:cubicBezTo>
                    <a:pt x="16038" y="29486"/>
                    <a:pt x="15986" y="29321"/>
                    <a:pt x="15929" y="29148"/>
                  </a:cubicBezTo>
                  <a:cubicBezTo>
                    <a:pt x="16347" y="28741"/>
                    <a:pt x="16749" y="28325"/>
                    <a:pt x="17138" y="27898"/>
                  </a:cubicBezTo>
                  <a:close/>
                  <a:moveTo>
                    <a:pt x="63642" y="12098"/>
                  </a:moveTo>
                  <a:cubicBezTo>
                    <a:pt x="63380" y="12378"/>
                    <a:pt x="62476" y="13980"/>
                    <a:pt x="61855" y="14586"/>
                  </a:cubicBezTo>
                  <a:cubicBezTo>
                    <a:pt x="58890" y="17490"/>
                    <a:pt x="56179" y="20753"/>
                    <a:pt x="53558" y="23963"/>
                  </a:cubicBezTo>
                  <a:cubicBezTo>
                    <a:pt x="51898" y="25996"/>
                    <a:pt x="50108" y="27962"/>
                    <a:pt x="48315" y="29931"/>
                  </a:cubicBezTo>
                  <a:cubicBezTo>
                    <a:pt x="52247" y="24610"/>
                    <a:pt x="56303" y="19431"/>
                    <a:pt x="61073" y="14774"/>
                  </a:cubicBezTo>
                  <a:cubicBezTo>
                    <a:pt x="61956" y="13908"/>
                    <a:pt x="62788" y="12993"/>
                    <a:pt x="63642" y="12098"/>
                  </a:cubicBezTo>
                  <a:close/>
                  <a:moveTo>
                    <a:pt x="21781" y="27875"/>
                  </a:moveTo>
                  <a:lnTo>
                    <a:pt x="21781" y="27875"/>
                  </a:lnTo>
                  <a:cubicBezTo>
                    <a:pt x="21726" y="27956"/>
                    <a:pt x="21671" y="28040"/>
                    <a:pt x="21622" y="28118"/>
                  </a:cubicBezTo>
                  <a:cubicBezTo>
                    <a:pt x="21484" y="28324"/>
                    <a:pt x="20080" y="29959"/>
                    <a:pt x="20018" y="29959"/>
                  </a:cubicBezTo>
                  <a:cubicBezTo>
                    <a:pt x="19993" y="29959"/>
                    <a:pt x="20181" y="29700"/>
                    <a:pt x="20747" y="28987"/>
                  </a:cubicBezTo>
                  <a:cubicBezTo>
                    <a:pt x="21062" y="28591"/>
                    <a:pt x="21420" y="28233"/>
                    <a:pt x="21781" y="27875"/>
                  </a:cubicBezTo>
                  <a:close/>
                  <a:moveTo>
                    <a:pt x="65822" y="24324"/>
                  </a:moveTo>
                  <a:lnTo>
                    <a:pt x="65822" y="24324"/>
                  </a:lnTo>
                  <a:cubicBezTo>
                    <a:pt x="64803" y="25866"/>
                    <a:pt x="63449" y="27275"/>
                    <a:pt x="62225" y="28640"/>
                  </a:cubicBezTo>
                  <a:cubicBezTo>
                    <a:pt x="61740" y="29183"/>
                    <a:pt x="61269" y="29734"/>
                    <a:pt x="60801" y="30289"/>
                  </a:cubicBezTo>
                  <a:cubicBezTo>
                    <a:pt x="61777" y="29116"/>
                    <a:pt x="62753" y="27941"/>
                    <a:pt x="63712" y="26755"/>
                  </a:cubicBezTo>
                  <a:cubicBezTo>
                    <a:pt x="64300" y="26027"/>
                    <a:pt x="65213" y="25147"/>
                    <a:pt x="65822" y="24324"/>
                  </a:cubicBezTo>
                  <a:close/>
                  <a:moveTo>
                    <a:pt x="23227" y="24841"/>
                  </a:moveTo>
                  <a:cubicBezTo>
                    <a:pt x="23267" y="24841"/>
                    <a:pt x="23252" y="24968"/>
                    <a:pt x="23149" y="25285"/>
                  </a:cubicBezTo>
                  <a:cubicBezTo>
                    <a:pt x="22996" y="25759"/>
                    <a:pt x="22780" y="26212"/>
                    <a:pt x="22534" y="26654"/>
                  </a:cubicBezTo>
                  <a:cubicBezTo>
                    <a:pt x="21483" y="27846"/>
                    <a:pt x="20213" y="28816"/>
                    <a:pt x="19589" y="30315"/>
                  </a:cubicBezTo>
                  <a:cubicBezTo>
                    <a:pt x="19615" y="30173"/>
                    <a:pt x="19644" y="30032"/>
                    <a:pt x="19662" y="29884"/>
                  </a:cubicBezTo>
                  <a:cubicBezTo>
                    <a:pt x="19665" y="29841"/>
                    <a:pt x="19644" y="29798"/>
                    <a:pt x="19610" y="29772"/>
                  </a:cubicBezTo>
                  <a:cubicBezTo>
                    <a:pt x="20441" y="28796"/>
                    <a:pt x="21255" y="27823"/>
                    <a:pt x="22003" y="26775"/>
                  </a:cubicBezTo>
                  <a:cubicBezTo>
                    <a:pt x="22166" y="26548"/>
                    <a:pt x="23077" y="24841"/>
                    <a:pt x="23227" y="24841"/>
                  </a:cubicBezTo>
                  <a:close/>
                  <a:moveTo>
                    <a:pt x="24275" y="22554"/>
                  </a:moveTo>
                  <a:lnTo>
                    <a:pt x="24275" y="22554"/>
                  </a:lnTo>
                  <a:cubicBezTo>
                    <a:pt x="24122" y="23169"/>
                    <a:pt x="23986" y="23761"/>
                    <a:pt x="23836" y="24232"/>
                  </a:cubicBezTo>
                  <a:cubicBezTo>
                    <a:pt x="23045" y="26680"/>
                    <a:pt x="22453" y="29197"/>
                    <a:pt x="20069" y="30502"/>
                  </a:cubicBezTo>
                  <a:cubicBezTo>
                    <a:pt x="20054" y="30456"/>
                    <a:pt x="20020" y="30418"/>
                    <a:pt x="19973" y="30404"/>
                  </a:cubicBezTo>
                  <a:cubicBezTo>
                    <a:pt x="21163" y="29391"/>
                    <a:pt x="22142" y="28152"/>
                    <a:pt x="22849" y="26761"/>
                  </a:cubicBezTo>
                  <a:cubicBezTo>
                    <a:pt x="22881" y="26726"/>
                    <a:pt x="22915" y="26691"/>
                    <a:pt x="22947" y="26654"/>
                  </a:cubicBezTo>
                  <a:cubicBezTo>
                    <a:pt x="22982" y="26613"/>
                    <a:pt x="22990" y="26556"/>
                    <a:pt x="22970" y="26507"/>
                  </a:cubicBezTo>
                  <a:cubicBezTo>
                    <a:pt x="23311" y="25811"/>
                    <a:pt x="23571" y="25078"/>
                    <a:pt x="23744" y="24324"/>
                  </a:cubicBezTo>
                  <a:cubicBezTo>
                    <a:pt x="23769" y="24220"/>
                    <a:pt x="23678" y="24118"/>
                    <a:pt x="23583" y="24118"/>
                  </a:cubicBezTo>
                  <a:cubicBezTo>
                    <a:pt x="23546" y="24118"/>
                    <a:pt x="23509" y="24133"/>
                    <a:pt x="23478" y="24168"/>
                  </a:cubicBezTo>
                  <a:cubicBezTo>
                    <a:pt x="23195" y="24494"/>
                    <a:pt x="22933" y="24832"/>
                    <a:pt x="22676" y="25179"/>
                  </a:cubicBezTo>
                  <a:cubicBezTo>
                    <a:pt x="23221" y="24312"/>
                    <a:pt x="23753" y="23438"/>
                    <a:pt x="24275" y="22554"/>
                  </a:cubicBezTo>
                  <a:close/>
                  <a:moveTo>
                    <a:pt x="40986" y="10409"/>
                  </a:moveTo>
                  <a:cubicBezTo>
                    <a:pt x="41013" y="10409"/>
                    <a:pt x="40977" y="10500"/>
                    <a:pt x="40858" y="10709"/>
                  </a:cubicBezTo>
                  <a:cubicBezTo>
                    <a:pt x="40067" y="12095"/>
                    <a:pt x="39111" y="13391"/>
                    <a:pt x="38188" y="14687"/>
                  </a:cubicBezTo>
                  <a:cubicBezTo>
                    <a:pt x="37350" y="15856"/>
                    <a:pt x="36478" y="17000"/>
                    <a:pt x="35604" y="18137"/>
                  </a:cubicBezTo>
                  <a:cubicBezTo>
                    <a:pt x="35465" y="18313"/>
                    <a:pt x="35329" y="18486"/>
                    <a:pt x="35191" y="18660"/>
                  </a:cubicBezTo>
                  <a:cubicBezTo>
                    <a:pt x="32211" y="22419"/>
                    <a:pt x="28738" y="26316"/>
                    <a:pt x="26515" y="30597"/>
                  </a:cubicBezTo>
                  <a:cubicBezTo>
                    <a:pt x="26466" y="30346"/>
                    <a:pt x="26426" y="30095"/>
                    <a:pt x="26397" y="29850"/>
                  </a:cubicBezTo>
                  <a:cubicBezTo>
                    <a:pt x="26423" y="29850"/>
                    <a:pt x="26446" y="29838"/>
                    <a:pt x="26461" y="29815"/>
                  </a:cubicBezTo>
                  <a:cubicBezTo>
                    <a:pt x="26726" y="29440"/>
                    <a:pt x="26998" y="29067"/>
                    <a:pt x="27266" y="28695"/>
                  </a:cubicBezTo>
                  <a:cubicBezTo>
                    <a:pt x="27592" y="28256"/>
                    <a:pt x="27916" y="27812"/>
                    <a:pt x="28230" y="27364"/>
                  </a:cubicBezTo>
                  <a:cubicBezTo>
                    <a:pt x="31530" y="22895"/>
                    <a:pt x="35070" y="18614"/>
                    <a:pt x="38173" y="13994"/>
                  </a:cubicBezTo>
                  <a:cubicBezTo>
                    <a:pt x="38248" y="13885"/>
                    <a:pt x="40821" y="10409"/>
                    <a:pt x="40986" y="10409"/>
                  </a:cubicBezTo>
                  <a:close/>
                  <a:moveTo>
                    <a:pt x="61953" y="24956"/>
                  </a:moveTo>
                  <a:lnTo>
                    <a:pt x="61953" y="24956"/>
                  </a:lnTo>
                  <a:cubicBezTo>
                    <a:pt x="60267" y="26914"/>
                    <a:pt x="58604" y="28888"/>
                    <a:pt x="56936" y="30863"/>
                  </a:cubicBezTo>
                  <a:cubicBezTo>
                    <a:pt x="58027" y="29402"/>
                    <a:pt x="59130" y="27953"/>
                    <a:pt x="60259" y="26521"/>
                  </a:cubicBezTo>
                  <a:cubicBezTo>
                    <a:pt x="60822" y="25996"/>
                    <a:pt x="61388" y="25476"/>
                    <a:pt x="61953" y="24956"/>
                  </a:cubicBezTo>
                  <a:close/>
                  <a:moveTo>
                    <a:pt x="37740" y="17681"/>
                  </a:moveTo>
                  <a:lnTo>
                    <a:pt x="37740" y="17681"/>
                  </a:lnTo>
                  <a:cubicBezTo>
                    <a:pt x="36906" y="18931"/>
                    <a:pt x="36083" y="20187"/>
                    <a:pt x="35251" y="21440"/>
                  </a:cubicBezTo>
                  <a:cubicBezTo>
                    <a:pt x="33909" y="23189"/>
                    <a:pt x="32679" y="25011"/>
                    <a:pt x="31484" y="26859"/>
                  </a:cubicBezTo>
                  <a:cubicBezTo>
                    <a:pt x="30325" y="28409"/>
                    <a:pt x="29112" y="29902"/>
                    <a:pt x="27795" y="31306"/>
                  </a:cubicBezTo>
                  <a:lnTo>
                    <a:pt x="27795" y="31306"/>
                  </a:lnTo>
                  <a:cubicBezTo>
                    <a:pt x="29397" y="29597"/>
                    <a:pt x="30571" y="27078"/>
                    <a:pt x="31891" y="25138"/>
                  </a:cubicBezTo>
                  <a:cubicBezTo>
                    <a:pt x="33666" y="22534"/>
                    <a:pt x="35679" y="20126"/>
                    <a:pt x="37705" y="17721"/>
                  </a:cubicBezTo>
                  <a:cubicBezTo>
                    <a:pt x="37717" y="17707"/>
                    <a:pt x="37729" y="17695"/>
                    <a:pt x="37740" y="17681"/>
                  </a:cubicBezTo>
                  <a:close/>
                  <a:moveTo>
                    <a:pt x="42931" y="17964"/>
                  </a:moveTo>
                  <a:cubicBezTo>
                    <a:pt x="39604" y="22773"/>
                    <a:pt x="36443" y="27693"/>
                    <a:pt x="32904" y="31969"/>
                  </a:cubicBezTo>
                  <a:cubicBezTo>
                    <a:pt x="33895" y="30623"/>
                    <a:pt x="34830" y="29238"/>
                    <a:pt x="35774" y="27861"/>
                  </a:cubicBezTo>
                  <a:cubicBezTo>
                    <a:pt x="38083" y="24489"/>
                    <a:pt x="40444" y="21198"/>
                    <a:pt x="42931" y="17964"/>
                  </a:cubicBezTo>
                  <a:close/>
                  <a:moveTo>
                    <a:pt x="44383" y="8740"/>
                  </a:moveTo>
                  <a:cubicBezTo>
                    <a:pt x="44331" y="8858"/>
                    <a:pt x="44268" y="8977"/>
                    <a:pt x="44210" y="9095"/>
                  </a:cubicBezTo>
                  <a:cubicBezTo>
                    <a:pt x="42149" y="11370"/>
                    <a:pt x="40327" y="13864"/>
                    <a:pt x="38583" y="16428"/>
                  </a:cubicBezTo>
                  <a:cubicBezTo>
                    <a:pt x="37474" y="17612"/>
                    <a:pt x="36386" y="18761"/>
                    <a:pt x="35459" y="19864"/>
                  </a:cubicBezTo>
                  <a:cubicBezTo>
                    <a:pt x="32266" y="23669"/>
                    <a:pt x="29674" y="27904"/>
                    <a:pt x="26902" y="32015"/>
                  </a:cubicBezTo>
                  <a:cubicBezTo>
                    <a:pt x="26894" y="31989"/>
                    <a:pt x="26882" y="31969"/>
                    <a:pt x="26873" y="31943"/>
                  </a:cubicBezTo>
                  <a:cubicBezTo>
                    <a:pt x="26836" y="31833"/>
                    <a:pt x="26813" y="31732"/>
                    <a:pt x="26781" y="31628"/>
                  </a:cubicBezTo>
                  <a:cubicBezTo>
                    <a:pt x="26911" y="31487"/>
                    <a:pt x="27041" y="31342"/>
                    <a:pt x="27171" y="31201"/>
                  </a:cubicBezTo>
                  <a:cubicBezTo>
                    <a:pt x="27191" y="31178"/>
                    <a:pt x="27171" y="31147"/>
                    <a:pt x="27146" y="31147"/>
                  </a:cubicBezTo>
                  <a:cubicBezTo>
                    <a:pt x="27139" y="31147"/>
                    <a:pt x="27131" y="31149"/>
                    <a:pt x="27125" y="31155"/>
                  </a:cubicBezTo>
                  <a:cubicBezTo>
                    <a:pt x="27662" y="30667"/>
                    <a:pt x="28198" y="29717"/>
                    <a:pt x="28712" y="28758"/>
                  </a:cubicBezTo>
                  <a:cubicBezTo>
                    <a:pt x="29630" y="27503"/>
                    <a:pt x="30436" y="26166"/>
                    <a:pt x="31256" y="24829"/>
                  </a:cubicBezTo>
                  <a:cubicBezTo>
                    <a:pt x="32783" y="22834"/>
                    <a:pt x="34408" y="20909"/>
                    <a:pt x="35985" y="18960"/>
                  </a:cubicBezTo>
                  <a:cubicBezTo>
                    <a:pt x="37125" y="17551"/>
                    <a:pt x="38150" y="16079"/>
                    <a:pt x="39160" y="14575"/>
                  </a:cubicBezTo>
                  <a:cubicBezTo>
                    <a:pt x="39562" y="13974"/>
                    <a:pt x="39977" y="13382"/>
                    <a:pt x="40396" y="12790"/>
                  </a:cubicBezTo>
                  <a:cubicBezTo>
                    <a:pt x="40581" y="12559"/>
                    <a:pt x="40766" y="12326"/>
                    <a:pt x="40950" y="12092"/>
                  </a:cubicBezTo>
                  <a:cubicBezTo>
                    <a:pt x="41776" y="11281"/>
                    <a:pt x="44216" y="9118"/>
                    <a:pt x="44383" y="8740"/>
                  </a:cubicBezTo>
                  <a:close/>
                  <a:moveTo>
                    <a:pt x="57142" y="17706"/>
                  </a:moveTo>
                  <a:cubicBezTo>
                    <a:pt x="55448" y="19804"/>
                    <a:pt x="53810" y="21931"/>
                    <a:pt x="52155" y="23923"/>
                  </a:cubicBezTo>
                  <a:cubicBezTo>
                    <a:pt x="49906" y="26631"/>
                    <a:pt x="47657" y="29345"/>
                    <a:pt x="45408" y="32064"/>
                  </a:cubicBezTo>
                  <a:cubicBezTo>
                    <a:pt x="47484" y="29295"/>
                    <a:pt x="49473" y="26455"/>
                    <a:pt x="51577" y="23856"/>
                  </a:cubicBezTo>
                  <a:cubicBezTo>
                    <a:pt x="53298" y="21735"/>
                    <a:pt x="55214" y="19721"/>
                    <a:pt x="57142" y="17706"/>
                  </a:cubicBezTo>
                  <a:close/>
                  <a:moveTo>
                    <a:pt x="59089" y="954"/>
                  </a:moveTo>
                  <a:lnTo>
                    <a:pt x="59089" y="954"/>
                  </a:lnTo>
                  <a:cubicBezTo>
                    <a:pt x="59364" y="1069"/>
                    <a:pt x="59629" y="1205"/>
                    <a:pt x="59886" y="1361"/>
                  </a:cubicBezTo>
                  <a:cubicBezTo>
                    <a:pt x="59843" y="1361"/>
                    <a:pt x="59805" y="1378"/>
                    <a:pt x="59777" y="1410"/>
                  </a:cubicBezTo>
                  <a:cubicBezTo>
                    <a:pt x="55212" y="6716"/>
                    <a:pt x="50235" y="11572"/>
                    <a:pt x="45786" y="16994"/>
                  </a:cubicBezTo>
                  <a:cubicBezTo>
                    <a:pt x="41687" y="21988"/>
                    <a:pt x="38465" y="27953"/>
                    <a:pt x="34102" y="32722"/>
                  </a:cubicBezTo>
                  <a:cubicBezTo>
                    <a:pt x="38574" y="27739"/>
                    <a:pt x="41808" y="21085"/>
                    <a:pt x="45977" y="15926"/>
                  </a:cubicBezTo>
                  <a:cubicBezTo>
                    <a:pt x="48332" y="13007"/>
                    <a:pt x="50801" y="10195"/>
                    <a:pt x="53382" y="7484"/>
                  </a:cubicBezTo>
                  <a:cubicBezTo>
                    <a:pt x="55359" y="5405"/>
                    <a:pt x="57672" y="3616"/>
                    <a:pt x="59084" y="1087"/>
                  </a:cubicBezTo>
                  <a:cubicBezTo>
                    <a:pt x="59104" y="1046"/>
                    <a:pt x="59107" y="997"/>
                    <a:pt x="59089" y="954"/>
                  </a:cubicBezTo>
                  <a:close/>
                  <a:moveTo>
                    <a:pt x="29783" y="29411"/>
                  </a:moveTo>
                  <a:cubicBezTo>
                    <a:pt x="29529" y="29821"/>
                    <a:pt x="29290" y="30237"/>
                    <a:pt x="29062" y="30655"/>
                  </a:cubicBezTo>
                  <a:cubicBezTo>
                    <a:pt x="28525" y="31490"/>
                    <a:pt x="28005" y="32330"/>
                    <a:pt x="27514" y="33176"/>
                  </a:cubicBezTo>
                  <a:cubicBezTo>
                    <a:pt x="27327" y="32924"/>
                    <a:pt x="27168" y="32656"/>
                    <a:pt x="27044" y="32370"/>
                  </a:cubicBezTo>
                  <a:cubicBezTo>
                    <a:pt x="28089" y="31464"/>
                    <a:pt x="28969" y="30465"/>
                    <a:pt x="29783" y="29411"/>
                  </a:cubicBezTo>
                  <a:close/>
                  <a:moveTo>
                    <a:pt x="39946" y="18972"/>
                  </a:moveTo>
                  <a:lnTo>
                    <a:pt x="39946" y="18972"/>
                  </a:lnTo>
                  <a:cubicBezTo>
                    <a:pt x="37558" y="22104"/>
                    <a:pt x="35182" y="25248"/>
                    <a:pt x="32849" y="28418"/>
                  </a:cubicBezTo>
                  <a:cubicBezTo>
                    <a:pt x="32292" y="29215"/>
                    <a:pt x="31744" y="30020"/>
                    <a:pt x="31204" y="30828"/>
                  </a:cubicBezTo>
                  <a:cubicBezTo>
                    <a:pt x="29981" y="32638"/>
                    <a:pt x="29486" y="33269"/>
                    <a:pt x="29397" y="33269"/>
                  </a:cubicBezTo>
                  <a:cubicBezTo>
                    <a:pt x="29214" y="33269"/>
                    <a:pt x="30747" y="30605"/>
                    <a:pt x="31201" y="30035"/>
                  </a:cubicBezTo>
                  <a:cubicBezTo>
                    <a:pt x="32269" y="28692"/>
                    <a:pt x="33450" y="27445"/>
                    <a:pt x="34498" y="26085"/>
                  </a:cubicBezTo>
                  <a:cubicBezTo>
                    <a:pt x="36334" y="23709"/>
                    <a:pt x="38115" y="21322"/>
                    <a:pt x="39946" y="18972"/>
                  </a:cubicBezTo>
                  <a:close/>
                  <a:moveTo>
                    <a:pt x="20187" y="31481"/>
                  </a:moveTo>
                  <a:cubicBezTo>
                    <a:pt x="20476" y="31772"/>
                    <a:pt x="20675" y="32099"/>
                    <a:pt x="20779" y="32442"/>
                  </a:cubicBezTo>
                  <a:cubicBezTo>
                    <a:pt x="20776" y="32448"/>
                    <a:pt x="20770" y="32445"/>
                    <a:pt x="20764" y="32451"/>
                  </a:cubicBezTo>
                  <a:cubicBezTo>
                    <a:pt x="20562" y="32691"/>
                    <a:pt x="20375" y="32939"/>
                    <a:pt x="20181" y="33187"/>
                  </a:cubicBezTo>
                  <a:cubicBezTo>
                    <a:pt x="20323" y="32867"/>
                    <a:pt x="20438" y="32535"/>
                    <a:pt x="20531" y="32197"/>
                  </a:cubicBezTo>
                  <a:cubicBezTo>
                    <a:pt x="20566" y="32061"/>
                    <a:pt x="20468" y="31978"/>
                    <a:pt x="20362" y="31978"/>
                  </a:cubicBezTo>
                  <a:cubicBezTo>
                    <a:pt x="20304" y="31978"/>
                    <a:pt x="20244" y="32003"/>
                    <a:pt x="20201" y="32058"/>
                  </a:cubicBezTo>
                  <a:cubicBezTo>
                    <a:pt x="19887" y="32471"/>
                    <a:pt x="19581" y="32890"/>
                    <a:pt x="19275" y="33311"/>
                  </a:cubicBezTo>
                  <a:cubicBezTo>
                    <a:pt x="19601" y="32711"/>
                    <a:pt x="19916" y="32107"/>
                    <a:pt x="20187" y="31481"/>
                  </a:cubicBezTo>
                  <a:close/>
                  <a:moveTo>
                    <a:pt x="14638" y="29498"/>
                  </a:moveTo>
                  <a:cubicBezTo>
                    <a:pt x="14757" y="29567"/>
                    <a:pt x="14875" y="29636"/>
                    <a:pt x="14988" y="29705"/>
                  </a:cubicBezTo>
                  <a:cubicBezTo>
                    <a:pt x="14160" y="30833"/>
                    <a:pt x="13024" y="32410"/>
                    <a:pt x="12475" y="33326"/>
                  </a:cubicBezTo>
                  <a:lnTo>
                    <a:pt x="12475" y="33326"/>
                  </a:lnTo>
                  <a:cubicBezTo>
                    <a:pt x="13239" y="32051"/>
                    <a:pt x="14032" y="30856"/>
                    <a:pt x="14638" y="29498"/>
                  </a:cubicBezTo>
                  <a:close/>
                  <a:moveTo>
                    <a:pt x="63354" y="5319"/>
                  </a:moveTo>
                  <a:cubicBezTo>
                    <a:pt x="63471" y="5319"/>
                    <a:pt x="62297" y="6873"/>
                    <a:pt x="61506" y="7926"/>
                  </a:cubicBezTo>
                  <a:cubicBezTo>
                    <a:pt x="59101" y="10530"/>
                    <a:pt x="56861" y="13405"/>
                    <a:pt x="54693" y="16298"/>
                  </a:cubicBezTo>
                  <a:cubicBezTo>
                    <a:pt x="55588" y="15164"/>
                    <a:pt x="56520" y="14061"/>
                    <a:pt x="57473" y="12981"/>
                  </a:cubicBezTo>
                  <a:lnTo>
                    <a:pt x="57473" y="12981"/>
                  </a:lnTo>
                  <a:cubicBezTo>
                    <a:pt x="55316" y="15666"/>
                    <a:pt x="53235" y="18368"/>
                    <a:pt x="51188" y="21117"/>
                  </a:cubicBezTo>
                  <a:cubicBezTo>
                    <a:pt x="51563" y="20559"/>
                    <a:pt x="51944" y="20008"/>
                    <a:pt x="52334" y="19459"/>
                  </a:cubicBezTo>
                  <a:lnTo>
                    <a:pt x="52334" y="19459"/>
                  </a:lnTo>
                  <a:cubicBezTo>
                    <a:pt x="51537" y="20528"/>
                    <a:pt x="50740" y="21590"/>
                    <a:pt x="49946" y="22615"/>
                  </a:cubicBezTo>
                  <a:cubicBezTo>
                    <a:pt x="47229" y="26116"/>
                    <a:pt x="44049" y="29617"/>
                    <a:pt x="41360" y="33354"/>
                  </a:cubicBezTo>
                  <a:lnTo>
                    <a:pt x="41360" y="33354"/>
                  </a:lnTo>
                  <a:cubicBezTo>
                    <a:pt x="41610" y="32999"/>
                    <a:pt x="41858" y="32641"/>
                    <a:pt x="42102" y="32281"/>
                  </a:cubicBezTo>
                  <a:cubicBezTo>
                    <a:pt x="44054" y="29780"/>
                    <a:pt x="45858" y="27156"/>
                    <a:pt x="47738" y="24613"/>
                  </a:cubicBezTo>
                  <a:cubicBezTo>
                    <a:pt x="50657" y="20666"/>
                    <a:pt x="53737" y="16861"/>
                    <a:pt x="56768" y="13007"/>
                  </a:cubicBezTo>
                  <a:cubicBezTo>
                    <a:pt x="58108" y="11304"/>
                    <a:pt x="59453" y="9615"/>
                    <a:pt x="60853" y="7963"/>
                  </a:cubicBezTo>
                  <a:cubicBezTo>
                    <a:pt x="61543" y="7164"/>
                    <a:pt x="62262" y="6387"/>
                    <a:pt x="63004" y="5636"/>
                  </a:cubicBezTo>
                  <a:cubicBezTo>
                    <a:pt x="63217" y="5415"/>
                    <a:pt x="63325" y="5319"/>
                    <a:pt x="63354" y="5319"/>
                  </a:cubicBezTo>
                  <a:close/>
                  <a:moveTo>
                    <a:pt x="7666" y="32382"/>
                  </a:moveTo>
                  <a:lnTo>
                    <a:pt x="7666" y="32382"/>
                  </a:lnTo>
                  <a:cubicBezTo>
                    <a:pt x="7649" y="32411"/>
                    <a:pt x="7634" y="32439"/>
                    <a:pt x="7617" y="32468"/>
                  </a:cubicBezTo>
                  <a:cubicBezTo>
                    <a:pt x="7392" y="32832"/>
                    <a:pt x="7155" y="33187"/>
                    <a:pt x="6915" y="33545"/>
                  </a:cubicBezTo>
                  <a:lnTo>
                    <a:pt x="6913" y="33545"/>
                  </a:lnTo>
                  <a:cubicBezTo>
                    <a:pt x="6895" y="33522"/>
                    <a:pt x="6878" y="33499"/>
                    <a:pt x="6861" y="33479"/>
                  </a:cubicBezTo>
                  <a:cubicBezTo>
                    <a:pt x="6269" y="32743"/>
                    <a:pt x="6967" y="32439"/>
                    <a:pt x="7666" y="32382"/>
                  </a:cubicBezTo>
                  <a:close/>
                  <a:moveTo>
                    <a:pt x="18957" y="27705"/>
                  </a:moveTo>
                  <a:lnTo>
                    <a:pt x="18957" y="27705"/>
                  </a:lnTo>
                  <a:cubicBezTo>
                    <a:pt x="18311" y="28834"/>
                    <a:pt x="17658" y="29959"/>
                    <a:pt x="16971" y="31065"/>
                  </a:cubicBezTo>
                  <a:cubicBezTo>
                    <a:pt x="16350" y="31888"/>
                    <a:pt x="15738" y="32714"/>
                    <a:pt x="15129" y="33539"/>
                  </a:cubicBezTo>
                  <a:cubicBezTo>
                    <a:pt x="14913" y="33554"/>
                    <a:pt x="14696" y="33568"/>
                    <a:pt x="14479" y="33591"/>
                  </a:cubicBezTo>
                  <a:cubicBezTo>
                    <a:pt x="14494" y="33568"/>
                    <a:pt x="14505" y="33545"/>
                    <a:pt x="14520" y="33525"/>
                  </a:cubicBezTo>
                  <a:cubicBezTo>
                    <a:pt x="14527" y="33527"/>
                    <a:pt x="14535" y="33528"/>
                    <a:pt x="14542" y="33528"/>
                  </a:cubicBezTo>
                  <a:cubicBezTo>
                    <a:pt x="14580" y="33528"/>
                    <a:pt x="14614" y="33503"/>
                    <a:pt x="14624" y="33464"/>
                  </a:cubicBezTo>
                  <a:cubicBezTo>
                    <a:pt x="14661" y="33343"/>
                    <a:pt x="14725" y="33228"/>
                    <a:pt x="14771" y="33109"/>
                  </a:cubicBezTo>
                  <a:cubicBezTo>
                    <a:pt x="15080" y="32618"/>
                    <a:pt x="15357" y="32107"/>
                    <a:pt x="15602" y="31582"/>
                  </a:cubicBezTo>
                  <a:cubicBezTo>
                    <a:pt x="16561" y="30208"/>
                    <a:pt x="17903" y="28955"/>
                    <a:pt x="18957" y="27705"/>
                  </a:cubicBezTo>
                  <a:close/>
                  <a:moveTo>
                    <a:pt x="33297" y="29090"/>
                  </a:moveTo>
                  <a:cubicBezTo>
                    <a:pt x="32685" y="30020"/>
                    <a:pt x="32102" y="30964"/>
                    <a:pt x="31556" y="31957"/>
                  </a:cubicBezTo>
                  <a:cubicBezTo>
                    <a:pt x="31250" y="32780"/>
                    <a:pt x="30670" y="33329"/>
                    <a:pt x="29815" y="33603"/>
                  </a:cubicBezTo>
                  <a:cubicBezTo>
                    <a:pt x="29977" y="33245"/>
                    <a:pt x="30159" y="32896"/>
                    <a:pt x="30358" y="32558"/>
                  </a:cubicBezTo>
                  <a:cubicBezTo>
                    <a:pt x="31386" y="31487"/>
                    <a:pt x="32359" y="30312"/>
                    <a:pt x="33297" y="29090"/>
                  </a:cubicBezTo>
                  <a:close/>
                  <a:moveTo>
                    <a:pt x="8567" y="32460"/>
                  </a:moveTo>
                  <a:lnTo>
                    <a:pt x="8567" y="32460"/>
                  </a:lnTo>
                  <a:cubicBezTo>
                    <a:pt x="8671" y="32488"/>
                    <a:pt x="8766" y="32517"/>
                    <a:pt x="8861" y="32546"/>
                  </a:cubicBezTo>
                  <a:cubicBezTo>
                    <a:pt x="8570" y="32947"/>
                    <a:pt x="8220" y="33297"/>
                    <a:pt x="7848" y="33623"/>
                  </a:cubicBezTo>
                  <a:cubicBezTo>
                    <a:pt x="8067" y="33262"/>
                    <a:pt x="8313" y="32916"/>
                    <a:pt x="8550" y="32564"/>
                  </a:cubicBezTo>
                  <a:cubicBezTo>
                    <a:pt x="8567" y="32532"/>
                    <a:pt x="8576" y="32494"/>
                    <a:pt x="8567" y="32460"/>
                  </a:cubicBezTo>
                  <a:close/>
                  <a:moveTo>
                    <a:pt x="15328" y="29925"/>
                  </a:moveTo>
                  <a:cubicBezTo>
                    <a:pt x="15449" y="30003"/>
                    <a:pt x="15551" y="30075"/>
                    <a:pt x="15637" y="30136"/>
                  </a:cubicBezTo>
                  <a:cubicBezTo>
                    <a:pt x="14676" y="31328"/>
                    <a:pt x="13613" y="32442"/>
                    <a:pt x="12678" y="33629"/>
                  </a:cubicBezTo>
                  <a:cubicBezTo>
                    <a:pt x="12730" y="33562"/>
                    <a:pt x="12698" y="33464"/>
                    <a:pt x="12617" y="33441"/>
                  </a:cubicBezTo>
                  <a:cubicBezTo>
                    <a:pt x="13619" y="32347"/>
                    <a:pt x="14445" y="31132"/>
                    <a:pt x="15328" y="29925"/>
                  </a:cubicBezTo>
                  <a:close/>
                  <a:moveTo>
                    <a:pt x="23916" y="22709"/>
                  </a:moveTo>
                  <a:cubicBezTo>
                    <a:pt x="23973" y="22709"/>
                    <a:pt x="23052" y="23981"/>
                    <a:pt x="22912" y="24209"/>
                  </a:cubicBezTo>
                  <a:cubicBezTo>
                    <a:pt x="21732" y="26143"/>
                    <a:pt x="20450" y="28014"/>
                    <a:pt x="19122" y="29847"/>
                  </a:cubicBezTo>
                  <a:cubicBezTo>
                    <a:pt x="19001" y="30011"/>
                    <a:pt x="18873" y="30173"/>
                    <a:pt x="18752" y="30335"/>
                  </a:cubicBezTo>
                  <a:cubicBezTo>
                    <a:pt x="17811" y="31429"/>
                    <a:pt x="16879" y="32523"/>
                    <a:pt x="16064" y="33727"/>
                  </a:cubicBezTo>
                  <a:cubicBezTo>
                    <a:pt x="15909" y="33652"/>
                    <a:pt x="15744" y="33591"/>
                    <a:pt x="15577" y="33551"/>
                  </a:cubicBezTo>
                  <a:cubicBezTo>
                    <a:pt x="15680" y="33424"/>
                    <a:pt x="15773" y="33288"/>
                    <a:pt x="15874" y="33158"/>
                  </a:cubicBezTo>
                  <a:cubicBezTo>
                    <a:pt x="17774" y="30869"/>
                    <a:pt x="19690" y="28499"/>
                    <a:pt x="21402" y="26068"/>
                  </a:cubicBezTo>
                  <a:cubicBezTo>
                    <a:pt x="22092" y="25089"/>
                    <a:pt x="22739" y="24105"/>
                    <a:pt x="23504" y="23175"/>
                  </a:cubicBezTo>
                  <a:cubicBezTo>
                    <a:pt x="23780" y="22839"/>
                    <a:pt x="23898" y="22709"/>
                    <a:pt x="23916" y="22709"/>
                  </a:cubicBezTo>
                  <a:close/>
                  <a:moveTo>
                    <a:pt x="14918" y="31868"/>
                  </a:moveTo>
                  <a:cubicBezTo>
                    <a:pt x="14981" y="31868"/>
                    <a:pt x="15001" y="31929"/>
                    <a:pt x="14962" y="32070"/>
                  </a:cubicBezTo>
                  <a:cubicBezTo>
                    <a:pt x="14632" y="32590"/>
                    <a:pt x="14309" y="33112"/>
                    <a:pt x="13997" y="33640"/>
                  </a:cubicBezTo>
                  <a:lnTo>
                    <a:pt x="14000" y="33640"/>
                  </a:lnTo>
                  <a:cubicBezTo>
                    <a:pt x="13582" y="33687"/>
                    <a:pt x="13163" y="33727"/>
                    <a:pt x="12744" y="33753"/>
                  </a:cubicBezTo>
                  <a:cubicBezTo>
                    <a:pt x="13509" y="33047"/>
                    <a:pt x="14640" y="31868"/>
                    <a:pt x="14918" y="31868"/>
                  </a:cubicBezTo>
                  <a:close/>
                  <a:moveTo>
                    <a:pt x="18744" y="31879"/>
                  </a:moveTo>
                  <a:lnTo>
                    <a:pt x="18744" y="31879"/>
                  </a:lnTo>
                  <a:cubicBezTo>
                    <a:pt x="18576" y="32246"/>
                    <a:pt x="18391" y="32607"/>
                    <a:pt x="18201" y="32962"/>
                  </a:cubicBezTo>
                  <a:cubicBezTo>
                    <a:pt x="17932" y="33279"/>
                    <a:pt x="17618" y="33551"/>
                    <a:pt x="17263" y="33767"/>
                  </a:cubicBezTo>
                  <a:cubicBezTo>
                    <a:pt x="17280" y="33710"/>
                    <a:pt x="17289" y="33646"/>
                    <a:pt x="17306" y="33591"/>
                  </a:cubicBezTo>
                  <a:cubicBezTo>
                    <a:pt x="17704" y="32985"/>
                    <a:pt x="18209" y="32413"/>
                    <a:pt x="18744" y="31879"/>
                  </a:cubicBezTo>
                  <a:close/>
                  <a:moveTo>
                    <a:pt x="66440" y="29578"/>
                  </a:moveTo>
                  <a:cubicBezTo>
                    <a:pt x="66659" y="29907"/>
                    <a:pt x="66792" y="30176"/>
                    <a:pt x="66864" y="30398"/>
                  </a:cubicBezTo>
                  <a:cubicBezTo>
                    <a:pt x="66844" y="30404"/>
                    <a:pt x="66824" y="30404"/>
                    <a:pt x="66806" y="30424"/>
                  </a:cubicBezTo>
                  <a:cubicBezTo>
                    <a:pt x="65836" y="31550"/>
                    <a:pt x="64861" y="32667"/>
                    <a:pt x="63879" y="33779"/>
                  </a:cubicBezTo>
                  <a:cubicBezTo>
                    <a:pt x="64869" y="32445"/>
                    <a:pt x="65744" y="31054"/>
                    <a:pt x="66440" y="29578"/>
                  </a:cubicBezTo>
                  <a:close/>
                  <a:moveTo>
                    <a:pt x="53696" y="2429"/>
                  </a:moveTo>
                  <a:cubicBezTo>
                    <a:pt x="53845" y="2429"/>
                    <a:pt x="53297" y="3167"/>
                    <a:pt x="52019" y="4485"/>
                  </a:cubicBezTo>
                  <a:cubicBezTo>
                    <a:pt x="50824" y="5717"/>
                    <a:pt x="49660" y="6999"/>
                    <a:pt x="48514" y="8301"/>
                  </a:cubicBezTo>
                  <a:cubicBezTo>
                    <a:pt x="45630" y="11396"/>
                    <a:pt x="42893" y="14647"/>
                    <a:pt x="40330" y="17788"/>
                  </a:cubicBezTo>
                  <a:cubicBezTo>
                    <a:pt x="37691" y="21018"/>
                    <a:pt x="35448" y="24564"/>
                    <a:pt x="32760" y="27754"/>
                  </a:cubicBezTo>
                  <a:cubicBezTo>
                    <a:pt x="31094" y="29728"/>
                    <a:pt x="29356" y="31542"/>
                    <a:pt x="28432" y="33984"/>
                  </a:cubicBezTo>
                  <a:cubicBezTo>
                    <a:pt x="28314" y="33912"/>
                    <a:pt x="28201" y="33834"/>
                    <a:pt x="28092" y="33747"/>
                  </a:cubicBezTo>
                  <a:cubicBezTo>
                    <a:pt x="28109" y="33733"/>
                    <a:pt x="28123" y="33713"/>
                    <a:pt x="28129" y="33689"/>
                  </a:cubicBezTo>
                  <a:cubicBezTo>
                    <a:pt x="28222" y="33135"/>
                    <a:pt x="28415" y="32595"/>
                    <a:pt x="28666" y="32070"/>
                  </a:cubicBezTo>
                  <a:cubicBezTo>
                    <a:pt x="28837" y="31747"/>
                    <a:pt x="29013" y="31426"/>
                    <a:pt x="29197" y="31114"/>
                  </a:cubicBezTo>
                  <a:lnTo>
                    <a:pt x="29252" y="31031"/>
                  </a:lnTo>
                  <a:cubicBezTo>
                    <a:pt x="29815" y="30323"/>
                    <a:pt x="30447" y="29495"/>
                    <a:pt x="30794" y="29033"/>
                  </a:cubicBezTo>
                  <a:cubicBezTo>
                    <a:pt x="32027" y="27624"/>
                    <a:pt x="33418" y="26299"/>
                    <a:pt x="34388" y="25008"/>
                  </a:cubicBezTo>
                  <a:cubicBezTo>
                    <a:pt x="38208" y="19918"/>
                    <a:pt x="42382" y="15126"/>
                    <a:pt x="46416" y="10209"/>
                  </a:cubicBezTo>
                  <a:cubicBezTo>
                    <a:pt x="47270" y="9164"/>
                    <a:pt x="48142" y="8142"/>
                    <a:pt x="49037" y="7141"/>
                  </a:cubicBezTo>
                  <a:cubicBezTo>
                    <a:pt x="49969" y="6176"/>
                    <a:pt x="50882" y="5200"/>
                    <a:pt x="51754" y="4199"/>
                  </a:cubicBezTo>
                  <a:cubicBezTo>
                    <a:pt x="51771" y="4181"/>
                    <a:pt x="51785" y="4161"/>
                    <a:pt x="51803" y="4147"/>
                  </a:cubicBezTo>
                  <a:cubicBezTo>
                    <a:pt x="52931" y="2969"/>
                    <a:pt x="53569" y="2429"/>
                    <a:pt x="53696" y="2429"/>
                  </a:cubicBezTo>
                  <a:close/>
                  <a:moveTo>
                    <a:pt x="67121" y="24491"/>
                  </a:moveTo>
                  <a:lnTo>
                    <a:pt x="67121" y="24491"/>
                  </a:lnTo>
                  <a:cubicBezTo>
                    <a:pt x="67110" y="24740"/>
                    <a:pt x="67095" y="24985"/>
                    <a:pt x="67075" y="25233"/>
                  </a:cubicBezTo>
                  <a:cubicBezTo>
                    <a:pt x="67060" y="25239"/>
                    <a:pt x="67043" y="25239"/>
                    <a:pt x="67029" y="25257"/>
                  </a:cubicBezTo>
                  <a:cubicBezTo>
                    <a:pt x="64604" y="28204"/>
                    <a:pt x="62127" y="31114"/>
                    <a:pt x="59635" y="34010"/>
                  </a:cubicBezTo>
                  <a:cubicBezTo>
                    <a:pt x="60022" y="33502"/>
                    <a:pt x="60403" y="32991"/>
                    <a:pt x="60784" y="32480"/>
                  </a:cubicBezTo>
                  <a:cubicBezTo>
                    <a:pt x="63030" y="29913"/>
                    <a:pt x="65210" y="27298"/>
                    <a:pt x="67121" y="24491"/>
                  </a:cubicBezTo>
                  <a:close/>
                  <a:moveTo>
                    <a:pt x="17060" y="33314"/>
                  </a:moveTo>
                  <a:lnTo>
                    <a:pt x="17060" y="33314"/>
                  </a:lnTo>
                  <a:cubicBezTo>
                    <a:pt x="16965" y="33551"/>
                    <a:pt x="16899" y="33796"/>
                    <a:pt x="16861" y="34045"/>
                  </a:cubicBezTo>
                  <a:cubicBezTo>
                    <a:pt x="16855" y="34085"/>
                    <a:pt x="16864" y="34125"/>
                    <a:pt x="16884" y="34163"/>
                  </a:cubicBezTo>
                  <a:cubicBezTo>
                    <a:pt x="16881" y="34163"/>
                    <a:pt x="16881" y="34163"/>
                    <a:pt x="16881" y="34166"/>
                  </a:cubicBezTo>
                  <a:cubicBezTo>
                    <a:pt x="16723" y="34073"/>
                    <a:pt x="16549" y="33972"/>
                    <a:pt x="16362" y="33874"/>
                  </a:cubicBezTo>
                  <a:cubicBezTo>
                    <a:pt x="16506" y="33701"/>
                    <a:pt x="16636" y="33525"/>
                    <a:pt x="16778" y="33352"/>
                  </a:cubicBezTo>
                  <a:cubicBezTo>
                    <a:pt x="16814" y="33375"/>
                    <a:pt x="16850" y="33385"/>
                    <a:pt x="16886" y="33385"/>
                  </a:cubicBezTo>
                  <a:cubicBezTo>
                    <a:pt x="16944" y="33385"/>
                    <a:pt x="17002" y="33359"/>
                    <a:pt x="17060" y="33314"/>
                  </a:cubicBezTo>
                  <a:close/>
                  <a:moveTo>
                    <a:pt x="29769" y="33150"/>
                  </a:moveTo>
                  <a:cubicBezTo>
                    <a:pt x="29553" y="33536"/>
                    <a:pt x="29350" y="33932"/>
                    <a:pt x="29157" y="34336"/>
                  </a:cubicBezTo>
                  <a:cubicBezTo>
                    <a:pt x="29004" y="34278"/>
                    <a:pt x="28854" y="34215"/>
                    <a:pt x="28709" y="34143"/>
                  </a:cubicBezTo>
                  <a:cubicBezTo>
                    <a:pt x="29070" y="33825"/>
                    <a:pt x="29423" y="33493"/>
                    <a:pt x="29769" y="33150"/>
                  </a:cubicBezTo>
                  <a:close/>
                  <a:moveTo>
                    <a:pt x="43609" y="23005"/>
                  </a:moveTo>
                  <a:lnTo>
                    <a:pt x="43609" y="23005"/>
                  </a:lnTo>
                  <a:cubicBezTo>
                    <a:pt x="41254" y="26273"/>
                    <a:pt x="38961" y="29596"/>
                    <a:pt x="36447" y="32748"/>
                  </a:cubicBezTo>
                  <a:cubicBezTo>
                    <a:pt x="36161" y="33107"/>
                    <a:pt x="34846" y="34546"/>
                    <a:pt x="34637" y="34546"/>
                  </a:cubicBezTo>
                  <a:cubicBezTo>
                    <a:pt x="34529" y="34546"/>
                    <a:pt x="34715" y="34164"/>
                    <a:pt x="35485" y="33057"/>
                  </a:cubicBezTo>
                  <a:cubicBezTo>
                    <a:pt x="36750" y="31241"/>
                    <a:pt x="38150" y="29521"/>
                    <a:pt x="39542" y="27800"/>
                  </a:cubicBezTo>
                  <a:cubicBezTo>
                    <a:pt x="40861" y="26172"/>
                    <a:pt x="42232" y="24584"/>
                    <a:pt x="43609" y="23005"/>
                  </a:cubicBezTo>
                  <a:close/>
                  <a:moveTo>
                    <a:pt x="64792" y="12711"/>
                  </a:moveTo>
                  <a:cubicBezTo>
                    <a:pt x="64973" y="12711"/>
                    <a:pt x="62293" y="16014"/>
                    <a:pt x="61982" y="16327"/>
                  </a:cubicBezTo>
                  <a:cubicBezTo>
                    <a:pt x="60871" y="17450"/>
                    <a:pt x="59759" y="18550"/>
                    <a:pt x="58685" y="19713"/>
                  </a:cubicBezTo>
                  <a:cubicBezTo>
                    <a:pt x="55798" y="22843"/>
                    <a:pt x="53148" y="26189"/>
                    <a:pt x="50440" y="29469"/>
                  </a:cubicBezTo>
                  <a:cubicBezTo>
                    <a:pt x="48965" y="31253"/>
                    <a:pt x="47394" y="32945"/>
                    <a:pt x="45835" y="34642"/>
                  </a:cubicBezTo>
                  <a:cubicBezTo>
                    <a:pt x="47438" y="32543"/>
                    <a:pt x="48999" y="30421"/>
                    <a:pt x="50633" y="28435"/>
                  </a:cubicBezTo>
                  <a:cubicBezTo>
                    <a:pt x="55053" y="23068"/>
                    <a:pt x="59520" y="17652"/>
                    <a:pt x="64581" y="12877"/>
                  </a:cubicBezTo>
                  <a:cubicBezTo>
                    <a:pt x="64702" y="12762"/>
                    <a:pt x="64769" y="12711"/>
                    <a:pt x="64792" y="12711"/>
                  </a:cubicBezTo>
                  <a:close/>
                  <a:moveTo>
                    <a:pt x="19171" y="32794"/>
                  </a:moveTo>
                  <a:lnTo>
                    <a:pt x="19171" y="32794"/>
                  </a:lnTo>
                  <a:cubicBezTo>
                    <a:pt x="18810" y="33461"/>
                    <a:pt x="18446" y="34125"/>
                    <a:pt x="18129" y="34815"/>
                  </a:cubicBezTo>
                  <a:cubicBezTo>
                    <a:pt x="18004" y="34763"/>
                    <a:pt x="17880" y="34703"/>
                    <a:pt x="17756" y="34639"/>
                  </a:cubicBezTo>
                  <a:cubicBezTo>
                    <a:pt x="18293" y="34073"/>
                    <a:pt x="18738" y="33438"/>
                    <a:pt x="19171" y="32794"/>
                  </a:cubicBezTo>
                  <a:close/>
                  <a:moveTo>
                    <a:pt x="20860" y="33043"/>
                  </a:moveTo>
                  <a:lnTo>
                    <a:pt x="20860" y="33043"/>
                  </a:lnTo>
                  <a:cubicBezTo>
                    <a:pt x="20834" y="33614"/>
                    <a:pt x="20542" y="34186"/>
                    <a:pt x="19878" y="34654"/>
                  </a:cubicBezTo>
                  <a:cubicBezTo>
                    <a:pt x="19716" y="34769"/>
                    <a:pt x="19535" y="34856"/>
                    <a:pt x="19344" y="34914"/>
                  </a:cubicBezTo>
                  <a:cubicBezTo>
                    <a:pt x="19517" y="34671"/>
                    <a:pt x="19696" y="34431"/>
                    <a:pt x="19872" y="34192"/>
                  </a:cubicBezTo>
                  <a:cubicBezTo>
                    <a:pt x="19874" y="34293"/>
                    <a:pt x="19961" y="34370"/>
                    <a:pt x="20050" y="34370"/>
                  </a:cubicBezTo>
                  <a:cubicBezTo>
                    <a:pt x="20100" y="34370"/>
                    <a:pt x="20151" y="34345"/>
                    <a:pt x="20187" y="34284"/>
                  </a:cubicBezTo>
                  <a:cubicBezTo>
                    <a:pt x="20427" y="33880"/>
                    <a:pt x="20637" y="33458"/>
                    <a:pt x="20860" y="33043"/>
                  </a:cubicBezTo>
                  <a:close/>
                  <a:moveTo>
                    <a:pt x="19763" y="33248"/>
                  </a:moveTo>
                  <a:lnTo>
                    <a:pt x="19763" y="33248"/>
                  </a:lnTo>
                  <a:cubicBezTo>
                    <a:pt x="19535" y="33756"/>
                    <a:pt x="19272" y="34250"/>
                    <a:pt x="19015" y="34752"/>
                  </a:cubicBezTo>
                  <a:cubicBezTo>
                    <a:pt x="18972" y="34827"/>
                    <a:pt x="18992" y="34925"/>
                    <a:pt x="19067" y="34977"/>
                  </a:cubicBezTo>
                  <a:cubicBezTo>
                    <a:pt x="19008" y="34983"/>
                    <a:pt x="18949" y="34987"/>
                    <a:pt x="18890" y="34987"/>
                  </a:cubicBezTo>
                  <a:cubicBezTo>
                    <a:pt x="18761" y="34987"/>
                    <a:pt x="18632" y="34971"/>
                    <a:pt x="18507" y="34940"/>
                  </a:cubicBezTo>
                  <a:cubicBezTo>
                    <a:pt x="18931" y="34379"/>
                    <a:pt x="19347" y="33814"/>
                    <a:pt x="19763" y="33248"/>
                  </a:cubicBezTo>
                  <a:close/>
                  <a:moveTo>
                    <a:pt x="39025" y="30502"/>
                  </a:moveTo>
                  <a:cubicBezTo>
                    <a:pt x="38164" y="31689"/>
                    <a:pt x="37382" y="32901"/>
                    <a:pt x="36735" y="34146"/>
                  </a:cubicBezTo>
                  <a:cubicBezTo>
                    <a:pt x="36222" y="34733"/>
                    <a:pt x="35956" y="34999"/>
                    <a:pt x="35891" y="34999"/>
                  </a:cubicBezTo>
                  <a:cubicBezTo>
                    <a:pt x="35802" y="34999"/>
                    <a:pt x="36089" y="34502"/>
                    <a:pt x="36634" y="33652"/>
                  </a:cubicBezTo>
                  <a:cubicBezTo>
                    <a:pt x="37339" y="32552"/>
                    <a:pt x="38170" y="31516"/>
                    <a:pt x="39025" y="30502"/>
                  </a:cubicBezTo>
                  <a:close/>
                  <a:moveTo>
                    <a:pt x="57147" y="2550"/>
                  </a:moveTo>
                  <a:lnTo>
                    <a:pt x="57300" y="3093"/>
                  </a:lnTo>
                  <a:cubicBezTo>
                    <a:pt x="56667" y="3731"/>
                    <a:pt x="56026" y="4360"/>
                    <a:pt x="55374" y="4978"/>
                  </a:cubicBezTo>
                  <a:cubicBezTo>
                    <a:pt x="54234" y="6075"/>
                    <a:pt x="53151" y="7239"/>
                    <a:pt x="52060" y="8385"/>
                  </a:cubicBezTo>
                  <a:cubicBezTo>
                    <a:pt x="49453" y="11119"/>
                    <a:pt x="47059" y="14043"/>
                    <a:pt x="44686" y="16977"/>
                  </a:cubicBezTo>
                  <a:cubicBezTo>
                    <a:pt x="40018" y="22751"/>
                    <a:pt x="36216" y="29174"/>
                    <a:pt x="31660" y="35041"/>
                  </a:cubicBezTo>
                  <a:cubicBezTo>
                    <a:pt x="31657" y="35049"/>
                    <a:pt x="31657" y="35052"/>
                    <a:pt x="31654" y="35058"/>
                  </a:cubicBezTo>
                  <a:cubicBezTo>
                    <a:pt x="31553" y="35026"/>
                    <a:pt x="31449" y="34994"/>
                    <a:pt x="31348" y="34966"/>
                  </a:cubicBezTo>
                  <a:cubicBezTo>
                    <a:pt x="30814" y="34815"/>
                    <a:pt x="30309" y="34697"/>
                    <a:pt x="29838" y="34561"/>
                  </a:cubicBezTo>
                  <a:cubicBezTo>
                    <a:pt x="31262" y="33513"/>
                    <a:pt x="31986" y="31848"/>
                    <a:pt x="32855" y="30283"/>
                  </a:cubicBezTo>
                  <a:cubicBezTo>
                    <a:pt x="35026" y="26368"/>
                    <a:pt x="38240" y="22595"/>
                    <a:pt x="41098" y="19191"/>
                  </a:cubicBezTo>
                  <a:cubicBezTo>
                    <a:pt x="42088" y="18013"/>
                    <a:pt x="43116" y="16855"/>
                    <a:pt x="44155" y="15701"/>
                  </a:cubicBezTo>
                  <a:lnTo>
                    <a:pt x="44155" y="15701"/>
                  </a:lnTo>
                  <a:cubicBezTo>
                    <a:pt x="39365" y="21778"/>
                    <a:pt x="35254" y="28403"/>
                    <a:pt x="30566" y="34547"/>
                  </a:cubicBezTo>
                  <a:cubicBezTo>
                    <a:pt x="30481" y="34656"/>
                    <a:pt x="30599" y="34785"/>
                    <a:pt x="30714" y="34785"/>
                  </a:cubicBezTo>
                  <a:cubicBezTo>
                    <a:pt x="30751" y="34785"/>
                    <a:pt x="30788" y="34772"/>
                    <a:pt x="30817" y="34740"/>
                  </a:cubicBezTo>
                  <a:cubicBezTo>
                    <a:pt x="35275" y="30037"/>
                    <a:pt x="38771" y="24636"/>
                    <a:pt x="42460" y="19332"/>
                  </a:cubicBezTo>
                  <a:cubicBezTo>
                    <a:pt x="44663" y="16162"/>
                    <a:pt x="47059" y="13151"/>
                    <a:pt x="49609" y="10276"/>
                  </a:cubicBezTo>
                  <a:cubicBezTo>
                    <a:pt x="51326" y="8477"/>
                    <a:pt x="53064" y="6702"/>
                    <a:pt x="54739" y="4871"/>
                  </a:cubicBezTo>
                  <a:cubicBezTo>
                    <a:pt x="55533" y="4089"/>
                    <a:pt x="56335" y="3315"/>
                    <a:pt x="57147" y="2550"/>
                  </a:cubicBezTo>
                  <a:close/>
                  <a:moveTo>
                    <a:pt x="13477" y="29024"/>
                  </a:moveTo>
                  <a:cubicBezTo>
                    <a:pt x="13662" y="29024"/>
                    <a:pt x="13948" y="29135"/>
                    <a:pt x="14260" y="29293"/>
                  </a:cubicBezTo>
                  <a:cubicBezTo>
                    <a:pt x="12935" y="31365"/>
                    <a:pt x="11474" y="33329"/>
                    <a:pt x="9941" y="35246"/>
                  </a:cubicBezTo>
                  <a:cubicBezTo>
                    <a:pt x="10227" y="34830"/>
                    <a:pt x="10510" y="34411"/>
                    <a:pt x="10781" y="33990"/>
                  </a:cubicBezTo>
                  <a:cubicBezTo>
                    <a:pt x="11148" y="33458"/>
                    <a:pt x="11486" y="32913"/>
                    <a:pt x="11800" y="32356"/>
                  </a:cubicBezTo>
                  <a:cubicBezTo>
                    <a:pt x="12144" y="32081"/>
                    <a:pt x="12280" y="31810"/>
                    <a:pt x="12239" y="31536"/>
                  </a:cubicBezTo>
                  <a:cubicBezTo>
                    <a:pt x="12381" y="31259"/>
                    <a:pt x="12519" y="30979"/>
                    <a:pt x="12643" y="30693"/>
                  </a:cubicBezTo>
                  <a:lnTo>
                    <a:pt x="12877" y="30782"/>
                  </a:lnTo>
                  <a:cubicBezTo>
                    <a:pt x="12892" y="30788"/>
                    <a:pt x="12907" y="30791"/>
                    <a:pt x="12921" y="30791"/>
                  </a:cubicBezTo>
                  <a:cubicBezTo>
                    <a:pt x="13000" y="30791"/>
                    <a:pt x="13063" y="30711"/>
                    <a:pt x="13068" y="30635"/>
                  </a:cubicBezTo>
                  <a:cubicBezTo>
                    <a:pt x="13105" y="30150"/>
                    <a:pt x="13232" y="29677"/>
                    <a:pt x="13267" y="29192"/>
                  </a:cubicBezTo>
                  <a:cubicBezTo>
                    <a:pt x="13276" y="29074"/>
                    <a:pt x="13354" y="29024"/>
                    <a:pt x="13477" y="29024"/>
                  </a:cubicBezTo>
                  <a:close/>
                  <a:moveTo>
                    <a:pt x="60059" y="1470"/>
                  </a:moveTo>
                  <a:cubicBezTo>
                    <a:pt x="60276" y="1618"/>
                    <a:pt x="60484" y="1782"/>
                    <a:pt x="60677" y="1961"/>
                  </a:cubicBezTo>
                  <a:cubicBezTo>
                    <a:pt x="50605" y="12536"/>
                    <a:pt x="42610" y="24899"/>
                    <a:pt x="32356" y="35272"/>
                  </a:cubicBezTo>
                  <a:cubicBezTo>
                    <a:pt x="32252" y="35240"/>
                    <a:pt x="32145" y="35202"/>
                    <a:pt x="32041" y="35170"/>
                  </a:cubicBezTo>
                  <a:cubicBezTo>
                    <a:pt x="37394" y="30771"/>
                    <a:pt x="40670" y="23940"/>
                    <a:pt x="44952" y="18590"/>
                  </a:cubicBezTo>
                  <a:cubicBezTo>
                    <a:pt x="49701" y="12655"/>
                    <a:pt x="55094" y="7415"/>
                    <a:pt x="60042" y="1673"/>
                  </a:cubicBezTo>
                  <a:cubicBezTo>
                    <a:pt x="60088" y="1615"/>
                    <a:pt x="60097" y="1534"/>
                    <a:pt x="60059" y="1470"/>
                  </a:cubicBezTo>
                  <a:close/>
                  <a:moveTo>
                    <a:pt x="10467" y="32714"/>
                  </a:moveTo>
                  <a:lnTo>
                    <a:pt x="10467" y="32714"/>
                  </a:lnTo>
                  <a:cubicBezTo>
                    <a:pt x="9823" y="33637"/>
                    <a:pt x="9127" y="34524"/>
                    <a:pt x="8376" y="35367"/>
                  </a:cubicBezTo>
                  <a:cubicBezTo>
                    <a:pt x="8934" y="34530"/>
                    <a:pt x="9470" y="33698"/>
                    <a:pt x="9921" y="32786"/>
                  </a:cubicBezTo>
                  <a:cubicBezTo>
                    <a:pt x="9966" y="32790"/>
                    <a:pt x="10009" y="32791"/>
                    <a:pt x="10051" y="32791"/>
                  </a:cubicBezTo>
                  <a:cubicBezTo>
                    <a:pt x="10207" y="32791"/>
                    <a:pt x="10344" y="32766"/>
                    <a:pt x="10467" y="32714"/>
                  </a:cubicBezTo>
                  <a:close/>
                  <a:moveTo>
                    <a:pt x="9188" y="32636"/>
                  </a:moveTo>
                  <a:cubicBezTo>
                    <a:pt x="9280" y="32662"/>
                    <a:pt x="9375" y="32688"/>
                    <a:pt x="9459" y="32708"/>
                  </a:cubicBezTo>
                  <a:cubicBezTo>
                    <a:pt x="8809" y="33637"/>
                    <a:pt x="8171" y="34576"/>
                    <a:pt x="7542" y="35517"/>
                  </a:cubicBezTo>
                  <a:cubicBezTo>
                    <a:pt x="7565" y="35263"/>
                    <a:pt x="7556" y="35006"/>
                    <a:pt x="7510" y="34752"/>
                  </a:cubicBezTo>
                  <a:cubicBezTo>
                    <a:pt x="7738" y="34382"/>
                    <a:pt x="7992" y="34030"/>
                    <a:pt x="8270" y="33695"/>
                  </a:cubicBezTo>
                  <a:lnTo>
                    <a:pt x="8267" y="33695"/>
                  </a:lnTo>
                  <a:cubicBezTo>
                    <a:pt x="8596" y="33392"/>
                    <a:pt x="8893" y="33057"/>
                    <a:pt x="9153" y="32696"/>
                  </a:cubicBezTo>
                  <a:lnTo>
                    <a:pt x="9156" y="32693"/>
                  </a:lnTo>
                  <a:cubicBezTo>
                    <a:pt x="9164" y="32682"/>
                    <a:pt x="9173" y="32673"/>
                    <a:pt x="9182" y="32662"/>
                  </a:cubicBezTo>
                  <a:cubicBezTo>
                    <a:pt x="9190" y="32650"/>
                    <a:pt x="9182" y="32644"/>
                    <a:pt x="9188" y="32636"/>
                  </a:cubicBezTo>
                  <a:close/>
                  <a:moveTo>
                    <a:pt x="36435" y="31311"/>
                  </a:moveTo>
                  <a:lnTo>
                    <a:pt x="36435" y="31311"/>
                  </a:lnTo>
                  <a:cubicBezTo>
                    <a:pt x="35376" y="32717"/>
                    <a:pt x="34348" y="34148"/>
                    <a:pt x="33375" y="35627"/>
                  </a:cubicBezTo>
                  <a:cubicBezTo>
                    <a:pt x="33372" y="35632"/>
                    <a:pt x="33372" y="35635"/>
                    <a:pt x="33372" y="35641"/>
                  </a:cubicBezTo>
                  <a:cubicBezTo>
                    <a:pt x="33124" y="35537"/>
                    <a:pt x="32873" y="35442"/>
                    <a:pt x="32619" y="35355"/>
                  </a:cubicBezTo>
                  <a:cubicBezTo>
                    <a:pt x="33929" y="34042"/>
                    <a:pt x="35194" y="32685"/>
                    <a:pt x="36435" y="31311"/>
                  </a:cubicBezTo>
                  <a:close/>
                  <a:moveTo>
                    <a:pt x="52190" y="15265"/>
                  </a:moveTo>
                  <a:cubicBezTo>
                    <a:pt x="50896" y="16876"/>
                    <a:pt x="49623" y="18489"/>
                    <a:pt x="48393" y="20063"/>
                  </a:cubicBezTo>
                  <a:cubicBezTo>
                    <a:pt x="47212" y="21573"/>
                    <a:pt x="46078" y="23143"/>
                    <a:pt x="44952" y="24725"/>
                  </a:cubicBezTo>
                  <a:cubicBezTo>
                    <a:pt x="43171" y="27015"/>
                    <a:pt x="41490" y="29391"/>
                    <a:pt x="39865" y="31798"/>
                  </a:cubicBezTo>
                  <a:cubicBezTo>
                    <a:pt x="38771" y="33248"/>
                    <a:pt x="37645" y="34662"/>
                    <a:pt x="36455" y="36005"/>
                  </a:cubicBezTo>
                  <a:cubicBezTo>
                    <a:pt x="36608" y="35477"/>
                    <a:pt x="36761" y="34951"/>
                    <a:pt x="36914" y="34426"/>
                  </a:cubicBezTo>
                  <a:cubicBezTo>
                    <a:pt x="36995" y="34293"/>
                    <a:pt x="37088" y="34169"/>
                    <a:pt x="37168" y="34036"/>
                  </a:cubicBezTo>
                  <a:cubicBezTo>
                    <a:pt x="38635" y="32347"/>
                    <a:pt x="39977" y="30571"/>
                    <a:pt x="41259" y="28756"/>
                  </a:cubicBezTo>
                  <a:cubicBezTo>
                    <a:pt x="41612" y="28337"/>
                    <a:pt x="41967" y="27924"/>
                    <a:pt x="42313" y="27500"/>
                  </a:cubicBezTo>
                  <a:cubicBezTo>
                    <a:pt x="44467" y="24858"/>
                    <a:pt x="46340" y="21971"/>
                    <a:pt x="48471" y="19301"/>
                  </a:cubicBezTo>
                  <a:cubicBezTo>
                    <a:pt x="49594" y="17898"/>
                    <a:pt x="50867" y="16567"/>
                    <a:pt x="52190" y="15265"/>
                  </a:cubicBezTo>
                  <a:close/>
                  <a:moveTo>
                    <a:pt x="55850" y="16910"/>
                  </a:moveTo>
                  <a:cubicBezTo>
                    <a:pt x="52885" y="20975"/>
                    <a:pt x="50042" y="25141"/>
                    <a:pt x="46941" y="28987"/>
                  </a:cubicBezTo>
                  <a:cubicBezTo>
                    <a:pt x="45610" y="30635"/>
                    <a:pt x="44230" y="32243"/>
                    <a:pt x="42905" y="33897"/>
                  </a:cubicBezTo>
                  <a:cubicBezTo>
                    <a:pt x="42403" y="34550"/>
                    <a:pt x="41880" y="35188"/>
                    <a:pt x="41343" y="35811"/>
                  </a:cubicBezTo>
                  <a:cubicBezTo>
                    <a:pt x="41069" y="36139"/>
                    <a:pt x="40929" y="36271"/>
                    <a:pt x="40883" y="36271"/>
                  </a:cubicBezTo>
                  <a:cubicBezTo>
                    <a:pt x="40856" y="36271"/>
                    <a:pt x="40861" y="36225"/>
                    <a:pt x="40890" y="36146"/>
                  </a:cubicBezTo>
                  <a:lnTo>
                    <a:pt x="40887" y="36146"/>
                  </a:lnTo>
                  <a:cubicBezTo>
                    <a:pt x="41531" y="35179"/>
                    <a:pt x="42151" y="34189"/>
                    <a:pt x="42815" y="33204"/>
                  </a:cubicBezTo>
                  <a:cubicBezTo>
                    <a:pt x="43843" y="31680"/>
                    <a:pt x="44897" y="30170"/>
                    <a:pt x="45954" y="28666"/>
                  </a:cubicBezTo>
                  <a:cubicBezTo>
                    <a:pt x="48405" y="25407"/>
                    <a:pt x="50954" y="22179"/>
                    <a:pt x="53665" y="19234"/>
                  </a:cubicBezTo>
                  <a:cubicBezTo>
                    <a:pt x="54387" y="18449"/>
                    <a:pt x="55117" y="17678"/>
                    <a:pt x="55850" y="16910"/>
                  </a:cubicBezTo>
                  <a:close/>
                  <a:moveTo>
                    <a:pt x="50994" y="18114"/>
                  </a:moveTo>
                  <a:lnTo>
                    <a:pt x="50994" y="18114"/>
                  </a:lnTo>
                  <a:cubicBezTo>
                    <a:pt x="47042" y="23738"/>
                    <a:pt x="43384" y="29607"/>
                    <a:pt x="39057" y="34841"/>
                  </a:cubicBezTo>
                  <a:cubicBezTo>
                    <a:pt x="38701" y="35270"/>
                    <a:pt x="37633" y="36419"/>
                    <a:pt x="37411" y="36419"/>
                  </a:cubicBezTo>
                  <a:cubicBezTo>
                    <a:pt x="37280" y="36419"/>
                    <a:pt x="37445" y="36018"/>
                    <a:pt x="38225" y="34830"/>
                  </a:cubicBezTo>
                  <a:cubicBezTo>
                    <a:pt x="39175" y="33386"/>
                    <a:pt x="40154" y="31966"/>
                    <a:pt x="41132" y="30546"/>
                  </a:cubicBezTo>
                  <a:cubicBezTo>
                    <a:pt x="43653" y="26896"/>
                    <a:pt x="46349" y="23383"/>
                    <a:pt x="49274" y="20048"/>
                  </a:cubicBezTo>
                  <a:cubicBezTo>
                    <a:pt x="49842" y="19399"/>
                    <a:pt x="50417" y="18755"/>
                    <a:pt x="50994" y="18114"/>
                  </a:cubicBezTo>
                  <a:close/>
                  <a:moveTo>
                    <a:pt x="1925" y="33554"/>
                  </a:moveTo>
                  <a:cubicBezTo>
                    <a:pt x="2971" y="33554"/>
                    <a:pt x="3816" y="33809"/>
                    <a:pt x="4571" y="34252"/>
                  </a:cubicBezTo>
                  <a:cubicBezTo>
                    <a:pt x="4542" y="34255"/>
                    <a:pt x="4514" y="34264"/>
                    <a:pt x="4490" y="34281"/>
                  </a:cubicBezTo>
                  <a:cubicBezTo>
                    <a:pt x="3643" y="34959"/>
                    <a:pt x="2933" y="35723"/>
                    <a:pt x="2212" y="36531"/>
                  </a:cubicBezTo>
                  <a:lnTo>
                    <a:pt x="2212" y="36531"/>
                  </a:lnTo>
                  <a:cubicBezTo>
                    <a:pt x="2601" y="36094"/>
                    <a:pt x="3137" y="35207"/>
                    <a:pt x="3489" y="34506"/>
                  </a:cubicBezTo>
                  <a:cubicBezTo>
                    <a:pt x="3566" y="34369"/>
                    <a:pt x="3453" y="34230"/>
                    <a:pt x="3327" y="34230"/>
                  </a:cubicBezTo>
                  <a:cubicBezTo>
                    <a:pt x="3284" y="34230"/>
                    <a:pt x="3239" y="34246"/>
                    <a:pt x="3200" y="34284"/>
                  </a:cubicBezTo>
                  <a:cubicBezTo>
                    <a:pt x="2455" y="34947"/>
                    <a:pt x="2159" y="35311"/>
                    <a:pt x="2103" y="35311"/>
                  </a:cubicBezTo>
                  <a:cubicBezTo>
                    <a:pt x="2040" y="35311"/>
                    <a:pt x="2285" y="34843"/>
                    <a:pt x="2530" y="33814"/>
                  </a:cubicBezTo>
                  <a:cubicBezTo>
                    <a:pt x="2557" y="33690"/>
                    <a:pt x="2458" y="33594"/>
                    <a:pt x="2351" y="33594"/>
                  </a:cubicBezTo>
                  <a:cubicBezTo>
                    <a:pt x="2310" y="33594"/>
                    <a:pt x="2269" y="33608"/>
                    <a:pt x="2233" y="33640"/>
                  </a:cubicBezTo>
                  <a:cubicBezTo>
                    <a:pt x="1748" y="34100"/>
                    <a:pt x="1531" y="34357"/>
                    <a:pt x="1466" y="34357"/>
                  </a:cubicBezTo>
                  <a:cubicBezTo>
                    <a:pt x="1401" y="34357"/>
                    <a:pt x="1483" y="34109"/>
                    <a:pt x="1601" y="33562"/>
                  </a:cubicBezTo>
                  <a:cubicBezTo>
                    <a:pt x="1711" y="33557"/>
                    <a:pt x="1819" y="33554"/>
                    <a:pt x="1925" y="33554"/>
                  </a:cubicBezTo>
                  <a:close/>
                  <a:moveTo>
                    <a:pt x="65539" y="32604"/>
                  </a:moveTo>
                  <a:cubicBezTo>
                    <a:pt x="65533" y="32679"/>
                    <a:pt x="65533" y="32754"/>
                    <a:pt x="65542" y="32826"/>
                  </a:cubicBezTo>
                  <a:cubicBezTo>
                    <a:pt x="65574" y="32997"/>
                    <a:pt x="65614" y="33167"/>
                    <a:pt x="65663" y="33331"/>
                  </a:cubicBezTo>
                  <a:cubicBezTo>
                    <a:pt x="65164" y="33903"/>
                    <a:pt x="64658" y="34472"/>
                    <a:pt x="64153" y="35038"/>
                  </a:cubicBezTo>
                  <a:cubicBezTo>
                    <a:pt x="63504" y="35500"/>
                    <a:pt x="62912" y="36054"/>
                    <a:pt x="62358" y="36657"/>
                  </a:cubicBezTo>
                  <a:cubicBezTo>
                    <a:pt x="63437" y="35323"/>
                    <a:pt x="64497" y="33972"/>
                    <a:pt x="65539" y="32604"/>
                  </a:cubicBezTo>
                  <a:close/>
                  <a:moveTo>
                    <a:pt x="1874" y="34625"/>
                  </a:moveTo>
                  <a:cubicBezTo>
                    <a:pt x="2081" y="34625"/>
                    <a:pt x="1602" y="35525"/>
                    <a:pt x="1323" y="36198"/>
                  </a:cubicBezTo>
                  <a:cubicBezTo>
                    <a:pt x="1273" y="36319"/>
                    <a:pt x="1393" y="36423"/>
                    <a:pt x="1507" y="36423"/>
                  </a:cubicBezTo>
                  <a:cubicBezTo>
                    <a:pt x="1551" y="36423"/>
                    <a:pt x="1594" y="36408"/>
                    <a:pt x="1627" y="36371"/>
                  </a:cubicBezTo>
                  <a:cubicBezTo>
                    <a:pt x="2343" y="35567"/>
                    <a:pt x="2639" y="35252"/>
                    <a:pt x="2688" y="35252"/>
                  </a:cubicBezTo>
                  <a:cubicBezTo>
                    <a:pt x="2772" y="35252"/>
                    <a:pt x="2160" y="36140"/>
                    <a:pt x="1678" y="37090"/>
                  </a:cubicBezTo>
                  <a:cubicBezTo>
                    <a:pt x="1254" y="36758"/>
                    <a:pt x="1139" y="36074"/>
                    <a:pt x="994" y="35381"/>
                  </a:cubicBezTo>
                  <a:cubicBezTo>
                    <a:pt x="1514" y="34835"/>
                    <a:pt x="1774" y="34625"/>
                    <a:pt x="1874" y="34625"/>
                  </a:cubicBezTo>
                  <a:close/>
                  <a:moveTo>
                    <a:pt x="4799" y="34405"/>
                  </a:moveTo>
                  <a:lnTo>
                    <a:pt x="4799" y="34405"/>
                  </a:lnTo>
                  <a:cubicBezTo>
                    <a:pt x="5212" y="34677"/>
                    <a:pt x="5602" y="34983"/>
                    <a:pt x="5963" y="35321"/>
                  </a:cubicBezTo>
                  <a:cubicBezTo>
                    <a:pt x="5934" y="35323"/>
                    <a:pt x="5908" y="35335"/>
                    <a:pt x="5885" y="35352"/>
                  </a:cubicBezTo>
                  <a:cubicBezTo>
                    <a:pt x="5157" y="35982"/>
                    <a:pt x="4551" y="36822"/>
                    <a:pt x="4222" y="37382"/>
                  </a:cubicBezTo>
                  <a:cubicBezTo>
                    <a:pt x="4661" y="36631"/>
                    <a:pt x="4955" y="35820"/>
                    <a:pt x="5241" y="35000"/>
                  </a:cubicBezTo>
                  <a:cubicBezTo>
                    <a:pt x="5285" y="34871"/>
                    <a:pt x="5162" y="34755"/>
                    <a:pt x="5042" y="34755"/>
                  </a:cubicBezTo>
                  <a:cubicBezTo>
                    <a:pt x="4996" y="34755"/>
                    <a:pt x="4950" y="34772"/>
                    <a:pt x="4915" y="34812"/>
                  </a:cubicBezTo>
                  <a:cubicBezTo>
                    <a:pt x="4277" y="35534"/>
                    <a:pt x="3645" y="36259"/>
                    <a:pt x="3024" y="36995"/>
                  </a:cubicBezTo>
                  <a:cubicBezTo>
                    <a:pt x="3486" y="36447"/>
                    <a:pt x="4306" y="35419"/>
                    <a:pt x="4782" y="34506"/>
                  </a:cubicBezTo>
                  <a:cubicBezTo>
                    <a:pt x="4799" y="34475"/>
                    <a:pt x="4805" y="34440"/>
                    <a:pt x="4799" y="34405"/>
                  </a:cubicBezTo>
                  <a:close/>
                  <a:moveTo>
                    <a:pt x="36530" y="33305"/>
                  </a:moveTo>
                  <a:cubicBezTo>
                    <a:pt x="35907" y="34238"/>
                    <a:pt x="35306" y="35182"/>
                    <a:pt x="34769" y="36161"/>
                  </a:cubicBezTo>
                  <a:cubicBezTo>
                    <a:pt x="34702" y="36280"/>
                    <a:pt x="34804" y="36404"/>
                    <a:pt x="34913" y="36404"/>
                  </a:cubicBezTo>
                  <a:cubicBezTo>
                    <a:pt x="34950" y="36404"/>
                    <a:pt x="34988" y="36390"/>
                    <a:pt x="35020" y="36357"/>
                  </a:cubicBezTo>
                  <a:cubicBezTo>
                    <a:pt x="35474" y="35907"/>
                    <a:pt x="35901" y="35439"/>
                    <a:pt x="36328" y="34971"/>
                  </a:cubicBezTo>
                  <a:lnTo>
                    <a:pt x="36328" y="34971"/>
                  </a:lnTo>
                  <a:cubicBezTo>
                    <a:pt x="36057" y="35549"/>
                    <a:pt x="35820" y="36138"/>
                    <a:pt x="35615" y="36741"/>
                  </a:cubicBezTo>
                  <a:cubicBezTo>
                    <a:pt x="35578" y="36858"/>
                    <a:pt x="35671" y="36934"/>
                    <a:pt x="35768" y="36934"/>
                  </a:cubicBezTo>
                  <a:cubicBezTo>
                    <a:pt x="35808" y="36934"/>
                    <a:pt x="35848" y="36922"/>
                    <a:pt x="35881" y="36894"/>
                  </a:cubicBezTo>
                  <a:cubicBezTo>
                    <a:pt x="36669" y="36236"/>
                    <a:pt x="37324" y="35494"/>
                    <a:pt x="37928" y="34706"/>
                  </a:cubicBezTo>
                  <a:lnTo>
                    <a:pt x="37928" y="34706"/>
                  </a:lnTo>
                  <a:cubicBezTo>
                    <a:pt x="37310" y="35647"/>
                    <a:pt x="36695" y="36591"/>
                    <a:pt x="36086" y="37532"/>
                  </a:cubicBezTo>
                  <a:cubicBezTo>
                    <a:pt x="35462" y="36738"/>
                    <a:pt x="34602" y="36187"/>
                    <a:pt x="33672" y="35771"/>
                  </a:cubicBezTo>
                  <a:cubicBezTo>
                    <a:pt x="34680" y="35055"/>
                    <a:pt x="35627" y="34218"/>
                    <a:pt x="36530" y="33305"/>
                  </a:cubicBezTo>
                  <a:close/>
                  <a:moveTo>
                    <a:pt x="4125" y="35050"/>
                  </a:moveTo>
                  <a:lnTo>
                    <a:pt x="4125" y="35050"/>
                  </a:lnTo>
                  <a:cubicBezTo>
                    <a:pt x="3465" y="35698"/>
                    <a:pt x="2961" y="36802"/>
                    <a:pt x="2487" y="37627"/>
                  </a:cubicBezTo>
                  <a:cubicBezTo>
                    <a:pt x="2323" y="37521"/>
                    <a:pt x="2156" y="37414"/>
                    <a:pt x="1992" y="37305"/>
                  </a:cubicBezTo>
                  <a:lnTo>
                    <a:pt x="1992" y="37305"/>
                  </a:lnTo>
                  <a:cubicBezTo>
                    <a:pt x="2702" y="36549"/>
                    <a:pt x="3384" y="35775"/>
                    <a:pt x="4125" y="35050"/>
                  </a:cubicBezTo>
                  <a:close/>
                  <a:moveTo>
                    <a:pt x="66356" y="35967"/>
                  </a:moveTo>
                  <a:lnTo>
                    <a:pt x="66356" y="35967"/>
                  </a:lnTo>
                  <a:cubicBezTo>
                    <a:pt x="66469" y="36718"/>
                    <a:pt x="66422" y="37359"/>
                    <a:pt x="66004" y="37604"/>
                  </a:cubicBezTo>
                  <a:lnTo>
                    <a:pt x="66001" y="37601"/>
                  </a:lnTo>
                  <a:cubicBezTo>
                    <a:pt x="66027" y="37570"/>
                    <a:pt x="66053" y="37538"/>
                    <a:pt x="66079" y="37506"/>
                  </a:cubicBezTo>
                  <a:cubicBezTo>
                    <a:pt x="66162" y="37393"/>
                    <a:pt x="66054" y="37283"/>
                    <a:pt x="65942" y="37283"/>
                  </a:cubicBezTo>
                  <a:cubicBezTo>
                    <a:pt x="65894" y="37283"/>
                    <a:pt x="65846" y="37303"/>
                    <a:pt x="65810" y="37350"/>
                  </a:cubicBezTo>
                  <a:cubicBezTo>
                    <a:pt x="65649" y="37570"/>
                    <a:pt x="65478" y="37786"/>
                    <a:pt x="65311" y="38006"/>
                  </a:cubicBezTo>
                  <a:cubicBezTo>
                    <a:pt x="65689" y="37336"/>
                    <a:pt x="66041" y="36657"/>
                    <a:pt x="66356" y="35967"/>
                  </a:cubicBezTo>
                  <a:close/>
                  <a:moveTo>
                    <a:pt x="6199" y="35542"/>
                  </a:moveTo>
                  <a:cubicBezTo>
                    <a:pt x="6337" y="35677"/>
                    <a:pt x="6477" y="35809"/>
                    <a:pt x="6618" y="35950"/>
                  </a:cubicBezTo>
                  <a:cubicBezTo>
                    <a:pt x="6583" y="35956"/>
                    <a:pt x="6552" y="35970"/>
                    <a:pt x="6529" y="35993"/>
                  </a:cubicBezTo>
                  <a:cubicBezTo>
                    <a:pt x="5947" y="36638"/>
                    <a:pt x="5033" y="37437"/>
                    <a:pt x="4679" y="38223"/>
                  </a:cubicBezTo>
                  <a:lnTo>
                    <a:pt x="4679" y="38223"/>
                  </a:lnTo>
                  <a:cubicBezTo>
                    <a:pt x="5092" y="37305"/>
                    <a:pt x="5750" y="36499"/>
                    <a:pt x="6191" y="35589"/>
                  </a:cubicBezTo>
                  <a:cubicBezTo>
                    <a:pt x="6199" y="35573"/>
                    <a:pt x="6194" y="35559"/>
                    <a:pt x="6199" y="35542"/>
                  </a:cubicBezTo>
                  <a:close/>
                  <a:moveTo>
                    <a:pt x="12051" y="30950"/>
                  </a:moveTo>
                  <a:cubicBezTo>
                    <a:pt x="11722" y="31619"/>
                    <a:pt x="11373" y="32275"/>
                    <a:pt x="10992" y="32910"/>
                  </a:cubicBezTo>
                  <a:lnTo>
                    <a:pt x="10799" y="33207"/>
                  </a:lnTo>
                  <a:cubicBezTo>
                    <a:pt x="9854" y="34683"/>
                    <a:pt x="8685" y="36013"/>
                    <a:pt x="7504" y="37301"/>
                  </a:cubicBezTo>
                  <a:cubicBezTo>
                    <a:pt x="7144" y="37685"/>
                    <a:pt x="6774" y="38060"/>
                    <a:pt x="6396" y="38424"/>
                  </a:cubicBezTo>
                  <a:cubicBezTo>
                    <a:pt x="6959" y="37870"/>
                    <a:pt x="7372" y="36882"/>
                    <a:pt x="7808" y="36221"/>
                  </a:cubicBezTo>
                  <a:lnTo>
                    <a:pt x="7914" y="36060"/>
                  </a:lnTo>
                  <a:cubicBezTo>
                    <a:pt x="9514" y="34556"/>
                    <a:pt x="10833" y="32777"/>
                    <a:pt x="12051" y="30950"/>
                  </a:cubicBezTo>
                  <a:close/>
                  <a:moveTo>
                    <a:pt x="38569" y="35794"/>
                  </a:moveTo>
                  <a:cubicBezTo>
                    <a:pt x="37858" y="36672"/>
                    <a:pt x="37200" y="37581"/>
                    <a:pt x="36640" y="38540"/>
                  </a:cubicBezTo>
                  <a:cubicBezTo>
                    <a:pt x="36530" y="38251"/>
                    <a:pt x="36435" y="38029"/>
                    <a:pt x="36360" y="37904"/>
                  </a:cubicBezTo>
                  <a:cubicBezTo>
                    <a:pt x="36331" y="37861"/>
                    <a:pt x="36299" y="37824"/>
                    <a:pt x="36271" y="37783"/>
                  </a:cubicBezTo>
                  <a:cubicBezTo>
                    <a:pt x="36273" y="37783"/>
                    <a:pt x="36276" y="37783"/>
                    <a:pt x="36282" y="37780"/>
                  </a:cubicBezTo>
                  <a:cubicBezTo>
                    <a:pt x="37088" y="37171"/>
                    <a:pt x="37850" y="36507"/>
                    <a:pt x="38569" y="35794"/>
                  </a:cubicBezTo>
                  <a:close/>
                  <a:moveTo>
                    <a:pt x="4541" y="35822"/>
                  </a:moveTo>
                  <a:lnTo>
                    <a:pt x="4541" y="35822"/>
                  </a:lnTo>
                  <a:cubicBezTo>
                    <a:pt x="4108" y="36320"/>
                    <a:pt x="3828" y="37286"/>
                    <a:pt x="3486" y="37873"/>
                  </a:cubicBezTo>
                  <a:cubicBezTo>
                    <a:pt x="3404" y="38013"/>
                    <a:pt x="3533" y="38171"/>
                    <a:pt x="3665" y="38171"/>
                  </a:cubicBezTo>
                  <a:cubicBezTo>
                    <a:pt x="3709" y="38171"/>
                    <a:pt x="3754" y="38153"/>
                    <a:pt x="3792" y="38109"/>
                  </a:cubicBezTo>
                  <a:cubicBezTo>
                    <a:pt x="4329" y="37483"/>
                    <a:pt x="5189" y="36764"/>
                    <a:pt x="5541" y="36042"/>
                  </a:cubicBezTo>
                  <a:lnTo>
                    <a:pt x="5541" y="36042"/>
                  </a:lnTo>
                  <a:cubicBezTo>
                    <a:pt x="5111" y="36926"/>
                    <a:pt x="4519" y="37708"/>
                    <a:pt x="4092" y="38597"/>
                  </a:cubicBezTo>
                  <a:cubicBezTo>
                    <a:pt x="3668" y="38358"/>
                    <a:pt x="3250" y="38107"/>
                    <a:pt x="2835" y="37851"/>
                  </a:cubicBezTo>
                  <a:lnTo>
                    <a:pt x="2835" y="37851"/>
                  </a:lnTo>
                  <a:cubicBezTo>
                    <a:pt x="3393" y="37163"/>
                    <a:pt x="3960" y="36487"/>
                    <a:pt x="4541" y="35822"/>
                  </a:cubicBezTo>
                  <a:close/>
                  <a:moveTo>
                    <a:pt x="15421" y="37148"/>
                  </a:moveTo>
                  <a:cubicBezTo>
                    <a:pt x="15419" y="37150"/>
                    <a:pt x="15418" y="37150"/>
                    <a:pt x="15416" y="37150"/>
                  </a:cubicBezTo>
                  <a:cubicBezTo>
                    <a:pt x="15414" y="37150"/>
                    <a:pt x="15412" y="37150"/>
                    <a:pt x="15409" y="37151"/>
                  </a:cubicBezTo>
                  <a:cubicBezTo>
                    <a:pt x="14774" y="37587"/>
                    <a:pt x="14173" y="38072"/>
                    <a:pt x="13616" y="38603"/>
                  </a:cubicBezTo>
                  <a:cubicBezTo>
                    <a:pt x="13613" y="38606"/>
                    <a:pt x="13613" y="38606"/>
                    <a:pt x="13610" y="38606"/>
                  </a:cubicBezTo>
                  <a:cubicBezTo>
                    <a:pt x="13870" y="38176"/>
                    <a:pt x="14136" y="37751"/>
                    <a:pt x="14378" y="37307"/>
                  </a:cubicBezTo>
                  <a:cubicBezTo>
                    <a:pt x="14390" y="37284"/>
                    <a:pt x="14393" y="37258"/>
                    <a:pt x="14393" y="37232"/>
                  </a:cubicBezTo>
                  <a:cubicBezTo>
                    <a:pt x="14517" y="37217"/>
                    <a:pt x="14638" y="37206"/>
                    <a:pt x="14762" y="37191"/>
                  </a:cubicBezTo>
                  <a:cubicBezTo>
                    <a:pt x="15005" y="37165"/>
                    <a:pt x="15219" y="37154"/>
                    <a:pt x="15421" y="37148"/>
                  </a:cubicBezTo>
                  <a:close/>
                  <a:moveTo>
                    <a:pt x="43390" y="31542"/>
                  </a:moveTo>
                  <a:lnTo>
                    <a:pt x="43390" y="31542"/>
                  </a:lnTo>
                  <a:cubicBezTo>
                    <a:pt x="42125" y="33317"/>
                    <a:pt x="40896" y="35101"/>
                    <a:pt x="39697" y="36877"/>
                  </a:cubicBezTo>
                  <a:cubicBezTo>
                    <a:pt x="39054" y="37708"/>
                    <a:pt x="38482" y="38467"/>
                    <a:pt x="38335" y="38794"/>
                  </a:cubicBezTo>
                  <a:cubicBezTo>
                    <a:pt x="39544" y="36103"/>
                    <a:pt x="41456" y="33802"/>
                    <a:pt x="43390" y="31542"/>
                  </a:cubicBezTo>
                  <a:close/>
                  <a:moveTo>
                    <a:pt x="6206" y="36944"/>
                  </a:moveTo>
                  <a:lnTo>
                    <a:pt x="6206" y="36944"/>
                  </a:lnTo>
                  <a:cubicBezTo>
                    <a:pt x="6208" y="36944"/>
                    <a:pt x="6102" y="37077"/>
                    <a:pt x="5888" y="37344"/>
                  </a:cubicBezTo>
                  <a:cubicBezTo>
                    <a:pt x="5556" y="37948"/>
                    <a:pt x="5273" y="38453"/>
                    <a:pt x="5053" y="39071"/>
                  </a:cubicBezTo>
                  <a:lnTo>
                    <a:pt x="5053" y="39074"/>
                  </a:lnTo>
                  <a:cubicBezTo>
                    <a:pt x="4877" y="38996"/>
                    <a:pt x="4690" y="38935"/>
                    <a:pt x="4525" y="38846"/>
                  </a:cubicBezTo>
                  <a:cubicBezTo>
                    <a:pt x="4514" y="38837"/>
                    <a:pt x="4502" y="38831"/>
                    <a:pt x="4490" y="38825"/>
                  </a:cubicBezTo>
                  <a:cubicBezTo>
                    <a:pt x="4900" y="38476"/>
                    <a:pt x="5276" y="38086"/>
                    <a:pt x="5611" y="37665"/>
                  </a:cubicBezTo>
                  <a:cubicBezTo>
                    <a:pt x="6005" y="37185"/>
                    <a:pt x="6203" y="36944"/>
                    <a:pt x="6206" y="36944"/>
                  </a:cubicBezTo>
                  <a:close/>
                  <a:moveTo>
                    <a:pt x="15591" y="37154"/>
                  </a:moveTo>
                  <a:lnTo>
                    <a:pt x="15591" y="37154"/>
                  </a:lnTo>
                  <a:cubicBezTo>
                    <a:pt x="15839" y="37157"/>
                    <a:pt x="16088" y="37177"/>
                    <a:pt x="16333" y="37214"/>
                  </a:cubicBezTo>
                  <a:cubicBezTo>
                    <a:pt x="15989" y="37506"/>
                    <a:pt x="15660" y="37818"/>
                    <a:pt x="15351" y="38150"/>
                  </a:cubicBezTo>
                  <a:cubicBezTo>
                    <a:pt x="15037" y="38441"/>
                    <a:pt x="14762" y="38773"/>
                    <a:pt x="14529" y="39134"/>
                  </a:cubicBezTo>
                  <a:cubicBezTo>
                    <a:pt x="14904" y="38551"/>
                    <a:pt x="15325" y="38023"/>
                    <a:pt x="15678" y="37419"/>
                  </a:cubicBezTo>
                  <a:cubicBezTo>
                    <a:pt x="15738" y="37318"/>
                    <a:pt x="15678" y="37203"/>
                    <a:pt x="15591" y="37154"/>
                  </a:cubicBezTo>
                  <a:close/>
                  <a:moveTo>
                    <a:pt x="13850" y="37278"/>
                  </a:moveTo>
                  <a:lnTo>
                    <a:pt x="13850" y="37278"/>
                  </a:lnTo>
                  <a:cubicBezTo>
                    <a:pt x="13143" y="37870"/>
                    <a:pt x="12470" y="38491"/>
                    <a:pt x="11809" y="39137"/>
                  </a:cubicBezTo>
                  <a:cubicBezTo>
                    <a:pt x="12066" y="38886"/>
                    <a:pt x="12741" y="38023"/>
                    <a:pt x="13085" y="37417"/>
                  </a:cubicBezTo>
                  <a:cubicBezTo>
                    <a:pt x="13105" y="37379"/>
                    <a:pt x="13111" y="37333"/>
                    <a:pt x="13102" y="37290"/>
                  </a:cubicBezTo>
                  <a:lnTo>
                    <a:pt x="13102" y="37290"/>
                  </a:lnTo>
                  <a:cubicBezTo>
                    <a:pt x="13190" y="37294"/>
                    <a:pt x="13279" y="37296"/>
                    <a:pt x="13367" y="37296"/>
                  </a:cubicBezTo>
                  <a:cubicBezTo>
                    <a:pt x="13528" y="37296"/>
                    <a:pt x="13690" y="37289"/>
                    <a:pt x="13850" y="37278"/>
                  </a:cubicBezTo>
                  <a:close/>
                  <a:moveTo>
                    <a:pt x="16861" y="38612"/>
                  </a:moveTo>
                  <a:cubicBezTo>
                    <a:pt x="16968" y="38612"/>
                    <a:pt x="16955" y="38798"/>
                    <a:pt x="16708" y="39308"/>
                  </a:cubicBezTo>
                  <a:cubicBezTo>
                    <a:pt x="16437" y="39374"/>
                    <a:pt x="16165" y="39429"/>
                    <a:pt x="15891" y="39478"/>
                  </a:cubicBezTo>
                  <a:cubicBezTo>
                    <a:pt x="16213" y="39089"/>
                    <a:pt x="16691" y="38612"/>
                    <a:pt x="16861" y="38612"/>
                  </a:cubicBezTo>
                  <a:close/>
                  <a:moveTo>
                    <a:pt x="7782" y="37601"/>
                  </a:moveTo>
                  <a:cubicBezTo>
                    <a:pt x="7669" y="37757"/>
                    <a:pt x="7556" y="37913"/>
                    <a:pt x="7444" y="38069"/>
                  </a:cubicBezTo>
                  <a:lnTo>
                    <a:pt x="7441" y="38069"/>
                  </a:lnTo>
                  <a:cubicBezTo>
                    <a:pt x="7210" y="38225"/>
                    <a:pt x="7103" y="38372"/>
                    <a:pt x="7123" y="38511"/>
                  </a:cubicBezTo>
                  <a:cubicBezTo>
                    <a:pt x="6915" y="38799"/>
                    <a:pt x="6705" y="39088"/>
                    <a:pt x="6500" y="39377"/>
                  </a:cubicBezTo>
                  <a:cubicBezTo>
                    <a:pt x="6465" y="39429"/>
                    <a:pt x="6462" y="39498"/>
                    <a:pt x="6497" y="39550"/>
                  </a:cubicBezTo>
                  <a:cubicBezTo>
                    <a:pt x="6156" y="39472"/>
                    <a:pt x="5818" y="39374"/>
                    <a:pt x="5486" y="39258"/>
                  </a:cubicBezTo>
                  <a:cubicBezTo>
                    <a:pt x="5709" y="38941"/>
                    <a:pt x="5934" y="38618"/>
                    <a:pt x="6159" y="38291"/>
                  </a:cubicBezTo>
                  <a:lnTo>
                    <a:pt x="6159" y="38291"/>
                  </a:lnTo>
                  <a:cubicBezTo>
                    <a:pt x="6044" y="38522"/>
                    <a:pt x="5931" y="38753"/>
                    <a:pt x="5830" y="38993"/>
                  </a:cubicBezTo>
                  <a:cubicBezTo>
                    <a:pt x="5770" y="39136"/>
                    <a:pt x="5903" y="39239"/>
                    <a:pt x="6031" y="39239"/>
                  </a:cubicBezTo>
                  <a:cubicBezTo>
                    <a:pt x="6081" y="39239"/>
                    <a:pt x="6131" y="39224"/>
                    <a:pt x="6168" y="39189"/>
                  </a:cubicBezTo>
                  <a:cubicBezTo>
                    <a:pt x="6716" y="38681"/>
                    <a:pt x="7253" y="38150"/>
                    <a:pt x="7782" y="37601"/>
                  </a:cubicBezTo>
                  <a:close/>
                  <a:moveTo>
                    <a:pt x="16069" y="38133"/>
                  </a:moveTo>
                  <a:cubicBezTo>
                    <a:pt x="16174" y="38133"/>
                    <a:pt x="16057" y="38430"/>
                    <a:pt x="15551" y="39267"/>
                  </a:cubicBezTo>
                  <a:cubicBezTo>
                    <a:pt x="15493" y="39362"/>
                    <a:pt x="15536" y="39466"/>
                    <a:pt x="15608" y="39527"/>
                  </a:cubicBezTo>
                  <a:cubicBezTo>
                    <a:pt x="15305" y="39573"/>
                    <a:pt x="14999" y="39614"/>
                    <a:pt x="14693" y="39637"/>
                  </a:cubicBezTo>
                  <a:cubicBezTo>
                    <a:pt x="14531" y="39654"/>
                    <a:pt x="14361" y="39668"/>
                    <a:pt x="14197" y="39686"/>
                  </a:cubicBezTo>
                  <a:cubicBezTo>
                    <a:pt x="14867" y="39200"/>
                    <a:pt x="15868" y="38133"/>
                    <a:pt x="16069" y="38133"/>
                  </a:cubicBezTo>
                  <a:close/>
                  <a:moveTo>
                    <a:pt x="14959" y="37938"/>
                  </a:moveTo>
                  <a:cubicBezTo>
                    <a:pt x="15084" y="37938"/>
                    <a:pt x="14009" y="39205"/>
                    <a:pt x="13830" y="39484"/>
                  </a:cubicBezTo>
                  <a:cubicBezTo>
                    <a:pt x="13781" y="39562"/>
                    <a:pt x="13795" y="39660"/>
                    <a:pt x="13862" y="39720"/>
                  </a:cubicBezTo>
                  <a:cubicBezTo>
                    <a:pt x="13576" y="39749"/>
                    <a:pt x="13281" y="39775"/>
                    <a:pt x="12984" y="39798"/>
                  </a:cubicBezTo>
                  <a:cubicBezTo>
                    <a:pt x="13463" y="39313"/>
                    <a:pt x="13942" y="38831"/>
                    <a:pt x="14442" y="38364"/>
                  </a:cubicBezTo>
                  <a:cubicBezTo>
                    <a:pt x="14769" y="38058"/>
                    <a:pt x="14921" y="37938"/>
                    <a:pt x="14959" y="37938"/>
                  </a:cubicBezTo>
                  <a:close/>
                  <a:moveTo>
                    <a:pt x="10802" y="35207"/>
                  </a:moveTo>
                  <a:cubicBezTo>
                    <a:pt x="10820" y="35207"/>
                    <a:pt x="10740" y="35417"/>
                    <a:pt x="10495" y="35988"/>
                  </a:cubicBezTo>
                  <a:cubicBezTo>
                    <a:pt x="10241" y="36582"/>
                    <a:pt x="9892" y="37137"/>
                    <a:pt x="9537" y="37679"/>
                  </a:cubicBezTo>
                  <a:cubicBezTo>
                    <a:pt x="8974" y="38358"/>
                    <a:pt x="8448" y="39071"/>
                    <a:pt x="7963" y="39807"/>
                  </a:cubicBezTo>
                  <a:cubicBezTo>
                    <a:pt x="7614" y="39767"/>
                    <a:pt x="7268" y="39715"/>
                    <a:pt x="6930" y="39651"/>
                  </a:cubicBezTo>
                  <a:cubicBezTo>
                    <a:pt x="6959" y="39637"/>
                    <a:pt x="6979" y="39619"/>
                    <a:pt x="7008" y="39605"/>
                  </a:cubicBezTo>
                  <a:cubicBezTo>
                    <a:pt x="7032" y="39594"/>
                    <a:pt x="7016" y="39561"/>
                    <a:pt x="6993" y="39561"/>
                  </a:cubicBezTo>
                  <a:cubicBezTo>
                    <a:pt x="6991" y="39561"/>
                    <a:pt x="6990" y="39561"/>
                    <a:pt x="6988" y="39562"/>
                  </a:cubicBezTo>
                  <a:cubicBezTo>
                    <a:pt x="6915" y="39573"/>
                    <a:pt x="6875" y="39582"/>
                    <a:pt x="6835" y="39588"/>
                  </a:cubicBezTo>
                  <a:lnTo>
                    <a:pt x="6864" y="39550"/>
                  </a:lnTo>
                  <a:cubicBezTo>
                    <a:pt x="7071" y="39489"/>
                    <a:pt x="7450" y="39377"/>
                    <a:pt x="7580" y="39290"/>
                  </a:cubicBezTo>
                  <a:cubicBezTo>
                    <a:pt x="8128" y="38926"/>
                    <a:pt x="8576" y="38398"/>
                    <a:pt x="9011" y="37913"/>
                  </a:cubicBezTo>
                  <a:cubicBezTo>
                    <a:pt x="9274" y="37622"/>
                    <a:pt x="9629" y="37125"/>
                    <a:pt x="9863" y="36810"/>
                  </a:cubicBezTo>
                  <a:cubicBezTo>
                    <a:pt x="10123" y="36464"/>
                    <a:pt x="10757" y="35207"/>
                    <a:pt x="10802" y="35207"/>
                  </a:cubicBezTo>
                  <a:close/>
                  <a:moveTo>
                    <a:pt x="13764" y="37831"/>
                  </a:moveTo>
                  <a:cubicBezTo>
                    <a:pt x="13356" y="38194"/>
                    <a:pt x="12876" y="39093"/>
                    <a:pt x="12542" y="39703"/>
                  </a:cubicBezTo>
                  <a:cubicBezTo>
                    <a:pt x="12519" y="39744"/>
                    <a:pt x="12513" y="39790"/>
                    <a:pt x="12522" y="39833"/>
                  </a:cubicBezTo>
                  <a:cubicBezTo>
                    <a:pt x="12216" y="39856"/>
                    <a:pt x="11907" y="39876"/>
                    <a:pt x="11595" y="39891"/>
                  </a:cubicBezTo>
                  <a:cubicBezTo>
                    <a:pt x="12304" y="39185"/>
                    <a:pt x="13016" y="38493"/>
                    <a:pt x="13764" y="37831"/>
                  </a:cubicBezTo>
                  <a:close/>
                  <a:moveTo>
                    <a:pt x="10917" y="36508"/>
                  </a:moveTo>
                  <a:cubicBezTo>
                    <a:pt x="10977" y="36508"/>
                    <a:pt x="10931" y="36695"/>
                    <a:pt x="10703" y="37200"/>
                  </a:cubicBezTo>
                  <a:lnTo>
                    <a:pt x="10703" y="37197"/>
                  </a:lnTo>
                  <a:cubicBezTo>
                    <a:pt x="10406" y="37853"/>
                    <a:pt x="10028" y="38476"/>
                    <a:pt x="9647" y="39091"/>
                  </a:cubicBezTo>
                  <a:cubicBezTo>
                    <a:pt x="9499" y="39334"/>
                    <a:pt x="9352" y="39573"/>
                    <a:pt x="9208" y="39813"/>
                  </a:cubicBezTo>
                  <a:cubicBezTo>
                    <a:pt x="9196" y="39842"/>
                    <a:pt x="9193" y="39871"/>
                    <a:pt x="9196" y="39899"/>
                  </a:cubicBezTo>
                  <a:cubicBezTo>
                    <a:pt x="8928" y="39888"/>
                    <a:pt x="8659" y="39871"/>
                    <a:pt x="8394" y="39847"/>
                  </a:cubicBezTo>
                  <a:cubicBezTo>
                    <a:pt x="8838" y="39267"/>
                    <a:pt x="9263" y="38678"/>
                    <a:pt x="9658" y="38072"/>
                  </a:cubicBezTo>
                  <a:cubicBezTo>
                    <a:pt x="9670" y="38057"/>
                    <a:pt x="9681" y="38040"/>
                    <a:pt x="9693" y="38026"/>
                  </a:cubicBezTo>
                  <a:cubicBezTo>
                    <a:pt x="9925" y="37735"/>
                    <a:pt x="10765" y="36508"/>
                    <a:pt x="10917" y="36508"/>
                  </a:cubicBezTo>
                  <a:close/>
                  <a:moveTo>
                    <a:pt x="12365" y="38005"/>
                  </a:moveTo>
                  <a:cubicBezTo>
                    <a:pt x="12491" y="38005"/>
                    <a:pt x="11398" y="39439"/>
                    <a:pt x="11249" y="39703"/>
                  </a:cubicBezTo>
                  <a:cubicBezTo>
                    <a:pt x="11214" y="39767"/>
                    <a:pt x="11223" y="39847"/>
                    <a:pt x="11269" y="39902"/>
                  </a:cubicBezTo>
                  <a:cubicBezTo>
                    <a:pt x="11053" y="39911"/>
                    <a:pt x="10842" y="39917"/>
                    <a:pt x="10625" y="39920"/>
                  </a:cubicBezTo>
                  <a:cubicBezTo>
                    <a:pt x="11058" y="39339"/>
                    <a:pt x="11535" y="38791"/>
                    <a:pt x="12046" y="38277"/>
                  </a:cubicBezTo>
                  <a:cubicBezTo>
                    <a:pt x="12238" y="38085"/>
                    <a:pt x="12335" y="38005"/>
                    <a:pt x="12365" y="38005"/>
                  </a:cubicBezTo>
                  <a:close/>
                  <a:moveTo>
                    <a:pt x="11796" y="37384"/>
                  </a:moveTo>
                  <a:cubicBezTo>
                    <a:pt x="11154" y="38054"/>
                    <a:pt x="10636" y="39118"/>
                    <a:pt x="10129" y="39922"/>
                  </a:cubicBezTo>
                  <a:cubicBezTo>
                    <a:pt x="9947" y="39922"/>
                    <a:pt x="9771" y="39922"/>
                    <a:pt x="9592" y="39917"/>
                  </a:cubicBezTo>
                  <a:cubicBezTo>
                    <a:pt x="10297" y="39045"/>
                    <a:pt x="11017" y="38193"/>
                    <a:pt x="11796" y="37384"/>
                  </a:cubicBezTo>
                  <a:close/>
                  <a:moveTo>
                    <a:pt x="65978" y="28885"/>
                  </a:moveTo>
                  <a:cubicBezTo>
                    <a:pt x="65978" y="28894"/>
                    <a:pt x="65978" y="28906"/>
                    <a:pt x="65981" y="28914"/>
                  </a:cubicBezTo>
                  <a:cubicBezTo>
                    <a:pt x="65063" y="30563"/>
                    <a:pt x="63022" y="32272"/>
                    <a:pt x="61870" y="33666"/>
                  </a:cubicBezTo>
                  <a:lnTo>
                    <a:pt x="61867" y="33666"/>
                  </a:lnTo>
                  <a:cubicBezTo>
                    <a:pt x="59982" y="35950"/>
                    <a:pt x="58059" y="38213"/>
                    <a:pt x="56064" y="40402"/>
                  </a:cubicBezTo>
                  <a:cubicBezTo>
                    <a:pt x="55997" y="40474"/>
                    <a:pt x="55937" y="40549"/>
                    <a:pt x="55870" y="40621"/>
                  </a:cubicBezTo>
                  <a:cubicBezTo>
                    <a:pt x="56145" y="40255"/>
                    <a:pt x="56413" y="39894"/>
                    <a:pt x="56685" y="39539"/>
                  </a:cubicBezTo>
                  <a:cubicBezTo>
                    <a:pt x="57978" y="37844"/>
                    <a:pt x="59280" y="36155"/>
                    <a:pt x="60594" y="34472"/>
                  </a:cubicBezTo>
                  <a:cubicBezTo>
                    <a:pt x="61174" y="33811"/>
                    <a:pt x="61745" y="33141"/>
                    <a:pt x="62306" y="32462"/>
                  </a:cubicBezTo>
                  <a:cubicBezTo>
                    <a:pt x="63498" y="31325"/>
                    <a:pt x="65268" y="29933"/>
                    <a:pt x="65978" y="28885"/>
                  </a:cubicBezTo>
                  <a:close/>
                  <a:moveTo>
                    <a:pt x="40993" y="33870"/>
                  </a:moveTo>
                  <a:cubicBezTo>
                    <a:pt x="39628" y="35813"/>
                    <a:pt x="38405" y="37823"/>
                    <a:pt x="37457" y="39931"/>
                  </a:cubicBezTo>
                  <a:cubicBezTo>
                    <a:pt x="37399" y="40056"/>
                    <a:pt x="37493" y="40187"/>
                    <a:pt x="37606" y="40187"/>
                  </a:cubicBezTo>
                  <a:cubicBezTo>
                    <a:pt x="37645" y="40187"/>
                    <a:pt x="37685" y="40172"/>
                    <a:pt x="37723" y="40136"/>
                  </a:cubicBezTo>
                  <a:cubicBezTo>
                    <a:pt x="38730" y="39152"/>
                    <a:pt x="39568" y="38069"/>
                    <a:pt x="40347" y="36946"/>
                  </a:cubicBezTo>
                  <a:cubicBezTo>
                    <a:pt x="41282" y="36299"/>
                    <a:pt x="42169" y="35502"/>
                    <a:pt x="43017" y="34616"/>
                  </a:cubicBezTo>
                  <a:lnTo>
                    <a:pt x="43017" y="34616"/>
                  </a:lnTo>
                  <a:cubicBezTo>
                    <a:pt x="41300" y="36842"/>
                    <a:pt x="39475" y="38970"/>
                    <a:pt x="37373" y="40789"/>
                  </a:cubicBezTo>
                  <a:cubicBezTo>
                    <a:pt x="37157" y="40090"/>
                    <a:pt x="36963" y="39472"/>
                    <a:pt x="36796" y="38981"/>
                  </a:cubicBezTo>
                  <a:cubicBezTo>
                    <a:pt x="38334" y="37381"/>
                    <a:pt x="39708" y="35659"/>
                    <a:pt x="40993" y="33870"/>
                  </a:cubicBezTo>
                  <a:close/>
                  <a:moveTo>
                    <a:pt x="48994" y="28175"/>
                  </a:moveTo>
                  <a:lnTo>
                    <a:pt x="48994" y="28175"/>
                  </a:lnTo>
                  <a:cubicBezTo>
                    <a:pt x="47637" y="29942"/>
                    <a:pt x="46323" y="31755"/>
                    <a:pt x="45024" y="33574"/>
                  </a:cubicBezTo>
                  <a:cubicBezTo>
                    <a:pt x="43474" y="35332"/>
                    <a:pt x="41970" y="37116"/>
                    <a:pt x="40607" y="38978"/>
                  </a:cubicBezTo>
                  <a:cubicBezTo>
                    <a:pt x="40245" y="39472"/>
                    <a:pt x="38898" y="40868"/>
                    <a:pt x="38731" y="40868"/>
                  </a:cubicBezTo>
                  <a:cubicBezTo>
                    <a:pt x="38642" y="40868"/>
                    <a:pt x="38888" y="40472"/>
                    <a:pt x="39796" y="39334"/>
                  </a:cubicBezTo>
                  <a:cubicBezTo>
                    <a:pt x="40927" y="37916"/>
                    <a:pt x="42094" y="36527"/>
                    <a:pt x="43251" y="35136"/>
                  </a:cubicBezTo>
                  <a:cubicBezTo>
                    <a:pt x="45177" y="32823"/>
                    <a:pt x="47091" y="30502"/>
                    <a:pt x="48994" y="28175"/>
                  </a:cubicBezTo>
                  <a:close/>
                  <a:moveTo>
                    <a:pt x="65662" y="30178"/>
                  </a:moveTo>
                  <a:cubicBezTo>
                    <a:pt x="65773" y="30178"/>
                    <a:pt x="65661" y="30504"/>
                    <a:pt x="65141" y="31403"/>
                  </a:cubicBezTo>
                  <a:cubicBezTo>
                    <a:pt x="63735" y="33834"/>
                    <a:pt x="61503" y="35895"/>
                    <a:pt x="59577" y="37913"/>
                  </a:cubicBezTo>
                  <a:cubicBezTo>
                    <a:pt x="58567" y="38976"/>
                    <a:pt x="57559" y="40076"/>
                    <a:pt x="56563" y="41190"/>
                  </a:cubicBezTo>
                  <a:lnTo>
                    <a:pt x="56563" y="41187"/>
                  </a:lnTo>
                  <a:cubicBezTo>
                    <a:pt x="58893" y="38271"/>
                    <a:pt x="61203" y="35326"/>
                    <a:pt x="63573" y="32393"/>
                  </a:cubicBezTo>
                  <a:cubicBezTo>
                    <a:pt x="63884" y="32009"/>
                    <a:pt x="65399" y="30178"/>
                    <a:pt x="65662" y="30178"/>
                  </a:cubicBezTo>
                  <a:close/>
                  <a:moveTo>
                    <a:pt x="66244" y="26642"/>
                  </a:moveTo>
                  <a:lnTo>
                    <a:pt x="66244" y="26642"/>
                  </a:lnTo>
                  <a:cubicBezTo>
                    <a:pt x="65602" y="27787"/>
                    <a:pt x="64856" y="28915"/>
                    <a:pt x="64038" y="30029"/>
                  </a:cubicBezTo>
                  <a:cubicBezTo>
                    <a:pt x="62300" y="31882"/>
                    <a:pt x="60692" y="33848"/>
                    <a:pt x="59127" y="35858"/>
                  </a:cubicBezTo>
                  <a:lnTo>
                    <a:pt x="59124" y="35858"/>
                  </a:lnTo>
                  <a:cubicBezTo>
                    <a:pt x="57398" y="37717"/>
                    <a:pt x="55625" y="39515"/>
                    <a:pt x="53979" y="41251"/>
                  </a:cubicBezTo>
                  <a:cubicBezTo>
                    <a:pt x="54961" y="40035"/>
                    <a:pt x="55931" y="38811"/>
                    <a:pt x="56892" y="37572"/>
                  </a:cubicBezTo>
                  <a:cubicBezTo>
                    <a:pt x="58160" y="36091"/>
                    <a:pt x="59427" y="34610"/>
                    <a:pt x="60698" y="33126"/>
                  </a:cubicBezTo>
                  <a:cubicBezTo>
                    <a:pt x="62442" y="31100"/>
                    <a:pt x="64933" y="28979"/>
                    <a:pt x="66244" y="26642"/>
                  </a:cubicBezTo>
                  <a:close/>
                  <a:moveTo>
                    <a:pt x="65591" y="38130"/>
                  </a:moveTo>
                  <a:cubicBezTo>
                    <a:pt x="65623" y="38335"/>
                    <a:pt x="65675" y="38580"/>
                    <a:pt x="65727" y="38843"/>
                  </a:cubicBezTo>
                  <a:cubicBezTo>
                    <a:pt x="64819" y="39609"/>
                    <a:pt x="63949" y="40473"/>
                    <a:pt x="63113" y="41403"/>
                  </a:cubicBezTo>
                  <a:lnTo>
                    <a:pt x="63113" y="41403"/>
                  </a:lnTo>
                  <a:cubicBezTo>
                    <a:pt x="63387" y="41018"/>
                    <a:pt x="63660" y="40630"/>
                    <a:pt x="63922" y="40240"/>
                  </a:cubicBezTo>
                  <a:cubicBezTo>
                    <a:pt x="64497" y="39553"/>
                    <a:pt x="65045" y="38843"/>
                    <a:pt x="65591" y="38130"/>
                  </a:cubicBezTo>
                  <a:close/>
                  <a:moveTo>
                    <a:pt x="59855" y="31435"/>
                  </a:moveTo>
                  <a:cubicBezTo>
                    <a:pt x="58570" y="33002"/>
                    <a:pt x="57317" y="34596"/>
                    <a:pt x="56029" y="36158"/>
                  </a:cubicBezTo>
                  <a:cubicBezTo>
                    <a:pt x="54540" y="37962"/>
                    <a:pt x="53047" y="39769"/>
                    <a:pt x="51549" y="41577"/>
                  </a:cubicBezTo>
                  <a:cubicBezTo>
                    <a:pt x="54239" y="38144"/>
                    <a:pt x="57051" y="34789"/>
                    <a:pt x="59855" y="31435"/>
                  </a:cubicBezTo>
                  <a:close/>
                  <a:moveTo>
                    <a:pt x="40976" y="37495"/>
                  </a:moveTo>
                  <a:lnTo>
                    <a:pt x="40976" y="37495"/>
                  </a:lnTo>
                  <a:cubicBezTo>
                    <a:pt x="39856" y="38883"/>
                    <a:pt x="38748" y="40280"/>
                    <a:pt x="37645" y="41681"/>
                  </a:cubicBezTo>
                  <a:lnTo>
                    <a:pt x="37417" y="40936"/>
                  </a:lnTo>
                  <a:cubicBezTo>
                    <a:pt x="37425" y="40933"/>
                    <a:pt x="37434" y="40936"/>
                    <a:pt x="37440" y="40930"/>
                  </a:cubicBezTo>
                  <a:cubicBezTo>
                    <a:pt x="38696" y="39882"/>
                    <a:pt x="39856" y="38716"/>
                    <a:pt x="40976" y="37495"/>
                  </a:cubicBezTo>
                  <a:close/>
                  <a:moveTo>
                    <a:pt x="50620" y="27915"/>
                  </a:moveTo>
                  <a:cubicBezTo>
                    <a:pt x="48266" y="30770"/>
                    <a:pt x="45971" y="33679"/>
                    <a:pt x="43774" y="36631"/>
                  </a:cubicBezTo>
                  <a:cubicBezTo>
                    <a:pt x="42546" y="38286"/>
                    <a:pt x="40229" y="40425"/>
                    <a:pt x="39251" y="41857"/>
                  </a:cubicBezTo>
                  <a:lnTo>
                    <a:pt x="39251" y="41857"/>
                  </a:lnTo>
                  <a:cubicBezTo>
                    <a:pt x="40731" y="39688"/>
                    <a:pt x="42410" y="37689"/>
                    <a:pt x="44037" y="35641"/>
                  </a:cubicBezTo>
                  <a:cubicBezTo>
                    <a:pt x="46254" y="33106"/>
                    <a:pt x="48364" y="30470"/>
                    <a:pt x="50593" y="27944"/>
                  </a:cubicBezTo>
                  <a:cubicBezTo>
                    <a:pt x="50602" y="27935"/>
                    <a:pt x="50611" y="27925"/>
                    <a:pt x="50620" y="27915"/>
                  </a:cubicBezTo>
                  <a:close/>
                  <a:moveTo>
                    <a:pt x="70279" y="11347"/>
                  </a:moveTo>
                  <a:cubicBezTo>
                    <a:pt x="70453" y="11497"/>
                    <a:pt x="70614" y="11659"/>
                    <a:pt x="70765" y="11832"/>
                  </a:cubicBezTo>
                  <a:cubicBezTo>
                    <a:pt x="68071" y="14020"/>
                    <a:pt x="66030" y="17011"/>
                    <a:pt x="63616" y="19491"/>
                  </a:cubicBezTo>
                  <a:cubicBezTo>
                    <a:pt x="59621" y="23588"/>
                    <a:pt x="55648" y="27641"/>
                    <a:pt x="51959" y="32021"/>
                  </a:cubicBezTo>
                  <a:cubicBezTo>
                    <a:pt x="49305" y="35168"/>
                    <a:pt x="46883" y="38534"/>
                    <a:pt x="44014" y="41484"/>
                  </a:cubicBezTo>
                  <a:cubicBezTo>
                    <a:pt x="43731" y="41773"/>
                    <a:pt x="43396" y="42088"/>
                    <a:pt x="43038" y="42420"/>
                  </a:cubicBezTo>
                  <a:cubicBezTo>
                    <a:pt x="46846" y="37746"/>
                    <a:pt x="50189" y="32737"/>
                    <a:pt x="54193" y="28190"/>
                  </a:cubicBezTo>
                  <a:cubicBezTo>
                    <a:pt x="59335" y="22349"/>
                    <a:pt x="65380" y="17418"/>
                    <a:pt x="70279" y="11347"/>
                  </a:cubicBezTo>
                  <a:close/>
                  <a:moveTo>
                    <a:pt x="41609" y="38335"/>
                  </a:moveTo>
                  <a:lnTo>
                    <a:pt x="41609" y="38335"/>
                  </a:lnTo>
                  <a:cubicBezTo>
                    <a:pt x="40491" y="39862"/>
                    <a:pt x="39354" y="41375"/>
                    <a:pt x="38167" y="42844"/>
                  </a:cubicBezTo>
                  <a:cubicBezTo>
                    <a:pt x="38089" y="42929"/>
                    <a:pt x="38164" y="43039"/>
                    <a:pt x="38251" y="43039"/>
                  </a:cubicBezTo>
                  <a:cubicBezTo>
                    <a:pt x="38277" y="43039"/>
                    <a:pt x="38304" y="43029"/>
                    <a:pt x="38329" y="43006"/>
                  </a:cubicBezTo>
                  <a:cubicBezTo>
                    <a:pt x="39010" y="42428"/>
                    <a:pt x="39660" y="41811"/>
                    <a:pt x="40295" y="41175"/>
                  </a:cubicBezTo>
                  <a:lnTo>
                    <a:pt x="40295" y="41175"/>
                  </a:lnTo>
                  <a:cubicBezTo>
                    <a:pt x="39617" y="42094"/>
                    <a:pt x="38961" y="43032"/>
                    <a:pt x="38367" y="44025"/>
                  </a:cubicBezTo>
                  <a:cubicBezTo>
                    <a:pt x="38153" y="43352"/>
                    <a:pt x="37951" y="42694"/>
                    <a:pt x="37760" y="42068"/>
                  </a:cubicBezTo>
                  <a:lnTo>
                    <a:pt x="37763" y="42068"/>
                  </a:lnTo>
                  <a:cubicBezTo>
                    <a:pt x="39475" y="41320"/>
                    <a:pt x="40393" y="39741"/>
                    <a:pt x="41609" y="38335"/>
                  </a:cubicBezTo>
                  <a:close/>
                  <a:moveTo>
                    <a:pt x="47830" y="35023"/>
                  </a:moveTo>
                  <a:lnTo>
                    <a:pt x="47830" y="35023"/>
                  </a:lnTo>
                  <a:cubicBezTo>
                    <a:pt x="47279" y="35768"/>
                    <a:pt x="46730" y="36516"/>
                    <a:pt x="46173" y="37255"/>
                  </a:cubicBezTo>
                  <a:cubicBezTo>
                    <a:pt x="44891" y="38961"/>
                    <a:pt x="43552" y="40598"/>
                    <a:pt x="42157" y="42215"/>
                  </a:cubicBezTo>
                  <a:cubicBezTo>
                    <a:pt x="41470" y="42997"/>
                    <a:pt x="40754" y="43754"/>
                    <a:pt x="40012" y="44484"/>
                  </a:cubicBezTo>
                  <a:cubicBezTo>
                    <a:pt x="40644" y="43618"/>
                    <a:pt x="41306" y="42775"/>
                    <a:pt x="42001" y="41955"/>
                  </a:cubicBezTo>
                  <a:cubicBezTo>
                    <a:pt x="43907" y="39628"/>
                    <a:pt x="45850" y="37316"/>
                    <a:pt x="47830" y="35023"/>
                  </a:cubicBezTo>
                  <a:close/>
                  <a:moveTo>
                    <a:pt x="64716" y="35248"/>
                  </a:moveTo>
                  <a:cubicBezTo>
                    <a:pt x="63818" y="36496"/>
                    <a:pt x="62072" y="38641"/>
                    <a:pt x="61653" y="39172"/>
                  </a:cubicBezTo>
                  <a:cubicBezTo>
                    <a:pt x="60172" y="41048"/>
                    <a:pt x="58570" y="42830"/>
                    <a:pt x="56956" y="44594"/>
                  </a:cubicBezTo>
                  <a:cubicBezTo>
                    <a:pt x="58830" y="41825"/>
                    <a:pt x="60752" y="39094"/>
                    <a:pt x="62903" y="36608"/>
                  </a:cubicBezTo>
                  <a:cubicBezTo>
                    <a:pt x="63302" y="36146"/>
                    <a:pt x="64199" y="35422"/>
                    <a:pt x="64716" y="35248"/>
                  </a:cubicBezTo>
                  <a:close/>
                  <a:moveTo>
                    <a:pt x="53229" y="35809"/>
                  </a:moveTo>
                  <a:lnTo>
                    <a:pt x="53229" y="35811"/>
                  </a:lnTo>
                  <a:cubicBezTo>
                    <a:pt x="50867" y="38791"/>
                    <a:pt x="48526" y="41808"/>
                    <a:pt x="46101" y="44839"/>
                  </a:cubicBezTo>
                  <a:cubicBezTo>
                    <a:pt x="45798" y="45217"/>
                    <a:pt x="45460" y="45636"/>
                    <a:pt x="45108" y="46069"/>
                  </a:cubicBezTo>
                  <a:cubicBezTo>
                    <a:pt x="45832" y="45160"/>
                    <a:pt x="46548" y="44244"/>
                    <a:pt x="47259" y="43329"/>
                  </a:cubicBezTo>
                  <a:cubicBezTo>
                    <a:pt x="49227" y="40797"/>
                    <a:pt x="51217" y="38291"/>
                    <a:pt x="53229" y="35809"/>
                  </a:cubicBezTo>
                  <a:close/>
                  <a:moveTo>
                    <a:pt x="52112" y="30150"/>
                  </a:moveTo>
                  <a:lnTo>
                    <a:pt x="52112" y="30150"/>
                  </a:lnTo>
                  <a:cubicBezTo>
                    <a:pt x="47625" y="35451"/>
                    <a:pt x="43976" y="41360"/>
                    <a:pt x="39152" y="46424"/>
                  </a:cubicBezTo>
                  <a:cubicBezTo>
                    <a:pt x="39074" y="46190"/>
                    <a:pt x="38993" y="45956"/>
                    <a:pt x="38915" y="45722"/>
                  </a:cubicBezTo>
                  <a:lnTo>
                    <a:pt x="38915" y="45722"/>
                  </a:lnTo>
                  <a:cubicBezTo>
                    <a:pt x="38942" y="45743"/>
                    <a:pt x="38974" y="45754"/>
                    <a:pt x="39005" y="45754"/>
                  </a:cubicBezTo>
                  <a:cubicBezTo>
                    <a:pt x="39039" y="45754"/>
                    <a:pt x="39073" y="45742"/>
                    <a:pt x="39100" y="45717"/>
                  </a:cubicBezTo>
                  <a:cubicBezTo>
                    <a:pt x="43445" y="41649"/>
                    <a:pt x="46857" y="36799"/>
                    <a:pt x="50414" y="32064"/>
                  </a:cubicBezTo>
                  <a:cubicBezTo>
                    <a:pt x="50980" y="31426"/>
                    <a:pt x="51543" y="30785"/>
                    <a:pt x="52112" y="30150"/>
                  </a:cubicBezTo>
                  <a:close/>
                  <a:moveTo>
                    <a:pt x="63443" y="20083"/>
                  </a:moveTo>
                  <a:lnTo>
                    <a:pt x="63443" y="20083"/>
                  </a:lnTo>
                  <a:cubicBezTo>
                    <a:pt x="60859" y="22869"/>
                    <a:pt x="58232" y="25615"/>
                    <a:pt x="55738" y="28481"/>
                  </a:cubicBezTo>
                  <a:cubicBezTo>
                    <a:pt x="50391" y="34625"/>
                    <a:pt x="45570" y="41005"/>
                    <a:pt x="39897" y="46860"/>
                  </a:cubicBezTo>
                  <a:cubicBezTo>
                    <a:pt x="40047" y="46222"/>
                    <a:pt x="40408" y="45575"/>
                    <a:pt x="40890" y="44949"/>
                  </a:cubicBezTo>
                  <a:cubicBezTo>
                    <a:pt x="41204" y="44591"/>
                    <a:pt x="41519" y="44230"/>
                    <a:pt x="41828" y="43866"/>
                  </a:cubicBezTo>
                  <a:cubicBezTo>
                    <a:pt x="42862" y="42786"/>
                    <a:pt x="44065" y="41793"/>
                    <a:pt x="44848" y="40999"/>
                  </a:cubicBezTo>
                  <a:cubicBezTo>
                    <a:pt x="47504" y="38303"/>
                    <a:pt x="49750" y="35142"/>
                    <a:pt x="52166" y="32232"/>
                  </a:cubicBezTo>
                  <a:cubicBezTo>
                    <a:pt x="55703" y="27973"/>
                    <a:pt x="59650" y="24096"/>
                    <a:pt x="63443" y="20083"/>
                  </a:cubicBezTo>
                  <a:close/>
                  <a:moveTo>
                    <a:pt x="71027" y="12173"/>
                  </a:moveTo>
                  <a:cubicBezTo>
                    <a:pt x="71163" y="12380"/>
                    <a:pt x="71264" y="12609"/>
                    <a:pt x="71322" y="12848"/>
                  </a:cubicBezTo>
                  <a:cubicBezTo>
                    <a:pt x="66134" y="17488"/>
                    <a:pt x="61590" y="23452"/>
                    <a:pt x="56965" y="28660"/>
                  </a:cubicBezTo>
                  <a:cubicBezTo>
                    <a:pt x="55128" y="30725"/>
                    <a:pt x="53330" y="32820"/>
                    <a:pt x="51537" y="34922"/>
                  </a:cubicBezTo>
                  <a:cubicBezTo>
                    <a:pt x="54135" y="32090"/>
                    <a:pt x="56829" y="29330"/>
                    <a:pt x="59318" y="26432"/>
                  </a:cubicBezTo>
                  <a:cubicBezTo>
                    <a:pt x="62970" y="22179"/>
                    <a:pt x="66824" y="17938"/>
                    <a:pt x="70649" y="13847"/>
                  </a:cubicBezTo>
                  <a:lnTo>
                    <a:pt x="70649" y="13847"/>
                  </a:lnTo>
                  <a:cubicBezTo>
                    <a:pt x="69029" y="15579"/>
                    <a:pt x="67179" y="18365"/>
                    <a:pt x="65204" y="20380"/>
                  </a:cubicBezTo>
                  <a:cubicBezTo>
                    <a:pt x="63267" y="22364"/>
                    <a:pt x="61503" y="24460"/>
                    <a:pt x="59788" y="26625"/>
                  </a:cubicBezTo>
                  <a:cubicBezTo>
                    <a:pt x="58983" y="27347"/>
                    <a:pt x="58186" y="28068"/>
                    <a:pt x="57429" y="28808"/>
                  </a:cubicBezTo>
                  <a:cubicBezTo>
                    <a:pt x="53650" y="32494"/>
                    <a:pt x="50567" y="36744"/>
                    <a:pt x="47062" y="40664"/>
                  </a:cubicBezTo>
                  <a:cubicBezTo>
                    <a:pt x="46193" y="41640"/>
                    <a:pt x="45307" y="42579"/>
                    <a:pt x="44458" y="43534"/>
                  </a:cubicBezTo>
                  <a:cubicBezTo>
                    <a:pt x="45012" y="42827"/>
                    <a:pt x="45547" y="42105"/>
                    <a:pt x="46078" y="41389"/>
                  </a:cubicBezTo>
                  <a:cubicBezTo>
                    <a:pt x="46326" y="41057"/>
                    <a:pt x="46589" y="40731"/>
                    <a:pt x="46846" y="40402"/>
                  </a:cubicBezTo>
                  <a:lnTo>
                    <a:pt x="46846" y="40402"/>
                  </a:lnTo>
                  <a:cubicBezTo>
                    <a:pt x="45440" y="42039"/>
                    <a:pt x="44028" y="43670"/>
                    <a:pt x="42596" y="45278"/>
                  </a:cubicBezTo>
                  <a:cubicBezTo>
                    <a:pt x="42220" y="45700"/>
                    <a:pt x="40613" y="47000"/>
                    <a:pt x="40395" y="47000"/>
                  </a:cubicBezTo>
                  <a:cubicBezTo>
                    <a:pt x="40281" y="47000"/>
                    <a:pt x="40542" y="46649"/>
                    <a:pt x="41545" y="45642"/>
                  </a:cubicBezTo>
                  <a:cubicBezTo>
                    <a:pt x="43156" y="44022"/>
                    <a:pt x="44727" y="42362"/>
                    <a:pt x="46271" y="40679"/>
                  </a:cubicBezTo>
                  <a:cubicBezTo>
                    <a:pt x="49357" y="37307"/>
                    <a:pt x="51956" y="33536"/>
                    <a:pt x="54846" y="30003"/>
                  </a:cubicBezTo>
                  <a:cubicBezTo>
                    <a:pt x="59921" y="23796"/>
                    <a:pt x="66024" y="18429"/>
                    <a:pt x="71027" y="12173"/>
                  </a:cubicBezTo>
                  <a:close/>
                  <a:moveTo>
                    <a:pt x="40050" y="45867"/>
                  </a:moveTo>
                  <a:lnTo>
                    <a:pt x="40050" y="45867"/>
                  </a:lnTo>
                  <a:cubicBezTo>
                    <a:pt x="39859" y="46236"/>
                    <a:pt x="39723" y="46615"/>
                    <a:pt x="39663" y="46996"/>
                  </a:cubicBezTo>
                  <a:cubicBezTo>
                    <a:pt x="39657" y="47025"/>
                    <a:pt x="39666" y="47056"/>
                    <a:pt x="39689" y="47079"/>
                  </a:cubicBezTo>
                  <a:cubicBezTo>
                    <a:pt x="39612" y="47154"/>
                    <a:pt x="39540" y="47231"/>
                    <a:pt x="39466" y="47305"/>
                  </a:cubicBezTo>
                  <a:lnTo>
                    <a:pt x="39466" y="47305"/>
                  </a:lnTo>
                  <a:cubicBezTo>
                    <a:pt x="39397" y="47115"/>
                    <a:pt x="39328" y="46923"/>
                    <a:pt x="39259" y="46730"/>
                  </a:cubicBezTo>
                  <a:cubicBezTo>
                    <a:pt x="39530" y="46447"/>
                    <a:pt x="39784" y="46153"/>
                    <a:pt x="40050" y="45867"/>
                  </a:cubicBezTo>
                  <a:close/>
                  <a:moveTo>
                    <a:pt x="60937" y="35222"/>
                  </a:moveTo>
                  <a:lnTo>
                    <a:pt x="60937" y="35222"/>
                  </a:lnTo>
                  <a:cubicBezTo>
                    <a:pt x="58922" y="37855"/>
                    <a:pt x="57005" y="40578"/>
                    <a:pt x="54869" y="43101"/>
                  </a:cubicBezTo>
                  <a:cubicBezTo>
                    <a:pt x="53422" y="44807"/>
                    <a:pt x="51904" y="46462"/>
                    <a:pt x="50371" y="48101"/>
                  </a:cubicBezTo>
                  <a:lnTo>
                    <a:pt x="50622" y="47755"/>
                  </a:lnTo>
                  <a:cubicBezTo>
                    <a:pt x="51456" y="46684"/>
                    <a:pt x="52259" y="45593"/>
                    <a:pt x="53047" y="44510"/>
                  </a:cubicBezTo>
                  <a:cubicBezTo>
                    <a:pt x="53448" y="43990"/>
                    <a:pt x="53847" y="43471"/>
                    <a:pt x="54262" y="42963"/>
                  </a:cubicBezTo>
                  <a:cubicBezTo>
                    <a:pt x="56413" y="40324"/>
                    <a:pt x="58714" y="37803"/>
                    <a:pt x="60937" y="35222"/>
                  </a:cubicBezTo>
                  <a:close/>
                  <a:moveTo>
                    <a:pt x="58714" y="27991"/>
                  </a:moveTo>
                  <a:cubicBezTo>
                    <a:pt x="55071" y="32662"/>
                    <a:pt x="51497" y="37304"/>
                    <a:pt x="47565" y="41750"/>
                  </a:cubicBezTo>
                  <a:cubicBezTo>
                    <a:pt x="45746" y="43806"/>
                    <a:pt x="44204" y="46078"/>
                    <a:pt x="42371" y="48116"/>
                  </a:cubicBezTo>
                  <a:cubicBezTo>
                    <a:pt x="42151" y="47908"/>
                    <a:pt x="41935" y="47697"/>
                    <a:pt x="41715" y="47489"/>
                  </a:cubicBezTo>
                  <a:cubicBezTo>
                    <a:pt x="42460" y="46277"/>
                    <a:pt x="43324" y="45136"/>
                    <a:pt x="44291" y="44091"/>
                  </a:cubicBezTo>
                  <a:cubicBezTo>
                    <a:pt x="45235" y="42980"/>
                    <a:pt x="46271" y="41938"/>
                    <a:pt x="47264" y="40869"/>
                  </a:cubicBezTo>
                  <a:cubicBezTo>
                    <a:pt x="51173" y="36663"/>
                    <a:pt x="54534" y="32055"/>
                    <a:pt x="58671" y="28031"/>
                  </a:cubicBezTo>
                  <a:cubicBezTo>
                    <a:pt x="58685" y="28016"/>
                    <a:pt x="58700" y="28002"/>
                    <a:pt x="58714" y="27991"/>
                  </a:cubicBezTo>
                  <a:close/>
                  <a:moveTo>
                    <a:pt x="66036" y="34582"/>
                  </a:moveTo>
                  <a:cubicBezTo>
                    <a:pt x="66140" y="34942"/>
                    <a:pt x="66235" y="35318"/>
                    <a:pt x="66304" y="35681"/>
                  </a:cubicBezTo>
                  <a:cubicBezTo>
                    <a:pt x="66288" y="35676"/>
                    <a:pt x="66271" y="35673"/>
                    <a:pt x="66254" y="35673"/>
                  </a:cubicBezTo>
                  <a:cubicBezTo>
                    <a:pt x="66220" y="35673"/>
                    <a:pt x="66187" y="35684"/>
                    <a:pt x="66160" y="35707"/>
                  </a:cubicBezTo>
                  <a:cubicBezTo>
                    <a:pt x="65756" y="36034"/>
                    <a:pt x="65377" y="36395"/>
                    <a:pt x="64996" y="36753"/>
                  </a:cubicBezTo>
                  <a:cubicBezTo>
                    <a:pt x="65046" y="36728"/>
                    <a:pt x="65096" y="36716"/>
                    <a:pt x="65146" y="36716"/>
                  </a:cubicBezTo>
                  <a:cubicBezTo>
                    <a:pt x="65285" y="36716"/>
                    <a:pt x="65423" y="36812"/>
                    <a:pt x="65559" y="37012"/>
                  </a:cubicBezTo>
                  <a:lnTo>
                    <a:pt x="65562" y="37012"/>
                  </a:lnTo>
                  <a:cubicBezTo>
                    <a:pt x="65155" y="37907"/>
                    <a:pt x="64644" y="38762"/>
                    <a:pt x="64081" y="39596"/>
                  </a:cubicBezTo>
                  <a:cubicBezTo>
                    <a:pt x="61506" y="42807"/>
                    <a:pt x="58700" y="45835"/>
                    <a:pt x="56084" y="49019"/>
                  </a:cubicBezTo>
                  <a:cubicBezTo>
                    <a:pt x="57175" y="47533"/>
                    <a:pt x="58264" y="46063"/>
                    <a:pt x="59375" y="44654"/>
                  </a:cubicBezTo>
                  <a:cubicBezTo>
                    <a:pt x="60247" y="43543"/>
                    <a:pt x="61009" y="42339"/>
                    <a:pt x="61792" y="41167"/>
                  </a:cubicBezTo>
                  <a:cubicBezTo>
                    <a:pt x="62574" y="39977"/>
                    <a:pt x="63432" y="38837"/>
                    <a:pt x="64355" y="37754"/>
                  </a:cubicBezTo>
                  <a:cubicBezTo>
                    <a:pt x="64491" y="37396"/>
                    <a:pt x="64627" y="37139"/>
                    <a:pt x="64762" y="36963"/>
                  </a:cubicBezTo>
                  <a:lnTo>
                    <a:pt x="64762" y="36963"/>
                  </a:lnTo>
                  <a:cubicBezTo>
                    <a:pt x="64725" y="37001"/>
                    <a:pt x="64682" y="37033"/>
                    <a:pt x="64644" y="37070"/>
                  </a:cubicBezTo>
                  <a:cubicBezTo>
                    <a:pt x="65155" y="36268"/>
                    <a:pt x="65620" y="35436"/>
                    <a:pt x="66036" y="34582"/>
                  </a:cubicBezTo>
                  <a:close/>
                  <a:moveTo>
                    <a:pt x="58029" y="40401"/>
                  </a:moveTo>
                  <a:cubicBezTo>
                    <a:pt x="56729" y="41891"/>
                    <a:pt x="55431" y="43387"/>
                    <a:pt x="54158" y="44908"/>
                  </a:cubicBezTo>
                  <a:cubicBezTo>
                    <a:pt x="52862" y="46462"/>
                    <a:pt x="51583" y="48058"/>
                    <a:pt x="50296" y="49657"/>
                  </a:cubicBezTo>
                  <a:cubicBezTo>
                    <a:pt x="51364" y="48145"/>
                    <a:pt x="52449" y="46638"/>
                    <a:pt x="53630" y="45209"/>
                  </a:cubicBezTo>
                  <a:cubicBezTo>
                    <a:pt x="54978" y="43583"/>
                    <a:pt x="56496" y="42000"/>
                    <a:pt x="58029" y="40401"/>
                  </a:cubicBezTo>
                  <a:close/>
                  <a:moveTo>
                    <a:pt x="43145" y="45090"/>
                  </a:moveTo>
                  <a:lnTo>
                    <a:pt x="43145" y="45090"/>
                  </a:lnTo>
                  <a:cubicBezTo>
                    <a:pt x="42042" y="46470"/>
                    <a:pt x="41080" y="47951"/>
                    <a:pt x="40419" y="49681"/>
                  </a:cubicBezTo>
                  <a:cubicBezTo>
                    <a:pt x="40162" y="49118"/>
                    <a:pt x="39905" y="48491"/>
                    <a:pt x="39654" y="47821"/>
                  </a:cubicBezTo>
                  <a:cubicBezTo>
                    <a:pt x="41002" y="47140"/>
                    <a:pt x="42134" y="46184"/>
                    <a:pt x="43145" y="45090"/>
                  </a:cubicBezTo>
                  <a:close/>
                  <a:moveTo>
                    <a:pt x="60039" y="39729"/>
                  </a:moveTo>
                  <a:lnTo>
                    <a:pt x="60039" y="39732"/>
                  </a:lnTo>
                  <a:cubicBezTo>
                    <a:pt x="59468" y="40604"/>
                    <a:pt x="58931" y="41479"/>
                    <a:pt x="58408" y="42293"/>
                  </a:cubicBezTo>
                  <a:cubicBezTo>
                    <a:pt x="57874" y="43124"/>
                    <a:pt x="57331" y="43956"/>
                    <a:pt x="56780" y="44790"/>
                  </a:cubicBezTo>
                  <a:cubicBezTo>
                    <a:pt x="56338" y="45269"/>
                    <a:pt x="55899" y="45751"/>
                    <a:pt x="55460" y="46233"/>
                  </a:cubicBezTo>
                  <a:cubicBezTo>
                    <a:pt x="54274" y="47533"/>
                    <a:pt x="53142" y="48864"/>
                    <a:pt x="52042" y="50212"/>
                  </a:cubicBezTo>
                  <a:cubicBezTo>
                    <a:pt x="54667" y="46716"/>
                    <a:pt x="57224" y="43095"/>
                    <a:pt x="60039" y="39729"/>
                  </a:cubicBezTo>
                  <a:close/>
                  <a:moveTo>
                    <a:pt x="49935" y="39394"/>
                  </a:moveTo>
                  <a:lnTo>
                    <a:pt x="49935" y="39394"/>
                  </a:lnTo>
                  <a:cubicBezTo>
                    <a:pt x="46981" y="43179"/>
                    <a:pt x="44083" y="47007"/>
                    <a:pt x="40858" y="50570"/>
                  </a:cubicBezTo>
                  <a:cubicBezTo>
                    <a:pt x="40754" y="50376"/>
                    <a:pt x="40650" y="50174"/>
                    <a:pt x="40546" y="49958"/>
                  </a:cubicBezTo>
                  <a:cubicBezTo>
                    <a:pt x="40561" y="49952"/>
                    <a:pt x="40572" y="49958"/>
                    <a:pt x="40584" y="49946"/>
                  </a:cubicBezTo>
                  <a:cubicBezTo>
                    <a:pt x="43101" y="48136"/>
                    <a:pt x="44724" y="45633"/>
                    <a:pt x="46646" y="43243"/>
                  </a:cubicBezTo>
                  <a:cubicBezTo>
                    <a:pt x="47706" y="41926"/>
                    <a:pt x="48817" y="40659"/>
                    <a:pt x="49935" y="39394"/>
                  </a:cubicBezTo>
                  <a:close/>
                  <a:moveTo>
                    <a:pt x="67528" y="20031"/>
                  </a:moveTo>
                  <a:lnTo>
                    <a:pt x="67528" y="20031"/>
                  </a:lnTo>
                  <a:cubicBezTo>
                    <a:pt x="67130" y="21397"/>
                    <a:pt x="67173" y="22857"/>
                    <a:pt x="67127" y="24310"/>
                  </a:cubicBezTo>
                  <a:cubicBezTo>
                    <a:pt x="67100" y="24275"/>
                    <a:pt x="67060" y="24257"/>
                    <a:pt x="67019" y="24257"/>
                  </a:cubicBezTo>
                  <a:cubicBezTo>
                    <a:pt x="66986" y="24257"/>
                    <a:pt x="66952" y="24269"/>
                    <a:pt x="66925" y="24292"/>
                  </a:cubicBezTo>
                  <a:cubicBezTo>
                    <a:pt x="63798" y="27254"/>
                    <a:pt x="61116" y="30912"/>
                    <a:pt x="58532" y="34527"/>
                  </a:cubicBezTo>
                  <a:cubicBezTo>
                    <a:pt x="57588" y="35604"/>
                    <a:pt x="56644" y="36680"/>
                    <a:pt x="55715" y="37772"/>
                  </a:cubicBezTo>
                  <a:cubicBezTo>
                    <a:pt x="53578" y="40272"/>
                    <a:pt x="51347" y="42708"/>
                    <a:pt x="49326" y="45304"/>
                  </a:cubicBezTo>
                  <a:cubicBezTo>
                    <a:pt x="48358" y="46548"/>
                    <a:pt x="47674" y="47458"/>
                    <a:pt x="46724" y="48607"/>
                  </a:cubicBezTo>
                  <a:cubicBezTo>
                    <a:pt x="46534" y="48837"/>
                    <a:pt x="43793" y="51310"/>
                    <a:pt x="43624" y="51310"/>
                  </a:cubicBezTo>
                  <a:cubicBezTo>
                    <a:pt x="43588" y="51310"/>
                    <a:pt x="43671" y="51195"/>
                    <a:pt x="43924" y="50919"/>
                  </a:cubicBezTo>
                  <a:cubicBezTo>
                    <a:pt x="44242" y="50570"/>
                    <a:pt x="44545" y="50212"/>
                    <a:pt x="44859" y="49860"/>
                  </a:cubicBezTo>
                  <a:cubicBezTo>
                    <a:pt x="46008" y="48806"/>
                    <a:pt x="47010" y="47570"/>
                    <a:pt x="47960" y="46300"/>
                  </a:cubicBezTo>
                  <a:cubicBezTo>
                    <a:pt x="50743" y="43014"/>
                    <a:pt x="53445" y="39657"/>
                    <a:pt x="56226" y="36354"/>
                  </a:cubicBezTo>
                  <a:cubicBezTo>
                    <a:pt x="59906" y="31980"/>
                    <a:pt x="64173" y="27633"/>
                    <a:pt x="67141" y="22736"/>
                  </a:cubicBezTo>
                  <a:cubicBezTo>
                    <a:pt x="67202" y="22637"/>
                    <a:pt x="67110" y="22526"/>
                    <a:pt x="67016" y="22526"/>
                  </a:cubicBezTo>
                  <a:cubicBezTo>
                    <a:pt x="66984" y="22526"/>
                    <a:pt x="66952" y="22539"/>
                    <a:pt x="66925" y="22569"/>
                  </a:cubicBezTo>
                  <a:cubicBezTo>
                    <a:pt x="66532" y="23013"/>
                    <a:pt x="66151" y="23475"/>
                    <a:pt x="65761" y="23926"/>
                  </a:cubicBezTo>
                  <a:cubicBezTo>
                    <a:pt x="66495" y="22800"/>
                    <a:pt x="67095" y="21587"/>
                    <a:pt x="67473" y="20224"/>
                  </a:cubicBezTo>
                  <a:cubicBezTo>
                    <a:pt x="67482" y="20184"/>
                    <a:pt x="67473" y="20144"/>
                    <a:pt x="67444" y="20112"/>
                  </a:cubicBezTo>
                  <a:cubicBezTo>
                    <a:pt x="67473" y="20086"/>
                    <a:pt x="67499" y="20060"/>
                    <a:pt x="67528" y="20031"/>
                  </a:cubicBezTo>
                  <a:close/>
                  <a:moveTo>
                    <a:pt x="65900" y="21636"/>
                  </a:moveTo>
                  <a:lnTo>
                    <a:pt x="65900" y="21636"/>
                  </a:lnTo>
                  <a:cubicBezTo>
                    <a:pt x="61310" y="26827"/>
                    <a:pt x="57077" y="32307"/>
                    <a:pt x="52802" y="37760"/>
                  </a:cubicBezTo>
                  <a:cubicBezTo>
                    <a:pt x="49259" y="42278"/>
                    <a:pt x="44845" y="46378"/>
                    <a:pt x="41571" y="51046"/>
                  </a:cubicBezTo>
                  <a:cubicBezTo>
                    <a:pt x="41496" y="51151"/>
                    <a:pt x="41596" y="51254"/>
                    <a:pt x="41699" y="51254"/>
                  </a:cubicBezTo>
                  <a:cubicBezTo>
                    <a:pt x="41743" y="51254"/>
                    <a:pt x="41787" y="51235"/>
                    <a:pt x="41819" y="51190"/>
                  </a:cubicBezTo>
                  <a:cubicBezTo>
                    <a:pt x="45414" y="46072"/>
                    <a:pt x="50218" y="41528"/>
                    <a:pt x="54095" y="36571"/>
                  </a:cubicBezTo>
                  <a:cubicBezTo>
                    <a:pt x="56260" y="33802"/>
                    <a:pt x="58414" y="31022"/>
                    <a:pt x="60608" y="28276"/>
                  </a:cubicBezTo>
                  <a:cubicBezTo>
                    <a:pt x="61702" y="26911"/>
                    <a:pt x="62825" y="25565"/>
                    <a:pt x="63951" y="24226"/>
                  </a:cubicBezTo>
                  <a:lnTo>
                    <a:pt x="63951" y="24226"/>
                  </a:lnTo>
                  <a:cubicBezTo>
                    <a:pt x="63950" y="24228"/>
                    <a:pt x="63949" y="24228"/>
                    <a:pt x="63949" y="24228"/>
                  </a:cubicBezTo>
                  <a:cubicBezTo>
                    <a:pt x="63951" y="24228"/>
                    <a:pt x="66083" y="21685"/>
                    <a:pt x="66525" y="21685"/>
                  </a:cubicBezTo>
                  <a:cubicBezTo>
                    <a:pt x="66647" y="21685"/>
                    <a:pt x="66640" y="21880"/>
                    <a:pt x="66422" y="22378"/>
                  </a:cubicBezTo>
                  <a:cubicBezTo>
                    <a:pt x="66111" y="23094"/>
                    <a:pt x="65715" y="23801"/>
                    <a:pt x="65268" y="24500"/>
                  </a:cubicBezTo>
                  <a:cubicBezTo>
                    <a:pt x="64165" y="25785"/>
                    <a:pt x="63074" y="27081"/>
                    <a:pt x="61997" y="28386"/>
                  </a:cubicBezTo>
                  <a:cubicBezTo>
                    <a:pt x="62796" y="27572"/>
                    <a:pt x="63579" y="26743"/>
                    <a:pt x="64306" y="25880"/>
                  </a:cubicBezTo>
                  <a:lnTo>
                    <a:pt x="64306" y="25880"/>
                  </a:lnTo>
                  <a:cubicBezTo>
                    <a:pt x="63232" y="27303"/>
                    <a:pt x="61962" y="28689"/>
                    <a:pt x="60643" y="30037"/>
                  </a:cubicBezTo>
                  <a:cubicBezTo>
                    <a:pt x="58203" y="33034"/>
                    <a:pt x="55792" y="36054"/>
                    <a:pt x="53318" y="39019"/>
                  </a:cubicBezTo>
                  <a:cubicBezTo>
                    <a:pt x="51670" y="40996"/>
                    <a:pt x="50073" y="43014"/>
                    <a:pt x="48532" y="45076"/>
                  </a:cubicBezTo>
                  <a:cubicBezTo>
                    <a:pt x="48257" y="45442"/>
                    <a:pt x="47980" y="45789"/>
                    <a:pt x="47703" y="46147"/>
                  </a:cubicBezTo>
                  <a:cubicBezTo>
                    <a:pt x="46600" y="47440"/>
                    <a:pt x="45483" y="48719"/>
                    <a:pt x="44351" y="49989"/>
                  </a:cubicBezTo>
                  <a:cubicBezTo>
                    <a:pt x="44135" y="49949"/>
                    <a:pt x="43921" y="49721"/>
                    <a:pt x="43719" y="49279"/>
                  </a:cubicBezTo>
                  <a:cubicBezTo>
                    <a:pt x="44415" y="48396"/>
                    <a:pt x="45125" y="47518"/>
                    <a:pt x="45844" y="46652"/>
                  </a:cubicBezTo>
                  <a:cubicBezTo>
                    <a:pt x="49675" y="41981"/>
                    <a:pt x="53731" y="37466"/>
                    <a:pt x="57735" y="32933"/>
                  </a:cubicBezTo>
                  <a:lnTo>
                    <a:pt x="57735" y="32933"/>
                  </a:lnTo>
                  <a:cubicBezTo>
                    <a:pt x="56595" y="34062"/>
                    <a:pt x="55510" y="35162"/>
                    <a:pt x="54580" y="36227"/>
                  </a:cubicBezTo>
                  <a:cubicBezTo>
                    <a:pt x="50160" y="41308"/>
                    <a:pt x="45623" y="46267"/>
                    <a:pt x="41584" y="51665"/>
                  </a:cubicBezTo>
                  <a:lnTo>
                    <a:pt x="41584" y="51665"/>
                  </a:lnTo>
                  <a:cubicBezTo>
                    <a:pt x="41359" y="51400"/>
                    <a:pt x="41161" y="51112"/>
                    <a:pt x="40991" y="50807"/>
                  </a:cubicBezTo>
                  <a:cubicBezTo>
                    <a:pt x="41008" y="50798"/>
                    <a:pt x="41025" y="50801"/>
                    <a:pt x="41043" y="50786"/>
                  </a:cubicBezTo>
                  <a:cubicBezTo>
                    <a:pt x="45177" y="46707"/>
                    <a:pt x="48638" y="42114"/>
                    <a:pt x="52086" y="37457"/>
                  </a:cubicBezTo>
                  <a:cubicBezTo>
                    <a:pt x="56306" y="31755"/>
                    <a:pt x="60908" y="26608"/>
                    <a:pt x="65900" y="21636"/>
                  </a:cubicBezTo>
                  <a:close/>
                  <a:moveTo>
                    <a:pt x="62805" y="47351"/>
                  </a:moveTo>
                  <a:cubicBezTo>
                    <a:pt x="61760" y="48843"/>
                    <a:pt x="60542" y="50232"/>
                    <a:pt x="59355" y="51595"/>
                  </a:cubicBezTo>
                  <a:cubicBezTo>
                    <a:pt x="59323" y="51629"/>
                    <a:pt x="59294" y="51661"/>
                    <a:pt x="59266" y="51696"/>
                  </a:cubicBezTo>
                  <a:cubicBezTo>
                    <a:pt x="60149" y="50584"/>
                    <a:pt x="61047" y="49481"/>
                    <a:pt x="61982" y="48407"/>
                  </a:cubicBezTo>
                  <a:cubicBezTo>
                    <a:pt x="62248" y="48107"/>
                    <a:pt x="62531" y="47735"/>
                    <a:pt x="62805" y="47351"/>
                  </a:cubicBezTo>
                  <a:close/>
                  <a:moveTo>
                    <a:pt x="57920" y="47204"/>
                  </a:moveTo>
                  <a:cubicBezTo>
                    <a:pt x="57764" y="47409"/>
                    <a:pt x="57600" y="47611"/>
                    <a:pt x="57450" y="47818"/>
                  </a:cubicBezTo>
                  <a:cubicBezTo>
                    <a:pt x="56379" y="49285"/>
                    <a:pt x="55253" y="50705"/>
                    <a:pt x="54121" y="52126"/>
                  </a:cubicBezTo>
                  <a:cubicBezTo>
                    <a:pt x="55212" y="50645"/>
                    <a:pt x="56309" y="49172"/>
                    <a:pt x="57464" y="47746"/>
                  </a:cubicBezTo>
                  <a:cubicBezTo>
                    <a:pt x="57611" y="47562"/>
                    <a:pt x="57770" y="47385"/>
                    <a:pt x="57920" y="47204"/>
                  </a:cubicBezTo>
                  <a:close/>
                  <a:moveTo>
                    <a:pt x="43514" y="50925"/>
                  </a:moveTo>
                  <a:lnTo>
                    <a:pt x="43514" y="50925"/>
                  </a:lnTo>
                  <a:cubicBezTo>
                    <a:pt x="43196" y="51277"/>
                    <a:pt x="42885" y="51638"/>
                    <a:pt x="42567" y="51987"/>
                  </a:cubicBezTo>
                  <a:cubicBezTo>
                    <a:pt x="42518" y="52042"/>
                    <a:pt x="42518" y="52123"/>
                    <a:pt x="42570" y="52175"/>
                  </a:cubicBezTo>
                  <a:lnTo>
                    <a:pt x="42567" y="52172"/>
                  </a:lnTo>
                  <a:cubicBezTo>
                    <a:pt x="42523" y="52182"/>
                    <a:pt x="42478" y="52187"/>
                    <a:pt x="42433" y="52187"/>
                  </a:cubicBezTo>
                  <a:cubicBezTo>
                    <a:pt x="42230" y="52187"/>
                    <a:pt x="42023" y="52087"/>
                    <a:pt x="41811" y="51901"/>
                  </a:cubicBezTo>
                  <a:cubicBezTo>
                    <a:pt x="42408" y="51629"/>
                    <a:pt x="42977" y="51303"/>
                    <a:pt x="43514" y="50925"/>
                  </a:cubicBezTo>
                  <a:close/>
                  <a:moveTo>
                    <a:pt x="56670" y="37119"/>
                  </a:moveTo>
                  <a:lnTo>
                    <a:pt x="56670" y="37119"/>
                  </a:lnTo>
                  <a:cubicBezTo>
                    <a:pt x="56257" y="37694"/>
                    <a:pt x="55844" y="38265"/>
                    <a:pt x="55429" y="38825"/>
                  </a:cubicBezTo>
                  <a:cubicBezTo>
                    <a:pt x="55339" y="38944"/>
                    <a:pt x="55253" y="39059"/>
                    <a:pt x="55163" y="39178"/>
                  </a:cubicBezTo>
                  <a:lnTo>
                    <a:pt x="55051" y="39308"/>
                  </a:lnTo>
                  <a:cubicBezTo>
                    <a:pt x="51653" y="43205"/>
                    <a:pt x="48578" y="47429"/>
                    <a:pt x="45142" y="51303"/>
                  </a:cubicBezTo>
                  <a:cubicBezTo>
                    <a:pt x="44167" y="52218"/>
                    <a:pt x="43182" y="53128"/>
                    <a:pt x="42261" y="54101"/>
                  </a:cubicBezTo>
                  <a:cubicBezTo>
                    <a:pt x="42547" y="53483"/>
                    <a:pt x="42700" y="53240"/>
                    <a:pt x="42781" y="52472"/>
                  </a:cubicBezTo>
                  <a:lnTo>
                    <a:pt x="42778" y="52469"/>
                  </a:lnTo>
                  <a:cubicBezTo>
                    <a:pt x="42888" y="52400"/>
                    <a:pt x="42896" y="52247"/>
                    <a:pt x="42798" y="52166"/>
                  </a:cubicBezTo>
                  <a:cubicBezTo>
                    <a:pt x="47741" y="49398"/>
                    <a:pt x="51124" y="43572"/>
                    <a:pt x="54730" y="39348"/>
                  </a:cubicBezTo>
                  <a:cubicBezTo>
                    <a:pt x="55368" y="38603"/>
                    <a:pt x="56015" y="37858"/>
                    <a:pt x="56670" y="37119"/>
                  </a:cubicBezTo>
                  <a:close/>
                  <a:moveTo>
                    <a:pt x="64937" y="35211"/>
                  </a:moveTo>
                  <a:lnTo>
                    <a:pt x="64937" y="35211"/>
                  </a:lnTo>
                  <a:cubicBezTo>
                    <a:pt x="65201" y="35232"/>
                    <a:pt x="65198" y="35605"/>
                    <a:pt x="64589" y="36640"/>
                  </a:cubicBezTo>
                  <a:cubicBezTo>
                    <a:pt x="64202" y="37304"/>
                    <a:pt x="63738" y="37933"/>
                    <a:pt x="63247" y="38551"/>
                  </a:cubicBezTo>
                  <a:cubicBezTo>
                    <a:pt x="62857" y="38993"/>
                    <a:pt x="62479" y="39452"/>
                    <a:pt x="62106" y="39920"/>
                  </a:cubicBezTo>
                  <a:cubicBezTo>
                    <a:pt x="61688" y="40396"/>
                    <a:pt x="61266" y="40867"/>
                    <a:pt x="60856" y="41331"/>
                  </a:cubicBezTo>
                  <a:cubicBezTo>
                    <a:pt x="58809" y="43641"/>
                    <a:pt x="56823" y="45907"/>
                    <a:pt x="54978" y="48381"/>
                  </a:cubicBezTo>
                  <a:cubicBezTo>
                    <a:pt x="53411" y="50483"/>
                    <a:pt x="51745" y="52533"/>
                    <a:pt x="50076" y="54580"/>
                  </a:cubicBezTo>
                  <a:cubicBezTo>
                    <a:pt x="50515" y="53922"/>
                    <a:pt x="50951" y="53278"/>
                    <a:pt x="51404" y="52669"/>
                  </a:cubicBezTo>
                  <a:cubicBezTo>
                    <a:pt x="52914" y="50625"/>
                    <a:pt x="54346" y="48482"/>
                    <a:pt x="55784" y="46337"/>
                  </a:cubicBezTo>
                  <a:cubicBezTo>
                    <a:pt x="59014" y="42758"/>
                    <a:pt x="62229" y="39200"/>
                    <a:pt x="64937" y="35211"/>
                  </a:cubicBezTo>
                  <a:close/>
                  <a:moveTo>
                    <a:pt x="65805" y="47917"/>
                  </a:moveTo>
                  <a:cubicBezTo>
                    <a:pt x="65903" y="48289"/>
                    <a:pt x="65955" y="48673"/>
                    <a:pt x="65961" y="49057"/>
                  </a:cubicBezTo>
                  <a:cubicBezTo>
                    <a:pt x="65922" y="49022"/>
                    <a:pt x="65870" y="48998"/>
                    <a:pt x="65820" y="48998"/>
                  </a:cubicBezTo>
                  <a:cubicBezTo>
                    <a:pt x="65780" y="48998"/>
                    <a:pt x="65742" y="49013"/>
                    <a:pt x="65712" y="49048"/>
                  </a:cubicBezTo>
                  <a:cubicBezTo>
                    <a:pt x="64107" y="50994"/>
                    <a:pt x="61899" y="53055"/>
                    <a:pt x="60568" y="55102"/>
                  </a:cubicBezTo>
                  <a:cubicBezTo>
                    <a:pt x="62181" y="52617"/>
                    <a:pt x="64162" y="50388"/>
                    <a:pt x="65805" y="47917"/>
                  </a:cubicBezTo>
                  <a:close/>
                  <a:moveTo>
                    <a:pt x="65963" y="49325"/>
                  </a:moveTo>
                  <a:lnTo>
                    <a:pt x="65963" y="49325"/>
                  </a:lnTo>
                  <a:cubicBezTo>
                    <a:pt x="65894" y="51315"/>
                    <a:pt x="64684" y="53301"/>
                    <a:pt x="63001" y="54733"/>
                  </a:cubicBezTo>
                  <a:lnTo>
                    <a:pt x="63001" y="54730"/>
                  </a:lnTo>
                  <a:cubicBezTo>
                    <a:pt x="63700" y="53818"/>
                    <a:pt x="64399" y="52905"/>
                    <a:pt x="65100" y="51996"/>
                  </a:cubicBezTo>
                  <a:cubicBezTo>
                    <a:pt x="65205" y="51860"/>
                    <a:pt x="65088" y="51683"/>
                    <a:pt x="64965" y="51683"/>
                  </a:cubicBezTo>
                  <a:cubicBezTo>
                    <a:pt x="64926" y="51683"/>
                    <a:pt x="64886" y="51701"/>
                    <a:pt x="64852" y="51745"/>
                  </a:cubicBezTo>
                  <a:cubicBezTo>
                    <a:pt x="64432" y="52288"/>
                    <a:pt x="62405" y="55181"/>
                    <a:pt x="62379" y="55181"/>
                  </a:cubicBezTo>
                  <a:cubicBezTo>
                    <a:pt x="62370" y="55181"/>
                    <a:pt x="62558" y="54896"/>
                    <a:pt x="63053" y="54167"/>
                  </a:cubicBezTo>
                  <a:cubicBezTo>
                    <a:pt x="64156" y="52547"/>
                    <a:pt x="65210" y="51127"/>
                    <a:pt x="65963" y="49325"/>
                  </a:cubicBezTo>
                  <a:close/>
                  <a:moveTo>
                    <a:pt x="57854" y="37506"/>
                  </a:moveTo>
                  <a:lnTo>
                    <a:pt x="57854" y="37506"/>
                  </a:lnTo>
                  <a:cubicBezTo>
                    <a:pt x="56728" y="38973"/>
                    <a:pt x="55608" y="40445"/>
                    <a:pt x="54456" y="41889"/>
                  </a:cubicBezTo>
                  <a:cubicBezTo>
                    <a:pt x="52776" y="44002"/>
                    <a:pt x="51075" y="46095"/>
                    <a:pt x="49441" y="48243"/>
                  </a:cubicBezTo>
                  <a:lnTo>
                    <a:pt x="49438" y="48240"/>
                  </a:lnTo>
                  <a:cubicBezTo>
                    <a:pt x="47370" y="50958"/>
                    <a:pt x="43825" y="53775"/>
                    <a:pt x="42252" y="55435"/>
                  </a:cubicBezTo>
                  <a:lnTo>
                    <a:pt x="42252" y="55435"/>
                  </a:lnTo>
                  <a:cubicBezTo>
                    <a:pt x="44034" y="53550"/>
                    <a:pt x="46006" y="52132"/>
                    <a:pt x="47553" y="49995"/>
                  </a:cubicBezTo>
                  <a:cubicBezTo>
                    <a:pt x="50018" y="46594"/>
                    <a:pt x="52412" y="43349"/>
                    <a:pt x="55287" y="40263"/>
                  </a:cubicBezTo>
                  <a:cubicBezTo>
                    <a:pt x="56125" y="39360"/>
                    <a:pt x="56988" y="38439"/>
                    <a:pt x="57854" y="37506"/>
                  </a:cubicBezTo>
                  <a:close/>
                  <a:moveTo>
                    <a:pt x="52605" y="42579"/>
                  </a:moveTo>
                  <a:lnTo>
                    <a:pt x="52605" y="42579"/>
                  </a:lnTo>
                  <a:cubicBezTo>
                    <a:pt x="52317" y="42960"/>
                    <a:pt x="52028" y="43341"/>
                    <a:pt x="51739" y="43719"/>
                  </a:cubicBezTo>
                  <a:cubicBezTo>
                    <a:pt x="51147" y="44418"/>
                    <a:pt x="50587" y="45134"/>
                    <a:pt x="50042" y="45861"/>
                  </a:cubicBezTo>
                  <a:cubicBezTo>
                    <a:pt x="49750" y="46233"/>
                    <a:pt x="49458" y="46606"/>
                    <a:pt x="49164" y="46973"/>
                  </a:cubicBezTo>
                  <a:cubicBezTo>
                    <a:pt x="49305" y="46811"/>
                    <a:pt x="49447" y="46646"/>
                    <a:pt x="49588" y="46482"/>
                  </a:cubicBezTo>
                  <a:lnTo>
                    <a:pt x="49588" y="46482"/>
                  </a:lnTo>
                  <a:cubicBezTo>
                    <a:pt x="49089" y="47175"/>
                    <a:pt x="48601" y="47876"/>
                    <a:pt x="48125" y="48601"/>
                  </a:cubicBezTo>
                  <a:cubicBezTo>
                    <a:pt x="46260" y="51442"/>
                    <a:pt x="43918" y="53359"/>
                    <a:pt x="41635" y="55688"/>
                  </a:cubicBezTo>
                  <a:cubicBezTo>
                    <a:pt x="41707" y="55481"/>
                    <a:pt x="41782" y="55270"/>
                    <a:pt x="41866" y="55050"/>
                  </a:cubicBezTo>
                  <a:lnTo>
                    <a:pt x="41863" y="55050"/>
                  </a:lnTo>
                  <a:cubicBezTo>
                    <a:pt x="43840" y="53237"/>
                    <a:pt x="45619" y="51231"/>
                    <a:pt x="47322" y="49155"/>
                  </a:cubicBezTo>
                  <a:lnTo>
                    <a:pt x="47322" y="49155"/>
                  </a:lnTo>
                  <a:cubicBezTo>
                    <a:pt x="46901" y="49603"/>
                    <a:pt x="46465" y="50039"/>
                    <a:pt x="46023" y="50463"/>
                  </a:cubicBezTo>
                  <a:cubicBezTo>
                    <a:pt x="46745" y="49689"/>
                    <a:pt x="47463" y="48913"/>
                    <a:pt x="48174" y="48113"/>
                  </a:cubicBezTo>
                  <a:cubicBezTo>
                    <a:pt x="49655" y="46274"/>
                    <a:pt x="51101" y="44397"/>
                    <a:pt x="52605" y="42579"/>
                  </a:cubicBezTo>
                  <a:close/>
                  <a:moveTo>
                    <a:pt x="64871" y="48529"/>
                  </a:moveTo>
                  <a:cubicBezTo>
                    <a:pt x="65033" y="48529"/>
                    <a:pt x="62071" y="52456"/>
                    <a:pt x="62080" y="52456"/>
                  </a:cubicBezTo>
                  <a:cubicBezTo>
                    <a:pt x="62080" y="52456"/>
                    <a:pt x="62092" y="52442"/>
                    <a:pt x="62115" y="52412"/>
                  </a:cubicBezTo>
                  <a:lnTo>
                    <a:pt x="62115" y="52412"/>
                  </a:lnTo>
                  <a:cubicBezTo>
                    <a:pt x="61162" y="53642"/>
                    <a:pt x="60279" y="54895"/>
                    <a:pt x="59433" y="56199"/>
                  </a:cubicBezTo>
                  <a:cubicBezTo>
                    <a:pt x="59346" y="56332"/>
                    <a:pt x="59467" y="56462"/>
                    <a:pt x="59594" y="56462"/>
                  </a:cubicBezTo>
                  <a:cubicBezTo>
                    <a:pt x="59636" y="56462"/>
                    <a:pt x="59678" y="56448"/>
                    <a:pt x="59713" y="56416"/>
                  </a:cubicBezTo>
                  <a:cubicBezTo>
                    <a:pt x="61687" y="54628"/>
                    <a:pt x="63311" y="52604"/>
                    <a:pt x="64961" y="50521"/>
                  </a:cubicBezTo>
                  <a:lnTo>
                    <a:pt x="64961" y="50521"/>
                  </a:lnTo>
                  <a:cubicBezTo>
                    <a:pt x="63779" y="52017"/>
                    <a:pt x="62644" y="53934"/>
                    <a:pt x="61673" y="55686"/>
                  </a:cubicBezTo>
                  <a:lnTo>
                    <a:pt x="61673" y="55683"/>
                  </a:lnTo>
                  <a:cubicBezTo>
                    <a:pt x="60712" y="56257"/>
                    <a:pt x="59670" y="56653"/>
                    <a:pt x="58636" y="56791"/>
                  </a:cubicBezTo>
                  <a:cubicBezTo>
                    <a:pt x="58685" y="56710"/>
                    <a:pt x="58642" y="56612"/>
                    <a:pt x="58564" y="56560"/>
                  </a:cubicBezTo>
                  <a:cubicBezTo>
                    <a:pt x="60501" y="54268"/>
                    <a:pt x="62080" y="51707"/>
                    <a:pt x="64041" y="49421"/>
                  </a:cubicBezTo>
                  <a:cubicBezTo>
                    <a:pt x="64586" y="48783"/>
                    <a:pt x="64830" y="48529"/>
                    <a:pt x="64871" y="48529"/>
                  </a:cubicBezTo>
                  <a:close/>
                  <a:moveTo>
                    <a:pt x="44968" y="54583"/>
                  </a:moveTo>
                  <a:cubicBezTo>
                    <a:pt x="44608" y="55002"/>
                    <a:pt x="44261" y="55428"/>
                    <a:pt x="43889" y="55839"/>
                  </a:cubicBezTo>
                  <a:cubicBezTo>
                    <a:pt x="42746" y="57104"/>
                    <a:pt x="42195" y="57641"/>
                    <a:pt x="42141" y="57641"/>
                  </a:cubicBezTo>
                  <a:cubicBezTo>
                    <a:pt x="42073" y="57641"/>
                    <a:pt x="42780" y="56804"/>
                    <a:pt x="44074" y="55504"/>
                  </a:cubicBezTo>
                  <a:cubicBezTo>
                    <a:pt x="44383" y="55203"/>
                    <a:pt x="44671" y="54890"/>
                    <a:pt x="44968" y="54583"/>
                  </a:cubicBezTo>
                  <a:close/>
                  <a:moveTo>
                    <a:pt x="44810" y="54040"/>
                  </a:moveTo>
                  <a:lnTo>
                    <a:pt x="44810" y="54040"/>
                  </a:lnTo>
                  <a:cubicBezTo>
                    <a:pt x="43566" y="55400"/>
                    <a:pt x="42353" y="56783"/>
                    <a:pt x="41190" y="58200"/>
                  </a:cubicBezTo>
                  <a:cubicBezTo>
                    <a:pt x="41196" y="57611"/>
                    <a:pt x="41274" y="57025"/>
                    <a:pt x="41418" y="56453"/>
                  </a:cubicBezTo>
                  <a:lnTo>
                    <a:pt x="41415" y="56451"/>
                  </a:lnTo>
                  <a:cubicBezTo>
                    <a:pt x="42605" y="55772"/>
                    <a:pt x="43736" y="54958"/>
                    <a:pt x="44810" y="54040"/>
                  </a:cubicBezTo>
                  <a:close/>
                  <a:moveTo>
                    <a:pt x="64943" y="39709"/>
                  </a:moveTo>
                  <a:cubicBezTo>
                    <a:pt x="65081" y="39709"/>
                    <a:pt x="64998" y="40181"/>
                    <a:pt x="64693" y="41123"/>
                  </a:cubicBezTo>
                  <a:lnTo>
                    <a:pt x="64696" y="41126"/>
                  </a:lnTo>
                  <a:cubicBezTo>
                    <a:pt x="63807" y="42772"/>
                    <a:pt x="62519" y="44201"/>
                    <a:pt x="61321" y="45627"/>
                  </a:cubicBezTo>
                  <a:cubicBezTo>
                    <a:pt x="59367" y="47957"/>
                    <a:pt x="57403" y="50261"/>
                    <a:pt x="55518" y="52651"/>
                  </a:cubicBezTo>
                  <a:cubicBezTo>
                    <a:pt x="53939" y="54655"/>
                    <a:pt x="52340" y="56606"/>
                    <a:pt x="50772" y="58575"/>
                  </a:cubicBezTo>
                  <a:cubicBezTo>
                    <a:pt x="50925" y="58359"/>
                    <a:pt x="51075" y="58139"/>
                    <a:pt x="51231" y="57929"/>
                  </a:cubicBezTo>
                  <a:cubicBezTo>
                    <a:pt x="55180" y="52614"/>
                    <a:pt x="59621" y="47527"/>
                    <a:pt x="63319" y="42044"/>
                  </a:cubicBezTo>
                  <a:cubicBezTo>
                    <a:pt x="64225" y="40488"/>
                    <a:pt x="64766" y="39709"/>
                    <a:pt x="64943" y="39709"/>
                  </a:cubicBezTo>
                  <a:close/>
                  <a:moveTo>
                    <a:pt x="64318" y="45468"/>
                  </a:moveTo>
                  <a:cubicBezTo>
                    <a:pt x="64967" y="46098"/>
                    <a:pt x="65403" y="46776"/>
                    <a:pt x="65663" y="47478"/>
                  </a:cubicBezTo>
                  <a:lnTo>
                    <a:pt x="65666" y="47478"/>
                  </a:lnTo>
                  <a:cubicBezTo>
                    <a:pt x="62513" y="50067"/>
                    <a:pt x="60608" y="53656"/>
                    <a:pt x="58001" y="56748"/>
                  </a:cubicBezTo>
                  <a:cubicBezTo>
                    <a:pt x="58088" y="55963"/>
                    <a:pt x="58414" y="55224"/>
                    <a:pt x="58931" y="54629"/>
                  </a:cubicBezTo>
                  <a:cubicBezTo>
                    <a:pt x="59811" y="53214"/>
                    <a:pt x="61064" y="51924"/>
                    <a:pt x="62153" y="50653"/>
                  </a:cubicBezTo>
                  <a:cubicBezTo>
                    <a:pt x="63247" y="49375"/>
                    <a:pt x="64208" y="48049"/>
                    <a:pt x="65011" y="46565"/>
                  </a:cubicBezTo>
                  <a:cubicBezTo>
                    <a:pt x="65075" y="46447"/>
                    <a:pt x="64969" y="46311"/>
                    <a:pt x="64860" y="46311"/>
                  </a:cubicBezTo>
                  <a:cubicBezTo>
                    <a:pt x="64823" y="46311"/>
                    <a:pt x="64785" y="46326"/>
                    <a:pt x="64754" y="46363"/>
                  </a:cubicBezTo>
                  <a:cubicBezTo>
                    <a:pt x="62817" y="48644"/>
                    <a:pt x="61032" y="51032"/>
                    <a:pt x="59191" y="53385"/>
                  </a:cubicBezTo>
                  <a:cubicBezTo>
                    <a:pt x="57819" y="55134"/>
                    <a:pt x="54860" y="57221"/>
                    <a:pt x="53925" y="58769"/>
                  </a:cubicBezTo>
                  <a:cubicBezTo>
                    <a:pt x="54135" y="58420"/>
                    <a:pt x="54372" y="58090"/>
                    <a:pt x="54597" y="57753"/>
                  </a:cubicBezTo>
                  <a:cubicBezTo>
                    <a:pt x="55481" y="56598"/>
                    <a:pt x="56361" y="55440"/>
                    <a:pt x="57245" y="54282"/>
                  </a:cubicBezTo>
                  <a:cubicBezTo>
                    <a:pt x="59678" y="51410"/>
                    <a:pt x="62332" y="48708"/>
                    <a:pt x="64318" y="45468"/>
                  </a:cubicBezTo>
                  <a:close/>
                  <a:moveTo>
                    <a:pt x="51407" y="47475"/>
                  </a:moveTo>
                  <a:lnTo>
                    <a:pt x="51407" y="47475"/>
                  </a:lnTo>
                  <a:cubicBezTo>
                    <a:pt x="51367" y="47527"/>
                    <a:pt x="51326" y="47579"/>
                    <a:pt x="51286" y="47631"/>
                  </a:cubicBezTo>
                  <a:cubicBezTo>
                    <a:pt x="50018" y="49363"/>
                    <a:pt x="48832" y="51193"/>
                    <a:pt x="47585" y="52980"/>
                  </a:cubicBezTo>
                  <a:cubicBezTo>
                    <a:pt x="45613" y="55339"/>
                    <a:pt x="43566" y="57620"/>
                    <a:pt x="41337" y="59675"/>
                  </a:cubicBezTo>
                  <a:cubicBezTo>
                    <a:pt x="41282" y="59366"/>
                    <a:pt x="41242" y="59052"/>
                    <a:pt x="41222" y="58740"/>
                  </a:cubicBezTo>
                  <a:cubicBezTo>
                    <a:pt x="43722" y="56627"/>
                    <a:pt x="45818" y="54167"/>
                    <a:pt x="47781" y="51595"/>
                  </a:cubicBezTo>
                  <a:cubicBezTo>
                    <a:pt x="49017" y="50238"/>
                    <a:pt x="50223" y="48864"/>
                    <a:pt x="51407" y="47475"/>
                  </a:cubicBezTo>
                  <a:close/>
                  <a:moveTo>
                    <a:pt x="60975" y="38369"/>
                  </a:moveTo>
                  <a:lnTo>
                    <a:pt x="60975" y="38369"/>
                  </a:lnTo>
                  <a:cubicBezTo>
                    <a:pt x="60721" y="38719"/>
                    <a:pt x="60475" y="39074"/>
                    <a:pt x="60236" y="39435"/>
                  </a:cubicBezTo>
                  <a:lnTo>
                    <a:pt x="60233" y="39435"/>
                  </a:lnTo>
                  <a:cubicBezTo>
                    <a:pt x="58379" y="41522"/>
                    <a:pt x="56552" y="43638"/>
                    <a:pt x="54820" y="45867"/>
                  </a:cubicBezTo>
                  <a:cubicBezTo>
                    <a:pt x="50971" y="50812"/>
                    <a:pt x="47729" y="56846"/>
                    <a:pt x="42688" y="60686"/>
                  </a:cubicBezTo>
                  <a:cubicBezTo>
                    <a:pt x="43572" y="60013"/>
                    <a:pt x="44709" y="57839"/>
                    <a:pt x="45572" y="56921"/>
                  </a:cubicBezTo>
                  <a:cubicBezTo>
                    <a:pt x="46612" y="55810"/>
                    <a:pt x="47663" y="54718"/>
                    <a:pt x="48667" y="53572"/>
                  </a:cubicBezTo>
                  <a:cubicBezTo>
                    <a:pt x="50896" y="51037"/>
                    <a:pt x="52819" y="48202"/>
                    <a:pt x="54967" y="45593"/>
                  </a:cubicBezTo>
                  <a:cubicBezTo>
                    <a:pt x="56962" y="43173"/>
                    <a:pt x="58986" y="40783"/>
                    <a:pt x="60975" y="38369"/>
                  </a:cubicBezTo>
                  <a:close/>
                  <a:moveTo>
                    <a:pt x="65611" y="32240"/>
                  </a:moveTo>
                  <a:cubicBezTo>
                    <a:pt x="65603" y="32260"/>
                    <a:pt x="65594" y="32281"/>
                    <a:pt x="65585" y="32304"/>
                  </a:cubicBezTo>
                  <a:cubicBezTo>
                    <a:pt x="63818" y="34296"/>
                    <a:pt x="62089" y="36568"/>
                    <a:pt x="60360" y="38661"/>
                  </a:cubicBezTo>
                  <a:cubicBezTo>
                    <a:pt x="57025" y="42703"/>
                    <a:pt x="53595" y="46655"/>
                    <a:pt x="50382" y="50798"/>
                  </a:cubicBezTo>
                  <a:cubicBezTo>
                    <a:pt x="47625" y="54355"/>
                    <a:pt x="44207" y="57409"/>
                    <a:pt x="41710" y="61156"/>
                  </a:cubicBezTo>
                  <a:cubicBezTo>
                    <a:pt x="41672" y="61032"/>
                    <a:pt x="41632" y="60917"/>
                    <a:pt x="41597" y="60793"/>
                  </a:cubicBezTo>
                  <a:cubicBezTo>
                    <a:pt x="41525" y="60539"/>
                    <a:pt x="41467" y="60296"/>
                    <a:pt x="41412" y="60056"/>
                  </a:cubicBezTo>
                  <a:cubicBezTo>
                    <a:pt x="44190" y="57911"/>
                    <a:pt x="46317" y="55232"/>
                    <a:pt x="48327" y="52443"/>
                  </a:cubicBezTo>
                  <a:cubicBezTo>
                    <a:pt x="49568" y="50856"/>
                    <a:pt x="50801" y="49262"/>
                    <a:pt x="52117" y="47772"/>
                  </a:cubicBezTo>
                  <a:cubicBezTo>
                    <a:pt x="54785" y="44752"/>
                    <a:pt x="57233" y="41548"/>
                    <a:pt x="59849" y="38491"/>
                  </a:cubicBezTo>
                  <a:cubicBezTo>
                    <a:pt x="60744" y="37541"/>
                    <a:pt x="61621" y="36576"/>
                    <a:pt x="62447" y="35586"/>
                  </a:cubicBezTo>
                  <a:cubicBezTo>
                    <a:pt x="63501" y="34466"/>
                    <a:pt x="64566" y="33363"/>
                    <a:pt x="65611" y="32240"/>
                  </a:cubicBezTo>
                  <a:close/>
                  <a:moveTo>
                    <a:pt x="58804" y="54311"/>
                  </a:moveTo>
                  <a:cubicBezTo>
                    <a:pt x="58189" y="55252"/>
                    <a:pt x="57655" y="56217"/>
                    <a:pt x="57268" y="57169"/>
                  </a:cubicBezTo>
                  <a:lnTo>
                    <a:pt x="57271" y="57169"/>
                  </a:lnTo>
                  <a:cubicBezTo>
                    <a:pt x="55281" y="58307"/>
                    <a:pt x="53483" y="59719"/>
                    <a:pt x="51840" y="61333"/>
                  </a:cubicBezTo>
                  <a:cubicBezTo>
                    <a:pt x="51748" y="61425"/>
                    <a:pt x="51676" y="61520"/>
                    <a:pt x="51589" y="61613"/>
                  </a:cubicBezTo>
                  <a:cubicBezTo>
                    <a:pt x="52016" y="61081"/>
                    <a:pt x="52438" y="60541"/>
                    <a:pt x="52859" y="60004"/>
                  </a:cubicBezTo>
                  <a:cubicBezTo>
                    <a:pt x="52889" y="60072"/>
                    <a:pt x="52954" y="60110"/>
                    <a:pt x="53021" y="60110"/>
                  </a:cubicBezTo>
                  <a:cubicBezTo>
                    <a:pt x="53059" y="60110"/>
                    <a:pt x="53098" y="60097"/>
                    <a:pt x="53131" y="60071"/>
                  </a:cubicBezTo>
                  <a:cubicBezTo>
                    <a:pt x="55261" y="58350"/>
                    <a:pt x="57086" y="56378"/>
                    <a:pt x="58804" y="54311"/>
                  </a:cubicBezTo>
                  <a:close/>
                  <a:moveTo>
                    <a:pt x="55648" y="46488"/>
                  </a:moveTo>
                  <a:cubicBezTo>
                    <a:pt x="53232" y="50091"/>
                    <a:pt x="50682" y="53676"/>
                    <a:pt x="48041" y="57100"/>
                  </a:cubicBezTo>
                  <a:cubicBezTo>
                    <a:pt x="47420" y="57877"/>
                    <a:pt x="46805" y="58656"/>
                    <a:pt x="46199" y="59439"/>
                  </a:cubicBezTo>
                  <a:cubicBezTo>
                    <a:pt x="46055" y="59621"/>
                    <a:pt x="45913" y="59800"/>
                    <a:pt x="45772" y="59981"/>
                  </a:cubicBezTo>
                  <a:cubicBezTo>
                    <a:pt x="45553" y="60250"/>
                    <a:pt x="43291" y="62352"/>
                    <a:pt x="43057" y="62352"/>
                  </a:cubicBezTo>
                  <a:cubicBezTo>
                    <a:pt x="42992" y="62352"/>
                    <a:pt x="43086" y="62187"/>
                    <a:pt x="43430" y="61768"/>
                  </a:cubicBezTo>
                  <a:cubicBezTo>
                    <a:pt x="44129" y="60923"/>
                    <a:pt x="44871" y="59880"/>
                    <a:pt x="45521" y="58997"/>
                  </a:cubicBezTo>
                  <a:cubicBezTo>
                    <a:pt x="48107" y="55489"/>
                    <a:pt x="50691" y="52045"/>
                    <a:pt x="53587" y="48786"/>
                  </a:cubicBezTo>
                  <a:cubicBezTo>
                    <a:pt x="54271" y="48015"/>
                    <a:pt x="54958" y="47250"/>
                    <a:pt x="55648" y="46488"/>
                  </a:cubicBezTo>
                  <a:close/>
                  <a:moveTo>
                    <a:pt x="45590" y="58483"/>
                  </a:moveTo>
                  <a:cubicBezTo>
                    <a:pt x="44504" y="59892"/>
                    <a:pt x="43401" y="61295"/>
                    <a:pt x="42267" y="62681"/>
                  </a:cubicBezTo>
                  <a:cubicBezTo>
                    <a:pt x="42117" y="62320"/>
                    <a:pt x="41972" y="61950"/>
                    <a:pt x="41840" y="61563"/>
                  </a:cubicBezTo>
                  <a:cubicBezTo>
                    <a:pt x="43263" y="60715"/>
                    <a:pt x="44484" y="59655"/>
                    <a:pt x="45590" y="58483"/>
                  </a:cubicBezTo>
                  <a:close/>
                  <a:moveTo>
                    <a:pt x="58737" y="44504"/>
                  </a:moveTo>
                  <a:cubicBezTo>
                    <a:pt x="57556" y="46196"/>
                    <a:pt x="56381" y="47873"/>
                    <a:pt x="55123" y="49403"/>
                  </a:cubicBezTo>
                  <a:cubicBezTo>
                    <a:pt x="51308" y="54035"/>
                    <a:pt x="48203" y="59277"/>
                    <a:pt x="43809" y="63402"/>
                  </a:cubicBezTo>
                  <a:lnTo>
                    <a:pt x="43809" y="63402"/>
                  </a:lnTo>
                  <a:cubicBezTo>
                    <a:pt x="45707" y="61620"/>
                    <a:pt x="47619" y="58452"/>
                    <a:pt x="49409" y="56277"/>
                  </a:cubicBezTo>
                  <a:cubicBezTo>
                    <a:pt x="51116" y="54210"/>
                    <a:pt x="52703" y="52039"/>
                    <a:pt x="54285" y="49874"/>
                  </a:cubicBezTo>
                  <a:cubicBezTo>
                    <a:pt x="55637" y="48023"/>
                    <a:pt x="57181" y="46265"/>
                    <a:pt x="58737" y="44504"/>
                  </a:cubicBezTo>
                  <a:close/>
                  <a:moveTo>
                    <a:pt x="44571" y="61618"/>
                  </a:moveTo>
                  <a:cubicBezTo>
                    <a:pt x="43993" y="62409"/>
                    <a:pt x="43430" y="63209"/>
                    <a:pt x="42890" y="64023"/>
                  </a:cubicBezTo>
                  <a:cubicBezTo>
                    <a:pt x="42729" y="63703"/>
                    <a:pt x="42576" y="63377"/>
                    <a:pt x="42429" y="63047"/>
                  </a:cubicBezTo>
                  <a:lnTo>
                    <a:pt x="42429" y="63045"/>
                  </a:lnTo>
                  <a:cubicBezTo>
                    <a:pt x="43194" y="62655"/>
                    <a:pt x="43912" y="62176"/>
                    <a:pt x="44571" y="61618"/>
                  </a:cubicBezTo>
                  <a:close/>
                  <a:moveTo>
                    <a:pt x="48924" y="59006"/>
                  </a:moveTo>
                  <a:lnTo>
                    <a:pt x="48924" y="59006"/>
                  </a:lnTo>
                  <a:cubicBezTo>
                    <a:pt x="47530" y="61038"/>
                    <a:pt x="46159" y="63047"/>
                    <a:pt x="44579" y="64956"/>
                  </a:cubicBezTo>
                  <a:cubicBezTo>
                    <a:pt x="45676" y="63628"/>
                    <a:pt x="47284" y="61021"/>
                    <a:pt x="48705" y="59286"/>
                  </a:cubicBezTo>
                  <a:cubicBezTo>
                    <a:pt x="48780" y="59190"/>
                    <a:pt x="48849" y="59095"/>
                    <a:pt x="48924" y="59006"/>
                  </a:cubicBezTo>
                  <a:close/>
                  <a:moveTo>
                    <a:pt x="46947" y="60683"/>
                  </a:moveTo>
                  <a:lnTo>
                    <a:pt x="46947" y="60683"/>
                  </a:lnTo>
                  <a:cubicBezTo>
                    <a:pt x="45783" y="62288"/>
                    <a:pt x="44704" y="63931"/>
                    <a:pt x="43771" y="65640"/>
                  </a:cubicBezTo>
                  <a:cubicBezTo>
                    <a:pt x="43534" y="65230"/>
                    <a:pt x="43312" y="64823"/>
                    <a:pt x="43098" y="64413"/>
                  </a:cubicBezTo>
                  <a:cubicBezTo>
                    <a:pt x="44449" y="63264"/>
                    <a:pt x="45726" y="62008"/>
                    <a:pt x="46947" y="60683"/>
                  </a:cubicBezTo>
                  <a:close/>
                  <a:moveTo>
                    <a:pt x="59055" y="46557"/>
                  </a:moveTo>
                  <a:lnTo>
                    <a:pt x="59055" y="46557"/>
                  </a:lnTo>
                  <a:cubicBezTo>
                    <a:pt x="57926" y="48119"/>
                    <a:pt x="56835" y="49683"/>
                    <a:pt x="55764" y="51118"/>
                  </a:cubicBezTo>
                  <a:cubicBezTo>
                    <a:pt x="53795" y="53757"/>
                    <a:pt x="51938" y="56477"/>
                    <a:pt x="49978" y="59124"/>
                  </a:cubicBezTo>
                  <a:cubicBezTo>
                    <a:pt x="49141" y="60253"/>
                    <a:pt x="48399" y="61512"/>
                    <a:pt x="47596" y="62715"/>
                  </a:cubicBezTo>
                  <a:cubicBezTo>
                    <a:pt x="47259" y="63177"/>
                    <a:pt x="46918" y="63639"/>
                    <a:pt x="46589" y="64107"/>
                  </a:cubicBezTo>
                  <a:cubicBezTo>
                    <a:pt x="45988" y="64875"/>
                    <a:pt x="45330" y="65591"/>
                    <a:pt x="44553" y="66183"/>
                  </a:cubicBezTo>
                  <a:cubicBezTo>
                    <a:pt x="44637" y="66118"/>
                    <a:pt x="44584" y="65987"/>
                    <a:pt x="44505" y="65987"/>
                  </a:cubicBezTo>
                  <a:cubicBezTo>
                    <a:pt x="44488" y="65987"/>
                    <a:pt x="44470" y="65993"/>
                    <a:pt x="44452" y="66007"/>
                  </a:cubicBezTo>
                  <a:lnTo>
                    <a:pt x="44126" y="66249"/>
                  </a:lnTo>
                  <a:lnTo>
                    <a:pt x="44002" y="66038"/>
                  </a:lnTo>
                  <a:cubicBezTo>
                    <a:pt x="48306" y="61350"/>
                    <a:pt x="51638" y="55743"/>
                    <a:pt x="55593" y="50757"/>
                  </a:cubicBezTo>
                  <a:cubicBezTo>
                    <a:pt x="56690" y="49372"/>
                    <a:pt x="57871" y="47974"/>
                    <a:pt x="59055" y="46557"/>
                  </a:cubicBezTo>
                  <a:close/>
                  <a:moveTo>
                    <a:pt x="65829" y="39399"/>
                  </a:moveTo>
                  <a:lnTo>
                    <a:pt x="65829" y="39399"/>
                  </a:lnTo>
                  <a:cubicBezTo>
                    <a:pt x="65903" y="39825"/>
                    <a:pt x="65949" y="40262"/>
                    <a:pt x="65917" y="40647"/>
                  </a:cubicBezTo>
                  <a:cubicBezTo>
                    <a:pt x="62724" y="44894"/>
                    <a:pt x="59592" y="49181"/>
                    <a:pt x="56381" y="53411"/>
                  </a:cubicBezTo>
                  <a:cubicBezTo>
                    <a:pt x="54866" y="55316"/>
                    <a:pt x="53356" y="57230"/>
                    <a:pt x="51849" y="59159"/>
                  </a:cubicBezTo>
                  <a:cubicBezTo>
                    <a:pt x="51144" y="60025"/>
                    <a:pt x="50440" y="60891"/>
                    <a:pt x="49721" y="61745"/>
                  </a:cubicBezTo>
                  <a:cubicBezTo>
                    <a:pt x="49260" y="62294"/>
                    <a:pt x="45788" y="66515"/>
                    <a:pt x="45444" y="66515"/>
                  </a:cubicBezTo>
                  <a:cubicBezTo>
                    <a:pt x="45343" y="66515"/>
                    <a:pt x="45514" y="66148"/>
                    <a:pt x="46115" y="65210"/>
                  </a:cubicBezTo>
                  <a:cubicBezTo>
                    <a:pt x="46343" y="64849"/>
                    <a:pt x="46592" y="64500"/>
                    <a:pt x="46828" y="64144"/>
                  </a:cubicBezTo>
                  <a:cubicBezTo>
                    <a:pt x="47899" y="62909"/>
                    <a:pt x="48817" y="61506"/>
                    <a:pt x="49724" y="60123"/>
                  </a:cubicBezTo>
                  <a:cubicBezTo>
                    <a:pt x="52628" y="56332"/>
                    <a:pt x="55821" y="52703"/>
                    <a:pt x="58781" y="49019"/>
                  </a:cubicBezTo>
                  <a:cubicBezTo>
                    <a:pt x="61317" y="45868"/>
                    <a:pt x="64134" y="43095"/>
                    <a:pt x="65829" y="39399"/>
                  </a:cubicBezTo>
                  <a:close/>
                  <a:moveTo>
                    <a:pt x="45887" y="65129"/>
                  </a:moveTo>
                  <a:lnTo>
                    <a:pt x="45887" y="65129"/>
                  </a:lnTo>
                  <a:cubicBezTo>
                    <a:pt x="45448" y="65773"/>
                    <a:pt x="45021" y="66422"/>
                    <a:pt x="44605" y="67086"/>
                  </a:cubicBezTo>
                  <a:lnTo>
                    <a:pt x="44605" y="67083"/>
                  </a:lnTo>
                  <a:cubicBezTo>
                    <a:pt x="44478" y="66861"/>
                    <a:pt x="44354" y="66647"/>
                    <a:pt x="44230" y="66434"/>
                  </a:cubicBezTo>
                  <a:cubicBezTo>
                    <a:pt x="44833" y="66061"/>
                    <a:pt x="45376" y="65614"/>
                    <a:pt x="45887" y="65129"/>
                  </a:cubicBezTo>
                  <a:close/>
                  <a:moveTo>
                    <a:pt x="65103" y="42544"/>
                  </a:moveTo>
                  <a:cubicBezTo>
                    <a:pt x="64863" y="43263"/>
                    <a:pt x="64621" y="43982"/>
                    <a:pt x="64381" y="44698"/>
                  </a:cubicBezTo>
                  <a:cubicBezTo>
                    <a:pt x="61745" y="48581"/>
                    <a:pt x="58449" y="52065"/>
                    <a:pt x="55665" y="55856"/>
                  </a:cubicBezTo>
                  <a:cubicBezTo>
                    <a:pt x="53694" y="58538"/>
                    <a:pt x="51673" y="61177"/>
                    <a:pt x="49528" y="63723"/>
                  </a:cubicBezTo>
                  <a:cubicBezTo>
                    <a:pt x="49214" y="64093"/>
                    <a:pt x="46444" y="67302"/>
                    <a:pt x="46232" y="67302"/>
                  </a:cubicBezTo>
                  <a:cubicBezTo>
                    <a:pt x="46163" y="67302"/>
                    <a:pt x="46367" y="66960"/>
                    <a:pt x="47019" y="66064"/>
                  </a:cubicBezTo>
                  <a:cubicBezTo>
                    <a:pt x="52854" y="58050"/>
                    <a:pt x="59678" y="50850"/>
                    <a:pt x="65103" y="42544"/>
                  </a:cubicBezTo>
                  <a:close/>
                  <a:moveTo>
                    <a:pt x="48589" y="63431"/>
                  </a:moveTo>
                  <a:cubicBezTo>
                    <a:pt x="47429" y="64979"/>
                    <a:pt x="46288" y="66535"/>
                    <a:pt x="45191" y="68100"/>
                  </a:cubicBezTo>
                  <a:cubicBezTo>
                    <a:pt x="45076" y="67906"/>
                    <a:pt x="44963" y="67716"/>
                    <a:pt x="44857" y="67525"/>
                  </a:cubicBezTo>
                  <a:cubicBezTo>
                    <a:pt x="46133" y="66186"/>
                    <a:pt x="47377" y="64820"/>
                    <a:pt x="48589" y="63431"/>
                  </a:cubicBezTo>
                  <a:close/>
                  <a:moveTo>
                    <a:pt x="51130" y="62173"/>
                  </a:moveTo>
                  <a:lnTo>
                    <a:pt x="51130" y="62173"/>
                  </a:lnTo>
                  <a:cubicBezTo>
                    <a:pt x="50045" y="63665"/>
                    <a:pt x="49926" y="65272"/>
                    <a:pt x="49883" y="67266"/>
                  </a:cubicBezTo>
                  <a:lnTo>
                    <a:pt x="49883" y="67266"/>
                  </a:lnTo>
                  <a:cubicBezTo>
                    <a:pt x="49853" y="67243"/>
                    <a:pt x="49817" y="67231"/>
                    <a:pt x="49781" y="67231"/>
                  </a:cubicBezTo>
                  <a:cubicBezTo>
                    <a:pt x="49741" y="67231"/>
                    <a:pt x="49701" y="67245"/>
                    <a:pt x="49669" y="67274"/>
                  </a:cubicBezTo>
                  <a:cubicBezTo>
                    <a:pt x="49453" y="67491"/>
                    <a:pt x="49245" y="67721"/>
                    <a:pt x="49048" y="67961"/>
                  </a:cubicBezTo>
                  <a:cubicBezTo>
                    <a:pt x="49274" y="67551"/>
                    <a:pt x="49484" y="67133"/>
                    <a:pt x="49635" y="66682"/>
                  </a:cubicBezTo>
                  <a:cubicBezTo>
                    <a:pt x="49674" y="66557"/>
                    <a:pt x="49563" y="66456"/>
                    <a:pt x="49452" y="66456"/>
                  </a:cubicBezTo>
                  <a:cubicBezTo>
                    <a:pt x="49409" y="66456"/>
                    <a:pt x="49366" y="66471"/>
                    <a:pt x="49331" y="66506"/>
                  </a:cubicBezTo>
                  <a:cubicBezTo>
                    <a:pt x="48587" y="67274"/>
                    <a:pt x="47908" y="68103"/>
                    <a:pt x="47198" y="68902"/>
                  </a:cubicBezTo>
                  <a:cubicBezTo>
                    <a:pt x="48234" y="67343"/>
                    <a:pt x="49372" y="65851"/>
                    <a:pt x="50140" y="64133"/>
                  </a:cubicBezTo>
                  <a:cubicBezTo>
                    <a:pt x="50201" y="63997"/>
                    <a:pt x="50105" y="63889"/>
                    <a:pt x="49998" y="63889"/>
                  </a:cubicBezTo>
                  <a:cubicBezTo>
                    <a:pt x="49949" y="63889"/>
                    <a:pt x="49897" y="63912"/>
                    <a:pt x="49857" y="63965"/>
                  </a:cubicBezTo>
                  <a:cubicBezTo>
                    <a:pt x="48549" y="65675"/>
                    <a:pt x="47123" y="67277"/>
                    <a:pt x="45708" y="68896"/>
                  </a:cubicBezTo>
                  <a:cubicBezTo>
                    <a:pt x="45601" y="68746"/>
                    <a:pt x="45492" y="68596"/>
                    <a:pt x="45396" y="68437"/>
                  </a:cubicBezTo>
                  <a:cubicBezTo>
                    <a:pt x="47466" y="66477"/>
                    <a:pt x="49343" y="64361"/>
                    <a:pt x="51130" y="62173"/>
                  </a:cubicBezTo>
                  <a:close/>
                  <a:moveTo>
                    <a:pt x="49886" y="67516"/>
                  </a:moveTo>
                  <a:lnTo>
                    <a:pt x="49886" y="67516"/>
                  </a:lnTo>
                  <a:cubicBezTo>
                    <a:pt x="49966" y="68641"/>
                    <a:pt x="49425" y="69325"/>
                    <a:pt x="48261" y="69568"/>
                  </a:cubicBezTo>
                  <a:lnTo>
                    <a:pt x="48261" y="69568"/>
                  </a:lnTo>
                  <a:cubicBezTo>
                    <a:pt x="48809" y="68890"/>
                    <a:pt x="49355" y="68209"/>
                    <a:pt x="49886" y="67516"/>
                  </a:cubicBezTo>
                  <a:close/>
                  <a:moveTo>
                    <a:pt x="49109" y="65377"/>
                  </a:moveTo>
                  <a:cubicBezTo>
                    <a:pt x="48249" y="66832"/>
                    <a:pt x="47207" y="68178"/>
                    <a:pt x="46320" y="69618"/>
                  </a:cubicBezTo>
                  <a:cubicBezTo>
                    <a:pt x="46133" y="69442"/>
                    <a:pt x="45962" y="69249"/>
                    <a:pt x="45806" y="69044"/>
                  </a:cubicBezTo>
                  <a:lnTo>
                    <a:pt x="45809" y="69041"/>
                  </a:lnTo>
                  <a:cubicBezTo>
                    <a:pt x="45844" y="69000"/>
                    <a:pt x="45879" y="68954"/>
                    <a:pt x="45916" y="68911"/>
                  </a:cubicBezTo>
                  <a:lnTo>
                    <a:pt x="45916" y="68908"/>
                  </a:lnTo>
                  <a:cubicBezTo>
                    <a:pt x="46112" y="68755"/>
                    <a:pt x="46346" y="68562"/>
                    <a:pt x="46421" y="68481"/>
                  </a:cubicBezTo>
                  <a:cubicBezTo>
                    <a:pt x="46857" y="68013"/>
                    <a:pt x="47284" y="67542"/>
                    <a:pt x="47706" y="67063"/>
                  </a:cubicBezTo>
                  <a:cubicBezTo>
                    <a:pt x="48191" y="66518"/>
                    <a:pt x="48644" y="65943"/>
                    <a:pt x="49109" y="65377"/>
                  </a:cubicBezTo>
                  <a:close/>
                  <a:moveTo>
                    <a:pt x="48884" y="67528"/>
                  </a:moveTo>
                  <a:lnTo>
                    <a:pt x="48884" y="67528"/>
                  </a:lnTo>
                  <a:cubicBezTo>
                    <a:pt x="48511" y="68253"/>
                    <a:pt x="48050" y="68934"/>
                    <a:pt x="47657" y="69653"/>
                  </a:cubicBezTo>
                  <a:cubicBezTo>
                    <a:pt x="47471" y="69667"/>
                    <a:pt x="47280" y="69674"/>
                    <a:pt x="47091" y="69674"/>
                  </a:cubicBezTo>
                  <a:cubicBezTo>
                    <a:pt x="47055" y="69674"/>
                    <a:pt x="47018" y="69674"/>
                    <a:pt x="46981" y="69673"/>
                  </a:cubicBezTo>
                  <a:lnTo>
                    <a:pt x="46984" y="69670"/>
                  </a:lnTo>
                  <a:cubicBezTo>
                    <a:pt x="47637" y="68974"/>
                    <a:pt x="48249" y="68241"/>
                    <a:pt x="48884" y="67528"/>
                  </a:cubicBezTo>
                  <a:close/>
                  <a:moveTo>
                    <a:pt x="56030" y="1"/>
                  </a:moveTo>
                  <a:cubicBezTo>
                    <a:pt x="52889" y="1"/>
                    <a:pt x="49939" y="1620"/>
                    <a:pt x="50763" y="4375"/>
                  </a:cubicBezTo>
                  <a:cubicBezTo>
                    <a:pt x="49929" y="5218"/>
                    <a:pt x="49118" y="6095"/>
                    <a:pt x="48330" y="6999"/>
                  </a:cubicBezTo>
                  <a:cubicBezTo>
                    <a:pt x="48162" y="7172"/>
                    <a:pt x="47989" y="7346"/>
                    <a:pt x="47827" y="7522"/>
                  </a:cubicBezTo>
                  <a:cubicBezTo>
                    <a:pt x="47599" y="7767"/>
                    <a:pt x="47374" y="8012"/>
                    <a:pt x="47146" y="8261"/>
                  </a:cubicBezTo>
                  <a:cubicBezTo>
                    <a:pt x="48093" y="7034"/>
                    <a:pt x="49020" y="5789"/>
                    <a:pt x="49883" y="4502"/>
                  </a:cubicBezTo>
                  <a:cubicBezTo>
                    <a:pt x="49941" y="4560"/>
                    <a:pt x="49998" y="4617"/>
                    <a:pt x="50053" y="4672"/>
                  </a:cubicBezTo>
                  <a:cubicBezTo>
                    <a:pt x="50084" y="4704"/>
                    <a:pt x="50119" y="4718"/>
                    <a:pt x="50154" y="4718"/>
                  </a:cubicBezTo>
                  <a:cubicBezTo>
                    <a:pt x="50254" y="4718"/>
                    <a:pt x="50345" y="4601"/>
                    <a:pt x="50287" y="4493"/>
                  </a:cubicBezTo>
                  <a:cubicBezTo>
                    <a:pt x="49949" y="3835"/>
                    <a:pt x="49253" y="3278"/>
                    <a:pt x="48497" y="3035"/>
                  </a:cubicBezTo>
                  <a:cubicBezTo>
                    <a:pt x="48462" y="3005"/>
                    <a:pt x="48418" y="2988"/>
                    <a:pt x="48372" y="2988"/>
                  </a:cubicBezTo>
                  <a:cubicBezTo>
                    <a:pt x="48366" y="2988"/>
                    <a:pt x="48359" y="2988"/>
                    <a:pt x="48353" y="2989"/>
                  </a:cubicBezTo>
                  <a:cubicBezTo>
                    <a:pt x="48153" y="2937"/>
                    <a:pt x="47951" y="2908"/>
                    <a:pt x="47744" y="2905"/>
                  </a:cubicBezTo>
                  <a:cubicBezTo>
                    <a:pt x="47711" y="2845"/>
                    <a:pt x="47651" y="2815"/>
                    <a:pt x="47592" y="2815"/>
                  </a:cubicBezTo>
                  <a:cubicBezTo>
                    <a:pt x="47537" y="2815"/>
                    <a:pt x="47482" y="2841"/>
                    <a:pt x="47449" y="2894"/>
                  </a:cubicBezTo>
                  <a:cubicBezTo>
                    <a:pt x="47438" y="2911"/>
                    <a:pt x="47423" y="2928"/>
                    <a:pt x="47412" y="2943"/>
                  </a:cubicBezTo>
                  <a:cubicBezTo>
                    <a:pt x="47172" y="2986"/>
                    <a:pt x="46938" y="3053"/>
                    <a:pt x="46722" y="3194"/>
                  </a:cubicBezTo>
                  <a:cubicBezTo>
                    <a:pt x="46527" y="3318"/>
                    <a:pt x="46202" y="3928"/>
                    <a:pt x="45956" y="3928"/>
                  </a:cubicBezTo>
                  <a:cubicBezTo>
                    <a:pt x="45950" y="3928"/>
                    <a:pt x="45945" y="3928"/>
                    <a:pt x="45939" y="3927"/>
                  </a:cubicBezTo>
                  <a:cubicBezTo>
                    <a:pt x="45894" y="3921"/>
                    <a:pt x="45848" y="3918"/>
                    <a:pt x="45802" y="3918"/>
                  </a:cubicBezTo>
                  <a:cubicBezTo>
                    <a:pt x="45586" y="3918"/>
                    <a:pt x="45373" y="3986"/>
                    <a:pt x="45191" y="4112"/>
                  </a:cubicBezTo>
                  <a:cubicBezTo>
                    <a:pt x="44819" y="4381"/>
                    <a:pt x="44851" y="5108"/>
                    <a:pt x="44813" y="5550"/>
                  </a:cubicBezTo>
                  <a:cubicBezTo>
                    <a:pt x="44735" y="5478"/>
                    <a:pt x="44663" y="5397"/>
                    <a:pt x="44579" y="5330"/>
                  </a:cubicBezTo>
                  <a:cubicBezTo>
                    <a:pt x="44545" y="5303"/>
                    <a:pt x="44508" y="5292"/>
                    <a:pt x="44472" y="5292"/>
                  </a:cubicBezTo>
                  <a:cubicBezTo>
                    <a:pt x="44338" y="5292"/>
                    <a:pt x="44223" y="5449"/>
                    <a:pt x="44348" y="5558"/>
                  </a:cubicBezTo>
                  <a:cubicBezTo>
                    <a:pt x="44894" y="6035"/>
                    <a:pt x="45318" y="6592"/>
                    <a:pt x="45720" y="7190"/>
                  </a:cubicBezTo>
                  <a:cubicBezTo>
                    <a:pt x="45947" y="7526"/>
                    <a:pt x="46197" y="7719"/>
                    <a:pt x="46136" y="7719"/>
                  </a:cubicBezTo>
                  <a:cubicBezTo>
                    <a:pt x="46109" y="7719"/>
                    <a:pt x="46024" y="7682"/>
                    <a:pt x="45853" y="7605"/>
                  </a:cubicBezTo>
                  <a:cubicBezTo>
                    <a:pt x="45134" y="7279"/>
                    <a:pt x="44377" y="7031"/>
                    <a:pt x="43604" y="6869"/>
                  </a:cubicBezTo>
                  <a:cubicBezTo>
                    <a:pt x="43386" y="6822"/>
                    <a:pt x="43155" y="6792"/>
                    <a:pt x="42931" y="6792"/>
                  </a:cubicBezTo>
                  <a:cubicBezTo>
                    <a:pt x="42352" y="6792"/>
                    <a:pt x="41822" y="6997"/>
                    <a:pt x="41695" y="7660"/>
                  </a:cubicBezTo>
                  <a:cubicBezTo>
                    <a:pt x="41635" y="7981"/>
                    <a:pt x="41770" y="8399"/>
                    <a:pt x="41909" y="8714"/>
                  </a:cubicBezTo>
                  <a:cubicBezTo>
                    <a:pt x="41851" y="8659"/>
                    <a:pt x="41782" y="8604"/>
                    <a:pt x="41707" y="8547"/>
                  </a:cubicBezTo>
                  <a:cubicBezTo>
                    <a:pt x="41689" y="8529"/>
                    <a:pt x="41669" y="8512"/>
                    <a:pt x="41646" y="8503"/>
                  </a:cubicBezTo>
                  <a:cubicBezTo>
                    <a:pt x="41447" y="8359"/>
                    <a:pt x="41219" y="8223"/>
                    <a:pt x="41031" y="8154"/>
                  </a:cubicBezTo>
                  <a:cubicBezTo>
                    <a:pt x="40608" y="8000"/>
                    <a:pt x="40192" y="7933"/>
                    <a:pt x="39782" y="7933"/>
                  </a:cubicBezTo>
                  <a:cubicBezTo>
                    <a:pt x="38319" y="7933"/>
                    <a:pt x="36941" y="8782"/>
                    <a:pt x="35656" y="9519"/>
                  </a:cubicBezTo>
                  <a:cubicBezTo>
                    <a:pt x="35627" y="9485"/>
                    <a:pt x="35604" y="9447"/>
                    <a:pt x="35572" y="9413"/>
                  </a:cubicBezTo>
                  <a:cubicBezTo>
                    <a:pt x="35578" y="9404"/>
                    <a:pt x="35583" y="9395"/>
                    <a:pt x="35589" y="9387"/>
                  </a:cubicBezTo>
                  <a:cubicBezTo>
                    <a:pt x="35670" y="9260"/>
                    <a:pt x="35562" y="9153"/>
                    <a:pt x="35445" y="9153"/>
                  </a:cubicBezTo>
                  <a:cubicBezTo>
                    <a:pt x="35424" y="9153"/>
                    <a:pt x="35402" y="9157"/>
                    <a:pt x="35381" y="9164"/>
                  </a:cubicBezTo>
                  <a:cubicBezTo>
                    <a:pt x="35188" y="8910"/>
                    <a:pt x="35009" y="8653"/>
                    <a:pt x="34844" y="8396"/>
                  </a:cubicBezTo>
                  <a:cubicBezTo>
                    <a:pt x="34891" y="8284"/>
                    <a:pt x="34801" y="8168"/>
                    <a:pt x="34694" y="8160"/>
                  </a:cubicBezTo>
                  <a:cubicBezTo>
                    <a:pt x="33935" y="6921"/>
                    <a:pt x="33395" y="5706"/>
                    <a:pt x="32364" y="4773"/>
                  </a:cubicBezTo>
                  <a:cubicBezTo>
                    <a:pt x="32364" y="4686"/>
                    <a:pt x="32292" y="4618"/>
                    <a:pt x="32207" y="4618"/>
                  </a:cubicBezTo>
                  <a:cubicBezTo>
                    <a:pt x="32199" y="4618"/>
                    <a:pt x="32191" y="4619"/>
                    <a:pt x="32183" y="4620"/>
                  </a:cubicBezTo>
                  <a:cubicBezTo>
                    <a:pt x="32004" y="4470"/>
                    <a:pt x="31813" y="4332"/>
                    <a:pt x="31614" y="4207"/>
                  </a:cubicBezTo>
                  <a:cubicBezTo>
                    <a:pt x="31680" y="4085"/>
                    <a:pt x="31564" y="3950"/>
                    <a:pt x="31446" y="3950"/>
                  </a:cubicBezTo>
                  <a:cubicBezTo>
                    <a:pt x="31405" y="3950"/>
                    <a:pt x="31364" y="3967"/>
                    <a:pt x="31331" y="4005"/>
                  </a:cubicBezTo>
                  <a:cubicBezTo>
                    <a:pt x="31325" y="4014"/>
                    <a:pt x="31316" y="4023"/>
                    <a:pt x="31308" y="4034"/>
                  </a:cubicBezTo>
                  <a:cubicBezTo>
                    <a:pt x="31111" y="3927"/>
                    <a:pt x="30912" y="3832"/>
                    <a:pt x="30704" y="3748"/>
                  </a:cubicBezTo>
                  <a:cubicBezTo>
                    <a:pt x="30035" y="3477"/>
                    <a:pt x="29258" y="3370"/>
                    <a:pt x="28444" y="3359"/>
                  </a:cubicBezTo>
                  <a:cubicBezTo>
                    <a:pt x="28407" y="3326"/>
                    <a:pt x="28361" y="3305"/>
                    <a:pt x="28316" y="3305"/>
                  </a:cubicBezTo>
                  <a:cubicBezTo>
                    <a:pt x="28277" y="3305"/>
                    <a:pt x="28240" y="3321"/>
                    <a:pt x="28210" y="3359"/>
                  </a:cubicBezTo>
                  <a:cubicBezTo>
                    <a:pt x="26795" y="3370"/>
                    <a:pt x="25280" y="3662"/>
                    <a:pt x="23926" y="4031"/>
                  </a:cubicBezTo>
                  <a:cubicBezTo>
                    <a:pt x="23890" y="3992"/>
                    <a:pt x="23840" y="3965"/>
                    <a:pt x="23790" y="3965"/>
                  </a:cubicBezTo>
                  <a:cubicBezTo>
                    <a:pt x="23755" y="3965"/>
                    <a:pt x="23721" y="3979"/>
                    <a:pt x="23692" y="4011"/>
                  </a:cubicBezTo>
                  <a:cubicBezTo>
                    <a:pt x="23657" y="4049"/>
                    <a:pt x="23623" y="4089"/>
                    <a:pt x="23588" y="4127"/>
                  </a:cubicBezTo>
                  <a:cubicBezTo>
                    <a:pt x="23094" y="4268"/>
                    <a:pt x="22618" y="4412"/>
                    <a:pt x="22194" y="4551"/>
                  </a:cubicBezTo>
                  <a:cubicBezTo>
                    <a:pt x="22110" y="4580"/>
                    <a:pt x="22015" y="4614"/>
                    <a:pt x="21925" y="4643"/>
                  </a:cubicBezTo>
                  <a:cubicBezTo>
                    <a:pt x="21908" y="4555"/>
                    <a:pt x="21832" y="4501"/>
                    <a:pt x="21753" y="4501"/>
                  </a:cubicBezTo>
                  <a:cubicBezTo>
                    <a:pt x="21712" y="4501"/>
                    <a:pt x="21671" y="4515"/>
                    <a:pt x="21636" y="4545"/>
                  </a:cubicBezTo>
                  <a:cubicBezTo>
                    <a:pt x="21506" y="4652"/>
                    <a:pt x="21382" y="4767"/>
                    <a:pt x="21252" y="4874"/>
                  </a:cubicBezTo>
                  <a:cubicBezTo>
                    <a:pt x="17407" y="6225"/>
                    <a:pt x="11050" y="8936"/>
                    <a:pt x="10123" y="12848"/>
                  </a:cubicBezTo>
                  <a:cubicBezTo>
                    <a:pt x="10100" y="12938"/>
                    <a:pt x="10155" y="13033"/>
                    <a:pt x="10244" y="13059"/>
                  </a:cubicBezTo>
                  <a:cubicBezTo>
                    <a:pt x="11803" y="14017"/>
                    <a:pt x="12493" y="15276"/>
                    <a:pt x="12311" y="16835"/>
                  </a:cubicBezTo>
                  <a:cubicBezTo>
                    <a:pt x="12311" y="16914"/>
                    <a:pt x="12378" y="17006"/>
                    <a:pt x="12466" y="17006"/>
                  </a:cubicBezTo>
                  <a:cubicBezTo>
                    <a:pt x="12471" y="17006"/>
                    <a:pt x="12476" y="17006"/>
                    <a:pt x="12482" y="17005"/>
                  </a:cubicBezTo>
                  <a:cubicBezTo>
                    <a:pt x="12543" y="16998"/>
                    <a:pt x="12602" y="16994"/>
                    <a:pt x="12660" y="16994"/>
                  </a:cubicBezTo>
                  <a:cubicBezTo>
                    <a:pt x="13880" y="16994"/>
                    <a:pt x="14436" y="18635"/>
                    <a:pt x="14970" y="20360"/>
                  </a:cubicBezTo>
                  <a:cubicBezTo>
                    <a:pt x="14962" y="20383"/>
                    <a:pt x="14947" y="20406"/>
                    <a:pt x="14938" y="20429"/>
                  </a:cubicBezTo>
                  <a:cubicBezTo>
                    <a:pt x="14889" y="20528"/>
                    <a:pt x="14953" y="20646"/>
                    <a:pt x="15063" y="20658"/>
                  </a:cubicBezTo>
                  <a:cubicBezTo>
                    <a:pt x="15424" y="21824"/>
                    <a:pt x="15796" y="22990"/>
                    <a:pt x="16373" y="23677"/>
                  </a:cubicBezTo>
                  <a:cubicBezTo>
                    <a:pt x="16386" y="23692"/>
                    <a:pt x="16403" y="23699"/>
                    <a:pt x="16419" y="23699"/>
                  </a:cubicBezTo>
                  <a:cubicBezTo>
                    <a:pt x="16469" y="23699"/>
                    <a:pt x="16520" y="23641"/>
                    <a:pt x="16483" y="23591"/>
                  </a:cubicBezTo>
                  <a:cubicBezTo>
                    <a:pt x="16189" y="23178"/>
                    <a:pt x="15940" y="22730"/>
                    <a:pt x="15744" y="22263"/>
                  </a:cubicBezTo>
                  <a:lnTo>
                    <a:pt x="15744" y="22263"/>
                  </a:lnTo>
                  <a:cubicBezTo>
                    <a:pt x="15771" y="22286"/>
                    <a:pt x="15806" y="22298"/>
                    <a:pt x="15840" y="22298"/>
                  </a:cubicBezTo>
                  <a:cubicBezTo>
                    <a:pt x="15882" y="22298"/>
                    <a:pt x="15923" y="22280"/>
                    <a:pt x="15952" y="22245"/>
                  </a:cubicBezTo>
                  <a:cubicBezTo>
                    <a:pt x="16460" y="21703"/>
                    <a:pt x="16951" y="21148"/>
                    <a:pt x="17433" y="20591"/>
                  </a:cubicBezTo>
                  <a:lnTo>
                    <a:pt x="17433" y="20591"/>
                  </a:lnTo>
                  <a:cubicBezTo>
                    <a:pt x="16994" y="21350"/>
                    <a:pt x="16610" y="22133"/>
                    <a:pt x="16318" y="22944"/>
                  </a:cubicBezTo>
                  <a:cubicBezTo>
                    <a:pt x="16277" y="23062"/>
                    <a:pt x="16378" y="23146"/>
                    <a:pt x="16480" y="23146"/>
                  </a:cubicBezTo>
                  <a:cubicBezTo>
                    <a:pt x="16520" y="23146"/>
                    <a:pt x="16561" y="23132"/>
                    <a:pt x="16593" y="23103"/>
                  </a:cubicBezTo>
                  <a:cubicBezTo>
                    <a:pt x="17387" y="22381"/>
                    <a:pt x="18143" y="21604"/>
                    <a:pt x="18871" y="20793"/>
                  </a:cubicBezTo>
                  <a:lnTo>
                    <a:pt x="18871" y="20793"/>
                  </a:lnTo>
                  <a:cubicBezTo>
                    <a:pt x="18241" y="21746"/>
                    <a:pt x="17621" y="22696"/>
                    <a:pt x="17008" y="23646"/>
                  </a:cubicBezTo>
                  <a:cubicBezTo>
                    <a:pt x="17003" y="23625"/>
                    <a:pt x="17006" y="23608"/>
                    <a:pt x="17000" y="23588"/>
                  </a:cubicBezTo>
                  <a:cubicBezTo>
                    <a:pt x="16986" y="23516"/>
                    <a:pt x="16924" y="23484"/>
                    <a:pt x="16861" y="23484"/>
                  </a:cubicBezTo>
                  <a:cubicBezTo>
                    <a:pt x="16782" y="23484"/>
                    <a:pt x="16701" y="23535"/>
                    <a:pt x="16711" y="23625"/>
                  </a:cubicBezTo>
                  <a:cubicBezTo>
                    <a:pt x="16731" y="23790"/>
                    <a:pt x="16728" y="23954"/>
                    <a:pt x="16700" y="24119"/>
                  </a:cubicBezTo>
                  <a:cubicBezTo>
                    <a:pt x="16512" y="24411"/>
                    <a:pt x="16327" y="24699"/>
                    <a:pt x="16142" y="24991"/>
                  </a:cubicBezTo>
                  <a:cubicBezTo>
                    <a:pt x="15455" y="25505"/>
                    <a:pt x="14451" y="25672"/>
                    <a:pt x="14754" y="26798"/>
                  </a:cubicBezTo>
                  <a:cubicBezTo>
                    <a:pt x="14849" y="27145"/>
                    <a:pt x="14976" y="27480"/>
                    <a:pt x="15135" y="27803"/>
                  </a:cubicBezTo>
                  <a:cubicBezTo>
                    <a:pt x="15164" y="27863"/>
                    <a:pt x="15207" y="27970"/>
                    <a:pt x="15250" y="28092"/>
                  </a:cubicBezTo>
                  <a:cubicBezTo>
                    <a:pt x="15224" y="28172"/>
                    <a:pt x="15259" y="28262"/>
                    <a:pt x="15331" y="28308"/>
                  </a:cubicBezTo>
                  <a:cubicBezTo>
                    <a:pt x="15415" y="28551"/>
                    <a:pt x="15504" y="28828"/>
                    <a:pt x="15582" y="29079"/>
                  </a:cubicBezTo>
                  <a:cubicBezTo>
                    <a:pt x="15559" y="29142"/>
                    <a:pt x="15579" y="29215"/>
                    <a:pt x="15637" y="29255"/>
                  </a:cubicBezTo>
                  <a:cubicBezTo>
                    <a:pt x="15716" y="29537"/>
                    <a:pt x="15763" y="29744"/>
                    <a:pt x="15733" y="29744"/>
                  </a:cubicBezTo>
                  <a:cubicBezTo>
                    <a:pt x="15730" y="29744"/>
                    <a:pt x="15726" y="29742"/>
                    <a:pt x="15721" y="29737"/>
                  </a:cubicBezTo>
                  <a:cubicBezTo>
                    <a:pt x="14996" y="29064"/>
                    <a:pt x="14101" y="28782"/>
                    <a:pt x="13137" y="28727"/>
                  </a:cubicBezTo>
                  <a:cubicBezTo>
                    <a:pt x="13134" y="28726"/>
                    <a:pt x="13131" y="28726"/>
                    <a:pt x="13128" y="28726"/>
                  </a:cubicBezTo>
                  <a:cubicBezTo>
                    <a:pt x="13043" y="28726"/>
                    <a:pt x="12987" y="28804"/>
                    <a:pt x="12981" y="28883"/>
                  </a:cubicBezTo>
                  <a:cubicBezTo>
                    <a:pt x="12921" y="29707"/>
                    <a:pt x="13015" y="30240"/>
                    <a:pt x="12508" y="30240"/>
                  </a:cubicBezTo>
                  <a:cubicBezTo>
                    <a:pt x="12478" y="30240"/>
                    <a:pt x="12445" y="30238"/>
                    <a:pt x="12409" y="30234"/>
                  </a:cubicBezTo>
                  <a:cubicBezTo>
                    <a:pt x="12377" y="30184"/>
                    <a:pt x="12324" y="30152"/>
                    <a:pt x="12269" y="30152"/>
                  </a:cubicBezTo>
                  <a:cubicBezTo>
                    <a:pt x="12238" y="30152"/>
                    <a:pt x="12205" y="30163"/>
                    <a:pt x="12176" y="30188"/>
                  </a:cubicBezTo>
                  <a:cubicBezTo>
                    <a:pt x="12109" y="30167"/>
                    <a:pt x="12051" y="30159"/>
                    <a:pt x="11974" y="30130"/>
                  </a:cubicBezTo>
                  <a:cubicBezTo>
                    <a:pt x="11354" y="29917"/>
                    <a:pt x="10734" y="29803"/>
                    <a:pt x="10098" y="29803"/>
                  </a:cubicBezTo>
                  <a:cubicBezTo>
                    <a:pt x="9872" y="29803"/>
                    <a:pt x="9644" y="29817"/>
                    <a:pt x="9413" y="29847"/>
                  </a:cubicBezTo>
                  <a:cubicBezTo>
                    <a:pt x="9303" y="29861"/>
                    <a:pt x="9242" y="29977"/>
                    <a:pt x="9320" y="30066"/>
                  </a:cubicBezTo>
                  <a:cubicBezTo>
                    <a:pt x="9488" y="30263"/>
                    <a:pt x="9647" y="30468"/>
                    <a:pt x="9794" y="30681"/>
                  </a:cubicBezTo>
                  <a:cubicBezTo>
                    <a:pt x="9797" y="30696"/>
                    <a:pt x="9814" y="30701"/>
                    <a:pt x="9820" y="30716"/>
                  </a:cubicBezTo>
                  <a:cubicBezTo>
                    <a:pt x="10025" y="31002"/>
                    <a:pt x="10227" y="31290"/>
                    <a:pt x="10458" y="31559"/>
                  </a:cubicBezTo>
                  <a:cubicBezTo>
                    <a:pt x="10471" y="31574"/>
                    <a:pt x="10486" y="31580"/>
                    <a:pt x="10503" y="31580"/>
                  </a:cubicBezTo>
                  <a:cubicBezTo>
                    <a:pt x="10553" y="31580"/>
                    <a:pt x="10605" y="31520"/>
                    <a:pt x="10568" y="31472"/>
                  </a:cubicBezTo>
                  <a:cubicBezTo>
                    <a:pt x="10556" y="31458"/>
                    <a:pt x="10518" y="31409"/>
                    <a:pt x="10472" y="31348"/>
                  </a:cubicBezTo>
                  <a:cubicBezTo>
                    <a:pt x="10510" y="31342"/>
                    <a:pt x="10544" y="31328"/>
                    <a:pt x="10570" y="31305"/>
                  </a:cubicBezTo>
                  <a:cubicBezTo>
                    <a:pt x="10637" y="31253"/>
                    <a:pt x="10703" y="31204"/>
                    <a:pt x="10770" y="31155"/>
                  </a:cubicBezTo>
                  <a:lnTo>
                    <a:pt x="10770" y="31155"/>
                  </a:lnTo>
                  <a:cubicBezTo>
                    <a:pt x="10709" y="32116"/>
                    <a:pt x="10374" y="32405"/>
                    <a:pt x="9906" y="32416"/>
                  </a:cubicBezTo>
                  <a:cubicBezTo>
                    <a:pt x="9874" y="32395"/>
                    <a:pt x="9838" y="32384"/>
                    <a:pt x="9803" y="32384"/>
                  </a:cubicBezTo>
                  <a:cubicBezTo>
                    <a:pt x="9771" y="32384"/>
                    <a:pt x="9739" y="32393"/>
                    <a:pt x="9710" y="32411"/>
                  </a:cubicBezTo>
                  <a:cubicBezTo>
                    <a:pt x="9248" y="32361"/>
                    <a:pt x="8694" y="32130"/>
                    <a:pt x="8151" y="32029"/>
                  </a:cubicBezTo>
                  <a:cubicBezTo>
                    <a:pt x="8145" y="32027"/>
                    <a:pt x="8142" y="32018"/>
                    <a:pt x="8134" y="32018"/>
                  </a:cubicBezTo>
                  <a:cubicBezTo>
                    <a:pt x="8132" y="32017"/>
                    <a:pt x="8130" y="32017"/>
                    <a:pt x="8129" y="32017"/>
                  </a:cubicBezTo>
                  <a:cubicBezTo>
                    <a:pt x="8122" y="32017"/>
                    <a:pt x="8114" y="32021"/>
                    <a:pt x="8105" y="32021"/>
                  </a:cubicBezTo>
                  <a:cubicBezTo>
                    <a:pt x="7960" y="31995"/>
                    <a:pt x="7816" y="31978"/>
                    <a:pt x="7675" y="31978"/>
                  </a:cubicBezTo>
                  <a:cubicBezTo>
                    <a:pt x="7579" y="31978"/>
                    <a:pt x="7486" y="31986"/>
                    <a:pt x="7395" y="32003"/>
                  </a:cubicBezTo>
                  <a:cubicBezTo>
                    <a:pt x="6878" y="32102"/>
                    <a:pt x="5997" y="32543"/>
                    <a:pt x="6237" y="33181"/>
                  </a:cubicBezTo>
                  <a:cubicBezTo>
                    <a:pt x="6324" y="33415"/>
                    <a:pt x="6534" y="33637"/>
                    <a:pt x="6716" y="33842"/>
                  </a:cubicBezTo>
                  <a:cubicBezTo>
                    <a:pt x="6685" y="33892"/>
                    <a:pt x="6653" y="33944"/>
                    <a:pt x="6621" y="33993"/>
                  </a:cubicBezTo>
                  <a:cubicBezTo>
                    <a:pt x="6539" y="34112"/>
                    <a:pt x="6654" y="34269"/>
                    <a:pt x="6781" y="34269"/>
                  </a:cubicBezTo>
                  <a:cubicBezTo>
                    <a:pt x="6811" y="34269"/>
                    <a:pt x="6841" y="34261"/>
                    <a:pt x="6869" y="34241"/>
                  </a:cubicBezTo>
                  <a:cubicBezTo>
                    <a:pt x="6901" y="34221"/>
                    <a:pt x="6927" y="34195"/>
                    <a:pt x="6956" y="34174"/>
                  </a:cubicBezTo>
                  <a:cubicBezTo>
                    <a:pt x="7086" y="34379"/>
                    <a:pt x="7175" y="34610"/>
                    <a:pt x="7216" y="34850"/>
                  </a:cubicBezTo>
                  <a:cubicBezTo>
                    <a:pt x="7187" y="34905"/>
                    <a:pt x="7155" y="34951"/>
                    <a:pt x="7126" y="35006"/>
                  </a:cubicBezTo>
                  <a:cubicBezTo>
                    <a:pt x="7093" y="35072"/>
                    <a:pt x="7143" y="35146"/>
                    <a:pt x="7211" y="35146"/>
                  </a:cubicBezTo>
                  <a:cubicBezTo>
                    <a:pt x="7220" y="35146"/>
                    <a:pt x="7230" y="35144"/>
                    <a:pt x="7239" y="35142"/>
                  </a:cubicBezTo>
                  <a:lnTo>
                    <a:pt x="7239" y="35142"/>
                  </a:lnTo>
                  <a:cubicBezTo>
                    <a:pt x="7248" y="35370"/>
                    <a:pt x="7236" y="35598"/>
                    <a:pt x="7201" y="35826"/>
                  </a:cubicBezTo>
                  <a:cubicBezTo>
                    <a:pt x="7198" y="35845"/>
                    <a:pt x="7187" y="35854"/>
                    <a:pt x="7168" y="35854"/>
                  </a:cubicBezTo>
                  <a:cubicBezTo>
                    <a:pt x="6972" y="35854"/>
                    <a:pt x="6004" y="34900"/>
                    <a:pt x="5917" y="34818"/>
                  </a:cubicBezTo>
                  <a:cubicBezTo>
                    <a:pt x="4813" y="33776"/>
                    <a:pt x="3606" y="33350"/>
                    <a:pt x="2205" y="33350"/>
                  </a:cubicBezTo>
                  <a:cubicBezTo>
                    <a:pt x="2020" y="33350"/>
                    <a:pt x="1831" y="33357"/>
                    <a:pt x="1638" y="33372"/>
                  </a:cubicBezTo>
                  <a:lnTo>
                    <a:pt x="1638" y="33369"/>
                  </a:lnTo>
                  <a:cubicBezTo>
                    <a:pt x="1659" y="33267"/>
                    <a:pt x="1579" y="33182"/>
                    <a:pt x="1492" y="33182"/>
                  </a:cubicBezTo>
                  <a:cubicBezTo>
                    <a:pt x="1458" y="33182"/>
                    <a:pt x="1423" y="33195"/>
                    <a:pt x="1393" y="33225"/>
                  </a:cubicBezTo>
                  <a:cubicBezTo>
                    <a:pt x="827" y="33773"/>
                    <a:pt x="965" y="33516"/>
                    <a:pt x="755" y="34163"/>
                  </a:cubicBezTo>
                  <a:cubicBezTo>
                    <a:pt x="734" y="34232"/>
                    <a:pt x="800" y="34288"/>
                    <a:pt x="860" y="34288"/>
                  </a:cubicBezTo>
                  <a:cubicBezTo>
                    <a:pt x="891" y="34288"/>
                    <a:pt x="921" y="34273"/>
                    <a:pt x="937" y="34238"/>
                  </a:cubicBezTo>
                  <a:lnTo>
                    <a:pt x="937" y="34238"/>
                  </a:lnTo>
                  <a:cubicBezTo>
                    <a:pt x="899" y="34394"/>
                    <a:pt x="859" y="34547"/>
                    <a:pt x="821" y="34700"/>
                  </a:cubicBezTo>
                  <a:cubicBezTo>
                    <a:pt x="711" y="34356"/>
                    <a:pt x="564" y="34039"/>
                    <a:pt x="319" y="33811"/>
                  </a:cubicBezTo>
                  <a:cubicBezTo>
                    <a:pt x="286" y="33780"/>
                    <a:pt x="250" y="33767"/>
                    <a:pt x="216" y="33767"/>
                  </a:cubicBezTo>
                  <a:cubicBezTo>
                    <a:pt x="100" y="33767"/>
                    <a:pt x="0" y="33915"/>
                    <a:pt x="105" y="34021"/>
                  </a:cubicBezTo>
                  <a:cubicBezTo>
                    <a:pt x="1058" y="35015"/>
                    <a:pt x="411" y="36545"/>
                    <a:pt x="1511" y="37393"/>
                  </a:cubicBezTo>
                  <a:cubicBezTo>
                    <a:pt x="2495" y="38156"/>
                    <a:pt x="3647" y="38759"/>
                    <a:pt x="4739" y="39351"/>
                  </a:cubicBezTo>
                  <a:cubicBezTo>
                    <a:pt x="4814" y="39394"/>
                    <a:pt x="4900" y="39414"/>
                    <a:pt x="4978" y="39452"/>
                  </a:cubicBezTo>
                  <a:cubicBezTo>
                    <a:pt x="5017" y="39519"/>
                    <a:pt x="5087" y="39558"/>
                    <a:pt x="5160" y="39558"/>
                  </a:cubicBezTo>
                  <a:cubicBezTo>
                    <a:pt x="5176" y="39558"/>
                    <a:pt x="5191" y="39556"/>
                    <a:pt x="5206" y="39553"/>
                  </a:cubicBezTo>
                  <a:cubicBezTo>
                    <a:pt x="5989" y="39899"/>
                    <a:pt x="6884" y="40099"/>
                    <a:pt x="7825" y="40208"/>
                  </a:cubicBezTo>
                  <a:cubicBezTo>
                    <a:pt x="7862" y="40265"/>
                    <a:pt x="7923" y="40305"/>
                    <a:pt x="7983" y="40305"/>
                  </a:cubicBezTo>
                  <a:cubicBezTo>
                    <a:pt x="8022" y="40305"/>
                    <a:pt x="8060" y="40288"/>
                    <a:pt x="8091" y="40249"/>
                  </a:cubicBezTo>
                  <a:lnTo>
                    <a:pt x="8102" y="40234"/>
                  </a:lnTo>
                  <a:cubicBezTo>
                    <a:pt x="8694" y="40292"/>
                    <a:pt x="9302" y="40317"/>
                    <a:pt x="9915" y="40317"/>
                  </a:cubicBezTo>
                  <a:cubicBezTo>
                    <a:pt x="11853" y="40317"/>
                    <a:pt x="13825" y="40075"/>
                    <a:pt x="15400" y="39908"/>
                  </a:cubicBezTo>
                  <a:cubicBezTo>
                    <a:pt x="15816" y="39853"/>
                    <a:pt x="16226" y="39775"/>
                    <a:pt x="16633" y="39680"/>
                  </a:cubicBezTo>
                  <a:cubicBezTo>
                    <a:pt x="16673" y="39745"/>
                    <a:pt x="16742" y="39779"/>
                    <a:pt x="16810" y="39779"/>
                  </a:cubicBezTo>
                  <a:cubicBezTo>
                    <a:pt x="16875" y="39779"/>
                    <a:pt x="16940" y="39749"/>
                    <a:pt x="16982" y="39689"/>
                  </a:cubicBezTo>
                  <a:cubicBezTo>
                    <a:pt x="17017" y="39645"/>
                    <a:pt x="17052" y="39605"/>
                    <a:pt x="17086" y="39562"/>
                  </a:cubicBezTo>
                  <a:cubicBezTo>
                    <a:pt x="18209" y="39250"/>
                    <a:pt x="19387" y="38722"/>
                    <a:pt x="18937" y="37951"/>
                  </a:cubicBezTo>
                  <a:cubicBezTo>
                    <a:pt x="18579" y="37344"/>
                    <a:pt x="17901" y="37090"/>
                    <a:pt x="17101" y="36986"/>
                  </a:cubicBezTo>
                  <a:cubicBezTo>
                    <a:pt x="17092" y="36884"/>
                    <a:pt x="17004" y="36791"/>
                    <a:pt x="16906" y="36791"/>
                  </a:cubicBezTo>
                  <a:cubicBezTo>
                    <a:pt x="16874" y="36791"/>
                    <a:pt x="16841" y="36801"/>
                    <a:pt x="16809" y="36825"/>
                  </a:cubicBezTo>
                  <a:cubicBezTo>
                    <a:pt x="16754" y="36862"/>
                    <a:pt x="16711" y="36906"/>
                    <a:pt x="16659" y="36946"/>
                  </a:cubicBezTo>
                  <a:cubicBezTo>
                    <a:pt x="16285" y="36920"/>
                    <a:pt x="15895" y="36916"/>
                    <a:pt x="15505" y="36916"/>
                  </a:cubicBezTo>
                  <a:cubicBezTo>
                    <a:pt x="15350" y="36916"/>
                    <a:pt x="15195" y="36917"/>
                    <a:pt x="15041" y="36917"/>
                  </a:cubicBezTo>
                  <a:cubicBezTo>
                    <a:pt x="13126" y="36917"/>
                    <a:pt x="11418" y="36826"/>
                    <a:pt x="12121" y="34382"/>
                  </a:cubicBezTo>
                  <a:cubicBezTo>
                    <a:pt x="12138" y="34320"/>
                    <a:pt x="12090" y="34281"/>
                    <a:pt x="12042" y="34281"/>
                  </a:cubicBezTo>
                  <a:cubicBezTo>
                    <a:pt x="12010" y="34281"/>
                    <a:pt x="11978" y="34298"/>
                    <a:pt x="11965" y="34339"/>
                  </a:cubicBezTo>
                  <a:cubicBezTo>
                    <a:pt x="11769" y="34922"/>
                    <a:pt x="11327" y="36227"/>
                    <a:pt x="11832" y="36865"/>
                  </a:cubicBezTo>
                  <a:cubicBezTo>
                    <a:pt x="11408" y="37275"/>
                    <a:pt x="10998" y="37691"/>
                    <a:pt x="10599" y="38133"/>
                  </a:cubicBezTo>
                  <a:cubicBezTo>
                    <a:pt x="10597" y="38138"/>
                    <a:pt x="10591" y="38141"/>
                    <a:pt x="10588" y="38146"/>
                  </a:cubicBezTo>
                  <a:lnTo>
                    <a:pt x="10588" y="38146"/>
                  </a:lnTo>
                  <a:cubicBezTo>
                    <a:pt x="10969" y="37442"/>
                    <a:pt x="11313" y="36729"/>
                    <a:pt x="11590" y="35967"/>
                  </a:cubicBezTo>
                  <a:cubicBezTo>
                    <a:pt x="11635" y="35839"/>
                    <a:pt x="11523" y="35743"/>
                    <a:pt x="11410" y="35743"/>
                  </a:cubicBezTo>
                  <a:cubicBezTo>
                    <a:pt x="11366" y="35743"/>
                    <a:pt x="11321" y="35758"/>
                    <a:pt x="11286" y="35791"/>
                  </a:cubicBezTo>
                  <a:cubicBezTo>
                    <a:pt x="11038" y="36028"/>
                    <a:pt x="10804" y="36273"/>
                    <a:pt x="10570" y="36522"/>
                  </a:cubicBezTo>
                  <a:cubicBezTo>
                    <a:pt x="10874" y="35927"/>
                    <a:pt x="11154" y="35321"/>
                    <a:pt x="11367" y="34671"/>
                  </a:cubicBezTo>
                  <a:cubicBezTo>
                    <a:pt x="11412" y="34540"/>
                    <a:pt x="11310" y="34457"/>
                    <a:pt x="11203" y="34457"/>
                  </a:cubicBezTo>
                  <a:cubicBezTo>
                    <a:pt x="11145" y="34457"/>
                    <a:pt x="11085" y="34482"/>
                    <a:pt x="11047" y="34535"/>
                  </a:cubicBezTo>
                  <a:cubicBezTo>
                    <a:pt x="9834" y="36204"/>
                    <a:pt x="8804" y="38037"/>
                    <a:pt x="7126" y="39244"/>
                  </a:cubicBezTo>
                  <a:cubicBezTo>
                    <a:pt x="8752" y="37353"/>
                    <a:pt x="10348" y="35445"/>
                    <a:pt x="11867" y="33464"/>
                  </a:cubicBezTo>
                  <a:cubicBezTo>
                    <a:pt x="12054" y="33222"/>
                    <a:pt x="12242" y="32959"/>
                    <a:pt x="12427" y="32693"/>
                  </a:cubicBezTo>
                  <a:lnTo>
                    <a:pt x="12427" y="32693"/>
                  </a:lnTo>
                  <a:cubicBezTo>
                    <a:pt x="12167" y="33086"/>
                    <a:pt x="11910" y="33482"/>
                    <a:pt x="11670" y="33877"/>
                  </a:cubicBezTo>
                  <a:cubicBezTo>
                    <a:pt x="11581" y="34027"/>
                    <a:pt x="11713" y="34177"/>
                    <a:pt x="11853" y="34177"/>
                  </a:cubicBezTo>
                  <a:cubicBezTo>
                    <a:pt x="11900" y="34177"/>
                    <a:pt x="11947" y="34160"/>
                    <a:pt x="11988" y="34123"/>
                  </a:cubicBezTo>
                  <a:cubicBezTo>
                    <a:pt x="11997" y="34114"/>
                    <a:pt x="12002" y="34105"/>
                    <a:pt x="12011" y="34097"/>
                  </a:cubicBezTo>
                  <a:cubicBezTo>
                    <a:pt x="12020" y="34098"/>
                    <a:pt x="12028" y="34098"/>
                    <a:pt x="12037" y="34098"/>
                  </a:cubicBezTo>
                  <a:cubicBezTo>
                    <a:pt x="12045" y="34098"/>
                    <a:pt x="12053" y="34098"/>
                    <a:pt x="12060" y="34099"/>
                  </a:cubicBezTo>
                  <a:cubicBezTo>
                    <a:pt x="12069" y="34159"/>
                    <a:pt x="12110" y="34212"/>
                    <a:pt x="12165" y="34212"/>
                  </a:cubicBezTo>
                  <a:cubicBezTo>
                    <a:pt x="12186" y="34212"/>
                    <a:pt x="12207" y="34205"/>
                    <a:pt x="12230" y="34189"/>
                  </a:cubicBezTo>
                  <a:cubicBezTo>
                    <a:pt x="12256" y="34172"/>
                    <a:pt x="12294" y="34140"/>
                    <a:pt x="12329" y="34114"/>
                  </a:cubicBezTo>
                  <a:cubicBezTo>
                    <a:pt x="12457" y="34122"/>
                    <a:pt x="12586" y="34126"/>
                    <a:pt x="12715" y="34126"/>
                  </a:cubicBezTo>
                  <a:cubicBezTo>
                    <a:pt x="12991" y="34126"/>
                    <a:pt x="13267" y="34107"/>
                    <a:pt x="13541" y="34068"/>
                  </a:cubicBezTo>
                  <a:cubicBezTo>
                    <a:pt x="13642" y="34053"/>
                    <a:pt x="13735" y="34045"/>
                    <a:pt x="13830" y="34036"/>
                  </a:cubicBezTo>
                  <a:cubicBezTo>
                    <a:pt x="13862" y="34110"/>
                    <a:pt x="13933" y="34150"/>
                    <a:pt x="14004" y="34150"/>
                  </a:cubicBezTo>
                  <a:cubicBezTo>
                    <a:pt x="14061" y="34150"/>
                    <a:pt x="14118" y="34124"/>
                    <a:pt x="14156" y="34071"/>
                  </a:cubicBezTo>
                  <a:cubicBezTo>
                    <a:pt x="14171" y="34047"/>
                    <a:pt x="14185" y="34024"/>
                    <a:pt x="14202" y="34001"/>
                  </a:cubicBezTo>
                  <a:cubicBezTo>
                    <a:pt x="14342" y="33992"/>
                    <a:pt x="14475" y="33987"/>
                    <a:pt x="14605" y="33987"/>
                  </a:cubicBezTo>
                  <a:cubicBezTo>
                    <a:pt x="15423" y="33987"/>
                    <a:pt x="16084" y="34174"/>
                    <a:pt x="16971" y="34625"/>
                  </a:cubicBezTo>
                  <a:cubicBezTo>
                    <a:pt x="17092" y="34688"/>
                    <a:pt x="17205" y="34749"/>
                    <a:pt x="17314" y="34804"/>
                  </a:cubicBezTo>
                  <a:cubicBezTo>
                    <a:pt x="17340" y="34861"/>
                    <a:pt x="17397" y="34895"/>
                    <a:pt x="17458" y="34895"/>
                  </a:cubicBezTo>
                  <a:cubicBezTo>
                    <a:pt x="17465" y="34895"/>
                    <a:pt x="17472" y="34894"/>
                    <a:pt x="17479" y="34893"/>
                  </a:cubicBezTo>
                  <a:cubicBezTo>
                    <a:pt x="17684" y="35006"/>
                    <a:pt x="17898" y="35110"/>
                    <a:pt x="18117" y="35199"/>
                  </a:cubicBezTo>
                  <a:cubicBezTo>
                    <a:pt x="18120" y="35202"/>
                    <a:pt x="18123" y="35202"/>
                    <a:pt x="18129" y="35202"/>
                  </a:cubicBezTo>
                  <a:cubicBezTo>
                    <a:pt x="18345" y="35286"/>
                    <a:pt x="18557" y="35336"/>
                    <a:pt x="18794" y="35336"/>
                  </a:cubicBezTo>
                  <a:cubicBezTo>
                    <a:pt x="19058" y="35336"/>
                    <a:pt x="19352" y="35274"/>
                    <a:pt x="19719" y="35127"/>
                  </a:cubicBezTo>
                  <a:cubicBezTo>
                    <a:pt x="21602" y="34379"/>
                    <a:pt x="21509" y="32364"/>
                    <a:pt x="20279" y="31279"/>
                  </a:cubicBezTo>
                  <a:cubicBezTo>
                    <a:pt x="20288" y="31261"/>
                    <a:pt x="20300" y="31244"/>
                    <a:pt x="20305" y="31224"/>
                  </a:cubicBezTo>
                  <a:cubicBezTo>
                    <a:pt x="20351" y="31109"/>
                    <a:pt x="20241" y="31010"/>
                    <a:pt x="20136" y="31010"/>
                  </a:cubicBezTo>
                  <a:cubicBezTo>
                    <a:pt x="20095" y="31010"/>
                    <a:pt x="20055" y="31025"/>
                    <a:pt x="20025" y="31059"/>
                  </a:cubicBezTo>
                  <a:cubicBezTo>
                    <a:pt x="20023" y="31062"/>
                    <a:pt x="20020" y="31068"/>
                    <a:pt x="20017" y="31074"/>
                  </a:cubicBezTo>
                  <a:cubicBezTo>
                    <a:pt x="19962" y="31036"/>
                    <a:pt x="19910" y="30996"/>
                    <a:pt x="19852" y="30961"/>
                  </a:cubicBezTo>
                  <a:cubicBezTo>
                    <a:pt x="19913" y="30854"/>
                    <a:pt x="19973" y="30748"/>
                    <a:pt x="20034" y="30644"/>
                  </a:cubicBezTo>
                  <a:cubicBezTo>
                    <a:pt x="22153" y="30265"/>
                    <a:pt x="23022" y="27742"/>
                    <a:pt x="23646" y="25958"/>
                  </a:cubicBezTo>
                  <a:cubicBezTo>
                    <a:pt x="24122" y="24587"/>
                    <a:pt x="24604" y="23198"/>
                    <a:pt x="25029" y="21809"/>
                  </a:cubicBezTo>
                  <a:cubicBezTo>
                    <a:pt x="25297" y="20920"/>
                    <a:pt x="25384" y="19757"/>
                    <a:pt x="26458" y="19350"/>
                  </a:cubicBezTo>
                  <a:cubicBezTo>
                    <a:pt x="26744" y="19241"/>
                    <a:pt x="27038" y="19191"/>
                    <a:pt x="27330" y="19191"/>
                  </a:cubicBezTo>
                  <a:cubicBezTo>
                    <a:pt x="29057" y="19191"/>
                    <a:pt x="30742" y="20928"/>
                    <a:pt x="30728" y="22528"/>
                  </a:cubicBezTo>
                  <a:cubicBezTo>
                    <a:pt x="30728" y="22627"/>
                    <a:pt x="30793" y="22669"/>
                    <a:pt x="30865" y="22669"/>
                  </a:cubicBezTo>
                  <a:cubicBezTo>
                    <a:pt x="30884" y="22669"/>
                    <a:pt x="30903" y="22666"/>
                    <a:pt x="30921" y="22661"/>
                  </a:cubicBezTo>
                  <a:lnTo>
                    <a:pt x="30921" y="22661"/>
                  </a:lnTo>
                  <a:cubicBezTo>
                    <a:pt x="30817" y="22808"/>
                    <a:pt x="30713" y="22956"/>
                    <a:pt x="30612" y="23106"/>
                  </a:cubicBezTo>
                  <a:cubicBezTo>
                    <a:pt x="26954" y="24292"/>
                    <a:pt x="25765" y="25895"/>
                    <a:pt x="26100" y="29757"/>
                  </a:cubicBezTo>
                  <a:cubicBezTo>
                    <a:pt x="26137" y="30188"/>
                    <a:pt x="26198" y="30615"/>
                    <a:pt x="26282" y="31036"/>
                  </a:cubicBezTo>
                  <a:cubicBezTo>
                    <a:pt x="26270" y="31057"/>
                    <a:pt x="26258" y="31074"/>
                    <a:pt x="26250" y="31094"/>
                  </a:cubicBezTo>
                  <a:cubicBezTo>
                    <a:pt x="26204" y="31184"/>
                    <a:pt x="26250" y="31296"/>
                    <a:pt x="26348" y="31328"/>
                  </a:cubicBezTo>
                  <a:cubicBezTo>
                    <a:pt x="26374" y="31449"/>
                    <a:pt x="26411" y="31559"/>
                    <a:pt x="26446" y="31674"/>
                  </a:cubicBezTo>
                  <a:cubicBezTo>
                    <a:pt x="26406" y="31747"/>
                    <a:pt x="26362" y="31819"/>
                    <a:pt x="26325" y="31891"/>
                  </a:cubicBezTo>
                  <a:cubicBezTo>
                    <a:pt x="26295" y="31951"/>
                    <a:pt x="26345" y="32018"/>
                    <a:pt x="26399" y="32018"/>
                  </a:cubicBezTo>
                  <a:cubicBezTo>
                    <a:pt x="26417" y="32018"/>
                    <a:pt x="26436" y="32010"/>
                    <a:pt x="26452" y="31992"/>
                  </a:cubicBezTo>
                  <a:lnTo>
                    <a:pt x="26515" y="31923"/>
                  </a:lnTo>
                  <a:cubicBezTo>
                    <a:pt x="26712" y="32526"/>
                    <a:pt x="26983" y="33028"/>
                    <a:pt x="27350" y="33450"/>
                  </a:cubicBezTo>
                  <a:lnTo>
                    <a:pt x="27338" y="33473"/>
                  </a:lnTo>
                  <a:cubicBezTo>
                    <a:pt x="27271" y="33591"/>
                    <a:pt x="27370" y="33691"/>
                    <a:pt x="27473" y="33691"/>
                  </a:cubicBezTo>
                  <a:cubicBezTo>
                    <a:pt x="27498" y="33691"/>
                    <a:pt x="27523" y="33685"/>
                    <a:pt x="27546" y="33672"/>
                  </a:cubicBezTo>
                  <a:cubicBezTo>
                    <a:pt x="27933" y="34053"/>
                    <a:pt x="28424" y="34356"/>
                    <a:pt x="29021" y="34616"/>
                  </a:cubicBezTo>
                  <a:cubicBezTo>
                    <a:pt x="28998" y="34668"/>
                    <a:pt x="28972" y="34711"/>
                    <a:pt x="28949" y="34761"/>
                  </a:cubicBezTo>
                  <a:cubicBezTo>
                    <a:pt x="28895" y="34878"/>
                    <a:pt x="28974" y="35002"/>
                    <a:pt x="29086" y="35002"/>
                  </a:cubicBezTo>
                  <a:cubicBezTo>
                    <a:pt x="29112" y="35002"/>
                    <a:pt x="29140" y="34995"/>
                    <a:pt x="29169" y="34980"/>
                  </a:cubicBezTo>
                  <a:cubicBezTo>
                    <a:pt x="29272" y="34928"/>
                    <a:pt x="29359" y="34862"/>
                    <a:pt x="29457" y="34801"/>
                  </a:cubicBezTo>
                  <a:cubicBezTo>
                    <a:pt x="29714" y="34893"/>
                    <a:pt x="29988" y="34980"/>
                    <a:pt x="30286" y="35061"/>
                  </a:cubicBezTo>
                  <a:cubicBezTo>
                    <a:pt x="33259" y="35863"/>
                    <a:pt x="35145" y="37061"/>
                    <a:pt x="36372" y="39054"/>
                  </a:cubicBezTo>
                  <a:cubicBezTo>
                    <a:pt x="36377" y="39105"/>
                    <a:pt x="36406" y="39152"/>
                    <a:pt x="36450" y="39178"/>
                  </a:cubicBezTo>
                  <a:cubicBezTo>
                    <a:pt x="36900" y="39934"/>
                    <a:pt x="37258" y="40800"/>
                    <a:pt x="37547" y="41805"/>
                  </a:cubicBezTo>
                  <a:cubicBezTo>
                    <a:pt x="37500" y="41863"/>
                    <a:pt x="37454" y="41920"/>
                    <a:pt x="37408" y="41978"/>
                  </a:cubicBezTo>
                  <a:cubicBezTo>
                    <a:pt x="37352" y="42052"/>
                    <a:pt x="37388" y="42185"/>
                    <a:pt x="37482" y="42185"/>
                  </a:cubicBezTo>
                  <a:cubicBezTo>
                    <a:pt x="37494" y="42185"/>
                    <a:pt x="37508" y="42183"/>
                    <a:pt x="37524" y="42177"/>
                  </a:cubicBezTo>
                  <a:cubicBezTo>
                    <a:pt x="37561" y="42163"/>
                    <a:pt x="37593" y="42143"/>
                    <a:pt x="37630" y="42128"/>
                  </a:cubicBezTo>
                  <a:cubicBezTo>
                    <a:pt x="37694" y="42371"/>
                    <a:pt x="37760" y="42607"/>
                    <a:pt x="37815" y="42864"/>
                  </a:cubicBezTo>
                  <a:cubicBezTo>
                    <a:pt x="38014" y="43762"/>
                    <a:pt x="38566" y="45194"/>
                    <a:pt x="38984" y="46603"/>
                  </a:cubicBezTo>
                  <a:cubicBezTo>
                    <a:pt x="38918" y="46672"/>
                    <a:pt x="38860" y="46744"/>
                    <a:pt x="38794" y="46811"/>
                  </a:cubicBezTo>
                  <a:cubicBezTo>
                    <a:pt x="38694" y="46913"/>
                    <a:pt x="38791" y="47056"/>
                    <a:pt x="38900" y="47056"/>
                  </a:cubicBezTo>
                  <a:cubicBezTo>
                    <a:pt x="38932" y="47056"/>
                    <a:pt x="38966" y="47044"/>
                    <a:pt x="38996" y="47013"/>
                  </a:cubicBezTo>
                  <a:cubicBezTo>
                    <a:pt x="39022" y="46984"/>
                    <a:pt x="39048" y="46952"/>
                    <a:pt x="39077" y="46923"/>
                  </a:cubicBezTo>
                  <a:cubicBezTo>
                    <a:pt x="39134" y="47134"/>
                    <a:pt x="39184" y="47339"/>
                    <a:pt x="39233" y="47544"/>
                  </a:cubicBezTo>
                  <a:cubicBezTo>
                    <a:pt x="39120" y="47660"/>
                    <a:pt x="39013" y="47775"/>
                    <a:pt x="38901" y="47888"/>
                  </a:cubicBezTo>
                  <a:cubicBezTo>
                    <a:pt x="38819" y="47971"/>
                    <a:pt x="38881" y="48138"/>
                    <a:pt x="38991" y="48138"/>
                  </a:cubicBezTo>
                  <a:cubicBezTo>
                    <a:pt x="39006" y="48138"/>
                    <a:pt x="39022" y="48134"/>
                    <a:pt x="39039" y="48127"/>
                  </a:cubicBezTo>
                  <a:cubicBezTo>
                    <a:pt x="39143" y="48084"/>
                    <a:pt x="39236" y="48026"/>
                    <a:pt x="39337" y="47980"/>
                  </a:cubicBezTo>
                  <a:cubicBezTo>
                    <a:pt x="39527" y="48898"/>
                    <a:pt x="39588" y="49721"/>
                    <a:pt x="39342" y="50261"/>
                  </a:cubicBezTo>
                  <a:cubicBezTo>
                    <a:pt x="38595" y="51905"/>
                    <a:pt x="40324" y="52654"/>
                    <a:pt x="41728" y="52654"/>
                  </a:cubicBezTo>
                  <a:cubicBezTo>
                    <a:pt x="42033" y="52654"/>
                    <a:pt x="42322" y="52619"/>
                    <a:pt x="42567" y="52550"/>
                  </a:cubicBezTo>
                  <a:lnTo>
                    <a:pt x="42567" y="52550"/>
                  </a:lnTo>
                  <a:cubicBezTo>
                    <a:pt x="42356" y="53486"/>
                    <a:pt x="41840" y="54259"/>
                    <a:pt x="41392" y="55071"/>
                  </a:cubicBezTo>
                  <a:cubicBezTo>
                    <a:pt x="41320" y="55157"/>
                    <a:pt x="41239" y="55238"/>
                    <a:pt x="41167" y="55328"/>
                  </a:cubicBezTo>
                  <a:cubicBezTo>
                    <a:pt x="41124" y="55377"/>
                    <a:pt x="41121" y="55455"/>
                    <a:pt x="41164" y="55507"/>
                  </a:cubicBezTo>
                  <a:cubicBezTo>
                    <a:pt x="40994" y="55841"/>
                    <a:pt x="40858" y="56197"/>
                    <a:pt x="40763" y="56563"/>
                  </a:cubicBezTo>
                  <a:cubicBezTo>
                    <a:pt x="40592" y="57236"/>
                    <a:pt x="40636" y="57984"/>
                    <a:pt x="40757" y="58728"/>
                  </a:cubicBezTo>
                  <a:cubicBezTo>
                    <a:pt x="40745" y="58740"/>
                    <a:pt x="40734" y="58754"/>
                    <a:pt x="40725" y="58766"/>
                  </a:cubicBezTo>
                  <a:cubicBezTo>
                    <a:pt x="40644" y="58855"/>
                    <a:pt x="40693" y="59000"/>
                    <a:pt x="40812" y="59020"/>
                  </a:cubicBezTo>
                  <a:cubicBezTo>
                    <a:pt x="40875" y="59355"/>
                    <a:pt x="40948" y="59684"/>
                    <a:pt x="41023" y="60004"/>
                  </a:cubicBezTo>
                  <a:cubicBezTo>
                    <a:pt x="40999" y="60062"/>
                    <a:pt x="41014" y="60132"/>
                    <a:pt x="41063" y="60175"/>
                  </a:cubicBezTo>
                  <a:cubicBezTo>
                    <a:pt x="41121" y="60420"/>
                    <a:pt x="41178" y="60663"/>
                    <a:pt x="41230" y="60894"/>
                  </a:cubicBezTo>
                  <a:cubicBezTo>
                    <a:pt x="41643" y="62770"/>
                    <a:pt x="42483" y="64500"/>
                    <a:pt x="43500" y="66113"/>
                  </a:cubicBezTo>
                  <a:lnTo>
                    <a:pt x="43494" y="66122"/>
                  </a:lnTo>
                  <a:cubicBezTo>
                    <a:pt x="43438" y="66233"/>
                    <a:pt x="43521" y="66362"/>
                    <a:pt x="43643" y="66362"/>
                  </a:cubicBezTo>
                  <a:cubicBezTo>
                    <a:pt x="43648" y="66362"/>
                    <a:pt x="43653" y="66362"/>
                    <a:pt x="43658" y="66362"/>
                  </a:cubicBezTo>
                  <a:cubicBezTo>
                    <a:pt x="43866" y="66685"/>
                    <a:pt x="44077" y="67003"/>
                    <a:pt x="44296" y="67317"/>
                  </a:cubicBezTo>
                  <a:cubicBezTo>
                    <a:pt x="44325" y="67355"/>
                    <a:pt x="44351" y="67398"/>
                    <a:pt x="44377" y="67439"/>
                  </a:cubicBezTo>
                  <a:cubicBezTo>
                    <a:pt x="44270" y="67615"/>
                    <a:pt x="44155" y="67785"/>
                    <a:pt x="44048" y="67961"/>
                  </a:cubicBezTo>
                  <a:cubicBezTo>
                    <a:pt x="43983" y="68069"/>
                    <a:pt x="44079" y="68184"/>
                    <a:pt x="44180" y="68184"/>
                  </a:cubicBezTo>
                  <a:cubicBezTo>
                    <a:pt x="44214" y="68184"/>
                    <a:pt x="44249" y="68171"/>
                    <a:pt x="44279" y="68140"/>
                  </a:cubicBezTo>
                  <a:cubicBezTo>
                    <a:pt x="44389" y="68025"/>
                    <a:pt x="44496" y="67906"/>
                    <a:pt x="44602" y="67791"/>
                  </a:cubicBezTo>
                  <a:cubicBezTo>
                    <a:pt x="44724" y="67990"/>
                    <a:pt x="44845" y="68198"/>
                    <a:pt x="44966" y="68409"/>
                  </a:cubicBezTo>
                  <a:cubicBezTo>
                    <a:pt x="44946" y="68437"/>
                    <a:pt x="44923" y="68466"/>
                    <a:pt x="44903" y="68498"/>
                  </a:cubicBezTo>
                  <a:cubicBezTo>
                    <a:pt x="44825" y="68609"/>
                    <a:pt x="44931" y="68721"/>
                    <a:pt x="45040" y="68721"/>
                  </a:cubicBezTo>
                  <a:cubicBezTo>
                    <a:pt x="45073" y="68721"/>
                    <a:pt x="45105" y="68711"/>
                    <a:pt x="45134" y="68689"/>
                  </a:cubicBezTo>
                  <a:cubicBezTo>
                    <a:pt x="45235" y="68859"/>
                    <a:pt x="45339" y="69026"/>
                    <a:pt x="45448" y="69194"/>
                  </a:cubicBezTo>
                  <a:cubicBezTo>
                    <a:pt x="45396" y="69252"/>
                    <a:pt x="45344" y="69312"/>
                    <a:pt x="45292" y="69370"/>
                  </a:cubicBezTo>
                  <a:cubicBezTo>
                    <a:pt x="45231" y="69442"/>
                    <a:pt x="45298" y="69538"/>
                    <a:pt x="45365" y="69538"/>
                  </a:cubicBezTo>
                  <a:cubicBezTo>
                    <a:pt x="45387" y="69538"/>
                    <a:pt x="45408" y="69529"/>
                    <a:pt x="45425" y="69506"/>
                  </a:cubicBezTo>
                  <a:cubicBezTo>
                    <a:pt x="45469" y="69451"/>
                    <a:pt x="45515" y="69399"/>
                    <a:pt x="45558" y="69347"/>
                  </a:cubicBezTo>
                  <a:cubicBezTo>
                    <a:pt x="45717" y="69575"/>
                    <a:pt x="45896" y="69791"/>
                    <a:pt x="46089" y="69991"/>
                  </a:cubicBezTo>
                  <a:cubicBezTo>
                    <a:pt x="46046" y="70063"/>
                    <a:pt x="46000" y="70135"/>
                    <a:pt x="45959" y="70207"/>
                  </a:cubicBezTo>
                  <a:cubicBezTo>
                    <a:pt x="45882" y="70343"/>
                    <a:pt x="45994" y="70475"/>
                    <a:pt x="46117" y="70475"/>
                  </a:cubicBezTo>
                  <a:cubicBezTo>
                    <a:pt x="46159" y="70475"/>
                    <a:pt x="46202" y="70460"/>
                    <a:pt x="46239" y="70424"/>
                  </a:cubicBezTo>
                  <a:cubicBezTo>
                    <a:pt x="46294" y="70375"/>
                    <a:pt x="46343" y="70317"/>
                    <a:pt x="46398" y="70265"/>
                  </a:cubicBezTo>
                  <a:cubicBezTo>
                    <a:pt x="46491" y="70346"/>
                    <a:pt x="46589" y="70418"/>
                    <a:pt x="46690" y="70487"/>
                  </a:cubicBezTo>
                  <a:cubicBezTo>
                    <a:pt x="47228" y="70816"/>
                    <a:pt x="47744" y="70978"/>
                    <a:pt x="48208" y="70978"/>
                  </a:cubicBezTo>
                  <a:cubicBezTo>
                    <a:pt x="49125" y="70978"/>
                    <a:pt x="49842" y="70346"/>
                    <a:pt x="50137" y="69119"/>
                  </a:cubicBezTo>
                  <a:cubicBezTo>
                    <a:pt x="50807" y="66344"/>
                    <a:pt x="49819" y="64118"/>
                    <a:pt x="52100" y="61595"/>
                  </a:cubicBezTo>
                  <a:cubicBezTo>
                    <a:pt x="53500" y="60051"/>
                    <a:pt x="55241" y="58763"/>
                    <a:pt x="57066" y="57701"/>
                  </a:cubicBezTo>
                  <a:lnTo>
                    <a:pt x="57066" y="57701"/>
                  </a:lnTo>
                  <a:cubicBezTo>
                    <a:pt x="57060" y="57718"/>
                    <a:pt x="57051" y="57735"/>
                    <a:pt x="57045" y="57750"/>
                  </a:cubicBezTo>
                  <a:cubicBezTo>
                    <a:pt x="57004" y="57872"/>
                    <a:pt x="57111" y="57969"/>
                    <a:pt x="57219" y="57969"/>
                  </a:cubicBezTo>
                  <a:cubicBezTo>
                    <a:pt x="57261" y="57969"/>
                    <a:pt x="57304" y="57954"/>
                    <a:pt x="57337" y="57920"/>
                  </a:cubicBezTo>
                  <a:cubicBezTo>
                    <a:pt x="57580" y="57672"/>
                    <a:pt x="57811" y="57415"/>
                    <a:pt x="58041" y="57158"/>
                  </a:cubicBezTo>
                  <a:cubicBezTo>
                    <a:pt x="58157" y="57097"/>
                    <a:pt x="58272" y="57025"/>
                    <a:pt x="58388" y="56964"/>
                  </a:cubicBezTo>
                  <a:cubicBezTo>
                    <a:pt x="58396" y="57006"/>
                    <a:pt x="58433" y="57034"/>
                    <a:pt x="58477" y="57034"/>
                  </a:cubicBezTo>
                  <a:cubicBezTo>
                    <a:pt x="58479" y="57034"/>
                    <a:pt x="58481" y="57034"/>
                    <a:pt x="58483" y="57034"/>
                  </a:cubicBezTo>
                  <a:cubicBezTo>
                    <a:pt x="59456" y="56967"/>
                    <a:pt x="60458" y="56653"/>
                    <a:pt x="61402" y="56165"/>
                  </a:cubicBezTo>
                  <a:lnTo>
                    <a:pt x="61402" y="56165"/>
                  </a:lnTo>
                  <a:cubicBezTo>
                    <a:pt x="61359" y="56246"/>
                    <a:pt x="61307" y="56332"/>
                    <a:pt x="61263" y="56413"/>
                  </a:cubicBezTo>
                  <a:cubicBezTo>
                    <a:pt x="61195" y="56540"/>
                    <a:pt x="61313" y="56689"/>
                    <a:pt x="61431" y="56689"/>
                  </a:cubicBezTo>
                  <a:cubicBezTo>
                    <a:pt x="61471" y="56689"/>
                    <a:pt x="61511" y="56672"/>
                    <a:pt x="61543" y="56630"/>
                  </a:cubicBezTo>
                  <a:cubicBezTo>
                    <a:pt x="61800" y="56298"/>
                    <a:pt x="62054" y="55963"/>
                    <a:pt x="62311" y="55631"/>
                  </a:cubicBezTo>
                  <a:cubicBezTo>
                    <a:pt x="65894" y="53249"/>
                    <a:pt x="68238" y="48393"/>
                    <a:pt x="64517" y="45197"/>
                  </a:cubicBezTo>
                  <a:cubicBezTo>
                    <a:pt x="65432" y="44348"/>
                    <a:pt x="65854" y="41779"/>
                    <a:pt x="66668" y="41288"/>
                  </a:cubicBezTo>
                  <a:cubicBezTo>
                    <a:pt x="66743" y="41245"/>
                    <a:pt x="66769" y="41147"/>
                    <a:pt x="66726" y="41072"/>
                  </a:cubicBezTo>
                  <a:cubicBezTo>
                    <a:pt x="66610" y="40849"/>
                    <a:pt x="66509" y="40647"/>
                    <a:pt x="66417" y="40457"/>
                  </a:cubicBezTo>
                  <a:cubicBezTo>
                    <a:pt x="66425" y="40402"/>
                    <a:pt x="66399" y="40347"/>
                    <a:pt x="66353" y="40318"/>
                  </a:cubicBezTo>
                  <a:cubicBezTo>
                    <a:pt x="66142" y="39876"/>
                    <a:pt x="65995" y="39513"/>
                    <a:pt x="65909" y="39224"/>
                  </a:cubicBezTo>
                  <a:cubicBezTo>
                    <a:pt x="65963" y="39103"/>
                    <a:pt x="66027" y="38990"/>
                    <a:pt x="66079" y="38866"/>
                  </a:cubicBezTo>
                  <a:cubicBezTo>
                    <a:pt x="66120" y="38765"/>
                    <a:pt x="66030" y="38701"/>
                    <a:pt x="65942" y="38701"/>
                  </a:cubicBezTo>
                  <a:cubicBezTo>
                    <a:pt x="65907" y="38701"/>
                    <a:pt x="65871" y="38711"/>
                    <a:pt x="65845" y="38733"/>
                  </a:cubicBezTo>
                  <a:cubicBezTo>
                    <a:pt x="65833" y="38742"/>
                    <a:pt x="65825" y="38753"/>
                    <a:pt x="65813" y="38762"/>
                  </a:cubicBezTo>
                  <a:cubicBezTo>
                    <a:pt x="65735" y="37954"/>
                    <a:pt x="66382" y="37948"/>
                    <a:pt x="67289" y="37806"/>
                  </a:cubicBezTo>
                  <a:cubicBezTo>
                    <a:pt x="67381" y="37789"/>
                    <a:pt x="67418" y="37682"/>
                    <a:pt x="67404" y="37604"/>
                  </a:cubicBezTo>
                  <a:cubicBezTo>
                    <a:pt x="66887" y="35145"/>
                    <a:pt x="66090" y="33057"/>
                    <a:pt x="67254" y="30722"/>
                  </a:cubicBezTo>
                  <a:cubicBezTo>
                    <a:pt x="67336" y="30559"/>
                    <a:pt x="67049" y="27985"/>
                    <a:pt x="66940" y="27985"/>
                  </a:cubicBezTo>
                  <a:cubicBezTo>
                    <a:pt x="66934" y="27985"/>
                    <a:pt x="66929" y="27991"/>
                    <a:pt x="66925" y="28004"/>
                  </a:cubicBezTo>
                  <a:lnTo>
                    <a:pt x="66925" y="28004"/>
                  </a:lnTo>
                  <a:cubicBezTo>
                    <a:pt x="68183" y="24358"/>
                    <a:pt x="67219" y="20490"/>
                    <a:pt x="69486" y="17107"/>
                  </a:cubicBezTo>
                  <a:cubicBezTo>
                    <a:pt x="71016" y="14817"/>
                    <a:pt x="72552" y="13105"/>
                    <a:pt x="72246" y="10264"/>
                  </a:cubicBezTo>
                  <a:cubicBezTo>
                    <a:pt x="72237" y="10172"/>
                    <a:pt x="72174" y="10082"/>
                    <a:pt x="72076" y="10082"/>
                  </a:cubicBezTo>
                  <a:cubicBezTo>
                    <a:pt x="72073" y="10082"/>
                    <a:pt x="72070" y="10082"/>
                    <a:pt x="72067" y="10082"/>
                  </a:cubicBezTo>
                  <a:cubicBezTo>
                    <a:pt x="70210" y="10178"/>
                    <a:pt x="68749" y="10871"/>
                    <a:pt x="67003" y="11491"/>
                  </a:cubicBezTo>
                  <a:cubicBezTo>
                    <a:pt x="66906" y="11525"/>
                    <a:pt x="66933" y="11669"/>
                    <a:pt x="67023" y="11669"/>
                  </a:cubicBezTo>
                  <a:cubicBezTo>
                    <a:pt x="67032" y="11669"/>
                    <a:pt x="67042" y="11668"/>
                    <a:pt x="67052" y="11664"/>
                  </a:cubicBezTo>
                  <a:cubicBezTo>
                    <a:pt x="67909" y="11428"/>
                    <a:pt x="68755" y="11148"/>
                    <a:pt x="69587" y="10821"/>
                  </a:cubicBezTo>
                  <a:cubicBezTo>
                    <a:pt x="69740" y="10925"/>
                    <a:pt x="69867" y="11029"/>
                    <a:pt x="70002" y="11133"/>
                  </a:cubicBezTo>
                  <a:cubicBezTo>
                    <a:pt x="64390" y="15516"/>
                    <a:pt x="59727" y="21547"/>
                    <a:pt x="54866" y="26717"/>
                  </a:cubicBezTo>
                  <a:cubicBezTo>
                    <a:pt x="54288" y="27332"/>
                    <a:pt x="53711" y="27950"/>
                    <a:pt x="53134" y="28574"/>
                  </a:cubicBezTo>
                  <a:cubicBezTo>
                    <a:pt x="57724" y="22803"/>
                    <a:pt x="62756" y="17381"/>
                    <a:pt x="67664" y="11881"/>
                  </a:cubicBezTo>
                  <a:cubicBezTo>
                    <a:pt x="67759" y="11775"/>
                    <a:pt x="67662" y="11631"/>
                    <a:pt x="67555" y="11631"/>
                  </a:cubicBezTo>
                  <a:cubicBezTo>
                    <a:pt x="67522" y="11631"/>
                    <a:pt x="67488" y="11644"/>
                    <a:pt x="67459" y="11676"/>
                  </a:cubicBezTo>
                  <a:cubicBezTo>
                    <a:pt x="62554" y="17026"/>
                    <a:pt x="57441" y="22188"/>
                    <a:pt x="52672" y="27659"/>
                  </a:cubicBezTo>
                  <a:cubicBezTo>
                    <a:pt x="50319" y="30358"/>
                    <a:pt x="47974" y="33072"/>
                    <a:pt x="45697" y="35837"/>
                  </a:cubicBezTo>
                  <a:cubicBezTo>
                    <a:pt x="44626" y="37137"/>
                    <a:pt x="43615" y="38485"/>
                    <a:pt x="42570" y="39804"/>
                  </a:cubicBezTo>
                  <a:cubicBezTo>
                    <a:pt x="42192" y="40237"/>
                    <a:pt x="41825" y="40682"/>
                    <a:pt x="41476" y="41135"/>
                  </a:cubicBezTo>
                  <a:cubicBezTo>
                    <a:pt x="41357" y="41574"/>
                    <a:pt x="41196" y="41926"/>
                    <a:pt x="40991" y="42197"/>
                  </a:cubicBezTo>
                  <a:cubicBezTo>
                    <a:pt x="41591" y="41499"/>
                    <a:pt x="42143" y="40734"/>
                    <a:pt x="42758" y="39992"/>
                  </a:cubicBezTo>
                  <a:cubicBezTo>
                    <a:pt x="45344" y="36862"/>
                    <a:pt x="47862" y="33692"/>
                    <a:pt x="50504" y="30606"/>
                  </a:cubicBezTo>
                  <a:cubicBezTo>
                    <a:pt x="55611" y="24633"/>
                    <a:pt x="61307" y="18611"/>
                    <a:pt x="66344" y="12932"/>
                  </a:cubicBezTo>
                  <a:lnTo>
                    <a:pt x="66344" y="12932"/>
                  </a:lnTo>
                  <a:cubicBezTo>
                    <a:pt x="61474" y="18423"/>
                    <a:pt x="56529" y="23836"/>
                    <a:pt x="51953" y="29581"/>
                  </a:cubicBezTo>
                  <a:cubicBezTo>
                    <a:pt x="51526" y="30118"/>
                    <a:pt x="51118" y="30673"/>
                    <a:pt x="50700" y="31221"/>
                  </a:cubicBezTo>
                  <a:cubicBezTo>
                    <a:pt x="46537" y="35809"/>
                    <a:pt x="42460" y="40607"/>
                    <a:pt x="38880" y="45549"/>
                  </a:cubicBezTo>
                  <a:cubicBezTo>
                    <a:pt x="38869" y="45567"/>
                    <a:pt x="38875" y="45581"/>
                    <a:pt x="38872" y="45598"/>
                  </a:cubicBezTo>
                  <a:cubicBezTo>
                    <a:pt x="38719" y="45142"/>
                    <a:pt x="38574" y="44683"/>
                    <a:pt x="38430" y="44227"/>
                  </a:cubicBezTo>
                  <a:lnTo>
                    <a:pt x="38430" y="44227"/>
                  </a:lnTo>
                  <a:cubicBezTo>
                    <a:pt x="38445" y="44232"/>
                    <a:pt x="38461" y="44235"/>
                    <a:pt x="38476" y="44235"/>
                  </a:cubicBezTo>
                  <a:cubicBezTo>
                    <a:pt x="38494" y="44235"/>
                    <a:pt x="38511" y="44232"/>
                    <a:pt x="38528" y="44224"/>
                  </a:cubicBezTo>
                  <a:cubicBezTo>
                    <a:pt x="39475" y="43756"/>
                    <a:pt x="40203" y="43098"/>
                    <a:pt x="40861" y="42353"/>
                  </a:cubicBezTo>
                  <a:lnTo>
                    <a:pt x="40861" y="42353"/>
                  </a:lnTo>
                  <a:cubicBezTo>
                    <a:pt x="40543" y="42693"/>
                    <a:pt x="40143" y="42867"/>
                    <a:pt x="39651" y="42867"/>
                  </a:cubicBezTo>
                  <a:cubicBezTo>
                    <a:pt x="39562" y="42867"/>
                    <a:pt x="39469" y="42861"/>
                    <a:pt x="39374" y="42850"/>
                  </a:cubicBezTo>
                  <a:cubicBezTo>
                    <a:pt x="39856" y="42044"/>
                    <a:pt x="40387" y="41262"/>
                    <a:pt x="40945" y="40494"/>
                  </a:cubicBezTo>
                  <a:cubicBezTo>
                    <a:pt x="42677" y="38672"/>
                    <a:pt x="44273" y="36686"/>
                    <a:pt x="45821" y="34662"/>
                  </a:cubicBezTo>
                  <a:cubicBezTo>
                    <a:pt x="48240" y="32041"/>
                    <a:pt x="50763" y="29492"/>
                    <a:pt x="52957" y="26830"/>
                  </a:cubicBezTo>
                  <a:cubicBezTo>
                    <a:pt x="55276" y="24012"/>
                    <a:pt x="57634" y="21238"/>
                    <a:pt x="60109" y="18553"/>
                  </a:cubicBezTo>
                  <a:cubicBezTo>
                    <a:pt x="62158" y="16330"/>
                    <a:pt x="64370" y="14528"/>
                    <a:pt x="65845" y="11849"/>
                  </a:cubicBezTo>
                  <a:cubicBezTo>
                    <a:pt x="65897" y="11760"/>
                    <a:pt x="65831" y="11647"/>
                    <a:pt x="65727" y="11644"/>
                  </a:cubicBezTo>
                  <a:cubicBezTo>
                    <a:pt x="64996" y="11644"/>
                    <a:pt x="63729" y="13304"/>
                    <a:pt x="63270" y="13737"/>
                  </a:cubicBezTo>
                  <a:cubicBezTo>
                    <a:pt x="63166" y="13836"/>
                    <a:pt x="63071" y="13942"/>
                    <a:pt x="62967" y="14041"/>
                  </a:cubicBezTo>
                  <a:cubicBezTo>
                    <a:pt x="63925" y="12984"/>
                    <a:pt x="64797" y="11869"/>
                    <a:pt x="65464" y="10642"/>
                  </a:cubicBezTo>
                  <a:cubicBezTo>
                    <a:pt x="65646" y="11390"/>
                    <a:pt x="66012" y="12060"/>
                    <a:pt x="66806" y="12158"/>
                  </a:cubicBezTo>
                  <a:cubicBezTo>
                    <a:pt x="66812" y="12159"/>
                    <a:pt x="66817" y="12159"/>
                    <a:pt x="66822" y="12159"/>
                  </a:cubicBezTo>
                  <a:cubicBezTo>
                    <a:pt x="66952" y="12159"/>
                    <a:pt x="66995" y="11951"/>
                    <a:pt x="66879" y="11895"/>
                  </a:cubicBezTo>
                  <a:cubicBezTo>
                    <a:pt x="64563" y="10747"/>
                    <a:pt x="66607" y="4132"/>
                    <a:pt x="63347" y="4132"/>
                  </a:cubicBezTo>
                  <a:cubicBezTo>
                    <a:pt x="63132" y="4132"/>
                    <a:pt x="62893" y="4161"/>
                    <a:pt x="62629" y="4222"/>
                  </a:cubicBezTo>
                  <a:lnTo>
                    <a:pt x="62638" y="4210"/>
                  </a:lnTo>
                  <a:cubicBezTo>
                    <a:pt x="62713" y="4096"/>
                    <a:pt x="62599" y="3965"/>
                    <a:pt x="62486" y="3965"/>
                  </a:cubicBezTo>
                  <a:cubicBezTo>
                    <a:pt x="62449" y="3965"/>
                    <a:pt x="62411" y="3979"/>
                    <a:pt x="62381" y="4014"/>
                  </a:cubicBezTo>
                  <a:cubicBezTo>
                    <a:pt x="62360" y="4037"/>
                    <a:pt x="62340" y="4057"/>
                    <a:pt x="62320" y="4080"/>
                  </a:cubicBezTo>
                  <a:cubicBezTo>
                    <a:pt x="62219" y="3601"/>
                    <a:pt x="62040" y="3142"/>
                    <a:pt x="61795" y="2721"/>
                  </a:cubicBezTo>
                  <a:cubicBezTo>
                    <a:pt x="61792" y="2666"/>
                    <a:pt x="61757" y="2617"/>
                    <a:pt x="61708" y="2594"/>
                  </a:cubicBezTo>
                  <a:cubicBezTo>
                    <a:pt x="60561" y="808"/>
                    <a:pt x="58248" y="1"/>
                    <a:pt x="560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2" name="Google Shape;9372;p131"/>
            <p:cNvSpPr/>
            <p:nvPr/>
          </p:nvSpPr>
          <p:spPr>
            <a:xfrm>
              <a:off x="1156325" y="1192300"/>
              <a:ext cx="429675" cy="394375"/>
            </a:xfrm>
            <a:custGeom>
              <a:avLst/>
              <a:gdLst/>
              <a:ahLst/>
              <a:cxnLst/>
              <a:rect l="l" t="t" r="r" b="b"/>
              <a:pathLst>
                <a:path w="17187" h="15775" extrusionOk="0">
                  <a:moveTo>
                    <a:pt x="11450" y="1377"/>
                  </a:moveTo>
                  <a:cubicBezTo>
                    <a:pt x="11655" y="1755"/>
                    <a:pt x="11857" y="2303"/>
                    <a:pt x="12051" y="3016"/>
                  </a:cubicBezTo>
                  <a:lnTo>
                    <a:pt x="12051" y="3016"/>
                  </a:lnTo>
                  <a:cubicBezTo>
                    <a:pt x="11692" y="3283"/>
                    <a:pt x="11562" y="3384"/>
                    <a:pt x="11159" y="3716"/>
                  </a:cubicBezTo>
                  <a:cubicBezTo>
                    <a:pt x="10929" y="3984"/>
                    <a:pt x="10803" y="4119"/>
                    <a:pt x="10783" y="4119"/>
                  </a:cubicBezTo>
                  <a:cubicBezTo>
                    <a:pt x="10759" y="4119"/>
                    <a:pt x="10875" y="3938"/>
                    <a:pt x="11133" y="3577"/>
                  </a:cubicBezTo>
                  <a:cubicBezTo>
                    <a:pt x="11372" y="3207"/>
                    <a:pt x="11577" y="2815"/>
                    <a:pt x="11739" y="2405"/>
                  </a:cubicBezTo>
                  <a:cubicBezTo>
                    <a:pt x="11795" y="2280"/>
                    <a:pt x="11705" y="2163"/>
                    <a:pt x="11596" y="2163"/>
                  </a:cubicBezTo>
                  <a:cubicBezTo>
                    <a:pt x="11558" y="2163"/>
                    <a:pt x="11519" y="2177"/>
                    <a:pt x="11482" y="2209"/>
                  </a:cubicBezTo>
                  <a:cubicBezTo>
                    <a:pt x="11089" y="2543"/>
                    <a:pt x="10682" y="2881"/>
                    <a:pt x="10272" y="3222"/>
                  </a:cubicBezTo>
                  <a:cubicBezTo>
                    <a:pt x="10691" y="2627"/>
                    <a:pt x="11084" y="2012"/>
                    <a:pt x="11450" y="1377"/>
                  </a:cubicBezTo>
                  <a:close/>
                  <a:moveTo>
                    <a:pt x="11796" y="3664"/>
                  </a:moveTo>
                  <a:cubicBezTo>
                    <a:pt x="11910" y="3664"/>
                    <a:pt x="11269" y="4389"/>
                    <a:pt x="11130" y="4611"/>
                  </a:cubicBezTo>
                  <a:cubicBezTo>
                    <a:pt x="11124" y="4619"/>
                    <a:pt x="11130" y="4628"/>
                    <a:pt x="11127" y="4637"/>
                  </a:cubicBezTo>
                  <a:cubicBezTo>
                    <a:pt x="11086" y="4638"/>
                    <a:pt x="11045" y="4639"/>
                    <a:pt x="11005" y="4639"/>
                  </a:cubicBezTo>
                  <a:cubicBezTo>
                    <a:pt x="10855" y="4639"/>
                    <a:pt x="10706" y="4627"/>
                    <a:pt x="10558" y="4602"/>
                  </a:cubicBezTo>
                  <a:cubicBezTo>
                    <a:pt x="10870" y="4368"/>
                    <a:pt x="11009" y="4258"/>
                    <a:pt x="11390" y="3947"/>
                  </a:cubicBezTo>
                  <a:cubicBezTo>
                    <a:pt x="11638" y="3743"/>
                    <a:pt x="11758" y="3664"/>
                    <a:pt x="11796" y="3664"/>
                  </a:cubicBezTo>
                  <a:close/>
                  <a:moveTo>
                    <a:pt x="11320" y="2772"/>
                  </a:moveTo>
                  <a:lnTo>
                    <a:pt x="11320" y="2772"/>
                  </a:lnTo>
                  <a:cubicBezTo>
                    <a:pt x="10844" y="3176"/>
                    <a:pt x="10495" y="3961"/>
                    <a:pt x="10163" y="4504"/>
                  </a:cubicBezTo>
                  <a:cubicBezTo>
                    <a:pt x="10154" y="4518"/>
                    <a:pt x="10157" y="4535"/>
                    <a:pt x="10154" y="4550"/>
                  </a:cubicBezTo>
                  <a:cubicBezTo>
                    <a:pt x="10101" y="4546"/>
                    <a:pt x="10048" y="4544"/>
                    <a:pt x="9994" y="4544"/>
                  </a:cubicBezTo>
                  <a:cubicBezTo>
                    <a:pt x="9755" y="4544"/>
                    <a:pt x="9505" y="4589"/>
                    <a:pt x="9239" y="4749"/>
                  </a:cubicBezTo>
                  <a:cubicBezTo>
                    <a:pt x="9149" y="4804"/>
                    <a:pt x="9080" y="4847"/>
                    <a:pt x="8999" y="4899"/>
                  </a:cubicBezTo>
                  <a:cubicBezTo>
                    <a:pt x="9118" y="4752"/>
                    <a:pt x="9239" y="4605"/>
                    <a:pt x="9354" y="4455"/>
                  </a:cubicBezTo>
                  <a:cubicBezTo>
                    <a:pt x="9565" y="4273"/>
                    <a:pt x="9776" y="4085"/>
                    <a:pt x="9987" y="3903"/>
                  </a:cubicBezTo>
                  <a:cubicBezTo>
                    <a:pt x="10428" y="3522"/>
                    <a:pt x="10873" y="3147"/>
                    <a:pt x="11320" y="2772"/>
                  </a:cubicBezTo>
                  <a:close/>
                  <a:moveTo>
                    <a:pt x="11263" y="1088"/>
                  </a:moveTo>
                  <a:cubicBezTo>
                    <a:pt x="10717" y="2125"/>
                    <a:pt x="10041" y="3092"/>
                    <a:pt x="9311" y="4022"/>
                  </a:cubicBezTo>
                  <a:cubicBezTo>
                    <a:pt x="8944" y="4328"/>
                    <a:pt x="8584" y="4642"/>
                    <a:pt x="8223" y="4966"/>
                  </a:cubicBezTo>
                  <a:cubicBezTo>
                    <a:pt x="8459" y="4657"/>
                    <a:pt x="8696" y="4351"/>
                    <a:pt x="8930" y="4039"/>
                  </a:cubicBezTo>
                  <a:cubicBezTo>
                    <a:pt x="9603" y="3147"/>
                    <a:pt x="10700" y="1995"/>
                    <a:pt x="11263" y="1088"/>
                  </a:cubicBezTo>
                  <a:close/>
                  <a:moveTo>
                    <a:pt x="8145" y="3696"/>
                  </a:moveTo>
                  <a:cubicBezTo>
                    <a:pt x="7411" y="5133"/>
                    <a:pt x="6164" y="6340"/>
                    <a:pt x="5073" y="7509"/>
                  </a:cubicBezTo>
                  <a:cubicBezTo>
                    <a:pt x="4833" y="7766"/>
                    <a:pt x="4602" y="8026"/>
                    <a:pt x="4369" y="8283"/>
                  </a:cubicBezTo>
                  <a:cubicBezTo>
                    <a:pt x="4715" y="7549"/>
                    <a:pt x="5087" y="6831"/>
                    <a:pt x="5503" y="6132"/>
                  </a:cubicBezTo>
                  <a:cubicBezTo>
                    <a:pt x="5809" y="5635"/>
                    <a:pt x="6156" y="5165"/>
                    <a:pt x="6537" y="4723"/>
                  </a:cubicBezTo>
                  <a:lnTo>
                    <a:pt x="6540" y="4723"/>
                  </a:lnTo>
                  <a:cubicBezTo>
                    <a:pt x="6842" y="4357"/>
                    <a:pt x="8099" y="3783"/>
                    <a:pt x="8145" y="3696"/>
                  </a:cubicBezTo>
                  <a:close/>
                  <a:moveTo>
                    <a:pt x="10733" y="751"/>
                  </a:moveTo>
                  <a:cubicBezTo>
                    <a:pt x="10844" y="751"/>
                    <a:pt x="10955" y="794"/>
                    <a:pt x="11063" y="881"/>
                  </a:cubicBezTo>
                  <a:cubicBezTo>
                    <a:pt x="9600" y="2546"/>
                    <a:pt x="8327" y="4362"/>
                    <a:pt x="6950" y="6100"/>
                  </a:cubicBezTo>
                  <a:cubicBezTo>
                    <a:pt x="6516" y="6649"/>
                    <a:pt x="6049" y="7163"/>
                    <a:pt x="5575" y="7674"/>
                  </a:cubicBezTo>
                  <a:cubicBezTo>
                    <a:pt x="5385" y="7879"/>
                    <a:pt x="5015" y="8147"/>
                    <a:pt x="4675" y="8421"/>
                  </a:cubicBezTo>
                  <a:cubicBezTo>
                    <a:pt x="6037" y="6935"/>
                    <a:pt x="7443" y="5488"/>
                    <a:pt x="8448" y="3727"/>
                  </a:cubicBezTo>
                  <a:cubicBezTo>
                    <a:pt x="8454" y="3728"/>
                    <a:pt x="8460" y="3728"/>
                    <a:pt x="8466" y="3728"/>
                  </a:cubicBezTo>
                  <a:cubicBezTo>
                    <a:pt x="8514" y="3728"/>
                    <a:pt x="8558" y="3708"/>
                    <a:pt x="8586" y="3669"/>
                  </a:cubicBezTo>
                  <a:cubicBezTo>
                    <a:pt x="8921" y="3222"/>
                    <a:pt x="9190" y="2751"/>
                    <a:pt x="9461" y="2261"/>
                  </a:cubicBezTo>
                  <a:cubicBezTo>
                    <a:pt x="9597" y="2009"/>
                    <a:pt x="9741" y="1758"/>
                    <a:pt x="9894" y="1516"/>
                  </a:cubicBezTo>
                  <a:cubicBezTo>
                    <a:pt x="10182" y="1005"/>
                    <a:pt x="10462" y="751"/>
                    <a:pt x="10733" y="751"/>
                  </a:cubicBezTo>
                  <a:close/>
                  <a:moveTo>
                    <a:pt x="7715" y="5970"/>
                  </a:moveTo>
                  <a:cubicBezTo>
                    <a:pt x="6840" y="7001"/>
                    <a:pt x="5936" y="8011"/>
                    <a:pt x="5067" y="9045"/>
                  </a:cubicBezTo>
                  <a:lnTo>
                    <a:pt x="5061" y="9051"/>
                  </a:lnTo>
                  <a:cubicBezTo>
                    <a:pt x="5090" y="9013"/>
                    <a:pt x="5116" y="8976"/>
                    <a:pt x="5131" y="8950"/>
                  </a:cubicBezTo>
                  <a:cubicBezTo>
                    <a:pt x="5662" y="8072"/>
                    <a:pt x="6389" y="7313"/>
                    <a:pt x="7094" y="6571"/>
                  </a:cubicBezTo>
                  <a:cubicBezTo>
                    <a:pt x="7290" y="6363"/>
                    <a:pt x="7507" y="6172"/>
                    <a:pt x="7712" y="5970"/>
                  </a:cubicBezTo>
                  <a:close/>
                  <a:moveTo>
                    <a:pt x="2212" y="8317"/>
                  </a:moveTo>
                  <a:lnTo>
                    <a:pt x="2212" y="8317"/>
                  </a:lnTo>
                  <a:cubicBezTo>
                    <a:pt x="1825" y="8903"/>
                    <a:pt x="1471" y="9566"/>
                    <a:pt x="1122" y="10146"/>
                  </a:cubicBezTo>
                  <a:lnTo>
                    <a:pt x="1122" y="10146"/>
                  </a:lnTo>
                  <a:cubicBezTo>
                    <a:pt x="1021" y="10063"/>
                    <a:pt x="938" y="9962"/>
                    <a:pt x="878" y="9845"/>
                  </a:cubicBezTo>
                  <a:cubicBezTo>
                    <a:pt x="1274" y="9605"/>
                    <a:pt x="1764" y="8935"/>
                    <a:pt x="2212" y="8317"/>
                  </a:cubicBezTo>
                  <a:close/>
                  <a:moveTo>
                    <a:pt x="4989" y="8609"/>
                  </a:moveTo>
                  <a:lnTo>
                    <a:pt x="4989" y="8609"/>
                  </a:lnTo>
                  <a:cubicBezTo>
                    <a:pt x="4672" y="9097"/>
                    <a:pt x="4395" y="9614"/>
                    <a:pt x="4166" y="10148"/>
                  </a:cubicBezTo>
                  <a:cubicBezTo>
                    <a:pt x="4007" y="10107"/>
                    <a:pt x="3849" y="10089"/>
                    <a:pt x="3687" y="10089"/>
                  </a:cubicBezTo>
                  <a:cubicBezTo>
                    <a:pt x="3528" y="10089"/>
                    <a:pt x="3366" y="10106"/>
                    <a:pt x="3199" y="10136"/>
                  </a:cubicBezTo>
                  <a:lnTo>
                    <a:pt x="3202" y="10133"/>
                  </a:lnTo>
                  <a:cubicBezTo>
                    <a:pt x="3321" y="9980"/>
                    <a:pt x="3442" y="9830"/>
                    <a:pt x="3566" y="9683"/>
                  </a:cubicBezTo>
                  <a:cubicBezTo>
                    <a:pt x="3585" y="9696"/>
                    <a:pt x="3607" y="9703"/>
                    <a:pt x="3630" y="9703"/>
                  </a:cubicBezTo>
                  <a:cubicBezTo>
                    <a:pt x="3656" y="9703"/>
                    <a:pt x="3682" y="9694"/>
                    <a:pt x="3702" y="9677"/>
                  </a:cubicBezTo>
                  <a:cubicBezTo>
                    <a:pt x="4149" y="9345"/>
                    <a:pt x="4579" y="8990"/>
                    <a:pt x="4989" y="8609"/>
                  </a:cubicBezTo>
                  <a:close/>
                  <a:moveTo>
                    <a:pt x="7931" y="7116"/>
                  </a:moveTo>
                  <a:cubicBezTo>
                    <a:pt x="8021" y="7333"/>
                    <a:pt x="8139" y="7570"/>
                    <a:pt x="8292" y="7847"/>
                  </a:cubicBezTo>
                  <a:cubicBezTo>
                    <a:pt x="8326" y="7909"/>
                    <a:pt x="8379" y="7935"/>
                    <a:pt x="8433" y="7935"/>
                  </a:cubicBezTo>
                  <a:cubicBezTo>
                    <a:pt x="8472" y="7935"/>
                    <a:pt x="8512" y="7922"/>
                    <a:pt x="8546" y="7899"/>
                  </a:cubicBezTo>
                  <a:lnTo>
                    <a:pt x="8546" y="7899"/>
                  </a:lnTo>
                  <a:cubicBezTo>
                    <a:pt x="8084" y="8439"/>
                    <a:pt x="7608" y="8961"/>
                    <a:pt x="7105" y="9469"/>
                  </a:cubicBezTo>
                  <a:lnTo>
                    <a:pt x="6369" y="10203"/>
                  </a:lnTo>
                  <a:cubicBezTo>
                    <a:pt x="7007" y="9230"/>
                    <a:pt x="7605" y="8263"/>
                    <a:pt x="7931" y="7116"/>
                  </a:cubicBezTo>
                  <a:close/>
                  <a:moveTo>
                    <a:pt x="4568" y="6014"/>
                  </a:moveTo>
                  <a:lnTo>
                    <a:pt x="4568" y="6014"/>
                  </a:lnTo>
                  <a:cubicBezTo>
                    <a:pt x="3869" y="6883"/>
                    <a:pt x="3277" y="7830"/>
                    <a:pt x="2636" y="8759"/>
                  </a:cubicBezTo>
                  <a:cubicBezTo>
                    <a:pt x="2530" y="8913"/>
                    <a:pt x="1531" y="10232"/>
                    <a:pt x="1474" y="10232"/>
                  </a:cubicBezTo>
                  <a:cubicBezTo>
                    <a:pt x="1452" y="10232"/>
                    <a:pt x="1570" y="10037"/>
                    <a:pt x="1932" y="9504"/>
                  </a:cubicBezTo>
                  <a:lnTo>
                    <a:pt x="1935" y="9504"/>
                  </a:lnTo>
                  <a:cubicBezTo>
                    <a:pt x="2524" y="8644"/>
                    <a:pt x="3055" y="7743"/>
                    <a:pt x="3526" y="6810"/>
                  </a:cubicBezTo>
                  <a:cubicBezTo>
                    <a:pt x="3531" y="6799"/>
                    <a:pt x="3526" y="6790"/>
                    <a:pt x="3531" y="6779"/>
                  </a:cubicBezTo>
                  <a:cubicBezTo>
                    <a:pt x="3872" y="6516"/>
                    <a:pt x="4218" y="6265"/>
                    <a:pt x="4568" y="6014"/>
                  </a:cubicBezTo>
                  <a:close/>
                  <a:moveTo>
                    <a:pt x="7732" y="6432"/>
                  </a:moveTo>
                  <a:cubicBezTo>
                    <a:pt x="7749" y="6562"/>
                    <a:pt x="7778" y="6692"/>
                    <a:pt x="7821" y="6816"/>
                  </a:cubicBezTo>
                  <a:cubicBezTo>
                    <a:pt x="7769" y="6816"/>
                    <a:pt x="7723" y="6839"/>
                    <a:pt x="7691" y="6877"/>
                  </a:cubicBezTo>
                  <a:cubicBezTo>
                    <a:pt x="6745" y="8115"/>
                    <a:pt x="5621" y="9172"/>
                    <a:pt x="4568" y="10312"/>
                  </a:cubicBezTo>
                  <a:cubicBezTo>
                    <a:pt x="4542" y="10304"/>
                    <a:pt x="4522" y="10283"/>
                    <a:pt x="4496" y="10275"/>
                  </a:cubicBezTo>
                  <a:lnTo>
                    <a:pt x="4496" y="10272"/>
                  </a:lnTo>
                  <a:cubicBezTo>
                    <a:pt x="5535" y="8961"/>
                    <a:pt x="6646" y="7705"/>
                    <a:pt x="7732" y="6432"/>
                  </a:cubicBezTo>
                  <a:close/>
                  <a:moveTo>
                    <a:pt x="5150" y="5666"/>
                  </a:moveTo>
                  <a:cubicBezTo>
                    <a:pt x="5228" y="5666"/>
                    <a:pt x="4267" y="7260"/>
                    <a:pt x="4042" y="7633"/>
                  </a:cubicBezTo>
                  <a:cubicBezTo>
                    <a:pt x="3534" y="8485"/>
                    <a:pt x="3090" y="9334"/>
                    <a:pt x="2720" y="10249"/>
                  </a:cubicBezTo>
                  <a:cubicBezTo>
                    <a:pt x="2440" y="10332"/>
                    <a:pt x="2146" y="10439"/>
                    <a:pt x="1815" y="10566"/>
                  </a:cubicBezTo>
                  <a:lnTo>
                    <a:pt x="1815" y="10566"/>
                  </a:lnTo>
                  <a:cubicBezTo>
                    <a:pt x="1706" y="10517"/>
                    <a:pt x="1614" y="10465"/>
                    <a:pt x="1522" y="10416"/>
                  </a:cubicBezTo>
                  <a:cubicBezTo>
                    <a:pt x="2694" y="9348"/>
                    <a:pt x="3476" y="8014"/>
                    <a:pt x="4386" y="6695"/>
                  </a:cubicBezTo>
                  <a:cubicBezTo>
                    <a:pt x="4906" y="5941"/>
                    <a:pt x="5118" y="5666"/>
                    <a:pt x="5150" y="5666"/>
                  </a:cubicBezTo>
                  <a:close/>
                  <a:moveTo>
                    <a:pt x="8864" y="8179"/>
                  </a:moveTo>
                  <a:cubicBezTo>
                    <a:pt x="8970" y="8251"/>
                    <a:pt x="9126" y="8329"/>
                    <a:pt x="9328" y="8447"/>
                  </a:cubicBezTo>
                  <a:cubicBezTo>
                    <a:pt x="9327" y="8449"/>
                    <a:pt x="9326" y="8449"/>
                    <a:pt x="9324" y="8449"/>
                  </a:cubicBezTo>
                  <a:cubicBezTo>
                    <a:pt x="9323" y="8449"/>
                    <a:pt x="9321" y="8449"/>
                    <a:pt x="9320" y="8450"/>
                  </a:cubicBezTo>
                  <a:cubicBezTo>
                    <a:pt x="8633" y="9169"/>
                    <a:pt x="7983" y="9923"/>
                    <a:pt x="7313" y="10656"/>
                  </a:cubicBezTo>
                  <a:cubicBezTo>
                    <a:pt x="7486" y="10457"/>
                    <a:pt x="7665" y="10237"/>
                    <a:pt x="7772" y="10067"/>
                  </a:cubicBezTo>
                  <a:cubicBezTo>
                    <a:pt x="8153" y="9449"/>
                    <a:pt x="8508" y="8814"/>
                    <a:pt x="8864" y="8179"/>
                  </a:cubicBezTo>
                  <a:close/>
                  <a:moveTo>
                    <a:pt x="9600" y="8609"/>
                  </a:moveTo>
                  <a:cubicBezTo>
                    <a:pt x="9718" y="8681"/>
                    <a:pt x="9839" y="8753"/>
                    <a:pt x="9961" y="8828"/>
                  </a:cubicBezTo>
                  <a:cubicBezTo>
                    <a:pt x="10103" y="8916"/>
                    <a:pt x="10204" y="8944"/>
                    <a:pt x="10286" y="8944"/>
                  </a:cubicBezTo>
                  <a:cubicBezTo>
                    <a:pt x="10418" y="8944"/>
                    <a:pt x="10496" y="8872"/>
                    <a:pt x="10602" y="8872"/>
                  </a:cubicBezTo>
                  <a:cubicBezTo>
                    <a:pt x="10630" y="8872"/>
                    <a:pt x="10660" y="8876"/>
                    <a:pt x="10693" y="8889"/>
                  </a:cubicBezTo>
                  <a:lnTo>
                    <a:pt x="10693" y="8889"/>
                  </a:lnTo>
                  <a:cubicBezTo>
                    <a:pt x="10673" y="8881"/>
                    <a:pt x="10654" y="8878"/>
                    <a:pt x="10635" y="8878"/>
                  </a:cubicBezTo>
                  <a:cubicBezTo>
                    <a:pt x="10505" y="8878"/>
                    <a:pt x="10420" y="9047"/>
                    <a:pt x="10486" y="9160"/>
                  </a:cubicBezTo>
                  <a:cubicBezTo>
                    <a:pt x="10561" y="9299"/>
                    <a:pt x="10642" y="9440"/>
                    <a:pt x="10720" y="9579"/>
                  </a:cubicBezTo>
                  <a:cubicBezTo>
                    <a:pt x="10677" y="9582"/>
                    <a:pt x="10636" y="9599"/>
                    <a:pt x="10607" y="9628"/>
                  </a:cubicBezTo>
                  <a:cubicBezTo>
                    <a:pt x="10272" y="9946"/>
                    <a:pt x="9961" y="10272"/>
                    <a:pt x="9655" y="10607"/>
                  </a:cubicBezTo>
                  <a:cubicBezTo>
                    <a:pt x="9917" y="10142"/>
                    <a:pt x="10171" y="9669"/>
                    <a:pt x="10371" y="9160"/>
                  </a:cubicBezTo>
                  <a:cubicBezTo>
                    <a:pt x="10422" y="9028"/>
                    <a:pt x="10308" y="8940"/>
                    <a:pt x="10195" y="8940"/>
                  </a:cubicBezTo>
                  <a:cubicBezTo>
                    <a:pt x="10150" y="8940"/>
                    <a:pt x="10105" y="8954"/>
                    <a:pt x="10070" y="8984"/>
                  </a:cubicBezTo>
                  <a:cubicBezTo>
                    <a:pt x="9461" y="9510"/>
                    <a:pt x="8921" y="10090"/>
                    <a:pt x="8396" y="10691"/>
                  </a:cubicBezTo>
                  <a:cubicBezTo>
                    <a:pt x="8800" y="10015"/>
                    <a:pt x="9207" y="9345"/>
                    <a:pt x="9594" y="8661"/>
                  </a:cubicBezTo>
                  <a:cubicBezTo>
                    <a:pt x="9600" y="8644"/>
                    <a:pt x="9594" y="8626"/>
                    <a:pt x="9597" y="8609"/>
                  </a:cubicBezTo>
                  <a:close/>
                  <a:moveTo>
                    <a:pt x="15091" y="8618"/>
                  </a:moveTo>
                  <a:cubicBezTo>
                    <a:pt x="15232" y="8690"/>
                    <a:pt x="15374" y="8762"/>
                    <a:pt x="15512" y="8834"/>
                  </a:cubicBezTo>
                  <a:cubicBezTo>
                    <a:pt x="15535" y="8849"/>
                    <a:pt x="15553" y="8866"/>
                    <a:pt x="15576" y="8880"/>
                  </a:cubicBezTo>
                  <a:cubicBezTo>
                    <a:pt x="14978" y="9591"/>
                    <a:pt x="14294" y="10240"/>
                    <a:pt x="13604" y="10890"/>
                  </a:cubicBezTo>
                  <a:cubicBezTo>
                    <a:pt x="14291" y="10217"/>
                    <a:pt x="14978" y="9426"/>
                    <a:pt x="15091" y="8618"/>
                  </a:cubicBezTo>
                  <a:close/>
                  <a:moveTo>
                    <a:pt x="7548" y="7534"/>
                  </a:moveTo>
                  <a:cubicBezTo>
                    <a:pt x="7404" y="7692"/>
                    <a:pt x="6784" y="9006"/>
                    <a:pt x="6493" y="9469"/>
                  </a:cubicBezTo>
                  <a:cubicBezTo>
                    <a:pt x="6170" y="9986"/>
                    <a:pt x="5824" y="10483"/>
                    <a:pt x="5486" y="10988"/>
                  </a:cubicBezTo>
                  <a:lnTo>
                    <a:pt x="5486" y="10985"/>
                  </a:lnTo>
                  <a:lnTo>
                    <a:pt x="5474" y="10976"/>
                  </a:lnTo>
                  <a:cubicBezTo>
                    <a:pt x="5246" y="10748"/>
                    <a:pt x="4989" y="10552"/>
                    <a:pt x="4709" y="10396"/>
                  </a:cubicBezTo>
                  <a:cubicBezTo>
                    <a:pt x="5650" y="9435"/>
                    <a:pt x="6634" y="8521"/>
                    <a:pt x="7548" y="7534"/>
                  </a:cubicBezTo>
                  <a:close/>
                  <a:moveTo>
                    <a:pt x="10882" y="9871"/>
                  </a:moveTo>
                  <a:cubicBezTo>
                    <a:pt x="10991" y="10070"/>
                    <a:pt x="11101" y="10266"/>
                    <a:pt x="11214" y="10462"/>
                  </a:cubicBezTo>
                  <a:cubicBezTo>
                    <a:pt x="11192" y="10455"/>
                    <a:pt x="11170" y="10452"/>
                    <a:pt x="11149" y="10452"/>
                  </a:cubicBezTo>
                  <a:cubicBezTo>
                    <a:pt x="11108" y="10452"/>
                    <a:pt x="11068" y="10464"/>
                    <a:pt x="11035" y="10488"/>
                  </a:cubicBezTo>
                  <a:cubicBezTo>
                    <a:pt x="10604" y="10829"/>
                    <a:pt x="10197" y="11196"/>
                    <a:pt x="9816" y="11588"/>
                  </a:cubicBezTo>
                  <a:cubicBezTo>
                    <a:pt x="10203" y="11043"/>
                    <a:pt x="10584" y="10491"/>
                    <a:pt x="10882" y="9874"/>
                  </a:cubicBezTo>
                  <a:lnTo>
                    <a:pt x="10882" y="9871"/>
                  </a:lnTo>
                  <a:close/>
                  <a:moveTo>
                    <a:pt x="8125" y="8843"/>
                  </a:moveTo>
                  <a:cubicBezTo>
                    <a:pt x="8032" y="8999"/>
                    <a:pt x="7946" y="9158"/>
                    <a:pt x="7853" y="9313"/>
                  </a:cubicBezTo>
                  <a:cubicBezTo>
                    <a:pt x="7391" y="10096"/>
                    <a:pt x="6889" y="10855"/>
                    <a:pt x="6389" y="11612"/>
                  </a:cubicBezTo>
                  <a:cubicBezTo>
                    <a:pt x="6359" y="11654"/>
                    <a:pt x="6355" y="11709"/>
                    <a:pt x="6379" y="11755"/>
                  </a:cubicBezTo>
                  <a:lnTo>
                    <a:pt x="6379" y="11755"/>
                  </a:lnTo>
                  <a:cubicBezTo>
                    <a:pt x="6178" y="11597"/>
                    <a:pt x="5987" y="11428"/>
                    <a:pt x="5792" y="11256"/>
                  </a:cubicBezTo>
                  <a:cubicBezTo>
                    <a:pt x="6568" y="10451"/>
                    <a:pt x="7359" y="9660"/>
                    <a:pt x="8125" y="8843"/>
                  </a:cubicBezTo>
                  <a:close/>
                  <a:moveTo>
                    <a:pt x="8480" y="9876"/>
                  </a:moveTo>
                  <a:lnTo>
                    <a:pt x="8480" y="9876"/>
                  </a:lnTo>
                  <a:cubicBezTo>
                    <a:pt x="8442" y="9934"/>
                    <a:pt x="8410" y="9992"/>
                    <a:pt x="8376" y="10050"/>
                  </a:cubicBezTo>
                  <a:cubicBezTo>
                    <a:pt x="7957" y="10745"/>
                    <a:pt x="7536" y="11438"/>
                    <a:pt x="7134" y="12146"/>
                  </a:cubicBezTo>
                  <a:cubicBezTo>
                    <a:pt x="7108" y="12198"/>
                    <a:pt x="7111" y="12261"/>
                    <a:pt x="7146" y="12310"/>
                  </a:cubicBezTo>
                  <a:cubicBezTo>
                    <a:pt x="6926" y="12166"/>
                    <a:pt x="6716" y="12010"/>
                    <a:pt x="6505" y="11851"/>
                  </a:cubicBezTo>
                  <a:lnTo>
                    <a:pt x="6508" y="11851"/>
                  </a:lnTo>
                  <a:cubicBezTo>
                    <a:pt x="6519" y="11854"/>
                    <a:pt x="6530" y="11855"/>
                    <a:pt x="6542" y="11855"/>
                  </a:cubicBezTo>
                  <a:cubicBezTo>
                    <a:pt x="6581" y="11855"/>
                    <a:pt x="6621" y="11840"/>
                    <a:pt x="6652" y="11814"/>
                  </a:cubicBezTo>
                  <a:cubicBezTo>
                    <a:pt x="7299" y="11202"/>
                    <a:pt x="7891" y="10540"/>
                    <a:pt x="8480" y="9876"/>
                  </a:cubicBezTo>
                  <a:close/>
                  <a:moveTo>
                    <a:pt x="9871" y="9625"/>
                  </a:moveTo>
                  <a:lnTo>
                    <a:pt x="9871" y="9625"/>
                  </a:lnTo>
                  <a:cubicBezTo>
                    <a:pt x="9092" y="10387"/>
                    <a:pt x="8506" y="11834"/>
                    <a:pt x="7992" y="12789"/>
                  </a:cubicBezTo>
                  <a:cubicBezTo>
                    <a:pt x="7977" y="12815"/>
                    <a:pt x="7986" y="12836"/>
                    <a:pt x="7986" y="12856"/>
                  </a:cubicBezTo>
                  <a:cubicBezTo>
                    <a:pt x="7755" y="12711"/>
                    <a:pt x="7530" y="12567"/>
                    <a:pt x="7302" y="12414"/>
                  </a:cubicBezTo>
                  <a:cubicBezTo>
                    <a:pt x="7342" y="12411"/>
                    <a:pt x="7383" y="12394"/>
                    <a:pt x="7409" y="12359"/>
                  </a:cubicBezTo>
                  <a:cubicBezTo>
                    <a:pt x="8220" y="11438"/>
                    <a:pt x="8991" y="10483"/>
                    <a:pt x="9871" y="9625"/>
                  </a:cubicBezTo>
                  <a:close/>
                  <a:moveTo>
                    <a:pt x="16699" y="10653"/>
                  </a:moveTo>
                  <a:cubicBezTo>
                    <a:pt x="16716" y="10835"/>
                    <a:pt x="16719" y="11017"/>
                    <a:pt x="16708" y="11199"/>
                  </a:cubicBezTo>
                  <a:cubicBezTo>
                    <a:pt x="16664" y="11210"/>
                    <a:pt x="16624" y="11239"/>
                    <a:pt x="16601" y="11277"/>
                  </a:cubicBezTo>
                  <a:cubicBezTo>
                    <a:pt x="16197" y="11894"/>
                    <a:pt x="15717" y="12440"/>
                    <a:pt x="15206" y="12954"/>
                  </a:cubicBezTo>
                  <a:cubicBezTo>
                    <a:pt x="15732" y="12206"/>
                    <a:pt x="16263" y="11459"/>
                    <a:pt x="16699" y="10653"/>
                  </a:cubicBezTo>
                  <a:close/>
                  <a:moveTo>
                    <a:pt x="10088" y="10607"/>
                  </a:moveTo>
                  <a:lnTo>
                    <a:pt x="10088" y="10607"/>
                  </a:lnTo>
                  <a:cubicBezTo>
                    <a:pt x="9591" y="11473"/>
                    <a:pt x="8921" y="12255"/>
                    <a:pt x="8393" y="13101"/>
                  </a:cubicBezTo>
                  <a:lnTo>
                    <a:pt x="8252" y="13015"/>
                  </a:lnTo>
                  <a:cubicBezTo>
                    <a:pt x="8269" y="13000"/>
                    <a:pt x="8292" y="12997"/>
                    <a:pt x="8306" y="12974"/>
                  </a:cubicBezTo>
                  <a:cubicBezTo>
                    <a:pt x="8820" y="12198"/>
                    <a:pt x="9608" y="11363"/>
                    <a:pt x="10088" y="10607"/>
                  </a:cubicBezTo>
                  <a:close/>
                  <a:moveTo>
                    <a:pt x="16546" y="9966"/>
                  </a:moveTo>
                  <a:cubicBezTo>
                    <a:pt x="16595" y="10096"/>
                    <a:pt x="16635" y="10229"/>
                    <a:pt x="16661" y="10364"/>
                  </a:cubicBezTo>
                  <a:cubicBezTo>
                    <a:pt x="16627" y="10340"/>
                    <a:pt x="16588" y="10328"/>
                    <a:pt x="16549" y="10328"/>
                  </a:cubicBezTo>
                  <a:cubicBezTo>
                    <a:pt x="16486" y="10328"/>
                    <a:pt x="16425" y="10359"/>
                    <a:pt x="16387" y="10416"/>
                  </a:cubicBezTo>
                  <a:cubicBezTo>
                    <a:pt x="15665" y="11386"/>
                    <a:pt x="14895" y="12310"/>
                    <a:pt x="14095" y="13214"/>
                  </a:cubicBezTo>
                  <a:cubicBezTo>
                    <a:pt x="14528" y="12590"/>
                    <a:pt x="14975" y="11975"/>
                    <a:pt x="15437" y="11375"/>
                  </a:cubicBezTo>
                  <a:cubicBezTo>
                    <a:pt x="15824" y="10922"/>
                    <a:pt x="16194" y="10454"/>
                    <a:pt x="16546" y="9966"/>
                  </a:cubicBezTo>
                  <a:close/>
                  <a:moveTo>
                    <a:pt x="15891" y="9088"/>
                  </a:moveTo>
                  <a:cubicBezTo>
                    <a:pt x="16072" y="9233"/>
                    <a:pt x="16231" y="9406"/>
                    <a:pt x="16355" y="9602"/>
                  </a:cubicBezTo>
                  <a:cubicBezTo>
                    <a:pt x="15937" y="10119"/>
                    <a:pt x="15527" y="10644"/>
                    <a:pt x="15123" y="11173"/>
                  </a:cubicBezTo>
                  <a:cubicBezTo>
                    <a:pt x="14395" y="12010"/>
                    <a:pt x="13618" y="12804"/>
                    <a:pt x="12801" y="13552"/>
                  </a:cubicBezTo>
                  <a:lnTo>
                    <a:pt x="12801" y="13549"/>
                  </a:lnTo>
                  <a:cubicBezTo>
                    <a:pt x="13910" y="12120"/>
                    <a:pt x="14941" y="10630"/>
                    <a:pt x="15891" y="9088"/>
                  </a:cubicBezTo>
                  <a:close/>
                  <a:moveTo>
                    <a:pt x="11335" y="10679"/>
                  </a:moveTo>
                  <a:cubicBezTo>
                    <a:pt x="11419" y="10829"/>
                    <a:pt x="11499" y="10982"/>
                    <a:pt x="11589" y="11129"/>
                  </a:cubicBezTo>
                  <a:cubicBezTo>
                    <a:pt x="11592" y="11135"/>
                    <a:pt x="11598" y="11135"/>
                    <a:pt x="11600" y="11141"/>
                  </a:cubicBezTo>
                  <a:cubicBezTo>
                    <a:pt x="11491" y="11271"/>
                    <a:pt x="11378" y="11401"/>
                    <a:pt x="11266" y="11528"/>
                  </a:cubicBezTo>
                  <a:cubicBezTo>
                    <a:pt x="10698" y="12179"/>
                    <a:pt x="9930" y="13030"/>
                    <a:pt x="9671" y="13576"/>
                  </a:cubicBezTo>
                  <a:lnTo>
                    <a:pt x="9671" y="13576"/>
                  </a:lnTo>
                  <a:cubicBezTo>
                    <a:pt x="10141" y="12582"/>
                    <a:pt x="10741" y="11645"/>
                    <a:pt x="11326" y="10717"/>
                  </a:cubicBezTo>
                  <a:cubicBezTo>
                    <a:pt x="11335" y="10702"/>
                    <a:pt x="11329" y="10693"/>
                    <a:pt x="11335" y="10679"/>
                  </a:cubicBezTo>
                  <a:close/>
                  <a:moveTo>
                    <a:pt x="10786" y="11152"/>
                  </a:moveTo>
                  <a:cubicBezTo>
                    <a:pt x="10180" y="11718"/>
                    <a:pt x="9672" y="12710"/>
                    <a:pt x="9240" y="13608"/>
                  </a:cubicBezTo>
                  <a:lnTo>
                    <a:pt x="9240" y="13608"/>
                  </a:lnTo>
                  <a:cubicBezTo>
                    <a:pt x="9070" y="13507"/>
                    <a:pt x="8903" y="13407"/>
                    <a:pt x="8734" y="13306"/>
                  </a:cubicBezTo>
                  <a:cubicBezTo>
                    <a:pt x="9412" y="12582"/>
                    <a:pt x="10059" y="11831"/>
                    <a:pt x="10786" y="11152"/>
                  </a:cubicBezTo>
                  <a:close/>
                  <a:moveTo>
                    <a:pt x="14294" y="8205"/>
                  </a:moveTo>
                  <a:cubicBezTo>
                    <a:pt x="14467" y="8294"/>
                    <a:pt x="14640" y="8384"/>
                    <a:pt x="14814" y="8473"/>
                  </a:cubicBezTo>
                  <a:cubicBezTo>
                    <a:pt x="14069" y="9305"/>
                    <a:pt x="13474" y="10240"/>
                    <a:pt x="12903" y="11190"/>
                  </a:cubicBezTo>
                  <a:cubicBezTo>
                    <a:pt x="12510" y="11557"/>
                    <a:pt x="12120" y="11900"/>
                    <a:pt x="11808" y="12200"/>
                  </a:cubicBezTo>
                  <a:cubicBezTo>
                    <a:pt x="11390" y="12602"/>
                    <a:pt x="10183" y="13367"/>
                    <a:pt x="9854" y="13979"/>
                  </a:cubicBezTo>
                  <a:cubicBezTo>
                    <a:pt x="9790" y="13941"/>
                    <a:pt x="9730" y="13898"/>
                    <a:pt x="9666" y="13860"/>
                  </a:cubicBezTo>
                  <a:cubicBezTo>
                    <a:pt x="11306" y="12050"/>
                    <a:pt x="12966" y="10266"/>
                    <a:pt x="14294" y="8205"/>
                  </a:cubicBezTo>
                  <a:close/>
                  <a:moveTo>
                    <a:pt x="15813" y="12893"/>
                  </a:moveTo>
                  <a:lnTo>
                    <a:pt x="15813" y="12893"/>
                  </a:lnTo>
                  <a:cubicBezTo>
                    <a:pt x="15660" y="13153"/>
                    <a:pt x="15492" y="13407"/>
                    <a:pt x="15310" y="13650"/>
                  </a:cubicBezTo>
                  <a:cubicBezTo>
                    <a:pt x="15224" y="13762"/>
                    <a:pt x="15296" y="13860"/>
                    <a:pt x="15400" y="13901"/>
                  </a:cubicBezTo>
                  <a:cubicBezTo>
                    <a:pt x="15065" y="14112"/>
                    <a:pt x="14684" y="14253"/>
                    <a:pt x="14280" y="14369"/>
                  </a:cubicBezTo>
                  <a:cubicBezTo>
                    <a:pt x="14811" y="13892"/>
                    <a:pt x="15330" y="13410"/>
                    <a:pt x="15813" y="12893"/>
                  </a:cubicBezTo>
                  <a:close/>
                  <a:moveTo>
                    <a:pt x="12392" y="12027"/>
                  </a:moveTo>
                  <a:cubicBezTo>
                    <a:pt x="12366" y="12071"/>
                    <a:pt x="12340" y="12111"/>
                    <a:pt x="12314" y="12154"/>
                  </a:cubicBezTo>
                  <a:cubicBezTo>
                    <a:pt x="11647" y="12853"/>
                    <a:pt x="11052" y="13606"/>
                    <a:pt x="10619" y="14473"/>
                  </a:cubicBezTo>
                  <a:cubicBezTo>
                    <a:pt x="10431" y="14348"/>
                    <a:pt x="10241" y="14227"/>
                    <a:pt x="10047" y="14109"/>
                  </a:cubicBezTo>
                  <a:cubicBezTo>
                    <a:pt x="10218" y="13889"/>
                    <a:pt x="10697" y="13580"/>
                    <a:pt x="10853" y="13442"/>
                  </a:cubicBezTo>
                  <a:cubicBezTo>
                    <a:pt x="11375" y="12983"/>
                    <a:pt x="11886" y="12506"/>
                    <a:pt x="12392" y="12027"/>
                  </a:cubicBezTo>
                  <a:close/>
                  <a:moveTo>
                    <a:pt x="14594" y="10448"/>
                  </a:moveTo>
                  <a:cubicBezTo>
                    <a:pt x="13555" y="11990"/>
                    <a:pt x="12441" y="13479"/>
                    <a:pt x="11251" y="14908"/>
                  </a:cubicBezTo>
                  <a:cubicBezTo>
                    <a:pt x="11248" y="14911"/>
                    <a:pt x="11251" y="14914"/>
                    <a:pt x="11248" y="14917"/>
                  </a:cubicBezTo>
                  <a:cubicBezTo>
                    <a:pt x="11147" y="14845"/>
                    <a:pt x="11055" y="14761"/>
                    <a:pt x="10954" y="14692"/>
                  </a:cubicBezTo>
                  <a:cubicBezTo>
                    <a:pt x="11494" y="14042"/>
                    <a:pt x="11956" y="13329"/>
                    <a:pt x="12383" y="12602"/>
                  </a:cubicBezTo>
                  <a:lnTo>
                    <a:pt x="12383" y="12599"/>
                  </a:lnTo>
                  <a:cubicBezTo>
                    <a:pt x="13076" y="11848"/>
                    <a:pt x="13855" y="11161"/>
                    <a:pt x="14594" y="10448"/>
                  </a:cubicBezTo>
                  <a:close/>
                  <a:moveTo>
                    <a:pt x="11914" y="1"/>
                  </a:moveTo>
                  <a:cubicBezTo>
                    <a:pt x="11876" y="1"/>
                    <a:pt x="11837" y="16"/>
                    <a:pt x="11803" y="52"/>
                  </a:cubicBezTo>
                  <a:cubicBezTo>
                    <a:pt x="11745" y="113"/>
                    <a:pt x="11696" y="176"/>
                    <a:pt x="11641" y="234"/>
                  </a:cubicBezTo>
                  <a:cubicBezTo>
                    <a:pt x="11559" y="214"/>
                    <a:pt x="11477" y="204"/>
                    <a:pt x="11396" y="204"/>
                  </a:cubicBezTo>
                  <a:cubicBezTo>
                    <a:pt x="10335" y="204"/>
                    <a:pt x="9419" y="1871"/>
                    <a:pt x="8641" y="3046"/>
                  </a:cubicBezTo>
                  <a:cubicBezTo>
                    <a:pt x="8621" y="3035"/>
                    <a:pt x="8598" y="3028"/>
                    <a:pt x="8575" y="3028"/>
                  </a:cubicBezTo>
                  <a:cubicBezTo>
                    <a:pt x="8562" y="3028"/>
                    <a:pt x="8550" y="3030"/>
                    <a:pt x="8537" y="3034"/>
                  </a:cubicBezTo>
                  <a:cubicBezTo>
                    <a:pt x="8506" y="3046"/>
                    <a:pt x="8480" y="3063"/>
                    <a:pt x="8451" y="3075"/>
                  </a:cubicBezTo>
                  <a:cubicBezTo>
                    <a:pt x="8447" y="3074"/>
                    <a:pt x="8443" y="3074"/>
                    <a:pt x="8439" y="3074"/>
                  </a:cubicBezTo>
                  <a:cubicBezTo>
                    <a:pt x="8427" y="3074"/>
                    <a:pt x="8416" y="3076"/>
                    <a:pt x="8407" y="3080"/>
                  </a:cubicBezTo>
                  <a:lnTo>
                    <a:pt x="8318" y="3132"/>
                  </a:lnTo>
                  <a:cubicBezTo>
                    <a:pt x="7795" y="3334"/>
                    <a:pt x="7307" y="3620"/>
                    <a:pt x="6874" y="3978"/>
                  </a:cubicBezTo>
                  <a:cubicBezTo>
                    <a:pt x="4331" y="5448"/>
                    <a:pt x="1057" y="7385"/>
                    <a:pt x="266" y="9874"/>
                  </a:cubicBezTo>
                  <a:cubicBezTo>
                    <a:pt x="0" y="10706"/>
                    <a:pt x="656" y="10965"/>
                    <a:pt x="1296" y="10965"/>
                  </a:cubicBezTo>
                  <a:cubicBezTo>
                    <a:pt x="1511" y="10965"/>
                    <a:pt x="1724" y="10936"/>
                    <a:pt x="1900" y="10890"/>
                  </a:cubicBezTo>
                  <a:cubicBezTo>
                    <a:pt x="2659" y="10691"/>
                    <a:pt x="3057" y="10327"/>
                    <a:pt x="3582" y="10327"/>
                  </a:cubicBezTo>
                  <a:cubicBezTo>
                    <a:pt x="3986" y="10327"/>
                    <a:pt x="4464" y="10542"/>
                    <a:pt x="5238" y="11210"/>
                  </a:cubicBezTo>
                  <a:cubicBezTo>
                    <a:pt x="5258" y="11228"/>
                    <a:pt x="5275" y="11251"/>
                    <a:pt x="5295" y="11268"/>
                  </a:cubicBezTo>
                  <a:cubicBezTo>
                    <a:pt x="5266" y="11314"/>
                    <a:pt x="5235" y="11357"/>
                    <a:pt x="5206" y="11404"/>
                  </a:cubicBezTo>
                  <a:cubicBezTo>
                    <a:pt x="5132" y="11519"/>
                    <a:pt x="5241" y="11643"/>
                    <a:pt x="5352" y="11643"/>
                  </a:cubicBezTo>
                  <a:cubicBezTo>
                    <a:pt x="5389" y="11643"/>
                    <a:pt x="5426" y="11629"/>
                    <a:pt x="5457" y="11597"/>
                  </a:cubicBezTo>
                  <a:cubicBezTo>
                    <a:pt x="5486" y="11568"/>
                    <a:pt x="5515" y="11539"/>
                    <a:pt x="5544" y="11510"/>
                  </a:cubicBezTo>
                  <a:cubicBezTo>
                    <a:pt x="5878" y="11866"/>
                    <a:pt x="6208" y="12273"/>
                    <a:pt x="6615" y="12495"/>
                  </a:cubicBezTo>
                  <a:cubicBezTo>
                    <a:pt x="7463" y="12957"/>
                    <a:pt x="8292" y="13410"/>
                    <a:pt x="9106" y="13889"/>
                  </a:cubicBezTo>
                  <a:cubicBezTo>
                    <a:pt x="9092" y="13918"/>
                    <a:pt x="9077" y="13947"/>
                    <a:pt x="9066" y="13976"/>
                  </a:cubicBezTo>
                  <a:cubicBezTo>
                    <a:pt x="9001" y="14110"/>
                    <a:pt x="9113" y="14264"/>
                    <a:pt x="9237" y="14264"/>
                  </a:cubicBezTo>
                  <a:cubicBezTo>
                    <a:pt x="9279" y="14264"/>
                    <a:pt x="9322" y="14246"/>
                    <a:pt x="9360" y="14204"/>
                  </a:cubicBezTo>
                  <a:cubicBezTo>
                    <a:pt x="9389" y="14167"/>
                    <a:pt x="9421" y="14135"/>
                    <a:pt x="9453" y="14100"/>
                  </a:cubicBezTo>
                  <a:cubicBezTo>
                    <a:pt x="9799" y="14308"/>
                    <a:pt x="10140" y="14527"/>
                    <a:pt x="10477" y="14753"/>
                  </a:cubicBezTo>
                  <a:cubicBezTo>
                    <a:pt x="10435" y="14873"/>
                    <a:pt x="10528" y="15005"/>
                    <a:pt x="10634" y="15005"/>
                  </a:cubicBezTo>
                  <a:cubicBezTo>
                    <a:pt x="10672" y="15005"/>
                    <a:pt x="10713" y="14988"/>
                    <a:pt x="10749" y="14946"/>
                  </a:cubicBezTo>
                  <a:cubicBezTo>
                    <a:pt x="10752" y="14943"/>
                    <a:pt x="10755" y="14940"/>
                    <a:pt x="10757" y="14940"/>
                  </a:cubicBezTo>
                  <a:cubicBezTo>
                    <a:pt x="11130" y="15191"/>
                    <a:pt x="11497" y="15457"/>
                    <a:pt x="11857" y="15740"/>
                  </a:cubicBezTo>
                  <a:cubicBezTo>
                    <a:pt x="11888" y="15764"/>
                    <a:pt x="11921" y="15774"/>
                    <a:pt x="11953" y="15774"/>
                  </a:cubicBezTo>
                  <a:cubicBezTo>
                    <a:pt x="12070" y="15774"/>
                    <a:pt x="12171" y="15636"/>
                    <a:pt x="12060" y="15541"/>
                  </a:cubicBezTo>
                  <a:cubicBezTo>
                    <a:pt x="11895" y="15396"/>
                    <a:pt x="11713" y="15278"/>
                    <a:pt x="11543" y="15145"/>
                  </a:cubicBezTo>
                  <a:cubicBezTo>
                    <a:pt x="12227" y="14576"/>
                    <a:pt x="12885" y="13982"/>
                    <a:pt x="13526" y="13370"/>
                  </a:cubicBezTo>
                  <a:lnTo>
                    <a:pt x="13526" y="13370"/>
                  </a:lnTo>
                  <a:cubicBezTo>
                    <a:pt x="13214" y="13829"/>
                    <a:pt x="12914" y="14296"/>
                    <a:pt x="12622" y="14770"/>
                  </a:cubicBezTo>
                  <a:cubicBezTo>
                    <a:pt x="12464" y="14810"/>
                    <a:pt x="12308" y="14848"/>
                    <a:pt x="12152" y="14894"/>
                  </a:cubicBezTo>
                  <a:cubicBezTo>
                    <a:pt x="12049" y="14926"/>
                    <a:pt x="12079" y="15077"/>
                    <a:pt x="12174" y="15077"/>
                  </a:cubicBezTo>
                  <a:cubicBezTo>
                    <a:pt x="12182" y="15077"/>
                    <a:pt x="12191" y="15076"/>
                    <a:pt x="12201" y="15073"/>
                  </a:cubicBezTo>
                  <a:cubicBezTo>
                    <a:pt x="12296" y="15047"/>
                    <a:pt x="12403" y="15030"/>
                    <a:pt x="12501" y="15007"/>
                  </a:cubicBezTo>
                  <a:lnTo>
                    <a:pt x="12501" y="15007"/>
                  </a:lnTo>
                  <a:cubicBezTo>
                    <a:pt x="12478" y="15123"/>
                    <a:pt x="12578" y="15230"/>
                    <a:pt x="12686" y="15230"/>
                  </a:cubicBezTo>
                  <a:cubicBezTo>
                    <a:pt x="12728" y="15230"/>
                    <a:pt x="12772" y="15213"/>
                    <a:pt x="12810" y="15174"/>
                  </a:cubicBezTo>
                  <a:cubicBezTo>
                    <a:pt x="12905" y="15079"/>
                    <a:pt x="12992" y="14975"/>
                    <a:pt x="13084" y="14880"/>
                  </a:cubicBezTo>
                  <a:cubicBezTo>
                    <a:pt x="13901" y="14729"/>
                    <a:pt x="14765" y="14611"/>
                    <a:pt x="15463" y="14253"/>
                  </a:cubicBezTo>
                  <a:cubicBezTo>
                    <a:pt x="16373" y="13783"/>
                    <a:pt x="16679" y="12899"/>
                    <a:pt x="16924" y="11955"/>
                  </a:cubicBezTo>
                  <a:cubicBezTo>
                    <a:pt x="17187" y="10933"/>
                    <a:pt x="17071" y="10226"/>
                    <a:pt x="16728" y="9677"/>
                  </a:cubicBezTo>
                  <a:cubicBezTo>
                    <a:pt x="16739" y="9582"/>
                    <a:pt x="16676" y="9495"/>
                    <a:pt x="16581" y="9475"/>
                  </a:cubicBezTo>
                  <a:cubicBezTo>
                    <a:pt x="16404" y="9256"/>
                    <a:pt x="16197" y="9059"/>
                    <a:pt x="15971" y="8889"/>
                  </a:cubicBezTo>
                  <a:cubicBezTo>
                    <a:pt x="15961" y="8794"/>
                    <a:pt x="15882" y="8725"/>
                    <a:pt x="15792" y="8725"/>
                  </a:cubicBezTo>
                  <a:cubicBezTo>
                    <a:pt x="15778" y="8725"/>
                    <a:pt x="15763" y="8727"/>
                    <a:pt x="15749" y="8730"/>
                  </a:cubicBezTo>
                  <a:cubicBezTo>
                    <a:pt x="15172" y="8332"/>
                    <a:pt x="14479" y="7991"/>
                    <a:pt x="13809" y="7552"/>
                  </a:cubicBezTo>
                  <a:cubicBezTo>
                    <a:pt x="13784" y="7479"/>
                    <a:pt x="13712" y="7431"/>
                    <a:pt x="13634" y="7431"/>
                  </a:cubicBezTo>
                  <a:cubicBezTo>
                    <a:pt x="13632" y="7431"/>
                    <a:pt x="13629" y="7431"/>
                    <a:pt x="13627" y="7431"/>
                  </a:cubicBezTo>
                  <a:cubicBezTo>
                    <a:pt x="13610" y="7417"/>
                    <a:pt x="13593" y="7408"/>
                    <a:pt x="13572" y="7394"/>
                  </a:cubicBezTo>
                  <a:cubicBezTo>
                    <a:pt x="13543" y="7373"/>
                    <a:pt x="13514" y="7365"/>
                    <a:pt x="13488" y="7365"/>
                  </a:cubicBezTo>
                  <a:cubicBezTo>
                    <a:pt x="13374" y="7365"/>
                    <a:pt x="13302" y="7525"/>
                    <a:pt x="13379" y="7630"/>
                  </a:cubicBezTo>
                  <a:cubicBezTo>
                    <a:pt x="13113" y="7928"/>
                    <a:pt x="12888" y="8289"/>
                    <a:pt x="12680" y="8664"/>
                  </a:cubicBezTo>
                  <a:cubicBezTo>
                    <a:pt x="12695" y="8592"/>
                    <a:pt x="12718" y="8520"/>
                    <a:pt x="12729" y="8444"/>
                  </a:cubicBezTo>
                  <a:cubicBezTo>
                    <a:pt x="12741" y="8354"/>
                    <a:pt x="12665" y="8294"/>
                    <a:pt x="12596" y="8294"/>
                  </a:cubicBezTo>
                  <a:cubicBezTo>
                    <a:pt x="12550" y="8294"/>
                    <a:pt x="12509" y="8320"/>
                    <a:pt x="12498" y="8381"/>
                  </a:cubicBezTo>
                  <a:cubicBezTo>
                    <a:pt x="12420" y="8820"/>
                    <a:pt x="12282" y="9212"/>
                    <a:pt x="12123" y="9608"/>
                  </a:cubicBezTo>
                  <a:cubicBezTo>
                    <a:pt x="12109" y="9625"/>
                    <a:pt x="12097" y="9648"/>
                    <a:pt x="12083" y="9669"/>
                  </a:cubicBezTo>
                  <a:cubicBezTo>
                    <a:pt x="12071" y="9692"/>
                    <a:pt x="12065" y="9718"/>
                    <a:pt x="12065" y="9744"/>
                  </a:cubicBezTo>
                  <a:cubicBezTo>
                    <a:pt x="11973" y="9963"/>
                    <a:pt x="11878" y="10185"/>
                    <a:pt x="11777" y="10416"/>
                  </a:cubicBezTo>
                  <a:cubicBezTo>
                    <a:pt x="11725" y="10540"/>
                    <a:pt x="11817" y="10783"/>
                    <a:pt x="11846" y="10858"/>
                  </a:cubicBezTo>
                  <a:cubicBezTo>
                    <a:pt x="11843" y="10861"/>
                    <a:pt x="11843" y="10861"/>
                    <a:pt x="11840" y="10864"/>
                  </a:cubicBezTo>
                  <a:cubicBezTo>
                    <a:pt x="11829" y="10841"/>
                    <a:pt x="11805" y="10797"/>
                    <a:pt x="11753" y="10702"/>
                  </a:cubicBezTo>
                  <a:cubicBezTo>
                    <a:pt x="11589" y="10402"/>
                    <a:pt x="11421" y="10102"/>
                    <a:pt x="11257" y="9801"/>
                  </a:cubicBezTo>
                  <a:cubicBezTo>
                    <a:pt x="11150" y="9608"/>
                    <a:pt x="11046" y="9417"/>
                    <a:pt x="10939" y="9227"/>
                  </a:cubicBezTo>
                  <a:cubicBezTo>
                    <a:pt x="10928" y="9172"/>
                    <a:pt x="10905" y="9120"/>
                    <a:pt x="10870" y="9077"/>
                  </a:cubicBezTo>
                  <a:cubicBezTo>
                    <a:pt x="10873" y="9031"/>
                    <a:pt x="10853" y="8987"/>
                    <a:pt x="10818" y="8958"/>
                  </a:cubicBezTo>
                  <a:cubicBezTo>
                    <a:pt x="10267" y="8531"/>
                    <a:pt x="9681" y="8156"/>
                    <a:pt x="9063" y="7832"/>
                  </a:cubicBezTo>
                  <a:cubicBezTo>
                    <a:pt x="9092" y="7783"/>
                    <a:pt x="9121" y="7734"/>
                    <a:pt x="9149" y="7685"/>
                  </a:cubicBezTo>
                  <a:cubicBezTo>
                    <a:pt x="9212" y="7571"/>
                    <a:pt x="9107" y="7440"/>
                    <a:pt x="9000" y="7440"/>
                  </a:cubicBezTo>
                  <a:cubicBezTo>
                    <a:pt x="8963" y="7440"/>
                    <a:pt x="8926" y="7455"/>
                    <a:pt x="8895" y="7492"/>
                  </a:cubicBezTo>
                  <a:cubicBezTo>
                    <a:pt x="8846" y="7555"/>
                    <a:pt x="8791" y="7613"/>
                    <a:pt x="8739" y="7674"/>
                  </a:cubicBezTo>
                  <a:cubicBezTo>
                    <a:pt x="8676" y="7642"/>
                    <a:pt x="8610" y="7607"/>
                    <a:pt x="8546" y="7575"/>
                  </a:cubicBezTo>
                  <a:cubicBezTo>
                    <a:pt x="8515" y="7562"/>
                    <a:pt x="8484" y="7555"/>
                    <a:pt x="8453" y="7555"/>
                  </a:cubicBezTo>
                  <a:cubicBezTo>
                    <a:pt x="8356" y="7555"/>
                    <a:pt x="8273" y="7623"/>
                    <a:pt x="8266" y="7737"/>
                  </a:cubicBezTo>
                  <a:cubicBezTo>
                    <a:pt x="8312" y="6909"/>
                    <a:pt x="7588" y="6233"/>
                    <a:pt x="8552" y="5592"/>
                  </a:cubicBezTo>
                  <a:cubicBezTo>
                    <a:pt x="9093" y="5233"/>
                    <a:pt x="9728" y="4992"/>
                    <a:pt x="10373" y="4992"/>
                  </a:cubicBezTo>
                  <a:cubicBezTo>
                    <a:pt x="10547" y="4992"/>
                    <a:pt x="10722" y="5009"/>
                    <a:pt x="10896" y="5046"/>
                  </a:cubicBezTo>
                  <a:cubicBezTo>
                    <a:pt x="10997" y="5068"/>
                    <a:pt x="11091" y="5078"/>
                    <a:pt x="11178" y="5078"/>
                  </a:cubicBezTo>
                  <a:cubicBezTo>
                    <a:pt x="11522" y="5078"/>
                    <a:pt x="11778" y="4922"/>
                    <a:pt x="12088" y="4691"/>
                  </a:cubicBezTo>
                  <a:cubicBezTo>
                    <a:pt x="12917" y="4076"/>
                    <a:pt x="13569" y="2529"/>
                    <a:pt x="12995" y="1542"/>
                  </a:cubicBezTo>
                  <a:cubicBezTo>
                    <a:pt x="12646" y="944"/>
                    <a:pt x="12311" y="580"/>
                    <a:pt x="11987" y="384"/>
                  </a:cubicBezTo>
                  <a:cubicBezTo>
                    <a:pt x="12010" y="341"/>
                    <a:pt x="12039" y="297"/>
                    <a:pt x="12060" y="251"/>
                  </a:cubicBezTo>
                  <a:cubicBezTo>
                    <a:pt x="12120" y="131"/>
                    <a:pt x="12023" y="1"/>
                    <a:pt x="119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3" name="Google Shape;9373;p131"/>
            <p:cNvSpPr/>
            <p:nvPr/>
          </p:nvSpPr>
          <p:spPr>
            <a:xfrm>
              <a:off x="1539350" y="1278375"/>
              <a:ext cx="75750" cy="77625"/>
            </a:xfrm>
            <a:custGeom>
              <a:avLst/>
              <a:gdLst/>
              <a:ahLst/>
              <a:cxnLst/>
              <a:rect l="l" t="t" r="r" b="b"/>
              <a:pathLst>
                <a:path w="3030" h="3105" extrusionOk="0">
                  <a:moveTo>
                    <a:pt x="2033" y="1173"/>
                  </a:moveTo>
                  <a:cubicBezTo>
                    <a:pt x="2224" y="1326"/>
                    <a:pt x="2385" y="1514"/>
                    <a:pt x="2507" y="1728"/>
                  </a:cubicBezTo>
                  <a:cubicBezTo>
                    <a:pt x="2712" y="2109"/>
                    <a:pt x="2553" y="2487"/>
                    <a:pt x="2186" y="2683"/>
                  </a:cubicBezTo>
                  <a:cubicBezTo>
                    <a:pt x="2175" y="2689"/>
                    <a:pt x="2160" y="2689"/>
                    <a:pt x="2146" y="2698"/>
                  </a:cubicBezTo>
                  <a:cubicBezTo>
                    <a:pt x="2308" y="2507"/>
                    <a:pt x="2423" y="2031"/>
                    <a:pt x="2484" y="1837"/>
                  </a:cubicBezTo>
                  <a:cubicBezTo>
                    <a:pt x="2523" y="1718"/>
                    <a:pt x="2408" y="1605"/>
                    <a:pt x="2298" y="1605"/>
                  </a:cubicBezTo>
                  <a:cubicBezTo>
                    <a:pt x="2256" y="1605"/>
                    <a:pt x="2215" y="1622"/>
                    <a:pt x="2183" y="1661"/>
                  </a:cubicBezTo>
                  <a:cubicBezTo>
                    <a:pt x="2039" y="1837"/>
                    <a:pt x="1886" y="2002"/>
                    <a:pt x="1721" y="2155"/>
                  </a:cubicBezTo>
                  <a:cubicBezTo>
                    <a:pt x="1851" y="1837"/>
                    <a:pt x="1958" y="1508"/>
                    <a:pt x="2033" y="1173"/>
                  </a:cubicBezTo>
                  <a:close/>
                  <a:moveTo>
                    <a:pt x="576" y="0"/>
                  </a:moveTo>
                  <a:cubicBezTo>
                    <a:pt x="441" y="0"/>
                    <a:pt x="372" y="202"/>
                    <a:pt x="503" y="278"/>
                  </a:cubicBezTo>
                  <a:cubicBezTo>
                    <a:pt x="555" y="307"/>
                    <a:pt x="613" y="333"/>
                    <a:pt x="668" y="362"/>
                  </a:cubicBezTo>
                  <a:cubicBezTo>
                    <a:pt x="497" y="605"/>
                    <a:pt x="359" y="870"/>
                    <a:pt x="255" y="1150"/>
                  </a:cubicBezTo>
                  <a:cubicBezTo>
                    <a:pt x="238" y="963"/>
                    <a:pt x="229" y="775"/>
                    <a:pt x="232" y="587"/>
                  </a:cubicBezTo>
                  <a:cubicBezTo>
                    <a:pt x="233" y="528"/>
                    <a:pt x="189" y="498"/>
                    <a:pt x="144" y="498"/>
                  </a:cubicBezTo>
                  <a:cubicBezTo>
                    <a:pt x="99" y="498"/>
                    <a:pt x="53" y="528"/>
                    <a:pt x="50" y="587"/>
                  </a:cubicBezTo>
                  <a:cubicBezTo>
                    <a:pt x="1" y="1381"/>
                    <a:pt x="122" y="2282"/>
                    <a:pt x="789" y="2802"/>
                  </a:cubicBezTo>
                  <a:cubicBezTo>
                    <a:pt x="884" y="2874"/>
                    <a:pt x="988" y="2931"/>
                    <a:pt x="1098" y="2978"/>
                  </a:cubicBezTo>
                  <a:cubicBezTo>
                    <a:pt x="1135" y="3017"/>
                    <a:pt x="1186" y="3037"/>
                    <a:pt x="1239" y="3037"/>
                  </a:cubicBezTo>
                  <a:cubicBezTo>
                    <a:pt x="1249" y="3037"/>
                    <a:pt x="1259" y="3037"/>
                    <a:pt x="1268" y="3035"/>
                  </a:cubicBezTo>
                  <a:cubicBezTo>
                    <a:pt x="1415" y="3082"/>
                    <a:pt x="1566" y="3104"/>
                    <a:pt x="1717" y="3104"/>
                  </a:cubicBezTo>
                  <a:cubicBezTo>
                    <a:pt x="1934" y="3104"/>
                    <a:pt x="2150" y="3057"/>
                    <a:pt x="2351" y="2963"/>
                  </a:cubicBezTo>
                  <a:cubicBezTo>
                    <a:pt x="2807" y="2750"/>
                    <a:pt x="3029" y="2227"/>
                    <a:pt x="2871" y="1751"/>
                  </a:cubicBezTo>
                  <a:cubicBezTo>
                    <a:pt x="2596" y="882"/>
                    <a:pt x="1418" y="244"/>
                    <a:pt x="619" y="7"/>
                  </a:cubicBezTo>
                  <a:cubicBezTo>
                    <a:pt x="604" y="2"/>
                    <a:pt x="589" y="0"/>
                    <a:pt x="57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4" name="Google Shape;9374;p131"/>
            <p:cNvSpPr/>
            <p:nvPr/>
          </p:nvSpPr>
          <p:spPr>
            <a:xfrm>
              <a:off x="1546875" y="1112825"/>
              <a:ext cx="224550" cy="180650"/>
            </a:xfrm>
            <a:custGeom>
              <a:avLst/>
              <a:gdLst/>
              <a:ahLst/>
              <a:cxnLst/>
              <a:rect l="l" t="t" r="r" b="b"/>
              <a:pathLst>
                <a:path w="8982" h="7226" extrusionOk="0">
                  <a:moveTo>
                    <a:pt x="1738" y="363"/>
                  </a:moveTo>
                  <a:cubicBezTo>
                    <a:pt x="1981" y="363"/>
                    <a:pt x="2234" y="440"/>
                    <a:pt x="2480" y="610"/>
                  </a:cubicBezTo>
                  <a:cubicBezTo>
                    <a:pt x="2462" y="603"/>
                    <a:pt x="2444" y="600"/>
                    <a:pt x="2426" y="600"/>
                  </a:cubicBezTo>
                  <a:cubicBezTo>
                    <a:pt x="2388" y="600"/>
                    <a:pt x="2351" y="614"/>
                    <a:pt x="2324" y="641"/>
                  </a:cubicBezTo>
                  <a:cubicBezTo>
                    <a:pt x="1799" y="1218"/>
                    <a:pt x="1349" y="1849"/>
                    <a:pt x="845" y="2438"/>
                  </a:cubicBezTo>
                  <a:lnTo>
                    <a:pt x="845" y="2438"/>
                  </a:lnTo>
                  <a:cubicBezTo>
                    <a:pt x="1150" y="2080"/>
                    <a:pt x="1441" y="946"/>
                    <a:pt x="1588" y="373"/>
                  </a:cubicBezTo>
                  <a:cubicBezTo>
                    <a:pt x="1637" y="366"/>
                    <a:pt x="1688" y="363"/>
                    <a:pt x="1738" y="363"/>
                  </a:cubicBezTo>
                  <a:close/>
                  <a:moveTo>
                    <a:pt x="2567" y="664"/>
                  </a:moveTo>
                  <a:cubicBezTo>
                    <a:pt x="2590" y="682"/>
                    <a:pt x="2616" y="690"/>
                    <a:pt x="2639" y="711"/>
                  </a:cubicBezTo>
                  <a:cubicBezTo>
                    <a:pt x="2850" y="895"/>
                    <a:pt x="2994" y="1115"/>
                    <a:pt x="3118" y="1340"/>
                  </a:cubicBezTo>
                  <a:cubicBezTo>
                    <a:pt x="2613" y="1767"/>
                    <a:pt x="2160" y="2249"/>
                    <a:pt x="1709" y="2734"/>
                  </a:cubicBezTo>
                  <a:cubicBezTo>
                    <a:pt x="2047" y="2111"/>
                    <a:pt x="2362" y="1481"/>
                    <a:pt x="2598" y="803"/>
                  </a:cubicBezTo>
                  <a:cubicBezTo>
                    <a:pt x="2616" y="754"/>
                    <a:pt x="2601" y="702"/>
                    <a:pt x="2567" y="664"/>
                  </a:cubicBezTo>
                  <a:close/>
                  <a:moveTo>
                    <a:pt x="3317" y="1756"/>
                  </a:moveTo>
                  <a:cubicBezTo>
                    <a:pt x="3384" y="1917"/>
                    <a:pt x="3450" y="2082"/>
                    <a:pt x="3519" y="2241"/>
                  </a:cubicBezTo>
                  <a:lnTo>
                    <a:pt x="3522" y="2241"/>
                  </a:lnTo>
                  <a:cubicBezTo>
                    <a:pt x="3514" y="2246"/>
                    <a:pt x="3508" y="2244"/>
                    <a:pt x="3499" y="2249"/>
                  </a:cubicBezTo>
                  <a:cubicBezTo>
                    <a:pt x="3176" y="2538"/>
                    <a:pt x="2867" y="2844"/>
                    <a:pt x="2564" y="3153"/>
                  </a:cubicBezTo>
                  <a:cubicBezTo>
                    <a:pt x="2829" y="2694"/>
                    <a:pt x="3081" y="2229"/>
                    <a:pt x="3317" y="1756"/>
                  </a:cubicBezTo>
                  <a:close/>
                  <a:moveTo>
                    <a:pt x="2277" y="1183"/>
                  </a:moveTo>
                  <a:cubicBezTo>
                    <a:pt x="2305" y="1183"/>
                    <a:pt x="1758" y="1964"/>
                    <a:pt x="1625" y="2226"/>
                  </a:cubicBezTo>
                  <a:cubicBezTo>
                    <a:pt x="1371" y="2714"/>
                    <a:pt x="1074" y="3188"/>
                    <a:pt x="800" y="3664"/>
                  </a:cubicBezTo>
                  <a:cubicBezTo>
                    <a:pt x="707" y="3569"/>
                    <a:pt x="635" y="3456"/>
                    <a:pt x="589" y="3332"/>
                  </a:cubicBezTo>
                  <a:lnTo>
                    <a:pt x="586" y="3332"/>
                  </a:lnTo>
                  <a:cubicBezTo>
                    <a:pt x="563" y="3266"/>
                    <a:pt x="543" y="3196"/>
                    <a:pt x="528" y="3127"/>
                  </a:cubicBezTo>
                  <a:cubicBezTo>
                    <a:pt x="961" y="2775"/>
                    <a:pt x="1354" y="2371"/>
                    <a:pt x="1689" y="1923"/>
                  </a:cubicBezTo>
                  <a:cubicBezTo>
                    <a:pt x="2108" y="1376"/>
                    <a:pt x="2264" y="1183"/>
                    <a:pt x="2277" y="1183"/>
                  </a:cubicBezTo>
                  <a:close/>
                  <a:moveTo>
                    <a:pt x="3713" y="2616"/>
                  </a:moveTo>
                  <a:cubicBezTo>
                    <a:pt x="3811" y="2778"/>
                    <a:pt x="3935" y="2922"/>
                    <a:pt x="4082" y="3043"/>
                  </a:cubicBezTo>
                  <a:lnTo>
                    <a:pt x="4085" y="3043"/>
                  </a:lnTo>
                  <a:cubicBezTo>
                    <a:pt x="3719" y="3294"/>
                    <a:pt x="3372" y="3577"/>
                    <a:pt x="3049" y="3883"/>
                  </a:cubicBezTo>
                  <a:lnTo>
                    <a:pt x="3049" y="3883"/>
                  </a:lnTo>
                  <a:cubicBezTo>
                    <a:pt x="3285" y="3471"/>
                    <a:pt x="3514" y="3052"/>
                    <a:pt x="3713" y="2616"/>
                  </a:cubicBezTo>
                  <a:close/>
                  <a:moveTo>
                    <a:pt x="2659" y="2246"/>
                  </a:moveTo>
                  <a:lnTo>
                    <a:pt x="2659" y="2246"/>
                  </a:lnTo>
                  <a:cubicBezTo>
                    <a:pt x="2321" y="2864"/>
                    <a:pt x="1969" y="3473"/>
                    <a:pt x="1617" y="4083"/>
                  </a:cubicBezTo>
                  <a:cubicBezTo>
                    <a:pt x="1438" y="4002"/>
                    <a:pt x="1253" y="3950"/>
                    <a:pt x="1086" y="3869"/>
                  </a:cubicBezTo>
                  <a:cubicBezTo>
                    <a:pt x="1634" y="3352"/>
                    <a:pt x="2131" y="2783"/>
                    <a:pt x="2659" y="2246"/>
                  </a:cubicBezTo>
                  <a:close/>
                  <a:moveTo>
                    <a:pt x="2994" y="3240"/>
                  </a:moveTo>
                  <a:cubicBezTo>
                    <a:pt x="2743" y="3693"/>
                    <a:pt x="2480" y="4137"/>
                    <a:pt x="2226" y="4588"/>
                  </a:cubicBezTo>
                  <a:lnTo>
                    <a:pt x="2226" y="4591"/>
                  </a:lnTo>
                  <a:cubicBezTo>
                    <a:pt x="2142" y="4484"/>
                    <a:pt x="2053" y="4386"/>
                    <a:pt x="1955" y="4296"/>
                  </a:cubicBezTo>
                  <a:cubicBezTo>
                    <a:pt x="2298" y="3941"/>
                    <a:pt x="2645" y="3589"/>
                    <a:pt x="2994" y="3240"/>
                  </a:cubicBezTo>
                  <a:close/>
                  <a:moveTo>
                    <a:pt x="4420" y="3248"/>
                  </a:moveTo>
                  <a:cubicBezTo>
                    <a:pt x="4538" y="3306"/>
                    <a:pt x="4663" y="3349"/>
                    <a:pt x="4792" y="3375"/>
                  </a:cubicBezTo>
                  <a:cubicBezTo>
                    <a:pt x="4850" y="3387"/>
                    <a:pt x="4911" y="3393"/>
                    <a:pt x="4971" y="3398"/>
                  </a:cubicBezTo>
                  <a:cubicBezTo>
                    <a:pt x="4946" y="3404"/>
                    <a:pt x="4920" y="3413"/>
                    <a:pt x="4896" y="3430"/>
                  </a:cubicBezTo>
                  <a:cubicBezTo>
                    <a:pt x="4429" y="3846"/>
                    <a:pt x="3975" y="4273"/>
                    <a:pt x="3528" y="4709"/>
                  </a:cubicBezTo>
                  <a:cubicBezTo>
                    <a:pt x="3840" y="4233"/>
                    <a:pt x="4169" y="3768"/>
                    <a:pt x="4420" y="3248"/>
                  </a:cubicBezTo>
                  <a:close/>
                  <a:moveTo>
                    <a:pt x="3687" y="3817"/>
                  </a:moveTo>
                  <a:cubicBezTo>
                    <a:pt x="3361" y="4337"/>
                    <a:pt x="3008" y="4836"/>
                    <a:pt x="2734" y="5388"/>
                  </a:cubicBezTo>
                  <a:cubicBezTo>
                    <a:pt x="2653" y="5243"/>
                    <a:pt x="2572" y="5099"/>
                    <a:pt x="2486" y="4963"/>
                  </a:cubicBezTo>
                  <a:cubicBezTo>
                    <a:pt x="2878" y="4562"/>
                    <a:pt x="3265" y="4175"/>
                    <a:pt x="3684" y="3817"/>
                  </a:cubicBezTo>
                  <a:close/>
                  <a:moveTo>
                    <a:pt x="5139" y="3421"/>
                  </a:moveTo>
                  <a:lnTo>
                    <a:pt x="5139" y="3421"/>
                  </a:lnTo>
                  <a:cubicBezTo>
                    <a:pt x="5256" y="3429"/>
                    <a:pt x="5373" y="3432"/>
                    <a:pt x="5489" y="3432"/>
                  </a:cubicBezTo>
                  <a:cubicBezTo>
                    <a:pt x="5655" y="3432"/>
                    <a:pt x="5821" y="3427"/>
                    <a:pt x="5986" y="3427"/>
                  </a:cubicBezTo>
                  <a:cubicBezTo>
                    <a:pt x="6350" y="3427"/>
                    <a:pt x="6707" y="3450"/>
                    <a:pt x="7044" y="3595"/>
                  </a:cubicBezTo>
                  <a:cubicBezTo>
                    <a:pt x="6660" y="3953"/>
                    <a:pt x="6291" y="4322"/>
                    <a:pt x="5942" y="4706"/>
                  </a:cubicBezTo>
                  <a:cubicBezTo>
                    <a:pt x="6115" y="4478"/>
                    <a:pt x="6276" y="4247"/>
                    <a:pt x="6455" y="4019"/>
                  </a:cubicBezTo>
                  <a:cubicBezTo>
                    <a:pt x="6569" y="3872"/>
                    <a:pt x="6461" y="3701"/>
                    <a:pt x="6318" y="3701"/>
                  </a:cubicBezTo>
                  <a:cubicBezTo>
                    <a:pt x="6276" y="3701"/>
                    <a:pt x="6230" y="3716"/>
                    <a:pt x="6187" y="3751"/>
                  </a:cubicBezTo>
                  <a:cubicBezTo>
                    <a:pt x="5448" y="4351"/>
                    <a:pt x="4749" y="4989"/>
                    <a:pt x="4074" y="5650"/>
                  </a:cubicBezTo>
                  <a:cubicBezTo>
                    <a:pt x="4460" y="4995"/>
                    <a:pt x="4870" y="4351"/>
                    <a:pt x="5188" y="3655"/>
                  </a:cubicBezTo>
                  <a:cubicBezTo>
                    <a:pt x="5228" y="3575"/>
                    <a:pt x="5208" y="3479"/>
                    <a:pt x="5139" y="3421"/>
                  </a:cubicBezTo>
                  <a:close/>
                  <a:moveTo>
                    <a:pt x="8237" y="5194"/>
                  </a:moveTo>
                  <a:lnTo>
                    <a:pt x="8237" y="5194"/>
                  </a:lnTo>
                  <a:cubicBezTo>
                    <a:pt x="8248" y="5382"/>
                    <a:pt x="8214" y="5569"/>
                    <a:pt x="8139" y="5740"/>
                  </a:cubicBezTo>
                  <a:cubicBezTo>
                    <a:pt x="7960" y="6130"/>
                    <a:pt x="7541" y="6265"/>
                    <a:pt x="7088" y="6294"/>
                  </a:cubicBezTo>
                  <a:cubicBezTo>
                    <a:pt x="7287" y="6072"/>
                    <a:pt x="7495" y="5855"/>
                    <a:pt x="7700" y="5639"/>
                  </a:cubicBezTo>
                  <a:cubicBezTo>
                    <a:pt x="7741" y="5673"/>
                    <a:pt x="7793" y="5694"/>
                    <a:pt x="7844" y="5694"/>
                  </a:cubicBezTo>
                  <a:cubicBezTo>
                    <a:pt x="7902" y="5694"/>
                    <a:pt x="7959" y="5668"/>
                    <a:pt x="8000" y="5604"/>
                  </a:cubicBezTo>
                  <a:cubicBezTo>
                    <a:pt x="8092" y="5474"/>
                    <a:pt x="8159" y="5330"/>
                    <a:pt x="8237" y="5194"/>
                  </a:cubicBezTo>
                  <a:close/>
                  <a:moveTo>
                    <a:pt x="4354" y="4438"/>
                  </a:moveTo>
                  <a:lnTo>
                    <a:pt x="4354" y="4438"/>
                  </a:lnTo>
                  <a:cubicBezTo>
                    <a:pt x="3990" y="5064"/>
                    <a:pt x="3603" y="5676"/>
                    <a:pt x="3280" y="6326"/>
                  </a:cubicBezTo>
                  <a:cubicBezTo>
                    <a:pt x="3158" y="6153"/>
                    <a:pt x="3049" y="5974"/>
                    <a:pt x="2951" y="5789"/>
                  </a:cubicBezTo>
                  <a:cubicBezTo>
                    <a:pt x="3413" y="5333"/>
                    <a:pt x="3880" y="4882"/>
                    <a:pt x="4354" y="4438"/>
                  </a:cubicBezTo>
                  <a:close/>
                  <a:moveTo>
                    <a:pt x="5156" y="5139"/>
                  </a:moveTo>
                  <a:lnTo>
                    <a:pt x="5156" y="5139"/>
                  </a:lnTo>
                  <a:cubicBezTo>
                    <a:pt x="4775" y="5673"/>
                    <a:pt x="4426" y="6231"/>
                    <a:pt x="4111" y="6808"/>
                  </a:cubicBezTo>
                  <a:cubicBezTo>
                    <a:pt x="4103" y="6822"/>
                    <a:pt x="4111" y="6837"/>
                    <a:pt x="4105" y="6851"/>
                  </a:cubicBezTo>
                  <a:cubicBezTo>
                    <a:pt x="3918" y="6851"/>
                    <a:pt x="3736" y="6785"/>
                    <a:pt x="3594" y="6666"/>
                  </a:cubicBezTo>
                  <a:lnTo>
                    <a:pt x="3594" y="6664"/>
                  </a:lnTo>
                  <a:cubicBezTo>
                    <a:pt x="4094" y="6132"/>
                    <a:pt x="4616" y="5627"/>
                    <a:pt x="5156" y="5139"/>
                  </a:cubicBezTo>
                  <a:close/>
                  <a:moveTo>
                    <a:pt x="1518" y="0"/>
                  </a:moveTo>
                  <a:cubicBezTo>
                    <a:pt x="577" y="0"/>
                    <a:pt x="135" y="796"/>
                    <a:pt x="40" y="1646"/>
                  </a:cubicBezTo>
                  <a:cubicBezTo>
                    <a:pt x="0" y="2018"/>
                    <a:pt x="6" y="2599"/>
                    <a:pt x="130" y="3115"/>
                  </a:cubicBezTo>
                  <a:cubicBezTo>
                    <a:pt x="124" y="3153"/>
                    <a:pt x="136" y="3193"/>
                    <a:pt x="162" y="3222"/>
                  </a:cubicBezTo>
                  <a:cubicBezTo>
                    <a:pt x="286" y="3655"/>
                    <a:pt x="497" y="4031"/>
                    <a:pt x="863" y="4166"/>
                  </a:cubicBezTo>
                  <a:cubicBezTo>
                    <a:pt x="2266" y="4698"/>
                    <a:pt x="2307" y="5951"/>
                    <a:pt x="3268" y="6921"/>
                  </a:cubicBezTo>
                  <a:cubicBezTo>
                    <a:pt x="3483" y="7138"/>
                    <a:pt x="3713" y="7225"/>
                    <a:pt x="3945" y="7225"/>
                  </a:cubicBezTo>
                  <a:cubicBezTo>
                    <a:pt x="4568" y="7225"/>
                    <a:pt x="5204" y="6595"/>
                    <a:pt x="5598" y="6176"/>
                  </a:cubicBezTo>
                  <a:cubicBezTo>
                    <a:pt x="5658" y="6111"/>
                    <a:pt x="5600" y="6025"/>
                    <a:pt x="5534" y="6025"/>
                  </a:cubicBezTo>
                  <a:cubicBezTo>
                    <a:pt x="5513" y="6025"/>
                    <a:pt x="5493" y="6033"/>
                    <a:pt x="5474" y="6052"/>
                  </a:cubicBezTo>
                  <a:cubicBezTo>
                    <a:pt x="5257" y="6268"/>
                    <a:pt x="5018" y="6462"/>
                    <a:pt x="4761" y="6629"/>
                  </a:cubicBezTo>
                  <a:cubicBezTo>
                    <a:pt x="5350" y="5951"/>
                    <a:pt x="5933" y="5266"/>
                    <a:pt x="6548" y="4617"/>
                  </a:cubicBezTo>
                  <a:lnTo>
                    <a:pt x="6548" y="4617"/>
                  </a:lnTo>
                  <a:cubicBezTo>
                    <a:pt x="6343" y="4914"/>
                    <a:pt x="6152" y="5217"/>
                    <a:pt x="5939" y="5512"/>
                  </a:cubicBezTo>
                  <a:cubicBezTo>
                    <a:pt x="5838" y="5652"/>
                    <a:pt x="5975" y="5793"/>
                    <a:pt x="6114" y="5793"/>
                  </a:cubicBezTo>
                  <a:cubicBezTo>
                    <a:pt x="6159" y="5793"/>
                    <a:pt x="6204" y="5779"/>
                    <a:pt x="6242" y="5746"/>
                  </a:cubicBezTo>
                  <a:cubicBezTo>
                    <a:pt x="6533" y="5477"/>
                    <a:pt x="6834" y="5223"/>
                    <a:pt x="7134" y="4966"/>
                  </a:cubicBezTo>
                  <a:lnTo>
                    <a:pt x="7134" y="4966"/>
                  </a:lnTo>
                  <a:cubicBezTo>
                    <a:pt x="6912" y="5396"/>
                    <a:pt x="6704" y="5829"/>
                    <a:pt x="6516" y="6277"/>
                  </a:cubicBezTo>
                  <a:cubicBezTo>
                    <a:pt x="6239" y="6251"/>
                    <a:pt x="5985" y="6205"/>
                    <a:pt x="5800" y="6173"/>
                  </a:cubicBezTo>
                  <a:cubicBezTo>
                    <a:pt x="5788" y="6170"/>
                    <a:pt x="5775" y="6169"/>
                    <a:pt x="5764" y="6169"/>
                  </a:cubicBezTo>
                  <a:cubicBezTo>
                    <a:pt x="5580" y="6169"/>
                    <a:pt x="5512" y="6452"/>
                    <a:pt x="5711" y="6490"/>
                  </a:cubicBezTo>
                  <a:cubicBezTo>
                    <a:pt x="5973" y="6542"/>
                    <a:pt x="6239" y="6580"/>
                    <a:pt x="6504" y="6603"/>
                  </a:cubicBezTo>
                  <a:cubicBezTo>
                    <a:pt x="6548" y="6643"/>
                    <a:pt x="6604" y="6668"/>
                    <a:pt x="6659" y="6668"/>
                  </a:cubicBezTo>
                  <a:cubicBezTo>
                    <a:pt x="6704" y="6668"/>
                    <a:pt x="6747" y="6652"/>
                    <a:pt x="6782" y="6615"/>
                  </a:cubicBezTo>
                  <a:cubicBezTo>
                    <a:pt x="6793" y="6615"/>
                    <a:pt x="6803" y="6615"/>
                    <a:pt x="6814" y="6615"/>
                  </a:cubicBezTo>
                  <a:cubicBezTo>
                    <a:pt x="7432" y="6615"/>
                    <a:pt x="8019" y="6452"/>
                    <a:pt x="8424" y="5904"/>
                  </a:cubicBezTo>
                  <a:cubicBezTo>
                    <a:pt x="8982" y="5154"/>
                    <a:pt x="8202" y="4129"/>
                    <a:pt x="7697" y="3618"/>
                  </a:cubicBezTo>
                  <a:cubicBezTo>
                    <a:pt x="7757" y="3523"/>
                    <a:pt x="7827" y="3430"/>
                    <a:pt x="7887" y="3335"/>
                  </a:cubicBezTo>
                  <a:cubicBezTo>
                    <a:pt x="7983" y="3187"/>
                    <a:pt x="7853" y="3058"/>
                    <a:pt x="7717" y="3058"/>
                  </a:cubicBezTo>
                  <a:cubicBezTo>
                    <a:pt x="7672" y="3058"/>
                    <a:pt x="7626" y="3072"/>
                    <a:pt x="7587" y="3104"/>
                  </a:cubicBezTo>
                  <a:cubicBezTo>
                    <a:pt x="7495" y="3179"/>
                    <a:pt x="7411" y="3266"/>
                    <a:pt x="7322" y="3344"/>
                  </a:cubicBezTo>
                  <a:cubicBezTo>
                    <a:pt x="6222" y="2760"/>
                    <a:pt x="4634" y="3624"/>
                    <a:pt x="3872" y="2336"/>
                  </a:cubicBezTo>
                  <a:cubicBezTo>
                    <a:pt x="3704" y="2056"/>
                    <a:pt x="3574" y="1773"/>
                    <a:pt x="3447" y="1505"/>
                  </a:cubicBezTo>
                  <a:lnTo>
                    <a:pt x="3453" y="1493"/>
                  </a:lnTo>
                  <a:cubicBezTo>
                    <a:pt x="3514" y="1383"/>
                    <a:pt x="3441" y="1250"/>
                    <a:pt x="3317" y="1242"/>
                  </a:cubicBezTo>
                  <a:cubicBezTo>
                    <a:pt x="2982" y="581"/>
                    <a:pt x="2601" y="61"/>
                    <a:pt x="1623" y="3"/>
                  </a:cubicBezTo>
                  <a:cubicBezTo>
                    <a:pt x="1587" y="1"/>
                    <a:pt x="1553" y="0"/>
                    <a:pt x="15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5" name="Google Shape;9375;p131"/>
            <p:cNvSpPr/>
            <p:nvPr/>
          </p:nvSpPr>
          <p:spPr>
            <a:xfrm>
              <a:off x="1737125" y="905350"/>
              <a:ext cx="192825" cy="321850"/>
            </a:xfrm>
            <a:custGeom>
              <a:avLst/>
              <a:gdLst/>
              <a:ahLst/>
              <a:cxnLst/>
              <a:rect l="l" t="t" r="r" b="b"/>
              <a:pathLst>
                <a:path w="7713" h="12874" extrusionOk="0">
                  <a:moveTo>
                    <a:pt x="2523" y="1009"/>
                  </a:moveTo>
                  <a:cubicBezTo>
                    <a:pt x="1921" y="1856"/>
                    <a:pt x="1371" y="2721"/>
                    <a:pt x="901" y="3654"/>
                  </a:cubicBezTo>
                  <a:cubicBezTo>
                    <a:pt x="1260" y="2540"/>
                    <a:pt x="1908" y="1342"/>
                    <a:pt x="2523" y="1009"/>
                  </a:cubicBezTo>
                  <a:close/>
                  <a:moveTo>
                    <a:pt x="3306" y="1189"/>
                  </a:moveTo>
                  <a:cubicBezTo>
                    <a:pt x="3418" y="1342"/>
                    <a:pt x="3508" y="1512"/>
                    <a:pt x="3569" y="1694"/>
                  </a:cubicBezTo>
                  <a:cubicBezTo>
                    <a:pt x="3561" y="1693"/>
                    <a:pt x="3554" y="1692"/>
                    <a:pt x="3546" y="1692"/>
                  </a:cubicBezTo>
                  <a:cubicBezTo>
                    <a:pt x="3496" y="1692"/>
                    <a:pt x="3446" y="1717"/>
                    <a:pt x="3416" y="1757"/>
                  </a:cubicBezTo>
                  <a:cubicBezTo>
                    <a:pt x="2864" y="2551"/>
                    <a:pt x="2310" y="3319"/>
                    <a:pt x="1698" y="4067"/>
                  </a:cubicBezTo>
                  <a:cubicBezTo>
                    <a:pt x="1571" y="4229"/>
                    <a:pt x="1213" y="4696"/>
                    <a:pt x="982" y="4979"/>
                  </a:cubicBezTo>
                  <a:lnTo>
                    <a:pt x="979" y="4979"/>
                  </a:lnTo>
                  <a:cubicBezTo>
                    <a:pt x="988" y="4950"/>
                    <a:pt x="982" y="4922"/>
                    <a:pt x="967" y="4896"/>
                  </a:cubicBezTo>
                  <a:cubicBezTo>
                    <a:pt x="1028" y="4803"/>
                    <a:pt x="1097" y="4699"/>
                    <a:pt x="1193" y="4561"/>
                  </a:cubicBezTo>
                  <a:cubicBezTo>
                    <a:pt x="1686" y="3839"/>
                    <a:pt x="2128" y="3120"/>
                    <a:pt x="2509" y="2369"/>
                  </a:cubicBezTo>
                  <a:cubicBezTo>
                    <a:pt x="2769" y="1971"/>
                    <a:pt x="3032" y="1576"/>
                    <a:pt x="3306" y="1189"/>
                  </a:cubicBezTo>
                  <a:close/>
                  <a:moveTo>
                    <a:pt x="3667" y="2009"/>
                  </a:moveTo>
                  <a:cubicBezTo>
                    <a:pt x="3742" y="2297"/>
                    <a:pt x="3800" y="2589"/>
                    <a:pt x="3840" y="2883"/>
                  </a:cubicBezTo>
                  <a:cubicBezTo>
                    <a:pt x="3872" y="3062"/>
                    <a:pt x="3903" y="3227"/>
                    <a:pt x="3938" y="3397"/>
                  </a:cubicBezTo>
                  <a:lnTo>
                    <a:pt x="3932" y="3397"/>
                  </a:lnTo>
                  <a:cubicBezTo>
                    <a:pt x="3903" y="3323"/>
                    <a:pt x="3834" y="3282"/>
                    <a:pt x="3763" y="3282"/>
                  </a:cubicBezTo>
                  <a:cubicBezTo>
                    <a:pt x="3721" y="3282"/>
                    <a:pt x="3678" y="3297"/>
                    <a:pt x="3644" y="3328"/>
                  </a:cubicBezTo>
                  <a:cubicBezTo>
                    <a:pt x="3330" y="3617"/>
                    <a:pt x="1992" y="5145"/>
                    <a:pt x="1930" y="5145"/>
                  </a:cubicBezTo>
                  <a:cubicBezTo>
                    <a:pt x="1911" y="5145"/>
                    <a:pt x="2006" y="5009"/>
                    <a:pt x="2275" y="4665"/>
                  </a:cubicBezTo>
                  <a:cubicBezTo>
                    <a:pt x="2913" y="3848"/>
                    <a:pt x="3349" y="2979"/>
                    <a:pt x="3667" y="2009"/>
                  </a:cubicBezTo>
                  <a:close/>
                  <a:moveTo>
                    <a:pt x="3941" y="3446"/>
                  </a:moveTo>
                  <a:lnTo>
                    <a:pt x="3941" y="3446"/>
                  </a:lnTo>
                  <a:cubicBezTo>
                    <a:pt x="4004" y="3790"/>
                    <a:pt x="4097" y="4128"/>
                    <a:pt x="4218" y="4454"/>
                  </a:cubicBezTo>
                  <a:cubicBezTo>
                    <a:pt x="4211" y="4453"/>
                    <a:pt x="4203" y="4452"/>
                    <a:pt x="4196" y="4452"/>
                  </a:cubicBezTo>
                  <a:cubicBezTo>
                    <a:pt x="4166" y="4452"/>
                    <a:pt x="4137" y="4461"/>
                    <a:pt x="4111" y="4480"/>
                  </a:cubicBezTo>
                  <a:lnTo>
                    <a:pt x="4108" y="4480"/>
                  </a:lnTo>
                  <a:cubicBezTo>
                    <a:pt x="3297" y="5054"/>
                    <a:pt x="2541" y="5701"/>
                    <a:pt x="1854" y="6420"/>
                  </a:cubicBezTo>
                  <a:cubicBezTo>
                    <a:pt x="2342" y="5909"/>
                    <a:pt x="3369" y="4543"/>
                    <a:pt x="3927" y="3547"/>
                  </a:cubicBezTo>
                  <a:cubicBezTo>
                    <a:pt x="3941" y="3516"/>
                    <a:pt x="3947" y="3481"/>
                    <a:pt x="3941" y="3446"/>
                  </a:cubicBezTo>
                  <a:close/>
                  <a:moveTo>
                    <a:pt x="4752" y="5456"/>
                  </a:moveTo>
                  <a:cubicBezTo>
                    <a:pt x="4816" y="5551"/>
                    <a:pt x="4868" y="5646"/>
                    <a:pt x="4940" y="5742"/>
                  </a:cubicBezTo>
                  <a:cubicBezTo>
                    <a:pt x="4975" y="5785"/>
                    <a:pt x="5015" y="5822"/>
                    <a:pt x="5050" y="5863"/>
                  </a:cubicBezTo>
                  <a:lnTo>
                    <a:pt x="5047" y="5863"/>
                  </a:lnTo>
                  <a:cubicBezTo>
                    <a:pt x="4703" y="6088"/>
                    <a:pt x="4380" y="6336"/>
                    <a:pt x="4077" y="6610"/>
                  </a:cubicBezTo>
                  <a:cubicBezTo>
                    <a:pt x="4316" y="6235"/>
                    <a:pt x="4541" y="5851"/>
                    <a:pt x="4752" y="5456"/>
                  </a:cubicBezTo>
                  <a:close/>
                  <a:moveTo>
                    <a:pt x="3168" y="2472"/>
                  </a:moveTo>
                  <a:cubicBezTo>
                    <a:pt x="3184" y="2472"/>
                    <a:pt x="3110" y="2651"/>
                    <a:pt x="2879" y="3146"/>
                  </a:cubicBezTo>
                  <a:cubicBezTo>
                    <a:pt x="2448" y="4064"/>
                    <a:pt x="1730" y="4838"/>
                    <a:pt x="1068" y="5594"/>
                  </a:cubicBezTo>
                  <a:cubicBezTo>
                    <a:pt x="967" y="5710"/>
                    <a:pt x="1060" y="5901"/>
                    <a:pt x="1188" y="5901"/>
                  </a:cubicBezTo>
                  <a:cubicBezTo>
                    <a:pt x="1217" y="5901"/>
                    <a:pt x="1248" y="5892"/>
                    <a:pt x="1279" y="5869"/>
                  </a:cubicBezTo>
                  <a:cubicBezTo>
                    <a:pt x="2036" y="5311"/>
                    <a:pt x="2714" y="4694"/>
                    <a:pt x="3398" y="4044"/>
                  </a:cubicBezTo>
                  <a:lnTo>
                    <a:pt x="3398" y="4044"/>
                  </a:lnTo>
                  <a:cubicBezTo>
                    <a:pt x="2711" y="4696"/>
                    <a:pt x="2004" y="5782"/>
                    <a:pt x="1484" y="6778"/>
                  </a:cubicBezTo>
                  <a:cubicBezTo>
                    <a:pt x="1331" y="6408"/>
                    <a:pt x="1149" y="6024"/>
                    <a:pt x="800" y="5661"/>
                  </a:cubicBezTo>
                  <a:cubicBezTo>
                    <a:pt x="757" y="5612"/>
                    <a:pt x="725" y="5554"/>
                    <a:pt x="705" y="5493"/>
                  </a:cubicBezTo>
                  <a:cubicBezTo>
                    <a:pt x="1328" y="4945"/>
                    <a:pt x="1914" y="4367"/>
                    <a:pt x="2420" y="3698"/>
                  </a:cubicBezTo>
                  <a:cubicBezTo>
                    <a:pt x="2588" y="3474"/>
                    <a:pt x="3130" y="2472"/>
                    <a:pt x="3168" y="2472"/>
                  </a:cubicBezTo>
                  <a:close/>
                  <a:moveTo>
                    <a:pt x="3647" y="5141"/>
                  </a:moveTo>
                  <a:cubicBezTo>
                    <a:pt x="3104" y="5952"/>
                    <a:pt x="2544" y="6755"/>
                    <a:pt x="1995" y="7563"/>
                  </a:cubicBezTo>
                  <a:cubicBezTo>
                    <a:pt x="1902" y="7698"/>
                    <a:pt x="2038" y="7853"/>
                    <a:pt x="2173" y="7853"/>
                  </a:cubicBezTo>
                  <a:cubicBezTo>
                    <a:pt x="2218" y="7853"/>
                    <a:pt x="2262" y="7836"/>
                    <a:pt x="2298" y="7797"/>
                  </a:cubicBezTo>
                  <a:cubicBezTo>
                    <a:pt x="2959" y="7082"/>
                    <a:pt x="3653" y="6407"/>
                    <a:pt x="4354" y="5730"/>
                  </a:cubicBezTo>
                  <a:lnTo>
                    <a:pt x="4354" y="5730"/>
                  </a:lnTo>
                  <a:cubicBezTo>
                    <a:pt x="3760" y="6305"/>
                    <a:pt x="3074" y="7394"/>
                    <a:pt x="2489" y="8221"/>
                  </a:cubicBezTo>
                  <a:cubicBezTo>
                    <a:pt x="2054" y="7965"/>
                    <a:pt x="1843" y="7616"/>
                    <a:pt x="1673" y="7224"/>
                  </a:cubicBezTo>
                  <a:lnTo>
                    <a:pt x="1673" y="7224"/>
                  </a:lnTo>
                  <a:cubicBezTo>
                    <a:pt x="2282" y="6512"/>
                    <a:pt x="3130" y="5909"/>
                    <a:pt x="3647" y="5141"/>
                  </a:cubicBezTo>
                  <a:close/>
                  <a:moveTo>
                    <a:pt x="5341" y="6195"/>
                  </a:moveTo>
                  <a:cubicBezTo>
                    <a:pt x="5431" y="6290"/>
                    <a:pt x="5526" y="6380"/>
                    <a:pt x="5624" y="6472"/>
                  </a:cubicBezTo>
                  <a:cubicBezTo>
                    <a:pt x="4873" y="7054"/>
                    <a:pt x="4158" y="7676"/>
                    <a:pt x="3475" y="8336"/>
                  </a:cubicBezTo>
                  <a:lnTo>
                    <a:pt x="3475" y="8336"/>
                  </a:lnTo>
                  <a:cubicBezTo>
                    <a:pt x="4217" y="7616"/>
                    <a:pt x="4762" y="7090"/>
                    <a:pt x="5341" y="6195"/>
                  </a:cubicBezTo>
                  <a:close/>
                  <a:moveTo>
                    <a:pt x="4694" y="6532"/>
                  </a:moveTo>
                  <a:cubicBezTo>
                    <a:pt x="4276" y="7214"/>
                    <a:pt x="3720" y="7854"/>
                    <a:pt x="3199" y="8496"/>
                  </a:cubicBezTo>
                  <a:cubicBezTo>
                    <a:pt x="3094" y="8470"/>
                    <a:pt x="2988" y="8439"/>
                    <a:pt x="2886" y="8402"/>
                  </a:cubicBezTo>
                  <a:lnTo>
                    <a:pt x="2886" y="8402"/>
                  </a:lnTo>
                  <a:cubicBezTo>
                    <a:pt x="3467" y="7826"/>
                    <a:pt x="4295" y="7182"/>
                    <a:pt x="4694" y="6532"/>
                  </a:cubicBezTo>
                  <a:close/>
                  <a:moveTo>
                    <a:pt x="6386" y="7188"/>
                  </a:moveTo>
                  <a:cubicBezTo>
                    <a:pt x="6447" y="7246"/>
                    <a:pt x="6508" y="7300"/>
                    <a:pt x="6565" y="7358"/>
                  </a:cubicBezTo>
                  <a:cubicBezTo>
                    <a:pt x="6643" y="7439"/>
                    <a:pt x="6718" y="7526"/>
                    <a:pt x="6785" y="7615"/>
                  </a:cubicBezTo>
                  <a:cubicBezTo>
                    <a:pt x="6779" y="7621"/>
                    <a:pt x="6767" y="7618"/>
                    <a:pt x="6762" y="7627"/>
                  </a:cubicBezTo>
                  <a:cubicBezTo>
                    <a:pt x="6227" y="8221"/>
                    <a:pt x="5676" y="8787"/>
                    <a:pt x="5102" y="9342"/>
                  </a:cubicBezTo>
                  <a:lnTo>
                    <a:pt x="4894" y="9538"/>
                  </a:lnTo>
                  <a:cubicBezTo>
                    <a:pt x="5468" y="8816"/>
                    <a:pt x="5991" y="8077"/>
                    <a:pt x="6386" y="7188"/>
                  </a:cubicBezTo>
                  <a:close/>
                  <a:moveTo>
                    <a:pt x="5310" y="6989"/>
                  </a:moveTo>
                  <a:cubicBezTo>
                    <a:pt x="5339" y="6989"/>
                    <a:pt x="5232" y="7161"/>
                    <a:pt x="4888" y="7635"/>
                  </a:cubicBezTo>
                  <a:cubicBezTo>
                    <a:pt x="4296" y="8452"/>
                    <a:pt x="3684" y="9232"/>
                    <a:pt x="3110" y="10043"/>
                  </a:cubicBezTo>
                  <a:cubicBezTo>
                    <a:pt x="3245" y="9616"/>
                    <a:pt x="3410" y="9191"/>
                    <a:pt x="3545" y="8822"/>
                  </a:cubicBezTo>
                  <a:cubicBezTo>
                    <a:pt x="3771" y="8600"/>
                    <a:pt x="3996" y="8377"/>
                    <a:pt x="4224" y="8158"/>
                  </a:cubicBezTo>
                  <a:cubicBezTo>
                    <a:pt x="4377" y="8009"/>
                    <a:pt x="5242" y="6989"/>
                    <a:pt x="5310" y="6989"/>
                  </a:cubicBezTo>
                  <a:close/>
                  <a:moveTo>
                    <a:pt x="7013" y="7944"/>
                  </a:moveTo>
                  <a:cubicBezTo>
                    <a:pt x="7091" y="8080"/>
                    <a:pt x="7154" y="8219"/>
                    <a:pt x="7206" y="8366"/>
                  </a:cubicBezTo>
                  <a:cubicBezTo>
                    <a:pt x="6557" y="9085"/>
                    <a:pt x="5872" y="9766"/>
                    <a:pt x="5182" y="10442"/>
                  </a:cubicBezTo>
                  <a:cubicBezTo>
                    <a:pt x="5774" y="9599"/>
                    <a:pt x="6386" y="8764"/>
                    <a:pt x="7013" y="7944"/>
                  </a:cubicBezTo>
                  <a:close/>
                  <a:moveTo>
                    <a:pt x="5792" y="7590"/>
                  </a:moveTo>
                  <a:lnTo>
                    <a:pt x="5792" y="7590"/>
                  </a:lnTo>
                  <a:cubicBezTo>
                    <a:pt x="5160" y="9057"/>
                    <a:pt x="3800" y="10240"/>
                    <a:pt x="2841" y="11527"/>
                  </a:cubicBezTo>
                  <a:cubicBezTo>
                    <a:pt x="2838" y="11438"/>
                    <a:pt x="2838" y="11348"/>
                    <a:pt x="2847" y="11259"/>
                  </a:cubicBezTo>
                  <a:lnTo>
                    <a:pt x="2844" y="11259"/>
                  </a:lnTo>
                  <a:cubicBezTo>
                    <a:pt x="3802" y="10079"/>
                    <a:pt x="5259" y="8825"/>
                    <a:pt x="5792" y="7590"/>
                  </a:cubicBezTo>
                  <a:close/>
                  <a:moveTo>
                    <a:pt x="5087" y="9896"/>
                  </a:moveTo>
                  <a:lnTo>
                    <a:pt x="5087" y="9896"/>
                  </a:lnTo>
                  <a:cubicBezTo>
                    <a:pt x="4513" y="10693"/>
                    <a:pt x="3955" y="11498"/>
                    <a:pt x="3387" y="12301"/>
                  </a:cubicBezTo>
                  <a:lnTo>
                    <a:pt x="3390" y="12301"/>
                  </a:lnTo>
                  <a:cubicBezTo>
                    <a:pt x="3358" y="12347"/>
                    <a:pt x="3352" y="12405"/>
                    <a:pt x="3372" y="12457"/>
                  </a:cubicBezTo>
                  <a:cubicBezTo>
                    <a:pt x="3164" y="12350"/>
                    <a:pt x="3006" y="12171"/>
                    <a:pt x="2925" y="11951"/>
                  </a:cubicBezTo>
                  <a:cubicBezTo>
                    <a:pt x="2974" y="11951"/>
                    <a:pt x="3023" y="11931"/>
                    <a:pt x="3055" y="11897"/>
                  </a:cubicBezTo>
                  <a:cubicBezTo>
                    <a:pt x="3713" y="11212"/>
                    <a:pt x="4400" y="10554"/>
                    <a:pt x="5087" y="9896"/>
                  </a:cubicBezTo>
                  <a:close/>
                  <a:moveTo>
                    <a:pt x="2533" y="0"/>
                  </a:moveTo>
                  <a:cubicBezTo>
                    <a:pt x="2472" y="0"/>
                    <a:pt x="2411" y="36"/>
                    <a:pt x="2379" y="86"/>
                  </a:cubicBezTo>
                  <a:cubicBezTo>
                    <a:pt x="1334" y="1737"/>
                    <a:pt x="817" y="3559"/>
                    <a:pt x="168" y="5386"/>
                  </a:cubicBezTo>
                  <a:cubicBezTo>
                    <a:pt x="159" y="5424"/>
                    <a:pt x="162" y="5464"/>
                    <a:pt x="182" y="5499"/>
                  </a:cubicBezTo>
                  <a:cubicBezTo>
                    <a:pt x="150" y="5545"/>
                    <a:pt x="116" y="5591"/>
                    <a:pt x="84" y="5638"/>
                  </a:cubicBezTo>
                  <a:cubicBezTo>
                    <a:pt x="1" y="5758"/>
                    <a:pt x="112" y="5868"/>
                    <a:pt x="227" y="5868"/>
                  </a:cubicBezTo>
                  <a:cubicBezTo>
                    <a:pt x="263" y="5868"/>
                    <a:pt x="301" y="5857"/>
                    <a:pt x="332" y="5831"/>
                  </a:cubicBezTo>
                  <a:cubicBezTo>
                    <a:pt x="352" y="5811"/>
                    <a:pt x="373" y="5791"/>
                    <a:pt x="396" y="5773"/>
                  </a:cubicBezTo>
                  <a:cubicBezTo>
                    <a:pt x="1100" y="6660"/>
                    <a:pt x="1230" y="7794"/>
                    <a:pt x="2163" y="8519"/>
                  </a:cubicBezTo>
                  <a:cubicBezTo>
                    <a:pt x="2165" y="8522"/>
                    <a:pt x="2630" y="8701"/>
                    <a:pt x="2902" y="8871"/>
                  </a:cubicBezTo>
                  <a:cubicBezTo>
                    <a:pt x="2850" y="8937"/>
                    <a:pt x="2795" y="9001"/>
                    <a:pt x="2746" y="9067"/>
                  </a:cubicBezTo>
                  <a:cubicBezTo>
                    <a:pt x="2644" y="9205"/>
                    <a:pt x="2778" y="9345"/>
                    <a:pt x="2917" y="9345"/>
                  </a:cubicBezTo>
                  <a:cubicBezTo>
                    <a:pt x="2947" y="9345"/>
                    <a:pt x="2978" y="9339"/>
                    <a:pt x="3006" y="9324"/>
                  </a:cubicBezTo>
                  <a:lnTo>
                    <a:pt x="3006" y="9324"/>
                  </a:lnTo>
                  <a:cubicBezTo>
                    <a:pt x="2780" y="9936"/>
                    <a:pt x="2538" y="10534"/>
                    <a:pt x="2368" y="11163"/>
                  </a:cubicBezTo>
                  <a:cubicBezTo>
                    <a:pt x="2368" y="11166"/>
                    <a:pt x="2368" y="11169"/>
                    <a:pt x="2368" y="11172"/>
                  </a:cubicBezTo>
                  <a:cubicBezTo>
                    <a:pt x="2313" y="11261"/>
                    <a:pt x="2255" y="11345"/>
                    <a:pt x="2203" y="11435"/>
                  </a:cubicBezTo>
                  <a:cubicBezTo>
                    <a:pt x="2131" y="11556"/>
                    <a:pt x="2194" y="11660"/>
                    <a:pt x="2290" y="11703"/>
                  </a:cubicBezTo>
                  <a:cubicBezTo>
                    <a:pt x="2262" y="12611"/>
                    <a:pt x="2964" y="12874"/>
                    <a:pt x="3791" y="12874"/>
                  </a:cubicBezTo>
                  <a:cubicBezTo>
                    <a:pt x="4174" y="12874"/>
                    <a:pt x="4584" y="12817"/>
                    <a:pt x="4960" y="12742"/>
                  </a:cubicBezTo>
                  <a:cubicBezTo>
                    <a:pt x="5070" y="12723"/>
                    <a:pt x="5028" y="12571"/>
                    <a:pt x="4930" y="12571"/>
                  </a:cubicBezTo>
                  <a:cubicBezTo>
                    <a:pt x="4925" y="12571"/>
                    <a:pt x="4919" y="12571"/>
                    <a:pt x="4914" y="12572"/>
                  </a:cubicBezTo>
                  <a:cubicBezTo>
                    <a:pt x="4663" y="12612"/>
                    <a:pt x="4441" y="12631"/>
                    <a:pt x="4245" y="12631"/>
                  </a:cubicBezTo>
                  <a:cubicBezTo>
                    <a:pt x="4016" y="12631"/>
                    <a:pt x="3821" y="12606"/>
                    <a:pt x="3655" y="12561"/>
                  </a:cubicBezTo>
                  <a:cubicBezTo>
                    <a:pt x="3670" y="12552"/>
                    <a:pt x="3690" y="12555"/>
                    <a:pt x="3704" y="12540"/>
                  </a:cubicBezTo>
                  <a:cubicBezTo>
                    <a:pt x="4163" y="12027"/>
                    <a:pt x="4643" y="11533"/>
                    <a:pt x="5133" y="11051"/>
                  </a:cubicBezTo>
                  <a:lnTo>
                    <a:pt x="5133" y="11051"/>
                  </a:lnTo>
                  <a:cubicBezTo>
                    <a:pt x="5032" y="11189"/>
                    <a:pt x="4928" y="11339"/>
                    <a:pt x="4787" y="11541"/>
                  </a:cubicBezTo>
                  <a:cubicBezTo>
                    <a:pt x="4680" y="11694"/>
                    <a:pt x="4823" y="11842"/>
                    <a:pt x="4971" y="11842"/>
                  </a:cubicBezTo>
                  <a:cubicBezTo>
                    <a:pt x="5019" y="11842"/>
                    <a:pt x="5067" y="11826"/>
                    <a:pt x="5107" y="11790"/>
                  </a:cubicBezTo>
                  <a:cubicBezTo>
                    <a:pt x="5844" y="11123"/>
                    <a:pt x="6461" y="10248"/>
                    <a:pt x="7244" y="9636"/>
                  </a:cubicBezTo>
                  <a:lnTo>
                    <a:pt x="7244" y="9636"/>
                  </a:lnTo>
                  <a:cubicBezTo>
                    <a:pt x="6889" y="10984"/>
                    <a:pt x="5408" y="12142"/>
                    <a:pt x="4062" y="12263"/>
                  </a:cubicBezTo>
                  <a:cubicBezTo>
                    <a:pt x="3843" y="12283"/>
                    <a:pt x="3837" y="12616"/>
                    <a:pt x="4044" y="12616"/>
                  </a:cubicBezTo>
                  <a:cubicBezTo>
                    <a:pt x="4050" y="12616"/>
                    <a:pt x="4056" y="12616"/>
                    <a:pt x="4062" y="12615"/>
                  </a:cubicBezTo>
                  <a:cubicBezTo>
                    <a:pt x="6305" y="12408"/>
                    <a:pt x="7662" y="10765"/>
                    <a:pt x="7472" y="8706"/>
                  </a:cubicBezTo>
                  <a:cubicBezTo>
                    <a:pt x="7518" y="8640"/>
                    <a:pt x="7570" y="8579"/>
                    <a:pt x="7616" y="8513"/>
                  </a:cubicBezTo>
                  <a:cubicBezTo>
                    <a:pt x="7713" y="8373"/>
                    <a:pt x="7574" y="8224"/>
                    <a:pt x="7433" y="8224"/>
                  </a:cubicBezTo>
                  <a:cubicBezTo>
                    <a:pt x="7414" y="8224"/>
                    <a:pt x="7395" y="8227"/>
                    <a:pt x="7377" y="8233"/>
                  </a:cubicBezTo>
                  <a:cubicBezTo>
                    <a:pt x="7348" y="8089"/>
                    <a:pt x="7336" y="7944"/>
                    <a:pt x="7290" y="7794"/>
                  </a:cubicBezTo>
                  <a:cubicBezTo>
                    <a:pt x="6866" y="6382"/>
                    <a:pt x="4986" y="5565"/>
                    <a:pt x="4406" y="4073"/>
                  </a:cubicBezTo>
                  <a:cubicBezTo>
                    <a:pt x="3846" y="2638"/>
                    <a:pt x="4097" y="1587"/>
                    <a:pt x="3237" y="597"/>
                  </a:cubicBezTo>
                  <a:cubicBezTo>
                    <a:pt x="3248" y="556"/>
                    <a:pt x="3265" y="519"/>
                    <a:pt x="3277" y="478"/>
                  </a:cubicBezTo>
                  <a:cubicBezTo>
                    <a:pt x="3311" y="364"/>
                    <a:pt x="3227" y="294"/>
                    <a:pt x="3136" y="294"/>
                  </a:cubicBezTo>
                  <a:cubicBezTo>
                    <a:pt x="3088" y="294"/>
                    <a:pt x="3038" y="314"/>
                    <a:pt x="3003" y="357"/>
                  </a:cubicBezTo>
                  <a:cubicBezTo>
                    <a:pt x="2879" y="236"/>
                    <a:pt x="2749" y="126"/>
                    <a:pt x="2613" y="25"/>
                  </a:cubicBezTo>
                  <a:cubicBezTo>
                    <a:pt x="2588" y="8"/>
                    <a:pt x="2561" y="0"/>
                    <a:pt x="25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6" name="Google Shape;9376;p131"/>
            <p:cNvSpPr/>
            <p:nvPr/>
          </p:nvSpPr>
          <p:spPr>
            <a:xfrm>
              <a:off x="3134800" y="2033550"/>
              <a:ext cx="230750" cy="177850"/>
            </a:xfrm>
            <a:custGeom>
              <a:avLst/>
              <a:gdLst/>
              <a:ahLst/>
              <a:cxnLst/>
              <a:rect l="l" t="t" r="r" b="b"/>
              <a:pathLst>
                <a:path w="9230" h="7114" extrusionOk="0">
                  <a:moveTo>
                    <a:pt x="3043" y="477"/>
                  </a:moveTo>
                  <a:lnTo>
                    <a:pt x="3043" y="477"/>
                  </a:lnTo>
                  <a:cubicBezTo>
                    <a:pt x="2523" y="1006"/>
                    <a:pt x="2033" y="1551"/>
                    <a:pt x="1571" y="2123"/>
                  </a:cubicBezTo>
                  <a:cubicBezTo>
                    <a:pt x="1776" y="1698"/>
                    <a:pt x="1983" y="1277"/>
                    <a:pt x="2177" y="850"/>
                  </a:cubicBezTo>
                  <a:cubicBezTo>
                    <a:pt x="2188" y="821"/>
                    <a:pt x="2191" y="790"/>
                    <a:pt x="2186" y="762"/>
                  </a:cubicBezTo>
                  <a:lnTo>
                    <a:pt x="2186" y="762"/>
                  </a:lnTo>
                  <a:cubicBezTo>
                    <a:pt x="2465" y="644"/>
                    <a:pt x="2750" y="549"/>
                    <a:pt x="3043" y="477"/>
                  </a:cubicBezTo>
                  <a:close/>
                  <a:moveTo>
                    <a:pt x="1718" y="982"/>
                  </a:moveTo>
                  <a:lnTo>
                    <a:pt x="1718" y="982"/>
                  </a:lnTo>
                  <a:cubicBezTo>
                    <a:pt x="1337" y="1338"/>
                    <a:pt x="996" y="1730"/>
                    <a:pt x="696" y="2157"/>
                  </a:cubicBezTo>
                  <a:cubicBezTo>
                    <a:pt x="693" y="2146"/>
                    <a:pt x="690" y="2132"/>
                    <a:pt x="687" y="2123"/>
                  </a:cubicBezTo>
                  <a:cubicBezTo>
                    <a:pt x="546" y="1522"/>
                    <a:pt x="1054" y="1329"/>
                    <a:pt x="1501" y="1084"/>
                  </a:cubicBezTo>
                  <a:cubicBezTo>
                    <a:pt x="1573" y="1046"/>
                    <a:pt x="1646" y="1020"/>
                    <a:pt x="1718" y="982"/>
                  </a:cubicBezTo>
                  <a:close/>
                  <a:moveTo>
                    <a:pt x="8338" y="1791"/>
                  </a:moveTo>
                  <a:cubicBezTo>
                    <a:pt x="8572" y="2215"/>
                    <a:pt x="8349" y="2631"/>
                    <a:pt x="7965" y="2983"/>
                  </a:cubicBezTo>
                  <a:lnTo>
                    <a:pt x="7965" y="2980"/>
                  </a:lnTo>
                  <a:cubicBezTo>
                    <a:pt x="7991" y="2911"/>
                    <a:pt x="7962" y="2833"/>
                    <a:pt x="7896" y="2796"/>
                  </a:cubicBezTo>
                  <a:cubicBezTo>
                    <a:pt x="8052" y="2466"/>
                    <a:pt x="8199" y="2129"/>
                    <a:pt x="8338" y="1791"/>
                  </a:cubicBezTo>
                  <a:close/>
                  <a:moveTo>
                    <a:pt x="1689" y="1185"/>
                  </a:moveTo>
                  <a:cubicBezTo>
                    <a:pt x="1733" y="1185"/>
                    <a:pt x="1695" y="1324"/>
                    <a:pt x="1510" y="1696"/>
                  </a:cubicBezTo>
                  <a:lnTo>
                    <a:pt x="863" y="3001"/>
                  </a:lnTo>
                  <a:cubicBezTo>
                    <a:pt x="829" y="2778"/>
                    <a:pt x="782" y="2559"/>
                    <a:pt x="733" y="2339"/>
                  </a:cubicBezTo>
                  <a:cubicBezTo>
                    <a:pt x="733" y="2336"/>
                    <a:pt x="736" y="2339"/>
                    <a:pt x="739" y="2334"/>
                  </a:cubicBezTo>
                  <a:lnTo>
                    <a:pt x="739" y="2334"/>
                  </a:lnTo>
                  <a:cubicBezTo>
                    <a:pt x="739" y="2334"/>
                    <a:pt x="738" y="2335"/>
                    <a:pt x="738" y="2335"/>
                  </a:cubicBezTo>
                  <a:cubicBezTo>
                    <a:pt x="737" y="2335"/>
                    <a:pt x="1559" y="1185"/>
                    <a:pt x="1689" y="1185"/>
                  </a:cubicBezTo>
                  <a:close/>
                  <a:moveTo>
                    <a:pt x="6886" y="809"/>
                  </a:moveTo>
                  <a:cubicBezTo>
                    <a:pt x="7226" y="942"/>
                    <a:pt x="7550" y="1107"/>
                    <a:pt x="7856" y="1306"/>
                  </a:cubicBezTo>
                  <a:cubicBezTo>
                    <a:pt x="7913" y="1340"/>
                    <a:pt x="7957" y="1378"/>
                    <a:pt x="8003" y="1418"/>
                  </a:cubicBezTo>
                  <a:cubicBezTo>
                    <a:pt x="7512" y="1961"/>
                    <a:pt x="7059" y="2530"/>
                    <a:pt x="6611" y="3107"/>
                  </a:cubicBezTo>
                  <a:cubicBezTo>
                    <a:pt x="6903" y="2631"/>
                    <a:pt x="7189" y="2155"/>
                    <a:pt x="7408" y="1638"/>
                  </a:cubicBezTo>
                  <a:cubicBezTo>
                    <a:pt x="7466" y="1502"/>
                    <a:pt x="7367" y="1360"/>
                    <a:pt x="7247" y="1360"/>
                  </a:cubicBezTo>
                  <a:cubicBezTo>
                    <a:pt x="7206" y="1360"/>
                    <a:pt x="7163" y="1377"/>
                    <a:pt x="7122" y="1416"/>
                  </a:cubicBezTo>
                  <a:cubicBezTo>
                    <a:pt x="6793" y="1736"/>
                    <a:pt x="6487" y="2074"/>
                    <a:pt x="6190" y="2414"/>
                  </a:cubicBezTo>
                  <a:cubicBezTo>
                    <a:pt x="6441" y="1898"/>
                    <a:pt x="6675" y="1375"/>
                    <a:pt x="6886" y="838"/>
                  </a:cubicBezTo>
                  <a:cubicBezTo>
                    <a:pt x="6888" y="827"/>
                    <a:pt x="6883" y="821"/>
                    <a:pt x="6886" y="809"/>
                  </a:cubicBezTo>
                  <a:close/>
                  <a:moveTo>
                    <a:pt x="4273" y="336"/>
                  </a:moveTo>
                  <a:lnTo>
                    <a:pt x="4273" y="339"/>
                  </a:lnTo>
                  <a:cubicBezTo>
                    <a:pt x="4258" y="344"/>
                    <a:pt x="4241" y="344"/>
                    <a:pt x="4230" y="356"/>
                  </a:cubicBezTo>
                  <a:cubicBezTo>
                    <a:pt x="3274" y="1286"/>
                    <a:pt x="2564" y="2394"/>
                    <a:pt x="1744" y="3436"/>
                  </a:cubicBezTo>
                  <a:cubicBezTo>
                    <a:pt x="2434" y="2559"/>
                    <a:pt x="2979" y="1554"/>
                    <a:pt x="3410" y="509"/>
                  </a:cubicBezTo>
                  <a:cubicBezTo>
                    <a:pt x="3421" y="477"/>
                    <a:pt x="3421" y="446"/>
                    <a:pt x="3410" y="417"/>
                  </a:cubicBezTo>
                  <a:cubicBezTo>
                    <a:pt x="3693" y="368"/>
                    <a:pt x="3984" y="342"/>
                    <a:pt x="4273" y="336"/>
                  </a:cubicBezTo>
                  <a:close/>
                  <a:moveTo>
                    <a:pt x="3005" y="935"/>
                  </a:moveTo>
                  <a:cubicBezTo>
                    <a:pt x="3014" y="935"/>
                    <a:pt x="2926" y="1043"/>
                    <a:pt x="2740" y="1260"/>
                  </a:cubicBezTo>
                  <a:cubicBezTo>
                    <a:pt x="2318" y="2123"/>
                    <a:pt x="1796" y="2917"/>
                    <a:pt x="1423" y="3803"/>
                  </a:cubicBezTo>
                  <a:cubicBezTo>
                    <a:pt x="1348" y="3685"/>
                    <a:pt x="1233" y="3465"/>
                    <a:pt x="1094" y="3292"/>
                  </a:cubicBezTo>
                  <a:lnTo>
                    <a:pt x="1091" y="3292"/>
                  </a:lnTo>
                  <a:cubicBezTo>
                    <a:pt x="1348" y="2865"/>
                    <a:pt x="1637" y="2455"/>
                    <a:pt x="1952" y="2065"/>
                  </a:cubicBezTo>
                  <a:cubicBezTo>
                    <a:pt x="2174" y="1802"/>
                    <a:pt x="2405" y="1548"/>
                    <a:pt x="2645" y="1303"/>
                  </a:cubicBezTo>
                  <a:cubicBezTo>
                    <a:pt x="2875" y="1057"/>
                    <a:pt x="2996" y="935"/>
                    <a:pt x="3005" y="935"/>
                  </a:cubicBezTo>
                  <a:close/>
                  <a:moveTo>
                    <a:pt x="4691" y="332"/>
                  </a:moveTo>
                  <a:cubicBezTo>
                    <a:pt x="4738" y="332"/>
                    <a:pt x="4785" y="333"/>
                    <a:pt x="4833" y="336"/>
                  </a:cubicBezTo>
                  <a:lnTo>
                    <a:pt x="4833" y="339"/>
                  </a:lnTo>
                  <a:cubicBezTo>
                    <a:pt x="5422" y="379"/>
                    <a:pt x="6005" y="495"/>
                    <a:pt x="6562" y="685"/>
                  </a:cubicBezTo>
                  <a:cubicBezTo>
                    <a:pt x="5584" y="1675"/>
                    <a:pt x="4665" y="2706"/>
                    <a:pt x="3831" y="3803"/>
                  </a:cubicBezTo>
                  <a:cubicBezTo>
                    <a:pt x="4414" y="2758"/>
                    <a:pt x="5029" y="1730"/>
                    <a:pt x="5560" y="656"/>
                  </a:cubicBezTo>
                  <a:cubicBezTo>
                    <a:pt x="5619" y="538"/>
                    <a:pt x="5523" y="410"/>
                    <a:pt x="5414" y="410"/>
                  </a:cubicBezTo>
                  <a:cubicBezTo>
                    <a:pt x="5377" y="410"/>
                    <a:pt x="5338" y="425"/>
                    <a:pt x="5303" y="460"/>
                  </a:cubicBezTo>
                  <a:cubicBezTo>
                    <a:pt x="4622" y="1164"/>
                    <a:pt x="3984" y="1909"/>
                    <a:pt x="3395" y="2689"/>
                  </a:cubicBezTo>
                  <a:cubicBezTo>
                    <a:pt x="3776" y="1984"/>
                    <a:pt x="4146" y="1277"/>
                    <a:pt x="4478" y="547"/>
                  </a:cubicBezTo>
                  <a:cubicBezTo>
                    <a:pt x="4512" y="471"/>
                    <a:pt x="4484" y="382"/>
                    <a:pt x="4414" y="336"/>
                  </a:cubicBezTo>
                  <a:cubicBezTo>
                    <a:pt x="4507" y="336"/>
                    <a:pt x="4598" y="332"/>
                    <a:pt x="4691" y="332"/>
                  </a:cubicBezTo>
                  <a:close/>
                  <a:moveTo>
                    <a:pt x="3736" y="1352"/>
                  </a:moveTo>
                  <a:lnTo>
                    <a:pt x="3736" y="1352"/>
                  </a:lnTo>
                  <a:cubicBezTo>
                    <a:pt x="3170" y="2472"/>
                    <a:pt x="2546" y="3558"/>
                    <a:pt x="1960" y="4666"/>
                  </a:cubicBezTo>
                  <a:cubicBezTo>
                    <a:pt x="1836" y="4461"/>
                    <a:pt x="1709" y="4259"/>
                    <a:pt x="1582" y="4057"/>
                  </a:cubicBezTo>
                  <a:lnTo>
                    <a:pt x="1579" y="4057"/>
                  </a:lnTo>
                  <a:cubicBezTo>
                    <a:pt x="1605" y="4054"/>
                    <a:pt x="1628" y="4043"/>
                    <a:pt x="1646" y="4023"/>
                  </a:cubicBezTo>
                  <a:cubicBezTo>
                    <a:pt x="2382" y="3162"/>
                    <a:pt x="3008" y="2215"/>
                    <a:pt x="3736" y="1352"/>
                  </a:cubicBezTo>
                  <a:close/>
                  <a:moveTo>
                    <a:pt x="4671" y="1638"/>
                  </a:moveTo>
                  <a:cubicBezTo>
                    <a:pt x="3947" y="2951"/>
                    <a:pt x="3161" y="4230"/>
                    <a:pt x="2544" y="5599"/>
                  </a:cubicBezTo>
                  <a:cubicBezTo>
                    <a:pt x="2416" y="5397"/>
                    <a:pt x="2289" y="5195"/>
                    <a:pt x="2165" y="4990"/>
                  </a:cubicBezTo>
                  <a:lnTo>
                    <a:pt x="2162" y="4993"/>
                  </a:lnTo>
                  <a:cubicBezTo>
                    <a:pt x="2933" y="3820"/>
                    <a:pt x="3756" y="2692"/>
                    <a:pt x="4671" y="1638"/>
                  </a:cubicBezTo>
                  <a:close/>
                  <a:moveTo>
                    <a:pt x="6453" y="2660"/>
                  </a:moveTo>
                  <a:lnTo>
                    <a:pt x="6453" y="2660"/>
                  </a:lnTo>
                  <a:cubicBezTo>
                    <a:pt x="6034" y="3358"/>
                    <a:pt x="5581" y="4034"/>
                    <a:pt x="5260" y="4790"/>
                  </a:cubicBezTo>
                  <a:cubicBezTo>
                    <a:pt x="5243" y="4831"/>
                    <a:pt x="5240" y="4877"/>
                    <a:pt x="5252" y="4923"/>
                  </a:cubicBezTo>
                  <a:cubicBezTo>
                    <a:pt x="5047" y="5076"/>
                    <a:pt x="4856" y="5247"/>
                    <a:pt x="4680" y="5434"/>
                  </a:cubicBezTo>
                  <a:lnTo>
                    <a:pt x="4677" y="5434"/>
                  </a:lnTo>
                  <a:cubicBezTo>
                    <a:pt x="4486" y="5636"/>
                    <a:pt x="4307" y="5867"/>
                    <a:pt x="4111" y="6072"/>
                  </a:cubicBezTo>
                  <a:cubicBezTo>
                    <a:pt x="4498" y="5440"/>
                    <a:pt x="4882" y="4808"/>
                    <a:pt x="5249" y="4164"/>
                  </a:cubicBezTo>
                  <a:cubicBezTo>
                    <a:pt x="5624" y="3641"/>
                    <a:pt x="6025" y="3139"/>
                    <a:pt x="6453" y="2660"/>
                  </a:cubicBezTo>
                  <a:close/>
                  <a:moveTo>
                    <a:pt x="6129" y="1661"/>
                  </a:moveTo>
                  <a:lnTo>
                    <a:pt x="6129" y="1661"/>
                  </a:lnTo>
                  <a:cubicBezTo>
                    <a:pt x="5780" y="2429"/>
                    <a:pt x="5399" y="3182"/>
                    <a:pt x="4980" y="3916"/>
                  </a:cubicBezTo>
                  <a:cubicBezTo>
                    <a:pt x="4383" y="4764"/>
                    <a:pt x="3843" y="5648"/>
                    <a:pt x="3363" y="6569"/>
                  </a:cubicBezTo>
                  <a:cubicBezTo>
                    <a:pt x="3356" y="6570"/>
                    <a:pt x="3348" y="6570"/>
                    <a:pt x="3341" y="6570"/>
                  </a:cubicBezTo>
                  <a:cubicBezTo>
                    <a:pt x="3092" y="6570"/>
                    <a:pt x="2906" y="6204"/>
                    <a:pt x="2777" y="5977"/>
                  </a:cubicBezTo>
                  <a:lnTo>
                    <a:pt x="2774" y="5977"/>
                  </a:lnTo>
                  <a:cubicBezTo>
                    <a:pt x="3716" y="4395"/>
                    <a:pt x="4870" y="2989"/>
                    <a:pt x="6129" y="1661"/>
                  </a:cubicBezTo>
                  <a:close/>
                  <a:moveTo>
                    <a:pt x="4351" y="0"/>
                  </a:moveTo>
                  <a:cubicBezTo>
                    <a:pt x="3302" y="0"/>
                    <a:pt x="2322" y="273"/>
                    <a:pt x="1325" y="783"/>
                  </a:cubicBezTo>
                  <a:cubicBezTo>
                    <a:pt x="0" y="1462"/>
                    <a:pt x="364" y="1984"/>
                    <a:pt x="554" y="3289"/>
                  </a:cubicBezTo>
                  <a:cubicBezTo>
                    <a:pt x="563" y="3347"/>
                    <a:pt x="609" y="3393"/>
                    <a:pt x="667" y="3405"/>
                  </a:cubicBezTo>
                  <a:cubicBezTo>
                    <a:pt x="629" y="3480"/>
                    <a:pt x="589" y="3552"/>
                    <a:pt x="554" y="3630"/>
                  </a:cubicBezTo>
                  <a:cubicBezTo>
                    <a:pt x="503" y="3742"/>
                    <a:pt x="597" y="3844"/>
                    <a:pt x="690" y="3844"/>
                  </a:cubicBezTo>
                  <a:cubicBezTo>
                    <a:pt x="731" y="3844"/>
                    <a:pt x="772" y="3823"/>
                    <a:pt x="800" y="3774"/>
                  </a:cubicBezTo>
                  <a:cubicBezTo>
                    <a:pt x="826" y="3728"/>
                    <a:pt x="852" y="3688"/>
                    <a:pt x="878" y="3641"/>
                  </a:cubicBezTo>
                  <a:cubicBezTo>
                    <a:pt x="959" y="3757"/>
                    <a:pt x="1037" y="3875"/>
                    <a:pt x="1114" y="3994"/>
                  </a:cubicBezTo>
                  <a:cubicBezTo>
                    <a:pt x="1354" y="4366"/>
                    <a:pt x="1585" y="4744"/>
                    <a:pt x="1819" y="5122"/>
                  </a:cubicBezTo>
                  <a:cubicBezTo>
                    <a:pt x="1998" y="5411"/>
                    <a:pt x="2171" y="5709"/>
                    <a:pt x="2353" y="6000"/>
                  </a:cubicBezTo>
                  <a:cubicBezTo>
                    <a:pt x="2350" y="6009"/>
                    <a:pt x="2344" y="6017"/>
                    <a:pt x="2341" y="6026"/>
                  </a:cubicBezTo>
                  <a:cubicBezTo>
                    <a:pt x="2290" y="6148"/>
                    <a:pt x="2401" y="6234"/>
                    <a:pt x="2512" y="6234"/>
                  </a:cubicBezTo>
                  <a:cubicBezTo>
                    <a:pt x="2514" y="6234"/>
                    <a:pt x="2516" y="6234"/>
                    <a:pt x="2518" y="6234"/>
                  </a:cubicBezTo>
                  <a:cubicBezTo>
                    <a:pt x="2645" y="6436"/>
                    <a:pt x="2786" y="6632"/>
                    <a:pt x="2936" y="6817"/>
                  </a:cubicBezTo>
                  <a:cubicBezTo>
                    <a:pt x="3005" y="6901"/>
                    <a:pt x="3101" y="6933"/>
                    <a:pt x="3205" y="6941"/>
                  </a:cubicBezTo>
                  <a:cubicBezTo>
                    <a:pt x="3214" y="7039"/>
                    <a:pt x="3299" y="7113"/>
                    <a:pt x="3386" y="7113"/>
                  </a:cubicBezTo>
                  <a:cubicBezTo>
                    <a:pt x="3438" y="7113"/>
                    <a:pt x="3490" y="7087"/>
                    <a:pt x="3528" y="7025"/>
                  </a:cubicBezTo>
                  <a:cubicBezTo>
                    <a:pt x="3563" y="6970"/>
                    <a:pt x="3597" y="6912"/>
                    <a:pt x="3632" y="6858"/>
                  </a:cubicBezTo>
                  <a:cubicBezTo>
                    <a:pt x="3742" y="6811"/>
                    <a:pt x="3846" y="6754"/>
                    <a:pt x="3941" y="6681"/>
                  </a:cubicBezTo>
                  <a:cubicBezTo>
                    <a:pt x="4518" y="6196"/>
                    <a:pt x="4934" y="5486"/>
                    <a:pt x="5523" y="5030"/>
                  </a:cubicBezTo>
                  <a:cubicBezTo>
                    <a:pt x="5532" y="5024"/>
                    <a:pt x="5540" y="5027"/>
                    <a:pt x="5549" y="5016"/>
                  </a:cubicBezTo>
                  <a:cubicBezTo>
                    <a:pt x="5555" y="5007"/>
                    <a:pt x="5558" y="5004"/>
                    <a:pt x="5563" y="4998"/>
                  </a:cubicBezTo>
                  <a:cubicBezTo>
                    <a:pt x="5817" y="4811"/>
                    <a:pt x="6095" y="4666"/>
                    <a:pt x="6441" y="4611"/>
                  </a:cubicBezTo>
                  <a:cubicBezTo>
                    <a:pt x="6504" y="4603"/>
                    <a:pt x="6488" y="4502"/>
                    <a:pt x="6426" y="4502"/>
                  </a:cubicBezTo>
                  <a:cubicBezTo>
                    <a:pt x="6425" y="4502"/>
                    <a:pt x="6425" y="4502"/>
                    <a:pt x="6424" y="4502"/>
                  </a:cubicBezTo>
                  <a:cubicBezTo>
                    <a:pt x="6250" y="4502"/>
                    <a:pt x="6077" y="4528"/>
                    <a:pt x="5913" y="4577"/>
                  </a:cubicBezTo>
                  <a:cubicBezTo>
                    <a:pt x="6528" y="3826"/>
                    <a:pt x="7102" y="3047"/>
                    <a:pt x="7723" y="2302"/>
                  </a:cubicBezTo>
                  <a:lnTo>
                    <a:pt x="7723" y="2302"/>
                  </a:lnTo>
                  <a:cubicBezTo>
                    <a:pt x="7590" y="2593"/>
                    <a:pt x="7449" y="2882"/>
                    <a:pt x="7304" y="3177"/>
                  </a:cubicBezTo>
                  <a:cubicBezTo>
                    <a:pt x="7252" y="3263"/>
                    <a:pt x="7284" y="3373"/>
                    <a:pt x="7373" y="3422"/>
                  </a:cubicBezTo>
                  <a:cubicBezTo>
                    <a:pt x="7177" y="3537"/>
                    <a:pt x="6975" y="3644"/>
                    <a:pt x="6767" y="3740"/>
                  </a:cubicBezTo>
                  <a:cubicBezTo>
                    <a:pt x="6577" y="3825"/>
                    <a:pt x="6695" y="4082"/>
                    <a:pt x="6874" y="4082"/>
                  </a:cubicBezTo>
                  <a:cubicBezTo>
                    <a:pt x="6901" y="4082"/>
                    <a:pt x="6929" y="4076"/>
                    <a:pt x="6958" y="4063"/>
                  </a:cubicBezTo>
                  <a:cubicBezTo>
                    <a:pt x="7694" y="3711"/>
                    <a:pt x="9230" y="2908"/>
                    <a:pt x="8710" y="1825"/>
                  </a:cubicBezTo>
                  <a:cubicBezTo>
                    <a:pt x="8647" y="1693"/>
                    <a:pt x="8569" y="1569"/>
                    <a:pt x="8476" y="1456"/>
                  </a:cubicBezTo>
                  <a:cubicBezTo>
                    <a:pt x="8488" y="1430"/>
                    <a:pt x="8499" y="1404"/>
                    <a:pt x="8508" y="1378"/>
                  </a:cubicBezTo>
                  <a:cubicBezTo>
                    <a:pt x="8556" y="1251"/>
                    <a:pt x="8442" y="1151"/>
                    <a:pt x="8327" y="1151"/>
                  </a:cubicBezTo>
                  <a:cubicBezTo>
                    <a:pt x="8288" y="1151"/>
                    <a:pt x="8249" y="1162"/>
                    <a:pt x="8216" y="1187"/>
                  </a:cubicBezTo>
                  <a:cubicBezTo>
                    <a:pt x="7532" y="573"/>
                    <a:pt x="6467" y="292"/>
                    <a:pt x="5636" y="131"/>
                  </a:cubicBezTo>
                  <a:cubicBezTo>
                    <a:pt x="5193" y="43"/>
                    <a:pt x="4766" y="0"/>
                    <a:pt x="43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7" name="Google Shape;9377;p131"/>
            <p:cNvSpPr/>
            <p:nvPr/>
          </p:nvSpPr>
          <p:spPr>
            <a:xfrm>
              <a:off x="3451425" y="1868325"/>
              <a:ext cx="900375" cy="1164925"/>
            </a:xfrm>
            <a:custGeom>
              <a:avLst/>
              <a:gdLst/>
              <a:ahLst/>
              <a:cxnLst/>
              <a:rect l="l" t="t" r="r" b="b"/>
              <a:pathLst>
                <a:path w="36015" h="46597" extrusionOk="0">
                  <a:moveTo>
                    <a:pt x="3990" y="38947"/>
                  </a:moveTo>
                  <a:lnTo>
                    <a:pt x="3990" y="38947"/>
                  </a:lnTo>
                  <a:cubicBezTo>
                    <a:pt x="3280" y="39727"/>
                    <a:pt x="3499" y="39473"/>
                    <a:pt x="2642" y="40625"/>
                  </a:cubicBezTo>
                  <a:cubicBezTo>
                    <a:pt x="2186" y="41240"/>
                    <a:pt x="1938" y="41502"/>
                    <a:pt x="1819" y="41557"/>
                  </a:cubicBezTo>
                  <a:cubicBezTo>
                    <a:pt x="2379" y="40838"/>
                    <a:pt x="2873" y="40067"/>
                    <a:pt x="3292" y="39256"/>
                  </a:cubicBezTo>
                  <a:cubicBezTo>
                    <a:pt x="3520" y="39138"/>
                    <a:pt x="3751" y="39037"/>
                    <a:pt x="3990" y="38947"/>
                  </a:cubicBezTo>
                  <a:close/>
                  <a:moveTo>
                    <a:pt x="2882" y="40864"/>
                  </a:moveTo>
                  <a:cubicBezTo>
                    <a:pt x="2815" y="40968"/>
                    <a:pt x="2749" y="41066"/>
                    <a:pt x="2668" y="41188"/>
                  </a:cubicBezTo>
                  <a:cubicBezTo>
                    <a:pt x="2013" y="42186"/>
                    <a:pt x="1375" y="43180"/>
                    <a:pt x="760" y="44196"/>
                  </a:cubicBezTo>
                  <a:cubicBezTo>
                    <a:pt x="647" y="43875"/>
                    <a:pt x="586" y="43538"/>
                    <a:pt x="584" y="43197"/>
                  </a:cubicBezTo>
                  <a:cubicBezTo>
                    <a:pt x="1513" y="42524"/>
                    <a:pt x="2163" y="41811"/>
                    <a:pt x="2882" y="40864"/>
                  </a:cubicBezTo>
                  <a:close/>
                  <a:moveTo>
                    <a:pt x="4595" y="40283"/>
                  </a:moveTo>
                  <a:cubicBezTo>
                    <a:pt x="3392" y="41799"/>
                    <a:pt x="2445" y="43674"/>
                    <a:pt x="1496" y="45391"/>
                  </a:cubicBezTo>
                  <a:cubicBezTo>
                    <a:pt x="1300" y="45195"/>
                    <a:pt x="1129" y="44970"/>
                    <a:pt x="991" y="44727"/>
                  </a:cubicBezTo>
                  <a:cubicBezTo>
                    <a:pt x="2271" y="43297"/>
                    <a:pt x="3387" y="41802"/>
                    <a:pt x="4595" y="40283"/>
                  </a:cubicBezTo>
                  <a:close/>
                  <a:moveTo>
                    <a:pt x="35747" y="0"/>
                  </a:moveTo>
                  <a:cubicBezTo>
                    <a:pt x="35706" y="0"/>
                    <a:pt x="35664" y="15"/>
                    <a:pt x="35626" y="51"/>
                  </a:cubicBezTo>
                  <a:cubicBezTo>
                    <a:pt x="32162" y="3264"/>
                    <a:pt x="29569" y="7580"/>
                    <a:pt x="26595" y="11255"/>
                  </a:cubicBezTo>
                  <a:cubicBezTo>
                    <a:pt x="23322" y="15300"/>
                    <a:pt x="20025" y="19318"/>
                    <a:pt x="17037" y="23583"/>
                  </a:cubicBezTo>
                  <a:cubicBezTo>
                    <a:pt x="13936" y="28005"/>
                    <a:pt x="11159" y="32651"/>
                    <a:pt x="8127" y="37123"/>
                  </a:cubicBezTo>
                  <a:cubicBezTo>
                    <a:pt x="6337" y="39753"/>
                    <a:pt x="4397" y="42279"/>
                    <a:pt x="2316" y="44687"/>
                  </a:cubicBezTo>
                  <a:cubicBezTo>
                    <a:pt x="3667" y="43119"/>
                    <a:pt x="4660" y="40844"/>
                    <a:pt x="5731" y="39066"/>
                  </a:cubicBezTo>
                  <a:cubicBezTo>
                    <a:pt x="5809" y="38936"/>
                    <a:pt x="5692" y="38796"/>
                    <a:pt x="5571" y="38796"/>
                  </a:cubicBezTo>
                  <a:cubicBezTo>
                    <a:pt x="5530" y="38796"/>
                    <a:pt x="5489" y="38812"/>
                    <a:pt x="5454" y="38849"/>
                  </a:cubicBezTo>
                  <a:cubicBezTo>
                    <a:pt x="3962" y="40433"/>
                    <a:pt x="2736" y="42118"/>
                    <a:pt x="1377" y="43823"/>
                  </a:cubicBezTo>
                  <a:lnTo>
                    <a:pt x="1377" y="43823"/>
                  </a:lnTo>
                  <a:cubicBezTo>
                    <a:pt x="2375" y="42570"/>
                    <a:pt x="3584" y="40456"/>
                    <a:pt x="4539" y="38846"/>
                  </a:cubicBezTo>
                  <a:cubicBezTo>
                    <a:pt x="4550" y="38820"/>
                    <a:pt x="4556" y="38791"/>
                    <a:pt x="4550" y="38762"/>
                  </a:cubicBezTo>
                  <a:cubicBezTo>
                    <a:pt x="5015" y="38637"/>
                    <a:pt x="5487" y="38568"/>
                    <a:pt x="5948" y="38568"/>
                  </a:cubicBezTo>
                  <a:cubicBezTo>
                    <a:pt x="6189" y="38568"/>
                    <a:pt x="6428" y="38587"/>
                    <a:pt x="6661" y="38627"/>
                  </a:cubicBezTo>
                  <a:cubicBezTo>
                    <a:pt x="6666" y="38628"/>
                    <a:pt x="6672" y="38628"/>
                    <a:pt x="6677" y="38628"/>
                  </a:cubicBezTo>
                  <a:cubicBezTo>
                    <a:pt x="6769" y="38628"/>
                    <a:pt x="6805" y="38490"/>
                    <a:pt x="6704" y="38465"/>
                  </a:cubicBezTo>
                  <a:cubicBezTo>
                    <a:pt x="6387" y="38393"/>
                    <a:pt x="6066" y="38359"/>
                    <a:pt x="5747" y="38359"/>
                  </a:cubicBezTo>
                  <a:cubicBezTo>
                    <a:pt x="4963" y="38359"/>
                    <a:pt x="4185" y="38564"/>
                    <a:pt x="3471" y="38913"/>
                  </a:cubicBezTo>
                  <a:cubicBezTo>
                    <a:pt x="3502" y="38852"/>
                    <a:pt x="3534" y="38797"/>
                    <a:pt x="3566" y="38734"/>
                  </a:cubicBezTo>
                  <a:cubicBezTo>
                    <a:pt x="3626" y="38609"/>
                    <a:pt x="3531" y="38486"/>
                    <a:pt x="3419" y="38486"/>
                  </a:cubicBezTo>
                  <a:cubicBezTo>
                    <a:pt x="3380" y="38486"/>
                    <a:pt x="3340" y="38500"/>
                    <a:pt x="3303" y="38534"/>
                  </a:cubicBezTo>
                  <a:cubicBezTo>
                    <a:pt x="3098" y="38725"/>
                    <a:pt x="2905" y="38913"/>
                    <a:pt x="2720" y="39097"/>
                  </a:cubicBezTo>
                  <a:cubicBezTo>
                    <a:pt x="2724" y="39000"/>
                    <a:pt x="2648" y="38905"/>
                    <a:pt x="2556" y="38905"/>
                  </a:cubicBezTo>
                  <a:cubicBezTo>
                    <a:pt x="2529" y="38905"/>
                    <a:pt x="2500" y="38914"/>
                    <a:pt x="2472" y="38933"/>
                  </a:cubicBezTo>
                  <a:cubicBezTo>
                    <a:pt x="2423" y="38970"/>
                    <a:pt x="2379" y="39011"/>
                    <a:pt x="2333" y="39045"/>
                  </a:cubicBezTo>
                  <a:cubicBezTo>
                    <a:pt x="2302" y="39023"/>
                    <a:pt x="2265" y="39012"/>
                    <a:pt x="2229" y="39012"/>
                  </a:cubicBezTo>
                  <a:cubicBezTo>
                    <a:pt x="2185" y="39012"/>
                    <a:pt x="2141" y="39028"/>
                    <a:pt x="2108" y="39060"/>
                  </a:cubicBezTo>
                  <a:cubicBezTo>
                    <a:pt x="1519" y="39626"/>
                    <a:pt x="910" y="40166"/>
                    <a:pt x="275" y="40679"/>
                  </a:cubicBezTo>
                  <a:cubicBezTo>
                    <a:pt x="146" y="40789"/>
                    <a:pt x="265" y="40992"/>
                    <a:pt x="405" y="40992"/>
                  </a:cubicBezTo>
                  <a:cubicBezTo>
                    <a:pt x="435" y="40992"/>
                    <a:pt x="465" y="40983"/>
                    <a:pt x="494" y="40962"/>
                  </a:cubicBezTo>
                  <a:cubicBezTo>
                    <a:pt x="737" y="40792"/>
                    <a:pt x="985" y="40633"/>
                    <a:pt x="1242" y="40489"/>
                  </a:cubicBezTo>
                  <a:lnTo>
                    <a:pt x="1242" y="40489"/>
                  </a:lnTo>
                  <a:cubicBezTo>
                    <a:pt x="1167" y="40662"/>
                    <a:pt x="1100" y="40841"/>
                    <a:pt x="1040" y="41026"/>
                  </a:cubicBezTo>
                  <a:cubicBezTo>
                    <a:pt x="702" y="41531"/>
                    <a:pt x="462" y="42068"/>
                    <a:pt x="344" y="42614"/>
                  </a:cubicBezTo>
                  <a:cubicBezTo>
                    <a:pt x="234" y="42801"/>
                    <a:pt x="133" y="42998"/>
                    <a:pt x="47" y="43200"/>
                  </a:cubicBezTo>
                  <a:cubicBezTo>
                    <a:pt x="0" y="43309"/>
                    <a:pt x="73" y="43453"/>
                    <a:pt x="183" y="43453"/>
                  </a:cubicBezTo>
                  <a:cubicBezTo>
                    <a:pt x="210" y="43453"/>
                    <a:pt x="239" y="43445"/>
                    <a:pt x="269" y="43425"/>
                  </a:cubicBezTo>
                  <a:cubicBezTo>
                    <a:pt x="278" y="43821"/>
                    <a:pt x="367" y="44207"/>
                    <a:pt x="532" y="44568"/>
                  </a:cubicBezTo>
                  <a:cubicBezTo>
                    <a:pt x="439" y="44721"/>
                    <a:pt x="341" y="44871"/>
                    <a:pt x="252" y="45027"/>
                  </a:cubicBezTo>
                  <a:cubicBezTo>
                    <a:pt x="178" y="45157"/>
                    <a:pt x="292" y="45294"/>
                    <a:pt x="412" y="45294"/>
                  </a:cubicBezTo>
                  <a:cubicBezTo>
                    <a:pt x="452" y="45294"/>
                    <a:pt x="494" y="45278"/>
                    <a:pt x="529" y="45241"/>
                  </a:cubicBezTo>
                  <a:cubicBezTo>
                    <a:pt x="610" y="45154"/>
                    <a:pt x="682" y="45065"/>
                    <a:pt x="763" y="44978"/>
                  </a:cubicBezTo>
                  <a:cubicBezTo>
                    <a:pt x="930" y="45224"/>
                    <a:pt x="1129" y="45449"/>
                    <a:pt x="1354" y="45642"/>
                  </a:cubicBezTo>
                  <a:cubicBezTo>
                    <a:pt x="1308" y="45723"/>
                    <a:pt x="1265" y="45807"/>
                    <a:pt x="1219" y="45888"/>
                  </a:cubicBezTo>
                  <a:cubicBezTo>
                    <a:pt x="1145" y="46017"/>
                    <a:pt x="1260" y="46159"/>
                    <a:pt x="1382" y="46159"/>
                  </a:cubicBezTo>
                  <a:cubicBezTo>
                    <a:pt x="1424" y="46159"/>
                    <a:pt x="1466" y="46143"/>
                    <a:pt x="1502" y="46104"/>
                  </a:cubicBezTo>
                  <a:cubicBezTo>
                    <a:pt x="1562" y="46038"/>
                    <a:pt x="1617" y="45968"/>
                    <a:pt x="1678" y="45899"/>
                  </a:cubicBezTo>
                  <a:cubicBezTo>
                    <a:pt x="1917" y="46072"/>
                    <a:pt x="2171" y="46225"/>
                    <a:pt x="2437" y="46355"/>
                  </a:cubicBezTo>
                  <a:cubicBezTo>
                    <a:pt x="2789" y="46528"/>
                    <a:pt x="3170" y="46596"/>
                    <a:pt x="3559" y="46596"/>
                  </a:cubicBezTo>
                  <a:cubicBezTo>
                    <a:pt x="4390" y="46596"/>
                    <a:pt x="5261" y="46284"/>
                    <a:pt x="5976" y="46003"/>
                  </a:cubicBezTo>
                  <a:cubicBezTo>
                    <a:pt x="6609" y="45755"/>
                    <a:pt x="8684" y="44049"/>
                    <a:pt x="9556" y="44049"/>
                  </a:cubicBezTo>
                  <a:cubicBezTo>
                    <a:pt x="9639" y="44049"/>
                    <a:pt x="9711" y="44064"/>
                    <a:pt x="9770" y="44098"/>
                  </a:cubicBezTo>
                  <a:cubicBezTo>
                    <a:pt x="9951" y="44202"/>
                    <a:pt x="10133" y="44253"/>
                    <a:pt x="10306" y="44253"/>
                  </a:cubicBezTo>
                  <a:cubicBezTo>
                    <a:pt x="10433" y="44253"/>
                    <a:pt x="10555" y="44225"/>
                    <a:pt x="10668" y="44173"/>
                  </a:cubicBezTo>
                  <a:cubicBezTo>
                    <a:pt x="10281" y="44069"/>
                    <a:pt x="9727" y="43642"/>
                    <a:pt x="9574" y="43642"/>
                  </a:cubicBezTo>
                  <a:cubicBezTo>
                    <a:pt x="8843" y="43642"/>
                    <a:pt x="8199" y="44430"/>
                    <a:pt x="7596" y="44808"/>
                  </a:cubicBezTo>
                  <a:cubicBezTo>
                    <a:pt x="6410" y="45547"/>
                    <a:pt x="5090" y="46127"/>
                    <a:pt x="3687" y="46248"/>
                  </a:cubicBezTo>
                  <a:cubicBezTo>
                    <a:pt x="3612" y="46255"/>
                    <a:pt x="3537" y="46258"/>
                    <a:pt x="3464" y="46258"/>
                  </a:cubicBezTo>
                  <a:cubicBezTo>
                    <a:pt x="2847" y="46258"/>
                    <a:pt x="2296" y="46046"/>
                    <a:pt x="1842" y="45709"/>
                  </a:cubicBezTo>
                  <a:cubicBezTo>
                    <a:pt x="7504" y="39418"/>
                    <a:pt x="11774" y="32119"/>
                    <a:pt x="16451" y="25104"/>
                  </a:cubicBezTo>
                  <a:cubicBezTo>
                    <a:pt x="19618" y="20352"/>
                    <a:pt x="23267" y="15949"/>
                    <a:pt x="26858" y="11521"/>
                  </a:cubicBezTo>
                  <a:cubicBezTo>
                    <a:pt x="29783" y="7909"/>
                    <a:pt x="32488" y="3472"/>
                    <a:pt x="35880" y="305"/>
                  </a:cubicBezTo>
                  <a:cubicBezTo>
                    <a:pt x="36015" y="181"/>
                    <a:pt x="35890" y="0"/>
                    <a:pt x="357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8" name="Google Shape;9378;p131"/>
            <p:cNvSpPr/>
            <p:nvPr/>
          </p:nvSpPr>
          <p:spPr>
            <a:xfrm>
              <a:off x="3718175" y="2963250"/>
              <a:ext cx="10100" cy="10000"/>
            </a:xfrm>
            <a:custGeom>
              <a:avLst/>
              <a:gdLst/>
              <a:ahLst/>
              <a:cxnLst/>
              <a:rect l="l" t="t" r="r" b="b"/>
              <a:pathLst>
                <a:path w="404" h="400" extrusionOk="0">
                  <a:moveTo>
                    <a:pt x="379" y="0"/>
                  </a:moveTo>
                  <a:lnTo>
                    <a:pt x="379" y="0"/>
                  </a:lnTo>
                  <a:cubicBezTo>
                    <a:pt x="278" y="174"/>
                    <a:pt x="154" y="309"/>
                    <a:pt x="1" y="379"/>
                  </a:cubicBezTo>
                  <a:cubicBezTo>
                    <a:pt x="51" y="392"/>
                    <a:pt x="99" y="399"/>
                    <a:pt x="142" y="399"/>
                  </a:cubicBezTo>
                  <a:cubicBezTo>
                    <a:pt x="303" y="399"/>
                    <a:pt x="404" y="294"/>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9" name="Google Shape;9379;p131"/>
            <p:cNvSpPr/>
            <p:nvPr/>
          </p:nvSpPr>
          <p:spPr>
            <a:xfrm>
              <a:off x="3701000" y="2861350"/>
              <a:ext cx="59850" cy="102000"/>
            </a:xfrm>
            <a:custGeom>
              <a:avLst/>
              <a:gdLst/>
              <a:ahLst/>
              <a:cxnLst/>
              <a:rect l="l" t="t" r="r" b="b"/>
              <a:pathLst>
                <a:path w="2394" h="4080" extrusionOk="0">
                  <a:moveTo>
                    <a:pt x="2166" y="1"/>
                  </a:moveTo>
                  <a:cubicBezTo>
                    <a:pt x="2158" y="1"/>
                    <a:pt x="2149" y="1"/>
                    <a:pt x="2140" y="3"/>
                  </a:cubicBezTo>
                  <a:cubicBezTo>
                    <a:pt x="777" y="199"/>
                    <a:pt x="532" y="878"/>
                    <a:pt x="474" y="2240"/>
                  </a:cubicBezTo>
                  <a:cubicBezTo>
                    <a:pt x="468" y="2393"/>
                    <a:pt x="552" y="2546"/>
                    <a:pt x="616" y="2688"/>
                  </a:cubicBezTo>
                  <a:cubicBezTo>
                    <a:pt x="916" y="3372"/>
                    <a:pt x="1043" y="3805"/>
                    <a:pt x="1066" y="4079"/>
                  </a:cubicBezTo>
                  <a:cubicBezTo>
                    <a:pt x="1121" y="3987"/>
                    <a:pt x="1179" y="3903"/>
                    <a:pt x="1213" y="3782"/>
                  </a:cubicBezTo>
                  <a:cubicBezTo>
                    <a:pt x="1565" y="2503"/>
                    <a:pt x="1" y="678"/>
                    <a:pt x="2218" y="283"/>
                  </a:cubicBezTo>
                  <a:cubicBezTo>
                    <a:pt x="2393" y="250"/>
                    <a:pt x="2329" y="1"/>
                    <a:pt x="21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0" name="Google Shape;9380;p131"/>
            <p:cNvSpPr/>
            <p:nvPr/>
          </p:nvSpPr>
          <p:spPr>
            <a:xfrm>
              <a:off x="4162850" y="3176950"/>
              <a:ext cx="825" cy="1400"/>
            </a:xfrm>
            <a:custGeom>
              <a:avLst/>
              <a:gdLst/>
              <a:ahLst/>
              <a:cxnLst/>
              <a:rect l="l" t="t" r="r" b="b"/>
              <a:pathLst>
                <a:path w="33" h="56" extrusionOk="0">
                  <a:moveTo>
                    <a:pt x="32" y="1"/>
                  </a:moveTo>
                  <a:cubicBezTo>
                    <a:pt x="24" y="12"/>
                    <a:pt x="15" y="27"/>
                    <a:pt x="6" y="41"/>
                  </a:cubicBezTo>
                  <a:lnTo>
                    <a:pt x="1" y="56"/>
                  </a:lnTo>
                  <a:cubicBezTo>
                    <a:pt x="9" y="35"/>
                    <a:pt x="24" y="18"/>
                    <a:pt x="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1" name="Google Shape;9381;p131"/>
            <p:cNvSpPr/>
            <p:nvPr/>
          </p:nvSpPr>
          <p:spPr>
            <a:xfrm>
              <a:off x="3697825" y="3288025"/>
              <a:ext cx="7975" cy="11300"/>
            </a:xfrm>
            <a:custGeom>
              <a:avLst/>
              <a:gdLst/>
              <a:ahLst/>
              <a:cxnLst/>
              <a:rect l="l" t="t" r="r" b="b"/>
              <a:pathLst>
                <a:path w="319" h="452" extrusionOk="0">
                  <a:moveTo>
                    <a:pt x="318" y="1"/>
                  </a:moveTo>
                  <a:lnTo>
                    <a:pt x="318" y="1"/>
                  </a:lnTo>
                  <a:cubicBezTo>
                    <a:pt x="211" y="151"/>
                    <a:pt x="107" y="301"/>
                    <a:pt x="1" y="451"/>
                  </a:cubicBezTo>
                  <a:cubicBezTo>
                    <a:pt x="38" y="399"/>
                    <a:pt x="79" y="347"/>
                    <a:pt x="116" y="295"/>
                  </a:cubicBezTo>
                  <a:cubicBezTo>
                    <a:pt x="185" y="200"/>
                    <a:pt x="249" y="99"/>
                    <a:pt x="3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2" name="Google Shape;9382;p131"/>
            <p:cNvSpPr/>
            <p:nvPr/>
          </p:nvSpPr>
          <p:spPr>
            <a:xfrm>
              <a:off x="3909450" y="3369675"/>
              <a:ext cx="62600" cy="80850"/>
            </a:xfrm>
            <a:custGeom>
              <a:avLst/>
              <a:gdLst/>
              <a:ahLst/>
              <a:cxnLst/>
              <a:rect l="l" t="t" r="r" b="b"/>
              <a:pathLst>
                <a:path w="2504" h="3234" extrusionOk="0">
                  <a:moveTo>
                    <a:pt x="2503" y="0"/>
                  </a:moveTo>
                  <a:lnTo>
                    <a:pt x="2503" y="0"/>
                  </a:lnTo>
                  <a:cubicBezTo>
                    <a:pt x="1712" y="1025"/>
                    <a:pt x="910" y="2038"/>
                    <a:pt x="110" y="3055"/>
                  </a:cubicBezTo>
                  <a:lnTo>
                    <a:pt x="0" y="3234"/>
                  </a:lnTo>
                  <a:cubicBezTo>
                    <a:pt x="846" y="2162"/>
                    <a:pt x="1689" y="1091"/>
                    <a:pt x="25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3" name="Google Shape;9383;p131"/>
            <p:cNvSpPr/>
            <p:nvPr/>
          </p:nvSpPr>
          <p:spPr>
            <a:xfrm>
              <a:off x="3285550" y="3006625"/>
              <a:ext cx="1042475" cy="1050600"/>
            </a:xfrm>
            <a:custGeom>
              <a:avLst/>
              <a:gdLst/>
              <a:ahLst/>
              <a:cxnLst/>
              <a:rect l="l" t="t" r="r" b="b"/>
              <a:pathLst>
                <a:path w="41699" h="42024" extrusionOk="0">
                  <a:moveTo>
                    <a:pt x="18354" y="344"/>
                  </a:moveTo>
                  <a:lnTo>
                    <a:pt x="18354" y="344"/>
                  </a:lnTo>
                  <a:cubicBezTo>
                    <a:pt x="17640" y="1006"/>
                    <a:pt x="16960" y="1703"/>
                    <a:pt x="16321" y="2434"/>
                  </a:cubicBezTo>
                  <a:lnTo>
                    <a:pt x="16321" y="2434"/>
                  </a:lnTo>
                  <a:cubicBezTo>
                    <a:pt x="16682" y="1813"/>
                    <a:pt x="17010" y="1172"/>
                    <a:pt x="17306" y="517"/>
                  </a:cubicBezTo>
                  <a:cubicBezTo>
                    <a:pt x="17314" y="491"/>
                    <a:pt x="17314" y="465"/>
                    <a:pt x="17309" y="436"/>
                  </a:cubicBezTo>
                  <a:cubicBezTo>
                    <a:pt x="17655" y="396"/>
                    <a:pt x="18004" y="364"/>
                    <a:pt x="18354" y="344"/>
                  </a:cubicBezTo>
                  <a:close/>
                  <a:moveTo>
                    <a:pt x="19205" y="327"/>
                  </a:moveTo>
                  <a:lnTo>
                    <a:pt x="19205" y="327"/>
                  </a:lnTo>
                  <a:cubicBezTo>
                    <a:pt x="19402" y="335"/>
                    <a:pt x="19589" y="356"/>
                    <a:pt x="19777" y="384"/>
                  </a:cubicBezTo>
                  <a:cubicBezTo>
                    <a:pt x="19234" y="1072"/>
                    <a:pt x="18706" y="1770"/>
                    <a:pt x="18178" y="2469"/>
                  </a:cubicBezTo>
                  <a:cubicBezTo>
                    <a:pt x="18536" y="1773"/>
                    <a:pt x="18882" y="1072"/>
                    <a:pt x="19202" y="364"/>
                  </a:cubicBezTo>
                  <a:cubicBezTo>
                    <a:pt x="19208" y="353"/>
                    <a:pt x="19202" y="338"/>
                    <a:pt x="19205" y="327"/>
                  </a:cubicBezTo>
                  <a:close/>
                  <a:moveTo>
                    <a:pt x="16985" y="486"/>
                  </a:moveTo>
                  <a:cubicBezTo>
                    <a:pt x="16965" y="488"/>
                    <a:pt x="16948" y="497"/>
                    <a:pt x="16933" y="506"/>
                  </a:cubicBezTo>
                  <a:cubicBezTo>
                    <a:pt x="15628" y="1643"/>
                    <a:pt x="14468" y="2888"/>
                    <a:pt x="13391" y="4192"/>
                  </a:cubicBezTo>
                  <a:cubicBezTo>
                    <a:pt x="14029" y="3081"/>
                    <a:pt x="14661" y="1967"/>
                    <a:pt x="15268" y="841"/>
                  </a:cubicBezTo>
                  <a:cubicBezTo>
                    <a:pt x="15273" y="829"/>
                    <a:pt x="15268" y="818"/>
                    <a:pt x="15273" y="806"/>
                  </a:cubicBezTo>
                  <a:cubicBezTo>
                    <a:pt x="15833" y="670"/>
                    <a:pt x="16405" y="566"/>
                    <a:pt x="16985" y="486"/>
                  </a:cubicBezTo>
                  <a:close/>
                  <a:moveTo>
                    <a:pt x="14834" y="921"/>
                  </a:moveTo>
                  <a:cubicBezTo>
                    <a:pt x="13561" y="2420"/>
                    <a:pt x="12392" y="3987"/>
                    <a:pt x="11281" y="5598"/>
                  </a:cubicBezTo>
                  <a:cubicBezTo>
                    <a:pt x="12103" y="4161"/>
                    <a:pt x="12889" y="2720"/>
                    <a:pt x="13619" y="1294"/>
                  </a:cubicBezTo>
                  <a:cubicBezTo>
                    <a:pt x="14020" y="1155"/>
                    <a:pt x="14425" y="1031"/>
                    <a:pt x="14834" y="921"/>
                  </a:cubicBezTo>
                  <a:close/>
                  <a:moveTo>
                    <a:pt x="15992" y="1704"/>
                  </a:moveTo>
                  <a:cubicBezTo>
                    <a:pt x="14520" y="3476"/>
                    <a:pt x="13096" y="5287"/>
                    <a:pt x="11679" y="7105"/>
                  </a:cubicBezTo>
                  <a:cubicBezTo>
                    <a:pt x="11953" y="6652"/>
                    <a:pt x="12225" y="6199"/>
                    <a:pt x="12493" y="5746"/>
                  </a:cubicBezTo>
                  <a:cubicBezTo>
                    <a:pt x="13330" y="4637"/>
                    <a:pt x="14211" y="3557"/>
                    <a:pt x="15161" y="2532"/>
                  </a:cubicBezTo>
                  <a:cubicBezTo>
                    <a:pt x="15568" y="2094"/>
                    <a:pt x="15833" y="1834"/>
                    <a:pt x="15992" y="1704"/>
                  </a:cubicBezTo>
                  <a:close/>
                  <a:moveTo>
                    <a:pt x="29628" y="7043"/>
                  </a:moveTo>
                  <a:cubicBezTo>
                    <a:pt x="29765" y="7080"/>
                    <a:pt x="29903" y="7106"/>
                    <a:pt x="30043" y="7123"/>
                  </a:cubicBezTo>
                  <a:cubicBezTo>
                    <a:pt x="29760" y="7481"/>
                    <a:pt x="29486" y="7844"/>
                    <a:pt x="29206" y="8205"/>
                  </a:cubicBezTo>
                  <a:cubicBezTo>
                    <a:pt x="29356" y="7844"/>
                    <a:pt x="29498" y="7481"/>
                    <a:pt x="29627" y="7111"/>
                  </a:cubicBezTo>
                  <a:cubicBezTo>
                    <a:pt x="29633" y="7088"/>
                    <a:pt x="29633" y="7066"/>
                    <a:pt x="29628" y="7043"/>
                  </a:cubicBezTo>
                  <a:close/>
                  <a:moveTo>
                    <a:pt x="20442" y="2184"/>
                  </a:moveTo>
                  <a:cubicBezTo>
                    <a:pt x="20528" y="2184"/>
                    <a:pt x="20320" y="2661"/>
                    <a:pt x="19589" y="3961"/>
                  </a:cubicBezTo>
                  <a:cubicBezTo>
                    <a:pt x="18570" y="5777"/>
                    <a:pt x="17156" y="7466"/>
                    <a:pt x="15914" y="9132"/>
                  </a:cubicBezTo>
                  <a:cubicBezTo>
                    <a:pt x="15490" y="9701"/>
                    <a:pt x="15057" y="10261"/>
                    <a:pt x="14624" y="10818"/>
                  </a:cubicBezTo>
                  <a:cubicBezTo>
                    <a:pt x="15747" y="9095"/>
                    <a:pt x="16887" y="7380"/>
                    <a:pt x="17944" y="5610"/>
                  </a:cubicBezTo>
                  <a:cubicBezTo>
                    <a:pt x="18377" y="4882"/>
                    <a:pt x="20239" y="2184"/>
                    <a:pt x="20442" y="2184"/>
                  </a:cubicBezTo>
                  <a:close/>
                  <a:moveTo>
                    <a:pt x="16971" y="11027"/>
                  </a:moveTo>
                  <a:cubicBezTo>
                    <a:pt x="16916" y="11105"/>
                    <a:pt x="16861" y="11182"/>
                    <a:pt x="16806" y="11260"/>
                  </a:cubicBezTo>
                  <a:cubicBezTo>
                    <a:pt x="16861" y="11182"/>
                    <a:pt x="16916" y="11105"/>
                    <a:pt x="16971" y="11027"/>
                  </a:cubicBezTo>
                  <a:close/>
                  <a:moveTo>
                    <a:pt x="28761" y="8358"/>
                  </a:moveTo>
                  <a:lnTo>
                    <a:pt x="28761" y="8358"/>
                  </a:lnTo>
                  <a:cubicBezTo>
                    <a:pt x="28675" y="8641"/>
                    <a:pt x="28559" y="8913"/>
                    <a:pt x="28450" y="9187"/>
                  </a:cubicBezTo>
                  <a:cubicBezTo>
                    <a:pt x="27843" y="9978"/>
                    <a:pt x="27246" y="10772"/>
                    <a:pt x="26651" y="11575"/>
                  </a:cubicBezTo>
                  <a:cubicBezTo>
                    <a:pt x="26801" y="11335"/>
                    <a:pt x="26948" y="11095"/>
                    <a:pt x="27101" y="10859"/>
                  </a:cubicBezTo>
                  <a:cubicBezTo>
                    <a:pt x="27641" y="10016"/>
                    <a:pt x="28196" y="9181"/>
                    <a:pt x="28761" y="8358"/>
                  </a:cubicBezTo>
                  <a:close/>
                  <a:moveTo>
                    <a:pt x="14211" y="2071"/>
                  </a:moveTo>
                  <a:cubicBezTo>
                    <a:pt x="12943" y="3661"/>
                    <a:pt x="11893" y="5633"/>
                    <a:pt x="10859" y="7590"/>
                  </a:cubicBezTo>
                  <a:cubicBezTo>
                    <a:pt x="10215" y="8537"/>
                    <a:pt x="9595" y="9505"/>
                    <a:pt x="8994" y="10486"/>
                  </a:cubicBezTo>
                  <a:cubicBezTo>
                    <a:pt x="8347" y="11283"/>
                    <a:pt x="7701" y="12080"/>
                    <a:pt x="7031" y="12856"/>
                  </a:cubicBezTo>
                  <a:lnTo>
                    <a:pt x="6404" y="13578"/>
                  </a:lnTo>
                  <a:cubicBezTo>
                    <a:pt x="8945" y="9704"/>
                    <a:pt x="11315" y="5705"/>
                    <a:pt x="14211" y="2071"/>
                  </a:cubicBezTo>
                  <a:close/>
                  <a:moveTo>
                    <a:pt x="9430" y="3315"/>
                  </a:moveTo>
                  <a:lnTo>
                    <a:pt x="9430" y="3315"/>
                  </a:lnTo>
                  <a:cubicBezTo>
                    <a:pt x="6869" y="6860"/>
                    <a:pt x="4577" y="10587"/>
                    <a:pt x="1739" y="13927"/>
                  </a:cubicBezTo>
                  <a:cubicBezTo>
                    <a:pt x="2954" y="12495"/>
                    <a:pt x="5024" y="9242"/>
                    <a:pt x="5925" y="6606"/>
                  </a:cubicBezTo>
                  <a:cubicBezTo>
                    <a:pt x="6918" y="5379"/>
                    <a:pt x="8018" y="4233"/>
                    <a:pt x="9430" y="3315"/>
                  </a:cubicBezTo>
                  <a:close/>
                  <a:moveTo>
                    <a:pt x="14684" y="7051"/>
                  </a:moveTo>
                  <a:lnTo>
                    <a:pt x="14684" y="7051"/>
                  </a:lnTo>
                  <a:cubicBezTo>
                    <a:pt x="14332" y="7640"/>
                    <a:pt x="13980" y="8226"/>
                    <a:pt x="13622" y="8806"/>
                  </a:cubicBezTo>
                  <a:cubicBezTo>
                    <a:pt x="12782" y="10030"/>
                    <a:pt x="11950" y="11263"/>
                    <a:pt x="11130" y="12498"/>
                  </a:cubicBezTo>
                  <a:cubicBezTo>
                    <a:pt x="10645" y="13159"/>
                    <a:pt x="10163" y="13821"/>
                    <a:pt x="9681" y="14485"/>
                  </a:cubicBezTo>
                  <a:cubicBezTo>
                    <a:pt x="10435" y="13269"/>
                    <a:pt x="11182" y="12051"/>
                    <a:pt x="11933" y="10833"/>
                  </a:cubicBezTo>
                  <a:cubicBezTo>
                    <a:pt x="12842" y="9577"/>
                    <a:pt x="13775" y="8321"/>
                    <a:pt x="14684" y="7051"/>
                  </a:cubicBezTo>
                  <a:close/>
                  <a:moveTo>
                    <a:pt x="33728" y="6625"/>
                  </a:moveTo>
                  <a:lnTo>
                    <a:pt x="33728" y="6625"/>
                  </a:lnTo>
                  <a:cubicBezTo>
                    <a:pt x="33763" y="6625"/>
                    <a:pt x="32544" y="8578"/>
                    <a:pt x="32350" y="8918"/>
                  </a:cubicBezTo>
                  <a:cubicBezTo>
                    <a:pt x="31100" y="11110"/>
                    <a:pt x="29607" y="13165"/>
                    <a:pt x="28089" y="15203"/>
                  </a:cubicBezTo>
                  <a:cubicBezTo>
                    <a:pt x="28998" y="13766"/>
                    <a:pt x="29913" y="12334"/>
                    <a:pt x="30872" y="10925"/>
                  </a:cubicBezTo>
                  <a:cubicBezTo>
                    <a:pt x="31501" y="9984"/>
                    <a:pt x="32125" y="9040"/>
                    <a:pt x="32743" y="8090"/>
                  </a:cubicBezTo>
                  <a:cubicBezTo>
                    <a:pt x="33451" y="7009"/>
                    <a:pt x="33713" y="6625"/>
                    <a:pt x="33728" y="6625"/>
                  </a:cubicBezTo>
                  <a:close/>
                  <a:moveTo>
                    <a:pt x="11379" y="2226"/>
                  </a:moveTo>
                  <a:lnTo>
                    <a:pt x="11379" y="2226"/>
                  </a:lnTo>
                  <a:cubicBezTo>
                    <a:pt x="9794" y="4389"/>
                    <a:pt x="8226" y="6554"/>
                    <a:pt x="6670" y="8725"/>
                  </a:cubicBezTo>
                  <a:lnTo>
                    <a:pt x="6670" y="8728"/>
                  </a:lnTo>
                  <a:cubicBezTo>
                    <a:pt x="5099" y="10766"/>
                    <a:pt x="3561" y="12874"/>
                    <a:pt x="2181" y="15071"/>
                  </a:cubicBezTo>
                  <a:cubicBezTo>
                    <a:pt x="2010" y="15286"/>
                    <a:pt x="1915" y="15380"/>
                    <a:pt x="1880" y="15380"/>
                  </a:cubicBezTo>
                  <a:cubicBezTo>
                    <a:pt x="1705" y="15380"/>
                    <a:pt x="3071" y="12960"/>
                    <a:pt x="3898" y="11600"/>
                  </a:cubicBezTo>
                  <a:cubicBezTo>
                    <a:pt x="5221" y="9854"/>
                    <a:pt x="6453" y="8041"/>
                    <a:pt x="7689" y="6225"/>
                  </a:cubicBezTo>
                  <a:cubicBezTo>
                    <a:pt x="8472" y="5148"/>
                    <a:pt x="9248" y="4068"/>
                    <a:pt x="9996" y="2963"/>
                  </a:cubicBezTo>
                  <a:cubicBezTo>
                    <a:pt x="10449" y="2700"/>
                    <a:pt x="10911" y="2454"/>
                    <a:pt x="11379" y="2226"/>
                  </a:cubicBezTo>
                  <a:close/>
                  <a:moveTo>
                    <a:pt x="15998" y="2050"/>
                  </a:moveTo>
                  <a:lnTo>
                    <a:pt x="15998" y="2050"/>
                  </a:lnTo>
                  <a:cubicBezTo>
                    <a:pt x="15695" y="2587"/>
                    <a:pt x="15071" y="3508"/>
                    <a:pt x="14572" y="4236"/>
                  </a:cubicBezTo>
                  <a:cubicBezTo>
                    <a:pt x="14047" y="4964"/>
                    <a:pt x="13619" y="5554"/>
                    <a:pt x="13622" y="5554"/>
                  </a:cubicBezTo>
                  <a:cubicBezTo>
                    <a:pt x="13623" y="5554"/>
                    <a:pt x="13727" y="5412"/>
                    <a:pt x="13974" y="5076"/>
                  </a:cubicBezTo>
                  <a:lnTo>
                    <a:pt x="13974" y="5076"/>
                  </a:lnTo>
                  <a:cubicBezTo>
                    <a:pt x="13804" y="5310"/>
                    <a:pt x="13631" y="5546"/>
                    <a:pt x="13460" y="5777"/>
                  </a:cubicBezTo>
                  <a:cubicBezTo>
                    <a:pt x="12713" y="6684"/>
                    <a:pt x="13177" y="6066"/>
                    <a:pt x="11982" y="7778"/>
                  </a:cubicBezTo>
                  <a:cubicBezTo>
                    <a:pt x="11589" y="8335"/>
                    <a:pt x="11188" y="8890"/>
                    <a:pt x="10793" y="9444"/>
                  </a:cubicBezTo>
                  <a:cubicBezTo>
                    <a:pt x="10478" y="9883"/>
                    <a:pt x="10163" y="10327"/>
                    <a:pt x="9849" y="10772"/>
                  </a:cubicBezTo>
                  <a:cubicBezTo>
                    <a:pt x="8726" y="12337"/>
                    <a:pt x="7605" y="13901"/>
                    <a:pt x="6485" y="15466"/>
                  </a:cubicBezTo>
                  <a:cubicBezTo>
                    <a:pt x="7854" y="13312"/>
                    <a:pt x="9216" y="11153"/>
                    <a:pt x="10547" y="8976"/>
                  </a:cubicBezTo>
                  <a:cubicBezTo>
                    <a:pt x="11061" y="8327"/>
                    <a:pt x="11581" y="7686"/>
                    <a:pt x="12086" y="7027"/>
                  </a:cubicBezTo>
                  <a:cubicBezTo>
                    <a:pt x="13374" y="5350"/>
                    <a:pt x="14664" y="3687"/>
                    <a:pt x="15998" y="2050"/>
                  </a:cubicBezTo>
                  <a:close/>
                  <a:moveTo>
                    <a:pt x="2348" y="13552"/>
                  </a:moveTo>
                  <a:lnTo>
                    <a:pt x="2348" y="13552"/>
                  </a:lnTo>
                  <a:cubicBezTo>
                    <a:pt x="1808" y="14389"/>
                    <a:pt x="1286" y="15244"/>
                    <a:pt x="801" y="16119"/>
                  </a:cubicBezTo>
                  <a:cubicBezTo>
                    <a:pt x="818" y="15807"/>
                    <a:pt x="856" y="15495"/>
                    <a:pt x="908" y="15186"/>
                  </a:cubicBezTo>
                  <a:lnTo>
                    <a:pt x="910" y="15186"/>
                  </a:lnTo>
                  <a:cubicBezTo>
                    <a:pt x="1407" y="14655"/>
                    <a:pt x="1883" y="14106"/>
                    <a:pt x="2348" y="13552"/>
                  </a:cubicBezTo>
                  <a:close/>
                  <a:moveTo>
                    <a:pt x="15666" y="8537"/>
                  </a:moveTo>
                  <a:lnTo>
                    <a:pt x="15666" y="8537"/>
                  </a:lnTo>
                  <a:cubicBezTo>
                    <a:pt x="15011" y="9611"/>
                    <a:pt x="14361" y="10685"/>
                    <a:pt x="13683" y="11719"/>
                  </a:cubicBezTo>
                  <a:cubicBezTo>
                    <a:pt x="13362" y="12210"/>
                    <a:pt x="13059" y="12715"/>
                    <a:pt x="12747" y="13209"/>
                  </a:cubicBezTo>
                  <a:cubicBezTo>
                    <a:pt x="11924" y="14242"/>
                    <a:pt x="11104" y="15273"/>
                    <a:pt x="10293" y="16306"/>
                  </a:cubicBezTo>
                  <a:cubicBezTo>
                    <a:pt x="10628" y="15772"/>
                    <a:pt x="10975" y="15247"/>
                    <a:pt x="11335" y="14730"/>
                  </a:cubicBezTo>
                  <a:cubicBezTo>
                    <a:pt x="12788" y="12654"/>
                    <a:pt x="14271" y="10622"/>
                    <a:pt x="15666" y="8537"/>
                  </a:cubicBezTo>
                  <a:close/>
                  <a:moveTo>
                    <a:pt x="17802" y="1187"/>
                  </a:moveTo>
                  <a:cubicBezTo>
                    <a:pt x="17542" y="1458"/>
                    <a:pt x="17092" y="2327"/>
                    <a:pt x="16624" y="3231"/>
                  </a:cubicBezTo>
                  <a:cubicBezTo>
                    <a:pt x="15224" y="5148"/>
                    <a:pt x="13922" y="7134"/>
                    <a:pt x="12663" y="9147"/>
                  </a:cubicBezTo>
                  <a:cubicBezTo>
                    <a:pt x="12346" y="9582"/>
                    <a:pt x="12023" y="10016"/>
                    <a:pt x="11719" y="10463"/>
                  </a:cubicBezTo>
                  <a:cubicBezTo>
                    <a:pt x="10328" y="12530"/>
                    <a:pt x="8933" y="14574"/>
                    <a:pt x="7493" y="16583"/>
                  </a:cubicBezTo>
                  <a:cubicBezTo>
                    <a:pt x="8165" y="15524"/>
                    <a:pt x="8829" y="14459"/>
                    <a:pt x="9468" y="13376"/>
                  </a:cubicBezTo>
                  <a:cubicBezTo>
                    <a:pt x="10966" y="10824"/>
                    <a:pt x="12406" y="8269"/>
                    <a:pt x="14058" y="5855"/>
                  </a:cubicBezTo>
                  <a:cubicBezTo>
                    <a:pt x="14352" y="5454"/>
                    <a:pt x="14638" y="5053"/>
                    <a:pt x="14918" y="4646"/>
                  </a:cubicBezTo>
                  <a:cubicBezTo>
                    <a:pt x="15802" y="3445"/>
                    <a:pt x="16746" y="2281"/>
                    <a:pt x="17802" y="1187"/>
                  </a:cubicBezTo>
                  <a:close/>
                  <a:moveTo>
                    <a:pt x="1976" y="15411"/>
                  </a:moveTo>
                  <a:lnTo>
                    <a:pt x="1976" y="15411"/>
                  </a:lnTo>
                  <a:cubicBezTo>
                    <a:pt x="1557" y="16087"/>
                    <a:pt x="1159" y="16774"/>
                    <a:pt x="781" y="17467"/>
                  </a:cubicBezTo>
                  <a:cubicBezTo>
                    <a:pt x="769" y="17129"/>
                    <a:pt x="772" y="16797"/>
                    <a:pt x="781" y="16477"/>
                  </a:cubicBezTo>
                  <a:lnTo>
                    <a:pt x="783" y="16477"/>
                  </a:lnTo>
                  <a:cubicBezTo>
                    <a:pt x="797" y="16481"/>
                    <a:pt x="811" y="16483"/>
                    <a:pt x="824" y="16483"/>
                  </a:cubicBezTo>
                  <a:cubicBezTo>
                    <a:pt x="854" y="16483"/>
                    <a:pt x="884" y="16472"/>
                    <a:pt x="908" y="16451"/>
                  </a:cubicBezTo>
                  <a:cubicBezTo>
                    <a:pt x="1277" y="16124"/>
                    <a:pt x="1624" y="15766"/>
                    <a:pt x="1976" y="15411"/>
                  </a:cubicBezTo>
                  <a:close/>
                  <a:moveTo>
                    <a:pt x="13163" y="1456"/>
                  </a:moveTo>
                  <a:cubicBezTo>
                    <a:pt x="9635" y="6996"/>
                    <a:pt x="5712" y="13353"/>
                    <a:pt x="1087" y="17946"/>
                  </a:cubicBezTo>
                  <a:cubicBezTo>
                    <a:pt x="1237" y="17796"/>
                    <a:pt x="2360" y="15186"/>
                    <a:pt x="2617" y="14768"/>
                  </a:cubicBezTo>
                  <a:cubicBezTo>
                    <a:pt x="2631" y="14744"/>
                    <a:pt x="2648" y="14721"/>
                    <a:pt x="2663" y="14698"/>
                  </a:cubicBezTo>
                  <a:cubicBezTo>
                    <a:pt x="5333" y="11782"/>
                    <a:pt x="7501" y="8200"/>
                    <a:pt x="9771" y="4914"/>
                  </a:cubicBezTo>
                  <a:cubicBezTo>
                    <a:pt x="10498" y="3944"/>
                    <a:pt x="11214" y="2963"/>
                    <a:pt x="11910" y="1967"/>
                  </a:cubicBezTo>
                  <a:cubicBezTo>
                    <a:pt x="12323" y="1779"/>
                    <a:pt x="12741" y="1611"/>
                    <a:pt x="13163" y="1456"/>
                  </a:cubicBezTo>
                  <a:close/>
                  <a:moveTo>
                    <a:pt x="28288" y="6462"/>
                  </a:moveTo>
                  <a:cubicBezTo>
                    <a:pt x="28631" y="6667"/>
                    <a:pt x="28995" y="6837"/>
                    <a:pt x="29371" y="6967"/>
                  </a:cubicBezTo>
                  <a:lnTo>
                    <a:pt x="29371" y="6970"/>
                  </a:lnTo>
                  <a:cubicBezTo>
                    <a:pt x="29362" y="6978"/>
                    <a:pt x="29350" y="6978"/>
                    <a:pt x="29342" y="6987"/>
                  </a:cubicBezTo>
                  <a:cubicBezTo>
                    <a:pt x="27537" y="9551"/>
                    <a:pt x="25880" y="12213"/>
                    <a:pt x="24209" y="14863"/>
                  </a:cubicBezTo>
                  <a:cubicBezTo>
                    <a:pt x="23236" y="16179"/>
                    <a:pt x="22254" y="17490"/>
                    <a:pt x="21246" y="18780"/>
                  </a:cubicBezTo>
                  <a:cubicBezTo>
                    <a:pt x="23648" y="14649"/>
                    <a:pt x="25805" y="10270"/>
                    <a:pt x="28288" y="6462"/>
                  </a:cubicBezTo>
                  <a:close/>
                  <a:moveTo>
                    <a:pt x="20037" y="10174"/>
                  </a:moveTo>
                  <a:lnTo>
                    <a:pt x="20037" y="10174"/>
                  </a:lnTo>
                  <a:cubicBezTo>
                    <a:pt x="18917" y="11849"/>
                    <a:pt x="17747" y="13494"/>
                    <a:pt x="16593" y="15146"/>
                  </a:cubicBezTo>
                  <a:cubicBezTo>
                    <a:pt x="16419" y="15394"/>
                    <a:pt x="16261" y="15642"/>
                    <a:pt x="16090" y="15891"/>
                  </a:cubicBezTo>
                  <a:cubicBezTo>
                    <a:pt x="15724" y="16387"/>
                    <a:pt x="15369" y="16887"/>
                    <a:pt x="14996" y="17380"/>
                  </a:cubicBezTo>
                  <a:cubicBezTo>
                    <a:pt x="14352" y="18232"/>
                    <a:pt x="13709" y="19078"/>
                    <a:pt x="13071" y="19924"/>
                  </a:cubicBezTo>
                  <a:cubicBezTo>
                    <a:pt x="14982" y="17210"/>
                    <a:pt x="16867" y="14479"/>
                    <a:pt x="18726" y="11730"/>
                  </a:cubicBezTo>
                  <a:cubicBezTo>
                    <a:pt x="19159" y="11217"/>
                    <a:pt x="19601" y="10700"/>
                    <a:pt x="20037" y="10174"/>
                  </a:cubicBezTo>
                  <a:close/>
                  <a:moveTo>
                    <a:pt x="17742" y="7336"/>
                  </a:moveTo>
                  <a:cubicBezTo>
                    <a:pt x="15115" y="11211"/>
                    <a:pt x="12568" y="15160"/>
                    <a:pt x="9846" y="18957"/>
                  </a:cubicBezTo>
                  <a:cubicBezTo>
                    <a:pt x="9574" y="19332"/>
                    <a:pt x="9315" y="19716"/>
                    <a:pt x="9052" y="20094"/>
                  </a:cubicBezTo>
                  <a:cubicBezTo>
                    <a:pt x="10123" y="18290"/>
                    <a:pt x="11185" y="16477"/>
                    <a:pt x="12236" y="14658"/>
                  </a:cubicBezTo>
                  <a:cubicBezTo>
                    <a:pt x="12539" y="14130"/>
                    <a:pt x="12863" y="13613"/>
                    <a:pt x="13183" y="13093"/>
                  </a:cubicBezTo>
                  <a:cubicBezTo>
                    <a:pt x="14742" y="11219"/>
                    <a:pt x="16327" y="9323"/>
                    <a:pt x="17742" y="7336"/>
                  </a:cubicBezTo>
                  <a:close/>
                  <a:moveTo>
                    <a:pt x="5325" y="13587"/>
                  </a:moveTo>
                  <a:lnTo>
                    <a:pt x="5325" y="13587"/>
                  </a:lnTo>
                  <a:cubicBezTo>
                    <a:pt x="3841" y="15810"/>
                    <a:pt x="2377" y="18039"/>
                    <a:pt x="1000" y="20195"/>
                  </a:cubicBezTo>
                  <a:cubicBezTo>
                    <a:pt x="928" y="19635"/>
                    <a:pt x="867" y="19063"/>
                    <a:pt x="830" y="18498"/>
                  </a:cubicBezTo>
                  <a:cubicBezTo>
                    <a:pt x="2458" y="17060"/>
                    <a:pt x="3942" y="15382"/>
                    <a:pt x="5325" y="13587"/>
                  </a:cubicBezTo>
                  <a:close/>
                  <a:moveTo>
                    <a:pt x="26059" y="7599"/>
                  </a:moveTo>
                  <a:cubicBezTo>
                    <a:pt x="23564" y="10833"/>
                    <a:pt x="21533" y="14582"/>
                    <a:pt x="19231" y="17981"/>
                  </a:cubicBezTo>
                  <a:cubicBezTo>
                    <a:pt x="18720" y="18734"/>
                    <a:pt x="18186" y="19482"/>
                    <a:pt x="17646" y="20230"/>
                  </a:cubicBezTo>
                  <a:lnTo>
                    <a:pt x="17644" y="20230"/>
                  </a:lnTo>
                  <a:cubicBezTo>
                    <a:pt x="20329" y="15939"/>
                    <a:pt x="22960" y="11614"/>
                    <a:pt x="26059" y="7599"/>
                  </a:cubicBezTo>
                  <a:close/>
                  <a:moveTo>
                    <a:pt x="23505" y="3891"/>
                  </a:moveTo>
                  <a:cubicBezTo>
                    <a:pt x="23514" y="3891"/>
                    <a:pt x="23517" y="3896"/>
                    <a:pt x="23516" y="3907"/>
                  </a:cubicBezTo>
                  <a:cubicBezTo>
                    <a:pt x="23458" y="4230"/>
                    <a:pt x="23363" y="4548"/>
                    <a:pt x="23233" y="4851"/>
                  </a:cubicBezTo>
                  <a:lnTo>
                    <a:pt x="23236" y="4851"/>
                  </a:lnTo>
                  <a:cubicBezTo>
                    <a:pt x="21189" y="7256"/>
                    <a:pt x="19390" y="9923"/>
                    <a:pt x="17641" y="12605"/>
                  </a:cubicBezTo>
                  <a:cubicBezTo>
                    <a:pt x="17286" y="13047"/>
                    <a:pt x="16933" y="13491"/>
                    <a:pt x="16596" y="13945"/>
                  </a:cubicBezTo>
                  <a:cubicBezTo>
                    <a:pt x="14953" y="16162"/>
                    <a:pt x="13353" y="18411"/>
                    <a:pt x="11699" y="20622"/>
                  </a:cubicBezTo>
                  <a:cubicBezTo>
                    <a:pt x="11627" y="20718"/>
                    <a:pt x="11549" y="20810"/>
                    <a:pt x="11477" y="20905"/>
                  </a:cubicBezTo>
                  <a:cubicBezTo>
                    <a:pt x="14644" y="15945"/>
                    <a:pt x="17288" y="10752"/>
                    <a:pt x="20992" y="6132"/>
                  </a:cubicBezTo>
                  <a:cubicBezTo>
                    <a:pt x="21116" y="5978"/>
                    <a:pt x="23328" y="3891"/>
                    <a:pt x="23505" y="3891"/>
                  </a:cubicBezTo>
                  <a:close/>
                  <a:moveTo>
                    <a:pt x="24652" y="5956"/>
                  </a:moveTo>
                  <a:cubicBezTo>
                    <a:pt x="24822" y="5956"/>
                    <a:pt x="22994" y="9464"/>
                    <a:pt x="22707" y="9978"/>
                  </a:cubicBezTo>
                  <a:cubicBezTo>
                    <a:pt x="21449" y="12244"/>
                    <a:pt x="19959" y="14386"/>
                    <a:pt x="18487" y="16514"/>
                  </a:cubicBezTo>
                  <a:cubicBezTo>
                    <a:pt x="17436" y="18036"/>
                    <a:pt x="16367" y="19537"/>
                    <a:pt x="15305" y="21047"/>
                  </a:cubicBezTo>
                  <a:cubicBezTo>
                    <a:pt x="18348" y="16555"/>
                    <a:pt x="20987" y="11699"/>
                    <a:pt x="23764" y="7238"/>
                  </a:cubicBezTo>
                  <a:cubicBezTo>
                    <a:pt x="24340" y="6313"/>
                    <a:pt x="24598" y="5956"/>
                    <a:pt x="24652" y="5956"/>
                  </a:cubicBezTo>
                  <a:close/>
                  <a:moveTo>
                    <a:pt x="18969" y="16676"/>
                  </a:moveTo>
                  <a:cubicBezTo>
                    <a:pt x="18905" y="16777"/>
                    <a:pt x="18842" y="16878"/>
                    <a:pt x="18775" y="16979"/>
                  </a:cubicBezTo>
                  <a:cubicBezTo>
                    <a:pt x="17848" y="18382"/>
                    <a:pt x="16826" y="19750"/>
                    <a:pt x="15796" y="21119"/>
                  </a:cubicBezTo>
                  <a:lnTo>
                    <a:pt x="15793" y="21116"/>
                  </a:lnTo>
                  <a:cubicBezTo>
                    <a:pt x="16769" y="19675"/>
                    <a:pt x="17805" y="18272"/>
                    <a:pt x="18827" y="16869"/>
                  </a:cubicBezTo>
                  <a:lnTo>
                    <a:pt x="18969" y="16676"/>
                  </a:lnTo>
                  <a:close/>
                  <a:moveTo>
                    <a:pt x="1956" y="19736"/>
                  </a:moveTo>
                  <a:lnTo>
                    <a:pt x="1956" y="19736"/>
                  </a:lnTo>
                  <a:cubicBezTo>
                    <a:pt x="1658" y="20337"/>
                    <a:pt x="1404" y="20957"/>
                    <a:pt x="1205" y="21598"/>
                  </a:cubicBezTo>
                  <a:cubicBezTo>
                    <a:pt x="1159" y="21333"/>
                    <a:pt x="1115" y="21058"/>
                    <a:pt x="1075" y="20778"/>
                  </a:cubicBezTo>
                  <a:lnTo>
                    <a:pt x="1078" y="20778"/>
                  </a:lnTo>
                  <a:cubicBezTo>
                    <a:pt x="1375" y="20435"/>
                    <a:pt x="1670" y="20085"/>
                    <a:pt x="1956" y="19736"/>
                  </a:cubicBezTo>
                  <a:close/>
                  <a:moveTo>
                    <a:pt x="8085" y="11984"/>
                  </a:moveTo>
                  <a:lnTo>
                    <a:pt x="8085" y="11984"/>
                  </a:lnTo>
                  <a:cubicBezTo>
                    <a:pt x="7732" y="12579"/>
                    <a:pt x="7380" y="13177"/>
                    <a:pt x="7028" y="13774"/>
                  </a:cubicBezTo>
                  <a:cubicBezTo>
                    <a:pt x="6312" y="14998"/>
                    <a:pt x="5587" y="16211"/>
                    <a:pt x="4848" y="17421"/>
                  </a:cubicBezTo>
                  <a:cubicBezTo>
                    <a:pt x="4259" y="18388"/>
                    <a:pt x="1629" y="21055"/>
                    <a:pt x="1280" y="22069"/>
                  </a:cubicBezTo>
                  <a:lnTo>
                    <a:pt x="1274" y="22037"/>
                  </a:lnTo>
                  <a:cubicBezTo>
                    <a:pt x="1445" y="21125"/>
                    <a:pt x="1803" y="20224"/>
                    <a:pt x="2282" y="19346"/>
                  </a:cubicBezTo>
                  <a:cubicBezTo>
                    <a:pt x="3359" y="18001"/>
                    <a:pt x="4363" y="16604"/>
                    <a:pt x="5330" y="15177"/>
                  </a:cubicBezTo>
                  <a:cubicBezTo>
                    <a:pt x="5992" y="14418"/>
                    <a:pt x="6641" y="13699"/>
                    <a:pt x="7207" y="13035"/>
                  </a:cubicBezTo>
                  <a:cubicBezTo>
                    <a:pt x="7507" y="12689"/>
                    <a:pt x="7793" y="12334"/>
                    <a:pt x="8085" y="11984"/>
                  </a:cubicBezTo>
                  <a:close/>
                  <a:moveTo>
                    <a:pt x="29846" y="8109"/>
                  </a:moveTo>
                  <a:cubicBezTo>
                    <a:pt x="28896" y="11804"/>
                    <a:pt x="25698" y="15158"/>
                    <a:pt x="23469" y="18137"/>
                  </a:cubicBezTo>
                  <a:lnTo>
                    <a:pt x="23467" y="18134"/>
                  </a:lnTo>
                  <a:cubicBezTo>
                    <a:pt x="22488" y="19442"/>
                    <a:pt x="21518" y="20764"/>
                    <a:pt x="20594" y="22121"/>
                  </a:cubicBezTo>
                  <a:cubicBezTo>
                    <a:pt x="21847" y="20054"/>
                    <a:pt x="23132" y="18013"/>
                    <a:pt x="24555" y="16035"/>
                  </a:cubicBezTo>
                  <a:cubicBezTo>
                    <a:pt x="25707" y="14436"/>
                    <a:pt x="26810" y="12827"/>
                    <a:pt x="27765" y="11136"/>
                  </a:cubicBezTo>
                  <a:cubicBezTo>
                    <a:pt x="28723" y="10034"/>
                    <a:pt x="29646" y="8886"/>
                    <a:pt x="29846" y="8109"/>
                  </a:cubicBezTo>
                  <a:close/>
                  <a:moveTo>
                    <a:pt x="35563" y="5399"/>
                  </a:moveTo>
                  <a:lnTo>
                    <a:pt x="35563" y="5399"/>
                  </a:lnTo>
                  <a:cubicBezTo>
                    <a:pt x="32038" y="11658"/>
                    <a:pt x="27350" y="17106"/>
                    <a:pt x="23181" y="22918"/>
                  </a:cubicBezTo>
                  <a:cubicBezTo>
                    <a:pt x="23449" y="22467"/>
                    <a:pt x="23721" y="22017"/>
                    <a:pt x="23995" y="21569"/>
                  </a:cubicBezTo>
                  <a:cubicBezTo>
                    <a:pt x="24939" y="20181"/>
                    <a:pt x="25845" y="18763"/>
                    <a:pt x="26746" y="17331"/>
                  </a:cubicBezTo>
                  <a:lnTo>
                    <a:pt x="26807" y="17233"/>
                  </a:lnTo>
                  <a:cubicBezTo>
                    <a:pt x="26997" y="16962"/>
                    <a:pt x="27185" y="16684"/>
                    <a:pt x="27381" y="16416"/>
                  </a:cubicBezTo>
                  <a:cubicBezTo>
                    <a:pt x="29928" y="12900"/>
                    <a:pt x="32624" y="9588"/>
                    <a:pt x="34348" y="5581"/>
                  </a:cubicBezTo>
                  <a:cubicBezTo>
                    <a:pt x="34746" y="5480"/>
                    <a:pt x="35153" y="5419"/>
                    <a:pt x="35563" y="5399"/>
                  </a:cubicBezTo>
                  <a:close/>
                  <a:moveTo>
                    <a:pt x="11751" y="8910"/>
                  </a:moveTo>
                  <a:lnTo>
                    <a:pt x="11751" y="8913"/>
                  </a:lnTo>
                  <a:cubicBezTo>
                    <a:pt x="11399" y="9499"/>
                    <a:pt x="11047" y="10091"/>
                    <a:pt x="10700" y="10685"/>
                  </a:cubicBezTo>
                  <a:cubicBezTo>
                    <a:pt x="8884" y="13806"/>
                    <a:pt x="6944" y="16840"/>
                    <a:pt x="5027" y="19895"/>
                  </a:cubicBezTo>
                  <a:cubicBezTo>
                    <a:pt x="4185" y="20982"/>
                    <a:pt x="3317" y="22058"/>
                    <a:pt x="2413" y="23112"/>
                  </a:cubicBezTo>
                  <a:lnTo>
                    <a:pt x="2413" y="23112"/>
                  </a:lnTo>
                  <a:cubicBezTo>
                    <a:pt x="4881" y="20228"/>
                    <a:pt x="7227" y="15573"/>
                    <a:pt x="9444" y="12140"/>
                  </a:cubicBezTo>
                  <a:cubicBezTo>
                    <a:pt x="10149" y="11049"/>
                    <a:pt x="10940" y="9981"/>
                    <a:pt x="11751" y="8910"/>
                  </a:cubicBezTo>
                  <a:close/>
                  <a:moveTo>
                    <a:pt x="22297" y="17854"/>
                  </a:moveTo>
                  <a:lnTo>
                    <a:pt x="22297" y="17854"/>
                  </a:lnTo>
                  <a:cubicBezTo>
                    <a:pt x="21073" y="19739"/>
                    <a:pt x="19803" y="21590"/>
                    <a:pt x="18440" y="23377"/>
                  </a:cubicBezTo>
                  <a:cubicBezTo>
                    <a:pt x="18524" y="23200"/>
                    <a:pt x="18611" y="23021"/>
                    <a:pt x="18703" y="22845"/>
                  </a:cubicBezTo>
                  <a:cubicBezTo>
                    <a:pt x="19280" y="21999"/>
                    <a:pt x="19838" y="21128"/>
                    <a:pt x="20378" y="20238"/>
                  </a:cubicBezTo>
                  <a:cubicBezTo>
                    <a:pt x="20995" y="19413"/>
                    <a:pt x="21656" y="18616"/>
                    <a:pt x="22297" y="17854"/>
                  </a:cubicBezTo>
                  <a:close/>
                  <a:moveTo>
                    <a:pt x="9283" y="14606"/>
                  </a:moveTo>
                  <a:lnTo>
                    <a:pt x="9283" y="14606"/>
                  </a:lnTo>
                  <a:cubicBezTo>
                    <a:pt x="7932" y="16788"/>
                    <a:pt x="6552" y="18954"/>
                    <a:pt x="5053" y="21038"/>
                  </a:cubicBezTo>
                  <a:cubicBezTo>
                    <a:pt x="3676" y="22954"/>
                    <a:pt x="3152" y="23622"/>
                    <a:pt x="3091" y="23622"/>
                  </a:cubicBezTo>
                  <a:cubicBezTo>
                    <a:pt x="2973" y="23622"/>
                    <a:pt x="4620" y="21074"/>
                    <a:pt x="5123" y="20287"/>
                  </a:cubicBezTo>
                  <a:cubicBezTo>
                    <a:pt x="5201" y="20163"/>
                    <a:pt x="5281" y="20042"/>
                    <a:pt x="5359" y="19918"/>
                  </a:cubicBezTo>
                  <a:cubicBezTo>
                    <a:pt x="6719" y="18189"/>
                    <a:pt x="8027" y="16419"/>
                    <a:pt x="9283" y="14606"/>
                  </a:cubicBezTo>
                  <a:close/>
                  <a:moveTo>
                    <a:pt x="23187" y="6250"/>
                  </a:moveTo>
                  <a:cubicBezTo>
                    <a:pt x="23189" y="6250"/>
                    <a:pt x="22911" y="6665"/>
                    <a:pt x="22150" y="7798"/>
                  </a:cubicBezTo>
                  <a:cubicBezTo>
                    <a:pt x="20473" y="10301"/>
                    <a:pt x="18793" y="12799"/>
                    <a:pt x="17109" y="15299"/>
                  </a:cubicBezTo>
                  <a:cubicBezTo>
                    <a:pt x="15253" y="18076"/>
                    <a:pt x="13437" y="20882"/>
                    <a:pt x="11667" y="23714"/>
                  </a:cubicBezTo>
                  <a:cubicBezTo>
                    <a:pt x="12164" y="22658"/>
                    <a:pt x="12646" y="21610"/>
                    <a:pt x="13218" y="20683"/>
                  </a:cubicBezTo>
                  <a:cubicBezTo>
                    <a:pt x="14679" y="18304"/>
                    <a:pt x="16269" y="16015"/>
                    <a:pt x="17860" y="13728"/>
                  </a:cubicBezTo>
                  <a:cubicBezTo>
                    <a:pt x="18943" y="12244"/>
                    <a:pt x="20025" y="10763"/>
                    <a:pt x="21108" y="9279"/>
                  </a:cubicBezTo>
                  <a:cubicBezTo>
                    <a:pt x="21446" y="8812"/>
                    <a:pt x="23181" y="6250"/>
                    <a:pt x="23187" y="6250"/>
                  </a:cubicBezTo>
                  <a:close/>
                  <a:moveTo>
                    <a:pt x="3974" y="19623"/>
                  </a:moveTo>
                  <a:cubicBezTo>
                    <a:pt x="3145" y="20998"/>
                    <a:pt x="2363" y="22381"/>
                    <a:pt x="1626" y="23772"/>
                  </a:cubicBezTo>
                  <a:cubicBezTo>
                    <a:pt x="1592" y="23636"/>
                    <a:pt x="1560" y="23495"/>
                    <a:pt x="1528" y="23339"/>
                  </a:cubicBezTo>
                  <a:lnTo>
                    <a:pt x="1531" y="23339"/>
                  </a:lnTo>
                  <a:cubicBezTo>
                    <a:pt x="2325" y="22086"/>
                    <a:pt x="3142" y="20850"/>
                    <a:pt x="3974" y="19623"/>
                  </a:cubicBezTo>
                  <a:close/>
                  <a:moveTo>
                    <a:pt x="7224" y="20772"/>
                  </a:moveTo>
                  <a:lnTo>
                    <a:pt x="7224" y="20772"/>
                  </a:lnTo>
                  <a:cubicBezTo>
                    <a:pt x="6543" y="22005"/>
                    <a:pt x="5867" y="23247"/>
                    <a:pt x="5137" y="24459"/>
                  </a:cubicBezTo>
                  <a:cubicBezTo>
                    <a:pt x="4683" y="25218"/>
                    <a:pt x="4498" y="25504"/>
                    <a:pt x="4478" y="25504"/>
                  </a:cubicBezTo>
                  <a:cubicBezTo>
                    <a:pt x="4419" y="25504"/>
                    <a:pt x="5804" y="22992"/>
                    <a:pt x="5917" y="22802"/>
                  </a:cubicBezTo>
                  <a:lnTo>
                    <a:pt x="5917" y="22799"/>
                  </a:lnTo>
                  <a:cubicBezTo>
                    <a:pt x="6324" y="22109"/>
                    <a:pt x="6768" y="21437"/>
                    <a:pt x="7224" y="20772"/>
                  </a:cubicBezTo>
                  <a:close/>
                  <a:moveTo>
                    <a:pt x="26862" y="12163"/>
                  </a:moveTo>
                  <a:cubicBezTo>
                    <a:pt x="26065" y="13442"/>
                    <a:pt x="25158" y="14664"/>
                    <a:pt x="24292" y="15882"/>
                  </a:cubicBezTo>
                  <a:cubicBezTo>
                    <a:pt x="23100" y="17553"/>
                    <a:pt x="21925" y="19205"/>
                    <a:pt x="20857" y="20960"/>
                  </a:cubicBezTo>
                  <a:cubicBezTo>
                    <a:pt x="20250" y="21994"/>
                    <a:pt x="19650" y="23030"/>
                    <a:pt x="19052" y="24072"/>
                  </a:cubicBezTo>
                  <a:cubicBezTo>
                    <a:pt x="19021" y="24300"/>
                    <a:pt x="18980" y="24497"/>
                    <a:pt x="18937" y="24676"/>
                  </a:cubicBezTo>
                  <a:cubicBezTo>
                    <a:pt x="18741" y="25002"/>
                    <a:pt x="18544" y="25322"/>
                    <a:pt x="18357" y="25652"/>
                  </a:cubicBezTo>
                  <a:cubicBezTo>
                    <a:pt x="18341" y="25654"/>
                    <a:pt x="18325" y="25655"/>
                    <a:pt x="18308" y="25655"/>
                  </a:cubicBezTo>
                  <a:cubicBezTo>
                    <a:pt x="18150" y="25655"/>
                    <a:pt x="17972" y="25540"/>
                    <a:pt x="17773" y="25302"/>
                  </a:cubicBezTo>
                  <a:cubicBezTo>
                    <a:pt x="17840" y="25011"/>
                    <a:pt x="17921" y="24725"/>
                    <a:pt x="18019" y="24445"/>
                  </a:cubicBezTo>
                  <a:cubicBezTo>
                    <a:pt x="20224" y="21676"/>
                    <a:pt x="22165" y="18711"/>
                    <a:pt x="24053" y="15706"/>
                  </a:cubicBezTo>
                  <a:cubicBezTo>
                    <a:pt x="24604" y="15013"/>
                    <a:pt x="25147" y="14317"/>
                    <a:pt x="25664" y="13598"/>
                  </a:cubicBezTo>
                  <a:cubicBezTo>
                    <a:pt x="25938" y="13214"/>
                    <a:pt x="26374" y="12715"/>
                    <a:pt x="26862" y="12163"/>
                  </a:cubicBezTo>
                  <a:close/>
                  <a:moveTo>
                    <a:pt x="18597" y="2935"/>
                  </a:moveTo>
                  <a:cubicBezTo>
                    <a:pt x="19053" y="2935"/>
                    <a:pt x="18859" y="3386"/>
                    <a:pt x="18019" y="4291"/>
                  </a:cubicBezTo>
                  <a:cubicBezTo>
                    <a:pt x="17519" y="5186"/>
                    <a:pt x="16994" y="6063"/>
                    <a:pt x="16440" y="6924"/>
                  </a:cubicBezTo>
                  <a:cubicBezTo>
                    <a:pt x="14531" y="10001"/>
                    <a:pt x="12279" y="12865"/>
                    <a:pt x="10207" y="15833"/>
                  </a:cubicBezTo>
                  <a:cubicBezTo>
                    <a:pt x="9468" y="16889"/>
                    <a:pt x="8812" y="17989"/>
                    <a:pt x="8174" y="19101"/>
                  </a:cubicBezTo>
                  <a:cubicBezTo>
                    <a:pt x="6433" y="21483"/>
                    <a:pt x="4822" y="23957"/>
                    <a:pt x="3523" y="26679"/>
                  </a:cubicBezTo>
                  <a:cubicBezTo>
                    <a:pt x="3494" y="26749"/>
                    <a:pt x="3515" y="26827"/>
                    <a:pt x="3569" y="26873"/>
                  </a:cubicBezTo>
                  <a:cubicBezTo>
                    <a:pt x="2695" y="26139"/>
                    <a:pt x="2033" y="25320"/>
                    <a:pt x="1808" y="24517"/>
                  </a:cubicBezTo>
                  <a:lnTo>
                    <a:pt x="1808" y="24517"/>
                  </a:lnTo>
                  <a:lnTo>
                    <a:pt x="1811" y="24520"/>
                  </a:lnTo>
                  <a:cubicBezTo>
                    <a:pt x="1791" y="24445"/>
                    <a:pt x="1765" y="24344"/>
                    <a:pt x="1742" y="24254"/>
                  </a:cubicBezTo>
                  <a:cubicBezTo>
                    <a:pt x="2446" y="23466"/>
                    <a:pt x="3136" y="22666"/>
                    <a:pt x="3809" y="21858"/>
                  </a:cubicBezTo>
                  <a:lnTo>
                    <a:pt x="3809" y="21858"/>
                  </a:lnTo>
                  <a:cubicBezTo>
                    <a:pt x="3240" y="22782"/>
                    <a:pt x="2669" y="23706"/>
                    <a:pt x="2114" y="24638"/>
                  </a:cubicBezTo>
                  <a:cubicBezTo>
                    <a:pt x="2056" y="24735"/>
                    <a:pt x="2146" y="24845"/>
                    <a:pt x="2239" y="24845"/>
                  </a:cubicBezTo>
                  <a:cubicBezTo>
                    <a:pt x="2270" y="24845"/>
                    <a:pt x="2302" y="24833"/>
                    <a:pt x="2328" y="24803"/>
                  </a:cubicBezTo>
                  <a:cubicBezTo>
                    <a:pt x="3159" y="23856"/>
                    <a:pt x="3948" y="22877"/>
                    <a:pt x="4704" y="21881"/>
                  </a:cubicBezTo>
                  <a:lnTo>
                    <a:pt x="4704" y="21881"/>
                  </a:lnTo>
                  <a:cubicBezTo>
                    <a:pt x="3959" y="23094"/>
                    <a:pt x="3249" y="24326"/>
                    <a:pt x="2579" y="25579"/>
                  </a:cubicBezTo>
                  <a:cubicBezTo>
                    <a:pt x="2519" y="25693"/>
                    <a:pt x="2611" y="25792"/>
                    <a:pt x="2707" y="25792"/>
                  </a:cubicBezTo>
                  <a:cubicBezTo>
                    <a:pt x="2751" y="25792"/>
                    <a:pt x="2795" y="25772"/>
                    <a:pt x="2827" y="25724"/>
                  </a:cubicBezTo>
                  <a:cubicBezTo>
                    <a:pt x="4591" y="23065"/>
                    <a:pt x="6326" y="20383"/>
                    <a:pt x="8064" y="17706"/>
                  </a:cubicBezTo>
                  <a:cubicBezTo>
                    <a:pt x="11307" y="13286"/>
                    <a:pt x="14681" y="8809"/>
                    <a:pt x="17323" y="4068"/>
                  </a:cubicBezTo>
                  <a:cubicBezTo>
                    <a:pt x="17580" y="3725"/>
                    <a:pt x="17834" y="3375"/>
                    <a:pt x="18091" y="3032"/>
                  </a:cubicBezTo>
                  <a:cubicBezTo>
                    <a:pt x="18306" y="2967"/>
                    <a:pt x="18475" y="2935"/>
                    <a:pt x="18597" y="2935"/>
                  </a:cubicBezTo>
                  <a:close/>
                  <a:moveTo>
                    <a:pt x="25785" y="15821"/>
                  </a:moveTo>
                  <a:lnTo>
                    <a:pt x="25785" y="15821"/>
                  </a:lnTo>
                  <a:cubicBezTo>
                    <a:pt x="25739" y="15899"/>
                    <a:pt x="25692" y="15971"/>
                    <a:pt x="25646" y="16049"/>
                  </a:cubicBezTo>
                  <a:cubicBezTo>
                    <a:pt x="24821" y="17415"/>
                    <a:pt x="23978" y="18772"/>
                    <a:pt x="23126" y="20123"/>
                  </a:cubicBezTo>
                  <a:cubicBezTo>
                    <a:pt x="22407" y="21073"/>
                    <a:pt x="21708" y="22037"/>
                    <a:pt x="21056" y="23033"/>
                  </a:cubicBezTo>
                  <a:cubicBezTo>
                    <a:pt x="19800" y="24525"/>
                    <a:pt x="18326" y="26084"/>
                    <a:pt x="17854" y="27083"/>
                  </a:cubicBezTo>
                  <a:lnTo>
                    <a:pt x="17854" y="27083"/>
                  </a:lnTo>
                  <a:cubicBezTo>
                    <a:pt x="19775" y="22998"/>
                    <a:pt x="23015" y="19518"/>
                    <a:pt x="25785" y="15821"/>
                  </a:cubicBezTo>
                  <a:close/>
                  <a:moveTo>
                    <a:pt x="33834" y="5728"/>
                  </a:moveTo>
                  <a:cubicBezTo>
                    <a:pt x="31732" y="9158"/>
                    <a:pt x="29437" y="12455"/>
                    <a:pt x="27303" y="15862"/>
                  </a:cubicBezTo>
                  <a:cubicBezTo>
                    <a:pt x="26720" y="16791"/>
                    <a:pt x="26137" y="17715"/>
                    <a:pt x="25551" y="18642"/>
                  </a:cubicBezTo>
                  <a:cubicBezTo>
                    <a:pt x="24913" y="19531"/>
                    <a:pt x="24284" y="20429"/>
                    <a:pt x="23698" y="21347"/>
                  </a:cubicBezTo>
                  <a:cubicBezTo>
                    <a:pt x="23490" y="21670"/>
                    <a:pt x="23288" y="22017"/>
                    <a:pt x="23091" y="22369"/>
                  </a:cubicBezTo>
                  <a:cubicBezTo>
                    <a:pt x="22794" y="22793"/>
                    <a:pt x="22508" y="23226"/>
                    <a:pt x="22205" y="23645"/>
                  </a:cubicBezTo>
                  <a:cubicBezTo>
                    <a:pt x="22251" y="23581"/>
                    <a:pt x="22272" y="23551"/>
                    <a:pt x="22272" y="23551"/>
                  </a:cubicBezTo>
                  <a:lnTo>
                    <a:pt x="22272" y="23551"/>
                  </a:lnTo>
                  <a:cubicBezTo>
                    <a:pt x="22271" y="23551"/>
                    <a:pt x="19729" y="27113"/>
                    <a:pt x="19302" y="27113"/>
                  </a:cubicBezTo>
                  <a:cubicBezTo>
                    <a:pt x="19170" y="27113"/>
                    <a:pt x="19239" y="26775"/>
                    <a:pt x="19644" y="25891"/>
                  </a:cubicBezTo>
                  <a:cubicBezTo>
                    <a:pt x="19780" y="25597"/>
                    <a:pt x="19930" y="25311"/>
                    <a:pt x="20074" y="25025"/>
                  </a:cubicBezTo>
                  <a:cubicBezTo>
                    <a:pt x="21590" y="23027"/>
                    <a:pt x="22984" y="20949"/>
                    <a:pt x="24324" y="18798"/>
                  </a:cubicBezTo>
                  <a:cubicBezTo>
                    <a:pt x="24541" y="18451"/>
                    <a:pt x="24748" y="18105"/>
                    <a:pt x="24959" y="17758"/>
                  </a:cubicBezTo>
                  <a:lnTo>
                    <a:pt x="24959" y="17758"/>
                  </a:lnTo>
                  <a:cubicBezTo>
                    <a:pt x="24408" y="18457"/>
                    <a:pt x="23862" y="19162"/>
                    <a:pt x="23322" y="19869"/>
                  </a:cubicBezTo>
                  <a:cubicBezTo>
                    <a:pt x="23891" y="19098"/>
                    <a:pt x="24477" y="18336"/>
                    <a:pt x="25069" y="17579"/>
                  </a:cubicBezTo>
                  <a:cubicBezTo>
                    <a:pt x="25874" y="16257"/>
                    <a:pt x="26671" y="14929"/>
                    <a:pt x="27477" y="13607"/>
                  </a:cubicBezTo>
                  <a:cubicBezTo>
                    <a:pt x="28438" y="12031"/>
                    <a:pt x="30586" y="9868"/>
                    <a:pt x="31238" y="8523"/>
                  </a:cubicBezTo>
                  <a:lnTo>
                    <a:pt x="31238" y="8523"/>
                  </a:lnTo>
                  <a:cubicBezTo>
                    <a:pt x="30196" y="10674"/>
                    <a:pt x="28874" y="12631"/>
                    <a:pt x="27459" y="14525"/>
                  </a:cubicBezTo>
                  <a:cubicBezTo>
                    <a:pt x="29448" y="11947"/>
                    <a:pt x="31313" y="9288"/>
                    <a:pt x="32581" y="6234"/>
                  </a:cubicBezTo>
                  <a:cubicBezTo>
                    <a:pt x="32988" y="6040"/>
                    <a:pt x="33407" y="5870"/>
                    <a:pt x="33834" y="5728"/>
                  </a:cubicBezTo>
                  <a:close/>
                  <a:moveTo>
                    <a:pt x="15161" y="16381"/>
                  </a:moveTo>
                  <a:lnTo>
                    <a:pt x="15161" y="16381"/>
                  </a:lnTo>
                  <a:cubicBezTo>
                    <a:pt x="14961" y="16679"/>
                    <a:pt x="14765" y="16976"/>
                    <a:pt x="14566" y="17271"/>
                  </a:cubicBezTo>
                  <a:cubicBezTo>
                    <a:pt x="12946" y="19641"/>
                    <a:pt x="11298" y="21991"/>
                    <a:pt x="9621" y="24318"/>
                  </a:cubicBezTo>
                  <a:cubicBezTo>
                    <a:pt x="9372" y="24665"/>
                    <a:pt x="7707" y="27131"/>
                    <a:pt x="7608" y="27131"/>
                  </a:cubicBezTo>
                  <a:cubicBezTo>
                    <a:pt x="7567" y="27131"/>
                    <a:pt x="7784" y="26725"/>
                    <a:pt x="8457" y="25608"/>
                  </a:cubicBezTo>
                  <a:cubicBezTo>
                    <a:pt x="8933" y="24817"/>
                    <a:pt x="9433" y="24041"/>
                    <a:pt x="9941" y="23267"/>
                  </a:cubicBezTo>
                  <a:cubicBezTo>
                    <a:pt x="11754" y="21032"/>
                    <a:pt x="13463" y="18714"/>
                    <a:pt x="15161" y="16381"/>
                  </a:cubicBezTo>
                  <a:close/>
                  <a:moveTo>
                    <a:pt x="11633" y="14973"/>
                  </a:moveTo>
                  <a:lnTo>
                    <a:pt x="11633" y="14973"/>
                  </a:lnTo>
                  <a:cubicBezTo>
                    <a:pt x="9107" y="19072"/>
                    <a:pt x="6725" y="23307"/>
                    <a:pt x="4323" y="27450"/>
                  </a:cubicBezTo>
                  <a:cubicBezTo>
                    <a:pt x="4065" y="27269"/>
                    <a:pt x="3819" y="27082"/>
                    <a:pt x="3586" y="26888"/>
                  </a:cubicBezTo>
                  <a:lnTo>
                    <a:pt x="3586" y="26888"/>
                  </a:lnTo>
                  <a:cubicBezTo>
                    <a:pt x="3606" y="26901"/>
                    <a:pt x="3629" y="26908"/>
                    <a:pt x="3652" y="26908"/>
                  </a:cubicBezTo>
                  <a:cubicBezTo>
                    <a:pt x="3689" y="26908"/>
                    <a:pt x="3726" y="26891"/>
                    <a:pt x="3748" y="26858"/>
                  </a:cubicBezTo>
                  <a:cubicBezTo>
                    <a:pt x="5928" y="24098"/>
                    <a:pt x="7527" y="20951"/>
                    <a:pt x="9312" y="17917"/>
                  </a:cubicBezTo>
                  <a:cubicBezTo>
                    <a:pt x="9661" y="17461"/>
                    <a:pt x="10013" y="17011"/>
                    <a:pt x="10365" y="16560"/>
                  </a:cubicBezTo>
                  <a:cubicBezTo>
                    <a:pt x="10775" y="16029"/>
                    <a:pt x="11203" y="15501"/>
                    <a:pt x="11633" y="14973"/>
                  </a:cubicBezTo>
                  <a:close/>
                  <a:moveTo>
                    <a:pt x="17635" y="24907"/>
                  </a:moveTo>
                  <a:cubicBezTo>
                    <a:pt x="17395" y="25660"/>
                    <a:pt x="17251" y="26437"/>
                    <a:pt x="17202" y="27225"/>
                  </a:cubicBezTo>
                  <a:cubicBezTo>
                    <a:pt x="17196" y="27316"/>
                    <a:pt x="17267" y="27366"/>
                    <a:pt x="17342" y="27366"/>
                  </a:cubicBezTo>
                  <a:cubicBezTo>
                    <a:pt x="17381" y="27366"/>
                    <a:pt x="17420" y="27352"/>
                    <a:pt x="17450" y="27323"/>
                  </a:cubicBezTo>
                  <a:lnTo>
                    <a:pt x="17450" y="27323"/>
                  </a:lnTo>
                  <a:cubicBezTo>
                    <a:pt x="17369" y="27482"/>
                    <a:pt x="17294" y="27641"/>
                    <a:pt x="17216" y="27799"/>
                  </a:cubicBezTo>
                  <a:cubicBezTo>
                    <a:pt x="16832" y="27566"/>
                    <a:pt x="16518" y="27268"/>
                    <a:pt x="16341" y="26838"/>
                  </a:cubicBezTo>
                  <a:cubicBezTo>
                    <a:pt x="16469" y="26702"/>
                    <a:pt x="16604" y="26575"/>
                    <a:pt x="16723" y="26431"/>
                  </a:cubicBezTo>
                  <a:cubicBezTo>
                    <a:pt x="16821" y="26313"/>
                    <a:pt x="16725" y="26160"/>
                    <a:pt x="16616" y="26142"/>
                  </a:cubicBezTo>
                  <a:cubicBezTo>
                    <a:pt x="16965" y="25738"/>
                    <a:pt x="17297" y="25322"/>
                    <a:pt x="17635" y="24907"/>
                  </a:cubicBezTo>
                  <a:close/>
                  <a:moveTo>
                    <a:pt x="14338" y="18555"/>
                  </a:moveTo>
                  <a:lnTo>
                    <a:pt x="14338" y="18555"/>
                  </a:lnTo>
                  <a:cubicBezTo>
                    <a:pt x="12961" y="20735"/>
                    <a:pt x="11691" y="22949"/>
                    <a:pt x="10495" y="25288"/>
                  </a:cubicBezTo>
                  <a:cubicBezTo>
                    <a:pt x="10205" y="25858"/>
                    <a:pt x="8640" y="27964"/>
                    <a:pt x="8349" y="27964"/>
                  </a:cubicBezTo>
                  <a:cubicBezTo>
                    <a:pt x="8226" y="27964"/>
                    <a:pt x="8329" y="27590"/>
                    <a:pt x="8850" y="26570"/>
                  </a:cubicBezTo>
                  <a:cubicBezTo>
                    <a:pt x="9802" y="24705"/>
                    <a:pt x="11096" y="22998"/>
                    <a:pt x="12329" y="21309"/>
                  </a:cubicBezTo>
                  <a:cubicBezTo>
                    <a:pt x="12998" y="20394"/>
                    <a:pt x="13668" y="19476"/>
                    <a:pt x="14338" y="18555"/>
                  </a:cubicBezTo>
                  <a:close/>
                  <a:moveTo>
                    <a:pt x="15071" y="12198"/>
                  </a:moveTo>
                  <a:lnTo>
                    <a:pt x="15071" y="12198"/>
                  </a:lnTo>
                  <a:cubicBezTo>
                    <a:pt x="14471" y="13171"/>
                    <a:pt x="13867" y="14138"/>
                    <a:pt x="13267" y="15108"/>
                  </a:cubicBezTo>
                  <a:cubicBezTo>
                    <a:pt x="12632" y="16130"/>
                    <a:pt x="12008" y="17155"/>
                    <a:pt x="11376" y="18177"/>
                  </a:cubicBezTo>
                  <a:cubicBezTo>
                    <a:pt x="10746" y="19084"/>
                    <a:pt x="10114" y="19996"/>
                    <a:pt x="9491" y="20914"/>
                  </a:cubicBezTo>
                  <a:cubicBezTo>
                    <a:pt x="7943" y="22981"/>
                    <a:pt x="6451" y="25089"/>
                    <a:pt x="5099" y="27312"/>
                  </a:cubicBezTo>
                  <a:cubicBezTo>
                    <a:pt x="5039" y="27415"/>
                    <a:pt x="5130" y="27523"/>
                    <a:pt x="5226" y="27523"/>
                  </a:cubicBezTo>
                  <a:cubicBezTo>
                    <a:pt x="5258" y="27523"/>
                    <a:pt x="5291" y="27511"/>
                    <a:pt x="5319" y="27482"/>
                  </a:cubicBezTo>
                  <a:cubicBezTo>
                    <a:pt x="5515" y="27283"/>
                    <a:pt x="5694" y="27066"/>
                    <a:pt x="5879" y="26858"/>
                  </a:cubicBezTo>
                  <a:lnTo>
                    <a:pt x="5879" y="26858"/>
                  </a:lnTo>
                  <a:cubicBezTo>
                    <a:pt x="5674" y="27257"/>
                    <a:pt x="5469" y="27652"/>
                    <a:pt x="5281" y="28059"/>
                  </a:cubicBezTo>
                  <a:cubicBezTo>
                    <a:pt x="5036" y="27918"/>
                    <a:pt x="4791" y="27771"/>
                    <a:pt x="4557" y="27615"/>
                  </a:cubicBezTo>
                  <a:lnTo>
                    <a:pt x="4557" y="27612"/>
                  </a:lnTo>
                  <a:cubicBezTo>
                    <a:pt x="7704" y="22228"/>
                    <a:pt x="11448" y="17262"/>
                    <a:pt x="15071" y="12198"/>
                  </a:cubicBezTo>
                  <a:close/>
                  <a:moveTo>
                    <a:pt x="19356" y="25963"/>
                  </a:moveTo>
                  <a:lnTo>
                    <a:pt x="19356" y="25963"/>
                  </a:lnTo>
                  <a:cubicBezTo>
                    <a:pt x="18966" y="26720"/>
                    <a:pt x="18616" y="27496"/>
                    <a:pt x="18305" y="28287"/>
                  </a:cubicBezTo>
                  <a:cubicBezTo>
                    <a:pt x="18305" y="28293"/>
                    <a:pt x="18308" y="28299"/>
                    <a:pt x="18305" y="28305"/>
                  </a:cubicBezTo>
                  <a:cubicBezTo>
                    <a:pt x="18074" y="28215"/>
                    <a:pt x="17846" y="28123"/>
                    <a:pt x="17623" y="28019"/>
                  </a:cubicBezTo>
                  <a:cubicBezTo>
                    <a:pt x="18221" y="27346"/>
                    <a:pt x="18801" y="26662"/>
                    <a:pt x="19356" y="25963"/>
                  </a:cubicBezTo>
                  <a:close/>
                  <a:moveTo>
                    <a:pt x="20118" y="445"/>
                  </a:moveTo>
                  <a:cubicBezTo>
                    <a:pt x="22684" y="988"/>
                    <a:pt x="24367" y="3162"/>
                    <a:pt x="26238" y="4906"/>
                  </a:cubicBezTo>
                  <a:lnTo>
                    <a:pt x="26238" y="4903"/>
                  </a:lnTo>
                  <a:cubicBezTo>
                    <a:pt x="26645" y="5284"/>
                    <a:pt x="27286" y="5829"/>
                    <a:pt x="28005" y="6288"/>
                  </a:cubicBezTo>
                  <a:cubicBezTo>
                    <a:pt x="22921" y="12357"/>
                    <a:pt x="19667" y="19664"/>
                    <a:pt x="14705" y="25825"/>
                  </a:cubicBezTo>
                  <a:cubicBezTo>
                    <a:pt x="13990" y="26712"/>
                    <a:pt x="13678" y="27039"/>
                    <a:pt x="13604" y="27039"/>
                  </a:cubicBezTo>
                  <a:cubicBezTo>
                    <a:pt x="13434" y="27039"/>
                    <a:pt x="14564" y="25267"/>
                    <a:pt x="14944" y="24702"/>
                  </a:cubicBezTo>
                  <a:cubicBezTo>
                    <a:pt x="16102" y="22972"/>
                    <a:pt x="17326" y="21283"/>
                    <a:pt x="18510" y="19569"/>
                  </a:cubicBezTo>
                  <a:cubicBezTo>
                    <a:pt x="21492" y="15244"/>
                    <a:pt x="24350" y="10838"/>
                    <a:pt x="27081" y="6352"/>
                  </a:cubicBezTo>
                  <a:cubicBezTo>
                    <a:pt x="27143" y="6249"/>
                    <a:pt x="27046" y="6131"/>
                    <a:pt x="26949" y="6131"/>
                  </a:cubicBezTo>
                  <a:cubicBezTo>
                    <a:pt x="26916" y="6131"/>
                    <a:pt x="26883" y="6145"/>
                    <a:pt x="26856" y="6179"/>
                  </a:cubicBezTo>
                  <a:cubicBezTo>
                    <a:pt x="21177" y="13125"/>
                    <a:pt x="17158" y="21194"/>
                    <a:pt x="11887" y="28432"/>
                  </a:cubicBezTo>
                  <a:cubicBezTo>
                    <a:pt x="12637" y="27398"/>
                    <a:pt x="13177" y="25885"/>
                    <a:pt x="13786" y="24531"/>
                  </a:cubicBezTo>
                  <a:cubicBezTo>
                    <a:pt x="16887" y="20331"/>
                    <a:pt x="19944" y="15980"/>
                    <a:pt x="22557" y="11629"/>
                  </a:cubicBezTo>
                  <a:cubicBezTo>
                    <a:pt x="23911" y="9629"/>
                    <a:pt x="25184" y="7579"/>
                    <a:pt x="26290" y="5405"/>
                  </a:cubicBezTo>
                  <a:cubicBezTo>
                    <a:pt x="26346" y="5292"/>
                    <a:pt x="26261" y="5200"/>
                    <a:pt x="26168" y="5200"/>
                  </a:cubicBezTo>
                  <a:cubicBezTo>
                    <a:pt x="26126" y="5200"/>
                    <a:pt x="26083" y="5219"/>
                    <a:pt x="26050" y="5264"/>
                  </a:cubicBezTo>
                  <a:cubicBezTo>
                    <a:pt x="23816" y="8295"/>
                    <a:pt x="22049" y="11681"/>
                    <a:pt x="20080" y="14915"/>
                  </a:cubicBezTo>
                  <a:cubicBezTo>
                    <a:pt x="18169" y="17551"/>
                    <a:pt x="16203" y="20149"/>
                    <a:pt x="14459" y="22892"/>
                  </a:cubicBezTo>
                  <a:cubicBezTo>
                    <a:pt x="13172" y="24608"/>
                    <a:pt x="11918" y="26339"/>
                    <a:pt x="10862" y="28142"/>
                  </a:cubicBezTo>
                  <a:lnTo>
                    <a:pt x="10862" y="28142"/>
                  </a:lnTo>
                  <a:cubicBezTo>
                    <a:pt x="15565" y="20103"/>
                    <a:pt x="21964" y="13260"/>
                    <a:pt x="25658" y="4617"/>
                  </a:cubicBezTo>
                  <a:cubicBezTo>
                    <a:pt x="25699" y="4520"/>
                    <a:pt x="25618" y="4401"/>
                    <a:pt x="25530" y="4401"/>
                  </a:cubicBezTo>
                  <a:cubicBezTo>
                    <a:pt x="25500" y="4401"/>
                    <a:pt x="25469" y="4415"/>
                    <a:pt x="25441" y="4449"/>
                  </a:cubicBezTo>
                  <a:cubicBezTo>
                    <a:pt x="20196" y="11240"/>
                    <a:pt x="16572" y="19164"/>
                    <a:pt x="11304" y="25946"/>
                  </a:cubicBezTo>
                  <a:cubicBezTo>
                    <a:pt x="10660" y="26773"/>
                    <a:pt x="9749" y="27895"/>
                    <a:pt x="9587" y="27895"/>
                  </a:cubicBezTo>
                  <a:cubicBezTo>
                    <a:pt x="9482" y="27895"/>
                    <a:pt x="9695" y="27419"/>
                    <a:pt x="10507" y="26076"/>
                  </a:cubicBezTo>
                  <a:cubicBezTo>
                    <a:pt x="12063" y="23498"/>
                    <a:pt x="13706" y="20969"/>
                    <a:pt x="15351" y="18448"/>
                  </a:cubicBezTo>
                  <a:cubicBezTo>
                    <a:pt x="18313" y="13907"/>
                    <a:pt x="21382" y="9435"/>
                    <a:pt x="24396" y="4929"/>
                  </a:cubicBezTo>
                  <a:cubicBezTo>
                    <a:pt x="24465" y="4828"/>
                    <a:pt x="24375" y="4739"/>
                    <a:pt x="24280" y="4739"/>
                  </a:cubicBezTo>
                  <a:cubicBezTo>
                    <a:pt x="24238" y="4739"/>
                    <a:pt x="24196" y="4756"/>
                    <a:pt x="24165" y="4796"/>
                  </a:cubicBezTo>
                  <a:cubicBezTo>
                    <a:pt x="23288" y="5933"/>
                    <a:pt x="22436" y="7088"/>
                    <a:pt x="21593" y="8252"/>
                  </a:cubicBezTo>
                  <a:cubicBezTo>
                    <a:pt x="22404" y="7007"/>
                    <a:pt x="23192" y="5751"/>
                    <a:pt x="23931" y="4461"/>
                  </a:cubicBezTo>
                  <a:cubicBezTo>
                    <a:pt x="23990" y="4360"/>
                    <a:pt x="23897" y="4246"/>
                    <a:pt x="23802" y="4246"/>
                  </a:cubicBezTo>
                  <a:cubicBezTo>
                    <a:pt x="23769" y="4246"/>
                    <a:pt x="23736" y="4259"/>
                    <a:pt x="23709" y="4291"/>
                  </a:cubicBezTo>
                  <a:cubicBezTo>
                    <a:pt x="23663" y="4340"/>
                    <a:pt x="23623" y="4395"/>
                    <a:pt x="23579" y="4444"/>
                  </a:cubicBezTo>
                  <a:cubicBezTo>
                    <a:pt x="23738" y="3976"/>
                    <a:pt x="23859" y="3497"/>
                    <a:pt x="23940" y="3009"/>
                  </a:cubicBezTo>
                  <a:cubicBezTo>
                    <a:pt x="23955" y="2915"/>
                    <a:pt x="23884" y="2835"/>
                    <a:pt x="23805" y="2835"/>
                  </a:cubicBezTo>
                  <a:cubicBezTo>
                    <a:pt x="23774" y="2835"/>
                    <a:pt x="23741" y="2848"/>
                    <a:pt x="23712" y="2876"/>
                  </a:cubicBezTo>
                  <a:cubicBezTo>
                    <a:pt x="20464" y="5971"/>
                    <a:pt x="17978" y="9582"/>
                    <a:pt x="15626" y="13382"/>
                  </a:cubicBezTo>
                  <a:cubicBezTo>
                    <a:pt x="13512" y="16786"/>
                    <a:pt x="11350" y="20207"/>
                    <a:pt x="9283" y="23665"/>
                  </a:cubicBezTo>
                  <a:cubicBezTo>
                    <a:pt x="8702" y="24367"/>
                    <a:pt x="8116" y="25063"/>
                    <a:pt x="7513" y="25753"/>
                  </a:cubicBezTo>
                  <a:cubicBezTo>
                    <a:pt x="6883" y="26475"/>
                    <a:pt x="6416" y="26954"/>
                    <a:pt x="6282" y="26954"/>
                  </a:cubicBezTo>
                  <a:cubicBezTo>
                    <a:pt x="6176" y="26954"/>
                    <a:pt x="6277" y="26654"/>
                    <a:pt x="6670" y="25937"/>
                  </a:cubicBezTo>
                  <a:cubicBezTo>
                    <a:pt x="8448" y="23735"/>
                    <a:pt x="9883" y="21246"/>
                    <a:pt x="11333" y="18801"/>
                  </a:cubicBezTo>
                  <a:cubicBezTo>
                    <a:pt x="13082" y="16430"/>
                    <a:pt x="14806" y="14083"/>
                    <a:pt x="16492" y="11707"/>
                  </a:cubicBezTo>
                  <a:lnTo>
                    <a:pt x="16492" y="11707"/>
                  </a:lnTo>
                  <a:cubicBezTo>
                    <a:pt x="15091" y="13642"/>
                    <a:pt x="13631" y="15524"/>
                    <a:pt x="12176" y="17403"/>
                  </a:cubicBezTo>
                  <a:cubicBezTo>
                    <a:pt x="12308" y="17184"/>
                    <a:pt x="12441" y="16965"/>
                    <a:pt x="12577" y="16748"/>
                  </a:cubicBezTo>
                  <a:cubicBezTo>
                    <a:pt x="12773" y="16433"/>
                    <a:pt x="12969" y="16122"/>
                    <a:pt x="13163" y="15807"/>
                  </a:cubicBezTo>
                  <a:cubicBezTo>
                    <a:pt x="14716" y="13569"/>
                    <a:pt x="16287" y="11355"/>
                    <a:pt x="17799" y="9161"/>
                  </a:cubicBezTo>
                  <a:cubicBezTo>
                    <a:pt x="19099" y="7274"/>
                    <a:pt x="20587" y="5321"/>
                    <a:pt x="21744" y="3466"/>
                  </a:cubicBezTo>
                  <a:lnTo>
                    <a:pt x="21744" y="3466"/>
                  </a:lnTo>
                  <a:cubicBezTo>
                    <a:pt x="20160" y="6008"/>
                    <a:pt x="18692" y="8572"/>
                    <a:pt x="16971" y="11027"/>
                  </a:cubicBezTo>
                  <a:lnTo>
                    <a:pt x="16971" y="11027"/>
                  </a:lnTo>
                  <a:cubicBezTo>
                    <a:pt x="18983" y="8172"/>
                    <a:pt x="20943" y="5277"/>
                    <a:pt x="22823" y="2255"/>
                  </a:cubicBezTo>
                  <a:cubicBezTo>
                    <a:pt x="22891" y="2147"/>
                    <a:pt x="22800" y="2054"/>
                    <a:pt x="22702" y="2054"/>
                  </a:cubicBezTo>
                  <a:cubicBezTo>
                    <a:pt x="22660" y="2054"/>
                    <a:pt x="22616" y="2072"/>
                    <a:pt x="22583" y="2114"/>
                  </a:cubicBezTo>
                  <a:cubicBezTo>
                    <a:pt x="20109" y="5385"/>
                    <a:pt x="17745" y="8728"/>
                    <a:pt x="15458" y="12126"/>
                  </a:cubicBezTo>
                  <a:cubicBezTo>
                    <a:pt x="17580" y="8719"/>
                    <a:pt x="19705" y="5315"/>
                    <a:pt x="21882" y="1941"/>
                  </a:cubicBezTo>
                  <a:cubicBezTo>
                    <a:pt x="21952" y="1832"/>
                    <a:pt x="21857" y="1736"/>
                    <a:pt x="21756" y="1736"/>
                  </a:cubicBezTo>
                  <a:cubicBezTo>
                    <a:pt x="21713" y="1736"/>
                    <a:pt x="21668" y="1754"/>
                    <a:pt x="21636" y="1796"/>
                  </a:cubicBezTo>
                  <a:cubicBezTo>
                    <a:pt x="20655" y="3121"/>
                    <a:pt x="19702" y="4472"/>
                    <a:pt x="18761" y="5835"/>
                  </a:cubicBezTo>
                  <a:cubicBezTo>
                    <a:pt x="19739" y="4328"/>
                    <a:pt x="20606" y="2769"/>
                    <a:pt x="21267" y="1118"/>
                  </a:cubicBezTo>
                  <a:cubicBezTo>
                    <a:pt x="21306" y="1020"/>
                    <a:pt x="21214" y="940"/>
                    <a:pt x="21123" y="940"/>
                  </a:cubicBezTo>
                  <a:cubicBezTo>
                    <a:pt x="21088" y="940"/>
                    <a:pt x="21054" y="952"/>
                    <a:pt x="21027" y="979"/>
                  </a:cubicBezTo>
                  <a:cubicBezTo>
                    <a:pt x="19789" y="2284"/>
                    <a:pt x="18715" y="3756"/>
                    <a:pt x="17707" y="5281"/>
                  </a:cubicBezTo>
                  <a:cubicBezTo>
                    <a:pt x="18611" y="3733"/>
                    <a:pt x="19433" y="2137"/>
                    <a:pt x="20118" y="445"/>
                  </a:cubicBezTo>
                  <a:close/>
                  <a:moveTo>
                    <a:pt x="28747" y="16390"/>
                  </a:moveTo>
                  <a:lnTo>
                    <a:pt x="28747" y="16390"/>
                  </a:lnTo>
                  <a:cubicBezTo>
                    <a:pt x="27924" y="17603"/>
                    <a:pt x="27119" y="18812"/>
                    <a:pt x="26371" y="19990"/>
                  </a:cubicBezTo>
                  <a:cubicBezTo>
                    <a:pt x="24893" y="22323"/>
                    <a:pt x="23588" y="24771"/>
                    <a:pt x="22170" y="27144"/>
                  </a:cubicBezTo>
                  <a:cubicBezTo>
                    <a:pt x="21519" y="28233"/>
                    <a:pt x="21229" y="28656"/>
                    <a:pt x="21171" y="28656"/>
                  </a:cubicBezTo>
                  <a:cubicBezTo>
                    <a:pt x="20989" y="28656"/>
                    <a:pt x="23065" y="24554"/>
                    <a:pt x="23533" y="23752"/>
                  </a:cubicBezTo>
                  <a:cubicBezTo>
                    <a:pt x="25046" y="21154"/>
                    <a:pt x="26879" y="18757"/>
                    <a:pt x="28747" y="16390"/>
                  </a:cubicBezTo>
                  <a:close/>
                  <a:moveTo>
                    <a:pt x="22153" y="24147"/>
                  </a:moveTo>
                  <a:lnTo>
                    <a:pt x="22153" y="24147"/>
                  </a:lnTo>
                  <a:cubicBezTo>
                    <a:pt x="22003" y="24448"/>
                    <a:pt x="21856" y="24745"/>
                    <a:pt x="21708" y="25039"/>
                  </a:cubicBezTo>
                  <a:cubicBezTo>
                    <a:pt x="20891" y="26246"/>
                    <a:pt x="20095" y="27467"/>
                    <a:pt x="19350" y="28729"/>
                  </a:cubicBezTo>
                  <a:cubicBezTo>
                    <a:pt x="19107" y="28614"/>
                    <a:pt x="18850" y="28510"/>
                    <a:pt x="18585" y="28409"/>
                  </a:cubicBezTo>
                  <a:cubicBezTo>
                    <a:pt x="19872" y="27055"/>
                    <a:pt x="21044" y="25626"/>
                    <a:pt x="22153" y="24147"/>
                  </a:cubicBezTo>
                  <a:close/>
                  <a:moveTo>
                    <a:pt x="27377" y="7335"/>
                  </a:moveTo>
                  <a:cubicBezTo>
                    <a:pt x="27407" y="7335"/>
                    <a:pt x="25807" y="9741"/>
                    <a:pt x="25326" y="10515"/>
                  </a:cubicBezTo>
                  <a:cubicBezTo>
                    <a:pt x="24122" y="12452"/>
                    <a:pt x="22970" y="14424"/>
                    <a:pt x="21804" y="16387"/>
                  </a:cubicBezTo>
                  <a:cubicBezTo>
                    <a:pt x="19535" y="20212"/>
                    <a:pt x="17228" y="24009"/>
                    <a:pt x="14710" y="27675"/>
                  </a:cubicBezTo>
                  <a:cubicBezTo>
                    <a:pt x="13807" y="28244"/>
                    <a:pt x="12767" y="28700"/>
                    <a:pt x="11757" y="29012"/>
                  </a:cubicBezTo>
                  <a:cubicBezTo>
                    <a:pt x="12213" y="28397"/>
                    <a:pt x="12675" y="27782"/>
                    <a:pt x="13114" y="27156"/>
                  </a:cubicBezTo>
                  <a:lnTo>
                    <a:pt x="13114" y="27156"/>
                  </a:lnTo>
                  <a:cubicBezTo>
                    <a:pt x="12955" y="27465"/>
                    <a:pt x="12790" y="27773"/>
                    <a:pt x="12646" y="28094"/>
                  </a:cubicBezTo>
                  <a:cubicBezTo>
                    <a:pt x="12592" y="28208"/>
                    <a:pt x="12683" y="28335"/>
                    <a:pt x="12787" y="28335"/>
                  </a:cubicBezTo>
                  <a:cubicBezTo>
                    <a:pt x="12823" y="28335"/>
                    <a:pt x="12861" y="28320"/>
                    <a:pt x="12894" y="28284"/>
                  </a:cubicBezTo>
                  <a:cubicBezTo>
                    <a:pt x="18114" y="22814"/>
                    <a:pt x="21388" y="16015"/>
                    <a:pt x="25638" y="9831"/>
                  </a:cubicBezTo>
                  <a:cubicBezTo>
                    <a:pt x="26909" y="7980"/>
                    <a:pt x="27362" y="7335"/>
                    <a:pt x="27377" y="7335"/>
                  </a:cubicBezTo>
                  <a:close/>
                  <a:moveTo>
                    <a:pt x="10311" y="23792"/>
                  </a:moveTo>
                  <a:cubicBezTo>
                    <a:pt x="9211" y="25447"/>
                    <a:pt x="8209" y="27167"/>
                    <a:pt x="7392" y="29026"/>
                  </a:cubicBezTo>
                  <a:cubicBezTo>
                    <a:pt x="6754" y="28804"/>
                    <a:pt x="6133" y="28527"/>
                    <a:pt x="5538" y="28204"/>
                  </a:cubicBezTo>
                  <a:cubicBezTo>
                    <a:pt x="6563" y="27173"/>
                    <a:pt x="7539" y="26105"/>
                    <a:pt x="8480" y="25011"/>
                  </a:cubicBezTo>
                  <a:lnTo>
                    <a:pt x="8480" y="25011"/>
                  </a:lnTo>
                  <a:cubicBezTo>
                    <a:pt x="7816" y="26142"/>
                    <a:pt x="7158" y="27277"/>
                    <a:pt x="6526" y="28420"/>
                  </a:cubicBezTo>
                  <a:cubicBezTo>
                    <a:pt x="6474" y="28515"/>
                    <a:pt x="6562" y="28626"/>
                    <a:pt x="6648" y="28626"/>
                  </a:cubicBezTo>
                  <a:cubicBezTo>
                    <a:pt x="6678" y="28626"/>
                    <a:pt x="6707" y="28613"/>
                    <a:pt x="6731" y="28582"/>
                  </a:cubicBezTo>
                  <a:cubicBezTo>
                    <a:pt x="7949" y="27003"/>
                    <a:pt x="9136" y="25400"/>
                    <a:pt x="10311" y="23792"/>
                  </a:cubicBezTo>
                  <a:close/>
                  <a:moveTo>
                    <a:pt x="12490" y="26275"/>
                  </a:moveTo>
                  <a:lnTo>
                    <a:pt x="12490" y="26275"/>
                  </a:lnTo>
                  <a:cubicBezTo>
                    <a:pt x="11997" y="27216"/>
                    <a:pt x="11546" y="28189"/>
                    <a:pt x="11136" y="29185"/>
                  </a:cubicBezTo>
                  <a:cubicBezTo>
                    <a:pt x="10813" y="29269"/>
                    <a:pt x="10487" y="29332"/>
                    <a:pt x="10158" y="29382"/>
                  </a:cubicBezTo>
                  <a:cubicBezTo>
                    <a:pt x="10928" y="28360"/>
                    <a:pt x="11708" y="27323"/>
                    <a:pt x="12490" y="26275"/>
                  </a:cubicBezTo>
                  <a:close/>
                  <a:moveTo>
                    <a:pt x="13911" y="23036"/>
                  </a:moveTo>
                  <a:lnTo>
                    <a:pt x="13911" y="23036"/>
                  </a:lnTo>
                  <a:cubicBezTo>
                    <a:pt x="12484" y="25100"/>
                    <a:pt x="11096" y="27187"/>
                    <a:pt x="9826" y="29361"/>
                  </a:cubicBezTo>
                  <a:cubicBezTo>
                    <a:pt x="9817" y="29384"/>
                    <a:pt x="9811" y="29408"/>
                    <a:pt x="9817" y="29431"/>
                  </a:cubicBezTo>
                  <a:cubicBezTo>
                    <a:pt x="9715" y="29441"/>
                    <a:pt x="9609" y="29446"/>
                    <a:pt x="9500" y="29446"/>
                  </a:cubicBezTo>
                  <a:cubicBezTo>
                    <a:pt x="9000" y="29446"/>
                    <a:pt x="8420" y="29341"/>
                    <a:pt x="7807" y="29159"/>
                  </a:cubicBezTo>
                  <a:cubicBezTo>
                    <a:pt x="8212" y="28879"/>
                    <a:pt x="8587" y="28559"/>
                    <a:pt x="8925" y="28201"/>
                  </a:cubicBezTo>
                  <a:lnTo>
                    <a:pt x="8925" y="28201"/>
                  </a:lnTo>
                  <a:cubicBezTo>
                    <a:pt x="8754" y="28484"/>
                    <a:pt x="8581" y="28764"/>
                    <a:pt x="8414" y="29050"/>
                  </a:cubicBezTo>
                  <a:cubicBezTo>
                    <a:pt x="8353" y="29149"/>
                    <a:pt x="8440" y="29250"/>
                    <a:pt x="8533" y="29250"/>
                  </a:cubicBezTo>
                  <a:cubicBezTo>
                    <a:pt x="8565" y="29250"/>
                    <a:pt x="8597" y="29238"/>
                    <a:pt x="8625" y="29211"/>
                  </a:cubicBezTo>
                  <a:cubicBezTo>
                    <a:pt x="10562" y="27346"/>
                    <a:pt x="12300" y="25253"/>
                    <a:pt x="13911" y="23036"/>
                  </a:cubicBezTo>
                  <a:close/>
                  <a:moveTo>
                    <a:pt x="25242" y="20602"/>
                  </a:moveTo>
                  <a:lnTo>
                    <a:pt x="25242" y="20602"/>
                  </a:lnTo>
                  <a:cubicBezTo>
                    <a:pt x="23256" y="23443"/>
                    <a:pt x="21524" y="26431"/>
                    <a:pt x="20441" y="29763"/>
                  </a:cubicBezTo>
                  <a:cubicBezTo>
                    <a:pt x="20288" y="29373"/>
                    <a:pt x="19999" y="29096"/>
                    <a:pt x="19636" y="28882"/>
                  </a:cubicBezTo>
                  <a:cubicBezTo>
                    <a:pt x="20043" y="28215"/>
                    <a:pt x="20444" y="27548"/>
                    <a:pt x="20839" y="26876"/>
                  </a:cubicBezTo>
                  <a:cubicBezTo>
                    <a:pt x="22179" y="24705"/>
                    <a:pt x="23700" y="22638"/>
                    <a:pt x="25242" y="20602"/>
                  </a:cubicBezTo>
                  <a:close/>
                  <a:moveTo>
                    <a:pt x="18762" y="1"/>
                  </a:moveTo>
                  <a:cubicBezTo>
                    <a:pt x="18729" y="1"/>
                    <a:pt x="18697" y="13"/>
                    <a:pt x="18671" y="38"/>
                  </a:cubicBezTo>
                  <a:cubicBezTo>
                    <a:pt x="18660" y="50"/>
                    <a:pt x="18648" y="61"/>
                    <a:pt x="18634" y="73"/>
                  </a:cubicBezTo>
                  <a:cubicBezTo>
                    <a:pt x="16902" y="81"/>
                    <a:pt x="15247" y="419"/>
                    <a:pt x="13651" y="973"/>
                  </a:cubicBezTo>
                  <a:cubicBezTo>
                    <a:pt x="13625" y="951"/>
                    <a:pt x="13592" y="940"/>
                    <a:pt x="13561" y="940"/>
                  </a:cubicBezTo>
                  <a:cubicBezTo>
                    <a:pt x="13515" y="940"/>
                    <a:pt x="13470" y="963"/>
                    <a:pt x="13446" y="1005"/>
                  </a:cubicBezTo>
                  <a:cubicBezTo>
                    <a:pt x="13434" y="1025"/>
                    <a:pt x="13423" y="1043"/>
                    <a:pt x="13408" y="1063"/>
                  </a:cubicBezTo>
                  <a:cubicBezTo>
                    <a:pt x="13007" y="1207"/>
                    <a:pt x="12611" y="1363"/>
                    <a:pt x="12219" y="1531"/>
                  </a:cubicBezTo>
                  <a:cubicBezTo>
                    <a:pt x="12233" y="1508"/>
                    <a:pt x="12251" y="1484"/>
                    <a:pt x="12268" y="1458"/>
                  </a:cubicBezTo>
                  <a:cubicBezTo>
                    <a:pt x="12339" y="1358"/>
                    <a:pt x="12246" y="1264"/>
                    <a:pt x="12149" y="1264"/>
                  </a:cubicBezTo>
                  <a:cubicBezTo>
                    <a:pt x="12107" y="1264"/>
                    <a:pt x="12064" y="1281"/>
                    <a:pt x="12034" y="1323"/>
                  </a:cubicBezTo>
                  <a:cubicBezTo>
                    <a:pt x="11933" y="1461"/>
                    <a:pt x="11826" y="1609"/>
                    <a:pt x="11722" y="1753"/>
                  </a:cubicBezTo>
                  <a:cubicBezTo>
                    <a:pt x="10666" y="2241"/>
                    <a:pt x="9635" y="2786"/>
                    <a:pt x="8636" y="3384"/>
                  </a:cubicBezTo>
                  <a:cubicBezTo>
                    <a:pt x="7357" y="4149"/>
                    <a:pt x="6355" y="5197"/>
                    <a:pt x="5455" y="6346"/>
                  </a:cubicBezTo>
                  <a:cubicBezTo>
                    <a:pt x="4118" y="7715"/>
                    <a:pt x="2980" y="9239"/>
                    <a:pt x="2100" y="10910"/>
                  </a:cubicBezTo>
                  <a:cubicBezTo>
                    <a:pt x="1670" y="11436"/>
                    <a:pt x="1222" y="11941"/>
                    <a:pt x="720" y="12392"/>
                  </a:cubicBezTo>
                  <a:cubicBezTo>
                    <a:pt x="598" y="12500"/>
                    <a:pt x="711" y="12662"/>
                    <a:pt x="839" y="12662"/>
                  </a:cubicBezTo>
                  <a:cubicBezTo>
                    <a:pt x="875" y="12662"/>
                    <a:pt x="912" y="12649"/>
                    <a:pt x="945" y="12620"/>
                  </a:cubicBezTo>
                  <a:cubicBezTo>
                    <a:pt x="1153" y="12432"/>
                    <a:pt x="1355" y="12241"/>
                    <a:pt x="1548" y="12045"/>
                  </a:cubicBezTo>
                  <a:lnTo>
                    <a:pt x="1548" y="12045"/>
                  </a:lnTo>
                  <a:cubicBezTo>
                    <a:pt x="1225" y="12773"/>
                    <a:pt x="951" y="13520"/>
                    <a:pt x="726" y="14283"/>
                  </a:cubicBezTo>
                  <a:cubicBezTo>
                    <a:pt x="705" y="14348"/>
                    <a:pt x="759" y="14391"/>
                    <a:pt x="813" y="14391"/>
                  </a:cubicBezTo>
                  <a:cubicBezTo>
                    <a:pt x="849" y="14391"/>
                    <a:pt x="885" y="14372"/>
                    <a:pt x="899" y="14329"/>
                  </a:cubicBezTo>
                  <a:cubicBezTo>
                    <a:pt x="1190" y="13362"/>
                    <a:pt x="1577" y="12449"/>
                    <a:pt x="2016" y="11557"/>
                  </a:cubicBezTo>
                  <a:cubicBezTo>
                    <a:pt x="3284" y="10186"/>
                    <a:pt x="4314" y="8670"/>
                    <a:pt x="5429" y="7224"/>
                  </a:cubicBezTo>
                  <a:lnTo>
                    <a:pt x="5429" y="7224"/>
                  </a:lnTo>
                  <a:cubicBezTo>
                    <a:pt x="5374" y="7446"/>
                    <a:pt x="5247" y="7781"/>
                    <a:pt x="5013" y="8292"/>
                  </a:cubicBezTo>
                  <a:cubicBezTo>
                    <a:pt x="4181" y="10111"/>
                    <a:pt x="2862" y="11696"/>
                    <a:pt x="1722" y="13373"/>
                  </a:cubicBezTo>
                  <a:cubicBezTo>
                    <a:pt x="1720" y="13367"/>
                    <a:pt x="1716" y="13362"/>
                    <a:pt x="1711" y="13362"/>
                  </a:cubicBezTo>
                  <a:cubicBezTo>
                    <a:pt x="1709" y="13362"/>
                    <a:pt x="1707" y="13363"/>
                    <a:pt x="1704" y="13364"/>
                  </a:cubicBezTo>
                  <a:cubicBezTo>
                    <a:pt x="1208" y="13572"/>
                    <a:pt x="962" y="14130"/>
                    <a:pt x="838" y="14788"/>
                  </a:cubicBezTo>
                  <a:cubicBezTo>
                    <a:pt x="792" y="14869"/>
                    <a:pt x="743" y="14947"/>
                    <a:pt x="697" y="15027"/>
                  </a:cubicBezTo>
                  <a:cubicBezTo>
                    <a:pt x="662" y="15100"/>
                    <a:pt x="700" y="15189"/>
                    <a:pt x="781" y="15212"/>
                  </a:cubicBezTo>
                  <a:cubicBezTo>
                    <a:pt x="746" y="15547"/>
                    <a:pt x="729" y="15888"/>
                    <a:pt x="731" y="16225"/>
                  </a:cubicBezTo>
                  <a:cubicBezTo>
                    <a:pt x="720" y="16246"/>
                    <a:pt x="708" y="16266"/>
                    <a:pt x="697" y="16286"/>
                  </a:cubicBezTo>
                  <a:cubicBezTo>
                    <a:pt x="662" y="16344"/>
                    <a:pt x="677" y="16416"/>
                    <a:pt x="731" y="16454"/>
                  </a:cubicBezTo>
                  <a:cubicBezTo>
                    <a:pt x="740" y="16849"/>
                    <a:pt x="755" y="17201"/>
                    <a:pt x="763" y="17484"/>
                  </a:cubicBezTo>
                  <a:cubicBezTo>
                    <a:pt x="524" y="17923"/>
                    <a:pt x="278" y="18356"/>
                    <a:pt x="59" y="18804"/>
                  </a:cubicBezTo>
                  <a:cubicBezTo>
                    <a:pt x="1" y="18907"/>
                    <a:pt x="86" y="19011"/>
                    <a:pt x="181" y="19011"/>
                  </a:cubicBezTo>
                  <a:cubicBezTo>
                    <a:pt x="213" y="19011"/>
                    <a:pt x="246" y="18999"/>
                    <a:pt x="275" y="18971"/>
                  </a:cubicBezTo>
                  <a:cubicBezTo>
                    <a:pt x="446" y="18832"/>
                    <a:pt x="607" y="18682"/>
                    <a:pt x="772" y="18538"/>
                  </a:cubicBezTo>
                  <a:cubicBezTo>
                    <a:pt x="772" y="19144"/>
                    <a:pt x="772" y="19811"/>
                    <a:pt x="795" y="20498"/>
                  </a:cubicBezTo>
                  <a:cubicBezTo>
                    <a:pt x="653" y="20721"/>
                    <a:pt x="506" y="20946"/>
                    <a:pt x="371" y="21165"/>
                  </a:cubicBezTo>
                  <a:cubicBezTo>
                    <a:pt x="303" y="21267"/>
                    <a:pt x="402" y="21382"/>
                    <a:pt x="500" y="21382"/>
                  </a:cubicBezTo>
                  <a:cubicBezTo>
                    <a:pt x="533" y="21382"/>
                    <a:pt x="566" y="21369"/>
                    <a:pt x="593" y="21338"/>
                  </a:cubicBezTo>
                  <a:cubicBezTo>
                    <a:pt x="674" y="21249"/>
                    <a:pt x="746" y="21154"/>
                    <a:pt x="827" y="21064"/>
                  </a:cubicBezTo>
                  <a:cubicBezTo>
                    <a:pt x="853" y="21546"/>
                    <a:pt x="896" y="22028"/>
                    <a:pt x="962" y="22502"/>
                  </a:cubicBezTo>
                  <a:cubicBezTo>
                    <a:pt x="919" y="22698"/>
                    <a:pt x="876" y="22894"/>
                    <a:pt x="844" y="23094"/>
                  </a:cubicBezTo>
                  <a:cubicBezTo>
                    <a:pt x="831" y="23171"/>
                    <a:pt x="901" y="23256"/>
                    <a:pt x="974" y="23256"/>
                  </a:cubicBezTo>
                  <a:cubicBezTo>
                    <a:pt x="1002" y="23256"/>
                    <a:pt x="1030" y="23244"/>
                    <a:pt x="1055" y="23215"/>
                  </a:cubicBezTo>
                  <a:cubicBezTo>
                    <a:pt x="1063" y="23203"/>
                    <a:pt x="1072" y="23189"/>
                    <a:pt x="1084" y="23177"/>
                  </a:cubicBezTo>
                  <a:cubicBezTo>
                    <a:pt x="1101" y="23276"/>
                    <a:pt x="1118" y="23374"/>
                    <a:pt x="1141" y="23466"/>
                  </a:cubicBezTo>
                  <a:cubicBezTo>
                    <a:pt x="1141" y="23475"/>
                    <a:pt x="1141" y="23481"/>
                    <a:pt x="1144" y="23489"/>
                  </a:cubicBezTo>
                  <a:cubicBezTo>
                    <a:pt x="1205" y="23740"/>
                    <a:pt x="1280" y="23989"/>
                    <a:pt x="1367" y="24234"/>
                  </a:cubicBezTo>
                  <a:cubicBezTo>
                    <a:pt x="1352" y="24263"/>
                    <a:pt x="1335" y="24292"/>
                    <a:pt x="1320" y="24318"/>
                  </a:cubicBezTo>
                  <a:cubicBezTo>
                    <a:pt x="1276" y="24412"/>
                    <a:pt x="1344" y="24520"/>
                    <a:pt x="1447" y="24520"/>
                  </a:cubicBezTo>
                  <a:cubicBezTo>
                    <a:pt x="1451" y="24520"/>
                    <a:pt x="1455" y="24520"/>
                    <a:pt x="1459" y="24520"/>
                  </a:cubicBezTo>
                  <a:cubicBezTo>
                    <a:pt x="1569" y="24803"/>
                    <a:pt x="1707" y="25074"/>
                    <a:pt x="1872" y="25331"/>
                  </a:cubicBezTo>
                  <a:cubicBezTo>
                    <a:pt x="3162" y="27306"/>
                    <a:pt x="5143" y="28619"/>
                    <a:pt x="7305" y="29205"/>
                  </a:cubicBezTo>
                  <a:cubicBezTo>
                    <a:pt x="7268" y="29298"/>
                    <a:pt x="7330" y="29409"/>
                    <a:pt x="7421" y="29409"/>
                  </a:cubicBezTo>
                  <a:cubicBezTo>
                    <a:pt x="7443" y="29409"/>
                    <a:pt x="7468" y="29403"/>
                    <a:pt x="7493" y="29387"/>
                  </a:cubicBezTo>
                  <a:cubicBezTo>
                    <a:pt x="7539" y="29361"/>
                    <a:pt x="7574" y="29324"/>
                    <a:pt x="7620" y="29295"/>
                  </a:cubicBezTo>
                  <a:cubicBezTo>
                    <a:pt x="8355" y="29466"/>
                    <a:pt x="9107" y="29552"/>
                    <a:pt x="9865" y="29552"/>
                  </a:cubicBezTo>
                  <a:cubicBezTo>
                    <a:pt x="9889" y="29552"/>
                    <a:pt x="9914" y="29552"/>
                    <a:pt x="9938" y="29552"/>
                  </a:cubicBezTo>
                  <a:lnTo>
                    <a:pt x="9979" y="29552"/>
                  </a:lnTo>
                  <a:cubicBezTo>
                    <a:pt x="10322" y="29546"/>
                    <a:pt x="10666" y="29523"/>
                    <a:pt x="11006" y="29483"/>
                  </a:cubicBezTo>
                  <a:lnTo>
                    <a:pt x="11006" y="29483"/>
                  </a:lnTo>
                  <a:cubicBezTo>
                    <a:pt x="10977" y="29558"/>
                    <a:pt x="10943" y="29633"/>
                    <a:pt x="10914" y="29708"/>
                  </a:cubicBezTo>
                  <a:cubicBezTo>
                    <a:pt x="10873" y="29810"/>
                    <a:pt x="10953" y="29870"/>
                    <a:pt x="11038" y="29870"/>
                  </a:cubicBezTo>
                  <a:cubicBezTo>
                    <a:pt x="11085" y="29870"/>
                    <a:pt x="11134" y="29852"/>
                    <a:pt x="11165" y="29812"/>
                  </a:cubicBezTo>
                  <a:cubicBezTo>
                    <a:pt x="11263" y="29685"/>
                    <a:pt x="11356" y="29549"/>
                    <a:pt x="11451" y="29422"/>
                  </a:cubicBezTo>
                  <a:cubicBezTo>
                    <a:pt x="13186" y="29127"/>
                    <a:pt x="14840" y="28351"/>
                    <a:pt x="16160" y="27026"/>
                  </a:cubicBezTo>
                  <a:cubicBezTo>
                    <a:pt x="16232" y="27505"/>
                    <a:pt x="16373" y="28045"/>
                    <a:pt x="16847" y="28201"/>
                  </a:cubicBezTo>
                  <a:cubicBezTo>
                    <a:pt x="16893" y="28215"/>
                    <a:pt x="16942" y="28227"/>
                    <a:pt x="16991" y="28241"/>
                  </a:cubicBezTo>
                  <a:cubicBezTo>
                    <a:pt x="16962" y="28296"/>
                    <a:pt x="16933" y="28354"/>
                    <a:pt x="16907" y="28409"/>
                  </a:cubicBezTo>
                  <a:cubicBezTo>
                    <a:pt x="16858" y="28514"/>
                    <a:pt x="16941" y="28632"/>
                    <a:pt x="17037" y="28632"/>
                  </a:cubicBezTo>
                  <a:cubicBezTo>
                    <a:pt x="17070" y="28632"/>
                    <a:pt x="17104" y="28618"/>
                    <a:pt x="17135" y="28585"/>
                  </a:cubicBezTo>
                  <a:cubicBezTo>
                    <a:pt x="17213" y="28501"/>
                    <a:pt x="17280" y="28412"/>
                    <a:pt x="17358" y="28328"/>
                  </a:cubicBezTo>
                  <a:cubicBezTo>
                    <a:pt x="18007" y="28455"/>
                    <a:pt x="18677" y="28487"/>
                    <a:pt x="19269" y="28847"/>
                  </a:cubicBezTo>
                  <a:cubicBezTo>
                    <a:pt x="19263" y="28856"/>
                    <a:pt x="19257" y="28865"/>
                    <a:pt x="19254" y="28873"/>
                  </a:cubicBezTo>
                  <a:cubicBezTo>
                    <a:pt x="19178" y="28998"/>
                    <a:pt x="19291" y="29116"/>
                    <a:pt x="19404" y="29116"/>
                  </a:cubicBezTo>
                  <a:cubicBezTo>
                    <a:pt x="19453" y="29116"/>
                    <a:pt x="19501" y="29094"/>
                    <a:pt x="19535" y="29041"/>
                  </a:cubicBezTo>
                  <a:cubicBezTo>
                    <a:pt x="19540" y="29047"/>
                    <a:pt x="19549" y="29050"/>
                    <a:pt x="19555" y="29055"/>
                  </a:cubicBezTo>
                  <a:cubicBezTo>
                    <a:pt x="21428" y="30678"/>
                    <a:pt x="19520" y="31382"/>
                    <a:pt x="19656" y="32742"/>
                  </a:cubicBezTo>
                  <a:cubicBezTo>
                    <a:pt x="19760" y="33767"/>
                    <a:pt x="20302" y="34414"/>
                    <a:pt x="21001" y="35147"/>
                  </a:cubicBezTo>
                  <a:cubicBezTo>
                    <a:pt x="22930" y="37168"/>
                    <a:pt x="24422" y="39070"/>
                    <a:pt x="24991" y="41905"/>
                  </a:cubicBezTo>
                  <a:cubicBezTo>
                    <a:pt x="25007" y="41988"/>
                    <a:pt x="25066" y="42024"/>
                    <a:pt x="25128" y="42024"/>
                  </a:cubicBezTo>
                  <a:cubicBezTo>
                    <a:pt x="25222" y="42024"/>
                    <a:pt x="25325" y="41942"/>
                    <a:pt x="25303" y="41819"/>
                  </a:cubicBezTo>
                  <a:cubicBezTo>
                    <a:pt x="24997" y="40078"/>
                    <a:pt x="24235" y="38681"/>
                    <a:pt x="23380" y="37139"/>
                  </a:cubicBezTo>
                  <a:cubicBezTo>
                    <a:pt x="22254" y="35115"/>
                    <a:pt x="19370" y="34434"/>
                    <a:pt x="20337" y="31573"/>
                  </a:cubicBezTo>
                  <a:cubicBezTo>
                    <a:pt x="20528" y="31010"/>
                    <a:pt x="20577" y="30571"/>
                    <a:pt x="20539" y="30201"/>
                  </a:cubicBezTo>
                  <a:cubicBezTo>
                    <a:pt x="20577" y="30193"/>
                    <a:pt x="20611" y="30170"/>
                    <a:pt x="20632" y="30138"/>
                  </a:cubicBezTo>
                  <a:cubicBezTo>
                    <a:pt x="23319" y="26001"/>
                    <a:pt x="25632" y="21636"/>
                    <a:pt x="28337" y="17504"/>
                  </a:cubicBezTo>
                  <a:cubicBezTo>
                    <a:pt x="29151" y="16260"/>
                    <a:pt x="29974" y="15024"/>
                    <a:pt x="30794" y="13792"/>
                  </a:cubicBezTo>
                  <a:cubicBezTo>
                    <a:pt x="31573" y="12796"/>
                    <a:pt x="32347" y="11791"/>
                    <a:pt x="33083" y="10769"/>
                  </a:cubicBezTo>
                  <a:cubicBezTo>
                    <a:pt x="33166" y="10651"/>
                    <a:pt x="33058" y="10545"/>
                    <a:pt x="32945" y="10545"/>
                  </a:cubicBezTo>
                  <a:cubicBezTo>
                    <a:pt x="32928" y="10545"/>
                    <a:pt x="32912" y="10548"/>
                    <a:pt x="32896" y="10552"/>
                  </a:cubicBezTo>
                  <a:cubicBezTo>
                    <a:pt x="33661" y="9346"/>
                    <a:pt x="34391" y="8116"/>
                    <a:pt x="35093" y="6866"/>
                  </a:cubicBezTo>
                  <a:lnTo>
                    <a:pt x="35093" y="6866"/>
                  </a:lnTo>
                  <a:cubicBezTo>
                    <a:pt x="34045" y="8601"/>
                    <a:pt x="32792" y="10472"/>
                    <a:pt x="31484" y="12389"/>
                  </a:cubicBezTo>
                  <a:cubicBezTo>
                    <a:pt x="30981" y="13050"/>
                    <a:pt x="30473" y="13711"/>
                    <a:pt x="29959" y="14369"/>
                  </a:cubicBezTo>
                  <a:cubicBezTo>
                    <a:pt x="31770" y="11935"/>
                    <a:pt x="33525" y="9467"/>
                    <a:pt x="35098" y="6854"/>
                  </a:cubicBezTo>
                  <a:cubicBezTo>
                    <a:pt x="35367" y="6372"/>
                    <a:pt x="35653" y="5902"/>
                    <a:pt x="35910" y="5411"/>
                  </a:cubicBezTo>
                  <a:cubicBezTo>
                    <a:pt x="35912" y="5405"/>
                    <a:pt x="35910" y="5399"/>
                    <a:pt x="35910" y="5393"/>
                  </a:cubicBezTo>
                  <a:cubicBezTo>
                    <a:pt x="35933" y="5393"/>
                    <a:pt x="35957" y="5393"/>
                    <a:pt x="35981" y="5393"/>
                  </a:cubicBezTo>
                  <a:cubicBezTo>
                    <a:pt x="36240" y="5393"/>
                    <a:pt x="36499" y="5407"/>
                    <a:pt x="36758" y="5434"/>
                  </a:cubicBezTo>
                  <a:cubicBezTo>
                    <a:pt x="37299" y="5496"/>
                    <a:pt x="37809" y="5531"/>
                    <a:pt x="38304" y="5531"/>
                  </a:cubicBezTo>
                  <a:cubicBezTo>
                    <a:pt x="39417" y="5531"/>
                    <a:pt x="40455" y="5356"/>
                    <a:pt x="41600" y="4929"/>
                  </a:cubicBezTo>
                  <a:cubicBezTo>
                    <a:pt x="41699" y="4895"/>
                    <a:pt x="41673" y="4753"/>
                    <a:pt x="41587" y="4753"/>
                  </a:cubicBezTo>
                  <a:cubicBezTo>
                    <a:pt x="41577" y="4753"/>
                    <a:pt x="41567" y="4755"/>
                    <a:pt x="41557" y="4758"/>
                  </a:cubicBezTo>
                  <a:cubicBezTo>
                    <a:pt x="40494" y="5096"/>
                    <a:pt x="39462" y="5203"/>
                    <a:pt x="38435" y="5203"/>
                  </a:cubicBezTo>
                  <a:cubicBezTo>
                    <a:pt x="36804" y="5203"/>
                    <a:pt x="35185" y="4936"/>
                    <a:pt x="33473" y="4906"/>
                  </a:cubicBezTo>
                  <a:cubicBezTo>
                    <a:pt x="33458" y="4905"/>
                    <a:pt x="33443" y="4905"/>
                    <a:pt x="33428" y="4905"/>
                  </a:cubicBezTo>
                  <a:cubicBezTo>
                    <a:pt x="32304" y="4905"/>
                    <a:pt x="32296" y="5650"/>
                    <a:pt x="32177" y="6268"/>
                  </a:cubicBezTo>
                  <a:cubicBezTo>
                    <a:pt x="32110" y="6352"/>
                    <a:pt x="32050" y="6441"/>
                    <a:pt x="31980" y="6528"/>
                  </a:cubicBezTo>
                  <a:cubicBezTo>
                    <a:pt x="31709" y="6667"/>
                    <a:pt x="31435" y="6805"/>
                    <a:pt x="31146" y="6955"/>
                  </a:cubicBezTo>
                  <a:cubicBezTo>
                    <a:pt x="31080" y="6987"/>
                    <a:pt x="31010" y="7016"/>
                    <a:pt x="30941" y="7039"/>
                  </a:cubicBezTo>
                  <a:cubicBezTo>
                    <a:pt x="31078" y="7061"/>
                    <a:pt x="31198" y="7072"/>
                    <a:pt x="31304" y="7072"/>
                  </a:cubicBezTo>
                  <a:cubicBezTo>
                    <a:pt x="31417" y="7072"/>
                    <a:pt x="31514" y="7060"/>
                    <a:pt x="31599" y="7039"/>
                  </a:cubicBezTo>
                  <a:lnTo>
                    <a:pt x="31599" y="7039"/>
                  </a:lnTo>
                  <a:cubicBezTo>
                    <a:pt x="30733" y="8185"/>
                    <a:pt x="29902" y="9354"/>
                    <a:pt x="29108" y="10547"/>
                  </a:cubicBezTo>
                  <a:cubicBezTo>
                    <a:pt x="29639" y="9455"/>
                    <a:pt x="30084" y="8327"/>
                    <a:pt x="30393" y="7134"/>
                  </a:cubicBezTo>
                  <a:cubicBezTo>
                    <a:pt x="30580" y="7131"/>
                    <a:pt x="30765" y="7097"/>
                    <a:pt x="30941" y="7036"/>
                  </a:cubicBezTo>
                  <a:cubicBezTo>
                    <a:pt x="30372" y="6941"/>
                    <a:pt x="29529" y="6641"/>
                    <a:pt x="28259" y="6023"/>
                  </a:cubicBezTo>
                  <a:cubicBezTo>
                    <a:pt x="25173" y="4527"/>
                    <a:pt x="23623" y="431"/>
                    <a:pt x="19881" y="110"/>
                  </a:cubicBezTo>
                  <a:cubicBezTo>
                    <a:pt x="19543" y="81"/>
                    <a:pt x="19214" y="84"/>
                    <a:pt x="18879" y="78"/>
                  </a:cubicBezTo>
                  <a:cubicBezTo>
                    <a:pt x="18858" y="28"/>
                    <a:pt x="18810" y="1"/>
                    <a:pt x="187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4" name="Google Shape;9384;p131"/>
            <p:cNvSpPr/>
            <p:nvPr/>
          </p:nvSpPr>
          <p:spPr>
            <a:xfrm>
              <a:off x="4020600" y="4528725"/>
              <a:ext cx="89650" cy="23625"/>
            </a:xfrm>
            <a:custGeom>
              <a:avLst/>
              <a:gdLst/>
              <a:ahLst/>
              <a:cxnLst/>
              <a:rect l="l" t="t" r="r" b="b"/>
              <a:pathLst>
                <a:path w="3586" h="945" extrusionOk="0">
                  <a:moveTo>
                    <a:pt x="0" y="1"/>
                  </a:moveTo>
                  <a:cubicBezTo>
                    <a:pt x="567" y="575"/>
                    <a:pt x="1293" y="944"/>
                    <a:pt x="2237" y="944"/>
                  </a:cubicBezTo>
                  <a:cubicBezTo>
                    <a:pt x="2645" y="944"/>
                    <a:pt x="3093" y="876"/>
                    <a:pt x="3586" y="725"/>
                  </a:cubicBezTo>
                  <a:lnTo>
                    <a:pt x="3586" y="725"/>
                  </a:lnTo>
                  <a:cubicBezTo>
                    <a:pt x="3152" y="825"/>
                    <a:pt x="2752" y="872"/>
                    <a:pt x="2381" y="872"/>
                  </a:cubicBezTo>
                  <a:cubicBezTo>
                    <a:pt x="1399" y="872"/>
                    <a:pt x="625" y="543"/>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5" name="Google Shape;9385;p131"/>
            <p:cNvSpPr/>
            <p:nvPr/>
          </p:nvSpPr>
          <p:spPr>
            <a:xfrm>
              <a:off x="3817925" y="4050975"/>
              <a:ext cx="202775" cy="477700"/>
            </a:xfrm>
            <a:custGeom>
              <a:avLst/>
              <a:gdLst/>
              <a:ahLst/>
              <a:cxnLst/>
              <a:rect l="l" t="t" r="r" b="b"/>
              <a:pathLst>
                <a:path w="8111" h="19108" extrusionOk="0">
                  <a:moveTo>
                    <a:pt x="3197" y="1"/>
                  </a:moveTo>
                  <a:cubicBezTo>
                    <a:pt x="3182" y="1"/>
                    <a:pt x="3167" y="5"/>
                    <a:pt x="3153" y="16"/>
                  </a:cubicBezTo>
                  <a:cubicBezTo>
                    <a:pt x="1" y="2265"/>
                    <a:pt x="3583" y="8105"/>
                    <a:pt x="4626" y="10626"/>
                  </a:cubicBezTo>
                  <a:cubicBezTo>
                    <a:pt x="5587" y="12941"/>
                    <a:pt x="5982" y="17263"/>
                    <a:pt x="8110" y="19108"/>
                  </a:cubicBezTo>
                  <a:cubicBezTo>
                    <a:pt x="6863" y="17846"/>
                    <a:pt x="6378" y="15597"/>
                    <a:pt x="6034" y="14104"/>
                  </a:cubicBezTo>
                  <a:cubicBezTo>
                    <a:pt x="5327" y="11050"/>
                    <a:pt x="154" y="2802"/>
                    <a:pt x="3260" y="157"/>
                  </a:cubicBezTo>
                  <a:cubicBezTo>
                    <a:pt x="3324" y="103"/>
                    <a:pt x="3265" y="1"/>
                    <a:pt x="31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6" name="Google Shape;9386;p131"/>
            <p:cNvSpPr/>
            <p:nvPr/>
          </p:nvSpPr>
          <p:spPr>
            <a:xfrm>
              <a:off x="4110175" y="3244525"/>
              <a:ext cx="798225" cy="1302350"/>
            </a:xfrm>
            <a:custGeom>
              <a:avLst/>
              <a:gdLst/>
              <a:ahLst/>
              <a:cxnLst/>
              <a:rect l="l" t="t" r="r" b="b"/>
              <a:pathLst>
                <a:path w="31929" h="52094" extrusionOk="0">
                  <a:moveTo>
                    <a:pt x="8813" y="0"/>
                  </a:moveTo>
                  <a:cubicBezTo>
                    <a:pt x="8739" y="0"/>
                    <a:pt x="8678" y="70"/>
                    <a:pt x="8667" y="147"/>
                  </a:cubicBezTo>
                  <a:cubicBezTo>
                    <a:pt x="8277" y="3060"/>
                    <a:pt x="10133" y="5982"/>
                    <a:pt x="11568" y="8367"/>
                  </a:cubicBezTo>
                  <a:cubicBezTo>
                    <a:pt x="13811" y="12091"/>
                    <a:pt x="17059" y="13428"/>
                    <a:pt x="20278" y="16078"/>
                  </a:cubicBezTo>
                  <a:cubicBezTo>
                    <a:pt x="19357" y="17126"/>
                    <a:pt x="18699" y="18477"/>
                    <a:pt x="17787" y="19531"/>
                  </a:cubicBezTo>
                  <a:cubicBezTo>
                    <a:pt x="16289" y="21257"/>
                    <a:pt x="14530" y="22689"/>
                    <a:pt x="13133" y="24511"/>
                  </a:cubicBezTo>
                  <a:cubicBezTo>
                    <a:pt x="12253" y="25660"/>
                    <a:pt x="12299" y="26985"/>
                    <a:pt x="12362" y="28342"/>
                  </a:cubicBezTo>
                  <a:cubicBezTo>
                    <a:pt x="12374" y="28584"/>
                    <a:pt x="12989" y="32606"/>
                    <a:pt x="13026" y="32632"/>
                  </a:cubicBezTo>
                  <a:cubicBezTo>
                    <a:pt x="13225" y="34970"/>
                    <a:pt x="12105" y="37765"/>
                    <a:pt x="11225" y="39829"/>
                  </a:cubicBezTo>
                  <a:cubicBezTo>
                    <a:pt x="10211" y="42202"/>
                    <a:pt x="8667" y="44359"/>
                    <a:pt x="7154" y="46432"/>
                  </a:cubicBezTo>
                  <a:cubicBezTo>
                    <a:pt x="5814" y="48274"/>
                    <a:pt x="4302" y="49665"/>
                    <a:pt x="2402" y="50907"/>
                  </a:cubicBezTo>
                  <a:cubicBezTo>
                    <a:pt x="1498" y="51498"/>
                    <a:pt x="704" y="51877"/>
                    <a:pt x="0" y="52093"/>
                  </a:cubicBezTo>
                  <a:cubicBezTo>
                    <a:pt x="46" y="52082"/>
                    <a:pt x="87" y="52082"/>
                    <a:pt x="133" y="52070"/>
                  </a:cubicBezTo>
                  <a:cubicBezTo>
                    <a:pt x="5878" y="50618"/>
                    <a:pt x="10324" y="43790"/>
                    <a:pt x="12146" y="38527"/>
                  </a:cubicBezTo>
                  <a:cubicBezTo>
                    <a:pt x="12642" y="37092"/>
                    <a:pt x="13194" y="35597"/>
                    <a:pt x="13280" y="34064"/>
                  </a:cubicBezTo>
                  <a:cubicBezTo>
                    <a:pt x="13439" y="31240"/>
                    <a:pt x="12082" y="27155"/>
                    <a:pt x="13428" y="24684"/>
                  </a:cubicBezTo>
                  <a:cubicBezTo>
                    <a:pt x="14421" y="22854"/>
                    <a:pt x="16569" y="21257"/>
                    <a:pt x="18027" y="19770"/>
                  </a:cubicBezTo>
                  <a:cubicBezTo>
                    <a:pt x="19254" y="18520"/>
                    <a:pt x="19943" y="16776"/>
                    <a:pt x="21179" y="15581"/>
                  </a:cubicBezTo>
                  <a:cubicBezTo>
                    <a:pt x="21283" y="15482"/>
                    <a:pt x="21188" y="15350"/>
                    <a:pt x="21077" y="15350"/>
                  </a:cubicBezTo>
                  <a:cubicBezTo>
                    <a:pt x="21045" y="15350"/>
                    <a:pt x="21013" y="15360"/>
                    <a:pt x="20983" y="15385"/>
                  </a:cubicBezTo>
                  <a:cubicBezTo>
                    <a:pt x="20752" y="15575"/>
                    <a:pt x="20535" y="15783"/>
                    <a:pt x="20339" y="16009"/>
                  </a:cubicBezTo>
                  <a:cubicBezTo>
                    <a:pt x="18330" y="14132"/>
                    <a:pt x="15815" y="12989"/>
                    <a:pt x="13843" y="11054"/>
                  </a:cubicBezTo>
                  <a:cubicBezTo>
                    <a:pt x="11649" y="8901"/>
                    <a:pt x="9902" y="5159"/>
                    <a:pt x="9068" y="2278"/>
                  </a:cubicBezTo>
                  <a:cubicBezTo>
                    <a:pt x="8740" y="1144"/>
                    <a:pt x="8844" y="756"/>
                    <a:pt x="9139" y="756"/>
                  </a:cubicBezTo>
                  <a:cubicBezTo>
                    <a:pt x="9616" y="756"/>
                    <a:pt x="10593" y="1766"/>
                    <a:pt x="11060" y="2272"/>
                  </a:cubicBezTo>
                  <a:cubicBezTo>
                    <a:pt x="12175" y="3485"/>
                    <a:pt x="13044" y="4963"/>
                    <a:pt x="13973" y="6317"/>
                  </a:cubicBezTo>
                  <a:cubicBezTo>
                    <a:pt x="15044" y="7873"/>
                    <a:pt x="16222" y="9288"/>
                    <a:pt x="17827" y="10312"/>
                  </a:cubicBezTo>
                  <a:cubicBezTo>
                    <a:pt x="18447" y="10708"/>
                    <a:pt x="19242" y="10882"/>
                    <a:pt x="20120" y="10882"/>
                  </a:cubicBezTo>
                  <a:cubicBezTo>
                    <a:pt x="24818" y="10882"/>
                    <a:pt x="31928" y="5900"/>
                    <a:pt x="27736" y="3072"/>
                  </a:cubicBezTo>
                  <a:cubicBezTo>
                    <a:pt x="27706" y="3052"/>
                    <a:pt x="27677" y="3044"/>
                    <a:pt x="27650" y="3044"/>
                  </a:cubicBezTo>
                  <a:cubicBezTo>
                    <a:pt x="27514" y="3044"/>
                    <a:pt x="27424" y="3259"/>
                    <a:pt x="27568" y="3358"/>
                  </a:cubicBezTo>
                  <a:cubicBezTo>
                    <a:pt x="31148" y="5774"/>
                    <a:pt x="25302" y="9097"/>
                    <a:pt x="23749" y="9882"/>
                  </a:cubicBezTo>
                  <a:cubicBezTo>
                    <a:pt x="22728" y="10400"/>
                    <a:pt x="21723" y="10650"/>
                    <a:pt x="20749" y="10650"/>
                  </a:cubicBezTo>
                  <a:cubicBezTo>
                    <a:pt x="19138" y="10650"/>
                    <a:pt x="17613" y="9965"/>
                    <a:pt x="16239" y="8673"/>
                  </a:cubicBezTo>
                  <a:cubicBezTo>
                    <a:pt x="13436" y="6028"/>
                    <a:pt x="12212" y="2183"/>
                    <a:pt x="8886" y="23"/>
                  </a:cubicBezTo>
                  <a:cubicBezTo>
                    <a:pt x="8861" y="7"/>
                    <a:pt x="8837" y="0"/>
                    <a:pt x="881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7" name="Google Shape;9387;p131"/>
            <p:cNvSpPr/>
            <p:nvPr/>
          </p:nvSpPr>
          <p:spPr>
            <a:xfrm>
              <a:off x="3835550" y="2303200"/>
              <a:ext cx="19500" cy="20300"/>
            </a:xfrm>
            <a:custGeom>
              <a:avLst/>
              <a:gdLst/>
              <a:ahLst/>
              <a:cxnLst/>
              <a:rect l="l" t="t" r="r" b="b"/>
              <a:pathLst>
                <a:path w="780" h="812" extrusionOk="0">
                  <a:moveTo>
                    <a:pt x="779" y="1"/>
                  </a:moveTo>
                  <a:cubicBezTo>
                    <a:pt x="638" y="145"/>
                    <a:pt x="494" y="289"/>
                    <a:pt x="352" y="434"/>
                  </a:cubicBezTo>
                  <a:cubicBezTo>
                    <a:pt x="231" y="555"/>
                    <a:pt x="121" y="691"/>
                    <a:pt x="0" y="812"/>
                  </a:cubicBezTo>
                  <a:cubicBezTo>
                    <a:pt x="263" y="549"/>
                    <a:pt x="517" y="269"/>
                    <a:pt x="7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8" name="Google Shape;9388;p131"/>
            <p:cNvSpPr/>
            <p:nvPr/>
          </p:nvSpPr>
          <p:spPr>
            <a:xfrm>
              <a:off x="3855025" y="2280550"/>
              <a:ext cx="21675" cy="22675"/>
            </a:xfrm>
            <a:custGeom>
              <a:avLst/>
              <a:gdLst/>
              <a:ahLst/>
              <a:cxnLst/>
              <a:rect l="l" t="t" r="r" b="b"/>
              <a:pathLst>
                <a:path w="867" h="907" extrusionOk="0">
                  <a:moveTo>
                    <a:pt x="867" y="0"/>
                  </a:moveTo>
                  <a:lnTo>
                    <a:pt x="867" y="0"/>
                  </a:lnTo>
                  <a:cubicBezTo>
                    <a:pt x="578" y="306"/>
                    <a:pt x="289" y="607"/>
                    <a:pt x="0" y="907"/>
                  </a:cubicBezTo>
                  <a:cubicBezTo>
                    <a:pt x="289" y="607"/>
                    <a:pt x="581" y="306"/>
                    <a:pt x="8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9" name="Google Shape;9389;p131"/>
            <p:cNvSpPr/>
            <p:nvPr/>
          </p:nvSpPr>
          <p:spPr>
            <a:xfrm>
              <a:off x="3876675" y="2249375"/>
              <a:ext cx="28750" cy="31200"/>
            </a:xfrm>
            <a:custGeom>
              <a:avLst/>
              <a:gdLst/>
              <a:ahLst/>
              <a:cxnLst/>
              <a:rect l="l" t="t" r="r" b="b"/>
              <a:pathLst>
                <a:path w="1150" h="1248" extrusionOk="0">
                  <a:moveTo>
                    <a:pt x="1150" y="0"/>
                  </a:moveTo>
                  <a:lnTo>
                    <a:pt x="1150" y="0"/>
                  </a:lnTo>
                  <a:cubicBezTo>
                    <a:pt x="902" y="272"/>
                    <a:pt x="654" y="544"/>
                    <a:pt x="405" y="814"/>
                  </a:cubicBezTo>
                  <a:lnTo>
                    <a:pt x="405" y="814"/>
                  </a:lnTo>
                  <a:cubicBezTo>
                    <a:pt x="654" y="546"/>
                    <a:pt x="902" y="275"/>
                    <a:pt x="1150" y="0"/>
                  </a:cubicBezTo>
                  <a:close/>
                  <a:moveTo>
                    <a:pt x="405" y="814"/>
                  </a:moveTo>
                  <a:cubicBezTo>
                    <a:pt x="270" y="959"/>
                    <a:pt x="135" y="1103"/>
                    <a:pt x="1" y="1247"/>
                  </a:cubicBezTo>
                  <a:cubicBezTo>
                    <a:pt x="136" y="1104"/>
                    <a:pt x="271" y="959"/>
                    <a:pt x="405" y="814"/>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0" name="Google Shape;9390;p131"/>
            <p:cNvSpPr/>
            <p:nvPr/>
          </p:nvSpPr>
          <p:spPr>
            <a:xfrm>
              <a:off x="3514925" y="1774450"/>
              <a:ext cx="981275" cy="1252850"/>
            </a:xfrm>
            <a:custGeom>
              <a:avLst/>
              <a:gdLst/>
              <a:ahLst/>
              <a:cxnLst/>
              <a:rect l="l" t="t" r="r" b="b"/>
              <a:pathLst>
                <a:path w="39251" h="50114" extrusionOk="0">
                  <a:moveTo>
                    <a:pt x="28510" y="607"/>
                  </a:moveTo>
                  <a:lnTo>
                    <a:pt x="28510" y="607"/>
                  </a:lnTo>
                  <a:cubicBezTo>
                    <a:pt x="28758" y="656"/>
                    <a:pt x="29004" y="719"/>
                    <a:pt x="29243" y="797"/>
                  </a:cubicBezTo>
                  <a:cubicBezTo>
                    <a:pt x="29238" y="800"/>
                    <a:pt x="29232" y="800"/>
                    <a:pt x="29226" y="803"/>
                  </a:cubicBezTo>
                  <a:cubicBezTo>
                    <a:pt x="27800" y="2215"/>
                    <a:pt x="26455" y="3681"/>
                    <a:pt x="25150" y="5171"/>
                  </a:cubicBezTo>
                  <a:cubicBezTo>
                    <a:pt x="26290" y="3673"/>
                    <a:pt x="27410" y="2172"/>
                    <a:pt x="28499" y="670"/>
                  </a:cubicBezTo>
                  <a:cubicBezTo>
                    <a:pt x="28510" y="650"/>
                    <a:pt x="28513" y="627"/>
                    <a:pt x="28510" y="607"/>
                  </a:cubicBezTo>
                  <a:close/>
                  <a:moveTo>
                    <a:pt x="21958" y="1924"/>
                  </a:moveTo>
                  <a:lnTo>
                    <a:pt x="21958" y="1924"/>
                  </a:lnTo>
                  <a:cubicBezTo>
                    <a:pt x="20344" y="3328"/>
                    <a:pt x="18839" y="4833"/>
                    <a:pt x="17355" y="6364"/>
                  </a:cubicBezTo>
                  <a:cubicBezTo>
                    <a:pt x="18385" y="5295"/>
                    <a:pt x="19390" y="4233"/>
                    <a:pt x="20305" y="3038"/>
                  </a:cubicBezTo>
                  <a:cubicBezTo>
                    <a:pt x="20377" y="2945"/>
                    <a:pt x="20302" y="2853"/>
                    <a:pt x="20210" y="2827"/>
                  </a:cubicBezTo>
                  <a:cubicBezTo>
                    <a:pt x="20777" y="2496"/>
                    <a:pt x="21360" y="2194"/>
                    <a:pt x="21958" y="1924"/>
                  </a:cubicBezTo>
                  <a:close/>
                  <a:moveTo>
                    <a:pt x="19916" y="3441"/>
                  </a:moveTo>
                  <a:cubicBezTo>
                    <a:pt x="19946" y="3441"/>
                    <a:pt x="17312" y="6062"/>
                    <a:pt x="17124" y="6260"/>
                  </a:cubicBezTo>
                  <a:cubicBezTo>
                    <a:pt x="16818" y="6586"/>
                    <a:pt x="16607" y="6820"/>
                    <a:pt x="16431" y="7022"/>
                  </a:cubicBezTo>
                  <a:cubicBezTo>
                    <a:pt x="17037" y="5855"/>
                    <a:pt x="18414" y="4877"/>
                    <a:pt x="19344" y="3982"/>
                  </a:cubicBezTo>
                  <a:cubicBezTo>
                    <a:pt x="19742" y="3597"/>
                    <a:pt x="19908" y="3441"/>
                    <a:pt x="19916" y="3441"/>
                  </a:cubicBezTo>
                  <a:close/>
                  <a:moveTo>
                    <a:pt x="19875" y="3032"/>
                  </a:moveTo>
                  <a:cubicBezTo>
                    <a:pt x="18642" y="4187"/>
                    <a:pt x="16925" y="5399"/>
                    <a:pt x="16162" y="6872"/>
                  </a:cubicBezTo>
                  <a:cubicBezTo>
                    <a:pt x="16100" y="6992"/>
                    <a:pt x="16204" y="7103"/>
                    <a:pt x="16305" y="7103"/>
                  </a:cubicBezTo>
                  <a:cubicBezTo>
                    <a:pt x="16332" y="7103"/>
                    <a:pt x="16358" y="7095"/>
                    <a:pt x="16381" y="7078"/>
                  </a:cubicBezTo>
                  <a:lnTo>
                    <a:pt x="16381" y="7078"/>
                  </a:lnTo>
                  <a:cubicBezTo>
                    <a:pt x="16025" y="7492"/>
                    <a:pt x="15805" y="7796"/>
                    <a:pt x="15276" y="8488"/>
                  </a:cubicBezTo>
                  <a:cubicBezTo>
                    <a:pt x="15392" y="8099"/>
                    <a:pt x="15530" y="7718"/>
                    <a:pt x="15698" y="7345"/>
                  </a:cubicBezTo>
                  <a:cubicBezTo>
                    <a:pt x="16523" y="5558"/>
                    <a:pt x="18091" y="4132"/>
                    <a:pt x="19875" y="3032"/>
                  </a:cubicBezTo>
                  <a:close/>
                  <a:moveTo>
                    <a:pt x="23272" y="1373"/>
                  </a:moveTo>
                  <a:cubicBezTo>
                    <a:pt x="20868" y="4227"/>
                    <a:pt x="18194" y="6812"/>
                    <a:pt x="15637" y="9525"/>
                  </a:cubicBezTo>
                  <a:cubicBezTo>
                    <a:pt x="17482" y="7567"/>
                    <a:pt x="20028" y="4501"/>
                    <a:pt x="22222" y="2099"/>
                  </a:cubicBezTo>
                  <a:cubicBezTo>
                    <a:pt x="22309" y="2007"/>
                    <a:pt x="22251" y="1857"/>
                    <a:pt x="22127" y="1842"/>
                  </a:cubicBezTo>
                  <a:cubicBezTo>
                    <a:pt x="22510" y="1676"/>
                    <a:pt x="22892" y="1517"/>
                    <a:pt x="23272" y="1373"/>
                  </a:cubicBezTo>
                  <a:close/>
                  <a:moveTo>
                    <a:pt x="34879" y="5645"/>
                  </a:moveTo>
                  <a:lnTo>
                    <a:pt x="34879" y="5645"/>
                  </a:lnTo>
                  <a:cubicBezTo>
                    <a:pt x="35092" y="5925"/>
                    <a:pt x="35306" y="6202"/>
                    <a:pt x="35517" y="6485"/>
                  </a:cubicBezTo>
                  <a:cubicBezTo>
                    <a:pt x="35500" y="6488"/>
                    <a:pt x="35482" y="6496"/>
                    <a:pt x="35468" y="6508"/>
                  </a:cubicBezTo>
                  <a:cubicBezTo>
                    <a:pt x="34452" y="7498"/>
                    <a:pt x="33476" y="8555"/>
                    <a:pt x="32517" y="9640"/>
                  </a:cubicBezTo>
                  <a:cubicBezTo>
                    <a:pt x="33357" y="8379"/>
                    <a:pt x="34151" y="7085"/>
                    <a:pt x="34867" y="5743"/>
                  </a:cubicBezTo>
                  <a:cubicBezTo>
                    <a:pt x="34882" y="5714"/>
                    <a:pt x="34888" y="5679"/>
                    <a:pt x="34879" y="5645"/>
                  </a:cubicBezTo>
                  <a:close/>
                  <a:moveTo>
                    <a:pt x="19656" y="4406"/>
                  </a:moveTo>
                  <a:cubicBezTo>
                    <a:pt x="17846" y="6320"/>
                    <a:pt x="16142" y="8229"/>
                    <a:pt x="14739" y="10466"/>
                  </a:cubicBezTo>
                  <a:cubicBezTo>
                    <a:pt x="14889" y="9884"/>
                    <a:pt x="15033" y="9307"/>
                    <a:pt x="15197" y="8748"/>
                  </a:cubicBezTo>
                  <a:lnTo>
                    <a:pt x="15197" y="8748"/>
                  </a:lnTo>
                  <a:cubicBezTo>
                    <a:pt x="15230" y="8792"/>
                    <a:pt x="15284" y="8823"/>
                    <a:pt x="15337" y="8823"/>
                  </a:cubicBezTo>
                  <a:cubicBezTo>
                    <a:pt x="15371" y="8823"/>
                    <a:pt x="15404" y="8811"/>
                    <a:pt x="15432" y="8783"/>
                  </a:cubicBezTo>
                  <a:cubicBezTo>
                    <a:pt x="16529" y="7663"/>
                    <a:pt x="17617" y="6531"/>
                    <a:pt x="18706" y="5402"/>
                  </a:cubicBezTo>
                  <a:cubicBezTo>
                    <a:pt x="18830" y="5272"/>
                    <a:pt x="19225" y="4857"/>
                    <a:pt x="19656" y="4406"/>
                  </a:cubicBezTo>
                  <a:close/>
                  <a:moveTo>
                    <a:pt x="20089" y="6554"/>
                  </a:moveTo>
                  <a:lnTo>
                    <a:pt x="20089" y="6554"/>
                  </a:lnTo>
                  <a:cubicBezTo>
                    <a:pt x="18778" y="8177"/>
                    <a:pt x="17430" y="9764"/>
                    <a:pt x="16105" y="11367"/>
                  </a:cubicBezTo>
                  <a:lnTo>
                    <a:pt x="16102" y="11367"/>
                  </a:lnTo>
                  <a:cubicBezTo>
                    <a:pt x="16760" y="10495"/>
                    <a:pt x="17418" y="9623"/>
                    <a:pt x="18074" y="8748"/>
                  </a:cubicBezTo>
                  <a:cubicBezTo>
                    <a:pt x="18746" y="8018"/>
                    <a:pt x="19416" y="7284"/>
                    <a:pt x="20089" y="6554"/>
                  </a:cubicBezTo>
                  <a:close/>
                  <a:moveTo>
                    <a:pt x="20787" y="4628"/>
                  </a:moveTo>
                  <a:lnTo>
                    <a:pt x="20787" y="4628"/>
                  </a:lnTo>
                  <a:cubicBezTo>
                    <a:pt x="20123" y="5503"/>
                    <a:pt x="19462" y="6381"/>
                    <a:pt x="18804" y="7261"/>
                  </a:cubicBezTo>
                  <a:cubicBezTo>
                    <a:pt x="17219" y="8916"/>
                    <a:pt x="15640" y="10590"/>
                    <a:pt x="14162" y="12325"/>
                  </a:cubicBezTo>
                  <a:cubicBezTo>
                    <a:pt x="14335" y="11875"/>
                    <a:pt x="14482" y="11419"/>
                    <a:pt x="14606" y="10957"/>
                  </a:cubicBezTo>
                  <a:cubicBezTo>
                    <a:pt x="14630" y="10974"/>
                    <a:pt x="14659" y="10983"/>
                    <a:pt x="14687" y="10983"/>
                  </a:cubicBezTo>
                  <a:cubicBezTo>
                    <a:pt x="14723" y="10983"/>
                    <a:pt x="14759" y="10969"/>
                    <a:pt x="14785" y="10939"/>
                  </a:cubicBezTo>
                  <a:cubicBezTo>
                    <a:pt x="16722" y="8774"/>
                    <a:pt x="18781" y="6724"/>
                    <a:pt x="20787" y="4628"/>
                  </a:cubicBezTo>
                  <a:close/>
                  <a:moveTo>
                    <a:pt x="21760" y="9187"/>
                  </a:moveTo>
                  <a:lnTo>
                    <a:pt x="21760" y="9187"/>
                  </a:lnTo>
                  <a:cubicBezTo>
                    <a:pt x="19751" y="11655"/>
                    <a:pt x="17799" y="14158"/>
                    <a:pt x="15796" y="16633"/>
                  </a:cubicBezTo>
                  <a:cubicBezTo>
                    <a:pt x="16483" y="15674"/>
                    <a:pt x="17167" y="14719"/>
                    <a:pt x="17900" y="13798"/>
                  </a:cubicBezTo>
                  <a:cubicBezTo>
                    <a:pt x="19145" y="12227"/>
                    <a:pt x="20441" y="10697"/>
                    <a:pt x="21760" y="9187"/>
                  </a:cubicBezTo>
                  <a:close/>
                  <a:moveTo>
                    <a:pt x="27226" y="480"/>
                  </a:moveTo>
                  <a:cubicBezTo>
                    <a:pt x="27549" y="480"/>
                    <a:pt x="27873" y="504"/>
                    <a:pt x="28193" y="552"/>
                  </a:cubicBezTo>
                  <a:cubicBezTo>
                    <a:pt x="22944" y="6811"/>
                    <a:pt x="17294" y="12721"/>
                    <a:pt x="12092" y="19043"/>
                  </a:cubicBezTo>
                  <a:cubicBezTo>
                    <a:pt x="12242" y="18853"/>
                    <a:pt x="12363" y="18691"/>
                    <a:pt x="12435" y="18584"/>
                  </a:cubicBezTo>
                  <a:cubicBezTo>
                    <a:pt x="13758" y="16676"/>
                    <a:pt x="15077" y="14765"/>
                    <a:pt x="16431" y="12879"/>
                  </a:cubicBezTo>
                  <a:cubicBezTo>
                    <a:pt x="17181" y="11834"/>
                    <a:pt x="17970" y="10827"/>
                    <a:pt x="18781" y="9839"/>
                  </a:cubicBezTo>
                  <a:cubicBezTo>
                    <a:pt x="21665" y="6820"/>
                    <a:pt x="24616" y="3915"/>
                    <a:pt x="27032" y="483"/>
                  </a:cubicBezTo>
                  <a:cubicBezTo>
                    <a:pt x="27096" y="481"/>
                    <a:pt x="27161" y="480"/>
                    <a:pt x="27226" y="480"/>
                  </a:cubicBezTo>
                  <a:close/>
                  <a:moveTo>
                    <a:pt x="15637" y="11468"/>
                  </a:moveTo>
                  <a:lnTo>
                    <a:pt x="15637" y="11468"/>
                  </a:lnTo>
                  <a:cubicBezTo>
                    <a:pt x="14072" y="13543"/>
                    <a:pt x="12499" y="15611"/>
                    <a:pt x="10894" y="17655"/>
                  </a:cubicBezTo>
                  <a:cubicBezTo>
                    <a:pt x="10703" y="17897"/>
                    <a:pt x="9698" y="19311"/>
                    <a:pt x="9620" y="19311"/>
                  </a:cubicBezTo>
                  <a:cubicBezTo>
                    <a:pt x="9582" y="19311"/>
                    <a:pt x="9763" y="18976"/>
                    <a:pt x="10365" y="18010"/>
                  </a:cubicBezTo>
                  <a:cubicBezTo>
                    <a:pt x="11670" y="15920"/>
                    <a:pt x="13454" y="13982"/>
                    <a:pt x="15062" y="12114"/>
                  </a:cubicBezTo>
                  <a:lnTo>
                    <a:pt x="15060" y="12114"/>
                  </a:lnTo>
                  <a:cubicBezTo>
                    <a:pt x="15247" y="11895"/>
                    <a:pt x="15446" y="11687"/>
                    <a:pt x="15637" y="11468"/>
                  </a:cubicBezTo>
                  <a:close/>
                  <a:moveTo>
                    <a:pt x="34726" y="7697"/>
                  </a:moveTo>
                  <a:cubicBezTo>
                    <a:pt x="34654" y="7787"/>
                    <a:pt x="33170" y="10258"/>
                    <a:pt x="32402" y="11032"/>
                  </a:cubicBezTo>
                  <a:cubicBezTo>
                    <a:pt x="30947" y="12496"/>
                    <a:pt x="29723" y="14248"/>
                    <a:pt x="28432" y="15856"/>
                  </a:cubicBezTo>
                  <a:cubicBezTo>
                    <a:pt x="27485" y="17037"/>
                    <a:pt x="26558" y="18229"/>
                    <a:pt x="25629" y="19421"/>
                  </a:cubicBezTo>
                  <a:cubicBezTo>
                    <a:pt x="28507" y="15385"/>
                    <a:pt x="31521" y="11439"/>
                    <a:pt x="34726" y="7697"/>
                  </a:cubicBezTo>
                  <a:close/>
                  <a:moveTo>
                    <a:pt x="26553" y="509"/>
                  </a:moveTo>
                  <a:lnTo>
                    <a:pt x="26553" y="509"/>
                  </a:lnTo>
                  <a:cubicBezTo>
                    <a:pt x="23819" y="3684"/>
                    <a:pt x="20810" y="6638"/>
                    <a:pt x="18255" y="9955"/>
                  </a:cubicBezTo>
                  <a:cubicBezTo>
                    <a:pt x="18166" y="10073"/>
                    <a:pt x="18082" y="10192"/>
                    <a:pt x="17993" y="10310"/>
                  </a:cubicBezTo>
                  <a:cubicBezTo>
                    <a:pt x="15830" y="12663"/>
                    <a:pt x="13714" y="15088"/>
                    <a:pt x="11855" y="17611"/>
                  </a:cubicBezTo>
                  <a:cubicBezTo>
                    <a:pt x="11257" y="18399"/>
                    <a:pt x="10686" y="19205"/>
                    <a:pt x="10137" y="20025"/>
                  </a:cubicBezTo>
                  <a:cubicBezTo>
                    <a:pt x="10651" y="19133"/>
                    <a:pt x="11197" y="18261"/>
                    <a:pt x="11780" y="17415"/>
                  </a:cubicBezTo>
                  <a:cubicBezTo>
                    <a:pt x="13223" y="15224"/>
                    <a:pt x="14947" y="13217"/>
                    <a:pt x="16624" y="11208"/>
                  </a:cubicBezTo>
                  <a:cubicBezTo>
                    <a:pt x="19410" y="7868"/>
                    <a:pt x="22101" y="4447"/>
                    <a:pt x="24916" y="1132"/>
                  </a:cubicBezTo>
                  <a:cubicBezTo>
                    <a:pt x="25015" y="1016"/>
                    <a:pt x="24911" y="861"/>
                    <a:pt x="24799" y="861"/>
                  </a:cubicBezTo>
                  <a:cubicBezTo>
                    <a:pt x="24764" y="861"/>
                    <a:pt x="24727" y="876"/>
                    <a:pt x="24696" y="913"/>
                  </a:cubicBezTo>
                  <a:cubicBezTo>
                    <a:pt x="23423" y="2408"/>
                    <a:pt x="22043" y="3878"/>
                    <a:pt x="20634" y="5350"/>
                  </a:cubicBezTo>
                  <a:cubicBezTo>
                    <a:pt x="21599" y="4074"/>
                    <a:pt x="22563" y="2798"/>
                    <a:pt x="23539" y="1528"/>
                  </a:cubicBezTo>
                  <a:cubicBezTo>
                    <a:pt x="23608" y="1438"/>
                    <a:pt x="23527" y="1334"/>
                    <a:pt x="23432" y="1311"/>
                  </a:cubicBezTo>
                  <a:cubicBezTo>
                    <a:pt x="23845" y="1158"/>
                    <a:pt x="24249" y="1020"/>
                    <a:pt x="24642" y="898"/>
                  </a:cubicBezTo>
                  <a:lnTo>
                    <a:pt x="24642" y="896"/>
                  </a:lnTo>
                  <a:cubicBezTo>
                    <a:pt x="25262" y="699"/>
                    <a:pt x="25903" y="569"/>
                    <a:pt x="26553" y="509"/>
                  </a:cubicBezTo>
                  <a:close/>
                  <a:moveTo>
                    <a:pt x="33837" y="6961"/>
                  </a:moveTo>
                  <a:cubicBezTo>
                    <a:pt x="33129" y="8292"/>
                    <a:pt x="32327" y="9577"/>
                    <a:pt x="31472" y="10833"/>
                  </a:cubicBezTo>
                  <a:cubicBezTo>
                    <a:pt x="29844" y="12758"/>
                    <a:pt x="28291" y="14788"/>
                    <a:pt x="26795" y="16866"/>
                  </a:cubicBezTo>
                  <a:cubicBezTo>
                    <a:pt x="25828" y="17998"/>
                    <a:pt x="24835" y="19113"/>
                    <a:pt x="23836" y="20221"/>
                  </a:cubicBezTo>
                  <a:cubicBezTo>
                    <a:pt x="24512" y="19190"/>
                    <a:pt x="25179" y="18157"/>
                    <a:pt x="25871" y="17138"/>
                  </a:cubicBezTo>
                  <a:cubicBezTo>
                    <a:pt x="27381" y="14909"/>
                    <a:pt x="28984" y="12752"/>
                    <a:pt x="30638" y="10633"/>
                  </a:cubicBezTo>
                  <a:cubicBezTo>
                    <a:pt x="31518" y="9507"/>
                    <a:pt x="33210" y="8136"/>
                    <a:pt x="33837" y="6961"/>
                  </a:cubicBezTo>
                  <a:close/>
                  <a:moveTo>
                    <a:pt x="16281" y="12611"/>
                  </a:moveTo>
                  <a:lnTo>
                    <a:pt x="16281" y="12611"/>
                  </a:lnTo>
                  <a:cubicBezTo>
                    <a:pt x="13893" y="15888"/>
                    <a:pt x="11636" y="19257"/>
                    <a:pt x="9274" y="22554"/>
                  </a:cubicBezTo>
                  <a:cubicBezTo>
                    <a:pt x="7521" y="21391"/>
                    <a:pt x="9080" y="18859"/>
                    <a:pt x="10763" y="16796"/>
                  </a:cubicBezTo>
                  <a:lnTo>
                    <a:pt x="10763" y="16796"/>
                  </a:lnTo>
                  <a:cubicBezTo>
                    <a:pt x="10005" y="17939"/>
                    <a:pt x="9314" y="19116"/>
                    <a:pt x="8723" y="20342"/>
                  </a:cubicBezTo>
                  <a:cubicBezTo>
                    <a:pt x="8669" y="20454"/>
                    <a:pt x="8766" y="20585"/>
                    <a:pt x="8867" y="20585"/>
                  </a:cubicBezTo>
                  <a:cubicBezTo>
                    <a:pt x="8902" y="20585"/>
                    <a:pt x="8938" y="20570"/>
                    <a:pt x="8968" y="20533"/>
                  </a:cubicBezTo>
                  <a:cubicBezTo>
                    <a:pt x="9860" y="19439"/>
                    <a:pt x="10729" y="18327"/>
                    <a:pt x="11598" y="17216"/>
                  </a:cubicBezTo>
                  <a:lnTo>
                    <a:pt x="11598" y="17216"/>
                  </a:lnTo>
                  <a:cubicBezTo>
                    <a:pt x="10709" y="18500"/>
                    <a:pt x="9892" y="19831"/>
                    <a:pt x="9153" y="21203"/>
                  </a:cubicBezTo>
                  <a:cubicBezTo>
                    <a:pt x="9093" y="21317"/>
                    <a:pt x="9196" y="21448"/>
                    <a:pt x="9299" y="21448"/>
                  </a:cubicBezTo>
                  <a:cubicBezTo>
                    <a:pt x="9334" y="21448"/>
                    <a:pt x="9369" y="21433"/>
                    <a:pt x="9398" y="21396"/>
                  </a:cubicBezTo>
                  <a:cubicBezTo>
                    <a:pt x="11690" y="18451"/>
                    <a:pt x="13859" y="15440"/>
                    <a:pt x="16281" y="12611"/>
                  </a:cubicBezTo>
                  <a:close/>
                  <a:moveTo>
                    <a:pt x="25176" y="4412"/>
                  </a:moveTo>
                  <a:lnTo>
                    <a:pt x="25176" y="4412"/>
                  </a:lnTo>
                  <a:cubicBezTo>
                    <a:pt x="20002" y="10154"/>
                    <a:pt x="14794" y="16485"/>
                    <a:pt x="10339" y="22822"/>
                  </a:cubicBezTo>
                  <a:cubicBezTo>
                    <a:pt x="10302" y="22871"/>
                    <a:pt x="10308" y="22946"/>
                    <a:pt x="10357" y="22990"/>
                  </a:cubicBezTo>
                  <a:cubicBezTo>
                    <a:pt x="10077" y="22926"/>
                    <a:pt x="9805" y="22831"/>
                    <a:pt x="9548" y="22707"/>
                  </a:cubicBezTo>
                  <a:cubicBezTo>
                    <a:pt x="14505" y="16376"/>
                    <a:pt x="19760" y="10333"/>
                    <a:pt x="25176" y="4412"/>
                  </a:cubicBezTo>
                  <a:close/>
                  <a:moveTo>
                    <a:pt x="29489" y="878"/>
                  </a:moveTo>
                  <a:cubicBezTo>
                    <a:pt x="30187" y="1135"/>
                    <a:pt x="30828" y="1505"/>
                    <a:pt x="31432" y="1955"/>
                  </a:cubicBezTo>
                  <a:cubicBezTo>
                    <a:pt x="28250" y="5486"/>
                    <a:pt x="25014" y="8968"/>
                    <a:pt x="21876" y="12530"/>
                  </a:cubicBezTo>
                  <a:cubicBezTo>
                    <a:pt x="24728" y="8916"/>
                    <a:pt x="27592" y="5313"/>
                    <a:pt x="30413" y="1669"/>
                  </a:cubicBezTo>
                  <a:cubicBezTo>
                    <a:pt x="30503" y="1555"/>
                    <a:pt x="30409" y="1401"/>
                    <a:pt x="30298" y="1401"/>
                  </a:cubicBezTo>
                  <a:cubicBezTo>
                    <a:pt x="30263" y="1401"/>
                    <a:pt x="30226" y="1416"/>
                    <a:pt x="30193" y="1453"/>
                  </a:cubicBezTo>
                  <a:cubicBezTo>
                    <a:pt x="25173" y="6990"/>
                    <a:pt x="20591" y="13468"/>
                    <a:pt x="15617" y="18997"/>
                  </a:cubicBezTo>
                  <a:cubicBezTo>
                    <a:pt x="19451" y="14796"/>
                    <a:pt x="22987" y="10336"/>
                    <a:pt x="26657" y="5985"/>
                  </a:cubicBezTo>
                  <a:lnTo>
                    <a:pt x="26657" y="5985"/>
                  </a:lnTo>
                  <a:cubicBezTo>
                    <a:pt x="23697" y="9533"/>
                    <a:pt x="20758" y="13339"/>
                    <a:pt x="17990" y="17077"/>
                  </a:cubicBezTo>
                  <a:cubicBezTo>
                    <a:pt x="16188" y="19254"/>
                    <a:pt x="14439" y="21474"/>
                    <a:pt x="12787" y="23772"/>
                  </a:cubicBezTo>
                  <a:cubicBezTo>
                    <a:pt x="12201" y="23322"/>
                    <a:pt x="11783" y="23209"/>
                    <a:pt x="11029" y="23114"/>
                  </a:cubicBezTo>
                  <a:cubicBezTo>
                    <a:pt x="10853" y="23091"/>
                    <a:pt x="10689" y="23062"/>
                    <a:pt x="10533" y="23030"/>
                  </a:cubicBezTo>
                  <a:cubicBezTo>
                    <a:pt x="10550" y="23024"/>
                    <a:pt x="10570" y="23024"/>
                    <a:pt x="10585" y="23010"/>
                  </a:cubicBezTo>
                  <a:cubicBezTo>
                    <a:pt x="12323" y="21393"/>
                    <a:pt x="13729" y="19511"/>
                    <a:pt x="15103" y="17597"/>
                  </a:cubicBezTo>
                  <a:cubicBezTo>
                    <a:pt x="18123" y="14078"/>
                    <a:pt x="21093" y="10437"/>
                    <a:pt x="23937" y="6750"/>
                  </a:cubicBezTo>
                  <a:cubicBezTo>
                    <a:pt x="25279" y="5287"/>
                    <a:pt x="26645" y="3844"/>
                    <a:pt x="28034" y="2423"/>
                  </a:cubicBezTo>
                  <a:lnTo>
                    <a:pt x="28034" y="2423"/>
                  </a:lnTo>
                  <a:cubicBezTo>
                    <a:pt x="21935" y="8688"/>
                    <a:pt x="17772" y="16613"/>
                    <a:pt x="11549" y="22791"/>
                  </a:cubicBezTo>
                  <a:cubicBezTo>
                    <a:pt x="11440" y="22900"/>
                    <a:pt x="11544" y="23053"/>
                    <a:pt x="11663" y="23053"/>
                  </a:cubicBezTo>
                  <a:cubicBezTo>
                    <a:pt x="11698" y="23053"/>
                    <a:pt x="11735" y="23040"/>
                    <a:pt x="11768" y="23007"/>
                  </a:cubicBezTo>
                  <a:cubicBezTo>
                    <a:pt x="12245" y="22542"/>
                    <a:pt x="12707" y="22060"/>
                    <a:pt x="13174" y="21581"/>
                  </a:cubicBezTo>
                  <a:cubicBezTo>
                    <a:pt x="15914" y="18778"/>
                    <a:pt x="18218" y="15512"/>
                    <a:pt x="20536" y="12368"/>
                  </a:cubicBezTo>
                  <a:cubicBezTo>
                    <a:pt x="23400" y="8485"/>
                    <a:pt x="26720" y="4949"/>
                    <a:pt x="29469" y="991"/>
                  </a:cubicBezTo>
                  <a:cubicBezTo>
                    <a:pt x="29495" y="959"/>
                    <a:pt x="29500" y="916"/>
                    <a:pt x="29489" y="878"/>
                  </a:cubicBezTo>
                  <a:close/>
                  <a:moveTo>
                    <a:pt x="34293" y="4891"/>
                  </a:moveTo>
                  <a:cubicBezTo>
                    <a:pt x="34457" y="5096"/>
                    <a:pt x="34619" y="5301"/>
                    <a:pt x="34778" y="5512"/>
                  </a:cubicBezTo>
                  <a:cubicBezTo>
                    <a:pt x="34756" y="5499"/>
                    <a:pt x="34733" y="5493"/>
                    <a:pt x="34709" y="5493"/>
                  </a:cubicBezTo>
                  <a:cubicBezTo>
                    <a:pt x="34670" y="5493"/>
                    <a:pt x="34632" y="5510"/>
                    <a:pt x="34605" y="5541"/>
                  </a:cubicBezTo>
                  <a:cubicBezTo>
                    <a:pt x="29945" y="10570"/>
                    <a:pt x="26059" y="16162"/>
                    <a:pt x="22332" y="21884"/>
                  </a:cubicBezTo>
                  <a:cubicBezTo>
                    <a:pt x="21636" y="22652"/>
                    <a:pt x="20943" y="23423"/>
                    <a:pt x="20253" y="24194"/>
                  </a:cubicBezTo>
                  <a:cubicBezTo>
                    <a:pt x="22257" y="21009"/>
                    <a:pt x="24292" y="17874"/>
                    <a:pt x="26671" y="14923"/>
                  </a:cubicBezTo>
                  <a:cubicBezTo>
                    <a:pt x="29330" y="11627"/>
                    <a:pt x="32093" y="8523"/>
                    <a:pt x="34293" y="4891"/>
                  </a:cubicBezTo>
                  <a:close/>
                  <a:moveTo>
                    <a:pt x="25981" y="18015"/>
                  </a:moveTo>
                  <a:lnTo>
                    <a:pt x="25981" y="18015"/>
                  </a:lnTo>
                  <a:cubicBezTo>
                    <a:pt x="24353" y="20331"/>
                    <a:pt x="22794" y="22678"/>
                    <a:pt x="21295" y="24985"/>
                  </a:cubicBezTo>
                  <a:cubicBezTo>
                    <a:pt x="20718" y="25727"/>
                    <a:pt x="20144" y="26469"/>
                    <a:pt x="19569" y="27211"/>
                  </a:cubicBezTo>
                  <a:cubicBezTo>
                    <a:pt x="19029" y="27903"/>
                    <a:pt x="18495" y="28596"/>
                    <a:pt x="17958" y="29286"/>
                  </a:cubicBezTo>
                  <a:cubicBezTo>
                    <a:pt x="18218" y="28885"/>
                    <a:pt x="18484" y="28487"/>
                    <a:pt x="18740" y="28085"/>
                  </a:cubicBezTo>
                  <a:cubicBezTo>
                    <a:pt x="20222" y="25787"/>
                    <a:pt x="21703" y="23492"/>
                    <a:pt x="23189" y="21200"/>
                  </a:cubicBezTo>
                  <a:cubicBezTo>
                    <a:pt x="23195" y="21194"/>
                    <a:pt x="23198" y="21191"/>
                    <a:pt x="23201" y="21185"/>
                  </a:cubicBezTo>
                  <a:cubicBezTo>
                    <a:pt x="24131" y="20135"/>
                    <a:pt x="25054" y="19078"/>
                    <a:pt x="25981" y="18015"/>
                  </a:cubicBezTo>
                  <a:close/>
                  <a:moveTo>
                    <a:pt x="15758" y="22814"/>
                  </a:moveTo>
                  <a:lnTo>
                    <a:pt x="15758" y="22814"/>
                  </a:lnTo>
                  <a:cubicBezTo>
                    <a:pt x="14930" y="24084"/>
                    <a:pt x="14104" y="25357"/>
                    <a:pt x="13270" y="26619"/>
                  </a:cubicBezTo>
                  <a:cubicBezTo>
                    <a:pt x="12354" y="28002"/>
                    <a:pt x="11431" y="29384"/>
                    <a:pt x="10504" y="30767"/>
                  </a:cubicBezTo>
                  <a:cubicBezTo>
                    <a:pt x="10769" y="30225"/>
                    <a:pt x="10992" y="29665"/>
                    <a:pt x="11168" y="29087"/>
                  </a:cubicBezTo>
                  <a:cubicBezTo>
                    <a:pt x="11191" y="29012"/>
                    <a:pt x="11153" y="28931"/>
                    <a:pt x="11081" y="28902"/>
                  </a:cubicBezTo>
                  <a:cubicBezTo>
                    <a:pt x="12603" y="26853"/>
                    <a:pt x="14162" y="24823"/>
                    <a:pt x="15758" y="22814"/>
                  </a:cubicBezTo>
                  <a:close/>
                  <a:moveTo>
                    <a:pt x="10022" y="29904"/>
                  </a:moveTo>
                  <a:cubicBezTo>
                    <a:pt x="9721" y="30288"/>
                    <a:pt x="9441" y="30689"/>
                    <a:pt x="9176" y="31102"/>
                  </a:cubicBezTo>
                  <a:cubicBezTo>
                    <a:pt x="8607" y="31870"/>
                    <a:pt x="8035" y="32638"/>
                    <a:pt x="7475" y="33415"/>
                  </a:cubicBezTo>
                  <a:cubicBezTo>
                    <a:pt x="7805" y="31775"/>
                    <a:pt x="9020" y="30998"/>
                    <a:pt x="10022" y="29904"/>
                  </a:cubicBezTo>
                  <a:close/>
                  <a:moveTo>
                    <a:pt x="19000" y="28466"/>
                  </a:moveTo>
                  <a:cubicBezTo>
                    <a:pt x="17467" y="30689"/>
                    <a:pt x="15802" y="32846"/>
                    <a:pt x="14118" y="34997"/>
                  </a:cubicBezTo>
                  <a:cubicBezTo>
                    <a:pt x="14621" y="34278"/>
                    <a:pt x="15120" y="33556"/>
                    <a:pt x="15614" y="32832"/>
                  </a:cubicBezTo>
                  <a:cubicBezTo>
                    <a:pt x="16734" y="31371"/>
                    <a:pt x="17863" y="29916"/>
                    <a:pt x="19000" y="28466"/>
                  </a:cubicBezTo>
                  <a:close/>
                  <a:moveTo>
                    <a:pt x="4606" y="34702"/>
                  </a:moveTo>
                  <a:lnTo>
                    <a:pt x="4606" y="34702"/>
                  </a:lnTo>
                  <a:cubicBezTo>
                    <a:pt x="4389" y="34994"/>
                    <a:pt x="4176" y="35288"/>
                    <a:pt x="3973" y="35589"/>
                  </a:cubicBezTo>
                  <a:cubicBezTo>
                    <a:pt x="3904" y="35690"/>
                    <a:pt x="3751" y="35900"/>
                    <a:pt x="3584" y="36131"/>
                  </a:cubicBezTo>
                  <a:cubicBezTo>
                    <a:pt x="3578" y="36131"/>
                    <a:pt x="3573" y="36130"/>
                    <a:pt x="3567" y="36130"/>
                  </a:cubicBezTo>
                  <a:cubicBezTo>
                    <a:pt x="3535" y="36130"/>
                    <a:pt x="3502" y="36144"/>
                    <a:pt x="3480" y="36169"/>
                  </a:cubicBezTo>
                  <a:cubicBezTo>
                    <a:pt x="3301" y="36336"/>
                    <a:pt x="3136" y="36518"/>
                    <a:pt x="2986" y="36715"/>
                  </a:cubicBezTo>
                  <a:cubicBezTo>
                    <a:pt x="3272" y="35880"/>
                    <a:pt x="3815" y="35164"/>
                    <a:pt x="4606" y="34702"/>
                  </a:cubicBezTo>
                  <a:close/>
                  <a:moveTo>
                    <a:pt x="33173" y="6112"/>
                  </a:moveTo>
                  <a:cubicBezTo>
                    <a:pt x="33034" y="6314"/>
                    <a:pt x="32806" y="6655"/>
                    <a:pt x="32445" y="7192"/>
                  </a:cubicBezTo>
                  <a:cubicBezTo>
                    <a:pt x="28525" y="13073"/>
                    <a:pt x="23622" y="18093"/>
                    <a:pt x="19861" y="24142"/>
                  </a:cubicBezTo>
                  <a:cubicBezTo>
                    <a:pt x="19465" y="24780"/>
                    <a:pt x="19044" y="25398"/>
                    <a:pt x="18634" y="26027"/>
                  </a:cubicBezTo>
                  <a:cubicBezTo>
                    <a:pt x="17846" y="26939"/>
                    <a:pt x="17075" y="27854"/>
                    <a:pt x="16333" y="28781"/>
                  </a:cubicBezTo>
                  <a:cubicBezTo>
                    <a:pt x="14113" y="31553"/>
                    <a:pt x="11815" y="34405"/>
                    <a:pt x="9618" y="37338"/>
                  </a:cubicBezTo>
                  <a:cubicBezTo>
                    <a:pt x="12386" y="33213"/>
                    <a:pt x="15218" y="29087"/>
                    <a:pt x="18152" y="25051"/>
                  </a:cubicBezTo>
                  <a:cubicBezTo>
                    <a:pt x="20094" y="22612"/>
                    <a:pt x="21959" y="20100"/>
                    <a:pt x="23801" y="17582"/>
                  </a:cubicBezTo>
                  <a:cubicBezTo>
                    <a:pt x="25505" y="15443"/>
                    <a:pt x="27243" y="13333"/>
                    <a:pt x="28989" y="11231"/>
                  </a:cubicBezTo>
                  <a:cubicBezTo>
                    <a:pt x="30075" y="9926"/>
                    <a:pt x="31160" y="8624"/>
                    <a:pt x="32249" y="7322"/>
                  </a:cubicBezTo>
                  <a:cubicBezTo>
                    <a:pt x="32621" y="6872"/>
                    <a:pt x="32973" y="6392"/>
                    <a:pt x="33173" y="6112"/>
                  </a:cubicBezTo>
                  <a:close/>
                  <a:moveTo>
                    <a:pt x="5778" y="34258"/>
                  </a:moveTo>
                  <a:lnTo>
                    <a:pt x="5778" y="34258"/>
                  </a:lnTo>
                  <a:cubicBezTo>
                    <a:pt x="5527" y="34653"/>
                    <a:pt x="5281" y="35049"/>
                    <a:pt x="5039" y="35447"/>
                  </a:cubicBezTo>
                  <a:cubicBezTo>
                    <a:pt x="4415" y="36348"/>
                    <a:pt x="3714" y="37237"/>
                    <a:pt x="3289" y="38227"/>
                  </a:cubicBezTo>
                  <a:cubicBezTo>
                    <a:pt x="3281" y="38234"/>
                    <a:pt x="3275" y="38237"/>
                    <a:pt x="3270" y="38237"/>
                  </a:cubicBezTo>
                  <a:cubicBezTo>
                    <a:pt x="3223" y="38237"/>
                    <a:pt x="3354" y="37896"/>
                    <a:pt x="3803" y="36948"/>
                  </a:cubicBezTo>
                  <a:cubicBezTo>
                    <a:pt x="4199" y="36114"/>
                    <a:pt x="4724" y="35352"/>
                    <a:pt x="5105" y="34509"/>
                  </a:cubicBezTo>
                  <a:cubicBezTo>
                    <a:pt x="5114" y="34489"/>
                    <a:pt x="5108" y="34471"/>
                    <a:pt x="5111" y="34457"/>
                  </a:cubicBezTo>
                  <a:cubicBezTo>
                    <a:pt x="5327" y="34370"/>
                    <a:pt x="5550" y="34307"/>
                    <a:pt x="5778" y="34258"/>
                  </a:cubicBezTo>
                  <a:close/>
                  <a:moveTo>
                    <a:pt x="10603" y="29607"/>
                  </a:moveTo>
                  <a:cubicBezTo>
                    <a:pt x="10727" y="29607"/>
                    <a:pt x="9375" y="32145"/>
                    <a:pt x="9104" y="32557"/>
                  </a:cubicBezTo>
                  <a:cubicBezTo>
                    <a:pt x="7761" y="34598"/>
                    <a:pt x="6003" y="36345"/>
                    <a:pt x="4730" y="38438"/>
                  </a:cubicBezTo>
                  <a:cubicBezTo>
                    <a:pt x="4727" y="38450"/>
                    <a:pt x="4718" y="38455"/>
                    <a:pt x="4715" y="38464"/>
                  </a:cubicBezTo>
                  <a:cubicBezTo>
                    <a:pt x="4640" y="38453"/>
                    <a:pt x="4565" y="38427"/>
                    <a:pt x="4499" y="38389"/>
                  </a:cubicBezTo>
                  <a:cubicBezTo>
                    <a:pt x="5486" y="36614"/>
                    <a:pt x="6886" y="35109"/>
                    <a:pt x="8079" y="33452"/>
                  </a:cubicBezTo>
                  <a:lnTo>
                    <a:pt x="8076" y="33452"/>
                  </a:lnTo>
                  <a:cubicBezTo>
                    <a:pt x="8737" y="32537"/>
                    <a:pt x="9303" y="31553"/>
                    <a:pt x="9909" y="30597"/>
                  </a:cubicBezTo>
                  <a:cubicBezTo>
                    <a:pt x="10361" y="29882"/>
                    <a:pt x="10562" y="29607"/>
                    <a:pt x="10603" y="29607"/>
                  </a:cubicBezTo>
                  <a:close/>
                  <a:moveTo>
                    <a:pt x="7461" y="35257"/>
                  </a:moveTo>
                  <a:cubicBezTo>
                    <a:pt x="7126" y="35747"/>
                    <a:pt x="6797" y="36238"/>
                    <a:pt x="6462" y="36726"/>
                  </a:cubicBezTo>
                  <a:cubicBezTo>
                    <a:pt x="6116" y="37306"/>
                    <a:pt x="5781" y="37892"/>
                    <a:pt x="5452" y="38484"/>
                  </a:cubicBezTo>
                  <a:cubicBezTo>
                    <a:pt x="5379" y="38490"/>
                    <a:pt x="5322" y="38490"/>
                    <a:pt x="5255" y="38490"/>
                  </a:cubicBezTo>
                  <a:cubicBezTo>
                    <a:pt x="5980" y="37506"/>
                    <a:pt x="6589" y="36351"/>
                    <a:pt x="7169" y="35620"/>
                  </a:cubicBezTo>
                  <a:lnTo>
                    <a:pt x="7461" y="35257"/>
                  </a:lnTo>
                  <a:close/>
                  <a:moveTo>
                    <a:pt x="6841" y="34147"/>
                  </a:moveTo>
                  <a:cubicBezTo>
                    <a:pt x="6879" y="34147"/>
                    <a:pt x="6917" y="34147"/>
                    <a:pt x="6956" y="34148"/>
                  </a:cubicBezTo>
                  <a:cubicBezTo>
                    <a:pt x="6575" y="34682"/>
                    <a:pt x="6191" y="35213"/>
                    <a:pt x="5812" y="35753"/>
                  </a:cubicBezTo>
                  <a:cubicBezTo>
                    <a:pt x="5024" y="36882"/>
                    <a:pt x="4031" y="37927"/>
                    <a:pt x="3647" y="39169"/>
                  </a:cubicBezTo>
                  <a:cubicBezTo>
                    <a:pt x="3633" y="39169"/>
                    <a:pt x="3619" y="39169"/>
                    <a:pt x="3605" y="39169"/>
                  </a:cubicBezTo>
                  <a:cubicBezTo>
                    <a:pt x="3477" y="39169"/>
                    <a:pt x="3350" y="39157"/>
                    <a:pt x="3226" y="39134"/>
                  </a:cubicBezTo>
                  <a:cubicBezTo>
                    <a:pt x="3255" y="38952"/>
                    <a:pt x="3307" y="38773"/>
                    <a:pt x="3373" y="38603"/>
                  </a:cubicBezTo>
                  <a:cubicBezTo>
                    <a:pt x="3994" y="37693"/>
                    <a:pt x="4571" y="36764"/>
                    <a:pt x="5131" y="35817"/>
                  </a:cubicBezTo>
                  <a:cubicBezTo>
                    <a:pt x="5212" y="35681"/>
                    <a:pt x="5290" y="35545"/>
                    <a:pt x="5362" y="35415"/>
                  </a:cubicBezTo>
                  <a:cubicBezTo>
                    <a:pt x="5639" y="35020"/>
                    <a:pt x="5905" y="34616"/>
                    <a:pt x="6142" y="34194"/>
                  </a:cubicBezTo>
                  <a:cubicBezTo>
                    <a:pt x="6375" y="34162"/>
                    <a:pt x="6608" y="34147"/>
                    <a:pt x="6841" y="34147"/>
                  </a:cubicBezTo>
                  <a:close/>
                  <a:moveTo>
                    <a:pt x="4577" y="34959"/>
                  </a:moveTo>
                  <a:cubicBezTo>
                    <a:pt x="3973" y="36305"/>
                    <a:pt x="3145" y="37327"/>
                    <a:pt x="2899" y="38813"/>
                  </a:cubicBezTo>
                  <a:cubicBezTo>
                    <a:pt x="2879" y="38900"/>
                    <a:pt x="2946" y="38981"/>
                    <a:pt x="3035" y="38984"/>
                  </a:cubicBezTo>
                  <a:cubicBezTo>
                    <a:pt x="2992" y="39134"/>
                    <a:pt x="2960" y="39290"/>
                    <a:pt x="2937" y="39446"/>
                  </a:cubicBezTo>
                  <a:lnTo>
                    <a:pt x="2934" y="39446"/>
                  </a:lnTo>
                  <a:cubicBezTo>
                    <a:pt x="2764" y="38839"/>
                    <a:pt x="2712" y="38201"/>
                    <a:pt x="2787" y="37575"/>
                  </a:cubicBezTo>
                  <a:cubicBezTo>
                    <a:pt x="2798" y="37566"/>
                    <a:pt x="2810" y="37569"/>
                    <a:pt x="2822" y="37558"/>
                  </a:cubicBezTo>
                  <a:cubicBezTo>
                    <a:pt x="3535" y="36758"/>
                    <a:pt x="4193" y="35814"/>
                    <a:pt x="4577" y="34959"/>
                  </a:cubicBezTo>
                  <a:close/>
                  <a:moveTo>
                    <a:pt x="31706" y="2166"/>
                  </a:moveTo>
                  <a:cubicBezTo>
                    <a:pt x="32555" y="2850"/>
                    <a:pt x="33320" y="3696"/>
                    <a:pt x="34056" y="4602"/>
                  </a:cubicBezTo>
                  <a:cubicBezTo>
                    <a:pt x="31683" y="7495"/>
                    <a:pt x="29290" y="10362"/>
                    <a:pt x="26928" y="13252"/>
                  </a:cubicBezTo>
                  <a:cubicBezTo>
                    <a:pt x="26940" y="13237"/>
                    <a:pt x="26951" y="13223"/>
                    <a:pt x="26960" y="13206"/>
                  </a:cubicBezTo>
                  <a:cubicBezTo>
                    <a:pt x="27404" y="12623"/>
                    <a:pt x="27852" y="12039"/>
                    <a:pt x="28291" y="11453"/>
                  </a:cubicBezTo>
                  <a:cubicBezTo>
                    <a:pt x="29905" y="9305"/>
                    <a:pt x="32569" y="7039"/>
                    <a:pt x="33164" y="4302"/>
                  </a:cubicBezTo>
                  <a:cubicBezTo>
                    <a:pt x="33187" y="4192"/>
                    <a:pt x="33086" y="4077"/>
                    <a:pt x="32986" y="4077"/>
                  </a:cubicBezTo>
                  <a:cubicBezTo>
                    <a:pt x="32948" y="4077"/>
                    <a:pt x="32909" y="4094"/>
                    <a:pt x="32878" y="4135"/>
                  </a:cubicBezTo>
                  <a:cubicBezTo>
                    <a:pt x="28562" y="9591"/>
                    <a:pt x="24722" y="15388"/>
                    <a:pt x="20634" y="21015"/>
                  </a:cubicBezTo>
                  <a:cubicBezTo>
                    <a:pt x="19944" y="21942"/>
                    <a:pt x="19251" y="22869"/>
                    <a:pt x="18570" y="23801"/>
                  </a:cubicBezTo>
                  <a:cubicBezTo>
                    <a:pt x="17225" y="25585"/>
                    <a:pt x="15848" y="27346"/>
                    <a:pt x="14401" y="29058"/>
                  </a:cubicBezTo>
                  <a:cubicBezTo>
                    <a:pt x="11598" y="32375"/>
                    <a:pt x="8962" y="35698"/>
                    <a:pt x="6502" y="39275"/>
                  </a:cubicBezTo>
                  <a:cubicBezTo>
                    <a:pt x="6240" y="39659"/>
                    <a:pt x="5940" y="40064"/>
                    <a:pt x="5619" y="40476"/>
                  </a:cubicBezTo>
                  <a:cubicBezTo>
                    <a:pt x="6638" y="39062"/>
                    <a:pt x="7441" y="37364"/>
                    <a:pt x="8324" y="35996"/>
                  </a:cubicBezTo>
                  <a:cubicBezTo>
                    <a:pt x="10541" y="32560"/>
                    <a:pt x="12747" y="29142"/>
                    <a:pt x="15140" y="25828"/>
                  </a:cubicBezTo>
                  <a:cubicBezTo>
                    <a:pt x="20683" y="18145"/>
                    <a:pt x="26735" y="10772"/>
                    <a:pt x="32690" y="3410"/>
                  </a:cubicBezTo>
                  <a:cubicBezTo>
                    <a:pt x="32802" y="3272"/>
                    <a:pt x="32700" y="3115"/>
                    <a:pt x="32566" y="3115"/>
                  </a:cubicBezTo>
                  <a:cubicBezTo>
                    <a:pt x="32526" y="3115"/>
                    <a:pt x="32483" y="3129"/>
                    <a:pt x="32442" y="3162"/>
                  </a:cubicBezTo>
                  <a:cubicBezTo>
                    <a:pt x="31155" y="4172"/>
                    <a:pt x="29933" y="5278"/>
                    <a:pt x="28758" y="6450"/>
                  </a:cubicBezTo>
                  <a:cubicBezTo>
                    <a:pt x="29783" y="5053"/>
                    <a:pt x="30779" y="3635"/>
                    <a:pt x="31706" y="2169"/>
                  </a:cubicBezTo>
                  <a:lnTo>
                    <a:pt x="31706" y="2166"/>
                  </a:lnTo>
                  <a:close/>
                  <a:moveTo>
                    <a:pt x="31533" y="4314"/>
                  </a:moveTo>
                  <a:cubicBezTo>
                    <a:pt x="30167" y="5532"/>
                    <a:pt x="29059" y="7365"/>
                    <a:pt x="27921" y="8797"/>
                  </a:cubicBezTo>
                  <a:cubicBezTo>
                    <a:pt x="24959" y="12524"/>
                    <a:pt x="22011" y="16266"/>
                    <a:pt x="19078" y="20022"/>
                  </a:cubicBezTo>
                  <a:cubicBezTo>
                    <a:pt x="16561" y="23250"/>
                    <a:pt x="14147" y="26549"/>
                    <a:pt x="11835" y="29924"/>
                  </a:cubicBezTo>
                  <a:cubicBezTo>
                    <a:pt x="10515" y="31856"/>
                    <a:pt x="9294" y="33859"/>
                    <a:pt x="8041" y="35831"/>
                  </a:cubicBezTo>
                  <a:cubicBezTo>
                    <a:pt x="7948" y="35978"/>
                    <a:pt x="4548" y="41393"/>
                    <a:pt x="3972" y="41393"/>
                  </a:cubicBezTo>
                  <a:cubicBezTo>
                    <a:pt x="3960" y="41393"/>
                    <a:pt x="3949" y="41391"/>
                    <a:pt x="3939" y="41386"/>
                  </a:cubicBezTo>
                  <a:lnTo>
                    <a:pt x="3936" y="41383"/>
                  </a:lnTo>
                  <a:cubicBezTo>
                    <a:pt x="3807" y="41224"/>
                    <a:pt x="3688" y="41061"/>
                    <a:pt x="3576" y="40887"/>
                  </a:cubicBezTo>
                  <a:lnTo>
                    <a:pt x="3576" y="40887"/>
                  </a:lnTo>
                  <a:cubicBezTo>
                    <a:pt x="3606" y="40922"/>
                    <a:pt x="3649" y="40944"/>
                    <a:pt x="3692" y="40944"/>
                  </a:cubicBezTo>
                  <a:cubicBezTo>
                    <a:pt x="3716" y="40944"/>
                    <a:pt x="3739" y="40937"/>
                    <a:pt x="3760" y="40921"/>
                  </a:cubicBezTo>
                  <a:cubicBezTo>
                    <a:pt x="5521" y="39616"/>
                    <a:pt x="6323" y="37462"/>
                    <a:pt x="7542" y="35693"/>
                  </a:cubicBezTo>
                  <a:cubicBezTo>
                    <a:pt x="10198" y="31841"/>
                    <a:pt x="12790" y="27921"/>
                    <a:pt x="15357" y="24012"/>
                  </a:cubicBezTo>
                  <a:cubicBezTo>
                    <a:pt x="17233" y="21154"/>
                    <a:pt x="19312" y="18454"/>
                    <a:pt x="21437" y="15790"/>
                  </a:cubicBezTo>
                  <a:cubicBezTo>
                    <a:pt x="23374" y="13431"/>
                    <a:pt x="25314" y="11084"/>
                    <a:pt x="27225" y="8745"/>
                  </a:cubicBezTo>
                  <a:cubicBezTo>
                    <a:pt x="28536" y="7143"/>
                    <a:pt x="29988" y="5691"/>
                    <a:pt x="31533" y="4314"/>
                  </a:cubicBezTo>
                  <a:close/>
                  <a:moveTo>
                    <a:pt x="21434" y="23270"/>
                  </a:moveTo>
                  <a:cubicBezTo>
                    <a:pt x="20733" y="24358"/>
                    <a:pt x="20031" y="25450"/>
                    <a:pt x="19332" y="26544"/>
                  </a:cubicBezTo>
                  <a:cubicBezTo>
                    <a:pt x="17851" y="28862"/>
                    <a:pt x="16338" y="31148"/>
                    <a:pt x="14794" y="33409"/>
                  </a:cubicBezTo>
                  <a:cubicBezTo>
                    <a:pt x="13925" y="34549"/>
                    <a:pt x="13056" y="35690"/>
                    <a:pt x="12204" y="36842"/>
                  </a:cubicBezTo>
                  <a:cubicBezTo>
                    <a:pt x="11410" y="37924"/>
                    <a:pt x="10645" y="39024"/>
                    <a:pt x="9886" y="40133"/>
                  </a:cubicBezTo>
                  <a:cubicBezTo>
                    <a:pt x="8954" y="41236"/>
                    <a:pt x="7937" y="42321"/>
                    <a:pt x="6956" y="43430"/>
                  </a:cubicBezTo>
                  <a:cubicBezTo>
                    <a:pt x="10972" y="38129"/>
                    <a:pt x="14895" y="32707"/>
                    <a:pt x="18411" y="27127"/>
                  </a:cubicBezTo>
                  <a:cubicBezTo>
                    <a:pt x="18608" y="26818"/>
                    <a:pt x="18801" y="26509"/>
                    <a:pt x="18995" y="26200"/>
                  </a:cubicBezTo>
                  <a:cubicBezTo>
                    <a:pt x="19791" y="25213"/>
                    <a:pt x="20614" y="24240"/>
                    <a:pt x="21434" y="23270"/>
                  </a:cubicBezTo>
                  <a:close/>
                  <a:moveTo>
                    <a:pt x="15042" y="29047"/>
                  </a:moveTo>
                  <a:cubicBezTo>
                    <a:pt x="12756" y="32312"/>
                    <a:pt x="10461" y="35571"/>
                    <a:pt x="8203" y="38854"/>
                  </a:cubicBezTo>
                  <a:cubicBezTo>
                    <a:pt x="6990" y="40615"/>
                    <a:pt x="5850" y="42428"/>
                    <a:pt x="4669" y="44212"/>
                  </a:cubicBezTo>
                  <a:cubicBezTo>
                    <a:pt x="4294" y="44783"/>
                    <a:pt x="1895" y="47604"/>
                    <a:pt x="1659" y="47604"/>
                  </a:cubicBezTo>
                  <a:cubicBezTo>
                    <a:pt x="1584" y="47604"/>
                    <a:pt x="1725" y="47323"/>
                    <a:pt x="2212" y="46603"/>
                  </a:cubicBezTo>
                  <a:lnTo>
                    <a:pt x="2209" y="46603"/>
                  </a:lnTo>
                  <a:cubicBezTo>
                    <a:pt x="6248" y="40635"/>
                    <a:pt x="10674" y="34838"/>
                    <a:pt x="15042" y="29047"/>
                  </a:cubicBezTo>
                  <a:close/>
                  <a:moveTo>
                    <a:pt x="8760" y="41776"/>
                  </a:moveTo>
                  <a:lnTo>
                    <a:pt x="8763" y="41778"/>
                  </a:lnTo>
                  <a:cubicBezTo>
                    <a:pt x="8630" y="41975"/>
                    <a:pt x="8497" y="42168"/>
                    <a:pt x="8365" y="42362"/>
                  </a:cubicBezTo>
                  <a:cubicBezTo>
                    <a:pt x="7140" y="44160"/>
                    <a:pt x="4796" y="46043"/>
                    <a:pt x="3962" y="47931"/>
                  </a:cubicBezTo>
                  <a:cubicBezTo>
                    <a:pt x="4915" y="45765"/>
                    <a:pt x="6907" y="43733"/>
                    <a:pt x="8760" y="41776"/>
                  </a:cubicBezTo>
                  <a:close/>
                  <a:moveTo>
                    <a:pt x="16087" y="29852"/>
                  </a:moveTo>
                  <a:lnTo>
                    <a:pt x="16087" y="29852"/>
                  </a:lnTo>
                  <a:cubicBezTo>
                    <a:pt x="13524" y="33574"/>
                    <a:pt x="10850" y="37208"/>
                    <a:pt x="8203" y="40901"/>
                  </a:cubicBezTo>
                  <a:cubicBezTo>
                    <a:pt x="7172" y="42338"/>
                    <a:pt x="6139" y="43776"/>
                    <a:pt x="5105" y="45211"/>
                  </a:cubicBezTo>
                  <a:cubicBezTo>
                    <a:pt x="4867" y="45542"/>
                    <a:pt x="3102" y="48268"/>
                    <a:pt x="2957" y="48268"/>
                  </a:cubicBezTo>
                  <a:cubicBezTo>
                    <a:pt x="2903" y="48268"/>
                    <a:pt x="3072" y="47893"/>
                    <a:pt x="3624" y="46883"/>
                  </a:cubicBezTo>
                  <a:lnTo>
                    <a:pt x="3627" y="46883"/>
                  </a:lnTo>
                  <a:cubicBezTo>
                    <a:pt x="3783" y="46597"/>
                    <a:pt x="3965" y="46325"/>
                    <a:pt x="4129" y="46045"/>
                  </a:cubicBezTo>
                  <a:cubicBezTo>
                    <a:pt x="4744" y="45162"/>
                    <a:pt x="5325" y="44235"/>
                    <a:pt x="5882" y="43306"/>
                  </a:cubicBezTo>
                  <a:cubicBezTo>
                    <a:pt x="7132" y="41501"/>
                    <a:pt x="8480" y="39763"/>
                    <a:pt x="9808" y="38037"/>
                  </a:cubicBezTo>
                  <a:cubicBezTo>
                    <a:pt x="11910" y="35300"/>
                    <a:pt x="13980" y="32560"/>
                    <a:pt x="16087" y="29852"/>
                  </a:cubicBezTo>
                  <a:close/>
                  <a:moveTo>
                    <a:pt x="14318" y="29714"/>
                  </a:moveTo>
                  <a:lnTo>
                    <a:pt x="14318" y="29714"/>
                  </a:lnTo>
                  <a:cubicBezTo>
                    <a:pt x="11641" y="33455"/>
                    <a:pt x="8858" y="37104"/>
                    <a:pt x="6144" y="40817"/>
                  </a:cubicBezTo>
                  <a:cubicBezTo>
                    <a:pt x="4155" y="43537"/>
                    <a:pt x="1698" y="46190"/>
                    <a:pt x="339" y="49311"/>
                  </a:cubicBezTo>
                  <a:cubicBezTo>
                    <a:pt x="1107" y="45875"/>
                    <a:pt x="4886" y="42159"/>
                    <a:pt x="6785" y="39440"/>
                  </a:cubicBezTo>
                  <a:lnTo>
                    <a:pt x="6783" y="39440"/>
                  </a:lnTo>
                  <a:cubicBezTo>
                    <a:pt x="9150" y="36056"/>
                    <a:pt x="11702" y="32878"/>
                    <a:pt x="14318" y="29714"/>
                  </a:cubicBezTo>
                  <a:close/>
                  <a:moveTo>
                    <a:pt x="27060" y="1"/>
                  </a:moveTo>
                  <a:cubicBezTo>
                    <a:pt x="27025" y="1"/>
                    <a:pt x="26989" y="15"/>
                    <a:pt x="26960" y="50"/>
                  </a:cubicBezTo>
                  <a:cubicBezTo>
                    <a:pt x="26931" y="84"/>
                    <a:pt x="26902" y="116"/>
                    <a:pt x="26873" y="148"/>
                  </a:cubicBezTo>
                  <a:cubicBezTo>
                    <a:pt x="23077" y="162"/>
                    <a:pt x="19202" y="2789"/>
                    <a:pt x="16725" y="5281"/>
                  </a:cubicBezTo>
                  <a:cubicBezTo>
                    <a:pt x="15129" y="6886"/>
                    <a:pt x="14569" y="9014"/>
                    <a:pt x="14075" y="11144"/>
                  </a:cubicBezTo>
                  <a:cubicBezTo>
                    <a:pt x="13203" y="14918"/>
                    <a:pt x="9317" y="15764"/>
                    <a:pt x="8255" y="19049"/>
                  </a:cubicBezTo>
                  <a:cubicBezTo>
                    <a:pt x="7871" y="20233"/>
                    <a:pt x="7493" y="21829"/>
                    <a:pt x="8512" y="22848"/>
                  </a:cubicBezTo>
                  <a:cubicBezTo>
                    <a:pt x="8861" y="23198"/>
                    <a:pt x="9234" y="23244"/>
                    <a:pt x="9684" y="23359"/>
                  </a:cubicBezTo>
                  <a:cubicBezTo>
                    <a:pt x="9912" y="23391"/>
                    <a:pt x="10143" y="23414"/>
                    <a:pt x="10374" y="23429"/>
                  </a:cubicBezTo>
                  <a:cubicBezTo>
                    <a:pt x="10460" y="23420"/>
                    <a:pt x="10543" y="23416"/>
                    <a:pt x="10621" y="23416"/>
                  </a:cubicBezTo>
                  <a:cubicBezTo>
                    <a:pt x="11886" y="23416"/>
                    <a:pt x="12124" y="24488"/>
                    <a:pt x="11341" y="26630"/>
                  </a:cubicBezTo>
                  <a:cubicBezTo>
                    <a:pt x="11201" y="26665"/>
                    <a:pt x="11247" y="26864"/>
                    <a:pt x="11376" y="26864"/>
                  </a:cubicBezTo>
                  <a:cubicBezTo>
                    <a:pt x="11385" y="26864"/>
                    <a:pt x="11395" y="26863"/>
                    <a:pt x="11405" y="26861"/>
                  </a:cubicBezTo>
                  <a:cubicBezTo>
                    <a:pt x="12626" y="26613"/>
                    <a:pt x="14390" y="25279"/>
                    <a:pt x="13010" y="23968"/>
                  </a:cubicBezTo>
                  <a:cubicBezTo>
                    <a:pt x="14762" y="21639"/>
                    <a:pt x="16541" y="19326"/>
                    <a:pt x="18339" y="17037"/>
                  </a:cubicBezTo>
                  <a:cubicBezTo>
                    <a:pt x="20100" y="14944"/>
                    <a:pt x="21919" y="12900"/>
                    <a:pt x="23741" y="10870"/>
                  </a:cubicBezTo>
                  <a:cubicBezTo>
                    <a:pt x="25280" y="9158"/>
                    <a:pt x="26839" y="7469"/>
                    <a:pt x="28392" y="5772"/>
                  </a:cubicBezTo>
                  <a:cubicBezTo>
                    <a:pt x="28720" y="5412"/>
                    <a:pt x="30516" y="3132"/>
                    <a:pt x="30650" y="3132"/>
                  </a:cubicBezTo>
                  <a:cubicBezTo>
                    <a:pt x="30703" y="3132"/>
                    <a:pt x="30493" y="3493"/>
                    <a:pt x="29824" y="4478"/>
                  </a:cubicBezTo>
                  <a:cubicBezTo>
                    <a:pt x="28851" y="5907"/>
                    <a:pt x="27794" y="7279"/>
                    <a:pt x="26700" y="8627"/>
                  </a:cubicBezTo>
                  <a:cubicBezTo>
                    <a:pt x="25513" y="9949"/>
                    <a:pt x="24370" y="11326"/>
                    <a:pt x="23256" y="12735"/>
                  </a:cubicBezTo>
                  <a:cubicBezTo>
                    <a:pt x="22401" y="13743"/>
                    <a:pt x="21552" y="14756"/>
                    <a:pt x="20727" y="15781"/>
                  </a:cubicBezTo>
                  <a:cubicBezTo>
                    <a:pt x="19246" y="17623"/>
                    <a:pt x="17906" y="19563"/>
                    <a:pt x="16598" y="21532"/>
                  </a:cubicBezTo>
                  <a:cubicBezTo>
                    <a:pt x="15859" y="22499"/>
                    <a:pt x="15120" y="23452"/>
                    <a:pt x="14367" y="24378"/>
                  </a:cubicBezTo>
                  <a:cubicBezTo>
                    <a:pt x="13085" y="25961"/>
                    <a:pt x="11838" y="27557"/>
                    <a:pt x="10614" y="29168"/>
                  </a:cubicBezTo>
                  <a:cubicBezTo>
                    <a:pt x="10755" y="28966"/>
                    <a:pt x="10879" y="28752"/>
                    <a:pt x="10983" y="28527"/>
                  </a:cubicBezTo>
                  <a:cubicBezTo>
                    <a:pt x="11003" y="28483"/>
                    <a:pt x="10967" y="28444"/>
                    <a:pt x="10931" y="28444"/>
                  </a:cubicBezTo>
                  <a:cubicBezTo>
                    <a:pt x="10915" y="28444"/>
                    <a:pt x="10899" y="28452"/>
                    <a:pt x="10888" y="28472"/>
                  </a:cubicBezTo>
                  <a:cubicBezTo>
                    <a:pt x="10062" y="29947"/>
                    <a:pt x="8030" y="30528"/>
                    <a:pt x="7421" y="32081"/>
                  </a:cubicBezTo>
                  <a:cubicBezTo>
                    <a:pt x="7045" y="33028"/>
                    <a:pt x="7184" y="33727"/>
                    <a:pt x="5934" y="33787"/>
                  </a:cubicBezTo>
                  <a:cubicBezTo>
                    <a:pt x="5172" y="33822"/>
                    <a:pt x="4499" y="34174"/>
                    <a:pt x="3887" y="34593"/>
                  </a:cubicBezTo>
                  <a:cubicBezTo>
                    <a:pt x="1421" y="36284"/>
                    <a:pt x="2143" y="39954"/>
                    <a:pt x="3898" y="41865"/>
                  </a:cubicBezTo>
                  <a:lnTo>
                    <a:pt x="4002" y="42041"/>
                  </a:lnTo>
                  <a:cubicBezTo>
                    <a:pt x="4023" y="42076"/>
                    <a:pt x="4062" y="42096"/>
                    <a:pt x="4102" y="42096"/>
                  </a:cubicBezTo>
                  <a:cubicBezTo>
                    <a:pt x="4111" y="42096"/>
                    <a:pt x="4120" y="42095"/>
                    <a:pt x="4129" y="42093"/>
                  </a:cubicBezTo>
                  <a:cubicBezTo>
                    <a:pt x="4164" y="42131"/>
                    <a:pt x="4202" y="42171"/>
                    <a:pt x="4242" y="42206"/>
                  </a:cubicBezTo>
                  <a:cubicBezTo>
                    <a:pt x="4242" y="42206"/>
                    <a:pt x="4245" y="42206"/>
                    <a:pt x="4248" y="42209"/>
                  </a:cubicBezTo>
                  <a:cubicBezTo>
                    <a:pt x="2371" y="44559"/>
                    <a:pt x="350" y="47192"/>
                    <a:pt x="10" y="49703"/>
                  </a:cubicBezTo>
                  <a:cubicBezTo>
                    <a:pt x="1" y="49767"/>
                    <a:pt x="41" y="49827"/>
                    <a:pt x="105" y="49848"/>
                  </a:cubicBezTo>
                  <a:cubicBezTo>
                    <a:pt x="96" y="49868"/>
                    <a:pt x="88" y="49885"/>
                    <a:pt x="79" y="49905"/>
                  </a:cubicBezTo>
                  <a:cubicBezTo>
                    <a:pt x="40" y="50010"/>
                    <a:pt x="142" y="50114"/>
                    <a:pt x="242" y="50114"/>
                  </a:cubicBezTo>
                  <a:cubicBezTo>
                    <a:pt x="269" y="50114"/>
                    <a:pt x="295" y="50106"/>
                    <a:pt x="319" y="50090"/>
                  </a:cubicBezTo>
                  <a:cubicBezTo>
                    <a:pt x="1231" y="49452"/>
                    <a:pt x="2051" y="48658"/>
                    <a:pt x="2804" y="47775"/>
                  </a:cubicBezTo>
                  <a:lnTo>
                    <a:pt x="2804" y="47775"/>
                  </a:lnTo>
                  <a:cubicBezTo>
                    <a:pt x="2507" y="48326"/>
                    <a:pt x="2201" y="48875"/>
                    <a:pt x="1924" y="49435"/>
                  </a:cubicBezTo>
                  <a:cubicBezTo>
                    <a:pt x="1866" y="49553"/>
                    <a:pt x="1970" y="49695"/>
                    <a:pt x="2079" y="49695"/>
                  </a:cubicBezTo>
                  <a:cubicBezTo>
                    <a:pt x="2116" y="49695"/>
                    <a:pt x="2154" y="49678"/>
                    <a:pt x="2186" y="49637"/>
                  </a:cubicBezTo>
                  <a:cubicBezTo>
                    <a:pt x="2804" y="48837"/>
                    <a:pt x="3422" y="48037"/>
                    <a:pt x="4043" y="47235"/>
                  </a:cubicBezTo>
                  <a:lnTo>
                    <a:pt x="4043" y="47235"/>
                  </a:lnTo>
                  <a:cubicBezTo>
                    <a:pt x="3734" y="47734"/>
                    <a:pt x="3460" y="48254"/>
                    <a:pt x="3220" y="48788"/>
                  </a:cubicBezTo>
                  <a:cubicBezTo>
                    <a:pt x="3166" y="48908"/>
                    <a:pt x="3258" y="49041"/>
                    <a:pt x="3365" y="49041"/>
                  </a:cubicBezTo>
                  <a:cubicBezTo>
                    <a:pt x="3402" y="49041"/>
                    <a:pt x="3441" y="49025"/>
                    <a:pt x="3477" y="48987"/>
                  </a:cubicBezTo>
                  <a:cubicBezTo>
                    <a:pt x="4629" y="47804"/>
                    <a:pt x="5671" y="46545"/>
                    <a:pt x="6661" y="45249"/>
                  </a:cubicBezTo>
                  <a:lnTo>
                    <a:pt x="6661" y="45249"/>
                  </a:lnTo>
                  <a:cubicBezTo>
                    <a:pt x="6055" y="46230"/>
                    <a:pt x="5478" y="47229"/>
                    <a:pt x="4949" y="48251"/>
                  </a:cubicBezTo>
                  <a:cubicBezTo>
                    <a:pt x="4889" y="48367"/>
                    <a:pt x="4986" y="48495"/>
                    <a:pt x="5092" y="48495"/>
                  </a:cubicBezTo>
                  <a:cubicBezTo>
                    <a:pt x="5128" y="48495"/>
                    <a:pt x="5165" y="48480"/>
                    <a:pt x="5198" y="48444"/>
                  </a:cubicBezTo>
                  <a:cubicBezTo>
                    <a:pt x="5295" y="48338"/>
                    <a:pt x="6277" y="47005"/>
                    <a:pt x="6573" y="47005"/>
                  </a:cubicBezTo>
                  <a:cubicBezTo>
                    <a:pt x="6679" y="47005"/>
                    <a:pt x="6697" y="47178"/>
                    <a:pt x="6552" y="47645"/>
                  </a:cubicBezTo>
                  <a:cubicBezTo>
                    <a:pt x="6514" y="47760"/>
                    <a:pt x="6607" y="47836"/>
                    <a:pt x="6704" y="47836"/>
                  </a:cubicBezTo>
                  <a:cubicBezTo>
                    <a:pt x="6743" y="47836"/>
                    <a:pt x="6782" y="47824"/>
                    <a:pt x="6814" y="47798"/>
                  </a:cubicBezTo>
                  <a:cubicBezTo>
                    <a:pt x="7030" y="47455"/>
                    <a:pt x="7198" y="47283"/>
                    <a:pt x="7316" y="47283"/>
                  </a:cubicBezTo>
                  <a:cubicBezTo>
                    <a:pt x="7421" y="47283"/>
                    <a:pt x="7487" y="47417"/>
                    <a:pt x="7516" y="47685"/>
                  </a:cubicBezTo>
                  <a:cubicBezTo>
                    <a:pt x="7506" y="47785"/>
                    <a:pt x="7578" y="47835"/>
                    <a:pt x="7655" y="47835"/>
                  </a:cubicBezTo>
                  <a:cubicBezTo>
                    <a:pt x="7733" y="47835"/>
                    <a:pt x="7816" y="47785"/>
                    <a:pt x="7828" y="47685"/>
                  </a:cubicBezTo>
                  <a:lnTo>
                    <a:pt x="7934" y="46715"/>
                  </a:lnTo>
                  <a:cubicBezTo>
                    <a:pt x="7946" y="46621"/>
                    <a:pt x="7864" y="46565"/>
                    <a:pt x="7781" y="46565"/>
                  </a:cubicBezTo>
                  <a:cubicBezTo>
                    <a:pt x="7740" y="46565"/>
                    <a:pt x="7699" y="46579"/>
                    <a:pt x="7669" y="46608"/>
                  </a:cubicBezTo>
                  <a:cubicBezTo>
                    <a:pt x="7357" y="46910"/>
                    <a:pt x="7192" y="47092"/>
                    <a:pt x="7125" y="47092"/>
                  </a:cubicBezTo>
                  <a:cubicBezTo>
                    <a:pt x="7055" y="47092"/>
                    <a:pt x="7091" y="46897"/>
                    <a:pt x="7178" y="46435"/>
                  </a:cubicBezTo>
                  <a:cubicBezTo>
                    <a:pt x="7199" y="46325"/>
                    <a:pt x="7115" y="46238"/>
                    <a:pt x="7023" y="46238"/>
                  </a:cubicBezTo>
                  <a:cubicBezTo>
                    <a:pt x="6986" y="46238"/>
                    <a:pt x="6949" y="46251"/>
                    <a:pt x="6915" y="46282"/>
                  </a:cubicBezTo>
                  <a:cubicBezTo>
                    <a:pt x="6263" y="46881"/>
                    <a:pt x="5949" y="47112"/>
                    <a:pt x="5851" y="47112"/>
                  </a:cubicBezTo>
                  <a:cubicBezTo>
                    <a:pt x="5557" y="47112"/>
                    <a:pt x="7177" y="45064"/>
                    <a:pt x="7467" y="44625"/>
                  </a:cubicBezTo>
                  <a:cubicBezTo>
                    <a:pt x="8861" y="42523"/>
                    <a:pt x="10541" y="40606"/>
                    <a:pt x="12144" y="38663"/>
                  </a:cubicBezTo>
                  <a:cubicBezTo>
                    <a:pt x="14491" y="35817"/>
                    <a:pt x="16595" y="32837"/>
                    <a:pt x="18611" y="29745"/>
                  </a:cubicBezTo>
                  <a:cubicBezTo>
                    <a:pt x="19751" y="27999"/>
                    <a:pt x="20909" y="26258"/>
                    <a:pt x="22087" y="24520"/>
                  </a:cubicBezTo>
                  <a:cubicBezTo>
                    <a:pt x="25398" y="20250"/>
                    <a:pt x="28715" y="15986"/>
                    <a:pt x="32148" y="11811"/>
                  </a:cubicBezTo>
                  <a:cubicBezTo>
                    <a:pt x="33430" y="10252"/>
                    <a:pt x="35589" y="8939"/>
                    <a:pt x="35733" y="6771"/>
                  </a:cubicBezTo>
                  <a:cubicBezTo>
                    <a:pt x="36727" y="8099"/>
                    <a:pt x="37723" y="9412"/>
                    <a:pt x="38843" y="10452"/>
                  </a:cubicBezTo>
                  <a:cubicBezTo>
                    <a:pt x="38883" y="10489"/>
                    <a:pt x="38927" y="10504"/>
                    <a:pt x="38970" y="10504"/>
                  </a:cubicBezTo>
                  <a:cubicBezTo>
                    <a:pt x="39119" y="10504"/>
                    <a:pt x="39250" y="10313"/>
                    <a:pt x="39111" y="10183"/>
                  </a:cubicBezTo>
                  <a:cubicBezTo>
                    <a:pt x="36285" y="7559"/>
                    <a:pt x="34815" y="4013"/>
                    <a:pt x="31859" y="1854"/>
                  </a:cubicBezTo>
                  <a:cubicBezTo>
                    <a:pt x="31839" y="1781"/>
                    <a:pt x="31770" y="1730"/>
                    <a:pt x="31695" y="1730"/>
                  </a:cubicBezTo>
                  <a:cubicBezTo>
                    <a:pt x="31693" y="1730"/>
                    <a:pt x="31691" y="1730"/>
                    <a:pt x="31689" y="1730"/>
                  </a:cubicBezTo>
                  <a:cubicBezTo>
                    <a:pt x="30967" y="1225"/>
                    <a:pt x="30179" y="823"/>
                    <a:pt x="29347" y="538"/>
                  </a:cubicBezTo>
                  <a:cubicBezTo>
                    <a:pt x="28660" y="309"/>
                    <a:pt x="27947" y="182"/>
                    <a:pt x="27225" y="159"/>
                  </a:cubicBezTo>
                  <a:cubicBezTo>
                    <a:pt x="27221" y="75"/>
                    <a:pt x="27141" y="1"/>
                    <a:pt x="270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1" name="Google Shape;9391;p131"/>
            <p:cNvSpPr/>
            <p:nvPr/>
          </p:nvSpPr>
          <p:spPr>
            <a:xfrm>
              <a:off x="4676950" y="2073550"/>
              <a:ext cx="20750" cy="22675"/>
            </a:xfrm>
            <a:custGeom>
              <a:avLst/>
              <a:gdLst/>
              <a:ahLst/>
              <a:cxnLst/>
              <a:rect l="l" t="t" r="r" b="b"/>
              <a:pathLst>
                <a:path w="830" h="907" extrusionOk="0">
                  <a:moveTo>
                    <a:pt x="829" y="0"/>
                  </a:moveTo>
                  <a:cubicBezTo>
                    <a:pt x="748" y="87"/>
                    <a:pt x="662" y="174"/>
                    <a:pt x="581" y="260"/>
                  </a:cubicBezTo>
                  <a:cubicBezTo>
                    <a:pt x="388" y="477"/>
                    <a:pt x="194" y="693"/>
                    <a:pt x="1" y="907"/>
                  </a:cubicBezTo>
                  <a:cubicBezTo>
                    <a:pt x="278" y="604"/>
                    <a:pt x="555" y="301"/>
                    <a:pt x="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2" name="Google Shape;9392;p131"/>
            <p:cNvSpPr/>
            <p:nvPr/>
          </p:nvSpPr>
          <p:spPr>
            <a:xfrm>
              <a:off x="4104175" y="2561150"/>
              <a:ext cx="133900" cy="132250"/>
            </a:xfrm>
            <a:custGeom>
              <a:avLst/>
              <a:gdLst/>
              <a:ahLst/>
              <a:cxnLst/>
              <a:rect l="l" t="t" r="r" b="b"/>
              <a:pathLst>
                <a:path w="5356" h="5290" extrusionOk="0">
                  <a:moveTo>
                    <a:pt x="5356" y="1"/>
                  </a:moveTo>
                  <a:lnTo>
                    <a:pt x="5356" y="1"/>
                  </a:lnTo>
                  <a:cubicBezTo>
                    <a:pt x="3525" y="1727"/>
                    <a:pt x="1701" y="3480"/>
                    <a:pt x="0" y="5290"/>
                  </a:cubicBezTo>
                  <a:cubicBezTo>
                    <a:pt x="249" y="5056"/>
                    <a:pt x="497" y="4822"/>
                    <a:pt x="748" y="4591"/>
                  </a:cubicBezTo>
                  <a:cubicBezTo>
                    <a:pt x="2333" y="3110"/>
                    <a:pt x="3852" y="1563"/>
                    <a:pt x="53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3" name="Google Shape;9393;p131"/>
            <p:cNvSpPr/>
            <p:nvPr/>
          </p:nvSpPr>
          <p:spPr>
            <a:xfrm>
              <a:off x="4529425" y="2080700"/>
              <a:ext cx="100725" cy="115050"/>
            </a:xfrm>
            <a:custGeom>
              <a:avLst/>
              <a:gdLst/>
              <a:ahLst/>
              <a:cxnLst/>
              <a:rect l="l" t="t" r="r" b="b"/>
              <a:pathLst>
                <a:path w="4029" h="4602" extrusionOk="0">
                  <a:moveTo>
                    <a:pt x="4028" y="0"/>
                  </a:moveTo>
                  <a:cubicBezTo>
                    <a:pt x="2686" y="1533"/>
                    <a:pt x="1343" y="3066"/>
                    <a:pt x="1" y="4602"/>
                  </a:cubicBezTo>
                  <a:cubicBezTo>
                    <a:pt x="468" y="4088"/>
                    <a:pt x="939" y="3577"/>
                    <a:pt x="1404" y="3060"/>
                  </a:cubicBezTo>
                  <a:cubicBezTo>
                    <a:pt x="2302" y="2067"/>
                    <a:pt x="3168" y="1039"/>
                    <a:pt x="40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4" name="Google Shape;9394;p131"/>
            <p:cNvSpPr/>
            <p:nvPr/>
          </p:nvSpPr>
          <p:spPr>
            <a:xfrm>
              <a:off x="4023550" y="2864950"/>
              <a:ext cx="12525" cy="11925"/>
            </a:xfrm>
            <a:custGeom>
              <a:avLst/>
              <a:gdLst/>
              <a:ahLst/>
              <a:cxnLst/>
              <a:rect l="l" t="t" r="r" b="b"/>
              <a:pathLst>
                <a:path w="501" h="477" extrusionOk="0">
                  <a:moveTo>
                    <a:pt x="500" y="0"/>
                  </a:moveTo>
                  <a:lnTo>
                    <a:pt x="500" y="0"/>
                  </a:lnTo>
                  <a:cubicBezTo>
                    <a:pt x="336" y="159"/>
                    <a:pt x="168" y="318"/>
                    <a:pt x="1" y="477"/>
                  </a:cubicBezTo>
                  <a:cubicBezTo>
                    <a:pt x="136" y="468"/>
                    <a:pt x="301" y="312"/>
                    <a:pt x="5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5" name="Google Shape;9395;p131"/>
            <p:cNvSpPr/>
            <p:nvPr/>
          </p:nvSpPr>
          <p:spPr>
            <a:xfrm>
              <a:off x="4146900" y="2619550"/>
              <a:ext cx="291675" cy="383175"/>
            </a:xfrm>
            <a:custGeom>
              <a:avLst/>
              <a:gdLst/>
              <a:ahLst/>
              <a:cxnLst/>
              <a:rect l="l" t="t" r="r" b="b"/>
              <a:pathLst>
                <a:path w="11667" h="15327" extrusionOk="0">
                  <a:moveTo>
                    <a:pt x="11667" y="0"/>
                  </a:moveTo>
                  <a:lnTo>
                    <a:pt x="11667" y="0"/>
                  </a:lnTo>
                  <a:cubicBezTo>
                    <a:pt x="10873" y="933"/>
                    <a:pt x="10076" y="1860"/>
                    <a:pt x="9259" y="2772"/>
                  </a:cubicBezTo>
                  <a:lnTo>
                    <a:pt x="9236" y="2795"/>
                  </a:lnTo>
                  <a:cubicBezTo>
                    <a:pt x="7764" y="4830"/>
                    <a:pt x="6317" y="6886"/>
                    <a:pt x="4900" y="8962"/>
                  </a:cubicBezTo>
                  <a:cubicBezTo>
                    <a:pt x="3734" y="10678"/>
                    <a:pt x="2482" y="12334"/>
                    <a:pt x="1150" y="13927"/>
                  </a:cubicBezTo>
                  <a:lnTo>
                    <a:pt x="1150" y="13927"/>
                  </a:lnTo>
                  <a:cubicBezTo>
                    <a:pt x="1636" y="13343"/>
                    <a:pt x="2727" y="11050"/>
                    <a:pt x="3436" y="10050"/>
                  </a:cubicBezTo>
                  <a:cubicBezTo>
                    <a:pt x="4856" y="8047"/>
                    <a:pt x="6398" y="6101"/>
                    <a:pt x="7992" y="4190"/>
                  </a:cubicBezTo>
                  <a:lnTo>
                    <a:pt x="7992" y="4190"/>
                  </a:lnTo>
                  <a:cubicBezTo>
                    <a:pt x="4972" y="7579"/>
                    <a:pt x="2091" y="10983"/>
                    <a:pt x="53" y="15105"/>
                  </a:cubicBezTo>
                  <a:cubicBezTo>
                    <a:pt x="1" y="15211"/>
                    <a:pt x="87" y="15326"/>
                    <a:pt x="183" y="15326"/>
                  </a:cubicBezTo>
                  <a:cubicBezTo>
                    <a:pt x="215" y="15326"/>
                    <a:pt x="248" y="15313"/>
                    <a:pt x="278" y="15281"/>
                  </a:cubicBezTo>
                  <a:cubicBezTo>
                    <a:pt x="3274" y="12085"/>
                    <a:pt x="5593" y="8405"/>
                    <a:pt x="8110" y="4833"/>
                  </a:cubicBezTo>
                  <a:cubicBezTo>
                    <a:pt x="9265" y="3196"/>
                    <a:pt x="10457" y="1594"/>
                    <a:pt x="116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6" name="Google Shape;9396;p131"/>
            <p:cNvSpPr/>
            <p:nvPr/>
          </p:nvSpPr>
          <p:spPr>
            <a:xfrm>
              <a:off x="4438500" y="2570050"/>
              <a:ext cx="41375" cy="49525"/>
            </a:xfrm>
            <a:custGeom>
              <a:avLst/>
              <a:gdLst/>
              <a:ahLst/>
              <a:cxnLst/>
              <a:rect l="l" t="t" r="r" b="b"/>
              <a:pathLst>
                <a:path w="1655" h="1981" extrusionOk="0">
                  <a:moveTo>
                    <a:pt x="1654" y="0"/>
                  </a:moveTo>
                  <a:lnTo>
                    <a:pt x="1654" y="0"/>
                  </a:lnTo>
                  <a:cubicBezTo>
                    <a:pt x="1305" y="396"/>
                    <a:pt x="956" y="794"/>
                    <a:pt x="603" y="1192"/>
                  </a:cubicBezTo>
                  <a:cubicBezTo>
                    <a:pt x="404" y="1455"/>
                    <a:pt x="202" y="1718"/>
                    <a:pt x="0" y="1980"/>
                  </a:cubicBezTo>
                  <a:cubicBezTo>
                    <a:pt x="557" y="1325"/>
                    <a:pt x="1106" y="664"/>
                    <a:pt x="16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7" name="Google Shape;9397;p131"/>
            <p:cNvSpPr/>
            <p:nvPr/>
          </p:nvSpPr>
          <p:spPr>
            <a:xfrm>
              <a:off x="4346675" y="2672675"/>
              <a:ext cx="43475" cy="51550"/>
            </a:xfrm>
            <a:custGeom>
              <a:avLst/>
              <a:gdLst/>
              <a:ahLst/>
              <a:cxnLst/>
              <a:rect l="l" t="t" r="r" b="b"/>
              <a:pathLst>
                <a:path w="1739" h="2062" extrusionOk="0">
                  <a:moveTo>
                    <a:pt x="1739" y="0"/>
                  </a:moveTo>
                  <a:lnTo>
                    <a:pt x="1739" y="0"/>
                  </a:lnTo>
                  <a:cubicBezTo>
                    <a:pt x="1153" y="685"/>
                    <a:pt x="575" y="1372"/>
                    <a:pt x="1" y="2062"/>
                  </a:cubicBezTo>
                  <a:cubicBezTo>
                    <a:pt x="414" y="1597"/>
                    <a:pt x="829" y="1135"/>
                    <a:pt x="1245" y="670"/>
                  </a:cubicBezTo>
                  <a:cubicBezTo>
                    <a:pt x="1407" y="445"/>
                    <a:pt x="1574" y="226"/>
                    <a:pt x="17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8" name="Google Shape;9398;p131"/>
            <p:cNvSpPr/>
            <p:nvPr/>
          </p:nvSpPr>
          <p:spPr>
            <a:xfrm>
              <a:off x="3715150" y="1348850"/>
              <a:ext cx="1605150" cy="1793100"/>
            </a:xfrm>
            <a:custGeom>
              <a:avLst/>
              <a:gdLst/>
              <a:ahLst/>
              <a:cxnLst/>
              <a:rect l="l" t="t" r="r" b="b"/>
              <a:pathLst>
                <a:path w="64206" h="71724" extrusionOk="0">
                  <a:moveTo>
                    <a:pt x="50004" y="923"/>
                  </a:moveTo>
                  <a:cubicBezTo>
                    <a:pt x="50129" y="923"/>
                    <a:pt x="48748" y="2564"/>
                    <a:pt x="48675" y="2665"/>
                  </a:cubicBezTo>
                  <a:cubicBezTo>
                    <a:pt x="47824" y="3614"/>
                    <a:pt x="46767" y="4405"/>
                    <a:pt x="45774" y="5199"/>
                  </a:cubicBezTo>
                  <a:cubicBezTo>
                    <a:pt x="45540" y="5387"/>
                    <a:pt x="45318" y="5586"/>
                    <a:pt x="45087" y="5777"/>
                  </a:cubicBezTo>
                  <a:cubicBezTo>
                    <a:pt x="46605" y="4137"/>
                    <a:pt x="48167" y="2529"/>
                    <a:pt x="49830" y="1051"/>
                  </a:cubicBezTo>
                  <a:cubicBezTo>
                    <a:pt x="49930" y="962"/>
                    <a:pt x="49985" y="923"/>
                    <a:pt x="50004" y="923"/>
                  </a:cubicBezTo>
                  <a:close/>
                  <a:moveTo>
                    <a:pt x="46698" y="2105"/>
                  </a:moveTo>
                  <a:lnTo>
                    <a:pt x="46698" y="2105"/>
                  </a:lnTo>
                  <a:cubicBezTo>
                    <a:pt x="45416" y="3196"/>
                    <a:pt x="44074" y="4203"/>
                    <a:pt x="42780" y="5280"/>
                  </a:cubicBezTo>
                  <a:cubicBezTo>
                    <a:pt x="42384" y="5612"/>
                    <a:pt x="41454" y="6614"/>
                    <a:pt x="41429" y="6614"/>
                  </a:cubicBezTo>
                  <a:cubicBezTo>
                    <a:pt x="41414" y="6614"/>
                    <a:pt x="41698" y="6284"/>
                    <a:pt x="42552" y="5306"/>
                  </a:cubicBezTo>
                  <a:cubicBezTo>
                    <a:pt x="43464" y="4267"/>
                    <a:pt x="44619" y="3421"/>
                    <a:pt x="45745" y="2636"/>
                  </a:cubicBezTo>
                  <a:cubicBezTo>
                    <a:pt x="45754" y="2633"/>
                    <a:pt x="45751" y="2627"/>
                    <a:pt x="45757" y="2621"/>
                  </a:cubicBezTo>
                  <a:cubicBezTo>
                    <a:pt x="46063" y="2445"/>
                    <a:pt x="46380" y="2272"/>
                    <a:pt x="46698" y="2105"/>
                  </a:cubicBezTo>
                  <a:close/>
                  <a:moveTo>
                    <a:pt x="50407" y="718"/>
                  </a:moveTo>
                  <a:cubicBezTo>
                    <a:pt x="51022" y="718"/>
                    <a:pt x="51244" y="1089"/>
                    <a:pt x="50737" y="2073"/>
                  </a:cubicBezTo>
                  <a:cubicBezTo>
                    <a:pt x="49596" y="4281"/>
                    <a:pt x="46920" y="5716"/>
                    <a:pt x="44914" y="7151"/>
                  </a:cubicBezTo>
                  <a:cubicBezTo>
                    <a:pt x="46169" y="5852"/>
                    <a:pt x="47466" y="4593"/>
                    <a:pt x="48762" y="3334"/>
                  </a:cubicBezTo>
                  <a:cubicBezTo>
                    <a:pt x="49453" y="2664"/>
                    <a:pt x="49748" y="2409"/>
                    <a:pt x="49795" y="2409"/>
                  </a:cubicBezTo>
                  <a:cubicBezTo>
                    <a:pt x="49933" y="2409"/>
                    <a:pt x="48016" y="4531"/>
                    <a:pt x="47639" y="4916"/>
                  </a:cubicBezTo>
                  <a:cubicBezTo>
                    <a:pt x="47552" y="5006"/>
                    <a:pt x="47637" y="5133"/>
                    <a:pt x="47735" y="5133"/>
                  </a:cubicBezTo>
                  <a:cubicBezTo>
                    <a:pt x="47764" y="5133"/>
                    <a:pt x="47794" y="5122"/>
                    <a:pt x="47821" y="5095"/>
                  </a:cubicBezTo>
                  <a:cubicBezTo>
                    <a:pt x="49054" y="3868"/>
                    <a:pt x="50243" y="2907"/>
                    <a:pt x="50884" y="1270"/>
                  </a:cubicBezTo>
                  <a:cubicBezTo>
                    <a:pt x="50923" y="1171"/>
                    <a:pt x="50833" y="1098"/>
                    <a:pt x="50745" y="1098"/>
                  </a:cubicBezTo>
                  <a:cubicBezTo>
                    <a:pt x="50711" y="1098"/>
                    <a:pt x="50676" y="1109"/>
                    <a:pt x="50650" y="1134"/>
                  </a:cubicBezTo>
                  <a:cubicBezTo>
                    <a:pt x="50027" y="1726"/>
                    <a:pt x="49417" y="2333"/>
                    <a:pt x="48800" y="2930"/>
                  </a:cubicBezTo>
                  <a:cubicBezTo>
                    <a:pt x="49420" y="2272"/>
                    <a:pt x="49957" y="1550"/>
                    <a:pt x="50350" y="719"/>
                  </a:cubicBezTo>
                  <a:cubicBezTo>
                    <a:pt x="50369" y="718"/>
                    <a:pt x="50388" y="718"/>
                    <a:pt x="50407" y="718"/>
                  </a:cubicBezTo>
                  <a:close/>
                  <a:moveTo>
                    <a:pt x="48802" y="1123"/>
                  </a:moveTo>
                  <a:cubicBezTo>
                    <a:pt x="48315" y="1530"/>
                    <a:pt x="47841" y="1949"/>
                    <a:pt x="47368" y="2373"/>
                  </a:cubicBezTo>
                  <a:cubicBezTo>
                    <a:pt x="47304" y="2416"/>
                    <a:pt x="47258" y="2448"/>
                    <a:pt x="47255" y="2451"/>
                  </a:cubicBezTo>
                  <a:cubicBezTo>
                    <a:pt x="45315" y="4123"/>
                    <a:pt x="43401" y="5861"/>
                    <a:pt x="41663" y="7749"/>
                  </a:cubicBezTo>
                  <a:cubicBezTo>
                    <a:pt x="40927" y="8444"/>
                    <a:pt x="40188" y="9137"/>
                    <a:pt x="39425" y="9807"/>
                  </a:cubicBezTo>
                  <a:cubicBezTo>
                    <a:pt x="40531" y="8834"/>
                    <a:pt x="41897" y="6807"/>
                    <a:pt x="43256" y="5543"/>
                  </a:cubicBezTo>
                  <a:cubicBezTo>
                    <a:pt x="44463" y="4420"/>
                    <a:pt x="45716" y="3349"/>
                    <a:pt x="46935" y="2237"/>
                  </a:cubicBezTo>
                  <a:cubicBezTo>
                    <a:pt x="46949" y="2229"/>
                    <a:pt x="46958" y="2220"/>
                    <a:pt x="46969" y="2211"/>
                  </a:cubicBezTo>
                  <a:cubicBezTo>
                    <a:pt x="46972" y="2209"/>
                    <a:pt x="46973" y="2209"/>
                    <a:pt x="46972" y="2209"/>
                  </a:cubicBezTo>
                  <a:lnTo>
                    <a:pt x="46972" y="2209"/>
                  </a:lnTo>
                  <a:cubicBezTo>
                    <a:pt x="46972" y="2209"/>
                    <a:pt x="46970" y="2209"/>
                    <a:pt x="46969" y="2209"/>
                  </a:cubicBezTo>
                  <a:cubicBezTo>
                    <a:pt x="46969" y="2209"/>
                    <a:pt x="46969" y="2209"/>
                    <a:pt x="46969" y="2208"/>
                  </a:cubicBezTo>
                  <a:cubicBezTo>
                    <a:pt x="47168" y="2024"/>
                    <a:pt x="47376" y="1848"/>
                    <a:pt x="47573" y="1663"/>
                  </a:cubicBezTo>
                  <a:cubicBezTo>
                    <a:pt x="48000" y="1458"/>
                    <a:pt x="48416" y="1273"/>
                    <a:pt x="48802" y="1123"/>
                  </a:cubicBezTo>
                  <a:close/>
                  <a:moveTo>
                    <a:pt x="49643" y="840"/>
                  </a:moveTo>
                  <a:lnTo>
                    <a:pt x="49643" y="840"/>
                  </a:lnTo>
                  <a:cubicBezTo>
                    <a:pt x="47310" y="2722"/>
                    <a:pt x="45269" y="5101"/>
                    <a:pt x="43285" y="7356"/>
                  </a:cubicBezTo>
                  <a:cubicBezTo>
                    <a:pt x="41937" y="8595"/>
                    <a:pt x="40641" y="9882"/>
                    <a:pt x="39339" y="11181"/>
                  </a:cubicBezTo>
                  <a:cubicBezTo>
                    <a:pt x="38820" y="11700"/>
                    <a:pt x="38595" y="11896"/>
                    <a:pt x="38551" y="11896"/>
                  </a:cubicBezTo>
                  <a:cubicBezTo>
                    <a:pt x="38422" y="11896"/>
                    <a:pt x="39849" y="10211"/>
                    <a:pt x="40006" y="10006"/>
                  </a:cubicBezTo>
                  <a:cubicBezTo>
                    <a:pt x="40531" y="9325"/>
                    <a:pt x="41109" y="8681"/>
                    <a:pt x="41700" y="8052"/>
                  </a:cubicBezTo>
                  <a:cubicBezTo>
                    <a:pt x="42624" y="7186"/>
                    <a:pt x="43531" y="6305"/>
                    <a:pt x="44437" y="5419"/>
                  </a:cubicBezTo>
                  <a:cubicBezTo>
                    <a:pt x="45231" y="4645"/>
                    <a:pt x="46040" y="3886"/>
                    <a:pt x="46851" y="3135"/>
                  </a:cubicBezTo>
                  <a:cubicBezTo>
                    <a:pt x="47676" y="2419"/>
                    <a:pt x="48502" y="1706"/>
                    <a:pt x="49328" y="996"/>
                  </a:cubicBezTo>
                  <a:cubicBezTo>
                    <a:pt x="49348" y="979"/>
                    <a:pt x="49360" y="953"/>
                    <a:pt x="49362" y="924"/>
                  </a:cubicBezTo>
                  <a:cubicBezTo>
                    <a:pt x="49458" y="892"/>
                    <a:pt x="49553" y="866"/>
                    <a:pt x="49643" y="840"/>
                  </a:cubicBezTo>
                  <a:close/>
                  <a:moveTo>
                    <a:pt x="54467" y="11600"/>
                  </a:moveTo>
                  <a:cubicBezTo>
                    <a:pt x="54501" y="11727"/>
                    <a:pt x="54516" y="11857"/>
                    <a:pt x="54539" y="11987"/>
                  </a:cubicBezTo>
                  <a:cubicBezTo>
                    <a:pt x="54529" y="11984"/>
                    <a:pt x="54519" y="11983"/>
                    <a:pt x="54509" y="11983"/>
                  </a:cubicBezTo>
                  <a:cubicBezTo>
                    <a:pt x="54476" y="11983"/>
                    <a:pt x="54445" y="11997"/>
                    <a:pt x="54421" y="12021"/>
                  </a:cubicBezTo>
                  <a:cubicBezTo>
                    <a:pt x="53568" y="12877"/>
                    <a:pt x="53191" y="13192"/>
                    <a:pt x="53116" y="13192"/>
                  </a:cubicBezTo>
                  <a:cubicBezTo>
                    <a:pt x="52992" y="13192"/>
                    <a:pt x="53707" y="12316"/>
                    <a:pt x="54467" y="11600"/>
                  </a:cubicBezTo>
                  <a:close/>
                  <a:moveTo>
                    <a:pt x="40600" y="11840"/>
                  </a:moveTo>
                  <a:cubicBezTo>
                    <a:pt x="40427" y="12273"/>
                    <a:pt x="40326" y="12706"/>
                    <a:pt x="40329" y="13133"/>
                  </a:cubicBezTo>
                  <a:cubicBezTo>
                    <a:pt x="39394" y="13968"/>
                    <a:pt x="38963" y="14281"/>
                    <a:pt x="38844" y="14281"/>
                  </a:cubicBezTo>
                  <a:cubicBezTo>
                    <a:pt x="38568" y="14281"/>
                    <a:pt x="39954" y="12607"/>
                    <a:pt x="40600" y="11840"/>
                  </a:cubicBezTo>
                  <a:close/>
                  <a:moveTo>
                    <a:pt x="47994" y="3713"/>
                  </a:moveTo>
                  <a:lnTo>
                    <a:pt x="47994" y="3713"/>
                  </a:lnTo>
                  <a:cubicBezTo>
                    <a:pt x="46484" y="5191"/>
                    <a:pt x="44994" y="6680"/>
                    <a:pt x="43548" y="8213"/>
                  </a:cubicBezTo>
                  <a:cubicBezTo>
                    <a:pt x="42708" y="8929"/>
                    <a:pt x="41755" y="9873"/>
                    <a:pt x="41103" y="10890"/>
                  </a:cubicBezTo>
                  <a:cubicBezTo>
                    <a:pt x="40029" y="12105"/>
                    <a:pt x="38987" y="13352"/>
                    <a:pt x="37979" y="14631"/>
                  </a:cubicBezTo>
                  <a:cubicBezTo>
                    <a:pt x="37093" y="11225"/>
                    <a:pt x="40820" y="6473"/>
                    <a:pt x="42916" y="4478"/>
                  </a:cubicBezTo>
                  <a:cubicBezTo>
                    <a:pt x="43072" y="4328"/>
                    <a:pt x="43404" y="4085"/>
                    <a:pt x="43840" y="3793"/>
                  </a:cubicBezTo>
                  <a:lnTo>
                    <a:pt x="43840" y="3793"/>
                  </a:lnTo>
                  <a:cubicBezTo>
                    <a:pt x="42714" y="4743"/>
                    <a:pt x="41700" y="5806"/>
                    <a:pt x="40944" y="7102"/>
                  </a:cubicBezTo>
                  <a:cubicBezTo>
                    <a:pt x="40894" y="7188"/>
                    <a:pt x="40972" y="7283"/>
                    <a:pt x="41053" y="7283"/>
                  </a:cubicBezTo>
                  <a:cubicBezTo>
                    <a:pt x="41081" y="7283"/>
                    <a:pt x="41108" y="7272"/>
                    <a:pt x="41132" y="7246"/>
                  </a:cubicBezTo>
                  <a:cubicBezTo>
                    <a:pt x="41937" y="6360"/>
                    <a:pt x="42815" y="5575"/>
                    <a:pt x="43730" y="4824"/>
                  </a:cubicBezTo>
                  <a:lnTo>
                    <a:pt x="43730" y="4824"/>
                  </a:lnTo>
                  <a:cubicBezTo>
                    <a:pt x="41859" y="6525"/>
                    <a:pt x="40081" y="8288"/>
                    <a:pt x="38686" y="10442"/>
                  </a:cubicBezTo>
                  <a:cubicBezTo>
                    <a:pt x="38630" y="10532"/>
                    <a:pt x="38708" y="10610"/>
                    <a:pt x="38791" y="10610"/>
                  </a:cubicBezTo>
                  <a:cubicBezTo>
                    <a:pt x="38818" y="10610"/>
                    <a:pt x="38845" y="10602"/>
                    <a:pt x="38868" y="10584"/>
                  </a:cubicBezTo>
                  <a:cubicBezTo>
                    <a:pt x="39373" y="10159"/>
                    <a:pt x="39850" y="9709"/>
                    <a:pt x="40338" y="9270"/>
                  </a:cubicBezTo>
                  <a:lnTo>
                    <a:pt x="40338" y="9270"/>
                  </a:lnTo>
                  <a:cubicBezTo>
                    <a:pt x="39469" y="10324"/>
                    <a:pt x="38655" y="11424"/>
                    <a:pt x="37936" y="12599"/>
                  </a:cubicBezTo>
                  <a:cubicBezTo>
                    <a:pt x="37884" y="12681"/>
                    <a:pt x="37959" y="12769"/>
                    <a:pt x="38038" y="12769"/>
                  </a:cubicBezTo>
                  <a:cubicBezTo>
                    <a:pt x="38064" y="12769"/>
                    <a:pt x="38090" y="12759"/>
                    <a:pt x="38112" y="12737"/>
                  </a:cubicBezTo>
                  <a:cubicBezTo>
                    <a:pt x="38793" y="12056"/>
                    <a:pt x="39475" y="11369"/>
                    <a:pt x="40159" y="10685"/>
                  </a:cubicBezTo>
                  <a:lnTo>
                    <a:pt x="40159" y="10685"/>
                  </a:lnTo>
                  <a:cubicBezTo>
                    <a:pt x="39010" y="11961"/>
                    <a:pt x="37942" y="13349"/>
                    <a:pt x="38187" y="13967"/>
                  </a:cubicBezTo>
                  <a:cubicBezTo>
                    <a:pt x="38199" y="13997"/>
                    <a:pt x="38225" y="14010"/>
                    <a:pt x="38251" y="14010"/>
                  </a:cubicBezTo>
                  <a:cubicBezTo>
                    <a:pt x="38288" y="14010"/>
                    <a:pt x="38324" y="13982"/>
                    <a:pt x="38308" y="13935"/>
                  </a:cubicBezTo>
                  <a:cubicBezTo>
                    <a:pt x="37924" y="12810"/>
                    <a:pt x="42416" y="8713"/>
                    <a:pt x="43127" y="7925"/>
                  </a:cubicBezTo>
                  <a:cubicBezTo>
                    <a:pt x="43326" y="7702"/>
                    <a:pt x="43531" y="7483"/>
                    <a:pt x="43733" y="7261"/>
                  </a:cubicBezTo>
                  <a:cubicBezTo>
                    <a:pt x="44267" y="6781"/>
                    <a:pt x="44810" y="6308"/>
                    <a:pt x="45370" y="5858"/>
                  </a:cubicBezTo>
                  <a:cubicBezTo>
                    <a:pt x="46239" y="5162"/>
                    <a:pt x="47154" y="4472"/>
                    <a:pt x="47994" y="3713"/>
                  </a:cubicBezTo>
                  <a:close/>
                  <a:moveTo>
                    <a:pt x="54588" y="12249"/>
                  </a:moveTo>
                  <a:cubicBezTo>
                    <a:pt x="54675" y="12876"/>
                    <a:pt x="54698" y="13523"/>
                    <a:pt x="54738" y="14161"/>
                  </a:cubicBezTo>
                  <a:cubicBezTo>
                    <a:pt x="53967" y="14533"/>
                    <a:pt x="53225" y="14969"/>
                    <a:pt x="52527" y="15466"/>
                  </a:cubicBezTo>
                  <a:cubicBezTo>
                    <a:pt x="53199" y="14830"/>
                    <a:pt x="53863" y="14184"/>
                    <a:pt x="54510" y="13511"/>
                  </a:cubicBezTo>
                  <a:cubicBezTo>
                    <a:pt x="54611" y="13407"/>
                    <a:pt x="54519" y="13277"/>
                    <a:pt x="54408" y="13277"/>
                  </a:cubicBezTo>
                  <a:cubicBezTo>
                    <a:pt x="54377" y="13277"/>
                    <a:pt x="54344" y="13288"/>
                    <a:pt x="54314" y="13312"/>
                  </a:cubicBezTo>
                  <a:cubicBezTo>
                    <a:pt x="52459" y="14787"/>
                    <a:pt x="51730" y="15317"/>
                    <a:pt x="51628" y="15317"/>
                  </a:cubicBezTo>
                  <a:cubicBezTo>
                    <a:pt x="51423" y="15317"/>
                    <a:pt x="53777" y="13155"/>
                    <a:pt x="54588" y="12249"/>
                  </a:cubicBezTo>
                  <a:close/>
                  <a:moveTo>
                    <a:pt x="40727" y="14498"/>
                  </a:moveTo>
                  <a:cubicBezTo>
                    <a:pt x="40831" y="14712"/>
                    <a:pt x="40947" y="14920"/>
                    <a:pt x="41074" y="15119"/>
                  </a:cubicBezTo>
                  <a:cubicBezTo>
                    <a:pt x="41061" y="15116"/>
                    <a:pt x="41048" y="15114"/>
                    <a:pt x="41036" y="15114"/>
                  </a:cubicBezTo>
                  <a:cubicBezTo>
                    <a:pt x="41004" y="15114"/>
                    <a:pt x="40973" y="15124"/>
                    <a:pt x="40947" y="15142"/>
                  </a:cubicBezTo>
                  <a:cubicBezTo>
                    <a:pt x="40232" y="15737"/>
                    <a:pt x="39896" y="15955"/>
                    <a:pt x="39788" y="15955"/>
                  </a:cubicBezTo>
                  <a:cubicBezTo>
                    <a:pt x="39555" y="15955"/>
                    <a:pt x="40365" y="14953"/>
                    <a:pt x="40727" y="14498"/>
                  </a:cubicBezTo>
                  <a:close/>
                  <a:moveTo>
                    <a:pt x="53846" y="10874"/>
                  </a:moveTo>
                  <a:cubicBezTo>
                    <a:pt x="54053" y="10874"/>
                    <a:pt x="54232" y="10994"/>
                    <a:pt x="54363" y="11285"/>
                  </a:cubicBezTo>
                  <a:cubicBezTo>
                    <a:pt x="53786" y="11758"/>
                    <a:pt x="53186" y="12328"/>
                    <a:pt x="53100" y="12328"/>
                  </a:cubicBezTo>
                  <a:cubicBezTo>
                    <a:pt x="53039" y="12328"/>
                    <a:pt x="53232" y="12047"/>
                    <a:pt x="53866" y="11253"/>
                  </a:cubicBezTo>
                  <a:cubicBezTo>
                    <a:pt x="53954" y="11144"/>
                    <a:pt x="53859" y="10998"/>
                    <a:pt x="53756" y="10998"/>
                  </a:cubicBezTo>
                  <a:cubicBezTo>
                    <a:pt x="53723" y="10998"/>
                    <a:pt x="53690" y="11013"/>
                    <a:pt x="53661" y="11048"/>
                  </a:cubicBezTo>
                  <a:lnTo>
                    <a:pt x="51938" y="13202"/>
                  </a:lnTo>
                  <a:cubicBezTo>
                    <a:pt x="51846" y="13316"/>
                    <a:pt x="51931" y="13449"/>
                    <a:pt x="52041" y="13449"/>
                  </a:cubicBezTo>
                  <a:cubicBezTo>
                    <a:pt x="52074" y="13449"/>
                    <a:pt x="52109" y="13437"/>
                    <a:pt x="52143" y="13410"/>
                  </a:cubicBezTo>
                  <a:cubicBezTo>
                    <a:pt x="53119" y="12638"/>
                    <a:pt x="53493" y="12341"/>
                    <a:pt x="53512" y="12341"/>
                  </a:cubicBezTo>
                  <a:lnTo>
                    <a:pt x="53512" y="12341"/>
                  </a:lnTo>
                  <a:cubicBezTo>
                    <a:pt x="53557" y="12341"/>
                    <a:pt x="51462" y="14126"/>
                    <a:pt x="50841" y="15067"/>
                  </a:cubicBezTo>
                  <a:cubicBezTo>
                    <a:pt x="50778" y="15160"/>
                    <a:pt x="50867" y="15284"/>
                    <a:pt x="50965" y="15284"/>
                  </a:cubicBezTo>
                  <a:cubicBezTo>
                    <a:pt x="50988" y="15284"/>
                    <a:pt x="51012" y="15277"/>
                    <a:pt x="51034" y="15261"/>
                  </a:cubicBezTo>
                  <a:cubicBezTo>
                    <a:pt x="52531" y="14177"/>
                    <a:pt x="52106" y="14519"/>
                    <a:pt x="53195" y="13591"/>
                  </a:cubicBezTo>
                  <a:lnTo>
                    <a:pt x="53195" y="13591"/>
                  </a:lnTo>
                  <a:cubicBezTo>
                    <a:pt x="52455" y="14222"/>
                    <a:pt x="51158" y="15350"/>
                    <a:pt x="50434" y="16118"/>
                  </a:cubicBezTo>
                  <a:cubicBezTo>
                    <a:pt x="50346" y="16211"/>
                    <a:pt x="50424" y="16358"/>
                    <a:pt x="50529" y="16358"/>
                  </a:cubicBezTo>
                  <a:cubicBezTo>
                    <a:pt x="50552" y="16358"/>
                    <a:pt x="50577" y="16351"/>
                    <a:pt x="50601" y="16335"/>
                  </a:cubicBezTo>
                  <a:cubicBezTo>
                    <a:pt x="50709" y="16265"/>
                    <a:pt x="53112" y="14499"/>
                    <a:pt x="53174" y="14499"/>
                  </a:cubicBezTo>
                  <a:lnTo>
                    <a:pt x="53174" y="14499"/>
                  </a:lnTo>
                  <a:cubicBezTo>
                    <a:pt x="53177" y="14499"/>
                    <a:pt x="53175" y="14503"/>
                    <a:pt x="53168" y="14510"/>
                  </a:cubicBezTo>
                  <a:cubicBezTo>
                    <a:pt x="52039" y="15691"/>
                    <a:pt x="50786" y="16762"/>
                    <a:pt x="49559" y="17859"/>
                  </a:cubicBezTo>
                  <a:cubicBezTo>
                    <a:pt x="49977" y="16381"/>
                    <a:pt x="50436" y="14975"/>
                    <a:pt x="51297" y="13537"/>
                  </a:cubicBezTo>
                  <a:lnTo>
                    <a:pt x="51297" y="13540"/>
                  </a:lnTo>
                  <a:cubicBezTo>
                    <a:pt x="51619" y="13006"/>
                    <a:pt x="52977" y="10874"/>
                    <a:pt x="53846" y="10874"/>
                  </a:cubicBezTo>
                  <a:close/>
                  <a:moveTo>
                    <a:pt x="41178" y="15284"/>
                  </a:moveTo>
                  <a:cubicBezTo>
                    <a:pt x="41674" y="16034"/>
                    <a:pt x="42310" y="16710"/>
                    <a:pt x="43031" y="17307"/>
                  </a:cubicBezTo>
                  <a:cubicBezTo>
                    <a:pt x="42631" y="17623"/>
                    <a:pt x="42161" y="17998"/>
                    <a:pt x="41980" y="17998"/>
                  </a:cubicBezTo>
                  <a:cubicBezTo>
                    <a:pt x="41826" y="17998"/>
                    <a:pt x="41879" y="17730"/>
                    <a:pt x="42356" y="16932"/>
                  </a:cubicBezTo>
                  <a:cubicBezTo>
                    <a:pt x="42412" y="16839"/>
                    <a:pt x="42328" y="16713"/>
                    <a:pt x="42231" y="16713"/>
                  </a:cubicBezTo>
                  <a:cubicBezTo>
                    <a:pt x="42208" y="16713"/>
                    <a:pt x="42185" y="16720"/>
                    <a:pt x="42162" y="16736"/>
                  </a:cubicBezTo>
                  <a:cubicBezTo>
                    <a:pt x="41644" y="17109"/>
                    <a:pt x="41314" y="17354"/>
                    <a:pt x="41193" y="17354"/>
                  </a:cubicBezTo>
                  <a:cubicBezTo>
                    <a:pt x="41059" y="17354"/>
                    <a:pt x="41184" y="17051"/>
                    <a:pt x="41599" y="16285"/>
                  </a:cubicBezTo>
                  <a:cubicBezTo>
                    <a:pt x="41659" y="16176"/>
                    <a:pt x="41576" y="16077"/>
                    <a:pt x="41475" y="16077"/>
                  </a:cubicBezTo>
                  <a:cubicBezTo>
                    <a:pt x="41454" y="16077"/>
                    <a:pt x="41431" y="16082"/>
                    <a:pt x="41409" y="16092"/>
                  </a:cubicBezTo>
                  <a:cubicBezTo>
                    <a:pt x="40960" y="16295"/>
                    <a:pt x="40699" y="16391"/>
                    <a:pt x="40577" y="16391"/>
                  </a:cubicBezTo>
                  <a:cubicBezTo>
                    <a:pt x="40328" y="16391"/>
                    <a:pt x="40660" y="15995"/>
                    <a:pt x="41169" y="15315"/>
                  </a:cubicBezTo>
                  <a:cubicBezTo>
                    <a:pt x="41178" y="15304"/>
                    <a:pt x="41175" y="15295"/>
                    <a:pt x="41178" y="15284"/>
                  </a:cubicBezTo>
                  <a:close/>
                  <a:moveTo>
                    <a:pt x="39788" y="14044"/>
                  </a:moveTo>
                  <a:cubicBezTo>
                    <a:pt x="39870" y="14044"/>
                    <a:pt x="39479" y="14454"/>
                    <a:pt x="38770" y="15494"/>
                  </a:cubicBezTo>
                  <a:cubicBezTo>
                    <a:pt x="38701" y="15594"/>
                    <a:pt x="38796" y="15709"/>
                    <a:pt x="38897" y="15709"/>
                  </a:cubicBezTo>
                  <a:cubicBezTo>
                    <a:pt x="38920" y="15709"/>
                    <a:pt x="38942" y="15703"/>
                    <a:pt x="38964" y="15691"/>
                  </a:cubicBezTo>
                  <a:cubicBezTo>
                    <a:pt x="39628" y="15297"/>
                    <a:pt x="39916" y="15129"/>
                    <a:pt x="39983" y="15129"/>
                  </a:cubicBezTo>
                  <a:cubicBezTo>
                    <a:pt x="40105" y="15129"/>
                    <a:pt x="39496" y="15686"/>
                    <a:pt x="39093" y="16464"/>
                  </a:cubicBezTo>
                  <a:cubicBezTo>
                    <a:pt x="39042" y="16565"/>
                    <a:pt x="39118" y="16681"/>
                    <a:pt x="39216" y="16681"/>
                  </a:cubicBezTo>
                  <a:cubicBezTo>
                    <a:pt x="39239" y="16681"/>
                    <a:pt x="39263" y="16675"/>
                    <a:pt x="39287" y="16661"/>
                  </a:cubicBezTo>
                  <a:cubicBezTo>
                    <a:pt x="39899" y="16298"/>
                    <a:pt x="40190" y="16081"/>
                    <a:pt x="40243" y="16081"/>
                  </a:cubicBezTo>
                  <a:cubicBezTo>
                    <a:pt x="40303" y="16081"/>
                    <a:pt x="40061" y="16355"/>
                    <a:pt x="39633" y="17004"/>
                  </a:cubicBezTo>
                  <a:cubicBezTo>
                    <a:pt x="39565" y="17106"/>
                    <a:pt x="39657" y="17215"/>
                    <a:pt x="39759" y="17215"/>
                  </a:cubicBezTo>
                  <a:cubicBezTo>
                    <a:pt x="39782" y="17215"/>
                    <a:pt x="39805" y="17210"/>
                    <a:pt x="39827" y="17198"/>
                  </a:cubicBezTo>
                  <a:cubicBezTo>
                    <a:pt x="40261" y="16961"/>
                    <a:pt x="40527" y="16852"/>
                    <a:pt x="40670" y="16852"/>
                  </a:cubicBezTo>
                  <a:cubicBezTo>
                    <a:pt x="40967" y="16852"/>
                    <a:pt x="40737" y="17319"/>
                    <a:pt x="40387" y="18084"/>
                  </a:cubicBezTo>
                  <a:cubicBezTo>
                    <a:pt x="40372" y="18113"/>
                    <a:pt x="40369" y="18148"/>
                    <a:pt x="40375" y="18179"/>
                  </a:cubicBezTo>
                  <a:cubicBezTo>
                    <a:pt x="39402" y="17224"/>
                    <a:pt x="38525" y="16193"/>
                    <a:pt x="38080" y="14998"/>
                  </a:cubicBezTo>
                  <a:cubicBezTo>
                    <a:pt x="39186" y="14429"/>
                    <a:pt x="39709" y="14044"/>
                    <a:pt x="39788" y="14044"/>
                  </a:cubicBezTo>
                  <a:close/>
                  <a:moveTo>
                    <a:pt x="41470" y="17765"/>
                  </a:moveTo>
                  <a:cubicBezTo>
                    <a:pt x="41642" y="17765"/>
                    <a:pt x="41476" y="18095"/>
                    <a:pt x="40976" y="18751"/>
                  </a:cubicBezTo>
                  <a:cubicBezTo>
                    <a:pt x="40808" y="18598"/>
                    <a:pt x="40647" y="18439"/>
                    <a:pt x="40482" y="18280"/>
                  </a:cubicBezTo>
                  <a:lnTo>
                    <a:pt x="40482" y="18280"/>
                  </a:lnTo>
                  <a:cubicBezTo>
                    <a:pt x="40493" y="18283"/>
                    <a:pt x="40505" y="18285"/>
                    <a:pt x="40517" y="18285"/>
                  </a:cubicBezTo>
                  <a:cubicBezTo>
                    <a:pt x="40549" y="18285"/>
                    <a:pt x="40581" y="18274"/>
                    <a:pt x="40609" y="18254"/>
                  </a:cubicBezTo>
                  <a:cubicBezTo>
                    <a:pt x="41063" y="17928"/>
                    <a:pt x="41350" y="17765"/>
                    <a:pt x="41470" y="17765"/>
                  </a:cubicBezTo>
                  <a:close/>
                  <a:moveTo>
                    <a:pt x="43317" y="17547"/>
                  </a:moveTo>
                  <a:cubicBezTo>
                    <a:pt x="43531" y="17715"/>
                    <a:pt x="43753" y="17873"/>
                    <a:pt x="43978" y="18026"/>
                  </a:cubicBezTo>
                  <a:cubicBezTo>
                    <a:pt x="43275" y="18408"/>
                    <a:pt x="42747" y="18764"/>
                    <a:pt x="42594" y="18764"/>
                  </a:cubicBezTo>
                  <a:cubicBezTo>
                    <a:pt x="42450" y="18764"/>
                    <a:pt x="42636" y="18450"/>
                    <a:pt x="43317" y="17550"/>
                  </a:cubicBezTo>
                  <a:lnTo>
                    <a:pt x="43317" y="17547"/>
                  </a:lnTo>
                  <a:close/>
                  <a:moveTo>
                    <a:pt x="42438" y="18157"/>
                  </a:moveTo>
                  <a:cubicBezTo>
                    <a:pt x="42487" y="18157"/>
                    <a:pt x="42222" y="18466"/>
                    <a:pt x="41579" y="19302"/>
                  </a:cubicBezTo>
                  <a:cubicBezTo>
                    <a:pt x="41461" y="19196"/>
                    <a:pt x="41342" y="19086"/>
                    <a:pt x="41224" y="18979"/>
                  </a:cubicBezTo>
                  <a:cubicBezTo>
                    <a:pt x="41953" y="18527"/>
                    <a:pt x="42384" y="18157"/>
                    <a:pt x="42438" y="18157"/>
                  </a:cubicBezTo>
                  <a:close/>
                  <a:moveTo>
                    <a:pt x="44319" y="18252"/>
                  </a:moveTo>
                  <a:cubicBezTo>
                    <a:pt x="44518" y="18379"/>
                    <a:pt x="44714" y="18506"/>
                    <a:pt x="44919" y="18621"/>
                  </a:cubicBezTo>
                  <a:cubicBezTo>
                    <a:pt x="44432" y="18997"/>
                    <a:pt x="43697" y="19550"/>
                    <a:pt x="43496" y="19550"/>
                  </a:cubicBezTo>
                  <a:cubicBezTo>
                    <a:pt x="43341" y="19550"/>
                    <a:pt x="43499" y="19226"/>
                    <a:pt x="44319" y="18252"/>
                  </a:cubicBezTo>
                  <a:close/>
                  <a:moveTo>
                    <a:pt x="57896" y="13713"/>
                  </a:moveTo>
                  <a:lnTo>
                    <a:pt x="57896" y="13713"/>
                  </a:lnTo>
                  <a:cubicBezTo>
                    <a:pt x="56785" y="14882"/>
                    <a:pt x="55671" y="16052"/>
                    <a:pt x="54553" y="17218"/>
                  </a:cubicBezTo>
                  <a:cubicBezTo>
                    <a:pt x="52766" y="18887"/>
                    <a:pt x="51049" y="20622"/>
                    <a:pt x="49400" y="22423"/>
                  </a:cubicBezTo>
                  <a:cubicBezTo>
                    <a:pt x="50076" y="21612"/>
                    <a:pt x="50745" y="20801"/>
                    <a:pt x="51409" y="19987"/>
                  </a:cubicBezTo>
                  <a:cubicBezTo>
                    <a:pt x="52789" y="18537"/>
                    <a:pt x="54126" y="17042"/>
                    <a:pt x="55373" y="15451"/>
                  </a:cubicBezTo>
                  <a:cubicBezTo>
                    <a:pt x="55414" y="15396"/>
                    <a:pt x="55414" y="15318"/>
                    <a:pt x="55367" y="15266"/>
                  </a:cubicBezTo>
                  <a:cubicBezTo>
                    <a:pt x="56153" y="14530"/>
                    <a:pt x="57042" y="13855"/>
                    <a:pt x="57896" y="13713"/>
                  </a:cubicBezTo>
                  <a:close/>
                  <a:moveTo>
                    <a:pt x="57466" y="15010"/>
                  </a:moveTo>
                  <a:cubicBezTo>
                    <a:pt x="57599" y="15010"/>
                    <a:pt x="56095" y="16565"/>
                    <a:pt x="55832" y="16834"/>
                  </a:cubicBezTo>
                  <a:cubicBezTo>
                    <a:pt x="54828" y="17859"/>
                    <a:pt x="53806" y="18875"/>
                    <a:pt x="52795" y="19897"/>
                  </a:cubicBezTo>
                  <a:cubicBezTo>
                    <a:pt x="51837" y="20864"/>
                    <a:pt x="50901" y="21857"/>
                    <a:pt x="49969" y="22848"/>
                  </a:cubicBezTo>
                  <a:cubicBezTo>
                    <a:pt x="51964" y="20648"/>
                    <a:pt x="53967" y="18454"/>
                    <a:pt x="55974" y="16265"/>
                  </a:cubicBezTo>
                  <a:cubicBezTo>
                    <a:pt x="56040" y="16205"/>
                    <a:pt x="56107" y="16141"/>
                    <a:pt x="56176" y="16081"/>
                  </a:cubicBezTo>
                  <a:cubicBezTo>
                    <a:pt x="57053" y="15293"/>
                    <a:pt x="57409" y="15010"/>
                    <a:pt x="57466" y="15010"/>
                  </a:cubicBezTo>
                  <a:close/>
                  <a:moveTo>
                    <a:pt x="36149" y="21730"/>
                  </a:moveTo>
                  <a:lnTo>
                    <a:pt x="36149" y="21730"/>
                  </a:lnTo>
                  <a:cubicBezTo>
                    <a:pt x="35903" y="22054"/>
                    <a:pt x="35658" y="22380"/>
                    <a:pt x="35424" y="22715"/>
                  </a:cubicBezTo>
                  <a:cubicBezTo>
                    <a:pt x="35350" y="22820"/>
                    <a:pt x="35453" y="22930"/>
                    <a:pt x="35559" y="22930"/>
                  </a:cubicBezTo>
                  <a:cubicBezTo>
                    <a:pt x="35582" y="22930"/>
                    <a:pt x="35605" y="22925"/>
                    <a:pt x="35626" y="22914"/>
                  </a:cubicBezTo>
                  <a:cubicBezTo>
                    <a:pt x="35803" y="22822"/>
                    <a:pt x="35926" y="22780"/>
                    <a:pt x="36003" y="22780"/>
                  </a:cubicBezTo>
                  <a:cubicBezTo>
                    <a:pt x="36273" y="22780"/>
                    <a:pt x="35983" y="23294"/>
                    <a:pt x="35505" y="23948"/>
                  </a:cubicBezTo>
                  <a:cubicBezTo>
                    <a:pt x="35005" y="22472"/>
                    <a:pt x="35389" y="21892"/>
                    <a:pt x="36149" y="21730"/>
                  </a:cubicBezTo>
                  <a:close/>
                  <a:moveTo>
                    <a:pt x="46089" y="19230"/>
                  </a:moveTo>
                  <a:cubicBezTo>
                    <a:pt x="46372" y="19366"/>
                    <a:pt x="46657" y="19490"/>
                    <a:pt x="46943" y="19603"/>
                  </a:cubicBezTo>
                  <a:cubicBezTo>
                    <a:pt x="44608" y="21320"/>
                    <a:pt x="42468" y="23289"/>
                    <a:pt x="40450" y="25408"/>
                  </a:cubicBezTo>
                  <a:cubicBezTo>
                    <a:pt x="42278" y="23307"/>
                    <a:pt x="44146" y="21234"/>
                    <a:pt x="46089" y="19230"/>
                  </a:cubicBezTo>
                  <a:close/>
                  <a:moveTo>
                    <a:pt x="49611" y="22848"/>
                  </a:moveTo>
                  <a:cubicBezTo>
                    <a:pt x="48869" y="23670"/>
                    <a:pt x="48121" y="24487"/>
                    <a:pt x="47379" y="25310"/>
                  </a:cubicBezTo>
                  <a:cubicBezTo>
                    <a:pt x="45800" y="27071"/>
                    <a:pt x="44247" y="28861"/>
                    <a:pt x="42694" y="30651"/>
                  </a:cubicBezTo>
                  <a:cubicBezTo>
                    <a:pt x="43912" y="29179"/>
                    <a:pt x="45139" y="27712"/>
                    <a:pt x="46377" y="26254"/>
                  </a:cubicBezTo>
                  <a:cubicBezTo>
                    <a:pt x="47454" y="25117"/>
                    <a:pt x="48531" y="23979"/>
                    <a:pt x="49611" y="22848"/>
                  </a:cubicBezTo>
                  <a:close/>
                  <a:moveTo>
                    <a:pt x="28713" y="28360"/>
                  </a:moveTo>
                  <a:cubicBezTo>
                    <a:pt x="28755" y="28360"/>
                    <a:pt x="27453" y="30067"/>
                    <a:pt x="26119" y="31685"/>
                  </a:cubicBezTo>
                  <a:cubicBezTo>
                    <a:pt x="25233" y="32762"/>
                    <a:pt x="24321" y="33818"/>
                    <a:pt x="23408" y="34875"/>
                  </a:cubicBezTo>
                  <a:cubicBezTo>
                    <a:pt x="24592" y="33452"/>
                    <a:pt x="25770" y="32025"/>
                    <a:pt x="26919" y="30570"/>
                  </a:cubicBezTo>
                  <a:cubicBezTo>
                    <a:pt x="28183" y="28969"/>
                    <a:pt x="28688" y="28360"/>
                    <a:pt x="28713" y="28360"/>
                  </a:cubicBezTo>
                  <a:close/>
                  <a:moveTo>
                    <a:pt x="48750" y="22695"/>
                  </a:moveTo>
                  <a:lnTo>
                    <a:pt x="48750" y="22695"/>
                  </a:lnTo>
                  <a:cubicBezTo>
                    <a:pt x="44406" y="27698"/>
                    <a:pt x="39988" y="32637"/>
                    <a:pt x="35496" y="37511"/>
                  </a:cubicBezTo>
                  <a:cubicBezTo>
                    <a:pt x="38314" y="34072"/>
                    <a:pt x="41045" y="30570"/>
                    <a:pt x="44125" y="27354"/>
                  </a:cubicBezTo>
                  <a:cubicBezTo>
                    <a:pt x="45644" y="25769"/>
                    <a:pt x="47206" y="24239"/>
                    <a:pt x="48750" y="22695"/>
                  </a:cubicBezTo>
                  <a:close/>
                  <a:moveTo>
                    <a:pt x="46258" y="20583"/>
                  </a:moveTo>
                  <a:cubicBezTo>
                    <a:pt x="46470" y="20583"/>
                    <a:pt x="46135" y="21188"/>
                    <a:pt x="44616" y="23015"/>
                  </a:cubicBezTo>
                  <a:cubicBezTo>
                    <a:pt x="43626" y="24207"/>
                    <a:pt x="42601" y="25388"/>
                    <a:pt x="41562" y="26566"/>
                  </a:cubicBezTo>
                  <a:cubicBezTo>
                    <a:pt x="40805" y="27369"/>
                    <a:pt x="40052" y="28177"/>
                    <a:pt x="39304" y="28988"/>
                  </a:cubicBezTo>
                  <a:cubicBezTo>
                    <a:pt x="39737" y="28523"/>
                    <a:pt x="40182" y="28062"/>
                    <a:pt x="40638" y="27605"/>
                  </a:cubicBezTo>
                  <a:lnTo>
                    <a:pt x="40638" y="27605"/>
                  </a:lnTo>
                  <a:cubicBezTo>
                    <a:pt x="39241" y="29164"/>
                    <a:pt x="37809" y="30709"/>
                    <a:pt x="36362" y="32236"/>
                  </a:cubicBezTo>
                  <a:cubicBezTo>
                    <a:pt x="37061" y="31454"/>
                    <a:pt x="37765" y="30674"/>
                    <a:pt x="38473" y="29895"/>
                  </a:cubicBezTo>
                  <a:lnTo>
                    <a:pt x="38473" y="29895"/>
                  </a:lnTo>
                  <a:cubicBezTo>
                    <a:pt x="37523" y="30928"/>
                    <a:pt x="36576" y="31968"/>
                    <a:pt x="35632" y="33007"/>
                  </a:cubicBezTo>
                  <a:cubicBezTo>
                    <a:pt x="34125" y="34586"/>
                    <a:pt x="32603" y="36145"/>
                    <a:pt x="31091" y="37681"/>
                  </a:cubicBezTo>
                  <a:cubicBezTo>
                    <a:pt x="32286" y="36154"/>
                    <a:pt x="33478" y="34632"/>
                    <a:pt x="34691" y="33134"/>
                  </a:cubicBezTo>
                  <a:cubicBezTo>
                    <a:pt x="36651" y="30709"/>
                    <a:pt x="38660" y="28316"/>
                    <a:pt x="40673" y="25931"/>
                  </a:cubicBezTo>
                  <a:cubicBezTo>
                    <a:pt x="41654" y="24765"/>
                    <a:pt x="42702" y="23665"/>
                    <a:pt x="43770" y="22579"/>
                  </a:cubicBezTo>
                  <a:cubicBezTo>
                    <a:pt x="44411" y="21928"/>
                    <a:pt x="45943" y="20583"/>
                    <a:pt x="46258" y="20583"/>
                  </a:cubicBezTo>
                  <a:close/>
                  <a:moveTo>
                    <a:pt x="38830" y="23803"/>
                  </a:moveTo>
                  <a:cubicBezTo>
                    <a:pt x="38936" y="23803"/>
                    <a:pt x="38791" y="24073"/>
                    <a:pt x="38233" y="24776"/>
                  </a:cubicBezTo>
                  <a:cubicBezTo>
                    <a:pt x="37852" y="25258"/>
                    <a:pt x="37456" y="25729"/>
                    <a:pt x="37067" y="26202"/>
                  </a:cubicBezTo>
                  <a:cubicBezTo>
                    <a:pt x="36397" y="26924"/>
                    <a:pt x="35742" y="27660"/>
                    <a:pt x="35101" y="28408"/>
                  </a:cubicBezTo>
                  <a:cubicBezTo>
                    <a:pt x="33262" y="30311"/>
                    <a:pt x="31501" y="32311"/>
                    <a:pt x="29685" y="34217"/>
                  </a:cubicBezTo>
                  <a:cubicBezTo>
                    <a:pt x="27825" y="36168"/>
                    <a:pt x="26007" y="38149"/>
                    <a:pt x="24228" y="40161"/>
                  </a:cubicBezTo>
                  <a:cubicBezTo>
                    <a:pt x="23977" y="40415"/>
                    <a:pt x="23732" y="40675"/>
                    <a:pt x="23483" y="40932"/>
                  </a:cubicBezTo>
                  <a:cubicBezTo>
                    <a:pt x="24941" y="39073"/>
                    <a:pt x="26382" y="37205"/>
                    <a:pt x="27846" y="35357"/>
                  </a:cubicBezTo>
                  <a:cubicBezTo>
                    <a:pt x="30663" y="32262"/>
                    <a:pt x="33467" y="29150"/>
                    <a:pt x="36209" y="25992"/>
                  </a:cubicBezTo>
                  <a:cubicBezTo>
                    <a:pt x="37168" y="25093"/>
                    <a:pt x="38599" y="23803"/>
                    <a:pt x="38830" y="23803"/>
                  </a:cubicBezTo>
                  <a:close/>
                  <a:moveTo>
                    <a:pt x="42968" y="27320"/>
                  </a:moveTo>
                  <a:lnTo>
                    <a:pt x="42968" y="27320"/>
                  </a:lnTo>
                  <a:cubicBezTo>
                    <a:pt x="39538" y="31321"/>
                    <a:pt x="36244" y="35435"/>
                    <a:pt x="32632" y="39286"/>
                  </a:cubicBezTo>
                  <a:cubicBezTo>
                    <a:pt x="31529" y="40461"/>
                    <a:pt x="30415" y="41628"/>
                    <a:pt x="29306" y="42797"/>
                  </a:cubicBezTo>
                  <a:cubicBezTo>
                    <a:pt x="30323" y="41365"/>
                    <a:pt x="31350" y="39973"/>
                    <a:pt x="32413" y="38663"/>
                  </a:cubicBezTo>
                  <a:cubicBezTo>
                    <a:pt x="35678" y="34641"/>
                    <a:pt x="39313" y="30977"/>
                    <a:pt x="42968" y="27320"/>
                  </a:cubicBezTo>
                  <a:close/>
                  <a:moveTo>
                    <a:pt x="33213" y="34029"/>
                  </a:moveTo>
                  <a:cubicBezTo>
                    <a:pt x="31541" y="36200"/>
                    <a:pt x="29895" y="38397"/>
                    <a:pt x="28233" y="40559"/>
                  </a:cubicBezTo>
                  <a:cubicBezTo>
                    <a:pt x="26630" y="42162"/>
                    <a:pt x="25022" y="43761"/>
                    <a:pt x="23411" y="45355"/>
                  </a:cubicBezTo>
                  <a:cubicBezTo>
                    <a:pt x="26821" y="41708"/>
                    <a:pt x="30025" y="37877"/>
                    <a:pt x="33213" y="34029"/>
                  </a:cubicBezTo>
                  <a:close/>
                  <a:moveTo>
                    <a:pt x="54776" y="14576"/>
                  </a:moveTo>
                  <a:cubicBezTo>
                    <a:pt x="54796" y="14833"/>
                    <a:pt x="54833" y="15090"/>
                    <a:pt x="54885" y="15341"/>
                  </a:cubicBezTo>
                  <a:lnTo>
                    <a:pt x="54882" y="15341"/>
                  </a:lnTo>
                  <a:cubicBezTo>
                    <a:pt x="54897" y="15399"/>
                    <a:pt x="54940" y="15442"/>
                    <a:pt x="54995" y="15460"/>
                  </a:cubicBezTo>
                  <a:cubicBezTo>
                    <a:pt x="53485" y="17218"/>
                    <a:pt x="51972" y="18976"/>
                    <a:pt x="50454" y="20729"/>
                  </a:cubicBezTo>
                  <a:cubicBezTo>
                    <a:pt x="48323" y="22917"/>
                    <a:pt x="46063" y="24998"/>
                    <a:pt x="43929" y="27152"/>
                  </a:cubicBezTo>
                  <a:cubicBezTo>
                    <a:pt x="40011" y="31119"/>
                    <a:pt x="36703" y="35652"/>
                    <a:pt x="33129" y="39919"/>
                  </a:cubicBezTo>
                  <a:cubicBezTo>
                    <a:pt x="32479" y="40695"/>
                    <a:pt x="31801" y="41446"/>
                    <a:pt x="31120" y="42191"/>
                  </a:cubicBezTo>
                  <a:cubicBezTo>
                    <a:pt x="29439" y="43957"/>
                    <a:pt x="27756" y="45721"/>
                    <a:pt x="26067" y="47480"/>
                  </a:cubicBezTo>
                  <a:cubicBezTo>
                    <a:pt x="26798" y="46408"/>
                    <a:pt x="27528" y="45349"/>
                    <a:pt x="28256" y="44292"/>
                  </a:cubicBezTo>
                  <a:cubicBezTo>
                    <a:pt x="29786" y="42696"/>
                    <a:pt x="31316" y="41099"/>
                    <a:pt x="32840" y="39497"/>
                  </a:cubicBezTo>
                  <a:cubicBezTo>
                    <a:pt x="36775" y="35363"/>
                    <a:pt x="40309" y="30798"/>
                    <a:pt x="43938" y="26344"/>
                  </a:cubicBezTo>
                  <a:cubicBezTo>
                    <a:pt x="43946" y="26335"/>
                    <a:pt x="43955" y="26326"/>
                    <a:pt x="43964" y="26318"/>
                  </a:cubicBezTo>
                  <a:cubicBezTo>
                    <a:pt x="47443" y="22833"/>
                    <a:pt x="51632" y="19392"/>
                    <a:pt x="54429" y="15318"/>
                  </a:cubicBezTo>
                  <a:cubicBezTo>
                    <a:pt x="54493" y="15226"/>
                    <a:pt x="54415" y="15116"/>
                    <a:pt x="54322" y="15099"/>
                  </a:cubicBezTo>
                  <a:cubicBezTo>
                    <a:pt x="54472" y="14926"/>
                    <a:pt x="54628" y="14755"/>
                    <a:pt x="54776" y="14576"/>
                  </a:cubicBezTo>
                  <a:close/>
                  <a:moveTo>
                    <a:pt x="48001" y="21382"/>
                  </a:moveTo>
                  <a:cubicBezTo>
                    <a:pt x="47628" y="21864"/>
                    <a:pt x="47250" y="22337"/>
                    <a:pt x="46871" y="22807"/>
                  </a:cubicBezTo>
                  <a:cubicBezTo>
                    <a:pt x="45837" y="23953"/>
                    <a:pt x="44798" y="25082"/>
                    <a:pt x="43767" y="26119"/>
                  </a:cubicBezTo>
                  <a:cubicBezTo>
                    <a:pt x="39778" y="30126"/>
                    <a:pt x="35843" y="34119"/>
                    <a:pt x="32217" y="38463"/>
                  </a:cubicBezTo>
                  <a:cubicBezTo>
                    <a:pt x="30522" y="40496"/>
                    <a:pt x="28960" y="42621"/>
                    <a:pt x="27436" y="44774"/>
                  </a:cubicBezTo>
                  <a:cubicBezTo>
                    <a:pt x="25981" y="46302"/>
                    <a:pt x="24526" y="47832"/>
                    <a:pt x="23071" y="49359"/>
                  </a:cubicBezTo>
                  <a:cubicBezTo>
                    <a:pt x="26079" y="45733"/>
                    <a:pt x="29006" y="42043"/>
                    <a:pt x="31986" y="38487"/>
                  </a:cubicBezTo>
                  <a:cubicBezTo>
                    <a:pt x="35822" y="33908"/>
                    <a:pt x="39821" y="29482"/>
                    <a:pt x="43981" y="25209"/>
                  </a:cubicBezTo>
                  <a:cubicBezTo>
                    <a:pt x="45269" y="23889"/>
                    <a:pt x="46632" y="22633"/>
                    <a:pt x="48001" y="21382"/>
                  </a:cubicBezTo>
                  <a:close/>
                  <a:moveTo>
                    <a:pt x="29306" y="35562"/>
                  </a:moveTo>
                  <a:cubicBezTo>
                    <a:pt x="27701" y="37577"/>
                    <a:pt x="26079" y="39581"/>
                    <a:pt x="24352" y="41480"/>
                  </a:cubicBezTo>
                  <a:cubicBezTo>
                    <a:pt x="21806" y="44284"/>
                    <a:pt x="19202" y="47032"/>
                    <a:pt x="16615" y="49795"/>
                  </a:cubicBezTo>
                  <a:cubicBezTo>
                    <a:pt x="18994" y="46755"/>
                    <a:pt x="21416" y="43761"/>
                    <a:pt x="23954" y="40845"/>
                  </a:cubicBezTo>
                  <a:cubicBezTo>
                    <a:pt x="25669" y="39099"/>
                    <a:pt x="27491" y="37346"/>
                    <a:pt x="29306" y="35562"/>
                  </a:cubicBezTo>
                  <a:close/>
                  <a:moveTo>
                    <a:pt x="33649" y="23688"/>
                  </a:moveTo>
                  <a:cubicBezTo>
                    <a:pt x="34136" y="23711"/>
                    <a:pt x="34676" y="23875"/>
                    <a:pt x="35257" y="24213"/>
                  </a:cubicBezTo>
                  <a:cubicBezTo>
                    <a:pt x="35271" y="24219"/>
                    <a:pt x="35285" y="24222"/>
                    <a:pt x="35300" y="24222"/>
                  </a:cubicBezTo>
                  <a:cubicBezTo>
                    <a:pt x="34506" y="25261"/>
                    <a:pt x="33397" y="26503"/>
                    <a:pt x="33259" y="26653"/>
                  </a:cubicBezTo>
                  <a:cubicBezTo>
                    <a:pt x="31795" y="28223"/>
                    <a:pt x="30302" y="29771"/>
                    <a:pt x="28836" y="31341"/>
                  </a:cubicBezTo>
                  <a:cubicBezTo>
                    <a:pt x="27161" y="33137"/>
                    <a:pt x="25553" y="34999"/>
                    <a:pt x="23957" y="36870"/>
                  </a:cubicBezTo>
                  <a:cubicBezTo>
                    <a:pt x="23137" y="37768"/>
                    <a:pt x="22329" y="38674"/>
                    <a:pt x="21543" y="39604"/>
                  </a:cubicBezTo>
                  <a:cubicBezTo>
                    <a:pt x="20588" y="40736"/>
                    <a:pt x="19612" y="41873"/>
                    <a:pt x="18633" y="43013"/>
                  </a:cubicBezTo>
                  <a:cubicBezTo>
                    <a:pt x="16500" y="45392"/>
                    <a:pt x="14277" y="47760"/>
                    <a:pt x="12091" y="50170"/>
                  </a:cubicBezTo>
                  <a:cubicBezTo>
                    <a:pt x="14332" y="47358"/>
                    <a:pt x="16572" y="44549"/>
                    <a:pt x="18850" y="41769"/>
                  </a:cubicBezTo>
                  <a:cubicBezTo>
                    <a:pt x="23827" y="35701"/>
                    <a:pt x="29884" y="30501"/>
                    <a:pt x="34616" y="24274"/>
                  </a:cubicBezTo>
                  <a:cubicBezTo>
                    <a:pt x="34698" y="24165"/>
                    <a:pt x="34584" y="24022"/>
                    <a:pt x="34467" y="24022"/>
                  </a:cubicBezTo>
                  <a:cubicBezTo>
                    <a:pt x="34441" y="24022"/>
                    <a:pt x="34415" y="24029"/>
                    <a:pt x="34390" y="24046"/>
                  </a:cubicBezTo>
                  <a:cubicBezTo>
                    <a:pt x="33882" y="24394"/>
                    <a:pt x="33151" y="25036"/>
                    <a:pt x="32959" y="25036"/>
                  </a:cubicBezTo>
                  <a:cubicBezTo>
                    <a:pt x="32823" y="25036"/>
                    <a:pt x="32959" y="24712"/>
                    <a:pt x="33640" y="23731"/>
                  </a:cubicBezTo>
                  <a:cubicBezTo>
                    <a:pt x="33649" y="23717"/>
                    <a:pt x="33646" y="23702"/>
                    <a:pt x="33649" y="23688"/>
                  </a:cubicBezTo>
                  <a:close/>
                  <a:moveTo>
                    <a:pt x="9455" y="50032"/>
                  </a:moveTo>
                  <a:lnTo>
                    <a:pt x="9455" y="50032"/>
                  </a:lnTo>
                  <a:cubicBezTo>
                    <a:pt x="8130" y="51692"/>
                    <a:pt x="6799" y="53346"/>
                    <a:pt x="5483" y="55012"/>
                  </a:cubicBezTo>
                  <a:cubicBezTo>
                    <a:pt x="5196" y="55374"/>
                    <a:pt x="2346" y="58789"/>
                    <a:pt x="2248" y="58789"/>
                  </a:cubicBezTo>
                  <a:cubicBezTo>
                    <a:pt x="2222" y="58789"/>
                    <a:pt x="2380" y="58562"/>
                    <a:pt x="2812" y="57997"/>
                  </a:cubicBezTo>
                  <a:cubicBezTo>
                    <a:pt x="4761" y="55448"/>
                    <a:pt x="6834" y="53020"/>
                    <a:pt x="8950" y="50609"/>
                  </a:cubicBezTo>
                  <a:cubicBezTo>
                    <a:pt x="9118" y="50419"/>
                    <a:pt x="9288" y="50225"/>
                    <a:pt x="9455" y="50032"/>
                  </a:cubicBezTo>
                  <a:close/>
                  <a:moveTo>
                    <a:pt x="17784" y="50970"/>
                  </a:moveTo>
                  <a:lnTo>
                    <a:pt x="17784" y="50970"/>
                  </a:lnTo>
                  <a:cubicBezTo>
                    <a:pt x="16736" y="52029"/>
                    <a:pt x="15694" y="53092"/>
                    <a:pt x="14655" y="54160"/>
                  </a:cubicBezTo>
                  <a:cubicBezTo>
                    <a:pt x="13705" y="55145"/>
                    <a:pt x="12825" y="56204"/>
                    <a:pt x="11906" y="57220"/>
                  </a:cubicBezTo>
                  <a:cubicBezTo>
                    <a:pt x="11642" y="57513"/>
                    <a:pt x="10210" y="58917"/>
                    <a:pt x="10066" y="58917"/>
                  </a:cubicBezTo>
                  <a:cubicBezTo>
                    <a:pt x="9995" y="58917"/>
                    <a:pt x="10242" y="58569"/>
                    <a:pt x="11113" y="57564"/>
                  </a:cubicBezTo>
                  <a:cubicBezTo>
                    <a:pt x="13154" y="55202"/>
                    <a:pt x="15495" y="53092"/>
                    <a:pt x="17784" y="50970"/>
                  </a:cubicBezTo>
                  <a:close/>
                  <a:moveTo>
                    <a:pt x="9917" y="51039"/>
                  </a:moveTo>
                  <a:cubicBezTo>
                    <a:pt x="8835" y="52442"/>
                    <a:pt x="7743" y="53843"/>
                    <a:pt x="6626" y="55225"/>
                  </a:cubicBezTo>
                  <a:cubicBezTo>
                    <a:pt x="5535" y="56579"/>
                    <a:pt x="4441" y="57933"/>
                    <a:pt x="3381" y="59316"/>
                  </a:cubicBezTo>
                  <a:lnTo>
                    <a:pt x="3381" y="59313"/>
                  </a:lnTo>
                  <a:cubicBezTo>
                    <a:pt x="3488" y="59129"/>
                    <a:pt x="3615" y="58918"/>
                    <a:pt x="3771" y="58647"/>
                  </a:cubicBezTo>
                  <a:cubicBezTo>
                    <a:pt x="4796" y="56966"/>
                    <a:pt x="6130" y="55474"/>
                    <a:pt x="7409" y="53984"/>
                  </a:cubicBezTo>
                  <a:cubicBezTo>
                    <a:pt x="8252" y="53005"/>
                    <a:pt x="9080" y="52021"/>
                    <a:pt x="9917" y="51039"/>
                  </a:cubicBezTo>
                  <a:close/>
                  <a:moveTo>
                    <a:pt x="54504" y="18791"/>
                  </a:moveTo>
                  <a:lnTo>
                    <a:pt x="54504" y="18791"/>
                  </a:lnTo>
                  <a:cubicBezTo>
                    <a:pt x="47457" y="26543"/>
                    <a:pt x="40875" y="34809"/>
                    <a:pt x="34466" y="43114"/>
                  </a:cubicBezTo>
                  <a:cubicBezTo>
                    <a:pt x="31428" y="46790"/>
                    <a:pt x="28409" y="50471"/>
                    <a:pt x="25334" y="54111"/>
                  </a:cubicBezTo>
                  <a:cubicBezTo>
                    <a:pt x="23761" y="55976"/>
                    <a:pt x="22095" y="57749"/>
                    <a:pt x="20461" y="59547"/>
                  </a:cubicBezTo>
                  <a:cubicBezTo>
                    <a:pt x="26073" y="52278"/>
                    <a:pt x="31688" y="44994"/>
                    <a:pt x="37436" y="37843"/>
                  </a:cubicBezTo>
                  <a:cubicBezTo>
                    <a:pt x="40973" y="33440"/>
                    <a:pt x="44639" y="29144"/>
                    <a:pt x="48439" y="24949"/>
                  </a:cubicBezTo>
                  <a:cubicBezTo>
                    <a:pt x="50350" y="22839"/>
                    <a:pt x="52483" y="20856"/>
                    <a:pt x="54504" y="18791"/>
                  </a:cubicBezTo>
                  <a:close/>
                  <a:moveTo>
                    <a:pt x="38139" y="23513"/>
                  </a:moveTo>
                  <a:cubicBezTo>
                    <a:pt x="38242" y="23513"/>
                    <a:pt x="36313" y="25473"/>
                    <a:pt x="35770" y="26064"/>
                  </a:cubicBezTo>
                  <a:cubicBezTo>
                    <a:pt x="32326" y="29413"/>
                    <a:pt x="29185" y="33073"/>
                    <a:pt x="26148" y="36829"/>
                  </a:cubicBezTo>
                  <a:cubicBezTo>
                    <a:pt x="23437" y="39809"/>
                    <a:pt x="20723" y="42788"/>
                    <a:pt x="18056" y="45805"/>
                  </a:cubicBezTo>
                  <a:cubicBezTo>
                    <a:pt x="15071" y="49183"/>
                    <a:pt x="12057" y="52538"/>
                    <a:pt x="9141" y="55976"/>
                  </a:cubicBezTo>
                  <a:cubicBezTo>
                    <a:pt x="8070" y="57241"/>
                    <a:pt x="6886" y="58390"/>
                    <a:pt x="5757" y="59585"/>
                  </a:cubicBezTo>
                  <a:cubicBezTo>
                    <a:pt x="6193" y="59036"/>
                    <a:pt x="6606" y="58468"/>
                    <a:pt x="7004" y="57905"/>
                  </a:cubicBezTo>
                  <a:cubicBezTo>
                    <a:pt x="7033" y="57930"/>
                    <a:pt x="7072" y="57947"/>
                    <a:pt x="7111" y="57947"/>
                  </a:cubicBezTo>
                  <a:cubicBezTo>
                    <a:pt x="7151" y="57947"/>
                    <a:pt x="7192" y="57930"/>
                    <a:pt x="7221" y="57887"/>
                  </a:cubicBezTo>
                  <a:cubicBezTo>
                    <a:pt x="8373" y="56195"/>
                    <a:pt x="9594" y="54521"/>
                    <a:pt x="10859" y="52864"/>
                  </a:cubicBezTo>
                  <a:cubicBezTo>
                    <a:pt x="12911" y="50341"/>
                    <a:pt x="15053" y="47895"/>
                    <a:pt x="17204" y="45438"/>
                  </a:cubicBezTo>
                  <a:cubicBezTo>
                    <a:pt x="21875" y="40106"/>
                    <a:pt x="26616" y="34820"/>
                    <a:pt x="31472" y="29647"/>
                  </a:cubicBezTo>
                  <a:cubicBezTo>
                    <a:pt x="31668" y="29456"/>
                    <a:pt x="31867" y="29265"/>
                    <a:pt x="32066" y="29078"/>
                  </a:cubicBezTo>
                  <a:cubicBezTo>
                    <a:pt x="33672" y="27553"/>
                    <a:pt x="35303" y="26064"/>
                    <a:pt x="36928" y="24568"/>
                  </a:cubicBezTo>
                  <a:cubicBezTo>
                    <a:pt x="37760" y="23802"/>
                    <a:pt x="38099" y="23513"/>
                    <a:pt x="38139" y="23513"/>
                  </a:cubicBezTo>
                  <a:close/>
                  <a:moveTo>
                    <a:pt x="14080" y="54039"/>
                  </a:moveTo>
                  <a:cubicBezTo>
                    <a:pt x="12264" y="55892"/>
                    <a:pt x="10503" y="57798"/>
                    <a:pt x="8875" y="59824"/>
                  </a:cubicBezTo>
                  <a:cubicBezTo>
                    <a:pt x="8892" y="59495"/>
                    <a:pt x="9040" y="59134"/>
                    <a:pt x="9259" y="58756"/>
                  </a:cubicBezTo>
                  <a:cubicBezTo>
                    <a:pt x="9744" y="58147"/>
                    <a:pt x="10241" y="57547"/>
                    <a:pt x="10746" y="56955"/>
                  </a:cubicBezTo>
                  <a:cubicBezTo>
                    <a:pt x="11956" y="55762"/>
                    <a:pt x="13388" y="54680"/>
                    <a:pt x="13870" y="54238"/>
                  </a:cubicBezTo>
                  <a:cubicBezTo>
                    <a:pt x="13942" y="54172"/>
                    <a:pt x="14008" y="54102"/>
                    <a:pt x="14080" y="54039"/>
                  </a:cubicBezTo>
                  <a:close/>
                  <a:moveTo>
                    <a:pt x="27314" y="43429"/>
                  </a:moveTo>
                  <a:lnTo>
                    <a:pt x="27314" y="43429"/>
                  </a:lnTo>
                  <a:cubicBezTo>
                    <a:pt x="24038" y="47361"/>
                    <a:pt x="20793" y="51325"/>
                    <a:pt x="17493" y="55220"/>
                  </a:cubicBezTo>
                  <a:cubicBezTo>
                    <a:pt x="17184" y="55586"/>
                    <a:pt x="16863" y="55936"/>
                    <a:pt x="16549" y="56294"/>
                  </a:cubicBezTo>
                  <a:cubicBezTo>
                    <a:pt x="15703" y="57209"/>
                    <a:pt x="14843" y="58110"/>
                    <a:pt x="13930" y="58935"/>
                  </a:cubicBezTo>
                  <a:cubicBezTo>
                    <a:pt x="13304" y="59501"/>
                    <a:pt x="12712" y="59983"/>
                    <a:pt x="12227" y="60540"/>
                  </a:cubicBezTo>
                  <a:cubicBezTo>
                    <a:pt x="13344" y="58753"/>
                    <a:pt x="14718" y="57134"/>
                    <a:pt x="16078" y="55531"/>
                  </a:cubicBezTo>
                  <a:cubicBezTo>
                    <a:pt x="19641" y="51339"/>
                    <a:pt x="23657" y="47540"/>
                    <a:pt x="27314" y="43429"/>
                  </a:cubicBezTo>
                  <a:close/>
                  <a:moveTo>
                    <a:pt x="12184" y="57342"/>
                  </a:moveTo>
                  <a:lnTo>
                    <a:pt x="12184" y="57342"/>
                  </a:lnTo>
                  <a:cubicBezTo>
                    <a:pt x="11404" y="58323"/>
                    <a:pt x="10731" y="59383"/>
                    <a:pt x="10232" y="60561"/>
                  </a:cubicBezTo>
                  <a:cubicBezTo>
                    <a:pt x="9929" y="60370"/>
                    <a:pt x="9594" y="60240"/>
                    <a:pt x="9242" y="60177"/>
                  </a:cubicBezTo>
                  <a:cubicBezTo>
                    <a:pt x="9380" y="59980"/>
                    <a:pt x="9519" y="59781"/>
                    <a:pt x="9658" y="59585"/>
                  </a:cubicBezTo>
                  <a:cubicBezTo>
                    <a:pt x="10544" y="58889"/>
                    <a:pt x="11390" y="58141"/>
                    <a:pt x="12184" y="57342"/>
                  </a:cubicBezTo>
                  <a:close/>
                  <a:moveTo>
                    <a:pt x="26994" y="42144"/>
                  </a:moveTo>
                  <a:lnTo>
                    <a:pt x="26994" y="42144"/>
                  </a:lnTo>
                  <a:cubicBezTo>
                    <a:pt x="26873" y="42300"/>
                    <a:pt x="26751" y="42456"/>
                    <a:pt x="26630" y="42609"/>
                  </a:cubicBezTo>
                  <a:cubicBezTo>
                    <a:pt x="26437" y="42803"/>
                    <a:pt x="26249" y="43005"/>
                    <a:pt x="26053" y="43198"/>
                  </a:cubicBezTo>
                  <a:cubicBezTo>
                    <a:pt x="24312" y="44933"/>
                    <a:pt x="22620" y="46720"/>
                    <a:pt x="20914" y="48493"/>
                  </a:cubicBezTo>
                  <a:cubicBezTo>
                    <a:pt x="22317" y="47168"/>
                    <a:pt x="23714" y="45857"/>
                    <a:pt x="25063" y="44546"/>
                  </a:cubicBezTo>
                  <a:lnTo>
                    <a:pt x="25063" y="44546"/>
                  </a:lnTo>
                  <a:cubicBezTo>
                    <a:pt x="23914" y="45935"/>
                    <a:pt x="22747" y="47289"/>
                    <a:pt x="21532" y="48580"/>
                  </a:cubicBezTo>
                  <a:cubicBezTo>
                    <a:pt x="19329" y="50921"/>
                    <a:pt x="16898" y="53049"/>
                    <a:pt x="14851" y="55537"/>
                  </a:cubicBezTo>
                  <a:cubicBezTo>
                    <a:pt x="14384" y="56103"/>
                    <a:pt x="13725" y="57079"/>
                    <a:pt x="13298" y="57676"/>
                  </a:cubicBezTo>
                  <a:cubicBezTo>
                    <a:pt x="12591" y="58750"/>
                    <a:pt x="11768" y="59744"/>
                    <a:pt x="10844" y="60639"/>
                  </a:cubicBezTo>
                  <a:cubicBezTo>
                    <a:pt x="10856" y="59270"/>
                    <a:pt x="11430" y="58133"/>
                    <a:pt x="12568" y="57226"/>
                  </a:cubicBezTo>
                  <a:cubicBezTo>
                    <a:pt x="13494" y="56048"/>
                    <a:pt x="14505" y="54905"/>
                    <a:pt x="15559" y="53782"/>
                  </a:cubicBezTo>
                  <a:lnTo>
                    <a:pt x="15559" y="53782"/>
                  </a:lnTo>
                  <a:cubicBezTo>
                    <a:pt x="15371" y="53958"/>
                    <a:pt x="15186" y="54134"/>
                    <a:pt x="15001" y="54313"/>
                  </a:cubicBezTo>
                  <a:cubicBezTo>
                    <a:pt x="15775" y="53453"/>
                    <a:pt x="16546" y="52592"/>
                    <a:pt x="17343" y="51770"/>
                  </a:cubicBezTo>
                  <a:cubicBezTo>
                    <a:pt x="20504" y="48504"/>
                    <a:pt x="23752" y="45329"/>
                    <a:pt x="26994" y="42144"/>
                  </a:cubicBezTo>
                  <a:close/>
                  <a:moveTo>
                    <a:pt x="32167" y="37436"/>
                  </a:moveTo>
                  <a:lnTo>
                    <a:pt x="32167" y="37436"/>
                  </a:lnTo>
                  <a:cubicBezTo>
                    <a:pt x="29485" y="40525"/>
                    <a:pt x="26824" y="43628"/>
                    <a:pt x="24067" y="46654"/>
                  </a:cubicBezTo>
                  <a:cubicBezTo>
                    <a:pt x="19629" y="51521"/>
                    <a:pt x="14822" y="55927"/>
                    <a:pt x="11303" y="61531"/>
                  </a:cubicBezTo>
                  <a:cubicBezTo>
                    <a:pt x="11141" y="61331"/>
                    <a:pt x="10965" y="61141"/>
                    <a:pt x="10778" y="60968"/>
                  </a:cubicBezTo>
                  <a:cubicBezTo>
                    <a:pt x="12149" y="59712"/>
                    <a:pt x="13209" y="58271"/>
                    <a:pt x="14300" y="56735"/>
                  </a:cubicBezTo>
                  <a:cubicBezTo>
                    <a:pt x="16399" y="53776"/>
                    <a:pt x="19196" y="51348"/>
                    <a:pt x="21722" y="48767"/>
                  </a:cubicBezTo>
                  <a:cubicBezTo>
                    <a:pt x="23867" y="46576"/>
                    <a:pt x="25859" y="44229"/>
                    <a:pt x="27799" y="41830"/>
                  </a:cubicBezTo>
                  <a:cubicBezTo>
                    <a:pt x="29263" y="40366"/>
                    <a:pt x="30718" y="38902"/>
                    <a:pt x="32167" y="37436"/>
                  </a:cubicBezTo>
                  <a:close/>
                  <a:moveTo>
                    <a:pt x="21815" y="52266"/>
                  </a:moveTo>
                  <a:lnTo>
                    <a:pt x="21815" y="52266"/>
                  </a:lnTo>
                  <a:cubicBezTo>
                    <a:pt x="20412" y="53941"/>
                    <a:pt x="19046" y="55650"/>
                    <a:pt x="17715" y="57391"/>
                  </a:cubicBezTo>
                  <a:cubicBezTo>
                    <a:pt x="17247" y="57884"/>
                    <a:pt x="16780" y="58378"/>
                    <a:pt x="16329" y="58889"/>
                  </a:cubicBezTo>
                  <a:cubicBezTo>
                    <a:pt x="15652" y="59642"/>
                    <a:pt x="13299" y="61075"/>
                    <a:pt x="12915" y="61737"/>
                  </a:cubicBezTo>
                  <a:lnTo>
                    <a:pt x="12915" y="61737"/>
                  </a:lnTo>
                  <a:cubicBezTo>
                    <a:pt x="14896" y="58313"/>
                    <a:pt x="18807" y="55176"/>
                    <a:pt x="21815" y="52266"/>
                  </a:cubicBezTo>
                  <a:close/>
                  <a:moveTo>
                    <a:pt x="13119" y="49498"/>
                  </a:moveTo>
                  <a:cubicBezTo>
                    <a:pt x="11958" y="50817"/>
                    <a:pt x="10821" y="52154"/>
                    <a:pt x="9773" y="53537"/>
                  </a:cubicBezTo>
                  <a:cubicBezTo>
                    <a:pt x="7720" y="56242"/>
                    <a:pt x="5979" y="59960"/>
                    <a:pt x="3069" y="61880"/>
                  </a:cubicBezTo>
                  <a:cubicBezTo>
                    <a:pt x="4195" y="60168"/>
                    <a:pt x="5417" y="58502"/>
                    <a:pt x="6713" y="56877"/>
                  </a:cubicBezTo>
                  <a:cubicBezTo>
                    <a:pt x="6768" y="56807"/>
                    <a:pt x="6825" y="56738"/>
                    <a:pt x="6880" y="56669"/>
                  </a:cubicBezTo>
                  <a:cubicBezTo>
                    <a:pt x="8852" y="54212"/>
                    <a:pt x="10974" y="51839"/>
                    <a:pt x="13119" y="49498"/>
                  </a:cubicBezTo>
                  <a:close/>
                  <a:moveTo>
                    <a:pt x="3909" y="60278"/>
                  </a:moveTo>
                  <a:lnTo>
                    <a:pt x="3909" y="60278"/>
                  </a:lnTo>
                  <a:cubicBezTo>
                    <a:pt x="3502" y="60875"/>
                    <a:pt x="3090" y="61467"/>
                    <a:pt x="2708" y="62079"/>
                  </a:cubicBezTo>
                  <a:cubicBezTo>
                    <a:pt x="2703" y="62088"/>
                    <a:pt x="2708" y="62094"/>
                    <a:pt x="2706" y="62102"/>
                  </a:cubicBezTo>
                  <a:cubicBezTo>
                    <a:pt x="2657" y="62131"/>
                    <a:pt x="2610" y="62160"/>
                    <a:pt x="2561" y="62186"/>
                  </a:cubicBezTo>
                  <a:cubicBezTo>
                    <a:pt x="2544" y="62114"/>
                    <a:pt x="2532" y="62042"/>
                    <a:pt x="2512" y="61972"/>
                  </a:cubicBezTo>
                  <a:cubicBezTo>
                    <a:pt x="2983" y="61412"/>
                    <a:pt x="3442" y="60841"/>
                    <a:pt x="3909" y="60278"/>
                  </a:cubicBezTo>
                  <a:close/>
                  <a:moveTo>
                    <a:pt x="9138" y="60324"/>
                  </a:moveTo>
                  <a:cubicBezTo>
                    <a:pt x="9216" y="60341"/>
                    <a:pt x="9297" y="60347"/>
                    <a:pt x="9372" y="60367"/>
                  </a:cubicBezTo>
                  <a:cubicBezTo>
                    <a:pt x="9363" y="60384"/>
                    <a:pt x="9351" y="60399"/>
                    <a:pt x="9351" y="60422"/>
                  </a:cubicBezTo>
                  <a:cubicBezTo>
                    <a:pt x="9360" y="60483"/>
                    <a:pt x="9383" y="60532"/>
                    <a:pt x="9395" y="60589"/>
                  </a:cubicBezTo>
                  <a:cubicBezTo>
                    <a:pt x="8843" y="61106"/>
                    <a:pt x="8012" y="61995"/>
                    <a:pt x="7836" y="62278"/>
                  </a:cubicBezTo>
                  <a:cubicBezTo>
                    <a:pt x="8185" y="61715"/>
                    <a:pt x="8563" y="61170"/>
                    <a:pt x="8939" y="60624"/>
                  </a:cubicBezTo>
                  <a:cubicBezTo>
                    <a:pt x="8953" y="60644"/>
                    <a:pt x="8962" y="60662"/>
                    <a:pt x="8976" y="60679"/>
                  </a:cubicBezTo>
                  <a:cubicBezTo>
                    <a:pt x="8994" y="60701"/>
                    <a:pt x="9015" y="60710"/>
                    <a:pt x="9035" y="60710"/>
                  </a:cubicBezTo>
                  <a:cubicBezTo>
                    <a:pt x="9097" y="60710"/>
                    <a:pt x="9155" y="60622"/>
                    <a:pt x="9100" y="60555"/>
                  </a:cubicBezTo>
                  <a:cubicBezTo>
                    <a:pt x="9083" y="60523"/>
                    <a:pt x="9066" y="60491"/>
                    <a:pt x="9051" y="60457"/>
                  </a:cubicBezTo>
                  <a:cubicBezTo>
                    <a:pt x="9080" y="60413"/>
                    <a:pt x="9109" y="60370"/>
                    <a:pt x="9138" y="60324"/>
                  </a:cubicBezTo>
                  <a:close/>
                  <a:moveTo>
                    <a:pt x="32938" y="40684"/>
                  </a:moveTo>
                  <a:cubicBezTo>
                    <a:pt x="26701" y="47967"/>
                    <a:pt x="20711" y="55457"/>
                    <a:pt x="14108" y="62423"/>
                  </a:cubicBezTo>
                  <a:lnTo>
                    <a:pt x="14108" y="62423"/>
                  </a:lnTo>
                  <a:cubicBezTo>
                    <a:pt x="15022" y="61455"/>
                    <a:pt x="15976" y="60288"/>
                    <a:pt x="16947" y="59042"/>
                  </a:cubicBezTo>
                  <a:cubicBezTo>
                    <a:pt x="19941" y="56103"/>
                    <a:pt x="22519" y="52607"/>
                    <a:pt x="24982" y="49053"/>
                  </a:cubicBezTo>
                  <a:cubicBezTo>
                    <a:pt x="26954" y="46914"/>
                    <a:pt x="29009" y="44850"/>
                    <a:pt x="30992" y="42719"/>
                  </a:cubicBezTo>
                  <a:cubicBezTo>
                    <a:pt x="31639" y="42038"/>
                    <a:pt x="32292" y="41362"/>
                    <a:pt x="32938" y="40684"/>
                  </a:cubicBezTo>
                  <a:close/>
                  <a:moveTo>
                    <a:pt x="26393" y="46247"/>
                  </a:moveTo>
                  <a:cubicBezTo>
                    <a:pt x="25712" y="47226"/>
                    <a:pt x="25028" y="48207"/>
                    <a:pt x="24349" y="49189"/>
                  </a:cubicBezTo>
                  <a:cubicBezTo>
                    <a:pt x="24263" y="49310"/>
                    <a:pt x="24173" y="49428"/>
                    <a:pt x="24090" y="49550"/>
                  </a:cubicBezTo>
                  <a:cubicBezTo>
                    <a:pt x="22897" y="50794"/>
                    <a:pt x="21705" y="52041"/>
                    <a:pt x="20516" y="53288"/>
                  </a:cubicBezTo>
                  <a:cubicBezTo>
                    <a:pt x="17669" y="56259"/>
                    <a:pt x="14170" y="59097"/>
                    <a:pt x="12074" y="62674"/>
                  </a:cubicBezTo>
                  <a:cubicBezTo>
                    <a:pt x="12019" y="62573"/>
                    <a:pt x="11961" y="62478"/>
                    <a:pt x="11909" y="62391"/>
                  </a:cubicBezTo>
                  <a:cubicBezTo>
                    <a:pt x="11814" y="62235"/>
                    <a:pt x="11707" y="62082"/>
                    <a:pt x="11603" y="61932"/>
                  </a:cubicBezTo>
                  <a:cubicBezTo>
                    <a:pt x="11629" y="61877"/>
                    <a:pt x="11641" y="61819"/>
                    <a:pt x="11670" y="61764"/>
                  </a:cubicBezTo>
                  <a:cubicBezTo>
                    <a:pt x="11895" y="61551"/>
                    <a:pt x="12114" y="61334"/>
                    <a:pt x="12337" y="61124"/>
                  </a:cubicBezTo>
                  <a:lnTo>
                    <a:pt x="12337" y="61124"/>
                  </a:lnTo>
                  <a:cubicBezTo>
                    <a:pt x="12335" y="61124"/>
                    <a:pt x="12333" y="61124"/>
                    <a:pt x="12331" y="61124"/>
                  </a:cubicBezTo>
                  <a:cubicBezTo>
                    <a:pt x="12261" y="61124"/>
                    <a:pt x="12205" y="61072"/>
                    <a:pt x="12152" y="60991"/>
                  </a:cubicBezTo>
                  <a:cubicBezTo>
                    <a:pt x="12712" y="60237"/>
                    <a:pt x="13471" y="59527"/>
                    <a:pt x="14216" y="58857"/>
                  </a:cubicBezTo>
                  <a:lnTo>
                    <a:pt x="14216" y="58857"/>
                  </a:lnTo>
                  <a:cubicBezTo>
                    <a:pt x="13890" y="59198"/>
                    <a:pt x="13575" y="59547"/>
                    <a:pt x="13246" y="59885"/>
                  </a:cubicBezTo>
                  <a:cubicBezTo>
                    <a:pt x="13125" y="60148"/>
                    <a:pt x="12986" y="60399"/>
                    <a:pt x="12836" y="60644"/>
                  </a:cubicBezTo>
                  <a:cubicBezTo>
                    <a:pt x="15429" y="58133"/>
                    <a:pt x="17883" y="55448"/>
                    <a:pt x="20261" y="52688"/>
                  </a:cubicBezTo>
                  <a:cubicBezTo>
                    <a:pt x="20747" y="52185"/>
                    <a:pt x="21232" y="51686"/>
                    <a:pt x="21708" y="51178"/>
                  </a:cubicBezTo>
                  <a:cubicBezTo>
                    <a:pt x="23261" y="49524"/>
                    <a:pt x="24823" y="47881"/>
                    <a:pt x="26393" y="46247"/>
                  </a:cubicBezTo>
                  <a:close/>
                  <a:moveTo>
                    <a:pt x="9499" y="61020"/>
                  </a:moveTo>
                  <a:cubicBezTo>
                    <a:pt x="9556" y="61170"/>
                    <a:pt x="9626" y="61314"/>
                    <a:pt x="9707" y="61453"/>
                  </a:cubicBezTo>
                  <a:cubicBezTo>
                    <a:pt x="9242" y="61860"/>
                    <a:pt x="8685" y="62275"/>
                    <a:pt x="8428" y="62749"/>
                  </a:cubicBezTo>
                  <a:cubicBezTo>
                    <a:pt x="8751" y="62151"/>
                    <a:pt x="9147" y="61600"/>
                    <a:pt x="9499" y="61020"/>
                  </a:cubicBezTo>
                  <a:close/>
                  <a:moveTo>
                    <a:pt x="16993" y="48323"/>
                  </a:moveTo>
                  <a:lnTo>
                    <a:pt x="16993" y="48323"/>
                  </a:lnTo>
                  <a:cubicBezTo>
                    <a:pt x="16237" y="49249"/>
                    <a:pt x="15475" y="50170"/>
                    <a:pt x="14701" y="51077"/>
                  </a:cubicBezTo>
                  <a:cubicBezTo>
                    <a:pt x="13630" y="52333"/>
                    <a:pt x="12596" y="53612"/>
                    <a:pt x="11583" y="54908"/>
                  </a:cubicBezTo>
                  <a:cubicBezTo>
                    <a:pt x="9522" y="56865"/>
                    <a:pt x="7414" y="58947"/>
                    <a:pt x="6332" y="61196"/>
                  </a:cubicBezTo>
                  <a:cubicBezTo>
                    <a:pt x="6282" y="61299"/>
                    <a:pt x="6363" y="61408"/>
                    <a:pt x="6456" y="61408"/>
                  </a:cubicBezTo>
                  <a:cubicBezTo>
                    <a:pt x="6488" y="61408"/>
                    <a:pt x="6521" y="61395"/>
                    <a:pt x="6551" y="61366"/>
                  </a:cubicBezTo>
                  <a:cubicBezTo>
                    <a:pt x="7045" y="60875"/>
                    <a:pt x="7530" y="60361"/>
                    <a:pt x="8015" y="59853"/>
                  </a:cubicBezTo>
                  <a:lnTo>
                    <a:pt x="8015" y="59853"/>
                  </a:lnTo>
                  <a:cubicBezTo>
                    <a:pt x="7582" y="60471"/>
                    <a:pt x="7157" y="61095"/>
                    <a:pt x="6756" y="61730"/>
                  </a:cubicBezTo>
                  <a:cubicBezTo>
                    <a:pt x="6686" y="61840"/>
                    <a:pt x="6787" y="61945"/>
                    <a:pt x="6890" y="61945"/>
                  </a:cubicBezTo>
                  <a:cubicBezTo>
                    <a:pt x="6935" y="61945"/>
                    <a:pt x="6979" y="61925"/>
                    <a:pt x="7010" y="61877"/>
                  </a:cubicBezTo>
                  <a:cubicBezTo>
                    <a:pt x="7530" y="61051"/>
                    <a:pt x="8093" y="60263"/>
                    <a:pt x="8676" y="59495"/>
                  </a:cubicBezTo>
                  <a:lnTo>
                    <a:pt x="8676" y="59495"/>
                  </a:lnTo>
                  <a:cubicBezTo>
                    <a:pt x="8630" y="59723"/>
                    <a:pt x="8641" y="59960"/>
                    <a:pt x="8708" y="60182"/>
                  </a:cubicBezTo>
                  <a:cubicBezTo>
                    <a:pt x="8237" y="60708"/>
                    <a:pt x="7781" y="61239"/>
                    <a:pt x="7397" y="61834"/>
                  </a:cubicBezTo>
                  <a:cubicBezTo>
                    <a:pt x="7323" y="61950"/>
                    <a:pt x="7429" y="62060"/>
                    <a:pt x="7536" y="62060"/>
                  </a:cubicBezTo>
                  <a:cubicBezTo>
                    <a:pt x="7582" y="62060"/>
                    <a:pt x="7628" y="62039"/>
                    <a:pt x="7660" y="61990"/>
                  </a:cubicBezTo>
                  <a:cubicBezTo>
                    <a:pt x="7709" y="61915"/>
                    <a:pt x="7764" y="61848"/>
                    <a:pt x="7813" y="61776"/>
                  </a:cubicBezTo>
                  <a:lnTo>
                    <a:pt x="7813" y="61776"/>
                  </a:lnTo>
                  <a:cubicBezTo>
                    <a:pt x="7668" y="62004"/>
                    <a:pt x="7518" y="62232"/>
                    <a:pt x="7377" y="62463"/>
                  </a:cubicBezTo>
                  <a:lnTo>
                    <a:pt x="7377" y="62466"/>
                  </a:lnTo>
                  <a:cubicBezTo>
                    <a:pt x="6924" y="61975"/>
                    <a:pt x="6307" y="61580"/>
                    <a:pt x="5750" y="61580"/>
                  </a:cubicBezTo>
                  <a:cubicBezTo>
                    <a:pt x="5601" y="61580"/>
                    <a:pt x="5455" y="61609"/>
                    <a:pt x="5318" y="61672"/>
                  </a:cubicBezTo>
                  <a:cubicBezTo>
                    <a:pt x="5474" y="61340"/>
                    <a:pt x="5604" y="60999"/>
                    <a:pt x="5708" y="60650"/>
                  </a:cubicBezTo>
                  <a:cubicBezTo>
                    <a:pt x="5731" y="60562"/>
                    <a:pt x="5660" y="60500"/>
                    <a:pt x="5588" y="60500"/>
                  </a:cubicBezTo>
                  <a:cubicBezTo>
                    <a:pt x="5550" y="60500"/>
                    <a:pt x="5511" y="60518"/>
                    <a:pt x="5486" y="60558"/>
                  </a:cubicBezTo>
                  <a:cubicBezTo>
                    <a:pt x="4920" y="61473"/>
                    <a:pt x="4158" y="62267"/>
                    <a:pt x="3580" y="63173"/>
                  </a:cubicBezTo>
                  <a:cubicBezTo>
                    <a:pt x="5916" y="59368"/>
                    <a:pt x="9984" y="55936"/>
                    <a:pt x="12963" y="52688"/>
                  </a:cubicBezTo>
                  <a:cubicBezTo>
                    <a:pt x="14303" y="51227"/>
                    <a:pt x="15654" y="49778"/>
                    <a:pt x="16993" y="48323"/>
                  </a:cubicBezTo>
                  <a:close/>
                  <a:moveTo>
                    <a:pt x="33074" y="42052"/>
                  </a:moveTo>
                  <a:cubicBezTo>
                    <a:pt x="29332" y="46625"/>
                    <a:pt x="25660" y="51244"/>
                    <a:pt x="22060" y="55907"/>
                  </a:cubicBezTo>
                  <a:cubicBezTo>
                    <a:pt x="20781" y="57564"/>
                    <a:pt x="19508" y="59224"/>
                    <a:pt x="18189" y="60852"/>
                  </a:cubicBezTo>
                  <a:cubicBezTo>
                    <a:pt x="17702" y="61450"/>
                    <a:pt x="15982" y="63204"/>
                    <a:pt x="15741" y="63204"/>
                  </a:cubicBezTo>
                  <a:cubicBezTo>
                    <a:pt x="15598" y="63204"/>
                    <a:pt x="15979" y="62584"/>
                    <a:pt x="17452" y="60731"/>
                  </a:cubicBezTo>
                  <a:cubicBezTo>
                    <a:pt x="19381" y="58314"/>
                    <a:pt x="21503" y="56016"/>
                    <a:pt x="23492" y="53646"/>
                  </a:cubicBezTo>
                  <a:cubicBezTo>
                    <a:pt x="26720" y="49801"/>
                    <a:pt x="29858" y="45897"/>
                    <a:pt x="33074" y="42052"/>
                  </a:cubicBezTo>
                  <a:close/>
                  <a:moveTo>
                    <a:pt x="9943" y="61834"/>
                  </a:moveTo>
                  <a:cubicBezTo>
                    <a:pt x="10053" y="61984"/>
                    <a:pt x="10166" y="62134"/>
                    <a:pt x="10287" y="62278"/>
                  </a:cubicBezTo>
                  <a:cubicBezTo>
                    <a:pt x="9707" y="62792"/>
                    <a:pt x="8737" y="63450"/>
                    <a:pt x="8485" y="64031"/>
                  </a:cubicBezTo>
                  <a:cubicBezTo>
                    <a:pt x="8829" y="63237"/>
                    <a:pt x="9424" y="62547"/>
                    <a:pt x="9943" y="61834"/>
                  </a:cubicBezTo>
                  <a:close/>
                  <a:moveTo>
                    <a:pt x="58304" y="13690"/>
                  </a:moveTo>
                  <a:cubicBezTo>
                    <a:pt x="59002" y="13725"/>
                    <a:pt x="59655" y="14190"/>
                    <a:pt x="60180" y="15376"/>
                  </a:cubicBezTo>
                  <a:cubicBezTo>
                    <a:pt x="60202" y="15420"/>
                    <a:pt x="60248" y="15448"/>
                    <a:pt x="60300" y="15448"/>
                  </a:cubicBezTo>
                  <a:cubicBezTo>
                    <a:pt x="60302" y="15448"/>
                    <a:pt x="60305" y="15448"/>
                    <a:pt x="60307" y="15448"/>
                  </a:cubicBezTo>
                  <a:lnTo>
                    <a:pt x="60307" y="15448"/>
                  </a:lnTo>
                  <a:cubicBezTo>
                    <a:pt x="58895" y="16964"/>
                    <a:pt x="57605" y="18534"/>
                    <a:pt x="56338" y="20180"/>
                  </a:cubicBezTo>
                  <a:cubicBezTo>
                    <a:pt x="52385" y="25316"/>
                    <a:pt x="48211" y="30224"/>
                    <a:pt x="44050" y="35184"/>
                  </a:cubicBezTo>
                  <a:lnTo>
                    <a:pt x="44053" y="35181"/>
                  </a:lnTo>
                  <a:lnTo>
                    <a:pt x="44053" y="35181"/>
                  </a:lnTo>
                  <a:cubicBezTo>
                    <a:pt x="36345" y="44376"/>
                    <a:pt x="28859" y="53753"/>
                    <a:pt x="21246" y="63023"/>
                  </a:cubicBezTo>
                  <a:cubicBezTo>
                    <a:pt x="20432" y="64015"/>
                    <a:pt x="20090" y="64394"/>
                    <a:pt x="20044" y="64394"/>
                  </a:cubicBezTo>
                  <a:cubicBezTo>
                    <a:pt x="19907" y="64394"/>
                    <a:pt x="22316" y="61123"/>
                    <a:pt x="22744" y="60529"/>
                  </a:cubicBezTo>
                  <a:cubicBezTo>
                    <a:pt x="24661" y="57864"/>
                    <a:pt x="26827" y="55370"/>
                    <a:pt x="28940" y="52861"/>
                  </a:cubicBezTo>
                  <a:cubicBezTo>
                    <a:pt x="32566" y="48556"/>
                    <a:pt x="36025" y="44122"/>
                    <a:pt x="39515" y="39708"/>
                  </a:cubicBezTo>
                  <a:cubicBezTo>
                    <a:pt x="43184" y="35063"/>
                    <a:pt x="47047" y="30562"/>
                    <a:pt x="50884" y="26055"/>
                  </a:cubicBezTo>
                  <a:cubicBezTo>
                    <a:pt x="53941" y="22467"/>
                    <a:pt x="57513" y="19037"/>
                    <a:pt x="59816" y="14888"/>
                  </a:cubicBezTo>
                  <a:cubicBezTo>
                    <a:pt x="59875" y="14783"/>
                    <a:pt x="59783" y="14667"/>
                    <a:pt x="59686" y="14667"/>
                  </a:cubicBezTo>
                  <a:cubicBezTo>
                    <a:pt x="59653" y="14667"/>
                    <a:pt x="59620" y="14681"/>
                    <a:pt x="59591" y="14712"/>
                  </a:cubicBezTo>
                  <a:cubicBezTo>
                    <a:pt x="57533" y="16938"/>
                    <a:pt x="55500" y="19187"/>
                    <a:pt x="53494" y="21459"/>
                  </a:cubicBezTo>
                  <a:cubicBezTo>
                    <a:pt x="55408" y="19129"/>
                    <a:pt x="57279" y="16771"/>
                    <a:pt x="59074" y="14354"/>
                  </a:cubicBezTo>
                  <a:cubicBezTo>
                    <a:pt x="59156" y="14244"/>
                    <a:pt x="59040" y="14118"/>
                    <a:pt x="58927" y="14118"/>
                  </a:cubicBezTo>
                  <a:cubicBezTo>
                    <a:pt x="58891" y="14118"/>
                    <a:pt x="58855" y="14131"/>
                    <a:pt x="58826" y="14161"/>
                  </a:cubicBezTo>
                  <a:cubicBezTo>
                    <a:pt x="58093" y="14920"/>
                    <a:pt x="57383" y="15699"/>
                    <a:pt x="56661" y="16470"/>
                  </a:cubicBezTo>
                  <a:cubicBezTo>
                    <a:pt x="57354" y="15679"/>
                    <a:pt x="58024" y="14871"/>
                    <a:pt x="58636" y="14025"/>
                  </a:cubicBezTo>
                  <a:cubicBezTo>
                    <a:pt x="58717" y="13911"/>
                    <a:pt x="58610" y="13809"/>
                    <a:pt x="58501" y="13809"/>
                  </a:cubicBezTo>
                  <a:cubicBezTo>
                    <a:pt x="58466" y="13809"/>
                    <a:pt x="58431" y="13819"/>
                    <a:pt x="58402" y="13843"/>
                  </a:cubicBezTo>
                  <a:cubicBezTo>
                    <a:pt x="58052" y="14126"/>
                    <a:pt x="57726" y="14432"/>
                    <a:pt x="57385" y="14721"/>
                  </a:cubicBezTo>
                  <a:cubicBezTo>
                    <a:pt x="57686" y="14389"/>
                    <a:pt x="57986" y="14060"/>
                    <a:pt x="58289" y="13730"/>
                  </a:cubicBezTo>
                  <a:cubicBezTo>
                    <a:pt x="58301" y="13716"/>
                    <a:pt x="58298" y="13702"/>
                    <a:pt x="58304" y="13690"/>
                  </a:cubicBezTo>
                  <a:close/>
                  <a:moveTo>
                    <a:pt x="23310" y="40383"/>
                  </a:moveTo>
                  <a:lnTo>
                    <a:pt x="23310" y="40383"/>
                  </a:lnTo>
                  <a:cubicBezTo>
                    <a:pt x="22167" y="41833"/>
                    <a:pt x="21027" y="43279"/>
                    <a:pt x="19883" y="44725"/>
                  </a:cubicBezTo>
                  <a:cubicBezTo>
                    <a:pt x="19857" y="44754"/>
                    <a:pt x="19826" y="44786"/>
                    <a:pt x="19800" y="44815"/>
                  </a:cubicBezTo>
                  <a:cubicBezTo>
                    <a:pt x="16607" y="48250"/>
                    <a:pt x="13442" y="51712"/>
                    <a:pt x="10307" y="55202"/>
                  </a:cubicBezTo>
                  <a:cubicBezTo>
                    <a:pt x="7931" y="57835"/>
                    <a:pt x="4894" y="60491"/>
                    <a:pt x="3173" y="63606"/>
                  </a:cubicBezTo>
                  <a:cubicBezTo>
                    <a:pt x="3150" y="63650"/>
                    <a:pt x="3186" y="63688"/>
                    <a:pt x="3224" y="63688"/>
                  </a:cubicBezTo>
                  <a:cubicBezTo>
                    <a:pt x="3241" y="63688"/>
                    <a:pt x="3259" y="63680"/>
                    <a:pt x="3271" y="63661"/>
                  </a:cubicBezTo>
                  <a:cubicBezTo>
                    <a:pt x="3339" y="63541"/>
                    <a:pt x="3422" y="63422"/>
                    <a:pt x="3501" y="63303"/>
                  </a:cubicBezTo>
                  <a:lnTo>
                    <a:pt x="3501" y="63303"/>
                  </a:lnTo>
                  <a:cubicBezTo>
                    <a:pt x="3332" y="63574"/>
                    <a:pt x="3186" y="63862"/>
                    <a:pt x="3066" y="64161"/>
                  </a:cubicBezTo>
                  <a:cubicBezTo>
                    <a:pt x="3053" y="64193"/>
                    <a:pt x="3085" y="64220"/>
                    <a:pt x="3116" y="64220"/>
                  </a:cubicBezTo>
                  <a:cubicBezTo>
                    <a:pt x="3132" y="64220"/>
                    <a:pt x="3147" y="64213"/>
                    <a:pt x="3156" y="64195"/>
                  </a:cubicBezTo>
                  <a:cubicBezTo>
                    <a:pt x="3673" y="63162"/>
                    <a:pt x="4432" y="62307"/>
                    <a:pt x="5139" y="61409"/>
                  </a:cubicBezTo>
                  <a:lnTo>
                    <a:pt x="5139" y="61409"/>
                  </a:lnTo>
                  <a:cubicBezTo>
                    <a:pt x="4637" y="62397"/>
                    <a:pt x="3866" y="63220"/>
                    <a:pt x="3462" y="64256"/>
                  </a:cubicBezTo>
                  <a:cubicBezTo>
                    <a:pt x="3439" y="64315"/>
                    <a:pt x="3496" y="64369"/>
                    <a:pt x="3549" y="64369"/>
                  </a:cubicBezTo>
                  <a:cubicBezTo>
                    <a:pt x="3570" y="64369"/>
                    <a:pt x="3589" y="64361"/>
                    <a:pt x="3603" y="64343"/>
                  </a:cubicBezTo>
                  <a:cubicBezTo>
                    <a:pt x="3933" y="63930"/>
                    <a:pt x="4262" y="63468"/>
                    <a:pt x="4571" y="62994"/>
                  </a:cubicBezTo>
                  <a:lnTo>
                    <a:pt x="4571" y="62994"/>
                  </a:lnTo>
                  <a:cubicBezTo>
                    <a:pt x="4562" y="63046"/>
                    <a:pt x="4550" y="63101"/>
                    <a:pt x="4542" y="63150"/>
                  </a:cubicBezTo>
                  <a:cubicBezTo>
                    <a:pt x="4458" y="63622"/>
                    <a:pt x="3971" y="64644"/>
                    <a:pt x="3487" y="64644"/>
                  </a:cubicBezTo>
                  <a:cubicBezTo>
                    <a:pt x="3267" y="64644"/>
                    <a:pt x="3047" y="64432"/>
                    <a:pt x="2867" y="63858"/>
                  </a:cubicBezTo>
                  <a:cubicBezTo>
                    <a:pt x="2723" y="63396"/>
                    <a:pt x="2694" y="62862"/>
                    <a:pt x="2602" y="62359"/>
                  </a:cubicBezTo>
                  <a:cubicBezTo>
                    <a:pt x="3318" y="62004"/>
                    <a:pt x="3944" y="61513"/>
                    <a:pt x="4522" y="60956"/>
                  </a:cubicBezTo>
                  <a:lnTo>
                    <a:pt x="4522" y="60956"/>
                  </a:lnTo>
                  <a:cubicBezTo>
                    <a:pt x="3907" y="61681"/>
                    <a:pt x="3321" y="62437"/>
                    <a:pt x="2812" y="63263"/>
                  </a:cubicBezTo>
                  <a:cubicBezTo>
                    <a:pt x="2768" y="63337"/>
                    <a:pt x="2831" y="63401"/>
                    <a:pt x="2898" y="63401"/>
                  </a:cubicBezTo>
                  <a:cubicBezTo>
                    <a:pt x="2927" y="63401"/>
                    <a:pt x="2958" y="63388"/>
                    <a:pt x="2980" y="63358"/>
                  </a:cubicBezTo>
                  <a:cubicBezTo>
                    <a:pt x="5468" y="59845"/>
                    <a:pt x="8754" y="56897"/>
                    <a:pt x="11563" y="53635"/>
                  </a:cubicBezTo>
                  <a:cubicBezTo>
                    <a:pt x="14511" y="50214"/>
                    <a:pt x="17556" y="46876"/>
                    <a:pt x="20539" y="43484"/>
                  </a:cubicBezTo>
                  <a:cubicBezTo>
                    <a:pt x="21454" y="42442"/>
                    <a:pt x="22383" y="41414"/>
                    <a:pt x="23310" y="40383"/>
                  </a:cubicBezTo>
                  <a:close/>
                  <a:moveTo>
                    <a:pt x="10503" y="62524"/>
                  </a:moveTo>
                  <a:cubicBezTo>
                    <a:pt x="10570" y="62602"/>
                    <a:pt x="10636" y="62680"/>
                    <a:pt x="10703" y="62755"/>
                  </a:cubicBezTo>
                  <a:cubicBezTo>
                    <a:pt x="10036" y="63433"/>
                    <a:pt x="9392" y="64135"/>
                    <a:pt x="8742" y="64833"/>
                  </a:cubicBezTo>
                  <a:cubicBezTo>
                    <a:pt x="8815" y="64735"/>
                    <a:pt x="8881" y="64634"/>
                    <a:pt x="8950" y="64539"/>
                  </a:cubicBezTo>
                  <a:cubicBezTo>
                    <a:pt x="9444" y="63849"/>
                    <a:pt x="9966" y="63182"/>
                    <a:pt x="10503" y="62524"/>
                  </a:cubicBezTo>
                  <a:close/>
                  <a:moveTo>
                    <a:pt x="11657" y="64457"/>
                  </a:moveTo>
                  <a:cubicBezTo>
                    <a:pt x="11781" y="64457"/>
                    <a:pt x="11263" y="65140"/>
                    <a:pt x="11240" y="65263"/>
                  </a:cubicBezTo>
                  <a:lnTo>
                    <a:pt x="11240" y="65263"/>
                  </a:lnTo>
                  <a:cubicBezTo>
                    <a:pt x="11246" y="65227"/>
                    <a:pt x="11218" y="65204"/>
                    <a:pt x="11192" y="65204"/>
                  </a:cubicBezTo>
                  <a:cubicBezTo>
                    <a:pt x="11174" y="65204"/>
                    <a:pt x="11158" y="65214"/>
                    <a:pt x="11153" y="65238"/>
                  </a:cubicBezTo>
                  <a:lnTo>
                    <a:pt x="11150" y="65240"/>
                  </a:lnTo>
                  <a:lnTo>
                    <a:pt x="11110" y="65391"/>
                  </a:lnTo>
                  <a:cubicBezTo>
                    <a:pt x="11107" y="65399"/>
                    <a:pt x="11113" y="65405"/>
                    <a:pt x="11115" y="65414"/>
                  </a:cubicBezTo>
                  <a:cubicBezTo>
                    <a:pt x="11076" y="65412"/>
                    <a:pt x="11036" y="65410"/>
                    <a:pt x="10997" y="65410"/>
                  </a:cubicBezTo>
                  <a:cubicBezTo>
                    <a:pt x="10872" y="65410"/>
                    <a:pt x="10747" y="65421"/>
                    <a:pt x="10622" y="65445"/>
                  </a:cubicBezTo>
                  <a:cubicBezTo>
                    <a:pt x="10547" y="65460"/>
                    <a:pt x="10472" y="65486"/>
                    <a:pt x="10402" y="65520"/>
                  </a:cubicBezTo>
                  <a:cubicBezTo>
                    <a:pt x="10674" y="65278"/>
                    <a:pt x="10942" y="65030"/>
                    <a:pt x="11214" y="64787"/>
                  </a:cubicBezTo>
                  <a:cubicBezTo>
                    <a:pt x="11482" y="64548"/>
                    <a:pt x="11612" y="64457"/>
                    <a:pt x="11657" y="64457"/>
                  </a:cubicBezTo>
                  <a:close/>
                  <a:moveTo>
                    <a:pt x="11840" y="64623"/>
                  </a:moveTo>
                  <a:lnTo>
                    <a:pt x="11840" y="64623"/>
                  </a:lnTo>
                  <a:cubicBezTo>
                    <a:pt x="11970" y="65112"/>
                    <a:pt x="12015" y="65608"/>
                    <a:pt x="11771" y="65608"/>
                  </a:cubicBezTo>
                  <a:cubicBezTo>
                    <a:pt x="11728" y="65608"/>
                    <a:pt x="11675" y="65593"/>
                    <a:pt x="11612" y="65558"/>
                  </a:cubicBezTo>
                  <a:cubicBezTo>
                    <a:pt x="11494" y="65497"/>
                    <a:pt x="11370" y="65454"/>
                    <a:pt x="11237" y="65434"/>
                  </a:cubicBezTo>
                  <a:cubicBezTo>
                    <a:pt x="11465" y="65353"/>
                    <a:pt x="11684" y="64960"/>
                    <a:pt x="11840" y="64623"/>
                  </a:cubicBezTo>
                  <a:close/>
                  <a:moveTo>
                    <a:pt x="11439" y="63676"/>
                  </a:moveTo>
                  <a:cubicBezTo>
                    <a:pt x="11456" y="63699"/>
                    <a:pt x="11476" y="63719"/>
                    <a:pt x="11494" y="63742"/>
                  </a:cubicBezTo>
                  <a:lnTo>
                    <a:pt x="11494" y="63745"/>
                  </a:lnTo>
                  <a:cubicBezTo>
                    <a:pt x="11560" y="63837"/>
                    <a:pt x="11644" y="64016"/>
                    <a:pt x="11719" y="64224"/>
                  </a:cubicBezTo>
                  <a:cubicBezTo>
                    <a:pt x="11081" y="64631"/>
                    <a:pt x="10555" y="65134"/>
                    <a:pt x="9987" y="65645"/>
                  </a:cubicBezTo>
                  <a:cubicBezTo>
                    <a:pt x="10541" y="65145"/>
                    <a:pt x="11012" y="64334"/>
                    <a:pt x="11439" y="63676"/>
                  </a:cubicBezTo>
                  <a:close/>
                  <a:moveTo>
                    <a:pt x="9306" y="61069"/>
                  </a:moveTo>
                  <a:cubicBezTo>
                    <a:pt x="8924" y="61454"/>
                    <a:pt x="8318" y="62341"/>
                    <a:pt x="7946" y="63023"/>
                  </a:cubicBezTo>
                  <a:cubicBezTo>
                    <a:pt x="7892" y="63118"/>
                    <a:pt x="7971" y="63247"/>
                    <a:pt x="8069" y="63247"/>
                  </a:cubicBezTo>
                  <a:cubicBezTo>
                    <a:pt x="8093" y="63247"/>
                    <a:pt x="8118" y="63240"/>
                    <a:pt x="8142" y="63222"/>
                  </a:cubicBezTo>
                  <a:cubicBezTo>
                    <a:pt x="8448" y="62997"/>
                    <a:pt x="8627" y="62862"/>
                    <a:pt x="8921" y="62625"/>
                  </a:cubicBezTo>
                  <a:cubicBezTo>
                    <a:pt x="9083" y="62492"/>
                    <a:pt x="9236" y="62348"/>
                    <a:pt x="9389" y="62209"/>
                  </a:cubicBezTo>
                  <a:lnTo>
                    <a:pt x="9389" y="62209"/>
                  </a:lnTo>
                  <a:cubicBezTo>
                    <a:pt x="8910" y="62890"/>
                    <a:pt x="8393" y="63528"/>
                    <a:pt x="8052" y="64317"/>
                  </a:cubicBezTo>
                  <a:cubicBezTo>
                    <a:pt x="8005" y="64428"/>
                    <a:pt x="8082" y="64531"/>
                    <a:pt x="8177" y="64531"/>
                  </a:cubicBezTo>
                  <a:cubicBezTo>
                    <a:pt x="8210" y="64531"/>
                    <a:pt x="8245" y="64519"/>
                    <a:pt x="8278" y="64490"/>
                  </a:cubicBezTo>
                  <a:cubicBezTo>
                    <a:pt x="8633" y="64184"/>
                    <a:pt x="8988" y="63875"/>
                    <a:pt x="9337" y="63563"/>
                  </a:cubicBezTo>
                  <a:lnTo>
                    <a:pt x="9337" y="63563"/>
                  </a:lnTo>
                  <a:cubicBezTo>
                    <a:pt x="8780" y="64305"/>
                    <a:pt x="8246" y="65059"/>
                    <a:pt x="7720" y="65821"/>
                  </a:cubicBezTo>
                  <a:cubicBezTo>
                    <a:pt x="7769" y="65544"/>
                    <a:pt x="7844" y="65261"/>
                    <a:pt x="7896" y="65009"/>
                  </a:cubicBezTo>
                  <a:cubicBezTo>
                    <a:pt x="7995" y="64519"/>
                    <a:pt x="8119" y="63921"/>
                    <a:pt x="7977" y="63433"/>
                  </a:cubicBezTo>
                  <a:cubicBezTo>
                    <a:pt x="7911" y="63200"/>
                    <a:pt x="7773" y="62952"/>
                    <a:pt x="7592" y="62710"/>
                  </a:cubicBezTo>
                  <a:lnTo>
                    <a:pt x="7592" y="62710"/>
                  </a:lnTo>
                  <a:cubicBezTo>
                    <a:pt x="8209" y="62208"/>
                    <a:pt x="8743" y="61634"/>
                    <a:pt x="9306" y="61069"/>
                  </a:cubicBezTo>
                  <a:close/>
                  <a:moveTo>
                    <a:pt x="43848" y="29704"/>
                  </a:moveTo>
                  <a:lnTo>
                    <a:pt x="43848" y="29704"/>
                  </a:lnTo>
                  <a:cubicBezTo>
                    <a:pt x="37843" y="36737"/>
                    <a:pt x="32248" y="44113"/>
                    <a:pt x="26549" y="51400"/>
                  </a:cubicBezTo>
                  <a:cubicBezTo>
                    <a:pt x="24352" y="54215"/>
                    <a:pt x="22132" y="57010"/>
                    <a:pt x="19924" y="59816"/>
                  </a:cubicBezTo>
                  <a:cubicBezTo>
                    <a:pt x="19003" y="60985"/>
                    <a:pt x="18085" y="62157"/>
                    <a:pt x="17172" y="63332"/>
                  </a:cubicBezTo>
                  <a:cubicBezTo>
                    <a:pt x="16814" y="63771"/>
                    <a:pt x="16462" y="64218"/>
                    <a:pt x="16116" y="64672"/>
                  </a:cubicBezTo>
                  <a:cubicBezTo>
                    <a:pt x="16070" y="64602"/>
                    <a:pt x="16029" y="64542"/>
                    <a:pt x="15997" y="64498"/>
                  </a:cubicBezTo>
                  <a:cubicBezTo>
                    <a:pt x="15959" y="64445"/>
                    <a:pt x="15903" y="64419"/>
                    <a:pt x="15849" y="64419"/>
                  </a:cubicBezTo>
                  <a:cubicBezTo>
                    <a:pt x="15783" y="64419"/>
                    <a:pt x="15718" y="64459"/>
                    <a:pt x="15691" y="64539"/>
                  </a:cubicBezTo>
                  <a:cubicBezTo>
                    <a:pt x="15328" y="65578"/>
                    <a:pt x="14942" y="65975"/>
                    <a:pt x="14554" y="65975"/>
                  </a:cubicBezTo>
                  <a:cubicBezTo>
                    <a:pt x="13715" y="65975"/>
                    <a:pt x="12864" y="64113"/>
                    <a:pt x="12198" y="62890"/>
                  </a:cubicBezTo>
                  <a:cubicBezTo>
                    <a:pt x="12207" y="62888"/>
                    <a:pt x="12218" y="62890"/>
                    <a:pt x="12230" y="62885"/>
                  </a:cubicBezTo>
                  <a:cubicBezTo>
                    <a:pt x="13298" y="62183"/>
                    <a:pt x="14314" y="61415"/>
                    <a:pt x="15279" y="60581"/>
                  </a:cubicBezTo>
                  <a:lnTo>
                    <a:pt x="15279" y="60581"/>
                  </a:lnTo>
                  <a:cubicBezTo>
                    <a:pt x="14467" y="61643"/>
                    <a:pt x="13653" y="62706"/>
                    <a:pt x="12825" y="63754"/>
                  </a:cubicBezTo>
                  <a:cubicBezTo>
                    <a:pt x="12743" y="63855"/>
                    <a:pt x="12824" y="63988"/>
                    <a:pt x="12923" y="63988"/>
                  </a:cubicBezTo>
                  <a:cubicBezTo>
                    <a:pt x="12953" y="63988"/>
                    <a:pt x="12986" y="63975"/>
                    <a:pt x="13015" y="63944"/>
                  </a:cubicBezTo>
                  <a:cubicBezTo>
                    <a:pt x="22245" y="54385"/>
                    <a:pt x="30337" y="43833"/>
                    <a:pt x="39232" y="33974"/>
                  </a:cubicBezTo>
                  <a:cubicBezTo>
                    <a:pt x="40248" y="32848"/>
                    <a:pt x="41270" y="31731"/>
                    <a:pt x="42301" y="30619"/>
                  </a:cubicBezTo>
                  <a:lnTo>
                    <a:pt x="42301" y="30619"/>
                  </a:lnTo>
                  <a:cubicBezTo>
                    <a:pt x="39934" y="33469"/>
                    <a:pt x="37584" y="36333"/>
                    <a:pt x="35156" y="39125"/>
                  </a:cubicBezTo>
                  <a:cubicBezTo>
                    <a:pt x="31082" y="43807"/>
                    <a:pt x="27248" y="48660"/>
                    <a:pt x="23284" y="53433"/>
                  </a:cubicBezTo>
                  <a:cubicBezTo>
                    <a:pt x="20443" y="56851"/>
                    <a:pt x="16586" y="60159"/>
                    <a:pt x="14932" y="64348"/>
                  </a:cubicBezTo>
                  <a:cubicBezTo>
                    <a:pt x="14890" y="64452"/>
                    <a:pt x="14987" y="64532"/>
                    <a:pt x="15080" y="64532"/>
                  </a:cubicBezTo>
                  <a:cubicBezTo>
                    <a:pt x="15117" y="64532"/>
                    <a:pt x="15153" y="64520"/>
                    <a:pt x="15180" y="64493"/>
                  </a:cubicBezTo>
                  <a:cubicBezTo>
                    <a:pt x="22539" y="57333"/>
                    <a:pt x="28579" y="48401"/>
                    <a:pt x="34942" y="40352"/>
                  </a:cubicBezTo>
                  <a:cubicBezTo>
                    <a:pt x="37812" y="36720"/>
                    <a:pt x="40800" y="33186"/>
                    <a:pt x="43848" y="29704"/>
                  </a:cubicBezTo>
                  <a:close/>
                  <a:moveTo>
                    <a:pt x="10887" y="62986"/>
                  </a:moveTo>
                  <a:cubicBezTo>
                    <a:pt x="11029" y="63150"/>
                    <a:pt x="11162" y="63318"/>
                    <a:pt x="11294" y="63491"/>
                  </a:cubicBezTo>
                  <a:lnTo>
                    <a:pt x="11292" y="63491"/>
                  </a:lnTo>
                  <a:cubicBezTo>
                    <a:pt x="10249" y="64366"/>
                    <a:pt x="9470" y="65468"/>
                    <a:pt x="8558" y="66470"/>
                  </a:cubicBezTo>
                  <a:cubicBezTo>
                    <a:pt x="8806" y="66095"/>
                    <a:pt x="9054" y="65723"/>
                    <a:pt x="9305" y="65353"/>
                  </a:cubicBezTo>
                  <a:cubicBezTo>
                    <a:pt x="9839" y="64568"/>
                    <a:pt x="10368" y="63780"/>
                    <a:pt x="10887" y="62986"/>
                  </a:cubicBezTo>
                  <a:close/>
                  <a:moveTo>
                    <a:pt x="58961" y="15873"/>
                  </a:moveTo>
                  <a:cubicBezTo>
                    <a:pt x="59031" y="15873"/>
                    <a:pt x="58588" y="16499"/>
                    <a:pt x="57155" y="18318"/>
                  </a:cubicBezTo>
                  <a:cubicBezTo>
                    <a:pt x="54351" y="21881"/>
                    <a:pt x="51210" y="25221"/>
                    <a:pt x="48277" y="28679"/>
                  </a:cubicBezTo>
                  <a:cubicBezTo>
                    <a:pt x="43040" y="34855"/>
                    <a:pt x="38031" y="41192"/>
                    <a:pt x="32979" y="47517"/>
                  </a:cubicBezTo>
                  <a:cubicBezTo>
                    <a:pt x="28169" y="53539"/>
                    <a:pt x="22848" y="59134"/>
                    <a:pt x="18939" y="65821"/>
                  </a:cubicBezTo>
                  <a:cubicBezTo>
                    <a:pt x="18881" y="65922"/>
                    <a:pt x="18971" y="66034"/>
                    <a:pt x="19066" y="66043"/>
                  </a:cubicBezTo>
                  <a:cubicBezTo>
                    <a:pt x="18794" y="66431"/>
                    <a:pt x="18503" y="66584"/>
                    <a:pt x="18213" y="66584"/>
                  </a:cubicBezTo>
                  <a:cubicBezTo>
                    <a:pt x="17471" y="66584"/>
                    <a:pt x="16730" y="65580"/>
                    <a:pt x="16292" y="64934"/>
                  </a:cubicBezTo>
                  <a:lnTo>
                    <a:pt x="16292" y="64932"/>
                  </a:lnTo>
                  <a:cubicBezTo>
                    <a:pt x="17164" y="63808"/>
                    <a:pt x="18036" y="62683"/>
                    <a:pt x="18905" y="61557"/>
                  </a:cubicBezTo>
                  <a:cubicBezTo>
                    <a:pt x="19251" y="61202"/>
                    <a:pt x="19592" y="60846"/>
                    <a:pt x="19906" y="60491"/>
                  </a:cubicBezTo>
                  <a:cubicBezTo>
                    <a:pt x="23293" y="56657"/>
                    <a:pt x="26665" y="52844"/>
                    <a:pt x="29973" y="48958"/>
                  </a:cubicBezTo>
                  <a:lnTo>
                    <a:pt x="29973" y="48958"/>
                  </a:lnTo>
                  <a:lnTo>
                    <a:pt x="29223" y="49939"/>
                  </a:lnTo>
                  <a:cubicBezTo>
                    <a:pt x="28466" y="50930"/>
                    <a:pt x="27739" y="51943"/>
                    <a:pt x="27003" y="52950"/>
                  </a:cubicBezTo>
                  <a:cubicBezTo>
                    <a:pt x="27840" y="51975"/>
                    <a:pt x="28686" y="51005"/>
                    <a:pt x="29540" y="50037"/>
                  </a:cubicBezTo>
                  <a:cubicBezTo>
                    <a:pt x="31968" y="46868"/>
                    <a:pt x="34471" y="43755"/>
                    <a:pt x="36974" y="40640"/>
                  </a:cubicBezTo>
                  <a:lnTo>
                    <a:pt x="37073" y="40519"/>
                  </a:lnTo>
                  <a:cubicBezTo>
                    <a:pt x="39039" y="38224"/>
                    <a:pt x="41028" y="35946"/>
                    <a:pt x="43023" y="33674"/>
                  </a:cubicBezTo>
                  <a:lnTo>
                    <a:pt x="43023" y="33674"/>
                  </a:lnTo>
                  <a:cubicBezTo>
                    <a:pt x="41031" y="36059"/>
                    <a:pt x="39053" y="38452"/>
                    <a:pt x="37090" y="40857"/>
                  </a:cubicBezTo>
                  <a:cubicBezTo>
                    <a:pt x="34919" y="43516"/>
                    <a:pt x="32780" y="46204"/>
                    <a:pt x="30591" y="48848"/>
                  </a:cubicBezTo>
                  <a:cubicBezTo>
                    <a:pt x="32872" y="46264"/>
                    <a:pt x="35156" y="43689"/>
                    <a:pt x="37295" y="41062"/>
                  </a:cubicBezTo>
                  <a:cubicBezTo>
                    <a:pt x="42385" y="34809"/>
                    <a:pt x="47613" y="28671"/>
                    <a:pt x="52905" y="22588"/>
                  </a:cubicBezTo>
                  <a:cubicBezTo>
                    <a:pt x="54037" y="21286"/>
                    <a:pt x="55183" y="19998"/>
                    <a:pt x="56329" y="18711"/>
                  </a:cubicBezTo>
                  <a:cubicBezTo>
                    <a:pt x="56933" y="18033"/>
                    <a:pt x="58832" y="15873"/>
                    <a:pt x="58961" y="15873"/>
                  </a:cubicBezTo>
                  <a:close/>
                  <a:moveTo>
                    <a:pt x="10598" y="63243"/>
                  </a:moveTo>
                  <a:cubicBezTo>
                    <a:pt x="9668" y="64201"/>
                    <a:pt x="8787" y="65610"/>
                    <a:pt x="7974" y="66872"/>
                  </a:cubicBezTo>
                  <a:cubicBezTo>
                    <a:pt x="7862" y="66713"/>
                    <a:pt x="7761" y="66549"/>
                    <a:pt x="7672" y="66380"/>
                  </a:cubicBezTo>
                  <a:lnTo>
                    <a:pt x="7672" y="66380"/>
                  </a:lnTo>
                  <a:cubicBezTo>
                    <a:pt x="8634" y="65323"/>
                    <a:pt x="9602" y="64269"/>
                    <a:pt x="10598" y="63243"/>
                  </a:cubicBezTo>
                  <a:close/>
                  <a:moveTo>
                    <a:pt x="11047" y="63873"/>
                  </a:moveTo>
                  <a:lnTo>
                    <a:pt x="11047" y="63873"/>
                  </a:lnTo>
                  <a:cubicBezTo>
                    <a:pt x="11057" y="63873"/>
                    <a:pt x="10983" y="63989"/>
                    <a:pt x="10757" y="64311"/>
                  </a:cubicBezTo>
                  <a:cubicBezTo>
                    <a:pt x="10371" y="64859"/>
                    <a:pt x="9969" y="65393"/>
                    <a:pt x="9603" y="65956"/>
                  </a:cubicBezTo>
                  <a:cubicBezTo>
                    <a:pt x="9553" y="66032"/>
                    <a:pt x="9619" y="66098"/>
                    <a:pt x="9689" y="66098"/>
                  </a:cubicBezTo>
                  <a:cubicBezTo>
                    <a:pt x="9712" y="66098"/>
                    <a:pt x="9736" y="66091"/>
                    <a:pt x="9756" y="66075"/>
                  </a:cubicBezTo>
                  <a:cubicBezTo>
                    <a:pt x="9839" y="66011"/>
                    <a:pt x="9912" y="65942"/>
                    <a:pt x="9990" y="65876"/>
                  </a:cubicBezTo>
                  <a:lnTo>
                    <a:pt x="9990" y="65876"/>
                  </a:lnTo>
                  <a:cubicBezTo>
                    <a:pt x="9718" y="66196"/>
                    <a:pt x="9513" y="66618"/>
                    <a:pt x="9343" y="66886"/>
                  </a:cubicBezTo>
                  <a:lnTo>
                    <a:pt x="9343" y="66889"/>
                  </a:lnTo>
                  <a:cubicBezTo>
                    <a:pt x="9143" y="67234"/>
                    <a:pt x="8931" y="67404"/>
                    <a:pt x="8706" y="67404"/>
                  </a:cubicBezTo>
                  <a:cubicBezTo>
                    <a:pt x="8547" y="67404"/>
                    <a:pt x="8381" y="67319"/>
                    <a:pt x="8208" y="67149"/>
                  </a:cubicBezTo>
                  <a:cubicBezTo>
                    <a:pt x="9048" y="66387"/>
                    <a:pt x="9712" y="65468"/>
                    <a:pt x="10446" y="64605"/>
                  </a:cubicBezTo>
                  <a:cubicBezTo>
                    <a:pt x="10589" y="64436"/>
                    <a:pt x="11024" y="63873"/>
                    <a:pt x="11047" y="63873"/>
                  </a:cubicBezTo>
                  <a:close/>
                  <a:moveTo>
                    <a:pt x="51544" y="0"/>
                  </a:moveTo>
                  <a:cubicBezTo>
                    <a:pt x="51532" y="0"/>
                    <a:pt x="51520" y="1"/>
                    <a:pt x="51508" y="3"/>
                  </a:cubicBezTo>
                  <a:cubicBezTo>
                    <a:pt x="45670" y="863"/>
                    <a:pt x="40863" y="4740"/>
                    <a:pt x="38597" y="10125"/>
                  </a:cubicBezTo>
                  <a:cubicBezTo>
                    <a:pt x="37809" y="12001"/>
                    <a:pt x="37656" y="13439"/>
                    <a:pt x="37939" y="14675"/>
                  </a:cubicBezTo>
                  <a:cubicBezTo>
                    <a:pt x="37901" y="14724"/>
                    <a:pt x="37858" y="14770"/>
                    <a:pt x="37820" y="14819"/>
                  </a:cubicBezTo>
                  <a:cubicBezTo>
                    <a:pt x="37739" y="14922"/>
                    <a:pt x="37806" y="15060"/>
                    <a:pt x="37917" y="15060"/>
                  </a:cubicBezTo>
                  <a:cubicBezTo>
                    <a:pt x="37940" y="15060"/>
                    <a:pt x="37965" y="15055"/>
                    <a:pt x="37991" y="15041"/>
                  </a:cubicBezTo>
                  <a:cubicBezTo>
                    <a:pt x="38002" y="15035"/>
                    <a:pt x="38014" y="15030"/>
                    <a:pt x="38025" y="15024"/>
                  </a:cubicBezTo>
                  <a:cubicBezTo>
                    <a:pt x="38467" y="16459"/>
                    <a:pt x="39524" y="17634"/>
                    <a:pt x="40895" y="18927"/>
                  </a:cubicBezTo>
                  <a:cubicBezTo>
                    <a:pt x="40906" y="18996"/>
                    <a:pt x="40964" y="19048"/>
                    <a:pt x="41033" y="19057"/>
                  </a:cubicBezTo>
                  <a:cubicBezTo>
                    <a:pt x="41172" y="19187"/>
                    <a:pt x="41316" y="19320"/>
                    <a:pt x="41461" y="19453"/>
                  </a:cubicBezTo>
                  <a:lnTo>
                    <a:pt x="41443" y="19476"/>
                  </a:lnTo>
                  <a:cubicBezTo>
                    <a:pt x="41360" y="19588"/>
                    <a:pt x="41477" y="19713"/>
                    <a:pt x="41594" y="19713"/>
                  </a:cubicBezTo>
                  <a:cubicBezTo>
                    <a:pt x="41618" y="19713"/>
                    <a:pt x="41643" y="19708"/>
                    <a:pt x="41666" y="19695"/>
                  </a:cubicBezTo>
                  <a:lnTo>
                    <a:pt x="41700" y="19675"/>
                  </a:lnTo>
                  <a:cubicBezTo>
                    <a:pt x="42102" y="20041"/>
                    <a:pt x="42520" y="20423"/>
                    <a:pt x="42956" y="20830"/>
                  </a:cubicBezTo>
                  <a:cubicBezTo>
                    <a:pt x="42973" y="20846"/>
                    <a:pt x="42992" y="20853"/>
                    <a:pt x="43011" y="20853"/>
                  </a:cubicBezTo>
                  <a:cubicBezTo>
                    <a:pt x="43074" y="20853"/>
                    <a:pt x="43130" y="20772"/>
                    <a:pt x="43072" y="20711"/>
                  </a:cubicBezTo>
                  <a:cubicBezTo>
                    <a:pt x="42702" y="20333"/>
                    <a:pt x="42292" y="19958"/>
                    <a:pt x="41871" y="19574"/>
                  </a:cubicBezTo>
                  <a:cubicBezTo>
                    <a:pt x="42528" y="19185"/>
                    <a:pt x="43050" y="18782"/>
                    <a:pt x="43210" y="18782"/>
                  </a:cubicBezTo>
                  <a:cubicBezTo>
                    <a:pt x="43351" y="18782"/>
                    <a:pt x="43210" y="19097"/>
                    <a:pt x="42630" y="20013"/>
                  </a:cubicBezTo>
                  <a:cubicBezTo>
                    <a:pt x="42554" y="20134"/>
                    <a:pt x="42661" y="20248"/>
                    <a:pt x="42777" y="20248"/>
                  </a:cubicBezTo>
                  <a:cubicBezTo>
                    <a:pt x="42801" y="20248"/>
                    <a:pt x="42826" y="20243"/>
                    <a:pt x="42849" y="20232"/>
                  </a:cubicBezTo>
                  <a:cubicBezTo>
                    <a:pt x="43877" y="19756"/>
                    <a:pt x="44340" y="19479"/>
                    <a:pt x="44403" y="19479"/>
                  </a:cubicBezTo>
                  <a:cubicBezTo>
                    <a:pt x="44484" y="19479"/>
                    <a:pt x="43912" y="19931"/>
                    <a:pt x="43028" y="21003"/>
                  </a:cubicBezTo>
                  <a:cubicBezTo>
                    <a:pt x="42973" y="21069"/>
                    <a:pt x="43031" y="21156"/>
                    <a:pt x="43095" y="21156"/>
                  </a:cubicBezTo>
                  <a:cubicBezTo>
                    <a:pt x="43116" y="21156"/>
                    <a:pt x="43137" y="21148"/>
                    <a:pt x="43155" y="21127"/>
                  </a:cubicBezTo>
                  <a:cubicBezTo>
                    <a:pt x="43860" y="20356"/>
                    <a:pt x="44561" y="19582"/>
                    <a:pt x="45263" y="18809"/>
                  </a:cubicBezTo>
                  <a:cubicBezTo>
                    <a:pt x="45448" y="18910"/>
                    <a:pt x="45632" y="19014"/>
                    <a:pt x="45820" y="19103"/>
                  </a:cubicBezTo>
                  <a:cubicBezTo>
                    <a:pt x="42353" y="22085"/>
                    <a:pt x="39524" y="25740"/>
                    <a:pt x="36596" y="29274"/>
                  </a:cubicBezTo>
                  <a:cubicBezTo>
                    <a:pt x="37751" y="27952"/>
                    <a:pt x="38917" y="26641"/>
                    <a:pt x="40092" y="25339"/>
                  </a:cubicBezTo>
                  <a:lnTo>
                    <a:pt x="40092" y="25339"/>
                  </a:lnTo>
                  <a:cubicBezTo>
                    <a:pt x="39373" y="26162"/>
                    <a:pt x="38660" y="26988"/>
                    <a:pt x="37950" y="27819"/>
                  </a:cubicBezTo>
                  <a:cubicBezTo>
                    <a:pt x="34610" y="31722"/>
                    <a:pt x="31397" y="35738"/>
                    <a:pt x="28111" y="39685"/>
                  </a:cubicBezTo>
                  <a:cubicBezTo>
                    <a:pt x="24855" y="43594"/>
                    <a:pt x="21159" y="47075"/>
                    <a:pt x="17527" y="50609"/>
                  </a:cubicBezTo>
                  <a:cubicBezTo>
                    <a:pt x="20007" y="47996"/>
                    <a:pt x="22378" y="45239"/>
                    <a:pt x="24800" y="42621"/>
                  </a:cubicBezTo>
                  <a:cubicBezTo>
                    <a:pt x="27441" y="39760"/>
                    <a:pt x="30008" y="36821"/>
                    <a:pt x="32569" y="33876"/>
                  </a:cubicBezTo>
                  <a:lnTo>
                    <a:pt x="32569" y="33876"/>
                  </a:lnTo>
                  <a:cubicBezTo>
                    <a:pt x="28357" y="38507"/>
                    <a:pt x="24052" y="43054"/>
                    <a:pt x="19797" y="47638"/>
                  </a:cubicBezTo>
                  <a:cubicBezTo>
                    <a:pt x="17285" y="50343"/>
                    <a:pt x="14666" y="52875"/>
                    <a:pt x="12048" y="55433"/>
                  </a:cubicBezTo>
                  <a:cubicBezTo>
                    <a:pt x="12778" y="54587"/>
                    <a:pt x="13509" y="53736"/>
                    <a:pt x="14216" y="52858"/>
                  </a:cubicBezTo>
                  <a:cubicBezTo>
                    <a:pt x="18076" y="48715"/>
                    <a:pt x="21916" y="44552"/>
                    <a:pt x="25738" y="40372"/>
                  </a:cubicBezTo>
                  <a:cubicBezTo>
                    <a:pt x="27820" y="38085"/>
                    <a:pt x="29731" y="35657"/>
                    <a:pt x="31639" y="33226"/>
                  </a:cubicBezTo>
                  <a:cubicBezTo>
                    <a:pt x="32673" y="32170"/>
                    <a:pt x="33686" y="31096"/>
                    <a:pt x="34656" y="29999"/>
                  </a:cubicBezTo>
                  <a:cubicBezTo>
                    <a:pt x="36983" y="27657"/>
                    <a:pt x="39197" y="25250"/>
                    <a:pt x="41059" y="22648"/>
                  </a:cubicBezTo>
                  <a:cubicBezTo>
                    <a:pt x="41136" y="22543"/>
                    <a:pt x="41035" y="22440"/>
                    <a:pt x="40932" y="22440"/>
                  </a:cubicBezTo>
                  <a:cubicBezTo>
                    <a:pt x="40899" y="22440"/>
                    <a:pt x="40865" y="22451"/>
                    <a:pt x="40837" y="22475"/>
                  </a:cubicBezTo>
                  <a:cubicBezTo>
                    <a:pt x="40294" y="22952"/>
                    <a:pt x="39781" y="23457"/>
                    <a:pt x="39264" y="23959"/>
                  </a:cubicBezTo>
                  <a:cubicBezTo>
                    <a:pt x="39555" y="23491"/>
                    <a:pt x="39832" y="23021"/>
                    <a:pt x="40095" y="22545"/>
                  </a:cubicBezTo>
                  <a:cubicBezTo>
                    <a:pt x="40160" y="22428"/>
                    <a:pt x="40068" y="22324"/>
                    <a:pt x="39964" y="22324"/>
                  </a:cubicBezTo>
                  <a:cubicBezTo>
                    <a:pt x="39929" y="22324"/>
                    <a:pt x="39893" y="22336"/>
                    <a:pt x="39861" y="22363"/>
                  </a:cubicBezTo>
                  <a:cubicBezTo>
                    <a:pt x="39134" y="22969"/>
                    <a:pt x="38427" y="23590"/>
                    <a:pt x="37725" y="24225"/>
                  </a:cubicBezTo>
                  <a:cubicBezTo>
                    <a:pt x="38256" y="23604"/>
                    <a:pt x="38802" y="22992"/>
                    <a:pt x="39324" y="22366"/>
                  </a:cubicBezTo>
                  <a:cubicBezTo>
                    <a:pt x="39422" y="22248"/>
                    <a:pt x="39327" y="22098"/>
                    <a:pt x="39209" y="22098"/>
                  </a:cubicBezTo>
                  <a:cubicBezTo>
                    <a:pt x="39174" y="22098"/>
                    <a:pt x="39137" y="22111"/>
                    <a:pt x="39102" y="22143"/>
                  </a:cubicBezTo>
                  <a:cubicBezTo>
                    <a:pt x="37711" y="23437"/>
                    <a:pt x="36319" y="24727"/>
                    <a:pt x="34925" y="26015"/>
                  </a:cubicBezTo>
                  <a:cubicBezTo>
                    <a:pt x="36097" y="24793"/>
                    <a:pt x="37266" y="23567"/>
                    <a:pt x="38461" y="22363"/>
                  </a:cubicBezTo>
                  <a:cubicBezTo>
                    <a:pt x="38568" y="22253"/>
                    <a:pt x="38464" y="22101"/>
                    <a:pt x="38346" y="22101"/>
                  </a:cubicBezTo>
                  <a:cubicBezTo>
                    <a:pt x="38312" y="22101"/>
                    <a:pt x="38276" y="22115"/>
                    <a:pt x="38245" y="22146"/>
                  </a:cubicBezTo>
                  <a:cubicBezTo>
                    <a:pt x="36354" y="24043"/>
                    <a:pt x="34489" y="25969"/>
                    <a:pt x="32653" y="27920"/>
                  </a:cubicBezTo>
                  <a:cubicBezTo>
                    <a:pt x="34359" y="26012"/>
                    <a:pt x="36053" y="24095"/>
                    <a:pt x="37705" y="22146"/>
                  </a:cubicBezTo>
                  <a:cubicBezTo>
                    <a:pt x="37802" y="22044"/>
                    <a:pt x="37725" y="21881"/>
                    <a:pt x="37595" y="21881"/>
                  </a:cubicBezTo>
                  <a:cubicBezTo>
                    <a:pt x="37582" y="21881"/>
                    <a:pt x="37568" y="21883"/>
                    <a:pt x="37555" y="21886"/>
                  </a:cubicBezTo>
                  <a:cubicBezTo>
                    <a:pt x="37146" y="21974"/>
                    <a:pt x="36679" y="22165"/>
                    <a:pt x="36457" y="22165"/>
                  </a:cubicBezTo>
                  <a:cubicBezTo>
                    <a:pt x="36285" y="22165"/>
                    <a:pt x="36261" y="22051"/>
                    <a:pt x="36524" y="21687"/>
                  </a:cubicBezTo>
                  <a:cubicBezTo>
                    <a:pt x="36582" y="21684"/>
                    <a:pt x="36642" y="21683"/>
                    <a:pt x="36703" y="21683"/>
                  </a:cubicBezTo>
                  <a:cubicBezTo>
                    <a:pt x="37627" y="21683"/>
                    <a:pt x="38824" y="22014"/>
                    <a:pt x="39734" y="22163"/>
                  </a:cubicBezTo>
                  <a:cubicBezTo>
                    <a:pt x="40128" y="22228"/>
                    <a:pt x="40556" y="22279"/>
                    <a:pt x="40983" y="22279"/>
                  </a:cubicBezTo>
                  <a:cubicBezTo>
                    <a:pt x="41775" y="22279"/>
                    <a:pt x="42562" y="22105"/>
                    <a:pt x="43109" y="21525"/>
                  </a:cubicBezTo>
                  <a:cubicBezTo>
                    <a:pt x="43199" y="21431"/>
                    <a:pt x="43118" y="21295"/>
                    <a:pt x="43012" y="21295"/>
                  </a:cubicBezTo>
                  <a:cubicBezTo>
                    <a:pt x="42991" y="21295"/>
                    <a:pt x="42969" y="21300"/>
                    <a:pt x="42948" y="21312"/>
                  </a:cubicBezTo>
                  <a:cubicBezTo>
                    <a:pt x="42221" y="21715"/>
                    <a:pt x="41484" y="21855"/>
                    <a:pt x="40740" y="21855"/>
                  </a:cubicBezTo>
                  <a:cubicBezTo>
                    <a:pt x="39417" y="21855"/>
                    <a:pt x="38071" y="21412"/>
                    <a:pt x="36715" y="21216"/>
                  </a:cubicBezTo>
                  <a:cubicBezTo>
                    <a:pt x="36524" y="21189"/>
                    <a:pt x="36333" y="21171"/>
                    <a:pt x="36148" y="21171"/>
                  </a:cubicBezTo>
                  <a:cubicBezTo>
                    <a:pt x="35552" y="21171"/>
                    <a:pt x="35022" y="21357"/>
                    <a:pt x="34795" y="22005"/>
                  </a:cubicBezTo>
                  <a:cubicBezTo>
                    <a:pt x="34694" y="22288"/>
                    <a:pt x="34873" y="23572"/>
                    <a:pt x="34881" y="23578"/>
                  </a:cubicBezTo>
                  <a:cubicBezTo>
                    <a:pt x="34411" y="23308"/>
                    <a:pt x="33916" y="23209"/>
                    <a:pt x="33407" y="23209"/>
                  </a:cubicBezTo>
                  <a:cubicBezTo>
                    <a:pt x="33197" y="23209"/>
                    <a:pt x="32985" y="23226"/>
                    <a:pt x="32771" y="23255"/>
                  </a:cubicBezTo>
                  <a:cubicBezTo>
                    <a:pt x="30943" y="23503"/>
                    <a:pt x="30984" y="25859"/>
                    <a:pt x="31319" y="27149"/>
                  </a:cubicBezTo>
                  <a:cubicBezTo>
                    <a:pt x="31330" y="27194"/>
                    <a:pt x="31363" y="27213"/>
                    <a:pt x="31396" y="27213"/>
                  </a:cubicBezTo>
                  <a:cubicBezTo>
                    <a:pt x="31447" y="27213"/>
                    <a:pt x="31501" y="27169"/>
                    <a:pt x="31489" y="27103"/>
                  </a:cubicBezTo>
                  <a:cubicBezTo>
                    <a:pt x="31313" y="26156"/>
                    <a:pt x="31426" y="25348"/>
                    <a:pt x="31746" y="24753"/>
                  </a:cubicBezTo>
                  <a:cubicBezTo>
                    <a:pt x="31761" y="24823"/>
                    <a:pt x="31819" y="24884"/>
                    <a:pt x="31890" y="24884"/>
                  </a:cubicBezTo>
                  <a:cubicBezTo>
                    <a:pt x="31913" y="24884"/>
                    <a:pt x="31938" y="24878"/>
                    <a:pt x="31963" y="24863"/>
                  </a:cubicBezTo>
                  <a:cubicBezTo>
                    <a:pt x="32381" y="24606"/>
                    <a:pt x="32607" y="24503"/>
                    <a:pt x="32702" y="24503"/>
                  </a:cubicBezTo>
                  <a:cubicBezTo>
                    <a:pt x="33011" y="24503"/>
                    <a:pt x="31969" y="25574"/>
                    <a:pt x="31636" y="26049"/>
                  </a:cubicBezTo>
                  <a:cubicBezTo>
                    <a:pt x="31561" y="26157"/>
                    <a:pt x="31667" y="26296"/>
                    <a:pt x="31781" y="26296"/>
                  </a:cubicBezTo>
                  <a:cubicBezTo>
                    <a:pt x="31807" y="26296"/>
                    <a:pt x="31834" y="26288"/>
                    <a:pt x="31859" y="26272"/>
                  </a:cubicBezTo>
                  <a:cubicBezTo>
                    <a:pt x="31884" y="26253"/>
                    <a:pt x="32747" y="25579"/>
                    <a:pt x="32959" y="25579"/>
                  </a:cubicBezTo>
                  <a:cubicBezTo>
                    <a:pt x="33084" y="25579"/>
                    <a:pt x="32982" y="25814"/>
                    <a:pt x="32346" y="26557"/>
                  </a:cubicBezTo>
                  <a:cubicBezTo>
                    <a:pt x="30897" y="28252"/>
                    <a:pt x="29234" y="29788"/>
                    <a:pt x="27649" y="31359"/>
                  </a:cubicBezTo>
                  <a:cubicBezTo>
                    <a:pt x="24835" y="34147"/>
                    <a:pt x="22262" y="37164"/>
                    <a:pt x="19710" y="40193"/>
                  </a:cubicBezTo>
                  <a:cubicBezTo>
                    <a:pt x="14493" y="46397"/>
                    <a:pt x="9611" y="52872"/>
                    <a:pt x="4470" y="59134"/>
                  </a:cubicBezTo>
                  <a:cubicBezTo>
                    <a:pt x="4369" y="59259"/>
                    <a:pt x="4276" y="59374"/>
                    <a:pt x="4190" y="59484"/>
                  </a:cubicBezTo>
                  <a:cubicBezTo>
                    <a:pt x="4250" y="59394"/>
                    <a:pt x="4314" y="59308"/>
                    <a:pt x="4386" y="59207"/>
                  </a:cubicBezTo>
                  <a:cubicBezTo>
                    <a:pt x="5991" y="56911"/>
                    <a:pt x="7801" y="54761"/>
                    <a:pt x="9582" y="52598"/>
                  </a:cubicBezTo>
                  <a:cubicBezTo>
                    <a:pt x="11751" y="49965"/>
                    <a:pt x="13896" y="47318"/>
                    <a:pt x="15977" y="44610"/>
                  </a:cubicBezTo>
                  <a:cubicBezTo>
                    <a:pt x="20553" y="38660"/>
                    <a:pt x="25877" y="33186"/>
                    <a:pt x="30086" y="26967"/>
                  </a:cubicBezTo>
                  <a:cubicBezTo>
                    <a:pt x="30164" y="26852"/>
                    <a:pt x="30051" y="26724"/>
                    <a:pt x="29938" y="26724"/>
                  </a:cubicBezTo>
                  <a:cubicBezTo>
                    <a:pt x="29900" y="26724"/>
                    <a:pt x="29863" y="26738"/>
                    <a:pt x="29832" y="26771"/>
                  </a:cubicBezTo>
                  <a:cubicBezTo>
                    <a:pt x="25395" y="31431"/>
                    <a:pt x="21338" y="36630"/>
                    <a:pt x="17297" y="41700"/>
                  </a:cubicBezTo>
                  <a:cubicBezTo>
                    <a:pt x="21177" y="36382"/>
                    <a:pt x="25602" y="31509"/>
                    <a:pt x="29330" y="26104"/>
                  </a:cubicBezTo>
                  <a:cubicBezTo>
                    <a:pt x="29405" y="25994"/>
                    <a:pt x="29290" y="25861"/>
                    <a:pt x="29179" y="25861"/>
                  </a:cubicBezTo>
                  <a:cubicBezTo>
                    <a:pt x="29143" y="25861"/>
                    <a:pt x="29107" y="25875"/>
                    <a:pt x="29078" y="25911"/>
                  </a:cubicBezTo>
                  <a:cubicBezTo>
                    <a:pt x="24803" y="31356"/>
                    <a:pt x="20490" y="36725"/>
                    <a:pt x="16003" y="41983"/>
                  </a:cubicBezTo>
                  <a:cubicBezTo>
                    <a:pt x="16029" y="41945"/>
                    <a:pt x="16058" y="41908"/>
                    <a:pt x="16084" y="41870"/>
                  </a:cubicBezTo>
                  <a:cubicBezTo>
                    <a:pt x="18498" y="38515"/>
                    <a:pt x="20732" y="35063"/>
                    <a:pt x="23564" y="32040"/>
                  </a:cubicBezTo>
                  <a:cubicBezTo>
                    <a:pt x="25487" y="29993"/>
                    <a:pt x="27326" y="28056"/>
                    <a:pt x="28371" y="25420"/>
                  </a:cubicBezTo>
                  <a:cubicBezTo>
                    <a:pt x="28413" y="25316"/>
                    <a:pt x="28310" y="25220"/>
                    <a:pt x="28212" y="25220"/>
                  </a:cubicBezTo>
                  <a:cubicBezTo>
                    <a:pt x="28175" y="25220"/>
                    <a:pt x="28138" y="25234"/>
                    <a:pt x="28111" y="25267"/>
                  </a:cubicBezTo>
                  <a:cubicBezTo>
                    <a:pt x="23368" y="30960"/>
                    <a:pt x="18379" y="36532"/>
                    <a:pt x="13870" y="42407"/>
                  </a:cubicBezTo>
                  <a:cubicBezTo>
                    <a:pt x="11150" y="45955"/>
                    <a:pt x="8595" y="49648"/>
                    <a:pt x="5702" y="53057"/>
                  </a:cubicBezTo>
                  <a:cubicBezTo>
                    <a:pt x="3632" y="55503"/>
                    <a:pt x="1603" y="57769"/>
                    <a:pt x="32" y="60581"/>
                  </a:cubicBezTo>
                  <a:cubicBezTo>
                    <a:pt x="0" y="60637"/>
                    <a:pt x="48" y="60687"/>
                    <a:pt x="96" y="60687"/>
                  </a:cubicBezTo>
                  <a:cubicBezTo>
                    <a:pt x="118" y="60687"/>
                    <a:pt x="139" y="60677"/>
                    <a:pt x="153" y="60653"/>
                  </a:cubicBezTo>
                  <a:cubicBezTo>
                    <a:pt x="2579" y="56579"/>
                    <a:pt x="6060" y="53280"/>
                    <a:pt x="8918" y="49515"/>
                  </a:cubicBezTo>
                  <a:cubicBezTo>
                    <a:pt x="12749" y="44471"/>
                    <a:pt x="16644" y="39540"/>
                    <a:pt x="20726" y="34699"/>
                  </a:cubicBezTo>
                  <a:cubicBezTo>
                    <a:pt x="22187" y="32967"/>
                    <a:pt x="23625" y="31211"/>
                    <a:pt x="25063" y="29465"/>
                  </a:cubicBezTo>
                  <a:cubicBezTo>
                    <a:pt x="25790" y="28584"/>
                    <a:pt x="26515" y="27701"/>
                    <a:pt x="27239" y="26817"/>
                  </a:cubicBezTo>
                  <a:lnTo>
                    <a:pt x="27239" y="26817"/>
                  </a:lnTo>
                  <a:cubicBezTo>
                    <a:pt x="26281" y="27987"/>
                    <a:pt x="25438" y="29557"/>
                    <a:pt x="24344" y="30761"/>
                  </a:cubicBezTo>
                  <a:cubicBezTo>
                    <a:pt x="21185" y="34246"/>
                    <a:pt x="18547" y="37875"/>
                    <a:pt x="15818" y="41714"/>
                  </a:cubicBezTo>
                  <a:cubicBezTo>
                    <a:pt x="15001" y="42863"/>
                    <a:pt x="14167" y="43995"/>
                    <a:pt x="13312" y="45115"/>
                  </a:cubicBezTo>
                  <a:cubicBezTo>
                    <a:pt x="10717" y="48074"/>
                    <a:pt x="8127" y="51039"/>
                    <a:pt x="5584" y="54039"/>
                  </a:cubicBezTo>
                  <a:cubicBezTo>
                    <a:pt x="3999" y="55910"/>
                    <a:pt x="1764" y="58052"/>
                    <a:pt x="1132" y="60471"/>
                  </a:cubicBezTo>
                  <a:cubicBezTo>
                    <a:pt x="1107" y="60569"/>
                    <a:pt x="1198" y="60666"/>
                    <a:pt x="1289" y="60666"/>
                  </a:cubicBezTo>
                  <a:cubicBezTo>
                    <a:pt x="1324" y="60666"/>
                    <a:pt x="1358" y="60652"/>
                    <a:pt x="1386" y="60618"/>
                  </a:cubicBezTo>
                  <a:cubicBezTo>
                    <a:pt x="5376" y="55710"/>
                    <a:pt x="9392" y="50800"/>
                    <a:pt x="13209" y="45750"/>
                  </a:cubicBezTo>
                  <a:cubicBezTo>
                    <a:pt x="14970" y="43732"/>
                    <a:pt x="16719" y="41708"/>
                    <a:pt x="18457" y="39673"/>
                  </a:cubicBezTo>
                  <a:lnTo>
                    <a:pt x="18457" y="39673"/>
                  </a:lnTo>
                  <a:cubicBezTo>
                    <a:pt x="16762" y="41937"/>
                    <a:pt x="15079" y="44209"/>
                    <a:pt x="13385" y="46472"/>
                  </a:cubicBezTo>
                  <a:cubicBezTo>
                    <a:pt x="9383" y="51091"/>
                    <a:pt x="4891" y="55578"/>
                    <a:pt x="2114" y="60973"/>
                  </a:cubicBezTo>
                  <a:cubicBezTo>
                    <a:pt x="2050" y="61098"/>
                    <a:pt x="2145" y="61199"/>
                    <a:pt x="2249" y="61199"/>
                  </a:cubicBezTo>
                  <a:cubicBezTo>
                    <a:pt x="2296" y="61199"/>
                    <a:pt x="2345" y="61178"/>
                    <a:pt x="2382" y="61129"/>
                  </a:cubicBezTo>
                  <a:cubicBezTo>
                    <a:pt x="3332" y="59882"/>
                    <a:pt x="4299" y="58647"/>
                    <a:pt x="5269" y="57417"/>
                  </a:cubicBezTo>
                  <a:lnTo>
                    <a:pt x="5269" y="57417"/>
                  </a:lnTo>
                  <a:cubicBezTo>
                    <a:pt x="4276" y="58805"/>
                    <a:pt x="3300" y="60203"/>
                    <a:pt x="2368" y="61614"/>
                  </a:cubicBezTo>
                  <a:cubicBezTo>
                    <a:pt x="2249" y="61378"/>
                    <a:pt x="2076" y="61178"/>
                    <a:pt x="1860" y="61031"/>
                  </a:cubicBezTo>
                  <a:cubicBezTo>
                    <a:pt x="1850" y="61025"/>
                    <a:pt x="1839" y="61022"/>
                    <a:pt x="1830" y="61022"/>
                  </a:cubicBezTo>
                  <a:cubicBezTo>
                    <a:pt x="1783" y="61022"/>
                    <a:pt x="1747" y="61085"/>
                    <a:pt x="1788" y="61124"/>
                  </a:cubicBezTo>
                  <a:cubicBezTo>
                    <a:pt x="1993" y="61323"/>
                    <a:pt x="2120" y="61585"/>
                    <a:pt x="2209" y="61883"/>
                  </a:cubicBezTo>
                  <a:cubicBezTo>
                    <a:pt x="2197" y="61929"/>
                    <a:pt x="2212" y="61975"/>
                    <a:pt x="2241" y="62010"/>
                  </a:cubicBezTo>
                  <a:cubicBezTo>
                    <a:pt x="2553" y="63217"/>
                    <a:pt x="2316" y="64866"/>
                    <a:pt x="3836" y="64866"/>
                  </a:cubicBezTo>
                  <a:cubicBezTo>
                    <a:pt x="3890" y="64866"/>
                    <a:pt x="3946" y="64864"/>
                    <a:pt x="4005" y="64859"/>
                  </a:cubicBezTo>
                  <a:cubicBezTo>
                    <a:pt x="5312" y="64767"/>
                    <a:pt x="4321" y="61950"/>
                    <a:pt x="5736" y="61950"/>
                  </a:cubicBezTo>
                  <a:cubicBezTo>
                    <a:pt x="5827" y="61950"/>
                    <a:pt x="5928" y="61962"/>
                    <a:pt x="6040" y="61987"/>
                  </a:cubicBezTo>
                  <a:cubicBezTo>
                    <a:pt x="6649" y="62120"/>
                    <a:pt x="7036" y="62339"/>
                    <a:pt x="7290" y="62607"/>
                  </a:cubicBezTo>
                  <a:cubicBezTo>
                    <a:pt x="7235" y="62715"/>
                    <a:pt x="7323" y="62801"/>
                    <a:pt x="7421" y="62801"/>
                  </a:cubicBezTo>
                  <a:cubicBezTo>
                    <a:pt x="7431" y="62801"/>
                    <a:pt x="7442" y="62800"/>
                    <a:pt x="7452" y="62798"/>
                  </a:cubicBezTo>
                  <a:lnTo>
                    <a:pt x="7452" y="62798"/>
                  </a:lnTo>
                  <a:cubicBezTo>
                    <a:pt x="8390" y="64230"/>
                    <a:pt x="6167" y="66822"/>
                    <a:pt x="7879" y="67576"/>
                  </a:cubicBezTo>
                  <a:cubicBezTo>
                    <a:pt x="8108" y="67677"/>
                    <a:pt x="8309" y="67721"/>
                    <a:pt x="8488" y="67721"/>
                  </a:cubicBezTo>
                  <a:cubicBezTo>
                    <a:pt x="9668" y="67721"/>
                    <a:pt x="9904" y="65812"/>
                    <a:pt x="11065" y="65812"/>
                  </a:cubicBezTo>
                  <a:cubicBezTo>
                    <a:pt x="11282" y="65812"/>
                    <a:pt x="11532" y="65879"/>
                    <a:pt x="11826" y="66037"/>
                  </a:cubicBezTo>
                  <a:cubicBezTo>
                    <a:pt x="11850" y="66051"/>
                    <a:pt x="11877" y="66057"/>
                    <a:pt x="11902" y="66057"/>
                  </a:cubicBezTo>
                  <a:cubicBezTo>
                    <a:pt x="11970" y="66057"/>
                    <a:pt x="12034" y="66014"/>
                    <a:pt x="12057" y="65945"/>
                  </a:cubicBezTo>
                  <a:cubicBezTo>
                    <a:pt x="12657" y="64366"/>
                    <a:pt x="11572" y="63381"/>
                    <a:pt x="10659" y="62296"/>
                  </a:cubicBezTo>
                  <a:cubicBezTo>
                    <a:pt x="10698" y="62199"/>
                    <a:pt x="10632" y="62106"/>
                    <a:pt x="10544" y="62106"/>
                  </a:cubicBezTo>
                  <a:cubicBezTo>
                    <a:pt x="10533" y="62106"/>
                    <a:pt x="10521" y="62108"/>
                    <a:pt x="10509" y="62111"/>
                  </a:cubicBezTo>
                  <a:cubicBezTo>
                    <a:pt x="10371" y="61941"/>
                    <a:pt x="10238" y="61762"/>
                    <a:pt x="10117" y="61574"/>
                  </a:cubicBezTo>
                  <a:lnTo>
                    <a:pt x="10134" y="61548"/>
                  </a:lnTo>
                  <a:cubicBezTo>
                    <a:pt x="10310" y="61406"/>
                    <a:pt x="10460" y="61253"/>
                    <a:pt x="10625" y="61106"/>
                  </a:cubicBezTo>
                  <a:cubicBezTo>
                    <a:pt x="10827" y="61297"/>
                    <a:pt x="11014" y="61499"/>
                    <a:pt x="11182" y="61718"/>
                  </a:cubicBezTo>
                  <a:cubicBezTo>
                    <a:pt x="11110" y="61834"/>
                    <a:pt x="11032" y="61941"/>
                    <a:pt x="10962" y="62059"/>
                  </a:cubicBezTo>
                  <a:cubicBezTo>
                    <a:pt x="10898" y="62167"/>
                    <a:pt x="10990" y="62270"/>
                    <a:pt x="11089" y="62270"/>
                  </a:cubicBezTo>
                  <a:cubicBezTo>
                    <a:pt x="11122" y="62270"/>
                    <a:pt x="11156" y="62259"/>
                    <a:pt x="11185" y="62232"/>
                  </a:cubicBezTo>
                  <a:cubicBezTo>
                    <a:pt x="11231" y="62189"/>
                    <a:pt x="11274" y="62148"/>
                    <a:pt x="11318" y="62105"/>
                  </a:cubicBezTo>
                  <a:lnTo>
                    <a:pt x="11318" y="62105"/>
                  </a:lnTo>
                  <a:cubicBezTo>
                    <a:pt x="11283" y="62212"/>
                    <a:pt x="11242" y="62313"/>
                    <a:pt x="11214" y="62428"/>
                  </a:cubicBezTo>
                  <a:cubicBezTo>
                    <a:pt x="11196" y="62498"/>
                    <a:pt x="11252" y="62542"/>
                    <a:pt x="11305" y="62542"/>
                  </a:cubicBezTo>
                  <a:cubicBezTo>
                    <a:pt x="11341" y="62542"/>
                    <a:pt x="11375" y="62523"/>
                    <a:pt x="11387" y="62478"/>
                  </a:cubicBezTo>
                  <a:cubicBezTo>
                    <a:pt x="11416" y="62374"/>
                    <a:pt x="11471" y="62275"/>
                    <a:pt x="11508" y="62174"/>
                  </a:cubicBezTo>
                  <a:cubicBezTo>
                    <a:pt x="12360" y="63442"/>
                    <a:pt x="12978" y="65053"/>
                    <a:pt x="13708" y="66055"/>
                  </a:cubicBezTo>
                  <a:cubicBezTo>
                    <a:pt x="13961" y="66400"/>
                    <a:pt x="14296" y="66615"/>
                    <a:pt x="14622" y="66615"/>
                  </a:cubicBezTo>
                  <a:cubicBezTo>
                    <a:pt x="14899" y="66615"/>
                    <a:pt x="15168" y="66460"/>
                    <a:pt x="15374" y="66095"/>
                  </a:cubicBezTo>
                  <a:cubicBezTo>
                    <a:pt x="15446" y="65968"/>
                    <a:pt x="15524" y="65844"/>
                    <a:pt x="15611" y="65725"/>
                  </a:cubicBezTo>
                  <a:cubicBezTo>
                    <a:pt x="15614" y="65726"/>
                    <a:pt x="15617" y="65726"/>
                    <a:pt x="15621" y="65726"/>
                  </a:cubicBezTo>
                  <a:cubicBezTo>
                    <a:pt x="15657" y="65726"/>
                    <a:pt x="15691" y="65711"/>
                    <a:pt x="15714" y="65682"/>
                  </a:cubicBezTo>
                  <a:lnTo>
                    <a:pt x="15908" y="65428"/>
                  </a:lnTo>
                  <a:cubicBezTo>
                    <a:pt x="15981" y="65381"/>
                    <a:pt x="16050" y="65360"/>
                    <a:pt x="16115" y="65360"/>
                  </a:cubicBezTo>
                  <a:cubicBezTo>
                    <a:pt x="16759" y="65360"/>
                    <a:pt x="17034" y="67467"/>
                    <a:pt x="18012" y="67467"/>
                  </a:cubicBezTo>
                  <a:cubicBezTo>
                    <a:pt x="18155" y="67467"/>
                    <a:pt x="18313" y="67422"/>
                    <a:pt x="18489" y="67319"/>
                  </a:cubicBezTo>
                  <a:cubicBezTo>
                    <a:pt x="18849" y="67108"/>
                    <a:pt x="19112" y="67024"/>
                    <a:pt x="19330" y="67024"/>
                  </a:cubicBezTo>
                  <a:cubicBezTo>
                    <a:pt x="19846" y="67024"/>
                    <a:pt x="20115" y="67494"/>
                    <a:pt x="20839" y="67894"/>
                  </a:cubicBezTo>
                  <a:cubicBezTo>
                    <a:pt x="22098" y="68589"/>
                    <a:pt x="26073" y="68647"/>
                    <a:pt x="24500" y="71531"/>
                  </a:cubicBezTo>
                  <a:cubicBezTo>
                    <a:pt x="24444" y="71635"/>
                    <a:pt x="24527" y="71724"/>
                    <a:pt x="24615" y="71724"/>
                  </a:cubicBezTo>
                  <a:cubicBezTo>
                    <a:pt x="24654" y="71724"/>
                    <a:pt x="24693" y="71706"/>
                    <a:pt x="24722" y="71664"/>
                  </a:cubicBezTo>
                  <a:cubicBezTo>
                    <a:pt x="25660" y="70281"/>
                    <a:pt x="25091" y="69161"/>
                    <a:pt x="23931" y="68113"/>
                  </a:cubicBezTo>
                  <a:cubicBezTo>
                    <a:pt x="23807" y="68001"/>
                    <a:pt x="23607" y="67923"/>
                    <a:pt x="23429" y="67923"/>
                  </a:cubicBezTo>
                  <a:cubicBezTo>
                    <a:pt x="23391" y="67923"/>
                    <a:pt x="23354" y="67926"/>
                    <a:pt x="23319" y="67934"/>
                  </a:cubicBezTo>
                  <a:cubicBezTo>
                    <a:pt x="23073" y="67985"/>
                    <a:pt x="22844" y="68009"/>
                    <a:pt x="22631" y="68009"/>
                  </a:cubicBezTo>
                  <a:cubicBezTo>
                    <a:pt x="21191" y="68009"/>
                    <a:pt x="20434" y="66922"/>
                    <a:pt x="19470" y="65783"/>
                  </a:cubicBezTo>
                  <a:cubicBezTo>
                    <a:pt x="19447" y="65762"/>
                    <a:pt x="19417" y="65751"/>
                    <a:pt x="19384" y="65751"/>
                  </a:cubicBezTo>
                  <a:cubicBezTo>
                    <a:pt x="19380" y="65751"/>
                    <a:pt x="19376" y="65751"/>
                    <a:pt x="19372" y="65751"/>
                  </a:cubicBezTo>
                  <a:cubicBezTo>
                    <a:pt x="26948" y="56597"/>
                    <a:pt x="34382" y="47324"/>
                    <a:pt x="41960" y="38172"/>
                  </a:cubicBezTo>
                  <a:cubicBezTo>
                    <a:pt x="49308" y="29303"/>
                    <a:pt x="57117" y="20659"/>
                    <a:pt x="64130" y="11551"/>
                  </a:cubicBezTo>
                  <a:cubicBezTo>
                    <a:pt x="64205" y="11452"/>
                    <a:pt x="64101" y="11322"/>
                    <a:pt x="63996" y="11322"/>
                  </a:cubicBezTo>
                  <a:cubicBezTo>
                    <a:pt x="63973" y="11322"/>
                    <a:pt x="63949" y="11328"/>
                    <a:pt x="63927" y="11343"/>
                  </a:cubicBezTo>
                  <a:cubicBezTo>
                    <a:pt x="63696" y="11504"/>
                    <a:pt x="61783" y="13157"/>
                    <a:pt x="61682" y="13157"/>
                  </a:cubicBezTo>
                  <a:cubicBezTo>
                    <a:pt x="61647" y="13157"/>
                    <a:pt x="61830" y="12958"/>
                    <a:pt x="62377" y="12428"/>
                  </a:cubicBezTo>
                  <a:cubicBezTo>
                    <a:pt x="62474" y="12336"/>
                    <a:pt x="62380" y="12201"/>
                    <a:pt x="62275" y="12201"/>
                  </a:cubicBezTo>
                  <a:cubicBezTo>
                    <a:pt x="62245" y="12201"/>
                    <a:pt x="62214" y="12212"/>
                    <a:pt x="62187" y="12238"/>
                  </a:cubicBezTo>
                  <a:cubicBezTo>
                    <a:pt x="61664" y="12688"/>
                    <a:pt x="61191" y="13194"/>
                    <a:pt x="60781" y="13745"/>
                  </a:cubicBezTo>
                  <a:cubicBezTo>
                    <a:pt x="60703" y="13837"/>
                    <a:pt x="60773" y="13991"/>
                    <a:pt x="60876" y="13991"/>
                  </a:cubicBezTo>
                  <a:cubicBezTo>
                    <a:pt x="60900" y="13991"/>
                    <a:pt x="60925" y="13983"/>
                    <a:pt x="60951" y="13964"/>
                  </a:cubicBezTo>
                  <a:cubicBezTo>
                    <a:pt x="61309" y="13713"/>
                    <a:pt x="61661" y="13453"/>
                    <a:pt x="62005" y="13185"/>
                  </a:cubicBezTo>
                  <a:cubicBezTo>
                    <a:pt x="62545" y="12728"/>
                    <a:pt x="62796" y="12548"/>
                    <a:pt x="62858" y="12548"/>
                  </a:cubicBezTo>
                  <a:cubicBezTo>
                    <a:pt x="63082" y="12548"/>
                    <a:pt x="60778" y="14941"/>
                    <a:pt x="60714" y="15009"/>
                  </a:cubicBezTo>
                  <a:cubicBezTo>
                    <a:pt x="60630" y="15096"/>
                    <a:pt x="60561" y="15177"/>
                    <a:pt x="60483" y="15258"/>
                  </a:cubicBezTo>
                  <a:cubicBezTo>
                    <a:pt x="60483" y="15255"/>
                    <a:pt x="60486" y="15252"/>
                    <a:pt x="60483" y="15249"/>
                  </a:cubicBezTo>
                  <a:cubicBezTo>
                    <a:pt x="60096" y="14183"/>
                    <a:pt x="59382" y="13162"/>
                    <a:pt x="58298" y="13162"/>
                  </a:cubicBezTo>
                  <a:cubicBezTo>
                    <a:pt x="58032" y="13162"/>
                    <a:pt x="57743" y="13223"/>
                    <a:pt x="57432" y="13361"/>
                  </a:cubicBezTo>
                  <a:cubicBezTo>
                    <a:pt x="56987" y="13560"/>
                    <a:pt x="56566" y="13800"/>
                    <a:pt x="56167" y="14080"/>
                  </a:cubicBezTo>
                  <a:cubicBezTo>
                    <a:pt x="55841" y="14306"/>
                    <a:pt x="55550" y="14758"/>
                    <a:pt x="55340" y="14758"/>
                  </a:cubicBezTo>
                  <a:cubicBezTo>
                    <a:pt x="55210" y="14758"/>
                    <a:pt x="55110" y="14584"/>
                    <a:pt x="55053" y="14074"/>
                  </a:cubicBezTo>
                  <a:cubicBezTo>
                    <a:pt x="54943" y="13113"/>
                    <a:pt x="54929" y="12232"/>
                    <a:pt x="54735" y="11349"/>
                  </a:cubicBezTo>
                  <a:cubicBezTo>
                    <a:pt x="54810" y="11274"/>
                    <a:pt x="54767" y="11187"/>
                    <a:pt x="54692" y="11147"/>
                  </a:cubicBezTo>
                  <a:cubicBezTo>
                    <a:pt x="54608" y="10809"/>
                    <a:pt x="54493" y="10477"/>
                    <a:pt x="54348" y="10162"/>
                  </a:cubicBezTo>
                  <a:cubicBezTo>
                    <a:pt x="54322" y="10101"/>
                    <a:pt x="54255" y="10069"/>
                    <a:pt x="54190" y="10069"/>
                  </a:cubicBezTo>
                  <a:cubicBezTo>
                    <a:pt x="54156" y="10069"/>
                    <a:pt x="54122" y="10078"/>
                    <a:pt x="54094" y="10096"/>
                  </a:cubicBezTo>
                  <a:cubicBezTo>
                    <a:pt x="51762" y="11571"/>
                    <a:pt x="49007" y="15399"/>
                    <a:pt x="48791" y="18569"/>
                  </a:cubicBezTo>
                  <a:cubicBezTo>
                    <a:pt x="48623" y="18725"/>
                    <a:pt x="48450" y="18875"/>
                    <a:pt x="48286" y="19034"/>
                  </a:cubicBezTo>
                  <a:cubicBezTo>
                    <a:pt x="48191" y="19124"/>
                    <a:pt x="48277" y="19247"/>
                    <a:pt x="48378" y="19247"/>
                  </a:cubicBezTo>
                  <a:cubicBezTo>
                    <a:pt x="48407" y="19247"/>
                    <a:pt x="48437" y="19237"/>
                    <a:pt x="48465" y="19213"/>
                  </a:cubicBezTo>
                  <a:cubicBezTo>
                    <a:pt x="48574" y="19123"/>
                    <a:pt x="48675" y="19031"/>
                    <a:pt x="48782" y="18942"/>
                  </a:cubicBezTo>
                  <a:lnTo>
                    <a:pt x="48782" y="18942"/>
                  </a:lnTo>
                  <a:cubicBezTo>
                    <a:pt x="48776" y="19265"/>
                    <a:pt x="48802" y="19591"/>
                    <a:pt x="48863" y="19912"/>
                  </a:cubicBezTo>
                  <a:cubicBezTo>
                    <a:pt x="48870" y="19944"/>
                    <a:pt x="48897" y="19959"/>
                    <a:pt x="48925" y="19959"/>
                  </a:cubicBezTo>
                  <a:cubicBezTo>
                    <a:pt x="48954" y="19959"/>
                    <a:pt x="48984" y="19943"/>
                    <a:pt x="48993" y="19912"/>
                  </a:cubicBezTo>
                  <a:cubicBezTo>
                    <a:pt x="49137" y="19395"/>
                    <a:pt x="49273" y="18892"/>
                    <a:pt x="49409" y="18399"/>
                  </a:cubicBezTo>
                  <a:cubicBezTo>
                    <a:pt x="50786" y="17201"/>
                    <a:pt x="52125" y="15994"/>
                    <a:pt x="53679" y="14981"/>
                  </a:cubicBezTo>
                  <a:lnTo>
                    <a:pt x="53679" y="14981"/>
                  </a:lnTo>
                  <a:cubicBezTo>
                    <a:pt x="53243" y="15266"/>
                    <a:pt x="52512" y="16118"/>
                    <a:pt x="51747" y="17027"/>
                  </a:cubicBezTo>
                  <a:cubicBezTo>
                    <a:pt x="50924" y="17810"/>
                    <a:pt x="50171" y="18676"/>
                    <a:pt x="49440" y="19568"/>
                  </a:cubicBezTo>
                  <a:cubicBezTo>
                    <a:pt x="48479" y="20440"/>
                    <a:pt x="47532" y="21326"/>
                    <a:pt x="46600" y="22224"/>
                  </a:cubicBezTo>
                  <a:cubicBezTo>
                    <a:pt x="47105" y="21621"/>
                    <a:pt x="47601" y="21009"/>
                    <a:pt x="48060" y="20379"/>
                  </a:cubicBezTo>
                  <a:cubicBezTo>
                    <a:pt x="48133" y="20281"/>
                    <a:pt x="48034" y="20177"/>
                    <a:pt x="47935" y="20177"/>
                  </a:cubicBezTo>
                  <a:cubicBezTo>
                    <a:pt x="47904" y="20177"/>
                    <a:pt x="47873" y="20187"/>
                    <a:pt x="47847" y="20212"/>
                  </a:cubicBezTo>
                  <a:cubicBezTo>
                    <a:pt x="46906" y="21104"/>
                    <a:pt x="45979" y="22010"/>
                    <a:pt x="45064" y="22931"/>
                  </a:cubicBezTo>
                  <a:cubicBezTo>
                    <a:pt x="45881" y="21932"/>
                    <a:pt x="46620" y="20882"/>
                    <a:pt x="47194" y="19730"/>
                  </a:cubicBezTo>
                  <a:cubicBezTo>
                    <a:pt x="47200" y="19721"/>
                    <a:pt x="47194" y="19712"/>
                    <a:pt x="47197" y="19707"/>
                  </a:cubicBezTo>
                  <a:lnTo>
                    <a:pt x="47197" y="19707"/>
                  </a:lnTo>
                  <a:cubicBezTo>
                    <a:pt x="47544" y="19839"/>
                    <a:pt x="47887" y="19958"/>
                    <a:pt x="48225" y="20062"/>
                  </a:cubicBezTo>
                  <a:cubicBezTo>
                    <a:pt x="48245" y="20068"/>
                    <a:pt x="48264" y="20071"/>
                    <a:pt x="48281" y="20071"/>
                  </a:cubicBezTo>
                  <a:cubicBezTo>
                    <a:pt x="48456" y="20071"/>
                    <a:pt x="48514" y="19784"/>
                    <a:pt x="48317" y="19724"/>
                  </a:cubicBezTo>
                  <a:cubicBezTo>
                    <a:pt x="47342" y="19403"/>
                    <a:pt x="46398" y="19002"/>
                    <a:pt x="45491" y="18523"/>
                  </a:cubicBezTo>
                  <a:cubicBezTo>
                    <a:pt x="45516" y="18426"/>
                    <a:pt x="45449" y="18312"/>
                    <a:pt x="45357" y="18312"/>
                  </a:cubicBezTo>
                  <a:cubicBezTo>
                    <a:pt x="45332" y="18312"/>
                    <a:pt x="45305" y="18321"/>
                    <a:pt x="45277" y="18341"/>
                  </a:cubicBezTo>
                  <a:cubicBezTo>
                    <a:pt x="45263" y="18353"/>
                    <a:pt x="45243" y="18370"/>
                    <a:pt x="45225" y="18381"/>
                  </a:cubicBezTo>
                  <a:cubicBezTo>
                    <a:pt x="44616" y="18049"/>
                    <a:pt x="44030" y="17671"/>
                    <a:pt x="43473" y="17256"/>
                  </a:cubicBezTo>
                  <a:cubicBezTo>
                    <a:pt x="43450" y="17201"/>
                    <a:pt x="43401" y="17160"/>
                    <a:pt x="43340" y="17154"/>
                  </a:cubicBezTo>
                  <a:cubicBezTo>
                    <a:pt x="41920" y="16046"/>
                    <a:pt x="40852" y="14660"/>
                    <a:pt x="40869" y="13066"/>
                  </a:cubicBezTo>
                  <a:cubicBezTo>
                    <a:pt x="40895" y="13026"/>
                    <a:pt x="40927" y="12986"/>
                    <a:pt x="40953" y="12945"/>
                  </a:cubicBezTo>
                  <a:cubicBezTo>
                    <a:pt x="41008" y="12862"/>
                    <a:pt x="40958" y="12786"/>
                    <a:pt x="40886" y="12755"/>
                  </a:cubicBezTo>
                  <a:cubicBezTo>
                    <a:pt x="40892" y="12700"/>
                    <a:pt x="40886" y="12642"/>
                    <a:pt x="40895" y="12584"/>
                  </a:cubicBezTo>
                  <a:cubicBezTo>
                    <a:pt x="41010" y="11819"/>
                    <a:pt x="41348" y="11115"/>
                    <a:pt x="41816" y="10465"/>
                  </a:cubicBezTo>
                  <a:cubicBezTo>
                    <a:pt x="42275" y="9951"/>
                    <a:pt x="42734" y="9440"/>
                    <a:pt x="43205" y="8938"/>
                  </a:cubicBezTo>
                  <a:cubicBezTo>
                    <a:pt x="44180" y="8058"/>
                    <a:pt x="45283" y="7298"/>
                    <a:pt x="46172" y="6657"/>
                  </a:cubicBezTo>
                  <a:cubicBezTo>
                    <a:pt x="48505" y="4966"/>
                    <a:pt x="51216" y="3271"/>
                    <a:pt x="51730" y="225"/>
                  </a:cubicBezTo>
                  <a:cubicBezTo>
                    <a:pt x="51751" y="93"/>
                    <a:pt x="51666" y="0"/>
                    <a:pt x="515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9" name="Google Shape;9399;p131"/>
            <p:cNvSpPr/>
            <p:nvPr/>
          </p:nvSpPr>
          <p:spPr>
            <a:xfrm>
              <a:off x="5218275" y="1585725"/>
              <a:ext cx="162200" cy="137000"/>
            </a:xfrm>
            <a:custGeom>
              <a:avLst/>
              <a:gdLst/>
              <a:ahLst/>
              <a:cxnLst/>
              <a:rect l="l" t="t" r="r" b="b"/>
              <a:pathLst>
                <a:path w="6488" h="5480" extrusionOk="0">
                  <a:moveTo>
                    <a:pt x="6328" y="0"/>
                  </a:moveTo>
                  <a:cubicBezTo>
                    <a:pt x="6297" y="0"/>
                    <a:pt x="6266" y="11"/>
                    <a:pt x="6242" y="35"/>
                  </a:cubicBezTo>
                  <a:cubicBezTo>
                    <a:pt x="5003" y="1207"/>
                    <a:pt x="3508" y="1478"/>
                    <a:pt x="1987" y="2157"/>
                  </a:cubicBezTo>
                  <a:cubicBezTo>
                    <a:pt x="581" y="2783"/>
                    <a:pt x="0" y="3906"/>
                    <a:pt x="321" y="5407"/>
                  </a:cubicBezTo>
                  <a:cubicBezTo>
                    <a:pt x="331" y="5458"/>
                    <a:pt x="367" y="5480"/>
                    <a:pt x="404" y="5480"/>
                  </a:cubicBezTo>
                  <a:cubicBezTo>
                    <a:pt x="461" y="5480"/>
                    <a:pt x="523" y="5430"/>
                    <a:pt x="511" y="5355"/>
                  </a:cubicBezTo>
                  <a:cubicBezTo>
                    <a:pt x="147" y="3202"/>
                    <a:pt x="1784" y="2518"/>
                    <a:pt x="3514" y="1934"/>
                  </a:cubicBezTo>
                  <a:cubicBezTo>
                    <a:pt x="4481" y="1611"/>
                    <a:pt x="6049" y="1230"/>
                    <a:pt x="6453" y="159"/>
                  </a:cubicBezTo>
                  <a:cubicBezTo>
                    <a:pt x="6488" y="68"/>
                    <a:pt x="6407" y="0"/>
                    <a:pt x="63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0" name="Google Shape;9400;p131"/>
            <p:cNvSpPr/>
            <p:nvPr/>
          </p:nvSpPr>
          <p:spPr>
            <a:xfrm>
              <a:off x="4237700" y="3191475"/>
              <a:ext cx="64175" cy="89875"/>
            </a:xfrm>
            <a:custGeom>
              <a:avLst/>
              <a:gdLst/>
              <a:ahLst/>
              <a:cxnLst/>
              <a:rect l="l" t="t" r="r" b="b"/>
              <a:pathLst>
                <a:path w="2567" h="3595" extrusionOk="0">
                  <a:moveTo>
                    <a:pt x="2567" y="0"/>
                  </a:moveTo>
                  <a:lnTo>
                    <a:pt x="2567" y="0"/>
                  </a:lnTo>
                  <a:cubicBezTo>
                    <a:pt x="1698" y="1192"/>
                    <a:pt x="841" y="2391"/>
                    <a:pt x="0" y="3594"/>
                  </a:cubicBezTo>
                  <a:cubicBezTo>
                    <a:pt x="852" y="2393"/>
                    <a:pt x="1707" y="1195"/>
                    <a:pt x="25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1" name="Google Shape;9401;p131"/>
            <p:cNvSpPr/>
            <p:nvPr/>
          </p:nvSpPr>
          <p:spPr>
            <a:xfrm>
              <a:off x="4212000" y="3281400"/>
              <a:ext cx="25725" cy="37050"/>
            </a:xfrm>
            <a:custGeom>
              <a:avLst/>
              <a:gdLst/>
              <a:ahLst/>
              <a:cxnLst/>
              <a:rect l="l" t="t" r="r" b="b"/>
              <a:pathLst>
                <a:path w="1029" h="1482" extrusionOk="0">
                  <a:moveTo>
                    <a:pt x="1028" y="0"/>
                  </a:moveTo>
                  <a:lnTo>
                    <a:pt x="1028" y="0"/>
                  </a:lnTo>
                  <a:cubicBezTo>
                    <a:pt x="988" y="57"/>
                    <a:pt x="948" y="115"/>
                    <a:pt x="908" y="172"/>
                  </a:cubicBezTo>
                  <a:lnTo>
                    <a:pt x="908" y="172"/>
                  </a:lnTo>
                  <a:cubicBezTo>
                    <a:pt x="948" y="115"/>
                    <a:pt x="988" y="58"/>
                    <a:pt x="1028" y="0"/>
                  </a:cubicBezTo>
                  <a:close/>
                  <a:moveTo>
                    <a:pt x="908" y="172"/>
                  </a:moveTo>
                  <a:lnTo>
                    <a:pt x="908" y="172"/>
                  </a:lnTo>
                  <a:cubicBezTo>
                    <a:pt x="698" y="468"/>
                    <a:pt x="486" y="763"/>
                    <a:pt x="281" y="1063"/>
                  </a:cubicBezTo>
                  <a:cubicBezTo>
                    <a:pt x="185" y="1201"/>
                    <a:pt x="93" y="1343"/>
                    <a:pt x="1" y="1481"/>
                  </a:cubicBezTo>
                  <a:cubicBezTo>
                    <a:pt x="304" y="1045"/>
                    <a:pt x="603" y="607"/>
                    <a:pt x="908" y="172"/>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2" name="Google Shape;9402;p131"/>
            <p:cNvSpPr/>
            <p:nvPr/>
          </p:nvSpPr>
          <p:spPr>
            <a:xfrm>
              <a:off x="3872150" y="3337350"/>
              <a:ext cx="734525" cy="1216250"/>
            </a:xfrm>
            <a:custGeom>
              <a:avLst/>
              <a:gdLst/>
              <a:ahLst/>
              <a:cxnLst/>
              <a:rect l="l" t="t" r="r" b="b"/>
              <a:pathLst>
                <a:path w="29381" h="48650" extrusionOk="0">
                  <a:moveTo>
                    <a:pt x="21014" y="7933"/>
                  </a:moveTo>
                  <a:cubicBezTo>
                    <a:pt x="19328" y="10105"/>
                    <a:pt x="17651" y="12280"/>
                    <a:pt x="15985" y="14467"/>
                  </a:cubicBezTo>
                  <a:cubicBezTo>
                    <a:pt x="16242" y="14057"/>
                    <a:pt x="16499" y="13650"/>
                    <a:pt x="16750" y="13240"/>
                  </a:cubicBezTo>
                  <a:cubicBezTo>
                    <a:pt x="18199" y="11469"/>
                    <a:pt x="19639" y="9704"/>
                    <a:pt x="21014" y="7933"/>
                  </a:cubicBezTo>
                  <a:close/>
                  <a:moveTo>
                    <a:pt x="19403" y="3982"/>
                  </a:moveTo>
                  <a:cubicBezTo>
                    <a:pt x="19486" y="3982"/>
                    <a:pt x="19117" y="4641"/>
                    <a:pt x="17963" y="6446"/>
                  </a:cubicBezTo>
                  <a:cubicBezTo>
                    <a:pt x="17504" y="7168"/>
                    <a:pt x="17016" y="7873"/>
                    <a:pt x="16536" y="8583"/>
                  </a:cubicBezTo>
                  <a:cubicBezTo>
                    <a:pt x="13854" y="11802"/>
                    <a:pt x="11357" y="15194"/>
                    <a:pt x="8568" y="18318"/>
                  </a:cubicBezTo>
                  <a:cubicBezTo>
                    <a:pt x="8277" y="18641"/>
                    <a:pt x="7985" y="18970"/>
                    <a:pt x="7691" y="19302"/>
                  </a:cubicBezTo>
                  <a:cubicBezTo>
                    <a:pt x="8534" y="18116"/>
                    <a:pt x="9365" y="16923"/>
                    <a:pt x="10220" y="15748"/>
                  </a:cubicBezTo>
                  <a:cubicBezTo>
                    <a:pt x="12223" y="13003"/>
                    <a:pt x="14302" y="10315"/>
                    <a:pt x="16418" y="7659"/>
                  </a:cubicBezTo>
                  <a:cubicBezTo>
                    <a:pt x="17555" y="6230"/>
                    <a:pt x="19249" y="3982"/>
                    <a:pt x="19403" y="3982"/>
                  </a:cubicBezTo>
                  <a:close/>
                  <a:moveTo>
                    <a:pt x="20097" y="6907"/>
                  </a:moveTo>
                  <a:cubicBezTo>
                    <a:pt x="20241" y="6907"/>
                    <a:pt x="18773" y="9115"/>
                    <a:pt x="18485" y="9622"/>
                  </a:cubicBezTo>
                  <a:cubicBezTo>
                    <a:pt x="18197" y="10133"/>
                    <a:pt x="17890" y="10638"/>
                    <a:pt x="17582" y="11138"/>
                  </a:cubicBezTo>
                  <a:cubicBezTo>
                    <a:pt x="15927" y="13219"/>
                    <a:pt x="14438" y="15454"/>
                    <a:pt x="12821" y="17564"/>
                  </a:cubicBezTo>
                  <a:cubicBezTo>
                    <a:pt x="11279" y="19577"/>
                    <a:pt x="9726" y="21574"/>
                    <a:pt x="8196" y="23589"/>
                  </a:cubicBezTo>
                  <a:cubicBezTo>
                    <a:pt x="11813" y="18465"/>
                    <a:pt x="15139" y="13087"/>
                    <a:pt x="18993" y="8187"/>
                  </a:cubicBezTo>
                  <a:cubicBezTo>
                    <a:pt x="19729" y="7253"/>
                    <a:pt x="20039" y="6907"/>
                    <a:pt x="20097" y="6907"/>
                  </a:cubicBezTo>
                  <a:close/>
                  <a:moveTo>
                    <a:pt x="21779" y="8381"/>
                  </a:moveTo>
                  <a:cubicBezTo>
                    <a:pt x="20639" y="9657"/>
                    <a:pt x="19626" y="12509"/>
                    <a:pt x="18612" y="14123"/>
                  </a:cubicBezTo>
                  <a:cubicBezTo>
                    <a:pt x="17582" y="15760"/>
                    <a:pt x="16473" y="17351"/>
                    <a:pt x="15341" y="18927"/>
                  </a:cubicBezTo>
                  <a:cubicBezTo>
                    <a:pt x="14039" y="20518"/>
                    <a:pt x="12659" y="22048"/>
                    <a:pt x="11282" y="23604"/>
                  </a:cubicBezTo>
                  <a:cubicBezTo>
                    <a:pt x="11181" y="23719"/>
                    <a:pt x="11080" y="23838"/>
                    <a:pt x="10979" y="23953"/>
                  </a:cubicBezTo>
                  <a:cubicBezTo>
                    <a:pt x="14429" y="18632"/>
                    <a:pt x="17599" y="13046"/>
                    <a:pt x="21779" y="8381"/>
                  </a:cubicBezTo>
                  <a:close/>
                  <a:moveTo>
                    <a:pt x="26096" y="11711"/>
                  </a:moveTo>
                  <a:cubicBezTo>
                    <a:pt x="26434" y="11711"/>
                    <a:pt x="25243" y="13816"/>
                    <a:pt x="24984" y="14262"/>
                  </a:cubicBezTo>
                  <a:cubicBezTo>
                    <a:pt x="24900" y="14406"/>
                    <a:pt x="24805" y="14547"/>
                    <a:pt x="24721" y="14689"/>
                  </a:cubicBezTo>
                  <a:lnTo>
                    <a:pt x="24718" y="14689"/>
                  </a:lnTo>
                  <a:cubicBezTo>
                    <a:pt x="23229" y="16785"/>
                    <a:pt x="21701" y="18849"/>
                    <a:pt x="20134" y="20887"/>
                  </a:cubicBezTo>
                  <a:cubicBezTo>
                    <a:pt x="18572" y="22741"/>
                    <a:pt x="16952" y="24545"/>
                    <a:pt x="15454" y="26341"/>
                  </a:cubicBezTo>
                  <a:cubicBezTo>
                    <a:pt x="15105" y="26759"/>
                    <a:pt x="14747" y="27172"/>
                    <a:pt x="14397" y="27588"/>
                  </a:cubicBezTo>
                  <a:cubicBezTo>
                    <a:pt x="15463" y="25977"/>
                    <a:pt x="16525" y="24360"/>
                    <a:pt x="17587" y="22741"/>
                  </a:cubicBezTo>
                  <a:cubicBezTo>
                    <a:pt x="19773" y="19961"/>
                    <a:pt x="21898" y="17128"/>
                    <a:pt x="23768" y="14175"/>
                  </a:cubicBezTo>
                  <a:cubicBezTo>
                    <a:pt x="24178" y="13684"/>
                    <a:pt x="24583" y="13190"/>
                    <a:pt x="25013" y="12714"/>
                  </a:cubicBezTo>
                  <a:cubicBezTo>
                    <a:pt x="25651" y="11986"/>
                    <a:pt x="25974" y="11711"/>
                    <a:pt x="26096" y="11711"/>
                  </a:cubicBezTo>
                  <a:close/>
                  <a:moveTo>
                    <a:pt x="12717" y="13984"/>
                  </a:moveTo>
                  <a:lnTo>
                    <a:pt x="12717" y="13984"/>
                  </a:lnTo>
                  <a:cubicBezTo>
                    <a:pt x="11294" y="15919"/>
                    <a:pt x="9847" y="17839"/>
                    <a:pt x="8424" y="19764"/>
                  </a:cubicBezTo>
                  <a:cubicBezTo>
                    <a:pt x="6804" y="21950"/>
                    <a:pt x="5225" y="24164"/>
                    <a:pt x="3686" y="26404"/>
                  </a:cubicBezTo>
                  <a:cubicBezTo>
                    <a:pt x="2768" y="27741"/>
                    <a:pt x="1905" y="29115"/>
                    <a:pt x="1045" y="30489"/>
                  </a:cubicBezTo>
                  <a:cubicBezTo>
                    <a:pt x="857" y="30792"/>
                    <a:pt x="755" y="30919"/>
                    <a:pt x="719" y="30919"/>
                  </a:cubicBezTo>
                  <a:cubicBezTo>
                    <a:pt x="539" y="30919"/>
                    <a:pt x="1891" y="27883"/>
                    <a:pt x="2159" y="27221"/>
                  </a:cubicBezTo>
                  <a:cubicBezTo>
                    <a:pt x="3545" y="25198"/>
                    <a:pt x="4945" y="23182"/>
                    <a:pt x="6354" y="21176"/>
                  </a:cubicBezTo>
                  <a:cubicBezTo>
                    <a:pt x="7991" y="19265"/>
                    <a:pt x="9752" y="17446"/>
                    <a:pt x="11357" y="15613"/>
                  </a:cubicBezTo>
                  <a:cubicBezTo>
                    <a:pt x="11822" y="15081"/>
                    <a:pt x="12269" y="14533"/>
                    <a:pt x="12717" y="13984"/>
                  </a:cubicBezTo>
                  <a:close/>
                  <a:moveTo>
                    <a:pt x="17235" y="24629"/>
                  </a:moveTo>
                  <a:lnTo>
                    <a:pt x="17235" y="24629"/>
                  </a:lnTo>
                  <a:cubicBezTo>
                    <a:pt x="15393" y="26973"/>
                    <a:pt x="13546" y="29309"/>
                    <a:pt x="11686" y="31638"/>
                  </a:cubicBezTo>
                  <a:lnTo>
                    <a:pt x="11683" y="31638"/>
                  </a:lnTo>
                  <a:cubicBezTo>
                    <a:pt x="12174" y="30922"/>
                    <a:pt x="12659" y="30204"/>
                    <a:pt x="13138" y="29485"/>
                  </a:cubicBezTo>
                  <a:cubicBezTo>
                    <a:pt x="14513" y="27874"/>
                    <a:pt x="15878" y="26254"/>
                    <a:pt x="17235" y="24629"/>
                  </a:cubicBezTo>
                  <a:close/>
                  <a:moveTo>
                    <a:pt x="25482" y="10711"/>
                  </a:moveTo>
                  <a:cubicBezTo>
                    <a:pt x="25525" y="10711"/>
                    <a:pt x="25505" y="10800"/>
                    <a:pt x="25400" y="11008"/>
                  </a:cubicBezTo>
                  <a:cubicBezTo>
                    <a:pt x="24903" y="11992"/>
                    <a:pt x="24340" y="12939"/>
                    <a:pt x="23754" y="13872"/>
                  </a:cubicBezTo>
                  <a:cubicBezTo>
                    <a:pt x="21828" y="16167"/>
                    <a:pt x="20073" y="18592"/>
                    <a:pt x="18399" y="21081"/>
                  </a:cubicBezTo>
                  <a:cubicBezTo>
                    <a:pt x="16773" y="23050"/>
                    <a:pt x="15116" y="24993"/>
                    <a:pt x="13572" y="26970"/>
                  </a:cubicBezTo>
                  <a:cubicBezTo>
                    <a:pt x="12194" y="28740"/>
                    <a:pt x="10823" y="30527"/>
                    <a:pt x="9458" y="32334"/>
                  </a:cubicBezTo>
                  <a:cubicBezTo>
                    <a:pt x="10771" y="30383"/>
                    <a:pt x="12021" y="28379"/>
                    <a:pt x="13289" y="26381"/>
                  </a:cubicBezTo>
                  <a:cubicBezTo>
                    <a:pt x="13505" y="26041"/>
                    <a:pt x="13736" y="25709"/>
                    <a:pt x="13958" y="25371"/>
                  </a:cubicBezTo>
                  <a:cubicBezTo>
                    <a:pt x="14539" y="24689"/>
                    <a:pt x="15096" y="24011"/>
                    <a:pt x="15616" y="23341"/>
                  </a:cubicBezTo>
                  <a:cubicBezTo>
                    <a:pt x="17180" y="21320"/>
                    <a:pt x="18817" y="19372"/>
                    <a:pt x="20269" y="17270"/>
                  </a:cubicBezTo>
                  <a:cubicBezTo>
                    <a:pt x="21051" y="16141"/>
                    <a:pt x="21797" y="14987"/>
                    <a:pt x="22581" y="13854"/>
                  </a:cubicBezTo>
                  <a:lnTo>
                    <a:pt x="22581" y="13854"/>
                  </a:lnTo>
                  <a:cubicBezTo>
                    <a:pt x="22384" y="14140"/>
                    <a:pt x="22310" y="14260"/>
                    <a:pt x="22328" y="14260"/>
                  </a:cubicBezTo>
                  <a:cubicBezTo>
                    <a:pt x="22426" y="14260"/>
                    <a:pt x="25212" y="10711"/>
                    <a:pt x="25482" y="10711"/>
                  </a:cubicBezTo>
                  <a:close/>
                  <a:moveTo>
                    <a:pt x="20681" y="26993"/>
                  </a:moveTo>
                  <a:cubicBezTo>
                    <a:pt x="19190" y="28772"/>
                    <a:pt x="17651" y="30699"/>
                    <a:pt x="16118" y="32707"/>
                  </a:cubicBezTo>
                  <a:cubicBezTo>
                    <a:pt x="16516" y="32138"/>
                    <a:pt x="16912" y="31566"/>
                    <a:pt x="17299" y="30989"/>
                  </a:cubicBezTo>
                  <a:cubicBezTo>
                    <a:pt x="18426" y="29656"/>
                    <a:pt x="19553" y="28324"/>
                    <a:pt x="20681" y="26993"/>
                  </a:cubicBezTo>
                  <a:close/>
                  <a:moveTo>
                    <a:pt x="22917" y="12674"/>
                  </a:moveTo>
                  <a:lnTo>
                    <a:pt x="22917" y="12674"/>
                  </a:lnTo>
                  <a:cubicBezTo>
                    <a:pt x="22645" y="13061"/>
                    <a:pt x="22380" y="13450"/>
                    <a:pt x="22103" y="13831"/>
                  </a:cubicBezTo>
                  <a:cubicBezTo>
                    <a:pt x="21084" y="15093"/>
                    <a:pt x="20113" y="16415"/>
                    <a:pt x="19175" y="17761"/>
                  </a:cubicBezTo>
                  <a:cubicBezTo>
                    <a:pt x="17680" y="19732"/>
                    <a:pt x="16170" y="21696"/>
                    <a:pt x="14712" y="23691"/>
                  </a:cubicBezTo>
                  <a:cubicBezTo>
                    <a:pt x="14097" y="24534"/>
                    <a:pt x="13520" y="25411"/>
                    <a:pt x="12957" y="26295"/>
                  </a:cubicBezTo>
                  <a:cubicBezTo>
                    <a:pt x="11207" y="28408"/>
                    <a:pt x="9319" y="30515"/>
                    <a:pt x="7581" y="32712"/>
                  </a:cubicBezTo>
                  <a:cubicBezTo>
                    <a:pt x="9221" y="30463"/>
                    <a:pt x="10760" y="28139"/>
                    <a:pt x="12327" y="25821"/>
                  </a:cubicBezTo>
                  <a:lnTo>
                    <a:pt x="12327" y="25818"/>
                  </a:lnTo>
                  <a:cubicBezTo>
                    <a:pt x="15503" y="21118"/>
                    <a:pt x="19435" y="17102"/>
                    <a:pt x="22917" y="12674"/>
                  </a:cubicBezTo>
                  <a:close/>
                  <a:moveTo>
                    <a:pt x="13081" y="17749"/>
                  </a:moveTo>
                  <a:lnTo>
                    <a:pt x="13081" y="17749"/>
                  </a:lnTo>
                  <a:cubicBezTo>
                    <a:pt x="9775" y="22452"/>
                    <a:pt x="6449" y="27210"/>
                    <a:pt x="2861" y="31685"/>
                  </a:cubicBezTo>
                  <a:cubicBezTo>
                    <a:pt x="2266" y="32426"/>
                    <a:pt x="2009" y="32719"/>
                    <a:pt x="1973" y="32719"/>
                  </a:cubicBezTo>
                  <a:cubicBezTo>
                    <a:pt x="1846" y="32719"/>
                    <a:pt x="4538" y="28994"/>
                    <a:pt x="4838" y="28561"/>
                  </a:cubicBezTo>
                  <a:cubicBezTo>
                    <a:pt x="6778" y="25778"/>
                    <a:pt x="8883" y="23104"/>
                    <a:pt x="10962" y="20422"/>
                  </a:cubicBezTo>
                  <a:cubicBezTo>
                    <a:pt x="11655" y="19527"/>
                    <a:pt x="12368" y="18638"/>
                    <a:pt x="13081" y="17749"/>
                  </a:cubicBezTo>
                  <a:close/>
                  <a:moveTo>
                    <a:pt x="20621" y="24669"/>
                  </a:moveTo>
                  <a:cubicBezTo>
                    <a:pt x="20805" y="24669"/>
                    <a:pt x="18785" y="28194"/>
                    <a:pt x="18505" y="28647"/>
                  </a:cubicBezTo>
                  <a:cubicBezTo>
                    <a:pt x="18312" y="28962"/>
                    <a:pt x="18110" y="29274"/>
                    <a:pt x="17908" y="29583"/>
                  </a:cubicBezTo>
                  <a:cubicBezTo>
                    <a:pt x="15904" y="31771"/>
                    <a:pt x="13837" y="34009"/>
                    <a:pt x="11935" y="36333"/>
                  </a:cubicBezTo>
                  <a:cubicBezTo>
                    <a:pt x="14576" y="32816"/>
                    <a:pt x="17302" y="29352"/>
                    <a:pt x="19796" y="25737"/>
                  </a:cubicBezTo>
                  <a:cubicBezTo>
                    <a:pt x="20325" y="24970"/>
                    <a:pt x="20567" y="24669"/>
                    <a:pt x="20621" y="24669"/>
                  </a:cubicBezTo>
                  <a:close/>
                  <a:moveTo>
                    <a:pt x="13011" y="22126"/>
                  </a:moveTo>
                  <a:lnTo>
                    <a:pt x="13011" y="22126"/>
                  </a:lnTo>
                  <a:cubicBezTo>
                    <a:pt x="11071" y="24764"/>
                    <a:pt x="9094" y="27374"/>
                    <a:pt x="7171" y="30025"/>
                  </a:cubicBezTo>
                  <a:cubicBezTo>
                    <a:pt x="5678" y="32080"/>
                    <a:pt x="3340" y="34603"/>
                    <a:pt x="2511" y="37020"/>
                  </a:cubicBezTo>
                  <a:cubicBezTo>
                    <a:pt x="3074" y="35377"/>
                    <a:pt x="3863" y="33812"/>
                    <a:pt x="4783" y="32311"/>
                  </a:cubicBezTo>
                  <a:cubicBezTo>
                    <a:pt x="6634" y="30232"/>
                    <a:pt x="8294" y="27978"/>
                    <a:pt x="9865" y="25639"/>
                  </a:cubicBezTo>
                  <a:cubicBezTo>
                    <a:pt x="10918" y="24438"/>
                    <a:pt x="11984" y="23269"/>
                    <a:pt x="13011" y="22126"/>
                  </a:cubicBezTo>
                  <a:close/>
                  <a:moveTo>
                    <a:pt x="12411" y="27158"/>
                  </a:moveTo>
                  <a:lnTo>
                    <a:pt x="12411" y="27158"/>
                  </a:lnTo>
                  <a:cubicBezTo>
                    <a:pt x="11490" y="28630"/>
                    <a:pt x="10598" y="30126"/>
                    <a:pt x="9663" y="31575"/>
                  </a:cubicBezTo>
                  <a:cubicBezTo>
                    <a:pt x="8525" y="33339"/>
                    <a:pt x="7304" y="35031"/>
                    <a:pt x="6016" y="36691"/>
                  </a:cubicBezTo>
                  <a:cubicBezTo>
                    <a:pt x="5887" y="36859"/>
                    <a:pt x="3749" y="38965"/>
                    <a:pt x="3681" y="38965"/>
                  </a:cubicBezTo>
                  <a:cubicBezTo>
                    <a:pt x="3679" y="38965"/>
                    <a:pt x="3679" y="38964"/>
                    <a:pt x="3681" y="38960"/>
                  </a:cubicBezTo>
                  <a:cubicBezTo>
                    <a:pt x="5505" y="34808"/>
                    <a:pt x="9131" y="30882"/>
                    <a:pt x="12411" y="27158"/>
                  </a:cubicBezTo>
                  <a:close/>
                  <a:moveTo>
                    <a:pt x="15933" y="24825"/>
                  </a:moveTo>
                  <a:lnTo>
                    <a:pt x="15933" y="24825"/>
                  </a:lnTo>
                  <a:cubicBezTo>
                    <a:pt x="15058" y="26179"/>
                    <a:pt x="14181" y="27533"/>
                    <a:pt x="13303" y="28884"/>
                  </a:cubicBezTo>
                  <a:cubicBezTo>
                    <a:pt x="10993" y="31607"/>
                    <a:pt x="8669" y="34318"/>
                    <a:pt x="6389" y="37063"/>
                  </a:cubicBezTo>
                  <a:cubicBezTo>
                    <a:pt x="6066" y="37451"/>
                    <a:pt x="4223" y="39951"/>
                    <a:pt x="4214" y="39951"/>
                  </a:cubicBezTo>
                  <a:cubicBezTo>
                    <a:pt x="4211" y="39951"/>
                    <a:pt x="4467" y="39597"/>
                    <a:pt x="5162" y="38642"/>
                  </a:cubicBezTo>
                  <a:cubicBezTo>
                    <a:pt x="6776" y="36419"/>
                    <a:pt x="8545" y="34300"/>
                    <a:pt x="10200" y="32103"/>
                  </a:cubicBezTo>
                  <a:cubicBezTo>
                    <a:pt x="12033" y="29669"/>
                    <a:pt x="13990" y="27259"/>
                    <a:pt x="15933" y="24825"/>
                  </a:cubicBezTo>
                  <a:close/>
                  <a:moveTo>
                    <a:pt x="22758" y="18119"/>
                  </a:moveTo>
                  <a:lnTo>
                    <a:pt x="22758" y="18119"/>
                  </a:lnTo>
                  <a:cubicBezTo>
                    <a:pt x="21508" y="20111"/>
                    <a:pt x="20324" y="22155"/>
                    <a:pt x="18990" y="23999"/>
                  </a:cubicBezTo>
                  <a:cubicBezTo>
                    <a:pt x="14565" y="30105"/>
                    <a:pt x="9862" y="36006"/>
                    <a:pt x="5251" y="41971"/>
                  </a:cubicBezTo>
                  <a:cubicBezTo>
                    <a:pt x="8395" y="37903"/>
                    <a:pt x="11963" y="32588"/>
                    <a:pt x="15194" y="27949"/>
                  </a:cubicBezTo>
                  <a:cubicBezTo>
                    <a:pt x="17567" y="24539"/>
                    <a:pt x="20249" y="21395"/>
                    <a:pt x="22758" y="18119"/>
                  </a:cubicBezTo>
                  <a:close/>
                  <a:moveTo>
                    <a:pt x="21384" y="29247"/>
                  </a:moveTo>
                  <a:cubicBezTo>
                    <a:pt x="21655" y="29247"/>
                    <a:pt x="21385" y="30039"/>
                    <a:pt x="21008" y="30902"/>
                  </a:cubicBezTo>
                  <a:cubicBezTo>
                    <a:pt x="18664" y="33717"/>
                    <a:pt x="16649" y="36873"/>
                    <a:pt x="14542" y="39936"/>
                  </a:cubicBezTo>
                  <a:cubicBezTo>
                    <a:pt x="13600" y="40969"/>
                    <a:pt x="12639" y="41983"/>
                    <a:pt x="11681" y="42999"/>
                  </a:cubicBezTo>
                  <a:cubicBezTo>
                    <a:pt x="12356" y="41933"/>
                    <a:pt x="13023" y="40860"/>
                    <a:pt x="13678" y="39783"/>
                  </a:cubicBezTo>
                  <a:cubicBezTo>
                    <a:pt x="15800" y="36766"/>
                    <a:pt x="17876" y="33717"/>
                    <a:pt x="19903" y="30634"/>
                  </a:cubicBezTo>
                  <a:cubicBezTo>
                    <a:pt x="20128" y="30383"/>
                    <a:pt x="20342" y="30120"/>
                    <a:pt x="20575" y="29874"/>
                  </a:cubicBezTo>
                  <a:lnTo>
                    <a:pt x="20575" y="29872"/>
                  </a:lnTo>
                  <a:cubicBezTo>
                    <a:pt x="21001" y="29428"/>
                    <a:pt x="21255" y="29247"/>
                    <a:pt x="21384" y="29247"/>
                  </a:cubicBezTo>
                  <a:close/>
                  <a:moveTo>
                    <a:pt x="21439" y="21950"/>
                  </a:moveTo>
                  <a:lnTo>
                    <a:pt x="21439" y="21950"/>
                  </a:lnTo>
                  <a:cubicBezTo>
                    <a:pt x="20139" y="23734"/>
                    <a:pt x="18852" y="25532"/>
                    <a:pt x="17538" y="27311"/>
                  </a:cubicBezTo>
                  <a:cubicBezTo>
                    <a:pt x="15673" y="29837"/>
                    <a:pt x="13981" y="32481"/>
                    <a:pt x="12261" y="35106"/>
                  </a:cubicBezTo>
                  <a:cubicBezTo>
                    <a:pt x="10350" y="38013"/>
                    <a:pt x="7077" y="41243"/>
                    <a:pt x="5583" y="43669"/>
                  </a:cubicBezTo>
                  <a:lnTo>
                    <a:pt x="5583" y="43669"/>
                  </a:lnTo>
                  <a:cubicBezTo>
                    <a:pt x="9147" y="37872"/>
                    <a:pt x="13534" y="32460"/>
                    <a:pt x="17486" y="26921"/>
                  </a:cubicBezTo>
                  <a:cubicBezTo>
                    <a:pt x="18676" y="25249"/>
                    <a:pt x="20050" y="23610"/>
                    <a:pt x="21439" y="21950"/>
                  </a:cubicBezTo>
                  <a:close/>
                  <a:moveTo>
                    <a:pt x="15307" y="33339"/>
                  </a:moveTo>
                  <a:lnTo>
                    <a:pt x="15307" y="33339"/>
                  </a:lnTo>
                  <a:cubicBezTo>
                    <a:pt x="15171" y="33527"/>
                    <a:pt x="15035" y="33717"/>
                    <a:pt x="14900" y="33905"/>
                  </a:cubicBezTo>
                  <a:cubicBezTo>
                    <a:pt x="12541" y="37187"/>
                    <a:pt x="10174" y="40418"/>
                    <a:pt x="7968" y="43807"/>
                  </a:cubicBezTo>
                  <a:cubicBezTo>
                    <a:pt x="7404" y="44673"/>
                    <a:pt x="7126" y="44998"/>
                    <a:pt x="7031" y="44998"/>
                  </a:cubicBezTo>
                  <a:cubicBezTo>
                    <a:pt x="6792" y="44998"/>
                    <a:pt x="7718" y="42922"/>
                    <a:pt x="8138" y="42245"/>
                  </a:cubicBezTo>
                  <a:lnTo>
                    <a:pt x="8138" y="42242"/>
                  </a:lnTo>
                  <a:cubicBezTo>
                    <a:pt x="9486" y="40071"/>
                    <a:pt x="11224" y="38134"/>
                    <a:pt x="12884" y="36194"/>
                  </a:cubicBezTo>
                  <a:cubicBezTo>
                    <a:pt x="13696" y="35247"/>
                    <a:pt x="14498" y="34292"/>
                    <a:pt x="15307" y="33339"/>
                  </a:cubicBezTo>
                  <a:close/>
                  <a:moveTo>
                    <a:pt x="13421" y="41532"/>
                  </a:moveTo>
                  <a:cubicBezTo>
                    <a:pt x="12844" y="42338"/>
                    <a:pt x="12261" y="43134"/>
                    <a:pt x="11652" y="43902"/>
                  </a:cubicBezTo>
                  <a:cubicBezTo>
                    <a:pt x="10436" y="45439"/>
                    <a:pt x="9601" y="46523"/>
                    <a:pt x="9523" y="46523"/>
                  </a:cubicBezTo>
                  <a:cubicBezTo>
                    <a:pt x="9461" y="46523"/>
                    <a:pt x="9874" y="45844"/>
                    <a:pt x="10947" y="44174"/>
                  </a:cubicBezTo>
                  <a:lnTo>
                    <a:pt x="10944" y="44171"/>
                  </a:lnTo>
                  <a:cubicBezTo>
                    <a:pt x="10953" y="44159"/>
                    <a:pt x="10959" y="44148"/>
                    <a:pt x="10967" y="44136"/>
                  </a:cubicBezTo>
                  <a:cubicBezTo>
                    <a:pt x="11776" y="43259"/>
                    <a:pt x="12599" y="42395"/>
                    <a:pt x="13421" y="41532"/>
                  </a:cubicBezTo>
                  <a:close/>
                  <a:moveTo>
                    <a:pt x="18775" y="1"/>
                  </a:moveTo>
                  <a:cubicBezTo>
                    <a:pt x="18725" y="1"/>
                    <a:pt x="18675" y="20"/>
                    <a:pt x="18644" y="63"/>
                  </a:cubicBezTo>
                  <a:cubicBezTo>
                    <a:pt x="12835" y="8095"/>
                    <a:pt x="6836" y="15988"/>
                    <a:pt x="1215" y="24152"/>
                  </a:cubicBezTo>
                  <a:cubicBezTo>
                    <a:pt x="2673" y="22033"/>
                    <a:pt x="4195" y="19802"/>
                    <a:pt x="5748" y="17518"/>
                  </a:cubicBezTo>
                  <a:lnTo>
                    <a:pt x="5748" y="17518"/>
                  </a:lnTo>
                  <a:cubicBezTo>
                    <a:pt x="3808" y="20148"/>
                    <a:pt x="1847" y="22761"/>
                    <a:pt x="236" y="25593"/>
                  </a:cubicBezTo>
                  <a:cubicBezTo>
                    <a:pt x="181" y="25691"/>
                    <a:pt x="262" y="25776"/>
                    <a:pt x="348" y="25776"/>
                  </a:cubicBezTo>
                  <a:cubicBezTo>
                    <a:pt x="386" y="25776"/>
                    <a:pt x="425" y="25758"/>
                    <a:pt x="453" y="25717"/>
                  </a:cubicBezTo>
                  <a:cubicBezTo>
                    <a:pt x="3392" y="21378"/>
                    <a:pt x="6452" y="17128"/>
                    <a:pt x="9556" y="12908"/>
                  </a:cubicBezTo>
                  <a:cubicBezTo>
                    <a:pt x="10939" y="11025"/>
                    <a:pt x="12327" y="9146"/>
                    <a:pt x="13722" y="7272"/>
                  </a:cubicBezTo>
                  <a:cubicBezTo>
                    <a:pt x="14417" y="6334"/>
                    <a:pt x="15110" y="5396"/>
                    <a:pt x="15803" y="4454"/>
                  </a:cubicBezTo>
                  <a:cubicBezTo>
                    <a:pt x="15911" y="4308"/>
                    <a:pt x="17634" y="1641"/>
                    <a:pt x="17876" y="1641"/>
                  </a:cubicBezTo>
                  <a:cubicBezTo>
                    <a:pt x="17958" y="1641"/>
                    <a:pt x="17869" y="1950"/>
                    <a:pt x="17486" y="2771"/>
                  </a:cubicBezTo>
                  <a:cubicBezTo>
                    <a:pt x="15468" y="7102"/>
                    <a:pt x="12220" y="10901"/>
                    <a:pt x="9348" y="14672"/>
                  </a:cubicBezTo>
                  <a:cubicBezTo>
                    <a:pt x="8083" y="16332"/>
                    <a:pt x="6744" y="18283"/>
                    <a:pt x="5473" y="20200"/>
                  </a:cubicBezTo>
                  <a:cubicBezTo>
                    <a:pt x="3767" y="22527"/>
                    <a:pt x="2101" y="24886"/>
                    <a:pt x="531" y="27314"/>
                  </a:cubicBezTo>
                  <a:cubicBezTo>
                    <a:pt x="459" y="27426"/>
                    <a:pt x="560" y="27532"/>
                    <a:pt x="663" y="27532"/>
                  </a:cubicBezTo>
                  <a:cubicBezTo>
                    <a:pt x="708" y="27532"/>
                    <a:pt x="753" y="27512"/>
                    <a:pt x="785" y="27464"/>
                  </a:cubicBezTo>
                  <a:cubicBezTo>
                    <a:pt x="4622" y="21577"/>
                    <a:pt x="9561" y="15956"/>
                    <a:pt x="13609" y="9954"/>
                  </a:cubicBezTo>
                  <a:cubicBezTo>
                    <a:pt x="14282" y="9079"/>
                    <a:pt x="14957" y="8210"/>
                    <a:pt x="15624" y="7330"/>
                  </a:cubicBezTo>
                  <a:cubicBezTo>
                    <a:pt x="16008" y="6826"/>
                    <a:pt x="18297" y="3289"/>
                    <a:pt x="18366" y="3289"/>
                  </a:cubicBezTo>
                  <a:cubicBezTo>
                    <a:pt x="18388" y="3289"/>
                    <a:pt x="18176" y="3662"/>
                    <a:pt x="17590" y="4631"/>
                  </a:cubicBezTo>
                  <a:cubicBezTo>
                    <a:pt x="16210" y="6911"/>
                    <a:pt x="14726" y="9131"/>
                    <a:pt x="13199" y="11320"/>
                  </a:cubicBezTo>
                  <a:cubicBezTo>
                    <a:pt x="11008" y="14178"/>
                    <a:pt x="8880" y="17082"/>
                    <a:pt x="6796" y="20018"/>
                  </a:cubicBezTo>
                  <a:cubicBezTo>
                    <a:pt x="4374" y="23035"/>
                    <a:pt x="1827" y="26043"/>
                    <a:pt x="210" y="29516"/>
                  </a:cubicBezTo>
                  <a:cubicBezTo>
                    <a:pt x="148" y="29637"/>
                    <a:pt x="249" y="29743"/>
                    <a:pt x="352" y="29743"/>
                  </a:cubicBezTo>
                  <a:cubicBezTo>
                    <a:pt x="397" y="29743"/>
                    <a:pt x="443" y="29722"/>
                    <a:pt x="476" y="29672"/>
                  </a:cubicBezTo>
                  <a:cubicBezTo>
                    <a:pt x="693" y="29352"/>
                    <a:pt x="915" y="29037"/>
                    <a:pt x="1131" y="28717"/>
                  </a:cubicBezTo>
                  <a:lnTo>
                    <a:pt x="1131" y="28717"/>
                  </a:lnTo>
                  <a:cubicBezTo>
                    <a:pt x="707" y="29747"/>
                    <a:pt x="392" y="30819"/>
                    <a:pt x="199" y="31916"/>
                  </a:cubicBezTo>
                  <a:cubicBezTo>
                    <a:pt x="182" y="32022"/>
                    <a:pt x="266" y="32105"/>
                    <a:pt x="352" y="32105"/>
                  </a:cubicBezTo>
                  <a:cubicBezTo>
                    <a:pt x="396" y="32105"/>
                    <a:pt x="440" y="32083"/>
                    <a:pt x="470" y="32031"/>
                  </a:cubicBezTo>
                  <a:cubicBezTo>
                    <a:pt x="5115" y="24268"/>
                    <a:pt x="10843" y="17252"/>
                    <a:pt x="15994" y="9842"/>
                  </a:cubicBezTo>
                  <a:cubicBezTo>
                    <a:pt x="17285" y="8214"/>
                    <a:pt x="19280" y="5766"/>
                    <a:pt x="19573" y="5766"/>
                  </a:cubicBezTo>
                  <a:cubicBezTo>
                    <a:pt x="19668" y="5766"/>
                    <a:pt x="19585" y="6023"/>
                    <a:pt x="19242" y="6646"/>
                  </a:cubicBezTo>
                  <a:cubicBezTo>
                    <a:pt x="16817" y="11048"/>
                    <a:pt x="12708" y="15206"/>
                    <a:pt x="9732" y="19320"/>
                  </a:cubicBezTo>
                  <a:cubicBezTo>
                    <a:pt x="6461" y="23835"/>
                    <a:pt x="2578" y="28148"/>
                    <a:pt x="55" y="33140"/>
                  </a:cubicBezTo>
                  <a:cubicBezTo>
                    <a:pt x="1" y="33250"/>
                    <a:pt x="90" y="33366"/>
                    <a:pt x="190" y="33366"/>
                  </a:cubicBezTo>
                  <a:cubicBezTo>
                    <a:pt x="223" y="33366"/>
                    <a:pt x="258" y="33353"/>
                    <a:pt x="288" y="33322"/>
                  </a:cubicBezTo>
                  <a:cubicBezTo>
                    <a:pt x="1969" y="31615"/>
                    <a:pt x="3519" y="29797"/>
                    <a:pt x="4994" y="27911"/>
                  </a:cubicBezTo>
                  <a:lnTo>
                    <a:pt x="4994" y="27911"/>
                  </a:lnTo>
                  <a:cubicBezTo>
                    <a:pt x="3548" y="29924"/>
                    <a:pt x="2151" y="31970"/>
                    <a:pt x="840" y="34084"/>
                  </a:cubicBezTo>
                  <a:cubicBezTo>
                    <a:pt x="773" y="34192"/>
                    <a:pt x="877" y="34316"/>
                    <a:pt x="981" y="34316"/>
                  </a:cubicBezTo>
                  <a:cubicBezTo>
                    <a:pt x="1016" y="34316"/>
                    <a:pt x="1051" y="34302"/>
                    <a:pt x="1079" y="34268"/>
                  </a:cubicBezTo>
                  <a:cubicBezTo>
                    <a:pt x="1954" y="33246"/>
                    <a:pt x="2832" y="32201"/>
                    <a:pt x="3712" y="31142"/>
                  </a:cubicBezTo>
                  <a:lnTo>
                    <a:pt x="3712" y="31142"/>
                  </a:lnTo>
                  <a:cubicBezTo>
                    <a:pt x="2777" y="32571"/>
                    <a:pt x="1905" y="34020"/>
                    <a:pt x="1157" y="35501"/>
                  </a:cubicBezTo>
                  <a:cubicBezTo>
                    <a:pt x="1095" y="35616"/>
                    <a:pt x="1187" y="35729"/>
                    <a:pt x="1291" y="35729"/>
                  </a:cubicBezTo>
                  <a:cubicBezTo>
                    <a:pt x="1326" y="35729"/>
                    <a:pt x="1362" y="35716"/>
                    <a:pt x="1394" y="35686"/>
                  </a:cubicBezTo>
                  <a:cubicBezTo>
                    <a:pt x="2393" y="34811"/>
                    <a:pt x="3346" y="33885"/>
                    <a:pt x="4244" y="32909"/>
                  </a:cubicBezTo>
                  <a:lnTo>
                    <a:pt x="4244" y="32909"/>
                  </a:lnTo>
                  <a:cubicBezTo>
                    <a:pt x="3262" y="34589"/>
                    <a:pt x="2405" y="36344"/>
                    <a:pt x="1758" y="38212"/>
                  </a:cubicBezTo>
                  <a:cubicBezTo>
                    <a:pt x="1718" y="38330"/>
                    <a:pt x="1819" y="38414"/>
                    <a:pt x="1920" y="38414"/>
                  </a:cubicBezTo>
                  <a:cubicBezTo>
                    <a:pt x="1972" y="38414"/>
                    <a:pt x="2024" y="38391"/>
                    <a:pt x="2055" y="38339"/>
                  </a:cubicBezTo>
                  <a:cubicBezTo>
                    <a:pt x="5984" y="31817"/>
                    <a:pt x="10762" y="25862"/>
                    <a:pt x="15171" y="19669"/>
                  </a:cubicBezTo>
                  <a:cubicBezTo>
                    <a:pt x="16080" y="18604"/>
                    <a:pt x="16952" y="17515"/>
                    <a:pt x="17749" y="16323"/>
                  </a:cubicBezTo>
                  <a:cubicBezTo>
                    <a:pt x="18529" y="15154"/>
                    <a:pt x="19244" y="13941"/>
                    <a:pt x="19998" y="12757"/>
                  </a:cubicBezTo>
                  <a:cubicBezTo>
                    <a:pt x="20338" y="12224"/>
                    <a:pt x="22267" y="9564"/>
                    <a:pt x="22610" y="9564"/>
                  </a:cubicBezTo>
                  <a:cubicBezTo>
                    <a:pt x="22733" y="9564"/>
                    <a:pt x="22651" y="9907"/>
                    <a:pt x="22218" y="10814"/>
                  </a:cubicBezTo>
                  <a:cubicBezTo>
                    <a:pt x="20012" y="15434"/>
                    <a:pt x="15564" y="19903"/>
                    <a:pt x="12578" y="24103"/>
                  </a:cubicBezTo>
                  <a:cubicBezTo>
                    <a:pt x="8952" y="29208"/>
                    <a:pt x="5306" y="34318"/>
                    <a:pt x="1931" y="39592"/>
                  </a:cubicBezTo>
                  <a:cubicBezTo>
                    <a:pt x="1853" y="39715"/>
                    <a:pt x="1966" y="39832"/>
                    <a:pt x="2081" y="39832"/>
                  </a:cubicBezTo>
                  <a:cubicBezTo>
                    <a:pt x="2130" y="39832"/>
                    <a:pt x="2180" y="39810"/>
                    <a:pt x="2214" y="39757"/>
                  </a:cubicBezTo>
                  <a:cubicBezTo>
                    <a:pt x="2644" y="39087"/>
                    <a:pt x="3089" y="38426"/>
                    <a:pt x="3528" y="37759"/>
                  </a:cubicBezTo>
                  <a:cubicBezTo>
                    <a:pt x="4379" y="36812"/>
                    <a:pt x="5193" y="35839"/>
                    <a:pt x="5973" y="34840"/>
                  </a:cubicBezTo>
                  <a:lnTo>
                    <a:pt x="5973" y="34840"/>
                  </a:lnTo>
                  <a:cubicBezTo>
                    <a:pt x="4778" y="36512"/>
                    <a:pt x="3718" y="38247"/>
                    <a:pt x="2907" y="40083"/>
                  </a:cubicBezTo>
                  <a:cubicBezTo>
                    <a:pt x="2866" y="40177"/>
                    <a:pt x="2937" y="40276"/>
                    <a:pt x="3021" y="40276"/>
                  </a:cubicBezTo>
                  <a:cubicBezTo>
                    <a:pt x="3050" y="40276"/>
                    <a:pt x="3081" y="40264"/>
                    <a:pt x="3109" y="40236"/>
                  </a:cubicBezTo>
                  <a:cubicBezTo>
                    <a:pt x="4062" y="39292"/>
                    <a:pt x="4965" y="38299"/>
                    <a:pt x="5817" y="37262"/>
                  </a:cubicBezTo>
                  <a:lnTo>
                    <a:pt x="5817" y="37262"/>
                  </a:lnTo>
                  <a:cubicBezTo>
                    <a:pt x="4882" y="38561"/>
                    <a:pt x="3964" y="39872"/>
                    <a:pt x="3071" y="41189"/>
                  </a:cubicBezTo>
                  <a:cubicBezTo>
                    <a:pt x="3013" y="41273"/>
                    <a:pt x="3100" y="41375"/>
                    <a:pt x="3184" y="41375"/>
                  </a:cubicBezTo>
                  <a:cubicBezTo>
                    <a:pt x="3212" y="41375"/>
                    <a:pt x="3240" y="41363"/>
                    <a:pt x="3262" y="41336"/>
                  </a:cubicBezTo>
                  <a:cubicBezTo>
                    <a:pt x="6106" y="37730"/>
                    <a:pt x="9082" y="34237"/>
                    <a:pt x="12062" y="30746"/>
                  </a:cubicBezTo>
                  <a:lnTo>
                    <a:pt x="12062" y="30746"/>
                  </a:lnTo>
                  <a:cubicBezTo>
                    <a:pt x="11311" y="31861"/>
                    <a:pt x="10537" y="32975"/>
                    <a:pt x="9746" y="34087"/>
                  </a:cubicBezTo>
                  <a:cubicBezTo>
                    <a:pt x="7696" y="36691"/>
                    <a:pt x="5667" y="39309"/>
                    <a:pt x="3707" y="41977"/>
                  </a:cubicBezTo>
                  <a:cubicBezTo>
                    <a:pt x="3646" y="42059"/>
                    <a:pt x="3731" y="42155"/>
                    <a:pt x="3813" y="42155"/>
                  </a:cubicBezTo>
                  <a:cubicBezTo>
                    <a:pt x="3840" y="42155"/>
                    <a:pt x="3867" y="42144"/>
                    <a:pt x="3889" y="42118"/>
                  </a:cubicBezTo>
                  <a:cubicBezTo>
                    <a:pt x="5964" y="39624"/>
                    <a:pt x="7904" y="37037"/>
                    <a:pt x="9769" y="34398"/>
                  </a:cubicBezTo>
                  <a:cubicBezTo>
                    <a:pt x="11741" y="31910"/>
                    <a:pt x="13745" y="29444"/>
                    <a:pt x="15731" y="26967"/>
                  </a:cubicBezTo>
                  <a:cubicBezTo>
                    <a:pt x="15997" y="26638"/>
                    <a:pt x="16254" y="26300"/>
                    <a:pt x="16519" y="25971"/>
                  </a:cubicBezTo>
                  <a:lnTo>
                    <a:pt x="16519" y="25971"/>
                  </a:lnTo>
                  <a:cubicBezTo>
                    <a:pt x="12339" y="31731"/>
                    <a:pt x="8430" y="37666"/>
                    <a:pt x="4163" y="43386"/>
                  </a:cubicBezTo>
                  <a:cubicBezTo>
                    <a:pt x="4088" y="43485"/>
                    <a:pt x="4181" y="43579"/>
                    <a:pt x="4279" y="43579"/>
                  </a:cubicBezTo>
                  <a:cubicBezTo>
                    <a:pt x="4320" y="43579"/>
                    <a:pt x="4363" y="43562"/>
                    <a:pt x="4394" y="43521"/>
                  </a:cubicBezTo>
                  <a:cubicBezTo>
                    <a:pt x="8288" y="38449"/>
                    <a:pt x="12244" y="33420"/>
                    <a:pt x="16106" y="28324"/>
                  </a:cubicBezTo>
                  <a:cubicBezTo>
                    <a:pt x="19969" y="23226"/>
                    <a:pt x="23050" y="16912"/>
                    <a:pt x="27504" y="12350"/>
                  </a:cubicBezTo>
                  <a:lnTo>
                    <a:pt x="27504" y="12350"/>
                  </a:lnTo>
                  <a:lnTo>
                    <a:pt x="27048" y="13956"/>
                  </a:lnTo>
                  <a:cubicBezTo>
                    <a:pt x="26237" y="15223"/>
                    <a:pt x="25330" y="16424"/>
                    <a:pt x="24331" y="17553"/>
                  </a:cubicBezTo>
                  <a:cubicBezTo>
                    <a:pt x="23387" y="18699"/>
                    <a:pt x="22423" y="19822"/>
                    <a:pt x="21511" y="20997"/>
                  </a:cubicBezTo>
                  <a:cubicBezTo>
                    <a:pt x="19675" y="23359"/>
                    <a:pt x="17954" y="25821"/>
                    <a:pt x="16216" y="28258"/>
                  </a:cubicBezTo>
                  <a:cubicBezTo>
                    <a:pt x="12278" y="33786"/>
                    <a:pt x="8037" y="39179"/>
                    <a:pt x="4483" y="44965"/>
                  </a:cubicBezTo>
                  <a:cubicBezTo>
                    <a:pt x="4425" y="45060"/>
                    <a:pt x="4509" y="45158"/>
                    <a:pt x="4598" y="45158"/>
                  </a:cubicBezTo>
                  <a:cubicBezTo>
                    <a:pt x="4628" y="45158"/>
                    <a:pt x="4659" y="45147"/>
                    <a:pt x="4685" y="45121"/>
                  </a:cubicBezTo>
                  <a:cubicBezTo>
                    <a:pt x="5967" y="43853"/>
                    <a:pt x="7136" y="42505"/>
                    <a:pt x="8245" y="41111"/>
                  </a:cubicBezTo>
                  <a:lnTo>
                    <a:pt x="8245" y="41111"/>
                  </a:lnTo>
                  <a:cubicBezTo>
                    <a:pt x="7102" y="42779"/>
                    <a:pt x="6008" y="44483"/>
                    <a:pt x="5003" y="46252"/>
                  </a:cubicBezTo>
                  <a:cubicBezTo>
                    <a:pt x="4971" y="46310"/>
                    <a:pt x="5020" y="46364"/>
                    <a:pt x="5070" y="46364"/>
                  </a:cubicBezTo>
                  <a:cubicBezTo>
                    <a:pt x="5092" y="46364"/>
                    <a:pt x="5115" y="46353"/>
                    <a:pt x="5130" y="46328"/>
                  </a:cubicBezTo>
                  <a:cubicBezTo>
                    <a:pt x="5987" y="44852"/>
                    <a:pt x="6914" y="43417"/>
                    <a:pt x="7870" y="42006"/>
                  </a:cubicBezTo>
                  <a:lnTo>
                    <a:pt x="7870" y="42006"/>
                  </a:lnTo>
                  <a:cubicBezTo>
                    <a:pt x="6868" y="43677"/>
                    <a:pt x="6010" y="45401"/>
                    <a:pt x="5393" y="47197"/>
                  </a:cubicBezTo>
                  <a:cubicBezTo>
                    <a:pt x="5357" y="47297"/>
                    <a:pt x="5455" y="47388"/>
                    <a:pt x="5549" y="47388"/>
                  </a:cubicBezTo>
                  <a:cubicBezTo>
                    <a:pt x="5584" y="47388"/>
                    <a:pt x="5620" y="47375"/>
                    <a:pt x="5647" y="47344"/>
                  </a:cubicBezTo>
                  <a:cubicBezTo>
                    <a:pt x="6946" y="45831"/>
                    <a:pt x="8101" y="44206"/>
                    <a:pt x="9227" y="42554"/>
                  </a:cubicBezTo>
                  <a:lnTo>
                    <a:pt x="9227" y="42554"/>
                  </a:lnTo>
                  <a:cubicBezTo>
                    <a:pt x="8089" y="44350"/>
                    <a:pt x="7009" y="46154"/>
                    <a:pt x="6034" y="47944"/>
                  </a:cubicBezTo>
                  <a:cubicBezTo>
                    <a:pt x="5968" y="48066"/>
                    <a:pt x="6073" y="48178"/>
                    <a:pt x="6178" y="48178"/>
                  </a:cubicBezTo>
                  <a:cubicBezTo>
                    <a:pt x="6225" y="48178"/>
                    <a:pt x="6271" y="48156"/>
                    <a:pt x="6302" y="48103"/>
                  </a:cubicBezTo>
                  <a:cubicBezTo>
                    <a:pt x="9296" y="42947"/>
                    <a:pt x="13147" y="38466"/>
                    <a:pt x="16944" y="33913"/>
                  </a:cubicBezTo>
                  <a:lnTo>
                    <a:pt x="16944" y="33913"/>
                  </a:lnTo>
                  <a:cubicBezTo>
                    <a:pt x="16479" y="34603"/>
                    <a:pt x="16028" y="35308"/>
                    <a:pt x="15584" y="36021"/>
                  </a:cubicBezTo>
                  <a:cubicBezTo>
                    <a:pt x="14521" y="37716"/>
                    <a:pt x="13398" y="39428"/>
                    <a:pt x="12304" y="41163"/>
                  </a:cubicBezTo>
                  <a:cubicBezTo>
                    <a:pt x="11536" y="42237"/>
                    <a:pt x="10765" y="43305"/>
                    <a:pt x="9989" y="44373"/>
                  </a:cubicBezTo>
                  <a:cubicBezTo>
                    <a:pt x="9989" y="44373"/>
                    <a:pt x="9989" y="44373"/>
                    <a:pt x="9989" y="44373"/>
                  </a:cubicBezTo>
                  <a:cubicBezTo>
                    <a:pt x="9986" y="44373"/>
                    <a:pt x="9337" y="45341"/>
                    <a:pt x="8820" y="46157"/>
                  </a:cubicBezTo>
                  <a:cubicBezTo>
                    <a:pt x="8184" y="46890"/>
                    <a:pt x="7561" y="47635"/>
                    <a:pt x="6972" y="48412"/>
                  </a:cubicBezTo>
                  <a:cubicBezTo>
                    <a:pt x="6880" y="48532"/>
                    <a:pt x="6997" y="48649"/>
                    <a:pt x="7118" y="48649"/>
                  </a:cubicBezTo>
                  <a:cubicBezTo>
                    <a:pt x="7169" y="48649"/>
                    <a:pt x="7220" y="48629"/>
                    <a:pt x="7258" y="48579"/>
                  </a:cubicBezTo>
                  <a:cubicBezTo>
                    <a:pt x="7601" y="48126"/>
                    <a:pt x="7933" y="47664"/>
                    <a:pt x="8277" y="47208"/>
                  </a:cubicBezTo>
                  <a:cubicBezTo>
                    <a:pt x="8363" y="47130"/>
                    <a:pt x="8519" y="46957"/>
                    <a:pt x="8785" y="46628"/>
                  </a:cubicBezTo>
                  <a:cubicBezTo>
                    <a:pt x="9085" y="46258"/>
                    <a:pt x="9400" y="45897"/>
                    <a:pt x="9714" y="45536"/>
                  </a:cubicBezTo>
                  <a:lnTo>
                    <a:pt x="9714" y="45536"/>
                  </a:lnTo>
                  <a:cubicBezTo>
                    <a:pt x="9253" y="46388"/>
                    <a:pt x="8808" y="47243"/>
                    <a:pt x="8407" y="48109"/>
                  </a:cubicBezTo>
                  <a:cubicBezTo>
                    <a:pt x="8353" y="48225"/>
                    <a:pt x="8438" y="48320"/>
                    <a:pt x="8532" y="48320"/>
                  </a:cubicBezTo>
                  <a:cubicBezTo>
                    <a:pt x="8575" y="48320"/>
                    <a:pt x="8620" y="48300"/>
                    <a:pt x="8655" y="48253"/>
                  </a:cubicBezTo>
                  <a:cubicBezTo>
                    <a:pt x="12350" y="43351"/>
                    <a:pt x="17668" y="38126"/>
                    <a:pt x="20523" y="32545"/>
                  </a:cubicBezTo>
                  <a:cubicBezTo>
                    <a:pt x="20532" y="32528"/>
                    <a:pt x="20544" y="32513"/>
                    <a:pt x="20552" y="32496"/>
                  </a:cubicBezTo>
                  <a:lnTo>
                    <a:pt x="20552" y="32496"/>
                  </a:lnTo>
                  <a:cubicBezTo>
                    <a:pt x="17726" y="38134"/>
                    <a:pt x="13014" y="42797"/>
                    <a:pt x="9657" y="48103"/>
                  </a:cubicBezTo>
                  <a:cubicBezTo>
                    <a:pt x="9587" y="48214"/>
                    <a:pt x="9692" y="48336"/>
                    <a:pt x="9799" y="48336"/>
                  </a:cubicBezTo>
                  <a:cubicBezTo>
                    <a:pt x="9834" y="48336"/>
                    <a:pt x="9870" y="48322"/>
                    <a:pt x="9899" y="48291"/>
                  </a:cubicBezTo>
                  <a:cubicBezTo>
                    <a:pt x="10751" y="47396"/>
                    <a:pt x="11585" y="46489"/>
                    <a:pt x="12405" y="45571"/>
                  </a:cubicBezTo>
                  <a:lnTo>
                    <a:pt x="12405" y="45571"/>
                  </a:lnTo>
                  <a:cubicBezTo>
                    <a:pt x="11952" y="46198"/>
                    <a:pt x="11502" y="46824"/>
                    <a:pt x="11074" y="47471"/>
                  </a:cubicBezTo>
                  <a:cubicBezTo>
                    <a:pt x="10998" y="47586"/>
                    <a:pt x="11104" y="47702"/>
                    <a:pt x="11216" y="47702"/>
                  </a:cubicBezTo>
                  <a:cubicBezTo>
                    <a:pt x="11252" y="47702"/>
                    <a:pt x="11289" y="47690"/>
                    <a:pt x="11320" y="47661"/>
                  </a:cubicBezTo>
                  <a:cubicBezTo>
                    <a:pt x="12062" y="46980"/>
                    <a:pt x="12752" y="46267"/>
                    <a:pt x="13410" y="45531"/>
                  </a:cubicBezTo>
                  <a:cubicBezTo>
                    <a:pt x="13426" y="45601"/>
                    <a:pt x="13502" y="45656"/>
                    <a:pt x="13580" y="45656"/>
                  </a:cubicBezTo>
                  <a:cubicBezTo>
                    <a:pt x="13616" y="45656"/>
                    <a:pt x="13653" y="45643"/>
                    <a:pt x="13684" y="45614"/>
                  </a:cubicBezTo>
                  <a:cubicBezTo>
                    <a:pt x="16467" y="42973"/>
                    <a:pt x="18627" y="40019"/>
                    <a:pt x="20636" y="36760"/>
                  </a:cubicBezTo>
                  <a:cubicBezTo>
                    <a:pt x="20710" y="36642"/>
                    <a:pt x="20602" y="36529"/>
                    <a:pt x="20494" y="36529"/>
                  </a:cubicBezTo>
                  <a:cubicBezTo>
                    <a:pt x="20447" y="36529"/>
                    <a:pt x="20399" y="36551"/>
                    <a:pt x="20368" y="36604"/>
                  </a:cubicBezTo>
                  <a:cubicBezTo>
                    <a:pt x="19528" y="37966"/>
                    <a:pt x="18663" y="39290"/>
                    <a:pt x="17742" y="40600"/>
                  </a:cubicBezTo>
                  <a:lnTo>
                    <a:pt x="17742" y="40600"/>
                  </a:lnTo>
                  <a:cubicBezTo>
                    <a:pt x="17769" y="40562"/>
                    <a:pt x="17780" y="40544"/>
                    <a:pt x="17777" y="40544"/>
                  </a:cubicBezTo>
                  <a:lnTo>
                    <a:pt x="17777" y="40544"/>
                  </a:lnTo>
                  <a:cubicBezTo>
                    <a:pt x="17732" y="40544"/>
                    <a:pt x="14714" y="44341"/>
                    <a:pt x="14645" y="44341"/>
                  </a:cubicBezTo>
                  <a:cubicBezTo>
                    <a:pt x="14624" y="44341"/>
                    <a:pt x="14875" y="43990"/>
                    <a:pt x="15564" y="43077"/>
                  </a:cubicBezTo>
                  <a:cubicBezTo>
                    <a:pt x="17784" y="40126"/>
                    <a:pt x="19955" y="37257"/>
                    <a:pt x="21577" y="33922"/>
                  </a:cubicBezTo>
                  <a:cubicBezTo>
                    <a:pt x="21649" y="33801"/>
                    <a:pt x="21547" y="33691"/>
                    <a:pt x="21443" y="33691"/>
                  </a:cubicBezTo>
                  <a:cubicBezTo>
                    <a:pt x="21395" y="33691"/>
                    <a:pt x="21347" y="33714"/>
                    <a:pt x="21314" y="33769"/>
                  </a:cubicBezTo>
                  <a:cubicBezTo>
                    <a:pt x="19984" y="35747"/>
                    <a:pt x="18713" y="37765"/>
                    <a:pt x="17417" y="39765"/>
                  </a:cubicBezTo>
                  <a:cubicBezTo>
                    <a:pt x="15943" y="42041"/>
                    <a:pt x="13342" y="44649"/>
                    <a:pt x="12212" y="46332"/>
                  </a:cubicBezTo>
                  <a:lnTo>
                    <a:pt x="12212" y="46332"/>
                  </a:lnTo>
                  <a:cubicBezTo>
                    <a:pt x="12953" y="45228"/>
                    <a:pt x="13737" y="44167"/>
                    <a:pt x="14533" y="43114"/>
                  </a:cubicBezTo>
                  <a:cubicBezTo>
                    <a:pt x="16762" y="40450"/>
                    <a:pt x="18829" y="37664"/>
                    <a:pt x="20650" y="34676"/>
                  </a:cubicBezTo>
                  <a:cubicBezTo>
                    <a:pt x="21135" y="33881"/>
                    <a:pt x="21305" y="33568"/>
                    <a:pt x="21269" y="33568"/>
                  </a:cubicBezTo>
                  <a:cubicBezTo>
                    <a:pt x="21265" y="33568"/>
                    <a:pt x="21258" y="33573"/>
                    <a:pt x="21248" y="33581"/>
                  </a:cubicBezTo>
                  <a:cubicBezTo>
                    <a:pt x="21528" y="33073"/>
                    <a:pt x="21802" y="32562"/>
                    <a:pt x="22054" y="32034"/>
                  </a:cubicBezTo>
                  <a:cubicBezTo>
                    <a:pt x="22109" y="31913"/>
                    <a:pt x="22004" y="31801"/>
                    <a:pt x="21905" y="31801"/>
                  </a:cubicBezTo>
                  <a:cubicBezTo>
                    <a:pt x="21860" y="31801"/>
                    <a:pt x="21816" y="31823"/>
                    <a:pt x="21788" y="31878"/>
                  </a:cubicBezTo>
                  <a:cubicBezTo>
                    <a:pt x="20549" y="34346"/>
                    <a:pt x="19100" y="36633"/>
                    <a:pt x="17501" y="38847"/>
                  </a:cubicBezTo>
                  <a:cubicBezTo>
                    <a:pt x="16883" y="39690"/>
                    <a:pt x="16254" y="40522"/>
                    <a:pt x="15613" y="41345"/>
                  </a:cubicBezTo>
                  <a:cubicBezTo>
                    <a:pt x="14083" y="43233"/>
                    <a:pt x="11883" y="45155"/>
                    <a:pt x="10731" y="46980"/>
                  </a:cubicBezTo>
                  <a:cubicBezTo>
                    <a:pt x="14328" y="41278"/>
                    <a:pt x="19089" y="36509"/>
                    <a:pt x="21889" y="30296"/>
                  </a:cubicBezTo>
                  <a:cubicBezTo>
                    <a:pt x="21935" y="30193"/>
                    <a:pt x="21851" y="30074"/>
                    <a:pt x="21757" y="30074"/>
                  </a:cubicBezTo>
                  <a:cubicBezTo>
                    <a:pt x="21756" y="30074"/>
                    <a:pt x="21754" y="30074"/>
                    <a:pt x="21753" y="30074"/>
                  </a:cubicBezTo>
                  <a:cubicBezTo>
                    <a:pt x="21987" y="29519"/>
                    <a:pt x="22201" y="28954"/>
                    <a:pt x="22388" y="28376"/>
                  </a:cubicBezTo>
                  <a:cubicBezTo>
                    <a:pt x="22420" y="28276"/>
                    <a:pt x="22328" y="28170"/>
                    <a:pt x="22231" y="28170"/>
                  </a:cubicBezTo>
                  <a:cubicBezTo>
                    <a:pt x="22205" y="28170"/>
                    <a:pt x="22179" y="28177"/>
                    <a:pt x="22155" y="28194"/>
                  </a:cubicBezTo>
                  <a:cubicBezTo>
                    <a:pt x="21658" y="28561"/>
                    <a:pt x="21182" y="28956"/>
                    <a:pt x="20728" y="29375"/>
                  </a:cubicBezTo>
                  <a:cubicBezTo>
                    <a:pt x="21112" y="28789"/>
                    <a:pt x="21505" y="28206"/>
                    <a:pt x="21883" y="27617"/>
                  </a:cubicBezTo>
                  <a:cubicBezTo>
                    <a:pt x="21954" y="27508"/>
                    <a:pt x="21858" y="27411"/>
                    <a:pt x="21759" y="27411"/>
                  </a:cubicBezTo>
                  <a:cubicBezTo>
                    <a:pt x="21716" y="27411"/>
                    <a:pt x="21672" y="27429"/>
                    <a:pt x="21641" y="27472"/>
                  </a:cubicBezTo>
                  <a:cubicBezTo>
                    <a:pt x="17330" y="33431"/>
                    <a:pt x="11496" y="39301"/>
                    <a:pt x="7875" y="45291"/>
                  </a:cubicBezTo>
                  <a:cubicBezTo>
                    <a:pt x="12062" y="38016"/>
                    <a:pt x="17561" y="31520"/>
                    <a:pt x="22515" y="24779"/>
                  </a:cubicBezTo>
                  <a:cubicBezTo>
                    <a:pt x="22585" y="24681"/>
                    <a:pt x="22482" y="24565"/>
                    <a:pt x="22384" y="24565"/>
                  </a:cubicBezTo>
                  <a:cubicBezTo>
                    <a:pt x="22351" y="24565"/>
                    <a:pt x="22318" y="24578"/>
                    <a:pt x="22293" y="24609"/>
                  </a:cubicBezTo>
                  <a:cubicBezTo>
                    <a:pt x="21251" y="25876"/>
                    <a:pt x="20122" y="27149"/>
                    <a:pt x="18956" y="28434"/>
                  </a:cubicBezTo>
                  <a:cubicBezTo>
                    <a:pt x="19966" y="26800"/>
                    <a:pt x="20907" y="25120"/>
                    <a:pt x="21739" y="23367"/>
                  </a:cubicBezTo>
                  <a:cubicBezTo>
                    <a:pt x="21793" y="23255"/>
                    <a:pt x="21701" y="23129"/>
                    <a:pt x="21599" y="23129"/>
                  </a:cubicBezTo>
                  <a:cubicBezTo>
                    <a:pt x="21564" y="23129"/>
                    <a:pt x="21528" y="23144"/>
                    <a:pt x="21496" y="23180"/>
                  </a:cubicBezTo>
                  <a:cubicBezTo>
                    <a:pt x="18736" y="26260"/>
                    <a:pt x="16577" y="29860"/>
                    <a:pt x="14085" y="33160"/>
                  </a:cubicBezTo>
                  <a:cubicBezTo>
                    <a:pt x="13445" y="34009"/>
                    <a:pt x="12804" y="34857"/>
                    <a:pt x="12163" y="35706"/>
                  </a:cubicBezTo>
                  <a:cubicBezTo>
                    <a:pt x="13159" y="34234"/>
                    <a:pt x="14134" y="32747"/>
                    <a:pt x="15122" y="31260"/>
                  </a:cubicBezTo>
                  <a:cubicBezTo>
                    <a:pt x="19418" y="24811"/>
                    <a:pt x="24086" y="18286"/>
                    <a:pt x="29277" y="12532"/>
                  </a:cubicBezTo>
                  <a:cubicBezTo>
                    <a:pt x="29381" y="12419"/>
                    <a:pt x="29276" y="12264"/>
                    <a:pt x="29161" y="12264"/>
                  </a:cubicBezTo>
                  <a:cubicBezTo>
                    <a:pt x="29125" y="12264"/>
                    <a:pt x="29089" y="12278"/>
                    <a:pt x="29057" y="12313"/>
                  </a:cubicBezTo>
                  <a:cubicBezTo>
                    <a:pt x="28200" y="13263"/>
                    <a:pt x="27377" y="14238"/>
                    <a:pt x="26572" y="15229"/>
                  </a:cubicBezTo>
                  <a:cubicBezTo>
                    <a:pt x="27325" y="14031"/>
                    <a:pt x="27992" y="12801"/>
                    <a:pt x="28512" y="11513"/>
                  </a:cubicBezTo>
                  <a:cubicBezTo>
                    <a:pt x="28551" y="11414"/>
                    <a:pt x="28465" y="11352"/>
                    <a:pt x="28379" y="11352"/>
                  </a:cubicBezTo>
                  <a:cubicBezTo>
                    <a:pt x="28344" y="11352"/>
                    <a:pt x="28310" y="11362"/>
                    <a:pt x="28284" y="11383"/>
                  </a:cubicBezTo>
                  <a:cubicBezTo>
                    <a:pt x="27397" y="12093"/>
                    <a:pt x="26609" y="12910"/>
                    <a:pt x="25870" y="13774"/>
                  </a:cubicBezTo>
                  <a:cubicBezTo>
                    <a:pt x="26344" y="13046"/>
                    <a:pt x="26806" y="12307"/>
                    <a:pt x="27242" y="11551"/>
                  </a:cubicBezTo>
                  <a:cubicBezTo>
                    <a:pt x="27306" y="11440"/>
                    <a:pt x="27211" y="11341"/>
                    <a:pt x="27113" y="11341"/>
                  </a:cubicBezTo>
                  <a:cubicBezTo>
                    <a:pt x="27071" y="11341"/>
                    <a:pt x="27027" y="11360"/>
                    <a:pt x="26996" y="11406"/>
                  </a:cubicBezTo>
                  <a:cubicBezTo>
                    <a:pt x="26742" y="11790"/>
                    <a:pt x="26471" y="12160"/>
                    <a:pt x="26211" y="12541"/>
                  </a:cubicBezTo>
                  <a:cubicBezTo>
                    <a:pt x="26531" y="11900"/>
                    <a:pt x="26829" y="11245"/>
                    <a:pt x="27088" y="10569"/>
                  </a:cubicBezTo>
                  <a:cubicBezTo>
                    <a:pt x="27124" y="10475"/>
                    <a:pt x="27039" y="10404"/>
                    <a:pt x="26957" y="10404"/>
                  </a:cubicBezTo>
                  <a:cubicBezTo>
                    <a:pt x="26925" y="10404"/>
                    <a:pt x="26893" y="10415"/>
                    <a:pt x="26869" y="10439"/>
                  </a:cubicBezTo>
                  <a:cubicBezTo>
                    <a:pt x="26046" y="11259"/>
                    <a:pt x="25270" y="12108"/>
                    <a:pt x="24510" y="12974"/>
                  </a:cubicBezTo>
                  <a:cubicBezTo>
                    <a:pt x="25137" y="11935"/>
                    <a:pt x="25732" y="10881"/>
                    <a:pt x="26280" y="9807"/>
                  </a:cubicBezTo>
                  <a:cubicBezTo>
                    <a:pt x="26330" y="9716"/>
                    <a:pt x="26255" y="9625"/>
                    <a:pt x="26171" y="9625"/>
                  </a:cubicBezTo>
                  <a:cubicBezTo>
                    <a:pt x="26142" y="9625"/>
                    <a:pt x="26113" y="9636"/>
                    <a:pt x="26087" y="9660"/>
                  </a:cubicBezTo>
                  <a:cubicBezTo>
                    <a:pt x="25218" y="10390"/>
                    <a:pt x="24409" y="11210"/>
                    <a:pt x="23627" y="12065"/>
                  </a:cubicBezTo>
                  <a:cubicBezTo>
                    <a:pt x="24386" y="10970"/>
                    <a:pt x="25131" y="9862"/>
                    <a:pt x="25830" y="8719"/>
                  </a:cubicBezTo>
                  <a:cubicBezTo>
                    <a:pt x="25902" y="8603"/>
                    <a:pt x="25802" y="8499"/>
                    <a:pt x="25698" y="8499"/>
                  </a:cubicBezTo>
                  <a:cubicBezTo>
                    <a:pt x="25652" y="8499"/>
                    <a:pt x="25606" y="8520"/>
                    <a:pt x="25573" y="8568"/>
                  </a:cubicBezTo>
                  <a:cubicBezTo>
                    <a:pt x="22310" y="13240"/>
                    <a:pt x="18214" y="17201"/>
                    <a:pt x="14836" y="21771"/>
                  </a:cubicBezTo>
                  <a:cubicBezTo>
                    <a:pt x="11198" y="26699"/>
                    <a:pt x="8106" y="32025"/>
                    <a:pt x="4197" y="36743"/>
                  </a:cubicBezTo>
                  <a:cubicBezTo>
                    <a:pt x="7307" y="32060"/>
                    <a:pt x="10578" y="27481"/>
                    <a:pt x="13831" y="22899"/>
                  </a:cubicBezTo>
                  <a:cubicBezTo>
                    <a:pt x="17059" y="18358"/>
                    <a:pt x="21678" y="13895"/>
                    <a:pt x="23494" y="8528"/>
                  </a:cubicBezTo>
                  <a:cubicBezTo>
                    <a:pt x="23531" y="8414"/>
                    <a:pt x="23435" y="8330"/>
                    <a:pt x="23336" y="8330"/>
                  </a:cubicBezTo>
                  <a:cubicBezTo>
                    <a:pt x="23297" y="8330"/>
                    <a:pt x="23257" y="8343"/>
                    <a:pt x="23226" y="8372"/>
                  </a:cubicBezTo>
                  <a:cubicBezTo>
                    <a:pt x="22253" y="9293"/>
                    <a:pt x="21418" y="10286"/>
                    <a:pt x="20645" y="11331"/>
                  </a:cubicBezTo>
                  <a:cubicBezTo>
                    <a:pt x="21418" y="10015"/>
                    <a:pt x="22155" y="8675"/>
                    <a:pt x="22847" y="7307"/>
                  </a:cubicBezTo>
                  <a:cubicBezTo>
                    <a:pt x="22906" y="7191"/>
                    <a:pt x="22813" y="7068"/>
                    <a:pt x="22707" y="7068"/>
                  </a:cubicBezTo>
                  <a:cubicBezTo>
                    <a:pt x="22671" y="7068"/>
                    <a:pt x="22633" y="7082"/>
                    <a:pt x="22599" y="7116"/>
                  </a:cubicBezTo>
                  <a:cubicBezTo>
                    <a:pt x="16689" y="13052"/>
                    <a:pt x="12818" y="20532"/>
                    <a:pt x="8101" y="27371"/>
                  </a:cubicBezTo>
                  <a:cubicBezTo>
                    <a:pt x="7145" y="28570"/>
                    <a:pt x="6236" y="29802"/>
                    <a:pt x="5390" y="31075"/>
                  </a:cubicBezTo>
                  <a:cubicBezTo>
                    <a:pt x="5017" y="31549"/>
                    <a:pt x="4636" y="32022"/>
                    <a:pt x="4249" y="32484"/>
                  </a:cubicBezTo>
                  <a:cubicBezTo>
                    <a:pt x="3218" y="33712"/>
                    <a:pt x="2614" y="34275"/>
                    <a:pt x="2434" y="34275"/>
                  </a:cubicBezTo>
                  <a:cubicBezTo>
                    <a:pt x="2213" y="34275"/>
                    <a:pt x="2631" y="33425"/>
                    <a:pt x="3684" y="31913"/>
                  </a:cubicBezTo>
                  <a:cubicBezTo>
                    <a:pt x="5280" y="29620"/>
                    <a:pt x="6931" y="27363"/>
                    <a:pt x="8551" y="25082"/>
                  </a:cubicBezTo>
                  <a:cubicBezTo>
                    <a:pt x="10327" y="22767"/>
                    <a:pt x="12056" y="20391"/>
                    <a:pt x="13696" y="17974"/>
                  </a:cubicBezTo>
                  <a:cubicBezTo>
                    <a:pt x="16525" y="14175"/>
                    <a:pt x="19435" y="10436"/>
                    <a:pt x="22339" y="6698"/>
                  </a:cubicBezTo>
                  <a:cubicBezTo>
                    <a:pt x="22412" y="6604"/>
                    <a:pt x="22346" y="6444"/>
                    <a:pt x="22243" y="6444"/>
                  </a:cubicBezTo>
                  <a:cubicBezTo>
                    <a:pt x="22219" y="6444"/>
                    <a:pt x="22193" y="6452"/>
                    <a:pt x="22166" y="6472"/>
                  </a:cubicBezTo>
                  <a:cubicBezTo>
                    <a:pt x="20936" y="7414"/>
                    <a:pt x="19854" y="8493"/>
                    <a:pt x="18843" y="9637"/>
                  </a:cubicBezTo>
                  <a:cubicBezTo>
                    <a:pt x="19588" y="8288"/>
                    <a:pt x="20295" y="6931"/>
                    <a:pt x="20951" y="5569"/>
                  </a:cubicBezTo>
                  <a:cubicBezTo>
                    <a:pt x="21009" y="5453"/>
                    <a:pt x="20912" y="5351"/>
                    <a:pt x="20812" y="5351"/>
                  </a:cubicBezTo>
                  <a:cubicBezTo>
                    <a:pt x="20768" y="5351"/>
                    <a:pt x="20723" y="5371"/>
                    <a:pt x="20691" y="5419"/>
                  </a:cubicBezTo>
                  <a:cubicBezTo>
                    <a:pt x="17258" y="10136"/>
                    <a:pt x="13612" y="14596"/>
                    <a:pt x="10404" y="19484"/>
                  </a:cubicBezTo>
                  <a:cubicBezTo>
                    <a:pt x="8973" y="21667"/>
                    <a:pt x="7543" y="23846"/>
                    <a:pt x="6048" y="25989"/>
                  </a:cubicBezTo>
                  <a:cubicBezTo>
                    <a:pt x="4867" y="27680"/>
                    <a:pt x="3571" y="29283"/>
                    <a:pt x="2234" y="30853"/>
                  </a:cubicBezTo>
                  <a:cubicBezTo>
                    <a:pt x="1596" y="31599"/>
                    <a:pt x="1207" y="32007"/>
                    <a:pt x="1111" y="32007"/>
                  </a:cubicBezTo>
                  <a:cubicBezTo>
                    <a:pt x="1015" y="32007"/>
                    <a:pt x="1217" y="31593"/>
                    <a:pt x="1764" y="30694"/>
                  </a:cubicBezTo>
                  <a:cubicBezTo>
                    <a:pt x="4717" y="25844"/>
                    <a:pt x="8612" y="21488"/>
                    <a:pt x="11862" y="16831"/>
                  </a:cubicBezTo>
                  <a:cubicBezTo>
                    <a:pt x="14732" y="12723"/>
                    <a:pt x="18641" y="9123"/>
                    <a:pt x="20633" y="4466"/>
                  </a:cubicBezTo>
                  <a:cubicBezTo>
                    <a:pt x="20678" y="4359"/>
                    <a:pt x="20599" y="4243"/>
                    <a:pt x="20504" y="4243"/>
                  </a:cubicBezTo>
                  <a:cubicBezTo>
                    <a:pt x="20472" y="4243"/>
                    <a:pt x="20437" y="4257"/>
                    <a:pt x="20405" y="4290"/>
                  </a:cubicBezTo>
                  <a:cubicBezTo>
                    <a:pt x="19559" y="5136"/>
                    <a:pt x="18757" y="6019"/>
                    <a:pt x="17968" y="6914"/>
                  </a:cubicBezTo>
                  <a:cubicBezTo>
                    <a:pt x="18941" y="5439"/>
                    <a:pt x="19894" y="3946"/>
                    <a:pt x="20795" y="2419"/>
                  </a:cubicBezTo>
                  <a:cubicBezTo>
                    <a:pt x="20857" y="2311"/>
                    <a:pt x="20757" y="2189"/>
                    <a:pt x="20656" y="2189"/>
                  </a:cubicBezTo>
                  <a:cubicBezTo>
                    <a:pt x="20621" y="2189"/>
                    <a:pt x="20587" y="2203"/>
                    <a:pt x="20558" y="2237"/>
                  </a:cubicBezTo>
                  <a:cubicBezTo>
                    <a:pt x="18705" y="4388"/>
                    <a:pt x="16903" y="6579"/>
                    <a:pt x="15154" y="8808"/>
                  </a:cubicBezTo>
                  <a:cubicBezTo>
                    <a:pt x="16707" y="6542"/>
                    <a:pt x="18191" y="4249"/>
                    <a:pt x="19533" y="1946"/>
                  </a:cubicBezTo>
                  <a:cubicBezTo>
                    <a:pt x="19601" y="1830"/>
                    <a:pt x="19503" y="1729"/>
                    <a:pt x="19400" y="1729"/>
                  </a:cubicBezTo>
                  <a:cubicBezTo>
                    <a:pt x="19355" y="1729"/>
                    <a:pt x="19309" y="1749"/>
                    <a:pt x="19276" y="1795"/>
                  </a:cubicBezTo>
                  <a:cubicBezTo>
                    <a:pt x="18069" y="3519"/>
                    <a:pt x="16822" y="5214"/>
                    <a:pt x="15558" y="6897"/>
                  </a:cubicBezTo>
                  <a:cubicBezTo>
                    <a:pt x="16857" y="4729"/>
                    <a:pt x="18012" y="2500"/>
                    <a:pt x="18915" y="179"/>
                  </a:cubicBezTo>
                  <a:cubicBezTo>
                    <a:pt x="18959" y="69"/>
                    <a:pt x="18868" y="1"/>
                    <a:pt x="187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3" name="Google Shape;9403;p131"/>
            <p:cNvSpPr/>
            <p:nvPr/>
          </p:nvSpPr>
          <p:spPr>
            <a:xfrm>
              <a:off x="4007750" y="3526075"/>
              <a:ext cx="134350" cy="162425"/>
            </a:xfrm>
            <a:custGeom>
              <a:avLst/>
              <a:gdLst/>
              <a:ahLst/>
              <a:cxnLst/>
              <a:rect l="l" t="t" r="r" b="b"/>
              <a:pathLst>
                <a:path w="5374" h="6497" extrusionOk="0">
                  <a:moveTo>
                    <a:pt x="5373" y="0"/>
                  </a:moveTo>
                  <a:lnTo>
                    <a:pt x="5373" y="0"/>
                  </a:lnTo>
                  <a:cubicBezTo>
                    <a:pt x="3600" y="2174"/>
                    <a:pt x="1747" y="4296"/>
                    <a:pt x="0" y="6496"/>
                  </a:cubicBezTo>
                  <a:cubicBezTo>
                    <a:pt x="1724" y="4394"/>
                    <a:pt x="3523" y="2345"/>
                    <a:pt x="5223" y="231"/>
                  </a:cubicBezTo>
                  <a:cubicBezTo>
                    <a:pt x="5272" y="156"/>
                    <a:pt x="5321" y="78"/>
                    <a:pt x="53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4" name="Google Shape;9404;p131"/>
            <p:cNvSpPr/>
            <p:nvPr/>
          </p:nvSpPr>
          <p:spPr>
            <a:xfrm>
              <a:off x="4015750" y="3586775"/>
              <a:ext cx="128225" cy="188550"/>
            </a:xfrm>
            <a:custGeom>
              <a:avLst/>
              <a:gdLst/>
              <a:ahLst/>
              <a:cxnLst/>
              <a:rect l="l" t="t" r="r" b="b"/>
              <a:pathLst>
                <a:path w="5129" h="7542" extrusionOk="0">
                  <a:moveTo>
                    <a:pt x="5128" y="0"/>
                  </a:moveTo>
                  <a:lnTo>
                    <a:pt x="5128" y="0"/>
                  </a:lnTo>
                  <a:cubicBezTo>
                    <a:pt x="3402" y="2535"/>
                    <a:pt x="1684" y="5067"/>
                    <a:pt x="1" y="7541"/>
                  </a:cubicBezTo>
                  <a:cubicBezTo>
                    <a:pt x="1291" y="5794"/>
                    <a:pt x="2570" y="4042"/>
                    <a:pt x="3731" y="2212"/>
                  </a:cubicBezTo>
                  <a:cubicBezTo>
                    <a:pt x="4199" y="1476"/>
                    <a:pt x="4666" y="739"/>
                    <a:pt x="51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5" name="Google Shape;9405;p131"/>
            <p:cNvSpPr/>
            <p:nvPr/>
          </p:nvSpPr>
          <p:spPr>
            <a:xfrm>
              <a:off x="3786475" y="1293300"/>
              <a:ext cx="2115175" cy="2649500"/>
            </a:xfrm>
            <a:custGeom>
              <a:avLst/>
              <a:gdLst/>
              <a:ahLst/>
              <a:cxnLst/>
              <a:rect l="l" t="t" r="r" b="b"/>
              <a:pathLst>
                <a:path w="84607" h="105980" extrusionOk="0">
                  <a:moveTo>
                    <a:pt x="76277" y="1331"/>
                  </a:moveTo>
                  <a:cubicBezTo>
                    <a:pt x="76575" y="1331"/>
                    <a:pt x="76912" y="1381"/>
                    <a:pt x="77288" y="1480"/>
                  </a:cubicBezTo>
                  <a:cubicBezTo>
                    <a:pt x="77106" y="1627"/>
                    <a:pt x="76927" y="1777"/>
                    <a:pt x="76748" y="1925"/>
                  </a:cubicBezTo>
                  <a:cubicBezTo>
                    <a:pt x="76729" y="1910"/>
                    <a:pt x="76707" y="1903"/>
                    <a:pt x="76684" y="1903"/>
                  </a:cubicBezTo>
                  <a:cubicBezTo>
                    <a:pt x="76652" y="1903"/>
                    <a:pt x="76620" y="1918"/>
                    <a:pt x="76598" y="1945"/>
                  </a:cubicBezTo>
                  <a:cubicBezTo>
                    <a:pt x="76485" y="2072"/>
                    <a:pt x="76373" y="2199"/>
                    <a:pt x="76260" y="2326"/>
                  </a:cubicBezTo>
                  <a:cubicBezTo>
                    <a:pt x="75587" y="2900"/>
                    <a:pt x="74923" y="3481"/>
                    <a:pt x="74277" y="4084"/>
                  </a:cubicBezTo>
                  <a:cubicBezTo>
                    <a:pt x="74311" y="3986"/>
                    <a:pt x="74352" y="3853"/>
                    <a:pt x="74427" y="3634"/>
                  </a:cubicBezTo>
                  <a:cubicBezTo>
                    <a:pt x="74482" y="3403"/>
                    <a:pt x="74537" y="3172"/>
                    <a:pt x="74594" y="2944"/>
                  </a:cubicBezTo>
                  <a:cubicBezTo>
                    <a:pt x="74734" y="1866"/>
                    <a:pt x="75297" y="1331"/>
                    <a:pt x="76277" y="1331"/>
                  </a:cubicBezTo>
                  <a:close/>
                  <a:moveTo>
                    <a:pt x="80781" y="3937"/>
                  </a:moveTo>
                  <a:cubicBezTo>
                    <a:pt x="80931" y="4018"/>
                    <a:pt x="81203" y="4096"/>
                    <a:pt x="81494" y="4168"/>
                  </a:cubicBezTo>
                  <a:cubicBezTo>
                    <a:pt x="81001" y="4376"/>
                    <a:pt x="80527" y="4630"/>
                    <a:pt x="80080" y="4921"/>
                  </a:cubicBezTo>
                  <a:cubicBezTo>
                    <a:pt x="80313" y="4592"/>
                    <a:pt x="80553" y="4269"/>
                    <a:pt x="80781" y="3937"/>
                  </a:cubicBezTo>
                  <a:close/>
                  <a:moveTo>
                    <a:pt x="79973" y="3391"/>
                  </a:moveTo>
                  <a:cubicBezTo>
                    <a:pt x="80120" y="3509"/>
                    <a:pt x="80273" y="3619"/>
                    <a:pt x="80432" y="3720"/>
                  </a:cubicBezTo>
                  <a:cubicBezTo>
                    <a:pt x="79837" y="4272"/>
                    <a:pt x="79251" y="4826"/>
                    <a:pt x="78677" y="5395"/>
                  </a:cubicBezTo>
                  <a:cubicBezTo>
                    <a:pt x="79164" y="4765"/>
                    <a:pt x="79597" y="4096"/>
                    <a:pt x="79973" y="3391"/>
                  </a:cubicBezTo>
                  <a:close/>
                  <a:moveTo>
                    <a:pt x="82580" y="4419"/>
                  </a:moveTo>
                  <a:cubicBezTo>
                    <a:pt x="83062" y="4549"/>
                    <a:pt x="83394" y="4754"/>
                    <a:pt x="83613" y="5014"/>
                  </a:cubicBezTo>
                  <a:cubicBezTo>
                    <a:pt x="83570" y="5017"/>
                    <a:pt x="83530" y="5031"/>
                    <a:pt x="83495" y="5060"/>
                  </a:cubicBezTo>
                  <a:cubicBezTo>
                    <a:pt x="83056" y="5447"/>
                    <a:pt x="82640" y="5854"/>
                    <a:pt x="82216" y="6252"/>
                  </a:cubicBezTo>
                  <a:cubicBezTo>
                    <a:pt x="82404" y="5874"/>
                    <a:pt x="82565" y="5481"/>
                    <a:pt x="82701" y="5083"/>
                  </a:cubicBezTo>
                  <a:cubicBezTo>
                    <a:pt x="82742" y="4959"/>
                    <a:pt x="82633" y="4855"/>
                    <a:pt x="82519" y="4855"/>
                  </a:cubicBezTo>
                  <a:cubicBezTo>
                    <a:pt x="82490" y="4855"/>
                    <a:pt x="82460" y="4862"/>
                    <a:pt x="82433" y="4878"/>
                  </a:cubicBezTo>
                  <a:cubicBezTo>
                    <a:pt x="82401" y="4895"/>
                    <a:pt x="82372" y="4915"/>
                    <a:pt x="82337" y="4936"/>
                  </a:cubicBezTo>
                  <a:cubicBezTo>
                    <a:pt x="82424" y="4765"/>
                    <a:pt x="82499" y="4592"/>
                    <a:pt x="82580" y="4419"/>
                  </a:cubicBezTo>
                  <a:close/>
                  <a:moveTo>
                    <a:pt x="70694" y="3917"/>
                  </a:moveTo>
                  <a:lnTo>
                    <a:pt x="70694" y="3917"/>
                  </a:lnTo>
                  <a:cubicBezTo>
                    <a:pt x="70781" y="3986"/>
                    <a:pt x="70861" y="4061"/>
                    <a:pt x="70939" y="4139"/>
                  </a:cubicBezTo>
                  <a:cubicBezTo>
                    <a:pt x="70925" y="4150"/>
                    <a:pt x="70908" y="4150"/>
                    <a:pt x="70896" y="4171"/>
                  </a:cubicBezTo>
                  <a:cubicBezTo>
                    <a:pt x="70691" y="4477"/>
                    <a:pt x="70477" y="4777"/>
                    <a:pt x="70267" y="5080"/>
                  </a:cubicBezTo>
                  <a:cubicBezTo>
                    <a:pt x="70254" y="5075"/>
                    <a:pt x="70241" y="5073"/>
                    <a:pt x="70228" y="5073"/>
                  </a:cubicBezTo>
                  <a:cubicBezTo>
                    <a:pt x="70200" y="5073"/>
                    <a:pt x="70173" y="5083"/>
                    <a:pt x="70151" y="5103"/>
                  </a:cubicBezTo>
                  <a:cubicBezTo>
                    <a:pt x="69689" y="5490"/>
                    <a:pt x="69259" y="5900"/>
                    <a:pt x="68843" y="6324"/>
                  </a:cubicBezTo>
                  <a:cubicBezTo>
                    <a:pt x="69519" y="5605"/>
                    <a:pt x="70145" y="4849"/>
                    <a:pt x="70677" y="4003"/>
                  </a:cubicBezTo>
                  <a:cubicBezTo>
                    <a:pt x="70694" y="3977"/>
                    <a:pt x="70700" y="3948"/>
                    <a:pt x="70694" y="3917"/>
                  </a:cubicBezTo>
                  <a:close/>
                  <a:moveTo>
                    <a:pt x="71136" y="4364"/>
                  </a:moveTo>
                  <a:cubicBezTo>
                    <a:pt x="71231" y="4485"/>
                    <a:pt x="71329" y="4612"/>
                    <a:pt x="71427" y="4760"/>
                  </a:cubicBezTo>
                  <a:cubicBezTo>
                    <a:pt x="71419" y="4765"/>
                    <a:pt x="71404" y="4765"/>
                    <a:pt x="71395" y="4774"/>
                  </a:cubicBezTo>
                  <a:cubicBezTo>
                    <a:pt x="70656" y="5516"/>
                    <a:pt x="69946" y="6290"/>
                    <a:pt x="69224" y="7052"/>
                  </a:cubicBezTo>
                  <a:cubicBezTo>
                    <a:pt x="69883" y="6177"/>
                    <a:pt x="70526" y="5288"/>
                    <a:pt x="71133" y="4364"/>
                  </a:cubicBezTo>
                  <a:close/>
                  <a:moveTo>
                    <a:pt x="70202" y="4401"/>
                  </a:moveTo>
                  <a:lnTo>
                    <a:pt x="70202" y="4401"/>
                  </a:lnTo>
                  <a:cubicBezTo>
                    <a:pt x="70233" y="4401"/>
                    <a:pt x="69227" y="5551"/>
                    <a:pt x="69217" y="5551"/>
                  </a:cubicBezTo>
                  <a:cubicBezTo>
                    <a:pt x="69216" y="5551"/>
                    <a:pt x="69220" y="5546"/>
                    <a:pt x="69230" y="5533"/>
                  </a:cubicBezTo>
                  <a:lnTo>
                    <a:pt x="69230" y="5533"/>
                  </a:lnTo>
                  <a:cubicBezTo>
                    <a:pt x="68197" y="6789"/>
                    <a:pt x="66978" y="7863"/>
                    <a:pt x="65806" y="8972"/>
                  </a:cubicBezTo>
                  <a:cubicBezTo>
                    <a:pt x="66274" y="8464"/>
                    <a:pt x="66739" y="7947"/>
                    <a:pt x="67201" y="7430"/>
                  </a:cubicBezTo>
                  <a:cubicBezTo>
                    <a:pt x="67876" y="6668"/>
                    <a:pt x="68569" y="5929"/>
                    <a:pt x="69294" y="5216"/>
                  </a:cubicBezTo>
                  <a:cubicBezTo>
                    <a:pt x="69582" y="4936"/>
                    <a:pt x="69880" y="4667"/>
                    <a:pt x="70189" y="4410"/>
                  </a:cubicBezTo>
                  <a:cubicBezTo>
                    <a:pt x="70196" y="4404"/>
                    <a:pt x="70201" y="4401"/>
                    <a:pt x="70202" y="4401"/>
                  </a:cubicBezTo>
                  <a:close/>
                  <a:moveTo>
                    <a:pt x="69766" y="3526"/>
                  </a:moveTo>
                  <a:cubicBezTo>
                    <a:pt x="70017" y="3526"/>
                    <a:pt x="70278" y="3609"/>
                    <a:pt x="70550" y="3801"/>
                  </a:cubicBezTo>
                  <a:cubicBezTo>
                    <a:pt x="70515" y="3801"/>
                    <a:pt x="70480" y="3813"/>
                    <a:pt x="70454" y="3836"/>
                  </a:cubicBezTo>
                  <a:cubicBezTo>
                    <a:pt x="69767" y="4393"/>
                    <a:pt x="69132" y="5005"/>
                    <a:pt x="68517" y="5634"/>
                  </a:cubicBezTo>
                  <a:cubicBezTo>
                    <a:pt x="68907" y="5068"/>
                    <a:pt x="69268" y="4480"/>
                    <a:pt x="69556" y="3839"/>
                  </a:cubicBezTo>
                  <a:cubicBezTo>
                    <a:pt x="69604" y="3743"/>
                    <a:pt x="69525" y="3658"/>
                    <a:pt x="69444" y="3658"/>
                  </a:cubicBezTo>
                  <a:cubicBezTo>
                    <a:pt x="69408" y="3658"/>
                    <a:pt x="69371" y="3675"/>
                    <a:pt x="69346" y="3714"/>
                  </a:cubicBezTo>
                  <a:cubicBezTo>
                    <a:pt x="67536" y="6249"/>
                    <a:pt x="64995" y="8169"/>
                    <a:pt x="63257" y="10744"/>
                  </a:cubicBezTo>
                  <a:cubicBezTo>
                    <a:pt x="63032" y="8542"/>
                    <a:pt x="65480" y="8065"/>
                    <a:pt x="66594" y="6835"/>
                  </a:cubicBezTo>
                  <a:cubicBezTo>
                    <a:pt x="67341" y="6011"/>
                    <a:pt x="68397" y="3526"/>
                    <a:pt x="69766" y="3526"/>
                  </a:cubicBezTo>
                  <a:close/>
                  <a:moveTo>
                    <a:pt x="68789" y="4872"/>
                  </a:moveTo>
                  <a:cubicBezTo>
                    <a:pt x="68549" y="5285"/>
                    <a:pt x="68272" y="5681"/>
                    <a:pt x="68000" y="6064"/>
                  </a:cubicBezTo>
                  <a:cubicBezTo>
                    <a:pt x="67891" y="6223"/>
                    <a:pt x="67772" y="6376"/>
                    <a:pt x="67654" y="6529"/>
                  </a:cubicBezTo>
                  <a:cubicBezTo>
                    <a:pt x="66747" y="7514"/>
                    <a:pt x="65873" y="8530"/>
                    <a:pt x="64957" y="9512"/>
                  </a:cubicBezTo>
                  <a:cubicBezTo>
                    <a:pt x="64542" y="9953"/>
                    <a:pt x="64106" y="10372"/>
                    <a:pt x="63661" y="10785"/>
                  </a:cubicBezTo>
                  <a:cubicBezTo>
                    <a:pt x="63496" y="10942"/>
                    <a:pt x="63384" y="11051"/>
                    <a:pt x="63314" y="11120"/>
                  </a:cubicBezTo>
                  <a:lnTo>
                    <a:pt x="63314" y="11120"/>
                  </a:lnTo>
                  <a:cubicBezTo>
                    <a:pt x="63312" y="11107"/>
                    <a:pt x="63309" y="11096"/>
                    <a:pt x="63306" y="11082"/>
                  </a:cubicBezTo>
                  <a:cubicBezTo>
                    <a:pt x="63358" y="11007"/>
                    <a:pt x="63436" y="10894"/>
                    <a:pt x="63528" y="10750"/>
                  </a:cubicBezTo>
                  <a:cubicBezTo>
                    <a:pt x="64340" y="9477"/>
                    <a:pt x="65471" y="8397"/>
                    <a:pt x="66525" y="7329"/>
                  </a:cubicBezTo>
                  <a:cubicBezTo>
                    <a:pt x="67307" y="6535"/>
                    <a:pt x="68075" y="5730"/>
                    <a:pt x="68789" y="4872"/>
                  </a:cubicBezTo>
                  <a:close/>
                  <a:moveTo>
                    <a:pt x="68413" y="6766"/>
                  </a:moveTo>
                  <a:cubicBezTo>
                    <a:pt x="67905" y="7303"/>
                    <a:pt x="67417" y="7860"/>
                    <a:pt x="66935" y="8426"/>
                  </a:cubicBezTo>
                  <a:lnTo>
                    <a:pt x="66938" y="8423"/>
                  </a:lnTo>
                  <a:lnTo>
                    <a:pt x="66938" y="8423"/>
                  </a:lnTo>
                  <a:cubicBezTo>
                    <a:pt x="66427" y="9021"/>
                    <a:pt x="65916" y="9613"/>
                    <a:pt x="65388" y="10193"/>
                  </a:cubicBezTo>
                  <a:cubicBezTo>
                    <a:pt x="64923" y="10706"/>
                    <a:pt x="64025" y="11261"/>
                    <a:pt x="63683" y="11848"/>
                  </a:cubicBezTo>
                  <a:lnTo>
                    <a:pt x="63683" y="11848"/>
                  </a:lnTo>
                  <a:cubicBezTo>
                    <a:pt x="63939" y="11400"/>
                    <a:pt x="64224" y="10965"/>
                    <a:pt x="64533" y="10548"/>
                  </a:cubicBezTo>
                  <a:cubicBezTo>
                    <a:pt x="65760" y="9229"/>
                    <a:pt x="67146" y="8051"/>
                    <a:pt x="68413" y="6766"/>
                  </a:cubicBezTo>
                  <a:close/>
                  <a:moveTo>
                    <a:pt x="81024" y="7953"/>
                  </a:moveTo>
                  <a:cubicBezTo>
                    <a:pt x="80712" y="8510"/>
                    <a:pt x="80259" y="9009"/>
                    <a:pt x="79655" y="9445"/>
                  </a:cubicBezTo>
                  <a:cubicBezTo>
                    <a:pt x="78801" y="10479"/>
                    <a:pt x="77911" y="11478"/>
                    <a:pt x="77063" y="12514"/>
                  </a:cubicBezTo>
                  <a:cubicBezTo>
                    <a:pt x="77198" y="12344"/>
                    <a:pt x="77325" y="12165"/>
                    <a:pt x="77461" y="11994"/>
                  </a:cubicBezTo>
                  <a:cubicBezTo>
                    <a:pt x="78575" y="10574"/>
                    <a:pt x="79779" y="9243"/>
                    <a:pt x="81024" y="7953"/>
                  </a:cubicBezTo>
                  <a:close/>
                  <a:moveTo>
                    <a:pt x="74005" y="5412"/>
                  </a:moveTo>
                  <a:lnTo>
                    <a:pt x="74005" y="5415"/>
                  </a:lnTo>
                  <a:cubicBezTo>
                    <a:pt x="73113" y="6622"/>
                    <a:pt x="72253" y="7872"/>
                    <a:pt x="71390" y="8879"/>
                  </a:cubicBezTo>
                  <a:cubicBezTo>
                    <a:pt x="70197" y="10268"/>
                    <a:pt x="68988" y="11642"/>
                    <a:pt x="67778" y="13014"/>
                  </a:cubicBezTo>
                  <a:cubicBezTo>
                    <a:pt x="69822" y="10453"/>
                    <a:pt x="71898" y="7921"/>
                    <a:pt x="74005" y="5412"/>
                  </a:cubicBezTo>
                  <a:close/>
                  <a:moveTo>
                    <a:pt x="70494" y="6125"/>
                  </a:moveTo>
                  <a:cubicBezTo>
                    <a:pt x="70637" y="6125"/>
                    <a:pt x="68201" y="9121"/>
                    <a:pt x="67642" y="9783"/>
                  </a:cubicBezTo>
                  <a:cubicBezTo>
                    <a:pt x="66144" y="11564"/>
                    <a:pt x="64553" y="13256"/>
                    <a:pt x="62963" y="14939"/>
                  </a:cubicBezTo>
                  <a:cubicBezTo>
                    <a:pt x="63979" y="13637"/>
                    <a:pt x="65001" y="12338"/>
                    <a:pt x="66049" y="11059"/>
                  </a:cubicBezTo>
                  <a:lnTo>
                    <a:pt x="66052" y="11059"/>
                  </a:lnTo>
                  <a:cubicBezTo>
                    <a:pt x="67103" y="9780"/>
                    <a:pt x="68208" y="8550"/>
                    <a:pt x="69320" y="7329"/>
                  </a:cubicBezTo>
                  <a:cubicBezTo>
                    <a:pt x="70110" y="6460"/>
                    <a:pt x="70446" y="6125"/>
                    <a:pt x="70494" y="6125"/>
                  </a:cubicBezTo>
                  <a:close/>
                  <a:moveTo>
                    <a:pt x="74952" y="3807"/>
                  </a:moveTo>
                  <a:lnTo>
                    <a:pt x="74952" y="3810"/>
                  </a:lnTo>
                  <a:cubicBezTo>
                    <a:pt x="71078" y="8192"/>
                    <a:pt x="67169" y="12546"/>
                    <a:pt x="63370" y="16989"/>
                  </a:cubicBezTo>
                  <a:cubicBezTo>
                    <a:pt x="66860" y="12277"/>
                    <a:pt x="70602" y="7779"/>
                    <a:pt x="74952" y="3807"/>
                  </a:cubicBezTo>
                  <a:close/>
                  <a:moveTo>
                    <a:pt x="80921" y="5118"/>
                  </a:moveTo>
                  <a:cubicBezTo>
                    <a:pt x="80988" y="5118"/>
                    <a:pt x="81006" y="5170"/>
                    <a:pt x="80957" y="5288"/>
                  </a:cubicBezTo>
                  <a:cubicBezTo>
                    <a:pt x="79750" y="6512"/>
                    <a:pt x="78564" y="7753"/>
                    <a:pt x="77400" y="9018"/>
                  </a:cubicBezTo>
                  <a:cubicBezTo>
                    <a:pt x="77216" y="9217"/>
                    <a:pt x="77031" y="9422"/>
                    <a:pt x="76849" y="9627"/>
                  </a:cubicBezTo>
                  <a:cubicBezTo>
                    <a:pt x="74583" y="12119"/>
                    <a:pt x="72383" y="14674"/>
                    <a:pt x="70249" y="17289"/>
                  </a:cubicBezTo>
                  <a:cubicBezTo>
                    <a:pt x="70708" y="16671"/>
                    <a:pt x="71165" y="16048"/>
                    <a:pt x="71626" y="15433"/>
                  </a:cubicBezTo>
                  <a:cubicBezTo>
                    <a:pt x="74083" y="12575"/>
                    <a:pt x="76523" y="9702"/>
                    <a:pt x="78783" y="6700"/>
                  </a:cubicBezTo>
                  <a:cubicBezTo>
                    <a:pt x="79527" y="5991"/>
                    <a:pt x="80644" y="5118"/>
                    <a:pt x="80921" y="5118"/>
                  </a:cubicBezTo>
                  <a:close/>
                  <a:moveTo>
                    <a:pt x="73604" y="7774"/>
                  </a:moveTo>
                  <a:cubicBezTo>
                    <a:pt x="71855" y="9974"/>
                    <a:pt x="70125" y="12194"/>
                    <a:pt x="68419" y="14437"/>
                  </a:cubicBezTo>
                  <a:cubicBezTo>
                    <a:pt x="68318" y="14555"/>
                    <a:pt x="68211" y="14676"/>
                    <a:pt x="68110" y="14798"/>
                  </a:cubicBezTo>
                  <a:cubicBezTo>
                    <a:pt x="67342" y="15739"/>
                    <a:pt x="66563" y="16668"/>
                    <a:pt x="65789" y="17604"/>
                  </a:cubicBezTo>
                  <a:lnTo>
                    <a:pt x="65789" y="17601"/>
                  </a:lnTo>
                  <a:cubicBezTo>
                    <a:pt x="66909" y="16080"/>
                    <a:pt x="68026" y="14558"/>
                    <a:pt x="69147" y="13034"/>
                  </a:cubicBezTo>
                  <a:cubicBezTo>
                    <a:pt x="70509" y="11177"/>
                    <a:pt x="72062" y="9477"/>
                    <a:pt x="73604" y="7774"/>
                  </a:cubicBezTo>
                  <a:close/>
                  <a:moveTo>
                    <a:pt x="79265" y="4113"/>
                  </a:moveTo>
                  <a:cubicBezTo>
                    <a:pt x="78957" y="4751"/>
                    <a:pt x="78547" y="5380"/>
                    <a:pt x="78073" y="6004"/>
                  </a:cubicBezTo>
                  <a:cubicBezTo>
                    <a:pt x="76736" y="7346"/>
                    <a:pt x="75437" y="8729"/>
                    <a:pt x="74176" y="10152"/>
                  </a:cubicBezTo>
                  <a:cubicBezTo>
                    <a:pt x="73044" y="11241"/>
                    <a:pt x="71938" y="12295"/>
                    <a:pt x="71069" y="13308"/>
                  </a:cubicBezTo>
                  <a:cubicBezTo>
                    <a:pt x="69695" y="14916"/>
                    <a:pt x="68335" y="16539"/>
                    <a:pt x="66967" y="18152"/>
                  </a:cubicBezTo>
                  <a:cubicBezTo>
                    <a:pt x="69017" y="15343"/>
                    <a:pt x="71162" y="12612"/>
                    <a:pt x="73517" y="10046"/>
                  </a:cubicBezTo>
                  <a:cubicBezTo>
                    <a:pt x="75267" y="8137"/>
                    <a:pt x="78258" y="6180"/>
                    <a:pt x="79265" y="4113"/>
                  </a:cubicBezTo>
                  <a:close/>
                  <a:moveTo>
                    <a:pt x="69187" y="10837"/>
                  </a:moveTo>
                  <a:lnTo>
                    <a:pt x="69187" y="10837"/>
                  </a:lnTo>
                  <a:cubicBezTo>
                    <a:pt x="67723" y="12664"/>
                    <a:pt x="66271" y="14500"/>
                    <a:pt x="64833" y="16348"/>
                  </a:cubicBezTo>
                  <a:lnTo>
                    <a:pt x="63557" y="17792"/>
                  </a:lnTo>
                  <a:cubicBezTo>
                    <a:pt x="61969" y="19602"/>
                    <a:pt x="60419" y="21444"/>
                    <a:pt x="58877" y="23294"/>
                  </a:cubicBezTo>
                  <a:lnTo>
                    <a:pt x="59221" y="22798"/>
                  </a:lnTo>
                  <a:cubicBezTo>
                    <a:pt x="62469" y="18759"/>
                    <a:pt x="65789" y="14772"/>
                    <a:pt x="69187" y="10837"/>
                  </a:cubicBezTo>
                  <a:close/>
                  <a:moveTo>
                    <a:pt x="72978" y="5328"/>
                  </a:moveTo>
                  <a:lnTo>
                    <a:pt x="72978" y="5328"/>
                  </a:lnTo>
                  <a:cubicBezTo>
                    <a:pt x="68462" y="9740"/>
                    <a:pt x="64582" y="14731"/>
                    <a:pt x="60916" y="19890"/>
                  </a:cubicBezTo>
                  <a:cubicBezTo>
                    <a:pt x="59810" y="21215"/>
                    <a:pt x="58719" y="22555"/>
                    <a:pt x="57642" y="23903"/>
                  </a:cubicBezTo>
                  <a:cubicBezTo>
                    <a:pt x="57547" y="24001"/>
                    <a:pt x="57454" y="24103"/>
                    <a:pt x="57359" y="24201"/>
                  </a:cubicBezTo>
                  <a:cubicBezTo>
                    <a:pt x="60047" y="20583"/>
                    <a:pt x="62734" y="16969"/>
                    <a:pt x="65549" y="13447"/>
                  </a:cubicBezTo>
                  <a:cubicBezTo>
                    <a:pt x="67873" y="10773"/>
                    <a:pt x="70203" y="8106"/>
                    <a:pt x="72539" y="5447"/>
                  </a:cubicBezTo>
                  <a:cubicBezTo>
                    <a:pt x="72550" y="5435"/>
                    <a:pt x="72547" y="5424"/>
                    <a:pt x="72553" y="5412"/>
                  </a:cubicBezTo>
                  <a:lnTo>
                    <a:pt x="72550" y="5412"/>
                  </a:lnTo>
                  <a:cubicBezTo>
                    <a:pt x="72698" y="5403"/>
                    <a:pt x="72839" y="5375"/>
                    <a:pt x="72978" y="5328"/>
                  </a:cubicBezTo>
                  <a:close/>
                  <a:moveTo>
                    <a:pt x="61590" y="20516"/>
                  </a:moveTo>
                  <a:lnTo>
                    <a:pt x="61590" y="20516"/>
                  </a:lnTo>
                  <a:cubicBezTo>
                    <a:pt x="59406" y="23329"/>
                    <a:pt x="57213" y="26137"/>
                    <a:pt x="55015" y="28941"/>
                  </a:cubicBezTo>
                  <a:cubicBezTo>
                    <a:pt x="55731" y="27890"/>
                    <a:pt x="56449" y="26839"/>
                    <a:pt x="57165" y="25789"/>
                  </a:cubicBezTo>
                  <a:cubicBezTo>
                    <a:pt x="58618" y="24013"/>
                    <a:pt x="60094" y="22254"/>
                    <a:pt x="61590" y="20516"/>
                  </a:cubicBezTo>
                  <a:close/>
                  <a:moveTo>
                    <a:pt x="79766" y="4813"/>
                  </a:moveTo>
                  <a:lnTo>
                    <a:pt x="79766" y="4813"/>
                  </a:lnTo>
                  <a:cubicBezTo>
                    <a:pt x="79807" y="4813"/>
                    <a:pt x="79597" y="5090"/>
                    <a:pt x="79306" y="5473"/>
                  </a:cubicBezTo>
                  <a:cubicBezTo>
                    <a:pt x="76376" y="7736"/>
                    <a:pt x="73991" y="11584"/>
                    <a:pt x="71921" y="14440"/>
                  </a:cubicBezTo>
                  <a:cubicBezTo>
                    <a:pt x="69811" y="16899"/>
                    <a:pt x="67723" y="19371"/>
                    <a:pt x="65682" y="21894"/>
                  </a:cubicBezTo>
                  <a:cubicBezTo>
                    <a:pt x="63592" y="24481"/>
                    <a:pt x="61467" y="27039"/>
                    <a:pt x="59336" y="29594"/>
                  </a:cubicBezTo>
                  <a:cubicBezTo>
                    <a:pt x="65376" y="21305"/>
                    <a:pt x="71566" y="13086"/>
                    <a:pt x="78648" y="5888"/>
                  </a:cubicBezTo>
                  <a:cubicBezTo>
                    <a:pt x="79414" y="5109"/>
                    <a:pt x="79724" y="4813"/>
                    <a:pt x="79766" y="4813"/>
                  </a:cubicBezTo>
                  <a:close/>
                  <a:moveTo>
                    <a:pt x="70518" y="14454"/>
                  </a:moveTo>
                  <a:cubicBezTo>
                    <a:pt x="66063" y="19925"/>
                    <a:pt x="61949" y="25734"/>
                    <a:pt x="57812" y="31427"/>
                  </a:cubicBezTo>
                  <a:cubicBezTo>
                    <a:pt x="56574" y="32914"/>
                    <a:pt x="55338" y="34400"/>
                    <a:pt x="54111" y="35890"/>
                  </a:cubicBezTo>
                  <a:cubicBezTo>
                    <a:pt x="57619" y="31095"/>
                    <a:pt x="61129" y="26302"/>
                    <a:pt x="64576" y="21464"/>
                  </a:cubicBezTo>
                  <a:cubicBezTo>
                    <a:pt x="64825" y="21172"/>
                    <a:pt x="65067" y="20878"/>
                    <a:pt x="65313" y="20586"/>
                  </a:cubicBezTo>
                  <a:cubicBezTo>
                    <a:pt x="67039" y="18536"/>
                    <a:pt x="68774" y="16492"/>
                    <a:pt x="70518" y="14454"/>
                  </a:cubicBezTo>
                  <a:close/>
                  <a:moveTo>
                    <a:pt x="53207" y="29103"/>
                  </a:moveTo>
                  <a:lnTo>
                    <a:pt x="53207" y="29103"/>
                  </a:lnTo>
                  <a:cubicBezTo>
                    <a:pt x="51192" y="31765"/>
                    <a:pt x="49148" y="34409"/>
                    <a:pt x="47032" y="36984"/>
                  </a:cubicBezTo>
                  <a:cubicBezTo>
                    <a:pt x="46992" y="37033"/>
                    <a:pt x="46951" y="37080"/>
                    <a:pt x="46914" y="37129"/>
                  </a:cubicBezTo>
                  <a:cubicBezTo>
                    <a:pt x="48929" y="34386"/>
                    <a:pt x="51002" y="31687"/>
                    <a:pt x="53207" y="29103"/>
                  </a:cubicBezTo>
                  <a:close/>
                  <a:moveTo>
                    <a:pt x="71606" y="4985"/>
                  </a:moveTo>
                  <a:cubicBezTo>
                    <a:pt x="71777" y="5172"/>
                    <a:pt x="71996" y="5308"/>
                    <a:pt x="72241" y="5375"/>
                  </a:cubicBezTo>
                  <a:cubicBezTo>
                    <a:pt x="69655" y="8085"/>
                    <a:pt x="67224" y="10929"/>
                    <a:pt x="64880" y="13839"/>
                  </a:cubicBezTo>
                  <a:cubicBezTo>
                    <a:pt x="63849" y="15023"/>
                    <a:pt x="62815" y="16204"/>
                    <a:pt x="61790" y="17393"/>
                  </a:cubicBezTo>
                  <a:cubicBezTo>
                    <a:pt x="55573" y="24603"/>
                    <a:pt x="49671" y="32002"/>
                    <a:pt x="43884" y="39511"/>
                  </a:cubicBezTo>
                  <a:lnTo>
                    <a:pt x="43884" y="39511"/>
                  </a:lnTo>
                  <a:cubicBezTo>
                    <a:pt x="44252" y="39024"/>
                    <a:pt x="44619" y="38536"/>
                    <a:pt x="44985" y="38047"/>
                  </a:cubicBezTo>
                  <a:cubicBezTo>
                    <a:pt x="46559" y="35942"/>
                    <a:pt x="48112" y="33806"/>
                    <a:pt x="49671" y="31672"/>
                  </a:cubicBezTo>
                  <a:cubicBezTo>
                    <a:pt x="52815" y="27913"/>
                    <a:pt x="55918" y="24123"/>
                    <a:pt x="58892" y="20225"/>
                  </a:cubicBezTo>
                  <a:cubicBezTo>
                    <a:pt x="59949" y="18837"/>
                    <a:pt x="61011" y="17454"/>
                    <a:pt x="62073" y="16074"/>
                  </a:cubicBezTo>
                  <a:cubicBezTo>
                    <a:pt x="65414" y="12511"/>
                    <a:pt x="68901" y="9116"/>
                    <a:pt x="71606" y="4985"/>
                  </a:cubicBezTo>
                  <a:close/>
                  <a:moveTo>
                    <a:pt x="81546" y="5793"/>
                  </a:moveTo>
                  <a:cubicBezTo>
                    <a:pt x="81546" y="5813"/>
                    <a:pt x="81543" y="5831"/>
                    <a:pt x="81543" y="5848"/>
                  </a:cubicBezTo>
                  <a:cubicBezTo>
                    <a:pt x="80943" y="7020"/>
                    <a:pt x="80192" y="8123"/>
                    <a:pt x="79361" y="9185"/>
                  </a:cubicBezTo>
                  <a:lnTo>
                    <a:pt x="79361" y="9182"/>
                  </a:lnTo>
                  <a:cubicBezTo>
                    <a:pt x="78541" y="10098"/>
                    <a:pt x="77750" y="11039"/>
                    <a:pt x="76979" y="11997"/>
                  </a:cubicBezTo>
                  <a:cubicBezTo>
                    <a:pt x="76243" y="12829"/>
                    <a:pt x="75507" y="13649"/>
                    <a:pt x="74822" y="14466"/>
                  </a:cubicBezTo>
                  <a:cubicBezTo>
                    <a:pt x="70890" y="19174"/>
                    <a:pt x="67588" y="24475"/>
                    <a:pt x="63852" y="29348"/>
                  </a:cubicBezTo>
                  <a:cubicBezTo>
                    <a:pt x="61152" y="32870"/>
                    <a:pt x="58398" y="36355"/>
                    <a:pt x="55653" y="39842"/>
                  </a:cubicBezTo>
                  <a:cubicBezTo>
                    <a:pt x="59720" y="33638"/>
                    <a:pt x="63800" y="27449"/>
                    <a:pt x="68228" y="21550"/>
                  </a:cubicBezTo>
                  <a:cubicBezTo>
                    <a:pt x="71009" y="17849"/>
                    <a:pt x="73864" y="14177"/>
                    <a:pt x="76710" y="10525"/>
                  </a:cubicBezTo>
                  <a:lnTo>
                    <a:pt x="76719" y="10516"/>
                  </a:lnTo>
                  <a:cubicBezTo>
                    <a:pt x="77842" y="9327"/>
                    <a:pt x="79023" y="8207"/>
                    <a:pt x="80068" y="6974"/>
                  </a:cubicBezTo>
                  <a:cubicBezTo>
                    <a:pt x="80542" y="6564"/>
                    <a:pt x="81029" y="6168"/>
                    <a:pt x="81546" y="5793"/>
                  </a:cubicBezTo>
                  <a:close/>
                  <a:moveTo>
                    <a:pt x="55208" y="28167"/>
                  </a:moveTo>
                  <a:lnTo>
                    <a:pt x="55208" y="28167"/>
                  </a:lnTo>
                  <a:cubicBezTo>
                    <a:pt x="54813" y="28751"/>
                    <a:pt x="54417" y="29331"/>
                    <a:pt x="54019" y="29911"/>
                  </a:cubicBezTo>
                  <a:cubicBezTo>
                    <a:pt x="53430" y="30774"/>
                    <a:pt x="52818" y="31623"/>
                    <a:pt x="52214" y="32478"/>
                  </a:cubicBezTo>
                  <a:cubicBezTo>
                    <a:pt x="51311" y="33612"/>
                    <a:pt x="50401" y="34744"/>
                    <a:pt x="49489" y="35876"/>
                  </a:cubicBezTo>
                  <a:cubicBezTo>
                    <a:pt x="48386" y="37233"/>
                    <a:pt x="47280" y="38587"/>
                    <a:pt x="46172" y="39941"/>
                  </a:cubicBezTo>
                  <a:cubicBezTo>
                    <a:pt x="48014" y="37383"/>
                    <a:pt x="49876" y="34857"/>
                    <a:pt x="51761" y="32354"/>
                  </a:cubicBezTo>
                  <a:cubicBezTo>
                    <a:pt x="52919" y="30968"/>
                    <a:pt x="54068" y="29573"/>
                    <a:pt x="55208" y="28167"/>
                  </a:cubicBezTo>
                  <a:close/>
                  <a:moveTo>
                    <a:pt x="53109" y="29827"/>
                  </a:moveTo>
                  <a:lnTo>
                    <a:pt x="53109" y="29827"/>
                  </a:lnTo>
                  <a:cubicBezTo>
                    <a:pt x="52070" y="31236"/>
                    <a:pt x="51036" y="32651"/>
                    <a:pt x="50011" y="34071"/>
                  </a:cubicBezTo>
                  <a:cubicBezTo>
                    <a:pt x="49359" y="34857"/>
                    <a:pt x="48712" y="35648"/>
                    <a:pt x="48051" y="36430"/>
                  </a:cubicBezTo>
                  <a:cubicBezTo>
                    <a:pt x="46709" y="38021"/>
                    <a:pt x="45352" y="39603"/>
                    <a:pt x="43986" y="41176"/>
                  </a:cubicBezTo>
                  <a:cubicBezTo>
                    <a:pt x="44154" y="40937"/>
                    <a:pt x="44324" y="40703"/>
                    <a:pt x="44494" y="40463"/>
                  </a:cubicBezTo>
                  <a:cubicBezTo>
                    <a:pt x="47436" y="36979"/>
                    <a:pt x="50323" y="33445"/>
                    <a:pt x="53109" y="29827"/>
                  </a:cubicBezTo>
                  <a:close/>
                  <a:moveTo>
                    <a:pt x="60344" y="17318"/>
                  </a:moveTo>
                  <a:cubicBezTo>
                    <a:pt x="54911" y="24071"/>
                    <a:pt x="49757" y="31106"/>
                    <a:pt x="44235" y="37680"/>
                  </a:cubicBezTo>
                  <a:cubicBezTo>
                    <a:pt x="42404" y="39854"/>
                    <a:pt x="40626" y="42065"/>
                    <a:pt x="38862" y="44288"/>
                  </a:cubicBezTo>
                  <a:cubicBezTo>
                    <a:pt x="40880" y="41681"/>
                    <a:pt x="42904" y="39083"/>
                    <a:pt x="44968" y="36545"/>
                  </a:cubicBezTo>
                  <a:cubicBezTo>
                    <a:pt x="49599" y="30849"/>
                    <a:pt x="53817" y="24784"/>
                    <a:pt x="58632" y="19244"/>
                  </a:cubicBezTo>
                  <a:cubicBezTo>
                    <a:pt x="59198" y="18594"/>
                    <a:pt x="59767" y="17953"/>
                    <a:pt x="60344" y="17318"/>
                  </a:cubicBezTo>
                  <a:close/>
                  <a:moveTo>
                    <a:pt x="58288" y="27177"/>
                  </a:moveTo>
                  <a:lnTo>
                    <a:pt x="58288" y="27177"/>
                  </a:lnTo>
                  <a:cubicBezTo>
                    <a:pt x="53603" y="33376"/>
                    <a:pt x="48808" y="39484"/>
                    <a:pt x="43954" y="45550"/>
                  </a:cubicBezTo>
                  <a:cubicBezTo>
                    <a:pt x="45632" y="43177"/>
                    <a:pt x="47309" y="40801"/>
                    <a:pt x="49027" y="38460"/>
                  </a:cubicBezTo>
                  <a:cubicBezTo>
                    <a:pt x="51905" y="34533"/>
                    <a:pt x="55104" y="30861"/>
                    <a:pt x="58288" y="27177"/>
                  </a:cubicBezTo>
                  <a:close/>
                  <a:moveTo>
                    <a:pt x="42979" y="42259"/>
                  </a:moveTo>
                  <a:lnTo>
                    <a:pt x="42979" y="42259"/>
                  </a:lnTo>
                  <a:cubicBezTo>
                    <a:pt x="42878" y="42403"/>
                    <a:pt x="42774" y="42548"/>
                    <a:pt x="42673" y="42689"/>
                  </a:cubicBezTo>
                  <a:cubicBezTo>
                    <a:pt x="41448" y="44093"/>
                    <a:pt x="40223" y="45497"/>
                    <a:pt x="38997" y="46901"/>
                  </a:cubicBezTo>
                  <a:lnTo>
                    <a:pt x="38997" y="46901"/>
                  </a:lnTo>
                  <a:cubicBezTo>
                    <a:pt x="40329" y="45358"/>
                    <a:pt x="41655" y="43809"/>
                    <a:pt x="42979" y="42259"/>
                  </a:cubicBezTo>
                  <a:close/>
                  <a:moveTo>
                    <a:pt x="49425" y="36358"/>
                  </a:moveTo>
                  <a:lnTo>
                    <a:pt x="49425" y="36358"/>
                  </a:lnTo>
                  <a:cubicBezTo>
                    <a:pt x="46616" y="40189"/>
                    <a:pt x="43726" y="43954"/>
                    <a:pt x="40793" y="47684"/>
                  </a:cubicBezTo>
                  <a:cubicBezTo>
                    <a:pt x="41841" y="46122"/>
                    <a:pt x="42886" y="44580"/>
                    <a:pt x="43934" y="43076"/>
                  </a:cubicBezTo>
                  <a:cubicBezTo>
                    <a:pt x="45127" y="41627"/>
                    <a:pt x="46319" y="40177"/>
                    <a:pt x="47511" y="38728"/>
                  </a:cubicBezTo>
                  <a:lnTo>
                    <a:pt x="47511" y="38731"/>
                  </a:lnTo>
                  <a:cubicBezTo>
                    <a:pt x="48155" y="37943"/>
                    <a:pt x="48787" y="37149"/>
                    <a:pt x="49425" y="36358"/>
                  </a:cubicBezTo>
                  <a:close/>
                  <a:moveTo>
                    <a:pt x="61496" y="18132"/>
                  </a:moveTo>
                  <a:cubicBezTo>
                    <a:pt x="59388" y="20869"/>
                    <a:pt x="57316" y="23638"/>
                    <a:pt x="55240" y="26403"/>
                  </a:cubicBezTo>
                  <a:cubicBezTo>
                    <a:pt x="51492" y="30494"/>
                    <a:pt x="48198" y="34952"/>
                    <a:pt x="44971" y="39464"/>
                  </a:cubicBezTo>
                  <a:cubicBezTo>
                    <a:pt x="42499" y="42426"/>
                    <a:pt x="39999" y="45365"/>
                    <a:pt x="37476" y="48284"/>
                  </a:cubicBezTo>
                  <a:cubicBezTo>
                    <a:pt x="39223" y="45911"/>
                    <a:pt x="40969" y="43541"/>
                    <a:pt x="42736" y="41185"/>
                  </a:cubicBezTo>
                  <a:lnTo>
                    <a:pt x="42736" y="41188"/>
                  </a:lnTo>
                  <a:cubicBezTo>
                    <a:pt x="48689" y="33263"/>
                    <a:pt x="55029" y="25644"/>
                    <a:pt x="61496" y="18132"/>
                  </a:cubicBezTo>
                  <a:close/>
                  <a:moveTo>
                    <a:pt x="77392" y="14474"/>
                  </a:moveTo>
                  <a:lnTo>
                    <a:pt x="77392" y="14474"/>
                  </a:lnTo>
                  <a:cubicBezTo>
                    <a:pt x="68751" y="25878"/>
                    <a:pt x="60497" y="37625"/>
                    <a:pt x="52018" y="49121"/>
                  </a:cubicBezTo>
                  <a:lnTo>
                    <a:pt x="52015" y="49124"/>
                  </a:lnTo>
                  <a:cubicBezTo>
                    <a:pt x="51827" y="49378"/>
                    <a:pt x="51643" y="49635"/>
                    <a:pt x="51455" y="49892"/>
                  </a:cubicBezTo>
                  <a:cubicBezTo>
                    <a:pt x="52263" y="48680"/>
                    <a:pt x="53080" y="47473"/>
                    <a:pt x="53915" y="46278"/>
                  </a:cubicBezTo>
                  <a:cubicBezTo>
                    <a:pt x="59010" y="38988"/>
                    <a:pt x="64573" y="32030"/>
                    <a:pt x="69611" y="24706"/>
                  </a:cubicBezTo>
                  <a:cubicBezTo>
                    <a:pt x="72010" y="21218"/>
                    <a:pt x="74750" y="17872"/>
                    <a:pt x="77392" y="14474"/>
                  </a:cubicBezTo>
                  <a:close/>
                  <a:moveTo>
                    <a:pt x="46264" y="33283"/>
                  </a:moveTo>
                  <a:lnTo>
                    <a:pt x="46019" y="33647"/>
                  </a:lnTo>
                  <a:cubicBezTo>
                    <a:pt x="42777" y="38410"/>
                    <a:pt x="38847" y="42868"/>
                    <a:pt x="35135" y="47271"/>
                  </a:cubicBezTo>
                  <a:cubicBezTo>
                    <a:pt x="34266" y="48301"/>
                    <a:pt x="33400" y="49335"/>
                    <a:pt x="32536" y="50368"/>
                  </a:cubicBezTo>
                  <a:cubicBezTo>
                    <a:pt x="34742" y="47404"/>
                    <a:pt x="36959" y="44447"/>
                    <a:pt x="39275" y="41557"/>
                  </a:cubicBezTo>
                  <a:lnTo>
                    <a:pt x="39278" y="41557"/>
                  </a:lnTo>
                  <a:cubicBezTo>
                    <a:pt x="41527" y="38748"/>
                    <a:pt x="43882" y="36006"/>
                    <a:pt x="46264" y="33283"/>
                  </a:cubicBezTo>
                  <a:close/>
                  <a:moveTo>
                    <a:pt x="61115" y="25592"/>
                  </a:moveTo>
                  <a:lnTo>
                    <a:pt x="61115" y="25592"/>
                  </a:lnTo>
                  <a:cubicBezTo>
                    <a:pt x="58314" y="29455"/>
                    <a:pt x="55514" y="33315"/>
                    <a:pt x="52711" y="37175"/>
                  </a:cubicBezTo>
                  <a:cubicBezTo>
                    <a:pt x="49267" y="41915"/>
                    <a:pt x="45606" y="46491"/>
                    <a:pt x="41910" y="51044"/>
                  </a:cubicBezTo>
                  <a:cubicBezTo>
                    <a:pt x="44171" y="47721"/>
                    <a:pt x="46394" y="44366"/>
                    <a:pt x="48773" y="41144"/>
                  </a:cubicBezTo>
                  <a:cubicBezTo>
                    <a:pt x="52705" y="35821"/>
                    <a:pt x="56877" y="30676"/>
                    <a:pt x="61115" y="25592"/>
                  </a:cubicBezTo>
                  <a:close/>
                  <a:moveTo>
                    <a:pt x="77715" y="1613"/>
                  </a:moveTo>
                  <a:cubicBezTo>
                    <a:pt x="77857" y="1662"/>
                    <a:pt x="77998" y="1702"/>
                    <a:pt x="78154" y="1763"/>
                  </a:cubicBezTo>
                  <a:cubicBezTo>
                    <a:pt x="75761" y="5245"/>
                    <a:pt x="72559" y="8048"/>
                    <a:pt x="69972" y="11382"/>
                  </a:cubicBezTo>
                  <a:cubicBezTo>
                    <a:pt x="67368" y="14737"/>
                    <a:pt x="64937" y="18242"/>
                    <a:pt x="62414" y="21660"/>
                  </a:cubicBezTo>
                  <a:cubicBezTo>
                    <a:pt x="62414" y="21663"/>
                    <a:pt x="62414" y="21663"/>
                    <a:pt x="62411" y="21663"/>
                  </a:cubicBezTo>
                  <a:cubicBezTo>
                    <a:pt x="58563" y="26259"/>
                    <a:pt x="54691" y="30838"/>
                    <a:pt x="50935" y="35503"/>
                  </a:cubicBezTo>
                  <a:cubicBezTo>
                    <a:pt x="47191" y="40154"/>
                    <a:pt x="43813" y="45094"/>
                    <a:pt x="40366" y="49979"/>
                  </a:cubicBezTo>
                  <a:cubicBezTo>
                    <a:pt x="39125" y="51113"/>
                    <a:pt x="37952" y="52306"/>
                    <a:pt x="36832" y="53547"/>
                  </a:cubicBezTo>
                  <a:cubicBezTo>
                    <a:pt x="37436" y="52667"/>
                    <a:pt x="38036" y="51786"/>
                    <a:pt x="38631" y="50905"/>
                  </a:cubicBezTo>
                  <a:cubicBezTo>
                    <a:pt x="42771" y="45700"/>
                    <a:pt x="46873" y="40469"/>
                    <a:pt x="50753" y="35062"/>
                  </a:cubicBezTo>
                  <a:cubicBezTo>
                    <a:pt x="51481" y="34048"/>
                    <a:pt x="52200" y="33026"/>
                    <a:pt x="52910" y="31996"/>
                  </a:cubicBezTo>
                  <a:cubicBezTo>
                    <a:pt x="56764" y="27114"/>
                    <a:pt x="60561" y="22180"/>
                    <a:pt x="64400" y="17283"/>
                  </a:cubicBezTo>
                  <a:cubicBezTo>
                    <a:pt x="68910" y="12121"/>
                    <a:pt x="73471" y="7000"/>
                    <a:pt x="77715" y="1613"/>
                  </a:cubicBezTo>
                  <a:close/>
                  <a:moveTo>
                    <a:pt x="39950" y="44653"/>
                  </a:moveTo>
                  <a:cubicBezTo>
                    <a:pt x="38376" y="46723"/>
                    <a:pt x="36807" y="48800"/>
                    <a:pt x="35239" y="50882"/>
                  </a:cubicBezTo>
                  <a:cubicBezTo>
                    <a:pt x="34453" y="51791"/>
                    <a:pt x="33669" y="52699"/>
                    <a:pt x="32886" y="53608"/>
                  </a:cubicBezTo>
                  <a:lnTo>
                    <a:pt x="32886" y="53608"/>
                  </a:lnTo>
                  <a:cubicBezTo>
                    <a:pt x="35261" y="50641"/>
                    <a:pt x="37619" y="47661"/>
                    <a:pt x="39950" y="44653"/>
                  </a:cubicBezTo>
                  <a:close/>
                  <a:moveTo>
                    <a:pt x="52411" y="41124"/>
                  </a:moveTo>
                  <a:lnTo>
                    <a:pt x="52411" y="41124"/>
                  </a:lnTo>
                  <a:cubicBezTo>
                    <a:pt x="48406" y="46630"/>
                    <a:pt x="44359" y="52109"/>
                    <a:pt x="40268" y="57569"/>
                  </a:cubicBezTo>
                  <a:cubicBezTo>
                    <a:pt x="44113" y="51945"/>
                    <a:pt x="48204" y="46509"/>
                    <a:pt x="52411" y="41124"/>
                  </a:cubicBezTo>
                  <a:close/>
                  <a:moveTo>
                    <a:pt x="78437" y="1893"/>
                  </a:moveTo>
                  <a:cubicBezTo>
                    <a:pt x="78662" y="1988"/>
                    <a:pt x="78881" y="2080"/>
                    <a:pt x="79124" y="2202"/>
                  </a:cubicBezTo>
                  <a:cubicBezTo>
                    <a:pt x="79242" y="2545"/>
                    <a:pt x="79436" y="2863"/>
                    <a:pt x="79687" y="3128"/>
                  </a:cubicBezTo>
                  <a:cubicBezTo>
                    <a:pt x="77542" y="6073"/>
                    <a:pt x="74655" y="8273"/>
                    <a:pt x="72204" y="10944"/>
                  </a:cubicBezTo>
                  <a:cubicBezTo>
                    <a:pt x="70053" y="13288"/>
                    <a:pt x="68165" y="15883"/>
                    <a:pt x="66294" y="18450"/>
                  </a:cubicBezTo>
                  <a:cubicBezTo>
                    <a:pt x="65460" y="19599"/>
                    <a:pt x="64623" y="20751"/>
                    <a:pt x="63791" y="21903"/>
                  </a:cubicBezTo>
                  <a:cubicBezTo>
                    <a:pt x="63471" y="22284"/>
                    <a:pt x="63147" y="22659"/>
                    <a:pt x="62827" y="23040"/>
                  </a:cubicBezTo>
                  <a:cubicBezTo>
                    <a:pt x="57905" y="28904"/>
                    <a:pt x="53083" y="34854"/>
                    <a:pt x="48490" y="40980"/>
                  </a:cubicBezTo>
                  <a:cubicBezTo>
                    <a:pt x="44988" y="45654"/>
                    <a:pt x="41809" y="50576"/>
                    <a:pt x="38417" y="55334"/>
                  </a:cubicBezTo>
                  <a:cubicBezTo>
                    <a:pt x="37525" y="56431"/>
                    <a:pt x="36636" y="57528"/>
                    <a:pt x="35750" y="58625"/>
                  </a:cubicBezTo>
                  <a:cubicBezTo>
                    <a:pt x="40634" y="51826"/>
                    <a:pt x="45326" y="44898"/>
                    <a:pt x="50378" y="38220"/>
                  </a:cubicBezTo>
                  <a:cubicBezTo>
                    <a:pt x="56421" y="30237"/>
                    <a:pt x="62856" y="22567"/>
                    <a:pt x="68950" y="14627"/>
                  </a:cubicBezTo>
                  <a:cubicBezTo>
                    <a:pt x="69288" y="14189"/>
                    <a:pt x="69640" y="13747"/>
                    <a:pt x="70001" y="13302"/>
                  </a:cubicBezTo>
                  <a:cubicBezTo>
                    <a:pt x="73047" y="9898"/>
                    <a:pt x="76113" y="6451"/>
                    <a:pt x="78255" y="2597"/>
                  </a:cubicBezTo>
                  <a:cubicBezTo>
                    <a:pt x="78319" y="2482"/>
                    <a:pt x="78215" y="2352"/>
                    <a:pt x="78108" y="2352"/>
                  </a:cubicBezTo>
                  <a:cubicBezTo>
                    <a:pt x="78215" y="2196"/>
                    <a:pt x="78333" y="2049"/>
                    <a:pt x="78437" y="1893"/>
                  </a:cubicBezTo>
                  <a:close/>
                  <a:moveTo>
                    <a:pt x="50032" y="47655"/>
                  </a:moveTo>
                  <a:lnTo>
                    <a:pt x="50032" y="47655"/>
                  </a:lnTo>
                  <a:cubicBezTo>
                    <a:pt x="46224" y="53218"/>
                    <a:pt x="42309" y="58761"/>
                    <a:pt x="38166" y="64010"/>
                  </a:cubicBezTo>
                  <a:lnTo>
                    <a:pt x="38166" y="64007"/>
                  </a:lnTo>
                  <a:cubicBezTo>
                    <a:pt x="41983" y="58452"/>
                    <a:pt x="45938" y="53004"/>
                    <a:pt x="50032" y="47655"/>
                  </a:cubicBezTo>
                  <a:close/>
                  <a:moveTo>
                    <a:pt x="39073" y="51699"/>
                  </a:moveTo>
                  <a:lnTo>
                    <a:pt x="39073" y="51699"/>
                  </a:lnTo>
                  <a:cubicBezTo>
                    <a:pt x="35464" y="56249"/>
                    <a:pt x="31887" y="60825"/>
                    <a:pt x="28382" y="65453"/>
                  </a:cubicBezTo>
                  <a:cubicBezTo>
                    <a:pt x="29251" y="64099"/>
                    <a:pt x="30126" y="62754"/>
                    <a:pt x="31006" y="61411"/>
                  </a:cubicBezTo>
                  <a:lnTo>
                    <a:pt x="31006" y="61417"/>
                  </a:lnTo>
                  <a:cubicBezTo>
                    <a:pt x="32409" y="59691"/>
                    <a:pt x="33752" y="57898"/>
                    <a:pt x="35057" y="56073"/>
                  </a:cubicBezTo>
                  <a:cubicBezTo>
                    <a:pt x="36333" y="54563"/>
                    <a:pt x="37684" y="53114"/>
                    <a:pt x="39073" y="51699"/>
                  </a:cubicBezTo>
                  <a:close/>
                  <a:moveTo>
                    <a:pt x="47306" y="48682"/>
                  </a:moveTo>
                  <a:lnTo>
                    <a:pt x="47306" y="48682"/>
                  </a:lnTo>
                  <a:cubicBezTo>
                    <a:pt x="44520" y="52756"/>
                    <a:pt x="41749" y="56835"/>
                    <a:pt x="38899" y="60863"/>
                  </a:cubicBezTo>
                  <a:cubicBezTo>
                    <a:pt x="37534" y="62788"/>
                    <a:pt x="36056" y="64622"/>
                    <a:pt x="34546" y="66426"/>
                  </a:cubicBezTo>
                  <a:cubicBezTo>
                    <a:pt x="35204" y="65338"/>
                    <a:pt x="35854" y="64269"/>
                    <a:pt x="36512" y="63239"/>
                  </a:cubicBezTo>
                  <a:cubicBezTo>
                    <a:pt x="37343" y="61934"/>
                    <a:pt x="38212" y="60658"/>
                    <a:pt x="39070" y="59376"/>
                  </a:cubicBezTo>
                  <a:cubicBezTo>
                    <a:pt x="41322" y="56483"/>
                    <a:pt x="43576" y="53593"/>
                    <a:pt x="45799" y="50683"/>
                  </a:cubicBezTo>
                  <a:cubicBezTo>
                    <a:pt x="46307" y="50019"/>
                    <a:pt x="46804" y="49349"/>
                    <a:pt x="47306" y="48682"/>
                  </a:cubicBezTo>
                  <a:close/>
                  <a:moveTo>
                    <a:pt x="41148" y="46477"/>
                  </a:moveTo>
                  <a:lnTo>
                    <a:pt x="41148" y="46477"/>
                  </a:lnTo>
                  <a:cubicBezTo>
                    <a:pt x="40161" y="47874"/>
                    <a:pt x="39171" y="49266"/>
                    <a:pt x="38175" y="50657"/>
                  </a:cubicBezTo>
                  <a:cubicBezTo>
                    <a:pt x="36275" y="52929"/>
                    <a:pt x="34500" y="55302"/>
                    <a:pt x="32816" y="57745"/>
                  </a:cubicBezTo>
                  <a:cubicBezTo>
                    <a:pt x="30735" y="60366"/>
                    <a:pt x="28656" y="62996"/>
                    <a:pt x="26606" y="65652"/>
                  </a:cubicBezTo>
                  <a:lnTo>
                    <a:pt x="26606" y="65655"/>
                  </a:lnTo>
                  <a:cubicBezTo>
                    <a:pt x="26318" y="66030"/>
                    <a:pt x="26038" y="66414"/>
                    <a:pt x="25749" y="66793"/>
                  </a:cubicBezTo>
                  <a:cubicBezTo>
                    <a:pt x="25660" y="66885"/>
                    <a:pt x="25573" y="66977"/>
                    <a:pt x="25483" y="67067"/>
                  </a:cubicBezTo>
                  <a:cubicBezTo>
                    <a:pt x="27680" y="63790"/>
                    <a:pt x="30036" y="60617"/>
                    <a:pt x="32418" y="57473"/>
                  </a:cubicBezTo>
                  <a:cubicBezTo>
                    <a:pt x="35247" y="53743"/>
                    <a:pt x="38183" y="50100"/>
                    <a:pt x="41148" y="46477"/>
                  </a:cubicBezTo>
                  <a:close/>
                  <a:moveTo>
                    <a:pt x="25481" y="58934"/>
                  </a:moveTo>
                  <a:lnTo>
                    <a:pt x="25481" y="58934"/>
                  </a:lnTo>
                  <a:cubicBezTo>
                    <a:pt x="23200" y="61645"/>
                    <a:pt x="20850" y="64304"/>
                    <a:pt x="18713" y="67113"/>
                  </a:cubicBezTo>
                  <a:cubicBezTo>
                    <a:pt x="20593" y="64116"/>
                    <a:pt x="23076" y="61541"/>
                    <a:pt x="25481" y="58934"/>
                  </a:cubicBezTo>
                  <a:close/>
                  <a:moveTo>
                    <a:pt x="53011" y="25630"/>
                  </a:moveTo>
                  <a:lnTo>
                    <a:pt x="53011" y="25630"/>
                  </a:lnTo>
                  <a:cubicBezTo>
                    <a:pt x="50967" y="28300"/>
                    <a:pt x="48969" y="31008"/>
                    <a:pt x="46893" y="33638"/>
                  </a:cubicBezTo>
                  <a:cubicBezTo>
                    <a:pt x="39119" y="43471"/>
                    <a:pt x="31558" y="53703"/>
                    <a:pt x="23188" y="63028"/>
                  </a:cubicBezTo>
                  <a:cubicBezTo>
                    <a:pt x="22467" y="63822"/>
                    <a:pt x="21730" y="64604"/>
                    <a:pt x="20980" y="65378"/>
                  </a:cubicBezTo>
                  <a:cubicBezTo>
                    <a:pt x="20710" y="65658"/>
                    <a:pt x="18829" y="67682"/>
                    <a:pt x="18705" y="67682"/>
                  </a:cubicBezTo>
                  <a:cubicBezTo>
                    <a:pt x="18654" y="67682"/>
                    <a:pt x="18902" y="67337"/>
                    <a:pt x="19686" y="66383"/>
                  </a:cubicBezTo>
                  <a:cubicBezTo>
                    <a:pt x="21840" y="63767"/>
                    <a:pt x="24190" y="61365"/>
                    <a:pt x="26274" y="58677"/>
                  </a:cubicBezTo>
                  <a:cubicBezTo>
                    <a:pt x="27568" y="57009"/>
                    <a:pt x="28838" y="55323"/>
                    <a:pt x="30103" y="53631"/>
                  </a:cubicBezTo>
                  <a:cubicBezTo>
                    <a:pt x="32230" y="51119"/>
                    <a:pt x="34338" y="48590"/>
                    <a:pt x="36460" y="46073"/>
                  </a:cubicBezTo>
                  <a:cubicBezTo>
                    <a:pt x="39159" y="42871"/>
                    <a:pt x="41841" y="39603"/>
                    <a:pt x="44382" y="36277"/>
                  </a:cubicBezTo>
                  <a:cubicBezTo>
                    <a:pt x="45513" y="34793"/>
                    <a:pt x="46553" y="33246"/>
                    <a:pt x="47630" y="31733"/>
                  </a:cubicBezTo>
                  <a:cubicBezTo>
                    <a:pt x="49425" y="29698"/>
                    <a:pt x="51227" y="27668"/>
                    <a:pt x="53011" y="25630"/>
                  </a:cubicBezTo>
                  <a:close/>
                  <a:moveTo>
                    <a:pt x="31321" y="56174"/>
                  </a:moveTo>
                  <a:cubicBezTo>
                    <a:pt x="28431" y="60103"/>
                    <a:pt x="25521" y="64044"/>
                    <a:pt x="22337" y="67702"/>
                  </a:cubicBezTo>
                  <a:lnTo>
                    <a:pt x="22337" y="67705"/>
                  </a:lnTo>
                  <a:cubicBezTo>
                    <a:pt x="21742" y="68387"/>
                    <a:pt x="21462" y="68656"/>
                    <a:pt x="21392" y="68656"/>
                  </a:cubicBezTo>
                  <a:cubicBezTo>
                    <a:pt x="21150" y="68656"/>
                    <a:pt x="23384" y="65480"/>
                    <a:pt x="23867" y="64916"/>
                  </a:cubicBezTo>
                  <a:cubicBezTo>
                    <a:pt x="24848" y="63767"/>
                    <a:pt x="25853" y="62644"/>
                    <a:pt x="26829" y="61492"/>
                  </a:cubicBezTo>
                  <a:cubicBezTo>
                    <a:pt x="28330" y="59725"/>
                    <a:pt x="29828" y="57950"/>
                    <a:pt x="31321" y="56174"/>
                  </a:cubicBezTo>
                  <a:close/>
                  <a:moveTo>
                    <a:pt x="62989" y="31020"/>
                  </a:moveTo>
                  <a:lnTo>
                    <a:pt x="62989" y="31020"/>
                  </a:lnTo>
                  <a:cubicBezTo>
                    <a:pt x="61744" y="32700"/>
                    <a:pt x="60497" y="34374"/>
                    <a:pt x="59247" y="36046"/>
                  </a:cubicBezTo>
                  <a:cubicBezTo>
                    <a:pt x="53424" y="43772"/>
                    <a:pt x="48071" y="51806"/>
                    <a:pt x="42390" y="59624"/>
                  </a:cubicBezTo>
                  <a:cubicBezTo>
                    <a:pt x="39812" y="63172"/>
                    <a:pt x="37005" y="66530"/>
                    <a:pt x="34271" y="69937"/>
                  </a:cubicBezTo>
                  <a:cubicBezTo>
                    <a:pt x="34860" y="68964"/>
                    <a:pt x="35444" y="68017"/>
                    <a:pt x="36038" y="67116"/>
                  </a:cubicBezTo>
                  <a:lnTo>
                    <a:pt x="36038" y="67113"/>
                  </a:lnTo>
                  <a:cubicBezTo>
                    <a:pt x="42450" y="59679"/>
                    <a:pt x="47970" y="51526"/>
                    <a:pt x="53383" y="43298"/>
                  </a:cubicBezTo>
                  <a:cubicBezTo>
                    <a:pt x="53418" y="43252"/>
                    <a:pt x="53453" y="43209"/>
                    <a:pt x="53487" y="43163"/>
                  </a:cubicBezTo>
                  <a:cubicBezTo>
                    <a:pt x="56649" y="39109"/>
                    <a:pt x="59839" y="35079"/>
                    <a:pt x="62989" y="31020"/>
                  </a:cubicBezTo>
                  <a:close/>
                  <a:moveTo>
                    <a:pt x="48178" y="36597"/>
                  </a:moveTo>
                  <a:lnTo>
                    <a:pt x="48178" y="36597"/>
                  </a:lnTo>
                  <a:cubicBezTo>
                    <a:pt x="46521" y="38901"/>
                    <a:pt x="44875" y="41211"/>
                    <a:pt x="43239" y="43529"/>
                  </a:cubicBezTo>
                  <a:cubicBezTo>
                    <a:pt x="36760" y="51442"/>
                    <a:pt x="30354" y="59402"/>
                    <a:pt x="24640" y="67890"/>
                  </a:cubicBezTo>
                  <a:cubicBezTo>
                    <a:pt x="24236" y="68265"/>
                    <a:pt x="23829" y="68646"/>
                    <a:pt x="23416" y="69019"/>
                  </a:cubicBezTo>
                  <a:lnTo>
                    <a:pt x="23416" y="69021"/>
                  </a:lnTo>
                  <a:cubicBezTo>
                    <a:pt x="22674" y="69691"/>
                    <a:pt x="22299" y="69956"/>
                    <a:pt x="22169" y="69956"/>
                  </a:cubicBezTo>
                  <a:cubicBezTo>
                    <a:pt x="21681" y="69956"/>
                    <a:pt x="24629" y="66248"/>
                    <a:pt x="24617" y="66248"/>
                  </a:cubicBezTo>
                  <a:lnTo>
                    <a:pt x="24617" y="66248"/>
                  </a:lnTo>
                  <a:cubicBezTo>
                    <a:pt x="24616" y="66248"/>
                    <a:pt x="24602" y="66264"/>
                    <a:pt x="24574" y="66298"/>
                  </a:cubicBezTo>
                  <a:lnTo>
                    <a:pt x="24574" y="66298"/>
                  </a:lnTo>
                  <a:cubicBezTo>
                    <a:pt x="28341" y="61744"/>
                    <a:pt x="32084" y="57201"/>
                    <a:pt x="35706" y="52525"/>
                  </a:cubicBezTo>
                  <a:cubicBezTo>
                    <a:pt x="38140" y="49387"/>
                    <a:pt x="40450" y="46142"/>
                    <a:pt x="42762" y="42894"/>
                  </a:cubicBezTo>
                  <a:cubicBezTo>
                    <a:pt x="44575" y="40804"/>
                    <a:pt x="46382" y="38705"/>
                    <a:pt x="48178" y="36597"/>
                  </a:cubicBezTo>
                  <a:close/>
                  <a:moveTo>
                    <a:pt x="80657" y="8715"/>
                  </a:moveTo>
                  <a:cubicBezTo>
                    <a:pt x="79750" y="9968"/>
                    <a:pt x="78818" y="11359"/>
                    <a:pt x="78033" y="12381"/>
                  </a:cubicBezTo>
                  <a:cubicBezTo>
                    <a:pt x="70671" y="21946"/>
                    <a:pt x="63794" y="31946"/>
                    <a:pt x="56709" y="41722"/>
                  </a:cubicBezTo>
                  <a:cubicBezTo>
                    <a:pt x="53776" y="45769"/>
                    <a:pt x="51045" y="49921"/>
                    <a:pt x="48398" y="54116"/>
                  </a:cubicBezTo>
                  <a:cubicBezTo>
                    <a:pt x="43747" y="60620"/>
                    <a:pt x="39217" y="67203"/>
                    <a:pt x="34312" y="73531"/>
                  </a:cubicBezTo>
                  <a:cubicBezTo>
                    <a:pt x="34043" y="73877"/>
                    <a:pt x="33714" y="74250"/>
                    <a:pt x="33342" y="74642"/>
                  </a:cubicBezTo>
                  <a:cubicBezTo>
                    <a:pt x="37291" y="69688"/>
                    <a:pt x="40750" y="64241"/>
                    <a:pt x="44318" y="59206"/>
                  </a:cubicBezTo>
                  <a:lnTo>
                    <a:pt x="44318" y="59208"/>
                  </a:lnTo>
                  <a:cubicBezTo>
                    <a:pt x="51640" y="48870"/>
                    <a:pt x="58684" y="38335"/>
                    <a:pt x="65907" y="27928"/>
                  </a:cubicBezTo>
                  <a:cubicBezTo>
                    <a:pt x="66488" y="27091"/>
                    <a:pt x="67071" y="26253"/>
                    <a:pt x="67654" y="25419"/>
                  </a:cubicBezTo>
                  <a:cubicBezTo>
                    <a:pt x="68416" y="24409"/>
                    <a:pt x="69175" y="23398"/>
                    <a:pt x="69935" y="22391"/>
                  </a:cubicBezTo>
                  <a:cubicBezTo>
                    <a:pt x="72660" y="18764"/>
                    <a:pt x="75380" y="15141"/>
                    <a:pt x="78241" y="11619"/>
                  </a:cubicBezTo>
                  <a:cubicBezTo>
                    <a:pt x="79060" y="10612"/>
                    <a:pt x="79901" y="9688"/>
                    <a:pt x="80657" y="8715"/>
                  </a:cubicBezTo>
                  <a:close/>
                  <a:moveTo>
                    <a:pt x="68685" y="20396"/>
                  </a:moveTo>
                  <a:lnTo>
                    <a:pt x="68685" y="20396"/>
                  </a:lnTo>
                  <a:cubicBezTo>
                    <a:pt x="63580" y="27212"/>
                    <a:pt x="59062" y="34351"/>
                    <a:pt x="54284" y="41404"/>
                  </a:cubicBezTo>
                  <a:cubicBezTo>
                    <a:pt x="53990" y="41840"/>
                    <a:pt x="53692" y="42279"/>
                    <a:pt x="53395" y="42715"/>
                  </a:cubicBezTo>
                  <a:cubicBezTo>
                    <a:pt x="52269" y="44156"/>
                    <a:pt x="51146" y="45599"/>
                    <a:pt x="50029" y="47046"/>
                  </a:cubicBezTo>
                  <a:cubicBezTo>
                    <a:pt x="45008" y="53561"/>
                    <a:pt x="40253" y="60265"/>
                    <a:pt x="35651" y="67076"/>
                  </a:cubicBezTo>
                  <a:cubicBezTo>
                    <a:pt x="33428" y="69662"/>
                    <a:pt x="31116" y="72160"/>
                    <a:pt x="29072" y="74850"/>
                  </a:cubicBezTo>
                  <a:cubicBezTo>
                    <a:pt x="30666" y="72725"/>
                    <a:pt x="32106" y="70430"/>
                    <a:pt x="33492" y="68155"/>
                  </a:cubicBezTo>
                  <a:lnTo>
                    <a:pt x="33492" y="68158"/>
                  </a:lnTo>
                  <a:cubicBezTo>
                    <a:pt x="34797" y="66657"/>
                    <a:pt x="36090" y="65153"/>
                    <a:pt x="37303" y="63579"/>
                  </a:cubicBezTo>
                  <a:cubicBezTo>
                    <a:pt x="45288" y="53209"/>
                    <a:pt x="52359" y="42109"/>
                    <a:pt x="59995" y="31459"/>
                  </a:cubicBezTo>
                  <a:cubicBezTo>
                    <a:pt x="62752" y="27951"/>
                    <a:pt x="65509" y="24440"/>
                    <a:pt x="68263" y="20930"/>
                  </a:cubicBezTo>
                  <a:cubicBezTo>
                    <a:pt x="68402" y="20751"/>
                    <a:pt x="68543" y="20575"/>
                    <a:pt x="68685" y="20396"/>
                  </a:cubicBezTo>
                  <a:close/>
                  <a:moveTo>
                    <a:pt x="54498" y="35931"/>
                  </a:moveTo>
                  <a:lnTo>
                    <a:pt x="54498" y="35931"/>
                  </a:lnTo>
                  <a:cubicBezTo>
                    <a:pt x="53949" y="36664"/>
                    <a:pt x="53398" y="37394"/>
                    <a:pt x="52846" y="38119"/>
                  </a:cubicBezTo>
                  <a:cubicBezTo>
                    <a:pt x="47944" y="44528"/>
                    <a:pt x="42800" y="50778"/>
                    <a:pt x="38123" y="57355"/>
                  </a:cubicBezTo>
                  <a:cubicBezTo>
                    <a:pt x="33729" y="63530"/>
                    <a:pt x="29722" y="69957"/>
                    <a:pt x="24531" y="75509"/>
                  </a:cubicBezTo>
                  <a:cubicBezTo>
                    <a:pt x="25065" y="74717"/>
                    <a:pt x="25639" y="73955"/>
                    <a:pt x="26191" y="73199"/>
                  </a:cubicBezTo>
                  <a:cubicBezTo>
                    <a:pt x="28370" y="70217"/>
                    <a:pt x="30527" y="67223"/>
                    <a:pt x="32692" y="64226"/>
                  </a:cubicBezTo>
                  <a:cubicBezTo>
                    <a:pt x="37005" y="58262"/>
                    <a:pt x="41515" y="52381"/>
                    <a:pt x="46056" y="46558"/>
                  </a:cubicBezTo>
                  <a:cubicBezTo>
                    <a:pt x="46891" y="45504"/>
                    <a:pt x="47719" y="44447"/>
                    <a:pt x="48539" y="43382"/>
                  </a:cubicBezTo>
                  <a:cubicBezTo>
                    <a:pt x="49007" y="42784"/>
                    <a:pt x="49477" y="42181"/>
                    <a:pt x="49945" y="41583"/>
                  </a:cubicBezTo>
                  <a:cubicBezTo>
                    <a:pt x="51441" y="39681"/>
                    <a:pt x="52965" y="37801"/>
                    <a:pt x="54498" y="35931"/>
                  </a:cubicBezTo>
                  <a:close/>
                  <a:moveTo>
                    <a:pt x="35545" y="59815"/>
                  </a:moveTo>
                  <a:lnTo>
                    <a:pt x="35545" y="59815"/>
                  </a:lnTo>
                  <a:cubicBezTo>
                    <a:pt x="31512" y="65081"/>
                    <a:pt x="26647" y="70693"/>
                    <a:pt x="23431" y="76669"/>
                  </a:cubicBezTo>
                  <a:cubicBezTo>
                    <a:pt x="22990" y="77093"/>
                    <a:pt x="22738" y="77263"/>
                    <a:pt x="22616" y="77263"/>
                  </a:cubicBezTo>
                  <a:cubicBezTo>
                    <a:pt x="22453" y="77263"/>
                    <a:pt x="22528" y="76953"/>
                    <a:pt x="22700" y="76536"/>
                  </a:cubicBezTo>
                  <a:cubicBezTo>
                    <a:pt x="23133" y="75892"/>
                    <a:pt x="23572" y="75252"/>
                    <a:pt x="24014" y="74614"/>
                  </a:cubicBezTo>
                  <a:cubicBezTo>
                    <a:pt x="26110" y="71781"/>
                    <a:pt x="28200" y="68949"/>
                    <a:pt x="30290" y="66114"/>
                  </a:cubicBezTo>
                  <a:cubicBezTo>
                    <a:pt x="30351" y="66033"/>
                    <a:pt x="30412" y="65953"/>
                    <a:pt x="30475" y="65875"/>
                  </a:cubicBezTo>
                  <a:cubicBezTo>
                    <a:pt x="32184" y="63871"/>
                    <a:pt x="33899" y="61873"/>
                    <a:pt x="35545" y="59815"/>
                  </a:cubicBezTo>
                  <a:close/>
                  <a:moveTo>
                    <a:pt x="68096" y="19550"/>
                  </a:moveTo>
                  <a:lnTo>
                    <a:pt x="68096" y="19550"/>
                  </a:lnTo>
                  <a:cubicBezTo>
                    <a:pt x="64562" y="24310"/>
                    <a:pt x="61100" y="29132"/>
                    <a:pt x="57633" y="33933"/>
                  </a:cubicBezTo>
                  <a:cubicBezTo>
                    <a:pt x="50514" y="42958"/>
                    <a:pt x="43354" y="51945"/>
                    <a:pt x="37121" y="61628"/>
                  </a:cubicBezTo>
                  <a:cubicBezTo>
                    <a:pt x="37008" y="61804"/>
                    <a:pt x="36893" y="61989"/>
                    <a:pt x="36780" y="62168"/>
                  </a:cubicBezTo>
                  <a:cubicBezTo>
                    <a:pt x="33313" y="66720"/>
                    <a:pt x="29817" y="71250"/>
                    <a:pt x="26251" y="75702"/>
                  </a:cubicBezTo>
                  <a:lnTo>
                    <a:pt x="26251" y="75705"/>
                  </a:lnTo>
                  <a:cubicBezTo>
                    <a:pt x="25859" y="76196"/>
                    <a:pt x="23136" y="77910"/>
                    <a:pt x="23087" y="78020"/>
                  </a:cubicBezTo>
                  <a:cubicBezTo>
                    <a:pt x="23292" y="77570"/>
                    <a:pt x="23523" y="77128"/>
                    <a:pt x="23777" y="76701"/>
                  </a:cubicBezTo>
                  <a:cubicBezTo>
                    <a:pt x="27715" y="72783"/>
                    <a:pt x="30969" y="68297"/>
                    <a:pt x="34139" y="63721"/>
                  </a:cubicBezTo>
                  <a:cubicBezTo>
                    <a:pt x="38435" y="57525"/>
                    <a:pt x="42935" y="51558"/>
                    <a:pt x="47540" y="45590"/>
                  </a:cubicBezTo>
                  <a:cubicBezTo>
                    <a:pt x="50554" y="41687"/>
                    <a:pt x="53487" y="37651"/>
                    <a:pt x="56429" y="33598"/>
                  </a:cubicBezTo>
                  <a:cubicBezTo>
                    <a:pt x="59596" y="29781"/>
                    <a:pt x="62798" y="25991"/>
                    <a:pt x="65933" y="22148"/>
                  </a:cubicBezTo>
                  <a:cubicBezTo>
                    <a:pt x="66643" y="21273"/>
                    <a:pt x="67368" y="20410"/>
                    <a:pt x="68096" y="19550"/>
                  </a:cubicBezTo>
                  <a:close/>
                  <a:moveTo>
                    <a:pt x="31786" y="70133"/>
                  </a:moveTo>
                  <a:lnTo>
                    <a:pt x="31786" y="70133"/>
                  </a:lnTo>
                  <a:cubicBezTo>
                    <a:pt x="29794" y="73216"/>
                    <a:pt x="27672" y="76207"/>
                    <a:pt x="25201" y="78808"/>
                  </a:cubicBezTo>
                  <a:cubicBezTo>
                    <a:pt x="27337" y="76559"/>
                    <a:pt x="29011" y="73410"/>
                    <a:pt x="31076" y="70964"/>
                  </a:cubicBezTo>
                  <a:cubicBezTo>
                    <a:pt x="31309" y="70684"/>
                    <a:pt x="31549" y="70410"/>
                    <a:pt x="31786" y="70133"/>
                  </a:cubicBezTo>
                  <a:close/>
                  <a:moveTo>
                    <a:pt x="34220" y="69195"/>
                  </a:moveTo>
                  <a:lnTo>
                    <a:pt x="34220" y="69195"/>
                  </a:lnTo>
                  <a:cubicBezTo>
                    <a:pt x="33838" y="69763"/>
                    <a:pt x="33452" y="70326"/>
                    <a:pt x="33073" y="70895"/>
                  </a:cubicBezTo>
                  <a:cubicBezTo>
                    <a:pt x="32213" y="72194"/>
                    <a:pt x="31358" y="73499"/>
                    <a:pt x="30513" y="74810"/>
                  </a:cubicBezTo>
                  <a:cubicBezTo>
                    <a:pt x="29736" y="75864"/>
                    <a:pt x="28982" y="76935"/>
                    <a:pt x="28252" y="78026"/>
                  </a:cubicBezTo>
                  <a:cubicBezTo>
                    <a:pt x="27305" y="79247"/>
                    <a:pt x="26268" y="80487"/>
                    <a:pt x="26039" y="80487"/>
                  </a:cubicBezTo>
                  <a:cubicBezTo>
                    <a:pt x="25931" y="80487"/>
                    <a:pt x="26004" y="80209"/>
                    <a:pt x="26352" y="79521"/>
                  </a:cubicBezTo>
                  <a:cubicBezTo>
                    <a:pt x="28301" y="75682"/>
                    <a:pt x="31344" y="72405"/>
                    <a:pt x="34220" y="69195"/>
                  </a:cubicBezTo>
                  <a:close/>
                  <a:moveTo>
                    <a:pt x="48135" y="40766"/>
                  </a:moveTo>
                  <a:lnTo>
                    <a:pt x="48135" y="40766"/>
                  </a:lnTo>
                  <a:cubicBezTo>
                    <a:pt x="45277" y="44612"/>
                    <a:pt x="42479" y="48506"/>
                    <a:pt x="39742" y="52450"/>
                  </a:cubicBezTo>
                  <a:cubicBezTo>
                    <a:pt x="36821" y="56682"/>
                    <a:pt x="33792" y="60837"/>
                    <a:pt x="30732" y="64971"/>
                  </a:cubicBezTo>
                  <a:cubicBezTo>
                    <a:pt x="30547" y="65211"/>
                    <a:pt x="30365" y="65453"/>
                    <a:pt x="30181" y="65693"/>
                  </a:cubicBezTo>
                  <a:cubicBezTo>
                    <a:pt x="27475" y="68796"/>
                    <a:pt x="24779" y="71957"/>
                    <a:pt x="22871" y="75563"/>
                  </a:cubicBezTo>
                  <a:cubicBezTo>
                    <a:pt x="22311" y="76323"/>
                    <a:pt x="21745" y="77079"/>
                    <a:pt x="21188" y="77841"/>
                  </a:cubicBezTo>
                  <a:cubicBezTo>
                    <a:pt x="21158" y="77822"/>
                    <a:pt x="21125" y="77813"/>
                    <a:pt x="21091" y="77813"/>
                  </a:cubicBezTo>
                  <a:cubicBezTo>
                    <a:pt x="21054" y="77813"/>
                    <a:pt x="21016" y="77825"/>
                    <a:pt x="20985" y="77850"/>
                  </a:cubicBezTo>
                  <a:lnTo>
                    <a:pt x="20985" y="77853"/>
                  </a:lnTo>
                  <a:cubicBezTo>
                    <a:pt x="20053" y="78673"/>
                    <a:pt x="19239" y="79611"/>
                    <a:pt x="18485" y="80604"/>
                  </a:cubicBezTo>
                  <a:cubicBezTo>
                    <a:pt x="19083" y="79634"/>
                    <a:pt x="19678" y="78661"/>
                    <a:pt x="20272" y="77691"/>
                  </a:cubicBezTo>
                  <a:cubicBezTo>
                    <a:pt x="20431" y="77466"/>
                    <a:pt x="20593" y="77241"/>
                    <a:pt x="20752" y="77018"/>
                  </a:cubicBezTo>
                  <a:cubicBezTo>
                    <a:pt x="21430" y="76045"/>
                    <a:pt x="22080" y="75061"/>
                    <a:pt x="22738" y="74079"/>
                  </a:cubicBezTo>
                  <a:lnTo>
                    <a:pt x="22738" y="74079"/>
                  </a:lnTo>
                  <a:cubicBezTo>
                    <a:pt x="22441" y="74717"/>
                    <a:pt x="22158" y="75367"/>
                    <a:pt x="21909" y="76037"/>
                  </a:cubicBezTo>
                  <a:cubicBezTo>
                    <a:pt x="21873" y="76136"/>
                    <a:pt x="21954" y="76202"/>
                    <a:pt x="22038" y="76202"/>
                  </a:cubicBezTo>
                  <a:cubicBezTo>
                    <a:pt x="22093" y="76202"/>
                    <a:pt x="22148" y="76174"/>
                    <a:pt x="22172" y="76109"/>
                  </a:cubicBezTo>
                  <a:cubicBezTo>
                    <a:pt x="22654" y="74824"/>
                    <a:pt x="23226" y="73577"/>
                    <a:pt x="23890" y="72376"/>
                  </a:cubicBezTo>
                  <a:cubicBezTo>
                    <a:pt x="24964" y="70748"/>
                    <a:pt x="26026" y="69114"/>
                    <a:pt x="27077" y="67474"/>
                  </a:cubicBezTo>
                  <a:cubicBezTo>
                    <a:pt x="29733" y="63900"/>
                    <a:pt x="32816" y="60580"/>
                    <a:pt x="35501" y="57127"/>
                  </a:cubicBezTo>
                  <a:cubicBezTo>
                    <a:pt x="37219" y="54918"/>
                    <a:pt x="38870" y="52658"/>
                    <a:pt x="40502" y="50386"/>
                  </a:cubicBezTo>
                  <a:cubicBezTo>
                    <a:pt x="43034" y="47170"/>
                    <a:pt x="45577" y="43962"/>
                    <a:pt x="48135" y="40766"/>
                  </a:cubicBezTo>
                  <a:close/>
                  <a:moveTo>
                    <a:pt x="61779" y="33234"/>
                  </a:moveTo>
                  <a:lnTo>
                    <a:pt x="61779" y="33234"/>
                  </a:lnTo>
                  <a:cubicBezTo>
                    <a:pt x="59273" y="36886"/>
                    <a:pt x="56773" y="40541"/>
                    <a:pt x="54284" y="44199"/>
                  </a:cubicBezTo>
                  <a:cubicBezTo>
                    <a:pt x="49524" y="51151"/>
                    <a:pt x="44694" y="58054"/>
                    <a:pt x="39797" y="64907"/>
                  </a:cubicBezTo>
                  <a:cubicBezTo>
                    <a:pt x="37716" y="67806"/>
                    <a:pt x="35657" y="70722"/>
                    <a:pt x="33535" y="73594"/>
                  </a:cubicBezTo>
                  <a:cubicBezTo>
                    <a:pt x="32025" y="75630"/>
                    <a:pt x="30412" y="77584"/>
                    <a:pt x="28697" y="79452"/>
                  </a:cubicBezTo>
                  <a:cubicBezTo>
                    <a:pt x="28226" y="79967"/>
                    <a:pt x="26948" y="81430"/>
                    <a:pt x="26691" y="81430"/>
                  </a:cubicBezTo>
                  <a:cubicBezTo>
                    <a:pt x="26567" y="81430"/>
                    <a:pt x="26679" y="81093"/>
                    <a:pt x="27227" y="80154"/>
                  </a:cubicBezTo>
                  <a:lnTo>
                    <a:pt x="27227" y="80157"/>
                  </a:lnTo>
                  <a:cubicBezTo>
                    <a:pt x="29583" y="77708"/>
                    <a:pt x="31483" y="74608"/>
                    <a:pt x="33290" y="71579"/>
                  </a:cubicBezTo>
                  <a:cubicBezTo>
                    <a:pt x="35770" y="68470"/>
                    <a:pt x="38371" y="65444"/>
                    <a:pt x="40790" y="62309"/>
                  </a:cubicBezTo>
                  <a:cubicBezTo>
                    <a:pt x="45921" y="55666"/>
                    <a:pt x="50407" y="48535"/>
                    <a:pt x="55399" y="41780"/>
                  </a:cubicBezTo>
                  <a:cubicBezTo>
                    <a:pt x="57509" y="38921"/>
                    <a:pt x="59637" y="36072"/>
                    <a:pt x="61779" y="33234"/>
                  </a:cubicBezTo>
                  <a:close/>
                  <a:moveTo>
                    <a:pt x="20334" y="78956"/>
                  </a:moveTo>
                  <a:cubicBezTo>
                    <a:pt x="20346" y="78956"/>
                    <a:pt x="20356" y="78958"/>
                    <a:pt x="20365" y="78964"/>
                  </a:cubicBezTo>
                  <a:cubicBezTo>
                    <a:pt x="20180" y="79215"/>
                    <a:pt x="19992" y="79467"/>
                    <a:pt x="19808" y="79721"/>
                  </a:cubicBezTo>
                  <a:cubicBezTo>
                    <a:pt x="18996" y="80835"/>
                    <a:pt x="18162" y="81947"/>
                    <a:pt x="17319" y="83058"/>
                  </a:cubicBezTo>
                  <a:cubicBezTo>
                    <a:pt x="17527" y="82697"/>
                    <a:pt x="17732" y="82336"/>
                    <a:pt x="17945" y="81981"/>
                  </a:cubicBezTo>
                  <a:cubicBezTo>
                    <a:pt x="18308" y="81375"/>
                    <a:pt x="19986" y="78956"/>
                    <a:pt x="20334" y="78956"/>
                  </a:cubicBezTo>
                  <a:close/>
                  <a:moveTo>
                    <a:pt x="43790" y="61547"/>
                  </a:moveTo>
                  <a:lnTo>
                    <a:pt x="43790" y="61547"/>
                  </a:lnTo>
                  <a:cubicBezTo>
                    <a:pt x="41555" y="65205"/>
                    <a:pt x="39330" y="68877"/>
                    <a:pt x="37040" y="72532"/>
                  </a:cubicBezTo>
                  <a:cubicBezTo>
                    <a:pt x="35348" y="75231"/>
                    <a:pt x="33512" y="77879"/>
                    <a:pt x="31315" y="80191"/>
                  </a:cubicBezTo>
                  <a:cubicBezTo>
                    <a:pt x="30611" y="80875"/>
                    <a:pt x="29906" y="81563"/>
                    <a:pt x="29205" y="82250"/>
                  </a:cubicBezTo>
                  <a:cubicBezTo>
                    <a:pt x="28564" y="82875"/>
                    <a:pt x="28202" y="83124"/>
                    <a:pt x="28033" y="83124"/>
                  </a:cubicBezTo>
                  <a:cubicBezTo>
                    <a:pt x="27420" y="83124"/>
                    <a:pt x="29364" y="79833"/>
                    <a:pt x="29710" y="79420"/>
                  </a:cubicBezTo>
                  <a:cubicBezTo>
                    <a:pt x="32811" y="75725"/>
                    <a:pt x="35894" y="72087"/>
                    <a:pt x="38813" y="68230"/>
                  </a:cubicBezTo>
                  <a:cubicBezTo>
                    <a:pt x="40490" y="66016"/>
                    <a:pt x="42150" y="63787"/>
                    <a:pt x="43790" y="61547"/>
                  </a:cubicBezTo>
                  <a:close/>
                  <a:moveTo>
                    <a:pt x="19045" y="82752"/>
                  </a:moveTo>
                  <a:lnTo>
                    <a:pt x="19045" y="82752"/>
                  </a:lnTo>
                  <a:cubicBezTo>
                    <a:pt x="18061" y="84207"/>
                    <a:pt x="17059" y="85648"/>
                    <a:pt x="16060" y="87091"/>
                  </a:cubicBezTo>
                  <a:cubicBezTo>
                    <a:pt x="15821" y="87440"/>
                    <a:pt x="15584" y="87790"/>
                    <a:pt x="15341" y="88136"/>
                  </a:cubicBezTo>
                  <a:cubicBezTo>
                    <a:pt x="15760" y="87507"/>
                    <a:pt x="16182" y="86880"/>
                    <a:pt x="16606" y="86254"/>
                  </a:cubicBezTo>
                  <a:cubicBezTo>
                    <a:pt x="17131" y="85538"/>
                    <a:pt x="17634" y="84808"/>
                    <a:pt x="18116" y="84063"/>
                  </a:cubicBezTo>
                  <a:cubicBezTo>
                    <a:pt x="18422" y="83624"/>
                    <a:pt x="18728" y="83185"/>
                    <a:pt x="19045" y="82752"/>
                  </a:cubicBezTo>
                  <a:close/>
                  <a:moveTo>
                    <a:pt x="17440" y="75194"/>
                  </a:moveTo>
                  <a:lnTo>
                    <a:pt x="17440" y="75194"/>
                  </a:lnTo>
                  <a:cubicBezTo>
                    <a:pt x="16658" y="76940"/>
                    <a:pt x="15373" y="78514"/>
                    <a:pt x="14239" y="80038"/>
                  </a:cubicBezTo>
                  <a:cubicBezTo>
                    <a:pt x="10797" y="84652"/>
                    <a:pt x="7191" y="89158"/>
                    <a:pt x="3915" y="93896"/>
                  </a:cubicBezTo>
                  <a:cubicBezTo>
                    <a:pt x="5142" y="91962"/>
                    <a:pt x="6435" y="90065"/>
                    <a:pt x="7668" y="88165"/>
                  </a:cubicBezTo>
                  <a:cubicBezTo>
                    <a:pt x="9703" y="85030"/>
                    <a:pt x="11906" y="82016"/>
                    <a:pt x="13970" y="78901"/>
                  </a:cubicBezTo>
                  <a:lnTo>
                    <a:pt x="14741" y="77760"/>
                  </a:lnTo>
                  <a:cubicBezTo>
                    <a:pt x="15255" y="76406"/>
                    <a:pt x="16153" y="75552"/>
                    <a:pt x="17440" y="75194"/>
                  </a:cubicBezTo>
                  <a:close/>
                  <a:moveTo>
                    <a:pt x="19349" y="75603"/>
                  </a:moveTo>
                  <a:cubicBezTo>
                    <a:pt x="19836" y="75603"/>
                    <a:pt x="19547" y="76094"/>
                    <a:pt x="18482" y="77076"/>
                  </a:cubicBezTo>
                  <a:cubicBezTo>
                    <a:pt x="17550" y="78485"/>
                    <a:pt x="16485" y="79801"/>
                    <a:pt x="15538" y="81199"/>
                  </a:cubicBezTo>
                  <a:cubicBezTo>
                    <a:pt x="13159" y="84709"/>
                    <a:pt x="10976" y="88353"/>
                    <a:pt x="8638" y="91889"/>
                  </a:cubicBezTo>
                  <a:cubicBezTo>
                    <a:pt x="7460" y="93668"/>
                    <a:pt x="6192" y="95377"/>
                    <a:pt x="4885" y="97054"/>
                  </a:cubicBezTo>
                  <a:cubicBezTo>
                    <a:pt x="6120" y="94947"/>
                    <a:pt x="7376" y="92857"/>
                    <a:pt x="8655" y="90778"/>
                  </a:cubicBezTo>
                  <a:cubicBezTo>
                    <a:pt x="10725" y="87420"/>
                    <a:pt x="13170" y="84317"/>
                    <a:pt x="15183" y="80925"/>
                  </a:cubicBezTo>
                  <a:cubicBezTo>
                    <a:pt x="16280" y="79080"/>
                    <a:pt x="17371" y="77336"/>
                    <a:pt x="18794" y="75708"/>
                  </a:cubicBezTo>
                  <a:cubicBezTo>
                    <a:pt x="19034" y="75638"/>
                    <a:pt x="19219" y="75603"/>
                    <a:pt x="19349" y="75603"/>
                  </a:cubicBezTo>
                  <a:close/>
                  <a:moveTo>
                    <a:pt x="9452" y="87328"/>
                  </a:moveTo>
                  <a:cubicBezTo>
                    <a:pt x="8675" y="88439"/>
                    <a:pt x="7939" y="89571"/>
                    <a:pt x="7246" y="90726"/>
                  </a:cubicBezTo>
                  <a:cubicBezTo>
                    <a:pt x="6836" y="91335"/>
                    <a:pt x="6415" y="91938"/>
                    <a:pt x="6013" y="92550"/>
                  </a:cubicBezTo>
                  <a:cubicBezTo>
                    <a:pt x="5309" y="93619"/>
                    <a:pt x="4700" y="94759"/>
                    <a:pt x="4045" y="95859"/>
                  </a:cubicBezTo>
                  <a:cubicBezTo>
                    <a:pt x="3563" y="96669"/>
                    <a:pt x="1571" y="99119"/>
                    <a:pt x="1181" y="99119"/>
                  </a:cubicBezTo>
                  <a:cubicBezTo>
                    <a:pt x="1029" y="99119"/>
                    <a:pt x="1121" y="98745"/>
                    <a:pt x="1643" y="97756"/>
                  </a:cubicBezTo>
                  <a:lnTo>
                    <a:pt x="1643" y="97753"/>
                  </a:lnTo>
                  <a:cubicBezTo>
                    <a:pt x="1885" y="97288"/>
                    <a:pt x="2159" y="96835"/>
                    <a:pt x="2422" y="96376"/>
                  </a:cubicBezTo>
                  <a:cubicBezTo>
                    <a:pt x="4561" y="93292"/>
                    <a:pt x="7033" y="90327"/>
                    <a:pt x="9452" y="87328"/>
                  </a:cubicBezTo>
                  <a:close/>
                  <a:moveTo>
                    <a:pt x="14755" y="80789"/>
                  </a:moveTo>
                  <a:cubicBezTo>
                    <a:pt x="13817" y="82354"/>
                    <a:pt x="12925" y="83941"/>
                    <a:pt x="11938" y="85373"/>
                  </a:cubicBezTo>
                  <a:cubicBezTo>
                    <a:pt x="8973" y="89672"/>
                    <a:pt x="6239" y="94118"/>
                    <a:pt x="3637" y="98645"/>
                  </a:cubicBezTo>
                  <a:cubicBezTo>
                    <a:pt x="2736" y="99757"/>
                    <a:pt x="2284" y="100283"/>
                    <a:pt x="2194" y="100283"/>
                  </a:cubicBezTo>
                  <a:cubicBezTo>
                    <a:pt x="2077" y="100283"/>
                    <a:pt x="2571" y="99398"/>
                    <a:pt x="3487" y="97756"/>
                  </a:cubicBezTo>
                  <a:lnTo>
                    <a:pt x="3487" y="97753"/>
                  </a:lnTo>
                  <a:cubicBezTo>
                    <a:pt x="6296" y="92721"/>
                    <a:pt x="9524" y="88081"/>
                    <a:pt x="12807" y="83448"/>
                  </a:cubicBezTo>
                  <a:cubicBezTo>
                    <a:pt x="13465" y="82567"/>
                    <a:pt x="14114" y="81681"/>
                    <a:pt x="14755" y="80789"/>
                  </a:cubicBezTo>
                  <a:close/>
                  <a:moveTo>
                    <a:pt x="20192" y="79781"/>
                  </a:moveTo>
                  <a:cubicBezTo>
                    <a:pt x="20119" y="79966"/>
                    <a:pt x="20030" y="80183"/>
                    <a:pt x="19912" y="80448"/>
                  </a:cubicBezTo>
                  <a:lnTo>
                    <a:pt x="19912" y="80451"/>
                  </a:lnTo>
                  <a:cubicBezTo>
                    <a:pt x="19594" y="81176"/>
                    <a:pt x="19236" y="81874"/>
                    <a:pt x="18861" y="82564"/>
                  </a:cubicBezTo>
                  <a:cubicBezTo>
                    <a:pt x="17238" y="84758"/>
                    <a:pt x="15717" y="87022"/>
                    <a:pt x="14224" y="89314"/>
                  </a:cubicBezTo>
                  <a:cubicBezTo>
                    <a:pt x="14634" y="88809"/>
                    <a:pt x="15041" y="88304"/>
                    <a:pt x="15440" y="87793"/>
                  </a:cubicBezTo>
                  <a:lnTo>
                    <a:pt x="15440" y="87793"/>
                  </a:lnTo>
                  <a:cubicBezTo>
                    <a:pt x="14995" y="88382"/>
                    <a:pt x="14539" y="88965"/>
                    <a:pt x="14074" y="89545"/>
                  </a:cubicBezTo>
                  <a:cubicBezTo>
                    <a:pt x="13742" y="90053"/>
                    <a:pt x="13410" y="90561"/>
                    <a:pt x="13081" y="91069"/>
                  </a:cubicBezTo>
                  <a:cubicBezTo>
                    <a:pt x="11675" y="93255"/>
                    <a:pt x="10243" y="95423"/>
                    <a:pt x="8753" y="97554"/>
                  </a:cubicBezTo>
                  <a:cubicBezTo>
                    <a:pt x="7581" y="99234"/>
                    <a:pt x="6299" y="100830"/>
                    <a:pt x="4980" y="102395"/>
                  </a:cubicBezTo>
                  <a:cubicBezTo>
                    <a:pt x="4415" y="103065"/>
                    <a:pt x="3956" y="103590"/>
                    <a:pt x="3843" y="103590"/>
                  </a:cubicBezTo>
                  <a:cubicBezTo>
                    <a:pt x="3752" y="103590"/>
                    <a:pt x="3887" y="103246"/>
                    <a:pt x="4377" y="102358"/>
                  </a:cubicBezTo>
                  <a:cubicBezTo>
                    <a:pt x="5664" y="100022"/>
                    <a:pt x="7212" y="97880"/>
                    <a:pt x="8851" y="95813"/>
                  </a:cubicBezTo>
                  <a:lnTo>
                    <a:pt x="8851" y="95813"/>
                  </a:lnTo>
                  <a:cubicBezTo>
                    <a:pt x="8000" y="96852"/>
                    <a:pt x="7168" y="97906"/>
                    <a:pt x="6377" y="98989"/>
                  </a:cubicBezTo>
                  <a:cubicBezTo>
                    <a:pt x="8023" y="96537"/>
                    <a:pt x="9735" y="94133"/>
                    <a:pt x="11455" y="91731"/>
                  </a:cubicBezTo>
                  <a:cubicBezTo>
                    <a:pt x="12506" y="90264"/>
                    <a:pt x="13554" y="88797"/>
                    <a:pt x="14582" y="87316"/>
                  </a:cubicBezTo>
                  <a:cubicBezTo>
                    <a:pt x="15442" y="86196"/>
                    <a:pt x="16288" y="85076"/>
                    <a:pt x="17108" y="83956"/>
                  </a:cubicBezTo>
                  <a:cubicBezTo>
                    <a:pt x="18130" y="82559"/>
                    <a:pt x="19167" y="81173"/>
                    <a:pt x="20192" y="79781"/>
                  </a:cubicBezTo>
                  <a:close/>
                  <a:moveTo>
                    <a:pt x="76819" y="0"/>
                  </a:moveTo>
                  <a:cubicBezTo>
                    <a:pt x="76115" y="0"/>
                    <a:pt x="75406" y="391"/>
                    <a:pt x="74704" y="1414"/>
                  </a:cubicBezTo>
                  <a:cubicBezTo>
                    <a:pt x="74317" y="1977"/>
                    <a:pt x="74225" y="2886"/>
                    <a:pt x="74069" y="3535"/>
                  </a:cubicBezTo>
                  <a:cubicBezTo>
                    <a:pt x="73802" y="4642"/>
                    <a:pt x="73395" y="5028"/>
                    <a:pt x="72951" y="5028"/>
                  </a:cubicBezTo>
                  <a:cubicBezTo>
                    <a:pt x="72042" y="5028"/>
                    <a:pt x="70980" y="3406"/>
                    <a:pt x="70656" y="3022"/>
                  </a:cubicBezTo>
                  <a:cubicBezTo>
                    <a:pt x="70431" y="2753"/>
                    <a:pt x="70020" y="2615"/>
                    <a:pt x="69612" y="2615"/>
                  </a:cubicBezTo>
                  <a:cubicBezTo>
                    <a:pt x="69231" y="2615"/>
                    <a:pt x="68854" y="2735"/>
                    <a:pt x="68633" y="2978"/>
                  </a:cubicBezTo>
                  <a:cubicBezTo>
                    <a:pt x="68029" y="3639"/>
                    <a:pt x="67631" y="4312"/>
                    <a:pt x="67198" y="5106"/>
                  </a:cubicBezTo>
                  <a:cubicBezTo>
                    <a:pt x="66306" y="6746"/>
                    <a:pt x="64758" y="7447"/>
                    <a:pt x="63372" y="8495"/>
                  </a:cubicBezTo>
                  <a:cubicBezTo>
                    <a:pt x="62420" y="9217"/>
                    <a:pt x="62919" y="10274"/>
                    <a:pt x="62983" y="11177"/>
                  </a:cubicBezTo>
                  <a:cubicBezTo>
                    <a:pt x="62896" y="11313"/>
                    <a:pt x="62801" y="11443"/>
                    <a:pt x="62723" y="11584"/>
                  </a:cubicBezTo>
                  <a:cubicBezTo>
                    <a:pt x="62664" y="11687"/>
                    <a:pt x="62746" y="11774"/>
                    <a:pt x="62838" y="11774"/>
                  </a:cubicBezTo>
                  <a:cubicBezTo>
                    <a:pt x="62869" y="11774"/>
                    <a:pt x="62900" y="11765"/>
                    <a:pt x="62928" y="11743"/>
                  </a:cubicBezTo>
                  <a:cubicBezTo>
                    <a:pt x="62931" y="11737"/>
                    <a:pt x="62937" y="11732"/>
                    <a:pt x="62942" y="11729"/>
                  </a:cubicBezTo>
                  <a:lnTo>
                    <a:pt x="62942" y="11729"/>
                  </a:lnTo>
                  <a:cubicBezTo>
                    <a:pt x="62899" y="11911"/>
                    <a:pt x="62807" y="12075"/>
                    <a:pt x="62677" y="12211"/>
                  </a:cubicBezTo>
                  <a:cubicBezTo>
                    <a:pt x="62630" y="12258"/>
                    <a:pt x="62674" y="12322"/>
                    <a:pt x="62726" y="12322"/>
                  </a:cubicBezTo>
                  <a:cubicBezTo>
                    <a:pt x="62742" y="12322"/>
                    <a:pt x="62758" y="12316"/>
                    <a:pt x="62772" y="12303"/>
                  </a:cubicBezTo>
                  <a:cubicBezTo>
                    <a:pt x="62887" y="12199"/>
                    <a:pt x="62980" y="12124"/>
                    <a:pt x="63058" y="12058"/>
                  </a:cubicBezTo>
                  <a:lnTo>
                    <a:pt x="63058" y="12058"/>
                  </a:lnTo>
                  <a:cubicBezTo>
                    <a:pt x="62841" y="12373"/>
                    <a:pt x="62642" y="12699"/>
                    <a:pt x="62460" y="13034"/>
                  </a:cubicBezTo>
                  <a:cubicBezTo>
                    <a:pt x="62432" y="13088"/>
                    <a:pt x="62477" y="13136"/>
                    <a:pt x="62523" y="13136"/>
                  </a:cubicBezTo>
                  <a:cubicBezTo>
                    <a:pt x="62544" y="13136"/>
                    <a:pt x="62564" y="13126"/>
                    <a:pt x="62579" y="13103"/>
                  </a:cubicBezTo>
                  <a:cubicBezTo>
                    <a:pt x="62859" y="12632"/>
                    <a:pt x="63168" y="12179"/>
                    <a:pt x="63502" y="11749"/>
                  </a:cubicBezTo>
                  <a:lnTo>
                    <a:pt x="63502" y="11749"/>
                  </a:lnTo>
                  <a:cubicBezTo>
                    <a:pt x="63404" y="11908"/>
                    <a:pt x="63303" y="12061"/>
                    <a:pt x="63211" y="12222"/>
                  </a:cubicBezTo>
                  <a:cubicBezTo>
                    <a:pt x="63161" y="12312"/>
                    <a:pt x="63232" y="12388"/>
                    <a:pt x="63311" y="12388"/>
                  </a:cubicBezTo>
                  <a:cubicBezTo>
                    <a:pt x="63337" y="12388"/>
                    <a:pt x="63363" y="12380"/>
                    <a:pt x="63387" y="12361"/>
                  </a:cubicBezTo>
                  <a:cubicBezTo>
                    <a:pt x="65795" y="10438"/>
                    <a:pt x="67538" y="7878"/>
                    <a:pt x="69779" y="5787"/>
                  </a:cubicBezTo>
                  <a:lnTo>
                    <a:pt x="69779" y="5787"/>
                  </a:lnTo>
                  <a:cubicBezTo>
                    <a:pt x="68477" y="7609"/>
                    <a:pt x="67065" y="9338"/>
                    <a:pt x="65610" y="11027"/>
                  </a:cubicBezTo>
                  <a:cubicBezTo>
                    <a:pt x="65136" y="11567"/>
                    <a:pt x="64651" y="12098"/>
                    <a:pt x="64187" y="12647"/>
                  </a:cubicBezTo>
                  <a:cubicBezTo>
                    <a:pt x="62945" y="14041"/>
                    <a:pt x="61686" y="15418"/>
                    <a:pt x="60425" y="16798"/>
                  </a:cubicBezTo>
                  <a:cubicBezTo>
                    <a:pt x="61456" y="15493"/>
                    <a:pt x="62466" y="14174"/>
                    <a:pt x="63445" y="12832"/>
                  </a:cubicBezTo>
                  <a:cubicBezTo>
                    <a:pt x="63525" y="12720"/>
                    <a:pt x="63412" y="12598"/>
                    <a:pt x="63299" y="12598"/>
                  </a:cubicBezTo>
                  <a:cubicBezTo>
                    <a:pt x="63263" y="12598"/>
                    <a:pt x="63226" y="12611"/>
                    <a:pt x="63196" y="12641"/>
                  </a:cubicBezTo>
                  <a:cubicBezTo>
                    <a:pt x="54498" y="21530"/>
                    <a:pt x="46484" y="30953"/>
                    <a:pt x="38504" y="40478"/>
                  </a:cubicBezTo>
                  <a:cubicBezTo>
                    <a:pt x="30954" y="49488"/>
                    <a:pt x="23468" y="58579"/>
                    <a:pt x="17100" y="68479"/>
                  </a:cubicBezTo>
                  <a:cubicBezTo>
                    <a:pt x="17067" y="68529"/>
                    <a:pt x="17112" y="68575"/>
                    <a:pt x="17159" y="68575"/>
                  </a:cubicBezTo>
                  <a:cubicBezTo>
                    <a:pt x="17179" y="68575"/>
                    <a:pt x="17200" y="68566"/>
                    <a:pt x="17215" y="68545"/>
                  </a:cubicBezTo>
                  <a:cubicBezTo>
                    <a:pt x="24098" y="58302"/>
                    <a:pt x="31950" y="48809"/>
                    <a:pt x="39866" y="39357"/>
                  </a:cubicBezTo>
                  <a:cubicBezTo>
                    <a:pt x="43646" y="34848"/>
                    <a:pt x="47390" y="30312"/>
                    <a:pt x="51282" y="25898"/>
                  </a:cubicBezTo>
                  <a:cubicBezTo>
                    <a:pt x="54762" y="21945"/>
                    <a:pt x="59123" y="18257"/>
                    <a:pt x="62185" y="14032"/>
                  </a:cubicBezTo>
                  <a:lnTo>
                    <a:pt x="62185" y="14032"/>
                  </a:lnTo>
                  <a:cubicBezTo>
                    <a:pt x="58591" y="18993"/>
                    <a:pt x="54110" y="23305"/>
                    <a:pt x="50092" y="27913"/>
                  </a:cubicBezTo>
                  <a:cubicBezTo>
                    <a:pt x="46290" y="32276"/>
                    <a:pt x="42684" y="36828"/>
                    <a:pt x="39055" y="41338"/>
                  </a:cubicBezTo>
                  <a:cubicBezTo>
                    <a:pt x="35680" y="45533"/>
                    <a:pt x="32484" y="49829"/>
                    <a:pt x="29291" y="54159"/>
                  </a:cubicBezTo>
                  <a:cubicBezTo>
                    <a:pt x="29187" y="54298"/>
                    <a:pt x="29078" y="54433"/>
                    <a:pt x="28974" y="54572"/>
                  </a:cubicBezTo>
                  <a:cubicBezTo>
                    <a:pt x="27903" y="55836"/>
                    <a:pt x="26832" y="57104"/>
                    <a:pt x="25740" y="58351"/>
                  </a:cubicBezTo>
                  <a:cubicBezTo>
                    <a:pt x="23084" y="61382"/>
                    <a:pt x="20171" y="64139"/>
                    <a:pt x="18211" y="67693"/>
                  </a:cubicBezTo>
                  <a:cubicBezTo>
                    <a:pt x="18197" y="67719"/>
                    <a:pt x="18205" y="67751"/>
                    <a:pt x="18231" y="67766"/>
                  </a:cubicBezTo>
                  <a:cubicBezTo>
                    <a:pt x="17989" y="68095"/>
                    <a:pt x="17738" y="68418"/>
                    <a:pt x="17501" y="68750"/>
                  </a:cubicBezTo>
                  <a:cubicBezTo>
                    <a:pt x="17424" y="68859"/>
                    <a:pt x="17530" y="68969"/>
                    <a:pt x="17637" y="68969"/>
                  </a:cubicBezTo>
                  <a:cubicBezTo>
                    <a:pt x="17672" y="68969"/>
                    <a:pt x="17706" y="68958"/>
                    <a:pt x="17735" y="68932"/>
                  </a:cubicBezTo>
                  <a:cubicBezTo>
                    <a:pt x="18973" y="67780"/>
                    <a:pt x="20180" y="66596"/>
                    <a:pt x="21355" y="65381"/>
                  </a:cubicBezTo>
                  <a:lnTo>
                    <a:pt x="21355" y="65381"/>
                  </a:lnTo>
                  <a:cubicBezTo>
                    <a:pt x="20356" y="66677"/>
                    <a:pt x="19435" y="68014"/>
                    <a:pt x="18667" y="69420"/>
                  </a:cubicBezTo>
                  <a:cubicBezTo>
                    <a:pt x="18635" y="69478"/>
                    <a:pt x="18687" y="69533"/>
                    <a:pt x="18738" y="69533"/>
                  </a:cubicBezTo>
                  <a:cubicBezTo>
                    <a:pt x="18761" y="69533"/>
                    <a:pt x="18783" y="69522"/>
                    <a:pt x="18797" y="69495"/>
                  </a:cubicBezTo>
                  <a:cubicBezTo>
                    <a:pt x="19834" y="67639"/>
                    <a:pt x="21124" y="65863"/>
                    <a:pt x="22539" y="64139"/>
                  </a:cubicBezTo>
                  <a:cubicBezTo>
                    <a:pt x="24334" y="62237"/>
                    <a:pt x="26070" y="60274"/>
                    <a:pt x="27761" y="58270"/>
                  </a:cubicBezTo>
                  <a:cubicBezTo>
                    <a:pt x="29237" y="56665"/>
                    <a:pt x="30683" y="55071"/>
                    <a:pt x="31976" y="53458"/>
                  </a:cubicBezTo>
                  <a:cubicBezTo>
                    <a:pt x="36896" y="47323"/>
                    <a:pt x="41706" y="41127"/>
                    <a:pt x="46775" y="35114"/>
                  </a:cubicBezTo>
                  <a:cubicBezTo>
                    <a:pt x="47006" y="34839"/>
                    <a:pt x="47234" y="34568"/>
                    <a:pt x="47462" y="34294"/>
                  </a:cubicBezTo>
                  <a:lnTo>
                    <a:pt x="47462" y="34294"/>
                  </a:lnTo>
                  <a:cubicBezTo>
                    <a:pt x="45453" y="36973"/>
                    <a:pt x="43446" y="39655"/>
                    <a:pt x="41440" y="42337"/>
                  </a:cubicBezTo>
                  <a:cubicBezTo>
                    <a:pt x="38007" y="46942"/>
                    <a:pt x="34494" y="51474"/>
                    <a:pt x="30897" y="55929"/>
                  </a:cubicBezTo>
                  <a:cubicBezTo>
                    <a:pt x="29537" y="57517"/>
                    <a:pt x="28183" y="59110"/>
                    <a:pt x="26837" y="60710"/>
                  </a:cubicBezTo>
                  <a:cubicBezTo>
                    <a:pt x="25651" y="62058"/>
                    <a:pt x="24493" y="63432"/>
                    <a:pt x="23408" y="64841"/>
                  </a:cubicBezTo>
                  <a:cubicBezTo>
                    <a:pt x="22013" y="66544"/>
                    <a:pt x="20633" y="68262"/>
                    <a:pt x="19268" y="69991"/>
                  </a:cubicBezTo>
                  <a:cubicBezTo>
                    <a:pt x="19187" y="70092"/>
                    <a:pt x="19275" y="70228"/>
                    <a:pt x="19371" y="70228"/>
                  </a:cubicBezTo>
                  <a:cubicBezTo>
                    <a:pt x="19401" y="70228"/>
                    <a:pt x="19432" y="70215"/>
                    <a:pt x="19458" y="70182"/>
                  </a:cubicBezTo>
                  <a:lnTo>
                    <a:pt x="20945" y="68355"/>
                  </a:lnTo>
                  <a:lnTo>
                    <a:pt x="20945" y="68355"/>
                  </a:lnTo>
                  <a:cubicBezTo>
                    <a:pt x="20694" y="68753"/>
                    <a:pt x="20431" y="69146"/>
                    <a:pt x="20197" y="69550"/>
                  </a:cubicBezTo>
                  <a:cubicBezTo>
                    <a:pt x="20149" y="69633"/>
                    <a:pt x="20221" y="69746"/>
                    <a:pt x="20308" y="69746"/>
                  </a:cubicBezTo>
                  <a:cubicBezTo>
                    <a:pt x="20329" y="69746"/>
                    <a:pt x="20352" y="69739"/>
                    <a:pt x="20373" y="69723"/>
                  </a:cubicBezTo>
                  <a:cubicBezTo>
                    <a:pt x="24392" y="66712"/>
                    <a:pt x="27143" y="62041"/>
                    <a:pt x="30163" y="58083"/>
                  </a:cubicBezTo>
                  <a:cubicBezTo>
                    <a:pt x="31384" y="56483"/>
                    <a:pt x="32597" y="54872"/>
                    <a:pt x="33795" y="53255"/>
                  </a:cubicBezTo>
                  <a:cubicBezTo>
                    <a:pt x="33991" y="53025"/>
                    <a:pt x="34185" y="52791"/>
                    <a:pt x="34381" y="52563"/>
                  </a:cubicBezTo>
                  <a:cubicBezTo>
                    <a:pt x="36720" y="49843"/>
                    <a:pt x="39070" y="47132"/>
                    <a:pt x="41428" y="44430"/>
                  </a:cubicBezTo>
                  <a:lnTo>
                    <a:pt x="41428" y="44430"/>
                  </a:lnTo>
                  <a:cubicBezTo>
                    <a:pt x="40819" y="45282"/>
                    <a:pt x="40204" y="46133"/>
                    <a:pt x="39589" y="46982"/>
                  </a:cubicBezTo>
                  <a:cubicBezTo>
                    <a:pt x="36252" y="51564"/>
                    <a:pt x="32689" y="55989"/>
                    <a:pt x="29176" y="60438"/>
                  </a:cubicBezTo>
                  <a:cubicBezTo>
                    <a:pt x="26465" y="63874"/>
                    <a:pt x="23243" y="66937"/>
                    <a:pt x="21147" y="70811"/>
                  </a:cubicBezTo>
                  <a:cubicBezTo>
                    <a:pt x="21103" y="70893"/>
                    <a:pt x="21171" y="71004"/>
                    <a:pt x="21255" y="71004"/>
                  </a:cubicBezTo>
                  <a:cubicBezTo>
                    <a:pt x="21275" y="71004"/>
                    <a:pt x="21297" y="70997"/>
                    <a:pt x="21317" y="70982"/>
                  </a:cubicBezTo>
                  <a:cubicBezTo>
                    <a:pt x="22276" y="70271"/>
                    <a:pt x="23194" y="69504"/>
                    <a:pt x="24095" y="68712"/>
                  </a:cubicBezTo>
                  <a:lnTo>
                    <a:pt x="24095" y="68712"/>
                  </a:lnTo>
                  <a:cubicBezTo>
                    <a:pt x="23526" y="69567"/>
                    <a:pt x="22949" y="70410"/>
                    <a:pt x="22397" y="71276"/>
                  </a:cubicBezTo>
                  <a:cubicBezTo>
                    <a:pt x="22329" y="71382"/>
                    <a:pt x="22421" y="71476"/>
                    <a:pt x="22518" y="71476"/>
                  </a:cubicBezTo>
                  <a:cubicBezTo>
                    <a:pt x="22561" y="71476"/>
                    <a:pt x="22605" y="71458"/>
                    <a:pt x="22637" y="71415"/>
                  </a:cubicBezTo>
                  <a:cubicBezTo>
                    <a:pt x="23725" y="69934"/>
                    <a:pt x="24828" y="68461"/>
                    <a:pt x="25945" y="67000"/>
                  </a:cubicBezTo>
                  <a:cubicBezTo>
                    <a:pt x="26835" y="66132"/>
                    <a:pt x="27692" y="65219"/>
                    <a:pt x="28535" y="64287"/>
                  </a:cubicBezTo>
                  <a:lnTo>
                    <a:pt x="28535" y="64287"/>
                  </a:lnTo>
                  <a:cubicBezTo>
                    <a:pt x="27357" y="66152"/>
                    <a:pt x="26185" y="68017"/>
                    <a:pt x="25019" y="69885"/>
                  </a:cubicBezTo>
                  <a:cubicBezTo>
                    <a:pt x="24923" y="70029"/>
                    <a:pt x="24828" y="70173"/>
                    <a:pt x="24733" y="70318"/>
                  </a:cubicBezTo>
                  <a:cubicBezTo>
                    <a:pt x="23353" y="72180"/>
                    <a:pt x="21973" y="74045"/>
                    <a:pt x="20619" y="75924"/>
                  </a:cubicBezTo>
                  <a:cubicBezTo>
                    <a:pt x="21759" y="74362"/>
                    <a:pt x="22931" y="72815"/>
                    <a:pt x="24109" y="71273"/>
                  </a:cubicBezTo>
                  <a:lnTo>
                    <a:pt x="24109" y="71273"/>
                  </a:lnTo>
                  <a:cubicBezTo>
                    <a:pt x="23382" y="72382"/>
                    <a:pt x="22646" y="73479"/>
                    <a:pt x="21904" y="74570"/>
                  </a:cubicBezTo>
                  <a:cubicBezTo>
                    <a:pt x="20287" y="76932"/>
                    <a:pt x="18739" y="79328"/>
                    <a:pt x="17204" y="81730"/>
                  </a:cubicBezTo>
                  <a:cubicBezTo>
                    <a:pt x="16190" y="83217"/>
                    <a:pt x="15177" y="84698"/>
                    <a:pt x="14155" y="86179"/>
                  </a:cubicBezTo>
                  <a:cubicBezTo>
                    <a:pt x="14729" y="85396"/>
                    <a:pt x="15295" y="84611"/>
                    <a:pt x="15867" y="83829"/>
                  </a:cubicBezTo>
                  <a:lnTo>
                    <a:pt x="15867" y="83829"/>
                  </a:lnTo>
                  <a:cubicBezTo>
                    <a:pt x="14342" y="86225"/>
                    <a:pt x="12818" y="88616"/>
                    <a:pt x="11248" y="90974"/>
                  </a:cubicBezTo>
                  <a:cubicBezTo>
                    <a:pt x="9244" y="93607"/>
                    <a:pt x="7298" y="96280"/>
                    <a:pt x="5497" y="99014"/>
                  </a:cubicBezTo>
                  <a:cubicBezTo>
                    <a:pt x="4391" y="100435"/>
                    <a:pt x="3248" y="101832"/>
                    <a:pt x="2044" y="103192"/>
                  </a:cubicBezTo>
                  <a:cubicBezTo>
                    <a:pt x="3011" y="101743"/>
                    <a:pt x="3995" y="100302"/>
                    <a:pt x="4997" y="98873"/>
                  </a:cubicBezTo>
                  <a:cubicBezTo>
                    <a:pt x="6224" y="97277"/>
                    <a:pt x="7396" y="95642"/>
                    <a:pt x="8528" y="93980"/>
                  </a:cubicBezTo>
                  <a:cubicBezTo>
                    <a:pt x="9697" y="92461"/>
                    <a:pt x="10861" y="90937"/>
                    <a:pt x="11958" y="89366"/>
                  </a:cubicBezTo>
                  <a:cubicBezTo>
                    <a:pt x="12697" y="88309"/>
                    <a:pt x="13424" y="87241"/>
                    <a:pt x="14158" y="86179"/>
                  </a:cubicBezTo>
                  <a:lnTo>
                    <a:pt x="14158" y="86179"/>
                  </a:lnTo>
                  <a:cubicBezTo>
                    <a:pt x="12550" y="88376"/>
                    <a:pt x="10944" y="90573"/>
                    <a:pt x="9342" y="92773"/>
                  </a:cubicBezTo>
                  <a:cubicBezTo>
                    <a:pt x="11935" y="88878"/>
                    <a:pt x="14386" y="84880"/>
                    <a:pt x="17025" y="81005"/>
                  </a:cubicBezTo>
                  <a:lnTo>
                    <a:pt x="17025" y="81005"/>
                  </a:lnTo>
                  <a:cubicBezTo>
                    <a:pt x="14444" y="84683"/>
                    <a:pt x="11909" y="88393"/>
                    <a:pt x="9455" y="92158"/>
                  </a:cubicBezTo>
                  <a:cubicBezTo>
                    <a:pt x="7333" y="95414"/>
                    <a:pt x="3796" y="98856"/>
                    <a:pt x="2122" y="101873"/>
                  </a:cubicBezTo>
                  <a:cubicBezTo>
                    <a:pt x="2760" y="100721"/>
                    <a:pt x="3430" y="99586"/>
                    <a:pt x="4088" y="98446"/>
                  </a:cubicBezTo>
                  <a:cubicBezTo>
                    <a:pt x="6475" y="95570"/>
                    <a:pt x="8594" y="92499"/>
                    <a:pt x="10650" y="89343"/>
                  </a:cubicBezTo>
                  <a:cubicBezTo>
                    <a:pt x="13924" y="84323"/>
                    <a:pt x="17590" y="79429"/>
                    <a:pt x="20599" y="74258"/>
                  </a:cubicBezTo>
                  <a:cubicBezTo>
                    <a:pt x="20657" y="74156"/>
                    <a:pt x="20571" y="74026"/>
                    <a:pt x="20467" y="74026"/>
                  </a:cubicBezTo>
                  <a:cubicBezTo>
                    <a:pt x="20442" y="74026"/>
                    <a:pt x="20416" y="74033"/>
                    <a:pt x="20391" y="74051"/>
                  </a:cubicBezTo>
                  <a:cubicBezTo>
                    <a:pt x="19276" y="74810"/>
                    <a:pt x="18335" y="75765"/>
                    <a:pt x="17478" y="76811"/>
                  </a:cubicBezTo>
                  <a:cubicBezTo>
                    <a:pt x="17992" y="76066"/>
                    <a:pt x="18506" y="75321"/>
                    <a:pt x="19014" y="74567"/>
                  </a:cubicBezTo>
                  <a:cubicBezTo>
                    <a:pt x="19084" y="74462"/>
                    <a:pt x="18988" y="74366"/>
                    <a:pt x="18889" y="74366"/>
                  </a:cubicBezTo>
                  <a:cubicBezTo>
                    <a:pt x="18847" y="74366"/>
                    <a:pt x="18804" y="74383"/>
                    <a:pt x="18774" y="74426"/>
                  </a:cubicBezTo>
                  <a:cubicBezTo>
                    <a:pt x="17911" y="75621"/>
                    <a:pt x="17042" y="76822"/>
                    <a:pt x="16173" y="78026"/>
                  </a:cubicBezTo>
                  <a:cubicBezTo>
                    <a:pt x="16929" y="76747"/>
                    <a:pt x="17625" y="75439"/>
                    <a:pt x="18217" y="74088"/>
                  </a:cubicBezTo>
                  <a:cubicBezTo>
                    <a:pt x="18254" y="74005"/>
                    <a:pt x="18195" y="73887"/>
                    <a:pt x="18109" y="73887"/>
                  </a:cubicBezTo>
                  <a:cubicBezTo>
                    <a:pt x="18088" y="73887"/>
                    <a:pt x="18065" y="73895"/>
                    <a:pt x="18041" y="73912"/>
                  </a:cubicBezTo>
                  <a:cubicBezTo>
                    <a:pt x="14698" y="76317"/>
                    <a:pt x="12642" y="80411"/>
                    <a:pt x="10332" y="83728"/>
                  </a:cubicBezTo>
                  <a:cubicBezTo>
                    <a:pt x="7206" y="88229"/>
                    <a:pt x="3946" y="92871"/>
                    <a:pt x="1368" y="97762"/>
                  </a:cubicBezTo>
                  <a:cubicBezTo>
                    <a:pt x="1264" y="97926"/>
                    <a:pt x="1155" y="98088"/>
                    <a:pt x="1051" y="98255"/>
                  </a:cubicBezTo>
                  <a:cubicBezTo>
                    <a:pt x="1036" y="98278"/>
                    <a:pt x="1045" y="98307"/>
                    <a:pt x="1068" y="98322"/>
                  </a:cubicBezTo>
                  <a:cubicBezTo>
                    <a:pt x="710" y="99014"/>
                    <a:pt x="366" y="99716"/>
                    <a:pt x="37" y="100420"/>
                  </a:cubicBezTo>
                  <a:cubicBezTo>
                    <a:pt x="0" y="100504"/>
                    <a:pt x="62" y="100618"/>
                    <a:pt x="149" y="100618"/>
                  </a:cubicBezTo>
                  <a:cubicBezTo>
                    <a:pt x="169" y="100618"/>
                    <a:pt x="191" y="100612"/>
                    <a:pt x="213" y="100597"/>
                  </a:cubicBezTo>
                  <a:cubicBezTo>
                    <a:pt x="1622" y="99627"/>
                    <a:pt x="2693" y="98371"/>
                    <a:pt x="3629" y="97002"/>
                  </a:cubicBezTo>
                  <a:lnTo>
                    <a:pt x="3629" y="97002"/>
                  </a:lnTo>
                  <a:cubicBezTo>
                    <a:pt x="2731" y="98579"/>
                    <a:pt x="1816" y="100146"/>
                    <a:pt x="820" y="101676"/>
                  </a:cubicBezTo>
                  <a:cubicBezTo>
                    <a:pt x="757" y="101774"/>
                    <a:pt x="849" y="101878"/>
                    <a:pt x="943" y="101878"/>
                  </a:cubicBezTo>
                  <a:cubicBezTo>
                    <a:pt x="974" y="101878"/>
                    <a:pt x="1005" y="101867"/>
                    <a:pt x="1031" y="101841"/>
                  </a:cubicBezTo>
                  <a:cubicBezTo>
                    <a:pt x="1752" y="101110"/>
                    <a:pt x="2439" y="100354"/>
                    <a:pt x="3109" y="99589"/>
                  </a:cubicBezTo>
                  <a:lnTo>
                    <a:pt x="3109" y="99589"/>
                  </a:lnTo>
                  <a:cubicBezTo>
                    <a:pt x="2445" y="100755"/>
                    <a:pt x="1784" y="101919"/>
                    <a:pt x="1134" y="103094"/>
                  </a:cubicBezTo>
                  <a:cubicBezTo>
                    <a:pt x="1081" y="103193"/>
                    <a:pt x="1166" y="103301"/>
                    <a:pt x="1258" y="103301"/>
                  </a:cubicBezTo>
                  <a:cubicBezTo>
                    <a:pt x="1289" y="103301"/>
                    <a:pt x="1321" y="103289"/>
                    <a:pt x="1348" y="103258"/>
                  </a:cubicBezTo>
                  <a:cubicBezTo>
                    <a:pt x="2038" y="102508"/>
                    <a:pt x="2696" y="101734"/>
                    <a:pt x="3343" y="100955"/>
                  </a:cubicBezTo>
                  <a:lnTo>
                    <a:pt x="3343" y="100955"/>
                  </a:lnTo>
                  <a:cubicBezTo>
                    <a:pt x="2820" y="101720"/>
                    <a:pt x="2312" y="102496"/>
                    <a:pt x="1830" y="103290"/>
                  </a:cubicBezTo>
                  <a:cubicBezTo>
                    <a:pt x="1803" y="103334"/>
                    <a:pt x="1837" y="103362"/>
                    <a:pt x="1876" y="103362"/>
                  </a:cubicBezTo>
                  <a:cubicBezTo>
                    <a:pt x="1883" y="103362"/>
                    <a:pt x="1890" y="103361"/>
                    <a:pt x="1897" y="103359"/>
                  </a:cubicBezTo>
                  <a:lnTo>
                    <a:pt x="1897" y="103359"/>
                  </a:lnTo>
                  <a:cubicBezTo>
                    <a:pt x="1876" y="103383"/>
                    <a:pt x="1856" y="103406"/>
                    <a:pt x="1836" y="103432"/>
                  </a:cubicBezTo>
                  <a:cubicBezTo>
                    <a:pt x="1791" y="103481"/>
                    <a:pt x="1836" y="103547"/>
                    <a:pt x="1885" y="103547"/>
                  </a:cubicBezTo>
                  <a:cubicBezTo>
                    <a:pt x="1900" y="103547"/>
                    <a:pt x="1915" y="103541"/>
                    <a:pt x="1928" y="103527"/>
                  </a:cubicBezTo>
                  <a:cubicBezTo>
                    <a:pt x="2719" y="102693"/>
                    <a:pt x="3482" y="101835"/>
                    <a:pt x="4229" y="100972"/>
                  </a:cubicBezTo>
                  <a:lnTo>
                    <a:pt x="4229" y="100972"/>
                  </a:lnTo>
                  <a:cubicBezTo>
                    <a:pt x="3499" y="102150"/>
                    <a:pt x="2792" y="103339"/>
                    <a:pt x="2136" y="104546"/>
                  </a:cubicBezTo>
                  <a:cubicBezTo>
                    <a:pt x="2106" y="104602"/>
                    <a:pt x="2155" y="104652"/>
                    <a:pt x="2203" y="104652"/>
                  </a:cubicBezTo>
                  <a:cubicBezTo>
                    <a:pt x="2225" y="104652"/>
                    <a:pt x="2246" y="104642"/>
                    <a:pt x="2260" y="104618"/>
                  </a:cubicBezTo>
                  <a:cubicBezTo>
                    <a:pt x="3213" y="102915"/>
                    <a:pt x="4273" y="101249"/>
                    <a:pt x="5387" y="99601"/>
                  </a:cubicBezTo>
                  <a:cubicBezTo>
                    <a:pt x="5979" y="98890"/>
                    <a:pt x="6559" y="98171"/>
                    <a:pt x="7128" y="97444"/>
                  </a:cubicBezTo>
                  <a:lnTo>
                    <a:pt x="7128" y="97444"/>
                  </a:lnTo>
                  <a:cubicBezTo>
                    <a:pt x="5367" y="100060"/>
                    <a:pt x="3675" y="102721"/>
                    <a:pt x="2139" y="105490"/>
                  </a:cubicBezTo>
                  <a:cubicBezTo>
                    <a:pt x="2109" y="105544"/>
                    <a:pt x="2156" y="105594"/>
                    <a:pt x="2203" y="105594"/>
                  </a:cubicBezTo>
                  <a:cubicBezTo>
                    <a:pt x="2223" y="105594"/>
                    <a:pt x="2244" y="105583"/>
                    <a:pt x="2257" y="105559"/>
                  </a:cubicBezTo>
                  <a:cubicBezTo>
                    <a:pt x="2618" y="104930"/>
                    <a:pt x="3002" y="104321"/>
                    <a:pt x="3378" y="103700"/>
                  </a:cubicBezTo>
                  <a:lnTo>
                    <a:pt x="3378" y="103700"/>
                  </a:lnTo>
                  <a:cubicBezTo>
                    <a:pt x="3204" y="104023"/>
                    <a:pt x="3025" y="104341"/>
                    <a:pt x="2867" y="104670"/>
                  </a:cubicBezTo>
                  <a:cubicBezTo>
                    <a:pt x="2817" y="104769"/>
                    <a:pt x="2898" y="104876"/>
                    <a:pt x="2989" y="104876"/>
                  </a:cubicBezTo>
                  <a:cubicBezTo>
                    <a:pt x="3020" y="104876"/>
                    <a:pt x="3052" y="104864"/>
                    <a:pt x="3080" y="104835"/>
                  </a:cubicBezTo>
                  <a:cubicBezTo>
                    <a:pt x="4408" y="103455"/>
                    <a:pt x="5630" y="101997"/>
                    <a:pt x="6805" y="100504"/>
                  </a:cubicBezTo>
                  <a:lnTo>
                    <a:pt x="6805" y="100504"/>
                  </a:lnTo>
                  <a:cubicBezTo>
                    <a:pt x="5655" y="102182"/>
                    <a:pt x="4590" y="103914"/>
                    <a:pt x="3793" y="105802"/>
                  </a:cubicBezTo>
                  <a:cubicBezTo>
                    <a:pt x="3751" y="105901"/>
                    <a:pt x="3846" y="105979"/>
                    <a:pt x="3936" y="105979"/>
                  </a:cubicBezTo>
                  <a:cubicBezTo>
                    <a:pt x="3982" y="105979"/>
                    <a:pt x="4026" y="105959"/>
                    <a:pt x="4050" y="105912"/>
                  </a:cubicBezTo>
                  <a:cubicBezTo>
                    <a:pt x="6776" y="100530"/>
                    <a:pt x="10494" y="95879"/>
                    <a:pt x="14293" y="91222"/>
                  </a:cubicBezTo>
                  <a:cubicBezTo>
                    <a:pt x="14698" y="90732"/>
                    <a:pt x="15128" y="90232"/>
                    <a:pt x="15572" y="89733"/>
                  </a:cubicBezTo>
                  <a:lnTo>
                    <a:pt x="15572" y="89733"/>
                  </a:lnTo>
                  <a:cubicBezTo>
                    <a:pt x="15148" y="90400"/>
                    <a:pt x="14724" y="91067"/>
                    <a:pt x="14302" y="91736"/>
                  </a:cubicBezTo>
                  <a:cubicBezTo>
                    <a:pt x="14871" y="90902"/>
                    <a:pt x="15440" y="90071"/>
                    <a:pt x="16008" y="89239"/>
                  </a:cubicBezTo>
                  <a:cubicBezTo>
                    <a:pt x="18301" y="86670"/>
                    <a:pt x="20844" y="83950"/>
                    <a:pt x="21875" y="80835"/>
                  </a:cubicBezTo>
                  <a:cubicBezTo>
                    <a:pt x="21912" y="80722"/>
                    <a:pt x="21824" y="80652"/>
                    <a:pt x="21733" y="80652"/>
                  </a:cubicBezTo>
                  <a:cubicBezTo>
                    <a:pt x="21682" y="80652"/>
                    <a:pt x="21630" y="80673"/>
                    <a:pt x="21598" y="80720"/>
                  </a:cubicBezTo>
                  <a:cubicBezTo>
                    <a:pt x="20168" y="82674"/>
                    <a:pt x="18823" y="84683"/>
                    <a:pt x="17507" y="86710"/>
                  </a:cubicBezTo>
                  <a:cubicBezTo>
                    <a:pt x="15555" y="89199"/>
                    <a:pt x="13540" y="91650"/>
                    <a:pt x="11574" y="94141"/>
                  </a:cubicBezTo>
                  <a:cubicBezTo>
                    <a:pt x="11782" y="93838"/>
                    <a:pt x="11992" y="93538"/>
                    <a:pt x="12195" y="93235"/>
                  </a:cubicBezTo>
                  <a:cubicBezTo>
                    <a:pt x="15188" y="88699"/>
                    <a:pt x="18364" y="84288"/>
                    <a:pt x="21369" y="79758"/>
                  </a:cubicBezTo>
                  <a:cubicBezTo>
                    <a:pt x="21430" y="79666"/>
                    <a:pt x="21337" y="79557"/>
                    <a:pt x="21247" y="79557"/>
                  </a:cubicBezTo>
                  <a:cubicBezTo>
                    <a:pt x="21216" y="79557"/>
                    <a:pt x="21186" y="79569"/>
                    <a:pt x="21162" y="79599"/>
                  </a:cubicBezTo>
                  <a:cubicBezTo>
                    <a:pt x="20610" y="80272"/>
                    <a:pt x="20085" y="80962"/>
                    <a:pt x="19559" y="81652"/>
                  </a:cubicBezTo>
                  <a:cubicBezTo>
                    <a:pt x="20062" y="80722"/>
                    <a:pt x="20518" y="79767"/>
                    <a:pt x="20919" y="78791"/>
                  </a:cubicBezTo>
                  <a:cubicBezTo>
                    <a:pt x="21156" y="78471"/>
                    <a:pt x="21393" y="78150"/>
                    <a:pt x="21629" y="77830"/>
                  </a:cubicBezTo>
                  <a:cubicBezTo>
                    <a:pt x="21647" y="77872"/>
                    <a:pt x="21686" y="77895"/>
                    <a:pt x="21727" y="77895"/>
                  </a:cubicBezTo>
                  <a:cubicBezTo>
                    <a:pt x="21753" y="77895"/>
                    <a:pt x="21779" y="77885"/>
                    <a:pt x="21800" y="77864"/>
                  </a:cubicBezTo>
                  <a:lnTo>
                    <a:pt x="21800" y="77864"/>
                  </a:lnTo>
                  <a:cubicBezTo>
                    <a:pt x="21727" y="78040"/>
                    <a:pt x="21652" y="78214"/>
                    <a:pt x="21583" y="78393"/>
                  </a:cubicBezTo>
                  <a:cubicBezTo>
                    <a:pt x="21544" y="78500"/>
                    <a:pt x="21637" y="78574"/>
                    <a:pt x="21729" y="78574"/>
                  </a:cubicBezTo>
                  <a:cubicBezTo>
                    <a:pt x="21766" y="78574"/>
                    <a:pt x="21803" y="78562"/>
                    <a:pt x="21831" y="78537"/>
                  </a:cubicBezTo>
                  <a:cubicBezTo>
                    <a:pt x="22250" y="78165"/>
                    <a:pt x="22648" y="77775"/>
                    <a:pt x="23053" y="77391"/>
                  </a:cubicBezTo>
                  <a:lnTo>
                    <a:pt x="23053" y="77391"/>
                  </a:lnTo>
                  <a:cubicBezTo>
                    <a:pt x="22755" y="77968"/>
                    <a:pt x="22469" y="78546"/>
                    <a:pt x="22207" y="79132"/>
                  </a:cubicBezTo>
                  <a:cubicBezTo>
                    <a:pt x="22153" y="79250"/>
                    <a:pt x="22234" y="79393"/>
                    <a:pt x="22353" y="79393"/>
                  </a:cubicBezTo>
                  <a:cubicBezTo>
                    <a:pt x="22381" y="79393"/>
                    <a:pt x="22412" y="79385"/>
                    <a:pt x="22443" y="79366"/>
                  </a:cubicBezTo>
                  <a:cubicBezTo>
                    <a:pt x="26410" y="77004"/>
                    <a:pt x="28593" y="72956"/>
                    <a:pt x="31321" y="69379"/>
                  </a:cubicBezTo>
                  <a:cubicBezTo>
                    <a:pt x="32935" y="67266"/>
                    <a:pt x="34575" y="65167"/>
                    <a:pt x="36206" y="63068"/>
                  </a:cubicBezTo>
                  <a:lnTo>
                    <a:pt x="36206" y="63068"/>
                  </a:lnTo>
                  <a:cubicBezTo>
                    <a:pt x="35120" y="64801"/>
                    <a:pt x="34041" y="66567"/>
                    <a:pt x="32935" y="68329"/>
                  </a:cubicBezTo>
                  <a:cubicBezTo>
                    <a:pt x="29808" y="71998"/>
                    <a:pt x="26644" y="75630"/>
                    <a:pt x="24092" y="79758"/>
                  </a:cubicBezTo>
                  <a:cubicBezTo>
                    <a:pt x="24009" y="79895"/>
                    <a:pt x="24126" y="80019"/>
                    <a:pt x="24252" y="80019"/>
                  </a:cubicBezTo>
                  <a:cubicBezTo>
                    <a:pt x="24293" y="80019"/>
                    <a:pt x="24335" y="80005"/>
                    <a:pt x="24372" y="79975"/>
                  </a:cubicBezTo>
                  <a:cubicBezTo>
                    <a:pt x="26049" y="78546"/>
                    <a:pt x="27542" y="76863"/>
                    <a:pt x="28919" y="75047"/>
                  </a:cubicBezTo>
                  <a:lnTo>
                    <a:pt x="28919" y="75047"/>
                  </a:lnTo>
                  <a:cubicBezTo>
                    <a:pt x="27348" y="77134"/>
                    <a:pt x="25945" y="79342"/>
                    <a:pt x="24877" y="81805"/>
                  </a:cubicBezTo>
                  <a:cubicBezTo>
                    <a:pt x="24826" y="81920"/>
                    <a:pt x="24910" y="82089"/>
                    <a:pt x="25028" y="82089"/>
                  </a:cubicBezTo>
                  <a:cubicBezTo>
                    <a:pt x="25058" y="82089"/>
                    <a:pt x="25090" y="82078"/>
                    <a:pt x="25123" y="82053"/>
                  </a:cubicBezTo>
                  <a:cubicBezTo>
                    <a:pt x="25561" y="81718"/>
                    <a:pt x="25980" y="81352"/>
                    <a:pt x="26387" y="80974"/>
                  </a:cubicBezTo>
                  <a:lnTo>
                    <a:pt x="26387" y="80974"/>
                  </a:lnTo>
                  <a:cubicBezTo>
                    <a:pt x="26098" y="81464"/>
                    <a:pt x="25792" y="81941"/>
                    <a:pt x="25515" y="82440"/>
                  </a:cubicBezTo>
                  <a:cubicBezTo>
                    <a:pt x="25442" y="82572"/>
                    <a:pt x="25548" y="82693"/>
                    <a:pt x="25667" y="82693"/>
                  </a:cubicBezTo>
                  <a:cubicBezTo>
                    <a:pt x="25706" y="82693"/>
                    <a:pt x="25747" y="82679"/>
                    <a:pt x="25784" y="82648"/>
                  </a:cubicBezTo>
                  <a:cubicBezTo>
                    <a:pt x="26650" y="81903"/>
                    <a:pt x="27487" y="81121"/>
                    <a:pt x="28301" y="80310"/>
                  </a:cubicBezTo>
                  <a:lnTo>
                    <a:pt x="28301" y="80310"/>
                  </a:lnTo>
                  <a:cubicBezTo>
                    <a:pt x="27380" y="81736"/>
                    <a:pt x="26849" y="83202"/>
                    <a:pt x="27219" y="84623"/>
                  </a:cubicBezTo>
                  <a:cubicBezTo>
                    <a:pt x="27239" y="84703"/>
                    <a:pt x="27323" y="84758"/>
                    <a:pt x="27404" y="84758"/>
                  </a:cubicBezTo>
                  <a:cubicBezTo>
                    <a:pt x="27448" y="84758"/>
                    <a:pt x="27491" y="84741"/>
                    <a:pt x="27522" y="84704"/>
                  </a:cubicBezTo>
                  <a:cubicBezTo>
                    <a:pt x="29392" y="82411"/>
                    <a:pt x="31768" y="80581"/>
                    <a:pt x="33538" y="78211"/>
                  </a:cubicBezTo>
                  <a:cubicBezTo>
                    <a:pt x="35894" y="75061"/>
                    <a:pt x="37987" y="71764"/>
                    <a:pt x="39999" y="68386"/>
                  </a:cubicBezTo>
                  <a:cubicBezTo>
                    <a:pt x="41859" y="65260"/>
                    <a:pt x="43715" y="62150"/>
                    <a:pt x="45606" y="59067"/>
                  </a:cubicBezTo>
                  <a:cubicBezTo>
                    <a:pt x="58222" y="41791"/>
                    <a:pt x="70206" y="24007"/>
                    <a:pt x="83440" y="7211"/>
                  </a:cubicBezTo>
                  <a:cubicBezTo>
                    <a:pt x="83549" y="7071"/>
                    <a:pt x="83428" y="6887"/>
                    <a:pt x="83300" y="6887"/>
                  </a:cubicBezTo>
                  <a:cubicBezTo>
                    <a:pt x="83260" y="6887"/>
                    <a:pt x="83218" y="6906"/>
                    <a:pt x="83183" y="6951"/>
                  </a:cubicBezTo>
                  <a:cubicBezTo>
                    <a:pt x="81916" y="8556"/>
                    <a:pt x="80663" y="10173"/>
                    <a:pt x="79418" y="11798"/>
                  </a:cubicBezTo>
                  <a:cubicBezTo>
                    <a:pt x="80989" y="9682"/>
                    <a:pt x="82487" y="7528"/>
                    <a:pt x="83787" y="5285"/>
                  </a:cubicBezTo>
                  <a:cubicBezTo>
                    <a:pt x="83789" y="5279"/>
                    <a:pt x="83787" y="5273"/>
                    <a:pt x="83789" y="5268"/>
                  </a:cubicBezTo>
                  <a:lnTo>
                    <a:pt x="83789" y="5268"/>
                  </a:lnTo>
                  <a:cubicBezTo>
                    <a:pt x="84606" y="6867"/>
                    <a:pt x="82213" y="9913"/>
                    <a:pt x="81624" y="11068"/>
                  </a:cubicBezTo>
                  <a:cubicBezTo>
                    <a:pt x="81566" y="11180"/>
                    <a:pt x="81621" y="11293"/>
                    <a:pt x="81734" y="11336"/>
                  </a:cubicBezTo>
                  <a:lnTo>
                    <a:pt x="82828" y="11772"/>
                  </a:lnTo>
                  <a:cubicBezTo>
                    <a:pt x="82853" y="11782"/>
                    <a:pt x="82876" y="11787"/>
                    <a:pt x="82898" y="11787"/>
                  </a:cubicBezTo>
                  <a:cubicBezTo>
                    <a:pt x="83068" y="11787"/>
                    <a:pt x="83121" y="11503"/>
                    <a:pt x="82929" y="11426"/>
                  </a:cubicBezTo>
                  <a:cubicBezTo>
                    <a:pt x="81197" y="10730"/>
                    <a:pt x="84592" y="8527"/>
                    <a:pt x="84474" y="7196"/>
                  </a:cubicBezTo>
                  <a:cubicBezTo>
                    <a:pt x="84335" y="5629"/>
                    <a:pt x="84110" y="4728"/>
                    <a:pt x="82727" y="4101"/>
                  </a:cubicBezTo>
                  <a:cubicBezTo>
                    <a:pt x="82762" y="4023"/>
                    <a:pt x="82802" y="3945"/>
                    <a:pt x="82837" y="3865"/>
                  </a:cubicBezTo>
                  <a:cubicBezTo>
                    <a:pt x="82893" y="3733"/>
                    <a:pt x="82795" y="3593"/>
                    <a:pt x="82677" y="3593"/>
                  </a:cubicBezTo>
                  <a:cubicBezTo>
                    <a:pt x="82636" y="3593"/>
                    <a:pt x="82594" y="3609"/>
                    <a:pt x="82554" y="3648"/>
                  </a:cubicBezTo>
                  <a:cubicBezTo>
                    <a:pt x="82470" y="3732"/>
                    <a:pt x="82392" y="3818"/>
                    <a:pt x="82308" y="3899"/>
                  </a:cubicBezTo>
                  <a:cubicBezTo>
                    <a:pt x="80683" y="3002"/>
                    <a:pt x="78770" y="0"/>
                    <a:pt x="768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6" name="Google Shape;9406;p131"/>
            <p:cNvSpPr/>
            <p:nvPr/>
          </p:nvSpPr>
          <p:spPr>
            <a:xfrm>
              <a:off x="5490650" y="3675725"/>
              <a:ext cx="84675" cy="91500"/>
            </a:xfrm>
            <a:custGeom>
              <a:avLst/>
              <a:gdLst/>
              <a:ahLst/>
              <a:cxnLst/>
              <a:rect l="l" t="t" r="r" b="b"/>
              <a:pathLst>
                <a:path w="3387" h="3660" extrusionOk="0">
                  <a:moveTo>
                    <a:pt x="1251" y="0"/>
                  </a:moveTo>
                  <a:cubicBezTo>
                    <a:pt x="1029" y="0"/>
                    <a:pt x="828" y="94"/>
                    <a:pt x="673" y="328"/>
                  </a:cubicBezTo>
                  <a:cubicBezTo>
                    <a:pt x="1" y="1344"/>
                    <a:pt x="1260" y="2918"/>
                    <a:pt x="1892" y="3608"/>
                  </a:cubicBezTo>
                  <a:cubicBezTo>
                    <a:pt x="1926" y="3644"/>
                    <a:pt x="1964" y="3660"/>
                    <a:pt x="2001" y="3660"/>
                  </a:cubicBezTo>
                  <a:cubicBezTo>
                    <a:pt x="2122" y="3660"/>
                    <a:pt x="2229" y="3496"/>
                    <a:pt x="2123" y="3377"/>
                  </a:cubicBezTo>
                  <a:cubicBezTo>
                    <a:pt x="1545" y="2719"/>
                    <a:pt x="578" y="1578"/>
                    <a:pt x="876" y="602"/>
                  </a:cubicBezTo>
                  <a:cubicBezTo>
                    <a:pt x="944" y="377"/>
                    <a:pt x="1090" y="287"/>
                    <a:pt x="1277" y="287"/>
                  </a:cubicBezTo>
                  <a:cubicBezTo>
                    <a:pt x="1930" y="287"/>
                    <a:pt x="3091" y="1367"/>
                    <a:pt x="3286" y="1555"/>
                  </a:cubicBezTo>
                  <a:cubicBezTo>
                    <a:pt x="3297" y="1565"/>
                    <a:pt x="3308" y="1569"/>
                    <a:pt x="3319" y="1569"/>
                  </a:cubicBezTo>
                  <a:cubicBezTo>
                    <a:pt x="3356" y="1569"/>
                    <a:pt x="3387" y="1521"/>
                    <a:pt x="3356" y="1486"/>
                  </a:cubicBezTo>
                  <a:cubicBezTo>
                    <a:pt x="3049" y="1123"/>
                    <a:pt x="2020" y="0"/>
                    <a:pt x="12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7" name="Google Shape;9407;p131"/>
            <p:cNvSpPr/>
            <p:nvPr/>
          </p:nvSpPr>
          <p:spPr>
            <a:xfrm>
              <a:off x="5646325" y="3602300"/>
              <a:ext cx="178375" cy="319450"/>
            </a:xfrm>
            <a:custGeom>
              <a:avLst/>
              <a:gdLst/>
              <a:ahLst/>
              <a:cxnLst/>
              <a:rect l="l" t="t" r="r" b="b"/>
              <a:pathLst>
                <a:path w="7135" h="12778" extrusionOk="0">
                  <a:moveTo>
                    <a:pt x="1104" y="0"/>
                  </a:moveTo>
                  <a:cubicBezTo>
                    <a:pt x="568" y="0"/>
                    <a:pt x="0" y="114"/>
                    <a:pt x="7" y="953"/>
                  </a:cubicBezTo>
                  <a:cubicBezTo>
                    <a:pt x="24" y="2691"/>
                    <a:pt x="957" y="4423"/>
                    <a:pt x="1546" y="6031"/>
                  </a:cubicBezTo>
                  <a:cubicBezTo>
                    <a:pt x="2394" y="8355"/>
                    <a:pt x="5856" y="9432"/>
                    <a:pt x="5919" y="12125"/>
                  </a:cubicBezTo>
                  <a:cubicBezTo>
                    <a:pt x="5919" y="12180"/>
                    <a:pt x="5948" y="12232"/>
                    <a:pt x="5997" y="12261"/>
                  </a:cubicBezTo>
                  <a:cubicBezTo>
                    <a:pt x="6376" y="12449"/>
                    <a:pt x="6754" y="12610"/>
                    <a:pt x="7135" y="12778"/>
                  </a:cubicBezTo>
                  <a:cubicBezTo>
                    <a:pt x="6687" y="12431"/>
                    <a:pt x="6352" y="12024"/>
                    <a:pt x="6214" y="11519"/>
                  </a:cubicBezTo>
                  <a:cubicBezTo>
                    <a:pt x="5818" y="10076"/>
                    <a:pt x="4308" y="8837"/>
                    <a:pt x="3330" y="7812"/>
                  </a:cubicBezTo>
                  <a:cubicBezTo>
                    <a:pt x="2481" y="6917"/>
                    <a:pt x="1846" y="5936"/>
                    <a:pt x="1407" y="4778"/>
                  </a:cubicBezTo>
                  <a:cubicBezTo>
                    <a:pt x="1176" y="4177"/>
                    <a:pt x="960" y="3571"/>
                    <a:pt x="755" y="2965"/>
                  </a:cubicBezTo>
                  <a:cubicBezTo>
                    <a:pt x="340" y="2143"/>
                    <a:pt x="394" y="1733"/>
                    <a:pt x="917" y="1733"/>
                  </a:cubicBezTo>
                  <a:cubicBezTo>
                    <a:pt x="1336" y="1733"/>
                    <a:pt x="2058" y="1998"/>
                    <a:pt x="3082" y="2526"/>
                  </a:cubicBezTo>
                  <a:cubicBezTo>
                    <a:pt x="3106" y="2596"/>
                    <a:pt x="3167" y="2639"/>
                    <a:pt x="3232" y="2639"/>
                  </a:cubicBezTo>
                  <a:cubicBezTo>
                    <a:pt x="3269" y="2639"/>
                    <a:pt x="3306" y="2626"/>
                    <a:pt x="3338" y="2595"/>
                  </a:cubicBezTo>
                  <a:cubicBezTo>
                    <a:pt x="4268" y="1700"/>
                    <a:pt x="3942" y="2174"/>
                    <a:pt x="4459" y="1031"/>
                  </a:cubicBezTo>
                  <a:cubicBezTo>
                    <a:pt x="4516" y="908"/>
                    <a:pt x="4406" y="793"/>
                    <a:pt x="4305" y="793"/>
                  </a:cubicBezTo>
                  <a:cubicBezTo>
                    <a:pt x="4259" y="793"/>
                    <a:pt x="4215" y="817"/>
                    <a:pt x="4190" y="875"/>
                  </a:cubicBezTo>
                  <a:cubicBezTo>
                    <a:pt x="3921" y="1472"/>
                    <a:pt x="3675" y="1691"/>
                    <a:pt x="3441" y="1691"/>
                  </a:cubicBezTo>
                  <a:cubicBezTo>
                    <a:pt x="2799" y="1691"/>
                    <a:pt x="2249" y="36"/>
                    <a:pt x="1557" y="14"/>
                  </a:cubicBezTo>
                  <a:cubicBezTo>
                    <a:pt x="1419" y="10"/>
                    <a:pt x="1263" y="0"/>
                    <a:pt x="11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8" name="Google Shape;9408;p131"/>
            <p:cNvSpPr/>
            <p:nvPr/>
          </p:nvSpPr>
          <p:spPr>
            <a:xfrm>
              <a:off x="5824675" y="3921725"/>
              <a:ext cx="90675" cy="31725"/>
            </a:xfrm>
            <a:custGeom>
              <a:avLst/>
              <a:gdLst/>
              <a:ahLst/>
              <a:cxnLst/>
              <a:rect l="l" t="t" r="r" b="b"/>
              <a:pathLst>
                <a:path w="3627" h="1269" extrusionOk="0">
                  <a:moveTo>
                    <a:pt x="1" y="1"/>
                  </a:moveTo>
                  <a:cubicBezTo>
                    <a:pt x="853" y="653"/>
                    <a:pt x="2163" y="1049"/>
                    <a:pt x="3627" y="1268"/>
                  </a:cubicBezTo>
                  <a:cubicBezTo>
                    <a:pt x="2386" y="945"/>
                    <a:pt x="1173" y="520"/>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9" name="Google Shape;9409;p131"/>
            <p:cNvSpPr/>
            <p:nvPr/>
          </p:nvSpPr>
          <p:spPr>
            <a:xfrm>
              <a:off x="5516775" y="3755850"/>
              <a:ext cx="747050" cy="258800"/>
            </a:xfrm>
            <a:custGeom>
              <a:avLst/>
              <a:gdLst/>
              <a:ahLst/>
              <a:cxnLst/>
              <a:rect l="l" t="t" r="r" b="b"/>
              <a:pathLst>
                <a:path w="29882" h="10352" extrusionOk="0">
                  <a:moveTo>
                    <a:pt x="86" y="1"/>
                  </a:moveTo>
                  <a:cubicBezTo>
                    <a:pt x="33" y="1"/>
                    <a:pt x="1" y="85"/>
                    <a:pt x="56" y="126"/>
                  </a:cubicBezTo>
                  <a:cubicBezTo>
                    <a:pt x="4539" y="3446"/>
                    <a:pt x="7842" y="7499"/>
                    <a:pt x="13411" y="8980"/>
                  </a:cubicBezTo>
                  <a:cubicBezTo>
                    <a:pt x="16414" y="9779"/>
                    <a:pt x="19137" y="10352"/>
                    <a:pt x="21849" y="10352"/>
                  </a:cubicBezTo>
                  <a:cubicBezTo>
                    <a:pt x="24413" y="10352"/>
                    <a:pt x="26966" y="9840"/>
                    <a:pt x="29737" y="8521"/>
                  </a:cubicBezTo>
                  <a:cubicBezTo>
                    <a:pt x="29882" y="8449"/>
                    <a:pt x="29791" y="8251"/>
                    <a:pt x="29654" y="8251"/>
                  </a:cubicBezTo>
                  <a:cubicBezTo>
                    <a:pt x="29633" y="8251"/>
                    <a:pt x="29610" y="8256"/>
                    <a:pt x="29587" y="8267"/>
                  </a:cubicBezTo>
                  <a:cubicBezTo>
                    <a:pt x="29269" y="8414"/>
                    <a:pt x="28958" y="8544"/>
                    <a:pt x="28649" y="8674"/>
                  </a:cubicBezTo>
                  <a:cubicBezTo>
                    <a:pt x="27571" y="7997"/>
                    <a:pt x="26612" y="7735"/>
                    <a:pt x="25494" y="7735"/>
                  </a:cubicBezTo>
                  <a:cubicBezTo>
                    <a:pt x="24990" y="7735"/>
                    <a:pt x="24455" y="7788"/>
                    <a:pt x="23862" y="7880"/>
                  </a:cubicBezTo>
                  <a:cubicBezTo>
                    <a:pt x="23082" y="8000"/>
                    <a:pt x="21466" y="8147"/>
                    <a:pt x="19645" y="8147"/>
                  </a:cubicBezTo>
                  <a:cubicBezTo>
                    <a:pt x="18440" y="8147"/>
                    <a:pt x="17145" y="8083"/>
                    <a:pt x="15943" y="7903"/>
                  </a:cubicBezTo>
                  <a:lnTo>
                    <a:pt x="15943" y="7903"/>
                  </a:lnTo>
                  <a:cubicBezTo>
                    <a:pt x="16659" y="8088"/>
                    <a:pt x="17386" y="8253"/>
                    <a:pt x="18149" y="8374"/>
                  </a:cubicBezTo>
                  <a:cubicBezTo>
                    <a:pt x="18631" y="8449"/>
                    <a:pt x="19122" y="8479"/>
                    <a:pt x="19617" y="8479"/>
                  </a:cubicBezTo>
                  <a:cubicBezTo>
                    <a:pt x="21451" y="8479"/>
                    <a:pt x="23355" y="8073"/>
                    <a:pt x="25177" y="8073"/>
                  </a:cubicBezTo>
                  <a:cubicBezTo>
                    <a:pt x="26320" y="8073"/>
                    <a:pt x="27431" y="8233"/>
                    <a:pt x="28473" y="8752"/>
                  </a:cubicBezTo>
                  <a:cubicBezTo>
                    <a:pt x="26183" y="9663"/>
                    <a:pt x="24022" y="10020"/>
                    <a:pt x="21877" y="10020"/>
                  </a:cubicBezTo>
                  <a:cubicBezTo>
                    <a:pt x="18680" y="10020"/>
                    <a:pt x="15520" y="9227"/>
                    <a:pt x="12028" y="8296"/>
                  </a:cubicBezTo>
                  <a:cubicBezTo>
                    <a:pt x="7337" y="7043"/>
                    <a:pt x="4020" y="2678"/>
                    <a:pt x="122" y="13"/>
                  </a:cubicBezTo>
                  <a:cubicBezTo>
                    <a:pt x="110" y="5"/>
                    <a:pt x="98" y="1"/>
                    <a:pt x="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0" name="Google Shape;9410;p131"/>
            <p:cNvSpPr/>
            <p:nvPr/>
          </p:nvSpPr>
          <p:spPr>
            <a:xfrm>
              <a:off x="5788675" y="3606475"/>
              <a:ext cx="8175" cy="6375"/>
            </a:xfrm>
            <a:custGeom>
              <a:avLst/>
              <a:gdLst/>
              <a:ahLst/>
              <a:cxnLst/>
              <a:rect l="l" t="t" r="r" b="b"/>
              <a:pathLst>
                <a:path w="327" h="255" extrusionOk="0">
                  <a:moveTo>
                    <a:pt x="165" y="0"/>
                  </a:moveTo>
                  <a:cubicBezTo>
                    <a:pt x="0" y="0"/>
                    <a:pt x="0" y="254"/>
                    <a:pt x="165" y="254"/>
                  </a:cubicBezTo>
                  <a:cubicBezTo>
                    <a:pt x="326" y="254"/>
                    <a:pt x="326" y="0"/>
                    <a:pt x="1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1" name="Google Shape;9411;p131"/>
            <p:cNvSpPr/>
            <p:nvPr/>
          </p:nvSpPr>
          <p:spPr>
            <a:xfrm>
              <a:off x="5590950" y="3167925"/>
              <a:ext cx="491425" cy="517425"/>
            </a:xfrm>
            <a:custGeom>
              <a:avLst/>
              <a:gdLst/>
              <a:ahLst/>
              <a:cxnLst/>
              <a:rect l="l" t="t" r="r" b="b"/>
              <a:pathLst>
                <a:path w="19657" h="20697" extrusionOk="0">
                  <a:moveTo>
                    <a:pt x="19231" y="1"/>
                  </a:moveTo>
                  <a:cubicBezTo>
                    <a:pt x="19186" y="1"/>
                    <a:pt x="19144" y="22"/>
                    <a:pt x="19122" y="73"/>
                  </a:cubicBezTo>
                  <a:cubicBezTo>
                    <a:pt x="18487" y="1557"/>
                    <a:pt x="17136" y="2518"/>
                    <a:pt x="16466" y="3999"/>
                  </a:cubicBezTo>
                  <a:cubicBezTo>
                    <a:pt x="16423" y="4089"/>
                    <a:pt x="16449" y="4239"/>
                    <a:pt x="16570" y="4256"/>
                  </a:cubicBezTo>
                  <a:cubicBezTo>
                    <a:pt x="17197" y="4346"/>
                    <a:pt x="19405" y="4441"/>
                    <a:pt x="18915" y="5584"/>
                  </a:cubicBezTo>
                  <a:cubicBezTo>
                    <a:pt x="18915" y="5583"/>
                    <a:pt x="18915" y="5583"/>
                    <a:pt x="18915" y="5583"/>
                  </a:cubicBezTo>
                  <a:lnTo>
                    <a:pt x="18915" y="5583"/>
                  </a:lnTo>
                  <a:cubicBezTo>
                    <a:pt x="18901" y="5583"/>
                    <a:pt x="17691" y="7559"/>
                    <a:pt x="17128" y="7559"/>
                  </a:cubicBezTo>
                  <a:cubicBezTo>
                    <a:pt x="17058" y="7559"/>
                    <a:pt x="16998" y="7528"/>
                    <a:pt x="16951" y="7458"/>
                  </a:cubicBezTo>
                  <a:cubicBezTo>
                    <a:pt x="16564" y="6881"/>
                    <a:pt x="15886" y="5888"/>
                    <a:pt x="15083" y="5888"/>
                  </a:cubicBezTo>
                  <a:cubicBezTo>
                    <a:pt x="14015" y="5888"/>
                    <a:pt x="13646" y="7640"/>
                    <a:pt x="12237" y="7640"/>
                  </a:cubicBezTo>
                  <a:cubicBezTo>
                    <a:pt x="12021" y="7640"/>
                    <a:pt x="11327" y="8376"/>
                    <a:pt x="11362" y="8376"/>
                  </a:cubicBezTo>
                  <a:cubicBezTo>
                    <a:pt x="11369" y="8376"/>
                    <a:pt x="11398" y="8353"/>
                    <a:pt x="11457" y="8298"/>
                  </a:cubicBezTo>
                  <a:lnTo>
                    <a:pt x="11457" y="8298"/>
                  </a:lnTo>
                  <a:cubicBezTo>
                    <a:pt x="10118" y="9540"/>
                    <a:pt x="9295" y="9947"/>
                    <a:pt x="7416" y="10074"/>
                  </a:cubicBezTo>
                  <a:cubicBezTo>
                    <a:pt x="7326" y="10079"/>
                    <a:pt x="7237" y="10166"/>
                    <a:pt x="7271" y="10261"/>
                  </a:cubicBezTo>
                  <a:cubicBezTo>
                    <a:pt x="7571" y="11096"/>
                    <a:pt x="7938" y="11598"/>
                    <a:pt x="8533" y="12251"/>
                  </a:cubicBezTo>
                  <a:cubicBezTo>
                    <a:pt x="9338" y="13128"/>
                    <a:pt x="9535" y="13841"/>
                    <a:pt x="9379" y="14534"/>
                  </a:cubicBezTo>
                  <a:cubicBezTo>
                    <a:pt x="9342" y="14477"/>
                    <a:pt x="9284" y="14434"/>
                    <a:pt x="9223" y="14434"/>
                  </a:cubicBezTo>
                  <a:cubicBezTo>
                    <a:pt x="9183" y="14434"/>
                    <a:pt x="9141" y="14453"/>
                    <a:pt x="9104" y="14499"/>
                  </a:cubicBezTo>
                  <a:cubicBezTo>
                    <a:pt x="8516" y="15233"/>
                    <a:pt x="7973" y="16001"/>
                    <a:pt x="7427" y="16763"/>
                  </a:cubicBezTo>
                  <a:cubicBezTo>
                    <a:pt x="8019" y="15738"/>
                    <a:pt x="8605" y="14710"/>
                    <a:pt x="9087" y="13625"/>
                  </a:cubicBezTo>
                  <a:cubicBezTo>
                    <a:pt x="9147" y="13489"/>
                    <a:pt x="9043" y="13340"/>
                    <a:pt x="8921" y="13340"/>
                  </a:cubicBezTo>
                  <a:cubicBezTo>
                    <a:pt x="8879" y="13340"/>
                    <a:pt x="8835" y="13357"/>
                    <a:pt x="8796" y="13400"/>
                  </a:cubicBezTo>
                  <a:cubicBezTo>
                    <a:pt x="8074" y="14144"/>
                    <a:pt x="7404" y="14921"/>
                    <a:pt x="6749" y="15724"/>
                  </a:cubicBezTo>
                  <a:cubicBezTo>
                    <a:pt x="6748" y="15724"/>
                    <a:pt x="6748" y="15724"/>
                    <a:pt x="6747" y="15724"/>
                  </a:cubicBezTo>
                  <a:lnTo>
                    <a:pt x="6747" y="15724"/>
                  </a:lnTo>
                  <a:cubicBezTo>
                    <a:pt x="7295" y="14850"/>
                    <a:pt x="7803" y="13953"/>
                    <a:pt x="8152" y="12946"/>
                  </a:cubicBezTo>
                  <a:cubicBezTo>
                    <a:pt x="8197" y="12818"/>
                    <a:pt x="8089" y="12732"/>
                    <a:pt x="7979" y="12732"/>
                  </a:cubicBezTo>
                  <a:cubicBezTo>
                    <a:pt x="7934" y="12732"/>
                    <a:pt x="7890" y="12745"/>
                    <a:pt x="7854" y="12776"/>
                  </a:cubicBezTo>
                  <a:cubicBezTo>
                    <a:pt x="7566" y="13027"/>
                    <a:pt x="7291" y="13296"/>
                    <a:pt x="7032" y="13579"/>
                  </a:cubicBezTo>
                  <a:cubicBezTo>
                    <a:pt x="7300" y="13076"/>
                    <a:pt x="7514" y="12545"/>
                    <a:pt x="7670" y="11999"/>
                  </a:cubicBezTo>
                  <a:cubicBezTo>
                    <a:pt x="7703" y="11881"/>
                    <a:pt x="7608" y="11793"/>
                    <a:pt x="7507" y="11793"/>
                  </a:cubicBezTo>
                  <a:cubicBezTo>
                    <a:pt x="7467" y="11793"/>
                    <a:pt x="7427" y="11807"/>
                    <a:pt x="7392" y="11838"/>
                  </a:cubicBezTo>
                  <a:cubicBezTo>
                    <a:pt x="6059" y="13079"/>
                    <a:pt x="4918" y="14474"/>
                    <a:pt x="3810" y="15917"/>
                  </a:cubicBezTo>
                  <a:cubicBezTo>
                    <a:pt x="3082" y="16864"/>
                    <a:pt x="2369" y="17820"/>
                    <a:pt x="1621" y="18752"/>
                  </a:cubicBezTo>
                  <a:cubicBezTo>
                    <a:pt x="1367" y="19061"/>
                    <a:pt x="1110" y="19367"/>
                    <a:pt x="848" y="19667"/>
                  </a:cubicBezTo>
                  <a:cubicBezTo>
                    <a:pt x="822" y="19699"/>
                    <a:pt x="403" y="20327"/>
                    <a:pt x="393" y="20327"/>
                  </a:cubicBezTo>
                  <a:cubicBezTo>
                    <a:pt x="389" y="20327"/>
                    <a:pt x="443" y="20239"/>
                    <a:pt x="596" y="19999"/>
                  </a:cubicBezTo>
                  <a:cubicBezTo>
                    <a:pt x="605" y="19984"/>
                    <a:pt x="591" y="19967"/>
                    <a:pt x="577" y="19967"/>
                  </a:cubicBezTo>
                  <a:cubicBezTo>
                    <a:pt x="573" y="19967"/>
                    <a:pt x="568" y="19969"/>
                    <a:pt x="565" y="19973"/>
                  </a:cubicBezTo>
                  <a:cubicBezTo>
                    <a:pt x="391" y="20170"/>
                    <a:pt x="221" y="20366"/>
                    <a:pt x="51" y="20565"/>
                  </a:cubicBezTo>
                  <a:cubicBezTo>
                    <a:pt x="0" y="20622"/>
                    <a:pt x="47" y="20696"/>
                    <a:pt x="104" y="20696"/>
                  </a:cubicBezTo>
                  <a:cubicBezTo>
                    <a:pt x="122" y="20696"/>
                    <a:pt x="140" y="20689"/>
                    <a:pt x="158" y="20672"/>
                  </a:cubicBezTo>
                  <a:cubicBezTo>
                    <a:pt x="2199" y="18743"/>
                    <a:pt x="3743" y="16359"/>
                    <a:pt x="5542" y="14217"/>
                  </a:cubicBezTo>
                  <a:cubicBezTo>
                    <a:pt x="5926" y="13758"/>
                    <a:pt x="6339" y="13324"/>
                    <a:pt x="6754" y="12891"/>
                  </a:cubicBezTo>
                  <a:cubicBezTo>
                    <a:pt x="7023" y="12614"/>
                    <a:pt x="7161" y="12504"/>
                    <a:pt x="7213" y="12504"/>
                  </a:cubicBezTo>
                  <a:cubicBezTo>
                    <a:pt x="7380" y="12504"/>
                    <a:pt x="6651" y="13639"/>
                    <a:pt x="6477" y="13945"/>
                  </a:cubicBezTo>
                  <a:cubicBezTo>
                    <a:pt x="6067" y="14664"/>
                    <a:pt x="5556" y="15322"/>
                    <a:pt x="5034" y="15975"/>
                  </a:cubicBezTo>
                  <a:cubicBezTo>
                    <a:pt x="4569" y="16431"/>
                    <a:pt x="4370" y="16685"/>
                    <a:pt x="4430" y="16734"/>
                  </a:cubicBezTo>
                  <a:cubicBezTo>
                    <a:pt x="4303" y="16896"/>
                    <a:pt x="4173" y="17060"/>
                    <a:pt x="4049" y="17222"/>
                  </a:cubicBezTo>
                  <a:cubicBezTo>
                    <a:pt x="3962" y="17339"/>
                    <a:pt x="4088" y="17481"/>
                    <a:pt x="4209" y="17481"/>
                  </a:cubicBezTo>
                  <a:cubicBezTo>
                    <a:pt x="4248" y="17481"/>
                    <a:pt x="4287" y="17466"/>
                    <a:pt x="4318" y="17430"/>
                  </a:cubicBezTo>
                  <a:cubicBezTo>
                    <a:pt x="5459" y="16095"/>
                    <a:pt x="6422" y="14616"/>
                    <a:pt x="7681" y="13382"/>
                  </a:cubicBezTo>
                  <a:lnTo>
                    <a:pt x="7681" y="13382"/>
                  </a:lnTo>
                  <a:cubicBezTo>
                    <a:pt x="7096" y="13959"/>
                    <a:pt x="6721" y="15160"/>
                    <a:pt x="6267" y="15865"/>
                  </a:cubicBezTo>
                  <a:cubicBezTo>
                    <a:pt x="5735" y="16685"/>
                    <a:pt x="5175" y="17485"/>
                    <a:pt x="4670" y="18319"/>
                  </a:cubicBezTo>
                  <a:cubicBezTo>
                    <a:pt x="4590" y="18449"/>
                    <a:pt x="4715" y="18599"/>
                    <a:pt x="4840" y="18599"/>
                  </a:cubicBezTo>
                  <a:cubicBezTo>
                    <a:pt x="4882" y="18599"/>
                    <a:pt x="4925" y="18582"/>
                    <a:pt x="4959" y="18541"/>
                  </a:cubicBezTo>
                  <a:cubicBezTo>
                    <a:pt x="6027" y="17222"/>
                    <a:pt x="7060" y="15877"/>
                    <a:pt x="8186" y="14606"/>
                  </a:cubicBezTo>
                  <a:lnTo>
                    <a:pt x="8186" y="14606"/>
                  </a:lnTo>
                  <a:cubicBezTo>
                    <a:pt x="7424" y="16076"/>
                    <a:pt x="6532" y="17473"/>
                    <a:pt x="5767" y="18945"/>
                  </a:cubicBezTo>
                  <a:cubicBezTo>
                    <a:pt x="5696" y="19081"/>
                    <a:pt x="5815" y="19237"/>
                    <a:pt x="5940" y="19237"/>
                  </a:cubicBezTo>
                  <a:cubicBezTo>
                    <a:pt x="5984" y="19237"/>
                    <a:pt x="6027" y="19218"/>
                    <a:pt x="6064" y="19174"/>
                  </a:cubicBezTo>
                  <a:cubicBezTo>
                    <a:pt x="7208" y="17820"/>
                    <a:pt x="8158" y="16324"/>
                    <a:pt x="9249" y="14930"/>
                  </a:cubicBezTo>
                  <a:lnTo>
                    <a:pt x="9249" y="14930"/>
                  </a:lnTo>
                  <a:cubicBezTo>
                    <a:pt x="9012" y="15513"/>
                    <a:pt x="8567" y="16102"/>
                    <a:pt x="8056" y="16783"/>
                  </a:cubicBezTo>
                  <a:cubicBezTo>
                    <a:pt x="8050" y="16793"/>
                    <a:pt x="8060" y="16804"/>
                    <a:pt x="8069" y="16804"/>
                  </a:cubicBezTo>
                  <a:cubicBezTo>
                    <a:pt x="8073" y="16804"/>
                    <a:pt x="8077" y="16802"/>
                    <a:pt x="8080" y="16798"/>
                  </a:cubicBezTo>
                  <a:cubicBezTo>
                    <a:pt x="8449" y="16313"/>
                    <a:pt x="10158" y="14702"/>
                    <a:pt x="9893" y="13925"/>
                  </a:cubicBezTo>
                  <a:cubicBezTo>
                    <a:pt x="9474" y="12698"/>
                    <a:pt x="6985" y="10608"/>
                    <a:pt x="8960" y="10244"/>
                  </a:cubicBezTo>
                  <a:cubicBezTo>
                    <a:pt x="10864" y="9889"/>
                    <a:pt x="11629" y="7984"/>
                    <a:pt x="13540" y="7984"/>
                  </a:cubicBezTo>
                  <a:cubicBezTo>
                    <a:pt x="13542" y="7984"/>
                    <a:pt x="13543" y="7984"/>
                    <a:pt x="13545" y="7984"/>
                  </a:cubicBezTo>
                  <a:cubicBezTo>
                    <a:pt x="13712" y="7984"/>
                    <a:pt x="14112" y="7559"/>
                    <a:pt x="14099" y="7559"/>
                  </a:cubicBezTo>
                  <a:lnTo>
                    <a:pt x="14099" y="7559"/>
                  </a:lnTo>
                  <a:cubicBezTo>
                    <a:pt x="14098" y="7559"/>
                    <a:pt x="14095" y="7561"/>
                    <a:pt x="14090" y="7565"/>
                  </a:cubicBezTo>
                  <a:cubicBezTo>
                    <a:pt x="14490" y="7222"/>
                    <a:pt x="15202" y="6670"/>
                    <a:pt x="15781" y="6670"/>
                  </a:cubicBezTo>
                  <a:cubicBezTo>
                    <a:pt x="16197" y="6670"/>
                    <a:pt x="16545" y="6955"/>
                    <a:pt x="16657" y="7810"/>
                  </a:cubicBezTo>
                  <a:cubicBezTo>
                    <a:pt x="16670" y="7907"/>
                    <a:pt x="16742" y="7985"/>
                    <a:pt x="16830" y="7985"/>
                  </a:cubicBezTo>
                  <a:cubicBezTo>
                    <a:pt x="16858" y="7985"/>
                    <a:pt x="16887" y="7978"/>
                    <a:pt x="16917" y="7960"/>
                  </a:cubicBezTo>
                  <a:cubicBezTo>
                    <a:pt x="18320" y="7169"/>
                    <a:pt x="18972" y="6315"/>
                    <a:pt x="19610" y="4831"/>
                  </a:cubicBezTo>
                  <a:cubicBezTo>
                    <a:pt x="19656" y="4741"/>
                    <a:pt x="19633" y="4597"/>
                    <a:pt x="19512" y="4577"/>
                  </a:cubicBezTo>
                  <a:cubicBezTo>
                    <a:pt x="17610" y="4251"/>
                    <a:pt x="16429" y="4089"/>
                    <a:pt x="18138" y="2158"/>
                  </a:cubicBezTo>
                  <a:cubicBezTo>
                    <a:pt x="18715" y="1508"/>
                    <a:pt x="19117" y="1011"/>
                    <a:pt x="19382" y="183"/>
                  </a:cubicBezTo>
                  <a:cubicBezTo>
                    <a:pt x="19415" y="82"/>
                    <a:pt x="19319" y="1"/>
                    <a:pt x="192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2" name="Google Shape;9412;p131"/>
            <p:cNvSpPr/>
            <p:nvPr/>
          </p:nvSpPr>
          <p:spPr>
            <a:xfrm>
              <a:off x="5996400" y="2979625"/>
              <a:ext cx="227725" cy="171275"/>
            </a:xfrm>
            <a:custGeom>
              <a:avLst/>
              <a:gdLst/>
              <a:ahLst/>
              <a:cxnLst/>
              <a:rect l="l" t="t" r="r" b="b"/>
              <a:pathLst>
                <a:path w="9109" h="6851" extrusionOk="0">
                  <a:moveTo>
                    <a:pt x="4161" y="1"/>
                  </a:moveTo>
                  <a:cubicBezTo>
                    <a:pt x="3709" y="1"/>
                    <a:pt x="3360" y="207"/>
                    <a:pt x="3020" y="624"/>
                  </a:cubicBezTo>
                  <a:cubicBezTo>
                    <a:pt x="2122" y="1730"/>
                    <a:pt x="1934" y="3159"/>
                    <a:pt x="358" y="3581"/>
                  </a:cubicBezTo>
                  <a:cubicBezTo>
                    <a:pt x="254" y="3610"/>
                    <a:pt x="222" y="3722"/>
                    <a:pt x="266" y="3812"/>
                  </a:cubicBezTo>
                  <a:cubicBezTo>
                    <a:pt x="797" y="4972"/>
                    <a:pt x="1588" y="6274"/>
                    <a:pt x="2783" y="6846"/>
                  </a:cubicBezTo>
                  <a:cubicBezTo>
                    <a:pt x="2790" y="6849"/>
                    <a:pt x="2797" y="6851"/>
                    <a:pt x="2805" y="6851"/>
                  </a:cubicBezTo>
                  <a:cubicBezTo>
                    <a:pt x="2848" y="6851"/>
                    <a:pt x="2889" y="6797"/>
                    <a:pt x="2847" y="6762"/>
                  </a:cubicBezTo>
                  <a:cubicBezTo>
                    <a:pt x="2298" y="6338"/>
                    <a:pt x="0" y="4115"/>
                    <a:pt x="1065" y="3682"/>
                  </a:cubicBezTo>
                  <a:cubicBezTo>
                    <a:pt x="1761" y="3399"/>
                    <a:pt x="2212" y="2665"/>
                    <a:pt x="2575" y="2048"/>
                  </a:cubicBezTo>
                  <a:cubicBezTo>
                    <a:pt x="2755" y="1740"/>
                    <a:pt x="3571" y="215"/>
                    <a:pt x="4146" y="215"/>
                  </a:cubicBezTo>
                  <a:cubicBezTo>
                    <a:pt x="4272" y="215"/>
                    <a:pt x="4387" y="288"/>
                    <a:pt x="4481" y="466"/>
                  </a:cubicBezTo>
                  <a:cubicBezTo>
                    <a:pt x="4767" y="997"/>
                    <a:pt x="5133" y="1496"/>
                    <a:pt x="5485" y="1984"/>
                  </a:cubicBezTo>
                  <a:cubicBezTo>
                    <a:pt x="6066" y="2792"/>
                    <a:pt x="6972" y="4276"/>
                    <a:pt x="8061" y="4424"/>
                  </a:cubicBezTo>
                  <a:cubicBezTo>
                    <a:pt x="8096" y="4429"/>
                    <a:pt x="8131" y="4431"/>
                    <a:pt x="8163" y="4431"/>
                  </a:cubicBezTo>
                  <a:cubicBezTo>
                    <a:pt x="9108" y="4431"/>
                    <a:pt x="8736" y="2396"/>
                    <a:pt x="8641" y="1944"/>
                  </a:cubicBezTo>
                  <a:cubicBezTo>
                    <a:pt x="8627" y="1875"/>
                    <a:pt x="8568" y="1843"/>
                    <a:pt x="8509" y="1843"/>
                  </a:cubicBezTo>
                  <a:cubicBezTo>
                    <a:pt x="8434" y="1843"/>
                    <a:pt x="8357" y="1893"/>
                    <a:pt x="8364" y="1981"/>
                  </a:cubicBezTo>
                  <a:cubicBezTo>
                    <a:pt x="8385" y="2350"/>
                    <a:pt x="8673" y="4050"/>
                    <a:pt x="8055" y="4050"/>
                  </a:cubicBezTo>
                  <a:cubicBezTo>
                    <a:pt x="7990" y="4050"/>
                    <a:pt x="7916" y="4031"/>
                    <a:pt x="7830" y="3991"/>
                  </a:cubicBezTo>
                  <a:cubicBezTo>
                    <a:pt x="7307" y="3742"/>
                    <a:pt x="6880" y="3179"/>
                    <a:pt x="6513" y="2749"/>
                  </a:cubicBezTo>
                  <a:cubicBezTo>
                    <a:pt x="5942" y="2079"/>
                    <a:pt x="4983" y="1060"/>
                    <a:pt x="4729" y="183"/>
                  </a:cubicBezTo>
                  <a:cubicBezTo>
                    <a:pt x="4712" y="122"/>
                    <a:pt x="4665" y="76"/>
                    <a:pt x="4608" y="58"/>
                  </a:cubicBezTo>
                  <a:cubicBezTo>
                    <a:pt x="4447" y="20"/>
                    <a:pt x="4299" y="1"/>
                    <a:pt x="41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3" name="Google Shape;9413;p131"/>
            <p:cNvSpPr/>
            <p:nvPr/>
          </p:nvSpPr>
          <p:spPr>
            <a:xfrm>
              <a:off x="6186125" y="2701725"/>
              <a:ext cx="225450" cy="340000"/>
            </a:xfrm>
            <a:custGeom>
              <a:avLst/>
              <a:gdLst/>
              <a:ahLst/>
              <a:cxnLst/>
              <a:rect l="l" t="t" r="r" b="b"/>
              <a:pathLst>
                <a:path w="9018" h="13600" extrusionOk="0">
                  <a:moveTo>
                    <a:pt x="8802" y="1"/>
                  </a:moveTo>
                  <a:cubicBezTo>
                    <a:pt x="8731" y="1"/>
                    <a:pt x="8659" y="39"/>
                    <a:pt x="8630" y="126"/>
                  </a:cubicBezTo>
                  <a:cubicBezTo>
                    <a:pt x="7501" y="3530"/>
                    <a:pt x="4773" y="6177"/>
                    <a:pt x="1791" y="8088"/>
                  </a:cubicBezTo>
                  <a:cubicBezTo>
                    <a:pt x="1" y="9234"/>
                    <a:pt x="1369" y="12104"/>
                    <a:pt x="215" y="13490"/>
                  </a:cubicBezTo>
                  <a:cubicBezTo>
                    <a:pt x="175" y="13538"/>
                    <a:pt x="214" y="13600"/>
                    <a:pt x="261" y="13600"/>
                  </a:cubicBezTo>
                  <a:cubicBezTo>
                    <a:pt x="275" y="13600"/>
                    <a:pt x="290" y="13594"/>
                    <a:pt x="304" y="13579"/>
                  </a:cubicBezTo>
                  <a:cubicBezTo>
                    <a:pt x="1006" y="12840"/>
                    <a:pt x="1087" y="12430"/>
                    <a:pt x="977" y="11379"/>
                  </a:cubicBezTo>
                  <a:cubicBezTo>
                    <a:pt x="755" y="9191"/>
                    <a:pt x="1912" y="8692"/>
                    <a:pt x="3229" y="7525"/>
                  </a:cubicBezTo>
                  <a:cubicBezTo>
                    <a:pt x="5723" y="5311"/>
                    <a:pt x="7894" y="3469"/>
                    <a:pt x="8974" y="221"/>
                  </a:cubicBezTo>
                  <a:cubicBezTo>
                    <a:pt x="9017" y="87"/>
                    <a:pt x="8910" y="1"/>
                    <a:pt x="88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4" name="Google Shape;9414;p131"/>
            <p:cNvSpPr/>
            <p:nvPr/>
          </p:nvSpPr>
          <p:spPr>
            <a:xfrm>
              <a:off x="6187425" y="2719500"/>
              <a:ext cx="405000" cy="468050"/>
            </a:xfrm>
            <a:custGeom>
              <a:avLst/>
              <a:gdLst/>
              <a:ahLst/>
              <a:cxnLst/>
              <a:rect l="l" t="t" r="r" b="b"/>
              <a:pathLst>
                <a:path w="16200" h="18722" extrusionOk="0">
                  <a:moveTo>
                    <a:pt x="9192" y="0"/>
                  </a:moveTo>
                  <a:cubicBezTo>
                    <a:pt x="9126" y="0"/>
                    <a:pt x="9058" y="44"/>
                    <a:pt x="9066" y="119"/>
                  </a:cubicBezTo>
                  <a:cubicBezTo>
                    <a:pt x="9355" y="2894"/>
                    <a:pt x="7559" y="5362"/>
                    <a:pt x="6820" y="7955"/>
                  </a:cubicBezTo>
                  <a:cubicBezTo>
                    <a:pt x="6739" y="8232"/>
                    <a:pt x="6797" y="8552"/>
                    <a:pt x="6875" y="8827"/>
                  </a:cubicBezTo>
                  <a:cubicBezTo>
                    <a:pt x="7516" y="11055"/>
                    <a:pt x="5657" y="12161"/>
                    <a:pt x="4190" y="13007"/>
                  </a:cubicBezTo>
                  <a:cubicBezTo>
                    <a:pt x="1725" y="14427"/>
                    <a:pt x="310" y="15553"/>
                    <a:pt x="13" y="18521"/>
                  </a:cubicBezTo>
                  <a:cubicBezTo>
                    <a:pt x="1" y="18628"/>
                    <a:pt x="111" y="18709"/>
                    <a:pt x="206" y="18715"/>
                  </a:cubicBezTo>
                  <a:cubicBezTo>
                    <a:pt x="277" y="18719"/>
                    <a:pt x="349" y="18721"/>
                    <a:pt x="420" y="18721"/>
                  </a:cubicBezTo>
                  <a:cubicBezTo>
                    <a:pt x="3416" y="18721"/>
                    <a:pt x="6998" y="15027"/>
                    <a:pt x="9020" y="13183"/>
                  </a:cubicBezTo>
                  <a:cubicBezTo>
                    <a:pt x="10544" y="11789"/>
                    <a:pt x="10908" y="10504"/>
                    <a:pt x="11379" y="8454"/>
                  </a:cubicBezTo>
                  <a:cubicBezTo>
                    <a:pt x="12046" y="5558"/>
                    <a:pt x="15256" y="5195"/>
                    <a:pt x="16154" y="2576"/>
                  </a:cubicBezTo>
                  <a:cubicBezTo>
                    <a:pt x="16199" y="2444"/>
                    <a:pt x="16090" y="2356"/>
                    <a:pt x="15979" y="2356"/>
                  </a:cubicBezTo>
                  <a:cubicBezTo>
                    <a:pt x="15907" y="2356"/>
                    <a:pt x="15834" y="2394"/>
                    <a:pt x="15804" y="2481"/>
                  </a:cubicBezTo>
                  <a:cubicBezTo>
                    <a:pt x="14930" y="4970"/>
                    <a:pt x="12871" y="4565"/>
                    <a:pt x="11875" y="6378"/>
                  </a:cubicBezTo>
                  <a:cubicBezTo>
                    <a:pt x="10784" y="8359"/>
                    <a:pt x="10842" y="10770"/>
                    <a:pt x="9216" y="12461"/>
                  </a:cubicBezTo>
                  <a:cubicBezTo>
                    <a:pt x="7972" y="13758"/>
                    <a:pt x="6494" y="14863"/>
                    <a:pt x="5053" y="15920"/>
                  </a:cubicBezTo>
                  <a:cubicBezTo>
                    <a:pt x="4445" y="16366"/>
                    <a:pt x="2233" y="18074"/>
                    <a:pt x="1173" y="18074"/>
                  </a:cubicBezTo>
                  <a:cubicBezTo>
                    <a:pt x="703" y="18074"/>
                    <a:pt x="460" y="17737"/>
                    <a:pt x="685" y="16803"/>
                  </a:cubicBezTo>
                  <a:cubicBezTo>
                    <a:pt x="1418" y="13769"/>
                    <a:pt x="5873" y="13186"/>
                    <a:pt x="7380" y="10513"/>
                  </a:cubicBezTo>
                  <a:cubicBezTo>
                    <a:pt x="8393" y="8714"/>
                    <a:pt x="7906" y="5836"/>
                    <a:pt x="8847" y="3734"/>
                  </a:cubicBezTo>
                  <a:cubicBezTo>
                    <a:pt x="9424" y="2446"/>
                    <a:pt x="9528" y="1479"/>
                    <a:pt x="9303" y="88"/>
                  </a:cubicBezTo>
                  <a:cubicBezTo>
                    <a:pt x="9294" y="28"/>
                    <a:pt x="9244" y="0"/>
                    <a:pt x="91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5" name="Google Shape;9415;p131"/>
            <p:cNvSpPr/>
            <p:nvPr/>
          </p:nvSpPr>
          <p:spPr>
            <a:xfrm>
              <a:off x="6328025" y="2219625"/>
              <a:ext cx="575775" cy="590850"/>
            </a:xfrm>
            <a:custGeom>
              <a:avLst/>
              <a:gdLst/>
              <a:ahLst/>
              <a:cxnLst/>
              <a:rect l="l" t="t" r="r" b="b"/>
              <a:pathLst>
                <a:path w="23031" h="23634" extrusionOk="0">
                  <a:moveTo>
                    <a:pt x="22854" y="0"/>
                  </a:moveTo>
                  <a:cubicBezTo>
                    <a:pt x="22850" y="0"/>
                    <a:pt x="22847" y="0"/>
                    <a:pt x="22843" y="1"/>
                  </a:cubicBezTo>
                  <a:cubicBezTo>
                    <a:pt x="21490" y="130"/>
                    <a:pt x="20759" y="1531"/>
                    <a:pt x="19663" y="1531"/>
                  </a:cubicBezTo>
                  <a:cubicBezTo>
                    <a:pt x="19287" y="1531"/>
                    <a:pt x="18869" y="1366"/>
                    <a:pt x="18368" y="930"/>
                  </a:cubicBezTo>
                  <a:cubicBezTo>
                    <a:pt x="18331" y="899"/>
                    <a:pt x="18282" y="877"/>
                    <a:pt x="18234" y="877"/>
                  </a:cubicBezTo>
                  <a:cubicBezTo>
                    <a:pt x="18206" y="877"/>
                    <a:pt x="18179" y="884"/>
                    <a:pt x="18154" y="901"/>
                  </a:cubicBezTo>
                  <a:cubicBezTo>
                    <a:pt x="16208" y="2299"/>
                    <a:pt x="15426" y="5639"/>
                    <a:pt x="12864" y="5639"/>
                  </a:cubicBezTo>
                  <a:cubicBezTo>
                    <a:pt x="12326" y="5639"/>
                    <a:pt x="11709" y="5492"/>
                    <a:pt x="10986" y="5148"/>
                  </a:cubicBezTo>
                  <a:cubicBezTo>
                    <a:pt x="10473" y="4904"/>
                    <a:pt x="9883" y="4794"/>
                    <a:pt x="9287" y="4794"/>
                  </a:cubicBezTo>
                  <a:cubicBezTo>
                    <a:pt x="8579" y="4794"/>
                    <a:pt x="7861" y="4949"/>
                    <a:pt x="7253" y="5217"/>
                  </a:cubicBezTo>
                  <a:cubicBezTo>
                    <a:pt x="6032" y="5754"/>
                    <a:pt x="1" y="9268"/>
                    <a:pt x="2048" y="11603"/>
                  </a:cubicBezTo>
                  <a:cubicBezTo>
                    <a:pt x="3500" y="13264"/>
                    <a:pt x="6950" y="12536"/>
                    <a:pt x="7322" y="15423"/>
                  </a:cubicBezTo>
                  <a:cubicBezTo>
                    <a:pt x="7579" y="17427"/>
                    <a:pt x="6525" y="19909"/>
                    <a:pt x="6603" y="22008"/>
                  </a:cubicBezTo>
                  <a:cubicBezTo>
                    <a:pt x="6649" y="23211"/>
                    <a:pt x="7077" y="23633"/>
                    <a:pt x="7646" y="23633"/>
                  </a:cubicBezTo>
                  <a:cubicBezTo>
                    <a:pt x="8439" y="23633"/>
                    <a:pt x="9507" y="22812"/>
                    <a:pt x="10195" y="22144"/>
                  </a:cubicBezTo>
                  <a:cubicBezTo>
                    <a:pt x="10256" y="22085"/>
                    <a:pt x="10201" y="22008"/>
                    <a:pt x="10135" y="22008"/>
                  </a:cubicBezTo>
                  <a:cubicBezTo>
                    <a:pt x="10117" y="22008"/>
                    <a:pt x="10097" y="22014"/>
                    <a:pt x="10079" y="22028"/>
                  </a:cubicBezTo>
                  <a:cubicBezTo>
                    <a:pt x="9209" y="22752"/>
                    <a:pt x="8568" y="23055"/>
                    <a:pt x="8103" y="23055"/>
                  </a:cubicBezTo>
                  <a:cubicBezTo>
                    <a:pt x="5994" y="23055"/>
                    <a:pt x="7520" y="16814"/>
                    <a:pt x="7669" y="15423"/>
                  </a:cubicBezTo>
                  <a:cubicBezTo>
                    <a:pt x="7813" y="14057"/>
                    <a:pt x="6147" y="13113"/>
                    <a:pt x="5154" y="12594"/>
                  </a:cubicBezTo>
                  <a:cubicBezTo>
                    <a:pt x="4138" y="12065"/>
                    <a:pt x="1961" y="12319"/>
                    <a:pt x="2377" y="10125"/>
                  </a:cubicBezTo>
                  <a:cubicBezTo>
                    <a:pt x="2917" y="7273"/>
                    <a:pt x="6416" y="5350"/>
                    <a:pt x="9345" y="5350"/>
                  </a:cubicBezTo>
                  <a:cubicBezTo>
                    <a:pt x="10143" y="5350"/>
                    <a:pt x="10898" y="5492"/>
                    <a:pt x="11540" y="5798"/>
                  </a:cubicBezTo>
                  <a:cubicBezTo>
                    <a:pt x="12185" y="6105"/>
                    <a:pt x="12733" y="6258"/>
                    <a:pt x="13243" y="6258"/>
                  </a:cubicBezTo>
                  <a:cubicBezTo>
                    <a:pt x="14041" y="6258"/>
                    <a:pt x="14745" y="5882"/>
                    <a:pt x="15576" y="5134"/>
                  </a:cubicBezTo>
                  <a:cubicBezTo>
                    <a:pt x="17094" y="3768"/>
                    <a:pt x="16916" y="1685"/>
                    <a:pt x="18517" y="1685"/>
                  </a:cubicBezTo>
                  <a:cubicBezTo>
                    <a:pt x="18836" y="1685"/>
                    <a:pt x="19227" y="1768"/>
                    <a:pt x="19716" y="1956"/>
                  </a:cubicBezTo>
                  <a:lnTo>
                    <a:pt x="19716" y="1956"/>
                  </a:lnTo>
                  <a:cubicBezTo>
                    <a:pt x="19716" y="1956"/>
                    <a:pt x="19716" y="1956"/>
                    <a:pt x="19716" y="1956"/>
                  </a:cubicBezTo>
                  <a:lnTo>
                    <a:pt x="19716" y="1956"/>
                  </a:lnTo>
                  <a:cubicBezTo>
                    <a:pt x="19716" y="1956"/>
                    <a:pt x="19722" y="1958"/>
                    <a:pt x="19736" y="1964"/>
                  </a:cubicBezTo>
                  <a:cubicBezTo>
                    <a:pt x="19730" y="1961"/>
                    <a:pt x="19723" y="1959"/>
                    <a:pt x="19716" y="1956"/>
                  </a:cubicBezTo>
                  <a:lnTo>
                    <a:pt x="19716" y="1956"/>
                  </a:lnTo>
                  <a:cubicBezTo>
                    <a:pt x="19723" y="1957"/>
                    <a:pt x="20154" y="2108"/>
                    <a:pt x="20398" y="2108"/>
                  </a:cubicBezTo>
                  <a:cubicBezTo>
                    <a:pt x="20449" y="2108"/>
                    <a:pt x="20493" y="2101"/>
                    <a:pt x="20522" y="2085"/>
                  </a:cubicBezTo>
                  <a:cubicBezTo>
                    <a:pt x="20715" y="2004"/>
                    <a:pt x="20897" y="1897"/>
                    <a:pt x="21062" y="1767"/>
                  </a:cubicBezTo>
                  <a:cubicBezTo>
                    <a:pt x="21070" y="1756"/>
                    <a:pt x="21079" y="1744"/>
                    <a:pt x="21088" y="1733"/>
                  </a:cubicBezTo>
                  <a:cubicBezTo>
                    <a:pt x="21282" y="1374"/>
                    <a:pt x="21414" y="1194"/>
                    <a:pt x="21484" y="1194"/>
                  </a:cubicBezTo>
                  <a:cubicBezTo>
                    <a:pt x="21615" y="1194"/>
                    <a:pt x="21534" y="1811"/>
                    <a:pt x="21243" y="3044"/>
                  </a:cubicBezTo>
                  <a:cubicBezTo>
                    <a:pt x="19465" y="5064"/>
                    <a:pt x="16985" y="6208"/>
                    <a:pt x="15412" y="8465"/>
                  </a:cubicBezTo>
                  <a:cubicBezTo>
                    <a:pt x="13371" y="11396"/>
                    <a:pt x="15432" y="16101"/>
                    <a:pt x="14127" y="19410"/>
                  </a:cubicBezTo>
                  <a:cubicBezTo>
                    <a:pt x="14076" y="19539"/>
                    <a:pt x="14182" y="19623"/>
                    <a:pt x="14292" y="19623"/>
                  </a:cubicBezTo>
                  <a:cubicBezTo>
                    <a:pt x="14364" y="19623"/>
                    <a:pt x="14437" y="19587"/>
                    <a:pt x="14471" y="19505"/>
                  </a:cubicBezTo>
                  <a:cubicBezTo>
                    <a:pt x="15210" y="17646"/>
                    <a:pt x="15391" y="16309"/>
                    <a:pt x="15241" y="14335"/>
                  </a:cubicBezTo>
                  <a:cubicBezTo>
                    <a:pt x="14964" y="10671"/>
                    <a:pt x="15533" y="8226"/>
                    <a:pt x="18406" y="5858"/>
                  </a:cubicBezTo>
                  <a:cubicBezTo>
                    <a:pt x="20403" y="4213"/>
                    <a:pt x="22664" y="2916"/>
                    <a:pt x="23022" y="180"/>
                  </a:cubicBezTo>
                  <a:cubicBezTo>
                    <a:pt x="23030" y="91"/>
                    <a:pt x="22938" y="0"/>
                    <a:pt x="228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6" name="Google Shape;9416;p131"/>
            <p:cNvSpPr/>
            <p:nvPr/>
          </p:nvSpPr>
          <p:spPr>
            <a:xfrm>
              <a:off x="6705250" y="2055250"/>
              <a:ext cx="527450" cy="644225"/>
            </a:xfrm>
            <a:custGeom>
              <a:avLst/>
              <a:gdLst/>
              <a:ahLst/>
              <a:cxnLst/>
              <a:rect l="l" t="t" r="r" b="b"/>
              <a:pathLst>
                <a:path w="21098" h="25769" extrusionOk="0">
                  <a:moveTo>
                    <a:pt x="20872" y="0"/>
                  </a:moveTo>
                  <a:cubicBezTo>
                    <a:pt x="20801" y="0"/>
                    <a:pt x="20735" y="40"/>
                    <a:pt x="20719" y="132"/>
                  </a:cubicBezTo>
                  <a:cubicBezTo>
                    <a:pt x="20151" y="1200"/>
                    <a:pt x="19582" y="2268"/>
                    <a:pt x="19013" y="3336"/>
                  </a:cubicBezTo>
                  <a:cubicBezTo>
                    <a:pt x="18953" y="3397"/>
                    <a:pt x="18941" y="3487"/>
                    <a:pt x="18984" y="3562"/>
                  </a:cubicBezTo>
                  <a:cubicBezTo>
                    <a:pt x="20887" y="7471"/>
                    <a:pt x="15352" y="6304"/>
                    <a:pt x="13889" y="8161"/>
                  </a:cubicBezTo>
                  <a:cubicBezTo>
                    <a:pt x="12961" y="9337"/>
                    <a:pt x="12262" y="11520"/>
                    <a:pt x="10665" y="11520"/>
                  </a:cubicBezTo>
                  <a:cubicBezTo>
                    <a:pt x="10424" y="11520"/>
                    <a:pt x="10162" y="11470"/>
                    <a:pt x="9876" y="11359"/>
                  </a:cubicBezTo>
                  <a:cubicBezTo>
                    <a:pt x="9715" y="11297"/>
                    <a:pt x="9576" y="11270"/>
                    <a:pt x="9453" y="11270"/>
                  </a:cubicBezTo>
                  <a:cubicBezTo>
                    <a:pt x="9162" y="11270"/>
                    <a:pt x="8953" y="11421"/>
                    <a:pt x="8724" y="11628"/>
                  </a:cubicBezTo>
                  <a:cubicBezTo>
                    <a:pt x="6284" y="13819"/>
                    <a:pt x="5144" y="25480"/>
                    <a:pt x="983" y="25480"/>
                  </a:cubicBezTo>
                  <a:cubicBezTo>
                    <a:pt x="703" y="25480"/>
                    <a:pt x="409" y="25427"/>
                    <a:pt x="100" y="25315"/>
                  </a:cubicBezTo>
                  <a:cubicBezTo>
                    <a:pt x="93" y="25312"/>
                    <a:pt x="85" y="25311"/>
                    <a:pt x="78" y="25311"/>
                  </a:cubicBezTo>
                  <a:cubicBezTo>
                    <a:pt x="24" y="25311"/>
                    <a:pt x="0" y="25394"/>
                    <a:pt x="51" y="25428"/>
                  </a:cubicBezTo>
                  <a:cubicBezTo>
                    <a:pt x="417" y="25666"/>
                    <a:pt x="766" y="25769"/>
                    <a:pt x="1098" y="25769"/>
                  </a:cubicBezTo>
                  <a:cubicBezTo>
                    <a:pt x="2632" y="25769"/>
                    <a:pt x="3788" y="23564"/>
                    <a:pt x="4445" y="22356"/>
                  </a:cubicBezTo>
                  <a:cubicBezTo>
                    <a:pt x="5444" y="20514"/>
                    <a:pt x="6160" y="18496"/>
                    <a:pt x="6911" y="16542"/>
                  </a:cubicBezTo>
                  <a:cubicBezTo>
                    <a:pt x="7782" y="14270"/>
                    <a:pt x="7979" y="12054"/>
                    <a:pt x="10347" y="12054"/>
                  </a:cubicBezTo>
                  <a:cubicBezTo>
                    <a:pt x="10630" y="12054"/>
                    <a:pt x="10945" y="12086"/>
                    <a:pt x="11296" y="12153"/>
                  </a:cubicBezTo>
                  <a:cubicBezTo>
                    <a:pt x="11372" y="12168"/>
                    <a:pt x="11447" y="12175"/>
                    <a:pt x="11519" y="12175"/>
                  </a:cubicBezTo>
                  <a:cubicBezTo>
                    <a:pt x="12526" y="12175"/>
                    <a:pt x="13213" y="10847"/>
                    <a:pt x="13534" y="10153"/>
                  </a:cubicBezTo>
                  <a:cubicBezTo>
                    <a:pt x="14937" y="7136"/>
                    <a:pt x="16649" y="7626"/>
                    <a:pt x="19178" y="6772"/>
                  </a:cubicBezTo>
                  <a:cubicBezTo>
                    <a:pt x="19888" y="6529"/>
                    <a:pt x="19995" y="5920"/>
                    <a:pt x="20038" y="5282"/>
                  </a:cubicBezTo>
                  <a:cubicBezTo>
                    <a:pt x="20162" y="3492"/>
                    <a:pt x="20751" y="2040"/>
                    <a:pt x="21072" y="230"/>
                  </a:cubicBezTo>
                  <a:cubicBezTo>
                    <a:pt x="21098" y="91"/>
                    <a:pt x="20979" y="0"/>
                    <a:pt x="208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7" name="Google Shape;9417;p131"/>
            <p:cNvSpPr/>
            <p:nvPr/>
          </p:nvSpPr>
          <p:spPr>
            <a:xfrm>
              <a:off x="5768900" y="1995950"/>
              <a:ext cx="164800" cy="211150"/>
            </a:xfrm>
            <a:custGeom>
              <a:avLst/>
              <a:gdLst/>
              <a:ahLst/>
              <a:cxnLst/>
              <a:rect l="l" t="t" r="r" b="b"/>
              <a:pathLst>
                <a:path w="6592" h="8446" extrusionOk="0">
                  <a:moveTo>
                    <a:pt x="6591" y="1"/>
                  </a:moveTo>
                  <a:lnTo>
                    <a:pt x="6591" y="1"/>
                  </a:lnTo>
                  <a:cubicBezTo>
                    <a:pt x="6233" y="442"/>
                    <a:pt x="5875" y="887"/>
                    <a:pt x="5517" y="1329"/>
                  </a:cubicBezTo>
                  <a:cubicBezTo>
                    <a:pt x="3797" y="3477"/>
                    <a:pt x="2102" y="5648"/>
                    <a:pt x="413" y="7825"/>
                  </a:cubicBezTo>
                  <a:cubicBezTo>
                    <a:pt x="277" y="8032"/>
                    <a:pt x="139" y="8240"/>
                    <a:pt x="0" y="8445"/>
                  </a:cubicBezTo>
                  <a:cubicBezTo>
                    <a:pt x="2223" y="5651"/>
                    <a:pt x="4429" y="2842"/>
                    <a:pt x="65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8" name="Google Shape;9418;p131"/>
            <p:cNvSpPr/>
            <p:nvPr/>
          </p:nvSpPr>
          <p:spPr>
            <a:xfrm>
              <a:off x="5705950" y="2238400"/>
              <a:ext cx="36900" cy="47575"/>
            </a:xfrm>
            <a:custGeom>
              <a:avLst/>
              <a:gdLst/>
              <a:ahLst/>
              <a:cxnLst/>
              <a:rect l="l" t="t" r="r" b="b"/>
              <a:pathLst>
                <a:path w="1476" h="1903" extrusionOk="0">
                  <a:moveTo>
                    <a:pt x="1476" y="0"/>
                  </a:moveTo>
                  <a:lnTo>
                    <a:pt x="1476" y="0"/>
                  </a:lnTo>
                  <a:cubicBezTo>
                    <a:pt x="985" y="635"/>
                    <a:pt x="494" y="1271"/>
                    <a:pt x="1" y="1903"/>
                  </a:cubicBezTo>
                  <a:cubicBezTo>
                    <a:pt x="425" y="1377"/>
                    <a:pt x="847" y="846"/>
                    <a:pt x="1268" y="318"/>
                  </a:cubicBezTo>
                  <a:lnTo>
                    <a:pt x="147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9" name="Google Shape;9419;p131"/>
            <p:cNvSpPr/>
            <p:nvPr/>
          </p:nvSpPr>
          <p:spPr>
            <a:xfrm>
              <a:off x="5166150" y="3442125"/>
              <a:ext cx="4425" cy="5725"/>
            </a:xfrm>
            <a:custGeom>
              <a:avLst/>
              <a:gdLst/>
              <a:ahLst/>
              <a:cxnLst/>
              <a:rect l="l" t="t" r="r" b="b"/>
              <a:pathLst>
                <a:path w="177" h="229" extrusionOk="0">
                  <a:moveTo>
                    <a:pt x="177" y="1"/>
                  </a:moveTo>
                  <a:cubicBezTo>
                    <a:pt x="108" y="76"/>
                    <a:pt x="59" y="151"/>
                    <a:pt x="1" y="229"/>
                  </a:cubicBezTo>
                  <a:cubicBezTo>
                    <a:pt x="59" y="154"/>
                    <a:pt x="119" y="76"/>
                    <a:pt x="1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0" name="Google Shape;9420;p131"/>
            <p:cNvSpPr/>
            <p:nvPr/>
          </p:nvSpPr>
          <p:spPr>
            <a:xfrm>
              <a:off x="5451900" y="3109550"/>
              <a:ext cx="52075" cy="70600"/>
            </a:xfrm>
            <a:custGeom>
              <a:avLst/>
              <a:gdLst/>
              <a:ahLst/>
              <a:cxnLst/>
              <a:rect l="l" t="t" r="r" b="b"/>
              <a:pathLst>
                <a:path w="2083" h="2824" extrusionOk="0">
                  <a:moveTo>
                    <a:pt x="2082" y="0"/>
                  </a:moveTo>
                  <a:cubicBezTo>
                    <a:pt x="1386" y="942"/>
                    <a:pt x="693" y="1883"/>
                    <a:pt x="0" y="2824"/>
                  </a:cubicBezTo>
                  <a:cubicBezTo>
                    <a:pt x="249" y="2492"/>
                    <a:pt x="500" y="2163"/>
                    <a:pt x="745" y="1831"/>
                  </a:cubicBezTo>
                  <a:cubicBezTo>
                    <a:pt x="1199" y="1224"/>
                    <a:pt x="1637" y="612"/>
                    <a:pt x="20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1" name="Google Shape;9421;p131"/>
            <p:cNvSpPr/>
            <p:nvPr/>
          </p:nvSpPr>
          <p:spPr>
            <a:xfrm>
              <a:off x="6131925" y="2028500"/>
              <a:ext cx="71475" cy="94575"/>
            </a:xfrm>
            <a:custGeom>
              <a:avLst/>
              <a:gdLst/>
              <a:ahLst/>
              <a:cxnLst/>
              <a:rect l="l" t="t" r="r" b="b"/>
              <a:pathLst>
                <a:path w="2859" h="3783" extrusionOk="0">
                  <a:moveTo>
                    <a:pt x="2859" y="1"/>
                  </a:moveTo>
                  <a:lnTo>
                    <a:pt x="2859" y="1"/>
                  </a:lnTo>
                  <a:cubicBezTo>
                    <a:pt x="1898" y="1251"/>
                    <a:pt x="945" y="2513"/>
                    <a:pt x="1" y="3783"/>
                  </a:cubicBezTo>
                  <a:cubicBezTo>
                    <a:pt x="399" y="3260"/>
                    <a:pt x="795" y="2732"/>
                    <a:pt x="1196" y="2212"/>
                  </a:cubicBezTo>
                  <a:cubicBezTo>
                    <a:pt x="1753" y="1488"/>
                    <a:pt x="2308" y="749"/>
                    <a:pt x="28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2" name="Google Shape;9422;p131"/>
            <p:cNvSpPr/>
            <p:nvPr/>
          </p:nvSpPr>
          <p:spPr>
            <a:xfrm>
              <a:off x="6257025" y="2090000"/>
              <a:ext cx="175750" cy="248300"/>
            </a:xfrm>
            <a:custGeom>
              <a:avLst/>
              <a:gdLst/>
              <a:ahLst/>
              <a:cxnLst/>
              <a:rect l="l" t="t" r="r" b="b"/>
              <a:pathLst>
                <a:path w="7030" h="9932" extrusionOk="0">
                  <a:moveTo>
                    <a:pt x="7030" y="1"/>
                  </a:moveTo>
                  <a:cubicBezTo>
                    <a:pt x="4631" y="3257"/>
                    <a:pt x="2295" y="6580"/>
                    <a:pt x="0" y="9932"/>
                  </a:cubicBezTo>
                  <a:cubicBezTo>
                    <a:pt x="2295" y="6791"/>
                    <a:pt x="4585" y="3650"/>
                    <a:pt x="6747" y="422"/>
                  </a:cubicBezTo>
                  <a:cubicBezTo>
                    <a:pt x="6842" y="281"/>
                    <a:pt x="6935" y="142"/>
                    <a:pt x="70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3" name="Google Shape;9423;p131"/>
            <p:cNvSpPr/>
            <p:nvPr/>
          </p:nvSpPr>
          <p:spPr>
            <a:xfrm>
              <a:off x="6294325" y="2124500"/>
              <a:ext cx="299850" cy="401100"/>
            </a:xfrm>
            <a:custGeom>
              <a:avLst/>
              <a:gdLst/>
              <a:ahLst/>
              <a:cxnLst/>
              <a:rect l="l" t="t" r="r" b="b"/>
              <a:pathLst>
                <a:path w="11994" h="16044" extrusionOk="0">
                  <a:moveTo>
                    <a:pt x="11993" y="1"/>
                  </a:moveTo>
                  <a:lnTo>
                    <a:pt x="11993" y="1"/>
                  </a:lnTo>
                  <a:cubicBezTo>
                    <a:pt x="10339" y="1926"/>
                    <a:pt x="8690" y="3849"/>
                    <a:pt x="7253" y="5858"/>
                  </a:cubicBezTo>
                  <a:cubicBezTo>
                    <a:pt x="4807" y="9274"/>
                    <a:pt x="2382" y="12648"/>
                    <a:pt x="1" y="16044"/>
                  </a:cubicBezTo>
                  <a:cubicBezTo>
                    <a:pt x="2128" y="13122"/>
                    <a:pt x="4328" y="10252"/>
                    <a:pt x="6496" y="7362"/>
                  </a:cubicBezTo>
                  <a:cubicBezTo>
                    <a:pt x="8341" y="4900"/>
                    <a:pt x="10099" y="2405"/>
                    <a:pt x="119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4" name="Google Shape;9424;p131"/>
            <p:cNvSpPr/>
            <p:nvPr/>
          </p:nvSpPr>
          <p:spPr>
            <a:xfrm>
              <a:off x="6594150" y="2032400"/>
              <a:ext cx="76950" cy="92050"/>
            </a:xfrm>
            <a:custGeom>
              <a:avLst/>
              <a:gdLst/>
              <a:ahLst/>
              <a:cxnLst/>
              <a:rect l="l" t="t" r="r" b="b"/>
              <a:pathLst>
                <a:path w="3078" h="3682" extrusionOk="0">
                  <a:moveTo>
                    <a:pt x="3078" y="1"/>
                  </a:moveTo>
                  <a:lnTo>
                    <a:pt x="3078" y="1"/>
                  </a:lnTo>
                  <a:cubicBezTo>
                    <a:pt x="2858" y="255"/>
                    <a:pt x="2648" y="503"/>
                    <a:pt x="2425" y="754"/>
                  </a:cubicBezTo>
                  <a:cubicBezTo>
                    <a:pt x="1579" y="1707"/>
                    <a:pt x="780" y="2689"/>
                    <a:pt x="0" y="3682"/>
                  </a:cubicBezTo>
                  <a:cubicBezTo>
                    <a:pt x="1045" y="2463"/>
                    <a:pt x="2082" y="1242"/>
                    <a:pt x="30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5" name="Google Shape;9425;p131"/>
            <p:cNvSpPr/>
            <p:nvPr/>
          </p:nvSpPr>
          <p:spPr>
            <a:xfrm>
              <a:off x="6161675" y="2525575"/>
              <a:ext cx="132675" cy="194325"/>
            </a:xfrm>
            <a:custGeom>
              <a:avLst/>
              <a:gdLst/>
              <a:ahLst/>
              <a:cxnLst/>
              <a:rect l="l" t="t" r="r" b="b"/>
              <a:pathLst>
                <a:path w="5307" h="7773" extrusionOk="0">
                  <a:moveTo>
                    <a:pt x="5307" y="1"/>
                  </a:moveTo>
                  <a:lnTo>
                    <a:pt x="5307" y="1"/>
                  </a:lnTo>
                  <a:cubicBezTo>
                    <a:pt x="3459" y="2535"/>
                    <a:pt x="1672" y="5116"/>
                    <a:pt x="0" y="7772"/>
                  </a:cubicBezTo>
                  <a:cubicBezTo>
                    <a:pt x="1733" y="5154"/>
                    <a:pt x="3499" y="2564"/>
                    <a:pt x="53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6" name="Google Shape;9426;p131"/>
            <p:cNvSpPr/>
            <p:nvPr/>
          </p:nvSpPr>
          <p:spPr>
            <a:xfrm>
              <a:off x="6379550" y="3041325"/>
              <a:ext cx="23100" cy="28100"/>
            </a:xfrm>
            <a:custGeom>
              <a:avLst/>
              <a:gdLst/>
              <a:ahLst/>
              <a:cxnLst/>
              <a:rect l="l" t="t" r="r" b="b"/>
              <a:pathLst>
                <a:path w="924" h="1124" extrusionOk="0">
                  <a:moveTo>
                    <a:pt x="691" y="1"/>
                  </a:moveTo>
                  <a:cubicBezTo>
                    <a:pt x="643" y="1"/>
                    <a:pt x="594" y="21"/>
                    <a:pt x="558" y="70"/>
                  </a:cubicBezTo>
                  <a:cubicBezTo>
                    <a:pt x="350" y="408"/>
                    <a:pt x="166" y="706"/>
                    <a:pt x="76" y="867"/>
                  </a:cubicBezTo>
                  <a:cubicBezTo>
                    <a:pt x="0" y="1001"/>
                    <a:pt x="116" y="1124"/>
                    <a:pt x="232" y="1124"/>
                  </a:cubicBezTo>
                  <a:cubicBezTo>
                    <a:pt x="284" y="1124"/>
                    <a:pt x="336" y="1099"/>
                    <a:pt x="371" y="1040"/>
                  </a:cubicBezTo>
                  <a:cubicBezTo>
                    <a:pt x="529" y="778"/>
                    <a:pt x="688" y="515"/>
                    <a:pt x="844" y="252"/>
                  </a:cubicBezTo>
                  <a:cubicBezTo>
                    <a:pt x="924" y="122"/>
                    <a:pt x="808" y="1"/>
                    <a:pt x="6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7" name="Google Shape;9427;p131"/>
            <p:cNvSpPr/>
            <p:nvPr/>
          </p:nvSpPr>
          <p:spPr>
            <a:xfrm>
              <a:off x="6393200" y="3039675"/>
              <a:ext cx="2425" cy="3650"/>
            </a:xfrm>
            <a:custGeom>
              <a:avLst/>
              <a:gdLst/>
              <a:ahLst/>
              <a:cxnLst/>
              <a:rect l="l" t="t" r="r" b="b"/>
              <a:pathLst>
                <a:path w="97" h="146" extrusionOk="0">
                  <a:moveTo>
                    <a:pt x="96" y="1"/>
                  </a:moveTo>
                  <a:cubicBezTo>
                    <a:pt x="91" y="9"/>
                    <a:pt x="85" y="18"/>
                    <a:pt x="80" y="26"/>
                  </a:cubicBezTo>
                  <a:lnTo>
                    <a:pt x="80" y="26"/>
                  </a:lnTo>
                  <a:cubicBezTo>
                    <a:pt x="86" y="18"/>
                    <a:pt x="91" y="9"/>
                    <a:pt x="96" y="1"/>
                  </a:cubicBezTo>
                  <a:close/>
                  <a:moveTo>
                    <a:pt x="80" y="26"/>
                  </a:moveTo>
                  <a:lnTo>
                    <a:pt x="80" y="26"/>
                  </a:lnTo>
                  <a:cubicBezTo>
                    <a:pt x="55" y="66"/>
                    <a:pt x="25" y="104"/>
                    <a:pt x="2" y="144"/>
                  </a:cubicBezTo>
                  <a:lnTo>
                    <a:pt x="2" y="144"/>
                  </a:lnTo>
                  <a:cubicBezTo>
                    <a:pt x="5" y="139"/>
                    <a:pt x="10" y="139"/>
                    <a:pt x="12" y="136"/>
                  </a:cubicBezTo>
                  <a:cubicBezTo>
                    <a:pt x="36" y="99"/>
                    <a:pt x="57" y="63"/>
                    <a:pt x="80" y="26"/>
                  </a:cubicBezTo>
                  <a:close/>
                  <a:moveTo>
                    <a:pt x="2" y="144"/>
                  </a:moveTo>
                  <a:cubicBezTo>
                    <a:pt x="1" y="144"/>
                    <a:pt x="1" y="145"/>
                    <a:pt x="1" y="145"/>
                  </a:cubicBezTo>
                  <a:cubicBezTo>
                    <a:pt x="1" y="145"/>
                    <a:pt x="1" y="144"/>
                    <a:pt x="2" y="144"/>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8" name="Google Shape;9428;p131"/>
            <p:cNvSpPr/>
            <p:nvPr/>
          </p:nvSpPr>
          <p:spPr>
            <a:xfrm>
              <a:off x="6013550" y="3351625"/>
              <a:ext cx="475" cy="600"/>
            </a:xfrm>
            <a:custGeom>
              <a:avLst/>
              <a:gdLst/>
              <a:ahLst/>
              <a:cxnLst/>
              <a:rect l="l" t="t" r="r" b="b"/>
              <a:pathLst>
                <a:path w="19" h="24" extrusionOk="0">
                  <a:moveTo>
                    <a:pt x="18" y="0"/>
                  </a:moveTo>
                  <a:cubicBezTo>
                    <a:pt x="8" y="14"/>
                    <a:pt x="1" y="23"/>
                    <a:pt x="1" y="23"/>
                  </a:cubicBezTo>
                  <a:cubicBezTo>
                    <a:pt x="1" y="23"/>
                    <a:pt x="6" y="16"/>
                    <a:pt x="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9" name="Google Shape;9429;p131"/>
            <p:cNvSpPr/>
            <p:nvPr/>
          </p:nvSpPr>
          <p:spPr>
            <a:xfrm>
              <a:off x="6661050" y="2225050"/>
              <a:ext cx="3275" cy="4200"/>
            </a:xfrm>
            <a:custGeom>
              <a:avLst/>
              <a:gdLst/>
              <a:ahLst/>
              <a:cxnLst/>
              <a:rect l="l" t="t" r="r" b="b"/>
              <a:pathLst>
                <a:path w="131" h="168" extrusionOk="0">
                  <a:moveTo>
                    <a:pt x="129" y="0"/>
                  </a:moveTo>
                  <a:cubicBezTo>
                    <a:pt x="128" y="0"/>
                    <a:pt x="118" y="11"/>
                    <a:pt x="102" y="32"/>
                  </a:cubicBezTo>
                  <a:cubicBezTo>
                    <a:pt x="72" y="71"/>
                    <a:pt x="45" y="110"/>
                    <a:pt x="17" y="147"/>
                  </a:cubicBezTo>
                  <a:lnTo>
                    <a:pt x="17" y="147"/>
                  </a:lnTo>
                  <a:cubicBezTo>
                    <a:pt x="97" y="44"/>
                    <a:pt x="130" y="0"/>
                    <a:pt x="129" y="0"/>
                  </a:cubicBezTo>
                  <a:close/>
                  <a:moveTo>
                    <a:pt x="17" y="147"/>
                  </a:moveTo>
                  <a:lnTo>
                    <a:pt x="17" y="147"/>
                  </a:lnTo>
                  <a:cubicBezTo>
                    <a:pt x="12" y="153"/>
                    <a:pt x="6" y="160"/>
                    <a:pt x="0" y="168"/>
                  </a:cubicBezTo>
                  <a:cubicBezTo>
                    <a:pt x="6" y="161"/>
                    <a:pt x="11" y="154"/>
                    <a:pt x="17" y="147"/>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0" name="Google Shape;9430;p131"/>
            <p:cNvSpPr/>
            <p:nvPr/>
          </p:nvSpPr>
          <p:spPr>
            <a:xfrm>
              <a:off x="4492925" y="1558725"/>
              <a:ext cx="2898050" cy="2460325"/>
            </a:xfrm>
            <a:custGeom>
              <a:avLst/>
              <a:gdLst/>
              <a:ahLst/>
              <a:cxnLst/>
              <a:rect l="l" t="t" r="r" b="b"/>
              <a:pathLst>
                <a:path w="115922" h="98413" extrusionOk="0">
                  <a:moveTo>
                    <a:pt x="61043" y="3433"/>
                  </a:moveTo>
                  <a:cubicBezTo>
                    <a:pt x="61363" y="3488"/>
                    <a:pt x="61675" y="3546"/>
                    <a:pt x="61969" y="3618"/>
                  </a:cubicBezTo>
                  <a:cubicBezTo>
                    <a:pt x="61253" y="4259"/>
                    <a:pt x="60549" y="4917"/>
                    <a:pt x="59853" y="5592"/>
                  </a:cubicBezTo>
                  <a:cubicBezTo>
                    <a:pt x="60275" y="4891"/>
                    <a:pt x="60673" y="4172"/>
                    <a:pt x="61043" y="3433"/>
                  </a:cubicBezTo>
                  <a:close/>
                  <a:moveTo>
                    <a:pt x="59591" y="3190"/>
                  </a:moveTo>
                  <a:cubicBezTo>
                    <a:pt x="59881" y="3251"/>
                    <a:pt x="60186" y="3300"/>
                    <a:pt x="60491" y="3349"/>
                  </a:cubicBezTo>
                  <a:lnTo>
                    <a:pt x="60491" y="3349"/>
                  </a:lnTo>
                  <a:cubicBezTo>
                    <a:pt x="59606" y="4142"/>
                    <a:pt x="58747" y="4961"/>
                    <a:pt x="57919" y="5800"/>
                  </a:cubicBezTo>
                  <a:cubicBezTo>
                    <a:pt x="58493" y="4943"/>
                    <a:pt x="59054" y="4077"/>
                    <a:pt x="59591" y="3190"/>
                  </a:cubicBezTo>
                  <a:close/>
                  <a:moveTo>
                    <a:pt x="65678" y="2890"/>
                  </a:moveTo>
                  <a:cubicBezTo>
                    <a:pt x="65824" y="2890"/>
                    <a:pt x="65972" y="2906"/>
                    <a:pt x="66121" y="2939"/>
                  </a:cubicBezTo>
                  <a:cubicBezTo>
                    <a:pt x="64747" y="4140"/>
                    <a:pt x="63471" y="5523"/>
                    <a:pt x="62261" y="7001"/>
                  </a:cubicBezTo>
                  <a:cubicBezTo>
                    <a:pt x="62833" y="6049"/>
                    <a:pt x="63378" y="5087"/>
                    <a:pt x="63860" y="4114"/>
                  </a:cubicBezTo>
                  <a:cubicBezTo>
                    <a:pt x="63909" y="4028"/>
                    <a:pt x="63870" y="3917"/>
                    <a:pt x="63776" y="3881"/>
                  </a:cubicBezTo>
                  <a:lnTo>
                    <a:pt x="63776" y="3881"/>
                  </a:lnTo>
                  <a:cubicBezTo>
                    <a:pt x="64389" y="3222"/>
                    <a:pt x="65021" y="2890"/>
                    <a:pt x="65678" y="2890"/>
                  </a:cubicBezTo>
                  <a:close/>
                  <a:moveTo>
                    <a:pt x="58505" y="4354"/>
                  </a:moveTo>
                  <a:lnTo>
                    <a:pt x="58505" y="4354"/>
                  </a:lnTo>
                  <a:cubicBezTo>
                    <a:pt x="57985" y="5220"/>
                    <a:pt x="57431" y="6063"/>
                    <a:pt x="56865" y="6897"/>
                  </a:cubicBezTo>
                  <a:cubicBezTo>
                    <a:pt x="56380" y="7411"/>
                    <a:pt x="55904" y="7934"/>
                    <a:pt x="55436" y="8462"/>
                  </a:cubicBezTo>
                  <a:cubicBezTo>
                    <a:pt x="56724" y="6788"/>
                    <a:pt x="58095" y="5035"/>
                    <a:pt x="58505" y="4354"/>
                  </a:cubicBezTo>
                  <a:close/>
                  <a:moveTo>
                    <a:pt x="69051" y="7732"/>
                  </a:moveTo>
                  <a:cubicBezTo>
                    <a:pt x="69092" y="8159"/>
                    <a:pt x="69201" y="8578"/>
                    <a:pt x="69377" y="8970"/>
                  </a:cubicBezTo>
                  <a:cubicBezTo>
                    <a:pt x="68638" y="9626"/>
                    <a:pt x="67920" y="10304"/>
                    <a:pt x="67221" y="11006"/>
                  </a:cubicBezTo>
                  <a:cubicBezTo>
                    <a:pt x="67870" y="9946"/>
                    <a:pt x="68488" y="8861"/>
                    <a:pt x="69051" y="7732"/>
                  </a:cubicBezTo>
                  <a:close/>
                  <a:moveTo>
                    <a:pt x="84084" y="7608"/>
                  </a:moveTo>
                  <a:cubicBezTo>
                    <a:pt x="84373" y="7711"/>
                    <a:pt x="84656" y="7833"/>
                    <a:pt x="84927" y="7977"/>
                  </a:cubicBezTo>
                  <a:cubicBezTo>
                    <a:pt x="84904" y="7980"/>
                    <a:pt x="84884" y="7992"/>
                    <a:pt x="84866" y="8006"/>
                  </a:cubicBezTo>
                  <a:cubicBezTo>
                    <a:pt x="83931" y="9060"/>
                    <a:pt x="83019" y="10125"/>
                    <a:pt x="82109" y="11190"/>
                  </a:cubicBezTo>
                  <a:cubicBezTo>
                    <a:pt x="82857" y="10047"/>
                    <a:pt x="83518" y="8849"/>
                    <a:pt x="84084" y="7608"/>
                  </a:cubicBezTo>
                  <a:close/>
                  <a:moveTo>
                    <a:pt x="87444" y="9709"/>
                  </a:moveTo>
                  <a:cubicBezTo>
                    <a:pt x="87779" y="9955"/>
                    <a:pt x="88143" y="10163"/>
                    <a:pt x="88524" y="10333"/>
                  </a:cubicBezTo>
                  <a:cubicBezTo>
                    <a:pt x="88019" y="10867"/>
                    <a:pt x="87537" y="11427"/>
                    <a:pt x="87043" y="11973"/>
                  </a:cubicBezTo>
                  <a:cubicBezTo>
                    <a:pt x="87358" y="11407"/>
                    <a:pt x="87672" y="10838"/>
                    <a:pt x="87961" y="10255"/>
                  </a:cubicBezTo>
                  <a:cubicBezTo>
                    <a:pt x="88024" y="10128"/>
                    <a:pt x="87927" y="10002"/>
                    <a:pt x="87813" y="10002"/>
                  </a:cubicBezTo>
                  <a:cubicBezTo>
                    <a:pt x="87775" y="10002"/>
                    <a:pt x="87735" y="10016"/>
                    <a:pt x="87698" y="10050"/>
                  </a:cubicBezTo>
                  <a:cubicBezTo>
                    <a:pt x="86997" y="10697"/>
                    <a:pt x="86350" y="11413"/>
                    <a:pt x="85721" y="12152"/>
                  </a:cubicBezTo>
                  <a:cubicBezTo>
                    <a:pt x="86292" y="11338"/>
                    <a:pt x="86876" y="10529"/>
                    <a:pt x="87444" y="9709"/>
                  </a:cubicBezTo>
                  <a:close/>
                  <a:moveTo>
                    <a:pt x="72219" y="7833"/>
                  </a:moveTo>
                  <a:cubicBezTo>
                    <a:pt x="72233" y="7833"/>
                    <a:pt x="72247" y="7833"/>
                    <a:pt x="72262" y="7833"/>
                  </a:cubicBezTo>
                  <a:cubicBezTo>
                    <a:pt x="70729" y="9279"/>
                    <a:pt x="69250" y="10772"/>
                    <a:pt x="67830" y="12310"/>
                  </a:cubicBezTo>
                  <a:cubicBezTo>
                    <a:pt x="68442" y="11366"/>
                    <a:pt x="69040" y="10414"/>
                    <a:pt x="69626" y="9452"/>
                  </a:cubicBezTo>
                  <a:cubicBezTo>
                    <a:pt x="69654" y="9474"/>
                    <a:pt x="69686" y="9484"/>
                    <a:pt x="69718" y="9484"/>
                  </a:cubicBezTo>
                  <a:cubicBezTo>
                    <a:pt x="69767" y="9484"/>
                    <a:pt x="69816" y="9463"/>
                    <a:pt x="69854" y="9426"/>
                  </a:cubicBezTo>
                  <a:lnTo>
                    <a:pt x="69854" y="9429"/>
                  </a:lnTo>
                  <a:cubicBezTo>
                    <a:pt x="69888" y="9453"/>
                    <a:pt x="69931" y="9467"/>
                    <a:pt x="69973" y="9467"/>
                  </a:cubicBezTo>
                  <a:cubicBezTo>
                    <a:pt x="70036" y="9467"/>
                    <a:pt x="70096" y="9435"/>
                    <a:pt x="70122" y="9357"/>
                  </a:cubicBezTo>
                  <a:cubicBezTo>
                    <a:pt x="70540" y="8021"/>
                    <a:pt x="71319" y="7833"/>
                    <a:pt x="72219" y="7833"/>
                  </a:cubicBezTo>
                  <a:close/>
                  <a:moveTo>
                    <a:pt x="88876" y="10483"/>
                  </a:moveTo>
                  <a:cubicBezTo>
                    <a:pt x="89237" y="10630"/>
                    <a:pt x="89610" y="10766"/>
                    <a:pt x="89982" y="10905"/>
                  </a:cubicBezTo>
                  <a:cubicBezTo>
                    <a:pt x="89102" y="11704"/>
                    <a:pt x="88256" y="12544"/>
                    <a:pt x="87430" y="13402"/>
                  </a:cubicBezTo>
                  <a:cubicBezTo>
                    <a:pt x="87970" y="12458"/>
                    <a:pt x="88452" y="11482"/>
                    <a:pt x="88876" y="10483"/>
                  </a:cubicBezTo>
                  <a:close/>
                  <a:moveTo>
                    <a:pt x="104289" y="11818"/>
                  </a:moveTo>
                  <a:cubicBezTo>
                    <a:pt x="104309" y="11818"/>
                    <a:pt x="104330" y="11819"/>
                    <a:pt x="104351" y="11820"/>
                  </a:cubicBezTo>
                  <a:cubicBezTo>
                    <a:pt x="103669" y="12539"/>
                    <a:pt x="103026" y="13286"/>
                    <a:pt x="102393" y="14046"/>
                  </a:cubicBezTo>
                  <a:cubicBezTo>
                    <a:pt x="102720" y="13523"/>
                    <a:pt x="103002" y="12998"/>
                    <a:pt x="103282" y="12443"/>
                  </a:cubicBezTo>
                  <a:cubicBezTo>
                    <a:pt x="103511" y="11992"/>
                    <a:pt x="103868" y="11818"/>
                    <a:pt x="104289" y="11818"/>
                  </a:cubicBezTo>
                  <a:close/>
                  <a:moveTo>
                    <a:pt x="55404" y="8959"/>
                  </a:moveTo>
                  <a:cubicBezTo>
                    <a:pt x="54042" y="10812"/>
                    <a:pt x="52592" y="12608"/>
                    <a:pt x="51109" y="14375"/>
                  </a:cubicBezTo>
                  <a:cubicBezTo>
                    <a:pt x="52047" y="13119"/>
                    <a:pt x="52997" y="11872"/>
                    <a:pt x="53981" y="10648"/>
                  </a:cubicBezTo>
                  <a:cubicBezTo>
                    <a:pt x="54440" y="10073"/>
                    <a:pt x="54919" y="9513"/>
                    <a:pt x="55404" y="8959"/>
                  </a:cubicBezTo>
                  <a:close/>
                  <a:moveTo>
                    <a:pt x="102055" y="14949"/>
                  </a:moveTo>
                  <a:lnTo>
                    <a:pt x="102055" y="14949"/>
                  </a:lnTo>
                  <a:cubicBezTo>
                    <a:pt x="102054" y="14951"/>
                    <a:pt x="102053" y="14953"/>
                    <a:pt x="102051" y="14955"/>
                  </a:cubicBezTo>
                  <a:lnTo>
                    <a:pt x="102051" y="14955"/>
                  </a:lnTo>
                  <a:cubicBezTo>
                    <a:pt x="102053" y="14953"/>
                    <a:pt x="102054" y="14951"/>
                    <a:pt x="102055" y="14949"/>
                  </a:cubicBezTo>
                  <a:close/>
                  <a:moveTo>
                    <a:pt x="50733" y="10997"/>
                  </a:moveTo>
                  <a:cubicBezTo>
                    <a:pt x="49674" y="12443"/>
                    <a:pt x="48568" y="13858"/>
                    <a:pt x="47445" y="15249"/>
                  </a:cubicBezTo>
                  <a:lnTo>
                    <a:pt x="47442" y="15249"/>
                  </a:lnTo>
                  <a:cubicBezTo>
                    <a:pt x="48528" y="13823"/>
                    <a:pt x="49625" y="12406"/>
                    <a:pt x="50733" y="10997"/>
                  </a:cubicBezTo>
                  <a:close/>
                  <a:moveTo>
                    <a:pt x="86929" y="11333"/>
                  </a:moveTo>
                  <a:cubicBezTo>
                    <a:pt x="87008" y="11333"/>
                    <a:pt x="86834" y="11743"/>
                    <a:pt x="86220" y="12839"/>
                  </a:cubicBezTo>
                  <a:lnTo>
                    <a:pt x="86217" y="12839"/>
                  </a:lnTo>
                  <a:cubicBezTo>
                    <a:pt x="86191" y="12888"/>
                    <a:pt x="86160" y="12934"/>
                    <a:pt x="86134" y="12983"/>
                  </a:cubicBezTo>
                  <a:cubicBezTo>
                    <a:pt x="85366" y="13849"/>
                    <a:pt x="84615" y="14733"/>
                    <a:pt x="83876" y="15628"/>
                  </a:cubicBezTo>
                  <a:cubicBezTo>
                    <a:pt x="84061" y="15327"/>
                    <a:pt x="84254" y="15030"/>
                    <a:pt x="84436" y="14724"/>
                  </a:cubicBezTo>
                  <a:cubicBezTo>
                    <a:pt x="84900" y="13954"/>
                    <a:pt x="86727" y="11333"/>
                    <a:pt x="86929" y="11333"/>
                  </a:cubicBezTo>
                  <a:close/>
                  <a:moveTo>
                    <a:pt x="85135" y="8078"/>
                  </a:moveTo>
                  <a:cubicBezTo>
                    <a:pt x="85810" y="8459"/>
                    <a:pt x="86471" y="8953"/>
                    <a:pt x="87141" y="9478"/>
                  </a:cubicBezTo>
                  <a:cubicBezTo>
                    <a:pt x="84756" y="11429"/>
                    <a:pt x="82818" y="13748"/>
                    <a:pt x="81039" y="16204"/>
                  </a:cubicBezTo>
                  <a:lnTo>
                    <a:pt x="81039" y="16204"/>
                  </a:lnTo>
                  <a:cubicBezTo>
                    <a:pt x="82739" y="13791"/>
                    <a:pt x="84376" y="11342"/>
                    <a:pt x="85914" y="8837"/>
                  </a:cubicBezTo>
                  <a:cubicBezTo>
                    <a:pt x="85990" y="8714"/>
                    <a:pt x="85878" y="8583"/>
                    <a:pt x="85762" y="8583"/>
                  </a:cubicBezTo>
                  <a:cubicBezTo>
                    <a:pt x="85723" y="8583"/>
                    <a:pt x="85684" y="8598"/>
                    <a:pt x="85652" y="8632"/>
                  </a:cubicBezTo>
                  <a:cubicBezTo>
                    <a:pt x="84615" y="9721"/>
                    <a:pt x="83610" y="10835"/>
                    <a:pt x="82635" y="11978"/>
                  </a:cubicBezTo>
                  <a:cubicBezTo>
                    <a:pt x="83509" y="10760"/>
                    <a:pt x="84347" y="9510"/>
                    <a:pt x="85123" y="8205"/>
                  </a:cubicBezTo>
                  <a:lnTo>
                    <a:pt x="85123" y="8202"/>
                  </a:lnTo>
                  <a:cubicBezTo>
                    <a:pt x="85146" y="8165"/>
                    <a:pt x="85149" y="8119"/>
                    <a:pt x="85135" y="8078"/>
                  </a:cubicBezTo>
                  <a:close/>
                  <a:moveTo>
                    <a:pt x="103692" y="12878"/>
                  </a:moveTo>
                  <a:lnTo>
                    <a:pt x="103692" y="12878"/>
                  </a:lnTo>
                  <a:cubicBezTo>
                    <a:pt x="103709" y="12878"/>
                    <a:pt x="103679" y="12942"/>
                    <a:pt x="103588" y="13093"/>
                  </a:cubicBezTo>
                  <a:cubicBezTo>
                    <a:pt x="102616" y="14710"/>
                    <a:pt x="101351" y="16156"/>
                    <a:pt x="100066" y="17556"/>
                  </a:cubicBezTo>
                  <a:cubicBezTo>
                    <a:pt x="100723" y="16680"/>
                    <a:pt x="101380" y="15807"/>
                    <a:pt x="102051" y="14955"/>
                  </a:cubicBezTo>
                  <a:lnTo>
                    <a:pt x="102051" y="14955"/>
                  </a:lnTo>
                  <a:cubicBezTo>
                    <a:pt x="102040" y="14969"/>
                    <a:pt x="102035" y="14975"/>
                    <a:pt x="102034" y="14975"/>
                  </a:cubicBezTo>
                  <a:cubicBezTo>
                    <a:pt x="102025" y="14975"/>
                    <a:pt x="103600" y="12878"/>
                    <a:pt x="103692" y="12878"/>
                  </a:cubicBezTo>
                  <a:close/>
                  <a:moveTo>
                    <a:pt x="111392" y="17729"/>
                  </a:moveTo>
                  <a:cubicBezTo>
                    <a:pt x="111513" y="17854"/>
                    <a:pt x="111643" y="17975"/>
                    <a:pt x="111767" y="18099"/>
                  </a:cubicBezTo>
                  <a:cubicBezTo>
                    <a:pt x="110771" y="19136"/>
                    <a:pt x="110258" y="19642"/>
                    <a:pt x="110167" y="19642"/>
                  </a:cubicBezTo>
                  <a:cubicBezTo>
                    <a:pt x="110064" y="19642"/>
                    <a:pt x="110501" y="18993"/>
                    <a:pt x="111389" y="17729"/>
                  </a:cubicBezTo>
                  <a:close/>
                  <a:moveTo>
                    <a:pt x="107154" y="13298"/>
                  </a:moveTo>
                  <a:cubicBezTo>
                    <a:pt x="108193" y="14150"/>
                    <a:pt x="109085" y="15108"/>
                    <a:pt x="109328" y="15397"/>
                  </a:cubicBezTo>
                  <a:cubicBezTo>
                    <a:pt x="109946" y="16133"/>
                    <a:pt x="110535" y="16814"/>
                    <a:pt x="111144" y="17464"/>
                  </a:cubicBezTo>
                  <a:cubicBezTo>
                    <a:pt x="110730" y="17777"/>
                    <a:pt x="110330" y="18111"/>
                    <a:pt x="109930" y="18448"/>
                  </a:cubicBezTo>
                  <a:lnTo>
                    <a:pt x="109930" y="18448"/>
                  </a:lnTo>
                  <a:cubicBezTo>
                    <a:pt x="110079" y="18071"/>
                    <a:pt x="110229" y="17696"/>
                    <a:pt x="110350" y="17302"/>
                  </a:cubicBezTo>
                  <a:cubicBezTo>
                    <a:pt x="110385" y="17185"/>
                    <a:pt x="110281" y="17087"/>
                    <a:pt x="110176" y="17087"/>
                  </a:cubicBezTo>
                  <a:cubicBezTo>
                    <a:pt x="110136" y="17087"/>
                    <a:pt x="110096" y="17101"/>
                    <a:pt x="110064" y="17135"/>
                  </a:cubicBezTo>
                  <a:cubicBezTo>
                    <a:pt x="109334" y="17903"/>
                    <a:pt x="108638" y="18699"/>
                    <a:pt x="107936" y="19490"/>
                  </a:cubicBezTo>
                  <a:cubicBezTo>
                    <a:pt x="108606" y="18483"/>
                    <a:pt x="109247" y="17455"/>
                    <a:pt x="109853" y="16396"/>
                  </a:cubicBezTo>
                  <a:cubicBezTo>
                    <a:pt x="109923" y="16270"/>
                    <a:pt x="109820" y="16154"/>
                    <a:pt x="109707" y="16154"/>
                  </a:cubicBezTo>
                  <a:cubicBezTo>
                    <a:pt x="109669" y="16154"/>
                    <a:pt x="109630" y="16167"/>
                    <a:pt x="109596" y="16196"/>
                  </a:cubicBezTo>
                  <a:cubicBezTo>
                    <a:pt x="108603" y="17063"/>
                    <a:pt x="107676" y="18001"/>
                    <a:pt x="106782" y="18977"/>
                  </a:cubicBezTo>
                  <a:cubicBezTo>
                    <a:pt x="107570" y="17750"/>
                    <a:pt x="108291" y="16479"/>
                    <a:pt x="108903" y="15134"/>
                  </a:cubicBezTo>
                  <a:cubicBezTo>
                    <a:pt x="108968" y="15013"/>
                    <a:pt x="108870" y="14896"/>
                    <a:pt x="108762" y="14896"/>
                  </a:cubicBezTo>
                  <a:cubicBezTo>
                    <a:pt x="108726" y="14896"/>
                    <a:pt x="108688" y="14909"/>
                    <a:pt x="108655" y="14941"/>
                  </a:cubicBezTo>
                  <a:cubicBezTo>
                    <a:pt x="108011" y="15463"/>
                    <a:pt x="107405" y="16023"/>
                    <a:pt x="106813" y="16598"/>
                  </a:cubicBezTo>
                  <a:cubicBezTo>
                    <a:pt x="107220" y="15919"/>
                    <a:pt x="107616" y="15229"/>
                    <a:pt x="107977" y="14513"/>
                  </a:cubicBezTo>
                  <a:cubicBezTo>
                    <a:pt x="108041" y="14384"/>
                    <a:pt x="107931" y="14239"/>
                    <a:pt x="107814" y="14239"/>
                  </a:cubicBezTo>
                  <a:cubicBezTo>
                    <a:pt x="107773" y="14239"/>
                    <a:pt x="107732" y="14256"/>
                    <a:pt x="107697" y="14297"/>
                  </a:cubicBezTo>
                  <a:cubicBezTo>
                    <a:pt x="106042" y="16162"/>
                    <a:pt x="104229" y="18050"/>
                    <a:pt x="102454" y="19973"/>
                  </a:cubicBezTo>
                  <a:cubicBezTo>
                    <a:pt x="104227" y="17923"/>
                    <a:pt x="105910" y="15801"/>
                    <a:pt x="107154" y="13298"/>
                  </a:cubicBezTo>
                  <a:close/>
                  <a:moveTo>
                    <a:pt x="112036" y="18362"/>
                  </a:moveTo>
                  <a:cubicBezTo>
                    <a:pt x="112247" y="18567"/>
                    <a:pt x="112469" y="18774"/>
                    <a:pt x="112691" y="18977"/>
                  </a:cubicBezTo>
                  <a:cubicBezTo>
                    <a:pt x="112687" y="18976"/>
                    <a:pt x="112683" y="18976"/>
                    <a:pt x="112678" y="18976"/>
                  </a:cubicBezTo>
                  <a:cubicBezTo>
                    <a:pt x="112657" y="18976"/>
                    <a:pt x="112635" y="18982"/>
                    <a:pt x="112616" y="18994"/>
                  </a:cubicBezTo>
                  <a:cubicBezTo>
                    <a:pt x="111554" y="19788"/>
                    <a:pt x="111816" y="19577"/>
                    <a:pt x="110806" y="20446"/>
                  </a:cubicBezTo>
                  <a:cubicBezTo>
                    <a:pt x="111178" y="20123"/>
                    <a:pt x="111770" y="18887"/>
                    <a:pt x="112033" y="18365"/>
                  </a:cubicBezTo>
                  <a:lnTo>
                    <a:pt x="112036" y="18362"/>
                  </a:lnTo>
                  <a:close/>
                  <a:moveTo>
                    <a:pt x="58309" y="7680"/>
                  </a:moveTo>
                  <a:cubicBezTo>
                    <a:pt x="55220" y="12345"/>
                    <a:pt x="50950" y="16439"/>
                    <a:pt x="47459" y="20712"/>
                  </a:cubicBezTo>
                  <a:cubicBezTo>
                    <a:pt x="50846" y="16147"/>
                    <a:pt x="54437" y="11756"/>
                    <a:pt x="58309" y="7680"/>
                  </a:cubicBezTo>
                  <a:close/>
                  <a:moveTo>
                    <a:pt x="64978" y="14060"/>
                  </a:moveTo>
                  <a:lnTo>
                    <a:pt x="64978" y="14060"/>
                  </a:lnTo>
                  <a:cubicBezTo>
                    <a:pt x="63321" y="16430"/>
                    <a:pt x="61482" y="18685"/>
                    <a:pt x="59671" y="20948"/>
                  </a:cubicBezTo>
                  <a:cubicBezTo>
                    <a:pt x="60959" y="19104"/>
                    <a:pt x="62275" y="17279"/>
                    <a:pt x="63658" y="15501"/>
                  </a:cubicBezTo>
                  <a:cubicBezTo>
                    <a:pt x="63999" y="15062"/>
                    <a:pt x="64464" y="14568"/>
                    <a:pt x="64978" y="14060"/>
                  </a:cubicBezTo>
                  <a:close/>
                  <a:moveTo>
                    <a:pt x="112876" y="19132"/>
                  </a:moveTo>
                  <a:cubicBezTo>
                    <a:pt x="113118" y="19346"/>
                    <a:pt x="113352" y="19557"/>
                    <a:pt x="113618" y="19765"/>
                  </a:cubicBezTo>
                  <a:cubicBezTo>
                    <a:pt x="113962" y="20039"/>
                    <a:pt x="114132" y="20339"/>
                    <a:pt x="114187" y="20639"/>
                  </a:cubicBezTo>
                  <a:cubicBezTo>
                    <a:pt x="113634" y="21001"/>
                    <a:pt x="113032" y="21425"/>
                    <a:pt x="112783" y="21425"/>
                  </a:cubicBezTo>
                  <a:cubicBezTo>
                    <a:pt x="112568" y="21425"/>
                    <a:pt x="112613" y="21113"/>
                    <a:pt x="113170" y="20180"/>
                  </a:cubicBezTo>
                  <a:cubicBezTo>
                    <a:pt x="113251" y="20044"/>
                    <a:pt x="113137" y="19922"/>
                    <a:pt x="113014" y="19922"/>
                  </a:cubicBezTo>
                  <a:cubicBezTo>
                    <a:pt x="112973" y="19922"/>
                    <a:pt x="112930" y="19936"/>
                    <a:pt x="112893" y="19967"/>
                  </a:cubicBezTo>
                  <a:cubicBezTo>
                    <a:pt x="112069" y="20670"/>
                    <a:pt x="111717" y="20928"/>
                    <a:pt x="111637" y="20928"/>
                  </a:cubicBezTo>
                  <a:cubicBezTo>
                    <a:pt x="111470" y="20928"/>
                    <a:pt x="112479" y="19808"/>
                    <a:pt x="112856" y="19236"/>
                  </a:cubicBezTo>
                  <a:cubicBezTo>
                    <a:pt x="112876" y="19205"/>
                    <a:pt x="112882" y="19167"/>
                    <a:pt x="112876" y="19132"/>
                  </a:cubicBezTo>
                  <a:close/>
                  <a:moveTo>
                    <a:pt x="112032" y="19730"/>
                  </a:moveTo>
                  <a:cubicBezTo>
                    <a:pt x="112106" y="19730"/>
                    <a:pt x="111824" y="20149"/>
                    <a:pt x="110846" y="21384"/>
                  </a:cubicBezTo>
                  <a:cubicBezTo>
                    <a:pt x="110835" y="21402"/>
                    <a:pt x="110829" y="21425"/>
                    <a:pt x="110826" y="21448"/>
                  </a:cubicBezTo>
                  <a:cubicBezTo>
                    <a:pt x="110688" y="21370"/>
                    <a:pt x="110546" y="21304"/>
                    <a:pt x="110402" y="21249"/>
                  </a:cubicBezTo>
                  <a:cubicBezTo>
                    <a:pt x="110972" y="20708"/>
                    <a:pt x="111918" y="19730"/>
                    <a:pt x="112032" y="19730"/>
                  </a:cubicBezTo>
                  <a:close/>
                  <a:moveTo>
                    <a:pt x="112314" y="20826"/>
                  </a:moveTo>
                  <a:cubicBezTo>
                    <a:pt x="112392" y="20826"/>
                    <a:pt x="112197" y="21153"/>
                    <a:pt x="111767" y="22051"/>
                  </a:cubicBezTo>
                  <a:cubicBezTo>
                    <a:pt x="111701" y="22019"/>
                    <a:pt x="111637" y="21982"/>
                    <a:pt x="111574" y="21942"/>
                  </a:cubicBezTo>
                  <a:cubicBezTo>
                    <a:pt x="111375" y="21806"/>
                    <a:pt x="111233" y="21711"/>
                    <a:pt x="111112" y="21630"/>
                  </a:cubicBezTo>
                  <a:lnTo>
                    <a:pt x="111115" y="21630"/>
                  </a:lnTo>
                  <a:cubicBezTo>
                    <a:pt x="111847" y="21190"/>
                    <a:pt x="112232" y="20826"/>
                    <a:pt x="112314" y="20826"/>
                  </a:cubicBezTo>
                  <a:close/>
                  <a:moveTo>
                    <a:pt x="113767" y="21222"/>
                  </a:moveTo>
                  <a:cubicBezTo>
                    <a:pt x="113905" y="21222"/>
                    <a:pt x="113920" y="21384"/>
                    <a:pt x="113742" y="21817"/>
                  </a:cubicBezTo>
                  <a:cubicBezTo>
                    <a:pt x="113422" y="22108"/>
                    <a:pt x="113009" y="22264"/>
                    <a:pt x="112587" y="22264"/>
                  </a:cubicBezTo>
                  <a:cubicBezTo>
                    <a:pt x="112438" y="22264"/>
                    <a:pt x="112288" y="22244"/>
                    <a:pt x="112140" y="22204"/>
                  </a:cubicBezTo>
                  <a:lnTo>
                    <a:pt x="112143" y="22204"/>
                  </a:lnTo>
                  <a:cubicBezTo>
                    <a:pt x="112813" y="21792"/>
                    <a:pt x="113507" y="21222"/>
                    <a:pt x="113767" y="21222"/>
                  </a:cubicBezTo>
                  <a:close/>
                  <a:moveTo>
                    <a:pt x="109609" y="18024"/>
                  </a:moveTo>
                  <a:cubicBezTo>
                    <a:pt x="109711" y="18024"/>
                    <a:pt x="109671" y="18268"/>
                    <a:pt x="109397" y="18907"/>
                  </a:cubicBezTo>
                  <a:cubicBezTo>
                    <a:pt x="108107" y="20048"/>
                    <a:pt x="106888" y="21298"/>
                    <a:pt x="105725" y="22608"/>
                  </a:cubicBezTo>
                  <a:cubicBezTo>
                    <a:pt x="105910" y="22363"/>
                    <a:pt x="106094" y="22123"/>
                    <a:pt x="106273" y="21875"/>
                  </a:cubicBezTo>
                  <a:cubicBezTo>
                    <a:pt x="106689" y="21393"/>
                    <a:pt x="107093" y="20899"/>
                    <a:pt x="107512" y="20420"/>
                  </a:cubicBezTo>
                  <a:cubicBezTo>
                    <a:pt x="107964" y="19902"/>
                    <a:pt x="109329" y="18024"/>
                    <a:pt x="109609" y="18024"/>
                  </a:cubicBezTo>
                  <a:close/>
                  <a:moveTo>
                    <a:pt x="63918" y="17279"/>
                  </a:moveTo>
                  <a:lnTo>
                    <a:pt x="63918" y="17279"/>
                  </a:lnTo>
                  <a:cubicBezTo>
                    <a:pt x="62431" y="19234"/>
                    <a:pt x="60890" y="21153"/>
                    <a:pt x="59354" y="23067"/>
                  </a:cubicBezTo>
                  <a:cubicBezTo>
                    <a:pt x="60823" y="21096"/>
                    <a:pt x="62353" y="19173"/>
                    <a:pt x="63918" y="17279"/>
                  </a:cubicBezTo>
                  <a:close/>
                  <a:moveTo>
                    <a:pt x="71488" y="9475"/>
                  </a:moveTo>
                  <a:lnTo>
                    <a:pt x="71488" y="9475"/>
                  </a:lnTo>
                  <a:cubicBezTo>
                    <a:pt x="70731" y="10740"/>
                    <a:pt x="69943" y="11990"/>
                    <a:pt x="69123" y="13220"/>
                  </a:cubicBezTo>
                  <a:cubicBezTo>
                    <a:pt x="67169" y="15864"/>
                    <a:pt x="65238" y="18529"/>
                    <a:pt x="63329" y="21211"/>
                  </a:cubicBezTo>
                  <a:cubicBezTo>
                    <a:pt x="62784" y="21916"/>
                    <a:pt x="62232" y="22620"/>
                    <a:pt x="61678" y="23319"/>
                  </a:cubicBezTo>
                  <a:cubicBezTo>
                    <a:pt x="63768" y="20362"/>
                    <a:pt x="65838" y="17395"/>
                    <a:pt x="67798" y="14349"/>
                  </a:cubicBezTo>
                  <a:cubicBezTo>
                    <a:pt x="68142" y="13815"/>
                    <a:pt x="68832" y="12492"/>
                    <a:pt x="69574" y="11364"/>
                  </a:cubicBezTo>
                  <a:cubicBezTo>
                    <a:pt x="70264" y="10731"/>
                    <a:pt x="70899" y="10108"/>
                    <a:pt x="71384" y="9519"/>
                  </a:cubicBezTo>
                  <a:cubicBezTo>
                    <a:pt x="71401" y="9513"/>
                    <a:pt x="71419" y="9504"/>
                    <a:pt x="71436" y="9504"/>
                  </a:cubicBezTo>
                  <a:cubicBezTo>
                    <a:pt x="71456" y="9499"/>
                    <a:pt x="71473" y="9490"/>
                    <a:pt x="71488" y="9475"/>
                  </a:cubicBezTo>
                  <a:close/>
                  <a:moveTo>
                    <a:pt x="101022" y="19684"/>
                  </a:moveTo>
                  <a:lnTo>
                    <a:pt x="101022" y="19684"/>
                  </a:lnTo>
                  <a:cubicBezTo>
                    <a:pt x="100522" y="20411"/>
                    <a:pt x="100029" y="21148"/>
                    <a:pt x="99526" y="21884"/>
                  </a:cubicBezTo>
                  <a:lnTo>
                    <a:pt x="99526" y="21881"/>
                  </a:lnTo>
                  <a:cubicBezTo>
                    <a:pt x="99483" y="21944"/>
                    <a:pt x="99425" y="22025"/>
                    <a:pt x="99359" y="22118"/>
                  </a:cubicBezTo>
                  <a:cubicBezTo>
                    <a:pt x="98836" y="22721"/>
                    <a:pt x="98305" y="23310"/>
                    <a:pt x="97754" y="23887"/>
                  </a:cubicBezTo>
                  <a:cubicBezTo>
                    <a:pt x="98779" y="22444"/>
                    <a:pt x="99882" y="21049"/>
                    <a:pt x="101022" y="19684"/>
                  </a:cubicBezTo>
                  <a:close/>
                  <a:moveTo>
                    <a:pt x="55740" y="2785"/>
                  </a:moveTo>
                  <a:lnTo>
                    <a:pt x="55740" y="2785"/>
                  </a:lnTo>
                  <a:cubicBezTo>
                    <a:pt x="55134" y="4169"/>
                    <a:pt x="54344" y="5473"/>
                    <a:pt x="53577" y="6770"/>
                  </a:cubicBezTo>
                  <a:cubicBezTo>
                    <a:pt x="53412" y="7050"/>
                    <a:pt x="53225" y="7319"/>
                    <a:pt x="53051" y="7593"/>
                  </a:cubicBezTo>
                  <a:lnTo>
                    <a:pt x="53049" y="7593"/>
                  </a:lnTo>
                  <a:cubicBezTo>
                    <a:pt x="48776" y="12752"/>
                    <a:pt x="44725" y="18108"/>
                    <a:pt x="40796" y="23552"/>
                  </a:cubicBezTo>
                  <a:cubicBezTo>
                    <a:pt x="40701" y="23674"/>
                    <a:pt x="40603" y="23795"/>
                    <a:pt x="40507" y="23916"/>
                  </a:cubicBezTo>
                  <a:cubicBezTo>
                    <a:pt x="40513" y="23908"/>
                    <a:pt x="40519" y="23899"/>
                    <a:pt x="40528" y="23890"/>
                  </a:cubicBezTo>
                  <a:cubicBezTo>
                    <a:pt x="44497" y="18209"/>
                    <a:pt x="48730" y="12715"/>
                    <a:pt x="52656" y="7001"/>
                  </a:cubicBezTo>
                  <a:cubicBezTo>
                    <a:pt x="53495" y="5784"/>
                    <a:pt x="55169" y="4087"/>
                    <a:pt x="55740" y="2785"/>
                  </a:cubicBezTo>
                  <a:close/>
                  <a:moveTo>
                    <a:pt x="79755" y="8431"/>
                  </a:moveTo>
                  <a:cubicBezTo>
                    <a:pt x="79287" y="9074"/>
                    <a:pt x="78316" y="10792"/>
                    <a:pt x="77328" y="12412"/>
                  </a:cubicBezTo>
                  <a:cubicBezTo>
                    <a:pt x="76861" y="13110"/>
                    <a:pt x="76407" y="13823"/>
                    <a:pt x="75966" y="14531"/>
                  </a:cubicBezTo>
                  <a:cubicBezTo>
                    <a:pt x="75908" y="14614"/>
                    <a:pt x="75850" y="14698"/>
                    <a:pt x="75795" y="14773"/>
                  </a:cubicBezTo>
                  <a:cubicBezTo>
                    <a:pt x="73292" y="18209"/>
                    <a:pt x="70388" y="21361"/>
                    <a:pt x="67634" y="24595"/>
                  </a:cubicBezTo>
                  <a:cubicBezTo>
                    <a:pt x="67605" y="24632"/>
                    <a:pt x="67573" y="24670"/>
                    <a:pt x="67541" y="24707"/>
                  </a:cubicBezTo>
                  <a:cubicBezTo>
                    <a:pt x="71636" y="19295"/>
                    <a:pt x="75750" y="13900"/>
                    <a:pt x="79755" y="8431"/>
                  </a:cubicBezTo>
                  <a:close/>
                  <a:moveTo>
                    <a:pt x="101781" y="14776"/>
                  </a:moveTo>
                  <a:lnTo>
                    <a:pt x="101781" y="14776"/>
                  </a:lnTo>
                  <a:cubicBezTo>
                    <a:pt x="100150" y="16794"/>
                    <a:pt x="98623" y="18896"/>
                    <a:pt x="97000" y="20922"/>
                  </a:cubicBezTo>
                  <a:cubicBezTo>
                    <a:pt x="96368" y="21636"/>
                    <a:pt x="95759" y="22360"/>
                    <a:pt x="95167" y="23099"/>
                  </a:cubicBezTo>
                  <a:cubicBezTo>
                    <a:pt x="94815" y="23495"/>
                    <a:pt x="94463" y="23893"/>
                    <a:pt x="94096" y="24274"/>
                  </a:cubicBezTo>
                  <a:cubicBezTo>
                    <a:pt x="93851" y="24537"/>
                    <a:pt x="93224" y="24996"/>
                    <a:pt x="92583" y="25443"/>
                  </a:cubicBezTo>
                  <a:lnTo>
                    <a:pt x="92583" y="25441"/>
                  </a:lnTo>
                  <a:cubicBezTo>
                    <a:pt x="93123" y="24785"/>
                    <a:pt x="93663" y="24124"/>
                    <a:pt x="94197" y="23457"/>
                  </a:cubicBezTo>
                  <a:cubicBezTo>
                    <a:pt x="96351" y="20769"/>
                    <a:pt x="99039" y="18310"/>
                    <a:pt x="100716" y="15290"/>
                  </a:cubicBezTo>
                  <a:cubicBezTo>
                    <a:pt x="100725" y="15273"/>
                    <a:pt x="100727" y="15252"/>
                    <a:pt x="100727" y="15232"/>
                  </a:cubicBezTo>
                  <a:cubicBezTo>
                    <a:pt x="101120" y="15143"/>
                    <a:pt x="101472" y="15010"/>
                    <a:pt x="101781" y="14776"/>
                  </a:cubicBezTo>
                  <a:close/>
                  <a:moveTo>
                    <a:pt x="104677" y="11854"/>
                  </a:moveTo>
                  <a:lnTo>
                    <a:pt x="104677" y="11854"/>
                  </a:lnTo>
                  <a:cubicBezTo>
                    <a:pt x="104948" y="11918"/>
                    <a:pt x="105208" y="12016"/>
                    <a:pt x="105453" y="12143"/>
                  </a:cubicBezTo>
                  <a:cubicBezTo>
                    <a:pt x="103349" y="15059"/>
                    <a:pt x="101215" y="17943"/>
                    <a:pt x="98917" y="20715"/>
                  </a:cubicBezTo>
                  <a:cubicBezTo>
                    <a:pt x="97575" y="22334"/>
                    <a:pt x="94177" y="24690"/>
                    <a:pt x="93429" y="25989"/>
                  </a:cubicBezTo>
                  <a:lnTo>
                    <a:pt x="93429" y="25986"/>
                  </a:lnTo>
                  <a:cubicBezTo>
                    <a:pt x="93802" y="25340"/>
                    <a:pt x="94206" y="24716"/>
                    <a:pt x="94639" y="24113"/>
                  </a:cubicBezTo>
                  <a:cubicBezTo>
                    <a:pt x="96195" y="22548"/>
                    <a:pt x="97592" y="20816"/>
                    <a:pt x="98940" y="19043"/>
                  </a:cubicBezTo>
                  <a:cubicBezTo>
                    <a:pt x="101005" y="16814"/>
                    <a:pt x="103089" y="14594"/>
                    <a:pt x="104665" y="11987"/>
                  </a:cubicBezTo>
                  <a:cubicBezTo>
                    <a:pt x="104688" y="11947"/>
                    <a:pt x="104694" y="11898"/>
                    <a:pt x="104677" y="11854"/>
                  </a:cubicBezTo>
                  <a:close/>
                  <a:moveTo>
                    <a:pt x="99397" y="16199"/>
                  </a:moveTo>
                  <a:lnTo>
                    <a:pt x="99397" y="16199"/>
                  </a:lnTo>
                  <a:cubicBezTo>
                    <a:pt x="97635" y="17767"/>
                    <a:pt x="95438" y="21361"/>
                    <a:pt x="93960" y="23220"/>
                  </a:cubicBezTo>
                  <a:cubicBezTo>
                    <a:pt x="93187" y="24193"/>
                    <a:pt x="92401" y="25155"/>
                    <a:pt x="91605" y="26105"/>
                  </a:cubicBezTo>
                  <a:cubicBezTo>
                    <a:pt x="91426" y="26229"/>
                    <a:pt x="91264" y="26336"/>
                    <a:pt x="91134" y="26419"/>
                  </a:cubicBezTo>
                  <a:lnTo>
                    <a:pt x="91134" y="26416"/>
                  </a:lnTo>
                  <a:cubicBezTo>
                    <a:pt x="92866" y="24159"/>
                    <a:pt x="94627" y="21615"/>
                    <a:pt x="96102" y="19202"/>
                  </a:cubicBezTo>
                  <a:cubicBezTo>
                    <a:pt x="97119" y="18113"/>
                    <a:pt x="98219" y="17109"/>
                    <a:pt x="99397" y="16199"/>
                  </a:cubicBezTo>
                  <a:close/>
                  <a:moveTo>
                    <a:pt x="105760" y="12310"/>
                  </a:moveTo>
                  <a:cubicBezTo>
                    <a:pt x="106149" y="12539"/>
                    <a:pt x="106525" y="12793"/>
                    <a:pt x="106877" y="13073"/>
                  </a:cubicBezTo>
                  <a:cubicBezTo>
                    <a:pt x="106591" y="13286"/>
                    <a:pt x="106322" y="13511"/>
                    <a:pt x="106060" y="13740"/>
                  </a:cubicBezTo>
                  <a:cubicBezTo>
                    <a:pt x="106172" y="13575"/>
                    <a:pt x="106285" y="13413"/>
                    <a:pt x="106398" y="13252"/>
                  </a:cubicBezTo>
                  <a:cubicBezTo>
                    <a:pt x="106482" y="13128"/>
                    <a:pt x="106356" y="12982"/>
                    <a:pt x="106235" y="12982"/>
                  </a:cubicBezTo>
                  <a:cubicBezTo>
                    <a:pt x="106194" y="12982"/>
                    <a:pt x="106154" y="12999"/>
                    <a:pt x="106123" y="13038"/>
                  </a:cubicBezTo>
                  <a:cubicBezTo>
                    <a:pt x="102887" y="17057"/>
                    <a:pt x="99431" y="20879"/>
                    <a:pt x="96495" y="25120"/>
                  </a:cubicBezTo>
                  <a:cubicBezTo>
                    <a:pt x="96273" y="25331"/>
                    <a:pt x="96065" y="25553"/>
                    <a:pt x="95840" y="25758"/>
                  </a:cubicBezTo>
                  <a:cubicBezTo>
                    <a:pt x="95327" y="26227"/>
                    <a:pt x="95067" y="26419"/>
                    <a:pt x="94986" y="26419"/>
                  </a:cubicBezTo>
                  <a:cubicBezTo>
                    <a:pt x="94643" y="26419"/>
                    <a:pt x="97473" y="23000"/>
                    <a:pt x="97858" y="22530"/>
                  </a:cubicBezTo>
                  <a:cubicBezTo>
                    <a:pt x="98888" y="21272"/>
                    <a:pt x="99942" y="20030"/>
                    <a:pt x="100982" y="18777"/>
                  </a:cubicBezTo>
                  <a:cubicBezTo>
                    <a:pt x="102696" y="16705"/>
                    <a:pt x="104293" y="14568"/>
                    <a:pt x="105760" y="12310"/>
                  </a:cubicBezTo>
                  <a:close/>
                  <a:moveTo>
                    <a:pt x="94734" y="16888"/>
                  </a:moveTo>
                  <a:cubicBezTo>
                    <a:pt x="94764" y="16888"/>
                    <a:pt x="94757" y="16933"/>
                    <a:pt x="94699" y="17037"/>
                  </a:cubicBezTo>
                  <a:lnTo>
                    <a:pt x="94699" y="17034"/>
                  </a:lnTo>
                  <a:cubicBezTo>
                    <a:pt x="92933" y="20238"/>
                    <a:pt x="90404" y="23021"/>
                    <a:pt x="87961" y="25718"/>
                  </a:cubicBezTo>
                  <a:cubicBezTo>
                    <a:pt x="87288" y="26457"/>
                    <a:pt x="86596" y="27176"/>
                    <a:pt x="85900" y="27892"/>
                  </a:cubicBezTo>
                  <a:cubicBezTo>
                    <a:pt x="86344" y="27303"/>
                    <a:pt x="86725" y="26809"/>
                    <a:pt x="86827" y="26682"/>
                  </a:cubicBezTo>
                  <a:cubicBezTo>
                    <a:pt x="87620" y="25648"/>
                    <a:pt x="88394" y="24603"/>
                    <a:pt x="89148" y="23544"/>
                  </a:cubicBezTo>
                  <a:cubicBezTo>
                    <a:pt x="90274" y="21965"/>
                    <a:pt x="91388" y="20414"/>
                    <a:pt x="92612" y="18904"/>
                  </a:cubicBezTo>
                  <a:lnTo>
                    <a:pt x="92612" y="18904"/>
                  </a:lnTo>
                  <a:cubicBezTo>
                    <a:pt x="92602" y="18917"/>
                    <a:pt x="92598" y="18923"/>
                    <a:pt x="92600" y="18923"/>
                  </a:cubicBezTo>
                  <a:cubicBezTo>
                    <a:pt x="92627" y="18923"/>
                    <a:pt x="94532" y="16888"/>
                    <a:pt x="94734" y="16888"/>
                  </a:cubicBezTo>
                  <a:close/>
                  <a:moveTo>
                    <a:pt x="85172" y="14597"/>
                  </a:moveTo>
                  <a:cubicBezTo>
                    <a:pt x="82300" y="19234"/>
                    <a:pt x="78653" y="23495"/>
                    <a:pt x="75434" y="27897"/>
                  </a:cubicBezTo>
                  <a:lnTo>
                    <a:pt x="75434" y="27897"/>
                  </a:lnTo>
                  <a:cubicBezTo>
                    <a:pt x="77464" y="24953"/>
                    <a:pt x="79499" y="22014"/>
                    <a:pt x="81613" y="19127"/>
                  </a:cubicBezTo>
                  <a:cubicBezTo>
                    <a:pt x="82747" y="17574"/>
                    <a:pt x="83948" y="16081"/>
                    <a:pt x="85172" y="14597"/>
                  </a:cubicBezTo>
                  <a:close/>
                  <a:moveTo>
                    <a:pt x="92666" y="14951"/>
                  </a:moveTo>
                  <a:cubicBezTo>
                    <a:pt x="92900" y="14951"/>
                    <a:pt x="91331" y="17215"/>
                    <a:pt x="90998" y="17654"/>
                  </a:cubicBezTo>
                  <a:cubicBezTo>
                    <a:pt x="88914" y="20383"/>
                    <a:pt x="86956" y="23203"/>
                    <a:pt x="84783" y="25862"/>
                  </a:cubicBezTo>
                  <a:cubicBezTo>
                    <a:pt x="84185" y="26595"/>
                    <a:pt x="83532" y="27271"/>
                    <a:pt x="82866" y="27929"/>
                  </a:cubicBezTo>
                  <a:cubicBezTo>
                    <a:pt x="83657" y="26180"/>
                    <a:pt x="84705" y="24520"/>
                    <a:pt x="85859" y="22938"/>
                  </a:cubicBezTo>
                  <a:cubicBezTo>
                    <a:pt x="86879" y="21713"/>
                    <a:pt x="87877" y="20478"/>
                    <a:pt x="88795" y="19196"/>
                  </a:cubicBezTo>
                  <a:lnTo>
                    <a:pt x="89041" y="18896"/>
                  </a:lnTo>
                  <a:cubicBezTo>
                    <a:pt x="89913" y="17842"/>
                    <a:pt x="90837" y="16829"/>
                    <a:pt x="91755" y="15815"/>
                  </a:cubicBezTo>
                  <a:cubicBezTo>
                    <a:pt x="92321" y="15192"/>
                    <a:pt x="92589" y="14951"/>
                    <a:pt x="92666" y="14951"/>
                  </a:cubicBezTo>
                  <a:close/>
                  <a:moveTo>
                    <a:pt x="90544" y="20084"/>
                  </a:moveTo>
                  <a:cubicBezTo>
                    <a:pt x="90414" y="20267"/>
                    <a:pt x="90282" y="20448"/>
                    <a:pt x="90152" y="20631"/>
                  </a:cubicBezTo>
                  <a:cubicBezTo>
                    <a:pt x="89012" y="22259"/>
                    <a:pt x="87849" y="23856"/>
                    <a:pt x="86622" y="25426"/>
                  </a:cubicBezTo>
                  <a:cubicBezTo>
                    <a:pt x="86012" y="26185"/>
                    <a:pt x="85374" y="26916"/>
                    <a:pt x="84707" y="27623"/>
                  </a:cubicBezTo>
                  <a:cubicBezTo>
                    <a:pt x="84563" y="27949"/>
                    <a:pt x="84399" y="28186"/>
                    <a:pt x="84222" y="28354"/>
                  </a:cubicBezTo>
                  <a:cubicBezTo>
                    <a:pt x="84344" y="28134"/>
                    <a:pt x="84456" y="27938"/>
                    <a:pt x="84531" y="27802"/>
                  </a:cubicBezTo>
                  <a:cubicBezTo>
                    <a:pt x="86111" y="24957"/>
                    <a:pt x="88344" y="22532"/>
                    <a:pt x="90544" y="20084"/>
                  </a:cubicBezTo>
                  <a:close/>
                  <a:moveTo>
                    <a:pt x="92396" y="12207"/>
                  </a:moveTo>
                  <a:cubicBezTo>
                    <a:pt x="92814" y="12582"/>
                    <a:pt x="93146" y="13044"/>
                    <a:pt x="93371" y="13558"/>
                  </a:cubicBezTo>
                  <a:cubicBezTo>
                    <a:pt x="93594" y="14080"/>
                    <a:pt x="93955" y="14531"/>
                    <a:pt x="94414" y="14865"/>
                  </a:cubicBezTo>
                  <a:cubicBezTo>
                    <a:pt x="93337" y="16202"/>
                    <a:pt x="92326" y="17585"/>
                    <a:pt x="91330" y="18979"/>
                  </a:cubicBezTo>
                  <a:cubicBezTo>
                    <a:pt x="88689" y="22118"/>
                    <a:pt x="85776" y="24993"/>
                    <a:pt x="83821" y="28596"/>
                  </a:cubicBezTo>
                  <a:cubicBezTo>
                    <a:pt x="83751" y="28617"/>
                    <a:pt x="83679" y="28627"/>
                    <a:pt x="83605" y="28627"/>
                  </a:cubicBezTo>
                  <a:cubicBezTo>
                    <a:pt x="83375" y="28627"/>
                    <a:pt x="83124" y="28530"/>
                    <a:pt x="82854" y="28345"/>
                  </a:cubicBezTo>
                  <a:lnTo>
                    <a:pt x="82854" y="28342"/>
                  </a:lnTo>
                  <a:cubicBezTo>
                    <a:pt x="84335" y="26919"/>
                    <a:pt x="85663" y="25340"/>
                    <a:pt x="86913" y="23671"/>
                  </a:cubicBezTo>
                  <a:cubicBezTo>
                    <a:pt x="89061" y="20795"/>
                    <a:pt x="92722" y="17559"/>
                    <a:pt x="93464" y="13985"/>
                  </a:cubicBezTo>
                  <a:cubicBezTo>
                    <a:pt x="93482" y="13891"/>
                    <a:pt x="93405" y="13807"/>
                    <a:pt x="93323" y="13807"/>
                  </a:cubicBezTo>
                  <a:cubicBezTo>
                    <a:pt x="93291" y="13807"/>
                    <a:pt x="93258" y="13819"/>
                    <a:pt x="93230" y="13849"/>
                  </a:cubicBezTo>
                  <a:cubicBezTo>
                    <a:pt x="92193" y="14941"/>
                    <a:pt x="91148" y="16055"/>
                    <a:pt x="90123" y="17195"/>
                  </a:cubicBezTo>
                  <a:cubicBezTo>
                    <a:pt x="91068" y="15642"/>
                    <a:pt x="91856" y="14002"/>
                    <a:pt x="92396" y="12207"/>
                  </a:cubicBezTo>
                  <a:close/>
                  <a:moveTo>
                    <a:pt x="65801" y="3548"/>
                  </a:moveTo>
                  <a:cubicBezTo>
                    <a:pt x="65939" y="3548"/>
                    <a:pt x="64792" y="5298"/>
                    <a:pt x="64793" y="5298"/>
                  </a:cubicBezTo>
                  <a:cubicBezTo>
                    <a:pt x="64793" y="5298"/>
                    <a:pt x="64793" y="5298"/>
                    <a:pt x="64793" y="5298"/>
                  </a:cubicBezTo>
                  <a:lnTo>
                    <a:pt x="64793" y="5298"/>
                  </a:lnTo>
                  <a:cubicBezTo>
                    <a:pt x="63390" y="7469"/>
                    <a:pt x="61715" y="9464"/>
                    <a:pt x="60090" y="11465"/>
                  </a:cubicBezTo>
                  <a:cubicBezTo>
                    <a:pt x="55351" y="17297"/>
                    <a:pt x="50759" y="23326"/>
                    <a:pt x="46357" y="29484"/>
                  </a:cubicBezTo>
                  <a:lnTo>
                    <a:pt x="46357" y="29484"/>
                  </a:lnTo>
                  <a:cubicBezTo>
                    <a:pt x="46424" y="29388"/>
                    <a:pt x="46491" y="29292"/>
                    <a:pt x="46559" y="29197"/>
                  </a:cubicBezTo>
                  <a:cubicBezTo>
                    <a:pt x="50866" y="23067"/>
                    <a:pt x="55136" y="16904"/>
                    <a:pt x="59891" y="11112"/>
                  </a:cubicBezTo>
                  <a:cubicBezTo>
                    <a:pt x="61637" y="8988"/>
                    <a:pt x="63170" y="6739"/>
                    <a:pt x="64882" y="4588"/>
                  </a:cubicBezTo>
                  <a:cubicBezTo>
                    <a:pt x="65491" y="3822"/>
                    <a:pt x="65747" y="3548"/>
                    <a:pt x="65801" y="3548"/>
                  </a:cubicBezTo>
                  <a:close/>
                  <a:moveTo>
                    <a:pt x="84145" y="24987"/>
                  </a:moveTo>
                  <a:lnTo>
                    <a:pt x="84145" y="24987"/>
                  </a:lnTo>
                  <a:cubicBezTo>
                    <a:pt x="83460" y="26107"/>
                    <a:pt x="82848" y="27271"/>
                    <a:pt x="82314" y="28469"/>
                  </a:cubicBezTo>
                  <a:cubicBezTo>
                    <a:pt x="82118" y="28657"/>
                    <a:pt x="81927" y="28850"/>
                    <a:pt x="81728" y="29038"/>
                  </a:cubicBezTo>
                  <a:lnTo>
                    <a:pt x="81725" y="29035"/>
                  </a:lnTo>
                  <a:cubicBezTo>
                    <a:pt x="81197" y="29531"/>
                    <a:pt x="80921" y="29734"/>
                    <a:pt x="80825" y="29734"/>
                  </a:cubicBezTo>
                  <a:cubicBezTo>
                    <a:pt x="80424" y="29734"/>
                    <a:pt x="83152" y="26191"/>
                    <a:pt x="83697" y="25527"/>
                  </a:cubicBezTo>
                  <a:cubicBezTo>
                    <a:pt x="83844" y="25348"/>
                    <a:pt x="83994" y="25166"/>
                    <a:pt x="84145" y="24987"/>
                  </a:cubicBezTo>
                  <a:close/>
                  <a:moveTo>
                    <a:pt x="94676" y="15039"/>
                  </a:moveTo>
                  <a:cubicBezTo>
                    <a:pt x="95427" y="15480"/>
                    <a:pt x="96349" y="15622"/>
                    <a:pt x="97293" y="15622"/>
                  </a:cubicBezTo>
                  <a:cubicBezTo>
                    <a:pt x="98252" y="15622"/>
                    <a:pt x="99234" y="15476"/>
                    <a:pt x="100084" y="15348"/>
                  </a:cubicBezTo>
                  <a:lnTo>
                    <a:pt x="100084" y="15348"/>
                  </a:lnTo>
                  <a:cubicBezTo>
                    <a:pt x="98932" y="16104"/>
                    <a:pt x="97855" y="16964"/>
                    <a:pt x="96865" y="17923"/>
                  </a:cubicBezTo>
                  <a:cubicBezTo>
                    <a:pt x="97168" y="17400"/>
                    <a:pt x="97456" y="16886"/>
                    <a:pt x="97722" y="16390"/>
                  </a:cubicBezTo>
                  <a:cubicBezTo>
                    <a:pt x="97784" y="16274"/>
                    <a:pt x="97684" y="16144"/>
                    <a:pt x="97577" y="16144"/>
                  </a:cubicBezTo>
                  <a:cubicBezTo>
                    <a:pt x="97540" y="16144"/>
                    <a:pt x="97503" y="16159"/>
                    <a:pt x="97471" y="16196"/>
                  </a:cubicBezTo>
                  <a:cubicBezTo>
                    <a:pt x="96746" y="17016"/>
                    <a:pt x="96053" y="17865"/>
                    <a:pt x="95355" y="18705"/>
                  </a:cubicBezTo>
                  <a:cubicBezTo>
                    <a:pt x="95909" y="17856"/>
                    <a:pt x="96446" y="16987"/>
                    <a:pt x="96934" y="16078"/>
                  </a:cubicBezTo>
                  <a:lnTo>
                    <a:pt x="96934" y="16075"/>
                  </a:lnTo>
                  <a:cubicBezTo>
                    <a:pt x="96996" y="15957"/>
                    <a:pt x="96897" y="15831"/>
                    <a:pt x="96789" y="15831"/>
                  </a:cubicBezTo>
                  <a:cubicBezTo>
                    <a:pt x="96752" y="15831"/>
                    <a:pt x="96713" y="15846"/>
                    <a:pt x="96680" y="15882"/>
                  </a:cubicBezTo>
                  <a:cubicBezTo>
                    <a:pt x="92471" y="20307"/>
                    <a:pt x="89364" y="25637"/>
                    <a:pt x="84933" y="29863"/>
                  </a:cubicBezTo>
                  <a:cubicBezTo>
                    <a:pt x="84551" y="30227"/>
                    <a:pt x="84351" y="30378"/>
                    <a:pt x="84283" y="30378"/>
                  </a:cubicBezTo>
                  <a:cubicBezTo>
                    <a:pt x="84181" y="30378"/>
                    <a:pt x="84371" y="30043"/>
                    <a:pt x="84687" y="29575"/>
                  </a:cubicBezTo>
                  <a:cubicBezTo>
                    <a:pt x="88813" y="25403"/>
                    <a:pt x="92817" y="21084"/>
                    <a:pt x="95669" y="15916"/>
                  </a:cubicBezTo>
                  <a:cubicBezTo>
                    <a:pt x="95734" y="15795"/>
                    <a:pt x="95639" y="15689"/>
                    <a:pt x="95533" y="15689"/>
                  </a:cubicBezTo>
                  <a:cubicBezTo>
                    <a:pt x="95497" y="15689"/>
                    <a:pt x="95460" y="15701"/>
                    <a:pt x="95427" y="15729"/>
                  </a:cubicBezTo>
                  <a:cubicBezTo>
                    <a:pt x="92791" y="17934"/>
                    <a:pt x="90851" y="20599"/>
                    <a:pt x="88879" y="23385"/>
                  </a:cubicBezTo>
                  <a:cubicBezTo>
                    <a:pt x="87456" y="25394"/>
                    <a:pt x="85631" y="27219"/>
                    <a:pt x="84439" y="29378"/>
                  </a:cubicBezTo>
                  <a:cubicBezTo>
                    <a:pt x="83961" y="29844"/>
                    <a:pt x="83702" y="30026"/>
                    <a:pt x="83587" y="30026"/>
                  </a:cubicBezTo>
                  <a:cubicBezTo>
                    <a:pt x="83353" y="30026"/>
                    <a:pt x="83728" y="29261"/>
                    <a:pt x="84093" y="28590"/>
                  </a:cubicBezTo>
                  <a:cubicBezTo>
                    <a:pt x="87196" y="25611"/>
                    <a:pt x="89621" y="22002"/>
                    <a:pt x="92014" y="18414"/>
                  </a:cubicBezTo>
                  <a:cubicBezTo>
                    <a:pt x="92959" y="17325"/>
                    <a:pt x="93865" y="16214"/>
                    <a:pt x="94676" y="15039"/>
                  </a:cubicBezTo>
                  <a:close/>
                  <a:moveTo>
                    <a:pt x="60272" y="4276"/>
                  </a:moveTo>
                  <a:cubicBezTo>
                    <a:pt x="59954" y="4931"/>
                    <a:pt x="59599" y="5569"/>
                    <a:pt x="59230" y="6199"/>
                  </a:cubicBezTo>
                  <a:cubicBezTo>
                    <a:pt x="53086" y="12261"/>
                    <a:pt x="47716" y="19418"/>
                    <a:pt x="42785" y="26616"/>
                  </a:cubicBezTo>
                  <a:cubicBezTo>
                    <a:pt x="41775" y="27912"/>
                    <a:pt x="40767" y="29214"/>
                    <a:pt x="39765" y="30519"/>
                  </a:cubicBezTo>
                  <a:cubicBezTo>
                    <a:pt x="42442" y="26743"/>
                    <a:pt x="45089" y="22946"/>
                    <a:pt x="47708" y="19124"/>
                  </a:cubicBezTo>
                  <a:cubicBezTo>
                    <a:pt x="48196" y="18411"/>
                    <a:pt x="48709" y="17715"/>
                    <a:pt x="49209" y="17013"/>
                  </a:cubicBezTo>
                  <a:cubicBezTo>
                    <a:pt x="51839" y="13869"/>
                    <a:pt x="54449" y="10726"/>
                    <a:pt x="56816" y="7388"/>
                  </a:cubicBezTo>
                  <a:cubicBezTo>
                    <a:pt x="56851" y="7354"/>
                    <a:pt x="56885" y="7313"/>
                    <a:pt x="56917" y="7276"/>
                  </a:cubicBezTo>
                  <a:cubicBezTo>
                    <a:pt x="57552" y="6580"/>
                    <a:pt x="60032" y="4767"/>
                    <a:pt x="60272" y="4276"/>
                  </a:cubicBezTo>
                  <a:close/>
                  <a:moveTo>
                    <a:pt x="108320" y="18370"/>
                  </a:moveTo>
                  <a:lnTo>
                    <a:pt x="108320" y="18370"/>
                  </a:lnTo>
                  <a:cubicBezTo>
                    <a:pt x="107775" y="19271"/>
                    <a:pt x="107203" y="20154"/>
                    <a:pt x="106594" y="21015"/>
                  </a:cubicBezTo>
                  <a:cubicBezTo>
                    <a:pt x="104870" y="23039"/>
                    <a:pt x="103225" y="25129"/>
                    <a:pt x="101622" y="27251"/>
                  </a:cubicBezTo>
                  <a:cubicBezTo>
                    <a:pt x="100863" y="28137"/>
                    <a:pt x="100098" y="29018"/>
                    <a:pt x="99345" y="29898"/>
                  </a:cubicBezTo>
                  <a:cubicBezTo>
                    <a:pt x="99143" y="30132"/>
                    <a:pt x="98946" y="30372"/>
                    <a:pt x="98747" y="30608"/>
                  </a:cubicBezTo>
                  <a:cubicBezTo>
                    <a:pt x="97760" y="30527"/>
                    <a:pt x="97682" y="30123"/>
                    <a:pt x="98533" y="29396"/>
                  </a:cubicBezTo>
                  <a:cubicBezTo>
                    <a:pt x="99740" y="27606"/>
                    <a:pt x="101409" y="26061"/>
                    <a:pt x="102884" y="24494"/>
                  </a:cubicBezTo>
                  <a:cubicBezTo>
                    <a:pt x="104743" y="22513"/>
                    <a:pt x="106169" y="20065"/>
                    <a:pt x="108320" y="18370"/>
                  </a:cubicBezTo>
                  <a:close/>
                  <a:moveTo>
                    <a:pt x="84049" y="9366"/>
                  </a:moveTo>
                  <a:cubicBezTo>
                    <a:pt x="80899" y="14664"/>
                    <a:pt x="76419" y="19124"/>
                    <a:pt x="72579" y="23913"/>
                  </a:cubicBezTo>
                  <a:cubicBezTo>
                    <a:pt x="70561" y="26428"/>
                    <a:pt x="68589" y="28983"/>
                    <a:pt x="66635" y="31552"/>
                  </a:cubicBezTo>
                  <a:cubicBezTo>
                    <a:pt x="68139" y="29454"/>
                    <a:pt x="69643" y="27355"/>
                    <a:pt x="71147" y="25253"/>
                  </a:cubicBezTo>
                  <a:cubicBezTo>
                    <a:pt x="72998" y="22672"/>
                    <a:pt x="74970" y="20175"/>
                    <a:pt x="76979" y="17715"/>
                  </a:cubicBezTo>
                  <a:cubicBezTo>
                    <a:pt x="77865" y="16705"/>
                    <a:pt x="78737" y="15685"/>
                    <a:pt x="79577" y="14649"/>
                  </a:cubicBezTo>
                  <a:cubicBezTo>
                    <a:pt x="81145" y="12954"/>
                    <a:pt x="82932" y="11245"/>
                    <a:pt x="84049" y="9366"/>
                  </a:cubicBezTo>
                  <a:close/>
                  <a:moveTo>
                    <a:pt x="87815" y="11646"/>
                  </a:moveTo>
                  <a:cubicBezTo>
                    <a:pt x="87936" y="11646"/>
                    <a:pt x="87864" y="11955"/>
                    <a:pt x="87444" y="12793"/>
                  </a:cubicBezTo>
                  <a:cubicBezTo>
                    <a:pt x="87213" y="13255"/>
                    <a:pt x="86968" y="13705"/>
                    <a:pt x="86708" y="14150"/>
                  </a:cubicBezTo>
                  <a:cubicBezTo>
                    <a:pt x="83582" y="17519"/>
                    <a:pt x="80819" y="21272"/>
                    <a:pt x="78217" y="25155"/>
                  </a:cubicBezTo>
                  <a:cubicBezTo>
                    <a:pt x="76456" y="27352"/>
                    <a:pt x="74727" y="29572"/>
                    <a:pt x="73032" y="31818"/>
                  </a:cubicBezTo>
                  <a:cubicBezTo>
                    <a:pt x="74002" y="30461"/>
                    <a:pt x="74972" y="29098"/>
                    <a:pt x="75940" y="27736"/>
                  </a:cubicBezTo>
                  <a:cubicBezTo>
                    <a:pt x="79416" y="22828"/>
                    <a:pt x="83414" y="18194"/>
                    <a:pt x="86466" y="12998"/>
                  </a:cubicBezTo>
                  <a:cubicBezTo>
                    <a:pt x="87004" y="12351"/>
                    <a:pt x="87631" y="11646"/>
                    <a:pt x="87815" y="11646"/>
                  </a:cubicBezTo>
                  <a:close/>
                  <a:moveTo>
                    <a:pt x="66554" y="3078"/>
                  </a:moveTo>
                  <a:cubicBezTo>
                    <a:pt x="66687" y="3136"/>
                    <a:pt x="66817" y="3199"/>
                    <a:pt x="66941" y="3274"/>
                  </a:cubicBezTo>
                  <a:cubicBezTo>
                    <a:pt x="67051" y="3323"/>
                    <a:pt x="67146" y="3384"/>
                    <a:pt x="67244" y="3436"/>
                  </a:cubicBezTo>
                  <a:cubicBezTo>
                    <a:pt x="67227" y="3447"/>
                    <a:pt x="67209" y="3450"/>
                    <a:pt x="67195" y="3470"/>
                  </a:cubicBezTo>
                  <a:cubicBezTo>
                    <a:pt x="65601" y="5543"/>
                    <a:pt x="64002" y="7613"/>
                    <a:pt x="62391" y="9678"/>
                  </a:cubicBezTo>
                  <a:cubicBezTo>
                    <a:pt x="61282" y="11032"/>
                    <a:pt x="60205" y="12417"/>
                    <a:pt x="59157" y="13832"/>
                  </a:cubicBezTo>
                  <a:cubicBezTo>
                    <a:pt x="54446" y="19866"/>
                    <a:pt x="49731" y="25900"/>
                    <a:pt x="45127" y="32014"/>
                  </a:cubicBezTo>
                  <a:cubicBezTo>
                    <a:pt x="48204" y="27750"/>
                    <a:pt x="51357" y="23538"/>
                    <a:pt x="54449" y="19288"/>
                  </a:cubicBezTo>
                  <a:cubicBezTo>
                    <a:pt x="58413" y="13838"/>
                    <a:pt x="63090" y="8878"/>
                    <a:pt x="66554" y="3078"/>
                  </a:cubicBezTo>
                  <a:close/>
                  <a:moveTo>
                    <a:pt x="84725" y="10134"/>
                  </a:moveTo>
                  <a:lnTo>
                    <a:pt x="84725" y="10134"/>
                  </a:lnTo>
                  <a:cubicBezTo>
                    <a:pt x="83232" y="12567"/>
                    <a:pt x="81509" y="14857"/>
                    <a:pt x="79794" y="17135"/>
                  </a:cubicBezTo>
                  <a:cubicBezTo>
                    <a:pt x="75530" y="22785"/>
                    <a:pt x="71251" y="28388"/>
                    <a:pt x="67053" y="34067"/>
                  </a:cubicBezTo>
                  <a:cubicBezTo>
                    <a:pt x="68979" y="31336"/>
                    <a:pt x="70910" y="28605"/>
                    <a:pt x="72807" y="25856"/>
                  </a:cubicBezTo>
                  <a:cubicBezTo>
                    <a:pt x="75631" y="21765"/>
                    <a:pt x="78451" y="17686"/>
                    <a:pt x="81540" y="13792"/>
                  </a:cubicBezTo>
                  <a:lnTo>
                    <a:pt x="81540" y="13794"/>
                  </a:lnTo>
                  <a:cubicBezTo>
                    <a:pt x="82458" y="12640"/>
                    <a:pt x="84104" y="11144"/>
                    <a:pt x="84725" y="10134"/>
                  </a:cubicBezTo>
                  <a:close/>
                  <a:moveTo>
                    <a:pt x="107735" y="16116"/>
                  </a:moveTo>
                  <a:cubicBezTo>
                    <a:pt x="107787" y="16116"/>
                    <a:pt x="106195" y="19367"/>
                    <a:pt x="105783" y="19973"/>
                  </a:cubicBezTo>
                  <a:cubicBezTo>
                    <a:pt x="105575" y="20276"/>
                    <a:pt x="105347" y="20564"/>
                    <a:pt x="105127" y="20862"/>
                  </a:cubicBezTo>
                  <a:cubicBezTo>
                    <a:pt x="103716" y="22528"/>
                    <a:pt x="102350" y="24245"/>
                    <a:pt x="100909" y="25879"/>
                  </a:cubicBezTo>
                  <a:cubicBezTo>
                    <a:pt x="100520" y="26304"/>
                    <a:pt x="100130" y="26728"/>
                    <a:pt x="99743" y="27150"/>
                  </a:cubicBezTo>
                  <a:cubicBezTo>
                    <a:pt x="99604" y="27303"/>
                    <a:pt x="99463" y="27453"/>
                    <a:pt x="99324" y="27603"/>
                  </a:cubicBezTo>
                  <a:cubicBezTo>
                    <a:pt x="96469" y="30591"/>
                    <a:pt x="93545" y="33475"/>
                    <a:pt x="90915" y="36642"/>
                  </a:cubicBezTo>
                  <a:cubicBezTo>
                    <a:pt x="91492" y="35747"/>
                    <a:pt x="92058" y="34800"/>
                    <a:pt x="92520" y="34079"/>
                  </a:cubicBezTo>
                  <a:lnTo>
                    <a:pt x="92523" y="34079"/>
                  </a:lnTo>
                  <a:cubicBezTo>
                    <a:pt x="94688" y="31483"/>
                    <a:pt x="96859" y="28893"/>
                    <a:pt x="99099" y="26373"/>
                  </a:cubicBezTo>
                  <a:cubicBezTo>
                    <a:pt x="101527" y="23639"/>
                    <a:pt x="103958" y="20943"/>
                    <a:pt x="105970" y="17931"/>
                  </a:cubicBezTo>
                  <a:cubicBezTo>
                    <a:pt x="106542" y="17311"/>
                    <a:pt x="107125" y="16705"/>
                    <a:pt x="107731" y="16118"/>
                  </a:cubicBezTo>
                  <a:cubicBezTo>
                    <a:pt x="107733" y="16117"/>
                    <a:pt x="107734" y="16116"/>
                    <a:pt x="107735" y="16116"/>
                  </a:cubicBezTo>
                  <a:close/>
                  <a:moveTo>
                    <a:pt x="95285" y="33458"/>
                  </a:moveTo>
                  <a:cubicBezTo>
                    <a:pt x="93796" y="35150"/>
                    <a:pt x="92231" y="37277"/>
                    <a:pt x="90811" y="39474"/>
                  </a:cubicBezTo>
                  <a:cubicBezTo>
                    <a:pt x="90490" y="39855"/>
                    <a:pt x="90208" y="40238"/>
                    <a:pt x="90009" y="40629"/>
                  </a:cubicBezTo>
                  <a:lnTo>
                    <a:pt x="90009" y="40629"/>
                  </a:lnTo>
                  <a:cubicBezTo>
                    <a:pt x="90044" y="40529"/>
                    <a:pt x="89965" y="40400"/>
                    <a:pt x="89866" y="40400"/>
                  </a:cubicBezTo>
                  <a:cubicBezTo>
                    <a:pt x="89840" y="40400"/>
                    <a:pt x="89813" y="40409"/>
                    <a:pt x="89786" y="40430"/>
                  </a:cubicBezTo>
                  <a:cubicBezTo>
                    <a:pt x="89372" y="40741"/>
                    <a:pt x="89221" y="40864"/>
                    <a:pt x="89216" y="40864"/>
                  </a:cubicBezTo>
                  <a:cubicBezTo>
                    <a:pt x="89208" y="40864"/>
                    <a:pt x="89615" y="40513"/>
                    <a:pt x="89869" y="40133"/>
                  </a:cubicBezTo>
                  <a:cubicBezTo>
                    <a:pt x="91454" y="37754"/>
                    <a:pt x="93400" y="35597"/>
                    <a:pt x="95285" y="33458"/>
                  </a:cubicBezTo>
                  <a:close/>
                  <a:moveTo>
                    <a:pt x="89291" y="12009"/>
                  </a:moveTo>
                  <a:cubicBezTo>
                    <a:pt x="89483" y="12009"/>
                    <a:pt x="86058" y="16573"/>
                    <a:pt x="86101" y="16573"/>
                  </a:cubicBezTo>
                  <a:cubicBezTo>
                    <a:pt x="86109" y="16573"/>
                    <a:pt x="86249" y="16400"/>
                    <a:pt x="86573" y="15986"/>
                  </a:cubicBezTo>
                  <a:lnTo>
                    <a:pt x="86573" y="15986"/>
                  </a:lnTo>
                  <a:cubicBezTo>
                    <a:pt x="80264" y="24045"/>
                    <a:pt x="74310" y="32497"/>
                    <a:pt x="68490" y="40969"/>
                  </a:cubicBezTo>
                  <a:lnTo>
                    <a:pt x="68490" y="40969"/>
                  </a:lnTo>
                  <a:cubicBezTo>
                    <a:pt x="68664" y="40714"/>
                    <a:pt x="68838" y="40458"/>
                    <a:pt x="69011" y="40202"/>
                  </a:cubicBezTo>
                  <a:cubicBezTo>
                    <a:pt x="72536" y="34985"/>
                    <a:pt x="75954" y="29699"/>
                    <a:pt x="79427" y="24447"/>
                  </a:cubicBezTo>
                  <a:cubicBezTo>
                    <a:pt x="79797" y="23887"/>
                    <a:pt x="80175" y="23333"/>
                    <a:pt x="80550" y="22779"/>
                  </a:cubicBezTo>
                  <a:cubicBezTo>
                    <a:pt x="82672" y="20183"/>
                    <a:pt x="84811" y="17617"/>
                    <a:pt x="86587" y="14808"/>
                  </a:cubicBezTo>
                  <a:cubicBezTo>
                    <a:pt x="87410" y="13878"/>
                    <a:pt x="88273" y="12989"/>
                    <a:pt x="89156" y="12117"/>
                  </a:cubicBezTo>
                  <a:cubicBezTo>
                    <a:pt x="89231" y="12043"/>
                    <a:pt x="89275" y="12009"/>
                    <a:pt x="89291" y="12009"/>
                  </a:cubicBezTo>
                  <a:close/>
                  <a:moveTo>
                    <a:pt x="61220" y="4814"/>
                  </a:moveTo>
                  <a:cubicBezTo>
                    <a:pt x="61609" y="4814"/>
                    <a:pt x="58071" y="9421"/>
                    <a:pt x="57653" y="10004"/>
                  </a:cubicBezTo>
                  <a:cubicBezTo>
                    <a:pt x="55745" y="12668"/>
                    <a:pt x="53767" y="15281"/>
                    <a:pt x="51784" y="17888"/>
                  </a:cubicBezTo>
                  <a:cubicBezTo>
                    <a:pt x="47133" y="23991"/>
                    <a:pt x="42329" y="29973"/>
                    <a:pt x="37615" y="36024"/>
                  </a:cubicBezTo>
                  <a:cubicBezTo>
                    <a:pt x="36243" y="37785"/>
                    <a:pt x="34886" y="39558"/>
                    <a:pt x="33544" y="41339"/>
                  </a:cubicBezTo>
                  <a:cubicBezTo>
                    <a:pt x="33859" y="40831"/>
                    <a:pt x="34176" y="40320"/>
                    <a:pt x="34497" y="39824"/>
                  </a:cubicBezTo>
                  <a:cubicBezTo>
                    <a:pt x="37514" y="35118"/>
                    <a:pt x="40611" y="30357"/>
                    <a:pt x="43868" y="25695"/>
                  </a:cubicBezTo>
                  <a:cubicBezTo>
                    <a:pt x="45961" y="23030"/>
                    <a:pt x="48083" y="20388"/>
                    <a:pt x="50254" y="17796"/>
                  </a:cubicBezTo>
                  <a:cubicBezTo>
                    <a:pt x="53254" y="14216"/>
                    <a:pt x="56447" y="10827"/>
                    <a:pt x="59002" y="6955"/>
                  </a:cubicBezTo>
                  <a:cubicBezTo>
                    <a:pt x="59438" y="6505"/>
                    <a:pt x="59856" y="6037"/>
                    <a:pt x="60298" y="5595"/>
                  </a:cubicBezTo>
                  <a:cubicBezTo>
                    <a:pt x="60852" y="5042"/>
                    <a:pt x="61134" y="4814"/>
                    <a:pt x="61220" y="4814"/>
                  </a:cubicBezTo>
                  <a:close/>
                  <a:moveTo>
                    <a:pt x="68873" y="10082"/>
                  </a:moveTo>
                  <a:cubicBezTo>
                    <a:pt x="68097" y="11383"/>
                    <a:pt x="67261" y="12649"/>
                    <a:pt x="66395" y="13893"/>
                  </a:cubicBezTo>
                  <a:cubicBezTo>
                    <a:pt x="61912" y="18933"/>
                    <a:pt x="57902" y="24372"/>
                    <a:pt x="54019" y="29907"/>
                  </a:cubicBezTo>
                  <a:cubicBezTo>
                    <a:pt x="51085" y="33770"/>
                    <a:pt x="48213" y="37681"/>
                    <a:pt x="45309" y="41565"/>
                  </a:cubicBezTo>
                  <a:cubicBezTo>
                    <a:pt x="45164" y="41758"/>
                    <a:pt x="45020" y="41951"/>
                    <a:pt x="44875" y="42145"/>
                  </a:cubicBezTo>
                  <a:cubicBezTo>
                    <a:pt x="45358" y="41452"/>
                    <a:pt x="45837" y="40750"/>
                    <a:pt x="46322" y="40063"/>
                  </a:cubicBezTo>
                  <a:cubicBezTo>
                    <a:pt x="49010" y="36261"/>
                    <a:pt x="51689" y="32447"/>
                    <a:pt x="54356" y="28628"/>
                  </a:cubicBezTo>
                  <a:cubicBezTo>
                    <a:pt x="55355" y="27233"/>
                    <a:pt x="56357" y="25839"/>
                    <a:pt x="57356" y="24442"/>
                  </a:cubicBezTo>
                  <a:cubicBezTo>
                    <a:pt x="60076" y="20665"/>
                    <a:pt x="63069" y="17164"/>
                    <a:pt x="65679" y="13376"/>
                  </a:cubicBezTo>
                  <a:cubicBezTo>
                    <a:pt x="67000" y="12113"/>
                    <a:pt x="68421" y="10838"/>
                    <a:pt x="68873" y="10082"/>
                  </a:cubicBezTo>
                  <a:close/>
                  <a:moveTo>
                    <a:pt x="75076" y="19886"/>
                  </a:moveTo>
                  <a:lnTo>
                    <a:pt x="75076" y="19886"/>
                  </a:lnTo>
                  <a:cubicBezTo>
                    <a:pt x="70166" y="26232"/>
                    <a:pt x="65497" y="32742"/>
                    <a:pt x="60693" y="39243"/>
                  </a:cubicBezTo>
                  <a:lnTo>
                    <a:pt x="60690" y="39240"/>
                  </a:lnTo>
                  <a:cubicBezTo>
                    <a:pt x="59605" y="40713"/>
                    <a:pt x="58508" y="42191"/>
                    <a:pt x="57408" y="43672"/>
                  </a:cubicBezTo>
                  <a:cubicBezTo>
                    <a:pt x="58595" y="41928"/>
                    <a:pt x="59793" y="40193"/>
                    <a:pt x="61005" y="38473"/>
                  </a:cubicBezTo>
                  <a:cubicBezTo>
                    <a:pt x="65356" y="32315"/>
                    <a:pt x="69733" y="26087"/>
                    <a:pt x="74655" y="20368"/>
                  </a:cubicBezTo>
                  <a:cubicBezTo>
                    <a:pt x="74793" y="20206"/>
                    <a:pt x="74935" y="20048"/>
                    <a:pt x="75076" y="19886"/>
                  </a:cubicBezTo>
                  <a:close/>
                  <a:moveTo>
                    <a:pt x="55344" y="31778"/>
                  </a:moveTo>
                  <a:lnTo>
                    <a:pt x="55344" y="31778"/>
                  </a:lnTo>
                  <a:cubicBezTo>
                    <a:pt x="54515" y="32918"/>
                    <a:pt x="53689" y="34058"/>
                    <a:pt x="52864" y="35196"/>
                  </a:cubicBezTo>
                  <a:cubicBezTo>
                    <a:pt x="50797" y="38037"/>
                    <a:pt x="48640" y="40860"/>
                    <a:pt x="46458" y="43681"/>
                  </a:cubicBezTo>
                  <a:cubicBezTo>
                    <a:pt x="46983" y="42936"/>
                    <a:pt x="47508" y="42194"/>
                    <a:pt x="48034" y="41449"/>
                  </a:cubicBezTo>
                  <a:cubicBezTo>
                    <a:pt x="50358" y="38164"/>
                    <a:pt x="52832" y="34962"/>
                    <a:pt x="55344" y="31778"/>
                  </a:cubicBezTo>
                  <a:close/>
                  <a:moveTo>
                    <a:pt x="55774" y="396"/>
                  </a:moveTo>
                  <a:cubicBezTo>
                    <a:pt x="56683" y="462"/>
                    <a:pt x="56995" y="1372"/>
                    <a:pt x="57668" y="2200"/>
                  </a:cubicBezTo>
                  <a:cubicBezTo>
                    <a:pt x="56542" y="3468"/>
                    <a:pt x="55430" y="4747"/>
                    <a:pt x="54333" y="6040"/>
                  </a:cubicBezTo>
                  <a:lnTo>
                    <a:pt x="54330" y="6037"/>
                  </a:lnTo>
                  <a:cubicBezTo>
                    <a:pt x="55176" y="4599"/>
                    <a:pt x="55936" y="3112"/>
                    <a:pt x="56608" y="1585"/>
                  </a:cubicBezTo>
                  <a:cubicBezTo>
                    <a:pt x="56656" y="1471"/>
                    <a:pt x="56564" y="1338"/>
                    <a:pt x="56463" y="1338"/>
                  </a:cubicBezTo>
                  <a:cubicBezTo>
                    <a:pt x="56428" y="1338"/>
                    <a:pt x="56392" y="1354"/>
                    <a:pt x="56360" y="1392"/>
                  </a:cubicBezTo>
                  <a:cubicBezTo>
                    <a:pt x="51966" y="6586"/>
                    <a:pt x="48302" y="12550"/>
                    <a:pt x="44304" y="18061"/>
                  </a:cubicBezTo>
                  <a:cubicBezTo>
                    <a:pt x="41772" y="21546"/>
                    <a:pt x="39301" y="25074"/>
                    <a:pt x="36829" y="28602"/>
                  </a:cubicBezTo>
                  <a:cubicBezTo>
                    <a:pt x="32811" y="33735"/>
                    <a:pt x="28853" y="38914"/>
                    <a:pt x="24955" y="44134"/>
                  </a:cubicBezTo>
                  <a:cubicBezTo>
                    <a:pt x="25198" y="43787"/>
                    <a:pt x="25452" y="43450"/>
                    <a:pt x="25688" y="43098"/>
                  </a:cubicBezTo>
                  <a:cubicBezTo>
                    <a:pt x="33639" y="31396"/>
                    <a:pt x="41639" y="19950"/>
                    <a:pt x="50098" y="8604"/>
                  </a:cubicBezTo>
                  <a:cubicBezTo>
                    <a:pt x="51129" y="7224"/>
                    <a:pt x="52116" y="5725"/>
                    <a:pt x="53043" y="4256"/>
                  </a:cubicBezTo>
                  <a:cubicBezTo>
                    <a:pt x="54019" y="3029"/>
                    <a:pt x="54945" y="1764"/>
                    <a:pt x="55774" y="396"/>
                  </a:cubicBezTo>
                  <a:close/>
                  <a:moveTo>
                    <a:pt x="58043" y="2552"/>
                  </a:moveTo>
                  <a:cubicBezTo>
                    <a:pt x="58364" y="2804"/>
                    <a:pt x="58765" y="2977"/>
                    <a:pt x="59218" y="3095"/>
                  </a:cubicBezTo>
                  <a:cubicBezTo>
                    <a:pt x="54423" y="7749"/>
                    <a:pt x="50768" y="13953"/>
                    <a:pt x="46697" y="19239"/>
                  </a:cubicBezTo>
                  <a:cubicBezTo>
                    <a:pt x="45909" y="20264"/>
                    <a:pt x="45150" y="21306"/>
                    <a:pt x="44379" y="22340"/>
                  </a:cubicBezTo>
                  <a:cubicBezTo>
                    <a:pt x="40525" y="27069"/>
                    <a:pt x="36997" y="32081"/>
                    <a:pt x="33587" y="37188"/>
                  </a:cubicBezTo>
                  <a:cubicBezTo>
                    <a:pt x="32753" y="38322"/>
                    <a:pt x="31921" y="39463"/>
                    <a:pt x="31067" y="40586"/>
                  </a:cubicBezTo>
                  <a:cubicBezTo>
                    <a:pt x="29892" y="42127"/>
                    <a:pt x="28702" y="43658"/>
                    <a:pt x="27499" y="45179"/>
                  </a:cubicBezTo>
                  <a:cubicBezTo>
                    <a:pt x="28229" y="44073"/>
                    <a:pt x="28965" y="42970"/>
                    <a:pt x="29698" y="41871"/>
                  </a:cubicBezTo>
                  <a:cubicBezTo>
                    <a:pt x="34246" y="35098"/>
                    <a:pt x="38836" y="28356"/>
                    <a:pt x="43689" y="21797"/>
                  </a:cubicBezTo>
                  <a:cubicBezTo>
                    <a:pt x="48406" y="15417"/>
                    <a:pt x="54189" y="9533"/>
                    <a:pt x="58043" y="2552"/>
                  </a:cubicBezTo>
                  <a:close/>
                  <a:moveTo>
                    <a:pt x="74839" y="40649"/>
                  </a:moveTo>
                  <a:cubicBezTo>
                    <a:pt x="74854" y="40649"/>
                    <a:pt x="72536" y="44019"/>
                    <a:pt x="72161" y="44541"/>
                  </a:cubicBezTo>
                  <a:cubicBezTo>
                    <a:pt x="71817" y="45023"/>
                    <a:pt x="71476" y="45502"/>
                    <a:pt x="71136" y="45979"/>
                  </a:cubicBezTo>
                  <a:cubicBezTo>
                    <a:pt x="72042" y="44668"/>
                    <a:pt x="72946" y="43360"/>
                    <a:pt x="73855" y="42050"/>
                  </a:cubicBezTo>
                  <a:cubicBezTo>
                    <a:pt x="74561" y="41035"/>
                    <a:pt x="74834" y="40649"/>
                    <a:pt x="74839" y="40649"/>
                  </a:cubicBezTo>
                  <a:close/>
                  <a:moveTo>
                    <a:pt x="56409" y="34416"/>
                  </a:moveTo>
                  <a:lnTo>
                    <a:pt x="56409" y="34419"/>
                  </a:lnTo>
                  <a:cubicBezTo>
                    <a:pt x="54763" y="36864"/>
                    <a:pt x="53109" y="39310"/>
                    <a:pt x="51412" y="41720"/>
                  </a:cubicBezTo>
                  <a:cubicBezTo>
                    <a:pt x="50026" y="43692"/>
                    <a:pt x="48626" y="45655"/>
                    <a:pt x="47214" y="47607"/>
                  </a:cubicBezTo>
                  <a:cubicBezTo>
                    <a:pt x="47399" y="47333"/>
                    <a:pt x="47578" y="47053"/>
                    <a:pt x="47762" y="46778"/>
                  </a:cubicBezTo>
                  <a:cubicBezTo>
                    <a:pt x="50586" y="42615"/>
                    <a:pt x="53490" y="38510"/>
                    <a:pt x="56409" y="34416"/>
                  </a:cubicBezTo>
                  <a:close/>
                  <a:moveTo>
                    <a:pt x="51454" y="21673"/>
                  </a:moveTo>
                  <a:lnTo>
                    <a:pt x="51454" y="21673"/>
                  </a:lnTo>
                  <a:cubicBezTo>
                    <a:pt x="48295" y="26079"/>
                    <a:pt x="45229" y="30553"/>
                    <a:pt x="42075" y="34965"/>
                  </a:cubicBezTo>
                  <a:cubicBezTo>
                    <a:pt x="38374" y="40138"/>
                    <a:pt x="34399" y="45090"/>
                    <a:pt x="30484" y="50098"/>
                  </a:cubicBezTo>
                  <a:cubicBezTo>
                    <a:pt x="33111" y="46057"/>
                    <a:pt x="35781" y="42044"/>
                    <a:pt x="38694" y="38213"/>
                  </a:cubicBezTo>
                  <a:cubicBezTo>
                    <a:pt x="42907" y="32669"/>
                    <a:pt x="47260" y="27232"/>
                    <a:pt x="51454" y="21673"/>
                  </a:cubicBezTo>
                  <a:close/>
                  <a:moveTo>
                    <a:pt x="62414" y="3751"/>
                  </a:moveTo>
                  <a:cubicBezTo>
                    <a:pt x="62729" y="3860"/>
                    <a:pt x="63017" y="3999"/>
                    <a:pt x="63248" y="4186"/>
                  </a:cubicBezTo>
                  <a:cubicBezTo>
                    <a:pt x="63283" y="4211"/>
                    <a:pt x="63324" y="4225"/>
                    <a:pt x="63365" y="4225"/>
                  </a:cubicBezTo>
                  <a:cubicBezTo>
                    <a:pt x="63373" y="4225"/>
                    <a:pt x="63380" y="4225"/>
                    <a:pt x="63387" y="4224"/>
                  </a:cubicBezTo>
                  <a:lnTo>
                    <a:pt x="63387" y="4224"/>
                  </a:lnTo>
                  <a:cubicBezTo>
                    <a:pt x="59498" y="10215"/>
                    <a:pt x="54763" y="15553"/>
                    <a:pt x="50320" y="21127"/>
                  </a:cubicBezTo>
                  <a:cubicBezTo>
                    <a:pt x="46296" y="26180"/>
                    <a:pt x="42511" y="31434"/>
                    <a:pt x="38599" y="36573"/>
                  </a:cubicBezTo>
                  <a:cubicBezTo>
                    <a:pt x="34681" y="41720"/>
                    <a:pt x="30738" y="46836"/>
                    <a:pt x="27068" y="52163"/>
                  </a:cubicBezTo>
                  <a:cubicBezTo>
                    <a:pt x="28861" y="49175"/>
                    <a:pt x="30599" y="46169"/>
                    <a:pt x="32360" y="43262"/>
                  </a:cubicBezTo>
                  <a:cubicBezTo>
                    <a:pt x="42263" y="30008"/>
                    <a:pt x="53132" y="17395"/>
                    <a:pt x="62414" y="3751"/>
                  </a:cubicBezTo>
                  <a:close/>
                  <a:moveTo>
                    <a:pt x="51706" y="5878"/>
                  </a:moveTo>
                  <a:lnTo>
                    <a:pt x="51706" y="5878"/>
                  </a:lnTo>
                  <a:cubicBezTo>
                    <a:pt x="44362" y="16468"/>
                    <a:pt x="36174" y="26465"/>
                    <a:pt x="29130" y="37295"/>
                  </a:cubicBezTo>
                  <a:cubicBezTo>
                    <a:pt x="25593" y="42731"/>
                    <a:pt x="21860" y="47962"/>
                    <a:pt x="17951" y="53101"/>
                  </a:cubicBezTo>
                  <a:cubicBezTo>
                    <a:pt x="20015" y="49426"/>
                    <a:pt x="22123" y="45808"/>
                    <a:pt x="24545" y="42514"/>
                  </a:cubicBezTo>
                  <a:cubicBezTo>
                    <a:pt x="29866" y="35274"/>
                    <a:pt x="35091" y="27949"/>
                    <a:pt x="40334" y="20651"/>
                  </a:cubicBezTo>
                  <a:cubicBezTo>
                    <a:pt x="43285" y="16543"/>
                    <a:pt x="46114" y="12331"/>
                    <a:pt x="49440" y="8511"/>
                  </a:cubicBezTo>
                  <a:lnTo>
                    <a:pt x="49440" y="8508"/>
                  </a:lnTo>
                  <a:cubicBezTo>
                    <a:pt x="50205" y="7628"/>
                    <a:pt x="50961" y="6756"/>
                    <a:pt x="51706" y="5878"/>
                  </a:cubicBezTo>
                  <a:close/>
                  <a:moveTo>
                    <a:pt x="82556" y="7316"/>
                  </a:moveTo>
                  <a:cubicBezTo>
                    <a:pt x="82900" y="7316"/>
                    <a:pt x="83235" y="7359"/>
                    <a:pt x="83564" y="7437"/>
                  </a:cubicBezTo>
                  <a:cubicBezTo>
                    <a:pt x="74360" y="16650"/>
                    <a:pt x="67631" y="28010"/>
                    <a:pt x="60076" y="38539"/>
                  </a:cubicBezTo>
                  <a:cubicBezTo>
                    <a:pt x="56522" y="43493"/>
                    <a:pt x="52867" y="48369"/>
                    <a:pt x="49194" y="53237"/>
                  </a:cubicBezTo>
                  <a:cubicBezTo>
                    <a:pt x="51163" y="50410"/>
                    <a:pt x="53121" y="47578"/>
                    <a:pt x="55069" y="44737"/>
                  </a:cubicBezTo>
                  <a:cubicBezTo>
                    <a:pt x="59478" y="38314"/>
                    <a:pt x="63852" y="31881"/>
                    <a:pt x="68485" y="25617"/>
                  </a:cubicBezTo>
                  <a:cubicBezTo>
                    <a:pt x="70882" y="22377"/>
                    <a:pt x="73298" y="19153"/>
                    <a:pt x="75677" y="15899"/>
                  </a:cubicBezTo>
                  <a:cubicBezTo>
                    <a:pt x="77481" y="13434"/>
                    <a:pt x="79343" y="9487"/>
                    <a:pt x="81907" y="7781"/>
                  </a:cubicBezTo>
                  <a:cubicBezTo>
                    <a:pt x="82044" y="7689"/>
                    <a:pt x="81961" y="7492"/>
                    <a:pt x="81834" y="7492"/>
                  </a:cubicBezTo>
                  <a:cubicBezTo>
                    <a:pt x="81809" y="7492"/>
                    <a:pt x="81782" y="7500"/>
                    <a:pt x="81754" y="7518"/>
                  </a:cubicBezTo>
                  <a:cubicBezTo>
                    <a:pt x="80923" y="8069"/>
                    <a:pt x="80152" y="8800"/>
                    <a:pt x="79421" y="9631"/>
                  </a:cubicBezTo>
                  <a:cubicBezTo>
                    <a:pt x="79811" y="8950"/>
                    <a:pt x="80184" y="8254"/>
                    <a:pt x="80536" y="7544"/>
                  </a:cubicBezTo>
                  <a:cubicBezTo>
                    <a:pt x="80540" y="7629"/>
                    <a:pt x="80612" y="7711"/>
                    <a:pt x="80705" y="7711"/>
                  </a:cubicBezTo>
                  <a:cubicBezTo>
                    <a:pt x="80727" y="7711"/>
                    <a:pt x="80749" y="7707"/>
                    <a:pt x="80772" y="7697"/>
                  </a:cubicBezTo>
                  <a:cubicBezTo>
                    <a:pt x="80845" y="7668"/>
                    <a:pt x="80911" y="7645"/>
                    <a:pt x="80980" y="7619"/>
                  </a:cubicBezTo>
                  <a:cubicBezTo>
                    <a:pt x="81021" y="7680"/>
                    <a:pt x="81053" y="7749"/>
                    <a:pt x="81099" y="7807"/>
                  </a:cubicBezTo>
                  <a:cubicBezTo>
                    <a:pt x="81108" y="7817"/>
                    <a:pt x="81118" y="7821"/>
                    <a:pt x="81127" y="7821"/>
                  </a:cubicBezTo>
                  <a:cubicBezTo>
                    <a:pt x="81156" y="7821"/>
                    <a:pt x="81183" y="7784"/>
                    <a:pt x="81168" y="7752"/>
                  </a:cubicBezTo>
                  <a:cubicBezTo>
                    <a:pt x="81139" y="7697"/>
                    <a:pt x="81116" y="7636"/>
                    <a:pt x="81090" y="7579"/>
                  </a:cubicBezTo>
                  <a:cubicBezTo>
                    <a:pt x="81599" y="7397"/>
                    <a:pt x="82086" y="7316"/>
                    <a:pt x="82556" y="7316"/>
                  </a:cubicBezTo>
                  <a:close/>
                  <a:moveTo>
                    <a:pt x="54007" y="23772"/>
                  </a:moveTo>
                  <a:cubicBezTo>
                    <a:pt x="50823" y="28270"/>
                    <a:pt x="47693" y="32808"/>
                    <a:pt x="44529" y="37283"/>
                  </a:cubicBezTo>
                  <a:cubicBezTo>
                    <a:pt x="40753" y="42624"/>
                    <a:pt x="36971" y="47962"/>
                    <a:pt x="33186" y="53297"/>
                  </a:cubicBezTo>
                  <a:cubicBezTo>
                    <a:pt x="36162" y="48724"/>
                    <a:pt x="39012" y="44091"/>
                    <a:pt x="41962" y="39728"/>
                  </a:cubicBezTo>
                  <a:cubicBezTo>
                    <a:pt x="43363" y="37653"/>
                    <a:pt x="44754" y="35539"/>
                    <a:pt x="46146" y="33409"/>
                  </a:cubicBezTo>
                  <a:cubicBezTo>
                    <a:pt x="48718" y="30201"/>
                    <a:pt x="51380" y="27005"/>
                    <a:pt x="54007" y="23772"/>
                  </a:cubicBezTo>
                  <a:close/>
                  <a:moveTo>
                    <a:pt x="81428" y="18162"/>
                  </a:moveTo>
                  <a:lnTo>
                    <a:pt x="81428" y="18162"/>
                  </a:lnTo>
                  <a:cubicBezTo>
                    <a:pt x="80677" y="19332"/>
                    <a:pt x="79935" y="20495"/>
                    <a:pt x="79179" y="21624"/>
                  </a:cubicBezTo>
                  <a:lnTo>
                    <a:pt x="79179" y="21627"/>
                  </a:lnTo>
                  <a:cubicBezTo>
                    <a:pt x="78235" y="22900"/>
                    <a:pt x="77305" y="24188"/>
                    <a:pt x="76390" y="25490"/>
                  </a:cubicBezTo>
                  <a:cubicBezTo>
                    <a:pt x="72213" y="31062"/>
                    <a:pt x="68038" y="36619"/>
                    <a:pt x="63999" y="42298"/>
                  </a:cubicBezTo>
                  <a:cubicBezTo>
                    <a:pt x="61242" y="46172"/>
                    <a:pt x="58459" y="50029"/>
                    <a:pt x="55647" y="53866"/>
                  </a:cubicBezTo>
                  <a:cubicBezTo>
                    <a:pt x="57053" y="51574"/>
                    <a:pt x="58479" y="49296"/>
                    <a:pt x="59960" y="47056"/>
                  </a:cubicBezTo>
                  <a:cubicBezTo>
                    <a:pt x="60878" y="45667"/>
                    <a:pt x="61799" y="44273"/>
                    <a:pt x="62723" y="42872"/>
                  </a:cubicBezTo>
                  <a:cubicBezTo>
                    <a:pt x="69025" y="34682"/>
                    <a:pt x="75354" y="26509"/>
                    <a:pt x="81428" y="18162"/>
                  </a:cubicBezTo>
                  <a:close/>
                  <a:moveTo>
                    <a:pt x="73341" y="42226"/>
                  </a:moveTo>
                  <a:lnTo>
                    <a:pt x="73341" y="42226"/>
                  </a:lnTo>
                  <a:cubicBezTo>
                    <a:pt x="70174" y="46776"/>
                    <a:pt x="67042" y="51349"/>
                    <a:pt x="63884" y="55907"/>
                  </a:cubicBezTo>
                  <a:cubicBezTo>
                    <a:pt x="64129" y="55081"/>
                    <a:pt x="64923" y="53341"/>
                    <a:pt x="65281" y="52674"/>
                  </a:cubicBezTo>
                  <a:cubicBezTo>
                    <a:pt x="66667" y="50078"/>
                    <a:pt x="68673" y="47812"/>
                    <a:pt x="70538" y="45557"/>
                  </a:cubicBezTo>
                  <a:cubicBezTo>
                    <a:pt x="71465" y="44437"/>
                    <a:pt x="72386" y="43317"/>
                    <a:pt x="73341" y="42226"/>
                  </a:cubicBezTo>
                  <a:close/>
                  <a:moveTo>
                    <a:pt x="86412" y="10525"/>
                  </a:moveTo>
                  <a:cubicBezTo>
                    <a:pt x="85555" y="11323"/>
                    <a:pt x="84770" y="12897"/>
                    <a:pt x="84081" y="13858"/>
                  </a:cubicBezTo>
                  <a:cubicBezTo>
                    <a:pt x="81962" y="16797"/>
                    <a:pt x="79745" y="19664"/>
                    <a:pt x="77539" y="22536"/>
                  </a:cubicBezTo>
                  <a:cubicBezTo>
                    <a:pt x="73867" y="27320"/>
                    <a:pt x="70264" y="32153"/>
                    <a:pt x="66646" y="36974"/>
                  </a:cubicBezTo>
                  <a:cubicBezTo>
                    <a:pt x="67940" y="35040"/>
                    <a:pt x="69245" y="33108"/>
                    <a:pt x="70564" y="31183"/>
                  </a:cubicBezTo>
                  <a:lnTo>
                    <a:pt x="70564" y="31183"/>
                  </a:lnTo>
                  <a:cubicBezTo>
                    <a:pt x="68549" y="33940"/>
                    <a:pt x="66534" y="36697"/>
                    <a:pt x="64608" y="39515"/>
                  </a:cubicBezTo>
                  <a:cubicBezTo>
                    <a:pt x="64276" y="40003"/>
                    <a:pt x="63956" y="40502"/>
                    <a:pt x="63627" y="40993"/>
                  </a:cubicBezTo>
                  <a:cubicBezTo>
                    <a:pt x="59810" y="46048"/>
                    <a:pt x="55985" y="51097"/>
                    <a:pt x="52208" y="56179"/>
                  </a:cubicBezTo>
                  <a:cubicBezTo>
                    <a:pt x="55468" y="51198"/>
                    <a:pt x="58719" y="46210"/>
                    <a:pt x="62163" y="41351"/>
                  </a:cubicBezTo>
                  <a:cubicBezTo>
                    <a:pt x="67932" y="33211"/>
                    <a:pt x="74429" y="25449"/>
                    <a:pt x="80260" y="17301"/>
                  </a:cubicBezTo>
                  <a:lnTo>
                    <a:pt x="80260" y="17301"/>
                  </a:lnTo>
                  <a:cubicBezTo>
                    <a:pt x="79353" y="18600"/>
                    <a:pt x="78478" y="19928"/>
                    <a:pt x="77594" y="21252"/>
                  </a:cubicBezTo>
                  <a:lnTo>
                    <a:pt x="77594" y="21252"/>
                  </a:lnTo>
                  <a:cubicBezTo>
                    <a:pt x="79517" y="18639"/>
                    <a:pt x="81477" y="16064"/>
                    <a:pt x="83492" y="13555"/>
                  </a:cubicBezTo>
                  <a:cubicBezTo>
                    <a:pt x="84375" y="12456"/>
                    <a:pt x="85382" y="11483"/>
                    <a:pt x="86412" y="10525"/>
                  </a:cubicBezTo>
                  <a:close/>
                  <a:moveTo>
                    <a:pt x="65570" y="6487"/>
                  </a:moveTo>
                  <a:lnTo>
                    <a:pt x="65570" y="6487"/>
                  </a:lnTo>
                  <a:cubicBezTo>
                    <a:pt x="64718" y="7766"/>
                    <a:pt x="63476" y="9553"/>
                    <a:pt x="63153" y="10010"/>
                  </a:cubicBezTo>
                  <a:cubicBezTo>
                    <a:pt x="61357" y="12536"/>
                    <a:pt x="59518" y="15030"/>
                    <a:pt x="57630" y="17493"/>
                  </a:cubicBezTo>
                  <a:cubicBezTo>
                    <a:pt x="59974" y="14600"/>
                    <a:pt x="62327" y="11742"/>
                    <a:pt x="64420" y="8690"/>
                  </a:cubicBezTo>
                  <a:lnTo>
                    <a:pt x="64420" y="8690"/>
                  </a:lnTo>
                  <a:cubicBezTo>
                    <a:pt x="63742" y="9888"/>
                    <a:pt x="63075" y="11104"/>
                    <a:pt x="62368" y="12082"/>
                  </a:cubicBezTo>
                  <a:cubicBezTo>
                    <a:pt x="60151" y="15154"/>
                    <a:pt x="57734" y="18087"/>
                    <a:pt x="55410" y="21078"/>
                  </a:cubicBezTo>
                  <a:cubicBezTo>
                    <a:pt x="53046" y="24118"/>
                    <a:pt x="50655" y="27138"/>
                    <a:pt x="48268" y="30158"/>
                  </a:cubicBezTo>
                  <a:cubicBezTo>
                    <a:pt x="49186" y="28749"/>
                    <a:pt x="50110" y="27343"/>
                    <a:pt x="51039" y="25934"/>
                  </a:cubicBezTo>
                  <a:lnTo>
                    <a:pt x="51039" y="25934"/>
                  </a:lnTo>
                  <a:cubicBezTo>
                    <a:pt x="50623" y="26460"/>
                    <a:pt x="50208" y="26982"/>
                    <a:pt x="49789" y="27505"/>
                  </a:cubicBezTo>
                  <a:cubicBezTo>
                    <a:pt x="48779" y="29044"/>
                    <a:pt x="47765" y="30577"/>
                    <a:pt x="46749" y="32095"/>
                  </a:cubicBezTo>
                  <a:cubicBezTo>
                    <a:pt x="45057" y="34240"/>
                    <a:pt x="43363" y="36379"/>
                    <a:pt x="41697" y="38542"/>
                  </a:cubicBezTo>
                  <a:cubicBezTo>
                    <a:pt x="37363" y="44157"/>
                    <a:pt x="33252" y="49830"/>
                    <a:pt x="29519" y="55864"/>
                  </a:cubicBezTo>
                  <a:cubicBezTo>
                    <a:pt x="29095" y="56551"/>
                    <a:pt x="28642" y="57232"/>
                    <a:pt x="28174" y="57908"/>
                  </a:cubicBezTo>
                  <a:cubicBezTo>
                    <a:pt x="30925" y="53684"/>
                    <a:pt x="33544" y="49362"/>
                    <a:pt x="36240" y="45098"/>
                  </a:cubicBezTo>
                  <a:cubicBezTo>
                    <a:pt x="38507" y="41998"/>
                    <a:pt x="40819" y="38932"/>
                    <a:pt x="43207" y="35918"/>
                  </a:cubicBezTo>
                  <a:cubicBezTo>
                    <a:pt x="44994" y="33654"/>
                    <a:pt x="46761" y="31373"/>
                    <a:pt x="48525" y="29093"/>
                  </a:cubicBezTo>
                  <a:lnTo>
                    <a:pt x="48525" y="29093"/>
                  </a:lnTo>
                  <a:cubicBezTo>
                    <a:pt x="45002" y="33495"/>
                    <a:pt x="41466" y="37886"/>
                    <a:pt x="38007" y="42335"/>
                  </a:cubicBezTo>
                  <a:cubicBezTo>
                    <a:pt x="38287" y="41902"/>
                    <a:pt x="38570" y="41469"/>
                    <a:pt x="38856" y="41039"/>
                  </a:cubicBezTo>
                  <a:cubicBezTo>
                    <a:pt x="41307" y="37676"/>
                    <a:pt x="43770" y="34324"/>
                    <a:pt x="46281" y="31004"/>
                  </a:cubicBezTo>
                  <a:cubicBezTo>
                    <a:pt x="48773" y="27707"/>
                    <a:pt x="51363" y="24479"/>
                    <a:pt x="53941" y="21243"/>
                  </a:cubicBezTo>
                  <a:lnTo>
                    <a:pt x="53941" y="21243"/>
                  </a:lnTo>
                  <a:cubicBezTo>
                    <a:pt x="52610" y="23218"/>
                    <a:pt x="51302" y="25207"/>
                    <a:pt x="49997" y="27190"/>
                  </a:cubicBezTo>
                  <a:cubicBezTo>
                    <a:pt x="50482" y="26564"/>
                    <a:pt x="50967" y="25940"/>
                    <a:pt x="51455" y="25316"/>
                  </a:cubicBezTo>
                  <a:cubicBezTo>
                    <a:pt x="52991" y="23001"/>
                    <a:pt x="54553" y="20703"/>
                    <a:pt x="56152" y="18440"/>
                  </a:cubicBezTo>
                  <a:cubicBezTo>
                    <a:pt x="56984" y="17383"/>
                    <a:pt x="57815" y="16326"/>
                    <a:pt x="58632" y="15258"/>
                  </a:cubicBezTo>
                  <a:cubicBezTo>
                    <a:pt x="60269" y="13122"/>
                    <a:pt x="61897" y="10982"/>
                    <a:pt x="63520" y="8835"/>
                  </a:cubicBezTo>
                  <a:cubicBezTo>
                    <a:pt x="64192" y="8038"/>
                    <a:pt x="64877" y="7255"/>
                    <a:pt x="65570" y="6487"/>
                  </a:cubicBezTo>
                  <a:close/>
                  <a:moveTo>
                    <a:pt x="64591" y="53266"/>
                  </a:moveTo>
                  <a:cubicBezTo>
                    <a:pt x="64057" y="54386"/>
                    <a:pt x="63624" y="55552"/>
                    <a:pt x="63297" y="56750"/>
                  </a:cubicBezTo>
                  <a:cubicBezTo>
                    <a:pt x="62887" y="57336"/>
                    <a:pt x="62475" y="57922"/>
                    <a:pt x="62068" y="58508"/>
                  </a:cubicBezTo>
                  <a:cubicBezTo>
                    <a:pt x="62385" y="57824"/>
                    <a:pt x="62619" y="57102"/>
                    <a:pt x="62763" y="56360"/>
                  </a:cubicBezTo>
                  <a:cubicBezTo>
                    <a:pt x="62785" y="56264"/>
                    <a:pt x="62711" y="56174"/>
                    <a:pt x="62614" y="56174"/>
                  </a:cubicBezTo>
                  <a:cubicBezTo>
                    <a:pt x="62607" y="56174"/>
                    <a:pt x="62600" y="56175"/>
                    <a:pt x="62593" y="56176"/>
                  </a:cubicBezTo>
                  <a:cubicBezTo>
                    <a:pt x="63260" y="55203"/>
                    <a:pt x="63924" y="54233"/>
                    <a:pt x="64591" y="53266"/>
                  </a:cubicBezTo>
                  <a:close/>
                  <a:moveTo>
                    <a:pt x="43409" y="43767"/>
                  </a:moveTo>
                  <a:lnTo>
                    <a:pt x="43409" y="43767"/>
                  </a:lnTo>
                  <a:cubicBezTo>
                    <a:pt x="42153" y="45609"/>
                    <a:pt x="40891" y="47451"/>
                    <a:pt x="39627" y="49299"/>
                  </a:cubicBezTo>
                  <a:cubicBezTo>
                    <a:pt x="37814" y="51825"/>
                    <a:pt x="36033" y="54374"/>
                    <a:pt x="34283" y="56946"/>
                  </a:cubicBezTo>
                  <a:cubicBezTo>
                    <a:pt x="33379" y="58211"/>
                    <a:pt x="32467" y="59467"/>
                    <a:pt x="31543" y="60711"/>
                  </a:cubicBezTo>
                  <a:cubicBezTo>
                    <a:pt x="31976" y="60047"/>
                    <a:pt x="32406" y="59383"/>
                    <a:pt x="32834" y="58716"/>
                  </a:cubicBezTo>
                  <a:cubicBezTo>
                    <a:pt x="36139" y="53566"/>
                    <a:pt x="39780" y="48684"/>
                    <a:pt x="43409" y="43767"/>
                  </a:cubicBezTo>
                  <a:close/>
                  <a:moveTo>
                    <a:pt x="67957" y="3956"/>
                  </a:moveTo>
                  <a:cubicBezTo>
                    <a:pt x="68708" y="4703"/>
                    <a:pt x="68973" y="5766"/>
                    <a:pt x="69002" y="6981"/>
                  </a:cubicBezTo>
                  <a:cubicBezTo>
                    <a:pt x="69005" y="7056"/>
                    <a:pt x="69011" y="7117"/>
                    <a:pt x="69014" y="7186"/>
                  </a:cubicBezTo>
                  <a:cubicBezTo>
                    <a:pt x="68994" y="7195"/>
                    <a:pt x="68973" y="7195"/>
                    <a:pt x="68956" y="7218"/>
                  </a:cubicBezTo>
                  <a:cubicBezTo>
                    <a:pt x="60615" y="17308"/>
                    <a:pt x="53588" y="28325"/>
                    <a:pt x="45906" y="38906"/>
                  </a:cubicBezTo>
                  <a:cubicBezTo>
                    <a:pt x="41997" y="44284"/>
                    <a:pt x="37999" y="49599"/>
                    <a:pt x="33968" y="54885"/>
                  </a:cubicBezTo>
                  <a:cubicBezTo>
                    <a:pt x="32057" y="57391"/>
                    <a:pt x="30126" y="59880"/>
                    <a:pt x="28194" y="62368"/>
                  </a:cubicBezTo>
                  <a:cubicBezTo>
                    <a:pt x="34378" y="53762"/>
                    <a:pt x="40369" y="45014"/>
                    <a:pt x="46746" y="36535"/>
                  </a:cubicBezTo>
                  <a:cubicBezTo>
                    <a:pt x="50667" y="31321"/>
                    <a:pt x="54483" y="26032"/>
                    <a:pt x="58332" y="20767"/>
                  </a:cubicBezTo>
                  <a:cubicBezTo>
                    <a:pt x="62018" y="15723"/>
                    <a:pt x="66066" y="10991"/>
                    <a:pt x="68581" y="5211"/>
                  </a:cubicBezTo>
                  <a:cubicBezTo>
                    <a:pt x="68630" y="5095"/>
                    <a:pt x="68535" y="4957"/>
                    <a:pt x="68430" y="4957"/>
                  </a:cubicBezTo>
                  <a:cubicBezTo>
                    <a:pt x="68394" y="4957"/>
                    <a:pt x="68357" y="4973"/>
                    <a:pt x="68324" y="5012"/>
                  </a:cubicBezTo>
                  <a:cubicBezTo>
                    <a:pt x="67053" y="6502"/>
                    <a:pt x="65815" y="8020"/>
                    <a:pt x="64591" y="9553"/>
                  </a:cubicBezTo>
                  <a:cubicBezTo>
                    <a:pt x="65786" y="7723"/>
                    <a:pt x="66915" y="5861"/>
                    <a:pt x="67957" y="3956"/>
                  </a:cubicBezTo>
                  <a:close/>
                  <a:moveTo>
                    <a:pt x="75198" y="57281"/>
                  </a:moveTo>
                  <a:cubicBezTo>
                    <a:pt x="74233" y="58820"/>
                    <a:pt x="73260" y="60298"/>
                    <a:pt x="72045" y="61687"/>
                  </a:cubicBezTo>
                  <a:cubicBezTo>
                    <a:pt x="71353" y="62621"/>
                    <a:pt x="70864" y="63081"/>
                    <a:pt x="70571" y="63081"/>
                  </a:cubicBezTo>
                  <a:cubicBezTo>
                    <a:pt x="70463" y="63081"/>
                    <a:pt x="70382" y="63018"/>
                    <a:pt x="70327" y="62894"/>
                  </a:cubicBezTo>
                  <a:cubicBezTo>
                    <a:pt x="72005" y="61086"/>
                    <a:pt x="73676" y="59236"/>
                    <a:pt x="75198" y="57281"/>
                  </a:cubicBezTo>
                  <a:close/>
                  <a:moveTo>
                    <a:pt x="14357" y="58207"/>
                  </a:moveTo>
                  <a:cubicBezTo>
                    <a:pt x="14232" y="58428"/>
                    <a:pt x="14104" y="58645"/>
                    <a:pt x="13982" y="58866"/>
                  </a:cubicBezTo>
                  <a:cubicBezTo>
                    <a:pt x="12671" y="60512"/>
                    <a:pt x="11372" y="62166"/>
                    <a:pt x="10081" y="63829"/>
                  </a:cubicBezTo>
                  <a:cubicBezTo>
                    <a:pt x="11034" y="62536"/>
                    <a:pt x="11990" y="61245"/>
                    <a:pt x="12968" y="59981"/>
                  </a:cubicBezTo>
                  <a:cubicBezTo>
                    <a:pt x="13428" y="59388"/>
                    <a:pt x="13894" y="58796"/>
                    <a:pt x="14357" y="58207"/>
                  </a:cubicBezTo>
                  <a:close/>
                  <a:moveTo>
                    <a:pt x="60636" y="56236"/>
                  </a:moveTo>
                  <a:lnTo>
                    <a:pt x="60636" y="56236"/>
                  </a:lnTo>
                  <a:cubicBezTo>
                    <a:pt x="60552" y="56378"/>
                    <a:pt x="60468" y="56516"/>
                    <a:pt x="60384" y="56658"/>
                  </a:cubicBezTo>
                  <a:cubicBezTo>
                    <a:pt x="60090" y="57059"/>
                    <a:pt x="59798" y="57466"/>
                    <a:pt x="59501" y="57862"/>
                  </a:cubicBezTo>
                  <a:cubicBezTo>
                    <a:pt x="57864" y="60033"/>
                    <a:pt x="56077" y="62212"/>
                    <a:pt x="54290" y="64432"/>
                  </a:cubicBezTo>
                  <a:cubicBezTo>
                    <a:pt x="54966" y="63454"/>
                    <a:pt x="55635" y="62469"/>
                    <a:pt x="56305" y="61485"/>
                  </a:cubicBezTo>
                  <a:cubicBezTo>
                    <a:pt x="57777" y="59730"/>
                    <a:pt x="59241" y="57983"/>
                    <a:pt x="60636" y="56236"/>
                  </a:cubicBezTo>
                  <a:close/>
                  <a:moveTo>
                    <a:pt x="27995" y="49270"/>
                  </a:moveTo>
                  <a:cubicBezTo>
                    <a:pt x="27434" y="50172"/>
                    <a:pt x="26870" y="51068"/>
                    <a:pt x="26318" y="51969"/>
                  </a:cubicBezTo>
                  <a:cubicBezTo>
                    <a:pt x="23699" y="56254"/>
                    <a:pt x="21170" y="60599"/>
                    <a:pt x="18130" y="64574"/>
                  </a:cubicBezTo>
                  <a:cubicBezTo>
                    <a:pt x="21149" y="59295"/>
                    <a:pt x="24484" y="54224"/>
                    <a:pt x="27995" y="49270"/>
                  </a:cubicBezTo>
                  <a:close/>
                  <a:moveTo>
                    <a:pt x="71762" y="32239"/>
                  </a:moveTo>
                  <a:lnTo>
                    <a:pt x="71762" y="32239"/>
                  </a:lnTo>
                  <a:cubicBezTo>
                    <a:pt x="69190" y="36079"/>
                    <a:pt x="66661" y="39930"/>
                    <a:pt x="64091" y="43684"/>
                  </a:cubicBezTo>
                  <a:cubicBezTo>
                    <a:pt x="59686" y="50119"/>
                    <a:pt x="55321" y="56568"/>
                    <a:pt x="50534" y="62726"/>
                  </a:cubicBezTo>
                  <a:cubicBezTo>
                    <a:pt x="50017" y="63390"/>
                    <a:pt x="49506" y="64054"/>
                    <a:pt x="48998" y="64724"/>
                  </a:cubicBezTo>
                  <a:cubicBezTo>
                    <a:pt x="50557" y="62247"/>
                    <a:pt x="52073" y="59744"/>
                    <a:pt x="53588" y="57244"/>
                  </a:cubicBezTo>
                  <a:cubicBezTo>
                    <a:pt x="56822" y="52841"/>
                    <a:pt x="60029" y="48421"/>
                    <a:pt x="63211" y="43984"/>
                  </a:cubicBezTo>
                  <a:cubicBezTo>
                    <a:pt x="66029" y="40043"/>
                    <a:pt x="68881" y="36128"/>
                    <a:pt x="71762" y="32239"/>
                  </a:cubicBezTo>
                  <a:close/>
                  <a:moveTo>
                    <a:pt x="32510" y="50277"/>
                  </a:moveTo>
                  <a:cubicBezTo>
                    <a:pt x="30106" y="54137"/>
                    <a:pt x="27721" y="58006"/>
                    <a:pt x="25180" y="61779"/>
                  </a:cubicBezTo>
                  <a:cubicBezTo>
                    <a:pt x="24248" y="63162"/>
                    <a:pt x="23275" y="64513"/>
                    <a:pt x="22273" y="65844"/>
                  </a:cubicBezTo>
                  <a:cubicBezTo>
                    <a:pt x="22744" y="64886"/>
                    <a:pt x="23200" y="63962"/>
                    <a:pt x="23650" y="63246"/>
                  </a:cubicBezTo>
                  <a:cubicBezTo>
                    <a:pt x="25449" y="60388"/>
                    <a:pt x="27374" y="57608"/>
                    <a:pt x="29306" y="54836"/>
                  </a:cubicBezTo>
                  <a:cubicBezTo>
                    <a:pt x="30365" y="53312"/>
                    <a:pt x="31434" y="51793"/>
                    <a:pt x="32510" y="50277"/>
                  </a:cubicBezTo>
                  <a:close/>
                  <a:moveTo>
                    <a:pt x="74382" y="38202"/>
                  </a:moveTo>
                  <a:cubicBezTo>
                    <a:pt x="72998" y="39793"/>
                    <a:pt x="71878" y="42293"/>
                    <a:pt x="70518" y="44114"/>
                  </a:cubicBezTo>
                  <a:cubicBezTo>
                    <a:pt x="66932" y="48909"/>
                    <a:pt x="63670" y="54013"/>
                    <a:pt x="60315" y="58970"/>
                  </a:cubicBezTo>
                  <a:cubicBezTo>
                    <a:pt x="58404" y="61794"/>
                    <a:pt x="56412" y="64539"/>
                    <a:pt x="54336" y="67207"/>
                  </a:cubicBezTo>
                  <a:cubicBezTo>
                    <a:pt x="56597" y="63693"/>
                    <a:pt x="58713" y="60076"/>
                    <a:pt x="60815" y="56450"/>
                  </a:cubicBezTo>
                  <a:cubicBezTo>
                    <a:pt x="63497" y="52977"/>
                    <a:pt x="66138" y="49475"/>
                    <a:pt x="68595" y="45846"/>
                  </a:cubicBezTo>
                  <a:cubicBezTo>
                    <a:pt x="70392" y="43191"/>
                    <a:pt x="72272" y="40622"/>
                    <a:pt x="74382" y="38202"/>
                  </a:cubicBezTo>
                  <a:close/>
                  <a:moveTo>
                    <a:pt x="67127" y="42958"/>
                  </a:moveTo>
                  <a:lnTo>
                    <a:pt x="67127" y="42958"/>
                  </a:lnTo>
                  <a:cubicBezTo>
                    <a:pt x="66047" y="44535"/>
                    <a:pt x="64971" y="46113"/>
                    <a:pt x="63898" y="47688"/>
                  </a:cubicBezTo>
                  <a:cubicBezTo>
                    <a:pt x="59946" y="53485"/>
                    <a:pt x="56392" y="59579"/>
                    <a:pt x="52081" y="65120"/>
                  </a:cubicBezTo>
                  <a:cubicBezTo>
                    <a:pt x="51441" y="65942"/>
                    <a:pt x="50776" y="66748"/>
                    <a:pt x="50121" y="67556"/>
                  </a:cubicBezTo>
                  <a:cubicBezTo>
                    <a:pt x="55480" y="59167"/>
                    <a:pt x="61474" y="51145"/>
                    <a:pt x="67127" y="42958"/>
                  </a:cubicBezTo>
                  <a:close/>
                  <a:moveTo>
                    <a:pt x="68422" y="12400"/>
                  </a:moveTo>
                  <a:lnTo>
                    <a:pt x="68422" y="12400"/>
                  </a:lnTo>
                  <a:cubicBezTo>
                    <a:pt x="67639" y="13693"/>
                    <a:pt x="66967" y="15021"/>
                    <a:pt x="66594" y="15593"/>
                  </a:cubicBezTo>
                  <a:cubicBezTo>
                    <a:pt x="64192" y="19300"/>
                    <a:pt x="61666" y="22943"/>
                    <a:pt x="59097" y="26555"/>
                  </a:cubicBezTo>
                  <a:cubicBezTo>
                    <a:pt x="55563" y="30952"/>
                    <a:pt x="51995" y="35320"/>
                    <a:pt x="48764" y="39853"/>
                  </a:cubicBezTo>
                  <a:cubicBezTo>
                    <a:pt x="46570" y="42933"/>
                    <a:pt x="44379" y="46060"/>
                    <a:pt x="42182" y="49192"/>
                  </a:cubicBezTo>
                  <a:cubicBezTo>
                    <a:pt x="37340" y="55437"/>
                    <a:pt x="32545" y="61759"/>
                    <a:pt x="28396" y="68391"/>
                  </a:cubicBezTo>
                  <a:cubicBezTo>
                    <a:pt x="28206" y="68645"/>
                    <a:pt x="28021" y="68899"/>
                    <a:pt x="27831" y="69150"/>
                  </a:cubicBezTo>
                  <a:cubicBezTo>
                    <a:pt x="33870" y="58898"/>
                    <a:pt x="40938" y="49238"/>
                    <a:pt x="47757" y="39515"/>
                  </a:cubicBezTo>
                  <a:cubicBezTo>
                    <a:pt x="49114" y="37578"/>
                    <a:pt x="50465" y="35637"/>
                    <a:pt x="51804" y="33692"/>
                  </a:cubicBezTo>
                  <a:cubicBezTo>
                    <a:pt x="56914" y="27236"/>
                    <a:pt x="62146" y="20795"/>
                    <a:pt x="66716" y="13994"/>
                  </a:cubicBezTo>
                  <a:cubicBezTo>
                    <a:pt x="67215" y="13483"/>
                    <a:pt x="67813" y="12943"/>
                    <a:pt x="68422" y="12400"/>
                  </a:cubicBezTo>
                  <a:close/>
                  <a:moveTo>
                    <a:pt x="44162" y="35909"/>
                  </a:moveTo>
                  <a:lnTo>
                    <a:pt x="44162" y="35909"/>
                  </a:lnTo>
                  <a:cubicBezTo>
                    <a:pt x="36575" y="47030"/>
                    <a:pt x="29707" y="59571"/>
                    <a:pt x="20535" y="69470"/>
                  </a:cubicBezTo>
                  <a:cubicBezTo>
                    <a:pt x="20550" y="69424"/>
                    <a:pt x="20564" y="69381"/>
                    <a:pt x="20576" y="69337"/>
                  </a:cubicBezTo>
                  <a:cubicBezTo>
                    <a:pt x="21393" y="68105"/>
                    <a:pt x="22282" y="66921"/>
                    <a:pt x="23240" y="65792"/>
                  </a:cubicBezTo>
                  <a:cubicBezTo>
                    <a:pt x="23945" y="64909"/>
                    <a:pt x="24499" y="64124"/>
                    <a:pt x="25163" y="63200"/>
                  </a:cubicBezTo>
                  <a:cubicBezTo>
                    <a:pt x="27158" y="60428"/>
                    <a:pt x="28905" y="57472"/>
                    <a:pt x="30700" y="54573"/>
                  </a:cubicBezTo>
                  <a:cubicBezTo>
                    <a:pt x="34751" y="48029"/>
                    <a:pt x="39428" y="41963"/>
                    <a:pt x="44162" y="35909"/>
                  </a:cubicBezTo>
                  <a:close/>
                  <a:moveTo>
                    <a:pt x="40253" y="30366"/>
                  </a:moveTo>
                  <a:lnTo>
                    <a:pt x="40253" y="30366"/>
                  </a:lnTo>
                  <a:cubicBezTo>
                    <a:pt x="39514" y="31474"/>
                    <a:pt x="38781" y="32577"/>
                    <a:pt x="38059" y="33677"/>
                  </a:cubicBezTo>
                  <a:cubicBezTo>
                    <a:pt x="35299" y="37869"/>
                    <a:pt x="32539" y="42078"/>
                    <a:pt x="29846" y="46322"/>
                  </a:cubicBezTo>
                  <a:cubicBezTo>
                    <a:pt x="25229" y="52665"/>
                    <a:pt x="20864" y="59181"/>
                    <a:pt x="16996" y="66003"/>
                  </a:cubicBezTo>
                  <a:cubicBezTo>
                    <a:pt x="16118" y="67074"/>
                    <a:pt x="15211" y="68119"/>
                    <a:pt x="14230" y="69112"/>
                  </a:cubicBezTo>
                  <a:cubicBezTo>
                    <a:pt x="13963" y="69383"/>
                    <a:pt x="13808" y="69496"/>
                    <a:pt x="13735" y="69496"/>
                  </a:cubicBezTo>
                  <a:cubicBezTo>
                    <a:pt x="13445" y="69496"/>
                    <a:pt x="14461" y="67700"/>
                    <a:pt x="14946" y="66892"/>
                  </a:cubicBezTo>
                  <a:cubicBezTo>
                    <a:pt x="18254" y="63018"/>
                    <a:pt x="20781" y="58055"/>
                    <a:pt x="23517" y="53932"/>
                  </a:cubicBezTo>
                  <a:cubicBezTo>
                    <a:pt x="23650" y="53730"/>
                    <a:pt x="23786" y="53528"/>
                    <a:pt x="23922" y="53323"/>
                  </a:cubicBezTo>
                  <a:cubicBezTo>
                    <a:pt x="24770" y="52056"/>
                    <a:pt x="25622" y="50788"/>
                    <a:pt x="26477" y="49521"/>
                  </a:cubicBezTo>
                  <a:cubicBezTo>
                    <a:pt x="29390" y="45234"/>
                    <a:pt x="32375" y="40996"/>
                    <a:pt x="35432" y="36807"/>
                  </a:cubicBezTo>
                  <a:cubicBezTo>
                    <a:pt x="37014" y="34647"/>
                    <a:pt x="38622" y="32499"/>
                    <a:pt x="40253" y="30366"/>
                  </a:cubicBezTo>
                  <a:close/>
                  <a:moveTo>
                    <a:pt x="22611" y="61289"/>
                  </a:moveTo>
                  <a:cubicBezTo>
                    <a:pt x="21638" y="62755"/>
                    <a:pt x="20651" y="64210"/>
                    <a:pt x="19637" y="65648"/>
                  </a:cubicBezTo>
                  <a:cubicBezTo>
                    <a:pt x="18817" y="66811"/>
                    <a:pt x="17157" y="68489"/>
                    <a:pt x="16632" y="69563"/>
                  </a:cubicBezTo>
                  <a:cubicBezTo>
                    <a:pt x="17709" y="67360"/>
                    <a:pt x="19473" y="65353"/>
                    <a:pt x="20954" y="63436"/>
                  </a:cubicBezTo>
                  <a:cubicBezTo>
                    <a:pt x="21508" y="62723"/>
                    <a:pt x="22059" y="62004"/>
                    <a:pt x="22611" y="61289"/>
                  </a:cubicBezTo>
                  <a:close/>
                  <a:moveTo>
                    <a:pt x="46463" y="20302"/>
                  </a:moveTo>
                  <a:lnTo>
                    <a:pt x="46463" y="20302"/>
                  </a:lnTo>
                  <a:cubicBezTo>
                    <a:pt x="43683" y="24370"/>
                    <a:pt x="40978" y="28501"/>
                    <a:pt x="38048" y="32447"/>
                  </a:cubicBezTo>
                  <a:cubicBezTo>
                    <a:pt x="35242" y="36224"/>
                    <a:pt x="32542" y="40072"/>
                    <a:pt x="29892" y="43955"/>
                  </a:cubicBezTo>
                  <a:cubicBezTo>
                    <a:pt x="26918" y="48210"/>
                    <a:pt x="24023" y="52526"/>
                    <a:pt x="21173" y="56860"/>
                  </a:cubicBezTo>
                  <a:cubicBezTo>
                    <a:pt x="19516" y="59374"/>
                    <a:pt x="18075" y="62045"/>
                    <a:pt x="16294" y="64470"/>
                  </a:cubicBezTo>
                  <a:cubicBezTo>
                    <a:pt x="15561" y="65466"/>
                    <a:pt x="14784" y="66422"/>
                    <a:pt x="14175" y="67461"/>
                  </a:cubicBezTo>
                  <a:cubicBezTo>
                    <a:pt x="13618" y="68061"/>
                    <a:pt x="13049" y="68633"/>
                    <a:pt x="12454" y="69164"/>
                  </a:cubicBezTo>
                  <a:cubicBezTo>
                    <a:pt x="12378" y="69232"/>
                    <a:pt x="12449" y="69335"/>
                    <a:pt x="12531" y="69335"/>
                  </a:cubicBezTo>
                  <a:cubicBezTo>
                    <a:pt x="12554" y="69335"/>
                    <a:pt x="12577" y="69327"/>
                    <a:pt x="12599" y="69309"/>
                  </a:cubicBezTo>
                  <a:cubicBezTo>
                    <a:pt x="13020" y="68936"/>
                    <a:pt x="13422" y="68538"/>
                    <a:pt x="13817" y="68128"/>
                  </a:cubicBezTo>
                  <a:lnTo>
                    <a:pt x="13817" y="68128"/>
                  </a:lnTo>
                  <a:cubicBezTo>
                    <a:pt x="13523" y="68728"/>
                    <a:pt x="13295" y="69363"/>
                    <a:pt x="13176" y="70053"/>
                  </a:cubicBezTo>
                  <a:cubicBezTo>
                    <a:pt x="12772" y="69944"/>
                    <a:pt x="12365" y="69843"/>
                    <a:pt x="11958" y="69771"/>
                  </a:cubicBezTo>
                  <a:cubicBezTo>
                    <a:pt x="13528" y="67530"/>
                    <a:pt x="15035" y="65255"/>
                    <a:pt x="16568" y="63156"/>
                  </a:cubicBezTo>
                  <a:cubicBezTo>
                    <a:pt x="21476" y="56435"/>
                    <a:pt x="26020" y="49449"/>
                    <a:pt x="30660" y="42540"/>
                  </a:cubicBezTo>
                  <a:cubicBezTo>
                    <a:pt x="35565" y="35236"/>
                    <a:pt x="40314" y="27788"/>
                    <a:pt x="45900" y="20980"/>
                  </a:cubicBezTo>
                  <a:cubicBezTo>
                    <a:pt x="46088" y="20752"/>
                    <a:pt x="46276" y="20527"/>
                    <a:pt x="46463" y="20302"/>
                  </a:cubicBezTo>
                  <a:close/>
                  <a:moveTo>
                    <a:pt x="32860" y="38282"/>
                  </a:moveTo>
                  <a:lnTo>
                    <a:pt x="32860" y="38282"/>
                  </a:lnTo>
                  <a:cubicBezTo>
                    <a:pt x="28584" y="44726"/>
                    <a:pt x="24467" y="51291"/>
                    <a:pt x="20096" y="57602"/>
                  </a:cubicBezTo>
                  <a:cubicBezTo>
                    <a:pt x="17296" y="61652"/>
                    <a:pt x="14418" y="65717"/>
                    <a:pt x="11444" y="69698"/>
                  </a:cubicBezTo>
                  <a:lnTo>
                    <a:pt x="11444" y="69695"/>
                  </a:lnTo>
                  <a:cubicBezTo>
                    <a:pt x="11409" y="69704"/>
                    <a:pt x="11389" y="69736"/>
                    <a:pt x="11389" y="69768"/>
                  </a:cubicBezTo>
                  <a:cubicBezTo>
                    <a:pt x="11187" y="70042"/>
                    <a:pt x="10985" y="70316"/>
                    <a:pt x="10780" y="70588"/>
                  </a:cubicBezTo>
                  <a:cubicBezTo>
                    <a:pt x="11028" y="70004"/>
                    <a:pt x="11242" y="69410"/>
                    <a:pt x="11421" y="68803"/>
                  </a:cubicBezTo>
                  <a:cubicBezTo>
                    <a:pt x="11421" y="68795"/>
                    <a:pt x="11418" y="68789"/>
                    <a:pt x="11418" y="68783"/>
                  </a:cubicBezTo>
                  <a:cubicBezTo>
                    <a:pt x="16739" y="61808"/>
                    <a:pt x="21482" y="54363"/>
                    <a:pt x="26286" y="47024"/>
                  </a:cubicBezTo>
                  <a:cubicBezTo>
                    <a:pt x="28500" y="44125"/>
                    <a:pt x="30692" y="41209"/>
                    <a:pt x="32860" y="38282"/>
                  </a:cubicBezTo>
                  <a:close/>
                  <a:moveTo>
                    <a:pt x="26534" y="62865"/>
                  </a:moveTo>
                  <a:lnTo>
                    <a:pt x="26534" y="62865"/>
                  </a:lnTo>
                  <a:cubicBezTo>
                    <a:pt x="24577" y="65616"/>
                    <a:pt x="22518" y="68287"/>
                    <a:pt x="20148" y="70741"/>
                  </a:cubicBezTo>
                  <a:cubicBezTo>
                    <a:pt x="20206" y="70556"/>
                    <a:pt x="20261" y="70371"/>
                    <a:pt x="20319" y="70189"/>
                  </a:cubicBezTo>
                  <a:lnTo>
                    <a:pt x="20316" y="70189"/>
                  </a:lnTo>
                  <a:cubicBezTo>
                    <a:pt x="22524" y="67906"/>
                    <a:pt x="24580" y="65440"/>
                    <a:pt x="26534" y="62865"/>
                  </a:cubicBezTo>
                  <a:close/>
                  <a:moveTo>
                    <a:pt x="26003" y="58884"/>
                  </a:moveTo>
                  <a:cubicBezTo>
                    <a:pt x="23864" y="62129"/>
                    <a:pt x="21834" y="65454"/>
                    <a:pt x="19923" y="68861"/>
                  </a:cubicBezTo>
                  <a:cubicBezTo>
                    <a:pt x="19403" y="69499"/>
                    <a:pt x="18881" y="70134"/>
                    <a:pt x="18347" y="70764"/>
                  </a:cubicBezTo>
                  <a:cubicBezTo>
                    <a:pt x="19048" y="69935"/>
                    <a:pt x="19634" y="67761"/>
                    <a:pt x="20345" y="66707"/>
                  </a:cubicBezTo>
                  <a:cubicBezTo>
                    <a:pt x="21505" y="64984"/>
                    <a:pt x="22801" y="63338"/>
                    <a:pt x="24017" y="61655"/>
                  </a:cubicBezTo>
                  <a:cubicBezTo>
                    <a:pt x="24681" y="60734"/>
                    <a:pt x="25342" y="59810"/>
                    <a:pt x="26003" y="58884"/>
                  </a:cubicBezTo>
                  <a:close/>
                  <a:moveTo>
                    <a:pt x="58837" y="11179"/>
                  </a:moveTo>
                  <a:cubicBezTo>
                    <a:pt x="51576" y="21237"/>
                    <a:pt x="43764" y="30888"/>
                    <a:pt x="36315" y="40805"/>
                  </a:cubicBezTo>
                  <a:cubicBezTo>
                    <a:pt x="32848" y="45422"/>
                    <a:pt x="29698" y="50246"/>
                    <a:pt x="26598" y="55110"/>
                  </a:cubicBezTo>
                  <a:cubicBezTo>
                    <a:pt x="22735" y="60044"/>
                    <a:pt x="18419" y="65174"/>
                    <a:pt x="15691" y="70726"/>
                  </a:cubicBezTo>
                  <a:cubicBezTo>
                    <a:pt x="15665" y="70784"/>
                    <a:pt x="15676" y="70850"/>
                    <a:pt x="15717" y="70899"/>
                  </a:cubicBezTo>
                  <a:cubicBezTo>
                    <a:pt x="15001" y="70637"/>
                    <a:pt x="14288" y="70377"/>
                    <a:pt x="13566" y="70163"/>
                  </a:cubicBezTo>
                  <a:lnTo>
                    <a:pt x="13566" y="70160"/>
                  </a:lnTo>
                  <a:cubicBezTo>
                    <a:pt x="14461" y="69323"/>
                    <a:pt x="15318" y="68443"/>
                    <a:pt x="16153" y="67533"/>
                  </a:cubicBezTo>
                  <a:lnTo>
                    <a:pt x="16153" y="67533"/>
                  </a:lnTo>
                  <a:cubicBezTo>
                    <a:pt x="15682" y="68385"/>
                    <a:pt x="15200" y="69231"/>
                    <a:pt x="14744" y="70097"/>
                  </a:cubicBezTo>
                  <a:cubicBezTo>
                    <a:pt x="14674" y="70230"/>
                    <a:pt x="14777" y="70339"/>
                    <a:pt x="14889" y="70339"/>
                  </a:cubicBezTo>
                  <a:cubicBezTo>
                    <a:pt x="14940" y="70339"/>
                    <a:pt x="14993" y="70316"/>
                    <a:pt x="15032" y="70264"/>
                  </a:cubicBezTo>
                  <a:cubicBezTo>
                    <a:pt x="23679" y="58855"/>
                    <a:pt x="31292" y="46724"/>
                    <a:pt x="39985" y="35320"/>
                  </a:cubicBezTo>
                  <a:cubicBezTo>
                    <a:pt x="44532" y="29355"/>
                    <a:pt x="48955" y="23284"/>
                    <a:pt x="53713" y="17484"/>
                  </a:cubicBezTo>
                  <a:cubicBezTo>
                    <a:pt x="55430" y="15391"/>
                    <a:pt x="57177" y="13321"/>
                    <a:pt x="58837" y="11179"/>
                  </a:cubicBezTo>
                  <a:close/>
                  <a:moveTo>
                    <a:pt x="44533" y="32057"/>
                  </a:moveTo>
                  <a:lnTo>
                    <a:pt x="44533" y="32057"/>
                  </a:lnTo>
                  <a:cubicBezTo>
                    <a:pt x="42264" y="35288"/>
                    <a:pt x="40048" y="38552"/>
                    <a:pt x="37892" y="41839"/>
                  </a:cubicBezTo>
                  <a:cubicBezTo>
                    <a:pt x="34439" y="46617"/>
                    <a:pt x="31009" y="51412"/>
                    <a:pt x="27545" y="56184"/>
                  </a:cubicBezTo>
                  <a:cubicBezTo>
                    <a:pt x="24060" y="60991"/>
                    <a:pt x="19496" y="65888"/>
                    <a:pt x="17429" y="71529"/>
                  </a:cubicBezTo>
                  <a:cubicBezTo>
                    <a:pt x="16912" y="71347"/>
                    <a:pt x="16398" y="71156"/>
                    <a:pt x="15884" y="70963"/>
                  </a:cubicBezTo>
                  <a:cubicBezTo>
                    <a:pt x="15910" y="70957"/>
                    <a:pt x="15933" y="70946"/>
                    <a:pt x="15951" y="70928"/>
                  </a:cubicBezTo>
                  <a:cubicBezTo>
                    <a:pt x="19816" y="66292"/>
                    <a:pt x="23206" y="61294"/>
                    <a:pt x="26508" y="56230"/>
                  </a:cubicBezTo>
                  <a:cubicBezTo>
                    <a:pt x="32632" y="48263"/>
                    <a:pt x="38704" y="40231"/>
                    <a:pt x="44533" y="32057"/>
                  </a:cubicBezTo>
                  <a:close/>
                  <a:moveTo>
                    <a:pt x="19066" y="70411"/>
                  </a:moveTo>
                  <a:cubicBezTo>
                    <a:pt x="18838" y="70833"/>
                    <a:pt x="18598" y="71246"/>
                    <a:pt x="18370" y="71673"/>
                  </a:cubicBezTo>
                  <a:cubicBezTo>
                    <a:pt x="18341" y="71728"/>
                    <a:pt x="18347" y="71794"/>
                    <a:pt x="18390" y="71843"/>
                  </a:cubicBezTo>
                  <a:lnTo>
                    <a:pt x="18387" y="71843"/>
                  </a:lnTo>
                  <a:cubicBezTo>
                    <a:pt x="18240" y="71797"/>
                    <a:pt x="18093" y="71754"/>
                    <a:pt x="17948" y="71705"/>
                  </a:cubicBezTo>
                  <a:cubicBezTo>
                    <a:pt x="18324" y="71278"/>
                    <a:pt x="18699" y="70847"/>
                    <a:pt x="19066" y="70411"/>
                  </a:cubicBezTo>
                  <a:close/>
                  <a:moveTo>
                    <a:pt x="67452" y="6539"/>
                  </a:moveTo>
                  <a:cubicBezTo>
                    <a:pt x="66733" y="7411"/>
                    <a:pt x="64937" y="11263"/>
                    <a:pt x="63722" y="13024"/>
                  </a:cubicBezTo>
                  <a:cubicBezTo>
                    <a:pt x="61929" y="15619"/>
                    <a:pt x="59943" y="18085"/>
                    <a:pt x="58052" y="20602"/>
                  </a:cubicBezTo>
                  <a:cubicBezTo>
                    <a:pt x="53770" y="26312"/>
                    <a:pt x="49648" y="32141"/>
                    <a:pt x="45358" y="37849"/>
                  </a:cubicBezTo>
                  <a:cubicBezTo>
                    <a:pt x="36881" y="49120"/>
                    <a:pt x="29170" y="60982"/>
                    <a:pt x="20576" y="72147"/>
                  </a:cubicBezTo>
                  <a:cubicBezTo>
                    <a:pt x="20524" y="72216"/>
                    <a:pt x="20555" y="72291"/>
                    <a:pt x="20610" y="72340"/>
                  </a:cubicBezTo>
                  <a:cubicBezTo>
                    <a:pt x="20123" y="72277"/>
                    <a:pt x="19638" y="72185"/>
                    <a:pt x="19162" y="72060"/>
                  </a:cubicBezTo>
                  <a:lnTo>
                    <a:pt x="19162" y="72060"/>
                  </a:lnTo>
                  <a:cubicBezTo>
                    <a:pt x="19194" y="72057"/>
                    <a:pt x="19224" y="72046"/>
                    <a:pt x="19248" y="72022"/>
                  </a:cubicBezTo>
                  <a:cubicBezTo>
                    <a:pt x="28180" y="63462"/>
                    <a:pt x="34647" y="51851"/>
                    <a:pt x="41760" y="41795"/>
                  </a:cubicBezTo>
                  <a:cubicBezTo>
                    <a:pt x="47289" y="33977"/>
                    <a:pt x="52699" y="25992"/>
                    <a:pt x="58392" y="18243"/>
                  </a:cubicBezTo>
                  <a:cubicBezTo>
                    <a:pt x="59420" y="16912"/>
                    <a:pt x="60422" y="15567"/>
                    <a:pt x="61406" y="14210"/>
                  </a:cubicBezTo>
                  <a:cubicBezTo>
                    <a:pt x="63375" y="11612"/>
                    <a:pt x="65382" y="9048"/>
                    <a:pt x="67452" y="6539"/>
                  </a:cubicBezTo>
                  <a:close/>
                  <a:moveTo>
                    <a:pt x="83172" y="8243"/>
                  </a:moveTo>
                  <a:lnTo>
                    <a:pt x="83172" y="8243"/>
                  </a:lnTo>
                  <a:cubicBezTo>
                    <a:pt x="82652" y="8780"/>
                    <a:pt x="80530" y="12943"/>
                    <a:pt x="79511" y="14320"/>
                  </a:cubicBezTo>
                  <a:cubicBezTo>
                    <a:pt x="79133" y="14782"/>
                    <a:pt x="78746" y="15241"/>
                    <a:pt x="78373" y="15708"/>
                  </a:cubicBezTo>
                  <a:cubicBezTo>
                    <a:pt x="76786" y="17588"/>
                    <a:pt x="75091" y="19387"/>
                    <a:pt x="73486" y="21249"/>
                  </a:cubicBezTo>
                  <a:cubicBezTo>
                    <a:pt x="69256" y="26157"/>
                    <a:pt x="65538" y="31575"/>
                    <a:pt x="61773" y="36841"/>
                  </a:cubicBezTo>
                  <a:cubicBezTo>
                    <a:pt x="58534" y="41374"/>
                    <a:pt x="55399" y="45976"/>
                    <a:pt x="52295" y="50595"/>
                  </a:cubicBezTo>
                  <a:cubicBezTo>
                    <a:pt x="47003" y="57810"/>
                    <a:pt x="41818" y="65154"/>
                    <a:pt x="37280" y="72733"/>
                  </a:cubicBezTo>
                  <a:cubicBezTo>
                    <a:pt x="36949" y="72523"/>
                    <a:pt x="36552" y="72392"/>
                    <a:pt x="36045" y="72392"/>
                  </a:cubicBezTo>
                  <a:cubicBezTo>
                    <a:pt x="36034" y="72392"/>
                    <a:pt x="36023" y="72392"/>
                    <a:pt x="36012" y="72392"/>
                  </a:cubicBezTo>
                  <a:cubicBezTo>
                    <a:pt x="35914" y="72395"/>
                    <a:pt x="35819" y="72424"/>
                    <a:pt x="35732" y="72473"/>
                  </a:cubicBezTo>
                  <a:cubicBezTo>
                    <a:pt x="36240" y="71803"/>
                    <a:pt x="36734" y="71113"/>
                    <a:pt x="37213" y="70414"/>
                  </a:cubicBezTo>
                  <a:lnTo>
                    <a:pt x="37213" y="70414"/>
                  </a:lnTo>
                  <a:cubicBezTo>
                    <a:pt x="36974" y="70989"/>
                    <a:pt x="36777" y="71578"/>
                    <a:pt x="36665" y="72193"/>
                  </a:cubicBezTo>
                  <a:cubicBezTo>
                    <a:pt x="36647" y="72287"/>
                    <a:pt x="36727" y="72349"/>
                    <a:pt x="36799" y="72349"/>
                  </a:cubicBezTo>
                  <a:cubicBezTo>
                    <a:pt x="36847" y="72349"/>
                    <a:pt x="36892" y="72322"/>
                    <a:pt x="36904" y="72259"/>
                  </a:cubicBezTo>
                  <a:cubicBezTo>
                    <a:pt x="37427" y="69482"/>
                    <a:pt x="39529" y="67146"/>
                    <a:pt x="41076" y="64866"/>
                  </a:cubicBezTo>
                  <a:cubicBezTo>
                    <a:pt x="42907" y="62163"/>
                    <a:pt x="44841" y="59533"/>
                    <a:pt x="46792" y="56920"/>
                  </a:cubicBezTo>
                  <a:cubicBezTo>
                    <a:pt x="50970" y="51323"/>
                    <a:pt x="55220" y="45780"/>
                    <a:pt x="59325" y="40127"/>
                  </a:cubicBezTo>
                  <a:cubicBezTo>
                    <a:pt x="67108" y="29413"/>
                    <a:pt x="73922" y="17793"/>
                    <a:pt x="83172" y="8243"/>
                  </a:cubicBezTo>
                  <a:close/>
                  <a:moveTo>
                    <a:pt x="75258" y="29705"/>
                  </a:moveTo>
                  <a:lnTo>
                    <a:pt x="75258" y="29705"/>
                  </a:lnTo>
                  <a:cubicBezTo>
                    <a:pt x="72724" y="33697"/>
                    <a:pt x="70275" y="37725"/>
                    <a:pt x="67706" y="41530"/>
                  </a:cubicBezTo>
                  <a:cubicBezTo>
                    <a:pt x="61383" y="50887"/>
                    <a:pt x="54527" y="59955"/>
                    <a:pt x="48525" y="69537"/>
                  </a:cubicBezTo>
                  <a:cubicBezTo>
                    <a:pt x="47644" y="70616"/>
                    <a:pt x="46764" y="71696"/>
                    <a:pt x="45906" y="72793"/>
                  </a:cubicBezTo>
                  <a:cubicBezTo>
                    <a:pt x="47425" y="70336"/>
                    <a:pt x="48961" y="67897"/>
                    <a:pt x="50511" y="65478"/>
                  </a:cubicBezTo>
                  <a:cubicBezTo>
                    <a:pt x="52027" y="63214"/>
                    <a:pt x="53499" y="60922"/>
                    <a:pt x="54960" y="58621"/>
                  </a:cubicBezTo>
                  <a:cubicBezTo>
                    <a:pt x="59351" y="51958"/>
                    <a:pt x="63881" y="45401"/>
                    <a:pt x="68615" y="38923"/>
                  </a:cubicBezTo>
                  <a:cubicBezTo>
                    <a:pt x="70847" y="35871"/>
                    <a:pt x="73027" y="32768"/>
                    <a:pt x="75258" y="29705"/>
                  </a:cubicBezTo>
                  <a:close/>
                  <a:moveTo>
                    <a:pt x="77022" y="19046"/>
                  </a:moveTo>
                  <a:lnTo>
                    <a:pt x="77022" y="19046"/>
                  </a:lnTo>
                  <a:cubicBezTo>
                    <a:pt x="72302" y="25394"/>
                    <a:pt x="67992" y="32101"/>
                    <a:pt x="63410" y="38464"/>
                  </a:cubicBezTo>
                  <a:cubicBezTo>
                    <a:pt x="59126" y="44414"/>
                    <a:pt x="54853" y="50376"/>
                    <a:pt x="50595" y="56343"/>
                  </a:cubicBezTo>
                  <a:cubicBezTo>
                    <a:pt x="46769" y="61687"/>
                    <a:pt x="41815" y="67091"/>
                    <a:pt x="38793" y="72889"/>
                  </a:cubicBezTo>
                  <a:cubicBezTo>
                    <a:pt x="40453" y="69704"/>
                    <a:pt x="42274" y="66583"/>
                    <a:pt x="44188" y="63506"/>
                  </a:cubicBezTo>
                  <a:cubicBezTo>
                    <a:pt x="46484" y="60116"/>
                    <a:pt x="48744" y="56695"/>
                    <a:pt x="51002" y="53274"/>
                  </a:cubicBezTo>
                  <a:cubicBezTo>
                    <a:pt x="54177" y="48756"/>
                    <a:pt x="57463" y="44327"/>
                    <a:pt x="60714" y="39962"/>
                  </a:cubicBezTo>
                  <a:lnTo>
                    <a:pt x="60714" y="39965"/>
                  </a:lnTo>
                  <a:cubicBezTo>
                    <a:pt x="65281" y="33833"/>
                    <a:pt x="69883" y="27664"/>
                    <a:pt x="74750" y="21765"/>
                  </a:cubicBezTo>
                  <a:cubicBezTo>
                    <a:pt x="75504" y="20853"/>
                    <a:pt x="76266" y="19950"/>
                    <a:pt x="77022" y="19046"/>
                  </a:cubicBezTo>
                  <a:close/>
                  <a:moveTo>
                    <a:pt x="41593" y="67291"/>
                  </a:moveTo>
                  <a:lnTo>
                    <a:pt x="41593" y="67291"/>
                  </a:lnTo>
                  <a:cubicBezTo>
                    <a:pt x="40380" y="69358"/>
                    <a:pt x="39202" y="71445"/>
                    <a:pt x="38091" y="73561"/>
                  </a:cubicBezTo>
                  <a:lnTo>
                    <a:pt x="38091" y="73558"/>
                  </a:lnTo>
                  <a:cubicBezTo>
                    <a:pt x="37944" y="73336"/>
                    <a:pt x="37768" y="73131"/>
                    <a:pt x="37568" y="72949"/>
                  </a:cubicBezTo>
                  <a:cubicBezTo>
                    <a:pt x="38934" y="71084"/>
                    <a:pt x="40276" y="69196"/>
                    <a:pt x="41593" y="67291"/>
                  </a:cubicBezTo>
                  <a:close/>
                  <a:moveTo>
                    <a:pt x="48239" y="38247"/>
                  </a:moveTo>
                  <a:lnTo>
                    <a:pt x="48239" y="38247"/>
                  </a:lnTo>
                  <a:cubicBezTo>
                    <a:pt x="40767" y="49022"/>
                    <a:pt x="33033" y="59628"/>
                    <a:pt x="26448" y="70966"/>
                  </a:cubicBezTo>
                  <a:cubicBezTo>
                    <a:pt x="25672" y="71973"/>
                    <a:pt x="24897" y="72982"/>
                    <a:pt x="24116" y="73973"/>
                  </a:cubicBezTo>
                  <a:lnTo>
                    <a:pt x="24116" y="73973"/>
                  </a:lnTo>
                  <a:cubicBezTo>
                    <a:pt x="27803" y="69279"/>
                    <a:pt x="30449" y="63788"/>
                    <a:pt x="33544" y="58708"/>
                  </a:cubicBezTo>
                  <a:cubicBezTo>
                    <a:pt x="33743" y="58378"/>
                    <a:pt x="33951" y="58058"/>
                    <a:pt x="34156" y="57732"/>
                  </a:cubicBezTo>
                  <a:cubicBezTo>
                    <a:pt x="36287" y="54723"/>
                    <a:pt x="38365" y="51675"/>
                    <a:pt x="40429" y="48638"/>
                  </a:cubicBezTo>
                  <a:cubicBezTo>
                    <a:pt x="42139" y="46317"/>
                    <a:pt x="43882" y="44021"/>
                    <a:pt x="45591" y="41729"/>
                  </a:cubicBezTo>
                  <a:cubicBezTo>
                    <a:pt x="46460" y="40563"/>
                    <a:pt x="47344" y="39402"/>
                    <a:pt x="48239" y="38247"/>
                  </a:cubicBezTo>
                  <a:close/>
                  <a:moveTo>
                    <a:pt x="30331" y="33796"/>
                  </a:moveTo>
                  <a:lnTo>
                    <a:pt x="30331" y="33796"/>
                  </a:lnTo>
                  <a:cubicBezTo>
                    <a:pt x="25022" y="41126"/>
                    <a:pt x="19926" y="48551"/>
                    <a:pt x="15388" y="56401"/>
                  </a:cubicBezTo>
                  <a:cubicBezTo>
                    <a:pt x="14882" y="57048"/>
                    <a:pt x="14389" y="57697"/>
                    <a:pt x="13878" y="58341"/>
                  </a:cubicBezTo>
                  <a:cubicBezTo>
                    <a:pt x="11727" y="61058"/>
                    <a:pt x="9640" y="63823"/>
                    <a:pt x="7584" y="66609"/>
                  </a:cubicBezTo>
                  <a:cubicBezTo>
                    <a:pt x="6305" y="68344"/>
                    <a:pt x="4991" y="70048"/>
                    <a:pt x="3617" y="71702"/>
                  </a:cubicBezTo>
                  <a:cubicBezTo>
                    <a:pt x="3177" y="72234"/>
                    <a:pt x="1685" y="73996"/>
                    <a:pt x="1492" y="73996"/>
                  </a:cubicBezTo>
                  <a:cubicBezTo>
                    <a:pt x="1398" y="73996"/>
                    <a:pt x="1612" y="73578"/>
                    <a:pt x="2405" y="72398"/>
                  </a:cubicBezTo>
                  <a:cubicBezTo>
                    <a:pt x="6406" y="66442"/>
                    <a:pt x="11201" y="61239"/>
                    <a:pt x="14981" y="55105"/>
                  </a:cubicBezTo>
                  <a:cubicBezTo>
                    <a:pt x="19074" y="48453"/>
                    <a:pt x="23728" y="42390"/>
                    <a:pt x="28489" y="36209"/>
                  </a:cubicBezTo>
                  <a:cubicBezTo>
                    <a:pt x="29107" y="35407"/>
                    <a:pt x="29716" y="34601"/>
                    <a:pt x="30331" y="33796"/>
                  </a:cubicBezTo>
                  <a:close/>
                  <a:moveTo>
                    <a:pt x="27828" y="69312"/>
                  </a:moveTo>
                  <a:lnTo>
                    <a:pt x="27828" y="69312"/>
                  </a:lnTo>
                  <a:cubicBezTo>
                    <a:pt x="26809" y="70974"/>
                    <a:pt x="25836" y="72658"/>
                    <a:pt x="24909" y="74364"/>
                  </a:cubicBezTo>
                  <a:cubicBezTo>
                    <a:pt x="25013" y="74144"/>
                    <a:pt x="25154" y="73864"/>
                    <a:pt x="25354" y="73501"/>
                  </a:cubicBezTo>
                  <a:cubicBezTo>
                    <a:pt x="26041" y="72248"/>
                    <a:pt x="26757" y="71009"/>
                    <a:pt x="27475" y="69776"/>
                  </a:cubicBezTo>
                  <a:cubicBezTo>
                    <a:pt x="27594" y="69623"/>
                    <a:pt x="27709" y="69465"/>
                    <a:pt x="27828" y="69312"/>
                  </a:cubicBezTo>
                  <a:close/>
                  <a:moveTo>
                    <a:pt x="12521" y="61338"/>
                  </a:moveTo>
                  <a:cubicBezTo>
                    <a:pt x="10119" y="64776"/>
                    <a:pt x="7757" y="68240"/>
                    <a:pt x="5436" y="71722"/>
                  </a:cubicBezTo>
                  <a:cubicBezTo>
                    <a:pt x="4787" y="72461"/>
                    <a:pt x="4122" y="73186"/>
                    <a:pt x="3415" y="73879"/>
                  </a:cubicBezTo>
                  <a:lnTo>
                    <a:pt x="3415" y="73876"/>
                  </a:lnTo>
                  <a:cubicBezTo>
                    <a:pt x="2760" y="74518"/>
                    <a:pt x="2467" y="74754"/>
                    <a:pt x="2390" y="74754"/>
                  </a:cubicBezTo>
                  <a:cubicBezTo>
                    <a:pt x="2195" y="74754"/>
                    <a:pt x="3396" y="73227"/>
                    <a:pt x="3560" y="72995"/>
                  </a:cubicBezTo>
                  <a:cubicBezTo>
                    <a:pt x="4538" y="71610"/>
                    <a:pt x="5563" y="70253"/>
                    <a:pt x="6585" y="68893"/>
                  </a:cubicBezTo>
                  <a:cubicBezTo>
                    <a:pt x="8508" y="66332"/>
                    <a:pt x="10506" y="63829"/>
                    <a:pt x="12521" y="61338"/>
                  </a:cubicBezTo>
                  <a:close/>
                  <a:moveTo>
                    <a:pt x="68163" y="8657"/>
                  </a:moveTo>
                  <a:cubicBezTo>
                    <a:pt x="68217" y="8657"/>
                    <a:pt x="68048" y="9021"/>
                    <a:pt x="67492" y="10041"/>
                  </a:cubicBezTo>
                  <a:cubicBezTo>
                    <a:pt x="67189" y="10598"/>
                    <a:pt x="66866" y="11144"/>
                    <a:pt x="66534" y="11684"/>
                  </a:cubicBezTo>
                  <a:cubicBezTo>
                    <a:pt x="60812" y="17585"/>
                    <a:pt x="56247" y="24814"/>
                    <a:pt x="51669" y="31717"/>
                  </a:cubicBezTo>
                  <a:cubicBezTo>
                    <a:pt x="49411" y="34893"/>
                    <a:pt x="47168" y="38086"/>
                    <a:pt x="44873" y="41230"/>
                  </a:cubicBezTo>
                  <a:cubicBezTo>
                    <a:pt x="41293" y="46123"/>
                    <a:pt x="37540" y="50892"/>
                    <a:pt x="34211" y="55962"/>
                  </a:cubicBezTo>
                  <a:cubicBezTo>
                    <a:pt x="32473" y="58612"/>
                    <a:pt x="30585" y="61647"/>
                    <a:pt x="28674" y="64487"/>
                  </a:cubicBezTo>
                  <a:cubicBezTo>
                    <a:pt x="26679" y="67048"/>
                    <a:pt x="24629" y="69557"/>
                    <a:pt x="22490" y="71956"/>
                  </a:cubicBezTo>
                  <a:cubicBezTo>
                    <a:pt x="22381" y="72078"/>
                    <a:pt x="22487" y="72240"/>
                    <a:pt x="22611" y="72240"/>
                  </a:cubicBezTo>
                  <a:cubicBezTo>
                    <a:pt x="22648" y="72240"/>
                    <a:pt x="22688" y="72225"/>
                    <a:pt x="22723" y="72190"/>
                  </a:cubicBezTo>
                  <a:cubicBezTo>
                    <a:pt x="24239" y="70651"/>
                    <a:pt x="25622" y="69014"/>
                    <a:pt x="26927" y="67322"/>
                  </a:cubicBezTo>
                  <a:cubicBezTo>
                    <a:pt x="28428" y="65486"/>
                    <a:pt x="29877" y="63587"/>
                    <a:pt x="31304" y="61664"/>
                  </a:cubicBezTo>
                  <a:lnTo>
                    <a:pt x="31304" y="61664"/>
                  </a:lnTo>
                  <a:cubicBezTo>
                    <a:pt x="28645" y="66139"/>
                    <a:pt x="26208" y="70735"/>
                    <a:pt x="22980" y="74872"/>
                  </a:cubicBezTo>
                  <a:cubicBezTo>
                    <a:pt x="22943" y="74029"/>
                    <a:pt x="23116" y="73267"/>
                    <a:pt x="23584" y="72658"/>
                  </a:cubicBezTo>
                  <a:lnTo>
                    <a:pt x="23581" y="72658"/>
                  </a:lnTo>
                  <a:cubicBezTo>
                    <a:pt x="23618" y="72608"/>
                    <a:pt x="23572" y="72554"/>
                    <a:pt x="23520" y="72545"/>
                  </a:cubicBezTo>
                  <a:cubicBezTo>
                    <a:pt x="23751" y="72490"/>
                    <a:pt x="23982" y="72427"/>
                    <a:pt x="24216" y="72346"/>
                  </a:cubicBezTo>
                  <a:cubicBezTo>
                    <a:pt x="24401" y="72281"/>
                    <a:pt x="24349" y="72006"/>
                    <a:pt x="24184" y="72006"/>
                  </a:cubicBezTo>
                  <a:cubicBezTo>
                    <a:pt x="24166" y="72006"/>
                    <a:pt x="24147" y="72010"/>
                    <a:pt x="24127" y="72017"/>
                  </a:cubicBezTo>
                  <a:cubicBezTo>
                    <a:pt x="23312" y="72299"/>
                    <a:pt x="22513" y="72415"/>
                    <a:pt x="21726" y="72415"/>
                  </a:cubicBezTo>
                  <a:cubicBezTo>
                    <a:pt x="21412" y="72415"/>
                    <a:pt x="21100" y="72397"/>
                    <a:pt x="20789" y="72363"/>
                  </a:cubicBezTo>
                  <a:cubicBezTo>
                    <a:pt x="20804" y="72357"/>
                    <a:pt x="20818" y="72357"/>
                    <a:pt x="20830" y="72343"/>
                  </a:cubicBezTo>
                  <a:cubicBezTo>
                    <a:pt x="29063" y="61846"/>
                    <a:pt x="37222" y="51291"/>
                    <a:pt x="45118" y="40534"/>
                  </a:cubicBezTo>
                  <a:cubicBezTo>
                    <a:pt x="48984" y="35265"/>
                    <a:pt x="52647" y="29863"/>
                    <a:pt x="56377" y="24497"/>
                  </a:cubicBezTo>
                  <a:cubicBezTo>
                    <a:pt x="58410" y="21575"/>
                    <a:pt x="60483" y="18685"/>
                    <a:pt x="62602" y="15827"/>
                  </a:cubicBezTo>
                  <a:cubicBezTo>
                    <a:pt x="64008" y="13927"/>
                    <a:pt x="65463" y="12065"/>
                    <a:pt x="66929" y="10212"/>
                  </a:cubicBezTo>
                  <a:cubicBezTo>
                    <a:pt x="67456" y="9548"/>
                    <a:pt x="68080" y="8657"/>
                    <a:pt x="68163" y="8657"/>
                  </a:cubicBezTo>
                  <a:close/>
                  <a:moveTo>
                    <a:pt x="52457" y="66136"/>
                  </a:moveTo>
                  <a:cubicBezTo>
                    <a:pt x="51256" y="67903"/>
                    <a:pt x="50049" y="69669"/>
                    <a:pt x="48808" y="71413"/>
                  </a:cubicBezTo>
                  <a:cubicBezTo>
                    <a:pt x="47944" y="72626"/>
                    <a:pt x="47029" y="73798"/>
                    <a:pt x="46100" y="74958"/>
                  </a:cubicBezTo>
                  <a:cubicBezTo>
                    <a:pt x="47965" y="71895"/>
                    <a:pt x="50159" y="68980"/>
                    <a:pt x="52457" y="66136"/>
                  </a:cubicBezTo>
                  <a:close/>
                  <a:moveTo>
                    <a:pt x="60229" y="25605"/>
                  </a:moveTo>
                  <a:lnTo>
                    <a:pt x="60229" y="25605"/>
                  </a:lnTo>
                  <a:cubicBezTo>
                    <a:pt x="55754" y="31983"/>
                    <a:pt x="51342" y="38406"/>
                    <a:pt x="46902" y="44792"/>
                  </a:cubicBezTo>
                  <a:cubicBezTo>
                    <a:pt x="43132" y="50217"/>
                    <a:pt x="39529" y="55760"/>
                    <a:pt x="35727" y="61164"/>
                  </a:cubicBezTo>
                  <a:cubicBezTo>
                    <a:pt x="33527" y="64291"/>
                    <a:pt x="31223" y="67340"/>
                    <a:pt x="28812" y="70310"/>
                  </a:cubicBezTo>
                  <a:cubicBezTo>
                    <a:pt x="28312" y="70930"/>
                    <a:pt x="25198" y="74969"/>
                    <a:pt x="24772" y="74969"/>
                  </a:cubicBezTo>
                  <a:cubicBezTo>
                    <a:pt x="24743" y="74969"/>
                    <a:pt x="24727" y="74951"/>
                    <a:pt x="24724" y="74912"/>
                  </a:cubicBezTo>
                  <a:cubicBezTo>
                    <a:pt x="24843" y="74739"/>
                    <a:pt x="25007" y="74491"/>
                    <a:pt x="25203" y="74141"/>
                  </a:cubicBezTo>
                  <a:cubicBezTo>
                    <a:pt x="26015" y="72712"/>
                    <a:pt x="26889" y="71324"/>
                    <a:pt x="27776" y="69938"/>
                  </a:cubicBezTo>
                  <a:cubicBezTo>
                    <a:pt x="29291" y="67571"/>
                    <a:pt x="30934" y="65284"/>
                    <a:pt x="32606" y="63021"/>
                  </a:cubicBezTo>
                  <a:cubicBezTo>
                    <a:pt x="32744" y="62833"/>
                    <a:pt x="32880" y="62648"/>
                    <a:pt x="33019" y="62464"/>
                  </a:cubicBezTo>
                  <a:cubicBezTo>
                    <a:pt x="33504" y="61808"/>
                    <a:pt x="33991" y="61156"/>
                    <a:pt x="34479" y="60500"/>
                  </a:cubicBezTo>
                  <a:cubicBezTo>
                    <a:pt x="38960" y="54501"/>
                    <a:pt x="43374" y="48453"/>
                    <a:pt x="47872" y="42465"/>
                  </a:cubicBezTo>
                  <a:cubicBezTo>
                    <a:pt x="51553" y="37563"/>
                    <a:pt x="55110" y="32586"/>
                    <a:pt x="58655" y="27591"/>
                  </a:cubicBezTo>
                  <a:cubicBezTo>
                    <a:pt x="59181" y="26930"/>
                    <a:pt x="59703" y="26269"/>
                    <a:pt x="60229" y="25605"/>
                  </a:cubicBezTo>
                  <a:close/>
                  <a:moveTo>
                    <a:pt x="10506" y="72132"/>
                  </a:moveTo>
                  <a:lnTo>
                    <a:pt x="10506" y="72132"/>
                  </a:lnTo>
                  <a:cubicBezTo>
                    <a:pt x="9980" y="72701"/>
                    <a:pt x="9489" y="73749"/>
                    <a:pt x="9013" y="74800"/>
                  </a:cubicBezTo>
                  <a:lnTo>
                    <a:pt x="9010" y="74800"/>
                  </a:lnTo>
                  <a:cubicBezTo>
                    <a:pt x="8987" y="74823"/>
                    <a:pt x="8967" y="74852"/>
                    <a:pt x="8944" y="74875"/>
                  </a:cubicBezTo>
                  <a:cubicBezTo>
                    <a:pt x="8756" y="75080"/>
                    <a:pt x="8548" y="75319"/>
                    <a:pt x="8361" y="75539"/>
                  </a:cubicBezTo>
                  <a:cubicBezTo>
                    <a:pt x="8312" y="75444"/>
                    <a:pt x="8271" y="75342"/>
                    <a:pt x="8239" y="75241"/>
                  </a:cubicBezTo>
                  <a:cubicBezTo>
                    <a:pt x="8283" y="75169"/>
                    <a:pt x="8326" y="75097"/>
                    <a:pt x="8378" y="75013"/>
                  </a:cubicBezTo>
                  <a:cubicBezTo>
                    <a:pt x="8696" y="74499"/>
                    <a:pt x="9004" y="73991"/>
                    <a:pt x="9305" y="73480"/>
                  </a:cubicBezTo>
                  <a:cubicBezTo>
                    <a:pt x="9674" y="73004"/>
                    <a:pt x="10075" y="72554"/>
                    <a:pt x="10506" y="72132"/>
                  </a:cubicBezTo>
                  <a:close/>
                  <a:moveTo>
                    <a:pt x="60552" y="45696"/>
                  </a:moveTo>
                  <a:lnTo>
                    <a:pt x="60552" y="45696"/>
                  </a:lnTo>
                  <a:cubicBezTo>
                    <a:pt x="58499" y="48921"/>
                    <a:pt x="56493" y="52180"/>
                    <a:pt x="54489" y="55445"/>
                  </a:cubicBezTo>
                  <a:cubicBezTo>
                    <a:pt x="53277" y="57099"/>
                    <a:pt x="52073" y="58760"/>
                    <a:pt x="50852" y="60408"/>
                  </a:cubicBezTo>
                  <a:cubicBezTo>
                    <a:pt x="47176" y="65377"/>
                    <a:pt x="43080" y="70238"/>
                    <a:pt x="40224" y="75752"/>
                  </a:cubicBezTo>
                  <a:cubicBezTo>
                    <a:pt x="40206" y="75744"/>
                    <a:pt x="40192" y="75729"/>
                    <a:pt x="40170" y="75729"/>
                  </a:cubicBezTo>
                  <a:cubicBezTo>
                    <a:pt x="40168" y="75729"/>
                    <a:pt x="40166" y="75729"/>
                    <a:pt x="40164" y="75729"/>
                  </a:cubicBezTo>
                  <a:cubicBezTo>
                    <a:pt x="40121" y="75734"/>
                    <a:pt x="40079" y="75736"/>
                    <a:pt x="40038" y="75736"/>
                  </a:cubicBezTo>
                  <a:cubicBezTo>
                    <a:pt x="39192" y="75736"/>
                    <a:pt x="38840" y="74813"/>
                    <a:pt x="38331" y="73939"/>
                  </a:cubicBezTo>
                  <a:cubicBezTo>
                    <a:pt x="44896" y="64866"/>
                    <a:pt x="51507" y="55806"/>
                    <a:pt x="58055" y="46706"/>
                  </a:cubicBezTo>
                  <a:lnTo>
                    <a:pt x="58055" y="46706"/>
                  </a:lnTo>
                  <a:cubicBezTo>
                    <a:pt x="54798" y="51530"/>
                    <a:pt x="51651" y="56421"/>
                    <a:pt x="48447" y="61280"/>
                  </a:cubicBezTo>
                  <a:cubicBezTo>
                    <a:pt x="45228" y="65688"/>
                    <a:pt x="42064" y="70140"/>
                    <a:pt x="39000" y="74661"/>
                  </a:cubicBezTo>
                  <a:cubicBezTo>
                    <a:pt x="38912" y="74792"/>
                    <a:pt x="39027" y="74906"/>
                    <a:pt x="39148" y="74906"/>
                  </a:cubicBezTo>
                  <a:cubicBezTo>
                    <a:pt x="39200" y="74906"/>
                    <a:pt x="39254" y="74885"/>
                    <a:pt x="39292" y="74834"/>
                  </a:cubicBezTo>
                  <a:cubicBezTo>
                    <a:pt x="42595" y="70527"/>
                    <a:pt x="45664" y="66061"/>
                    <a:pt x="48666" y="61548"/>
                  </a:cubicBezTo>
                  <a:cubicBezTo>
                    <a:pt x="49362" y="60596"/>
                    <a:pt x="50052" y="59637"/>
                    <a:pt x="50753" y="58687"/>
                  </a:cubicBezTo>
                  <a:cubicBezTo>
                    <a:pt x="53967" y="54322"/>
                    <a:pt x="57249" y="50003"/>
                    <a:pt x="60552" y="45696"/>
                  </a:cubicBezTo>
                  <a:close/>
                  <a:moveTo>
                    <a:pt x="57691" y="53569"/>
                  </a:moveTo>
                  <a:lnTo>
                    <a:pt x="57691" y="53569"/>
                  </a:lnTo>
                  <a:cubicBezTo>
                    <a:pt x="56626" y="55255"/>
                    <a:pt x="55560" y="56944"/>
                    <a:pt x="54504" y="58635"/>
                  </a:cubicBezTo>
                  <a:cubicBezTo>
                    <a:pt x="53184" y="60682"/>
                    <a:pt x="51876" y="62729"/>
                    <a:pt x="50574" y="64779"/>
                  </a:cubicBezTo>
                  <a:cubicBezTo>
                    <a:pt x="48920" y="67288"/>
                    <a:pt x="47200" y="69750"/>
                    <a:pt x="45410" y="72163"/>
                  </a:cubicBezTo>
                  <a:lnTo>
                    <a:pt x="45410" y="72163"/>
                  </a:lnTo>
                  <a:cubicBezTo>
                    <a:pt x="45444" y="72118"/>
                    <a:pt x="45461" y="72096"/>
                    <a:pt x="45463" y="72096"/>
                  </a:cubicBezTo>
                  <a:lnTo>
                    <a:pt x="45463" y="72096"/>
                  </a:lnTo>
                  <a:cubicBezTo>
                    <a:pt x="45491" y="72096"/>
                    <a:pt x="42851" y="75906"/>
                    <a:pt x="42459" y="75906"/>
                  </a:cubicBezTo>
                  <a:cubicBezTo>
                    <a:pt x="42339" y="75906"/>
                    <a:pt x="42431" y="75546"/>
                    <a:pt x="42878" y="74606"/>
                  </a:cubicBezTo>
                  <a:cubicBezTo>
                    <a:pt x="43764" y="72738"/>
                    <a:pt x="44930" y="70998"/>
                    <a:pt x="46074" y="69283"/>
                  </a:cubicBezTo>
                  <a:cubicBezTo>
                    <a:pt x="49581" y="64011"/>
                    <a:pt x="53753" y="59167"/>
                    <a:pt x="57405" y="53982"/>
                  </a:cubicBezTo>
                  <a:cubicBezTo>
                    <a:pt x="57500" y="53843"/>
                    <a:pt x="57593" y="53707"/>
                    <a:pt x="57691" y="53569"/>
                  </a:cubicBezTo>
                  <a:close/>
                  <a:moveTo>
                    <a:pt x="34303" y="32716"/>
                  </a:moveTo>
                  <a:cubicBezTo>
                    <a:pt x="33039" y="34523"/>
                    <a:pt x="31777" y="36327"/>
                    <a:pt x="30518" y="38135"/>
                  </a:cubicBezTo>
                  <a:lnTo>
                    <a:pt x="30518" y="38132"/>
                  </a:lnTo>
                  <a:cubicBezTo>
                    <a:pt x="26107" y="44443"/>
                    <a:pt x="21482" y="50592"/>
                    <a:pt x="17027" y="56866"/>
                  </a:cubicBezTo>
                  <a:cubicBezTo>
                    <a:pt x="12420" y="63356"/>
                    <a:pt x="8381" y="70189"/>
                    <a:pt x="2947" y="76056"/>
                  </a:cubicBezTo>
                  <a:cubicBezTo>
                    <a:pt x="4287" y="74609"/>
                    <a:pt x="5404" y="72767"/>
                    <a:pt x="6513" y="70983"/>
                  </a:cubicBezTo>
                  <a:cubicBezTo>
                    <a:pt x="8924" y="68186"/>
                    <a:pt x="11014" y="65088"/>
                    <a:pt x="12954" y="61863"/>
                  </a:cubicBezTo>
                  <a:cubicBezTo>
                    <a:pt x="13739" y="60772"/>
                    <a:pt x="14516" y="59675"/>
                    <a:pt x="15266" y="58555"/>
                  </a:cubicBezTo>
                  <a:cubicBezTo>
                    <a:pt x="16248" y="57091"/>
                    <a:pt x="17253" y="55647"/>
                    <a:pt x="18257" y="54212"/>
                  </a:cubicBezTo>
                  <a:cubicBezTo>
                    <a:pt x="23809" y="47188"/>
                    <a:pt x="29110" y="39997"/>
                    <a:pt x="34303" y="32716"/>
                  </a:cubicBezTo>
                  <a:close/>
                  <a:moveTo>
                    <a:pt x="74698" y="16563"/>
                  </a:moveTo>
                  <a:lnTo>
                    <a:pt x="74698" y="16563"/>
                  </a:lnTo>
                  <a:cubicBezTo>
                    <a:pt x="74248" y="17270"/>
                    <a:pt x="73806" y="17940"/>
                    <a:pt x="73364" y="18538"/>
                  </a:cubicBezTo>
                  <a:cubicBezTo>
                    <a:pt x="68855" y="24664"/>
                    <a:pt x="64291" y="30735"/>
                    <a:pt x="59989" y="37009"/>
                  </a:cubicBezTo>
                  <a:cubicBezTo>
                    <a:pt x="55829" y="43083"/>
                    <a:pt x="51741" y="49293"/>
                    <a:pt x="47543" y="55428"/>
                  </a:cubicBezTo>
                  <a:cubicBezTo>
                    <a:pt x="47205" y="55875"/>
                    <a:pt x="46870" y="56323"/>
                    <a:pt x="46530" y="56770"/>
                  </a:cubicBezTo>
                  <a:cubicBezTo>
                    <a:pt x="44567" y="59374"/>
                    <a:pt x="42678" y="62033"/>
                    <a:pt x="40834" y="64724"/>
                  </a:cubicBezTo>
                  <a:cubicBezTo>
                    <a:pt x="40008" y="65931"/>
                    <a:pt x="39064" y="67135"/>
                    <a:pt x="38270" y="68402"/>
                  </a:cubicBezTo>
                  <a:cubicBezTo>
                    <a:pt x="36471" y="70784"/>
                    <a:pt x="34650" y="73140"/>
                    <a:pt x="32762" y="75432"/>
                  </a:cubicBezTo>
                  <a:cubicBezTo>
                    <a:pt x="32372" y="75905"/>
                    <a:pt x="32185" y="76098"/>
                    <a:pt x="32141" y="76098"/>
                  </a:cubicBezTo>
                  <a:cubicBezTo>
                    <a:pt x="31958" y="76098"/>
                    <a:pt x="34248" y="72748"/>
                    <a:pt x="34655" y="72271"/>
                  </a:cubicBezTo>
                  <a:cubicBezTo>
                    <a:pt x="35701" y="71047"/>
                    <a:pt x="36702" y="69779"/>
                    <a:pt x="37690" y="68509"/>
                  </a:cubicBezTo>
                  <a:cubicBezTo>
                    <a:pt x="39725" y="65896"/>
                    <a:pt x="41466" y="63050"/>
                    <a:pt x="43230" y="60252"/>
                  </a:cubicBezTo>
                  <a:cubicBezTo>
                    <a:pt x="47257" y="53863"/>
                    <a:pt x="51490" y="47604"/>
                    <a:pt x="55742" y="41365"/>
                  </a:cubicBezTo>
                  <a:cubicBezTo>
                    <a:pt x="60200" y="34835"/>
                    <a:pt x="64741" y="28385"/>
                    <a:pt x="69886" y="22372"/>
                  </a:cubicBezTo>
                  <a:cubicBezTo>
                    <a:pt x="71525" y="20455"/>
                    <a:pt x="73154" y="18535"/>
                    <a:pt x="74698" y="16563"/>
                  </a:cubicBezTo>
                  <a:close/>
                  <a:moveTo>
                    <a:pt x="52298" y="58990"/>
                  </a:moveTo>
                  <a:cubicBezTo>
                    <a:pt x="49079" y="64187"/>
                    <a:pt x="45788" y="69335"/>
                    <a:pt x="42150" y="74240"/>
                  </a:cubicBezTo>
                  <a:cubicBezTo>
                    <a:pt x="41483" y="75140"/>
                    <a:pt x="41016" y="75744"/>
                    <a:pt x="40698" y="76128"/>
                  </a:cubicBezTo>
                  <a:lnTo>
                    <a:pt x="40441" y="75969"/>
                  </a:lnTo>
                  <a:cubicBezTo>
                    <a:pt x="41119" y="74696"/>
                    <a:pt x="42777" y="72051"/>
                    <a:pt x="43270" y="71309"/>
                  </a:cubicBezTo>
                  <a:cubicBezTo>
                    <a:pt x="45037" y="68659"/>
                    <a:pt x="47009" y="66124"/>
                    <a:pt x="48917" y="63575"/>
                  </a:cubicBezTo>
                  <a:cubicBezTo>
                    <a:pt x="50055" y="62054"/>
                    <a:pt x="51172" y="60518"/>
                    <a:pt x="52298" y="58990"/>
                  </a:cubicBezTo>
                  <a:close/>
                  <a:moveTo>
                    <a:pt x="23512" y="50630"/>
                  </a:moveTo>
                  <a:cubicBezTo>
                    <a:pt x="20313" y="55451"/>
                    <a:pt x="17097" y="60261"/>
                    <a:pt x="13768" y="64993"/>
                  </a:cubicBezTo>
                  <a:cubicBezTo>
                    <a:pt x="12778" y="66396"/>
                    <a:pt x="11756" y="67773"/>
                    <a:pt x="10714" y="69138"/>
                  </a:cubicBezTo>
                  <a:cubicBezTo>
                    <a:pt x="9227" y="70795"/>
                    <a:pt x="7818" y="72510"/>
                    <a:pt x="6574" y="74341"/>
                  </a:cubicBezTo>
                  <a:lnTo>
                    <a:pt x="6571" y="74338"/>
                  </a:lnTo>
                  <a:cubicBezTo>
                    <a:pt x="6023" y="75008"/>
                    <a:pt x="4963" y="76259"/>
                    <a:pt x="4695" y="76259"/>
                  </a:cubicBezTo>
                  <a:cubicBezTo>
                    <a:pt x="4569" y="76259"/>
                    <a:pt x="4618" y="75983"/>
                    <a:pt x="4977" y="75241"/>
                  </a:cubicBezTo>
                  <a:cubicBezTo>
                    <a:pt x="5771" y="73596"/>
                    <a:pt x="7067" y="72193"/>
                    <a:pt x="8205" y="70781"/>
                  </a:cubicBezTo>
                  <a:cubicBezTo>
                    <a:pt x="12911" y="64943"/>
                    <a:pt x="17152" y="58731"/>
                    <a:pt x="21791" y="52838"/>
                  </a:cubicBezTo>
                  <a:cubicBezTo>
                    <a:pt x="22368" y="52105"/>
                    <a:pt x="22937" y="51366"/>
                    <a:pt x="23512" y="50630"/>
                  </a:cubicBezTo>
                  <a:close/>
                  <a:moveTo>
                    <a:pt x="43316" y="73171"/>
                  </a:moveTo>
                  <a:lnTo>
                    <a:pt x="43316" y="73171"/>
                  </a:lnTo>
                  <a:cubicBezTo>
                    <a:pt x="42684" y="74309"/>
                    <a:pt x="42110" y="75478"/>
                    <a:pt x="41587" y="76682"/>
                  </a:cubicBezTo>
                  <a:lnTo>
                    <a:pt x="40958" y="76289"/>
                  </a:lnTo>
                  <a:cubicBezTo>
                    <a:pt x="41766" y="75267"/>
                    <a:pt x="42549" y="74225"/>
                    <a:pt x="43316" y="73171"/>
                  </a:cubicBezTo>
                  <a:close/>
                  <a:moveTo>
                    <a:pt x="90326" y="11037"/>
                  </a:moveTo>
                  <a:cubicBezTo>
                    <a:pt x="90920" y="11268"/>
                    <a:pt x="91498" y="11531"/>
                    <a:pt x="92012" y="11901"/>
                  </a:cubicBezTo>
                  <a:cubicBezTo>
                    <a:pt x="91948" y="11961"/>
                    <a:pt x="91887" y="12025"/>
                    <a:pt x="91824" y="12085"/>
                  </a:cubicBezTo>
                  <a:cubicBezTo>
                    <a:pt x="91799" y="12071"/>
                    <a:pt x="91772" y="12063"/>
                    <a:pt x="91746" y="12063"/>
                  </a:cubicBezTo>
                  <a:cubicBezTo>
                    <a:pt x="91695" y="12063"/>
                    <a:pt x="91646" y="12090"/>
                    <a:pt x="91619" y="12137"/>
                  </a:cubicBezTo>
                  <a:cubicBezTo>
                    <a:pt x="91538" y="12267"/>
                    <a:pt x="91454" y="12397"/>
                    <a:pt x="91374" y="12530"/>
                  </a:cubicBezTo>
                  <a:cubicBezTo>
                    <a:pt x="88813" y="15183"/>
                    <a:pt x="87095" y="18451"/>
                    <a:pt x="85005" y="21500"/>
                  </a:cubicBezTo>
                  <a:cubicBezTo>
                    <a:pt x="81688" y="26336"/>
                    <a:pt x="77943" y="30810"/>
                    <a:pt x="74834" y="35802"/>
                  </a:cubicBezTo>
                  <a:cubicBezTo>
                    <a:pt x="74796" y="35862"/>
                    <a:pt x="74849" y="35919"/>
                    <a:pt x="74903" y="35919"/>
                  </a:cubicBezTo>
                  <a:cubicBezTo>
                    <a:pt x="74926" y="35919"/>
                    <a:pt x="74950" y="35908"/>
                    <a:pt x="74967" y="35883"/>
                  </a:cubicBezTo>
                  <a:cubicBezTo>
                    <a:pt x="77591" y="31841"/>
                    <a:pt x="80481" y="27998"/>
                    <a:pt x="83379" y="24153"/>
                  </a:cubicBezTo>
                  <a:cubicBezTo>
                    <a:pt x="85940" y="20758"/>
                    <a:pt x="88013" y="17028"/>
                    <a:pt x="90643" y="13690"/>
                  </a:cubicBezTo>
                  <a:cubicBezTo>
                    <a:pt x="90655" y="13676"/>
                    <a:pt x="90663" y="13667"/>
                    <a:pt x="90675" y="13653"/>
                  </a:cubicBezTo>
                  <a:lnTo>
                    <a:pt x="90675" y="13653"/>
                  </a:lnTo>
                  <a:cubicBezTo>
                    <a:pt x="89826" y="15010"/>
                    <a:pt x="88969" y="16361"/>
                    <a:pt x="88097" y="17706"/>
                  </a:cubicBezTo>
                  <a:cubicBezTo>
                    <a:pt x="87779" y="18122"/>
                    <a:pt x="87456" y="18538"/>
                    <a:pt x="87127" y="18951"/>
                  </a:cubicBezTo>
                  <a:cubicBezTo>
                    <a:pt x="87335" y="18711"/>
                    <a:pt x="87545" y="18471"/>
                    <a:pt x="87750" y="18232"/>
                  </a:cubicBezTo>
                  <a:lnTo>
                    <a:pt x="87750" y="18232"/>
                  </a:lnTo>
                  <a:cubicBezTo>
                    <a:pt x="82736" y="25911"/>
                    <a:pt x="77314" y="33377"/>
                    <a:pt x="71860" y="40762"/>
                  </a:cubicBezTo>
                  <a:cubicBezTo>
                    <a:pt x="69845" y="43253"/>
                    <a:pt x="67963" y="45866"/>
                    <a:pt x="66121" y="48514"/>
                  </a:cubicBezTo>
                  <a:cubicBezTo>
                    <a:pt x="65108" y="49876"/>
                    <a:pt x="64086" y="51236"/>
                    <a:pt x="63058" y="52590"/>
                  </a:cubicBezTo>
                  <a:cubicBezTo>
                    <a:pt x="64037" y="50916"/>
                    <a:pt x="65024" y="49244"/>
                    <a:pt x="66031" y="47590"/>
                  </a:cubicBezTo>
                  <a:cubicBezTo>
                    <a:pt x="66265" y="47206"/>
                    <a:pt x="66511" y="46828"/>
                    <a:pt x="66750" y="46446"/>
                  </a:cubicBezTo>
                  <a:lnTo>
                    <a:pt x="66750" y="46446"/>
                  </a:lnTo>
                  <a:cubicBezTo>
                    <a:pt x="65093" y="48949"/>
                    <a:pt x="63482" y="51496"/>
                    <a:pt x="61915" y="54085"/>
                  </a:cubicBezTo>
                  <a:cubicBezTo>
                    <a:pt x="60341" y="56141"/>
                    <a:pt x="58753" y="58188"/>
                    <a:pt x="57154" y="60223"/>
                  </a:cubicBezTo>
                  <a:cubicBezTo>
                    <a:pt x="60214" y="55659"/>
                    <a:pt x="63222" y="51063"/>
                    <a:pt x="66369" y="46625"/>
                  </a:cubicBezTo>
                  <a:cubicBezTo>
                    <a:pt x="74522" y="35135"/>
                    <a:pt x="82294" y="23385"/>
                    <a:pt x="90799" y="12149"/>
                  </a:cubicBezTo>
                  <a:cubicBezTo>
                    <a:pt x="90896" y="12021"/>
                    <a:pt x="90774" y="11897"/>
                    <a:pt x="90647" y="11897"/>
                  </a:cubicBezTo>
                  <a:cubicBezTo>
                    <a:pt x="90593" y="11897"/>
                    <a:pt x="90538" y="11920"/>
                    <a:pt x="90499" y="11973"/>
                  </a:cubicBezTo>
                  <a:cubicBezTo>
                    <a:pt x="81991" y="23206"/>
                    <a:pt x="74225" y="34962"/>
                    <a:pt x="66078" y="46455"/>
                  </a:cubicBezTo>
                  <a:cubicBezTo>
                    <a:pt x="62197" y="51929"/>
                    <a:pt x="58372" y="57437"/>
                    <a:pt x="54596" y="62980"/>
                  </a:cubicBezTo>
                  <a:cubicBezTo>
                    <a:pt x="53900" y="64005"/>
                    <a:pt x="53204" y="65027"/>
                    <a:pt x="52512" y="66052"/>
                  </a:cubicBezTo>
                  <a:cubicBezTo>
                    <a:pt x="50014" y="69158"/>
                    <a:pt x="47552" y="72265"/>
                    <a:pt x="45528" y="75660"/>
                  </a:cubicBezTo>
                  <a:cubicBezTo>
                    <a:pt x="45245" y="76006"/>
                    <a:pt x="44971" y="76356"/>
                    <a:pt x="44688" y="76699"/>
                  </a:cubicBezTo>
                  <a:lnTo>
                    <a:pt x="44688" y="76699"/>
                  </a:lnTo>
                  <a:cubicBezTo>
                    <a:pt x="44697" y="76685"/>
                    <a:pt x="46351" y="73691"/>
                    <a:pt x="46382" y="73636"/>
                  </a:cubicBezTo>
                  <a:cubicBezTo>
                    <a:pt x="47098" y="72403"/>
                    <a:pt x="47843" y="71185"/>
                    <a:pt x="48594" y="69970"/>
                  </a:cubicBezTo>
                  <a:cubicBezTo>
                    <a:pt x="50543" y="67542"/>
                    <a:pt x="52529" y="65143"/>
                    <a:pt x="54397" y="62648"/>
                  </a:cubicBezTo>
                  <a:cubicBezTo>
                    <a:pt x="58635" y="56981"/>
                    <a:pt x="62206" y="50748"/>
                    <a:pt x="66216" y="44911"/>
                  </a:cubicBezTo>
                  <a:cubicBezTo>
                    <a:pt x="70278" y="39004"/>
                    <a:pt x="74583" y="33270"/>
                    <a:pt x="78688" y="27395"/>
                  </a:cubicBezTo>
                  <a:cubicBezTo>
                    <a:pt x="82479" y="21973"/>
                    <a:pt x="87193" y="16866"/>
                    <a:pt x="90326" y="11046"/>
                  </a:cubicBezTo>
                  <a:lnTo>
                    <a:pt x="90326" y="11037"/>
                  </a:lnTo>
                  <a:close/>
                  <a:moveTo>
                    <a:pt x="52546" y="69479"/>
                  </a:moveTo>
                  <a:cubicBezTo>
                    <a:pt x="52486" y="69571"/>
                    <a:pt x="52425" y="69664"/>
                    <a:pt x="52364" y="69759"/>
                  </a:cubicBezTo>
                  <a:cubicBezTo>
                    <a:pt x="51163" y="71324"/>
                    <a:pt x="50020" y="73013"/>
                    <a:pt x="48819" y="74661"/>
                  </a:cubicBezTo>
                  <a:cubicBezTo>
                    <a:pt x="48184" y="75469"/>
                    <a:pt x="47537" y="76266"/>
                    <a:pt x="46879" y="77057"/>
                  </a:cubicBezTo>
                  <a:cubicBezTo>
                    <a:pt x="46943" y="76956"/>
                    <a:pt x="47000" y="76870"/>
                    <a:pt x="47041" y="76809"/>
                  </a:cubicBezTo>
                  <a:cubicBezTo>
                    <a:pt x="48767" y="74286"/>
                    <a:pt x="50641" y="71872"/>
                    <a:pt x="52546" y="69479"/>
                  </a:cubicBezTo>
                  <a:close/>
                  <a:moveTo>
                    <a:pt x="10635" y="69851"/>
                  </a:moveTo>
                  <a:cubicBezTo>
                    <a:pt x="10854" y="69851"/>
                    <a:pt x="10375" y="70881"/>
                    <a:pt x="9980" y="71662"/>
                  </a:cubicBezTo>
                  <a:lnTo>
                    <a:pt x="9977" y="71659"/>
                  </a:lnTo>
                  <a:cubicBezTo>
                    <a:pt x="8719" y="73310"/>
                    <a:pt x="7443" y="74938"/>
                    <a:pt x="6143" y="76543"/>
                  </a:cubicBezTo>
                  <a:cubicBezTo>
                    <a:pt x="5570" y="77251"/>
                    <a:pt x="5257" y="77559"/>
                    <a:pt x="5155" y="77559"/>
                  </a:cubicBezTo>
                  <a:cubicBezTo>
                    <a:pt x="5031" y="77559"/>
                    <a:pt x="5226" y="77094"/>
                    <a:pt x="5650" y="76333"/>
                  </a:cubicBezTo>
                  <a:cubicBezTo>
                    <a:pt x="5996" y="75703"/>
                    <a:pt x="6392" y="75097"/>
                    <a:pt x="6805" y="74502"/>
                  </a:cubicBezTo>
                  <a:cubicBezTo>
                    <a:pt x="8101" y="72987"/>
                    <a:pt x="9360" y="71439"/>
                    <a:pt x="10586" y="69863"/>
                  </a:cubicBezTo>
                  <a:cubicBezTo>
                    <a:pt x="10605" y="69855"/>
                    <a:pt x="10621" y="69851"/>
                    <a:pt x="10635" y="69851"/>
                  </a:cubicBezTo>
                  <a:close/>
                  <a:moveTo>
                    <a:pt x="74467" y="7700"/>
                  </a:moveTo>
                  <a:lnTo>
                    <a:pt x="74467" y="7700"/>
                  </a:lnTo>
                  <a:cubicBezTo>
                    <a:pt x="65650" y="18673"/>
                    <a:pt x="57792" y="30617"/>
                    <a:pt x="49922" y="42272"/>
                  </a:cubicBezTo>
                  <a:cubicBezTo>
                    <a:pt x="45652" y="48594"/>
                    <a:pt x="41420" y="54949"/>
                    <a:pt x="36864" y="61072"/>
                  </a:cubicBezTo>
                  <a:cubicBezTo>
                    <a:pt x="32649" y="66736"/>
                    <a:pt x="27885" y="71956"/>
                    <a:pt x="23728" y="77666"/>
                  </a:cubicBezTo>
                  <a:cubicBezTo>
                    <a:pt x="23385" y="76868"/>
                    <a:pt x="23134" y="76077"/>
                    <a:pt x="23036" y="75339"/>
                  </a:cubicBezTo>
                  <a:lnTo>
                    <a:pt x="23036" y="75339"/>
                  </a:lnTo>
                  <a:cubicBezTo>
                    <a:pt x="23036" y="75338"/>
                    <a:pt x="23037" y="75338"/>
                    <a:pt x="23038" y="75337"/>
                  </a:cubicBezTo>
                  <a:cubicBezTo>
                    <a:pt x="24083" y="74066"/>
                    <a:pt x="25117" y="72785"/>
                    <a:pt x="26136" y="71494"/>
                  </a:cubicBezTo>
                  <a:lnTo>
                    <a:pt x="26136" y="71494"/>
                  </a:lnTo>
                  <a:cubicBezTo>
                    <a:pt x="25201" y="73114"/>
                    <a:pt x="24291" y="74748"/>
                    <a:pt x="23408" y="76399"/>
                  </a:cubicBezTo>
                  <a:cubicBezTo>
                    <a:pt x="23343" y="76520"/>
                    <a:pt x="23445" y="76650"/>
                    <a:pt x="23556" y="76650"/>
                  </a:cubicBezTo>
                  <a:cubicBezTo>
                    <a:pt x="23595" y="76650"/>
                    <a:pt x="23634" y="76634"/>
                    <a:pt x="23668" y="76598"/>
                  </a:cubicBezTo>
                  <a:cubicBezTo>
                    <a:pt x="32392" y="67429"/>
                    <a:pt x="39153" y="56724"/>
                    <a:pt x="46258" y="46308"/>
                  </a:cubicBezTo>
                  <a:cubicBezTo>
                    <a:pt x="52390" y="37321"/>
                    <a:pt x="58586" y="28310"/>
                    <a:pt x="64963" y="19470"/>
                  </a:cubicBezTo>
                  <a:cubicBezTo>
                    <a:pt x="65855" y="18284"/>
                    <a:pt x="66727" y="17088"/>
                    <a:pt x="67585" y="15882"/>
                  </a:cubicBezTo>
                  <a:cubicBezTo>
                    <a:pt x="68497" y="14637"/>
                    <a:pt x="69398" y="13382"/>
                    <a:pt x="70316" y="12143"/>
                  </a:cubicBezTo>
                  <a:cubicBezTo>
                    <a:pt x="70376" y="12065"/>
                    <a:pt x="70342" y="11990"/>
                    <a:pt x="70281" y="11947"/>
                  </a:cubicBezTo>
                  <a:cubicBezTo>
                    <a:pt x="71162" y="10598"/>
                    <a:pt x="72010" y="9233"/>
                    <a:pt x="72827" y="7847"/>
                  </a:cubicBezTo>
                  <a:cubicBezTo>
                    <a:pt x="72979" y="7853"/>
                    <a:pt x="73133" y="7858"/>
                    <a:pt x="73287" y="7858"/>
                  </a:cubicBezTo>
                  <a:cubicBezTo>
                    <a:pt x="73681" y="7858"/>
                    <a:pt x="74079" y="7827"/>
                    <a:pt x="74467" y="7700"/>
                  </a:cubicBezTo>
                  <a:close/>
                  <a:moveTo>
                    <a:pt x="37955" y="61000"/>
                  </a:moveTo>
                  <a:lnTo>
                    <a:pt x="37955" y="61003"/>
                  </a:lnTo>
                  <a:cubicBezTo>
                    <a:pt x="34987" y="65659"/>
                    <a:pt x="32109" y="70374"/>
                    <a:pt x="29381" y="75152"/>
                  </a:cubicBezTo>
                  <a:cubicBezTo>
                    <a:pt x="28723" y="76327"/>
                    <a:pt x="27943" y="77433"/>
                    <a:pt x="27060" y="78446"/>
                  </a:cubicBezTo>
                  <a:cubicBezTo>
                    <a:pt x="26901" y="78215"/>
                    <a:pt x="26768" y="77967"/>
                    <a:pt x="26664" y="77704"/>
                  </a:cubicBezTo>
                  <a:cubicBezTo>
                    <a:pt x="27513" y="76084"/>
                    <a:pt x="28414" y="74491"/>
                    <a:pt x="29366" y="72920"/>
                  </a:cubicBezTo>
                  <a:cubicBezTo>
                    <a:pt x="30282" y="71708"/>
                    <a:pt x="31177" y="70475"/>
                    <a:pt x="32066" y="69242"/>
                  </a:cubicBezTo>
                  <a:cubicBezTo>
                    <a:pt x="34041" y="66502"/>
                    <a:pt x="36004" y="63754"/>
                    <a:pt x="37955" y="61000"/>
                  </a:cubicBezTo>
                  <a:close/>
                  <a:moveTo>
                    <a:pt x="59556" y="58072"/>
                  </a:moveTo>
                  <a:cubicBezTo>
                    <a:pt x="57316" y="61929"/>
                    <a:pt x="55023" y="65752"/>
                    <a:pt x="52555" y="69467"/>
                  </a:cubicBezTo>
                  <a:cubicBezTo>
                    <a:pt x="51824" y="70368"/>
                    <a:pt x="51085" y="71272"/>
                    <a:pt x="50329" y="72161"/>
                  </a:cubicBezTo>
                  <a:cubicBezTo>
                    <a:pt x="48597" y="74191"/>
                    <a:pt x="46899" y="76278"/>
                    <a:pt x="45548" y="78564"/>
                  </a:cubicBezTo>
                  <a:cubicBezTo>
                    <a:pt x="45435" y="78664"/>
                    <a:pt x="45360" y="78710"/>
                    <a:pt x="45316" y="78710"/>
                  </a:cubicBezTo>
                  <a:cubicBezTo>
                    <a:pt x="44894" y="78710"/>
                    <a:pt x="47405" y="74485"/>
                    <a:pt x="47852" y="73815"/>
                  </a:cubicBezTo>
                  <a:cubicBezTo>
                    <a:pt x="51481" y="68385"/>
                    <a:pt x="55540" y="63246"/>
                    <a:pt x="59556" y="58072"/>
                  </a:cubicBezTo>
                  <a:close/>
                  <a:moveTo>
                    <a:pt x="46657" y="70986"/>
                  </a:moveTo>
                  <a:cubicBezTo>
                    <a:pt x="45360" y="73053"/>
                    <a:pt x="44067" y="75117"/>
                    <a:pt x="42779" y="77181"/>
                  </a:cubicBezTo>
                  <a:cubicBezTo>
                    <a:pt x="42697" y="77310"/>
                    <a:pt x="42812" y="77430"/>
                    <a:pt x="42930" y="77430"/>
                  </a:cubicBezTo>
                  <a:cubicBezTo>
                    <a:pt x="42982" y="77430"/>
                    <a:pt x="43034" y="77407"/>
                    <a:pt x="43071" y="77352"/>
                  </a:cubicBezTo>
                  <a:cubicBezTo>
                    <a:pt x="44341" y="75444"/>
                    <a:pt x="45713" y="73613"/>
                    <a:pt x="47127" y="71815"/>
                  </a:cubicBezTo>
                  <a:lnTo>
                    <a:pt x="47127" y="71815"/>
                  </a:lnTo>
                  <a:cubicBezTo>
                    <a:pt x="45900" y="73841"/>
                    <a:pt x="44699" y="75885"/>
                    <a:pt x="43571" y="77973"/>
                  </a:cubicBezTo>
                  <a:cubicBezTo>
                    <a:pt x="43508" y="78089"/>
                    <a:pt x="43611" y="78221"/>
                    <a:pt x="43720" y="78221"/>
                  </a:cubicBezTo>
                  <a:cubicBezTo>
                    <a:pt x="43757" y="78221"/>
                    <a:pt x="43795" y="78206"/>
                    <a:pt x="43827" y="78169"/>
                  </a:cubicBezTo>
                  <a:cubicBezTo>
                    <a:pt x="44128" y="77828"/>
                    <a:pt x="44408" y="77467"/>
                    <a:pt x="44702" y="77124"/>
                  </a:cubicBezTo>
                  <a:lnTo>
                    <a:pt x="44702" y="77124"/>
                  </a:lnTo>
                  <a:cubicBezTo>
                    <a:pt x="44203" y="78050"/>
                    <a:pt x="43726" y="78997"/>
                    <a:pt x="43302" y="79979"/>
                  </a:cubicBezTo>
                  <a:cubicBezTo>
                    <a:pt x="43120" y="79067"/>
                    <a:pt x="42918" y="78186"/>
                    <a:pt x="42742" y="77392"/>
                  </a:cubicBezTo>
                  <a:cubicBezTo>
                    <a:pt x="42725" y="77323"/>
                    <a:pt x="42648" y="77262"/>
                    <a:pt x="42574" y="77262"/>
                  </a:cubicBezTo>
                  <a:cubicBezTo>
                    <a:pt x="42559" y="77262"/>
                    <a:pt x="42543" y="77265"/>
                    <a:pt x="42528" y="77271"/>
                  </a:cubicBezTo>
                  <a:cubicBezTo>
                    <a:pt x="42352" y="77161"/>
                    <a:pt x="42176" y="77052"/>
                    <a:pt x="42000" y="76942"/>
                  </a:cubicBezTo>
                  <a:cubicBezTo>
                    <a:pt x="43625" y="75010"/>
                    <a:pt x="45173" y="73021"/>
                    <a:pt x="46657" y="70986"/>
                  </a:cubicBezTo>
                  <a:close/>
                  <a:moveTo>
                    <a:pt x="74251" y="8477"/>
                  </a:moveTo>
                  <a:lnTo>
                    <a:pt x="74251" y="8477"/>
                  </a:lnTo>
                  <a:cubicBezTo>
                    <a:pt x="73890" y="8941"/>
                    <a:pt x="72562" y="10821"/>
                    <a:pt x="72149" y="11447"/>
                  </a:cubicBezTo>
                  <a:cubicBezTo>
                    <a:pt x="70509" y="13945"/>
                    <a:pt x="68815" y="16407"/>
                    <a:pt x="67114" y="18867"/>
                  </a:cubicBezTo>
                  <a:cubicBezTo>
                    <a:pt x="66560" y="19667"/>
                    <a:pt x="65991" y="20461"/>
                    <a:pt x="65431" y="21260"/>
                  </a:cubicBezTo>
                  <a:cubicBezTo>
                    <a:pt x="64299" y="22837"/>
                    <a:pt x="63185" y="24421"/>
                    <a:pt x="62088" y="26018"/>
                  </a:cubicBezTo>
                  <a:cubicBezTo>
                    <a:pt x="57209" y="32875"/>
                    <a:pt x="52249" y="39676"/>
                    <a:pt x="47491" y="46620"/>
                  </a:cubicBezTo>
                  <a:cubicBezTo>
                    <a:pt x="45554" y="49449"/>
                    <a:pt x="43634" y="52301"/>
                    <a:pt x="41737" y="55177"/>
                  </a:cubicBezTo>
                  <a:cubicBezTo>
                    <a:pt x="40917" y="56308"/>
                    <a:pt x="40112" y="57452"/>
                    <a:pt x="39295" y="58586"/>
                  </a:cubicBezTo>
                  <a:cubicBezTo>
                    <a:pt x="37811" y="60552"/>
                    <a:pt x="36350" y="62530"/>
                    <a:pt x="34924" y="64534"/>
                  </a:cubicBezTo>
                  <a:cubicBezTo>
                    <a:pt x="35911" y="63185"/>
                    <a:pt x="36904" y="61846"/>
                    <a:pt x="37909" y="60512"/>
                  </a:cubicBezTo>
                  <a:cubicBezTo>
                    <a:pt x="37993" y="60399"/>
                    <a:pt x="38077" y="60284"/>
                    <a:pt x="38163" y="60171"/>
                  </a:cubicBezTo>
                  <a:lnTo>
                    <a:pt x="38163" y="60171"/>
                  </a:lnTo>
                  <a:cubicBezTo>
                    <a:pt x="37447" y="61173"/>
                    <a:pt x="36723" y="62163"/>
                    <a:pt x="36015" y="63171"/>
                  </a:cubicBezTo>
                  <a:cubicBezTo>
                    <a:pt x="34560" y="65235"/>
                    <a:pt x="33105" y="67308"/>
                    <a:pt x="31618" y="69361"/>
                  </a:cubicBezTo>
                  <a:cubicBezTo>
                    <a:pt x="32687" y="67732"/>
                    <a:pt x="33789" y="66124"/>
                    <a:pt x="34927" y="64534"/>
                  </a:cubicBezTo>
                  <a:lnTo>
                    <a:pt x="34927" y="64534"/>
                  </a:lnTo>
                  <a:cubicBezTo>
                    <a:pt x="33391" y="66627"/>
                    <a:pt x="31898" y="68746"/>
                    <a:pt x="30481" y="70914"/>
                  </a:cubicBezTo>
                  <a:cubicBezTo>
                    <a:pt x="29638" y="72057"/>
                    <a:pt x="28789" y="73192"/>
                    <a:pt x="27914" y="74306"/>
                  </a:cubicBezTo>
                  <a:cubicBezTo>
                    <a:pt x="27637" y="74661"/>
                    <a:pt x="27369" y="75002"/>
                    <a:pt x="27106" y="75340"/>
                  </a:cubicBezTo>
                  <a:cubicBezTo>
                    <a:pt x="27369" y="75054"/>
                    <a:pt x="27709" y="74782"/>
                    <a:pt x="28134" y="74528"/>
                  </a:cubicBezTo>
                  <a:cubicBezTo>
                    <a:pt x="28295" y="74332"/>
                    <a:pt x="28440" y="74124"/>
                    <a:pt x="28599" y="73925"/>
                  </a:cubicBezTo>
                  <a:lnTo>
                    <a:pt x="28599" y="73925"/>
                  </a:lnTo>
                  <a:cubicBezTo>
                    <a:pt x="27900" y="75091"/>
                    <a:pt x="27224" y="76269"/>
                    <a:pt x="26592" y="77476"/>
                  </a:cubicBezTo>
                  <a:cubicBezTo>
                    <a:pt x="26387" y="76780"/>
                    <a:pt x="26497" y="76145"/>
                    <a:pt x="26933" y="75565"/>
                  </a:cubicBezTo>
                  <a:lnTo>
                    <a:pt x="26933" y="75565"/>
                  </a:lnTo>
                  <a:cubicBezTo>
                    <a:pt x="25925" y="76890"/>
                    <a:pt x="25128" y="78198"/>
                    <a:pt x="24987" y="79985"/>
                  </a:cubicBezTo>
                  <a:cubicBezTo>
                    <a:pt x="24557" y="79324"/>
                    <a:pt x="24173" y="78634"/>
                    <a:pt x="23841" y="77918"/>
                  </a:cubicBezTo>
                  <a:lnTo>
                    <a:pt x="23838" y="77918"/>
                  </a:lnTo>
                  <a:cubicBezTo>
                    <a:pt x="30166" y="69369"/>
                    <a:pt x="37210" y="61453"/>
                    <a:pt x="43285" y="52697"/>
                  </a:cubicBezTo>
                  <a:cubicBezTo>
                    <a:pt x="49642" y="43542"/>
                    <a:pt x="55837" y="34286"/>
                    <a:pt x="62275" y="25187"/>
                  </a:cubicBezTo>
                  <a:cubicBezTo>
                    <a:pt x="65249" y="20986"/>
                    <a:pt x="68119" y="16710"/>
                    <a:pt x="71147" y="12550"/>
                  </a:cubicBezTo>
                  <a:cubicBezTo>
                    <a:pt x="72158" y="11173"/>
                    <a:pt x="73194" y="9816"/>
                    <a:pt x="74251" y="8477"/>
                  </a:cubicBezTo>
                  <a:close/>
                  <a:moveTo>
                    <a:pt x="62180" y="57662"/>
                  </a:moveTo>
                  <a:cubicBezTo>
                    <a:pt x="62033" y="58225"/>
                    <a:pt x="61814" y="58768"/>
                    <a:pt x="61531" y="59273"/>
                  </a:cubicBezTo>
                  <a:cubicBezTo>
                    <a:pt x="60930" y="60134"/>
                    <a:pt x="60335" y="60994"/>
                    <a:pt x="59729" y="61851"/>
                  </a:cubicBezTo>
                  <a:cubicBezTo>
                    <a:pt x="59689" y="61906"/>
                    <a:pt x="59648" y="61958"/>
                    <a:pt x="59608" y="62016"/>
                  </a:cubicBezTo>
                  <a:cubicBezTo>
                    <a:pt x="59019" y="62749"/>
                    <a:pt x="58430" y="63445"/>
                    <a:pt x="57959" y="64080"/>
                  </a:cubicBezTo>
                  <a:cubicBezTo>
                    <a:pt x="56291" y="66332"/>
                    <a:pt x="54720" y="68659"/>
                    <a:pt x="53046" y="70908"/>
                  </a:cubicBezTo>
                  <a:cubicBezTo>
                    <a:pt x="52965" y="71021"/>
                    <a:pt x="52881" y="71133"/>
                    <a:pt x="52800" y="71246"/>
                  </a:cubicBezTo>
                  <a:cubicBezTo>
                    <a:pt x="52003" y="72288"/>
                    <a:pt x="51221" y="73342"/>
                    <a:pt x="50410" y="74375"/>
                  </a:cubicBezTo>
                  <a:cubicBezTo>
                    <a:pt x="48987" y="76194"/>
                    <a:pt x="47511" y="77975"/>
                    <a:pt x="46027" y="79745"/>
                  </a:cubicBezTo>
                  <a:cubicBezTo>
                    <a:pt x="45372" y="80526"/>
                    <a:pt x="45044" y="80832"/>
                    <a:pt x="44933" y="80832"/>
                  </a:cubicBezTo>
                  <a:cubicBezTo>
                    <a:pt x="44705" y="80832"/>
                    <a:pt x="45407" y="79523"/>
                    <a:pt x="46076" y="78380"/>
                  </a:cubicBezTo>
                  <a:cubicBezTo>
                    <a:pt x="46535" y="77851"/>
                    <a:pt x="46971" y="77309"/>
                    <a:pt x="47416" y="76772"/>
                  </a:cubicBezTo>
                  <a:cubicBezTo>
                    <a:pt x="47699" y="76440"/>
                    <a:pt x="47979" y="76110"/>
                    <a:pt x="48250" y="75770"/>
                  </a:cubicBezTo>
                  <a:cubicBezTo>
                    <a:pt x="48279" y="75732"/>
                    <a:pt x="48308" y="75698"/>
                    <a:pt x="48337" y="75660"/>
                  </a:cubicBezTo>
                  <a:cubicBezTo>
                    <a:pt x="48825" y="75045"/>
                    <a:pt x="49304" y="74419"/>
                    <a:pt x="49772" y="73783"/>
                  </a:cubicBezTo>
                  <a:cubicBezTo>
                    <a:pt x="50323" y="73047"/>
                    <a:pt x="50863" y="72305"/>
                    <a:pt x="51394" y="71555"/>
                  </a:cubicBezTo>
                  <a:cubicBezTo>
                    <a:pt x="52188" y="70449"/>
                    <a:pt x="52979" y="69358"/>
                    <a:pt x="53793" y="68318"/>
                  </a:cubicBezTo>
                  <a:cubicBezTo>
                    <a:pt x="55217" y="66505"/>
                    <a:pt x="56626" y="64681"/>
                    <a:pt x="58023" y="62850"/>
                  </a:cubicBezTo>
                  <a:cubicBezTo>
                    <a:pt x="58927" y="61664"/>
                    <a:pt x="61617" y="59184"/>
                    <a:pt x="62180" y="57662"/>
                  </a:cubicBezTo>
                  <a:close/>
                  <a:moveTo>
                    <a:pt x="78645" y="5265"/>
                  </a:moveTo>
                  <a:cubicBezTo>
                    <a:pt x="78867" y="5265"/>
                    <a:pt x="79090" y="5308"/>
                    <a:pt x="79312" y="5408"/>
                  </a:cubicBezTo>
                  <a:cubicBezTo>
                    <a:pt x="75186" y="9268"/>
                    <a:pt x="71823" y="14187"/>
                    <a:pt x="68416" y="18792"/>
                  </a:cubicBezTo>
                  <a:cubicBezTo>
                    <a:pt x="71696" y="14525"/>
                    <a:pt x="75079" y="10359"/>
                    <a:pt x="78642" y="6398"/>
                  </a:cubicBezTo>
                  <a:lnTo>
                    <a:pt x="78642" y="6398"/>
                  </a:lnTo>
                  <a:cubicBezTo>
                    <a:pt x="78575" y="6822"/>
                    <a:pt x="78509" y="7244"/>
                    <a:pt x="78446" y="7668"/>
                  </a:cubicBezTo>
                  <a:cubicBezTo>
                    <a:pt x="77816" y="8800"/>
                    <a:pt x="77071" y="9862"/>
                    <a:pt x="76223" y="10844"/>
                  </a:cubicBezTo>
                  <a:cubicBezTo>
                    <a:pt x="75406" y="11872"/>
                    <a:pt x="74499" y="12842"/>
                    <a:pt x="73639" y="13835"/>
                  </a:cubicBezTo>
                  <a:cubicBezTo>
                    <a:pt x="71525" y="16269"/>
                    <a:pt x="69721" y="18994"/>
                    <a:pt x="67778" y="21563"/>
                  </a:cubicBezTo>
                  <a:cubicBezTo>
                    <a:pt x="62758" y="28203"/>
                    <a:pt x="57795" y="34887"/>
                    <a:pt x="52890" y="41616"/>
                  </a:cubicBezTo>
                  <a:cubicBezTo>
                    <a:pt x="43498" y="54536"/>
                    <a:pt x="34517" y="68087"/>
                    <a:pt x="26298" y="81789"/>
                  </a:cubicBezTo>
                  <a:lnTo>
                    <a:pt x="26295" y="81789"/>
                  </a:lnTo>
                  <a:cubicBezTo>
                    <a:pt x="25902" y="81304"/>
                    <a:pt x="25518" y="80787"/>
                    <a:pt x="25157" y="80253"/>
                  </a:cubicBezTo>
                  <a:cubicBezTo>
                    <a:pt x="25175" y="80250"/>
                    <a:pt x="25192" y="80247"/>
                    <a:pt x="25206" y="80239"/>
                  </a:cubicBezTo>
                  <a:cubicBezTo>
                    <a:pt x="29756" y="77453"/>
                    <a:pt x="32080" y="71153"/>
                    <a:pt x="34788" y="66788"/>
                  </a:cubicBezTo>
                  <a:cubicBezTo>
                    <a:pt x="37485" y="62438"/>
                    <a:pt x="40259" y="58133"/>
                    <a:pt x="43071" y="53854"/>
                  </a:cubicBezTo>
                  <a:cubicBezTo>
                    <a:pt x="43969" y="52607"/>
                    <a:pt x="44855" y="51357"/>
                    <a:pt x="45744" y="50110"/>
                  </a:cubicBezTo>
                  <a:cubicBezTo>
                    <a:pt x="47355" y="47979"/>
                    <a:pt x="48940" y="45846"/>
                    <a:pt x="50462" y="43698"/>
                  </a:cubicBezTo>
                  <a:cubicBezTo>
                    <a:pt x="55416" y="36706"/>
                    <a:pt x="60370" y="29537"/>
                    <a:pt x="65558" y="22574"/>
                  </a:cubicBezTo>
                  <a:lnTo>
                    <a:pt x="65558" y="22574"/>
                  </a:lnTo>
                  <a:cubicBezTo>
                    <a:pt x="62475" y="26610"/>
                    <a:pt x="59440" y="30683"/>
                    <a:pt x="56461" y="34800"/>
                  </a:cubicBezTo>
                  <a:cubicBezTo>
                    <a:pt x="58159" y="32326"/>
                    <a:pt x="59850" y="29846"/>
                    <a:pt x="61536" y="27360"/>
                  </a:cubicBezTo>
                  <a:cubicBezTo>
                    <a:pt x="64438" y="23076"/>
                    <a:pt x="67504" y="18902"/>
                    <a:pt x="70596" y="14753"/>
                  </a:cubicBezTo>
                  <a:cubicBezTo>
                    <a:pt x="72680" y="11955"/>
                    <a:pt x="75853" y="9294"/>
                    <a:pt x="77403" y="6158"/>
                  </a:cubicBezTo>
                  <a:cubicBezTo>
                    <a:pt x="77469" y="6027"/>
                    <a:pt x="77354" y="5907"/>
                    <a:pt x="77245" y="5907"/>
                  </a:cubicBezTo>
                  <a:cubicBezTo>
                    <a:pt x="77195" y="5907"/>
                    <a:pt x="77147" y="5931"/>
                    <a:pt x="77118" y="5991"/>
                  </a:cubicBezTo>
                  <a:cubicBezTo>
                    <a:pt x="76133" y="7983"/>
                    <a:pt x="74242" y="9418"/>
                    <a:pt x="72900" y="11161"/>
                  </a:cubicBezTo>
                  <a:cubicBezTo>
                    <a:pt x="72288" y="11955"/>
                    <a:pt x="71693" y="12758"/>
                    <a:pt x="71092" y="13555"/>
                  </a:cubicBezTo>
                  <a:cubicBezTo>
                    <a:pt x="72490" y="11488"/>
                    <a:pt x="73870" y="9409"/>
                    <a:pt x="75221" y="7307"/>
                  </a:cubicBezTo>
                  <a:cubicBezTo>
                    <a:pt x="76163" y="6624"/>
                    <a:pt x="77403" y="5265"/>
                    <a:pt x="78645" y="5265"/>
                  </a:cubicBezTo>
                  <a:close/>
                  <a:moveTo>
                    <a:pt x="79574" y="5552"/>
                  </a:moveTo>
                  <a:cubicBezTo>
                    <a:pt x="79623" y="5584"/>
                    <a:pt x="79670" y="5607"/>
                    <a:pt x="79719" y="5647"/>
                  </a:cubicBezTo>
                  <a:cubicBezTo>
                    <a:pt x="80108" y="5950"/>
                    <a:pt x="80334" y="6404"/>
                    <a:pt x="80556" y="6860"/>
                  </a:cubicBezTo>
                  <a:cubicBezTo>
                    <a:pt x="71017" y="19742"/>
                    <a:pt x="61028" y="32346"/>
                    <a:pt x="51972" y="45572"/>
                  </a:cubicBezTo>
                  <a:cubicBezTo>
                    <a:pt x="48181" y="51103"/>
                    <a:pt x="44405" y="56629"/>
                    <a:pt x="40441" y="62033"/>
                  </a:cubicBezTo>
                  <a:cubicBezTo>
                    <a:pt x="44440" y="56638"/>
                    <a:pt x="48458" y="51253"/>
                    <a:pt x="52232" y="45722"/>
                  </a:cubicBezTo>
                  <a:cubicBezTo>
                    <a:pt x="54123" y="42947"/>
                    <a:pt x="56068" y="40211"/>
                    <a:pt x="58040" y="37488"/>
                  </a:cubicBezTo>
                  <a:lnTo>
                    <a:pt x="58040" y="37488"/>
                  </a:lnTo>
                  <a:cubicBezTo>
                    <a:pt x="57189" y="38732"/>
                    <a:pt x="56337" y="39974"/>
                    <a:pt x="55488" y="41218"/>
                  </a:cubicBezTo>
                  <a:cubicBezTo>
                    <a:pt x="51215" y="47440"/>
                    <a:pt x="46995" y="53713"/>
                    <a:pt x="42970" y="60099"/>
                  </a:cubicBezTo>
                  <a:cubicBezTo>
                    <a:pt x="39278" y="65957"/>
                    <a:pt x="34150" y="71024"/>
                    <a:pt x="30836" y="77040"/>
                  </a:cubicBezTo>
                  <a:cubicBezTo>
                    <a:pt x="30785" y="77131"/>
                    <a:pt x="30862" y="77253"/>
                    <a:pt x="30957" y="77253"/>
                  </a:cubicBezTo>
                  <a:cubicBezTo>
                    <a:pt x="30980" y="77253"/>
                    <a:pt x="31003" y="77246"/>
                    <a:pt x="31026" y="77231"/>
                  </a:cubicBezTo>
                  <a:cubicBezTo>
                    <a:pt x="32502" y="76206"/>
                    <a:pt x="33818" y="74852"/>
                    <a:pt x="35037" y="73353"/>
                  </a:cubicBezTo>
                  <a:lnTo>
                    <a:pt x="35037" y="73353"/>
                  </a:lnTo>
                  <a:cubicBezTo>
                    <a:pt x="34217" y="75536"/>
                    <a:pt x="32840" y="76613"/>
                    <a:pt x="30709" y="77672"/>
                  </a:cubicBezTo>
                  <a:cubicBezTo>
                    <a:pt x="30591" y="77733"/>
                    <a:pt x="30478" y="77799"/>
                    <a:pt x="30374" y="77877"/>
                  </a:cubicBezTo>
                  <a:cubicBezTo>
                    <a:pt x="30504" y="77646"/>
                    <a:pt x="30637" y="77415"/>
                    <a:pt x="30758" y="77179"/>
                  </a:cubicBezTo>
                  <a:cubicBezTo>
                    <a:pt x="30812" y="77073"/>
                    <a:pt x="30724" y="76978"/>
                    <a:pt x="30634" y="76978"/>
                  </a:cubicBezTo>
                  <a:cubicBezTo>
                    <a:pt x="30594" y="76978"/>
                    <a:pt x="30553" y="76997"/>
                    <a:pt x="30524" y="77043"/>
                  </a:cubicBezTo>
                  <a:cubicBezTo>
                    <a:pt x="30100" y="77724"/>
                    <a:pt x="29710" y="78426"/>
                    <a:pt x="29340" y="79133"/>
                  </a:cubicBezTo>
                  <a:cubicBezTo>
                    <a:pt x="29202" y="79367"/>
                    <a:pt x="29060" y="79601"/>
                    <a:pt x="28925" y="79835"/>
                  </a:cubicBezTo>
                  <a:cubicBezTo>
                    <a:pt x="28368" y="80810"/>
                    <a:pt x="27937" y="81812"/>
                    <a:pt x="27669" y="82901"/>
                  </a:cubicBezTo>
                  <a:cubicBezTo>
                    <a:pt x="27666" y="82909"/>
                    <a:pt x="27672" y="82915"/>
                    <a:pt x="27672" y="82924"/>
                  </a:cubicBezTo>
                  <a:cubicBezTo>
                    <a:pt x="27637" y="83016"/>
                    <a:pt x="27608" y="83109"/>
                    <a:pt x="27577" y="83201"/>
                  </a:cubicBezTo>
                  <a:cubicBezTo>
                    <a:pt x="27213" y="82834"/>
                    <a:pt x="26843" y="82442"/>
                    <a:pt x="26479" y="82006"/>
                  </a:cubicBezTo>
                  <a:cubicBezTo>
                    <a:pt x="30169" y="76125"/>
                    <a:pt x="34228" y="70466"/>
                    <a:pt x="38359" y="64857"/>
                  </a:cubicBezTo>
                  <a:lnTo>
                    <a:pt x="38359" y="64857"/>
                  </a:lnTo>
                  <a:cubicBezTo>
                    <a:pt x="36188" y="67755"/>
                    <a:pt x="33997" y="70640"/>
                    <a:pt x="31861" y="73567"/>
                  </a:cubicBezTo>
                  <a:cubicBezTo>
                    <a:pt x="31338" y="74283"/>
                    <a:pt x="30839" y="75019"/>
                    <a:pt x="30331" y="75747"/>
                  </a:cubicBezTo>
                  <a:cubicBezTo>
                    <a:pt x="38175" y="63188"/>
                    <a:pt x="46504" y="50803"/>
                    <a:pt x="55222" y="38865"/>
                  </a:cubicBezTo>
                  <a:cubicBezTo>
                    <a:pt x="59784" y="32615"/>
                    <a:pt x="64406" y="26411"/>
                    <a:pt x="69083" y="20253"/>
                  </a:cubicBezTo>
                  <a:cubicBezTo>
                    <a:pt x="72516" y="15726"/>
                    <a:pt x="77767" y="11069"/>
                    <a:pt x="79574" y="5552"/>
                  </a:cubicBezTo>
                  <a:close/>
                  <a:moveTo>
                    <a:pt x="29381" y="81847"/>
                  </a:moveTo>
                  <a:cubicBezTo>
                    <a:pt x="28982" y="82193"/>
                    <a:pt x="28662" y="83195"/>
                    <a:pt x="28394" y="83966"/>
                  </a:cubicBezTo>
                  <a:lnTo>
                    <a:pt x="28391" y="83966"/>
                  </a:lnTo>
                  <a:cubicBezTo>
                    <a:pt x="28157" y="83764"/>
                    <a:pt x="27917" y="83544"/>
                    <a:pt x="27675" y="83302"/>
                  </a:cubicBezTo>
                  <a:cubicBezTo>
                    <a:pt x="27704" y="83224"/>
                    <a:pt x="27732" y="83146"/>
                    <a:pt x="27761" y="83068"/>
                  </a:cubicBezTo>
                  <a:cubicBezTo>
                    <a:pt x="27778" y="83076"/>
                    <a:pt x="27796" y="83080"/>
                    <a:pt x="27814" y="83080"/>
                  </a:cubicBezTo>
                  <a:cubicBezTo>
                    <a:pt x="27849" y="83080"/>
                    <a:pt x="27883" y="83066"/>
                    <a:pt x="27906" y="83039"/>
                  </a:cubicBezTo>
                  <a:cubicBezTo>
                    <a:pt x="28342" y="82551"/>
                    <a:pt x="28896" y="82268"/>
                    <a:pt x="29381" y="81847"/>
                  </a:cubicBezTo>
                  <a:close/>
                  <a:moveTo>
                    <a:pt x="29929" y="82909"/>
                  </a:moveTo>
                  <a:lnTo>
                    <a:pt x="29929" y="82909"/>
                  </a:lnTo>
                  <a:cubicBezTo>
                    <a:pt x="29817" y="83132"/>
                    <a:pt x="29693" y="83348"/>
                    <a:pt x="29577" y="83553"/>
                  </a:cubicBezTo>
                  <a:cubicBezTo>
                    <a:pt x="29485" y="83721"/>
                    <a:pt x="29136" y="84177"/>
                    <a:pt x="29092" y="84514"/>
                  </a:cubicBezTo>
                  <a:cubicBezTo>
                    <a:pt x="28982" y="84437"/>
                    <a:pt x="28879" y="84373"/>
                    <a:pt x="28766" y="84286"/>
                  </a:cubicBezTo>
                  <a:lnTo>
                    <a:pt x="28763" y="84286"/>
                  </a:lnTo>
                  <a:cubicBezTo>
                    <a:pt x="29098" y="83856"/>
                    <a:pt x="29433" y="83429"/>
                    <a:pt x="29791" y="83022"/>
                  </a:cubicBezTo>
                  <a:cubicBezTo>
                    <a:pt x="29854" y="82993"/>
                    <a:pt x="29883" y="82947"/>
                    <a:pt x="29929" y="82909"/>
                  </a:cubicBezTo>
                  <a:close/>
                  <a:moveTo>
                    <a:pt x="29300" y="79719"/>
                  </a:moveTo>
                  <a:cubicBezTo>
                    <a:pt x="29300" y="79748"/>
                    <a:pt x="29291" y="79774"/>
                    <a:pt x="29291" y="79800"/>
                  </a:cubicBezTo>
                  <a:cubicBezTo>
                    <a:pt x="29291" y="80045"/>
                    <a:pt x="29323" y="80337"/>
                    <a:pt x="29465" y="80539"/>
                  </a:cubicBezTo>
                  <a:cubicBezTo>
                    <a:pt x="29589" y="80732"/>
                    <a:pt x="29719" y="80923"/>
                    <a:pt x="29860" y="81105"/>
                  </a:cubicBezTo>
                  <a:cubicBezTo>
                    <a:pt x="31044" y="81968"/>
                    <a:pt x="30911" y="83189"/>
                    <a:pt x="29459" y="84769"/>
                  </a:cubicBezTo>
                  <a:cubicBezTo>
                    <a:pt x="29453" y="84766"/>
                    <a:pt x="29447" y="84763"/>
                    <a:pt x="29444" y="84760"/>
                  </a:cubicBezTo>
                  <a:cubicBezTo>
                    <a:pt x="29526" y="84691"/>
                    <a:pt x="29492" y="84551"/>
                    <a:pt x="29381" y="84551"/>
                  </a:cubicBezTo>
                  <a:cubicBezTo>
                    <a:pt x="29370" y="84551"/>
                    <a:pt x="29358" y="84552"/>
                    <a:pt x="29346" y="84555"/>
                  </a:cubicBezTo>
                  <a:cubicBezTo>
                    <a:pt x="29748" y="84463"/>
                    <a:pt x="30348" y="82768"/>
                    <a:pt x="30469" y="82349"/>
                  </a:cubicBezTo>
                  <a:cubicBezTo>
                    <a:pt x="30502" y="82240"/>
                    <a:pt x="30414" y="82163"/>
                    <a:pt x="30322" y="82163"/>
                  </a:cubicBezTo>
                  <a:cubicBezTo>
                    <a:pt x="30286" y="82163"/>
                    <a:pt x="30249" y="82175"/>
                    <a:pt x="30218" y="82202"/>
                  </a:cubicBezTo>
                  <a:cubicBezTo>
                    <a:pt x="29534" y="82802"/>
                    <a:pt x="29029" y="83415"/>
                    <a:pt x="28659" y="84197"/>
                  </a:cubicBezTo>
                  <a:lnTo>
                    <a:pt x="28656" y="84194"/>
                  </a:lnTo>
                  <a:cubicBezTo>
                    <a:pt x="29058" y="83316"/>
                    <a:pt x="29482" y="82520"/>
                    <a:pt x="29675" y="81558"/>
                  </a:cubicBezTo>
                  <a:cubicBezTo>
                    <a:pt x="29706" y="81455"/>
                    <a:pt x="29624" y="81373"/>
                    <a:pt x="29537" y="81373"/>
                  </a:cubicBezTo>
                  <a:cubicBezTo>
                    <a:pt x="29502" y="81373"/>
                    <a:pt x="29466" y="81386"/>
                    <a:pt x="29436" y="81417"/>
                  </a:cubicBezTo>
                  <a:cubicBezTo>
                    <a:pt x="29060" y="81743"/>
                    <a:pt x="28630" y="81974"/>
                    <a:pt x="28258" y="82294"/>
                  </a:cubicBezTo>
                  <a:cubicBezTo>
                    <a:pt x="28189" y="82343"/>
                    <a:pt x="28137" y="82378"/>
                    <a:pt x="28090" y="82413"/>
                  </a:cubicBezTo>
                  <a:cubicBezTo>
                    <a:pt x="28145" y="82216"/>
                    <a:pt x="28209" y="82020"/>
                    <a:pt x="28287" y="81830"/>
                  </a:cubicBezTo>
                  <a:cubicBezTo>
                    <a:pt x="28599" y="81119"/>
                    <a:pt x="28933" y="80421"/>
                    <a:pt x="29291" y="79736"/>
                  </a:cubicBezTo>
                  <a:cubicBezTo>
                    <a:pt x="29294" y="79731"/>
                    <a:pt x="29297" y="79725"/>
                    <a:pt x="29300" y="79719"/>
                  </a:cubicBezTo>
                  <a:close/>
                  <a:moveTo>
                    <a:pt x="56855" y="95539"/>
                  </a:moveTo>
                  <a:cubicBezTo>
                    <a:pt x="56854" y="95540"/>
                    <a:pt x="56854" y="95540"/>
                    <a:pt x="56854" y="95540"/>
                  </a:cubicBezTo>
                  <a:cubicBezTo>
                    <a:pt x="56854" y="95540"/>
                    <a:pt x="56854" y="95540"/>
                    <a:pt x="56855" y="95539"/>
                  </a:cubicBezTo>
                  <a:close/>
                  <a:moveTo>
                    <a:pt x="56012" y="1"/>
                  </a:moveTo>
                  <a:cubicBezTo>
                    <a:pt x="55592" y="1"/>
                    <a:pt x="55116" y="195"/>
                    <a:pt x="54573" y="462"/>
                  </a:cubicBezTo>
                  <a:cubicBezTo>
                    <a:pt x="54488" y="503"/>
                    <a:pt x="54534" y="642"/>
                    <a:pt x="54616" y="642"/>
                  </a:cubicBezTo>
                  <a:cubicBezTo>
                    <a:pt x="54626" y="642"/>
                    <a:pt x="54637" y="640"/>
                    <a:pt x="54648" y="635"/>
                  </a:cubicBezTo>
                  <a:cubicBezTo>
                    <a:pt x="54879" y="534"/>
                    <a:pt x="55124" y="462"/>
                    <a:pt x="55373" y="419"/>
                  </a:cubicBezTo>
                  <a:lnTo>
                    <a:pt x="55373" y="419"/>
                  </a:lnTo>
                  <a:cubicBezTo>
                    <a:pt x="54628" y="1574"/>
                    <a:pt x="53863" y="2711"/>
                    <a:pt x="53092" y="3849"/>
                  </a:cubicBezTo>
                  <a:cubicBezTo>
                    <a:pt x="52182" y="5012"/>
                    <a:pt x="51189" y="6124"/>
                    <a:pt x="50193" y="7224"/>
                  </a:cubicBezTo>
                  <a:cubicBezTo>
                    <a:pt x="51787" y="5015"/>
                    <a:pt x="53199" y="2729"/>
                    <a:pt x="54102" y="286"/>
                  </a:cubicBezTo>
                  <a:cubicBezTo>
                    <a:pt x="54144" y="174"/>
                    <a:pt x="54045" y="93"/>
                    <a:pt x="53946" y="93"/>
                  </a:cubicBezTo>
                  <a:cubicBezTo>
                    <a:pt x="53908" y="93"/>
                    <a:pt x="53870" y="106"/>
                    <a:pt x="53840" y="133"/>
                  </a:cubicBezTo>
                  <a:cubicBezTo>
                    <a:pt x="49272" y="4328"/>
                    <a:pt x="46010" y="10356"/>
                    <a:pt x="42283" y="15287"/>
                  </a:cubicBezTo>
                  <a:cubicBezTo>
                    <a:pt x="37309" y="21866"/>
                    <a:pt x="32233" y="28385"/>
                    <a:pt x="27418" y="35086"/>
                  </a:cubicBezTo>
                  <a:cubicBezTo>
                    <a:pt x="22420" y="42041"/>
                    <a:pt x="17816" y="49264"/>
                    <a:pt x="12567" y="56043"/>
                  </a:cubicBezTo>
                  <a:cubicBezTo>
                    <a:pt x="8283" y="61574"/>
                    <a:pt x="3407" y="66482"/>
                    <a:pt x="29" y="72666"/>
                  </a:cubicBezTo>
                  <a:cubicBezTo>
                    <a:pt x="1" y="72716"/>
                    <a:pt x="46" y="72764"/>
                    <a:pt x="90" y="72764"/>
                  </a:cubicBezTo>
                  <a:cubicBezTo>
                    <a:pt x="109" y="72764"/>
                    <a:pt x="127" y="72755"/>
                    <a:pt x="138" y="72733"/>
                  </a:cubicBezTo>
                  <a:cubicBezTo>
                    <a:pt x="3866" y="66176"/>
                    <a:pt x="9258" y="60864"/>
                    <a:pt x="13843" y="54934"/>
                  </a:cubicBezTo>
                  <a:cubicBezTo>
                    <a:pt x="18402" y="49045"/>
                    <a:pt x="22438" y="42763"/>
                    <a:pt x="26702" y="36665"/>
                  </a:cubicBezTo>
                  <a:cubicBezTo>
                    <a:pt x="31081" y="30400"/>
                    <a:pt x="35816" y="24381"/>
                    <a:pt x="40421" y="18284"/>
                  </a:cubicBezTo>
                  <a:cubicBezTo>
                    <a:pt x="42811" y="15117"/>
                    <a:pt x="45222" y="11964"/>
                    <a:pt x="47586" y="8780"/>
                  </a:cubicBezTo>
                  <a:cubicBezTo>
                    <a:pt x="48398" y="7686"/>
                    <a:pt x="49131" y="6525"/>
                    <a:pt x="49893" y="5396"/>
                  </a:cubicBezTo>
                  <a:cubicBezTo>
                    <a:pt x="50365" y="4696"/>
                    <a:pt x="52762" y="1490"/>
                    <a:pt x="53130" y="1490"/>
                  </a:cubicBezTo>
                  <a:cubicBezTo>
                    <a:pt x="53247" y="1490"/>
                    <a:pt x="53157" y="1819"/>
                    <a:pt x="52728" y="2665"/>
                  </a:cubicBezTo>
                  <a:cubicBezTo>
                    <a:pt x="51415" y="5255"/>
                    <a:pt x="49212" y="7290"/>
                    <a:pt x="47532" y="9626"/>
                  </a:cubicBezTo>
                  <a:cubicBezTo>
                    <a:pt x="45222" y="12839"/>
                    <a:pt x="42973" y="16095"/>
                    <a:pt x="40707" y="19340"/>
                  </a:cubicBezTo>
                  <a:cubicBezTo>
                    <a:pt x="35724" y="26477"/>
                    <a:pt x="30351" y="33360"/>
                    <a:pt x="25004" y="40225"/>
                  </a:cubicBezTo>
                  <a:cubicBezTo>
                    <a:pt x="20957" y="45422"/>
                    <a:pt x="17342" y="50690"/>
                    <a:pt x="13889" y="56303"/>
                  </a:cubicBezTo>
                  <a:cubicBezTo>
                    <a:pt x="9810" y="62934"/>
                    <a:pt x="4394" y="68549"/>
                    <a:pt x="271" y="75146"/>
                  </a:cubicBezTo>
                  <a:cubicBezTo>
                    <a:pt x="202" y="75257"/>
                    <a:pt x="300" y="75365"/>
                    <a:pt x="404" y="75365"/>
                  </a:cubicBezTo>
                  <a:cubicBezTo>
                    <a:pt x="439" y="75365"/>
                    <a:pt x="475" y="75353"/>
                    <a:pt x="505" y="75325"/>
                  </a:cubicBezTo>
                  <a:cubicBezTo>
                    <a:pt x="2283" y="73668"/>
                    <a:pt x="3894" y="71855"/>
                    <a:pt x="5425" y="69964"/>
                  </a:cubicBezTo>
                  <a:lnTo>
                    <a:pt x="5425" y="69964"/>
                  </a:lnTo>
                  <a:cubicBezTo>
                    <a:pt x="4047" y="71829"/>
                    <a:pt x="2691" y="73708"/>
                    <a:pt x="1377" y="75620"/>
                  </a:cubicBezTo>
                  <a:cubicBezTo>
                    <a:pt x="1298" y="75731"/>
                    <a:pt x="1402" y="75832"/>
                    <a:pt x="1509" y="75832"/>
                  </a:cubicBezTo>
                  <a:cubicBezTo>
                    <a:pt x="1543" y="75832"/>
                    <a:pt x="1577" y="75822"/>
                    <a:pt x="1605" y="75799"/>
                  </a:cubicBezTo>
                  <a:cubicBezTo>
                    <a:pt x="2624" y="74976"/>
                    <a:pt x="3571" y="74087"/>
                    <a:pt x="4486" y="73169"/>
                  </a:cubicBezTo>
                  <a:lnTo>
                    <a:pt x="4486" y="73169"/>
                  </a:lnTo>
                  <a:cubicBezTo>
                    <a:pt x="3600" y="74508"/>
                    <a:pt x="2705" y="75845"/>
                    <a:pt x="1839" y="77190"/>
                  </a:cubicBezTo>
                  <a:cubicBezTo>
                    <a:pt x="1765" y="77303"/>
                    <a:pt x="1873" y="77424"/>
                    <a:pt x="1983" y="77424"/>
                  </a:cubicBezTo>
                  <a:cubicBezTo>
                    <a:pt x="2020" y="77424"/>
                    <a:pt x="2056" y="77411"/>
                    <a:pt x="2087" y="77381"/>
                  </a:cubicBezTo>
                  <a:cubicBezTo>
                    <a:pt x="6213" y="73206"/>
                    <a:pt x="9564" y="68474"/>
                    <a:pt x="12841" y="63621"/>
                  </a:cubicBezTo>
                  <a:cubicBezTo>
                    <a:pt x="16941" y="57544"/>
                    <a:pt x="21297" y="51681"/>
                    <a:pt x="25570" y="45722"/>
                  </a:cubicBezTo>
                  <a:cubicBezTo>
                    <a:pt x="31047" y="38086"/>
                    <a:pt x="36373" y="30334"/>
                    <a:pt x="41893" y="22727"/>
                  </a:cubicBezTo>
                  <a:cubicBezTo>
                    <a:pt x="43051" y="21240"/>
                    <a:pt x="44214" y="19756"/>
                    <a:pt x="45401" y="18292"/>
                  </a:cubicBezTo>
                  <a:cubicBezTo>
                    <a:pt x="48118" y="14941"/>
                    <a:pt x="50828" y="11583"/>
                    <a:pt x="53144" y="7971"/>
                  </a:cubicBezTo>
                  <a:cubicBezTo>
                    <a:pt x="54134" y="6759"/>
                    <a:pt x="55150" y="5566"/>
                    <a:pt x="56169" y="4377"/>
                  </a:cubicBezTo>
                  <a:cubicBezTo>
                    <a:pt x="56823" y="3617"/>
                    <a:pt x="57324" y="2991"/>
                    <a:pt x="57398" y="2991"/>
                  </a:cubicBezTo>
                  <a:cubicBezTo>
                    <a:pt x="57456" y="2991"/>
                    <a:pt x="57254" y="3372"/>
                    <a:pt x="56660" y="4368"/>
                  </a:cubicBezTo>
                  <a:cubicBezTo>
                    <a:pt x="54703" y="7662"/>
                    <a:pt x="52087" y="10570"/>
                    <a:pt x="49671" y="13529"/>
                  </a:cubicBezTo>
                  <a:cubicBezTo>
                    <a:pt x="45306" y="18878"/>
                    <a:pt x="41246" y="24488"/>
                    <a:pt x="37286" y="30141"/>
                  </a:cubicBezTo>
                  <a:cubicBezTo>
                    <a:pt x="33146" y="36053"/>
                    <a:pt x="29173" y="42081"/>
                    <a:pt x="25189" y="48101"/>
                  </a:cubicBezTo>
                  <a:cubicBezTo>
                    <a:pt x="22146" y="51929"/>
                    <a:pt x="19092" y="55751"/>
                    <a:pt x="16158" y="59669"/>
                  </a:cubicBezTo>
                  <a:cubicBezTo>
                    <a:pt x="13442" y="63304"/>
                    <a:pt x="10815" y="67013"/>
                    <a:pt x="7982" y="70562"/>
                  </a:cubicBezTo>
                  <a:cubicBezTo>
                    <a:pt x="6233" y="72756"/>
                    <a:pt x="4590" y="74843"/>
                    <a:pt x="3710" y="77542"/>
                  </a:cubicBezTo>
                  <a:cubicBezTo>
                    <a:pt x="3674" y="77650"/>
                    <a:pt x="3772" y="77743"/>
                    <a:pt x="3869" y="77743"/>
                  </a:cubicBezTo>
                  <a:cubicBezTo>
                    <a:pt x="3907" y="77743"/>
                    <a:pt x="3945" y="77729"/>
                    <a:pt x="3975" y="77695"/>
                  </a:cubicBezTo>
                  <a:cubicBezTo>
                    <a:pt x="4501" y="77130"/>
                    <a:pt x="5015" y="76555"/>
                    <a:pt x="5528" y="75975"/>
                  </a:cubicBezTo>
                  <a:lnTo>
                    <a:pt x="5528" y="75975"/>
                  </a:lnTo>
                  <a:cubicBezTo>
                    <a:pt x="5049" y="76777"/>
                    <a:pt x="4602" y="77597"/>
                    <a:pt x="4195" y="78446"/>
                  </a:cubicBezTo>
                  <a:cubicBezTo>
                    <a:pt x="4128" y="78569"/>
                    <a:pt x="4229" y="78691"/>
                    <a:pt x="4341" y="78691"/>
                  </a:cubicBezTo>
                  <a:cubicBezTo>
                    <a:pt x="4379" y="78691"/>
                    <a:pt x="4418" y="78677"/>
                    <a:pt x="4452" y="78645"/>
                  </a:cubicBezTo>
                  <a:cubicBezTo>
                    <a:pt x="5670" y="77586"/>
                    <a:pt x="6807" y="76396"/>
                    <a:pt x="7890" y="75129"/>
                  </a:cubicBezTo>
                  <a:lnTo>
                    <a:pt x="7890" y="75129"/>
                  </a:lnTo>
                  <a:cubicBezTo>
                    <a:pt x="7777" y="75337"/>
                    <a:pt x="7674" y="75556"/>
                    <a:pt x="7572" y="75773"/>
                  </a:cubicBezTo>
                  <a:cubicBezTo>
                    <a:pt x="7278" y="76240"/>
                    <a:pt x="6989" y="76711"/>
                    <a:pt x="6718" y="77187"/>
                  </a:cubicBezTo>
                  <a:cubicBezTo>
                    <a:pt x="6651" y="77306"/>
                    <a:pt x="6754" y="77430"/>
                    <a:pt x="6865" y="77430"/>
                  </a:cubicBezTo>
                  <a:cubicBezTo>
                    <a:pt x="6902" y="77430"/>
                    <a:pt x="6939" y="77416"/>
                    <a:pt x="6972" y="77384"/>
                  </a:cubicBezTo>
                  <a:cubicBezTo>
                    <a:pt x="7015" y="77337"/>
                    <a:pt x="7056" y="77291"/>
                    <a:pt x="7102" y="77248"/>
                  </a:cubicBezTo>
                  <a:cubicBezTo>
                    <a:pt x="7126" y="77262"/>
                    <a:pt x="7154" y="77269"/>
                    <a:pt x="7182" y="77269"/>
                  </a:cubicBezTo>
                  <a:cubicBezTo>
                    <a:pt x="7207" y="77269"/>
                    <a:pt x="7232" y="77263"/>
                    <a:pt x="7255" y="77251"/>
                  </a:cubicBezTo>
                  <a:cubicBezTo>
                    <a:pt x="7555" y="77069"/>
                    <a:pt x="7844" y="76873"/>
                    <a:pt x="8121" y="76668"/>
                  </a:cubicBezTo>
                  <a:lnTo>
                    <a:pt x="8121" y="76668"/>
                  </a:lnTo>
                  <a:cubicBezTo>
                    <a:pt x="8020" y="76852"/>
                    <a:pt x="7919" y="77028"/>
                    <a:pt x="7815" y="77184"/>
                  </a:cubicBezTo>
                  <a:cubicBezTo>
                    <a:pt x="7739" y="77299"/>
                    <a:pt x="7857" y="77439"/>
                    <a:pt x="7973" y="77439"/>
                  </a:cubicBezTo>
                  <a:cubicBezTo>
                    <a:pt x="8011" y="77439"/>
                    <a:pt x="8050" y="77423"/>
                    <a:pt x="8081" y="77386"/>
                  </a:cubicBezTo>
                  <a:cubicBezTo>
                    <a:pt x="8765" y="76604"/>
                    <a:pt x="9420" y="75799"/>
                    <a:pt x="10050" y="74967"/>
                  </a:cubicBezTo>
                  <a:cubicBezTo>
                    <a:pt x="10696" y="74142"/>
                    <a:pt x="11002" y="73838"/>
                    <a:pt x="11104" y="73838"/>
                  </a:cubicBezTo>
                  <a:cubicBezTo>
                    <a:pt x="11345" y="73838"/>
                    <a:pt x="10424" y="75567"/>
                    <a:pt x="10179" y="76082"/>
                  </a:cubicBezTo>
                  <a:cubicBezTo>
                    <a:pt x="10119" y="76204"/>
                    <a:pt x="10218" y="76339"/>
                    <a:pt x="10330" y="76339"/>
                  </a:cubicBezTo>
                  <a:cubicBezTo>
                    <a:pt x="10368" y="76339"/>
                    <a:pt x="10407" y="76323"/>
                    <a:pt x="10442" y="76287"/>
                  </a:cubicBezTo>
                  <a:cubicBezTo>
                    <a:pt x="10846" y="75900"/>
                    <a:pt x="11216" y="75478"/>
                    <a:pt x="11545" y="75025"/>
                  </a:cubicBezTo>
                  <a:cubicBezTo>
                    <a:pt x="11646" y="74898"/>
                    <a:pt x="11534" y="74731"/>
                    <a:pt x="11416" y="74731"/>
                  </a:cubicBezTo>
                  <a:cubicBezTo>
                    <a:pt x="11378" y="74731"/>
                    <a:pt x="11340" y="74748"/>
                    <a:pt x="11308" y="74788"/>
                  </a:cubicBezTo>
                  <a:cubicBezTo>
                    <a:pt x="11031" y="75135"/>
                    <a:pt x="10888" y="75276"/>
                    <a:pt x="10838" y="75276"/>
                  </a:cubicBezTo>
                  <a:cubicBezTo>
                    <a:pt x="10642" y="75276"/>
                    <a:pt x="11880" y="73099"/>
                    <a:pt x="12062" y="72588"/>
                  </a:cubicBezTo>
                  <a:cubicBezTo>
                    <a:pt x="12101" y="72476"/>
                    <a:pt x="11999" y="72386"/>
                    <a:pt x="11895" y="72386"/>
                  </a:cubicBezTo>
                  <a:cubicBezTo>
                    <a:pt x="11876" y="72386"/>
                    <a:pt x="11857" y="72389"/>
                    <a:pt x="11839" y="72395"/>
                  </a:cubicBezTo>
                  <a:cubicBezTo>
                    <a:pt x="12018" y="72106"/>
                    <a:pt x="12189" y="71815"/>
                    <a:pt x="12353" y="71523"/>
                  </a:cubicBezTo>
                  <a:cubicBezTo>
                    <a:pt x="12416" y="71407"/>
                    <a:pt x="12312" y="71277"/>
                    <a:pt x="12205" y="71277"/>
                  </a:cubicBezTo>
                  <a:cubicBezTo>
                    <a:pt x="12168" y="71277"/>
                    <a:pt x="12130" y="71292"/>
                    <a:pt x="12099" y="71330"/>
                  </a:cubicBezTo>
                  <a:cubicBezTo>
                    <a:pt x="11658" y="71843"/>
                    <a:pt x="11199" y="72340"/>
                    <a:pt x="10748" y="72851"/>
                  </a:cubicBezTo>
                  <a:cubicBezTo>
                    <a:pt x="10985" y="72352"/>
                    <a:pt x="11213" y="71846"/>
                    <a:pt x="11424" y="71327"/>
                  </a:cubicBezTo>
                  <a:cubicBezTo>
                    <a:pt x="11471" y="71209"/>
                    <a:pt x="11368" y="71132"/>
                    <a:pt x="11265" y="71132"/>
                  </a:cubicBezTo>
                  <a:cubicBezTo>
                    <a:pt x="11224" y="71132"/>
                    <a:pt x="11184" y="71144"/>
                    <a:pt x="11152" y="71171"/>
                  </a:cubicBezTo>
                  <a:cubicBezTo>
                    <a:pt x="10930" y="71358"/>
                    <a:pt x="10742" y="71563"/>
                    <a:pt x="10535" y="71760"/>
                  </a:cubicBezTo>
                  <a:cubicBezTo>
                    <a:pt x="10976" y="71156"/>
                    <a:pt x="11415" y="70547"/>
                    <a:pt x="11845" y="69935"/>
                  </a:cubicBezTo>
                  <a:cubicBezTo>
                    <a:pt x="12307" y="70033"/>
                    <a:pt x="12766" y="70160"/>
                    <a:pt x="13225" y="70305"/>
                  </a:cubicBezTo>
                  <a:cubicBezTo>
                    <a:pt x="13251" y="70331"/>
                    <a:pt x="13289" y="70343"/>
                    <a:pt x="13326" y="70343"/>
                  </a:cubicBezTo>
                  <a:cubicBezTo>
                    <a:pt x="13330" y="70343"/>
                    <a:pt x="13334" y="70342"/>
                    <a:pt x="13338" y="70342"/>
                  </a:cubicBezTo>
                  <a:cubicBezTo>
                    <a:pt x="14674" y="70769"/>
                    <a:pt x="15997" y="71338"/>
                    <a:pt x="17322" y="71820"/>
                  </a:cubicBezTo>
                  <a:cubicBezTo>
                    <a:pt x="17299" y="71890"/>
                    <a:pt x="17270" y="71959"/>
                    <a:pt x="17247" y="72028"/>
                  </a:cubicBezTo>
                  <a:cubicBezTo>
                    <a:pt x="17207" y="72145"/>
                    <a:pt x="17315" y="72245"/>
                    <a:pt x="17420" y="72245"/>
                  </a:cubicBezTo>
                  <a:cubicBezTo>
                    <a:pt x="17461" y="72245"/>
                    <a:pt x="17501" y="72230"/>
                    <a:pt x="17533" y="72196"/>
                  </a:cubicBezTo>
                  <a:cubicBezTo>
                    <a:pt x="17599" y="72118"/>
                    <a:pt x="17663" y="72040"/>
                    <a:pt x="17729" y="71965"/>
                  </a:cubicBezTo>
                  <a:cubicBezTo>
                    <a:pt x="19047" y="72420"/>
                    <a:pt x="20375" y="72762"/>
                    <a:pt x="21735" y="72762"/>
                  </a:cubicBezTo>
                  <a:cubicBezTo>
                    <a:pt x="22307" y="72762"/>
                    <a:pt x="22886" y="72701"/>
                    <a:pt x="23471" y="72562"/>
                  </a:cubicBezTo>
                  <a:lnTo>
                    <a:pt x="23471" y="72562"/>
                  </a:lnTo>
                  <a:cubicBezTo>
                    <a:pt x="23468" y="72565"/>
                    <a:pt x="23465" y="72562"/>
                    <a:pt x="23463" y="72568"/>
                  </a:cubicBezTo>
                  <a:cubicBezTo>
                    <a:pt x="22111" y="74156"/>
                    <a:pt x="22446" y="76151"/>
                    <a:pt x="23422" y="78088"/>
                  </a:cubicBezTo>
                  <a:cubicBezTo>
                    <a:pt x="23327" y="78218"/>
                    <a:pt x="23232" y="78345"/>
                    <a:pt x="23139" y="78475"/>
                  </a:cubicBezTo>
                  <a:cubicBezTo>
                    <a:pt x="23079" y="78560"/>
                    <a:pt x="23158" y="78641"/>
                    <a:pt x="23241" y="78641"/>
                  </a:cubicBezTo>
                  <a:cubicBezTo>
                    <a:pt x="23276" y="78641"/>
                    <a:pt x="23312" y="78626"/>
                    <a:pt x="23338" y="78590"/>
                  </a:cubicBezTo>
                  <a:cubicBezTo>
                    <a:pt x="23405" y="78501"/>
                    <a:pt x="23474" y="78414"/>
                    <a:pt x="23540" y="78322"/>
                  </a:cubicBezTo>
                  <a:cubicBezTo>
                    <a:pt x="24239" y="79641"/>
                    <a:pt x="25221" y="80920"/>
                    <a:pt x="26162" y="82017"/>
                  </a:cubicBezTo>
                  <a:cubicBezTo>
                    <a:pt x="26147" y="82040"/>
                    <a:pt x="26133" y="82066"/>
                    <a:pt x="26119" y="82089"/>
                  </a:cubicBezTo>
                  <a:cubicBezTo>
                    <a:pt x="26058" y="82190"/>
                    <a:pt x="26148" y="82282"/>
                    <a:pt x="26238" y="82282"/>
                  </a:cubicBezTo>
                  <a:cubicBezTo>
                    <a:pt x="26277" y="82282"/>
                    <a:pt x="26317" y="82264"/>
                    <a:pt x="26344" y="82222"/>
                  </a:cubicBezTo>
                  <a:cubicBezTo>
                    <a:pt x="26748" y="82684"/>
                    <a:pt x="27129" y="83097"/>
                    <a:pt x="27484" y="83475"/>
                  </a:cubicBezTo>
                  <a:cubicBezTo>
                    <a:pt x="27369" y="83819"/>
                    <a:pt x="27242" y="84156"/>
                    <a:pt x="27138" y="84506"/>
                  </a:cubicBezTo>
                  <a:cubicBezTo>
                    <a:pt x="27129" y="84536"/>
                    <a:pt x="27153" y="84555"/>
                    <a:pt x="27178" y="84555"/>
                  </a:cubicBezTo>
                  <a:cubicBezTo>
                    <a:pt x="27193" y="84555"/>
                    <a:pt x="27209" y="84547"/>
                    <a:pt x="27216" y="84529"/>
                  </a:cubicBezTo>
                  <a:cubicBezTo>
                    <a:pt x="27325" y="84206"/>
                    <a:pt x="27455" y="83891"/>
                    <a:pt x="27577" y="83570"/>
                  </a:cubicBezTo>
                  <a:cubicBezTo>
                    <a:pt x="27640" y="83640"/>
                    <a:pt x="27709" y="83715"/>
                    <a:pt x="27770" y="83781"/>
                  </a:cubicBezTo>
                  <a:cubicBezTo>
                    <a:pt x="27900" y="83917"/>
                    <a:pt x="28073" y="84099"/>
                    <a:pt x="28275" y="84295"/>
                  </a:cubicBezTo>
                  <a:cubicBezTo>
                    <a:pt x="28235" y="84408"/>
                    <a:pt x="28191" y="84512"/>
                    <a:pt x="28151" y="84601"/>
                  </a:cubicBezTo>
                  <a:cubicBezTo>
                    <a:pt x="28104" y="84704"/>
                    <a:pt x="28194" y="84831"/>
                    <a:pt x="28290" y="84831"/>
                  </a:cubicBezTo>
                  <a:cubicBezTo>
                    <a:pt x="28323" y="84831"/>
                    <a:pt x="28356" y="84816"/>
                    <a:pt x="28385" y="84780"/>
                  </a:cubicBezTo>
                  <a:cubicBezTo>
                    <a:pt x="28443" y="84708"/>
                    <a:pt x="28497" y="84633"/>
                    <a:pt x="28555" y="84561"/>
                  </a:cubicBezTo>
                  <a:cubicBezTo>
                    <a:pt x="29148" y="85095"/>
                    <a:pt x="29899" y="85641"/>
                    <a:pt x="30565" y="85641"/>
                  </a:cubicBezTo>
                  <a:cubicBezTo>
                    <a:pt x="30752" y="85641"/>
                    <a:pt x="30933" y="85598"/>
                    <a:pt x="31102" y="85499"/>
                  </a:cubicBezTo>
                  <a:cubicBezTo>
                    <a:pt x="32340" y="84771"/>
                    <a:pt x="31806" y="82710"/>
                    <a:pt x="31136" y="81838"/>
                  </a:cubicBezTo>
                  <a:cubicBezTo>
                    <a:pt x="27787" y="77485"/>
                    <a:pt x="33532" y="78022"/>
                    <a:pt x="34858" y="75559"/>
                  </a:cubicBezTo>
                  <a:cubicBezTo>
                    <a:pt x="35008" y="75279"/>
                    <a:pt x="35086" y="74681"/>
                    <a:pt x="35143" y="74378"/>
                  </a:cubicBezTo>
                  <a:cubicBezTo>
                    <a:pt x="35273" y="73714"/>
                    <a:pt x="35805" y="73429"/>
                    <a:pt x="36394" y="73429"/>
                  </a:cubicBezTo>
                  <a:cubicBezTo>
                    <a:pt x="36911" y="73429"/>
                    <a:pt x="37472" y="73648"/>
                    <a:pt x="37843" y="74020"/>
                  </a:cubicBezTo>
                  <a:cubicBezTo>
                    <a:pt x="37811" y="74081"/>
                    <a:pt x="37779" y="74139"/>
                    <a:pt x="37747" y="74196"/>
                  </a:cubicBezTo>
                  <a:cubicBezTo>
                    <a:pt x="37680" y="74325"/>
                    <a:pt x="37780" y="74432"/>
                    <a:pt x="37889" y="74432"/>
                  </a:cubicBezTo>
                  <a:cubicBezTo>
                    <a:pt x="37938" y="74432"/>
                    <a:pt x="37990" y="74410"/>
                    <a:pt x="38027" y="74358"/>
                  </a:cubicBezTo>
                  <a:lnTo>
                    <a:pt x="38065" y="74306"/>
                  </a:lnTo>
                  <a:cubicBezTo>
                    <a:pt x="38186" y="74499"/>
                    <a:pt x="38256" y="74719"/>
                    <a:pt x="38264" y="74947"/>
                  </a:cubicBezTo>
                  <a:cubicBezTo>
                    <a:pt x="38273" y="75256"/>
                    <a:pt x="38334" y="75796"/>
                    <a:pt x="38648" y="75980"/>
                  </a:cubicBezTo>
                  <a:cubicBezTo>
                    <a:pt x="38859" y="76102"/>
                    <a:pt x="39254" y="76494"/>
                    <a:pt x="39676" y="76896"/>
                  </a:cubicBezTo>
                  <a:cubicBezTo>
                    <a:pt x="39503" y="77257"/>
                    <a:pt x="39318" y="77606"/>
                    <a:pt x="39159" y="77973"/>
                  </a:cubicBezTo>
                  <a:cubicBezTo>
                    <a:pt x="39106" y="78093"/>
                    <a:pt x="39205" y="78236"/>
                    <a:pt x="39314" y="78236"/>
                  </a:cubicBezTo>
                  <a:cubicBezTo>
                    <a:pt x="39352" y="78236"/>
                    <a:pt x="39391" y="78219"/>
                    <a:pt x="39425" y="78177"/>
                  </a:cubicBezTo>
                  <a:cubicBezTo>
                    <a:pt x="39664" y="77895"/>
                    <a:pt x="39892" y="77606"/>
                    <a:pt x="40126" y="77320"/>
                  </a:cubicBezTo>
                  <a:cubicBezTo>
                    <a:pt x="40513" y="77672"/>
                    <a:pt x="40871" y="77955"/>
                    <a:pt x="41065" y="77955"/>
                  </a:cubicBezTo>
                  <a:cubicBezTo>
                    <a:pt x="42855" y="77961"/>
                    <a:pt x="42658" y="78619"/>
                    <a:pt x="42927" y="80349"/>
                  </a:cubicBezTo>
                  <a:cubicBezTo>
                    <a:pt x="43213" y="82190"/>
                    <a:pt x="43689" y="84506"/>
                    <a:pt x="43288" y="86377"/>
                  </a:cubicBezTo>
                  <a:cubicBezTo>
                    <a:pt x="43285" y="86391"/>
                    <a:pt x="43293" y="86400"/>
                    <a:pt x="43293" y="86411"/>
                  </a:cubicBezTo>
                  <a:cubicBezTo>
                    <a:pt x="42888" y="86760"/>
                    <a:pt x="42590" y="87066"/>
                    <a:pt x="42448" y="87066"/>
                  </a:cubicBezTo>
                  <a:cubicBezTo>
                    <a:pt x="42330" y="87066"/>
                    <a:pt x="42319" y="86856"/>
                    <a:pt x="42442" y="86287"/>
                  </a:cubicBezTo>
                  <a:cubicBezTo>
                    <a:pt x="42461" y="86200"/>
                    <a:pt x="42402" y="86099"/>
                    <a:pt x="42305" y="86099"/>
                  </a:cubicBezTo>
                  <a:cubicBezTo>
                    <a:pt x="42303" y="86099"/>
                    <a:pt x="42300" y="86099"/>
                    <a:pt x="42297" y="86099"/>
                  </a:cubicBezTo>
                  <a:cubicBezTo>
                    <a:pt x="42276" y="86100"/>
                    <a:pt x="42255" y="86101"/>
                    <a:pt x="42234" y="86101"/>
                  </a:cubicBezTo>
                  <a:cubicBezTo>
                    <a:pt x="41971" y="86101"/>
                    <a:pt x="41804" y="86034"/>
                    <a:pt x="41691" y="85975"/>
                  </a:cubicBezTo>
                  <a:cubicBezTo>
                    <a:pt x="41763" y="85715"/>
                    <a:pt x="41835" y="85453"/>
                    <a:pt x="41908" y="85193"/>
                  </a:cubicBezTo>
                  <a:cubicBezTo>
                    <a:pt x="41948" y="85119"/>
                    <a:pt x="41885" y="85052"/>
                    <a:pt x="41821" y="85052"/>
                  </a:cubicBezTo>
                  <a:cubicBezTo>
                    <a:pt x="41793" y="85052"/>
                    <a:pt x="41764" y="85066"/>
                    <a:pt x="41743" y="85098"/>
                  </a:cubicBezTo>
                  <a:cubicBezTo>
                    <a:pt x="41469" y="85510"/>
                    <a:pt x="41192" y="85923"/>
                    <a:pt x="40917" y="86333"/>
                  </a:cubicBezTo>
                  <a:cubicBezTo>
                    <a:pt x="40851" y="86436"/>
                    <a:pt x="40945" y="86544"/>
                    <a:pt x="41047" y="86544"/>
                  </a:cubicBezTo>
                  <a:cubicBezTo>
                    <a:pt x="41057" y="86544"/>
                    <a:pt x="41067" y="86543"/>
                    <a:pt x="41076" y="86541"/>
                  </a:cubicBezTo>
                  <a:cubicBezTo>
                    <a:pt x="42043" y="86657"/>
                    <a:pt x="42240" y="87069"/>
                    <a:pt x="41671" y="87780"/>
                  </a:cubicBezTo>
                  <a:cubicBezTo>
                    <a:pt x="41625" y="87900"/>
                    <a:pt x="41727" y="87975"/>
                    <a:pt x="41829" y="87975"/>
                  </a:cubicBezTo>
                  <a:cubicBezTo>
                    <a:pt x="41868" y="87975"/>
                    <a:pt x="41908" y="87964"/>
                    <a:pt x="41939" y="87938"/>
                  </a:cubicBezTo>
                  <a:cubicBezTo>
                    <a:pt x="42456" y="87518"/>
                    <a:pt x="42732" y="87406"/>
                    <a:pt x="42899" y="87406"/>
                  </a:cubicBezTo>
                  <a:cubicBezTo>
                    <a:pt x="42998" y="87406"/>
                    <a:pt x="43058" y="87445"/>
                    <a:pt x="43109" y="87482"/>
                  </a:cubicBezTo>
                  <a:cubicBezTo>
                    <a:pt x="42843" y="87881"/>
                    <a:pt x="42566" y="88276"/>
                    <a:pt x="42312" y="88683"/>
                  </a:cubicBezTo>
                  <a:cubicBezTo>
                    <a:pt x="42231" y="88812"/>
                    <a:pt x="42347" y="88932"/>
                    <a:pt x="42463" y="88932"/>
                  </a:cubicBezTo>
                  <a:cubicBezTo>
                    <a:pt x="42514" y="88932"/>
                    <a:pt x="42565" y="88909"/>
                    <a:pt x="42600" y="88854"/>
                  </a:cubicBezTo>
                  <a:cubicBezTo>
                    <a:pt x="43265" y="87826"/>
                    <a:pt x="43305" y="87866"/>
                    <a:pt x="43435" y="87427"/>
                  </a:cubicBezTo>
                  <a:cubicBezTo>
                    <a:pt x="43573" y="87289"/>
                    <a:pt x="43781" y="87018"/>
                    <a:pt x="44136" y="86492"/>
                  </a:cubicBezTo>
                  <a:cubicBezTo>
                    <a:pt x="44616" y="85780"/>
                    <a:pt x="44843" y="85500"/>
                    <a:pt x="44902" y="85500"/>
                  </a:cubicBezTo>
                  <a:cubicBezTo>
                    <a:pt x="45106" y="85500"/>
                    <a:pt x="43328" y="88828"/>
                    <a:pt x="43097" y="89316"/>
                  </a:cubicBezTo>
                  <a:cubicBezTo>
                    <a:pt x="43020" y="89447"/>
                    <a:pt x="43132" y="89568"/>
                    <a:pt x="43247" y="89568"/>
                  </a:cubicBezTo>
                  <a:cubicBezTo>
                    <a:pt x="43298" y="89568"/>
                    <a:pt x="43351" y="89543"/>
                    <a:pt x="43386" y="89483"/>
                  </a:cubicBezTo>
                  <a:cubicBezTo>
                    <a:pt x="44061" y="88526"/>
                    <a:pt x="44749" y="87584"/>
                    <a:pt x="45458" y="86655"/>
                  </a:cubicBezTo>
                  <a:lnTo>
                    <a:pt x="45458" y="86655"/>
                  </a:lnTo>
                  <a:cubicBezTo>
                    <a:pt x="44885" y="87425"/>
                    <a:pt x="44410" y="89190"/>
                    <a:pt x="43882" y="90098"/>
                  </a:cubicBezTo>
                  <a:cubicBezTo>
                    <a:pt x="43802" y="90236"/>
                    <a:pt x="43913" y="90349"/>
                    <a:pt x="44032" y="90349"/>
                  </a:cubicBezTo>
                  <a:cubicBezTo>
                    <a:pt x="44085" y="90349"/>
                    <a:pt x="44140" y="90326"/>
                    <a:pt x="44180" y="90274"/>
                  </a:cubicBezTo>
                  <a:cubicBezTo>
                    <a:pt x="45392" y="88670"/>
                    <a:pt x="45891" y="88107"/>
                    <a:pt x="46005" y="88107"/>
                  </a:cubicBezTo>
                  <a:cubicBezTo>
                    <a:pt x="46203" y="88107"/>
                    <a:pt x="45225" y="89828"/>
                    <a:pt x="44821" y="90727"/>
                  </a:cubicBezTo>
                  <a:cubicBezTo>
                    <a:pt x="44763" y="90861"/>
                    <a:pt x="44862" y="90997"/>
                    <a:pt x="44979" y="90997"/>
                  </a:cubicBezTo>
                  <a:cubicBezTo>
                    <a:pt x="45019" y="90997"/>
                    <a:pt x="45062" y="90981"/>
                    <a:pt x="45101" y="90944"/>
                  </a:cubicBezTo>
                  <a:cubicBezTo>
                    <a:pt x="45727" y="90375"/>
                    <a:pt x="46319" y="89769"/>
                    <a:pt x="46876" y="89134"/>
                  </a:cubicBezTo>
                  <a:lnTo>
                    <a:pt x="46876" y="89134"/>
                  </a:lnTo>
                  <a:cubicBezTo>
                    <a:pt x="46674" y="90190"/>
                    <a:pt x="46296" y="91207"/>
                    <a:pt x="45762" y="92139"/>
                  </a:cubicBezTo>
                  <a:cubicBezTo>
                    <a:pt x="45680" y="92284"/>
                    <a:pt x="45801" y="92414"/>
                    <a:pt x="45925" y="92414"/>
                  </a:cubicBezTo>
                  <a:cubicBezTo>
                    <a:pt x="45981" y="92414"/>
                    <a:pt x="46038" y="92388"/>
                    <a:pt x="46076" y="92324"/>
                  </a:cubicBezTo>
                  <a:cubicBezTo>
                    <a:pt x="47117" y="90894"/>
                    <a:pt x="47551" y="90400"/>
                    <a:pt x="47651" y="90400"/>
                  </a:cubicBezTo>
                  <a:cubicBezTo>
                    <a:pt x="47831" y="90400"/>
                    <a:pt x="46932" y="91997"/>
                    <a:pt x="46550" y="92613"/>
                  </a:cubicBezTo>
                  <a:cubicBezTo>
                    <a:pt x="46465" y="92747"/>
                    <a:pt x="46586" y="92886"/>
                    <a:pt x="46715" y="92886"/>
                  </a:cubicBezTo>
                  <a:cubicBezTo>
                    <a:pt x="46758" y="92886"/>
                    <a:pt x="46801" y="92871"/>
                    <a:pt x="46839" y="92835"/>
                  </a:cubicBezTo>
                  <a:cubicBezTo>
                    <a:pt x="47401" y="92275"/>
                    <a:pt x="48790" y="90873"/>
                    <a:pt x="48961" y="90873"/>
                  </a:cubicBezTo>
                  <a:cubicBezTo>
                    <a:pt x="49068" y="90873"/>
                    <a:pt x="48701" y="91417"/>
                    <a:pt x="47367" y="93048"/>
                  </a:cubicBezTo>
                  <a:cubicBezTo>
                    <a:pt x="47257" y="93187"/>
                    <a:pt x="47368" y="93364"/>
                    <a:pt x="47500" y="93364"/>
                  </a:cubicBezTo>
                  <a:cubicBezTo>
                    <a:pt x="47541" y="93364"/>
                    <a:pt x="47585" y="93347"/>
                    <a:pt x="47624" y="93305"/>
                  </a:cubicBezTo>
                  <a:cubicBezTo>
                    <a:pt x="48458" y="92442"/>
                    <a:pt x="48947" y="92034"/>
                    <a:pt x="49124" y="92034"/>
                  </a:cubicBezTo>
                  <a:cubicBezTo>
                    <a:pt x="49356" y="92034"/>
                    <a:pt x="49052" y="92734"/>
                    <a:pt x="48282" y="94027"/>
                  </a:cubicBezTo>
                  <a:cubicBezTo>
                    <a:pt x="48195" y="94175"/>
                    <a:pt x="48314" y="94296"/>
                    <a:pt x="48444" y="94296"/>
                  </a:cubicBezTo>
                  <a:cubicBezTo>
                    <a:pt x="48487" y="94296"/>
                    <a:pt x="48532" y="94283"/>
                    <a:pt x="48571" y="94252"/>
                  </a:cubicBezTo>
                  <a:cubicBezTo>
                    <a:pt x="49526" y="93511"/>
                    <a:pt x="49983" y="93213"/>
                    <a:pt x="50130" y="93213"/>
                  </a:cubicBezTo>
                  <a:cubicBezTo>
                    <a:pt x="50384" y="93213"/>
                    <a:pt x="49709" y="94105"/>
                    <a:pt x="49070" y="95133"/>
                  </a:cubicBezTo>
                  <a:cubicBezTo>
                    <a:pt x="48988" y="95262"/>
                    <a:pt x="49111" y="95409"/>
                    <a:pt x="49236" y="95409"/>
                  </a:cubicBezTo>
                  <a:cubicBezTo>
                    <a:pt x="49278" y="95409"/>
                    <a:pt x="49321" y="95392"/>
                    <a:pt x="49356" y="95352"/>
                  </a:cubicBezTo>
                  <a:cubicBezTo>
                    <a:pt x="49896" y="94574"/>
                    <a:pt x="50228" y="94184"/>
                    <a:pt x="50354" y="94184"/>
                  </a:cubicBezTo>
                  <a:cubicBezTo>
                    <a:pt x="50492" y="94184"/>
                    <a:pt x="50379" y="94657"/>
                    <a:pt x="50014" y="95603"/>
                  </a:cubicBezTo>
                  <a:cubicBezTo>
                    <a:pt x="49941" y="95746"/>
                    <a:pt x="50050" y="95875"/>
                    <a:pt x="50175" y="95875"/>
                  </a:cubicBezTo>
                  <a:cubicBezTo>
                    <a:pt x="50218" y="95875"/>
                    <a:pt x="50263" y="95860"/>
                    <a:pt x="50303" y="95826"/>
                  </a:cubicBezTo>
                  <a:cubicBezTo>
                    <a:pt x="51031" y="95235"/>
                    <a:pt x="51505" y="94939"/>
                    <a:pt x="51728" y="94939"/>
                  </a:cubicBezTo>
                  <a:cubicBezTo>
                    <a:pt x="51967" y="94939"/>
                    <a:pt x="51914" y="95281"/>
                    <a:pt x="51570" y="95964"/>
                  </a:cubicBezTo>
                  <a:cubicBezTo>
                    <a:pt x="51531" y="96091"/>
                    <a:pt x="51643" y="96195"/>
                    <a:pt x="51756" y="96195"/>
                  </a:cubicBezTo>
                  <a:cubicBezTo>
                    <a:pt x="51800" y="96195"/>
                    <a:pt x="51844" y="96180"/>
                    <a:pt x="51879" y="96143"/>
                  </a:cubicBezTo>
                  <a:cubicBezTo>
                    <a:pt x="52408" y="95574"/>
                    <a:pt x="52755" y="95290"/>
                    <a:pt x="52922" y="95290"/>
                  </a:cubicBezTo>
                  <a:cubicBezTo>
                    <a:pt x="53101" y="95290"/>
                    <a:pt x="53070" y="95619"/>
                    <a:pt x="52829" y="96279"/>
                  </a:cubicBezTo>
                  <a:cubicBezTo>
                    <a:pt x="52806" y="96402"/>
                    <a:pt x="52909" y="96518"/>
                    <a:pt x="53017" y="96518"/>
                  </a:cubicBezTo>
                  <a:cubicBezTo>
                    <a:pt x="53059" y="96518"/>
                    <a:pt x="53101" y="96501"/>
                    <a:pt x="53138" y="96461"/>
                  </a:cubicBezTo>
                  <a:cubicBezTo>
                    <a:pt x="53402" y="95934"/>
                    <a:pt x="53614" y="95671"/>
                    <a:pt x="53774" y="95671"/>
                  </a:cubicBezTo>
                  <a:cubicBezTo>
                    <a:pt x="53920" y="95671"/>
                    <a:pt x="54023" y="95890"/>
                    <a:pt x="54082" y="96328"/>
                  </a:cubicBezTo>
                  <a:cubicBezTo>
                    <a:pt x="54071" y="96438"/>
                    <a:pt x="54176" y="96512"/>
                    <a:pt x="54276" y="96512"/>
                  </a:cubicBezTo>
                  <a:cubicBezTo>
                    <a:pt x="54306" y="96512"/>
                    <a:pt x="54336" y="96505"/>
                    <a:pt x="54362" y="96490"/>
                  </a:cubicBezTo>
                  <a:cubicBezTo>
                    <a:pt x="54671" y="96168"/>
                    <a:pt x="54897" y="96008"/>
                    <a:pt x="55041" y="96008"/>
                  </a:cubicBezTo>
                  <a:cubicBezTo>
                    <a:pt x="55219" y="96008"/>
                    <a:pt x="55270" y="96256"/>
                    <a:pt x="55194" y="96752"/>
                  </a:cubicBezTo>
                  <a:cubicBezTo>
                    <a:pt x="55159" y="96890"/>
                    <a:pt x="55258" y="96978"/>
                    <a:pt x="55369" y="96978"/>
                  </a:cubicBezTo>
                  <a:cubicBezTo>
                    <a:pt x="55414" y="96978"/>
                    <a:pt x="55462" y="96963"/>
                    <a:pt x="55503" y="96931"/>
                  </a:cubicBezTo>
                  <a:cubicBezTo>
                    <a:pt x="56061" y="96419"/>
                    <a:pt x="56445" y="96163"/>
                    <a:pt x="56656" y="96163"/>
                  </a:cubicBezTo>
                  <a:cubicBezTo>
                    <a:pt x="56870" y="96163"/>
                    <a:pt x="56905" y="96428"/>
                    <a:pt x="56761" y="96957"/>
                  </a:cubicBezTo>
                  <a:cubicBezTo>
                    <a:pt x="56750" y="97065"/>
                    <a:pt x="56852" y="97143"/>
                    <a:pt x="56952" y="97143"/>
                  </a:cubicBezTo>
                  <a:cubicBezTo>
                    <a:pt x="56983" y="97143"/>
                    <a:pt x="57014" y="97136"/>
                    <a:pt x="57041" y="97119"/>
                  </a:cubicBezTo>
                  <a:cubicBezTo>
                    <a:pt x="57508" y="96832"/>
                    <a:pt x="57739" y="96673"/>
                    <a:pt x="57792" y="96673"/>
                  </a:cubicBezTo>
                  <a:cubicBezTo>
                    <a:pt x="57859" y="96673"/>
                    <a:pt x="57640" y="96928"/>
                    <a:pt x="57258" y="97494"/>
                  </a:cubicBezTo>
                  <a:cubicBezTo>
                    <a:pt x="57167" y="97626"/>
                    <a:pt x="57298" y="97776"/>
                    <a:pt x="57428" y="97776"/>
                  </a:cubicBezTo>
                  <a:cubicBezTo>
                    <a:pt x="57471" y="97776"/>
                    <a:pt x="57515" y="97759"/>
                    <a:pt x="57549" y="97720"/>
                  </a:cubicBezTo>
                  <a:cubicBezTo>
                    <a:pt x="57876" y="97348"/>
                    <a:pt x="58421" y="96504"/>
                    <a:pt x="58635" y="96504"/>
                  </a:cubicBezTo>
                  <a:cubicBezTo>
                    <a:pt x="58737" y="96504"/>
                    <a:pt x="58763" y="96696"/>
                    <a:pt x="58655" y="97223"/>
                  </a:cubicBezTo>
                  <a:cubicBezTo>
                    <a:pt x="58633" y="97332"/>
                    <a:pt x="58713" y="97465"/>
                    <a:pt x="58828" y="97465"/>
                  </a:cubicBezTo>
                  <a:cubicBezTo>
                    <a:pt x="58846" y="97465"/>
                    <a:pt x="58866" y="97462"/>
                    <a:pt x="58886" y="97454"/>
                  </a:cubicBezTo>
                  <a:cubicBezTo>
                    <a:pt x="59343" y="97276"/>
                    <a:pt x="59839" y="96976"/>
                    <a:pt x="60093" y="96976"/>
                  </a:cubicBezTo>
                  <a:cubicBezTo>
                    <a:pt x="60332" y="96976"/>
                    <a:pt x="60357" y="97242"/>
                    <a:pt x="59931" y="98124"/>
                  </a:cubicBezTo>
                  <a:cubicBezTo>
                    <a:pt x="59867" y="98259"/>
                    <a:pt x="59978" y="98412"/>
                    <a:pt x="60102" y="98412"/>
                  </a:cubicBezTo>
                  <a:cubicBezTo>
                    <a:pt x="60144" y="98412"/>
                    <a:pt x="60187" y="98395"/>
                    <a:pt x="60226" y="98352"/>
                  </a:cubicBezTo>
                  <a:cubicBezTo>
                    <a:pt x="60562" y="97982"/>
                    <a:pt x="61209" y="96902"/>
                    <a:pt x="61404" y="96902"/>
                  </a:cubicBezTo>
                  <a:cubicBezTo>
                    <a:pt x="61490" y="96902"/>
                    <a:pt x="61487" y="97114"/>
                    <a:pt x="61329" y="97697"/>
                  </a:cubicBezTo>
                  <a:cubicBezTo>
                    <a:pt x="61289" y="97837"/>
                    <a:pt x="61396" y="97927"/>
                    <a:pt x="61512" y="97927"/>
                  </a:cubicBezTo>
                  <a:cubicBezTo>
                    <a:pt x="61558" y="97927"/>
                    <a:pt x="61606" y="97913"/>
                    <a:pt x="61646" y="97881"/>
                  </a:cubicBezTo>
                  <a:cubicBezTo>
                    <a:pt x="62251" y="97396"/>
                    <a:pt x="62857" y="96844"/>
                    <a:pt x="63162" y="96844"/>
                  </a:cubicBezTo>
                  <a:cubicBezTo>
                    <a:pt x="63389" y="96844"/>
                    <a:pt x="63450" y="97149"/>
                    <a:pt x="63219" y="98011"/>
                  </a:cubicBezTo>
                  <a:cubicBezTo>
                    <a:pt x="63186" y="98134"/>
                    <a:pt x="63302" y="98257"/>
                    <a:pt x="63415" y="98257"/>
                  </a:cubicBezTo>
                  <a:cubicBezTo>
                    <a:pt x="63458" y="98257"/>
                    <a:pt x="63501" y="98239"/>
                    <a:pt x="63534" y="98196"/>
                  </a:cubicBezTo>
                  <a:cubicBezTo>
                    <a:pt x="63549" y="98177"/>
                    <a:pt x="64616" y="96649"/>
                    <a:pt x="64793" y="96649"/>
                  </a:cubicBezTo>
                  <a:cubicBezTo>
                    <a:pt x="64860" y="96649"/>
                    <a:pt x="64798" y="96873"/>
                    <a:pt x="64496" y="97492"/>
                  </a:cubicBezTo>
                  <a:cubicBezTo>
                    <a:pt x="64418" y="97636"/>
                    <a:pt x="64536" y="97778"/>
                    <a:pt x="64667" y="97778"/>
                  </a:cubicBezTo>
                  <a:cubicBezTo>
                    <a:pt x="64711" y="97778"/>
                    <a:pt x="64756" y="97762"/>
                    <a:pt x="64796" y="97725"/>
                  </a:cubicBezTo>
                  <a:cubicBezTo>
                    <a:pt x="65078" y="97483"/>
                    <a:pt x="65798" y="96507"/>
                    <a:pt x="65984" y="96507"/>
                  </a:cubicBezTo>
                  <a:cubicBezTo>
                    <a:pt x="66057" y="96507"/>
                    <a:pt x="66047" y="96658"/>
                    <a:pt x="65896" y="97064"/>
                  </a:cubicBezTo>
                  <a:cubicBezTo>
                    <a:pt x="65850" y="97190"/>
                    <a:pt x="65967" y="97303"/>
                    <a:pt x="66085" y="97303"/>
                  </a:cubicBezTo>
                  <a:cubicBezTo>
                    <a:pt x="66116" y="97303"/>
                    <a:pt x="66148" y="97295"/>
                    <a:pt x="66176" y="97278"/>
                  </a:cubicBezTo>
                  <a:cubicBezTo>
                    <a:pt x="66511" y="97072"/>
                    <a:pt x="67379" y="96294"/>
                    <a:pt x="67730" y="96294"/>
                  </a:cubicBezTo>
                  <a:cubicBezTo>
                    <a:pt x="67890" y="96294"/>
                    <a:pt x="67942" y="96456"/>
                    <a:pt x="67787" y="96908"/>
                  </a:cubicBezTo>
                  <a:cubicBezTo>
                    <a:pt x="67748" y="97025"/>
                    <a:pt x="67861" y="97151"/>
                    <a:pt x="67976" y="97151"/>
                  </a:cubicBezTo>
                  <a:cubicBezTo>
                    <a:pt x="68006" y="97151"/>
                    <a:pt x="68036" y="97142"/>
                    <a:pt x="68064" y="97122"/>
                  </a:cubicBezTo>
                  <a:lnTo>
                    <a:pt x="68529" y="96784"/>
                  </a:lnTo>
                  <a:cubicBezTo>
                    <a:pt x="68633" y="96706"/>
                    <a:pt x="68647" y="96588"/>
                    <a:pt x="68566" y="96487"/>
                  </a:cubicBezTo>
                  <a:cubicBezTo>
                    <a:pt x="68520" y="96426"/>
                    <a:pt x="68468" y="96371"/>
                    <a:pt x="68413" y="96317"/>
                  </a:cubicBezTo>
                  <a:cubicBezTo>
                    <a:pt x="68508" y="96192"/>
                    <a:pt x="68534" y="96008"/>
                    <a:pt x="68468" y="95748"/>
                  </a:cubicBezTo>
                  <a:cubicBezTo>
                    <a:pt x="68486" y="95634"/>
                    <a:pt x="68399" y="95505"/>
                    <a:pt x="68287" y="95505"/>
                  </a:cubicBezTo>
                  <a:cubicBezTo>
                    <a:pt x="68256" y="95505"/>
                    <a:pt x="68224" y="95515"/>
                    <a:pt x="68191" y="95537"/>
                  </a:cubicBezTo>
                  <a:cubicBezTo>
                    <a:pt x="67897" y="95735"/>
                    <a:pt x="67058" y="96533"/>
                    <a:pt x="66743" y="96533"/>
                  </a:cubicBezTo>
                  <a:cubicBezTo>
                    <a:pt x="66599" y="96533"/>
                    <a:pt x="66565" y="96368"/>
                    <a:pt x="66739" y="95907"/>
                  </a:cubicBezTo>
                  <a:cubicBezTo>
                    <a:pt x="66791" y="95772"/>
                    <a:pt x="66670" y="95670"/>
                    <a:pt x="66550" y="95670"/>
                  </a:cubicBezTo>
                  <a:cubicBezTo>
                    <a:pt x="66502" y="95670"/>
                    <a:pt x="66455" y="95686"/>
                    <a:pt x="66418" y="95722"/>
                  </a:cubicBezTo>
                  <a:cubicBezTo>
                    <a:pt x="65945" y="96184"/>
                    <a:pt x="65463" y="96833"/>
                    <a:pt x="65348" y="96833"/>
                  </a:cubicBezTo>
                  <a:cubicBezTo>
                    <a:pt x="65279" y="96833"/>
                    <a:pt x="65341" y="96600"/>
                    <a:pt x="65616" y="95953"/>
                  </a:cubicBezTo>
                  <a:cubicBezTo>
                    <a:pt x="65678" y="95809"/>
                    <a:pt x="65576" y="95665"/>
                    <a:pt x="65449" y="95665"/>
                  </a:cubicBezTo>
                  <a:cubicBezTo>
                    <a:pt x="65405" y="95665"/>
                    <a:pt x="65359" y="95682"/>
                    <a:pt x="65315" y="95722"/>
                  </a:cubicBezTo>
                  <a:cubicBezTo>
                    <a:pt x="64635" y="96344"/>
                    <a:pt x="64219" y="96925"/>
                    <a:pt x="64052" y="96925"/>
                  </a:cubicBezTo>
                  <a:cubicBezTo>
                    <a:pt x="63936" y="96925"/>
                    <a:pt x="63940" y="96646"/>
                    <a:pt x="64060" y="95907"/>
                  </a:cubicBezTo>
                  <a:cubicBezTo>
                    <a:pt x="64080" y="95768"/>
                    <a:pt x="63988" y="95672"/>
                    <a:pt x="63877" y="95672"/>
                  </a:cubicBezTo>
                  <a:cubicBezTo>
                    <a:pt x="63833" y="95672"/>
                    <a:pt x="63786" y="95687"/>
                    <a:pt x="63742" y="95722"/>
                  </a:cubicBezTo>
                  <a:cubicBezTo>
                    <a:pt x="63282" y="96090"/>
                    <a:pt x="62532" y="96911"/>
                    <a:pt x="62213" y="96911"/>
                  </a:cubicBezTo>
                  <a:cubicBezTo>
                    <a:pt x="62048" y="96911"/>
                    <a:pt x="61999" y="96689"/>
                    <a:pt x="62169" y="96065"/>
                  </a:cubicBezTo>
                  <a:cubicBezTo>
                    <a:pt x="62202" y="95940"/>
                    <a:pt x="62088" y="95820"/>
                    <a:pt x="61974" y="95820"/>
                  </a:cubicBezTo>
                  <a:cubicBezTo>
                    <a:pt x="61930" y="95820"/>
                    <a:pt x="61886" y="95838"/>
                    <a:pt x="61851" y="95881"/>
                  </a:cubicBezTo>
                  <a:cubicBezTo>
                    <a:pt x="61263" y="96604"/>
                    <a:pt x="60916" y="97161"/>
                    <a:pt x="60856" y="97161"/>
                  </a:cubicBezTo>
                  <a:cubicBezTo>
                    <a:pt x="60811" y="97161"/>
                    <a:pt x="60926" y="96849"/>
                    <a:pt x="61222" y="96062"/>
                  </a:cubicBezTo>
                  <a:cubicBezTo>
                    <a:pt x="61275" y="95922"/>
                    <a:pt x="61158" y="95838"/>
                    <a:pt x="61041" y="95838"/>
                  </a:cubicBezTo>
                  <a:cubicBezTo>
                    <a:pt x="60993" y="95838"/>
                    <a:pt x="60946" y="95852"/>
                    <a:pt x="60910" y="95881"/>
                  </a:cubicBezTo>
                  <a:cubicBezTo>
                    <a:pt x="60148" y="96452"/>
                    <a:pt x="59636" y="96738"/>
                    <a:pt x="59375" y="96738"/>
                  </a:cubicBezTo>
                  <a:cubicBezTo>
                    <a:pt x="59118" y="96738"/>
                    <a:pt x="59103" y="96461"/>
                    <a:pt x="59331" y="95907"/>
                  </a:cubicBezTo>
                  <a:cubicBezTo>
                    <a:pt x="59364" y="95771"/>
                    <a:pt x="59261" y="95674"/>
                    <a:pt x="59150" y="95674"/>
                  </a:cubicBezTo>
                  <a:cubicBezTo>
                    <a:pt x="59105" y="95674"/>
                    <a:pt x="59059" y="95690"/>
                    <a:pt x="59019" y="95725"/>
                  </a:cubicBezTo>
                  <a:cubicBezTo>
                    <a:pt x="58551" y="96130"/>
                    <a:pt x="58150" y="96808"/>
                    <a:pt x="58148" y="96808"/>
                  </a:cubicBezTo>
                  <a:cubicBezTo>
                    <a:pt x="58147" y="96808"/>
                    <a:pt x="58257" y="96621"/>
                    <a:pt x="58525" y="96109"/>
                  </a:cubicBezTo>
                  <a:cubicBezTo>
                    <a:pt x="58588" y="95988"/>
                    <a:pt x="58489" y="95821"/>
                    <a:pt x="58363" y="95821"/>
                  </a:cubicBezTo>
                  <a:cubicBezTo>
                    <a:pt x="58333" y="95821"/>
                    <a:pt x="58300" y="95831"/>
                    <a:pt x="58268" y="95855"/>
                  </a:cubicBezTo>
                  <a:cubicBezTo>
                    <a:pt x="57911" y="96114"/>
                    <a:pt x="57642" y="96331"/>
                    <a:pt x="57453" y="96331"/>
                  </a:cubicBezTo>
                  <a:cubicBezTo>
                    <a:pt x="57285" y="96331"/>
                    <a:pt x="57180" y="96161"/>
                    <a:pt x="57131" y="95699"/>
                  </a:cubicBezTo>
                  <a:cubicBezTo>
                    <a:pt x="57120" y="95600"/>
                    <a:pt x="57038" y="95512"/>
                    <a:pt x="56944" y="95512"/>
                  </a:cubicBezTo>
                  <a:cubicBezTo>
                    <a:pt x="56915" y="95512"/>
                    <a:pt x="56884" y="95521"/>
                    <a:pt x="56855" y="95539"/>
                  </a:cubicBezTo>
                  <a:lnTo>
                    <a:pt x="56855" y="95539"/>
                  </a:lnTo>
                  <a:cubicBezTo>
                    <a:pt x="56856" y="95539"/>
                    <a:pt x="56856" y="95538"/>
                    <a:pt x="56857" y="95538"/>
                  </a:cubicBezTo>
                  <a:lnTo>
                    <a:pt x="56857" y="95538"/>
                  </a:lnTo>
                  <a:cubicBezTo>
                    <a:pt x="56869" y="95538"/>
                    <a:pt x="56287" y="96052"/>
                    <a:pt x="55993" y="96052"/>
                  </a:cubicBezTo>
                  <a:cubicBezTo>
                    <a:pt x="55852" y="96052"/>
                    <a:pt x="55778" y="95936"/>
                    <a:pt x="55863" y="95592"/>
                  </a:cubicBezTo>
                  <a:cubicBezTo>
                    <a:pt x="55895" y="95467"/>
                    <a:pt x="55798" y="95359"/>
                    <a:pt x="55684" y="95359"/>
                  </a:cubicBezTo>
                  <a:cubicBezTo>
                    <a:pt x="55654" y="95359"/>
                    <a:pt x="55622" y="95367"/>
                    <a:pt x="55592" y="95384"/>
                  </a:cubicBezTo>
                  <a:cubicBezTo>
                    <a:pt x="55357" y="95613"/>
                    <a:pt x="55163" y="95727"/>
                    <a:pt x="55012" y="95727"/>
                  </a:cubicBezTo>
                  <a:cubicBezTo>
                    <a:pt x="54779" y="95727"/>
                    <a:pt x="54645" y="95456"/>
                    <a:pt x="54610" y="94913"/>
                  </a:cubicBezTo>
                  <a:cubicBezTo>
                    <a:pt x="54624" y="94798"/>
                    <a:pt x="54527" y="94735"/>
                    <a:pt x="54429" y="94735"/>
                  </a:cubicBezTo>
                  <a:cubicBezTo>
                    <a:pt x="54380" y="94735"/>
                    <a:pt x="54331" y="94751"/>
                    <a:pt x="54296" y="94784"/>
                  </a:cubicBezTo>
                  <a:cubicBezTo>
                    <a:pt x="53851" y="95190"/>
                    <a:pt x="53588" y="95450"/>
                    <a:pt x="53485" y="95450"/>
                  </a:cubicBezTo>
                  <a:cubicBezTo>
                    <a:pt x="53379" y="95450"/>
                    <a:pt x="53445" y="95171"/>
                    <a:pt x="53658" y="94489"/>
                  </a:cubicBezTo>
                  <a:cubicBezTo>
                    <a:pt x="53701" y="94351"/>
                    <a:pt x="53594" y="94268"/>
                    <a:pt x="53482" y="94268"/>
                  </a:cubicBezTo>
                  <a:cubicBezTo>
                    <a:pt x="53436" y="94268"/>
                    <a:pt x="53390" y="94281"/>
                    <a:pt x="53352" y="94310"/>
                  </a:cubicBezTo>
                  <a:cubicBezTo>
                    <a:pt x="52840" y="94705"/>
                    <a:pt x="52504" y="95092"/>
                    <a:pt x="52368" y="95092"/>
                  </a:cubicBezTo>
                  <a:cubicBezTo>
                    <a:pt x="52269" y="95092"/>
                    <a:pt x="52276" y="94887"/>
                    <a:pt x="52399" y="94330"/>
                  </a:cubicBezTo>
                  <a:cubicBezTo>
                    <a:pt x="52429" y="94207"/>
                    <a:pt x="52329" y="94099"/>
                    <a:pt x="52216" y="94099"/>
                  </a:cubicBezTo>
                  <a:cubicBezTo>
                    <a:pt x="52187" y="94099"/>
                    <a:pt x="52157" y="94106"/>
                    <a:pt x="52128" y="94122"/>
                  </a:cubicBezTo>
                  <a:cubicBezTo>
                    <a:pt x="51521" y="94454"/>
                    <a:pt x="51200" y="94631"/>
                    <a:pt x="51063" y="94631"/>
                  </a:cubicBezTo>
                  <a:cubicBezTo>
                    <a:pt x="50838" y="94631"/>
                    <a:pt x="51119" y="94146"/>
                    <a:pt x="51452" y="93072"/>
                  </a:cubicBezTo>
                  <a:cubicBezTo>
                    <a:pt x="51491" y="92943"/>
                    <a:pt x="51382" y="92840"/>
                    <a:pt x="51270" y="92840"/>
                  </a:cubicBezTo>
                  <a:cubicBezTo>
                    <a:pt x="51226" y="92840"/>
                    <a:pt x="51182" y="92856"/>
                    <a:pt x="51146" y="92893"/>
                  </a:cubicBezTo>
                  <a:cubicBezTo>
                    <a:pt x="50353" y="93700"/>
                    <a:pt x="50055" y="94011"/>
                    <a:pt x="50026" y="94011"/>
                  </a:cubicBezTo>
                  <a:cubicBezTo>
                    <a:pt x="49976" y="94011"/>
                    <a:pt x="50736" y="93072"/>
                    <a:pt x="51117" y="92171"/>
                  </a:cubicBezTo>
                  <a:cubicBezTo>
                    <a:pt x="51177" y="92029"/>
                    <a:pt x="51081" y="91897"/>
                    <a:pt x="50958" y="91897"/>
                  </a:cubicBezTo>
                  <a:cubicBezTo>
                    <a:pt x="50916" y="91897"/>
                    <a:pt x="50871" y="91912"/>
                    <a:pt x="50828" y="91949"/>
                  </a:cubicBezTo>
                  <a:cubicBezTo>
                    <a:pt x="49992" y="92662"/>
                    <a:pt x="49588" y="92941"/>
                    <a:pt x="49443" y="92941"/>
                  </a:cubicBezTo>
                  <a:cubicBezTo>
                    <a:pt x="49140" y="92941"/>
                    <a:pt x="49978" y="91715"/>
                    <a:pt x="50349" y="90710"/>
                  </a:cubicBezTo>
                  <a:cubicBezTo>
                    <a:pt x="50399" y="90574"/>
                    <a:pt x="50284" y="90488"/>
                    <a:pt x="50170" y="90488"/>
                  </a:cubicBezTo>
                  <a:cubicBezTo>
                    <a:pt x="50124" y="90488"/>
                    <a:pt x="50079" y="90501"/>
                    <a:pt x="50043" y="90531"/>
                  </a:cubicBezTo>
                  <a:cubicBezTo>
                    <a:pt x="49662" y="90840"/>
                    <a:pt x="49298" y="91166"/>
                    <a:pt x="48955" y="91515"/>
                  </a:cubicBezTo>
                  <a:cubicBezTo>
                    <a:pt x="49238" y="91071"/>
                    <a:pt x="49486" y="90603"/>
                    <a:pt x="49700" y="90124"/>
                  </a:cubicBezTo>
                  <a:cubicBezTo>
                    <a:pt x="49762" y="89984"/>
                    <a:pt x="49662" y="89852"/>
                    <a:pt x="49540" y="89852"/>
                  </a:cubicBezTo>
                  <a:cubicBezTo>
                    <a:pt x="49498" y="89852"/>
                    <a:pt x="49455" y="89867"/>
                    <a:pt x="49414" y="89902"/>
                  </a:cubicBezTo>
                  <a:cubicBezTo>
                    <a:pt x="48269" y="90911"/>
                    <a:pt x="47793" y="91465"/>
                    <a:pt x="47717" y="91465"/>
                  </a:cubicBezTo>
                  <a:cubicBezTo>
                    <a:pt x="47639" y="91465"/>
                    <a:pt x="47983" y="90881"/>
                    <a:pt x="48458" y="89607"/>
                  </a:cubicBezTo>
                  <a:cubicBezTo>
                    <a:pt x="48508" y="89476"/>
                    <a:pt x="48392" y="89380"/>
                    <a:pt x="48276" y="89380"/>
                  </a:cubicBezTo>
                  <a:cubicBezTo>
                    <a:pt x="48232" y="89380"/>
                    <a:pt x="48187" y="89394"/>
                    <a:pt x="48152" y="89425"/>
                  </a:cubicBezTo>
                  <a:cubicBezTo>
                    <a:pt x="47077" y="90430"/>
                    <a:pt x="46638" y="90847"/>
                    <a:pt x="46557" y="90847"/>
                  </a:cubicBezTo>
                  <a:cubicBezTo>
                    <a:pt x="46422" y="90847"/>
                    <a:pt x="47270" y="89701"/>
                    <a:pt x="47826" y="88187"/>
                  </a:cubicBezTo>
                  <a:cubicBezTo>
                    <a:pt x="47874" y="88060"/>
                    <a:pt x="47760" y="87963"/>
                    <a:pt x="47647" y="87963"/>
                  </a:cubicBezTo>
                  <a:cubicBezTo>
                    <a:pt x="47603" y="87963"/>
                    <a:pt x="47560" y="87978"/>
                    <a:pt x="47526" y="88011"/>
                  </a:cubicBezTo>
                  <a:cubicBezTo>
                    <a:pt x="46481" y="89017"/>
                    <a:pt x="46019" y="89453"/>
                    <a:pt x="45893" y="89453"/>
                  </a:cubicBezTo>
                  <a:cubicBezTo>
                    <a:pt x="45710" y="89453"/>
                    <a:pt x="46239" y="88527"/>
                    <a:pt x="46720" y="87084"/>
                  </a:cubicBezTo>
                  <a:cubicBezTo>
                    <a:pt x="46758" y="86967"/>
                    <a:pt x="46647" y="86860"/>
                    <a:pt x="46539" y="86860"/>
                  </a:cubicBezTo>
                  <a:cubicBezTo>
                    <a:pt x="46498" y="86860"/>
                    <a:pt x="46457" y="86876"/>
                    <a:pt x="46426" y="86914"/>
                  </a:cubicBezTo>
                  <a:cubicBezTo>
                    <a:pt x="45282" y="88285"/>
                    <a:pt x="44869" y="88815"/>
                    <a:pt x="44843" y="88815"/>
                  </a:cubicBezTo>
                  <a:cubicBezTo>
                    <a:pt x="44797" y="88815"/>
                    <a:pt x="45916" y="87219"/>
                    <a:pt x="46400" y="85663"/>
                  </a:cubicBezTo>
                  <a:cubicBezTo>
                    <a:pt x="46435" y="85545"/>
                    <a:pt x="46333" y="85451"/>
                    <a:pt x="46229" y="85451"/>
                  </a:cubicBezTo>
                  <a:cubicBezTo>
                    <a:pt x="46189" y="85451"/>
                    <a:pt x="46147" y="85466"/>
                    <a:pt x="46114" y="85499"/>
                  </a:cubicBezTo>
                  <a:cubicBezTo>
                    <a:pt x="45228" y="86400"/>
                    <a:pt x="44509" y="87318"/>
                    <a:pt x="43787" y="88348"/>
                  </a:cubicBezTo>
                  <a:cubicBezTo>
                    <a:pt x="44665" y="87095"/>
                    <a:pt x="45277" y="85548"/>
                    <a:pt x="45906" y="84128"/>
                  </a:cubicBezTo>
                  <a:cubicBezTo>
                    <a:pt x="45958" y="84012"/>
                    <a:pt x="45858" y="83869"/>
                    <a:pt x="45753" y="83869"/>
                  </a:cubicBezTo>
                  <a:cubicBezTo>
                    <a:pt x="45716" y="83869"/>
                    <a:pt x="45678" y="83887"/>
                    <a:pt x="45646" y="83928"/>
                  </a:cubicBezTo>
                  <a:cubicBezTo>
                    <a:pt x="44953" y="84820"/>
                    <a:pt x="44295" y="85730"/>
                    <a:pt x="43657" y="86651"/>
                  </a:cubicBezTo>
                  <a:cubicBezTo>
                    <a:pt x="43677" y="86587"/>
                    <a:pt x="43698" y="86524"/>
                    <a:pt x="43718" y="86452"/>
                  </a:cubicBezTo>
                  <a:cubicBezTo>
                    <a:pt x="43744" y="86382"/>
                    <a:pt x="43715" y="86307"/>
                    <a:pt x="43651" y="86276"/>
                  </a:cubicBezTo>
                  <a:cubicBezTo>
                    <a:pt x="44021" y="84442"/>
                    <a:pt x="43747" y="82242"/>
                    <a:pt x="43345" y="80193"/>
                  </a:cubicBezTo>
                  <a:cubicBezTo>
                    <a:pt x="43882" y="78971"/>
                    <a:pt x="44486" y="77779"/>
                    <a:pt x="45138" y="76607"/>
                  </a:cubicBezTo>
                  <a:cubicBezTo>
                    <a:pt x="45834" y="75784"/>
                    <a:pt x="46530" y="74958"/>
                    <a:pt x="47202" y="74113"/>
                  </a:cubicBezTo>
                  <a:lnTo>
                    <a:pt x="47202" y="74113"/>
                  </a:lnTo>
                  <a:cubicBezTo>
                    <a:pt x="46042" y="75986"/>
                    <a:pt x="45020" y="77909"/>
                    <a:pt x="44197" y="79898"/>
                  </a:cubicBezTo>
                  <a:cubicBezTo>
                    <a:pt x="44128" y="79956"/>
                    <a:pt x="44067" y="80019"/>
                    <a:pt x="44001" y="80077"/>
                  </a:cubicBezTo>
                  <a:cubicBezTo>
                    <a:pt x="43966" y="80105"/>
                    <a:pt x="43998" y="80147"/>
                    <a:pt x="44034" y="80147"/>
                  </a:cubicBezTo>
                  <a:cubicBezTo>
                    <a:pt x="44043" y="80147"/>
                    <a:pt x="44053" y="80144"/>
                    <a:pt x="44061" y="80138"/>
                  </a:cubicBezTo>
                  <a:cubicBezTo>
                    <a:pt x="44079" y="80120"/>
                    <a:pt x="44096" y="80103"/>
                    <a:pt x="44113" y="80089"/>
                  </a:cubicBezTo>
                  <a:lnTo>
                    <a:pt x="44113" y="80089"/>
                  </a:lnTo>
                  <a:cubicBezTo>
                    <a:pt x="44096" y="80135"/>
                    <a:pt x="44073" y="80181"/>
                    <a:pt x="44056" y="80227"/>
                  </a:cubicBezTo>
                  <a:cubicBezTo>
                    <a:pt x="44016" y="80323"/>
                    <a:pt x="44107" y="80401"/>
                    <a:pt x="44195" y="80401"/>
                  </a:cubicBezTo>
                  <a:cubicBezTo>
                    <a:pt x="44228" y="80401"/>
                    <a:pt x="44262" y="80389"/>
                    <a:pt x="44287" y="80363"/>
                  </a:cubicBezTo>
                  <a:cubicBezTo>
                    <a:pt x="44512" y="80123"/>
                    <a:pt x="44725" y="79878"/>
                    <a:pt x="44945" y="79638"/>
                  </a:cubicBezTo>
                  <a:lnTo>
                    <a:pt x="44945" y="79638"/>
                  </a:lnTo>
                  <a:cubicBezTo>
                    <a:pt x="44471" y="80536"/>
                    <a:pt x="44064" y="81469"/>
                    <a:pt x="43726" y="82427"/>
                  </a:cubicBezTo>
                  <a:cubicBezTo>
                    <a:pt x="43691" y="82529"/>
                    <a:pt x="43788" y="82620"/>
                    <a:pt x="43881" y="82620"/>
                  </a:cubicBezTo>
                  <a:cubicBezTo>
                    <a:pt x="43917" y="82620"/>
                    <a:pt x="43953" y="82607"/>
                    <a:pt x="43980" y="82574"/>
                  </a:cubicBezTo>
                  <a:cubicBezTo>
                    <a:pt x="45513" y="80816"/>
                    <a:pt x="47015" y="79032"/>
                    <a:pt x="48484" y="77225"/>
                  </a:cubicBezTo>
                  <a:lnTo>
                    <a:pt x="48484" y="77225"/>
                  </a:lnTo>
                  <a:cubicBezTo>
                    <a:pt x="46919" y="79480"/>
                    <a:pt x="45421" y="81775"/>
                    <a:pt x="44058" y="84125"/>
                  </a:cubicBezTo>
                  <a:cubicBezTo>
                    <a:pt x="43990" y="84243"/>
                    <a:pt x="44091" y="84348"/>
                    <a:pt x="44194" y="84348"/>
                  </a:cubicBezTo>
                  <a:cubicBezTo>
                    <a:pt x="44240" y="84348"/>
                    <a:pt x="44286" y="84327"/>
                    <a:pt x="44318" y="84278"/>
                  </a:cubicBezTo>
                  <a:cubicBezTo>
                    <a:pt x="46795" y="80395"/>
                    <a:pt x="49827" y="76977"/>
                    <a:pt x="52815" y="73486"/>
                  </a:cubicBezTo>
                  <a:cubicBezTo>
                    <a:pt x="53320" y="72894"/>
                    <a:pt x="53805" y="72288"/>
                    <a:pt x="54278" y="71679"/>
                  </a:cubicBezTo>
                  <a:lnTo>
                    <a:pt x="54278" y="71679"/>
                  </a:lnTo>
                  <a:cubicBezTo>
                    <a:pt x="53785" y="72432"/>
                    <a:pt x="53277" y="73174"/>
                    <a:pt x="52728" y="73890"/>
                  </a:cubicBezTo>
                  <a:cubicBezTo>
                    <a:pt x="52649" y="73993"/>
                    <a:pt x="52753" y="74103"/>
                    <a:pt x="52859" y="74103"/>
                  </a:cubicBezTo>
                  <a:cubicBezTo>
                    <a:pt x="52892" y="74103"/>
                    <a:pt x="52926" y="74092"/>
                    <a:pt x="52953" y="74066"/>
                  </a:cubicBezTo>
                  <a:cubicBezTo>
                    <a:pt x="54645" y="72461"/>
                    <a:pt x="56175" y="70732"/>
                    <a:pt x="57645" y="68945"/>
                  </a:cubicBezTo>
                  <a:lnTo>
                    <a:pt x="57645" y="68945"/>
                  </a:lnTo>
                  <a:cubicBezTo>
                    <a:pt x="56787" y="70131"/>
                    <a:pt x="55973" y="71338"/>
                    <a:pt x="55234" y="72623"/>
                  </a:cubicBezTo>
                  <a:cubicBezTo>
                    <a:pt x="55167" y="72740"/>
                    <a:pt x="55268" y="72863"/>
                    <a:pt x="55377" y="72863"/>
                  </a:cubicBezTo>
                  <a:cubicBezTo>
                    <a:pt x="55413" y="72863"/>
                    <a:pt x="55450" y="72849"/>
                    <a:pt x="55482" y="72816"/>
                  </a:cubicBezTo>
                  <a:cubicBezTo>
                    <a:pt x="57720" y="70501"/>
                    <a:pt x="59458" y="67848"/>
                    <a:pt x="61473" y="65342"/>
                  </a:cubicBezTo>
                  <a:lnTo>
                    <a:pt x="61473" y="65342"/>
                  </a:lnTo>
                  <a:cubicBezTo>
                    <a:pt x="60777" y="66208"/>
                    <a:pt x="58681" y="69138"/>
                    <a:pt x="57749" y="70891"/>
                  </a:cubicBezTo>
                  <a:cubicBezTo>
                    <a:pt x="57682" y="71016"/>
                    <a:pt x="57779" y="71125"/>
                    <a:pt x="57891" y="71125"/>
                  </a:cubicBezTo>
                  <a:cubicBezTo>
                    <a:pt x="57929" y="71125"/>
                    <a:pt x="57968" y="71113"/>
                    <a:pt x="58003" y="71084"/>
                  </a:cubicBezTo>
                  <a:cubicBezTo>
                    <a:pt x="59103" y="70207"/>
                    <a:pt x="59693" y="69620"/>
                    <a:pt x="59828" y="69620"/>
                  </a:cubicBezTo>
                  <a:cubicBezTo>
                    <a:pt x="59958" y="69620"/>
                    <a:pt x="59667" y="70164"/>
                    <a:pt x="59004" y="71517"/>
                  </a:cubicBezTo>
                  <a:cubicBezTo>
                    <a:pt x="58944" y="71642"/>
                    <a:pt x="59042" y="71767"/>
                    <a:pt x="59154" y="71767"/>
                  </a:cubicBezTo>
                  <a:cubicBezTo>
                    <a:pt x="59192" y="71767"/>
                    <a:pt x="59231" y="71753"/>
                    <a:pt x="59267" y="71719"/>
                  </a:cubicBezTo>
                  <a:cubicBezTo>
                    <a:pt x="59779" y="71235"/>
                    <a:pt x="60510" y="70314"/>
                    <a:pt x="60762" y="70314"/>
                  </a:cubicBezTo>
                  <a:cubicBezTo>
                    <a:pt x="60911" y="70314"/>
                    <a:pt x="60893" y="70636"/>
                    <a:pt x="60563" y="71558"/>
                  </a:cubicBezTo>
                  <a:cubicBezTo>
                    <a:pt x="60524" y="71668"/>
                    <a:pt x="60632" y="71771"/>
                    <a:pt x="60734" y="71771"/>
                  </a:cubicBezTo>
                  <a:cubicBezTo>
                    <a:pt x="60773" y="71771"/>
                    <a:pt x="60812" y="71755"/>
                    <a:pt x="60841" y="71719"/>
                  </a:cubicBezTo>
                  <a:cubicBezTo>
                    <a:pt x="60947" y="71589"/>
                    <a:pt x="61525" y="70853"/>
                    <a:pt x="61880" y="70322"/>
                  </a:cubicBezTo>
                  <a:cubicBezTo>
                    <a:pt x="61900" y="70316"/>
                    <a:pt x="61923" y="70319"/>
                    <a:pt x="61946" y="70302"/>
                  </a:cubicBezTo>
                  <a:cubicBezTo>
                    <a:pt x="62192" y="70134"/>
                    <a:pt x="62405" y="69921"/>
                    <a:pt x="62576" y="69672"/>
                  </a:cubicBezTo>
                  <a:cubicBezTo>
                    <a:pt x="62677" y="69547"/>
                    <a:pt x="62570" y="69380"/>
                    <a:pt x="62450" y="69380"/>
                  </a:cubicBezTo>
                  <a:cubicBezTo>
                    <a:pt x="62412" y="69380"/>
                    <a:pt x="62373" y="69396"/>
                    <a:pt x="62339" y="69436"/>
                  </a:cubicBezTo>
                  <a:cubicBezTo>
                    <a:pt x="62200" y="69589"/>
                    <a:pt x="62073" y="69736"/>
                    <a:pt x="61964" y="69869"/>
                  </a:cubicBezTo>
                  <a:cubicBezTo>
                    <a:pt x="61874" y="69929"/>
                    <a:pt x="61790" y="69993"/>
                    <a:pt x="61710" y="70062"/>
                  </a:cubicBezTo>
                  <a:cubicBezTo>
                    <a:pt x="61663" y="70100"/>
                    <a:pt x="61649" y="70163"/>
                    <a:pt x="61675" y="70218"/>
                  </a:cubicBezTo>
                  <a:cubicBezTo>
                    <a:pt x="61526" y="70394"/>
                    <a:pt x="61427" y="70502"/>
                    <a:pt x="61385" y="70502"/>
                  </a:cubicBezTo>
                  <a:cubicBezTo>
                    <a:pt x="61315" y="70502"/>
                    <a:pt x="61400" y="70209"/>
                    <a:pt x="61675" y="69439"/>
                  </a:cubicBezTo>
                  <a:cubicBezTo>
                    <a:pt x="61720" y="69315"/>
                    <a:pt x="61619" y="69236"/>
                    <a:pt x="61514" y="69236"/>
                  </a:cubicBezTo>
                  <a:cubicBezTo>
                    <a:pt x="61472" y="69236"/>
                    <a:pt x="61429" y="69249"/>
                    <a:pt x="61395" y="69277"/>
                  </a:cubicBezTo>
                  <a:cubicBezTo>
                    <a:pt x="60446" y="70065"/>
                    <a:pt x="60002" y="70453"/>
                    <a:pt x="59914" y="70453"/>
                  </a:cubicBezTo>
                  <a:cubicBezTo>
                    <a:pt x="59801" y="70453"/>
                    <a:pt x="60279" y="69806"/>
                    <a:pt x="61025" y="68532"/>
                  </a:cubicBezTo>
                  <a:cubicBezTo>
                    <a:pt x="61099" y="68404"/>
                    <a:pt x="60995" y="68292"/>
                    <a:pt x="60880" y="68292"/>
                  </a:cubicBezTo>
                  <a:cubicBezTo>
                    <a:pt x="60842" y="68292"/>
                    <a:pt x="60803" y="68305"/>
                    <a:pt x="60768" y="68333"/>
                  </a:cubicBezTo>
                  <a:cubicBezTo>
                    <a:pt x="60240" y="68765"/>
                    <a:pt x="59003" y="70007"/>
                    <a:pt x="58765" y="70007"/>
                  </a:cubicBezTo>
                  <a:cubicBezTo>
                    <a:pt x="58641" y="70007"/>
                    <a:pt x="58790" y="69667"/>
                    <a:pt x="59458" y="68694"/>
                  </a:cubicBezTo>
                  <a:cubicBezTo>
                    <a:pt x="60523" y="67140"/>
                    <a:pt x="61704" y="65795"/>
                    <a:pt x="62596" y="64118"/>
                  </a:cubicBezTo>
                  <a:cubicBezTo>
                    <a:pt x="62656" y="64004"/>
                    <a:pt x="62559" y="63878"/>
                    <a:pt x="62453" y="63878"/>
                  </a:cubicBezTo>
                  <a:cubicBezTo>
                    <a:pt x="62417" y="63878"/>
                    <a:pt x="62380" y="63893"/>
                    <a:pt x="62348" y="63927"/>
                  </a:cubicBezTo>
                  <a:cubicBezTo>
                    <a:pt x="60483" y="65954"/>
                    <a:pt x="58927" y="68197"/>
                    <a:pt x="57229" y="70354"/>
                  </a:cubicBezTo>
                  <a:cubicBezTo>
                    <a:pt x="58828" y="68272"/>
                    <a:pt x="60402" y="65824"/>
                    <a:pt x="61805" y="63641"/>
                  </a:cubicBezTo>
                  <a:cubicBezTo>
                    <a:pt x="61879" y="63523"/>
                    <a:pt x="61778" y="63423"/>
                    <a:pt x="61670" y="63423"/>
                  </a:cubicBezTo>
                  <a:cubicBezTo>
                    <a:pt x="61623" y="63423"/>
                    <a:pt x="61575" y="63442"/>
                    <a:pt x="61539" y="63488"/>
                  </a:cubicBezTo>
                  <a:cubicBezTo>
                    <a:pt x="59388" y="66297"/>
                    <a:pt x="57255" y="69107"/>
                    <a:pt x="54888" y="71739"/>
                  </a:cubicBezTo>
                  <a:cubicBezTo>
                    <a:pt x="54159" y="72550"/>
                    <a:pt x="53871" y="72867"/>
                    <a:pt x="53847" y="72867"/>
                  </a:cubicBezTo>
                  <a:cubicBezTo>
                    <a:pt x="53814" y="72867"/>
                    <a:pt x="54235" y="72320"/>
                    <a:pt x="54706" y="71624"/>
                  </a:cubicBezTo>
                  <a:cubicBezTo>
                    <a:pt x="55390" y="70614"/>
                    <a:pt x="56005" y="69548"/>
                    <a:pt x="56620" y="68489"/>
                  </a:cubicBezTo>
                  <a:cubicBezTo>
                    <a:pt x="57884" y="66679"/>
                    <a:pt x="59097" y="64837"/>
                    <a:pt x="60370" y="63003"/>
                  </a:cubicBezTo>
                  <a:cubicBezTo>
                    <a:pt x="60435" y="62910"/>
                    <a:pt x="60339" y="62800"/>
                    <a:pt x="60246" y="62800"/>
                  </a:cubicBezTo>
                  <a:cubicBezTo>
                    <a:pt x="60215" y="62800"/>
                    <a:pt x="60184" y="62812"/>
                    <a:pt x="60159" y="62842"/>
                  </a:cubicBezTo>
                  <a:cubicBezTo>
                    <a:pt x="58589" y="64721"/>
                    <a:pt x="57318" y="66797"/>
                    <a:pt x="56045" y="68876"/>
                  </a:cubicBezTo>
                  <a:cubicBezTo>
                    <a:pt x="55563" y="69563"/>
                    <a:pt x="55072" y="70247"/>
                    <a:pt x="54547" y="70925"/>
                  </a:cubicBezTo>
                  <a:cubicBezTo>
                    <a:pt x="52361" y="73743"/>
                    <a:pt x="49913" y="76362"/>
                    <a:pt x="47650" y="79119"/>
                  </a:cubicBezTo>
                  <a:cubicBezTo>
                    <a:pt x="47295" y="79549"/>
                    <a:pt x="46241" y="81157"/>
                    <a:pt x="45617" y="82121"/>
                  </a:cubicBezTo>
                  <a:lnTo>
                    <a:pt x="45906" y="81674"/>
                  </a:lnTo>
                  <a:cubicBezTo>
                    <a:pt x="47892" y="78559"/>
                    <a:pt x="50069" y="75510"/>
                    <a:pt x="52234" y="72516"/>
                  </a:cubicBezTo>
                  <a:cubicBezTo>
                    <a:pt x="52327" y="72389"/>
                    <a:pt x="52416" y="72259"/>
                    <a:pt x="52509" y="72132"/>
                  </a:cubicBezTo>
                  <a:cubicBezTo>
                    <a:pt x="55427" y="68350"/>
                    <a:pt x="58248" y="64496"/>
                    <a:pt x="61014" y="60593"/>
                  </a:cubicBezTo>
                  <a:cubicBezTo>
                    <a:pt x="61718" y="59600"/>
                    <a:pt x="62408" y="58598"/>
                    <a:pt x="63104" y="57599"/>
                  </a:cubicBezTo>
                  <a:cubicBezTo>
                    <a:pt x="63118" y="57681"/>
                    <a:pt x="63187" y="57728"/>
                    <a:pt x="63256" y="57728"/>
                  </a:cubicBezTo>
                  <a:cubicBezTo>
                    <a:pt x="63303" y="57728"/>
                    <a:pt x="63351" y="57706"/>
                    <a:pt x="63381" y="57660"/>
                  </a:cubicBezTo>
                  <a:cubicBezTo>
                    <a:pt x="65578" y="54758"/>
                    <a:pt x="67403" y="51611"/>
                    <a:pt x="69502" y="48643"/>
                  </a:cubicBezTo>
                  <a:cubicBezTo>
                    <a:pt x="71488" y="45837"/>
                    <a:pt x="73616" y="43227"/>
                    <a:pt x="75290" y="40236"/>
                  </a:cubicBezTo>
                  <a:lnTo>
                    <a:pt x="75290" y="40236"/>
                  </a:lnTo>
                  <a:cubicBezTo>
                    <a:pt x="75313" y="40424"/>
                    <a:pt x="75227" y="40831"/>
                    <a:pt x="75024" y="41466"/>
                  </a:cubicBezTo>
                  <a:cubicBezTo>
                    <a:pt x="74106" y="43236"/>
                    <a:pt x="72698" y="44905"/>
                    <a:pt x="71488" y="46444"/>
                  </a:cubicBezTo>
                  <a:cubicBezTo>
                    <a:pt x="68832" y="49824"/>
                    <a:pt x="66219" y="53208"/>
                    <a:pt x="64224" y="57033"/>
                  </a:cubicBezTo>
                  <a:cubicBezTo>
                    <a:pt x="64171" y="57138"/>
                    <a:pt x="64263" y="57259"/>
                    <a:pt x="64358" y="57259"/>
                  </a:cubicBezTo>
                  <a:cubicBezTo>
                    <a:pt x="64391" y="57259"/>
                    <a:pt x="64425" y="57244"/>
                    <a:pt x="64452" y="57209"/>
                  </a:cubicBezTo>
                  <a:cubicBezTo>
                    <a:pt x="66228" y="54960"/>
                    <a:pt x="68006" y="52711"/>
                    <a:pt x="69782" y="50462"/>
                  </a:cubicBezTo>
                  <a:lnTo>
                    <a:pt x="69782" y="50462"/>
                  </a:lnTo>
                  <a:cubicBezTo>
                    <a:pt x="68003" y="52893"/>
                    <a:pt x="66236" y="55333"/>
                    <a:pt x="64548" y="57827"/>
                  </a:cubicBezTo>
                  <a:cubicBezTo>
                    <a:pt x="64482" y="57922"/>
                    <a:pt x="64579" y="58032"/>
                    <a:pt x="64673" y="58032"/>
                  </a:cubicBezTo>
                  <a:cubicBezTo>
                    <a:pt x="64705" y="58032"/>
                    <a:pt x="64736" y="58020"/>
                    <a:pt x="64761" y="57992"/>
                  </a:cubicBezTo>
                  <a:cubicBezTo>
                    <a:pt x="69328" y="52766"/>
                    <a:pt x="72674" y="46585"/>
                    <a:pt x="77706" y="41755"/>
                  </a:cubicBezTo>
                  <a:lnTo>
                    <a:pt x="77706" y="41755"/>
                  </a:lnTo>
                  <a:cubicBezTo>
                    <a:pt x="77620" y="42200"/>
                    <a:pt x="77533" y="42644"/>
                    <a:pt x="77447" y="43089"/>
                  </a:cubicBezTo>
                  <a:cubicBezTo>
                    <a:pt x="76696" y="44330"/>
                    <a:pt x="75836" y="45502"/>
                    <a:pt x="74880" y="46594"/>
                  </a:cubicBezTo>
                  <a:cubicBezTo>
                    <a:pt x="73656" y="48092"/>
                    <a:pt x="72308" y="49492"/>
                    <a:pt x="71043" y="50956"/>
                  </a:cubicBezTo>
                  <a:cubicBezTo>
                    <a:pt x="68953" y="53375"/>
                    <a:pt x="66926" y="55893"/>
                    <a:pt x="65009" y="58453"/>
                  </a:cubicBezTo>
                  <a:cubicBezTo>
                    <a:pt x="64929" y="58558"/>
                    <a:pt x="65036" y="58672"/>
                    <a:pt x="65145" y="58672"/>
                  </a:cubicBezTo>
                  <a:cubicBezTo>
                    <a:pt x="65180" y="58672"/>
                    <a:pt x="65215" y="58660"/>
                    <a:pt x="65243" y="58632"/>
                  </a:cubicBezTo>
                  <a:cubicBezTo>
                    <a:pt x="66199" y="57741"/>
                    <a:pt x="66746" y="57188"/>
                    <a:pt x="66890" y="57188"/>
                  </a:cubicBezTo>
                  <a:cubicBezTo>
                    <a:pt x="67035" y="57188"/>
                    <a:pt x="66774" y="57747"/>
                    <a:pt x="66112" y="59083"/>
                  </a:cubicBezTo>
                  <a:cubicBezTo>
                    <a:pt x="66055" y="59202"/>
                    <a:pt x="66143" y="59297"/>
                    <a:pt x="66240" y="59297"/>
                  </a:cubicBezTo>
                  <a:cubicBezTo>
                    <a:pt x="66284" y="59297"/>
                    <a:pt x="66331" y="59277"/>
                    <a:pt x="66366" y="59230"/>
                  </a:cubicBezTo>
                  <a:cubicBezTo>
                    <a:pt x="67334" y="57932"/>
                    <a:pt x="67742" y="57475"/>
                    <a:pt x="67841" y="57475"/>
                  </a:cubicBezTo>
                  <a:cubicBezTo>
                    <a:pt x="68036" y="57475"/>
                    <a:pt x="67034" y="59245"/>
                    <a:pt x="66745" y="59871"/>
                  </a:cubicBezTo>
                  <a:cubicBezTo>
                    <a:pt x="66689" y="59990"/>
                    <a:pt x="66775" y="60084"/>
                    <a:pt x="66871" y="60084"/>
                  </a:cubicBezTo>
                  <a:cubicBezTo>
                    <a:pt x="66914" y="60084"/>
                    <a:pt x="66960" y="60064"/>
                    <a:pt x="66996" y="60018"/>
                  </a:cubicBezTo>
                  <a:cubicBezTo>
                    <a:pt x="67476" y="59395"/>
                    <a:pt x="67703" y="59167"/>
                    <a:pt x="67789" y="59167"/>
                  </a:cubicBezTo>
                  <a:cubicBezTo>
                    <a:pt x="67986" y="59167"/>
                    <a:pt x="67452" y="60362"/>
                    <a:pt x="67553" y="60772"/>
                  </a:cubicBezTo>
                  <a:cubicBezTo>
                    <a:pt x="67570" y="60838"/>
                    <a:pt x="67637" y="60881"/>
                    <a:pt x="67703" y="60881"/>
                  </a:cubicBezTo>
                  <a:cubicBezTo>
                    <a:pt x="67740" y="60881"/>
                    <a:pt x="67775" y="60868"/>
                    <a:pt x="67801" y="60838"/>
                  </a:cubicBezTo>
                  <a:cubicBezTo>
                    <a:pt x="67894" y="60731"/>
                    <a:pt x="67986" y="60627"/>
                    <a:pt x="68078" y="60523"/>
                  </a:cubicBezTo>
                  <a:cubicBezTo>
                    <a:pt x="68173" y="60413"/>
                    <a:pt x="68074" y="60264"/>
                    <a:pt x="67966" y="60264"/>
                  </a:cubicBezTo>
                  <a:cubicBezTo>
                    <a:pt x="67932" y="60264"/>
                    <a:pt x="67898" y="60279"/>
                    <a:pt x="67868" y="60313"/>
                  </a:cubicBezTo>
                  <a:cubicBezTo>
                    <a:pt x="68150" y="59588"/>
                    <a:pt x="68390" y="58846"/>
                    <a:pt x="68586" y="58093"/>
                  </a:cubicBezTo>
                  <a:cubicBezTo>
                    <a:pt x="68618" y="57994"/>
                    <a:pt x="68528" y="57906"/>
                    <a:pt x="68437" y="57906"/>
                  </a:cubicBezTo>
                  <a:cubicBezTo>
                    <a:pt x="68403" y="57906"/>
                    <a:pt x="68369" y="57919"/>
                    <a:pt x="68341" y="57948"/>
                  </a:cubicBezTo>
                  <a:cubicBezTo>
                    <a:pt x="67771" y="58585"/>
                    <a:pt x="67506" y="58828"/>
                    <a:pt x="67428" y="58828"/>
                  </a:cubicBezTo>
                  <a:cubicBezTo>
                    <a:pt x="67225" y="58828"/>
                    <a:pt x="68314" y="57155"/>
                    <a:pt x="68569" y="56551"/>
                  </a:cubicBezTo>
                  <a:cubicBezTo>
                    <a:pt x="68614" y="56448"/>
                    <a:pt x="68533" y="56327"/>
                    <a:pt x="68439" y="56327"/>
                  </a:cubicBezTo>
                  <a:cubicBezTo>
                    <a:pt x="68407" y="56327"/>
                    <a:pt x="68374" y="56341"/>
                    <a:pt x="68344" y="56375"/>
                  </a:cubicBezTo>
                  <a:cubicBezTo>
                    <a:pt x="67450" y="57359"/>
                    <a:pt x="67099" y="57751"/>
                    <a:pt x="67041" y="57751"/>
                  </a:cubicBezTo>
                  <a:cubicBezTo>
                    <a:pt x="66954" y="57751"/>
                    <a:pt x="67551" y="56841"/>
                    <a:pt x="67957" y="55731"/>
                  </a:cubicBezTo>
                  <a:cubicBezTo>
                    <a:pt x="67995" y="55631"/>
                    <a:pt x="67899" y="55542"/>
                    <a:pt x="67807" y="55542"/>
                  </a:cubicBezTo>
                  <a:cubicBezTo>
                    <a:pt x="67772" y="55542"/>
                    <a:pt x="67737" y="55555"/>
                    <a:pt x="67712" y="55587"/>
                  </a:cubicBezTo>
                  <a:cubicBezTo>
                    <a:pt x="67157" y="56262"/>
                    <a:pt x="66577" y="56915"/>
                    <a:pt x="65971" y="57544"/>
                  </a:cubicBezTo>
                  <a:cubicBezTo>
                    <a:pt x="66765" y="56626"/>
                    <a:pt x="67547" y="55699"/>
                    <a:pt x="68318" y="54764"/>
                  </a:cubicBezTo>
                  <a:cubicBezTo>
                    <a:pt x="69912" y="52844"/>
                    <a:pt x="71456" y="50898"/>
                    <a:pt x="73116" y="49036"/>
                  </a:cubicBezTo>
                  <a:cubicBezTo>
                    <a:pt x="73451" y="48661"/>
                    <a:pt x="73780" y="48288"/>
                    <a:pt x="74106" y="47913"/>
                  </a:cubicBezTo>
                  <a:lnTo>
                    <a:pt x="74106" y="47913"/>
                  </a:lnTo>
                  <a:cubicBezTo>
                    <a:pt x="72859" y="49533"/>
                    <a:pt x="71626" y="51158"/>
                    <a:pt x="70425" y="52815"/>
                  </a:cubicBezTo>
                  <a:cubicBezTo>
                    <a:pt x="70386" y="52869"/>
                    <a:pt x="70445" y="52935"/>
                    <a:pt x="70500" y="52935"/>
                  </a:cubicBezTo>
                  <a:cubicBezTo>
                    <a:pt x="70518" y="52935"/>
                    <a:pt x="70536" y="52928"/>
                    <a:pt x="70550" y="52910"/>
                  </a:cubicBezTo>
                  <a:cubicBezTo>
                    <a:pt x="72698" y="50130"/>
                    <a:pt x="74863" y="47359"/>
                    <a:pt x="77066" y="44622"/>
                  </a:cubicBezTo>
                  <a:cubicBezTo>
                    <a:pt x="77750" y="43773"/>
                    <a:pt x="79003" y="42610"/>
                    <a:pt x="79479" y="41634"/>
                  </a:cubicBezTo>
                  <a:lnTo>
                    <a:pt x="79479" y="41634"/>
                  </a:lnTo>
                  <a:cubicBezTo>
                    <a:pt x="78616" y="43409"/>
                    <a:pt x="77311" y="45017"/>
                    <a:pt x="76179" y="46628"/>
                  </a:cubicBezTo>
                  <a:cubicBezTo>
                    <a:pt x="76099" y="46746"/>
                    <a:pt x="76213" y="46874"/>
                    <a:pt x="76330" y="46874"/>
                  </a:cubicBezTo>
                  <a:cubicBezTo>
                    <a:pt x="76368" y="46874"/>
                    <a:pt x="76407" y="46860"/>
                    <a:pt x="76439" y="46828"/>
                  </a:cubicBezTo>
                  <a:cubicBezTo>
                    <a:pt x="77403" y="45835"/>
                    <a:pt x="78344" y="44821"/>
                    <a:pt x="79274" y="43794"/>
                  </a:cubicBezTo>
                  <a:lnTo>
                    <a:pt x="79274" y="43794"/>
                  </a:lnTo>
                  <a:cubicBezTo>
                    <a:pt x="78315" y="44854"/>
                    <a:pt x="77620" y="46623"/>
                    <a:pt x="76970" y="47890"/>
                  </a:cubicBezTo>
                  <a:cubicBezTo>
                    <a:pt x="76912" y="48006"/>
                    <a:pt x="77014" y="48140"/>
                    <a:pt x="77120" y="48140"/>
                  </a:cubicBezTo>
                  <a:cubicBezTo>
                    <a:pt x="77157" y="48140"/>
                    <a:pt x="77193" y="48124"/>
                    <a:pt x="77224" y="48086"/>
                  </a:cubicBezTo>
                  <a:cubicBezTo>
                    <a:pt x="77490" y="47755"/>
                    <a:pt x="78778" y="45948"/>
                    <a:pt x="78983" y="45948"/>
                  </a:cubicBezTo>
                  <a:cubicBezTo>
                    <a:pt x="79077" y="45948"/>
                    <a:pt x="78945" y="46324"/>
                    <a:pt x="78388" y="47390"/>
                  </a:cubicBezTo>
                  <a:cubicBezTo>
                    <a:pt x="77727" y="48658"/>
                    <a:pt x="76774" y="49821"/>
                    <a:pt x="76029" y="51043"/>
                  </a:cubicBezTo>
                  <a:cubicBezTo>
                    <a:pt x="75962" y="51155"/>
                    <a:pt x="76066" y="51282"/>
                    <a:pt x="76173" y="51282"/>
                  </a:cubicBezTo>
                  <a:cubicBezTo>
                    <a:pt x="76209" y="51282"/>
                    <a:pt x="76245" y="51267"/>
                    <a:pt x="76275" y="51233"/>
                  </a:cubicBezTo>
                  <a:cubicBezTo>
                    <a:pt x="76780" y="50661"/>
                    <a:pt x="79003" y="48693"/>
                    <a:pt x="79086" y="48511"/>
                  </a:cubicBezTo>
                  <a:lnTo>
                    <a:pt x="79086" y="48511"/>
                  </a:lnTo>
                  <a:cubicBezTo>
                    <a:pt x="78125" y="50618"/>
                    <a:pt x="76387" y="52451"/>
                    <a:pt x="75085" y="54351"/>
                  </a:cubicBezTo>
                  <a:cubicBezTo>
                    <a:pt x="75009" y="54462"/>
                    <a:pt x="75119" y="54587"/>
                    <a:pt x="75229" y="54587"/>
                  </a:cubicBezTo>
                  <a:cubicBezTo>
                    <a:pt x="75265" y="54587"/>
                    <a:pt x="75301" y="54574"/>
                    <a:pt x="75330" y="54542"/>
                  </a:cubicBezTo>
                  <a:cubicBezTo>
                    <a:pt x="76139" y="53645"/>
                    <a:pt x="78141" y="51245"/>
                    <a:pt x="78508" y="51245"/>
                  </a:cubicBezTo>
                  <a:cubicBezTo>
                    <a:pt x="78673" y="51245"/>
                    <a:pt x="78507" y="51729"/>
                    <a:pt x="77756" y="53052"/>
                  </a:cubicBezTo>
                  <a:cubicBezTo>
                    <a:pt x="76035" y="56080"/>
                    <a:pt x="73618" y="58722"/>
                    <a:pt x="71312" y="61312"/>
                  </a:cubicBezTo>
                  <a:cubicBezTo>
                    <a:pt x="70962" y="61701"/>
                    <a:pt x="70604" y="62085"/>
                    <a:pt x="70252" y="62472"/>
                  </a:cubicBezTo>
                  <a:cubicBezTo>
                    <a:pt x="70246" y="62348"/>
                    <a:pt x="70246" y="62221"/>
                    <a:pt x="70252" y="62094"/>
                  </a:cubicBezTo>
                  <a:cubicBezTo>
                    <a:pt x="70512" y="61670"/>
                    <a:pt x="70778" y="61216"/>
                    <a:pt x="70991" y="60827"/>
                  </a:cubicBezTo>
                  <a:cubicBezTo>
                    <a:pt x="71569" y="60041"/>
                    <a:pt x="72285" y="59025"/>
                    <a:pt x="72360" y="58918"/>
                  </a:cubicBezTo>
                  <a:cubicBezTo>
                    <a:pt x="72436" y="58812"/>
                    <a:pt x="72323" y="58682"/>
                    <a:pt x="72215" y="58682"/>
                  </a:cubicBezTo>
                  <a:cubicBezTo>
                    <a:pt x="72180" y="58682"/>
                    <a:pt x="72145" y="58696"/>
                    <a:pt x="72117" y="58731"/>
                  </a:cubicBezTo>
                  <a:cubicBezTo>
                    <a:pt x="70662" y="60587"/>
                    <a:pt x="69224" y="62212"/>
                    <a:pt x="68445" y="64467"/>
                  </a:cubicBezTo>
                  <a:cubicBezTo>
                    <a:pt x="68405" y="64580"/>
                    <a:pt x="68510" y="64676"/>
                    <a:pt x="68613" y="64676"/>
                  </a:cubicBezTo>
                  <a:cubicBezTo>
                    <a:pt x="68653" y="64676"/>
                    <a:pt x="68692" y="64662"/>
                    <a:pt x="68722" y="64629"/>
                  </a:cubicBezTo>
                  <a:cubicBezTo>
                    <a:pt x="69005" y="64320"/>
                    <a:pt x="69294" y="64011"/>
                    <a:pt x="69580" y="63705"/>
                  </a:cubicBezTo>
                  <a:cubicBezTo>
                    <a:pt x="69594" y="63702"/>
                    <a:pt x="69611" y="63699"/>
                    <a:pt x="69626" y="63696"/>
                  </a:cubicBezTo>
                  <a:cubicBezTo>
                    <a:pt x="71857" y="62700"/>
                    <a:pt x="73177" y="60939"/>
                    <a:pt x="74525" y="58964"/>
                  </a:cubicBezTo>
                  <a:cubicBezTo>
                    <a:pt x="75437" y="57636"/>
                    <a:pt x="76237" y="56228"/>
                    <a:pt x="77120" y="54879"/>
                  </a:cubicBezTo>
                  <a:cubicBezTo>
                    <a:pt x="78190" y="53250"/>
                    <a:pt x="80126" y="51953"/>
                    <a:pt x="81132" y="50448"/>
                  </a:cubicBezTo>
                  <a:lnTo>
                    <a:pt x="81132" y="50448"/>
                  </a:lnTo>
                  <a:cubicBezTo>
                    <a:pt x="79011" y="53625"/>
                    <a:pt x="76781" y="56714"/>
                    <a:pt x="74332" y="59637"/>
                  </a:cubicBezTo>
                  <a:cubicBezTo>
                    <a:pt x="73373" y="60688"/>
                    <a:pt x="72423" y="61748"/>
                    <a:pt x="71482" y="62816"/>
                  </a:cubicBezTo>
                  <a:cubicBezTo>
                    <a:pt x="71374" y="62940"/>
                    <a:pt x="71481" y="63104"/>
                    <a:pt x="71604" y="63104"/>
                  </a:cubicBezTo>
                  <a:cubicBezTo>
                    <a:pt x="71642" y="63104"/>
                    <a:pt x="71681" y="63089"/>
                    <a:pt x="71716" y="63052"/>
                  </a:cubicBezTo>
                  <a:cubicBezTo>
                    <a:pt x="72920" y="61805"/>
                    <a:pt x="74052" y="60506"/>
                    <a:pt x="75143" y="59175"/>
                  </a:cubicBezTo>
                  <a:cubicBezTo>
                    <a:pt x="75449" y="58875"/>
                    <a:pt x="75738" y="58583"/>
                    <a:pt x="75974" y="58326"/>
                  </a:cubicBezTo>
                  <a:cubicBezTo>
                    <a:pt x="76657" y="57586"/>
                    <a:pt x="76985" y="57303"/>
                    <a:pt x="77089" y="57303"/>
                  </a:cubicBezTo>
                  <a:cubicBezTo>
                    <a:pt x="77292" y="57303"/>
                    <a:pt x="76645" y="58377"/>
                    <a:pt x="76113" y="59239"/>
                  </a:cubicBezTo>
                  <a:cubicBezTo>
                    <a:pt x="76762" y="58208"/>
                    <a:pt x="77698" y="57186"/>
                    <a:pt x="78220" y="55890"/>
                  </a:cubicBezTo>
                  <a:cubicBezTo>
                    <a:pt x="78266" y="55776"/>
                    <a:pt x="78156" y="55681"/>
                    <a:pt x="78050" y="55681"/>
                  </a:cubicBezTo>
                  <a:cubicBezTo>
                    <a:pt x="78009" y="55681"/>
                    <a:pt x="77968" y="55695"/>
                    <a:pt x="77937" y="55728"/>
                  </a:cubicBezTo>
                  <a:cubicBezTo>
                    <a:pt x="77747" y="55930"/>
                    <a:pt x="77562" y="56135"/>
                    <a:pt x="77372" y="56340"/>
                  </a:cubicBezTo>
                  <a:cubicBezTo>
                    <a:pt x="79084" y="54057"/>
                    <a:pt x="80700" y="51698"/>
                    <a:pt x="82300" y="49319"/>
                  </a:cubicBezTo>
                  <a:cubicBezTo>
                    <a:pt x="82385" y="49191"/>
                    <a:pt x="82268" y="49067"/>
                    <a:pt x="82146" y="49067"/>
                  </a:cubicBezTo>
                  <a:cubicBezTo>
                    <a:pt x="82106" y="49067"/>
                    <a:pt x="82065" y="49081"/>
                    <a:pt x="82031" y="49111"/>
                  </a:cubicBezTo>
                  <a:cubicBezTo>
                    <a:pt x="80472" y="50497"/>
                    <a:pt x="79035" y="52015"/>
                    <a:pt x="77741" y="53652"/>
                  </a:cubicBezTo>
                  <a:cubicBezTo>
                    <a:pt x="78529" y="52356"/>
                    <a:pt x="79225" y="51011"/>
                    <a:pt x="79785" y="49590"/>
                  </a:cubicBezTo>
                  <a:cubicBezTo>
                    <a:pt x="79829" y="49482"/>
                    <a:pt x="79723" y="49390"/>
                    <a:pt x="79623" y="49390"/>
                  </a:cubicBezTo>
                  <a:cubicBezTo>
                    <a:pt x="79585" y="49390"/>
                    <a:pt x="79547" y="49403"/>
                    <a:pt x="79520" y="49434"/>
                  </a:cubicBezTo>
                  <a:cubicBezTo>
                    <a:pt x="78370" y="50708"/>
                    <a:pt x="77085" y="51990"/>
                    <a:pt x="76134" y="53374"/>
                  </a:cubicBezTo>
                  <a:lnTo>
                    <a:pt x="76134" y="53374"/>
                  </a:lnTo>
                  <a:cubicBezTo>
                    <a:pt x="77490" y="51398"/>
                    <a:pt x="78922" y="49621"/>
                    <a:pt x="79924" y="47419"/>
                  </a:cubicBezTo>
                  <a:cubicBezTo>
                    <a:pt x="79977" y="47303"/>
                    <a:pt x="79892" y="47185"/>
                    <a:pt x="79787" y="47185"/>
                  </a:cubicBezTo>
                  <a:cubicBezTo>
                    <a:pt x="79752" y="47185"/>
                    <a:pt x="79714" y="47199"/>
                    <a:pt x="79678" y="47232"/>
                  </a:cubicBezTo>
                  <a:cubicBezTo>
                    <a:pt x="78856" y="48000"/>
                    <a:pt x="77398" y="49400"/>
                    <a:pt x="77040" y="49986"/>
                  </a:cubicBezTo>
                  <a:cubicBezTo>
                    <a:pt x="78099" y="48245"/>
                    <a:pt x="79162" y="46813"/>
                    <a:pt x="79782" y="44864"/>
                  </a:cubicBezTo>
                  <a:cubicBezTo>
                    <a:pt x="79816" y="44760"/>
                    <a:pt x="79717" y="44662"/>
                    <a:pt x="79622" y="44662"/>
                  </a:cubicBezTo>
                  <a:cubicBezTo>
                    <a:pt x="79586" y="44662"/>
                    <a:pt x="79550" y="44677"/>
                    <a:pt x="79522" y="44711"/>
                  </a:cubicBezTo>
                  <a:cubicBezTo>
                    <a:pt x="78479" y="46001"/>
                    <a:pt x="78048" y="46490"/>
                    <a:pt x="77983" y="46490"/>
                  </a:cubicBezTo>
                  <a:cubicBezTo>
                    <a:pt x="77838" y="46490"/>
                    <a:pt x="79495" y="44082"/>
                    <a:pt x="80247" y="42699"/>
                  </a:cubicBezTo>
                  <a:cubicBezTo>
                    <a:pt x="80312" y="42581"/>
                    <a:pt x="80208" y="42448"/>
                    <a:pt x="80097" y="42448"/>
                  </a:cubicBezTo>
                  <a:cubicBezTo>
                    <a:pt x="80059" y="42448"/>
                    <a:pt x="80020" y="42463"/>
                    <a:pt x="79987" y="42500"/>
                  </a:cubicBezTo>
                  <a:cubicBezTo>
                    <a:pt x="79234" y="43346"/>
                    <a:pt x="77649" y="45110"/>
                    <a:pt x="77328" y="45566"/>
                  </a:cubicBezTo>
                  <a:cubicBezTo>
                    <a:pt x="78480" y="43926"/>
                    <a:pt x="79528" y="42298"/>
                    <a:pt x="80406" y="40496"/>
                  </a:cubicBezTo>
                  <a:cubicBezTo>
                    <a:pt x="80464" y="40376"/>
                    <a:pt x="80361" y="40236"/>
                    <a:pt x="80253" y="40236"/>
                  </a:cubicBezTo>
                  <a:cubicBezTo>
                    <a:pt x="80215" y="40236"/>
                    <a:pt x="80176" y="40253"/>
                    <a:pt x="80143" y="40294"/>
                  </a:cubicBezTo>
                  <a:cubicBezTo>
                    <a:pt x="79115" y="41567"/>
                    <a:pt x="78093" y="42846"/>
                    <a:pt x="77074" y="44125"/>
                  </a:cubicBezTo>
                  <a:cubicBezTo>
                    <a:pt x="77761" y="43080"/>
                    <a:pt x="78362" y="41974"/>
                    <a:pt x="78830" y="40765"/>
                  </a:cubicBezTo>
                  <a:cubicBezTo>
                    <a:pt x="78871" y="40657"/>
                    <a:pt x="78778" y="40586"/>
                    <a:pt x="78685" y="40586"/>
                  </a:cubicBezTo>
                  <a:cubicBezTo>
                    <a:pt x="78649" y="40586"/>
                    <a:pt x="78613" y="40597"/>
                    <a:pt x="78584" y="40620"/>
                  </a:cubicBezTo>
                  <a:cubicBezTo>
                    <a:pt x="73994" y="44538"/>
                    <a:pt x="70841" y="49657"/>
                    <a:pt x="67293" y="54467"/>
                  </a:cubicBezTo>
                  <a:cubicBezTo>
                    <a:pt x="66167" y="55992"/>
                    <a:pt x="65731" y="56571"/>
                    <a:pt x="65717" y="56571"/>
                  </a:cubicBezTo>
                  <a:cubicBezTo>
                    <a:pt x="65676" y="56571"/>
                    <a:pt x="69073" y="51862"/>
                    <a:pt x="69718" y="50979"/>
                  </a:cubicBezTo>
                  <a:cubicBezTo>
                    <a:pt x="70919" y="49333"/>
                    <a:pt x="72126" y="47694"/>
                    <a:pt x="73327" y="46048"/>
                  </a:cubicBezTo>
                  <a:cubicBezTo>
                    <a:pt x="74984" y="44070"/>
                    <a:pt x="76889" y="42304"/>
                    <a:pt x="77718" y="39818"/>
                  </a:cubicBezTo>
                  <a:cubicBezTo>
                    <a:pt x="77752" y="39716"/>
                    <a:pt x="77670" y="39649"/>
                    <a:pt x="77585" y="39649"/>
                  </a:cubicBezTo>
                  <a:cubicBezTo>
                    <a:pt x="77540" y="39649"/>
                    <a:pt x="77494" y="39668"/>
                    <a:pt x="77464" y="39711"/>
                  </a:cubicBezTo>
                  <a:cubicBezTo>
                    <a:pt x="76020" y="41853"/>
                    <a:pt x="74516" y="43949"/>
                    <a:pt x="73001" y="46039"/>
                  </a:cubicBezTo>
                  <a:cubicBezTo>
                    <a:pt x="72230" y="46960"/>
                    <a:pt x="71456" y="47881"/>
                    <a:pt x="70703" y="48817"/>
                  </a:cubicBezTo>
                  <a:cubicBezTo>
                    <a:pt x="69617" y="50168"/>
                    <a:pt x="68552" y="51536"/>
                    <a:pt x="67481" y="52899"/>
                  </a:cubicBezTo>
                  <a:cubicBezTo>
                    <a:pt x="67173" y="53285"/>
                    <a:pt x="65443" y="55717"/>
                    <a:pt x="65318" y="55717"/>
                  </a:cubicBezTo>
                  <a:cubicBezTo>
                    <a:pt x="65267" y="55717"/>
                    <a:pt x="65482" y="55314"/>
                    <a:pt x="66167" y="54207"/>
                  </a:cubicBezTo>
                  <a:cubicBezTo>
                    <a:pt x="69375" y="49022"/>
                    <a:pt x="74170" y="44752"/>
                    <a:pt x="76459" y="39033"/>
                  </a:cubicBezTo>
                  <a:cubicBezTo>
                    <a:pt x="76503" y="38927"/>
                    <a:pt x="76410" y="38854"/>
                    <a:pt x="76317" y="38854"/>
                  </a:cubicBezTo>
                  <a:cubicBezTo>
                    <a:pt x="76280" y="38854"/>
                    <a:pt x="76243" y="38866"/>
                    <a:pt x="76214" y="38891"/>
                  </a:cubicBezTo>
                  <a:cubicBezTo>
                    <a:pt x="76087" y="39001"/>
                    <a:pt x="75957" y="39122"/>
                    <a:pt x="75830" y="39235"/>
                  </a:cubicBezTo>
                  <a:cubicBezTo>
                    <a:pt x="75897" y="39104"/>
                    <a:pt x="75796" y="38993"/>
                    <a:pt x="75685" y="38993"/>
                  </a:cubicBezTo>
                  <a:cubicBezTo>
                    <a:pt x="75635" y="38993"/>
                    <a:pt x="75583" y="39016"/>
                    <a:pt x="75544" y="39070"/>
                  </a:cubicBezTo>
                  <a:cubicBezTo>
                    <a:pt x="75267" y="39463"/>
                    <a:pt x="74996" y="39858"/>
                    <a:pt x="74718" y="40254"/>
                  </a:cubicBezTo>
                  <a:cubicBezTo>
                    <a:pt x="73616" y="41287"/>
                    <a:pt x="72487" y="42413"/>
                    <a:pt x="71378" y="43620"/>
                  </a:cubicBezTo>
                  <a:cubicBezTo>
                    <a:pt x="72966" y="41527"/>
                    <a:pt x="74528" y="39405"/>
                    <a:pt x="75518" y="36989"/>
                  </a:cubicBezTo>
                  <a:cubicBezTo>
                    <a:pt x="75560" y="36885"/>
                    <a:pt x="75463" y="36802"/>
                    <a:pt x="75368" y="36802"/>
                  </a:cubicBezTo>
                  <a:cubicBezTo>
                    <a:pt x="75331" y="36802"/>
                    <a:pt x="75295" y="36815"/>
                    <a:pt x="75267" y="36844"/>
                  </a:cubicBezTo>
                  <a:cubicBezTo>
                    <a:pt x="74845" y="37283"/>
                    <a:pt x="74450" y="37748"/>
                    <a:pt x="74043" y="38204"/>
                  </a:cubicBezTo>
                  <a:cubicBezTo>
                    <a:pt x="77178" y="33842"/>
                    <a:pt x="80308" y="29474"/>
                    <a:pt x="83426" y="25100"/>
                  </a:cubicBezTo>
                  <a:cubicBezTo>
                    <a:pt x="85083" y="22790"/>
                    <a:pt x="86697" y="20449"/>
                    <a:pt x="88273" y="18082"/>
                  </a:cubicBezTo>
                  <a:cubicBezTo>
                    <a:pt x="88417" y="17865"/>
                    <a:pt x="88914" y="17039"/>
                    <a:pt x="89434" y="16156"/>
                  </a:cubicBezTo>
                  <a:cubicBezTo>
                    <a:pt x="90251" y="15076"/>
                    <a:pt x="90987" y="13936"/>
                    <a:pt x="91633" y="12744"/>
                  </a:cubicBezTo>
                  <a:lnTo>
                    <a:pt x="91633" y="12744"/>
                  </a:lnTo>
                  <a:cubicBezTo>
                    <a:pt x="92023" y="12824"/>
                    <a:pt x="90704" y="15714"/>
                    <a:pt x="90282" y="16488"/>
                  </a:cubicBezTo>
                  <a:cubicBezTo>
                    <a:pt x="89933" y="17126"/>
                    <a:pt x="89535" y="17735"/>
                    <a:pt x="89119" y="18336"/>
                  </a:cubicBezTo>
                  <a:cubicBezTo>
                    <a:pt x="87817" y="19834"/>
                    <a:pt x="86570" y="21387"/>
                    <a:pt x="85438" y="23013"/>
                  </a:cubicBezTo>
                  <a:cubicBezTo>
                    <a:pt x="83356" y="25516"/>
                    <a:pt x="81234" y="27955"/>
                    <a:pt x="79494" y="30730"/>
                  </a:cubicBezTo>
                  <a:cubicBezTo>
                    <a:pt x="79431" y="30830"/>
                    <a:pt x="79522" y="30958"/>
                    <a:pt x="79627" y="30958"/>
                  </a:cubicBezTo>
                  <a:cubicBezTo>
                    <a:pt x="79651" y="30958"/>
                    <a:pt x="79677" y="30951"/>
                    <a:pt x="79701" y="30935"/>
                  </a:cubicBezTo>
                  <a:cubicBezTo>
                    <a:pt x="80518" y="30369"/>
                    <a:pt x="81301" y="29754"/>
                    <a:pt x="82043" y="29093"/>
                  </a:cubicBezTo>
                  <a:lnTo>
                    <a:pt x="82043" y="29093"/>
                  </a:lnTo>
                  <a:cubicBezTo>
                    <a:pt x="81858" y="29540"/>
                    <a:pt x="81682" y="29991"/>
                    <a:pt x="81520" y="30450"/>
                  </a:cubicBezTo>
                  <a:cubicBezTo>
                    <a:pt x="81486" y="30545"/>
                    <a:pt x="81580" y="30652"/>
                    <a:pt x="81677" y="30652"/>
                  </a:cubicBezTo>
                  <a:cubicBezTo>
                    <a:pt x="81703" y="30652"/>
                    <a:pt x="81730" y="30644"/>
                    <a:pt x="81754" y="30626"/>
                  </a:cubicBezTo>
                  <a:cubicBezTo>
                    <a:pt x="82375" y="30155"/>
                    <a:pt x="82967" y="29656"/>
                    <a:pt x="83535" y="29139"/>
                  </a:cubicBezTo>
                  <a:lnTo>
                    <a:pt x="83535" y="29139"/>
                  </a:lnTo>
                  <a:cubicBezTo>
                    <a:pt x="83189" y="29817"/>
                    <a:pt x="82886" y="30519"/>
                    <a:pt x="82626" y="31238"/>
                  </a:cubicBezTo>
                  <a:cubicBezTo>
                    <a:pt x="82586" y="31346"/>
                    <a:pt x="82683" y="31430"/>
                    <a:pt x="82780" y="31430"/>
                  </a:cubicBezTo>
                  <a:cubicBezTo>
                    <a:pt x="82818" y="31430"/>
                    <a:pt x="82856" y="31417"/>
                    <a:pt x="82886" y="31388"/>
                  </a:cubicBezTo>
                  <a:cubicBezTo>
                    <a:pt x="83258" y="31015"/>
                    <a:pt x="83631" y="30640"/>
                    <a:pt x="84003" y="30265"/>
                  </a:cubicBezTo>
                  <a:lnTo>
                    <a:pt x="84003" y="30265"/>
                  </a:lnTo>
                  <a:cubicBezTo>
                    <a:pt x="83908" y="30481"/>
                    <a:pt x="83807" y="30698"/>
                    <a:pt x="83726" y="30920"/>
                  </a:cubicBezTo>
                  <a:cubicBezTo>
                    <a:pt x="83685" y="31038"/>
                    <a:pt x="83782" y="31114"/>
                    <a:pt x="83881" y="31114"/>
                  </a:cubicBezTo>
                  <a:cubicBezTo>
                    <a:pt x="83921" y="31114"/>
                    <a:pt x="83960" y="31102"/>
                    <a:pt x="83992" y="31076"/>
                  </a:cubicBezTo>
                  <a:cubicBezTo>
                    <a:pt x="88712" y="27095"/>
                    <a:pt x="91850" y="21812"/>
                    <a:pt x="95877" y="17198"/>
                  </a:cubicBezTo>
                  <a:lnTo>
                    <a:pt x="95877" y="17198"/>
                  </a:lnTo>
                  <a:cubicBezTo>
                    <a:pt x="94113" y="19219"/>
                    <a:pt x="92491" y="22279"/>
                    <a:pt x="90634" y="24531"/>
                  </a:cubicBezTo>
                  <a:cubicBezTo>
                    <a:pt x="88686" y="26899"/>
                    <a:pt x="86682" y="29214"/>
                    <a:pt x="84840" y="31668"/>
                  </a:cubicBezTo>
                  <a:cubicBezTo>
                    <a:pt x="84757" y="31779"/>
                    <a:pt x="84877" y="31911"/>
                    <a:pt x="84991" y="31911"/>
                  </a:cubicBezTo>
                  <a:cubicBezTo>
                    <a:pt x="85029" y="31911"/>
                    <a:pt x="85065" y="31897"/>
                    <a:pt x="85094" y="31864"/>
                  </a:cubicBezTo>
                  <a:cubicBezTo>
                    <a:pt x="87294" y="29370"/>
                    <a:pt x="89353" y="26771"/>
                    <a:pt x="91394" y="24147"/>
                  </a:cubicBezTo>
                  <a:cubicBezTo>
                    <a:pt x="92107" y="23232"/>
                    <a:pt x="92982" y="22291"/>
                    <a:pt x="93848" y="21327"/>
                  </a:cubicBezTo>
                  <a:lnTo>
                    <a:pt x="93848" y="21327"/>
                  </a:lnTo>
                  <a:cubicBezTo>
                    <a:pt x="92777" y="22735"/>
                    <a:pt x="91801" y="24216"/>
                    <a:pt x="90932" y="25758"/>
                  </a:cubicBezTo>
                  <a:cubicBezTo>
                    <a:pt x="89298" y="27788"/>
                    <a:pt x="87661" y="29814"/>
                    <a:pt x="86258" y="31983"/>
                  </a:cubicBezTo>
                  <a:cubicBezTo>
                    <a:pt x="86180" y="32101"/>
                    <a:pt x="86288" y="32225"/>
                    <a:pt x="86401" y="32225"/>
                  </a:cubicBezTo>
                  <a:cubicBezTo>
                    <a:pt x="86439" y="32225"/>
                    <a:pt x="86477" y="32211"/>
                    <a:pt x="86509" y="32179"/>
                  </a:cubicBezTo>
                  <a:cubicBezTo>
                    <a:pt x="88224" y="30487"/>
                    <a:pt x="89820" y="28709"/>
                    <a:pt x="91368" y="26884"/>
                  </a:cubicBezTo>
                  <a:cubicBezTo>
                    <a:pt x="92193" y="26307"/>
                    <a:pt x="92985" y="25698"/>
                    <a:pt x="93721" y="25025"/>
                  </a:cubicBezTo>
                  <a:lnTo>
                    <a:pt x="93721" y="25025"/>
                  </a:lnTo>
                  <a:cubicBezTo>
                    <a:pt x="93253" y="25692"/>
                    <a:pt x="92806" y="26376"/>
                    <a:pt x="92390" y="27095"/>
                  </a:cubicBezTo>
                  <a:cubicBezTo>
                    <a:pt x="92312" y="27231"/>
                    <a:pt x="92421" y="27347"/>
                    <a:pt x="92543" y="27347"/>
                  </a:cubicBezTo>
                  <a:cubicBezTo>
                    <a:pt x="92583" y="27347"/>
                    <a:pt x="92625" y="27334"/>
                    <a:pt x="92661" y="27306"/>
                  </a:cubicBezTo>
                  <a:cubicBezTo>
                    <a:pt x="93819" y="26388"/>
                    <a:pt x="94927" y="25406"/>
                    <a:pt x="95981" y="24364"/>
                  </a:cubicBezTo>
                  <a:lnTo>
                    <a:pt x="95981" y="24364"/>
                  </a:lnTo>
                  <a:cubicBezTo>
                    <a:pt x="95187" y="25366"/>
                    <a:pt x="94405" y="26376"/>
                    <a:pt x="93654" y="27412"/>
                  </a:cubicBezTo>
                  <a:cubicBezTo>
                    <a:pt x="93577" y="27523"/>
                    <a:pt x="93689" y="27668"/>
                    <a:pt x="93805" y="27668"/>
                  </a:cubicBezTo>
                  <a:cubicBezTo>
                    <a:pt x="93831" y="27668"/>
                    <a:pt x="93858" y="27660"/>
                    <a:pt x="93882" y="27643"/>
                  </a:cubicBezTo>
                  <a:cubicBezTo>
                    <a:pt x="94538" y="27190"/>
                    <a:pt x="95164" y="26705"/>
                    <a:pt x="95770" y="26200"/>
                  </a:cubicBezTo>
                  <a:lnTo>
                    <a:pt x="95770" y="26200"/>
                  </a:lnTo>
                  <a:cubicBezTo>
                    <a:pt x="95641" y="26393"/>
                    <a:pt x="95508" y="26581"/>
                    <a:pt x="95381" y="26777"/>
                  </a:cubicBezTo>
                  <a:cubicBezTo>
                    <a:pt x="95301" y="26907"/>
                    <a:pt x="95415" y="27035"/>
                    <a:pt x="95537" y="27035"/>
                  </a:cubicBezTo>
                  <a:cubicBezTo>
                    <a:pt x="95578" y="27035"/>
                    <a:pt x="95620" y="27021"/>
                    <a:pt x="95655" y="26988"/>
                  </a:cubicBezTo>
                  <a:cubicBezTo>
                    <a:pt x="97041" y="25698"/>
                    <a:pt x="98213" y="24237"/>
                    <a:pt x="99316" y="22721"/>
                  </a:cubicBezTo>
                  <a:cubicBezTo>
                    <a:pt x="101533" y="20227"/>
                    <a:pt x="103470" y="17458"/>
                    <a:pt x="105373" y="14718"/>
                  </a:cubicBezTo>
                  <a:cubicBezTo>
                    <a:pt x="105757" y="14325"/>
                    <a:pt x="105964" y="14167"/>
                    <a:pt x="106050" y="14167"/>
                  </a:cubicBezTo>
                  <a:cubicBezTo>
                    <a:pt x="106391" y="14167"/>
                    <a:pt x="104797" y="16674"/>
                    <a:pt x="104723" y="16782"/>
                  </a:cubicBezTo>
                  <a:cubicBezTo>
                    <a:pt x="103655" y="18370"/>
                    <a:pt x="102312" y="19814"/>
                    <a:pt x="101045" y="21249"/>
                  </a:cubicBezTo>
                  <a:cubicBezTo>
                    <a:pt x="99102" y="23449"/>
                    <a:pt x="97188" y="25605"/>
                    <a:pt x="95540" y="28036"/>
                  </a:cubicBezTo>
                  <a:cubicBezTo>
                    <a:pt x="95453" y="28164"/>
                    <a:pt x="95574" y="28300"/>
                    <a:pt x="95698" y="28300"/>
                  </a:cubicBezTo>
                  <a:cubicBezTo>
                    <a:pt x="95739" y="28300"/>
                    <a:pt x="95780" y="28285"/>
                    <a:pt x="95814" y="28250"/>
                  </a:cubicBezTo>
                  <a:cubicBezTo>
                    <a:pt x="98914" y="25083"/>
                    <a:pt x="101775" y="21711"/>
                    <a:pt x="104648" y="18336"/>
                  </a:cubicBezTo>
                  <a:cubicBezTo>
                    <a:pt x="104978" y="17948"/>
                    <a:pt x="106705" y="15615"/>
                    <a:pt x="106899" y="15615"/>
                  </a:cubicBezTo>
                  <a:cubicBezTo>
                    <a:pt x="106971" y="15615"/>
                    <a:pt x="106831" y="15937"/>
                    <a:pt x="106328" y="16803"/>
                  </a:cubicBezTo>
                  <a:cubicBezTo>
                    <a:pt x="106178" y="17063"/>
                    <a:pt x="106002" y="17305"/>
                    <a:pt x="105840" y="17559"/>
                  </a:cubicBezTo>
                  <a:cubicBezTo>
                    <a:pt x="103135" y="20388"/>
                    <a:pt x="100843" y="23639"/>
                    <a:pt x="98305" y="26601"/>
                  </a:cubicBezTo>
                  <a:cubicBezTo>
                    <a:pt x="96175" y="29081"/>
                    <a:pt x="94067" y="31555"/>
                    <a:pt x="92095" y="34133"/>
                  </a:cubicBezTo>
                  <a:cubicBezTo>
                    <a:pt x="91963" y="34286"/>
                    <a:pt x="91835" y="34442"/>
                    <a:pt x="91703" y="34595"/>
                  </a:cubicBezTo>
                  <a:cubicBezTo>
                    <a:pt x="91356" y="34997"/>
                    <a:pt x="89555" y="37434"/>
                    <a:pt x="89352" y="37434"/>
                  </a:cubicBezTo>
                  <a:cubicBezTo>
                    <a:pt x="89278" y="37434"/>
                    <a:pt x="89419" y="37107"/>
                    <a:pt x="89924" y="36232"/>
                  </a:cubicBezTo>
                  <a:cubicBezTo>
                    <a:pt x="91371" y="33729"/>
                    <a:pt x="93530" y="31607"/>
                    <a:pt x="95499" y="29508"/>
                  </a:cubicBezTo>
                  <a:cubicBezTo>
                    <a:pt x="95617" y="29384"/>
                    <a:pt x="95499" y="29210"/>
                    <a:pt x="95367" y="29210"/>
                  </a:cubicBezTo>
                  <a:cubicBezTo>
                    <a:pt x="95327" y="29210"/>
                    <a:pt x="95287" y="29226"/>
                    <a:pt x="95251" y="29263"/>
                  </a:cubicBezTo>
                  <a:cubicBezTo>
                    <a:pt x="93282" y="31345"/>
                    <a:pt x="91264" y="33363"/>
                    <a:pt x="89428" y="35565"/>
                  </a:cubicBezTo>
                  <a:cubicBezTo>
                    <a:pt x="89320" y="35693"/>
                    <a:pt x="89434" y="35864"/>
                    <a:pt x="89556" y="35864"/>
                  </a:cubicBezTo>
                  <a:cubicBezTo>
                    <a:pt x="89595" y="35864"/>
                    <a:pt x="89634" y="35848"/>
                    <a:pt x="89667" y="35808"/>
                  </a:cubicBezTo>
                  <a:cubicBezTo>
                    <a:pt x="89901" y="35528"/>
                    <a:pt x="90144" y="35262"/>
                    <a:pt x="90380" y="34988"/>
                  </a:cubicBezTo>
                  <a:lnTo>
                    <a:pt x="90380" y="34988"/>
                  </a:lnTo>
                  <a:cubicBezTo>
                    <a:pt x="89595" y="36125"/>
                    <a:pt x="88888" y="37315"/>
                    <a:pt x="88290" y="38588"/>
                  </a:cubicBezTo>
                  <a:cubicBezTo>
                    <a:pt x="88230" y="38717"/>
                    <a:pt x="88337" y="38866"/>
                    <a:pt x="88453" y="38866"/>
                  </a:cubicBezTo>
                  <a:cubicBezTo>
                    <a:pt x="88493" y="38866"/>
                    <a:pt x="88535" y="38848"/>
                    <a:pt x="88570" y="38805"/>
                  </a:cubicBezTo>
                  <a:cubicBezTo>
                    <a:pt x="88925" y="38383"/>
                    <a:pt x="89280" y="37956"/>
                    <a:pt x="89636" y="37531"/>
                  </a:cubicBezTo>
                  <a:lnTo>
                    <a:pt x="89636" y="37531"/>
                  </a:lnTo>
                  <a:cubicBezTo>
                    <a:pt x="89145" y="38253"/>
                    <a:pt x="88663" y="38984"/>
                    <a:pt x="88201" y="39731"/>
                  </a:cubicBezTo>
                  <a:cubicBezTo>
                    <a:pt x="88161" y="39796"/>
                    <a:pt x="88220" y="39885"/>
                    <a:pt x="88287" y="39885"/>
                  </a:cubicBezTo>
                  <a:cubicBezTo>
                    <a:pt x="88303" y="39885"/>
                    <a:pt x="88320" y="39880"/>
                    <a:pt x="88336" y="39867"/>
                  </a:cubicBezTo>
                  <a:lnTo>
                    <a:pt x="88772" y="39535"/>
                  </a:lnTo>
                  <a:cubicBezTo>
                    <a:pt x="88807" y="39592"/>
                    <a:pt x="88871" y="39633"/>
                    <a:pt x="88934" y="39633"/>
                  </a:cubicBezTo>
                  <a:cubicBezTo>
                    <a:pt x="88970" y="39633"/>
                    <a:pt x="89006" y="39620"/>
                    <a:pt x="89035" y="39587"/>
                  </a:cubicBezTo>
                  <a:cubicBezTo>
                    <a:pt x="92185" y="36134"/>
                    <a:pt x="95228" y="32597"/>
                    <a:pt x="98369" y="29139"/>
                  </a:cubicBezTo>
                  <a:lnTo>
                    <a:pt x="98369" y="29139"/>
                  </a:lnTo>
                  <a:cubicBezTo>
                    <a:pt x="97765" y="29970"/>
                    <a:pt x="97223" y="30845"/>
                    <a:pt x="96801" y="31818"/>
                  </a:cubicBezTo>
                  <a:cubicBezTo>
                    <a:pt x="96749" y="31939"/>
                    <a:pt x="96810" y="32072"/>
                    <a:pt x="96951" y="32078"/>
                  </a:cubicBezTo>
                  <a:cubicBezTo>
                    <a:pt x="96985" y="32079"/>
                    <a:pt x="97018" y="32080"/>
                    <a:pt x="97052" y="32080"/>
                  </a:cubicBezTo>
                  <a:cubicBezTo>
                    <a:pt x="97218" y="32080"/>
                    <a:pt x="97386" y="32062"/>
                    <a:pt x="97549" y="32029"/>
                  </a:cubicBezTo>
                  <a:lnTo>
                    <a:pt x="97549" y="32029"/>
                  </a:lnTo>
                  <a:cubicBezTo>
                    <a:pt x="96524" y="33259"/>
                    <a:pt x="95514" y="34497"/>
                    <a:pt x="94509" y="35747"/>
                  </a:cubicBezTo>
                  <a:cubicBezTo>
                    <a:pt x="93856" y="36564"/>
                    <a:pt x="92875" y="37407"/>
                    <a:pt x="91965" y="38276"/>
                  </a:cubicBezTo>
                  <a:cubicBezTo>
                    <a:pt x="93406" y="36195"/>
                    <a:pt x="94994" y="34200"/>
                    <a:pt x="96455" y="32144"/>
                  </a:cubicBezTo>
                  <a:cubicBezTo>
                    <a:pt x="96533" y="32035"/>
                    <a:pt x="96421" y="31907"/>
                    <a:pt x="96311" y="31907"/>
                  </a:cubicBezTo>
                  <a:cubicBezTo>
                    <a:pt x="96275" y="31907"/>
                    <a:pt x="96239" y="31921"/>
                    <a:pt x="96209" y="31954"/>
                  </a:cubicBezTo>
                  <a:cubicBezTo>
                    <a:pt x="93498" y="34991"/>
                    <a:pt x="90889" y="38048"/>
                    <a:pt x="88625" y="41435"/>
                  </a:cubicBezTo>
                  <a:cubicBezTo>
                    <a:pt x="88547" y="41550"/>
                    <a:pt x="88656" y="41669"/>
                    <a:pt x="88768" y="41669"/>
                  </a:cubicBezTo>
                  <a:cubicBezTo>
                    <a:pt x="88804" y="41669"/>
                    <a:pt x="88840" y="41657"/>
                    <a:pt x="88871" y="41628"/>
                  </a:cubicBezTo>
                  <a:lnTo>
                    <a:pt x="89410" y="41123"/>
                  </a:lnTo>
                  <a:lnTo>
                    <a:pt x="89410" y="41123"/>
                  </a:lnTo>
                  <a:cubicBezTo>
                    <a:pt x="89346" y="41241"/>
                    <a:pt x="89442" y="41358"/>
                    <a:pt x="89550" y="41358"/>
                  </a:cubicBezTo>
                  <a:cubicBezTo>
                    <a:pt x="89587" y="41358"/>
                    <a:pt x="89625" y="41345"/>
                    <a:pt x="89659" y="41313"/>
                  </a:cubicBezTo>
                  <a:lnTo>
                    <a:pt x="89685" y="41290"/>
                  </a:lnTo>
                  <a:lnTo>
                    <a:pt x="89685" y="41290"/>
                  </a:lnTo>
                  <a:cubicBezTo>
                    <a:pt x="89370" y="41816"/>
                    <a:pt x="89067" y="42335"/>
                    <a:pt x="88778" y="42852"/>
                  </a:cubicBezTo>
                  <a:cubicBezTo>
                    <a:pt x="88716" y="42968"/>
                    <a:pt x="88817" y="43097"/>
                    <a:pt x="88923" y="43097"/>
                  </a:cubicBezTo>
                  <a:cubicBezTo>
                    <a:pt x="88960" y="43097"/>
                    <a:pt x="88998" y="43082"/>
                    <a:pt x="89029" y="43046"/>
                  </a:cubicBezTo>
                  <a:cubicBezTo>
                    <a:pt x="89664" y="42324"/>
                    <a:pt x="90323" y="41628"/>
                    <a:pt x="90972" y="40924"/>
                  </a:cubicBezTo>
                  <a:lnTo>
                    <a:pt x="90972" y="40924"/>
                  </a:lnTo>
                  <a:cubicBezTo>
                    <a:pt x="90008" y="42197"/>
                    <a:pt x="89119" y="43525"/>
                    <a:pt x="88305" y="44899"/>
                  </a:cubicBezTo>
                  <a:cubicBezTo>
                    <a:pt x="88236" y="45020"/>
                    <a:pt x="88339" y="45142"/>
                    <a:pt x="88450" y="45142"/>
                  </a:cubicBezTo>
                  <a:cubicBezTo>
                    <a:pt x="88488" y="45142"/>
                    <a:pt x="88526" y="45128"/>
                    <a:pt x="88559" y="45095"/>
                  </a:cubicBezTo>
                  <a:cubicBezTo>
                    <a:pt x="90009" y="43660"/>
                    <a:pt x="91324" y="42117"/>
                    <a:pt x="92667" y="40580"/>
                  </a:cubicBezTo>
                  <a:lnTo>
                    <a:pt x="92667" y="40580"/>
                  </a:lnTo>
                  <a:cubicBezTo>
                    <a:pt x="91520" y="41894"/>
                    <a:pt x="90231" y="43807"/>
                    <a:pt x="89093" y="45375"/>
                  </a:cubicBezTo>
                  <a:cubicBezTo>
                    <a:pt x="89012" y="45489"/>
                    <a:pt x="89127" y="45618"/>
                    <a:pt x="89242" y="45618"/>
                  </a:cubicBezTo>
                  <a:cubicBezTo>
                    <a:pt x="89279" y="45618"/>
                    <a:pt x="89316" y="45604"/>
                    <a:pt x="89347" y="45572"/>
                  </a:cubicBezTo>
                  <a:cubicBezTo>
                    <a:pt x="89578" y="45323"/>
                    <a:pt x="90848" y="43938"/>
                    <a:pt x="91544" y="43080"/>
                  </a:cubicBezTo>
                  <a:cubicBezTo>
                    <a:pt x="92104" y="42636"/>
                    <a:pt x="92632" y="42151"/>
                    <a:pt x="93126" y="41631"/>
                  </a:cubicBezTo>
                  <a:cubicBezTo>
                    <a:pt x="93243" y="41517"/>
                    <a:pt x="93133" y="41359"/>
                    <a:pt x="93006" y="41359"/>
                  </a:cubicBezTo>
                  <a:cubicBezTo>
                    <a:pt x="92970" y="41359"/>
                    <a:pt x="92932" y="41372"/>
                    <a:pt x="92898" y="41403"/>
                  </a:cubicBezTo>
                  <a:cubicBezTo>
                    <a:pt x="92595" y="41671"/>
                    <a:pt x="92228" y="42050"/>
                    <a:pt x="91861" y="42445"/>
                  </a:cubicBezTo>
                  <a:cubicBezTo>
                    <a:pt x="91694" y="42555"/>
                    <a:pt x="91532" y="42673"/>
                    <a:pt x="91382" y="42800"/>
                  </a:cubicBezTo>
                  <a:cubicBezTo>
                    <a:pt x="92211" y="41689"/>
                    <a:pt x="93036" y="40583"/>
                    <a:pt x="93781" y="39393"/>
                  </a:cubicBezTo>
                  <a:cubicBezTo>
                    <a:pt x="93855" y="39277"/>
                    <a:pt x="93747" y="39150"/>
                    <a:pt x="93634" y="39150"/>
                  </a:cubicBezTo>
                  <a:cubicBezTo>
                    <a:pt x="93597" y="39150"/>
                    <a:pt x="93559" y="39164"/>
                    <a:pt x="93527" y="39197"/>
                  </a:cubicBezTo>
                  <a:cubicBezTo>
                    <a:pt x="92269" y="40534"/>
                    <a:pt x="90222" y="42283"/>
                    <a:pt x="89361" y="43741"/>
                  </a:cubicBezTo>
                  <a:cubicBezTo>
                    <a:pt x="90900" y="41131"/>
                    <a:pt x="93022" y="38856"/>
                    <a:pt x="95017" y="36590"/>
                  </a:cubicBezTo>
                  <a:cubicBezTo>
                    <a:pt x="95121" y="36473"/>
                    <a:pt x="95015" y="36314"/>
                    <a:pt x="94896" y="36314"/>
                  </a:cubicBezTo>
                  <a:cubicBezTo>
                    <a:pt x="94860" y="36314"/>
                    <a:pt x="94822" y="36329"/>
                    <a:pt x="94789" y="36365"/>
                  </a:cubicBezTo>
                  <a:cubicBezTo>
                    <a:pt x="93576" y="37656"/>
                    <a:pt x="92358" y="38946"/>
                    <a:pt x="91137" y="40231"/>
                  </a:cubicBezTo>
                  <a:cubicBezTo>
                    <a:pt x="90408" y="41004"/>
                    <a:pt x="89957" y="41554"/>
                    <a:pt x="89906" y="41554"/>
                  </a:cubicBezTo>
                  <a:cubicBezTo>
                    <a:pt x="89869" y="41554"/>
                    <a:pt x="90050" y="41254"/>
                    <a:pt x="90499" y="40522"/>
                  </a:cubicBezTo>
                  <a:cubicBezTo>
                    <a:pt x="93308" y="37858"/>
                    <a:pt x="95742" y="34829"/>
                    <a:pt x="98201" y="31830"/>
                  </a:cubicBezTo>
                  <a:cubicBezTo>
                    <a:pt x="98245" y="31812"/>
                    <a:pt x="98288" y="31792"/>
                    <a:pt x="98331" y="31769"/>
                  </a:cubicBezTo>
                  <a:cubicBezTo>
                    <a:pt x="98342" y="31787"/>
                    <a:pt x="98360" y="31801"/>
                    <a:pt x="98379" y="31801"/>
                  </a:cubicBezTo>
                  <a:cubicBezTo>
                    <a:pt x="98391" y="31801"/>
                    <a:pt x="98404" y="31795"/>
                    <a:pt x="98415" y="31780"/>
                  </a:cubicBezTo>
                  <a:cubicBezTo>
                    <a:pt x="98444" y="31743"/>
                    <a:pt x="98467" y="31714"/>
                    <a:pt x="98493" y="31679"/>
                  </a:cubicBezTo>
                  <a:cubicBezTo>
                    <a:pt x="100153" y="30738"/>
                    <a:pt x="101400" y="28377"/>
                    <a:pt x="102523" y="27161"/>
                  </a:cubicBezTo>
                  <a:cubicBezTo>
                    <a:pt x="103996" y="25565"/>
                    <a:pt x="105321" y="23827"/>
                    <a:pt x="106724" y="22170"/>
                  </a:cubicBezTo>
                  <a:cubicBezTo>
                    <a:pt x="107431" y="21335"/>
                    <a:pt x="108182" y="20553"/>
                    <a:pt x="108950" y="19776"/>
                  </a:cubicBezTo>
                  <a:cubicBezTo>
                    <a:pt x="108976" y="19747"/>
                    <a:pt x="108996" y="19730"/>
                    <a:pt x="109022" y="19704"/>
                  </a:cubicBezTo>
                  <a:lnTo>
                    <a:pt x="109022" y="19704"/>
                  </a:lnTo>
                  <a:cubicBezTo>
                    <a:pt x="106767" y="24274"/>
                    <a:pt x="102292" y="27586"/>
                    <a:pt x="99321" y="31665"/>
                  </a:cubicBezTo>
                  <a:cubicBezTo>
                    <a:pt x="99235" y="31784"/>
                    <a:pt x="99360" y="31925"/>
                    <a:pt x="99480" y="31925"/>
                  </a:cubicBezTo>
                  <a:cubicBezTo>
                    <a:pt x="99520" y="31925"/>
                    <a:pt x="99559" y="31909"/>
                    <a:pt x="99590" y="31873"/>
                  </a:cubicBezTo>
                  <a:cubicBezTo>
                    <a:pt x="101241" y="29933"/>
                    <a:pt x="102948" y="28045"/>
                    <a:pt x="104662" y="26159"/>
                  </a:cubicBezTo>
                  <a:cubicBezTo>
                    <a:pt x="105272" y="25493"/>
                    <a:pt x="106112" y="24569"/>
                    <a:pt x="106588" y="23902"/>
                  </a:cubicBezTo>
                  <a:lnTo>
                    <a:pt x="106588" y="23902"/>
                  </a:lnTo>
                  <a:cubicBezTo>
                    <a:pt x="105849" y="25057"/>
                    <a:pt x="105035" y="26165"/>
                    <a:pt x="104206" y="27257"/>
                  </a:cubicBezTo>
                  <a:cubicBezTo>
                    <a:pt x="104112" y="27382"/>
                    <a:pt x="104236" y="27505"/>
                    <a:pt x="104362" y="27505"/>
                  </a:cubicBezTo>
                  <a:cubicBezTo>
                    <a:pt x="104402" y="27505"/>
                    <a:pt x="104442" y="27493"/>
                    <a:pt x="104475" y="27464"/>
                  </a:cubicBezTo>
                  <a:cubicBezTo>
                    <a:pt x="104949" y="27052"/>
                    <a:pt x="106133" y="25638"/>
                    <a:pt x="106351" y="25638"/>
                  </a:cubicBezTo>
                  <a:cubicBezTo>
                    <a:pt x="106458" y="25638"/>
                    <a:pt x="106333" y="25978"/>
                    <a:pt x="105780" y="26942"/>
                  </a:cubicBezTo>
                  <a:cubicBezTo>
                    <a:pt x="105704" y="27074"/>
                    <a:pt x="105812" y="27192"/>
                    <a:pt x="105933" y="27192"/>
                  </a:cubicBezTo>
                  <a:cubicBezTo>
                    <a:pt x="105973" y="27192"/>
                    <a:pt x="106015" y="27179"/>
                    <a:pt x="106051" y="27150"/>
                  </a:cubicBezTo>
                  <a:cubicBezTo>
                    <a:pt x="106351" y="26899"/>
                    <a:pt x="106268" y="26974"/>
                    <a:pt x="106516" y="26621"/>
                  </a:cubicBezTo>
                  <a:cubicBezTo>
                    <a:pt x="106583" y="26528"/>
                    <a:pt x="106489" y="26421"/>
                    <a:pt x="106394" y="26421"/>
                  </a:cubicBezTo>
                  <a:cubicBezTo>
                    <a:pt x="106364" y="26421"/>
                    <a:pt x="106333" y="26433"/>
                    <a:pt x="106308" y="26460"/>
                  </a:cubicBezTo>
                  <a:cubicBezTo>
                    <a:pt x="106597" y="26142"/>
                    <a:pt x="106833" y="25516"/>
                    <a:pt x="107038" y="25025"/>
                  </a:cubicBezTo>
                  <a:cubicBezTo>
                    <a:pt x="107089" y="24906"/>
                    <a:pt x="106976" y="24813"/>
                    <a:pt x="106867" y="24813"/>
                  </a:cubicBezTo>
                  <a:cubicBezTo>
                    <a:pt x="106825" y="24813"/>
                    <a:pt x="106784" y="24826"/>
                    <a:pt x="106753" y="24857"/>
                  </a:cubicBezTo>
                  <a:cubicBezTo>
                    <a:pt x="106357" y="25259"/>
                    <a:pt x="105956" y="25651"/>
                    <a:pt x="105552" y="26041"/>
                  </a:cubicBezTo>
                  <a:cubicBezTo>
                    <a:pt x="105537" y="26050"/>
                    <a:pt x="105526" y="26058"/>
                    <a:pt x="105511" y="26070"/>
                  </a:cubicBezTo>
                  <a:cubicBezTo>
                    <a:pt x="106268" y="25031"/>
                    <a:pt x="106975" y="23954"/>
                    <a:pt x="107651" y="22862"/>
                  </a:cubicBezTo>
                  <a:cubicBezTo>
                    <a:pt x="107723" y="22744"/>
                    <a:pt x="107625" y="22623"/>
                    <a:pt x="107515" y="22608"/>
                  </a:cubicBezTo>
                  <a:cubicBezTo>
                    <a:pt x="108341" y="21511"/>
                    <a:pt x="109065" y="20351"/>
                    <a:pt x="109643" y="19101"/>
                  </a:cubicBezTo>
                  <a:cubicBezTo>
                    <a:pt x="109886" y="18880"/>
                    <a:pt x="110021" y="18784"/>
                    <a:pt x="110077" y="18784"/>
                  </a:cubicBezTo>
                  <a:cubicBezTo>
                    <a:pt x="110261" y="18784"/>
                    <a:pt x="109590" y="19813"/>
                    <a:pt x="109085" y="20795"/>
                  </a:cubicBezTo>
                  <a:cubicBezTo>
                    <a:pt x="109012" y="20927"/>
                    <a:pt x="109121" y="21059"/>
                    <a:pt x="109242" y="21059"/>
                  </a:cubicBezTo>
                  <a:cubicBezTo>
                    <a:pt x="109283" y="21059"/>
                    <a:pt x="109325" y="21044"/>
                    <a:pt x="109363" y="21009"/>
                  </a:cubicBezTo>
                  <a:cubicBezTo>
                    <a:pt x="110396" y="20056"/>
                    <a:pt x="110946" y="19490"/>
                    <a:pt x="111018" y="19490"/>
                  </a:cubicBezTo>
                  <a:cubicBezTo>
                    <a:pt x="111084" y="19490"/>
                    <a:pt x="110740" y="19976"/>
                    <a:pt x="109992" y="21090"/>
                  </a:cubicBezTo>
                  <a:cubicBezTo>
                    <a:pt x="109946" y="21070"/>
                    <a:pt x="109908" y="21055"/>
                    <a:pt x="109856" y="21035"/>
                  </a:cubicBezTo>
                  <a:cubicBezTo>
                    <a:pt x="109844" y="21030"/>
                    <a:pt x="109832" y="21027"/>
                    <a:pt x="109820" y="21027"/>
                  </a:cubicBezTo>
                  <a:cubicBezTo>
                    <a:pt x="109725" y="21027"/>
                    <a:pt x="109669" y="21194"/>
                    <a:pt x="109772" y="21240"/>
                  </a:cubicBezTo>
                  <a:cubicBezTo>
                    <a:pt x="109798" y="21252"/>
                    <a:pt x="109833" y="21275"/>
                    <a:pt x="109868" y="21292"/>
                  </a:cubicBezTo>
                  <a:cubicBezTo>
                    <a:pt x="109806" y="21416"/>
                    <a:pt x="109915" y="21527"/>
                    <a:pt x="110032" y="21527"/>
                  </a:cubicBezTo>
                  <a:cubicBezTo>
                    <a:pt x="110073" y="21527"/>
                    <a:pt x="110115" y="21514"/>
                    <a:pt x="110151" y="21483"/>
                  </a:cubicBezTo>
                  <a:lnTo>
                    <a:pt x="110159" y="21477"/>
                  </a:lnTo>
                  <a:cubicBezTo>
                    <a:pt x="111055" y="22101"/>
                    <a:pt x="112684" y="23551"/>
                    <a:pt x="113576" y="23551"/>
                  </a:cubicBezTo>
                  <a:cubicBezTo>
                    <a:pt x="113682" y="23551"/>
                    <a:pt x="113778" y="23531"/>
                    <a:pt x="113860" y="23486"/>
                  </a:cubicBezTo>
                  <a:cubicBezTo>
                    <a:pt x="114481" y="23145"/>
                    <a:pt x="115922" y="22496"/>
                    <a:pt x="115417" y="21445"/>
                  </a:cubicBezTo>
                  <a:cubicBezTo>
                    <a:pt x="114395" y="19320"/>
                    <a:pt x="111860" y="18024"/>
                    <a:pt x="110376" y="16208"/>
                  </a:cubicBezTo>
                  <a:cubicBezTo>
                    <a:pt x="109075" y="14616"/>
                    <a:pt x="106938" y="11528"/>
                    <a:pt x="104501" y="11528"/>
                  </a:cubicBezTo>
                  <a:cubicBezTo>
                    <a:pt x="104494" y="11528"/>
                    <a:pt x="104487" y="11528"/>
                    <a:pt x="104481" y="11528"/>
                  </a:cubicBezTo>
                  <a:cubicBezTo>
                    <a:pt x="103173" y="11537"/>
                    <a:pt x="102968" y="12308"/>
                    <a:pt x="102393" y="13436"/>
                  </a:cubicBezTo>
                  <a:cubicBezTo>
                    <a:pt x="101555" y="15087"/>
                    <a:pt x="99546" y="15250"/>
                    <a:pt x="97834" y="15250"/>
                  </a:cubicBezTo>
                  <a:cubicBezTo>
                    <a:pt x="97453" y="15250"/>
                    <a:pt x="97087" y="15242"/>
                    <a:pt x="96752" y="15241"/>
                  </a:cubicBezTo>
                  <a:cubicBezTo>
                    <a:pt x="93882" y="15229"/>
                    <a:pt x="93571" y="12547"/>
                    <a:pt x="92292" y="10907"/>
                  </a:cubicBezTo>
                  <a:cubicBezTo>
                    <a:pt x="91807" y="10284"/>
                    <a:pt x="90718" y="10067"/>
                    <a:pt x="90046" y="9859"/>
                  </a:cubicBezTo>
                  <a:cubicBezTo>
                    <a:pt x="82126" y="7423"/>
                    <a:pt x="88103" y="8604"/>
                    <a:pt x="84938" y="6753"/>
                  </a:cubicBezTo>
                  <a:cubicBezTo>
                    <a:pt x="84413" y="6444"/>
                    <a:pt x="83948" y="6324"/>
                    <a:pt x="83512" y="6324"/>
                  </a:cubicBezTo>
                  <a:cubicBezTo>
                    <a:pt x="82630" y="6324"/>
                    <a:pt x="81865" y="6818"/>
                    <a:pt x="80951" y="7252"/>
                  </a:cubicBezTo>
                  <a:cubicBezTo>
                    <a:pt x="80914" y="7157"/>
                    <a:pt x="80874" y="7059"/>
                    <a:pt x="80833" y="6961"/>
                  </a:cubicBezTo>
                  <a:cubicBezTo>
                    <a:pt x="80839" y="6952"/>
                    <a:pt x="80845" y="6941"/>
                    <a:pt x="80850" y="6932"/>
                  </a:cubicBezTo>
                  <a:cubicBezTo>
                    <a:pt x="80897" y="6845"/>
                    <a:pt x="80839" y="6739"/>
                    <a:pt x="80741" y="6736"/>
                  </a:cubicBezTo>
                  <a:cubicBezTo>
                    <a:pt x="80481" y="6109"/>
                    <a:pt x="80172" y="5497"/>
                    <a:pt x="79583" y="5154"/>
                  </a:cubicBezTo>
                  <a:cubicBezTo>
                    <a:pt x="79303" y="4989"/>
                    <a:pt x="79013" y="4921"/>
                    <a:pt x="78722" y="4921"/>
                  </a:cubicBezTo>
                  <a:cubicBezTo>
                    <a:pt x="77823" y="4921"/>
                    <a:pt x="76913" y="5575"/>
                    <a:pt x="76237" y="6075"/>
                  </a:cubicBezTo>
                  <a:cubicBezTo>
                    <a:pt x="75914" y="6314"/>
                    <a:pt x="75593" y="6606"/>
                    <a:pt x="75258" y="6868"/>
                  </a:cubicBezTo>
                  <a:cubicBezTo>
                    <a:pt x="75236" y="6860"/>
                    <a:pt x="75214" y="6855"/>
                    <a:pt x="75191" y="6855"/>
                  </a:cubicBezTo>
                  <a:cubicBezTo>
                    <a:pt x="75158" y="6855"/>
                    <a:pt x="75126" y="6867"/>
                    <a:pt x="75100" y="6900"/>
                  </a:cubicBezTo>
                  <a:cubicBezTo>
                    <a:pt x="75045" y="6967"/>
                    <a:pt x="74993" y="7036"/>
                    <a:pt x="74941" y="7102"/>
                  </a:cubicBezTo>
                  <a:cubicBezTo>
                    <a:pt x="74513" y="7398"/>
                    <a:pt x="74055" y="7615"/>
                    <a:pt x="73525" y="7615"/>
                  </a:cubicBezTo>
                  <a:cubicBezTo>
                    <a:pt x="73407" y="7615"/>
                    <a:pt x="73285" y="7605"/>
                    <a:pt x="73159" y="7582"/>
                  </a:cubicBezTo>
                  <a:cubicBezTo>
                    <a:pt x="73105" y="7570"/>
                    <a:pt x="73053" y="7556"/>
                    <a:pt x="72998" y="7541"/>
                  </a:cubicBezTo>
                  <a:cubicBezTo>
                    <a:pt x="73038" y="7426"/>
                    <a:pt x="72946" y="7329"/>
                    <a:pt x="72846" y="7329"/>
                  </a:cubicBezTo>
                  <a:cubicBezTo>
                    <a:pt x="72808" y="7329"/>
                    <a:pt x="72769" y="7342"/>
                    <a:pt x="72735" y="7374"/>
                  </a:cubicBezTo>
                  <a:cubicBezTo>
                    <a:pt x="72706" y="7400"/>
                    <a:pt x="72680" y="7429"/>
                    <a:pt x="72651" y="7455"/>
                  </a:cubicBezTo>
                  <a:cubicBezTo>
                    <a:pt x="72267" y="7345"/>
                    <a:pt x="71892" y="7221"/>
                    <a:pt x="71479" y="7195"/>
                  </a:cubicBezTo>
                  <a:cubicBezTo>
                    <a:pt x="71452" y="7193"/>
                    <a:pt x="71426" y="7192"/>
                    <a:pt x="71399" y="7192"/>
                  </a:cubicBezTo>
                  <a:cubicBezTo>
                    <a:pt x="70626" y="7192"/>
                    <a:pt x="70229" y="7960"/>
                    <a:pt x="69984" y="8658"/>
                  </a:cubicBezTo>
                  <a:cubicBezTo>
                    <a:pt x="69951" y="8616"/>
                    <a:pt x="69901" y="8594"/>
                    <a:pt x="69851" y="8594"/>
                  </a:cubicBezTo>
                  <a:cubicBezTo>
                    <a:pt x="69813" y="8594"/>
                    <a:pt x="69775" y="8606"/>
                    <a:pt x="69744" y="8632"/>
                  </a:cubicBezTo>
                  <a:cubicBezTo>
                    <a:pt x="69715" y="8656"/>
                    <a:pt x="69692" y="8682"/>
                    <a:pt x="69663" y="8705"/>
                  </a:cubicBezTo>
                  <a:cubicBezTo>
                    <a:pt x="68719" y="6412"/>
                    <a:pt x="69741" y="4458"/>
                    <a:pt x="67131" y="2942"/>
                  </a:cubicBezTo>
                  <a:cubicBezTo>
                    <a:pt x="66996" y="2864"/>
                    <a:pt x="66857" y="2795"/>
                    <a:pt x="66716" y="2734"/>
                  </a:cubicBezTo>
                  <a:cubicBezTo>
                    <a:pt x="66701" y="2661"/>
                    <a:pt x="66630" y="2611"/>
                    <a:pt x="66552" y="2611"/>
                  </a:cubicBezTo>
                  <a:cubicBezTo>
                    <a:pt x="66520" y="2611"/>
                    <a:pt x="66486" y="2619"/>
                    <a:pt x="66456" y="2639"/>
                  </a:cubicBezTo>
                  <a:cubicBezTo>
                    <a:pt x="66096" y="2512"/>
                    <a:pt x="65727" y="2444"/>
                    <a:pt x="65367" y="2444"/>
                  </a:cubicBezTo>
                  <a:cubicBezTo>
                    <a:pt x="64654" y="2444"/>
                    <a:pt x="63976" y="2714"/>
                    <a:pt x="63474" y="3338"/>
                  </a:cubicBezTo>
                  <a:cubicBezTo>
                    <a:pt x="63416" y="3410"/>
                    <a:pt x="63333" y="3439"/>
                    <a:pt x="63234" y="3439"/>
                  </a:cubicBezTo>
                  <a:cubicBezTo>
                    <a:pt x="62844" y="3439"/>
                    <a:pt x="62216" y="2989"/>
                    <a:pt x="62016" y="2948"/>
                  </a:cubicBezTo>
                  <a:cubicBezTo>
                    <a:pt x="60699" y="2665"/>
                    <a:pt x="59345" y="2792"/>
                    <a:pt x="58294" y="2116"/>
                  </a:cubicBezTo>
                  <a:cubicBezTo>
                    <a:pt x="58361" y="1992"/>
                    <a:pt x="58439" y="1871"/>
                    <a:pt x="58505" y="1747"/>
                  </a:cubicBezTo>
                  <a:cubicBezTo>
                    <a:pt x="58567" y="1626"/>
                    <a:pt x="58464" y="1493"/>
                    <a:pt x="58354" y="1493"/>
                  </a:cubicBezTo>
                  <a:cubicBezTo>
                    <a:pt x="58317" y="1493"/>
                    <a:pt x="58278" y="1508"/>
                    <a:pt x="58245" y="1545"/>
                  </a:cubicBezTo>
                  <a:cubicBezTo>
                    <a:pt x="58150" y="1655"/>
                    <a:pt x="58058" y="1761"/>
                    <a:pt x="57962" y="1868"/>
                  </a:cubicBezTo>
                  <a:cubicBezTo>
                    <a:pt x="57665" y="1600"/>
                    <a:pt x="57419" y="1279"/>
                    <a:pt x="57238" y="921"/>
                  </a:cubicBezTo>
                  <a:cubicBezTo>
                    <a:pt x="56888" y="249"/>
                    <a:pt x="56486" y="1"/>
                    <a:pt x="5601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1" name="Google Shape;9431;p131"/>
            <p:cNvSpPr/>
            <p:nvPr/>
          </p:nvSpPr>
          <p:spPr>
            <a:xfrm>
              <a:off x="3821825" y="993775"/>
              <a:ext cx="392800" cy="417775"/>
            </a:xfrm>
            <a:custGeom>
              <a:avLst/>
              <a:gdLst/>
              <a:ahLst/>
              <a:cxnLst/>
              <a:rect l="l" t="t" r="r" b="b"/>
              <a:pathLst>
                <a:path w="15712" h="16711" extrusionOk="0">
                  <a:moveTo>
                    <a:pt x="8892" y="351"/>
                  </a:moveTo>
                  <a:lnTo>
                    <a:pt x="8892" y="351"/>
                  </a:lnTo>
                  <a:cubicBezTo>
                    <a:pt x="8237" y="625"/>
                    <a:pt x="7645" y="1027"/>
                    <a:pt x="7149" y="1535"/>
                  </a:cubicBezTo>
                  <a:cubicBezTo>
                    <a:pt x="7154" y="1437"/>
                    <a:pt x="7160" y="1344"/>
                    <a:pt x="7160" y="1237"/>
                  </a:cubicBezTo>
                  <a:cubicBezTo>
                    <a:pt x="7160" y="1125"/>
                    <a:pt x="7081" y="1071"/>
                    <a:pt x="6996" y="1071"/>
                  </a:cubicBezTo>
                  <a:cubicBezTo>
                    <a:pt x="6959" y="1071"/>
                    <a:pt x="6921" y="1081"/>
                    <a:pt x="6889" y="1102"/>
                  </a:cubicBezTo>
                  <a:cubicBezTo>
                    <a:pt x="7342" y="588"/>
                    <a:pt x="8073" y="389"/>
                    <a:pt x="8892" y="351"/>
                  </a:cubicBezTo>
                  <a:close/>
                  <a:moveTo>
                    <a:pt x="3410" y="2629"/>
                  </a:moveTo>
                  <a:lnTo>
                    <a:pt x="3410" y="2629"/>
                  </a:lnTo>
                  <a:cubicBezTo>
                    <a:pt x="3408" y="2631"/>
                    <a:pt x="3407" y="2634"/>
                    <a:pt x="3405" y="2636"/>
                  </a:cubicBezTo>
                  <a:lnTo>
                    <a:pt x="3405" y="2636"/>
                  </a:lnTo>
                  <a:cubicBezTo>
                    <a:pt x="3407" y="2633"/>
                    <a:pt x="3408" y="2631"/>
                    <a:pt x="3410" y="2629"/>
                  </a:cubicBezTo>
                  <a:close/>
                  <a:moveTo>
                    <a:pt x="9943" y="377"/>
                  </a:moveTo>
                  <a:cubicBezTo>
                    <a:pt x="10304" y="409"/>
                    <a:pt x="10665" y="458"/>
                    <a:pt x="11020" y="513"/>
                  </a:cubicBezTo>
                  <a:cubicBezTo>
                    <a:pt x="9585" y="1705"/>
                    <a:pt x="7951" y="3050"/>
                    <a:pt x="6433" y="4471"/>
                  </a:cubicBezTo>
                  <a:cubicBezTo>
                    <a:pt x="6964" y="3908"/>
                    <a:pt x="7486" y="3336"/>
                    <a:pt x="7971" y="2739"/>
                  </a:cubicBezTo>
                  <a:cubicBezTo>
                    <a:pt x="8673" y="1988"/>
                    <a:pt x="9343" y="1211"/>
                    <a:pt x="9943" y="377"/>
                  </a:cubicBezTo>
                  <a:close/>
                  <a:moveTo>
                    <a:pt x="3407" y="2537"/>
                  </a:moveTo>
                  <a:lnTo>
                    <a:pt x="3407" y="2537"/>
                  </a:lnTo>
                  <a:cubicBezTo>
                    <a:pt x="2573" y="3564"/>
                    <a:pt x="1741" y="4586"/>
                    <a:pt x="994" y="5686"/>
                  </a:cubicBezTo>
                  <a:cubicBezTo>
                    <a:pt x="1074" y="5132"/>
                    <a:pt x="1251" y="4595"/>
                    <a:pt x="1516" y="4101"/>
                  </a:cubicBezTo>
                  <a:cubicBezTo>
                    <a:pt x="1935" y="3154"/>
                    <a:pt x="2625" y="2687"/>
                    <a:pt x="3407" y="2537"/>
                  </a:cubicBezTo>
                  <a:close/>
                  <a:moveTo>
                    <a:pt x="5038" y="2609"/>
                  </a:moveTo>
                  <a:cubicBezTo>
                    <a:pt x="5217" y="2652"/>
                    <a:pt x="5393" y="2704"/>
                    <a:pt x="5570" y="2765"/>
                  </a:cubicBezTo>
                  <a:cubicBezTo>
                    <a:pt x="4548" y="3841"/>
                    <a:pt x="3554" y="4938"/>
                    <a:pt x="2584" y="6062"/>
                  </a:cubicBezTo>
                  <a:cubicBezTo>
                    <a:pt x="3364" y="4881"/>
                    <a:pt x="4169" y="3726"/>
                    <a:pt x="5038" y="2609"/>
                  </a:cubicBezTo>
                  <a:close/>
                  <a:moveTo>
                    <a:pt x="4010" y="2481"/>
                  </a:moveTo>
                  <a:cubicBezTo>
                    <a:pt x="4220" y="2481"/>
                    <a:pt x="4431" y="2499"/>
                    <a:pt x="4640" y="2531"/>
                  </a:cubicBezTo>
                  <a:cubicBezTo>
                    <a:pt x="3427" y="3631"/>
                    <a:pt x="2394" y="4861"/>
                    <a:pt x="1375" y="6151"/>
                  </a:cubicBezTo>
                  <a:cubicBezTo>
                    <a:pt x="2232" y="5066"/>
                    <a:pt x="3032" y="3720"/>
                    <a:pt x="3849" y="2485"/>
                  </a:cubicBezTo>
                  <a:cubicBezTo>
                    <a:pt x="3902" y="2482"/>
                    <a:pt x="3956" y="2481"/>
                    <a:pt x="4010" y="2481"/>
                  </a:cubicBezTo>
                  <a:close/>
                  <a:moveTo>
                    <a:pt x="2656" y="3727"/>
                  </a:moveTo>
                  <a:cubicBezTo>
                    <a:pt x="2041" y="4656"/>
                    <a:pt x="1471" y="5609"/>
                    <a:pt x="959" y="6604"/>
                  </a:cubicBezTo>
                  <a:cubicBezTo>
                    <a:pt x="956" y="6500"/>
                    <a:pt x="953" y="6396"/>
                    <a:pt x="956" y="6293"/>
                  </a:cubicBezTo>
                  <a:lnTo>
                    <a:pt x="953" y="6293"/>
                  </a:lnTo>
                  <a:cubicBezTo>
                    <a:pt x="1022" y="6212"/>
                    <a:pt x="1089" y="6131"/>
                    <a:pt x="1155" y="6050"/>
                  </a:cubicBezTo>
                  <a:cubicBezTo>
                    <a:pt x="1210" y="5986"/>
                    <a:pt x="1153" y="5901"/>
                    <a:pt x="1091" y="5901"/>
                  </a:cubicBezTo>
                  <a:cubicBezTo>
                    <a:pt x="1071" y="5901"/>
                    <a:pt x="1051" y="5909"/>
                    <a:pt x="1034" y="5929"/>
                  </a:cubicBezTo>
                  <a:cubicBezTo>
                    <a:pt x="1522" y="5359"/>
                    <a:pt x="2147" y="4469"/>
                    <a:pt x="2656" y="3727"/>
                  </a:cubicBezTo>
                  <a:close/>
                  <a:moveTo>
                    <a:pt x="4328" y="3022"/>
                  </a:moveTo>
                  <a:lnTo>
                    <a:pt x="4328" y="3022"/>
                  </a:lnTo>
                  <a:cubicBezTo>
                    <a:pt x="3176" y="4486"/>
                    <a:pt x="2192" y="6085"/>
                    <a:pt x="1170" y="7644"/>
                  </a:cubicBezTo>
                  <a:cubicBezTo>
                    <a:pt x="1124" y="7528"/>
                    <a:pt x="1080" y="7410"/>
                    <a:pt x="1031" y="7294"/>
                  </a:cubicBezTo>
                  <a:cubicBezTo>
                    <a:pt x="1017" y="7213"/>
                    <a:pt x="1017" y="7136"/>
                    <a:pt x="1005" y="7055"/>
                  </a:cubicBezTo>
                  <a:cubicBezTo>
                    <a:pt x="1017" y="7049"/>
                    <a:pt x="1028" y="7049"/>
                    <a:pt x="1040" y="7037"/>
                  </a:cubicBezTo>
                  <a:cubicBezTo>
                    <a:pt x="2065" y="5750"/>
                    <a:pt x="3560" y="3998"/>
                    <a:pt x="4328" y="3022"/>
                  </a:cubicBezTo>
                  <a:close/>
                  <a:moveTo>
                    <a:pt x="8566" y="1428"/>
                  </a:moveTo>
                  <a:lnTo>
                    <a:pt x="8566" y="1428"/>
                  </a:lnTo>
                  <a:cubicBezTo>
                    <a:pt x="7948" y="2337"/>
                    <a:pt x="7186" y="3160"/>
                    <a:pt x="6444" y="3963"/>
                  </a:cubicBezTo>
                  <a:cubicBezTo>
                    <a:pt x="5136" y="5383"/>
                    <a:pt x="3719" y="6702"/>
                    <a:pt x="2420" y="8134"/>
                  </a:cubicBezTo>
                  <a:cubicBezTo>
                    <a:pt x="3551" y="6887"/>
                    <a:pt x="4588" y="5343"/>
                    <a:pt x="5561" y="3792"/>
                  </a:cubicBezTo>
                  <a:lnTo>
                    <a:pt x="5561" y="3792"/>
                  </a:lnTo>
                  <a:cubicBezTo>
                    <a:pt x="5549" y="3815"/>
                    <a:pt x="5535" y="3839"/>
                    <a:pt x="5523" y="3862"/>
                  </a:cubicBezTo>
                  <a:cubicBezTo>
                    <a:pt x="5457" y="3982"/>
                    <a:pt x="5557" y="4107"/>
                    <a:pt x="5668" y="4107"/>
                  </a:cubicBezTo>
                  <a:cubicBezTo>
                    <a:pt x="5706" y="4107"/>
                    <a:pt x="5746" y="4093"/>
                    <a:pt x="5780" y="4058"/>
                  </a:cubicBezTo>
                  <a:cubicBezTo>
                    <a:pt x="6681" y="3160"/>
                    <a:pt x="7590" y="2277"/>
                    <a:pt x="8543" y="1431"/>
                  </a:cubicBezTo>
                  <a:cubicBezTo>
                    <a:pt x="8552" y="1431"/>
                    <a:pt x="8558" y="1431"/>
                    <a:pt x="8566" y="1428"/>
                  </a:cubicBezTo>
                  <a:close/>
                  <a:moveTo>
                    <a:pt x="10618" y="1071"/>
                  </a:moveTo>
                  <a:cubicBezTo>
                    <a:pt x="10624" y="1071"/>
                    <a:pt x="10465" y="1255"/>
                    <a:pt x="10030" y="1751"/>
                  </a:cubicBezTo>
                  <a:cubicBezTo>
                    <a:pt x="7507" y="4630"/>
                    <a:pt x="4475" y="6962"/>
                    <a:pt x="2131" y="10005"/>
                  </a:cubicBezTo>
                  <a:cubicBezTo>
                    <a:pt x="1851" y="9344"/>
                    <a:pt x="1583" y="8680"/>
                    <a:pt x="1320" y="8013"/>
                  </a:cubicBezTo>
                  <a:lnTo>
                    <a:pt x="1317" y="8013"/>
                  </a:lnTo>
                  <a:cubicBezTo>
                    <a:pt x="2798" y="6269"/>
                    <a:pt x="4288" y="4540"/>
                    <a:pt x="5858" y="2880"/>
                  </a:cubicBezTo>
                  <a:lnTo>
                    <a:pt x="5858" y="2880"/>
                  </a:lnTo>
                  <a:cubicBezTo>
                    <a:pt x="4380" y="4445"/>
                    <a:pt x="3130" y="6855"/>
                    <a:pt x="1900" y="8744"/>
                  </a:cubicBezTo>
                  <a:cubicBezTo>
                    <a:pt x="1825" y="8857"/>
                    <a:pt x="1934" y="8981"/>
                    <a:pt x="2045" y="8981"/>
                  </a:cubicBezTo>
                  <a:cubicBezTo>
                    <a:pt x="2075" y="8981"/>
                    <a:pt x="2105" y="8972"/>
                    <a:pt x="2131" y="8951"/>
                  </a:cubicBezTo>
                  <a:lnTo>
                    <a:pt x="2131" y="8951"/>
                  </a:lnTo>
                  <a:cubicBezTo>
                    <a:pt x="2105" y="8989"/>
                    <a:pt x="2079" y="9021"/>
                    <a:pt x="2053" y="9058"/>
                  </a:cubicBezTo>
                  <a:cubicBezTo>
                    <a:pt x="1971" y="9180"/>
                    <a:pt x="2084" y="9301"/>
                    <a:pt x="2203" y="9301"/>
                  </a:cubicBezTo>
                  <a:cubicBezTo>
                    <a:pt x="2242" y="9301"/>
                    <a:pt x="2282" y="9288"/>
                    <a:pt x="2316" y="9257"/>
                  </a:cubicBezTo>
                  <a:cubicBezTo>
                    <a:pt x="3982" y="7733"/>
                    <a:pt x="5570" y="6128"/>
                    <a:pt x="7169" y="4531"/>
                  </a:cubicBezTo>
                  <a:cubicBezTo>
                    <a:pt x="7853" y="3847"/>
                    <a:pt x="8549" y="3180"/>
                    <a:pt x="9253" y="2519"/>
                  </a:cubicBezTo>
                  <a:cubicBezTo>
                    <a:pt x="9525" y="2264"/>
                    <a:pt x="10604" y="1071"/>
                    <a:pt x="10618" y="1071"/>
                  </a:cubicBezTo>
                  <a:close/>
                  <a:moveTo>
                    <a:pt x="11465" y="588"/>
                  </a:moveTo>
                  <a:cubicBezTo>
                    <a:pt x="12097" y="700"/>
                    <a:pt x="12683" y="822"/>
                    <a:pt x="13128" y="885"/>
                  </a:cubicBezTo>
                  <a:cubicBezTo>
                    <a:pt x="13691" y="966"/>
                    <a:pt x="15446" y="764"/>
                    <a:pt x="15258" y="1460"/>
                  </a:cubicBezTo>
                  <a:cubicBezTo>
                    <a:pt x="14987" y="2441"/>
                    <a:pt x="13792" y="3076"/>
                    <a:pt x="12983" y="3544"/>
                  </a:cubicBezTo>
                  <a:cubicBezTo>
                    <a:pt x="12221" y="3986"/>
                    <a:pt x="10913" y="4595"/>
                    <a:pt x="10059" y="5311"/>
                  </a:cubicBezTo>
                  <a:cubicBezTo>
                    <a:pt x="10382" y="5014"/>
                    <a:pt x="10697" y="4705"/>
                    <a:pt x="11032" y="4413"/>
                  </a:cubicBezTo>
                  <a:cubicBezTo>
                    <a:pt x="11421" y="4070"/>
                    <a:pt x="11823" y="3738"/>
                    <a:pt x="12224" y="3408"/>
                  </a:cubicBezTo>
                  <a:lnTo>
                    <a:pt x="12224" y="3408"/>
                  </a:lnTo>
                  <a:cubicBezTo>
                    <a:pt x="12201" y="3440"/>
                    <a:pt x="12172" y="3466"/>
                    <a:pt x="12149" y="3498"/>
                  </a:cubicBezTo>
                  <a:cubicBezTo>
                    <a:pt x="12055" y="3620"/>
                    <a:pt x="12138" y="3816"/>
                    <a:pt x="12273" y="3816"/>
                  </a:cubicBezTo>
                  <a:cubicBezTo>
                    <a:pt x="12304" y="3816"/>
                    <a:pt x="12337" y="3806"/>
                    <a:pt x="12371" y="3784"/>
                  </a:cubicBezTo>
                  <a:cubicBezTo>
                    <a:pt x="13200" y="3229"/>
                    <a:pt x="13913" y="2655"/>
                    <a:pt x="14482" y="1829"/>
                  </a:cubicBezTo>
                  <a:cubicBezTo>
                    <a:pt x="14577" y="1694"/>
                    <a:pt x="14451" y="1564"/>
                    <a:pt x="14321" y="1564"/>
                  </a:cubicBezTo>
                  <a:cubicBezTo>
                    <a:pt x="14266" y="1564"/>
                    <a:pt x="14210" y="1587"/>
                    <a:pt x="14170" y="1644"/>
                  </a:cubicBezTo>
                  <a:lnTo>
                    <a:pt x="14161" y="1656"/>
                  </a:lnTo>
                  <a:cubicBezTo>
                    <a:pt x="14125" y="1603"/>
                    <a:pt x="14063" y="1565"/>
                    <a:pt x="13998" y="1565"/>
                  </a:cubicBezTo>
                  <a:cubicBezTo>
                    <a:pt x="13960" y="1565"/>
                    <a:pt x="13921" y="1577"/>
                    <a:pt x="13884" y="1607"/>
                  </a:cubicBezTo>
                  <a:cubicBezTo>
                    <a:pt x="12868" y="2418"/>
                    <a:pt x="11863" y="3235"/>
                    <a:pt x="10884" y="4081"/>
                  </a:cubicBezTo>
                  <a:cubicBezTo>
                    <a:pt x="11719" y="3195"/>
                    <a:pt x="12550" y="2308"/>
                    <a:pt x="13353" y="1393"/>
                  </a:cubicBezTo>
                  <a:cubicBezTo>
                    <a:pt x="13478" y="1259"/>
                    <a:pt x="13358" y="1082"/>
                    <a:pt x="13217" y="1082"/>
                  </a:cubicBezTo>
                  <a:cubicBezTo>
                    <a:pt x="13175" y="1082"/>
                    <a:pt x="13132" y="1097"/>
                    <a:pt x="13093" y="1133"/>
                  </a:cubicBezTo>
                  <a:cubicBezTo>
                    <a:pt x="9577" y="4127"/>
                    <a:pt x="6453" y="7528"/>
                    <a:pt x="3107" y="10707"/>
                  </a:cubicBezTo>
                  <a:cubicBezTo>
                    <a:pt x="4389" y="9488"/>
                    <a:pt x="5953" y="7358"/>
                    <a:pt x="7400" y="5859"/>
                  </a:cubicBezTo>
                  <a:cubicBezTo>
                    <a:pt x="8924" y="4280"/>
                    <a:pt x="10535" y="2779"/>
                    <a:pt x="12091" y="1234"/>
                  </a:cubicBezTo>
                  <a:cubicBezTo>
                    <a:pt x="12218" y="1107"/>
                    <a:pt x="12099" y="932"/>
                    <a:pt x="11961" y="932"/>
                  </a:cubicBezTo>
                  <a:cubicBezTo>
                    <a:pt x="11920" y="932"/>
                    <a:pt x="11878" y="947"/>
                    <a:pt x="11840" y="983"/>
                  </a:cubicBezTo>
                  <a:cubicBezTo>
                    <a:pt x="11603" y="1200"/>
                    <a:pt x="11378" y="1428"/>
                    <a:pt x="11147" y="1647"/>
                  </a:cubicBezTo>
                  <a:cubicBezTo>
                    <a:pt x="11123" y="1641"/>
                    <a:pt x="11099" y="1638"/>
                    <a:pt x="11075" y="1638"/>
                  </a:cubicBezTo>
                  <a:cubicBezTo>
                    <a:pt x="10883" y="1638"/>
                    <a:pt x="10705" y="1835"/>
                    <a:pt x="10535" y="2233"/>
                  </a:cubicBezTo>
                  <a:cubicBezTo>
                    <a:pt x="8145" y="4552"/>
                    <a:pt x="5867" y="6985"/>
                    <a:pt x="3335" y="9159"/>
                  </a:cubicBezTo>
                  <a:cubicBezTo>
                    <a:pt x="4573" y="8094"/>
                    <a:pt x="5809" y="6408"/>
                    <a:pt x="7082" y="5195"/>
                  </a:cubicBezTo>
                  <a:cubicBezTo>
                    <a:pt x="8621" y="3729"/>
                    <a:pt x="10117" y="2251"/>
                    <a:pt x="11459" y="602"/>
                  </a:cubicBezTo>
                  <a:cubicBezTo>
                    <a:pt x="11462" y="596"/>
                    <a:pt x="11459" y="591"/>
                    <a:pt x="11465" y="588"/>
                  </a:cubicBezTo>
                  <a:close/>
                  <a:moveTo>
                    <a:pt x="8791" y="9180"/>
                  </a:moveTo>
                  <a:cubicBezTo>
                    <a:pt x="8431" y="9653"/>
                    <a:pt x="8061" y="10124"/>
                    <a:pt x="7686" y="10588"/>
                  </a:cubicBezTo>
                  <a:cubicBezTo>
                    <a:pt x="7670" y="10576"/>
                    <a:pt x="7650" y="10569"/>
                    <a:pt x="7630" y="10569"/>
                  </a:cubicBezTo>
                  <a:cubicBezTo>
                    <a:pt x="7618" y="10569"/>
                    <a:pt x="7605" y="10571"/>
                    <a:pt x="7593" y="10577"/>
                  </a:cubicBezTo>
                  <a:cubicBezTo>
                    <a:pt x="7480" y="10628"/>
                    <a:pt x="7376" y="10680"/>
                    <a:pt x="7280" y="10732"/>
                  </a:cubicBezTo>
                  <a:lnTo>
                    <a:pt x="7280" y="10732"/>
                  </a:lnTo>
                  <a:cubicBezTo>
                    <a:pt x="7288" y="10718"/>
                    <a:pt x="7287" y="10701"/>
                    <a:pt x="7270" y="10687"/>
                  </a:cubicBezTo>
                  <a:cubicBezTo>
                    <a:pt x="7128" y="10562"/>
                    <a:pt x="8047" y="9780"/>
                    <a:pt x="8791" y="9180"/>
                  </a:cubicBezTo>
                  <a:close/>
                  <a:moveTo>
                    <a:pt x="4319" y="8741"/>
                  </a:moveTo>
                  <a:lnTo>
                    <a:pt x="4319" y="8741"/>
                  </a:lnTo>
                  <a:cubicBezTo>
                    <a:pt x="3705" y="9503"/>
                    <a:pt x="3124" y="10294"/>
                    <a:pt x="2570" y="11108"/>
                  </a:cubicBezTo>
                  <a:cubicBezTo>
                    <a:pt x="2495" y="10900"/>
                    <a:pt x="2423" y="10692"/>
                    <a:pt x="2327" y="10479"/>
                  </a:cubicBezTo>
                  <a:cubicBezTo>
                    <a:pt x="2319" y="10458"/>
                    <a:pt x="2313" y="10438"/>
                    <a:pt x="2304" y="10418"/>
                  </a:cubicBezTo>
                  <a:cubicBezTo>
                    <a:pt x="2994" y="9881"/>
                    <a:pt x="3664" y="9318"/>
                    <a:pt x="4319" y="8741"/>
                  </a:cubicBezTo>
                  <a:close/>
                  <a:moveTo>
                    <a:pt x="9577" y="9777"/>
                  </a:moveTo>
                  <a:cubicBezTo>
                    <a:pt x="9118" y="10343"/>
                    <a:pt x="8667" y="10915"/>
                    <a:pt x="8214" y="11483"/>
                  </a:cubicBezTo>
                  <a:cubicBezTo>
                    <a:pt x="8078" y="11339"/>
                    <a:pt x="7925" y="11212"/>
                    <a:pt x="7755" y="11108"/>
                  </a:cubicBezTo>
                  <a:cubicBezTo>
                    <a:pt x="8399" y="10713"/>
                    <a:pt x="8991" y="10251"/>
                    <a:pt x="9577" y="9777"/>
                  </a:cubicBezTo>
                  <a:close/>
                  <a:moveTo>
                    <a:pt x="10353" y="10473"/>
                  </a:moveTo>
                  <a:lnTo>
                    <a:pt x="10353" y="10473"/>
                  </a:lnTo>
                  <a:cubicBezTo>
                    <a:pt x="9903" y="11180"/>
                    <a:pt x="9435" y="11876"/>
                    <a:pt x="8947" y="12560"/>
                  </a:cubicBezTo>
                  <a:cubicBezTo>
                    <a:pt x="8826" y="12355"/>
                    <a:pt x="8705" y="12147"/>
                    <a:pt x="8575" y="11954"/>
                  </a:cubicBezTo>
                  <a:cubicBezTo>
                    <a:pt x="9152" y="11440"/>
                    <a:pt x="9735" y="10938"/>
                    <a:pt x="10353" y="10473"/>
                  </a:cubicBezTo>
                  <a:close/>
                  <a:moveTo>
                    <a:pt x="10633" y="3830"/>
                  </a:moveTo>
                  <a:lnTo>
                    <a:pt x="10633" y="3830"/>
                  </a:lnTo>
                  <a:cubicBezTo>
                    <a:pt x="9484" y="5060"/>
                    <a:pt x="8332" y="6284"/>
                    <a:pt x="7267" y="7595"/>
                  </a:cubicBezTo>
                  <a:cubicBezTo>
                    <a:pt x="7215" y="7661"/>
                    <a:pt x="7212" y="7753"/>
                    <a:pt x="7264" y="7820"/>
                  </a:cubicBezTo>
                  <a:cubicBezTo>
                    <a:pt x="5751" y="9171"/>
                    <a:pt x="4293" y="10571"/>
                    <a:pt x="2934" y="12081"/>
                  </a:cubicBezTo>
                  <a:cubicBezTo>
                    <a:pt x="2885" y="12136"/>
                    <a:pt x="2933" y="12211"/>
                    <a:pt x="2988" y="12211"/>
                  </a:cubicBezTo>
                  <a:cubicBezTo>
                    <a:pt x="3005" y="12211"/>
                    <a:pt x="3022" y="12204"/>
                    <a:pt x="3038" y="12188"/>
                  </a:cubicBezTo>
                  <a:cubicBezTo>
                    <a:pt x="3782" y="11403"/>
                    <a:pt x="4533" y="10623"/>
                    <a:pt x="5301" y="9864"/>
                  </a:cubicBezTo>
                  <a:cubicBezTo>
                    <a:pt x="5999" y="9171"/>
                    <a:pt x="7212" y="8356"/>
                    <a:pt x="7705" y="7745"/>
                  </a:cubicBezTo>
                  <a:lnTo>
                    <a:pt x="7705" y="7745"/>
                  </a:lnTo>
                  <a:cubicBezTo>
                    <a:pt x="6263" y="9543"/>
                    <a:pt x="4606" y="11160"/>
                    <a:pt x="3069" y="12878"/>
                  </a:cubicBezTo>
                  <a:cubicBezTo>
                    <a:pt x="2965" y="12433"/>
                    <a:pt x="2859" y="11994"/>
                    <a:pt x="2723" y="11556"/>
                  </a:cubicBezTo>
                  <a:cubicBezTo>
                    <a:pt x="5353" y="9113"/>
                    <a:pt x="7827" y="6515"/>
                    <a:pt x="10417" y="4029"/>
                  </a:cubicBezTo>
                  <a:cubicBezTo>
                    <a:pt x="10489" y="3963"/>
                    <a:pt x="10564" y="3899"/>
                    <a:pt x="10633" y="3830"/>
                  </a:cubicBezTo>
                  <a:close/>
                  <a:moveTo>
                    <a:pt x="6684" y="9999"/>
                  </a:moveTo>
                  <a:lnTo>
                    <a:pt x="6684" y="9999"/>
                  </a:lnTo>
                  <a:cubicBezTo>
                    <a:pt x="5477" y="11221"/>
                    <a:pt x="4340" y="12505"/>
                    <a:pt x="3309" y="13882"/>
                  </a:cubicBezTo>
                  <a:cubicBezTo>
                    <a:pt x="3260" y="13683"/>
                    <a:pt x="3217" y="13493"/>
                    <a:pt x="3170" y="13299"/>
                  </a:cubicBezTo>
                  <a:cubicBezTo>
                    <a:pt x="3973" y="12497"/>
                    <a:pt x="4781" y="11703"/>
                    <a:pt x="5613" y="10929"/>
                  </a:cubicBezTo>
                  <a:cubicBezTo>
                    <a:pt x="5959" y="10609"/>
                    <a:pt x="6323" y="10303"/>
                    <a:pt x="6684" y="9999"/>
                  </a:cubicBezTo>
                  <a:close/>
                  <a:moveTo>
                    <a:pt x="10867" y="8683"/>
                  </a:moveTo>
                  <a:cubicBezTo>
                    <a:pt x="11947" y="9413"/>
                    <a:pt x="12602" y="10542"/>
                    <a:pt x="12403" y="11885"/>
                  </a:cubicBezTo>
                  <a:cubicBezTo>
                    <a:pt x="12295" y="12613"/>
                    <a:pt x="11454" y="14017"/>
                    <a:pt x="10547" y="14017"/>
                  </a:cubicBezTo>
                  <a:cubicBezTo>
                    <a:pt x="10408" y="14017"/>
                    <a:pt x="10268" y="13984"/>
                    <a:pt x="10128" y="13911"/>
                  </a:cubicBezTo>
                  <a:cubicBezTo>
                    <a:pt x="9730" y="13701"/>
                    <a:pt x="9447" y="13343"/>
                    <a:pt x="9190" y="12950"/>
                  </a:cubicBezTo>
                  <a:cubicBezTo>
                    <a:pt x="9675" y="12396"/>
                    <a:pt x="10189" y="11870"/>
                    <a:pt x="10729" y="11374"/>
                  </a:cubicBezTo>
                  <a:lnTo>
                    <a:pt x="10729" y="11374"/>
                  </a:lnTo>
                  <a:cubicBezTo>
                    <a:pt x="10411" y="11925"/>
                    <a:pt x="10030" y="12433"/>
                    <a:pt x="9623" y="12944"/>
                  </a:cubicBezTo>
                  <a:cubicBezTo>
                    <a:pt x="9505" y="13091"/>
                    <a:pt x="9615" y="13269"/>
                    <a:pt x="9760" y="13269"/>
                  </a:cubicBezTo>
                  <a:cubicBezTo>
                    <a:pt x="9803" y="13269"/>
                    <a:pt x="9850" y="13253"/>
                    <a:pt x="9894" y="13216"/>
                  </a:cubicBezTo>
                  <a:cubicBezTo>
                    <a:pt x="10362" y="12820"/>
                    <a:pt x="10798" y="12393"/>
                    <a:pt x="11237" y="11968"/>
                  </a:cubicBezTo>
                  <a:lnTo>
                    <a:pt x="11237" y="11968"/>
                  </a:lnTo>
                  <a:cubicBezTo>
                    <a:pt x="11026" y="12373"/>
                    <a:pt x="10795" y="12762"/>
                    <a:pt x="10538" y="13140"/>
                  </a:cubicBezTo>
                  <a:cubicBezTo>
                    <a:pt x="10469" y="13295"/>
                    <a:pt x="10583" y="13425"/>
                    <a:pt x="10708" y="13425"/>
                  </a:cubicBezTo>
                  <a:cubicBezTo>
                    <a:pt x="10765" y="13425"/>
                    <a:pt x="10825" y="13398"/>
                    <a:pt x="10870" y="13334"/>
                  </a:cubicBezTo>
                  <a:cubicBezTo>
                    <a:pt x="11058" y="12915"/>
                    <a:pt x="11384" y="12595"/>
                    <a:pt x="11641" y="12222"/>
                  </a:cubicBezTo>
                  <a:cubicBezTo>
                    <a:pt x="11681" y="12162"/>
                    <a:pt x="11664" y="12101"/>
                    <a:pt x="11629" y="12052"/>
                  </a:cubicBezTo>
                  <a:cubicBezTo>
                    <a:pt x="11794" y="11743"/>
                    <a:pt x="11956" y="11431"/>
                    <a:pt x="12129" y="11128"/>
                  </a:cubicBezTo>
                  <a:cubicBezTo>
                    <a:pt x="12215" y="10979"/>
                    <a:pt x="12094" y="10846"/>
                    <a:pt x="11960" y="10846"/>
                  </a:cubicBezTo>
                  <a:cubicBezTo>
                    <a:pt x="11915" y="10846"/>
                    <a:pt x="11869" y="10860"/>
                    <a:pt x="11829" y="10894"/>
                  </a:cubicBezTo>
                  <a:cubicBezTo>
                    <a:pt x="11534" y="11140"/>
                    <a:pt x="11263" y="11408"/>
                    <a:pt x="10988" y="11674"/>
                  </a:cubicBezTo>
                  <a:cubicBezTo>
                    <a:pt x="11196" y="11336"/>
                    <a:pt x="11375" y="10981"/>
                    <a:pt x="11520" y="10609"/>
                  </a:cubicBezTo>
                  <a:cubicBezTo>
                    <a:pt x="11571" y="10468"/>
                    <a:pt x="11454" y="10377"/>
                    <a:pt x="11334" y="10377"/>
                  </a:cubicBezTo>
                  <a:cubicBezTo>
                    <a:pt x="11286" y="10377"/>
                    <a:pt x="11237" y="10392"/>
                    <a:pt x="11199" y="10424"/>
                  </a:cubicBezTo>
                  <a:cubicBezTo>
                    <a:pt x="10890" y="10687"/>
                    <a:pt x="10599" y="10967"/>
                    <a:pt x="10307" y="11247"/>
                  </a:cubicBezTo>
                  <a:cubicBezTo>
                    <a:pt x="10607" y="10790"/>
                    <a:pt x="10905" y="10337"/>
                    <a:pt x="11182" y="9864"/>
                  </a:cubicBezTo>
                  <a:cubicBezTo>
                    <a:pt x="11254" y="9738"/>
                    <a:pt x="11148" y="9580"/>
                    <a:pt x="11019" y="9580"/>
                  </a:cubicBezTo>
                  <a:cubicBezTo>
                    <a:pt x="10988" y="9580"/>
                    <a:pt x="10956" y="9589"/>
                    <a:pt x="10925" y="9610"/>
                  </a:cubicBezTo>
                  <a:cubicBezTo>
                    <a:pt x="10229" y="10063"/>
                    <a:pt x="9588" y="10585"/>
                    <a:pt x="8962" y="11125"/>
                  </a:cubicBezTo>
                  <a:cubicBezTo>
                    <a:pt x="9588" y="10352"/>
                    <a:pt x="10218" y="9581"/>
                    <a:pt x="10833" y="8796"/>
                  </a:cubicBezTo>
                  <a:cubicBezTo>
                    <a:pt x="10856" y="8764"/>
                    <a:pt x="10867" y="8723"/>
                    <a:pt x="10867" y="8683"/>
                  </a:cubicBezTo>
                  <a:close/>
                  <a:moveTo>
                    <a:pt x="5015" y="12629"/>
                  </a:moveTo>
                  <a:lnTo>
                    <a:pt x="5015" y="12629"/>
                  </a:lnTo>
                  <a:cubicBezTo>
                    <a:pt x="4957" y="12716"/>
                    <a:pt x="4897" y="12800"/>
                    <a:pt x="4839" y="12886"/>
                  </a:cubicBezTo>
                  <a:cubicBezTo>
                    <a:pt x="4392" y="13556"/>
                    <a:pt x="3990" y="14258"/>
                    <a:pt x="3595" y="14959"/>
                  </a:cubicBezTo>
                  <a:cubicBezTo>
                    <a:pt x="3523" y="14743"/>
                    <a:pt x="3465" y="14526"/>
                    <a:pt x="3413" y="14315"/>
                  </a:cubicBezTo>
                  <a:cubicBezTo>
                    <a:pt x="3419" y="14310"/>
                    <a:pt x="3424" y="14313"/>
                    <a:pt x="3427" y="14310"/>
                  </a:cubicBezTo>
                  <a:cubicBezTo>
                    <a:pt x="3961" y="13753"/>
                    <a:pt x="4481" y="13184"/>
                    <a:pt x="5015" y="12629"/>
                  </a:cubicBezTo>
                  <a:close/>
                  <a:moveTo>
                    <a:pt x="5870" y="13285"/>
                  </a:moveTo>
                  <a:cubicBezTo>
                    <a:pt x="5344" y="13811"/>
                    <a:pt x="4579" y="14881"/>
                    <a:pt x="3961" y="15629"/>
                  </a:cubicBezTo>
                  <a:cubicBezTo>
                    <a:pt x="3950" y="15646"/>
                    <a:pt x="3941" y="15669"/>
                    <a:pt x="3938" y="15693"/>
                  </a:cubicBezTo>
                  <a:cubicBezTo>
                    <a:pt x="3872" y="15594"/>
                    <a:pt x="3814" y="15493"/>
                    <a:pt x="3765" y="15389"/>
                  </a:cubicBezTo>
                  <a:lnTo>
                    <a:pt x="5870" y="13285"/>
                  </a:lnTo>
                  <a:close/>
                  <a:moveTo>
                    <a:pt x="6280" y="12880"/>
                  </a:moveTo>
                  <a:cubicBezTo>
                    <a:pt x="6336" y="13421"/>
                    <a:pt x="6491" y="14002"/>
                    <a:pt x="6545" y="14443"/>
                  </a:cubicBezTo>
                  <a:cubicBezTo>
                    <a:pt x="6504" y="15465"/>
                    <a:pt x="6056" y="15969"/>
                    <a:pt x="5209" y="15969"/>
                  </a:cubicBezTo>
                  <a:cubicBezTo>
                    <a:pt x="5179" y="15969"/>
                    <a:pt x="5148" y="15968"/>
                    <a:pt x="5116" y="15967"/>
                  </a:cubicBezTo>
                  <a:cubicBezTo>
                    <a:pt x="5512" y="15404"/>
                    <a:pt x="5893" y="14832"/>
                    <a:pt x="6291" y="14272"/>
                  </a:cubicBezTo>
                  <a:cubicBezTo>
                    <a:pt x="6382" y="14146"/>
                    <a:pt x="6253" y="13999"/>
                    <a:pt x="6126" y="13999"/>
                  </a:cubicBezTo>
                  <a:cubicBezTo>
                    <a:pt x="6084" y="13999"/>
                    <a:pt x="6042" y="14015"/>
                    <a:pt x="6008" y="14053"/>
                  </a:cubicBezTo>
                  <a:cubicBezTo>
                    <a:pt x="5705" y="14437"/>
                    <a:pt x="5339" y="14766"/>
                    <a:pt x="4923" y="15023"/>
                  </a:cubicBezTo>
                  <a:lnTo>
                    <a:pt x="4897" y="15043"/>
                  </a:lnTo>
                  <a:cubicBezTo>
                    <a:pt x="4929" y="15005"/>
                    <a:pt x="4960" y="14974"/>
                    <a:pt x="4992" y="14933"/>
                  </a:cubicBezTo>
                  <a:cubicBezTo>
                    <a:pt x="5496" y="14300"/>
                    <a:pt x="5928" y="13611"/>
                    <a:pt x="6280" y="12880"/>
                  </a:cubicBezTo>
                  <a:close/>
                  <a:moveTo>
                    <a:pt x="9420" y="0"/>
                  </a:moveTo>
                  <a:cubicBezTo>
                    <a:pt x="7823" y="0"/>
                    <a:pt x="6529" y="434"/>
                    <a:pt x="6309" y="1979"/>
                  </a:cubicBezTo>
                  <a:cubicBezTo>
                    <a:pt x="6228" y="2063"/>
                    <a:pt x="6150" y="2150"/>
                    <a:pt x="6069" y="2236"/>
                  </a:cubicBezTo>
                  <a:cubicBezTo>
                    <a:pt x="5885" y="2286"/>
                    <a:pt x="5680" y="2307"/>
                    <a:pt x="5460" y="2307"/>
                  </a:cubicBezTo>
                  <a:cubicBezTo>
                    <a:pt x="5359" y="2307"/>
                    <a:pt x="5255" y="2302"/>
                    <a:pt x="5148" y="2294"/>
                  </a:cubicBezTo>
                  <a:cubicBezTo>
                    <a:pt x="5123" y="2248"/>
                    <a:pt x="5077" y="2223"/>
                    <a:pt x="5029" y="2223"/>
                  </a:cubicBezTo>
                  <a:cubicBezTo>
                    <a:pt x="4994" y="2223"/>
                    <a:pt x="4959" y="2237"/>
                    <a:pt x="4931" y="2265"/>
                  </a:cubicBezTo>
                  <a:cubicBezTo>
                    <a:pt x="4926" y="2268"/>
                    <a:pt x="4923" y="2271"/>
                    <a:pt x="4920" y="2274"/>
                  </a:cubicBezTo>
                  <a:cubicBezTo>
                    <a:pt x="4628" y="2242"/>
                    <a:pt x="4337" y="2207"/>
                    <a:pt x="4060" y="2176"/>
                  </a:cubicBezTo>
                  <a:cubicBezTo>
                    <a:pt x="4106" y="2106"/>
                    <a:pt x="4152" y="2031"/>
                    <a:pt x="4204" y="1959"/>
                  </a:cubicBezTo>
                  <a:cubicBezTo>
                    <a:pt x="4265" y="1870"/>
                    <a:pt x="4171" y="1763"/>
                    <a:pt x="4082" y="1763"/>
                  </a:cubicBezTo>
                  <a:cubicBezTo>
                    <a:pt x="4053" y="1763"/>
                    <a:pt x="4024" y="1775"/>
                    <a:pt x="4002" y="1803"/>
                  </a:cubicBezTo>
                  <a:cubicBezTo>
                    <a:pt x="3909" y="1919"/>
                    <a:pt x="3817" y="2034"/>
                    <a:pt x="3725" y="2147"/>
                  </a:cubicBezTo>
                  <a:cubicBezTo>
                    <a:pt x="3644" y="2143"/>
                    <a:pt x="3566" y="2140"/>
                    <a:pt x="3491" y="2140"/>
                  </a:cubicBezTo>
                  <a:cubicBezTo>
                    <a:pt x="3350" y="2140"/>
                    <a:pt x="3220" y="2149"/>
                    <a:pt x="3107" y="2176"/>
                  </a:cubicBezTo>
                  <a:cubicBezTo>
                    <a:pt x="1981" y="2435"/>
                    <a:pt x="1326" y="3619"/>
                    <a:pt x="907" y="4566"/>
                  </a:cubicBezTo>
                  <a:cubicBezTo>
                    <a:pt x="0" y="6625"/>
                    <a:pt x="1025" y="8466"/>
                    <a:pt x="1886" y="10334"/>
                  </a:cubicBezTo>
                  <a:cubicBezTo>
                    <a:pt x="1842" y="10424"/>
                    <a:pt x="1900" y="10522"/>
                    <a:pt x="1987" y="10562"/>
                  </a:cubicBezTo>
                  <a:cubicBezTo>
                    <a:pt x="2120" y="10854"/>
                    <a:pt x="2244" y="11148"/>
                    <a:pt x="2353" y="11446"/>
                  </a:cubicBezTo>
                  <a:cubicBezTo>
                    <a:pt x="2319" y="11521"/>
                    <a:pt x="2350" y="11610"/>
                    <a:pt x="2426" y="11648"/>
                  </a:cubicBezTo>
                  <a:cubicBezTo>
                    <a:pt x="2564" y="12029"/>
                    <a:pt x="2668" y="12422"/>
                    <a:pt x="2737" y="12823"/>
                  </a:cubicBezTo>
                  <a:cubicBezTo>
                    <a:pt x="2755" y="12936"/>
                    <a:pt x="2775" y="13057"/>
                    <a:pt x="2795" y="13184"/>
                  </a:cubicBezTo>
                  <a:cubicBezTo>
                    <a:pt x="2766" y="13213"/>
                    <a:pt x="2737" y="13242"/>
                    <a:pt x="2711" y="13273"/>
                  </a:cubicBezTo>
                  <a:cubicBezTo>
                    <a:pt x="2611" y="13384"/>
                    <a:pt x="2693" y="13554"/>
                    <a:pt x="2836" y="13554"/>
                  </a:cubicBezTo>
                  <a:cubicBezTo>
                    <a:pt x="2841" y="13554"/>
                    <a:pt x="2847" y="13554"/>
                    <a:pt x="2853" y="13553"/>
                  </a:cubicBezTo>
                  <a:cubicBezTo>
                    <a:pt x="3075" y="14902"/>
                    <a:pt x="3497" y="16625"/>
                    <a:pt x="4966" y="16709"/>
                  </a:cubicBezTo>
                  <a:cubicBezTo>
                    <a:pt x="4982" y="16710"/>
                    <a:pt x="4998" y="16710"/>
                    <a:pt x="5014" y="16710"/>
                  </a:cubicBezTo>
                  <a:cubicBezTo>
                    <a:pt x="5713" y="16710"/>
                    <a:pt x="6378" y="15921"/>
                    <a:pt x="6747" y="15439"/>
                  </a:cubicBezTo>
                  <a:cubicBezTo>
                    <a:pt x="7865" y="13969"/>
                    <a:pt x="5209" y="12269"/>
                    <a:pt x="7449" y="10883"/>
                  </a:cubicBezTo>
                  <a:lnTo>
                    <a:pt x="7449" y="10883"/>
                  </a:lnTo>
                  <a:lnTo>
                    <a:pt x="7432" y="10906"/>
                  </a:lnTo>
                  <a:cubicBezTo>
                    <a:pt x="7420" y="10920"/>
                    <a:pt x="7423" y="10935"/>
                    <a:pt x="7417" y="10949"/>
                  </a:cubicBezTo>
                  <a:cubicBezTo>
                    <a:pt x="7299" y="10949"/>
                    <a:pt x="7235" y="11111"/>
                    <a:pt x="7316" y="11203"/>
                  </a:cubicBezTo>
                  <a:cubicBezTo>
                    <a:pt x="7518" y="11428"/>
                    <a:pt x="7700" y="11662"/>
                    <a:pt x="7891" y="11893"/>
                  </a:cubicBezTo>
                  <a:cubicBezTo>
                    <a:pt x="7738" y="12090"/>
                    <a:pt x="7579" y="12277"/>
                    <a:pt x="7429" y="12474"/>
                  </a:cubicBezTo>
                  <a:lnTo>
                    <a:pt x="7426" y="12476"/>
                  </a:lnTo>
                  <a:cubicBezTo>
                    <a:pt x="7417" y="12488"/>
                    <a:pt x="7406" y="12500"/>
                    <a:pt x="7397" y="12511"/>
                  </a:cubicBezTo>
                  <a:cubicBezTo>
                    <a:pt x="7296" y="12645"/>
                    <a:pt x="7431" y="12780"/>
                    <a:pt x="7566" y="12780"/>
                  </a:cubicBezTo>
                  <a:cubicBezTo>
                    <a:pt x="7608" y="12780"/>
                    <a:pt x="7651" y="12767"/>
                    <a:pt x="7686" y="12736"/>
                  </a:cubicBezTo>
                  <a:cubicBezTo>
                    <a:pt x="7862" y="12583"/>
                    <a:pt x="8032" y="12430"/>
                    <a:pt x="8205" y="12277"/>
                  </a:cubicBezTo>
                  <a:cubicBezTo>
                    <a:pt x="8373" y="12485"/>
                    <a:pt x="8543" y="12693"/>
                    <a:pt x="8708" y="12904"/>
                  </a:cubicBezTo>
                  <a:cubicBezTo>
                    <a:pt x="8690" y="12930"/>
                    <a:pt x="8673" y="12956"/>
                    <a:pt x="8653" y="12982"/>
                  </a:cubicBezTo>
                  <a:cubicBezTo>
                    <a:pt x="8559" y="13114"/>
                    <a:pt x="8696" y="13270"/>
                    <a:pt x="8829" y="13270"/>
                  </a:cubicBezTo>
                  <a:cubicBezTo>
                    <a:pt x="8873" y="13270"/>
                    <a:pt x="8916" y="13253"/>
                    <a:pt x="8950" y="13213"/>
                  </a:cubicBezTo>
                  <a:cubicBezTo>
                    <a:pt x="9080" y="13377"/>
                    <a:pt x="9207" y="13545"/>
                    <a:pt x="9343" y="13709"/>
                  </a:cubicBezTo>
                  <a:cubicBezTo>
                    <a:pt x="9685" y="14124"/>
                    <a:pt x="10090" y="14388"/>
                    <a:pt x="10549" y="14388"/>
                  </a:cubicBezTo>
                  <a:cubicBezTo>
                    <a:pt x="10745" y="14388"/>
                    <a:pt x="10950" y="14340"/>
                    <a:pt x="11165" y="14235"/>
                  </a:cubicBezTo>
                  <a:cubicBezTo>
                    <a:pt x="12227" y="13709"/>
                    <a:pt x="12836" y="12349"/>
                    <a:pt x="12801" y="11226"/>
                  </a:cubicBezTo>
                  <a:cubicBezTo>
                    <a:pt x="12761" y="9959"/>
                    <a:pt x="11834" y="8925"/>
                    <a:pt x="10755" y="8388"/>
                  </a:cubicBezTo>
                  <a:cubicBezTo>
                    <a:pt x="10740" y="8381"/>
                    <a:pt x="10726" y="8378"/>
                    <a:pt x="10712" y="8378"/>
                  </a:cubicBezTo>
                  <a:cubicBezTo>
                    <a:pt x="10650" y="8378"/>
                    <a:pt x="10600" y="8443"/>
                    <a:pt x="10633" y="8507"/>
                  </a:cubicBezTo>
                  <a:cubicBezTo>
                    <a:pt x="10630" y="8510"/>
                    <a:pt x="10627" y="8510"/>
                    <a:pt x="10623" y="8510"/>
                  </a:cubicBezTo>
                  <a:cubicBezTo>
                    <a:pt x="10620" y="8510"/>
                    <a:pt x="10616" y="8510"/>
                    <a:pt x="10613" y="8513"/>
                  </a:cubicBezTo>
                  <a:cubicBezTo>
                    <a:pt x="9860" y="9067"/>
                    <a:pt x="9152" y="9682"/>
                    <a:pt x="8402" y="10239"/>
                  </a:cubicBezTo>
                  <a:cubicBezTo>
                    <a:pt x="8866" y="9650"/>
                    <a:pt x="9320" y="9055"/>
                    <a:pt x="9735" y="8432"/>
                  </a:cubicBezTo>
                  <a:cubicBezTo>
                    <a:pt x="9812" y="8314"/>
                    <a:pt x="9706" y="8209"/>
                    <a:pt x="9595" y="8209"/>
                  </a:cubicBezTo>
                  <a:cubicBezTo>
                    <a:pt x="9560" y="8209"/>
                    <a:pt x="9524" y="8220"/>
                    <a:pt x="9493" y="8244"/>
                  </a:cubicBezTo>
                  <a:cubicBezTo>
                    <a:pt x="9239" y="8452"/>
                    <a:pt x="6623" y="10487"/>
                    <a:pt x="7218" y="10756"/>
                  </a:cubicBezTo>
                  <a:cubicBezTo>
                    <a:pt x="7223" y="10758"/>
                    <a:pt x="7227" y="10759"/>
                    <a:pt x="7232" y="10759"/>
                  </a:cubicBezTo>
                  <a:lnTo>
                    <a:pt x="7232" y="10759"/>
                  </a:lnTo>
                  <a:cubicBezTo>
                    <a:pt x="6631" y="11102"/>
                    <a:pt x="6384" y="11495"/>
                    <a:pt x="6277" y="12283"/>
                  </a:cubicBezTo>
                  <a:cubicBezTo>
                    <a:pt x="6265" y="12413"/>
                    <a:pt x="6262" y="12543"/>
                    <a:pt x="6274" y="12676"/>
                  </a:cubicBezTo>
                  <a:cubicBezTo>
                    <a:pt x="6239" y="12622"/>
                    <a:pt x="6184" y="12584"/>
                    <a:pt x="6125" y="12584"/>
                  </a:cubicBezTo>
                  <a:cubicBezTo>
                    <a:pt x="6087" y="12584"/>
                    <a:pt x="6046" y="12600"/>
                    <a:pt x="6008" y="12638"/>
                  </a:cubicBezTo>
                  <a:cubicBezTo>
                    <a:pt x="5351" y="13295"/>
                    <a:pt x="4398" y="14274"/>
                    <a:pt x="4113" y="14778"/>
                  </a:cubicBezTo>
                  <a:lnTo>
                    <a:pt x="4113" y="14778"/>
                  </a:lnTo>
                  <a:cubicBezTo>
                    <a:pt x="4768" y="13618"/>
                    <a:pt x="5507" y="12513"/>
                    <a:pt x="6294" y="11440"/>
                  </a:cubicBezTo>
                  <a:cubicBezTo>
                    <a:pt x="6393" y="11304"/>
                    <a:pt x="6261" y="11181"/>
                    <a:pt x="6128" y="11181"/>
                  </a:cubicBezTo>
                  <a:cubicBezTo>
                    <a:pt x="6086" y="11181"/>
                    <a:pt x="6044" y="11193"/>
                    <a:pt x="6008" y="11221"/>
                  </a:cubicBezTo>
                  <a:cubicBezTo>
                    <a:pt x="5959" y="11255"/>
                    <a:pt x="5922" y="11299"/>
                    <a:pt x="5876" y="11336"/>
                  </a:cubicBezTo>
                  <a:cubicBezTo>
                    <a:pt x="6900" y="10230"/>
                    <a:pt x="7995" y="9188"/>
                    <a:pt x="9095" y="8163"/>
                  </a:cubicBezTo>
                  <a:cubicBezTo>
                    <a:pt x="9214" y="8054"/>
                    <a:pt x="9104" y="7861"/>
                    <a:pt x="8970" y="7861"/>
                  </a:cubicBezTo>
                  <a:cubicBezTo>
                    <a:pt x="8942" y="7861"/>
                    <a:pt x="8912" y="7869"/>
                    <a:pt x="8884" y="7889"/>
                  </a:cubicBezTo>
                  <a:cubicBezTo>
                    <a:pt x="7902" y="8565"/>
                    <a:pt x="6978" y="9304"/>
                    <a:pt x="6086" y="10080"/>
                  </a:cubicBezTo>
                  <a:cubicBezTo>
                    <a:pt x="6106" y="10057"/>
                    <a:pt x="6130" y="10037"/>
                    <a:pt x="6150" y="10014"/>
                  </a:cubicBezTo>
                  <a:cubicBezTo>
                    <a:pt x="7082" y="9006"/>
                    <a:pt x="7966" y="7955"/>
                    <a:pt x="8791" y="6861"/>
                  </a:cubicBezTo>
                  <a:cubicBezTo>
                    <a:pt x="8866" y="6760"/>
                    <a:pt x="8789" y="6671"/>
                    <a:pt x="8690" y="6645"/>
                  </a:cubicBezTo>
                  <a:cubicBezTo>
                    <a:pt x="9045" y="6284"/>
                    <a:pt x="9406" y="5923"/>
                    <a:pt x="9773" y="5577"/>
                  </a:cubicBezTo>
                  <a:lnTo>
                    <a:pt x="9773" y="5577"/>
                  </a:lnTo>
                  <a:cubicBezTo>
                    <a:pt x="9022" y="6342"/>
                    <a:pt x="8866" y="7219"/>
                    <a:pt x="10411" y="8158"/>
                  </a:cubicBezTo>
                  <a:cubicBezTo>
                    <a:pt x="10435" y="8172"/>
                    <a:pt x="10460" y="8178"/>
                    <a:pt x="10484" y="8178"/>
                  </a:cubicBezTo>
                  <a:cubicBezTo>
                    <a:pt x="10602" y="8178"/>
                    <a:pt x="10699" y="8020"/>
                    <a:pt x="10593" y="7927"/>
                  </a:cubicBezTo>
                  <a:cubicBezTo>
                    <a:pt x="9646" y="7075"/>
                    <a:pt x="9164" y="6327"/>
                    <a:pt x="10359" y="5444"/>
                  </a:cubicBezTo>
                  <a:cubicBezTo>
                    <a:pt x="11136" y="4872"/>
                    <a:pt x="12054" y="4474"/>
                    <a:pt x="12900" y="4018"/>
                  </a:cubicBezTo>
                  <a:cubicBezTo>
                    <a:pt x="14158" y="3333"/>
                    <a:pt x="15706" y="2412"/>
                    <a:pt x="15712" y="801"/>
                  </a:cubicBezTo>
                  <a:cubicBezTo>
                    <a:pt x="15712" y="711"/>
                    <a:pt x="15636" y="613"/>
                    <a:pt x="15542" y="613"/>
                  </a:cubicBezTo>
                  <a:cubicBezTo>
                    <a:pt x="15537" y="613"/>
                    <a:pt x="15532" y="613"/>
                    <a:pt x="15527" y="614"/>
                  </a:cubicBezTo>
                  <a:cubicBezTo>
                    <a:pt x="15412" y="627"/>
                    <a:pt x="15286" y="633"/>
                    <a:pt x="15151" y="633"/>
                  </a:cubicBezTo>
                  <a:cubicBezTo>
                    <a:pt x="13883" y="633"/>
                    <a:pt x="11786" y="107"/>
                    <a:pt x="9946" y="13"/>
                  </a:cubicBezTo>
                  <a:lnTo>
                    <a:pt x="9917" y="13"/>
                  </a:lnTo>
                  <a:cubicBezTo>
                    <a:pt x="9749" y="5"/>
                    <a:pt x="9583" y="0"/>
                    <a:pt x="94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2" name="Google Shape;9432;p131"/>
            <p:cNvSpPr/>
            <p:nvPr/>
          </p:nvSpPr>
          <p:spPr>
            <a:xfrm>
              <a:off x="4492625" y="804475"/>
              <a:ext cx="446125" cy="296800"/>
            </a:xfrm>
            <a:custGeom>
              <a:avLst/>
              <a:gdLst/>
              <a:ahLst/>
              <a:cxnLst/>
              <a:rect l="l" t="t" r="r" b="b"/>
              <a:pathLst>
                <a:path w="17845" h="11872" extrusionOk="0">
                  <a:moveTo>
                    <a:pt x="11999" y="965"/>
                  </a:moveTo>
                  <a:lnTo>
                    <a:pt x="11999" y="965"/>
                  </a:lnTo>
                  <a:cubicBezTo>
                    <a:pt x="11996" y="971"/>
                    <a:pt x="11990" y="977"/>
                    <a:pt x="11987" y="983"/>
                  </a:cubicBezTo>
                  <a:cubicBezTo>
                    <a:pt x="11456" y="1445"/>
                    <a:pt x="10942" y="1915"/>
                    <a:pt x="10440" y="2406"/>
                  </a:cubicBezTo>
                  <a:cubicBezTo>
                    <a:pt x="10206" y="2637"/>
                    <a:pt x="9984" y="2885"/>
                    <a:pt x="9779" y="3145"/>
                  </a:cubicBezTo>
                  <a:cubicBezTo>
                    <a:pt x="10197" y="2562"/>
                    <a:pt x="10656" y="2008"/>
                    <a:pt x="11153" y="1485"/>
                  </a:cubicBezTo>
                  <a:cubicBezTo>
                    <a:pt x="11456" y="1167"/>
                    <a:pt x="11742" y="1009"/>
                    <a:pt x="11999" y="965"/>
                  </a:cubicBezTo>
                  <a:close/>
                  <a:moveTo>
                    <a:pt x="14773" y="4565"/>
                  </a:moveTo>
                  <a:lnTo>
                    <a:pt x="14773" y="4565"/>
                  </a:lnTo>
                  <a:cubicBezTo>
                    <a:pt x="14383" y="4892"/>
                    <a:pt x="13997" y="5215"/>
                    <a:pt x="13601" y="5533"/>
                  </a:cubicBezTo>
                  <a:cubicBezTo>
                    <a:pt x="13601" y="5530"/>
                    <a:pt x="13607" y="5527"/>
                    <a:pt x="13607" y="5524"/>
                  </a:cubicBezTo>
                  <a:cubicBezTo>
                    <a:pt x="13589" y="5371"/>
                    <a:pt x="13595" y="5085"/>
                    <a:pt x="13607" y="4733"/>
                  </a:cubicBezTo>
                  <a:cubicBezTo>
                    <a:pt x="13722" y="4783"/>
                    <a:pt x="13835" y="4811"/>
                    <a:pt x="13959" y="4811"/>
                  </a:cubicBezTo>
                  <a:cubicBezTo>
                    <a:pt x="14079" y="4811"/>
                    <a:pt x="14209" y="4785"/>
                    <a:pt x="14360" y="4727"/>
                  </a:cubicBezTo>
                  <a:cubicBezTo>
                    <a:pt x="14508" y="4669"/>
                    <a:pt x="14640" y="4617"/>
                    <a:pt x="14773" y="4565"/>
                  </a:cubicBezTo>
                  <a:close/>
                  <a:moveTo>
                    <a:pt x="12143" y="2265"/>
                  </a:moveTo>
                  <a:cubicBezTo>
                    <a:pt x="11430" y="3318"/>
                    <a:pt x="10544" y="4254"/>
                    <a:pt x="9605" y="5128"/>
                  </a:cubicBezTo>
                  <a:cubicBezTo>
                    <a:pt x="9565" y="5166"/>
                    <a:pt x="9522" y="5203"/>
                    <a:pt x="9478" y="5244"/>
                  </a:cubicBezTo>
                  <a:cubicBezTo>
                    <a:pt x="9187" y="5515"/>
                    <a:pt x="8892" y="5781"/>
                    <a:pt x="8595" y="6041"/>
                  </a:cubicBezTo>
                  <a:cubicBezTo>
                    <a:pt x="8606" y="5642"/>
                    <a:pt x="8682" y="5250"/>
                    <a:pt x="8823" y="4877"/>
                  </a:cubicBezTo>
                  <a:lnTo>
                    <a:pt x="8826" y="4877"/>
                  </a:lnTo>
                  <a:cubicBezTo>
                    <a:pt x="8853" y="4903"/>
                    <a:pt x="8889" y="4916"/>
                    <a:pt x="8925" y="4916"/>
                  </a:cubicBezTo>
                  <a:cubicBezTo>
                    <a:pt x="8953" y="4916"/>
                    <a:pt x="8981" y="4908"/>
                    <a:pt x="9005" y="4892"/>
                  </a:cubicBezTo>
                  <a:cubicBezTo>
                    <a:pt x="10079" y="4150"/>
                    <a:pt x="11488" y="3232"/>
                    <a:pt x="12143" y="2265"/>
                  </a:cubicBezTo>
                  <a:close/>
                  <a:moveTo>
                    <a:pt x="12455" y="1014"/>
                  </a:moveTo>
                  <a:cubicBezTo>
                    <a:pt x="13029" y="1254"/>
                    <a:pt x="13387" y="2132"/>
                    <a:pt x="13367" y="3004"/>
                  </a:cubicBezTo>
                  <a:cubicBezTo>
                    <a:pt x="13356" y="3422"/>
                    <a:pt x="13318" y="3838"/>
                    <a:pt x="13292" y="4254"/>
                  </a:cubicBezTo>
                  <a:cubicBezTo>
                    <a:pt x="13272" y="4259"/>
                    <a:pt x="13255" y="4254"/>
                    <a:pt x="13231" y="4265"/>
                  </a:cubicBezTo>
                  <a:cubicBezTo>
                    <a:pt x="12305" y="4915"/>
                    <a:pt x="11381" y="5567"/>
                    <a:pt x="10486" y="6260"/>
                  </a:cubicBezTo>
                  <a:lnTo>
                    <a:pt x="10486" y="6257"/>
                  </a:lnTo>
                  <a:cubicBezTo>
                    <a:pt x="10324" y="6384"/>
                    <a:pt x="10165" y="6517"/>
                    <a:pt x="10004" y="6644"/>
                  </a:cubicBezTo>
                  <a:cubicBezTo>
                    <a:pt x="11101" y="5437"/>
                    <a:pt x="12131" y="4176"/>
                    <a:pt x="13003" y="2781"/>
                  </a:cubicBezTo>
                  <a:cubicBezTo>
                    <a:pt x="13073" y="2667"/>
                    <a:pt x="12968" y="2517"/>
                    <a:pt x="12850" y="2517"/>
                  </a:cubicBezTo>
                  <a:cubicBezTo>
                    <a:pt x="12822" y="2517"/>
                    <a:pt x="12794" y="2525"/>
                    <a:pt x="12767" y="2545"/>
                  </a:cubicBezTo>
                  <a:cubicBezTo>
                    <a:pt x="12414" y="2799"/>
                    <a:pt x="12065" y="3061"/>
                    <a:pt x="11719" y="3327"/>
                  </a:cubicBezTo>
                  <a:cubicBezTo>
                    <a:pt x="12120" y="2851"/>
                    <a:pt x="12495" y="2351"/>
                    <a:pt x="12847" y="1837"/>
                  </a:cubicBezTo>
                  <a:cubicBezTo>
                    <a:pt x="12935" y="1707"/>
                    <a:pt x="12815" y="1583"/>
                    <a:pt x="12690" y="1583"/>
                  </a:cubicBezTo>
                  <a:cubicBezTo>
                    <a:pt x="12649" y="1583"/>
                    <a:pt x="12608" y="1596"/>
                    <a:pt x="12573" y="1626"/>
                  </a:cubicBezTo>
                  <a:cubicBezTo>
                    <a:pt x="12135" y="2007"/>
                    <a:pt x="9835" y="4153"/>
                    <a:pt x="9557" y="4153"/>
                  </a:cubicBezTo>
                  <a:cubicBezTo>
                    <a:pt x="9458" y="4153"/>
                    <a:pt x="9618" y="3879"/>
                    <a:pt x="10212" y="3154"/>
                  </a:cubicBezTo>
                  <a:cubicBezTo>
                    <a:pt x="10861" y="2360"/>
                    <a:pt x="11664" y="1684"/>
                    <a:pt x="12455" y="1014"/>
                  </a:cubicBezTo>
                  <a:close/>
                  <a:moveTo>
                    <a:pt x="3179" y="4756"/>
                  </a:moveTo>
                  <a:cubicBezTo>
                    <a:pt x="3808" y="4756"/>
                    <a:pt x="4411" y="4956"/>
                    <a:pt x="5015" y="5215"/>
                  </a:cubicBezTo>
                  <a:cubicBezTo>
                    <a:pt x="5003" y="5212"/>
                    <a:pt x="4991" y="5211"/>
                    <a:pt x="4978" y="5211"/>
                  </a:cubicBezTo>
                  <a:cubicBezTo>
                    <a:pt x="4949" y="5211"/>
                    <a:pt x="4921" y="5218"/>
                    <a:pt x="4897" y="5232"/>
                  </a:cubicBezTo>
                  <a:cubicBezTo>
                    <a:pt x="4065" y="5689"/>
                    <a:pt x="3300" y="6211"/>
                    <a:pt x="2547" y="6765"/>
                  </a:cubicBezTo>
                  <a:cubicBezTo>
                    <a:pt x="2682" y="6612"/>
                    <a:pt x="2818" y="6459"/>
                    <a:pt x="2951" y="6303"/>
                  </a:cubicBezTo>
                  <a:cubicBezTo>
                    <a:pt x="3343" y="5853"/>
                    <a:pt x="3505" y="5613"/>
                    <a:pt x="3852" y="5137"/>
                  </a:cubicBezTo>
                  <a:cubicBezTo>
                    <a:pt x="3930" y="5027"/>
                    <a:pt x="3821" y="4913"/>
                    <a:pt x="3711" y="4913"/>
                  </a:cubicBezTo>
                  <a:cubicBezTo>
                    <a:pt x="3688" y="4913"/>
                    <a:pt x="3665" y="4918"/>
                    <a:pt x="3644" y="4929"/>
                  </a:cubicBezTo>
                  <a:cubicBezTo>
                    <a:pt x="3159" y="5178"/>
                    <a:pt x="2827" y="5333"/>
                    <a:pt x="2394" y="5683"/>
                  </a:cubicBezTo>
                  <a:cubicBezTo>
                    <a:pt x="2070" y="5944"/>
                    <a:pt x="1922" y="6047"/>
                    <a:pt x="1888" y="6047"/>
                  </a:cubicBezTo>
                  <a:cubicBezTo>
                    <a:pt x="1786" y="6047"/>
                    <a:pt x="2654" y="5164"/>
                    <a:pt x="2893" y="4811"/>
                  </a:cubicBezTo>
                  <a:lnTo>
                    <a:pt x="2893" y="4814"/>
                  </a:lnTo>
                  <a:cubicBezTo>
                    <a:pt x="2902" y="4799"/>
                    <a:pt x="2905" y="4782"/>
                    <a:pt x="2905" y="4768"/>
                  </a:cubicBezTo>
                  <a:lnTo>
                    <a:pt x="2916" y="4768"/>
                  </a:lnTo>
                  <a:cubicBezTo>
                    <a:pt x="3004" y="4759"/>
                    <a:pt x="3092" y="4756"/>
                    <a:pt x="3179" y="4756"/>
                  </a:cubicBezTo>
                  <a:close/>
                  <a:moveTo>
                    <a:pt x="16751" y="4147"/>
                  </a:moveTo>
                  <a:cubicBezTo>
                    <a:pt x="17651" y="4147"/>
                    <a:pt x="17244" y="4378"/>
                    <a:pt x="16800" y="4909"/>
                  </a:cubicBezTo>
                  <a:cubicBezTo>
                    <a:pt x="16615" y="5131"/>
                    <a:pt x="16439" y="5359"/>
                    <a:pt x="16274" y="5596"/>
                  </a:cubicBezTo>
                  <a:cubicBezTo>
                    <a:pt x="15659" y="6046"/>
                    <a:pt x="15073" y="6529"/>
                    <a:pt x="14505" y="7025"/>
                  </a:cubicBezTo>
                  <a:cubicBezTo>
                    <a:pt x="15192" y="6214"/>
                    <a:pt x="15862" y="5391"/>
                    <a:pt x="16488" y="4528"/>
                  </a:cubicBezTo>
                  <a:cubicBezTo>
                    <a:pt x="16593" y="4383"/>
                    <a:pt x="16452" y="4242"/>
                    <a:pt x="16308" y="4242"/>
                  </a:cubicBezTo>
                  <a:cubicBezTo>
                    <a:pt x="16263" y="4242"/>
                    <a:pt x="16217" y="4256"/>
                    <a:pt x="16179" y="4288"/>
                  </a:cubicBezTo>
                  <a:cubicBezTo>
                    <a:pt x="15685" y="4716"/>
                    <a:pt x="15212" y="5157"/>
                    <a:pt x="14724" y="5590"/>
                  </a:cubicBezTo>
                  <a:cubicBezTo>
                    <a:pt x="15128" y="5154"/>
                    <a:pt x="15506" y="4698"/>
                    <a:pt x="15879" y="4233"/>
                  </a:cubicBezTo>
                  <a:cubicBezTo>
                    <a:pt x="16168" y="4176"/>
                    <a:pt x="16459" y="4147"/>
                    <a:pt x="16751" y="4147"/>
                  </a:cubicBezTo>
                  <a:close/>
                  <a:moveTo>
                    <a:pt x="2376" y="4834"/>
                  </a:moveTo>
                  <a:lnTo>
                    <a:pt x="2376" y="4834"/>
                  </a:lnTo>
                  <a:cubicBezTo>
                    <a:pt x="2096" y="5024"/>
                    <a:pt x="1727" y="5279"/>
                    <a:pt x="1548" y="5408"/>
                  </a:cubicBezTo>
                  <a:cubicBezTo>
                    <a:pt x="1575" y="5371"/>
                    <a:pt x="1561" y="5309"/>
                    <a:pt x="1517" y="5309"/>
                  </a:cubicBezTo>
                  <a:cubicBezTo>
                    <a:pt x="1511" y="5309"/>
                    <a:pt x="1504" y="5310"/>
                    <a:pt x="1496" y="5313"/>
                  </a:cubicBezTo>
                  <a:cubicBezTo>
                    <a:pt x="1360" y="5377"/>
                    <a:pt x="1222" y="5429"/>
                    <a:pt x="1077" y="5469"/>
                  </a:cubicBezTo>
                  <a:cubicBezTo>
                    <a:pt x="1011" y="5486"/>
                    <a:pt x="979" y="5564"/>
                    <a:pt x="1014" y="5622"/>
                  </a:cubicBezTo>
                  <a:lnTo>
                    <a:pt x="1094" y="5746"/>
                  </a:lnTo>
                  <a:cubicBezTo>
                    <a:pt x="1116" y="5785"/>
                    <a:pt x="1156" y="5807"/>
                    <a:pt x="1198" y="5807"/>
                  </a:cubicBezTo>
                  <a:cubicBezTo>
                    <a:pt x="1219" y="5807"/>
                    <a:pt x="1240" y="5801"/>
                    <a:pt x="1259" y="5790"/>
                  </a:cubicBezTo>
                  <a:cubicBezTo>
                    <a:pt x="1770" y="5466"/>
                    <a:pt x="2034" y="5326"/>
                    <a:pt x="2130" y="5326"/>
                  </a:cubicBezTo>
                  <a:cubicBezTo>
                    <a:pt x="2315" y="5326"/>
                    <a:pt x="1878" y="5843"/>
                    <a:pt x="1386" y="6557"/>
                  </a:cubicBezTo>
                  <a:cubicBezTo>
                    <a:pt x="1312" y="6666"/>
                    <a:pt x="1414" y="6775"/>
                    <a:pt x="1519" y="6775"/>
                  </a:cubicBezTo>
                  <a:cubicBezTo>
                    <a:pt x="1553" y="6775"/>
                    <a:pt x="1588" y="6764"/>
                    <a:pt x="1617" y="6736"/>
                  </a:cubicBezTo>
                  <a:cubicBezTo>
                    <a:pt x="1910" y="6464"/>
                    <a:pt x="2992" y="5467"/>
                    <a:pt x="3137" y="5467"/>
                  </a:cubicBezTo>
                  <a:cubicBezTo>
                    <a:pt x="3196" y="5467"/>
                    <a:pt x="3100" y="5633"/>
                    <a:pt x="2731" y="6081"/>
                  </a:cubicBezTo>
                  <a:cubicBezTo>
                    <a:pt x="2399" y="6485"/>
                    <a:pt x="2047" y="6875"/>
                    <a:pt x="1698" y="7268"/>
                  </a:cubicBezTo>
                  <a:cubicBezTo>
                    <a:pt x="1525" y="7040"/>
                    <a:pt x="1340" y="6820"/>
                    <a:pt x="1138" y="6601"/>
                  </a:cubicBezTo>
                  <a:cubicBezTo>
                    <a:pt x="119" y="5486"/>
                    <a:pt x="1314" y="5016"/>
                    <a:pt x="2376" y="4834"/>
                  </a:cubicBezTo>
                  <a:close/>
                  <a:moveTo>
                    <a:pt x="13272" y="4776"/>
                  </a:moveTo>
                  <a:lnTo>
                    <a:pt x="13272" y="4776"/>
                  </a:lnTo>
                  <a:cubicBezTo>
                    <a:pt x="13260" y="5024"/>
                    <a:pt x="13269" y="5273"/>
                    <a:pt x="13292" y="5521"/>
                  </a:cubicBezTo>
                  <a:cubicBezTo>
                    <a:pt x="13304" y="5599"/>
                    <a:pt x="13367" y="5660"/>
                    <a:pt x="13442" y="5663"/>
                  </a:cubicBezTo>
                  <a:cubicBezTo>
                    <a:pt x="12440" y="6474"/>
                    <a:pt x="11442" y="7288"/>
                    <a:pt x="10443" y="8105"/>
                  </a:cubicBezTo>
                  <a:cubicBezTo>
                    <a:pt x="10564" y="7963"/>
                    <a:pt x="10682" y="7819"/>
                    <a:pt x="10803" y="7678"/>
                  </a:cubicBezTo>
                  <a:cubicBezTo>
                    <a:pt x="11632" y="6716"/>
                    <a:pt x="12461" y="5755"/>
                    <a:pt x="13272" y="4776"/>
                  </a:cubicBezTo>
                  <a:close/>
                  <a:moveTo>
                    <a:pt x="4357" y="5902"/>
                  </a:moveTo>
                  <a:cubicBezTo>
                    <a:pt x="3719" y="6716"/>
                    <a:pt x="2971" y="7444"/>
                    <a:pt x="2316" y="8252"/>
                  </a:cubicBezTo>
                  <a:cubicBezTo>
                    <a:pt x="2284" y="8189"/>
                    <a:pt x="2249" y="8119"/>
                    <a:pt x="2218" y="8059"/>
                  </a:cubicBezTo>
                  <a:cubicBezTo>
                    <a:pt x="2137" y="7914"/>
                    <a:pt x="2044" y="7787"/>
                    <a:pt x="1955" y="7655"/>
                  </a:cubicBezTo>
                  <a:cubicBezTo>
                    <a:pt x="2729" y="7141"/>
                    <a:pt x="3953" y="6416"/>
                    <a:pt x="4357" y="5902"/>
                  </a:cubicBezTo>
                  <a:close/>
                  <a:moveTo>
                    <a:pt x="5032" y="6936"/>
                  </a:moveTo>
                  <a:cubicBezTo>
                    <a:pt x="4354" y="7325"/>
                    <a:pt x="3531" y="8613"/>
                    <a:pt x="2939" y="9439"/>
                  </a:cubicBezTo>
                  <a:cubicBezTo>
                    <a:pt x="2780" y="9159"/>
                    <a:pt x="2633" y="8873"/>
                    <a:pt x="2492" y="8593"/>
                  </a:cubicBezTo>
                  <a:lnTo>
                    <a:pt x="2492" y="8590"/>
                  </a:lnTo>
                  <a:cubicBezTo>
                    <a:pt x="3320" y="8004"/>
                    <a:pt x="4149" y="7441"/>
                    <a:pt x="5032" y="6936"/>
                  </a:cubicBezTo>
                  <a:close/>
                  <a:moveTo>
                    <a:pt x="5037" y="5222"/>
                  </a:moveTo>
                  <a:cubicBezTo>
                    <a:pt x="6084" y="5675"/>
                    <a:pt x="7123" y="6289"/>
                    <a:pt x="8257" y="6335"/>
                  </a:cubicBezTo>
                  <a:lnTo>
                    <a:pt x="8260" y="6335"/>
                  </a:lnTo>
                  <a:cubicBezTo>
                    <a:pt x="8205" y="6381"/>
                    <a:pt x="8153" y="6430"/>
                    <a:pt x="8098" y="6477"/>
                  </a:cubicBezTo>
                  <a:cubicBezTo>
                    <a:pt x="7238" y="7222"/>
                    <a:pt x="6349" y="7929"/>
                    <a:pt x="5457" y="8636"/>
                  </a:cubicBezTo>
                  <a:cubicBezTo>
                    <a:pt x="5965" y="8085"/>
                    <a:pt x="6435" y="7496"/>
                    <a:pt x="6860" y="6878"/>
                  </a:cubicBezTo>
                  <a:cubicBezTo>
                    <a:pt x="6949" y="6751"/>
                    <a:pt x="6829" y="6628"/>
                    <a:pt x="6705" y="6628"/>
                  </a:cubicBezTo>
                  <a:cubicBezTo>
                    <a:pt x="6665" y="6628"/>
                    <a:pt x="6625" y="6641"/>
                    <a:pt x="6591" y="6670"/>
                  </a:cubicBezTo>
                  <a:cubicBezTo>
                    <a:pt x="5590" y="7548"/>
                    <a:pt x="4152" y="8483"/>
                    <a:pt x="3378" y="9453"/>
                  </a:cubicBezTo>
                  <a:cubicBezTo>
                    <a:pt x="4160" y="8472"/>
                    <a:pt x="5041" y="7600"/>
                    <a:pt x="5754" y="6560"/>
                  </a:cubicBezTo>
                  <a:cubicBezTo>
                    <a:pt x="5840" y="6436"/>
                    <a:pt x="5722" y="6316"/>
                    <a:pt x="5601" y="6316"/>
                  </a:cubicBezTo>
                  <a:cubicBezTo>
                    <a:pt x="5575" y="6316"/>
                    <a:pt x="5550" y="6321"/>
                    <a:pt x="5526" y="6332"/>
                  </a:cubicBezTo>
                  <a:cubicBezTo>
                    <a:pt x="4588" y="6783"/>
                    <a:pt x="3736" y="7320"/>
                    <a:pt x="2882" y="7912"/>
                  </a:cubicBezTo>
                  <a:cubicBezTo>
                    <a:pt x="3566" y="7438"/>
                    <a:pt x="4464" y="6298"/>
                    <a:pt x="5096" y="5489"/>
                  </a:cubicBezTo>
                  <a:cubicBezTo>
                    <a:pt x="5169" y="5403"/>
                    <a:pt x="5138" y="5270"/>
                    <a:pt x="5037" y="5222"/>
                  </a:cubicBezTo>
                  <a:close/>
                  <a:moveTo>
                    <a:pt x="15593" y="4398"/>
                  </a:moveTo>
                  <a:cubicBezTo>
                    <a:pt x="13604" y="6070"/>
                    <a:pt x="11756" y="7903"/>
                    <a:pt x="10070" y="9878"/>
                  </a:cubicBezTo>
                  <a:cubicBezTo>
                    <a:pt x="9909" y="9690"/>
                    <a:pt x="9738" y="9511"/>
                    <a:pt x="9559" y="9341"/>
                  </a:cubicBezTo>
                  <a:lnTo>
                    <a:pt x="9556" y="9338"/>
                  </a:lnTo>
                  <a:cubicBezTo>
                    <a:pt x="11545" y="7663"/>
                    <a:pt x="13601" y="6070"/>
                    <a:pt x="15593" y="4398"/>
                  </a:cubicBezTo>
                  <a:close/>
                  <a:moveTo>
                    <a:pt x="12492" y="3160"/>
                  </a:moveTo>
                  <a:cubicBezTo>
                    <a:pt x="11614" y="3801"/>
                    <a:pt x="10818" y="5233"/>
                    <a:pt x="10015" y="6136"/>
                  </a:cubicBezTo>
                  <a:cubicBezTo>
                    <a:pt x="9429" y="6794"/>
                    <a:pt x="8814" y="7421"/>
                    <a:pt x="8191" y="8044"/>
                  </a:cubicBezTo>
                  <a:cubicBezTo>
                    <a:pt x="8018" y="8128"/>
                    <a:pt x="7922" y="8223"/>
                    <a:pt x="7905" y="8333"/>
                  </a:cubicBezTo>
                  <a:cubicBezTo>
                    <a:pt x="7818" y="8420"/>
                    <a:pt x="7732" y="8506"/>
                    <a:pt x="7645" y="8593"/>
                  </a:cubicBezTo>
                  <a:cubicBezTo>
                    <a:pt x="6684" y="8795"/>
                    <a:pt x="5858" y="9159"/>
                    <a:pt x="5090" y="9846"/>
                  </a:cubicBezTo>
                  <a:lnTo>
                    <a:pt x="5090" y="9843"/>
                  </a:lnTo>
                  <a:cubicBezTo>
                    <a:pt x="4868" y="10045"/>
                    <a:pt x="4459" y="10686"/>
                    <a:pt x="4042" y="10686"/>
                  </a:cubicBezTo>
                  <a:cubicBezTo>
                    <a:pt x="3934" y="10686"/>
                    <a:pt x="3825" y="10643"/>
                    <a:pt x="3719" y="10539"/>
                  </a:cubicBezTo>
                  <a:cubicBezTo>
                    <a:pt x="3520" y="10345"/>
                    <a:pt x="3346" y="10103"/>
                    <a:pt x="3185" y="9849"/>
                  </a:cubicBezTo>
                  <a:cubicBezTo>
                    <a:pt x="4005" y="9263"/>
                    <a:pt x="4793" y="8653"/>
                    <a:pt x="5566" y="8010"/>
                  </a:cubicBezTo>
                  <a:cubicBezTo>
                    <a:pt x="6045" y="7611"/>
                    <a:pt x="6224" y="7466"/>
                    <a:pt x="6233" y="7466"/>
                  </a:cubicBezTo>
                  <a:lnTo>
                    <a:pt x="6233" y="7466"/>
                  </a:lnTo>
                  <a:cubicBezTo>
                    <a:pt x="6256" y="7466"/>
                    <a:pt x="5306" y="8296"/>
                    <a:pt x="5154" y="8463"/>
                  </a:cubicBezTo>
                  <a:cubicBezTo>
                    <a:pt x="4643" y="9029"/>
                    <a:pt x="4109" y="9569"/>
                    <a:pt x="3598" y="10134"/>
                  </a:cubicBezTo>
                  <a:cubicBezTo>
                    <a:pt x="3481" y="10265"/>
                    <a:pt x="3591" y="10424"/>
                    <a:pt x="3724" y="10424"/>
                  </a:cubicBezTo>
                  <a:cubicBezTo>
                    <a:pt x="3762" y="10424"/>
                    <a:pt x="3803" y="10411"/>
                    <a:pt x="3840" y="10380"/>
                  </a:cubicBezTo>
                  <a:cubicBezTo>
                    <a:pt x="5084" y="9346"/>
                    <a:pt x="6363" y="8356"/>
                    <a:pt x="7608" y="7323"/>
                  </a:cubicBezTo>
                  <a:lnTo>
                    <a:pt x="7608" y="7323"/>
                  </a:lnTo>
                  <a:cubicBezTo>
                    <a:pt x="7319" y="7698"/>
                    <a:pt x="7039" y="8076"/>
                    <a:pt x="6785" y="8474"/>
                  </a:cubicBezTo>
                  <a:cubicBezTo>
                    <a:pt x="6739" y="8550"/>
                    <a:pt x="6803" y="8618"/>
                    <a:pt x="6872" y="8618"/>
                  </a:cubicBezTo>
                  <a:cubicBezTo>
                    <a:pt x="6902" y="8618"/>
                    <a:pt x="6933" y="8605"/>
                    <a:pt x="6955" y="8573"/>
                  </a:cubicBezTo>
                  <a:cubicBezTo>
                    <a:pt x="7590" y="7631"/>
                    <a:pt x="8344" y="6780"/>
                    <a:pt x="9152" y="5980"/>
                  </a:cubicBezTo>
                  <a:cubicBezTo>
                    <a:pt x="9452" y="5706"/>
                    <a:pt x="9753" y="5429"/>
                    <a:pt x="10041" y="5143"/>
                  </a:cubicBezTo>
                  <a:cubicBezTo>
                    <a:pt x="10829" y="4444"/>
                    <a:pt x="11646" y="3778"/>
                    <a:pt x="12492" y="3160"/>
                  </a:cubicBezTo>
                  <a:close/>
                  <a:moveTo>
                    <a:pt x="14857" y="6000"/>
                  </a:moveTo>
                  <a:cubicBezTo>
                    <a:pt x="13595" y="7551"/>
                    <a:pt x="12235" y="9009"/>
                    <a:pt x="10824" y="10432"/>
                  </a:cubicBezTo>
                  <a:cubicBezTo>
                    <a:pt x="10683" y="10573"/>
                    <a:pt x="10816" y="10767"/>
                    <a:pt x="10970" y="10767"/>
                  </a:cubicBezTo>
                  <a:cubicBezTo>
                    <a:pt x="11015" y="10767"/>
                    <a:pt x="11061" y="10751"/>
                    <a:pt x="11104" y="10712"/>
                  </a:cubicBezTo>
                  <a:cubicBezTo>
                    <a:pt x="12394" y="9522"/>
                    <a:pt x="13630" y="8284"/>
                    <a:pt x="14961" y="7149"/>
                  </a:cubicBezTo>
                  <a:lnTo>
                    <a:pt x="14961" y="7149"/>
                  </a:lnTo>
                  <a:cubicBezTo>
                    <a:pt x="14040" y="8209"/>
                    <a:pt x="13139" y="9286"/>
                    <a:pt x="12322" y="10429"/>
                  </a:cubicBezTo>
                  <a:cubicBezTo>
                    <a:pt x="12291" y="10413"/>
                    <a:pt x="12256" y="10405"/>
                    <a:pt x="12220" y="10405"/>
                  </a:cubicBezTo>
                  <a:cubicBezTo>
                    <a:pt x="12150" y="10405"/>
                    <a:pt x="12079" y="10439"/>
                    <a:pt x="12045" y="10521"/>
                  </a:cubicBezTo>
                  <a:cubicBezTo>
                    <a:pt x="11935" y="10784"/>
                    <a:pt x="11828" y="11044"/>
                    <a:pt x="11719" y="11307"/>
                  </a:cubicBezTo>
                  <a:cubicBezTo>
                    <a:pt x="11710" y="11324"/>
                    <a:pt x="11722" y="11338"/>
                    <a:pt x="11719" y="11356"/>
                  </a:cubicBezTo>
                  <a:cubicBezTo>
                    <a:pt x="11237" y="11211"/>
                    <a:pt x="10795" y="10723"/>
                    <a:pt x="10356" y="10210"/>
                  </a:cubicBezTo>
                  <a:cubicBezTo>
                    <a:pt x="11820" y="8766"/>
                    <a:pt x="13324" y="7369"/>
                    <a:pt x="14857" y="6000"/>
                  </a:cubicBezTo>
                  <a:close/>
                  <a:moveTo>
                    <a:pt x="15108" y="7579"/>
                  </a:moveTo>
                  <a:lnTo>
                    <a:pt x="15108" y="7579"/>
                  </a:lnTo>
                  <a:cubicBezTo>
                    <a:pt x="14519" y="8653"/>
                    <a:pt x="13919" y="9725"/>
                    <a:pt x="13142" y="10683"/>
                  </a:cubicBezTo>
                  <a:cubicBezTo>
                    <a:pt x="12778" y="11133"/>
                    <a:pt x="12446" y="11333"/>
                    <a:pt x="12134" y="11382"/>
                  </a:cubicBezTo>
                  <a:cubicBezTo>
                    <a:pt x="13018" y="10025"/>
                    <a:pt x="14051" y="8795"/>
                    <a:pt x="15108" y="7579"/>
                  </a:cubicBezTo>
                  <a:close/>
                  <a:moveTo>
                    <a:pt x="13168" y="1"/>
                  </a:moveTo>
                  <a:cubicBezTo>
                    <a:pt x="13140" y="1"/>
                    <a:pt x="13112" y="9"/>
                    <a:pt x="13084" y="27"/>
                  </a:cubicBezTo>
                  <a:cubicBezTo>
                    <a:pt x="12920" y="140"/>
                    <a:pt x="12888" y="166"/>
                    <a:pt x="12810" y="281"/>
                  </a:cubicBezTo>
                  <a:cubicBezTo>
                    <a:pt x="12736" y="254"/>
                    <a:pt x="12656" y="239"/>
                    <a:pt x="12568" y="239"/>
                  </a:cubicBezTo>
                  <a:cubicBezTo>
                    <a:pt x="12299" y="239"/>
                    <a:pt x="11965" y="378"/>
                    <a:pt x="11548" y="706"/>
                  </a:cubicBezTo>
                  <a:cubicBezTo>
                    <a:pt x="10232" y="1736"/>
                    <a:pt x="9068" y="3341"/>
                    <a:pt x="8503" y="4921"/>
                  </a:cubicBezTo>
                  <a:cubicBezTo>
                    <a:pt x="8384" y="5250"/>
                    <a:pt x="8292" y="5553"/>
                    <a:pt x="8240" y="5899"/>
                  </a:cubicBezTo>
                  <a:cubicBezTo>
                    <a:pt x="8223" y="6011"/>
                    <a:pt x="8118" y="6056"/>
                    <a:pt x="7959" y="6056"/>
                  </a:cubicBezTo>
                  <a:cubicBezTo>
                    <a:pt x="7318" y="6056"/>
                    <a:pt x="5804" y="5321"/>
                    <a:pt x="5774" y="5307"/>
                  </a:cubicBezTo>
                  <a:cubicBezTo>
                    <a:pt x="4824" y="4857"/>
                    <a:pt x="3970" y="4499"/>
                    <a:pt x="2916" y="4410"/>
                  </a:cubicBezTo>
                  <a:cubicBezTo>
                    <a:pt x="2872" y="4406"/>
                    <a:pt x="2819" y="4404"/>
                    <a:pt x="2758" y="4404"/>
                  </a:cubicBezTo>
                  <a:cubicBezTo>
                    <a:pt x="1977" y="4404"/>
                    <a:pt x="0" y="4727"/>
                    <a:pt x="0" y="5628"/>
                  </a:cubicBezTo>
                  <a:cubicBezTo>
                    <a:pt x="0" y="6009"/>
                    <a:pt x="393" y="6347"/>
                    <a:pt x="624" y="6592"/>
                  </a:cubicBezTo>
                  <a:cubicBezTo>
                    <a:pt x="910" y="6904"/>
                    <a:pt x="1175" y="7236"/>
                    <a:pt x="1418" y="7585"/>
                  </a:cubicBezTo>
                  <a:cubicBezTo>
                    <a:pt x="1360" y="7652"/>
                    <a:pt x="1302" y="7715"/>
                    <a:pt x="1245" y="7779"/>
                  </a:cubicBezTo>
                  <a:cubicBezTo>
                    <a:pt x="1131" y="7894"/>
                    <a:pt x="1237" y="8052"/>
                    <a:pt x="1360" y="8052"/>
                  </a:cubicBezTo>
                  <a:cubicBezTo>
                    <a:pt x="1397" y="8052"/>
                    <a:pt x="1435" y="8038"/>
                    <a:pt x="1470" y="8004"/>
                  </a:cubicBezTo>
                  <a:cubicBezTo>
                    <a:pt x="1510" y="7969"/>
                    <a:pt x="1568" y="7926"/>
                    <a:pt x="1623" y="7888"/>
                  </a:cubicBezTo>
                  <a:cubicBezTo>
                    <a:pt x="2013" y="8477"/>
                    <a:pt x="2362" y="9089"/>
                    <a:pt x="2729" y="9722"/>
                  </a:cubicBezTo>
                  <a:cubicBezTo>
                    <a:pt x="2705" y="9753"/>
                    <a:pt x="2677" y="9791"/>
                    <a:pt x="2656" y="9820"/>
                  </a:cubicBezTo>
                  <a:cubicBezTo>
                    <a:pt x="2567" y="9933"/>
                    <a:pt x="2646" y="10117"/>
                    <a:pt x="2771" y="10117"/>
                  </a:cubicBezTo>
                  <a:cubicBezTo>
                    <a:pt x="2799" y="10117"/>
                    <a:pt x="2830" y="10107"/>
                    <a:pt x="2861" y="10085"/>
                  </a:cubicBezTo>
                  <a:cubicBezTo>
                    <a:pt x="2882" y="10071"/>
                    <a:pt x="2899" y="10057"/>
                    <a:pt x="2916" y="10045"/>
                  </a:cubicBezTo>
                  <a:cubicBezTo>
                    <a:pt x="3152" y="10454"/>
                    <a:pt x="3578" y="11155"/>
                    <a:pt x="4053" y="11155"/>
                  </a:cubicBezTo>
                  <a:cubicBezTo>
                    <a:pt x="4118" y="11155"/>
                    <a:pt x="4184" y="11142"/>
                    <a:pt x="4250" y="11113"/>
                  </a:cubicBezTo>
                  <a:cubicBezTo>
                    <a:pt x="4622" y="10949"/>
                    <a:pt x="4871" y="10585"/>
                    <a:pt x="5136" y="10290"/>
                  </a:cubicBezTo>
                  <a:cubicBezTo>
                    <a:pt x="5754" y="9606"/>
                    <a:pt x="6513" y="9190"/>
                    <a:pt x="7351" y="8919"/>
                  </a:cubicBezTo>
                  <a:lnTo>
                    <a:pt x="7351" y="8919"/>
                  </a:lnTo>
                  <a:cubicBezTo>
                    <a:pt x="7292" y="9038"/>
                    <a:pt x="7391" y="9172"/>
                    <a:pt x="7510" y="9172"/>
                  </a:cubicBezTo>
                  <a:cubicBezTo>
                    <a:pt x="7550" y="9172"/>
                    <a:pt x="7592" y="9157"/>
                    <a:pt x="7631" y="9121"/>
                  </a:cubicBezTo>
                  <a:cubicBezTo>
                    <a:pt x="7787" y="8983"/>
                    <a:pt x="7951" y="8858"/>
                    <a:pt x="8110" y="8720"/>
                  </a:cubicBezTo>
                  <a:cubicBezTo>
                    <a:pt x="8147" y="8711"/>
                    <a:pt x="8185" y="8700"/>
                    <a:pt x="8222" y="8691"/>
                  </a:cubicBezTo>
                  <a:cubicBezTo>
                    <a:pt x="8283" y="8682"/>
                    <a:pt x="8315" y="8619"/>
                    <a:pt x="8292" y="8567"/>
                  </a:cubicBezTo>
                  <a:cubicBezTo>
                    <a:pt x="9757" y="7295"/>
                    <a:pt x="11283" y="6097"/>
                    <a:pt x="12864" y="4975"/>
                  </a:cubicBezTo>
                  <a:lnTo>
                    <a:pt x="12864" y="4975"/>
                  </a:lnTo>
                  <a:cubicBezTo>
                    <a:pt x="11733" y="5779"/>
                    <a:pt x="10326" y="7595"/>
                    <a:pt x="9167" y="9023"/>
                  </a:cubicBezTo>
                  <a:cubicBezTo>
                    <a:pt x="9091" y="8974"/>
                    <a:pt x="9014" y="8931"/>
                    <a:pt x="8930" y="8893"/>
                  </a:cubicBezTo>
                  <a:cubicBezTo>
                    <a:pt x="8905" y="8882"/>
                    <a:pt x="8881" y="8878"/>
                    <a:pt x="8859" y="8878"/>
                  </a:cubicBezTo>
                  <a:cubicBezTo>
                    <a:pt x="8716" y="8878"/>
                    <a:pt x="8624" y="9067"/>
                    <a:pt x="8774" y="9162"/>
                  </a:cubicBezTo>
                  <a:cubicBezTo>
                    <a:pt x="8835" y="9199"/>
                    <a:pt x="8892" y="9245"/>
                    <a:pt x="8947" y="9291"/>
                  </a:cubicBezTo>
                  <a:cubicBezTo>
                    <a:pt x="8895" y="9358"/>
                    <a:pt x="8837" y="9427"/>
                    <a:pt x="8785" y="9491"/>
                  </a:cubicBezTo>
                  <a:cubicBezTo>
                    <a:pt x="8654" y="9626"/>
                    <a:pt x="8778" y="9812"/>
                    <a:pt x="8923" y="9812"/>
                  </a:cubicBezTo>
                  <a:cubicBezTo>
                    <a:pt x="8966" y="9812"/>
                    <a:pt x="9011" y="9795"/>
                    <a:pt x="9051" y="9756"/>
                  </a:cubicBezTo>
                  <a:cubicBezTo>
                    <a:pt x="9117" y="9701"/>
                    <a:pt x="9187" y="9649"/>
                    <a:pt x="9250" y="9592"/>
                  </a:cubicBezTo>
                  <a:cubicBezTo>
                    <a:pt x="9418" y="9777"/>
                    <a:pt x="9594" y="9990"/>
                    <a:pt x="9779" y="10212"/>
                  </a:cubicBezTo>
                  <a:cubicBezTo>
                    <a:pt x="9761" y="10233"/>
                    <a:pt x="9744" y="10253"/>
                    <a:pt x="9727" y="10273"/>
                  </a:cubicBezTo>
                  <a:cubicBezTo>
                    <a:pt x="9607" y="10419"/>
                    <a:pt x="9726" y="10608"/>
                    <a:pt x="9869" y="10608"/>
                  </a:cubicBezTo>
                  <a:cubicBezTo>
                    <a:pt x="9913" y="10608"/>
                    <a:pt x="9959" y="10590"/>
                    <a:pt x="10001" y="10547"/>
                  </a:cubicBezTo>
                  <a:cubicBezTo>
                    <a:pt x="10012" y="10539"/>
                    <a:pt x="10024" y="10527"/>
                    <a:pt x="10033" y="10518"/>
                  </a:cubicBezTo>
                  <a:cubicBezTo>
                    <a:pt x="10608" y="11204"/>
                    <a:pt x="11251" y="11871"/>
                    <a:pt x="11924" y="11871"/>
                  </a:cubicBezTo>
                  <a:cubicBezTo>
                    <a:pt x="12081" y="11871"/>
                    <a:pt x="12240" y="11835"/>
                    <a:pt x="12400" y="11754"/>
                  </a:cubicBezTo>
                  <a:cubicBezTo>
                    <a:pt x="14031" y="10931"/>
                    <a:pt x="14961" y="8590"/>
                    <a:pt x="15778" y="7077"/>
                  </a:cubicBezTo>
                  <a:cubicBezTo>
                    <a:pt x="15957" y="6742"/>
                    <a:pt x="16165" y="6430"/>
                    <a:pt x="16370" y="6119"/>
                  </a:cubicBezTo>
                  <a:cubicBezTo>
                    <a:pt x="16453" y="6021"/>
                    <a:pt x="16537" y="5925"/>
                    <a:pt x="16621" y="5827"/>
                  </a:cubicBezTo>
                  <a:cubicBezTo>
                    <a:pt x="16655" y="5784"/>
                    <a:pt x="16673" y="5729"/>
                    <a:pt x="16664" y="5674"/>
                  </a:cubicBezTo>
                  <a:cubicBezTo>
                    <a:pt x="16924" y="5310"/>
                    <a:pt x="17192" y="4955"/>
                    <a:pt x="17490" y="4609"/>
                  </a:cubicBezTo>
                  <a:cubicBezTo>
                    <a:pt x="17631" y="4438"/>
                    <a:pt x="17845" y="4213"/>
                    <a:pt x="17703" y="3985"/>
                  </a:cubicBezTo>
                  <a:cubicBezTo>
                    <a:pt x="17607" y="3829"/>
                    <a:pt x="17341" y="3791"/>
                    <a:pt x="17072" y="3791"/>
                  </a:cubicBezTo>
                  <a:cubicBezTo>
                    <a:pt x="16818" y="3791"/>
                    <a:pt x="16561" y="3825"/>
                    <a:pt x="16439" y="3826"/>
                  </a:cubicBezTo>
                  <a:lnTo>
                    <a:pt x="16188" y="3826"/>
                  </a:lnTo>
                  <a:cubicBezTo>
                    <a:pt x="16213" y="3713"/>
                    <a:pt x="16105" y="3617"/>
                    <a:pt x="15993" y="3617"/>
                  </a:cubicBezTo>
                  <a:cubicBezTo>
                    <a:pt x="15950" y="3617"/>
                    <a:pt x="15907" y="3630"/>
                    <a:pt x="15870" y="3662"/>
                  </a:cubicBezTo>
                  <a:cubicBezTo>
                    <a:pt x="15795" y="3725"/>
                    <a:pt x="15717" y="3786"/>
                    <a:pt x="15642" y="3849"/>
                  </a:cubicBezTo>
                  <a:cubicBezTo>
                    <a:pt x="15417" y="3867"/>
                    <a:pt x="15195" y="3919"/>
                    <a:pt x="14984" y="4002"/>
                  </a:cubicBezTo>
                  <a:cubicBezTo>
                    <a:pt x="14492" y="4206"/>
                    <a:pt x="14345" y="4586"/>
                    <a:pt x="13932" y="4586"/>
                  </a:cubicBezTo>
                  <a:cubicBezTo>
                    <a:pt x="13842" y="4586"/>
                    <a:pt x="13738" y="4568"/>
                    <a:pt x="13615" y="4525"/>
                  </a:cubicBezTo>
                  <a:cubicBezTo>
                    <a:pt x="13662" y="3217"/>
                    <a:pt x="13725" y="1156"/>
                    <a:pt x="13084" y="472"/>
                  </a:cubicBezTo>
                  <a:cubicBezTo>
                    <a:pt x="13151" y="411"/>
                    <a:pt x="13223" y="353"/>
                    <a:pt x="13289" y="293"/>
                  </a:cubicBezTo>
                  <a:cubicBezTo>
                    <a:pt x="13406" y="187"/>
                    <a:pt x="13300" y="1"/>
                    <a:pt x="131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3" name="Google Shape;9433;p131"/>
            <p:cNvSpPr/>
            <p:nvPr/>
          </p:nvSpPr>
          <p:spPr>
            <a:xfrm>
              <a:off x="5432550" y="952075"/>
              <a:ext cx="328650" cy="322675"/>
            </a:xfrm>
            <a:custGeom>
              <a:avLst/>
              <a:gdLst/>
              <a:ahLst/>
              <a:cxnLst/>
              <a:rect l="l" t="t" r="r" b="b"/>
              <a:pathLst>
                <a:path w="13146" h="12907" extrusionOk="0">
                  <a:moveTo>
                    <a:pt x="3747" y="539"/>
                  </a:moveTo>
                  <a:cubicBezTo>
                    <a:pt x="4006" y="539"/>
                    <a:pt x="4243" y="605"/>
                    <a:pt x="4435" y="731"/>
                  </a:cubicBezTo>
                  <a:cubicBezTo>
                    <a:pt x="3436" y="1638"/>
                    <a:pt x="2536" y="2640"/>
                    <a:pt x="1537" y="3549"/>
                  </a:cubicBezTo>
                  <a:lnTo>
                    <a:pt x="1467" y="3613"/>
                  </a:lnTo>
                  <a:cubicBezTo>
                    <a:pt x="1467" y="3601"/>
                    <a:pt x="1470" y="3590"/>
                    <a:pt x="1470" y="3578"/>
                  </a:cubicBezTo>
                  <a:cubicBezTo>
                    <a:pt x="1811" y="3255"/>
                    <a:pt x="2261" y="2833"/>
                    <a:pt x="2305" y="2790"/>
                  </a:cubicBezTo>
                  <a:cubicBezTo>
                    <a:pt x="2911" y="2161"/>
                    <a:pt x="3477" y="1511"/>
                    <a:pt x="4028" y="832"/>
                  </a:cubicBezTo>
                  <a:cubicBezTo>
                    <a:pt x="4132" y="726"/>
                    <a:pt x="4035" y="580"/>
                    <a:pt x="3922" y="580"/>
                  </a:cubicBezTo>
                  <a:cubicBezTo>
                    <a:pt x="3888" y="580"/>
                    <a:pt x="3852" y="593"/>
                    <a:pt x="3820" y="625"/>
                  </a:cubicBezTo>
                  <a:cubicBezTo>
                    <a:pt x="3327" y="1055"/>
                    <a:pt x="1583" y="2397"/>
                    <a:pt x="1306" y="3399"/>
                  </a:cubicBezTo>
                  <a:cubicBezTo>
                    <a:pt x="1081" y="3630"/>
                    <a:pt x="852" y="3855"/>
                    <a:pt x="630" y="4092"/>
                  </a:cubicBezTo>
                  <a:cubicBezTo>
                    <a:pt x="884" y="3125"/>
                    <a:pt x="1381" y="2262"/>
                    <a:pt x="2013" y="1488"/>
                  </a:cubicBezTo>
                  <a:cubicBezTo>
                    <a:pt x="2545" y="838"/>
                    <a:pt x="3196" y="539"/>
                    <a:pt x="3747" y="539"/>
                  </a:cubicBezTo>
                  <a:close/>
                  <a:moveTo>
                    <a:pt x="4764" y="1089"/>
                  </a:moveTo>
                  <a:cubicBezTo>
                    <a:pt x="4909" y="1349"/>
                    <a:pt x="4955" y="1696"/>
                    <a:pt x="4865" y="2117"/>
                  </a:cubicBezTo>
                  <a:cubicBezTo>
                    <a:pt x="4271" y="2533"/>
                    <a:pt x="3685" y="2954"/>
                    <a:pt x="3113" y="3405"/>
                  </a:cubicBezTo>
                  <a:cubicBezTo>
                    <a:pt x="2847" y="3613"/>
                    <a:pt x="2169" y="4233"/>
                    <a:pt x="1690" y="4681"/>
                  </a:cubicBezTo>
                  <a:cubicBezTo>
                    <a:pt x="2862" y="3575"/>
                    <a:pt x="3970" y="2478"/>
                    <a:pt x="4764" y="1089"/>
                  </a:cubicBezTo>
                  <a:close/>
                  <a:moveTo>
                    <a:pt x="4424" y="1188"/>
                  </a:moveTo>
                  <a:lnTo>
                    <a:pt x="4424" y="1188"/>
                  </a:lnTo>
                  <a:cubicBezTo>
                    <a:pt x="3269" y="2308"/>
                    <a:pt x="1898" y="3922"/>
                    <a:pt x="567" y="5247"/>
                  </a:cubicBezTo>
                  <a:cubicBezTo>
                    <a:pt x="518" y="5056"/>
                    <a:pt x="500" y="4857"/>
                    <a:pt x="518" y="4658"/>
                  </a:cubicBezTo>
                  <a:lnTo>
                    <a:pt x="518" y="4658"/>
                  </a:lnTo>
                  <a:lnTo>
                    <a:pt x="518" y="4661"/>
                  </a:lnTo>
                  <a:cubicBezTo>
                    <a:pt x="522" y="4658"/>
                    <a:pt x="526" y="4658"/>
                    <a:pt x="531" y="4658"/>
                  </a:cubicBezTo>
                  <a:cubicBezTo>
                    <a:pt x="535" y="4658"/>
                    <a:pt x="539" y="4658"/>
                    <a:pt x="544" y="4655"/>
                  </a:cubicBezTo>
                  <a:cubicBezTo>
                    <a:pt x="2051" y="3722"/>
                    <a:pt x="3159" y="2412"/>
                    <a:pt x="4424" y="1188"/>
                  </a:cubicBezTo>
                  <a:close/>
                  <a:moveTo>
                    <a:pt x="4747" y="3116"/>
                  </a:moveTo>
                  <a:cubicBezTo>
                    <a:pt x="4897" y="3249"/>
                    <a:pt x="5039" y="3393"/>
                    <a:pt x="5174" y="3543"/>
                  </a:cubicBezTo>
                  <a:lnTo>
                    <a:pt x="5171" y="3546"/>
                  </a:lnTo>
                  <a:cubicBezTo>
                    <a:pt x="5145" y="3546"/>
                    <a:pt x="5117" y="3552"/>
                    <a:pt x="5093" y="3566"/>
                  </a:cubicBezTo>
                  <a:cubicBezTo>
                    <a:pt x="4034" y="4320"/>
                    <a:pt x="3061" y="5172"/>
                    <a:pt x="2235" y="6176"/>
                  </a:cubicBezTo>
                  <a:cubicBezTo>
                    <a:pt x="3078" y="5149"/>
                    <a:pt x="3947" y="4164"/>
                    <a:pt x="4747" y="3116"/>
                  </a:cubicBezTo>
                  <a:close/>
                  <a:moveTo>
                    <a:pt x="4695" y="2643"/>
                  </a:moveTo>
                  <a:cubicBezTo>
                    <a:pt x="3584" y="3474"/>
                    <a:pt x="2449" y="5322"/>
                    <a:pt x="1516" y="6482"/>
                  </a:cubicBezTo>
                  <a:cubicBezTo>
                    <a:pt x="1177" y="6200"/>
                    <a:pt x="909" y="5935"/>
                    <a:pt x="732" y="5636"/>
                  </a:cubicBezTo>
                  <a:lnTo>
                    <a:pt x="732" y="5636"/>
                  </a:lnTo>
                  <a:cubicBezTo>
                    <a:pt x="2100" y="4695"/>
                    <a:pt x="3365" y="3633"/>
                    <a:pt x="4695" y="2643"/>
                  </a:cubicBezTo>
                  <a:close/>
                  <a:moveTo>
                    <a:pt x="4670" y="4324"/>
                  </a:moveTo>
                  <a:cubicBezTo>
                    <a:pt x="4733" y="4324"/>
                    <a:pt x="4598" y="4547"/>
                    <a:pt x="4268" y="4996"/>
                  </a:cubicBezTo>
                  <a:cubicBezTo>
                    <a:pt x="3777" y="5792"/>
                    <a:pt x="3119" y="6520"/>
                    <a:pt x="2504" y="7233"/>
                  </a:cubicBezTo>
                  <a:cubicBezTo>
                    <a:pt x="2328" y="7022"/>
                    <a:pt x="2149" y="6817"/>
                    <a:pt x="1973" y="6618"/>
                  </a:cubicBezTo>
                  <a:cubicBezTo>
                    <a:pt x="2715" y="6052"/>
                    <a:pt x="3402" y="5437"/>
                    <a:pt x="4095" y="4799"/>
                  </a:cubicBezTo>
                  <a:cubicBezTo>
                    <a:pt x="4426" y="4482"/>
                    <a:pt x="4618" y="4324"/>
                    <a:pt x="4670" y="4324"/>
                  </a:cubicBezTo>
                  <a:close/>
                  <a:moveTo>
                    <a:pt x="5024" y="5828"/>
                  </a:moveTo>
                  <a:lnTo>
                    <a:pt x="5024" y="5828"/>
                  </a:lnTo>
                  <a:cubicBezTo>
                    <a:pt x="4428" y="6609"/>
                    <a:pt x="3863" y="7399"/>
                    <a:pt x="3327" y="8215"/>
                  </a:cubicBezTo>
                  <a:cubicBezTo>
                    <a:pt x="3139" y="7992"/>
                    <a:pt x="2954" y="7773"/>
                    <a:pt x="2769" y="7551"/>
                  </a:cubicBezTo>
                  <a:lnTo>
                    <a:pt x="2772" y="7551"/>
                  </a:lnTo>
                  <a:cubicBezTo>
                    <a:pt x="3579" y="7055"/>
                    <a:pt x="4570" y="6421"/>
                    <a:pt x="5024" y="5828"/>
                  </a:cubicBezTo>
                  <a:close/>
                  <a:moveTo>
                    <a:pt x="6222" y="6976"/>
                  </a:moveTo>
                  <a:lnTo>
                    <a:pt x="6222" y="6976"/>
                  </a:lnTo>
                  <a:cubicBezTo>
                    <a:pt x="5558" y="7452"/>
                    <a:pt x="4932" y="8601"/>
                    <a:pt x="4403" y="9378"/>
                  </a:cubicBezTo>
                  <a:cubicBezTo>
                    <a:pt x="4190" y="9173"/>
                    <a:pt x="3985" y="8957"/>
                    <a:pt x="3783" y="8737"/>
                  </a:cubicBezTo>
                  <a:cubicBezTo>
                    <a:pt x="4603" y="8157"/>
                    <a:pt x="5405" y="7559"/>
                    <a:pt x="6222" y="6976"/>
                  </a:cubicBezTo>
                  <a:close/>
                  <a:moveTo>
                    <a:pt x="8913" y="7588"/>
                  </a:moveTo>
                  <a:cubicBezTo>
                    <a:pt x="9124" y="7637"/>
                    <a:pt x="9340" y="7669"/>
                    <a:pt x="9557" y="7678"/>
                  </a:cubicBezTo>
                  <a:cubicBezTo>
                    <a:pt x="8668" y="8316"/>
                    <a:pt x="7738" y="9150"/>
                    <a:pt x="7143" y="9748"/>
                  </a:cubicBezTo>
                  <a:cubicBezTo>
                    <a:pt x="7799" y="9084"/>
                    <a:pt x="8390" y="8362"/>
                    <a:pt x="8913" y="7588"/>
                  </a:cubicBezTo>
                  <a:close/>
                  <a:moveTo>
                    <a:pt x="5345" y="3751"/>
                  </a:moveTo>
                  <a:lnTo>
                    <a:pt x="5345" y="3751"/>
                  </a:lnTo>
                  <a:cubicBezTo>
                    <a:pt x="6381" y="5042"/>
                    <a:pt x="6956" y="6745"/>
                    <a:pt x="8388" y="7406"/>
                  </a:cubicBezTo>
                  <a:cubicBezTo>
                    <a:pt x="7396" y="8199"/>
                    <a:pt x="6419" y="9005"/>
                    <a:pt x="5434" y="9804"/>
                  </a:cubicBezTo>
                  <a:lnTo>
                    <a:pt x="5434" y="9804"/>
                  </a:lnTo>
                  <a:cubicBezTo>
                    <a:pt x="6262" y="9132"/>
                    <a:pt x="6821" y="8340"/>
                    <a:pt x="7394" y="7441"/>
                  </a:cubicBezTo>
                  <a:cubicBezTo>
                    <a:pt x="7477" y="7312"/>
                    <a:pt x="7358" y="7154"/>
                    <a:pt x="7226" y="7154"/>
                  </a:cubicBezTo>
                  <a:cubicBezTo>
                    <a:pt x="7195" y="7154"/>
                    <a:pt x="7164" y="7162"/>
                    <a:pt x="7135" y="7181"/>
                  </a:cubicBezTo>
                  <a:cubicBezTo>
                    <a:pt x="6644" y="7501"/>
                    <a:pt x="6170" y="7854"/>
                    <a:pt x="5723" y="8235"/>
                  </a:cubicBezTo>
                  <a:cubicBezTo>
                    <a:pt x="6141" y="7666"/>
                    <a:pt x="6543" y="7094"/>
                    <a:pt x="6918" y="6494"/>
                  </a:cubicBezTo>
                  <a:cubicBezTo>
                    <a:pt x="6995" y="6370"/>
                    <a:pt x="6882" y="6213"/>
                    <a:pt x="6753" y="6213"/>
                  </a:cubicBezTo>
                  <a:cubicBezTo>
                    <a:pt x="6724" y="6213"/>
                    <a:pt x="6693" y="6221"/>
                    <a:pt x="6664" y="6240"/>
                  </a:cubicBezTo>
                  <a:cubicBezTo>
                    <a:pt x="5599" y="6947"/>
                    <a:pt x="4588" y="7730"/>
                    <a:pt x="3552" y="8474"/>
                  </a:cubicBezTo>
                  <a:lnTo>
                    <a:pt x="3549" y="8472"/>
                  </a:lnTo>
                  <a:cubicBezTo>
                    <a:pt x="4383" y="7845"/>
                    <a:pt x="5171" y="6231"/>
                    <a:pt x="5812" y="5388"/>
                  </a:cubicBezTo>
                  <a:cubicBezTo>
                    <a:pt x="5899" y="5271"/>
                    <a:pt x="5775" y="5111"/>
                    <a:pt x="5650" y="5111"/>
                  </a:cubicBezTo>
                  <a:cubicBezTo>
                    <a:pt x="5620" y="5111"/>
                    <a:pt x="5591" y="5120"/>
                    <a:pt x="5564" y="5140"/>
                  </a:cubicBezTo>
                  <a:cubicBezTo>
                    <a:pt x="4767" y="5723"/>
                    <a:pt x="3656" y="6430"/>
                    <a:pt x="3113" y="7063"/>
                  </a:cubicBezTo>
                  <a:cubicBezTo>
                    <a:pt x="3979" y="6049"/>
                    <a:pt x="4733" y="5007"/>
                    <a:pt x="5339" y="3812"/>
                  </a:cubicBezTo>
                  <a:cubicBezTo>
                    <a:pt x="5345" y="3792"/>
                    <a:pt x="5348" y="3771"/>
                    <a:pt x="5345" y="3751"/>
                  </a:cubicBezTo>
                  <a:close/>
                  <a:moveTo>
                    <a:pt x="6653" y="7898"/>
                  </a:moveTo>
                  <a:lnTo>
                    <a:pt x="6653" y="7898"/>
                  </a:lnTo>
                  <a:cubicBezTo>
                    <a:pt x="6197" y="8610"/>
                    <a:pt x="5606" y="9275"/>
                    <a:pt x="5062" y="9947"/>
                  </a:cubicBezTo>
                  <a:cubicBezTo>
                    <a:pt x="4943" y="9857"/>
                    <a:pt x="4831" y="9759"/>
                    <a:pt x="4718" y="9661"/>
                  </a:cubicBezTo>
                  <a:cubicBezTo>
                    <a:pt x="5331" y="9111"/>
                    <a:pt x="6341" y="8383"/>
                    <a:pt x="6653" y="7898"/>
                  </a:cubicBezTo>
                  <a:close/>
                  <a:moveTo>
                    <a:pt x="10397" y="7672"/>
                  </a:moveTo>
                  <a:cubicBezTo>
                    <a:pt x="10976" y="7672"/>
                    <a:pt x="11410" y="7774"/>
                    <a:pt x="11578" y="8581"/>
                  </a:cubicBezTo>
                  <a:cubicBezTo>
                    <a:pt x="11563" y="8584"/>
                    <a:pt x="11552" y="8581"/>
                    <a:pt x="11540" y="8587"/>
                  </a:cubicBezTo>
                  <a:cubicBezTo>
                    <a:pt x="10550" y="9216"/>
                    <a:pt x="9724" y="9973"/>
                    <a:pt x="8875" y="10775"/>
                  </a:cubicBezTo>
                  <a:cubicBezTo>
                    <a:pt x="9057" y="10585"/>
                    <a:pt x="9254" y="10371"/>
                    <a:pt x="9421" y="10160"/>
                  </a:cubicBezTo>
                  <a:cubicBezTo>
                    <a:pt x="9929" y="9531"/>
                    <a:pt x="10414" y="8902"/>
                    <a:pt x="10870" y="8229"/>
                  </a:cubicBezTo>
                  <a:cubicBezTo>
                    <a:pt x="10962" y="8095"/>
                    <a:pt x="10831" y="7930"/>
                    <a:pt x="10691" y="7930"/>
                  </a:cubicBezTo>
                  <a:cubicBezTo>
                    <a:pt x="10659" y="7930"/>
                    <a:pt x="10626" y="7938"/>
                    <a:pt x="10596" y="7958"/>
                  </a:cubicBezTo>
                  <a:cubicBezTo>
                    <a:pt x="9964" y="8353"/>
                    <a:pt x="9384" y="8801"/>
                    <a:pt x="8818" y="9268"/>
                  </a:cubicBezTo>
                  <a:cubicBezTo>
                    <a:pt x="9239" y="8786"/>
                    <a:pt x="9652" y="8301"/>
                    <a:pt x="10048" y="7796"/>
                  </a:cubicBezTo>
                  <a:cubicBezTo>
                    <a:pt x="10071" y="7761"/>
                    <a:pt x="10085" y="7721"/>
                    <a:pt x="10085" y="7678"/>
                  </a:cubicBezTo>
                  <a:cubicBezTo>
                    <a:pt x="10193" y="7675"/>
                    <a:pt x="10297" y="7672"/>
                    <a:pt x="10397" y="7672"/>
                  </a:cubicBezTo>
                  <a:close/>
                  <a:moveTo>
                    <a:pt x="8434" y="7894"/>
                  </a:moveTo>
                  <a:cubicBezTo>
                    <a:pt x="8558" y="7894"/>
                    <a:pt x="6647" y="9702"/>
                    <a:pt x="6309" y="10045"/>
                  </a:cubicBezTo>
                  <a:cubicBezTo>
                    <a:pt x="6183" y="10168"/>
                    <a:pt x="6295" y="10378"/>
                    <a:pt x="6442" y="10378"/>
                  </a:cubicBezTo>
                  <a:cubicBezTo>
                    <a:pt x="6474" y="10378"/>
                    <a:pt x="6507" y="10368"/>
                    <a:pt x="6540" y="10345"/>
                  </a:cubicBezTo>
                  <a:cubicBezTo>
                    <a:pt x="7452" y="9730"/>
                    <a:pt x="8664" y="8934"/>
                    <a:pt x="9288" y="8140"/>
                  </a:cubicBezTo>
                  <a:lnTo>
                    <a:pt x="9288" y="8140"/>
                  </a:lnTo>
                  <a:cubicBezTo>
                    <a:pt x="8696" y="8893"/>
                    <a:pt x="8041" y="9598"/>
                    <a:pt x="7392" y="10305"/>
                  </a:cubicBezTo>
                  <a:cubicBezTo>
                    <a:pt x="7384" y="10305"/>
                    <a:pt x="7378" y="10296"/>
                    <a:pt x="7369" y="10296"/>
                  </a:cubicBezTo>
                  <a:cubicBezTo>
                    <a:pt x="7368" y="10296"/>
                    <a:pt x="7367" y="10296"/>
                    <a:pt x="7366" y="10296"/>
                  </a:cubicBezTo>
                  <a:cubicBezTo>
                    <a:pt x="7008" y="10464"/>
                    <a:pt x="6765" y="10643"/>
                    <a:pt x="6606" y="10824"/>
                  </a:cubicBezTo>
                  <a:cubicBezTo>
                    <a:pt x="6203" y="10677"/>
                    <a:pt x="5834" y="10473"/>
                    <a:pt x="5485" y="10243"/>
                  </a:cubicBezTo>
                  <a:lnTo>
                    <a:pt x="5485" y="10243"/>
                  </a:lnTo>
                  <a:cubicBezTo>
                    <a:pt x="6235" y="9640"/>
                    <a:pt x="6982" y="9037"/>
                    <a:pt x="7726" y="8428"/>
                  </a:cubicBezTo>
                  <a:cubicBezTo>
                    <a:pt x="8191" y="8046"/>
                    <a:pt x="8398" y="7894"/>
                    <a:pt x="8434" y="7894"/>
                  </a:cubicBezTo>
                  <a:close/>
                  <a:moveTo>
                    <a:pt x="11618" y="9883"/>
                  </a:moveTo>
                  <a:lnTo>
                    <a:pt x="11618" y="9883"/>
                  </a:lnTo>
                  <a:cubicBezTo>
                    <a:pt x="11468" y="10989"/>
                    <a:pt x="10827" y="11907"/>
                    <a:pt x="9742" y="12329"/>
                  </a:cubicBezTo>
                  <a:lnTo>
                    <a:pt x="9742" y="12331"/>
                  </a:lnTo>
                  <a:cubicBezTo>
                    <a:pt x="9594" y="12386"/>
                    <a:pt x="9441" y="12421"/>
                    <a:pt x="9285" y="12438"/>
                  </a:cubicBezTo>
                  <a:cubicBezTo>
                    <a:pt x="9707" y="11930"/>
                    <a:pt x="10143" y="11442"/>
                    <a:pt x="10605" y="10960"/>
                  </a:cubicBezTo>
                  <a:cubicBezTo>
                    <a:pt x="10735" y="10807"/>
                    <a:pt x="10853" y="10645"/>
                    <a:pt x="10957" y="10478"/>
                  </a:cubicBezTo>
                  <a:cubicBezTo>
                    <a:pt x="10969" y="10472"/>
                    <a:pt x="10977" y="10478"/>
                    <a:pt x="10986" y="10469"/>
                  </a:cubicBezTo>
                  <a:cubicBezTo>
                    <a:pt x="11220" y="10299"/>
                    <a:pt x="11430" y="10103"/>
                    <a:pt x="11618" y="9883"/>
                  </a:cubicBezTo>
                  <a:close/>
                  <a:moveTo>
                    <a:pt x="10091" y="8670"/>
                  </a:moveTo>
                  <a:cubicBezTo>
                    <a:pt x="9347" y="9758"/>
                    <a:pt x="8435" y="10723"/>
                    <a:pt x="7689" y="11812"/>
                  </a:cubicBezTo>
                  <a:cubicBezTo>
                    <a:pt x="7586" y="11965"/>
                    <a:pt x="7725" y="12101"/>
                    <a:pt x="7869" y="12101"/>
                  </a:cubicBezTo>
                  <a:cubicBezTo>
                    <a:pt x="7916" y="12101"/>
                    <a:pt x="7963" y="12087"/>
                    <a:pt x="8004" y="12054"/>
                  </a:cubicBezTo>
                  <a:cubicBezTo>
                    <a:pt x="9087" y="11178"/>
                    <a:pt x="10041" y="10167"/>
                    <a:pt x="11148" y="9313"/>
                  </a:cubicBezTo>
                  <a:lnTo>
                    <a:pt x="11148" y="9313"/>
                  </a:lnTo>
                  <a:cubicBezTo>
                    <a:pt x="10512" y="9805"/>
                    <a:pt x="9954" y="10668"/>
                    <a:pt x="9418" y="11480"/>
                  </a:cubicBezTo>
                  <a:cubicBezTo>
                    <a:pt x="9257" y="11598"/>
                    <a:pt x="9181" y="11716"/>
                    <a:pt x="9184" y="11835"/>
                  </a:cubicBezTo>
                  <a:cubicBezTo>
                    <a:pt x="9037" y="12054"/>
                    <a:pt x="8890" y="12262"/>
                    <a:pt x="8746" y="12453"/>
                  </a:cubicBezTo>
                  <a:cubicBezTo>
                    <a:pt x="7703" y="12404"/>
                    <a:pt x="6520" y="11921"/>
                    <a:pt x="6745" y="11185"/>
                  </a:cubicBezTo>
                  <a:lnTo>
                    <a:pt x="6745" y="11185"/>
                  </a:lnTo>
                  <a:cubicBezTo>
                    <a:pt x="6774" y="11268"/>
                    <a:pt x="6850" y="11314"/>
                    <a:pt x="6928" y="11314"/>
                  </a:cubicBezTo>
                  <a:cubicBezTo>
                    <a:pt x="6973" y="11314"/>
                    <a:pt x="7019" y="11299"/>
                    <a:pt x="7057" y="11266"/>
                  </a:cubicBezTo>
                  <a:cubicBezTo>
                    <a:pt x="7952" y="10550"/>
                    <a:pt x="9498" y="9535"/>
                    <a:pt x="10091" y="8670"/>
                  </a:cubicBezTo>
                  <a:close/>
                  <a:moveTo>
                    <a:pt x="4438" y="0"/>
                  </a:moveTo>
                  <a:cubicBezTo>
                    <a:pt x="4048" y="0"/>
                    <a:pt x="3634" y="102"/>
                    <a:pt x="3361" y="192"/>
                  </a:cubicBezTo>
                  <a:cubicBezTo>
                    <a:pt x="1179" y="913"/>
                    <a:pt x="330" y="3465"/>
                    <a:pt x="12" y="5489"/>
                  </a:cubicBezTo>
                  <a:cubicBezTo>
                    <a:pt x="1" y="5561"/>
                    <a:pt x="18" y="5634"/>
                    <a:pt x="87" y="5674"/>
                  </a:cubicBezTo>
                  <a:cubicBezTo>
                    <a:pt x="604" y="5954"/>
                    <a:pt x="942" y="6381"/>
                    <a:pt x="1395" y="6725"/>
                  </a:cubicBezTo>
                  <a:cubicBezTo>
                    <a:pt x="1404" y="6817"/>
                    <a:pt x="1470" y="6903"/>
                    <a:pt x="1557" y="6903"/>
                  </a:cubicBezTo>
                  <a:cubicBezTo>
                    <a:pt x="1586" y="6903"/>
                    <a:pt x="1619" y="6893"/>
                    <a:pt x="1652" y="6869"/>
                  </a:cubicBezTo>
                  <a:cubicBezTo>
                    <a:pt x="1721" y="6820"/>
                    <a:pt x="1782" y="6760"/>
                    <a:pt x="1851" y="6710"/>
                  </a:cubicBezTo>
                  <a:cubicBezTo>
                    <a:pt x="2019" y="6936"/>
                    <a:pt x="2192" y="7167"/>
                    <a:pt x="2368" y="7406"/>
                  </a:cubicBezTo>
                  <a:cubicBezTo>
                    <a:pt x="2297" y="7525"/>
                    <a:pt x="2377" y="7673"/>
                    <a:pt x="2503" y="7673"/>
                  </a:cubicBezTo>
                  <a:cubicBezTo>
                    <a:pt x="2520" y="7673"/>
                    <a:pt x="2539" y="7670"/>
                    <a:pt x="2559" y="7663"/>
                  </a:cubicBezTo>
                  <a:cubicBezTo>
                    <a:pt x="2755" y="7926"/>
                    <a:pt x="2954" y="8191"/>
                    <a:pt x="3168" y="8454"/>
                  </a:cubicBezTo>
                  <a:cubicBezTo>
                    <a:pt x="3055" y="8633"/>
                    <a:pt x="2928" y="8801"/>
                    <a:pt x="2821" y="8983"/>
                  </a:cubicBezTo>
                  <a:cubicBezTo>
                    <a:pt x="2747" y="9106"/>
                    <a:pt x="2853" y="9262"/>
                    <a:pt x="2979" y="9262"/>
                  </a:cubicBezTo>
                  <a:cubicBezTo>
                    <a:pt x="3009" y="9262"/>
                    <a:pt x="3040" y="9254"/>
                    <a:pt x="3070" y="9234"/>
                  </a:cubicBezTo>
                  <a:cubicBezTo>
                    <a:pt x="3228" y="9130"/>
                    <a:pt x="3387" y="9008"/>
                    <a:pt x="3546" y="8899"/>
                  </a:cubicBezTo>
                  <a:cubicBezTo>
                    <a:pt x="3765" y="9156"/>
                    <a:pt x="3993" y="9401"/>
                    <a:pt x="4230" y="9632"/>
                  </a:cubicBezTo>
                  <a:cubicBezTo>
                    <a:pt x="4161" y="9756"/>
                    <a:pt x="4277" y="9874"/>
                    <a:pt x="4399" y="9874"/>
                  </a:cubicBezTo>
                  <a:cubicBezTo>
                    <a:pt x="4425" y="9874"/>
                    <a:pt x="4451" y="9869"/>
                    <a:pt x="4476" y="9857"/>
                  </a:cubicBezTo>
                  <a:cubicBezTo>
                    <a:pt x="4603" y="9973"/>
                    <a:pt x="4735" y="10082"/>
                    <a:pt x="4868" y="10186"/>
                  </a:cubicBezTo>
                  <a:cubicBezTo>
                    <a:pt x="4813" y="10256"/>
                    <a:pt x="4756" y="10325"/>
                    <a:pt x="4701" y="10397"/>
                  </a:cubicBezTo>
                  <a:cubicBezTo>
                    <a:pt x="4593" y="10540"/>
                    <a:pt x="4734" y="10671"/>
                    <a:pt x="4877" y="10671"/>
                  </a:cubicBezTo>
                  <a:cubicBezTo>
                    <a:pt x="4922" y="10671"/>
                    <a:pt x="4967" y="10658"/>
                    <a:pt x="5004" y="10628"/>
                  </a:cubicBezTo>
                  <a:cubicBezTo>
                    <a:pt x="5082" y="10567"/>
                    <a:pt x="5157" y="10504"/>
                    <a:pt x="5235" y="10443"/>
                  </a:cubicBezTo>
                  <a:cubicBezTo>
                    <a:pt x="5619" y="10697"/>
                    <a:pt x="6020" y="10914"/>
                    <a:pt x="6456" y="11041"/>
                  </a:cubicBezTo>
                  <a:cubicBezTo>
                    <a:pt x="6055" y="11864"/>
                    <a:pt x="7288" y="12701"/>
                    <a:pt x="8491" y="12828"/>
                  </a:cubicBezTo>
                  <a:cubicBezTo>
                    <a:pt x="8515" y="12830"/>
                    <a:pt x="8538" y="12831"/>
                    <a:pt x="8561" y="12831"/>
                  </a:cubicBezTo>
                  <a:cubicBezTo>
                    <a:pt x="8586" y="12831"/>
                    <a:pt x="8611" y="12830"/>
                    <a:pt x="8636" y="12830"/>
                  </a:cubicBezTo>
                  <a:cubicBezTo>
                    <a:pt x="8650" y="12830"/>
                    <a:pt x="8665" y="12830"/>
                    <a:pt x="8679" y="12831"/>
                  </a:cubicBezTo>
                  <a:cubicBezTo>
                    <a:pt x="8718" y="12876"/>
                    <a:pt x="8770" y="12907"/>
                    <a:pt x="8822" y="12907"/>
                  </a:cubicBezTo>
                  <a:cubicBezTo>
                    <a:pt x="8865" y="12907"/>
                    <a:pt x="8908" y="12887"/>
                    <a:pt x="8945" y="12840"/>
                  </a:cubicBezTo>
                  <a:lnTo>
                    <a:pt x="8948" y="12837"/>
                  </a:lnTo>
                  <a:cubicBezTo>
                    <a:pt x="11254" y="12684"/>
                    <a:pt x="13145" y="9612"/>
                    <a:pt x="11540" y="7652"/>
                  </a:cubicBezTo>
                  <a:cubicBezTo>
                    <a:pt x="11355" y="7424"/>
                    <a:pt x="10919" y="7340"/>
                    <a:pt x="10657" y="7334"/>
                  </a:cubicBezTo>
                  <a:cubicBezTo>
                    <a:pt x="10082" y="7320"/>
                    <a:pt x="9589" y="7317"/>
                    <a:pt x="9141" y="7242"/>
                  </a:cubicBezTo>
                  <a:cubicBezTo>
                    <a:pt x="9188" y="7110"/>
                    <a:pt x="9076" y="7004"/>
                    <a:pt x="8954" y="7004"/>
                  </a:cubicBezTo>
                  <a:cubicBezTo>
                    <a:pt x="8911" y="7004"/>
                    <a:pt x="8866" y="7018"/>
                    <a:pt x="8826" y="7048"/>
                  </a:cubicBezTo>
                  <a:cubicBezTo>
                    <a:pt x="8789" y="7080"/>
                    <a:pt x="8751" y="7112"/>
                    <a:pt x="8714" y="7141"/>
                  </a:cubicBezTo>
                  <a:cubicBezTo>
                    <a:pt x="8174" y="6970"/>
                    <a:pt x="7680" y="6638"/>
                    <a:pt x="7163" y="5957"/>
                  </a:cubicBezTo>
                  <a:cubicBezTo>
                    <a:pt x="6577" y="5186"/>
                    <a:pt x="6251" y="4225"/>
                    <a:pt x="5610" y="3491"/>
                  </a:cubicBezTo>
                  <a:cubicBezTo>
                    <a:pt x="5287" y="3119"/>
                    <a:pt x="5235" y="2761"/>
                    <a:pt x="5267" y="2394"/>
                  </a:cubicBezTo>
                  <a:cubicBezTo>
                    <a:pt x="5342" y="2288"/>
                    <a:pt x="5423" y="2186"/>
                    <a:pt x="5495" y="2080"/>
                  </a:cubicBezTo>
                  <a:cubicBezTo>
                    <a:pt x="5570" y="1970"/>
                    <a:pt x="5480" y="1831"/>
                    <a:pt x="5368" y="1811"/>
                  </a:cubicBezTo>
                  <a:cubicBezTo>
                    <a:pt x="5440" y="1488"/>
                    <a:pt x="5512" y="1150"/>
                    <a:pt x="5477" y="786"/>
                  </a:cubicBezTo>
                  <a:cubicBezTo>
                    <a:pt x="5423" y="176"/>
                    <a:pt x="4952" y="0"/>
                    <a:pt x="44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4" name="Google Shape;9434;p131"/>
            <p:cNvSpPr/>
            <p:nvPr/>
          </p:nvSpPr>
          <p:spPr>
            <a:xfrm>
              <a:off x="6326800" y="1440800"/>
              <a:ext cx="161475" cy="100175"/>
            </a:xfrm>
            <a:custGeom>
              <a:avLst/>
              <a:gdLst/>
              <a:ahLst/>
              <a:cxnLst/>
              <a:rect l="l" t="t" r="r" b="b"/>
              <a:pathLst>
                <a:path w="6459" h="4007" extrusionOk="0">
                  <a:moveTo>
                    <a:pt x="6014" y="1169"/>
                  </a:moveTo>
                  <a:cubicBezTo>
                    <a:pt x="6055" y="1299"/>
                    <a:pt x="6072" y="1432"/>
                    <a:pt x="6066" y="1565"/>
                  </a:cubicBezTo>
                  <a:cubicBezTo>
                    <a:pt x="6058" y="1949"/>
                    <a:pt x="5844" y="2298"/>
                    <a:pt x="5558" y="2546"/>
                  </a:cubicBezTo>
                  <a:cubicBezTo>
                    <a:pt x="5512" y="2581"/>
                    <a:pt x="5463" y="2613"/>
                    <a:pt x="5411" y="2639"/>
                  </a:cubicBezTo>
                  <a:cubicBezTo>
                    <a:pt x="5387" y="2619"/>
                    <a:pt x="5359" y="2607"/>
                    <a:pt x="5329" y="2607"/>
                  </a:cubicBezTo>
                  <a:cubicBezTo>
                    <a:pt x="5316" y="2607"/>
                    <a:pt x="5304" y="2609"/>
                    <a:pt x="5292" y="2614"/>
                  </a:cubicBezTo>
                  <a:lnTo>
                    <a:pt x="5292" y="2614"/>
                  </a:lnTo>
                  <a:cubicBezTo>
                    <a:pt x="5458" y="2544"/>
                    <a:pt x="5826" y="1681"/>
                    <a:pt x="6014" y="1169"/>
                  </a:cubicBezTo>
                  <a:close/>
                  <a:moveTo>
                    <a:pt x="5024" y="1429"/>
                  </a:moveTo>
                  <a:cubicBezTo>
                    <a:pt x="4718" y="1998"/>
                    <a:pt x="4360" y="2532"/>
                    <a:pt x="3988" y="3075"/>
                  </a:cubicBezTo>
                  <a:cubicBezTo>
                    <a:pt x="3843" y="3132"/>
                    <a:pt x="3699" y="3187"/>
                    <a:pt x="3555" y="3242"/>
                  </a:cubicBezTo>
                  <a:cubicBezTo>
                    <a:pt x="4054" y="2644"/>
                    <a:pt x="4542" y="2041"/>
                    <a:pt x="5024" y="1429"/>
                  </a:cubicBezTo>
                  <a:close/>
                  <a:moveTo>
                    <a:pt x="4592" y="353"/>
                  </a:moveTo>
                  <a:cubicBezTo>
                    <a:pt x="4866" y="353"/>
                    <a:pt x="5140" y="398"/>
                    <a:pt x="5376" y="499"/>
                  </a:cubicBezTo>
                  <a:cubicBezTo>
                    <a:pt x="4966" y="1059"/>
                    <a:pt x="4536" y="1605"/>
                    <a:pt x="4100" y="2142"/>
                  </a:cubicBezTo>
                  <a:cubicBezTo>
                    <a:pt x="4311" y="1755"/>
                    <a:pt x="4499" y="1351"/>
                    <a:pt x="4658" y="938"/>
                  </a:cubicBezTo>
                  <a:cubicBezTo>
                    <a:pt x="4663" y="927"/>
                    <a:pt x="4666" y="915"/>
                    <a:pt x="4672" y="904"/>
                  </a:cubicBezTo>
                  <a:cubicBezTo>
                    <a:pt x="4710" y="802"/>
                    <a:pt x="4626" y="737"/>
                    <a:pt x="4540" y="737"/>
                  </a:cubicBezTo>
                  <a:cubicBezTo>
                    <a:pt x="4495" y="737"/>
                    <a:pt x="4449" y="756"/>
                    <a:pt x="4421" y="797"/>
                  </a:cubicBezTo>
                  <a:cubicBezTo>
                    <a:pt x="3814" y="1657"/>
                    <a:pt x="3240" y="2526"/>
                    <a:pt x="2492" y="3254"/>
                  </a:cubicBezTo>
                  <a:cubicBezTo>
                    <a:pt x="2882" y="2503"/>
                    <a:pt x="3249" y="1752"/>
                    <a:pt x="3410" y="904"/>
                  </a:cubicBezTo>
                  <a:cubicBezTo>
                    <a:pt x="3427" y="816"/>
                    <a:pt x="3350" y="725"/>
                    <a:pt x="3270" y="725"/>
                  </a:cubicBezTo>
                  <a:cubicBezTo>
                    <a:pt x="3240" y="725"/>
                    <a:pt x="3209" y="739"/>
                    <a:pt x="3182" y="771"/>
                  </a:cubicBezTo>
                  <a:cubicBezTo>
                    <a:pt x="2538" y="1553"/>
                    <a:pt x="1909" y="2347"/>
                    <a:pt x="1242" y="3109"/>
                  </a:cubicBezTo>
                  <a:cubicBezTo>
                    <a:pt x="1514" y="2529"/>
                    <a:pt x="1805" y="1957"/>
                    <a:pt x="2126" y="1400"/>
                  </a:cubicBezTo>
                  <a:cubicBezTo>
                    <a:pt x="2169" y="1322"/>
                    <a:pt x="2120" y="1256"/>
                    <a:pt x="2053" y="1233"/>
                  </a:cubicBezTo>
                  <a:cubicBezTo>
                    <a:pt x="2680" y="849"/>
                    <a:pt x="3364" y="548"/>
                    <a:pt x="4083" y="404"/>
                  </a:cubicBezTo>
                  <a:cubicBezTo>
                    <a:pt x="4247" y="371"/>
                    <a:pt x="4419" y="353"/>
                    <a:pt x="4592" y="353"/>
                  </a:cubicBezTo>
                  <a:close/>
                  <a:moveTo>
                    <a:pt x="1756" y="1432"/>
                  </a:moveTo>
                  <a:lnTo>
                    <a:pt x="1756" y="1432"/>
                  </a:lnTo>
                  <a:cubicBezTo>
                    <a:pt x="1196" y="1975"/>
                    <a:pt x="757" y="2627"/>
                    <a:pt x="466" y="3352"/>
                  </a:cubicBezTo>
                  <a:cubicBezTo>
                    <a:pt x="405" y="3280"/>
                    <a:pt x="370" y="3190"/>
                    <a:pt x="359" y="3095"/>
                  </a:cubicBezTo>
                  <a:cubicBezTo>
                    <a:pt x="304" y="2471"/>
                    <a:pt x="1109" y="1888"/>
                    <a:pt x="1537" y="1576"/>
                  </a:cubicBezTo>
                  <a:cubicBezTo>
                    <a:pt x="1609" y="1524"/>
                    <a:pt x="1681" y="1481"/>
                    <a:pt x="1756" y="1432"/>
                  </a:cubicBezTo>
                  <a:close/>
                  <a:moveTo>
                    <a:pt x="1508" y="2021"/>
                  </a:moveTo>
                  <a:lnTo>
                    <a:pt x="1508" y="2021"/>
                  </a:lnTo>
                  <a:cubicBezTo>
                    <a:pt x="1236" y="2523"/>
                    <a:pt x="982" y="3034"/>
                    <a:pt x="757" y="3560"/>
                  </a:cubicBezTo>
                  <a:cubicBezTo>
                    <a:pt x="685" y="3531"/>
                    <a:pt x="621" y="3493"/>
                    <a:pt x="561" y="3447"/>
                  </a:cubicBezTo>
                  <a:cubicBezTo>
                    <a:pt x="812" y="2933"/>
                    <a:pt x="1130" y="2451"/>
                    <a:pt x="1508" y="2021"/>
                  </a:cubicBezTo>
                  <a:close/>
                  <a:moveTo>
                    <a:pt x="2977" y="1455"/>
                  </a:moveTo>
                  <a:cubicBezTo>
                    <a:pt x="2735" y="2220"/>
                    <a:pt x="2354" y="2919"/>
                    <a:pt x="1981" y="3638"/>
                  </a:cubicBezTo>
                  <a:cubicBezTo>
                    <a:pt x="1848" y="3652"/>
                    <a:pt x="1716" y="3675"/>
                    <a:pt x="1580" y="3678"/>
                  </a:cubicBezTo>
                  <a:cubicBezTo>
                    <a:pt x="1549" y="3679"/>
                    <a:pt x="1518" y="3680"/>
                    <a:pt x="1486" y="3680"/>
                  </a:cubicBezTo>
                  <a:cubicBezTo>
                    <a:pt x="1362" y="3680"/>
                    <a:pt x="1238" y="3670"/>
                    <a:pt x="1115" y="3652"/>
                  </a:cubicBezTo>
                  <a:cubicBezTo>
                    <a:pt x="1768" y="2948"/>
                    <a:pt x="2374" y="2203"/>
                    <a:pt x="2977" y="1455"/>
                  </a:cubicBezTo>
                  <a:close/>
                  <a:moveTo>
                    <a:pt x="4571" y="1"/>
                  </a:moveTo>
                  <a:cubicBezTo>
                    <a:pt x="4443" y="1"/>
                    <a:pt x="4316" y="10"/>
                    <a:pt x="4193" y="29"/>
                  </a:cubicBezTo>
                  <a:cubicBezTo>
                    <a:pt x="3073" y="196"/>
                    <a:pt x="2027" y="756"/>
                    <a:pt x="1132" y="1435"/>
                  </a:cubicBezTo>
                  <a:cubicBezTo>
                    <a:pt x="624" y="1822"/>
                    <a:pt x="1" y="2399"/>
                    <a:pt x="9" y="3095"/>
                  </a:cubicBezTo>
                  <a:cubicBezTo>
                    <a:pt x="15" y="3490"/>
                    <a:pt x="301" y="3727"/>
                    <a:pt x="633" y="3863"/>
                  </a:cubicBezTo>
                  <a:cubicBezTo>
                    <a:pt x="629" y="3935"/>
                    <a:pt x="699" y="3989"/>
                    <a:pt x="767" y="3989"/>
                  </a:cubicBezTo>
                  <a:cubicBezTo>
                    <a:pt x="797" y="3989"/>
                    <a:pt x="827" y="3979"/>
                    <a:pt x="850" y="3955"/>
                  </a:cubicBezTo>
                  <a:cubicBezTo>
                    <a:pt x="855" y="3949"/>
                    <a:pt x="861" y="3941"/>
                    <a:pt x="867" y="3935"/>
                  </a:cubicBezTo>
                  <a:cubicBezTo>
                    <a:pt x="933" y="3949"/>
                    <a:pt x="997" y="3970"/>
                    <a:pt x="1060" y="3981"/>
                  </a:cubicBezTo>
                  <a:cubicBezTo>
                    <a:pt x="1189" y="3996"/>
                    <a:pt x="1319" y="4004"/>
                    <a:pt x="1449" y="4004"/>
                  </a:cubicBezTo>
                  <a:cubicBezTo>
                    <a:pt x="1612" y="4004"/>
                    <a:pt x="1775" y="3992"/>
                    <a:pt x="1938" y="3970"/>
                  </a:cubicBezTo>
                  <a:cubicBezTo>
                    <a:pt x="1959" y="3994"/>
                    <a:pt x="1988" y="4006"/>
                    <a:pt x="2018" y="4006"/>
                  </a:cubicBezTo>
                  <a:cubicBezTo>
                    <a:pt x="2043" y="4006"/>
                    <a:pt x="2067" y="3998"/>
                    <a:pt x="2088" y="3981"/>
                  </a:cubicBezTo>
                  <a:cubicBezTo>
                    <a:pt x="2108" y="3967"/>
                    <a:pt x="2123" y="3949"/>
                    <a:pt x="2140" y="3932"/>
                  </a:cubicBezTo>
                  <a:cubicBezTo>
                    <a:pt x="2469" y="3877"/>
                    <a:pt x="2792" y="3791"/>
                    <a:pt x="3107" y="3681"/>
                  </a:cubicBezTo>
                  <a:cubicBezTo>
                    <a:pt x="3116" y="3684"/>
                    <a:pt x="3126" y="3685"/>
                    <a:pt x="3135" y="3685"/>
                  </a:cubicBezTo>
                  <a:cubicBezTo>
                    <a:pt x="3167" y="3685"/>
                    <a:pt x="3197" y="3670"/>
                    <a:pt x="3220" y="3643"/>
                  </a:cubicBezTo>
                  <a:cubicBezTo>
                    <a:pt x="3436" y="3563"/>
                    <a:pt x="3650" y="3476"/>
                    <a:pt x="3855" y="3389"/>
                  </a:cubicBezTo>
                  <a:cubicBezTo>
                    <a:pt x="3890" y="3372"/>
                    <a:pt x="3927" y="3355"/>
                    <a:pt x="3962" y="3334"/>
                  </a:cubicBezTo>
                  <a:cubicBezTo>
                    <a:pt x="3995" y="3366"/>
                    <a:pt x="4038" y="3388"/>
                    <a:pt x="4079" y="3388"/>
                  </a:cubicBezTo>
                  <a:cubicBezTo>
                    <a:pt x="4113" y="3388"/>
                    <a:pt x="4145" y="3374"/>
                    <a:pt x="4172" y="3340"/>
                  </a:cubicBezTo>
                  <a:lnTo>
                    <a:pt x="4274" y="3216"/>
                  </a:lnTo>
                  <a:cubicBezTo>
                    <a:pt x="4395" y="3247"/>
                    <a:pt x="4516" y="3261"/>
                    <a:pt x="4637" y="3261"/>
                  </a:cubicBezTo>
                  <a:cubicBezTo>
                    <a:pt x="5535" y="3261"/>
                    <a:pt x="6357" y="2453"/>
                    <a:pt x="6416" y="1565"/>
                  </a:cubicBezTo>
                  <a:cubicBezTo>
                    <a:pt x="6459" y="950"/>
                    <a:pt x="6159" y="528"/>
                    <a:pt x="5720" y="280"/>
                  </a:cubicBezTo>
                  <a:cubicBezTo>
                    <a:pt x="5711" y="274"/>
                    <a:pt x="5700" y="268"/>
                    <a:pt x="5691" y="266"/>
                  </a:cubicBezTo>
                  <a:cubicBezTo>
                    <a:pt x="5361" y="87"/>
                    <a:pt x="4960" y="1"/>
                    <a:pt x="45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5" name="Google Shape;9435;p131"/>
            <p:cNvSpPr/>
            <p:nvPr/>
          </p:nvSpPr>
          <p:spPr>
            <a:xfrm>
              <a:off x="6512725" y="1459400"/>
              <a:ext cx="130525" cy="109825"/>
            </a:xfrm>
            <a:custGeom>
              <a:avLst/>
              <a:gdLst/>
              <a:ahLst/>
              <a:cxnLst/>
              <a:rect l="l" t="t" r="r" b="b"/>
              <a:pathLst>
                <a:path w="5221" h="4393" extrusionOk="0">
                  <a:moveTo>
                    <a:pt x="3659" y="2908"/>
                  </a:moveTo>
                  <a:cubicBezTo>
                    <a:pt x="3543" y="3272"/>
                    <a:pt x="3404" y="3627"/>
                    <a:pt x="3249" y="3973"/>
                  </a:cubicBezTo>
                  <a:cubicBezTo>
                    <a:pt x="3240" y="3996"/>
                    <a:pt x="3240" y="4022"/>
                    <a:pt x="3243" y="4045"/>
                  </a:cubicBezTo>
                  <a:cubicBezTo>
                    <a:pt x="2940" y="3965"/>
                    <a:pt x="2663" y="3780"/>
                    <a:pt x="2411" y="3563"/>
                  </a:cubicBezTo>
                  <a:cubicBezTo>
                    <a:pt x="2414" y="3558"/>
                    <a:pt x="2420" y="3560"/>
                    <a:pt x="2423" y="3558"/>
                  </a:cubicBezTo>
                  <a:cubicBezTo>
                    <a:pt x="2599" y="3341"/>
                    <a:pt x="2790" y="3136"/>
                    <a:pt x="2992" y="2943"/>
                  </a:cubicBezTo>
                  <a:lnTo>
                    <a:pt x="2992" y="2946"/>
                  </a:lnTo>
                  <a:cubicBezTo>
                    <a:pt x="2925" y="3081"/>
                    <a:pt x="2856" y="3214"/>
                    <a:pt x="2778" y="3344"/>
                  </a:cubicBezTo>
                  <a:cubicBezTo>
                    <a:pt x="2696" y="3482"/>
                    <a:pt x="2809" y="3597"/>
                    <a:pt x="2930" y="3597"/>
                  </a:cubicBezTo>
                  <a:cubicBezTo>
                    <a:pt x="2984" y="3597"/>
                    <a:pt x="3040" y="3574"/>
                    <a:pt x="3081" y="3520"/>
                  </a:cubicBezTo>
                  <a:cubicBezTo>
                    <a:pt x="3254" y="3301"/>
                    <a:pt x="3448" y="3093"/>
                    <a:pt x="3659" y="2908"/>
                  </a:cubicBezTo>
                  <a:close/>
                  <a:moveTo>
                    <a:pt x="362" y="1"/>
                  </a:moveTo>
                  <a:cubicBezTo>
                    <a:pt x="354" y="1"/>
                    <a:pt x="346" y="1"/>
                    <a:pt x="338" y="1"/>
                  </a:cubicBezTo>
                  <a:cubicBezTo>
                    <a:pt x="185" y="1"/>
                    <a:pt x="145" y="238"/>
                    <a:pt x="301" y="269"/>
                  </a:cubicBezTo>
                  <a:cubicBezTo>
                    <a:pt x="951" y="399"/>
                    <a:pt x="1629" y="714"/>
                    <a:pt x="2227" y="982"/>
                  </a:cubicBezTo>
                  <a:cubicBezTo>
                    <a:pt x="2668" y="1182"/>
                    <a:pt x="3280" y="1470"/>
                    <a:pt x="3757" y="1854"/>
                  </a:cubicBezTo>
                  <a:cubicBezTo>
                    <a:pt x="3740" y="1848"/>
                    <a:pt x="3723" y="1845"/>
                    <a:pt x="3706" y="1845"/>
                  </a:cubicBezTo>
                  <a:cubicBezTo>
                    <a:pt x="3666" y="1845"/>
                    <a:pt x="3625" y="1861"/>
                    <a:pt x="3595" y="1892"/>
                  </a:cubicBezTo>
                  <a:cubicBezTo>
                    <a:pt x="3298" y="2178"/>
                    <a:pt x="3000" y="2455"/>
                    <a:pt x="2712" y="2741"/>
                  </a:cubicBezTo>
                  <a:cubicBezTo>
                    <a:pt x="2787" y="2515"/>
                    <a:pt x="2862" y="2287"/>
                    <a:pt x="2937" y="2059"/>
                  </a:cubicBezTo>
                  <a:cubicBezTo>
                    <a:pt x="2976" y="1943"/>
                    <a:pt x="2871" y="1845"/>
                    <a:pt x="2766" y="1845"/>
                  </a:cubicBezTo>
                  <a:cubicBezTo>
                    <a:pt x="2725" y="1845"/>
                    <a:pt x="2683" y="1860"/>
                    <a:pt x="2651" y="1895"/>
                  </a:cubicBezTo>
                  <a:cubicBezTo>
                    <a:pt x="2579" y="1973"/>
                    <a:pt x="2518" y="2059"/>
                    <a:pt x="2452" y="2140"/>
                  </a:cubicBezTo>
                  <a:cubicBezTo>
                    <a:pt x="2510" y="1955"/>
                    <a:pt x="2556" y="1768"/>
                    <a:pt x="2616" y="1586"/>
                  </a:cubicBezTo>
                  <a:cubicBezTo>
                    <a:pt x="2657" y="1461"/>
                    <a:pt x="2564" y="1387"/>
                    <a:pt x="2465" y="1387"/>
                  </a:cubicBezTo>
                  <a:cubicBezTo>
                    <a:pt x="2410" y="1387"/>
                    <a:pt x="2353" y="1409"/>
                    <a:pt x="2316" y="1459"/>
                  </a:cubicBezTo>
                  <a:cubicBezTo>
                    <a:pt x="2100" y="1747"/>
                    <a:pt x="1848" y="2010"/>
                    <a:pt x="1603" y="2276"/>
                  </a:cubicBezTo>
                  <a:cubicBezTo>
                    <a:pt x="1646" y="1926"/>
                    <a:pt x="1669" y="1577"/>
                    <a:pt x="1669" y="1228"/>
                  </a:cubicBezTo>
                  <a:cubicBezTo>
                    <a:pt x="1669" y="1130"/>
                    <a:pt x="1593" y="1074"/>
                    <a:pt x="1514" y="1074"/>
                  </a:cubicBezTo>
                  <a:cubicBezTo>
                    <a:pt x="1463" y="1074"/>
                    <a:pt x="1411" y="1097"/>
                    <a:pt x="1378" y="1147"/>
                  </a:cubicBezTo>
                  <a:cubicBezTo>
                    <a:pt x="1222" y="1387"/>
                    <a:pt x="1005" y="1554"/>
                    <a:pt x="774" y="1704"/>
                  </a:cubicBezTo>
                  <a:cubicBezTo>
                    <a:pt x="757" y="1678"/>
                    <a:pt x="740" y="1649"/>
                    <a:pt x="722" y="1620"/>
                  </a:cubicBezTo>
                  <a:cubicBezTo>
                    <a:pt x="731" y="1340"/>
                    <a:pt x="751" y="1060"/>
                    <a:pt x="847" y="789"/>
                  </a:cubicBezTo>
                  <a:cubicBezTo>
                    <a:pt x="879" y="695"/>
                    <a:pt x="804" y="634"/>
                    <a:pt x="727" y="634"/>
                  </a:cubicBezTo>
                  <a:cubicBezTo>
                    <a:pt x="685" y="634"/>
                    <a:pt x="643" y="652"/>
                    <a:pt x="616" y="691"/>
                  </a:cubicBezTo>
                  <a:cubicBezTo>
                    <a:pt x="538" y="809"/>
                    <a:pt x="471" y="939"/>
                    <a:pt x="416" y="1075"/>
                  </a:cubicBezTo>
                  <a:cubicBezTo>
                    <a:pt x="336" y="899"/>
                    <a:pt x="252" y="725"/>
                    <a:pt x="206" y="552"/>
                  </a:cubicBezTo>
                  <a:cubicBezTo>
                    <a:pt x="194" y="507"/>
                    <a:pt x="162" y="488"/>
                    <a:pt x="128" y="488"/>
                  </a:cubicBezTo>
                  <a:cubicBezTo>
                    <a:pt x="84" y="488"/>
                    <a:pt x="36" y="521"/>
                    <a:pt x="30" y="575"/>
                  </a:cubicBezTo>
                  <a:cubicBezTo>
                    <a:pt x="1" y="847"/>
                    <a:pt x="139" y="1135"/>
                    <a:pt x="289" y="1398"/>
                  </a:cubicBezTo>
                  <a:cubicBezTo>
                    <a:pt x="261" y="1493"/>
                    <a:pt x="229" y="1583"/>
                    <a:pt x="194" y="1684"/>
                  </a:cubicBezTo>
                  <a:cubicBezTo>
                    <a:pt x="181" y="1726"/>
                    <a:pt x="221" y="1759"/>
                    <a:pt x="257" y="1759"/>
                  </a:cubicBezTo>
                  <a:cubicBezTo>
                    <a:pt x="276" y="1759"/>
                    <a:pt x="294" y="1751"/>
                    <a:pt x="304" y="1730"/>
                  </a:cubicBezTo>
                  <a:cubicBezTo>
                    <a:pt x="330" y="1675"/>
                    <a:pt x="359" y="1620"/>
                    <a:pt x="385" y="1563"/>
                  </a:cubicBezTo>
                  <a:lnTo>
                    <a:pt x="431" y="1641"/>
                  </a:lnTo>
                  <a:cubicBezTo>
                    <a:pt x="425" y="1765"/>
                    <a:pt x="422" y="1889"/>
                    <a:pt x="419" y="2013"/>
                  </a:cubicBezTo>
                  <a:cubicBezTo>
                    <a:pt x="417" y="2102"/>
                    <a:pt x="489" y="2159"/>
                    <a:pt x="566" y="2159"/>
                  </a:cubicBezTo>
                  <a:cubicBezTo>
                    <a:pt x="592" y="2159"/>
                    <a:pt x="618" y="2153"/>
                    <a:pt x="642" y="2140"/>
                  </a:cubicBezTo>
                  <a:cubicBezTo>
                    <a:pt x="673" y="2123"/>
                    <a:pt x="699" y="2103"/>
                    <a:pt x="731" y="2085"/>
                  </a:cubicBezTo>
                  <a:cubicBezTo>
                    <a:pt x="881" y="2313"/>
                    <a:pt x="1028" y="2541"/>
                    <a:pt x="1199" y="2755"/>
                  </a:cubicBezTo>
                  <a:cubicBezTo>
                    <a:pt x="1199" y="2758"/>
                    <a:pt x="1199" y="2758"/>
                    <a:pt x="1199" y="2758"/>
                  </a:cubicBezTo>
                  <a:cubicBezTo>
                    <a:pt x="1167" y="2878"/>
                    <a:pt x="1254" y="2947"/>
                    <a:pt x="1347" y="2947"/>
                  </a:cubicBezTo>
                  <a:cubicBezTo>
                    <a:pt x="1355" y="2947"/>
                    <a:pt x="1362" y="2946"/>
                    <a:pt x="1369" y="2946"/>
                  </a:cubicBezTo>
                  <a:cubicBezTo>
                    <a:pt x="1577" y="3200"/>
                    <a:pt x="1799" y="3439"/>
                    <a:pt x="2033" y="3667"/>
                  </a:cubicBezTo>
                  <a:cubicBezTo>
                    <a:pt x="2493" y="4099"/>
                    <a:pt x="3030" y="4392"/>
                    <a:pt x="3525" y="4392"/>
                  </a:cubicBezTo>
                  <a:cubicBezTo>
                    <a:pt x="3981" y="4392"/>
                    <a:pt x="4403" y="4143"/>
                    <a:pt x="4698" y="3523"/>
                  </a:cubicBezTo>
                  <a:cubicBezTo>
                    <a:pt x="5220" y="2429"/>
                    <a:pt x="3950" y="1531"/>
                    <a:pt x="3150" y="1069"/>
                  </a:cubicBezTo>
                  <a:cubicBezTo>
                    <a:pt x="2406" y="640"/>
                    <a:pt x="1257" y="1"/>
                    <a:pt x="3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6" name="Google Shape;9436;p131"/>
            <p:cNvSpPr/>
            <p:nvPr/>
          </p:nvSpPr>
          <p:spPr>
            <a:xfrm>
              <a:off x="6382025" y="1568650"/>
              <a:ext cx="133400" cy="76300"/>
            </a:xfrm>
            <a:custGeom>
              <a:avLst/>
              <a:gdLst/>
              <a:ahLst/>
              <a:cxnLst/>
              <a:rect l="l" t="t" r="r" b="b"/>
              <a:pathLst>
                <a:path w="5336" h="3052" extrusionOk="0">
                  <a:moveTo>
                    <a:pt x="1828" y="975"/>
                  </a:moveTo>
                  <a:cubicBezTo>
                    <a:pt x="1793" y="1321"/>
                    <a:pt x="1802" y="1670"/>
                    <a:pt x="1718" y="2014"/>
                  </a:cubicBezTo>
                  <a:cubicBezTo>
                    <a:pt x="1718" y="2031"/>
                    <a:pt x="1718" y="2049"/>
                    <a:pt x="1724" y="2063"/>
                  </a:cubicBezTo>
                  <a:cubicBezTo>
                    <a:pt x="1582" y="2000"/>
                    <a:pt x="1452" y="1919"/>
                    <a:pt x="1334" y="1818"/>
                  </a:cubicBezTo>
                  <a:cubicBezTo>
                    <a:pt x="1464" y="1500"/>
                    <a:pt x="1603" y="1217"/>
                    <a:pt x="1828" y="975"/>
                  </a:cubicBezTo>
                  <a:close/>
                  <a:moveTo>
                    <a:pt x="2916" y="943"/>
                  </a:moveTo>
                  <a:cubicBezTo>
                    <a:pt x="3505" y="1107"/>
                    <a:pt x="4033" y="1442"/>
                    <a:pt x="4429" y="1910"/>
                  </a:cubicBezTo>
                  <a:cubicBezTo>
                    <a:pt x="4409" y="1899"/>
                    <a:pt x="4388" y="1894"/>
                    <a:pt x="4368" y="1894"/>
                  </a:cubicBezTo>
                  <a:cubicBezTo>
                    <a:pt x="4343" y="1894"/>
                    <a:pt x="4318" y="1902"/>
                    <a:pt x="4296" y="1916"/>
                  </a:cubicBezTo>
                  <a:cubicBezTo>
                    <a:pt x="4166" y="2005"/>
                    <a:pt x="4071" y="2121"/>
                    <a:pt x="3976" y="2239"/>
                  </a:cubicBezTo>
                  <a:cubicBezTo>
                    <a:pt x="3984" y="2092"/>
                    <a:pt x="3953" y="1945"/>
                    <a:pt x="3883" y="1818"/>
                  </a:cubicBezTo>
                  <a:cubicBezTo>
                    <a:pt x="3856" y="1768"/>
                    <a:pt x="3796" y="1737"/>
                    <a:pt x="3738" y="1737"/>
                  </a:cubicBezTo>
                  <a:cubicBezTo>
                    <a:pt x="3699" y="1737"/>
                    <a:pt x="3661" y="1751"/>
                    <a:pt x="3635" y="1783"/>
                  </a:cubicBezTo>
                  <a:cubicBezTo>
                    <a:pt x="3554" y="1884"/>
                    <a:pt x="3479" y="2023"/>
                    <a:pt x="3390" y="2141"/>
                  </a:cubicBezTo>
                  <a:cubicBezTo>
                    <a:pt x="3445" y="1913"/>
                    <a:pt x="3494" y="1685"/>
                    <a:pt x="3580" y="1465"/>
                  </a:cubicBezTo>
                  <a:cubicBezTo>
                    <a:pt x="3624" y="1355"/>
                    <a:pt x="3525" y="1273"/>
                    <a:pt x="3427" y="1273"/>
                  </a:cubicBezTo>
                  <a:cubicBezTo>
                    <a:pt x="3389" y="1273"/>
                    <a:pt x="3352" y="1285"/>
                    <a:pt x="3323" y="1312"/>
                  </a:cubicBezTo>
                  <a:cubicBezTo>
                    <a:pt x="3089" y="1538"/>
                    <a:pt x="2853" y="1751"/>
                    <a:pt x="2627" y="1974"/>
                  </a:cubicBezTo>
                  <a:cubicBezTo>
                    <a:pt x="2714" y="1627"/>
                    <a:pt x="2809" y="1284"/>
                    <a:pt x="2916" y="943"/>
                  </a:cubicBezTo>
                  <a:close/>
                  <a:moveTo>
                    <a:pt x="2713" y="1"/>
                  </a:moveTo>
                  <a:cubicBezTo>
                    <a:pt x="2702" y="1"/>
                    <a:pt x="2691" y="2"/>
                    <a:pt x="2679" y="5"/>
                  </a:cubicBezTo>
                  <a:cubicBezTo>
                    <a:pt x="1871" y="186"/>
                    <a:pt x="0" y="1139"/>
                    <a:pt x="1126" y="2109"/>
                  </a:cubicBezTo>
                  <a:cubicBezTo>
                    <a:pt x="1865" y="2741"/>
                    <a:pt x="3084" y="2961"/>
                    <a:pt x="4158" y="2981"/>
                  </a:cubicBezTo>
                  <a:cubicBezTo>
                    <a:pt x="4175" y="3001"/>
                    <a:pt x="4192" y="3019"/>
                    <a:pt x="4212" y="3030"/>
                  </a:cubicBezTo>
                  <a:cubicBezTo>
                    <a:pt x="4236" y="3045"/>
                    <a:pt x="4261" y="3052"/>
                    <a:pt x="4286" y="3052"/>
                  </a:cubicBezTo>
                  <a:cubicBezTo>
                    <a:pt x="4311" y="3052"/>
                    <a:pt x="4337" y="3045"/>
                    <a:pt x="4360" y="3030"/>
                  </a:cubicBezTo>
                  <a:cubicBezTo>
                    <a:pt x="4377" y="3019"/>
                    <a:pt x="4383" y="2996"/>
                    <a:pt x="4397" y="2978"/>
                  </a:cubicBezTo>
                  <a:cubicBezTo>
                    <a:pt x="4654" y="2975"/>
                    <a:pt x="4902" y="2967"/>
                    <a:pt x="5128" y="2946"/>
                  </a:cubicBezTo>
                  <a:cubicBezTo>
                    <a:pt x="5226" y="2935"/>
                    <a:pt x="5336" y="2843"/>
                    <a:pt x="5289" y="2733"/>
                  </a:cubicBezTo>
                  <a:cubicBezTo>
                    <a:pt x="4926" y="1812"/>
                    <a:pt x="3976" y="897"/>
                    <a:pt x="2939" y="732"/>
                  </a:cubicBezTo>
                  <a:cubicBezTo>
                    <a:pt x="2911" y="680"/>
                    <a:pt x="2857" y="652"/>
                    <a:pt x="2804" y="652"/>
                  </a:cubicBezTo>
                  <a:cubicBezTo>
                    <a:pt x="2760" y="652"/>
                    <a:pt x="2716" y="670"/>
                    <a:pt x="2685" y="709"/>
                  </a:cubicBezTo>
                  <a:cubicBezTo>
                    <a:pt x="2657" y="708"/>
                    <a:pt x="2629" y="707"/>
                    <a:pt x="2601" y="707"/>
                  </a:cubicBezTo>
                  <a:cubicBezTo>
                    <a:pt x="2441" y="707"/>
                    <a:pt x="2280" y="728"/>
                    <a:pt x="2125" y="770"/>
                  </a:cubicBezTo>
                  <a:cubicBezTo>
                    <a:pt x="2131" y="738"/>
                    <a:pt x="2134" y="703"/>
                    <a:pt x="2140" y="671"/>
                  </a:cubicBezTo>
                  <a:cubicBezTo>
                    <a:pt x="2148" y="637"/>
                    <a:pt x="2142" y="599"/>
                    <a:pt x="2122" y="570"/>
                  </a:cubicBezTo>
                  <a:cubicBezTo>
                    <a:pt x="2382" y="458"/>
                    <a:pt x="2633" y="365"/>
                    <a:pt x="2795" y="276"/>
                  </a:cubicBezTo>
                  <a:cubicBezTo>
                    <a:pt x="2934" y="198"/>
                    <a:pt x="2855" y="1"/>
                    <a:pt x="27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7" name="Google Shape;9437;p131"/>
            <p:cNvSpPr/>
            <p:nvPr/>
          </p:nvSpPr>
          <p:spPr>
            <a:xfrm>
              <a:off x="7159050" y="1734200"/>
              <a:ext cx="125325" cy="71225"/>
            </a:xfrm>
            <a:custGeom>
              <a:avLst/>
              <a:gdLst/>
              <a:ahLst/>
              <a:cxnLst/>
              <a:rect l="l" t="t" r="r" b="b"/>
              <a:pathLst>
                <a:path w="5013" h="2849" extrusionOk="0">
                  <a:moveTo>
                    <a:pt x="4164" y="877"/>
                  </a:moveTo>
                  <a:cubicBezTo>
                    <a:pt x="4660" y="1273"/>
                    <a:pt x="4923" y="1856"/>
                    <a:pt x="4190" y="2327"/>
                  </a:cubicBezTo>
                  <a:cubicBezTo>
                    <a:pt x="4057" y="2404"/>
                    <a:pt x="3913" y="2462"/>
                    <a:pt x="3760" y="2491"/>
                  </a:cubicBezTo>
                  <a:cubicBezTo>
                    <a:pt x="3786" y="2480"/>
                    <a:pt x="3809" y="2462"/>
                    <a:pt x="3823" y="2436"/>
                  </a:cubicBezTo>
                  <a:cubicBezTo>
                    <a:pt x="3982" y="2133"/>
                    <a:pt x="4279" y="1986"/>
                    <a:pt x="4343" y="1622"/>
                  </a:cubicBezTo>
                  <a:cubicBezTo>
                    <a:pt x="4364" y="1502"/>
                    <a:pt x="4270" y="1393"/>
                    <a:pt x="4164" y="1393"/>
                  </a:cubicBezTo>
                  <a:cubicBezTo>
                    <a:pt x="4122" y="1393"/>
                    <a:pt x="4079" y="1410"/>
                    <a:pt x="4040" y="1449"/>
                  </a:cubicBezTo>
                  <a:lnTo>
                    <a:pt x="3875" y="1613"/>
                  </a:lnTo>
                  <a:cubicBezTo>
                    <a:pt x="3959" y="1414"/>
                    <a:pt x="4054" y="1221"/>
                    <a:pt x="4164" y="1036"/>
                  </a:cubicBezTo>
                  <a:cubicBezTo>
                    <a:pt x="4193" y="987"/>
                    <a:pt x="4193" y="926"/>
                    <a:pt x="4164" y="877"/>
                  </a:cubicBezTo>
                  <a:close/>
                  <a:moveTo>
                    <a:pt x="3063" y="1"/>
                  </a:moveTo>
                  <a:cubicBezTo>
                    <a:pt x="3020" y="1"/>
                    <a:pt x="2977" y="17"/>
                    <a:pt x="2946" y="52"/>
                  </a:cubicBezTo>
                  <a:cubicBezTo>
                    <a:pt x="2934" y="51"/>
                    <a:pt x="2922" y="51"/>
                    <a:pt x="2910" y="51"/>
                  </a:cubicBezTo>
                  <a:cubicBezTo>
                    <a:pt x="1862" y="51"/>
                    <a:pt x="782" y="563"/>
                    <a:pt x="642" y="1596"/>
                  </a:cubicBezTo>
                  <a:cubicBezTo>
                    <a:pt x="630" y="1687"/>
                    <a:pt x="714" y="1771"/>
                    <a:pt x="792" y="1771"/>
                  </a:cubicBezTo>
                  <a:cubicBezTo>
                    <a:pt x="830" y="1771"/>
                    <a:pt x="867" y="1751"/>
                    <a:pt x="890" y="1700"/>
                  </a:cubicBezTo>
                  <a:cubicBezTo>
                    <a:pt x="1268" y="877"/>
                    <a:pt x="1851" y="438"/>
                    <a:pt x="2654" y="410"/>
                  </a:cubicBezTo>
                  <a:lnTo>
                    <a:pt x="2654" y="410"/>
                  </a:lnTo>
                  <a:cubicBezTo>
                    <a:pt x="2492" y="620"/>
                    <a:pt x="2331" y="831"/>
                    <a:pt x="2163" y="1036"/>
                  </a:cubicBezTo>
                  <a:cubicBezTo>
                    <a:pt x="2195" y="981"/>
                    <a:pt x="2218" y="921"/>
                    <a:pt x="2253" y="866"/>
                  </a:cubicBezTo>
                  <a:cubicBezTo>
                    <a:pt x="2324" y="749"/>
                    <a:pt x="2223" y="638"/>
                    <a:pt x="2114" y="638"/>
                  </a:cubicBezTo>
                  <a:cubicBezTo>
                    <a:pt x="2079" y="638"/>
                    <a:pt x="2042" y="650"/>
                    <a:pt x="2010" y="678"/>
                  </a:cubicBezTo>
                  <a:cubicBezTo>
                    <a:pt x="1675" y="975"/>
                    <a:pt x="1306" y="1420"/>
                    <a:pt x="1378" y="1893"/>
                  </a:cubicBezTo>
                  <a:cubicBezTo>
                    <a:pt x="1366" y="1917"/>
                    <a:pt x="1355" y="1940"/>
                    <a:pt x="1346" y="1963"/>
                  </a:cubicBezTo>
                  <a:cubicBezTo>
                    <a:pt x="1286" y="2087"/>
                    <a:pt x="1382" y="2218"/>
                    <a:pt x="1493" y="2218"/>
                  </a:cubicBezTo>
                  <a:cubicBezTo>
                    <a:pt x="1532" y="2218"/>
                    <a:pt x="1572" y="2202"/>
                    <a:pt x="1609" y="2165"/>
                  </a:cubicBezTo>
                  <a:cubicBezTo>
                    <a:pt x="1817" y="1957"/>
                    <a:pt x="2004" y="1732"/>
                    <a:pt x="2195" y="1510"/>
                  </a:cubicBezTo>
                  <a:lnTo>
                    <a:pt x="2195" y="1510"/>
                  </a:lnTo>
                  <a:lnTo>
                    <a:pt x="1970" y="1960"/>
                  </a:lnTo>
                  <a:cubicBezTo>
                    <a:pt x="1905" y="2089"/>
                    <a:pt x="2008" y="2223"/>
                    <a:pt x="2125" y="2223"/>
                  </a:cubicBezTo>
                  <a:cubicBezTo>
                    <a:pt x="2165" y="2223"/>
                    <a:pt x="2207" y="2207"/>
                    <a:pt x="2244" y="2171"/>
                  </a:cubicBezTo>
                  <a:cubicBezTo>
                    <a:pt x="2351" y="2061"/>
                    <a:pt x="2461" y="1951"/>
                    <a:pt x="2570" y="1844"/>
                  </a:cubicBezTo>
                  <a:lnTo>
                    <a:pt x="2570" y="1844"/>
                  </a:lnTo>
                  <a:cubicBezTo>
                    <a:pt x="2475" y="1989"/>
                    <a:pt x="2385" y="2133"/>
                    <a:pt x="2282" y="2275"/>
                  </a:cubicBezTo>
                  <a:cubicBezTo>
                    <a:pt x="2244" y="2321"/>
                    <a:pt x="2244" y="2384"/>
                    <a:pt x="2279" y="2433"/>
                  </a:cubicBezTo>
                  <a:cubicBezTo>
                    <a:pt x="1961" y="2370"/>
                    <a:pt x="1658" y="2295"/>
                    <a:pt x="1413" y="2240"/>
                  </a:cubicBezTo>
                  <a:cubicBezTo>
                    <a:pt x="1069" y="2162"/>
                    <a:pt x="731" y="2061"/>
                    <a:pt x="388" y="1989"/>
                  </a:cubicBezTo>
                  <a:cubicBezTo>
                    <a:pt x="362" y="1983"/>
                    <a:pt x="336" y="1983"/>
                    <a:pt x="310" y="1980"/>
                  </a:cubicBezTo>
                  <a:cubicBezTo>
                    <a:pt x="249" y="1957"/>
                    <a:pt x="186" y="1934"/>
                    <a:pt x="122" y="1917"/>
                  </a:cubicBezTo>
                  <a:cubicBezTo>
                    <a:pt x="114" y="1914"/>
                    <a:pt x="106" y="1913"/>
                    <a:pt x="98" y="1913"/>
                  </a:cubicBezTo>
                  <a:cubicBezTo>
                    <a:pt x="68" y="1913"/>
                    <a:pt x="40" y="1929"/>
                    <a:pt x="24" y="1954"/>
                  </a:cubicBezTo>
                  <a:cubicBezTo>
                    <a:pt x="1" y="1995"/>
                    <a:pt x="15" y="2049"/>
                    <a:pt x="56" y="2072"/>
                  </a:cubicBezTo>
                  <a:cubicBezTo>
                    <a:pt x="621" y="2362"/>
                    <a:pt x="2084" y="2849"/>
                    <a:pt x="3268" y="2849"/>
                  </a:cubicBezTo>
                  <a:cubicBezTo>
                    <a:pt x="4187" y="2849"/>
                    <a:pt x="4938" y="2555"/>
                    <a:pt x="4972" y="1648"/>
                  </a:cubicBezTo>
                  <a:cubicBezTo>
                    <a:pt x="5013" y="684"/>
                    <a:pt x="4158" y="158"/>
                    <a:pt x="3197" y="72"/>
                  </a:cubicBezTo>
                  <a:cubicBezTo>
                    <a:pt x="3165" y="25"/>
                    <a:pt x="3114" y="1"/>
                    <a:pt x="30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8" name="Google Shape;9438;p131"/>
            <p:cNvSpPr/>
            <p:nvPr/>
          </p:nvSpPr>
          <p:spPr>
            <a:xfrm>
              <a:off x="5991550" y="3413900"/>
              <a:ext cx="83825" cy="164550"/>
            </a:xfrm>
            <a:custGeom>
              <a:avLst/>
              <a:gdLst/>
              <a:ahLst/>
              <a:cxnLst/>
              <a:rect l="l" t="t" r="r" b="b"/>
              <a:pathLst>
                <a:path w="3353" h="6582" extrusionOk="0">
                  <a:moveTo>
                    <a:pt x="1886" y="674"/>
                  </a:moveTo>
                  <a:cubicBezTo>
                    <a:pt x="1542" y="1225"/>
                    <a:pt x="1294" y="1802"/>
                    <a:pt x="1034" y="2394"/>
                  </a:cubicBezTo>
                  <a:cubicBezTo>
                    <a:pt x="1009" y="2446"/>
                    <a:pt x="1050" y="2496"/>
                    <a:pt x="1098" y="2496"/>
                  </a:cubicBezTo>
                  <a:cubicBezTo>
                    <a:pt x="1111" y="2496"/>
                    <a:pt x="1125" y="2492"/>
                    <a:pt x="1138" y="2484"/>
                  </a:cubicBezTo>
                  <a:lnTo>
                    <a:pt x="1138" y="2484"/>
                  </a:lnTo>
                  <a:cubicBezTo>
                    <a:pt x="1023" y="2752"/>
                    <a:pt x="901" y="3021"/>
                    <a:pt x="789" y="3289"/>
                  </a:cubicBezTo>
                  <a:cubicBezTo>
                    <a:pt x="737" y="3411"/>
                    <a:pt x="839" y="3562"/>
                    <a:pt x="948" y="3562"/>
                  </a:cubicBezTo>
                  <a:cubicBezTo>
                    <a:pt x="987" y="3562"/>
                    <a:pt x="1026" y="3544"/>
                    <a:pt x="1060" y="3500"/>
                  </a:cubicBezTo>
                  <a:cubicBezTo>
                    <a:pt x="1493" y="2954"/>
                    <a:pt x="1889" y="2386"/>
                    <a:pt x="2270" y="1805"/>
                  </a:cubicBezTo>
                  <a:lnTo>
                    <a:pt x="2270" y="1805"/>
                  </a:lnTo>
                  <a:cubicBezTo>
                    <a:pt x="2013" y="2683"/>
                    <a:pt x="1632" y="3520"/>
                    <a:pt x="1259" y="4369"/>
                  </a:cubicBezTo>
                  <a:cubicBezTo>
                    <a:pt x="373" y="3252"/>
                    <a:pt x="188" y="1854"/>
                    <a:pt x="1658" y="818"/>
                  </a:cubicBezTo>
                  <a:cubicBezTo>
                    <a:pt x="1704" y="786"/>
                    <a:pt x="1788" y="731"/>
                    <a:pt x="1886" y="674"/>
                  </a:cubicBezTo>
                  <a:close/>
                  <a:moveTo>
                    <a:pt x="3004" y="1"/>
                  </a:moveTo>
                  <a:cubicBezTo>
                    <a:pt x="2989" y="1"/>
                    <a:pt x="2975" y="3"/>
                    <a:pt x="2960" y="7"/>
                  </a:cubicBezTo>
                  <a:cubicBezTo>
                    <a:pt x="1606" y="243"/>
                    <a:pt x="477" y="1017"/>
                    <a:pt x="217" y="2426"/>
                  </a:cubicBezTo>
                  <a:cubicBezTo>
                    <a:pt x="1" y="3598"/>
                    <a:pt x="777" y="4865"/>
                    <a:pt x="1843" y="5316"/>
                  </a:cubicBezTo>
                  <a:cubicBezTo>
                    <a:pt x="1859" y="5322"/>
                    <a:pt x="1876" y="5325"/>
                    <a:pt x="1894" y="5325"/>
                  </a:cubicBezTo>
                  <a:cubicBezTo>
                    <a:pt x="1945" y="5325"/>
                    <a:pt x="1996" y="5298"/>
                    <a:pt x="2022" y="5252"/>
                  </a:cubicBezTo>
                  <a:lnTo>
                    <a:pt x="2022" y="5252"/>
                  </a:lnTo>
                  <a:cubicBezTo>
                    <a:pt x="2019" y="5360"/>
                    <a:pt x="2113" y="5459"/>
                    <a:pt x="2211" y="5459"/>
                  </a:cubicBezTo>
                  <a:cubicBezTo>
                    <a:pt x="2252" y="5459"/>
                    <a:pt x="2295" y="5441"/>
                    <a:pt x="2330" y="5400"/>
                  </a:cubicBezTo>
                  <a:cubicBezTo>
                    <a:pt x="2504" y="5192"/>
                    <a:pt x="2622" y="4923"/>
                    <a:pt x="2792" y="4721"/>
                  </a:cubicBezTo>
                  <a:cubicBezTo>
                    <a:pt x="2795" y="4718"/>
                    <a:pt x="2798" y="4718"/>
                    <a:pt x="2801" y="4715"/>
                  </a:cubicBezTo>
                  <a:lnTo>
                    <a:pt x="2844" y="4652"/>
                  </a:lnTo>
                  <a:cubicBezTo>
                    <a:pt x="2920" y="4534"/>
                    <a:pt x="2814" y="4406"/>
                    <a:pt x="2697" y="4406"/>
                  </a:cubicBezTo>
                  <a:cubicBezTo>
                    <a:pt x="2671" y="4406"/>
                    <a:pt x="2644" y="4412"/>
                    <a:pt x="2619" y="4427"/>
                  </a:cubicBezTo>
                  <a:cubicBezTo>
                    <a:pt x="2556" y="4464"/>
                    <a:pt x="2501" y="4510"/>
                    <a:pt x="2455" y="4565"/>
                  </a:cubicBezTo>
                  <a:cubicBezTo>
                    <a:pt x="2466" y="4291"/>
                    <a:pt x="2475" y="4017"/>
                    <a:pt x="2535" y="3742"/>
                  </a:cubicBezTo>
                  <a:cubicBezTo>
                    <a:pt x="2562" y="3622"/>
                    <a:pt x="2459" y="3510"/>
                    <a:pt x="2350" y="3510"/>
                  </a:cubicBezTo>
                  <a:cubicBezTo>
                    <a:pt x="2331" y="3510"/>
                    <a:pt x="2312" y="3513"/>
                    <a:pt x="2293" y="3520"/>
                  </a:cubicBezTo>
                  <a:cubicBezTo>
                    <a:pt x="2463" y="3026"/>
                    <a:pt x="2596" y="2521"/>
                    <a:pt x="2691" y="2010"/>
                  </a:cubicBezTo>
                  <a:cubicBezTo>
                    <a:pt x="2706" y="1947"/>
                    <a:pt x="2683" y="1883"/>
                    <a:pt x="2636" y="1840"/>
                  </a:cubicBezTo>
                  <a:cubicBezTo>
                    <a:pt x="2723" y="1534"/>
                    <a:pt x="2792" y="1219"/>
                    <a:pt x="2841" y="904"/>
                  </a:cubicBezTo>
                  <a:cubicBezTo>
                    <a:pt x="2862" y="778"/>
                    <a:pt x="2762" y="679"/>
                    <a:pt x="2660" y="679"/>
                  </a:cubicBezTo>
                  <a:cubicBezTo>
                    <a:pt x="2608" y="679"/>
                    <a:pt x="2555" y="705"/>
                    <a:pt x="2518" y="766"/>
                  </a:cubicBezTo>
                  <a:cubicBezTo>
                    <a:pt x="2247" y="1216"/>
                    <a:pt x="1961" y="1655"/>
                    <a:pt x="1666" y="2085"/>
                  </a:cubicBezTo>
                  <a:cubicBezTo>
                    <a:pt x="1854" y="1644"/>
                    <a:pt x="2033" y="1199"/>
                    <a:pt x="2183" y="740"/>
                  </a:cubicBezTo>
                  <a:cubicBezTo>
                    <a:pt x="2212" y="650"/>
                    <a:pt x="2157" y="590"/>
                    <a:pt x="2088" y="570"/>
                  </a:cubicBezTo>
                  <a:cubicBezTo>
                    <a:pt x="2270" y="480"/>
                    <a:pt x="2471" y="404"/>
                    <a:pt x="2626" y="404"/>
                  </a:cubicBezTo>
                  <a:cubicBezTo>
                    <a:pt x="2766" y="404"/>
                    <a:pt x="2868" y="466"/>
                    <a:pt x="2885" y="636"/>
                  </a:cubicBezTo>
                  <a:cubicBezTo>
                    <a:pt x="2945" y="1257"/>
                    <a:pt x="2971" y="1880"/>
                    <a:pt x="2986" y="2504"/>
                  </a:cubicBezTo>
                  <a:cubicBezTo>
                    <a:pt x="3015" y="3852"/>
                    <a:pt x="2853" y="5197"/>
                    <a:pt x="2504" y="6502"/>
                  </a:cubicBezTo>
                  <a:cubicBezTo>
                    <a:pt x="2490" y="6550"/>
                    <a:pt x="2527" y="6581"/>
                    <a:pt x="2565" y="6581"/>
                  </a:cubicBezTo>
                  <a:cubicBezTo>
                    <a:pt x="2591" y="6581"/>
                    <a:pt x="2617" y="6567"/>
                    <a:pt x="2628" y="6534"/>
                  </a:cubicBezTo>
                  <a:cubicBezTo>
                    <a:pt x="3350" y="4461"/>
                    <a:pt x="3352" y="2331"/>
                    <a:pt x="3171" y="165"/>
                  </a:cubicBezTo>
                  <a:cubicBezTo>
                    <a:pt x="3168" y="71"/>
                    <a:pt x="3091" y="1"/>
                    <a:pt x="300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9" name="Google Shape;9439;p131"/>
            <p:cNvSpPr/>
            <p:nvPr/>
          </p:nvSpPr>
          <p:spPr>
            <a:xfrm>
              <a:off x="5981225" y="3763550"/>
              <a:ext cx="150150" cy="137775"/>
            </a:xfrm>
            <a:custGeom>
              <a:avLst/>
              <a:gdLst/>
              <a:ahLst/>
              <a:cxnLst/>
              <a:rect l="l" t="t" r="r" b="b"/>
              <a:pathLst>
                <a:path w="6006" h="5511" extrusionOk="0">
                  <a:moveTo>
                    <a:pt x="4571" y="248"/>
                  </a:moveTo>
                  <a:lnTo>
                    <a:pt x="4571" y="248"/>
                  </a:lnTo>
                  <a:cubicBezTo>
                    <a:pt x="5010" y="268"/>
                    <a:pt x="5391" y="493"/>
                    <a:pt x="5622" y="1047"/>
                  </a:cubicBezTo>
                  <a:cubicBezTo>
                    <a:pt x="5437" y="1169"/>
                    <a:pt x="5267" y="1313"/>
                    <a:pt x="5111" y="1472"/>
                  </a:cubicBezTo>
                  <a:cubicBezTo>
                    <a:pt x="5189" y="1299"/>
                    <a:pt x="5255" y="1120"/>
                    <a:pt x="5310" y="938"/>
                  </a:cubicBezTo>
                  <a:cubicBezTo>
                    <a:pt x="5349" y="822"/>
                    <a:pt x="5240" y="698"/>
                    <a:pt x="5126" y="698"/>
                  </a:cubicBezTo>
                  <a:cubicBezTo>
                    <a:pt x="5095" y="698"/>
                    <a:pt x="5064" y="707"/>
                    <a:pt x="5036" y="727"/>
                  </a:cubicBezTo>
                  <a:cubicBezTo>
                    <a:pt x="4828" y="883"/>
                    <a:pt x="4629" y="1053"/>
                    <a:pt x="4444" y="1238"/>
                  </a:cubicBezTo>
                  <a:cubicBezTo>
                    <a:pt x="4548" y="990"/>
                    <a:pt x="4629" y="730"/>
                    <a:pt x="4684" y="467"/>
                  </a:cubicBezTo>
                  <a:cubicBezTo>
                    <a:pt x="4695" y="378"/>
                    <a:pt x="4652" y="288"/>
                    <a:pt x="4571" y="248"/>
                  </a:cubicBezTo>
                  <a:close/>
                  <a:moveTo>
                    <a:pt x="3607" y="461"/>
                  </a:moveTo>
                  <a:cubicBezTo>
                    <a:pt x="2833" y="1429"/>
                    <a:pt x="2235" y="2540"/>
                    <a:pt x="1404" y="3449"/>
                  </a:cubicBezTo>
                  <a:cubicBezTo>
                    <a:pt x="1837" y="2560"/>
                    <a:pt x="2365" y="1726"/>
                    <a:pt x="2862" y="869"/>
                  </a:cubicBezTo>
                  <a:cubicBezTo>
                    <a:pt x="3096" y="710"/>
                    <a:pt x="3344" y="574"/>
                    <a:pt x="3607" y="461"/>
                  </a:cubicBezTo>
                  <a:close/>
                  <a:moveTo>
                    <a:pt x="4149" y="952"/>
                  </a:moveTo>
                  <a:cubicBezTo>
                    <a:pt x="3809" y="1876"/>
                    <a:pt x="3159" y="2661"/>
                    <a:pt x="2605" y="3473"/>
                  </a:cubicBezTo>
                  <a:cubicBezTo>
                    <a:pt x="2516" y="3604"/>
                    <a:pt x="2651" y="3760"/>
                    <a:pt x="2781" y="3760"/>
                  </a:cubicBezTo>
                  <a:cubicBezTo>
                    <a:pt x="2825" y="3760"/>
                    <a:pt x="2868" y="3743"/>
                    <a:pt x="2902" y="3701"/>
                  </a:cubicBezTo>
                  <a:cubicBezTo>
                    <a:pt x="2914" y="3689"/>
                    <a:pt x="2922" y="3675"/>
                    <a:pt x="2931" y="3663"/>
                  </a:cubicBezTo>
                  <a:cubicBezTo>
                    <a:pt x="3494" y="2964"/>
                    <a:pt x="3996" y="2199"/>
                    <a:pt x="4634" y="1570"/>
                  </a:cubicBezTo>
                  <a:lnTo>
                    <a:pt x="4634" y="1570"/>
                  </a:lnTo>
                  <a:cubicBezTo>
                    <a:pt x="4562" y="1706"/>
                    <a:pt x="4484" y="1839"/>
                    <a:pt x="4398" y="1966"/>
                  </a:cubicBezTo>
                  <a:cubicBezTo>
                    <a:pt x="4346" y="2038"/>
                    <a:pt x="4297" y="2095"/>
                    <a:pt x="4326" y="2188"/>
                  </a:cubicBezTo>
                  <a:cubicBezTo>
                    <a:pt x="4337" y="2231"/>
                    <a:pt x="4372" y="2269"/>
                    <a:pt x="4415" y="2286"/>
                  </a:cubicBezTo>
                  <a:cubicBezTo>
                    <a:pt x="4253" y="2491"/>
                    <a:pt x="4097" y="2693"/>
                    <a:pt x="3947" y="2866"/>
                  </a:cubicBezTo>
                  <a:cubicBezTo>
                    <a:pt x="3243" y="3672"/>
                    <a:pt x="2388" y="4838"/>
                    <a:pt x="1340" y="5208"/>
                  </a:cubicBezTo>
                  <a:cubicBezTo>
                    <a:pt x="1275" y="5231"/>
                    <a:pt x="1216" y="5241"/>
                    <a:pt x="1164" y="5241"/>
                  </a:cubicBezTo>
                  <a:cubicBezTo>
                    <a:pt x="733" y="5241"/>
                    <a:pt x="696" y="4536"/>
                    <a:pt x="691" y="4119"/>
                  </a:cubicBezTo>
                  <a:lnTo>
                    <a:pt x="691" y="4119"/>
                  </a:lnTo>
                  <a:cubicBezTo>
                    <a:pt x="702" y="4122"/>
                    <a:pt x="711" y="4122"/>
                    <a:pt x="720" y="4122"/>
                  </a:cubicBezTo>
                  <a:cubicBezTo>
                    <a:pt x="717" y="4131"/>
                    <a:pt x="711" y="4139"/>
                    <a:pt x="708" y="4151"/>
                  </a:cubicBezTo>
                  <a:cubicBezTo>
                    <a:pt x="654" y="4281"/>
                    <a:pt x="766" y="4361"/>
                    <a:pt x="879" y="4361"/>
                  </a:cubicBezTo>
                  <a:cubicBezTo>
                    <a:pt x="923" y="4361"/>
                    <a:pt x="968" y="4348"/>
                    <a:pt x="1003" y="4321"/>
                  </a:cubicBezTo>
                  <a:cubicBezTo>
                    <a:pt x="1467" y="3955"/>
                    <a:pt x="1851" y="3519"/>
                    <a:pt x="2204" y="3054"/>
                  </a:cubicBezTo>
                  <a:lnTo>
                    <a:pt x="2204" y="3054"/>
                  </a:lnTo>
                  <a:cubicBezTo>
                    <a:pt x="1932" y="3519"/>
                    <a:pt x="1661" y="3984"/>
                    <a:pt x="1346" y="4417"/>
                  </a:cubicBezTo>
                  <a:cubicBezTo>
                    <a:pt x="1245" y="4557"/>
                    <a:pt x="1374" y="4686"/>
                    <a:pt x="1510" y="4686"/>
                  </a:cubicBezTo>
                  <a:cubicBezTo>
                    <a:pt x="1568" y="4686"/>
                    <a:pt x="1626" y="4663"/>
                    <a:pt x="1669" y="4607"/>
                  </a:cubicBezTo>
                  <a:cubicBezTo>
                    <a:pt x="2449" y="3574"/>
                    <a:pt x="3266" y="2563"/>
                    <a:pt x="3751" y="1374"/>
                  </a:cubicBezTo>
                  <a:cubicBezTo>
                    <a:pt x="3875" y="1226"/>
                    <a:pt x="4008" y="1085"/>
                    <a:pt x="4149" y="952"/>
                  </a:cubicBezTo>
                  <a:close/>
                  <a:moveTo>
                    <a:pt x="4508" y="1"/>
                  </a:moveTo>
                  <a:cubicBezTo>
                    <a:pt x="3949" y="1"/>
                    <a:pt x="3318" y="250"/>
                    <a:pt x="2767" y="588"/>
                  </a:cubicBezTo>
                  <a:cubicBezTo>
                    <a:pt x="2763" y="588"/>
                    <a:pt x="2760" y="588"/>
                    <a:pt x="2757" y="588"/>
                  </a:cubicBezTo>
                  <a:cubicBezTo>
                    <a:pt x="2723" y="588"/>
                    <a:pt x="2689" y="602"/>
                    <a:pt x="2663" y="626"/>
                  </a:cubicBezTo>
                  <a:cubicBezTo>
                    <a:pt x="2642" y="646"/>
                    <a:pt x="2625" y="669"/>
                    <a:pt x="2605" y="690"/>
                  </a:cubicBezTo>
                  <a:cubicBezTo>
                    <a:pt x="2582" y="710"/>
                    <a:pt x="2547" y="721"/>
                    <a:pt x="2521" y="739"/>
                  </a:cubicBezTo>
                  <a:cubicBezTo>
                    <a:pt x="1118" y="1709"/>
                    <a:pt x="1" y="3204"/>
                    <a:pt x="494" y="4977"/>
                  </a:cubicBezTo>
                  <a:cubicBezTo>
                    <a:pt x="599" y="5353"/>
                    <a:pt x="800" y="5511"/>
                    <a:pt x="1067" y="5511"/>
                  </a:cubicBezTo>
                  <a:cubicBezTo>
                    <a:pt x="2301" y="5511"/>
                    <a:pt x="4929" y="2122"/>
                    <a:pt x="5734" y="1336"/>
                  </a:cubicBezTo>
                  <a:cubicBezTo>
                    <a:pt x="5754" y="1378"/>
                    <a:pt x="5790" y="1396"/>
                    <a:pt x="5825" y="1396"/>
                  </a:cubicBezTo>
                  <a:cubicBezTo>
                    <a:pt x="5888" y="1396"/>
                    <a:pt x="5950" y="1341"/>
                    <a:pt x="5928" y="1264"/>
                  </a:cubicBezTo>
                  <a:cubicBezTo>
                    <a:pt x="5919" y="1235"/>
                    <a:pt x="5910" y="1212"/>
                    <a:pt x="5905" y="1186"/>
                  </a:cubicBezTo>
                  <a:cubicBezTo>
                    <a:pt x="6006" y="1111"/>
                    <a:pt x="5957" y="949"/>
                    <a:pt x="5830" y="944"/>
                  </a:cubicBezTo>
                  <a:cubicBezTo>
                    <a:pt x="5569" y="258"/>
                    <a:pt x="5076" y="1"/>
                    <a:pt x="45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0" name="Google Shape;9440;p131"/>
            <p:cNvSpPr/>
            <p:nvPr/>
          </p:nvSpPr>
          <p:spPr>
            <a:xfrm>
              <a:off x="6073900" y="3620300"/>
              <a:ext cx="92475" cy="102900"/>
            </a:xfrm>
            <a:custGeom>
              <a:avLst/>
              <a:gdLst/>
              <a:ahLst/>
              <a:cxnLst/>
              <a:rect l="l" t="t" r="r" b="b"/>
              <a:pathLst>
                <a:path w="3699" h="4116" extrusionOk="0">
                  <a:moveTo>
                    <a:pt x="1898" y="334"/>
                  </a:moveTo>
                  <a:cubicBezTo>
                    <a:pt x="2336" y="334"/>
                    <a:pt x="2717" y="589"/>
                    <a:pt x="2980" y="931"/>
                  </a:cubicBezTo>
                  <a:cubicBezTo>
                    <a:pt x="2922" y="934"/>
                    <a:pt x="2870" y="963"/>
                    <a:pt x="2836" y="1009"/>
                  </a:cubicBezTo>
                  <a:cubicBezTo>
                    <a:pt x="2645" y="1269"/>
                    <a:pt x="2469" y="1538"/>
                    <a:pt x="2293" y="1809"/>
                  </a:cubicBezTo>
                  <a:cubicBezTo>
                    <a:pt x="2388" y="1489"/>
                    <a:pt x="2484" y="1168"/>
                    <a:pt x="2553" y="842"/>
                  </a:cubicBezTo>
                  <a:cubicBezTo>
                    <a:pt x="2583" y="699"/>
                    <a:pt x="2480" y="606"/>
                    <a:pt x="2370" y="606"/>
                  </a:cubicBezTo>
                  <a:cubicBezTo>
                    <a:pt x="2310" y="606"/>
                    <a:pt x="2248" y="633"/>
                    <a:pt x="2203" y="695"/>
                  </a:cubicBezTo>
                  <a:cubicBezTo>
                    <a:pt x="1981" y="1009"/>
                    <a:pt x="1782" y="1338"/>
                    <a:pt x="1603" y="1679"/>
                  </a:cubicBezTo>
                  <a:cubicBezTo>
                    <a:pt x="1692" y="1240"/>
                    <a:pt x="1747" y="793"/>
                    <a:pt x="1768" y="345"/>
                  </a:cubicBezTo>
                  <a:cubicBezTo>
                    <a:pt x="1805" y="342"/>
                    <a:pt x="1840" y="334"/>
                    <a:pt x="1883" y="334"/>
                  </a:cubicBezTo>
                  <a:cubicBezTo>
                    <a:pt x="1888" y="334"/>
                    <a:pt x="1893" y="334"/>
                    <a:pt x="1898" y="334"/>
                  </a:cubicBezTo>
                  <a:close/>
                  <a:moveTo>
                    <a:pt x="1288" y="1263"/>
                  </a:moveTo>
                  <a:cubicBezTo>
                    <a:pt x="1193" y="1849"/>
                    <a:pt x="1052" y="2430"/>
                    <a:pt x="942" y="3019"/>
                  </a:cubicBezTo>
                  <a:cubicBezTo>
                    <a:pt x="858" y="2929"/>
                    <a:pt x="783" y="2834"/>
                    <a:pt x="714" y="2736"/>
                  </a:cubicBezTo>
                  <a:cubicBezTo>
                    <a:pt x="653" y="2638"/>
                    <a:pt x="601" y="2536"/>
                    <a:pt x="561" y="2433"/>
                  </a:cubicBezTo>
                  <a:cubicBezTo>
                    <a:pt x="564" y="2427"/>
                    <a:pt x="569" y="2427"/>
                    <a:pt x="572" y="2421"/>
                  </a:cubicBezTo>
                  <a:cubicBezTo>
                    <a:pt x="613" y="2332"/>
                    <a:pt x="653" y="2245"/>
                    <a:pt x="694" y="2155"/>
                  </a:cubicBezTo>
                  <a:cubicBezTo>
                    <a:pt x="907" y="1867"/>
                    <a:pt x="1106" y="1566"/>
                    <a:pt x="1288" y="1263"/>
                  </a:cubicBezTo>
                  <a:close/>
                  <a:moveTo>
                    <a:pt x="1845" y="2008"/>
                  </a:moveTo>
                  <a:lnTo>
                    <a:pt x="1845" y="2008"/>
                  </a:lnTo>
                  <a:cubicBezTo>
                    <a:pt x="1710" y="2430"/>
                    <a:pt x="1560" y="2845"/>
                    <a:pt x="1398" y="3258"/>
                  </a:cubicBezTo>
                  <a:cubicBezTo>
                    <a:pt x="1343" y="3395"/>
                    <a:pt x="1464" y="3494"/>
                    <a:pt x="1585" y="3494"/>
                  </a:cubicBezTo>
                  <a:cubicBezTo>
                    <a:pt x="1647" y="3494"/>
                    <a:pt x="1710" y="3468"/>
                    <a:pt x="1747" y="3405"/>
                  </a:cubicBezTo>
                  <a:cubicBezTo>
                    <a:pt x="2007" y="2970"/>
                    <a:pt x="2273" y="2539"/>
                    <a:pt x="2547" y="2112"/>
                  </a:cubicBezTo>
                  <a:lnTo>
                    <a:pt x="2547" y="2112"/>
                  </a:lnTo>
                  <a:cubicBezTo>
                    <a:pt x="2446" y="2499"/>
                    <a:pt x="2325" y="2883"/>
                    <a:pt x="2186" y="3258"/>
                  </a:cubicBezTo>
                  <a:cubicBezTo>
                    <a:pt x="2135" y="3394"/>
                    <a:pt x="2260" y="3498"/>
                    <a:pt x="2379" y="3498"/>
                  </a:cubicBezTo>
                  <a:cubicBezTo>
                    <a:pt x="2440" y="3498"/>
                    <a:pt x="2499" y="3470"/>
                    <a:pt x="2533" y="3405"/>
                  </a:cubicBezTo>
                  <a:cubicBezTo>
                    <a:pt x="2570" y="3333"/>
                    <a:pt x="2611" y="3264"/>
                    <a:pt x="2651" y="3195"/>
                  </a:cubicBezTo>
                  <a:cubicBezTo>
                    <a:pt x="2665" y="3224"/>
                    <a:pt x="2683" y="3252"/>
                    <a:pt x="2703" y="3281"/>
                  </a:cubicBezTo>
                  <a:cubicBezTo>
                    <a:pt x="2544" y="3449"/>
                    <a:pt x="2368" y="3599"/>
                    <a:pt x="2178" y="3735"/>
                  </a:cubicBezTo>
                  <a:cubicBezTo>
                    <a:pt x="2131" y="3769"/>
                    <a:pt x="2077" y="3784"/>
                    <a:pt x="2017" y="3784"/>
                  </a:cubicBezTo>
                  <a:cubicBezTo>
                    <a:pt x="1785" y="3784"/>
                    <a:pt x="1473" y="3549"/>
                    <a:pt x="1210" y="3296"/>
                  </a:cubicBezTo>
                  <a:cubicBezTo>
                    <a:pt x="1248" y="3276"/>
                    <a:pt x="1277" y="3244"/>
                    <a:pt x="1294" y="3203"/>
                  </a:cubicBezTo>
                  <a:cubicBezTo>
                    <a:pt x="1459" y="2796"/>
                    <a:pt x="1641" y="2395"/>
                    <a:pt x="1845" y="2008"/>
                  </a:cubicBezTo>
                  <a:close/>
                  <a:moveTo>
                    <a:pt x="1401" y="0"/>
                  </a:moveTo>
                  <a:cubicBezTo>
                    <a:pt x="1357" y="0"/>
                    <a:pt x="1314" y="23"/>
                    <a:pt x="1285" y="80"/>
                  </a:cubicBezTo>
                  <a:cubicBezTo>
                    <a:pt x="1268" y="109"/>
                    <a:pt x="1254" y="140"/>
                    <a:pt x="1236" y="172"/>
                  </a:cubicBezTo>
                  <a:cubicBezTo>
                    <a:pt x="823" y="360"/>
                    <a:pt x="477" y="723"/>
                    <a:pt x="252" y="1136"/>
                  </a:cubicBezTo>
                  <a:cubicBezTo>
                    <a:pt x="252" y="1128"/>
                    <a:pt x="249" y="1119"/>
                    <a:pt x="249" y="1107"/>
                  </a:cubicBezTo>
                  <a:cubicBezTo>
                    <a:pt x="245" y="1042"/>
                    <a:pt x="194" y="1010"/>
                    <a:pt x="144" y="1010"/>
                  </a:cubicBezTo>
                  <a:cubicBezTo>
                    <a:pt x="95" y="1010"/>
                    <a:pt x="45" y="1042"/>
                    <a:pt x="44" y="1107"/>
                  </a:cubicBezTo>
                  <a:cubicBezTo>
                    <a:pt x="41" y="1263"/>
                    <a:pt x="50" y="1419"/>
                    <a:pt x="67" y="1572"/>
                  </a:cubicBezTo>
                  <a:cubicBezTo>
                    <a:pt x="53" y="1624"/>
                    <a:pt x="30" y="1679"/>
                    <a:pt x="18" y="1731"/>
                  </a:cubicBezTo>
                  <a:cubicBezTo>
                    <a:pt x="1" y="1803"/>
                    <a:pt x="50" y="1875"/>
                    <a:pt x="125" y="1890"/>
                  </a:cubicBezTo>
                  <a:cubicBezTo>
                    <a:pt x="145" y="1985"/>
                    <a:pt x="191" y="2069"/>
                    <a:pt x="220" y="2158"/>
                  </a:cubicBezTo>
                  <a:cubicBezTo>
                    <a:pt x="200" y="2196"/>
                    <a:pt x="183" y="2236"/>
                    <a:pt x="162" y="2274"/>
                  </a:cubicBezTo>
                  <a:cubicBezTo>
                    <a:pt x="85" y="2420"/>
                    <a:pt x="197" y="2539"/>
                    <a:pt x="321" y="2539"/>
                  </a:cubicBezTo>
                  <a:cubicBezTo>
                    <a:pt x="331" y="2539"/>
                    <a:pt x="342" y="2538"/>
                    <a:pt x="353" y="2536"/>
                  </a:cubicBezTo>
                  <a:cubicBezTo>
                    <a:pt x="682" y="3247"/>
                    <a:pt x="1271" y="3801"/>
                    <a:pt x="2079" y="4104"/>
                  </a:cubicBezTo>
                  <a:cubicBezTo>
                    <a:pt x="2100" y="4112"/>
                    <a:pt x="2122" y="4115"/>
                    <a:pt x="2145" y="4115"/>
                  </a:cubicBezTo>
                  <a:cubicBezTo>
                    <a:pt x="2495" y="4115"/>
                    <a:pt x="3131" y="3299"/>
                    <a:pt x="3280" y="3085"/>
                  </a:cubicBezTo>
                  <a:cubicBezTo>
                    <a:pt x="3557" y="2692"/>
                    <a:pt x="3699" y="2176"/>
                    <a:pt x="3633" y="1696"/>
                  </a:cubicBezTo>
                  <a:cubicBezTo>
                    <a:pt x="3520" y="885"/>
                    <a:pt x="2911" y="186"/>
                    <a:pt x="2088" y="51"/>
                  </a:cubicBezTo>
                  <a:cubicBezTo>
                    <a:pt x="2010" y="37"/>
                    <a:pt x="1931" y="31"/>
                    <a:pt x="1851" y="31"/>
                  </a:cubicBezTo>
                  <a:cubicBezTo>
                    <a:pt x="1744" y="31"/>
                    <a:pt x="1636" y="43"/>
                    <a:pt x="1531" y="68"/>
                  </a:cubicBezTo>
                  <a:cubicBezTo>
                    <a:pt x="1498" y="27"/>
                    <a:pt x="1449" y="0"/>
                    <a:pt x="14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1" name="Google Shape;9441;p131"/>
            <p:cNvSpPr/>
            <p:nvPr/>
          </p:nvSpPr>
          <p:spPr>
            <a:xfrm>
              <a:off x="5776700" y="3655450"/>
              <a:ext cx="255650" cy="229725"/>
            </a:xfrm>
            <a:custGeom>
              <a:avLst/>
              <a:gdLst/>
              <a:ahLst/>
              <a:cxnLst/>
              <a:rect l="l" t="t" r="r" b="b"/>
              <a:pathLst>
                <a:path w="10226" h="9189" extrusionOk="0">
                  <a:moveTo>
                    <a:pt x="7218" y="594"/>
                  </a:moveTo>
                  <a:cubicBezTo>
                    <a:pt x="7145" y="654"/>
                    <a:pt x="7070" y="715"/>
                    <a:pt x="6998" y="775"/>
                  </a:cubicBezTo>
                  <a:cubicBezTo>
                    <a:pt x="6305" y="1258"/>
                    <a:pt x="5736" y="1835"/>
                    <a:pt x="5283" y="2600"/>
                  </a:cubicBezTo>
                  <a:cubicBezTo>
                    <a:pt x="5208" y="2727"/>
                    <a:pt x="5327" y="2872"/>
                    <a:pt x="5447" y="2872"/>
                  </a:cubicBezTo>
                  <a:cubicBezTo>
                    <a:pt x="5487" y="2872"/>
                    <a:pt x="5528" y="2856"/>
                    <a:pt x="5560" y="2816"/>
                  </a:cubicBezTo>
                  <a:cubicBezTo>
                    <a:pt x="6144" y="2121"/>
                    <a:pt x="6730" y="1468"/>
                    <a:pt x="7417" y="888"/>
                  </a:cubicBezTo>
                  <a:lnTo>
                    <a:pt x="7417" y="888"/>
                  </a:lnTo>
                  <a:cubicBezTo>
                    <a:pt x="7345" y="1102"/>
                    <a:pt x="6929" y="1693"/>
                    <a:pt x="6779" y="1933"/>
                  </a:cubicBezTo>
                  <a:cubicBezTo>
                    <a:pt x="6435" y="2473"/>
                    <a:pt x="6060" y="2998"/>
                    <a:pt x="5690" y="3521"/>
                  </a:cubicBezTo>
                  <a:cubicBezTo>
                    <a:pt x="5627" y="3567"/>
                    <a:pt x="5583" y="3634"/>
                    <a:pt x="5560" y="3706"/>
                  </a:cubicBezTo>
                  <a:cubicBezTo>
                    <a:pt x="5413" y="3914"/>
                    <a:pt x="5266" y="4121"/>
                    <a:pt x="5127" y="4332"/>
                  </a:cubicBezTo>
                  <a:cubicBezTo>
                    <a:pt x="5084" y="4401"/>
                    <a:pt x="5107" y="4468"/>
                    <a:pt x="5150" y="4523"/>
                  </a:cubicBezTo>
                  <a:cubicBezTo>
                    <a:pt x="5003" y="4448"/>
                    <a:pt x="4853" y="4373"/>
                    <a:pt x="4703" y="4300"/>
                  </a:cubicBezTo>
                  <a:cubicBezTo>
                    <a:pt x="4726" y="3388"/>
                    <a:pt x="4798" y="2404"/>
                    <a:pt x="5367" y="1705"/>
                  </a:cubicBezTo>
                  <a:cubicBezTo>
                    <a:pt x="5630" y="1379"/>
                    <a:pt x="6409" y="905"/>
                    <a:pt x="7218" y="594"/>
                  </a:cubicBezTo>
                  <a:close/>
                  <a:moveTo>
                    <a:pt x="2142" y="3823"/>
                  </a:moveTo>
                  <a:cubicBezTo>
                    <a:pt x="2505" y="3823"/>
                    <a:pt x="2867" y="3881"/>
                    <a:pt x="3213" y="3997"/>
                  </a:cubicBezTo>
                  <a:lnTo>
                    <a:pt x="3216" y="3997"/>
                  </a:lnTo>
                  <a:cubicBezTo>
                    <a:pt x="3646" y="4110"/>
                    <a:pt x="4062" y="4306"/>
                    <a:pt x="4472" y="4514"/>
                  </a:cubicBezTo>
                  <a:cubicBezTo>
                    <a:pt x="4475" y="4586"/>
                    <a:pt x="4475" y="4650"/>
                    <a:pt x="4478" y="4722"/>
                  </a:cubicBezTo>
                  <a:cubicBezTo>
                    <a:pt x="4473" y="4721"/>
                    <a:pt x="4469" y="4721"/>
                    <a:pt x="4465" y="4721"/>
                  </a:cubicBezTo>
                  <a:cubicBezTo>
                    <a:pt x="4442" y="4721"/>
                    <a:pt x="4419" y="4727"/>
                    <a:pt x="4400" y="4739"/>
                  </a:cubicBezTo>
                  <a:cubicBezTo>
                    <a:pt x="3782" y="5172"/>
                    <a:pt x="3288" y="5672"/>
                    <a:pt x="2798" y="6238"/>
                  </a:cubicBezTo>
                  <a:cubicBezTo>
                    <a:pt x="2803" y="6183"/>
                    <a:pt x="2812" y="6142"/>
                    <a:pt x="2818" y="6070"/>
                  </a:cubicBezTo>
                  <a:cubicBezTo>
                    <a:pt x="2919" y="5579"/>
                    <a:pt x="3063" y="5097"/>
                    <a:pt x="3251" y="4630"/>
                  </a:cubicBezTo>
                  <a:cubicBezTo>
                    <a:pt x="3299" y="4509"/>
                    <a:pt x="3178" y="4400"/>
                    <a:pt x="3064" y="4400"/>
                  </a:cubicBezTo>
                  <a:cubicBezTo>
                    <a:pt x="3020" y="4400"/>
                    <a:pt x="2977" y="4416"/>
                    <a:pt x="2945" y="4453"/>
                  </a:cubicBezTo>
                  <a:cubicBezTo>
                    <a:pt x="2630" y="4835"/>
                    <a:pt x="2269" y="5158"/>
                    <a:pt x="1943" y="5513"/>
                  </a:cubicBezTo>
                  <a:cubicBezTo>
                    <a:pt x="2006" y="5115"/>
                    <a:pt x="2070" y="4713"/>
                    <a:pt x="2142" y="4315"/>
                  </a:cubicBezTo>
                  <a:cubicBezTo>
                    <a:pt x="2165" y="4182"/>
                    <a:pt x="2073" y="4098"/>
                    <a:pt x="1973" y="4098"/>
                  </a:cubicBezTo>
                  <a:cubicBezTo>
                    <a:pt x="1919" y="4098"/>
                    <a:pt x="1862" y="4123"/>
                    <a:pt x="1819" y="4179"/>
                  </a:cubicBezTo>
                  <a:cubicBezTo>
                    <a:pt x="1706" y="4228"/>
                    <a:pt x="1597" y="4286"/>
                    <a:pt x="1493" y="4352"/>
                  </a:cubicBezTo>
                  <a:cubicBezTo>
                    <a:pt x="1519" y="4191"/>
                    <a:pt x="1553" y="4035"/>
                    <a:pt x="1576" y="3870"/>
                  </a:cubicBezTo>
                  <a:cubicBezTo>
                    <a:pt x="1764" y="3839"/>
                    <a:pt x="1953" y="3823"/>
                    <a:pt x="2142" y="3823"/>
                  </a:cubicBezTo>
                  <a:close/>
                  <a:moveTo>
                    <a:pt x="8594" y="289"/>
                  </a:moveTo>
                  <a:cubicBezTo>
                    <a:pt x="9159" y="289"/>
                    <a:pt x="9534" y="547"/>
                    <a:pt x="9415" y="1266"/>
                  </a:cubicBezTo>
                  <a:lnTo>
                    <a:pt x="9415" y="1269"/>
                  </a:lnTo>
                  <a:cubicBezTo>
                    <a:pt x="9094" y="3200"/>
                    <a:pt x="8834" y="4803"/>
                    <a:pt x="7804" y="6547"/>
                  </a:cubicBezTo>
                  <a:cubicBezTo>
                    <a:pt x="7945" y="6125"/>
                    <a:pt x="8058" y="5698"/>
                    <a:pt x="8144" y="5265"/>
                  </a:cubicBezTo>
                  <a:cubicBezTo>
                    <a:pt x="8174" y="5146"/>
                    <a:pt x="8083" y="5035"/>
                    <a:pt x="7965" y="5035"/>
                  </a:cubicBezTo>
                  <a:cubicBezTo>
                    <a:pt x="7956" y="5035"/>
                    <a:pt x="7948" y="5035"/>
                    <a:pt x="7939" y="5037"/>
                  </a:cubicBezTo>
                  <a:cubicBezTo>
                    <a:pt x="8277" y="4560"/>
                    <a:pt x="8606" y="4078"/>
                    <a:pt x="8909" y="3579"/>
                  </a:cubicBezTo>
                  <a:cubicBezTo>
                    <a:pt x="8996" y="3438"/>
                    <a:pt x="8870" y="3289"/>
                    <a:pt x="8737" y="3289"/>
                  </a:cubicBezTo>
                  <a:cubicBezTo>
                    <a:pt x="8693" y="3289"/>
                    <a:pt x="8647" y="3306"/>
                    <a:pt x="8609" y="3345"/>
                  </a:cubicBezTo>
                  <a:cubicBezTo>
                    <a:pt x="8499" y="3460"/>
                    <a:pt x="8398" y="3587"/>
                    <a:pt x="8291" y="3706"/>
                  </a:cubicBezTo>
                  <a:cubicBezTo>
                    <a:pt x="8765" y="2871"/>
                    <a:pt x="9166" y="1988"/>
                    <a:pt x="9397" y="1012"/>
                  </a:cubicBezTo>
                  <a:cubicBezTo>
                    <a:pt x="9428" y="890"/>
                    <a:pt x="9321" y="772"/>
                    <a:pt x="9210" y="772"/>
                  </a:cubicBezTo>
                  <a:cubicBezTo>
                    <a:pt x="9166" y="772"/>
                    <a:pt x="9122" y="790"/>
                    <a:pt x="9085" y="833"/>
                  </a:cubicBezTo>
                  <a:cubicBezTo>
                    <a:pt x="8557" y="1448"/>
                    <a:pt x="8040" y="2075"/>
                    <a:pt x="7524" y="2704"/>
                  </a:cubicBezTo>
                  <a:cubicBezTo>
                    <a:pt x="7714" y="2308"/>
                    <a:pt x="7873" y="1901"/>
                    <a:pt x="8006" y="1486"/>
                  </a:cubicBezTo>
                  <a:cubicBezTo>
                    <a:pt x="8092" y="1341"/>
                    <a:pt x="8185" y="1200"/>
                    <a:pt x="8271" y="1055"/>
                  </a:cubicBezTo>
                  <a:cubicBezTo>
                    <a:pt x="8343" y="934"/>
                    <a:pt x="8268" y="839"/>
                    <a:pt x="8164" y="813"/>
                  </a:cubicBezTo>
                  <a:cubicBezTo>
                    <a:pt x="8202" y="645"/>
                    <a:pt x="8242" y="481"/>
                    <a:pt x="8266" y="313"/>
                  </a:cubicBezTo>
                  <a:cubicBezTo>
                    <a:pt x="8380" y="297"/>
                    <a:pt x="8490" y="289"/>
                    <a:pt x="8594" y="289"/>
                  </a:cubicBezTo>
                  <a:close/>
                  <a:moveTo>
                    <a:pt x="2604" y="5343"/>
                  </a:moveTo>
                  <a:cubicBezTo>
                    <a:pt x="2474" y="5790"/>
                    <a:pt x="2399" y="6266"/>
                    <a:pt x="2304" y="6720"/>
                  </a:cubicBezTo>
                  <a:cubicBezTo>
                    <a:pt x="2174" y="6503"/>
                    <a:pt x="2047" y="6295"/>
                    <a:pt x="1923" y="6102"/>
                  </a:cubicBezTo>
                  <a:cubicBezTo>
                    <a:pt x="2119" y="5822"/>
                    <a:pt x="2347" y="5568"/>
                    <a:pt x="2601" y="5343"/>
                  </a:cubicBezTo>
                  <a:close/>
                  <a:moveTo>
                    <a:pt x="6262" y="3530"/>
                  </a:moveTo>
                  <a:cubicBezTo>
                    <a:pt x="5901" y="4075"/>
                    <a:pt x="5540" y="4621"/>
                    <a:pt x="5159" y="5155"/>
                  </a:cubicBezTo>
                  <a:cubicBezTo>
                    <a:pt x="4691" y="5815"/>
                    <a:pt x="3979" y="6646"/>
                    <a:pt x="3774" y="7200"/>
                  </a:cubicBezTo>
                  <a:lnTo>
                    <a:pt x="3774" y="7200"/>
                  </a:lnTo>
                  <a:cubicBezTo>
                    <a:pt x="4039" y="6473"/>
                    <a:pt x="4361" y="5766"/>
                    <a:pt x="4628" y="5039"/>
                  </a:cubicBezTo>
                  <a:cubicBezTo>
                    <a:pt x="4663" y="5028"/>
                    <a:pt x="4686" y="4993"/>
                    <a:pt x="4689" y="4959"/>
                  </a:cubicBezTo>
                  <a:cubicBezTo>
                    <a:pt x="4691" y="4852"/>
                    <a:pt x="4691" y="4739"/>
                    <a:pt x="4694" y="4627"/>
                  </a:cubicBezTo>
                  <a:cubicBezTo>
                    <a:pt x="4853" y="4710"/>
                    <a:pt x="5012" y="4794"/>
                    <a:pt x="5168" y="4875"/>
                  </a:cubicBezTo>
                  <a:cubicBezTo>
                    <a:pt x="5192" y="4887"/>
                    <a:pt x="5215" y="4892"/>
                    <a:pt x="5238" y="4892"/>
                  </a:cubicBezTo>
                  <a:cubicBezTo>
                    <a:pt x="5378" y="4892"/>
                    <a:pt x="5473" y="4686"/>
                    <a:pt x="5321" y="4609"/>
                  </a:cubicBezTo>
                  <a:lnTo>
                    <a:pt x="5301" y="4601"/>
                  </a:lnTo>
                  <a:cubicBezTo>
                    <a:pt x="5338" y="4598"/>
                    <a:pt x="5379" y="4580"/>
                    <a:pt x="5404" y="4549"/>
                  </a:cubicBezTo>
                  <a:cubicBezTo>
                    <a:pt x="5693" y="4211"/>
                    <a:pt x="5976" y="3870"/>
                    <a:pt x="6262" y="3530"/>
                  </a:cubicBezTo>
                  <a:close/>
                  <a:moveTo>
                    <a:pt x="4111" y="5415"/>
                  </a:moveTo>
                  <a:cubicBezTo>
                    <a:pt x="3834" y="6180"/>
                    <a:pt x="3490" y="6919"/>
                    <a:pt x="3213" y="7684"/>
                  </a:cubicBezTo>
                  <a:cubicBezTo>
                    <a:pt x="3184" y="7762"/>
                    <a:pt x="3228" y="7834"/>
                    <a:pt x="3288" y="7877"/>
                  </a:cubicBezTo>
                  <a:lnTo>
                    <a:pt x="3257" y="7915"/>
                  </a:lnTo>
                  <a:cubicBezTo>
                    <a:pt x="3245" y="7926"/>
                    <a:pt x="3251" y="7941"/>
                    <a:pt x="3245" y="7955"/>
                  </a:cubicBezTo>
                  <a:cubicBezTo>
                    <a:pt x="2977" y="7710"/>
                    <a:pt x="2748" y="7407"/>
                    <a:pt x="2541" y="7092"/>
                  </a:cubicBezTo>
                  <a:cubicBezTo>
                    <a:pt x="2552" y="7083"/>
                    <a:pt x="2564" y="7086"/>
                    <a:pt x="2572" y="7072"/>
                  </a:cubicBezTo>
                  <a:cubicBezTo>
                    <a:pt x="2913" y="6653"/>
                    <a:pt x="3944" y="5874"/>
                    <a:pt x="4111" y="5415"/>
                  </a:cubicBezTo>
                  <a:close/>
                  <a:moveTo>
                    <a:pt x="7547" y="6085"/>
                  </a:moveTo>
                  <a:lnTo>
                    <a:pt x="7547" y="6085"/>
                  </a:lnTo>
                  <a:cubicBezTo>
                    <a:pt x="7394" y="6607"/>
                    <a:pt x="7206" y="7121"/>
                    <a:pt x="6984" y="7620"/>
                  </a:cubicBezTo>
                  <a:cubicBezTo>
                    <a:pt x="6608" y="8004"/>
                    <a:pt x="6178" y="8302"/>
                    <a:pt x="5699" y="8461"/>
                  </a:cubicBezTo>
                  <a:cubicBezTo>
                    <a:pt x="6337" y="7687"/>
                    <a:pt x="6952" y="6893"/>
                    <a:pt x="7547" y="6085"/>
                  </a:cubicBezTo>
                  <a:close/>
                  <a:moveTo>
                    <a:pt x="8839" y="1488"/>
                  </a:moveTo>
                  <a:cubicBezTo>
                    <a:pt x="8874" y="1488"/>
                    <a:pt x="8858" y="1610"/>
                    <a:pt x="8756" y="1933"/>
                  </a:cubicBezTo>
                  <a:cubicBezTo>
                    <a:pt x="7971" y="4442"/>
                    <a:pt x="5907" y="6393"/>
                    <a:pt x="4426" y="8533"/>
                  </a:cubicBezTo>
                  <a:cubicBezTo>
                    <a:pt x="4224" y="8492"/>
                    <a:pt x="4024" y="8429"/>
                    <a:pt x="3834" y="8348"/>
                  </a:cubicBezTo>
                  <a:cubicBezTo>
                    <a:pt x="3727" y="8302"/>
                    <a:pt x="3623" y="8244"/>
                    <a:pt x="3525" y="8178"/>
                  </a:cubicBezTo>
                  <a:cubicBezTo>
                    <a:pt x="4296" y="7265"/>
                    <a:pt x="5148" y="6298"/>
                    <a:pt x="5921" y="5276"/>
                  </a:cubicBezTo>
                  <a:cubicBezTo>
                    <a:pt x="6092" y="5063"/>
                    <a:pt x="6265" y="4852"/>
                    <a:pt x="6438" y="4638"/>
                  </a:cubicBezTo>
                  <a:cubicBezTo>
                    <a:pt x="6978" y="3960"/>
                    <a:pt x="7524" y="3284"/>
                    <a:pt x="8072" y="2612"/>
                  </a:cubicBezTo>
                  <a:cubicBezTo>
                    <a:pt x="8286" y="2347"/>
                    <a:pt x="8745" y="1488"/>
                    <a:pt x="8839" y="1488"/>
                  </a:cubicBezTo>
                  <a:close/>
                  <a:moveTo>
                    <a:pt x="8108" y="0"/>
                  </a:moveTo>
                  <a:cubicBezTo>
                    <a:pt x="8095" y="0"/>
                    <a:pt x="8082" y="2"/>
                    <a:pt x="8069" y="5"/>
                  </a:cubicBezTo>
                  <a:cubicBezTo>
                    <a:pt x="8060" y="4"/>
                    <a:pt x="8050" y="4"/>
                    <a:pt x="8040" y="4"/>
                  </a:cubicBezTo>
                  <a:cubicBezTo>
                    <a:pt x="6835" y="4"/>
                    <a:pt x="5647" y="892"/>
                    <a:pt x="4919" y="1789"/>
                  </a:cubicBezTo>
                  <a:cubicBezTo>
                    <a:pt x="4455" y="2360"/>
                    <a:pt x="4432" y="3348"/>
                    <a:pt x="4458" y="4185"/>
                  </a:cubicBezTo>
                  <a:cubicBezTo>
                    <a:pt x="3680" y="3827"/>
                    <a:pt x="2901" y="3552"/>
                    <a:pt x="2138" y="3552"/>
                  </a:cubicBezTo>
                  <a:cubicBezTo>
                    <a:pt x="1965" y="3552"/>
                    <a:pt x="1793" y="3566"/>
                    <a:pt x="1623" y="3596"/>
                  </a:cubicBezTo>
                  <a:cubicBezTo>
                    <a:pt x="1625" y="3570"/>
                    <a:pt x="1628" y="3541"/>
                    <a:pt x="1634" y="3515"/>
                  </a:cubicBezTo>
                  <a:cubicBezTo>
                    <a:pt x="1652" y="3431"/>
                    <a:pt x="1580" y="3331"/>
                    <a:pt x="1496" y="3331"/>
                  </a:cubicBezTo>
                  <a:cubicBezTo>
                    <a:pt x="1473" y="3331"/>
                    <a:pt x="1449" y="3339"/>
                    <a:pt x="1426" y="3356"/>
                  </a:cubicBezTo>
                  <a:cubicBezTo>
                    <a:pt x="1224" y="3504"/>
                    <a:pt x="1036" y="3674"/>
                    <a:pt x="866" y="3859"/>
                  </a:cubicBezTo>
                  <a:cubicBezTo>
                    <a:pt x="580" y="4000"/>
                    <a:pt x="318" y="4182"/>
                    <a:pt x="84" y="4401"/>
                  </a:cubicBezTo>
                  <a:cubicBezTo>
                    <a:pt x="0" y="4482"/>
                    <a:pt x="32" y="4609"/>
                    <a:pt x="121" y="4670"/>
                  </a:cubicBezTo>
                  <a:cubicBezTo>
                    <a:pt x="286" y="4788"/>
                    <a:pt x="442" y="4918"/>
                    <a:pt x="586" y="5063"/>
                  </a:cubicBezTo>
                  <a:cubicBezTo>
                    <a:pt x="601" y="5120"/>
                    <a:pt x="609" y="5175"/>
                    <a:pt x="629" y="5236"/>
                  </a:cubicBezTo>
                  <a:cubicBezTo>
                    <a:pt x="643" y="5273"/>
                    <a:pt x="677" y="5293"/>
                    <a:pt x="712" y="5293"/>
                  </a:cubicBezTo>
                  <a:cubicBezTo>
                    <a:pt x="737" y="5293"/>
                    <a:pt x="762" y="5283"/>
                    <a:pt x="780" y="5262"/>
                  </a:cubicBezTo>
                  <a:cubicBezTo>
                    <a:pt x="808" y="5294"/>
                    <a:pt x="837" y="5331"/>
                    <a:pt x="866" y="5366"/>
                  </a:cubicBezTo>
                  <a:cubicBezTo>
                    <a:pt x="866" y="5447"/>
                    <a:pt x="927" y="5516"/>
                    <a:pt x="1008" y="5527"/>
                  </a:cubicBezTo>
                  <a:cubicBezTo>
                    <a:pt x="1175" y="5732"/>
                    <a:pt x="1337" y="5955"/>
                    <a:pt x="1495" y="6180"/>
                  </a:cubicBezTo>
                  <a:cubicBezTo>
                    <a:pt x="1501" y="6240"/>
                    <a:pt x="1539" y="6292"/>
                    <a:pt x="1591" y="6318"/>
                  </a:cubicBezTo>
                  <a:cubicBezTo>
                    <a:pt x="2333" y="7390"/>
                    <a:pt x="3052" y="8533"/>
                    <a:pt x="4201" y="8850"/>
                  </a:cubicBezTo>
                  <a:cubicBezTo>
                    <a:pt x="4192" y="8868"/>
                    <a:pt x="4180" y="8882"/>
                    <a:pt x="4172" y="8897"/>
                  </a:cubicBezTo>
                  <a:cubicBezTo>
                    <a:pt x="4083" y="9030"/>
                    <a:pt x="4217" y="9188"/>
                    <a:pt x="4348" y="9188"/>
                  </a:cubicBezTo>
                  <a:cubicBezTo>
                    <a:pt x="4391" y="9188"/>
                    <a:pt x="4435" y="9170"/>
                    <a:pt x="4469" y="9127"/>
                  </a:cubicBezTo>
                  <a:cubicBezTo>
                    <a:pt x="4481" y="9113"/>
                    <a:pt x="4489" y="9102"/>
                    <a:pt x="4498" y="9087"/>
                  </a:cubicBezTo>
                  <a:cubicBezTo>
                    <a:pt x="4541" y="9035"/>
                    <a:pt x="4582" y="8980"/>
                    <a:pt x="4625" y="8925"/>
                  </a:cubicBezTo>
                  <a:cubicBezTo>
                    <a:pt x="4713" y="8935"/>
                    <a:pt x="4801" y="8940"/>
                    <a:pt x="4890" y="8940"/>
                  </a:cubicBezTo>
                  <a:cubicBezTo>
                    <a:pt x="5013" y="8940"/>
                    <a:pt x="5136" y="8931"/>
                    <a:pt x="5257" y="8914"/>
                  </a:cubicBezTo>
                  <a:cubicBezTo>
                    <a:pt x="5788" y="8836"/>
                    <a:pt x="6262" y="8625"/>
                    <a:pt x="6686" y="8328"/>
                  </a:cubicBezTo>
                  <a:lnTo>
                    <a:pt x="6686" y="8328"/>
                  </a:lnTo>
                  <a:cubicBezTo>
                    <a:pt x="6671" y="8455"/>
                    <a:pt x="6779" y="8558"/>
                    <a:pt x="6882" y="8558"/>
                  </a:cubicBezTo>
                  <a:cubicBezTo>
                    <a:pt x="6936" y="8558"/>
                    <a:pt x="6988" y="8529"/>
                    <a:pt x="7021" y="8461"/>
                  </a:cubicBezTo>
                  <a:cubicBezTo>
                    <a:pt x="7131" y="8230"/>
                    <a:pt x="7238" y="7999"/>
                    <a:pt x="7339" y="7771"/>
                  </a:cubicBezTo>
                  <a:cubicBezTo>
                    <a:pt x="8514" y="6552"/>
                    <a:pt x="9198" y="4627"/>
                    <a:pt x="9495" y="3154"/>
                  </a:cubicBezTo>
                  <a:cubicBezTo>
                    <a:pt x="9848" y="1419"/>
                    <a:pt x="10226" y="146"/>
                    <a:pt x="8205" y="5"/>
                  </a:cubicBezTo>
                  <a:lnTo>
                    <a:pt x="8147" y="5"/>
                  </a:lnTo>
                  <a:cubicBezTo>
                    <a:pt x="8134" y="2"/>
                    <a:pt x="8121" y="0"/>
                    <a:pt x="81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2" name="Google Shape;9442;p131"/>
            <p:cNvSpPr/>
            <p:nvPr/>
          </p:nvSpPr>
          <p:spPr>
            <a:xfrm>
              <a:off x="6225900" y="3825325"/>
              <a:ext cx="398875" cy="192375"/>
            </a:xfrm>
            <a:custGeom>
              <a:avLst/>
              <a:gdLst/>
              <a:ahLst/>
              <a:cxnLst/>
              <a:rect l="l" t="t" r="r" b="b"/>
              <a:pathLst>
                <a:path w="15955" h="7695" extrusionOk="0">
                  <a:moveTo>
                    <a:pt x="1482" y="889"/>
                  </a:moveTo>
                  <a:cubicBezTo>
                    <a:pt x="1467" y="915"/>
                    <a:pt x="1453" y="944"/>
                    <a:pt x="1462" y="967"/>
                  </a:cubicBezTo>
                  <a:cubicBezTo>
                    <a:pt x="1586" y="1313"/>
                    <a:pt x="1568" y="1273"/>
                    <a:pt x="1730" y="1611"/>
                  </a:cubicBezTo>
                  <a:cubicBezTo>
                    <a:pt x="1742" y="1633"/>
                    <a:pt x="1765" y="1647"/>
                    <a:pt x="1789" y="1647"/>
                  </a:cubicBezTo>
                  <a:cubicBezTo>
                    <a:pt x="1794" y="1647"/>
                    <a:pt x="1798" y="1646"/>
                    <a:pt x="1802" y="1645"/>
                  </a:cubicBezTo>
                  <a:cubicBezTo>
                    <a:pt x="1808" y="1677"/>
                    <a:pt x="1811" y="1715"/>
                    <a:pt x="1814" y="1749"/>
                  </a:cubicBezTo>
                  <a:cubicBezTo>
                    <a:pt x="1516" y="1539"/>
                    <a:pt x="1219" y="1331"/>
                    <a:pt x="922" y="1120"/>
                  </a:cubicBezTo>
                  <a:lnTo>
                    <a:pt x="1482" y="889"/>
                  </a:lnTo>
                  <a:close/>
                  <a:moveTo>
                    <a:pt x="2667" y="1481"/>
                  </a:moveTo>
                  <a:cubicBezTo>
                    <a:pt x="2752" y="1481"/>
                    <a:pt x="2647" y="1773"/>
                    <a:pt x="2616" y="2318"/>
                  </a:cubicBezTo>
                  <a:cubicBezTo>
                    <a:pt x="2536" y="2257"/>
                    <a:pt x="2452" y="2200"/>
                    <a:pt x="2368" y="2142"/>
                  </a:cubicBezTo>
                  <a:cubicBezTo>
                    <a:pt x="2276" y="2078"/>
                    <a:pt x="2183" y="2012"/>
                    <a:pt x="2091" y="1946"/>
                  </a:cubicBezTo>
                  <a:cubicBezTo>
                    <a:pt x="2446" y="1631"/>
                    <a:pt x="2606" y="1481"/>
                    <a:pt x="2667" y="1481"/>
                  </a:cubicBezTo>
                  <a:close/>
                  <a:moveTo>
                    <a:pt x="3643" y="1612"/>
                  </a:moveTo>
                  <a:cubicBezTo>
                    <a:pt x="3764" y="1612"/>
                    <a:pt x="3545" y="2219"/>
                    <a:pt x="3295" y="2806"/>
                  </a:cubicBezTo>
                  <a:cubicBezTo>
                    <a:pt x="3168" y="2711"/>
                    <a:pt x="3038" y="2618"/>
                    <a:pt x="2908" y="2526"/>
                  </a:cubicBezTo>
                  <a:cubicBezTo>
                    <a:pt x="3348" y="1861"/>
                    <a:pt x="3566" y="1612"/>
                    <a:pt x="3643" y="1612"/>
                  </a:cubicBezTo>
                  <a:close/>
                  <a:moveTo>
                    <a:pt x="2567" y="439"/>
                  </a:moveTo>
                  <a:cubicBezTo>
                    <a:pt x="3586" y="658"/>
                    <a:pt x="4435" y="1146"/>
                    <a:pt x="5117" y="1902"/>
                  </a:cubicBezTo>
                  <a:cubicBezTo>
                    <a:pt x="5148" y="1940"/>
                    <a:pt x="5194" y="1992"/>
                    <a:pt x="5235" y="2038"/>
                  </a:cubicBezTo>
                  <a:cubicBezTo>
                    <a:pt x="4840" y="2537"/>
                    <a:pt x="4569" y="3038"/>
                    <a:pt x="4480" y="3038"/>
                  </a:cubicBezTo>
                  <a:cubicBezTo>
                    <a:pt x="4411" y="3038"/>
                    <a:pt x="4449" y="2742"/>
                    <a:pt x="4620" y="1923"/>
                  </a:cubicBezTo>
                  <a:cubicBezTo>
                    <a:pt x="4641" y="1827"/>
                    <a:pt x="4556" y="1731"/>
                    <a:pt x="4469" y="1731"/>
                  </a:cubicBezTo>
                  <a:cubicBezTo>
                    <a:pt x="4436" y="1731"/>
                    <a:pt x="4403" y="1745"/>
                    <a:pt x="4375" y="1778"/>
                  </a:cubicBezTo>
                  <a:cubicBezTo>
                    <a:pt x="3960" y="2275"/>
                    <a:pt x="3763" y="2482"/>
                    <a:pt x="3693" y="2482"/>
                  </a:cubicBezTo>
                  <a:cubicBezTo>
                    <a:pt x="3576" y="2482"/>
                    <a:pt x="3816" y="1901"/>
                    <a:pt x="3988" y="1134"/>
                  </a:cubicBezTo>
                  <a:cubicBezTo>
                    <a:pt x="4006" y="1040"/>
                    <a:pt x="3923" y="946"/>
                    <a:pt x="3839" y="946"/>
                  </a:cubicBezTo>
                  <a:cubicBezTo>
                    <a:pt x="3807" y="946"/>
                    <a:pt x="3774" y="960"/>
                    <a:pt x="3748" y="993"/>
                  </a:cubicBezTo>
                  <a:cubicBezTo>
                    <a:pt x="3446" y="1365"/>
                    <a:pt x="3084" y="1946"/>
                    <a:pt x="2945" y="1946"/>
                  </a:cubicBezTo>
                  <a:cubicBezTo>
                    <a:pt x="2853" y="1946"/>
                    <a:pt x="2857" y="1697"/>
                    <a:pt x="3035" y="976"/>
                  </a:cubicBezTo>
                  <a:cubicBezTo>
                    <a:pt x="3058" y="884"/>
                    <a:pt x="2977" y="797"/>
                    <a:pt x="2894" y="797"/>
                  </a:cubicBezTo>
                  <a:cubicBezTo>
                    <a:pt x="2862" y="797"/>
                    <a:pt x="2830" y="809"/>
                    <a:pt x="2804" y="840"/>
                  </a:cubicBezTo>
                  <a:cubicBezTo>
                    <a:pt x="2547" y="1135"/>
                    <a:pt x="2352" y="1310"/>
                    <a:pt x="2228" y="1310"/>
                  </a:cubicBezTo>
                  <a:cubicBezTo>
                    <a:pt x="2096" y="1310"/>
                    <a:pt x="2044" y="1110"/>
                    <a:pt x="2082" y="641"/>
                  </a:cubicBezTo>
                  <a:lnTo>
                    <a:pt x="2567" y="439"/>
                  </a:lnTo>
                  <a:close/>
                  <a:moveTo>
                    <a:pt x="4183" y="2425"/>
                  </a:moveTo>
                  <a:cubicBezTo>
                    <a:pt x="4257" y="2425"/>
                    <a:pt x="4209" y="2679"/>
                    <a:pt x="4063" y="3372"/>
                  </a:cubicBezTo>
                  <a:lnTo>
                    <a:pt x="4063" y="3375"/>
                  </a:lnTo>
                  <a:cubicBezTo>
                    <a:pt x="3898" y="3248"/>
                    <a:pt x="3734" y="3126"/>
                    <a:pt x="3569" y="3005"/>
                  </a:cubicBezTo>
                  <a:cubicBezTo>
                    <a:pt x="3911" y="2682"/>
                    <a:pt x="4108" y="2425"/>
                    <a:pt x="4183" y="2425"/>
                  </a:cubicBezTo>
                  <a:close/>
                  <a:moveTo>
                    <a:pt x="5506" y="2338"/>
                  </a:moveTo>
                  <a:cubicBezTo>
                    <a:pt x="5625" y="2465"/>
                    <a:pt x="5766" y="2572"/>
                    <a:pt x="5925" y="2650"/>
                  </a:cubicBezTo>
                  <a:cubicBezTo>
                    <a:pt x="5587" y="3054"/>
                    <a:pt x="5267" y="3464"/>
                    <a:pt x="4952" y="3897"/>
                  </a:cubicBezTo>
                  <a:cubicBezTo>
                    <a:pt x="5119" y="3666"/>
                    <a:pt x="5356" y="2916"/>
                    <a:pt x="5506" y="2338"/>
                  </a:cubicBezTo>
                  <a:close/>
                  <a:moveTo>
                    <a:pt x="5153" y="2627"/>
                  </a:moveTo>
                  <a:cubicBezTo>
                    <a:pt x="5278" y="2627"/>
                    <a:pt x="4986" y="3335"/>
                    <a:pt x="4738" y="3923"/>
                  </a:cubicBezTo>
                  <a:cubicBezTo>
                    <a:pt x="4611" y="3816"/>
                    <a:pt x="4481" y="3710"/>
                    <a:pt x="4351" y="3606"/>
                  </a:cubicBezTo>
                  <a:lnTo>
                    <a:pt x="4354" y="3606"/>
                  </a:lnTo>
                  <a:cubicBezTo>
                    <a:pt x="4845" y="2890"/>
                    <a:pt x="5077" y="2627"/>
                    <a:pt x="5153" y="2627"/>
                  </a:cubicBezTo>
                  <a:close/>
                  <a:moveTo>
                    <a:pt x="6852" y="2699"/>
                  </a:moveTo>
                  <a:lnTo>
                    <a:pt x="6852" y="2699"/>
                  </a:lnTo>
                  <a:cubicBezTo>
                    <a:pt x="6435" y="3207"/>
                    <a:pt x="6033" y="3727"/>
                    <a:pt x="5620" y="4252"/>
                  </a:cubicBezTo>
                  <a:lnTo>
                    <a:pt x="5620" y="4252"/>
                  </a:lnTo>
                  <a:cubicBezTo>
                    <a:pt x="5872" y="3929"/>
                    <a:pt x="6152" y="3300"/>
                    <a:pt x="6390" y="2716"/>
                  </a:cubicBezTo>
                  <a:cubicBezTo>
                    <a:pt x="6554" y="2714"/>
                    <a:pt x="6710" y="2711"/>
                    <a:pt x="6852" y="2699"/>
                  </a:cubicBezTo>
                  <a:close/>
                  <a:moveTo>
                    <a:pt x="6051" y="2982"/>
                  </a:moveTo>
                  <a:cubicBezTo>
                    <a:pt x="6137" y="2982"/>
                    <a:pt x="5623" y="3913"/>
                    <a:pt x="5321" y="4460"/>
                  </a:cubicBezTo>
                  <a:cubicBezTo>
                    <a:pt x="5238" y="4379"/>
                    <a:pt x="5160" y="4301"/>
                    <a:pt x="5076" y="4223"/>
                  </a:cubicBezTo>
                  <a:cubicBezTo>
                    <a:pt x="5267" y="3975"/>
                    <a:pt x="5454" y="3730"/>
                    <a:pt x="5636" y="3476"/>
                  </a:cubicBezTo>
                  <a:cubicBezTo>
                    <a:pt x="5895" y="3121"/>
                    <a:pt x="6018" y="2982"/>
                    <a:pt x="6051" y="2982"/>
                  </a:cubicBezTo>
                  <a:close/>
                  <a:moveTo>
                    <a:pt x="7894" y="2566"/>
                  </a:moveTo>
                  <a:lnTo>
                    <a:pt x="7894" y="2566"/>
                  </a:lnTo>
                  <a:cubicBezTo>
                    <a:pt x="7426" y="3199"/>
                    <a:pt x="6976" y="3845"/>
                    <a:pt x="6546" y="4512"/>
                  </a:cubicBezTo>
                  <a:cubicBezTo>
                    <a:pt x="6791" y="4128"/>
                    <a:pt x="7192" y="3363"/>
                    <a:pt x="7478" y="2621"/>
                  </a:cubicBezTo>
                  <a:lnTo>
                    <a:pt x="7478" y="2624"/>
                  </a:lnTo>
                  <a:cubicBezTo>
                    <a:pt x="7620" y="2601"/>
                    <a:pt x="7758" y="2584"/>
                    <a:pt x="7894" y="2566"/>
                  </a:cubicBezTo>
                  <a:close/>
                  <a:moveTo>
                    <a:pt x="7155" y="2898"/>
                  </a:moveTo>
                  <a:cubicBezTo>
                    <a:pt x="7326" y="2898"/>
                    <a:pt x="6364" y="4611"/>
                    <a:pt x="6075" y="5269"/>
                  </a:cubicBezTo>
                  <a:cubicBezTo>
                    <a:pt x="6072" y="5274"/>
                    <a:pt x="6075" y="5280"/>
                    <a:pt x="6075" y="5289"/>
                  </a:cubicBezTo>
                  <a:cubicBezTo>
                    <a:pt x="5922" y="5098"/>
                    <a:pt x="5763" y="4916"/>
                    <a:pt x="5596" y="4737"/>
                  </a:cubicBezTo>
                  <a:cubicBezTo>
                    <a:pt x="5835" y="4469"/>
                    <a:pt x="6055" y="4212"/>
                    <a:pt x="6292" y="3897"/>
                  </a:cubicBezTo>
                  <a:cubicBezTo>
                    <a:pt x="6838" y="3172"/>
                    <a:pt x="7087" y="2898"/>
                    <a:pt x="7155" y="2898"/>
                  </a:cubicBezTo>
                  <a:close/>
                  <a:moveTo>
                    <a:pt x="8618" y="2546"/>
                  </a:moveTo>
                  <a:cubicBezTo>
                    <a:pt x="8800" y="2563"/>
                    <a:pt x="8985" y="2595"/>
                    <a:pt x="9164" y="2644"/>
                  </a:cubicBezTo>
                  <a:cubicBezTo>
                    <a:pt x="8323" y="3574"/>
                    <a:pt x="7627" y="4577"/>
                    <a:pt x="6921" y="5613"/>
                  </a:cubicBezTo>
                  <a:lnTo>
                    <a:pt x="6921" y="5613"/>
                  </a:lnTo>
                  <a:cubicBezTo>
                    <a:pt x="7533" y="4712"/>
                    <a:pt x="8175" y="3695"/>
                    <a:pt x="8618" y="2546"/>
                  </a:cubicBezTo>
                  <a:close/>
                  <a:moveTo>
                    <a:pt x="9513" y="2754"/>
                  </a:moveTo>
                  <a:cubicBezTo>
                    <a:pt x="9788" y="2849"/>
                    <a:pt x="10050" y="2962"/>
                    <a:pt x="10307" y="3092"/>
                  </a:cubicBezTo>
                  <a:cubicBezTo>
                    <a:pt x="10440" y="3158"/>
                    <a:pt x="10570" y="3236"/>
                    <a:pt x="10703" y="3308"/>
                  </a:cubicBezTo>
                  <a:lnTo>
                    <a:pt x="10703" y="3311"/>
                  </a:lnTo>
                  <a:cubicBezTo>
                    <a:pt x="10686" y="3317"/>
                    <a:pt x="10668" y="3317"/>
                    <a:pt x="10654" y="3334"/>
                  </a:cubicBezTo>
                  <a:cubicBezTo>
                    <a:pt x="9931" y="4126"/>
                    <a:pt x="9334" y="4954"/>
                    <a:pt x="8735" y="5842"/>
                  </a:cubicBezTo>
                  <a:lnTo>
                    <a:pt x="8735" y="5842"/>
                  </a:lnTo>
                  <a:cubicBezTo>
                    <a:pt x="9040" y="5388"/>
                    <a:pt x="9546" y="4495"/>
                    <a:pt x="9843" y="3663"/>
                  </a:cubicBezTo>
                  <a:cubicBezTo>
                    <a:pt x="9884" y="3549"/>
                    <a:pt x="9770" y="3440"/>
                    <a:pt x="9664" y="3440"/>
                  </a:cubicBezTo>
                  <a:cubicBezTo>
                    <a:pt x="9623" y="3440"/>
                    <a:pt x="9583" y="3456"/>
                    <a:pt x="9554" y="3493"/>
                  </a:cubicBezTo>
                  <a:cubicBezTo>
                    <a:pt x="9360" y="3747"/>
                    <a:pt x="9184" y="4007"/>
                    <a:pt x="9002" y="4264"/>
                  </a:cubicBezTo>
                  <a:cubicBezTo>
                    <a:pt x="9233" y="3741"/>
                    <a:pt x="9352" y="3317"/>
                    <a:pt x="9513" y="2754"/>
                  </a:cubicBezTo>
                  <a:close/>
                  <a:moveTo>
                    <a:pt x="8333" y="2535"/>
                  </a:moveTo>
                  <a:cubicBezTo>
                    <a:pt x="7998" y="3689"/>
                    <a:pt x="7250" y="4821"/>
                    <a:pt x="6641" y="5898"/>
                  </a:cubicBezTo>
                  <a:cubicBezTo>
                    <a:pt x="6616" y="5883"/>
                    <a:pt x="6588" y="5875"/>
                    <a:pt x="6561" y="5875"/>
                  </a:cubicBezTo>
                  <a:cubicBezTo>
                    <a:pt x="6541" y="5875"/>
                    <a:pt x="6521" y="5879"/>
                    <a:pt x="6502" y="5886"/>
                  </a:cubicBezTo>
                  <a:lnTo>
                    <a:pt x="6502" y="5884"/>
                  </a:lnTo>
                  <a:cubicBezTo>
                    <a:pt x="6419" y="5751"/>
                    <a:pt x="6323" y="5624"/>
                    <a:pt x="6228" y="5497"/>
                  </a:cubicBezTo>
                  <a:cubicBezTo>
                    <a:pt x="6280" y="5497"/>
                    <a:pt x="6326" y="5468"/>
                    <a:pt x="6349" y="5424"/>
                  </a:cubicBezTo>
                  <a:cubicBezTo>
                    <a:pt x="6852" y="4631"/>
                    <a:pt x="8041" y="3424"/>
                    <a:pt x="8330" y="2535"/>
                  </a:cubicBezTo>
                  <a:close/>
                  <a:moveTo>
                    <a:pt x="10948" y="3447"/>
                  </a:moveTo>
                  <a:lnTo>
                    <a:pt x="10948" y="3447"/>
                  </a:lnTo>
                  <a:cubicBezTo>
                    <a:pt x="11373" y="3684"/>
                    <a:pt x="11788" y="3935"/>
                    <a:pt x="12201" y="4197"/>
                  </a:cubicBezTo>
                  <a:cubicBezTo>
                    <a:pt x="11884" y="4584"/>
                    <a:pt x="11575" y="4977"/>
                    <a:pt x="11263" y="5367"/>
                  </a:cubicBezTo>
                  <a:cubicBezTo>
                    <a:pt x="11404" y="5015"/>
                    <a:pt x="11477" y="4703"/>
                    <a:pt x="11581" y="4293"/>
                  </a:cubicBezTo>
                  <a:cubicBezTo>
                    <a:pt x="11612" y="4172"/>
                    <a:pt x="11510" y="4066"/>
                    <a:pt x="11403" y="4066"/>
                  </a:cubicBezTo>
                  <a:cubicBezTo>
                    <a:pt x="11361" y="4066"/>
                    <a:pt x="11319" y="4082"/>
                    <a:pt x="11283" y="4120"/>
                  </a:cubicBezTo>
                  <a:cubicBezTo>
                    <a:pt x="10719" y="4716"/>
                    <a:pt x="10186" y="5341"/>
                    <a:pt x="9687" y="5992"/>
                  </a:cubicBezTo>
                  <a:lnTo>
                    <a:pt x="9687" y="5992"/>
                  </a:lnTo>
                  <a:cubicBezTo>
                    <a:pt x="10151" y="5385"/>
                    <a:pt x="10631" y="4423"/>
                    <a:pt x="10951" y="3505"/>
                  </a:cubicBezTo>
                  <a:cubicBezTo>
                    <a:pt x="10954" y="3484"/>
                    <a:pt x="10954" y="3464"/>
                    <a:pt x="10948" y="3447"/>
                  </a:cubicBezTo>
                  <a:close/>
                  <a:moveTo>
                    <a:pt x="12594" y="4443"/>
                  </a:moveTo>
                  <a:lnTo>
                    <a:pt x="12594" y="4446"/>
                  </a:lnTo>
                  <a:cubicBezTo>
                    <a:pt x="12744" y="4541"/>
                    <a:pt x="12894" y="4639"/>
                    <a:pt x="13047" y="4737"/>
                  </a:cubicBezTo>
                  <a:cubicBezTo>
                    <a:pt x="13036" y="4743"/>
                    <a:pt x="13027" y="4740"/>
                    <a:pt x="13018" y="4752"/>
                  </a:cubicBezTo>
                  <a:cubicBezTo>
                    <a:pt x="12603" y="5199"/>
                    <a:pt x="12262" y="5563"/>
                    <a:pt x="11895" y="6048"/>
                  </a:cubicBezTo>
                  <a:cubicBezTo>
                    <a:pt x="12028" y="5869"/>
                    <a:pt x="12389" y="5090"/>
                    <a:pt x="12594" y="4443"/>
                  </a:cubicBezTo>
                  <a:close/>
                  <a:moveTo>
                    <a:pt x="8956" y="3363"/>
                  </a:moveTo>
                  <a:cubicBezTo>
                    <a:pt x="8486" y="3961"/>
                    <a:pt x="8018" y="5413"/>
                    <a:pt x="7628" y="6354"/>
                  </a:cubicBezTo>
                  <a:cubicBezTo>
                    <a:pt x="7415" y="6267"/>
                    <a:pt x="7204" y="6169"/>
                    <a:pt x="6999" y="6068"/>
                  </a:cubicBezTo>
                  <a:cubicBezTo>
                    <a:pt x="7640" y="5162"/>
                    <a:pt x="8260" y="4238"/>
                    <a:pt x="8953" y="3366"/>
                  </a:cubicBezTo>
                  <a:lnTo>
                    <a:pt x="8956" y="3363"/>
                  </a:lnTo>
                  <a:close/>
                  <a:moveTo>
                    <a:pt x="9332" y="4353"/>
                  </a:moveTo>
                  <a:cubicBezTo>
                    <a:pt x="9409" y="4353"/>
                    <a:pt x="8430" y="6183"/>
                    <a:pt x="8269" y="6519"/>
                  </a:cubicBezTo>
                  <a:cubicBezTo>
                    <a:pt x="8260" y="6542"/>
                    <a:pt x="8258" y="6565"/>
                    <a:pt x="8263" y="6591"/>
                  </a:cubicBezTo>
                  <a:cubicBezTo>
                    <a:pt x="8171" y="6559"/>
                    <a:pt x="8084" y="6522"/>
                    <a:pt x="7995" y="6490"/>
                  </a:cubicBezTo>
                  <a:cubicBezTo>
                    <a:pt x="8304" y="5959"/>
                    <a:pt x="8616" y="5427"/>
                    <a:pt x="8948" y="4902"/>
                  </a:cubicBezTo>
                  <a:lnTo>
                    <a:pt x="8950" y="4899"/>
                  </a:lnTo>
                  <a:cubicBezTo>
                    <a:pt x="9198" y="4507"/>
                    <a:pt x="9309" y="4353"/>
                    <a:pt x="9332" y="4353"/>
                  </a:cubicBezTo>
                  <a:close/>
                  <a:moveTo>
                    <a:pt x="10362" y="4180"/>
                  </a:moveTo>
                  <a:lnTo>
                    <a:pt x="10362" y="4180"/>
                  </a:lnTo>
                  <a:cubicBezTo>
                    <a:pt x="9862" y="4826"/>
                    <a:pt x="9546" y="5934"/>
                    <a:pt x="9210" y="6677"/>
                  </a:cubicBezTo>
                  <a:cubicBezTo>
                    <a:pt x="9181" y="6735"/>
                    <a:pt x="9190" y="6804"/>
                    <a:pt x="9230" y="6856"/>
                  </a:cubicBezTo>
                  <a:cubicBezTo>
                    <a:pt x="9011" y="6807"/>
                    <a:pt x="8795" y="6750"/>
                    <a:pt x="8578" y="6683"/>
                  </a:cubicBezTo>
                  <a:cubicBezTo>
                    <a:pt x="9164" y="5838"/>
                    <a:pt x="9730" y="4991"/>
                    <a:pt x="10362" y="4180"/>
                  </a:cubicBezTo>
                  <a:close/>
                  <a:moveTo>
                    <a:pt x="11109" y="4843"/>
                  </a:moveTo>
                  <a:cubicBezTo>
                    <a:pt x="11250" y="4843"/>
                    <a:pt x="10183" y="6783"/>
                    <a:pt x="10157" y="6833"/>
                  </a:cubicBezTo>
                  <a:cubicBezTo>
                    <a:pt x="10117" y="6903"/>
                    <a:pt x="10134" y="6992"/>
                    <a:pt x="10198" y="7041"/>
                  </a:cubicBezTo>
                  <a:cubicBezTo>
                    <a:pt x="10111" y="7027"/>
                    <a:pt x="10022" y="7012"/>
                    <a:pt x="9935" y="7001"/>
                  </a:cubicBezTo>
                  <a:cubicBezTo>
                    <a:pt x="9773" y="6972"/>
                    <a:pt x="9612" y="6934"/>
                    <a:pt x="9450" y="6900"/>
                  </a:cubicBezTo>
                  <a:lnTo>
                    <a:pt x="9453" y="6900"/>
                  </a:lnTo>
                  <a:cubicBezTo>
                    <a:pt x="9476" y="6888"/>
                    <a:pt x="9499" y="6874"/>
                    <a:pt x="9519" y="6854"/>
                  </a:cubicBezTo>
                  <a:cubicBezTo>
                    <a:pt x="9955" y="6190"/>
                    <a:pt x="10443" y="5557"/>
                    <a:pt x="10974" y="4965"/>
                  </a:cubicBezTo>
                  <a:cubicBezTo>
                    <a:pt x="11046" y="4881"/>
                    <a:pt x="11089" y="4843"/>
                    <a:pt x="11109" y="4843"/>
                  </a:cubicBezTo>
                  <a:close/>
                  <a:moveTo>
                    <a:pt x="12727" y="7223"/>
                  </a:moveTo>
                  <a:cubicBezTo>
                    <a:pt x="12727" y="7223"/>
                    <a:pt x="12727" y="7223"/>
                    <a:pt x="12728" y="7223"/>
                  </a:cubicBezTo>
                  <a:lnTo>
                    <a:pt x="12728" y="7223"/>
                  </a:lnTo>
                  <a:cubicBezTo>
                    <a:pt x="12728" y="7223"/>
                    <a:pt x="12729" y="7223"/>
                    <a:pt x="12730" y="7223"/>
                  </a:cubicBezTo>
                  <a:close/>
                  <a:moveTo>
                    <a:pt x="12175" y="4749"/>
                  </a:moveTo>
                  <a:lnTo>
                    <a:pt x="12175" y="4749"/>
                  </a:lnTo>
                  <a:cubicBezTo>
                    <a:pt x="12014" y="5422"/>
                    <a:pt x="11667" y="6083"/>
                    <a:pt x="11399" y="6721"/>
                  </a:cubicBezTo>
                  <a:cubicBezTo>
                    <a:pt x="11346" y="6848"/>
                    <a:pt x="11451" y="6926"/>
                    <a:pt x="11560" y="6926"/>
                  </a:cubicBezTo>
                  <a:cubicBezTo>
                    <a:pt x="11619" y="6926"/>
                    <a:pt x="11679" y="6903"/>
                    <a:pt x="11716" y="6854"/>
                  </a:cubicBezTo>
                  <a:cubicBezTo>
                    <a:pt x="12453" y="5887"/>
                    <a:pt x="12726" y="5550"/>
                    <a:pt x="12755" y="5550"/>
                  </a:cubicBezTo>
                  <a:cubicBezTo>
                    <a:pt x="12802" y="5550"/>
                    <a:pt x="12179" y="6475"/>
                    <a:pt x="11884" y="6992"/>
                  </a:cubicBezTo>
                  <a:cubicBezTo>
                    <a:pt x="11823" y="7099"/>
                    <a:pt x="11898" y="7206"/>
                    <a:pt x="11990" y="7240"/>
                  </a:cubicBezTo>
                  <a:lnTo>
                    <a:pt x="11990" y="7243"/>
                  </a:lnTo>
                  <a:cubicBezTo>
                    <a:pt x="11451" y="7226"/>
                    <a:pt x="10902" y="7154"/>
                    <a:pt x="10374" y="7070"/>
                  </a:cubicBezTo>
                  <a:cubicBezTo>
                    <a:pt x="10408" y="7059"/>
                    <a:pt x="10437" y="7041"/>
                    <a:pt x="10460" y="7012"/>
                  </a:cubicBezTo>
                  <a:cubicBezTo>
                    <a:pt x="10931" y="6343"/>
                    <a:pt x="12008" y="5445"/>
                    <a:pt x="12175" y="4749"/>
                  </a:cubicBezTo>
                  <a:close/>
                  <a:moveTo>
                    <a:pt x="14268" y="5491"/>
                  </a:moveTo>
                  <a:lnTo>
                    <a:pt x="14268" y="5491"/>
                  </a:lnTo>
                  <a:cubicBezTo>
                    <a:pt x="14416" y="5580"/>
                    <a:pt x="14560" y="5673"/>
                    <a:pt x="14710" y="5756"/>
                  </a:cubicBezTo>
                  <a:cubicBezTo>
                    <a:pt x="14527" y="6757"/>
                    <a:pt x="14007" y="7259"/>
                    <a:pt x="13148" y="7259"/>
                  </a:cubicBezTo>
                  <a:cubicBezTo>
                    <a:pt x="13016" y="7259"/>
                    <a:pt x="12876" y="7247"/>
                    <a:pt x="12728" y="7223"/>
                  </a:cubicBezTo>
                  <a:lnTo>
                    <a:pt x="12728" y="7223"/>
                  </a:lnTo>
                  <a:cubicBezTo>
                    <a:pt x="12552" y="7238"/>
                    <a:pt x="12376" y="7244"/>
                    <a:pt x="12198" y="7244"/>
                  </a:cubicBezTo>
                  <a:cubicBezTo>
                    <a:pt x="12164" y="7244"/>
                    <a:pt x="12129" y="7244"/>
                    <a:pt x="12094" y="7243"/>
                  </a:cubicBezTo>
                  <a:cubicBezTo>
                    <a:pt x="12123" y="7238"/>
                    <a:pt x="12146" y="7226"/>
                    <a:pt x="12167" y="7206"/>
                  </a:cubicBezTo>
                  <a:cubicBezTo>
                    <a:pt x="12686" y="6625"/>
                    <a:pt x="13125" y="5550"/>
                    <a:pt x="13251" y="5550"/>
                  </a:cubicBezTo>
                  <a:cubicBezTo>
                    <a:pt x="13323" y="5550"/>
                    <a:pt x="13295" y="5896"/>
                    <a:pt x="13125" y="6874"/>
                  </a:cubicBezTo>
                  <a:cubicBezTo>
                    <a:pt x="13102" y="7001"/>
                    <a:pt x="13213" y="7108"/>
                    <a:pt x="13320" y="7108"/>
                  </a:cubicBezTo>
                  <a:cubicBezTo>
                    <a:pt x="13374" y="7108"/>
                    <a:pt x="13426" y="7081"/>
                    <a:pt x="13460" y="7015"/>
                  </a:cubicBezTo>
                  <a:cubicBezTo>
                    <a:pt x="13552" y="6833"/>
                    <a:pt x="13630" y="6646"/>
                    <a:pt x="13697" y="6452"/>
                  </a:cubicBezTo>
                  <a:lnTo>
                    <a:pt x="13697" y="6452"/>
                  </a:lnTo>
                  <a:cubicBezTo>
                    <a:pt x="13682" y="6530"/>
                    <a:pt x="13665" y="6617"/>
                    <a:pt x="13648" y="6732"/>
                  </a:cubicBezTo>
                  <a:cubicBezTo>
                    <a:pt x="13627" y="6864"/>
                    <a:pt x="13732" y="6967"/>
                    <a:pt x="13839" y="6967"/>
                  </a:cubicBezTo>
                  <a:cubicBezTo>
                    <a:pt x="13894" y="6967"/>
                    <a:pt x="13949" y="6940"/>
                    <a:pt x="13988" y="6877"/>
                  </a:cubicBezTo>
                  <a:cubicBezTo>
                    <a:pt x="14023" y="6819"/>
                    <a:pt x="14058" y="6761"/>
                    <a:pt x="14092" y="6703"/>
                  </a:cubicBezTo>
                  <a:cubicBezTo>
                    <a:pt x="14121" y="6657"/>
                    <a:pt x="14127" y="6602"/>
                    <a:pt x="14110" y="6553"/>
                  </a:cubicBezTo>
                  <a:cubicBezTo>
                    <a:pt x="14121" y="6481"/>
                    <a:pt x="14124" y="6403"/>
                    <a:pt x="14121" y="6328"/>
                  </a:cubicBezTo>
                  <a:cubicBezTo>
                    <a:pt x="14216" y="5967"/>
                    <a:pt x="14228" y="5860"/>
                    <a:pt x="14274" y="5505"/>
                  </a:cubicBezTo>
                  <a:cubicBezTo>
                    <a:pt x="14274" y="5500"/>
                    <a:pt x="14268" y="5497"/>
                    <a:pt x="14268" y="5491"/>
                  </a:cubicBezTo>
                  <a:close/>
                  <a:moveTo>
                    <a:pt x="1796" y="0"/>
                  </a:moveTo>
                  <a:cubicBezTo>
                    <a:pt x="1272" y="0"/>
                    <a:pt x="775" y="193"/>
                    <a:pt x="113" y="649"/>
                  </a:cubicBezTo>
                  <a:cubicBezTo>
                    <a:pt x="1" y="727"/>
                    <a:pt x="7" y="866"/>
                    <a:pt x="113" y="944"/>
                  </a:cubicBezTo>
                  <a:cubicBezTo>
                    <a:pt x="1615" y="2067"/>
                    <a:pt x="3188" y="3069"/>
                    <a:pt x="4588" y="4275"/>
                  </a:cubicBezTo>
                  <a:cubicBezTo>
                    <a:pt x="4551" y="4371"/>
                    <a:pt x="4516" y="4457"/>
                    <a:pt x="4490" y="4521"/>
                  </a:cubicBezTo>
                  <a:cubicBezTo>
                    <a:pt x="4447" y="4635"/>
                    <a:pt x="4536" y="4703"/>
                    <a:pt x="4630" y="4703"/>
                  </a:cubicBezTo>
                  <a:cubicBezTo>
                    <a:pt x="4681" y="4703"/>
                    <a:pt x="4734" y="4683"/>
                    <a:pt x="4767" y="4639"/>
                  </a:cubicBezTo>
                  <a:cubicBezTo>
                    <a:pt x="4799" y="4599"/>
                    <a:pt x="4825" y="4558"/>
                    <a:pt x="4857" y="4518"/>
                  </a:cubicBezTo>
                  <a:cubicBezTo>
                    <a:pt x="4952" y="4605"/>
                    <a:pt x="5050" y="4688"/>
                    <a:pt x="5145" y="4778"/>
                  </a:cubicBezTo>
                  <a:cubicBezTo>
                    <a:pt x="5140" y="4784"/>
                    <a:pt x="5134" y="4795"/>
                    <a:pt x="5131" y="4801"/>
                  </a:cubicBezTo>
                  <a:cubicBezTo>
                    <a:pt x="5072" y="4911"/>
                    <a:pt x="5168" y="5032"/>
                    <a:pt x="5270" y="5032"/>
                  </a:cubicBezTo>
                  <a:cubicBezTo>
                    <a:pt x="5303" y="5032"/>
                    <a:pt x="5336" y="5020"/>
                    <a:pt x="5365" y="4991"/>
                  </a:cubicBezTo>
                  <a:cubicBezTo>
                    <a:pt x="5757" y="5375"/>
                    <a:pt x="6124" y="5785"/>
                    <a:pt x="6465" y="6218"/>
                  </a:cubicBezTo>
                  <a:cubicBezTo>
                    <a:pt x="6436" y="6267"/>
                    <a:pt x="6407" y="6319"/>
                    <a:pt x="6381" y="6369"/>
                  </a:cubicBezTo>
                  <a:cubicBezTo>
                    <a:pt x="6311" y="6502"/>
                    <a:pt x="6416" y="6612"/>
                    <a:pt x="6528" y="6612"/>
                  </a:cubicBezTo>
                  <a:cubicBezTo>
                    <a:pt x="6579" y="6612"/>
                    <a:pt x="6631" y="6589"/>
                    <a:pt x="6670" y="6536"/>
                  </a:cubicBezTo>
                  <a:cubicBezTo>
                    <a:pt x="6678" y="6524"/>
                    <a:pt x="6687" y="6513"/>
                    <a:pt x="6696" y="6498"/>
                  </a:cubicBezTo>
                  <a:cubicBezTo>
                    <a:pt x="6701" y="6507"/>
                    <a:pt x="6707" y="6516"/>
                    <a:pt x="6713" y="6524"/>
                  </a:cubicBezTo>
                  <a:cubicBezTo>
                    <a:pt x="6728" y="6545"/>
                    <a:pt x="6748" y="6554"/>
                    <a:pt x="6768" y="6554"/>
                  </a:cubicBezTo>
                  <a:cubicBezTo>
                    <a:pt x="6814" y="6554"/>
                    <a:pt x="6858" y="6507"/>
                    <a:pt x="6831" y="6455"/>
                  </a:cubicBezTo>
                  <a:cubicBezTo>
                    <a:pt x="6817" y="6426"/>
                    <a:pt x="6800" y="6400"/>
                    <a:pt x="6782" y="6374"/>
                  </a:cubicBezTo>
                  <a:cubicBezTo>
                    <a:pt x="6785" y="6371"/>
                    <a:pt x="6785" y="6369"/>
                    <a:pt x="6788" y="6369"/>
                  </a:cubicBezTo>
                  <a:cubicBezTo>
                    <a:pt x="7002" y="6475"/>
                    <a:pt x="7238" y="6579"/>
                    <a:pt x="7484" y="6683"/>
                  </a:cubicBezTo>
                  <a:cubicBezTo>
                    <a:pt x="7422" y="6816"/>
                    <a:pt x="7531" y="6935"/>
                    <a:pt x="7641" y="6935"/>
                  </a:cubicBezTo>
                  <a:cubicBezTo>
                    <a:pt x="7691" y="6935"/>
                    <a:pt x="7741" y="6910"/>
                    <a:pt x="7775" y="6851"/>
                  </a:cubicBezTo>
                  <a:cubicBezTo>
                    <a:pt x="7784" y="6836"/>
                    <a:pt x="7793" y="6825"/>
                    <a:pt x="7799" y="6813"/>
                  </a:cubicBezTo>
                  <a:cubicBezTo>
                    <a:pt x="9081" y="7310"/>
                    <a:pt x="10659" y="7694"/>
                    <a:pt x="12129" y="7694"/>
                  </a:cubicBezTo>
                  <a:cubicBezTo>
                    <a:pt x="13658" y="7694"/>
                    <a:pt x="15069" y="7278"/>
                    <a:pt x="15905" y="6140"/>
                  </a:cubicBezTo>
                  <a:cubicBezTo>
                    <a:pt x="15954" y="6057"/>
                    <a:pt x="15925" y="5950"/>
                    <a:pt x="15842" y="5904"/>
                  </a:cubicBezTo>
                  <a:cubicBezTo>
                    <a:pt x="13812" y="4954"/>
                    <a:pt x="11208" y="2347"/>
                    <a:pt x="8769" y="2113"/>
                  </a:cubicBezTo>
                  <a:cubicBezTo>
                    <a:pt x="8806" y="1998"/>
                    <a:pt x="8858" y="1891"/>
                    <a:pt x="8890" y="1770"/>
                  </a:cubicBezTo>
                  <a:cubicBezTo>
                    <a:pt x="8919" y="1662"/>
                    <a:pt x="8820" y="1557"/>
                    <a:pt x="8721" y="1557"/>
                  </a:cubicBezTo>
                  <a:cubicBezTo>
                    <a:pt x="8682" y="1557"/>
                    <a:pt x="8643" y="1573"/>
                    <a:pt x="8613" y="1611"/>
                  </a:cubicBezTo>
                  <a:cubicBezTo>
                    <a:pt x="8483" y="1770"/>
                    <a:pt x="8367" y="1940"/>
                    <a:pt x="8240" y="2104"/>
                  </a:cubicBezTo>
                  <a:cubicBezTo>
                    <a:pt x="8032" y="2113"/>
                    <a:pt x="7822" y="2148"/>
                    <a:pt x="7620" y="2203"/>
                  </a:cubicBezTo>
                  <a:cubicBezTo>
                    <a:pt x="7622" y="2114"/>
                    <a:pt x="7542" y="2044"/>
                    <a:pt x="7461" y="2044"/>
                  </a:cubicBezTo>
                  <a:cubicBezTo>
                    <a:pt x="7425" y="2044"/>
                    <a:pt x="7389" y="2058"/>
                    <a:pt x="7360" y="2090"/>
                  </a:cubicBezTo>
                  <a:cubicBezTo>
                    <a:pt x="7308" y="2148"/>
                    <a:pt x="7262" y="2208"/>
                    <a:pt x="7212" y="2269"/>
                  </a:cubicBezTo>
                  <a:cubicBezTo>
                    <a:pt x="7179" y="2272"/>
                    <a:pt x="7144" y="2273"/>
                    <a:pt x="7109" y="2273"/>
                  </a:cubicBezTo>
                  <a:cubicBezTo>
                    <a:pt x="6015" y="2273"/>
                    <a:pt x="4457" y="822"/>
                    <a:pt x="3511" y="450"/>
                  </a:cubicBezTo>
                  <a:cubicBezTo>
                    <a:pt x="2808" y="170"/>
                    <a:pt x="2290" y="0"/>
                    <a:pt x="17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3" name="Google Shape;9443;p131"/>
            <p:cNvSpPr/>
            <p:nvPr/>
          </p:nvSpPr>
          <p:spPr>
            <a:xfrm>
              <a:off x="6167800" y="4229200"/>
              <a:ext cx="43975" cy="65425"/>
            </a:xfrm>
            <a:custGeom>
              <a:avLst/>
              <a:gdLst/>
              <a:ahLst/>
              <a:cxnLst/>
              <a:rect l="l" t="t" r="r" b="b"/>
              <a:pathLst>
                <a:path w="1759" h="2617" extrusionOk="0">
                  <a:moveTo>
                    <a:pt x="1759" y="0"/>
                  </a:moveTo>
                  <a:cubicBezTo>
                    <a:pt x="1236" y="792"/>
                    <a:pt x="702" y="1574"/>
                    <a:pt x="168" y="2359"/>
                  </a:cubicBezTo>
                  <a:cubicBezTo>
                    <a:pt x="113" y="2446"/>
                    <a:pt x="56" y="2529"/>
                    <a:pt x="1" y="2616"/>
                  </a:cubicBezTo>
                  <a:cubicBezTo>
                    <a:pt x="598" y="1750"/>
                    <a:pt x="1190" y="881"/>
                    <a:pt x="17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4" name="Google Shape;9444;p131"/>
            <p:cNvSpPr/>
            <p:nvPr/>
          </p:nvSpPr>
          <p:spPr>
            <a:xfrm>
              <a:off x="6091225" y="4333200"/>
              <a:ext cx="12375" cy="16700"/>
            </a:xfrm>
            <a:custGeom>
              <a:avLst/>
              <a:gdLst/>
              <a:ahLst/>
              <a:cxnLst/>
              <a:rect l="l" t="t" r="r" b="b"/>
              <a:pathLst>
                <a:path w="495" h="668" extrusionOk="0">
                  <a:moveTo>
                    <a:pt x="494" y="1"/>
                  </a:moveTo>
                  <a:lnTo>
                    <a:pt x="494" y="1"/>
                  </a:lnTo>
                  <a:cubicBezTo>
                    <a:pt x="330" y="223"/>
                    <a:pt x="165" y="445"/>
                    <a:pt x="1" y="668"/>
                  </a:cubicBezTo>
                  <a:lnTo>
                    <a:pt x="451" y="73"/>
                  </a:lnTo>
                  <a:cubicBezTo>
                    <a:pt x="465" y="50"/>
                    <a:pt x="483" y="27"/>
                    <a:pt x="4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5" name="Google Shape;9445;p131"/>
            <p:cNvSpPr/>
            <p:nvPr/>
          </p:nvSpPr>
          <p:spPr>
            <a:xfrm>
              <a:off x="6144775" y="4219175"/>
              <a:ext cx="40950" cy="59275"/>
            </a:xfrm>
            <a:custGeom>
              <a:avLst/>
              <a:gdLst/>
              <a:ahLst/>
              <a:cxnLst/>
              <a:rect l="l" t="t" r="r" b="b"/>
              <a:pathLst>
                <a:path w="1638" h="2371" extrusionOk="0">
                  <a:moveTo>
                    <a:pt x="1638" y="0"/>
                  </a:moveTo>
                  <a:cubicBezTo>
                    <a:pt x="1147" y="736"/>
                    <a:pt x="639" y="1464"/>
                    <a:pt x="113" y="2180"/>
                  </a:cubicBezTo>
                  <a:lnTo>
                    <a:pt x="1" y="2370"/>
                  </a:lnTo>
                  <a:cubicBezTo>
                    <a:pt x="569" y="1591"/>
                    <a:pt x="1118" y="803"/>
                    <a:pt x="16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6" name="Google Shape;9446;p131"/>
            <p:cNvSpPr/>
            <p:nvPr/>
          </p:nvSpPr>
          <p:spPr>
            <a:xfrm>
              <a:off x="5868925" y="3998175"/>
              <a:ext cx="673275" cy="683025"/>
            </a:xfrm>
            <a:custGeom>
              <a:avLst/>
              <a:gdLst/>
              <a:ahLst/>
              <a:cxnLst/>
              <a:rect l="l" t="t" r="r" b="b"/>
              <a:pathLst>
                <a:path w="26931" h="27321" extrusionOk="0">
                  <a:moveTo>
                    <a:pt x="16994" y="936"/>
                  </a:moveTo>
                  <a:lnTo>
                    <a:pt x="16994" y="936"/>
                  </a:lnTo>
                  <a:cubicBezTo>
                    <a:pt x="16693" y="1244"/>
                    <a:pt x="16407" y="1565"/>
                    <a:pt x="16133" y="1903"/>
                  </a:cubicBezTo>
                  <a:cubicBezTo>
                    <a:pt x="16217" y="1628"/>
                    <a:pt x="16286" y="1348"/>
                    <a:pt x="16358" y="1065"/>
                  </a:cubicBezTo>
                  <a:cubicBezTo>
                    <a:pt x="16569" y="1022"/>
                    <a:pt x="16783" y="976"/>
                    <a:pt x="16994" y="936"/>
                  </a:cubicBezTo>
                  <a:close/>
                  <a:moveTo>
                    <a:pt x="19886" y="684"/>
                  </a:moveTo>
                  <a:cubicBezTo>
                    <a:pt x="20394" y="693"/>
                    <a:pt x="20905" y="742"/>
                    <a:pt x="21408" y="835"/>
                  </a:cubicBezTo>
                  <a:cubicBezTo>
                    <a:pt x="20911" y="1571"/>
                    <a:pt x="20409" y="2316"/>
                    <a:pt x="19901" y="3063"/>
                  </a:cubicBezTo>
                  <a:cubicBezTo>
                    <a:pt x="20227" y="2388"/>
                    <a:pt x="20533" y="1703"/>
                    <a:pt x="20804" y="996"/>
                  </a:cubicBezTo>
                  <a:cubicBezTo>
                    <a:pt x="20846" y="888"/>
                    <a:pt x="20740" y="793"/>
                    <a:pt x="20639" y="793"/>
                  </a:cubicBezTo>
                  <a:cubicBezTo>
                    <a:pt x="20600" y="793"/>
                    <a:pt x="20562" y="807"/>
                    <a:pt x="20533" y="840"/>
                  </a:cubicBezTo>
                  <a:cubicBezTo>
                    <a:pt x="19941" y="1527"/>
                    <a:pt x="19361" y="2240"/>
                    <a:pt x="18789" y="2971"/>
                  </a:cubicBezTo>
                  <a:cubicBezTo>
                    <a:pt x="19182" y="2217"/>
                    <a:pt x="19549" y="1455"/>
                    <a:pt x="19886" y="684"/>
                  </a:cubicBezTo>
                  <a:close/>
                  <a:moveTo>
                    <a:pt x="8844" y="4002"/>
                  </a:moveTo>
                  <a:cubicBezTo>
                    <a:pt x="8220" y="4807"/>
                    <a:pt x="7602" y="5615"/>
                    <a:pt x="7002" y="6432"/>
                  </a:cubicBezTo>
                  <a:cubicBezTo>
                    <a:pt x="7253" y="5887"/>
                    <a:pt x="7489" y="5335"/>
                    <a:pt x="7706" y="4769"/>
                  </a:cubicBezTo>
                  <a:lnTo>
                    <a:pt x="7706" y="4764"/>
                  </a:lnTo>
                  <a:cubicBezTo>
                    <a:pt x="7937" y="4602"/>
                    <a:pt x="8171" y="4437"/>
                    <a:pt x="8399" y="4282"/>
                  </a:cubicBezTo>
                  <a:cubicBezTo>
                    <a:pt x="8532" y="4189"/>
                    <a:pt x="8693" y="4094"/>
                    <a:pt x="8844" y="4002"/>
                  </a:cubicBezTo>
                  <a:close/>
                  <a:moveTo>
                    <a:pt x="7071" y="5676"/>
                  </a:moveTo>
                  <a:cubicBezTo>
                    <a:pt x="7267" y="5676"/>
                    <a:pt x="6872" y="6451"/>
                    <a:pt x="6447" y="7206"/>
                  </a:cubicBezTo>
                  <a:cubicBezTo>
                    <a:pt x="5535" y="8468"/>
                    <a:pt x="4649" y="9747"/>
                    <a:pt x="3785" y="11040"/>
                  </a:cubicBezTo>
                  <a:lnTo>
                    <a:pt x="3785" y="11037"/>
                  </a:lnTo>
                  <a:cubicBezTo>
                    <a:pt x="4735" y="9360"/>
                    <a:pt x="5824" y="7755"/>
                    <a:pt x="6739" y="6057"/>
                  </a:cubicBezTo>
                  <a:cubicBezTo>
                    <a:pt x="6762" y="6008"/>
                    <a:pt x="6750" y="5950"/>
                    <a:pt x="6713" y="5913"/>
                  </a:cubicBezTo>
                  <a:cubicBezTo>
                    <a:pt x="6897" y="5747"/>
                    <a:pt x="7011" y="5676"/>
                    <a:pt x="7071" y="5676"/>
                  </a:cubicBezTo>
                  <a:close/>
                  <a:moveTo>
                    <a:pt x="4123" y="7529"/>
                  </a:moveTo>
                  <a:cubicBezTo>
                    <a:pt x="4016" y="7662"/>
                    <a:pt x="3907" y="7789"/>
                    <a:pt x="3803" y="7925"/>
                  </a:cubicBezTo>
                  <a:cubicBezTo>
                    <a:pt x="3367" y="8491"/>
                    <a:pt x="2940" y="9065"/>
                    <a:pt x="2489" y="9623"/>
                  </a:cubicBezTo>
                  <a:cubicBezTo>
                    <a:pt x="2264" y="9897"/>
                    <a:pt x="2030" y="10160"/>
                    <a:pt x="1782" y="10414"/>
                  </a:cubicBezTo>
                  <a:cubicBezTo>
                    <a:pt x="1548" y="10529"/>
                    <a:pt x="1383" y="10754"/>
                    <a:pt x="1346" y="11011"/>
                  </a:cubicBezTo>
                  <a:cubicBezTo>
                    <a:pt x="1335" y="10978"/>
                    <a:pt x="1304" y="10955"/>
                    <a:pt x="1270" y="10955"/>
                  </a:cubicBezTo>
                  <a:cubicBezTo>
                    <a:pt x="1258" y="10955"/>
                    <a:pt x="1245" y="10958"/>
                    <a:pt x="1233" y="10965"/>
                  </a:cubicBezTo>
                  <a:lnTo>
                    <a:pt x="1066" y="11049"/>
                  </a:lnTo>
                  <a:cubicBezTo>
                    <a:pt x="1265" y="10630"/>
                    <a:pt x="1557" y="10186"/>
                    <a:pt x="1967" y="9698"/>
                  </a:cubicBezTo>
                  <a:cubicBezTo>
                    <a:pt x="2599" y="8947"/>
                    <a:pt x="3338" y="8222"/>
                    <a:pt x="4123" y="7529"/>
                  </a:cubicBezTo>
                  <a:close/>
                  <a:moveTo>
                    <a:pt x="2105" y="10339"/>
                  </a:moveTo>
                  <a:cubicBezTo>
                    <a:pt x="1753" y="10870"/>
                    <a:pt x="1404" y="11404"/>
                    <a:pt x="1037" y="11929"/>
                  </a:cubicBezTo>
                  <a:cubicBezTo>
                    <a:pt x="948" y="12059"/>
                    <a:pt x="872" y="12169"/>
                    <a:pt x="806" y="12270"/>
                  </a:cubicBezTo>
                  <a:cubicBezTo>
                    <a:pt x="774" y="12305"/>
                    <a:pt x="745" y="12345"/>
                    <a:pt x="714" y="12383"/>
                  </a:cubicBezTo>
                  <a:cubicBezTo>
                    <a:pt x="734" y="12056"/>
                    <a:pt x="800" y="11733"/>
                    <a:pt x="910" y="11424"/>
                  </a:cubicBezTo>
                  <a:cubicBezTo>
                    <a:pt x="1049" y="11317"/>
                    <a:pt x="1187" y="11210"/>
                    <a:pt x="1317" y="11098"/>
                  </a:cubicBezTo>
                  <a:lnTo>
                    <a:pt x="1317" y="11101"/>
                  </a:lnTo>
                  <a:cubicBezTo>
                    <a:pt x="1317" y="11101"/>
                    <a:pt x="1317" y="11101"/>
                    <a:pt x="1317" y="11101"/>
                  </a:cubicBezTo>
                  <a:cubicBezTo>
                    <a:pt x="1317" y="11101"/>
                    <a:pt x="1318" y="11097"/>
                    <a:pt x="1320" y="11095"/>
                  </a:cubicBezTo>
                  <a:cubicBezTo>
                    <a:pt x="1597" y="10855"/>
                    <a:pt x="1857" y="10601"/>
                    <a:pt x="2105" y="10339"/>
                  </a:cubicBezTo>
                  <a:close/>
                  <a:moveTo>
                    <a:pt x="15556" y="1250"/>
                  </a:moveTo>
                  <a:lnTo>
                    <a:pt x="15556" y="1250"/>
                  </a:lnTo>
                  <a:cubicBezTo>
                    <a:pt x="15461" y="1383"/>
                    <a:pt x="15365" y="1519"/>
                    <a:pt x="15270" y="1652"/>
                  </a:cubicBezTo>
                  <a:cubicBezTo>
                    <a:pt x="15311" y="1534"/>
                    <a:pt x="15215" y="1428"/>
                    <a:pt x="15122" y="1428"/>
                  </a:cubicBezTo>
                  <a:cubicBezTo>
                    <a:pt x="15078" y="1428"/>
                    <a:pt x="15035" y="1451"/>
                    <a:pt x="15007" y="1507"/>
                  </a:cubicBezTo>
                  <a:cubicBezTo>
                    <a:pt x="14566" y="2411"/>
                    <a:pt x="14081" y="3297"/>
                    <a:pt x="13578" y="4181"/>
                  </a:cubicBezTo>
                  <a:cubicBezTo>
                    <a:pt x="12900" y="5249"/>
                    <a:pt x="12242" y="6331"/>
                    <a:pt x="11595" y="7428"/>
                  </a:cubicBezTo>
                  <a:cubicBezTo>
                    <a:pt x="10381" y="9311"/>
                    <a:pt x="9103" y="11155"/>
                    <a:pt x="7840" y="12967"/>
                  </a:cubicBezTo>
                  <a:lnTo>
                    <a:pt x="7840" y="12967"/>
                  </a:lnTo>
                  <a:cubicBezTo>
                    <a:pt x="10239" y="9490"/>
                    <a:pt x="12558" y="5988"/>
                    <a:pt x="14023" y="1940"/>
                  </a:cubicBezTo>
                  <a:lnTo>
                    <a:pt x="14023" y="1937"/>
                  </a:lnTo>
                  <a:cubicBezTo>
                    <a:pt x="14060" y="1835"/>
                    <a:pt x="13964" y="1745"/>
                    <a:pt x="13871" y="1745"/>
                  </a:cubicBezTo>
                  <a:cubicBezTo>
                    <a:pt x="13835" y="1745"/>
                    <a:pt x="13799" y="1759"/>
                    <a:pt x="13772" y="1790"/>
                  </a:cubicBezTo>
                  <a:cubicBezTo>
                    <a:pt x="12132" y="3661"/>
                    <a:pt x="11029" y="5864"/>
                    <a:pt x="9609" y="7890"/>
                  </a:cubicBezTo>
                  <a:cubicBezTo>
                    <a:pt x="9305" y="8323"/>
                    <a:pt x="8991" y="8748"/>
                    <a:pt x="8682" y="9172"/>
                  </a:cubicBezTo>
                  <a:cubicBezTo>
                    <a:pt x="10146" y="7030"/>
                    <a:pt x="11534" y="4865"/>
                    <a:pt x="12591" y="2445"/>
                  </a:cubicBezTo>
                  <a:cubicBezTo>
                    <a:pt x="12625" y="2359"/>
                    <a:pt x="12579" y="2258"/>
                    <a:pt x="12487" y="2229"/>
                  </a:cubicBezTo>
                  <a:cubicBezTo>
                    <a:pt x="13489" y="1839"/>
                    <a:pt x="14514" y="1513"/>
                    <a:pt x="15556" y="1250"/>
                  </a:cubicBezTo>
                  <a:close/>
                  <a:moveTo>
                    <a:pt x="5163" y="9432"/>
                  </a:moveTo>
                  <a:lnTo>
                    <a:pt x="5163" y="9432"/>
                  </a:lnTo>
                  <a:cubicBezTo>
                    <a:pt x="4556" y="10442"/>
                    <a:pt x="3875" y="11418"/>
                    <a:pt x="3214" y="12391"/>
                  </a:cubicBezTo>
                  <a:cubicBezTo>
                    <a:pt x="3227" y="12372"/>
                    <a:pt x="3234" y="12363"/>
                    <a:pt x="3234" y="12363"/>
                  </a:cubicBezTo>
                  <a:lnTo>
                    <a:pt x="3234" y="12363"/>
                  </a:lnTo>
                  <a:cubicBezTo>
                    <a:pt x="3239" y="12363"/>
                    <a:pt x="2983" y="12764"/>
                    <a:pt x="2674" y="13243"/>
                  </a:cubicBezTo>
                  <a:cubicBezTo>
                    <a:pt x="2706" y="13168"/>
                    <a:pt x="2737" y="13096"/>
                    <a:pt x="2769" y="13021"/>
                  </a:cubicBezTo>
                  <a:cubicBezTo>
                    <a:pt x="3269" y="12247"/>
                    <a:pt x="3774" y="11479"/>
                    <a:pt x="4282" y="10711"/>
                  </a:cubicBezTo>
                  <a:cubicBezTo>
                    <a:pt x="4568" y="10278"/>
                    <a:pt x="4868" y="9856"/>
                    <a:pt x="5163" y="9432"/>
                  </a:cubicBezTo>
                  <a:close/>
                  <a:moveTo>
                    <a:pt x="8994" y="4166"/>
                  </a:moveTo>
                  <a:lnTo>
                    <a:pt x="8994" y="4166"/>
                  </a:lnTo>
                  <a:cubicBezTo>
                    <a:pt x="8523" y="4974"/>
                    <a:pt x="8021" y="5763"/>
                    <a:pt x="7492" y="6533"/>
                  </a:cubicBezTo>
                  <a:cubicBezTo>
                    <a:pt x="6101" y="8641"/>
                    <a:pt x="4750" y="10656"/>
                    <a:pt x="3549" y="12882"/>
                  </a:cubicBezTo>
                  <a:cubicBezTo>
                    <a:pt x="3269" y="13402"/>
                    <a:pt x="2752" y="13904"/>
                    <a:pt x="2299" y="14164"/>
                  </a:cubicBezTo>
                  <a:cubicBezTo>
                    <a:pt x="2316" y="14123"/>
                    <a:pt x="2330" y="14083"/>
                    <a:pt x="2348" y="14043"/>
                  </a:cubicBezTo>
                  <a:lnTo>
                    <a:pt x="2348" y="14040"/>
                  </a:lnTo>
                  <a:cubicBezTo>
                    <a:pt x="3823" y="12007"/>
                    <a:pt x="5226" y="9931"/>
                    <a:pt x="6378" y="7708"/>
                  </a:cubicBezTo>
                  <a:cubicBezTo>
                    <a:pt x="6589" y="7417"/>
                    <a:pt x="6797" y="7122"/>
                    <a:pt x="7007" y="6831"/>
                  </a:cubicBezTo>
                  <a:cubicBezTo>
                    <a:pt x="7668" y="5942"/>
                    <a:pt x="8330" y="5052"/>
                    <a:pt x="8994" y="4166"/>
                  </a:cubicBezTo>
                  <a:close/>
                  <a:moveTo>
                    <a:pt x="6263" y="6614"/>
                  </a:moveTo>
                  <a:cubicBezTo>
                    <a:pt x="5549" y="7460"/>
                    <a:pt x="5047" y="8523"/>
                    <a:pt x="4470" y="9461"/>
                  </a:cubicBezTo>
                  <a:cubicBezTo>
                    <a:pt x="3785" y="10575"/>
                    <a:pt x="3159" y="11667"/>
                    <a:pt x="2619" y="12792"/>
                  </a:cubicBezTo>
                  <a:cubicBezTo>
                    <a:pt x="2293" y="13298"/>
                    <a:pt x="1975" y="13812"/>
                    <a:pt x="1652" y="14323"/>
                  </a:cubicBezTo>
                  <a:cubicBezTo>
                    <a:pt x="1343" y="14227"/>
                    <a:pt x="1317" y="13685"/>
                    <a:pt x="1990" y="12377"/>
                  </a:cubicBezTo>
                  <a:cubicBezTo>
                    <a:pt x="2489" y="11407"/>
                    <a:pt x="3171" y="10520"/>
                    <a:pt x="3809" y="9643"/>
                  </a:cubicBezTo>
                  <a:cubicBezTo>
                    <a:pt x="4571" y="8595"/>
                    <a:pt x="5425" y="7605"/>
                    <a:pt x="6263" y="6614"/>
                  </a:cubicBezTo>
                  <a:close/>
                  <a:moveTo>
                    <a:pt x="12334" y="2287"/>
                  </a:moveTo>
                  <a:lnTo>
                    <a:pt x="12334" y="2287"/>
                  </a:lnTo>
                  <a:cubicBezTo>
                    <a:pt x="11475" y="3200"/>
                    <a:pt x="10664" y="4157"/>
                    <a:pt x="9905" y="5153"/>
                  </a:cubicBezTo>
                  <a:lnTo>
                    <a:pt x="9905" y="5153"/>
                  </a:lnTo>
                  <a:cubicBezTo>
                    <a:pt x="10232" y="4572"/>
                    <a:pt x="10558" y="3994"/>
                    <a:pt x="10859" y="3392"/>
                  </a:cubicBezTo>
                  <a:cubicBezTo>
                    <a:pt x="10920" y="3270"/>
                    <a:pt x="10826" y="3168"/>
                    <a:pt x="10725" y="3168"/>
                  </a:cubicBezTo>
                  <a:cubicBezTo>
                    <a:pt x="10679" y="3168"/>
                    <a:pt x="10631" y="3190"/>
                    <a:pt x="10596" y="3239"/>
                  </a:cubicBezTo>
                  <a:cubicBezTo>
                    <a:pt x="8217" y="6557"/>
                    <a:pt x="6248" y="10128"/>
                    <a:pt x="3990" y="13526"/>
                  </a:cubicBezTo>
                  <a:cubicBezTo>
                    <a:pt x="2786" y="15340"/>
                    <a:pt x="2185" y="16002"/>
                    <a:pt x="1960" y="16002"/>
                  </a:cubicBezTo>
                  <a:cubicBezTo>
                    <a:pt x="1854" y="16002"/>
                    <a:pt x="1831" y="15858"/>
                    <a:pt x="1866" y="15619"/>
                  </a:cubicBezTo>
                  <a:cubicBezTo>
                    <a:pt x="2902" y="14585"/>
                    <a:pt x="3606" y="13370"/>
                    <a:pt x="4340" y="12013"/>
                  </a:cubicBezTo>
                  <a:cubicBezTo>
                    <a:pt x="5925" y="9077"/>
                    <a:pt x="7983" y="6456"/>
                    <a:pt x="9617" y="3548"/>
                  </a:cubicBezTo>
                  <a:cubicBezTo>
                    <a:pt x="10498" y="3072"/>
                    <a:pt x="11404" y="2650"/>
                    <a:pt x="12334" y="2287"/>
                  </a:cubicBezTo>
                  <a:close/>
                  <a:moveTo>
                    <a:pt x="4579" y="13018"/>
                  </a:moveTo>
                  <a:cubicBezTo>
                    <a:pt x="3693" y="14519"/>
                    <a:pt x="2856" y="16037"/>
                    <a:pt x="2102" y="17568"/>
                  </a:cubicBezTo>
                  <a:cubicBezTo>
                    <a:pt x="2050" y="17264"/>
                    <a:pt x="1978" y="16967"/>
                    <a:pt x="1889" y="16673"/>
                  </a:cubicBezTo>
                  <a:cubicBezTo>
                    <a:pt x="1886" y="16661"/>
                    <a:pt x="1880" y="16650"/>
                    <a:pt x="1877" y="16635"/>
                  </a:cubicBezTo>
                  <a:cubicBezTo>
                    <a:pt x="2841" y="15472"/>
                    <a:pt x="3734" y="14262"/>
                    <a:pt x="4579" y="13018"/>
                  </a:cubicBezTo>
                  <a:close/>
                  <a:moveTo>
                    <a:pt x="8829" y="18663"/>
                  </a:moveTo>
                  <a:cubicBezTo>
                    <a:pt x="8810" y="18696"/>
                    <a:pt x="8792" y="18728"/>
                    <a:pt x="8774" y="18760"/>
                  </a:cubicBezTo>
                  <a:lnTo>
                    <a:pt x="8829" y="18663"/>
                  </a:lnTo>
                  <a:close/>
                  <a:moveTo>
                    <a:pt x="9352" y="11343"/>
                  </a:moveTo>
                  <a:lnTo>
                    <a:pt x="9352" y="11343"/>
                  </a:lnTo>
                  <a:cubicBezTo>
                    <a:pt x="7853" y="13988"/>
                    <a:pt x="6346" y="16618"/>
                    <a:pt x="4698" y="19109"/>
                  </a:cubicBezTo>
                  <a:cubicBezTo>
                    <a:pt x="5639" y="17599"/>
                    <a:pt x="7028" y="14874"/>
                    <a:pt x="8468" y="12562"/>
                  </a:cubicBezTo>
                  <a:cubicBezTo>
                    <a:pt x="8763" y="12157"/>
                    <a:pt x="9057" y="11750"/>
                    <a:pt x="9352" y="11343"/>
                  </a:cubicBezTo>
                  <a:close/>
                  <a:moveTo>
                    <a:pt x="19424" y="684"/>
                  </a:moveTo>
                  <a:cubicBezTo>
                    <a:pt x="17421" y="3805"/>
                    <a:pt x="15391" y="6912"/>
                    <a:pt x="13376" y="10027"/>
                  </a:cubicBezTo>
                  <a:cubicBezTo>
                    <a:pt x="12166" y="11898"/>
                    <a:pt x="10980" y="13783"/>
                    <a:pt x="9814" y="15679"/>
                  </a:cubicBezTo>
                  <a:cubicBezTo>
                    <a:pt x="9545" y="16113"/>
                    <a:pt x="7640" y="19711"/>
                    <a:pt x="7514" y="19711"/>
                  </a:cubicBezTo>
                  <a:cubicBezTo>
                    <a:pt x="7484" y="19711"/>
                    <a:pt x="7555" y="19507"/>
                    <a:pt x="7772" y="19008"/>
                  </a:cubicBezTo>
                  <a:cubicBezTo>
                    <a:pt x="8615" y="17083"/>
                    <a:pt x="9684" y="15293"/>
                    <a:pt x="10824" y="13549"/>
                  </a:cubicBezTo>
                  <a:cubicBezTo>
                    <a:pt x="11205" y="12989"/>
                    <a:pt x="11583" y="12423"/>
                    <a:pt x="11956" y="11857"/>
                  </a:cubicBezTo>
                  <a:lnTo>
                    <a:pt x="11956" y="11857"/>
                  </a:lnTo>
                  <a:cubicBezTo>
                    <a:pt x="11889" y="11953"/>
                    <a:pt x="11822" y="12050"/>
                    <a:pt x="11755" y="12146"/>
                  </a:cubicBezTo>
                  <a:lnTo>
                    <a:pt x="11755" y="12146"/>
                  </a:lnTo>
                  <a:cubicBezTo>
                    <a:pt x="11879" y="11964"/>
                    <a:pt x="12003" y="11782"/>
                    <a:pt x="12126" y="11600"/>
                  </a:cubicBezTo>
                  <a:cubicBezTo>
                    <a:pt x="13463" y="9556"/>
                    <a:pt x="14713" y="7466"/>
                    <a:pt x="15720" y="5312"/>
                  </a:cubicBezTo>
                  <a:cubicBezTo>
                    <a:pt x="16342" y="4233"/>
                    <a:pt x="16975" y="3076"/>
                    <a:pt x="17251" y="2211"/>
                  </a:cubicBezTo>
                  <a:lnTo>
                    <a:pt x="17251" y="2211"/>
                  </a:lnTo>
                  <a:cubicBezTo>
                    <a:pt x="16448" y="4737"/>
                    <a:pt x="15159" y="7024"/>
                    <a:pt x="13717" y="9241"/>
                  </a:cubicBezTo>
                  <a:cubicBezTo>
                    <a:pt x="15426" y="6666"/>
                    <a:pt x="17011" y="4019"/>
                    <a:pt x="17969" y="996"/>
                  </a:cubicBezTo>
                  <a:cubicBezTo>
                    <a:pt x="17995" y="915"/>
                    <a:pt x="17938" y="840"/>
                    <a:pt x="17865" y="809"/>
                  </a:cubicBezTo>
                  <a:cubicBezTo>
                    <a:pt x="18382" y="739"/>
                    <a:pt x="18902" y="699"/>
                    <a:pt x="19424" y="684"/>
                  </a:cubicBezTo>
                  <a:close/>
                  <a:moveTo>
                    <a:pt x="21422" y="1490"/>
                  </a:moveTo>
                  <a:cubicBezTo>
                    <a:pt x="20126" y="5232"/>
                    <a:pt x="17819" y="8667"/>
                    <a:pt x="15807" y="12048"/>
                  </a:cubicBezTo>
                  <a:cubicBezTo>
                    <a:pt x="14297" y="14580"/>
                    <a:pt x="13108" y="17371"/>
                    <a:pt x="11439" y="19799"/>
                  </a:cubicBezTo>
                  <a:cubicBezTo>
                    <a:pt x="9975" y="19909"/>
                    <a:pt x="8581" y="20492"/>
                    <a:pt x="7126" y="20911"/>
                  </a:cubicBezTo>
                  <a:cubicBezTo>
                    <a:pt x="10844" y="14392"/>
                    <a:pt x="15016" y="8159"/>
                    <a:pt x="19084" y="1857"/>
                  </a:cubicBezTo>
                  <a:lnTo>
                    <a:pt x="19084" y="1857"/>
                  </a:lnTo>
                  <a:cubicBezTo>
                    <a:pt x="17202" y="4773"/>
                    <a:pt x="15083" y="8086"/>
                    <a:pt x="13021" y="11473"/>
                  </a:cubicBezTo>
                  <a:cubicBezTo>
                    <a:pt x="12880" y="11707"/>
                    <a:pt x="12735" y="11941"/>
                    <a:pt x="12594" y="12175"/>
                  </a:cubicBezTo>
                  <a:cubicBezTo>
                    <a:pt x="11375" y="14190"/>
                    <a:pt x="10189" y="16219"/>
                    <a:pt x="9086" y="18211"/>
                  </a:cubicBezTo>
                  <a:lnTo>
                    <a:pt x="8829" y="18663"/>
                  </a:lnTo>
                  <a:lnTo>
                    <a:pt x="8829" y="18663"/>
                  </a:lnTo>
                  <a:cubicBezTo>
                    <a:pt x="8875" y="18585"/>
                    <a:pt x="8923" y="18506"/>
                    <a:pt x="8968" y="18428"/>
                  </a:cubicBezTo>
                  <a:lnTo>
                    <a:pt x="8968" y="18428"/>
                  </a:lnTo>
                  <a:cubicBezTo>
                    <a:pt x="8662" y="18985"/>
                    <a:pt x="8353" y="19542"/>
                    <a:pt x="8064" y="20088"/>
                  </a:cubicBezTo>
                  <a:cubicBezTo>
                    <a:pt x="7994" y="20217"/>
                    <a:pt x="8107" y="20335"/>
                    <a:pt x="8217" y="20335"/>
                  </a:cubicBezTo>
                  <a:cubicBezTo>
                    <a:pt x="8266" y="20335"/>
                    <a:pt x="8315" y="20311"/>
                    <a:pt x="8347" y="20253"/>
                  </a:cubicBezTo>
                  <a:cubicBezTo>
                    <a:pt x="11471" y="14398"/>
                    <a:pt x="15385" y="9013"/>
                    <a:pt x="18936" y="3418"/>
                  </a:cubicBezTo>
                  <a:cubicBezTo>
                    <a:pt x="18998" y="3321"/>
                    <a:pt x="19035" y="3278"/>
                    <a:pt x="19052" y="3278"/>
                  </a:cubicBezTo>
                  <a:cubicBezTo>
                    <a:pt x="19148" y="3278"/>
                    <a:pt x="18615" y="4646"/>
                    <a:pt x="18281" y="5465"/>
                  </a:cubicBezTo>
                  <a:cubicBezTo>
                    <a:pt x="16618" y="7948"/>
                    <a:pt x="14981" y="10480"/>
                    <a:pt x="13506" y="13052"/>
                  </a:cubicBezTo>
                  <a:cubicBezTo>
                    <a:pt x="12120" y="15206"/>
                    <a:pt x="10836" y="17403"/>
                    <a:pt x="9796" y="19773"/>
                  </a:cubicBezTo>
                  <a:cubicBezTo>
                    <a:pt x="9739" y="19902"/>
                    <a:pt x="9844" y="20021"/>
                    <a:pt x="9950" y="20021"/>
                  </a:cubicBezTo>
                  <a:cubicBezTo>
                    <a:pt x="9998" y="20021"/>
                    <a:pt x="10046" y="19996"/>
                    <a:pt x="10079" y="19938"/>
                  </a:cubicBezTo>
                  <a:cubicBezTo>
                    <a:pt x="12002" y="16592"/>
                    <a:pt x="13965" y="13272"/>
                    <a:pt x="15972" y="9978"/>
                  </a:cubicBezTo>
                  <a:cubicBezTo>
                    <a:pt x="17559" y="7377"/>
                    <a:pt x="20438" y="4331"/>
                    <a:pt x="21422" y="1490"/>
                  </a:cubicBezTo>
                  <a:close/>
                  <a:moveTo>
                    <a:pt x="9868" y="14938"/>
                  </a:moveTo>
                  <a:cubicBezTo>
                    <a:pt x="8598" y="16880"/>
                    <a:pt x="7440" y="18884"/>
                    <a:pt x="6606" y="21049"/>
                  </a:cubicBezTo>
                  <a:cubicBezTo>
                    <a:pt x="6303" y="21127"/>
                    <a:pt x="5994" y="21188"/>
                    <a:pt x="5679" y="21234"/>
                  </a:cubicBezTo>
                  <a:cubicBezTo>
                    <a:pt x="6929" y="19306"/>
                    <a:pt x="8208" y="17394"/>
                    <a:pt x="9490" y="15486"/>
                  </a:cubicBezTo>
                  <a:lnTo>
                    <a:pt x="9868" y="14938"/>
                  </a:lnTo>
                  <a:close/>
                  <a:moveTo>
                    <a:pt x="22067" y="0"/>
                  </a:moveTo>
                  <a:cubicBezTo>
                    <a:pt x="22010" y="0"/>
                    <a:pt x="21952" y="24"/>
                    <a:pt x="21916" y="78"/>
                  </a:cubicBezTo>
                  <a:cubicBezTo>
                    <a:pt x="21841" y="191"/>
                    <a:pt x="21763" y="306"/>
                    <a:pt x="21688" y="419"/>
                  </a:cubicBezTo>
                  <a:cubicBezTo>
                    <a:pt x="21131" y="306"/>
                    <a:pt x="20562" y="246"/>
                    <a:pt x="19993" y="246"/>
                  </a:cubicBezTo>
                  <a:cubicBezTo>
                    <a:pt x="19961" y="191"/>
                    <a:pt x="19905" y="155"/>
                    <a:pt x="19846" y="155"/>
                  </a:cubicBezTo>
                  <a:cubicBezTo>
                    <a:pt x="19799" y="155"/>
                    <a:pt x="19751" y="179"/>
                    <a:pt x="19713" y="237"/>
                  </a:cubicBezTo>
                  <a:cubicBezTo>
                    <a:pt x="19713" y="240"/>
                    <a:pt x="19710" y="240"/>
                    <a:pt x="19707" y="243"/>
                  </a:cubicBezTo>
                  <a:cubicBezTo>
                    <a:pt x="18668" y="257"/>
                    <a:pt x="17565" y="416"/>
                    <a:pt x="16459" y="667"/>
                  </a:cubicBezTo>
                  <a:cubicBezTo>
                    <a:pt x="16485" y="563"/>
                    <a:pt x="16517" y="465"/>
                    <a:pt x="16540" y="364"/>
                  </a:cubicBezTo>
                  <a:cubicBezTo>
                    <a:pt x="16563" y="252"/>
                    <a:pt x="16482" y="181"/>
                    <a:pt x="16396" y="181"/>
                  </a:cubicBezTo>
                  <a:cubicBezTo>
                    <a:pt x="16349" y="181"/>
                    <a:pt x="16301" y="202"/>
                    <a:pt x="16266" y="248"/>
                  </a:cubicBezTo>
                  <a:cubicBezTo>
                    <a:pt x="16127" y="430"/>
                    <a:pt x="16000" y="624"/>
                    <a:pt x="15868" y="809"/>
                  </a:cubicBezTo>
                  <a:cubicBezTo>
                    <a:pt x="13691" y="1363"/>
                    <a:pt x="11552" y="2240"/>
                    <a:pt x="9900" y="3058"/>
                  </a:cubicBezTo>
                  <a:cubicBezTo>
                    <a:pt x="9938" y="2962"/>
                    <a:pt x="9855" y="2858"/>
                    <a:pt x="9770" y="2858"/>
                  </a:cubicBezTo>
                  <a:cubicBezTo>
                    <a:pt x="9738" y="2858"/>
                    <a:pt x="9707" y="2871"/>
                    <a:pt x="9681" y="2904"/>
                  </a:cubicBezTo>
                  <a:cubicBezTo>
                    <a:pt x="9568" y="3049"/>
                    <a:pt x="9461" y="3193"/>
                    <a:pt x="9349" y="3338"/>
                  </a:cubicBezTo>
                  <a:cubicBezTo>
                    <a:pt x="8927" y="3557"/>
                    <a:pt x="8543" y="3771"/>
                    <a:pt x="8211" y="3964"/>
                  </a:cubicBezTo>
                  <a:cubicBezTo>
                    <a:pt x="5310" y="5688"/>
                    <a:pt x="1617" y="8606"/>
                    <a:pt x="200" y="11727"/>
                  </a:cubicBezTo>
                  <a:cubicBezTo>
                    <a:pt x="6" y="12160"/>
                    <a:pt x="1" y="12651"/>
                    <a:pt x="90" y="13148"/>
                  </a:cubicBezTo>
                  <a:cubicBezTo>
                    <a:pt x="87" y="13148"/>
                    <a:pt x="87" y="13150"/>
                    <a:pt x="84" y="13153"/>
                  </a:cubicBezTo>
                  <a:cubicBezTo>
                    <a:pt x="32" y="13220"/>
                    <a:pt x="58" y="13318"/>
                    <a:pt x="139" y="13350"/>
                  </a:cubicBezTo>
                  <a:cubicBezTo>
                    <a:pt x="217" y="13676"/>
                    <a:pt x="321" y="13996"/>
                    <a:pt x="448" y="14308"/>
                  </a:cubicBezTo>
                  <a:cubicBezTo>
                    <a:pt x="448" y="14372"/>
                    <a:pt x="437" y="14435"/>
                    <a:pt x="442" y="14499"/>
                  </a:cubicBezTo>
                  <a:cubicBezTo>
                    <a:pt x="442" y="14525"/>
                    <a:pt x="462" y="14539"/>
                    <a:pt x="483" y="14539"/>
                  </a:cubicBezTo>
                  <a:cubicBezTo>
                    <a:pt x="502" y="14539"/>
                    <a:pt x="522" y="14527"/>
                    <a:pt x="526" y="14502"/>
                  </a:cubicBezTo>
                  <a:cubicBezTo>
                    <a:pt x="592" y="14660"/>
                    <a:pt x="659" y="14813"/>
                    <a:pt x="725" y="14958"/>
                  </a:cubicBezTo>
                  <a:cubicBezTo>
                    <a:pt x="708" y="15223"/>
                    <a:pt x="717" y="15492"/>
                    <a:pt x="745" y="15755"/>
                  </a:cubicBezTo>
                  <a:cubicBezTo>
                    <a:pt x="725" y="15786"/>
                    <a:pt x="705" y="15818"/>
                    <a:pt x="688" y="15850"/>
                  </a:cubicBezTo>
                  <a:cubicBezTo>
                    <a:pt x="627" y="15948"/>
                    <a:pt x="702" y="16023"/>
                    <a:pt x="786" y="16032"/>
                  </a:cubicBezTo>
                  <a:cubicBezTo>
                    <a:pt x="800" y="16110"/>
                    <a:pt x="803" y="16188"/>
                    <a:pt x="823" y="16268"/>
                  </a:cubicBezTo>
                  <a:cubicBezTo>
                    <a:pt x="838" y="16325"/>
                    <a:pt x="904" y="16373"/>
                    <a:pt x="965" y="16373"/>
                  </a:cubicBezTo>
                  <a:cubicBezTo>
                    <a:pt x="988" y="16373"/>
                    <a:pt x="1010" y="16367"/>
                    <a:pt x="1028" y="16352"/>
                  </a:cubicBezTo>
                  <a:cubicBezTo>
                    <a:pt x="1101" y="16297"/>
                    <a:pt x="1158" y="16242"/>
                    <a:pt x="1222" y="16190"/>
                  </a:cubicBezTo>
                  <a:cubicBezTo>
                    <a:pt x="1254" y="16286"/>
                    <a:pt x="1280" y="16381"/>
                    <a:pt x="1306" y="16473"/>
                  </a:cubicBezTo>
                  <a:cubicBezTo>
                    <a:pt x="1254" y="16696"/>
                    <a:pt x="1199" y="16915"/>
                    <a:pt x="1158" y="17143"/>
                  </a:cubicBezTo>
                  <a:cubicBezTo>
                    <a:pt x="1144" y="17222"/>
                    <a:pt x="1210" y="17300"/>
                    <a:pt x="1280" y="17300"/>
                  </a:cubicBezTo>
                  <a:cubicBezTo>
                    <a:pt x="1307" y="17300"/>
                    <a:pt x="1334" y="17289"/>
                    <a:pt x="1357" y="17262"/>
                  </a:cubicBezTo>
                  <a:cubicBezTo>
                    <a:pt x="1395" y="17221"/>
                    <a:pt x="1424" y="17178"/>
                    <a:pt x="1459" y="17140"/>
                  </a:cubicBezTo>
                  <a:cubicBezTo>
                    <a:pt x="1811" y="18994"/>
                    <a:pt x="1554" y="20538"/>
                    <a:pt x="3003" y="22002"/>
                  </a:cubicBezTo>
                  <a:cubicBezTo>
                    <a:pt x="3029" y="22028"/>
                    <a:pt x="3057" y="22039"/>
                    <a:pt x="3084" y="22039"/>
                  </a:cubicBezTo>
                  <a:cubicBezTo>
                    <a:pt x="3172" y="22039"/>
                    <a:pt x="3246" y="21923"/>
                    <a:pt x="3171" y="21835"/>
                  </a:cubicBezTo>
                  <a:cubicBezTo>
                    <a:pt x="2590" y="21153"/>
                    <a:pt x="2414" y="19438"/>
                    <a:pt x="2186" y="18038"/>
                  </a:cubicBezTo>
                  <a:lnTo>
                    <a:pt x="2186" y="18035"/>
                  </a:lnTo>
                  <a:cubicBezTo>
                    <a:pt x="3580" y="15734"/>
                    <a:pt x="4917" y="13402"/>
                    <a:pt x="6297" y="11092"/>
                  </a:cubicBezTo>
                  <a:cubicBezTo>
                    <a:pt x="7689" y="8762"/>
                    <a:pt x="11000" y="5356"/>
                    <a:pt x="11779" y="3560"/>
                  </a:cubicBezTo>
                  <a:lnTo>
                    <a:pt x="11779" y="3560"/>
                  </a:lnTo>
                  <a:cubicBezTo>
                    <a:pt x="10099" y="7431"/>
                    <a:pt x="7357" y="10673"/>
                    <a:pt x="5067" y="14196"/>
                  </a:cubicBezTo>
                  <a:cubicBezTo>
                    <a:pt x="4553" y="14958"/>
                    <a:pt x="4054" y="15734"/>
                    <a:pt x="3589" y="16540"/>
                  </a:cubicBezTo>
                  <a:cubicBezTo>
                    <a:pt x="2837" y="17841"/>
                    <a:pt x="2609" y="18271"/>
                    <a:pt x="2640" y="18271"/>
                  </a:cubicBezTo>
                  <a:cubicBezTo>
                    <a:pt x="2665" y="18271"/>
                    <a:pt x="2844" y="18014"/>
                    <a:pt x="3055" y="17703"/>
                  </a:cubicBezTo>
                  <a:lnTo>
                    <a:pt x="3055" y="17703"/>
                  </a:lnTo>
                  <a:cubicBezTo>
                    <a:pt x="2818" y="18188"/>
                    <a:pt x="2593" y="18676"/>
                    <a:pt x="2391" y="19181"/>
                  </a:cubicBezTo>
                  <a:cubicBezTo>
                    <a:pt x="2347" y="19290"/>
                    <a:pt x="2436" y="19360"/>
                    <a:pt x="2528" y="19360"/>
                  </a:cubicBezTo>
                  <a:cubicBezTo>
                    <a:pt x="2588" y="19360"/>
                    <a:pt x="2650" y="19330"/>
                    <a:pt x="2677" y="19262"/>
                  </a:cubicBezTo>
                  <a:cubicBezTo>
                    <a:pt x="4978" y="13616"/>
                    <a:pt x="9305" y="8896"/>
                    <a:pt x="12570" y="3783"/>
                  </a:cubicBezTo>
                  <a:lnTo>
                    <a:pt x="12570" y="3783"/>
                  </a:lnTo>
                  <a:cubicBezTo>
                    <a:pt x="12206" y="4354"/>
                    <a:pt x="11788" y="6271"/>
                    <a:pt x="11332" y="7111"/>
                  </a:cubicBezTo>
                  <a:cubicBezTo>
                    <a:pt x="10610" y="8439"/>
                    <a:pt x="9753" y="9695"/>
                    <a:pt x="8921" y="10956"/>
                  </a:cubicBezTo>
                  <a:cubicBezTo>
                    <a:pt x="6993" y="13869"/>
                    <a:pt x="4897" y="16661"/>
                    <a:pt x="3032" y="19617"/>
                  </a:cubicBezTo>
                  <a:cubicBezTo>
                    <a:pt x="2960" y="19734"/>
                    <a:pt x="3062" y="19839"/>
                    <a:pt x="3168" y="19839"/>
                  </a:cubicBezTo>
                  <a:cubicBezTo>
                    <a:pt x="3214" y="19839"/>
                    <a:pt x="3261" y="19819"/>
                    <a:pt x="3295" y="19770"/>
                  </a:cubicBezTo>
                  <a:cubicBezTo>
                    <a:pt x="3895" y="18898"/>
                    <a:pt x="4519" y="18044"/>
                    <a:pt x="5137" y="17184"/>
                  </a:cubicBezTo>
                  <a:lnTo>
                    <a:pt x="5137" y="17184"/>
                  </a:lnTo>
                  <a:cubicBezTo>
                    <a:pt x="4493" y="18364"/>
                    <a:pt x="3924" y="19594"/>
                    <a:pt x="3488" y="20911"/>
                  </a:cubicBezTo>
                  <a:cubicBezTo>
                    <a:pt x="3450" y="21026"/>
                    <a:pt x="3543" y="21101"/>
                    <a:pt x="3638" y="21101"/>
                  </a:cubicBezTo>
                  <a:cubicBezTo>
                    <a:pt x="3688" y="21101"/>
                    <a:pt x="3739" y="21080"/>
                    <a:pt x="3771" y="21032"/>
                  </a:cubicBezTo>
                  <a:cubicBezTo>
                    <a:pt x="6289" y="17345"/>
                    <a:pt x="8705" y="13595"/>
                    <a:pt x="11020" y="9784"/>
                  </a:cubicBezTo>
                  <a:cubicBezTo>
                    <a:pt x="12088" y="8017"/>
                    <a:pt x="13064" y="6199"/>
                    <a:pt x="14150" y="4443"/>
                  </a:cubicBezTo>
                  <a:cubicBezTo>
                    <a:pt x="14439" y="3975"/>
                    <a:pt x="15635" y="1450"/>
                    <a:pt x="15865" y="1450"/>
                  </a:cubicBezTo>
                  <a:cubicBezTo>
                    <a:pt x="15942" y="1450"/>
                    <a:pt x="15909" y="1738"/>
                    <a:pt x="15694" y="2489"/>
                  </a:cubicBezTo>
                  <a:cubicBezTo>
                    <a:pt x="13962" y="4856"/>
                    <a:pt x="12738" y="7758"/>
                    <a:pt x="11280" y="10223"/>
                  </a:cubicBezTo>
                  <a:cubicBezTo>
                    <a:pt x="10657" y="11285"/>
                    <a:pt x="10024" y="12342"/>
                    <a:pt x="9389" y="13396"/>
                  </a:cubicBezTo>
                  <a:cubicBezTo>
                    <a:pt x="9978" y="12602"/>
                    <a:pt x="10567" y="11811"/>
                    <a:pt x="11147" y="11014"/>
                  </a:cubicBezTo>
                  <a:cubicBezTo>
                    <a:pt x="12556" y="8598"/>
                    <a:pt x="13928" y="6158"/>
                    <a:pt x="15290" y="3713"/>
                  </a:cubicBezTo>
                  <a:lnTo>
                    <a:pt x="15290" y="3713"/>
                  </a:lnTo>
                  <a:cubicBezTo>
                    <a:pt x="14638" y="5520"/>
                    <a:pt x="13725" y="7209"/>
                    <a:pt x="12672" y="8837"/>
                  </a:cubicBezTo>
                  <a:cubicBezTo>
                    <a:pt x="13959" y="6912"/>
                    <a:pt x="15088" y="4899"/>
                    <a:pt x="15868" y="2682"/>
                  </a:cubicBezTo>
                  <a:cubicBezTo>
                    <a:pt x="16099" y="2280"/>
                    <a:pt x="16224" y="2110"/>
                    <a:pt x="16269" y="2110"/>
                  </a:cubicBezTo>
                  <a:cubicBezTo>
                    <a:pt x="16390" y="2110"/>
                    <a:pt x="15953" y="3301"/>
                    <a:pt x="15455" y="4536"/>
                  </a:cubicBezTo>
                  <a:cubicBezTo>
                    <a:pt x="14799" y="5838"/>
                    <a:pt x="14193" y="7174"/>
                    <a:pt x="13518" y="8471"/>
                  </a:cubicBezTo>
                  <a:cubicBezTo>
                    <a:pt x="12732" y="9698"/>
                    <a:pt x="11878" y="10887"/>
                    <a:pt x="11046" y="12079"/>
                  </a:cubicBezTo>
                  <a:cubicBezTo>
                    <a:pt x="8962" y="15070"/>
                    <a:pt x="7209" y="18209"/>
                    <a:pt x="5275" y="21292"/>
                  </a:cubicBezTo>
                  <a:cubicBezTo>
                    <a:pt x="5070" y="21312"/>
                    <a:pt x="4865" y="21324"/>
                    <a:pt x="4654" y="21326"/>
                  </a:cubicBezTo>
                  <a:cubicBezTo>
                    <a:pt x="6929" y="18044"/>
                    <a:pt x="9025" y="14652"/>
                    <a:pt x="11038" y="11208"/>
                  </a:cubicBezTo>
                  <a:lnTo>
                    <a:pt x="11038" y="11208"/>
                  </a:lnTo>
                  <a:cubicBezTo>
                    <a:pt x="10483" y="11964"/>
                    <a:pt x="9917" y="12717"/>
                    <a:pt x="9346" y="13468"/>
                  </a:cubicBezTo>
                  <a:cubicBezTo>
                    <a:pt x="8607" y="14692"/>
                    <a:pt x="7862" y="15908"/>
                    <a:pt x="7108" y="17120"/>
                  </a:cubicBezTo>
                  <a:cubicBezTo>
                    <a:pt x="6815" y="17587"/>
                    <a:pt x="4598" y="21245"/>
                    <a:pt x="4452" y="21245"/>
                  </a:cubicBezTo>
                  <a:cubicBezTo>
                    <a:pt x="4413" y="21245"/>
                    <a:pt x="4523" y="20983"/>
                    <a:pt x="4857" y="20328"/>
                  </a:cubicBezTo>
                  <a:cubicBezTo>
                    <a:pt x="5991" y="18102"/>
                    <a:pt x="7420" y="16063"/>
                    <a:pt x="8898" y="14063"/>
                  </a:cubicBezTo>
                  <a:lnTo>
                    <a:pt x="8898" y="14063"/>
                  </a:lnTo>
                  <a:cubicBezTo>
                    <a:pt x="7120" y="16398"/>
                    <a:pt x="5368" y="18748"/>
                    <a:pt x="4063" y="21306"/>
                  </a:cubicBezTo>
                  <a:cubicBezTo>
                    <a:pt x="3742" y="21289"/>
                    <a:pt x="3427" y="21243"/>
                    <a:pt x="3116" y="21176"/>
                  </a:cubicBezTo>
                  <a:cubicBezTo>
                    <a:pt x="3108" y="21175"/>
                    <a:pt x="3101" y="21174"/>
                    <a:pt x="3094" y="21174"/>
                  </a:cubicBezTo>
                  <a:cubicBezTo>
                    <a:pt x="3001" y="21174"/>
                    <a:pt x="2970" y="21314"/>
                    <a:pt x="3069" y="21341"/>
                  </a:cubicBezTo>
                  <a:cubicBezTo>
                    <a:pt x="3358" y="21422"/>
                    <a:pt x="3653" y="21488"/>
                    <a:pt x="3950" y="21537"/>
                  </a:cubicBezTo>
                  <a:cubicBezTo>
                    <a:pt x="3800" y="21840"/>
                    <a:pt x="3647" y="22143"/>
                    <a:pt x="3511" y="22452"/>
                  </a:cubicBezTo>
                  <a:cubicBezTo>
                    <a:pt x="3456" y="22574"/>
                    <a:pt x="3546" y="22676"/>
                    <a:pt x="3645" y="22676"/>
                  </a:cubicBezTo>
                  <a:cubicBezTo>
                    <a:pt x="3690" y="22676"/>
                    <a:pt x="3736" y="22655"/>
                    <a:pt x="3771" y="22605"/>
                  </a:cubicBezTo>
                  <a:cubicBezTo>
                    <a:pt x="4008" y="22273"/>
                    <a:pt x="4236" y="21933"/>
                    <a:pt x="4470" y="21598"/>
                  </a:cubicBezTo>
                  <a:cubicBezTo>
                    <a:pt x="4694" y="21621"/>
                    <a:pt x="4919" y="21632"/>
                    <a:pt x="5143" y="21632"/>
                  </a:cubicBezTo>
                  <a:cubicBezTo>
                    <a:pt x="5593" y="21632"/>
                    <a:pt x="6041" y="21586"/>
                    <a:pt x="6482" y="21494"/>
                  </a:cubicBezTo>
                  <a:cubicBezTo>
                    <a:pt x="6511" y="21550"/>
                    <a:pt x="6576" y="21584"/>
                    <a:pt x="6640" y="21584"/>
                  </a:cubicBezTo>
                  <a:cubicBezTo>
                    <a:pt x="6693" y="21584"/>
                    <a:pt x="6744" y="21561"/>
                    <a:pt x="6774" y="21508"/>
                  </a:cubicBezTo>
                  <a:cubicBezTo>
                    <a:pt x="6794" y="21474"/>
                    <a:pt x="6814" y="21439"/>
                    <a:pt x="6834" y="21407"/>
                  </a:cubicBezTo>
                  <a:cubicBezTo>
                    <a:pt x="7784" y="21165"/>
                    <a:pt x="8745" y="20766"/>
                    <a:pt x="9923" y="20316"/>
                  </a:cubicBezTo>
                  <a:cubicBezTo>
                    <a:pt x="10379" y="20137"/>
                    <a:pt x="10862" y="20024"/>
                    <a:pt x="11352" y="19987"/>
                  </a:cubicBezTo>
                  <a:lnTo>
                    <a:pt x="11352" y="19987"/>
                  </a:lnTo>
                  <a:cubicBezTo>
                    <a:pt x="11335" y="20090"/>
                    <a:pt x="11430" y="20175"/>
                    <a:pt x="11528" y="20175"/>
                  </a:cubicBezTo>
                  <a:cubicBezTo>
                    <a:pt x="11579" y="20175"/>
                    <a:pt x="11631" y="20152"/>
                    <a:pt x="11670" y="20097"/>
                  </a:cubicBezTo>
                  <a:cubicBezTo>
                    <a:pt x="11693" y="20059"/>
                    <a:pt x="11716" y="20019"/>
                    <a:pt x="11742" y="19984"/>
                  </a:cubicBezTo>
                  <a:cubicBezTo>
                    <a:pt x="14212" y="20064"/>
                    <a:pt x="15408" y="22542"/>
                    <a:pt x="17853" y="22542"/>
                  </a:cubicBezTo>
                  <a:cubicBezTo>
                    <a:pt x="17969" y="22542"/>
                    <a:pt x="18087" y="22536"/>
                    <a:pt x="18209" y="22525"/>
                  </a:cubicBezTo>
                  <a:cubicBezTo>
                    <a:pt x="19004" y="22447"/>
                    <a:pt x="19748" y="22165"/>
                    <a:pt x="20413" y="22165"/>
                  </a:cubicBezTo>
                  <a:cubicBezTo>
                    <a:pt x="21091" y="22165"/>
                    <a:pt x="21686" y="22459"/>
                    <a:pt x="22167" y="23564"/>
                  </a:cubicBezTo>
                  <a:cubicBezTo>
                    <a:pt x="22892" y="25221"/>
                    <a:pt x="26267" y="26084"/>
                    <a:pt x="26607" y="27213"/>
                  </a:cubicBezTo>
                  <a:cubicBezTo>
                    <a:pt x="26629" y="27288"/>
                    <a:pt x="26688" y="27321"/>
                    <a:pt x="26748" y="27321"/>
                  </a:cubicBezTo>
                  <a:cubicBezTo>
                    <a:pt x="26838" y="27321"/>
                    <a:pt x="26930" y="27247"/>
                    <a:pt x="26899" y="27132"/>
                  </a:cubicBezTo>
                  <a:cubicBezTo>
                    <a:pt x="26573" y="25960"/>
                    <a:pt x="26396" y="25516"/>
                    <a:pt x="25123" y="25414"/>
                  </a:cubicBezTo>
                  <a:cubicBezTo>
                    <a:pt x="23098" y="25247"/>
                    <a:pt x="22452" y="21302"/>
                    <a:pt x="20729" y="21302"/>
                  </a:cubicBezTo>
                  <a:cubicBezTo>
                    <a:pt x="20666" y="21302"/>
                    <a:pt x="20602" y="21307"/>
                    <a:pt x="20536" y="21318"/>
                  </a:cubicBezTo>
                  <a:cubicBezTo>
                    <a:pt x="19880" y="21426"/>
                    <a:pt x="19307" y="21475"/>
                    <a:pt x="18785" y="21475"/>
                  </a:cubicBezTo>
                  <a:cubicBezTo>
                    <a:pt x="16999" y="21475"/>
                    <a:pt x="15812" y="20901"/>
                    <a:pt x="13954" y="20166"/>
                  </a:cubicBezTo>
                  <a:cubicBezTo>
                    <a:pt x="13313" y="19908"/>
                    <a:pt x="12628" y="19776"/>
                    <a:pt x="11938" y="19776"/>
                  </a:cubicBezTo>
                  <a:cubicBezTo>
                    <a:pt x="11916" y="19776"/>
                    <a:pt x="11894" y="19776"/>
                    <a:pt x="11872" y="19776"/>
                  </a:cubicBezTo>
                  <a:cubicBezTo>
                    <a:pt x="13749" y="16996"/>
                    <a:pt x="15154" y="13820"/>
                    <a:pt x="16872" y="10942"/>
                  </a:cubicBezTo>
                  <a:cubicBezTo>
                    <a:pt x="18801" y="7700"/>
                    <a:pt x="20651" y="4469"/>
                    <a:pt x="21965" y="938"/>
                  </a:cubicBezTo>
                  <a:cubicBezTo>
                    <a:pt x="23351" y="1296"/>
                    <a:pt x="24480" y="2047"/>
                    <a:pt x="25132" y="3349"/>
                  </a:cubicBezTo>
                  <a:cubicBezTo>
                    <a:pt x="25149" y="3383"/>
                    <a:pt x="25176" y="3397"/>
                    <a:pt x="25203" y="3397"/>
                  </a:cubicBezTo>
                  <a:cubicBezTo>
                    <a:pt x="25264" y="3397"/>
                    <a:pt x="25328" y="3327"/>
                    <a:pt x="25297" y="3251"/>
                  </a:cubicBezTo>
                  <a:cubicBezTo>
                    <a:pt x="24661" y="1761"/>
                    <a:pt x="23527" y="915"/>
                    <a:pt x="22121" y="520"/>
                  </a:cubicBezTo>
                  <a:cubicBezTo>
                    <a:pt x="22155" y="419"/>
                    <a:pt x="22199" y="318"/>
                    <a:pt x="22233" y="211"/>
                  </a:cubicBezTo>
                  <a:cubicBezTo>
                    <a:pt x="22279" y="85"/>
                    <a:pt x="22174" y="0"/>
                    <a:pt x="220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7" name="Google Shape;9447;p131"/>
            <p:cNvSpPr/>
            <p:nvPr/>
          </p:nvSpPr>
          <p:spPr>
            <a:xfrm>
              <a:off x="6158125" y="4021950"/>
              <a:ext cx="552250" cy="774725"/>
            </a:xfrm>
            <a:custGeom>
              <a:avLst/>
              <a:gdLst/>
              <a:ahLst/>
              <a:cxnLst/>
              <a:rect l="l" t="t" r="r" b="b"/>
              <a:pathLst>
                <a:path w="22090" h="30989" extrusionOk="0">
                  <a:moveTo>
                    <a:pt x="15989" y="6166"/>
                  </a:moveTo>
                  <a:cubicBezTo>
                    <a:pt x="16269" y="6541"/>
                    <a:pt x="16558" y="6913"/>
                    <a:pt x="16855" y="7280"/>
                  </a:cubicBezTo>
                  <a:cubicBezTo>
                    <a:pt x="16849" y="7283"/>
                    <a:pt x="16844" y="7280"/>
                    <a:pt x="16838" y="7286"/>
                  </a:cubicBezTo>
                  <a:cubicBezTo>
                    <a:pt x="16162" y="8045"/>
                    <a:pt x="15547" y="8845"/>
                    <a:pt x="14956" y="9659"/>
                  </a:cubicBezTo>
                  <a:lnTo>
                    <a:pt x="14956" y="9656"/>
                  </a:lnTo>
                  <a:cubicBezTo>
                    <a:pt x="15412" y="8495"/>
                    <a:pt x="15773" y="7326"/>
                    <a:pt x="15989" y="6166"/>
                  </a:cubicBezTo>
                  <a:close/>
                  <a:moveTo>
                    <a:pt x="12229" y="1494"/>
                  </a:moveTo>
                  <a:cubicBezTo>
                    <a:pt x="12401" y="1494"/>
                    <a:pt x="10586" y="5644"/>
                    <a:pt x="10598" y="5644"/>
                  </a:cubicBezTo>
                  <a:cubicBezTo>
                    <a:pt x="10598" y="5644"/>
                    <a:pt x="10601" y="5640"/>
                    <a:pt x="10605" y="5631"/>
                  </a:cubicBezTo>
                  <a:lnTo>
                    <a:pt x="10605" y="5631"/>
                  </a:lnTo>
                  <a:cubicBezTo>
                    <a:pt x="9737" y="7439"/>
                    <a:pt x="8644" y="9155"/>
                    <a:pt x="7605" y="10869"/>
                  </a:cubicBezTo>
                  <a:cubicBezTo>
                    <a:pt x="7195" y="11544"/>
                    <a:pt x="6794" y="12217"/>
                    <a:pt x="6401" y="12889"/>
                  </a:cubicBezTo>
                  <a:cubicBezTo>
                    <a:pt x="8252" y="9607"/>
                    <a:pt x="9753" y="6033"/>
                    <a:pt x="11416" y="2874"/>
                  </a:cubicBezTo>
                  <a:cubicBezTo>
                    <a:pt x="11941" y="1877"/>
                    <a:pt x="12177" y="1494"/>
                    <a:pt x="12229" y="1494"/>
                  </a:cubicBezTo>
                  <a:close/>
                  <a:moveTo>
                    <a:pt x="10980" y="1051"/>
                  </a:moveTo>
                  <a:cubicBezTo>
                    <a:pt x="11092" y="1051"/>
                    <a:pt x="8823" y="4849"/>
                    <a:pt x="8414" y="5646"/>
                  </a:cubicBezTo>
                  <a:cubicBezTo>
                    <a:pt x="6950" y="8493"/>
                    <a:pt x="5674" y="11385"/>
                    <a:pt x="4011" y="14036"/>
                  </a:cubicBezTo>
                  <a:cubicBezTo>
                    <a:pt x="4857" y="12292"/>
                    <a:pt x="5685" y="10545"/>
                    <a:pt x="6485" y="8767"/>
                  </a:cubicBezTo>
                  <a:cubicBezTo>
                    <a:pt x="7409" y="6717"/>
                    <a:pt x="8492" y="4742"/>
                    <a:pt x="9724" y="2860"/>
                  </a:cubicBezTo>
                  <a:cubicBezTo>
                    <a:pt x="10587" y="1547"/>
                    <a:pt x="10939" y="1051"/>
                    <a:pt x="10980" y="1051"/>
                  </a:cubicBezTo>
                  <a:close/>
                  <a:moveTo>
                    <a:pt x="19378" y="10386"/>
                  </a:moveTo>
                  <a:cubicBezTo>
                    <a:pt x="19549" y="10606"/>
                    <a:pt x="19719" y="10825"/>
                    <a:pt x="19884" y="11048"/>
                  </a:cubicBezTo>
                  <a:cubicBezTo>
                    <a:pt x="18937" y="12361"/>
                    <a:pt x="18022" y="13805"/>
                    <a:pt x="17167" y="15271"/>
                  </a:cubicBezTo>
                  <a:cubicBezTo>
                    <a:pt x="17987" y="13686"/>
                    <a:pt x="18758" y="12078"/>
                    <a:pt x="19378" y="10386"/>
                  </a:cubicBezTo>
                  <a:close/>
                  <a:moveTo>
                    <a:pt x="15325" y="5219"/>
                  </a:moveTo>
                  <a:cubicBezTo>
                    <a:pt x="15469" y="5432"/>
                    <a:pt x="15608" y="5652"/>
                    <a:pt x="15761" y="5860"/>
                  </a:cubicBezTo>
                  <a:cubicBezTo>
                    <a:pt x="15744" y="5874"/>
                    <a:pt x="15723" y="5880"/>
                    <a:pt x="15709" y="5903"/>
                  </a:cubicBezTo>
                  <a:cubicBezTo>
                    <a:pt x="14315" y="8207"/>
                    <a:pt x="13041" y="10568"/>
                    <a:pt x="11762" y="12936"/>
                  </a:cubicBezTo>
                  <a:cubicBezTo>
                    <a:pt x="10821" y="14682"/>
                    <a:pt x="8728" y="17041"/>
                    <a:pt x="8070" y="18427"/>
                  </a:cubicBezTo>
                  <a:cubicBezTo>
                    <a:pt x="10238" y="13857"/>
                    <a:pt x="13503" y="9979"/>
                    <a:pt x="15325" y="5219"/>
                  </a:cubicBezTo>
                  <a:close/>
                  <a:moveTo>
                    <a:pt x="21610" y="16456"/>
                  </a:moveTo>
                  <a:cubicBezTo>
                    <a:pt x="21523" y="17572"/>
                    <a:pt x="21127" y="18653"/>
                    <a:pt x="20331" y="19590"/>
                  </a:cubicBezTo>
                  <a:cubicBezTo>
                    <a:pt x="20851" y="18592"/>
                    <a:pt x="21289" y="17564"/>
                    <a:pt x="21610" y="16456"/>
                  </a:cubicBezTo>
                  <a:close/>
                  <a:moveTo>
                    <a:pt x="14419" y="3703"/>
                  </a:moveTo>
                  <a:cubicBezTo>
                    <a:pt x="14638" y="4125"/>
                    <a:pt x="14875" y="4532"/>
                    <a:pt x="15129" y="4930"/>
                  </a:cubicBezTo>
                  <a:cubicBezTo>
                    <a:pt x="15114" y="4942"/>
                    <a:pt x="15094" y="4944"/>
                    <a:pt x="15083" y="4962"/>
                  </a:cubicBezTo>
                  <a:cubicBezTo>
                    <a:pt x="11806" y="9624"/>
                    <a:pt x="9632" y="14922"/>
                    <a:pt x="6422" y="19625"/>
                  </a:cubicBezTo>
                  <a:cubicBezTo>
                    <a:pt x="7646" y="17832"/>
                    <a:pt x="8642" y="14477"/>
                    <a:pt x="9851" y="12312"/>
                  </a:cubicBezTo>
                  <a:cubicBezTo>
                    <a:pt x="11439" y="9468"/>
                    <a:pt x="13062" y="6671"/>
                    <a:pt x="14419" y="3706"/>
                  </a:cubicBezTo>
                  <a:lnTo>
                    <a:pt x="14419" y="3703"/>
                  </a:lnTo>
                  <a:close/>
                  <a:moveTo>
                    <a:pt x="20143" y="11423"/>
                  </a:moveTo>
                  <a:cubicBezTo>
                    <a:pt x="20914" y="12578"/>
                    <a:pt x="21454" y="13932"/>
                    <a:pt x="21593" y="15294"/>
                  </a:cubicBezTo>
                  <a:cubicBezTo>
                    <a:pt x="21564" y="15303"/>
                    <a:pt x="21541" y="15323"/>
                    <a:pt x="21521" y="15346"/>
                  </a:cubicBezTo>
                  <a:cubicBezTo>
                    <a:pt x="21056" y="16016"/>
                    <a:pt x="20620" y="16703"/>
                    <a:pt x="20198" y="17396"/>
                  </a:cubicBezTo>
                  <a:cubicBezTo>
                    <a:pt x="20458" y="16611"/>
                    <a:pt x="20704" y="15817"/>
                    <a:pt x="20903" y="15011"/>
                  </a:cubicBezTo>
                  <a:cubicBezTo>
                    <a:pt x="20934" y="14899"/>
                    <a:pt x="20828" y="14783"/>
                    <a:pt x="20725" y="14783"/>
                  </a:cubicBezTo>
                  <a:cubicBezTo>
                    <a:pt x="20685" y="14783"/>
                    <a:pt x="20645" y="14800"/>
                    <a:pt x="20614" y="14841"/>
                  </a:cubicBezTo>
                  <a:lnTo>
                    <a:pt x="20611" y="14841"/>
                  </a:lnTo>
                  <a:cubicBezTo>
                    <a:pt x="20418" y="15089"/>
                    <a:pt x="20227" y="15341"/>
                    <a:pt x="20037" y="15589"/>
                  </a:cubicBezTo>
                  <a:cubicBezTo>
                    <a:pt x="20377" y="14887"/>
                    <a:pt x="20721" y="14189"/>
                    <a:pt x="21038" y="13476"/>
                  </a:cubicBezTo>
                  <a:cubicBezTo>
                    <a:pt x="21096" y="13342"/>
                    <a:pt x="20989" y="13221"/>
                    <a:pt x="20881" y="13221"/>
                  </a:cubicBezTo>
                  <a:cubicBezTo>
                    <a:pt x="20833" y="13221"/>
                    <a:pt x="20784" y="13246"/>
                    <a:pt x="20750" y="13305"/>
                  </a:cubicBezTo>
                  <a:cubicBezTo>
                    <a:pt x="19312" y="15750"/>
                    <a:pt x="17635" y="18034"/>
                    <a:pt x="16116" y="20407"/>
                  </a:cubicBezTo>
                  <a:cubicBezTo>
                    <a:pt x="17583" y="17468"/>
                    <a:pt x="19075" y="14549"/>
                    <a:pt x="20143" y="11423"/>
                  </a:cubicBezTo>
                  <a:close/>
                  <a:moveTo>
                    <a:pt x="17077" y="7557"/>
                  </a:moveTo>
                  <a:cubicBezTo>
                    <a:pt x="17756" y="8389"/>
                    <a:pt x="18457" y="9209"/>
                    <a:pt x="19133" y="10063"/>
                  </a:cubicBezTo>
                  <a:cubicBezTo>
                    <a:pt x="16942" y="13802"/>
                    <a:pt x="14932" y="17639"/>
                    <a:pt x="12707" y="21351"/>
                  </a:cubicBezTo>
                  <a:cubicBezTo>
                    <a:pt x="14785" y="17754"/>
                    <a:pt x="16561" y="13819"/>
                    <a:pt x="18518" y="10167"/>
                  </a:cubicBezTo>
                  <a:cubicBezTo>
                    <a:pt x="18590" y="10034"/>
                    <a:pt x="18481" y="9918"/>
                    <a:pt x="18367" y="9918"/>
                  </a:cubicBezTo>
                  <a:cubicBezTo>
                    <a:pt x="18316" y="9918"/>
                    <a:pt x="18264" y="9941"/>
                    <a:pt x="18227" y="9997"/>
                  </a:cubicBezTo>
                  <a:cubicBezTo>
                    <a:pt x="16662" y="12301"/>
                    <a:pt x="15172" y="14651"/>
                    <a:pt x="13685" y="17006"/>
                  </a:cubicBezTo>
                  <a:cubicBezTo>
                    <a:pt x="13390" y="17477"/>
                    <a:pt x="11134" y="21307"/>
                    <a:pt x="11066" y="21307"/>
                  </a:cubicBezTo>
                  <a:cubicBezTo>
                    <a:pt x="11047" y="21307"/>
                    <a:pt x="11201" y="21005"/>
                    <a:pt x="11618" y="20243"/>
                  </a:cubicBezTo>
                  <a:cubicBezTo>
                    <a:pt x="13700" y="16449"/>
                    <a:pt x="16439" y="13213"/>
                    <a:pt x="17747" y="9024"/>
                  </a:cubicBezTo>
                  <a:cubicBezTo>
                    <a:pt x="17787" y="8898"/>
                    <a:pt x="17691" y="8821"/>
                    <a:pt x="17590" y="8821"/>
                  </a:cubicBezTo>
                  <a:cubicBezTo>
                    <a:pt x="17535" y="8821"/>
                    <a:pt x="17479" y="8844"/>
                    <a:pt x="17441" y="8894"/>
                  </a:cubicBezTo>
                  <a:cubicBezTo>
                    <a:pt x="16601" y="10028"/>
                    <a:pt x="15784" y="11175"/>
                    <a:pt x="14987" y="12332"/>
                  </a:cubicBezTo>
                  <a:lnTo>
                    <a:pt x="14987" y="12332"/>
                  </a:lnTo>
                  <a:cubicBezTo>
                    <a:pt x="15787" y="10793"/>
                    <a:pt x="16512" y="9217"/>
                    <a:pt x="17077" y="7557"/>
                  </a:cubicBezTo>
                  <a:close/>
                  <a:moveTo>
                    <a:pt x="21052" y="16721"/>
                  </a:moveTo>
                  <a:cubicBezTo>
                    <a:pt x="21243" y="16721"/>
                    <a:pt x="20090" y="19347"/>
                    <a:pt x="19612" y="20211"/>
                  </a:cubicBezTo>
                  <a:cubicBezTo>
                    <a:pt x="18865" y="21568"/>
                    <a:pt x="18013" y="22829"/>
                    <a:pt x="17190" y="24103"/>
                  </a:cubicBezTo>
                  <a:cubicBezTo>
                    <a:pt x="18091" y="22518"/>
                    <a:pt x="18882" y="20872"/>
                    <a:pt x="19552" y="19177"/>
                  </a:cubicBezTo>
                  <a:cubicBezTo>
                    <a:pt x="19734" y="18845"/>
                    <a:pt x="19907" y="18510"/>
                    <a:pt x="20094" y="18181"/>
                  </a:cubicBezTo>
                  <a:cubicBezTo>
                    <a:pt x="20698" y="17121"/>
                    <a:pt x="20977" y="16721"/>
                    <a:pt x="21052" y="16721"/>
                  </a:cubicBezTo>
                  <a:close/>
                  <a:moveTo>
                    <a:pt x="16702" y="25358"/>
                  </a:moveTo>
                  <a:lnTo>
                    <a:pt x="16702" y="25358"/>
                  </a:lnTo>
                  <a:cubicBezTo>
                    <a:pt x="16653" y="25604"/>
                    <a:pt x="16621" y="25852"/>
                    <a:pt x="16613" y="26100"/>
                  </a:cubicBezTo>
                  <a:cubicBezTo>
                    <a:pt x="16587" y="26796"/>
                    <a:pt x="16624" y="27475"/>
                    <a:pt x="16610" y="28153"/>
                  </a:cubicBezTo>
                  <a:cubicBezTo>
                    <a:pt x="16361" y="28597"/>
                    <a:pt x="16251" y="28779"/>
                    <a:pt x="16213" y="28779"/>
                  </a:cubicBezTo>
                  <a:cubicBezTo>
                    <a:pt x="16144" y="28779"/>
                    <a:pt x="16328" y="28151"/>
                    <a:pt x="16353" y="27408"/>
                  </a:cubicBezTo>
                  <a:cubicBezTo>
                    <a:pt x="16356" y="27292"/>
                    <a:pt x="16266" y="27229"/>
                    <a:pt x="16173" y="27229"/>
                  </a:cubicBezTo>
                  <a:cubicBezTo>
                    <a:pt x="16111" y="27229"/>
                    <a:pt x="16047" y="27257"/>
                    <a:pt x="16009" y="27316"/>
                  </a:cubicBezTo>
                  <a:cubicBezTo>
                    <a:pt x="15485" y="28108"/>
                    <a:pt x="15254" y="28401"/>
                    <a:pt x="15200" y="28401"/>
                  </a:cubicBezTo>
                  <a:cubicBezTo>
                    <a:pt x="15058" y="28401"/>
                    <a:pt x="16122" y="26395"/>
                    <a:pt x="16281" y="26095"/>
                  </a:cubicBezTo>
                  <a:cubicBezTo>
                    <a:pt x="16413" y="25846"/>
                    <a:pt x="16558" y="25601"/>
                    <a:pt x="16702" y="25358"/>
                  </a:cubicBezTo>
                  <a:close/>
                  <a:moveTo>
                    <a:pt x="15911" y="26207"/>
                  </a:moveTo>
                  <a:cubicBezTo>
                    <a:pt x="15348" y="27212"/>
                    <a:pt x="14852" y="28257"/>
                    <a:pt x="14479" y="29392"/>
                  </a:cubicBezTo>
                  <a:cubicBezTo>
                    <a:pt x="14320" y="29244"/>
                    <a:pt x="14170" y="29088"/>
                    <a:pt x="14032" y="28921"/>
                  </a:cubicBezTo>
                  <a:lnTo>
                    <a:pt x="14032" y="28918"/>
                  </a:lnTo>
                  <a:cubicBezTo>
                    <a:pt x="14687" y="28038"/>
                    <a:pt x="15316" y="27134"/>
                    <a:pt x="15911" y="26207"/>
                  </a:cubicBezTo>
                  <a:close/>
                  <a:moveTo>
                    <a:pt x="15552" y="28593"/>
                  </a:moveTo>
                  <a:cubicBezTo>
                    <a:pt x="15706" y="28593"/>
                    <a:pt x="15748" y="28968"/>
                    <a:pt x="15674" y="29721"/>
                  </a:cubicBezTo>
                  <a:cubicBezTo>
                    <a:pt x="15643" y="29855"/>
                    <a:pt x="15743" y="29945"/>
                    <a:pt x="15850" y="29945"/>
                  </a:cubicBezTo>
                  <a:cubicBezTo>
                    <a:pt x="15899" y="29945"/>
                    <a:pt x="15950" y="29925"/>
                    <a:pt x="15989" y="29882"/>
                  </a:cubicBezTo>
                  <a:lnTo>
                    <a:pt x="15989" y="29882"/>
                  </a:lnTo>
                  <a:lnTo>
                    <a:pt x="15931" y="30154"/>
                  </a:lnTo>
                  <a:cubicBezTo>
                    <a:pt x="15917" y="30217"/>
                    <a:pt x="15937" y="30281"/>
                    <a:pt x="15983" y="30324"/>
                  </a:cubicBezTo>
                  <a:cubicBezTo>
                    <a:pt x="15951" y="30333"/>
                    <a:pt x="15917" y="30338"/>
                    <a:pt x="15882" y="30338"/>
                  </a:cubicBezTo>
                  <a:cubicBezTo>
                    <a:pt x="15588" y="30338"/>
                    <a:pt x="15218" y="30024"/>
                    <a:pt x="14779" y="29660"/>
                  </a:cubicBezTo>
                  <a:lnTo>
                    <a:pt x="14779" y="29657"/>
                  </a:lnTo>
                  <a:cubicBezTo>
                    <a:pt x="15144" y="28948"/>
                    <a:pt x="15402" y="28593"/>
                    <a:pt x="15552" y="28593"/>
                  </a:cubicBezTo>
                  <a:close/>
                  <a:moveTo>
                    <a:pt x="11906" y="0"/>
                  </a:moveTo>
                  <a:cubicBezTo>
                    <a:pt x="11868" y="0"/>
                    <a:pt x="11829" y="13"/>
                    <a:pt x="11797" y="42"/>
                  </a:cubicBezTo>
                  <a:cubicBezTo>
                    <a:pt x="9228" y="2407"/>
                    <a:pt x="7680" y="5484"/>
                    <a:pt x="6214" y="8611"/>
                  </a:cubicBezTo>
                  <a:cubicBezTo>
                    <a:pt x="5082" y="11022"/>
                    <a:pt x="3774" y="13455"/>
                    <a:pt x="2706" y="15944"/>
                  </a:cubicBezTo>
                  <a:cubicBezTo>
                    <a:pt x="1918" y="16998"/>
                    <a:pt x="1029" y="17973"/>
                    <a:pt x="53" y="18857"/>
                  </a:cubicBezTo>
                  <a:cubicBezTo>
                    <a:pt x="1" y="18902"/>
                    <a:pt x="50" y="18970"/>
                    <a:pt x="105" y="18970"/>
                  </a:cubicBezTo>
                  <a:cubicBezTo>
                    <a:pt x="120" y="18970"/>
                    <a:pt x="136" y="18965"/>
                    <a:pt x="151" y="18952"/>
                  </a:cubicBezTo>
                  <a:cubicBezTo>
                    <a:pt x="971" y="18239"/>
                    <a:pt x="1730" y="17460"/>
                    <a:pt x="2426" y="16622"/>
                  </a:cubicBezTo>
                  <a:lnTo>
                    <a:pt x="2426" y="16622"/>
                  </a:lnTo>
                  <a:cubicBezTo>
                    <a:pt x="2100" y="17416"/>
                    <a:pt x="1799" y="18219"/>
                    <a:pt x="1548" y="19027"/>
                  </a:cubicBezTo>
                  <a:cubicBezTo>
                    <a:pt x="1517" y="19123"/>
                    <a:pt x="1599" y="19197"/>
                    <a:pt x="1684" y="19197"/>
                  </a:cubicBezTo>
                  <a:cubicBezTo>
                    <a:pt x="1716" y="19197"/>
                    <a:pt x="1750" y="19186"/>
                    <a:pt x="1776" y="19160"/>
                  </a:cubicBezTo>
                  <a:cubicBezTo>
                    <a:pt x="3433" y="17564"/>
                    <a:pt x="4802" y="15641"/>
                    <a:pt x="6012" y="13582"/>
                  </a:cubicBezTo>
                  <a:lnTo>
                    <a:pt x="6012" y="13582"/>
                  </a:lnTo>
                  <a:cubicBezTo>
                    <a:pt x="4782" y="15736"/>
                    <a:pt x="3653" y="17927"/>
                    <a:pt x="2784" y="20280"/>
                  </a:cubicBezTo>
                  <a:cubicBezTo>
                    <a:pt x="2742" y="20396"/>
                    <a:pt x="2841" y="20475"/>
                    <a:pt x="2940" y="20475"/>
                  </a:cubicBezTo>
                  <a:cubicBezTo>
                    <a:pt x="2992" y="20475"/>
                    <a:pt x="3044" y="20454"/>
                    <a:pt x="3075" y="20404"/>
                  </a:cubicBezTo>
                  <a:cubicBezTo>
                    <a:pt x="6471" y="15136"/>
                    <a:pt x="9687" y="9766"/>
                    <a:pt x="12678" y="4254"/>
                  </a:cubicBezTo>
                  <a:lnTo>
                    <a:pt x="12678" y="4254"/>
                  </a:lnTo>
                  <a:cubicBezTo>
                    <a:pt x="10045" y="9110"/>
                    <a:pt x="6621" y="15072"/>
                    <a:pt x="4216" y="20557"/>
                  </a:cubicBezTo>
                  <a:cubicBezTo>
                    <a:pt x="4160" y="20684"/>
                    <a:pt x="4262" y="20799"/>
                    <a:pt x="4366" y="20799"/>
                  </a:cubicBezTo>
                  <a:cubicBezTo>
                    <a:pt x="4414" y="20799"/>
                    <a:pt x="4462" y="20776"/>
                    <a:pt x="4496" y="20719"/>
                  </a:cubicBezTo>
                  <a:cubicBezTo>
                    <a:pt x="6055" y="18147"/>
                    <a:pt x="7703" y="15531"/>
                    <a:pt x="9268" y="12881"/>
                  </a:cubicBezTo>
                  <a:lnTo>
                    <a:pt x="9268" y="12881"/>
                  </a:lnTo>
                  <a:cubicBezTo>
                    <a:pt x="7828" y="15465"/>
                    <a:pt x="6448" y="18077"/>
                    <a:pt x="5460" y="20910"/>
                  </a:cubicBezTo>
                  <a:cubicBezTo>
                    <a:pt x="5417" y="21032"/>
                    <a:pt x="5510" y="21104"/>
                    <a:pt x="5609" y="21104"/>
                  </a:cubicBezTo>
                  <a:cubicBezTo>
                    <a:pt x="5663" y="21104"/>
                    <a:pt x="5720" y="21082"/>
                    <a:pt x="5758" y="21034"/>
                  </a:cubicBezTo>
                  <a:cubicBezTo>
                    <a:pt x="6615" y="19905"/>
                    <a:pt x="7397" y="18730"/>
                    <a:pt x="8134" y="17532"/>
                  </a:cubicBezTo>
                  <a:lnTo>
                    <a:pt x="8134" y="17532"/>
                  </a:lnTo>
                  <a:cubicBezTo>
                    <a:pt x="7562" y="18713"/>
                    <a:pt x="7028" y="19896"/>
                    <a:pt x="6560" y="21068"/>
                  </a:cubicBezTo>
                  <a:cubicBezTo>
                    <a:pt x="6516" y="21177"/>
                    <a:pt x="6627" y="21279"/>
                    <a:pt x="6730" y="21279"/>
                  </a:cubicBezTo>
                  <a:cubicBezTo>
                    <a:pt x="6770" y="21279"/>
                    <a:pt x="6809" y="21263"/>
                    <a:pt x="6837" y="21227"/>
                  </a:cubicBezTo>
                  <a:cubicBezTo>
                    <a:pt x="8838" y="18675"/>
                    <a:pt x="10489" y="15950"/>
                    <a:pt x="12051" y="13109"/>
                  </a:cubicBezTo>
                  <a:cubicBezTo>
                    <a:pt x="12828" y="11697"/>
                    <a:pt x="13584" y="10274"/>
                    <a:pt x="14361" y="8865"/>
                  </a:cubicBezTo>
                  <a:cubicBezTo>
                    <a:pt x="14969" y="7759"/>
                    <a:pt x="15248" y="7342"/>
                    <a:pt x="15319" y="7342"/>
                  </a:cubicBezTo>
                  <a:cubicBezTo>
                    <a:pt x="15504" y="7342"/>
                    <a:pt x="14303" y="10133"/>
                    <a:pt x="13818" y="11045"/>
                  </a:cubicBezTo>
                  <a:cubicBezTo>
                    <a:pt x="13463" y="11714"/>
                    <a:pt x="13096" y="12378"/>
                    <a:pt x="12727" y="13040"/>
                  </a:cubicBezTo>
                  <a:cubicBezTo>
                    <a:pt x="11122" y="15701"/>
                    <a:pt x="9704" y="18487"/>
                    <a:pt x="8148" y="21184"/>
                  </a:cubicBezTo>
                  <a:cubicBezTo>
                    <a:pt x="8072" y="21316"/>
                    <a:pt x="8187" y="21436"/>
                    <a:pt x="8301" y="21436"/>
                  </a:cubicBezTo>
                  <a:cubicBezTo>
                    <a:pt x="8352" y="21436"/>
                    <a:pt x="8403" y="21412"/>
                    <a:pt x="8437" y="21354"/>
                  </a:cubicBezTo>
                  <a:cubicBezTo>
                    <a:pt x="10287" y="18193"/>
                    <a:pt x="12727" y="14656"/>
                    <a:pt x="14375" y="11030"/>
                  </a:cubicBezTo>
                  <a:cubicBezTo>
                    <a:pt x="15112" y="9964"/>
                    <a:pt x="16126" y="8556"/>
                    <a:pt x="16320" y="8556"/>
                  </a:cubicBezTo>
                  <a:cubicBezTo>
                    <a:pt x="16366" y="8556"/>
                    <a:pt x="16365" y="8636"/>
                    <a:pt x="16304" y="8819"/>
                  </a:cubicBezTo>
                  <a:cubicBezTo>
                    <a:pt x="15475" y="11290"/>
                    <a:pt x="13980" y="13608"/>
                    <a:pt x="12660" y="15840"/>
                  </a:cubicBezTo>
                  <a:cubicBezTo>
                    <a:pt x="12432" y="16221"/>
                    <a:pt x="12219" y="16605"/>
                    <a:pt x="11993" y="16986"/>
                  </a:cubicBezTo>
                  <a:cubicBezTo>
                    <a:pt x="11607" y="17633"/>
                    <a:pt x="11228" y="18285"/>
                    <a:pt x="10859" y="18944"/>
                  </a:cubicBezTo>
                  <a:cubicBezTo>
                    <a:pt x="10663" y="19287"/>
                    <a:pt x="10458" y="19625"/>
                    <a:pt x="10264" y="19971"/>
                  </a:cubicBezTo>
                  <a:cubicBezTo>
                    <a:pt x="10339" y="19838"/>
                    <a:pt x="10452" y="19659"/>
                    <a:pt x="10579" y="19466"/>
                  </a:cubicBezTo>
                  <a:lnTo>
                    <a:pt x="10579" y="19466"/>
                  </a:lnTo>
                  <a:cubicBezTo>
                    <a:pt x="10238" y="20090"/>
                    <a:pt x="9886" y="20705"/>
                    <a:pt x="9565" y="21343"/>
                  </a:cubicBezTo>
                  <a:cubicBezTo>
                    <a:pt x="9498" y="21476"/>
                    <a:pt x="9614" y="21599"/>
                    <a:pt x="9725" y="21599"/>
                  </a:cubicBezTo>
                  <a:cubicBezTo>
                    <a:pt x="9776" y="21599"/>
                    <a:pt x="9826" y="21574"/>
                    <a:pt x="9857" y="21513"/>
                  </a:cubicBezTo>
                  <a:cubicBezTo>
                    <a:pt x="10873" y="19521"/>
                    <a:pt x="12022" y="17607"/>
                    <a:pt x="13140" y="15678"/>
                  </a:cubicBezTo>
                  <a:cubicBezTo>
                    <a:pt x="13988" y="14310"/>
                    <a:pt x="14909" y="12993"/>
                    <a:pt x="15830" y="11674"/>
                  </a:cubicBezTo>
                  <a:cubicBezTo>
                    <a:pt x="16516" y="10689"/>
                    <a:pt x="16835" y="10314"/>
                    <a:pt x="16922" y="10314"/>
                  </a:cubicBezTo>
                  <a:cubicBezTo>
                    <a:pt x="17161" y="10314"/>
                    <a:pt x="15654" y="13144"/>
                    <a:pt x="15178" y="13984"/>
                  </a:cubicBezTo>
                  <a:cubicBezTo>
                    <a:pt x="13518" y="16908"/>
                    <a:pt x="11488" y="19553"/>
                    <a:pt x="10039" y="22604"/>
                  </a:cubicBezTo>
                  <a:cubicBezTo>
                    <a:pt x="9971" y="22734"/>
                    <a:pt x="10079" y="22850"/>
                    <a:pt x="10190" y="22850"/>
                  </a:cubicBezTo>
                  <a:cubicBezTo>
                    <a:pt x="10240" y="22850"/>
                    <a:pt x="10291" y="22827"/>
                    <a:pt x="10328" y="22772"/>
                  </a:cubicBezTo>
                  <a:cubicBezTo>
                    <a:pt x="12824" y="19094"/>
                    <a:pt x="15126" y="15291"/>
                    <a:pt x="17567" y="11579"/>
                  </a:cubicBezTo>
                  <a:lnTo>
                    <a:pt x="17567" y="11579"/>
                  </a:lnTo>
                  <a:cubicBezTo>
                    <a:pt x="15017" y="15458"/>
                    <a:pt x="12826" y="20014"/>
                    <a:pt x="10824" y="24336"/>
                  </a:cubicBezTo>
                  <a:cubicBezTo>
                    <a:pt x="10761" y="24471"/>
                    <a:pt x="10865" y="24589"/>
                    <a:pt x="10976" y="24589"/>
                  </a:cubicBezTo>
                  <a:cubicBezTo>
                    <a:pt x="11026" y="24589"/>
                    <a:pt x="11078" y="24564"/>
                    <a:pt x="11116" y="24507"/>
                  </a:cubicBezTo>
                  <a:cubicBezTo>
                    <a:pt x="13877" y="20366"/>
                    <a:pt x="16156" y="15959"/>
                    <a:pt x="18608" y="11633"/>
                  </a:cubicBezTo>
                  <a:lnTo>
                    <a:pt x="18608" y="11633"/>
                  </a:lnTo>
                  <a:cubicBezTo>
                    <a:pt x="16584" y="15205"/>
                    <a:pt x="14306" y="19782"/>
                    <a:pt x="12556" y="23863"/>
                  </a:cubicBezTo>
                  <a:cubicBezTo>
                    <a:pt x="12497" y="23999"/>
                    <a:pt x="12615" y="24123"/>
                    <a:pt x="12723" y="24123"/>
                  </a:cubicBezTo>
                  <a:cubicBezTo>
                    <a:pt x="12773" y="24123"/>
                    <a:pt x="12821" y="24097"/>
                    <a:pt x="12848" y="24033"/>
                  </a:cubicBezTo>
                  <a:cubicBezTo>
                    <a:pt x="14465" y="20364"/>
                    <a:pt x="16382" y="16885"/>
                    <a:pt x="18561" y="13522"/>
                  </a:cubicBezTo>
                  <a:cubicBezTo>
                    <a:pt x="19072" y="12733"/>
                    <a:pt x="19325" y="12419"/>
                    <a:pt x="19404" y="12419"/>
                  </a:cubicBezTo>
                  <a:cubicBezTo>
                    <a:pt x="19679" y="12419"/>
                    <a:pt x="17844" y="16232"/>
                    <a:pt x="17435" y="17076"/>
                  </a:cubicBezTo>
                  <a:cubicBezTo>
                    <a:pt x="16246" y="19535"/>
                    <a:pt x="14921" y="21920"/>
                    <a:pt x="13789" y="24409"/>
                  </a:cubicBezTo>
                  <a:cubicBezTo>
                    <a:pt x="14113" y="23698"/>
                    <a:pt x="14531" y="22968"/>
                    <a:pt x="15005" y="22232"/>
                  </a:cubicBezTo>
                  <a:lnTo>
                    <a:pt x="15005" y="22232"/>
                  </a:lnTo>
                  <a:cubicBezTo>
                    <a:pt x="14315" y="23421"/>
                    <a:pt x="13682" y="24648"/>
                    <a:pt x="13166" y="25947"/>
                  </a:cubicBezTo>
                  <a:cubicBezTo>
                    <a:pt x="13117" y="26073"/>
                    <a:pt x="13219" y="26154"/>
                    <a:pt x="13325" y="26154"/>
                  </a:cubicBezTo>
                  <a:cubicBezTo>
                    <a:pt x="13394" y="26154"/>
                    <a:pt x="13466" y="26120"/>
                    <a:pt x="13498" y="26040"/>
                  </a:cubicBezTo>
                  <a:cubicBezTo>
                    <a:pt x="14190" y="24339"/>
                    <a:pt x="14984" y="22688"/>
                    <a:pt x="15799" y="21048"/>
                  </a:cubicBezTo>
                  <a:cubicBezTo>
                    <a:pt x="17014" y="19316"/>
                    <a:pt x="18408" y="17581"/>
                    <a:pt x="19494" y="15981"/>
                  </a:cubicBezTo>
                  <a:cubicBezTo>
                    <a:pt x="20062" y="15146"/>
                    <a:pt x="20292" y="14830"/>
                    <a:pt x="20316" y="14830"/>
                  </a:cubicBezTo>
                  <a:lnTo>
                    <a:pt x="20316" y="14830"/>
                  </a:lnTo>
                  <a:cubicBezTo>
                    <a:pt x="20359" y="14830"/>
                    <a:pt x="19789" y="15772"/>
                    <a:pt x="19286" y="16611"/>
                  </a:cubicBezTo>
                  <a:cubicBezTo>
                    <a:pt x="17389" y="19247"/>
                    <a:pt x="15781" y="22053"/>
                    <a:pt x="14733" y="25159"/>
                  </a:cubicBezTo>
                  <a:cubicBezTo>
                    <a:pt x="14691" y="25285"/>
                    <a:pt x="14810" y="25385"/>
                    <a:pt x="14921" y="25385"/>
                  </a:cubicBezTo>
                  <a:cubicBezTo>
                    <a:pt x="14978" y="25385"/>
                    <a:pt x="15032" y="25359"/>
                    <a:pt x="15062" y="25298"/>
                  </a:cubicBezTo>
                  <a:cubicBezTo>
                    <a:pt x="16399" y="22596"/>
                    <a:pt x="17848" y="19960"/>
                    <a:pt x="19211" y="17275"/>
                  </a:cubicBezTo>
                  <a:cubicBezTo>
                    <a:pt x="19689" y="16565"/>
                    <a:pt x="19946" y="16277"/>
                    <a:pt x="20051" y="16277"/>
                  </a:cubicBezTo>
                  <a:cubicBezTo>
                    <a:pt x="20292" y="16277"/>
                    <a:pt x="19713" y="17816"/>
                    <a:pt x="19130" y="19226"/>
                  </a:cubicBezTo>
                  <a:cubicBezTo>
                    <a:pt x="17375" y="22347"/>
                    <a:pt x="15813" y="25578"/>
                    <a:pt x="13812" y="28560"/>
                  </a:cubicBezTo>
                  <a:cubicBezTo>
                    <a:pt x="13746" y="28199"/>
                    <a:pt x="13679" y="27835"/>
                    <a:pt x="13613" y="27475"/>
                  </a:cubicBezTo>
                  <a:cubicBezTo>
                    <a:pt x="13663" y="26901"/>
                    <a:pt x="13917" y="26615"/>
                    <a:pt x="14371" y="26615"/>
                  </a:cubicBezTo>
                  <a:cubicBezTo>
                    <a:pt x="14472" y="26615"/>
                    <a:pt x="14583" y="26629"/>
                    <a:pt x="14704" y="26658"/>
                  </a:cubicBezTo>
                  <a:cubicBezTo>
                    <a:pt x="14697" y="26686"/>
                    <a:pt x="14721" y="26705"/>
                    <a:pt x="14744" y="26705"/>
                  </a:cubicBezTo>
                  <a:cubicBezTo>
                    <a:pt x="14758" y="26705"/>
                    <a:pt x="14772" y="26697"/>
                    <a:pt x="14777" y="26678"/>
                  </a:cubicBezTo>
                  <a:cubicBezTo>
                    <a:pt x="14916" y="26096"/>
                    <a:pt x="14838" y="25879"/>
                    <a:pt x="14660" y="25879"/>
                  </a:cubicBezTo>
                  <a:cubicBezTo>
                    <a:pt x="14439" y="25879"/>
                    <a:pt x="14063" y="26218"/>
                    <a:pt x="13766" y="26611"/>
                  </a:cubicBezTo>
                  <a:cubicBezTo>
                    <a:pt x="13131" y="27457"/>
                    <a:pt x="13212" y="28196"/>
                    <a:pt x="13619" y="28855"/>
                  </a:cubicBezTo>
                  <a:cubicBezTo>
                    <a:pt x="13576" y="28918"/>
                    <a:pt x="13535" y="28987"/>
                    <a:pt x="13489" y="29054"/>
                  </a:cubicBezTo>
                  <a:cubicBezTo>
                    <a:pt x="13394" y="29189"/>
                    <a:pt x="13518" y="29313"/>
                    <a:pt x="13649" y="29313"/>
                  </a:cubicBezTo>
                  <a:cubicBezTo>
                    <a:pt x="13705" y="29313"/>
                    <a:pt x="13762" y="29290"/>
                    <a:pt x="13804" y="29236"/>
                  </a:cubicBezTo>
                  <a:cubicBezTo>
                    <a:pt x="13818" y="29215"/>
                    <a:pt x="13832" y="29192"/>
                    <a:pt x="13850" y="29172"/>
                  </a:cubicBezTo>
                  <a:cubicBezTo>
                    <a:pt x="14410" y="29865"/>
                    <a:pt x="15290" y="30457"/>
                    <a:pt x="15975" y="30965"/>
                  </a:cubicBezTo>
                  <a:cubicBezTo>
                    <a:pt x="15996" y="30981"/>
                    <a:pt x="16021" y="30989"/>
                    <a:pt x="16047" y="30989"/>
                  </a:cubicBezTo>
                  <a:cubicBezTo>
                    <a:pt x="16102" y="30989"/>
                    <a:pt x="16161" y="30955"/>
                    <a:pt x="16188" y="30910"/>
                  </a:cubicBezTo>
                  <a:cubicBezTo>
                    <a:pt x="16627" y="30154"/>
                    <a:pt x="16821" y="29383"/>
                    <a:pt x="16898" y="28569"/>
                  </a:cubicBezTo>
                  <a:cubicBezTo>
                    <a:pt x="16922" y="28462"/>
                    <a:pt x="16956" y="28358"/>
                    <a:pt x="16974" y="28248"/>
                  </a:cubicBezTo>
                  <a:cubicBezTo>
                    <a:pt x="16985" y="28193"/>
                    <a:pt x="16971" y="28139"/>
                    <a:pt x="16936" y="28095"/>
                  </a:cubicBezTo>
                  <a:cubicBezTo>
                    <a:pt x="16945" y="27864"/>
                    <a:pt x="16953" y="27631"/>
                    <a:pt x="16950" y="27388"/>
                  </a:cubicBezTo>
                  <a:cubicBezTo>
                    <a:pt x="16913" y="25396"/>
                    <a:pt x="16976" y="24025"/>
                    <a:pt x="19159" y="23303"/>
                  </a:cubicBezTo>
                  <a:cubicBezTo>
                    <a:pt x="19320" y="23250"/>
                    <a:pt x="19273" y="23016"/>
                    <a:pt x="19125" y="23016"/>
                  </a:cubicBezTo>
                  <a:cubicBezTo>
                    <a:pt x="19111" y="23016"/>
                    <a:pt x="19097" y="23018"/>
                    <a:pt x="19081" y="23023"/>
                  </a:cubicBezTo>
                  <a:cubicBezTo>
                    <a:pt x="18654" y="23135"/>
                    <a:pt x="18247" y="23314"/>
                    <a:pt x="17877" y="23554"/>
                  </a:cubicBezTo>
                  <a:cubicBezTo>
                    <a:pt x="18076" y="23262"/>
                    <a:pt x="18276" y="22971"/>
                    <a:pt x="18472" y="22682"/>
                  </a:cubicBezTo>
                  <a:cubicBezTo>
                    <a:pt x="18810" y="22177"/>
                    <a:pt x="19133" y="21672"/>
                    <a:pt x="19442" y="21167"/>
                  </a:cubicBezTo>
                  <a:lnTo>
                    <a:pt x="19442" y="21167"/>
                  </a:lnTo>
                  <a:cubicBezTo>
                    <a:pt x="19352" y="21499"/>
                    <a:pt x="19300" y="21856"/>
                    <a:pt x="19249" y="22287"/>
                  </a:cubicBezTo>
                  <a:cubicBezTo>
                    <a:pt x="19242" y="22341"/>
                    <a:pt x="19293" y="22373"/>
                    <a:pt x="19342" y="22373"/>
                  </a:cubicBezTo>
                  <a:cubicBezTo>
                    <a:pt x="19381" y="22373"/>
                    <a:pt x="19418" y="22353"/>
                    <a:pt x="19425" y="22310"/>
                  </a:cubicBezTo>
                  <a:cubicBezTo>
                    <a:pt x="19739" y="20321"/>
                    <a:pt x="21645" y="19483"/>
                    <a:pt x="21887" y="17725"/>
                  </a:cubicBezTo>
                  <a:cubicBezTo>
                    <a:pt x="22089" y="16276"/>
                    <a:pt x="21861" y="15084"/>
                    <a:pt x="21474" y="13669"/>
                  </a:cubicBezTo>
                  <a:cubicBezTo>
                    <a:pt x="21209" y="12690"/>
                    <a:pt x="20782" y="11801"/>
                    <a:pt x="20265" y="10958"/>
                  </a:cubicBezTo>
                  <a:cubicBezTo>
                    <a:pt x="20262" y="10952"/>
                    <a:pt x="20259" y="10947"/>
                    <a:pt x="20256" y="10941"/>
                  </a:cubicBezTo>
                  <a:cubicBezTo>
                    <a:pt x="18391" y="7904"/>
                    <a:pt x="15319" y="5499"/>
                    <a:pt x="14003" y="2092"/>
                  </a:cubicBezTo>
                  <a:cubicBezTo>
                    <a:pt x="13976" y="2025"/>
                    <a:pt x="13917" y="1996"/>
                    <a:pt x="13859" y="1996"/>
                  </a:cubicBezTo>
                  <a:cubicBezTo>
                    <a:pt x="13772" y="1996"/>
                    <a:pt x="13687" y="2063"/>
                    <a:pt x="13726" y="2167"/>
                  </a:cubicBezTo>
                  <a:cubicBezTo>
                    <a:pt x="13890" y="2615"/>
                    <a:pt x="14081" y="3051"/>
                    <a:pt x="14292" y="3475"/>
                  </a:cubicBezTo>
                  <a:cubicBezTo>
                    <a:pt x="14280" y="3472"/>
                    <a:pt x="14269" y="3471"/>
                    <a:pt x="14258" y="3471"/>
                  </a:cubicBezTo>
                  <a:cubicBezTo>
                    <a:pt x="14209" y="3471"/>
                    <a:pt x="14162" y="3497"/>
                    <a:pt x="14138" y="3544"/>
                  </a:cubicBezTo>
                  <a:cubicBezTo>
                    <a:pt x="12343" y="6630"/>
                    <a:pt x="10573" y="9728"/>
                    <a:pt x="8789" y="12823"/>
                  </a:cubicBezTo>
                  <a:cubicBezTo>
                    <a:pt x="7894" y="14373"/>
                    <a:pt x="6990" y="15921"/>
                    <a:pt x="6078" y="17462"/>
                  </a:cubicBezTo>
                  <a:cubicBezTo>
                    <a:pt x="5916" y="17734"/>
                    <a:pt x="5089" y="19388"/>
                    <a:pt x="5080" y="19388"/>
                  </a:cubicBezTo>
                  <a:cubicBezTo>
                    <a:pt x="5076" y="19388"/>
                    <a:pt x="5258" y="19012"/>
                    <a:pt x="5786" y="17930"/>
                  </a:cubicBezTo>
                  <a:cubicBezTo>
                    <a:pt x="8304" y="12783"/>
                    <a:pt x="11690" y="8218"/>
                    <a:pt x="13486" y="2721"/>
                  </a:cubicBezTo>
                  <a:cubicBezTo>
                    <a:pt x="13524" y="2608"/>
                    <a:pt x="13424" y="2521"/>
                    <a:pt x="13326" y="2521"/>
                  </a:cubicBezTo>
                  <a:cubicBezTo>
                    <a:pt x="13275" y="2521"/>
                    <a:pt x="13224" y="2545"/>
                    <a:pt x="13194" y="2600"/>
                  </a:cubicBezTo>
                  <a:cubicBezTo>
                    <a:pt x="11604" y="5594"/>
                    <a:pt x="9949" y="8553"/>
                    <a:pt x="8235" y="11478"/>
                  </a:cubicBezTo>
                  <a:cubicBezTo>
                    <a:pt x="7368" y="12953"/>
                    <a:pt x="6474" y="14408"/>
                    <a:pt x="5576" y="15866"/>
                  </a:cubicBezTo>
                  <a:cubicBezTo>
                    <a:pt x="4969" y="16842"/>
                    <a:pt x="4357" y="17812"/>
                    <a:pt x="3740" y="18782"/>
                  </a:cubicBezTo>
                  <a:cubicBezTo>
                    <a:pt x="4037" y="17916"/>
                    <a:pt x="4406" y="17079"/>
                    <a:pt x="4848" y="16276"/>
                  </a:cubicBezTo>
                  <a:cubicBezTo>
                    <a:pt x="7527" y="10814"/>
                    <a:pt x="11355" y="6148"/>
                    <a:pt x="13013" y="204"/>
                  </a:cubicBezTo>
                  <a:cubicBezTo>
                    <a:pt x="13045" y="87"/>
                    <a:pt x="12952" y="7"/>
                    <a:pt x="12857" y="7"/>
                  </a:cubicBezTo>
                  <a:cubicBezTo>
                    <a:pt x="12807" y="7"/>
                    <a:pt x="12757" y="29"/>
                    <a:pt x="12724" y="80"/>
                  </a:cubicBezTo>
                  <a:cubicBezTo>
                    <a:pt x="9915" y="4483"/>
                    <a:pt x="7790" y="9289"/>
                    <a:pt x="5336" y="13888"/>
                  </a:cubicBezTo>
                  <a:cubicBezTo>
                    <a:pt x="4903" y="14682"/>
                    <a:pt x="4438" y="15456"/>
                    <a:pt x="3939" y="16207"/>
                  </a:cubicBezTo>
                  <a:cubicBezTo>
                    <a:pt x="2957" y="17756"/>
                    <a:pt x="2504" y="18300"/>
                    <a:pt x="2356" y="18300"/>
                  </a:cubicBezTo>
                  <a:cubicBezTo>
                    <a:pt x="2071" y="18300"/>
                    <a:pt x="2905" y="16302"/>
                    <a:pt x="3269" y="15566"/>
                  </a:cubicBezTo>
                  <a:cubicBezTo>
                    <a:pt x="3278" y="15548"/>
                    <a:pt x="3283" y="15531"/>
                    <a:pt x="3292" y="15514"/>
                  </a:cubicBezTo>
                  <a:cubicBezTo>
                    <a:pt x="6762" y="10822"/>
                    <a:pt x="8587" y="5002"/>
                    <a:pt x="12057" y="244"/>
                  </a:cubicBezTo>
                  <a:cubicBezTo>
                    <a:pt x="12145" y="124"/>
                    <a:pt x="12026" y="0"/>
                    <a:pt x="119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8" name="Google Shape;9448;p131"/>
            <p:cNvSpPr/>
            <p:nvPr/>
          </p:nvSpPr>
          <p:spPr>
            <a:xfrm>
              <a:off x="6920800" y="4536575"/>
              <a:ext cx="288650" cy="364500"/>
            </a:xfrm>
            <a:custGeom>
              <a:avLst/>
              <a:gdLst/>
              <a:ahLst/>
              <a:cxnLst/>
              <a:rect l="l" t="t" r="r" b="b"/>
              <a:pathLst>
                <a:path w="11546" h="14580" extrusionOk="0">
                  <a:moveTo>
                    <a:pt x="6419" y="882"/>
                  </a:moveTo>
                  <a:lnTo>
                    <a:pt x="6419" y="882"/>
                  </a:lnTo>
                  <a:cubicBezTo>
                    <a:pt x="6707" y="1162"/>
                    <a:pt x="6999" y="1436"/>
                    <a:pt x="7293" y="1707"/>
                  </a:cubicBezTo>
                  <a:cubicBezTo>
                    <a:pt x="7178" y="1898"/>
                    <a:pt x="7068" y="2094"/>
                    <a:pt x="6956" y="2288"/>
                  </a:cubicBezTo>
                  <a:cubicBezTo>
                    <a:pt x="7028" y="2074"/>
                    <a:pt x="7071" y="1855"/>
                    <a:pt x="7088" y="1629"/>
                  </a:cubicBezTo>
                  <a:cubicBezTo>
                    <a:pt x="7094" y="1529"/>
                    <a:pt x="7008" y="1467"/>
                    <a:pt x="6922" y="1467"/>
                  </a:cubicBezTo>
                  <a:cubicBezTo>
                    <a:pt x="6881" y="1467"/>
                    <a:pt x="6840" y="1481"/>
                    <a:pt x="6808" y="1511"/>
                  </a:cubicBezTo>
                  <a:lnTo>
                    <a:pt x="6808" y="1514"/>
                  </a:lnTo>
                  <a:cubicBezTo>
                    <a:pt x="6678" y="1644"/>
                    <a:pt x="6557" y="1777"/>
                    <a:pt x="6445" y="1918"/>
                  </a:cubicBezTo>
                  <a:cubicBezTo>
                    <a:pt x="6439" y="1572"/>
                    <a:pt x="6430" y="1228"/>
                    <a:pt x="6419" y="882"/>
                  </a:cubicBezTo>
                  <a:close/>
                  <a:moveTo>
                    <a:pt x="8951" y="2513"/>
                  </a:moveTo>
                  <a:cubicBezTo>
                    <a:pt x="9335" y="3044"/>
                    <a:pt x="9718" y="3572"/>
                    <a:pt x="10102" y="4101"/>
                  </a:cubicBezTo>
                  <a:cubicBezTo>
                    <a:pt x="9791" y="4378"/>
                    <a:pt x="9485" y="4658"/>
                    <a:pt x="9182" y="4944"/>
                  </a:cubicBezTo>
                  <a:lnTo>
                    <a:pt x="9182" y="4947"/>
                  </a:lnTo>
                  <a:cubicBezTo>
                    <a:pt x="9156" y="4970"/>
                    <a:pt x="9135" y="5004"/>
                    <a:pt x="9109" y="5027"/>
                  </a:cubicBezTo>
                  <a:cubicBezTo>
                    <a:pt x="9153" y="4886"/>
                    <a:pt x="9193" y="4745"/>
                    <a:pt x="9231" y="4600"/>
                  </a:cubicBezTo>
                  <a:cubicBezTo>
                    <a:pt x="9340" y="4447"/>
                    <a:pt x="9349" y="4384"/>
                    <a:pt x="9473" y="4043"/>
                  </a:cubicBezTo>
                  <a:cubicBezTo>
                    <a:pt x="9502" y="3962"/>
                    <a:pt x="9462" y="3899"/>
                    <a:pt x="9407" y="3858"/>
                  </a:cubicBezTo>
                  <a:cubicBezTo>
                    <a:pt x="9427" y="3760"/>
                    <a:pt x="9450" y="3668"/>
                    <a:pt x="9467" y="3570"/>
                  </a:cubicBezTo>
                  <a:cubicBezTo>
                    <a:pt x="9494" y="3435"/>
                    <a:pt x="9387" y="3330"/>
                    <a:pt x="9277" y="3330"/>
                  </a:cubicBezTo>
                  <a:cubicBezTo>
                    <a:pt x="9221" y="3330"/>
                    <a:pt x="9163" y="3358"/>
                    <a:pt x="9124" y="3425"/>
                  </a:cubicBezTo>
                  <a:cubicBezTo>
                    <a:pt x="8541" y="4407"/>
                    <a:pt x="7940" y="5377"/>
                    <a:pt x="7354" y="6358"/>
                  </a:cubicBezTo>
                  <a:cubicBezTo>
                    <a:pt x="7337" y="6393"/>
                    <a:pt x="7319" y="6428"/>
                    <a:pt x="7299" y="6459"/>
                  </a:cubicBezTo>
                  <a:cubicBezTo>
                    <a:pt x="7744" y="5204"/>
                    <a:pt x="8125" y="3933"/>
                    <a:pt x="8313" y="2594"/>
                  </a:cubicBezTo>
                  <a:cubicBezTo>
                    <a:pt x="8353" y="2628"/>
                    <a:pt x="8390" y="2663"/>
                    <a:pt x="8431" y="2698"/>
                  </a:cubicBezTo>
                  <a:cubicBezTo>
                    <a:pt x="8466" y="2725"/>
                    <a:pt x="8513" y="2747"/>
                    <a:pt x="8560" y="2747"/>
                  </a:cubicBezTo>
                  <a:cubicBezTo>
                    <a:pt x="8586" y="2747"/>
                    <a:pt x="8612" y="2740"/>
                    <a:pt x="8636" y="2724"/>
                  </a:cubicBezTo>
                  <a:cubicBezTo>
                    <a:pt x="8737" y="2649"/>
                    <a:pt x="8841" y="2576"/>
                    <a:pt x="8951" y="2513"/>
                  </a:cubicBezTo>
                  <a:close/>
                  <a:moveTo>
                    <a:pt x="8572" y="5068"/>
                  </a:moveTo>
                  <a:lnTo>
                    <a:pt x="8572" y="5068"/>
                  </a:lnTo>
                  <a:cubicBezTo>
                    <a:pt x="8419" y="5466"/>
                    <a:pt x="8295" y="5873"/>
                    <a:pt x="8203" y="6286"/>
                  </a:cubicBezTo>
                  <a:cubicBezTo>
                    <a:pt x="7949" y="6728"/>
                    <a:pt x="7715" y="7184"/>
                    <a:pt x="7452" y="7577"/>
                  </a:cubicBezTo>
                  <a:cubicBezTo>
                    <a:pt x="7132" y="8065"/>
                    <a:pt x="6780" y="8529"/>
                    <a:pt x="6419" y="8986"/>
                  </a:cubicBezTo>
                  <a:lnTo>
                    <a:pt x="6416" y="8988"/>
                  </a:lnTo>
                  <a:cubicBezTo>
                    <a:pt x="7042" y="7629"/>
                    <a:pt x="7787" y="6350"/>
                    <a:pt x="8572" y="5068"/>
                  </a:cubicBezTo>
                  <a:close/>
                  <a:moveTo>
                    <a:pt x="7959" y="3159"/>
                  </a:moveTo>
                  <a:cubicBezTo>
                    <a:pt x="8064" y="3159"/>
                    <a:pt x="7620" y="4366"/>
                    <a:pt x="7545" y="4649"/>
                  </a:cubicBezTo>
                  <a:cubicBezTo>
                    <a:pt x="7114" y="6292"/>
                    <a:pt x="6390" y="7865"/>
                    <a:pt x="5801" y="9456"/>
                  </a:cubicBezTo>
                  <a:cubicBezTo>
                    <a:pt x="5772" y="9537"/>
                    <a:pt x="5818" y="9603"/>
                    <a:pt x="5882" y="9644"/>
                  </a:cubicBezTo>
                  <a:cubicBezTo>
                    <a:pt x="5325" y="10295"/>
                    <a:pt x="4731" y="10915"/>
                    <a:pt x="4114" y="11518"/>
                  </a:cubicBezTo>
                  <a:lnTo>
                    <a:pt x="4114" y="11518"/>
                  </a:lnTo>
                  <a:cubicBezTo>
                    <a:pt x="5049" y="9493"/>
                    <a:pt x="5989" y="7480"/>
                    <a:pt x="6736" y="5394"/>
                  </a:cubicBezTo>
                  <a:cubicBezTo>
                    <a:pt x="6982" y="4912"/>
                    <a:pt x="7224" y="4427"/>
                    <a:pt x="7472" y="3948"/>
                  </a:cubicBezTo>
                  <a:cubicBezTo>
                    <a:pt x="7775" y="3370"/>
                    <a:pt x="7915" y="3159"/>
                    <a:pt x="7959" y="3159"/>
                  </a:cubicBezTo>
                  <a:close/>
                  <a:moveTo>
                    <a:pt x="5362" y="5264"/>
                  </a:moveTo>
                  <a:lnTo>
                    <a:pt x="5362" y="5264"/>
                  </a:lnTo>
                  <a:cubicBezTo>
                    <a:pt x="4857" y="6301"/>
                    <a:pt x="4369" y="7346"/>
                    <a:pt x="3884" y="8397"/>
                  </a:cubicBezTo>
                  <a:cubicBezTo>
                    <a:pt x="4011" y="8050"/>
                    <a:pt x="4129" y="7701"/>
                    <a:pt x="4225" y="7337"/>
                  </a:cubicBezTo>
                  <a:cubicBezTo>
                    <a:pt x="4254" y="7231"/>
                    <a:pt x="4177" y="7165"/>
                    <a:pt x="4093" y="7165"/>
                  </a:cubicBezTo>
                  <a:cubicBezTo>
                    <a:pt x="4047" y="7165"/>
                    <a:pt x="4000" y="7185"/>
                    <a:pt x="3968" y="7227"/>
                  </a:cubicBezTo>
                  <a:cubicBezTo>
                    <a:pt x="3332" y="8073"/>
                    <a:pt x="2749" y="8954"/>
                    <a:pt x="2221" y="9869"/>
                  </a:cubicBezTo>
                  <a:cubicBezTo>
                    <a:pt x="1955" y="10342"/>
                    <a:pt x="1707" y="10822"/>
                    <a:pt x="1473" y="11307"/>
                  </a:cubicBezTo>
                  <a:cubicBezTo>
                    <a:pt x="1215" y="11822"/>
                    <a:pt x="1100" y="12017"/>
                    <a:pt x="1073" y="12017"/>
                  </a:cubicBezTo>
                  <a:cubicBezTo>
                    <a:pt x="996" y="12017"/>
                    <a:pt x="1661" y="10382"/>
                    <a:pt x="1753" y="10152"/>
                  </a:cubicBezTo>
                  <a:cubicBezTo>
                    <a:pt x="2068" y="9762"/>
                    <a:pt x="2374" y="9367"/>
                    <a:pt x="2622" y="8936"/>
                  </a:cubicBezTo>
                  <a:cubicBezTo>
                    <a:pt x="2676" y="8846"/>
                    <a:pt x="2593" y="8744"/>
                    <a:pt x="2508" y="8744"/>
                  </a:cubicBezTo>
                  <a:cubicBezTo>
                    <a:pt x="2479" y="8744"/>
                    <a:pt x="2450" y="8756"/>
                    <a:pt x="2426" y="8783"/>
                  </a:cubicBezTo>
                  <a:cubicBezTo>
                    <a:pt x="2316" y="8913"/>
                    <a:pt x="2218" y="9043"/>
                    <a:pt x="2123" y="9176"/>
                  </a:cubicBezTo>
                  <a:cubicBezTo>
                    <a:pt x="2122" y="9171"/>
                    <a:pt x="2120" y="9169"/>
                    <a:pt x="2116" y="9169"/>
                  </a:cubicBezTo>
                  <a:cubicBezTo>
                    <a:pt x="2047" y="9169"/>
                    <a:pt x="1493" y="10194"/>
                    <a:pt x="1239" y="10533"/>
                  </a:cubicBezTo>
                  <a:cubicBezTo>
                    <a:pt x="1121" y="10692"/>
                    <a:pt x="994" y="10851"/>
                    <a:pt x="867" y="11006"/>
                  </a:cubicBezTo>
                  <a:cubicBezTo>
                    <a:pt x="956" y="10669"/>
                    <a:pt x="1031" y="10435"/>
                    <a:pt x="1034" y="10426"/>
                  </a:cubicBezTo>
                  <a:cubicBezTo>
                    <a:pt x="2114" y="8469"/>
                    <a:pt x="4086" y="7109"/>
                    <a:pt x="5362" y="5264"/>
                  </a:cubicBezTo>
                  <a:close/>
                  <a:moveTo>
                    <a:pt x="7418" y="2074"/>
                  </a:moveTo>
                  <a:cubicBezTo>
                    <a:pt x="6889" y="2960"/>
                    <a:pt x="6647" y="4280"/>
                    <a:pt x="6335" y="5432"/>
                  </a:cubicBezTo>
                  <a:cubicBezTo>
                    <a:pt x="5247" y="7606"/>
                    <a:pt x="4250" y="9823"/>
                    <a:pt x="3451" y="12130"/>
                  </a:cubicBezTo>
                  <a:lnTo>
                    <a:pt x="3451" y="12132"/>
                  </a:lnTo>
                  <a:cubicBezTo>
                    <a:pt x="2850" y="12649"/>
                    <a:pt x="2206" y="13111"/>
                    <a:pt x="1548" y="13547"/>
                  </a:cubicBezTo>
                  <a:cubicBezTo>
                    <a:pt x="3073" y="11027"/>
                    <a:pt x="4242" y="8333"/>
                    <a:pt x="5495" y="5674"/>
                  </a:cubicBezTo>
                  <a:cubicBezTo>
                    <a:pt x="6078" y="4441"/>
                    <a:pt x="6719" y="3243"/>
                    <a:pt x="7418" y="2074"/>
                  </a:cubicBezTo>
                  <a:close/>
                  <a:moveTo>
                    <a:pt x="3757" y="7993"/>
                  </a:moveTo>
                  <a:cubicBezTo>
                    <a:pt x="3214" y="9999"/>
                    <a:pt x="1877" y="11786"/>
                    <a:pt x="1109" y="13717"/>
                  </a:cubicBezTo>
                  <a:cubicBezTo>
                    <a:pt x="1095" y="13752"/>
                    <a:pt x="1098" y="13792"/>
                    <a:pt x="1118" y="13824"/>
                  </a:cubicBezTo>
                  <a:cubicBezTo>
                    <a:pt x="993" y="13901"/>
                    <a:pt x="889" y="13936"/>
                    <a:pt x="804" y="13936"/>
                  </a:cubicBezTo>
                  <a:cubicBezTo>
                    <a:pt x="251" y="13936"/>
                    <a:pt x="513" y="12438"/>
                    <a:pt x="766" y="11399"/>
                  </a:cubicBezTo>
                  <a:lnTo>
                    <a:pt x="766" y="11399"/>
                  </a:lnTo>
                  <a:lnTo>
                    <a:pt x="766" y="11402"/>
                  </a:lnTo>
                  <a:cubicBezTo>
                    <a:pt x="933" y="11174"/>
                    <a:pt x="1112" y="10955"/>
                    <a:pt x="1291" y="10732"/>
                  </a:cubicBezTo>
                  <a:lnTo>
                    <a:pt x="1291" y="10732"/>
                  </a:lnTo>
                  <a:cubicBezTo>
                    <a:pt x="1057" y="11376"/>
                    <a:pt x="913" y="12057"/>
                    <a:pt x="812" y="12811"/>
                  </a:cubicBezTo>
                  <a:cubicBezTo>
                    <a:pt x="801" y="12888"/>
                    <a:pt x="876" y="12937"/>
                    <a:pt x="946" y="12937"/>
                  </a:cubicBezTo>
                  <a:cubicBezTo>
                    <a:pt x="989" y="12937"/>
                    <a:pt x="1030" y="12919"/>
                    <a:pt x="1049" y="12877"/>
                  </a:cubicBezTo>
                  <a:cubicBezTo>
                    <a:pt x="1476" y="11896"/>
                    <a:pt x="1944" y="10946"/>
                    <a:pt x="2455" y="10005"/>
                  </a:cubicBezTo>
                  <a:cubicBezTo>
                    <a:pt x="2769" y="9427"/>
                    <a:pt x="3598" y="8579"/>
                    <a:pt x="3757" y="7993"/>
                  </a:cubicBezTo>
                  <a:close/>
                  <a:moveTo>
                    <a:pt x="5927" y="1"/>
                  </a:moveTo>
                  <a:cubicBezTo>
                    <a:pt x="5797" y="1"/>
                    <a:pt x="5683" y="169"/>
                    <a:pt x="5801" y="287"/>
                  </a:cubicBezTo>
                  <a:cubicBezTo>
                    <a:pt x="5954" y="440"/>
                    <a:pt x="6104" y="576"/>
                    <a:pt x="6254" y="723"/>
                  </a:cubicBezTo>
                  <a:cubicBezTo>
                    <a:pt x="6225" y="732"/>
                    <a:pt x="6202" y="752"/>
                    <a:pt x="6188" y="778"/>
                  </a:cubicBezTo>
                  <a:cubicBezTo>
                    <a:pt x="6049" y="1052"/>
                    <a:pt x="5879" y="1306"/>
                    <a:pt x="5740" y="1580"/>
                  </a:cubicBezTo>
                  <a:cubicBezTo>
                    <a:pt x="5702" y="1656"/>
                    <a:pt x="5764" y="1722"/>
                    <a:pt x="5826" y="1722"/>
                  </a:cubicBezTo>
                  <a:cubicBezTo>
                    <a:pt x="5855" y="1722"/>
                    <a:pt x="5883" y="1708"/>
                    <a:pt x="5902" y="1676"/>
                  </a:cubicBezTo>
                  <a:cubicBezTo>
                    <a:pt x="5983" y="1537"/>
                    <a:pt x="6072" y="1407"/>
                    <a:pt x="6159" y="1277"/>
                  </a:cubicBezTo>
                  <a:lnTo>
                    <a:pt x="6159" y="1277"/>
                  </a:lnTo>
                  <a:cubicBezTo>
                    <a:pt x="6147" y="1655"/>
                    <a:pt x="6133" y="2037"/>
                    <a:pt x="6130" y="2415"/>
                  </a:cubicBezTo>
                  <a:cubicBezTo>
                    <a:pt x="6133" y="2516"/>
                    <a:pt x="6215" y="2576"/>
                    <a:pt x="6297" y="2576"/>
                  </a:cubicBezTo>
                  <a:cubicBezTo>
                    <a:pt x="6349" y="2576"/>
                    <a:pt x="6401" y="2552"/>
                    <a:pt x="6433" y="2498"/>
                  </a:cubicBezTo>
                  <a:cubicBezTo>
                    <a:pt x="6497" y="2392"/>
                    <a:pt x="6569" y="2291"/>
                    <a:pt x="6647" y="2195"/>
                  </a:cubicBezTo>
                  <a:lnTo>
                    <a:pt x="6647" y="2195"/>
                  </a:lnTo>
                  <a:cubicBezTo>
                    <a:pt x="6471" y="2741"/>
                    <a:pt x="6141" y="3249"/>
                    <a:pt x="6014" y="3801"/>
                  </a:cubicBezTo>
                  <a:cubicBezTo>
                    <a:pt x="6009" y="3838"/>
                    <a:pt x="6020" y="3878"/>
                    <a:pt x="6046" y="3907"/>
                  </a:cubicBezTo>
                  <a:cubicBezTo>
                    <a:pt x="5986" y="4029"/>
                    <a:pt x="5925" y="4150"/>
                    <a:pt x="5864" y="4271"/>
                  </a:cubicBezTo>
                  <a:cubicBezTo>
                    <a:pt x="6170" y="3038"/>
                    <a:pt x="5570" y="1468"/>
                    <a:pt x="5365" y="359"/>
                  </a:cubicBezTo>
                  <a:cubicBezTo>
                    <a:pt x="5356" y="308"/>
                    <a:pt x="5311" y="285"/>
                    <a:pt x="5266" y="285"/>
                  </a:cubicBezTo>
                  <a:cubicBezTo>
                    <a:pt x="5208" y="285"/>
                    <a:pt x="5149" y="322"/>
                    <a:pt x="5157" y="388"/>
                  </a:cubicBezTo>
                  <a:cubicBezTo>
                    <a:pt x="5336" y="1806"/>
                    <a:pt x="5925" y="3336"/>
                    <a:pt x="5342" y="4716"/>
                  </a:cubicBezTo>
                  <a:cubicBezTo>
                    <a:pt x="4741" y="6130"/>
                    <a:pt x="3127" y="7435"/>
                    <a:pt x="2077" y="8558"/>
                  </a:cubicBezTo>
                  <a:cubicBezTo>
                    <a:pt x="1034" y="9670"/>
                    <a:pt x="316" y="10796"/>
                    <a:pt x="105" y="12080"/>
                  </a:cubicBezTo>
                  <a:cubicBezTo>
                    <a:pt x="96" y="12101"/>
                    <a:pt x="82" y="12118"/>
                    <a:pt x="73" y="12135"/>
                  </a:cubicBezTo>
                  <a:cubicBezTo>
                    <a:pt x="53" y="12170"/>
                    <a:pt x="61" y="12213"/>
                    <a:pt x="90" y="12239"/>
                  </a:cubicBezTo>
                  <a:cubicBezTo>
                    <a:pt x="1" y="12923"/>
                    <a:pt x="44" y="13654"/>
                    <a:pt x="278" y="14454"/>
                  </a:cubicBezTo>
                  <a:cubicBezTo>
                    <a:pt x="301" y="14531"/>
                    <a:pt x="373" y="14580"/>
                    <a:pt x="448" y="14580"/>
                  </a:cubicBezTo>
                  <a:cubicBezTo>
                    <a:pt x="476" y="14580"/>
                    <a:pt x="505" y="14573"/>
                    <a:pt x="532" y="14557"/>
                  </a:cubicBezTo>
                  <a:cubicBezTo>
                    <a:pt x="1638" y="13922"/>
                    <a:pt x="2680" y="13183"/>
                    <a:pt x="3644" y="12349"/>
                  </a:cubicBezTo>
                  <a:cubicBezTo>
                    <a:pt x="3696" y="12349"/>
                    <a:pt x="3745" y="12320"/>
                    <a:pt x="3768" y="12271"/>
                  </a:cubicBezTo>
                  <a:lnTo>
                    <a:pt x="3783" y="12239"/>
                  </a:lnTo>
                  <a:cubicBezTo>
                    <a:pt x="4825" y="11318"/>
                    <a:pt x="5789" y="10314"/>
                    <a:pt x="6661" y="9231"/>
                  </a:cubicBezTo>
                  <a:cubicBezTo>
                    <a:pt x="7316" y="8428"/>
                    <a:pt x="7882" y="7557"/>
                    <a:pt x="8434" y="6676"/>
                  </a:cubicBezTo>
                  <a:cubicBezTo>
                    <a:pt x="8466" y="6664"/>
                    <a:pt x="8489" y="6638"/>
                    <a:pt x="8506" y="6610"/>
                  </a:cubicBezTo>
                  <a:cubicBezTo>
                    <a:pt x="8526" y="6563"/>
                    <a:pt x="8543" y="6517"/>
                    <a:pt x="8564" y="6471"/>
                  </a:cubicBezTo>
                  <a:cubicBezTo>
                    <a:pt x="8607" y="6399"/>
                    <a:pt x="8653" y="6332"/>
                    <a:pt x="8696" y="6263"/>
                  </a:cubicBezTo>
                  <a:cubicBezTo>
                    <a:pt x="9372" y="5172"/>
                    <a:pt x="10362" y="4502"/>
                    <a:pt x="11064" y="3463"/>
                  </a:cubicBezTo>
                  <a:cubicBezTo>
                    <a:pt x="11546" y="2750"/>
                    <a:pt x="10613" y="1996"/>
                    <a:pt x="10050" y="1849"/>
                  </a:cubicBezTo>
                  <a:cubicBezTo>
                    <a:pt x="10013" y="1839"/>
                    <a:pt x="9970" y="1835"/>
                    <a:pt x="9922" y="1835"/>
                  </a:cubicBezTo>
                  <a:cubicBezTo>
                    <a:pt x="9665" y="1835"/>
                    <a:pt x="9283" y="1963"/>
                    <a:pt x="9112" y="2051"/>
                  </a:cubicBezTo>
                  <a:cubicBezTo>
                    <a:pt x="8957" y="2131"/>
                    <a:pt x="8802" y="2167"/>
                    <a:pt x="8648" y="2167"/>
                  </a:cubicBezTo>
                  <a:cubicBezTo>
                    <a:pt x="8348" y="2167"/>
                    <a:pt x="8052" y="2031"/>
                    <a:pt x="7764" y="1823"/>
                  </a:cubicBezTo>
                  <a:cubicBezTo>
                    <a:pt x="7799" y="1667"/>
                    <a:pt x="7839" y="1514"/>
                    <a:pt x="7868" y="1355"/>
                  </a:cubicBezTo>
                  <a:cubicBezTo>
                    <a:pt x="7893" y="1238"/>
                    <a:pt x="7802" y="1152"/>
                    <a:pt x="7707" y="1152"/>
                  </a:cubicBezTo>
                  <a:cubicBezTo>
                    <a:pt x="7657" y="1152"/>
                    <a:pt x="7606" y="1175"/>
                    <a:pt x="7571" y="1231"/>
                  </a:cubicBezTo>
                  <a:cubicBezTo>
                    <a:pt x="7510" y="1326"/>
                    <a:pt x="7461" y="1427"/>
                    <a:pt x="7400" y="1523"/>
                  </a:cubicBezTo>
                  <a:cubicBezTo>
                    <a:pt x="6898" y="1052"/>
                    <a:pt x="6433" y="440"/>
                    <a:pt x="6040" y="50"/>
                  </a:cubicBezTo>
                  <a:cubicBezTo>
                    <a:pt x="6005" y="15"/>
                    <a:pt x="5965" y="1"/>
                    <a:pt x="59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9" name="Google Shape;9449;p131"/>
            <p:cNvSpPr/>
            <p:nvPr/>
          </p:nvSpPr>
          <p:spPr>
            <a:xfrm>
              <a:off x="4490450" y="4030275"/>
              <a:ext cx="166950" cy="327500"/>
            </a:xfrm>
            <a:custGeom>
              <a:avLst/>
              <a:gdLst/>
              <a:ahLst/>
              <a:cxnLst/>
              <a:rect l="l" t="t" r="r" b="b"/>
              <a:pathLst>
                <a:path w="6678" h="13100" extrusionOk="0">
                  <a:moveTo>
                    <a:pt x="5313" y="627"/>
                  </a:moveTo>
                  <a:cubicBezTo>
                    <a:pt x="5708" y="988"/>
                    <a:pt x="5962" y="1620"/>
                    <a:pt x="6066" y="2212"/>
                  </a:cubicBezTo>
                  <a:cubicBezTo>
                    <a:pt x="6045" y="2201"/>
                    <a:pt x="6022" y="2196"/>
                    <a:pt x="5999" y="2196"/>
                  </a:cubicBezTo>
                  <a:cubicBezTo>
                    <a:pt x="5963" y="2196"/>
                    <a:pt x="5927" y="2209"/>
                    <a:pt x="5899" y="2235"/>
                  </a:cubicBezTo>
                  <a:cubicBezTo>
                    <a:pt x="5437" y="2692"/>
                    <a:pt x="4998" y="3174"/>
                    <a:pt x="4582" y="3673"/>
                  </a:cubicBezTo>
                  <a:cubicBezTo>
                    <a:pt x="4929" y="3000"/>
                    <a:pt x="5246" y="2310"/>
                    <a:pt x="5529" y="1600"/>
                  </a:cubicBezTo>
                  <a:cubicBezTo>
                    <a:pt x="5573" y="1492"/>
                    <a:pt x="5473" y="1411"/>
                    <a:pt x="5375" y="1411"/>
                  </a:cubicBezTo>
                  <a:cubicBezTo>
                    <a:pt x="5338" y="1411"/>
                    <a:pt x="5301" y="1423"/>
                    <a:pt x="5272" y="1450"/>
                  </a:cubicBezTo>
                  <a:cubicBezTo>
                    <a:pt x="5024" y="1693"/>
                    <a:pt x="4802" y="1955"/>
                    <a:pt x="4571" y="2212"/>
                  </a:cubicBezTo>
                  <a:cubicBezTo>
                    <a:pt x="4836" y="1693"/>
                    <a:pt x="5085" y="1167"/>
                    <a:pt x="5313" y="627"/>
                  </a:cubicBezTo>
                  <a:close/>
                  <a:moveTo>
                    <a:pt x="4610" y="335"/>
                  </a:moveTo>
                  <a:cubicBezTo>
                    <a:pt x="4766" y="335"/>
                    <a:pt x="4909" y="371"/>
                    <a:pt x="5041" y="437"/>
                  </a:cubicBezTo>
                  <a:cubicBezTo>
                    <a:pt x="4002" y="1577"/>
                    <a:pt x="3145" y="2842"/>
                    <a:pt x="2172" y="4037"/>
                  </a:cubicBezTo>
                  <a:cubicBezTo>
                    <a:pt x="2966" y="3061"/>
                    <a:pt x="3462" y="1600"/>
                    <a:pt x="4126" y="443"/>
                  </a:cubicBezTo>
                  <a:cubicBezTo>
                    <a:pt x="4298" y="369"/>
                    <a:pt x="4460" y="335"/>
                    <a:pt x="4610" y="335"/>
                  </a:cubicBezTo>
                  <a:close/>
                  <a:moveTo>
                    <a:pt x="6107" y="2495"/>
                  </a:moveTo>
                  <a:cubicBezTo>
                    <a:pt x="6121" y="2648"/>
                    <a:pt x="6127" y="2801"/>
                    <a:pt x="6121" y="2957"/>
                  </a:cubicBezTo>
                  <a:cubicBezTo>
                    <a:pt x="6115" y="3078"/>
                    <a:pt x="6084" y="3203"/>
                    <a:pt x="6069" y="3324"/>
                  </a:cubicBezTo>
                  <a:cubicBezTo>
                    <a:pt x="5411" y="4066"/>
                    <a:pt x="4799" y="4837"/>
                    <a:pt x="4210" y="5628"/>
                  </a:cubicBezTo>
                  <a:cubicBezTo>
                    <a:pt x="4834" y="4580"/>
                    <a:pt x="5457" y="3532"/>
                    <a:pt x="6107" y="2495"/>
                  </a:cubicBezTo>
                  <a:close/>
                  <a:moveTo>
                    <a:pt x="5806" y="4611"/>
                  </a:moveTo>
                  <a:lnTo>
                    <a:pt x="5806" y="4611"/>
                  </a:lnTo>
                  <a:cubicBezTo>
                    <a:pt x="5711" y="4941"/>
                    <a:pt x="5604" y="5267"/>
                    <a:pt x="5486" y="5587"/>
                  </a:cubicBezTo>
                  <a:cubicBezTo>
                    <a:pt x="5076" y="6173"/>
                    <a:pt x="4675" y="6759"/>
                    <a:pt x="4285" y="7354"/>
                  </a:cubicBezTo>
                  <a:cubicBezTo>
                    <a:pt x="4793" y="6442"/>
                    <a:pt x="5304" y="5529"/>
                    <a:pt x="5806" y="4611"/>
                  </a:cubicBezTo>
                  <a:close/>
                  <a:moveTo>
                    <a:pt x="3494" y="879"/>
                  </a:moveTo>
                  <a:lnTo>
                    <a:pt x="3494" y="879"/>
                  </a:lnTo>
                  <a:cubicBezTo>
                    <a:pt x="3456" y="939"/>
                    <a:pt x="3428" y="1003"/>
                    <a:pt x="3396" y="1063"/>
                  </a:cubicBezTo>
                  <a:cubicBezTo>
                    <a:pt x="2449" y="2668"/>
                    <a:pt x="1638" y="4314"/>
                    <a:pt x="1063" y="6110"/>
                  </a:cubicBezTo>
                  <a:cubicBezTo>
                    <a:pt x="1047" y="6160"/>
                    <a:pt x="1087" y="6192"/>
                    <a:pt x="1128" y="6192"/>
                  </a:cubicBezTo>
                  <a:cubicBezTo>
                    <a:pt x="1155" y="6192"/>
                    <a:pt x="1182" y="6178"/>
                    <a:pt x="1193" y="6147"/>
                  </a:cubicBezTo>
                  <a:cubicBezTo>
                    <a:pt x="1349" y="5703"/>
                    <a:pt x="1519" y="5270"/>
                    <a:pt x="1701" y="4842"/>
                  </a:cubicBezTo>
                  <a:cubicBezTo>
                    <a:pt x="1722" y="4856"/>
                    <a:pt x="1747" y="4863"/>
                    <a:pt x="1771" y="4863"/>
                  </a:cubicBezTo>
                  <a:cubicBezTo>
                    <a:pt x="1806" y="4863"/>
                    <a:pt x="1842" y="4848"/>
                    <a:pt x="1866" y="4819"/>
                  </a:cubicBezTo>
                  <a:cubicBezTo>
                    <a:pt x="2411" y="4227"/>
                    <a:pt x="2902" y="3621"/>
                    <a:pt x="3387" y="2983"/>
                  </a:cubicBezTo>
                  <a:cubicBezTo>
                    <a:pt x="3840" y="2351"/>
                    <a:pt x="4317" y="1733"/>
                    <a:pt x="4808" y="1130"/>
                  </a:cubicBezTo>
                  <a:lnTo>
                    <a:pt x="4808" y="1130"/>
                  </a:lnTo>
                  <a:cubicBezTo>
                    <a:pt x="4556" y="1641"/>
                    <a:pt x="4297" y="2149"/>
                    <a:pt x="4031" y="2648"/>
                  </a:cubicBezTo>
                  <a:cubicBezTo>
                    <a:pt x="3933" y="2836"/>
                    <a:pt x="3820" y="3018"/>
                    <a:pt x="3719" y="3200"/>
                  </a:cubicBezTo>
                  <a:cubicBezTo>
                    <a:pt x="2576" y="4649"/>
                    <a:pt x="1652" y="6260"/>
                    <a:pt x="982" y="7978"/>
                  </a:cubicBezTo>
                  <a:cubicBezTo>
                    <a:pt x="940" y="8085"/>
                    <a:pt x="1042" y="8168"/>
                    <a:pt x="1137" y="8168"/>
                  </a:cubicBezTo>
                  <a:cubicBezTo>
                    <a:pt x="1186" y="8168"/>
                    <a:pt x="1233" y="8147"/>
                    <a:pt x="1259" y="8096"/>
                  </a:cubicBezTo>
                  <a:cubicBezTo>
                    <a:pt x="2105" y="6476"/>
                    <a:pt x="3087" y="4932"/>
                    <a:pt x="3973" y="3338"/>
                  </a:cubicBezTo>
                  <a:cubicBezTo>
                    <a:pt x="4135" y="3133"/>
                    <a:pt x="4294" y="2931"/>
                    <a:pt x="4458" y="2732"/>
                  </a:cubicBezTo>
                  <a:cubicBezTo>
                    <a:pt x="4733" y="2399"/>
                    <a:pt x="4873" y="2266"/>
                    <a:pt x="4922" y="2266"/>
                  </a:cubicBezTo>
                  <a:cubicBezTo>
                    <a:pt x="5102" y="2266"/>
                    <a:pt x="4032" y="4082"/>
                    <a:pt x="3887" y="4346"/>
                  </a:cubicBezTo>
                  <a:cubicBezTo>
                    <a:pt x="3690" y="4710"/>
                    <a:pt x="3480" y="5068"/>
                    <a:pt x="3269" y="5426"/>
                  </a:cubicBezTo>
                  <a:cubicBezTo>
                    <a:pt x="2455" y="6615"/>
                    <a:pt x="1733" y="7871"/>
                    <a:pt x="1037" y="9156"/>
                  </a:cubicBezTo>
                  <a:lnTo>
                    <a:pt x="1049" y="9164"/>
                  </a:lnTo>
                  <a:cubicBezTo>
                    <a:pt x="925" y="9384"/>
                    <a:pt x="798" y="9603"/>
                    <a:pt x="679" y="9828"/>
                  </a:cubicBezTo>
                  <a:cubicBezTo>
                    <a:pt x="653" y="8639"/>
                    <a:pt x="806" y="7377"/>
                    <a:pt x="901" y="6780"/>
                  </a:cubicBezTo>
                  <a:cubicBezTo>
                    <a:pt x="1219" y="4828"/>
                    <a:pt x="1883" y="2227"/>
                    <a:pt x="3494" y="879"/>
                  </a:cubicBezTo>
                  <a:close/>
                  <a:moveTo>
                    <a:pt x="5381" y="3053"/>
                  </a:moveTo>
                  <a:lnTo>
                    <a:pt x="5381" y="3053"/>
                  </a:lnTo>
                  <a:cubicBezTo>
                    <a:pt x="3828" y="5524"/>
                    <a:pt x="2378" y="8054"/>
                    <a:pt x="959" y="10602"/>
                  </a:cubicBezTo>
                  <a:cubicBezTo>
                    <a:pt x="945" y="10631"/>
                    <a:pt x="927" y="10657"/>
                    <a:pt x="910" y="10686"/>
                  </a:cubicBezTo>
                  <a:lnTo>
                    <a:pt x="913" y="10686"/>
                  </a:lnTo>
                  <a:cubicBezTo>
                    <a:pt x="867" y="10769"/>
                    <a:pt x="818" y="10850"/>
                    <a:pt x="772" y="10934"/>
                  </a:cubicBezTo>
                  <a:cubicBezTo>
                    <a:pt x="722" y="10614"/>
                    <a:pt x="694" y="10293"/>
                    <a:pt x="682" y="9973"/>
                  </a:cubicBezTo>
                  <a:lnTo>
                    <a:pt x="682" y="9973"/>
                  </a:lnTo>
                  <a:cubicBezTo>
                    <a:pt x="713" y="10026"/>
                    <a:pt x="772" y="10063"/>
                    <a:pt x="830" y="10063"/>
                  </a:cubicBezTo>
                  <a:cubicBezTo>
                    <a:pt x="875" y="10063"/>
                    <a:pt x="919" y="10041"/>
                    <a:pt x="948" y="9987"/>
                  </a:cubicBezTo>
                  <a:cubicBezTo>
                    <a:pt x="2203" y="7633"/>
                    <a:pt x="4248" y="4853"/>
                    <a:pt x="5381" y="3053"/>
                  </a:cubicBezTo>
                  <a:close/>
                  <a:moveTo>
                    <a:pt x="4758" y="7299"/>
                  </a:moveTo>
                  <a:lnTo>
                    <a:pt x="4758" y="7299"/>
                  </a:lnTo>
                  <a:cubicBezTo>
                    <a:pt x="4138" y="8671"/>
                    <a:pt x="3462" y="10166"/>
                    <a:pt x="2472" y="10989"/>
                  </a:cubicBezTo>
                  <a:cubicBezTo>
                    <a:pt x="3122" y="9883"/>
                    <a:pt x="3786" y="8783"/>
                    <a:pt x="4481" y="7706"/>
                  </a:cubicBezTo>
                  <a:cubicBezTo>
                    <a:pt x="4571" y="7568"/>
                    <a:pt x="4666" y="7438"/>
                    <a:pt x="4758" y="7299"/>
                  </a:cubicBezTo>
                  <a:close/>
                  <a:moveTo>
                    <a:pt x="4111" y="0"/>
                  </a:moveTo>
                  <a:cubicBezTo>
                    <a:pt x="4067" y="0"/>
                    <a:pt x="4024" y="20"/>
                    <a:pt x="3993" y="67"/>
                  </a:cubicBezTo>
                  <a:cubicBezTo>
                    <a:pt x="3976" y="96"/>
                    <a:pt x="3962" y="125"/>
                    <a:pt x="3944" y="151"/>
                  </a:cubicBezTo>
                  <a:cubicBezTo>
                    <a:pt x="1880" y="688"/>
                    <a:pt x="1008" y="4577"/>
                    <a:pt x="659" y="6173"/>
                  </a:cubicBezTo>
                  <a:cubicBezTo>
                    <a:pt x="359" y="7550"/>
                    <a:pt x="1" y="9762"/>
                    <a:pt x="509" y="11416"/>
                  </a:cubicBezTo>
                  <a:cubicBezTo>
                    <a:pt x="474" y="11494"/>
                    <a:pt x="503" y="11584"/>
                    <a:pt x="578" y="11624"/>
                  </a:cubicBezTo>
                  <a:cubicBezTo>
                    <a:pt x="795" y="12219"/>
                    <a:pt x="1132" y="12730"/>
                    <a:pt x="1643" y="13082"/>
                  </a:cubicBezTo>
                  <a:cubicBezTo>
                    <a:pt x="1664" y="13093"/>
                    <a:pt x="1686" y="13099"/>
                    <a:pt x="1708" y="13099"/>
                  </a:cubicBezTo>
                  <a:cubicBezTo>
                    <a:pt x="1731" y="13099"/>
                    <a:pt x="1753" y="13093"/>
                    <a:pt x="1773" y="13082"/>
                  </a:cubicBezTo>
                  <a:cubicBezTo>
                    <a:pt x="2111" y="12816"/>
                    <a:pt x="2463" y="12577"/>
                    <a:pt x="2833" y="12360"/>
                  </a:cubicBezTo>
                  <a:cubicBezTo>
                    <a:pt x="2884" y="12328"/>
                    <a:pt x="2853" y="12257"/>
                    <a:pt x="2805" y="12257"/>
                  </a:cubicBezTo>
                  <a:cubicBezTo>
                    <a:pt x="2796" y="12257"/>
                    <a:pt x="2787" y="12260"/>
                    <a:pt x="2778" y="12265"/>
                  </a:cubicBezTo>
                  <a:cubicBezTo>
                    <a:pt x="2454" y="12449"/>
                    <a:pt x="2177" y="12532"/>
                    <a:pt x="1941" y="12532"/>
                  </a:cubicBezTo>
                  <a:cubicBezTo>
                    <a:pt x="1391" y="12532"/>
                    <a:pt x="1065" y="12082"/>
                    <a:pt x="881" y="11431"/>
                  </a:cubicBezTo>
                  <a:cubicBezTo>
                    <a:pt x="2357" y="8825"/>
                    <a:pt x="3954" y="6320"/>
                    <a:pt x="5898" y="4031"/>
                  </a:cubicBezTo>
                  <a:lnTo>
                    <a:pt x="5898" y="4031"/>
                  </a:lnTo>
                  <a:cubicBezTo>
                    <a:pt x="4387" y="5812"/>
                    <a:pt x="3160" y="8413"/>
                    <a:pt x="2053" y="10743"/>
                  </a:cubicBezTo>
                  <a:cubicBezTo>
                    <a:pt x="1874" y="10922"/>
                    <a:pt x="1808" y="11064"/>
                    <a:pt x="1845" y="11176"/>
                  </a:cubicBezTo>
                  <a:cubicBezTo>
                    <a:pt x="1710" y="11462"/>
                    <a:pt x="1577" y="11748"/>
                    <a:pt x="1444" y="12019"/>
                  </a:cubicBezTo>
                  <a:cubicBezTo>
                    <a:pt x="1373" y="12165"/>
                    <a:pt x="1493" y="12296"/>
                    <a:pt x="1613" y="12296"/>
                  </a:cubicBezTo>
                  <a:cubicBezTo>
                    <a:pt x="1667" y="12296"/>
                    <a:pt x="1722" y="12269"/>
                    <a:pt x="1759" y="12204"/>
                  </a:cubicBezTo>
                  <a:cubicBezTo>
                    <a:pt x="1958" y="11858"/>
                    <a:pt x="2163" y="11520"/>
                    <a:pt x="2365" y="11176"/>
                  </a:cubicBezTo>
                  <a:cubicBezTo>
                    <a:pt x="2383" y="11272"/>
                    <a:pt x="2467" y="11332"/>
                    <a:pt x="2556" y="11332"/>
                  </a:cubicBezTo>
                  <a:cubicBezTo>
                    <a:pt x="2593" y="11332"/>
                    <a:pt x="2631" y="11321"/>
                    <a:pt x="2665" y="11298"/>
                  </a:cubicBezTo>
                  <a:lnTo>
                    <a:pt x="2665" y="11298"/>
                  </a:lnTo>
                  <a:cubicBezTo>
                    <a:pt x="2512" y="11532"/>
                    <a:pt x="2365" y="11771"/>
                    <a:pt x="2206" y="11999"/>
                  </a:cubicBezTo>
                  <a:cubicBezTo>
                    <a:pt x="2111" y="12137"/>
                    <a:pt x="2240" y="12268"/>
                    <a:pt x="2372" y="12268"/>
                  </a:cubicBezTo>
                  <a:cubicBezTo>
                    <a:pt x="2428" y="12268"/>
                    <a:pt x="2484" y="12244"/>
                    <a:pt x="2524" y="12187"/>
                  </a:cubicBezTo>
                  <a:cubicBezTo>
                    <a:pt x="2746" y="11864"/>
                    <a:pt x="3188" y="11127"/>
                    <a:pt x="3696" y="10172"/>
                  </a:cubicBezTo>
                  <a:cubicBezTo>
                    <a:pt x="4831" y="8581"/>
                    <a:pt x="5538" y="6300"/>
                    <a:pt x="6485" y="4802"/>
                  </a:cubicBezTo>
                  <a:cubicBezTo>
                    <a:pt x="6575" y="4660"/>
                    <a:pt x="6453" y="4534"/>
                    <a:pt x="6324" y="4534"/>
                  </a:cubicBezTo>
                  <a:cubicBezTo>
                    <a:pt x="6267" y="4534"/>
                    <a:pt x="6209" y="4559"/>
                    <a:pt x="6167" y="4617"/>
                  </a:cubicBezTo>
                  <a:cubicBezTo>
                    <a:pt x="6110" y="4695"/>
                    <a:pt x="6058" y="4773"/>
                    <a:pt x="6003" y="4851"/>
                  </a:cubicBezTo>
                  <a:cubicBezTo>
                    <a:pt x="6121" y="4458"/>
                    <a:pt x="6225" y="4072"/>
                    <a:pt x="6303" y="3702"/>
                  </a:cubicBezTo>
                  <a:cubicBezTo>
                    <a:pt x="6361" y="3592"/>
                    <a:pt x="6421" y="3488"/>
                    <a:pt x="6479" y="3382"/>
                  </a:cubicBezTo>
                  <a:cubicBezTo>
                    <a:pt x="6520" y="3295"/>
                    <a:pt x="6488" y="3191"/>
                    <a:pt x="6407" y="3145"/>
                  </a:cubicBezTo>
                  <a:cubicBezTo>
                    <a:pt x="6678" y="1384"/>
                    <a:pt x="6301" y="73"/>
                    <a:pt x="4607" y="73"/>
                  </a:cubicBezTo>
                  <a:cubicBezTo>
                    <a:pt x="4496" y="73"/>
                    <a:pt x="4379" y="79"/>
                    <a:pt x="4256" y="90"/>
                  </a:cubicBezTo>
                  <a:cubicBezTo>
                    <a:pt x="4229" y="37"/>
                    <a:pt x="4170" y="0"/>
                    <a:pt x="41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0" name="Google Shape;9450;p131"/>
            <p:cNvSpPr/>
            <p:nvPr/>
          </p:nvSpPr>
          <p:spPr>
            <a:xfrm>
              <a:off x="2233550" y="2129125"/>
              <a:ext cx="18850" cy="19225"/>
            </a:xfrm>
            <a:custGeom>
              <a:avLst/>
              <a:gdLst/>
              <a:ahLst/>
              <a:cxnLst/>
              <a:rect l="l" t="t" r="r" b="b"/>
              <a:pathLst>
                <a:path w="754" h="769" extrusionOk="0">
                  <a:moveTo>
                    <a:pt x="754" y="0"/>
                  </a:moveTo>
                  <a:lnTo>
                    <a:pt x="754" y="0"/>
                  </a:lnTo>
                  <a:cubicBezTo>
                    <a:pt x="658" y="93"/>
                    <a:pt x="563" y="188"/>
                    <a:pt x="471" y="280"/>
                  </a:cubicBezTo>
                  <a:cubicBezTo>
                    <a:pt x="312" y="442"/>
                    <a:pt x="162" y="609"/>
                    <a:pt x="0" y="768"/>
                  </a:cubicBezTo>
                  <a:cubicBezTo>
                    <a:pt x="245" y="529"/>
                    <a:pt x="497" y="272"/>
                    <a:pt x="7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1" name="Google Shape;9451;p131"/>
            <p:cNvSpPr/>
            <p:nvPr/>
          </p:nvSpPr>
          <p:spPr>
            <a:xfrm>
              <a:off x="1535825" y="2847850"/>
              <a:ext cx="14525" cy="17925"/>
            </a:xfrm>
            <a:custGeom>
              <a:avLst/>
              <a:gdLst/>
              <a:ahLst/>
              <a:cxnLst/>
              <a:rect l="l" t="t" r="r" b="b"/>
              <a:pathLst>
                <a:path w="581" h="717" extrusionOk="0">
                  <a:moveTo>
                    <a:pt x="581" y="0"/>
                  </a:moveTo>
                  <a:cubicBezTo>
                    <a:pt x="387" y="234"/>
                    <a:pt x="194" y="474"/>
                    <a:pt x="0" y="716"/>
                  </a:cubicBezTo>
                  <a:lnTo>
                    <a:pt x="58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2" name="Google Shape;9452;p131"/>
            <p:cNvSpPr/>
            <p:nvPr/>
          </p:nvSpPr>
          <p:spPr>
            <a:xfrm>
              <a:off x="1637725" y="3318000"/>
              <a:ext cx="22850" cy="21675"/>
            </a:xfrm>
            <a:custGeom>
              <a:avLst/>
              <a:gdLst/>
              <a:ahLst/>
              <a:cxnLst/>
              <a:rect l="l" t="t" r="r" b="b"/>
              <a:pathLst>
                <a:path w="914" h="867" extrusionOk="0">
                  <a:moveTo>
                    <a:pt x="913" y="0"/>
                  </a:moveTo>
                  <a:cubicBezTo>
                    <a:pt x="598" y="286"/>
                    <a:pt x="292" y="575"/>
                    <a:pt x="1" y="866"/>
                  </a:cubicBezTo>
                  <a:cubicBezTo>
                    <a:pt x="177" y="716"/>
                    <a:pt x="356" y="563"/>
                    <a:pt x="535" y="413"/>
                  </a:cubicBezTo>
                  <a:cubicBezTo>
                    <a:pt x="659" y="274"/>
                    <a:pt x="786" y="139"/>
                    <a:pt x="91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3" name="Google Shape;9453;p131"/>
            <p:cNvSpPr/>
            <p:nvPr/>
          </p:nvSpPr>
          <p:spPr>
            <a:xfrm>
              <a:off x="1580550" y="3339650"/>
              <a:ext cx="57200" cy="68650"/>
            </a:xfrm>
            <a:custGeom>
              <a:avLst/>
              <a:gdLst/>
              <a:ahLst/>
              <a:cxnLst/>
              <a:rect l="l" t="t" r="r" b="b"/>
              <a:pathLst>
                <a:path w="2288" h="2746" extrusionOk="0">
                  <a:moveTo>
                    <a:pt x="2288" y="0"/>
                  </a:moveTo>
                  <a:cubicBezTo>
                    <a:pt x="1404" y="748"/>
                    <a:pt x="570" y="1519"/>
                    <a:pt x="39" y="2598"/>
                  </a:cubicBezTo>
                  <a:cubicBezTo>
                    <a:pt x="1" y="2674"/>
                    <a:pt x="69" y="2746"/>
                    <a:pt x="134" y="2746"/>
                  </a:cubicBezTo>
                  <a:cubicBezTo>
                    <a:pt x="163" y="2746"/>
                    <a:pt x="191" y="2731"/>
                    <a:pt x="209" y="2697"/>
                  </a:cubicBezTo>
                  <a:cubicBezTo>
                    <a:pt x="697" y="1755"/>
                    <a:pt x="1433" y="858"/>
                    <a:pt x="22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4" name="Google Shape;9454;p131"/>
            <p:cNvSpPr/>
            <p:nvPr/>
          </p:nvSpPr>
          <p:spPr>
            <a:xfrm>
              <a:off x="1583350" y="3416000"/>
              <a:ext cx="9150" cy="13450"/>
            </a:xfrm>
            <a:custGeom>
              <a:avLst/>
              <a:gdLst/>
              <a:ahLst/>
              <a:cxnLst/>
              <a:rect l="l" t="t" r="r" b="b"/>
              <a:pathLst>
                <a:path w="366" h="538" extrusionOk="0">
                  <a:moveTo>
                    <a:pt x="348" y="1"/>
                  </a:moveTo>
                  <a:cubicBezTo>
                    <a:pt x="247" y="139"/>
                    <a:pt x="140" y="269"/>
                    <a:pt x="45" y="411"/>
                  </a:cubicBezTo>
                  <a:cubicBezTo>
                    <a:pt x="1" y="475"/>
                    <a:pt x="62" y="538"/>
                    <a:pt x="123" y="538"/>
                  </a:cubicBezTo>
                  <a:cubicBezTo>
                    <a:pt x="150" y="538"/>
                    <a:pt x="177" y="526"/>
                    <a:pt x="195" y="497"/>
                  </a:cubicBezTo>
                  <a:cubicBezTo>
                    <a:pt x="366" y="237"/>
                    <a:pt x="314" y="364"/>
                    <a:pt x="366" y="32"/>
                  </a:cubicBezTo>
                  <a:cubicBezTo>
                    <a:pt x="366" y="18"/>
                    <a:pt x="360" y="6"/>
                    <a:pt x="3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5" name="Google Shape;9455;p131"/>
            <p:cNvSpPr/>
            <p:nvPr/>
          </p:nvSpPr>
          <p:spPr>
            <a:xfrm>
              <a:off x="989675" y="1551075"/>
              <a:ext cx="1615425" cy="1865375"/>
            </a:xfrm>
            <a:custGeom>
              <a:avLst/>
              <a:gdLst/>
              <a:ahLst/>
              <a:cxnLst/>
              <a:rect l="l" t="t" r="r" b="b"/>
              <a:pathLst>
                <a:path w="64617" h="74615" extrusionOk="0">
                  <a:moveTo>
                    <a:pt x="11291" y="720"/>
                  </a:moveTo>
                  <a:cubicBezTo>
                    <a:pt x="11481" y="783"/>
                    <a:pt x="11676" y="855"/>
                    <a:pt x="11883" y="944"/>
                  </a:cubicBezTo>
                  <a:cubicBezTo>
                    <a:pt x="11901" y="950"/>
                    <a:pt x="11918" y="962"/>
                    <a:pt x="11938" y="970"/>
                  </a:cubicBezTo>
                  <a:cubicBezTo>
                    <a:pt x="11525" y="1198"/>
                    <a:pt x="11136" y="1467"/>
                    <a:pt x="10775" y="1773"/>
                  </a:cubicBezTo>
                  <a:cubicBezTo>
                    <a:pt x="10997" y="1447"/>
                    <a:pt x="11170" y="1092"/>
                    <a:pt x="11291" y="720"/>
                  </a:cubicBezTo>
                  <a:close/>
                  <a:moveTo>
                    <a:pt x="8786" y="696"/>
                  </a:moveTo>
                  <a:lnTo>
                    <a:pt x="8783" y="699"/>
                  </a:lnTo>
                  <a:cubicBezTo>
                    <a:pt x="8277" y="1253"/>
                    <a:pt x="7841" y="1845"/>
                    <a:pt x="7426" y="2466"/>
                  </a:cubicBezTo>
                  <a:cubicBezTo>
                    <a:pt x="7680" y="1657"/>
                    <a:pt x="8116" y="1022"/>
                    <a:pt x="8786" y="696"/>
                  </a:cubicBezTo>
                  <a:close/>
                  <a:moveTo>
                    <a:pt x="13024" y="1504"/>
                  </a:moveTo>
                  <a:cubicBezTo>
                    <a:pt x="13182" y="1591"/>
                    <a:pt x="13341" y="1683"/>
                    <a:pt x="13497" y="1776"/>
                  </a:cubicBezTo>
                  <a:cubicBezTo>
                    <a:pt x="13122" y="2085"/>
                    <a:pt x="12755" y="2405"/>
                    <a:pt x="12406" y="2734"/>
                  </a:cubicBezTo>
                  <a:cubicBezTo>
                    <a:pt x="12648" y="2345"/>
                    <a:pt x="12856" y="1932"/>
                    <a:pt x="13024" y="1504"/>
                  </a:cubicBezTo>
                  <a:close/>
                  <a:moveTo>
                    <a:pt x="9998" y="1502"/>
                  </a:moveTo>
                  <a:lnTo>
                    <a:pt x="9998" y="1502"/>
                  </a:lnTo>
                  <a:cubicBezTo>
                    <a:pt x="9470" y="2137"/>
                    <a:pt x="8973" y="2798"/>
                    <a:pt x="8511" y="3485"/>
                  </a:cubicBezTo>
                  <a:cubicBezTo>
                    <a:pt x="8454" y="3537"/>
                    <a:pt x="8404" y="3592"/>
                    <a:pt x="8341" y="3647"/>
                  </a:cubicBezTo>
                  <a:lnTo>
                    <a:pt x="8303" y="3675"/>
                  </a:lnTo>
                  <a:cubicBezTo>
                    <a:pt x="8598" y="3147"/>
                    <a:pt x="8884" y="2610"/>
                    <a:pt x="9195" y="2093"/>
                  </a:cubicBezTo>
                  <a:cubicBezTo>
                    <a:pt x="9588" y="1747"/>
                    <a:pt x="9845" y="1559"/>
                    <a:pt x="9998" y="1502"/>
                  </a:cubicBezTo>
                  <a:close/>
                  <a:moveTo>
                    <a:pt x="34203" y="2004"/>
                  </a:moveTo>
                  <a:lnTo>
                    <a:pt x="34206" y="2007"/>
                  </a:lnTo>
                  <a:cubicBezTo>
                    <a:pt x="33493" y="2766"/>
                    <a:pt x="32751" y="3494"/>
                    <a:pt x="32006" y="4224"/>
                  </a:cubicBezTo>
                  <a:cubicBezTo>
                    <a:pt x="32603" y="3569"/>
                    <a:pt x="33181" y="2899"/>
                    <a:pt x="33677" y="2154"/>
                  </a:cubicBezTo>
                  <a:cubicBezTo>
                    <a:pt x="33706" y="2114"/>
                    <a:pt x="33700" y="2056"/>
                    <a:pt x="33666" y="2021"/>
                  </a:cubicBezTo>
                  <a:cubicBezTo>
                    <a:pt x="33845" y="2015"/>
                    <a:pt x="34021" y="2007"/>
                    <a:pt x="34203" y="2004"/>
                  </a:cubicBezTo>
                  <a:close/>
                  <a:moveTo>
                    <a:pt x="8898" y="1049"/>
                  </a:moveTo>
                  <a:cubicBezTo>
                    <a:pt x="8960" y="1049"/>
                    <a:pt x="8863" y="1315"/>
                    <a:pt x="8503" y="2013"/>
                  </a:cubicBezTo>
                  <a:cubicBezTo>
                    <a:pt x="8090" y="2815"/>
                    <a:pt x="7605" y="3589"/>
                    <a:pt x="7143" y="4371"/>
                  </a:cubicBezTo>
                  <a:lnTo>
                    <a:pt x="7143" y="4371"/>
                  </a:lnTo>
                  <a:cubicBezTo>
                    <a:pt x="7149" y="3988"/>
                    <a:pt x="7183" y="3608"/>
                    <a:pt x="7244" y="3234"/>
                  </a:cubicBezTo>
                  <a:cubicBezTo>
                    <a:pt x="7777" y="2451"/>
                    <a:pt x="8756" y="1049"/>
                    <a:pt x="8898" y="1049"/>
                  </a:cubicBezTo>
                  <a:close/>
                  <a:moveTo>
                    <a:pt x="9878" y="464"/>
                  </a:moveTo>
                  <a:cubicBezTo>
                    <a:pt x="9987" y="464"/>
                    <a:pt x="10095" y="469"/>
                    <a:pt x="10203" y="480"/>
                  </a:cubicBezTo>
                  <a:cubicBezTo>
                    <a:pt x="9129" y="1608"/>
                    <a:pt x="8407" y="2928"/>
                    <a:pt x="7625" y="4244"/>
                  </a:cubicBezTo>
                  <a:cubicBezTo>
                    <a:pt x="7508" y="4340"/>
                    <a:pt x="7445" y="4387"/>
                    <a:pt x="7426" y="4387"/>
                  </a:cubicBezTo>
                  <a:cubicBezTo>
                    <a:pt x="7369" y="4387"/>
                    <a:pt x="7716" y="3958"/>
                    <a:pt x="8208" y="3138"/>
                  </a:cubicBezTo>
                  <a:cubicBezTo>
                    <a:pt x="8719" y="2284"/>
                    <a:pt x="9167" y="1395"/>
                    <a:pt x="9553" y="480"/>
                  </a:cubicBezTo>
                  <a:cubicBezTo>
                    <a:pt x="9662" y="469"/>
                    <a:pt x="9770" y="464"/>
                    <a:pt x="9878" y="464"/>
                  </a:cubicBezTo>
                  <a:close/>
                  <a:moveTo>
                    <a:pt x="33455" y="2027"/>
                  </a:moveTo>
                  <a:cubicBezTo>
                    <a:pt x="32557" y="2847"/>
                    <a:pt x="31726" y="3730"/>
                    <a:pt x="30891" y="4614"/>
                  </a:cubicBezTo>
                  <a:cubicBezTo>
                    <a:pt x="31584" y="3831"/>
                    <a:pt x="32240" y="2994"/>
                    <a:pt x="32719" y="2163"/>
                  </a:cubicBezTo>
                  <a:cubicBezTo>
                    <a:pt x="32739" y="2128"/>
                    <a:pt x="32742" y="2085"/>
                    <a:pt x="32725" y="2047"/>
                  </a:cubicBezTo>
                  <a:lnTo>
                    <a:pt x="32725" y="2047"/>
                  </a:lnTo>
                  <a:lnTo>
                    <a:pt x="32727" y="2050"/>
                  </a:lnTo>
                  <a:cubicBezTo>
                    <a:pt x="32970" y="2041"/>
                    <a:pt x="33210" y="2033"/>
                    <a:pt x="33455" y="2027"/>
                  </a:cubicBezTo>
                  <a:close/>
                  <a:moveTo>
                    <a:pt x="11814" y="1320"/>
                  </a:moveTo>
                  <a:cubicBezTo>
                    <a:pt x="11199" y="1767"/>
                    <a:pt x="10500" y="3075"/>
                    <a:pt x="9834" y="3661"/>
                  </a:cubicBezTo>
                  <a:cubicBezTo>
                    <a:pt x="9548" y="3912"/>
                    <a:pt x="9066" y="4426"/>
                    <a:pt x="8653" y="4865"/>
                  </a:cubicBezTo>
                  <a:cubicBezTo>
                    <a:pt x="9224" y="4039"/>
                    <a:pt x="9851" y="3211"/>
                    <a:pt x="10001" y="3017"/>
                  </a:cubicBezTo>
                  <a:cubicBezTo>
                    <a:pt x="10521" y="2365"/>
                    <a:pt x="11130" y="1793"/>
                    <a:pt x="11814" y="1320"/>
                  </a:cubicBezTo>
                  <a:close/>
                  <a:moveTo>
                    <a:pt x="13729" y="2767"/>
                  </a:moveTo>
                  <a:cubicBezTo>
                    <a:pt x="13890" y="2767"/>
                    <a:pt x="13580" y="3384"/>
                    <a:pt x="12983" y="3981"/>
                  </a:cubicBezTo>
                  <a:cubicBezTo>
                    <a:pt x="12605" y="4360"/>
                    <a:pt x="12218" y="4723"/>
                    <a:pt x="11831" y="5090"/>
                  </a:cubicBezTo>
                  <a:cubicBezTo>
                    <a:pt x="12129" y="4599"/>
                    <a:pt x="12455" y="4129"/>
                    <a:pt x="12810" y="3675"/>
                  </a:cubicBezTo>
                  <a:cubicBezTo>
                    <a:pt x="13337" y="3015"/>
                    <a:pt x="13628" y="2767"/>
                    <a:pt x="13729" y="2767"/>
                  </a:cubicBezTo>
                  <a:close/>
                  <a:moveTo>
                    <a:pt x="27687" y="3751"/>
                  </a:moveTo>
                  <a:lnTo>
                    <a:pt x="27687" y="3751"/>
                  </a:lnTo>
                  <a:cubicBezTo>
                    <a:pt x="27514" y="3840"/>
                    <a:pt x="27346" y="3938"/>
                    <a:pt x="27184" y="4045"/>
                  </a:cubicBezTo>
                  <a:cubicBezTo>
                    <a:pt x="27164" y="4014"/>
                    <a:pt x="27132" y="3999"/>
                    <a:pt x="27098" y="3999"/>
                  </a:cubicBezTo>
                  <a:cubicBezTo>
                    <a:pt x="27075" y="3999"/>
                    <a:pt x="27052" y="4006"/>
                    <a:pt x="27031" y="4022"/>
                  </a:cubicBezTo>
                  <a:cubicBezTo>
                    <a:pt x="26538" y="4377"/>
                    <a:pt x="26157" y="4781"/>
                    <a:pt x="25781" y="5252"/>
                  </a:cubicBezTo>
                  <a:cubicBezTo>
                    <a:pt x="25582" y="4758"/>
                    <a:pt x="25848" y="4236"/>
                    <a:pt x="27254" y="3837"/>
                  </a:cubicBezTo>
                  <a:cubicBezTo>
                    <a:pt x="27395" y="3800"/>
                    <a:pt x="27540" y="3771"/>
                    <a:pt x="27687" y="3751"/>
                  </a:cubicBezTo>
                  <a:close/>
                  <a:moveTo>
                    <a:pt x="35086" y="1998"/>
                  </a:moveTo>
                  <a:cubicBezTo>
                    <a:pt x="34073" y="3098"/>
                    <a:pt x="33019" y="4181"/>
                    <a:pt x="31994" y="5275"/>
                  </a:cubicBezTo>
                  <a:cubicBezTo>
                    <a:pt x="32944" y="4250"/>
                    <a:pt x="33868" y="3219"/>
                    <a:pt x="34633" y="2001"/>
                  </a:cubicBezTo>
                  <a:cubicBezTo>
                    <a:pt x="34780" y="1998"/>
                    <a:pt x="34933" y="1998"/>
                    <a:pt x="35083" y="1998"/>
                  </a:cubicBezTo>
                  <a:close/>
                  <a:moveTo>
                    <a:pt x="29197" y="3658"/>
                  </a:moveTo>
                  <a:cubicBezTo>
                    <a:pt x="28844" y="4033"/>
                    <a:pt x="28484" y="4400"/>
                    <a:pt x="28126" y="4770"/>
                  </a:cubicBezTo>
                  <a:cubicBezTo>
                    <a:pt x="28336" y="4484"/>
                    <a:pt x="28536" y="4192"/>
                    <a:pt x="28723" y="3880"/>
                  </a:cubicBezTo>
                  <a:cubicBezTo>
                    <a:pt x="28784" y="3783"/>
                    <a:pt x="28696" y="3682"/>
                    <a:pt x="28604" y="3682"/>
                  </a:cubicBezTo>
                  <a:cubicBezTo>
                    <a:pt x="28573" y="3682"/>
                    <a:pt x="28542" y="3693"/>
                    <a:pt x="28515" y="3719"/>
                  </a:cubicBezTo>
                  <a:cubicBezTo>
                    <a:pt x="27931" y="4300"/>
                    <a:pt x="27352" y="4854"/>
                    <a:pt x="26696" y="5355"/>
                  </a:cubicBezTo>
                  <a:lnTo>
                    <a:pt x="26696" y="5355"/>
                  </a:lnTo>
                  <a:cubicBezTo>
                    <a:pt x="27239" y="4939"/>
                    <a:pt x="27685" y="4292"/>
                    <a:pt x="28169" y="3805"/>
                  </a:cubicBezTo>
                  <a:cubicBezTo>
                    <a:pt x="28198" y="3776"/>
                    <a:pt x="28212" y="3730"/>
                    <a:pt x="28201" y="3690"/>
                  </a:cubicBezTo>
                  <a:cubicBezTo>
                    <a:pt x="28533" y="3664"/>
                    <a:pt x="28868" y="3658"/>
                    <a:pt x="29197" y="3658"/>
                  </a:cubicBezTo>
                  <a:close/>
                  <a:moveTo>
                    <a:pt x="32430" y="2059"/>
                  </a:moveTo>
                  <a:cubicBezTo>
                    <a:pt x="31229" y="3086"/>
                    <a:pt x="30196" y="4273"/>
                    <a:pt x="29148" y="5451"/>
                  </a:cubicBezTo>
                  <a:cubicBezTo>
                    <a:pt x="29482" y="5012"/>
                    <a:pt x="29835" y="4588"/>
                    <a:pt x="30187" y="4166"/>
                  </a:cubicBezTo>
                  <a:lnTo>
                    <a:pt x="30187" y="4169"/>
                  </a:lnTo>
                  <a:cubicBezTo>
                    <a:pt x="30767" y="3473"/>
                    <a:pt x="31350" y="2783"/>
                    <a:pt x="31910" y="2076"/>
                  </a:cubicBezTo>
                  <a:cubicBezTo>
                    <a:pt x="32081" y="2067"/>
                    <a:pt x="32257" y="2064"/>
                    <a:pt x="32430" y="2059"/>
                  </a:cubicBezTo>
                  <a:close/>
                  <a:moveTo>
                    <a:pt x="21419" y="3285"/>
                  </a:moveTo>
                  <a:cubicBezTo>
                    <a:pt x="21443" y="3285"/>
                    <a:pt x="21467" y="3289"/>
                    <a:pt x="21491" y="3294"/>
                  </a:cubicBezTo>
                  <a:cubicBezTo>
                    <a:pt x="20847" y="4051"/>
                    <a:pt x="20227" y="4822"/>
                    <a:pt x="19615" y="5601"/>
                  </a:cubicBezTo>
                  <a:cubicBezTo>
                    <a:pt x="19583" y="5581"/>
                    <a:pt x="19554" y="5561"/>
                    <a:pt x="19522" y="5540"/>
                  </a:cubicBezTo>
                  <a:cubicBezTo>
                    <a:pt x="20028" y="4796"/>
                    <a:pt x="20530" y="4036"/>
                    <a:pt x="21168" y="3407"/>
                  </a:cubicBezTo>
                  <a:cubicBezTo>
                    <a:pt x="21253" y="3322"/>
                    <a:pt x="21336" y="3285"/>
                    <a:pt x="21419" y="3285"/>
                  </a:cubicBezTo>
                  <a:close/>
                  <a:moveTo>
                    <a:pt x="9126" y="3450"/>
                  </a:moveTo>
                  <a:cubicBezTo>
                    <a:pt x="9112" y="3473"/>
                    <a:pt x="9103" y="3491"/>
                    <a:pt x="9086" y="3517"/>
                  </a:cubicBezTo>
                  <a:cubicBezTo>
                    <a:pt x="8543" y="4371"/>
                    <a:pt x="7914" y="5171"/>
                    <a:pt x="7209" y="5901"/>
                  </a:cubicBezTo>
                  <a:cubicBezTo>
                    <a:pt x="7195" y="5771"/>
                    <a:pt x="7183" y="5639"/>
                    <a:pt x="7175" y="5506"/>
                  </a:cubicBezTo>
                  <a:cubicBezTo>
                    <a:pt x="7175" y="5506"/>
                    <a:pt x="7175" y="5506"/>
                    <a:pt x="7177" y="5503"/>
                  </a:cubicBezTo>
                  <a:cubicBezTo>
                    <a:pt x="7458" y="5102"/>
                    <a:pt x="7740" y="4703"/>
                    <a:pt x="8032" y="4313"/>
                  </a:cubicBezTo>
                  <a:cubicBezTo>
                    <a:pt x="8393" y="4031"/>
                    <a:pt x="8762" y="3745"/>
                    <a:pt x="9126" y="3450"/>
                  </a:cubicBezTo>
                  <a:close/>
                  <a:moveTo>
                    <a:pt x="46761" y="5915"/>
                  </a:moveTo>
                  <a:cubicBezTo>
                    <a:pt x="46762" y="5917"/>
                    <a:pt x="46763" y="5919"/>
                    <a:pt x="46764" y="5922"/>
                  </a:cubicBezTo>
                  <a:cubicBezTo>
                    <a:pt x="46763" y="5919"/>
                    <a:pt x="46762" y="5917"/>
                    <a:pt x="46761" y="5915"/>
                  </a:cubicBezTo>
                  <a:close/>
                  <a:moveTo>
                    <a:pt x="38568" y="2090"/>
                  </a:moveTo>
                  <a:cubicBezTo>
                    <a:pt x="39215" y="2131"/>
                    <a:pt x="39858" y="2192"/>
                    <a:pt x="40499" y="2269"/>
                  </a:cubicBezTo>
                  <a:lnTo>
                    <a:pt x="40502" y="2269"/>
                  </a:lnTo>
                  <a:cubicBezTo>
                    <a:pt x="39209" y="3499"/>
                    <a:pt x="37947" y="4752"/>
                    <a:pt x="36729" y="6054"/>
                  </a:cubicBezTo>
                  <a:cubicBezTo>
                    <a:pt x="37598" y="4793"/>
                    <a:pt x="38464" y="3551"/>
                    <a:pt x="39483" y="2402"/>
                  </a:cubicBezTo>
                  <a:cubicBezTo>
                    <a:pt x="39572" y="2302"/>
                    <a:pt x="39488" y="2174"/>
                    <a:pt x="39386" y="2174"/>
                  </a:cubicBezTo>
                  <a:cubicBezTo>
                    <a:pt x="39356" y="2174"/>
                    <a:pt x="39324" y="2185"/>
                    <a:pt x="39295" y="2212"/>
                  </a:cubicBezTo>
                  <a:cubicBezTo>
                    <a:pt x="38525" y="2925"/>
                    <a:pt x="37835" y="3687"/>
                    <a:pt x="37150" y="4481"/>
                  </a:cubicBezTo>
                  <a:cubicBezTo>
                    <a:pt x="36983" y="4677"/>
                    <a:pt x="36258" y="5309"/>
                    <a:pt x="35623" y="5872"/>
                  </a:cubicBezTo>
                  <a:cubicBezTo>
                    <a:pt x="35762" y="5685"/>
                    <a:pt x="35892" y="5512"/>
                    <a:pt x="36007" y="5373"/>
                  </a:cubicBezTo>
                  <a:cubicBezTo>
                    <a:pt x="36896" y="4319"/>
                    <a:pt x="37814" y="3251"/>
                    <a:pt x="38568" y="2090"/>
                  </a:cubicBezTo>
                  <a:close/>
                  <a:moveTo>
                    <a:pt x="27636" y="3943"/>
                  </a:moveTo>
                  <a:cubicBezTo>
                    <a:pt x="27639" y="3943"/>
                    <a:pt x="27624" y="3960"/>
                    <a:pt x="27586" y="3999"/>
                  </a:cubicBezTo>
                  <a:cubicBezTo>
                    <a:pt x="27075" y="4510"/>
                    <a:pt x="26619" y="5076"/>
                    <a:pt x="26229" y="5685"/>
                  </a:cubicBezTo>
                  <a:cubicBezTo>
                    <a:pt x="26171" y="5778"/>
                    <a:pt x="26254" y="5894"/>
                    <a:pt x="26347" y="5894"/>
                  </a:cubicBezTo>
                  <a:cubicBezTo>
                    <a:pt x="26369" y="5894"/>
                    <a:pt x="26392" y="5887"/>
                    <a:pt x="26414" y="5872"/>
                  </a:cubicBezTo>
                  <a:cubicBezTo>
                    <a:pt x="26904" y="5538"/>
                    <a:pt x="27372" y="5168"/>
                    <a:pt x="27811" y="4770"/>
                  </a:cubicBezTo>
                  <a:lnTo>
                    <a:pt x="27811" y="4770"/>
                  </a:lnTo>
                  <a:cubicBezTo>
                    <a:pt x="27742" y="4850"/>
                    <a:pt x="27669" y="4937"/>
                    <a:pt x="27586" y="5041"/>
                  </a:cubicBezTo>
                  <a:cubicBezTo>
                    <a:pt x="27280" y="5428"/>
                    <a:pt x="26936" y="5792"/>
                    <a:pt x="26613" y="6161"/>
                  </a:cubicBezTo>
                  <a:cubicBezTo>
                    <a:pt x="26350" y="5971"/>
                    <a:pt x="26096" y="5745"/>
                    <a:pt x="25926" y="5506"/>
                  </a:cubicBezTo>
                  <a:cubicBezTo>
                    <a:pt x="26142" y="5286"/>
                    <a:pt x="26362" y="5073"/>
                    <a:pt x="26587" y="4865"/>
                  </a:cubicBezTo>
                  <a:lnTo>
                    <a:pt x="26587" y="4865"/>
                  </a:lnTo>
                  <a:cubicBezTo>
                    <a:pt x="26544" y="4906"/>
                    <a:pt x="26525" y="4923"/>
                    <a:pt x="26526" y="4923"/>
                  </a:cubicBezTo>
                  <a:cubicBezTo>
                    <a:pt x="26535" y="4923"/>
                    <a:pt x="27612" y="3943"/>
                    <a:pt x="27636" y="3943"/>
                  </a:cubicBezTo>
                  <a:close/>
                  <a:moveTo>
                    <a:pt x="15235" y="2905"/>
                  </a:moveTo>
                  <a:cubicBezTo>
                    <a:pt x="15407" y="3028"/>
                    <a:pt x="15582" y="3151"/>
                    <a:pt x="15754" y="3277"/>
                  </a:cubicBezTo>
                  <a:lnTo>
                    <a:pt x="15754" y="3277"/>
                  </a:lnTo>
                  <a:lnTo>
                    <a:pt x="12546" y="6486"/>
                  </a:lnTo>
                  <a:lnTo>
                    <a:pt x="12546" y="6486"/>
                  </a:lnTo>
                  <a:cubicBezTo>
                    <a:pt x="13673" y="5356"/>
                    <a:pt x="14479" y="4316"/>
                    <a:pt x="15235" y="2905"/>
                  </a:cubicBezTo>
                  <a:close/>
                  <a:moveTo>
                    <a:pt x="28247" y="5027"/>
                  </a:moveTo>
                  <a:lnTo>
                    <a:pt x="28247" y="5027"/>
                  </a:lnTo>
                  <a:cubicBezTo>
                    <a:pt x="27886" y="5526"/>
                    <a:pt x="27534" y="6030"/>
                    <a:pt x="27185" y="6535"/>
                  </a:cubicBezTo>
                  <a:lnTo>
                    <a:pt x="27185" y="6535"/>
                  </a:lnTo>
                  <a:cubicBezTo>
                    <a:pt x="27079" y="6472"/>
                    <a:pt x="26961" y="6400"/>
                    <a:pt x="26838" y="6317"/>
                  </a:cubicBezTo>
                  <a:cubicBezTo>
                    <a:pt x="26962" y="6213"/>
                    <a:pt x="27078" y="6103"/>
                    <a:pt x="27199" y="5997"/>
                  </a:cubicBezTo>
                  <a:cubicBezTo>
                    <a:pt x="27222" y="5982"/>
                    <a:pt x="27245" y="5962"/>
                    <a:pt x="27265" y="5939"/>
                  </a:cubicBezTo>
                  <a:cubicBezTo>
                    <a:pt x="27600" y="5641"/>
                    <a:pt x="27929" y="5338"/>
                    <a:pt x="28247" y="5027"/>
                  </a:cubicBezTo>
                  <a:close/>
                  <a:moveTo>
                    <a:pt x="37855" y="2555"/>
                  </a:moveTo>
                  <a:cubicBezTo>
                    <a:pt x="37298" y="3306"/>
                    <a:pt x="36703" y="4033"/>
                    <a:pt x="36114" y="4758"/>
                  </a:cubicBezTo>
                  <a:cubicBezTo>
                    <a:pt x="35730" y="5234"/>
                    <a:pt x="35205" y="6103"/>
                    <a:pt x="34642" y="6704"/>
                  </a:cubicBezTo>
                  <a:cubicBezTo>
                    <a:pt x="35014" y="5128"/>
                    <a:pt x="36712" y="3597"/>
                    <a:pt x="37852" y="2555"/>
                  </a:cubicBezTo>
                  <a:close/>
                  <a:moveTo>
                    <a:pt x="12348" y="1164"/>
                  </a:moveTo>
                  <a:cubicBezTo>
                    <a:pt x="12461" y="1219"/>
                    <a:pt x="12576" y="1271"/>
                    <a:pt x="12689" y="1328"/>
                  </a:cubicBezTo>
                  <a:cubicBezTo>
                    <a:pt x="11410" y="2645"/>
                    <a:pt x="10301" y="4062"/>
                    <a:pt x="9308" y="5572"/>
                  </a:cubicBezTo>
                  <a:cubicBezTo>
                    <a:pt x="9100" y="5748"/>
                    <a:pt x="8892" y="5922"/>
                    <a:pt x="8696" y="6092"/>
                  </a:cubicBezTo>
                  <a:cubicBezTo>
                    <a:pt x="8140" y="6564"/>
                    <a:pt x="7834" y="6757"/>
                    <a:pt x="7704" y="6757"/>
                  </a:cubicBezTo>
                  <a:cubicBezTo>
                    <a:pt x="7459" y="6757"/>
                    <a:pt x="7849" y="6064"/>
                    <a:pt x="8378" y="5272"/>
                  </a:cubicBezTo>
                  <a:cubicBezTo>
                    <a:pt x="9836" y="4013"/>
                    <a:pt x="11378" y="2864"/>
                    <a:pt x="12348" y="1164"/>
                  </a:cubicBezTo>
                  <a:close/>
                  <a:moveTo>
                    <a:pt x="35493" y="1995"/>
                  </a:moveTo>
                  <a:cubicBezTo>
                    <a:pt x="35710" y="1995"/>
                    <a:pt x="35926" y="1998"/>
                    <a:pt x="36146" y="2001"/>
                  </a:cubicBezTo>
                  <a:lnTo>
                    <a:pt x="36149" y="2001"/>
                  </a:lnTo>
                  <a:cubicBezTo>
                    <a:pt x="34509" y="3546"/>
                    <a:pt x="32771" y="5255"/>
                    <a:pt x="31385" y="6868"/>
                  </a:cubicBezTo>
                  <a:cubicBezTo>
                    <a:pt x="32748" y="5240"/>
                    <a:pt x="34214" y="3701"/>
                    <a:pt x="35493" y="1995"/>
                  </a:cubicBezTo>
                  <a:close/>
                  <a:moveTo>
                    <a:pt x="16768" y="4028"/>
                  </a:moveTo>
                  <a:lnTo>
                    <a:pt x="17236" y="4377"/>
                  </a:lnTo>
                  <a:cubicBezTo>
                    <a:pt x="16324" y="5234"/>
                    <a:pt x="15550" y="6204"/>
                    <a:pt x="14779" y="7180"/>
                  </a:cubicBezTo>
                  <a:cubicBezTo>
                    <a:pt x="15521" y="6181"/>
                    <a:pt x="16188" y="5128"/>
                    <a:pt x="16768" y="4028"/>
                  </a:cubicBezTo>
                  <a:close/>
                  <a:moveTo>
                    <a:pt x="32234" y="2448"/>
                  </a:moveTo>
                  <a:cubicBezTo>
                    <a:pt x="31212" y="4241"/>
                    <a:pt x="29425" y="5480"/>
                    <a:pt x="28264" y="7189"/>
                  </a:cubicBezTo>
                  <a:cubicBezTo>
                    <a:pt x="28193" y="7141"/>
                    <a:pt x="28125" y="7090"/>
                    <a:pt x="28051" y="7044"/>
                  </a:cubicBezTo>
                  <a:lnTo>
                    <a:pt x="28051" y="7044"/>
                  </a:lnTo>
                  <a:cubicBezTo>
                    <a:pt x="28761" y="6311"/>
                    <a:pt x="29434" y="5552"/>
                    <a:pt x="30109" y="4787"/>
                  </a:cubicBezTo>
                  <a:cubicBezTo>
                    <a:pt x="30759" y="4048"/>
                    <a:pt x="31824" y="3167"/>
                    <a:pt x="32234" y="2448"/>
                  </a:cubicBezTo>
                  <a:close/>
                  <a:moveTo>
                    <a:pt x="16029" y="3482"/>
                  </a:moveTo>
                  <a:cubicBezTo>
                    <a:pt x="16168" y="3580"/>
                    <a:pt x="16300" y="3678"/>
                    <a:pt x="16436" y="3779"/>
                  </a:cubicBezTo>
                  <a:cubicBezTo>
                    <a:pt x="15243" y="4950"/>
                    <a:pt x="14058" y="6110"/>
                    <a:pt x="12978" y="7388"/>
                  </a:cubicBezTo>
                  <a:lnTo>
                    <a:pt x="12978" y="7388"/>
                  </a:lnTo>
                  <a:cubicBezTo>
                    <a:pt x="13837" y="6370"/>
                    <a:pt x="15192" y="4873"/>
                    <a:pt x="16029" y="3482"/>
                  </a:cubicBezTo>
                  <a:close/>
                  <a:moveTo>
                    <a:pt x="36504" y="2007"/>
                  </a:moveTo>
                  <a:cubicBezTo>
                    <a:pt x="36668" y="2010"/>
                    <a:pt x="36836" y="2010"/>
                    <a:pt x="37000" y="2015"/>
                  </a:cubicBezTo>
                  <a:cubicBezTo>
                    <a:pt x="35987" y="3098"/>
                    <a:pt x="34968" y="4178"/>
                    <a:pt x="33946" y="5255"/>
                  </a:cubicBezTo>
                  <a:cubicBezTo>
                    <a:pt x="33233" y="6005"/>
                    <a:pt x="32523" y="6762"/>
                    <a:pt x="31821" y="7521"/>
                  </a:cubicBezTo>
                  <a:cubicBezTo>
                    <a:pt x="33357" y="5682"/>
                    <a:pt x="35075" y="4002"/>
                    <a:pt x="36492" y="2056"/>
                  </a:cubicBezTo>
                  <a:cubicBezTo>
                    <a:pt x="36501" y="2039"/>
                    <a:pt x="36498" y="2021"/>
                    <a:pt x="36501" y="2007"/>
                  </a:cubicBezTo>
                  <a:close/>
                  <a:moveTo>
                    <a:pt x="30623" y="5399"/>
                  </a:moveTo>
                  <a:lnTo>
                    <a:pt x="30623" y="5399"/>
                  </a:lnTo>
                  <a:cubicBezTo>
                    <a:pt x="30196" y="5852"/>
                    <a:pt x="29797" y="6331"/>
                    <a:pt x="29425" y="6837"/>
                  </a:cubicBezTo>
                  <a:cubicBezTo>
                    <a:pt x="29200" y="7076"/>
                    <a:pt x="28969" y="7313"/>
                    <a:pt x="28749" y="7561"/>
                  </a:cubicBezTo>
                  <a:cubicBezTo>
                    <a:pt x="28669" y="7487"/>
                    <a:pt x="28576" y="7430"/>
                    <a:pt x="28493" y="7365"/>
                  </a:cubicBezTo>
                  <a:lnTo>
                    <a:pt x="28493" y="7365"/>
                  </a:lnTo>
                  <a:cubicBezTo>
                    <a:pt x="29177" y="6773"/>
                    <a:pt x="29913" y="6100"/>
                    <a:pt x="30623" y="5399"/>
                  </a:cubicBezTo>
                  <a:close/>
                  <a:moveTo>
                    <a:pt x="34792" y="5543"/>
                  </a:moveTo>
                  <a:cubicBezTo>
                    <a:pt x="34526" y="6049"/>
                    <a:pt x="34344" y="6554"/>
                    <a:pt x="34304" y="7024"/>
                  </a:cubicBezTo>
                  <a:cubicBezTo>
                    <a:pt x="34191" y="7117"/>
                    <a:pt x="34067" y="7198"/>
                    <a:pt x="33937" y="7264"/>
                  </a:cubicBezTo>
                  <a:cubicBezTo>
                    <a:pt x="33853" y="7299"/>
                    <a:pt x="33853" y="7374"/>
                    <a:pt x="33894" y="7428"/>
                  </a:cubicBezTo>
                  <a:lnTo>
                    <a:pt x="33894" y="7428"/>
                  </a:lnTo>
                  <a:cubicBezTo>
                    <a:pt x="33869" y="7427"/>
                    <a:pt x="33843" y="7427"/>
                    <a:pt x="33818" y="7427"/>
                  </a:cubicBezTo>
                  <a:cubicBezTo>
                    <a:pt x="33522" y="7427"/>
                    <a:pt x="33230" y="7502"/>
                    <a:pt x="32973" y="7645"/>
                  </a:cubicBezTo>
                  <a:cubicBezTo>
                    <a:pt x="33585" y="6938"/>
                    <a:pt x="34194" y="6245"/>
                    <a:pt x="34792" y="5543"/>
                  </a:cubicBezTo>
                  <a:close/>
                  <a:moveTo>
                    <a:pt x="40886" y="2316"/>
                  </a:moveTo>
                  <a:cubicBezTo>
                    <a:pt x="40981" y="2327"/>
                    <a:pt x="41080" y="2339"/>
                    <a:pt x="41178" y="2353"/>
                  </a:cubicBezTo>
                  <a:lnTo>
                    <a:pt x="41181" y="2353"/>
                  </a:lnTo>
                  <a:cubicBezTo>
                    <a:pt x="39431" y="4134"/>
                    <a:pt x="37713" y="5945"/>
                    <a:pt x="36027" y="7781"/>
                  </a:cubicBezTo>
                  <a:cubicBezTo>
                    <a:pt x="36934" y="6791"/>
                    <a:pt x="38559" y="4824"/>
                    <a:pt x="40032" y="3222"/>
                  </a:cubicBezTo>
                  <a:cubicBezTo>
                    <a:pt x="40268" y="3107"/>
                    <a:pt x="40392" y="2974"/>
                    <a:pt x="40401" y="2821"/>
                  </a:cubicBezTo>
                  <a:cubicBezTo>
                    <a:pt x="40566" y="2645"/>
                    <a:pt x="40727" y="2477"/>
                    <a:pt x="40886" y="2316"/>
                  </a:cubicBezTo>
                  <a:close/>
                  <a:moveTo>
                    <a:pt x="38770" y="2801"/>
                  </a:moveTo>
                  <a:cubicBezTo>
                    <a:pt x="37376" y="4374"/>
                    <a:pt x="36310" y="6236"/>
                    <a:pt x="35060" y="7922"/>
                  </a:cubicBezTo>
                  <a:cubicBezTo>
                    <a:pt x="34965" y="7824"/>
                    <a:pt x="34855" y="7737"/>
                    <a:pt x="34734" y="7671"/>
                  </a:cubicBezTo>
                  <a:cubicBezTo>
                    <a:pt x="34541" y="7564"/>
                    <a:pt x="34330" y="7492"/>
                    <a:pt x="34110" y="7457"/>
                  </a:cubicBezTo>
                  <a:cubicBezTo>
                    <a:pt x="34174" y="7426"/>
                    <a:pt x="34234" y="7388"/>
                    <a:pt x="34295" y="7348"/>
                  </a:cubicBezTo>
                  <a:lnTo>
                    <a:pt x="34298" y="7351"/>
                  </a:lnTo>
                  <a:lnTo>
                    <a:pt x="34298" y="7371"/>
                  </a:lnTo>
                  <a:cubicBezTo>
                    <a:pt x="34304" y="7454"/>
                    <a:pt x="34363" y="7502"/>
                    <a:pt x="34429" y="7502"/>
                  </a:cubicBezTo>
                  <a:cubicBezTo>
                    <a:pt x="34462" y="7502"/>
                    <a:pt x="34496" y="7491"/>
                    <a:pt x="34526" y="7466"/>
                  </a:cubicBezTo>
                  <a:cubicBezTo>
                    <a:pt x="36192" y="6155"/>
                    <a:pt x="37615" y="4103"/>
                    <a:pt x="38770" y="2801"/>
                  </a:cubicBezTo>
                  <a:close/>
                  <a:moveTo>
                    <a:pt x="41735" y="2443"/>
                  </a:moveTo>
                  <a:lnTo>
                    <a:pt x="41735" y="2446"/>
                  </a:lnTo>
                  <a:cubicBezTo>
                    <a:pt x="41911" y="2474"/>
                    <a:pt x="42087" y="2498"/>
                    <a:pt x="42260" y="2529"/>
                  </a:cubicBezTo>
                  <a:cubicBezTo>
                    <a:pt x="42304" y="2538"/>
                    <a:pt x="42347" y="2552"/>
                    <a:pt x="42390" y="2561"/>
                  </a:cubicBezTo>
                  <a:cubicBezTo>
                    <a:pt x="42249" y="2717"/>
                    <a:pt x="42116" y="2876"/>
                    <a:pt x="41977" y="3032"/>
                  </a:cubicBezTo>
                  <a:cubicBezTo>
                    <a:pt x="41957" y="3016"/>
                    <a:pt x="41935" y="3008"/>
                    <a:pt x="41912" y="3008"/>
                  </a:cubicBezTo>
                  <a:cubicBezTo>
                    <a:pt x="41800" y="3008"/>
                    <a:pt x="41658" y="3203"/>
                    <a:pt x="41490" y="3592"/>
                  </a:cubicBezTo>
                  <a:cubicBezTo>
                    <a:pt x="41149" y="3984"/>
                    <a:pt x="40814" y="4380"/>
                    <a:pt x="40479" y="4778"/>
                  </a:cubicBezTo>
                  <a:cubicBezTo>
                    <a:pt x="40433" y="4827"/>
                    <a:pt x="40390" y="4882"/>
                    <a:pt x="40343" y="4931"/>
                  </a:cubicBezTo>
                  <a:cubicBezTo>
                    <a:pt x="39593" y="5774"/>
                    <a:pt x="38805" y="6583"/>
                    <a:pt x="38008" y="7379"/>
                  </a:cubicBezTo>
                  <a:cubicBezTo>
                    <a:pt x="37754" y="7628"/>
                    <a:pt x="37494" y="7867"/>
                    <a:pt x="37237" y="8110"/>
                  </a:cubicBezTo>
                  <a:cubicBezTo>
                    <a:pt x="37442" y="7818"/>
                    <a:pt x="37638" y="7521"/>
                    <a:pt x="37837" y="7244"/>
                  </a:cubicBezTo>
                  <a:cubicBezTo>
                    <a:pt x="39059" y="5526"/>
                    <a:pt x="40690" y="4264"/>
                    <a:pt x="41735" y="2443"/>
                  </a:cubicBezTo>
                  <a:close/>
                  <a:moveTo>
                    <a:pt x="15183" y="4334"/>
                  </a:moveTo>
                  <a:cubicBezTo>
                    <a:pt x="14124" y="5393"/>
                    <a:pt x="13214" y="6869"/>
                    <a:pt x="12380" y="8171"/>
                  </a:cubicBezTo>
                  <a:cubicBezTo>
                    <a:pt x="12210" y="7986"/>
                    <a:pt x="12072" y="7773"/>
                    <a:pt x="11977" y="7540"/>
                  </a:cubicBezTo>
                  <a:lnTo>
                    <a:pt x="11977" y="7540"/>
                  </a:lnTo>
                  <a:lnTo>
                    <a:pt x="15183" y="4334"/>
                  </a:lnTo>
                  <a:close/>
                  <a:moveTo>
                    <a:pt x="8670" y="6551"/>
                  </a:moveTo>
                  <a:lnTo>
                    <a:pt x="8670" y="6551"/>
                  </a:lnTo>
                  <a:cubicBezTo>
                    <a:pt x="8327" y="7114"/>
                    <a:pt x="8003" y="7694"/>
                    <a:pt x="7688" y="8283"/>
                  </a:cubicBezTo>
                  <a:cubicBezTo>
                    <a:pt x="7611" y="8015"/>
                    <a:pt x="7536" y="7739"/>
                    <a:pt x="7473" y="7451"/>
                  </a:cubicBezTo>
                  <a:lnTo>
                    <a:pt x="7473" y="7451"/>
                  </a:lnTo>
                  <a:cubicBezTo>
                    <a:pt x="7862" y="7163"/>
                    <a:pt x="8266" y="6863"/>
                    <a:pt x="8670" y="6551"/>
                  </a:cubicBezTo>
                  <a:close/>
                  <a:moveTo>
                    <a:pt x="13783" y="1937"/>
                  </a:moveTo>
                  <a:cubicBezTo>
                    <a:pt x="13953" y="2041"/>
                    <a:pt x="14121" y="2154"/>
                    <a:pt x="14291" y="2264"/>
                  </a:cubicBezTo>
                  <a:lnTo>
                    <a:pt x="14288" y="2264"/>
                  </a:lnTo>
                  <a:cubicBezTo>
                    <a:pt x="12576" y="2775"/>
                    <a:pt x="11470" y="4608"/>
                    <a:pt x="10474" y="6398"/>
                  </a:cubicBezTo>
                  <a:cubicBezTo>
                    <a:pt x="10114" y="6747"/>
                    <a:pt x="9747" y="7091"/>
                    <a:pt x="9392" y="7446"/>
                  </a:cubicBezTo>
                  <a:cubicBezTo>
                    <a:pt x="8758" y="8088"/>
                    <a:pt x="8512" y="8327"/>
                    <a:pt x="8492" y="8327"/>
                  </a:cubicBezTo>
                  <a:cubicBezTo>
                    <a:pt x="8446" y="8327"/>
                    <a:pt x="9639" y="7017"/>
                    <a:pt x="9989" y="6508"/>
                  </a:cubicBezTo>
                  <a:cubicBezTo>
                    <a:pt x="11115" y="4868"/>
                    <a:pt x="12412" y="3372"/>
                    <a:pt x="13783" y="1937"/>
                  </a:cubicBezTo>
                  <a:close/>
                  <a:moveTo>
                    <a:pt x="37142" y="6005"/>
                  </a:moveTo>
                  <a:cubicBezTo>
                    <a:pt x="36522" y="6790"/>
                    <a:pt x="35930" y="7594"/>
                    <a:pt x="35408" y="8451"/>
                  </a:cubicBezTo>
                  <a:lnTo>
                    <a:pt x="35408" y="8451"/>
                  </a:lnTo>
                  <a:cubicBezTo>
                    <a:pt x="35359" y="8345"/>
                    <a:pt x="35302" y="8245"/>
                    <a:pt x="35236" y="8147"/>
                  </a:cubicBezTo>
                  <a:cubicBezTo>
                    <a:pt x="35848" y="7411"/>
                    <a:pt x="36486" y="6704"/>
                    <a:pt x="37142" y="6005"/>
                  </a:cubicBezTo>
                  <a:close/>
                  <a:moveTo>
                    <a:pt x="33520" y="3197"/>
                  </a:moveTo>
                  <a:cubicBezTo>
                    <a:pt x="32024" y="4645"/>
                    <a:pt x="30610" y="6331"/>
                    <a:pt x="29257" y="7914"/>
                  </a:cubicBezTo>
                  <a:cubicBezTo>
                    <a:pt x="29164" y="8025"/>
                    <a:pt x="29255" y="8168"/>
                    <a:pt x="29368" y="8168"/>
                  </a:cubicBezTo>
                  <a:cubicBezTo>
                    <a:pt x="29402" y="8168"/>
                    <a:pt x="29438" y="8155"/>
                    <a:pt x="29471" y="8124"/>
                  </a:cubicBezTo>
                  <a:cubicBezTo>
                    <a:pt x="31157" y="6560"/>
                    <a:pt x="32765" y="4940"/>
                    <a:pt x="34338" y="3263"/>
                  </a:cubicBezTo>
                  <a:lnTo>
                    <a:pt x="34338" y="3263"/>
                  </a:lnTo>
                  <a:cubicBezTo>
                    <a:pt x="32676" y="5038"/>
                    <a:pt x="31039" y="6796"/>
                    <a:pt x="29529" y="8710"/>
                  </a:cubicBezTo>
                  <a:cubicBezTo>
                    <a:pt x="29471" y="8537"/>
                    <a:pt x="29393" y="8367"/>
                    <a:pt x="29298" y="8208"/>
                  </a:cubicBezTo>
                  <a:cubicBezTo>
                    <a:pt x="29200" y="8052"/>
                    <a:pt x="29084" y="7902"/>
                    <a:pt x="28960" y="7766"/>
                  </a:cubicBezTo>
                  <a:cubicBezTo>
                    <a:pt x="30391" y="6146"/>
                    <a:pt x="31965" y="4700"/>
                    <a:pt x="33520" y="3197"/>
                  </a:cubicBezTo>
                  <a:close/>
                  <a:moveTo>
                    <a:pt x="17568" y="4619"/>
                  </a:moveTo>
                  <a:cubicBezTo>
                    <a:pt x="18099" y="5012"/>
                    <a:pt x="18632" y="5396"/>
                    <a:pt x="19183" y="5756"/>
                  </a:cubicBezTo>
                  <a:lnTo>
                    <a:pt x="19183" y="5756"/>
                  </a:lnTo>
                  <a:cubicBezTo>
                    <a:pt x="19120" y="5868"/>
                    <a:pt x="19063" y="5977"/>
                    <a:pt x="19008" y="6077"/>
                  </a:cubicBezTo>
                  <a:cubicBezTo>
                    <a:pt x="18981" y="6125"/>
                    <a:pt x="19021" y="6169"/>
                    <a:pt x="19062" y="6169"/>
                  </a:cubicBezTo>
                  <a:cubicBezTo>
                    <a:pt x="19081" y="6169"/>
                    <a:pt x="19100" y="6160"/>
                    <a:pt x="19112" y="6138"/>
                  </a:cubicBezTo>
                  <a:cubicBezTo>
                    <a:pt x="19182" y="6043"/>
                    <a:pt x="19248" y="5942"/>
                    <a:pt x="19317" y="5844"/>
                  </a:cubicBezTo>
                  <a:lnTo>
                    <a:pt x="19390" y="5890"/>
                  </a:lnTo>
                  <a:cubicBezTo>
                    <a:pt x="18596" y="6906"/>
                    <a:pt x="17810" y="7931"/>
                    <a:pt x="16999" y="8936"/>
                  </a:cubicBezTo>
                  <a:cubicBezTo>
                    <a:pt x="17628" y="7986"/>
                    <a:pt x="18243" y="7024"/>
                    <a:pt x="18844" y="6057"/>
                  </a:cubicBezTo>
                  <a:cubicBezTo>
                    <a:pt x="18914" y="5946"/>
                    <a:pt x="18809" y="5791"/>
                    <a:pt x="18692" y="5791"/>
                  </a:cubicBezTo>
                  <a:cubicBezTo>
                    <a:pt x="18664" y="5791"/>
                    <a:pt x="18635" y="5800"/>
                    <a:pt x="18607" y="5820"/>
                  </a:cubicBezTo>
                  <a:cubicBezTo>
                    <a:pt x="18376" y="5991"/>
                    <a:pt x="18145" y="6167"/>
                    <a:pt x="17914" y="6343"/>
                  </a:cubicBezTo>
                  <a:cubicBezTo>
                    <a:pt x="18047" y="6103"/>
                    <a:pt x="18177" y="5864"/>
                    <a:pt x="18304" y="5627"/>
                  </a:cubicBezTo>
                  <a:cubicBezTo>
                    <a:pt x="18367" y="5510"/>
                    <a:pt x="18272" y="5360"/>
                    <a:pt x="18153" y="5360"/>
                  </a:cubicBezTo>
                  <a:cubicBezTo>
                    <a:pt x="18125" y="5360"/>
                    <a:pt x="18096" y="5368"/>
                    <a:pt x="18067" y="5387"/>
                  </a:cubicBezTo>
                  <a:cubicBezTo>
                    <a:pt x="17383" y="5849"/>
                    <a:pt x="16768" y="6372"/>
                    <a:pt x="16185" y="6929"/>
                  </a:cubicBezTo>
                  <a:cubicBezTo>
                    <a:pt x="16733" y="6216"/>
                    <a:pt x="17198" y="5439"/>
                    <a:pt x="17568" y="4619"/>
                  </a:cubicBezTo>
                  <a:close/>
                  <a:moveTo>
                    <a:pt x="12822" y="2503"/>
                  </a:moveTo>
                  <a:lnTo>
                    <a:pt x="12822" y="2503"/>
                  </a:lnTo>
                  <a:cubicBezTo>
                    <a:pt x="10939" y="4464"/>
                    <a:pt x="9366" y="6750"/>
                    <a:pt x="7948" y="9063"/>
                  </a:cubicBezTo>
                  <a:cubicBezTo>
                    <a:pt x="7899" y="8930"/>
                    <a:pt x="7850" y="8791"/>
                    <a:pt x="7801" y="8647"/>
                  </a:cubicBezTo>
                  <a:cubicBezTo>
                    <a:pt x="7810" y="8641"/>
                    <a:pt x="7821" y="8641"/>
                    <a:pt x="7827" y="8632"/>
                  </a:cubicBezTo>
                  <a:cubicBezTo>
                    <a:pt x="8771" y="7264"/>
                    <a:pt x="10099" y="5595"/>
                    <a:pt x="11280" y="4221"/>
                  </a:cubicBezTo>
                  <a:cubicBezTo>
                    <a:pt x="11407" y="4083"/>
                    <a:pt x="11525" y="3941"/>
                    <a:pt x="11644" y="3797"/>
                  </a:cubicBezTo>
                  <a:cubicBezTo>
                    <a:pt x="12077" y="3303"/>
                    <a:pt x="12478" y="2858"/>
                    <a:pt x="12822" y="2503"/>
                  </a:cubicBezTo>
                  <a:close/>
                  <a:moveTo>
                    <a:pt x="14770" y="2578"/>
                  </a:moveTo>
                  <a:cubicBezTo>
                    <a:pt x="14828" y="2619"/>
                    <a:pt x="14886" y="2659"/>
                    <a:pt x="14944" y="2700"/>
                  </a:cubicBezTo>
                  <a:cubicBezTo>
                    <a:pt x="12966" y="4784"/>
                    <a:pt x="11069" y="6995"/>
                    <a:pt x="9250" y="9115"/>
                  </a:cubicBezTo>
                  <a:cubicBezTo>
                    <a:pt x="10015" y="8220"/>
                    <a:pt x="10607" y="7183"/>
                    <a:pt x="11205" y="6150"/>
                  </a:cubicBezTo>
                  <a:cubicBezTo>
                    <a:pt x="12406" y="4975"/>
                    <a:pt x="13627" y="3817"/>
                    <a:pt x="14770" y="2578"/>
                  </a:cubicBezTo>
                  <a:close/>
                  <a:moveTo>
                    <a:pt x="14415" y="3822"/>
                  </a:moveTo>
                  <a:cubicBezTo>
                    <a:pt x="14558" y="3822"/>
                    <a:pt x="12588" y="6205"/>
                    <a:pt x="11840" y="7151"/>
                  </a:cubicBezTo>
                  <a:cubicBezTo>
                    <a:pt x="11820" y="7082"/>
                    <a:pt x="11800" y="7019"/>
                    <a:pt x="11776" y="6941"/>
                  </a:cubicBezTo>
                  <a:cubicBezTo>
                    <a:pt x="11753" y="6856"/>
                    <a:pt x="11691" y="6819"/>
                    <a:pt x="11625" y="6819"/>
                  </a:cubicBezTo>
                  <a:cubicBezTo>
                    <a:pt x="11554" y="6819"/>
                    <a:pt x="11479" y="6864"/>
                    <a:pt x="11447" y="6941"/>
                  </a:cubicBezTo>
                  <a:cubicBezTo>
                    <a:pt x="10925" y="8240"/>
                    <a:pt x="10229" y="9167"/>
                    <a:pt x="9008" y="9412"/>
                  </a:cubicBezTo>
                  <a:lnTo>
                    <a:pt x="13411" y="4793"/>
                  </a:lnTo>
                  <a:cubicBezTo>
                    <a:pt x="14075" y="4096"/>
                    <a:pt x="14367" y="3822"/>
                    <a:pt x="14415" y="3822"/>
                  </a:cubicBezTo>
                  <a:close/>
                  <a:moveTo>
                    <a:pt x="41400" y="2460"/>
                  </a:moveTo>
                  <a:cubicBezTo>
                    <a:pt x="40759" y="3768"/>
                    <a:pt x="39544" y="4822"/>
                    <a:pt x="38556" y="5872"/>
                  </a:cubicBezTo>
                  <a:lnTo>
                    <a:pt x="38559" y="5872"/>
                  </a:lnTo>
                  <a:cubicBezTo>
                    <a:pt x="37710" y="6782"/>
                    <a:pt x="37055" y="7839"/>
                    <a:pt x="36273" y="8797"/>
                  </a:cubicBezTo>
                  <a:cubicBezTo>
                    <a:pt x="36253" y="8814"/>
                    <a:pt x="36238" y="8832"/>
                    <a:pt x="36224" y="8855"/>
                  </a:cubicBezTo>
                  <a:cubicBezTo>
                    <a:pt x="36062" y="9048"/>
                    <a:pt x="35900" y="9239"/>
                    <a:pt x="35727" y="9421"/>
                  </a:cubicBezTo>
                  <a:cubicBezTo>
                    <a:pt x="35661" y="9178"/>
                    <a:pt x="35594" y="8933"/>
                    <a:pt x="35511" y="8696"/>
                  </a:cubicBezTo>
                  <a:lnTo>
                    <a:pt x="35511" y="8696"/>
                  </a:lnTo>
                  <a:cubicBezTo>
                    <a:pt x="35513" y="8696"/>
                    <a:pt x="35516" y="8696"/>
                    <a:pt x="35518" y="8696"/>
                  </a:cubicBezTo>
                  <a:cubicBezTo>
                    <a:pt x="35551" y="8696"/>
                    <a:pt x="35584" y="8680"/>
                    <a:pt x="35606" y="8656"/>
                  </a:cubicBezTo>
                  <a:cubicBezTo>
                    <a:pt x="36639" y="7515"/>
                    <a:pt x="37687" y="6392"/>
                    <a:pt x="38750" y="5281"/>
                  </a:cubicBezTo>
                  <a:cubicBezTo>
                    <a:pt x="39544" y="4446"/>
                    <a:pt x="40898" y="3482"/>
                    <a:pt x="41400" y="2460"/>
                  </a:cubicBezTo>
                  <a:close/>
                  <a:moveTo>
                    <a:pt x="9874" y="7483"/>
                  </a:moveTo>
                  <a:lnTo>
                    <a:pt x="9874" y="7483"/>
                  </a:lnTo>
                  <a:cubicBezTo>
                    <a:pt x="9478" y="8176"/>
                    <a:pt x="9089" y="8814"/>
                    <a:pt x="8664" y="9305"/>
                  </a:cubicBezTo>
                  <a:lnTo>
                    <a:pt x="8664" y="9308"/>
                  </a:lnTo>
                  <a:cubicBezTo>
                    <a:pt x="8627" y="9351"/>
                    <a:pt x="8618" y="9415"/>
                    <a:pt x="8641" y="9467"/>
                  </a:cubicBezTo>
                  <a:cubicBezTo>
                    <a:pt x="8520" y="9479"/>
                    <a:pt x="8398" y="9484"/>
                    <a:pt x="8276" y="9484"/>
                  </a:cubicBezTo>
                  <a:cubicBezTo>
                    <a:pt x="8222" y="9484"/>
                    <a:pt x="8169" y="9483"/>
                    <a:pt x="8116" y="9481"/>
                  </a:cubicBezTo>
                  <a:cubicBezTo>
                    <a:pt x="8113" y="9473"/>
                    <a:pt x="8107" y="9461"/>
                    <a:pt x="8104" y="9452"/>
                  </a:cubicBezTo>
                  <a:cubicBezTo>
                    <a:pt x="8664" y="8765"/>
                    <a:pt x="9259" y="8116"/>
                    <a:pt x="9874" y="7483"/>
                  </a:cubicBezTo>
                  <a:close/>
                  <a:moveTo>
                    <a:pt x="42719" y="2639"/>
                  </a:moveTo>
                  <a:cubicBezTo>
                    <a:pt x="42861" y="2674"/>
                    <a:pt x="43005" y="2714"/>
                    <a:pt x="43147" y="2760"/>
                  </a:cubicBezTo>
                  <a:lnTo>
                    <a:pt x="43150" y="2760"/>
                  </a:lnTo>
                  <a:cubicBezTo>
                    <a:pt x="42976" y="2962"/>
                    <a:pt x="42803" y="3162"/>
                    <a:pt x="42630" y="3364"/>
                  </a:cubicBezTo>
                  <a:cubicBezTo>
                    <a:pt x="42609" y="3348"/>
                    <a:pt x="42587" y="3341"/>
                    <a:pt x="42564" y="3341"/>
                  </a:cubicBezTo>
                  <a:cubicBezTo>
                    <a:pt x="42448" y="3341"/>
                    <a:pt x="42309" y="3533"/>
                    <a:pt x="42148" y="3921"/>
                  </a:cubicBezTo>
                  <a:cubicBezTo>
                    <a:pt x="41695" y="4446"/>
                    <a:pt x="41247" y="4975"/>
                    <a:pt x="40805" y="5509"/>
                  </a:cubicBezTo>
                  <a:cubicBezTo>
                    <a:pt x="39601" y="6848"/>
                    <a:pt x="37918" y="8407"/>
                    <a:pt x="37107" y="9542"/>
                  </a:cubicBezTo>
                  <a:cubicBezTo>
                    <a:pt x="38279" y="7899"/>
                    <a:pt x="39549" y="6334"/>
                    <a:pt x="40854" y="4796"/>
                  </a:cubicBezTo>
                  <a:cubicBezTo>
                    <a:pt x="41487" y="4088"/>
                    <a:pt x="42110" y="3369"/>
                    <a:pt x="42719" y="2639"/>
                  </a:cubicBezTo>
                  <a:close/>
                  <a:moveTo>
                    <a:pt x="35258" y="3129"/>
                  </a:moveTo>
                  <a:cubicBezTo>
                    <a:pt x="35294" y="3129"/>
                    <a:pt x="35137" y="3342"/>
                    <a:pt x="34668" y="3898"/>
                  </a:cubicBezTo>
                  <a:cubicBezTo>
                    <a:pt x="32970" y="5904"/>
                    <a:pt x="31148" y="7749"/>
                    <a:pt x="29635" y="9900"/>
                  </a:cubicBezTo>
                  <a:cubicBezTo>
                    <a:pt x="29682" y="9608"/>
                    <a:pt x="29676" y="9308"/>
                    <a:pt x="29618" y="9016"/>
                  </a:cubicBezTo>
                  <a:lnTo>
                    <a:pt x="29621" y="9016"/>
                  </a:lnTo>
                  <a:cubicBezTo>
                    <a:pt x="29647" y="9014"/>
                    <a:pt x="29667" y="9002"/>
                    <a:pt x="29685" y="8985"/>
                  </a:cubicBezTo>
                  <a:cubicBezTo>
                    <a:pt x="30727" y="7735"/>
                    <a:pt x="31809" y="6568"/>
                    <a:pt x="32958" y="5413"/>
                  </a:cubicBezTo>
                  <a:cubicBezTo>
                    <a:pt x="32998" y="5374"/>
                    <a:pt x="35142" y="3129"/>
                    <a:pt x="35258" y="3129"/>
                  </a:cubicBezTo>
                  <a:close/>
                  <a:moveTo>
                    <a:pt x="43401" y="2850"/>
                  </a:moveTo>
                  <a:lnTo>
                    <a:pt x="43401" y="2850"/>
                  </a:lnTo>
                  <a:cubicBezTo>
                    <a:pt x="43626" y="2933"/>
                    <a:pt x="43845" y="3026"/>
                    <a:pt x="44059" y="3133"/>
                  </a:cubicBezTo>
                  <a:cubicBezTo>
                    <a:pt x="42448" y="4712"/>
                    <a:pt x="40944" y="6389"/>
                    <a:pt x="39414" y="8046"/>
                  </a:cubicBezTo>
                  <a:cubicBezTo>
                    <a:pt x="38888" y="8615"/>
                    <a:pt x="38034" y="9499"/>
                    <a:pt x="37736" y="9949"/>
                  </a:cubicBezTo>
                  <a:cubicBezTo>
                    <a:pt x="38553" y="8710"/>
                    <a:pt x="39492" y="7550"/>
                    <a:pt x="40427" y="6398"/>
                  </a:cubicBezTo>
                  <a:cubicBezTo>
                    <a:pt x="40733" y="6020"/>
                    <a:pt x="41056" y="5656"/>
                    <a:pt x="41374" y="5286"/>
                  </a:cubicBezTo>
                  <a:cubicBezTo>
                    <a:pt x="42047" y="4516"/>
                    <a:pt x="42714" y="3736"/>
                    <a:pt x="43372" y="2951"/>
                  </a:cubicBezTo>
                  <a:cubicBezTo>
                    <a:pt x="43392" y="2922"/>
                    <a:pt x="43404" y="2884"/>
                    <a:pt x="43401" y="2850"/>
                  </a:cubicBezTo>
                  <a:close/>
                  <a:moveTo>
                    <a:pt x="16054" y="4697"/>
                  </a:moveTo>
                  <a:lnTo>
                    <a:pt x="16054" y="4697"/>
                  </a:lnTo>
                  <a:cubicBezTo>
                    <a:pt x="15049" y="6645"/>
                    <a:pt x="13447" y="8318"/>
                    <a:pt x="12062" y="10030"/>
                  </a:cubicBezTo>
                  <a:cubicBezTo>
                    <a:pt x="12189" y="9646"/>
                    <a:pt x="12432" y="9253"/>
                    <a:pt x="12827" y="8858"/>
                  </a:cubicBezTo>
                  <a:cubicBezTo>
                    <a:pt x="12891" y="8791"/>
                    <a:pt x="12891" y="8684"/>
                    <a:pt x="12827" y="8621"/>
                  </a:cubicBezTo>
                  <a:cubicBezTo>
                    <a:pt x="12761" y="8554"/>
                    <a:pt x="12700" y="8497"/>
                    <a:pt x="12643" y="8442"/>
                  </a:cubicBezTo>
                  <a:cubicBezTo>
                    <a:pt x="13537" y="7317"/>
                    <a:pt x="15635" y="5506"/>
                    <a:pt x="16054" y="4697"/>
                  </a:cubicBezTo>
                  <a:close/>
                  <a:moveTo>
                    <a:pt x="44348" y="3274"/>
                  </a:moveTo>
                  <a:cubicBezTo>
                    <a:pt x="44530" y="3378"/>
                    <a:pt x="44703" y="3491"/>
                    <a:pt x="44873" y="3609"/>
                  </a:cubicBezTo>
                  <a:cubicBezTo>
                    <a:pt x="43155" y="5789"/>
                    <a:pt x="41403" y="7931"/>
                    <a:pt x="39336" y="9787"/>
                  </a:cubicBezTo>
                  <a:cubicBezTo>
                    <a:pt x="38774" y="10292"/>
                    <a:pt x="38498" y="10495"/>
                    <a:pt x="38418" y="10495"/>
                  </a:cubicBezTo>
                  <a:cubicBezTo>
                    <a:pt x="38123" y="10495"/>
                    <a:pt x="40460" y="7764"/>
                    <a:pt x="40950" y="7183"/>
                  </a:cubicBezTo>
                  <a:cubicBezTo>
                    <a:pt x="42064" y="5867"/>
                    <a:pt x="43233" y="4596"/>
                    <a:pt x="44348" y="3280"/>
                  </a:cubicBezTo>
                  <a:cubicBezTo>
                    <a:pt x="44348" y="3277"/>
                    <a:pt x="44345" y="3274"/>
                    <a:pt x="44348" y="3274"/>
                  </a:cubicBezTo>
                  <a:close/>
                  <a:moveTo>
                    <a:pt x="21820" y="3566"/>
                  </a:moveTo>
                  <a:cubicBezTo>
                    <a:pt x="22106" y="3953"/>
                    <a:pt x="22360" y="4671"/>
                    <a:pt x="22548" y="5318"/>
                  </a:cubicBezTo>
                  <a:cubicBezTo>
                    <a:pt x="20974" y="7004"/>
                    <a:pt x="19678" y="8898"/>
                    <a:pt x="18304" y="10731"/>
                  </a:cubicBezTo>
                  <a:cubicBezTo>
                    <a:pt x="19684" y="8860"/>
                    <a:pt x="20946" y="6903"/>
                    <a:pt x="22077" y="4871"/>
                  </a:cubicBezTo>
                  <a:cubicBezTo>
                    <a:pt x="22148" y="4746"/>
                    <a:pt x="22034" y="4602"/>
                    <a:pt x="21917" y="4602"/>
                  </a:cubicBezTo>
                  <a:cubicBezTo>
                    <a:pt x="21877" y="4602"/>
                    <a:pt x="21836" y="4619"/>
                    <a:pt x="21803" y="4660"/>
                  </a:cubicBezTo>
                  <a:cubicBezTo>
                    <a:pt x="21379" y="5162"/>
                    <a:pt x="20946" y="5659"/>
                    <a:pt x="20510" y="6155"/>
                  </a:cubicBezTo>
                  <a:cubicBezTo>
                    <a:pt x="20980" y="5298"/>
                    <a:pt x="21413" y="4429"/>
                    <a:pt x="21820" y="3566"/>
                  </a:cubicBezTo>
                  <a:close/>
                  <a:moveTo>
                    <a:pt x="47959" y="7047"/>
                  </a:moveTo>
                  <a:cubicBezTo>
                    <a:pt x="48159" y="7189"/>
                    <a:pt x="48352" y="7339"/>
                    <a:pt x="48542" y="7501"/>
                  </a:cubicBezTo>
                  <a:cubicBezTo>
                    <a:pt x="47209" y="8613"/>
                    <a:pt x="46033" y="9842"/>
                    <a:pt x="44843" y="11103"/>
                  </a:cubicBezTo>
                  <a:lnTo>
                    <a:pt x="44843" y="11103"/>
                  </a:lnTo>
                  <a:cubicBezTo>
                    <a:pt x="46022" y="9852"/>
                    <a:pt x="47013" y="8481"/>
                    <a:pt x="47959" y="7047"/>
                  </a:cubicBezTo>
                  <a:close/>
                  <a:moveTo>
                    <a:pt x="41022" y="6678"/>
                  </a:moveTo>
                  <a:lnTo>
                    <a:pt x="41022" y="6678"/>
                  </a:lnTo>
                  <a:cubicBezTo>
                    <a:pt x="39818" y="8078"/>
                    <a:pt x="38649" y="9504"/>
                    <a:pt x="37644" y="11072"/>
                  </a:cubicBezTo>
                  <a:cubicBezTo>
                    <a:pt x="37633" y="11089"/>
                    <a:pt x="37630" y="11112"/>
                    <a:pt x="37630" y="11133"/>
                  </a:cubicBezTo>
                  <a:cubicBezTo>
                    <a:pt x="37194" y="10945"/>
                    <a:pt x="36709" y="10801"/>
                    <a:pt x="36460" y="10656"/>
                  </a:cubicBezTo>
                  <a:cubicBezTo>
                    <a:pt x="36117" y="10457"/>
                    <a:pt x="35946" y="10116"/>
                    <a:pt x="35822" y="9735"/>
                  </a:cubicBezTo>
                  <a:cubicBezTo>
                    <a:pt x="36723" y="8979"/>
                    <a:pt x="37578" y="8173"/>
                    <a:pt x="38412" y="7353"/>
                  </a:cubicBezTo>
                  <a:lnTo>
                    <a:pt x="38412" y="7353"/>
                  </a:lnTo>
                  <a:cubicBezTo>
                    <a:pt x="37713" y="8260"/>
                    <a:pt x="37023" y="9172"/>
                    <a:pt x="36354" y="10105"/>
                  </a:cubicBezTo>
                  <a:cubicBezTo>
                    <a:pt x="36279" y="10205"/>
                    <a:pt x="36381" y="10311"/>
                    <a:pt x="36483" y="10311"/>
                  </a:cubicBezTo>
                  <a:cubicBezTo>
                    <a:pt x="36516" y="10311"/>
                    <a:pt x="36549" y="10300"/>
                    <a:pt x="36576" y="10275"/>
                  </a:cubicBezTo>
                  <a:lnTo>
                    <a:pt x="36579" y="10275"/>
                  </a:lnTo>
                  <a:cubicBezTo>
                    <a:pt x="37237" y="9666"/>
                    <a:pt x="37878" y="9037"/>
                    <a:pt x="38501" y="8396"/>
                  </a:cubicBezTo>
                  <a:lnTo>
                    <a:pt x="38501" y="8396"/>
                  </a:lnTo>
                  <a:cubicBezTo>
                    <a:pt x="37982" y="9094"/>
                    <a:pt x="37477" y="9805"/>
                    <a:pt x="36994" y="10532"/>
                  </a:cubicBezTo>
                  <a:cubicBezTo>
                    <a:pt x="36923" y="10640"/>
                    <a:pt x="37024" y="10752"/>
                    <a:pt x="37129" y="10752"/>
                  </a:cubicBezTo>
                  <a:cubicBezTo>
                    <a:pt x="37164" y="10752"/>
                    <a:pt x="37199" y="10740"/>
                    <a:pt x="37228" y="10711"/>
                  </a:cubicBezTo>
                  <a:cubicBezTo>
                    <a:pt x="38496" y="9475"/>
                    <a:pt x="39801" y="8058"/>
                    <a:pt x="41022" y="6678"/>
                  </a:cubicBezTo>
                  <a:close/>
                  <a:moveTo>
                    <a:pt x="45119" y="3800"/>
                  </a:moveTo>
                  <a:cubicBezTo>
                    <a:pt x="45315" y="3955"/>
                    <a:pt x="45502" y="4126"/>
                    <a:pt x="45679" y="4305"/>
                  </a:cubicBezTo>
                  <a:lnTo>
                    <a:pt x="45679" y="4308"/>
                  </a:lnTo>
                  <a:cubicBezTo>
                    <a:pt x="44437" y="5488"/>
                    <a:pt x="43279" y="6741"/>
                    <a:pt x="42136" y="8020"/>
                  </a:cubicBezTo>
                  <a:cubicBezTo>
                    <a:pt x="41209" y="9054"/>
                    <a:pt x="39878" y="10150"/>
                    <a:pt x="39186" y="11281"/>
                  </a:cubicBezTo>
                  <a:lnTo>
                    <a:pt x="39186" y="11281"/>
                  </a:lnTo>
                  <a:cubicBezTo>
                    <a:pt x="40843" y="8567"/>
                    <a:pt x="43348" y="6449"/>
                    <a:pt x="45119" y="3800"/>
                  </a:cubicBezTo>
                  <a:close/>
                  <a:moveTo>
                    <a:pt x="16676" y="7787"/>
                  </a:moveTo>
                  <a:lnTo>
                    <a:pt x="16676" y="7787"/>
                  </a:lnTo>
                  <a:cubicBezTo>
                    <a:pt x="16029" y="8863"/>
                    <a:pt x="15296" y="9877"/>
                    <a:pt x="14508" y="10858"/>
                  </a:cubicBezTo>
                  <a:cubicBezTo>
                    <a:pt x="14139" y="11316"/>
                    <a:pt x="13950" y="11493"/>
                    <a:pt x="13881" y="11493"/>
                  </a:cubicBezTo>
                  <a:cubicBezTo>
                    <a:pt x="13671" y="11493"/>
                    <a:pt x="14566" y="9861"/>
                    <a:pt x="14909" y="9464"/>
                  </a:cubicBezTo>
                  <a:cubicBezTo>
                    <a:pt x="15434" y="8852"/>
                    <a:pt x="16052" y="8312"/>
                    <a:pt x="16676" y="7787"/>
                  </a:cubicBezTo>
                  <a:close/>
                  <a:moveTo>
                    <a:pt x="16973" y="5182"/>
                  </a:moveTo>
                  <a:lnTo>
                    <a:pt x="16973" y="5182"/>
                  </a:lnTo>
                  <a:cubicBezTo>
                    <a:pt x="16578" y="6121"/>
                    <a:pt x="15986" y="6984"/>
                    <a:pt x="15322" y="7810"/>
                  </a:cubicBezTo>
                  <a:cubicBezTo>
                    <a:pt x="14799" y="8381"/>
                    <a:pt x="14297" y="8973"/>
                    <a:pt x="13803" y="9579"/>
                  </a:cubicBezTo>
                  <a:cubicBezTo>
                    <a:pt x="13237" y="10220"/>
                    <a:pt x="12683" y="10861"/>
                    <a:pt x="12192" y="11522"/>
                  </a:cubicBezTo>
                  <a:cubicBezTo>
                    <a:pt x="12042" y="11251"/>
                    <a:pt x="11961" y="10948"/>
                    <a:pt x="11961" y="10642"/>
                  </a:cubicBezTo>
                  <a:cubicBezTo>
                    <a:pt x="11981" y="10633"/>
                    <a:pt x="12005" y="10636"/>
                    <a:pt x="12028" y="10619"/>
                  </a:cubicBezTo>
                  <a:cubicBezTo>
                    <a:pt x="13520" y="9441"/>
                    <a:pt x="16300" y="6773"/>
                    <a:pt x="16973" y="5182"/>
                  </a:cubicBezTo>
                  <a:close/>
                  <a:moveTo>
                    <a:pt x="40297" y="9299"/>
                  </a:moveTo>
                  <a:cubicBezTo>
                    <a:pt x="39656" y="10105"/>
                    <a:pt x="39041" y="10930"/>
                    <a:pt x="38501" y="11820"/>
                  </a:cubicBezTo>
                  <a:lnTo>
                    <a:pt x="38501" y="11823"/>
                  </a:lnTo>
                  <a:cubicBezTo>
                    <a:pt x="38493" y="11837"/>
                    <a:pt x="38499" y="11851"/>
                    <a:pt x="38493" y="11866"/>
                  </a:cubicBezTo>
                  <a:cubicBezTo>
                    <a:pt x="38478" y="11828"/>
                    <a:pt x="38470" y="11782"/>
                    <a:pt x="38452" y="11745"/>
                  </a:cubicBezTo>
                  <a:cubicBezTo>
                    <a:pt x="38366" y="11545"/>
                    <a:pt x="38144" y="11387"/>
                    <a:pt x="37875" y="11248"/>
                  </a:cubicBezTo>
                  <a:cubicBezTo>
                    <a:pt x="38741" y="10668"/>
                    <a:pt x="39541" y="10007"/>
                    <a:pt x="40297" y="9299"/>
                  </a:cubicBezTo>
                  <a:close/>
                  <a:moveTo>
                    <a:pt x="46608" y="5636"/>
                  </a:moveTo>
                  <a:cubicBezTo>
                    <a:pt x="46656" y="5732"/>
                    <a:pt x="46718" y="5814"/>
                    <a:pt x="46761" y="5915"/>
                  </a:cubicBezTo>
                  <a:lnTo>
                    <a:pt x="46761" y="5915"/>
                  </a:lnTo>
                  <a:cubicBezTo>
                    <a:pt x="46723" y="5824"/>
                    <a:pt x="46710" y="5786"/>
                    <a:pt x="46715" y="5786"/>
                  </a:cubicBezTo>
                  <a:cubicBezTo>
                    <a:pt x="46740" y="5786"/>
                    <a:pt x="47114" y="6498"/>
                    <a:pt x="47252" y="6580"/>
                  </a:cubicBezTo>
                  <a:cubicBezTo>
                    <a:pt x="47396" y="6663"/>
                    <a:pt x="47538" y="6759"/>
                    <a:pt x="47679" y="6857"/>
                  </a:cubicBezTo>
                  <a:lnTo>
                    <a:pt x="43770" y="10763"/>
                  </a:lnTo>
                  <a:cubicBezTo>
                    <a:pt x="45015" y="9519"/>
                    <a:pt x="46039" y="8017"/>
                    <a:pt x="47053" y="6583"/>
                  </a:cubicBezTo>
                  <a:cubicBezTo>
                    <a:pt x="47127" y="6478"/>
                    <a:pt x="47025" y="6367"/>
                    <a:pt x="46921" y="6367"/>
                  </a:cubicBezTo>
                  <a:cubicBezTo>
                    <a:pt x="46887" y="6367"/>
                    <a:pt x="46853" y="6379"/>
                    <a:pt x="46825" y="6407"/>
                  </a:cubicBezTo>
                  <a:cubicBezTo>
                    <a:pt x="45038" y="8162"/>
                    <a:pt x="43363" y="10015"/>
                    <a:pt x="41677" y="11869"/>
                  </a:cubicBezTo>
                  <a:cubicBezTo>
                    <a:pt x="43343" y="9807"/>
                    <a:pt x="44994" y="7735"/>
                    <a:pt x="46608" y="5636"/>
                  </a:cubicBezTo>
                  <a:close/>
                  <a:moveTo>
                    <a:pt x="48753" y="7685"/>
                  </a:moveTo>
                  <a:cubicBezTo>
                    <a:pt x="48941" y="7850"/>
                    <a:pt x="49126" y="8020"/>
                    <a:pt x="49308" y="8199"/>
                  </a:cubicBezTo>
                  <a:cubicBezTo>
                    <a:pt x="47974" y="9346"/>
                    <a:pt x="46721" y="10665"/>
                    <a:pt x="45702" y="11877"/>
                  </a:cubicBezTo>
                  <a:cubicBezTo>
                    <a:pt x="46813" y="10555"/>
                    <a:pt x="47795" y="9123"/>
                    <a:pt x="48753" y="7685"/>
                  </a:cubicBezTo>
                  <a:close/>
                  <a:moveTo>
                    <a:pt x="47070" y="7859"/>
                  </a:moveTo>
                  <a:lnTo>
                    <a:pt x="47070" y="7859"/>
                  </a:lnTo>
                  <a:cubicBezTo>
                    <a:pt x="46169" y="8760"/>
                    <a:pt x="45023" y="10555"/>
                    <a:pt x="44013" y="11889"/>
                  </a:cubicBezTo>
                  <a:cubicBezTo>
                    <a:pt x="43773" y="11788"/>
                    <a:pt x="43528" y="11710"/>
                    <a:pt x="43274" y="11658"/>
                  </a:cubicBezTo>
                  <a:lnTo>
                    <a:pt x="43271" y="11658"/>
                  </a:lnTo>
                  <a:lnTo>
                    <a:pt x="47070" y="7859"/>
                  </a:lnTo>
                  <a:close/>
                  <a:moveTo>
                    <a:pt x="17648" y="6045"/>
                  </a:moveTo>
                  <a:cubicBezTo>
                    <a:pt x="17761" y="6045"/>
                    <a:pt x="17541" y="6430"/>
                    <a:pt x="17285" y="6837"/>
                  </a:cubicBezTo>
                  <a:cubicBezTo>
                    <a:pt x="15409" y="8314"/>
                    <a:pt x="13642" y="9980"/>
                    <a:pt x="12762" y="12211"/>
                  </a:cubicBezTo>
                  <a:lnTo>
                    <a:pt x="12762" y="12211"/>
                  </a:lnTo>
                  <a:cubicBezTo>
                    <a:pt x="12627" y="12098"/>
                    <a:pt x="12506" y="11972"/>
                    <a:pt x="12397" y="11837"/>
                  </a:cubicBezTo>
                  <a:cubicBezTo>
                    <a:pt x="13792" y="10183"/>
                    <a:pt x="15097" y="8471"/>
                    <a:pt x="16624" y="6929"/>
                  </a:cubicBezTo>
                  <a:cubicBezTo>
                    <a:pt x="17265" y="6281"/>
                    <a:pt x="17559" y="6045"/>
                    <a:pt x="17648" y="6045"/>
                  </a:cubicBezTo>
                  <a:close/>
                  <a:moveTo>
                    <a:pt x="32124" y="8566"/>
                  </a:moveTo>
                  <a:cubicBezTo>
                    <a:pt x="32150" y="8598"/>
                    <a:pt x="32185" y="8624"/>
                    <a:pt x="32225" y="8638"/>
                  </a:cubicBezTo>
                  <a:cubicBezTo>
                    <a:pt x="32318" y="9152"/>
                    <a:pt x="32447" y="9654"/>
                    <a:pt x="32577" y="10154"/>
                  </a:cubicBezTo>
                  <a:cubicBezTo>
                    <a:pt x="32548" y="10130"/>
                    <a:pt x="32514" y="10114"/>
                    <a:pt x="32479" y="10114"/>
                  </a:cubicBezTo>
                  <a:cubicBezTo>
                    <a:pt x="32455" y="10114"/>
                    <a:pt x="32431" y="10122"/>
                    <a:pt x="32407" y="10139"/>
                  </a:cubicBezTo>
                  <a:lnTo>
                    <a:pt x="32404" y="10142"/>
                  </a:lnTo>
                  <a:cubicBezTo>
                    <a:pt x="31215" y="11032"/>
                    <a:pt x="31694" y="10616"/>
                    <a:pt x="30623" y="11672"/>
                  </a:cubicBezTo>
                  <a:cubicBezTo>
                    <a:pt x="30134" y="12154"/>
                    <a:pt x="29917" y="12345"/>
                    <a:pt x="29882" y="12345"/>
                  </a:cubicBezTo>
                  <a:cubicBezTo>
                    <a:pt x="29754" y="12345"/>
                    <a:pt x="31957" y="9885"/>
                    <a:pt x="32277" y="9530"/>
                  </a:cubicBezTo>
                  <a:cubicBezTo>
                    <a:pt x="32382" y="9415"/>
                    <a:pt x="32282" y="9263"/>
                    <a:pt x="32161" y="9263"/>
                  </a:cubicBezTo>
                  <a:cubicBezTo>
                    <a:pt x="32125" y="9263"/>
                    <a:pt x="32087" y="9276"/>
                    <a:pt x="32052" y="9308"/>
                  </a:cubicBezTo>
                  <a:cubicBezTo>
                    <a:pt x="31965" y="9388"/>
                    <a:pt x="30108" y="11213"/>
                    <a:pt x="29905" y="11213"/>
                  </a:cubicBezTo>
                  <a:cubicBezTo>
                    <a:pt x="29837" y="11213"/>
                    <a:pt x="29956" y="11007"/>
                    <a:pt x="30392" y="10460"/>
                  </a:cubicBezTo>
                  <a:cubicBezTo>
                    <a:pt x="30920" y="9796"/>
                    <a:pt x="31529" y="9187"/>
                    <a:pt x="32124" y="8566"/>
                  </a:cubicBezTo>
                  <a:close/>
                  <a:moveTo>
                    <a:pt x="47751" y="8517"/>
                  </a:moveTo>
                  <a:cubicBezTo>
                    <a:pt x="46755" y="9487"/>
                    <a:pt x="45858" y="11164"/>
                    <a:pt x="44870" y="12412"/>
                  </a:cubicBezTo>
                  <a:lnTo>
                    <a:pt x="44870" y="12414"/>
                  </a:lnTo>
                  <a:cubicBezTo>
                    <a:pt x="44697" y="12261"/>
                    <a:pt x="44506" y="12131"/>
                    <a:pt x="44301" y="12025"/>
                  </a:cubicBezTo>
                  <a:cubicBezTo>
                    <a:pt x="45462" y="10867"/>
                    <a:pt x="46574" y="9663"/>
                    <a:pt x="47751" y="8517"/>
                  </a:cubicBezTo>
                  <a:close/>
                  <a:moveTo>
                    <a:pt x="45901" y="4544"/>
                  </a:moveTo>
                  <a:cubicBezTo>
                    <a:pt x="45982" y="4640"/>
                    <a:pt x="46060" y="4741"/>
                    <a:pt x="46135" y="4845"/>
                  </a:cubicBezTo>
                  <a:lnTo>
                    <a:pt x="46138" y="4848"/>
                  </a:lnTo>
                  <a:cubicBezTo>
                    <a:pt x="46094" y="4856"/>
                    <a:pt x="46057" y="4879"/>
                    <a:pt x="46031" y="4917"/>
                  </a:cubicBezTo>
                  <a:cubicBezTo>
                    <a:pt x="44104" y="7776"/>
                    <a:pt x="41756" y="10309"/>
                    <a:pt x="39108" y="12511"/>
                  </a:cubicBezTo>
                  <a:lnTo>
                    <a:pt x="39108" y="12511"/>
                  </a:lnTo>
                  <a:cubicBezTo>
                    <a:pt x="40433" y="11408"/>
                    <a:pt x="41451" y="9777"/>
                    <a:pt x="42555" y="8459"/>
                  </a:cubicBezTo>
                  <a:cubicBezTo>
                    <a:pt x="43663" y="7143"/>
                    <a:pt x="44787" y="5849"/>
                    <a:pt x="45901" y="4544"/>
                  </a:cubicBezTo>
                  <a:close/>
                  <a:moveTo>
                    <a:pt x="43317" y="7082"/>
                  </a:moveTo>
                  <a:cubicBezTo>
                    <a:pt x="41744" y="8930"/>
                    <a:pt x="40193" y="10792"/>
                    <a:pt x="38718" y="12720"/>
                  </a:cubicBezTo>
                  <a:cubicBezTo>
                    <a:pt x="38680" y="12481"/>
                    <a:pt x="38620" y="12244"/>
                    <a:pt x="38542" y="12016"/>
                  </a:cubicBezTo>
                  <a:lnTo>
                    <a:pt x="38542" y="12016"/>
                  </a:lnTo>
                  <a:cubicBezTo>
                    <a:pt x="38570" y="12037"/>
                    <a:pt x="38602" y="12047"/>
                    <a:pt x="38634" y="12047"/>
                  </a:cubicBezTo>
                  <a:cubicBezTo>
                    <a:pt x="38672" y="12047"/>
                    <a:pt x="38710" y="12033"/>
                    <a:pt x="38738" y="12004"/>
                  </a:cubicBezTo>
                  <a:lnTo>
                    <a:pt x="38738" y="12007"/>
                  </a:lnTo>
                  <a:cubicBezTo>
                    <a:pt x="40303" y="10526"/>
                    <a:pt x="41888" y="8742"/>
                    <a:pt x="43317" y="7082"/>
                  </a:cubicBezTo>
                  <a:close/>
                  <a:moveTo>
                    <a:pt x="49567" y="8462"/>
                  </a:moveTo>
                  <a:cubicBezTo>
                    <a:pt x="49683" y="8580"/>
                    <a:pt x="49795" y="8699"/>
                    <a:pt x="49908" y="8823"/>
                  </a:cubicBezTo>
                  <a:cubicBezTo>
                    <a:pt x="48603" y="10209"/>
                    <a:pt x="47194" y="11473"/>
                    <a:pt x="45791" y="12758"/>
                  </a:cubicBezTo>
                  <a:cubicBezTo>
                    <a:pt x="47171" y="11493"/>
                    <a:pt x="48401" y="9986"/>
                    <a:pt x="49567" y="8462"/>
                  </a:cubicBezTo>
                  <a:close/>
                  <a:moveTo>
                    <a:pt x="17883" y="6875"/>
                  </a:moveTo>
                  <a:cubicBezTo>
                    <a:pt x="18182" y="6875"/>
                    <a:pt x="16693" y="8775"/>
                    <a:pt x="16632" y="8869"/>
                  </a:cubicBezTo>
                  <a:cubicBezTo>
                    <a:pt x="15755" y="10203"/>
                    <a:pt x="14808" y="11485"/>
                    <a:pt x="13829" y="12746"/>
                  </a:cubicBezTo>
                  <a:cubicBezTo>
                    <a:pt x="13818" y="12761"/>
                    <a:pt x="13820" y="12778"/>
                    <a:pt x="13815" y="12795"/>
                  </a:cubicBezTo>
                  <a:cubicBezTo>
                    <a:pt x="13604" y="12723"/>
                    <a:pt x="13402" y="12631"/>
                    <a:pt x="13208" y="12521"/>
                  </a:cubicBezTo>
                  <a:cubicBezTo>
                    <a:pt x="15036" y="11121"/>
                    <a:pt x="16352" y="9129"/>
                    <a:pt x="17490" y="7111"/>
                  </a:cubicBezTo>
                  <a:cubicBezTo>
                    <a:pt x="17702" y="6945"/>
                    <a:pt x="17825" y="6875"/>
                    <a:pt x="17883" y="6875"/>
                  </a:cubicBezTo>
                  <a:close/>
                  <a:moveTo>
                    <a:pt x="52050" y="11551"/>
                  </a:moveTo>
                  <a:cubicBezTo>
                    <a:pt x="52111" y="11638"/>
                    <a:pt x="52169" y="11724"/>
                    <a:pt x="52229" y="11814"/>
                  </a:cubicBezTo>
                  <a:cubicBezTo>
                    <a:pt x="51790" y="12175"/>
                    <a:pt x="51372" y="12547"/>
                    <a:pt x="50973" y="12940"/>
                  </a:cubicBezTo>
                  <a:cubicBezTo>
                    <a:pt x="51337" y="12484"/>
                    <a:pt x="51695" y="12019"/>
                    <a:pt x="52050" y="11551"/>
                  </a:cubicBezTo>
                  <a:close/>
                  <a:moveTo>
                    <a:pt x="21315" y="3849"/>
                  </a:moveTo>
                  <a:lnTo>
                    <a:pt x="21315" y="3849"/>
                  </a:lnTo>
                  <a:cubicBezTo>
                    <a:pt x="21035" y="4429"/>
                    <a:pt x="20738" y="5001"/>
                    <a:pt x="20426" y="5566"/>
                  </a:cubicBezTo>
                  <a:cubicBezTo>
                    <a:pt x="20036" y="6297"/>
                    <a:pt x="19609" y="6998"/>
                    <a:pt x="19164" y="7691"/>
                  </a:cubicBezTo>
                  <a:cubicBezTo>
                    <a:pt x="17657" y="9395"/>
                    <a:pt x="16147" y="11098"/>
                    <a:pt x="14770" y="12888"/>
                  </a:cubicBezTo>
                  <a:cubicBezTo>
                    <a:pt x="14744" y="12917"/>
                    <a:pt x="14736" y="12957"/>
                    <a:pt x="14741" y="12998"/>
                  </a:cubicBezTo>
                  <a:cubicBezTo>
                    <a:pt x="14542" y="12977"/>
                    <a:pt x="14346" y="12946"/>
                    <a:pt x="14150" y="12897"/>
                  </a:cubicBezTo>
                  <a:cubicBezTo>
                    <a:pt x="15963" y="10653"/>
                    <a:pt x="17955" y="8566"/>
                    <a:pt x="19704" y="6274"/>
                  </a:cubicBezTo>
                  <a:cubicBezTo>
                    <a:pt x="20261" y="5477"/>
                    <a:pt x="20795" y="4669"/>
                    <a:pt x="21315" y="3849"/>
                  </a:cubicBezTo>
                  <a:close/>
                  <a:moveTo>
                    <a:pt x="48768" y="8993"/>
                  </a:moveTo>
                  <a:cubicBezTo>
                    <a:pt x="47518" y="10154"/>
                    <a:pt x="46426" y="11742"/>
                    <a:pt x="45326" y="13110"/>
                  </a:cubicBezTo>
                  <a:lnTo>
                    <a:pt x="45323" y="13110"/>
                  </a:lnTo>
                  <a:cubicBezTo>
                    <a:pt x="45321" y="13099"/>
                    <a:pt x="45321" y="13087"/>
                    <a:pt x="45318" y="13073"/>
                  </a:cubicBezTo>
                  <a:cubicBezTo>
                    <a:pt x="45263" y="12920"/>
                    <a:pt x="45182" y="12775"/>
                    <a:pt x="45078" y="12648"/>
                  </a:cubicBezTo>
                  <a:cubicBezTo>
                    <a:pt x="46294" y="11410"/>
                    <a:pt x="47497" y="10171"/>
                    <a:pt x="48768" y="8993"/>
                  </a:cubicBezTo>
                  <a:close/>
                  <a:moveTo>
                    <a:pt x="22675" y="5789"/>
                  </a:moveTo>
                  <a:cubicBezTo>
                    <a:pt x="22782" y="6196"/>
                    <a:pt x="22851" y="6510"/>
                    <a:pt x="22874" y="6591"/>
                  </a:cubicBezTo>
                  <a:cubicBezTo>
                    <a:pt x="22992" y="7059"/>
                    <a:pt x="23143" y="7506"/>
                    <a:pt x="23293" y="7954"/>
                  </a:cubicBezTo>
                  <a:cubicBezTo>
                    <a:pt x="23244" y="7963"/>
                    <a:pt x="23203" y="7994"/>
                    <a:pt x="23177" y="8035"/>
                  </a:cubicBezTo>
                  <a:cubicBezTo>
                    <a:pt x="21911" y="9993"/>
                    <a:pt x="19856" y="12208"/>
                    <a:pt x="18804" y="13680"/>
                  </a:cubicBezTo>
                  <a:lnTo>
                    <a:pt x="18804" y="13680"/>
                  </a:lnTo>
                  <a:cubicBezTo>
                    <a:pt x="20310" y="11571"/>
                    <a:pt x="21726" y="9425"/>
                    <a:pt x="22941" y="7134"/>
                  </a:cubicBezTo>
                  <a:cubicBezTo>
                    <a:pt x="23007" y="7010"/>
                    <a:pt x="22895" y="6864"/>
                    <a:pt x="22780" y="6864"/>
                  </a:cubicBezTo>
                  <a:cubicBezTo>
                    <a:pt x="22740" y="6864"/>
                    <a:pt x="22700" y="6882"/>
                    <a:pt x="22666" y="6923"/>
                  </a:cubicBezTo>
                  <a:cubicBezTo>
                    <a:pt x="20908" y="9045"/>
                    <a:pt x="19372" y="11338"/>
                    <a:pt x="17559" y="13413"/>
                  </a:cubicBezTo>
                  <a:cubicBezTo>
                    <a:pt x="19488" y="11205"/>
                    <a:pt x="21159" y="8468"/>
                    <a:pt x="22675" y="5789"/>
                  </a:cubicBezTo>
                  <a:close/>
                  <a:moveTo>
                    <a:pt x="36760" y="2729"/>
                  </a:moveTo>
                  <a:cubicBezTo>
                    <a:pt x="36796" y="2729"/>
                    <a:pt x="36288" y="3352"/>
                    <a:pt x="34728" y="5171"/>
                  </a:cubicBezTo>
                  <a:cubicBezTo>
                    <a:pt x="32742" y="7483"/>
                    <a:pt x="30320" y="9600"/>
                    <a:pt x="28798" y="12250"/>
                  </a:cubicBezTo>
                  <a:cubicBezTo>
                    <a:pt x="28731" y="12367"/>
                    <a:pt x="28831" y="12484"/>
                    <a:pt x="28939" y="12484"/>
                  </a:cubicBezTo>
                  <a:cubicBezTo>
                    <a:pt x="28975" y="12484"/>
                    <a:pt x="29012" y="12471"/>
                    <a:pt x="29044" y="12440"/>
                  </a:cubicBezTo>
                  <a:cubicBezTo>
                    <a:pt x="30376" y="11154"/>
                    <a:pt x="30879" y="10669"/>
                    <a:pt x="30903" y="10669"/>
                  </a:cubicBezTo>
                  <a:cubicBezTo>
                    <a:pt x="30952" y="10669"/>
                    <a:pt x="29162" y="12533"/>
                    <a:pt x="28193" y="13866"/>
                  </a:cubicBezTo>
                  <a:lnTo>
                    <a:pt x="28193" y="13866"/>
                  </a:lnTo>
                  <a:cubicBezTo>
                    <a:pt x="28373" y="12741"/>
                    <a:pt x="29128" y="11651"/>
                    <a:pt x="29485" y="10549"/>
                  </a:cubicBezTo>
                  <a:cubicBezTo>
                    <a:pt x="29523" y="10549"/>
                    <a:pt x="29560" y="10532"/>
                    <a:pt x="29586" y="10503"/>
                  </a:cubicBezTo>
                  <a:cubicBezTo>
                    <a:pt x="31079" y="8794"/>
                    <a:pt x="32612" y="7131"/>
                    <a:pt x="34171" y="5480"/>
                  </a:cubicBezTo>
                  <a:cubicBezTo>
                    <a:pt x="34796" y="4817"/>
                    <a:pt x="36692" y="2729"/>
                    <a:pt x="36760" y="2729"/>
                  </a:cubicBezTo>
                  <a:close/>
                  <a:moveTo>
                    <a:pt x="23414" y="8329"/>
                  </a:moveTo>
                  <a:cubicBezTo>
                    <a:pt x="23602" y="8858"/>
                    <a:pt x="23810" y="9377"/>
                    <a:pt x="24035" y="9903"/>
                  </a:cubicBezTo>
                  <a:cubicBezTo>
                    <a:pt x="24064" y="9969"/>
                    <a:pt x="24098" y="10038"/>
                    <a:pt x="24130" y="10105"/>
                  </a:cubicBezTo>
                  <a:cubicBezTo>
                    <a:pt x="23169" y="11491"/>
                    <a:pt x="22173" y="12764"/>
                    <a:pt x="20937" y="13910"/>
                  </a:cubicBezTo>
                  <a:cubicBezTo>
                    <a:pt x="22077" y="12850"/>
                    <a:pt x="23010" y="10890"/>
                    <a:pt x="23694" y="9507"/>
                  </a:cubicBezTo>
                  <a:cubicBezTo>
                    <a:pt x="23759" y="9378"/>
                    <a:pt x="23655" y="9239"/>
                    <a:pt x="23538" y="9239"/>
                  </a:cubicBezTo>
                  <a:cubicBezTo>
                    <a:pt x="23498" y="9239"/>
                    <a:pt x="23456" y="9255"/>
                    <a:pt x="23420" y="9294"/>
                  </a:cubicBezTo>
                  <a:cubicBezTo>
                    <a:pt x="22222" y="10554"/>
                    <a:pt x="21095" y="11878"/>
                    <a:pt x="20046" y="13260"/>
                  </a:cubicBezTo>
                  <a:lnTo>
                    <a:pt x="20046" y="13260"/>
                  </a:lnTo>
                  <a:cubicBezTo>
                    <a:pt x="21050" y="11933"/>
                    <a:pt x="22463" y="10057"/>
                    <a:pt x="23414" y="8329"/>
                  </a:cubicBezTo>
                  <a:close/>
                  <a:moveTo>
                    <a:pt x="32950" y="11941"/>
                  </a:moveTo>
                  <a:cubicBezTo>
                    <a:pt x="32976" y="12137"/>
                    <a:pt x="33016" y="12331"/>
                    <a:pt x="33028" y="12533"/>
                  </a:cubicBezTo>
                  <a:cubicBezTo>
                    <a:pt x="33042" y="12755"/>
                    <a:pt x="33100" y="12974"/>
                    <a:pt x="33201" y="13174"/>
                  </a:cubicBezTo>
                  <a:cubicBezTo>
                    <a:pt x="33176" y="13161"/>
                    <a:pt x="33148" y="13155"/>
                    <a:pt x="33121" y="13155"/>
                  </a:cubicBezTo>
                  <a:cubicBezTo>
                    <a:pt x="33086" y="13155"/>
                    <a:pt x="33051" y="13165"/>
                    <a:pt x="33022" y="13188"/>
                  </a:cubicBezTo>
                  <a:cubicBezTo>
                    <a:pt x="32667" y="13474"/>
                    <a:pt x="32335" y="13794"/>
                    <a:pt x="31991" y="14100"/>
                  </a:cubicBezTo>
                  <a:cubicBezTo>
                    <a:pt x="32378" y="13396"/>
                    <a:pt x="32710" y="12677"/>
                    <a:pt x="32950" y="11941"/>
                  </a:cubicBezTo>
                  <a:close/>
                  <a:moveTo>
                    <a:pt x="49156" y="9696"/>
                  </a:moveTo>
                  <a:cubicBezTo>
                    <a:pt x="47790" y="11240"/>
                    <a:pt x="46398" y="12738"/>
                    <a:pt x="45119" y="14343"/>
                  </a:cubicBezTo>
                  <a:cubicBezTo>
                    <a:pt x="45246" y="14089"/>
                    <a:pt x="45341" y="13826"/>
                    <a:pt x="45364" y="13561"/>
                  </a:cubicBezTo>
                  <a:lnTo>
                    <a:pt x="45364" y="13563"/>
                  </a:lnTo>
                  <a:cubicBezTo>
                    <a:pt x="46623" y="12347"/>
                    <a:pt x="48532" y="10399"/>
                    <a:pt x="49156" y="9696"/>
                  </a:cubicBezTo>
                  <a:close/>
                  <a:moveTo>
                    <a:pt x="24309" y="10483"/>
                  </a:moveTo>
                  <a:cubicBezTo>
                    <a:pt x="24393" y="10650"/>
                    <a:pt x="24476" y="10815"/>
                    <a:pt x="24563" y="10985"/>
                  </a:cubicBezTo>
                  <a:cubicBezTo>
                    <a:pt x="24540" y="10994"/>
                    <a:pt x="24514" y="10994"/>
                    <a:pt x="24497" y="11017"/>
                  </a:cubicBezTo>
                  <a:cubicBezTo>
                    <a:pt x="23512" y="12172"/>
                    <a:pt x="22444" y="13237"/>
                    <a:pt x="21416" y="14352"/>
                  </a:cubicBezTo>
                  <a:lnTo>
                    <a:pt x="21416" y="14349"/>
                  </a:lnTo>
                  <a:cubicBezTo>
                    <a:pt x="22314" y="13376"/>
                    <a:pt x="23457" y="11932"/>
                    <a:pt x="24309" y="10483"/>
                  </a:cubicBezTo>
                  <a:close/>
                  <a:moveTo>
                    <a:pt x="25571" y="13240"/>
                  </a:moveTo>
                  <a:cubicBezTo>
                    <a:pt x="25620" y="13393"/>
                    <a:pt x="25660" y="13549"/>
                    <a:pt x="25692" y="13702"/>
                  </a:cubicBezTo>
                  <a:cubicBezTo>
                    <a:pt x="25311" y="13950"/>
                    <a:pt x="24944" y="14222"/>
                    <a:pt x="24595" y="14513"/>
                  </a:cubicBezTo>
                  <a:cubicBezTo>
                    <a:pt x="24921" y="14089"/>
                    <a:pt x="25250" y="13667"/>
                    <a:pt x="25571" y="13240"/>
                  </a:cubicBezTo>
                  <a:close/>
                  <a:moveTo>
                    <a:pt x="50113" y="9051"/>
                  </a:moveTo>
                  <a:cubicBezTo>
                    <a:pt x="50148" y="9089"/>
                    <a:pt x="50185" y="9129"/>
                    <a:pt x="50220" y="9169"/>
                  </a:cubicBezTo>
                  <a:cubicBezTo>
                    <a:pt x="48497" y="10942"/>
                    <a:pt x="46932" y="12852"/>
                    <a:pt x="45230" y="14643"/>
                  </a:cubicBezTo>
                  <a:lnTo>
                    <a:pt x="45230" y="14643"/>
                  </a:lnTo>
                  <a:cubicBezTo>
                    <a:pt x="46919" y="12863"/>
                    <a:pt x="48491" y="10895"/>
                    <a:pt x="50113" y="9051"/>
                  </a:cubicBezTo>
                  <a:close/>
                  <a:moveTo>
                    <a:pt x="31480" y="11443"/>
                  </a:moveTo>
                  <a:cubicBezTo>
                    <a:pt x="31564" y="11443"/>
                    <a:pt x="31101" y="12041"/>
                    <a:pt x="29627" y="13766"/>
                  </a:cubicBezTo>
                  <a:cubicBezTo>
                    <a:pt x="29370" y="14066"/>
                    <a:pt x="29096" y="14354"/>
                    <a:pt x="28830" y="14646"/>
                  </a:cubicBezTo>
                  <a:cubicBezTo>
                    <a:pt x="28856" y="14432"/>
                    <a:pt x="28868" y="14216"/>
                    <a:pt x="28862" y="13996"/>
                  </a:cubicBezTo>
                  <a:cubicBezTo>
                    <a:pt x="28862" y="13945"/>
                    <a:pt x="28833" y="13895"/>
                    <a:pt x="28784" y="13869"/>
                  </a:cubicBezTo>
                  <a:cubicBezTo>
                    <a:pt x="29811" y="12974"/>
                    <a:pt x="31345" y="11443"/>
                    <a:pt x="31480" y="11443"/>
                  </a:cubicBezTo>
                  <a:close/>
                  <a:moveTo>
                    <a:pt x="24722" y="11294"/>
                  </a:moveTo>
                  <a:cubicBezTo>
                    <a:pt x="24912" y="11667"/>
                    <a:pt x="25103" y="12045"/>
                    <a:pt x="25270" y="12423"/>
                  </a:cubicBezTo>
                  <a:cubicBezTo>
                    <a:pt x="25253" y="12435"/>
                    <a:pt x="25233" y="12435"/>
                    <a:pt x="25221" y="12452"/>
                  </a:cubicBezTo>
                  <a:cubicBezTo>
                    <a:pt x="24843" y="12992"/>
                    <a:pt x="24450" y="13523"/>
                    <a:pt x="24049" y="14040"/>
                  </a:cubicBezTo>
                  <a:lnTo>
                    <a:pt x="24049" y="14037"/>
                  </a:lnTo>
                  <a:cubicBezTo>
                    <a:pt x="23963" y="14118"/>
                    <a:pt x="23879" y="14201"/>
                    <a:pt x="23795" y="14285"/>
                  </a:cubicBezTo>
                  <a:cubicBezTo>
                    <a:pt x="24318" y="13613"/>
                    <a:pt x="24733" y="12920"/>
                    <a:pt x="25005" y="12051"/>
                  </a:cubicBezTo>
                  <a:cubicBezTo>
                    <a:pt x="25044" y="11920"/>
                    <a:pt x="24944" y="11837"/>
                    <a:pt x="24838" y="11837"/>
                  </a:cubicBezTo>
                  <a:cubicBezTo>
                    <a:pt x="24781" y="11837"/>
                    <a:pt x="24723" y="11861"/>
                    <a:pt x="24684" y="11915"/>
                  </a:cubicBezTo>
                  <a:cubicBezTo>
                    <a:pt x="24174" y="12627"/>
                    <a:pt x="22457" y="14287"/>
                    <a:pt x="22168" y="14809"/>
                  </a:cubicBezTo>
                  <a:lnTo>
                    <a:pt x="22168" y="14809"/>
                  </a:lnTo>
                  <a:cubicBezTo>
                    <a:pt x="22858" y="13559"/>
                    <a:pt x="23897" y="12460"/>
                    <a:pt x="24722" y="11294"/>
                  </a:cubicBezTo>
                  <a:close/>
                  <a:moveTo>
                    <a:pt x="46314" y="5099"/>
                  </a:moveTo>
                  <a:cubicBezTo>
                    <a:pt x="46374" y="5194"/>
                    <a:pt x="46421" y="5298"/>
                    <a:pt x="46475" y="5396"/>
                  </a:cubicBezTo>
                  <a:cubicBezTo>
                    <a:pt x="46444" y="5396"/>
                    <a:pt x="46415" y="5411"/>
                    <a:pt x="46395" y="5437"/>
                  </a:cubicBezTo>
                  <a:cubicBezTo>
                    <a:pt x="43831" y="8751"/>
                    <a:pt x="41166" y="11973"/>
                    <a:pt x="38458" y="15157"/>
                  </a:cubicBezTo>
                  <a:cubicBezTo>
                    <a:pt x="38553" y="14969"/>
                    <a:pt x="38626" y="14770"/>
                    <a:pt x="38675" y="14562"/>
                  </a:cubicBezTo>
                  <a:cubicBezTo>
                    <a:pt x="38779" y="14106"/>
                    <a:pt x="38813" y="13636"/>
                    <a:pt x="38779" y="13171"/>
                  </a:cubicBezTo>
                  <a:cubicBezTo>
                    <a:pt x="41692" y="10881"/>
                    <a:pt x="44232" y="8159"/>
                    <a:pt x="46314" y="5099"/>
                  </a:cubicBezTo>
                  <a:close/>
                  <a:moveTo>
                    <a:pt x="33737" y="7939"/>
                  </a:moveTo>
                  <a:cubicBezTo>
                    <a:pt x="34643" y="7939"/>
                    <a:pt x="35313" y="8946"/>
                    <a:pt x="35537" y="10038"/>
                  </a:cubicBezTo>
                  <a:cubicBezTo>
                    <a:pt x="35603" y="10365"/>
                    <a:pt x="35727" y="10653"/>
                    <a:pt x="36004" y="10853"/>
                  </a:cubicBezTo>
                  <a:cubicBezTo>
                    <a:pt x="36434" y="11159"/>
                    <a:pt x="36891" y="11430"/>
                    <a:pt x="37384" y="11620"/>
                  </a:cubicBezTo>
                  <a:cubicBezTo>
                    <a:pt x="38383" y="12004"/>
                    <a:pt x="38331" y="12790"/>
                    <a:pt x="38325" y="13797"/>
                  </a:cubicBezTo>
                  <a:cubicBezTo>
                    <a:pt x="38325" y="14045"/>
                    <a:pt x="38215" y="15462"/>
                    <a:pt x="37565" y="15462"/>
                  </a:cubicBezTo>
                  <a:cubicBezTo>
                    <a:pt x="37367" y="15462"/>
                    <a:pt x="37120" y="15331"/>
                    <a:pt x="36810" y="14995"/>
                  </a:cubicBezTo>
                  <a:cubicBezTo>
                    <a:pt x="36680" y="14854"/>
                    <a:pt x="36356" y="14406"/>
                    <a:pt x="36195" y="14213"/>
                  </a:cubicBezTo>
                  <a:cubicBezTo>
                    <a:pt x="35744" y="13670"/>
                    <a:pt x="34916" y="13916"/>
                    <a:pt x="34318" y="13656"/>
                  </a:cubicBezTo>
                  <a:cubicBezTo>
                    <a:pt x="33270" y="13200"/>
                    <a:pt x="33458" y="12131"/>
                    <a:pt x="33325" y="11199"/>
                  </a:cubicBezTo>
                  <a:cubicBezTo>
                    <a:pt x="33198" y="10284"/>
                    <a:pt x="32742" y="9429"/>
                    <a:pt x="32488" y="8537"/>
                  </a:cubicBezTo>
                  <a:cubicBezTo>
                    <a:pt x="32935" y="8116"/>
                    <a:pt x="33357" y="7939"/>
                    <a:pt x="33737" y="7939"/>
                  </a:cubicBezTo>
                  <a:close/>
                  <a:moveTo>
                    <a:pt x="50448" y="9438"/>
                  </a:moveTo>
                  <a:cubicBezTo>
                    <a:pt x="50540" y="9548"/>
                    <a:pt x="50633" y="9657"/>
                    <a:pt x="50722" y="9770"/>
                  </a:cubicBezTo>
                  <a:cubicBezTo>
                    <a:pt x="50024" y="10613"/>
                    <a:pt x="49334" y="11462"/>
                    <a:pt x="48641" y="12308"/>
                  </a:cubicBezTo>
                  <a:cubicBezTo>
                    <a:pt x="48118" y="12951"/>
                    <a:pt x="47572" y="13575"/>
                    <a:pt x="47004" y="14178"/>
                  </a:cubicBezTo>
                  <a:cubicBezTo>
                    <a:pt x="46490" y="14834"/>
                    <a:pt x="45817" y="15348"/>
                    <a:pt x="45052" y="15674"/>
                  </a:cubicBezTo>
                  <a:cubicBezTo>
                    <a:pt x="45335" y="15114"/>
                    <a:pt x="45705" y="14600"/>
                    <a:pt x="46109" y="14112"/>
                  </a:cubicBezTo>
                  <a:cubicBezTo>
                    <a:pt x="46426" y="13774"/>
                    <a:pt x="46744" y="13442"/>
                    <a:pt x="47059" y="13093"/>
                  </a:cubicBezTo>
                  <a:cubicBezTo>
                    <a:pt x="47096" y="13050"/>
                    <a:pt x="47180" y="12951"/>
                    <a:pt x="47295" y="12819"/>
                  </a:cubicBezTo>
                  <a:cubicBezTo>
                    <a:pt x="48392" y="11727"/>
                    <a:pt x="49570" y="10676"/>
                    <a:pt x="50448" y="9438"/>
                  </a:cubicBezTo>
                  <a:close/>
                  <a:moveTo>
                    <a:pt x="50927" y="10021"/>
                  </a:moveTo>
                  <a:lnTo>
                    <a:pt x="50927" y="10024"/>
                  </a:lnTo>
                  <a:cubicBezTo>
                    <a:pt x="51074" y="10212"/>
                    <a:pt x="51222" y="10402"/>
                    <a:pt x="51366" y="10598"/>
                  </a:cubicBezTo>
                  <a:cubicBezTo>
                    <a:pt x="51360" y="10601"/>
                    <a:pt x="51354" y="10598"/>
                    <a:pt x="51349" y="10607"/>
                  </a:cubicBezTo>
                  <a:cubicBezTo>
                    <a:pt x="50384" y="11693"/>
                    <a:pt x="49391" y="12735"/>
                    <a:pt x="48358" y="13760"/>
                  </a:cubicBezTo>
                  <a:cubicBezTo>
                    <a:pt x="48166" y="13951"/>
                    <a:pt x="46433" y="15850"/>
                    <a:pt x="46337" y="15850"/>
                  </a:cubicBezTo>
                  <a:cubicBezTo>
                    <a:pt x="46302" y="15850"/>
                    <a:pt x="46492" y="15588"/>
                    <a:pt x="47070" y="14880"/>
                  </a:cubicBezTo>
                  <a:cubicBezTo>
                    <a:pt x="48387" y="13269"/>
                    <a:pt x="49720" y="11713"/>
                    <a:pt x="50927" y="10021"/>
                  </a:cubicBezTo>
                  <a:close/>
                  <a:moveTo>
                    <a:pt x="51548" y="10844"/>
                  </a:moveTo>
                  <a:cubicBezTo>
                    <a:pt x="51655" y="10991"/>
                    <a:pt x="51764" y="11141"/>
                    <a:pt x="51871" y="11294"/>
                  </a:cubicBezTo>
                  <a:cubicBezTo>
                    <a:pt x="50361" y="13032"/>
                    <a:pt x="48467" y="14811"/>
                    <a:pt x="47030" y="16286"/>
                  </a:cubicBezTo>
                  <a:cubicBezTo>
                    <a:pt x="48678" y="14594"/>
                    <a:pt x="50145" y="12741"/>
                    <a:pt x="51548" y="10844"/>
                  </a:cubicBezTo>
                  <a:close/>
                  <a:moveTo>
                    <a:pt x="25778" y="14297"/>
                  </a:moveTo>
                  <a:lnTo>
                    <a:pt x="25778" y="14297"/>
                  </a:lnTo>
                  <a:cubicBezTo>
                    <a:pt x="25781" y="14481"/>
                    <a:pt x="25776" y="14704"/>
                    <a:pt x="25767" y="14946"/>
                  </a:cubicBezTo>
                  <a:cubicBezTo>
                    <a:pt x="25369" y="15466"/>
                    <a:pt x="24959" y="15977"/>
                    <a:pt x="24557" y="16497"/>
                  </a:cubicBezTo>
                  <a:cubicBezTo>
                    <a:pt x="25022" y="15798"/>
                    <a:pt x="25432" y="15062"/>
                    <a:pt x="25778" y="14297"/>
                  </a:cubicBezTo>
                  <a:close/>
                  <a:moveTo>
                    <a:pt x="41186" y="13592"/>
                  </a:moveTo>
                  <a:lnTo>
                    <a:pt x="41186" y="13592"/>
                  </a:lnTo>
                  <a:cubicBezTo>
                    <a:pt x="41005" y="14323"/>
                    <a:pt x="40906" y="15091"/>
                    <a:pt x="40843" y="15864"/>
                  </a:cubicBezTo>
                  <a:lnTo>
                    <a:pt x="40840" y="15864"/>
                  </a:lnTo>
                  <a:cubicBezTo>
                    <a:pt x="40820" y="15853"/>
                    <a:pt x="40797" y="15848"/>
                    <a:pt x="40775" y="15848"/>
                  </a:cubicBezTo>
                  <a:cubicBezTo>
                    <a:pt x="40740" y="15848"/>
                    <a:pt x="40705" y="15861"/>
                    <a:pt x="40678" y="15887"/>
                  </a:cubicBezTo>
                  <a:cubicBezTo>
                    <a:pt x="40392" y="16176"/>
                    <a:pt x="40118" y="16479"/>
                    <a:pt x="39844" y="16782"/>
                  </a:cubicBezTo>
                  <a:cubicBezTo>
                    <a:pt x="40225" y="16168"/>
                    <a:pt x="40586" y="15541"/>
                    <a:pt x="40912" y="14883"/>
                  </a:cubicBezTo>
                  <a:cubicBezTo>
                    <a:pt x="40979" y="14771"/>
                    <a:pt x="40886" y="14657"/>
                    <a:pt x="40784" y="14657"/>
                  </a:cubicBezTo>
                  <a:cubicBezTo>
                    <a:pt x="40749" y="14657"/>
                    <a:pt x="40713" y="14670"/>
                    <a:pt x="40681" y="14701"/>
                  </a:cubicBezTo>
                  <a:cubicBezTo>
                    <a:pt x="40265" y="15076"/>
                    <a:pt x="39870" y="15472"/>
                    <a:pt x="39498" y="15893"/>
                  </a:cubicBezTo>
                  <a:cubicBezTo>
                    <a:pt x="40069" y="15131"/>
                    <a:pt x="40632" y="14366"/>
                    <a:pt x="41186" y="13592"/>
                  </a:cubicBezTo>
                  <a:close/>
                  <a:moveTo>
                    <a:pt x="32120" y="14295"/>
                  </a:moveTo>
                  <a:cubicBezTo>
                    <a:pt x="32271" y="14295"/>
                    <a:pt x="30475" y="16489"/>
                    <a:pt x="30239" y="16762"/>
                  </a:cubicBezTo>
                  <a:cubicBezTo>
                    <a:pt x="30158" y="16858"/>
                    <a:pt x="30071" y="16950"/>
                    <a:pt x="29988" y="17042"/>
                  </a:cubicBezTo>
                  <a:cubicBezTo>
                    <a:pt x="30585" y="16306"/>
                    <a:pt x="31137" y="15529"/>
                    <a:pt x="31636" y="14721"/>
                  </a:cubicBezTo>
                  <a:cubicBezTo>
                    <a:pt x="31939" y="14419"/>
                    <a:pt x="32084" y="14295"/>
                    <a:pt x="32120" y="14295"/>
                  </a:cubicBezTo>
                  <a:close/>
                  <a:moveTo>
                    <a:pt x="35233" y="14262"/>
                  </a:moveTo>
                  <a:cubicBezTo>
                    <a:pt x="35467" y="14279"/>
                    <a:pt x="35695" y="14326"/>
                    <a:pt x="35895" y="14510"/>
                  </a:cubicBezTo>
                  <a:cubicBezTo>
                    <a:pt x="35912" y="14528"/>
                    <a:pt x="35941" y="14565"/>
                    <a:pt x="35967" y="14597"/>
                  </a:cubicBezTo>
                  <a:cubicBezTo>
                    <a:pt x="35961" y="14600"/>
                    <a:pt x="35952" y="14597"/>
                    <a:pt x="35946" y="14603"/>
                  </a:cubicBezTo>
                  <a:cubicBezTo>
                    <a:pt x="35086" y="15498"/>
                    <a:pt x="34255" y="16419"/>
                    <a:pt x="33438" y="17345"/>
                  </a:cubicBezTo>
                  <a:cubicBezTo>
                    <a:pt x="34081" y="16393"/>
                    <a:pt x="34694" y="15411"/>
                    <a:pt x="35222" y="14354"/>
                  </a:cubicBezTo>
                  <a:cubicBezTo>
                    <a:pt x="35233" y="14326"/>
                    <a:pt x="35236" y="14294"/>
                    <a:pt x="35233" y="14262"/>
                  </a:cubicBezTo>
                  <a:close/>
                  <a:moveTo>
                    <a:pt x="52480" y="12189"/>
                  </a:moveTo>
                  <a:cubicBezTo>
                    <a:pt x="52654" y="12446"/>
                    <a:pt x="52824" y="12709"/>
                    <a:pt x="52991" y="12972"/>
                  </a:cubicBezTo>
                  <a:lnTo>
                    <a:pt x="52991" y="12974"/>
                  </a:lnTo>
                  <a:cubicBezTo>
                    <a:pt x="52983" y="12980"/>
                    <a:pt x="52974" y="12974"/>
                    <a:pt x="52965" y="12983"/>
                  </a:cubicBezTo>
                  <a:cubicBezTo>
                    <a:pt x="51323" y="14311"/>
                    <a:pt x="49160" y="16084"/>
                    <a:pt x="47847" y="17692"/>
                  </a:cubicBezTo>
                  <a:cubicBezTo>
                    <a:pt x="49374" y="15821"/>
                    <a:pt x="51060" y="14138"/>
                    <a:pt x="52480" y="12189"/>
                  </a:cubicBezTo>
                  <a:close/>
                  <a:moveTo>
                    <a:pt x="50610" y="11894"/>
                  </a:moveTo>
                  <a:lnTo>
                    <a:pt x="50610" y="11894"/>
                  </a:lnTo>
                  <a:cubicBezTo>
                    <a:pt x="48990" y="13587"/>
                    <a:pt x="47496" y="15393"/>
                    <a:pt x="45860" y="17080"/>
                  </a:cubicBezTo>
                  <a:cubicBezTo>
                    <a:pt x="45760" y="17183"/>
                    <a:pt x="45852" y="17317"/>
                    <a:pt x="45963" y="17317"/>
                  </a:cubicBezTo>
                  <a:cubicBezTo>
                    <a:pt x="45995" y="17317"/>
                    <a:pt x="46029" y="17306"/>
                    <a:pt x="46060" y="17279"/>
                  </a:cubicBezTo>
                  <a:cubicBezTo>
                    <a:pt x="47870" y="15737"/>
                    <a:pt x="49622" y="14176"/>
                    <a:pt x="51262" y="12449"/>
                  </a:cubicBezTo>
                  <a:lnTo>
                    <a:pt x="51262" y="12449"/>
                  </a:lnTo>
                  <a:cubicBezTo>
                    <a:pt x="49680" y="14115"/>
                    <a:pt x="48187" y="15801"/>
                    <a:pt x="46802" y="17643"/>
                  </a:cubicBezTo>
                  <a:cubicBezTo>
                    <a:pt x="46779" y="17669"/>
                    <a:pt x="46773" y="17706"/>
                    <a:pt x="46781" y="17738"/>
                  </a:cubicBezTo>
                  <a:cubicBezTo>
                    <a:pt x="46221" y="17464"/>
                    <a:pt x="45517" y="17279"/>
                    <a:pt x="45121" y="17048"/>
                  </a:cubicBezTo>
                  <a:cubicBezTo>
                    <a:pt x="44876" y="16904"/>
                    <a:pt x="44706" y="16759"/>
                    <a:pt x="44587" y="16609"/>
                  </a:cubicBezTo>
                  <a:cubicBezTo>
                    <a:pt x="45462" y="15994"/>
                    <a:pt x="46239" y="15301"/>
                    <a:pt x="46975" y="14562"/>
                  </a:cubicBezTo>
                  <a:lnTo>
                    <a:pt x="46975" y="14562"/>
                  </a:lnTo>
                  <a:cubicBezTo>
                    <a:pt x="46369" y="15296"/>
                    <a:pt x="45762" y="16026"/>
                    <a:pt x="45182" y="16780"/>
                  </a:cubicBezTo>
                  <a:cubicBezTo>
                    <a:pt x="45099" y="16885"/>
                    <a:pt x="45209" y="17000"/>
                    <a:pt x="45319" y="17000"/>
                  </a:cubicBezTo>
                  <a:cubicBezTo>
                    <a:pt x="45354" y="17000"/>
                    <a:pt x="45390" y="16989"/>
                    <a:pt x="45419" y="16961"/>
                  </a:cubicBezTo>
                  <a:cubicBezTo>
                    <a:pt x="47181" y="15303"/>
                    <a:pt x="48934" y="13645"/>
                    <a:pt x="50610" y="11894"/>
                  </a:cubicBezTo>
                  <a:close/>
                  <a:moveTo>
                    <a:pt x="50353" y="13991"/>
                  </a:moveTo>
                  <a:lnTo>
                    <a:pt x="50353" y="13991"/>
                  </a:lnTo>
                  <a:cubicBezTo>
                    <a:pt x="49342" y="15192"/>
                    <a:pt x="48219" y="16713"/>
                    <a:pt x="47203" y="17998"/>
                  </a:cubicBezTo>
                  <a:cubicBezTo>
                    <a:pt x="47134" y="17943"/>
                    <a:pt x="47059" y="17891"/>
                    <a:pt x="46984" y="17845"/>
                  </a:cubicBezTo>
                  <a:lnTo>
                    <a:pt x="46981" y="17845"/>
                  </a:lnTo>
                  <a:cubicBezTo>
                    <a:pt x="46998" y="17839"/>
                    <a:pt x="47018" y="17839"/>
                    <a:pt x="47033" y="17822"/>
                  </a:cubicBezTo>
                  <a:cubicBezTo>
                    <a:pt x="48161" y="16563"/>
                    <a:pt x="49232" y="15255"/>
                    <a:pt x="50353" y="13991"/>
                  </a:cubicBezTo>
                  <a:close/>
                  <a:moveTo>
                    <a:pt x="49614" y="16476"/>
                  </a:moveTo>
                  <a:lnTo>
                    <a:pt x="49614" y="16476"/>
                  </a:lnTo>
                  <a:cubicBezTo>
                    <a:pt x="48950" y="17233"/>
                    <a:pt x="48300" y="18007"/>
                    <a:pt x="47665" y="18789"/>
                  </a:cubicBezTo>
                  <a:cubicBezTo>
                    <a:pt x="47645" y="18635"/>
                    <a:pt x="47597" y="18486"/>
                    <a:pt x="47517" y="18351"/>
                  </a:cubicBezTo>
                  <a:lnTo>
                    <a:pt x="47517" y="18351"/>
                  </a:lnTo>
                  <a:cubicBezTo>
                    <a:pt x="48244" y="17817"/>
                    <a:pt x="48956" y="17151"/>
                    <a:pt x="49614" y="16476"/>
                  </a:cubicBezTo>
                  <a:close/>
                  <a:moveTo>
                    <a:pt x="26203" y="16448"/>
                  </a:moveTo>
                  <a:cubicBezTo>
                    <a:pt x="26343" y="16546"/>
                    <a:pt x="26506" y="16598"/>
                    <a:pt x="26675" y="16598"/>
                  </a:cubicBezTo>
                  <a:cubicBezTo>
                    <a:pt x="26684" y="16598"/>
                    <a:pt x="26693" y="16598"/>
                    <a:pt x="26702" y="16598"/>
                  </a:cubicBezTo>
                  <a:cubicBezTo>
                    <a:pt x="26809" y="16595"/>
                    <a:pt x="26916" y="16583"/>
                    <a:pt x="27020" y="16569"/>
                  </a:cubicBezTo>
                  <a:lnTo>
                    <a:pt x="27020" y="16569"/>
                  </a:lnTo>
                  <a:cubicBezTo>
                    <a:pt x="25963" y="17651"/>
                    <a:pt x="24895" y="18728"/>
                    <a:pt x="23856" y="19825"/>
                  </a:cubicBezTo>
                  <a:cubicBezTo>
                    <a:pt x="24664" y="18717"/>
                    <a:pt x="25452" y="17594"/>
                    <a:pt x="26203" y="16448"/>
                  </a:cubicBezTo>
                  <a:close/>
                  <a:moveTo>
                    <a:pt x="53144" y="13223"/>
                  </a:moveTo>
                  <a:cubicBezTo>
                    <a:pt x="53243" y="13370"/>
                    <a:pt x="53341" y="13523"/>
                    <a:pt x="53433" y="13673"/>
                  </a:cubicBezTo>
                  <a:lnTo>
                    <a:pt x="53433" y="13676"/>
                  </a:lnTo>
                  <a:cubicBezTo>
                    <a:pt x="52070" y="14871"/>
                    <a:pt x="50887" y="16225"/>
                    <a:pt x="49726" y="17602"/>
                  </a:cubicBezTo>
                  <a:cubicBezTo>
                    <a:pt x="48759" y="18552"/>
                    <a:pt x="47812" y="19528"/>
                    <a:pt x="46932" y="20547"/>
                  </a:cubicBezTo>
                  <a:cubicBezTo>
                    <a:pt x="46981" y="20475"/>
                    <a:pt x="47030" y="20400"/>
                    <a:pt x="47079" y="20336"/>
                  </a:cubicBezTo>
                  <a:cubicBezTo>
                    <a:pt x="47269" y="20074"/>
                    <a:pt x="47454" y="19773"/>
                    <a:pt x="47567" y="19462"/>
                  </a:cubicBezTo>
                  <a:cubicBezTo>
                    <a:pt x="47887" y="19069"/>
                    <a:pt x="48210" y="18679"/>
                    <a:pt x="48531" y="18287"/>
                  </a:cubicBezTo>
                  <a:cubicBezTo>
                    <a:pt x="49983" y="16514"/>
                    <a:pt x="51507" y="14822"/>
                    <a:pt x="53144" y="13223"/>
                  </a:cubicBezTo>
                  <a:close/>
                  <a:moveTo>
                    <a:pt x="28169" y="16560"/>
                  </a:moveTo>
                  <a:lnTo>
                    <a:pt x="28169" y="16560"/>
                  </a:lnTo>
                  <a:cubicBezTo>
                    <a:pt x="26812" y="18131"/>
                    <a:pt x="25415" y="19669"/>
                    <a:pt x="24003" y="21197"/>
                  </a:cubicBezTo>
                  <a:cubicBezTo>
                    <a:pt x="25129" y="19770"/>
                    <a:pt x="26304" y="18388"/>
                    <a:pt x="27600" y="17112"/>
                  </a:cubicBezTo>
                  <a:cubicBezTo>
                    <a:pt x="27788" y="16927"/>
                    <a:pt x="27978" y="16745"/>
                    <a:pt x="28169" y="16560"/>
                  </a:cubicBezTo>
                  <a:close/>
                  <a:moveTo>
                    <a:pt x="55259" y="16718"/>
                  </a:moveTo>
                  <a:lnTo>
                    <a:pt x="55259" y="16718"/>
                  </a:lnTo>
                  <a:cubicBezTo>
                    <a:pt x="55391" y="16940"/>
                    <a:pt x="55524" y="17159"/>
                    <a:pt x="55650" y="17369"/>
                  </a:cubicBezTo>
                  <a:cubicBezTo>
                    <a:pt x="55691" y="17435"/>
                    <a:pt x="55714" y="17501"/>
                    <a:pt x="55748" y="17571"/>
                  </a:cubicBezTo>
                  <a:cubicBezTo>
                    <a:pt x="55746" y="17570"/>
                    <a:pt x="55743" y="17570"/>
                    <a:pt x="55740" y="17570"/>
                  </a:cubicBezTo>
                  <a:cubicBezTo>
                    <a:pt x="55708" y="17570"/>
                    <a:pt x="55677" y="17584"/>
                    <a:pt x="55650" y="17605"/>
                  </a:cubicBezTo>
                  <a:cubicBezTo>
                    <a:pt x="54317" y="18850"/>
                    <a:pt x="52974" y="20403"/>
                    <a:pt x="51712" y="21809"/>
                  </a:cubicBezTo>
                  <a:cubicBezTo>
                    <a:pt x="53078" y="20250"/>
                    <a:pt x="54296" y="18569"/>
                    <a:pt x="55258" y="16722"/>
                  </a:cubicBezTo>
                  <a:cubicBezTo>
                    <a:pt x="55259" y="16721"/>
                    <a:pt x="55259" y="16720"/>
                    <a:pt x="55259" y="16718"/>
                  </a:cubicBezTo>
                  <a:close/>
                  <a:moveTo>
                    <a:pt x="40667" y="18353"/>
                  </a:moveTo>
                  <a:lnTo>
                    <a:pt x="40667" y="18353"/>
                  </a:lnTo>
                  <a:cubicBezTo>
                    <a:pt x="40632" y="18731"/>
                    <a:pt x="40592" y="19135"/>
                    <a:pt x="40563" y="19551"/>
                  </a:cubicBezTo>
                  <a:cubicBezTo>
                    <a:pt x="39942" y="20169"/>
                    <a:pt x="39313" y="20781"/>
                    <a:pt x="38698" y="21407"/>
                  </a:cubicBezTo>
                  <a:lnTo>
                    <a:pt x="38695" y="21407"/>
                  </a:lnTo>
                  <a:cubicBezTo>
                    <a:pt x="38539" y="21566"/>
                    <a:pt x="38389" y="21728"/>
                    <a:pt x="38239" y="21890"/>
                  </a:cubicBezTo>
                  <a:cubicBezTo>
                    <a:pt x="39059" y="20720"/>
                    <a:pt x="39959" y="19606"/>
                    <a:pt x="40667" y="18353"/>
                  </a:cubicBezTo>
                  <a:close/>
                  <a:moveTo>
                    <a:pt x="54100" y="14773"/>
                  </a:moveTo>
                  <a:cubicBezTo>
                    <a:pt x="54279" y="15065"/>
                    <a:pt x="54452" y="15353"/>
                    <a:pt x="54623" y="15639"/>
                  </a:cubicBezTo>
                  <a:lnTo>
                    <a:pt x="54620" y="15642"/>
                  </a:lnTo>
                  <a:cubicBezTo>
                    <a:pt x="54605" y="15651"/>
                    <a:pt x="54588" y="15651"/>
                    <a:pt x="54576" y="15668"/>
                  </a:cubicBezTo>
                  <a:cubicBezTo>
                    <a:pt x="52665" y="18131"/>
                    <a:pt x="49972" y="19753"/>
                    <a:pt x="48020" y="22077"/>
                  </a:cubicBezTo>
                  <a:cubicBezTo>
                    <a:pt x="50075" y="19629"/>
                    <a:pt x="52307" y="17426"/>
                    <a:pt x="54100" y="14773"/>
                  </a:cubicBezTo>
                  <a:close/>
                  <a:moveTo>
                    <a:pt x="40814" y="16222"/>
                  </a:moveTo>
                  <a:cubicBezTo>
                    <a:pt x="40774" y="16788"/>
                    <a:pt x="40742" y="17351"/>
                    <a:pt x="40701" y="17897"/>
                  </a:cubicBezTo>
                  <a:cubicBezTo>
                    <a:pt x="40688" y="17892"/>
                    <a:pt x="40675" y="17890"/>
                    <a:pt x="40662" y="17890"/>
                  </a:cubicBezTo>
                  <a:cubicBezTo>
                    <a:pt x="40628" y="17890"/>
                    <a:pt x="40594" y="17905"/>
                    <a:pt x="40571" y="17934"/>
                  </a:cubicBezTo>
                  <a:cubicBezTo>
                    <a:pt x="39408" y="19248"/>
                    <a:pt x="38484" y="20781"/>
                    <a:pt x="37315" y="22086"/>
                  </a:cubicBezTo>
                  <a:lnTo>
                    <a:pt x="37312" y="22086"/>
                  </a:lnTo>
                  <a:cubicBezTo>
                    <a:pt x="38484" y="20616"/>
                    <a:pt x="39596" y="19098"/>
                    <a:pt x="40595" y="17472"/>
                  </a:cubicBezTo>
                  <a:cubicBezTo>
                    <a:pt x="40664" y="17360"/>
                    <a:pt x="40562" y="17238"/>
                    <a:pt x="40455" y="17238"/>
                  </a:cubicBezTo>
                  <a:cubicBezTo>
                    <a:pt x="40419" y="17238"/>
                    <a:pt x="40383" y="17252"/>
                    <a:pt x="40352" y="17285"/>
                  </a:cubicBezTo>
                  <a:cubicBezTo>
                    <a:pt x="39959" y="17718"/>
                    <a:pt x="39587" y="18168"/>
                    <a:pt x="39223" y="18621"/>
                  </a:cubicBezTo>
                  <a:cubicBezTo>
                    <a:pt x="39772" y="17839"/>
                    <a:pt x="40303" y="17039"/>
                    <a:pt x="40814" y="16222"/>
                  </a:cubicBezTo>
                  <a:close/>
                  <a:moveTo>
                    <a:pt x="39772" y="15789"/>
                  </a:moveTo>
                  <a:lnTo>
                    <a:pt x="39772" y="15789"/>
                  </a:lnTo>
                  <a:cubicBezTo>
                    <a:pt x="39799" y="15789"/>
                    <a:pt x="37608" y="19396"/>
                    <a:pt x="37656" y="19396"/>
                  </a:cubicBezTo>
                  <a:cubicBezTo>
                    <a:pt x="37656" y="19396"/>
                    <a:pt x="37656" y="19396"/>
                    <a:pt x="37656" y="19396"/>
                  </a:cubicBezTo>
                  <a:lnTo>
                    <a:pt x="37656" y="19396"/>
                  </a:lnTo>
                  <a:cubicBezTo>
                    <a:pt x="36820" y="20466"/>
                    <a:pt x="35915" y="21482"/>
                    <a:pt x="35000" y="22493"/>
                  </a:cubicBezTo>
                  <a:cubicBezTo>
                    <a:pt x="35871" y="21402"/>
                    <a:pt x="36732" y="20302"/>
                    <a:pt x="37578" y="19193"/>
                  </a:cubicBezTo>
                  <a:cubicBezTo>
                    <a:pt x="38106" y="18440"/>
                    <a:pt x="38608" y="17666"/>
                    <a:pt x="39082" y="16875"/>
                  </a:cubicBezTo>
                  <a:cubicBezTo>
                    <a:pt x="39571" y="16092"/>
                    <a:pt x="39765" y="15789"/>
                    <a:pt x="39772" y="15789"/>
                  </a:cubicBezTo>
                  <a:close/>
                  <a:moveTo>
                    <a:pt x="54787" y="15925"/>
                  </a:moveTo>
                  <a:lnTo>
                    <a:pt x="55119" y="16479"/>
                  </a:lnTo>
                  <a:cubicBezTo>
                    <a:pt x="55116" y="16479"/>
                    <a:pt x="55114" y="16479"/>
                    <a:pt x="55111" y="16479"/>
                  </a:cubicBezTo>
                  <a:cubicBezTo>
                    <a:pt x="55070" y="16479"/>
                    <a:pt x="55031" y="16499"/>
                    <a:pt x="55006" y="16528"/>
                  </a:cubicBezTo>
                  <a:cubicBezTo>
                    <a:pt x="53153" y="18649"/>
                    <a:pt x="51018" y="20606"/>
                    <a:pt x="49180" y="22668"/>
                  </a:cubicBezTo>
                  <a:lnTo>
                    <a:pt x="49180" y="22668"/>
                  </a:lnTo>
                  <a:cubicBezTo>
                    <a:pt x="51159" y="20447"/>
                    <a:pt x="53282" y="18525"/>
                    <a:pt x="54787" y="15925"/>
                  </a:cubicBezTo>
                  <a:close/>
                  <a:moveTo>
                    <a:pt x="36137" y="14805"/>
                  </a:moveTo>
                  <a:cubicBezTo>
                    <a:pt x="36276" y="14981"/>
                    <a:pt x="36426" y="15186"/>
                    <a:pt x="36509" y="15293"/>
                  </a:cubicBezTo>
                  <a:cubicBezTo>
                    <a:pt x="36559" y="15356"/>
                    <a:pt x="36613" y="15417"/>
                    <a:pt x="36674" y="15469"/>
                  </a:cubicBezTo>
                  <a:cubicBezTo>
                    <a:pt x="34696" y="17178"/>
                    <a:pt x="33296" y="19545"/>
                    <a:pt x="31512" y="21442"/>
                  </a:cubicBezTo>
                  <a:cubicBezTo>
                    <a:pt x="31079" y="21907"/>
                    <a:pt x="30655" y="22377"/>
                    <a:pt x="30227" y="22848"/>
                  </a:cubicBezTo>
                  <a:cubicBezTo>
                    <a:pt x="32369" y="20258"/>
                    <a:pt x="34428" y="17623"/>
                    <a:pt x="36137" y="14805"/>
                  </a:cubicBezTo>
                  <a:close/>
                  <a:moveTo>
                    <a:pt x="49735" y="19742"/>
                  </a:moveTo>
                  <a:lnTo>
                    <a:pt x="49735" y="19742"/>
                  </a:lnTo>
                  <a:cubicBezTo>
                    <a:pt x="48788" y="20781"/>
                    <a:pt x="47829" y="21809"/>
                    <a:pt x="46923" y="22886"/>
                  </a:cubicBezTo>
                  <a:cubicBezTo>
                    <a:pt x="46914" y="22900"/>
                    <a:pt x="46914" y="22917"/>
                    <a:pt x="46908" y="22935"/>
                  </a:cubicBezTo>
                  <a:cubicBezTo>
                    <a:pt x="46833" y="22909"/>
                    <a:pt x="46761" y="22891"/>
                    <a:pt x="46683" y="22874"/>
                  </a:cubicBezTo>
                  <a:cubicBezTo>
                    <a:pt x="46595" y="22863"/>
                    <a:pt x="46508" y="22857"/>
                    <a:pt x="46420" y="22857"/>
                  </a:cubicBezTo>
                  <a:cubicBezTo>
                    <a:pt x="46389" y="22857"/>
                    <a:pt x="46359" y="22858"/>
                    <a:pt x="46328" y="22860"/>
                  </a:cubicBezTo>
                  <a:cubicBezTo>
                    <a:pt x="47509" y="21869"/>
                    <a:pt x="48641" y="20824"/>
                    <a:pt x="49735" y="19742"/>
                  </a:cubicBezTo>
                  <a:close/>
                  <a:moveTo>
                    <a:pt x="53624" y="13985"/>
                  </a:moveTo>
                  <a:cubicBezTo>
                    <a:pt x="53730" y="14155"/>
                    <a:pt x="53834" y="14326"/>
                    <a:pt x="53938" y="14496"/>
                  </a:cubicBezTo>
                  <a:lnTo>
                    <a:pt x="53938" y="14499"/>
                  </a:lnTo>
                  <a:cubicBezTo>
                    <a:pt x="53927" y="14507"/>
                    <a:pt x="53915" y="14507"/>
                    <a:pt x="53909" y="14516"/>
                  </a:cubicBezTo>
                  <a:cubicBezTo>
                    <a:pt x="52527" y="16344"/>
                    <a:pt x="51057" y="18012"/>
                    <a:pt x="49461" y="19643"/>
                  </a:cubicBezTo>
                  <a:cubicBezTo>
                    <a:pt x="48836" y="20281"/>
                    <a:pt x="45783" y="23189"/>
                    <a:pt x="45405" y="23189"/>
                  </a:cubicBezTo>
                  <a:cubicBezTo>
                    <a:pt x="45271" y="23189"/>
                    <a:pt x="45473" y="22825"/>
                    <a:pt x="46236" y="21866"/>
                  </a:cubicBezTo>
                  <a:cubicBezTo>
                    <a:pt x="47431" y="20769"/>
                    <a:pt x="48496" y="19548"/>
                    <a:pt x="49544" y="18301"/>
                  </a:cubicBezTo>
                  <a:cubicBezTo>
                    <a:pt x="50959" y="16918"/>
                    <a:pt x="52391" y="15550"/>
                    <a:pt x="53624" y="13985"/>
                  </a:cubicBezTo>
                  <a:close/>
                  <a:moveTo>
                    <a:pt x="55881" y="17836"/>
                  </a:moveTo>
                  <a:cubicBezTo>
                    <a:pt x="55991" y="18064"/>
                    <a:pt x="56080" y="18301"/>
                    <a:pt x="56156" y="18544"/>
                  </a:cubicBezTo>
                  <a:lnTo>
                    <a:pt x="56156" y="18546"/>
                  </a:lnTo>
                  <a:cubicBezTo>
                    <a:pt x="56131" y="18534"/>
                    <a:pt x="56105" y="18528"/>
                    <a:pt x="56079" y="18528"/>
                  </a:cubicBezTo>
                  <a:cubicBezTo>
                    <a:pt x="56039" y="18528"/>
                    <a:pt x="55999" y="18542"/>
                    <a:pt x="55968" y="18569"/>
                  </a:cubicBezTo>
                  <a:cubicBezTo>
                    <a:pt x="54403" y="20022"/>
                    <a:pt x="52454" y="22195"/>
                    <a:pt x="51410" y="23425"/>
                  </a:cubicBezTo>
                  <a:lnTo>
                    <a:pt x="51410" y="23425"/>
                  </a:lnTo>
                  <a:cubicBezTo>
                    <a:pt x="52952" y="21603"/>
                    <a:pt x="54422" y="19725"/>
                    <a:pt x="55881" y="17836"/>
                  </a:cubicBezTo>
                  <a:close/>
                  <a:moveTo>
                    <a:pt x="54082" y="16954"/>
                  </a:moveTo>
                  <a:cubicBezTo>
                    <a:pt x="54130" y="16954"/>
                    <a:pt x="51975" y="19262"/>
                    <a:pt x="51476" y="19814"/>
                  </a:cubicBezTo>
                  <a:cubicBezTo>
                    <a:pt x="50350" y="21052"/>
                    <a:pt x="49157" y="22222"/>
                    <a:pt x="48043" y="23475"/>
                  </a:cubicBezTo>
                  <a:cubicBezTo>
                    <a:pt x="47792" y="23298"/>
                    <a:pt x="47526" y="23151"/>
                    <a:pt x="47243" y="23036"/>
                  </a:cubicBezTo>
                  <a:cubicBezTo>
                    <a:pt x="49325" y="21436"/>
                    <a:pt x="51311" y="19762"/>
                    <a:pt x="53150" y="17882"/>
                  </a:cubicBezTo>
                  <a:cubicBezTo>
                    <a:pt x="53804" y="17213"/>
                    <a:pt x="54066" y="16954"/>
                    <a:pt x="54082" y="16954"/>
                  </a:cubicBezTo>
                  <a:close/>
                  <a:moveTo>
                    <a:pt x="40716" y="21777"/>
                  </a:moveTo>
                  <a:cubicBezTo>
                    <a:pt x="40753" y="21910"/>
                    <a:pt x="40800" y="22040"/>
                    <a:pt x="40857" y="22167"/>
                  </a:cubicBezTo>
                  <a:lnTo>
                    <a:pt x="40854" y="22167"/>
                  </a:lnTo>
                  <a:cubicBezTo>
                    <a:pt x="40869" y="22196"/>
                    <a:pt x="40892" y="22219"/>
                    <a:pt x="40924" y="22227"/>
                  </a:cubicBezTo>
                  <a:cubicBezTo>
                    <a:pt x="40912" y="22233"/>
                    <a:pt x="40901" y="22233"/>
                    <a:pt x="40892" y="22242"/>
                  </a:cubicBezTo>
                  <a:cubicBezTo>
                    <a:pt x="40364" y="22721"/>
                    <a:pt x="39841" y="23212"/>
                    <a:pt x="39330" y="23711"/>
                  </a:cubicBezTo>
                  <a:cubicBezTo>
                    <a:pt x="39301" y="23740"/>
                    <a:pt x="39272" y="23769"/>
                    <a:pt x="39243" y="23795"/>
                  </a:cubicBezTo>
                  <a:cubicBezTo>
                    <a:pt x="39740" y="23128"/>
                    <a:pt x="40234" y="22455"/>
                    <a:pt x="40716" y="21777"/>
                  </a:cubicBezTo>
                  <a:close/>
                  <a:moveTo>
                    <a:pt x="45176" y="22770"/>
                  </a:moveTo>
                  <a:cubicBezTo>
                    <a:pt x="44925" y="23131"/>
                    <a:pt x="44691" y="23498"/>
                    <a:pt x="44466" y="23870"/>
                  </a:cubicBezTo>
                  <a:cubicBezTo>
                    <a:pt x="44366" y="23752"/>
                    <a:pt x="44279" y="23623"/>
                    <a:pt x="44204" y="23485"/>
                  </a:cubicBezTo>
                  <a:lnTo>
                    <a:pt x="44204" y="23485"/>
                  </a:lnTo>
                  <a:cubicBezTo>
                    <a:pt x="44539" y="23260"/>
                    <a:pt x="44862" y="23018"/>
                    <a:pt x="45176" y="22770"/>
                  </a:cubicBezTo>
                  <a:close/>
                  <a:moveTo>
                    <a:pt x="40537" y="20154"/>
                  </a:moveTo>
                  <a:lnTo>
                    <a:pt x="40537" y="20154"/>
                  </a:lnTo>
                  <a:cubicBezTo>
                    <a:pt x="40525" y="20544"/>
                    <a:pt x="40551" y="20934"/>
                    <a:pt x="40612" y="21321"/>
                  </a:cubicBezTo>
                  <a:cubicBezTo>
                    <a:pt x="39985" y="21878"/>
                    <a:pt x="39344" y="22429"/>
                    <a:pt x="38721" y="22998"/>
                  </a:cubicBezTo>
                  <a:cubicBezTo>
                    <a:pt x="38450" y="23252"/>
                    <a:pt x="38187" y="23512"/>
                    <a:pt x="37933" y="23781"/>
                  </a:cubicBezTo>
                  <a:cubicBezTo>
                    <a:pt x="37654" y="24067"/>
                    <a:pt x="37551" y="24170"/>
                    <a:pt x="37543" y="24170"/>
                  </a:cubicBezTo>
                  <a:cubicBezTo>
                    <a:pt x="37527" y="24170"/>
                    <a:pt x="37935" y="23714"/>
                    <a:pt x="38037" y="23532"/>
                  </a:cubicBezTo>
                  <a:cubicBezTo>
                    <a:pt x="38724" y="22305"/>
                    <a:pt x="39772" y="21332"/>
                    <a:pt x="40537" y="20154"/>
                  </a:cubicBezTo>
                  <a:close/>
                  <a:moveTo>
                    <a:pt x="54296" y="17825"/>
                  </a:moveTo>
                  <a:cubicBezTo>
                    <a:pt x="53156" y="19109"/>
                    <a:pt x="50861" y="22222"/>
                    <a:pt x="48950" y="24173"/>
                  </a:cubicBezTo>
                  <a:cubicBezTo>
                    <a:pt x="48747" y="24006"/>
                    <a:pt x="48545" y="23841"/>
                    <a:pt x="48335" y="23685"/>
                  </a:cubicBezTo>
                  <a:cubicBezTo>
                    <a:pt x="50517" y="21916"/>
                    <a:pt x="52428" y="19926"/>
                    <a:pt x="54296" y="17825"/>
                  </a:cubicBezTo>
                  <a:close/>
                  <a:moveTo>
                    <a:pt x="45476" y="23552"/>
                  </a:moveTo>
                  <a:lnTo>
                    <a:pt x="45476" y="23552"/>
                  </a:lnTo>
                  <a:cubicBezTo>
                    <a:pt x="45401" y="23925"/>
                    <a:pt x="45451" y="24395"/>
                    <a:pt x="45534" y="24860"/>
                  </a:cubicBezTo>
                  <a:cubicBezTo>
                    <a:pt x="45252" y="24641"/>
                    <a:pt x="44984" y="24408"/>
                    <a:pt x="44733" y="24157"/>
                  </a:cubicBezTo>
                  <a:lnTo>
                    <a:pt x="44733" y="24157"/>
                  </a:lnTo>
                  <a:cubicBezTo>
                    <a:pt x="44984" y="23959"/>
                    <a:pt x="45229" y="23751"/>
                    <a:pt x="45476" y="23552"/>
                  </a:cubicBezTo>
                  <a:close/>
                  <a:moveTo>
                    <a:pt x="56228" y="18789"/>
                  </a:moveTo>
                  <a:cubicBezTo>
                    <a:pt x="56303" y="19083"/>
                    <a:pt x="56352" y="19381"/>
                    <a:pt x="56381" y="19681"/>
                  </a:cubicBezTo>
                  <a:lnTo>
                    <a:pt x="56378" y="19684"/>
                  </a:lnTo>
                  <a:cubicBezTo>
                    <a:pt x="54893" y="21434"/>
                    <a:pt x="53204" y="23135"/>
                    <a:pt x="51807" y="24864"/>
                  </a:cubicBezTo>
                  <a:lnTo>
                    <a:pt x="51807" y="24864"/>
                  </a:lnTo>
                  <a:cubicBezTo>
                    <a:pt x="53390" y="22903"/>
                    <a:pt x="54924" y="20951"/>
                    <a:pt x="56228" y="18789"/>
                  </a:cubicBezTo>
                  <a:close/>
                  <a:moveTo>
                    <a:pt x="56398" y="20215"/>
                  </a:moveTo>
                  <a:lnTo>
                    <a:pt x="56398" y="20215"/>
                  </a:lnTo>
                  <a:cubicBezTo>
                    <a:pt x="56404" y="20616"/>
                    <a:pt x="56386" y="21021"/>
                    <a:pt x="56343" y="21422"/>
                  </a:cubicBezTo>
                  <a:lnTo>
                    <a:pt x="56340" y="21425"/>
                  </a:lnTo>
                  <a:cubicBezTo>
                    <a:pt x="55174" y="22603"/>
                    <a:pt x="53035" y="24144"/>
                    <a:pt x="52350" y="25493"/>
                  </a:cubicBezTo>
                  <a:cubicBezTo>
                    <a:pt x="53332" y="23552"/>
                    <a:pt x="55004" y="21910"/>
                    <a:pt x="56398" y="20215"/>
                  </a:cubicBezTo>
                  <a:close/>
                  <a:moveTo>
                    <a:pt x="56254" y="22060"/>
                  </a:moveTo>
                  <a:lnTo>
                    <a:pt x="56254" y="22060"/>
                  </a:lnTo>
                  <a:cubicBezTo>
                    <a:pt x="56193" y="22484"/>
                    <a:pt x="56118" y="22912"/>
                    <a:pt x="56046" y="23336"/>
                  </a:cubicBezTo>
                  <a:lnTo>
                    <a:pt x="56046" y="23339"/>
                  </a:lnTo>
                  <a:cubicBezTo>
                    <a:pt x="55567" y="23878"/>
                    <a:pt x="53872" y="25112"/>
                    <a:pt x="53662" y="25538"/>
                  </a:cubicBezTo>
                  <a:lnTo>
                    <a:pt x="53662" y="25538"/>
                  </a:lnTo>
                  <a:cubicBezTo>
                    <a:pt x="54297" y="24248"/>
                    <a:pt x="55284" y="23134"/>
                    <a:pt x="56254" y="22060"/>
                  </a:cubicBezTo>
                  <a:close/>
                  <a:moveTo>
                    <a:pt x="54901" y="18772"/>
                  </a:moveTo>
                  <a:cubicBezTo>
                    <a:pt x="54987" y="18772"/>
                    <a:pt x="53204" y="20718"/>
                    <a:pt x="52983" y="20995"/>
                  </a:cubicBezTo>
                  <a:cubicBezTo>
                    <a:pt x="52059" y="22144"/>
                    <a:pt x="51106" y="23267"/>
                    <a:pt x="50151" y="24387"/>
                  </a:cubicBezTo>
                  <a:cubicBezTo>
                    <a:pt x="50044" y="24513"/>
                    <a:pt x="50150" y="24678"/>
                    <a:pt x="50276" y="24678"/>
                  </a:cubicBezTo>
                  <a:cubicBezTo>
                    <a:pt x="50314" y="24678"/>
                    <a:pt x="50354" y="24663"/>
                    <a:pt x="50390" y="24626"/>
                  </a:cubicBezTo>
                  <a:cubicBezTo>
                    <a:pt x="51987" y="23004"/>
                    <a:pt x="53558" y="21352"/>
                    <a:pt x="55186" y="19758"/>
                  </a:cubicBezTo>
                  <a:lnTo>
                    <a:pt x="55186" y="19758"/>
                  </a:lnTo>
                  <a:cubicBezTo>
                    <a:pt x="53907" y="21016"/>
                    <a:pt x="52249" y="23759"/>
                    <a:pt x="50815" y="25544"/>
                  </a:cubicBezTo>
                  <a:cubicBezTo>
                    <a:pt x="50630" y="25429"/>
                    <a:pt x="50454" y="25316"/>
                    <a:pt x="50295" y="25218"/>
                  </a:cubicBezTo>
                  <a:cubicBezTo>
                    <a:pt x="49946" y="25005"/>
                    <a:pt x="49588" y="24707"/>
                    <a:pt x="49221" y="24401"/>
                  </a:cubicBezTo>
                  <a:cubicBezTo>
                    <a:pt x="49559" y="24069"/>
                    <a:pt x="49891" y="23737"/>
                    <a:pt x="50226" y="23402"/>
                  </a:cubicBezTo>
                  <a:cubicBezTo>
                    <a:pt x="50416" y="23212"/>
                    <a:pt x="50601" y="23015"/>
                    <a:pt x="50789" y="22819"/>
                  </a:cubicBezTo>
                  <a:lnTo>
                    <a:pt x="50789" y="22819"/>
                  </a:lnTo>
                  <a:cubicBezTo>
                    <a:pt x="50693" y="22920"/>
                    <a:pt x="50601" y="23024"/>
                    <a:pt x="50506" y="23122"/>
                  </a:cubicBezTo>
                  <a:cubicBezTo>
                    <a:pt x="51632" y="21999"/>
                    <a:pt x="52749" y="20870"/>
                    <a:pt x="53872" y="19747"/>
                  </a:cubicBezTo>
                  <a:cubicBezTo>
                    <a:pt x="54584" y="19036"/>
                    <a:pt x="54869" y="18772"/>
                    <a:pt x="54901" y="18772"/>
                  </a:cubicBezTo>
                  <a:close/>
                  <a:moveTo>
                    <a:pt x="19452" y="18048"/>
                  </a:moveTo>
                  <a:cubicBezTo>
                    <a:pt x="19091" y="18484"/>
                    <a:pt x="17065" y="21841"/>
                    <a:pt x="16373" y="22698"/>
                  </a:cubicBezTo>
                  <a:cubicBezTo>
                    <a:pt x="15538" y="23729"/>
                    <a:pt x="14661" y="24716"/>
                    <a:pt x="13780" y="25700"/>
                  </a:cubicBezTo>
                  <a:cubicBezTo>
                    <a:pt x="14014" y="25389"/>
                    <a:pt x="14256" y="25083"/>
                    <a:pt x="14487" y="24771"/>
                  </a:cubicBezTo>
                  <a:cubicBezTo>
                    <a:pt x="16141" y="22511"/>
                    <a:pt x="17657" y="20210"/>
                    <a:pt x="19452" y="18048"/>
                  </a:cubicBezTo>
                  <a:close/>
                  <a:moveTo>
                    <a:pt x="35099" y="22772"/>
                  </a:moveTo>
                  <a:cubicBezTo>
                    <a:pt x="34352" y="23745"/>
                    <a:pt x="33584" y="24708"/>
                    <a:pt x="32765" y="25620"/>
                  </a:cubicBezTo>
                  <a:cubicBezTo>
                    <a:pt x="32644" y="25755"/>
                    <a:pt x="32514" y="25885"/>
                    <a:pt x="32390" y="26021"/>
                  </a:cubicBezTo>
                  <a:cubicBezTo>
                    <a:pt x="33207" y="24967"/>
                    <a:pt x="34050" y="23934"/>
                    <a:pt x="34956" y="22932"/>
                  </a:cubicBezTo>
                  <a:cubicBezTo>
                    <a:pt x="35004" y="22879"/>
                    <a:pt x="35051" y="22826"/>
                    <a:pt x="35099" y="22772"/>
                  </a:cubicBezTo>
                  <a:close/>
                  <a:moveTo>
                    <a:pt x="53525" y="23272"/>
                  </a:moveTo>
                  <a:lnTo>
                    <a:pt x="53525" y="23272"/>
                  </a:lnTo>
                  <a:cubicBezTo>
                    <a:pt x="52853" y="24147"/>
                    <a:pt x="52232" y="25059"/>
                    <a:pt x="51695" y="26064"/>
                  </a:cubicBezTo>
                  <a:lnTo>
                    <a:pt x="51692" y="26064"/>
                  </a:lnTo>
                  <a:cubicBezTo>
                    <a:pt x="51496" y="25957"/>
                    <a:pt x="51305" y="25845"/>
                    <a:pt x="51123" y="25735"/>
                  </a:cubicBezTo>
                  <a:cubicBezTo>
                    <a:pt x="51998" y="24976"/>
                    <a:pt x="52792" y="24133"/>
                    <a:pt x="53525" y="23272"/>
                  </a:cubicBezTo>
                  <a:close/>
                  <a:moveTo>
                    <a:pt x="24396" y="14253"/>
                  </a:moveTo>
                  <a:cubicBezTo>
                    <a:pt x="23870" y="14955"/>
                    <a:pt x="23316" y="15633"/>
                    <a:pt x="22773" y="16321"/>
                  </a:cubicBezTo>
                  <a:cubicBezTo>
                    <a:pt x="22291" y="16883"/>
                    <a:pt x="21835" y="17478"/>
                    <a:pt x="21384" y="18084"/>
                  </a:cubicBezTo>
                  <a:cubicBezTo>
                    <a:pt x="20391" y="19300"/>
                    <a:pt x="19381" y="20501"/>
                    <a:pt x="18353" y="21685"/>
                  </a:cubicBezTo>
                  <a:cubicBezTo>
                    <a:pt x="16993" y="23258"/>
                    <a:pt x="15616" y="24814"/>
                    <a:pt x="14256" y="26379"/>
                  </a:cubicBezTo>
                  <a:cubicBezTo>
                    <a:pt x="16292" y="23858"/>
                    <a:pt x="18604" y="21569"/>
                    <a:pt x="20556" y="18979"/>
                  </a:cubicBezTo>
                  <a:cubicBezTo>
                    <a:pt x="21766" y="17377"/>
                    <a:pt x="23241" y="15792"/>
                    <a:pt x="24396" y="14253"/>
                  </a:cubicBezTo>
                  <a:close/>
                  <a:moveTo>
                    <a:pt x="32820" y="11173"/>
                  </a:moveTo>
                  <a:cubicBezTo>
                    <a:pt x="32869" y="11390"/>
                    <a:pt x="32901" y="11612"/>
                    <a:pt x="32935" y="11834"/>
                  </a:cubicBezTo>
                  <a:cubicBezTo>
                    <a:pt x="32907" y="11786"/>
                    <a:pt x="32852" y="11751"/>
                    <a:pt x="32799" y="11751"/>
                  </a:cubicBezTo>
                  <a:cubicBezTo>
                    <a:pt x="32766" y="11751"/>
                    <a:pt x="32734" y="11765"/>
                    <a:pt x="32710" y="11797"/>
                  </a:cubicBezTo>
                  <a:cubicBezTo>
                    <a:pt x="28720" y="16878"/>
                    <a:pt x="24254" y="21572"/>
                    <a:pt x="20036" y="26468"/>
                  </a:cubicBezTo>
                  <a:cubicBezTo>
                    <a:pt x="21194" y="24932"/>
                    <a:pt x="22320" y="23368"/>
                    <a:pt x="23498" y="21843"/>
                  </a:cubicBezTo>
                  <a:cubicBezTo>
                    <a:pt x="25666" y="19528"/>
                    <a:pt x="27869" y="17253"/>
                    <a:pt x="29939" y="14845"/>
                  </a:cubicBezTo>
                  <a:cubicBezTo>
                    <a:pt x="31039" y="13748"/>
                    <a:pt x="32043" y="12593"/>
                    <a:pt x="32820" y="11173"/>
                  </a:cubicBezTo>
                  <a:close/>
                  <a:moveTo>
                    <a:pt x="55628" y="22239"/>
                  </a:moveTo>
                  <a:lnTo>
                    <a:pt x="55628" y="22239"/>
                  </a:lnTo>
                  <a:cubicBezTo>
                    <a:pt x="54494" y="23522"/>
                    <a:pt x="53573" y="24933"/>
                    <a:pt x="52812" y="26465"/>
                  </a:cubicBezTo>
                  <a:cubicBezTo>
                    <a:pt x="52801" y="26494"/>
                    <a:pt x="52798" y="26526"/>
                    <a:pt x="52801" y="26558"/>
                  </a:cubicBezTo>
                  <a:cubicBezTo>
                    <a:pt x="52558" y="26480"/>
                    <a:pt x="52322" y="26382"/>
                    <a:pt x="52091" y="26269"/>
                  </a:cubicBezTo>
                  <a:cubicBezTo>
                    <a:pt x="53363" y="24992"/>
                    <a:pt x="54612" y="23386"/>
                    <a:pt x="55628" y="22239"/>
                  </a:cubicBezTo>
                  <a:close/>
                  <a:moveTo>
                    <a:pt x="55870" y="24271"/>
                  </a:moveTo>
                  <a:lnTo>
                    <a:pt x="55870" y="24271"/>
                  </a:lnTo>
                  <a:cubicBezTo>
                    <a:pt x="55561" y="25744"/>
                    <a:pt x="54983" y="26439"/>
                    <a:pt x="54291" y="26653"/>
                  </a:cubicBezTo>
                  <a:lnTo>
                    <a:pt x="54288" y="26653"/>
                  </a:lnTo>
                  <a:cubicBezTo>
                    <a:pt x="54291" y="26650"/>
                    <a:pt x="54299" y="26650"/>
                    <a:pt x="54302" y="26644"/>
                  </a:cubicBezTo>
                  <a:cubicBezTo>
                    <a:pt x="54828" y="25851"/>
                    <a:pt x="55359" y="25068"/>
                    <a:pt x="55870" y="24271"/>
                  </a:cubicBezTo>
                  <a:close/>
                  <a:moveTo>
                    <a:pt x="55503" y="24647"/>
                  </a:moveTo>
                  <a:cubicBezTo>
                    <a:pt x="55252" y="24924"/>
                    <a:pt x="54634" y="25654"/>
                    <a:pt x="54426" y="26281"/>
                  </a:cubicBezTo>
                  <a:cubicBezTo>
                    <a:pt x="54470" y="26148"/>
                    <a:pt x="54364" y="26063"/>
                    <a:pt x="54258" y="26063"/>
                  </a:cubicBezTo>
                  <a:cubicBezTo>
                    <a:pt x="54188" y="26063"/>
                    <a:pt x="54117" y="26100"/>
                    <a:pt x="54088" y="26185"/>
                  </a:cubicBezTo>
                  <a:lnTo>
                    <a:pt x="53979" y="26509"/>
                  </a:lnTo>
                  <a:cubicBezTo>
                    <a:pt x="53953" y="26584"/>
                    <a:pt x="53987" y="26668"/>
                    <a:pt x="54062" y="26699"/>
                  </a:cubicBezTo>
                  <a:cubicBezTo>
                    <a:pt x="53945" y="26717"/>
                    <a:pt x="53826" y="26726"/>
                    <a:pt x="53707" y="26726"/>
                  </a:cubicBezTo>
                  <a:cubicBezTo>
                    <a:pt x="53514" y="26726"/>
                    <a:pt x="53320" y="26702"/>
                    <a:pt x="53133" y="26656"/>
                  </a:cubicBezTo>
                  <a:cubicBezTo>
                    <a:pt x="54273" y="25934"/>
                    <a:pt x="53820" y="26289"/>
                    <a:pt x="54865" y="25279"/>
                  </a:cubicBezTo>
                  <a:cubicBezTo>
                    <a:pt x="55191" y="24964"/>
                    <a:pt x="55393" y="24762"/>
                    <a:pt x="55503" y="24647"/>
                  </a:cubicBezTo>
                  <a:close/>
                  <a:moveTo>
                    <a:pt x="34321" y="15394"/>
                  </a:moveTo>
                  <a:lnTo>
                    <a:pt x="34321" y="15394"/>
                  </a:lnTo>
                  <a:cubicBezTo>
                    <a:pt x="33504" y="17025"/>
                    <a:pt x="32292" y="18535"/>
                    <a:pt x="31168" y="19941"/>
                  </a:cubicBezTo>
                  <a:cubicBezTo>
                    <a:pt x="29090" y="22545"/>
                    <a:pt x="26671" y="24863"/>
                    <a:pt x="24318" y="27231"/>
                  </a:cubicBezTo>
                  <a:lnTo>
                    <a:pt x="24318" y="27231"/>
                  </a:lnTo>
                  <a:cubicBezTo>
                    <a:pt x="25291" y="25900"/>
                    <a:pt x="26287" y="24589"/>
                    <a:pt x="27323" y="23327"/>
                  </a:cubicBezTo>
                  <a:cubicBezTo>
                    <a:pt x="28755" y="21581"/>
                    <a:pt x="30591" y="20094"/>
                    <a:pt x="31876" y="18229"/>
                  </a:cubicBezTo>
                  <a:cubicBezTo>
                    <a:pt x="32531" y="17158"/>
                    <a:pt x="33357" y="16199"/>
                    <a:pt x="34321" y="15394"/>
                  </a:cubicBezTo>
                  <a:close/>
                  <a:moveTo>
                    <a:pt x="47336" y="27886"/>
                  </a:moveTo>
                  <a:lnTo>
                    <a:pt x="47336" y="27886"/>
                  </a:lnTo>
                  <a:cubicBezTo>
                    <a:pt x="47308" y="27915"/>
                    <a:pt x="47280" y="27944"/>
                    <a:pt x="47252" y="27973"/>
                  </a:cubicBezTo>
                  <a:lnTo>
                    <a:pt x="47252" y="27973"/>
                  </a:lnTo>
                  <a:cubicBezTo>
                    <a:pt x="47280" y="27944"/>
                    <a:pt x="47308" y="27915"/>
                    <a:pt x="47336" y="27886"/>
                  </a:cubicBezTo>
                  <a:close/>
                  <a:moveTo>
                    <a:pt x="33285" y="13324"/>
                  </a:moveTo>
                  <a:cubicBezTo>
                    <a:pt x="33441" y="13569"/>
                    <a:pt x="33651" y="13774"/>
                    <a:pt x="33897" y="13927"/>
                  </a:cubicBezTo>
                  <a:cubicBezTo>
                    <a:pt x="29436" y="18035"/>
                    <a:pt x="25602" y="23347"/>
                    <a:pt x="21751" y="28039"/>
                  </a:cubicBezTo>
                  <a:cubicBezTo>
                    <a:pt x="21327" y="28559"/>
                    <a:pt x="20891" y="29070"/>
                    <a:pt x="20463" y="29583"/>
                  </a:cubicBezTo>
                  <a:cubicBezTo>
                    <a:pt x="22715" y="26477"/>
                    <a:pt x="24794" y="23270"/>
                    <a:pt x="27352" y="20385"/>
                  </a:cubicBezTo>
                  <a:cubicBezTo>
                    <a:pt x="29396" y="18084"/>
                    <a:pt x="31509" y="15913"/>
                    <a:pt x="33270" y="13382"/>
                  </a:cubicBezTo>
                  <a:cubicBezTo>
                    <a:pt x="33285" y="13361"/>
                    <a:pt x="33282" y="13344"/>
                    <a:pt x="33285" y="13324"/>
                  </a:cubicBezTo>
                  <a:close/>
                  <a:moveTo>
                    <a:pt x="39821" y="17267"/>
                  </a:moveTo>
                  <a:lnTo>
                    <a:pt x="39821" y="17267"/>
                  </a:lnTo>
                  <a:cubicBezTo>
                    <a:pt x="38724" y="19046"/>
                    <a:pt x="37422" y="20715"/>
                    <a:pt x="36134" y="22351"/>
                  </a:cubicBezTo>
                  <a:lnTo>
                    <a:pt x="36134" y="22349"/>
                  </a:lnTo>
                  <a:cubicBezTo>
                    <a:pt x="34076" y="24964"/>
                    <a:pt x="31815" y="27418"/>
                    <a:pt x="29555" y="29866"/>
                  </a:cubicBezTo>
                  <a:cubicBezTo>
                    <a:pt x="30051" y="29168"/>
                    <a:pt x="30554" y="28472"/>
                    <a:pt x="31062" y="27779"/>
                  </a:cubicBezTo>
                  <a:cubicBezTo>
                    <a:pt x="32520" y="26281"/>
                    <a:pt x="33966" y="24768"/>
                    <a:pt x="35334" y="23177"/>
                  </a:cubicBezTo>
                  <a:cubicBezTo>
                    <a:pt x="36411" y="21927"/>
                    <a:pt x="37407" y="20625"/>
                    <a:pt x="38360" y="19283"/>
                  </a:cubicBezTo>
                  <a:cubicBezTo>
                    <a:pt x="38793" y="18575"/>
                    <a:pt x="39281" y="17903"/>
                    <a:pt x="39821" y="17267"/>
                  </a:cubicBezTo>
                  <a:close/>
                  <a:moveTo>
                    <a:pt x="28131" y="23705"/>
                  </a:moveTo>
                  <a:lnTo>
                    <a:pt x="28131" y="23705"/>
                  </a:lnTo>
                  <a:cubicBezTo>
                    <a:pt x="25929" y="26413"/>
                    <a:pt x="23714" y="29119"/>
                    <a:pt x="21304" y="31656"/>
                  </a:cubicBezTo>
                  <a:cubicBezTo>
                    <a:pt x="21127" y="31841"/>
                    <a:pt x="20951" y="32026"/>
                    <a:pt x="20775" y="32211"/>
                  </a:cubicBezTo>
                  <a:cubicBezTo>
                    <a:pt x="21540" y="31116"/>
                    <a:pt x="22308" y="30028"/>
                    <a:pt x="23079" y="28943"/>
                  </a:cubicBezTo>
                  <a:cubicBezTo>
                    <a:pt x="24728" y="27153"/>
                    <a:pt x="26451" y="25443"/>
                    <a:pt x="28131" y="23705"/>
                  </a:cubicBezTo>
                  <a:close/>
                  <a:moveTo>
                    <a:pt x="11309" y="24124"/>
                  </a:moveTo>
                  <a:cubicBezTo>
                    <a:pt x="9169" y="26905"/>
                    <a:pt x="7137" y="29774"/>
                    <a:pt x="5095" y="32636"/>
                  </a:cubicBezTo>
                  <a:lnTo>
                    <a:pt x="5095" y="32636"/>
                  </a:lnTo>
                  <a:cubicBezTo>
                    <a:pt x="6248" y="30910"/>
                    <a:pt x="7430" y="29208"/>
                    <a:pt x="8624" y="27513"/>
                  </a:cubicBezTo>
                  <a:cubicBezTo>
                    <a:pt x="9455" y="26336"/>
                    <a:pt x="10371" y="25221"/>
                    <a:pt x="11309" y="24124"/>
                  </a:cubicBezTo>
                  <a:close/>
                  <a:moveTo>
                    <a:pt x="37041" y="21543"/>
                  </a:moveTo>
                  <a:lnTo>
                    <a:pt x="37041" y="21543"/>
                  </a:lnTo>
                  <a:cubicBezTo>
                    <a:pt x="35996" y="23010"/>
                    <a:pt x="34948" y="24482"/>
                    <a:pt x="33744" y="25839"/>
                  </a:cubicBezTo>
                  <a:cubicBezTo>
                    <a:pt x="32589" y="27141"/>
                    <a:pt x="31423" y="28434"/>
                    <a:pt x="30256" y="29728"/>
                  </a:cubicBezTo>
                  <a:cubicBezTo>
                    <a:pt x="29226" y="30842"/>
                    <a:pt x="28212" y="31977"/>
                    <a:pt x="27216" y="33134"/>
                  </a:cubicBezTo>
                  <a:cubicBezTo>
                    <a:pt x="27208" y="33146"/>
                    <a:pt x="27202" y="33155"/>
                    <a:pt x="27193" y="33163"/>
                  </a:cubicBezTo>
                  <a:cubicBezTo>
                    <a:pt x="27600" y="32600"/>
                    <a:pt x="28007" y="32037"/>
                    <a:pt x="28409" y="31474"/>
                  </a:cubicBezTo>
                  <a:cubicBezTo>
                    <a:pt x="31347" y="28203"/>
                    <a:pt x="34330" y="24990"/>
                    <a:pt x="37041" y="21543"/>
                  </a:cubicBezTo>
                  <a:close/>
                  <a:moveTo>
                    <a:pt x="12507" y="28989"/>
                  </a:moveTo>
                  <a:lnTo>
                    <a:pt x="12507" y="28989"/>
                  </a:lnTo>
                  <a:cubicBezTo>
                    <a:pt x="11355" y="30490"/>
                    <a:pt x="10217" y="32006"/>
                    <a:pt x="9083" y="33518"/>
                  </a:cubicBezTo>
                  <a:cubicBezTo>
                    <a:pt x="9871" y="32450"/>
                    <a:pt x="10642" y="31379"/>
                    <a:pt x="11395" y="30305"/>
                  </a:cubicBezTo>
                  <a:cubicBezTo>
                    <a:pt x="11765" y="29866"/>
                    <a:pt x="12137" y="29428"/>
                    <a:pt x="12507" y="28989"/>
                  </a:cubicBezTo>
                  <a:close/>
                  <a:moveTo>
                    <a:pt x="37075" y="19020"/>
                  </a:moveTo>
                  <a:cubicBezTo>
                    <a:pt x="36169" y="20325"/>
                    <a:pt x="35291" y="21650"/>
                    <a:pt x="34327" y="22842"/>
                  </a:cubicBezTo>
                  <a:cubicBezTo>
                    <a:pt x="31544" y="26289"/>
                    <a:pt x="28622" y="29627"/>
                    <a:pt x="25602" y="32869"/>
                  </a:cubicBezTo>
                  <a:cubicBezTo>
                    <a:pt x="25386" y="33100"/>
                    <a:pt x="25169" y="33328"/>
                    <a:pt x="24953" y="33559"/>
                  </a:cubicBezTo>
                  <a:cubicBezTo>
                    <a:pt x="26382" y="31743"/>
                    <a:pt x="27802" y="29933"/>
                    <a:pt x="29240" y="28157"/>
                  </a:cubicBezTo>
                  <a:lnTo>
                    <a:pt x="29243" y="28160"/>
                  </a:lnTo>
                  <a:cubicBezTo>
                    <a:pt x="31942" y="25189"/>
                    <a:pt x="34572" y="22158"/>
                    <a:pt x="37075" y="19020"/>
                  </a:cubicBezTo>
                  <a:close/>
                  <a:moveTo>
                    <a:pt x="36291" y="16946"/>
                  </a:moveTo>
                  <a:cubicBezTo>
                    <a:pt x="36398" y="16946"/>
                    <a:pt x="33371" y="20880"/>
                    <a:pt x="33436" y="20880"/>
                  </a:cubicBezTo>
                  <a:cubicBezTo>
                    <a:pt x="33438" y="20880"/>
                    <a:pt x="33445" y="20875"/>
                    <a:pt x="33455" y="20865"/>
                  </a:cubicBezTo>
                  <a:lnTo>
                    <a:pt x="33455" y="20868"/>
                  </a:lnTo>
                  <a:cubicBezTo>
                    <a:pt x="31602" y="23088"/>
                    <a:pt x="29650" y="25244"/>
                    <a:pt x="27753" y="27430"/>
                  </a:cubicBezTo>
                  <a:cubicBezTo>
                    <a:pt x="25952" y="29511"/>
                    <a:pt x="24193" y="31616"/>
                    <a:pt x="22404" y="33692"/>
                  </a:cubicBezTo>
                  <a:cubicBezTo>
                    <a:pt x="26145" y="29113"/>
                    <a:pt x="29843" y="24502"/>
                    <a:pt x="33654" y="19978"/>
                  </a:cubicBezTo>
                  <a:cubicBezTo>
                    <a:pt x="34411" y="19080"/>
                    <a:pt x="35176" y="18191"/>
                    <a:pt x="35949" y="17308"/>
                  </a:cubicBezTo>
                  <a:cubicBezTo>
                    <a:pt x="36169" y="17054"/>
                    <a:pt x="36273" y="16946"/>
                    <a:pt x="36291" y="16946"/>
                  </a:cubicBezTo>
                  <a:close/>
                  <a:moveTo>
                    <a:pt x="26339" y="21070"/>
                  </a:moveTo>
                  <a:lnTo>
                    <a:pt x="26339" y="21070"/>
                  </a:lnTo>
                  <a:cubicBezTo>
                    <a:pt x="24846" y="22811"/>
                    <a:pt x="23521" y="24670"/>
                    <a:pt x="22193" y="26549"/>
                  </a:cubicBezTo>
                  <a:cubicBezTo>
                    <a:pt x="20195" y="29376"/>
                    <a:pt x="17956" y="31985"/>
                    <a:pt x="15719" y="34590"/>
                  </a:cubicBezTo>
                  <a:lnTo>
                    <a:pt x="15719" y="34590"/>
                  </a:lnTo>
                  <a:cubicBezTo>
                    <a:pt x="16524" y="33531"/>
                    <a:pt x="17332" y="32483"/>
                    <a:pt x="18148" y="31480"/>
                  </a:cubicBezTo>
                  <a:cubicBezTo>
                    <a:pt x="20631" y="28426"/>
                    <a:pt x="22981" y="25169"/>
                    <a:pt x="25420" y="22014"/>
                  </a:cubicBezTo>
                  <a:cubicBezTo>
                    <a:pt x="25724" y="21699"/>
                    <a:pt x="26030" y="21384"/>
                    <a:pt x="26339" y="21070"/>
                  </a:cubicBezTo>
                  <a:close/>
                  <a:moveTo>
                    <a:pt x="25109" y="17685"/>
                  </a:moveTo>
                  <a:cubicBezTo>
                    <a:pt x="25168" y="17685"/>
                    <a:pt x="21789" y="21943"/>
                    <a:pt x="21217" y="22652"/>
                  </a:cubicBezTo>
                  <a:cubicBezTo>
                    <a:pt x="19456" y="24820"/>
                    <a:pt x="17643" y="26939"/>
                    <a:pt x="15911" y="29130"/>
                  </a:cubicBezTo>
                  <a:lnTo>
                    <a:pt x="15911" y="29127"/>
                  </a:lnTo>
                  <a:cubicBezTo>
                    <a:pt x="14395" y="31050"/>
                    <a:pt x="12879" y="32967"/>
                    <a:pt x="11364" y="34878"/>
                  </a:cubicBezTo>
                  <a:cubicBezTo>
                    <a:pt x="11762" y="34353"/>
                    <a:pt x="12149" y="33839"/>
                    <a:pt x="12524" y="33363"/>
                  </a:cubicBezTo>
                  <a:cubicBezTo>
                    <a:pt x="16364" y="28492"/>
                    <a:pt x="20195" y="23604"/>
                    <a:pt x="24144" y="18821"/>
                  </a:cubicBezTo>
                  <a:cubicBezTo>
                    <a:pt x="24815" y="18009"/>
                    <a:pt x="25093" y="17685"/>
                    <a:pt x="25109" y="17685"/>
                  </a:cubicBezTo>
                  <a:close/>
                  <a:moveTo>
                    <a:pt x="29295" y="22811"/>
                  </a:moveTo>
                  <a:cubicBezTo>
                    <a:pt x="27612" y="24935"/>
                    <a:pt x="25955" y="27115"/>
                    <a:pt x="24361" y="29266"/>
                  </a:cubicBezTo>
                  <a:cubicBezTo>
                    <a:pt x="24228" y="29399"/>
                    <a:pt x="24101" y="29540"/>
                    <a:pt x="23968" y="29673"/>
                  </a:cubicBezTo>
                  <a:cubicBezTo>
                    <a:pt x="22051" y="31587"/>
                    <a:pt x="20207" y="33556"/>
                    <a:pt x="18402" y="35560"/>
                  </a:cubicBezTo>
                  <a:cubicBezTo>
                    <a:pt x="18795" y="35014"/>
                    <a:pt x="19185" y="34465"/>
                    <a:pt x="19574" y="33917"/>
                  </a:cubicBezTo>
                  <a:cubicBezTo>
                    <a:pt x="20221" y="33238"/>
                    <a:pt x="20871" y="32557"/>
                    <a:pt x="21526" y="31879"/>
                  </a:cubicBezTo>
                  <a:cubicBezTo>
                    <a:pt x="24300" y="28997"/>
                    <a:pt x="26795" y="25902"/>
                    <a:pt x="29295" y="22811"/>
                  </a:cubicBezTo>
                  <a:close/>
                  <a:moveTo>
                    <a:pt x="51400" y="31694"/>
                  </a:moveTo>
                  <a:cubicBezTo>
                    <a:pt x="51433" y="31694"/>
                    <a:pt x="51301" y="31889"/>
                    <a:pt x="50875" y="32430"/>
                  </a:cubicBezTo>
                  <a:cubicBezTo>
                    <a:pt x="50442" y="32981"/>
                    <a:pt x="49983" y="33507"/>
                    <a:pt x="49527" y="34038"/>
                  </a:cubicBezTo>
                  <a:cubicBezTo>
                    <a:pt x="48713" y="34621"/>
                    <a:pt x="47919" y="35225"/>
                    <a:pt x="47145" y="35854"/>
                  </a:cubicBezTo>
                  <a:cubicBezTo>
                    <a:pt x="47440" y="35585"/>
                    <a:pt x="47737" y="35326"/>
                    <a:pt x="48023" y="35049"/>
                  </a:cubicBezTo>
                  <a:cubicBezTo>
                    <a:pt x="48713" y="34382"/>
                    <a:pt x="49388" y="33700"/>
                    <a:pt x="50075" y="33030"/>
                  </a:cubicBezTo>
                  <a:cubicBezTo>
                    <a:pt x="50258" y="32855"/>
                    <a:pt x="51319" y="31694"/>
                    <a:pt x="51400" y="31694"/>
                  </a:cubicBezTo>
                  <a:close/>
                  <a:moveTo>
                    <a:pt x="31861" y="13341"/>
                  </a:moveTo>
                  <a:cubicBezTo>
                    <a:pt x="27485" y="18679"/>
                    <a:pt x="22828" y="24219"/>
                    <a:pt x="18365" y="29673"/>
                  </a:cubicBezTo>
                  <a:cubicBezTo>
                    <a:pt x="16549" y="31893"/>
                    <a:pt x="14643" y="34096"/>
                    <a:pt x="12755" y="36319"/>
                  </a:cubicBezTo>
                  <a:cubicBezTo>
                    <a:pt x="13783" y="34832"/>
                    <a:pt x="14796" y="33351"/>
                    <a:pt x="15870" y="31988"/>
                  </a:cubicBezTo>
                  <a:cubicBezTo>
                    <a:pt x="20954" y="25553"/>
                    <a:pt x="26665" y="19675"/>
                    <a:pt x="31861" y="13341"/>
                  </a:cubicBezTo>
                  <a:close/>
                  <a:moveTo>
                    <a:pt x="51174" y="33267"/>
                  </a:moveTo>
                  <a:cubicBezTo>
                    <a:pt x="51207" y="33267"/>
                    <a:pt x="50915" y="33543"/>
                    <a:pt x="50448" y="34073"/>
                  </a:cubicBezTo>
                  <a:cubicBezTo>
                    <a:pt x="49544" y="35095"/>
                    <a:pt x="48557" y="35964"/>
                    <a:pt x="47457" y="36763"/>
                  </a:cubicBezTo>
                  <a:lnTo>
                    <a:pt x="47425" y="36786"/>
                  </a:lnTo>
                  <a:cubicBezTo>
                    <a:pt x="48231" y="35975"/>
                    <a:pt x="49004" y="35135"/>
                    <a:pt x="49746" y="34263"/>
                  </a:cubicBezTo>
                  <a:cubicBezTo>
                    <a:pt x="49972" y="34102"/>
                    <a:pt x="50197" y="33943"/>
                    <a:pt x="50425" y="33784"/>
                  </a:cubicBezTo>
                  <a:cubicBezTo>
                    <a:pt x="50923" y="33436"/>
                    <a:pt x="51148" y="33267"/>
                    <a:pt x="51174" y="33267"/>
                  </a:cubicBezTo>
                  <a:close/>
                  <a:moveTo>
                    <a:pt x="45939" y="7670"/>
                  </a:moveTo>
                  <a:cubicBezTo>
                    <a:pt x="45168" y="8448"/>
                    <a:pt x="43844" y="10297"/>
                    <a:pt x="42881" y="11603"/>
                  </a:cubicBezTo>
                  <a:cubicBezTo>
                    <a:pt x="42803" y="11597"/>
                    <a:pt x="42727" y="11593"/>
                    <a:pt x="42650" y="11593"/>
                  </a:cubicBezTo>
                  <a:cubicBezTo>
                    <a:pt x="42624" y="11593"/>
                    <a:pt x="42598" y="11594"/>
                    <a:pt x="42572" y="11594"/>
                  </a:cubicBezTo>
                  <a:cubicBezTo>
                    <a:pt x="41876" y="11623"/>
                    <a:pt x="41530" y="12420"/>
                    <a:pt x="41331" y="13067"/>
                  </a:cubicBezTo>
                  <a:cubicBezTo>
                    <a:pt x="41324" y="13065"/>
                    <a:pt x="41317" y="13064"/>
                    <a:pt x="41310" y="13064"/>
                  </a:cubicBezTo>
                  <a:cubicBezTo>
                    <a:pt x="41282" y="13064"/>
                    <a:pt x="41254" y="13078"/>
                    <a:pt x="41235" y="13102"/>
                  </a:cubicBezTo>
                  <a:cubicBezTo>
                    <a:pt x="37303" y="18122"/>
                    <a:pt x="33189" y="22989"/>
                    <a:pt x="29096" y="27883"/>
                  </a:cubicBezTo>
                  <a:cubicBezTo>
                    <a:pt x="28180" y="28879"/>
                    <a:pt x="27262" y="29872"/>
                    <a:pt x="26339" y="30862"/>
                  </a:cubicBezTo>
                  <a:cubicBezTo>
                    <a:pt x="24454" y="32868"/>
                    <a:pt x="22543" y="34854"/>
                    <a:pt x="20632" y="36839"/>
                  </a:cubicBezTo>
                  <a:lnTo>
                    <a:pt x="20632" y="36839"/>
                  </a:lnTo>
                  <a:cubicBezTo>
                    <a:pt x="22384" y="34520"/>
                    <a:pt x="24128" y="32224"/>
                    <a:pt x="26001" y="30164"/>
                  </a:cubicBezTo>
                  <a:cubicBezTo>
                    <a:pt x="27283" y="28752"/>
                    <a:pt x="28547" y="27323"/>
                    <a:pt x="29812" y="25894"/>
                  </a:cubicBezTo>
                  <a:cubicBezTo>
                    <a:pt x="31024" y="24586"/>
                    <a:pt x="32214" y="23255"/>
                    <a:pt x="33316" y="21881"/>
                  </a:cubicBezTo>
                  <a:cubicBezTo>
                    <a:pt x="36128" y="18624"/>
                    <a:pt x="38888" y="15325"/>
                    <a:pt x="41593" y="11978"/>
                  </a:cubicBezTo>
                  <a:lnTo>
                    <a:pt x="41593" y="11978"/>
                  </a:lnTo>
                  <a:cubicBezTo>
                    <a:pt x="41572" y="12025"/>
                    <a:pt x="41609" y="12079"/>
                    <a:pt x="41653" y="12079"/>
                  </a:cubicBezTo>
                  <a:cubicBezTo>
                    <a:pt x="41669" y="12079"/>
                    <a:pt x="41685" y="12072"/>
                    <a:pt x="41700" y="12056"/>
                  </a:cubicBezTo>
                  <a:cubicBezTo>
                    <a:pt x="43106" y="10588"/>
                    <a:pt x="44508" y="9113"/>
                    <a:pt x="45939" y="7670"/>
                  </a:cubicBezTo>
                  <a:close/>
                  <a:moveTo>
                    <a:pt x="21384" y="24147"/>
                  </a:moveTo>
                  <a:cubicBezTo>
                    <a:pt x="19040" y="27202"/>
                    <a:pt x="16748" y="30294"/>
                    <a:pt x="14320" y="33282"/>
                  </a:cubicBezTo>
                  <a:cubicBezTo>
                    <a:pt x="13289" y="34546"/>
                    <a:pt x="12189" y="35796"/>
                    <a:pt x="11086" y="37049"/>
                  </a:cubicBezTo>
                  <a:cubicBezTo>
                    <a:pt x="11167" y="36934"/>
                    <a:pt x="11245" y="36833"/>
                    <a:pt x="11312" y="36752"/>
                  </a:cubicBezTo>
                  <a:cubicBezTo>
                    <a:pt x="14623" y="32597"/>
                    <a:pt x="17738" y="28250"/>
                    <a:pt x="21266" y="24274"/>
                  </a:cubicBezTo>
                  <a:cubicBezTo>
                    <a:pt x="21304" y="24231"/>
                    <a:pt x="21344" y="24190"/>
                    <a:pt x="21384" y="24147"/>
                  </a:cubicBezTo>
                  <a:close/>
                  <a:moveTo>
                    <a:pt x="22698" y="18873"/>
                  </a:moveTo>
                  <a:lnTo>
                    <a:pt x="22698" y="18873"/>
                  </a:lnTo>
                  <a:cubicBezTo>
                    <a:pt x="19984" y="22340"/>
                    <a:pt x="17244" y="25787"/>
                    <a:pt x="14479" y="29211"/>
                  </a:cubicBezTo>
                  <a:cubicBezTo>
                    <a:pt x="12663" y="31451"/>
                    <a:pt x="10838" y="33680"/>
                    <a:pt x="8999" y="35897"/>
                  </a:cubicBezTo>
                  <a:cubicBezTo>
                    <a:pt x="8624" y="36353"/>
                    <a:pt x="8246" y="36804"/>
                    <a:pt x="7867" y="37257"/>
                  </a:cubicBezTo>
                  <a:cubicBezTo>
                    <a:pt x="11349" y="32496"/>
                    <a:pt x="14612" y="27609"/>
                    <a:pt x="18598" y="23226"/>
                  </a:cubicBezTo>
                  <a:lnTo>
                    <a:pt x="18598" y="23223"/>
                  </a:lnTo>
                  <a:cubicBezTo>
                    <a:pt x="19947" y="21742"/>
                    <a:pt x="21393" y="20357"/>
                    <a:pt x="22698" y="18873"/>
                  </a:cubicBezTo>
                  <a:close/>
                  <a:moveTo>
                    <a:pt x="29912" y="33039"/>
                  </a:moveTo>
                  <a:cubicBezTo>
                    <a:pt x="29988" y="33039"/>
                    <a:pt x="29587" y="33598"/>
                    <a:pt x="28264" y="35196"/>
                  </a:cubicBezTo>
                  <a:cubicBezTo>
                    <a:pt x="27043" y="36671"/>
                    <a:pt x="25599" y="37990"/>
                    <a:pt x="24274" y="39388"/>
                  </a:cubicBezTo>
                  <a:lnTo>
                    <a:pt x="24274" y="39388"/>
                  </a:lnTo>
                  <a:cubicBezTo>
                    <a:pt x="25458" y="38028"/>
                    <a:pt x="26633" y="36665"/>
                    <a:pt x="27788" y="35282"/>
                  </a:cubicBezTo>
                  <a:lnTo>
                    <a:pt x="27785" y="35279"/>
                  </a:lnTo>
                  <a:cubicBezTo>
                    <a:pt x="28531" y="34383"/>
                    <a:pt x="29794" y="33039"/>
                    <a:pt x="29912" y="33039"/>
                  </a:cubicBezTo>
                  <a:close/>
                  <a:moveTo>
                    <a:pt x="5959" y="36804"/>
                  </a:moveTo>
                  <a:lnTo>
                    <a:pt x="5959" y="36804"/>
                  </a:lnTo>
                  <a:cubicBezTo>
                    <a:pt x="5500" y="37604"/>
                    <a:pt x="5009" y="38383"/>
                    <a:pt x="4438" y="39116"/>
                  </a:cubicBezTo>
                  <a:cubicBezTo>
                    <a:pt x="3987" y="39698"/>
                    <a:pt x="3791" y="39930"/>
                    <a:pt x="3766" y="39930"/>
                  </a:cubicBezTo>
                  <a:cubicBezTo>
                    <a:pt x="3694" y="39930"/>
                    <a:pt x="5171" y="37837"/>
                    <a:pt x="5959" y="36804"/>
                  </a:cubicBezTo>
                  <a:close/>
                  <a:moveTo>
                    <a:pt x="48618" y="35077"/>
                  </a:moveTo>
                  <a:cubicBezTo>
                    <a:pt x="48081" y="35666"/>
                    <a:pt x="47538" y="36255"/>
                    <a:pt x="46978" y="36827"/>
                  </a:cubicBezTo>
                  <a:cubicBezTo>
                    <a:pt x="46576" y="37231"/>
                    <a:pt x="46161" y="37618"/>
                    <a:pt x="45736" y="37996"/>
                  </a:cubicBezTo>
                  <a:cubicBezTo>
                    <a:pt x="45035" y="38513"/>
                    <a:pt x="44359" y="39059"/>
                    <a:pt x="43776" y="39682"/>
                  </a:cubicBezTo>
                  <a:cubicBezTo>
                    <a:pt x="43551" y="39859"/>
                    <a:pt x="43435" y="39934"/>
                    <a:pt x="43400" y="39934"/>
                  </a:cubicBezTo>
                  <a:cubicBezTo>
                    <a:pt x="43235" y="39934"/>
                    <a:pt x="44867" y="38277"/>
                    <a:pt x="45300" y="37843"/>
                  </a:cubicBezTo>
                  <a:cubicBezTo>
                    <a:pt x="46317" y="36824"/>
                    <a:pt x="47451" y="35929"/>
                    <a:pt x="48618" y="35077"/>
                  </a:cubicBezTo>
                  <a:close/>
                  <a:moveTo>
                    <a:pt x="54946" y="37347"/>
                  </a:moveTo>
                  <a:lnTo>
                    <a:pt x="54946" y="37347"/>
                  </a:lnTo>
                  <a:cubicBezTo>
                    <a:pt x="54507" y="37869"/>
                    <a:pt x="54019" y="38444"/>
                    <a:pt x="53525" y="38836"/>
                  </a:cubicBezTo>
                  <a:cubicBezTo>
                    <a:pt x="52997" y="39258"/>
                    <a:pt x="52475" y="39688"/>
                    <a:pt x="51955" y="40121"/>
                  </a:cubicBezTo>
                  <a:cubicBezTo>
                    <a:pt x="52960" y="39206"/>
                    <a:pt x="53956" y="38282"/>
                    <a:pt x="54946" y="37347"/>
                  </a:cubicBezTo>
                  <a:close/>
                  <a:moveTo>
                    <a:pt x="25781" y="15521"/>
                  </a:moveTo>
                  <a:cubicBezTo>
                    <a:pt x="25793" y="15749"/>
                    <a:pt x="25854" y="15971"/>
                    <a:pt x="25957" y="16176"/>
                  </a:cubicBezTo>
                  <a:cubicBezTo>
                    <a:pt x="22320" y="20385"/>
                    <a:pt x="18919" y="24785"/>
                    <a:pt x="15449" y="29130"/>
                  </a:cubicBezTo>
                  <a:cubicBezTo>
                    <a:pt x="12285" y="33088"/>
                    <a:pt x="8985" y="38891"/>
                    <a:pt x="4588" y="41723"/>
                  </a:cubicBezTo>
                  <a:cubicBezTo>
                    <a:pt x="11811" y="33120"/>
                    <a:pt x="18939" y="24430"/>
                    <a:pt x="25781" y="15521"/>
                  </a:cubicBezTo>
                  <a:close/>
                  <a:moveTo>
                    <a:pt x="38074" y="15613"/>
                  </a:moveTo>
                  <a:lnTo>
                    <a:pt x="38074" y="15613"/>
                  </a:lnTo>
                  <a:cubicBezTo>
                    <a:pt x="37413" y="16387"/>
                    <a:pt x="36749" y="17161"/>
                    <a:pt x="36085" y="17934"/>
                  </a:cubicBezTo>
                  <a:cubicBezTo>
                    <a:pt x="36466" y="17288"/>
                    <a:pt x="36824" y="16635"/>
                    <a:pt x="37139" y="15960"/>
                  </a:cubicBezTo>
                  <a:cubicBezTo>
                    <a:pt x="37186" y="15857"/>
                    <a:pt x="37102" y="15739"/>
                    <a:pt x="37010" y="15739"/>
                  </a:cubicBezTo>
                  <a:cubicBezTo>
                    <a:pt x="36978" y="15739"/>
                    <a:pt x="36945" y="15753"/>
                    <a:pt x="36917" y="15786"/>
                  </a:cubicBezTo>
                  <a:cubicBezTo>
                    <a:pt x="30380" y="23313"/>
                    <a:pt x="24234" y="31171"/>
                    <a:pt x="17819" y="38796"/>
                  </a:cubicBezTo>
                  <a:lnTo>
                    <a:pt x="17819" y="38799"/>
                  </a:lnTo>
                  <a:cubicBezTo>
                    <a:pt x="16999" y="39662"/>
                    <a:pt x="16168" y="40517"/>
                    <a:pt x="15307" y="41345"/>
                  </a:cubicBezTo>
                  <a:cubicBezTo>
                    <a:pt x="14998" y="41642"/>
                    <a:pt x="14661" y="41940"/>
                    <a:pt x="14305" y="42240"/>
                  </a:cubicBezTo>
                  <a:cubicBezTo>
                    <a:pt x="17233" y="39085"/>
                    <a:pt x="19964" y="35753"/>
                    <a:pt x="22542" y="32268"/>
                  </a:cubicBezTo>
                  <a:cubicBezTo>
                    <a:pt x="23402" y="31108"/>
                    <a:pt x="24312" y="29967"/>
                    <a:pt x="25239" y="28836"/>
                  </a:cubicBezTo>
                  <a:cubicBezTo>
                    <a:pt x="27488" y="26523"/>
                    <a:pt x="29578" y="24063"/>
                    <a:pt x="31740" y="21673"/>
                  </a:cubicBezTo>
                  <a:cubicBezTo>
                    <a:pt x="33501" y="19730"/>
                    <a:pt x="34948" y="17348"/>
                    <a:pt x="36922" y="15639"/>
                  </a:cubicBezTo>
                  <a:cubicBezTo>
                    <a:pt x="37046" y="15708"/>
                    <a:pt x="37179" y="15752"/>
                    <a:pt x="37318" y="15766"/>
                  </a:cubicBezTo>
                  <a:cubicBezTo>
                    <a:pt x="37374" y="15772"/>
                    <a:pt x="37428" y="15775"/>
                    <a:pt x="37480" y="15775"/>
                  </a:cubicBezTo>
                  <a:cubicBezTo>
                    <a:pt x="37721" y="15775"/>
                    <a:pt x="37915" y="15715"/>
                    <a:pt x="38074" y="15613"/>
                  </a:cubicBezTo>
                  <a:close/>
                  <a:moveTo>
                    <a:pt x="12801" y="35427"/>
                  </a:moveTo>
                  <a:lnTo>
                    <a:pt x="12801" y="35427"/>
                  </a:lnTo>
                  <a:cubicBezTo>
                    <a:pt x="12752" y="35493"/>
                    <a:pt x="12703" y="35554"/>
                    <a:pt x="12657" y="35620"/>
                  </a:cubicBezTo>
                  <a:cubicBezTo>
                    <a:pt x="11912" y="36659"/>
                    <a:pt x="11190" y="37713"/>
                    <a:pt x="10469" y="38770"/>
                  </a:cubicBezTo>
                  <a:cubicBezTo>
                    <a:pt x="9744" y="39844"/>
                    <a:pt x="8965" y="40877"/>
                    <a:pt x="8133" y="41871"/>
                  </a:cubicBezTo>
                  <a:cubicBezTo>
                    <a:pt x="8032" y="42047"/>
                    <a:pt x="7943" y="42191"/>
                    <a:pt x="7859" y="42321"/>
                  </a:cubicBezTo>
                  <a:cubicBezTo>
                    <a:pt x="7752" y="42465"/>
                    <a:pt x="7639" y="42607"/>
                    <a:pt x="7533" y="42751"/>
                  </a:cubicBezTo>
                  <a:cubicBezTo>
                    <a:pt x="7464" y="42816"/>
                    <a:pt x="7406" y="42847"/>
                    <a:pt x="7358" y="42847"/>
                  </a:cubicBezTo>
                  <a:cubicBezTo>
                    <a:pt x="7253" y="42847"/>
                    <a:pt x="7199" y="42690"/>
                    <a:pt x="7195" y="42381"/>
                  </a:cubicBezTo>
                  <a:lnTo>
                    <a:pt x="7195" y="42381"/>
                  </a:lnTo>
                  <a:cubicBezTo>
                    <a:pt x="7925" y="41556"/>
                    <a:pt x="8664" y="40554"/>
                    <a:pt x="9328" y="39604"/>
                  </a:cubicBezTo>
                  <a:cubicBezTo>
                    <a:pt x="10477" y="38207"/>
                    <a:pt x="11635" y="36815"/>
                    <a:pt x="12801" y="35427"/>
                  </a:cubicBezTo>
                  <a:close/>
                  <a:moveTo>
                    <a:pt x="18682" y="38354"/>
                  </a:moveTo>
                  <a:lnTo>
                    <a:pt x="18682" y="38354"/>
                  </a:lnTo>
                  <a:cubicBezTo>
                    <a:pt x="18067" y="39168"/>
                    <a:pt x="17452" y="39991"/>
                    <a:pt x="16832" y="40808"/>
                  </a:cubicBezTo>
                  <a:lnTo>
                    <a:pt x="16835" y="40811"/>
                  </a:lnTo>
                  <a:cubicBezTo>
                    <a:pt x="16468" y="41195"/>
                    <a:pt x="16098" y="41573"/>
                    <a:pt x="15735" y="41960"/>
                  </a:cubicBezTo>
                  <a:cubicBezTo>
                    <a:pt x="15515" y="42191"/>
                    <a:pt x="15140" y="42537"/>
                    <a:pt x="14678" y="42956"/>
                  </a:cubicBezTo>
                  <a:cubicBezTo>
                    <a:pt x="15787" y="41683"/>
                    <a:pt x="16881" y="40395"/>
                    <a:pt x="17960" y="39096"/>
                  </a:cubicBezTo>
                  <a:cubicBezTo>
                    <a:pt x="18203" y="38848"/>
                    <a:pt x="18445" y="38602"/>
                    <a:pt x="18682" y="38354"/>
                  </a:cubicBezTo>
                  <a:close/>
                  <a:moveTo>
                    <a:pt x="28651" y="30262"/>
                  </a:moveTo>
                  <a:lnTo>
                    <a:pt x="28651" y="30262"/>
                  </a:lnTo>
                  <a:cubicBezTo>
                    <a:pt x="28033" y="31131"/>
                    <a:pt x="27418" y="32003"/>
                    <a:pt x="26803" y="32875"/>
                  </a:cubicBezTo>
                  <a:cubicBezTo>
                    <a:pt x="26772" y="32909"/>
                    <a:pt x="26737" y="32947"/>
                    <a:pt x="26705" y="32981"/>
                  </a:cubicBezTo>
                  <a:cubicBezTo>
                    <a:pt x="24843" y="35043"/>
                    <a:pt x="23186" y="37240"/>
                    <a:pt x="21520" y="39434"/>
                  </a:cubicBezTo>
                  <a:cubicBezTo>
                    <a:pt x="20354" y="40643"/>
                    <a:pt x="19163" y="41837"/>
                    <a:pt x="17957" y="43032"/>
                  </a:cubicBezTo>
                  <a:lnTo>
                    <a:pt x="17957" y="43032"/>
                  </a:lnTo>
                  <a:cubicBezTo>
                    <a:pt x="20165" y="40086"/>
                    <a:pt x="22311" y="37086"/>
                    <a:pt x="24719" y="34408"/>
                  </a:cubicBezTo>
                  <a:cubicBezTo>
                    <a:pt x="25992" y="32987"/>
                    <a:pt x="27320" y="31622"/>
                    <a:pt x="28651" y="30262"/>
                  </a:cubicBezTo>
                  <a:close/>
                  <a:moveTo>
                    <a:pt x="56141" y="38068"/>
                  </a:moveTo>
                  <a:lnTo>
                    <a:pt x="56141" y="38068"/>
                  </a:lnTo>
                  <a:cubicBezTo>
                    <a:pt x="54094" y="40147"/>
                    <a:pt x="51860" y="42058"/>
                    <a:pt x="49585" y="43932"/>
                  </a:cubicBezTo>
                  <a:cubicBezTo>
                    <a:pt x="51718" y="41908"/>
                    <a:pt x="53898" y="39945"/>
                    <a:pt x="56141" y="38068"/>
                  </a:cubicBezTo>
                  <a:close/>
                  <a:moveTo>
                    <a:pt x="23264" y="24315"/>
                  </a:moveTo>
                  <a:cubicBezTo>
                    <a:pt x="21875" y="26203"/>
                    <a:pt x="20498" y="28082"/>
                    <a:pt x="19060" y="29849"/>
                  </a:cubicBezTo>
                  <a:cubicBezTo>
                    <a:pt x="16829" y="32589"/>
                    <a:pt x="14516" y="35279"/>
                    <a:pt x="12360" y="38077"/>
                  </a:cubicBezTo>
                  <a:lnTo>
                    <a:pt x="12360" y="38080"/>
                  </a:lnTo>
                  <a:cubicBezTo>
                    <a:pt x="11162" y="39630"/>
                    <a:pt x="9966" y="41178"/>
                    <a:pt x="8690" y="42667"/>
                  </a:cubicBezTo>
                  <a:cubicBezTo>
                    <a:pt x="8041" y="43401"/>
                    <a:pt x="7339" y="44088"/>
                    <a:pt x="6597" y="44726"/>
                  </a:cubicBezTo>
                  <a:cubicBezTo>
                    <a:pt x="7068" y="43883"/>
                    <a:pt x="7654" y="43106"/>
                    <a:pt x="8335" y="42419"/>
                  </a:cubicBezTo>
                  <a:cubicBezTo>
                    <a:pt x="13301" y="36685"/>
                    <a:pt x="17903" y="30649"/>
                    <a:pt x="22796" y="24849"/>
                  </a:cubicBezTo>
                  <a:cubicBezTo>
                    <a:pt x="22946" y="24673"/>
                    <a:pt x="23105" y="24494"/>
                    <a:pt x="23264" y="24315"/>
                  </a:cubicBezTo>
                  <a:close/>
                  <a:moveTo>
                    <a:pt x="59762" y="38778"/>
                  </a:moveTo>
                  <a:cubicBezTo>
                    <a:pt x="59887" y="38778"/>
                    <a:pt x="59708" y="39087"/>
                    <a:pt x="59002" y="39913"/>
                  </a:cubicBezTo>
                  <a:cubicBezTo>
                    <a:pt x="58084" y="40984"/>
                    <a:pt x="56973" y="41931"/>
                    <a:pt x="55979" y="42936"/>
                  </a:cubicBezTo>
                  <a:cubicBezTo>
                    <a:pt x="55477" y="43444"/>
                    <a:pt x="54975" y="43949"/>
                    <a:pt x="54472" y="44451"/>
                  </a:cubicBezTo>
                  <a:cubicBezTo>
                    <a:pt x="54475" y="44386"/>
                    <a:pt x="54429" y="44319"/>
                    <a:pt x="54368" y="44319"/>
                  </a:cubicBezTo>
                  <a:cubicBezTo>
                    <a:pt x="54348" y="44319"/>
                    <a:pt x="54327" y="44326"/>
                    <a:pt x="54305" y="44342"/>
                  </a:cubicBezTo>
                  <a:cubicBezTo>
                    <a:pt x="54039" y="44535"/>
                    <a:pt x="53791" y="44743"/>
                    <a:pt x="53531" y="44937"/>
                  </a:cubicBezTo>
                  <a:cubicBezTo>
                    <a:pt x="54530" y="43782"/>
                    <a:pt x="55526" y="42621"/>
                    <a:pt x="56537" y="41455"/>
                  </a:cubicBezTo>
                  <a:cubicBezTo>
                    <a:pt x="56975" y="40946"/>
                    <a:pt x="59432" y="38778"/>
                    <a:pt x="59762" y="38778"/>
                  </a:cubicBezTo>
                  <a:close/>
                  <a:moveTo>
                    <a:pt x="34203" y="14089"/>
                  </a:moveTo>
                  <a:cubicBezTo>
                    <a:pt x="34304" y="14132"/>
                    <a:pt x="34408" y="14170"/>
                    <a:pt x="34515" y="14201"/>
                  </a:cubicBezTo>
                  <a:cubicBezTo>
                    <a:pt x="34621" y="14227"/>
                    <a:pt x="34731" y="14242"/>
                    <a:pt x="34841" y="14245"/>
                  </a:cubicBezTo>
                  <a:cubicBezTo>
                    <a:pt x="33008" y="15645"/>
                    <a:pt x="32049" y="17530"/>
                    <a:pt x="30533" y="19311"/>
                  </a:cubicBezTo>
                  <a:cubicBezTo>
                    <a:pt x="27874" y="22441"/>
                    <a:pt x="25143" y="25443"/>
                    <a:pt x="22620" y="28691"/>
                  </a:cubicBezTo>
                  <a:cubicBezTo>
                    <a:pt x="22242" y="29182"/>
                    <a:pt x="21875" y="29679"/>
                    <a:pt x="21509" y="30175"/>
                  </a:cubicBezTo>
                  <a:cubicBezTo>
                    <a:pt x="21465" y="30224"/>
                    <a:pt x="21419" y="30271"/>
                    <a:pt x="21379" y="30320"/>
                  </a:cubicBezTo>
                  <a:cubicBezTo>
                    <a:pt x="18855" y="33134"/>
                    <a:pt x="16638" y="36200"/>
                    <a:pt x="14280" y="39151"/>
                  </a:cubicBezTo>
                  <a:cubicBezTo>
                    <a:pt x="13038" y="40525"/>
                    <a:pt x="11820" y="41920"/>
                    <a:pt x="10645" y="43340"/>
                  </a:cubicBezTo>
                  <a:cubicBezTo>
                    <a:pt x="9739" y="44264"/>
                    <a:pt x="8508" y="45486"/>
                    <a:pt x="8369" y="45486"/>
                  </a:cubicBezTo>
                  <a:cubicBezTo>
                    <a:pt x="8296" y="45486"/>
                    <a:pt x="8530" y="45142"/>
                    <a:pt x="9285" y="44226"/>
                  </a:cubicBezTo>
                  <a:cubicBezTo>
                    <a:pt x="10994" y="42151"/>
                    <a:pt x="12830" y="40176"/>
                    <a:pt x="14623" y="38172"/>
                  </a:cubicBezTo>
                  <a:cubicBezTo>
                    <a:pt x="18469" y="33871"/>
                    <a:pt x="22008" y="29295"/>
                    <a:pt x="25565" y="24756"/>
                  </a:cubicBezTo>
                  <a:cubicBezTo>
                    <a:pt x="28380" y="21162"/>
                    <a:pt x="31789" y="17975"/>
                    <a:pt x="34203" y="14089"/>
                  </a:cubicBezTo>
                  <a:close/>
                  <a:moveTo>
                    <a:pt x="16416" y="37358"/>
                  </a:moveTo>
                  <a:lnTo>
                    <a:pt x="16416" y="37358"/>
                  </a:lnTo>
                  <a:cubicBezTo>
                    <a:pt x="15521" y="38614"/>
                    <a:pt x="14597" y="39855"/>
                    <a:pt x="13633" y="41065"/>
                  </a:cubicBezTo>
                  <a:cubicBezTo>
                    <a:pt x="13333" y="41426"/>
                    <a:pt x="13035" y="41787"/>
                    <a:pt x="12735" y="42148"/>
                  </a:cubicBezTo>
                  <a:cubicBezTo>
                    <a:pt x="11823" y="43233"/>
                    <a:pt x="10876" y="44298"/>
                    <a:pt x="9845" y="45309"/>
                  </a:cubicBezTo>
                  <a:lnTo>
                    <a:pt x="9845" y="45312"/>
                  </a:lnTo>
                  <a:cubicBezTo>
                    <a:pt x="9065" y="46076"/>
                    <a:pt x="8751" y="46359"/>
                    <a:pt x="8713" y="46359"/>
                  </a:cubicBezTo>
                  <a:cubicBezTo>
                    <a:pt x="8610" y="46359"/>
                    <a:pt x="10502" y="44318"/>
                    <a:pt x="10746" y="44062"/>
                  </a:cubicBezTo>
                  <a:cubicBezTo>
                    <a:pt x="11852" y="42918"/>
                    <a:pt x="12819" y="41694"/>
                    <a:pt x="13806" y="40450"/>
                  </a:cubicBezTo>
                  <a:cubicBezTo>
                    <a:pt x="14649" y="39385"/>
                    <a:pt x="15527" y="38363"/>
                    <a:pt x="16416" y="37358"/>
                  </a:cubicBezTo>
                  <a:close/>
                  <a:moveTo>
                    <a:pt x="28454" y="35957"/>
                  </a:moveTo>
                  <a:cubicBezTo>
                    <a:pt x="28687" y="35957"/>
                    <a:pt x="28945" y="36054"/>
                    <a:pt x="29228" y="36250"/>
                  </a:cubicBezTo>
                  <a:lnTo>
                    <a:pt x="29228" y="36250"/>
                  </a:lnTo>
                  <a:cubicBezTo>
                    <a:pt x="28385" y="37719"/>
                    <a:pt x="26829" y="38998"/>
                    <a:pt x="25591" y="40153"/>
                  </a:cubicBezTo>
                  <a:cubicBezTo>
                    <a:pt x="23489" y="42104"/>
                    <a:pt x="21517" y="44197"/>
                    <a:pt x="19693" y="46412"/>
                  </a:cubicBezTo>
                  <a:cubicBezTo>
                    <a:pt x="19620" y="46501"/>
                    <a:pt x="19543" y="46585"/>
                    <a:pt x="19467" y="46674"/>
                  </a:cubicBezTo>
                  <a:cubicBezTo>
                    <a:pt x="22155" y="43467"/>
                    <a:pt x="24655" y="40112"/>
                    <a:pt x="27404" y="36951"/>
                  </a:cubicBezTo>
                  <a:cubicBezTo>
                    <a:pt x="27421" y="36908"/>
                    <a:pt x="27438" y="36873"/>
                    <a:pt x="27459" y="36833"/>
                  </a:cubicBezTo>
                  <a:cubicBezTo>
                    <a:pt x="27707" y="36558"/>
                    <a:pt x="27949" y="36284"/>
                    <a:pt x="28183" y="36004"/>
                  </a:cubicBezTo>
                  <a:cubicBezTo>
                    <a:pt x="28269" y="35973"/>
                    <a:pt x="28359" y="35957"/>
                    <a:pt x="28454" y="35957"/>
                  </a:cubicBezTo>
                  <a:close/>
                  <a:moveTo>
                    <a:pt x="22926" y="31209"/>
                  </a:moveTo>
                  <a:lnTo>
                    <a:pt x="22926" y="31209"/>
                  </a:lnTo>
                  <a:cubicBezTo>
                    <a:pt x="20749" y="34168"/>
                    <a:pt x="18509" y="37064"/>
                    <a:pt x="16107" y="39847"/>
                  </a:cubicBezTo>
                  <a:cubicBezTo>
                    <a:pt x="14456" y="41758"/>
                    <a:pt x="12339" y="43585"/>
                    <a:pt x="10596" y="45413"/>
                  </a:cubicBezTo>
                  <a:lnTo>
                    <a:pt x="10596" y="45416"/>
                  </a:lnTo>
                  <a:cubicBezTo>
                    <a:pt x="10157" y="45840"/>
                    <a:pt x="9750" y="46296"/>
                    <a:pt x="9377" y="46781"/>
                  </a:cubicBezTo>
                  <a:cubicBezTo>
                    <a:pt x="9336" y="46833"/>
                    <a:pt x="9291" y="46883"/>
                    <a:pt x="9249" y="46934"/>
                  </a:cubicBezTo>
                  <a:lnTo>
                    <a:pt x="9249" y="46934"/>
                  </a:lnTo>
                  <a:cubicBezTo>
                    <a:pt x="10130" y="45823"/>
                    <a:pt x="11020" y="44717"/>
                    <a:pt x="11921" y="43620"/>
                  </a:cubicBezTo>
                  <a:cubicBezTo>
                    <a:pt x="13543" y="41896"/>
                    <a:pt x="15047" y="40052"/>
                    <a:pt x="16491" y="38149"/>
                  </a:cubicBezTo>
                  <a:cubicBezTo>
                    <a:pt x="18558" y="35767"/>
                    <a:pt x="20703" y="33452"/>
                    <a:pt x="22926" y="31209"/>
                  </a:cubicBezTo>
                  <a:close/>
                  <a:moveTo>
                    <a:pt x="60925" y="40077"/>
                  </a:moveTo>
                  <a:lnTo>
                    <a:pt x="60925" y="40077"/>
                  </a:lnTo>
                  <a:cubicBezTo>
                    <a:pt x="60941" y="40077"/>
                    <a:pt x="56972" y="44563"/>
                    <a:pt x="56427" y="45072"/>
                  </a:cubicBezTo>
                  <a:cubicBezTo>
                    <a:pt x="55772" y="45687"/>
                    <a:pt x="55134" y="46311"/>
                    <a:pt x="54490" y="46934"/>
                  </a:cubicBezTo>
                  <a:cubicBezTo>
                    <a:pt x="56464" y="44925"/>
                    <a:pt x="58405" y="42890"/>
                    <a:pt x="60267" y="40808"/>
                  </a:cubicBezTo>
                  <a:cubicBezTo>
                    <a:pt x="60728" y="40291"/>
                    <a:pt x="60922" y="40077"/>
                    <a:pt x="60925" y="40077"/>
                  </a:cubicBezTo>
                  <a:close/>
                  <a:moveTo>
                    <a:pt x="55777" y="34757"/>
                  </a:moveTo>
                  <a:cubicBezTo>
                    <a:pt x="54660" y="36021"/>
                    <a:pt x="53468" y="37237"/>
                    <a:pt x="52241" y="38423"/>
                  </a:cubicBezTo>
                  <a:cubicBezTo>
                    <a:pt x="51123" y="39408"/>
                    <a:pt x="50018" y="40395"/>
                    <a:pt x="48877" y="41264"/>
                  </a:cubicBezTo>
                  <a:cubicBezTo>
                    <a:pt x="46268" y="43253"/>
                    <a:pt x="43741" y="45315"/>
                    <a:pt x="41311" y="47489"/>
                  </a:cubicBezTo>
                  <a:cubicBezTo>
                    <a:pt x="41721" y="47087"/>
                    <a:pt x="42130" y="46683"/>
                    <a:pt x="42543" y="46282"/>
                  </a:cubicBezTo>
                  <a:cubicBezTo>
                    <a:pt x="44642" y="44339"/>
                    <a:pt x="46767" y="42410"/>
                    <a:pt x="48854" y="40450"/>
                  </a:cubicBezTo>
                  <a:cubicBezTo>
                    <a:pt x="51239" y="38565"/>
                    <a:pt x="53999" y="36769"/>
                    <a:pt x="55777" y="34757"/>
                  </a:cubicBezTo>
                  <a:close/>
                  <a:moveTo>
                    <a:pt x="54215" y="44711"/>
                  </a:moveTo>
                  <a:lnTo>
                    <a:pt x="54215" y="44711"/>
                  </a:lnTo>
                  <a:cubicBezTo>
                    <a:pt x="53144" y="45777"/>
                    <a:pt x="52062" y="46827"/>
                    <a:pt x="50965" y="47867"/>
                  </a:cubicBezTo>
                  <a:cubicBezTo>
                    <a:pt x="51545" y="47214"/>
                    <a:pt x="52119" y="46553"/>
                    <a:pt x="52694" y="45895"/>
                  </a:cubicBezTo>
                  <a:cubicBezTo>
                    <a:pt x="53196" y="45494"/>
                    <a:pt x="53702" y="45101"/>
                    <a:pt x="54215" y="44711"/>
                  </a:cubicBezTo>
                  <a:close/>
                  <a:moveTo>
                    <a:pt x="14698" y="43519"/>
                  </a:moveTo>
                  <a:cubicBezTo>
                    <a:pt x="13722" y="44711"/>
                    <a:pt x="12712" y="45881"/>
                    <a:pt x="11600" y="46975"/>
                  </a:cubicBezTo>
                  <a:lnTo>
                    <a:pt x="11600" y="46978"/>
                  </a:lnTo>
                  <a:cubicBezTo>
                    <a:pt x="11302" y="47271"/>
                    <a:pt x="9989" y="48488"/>
                    <a:pt x="9857" y="48488"/>
                  </a:cubicBezTo>
                  <a:cubicBezTo>
                    <a:pt x="9847" y="48488"/>
                    <a:pt x="9844" y="48481"/>
                    <a:pt x="9848" y="48467"/>
                  </a:cubicBezTo>
                  <a:cubicBezTo>
                    <a:pt x="11000" y="46917"/>
                    <a:pt x="13419" y="44882"/>
                    <a:pt x="14028" y="44226"/>
                  </a:cubicBezTo>
                  <a:cubicBezTo>
                    <a:pt x="14251" y="43990"/>
                    <a:pt x="14479" y="43759"/>
                    <a:pt x="14698" y="43519"/>
                  </a:cubicBezTo>
                  <a:close/>
                  <a:moveTo>
                    <a:pt x="55160" y="42653"/>
                  </a:moveTo>
                  <a:lnTo>
                    <a:pt x="55160" y="42653"/>
                  </a:lnTo>
                  <a:cubicBezTo>
                    <a:pt x="54432" y="43525"/>
                    <a:pt x="53728" y="44426"/>
                    <a:pt x="53017" y="45335"/>
                  </a:cubicBezTo>
                  <a:cubicBezTo>
                    <a:pt x="51533" y="46458"/>
                    <a:pt x="50093" y="47630"/>
                    <a:pt x="48696" y="48848"/>
                  </a:cubicBezTo>
                  <a:cubicBezTo>
                    <a:pt x="50901" y="46836"/>
                    <a:pt x="53081" y="44772"/>
                    <a:pt x="55160" y="42653"/>
                  </a:cubicBezTo>
                  <a:close/>
                  <a:moveTo>
                    <a:pt x="34160" y="33335"/>
                  </a:moveTo>
                  <a:cubicBezTo>
                    <a:pt x="34475" y="33335"/>
                    <a:pt x="31107" y="37483"/>
                    <a:pt x="30649" y="37930"/>
                  </a:cubicBezTo>
                  <a:cubicBezTo>
                    <a:pt x="28813" y="39717"/>
                    <a:pt x="27049" y="41501"/>
                    <a:pt x="25371" y="43438"/>
                  </a:cubicBezTo>
                  <a:cubicBezTo>
                    <a:pt x="25192" y="43646"/>
                    <a:pt x="25011" y="43851"/>
                    <a:pt x="24832" y="44056"/>
                  </a:cubicBezTo>
                  <a:cubicBezTo>
                    <a:pt x="23628" y="45277"/>
                    <a:pt x="22424" y="46487"/>
                    <a:pt x="21205" y="47662"/>
                  </a:cubicBezTo>
                  <a:cubicBezTo>
                    <a:pt x="20484" y="48360"/>
                    <a:pt x="19776" y="49074"/>
                    <a:pt x="19078" y="49795"/>
                  </a:cubicBezTo>
                  <a:lnTo>
                    <a:pt x="19078" y="49795"/>
                  </a:lnTo>
                  <a:cubicBezTo>
                    <a:pt x="21514" y="47006"/>
                    <a:pt x="23908" y="44189"/>
                    <a:pt x="26457" y="41680"/>
                  </a:cubicBezTo>
                  <a:lnTo>
                    <a:pt x="26457" y="41683"/>
                  </a:lnTo>
                  <a:cubicBezTo>
                    <a:pt x="28966" y="39212"/>
                    <a:pt x="30958" y="36304"/>
                    <a:pt x="33498" y="33874"/>
                  </a:cubicBezTo>
                  <a:cubicBezTo>
                    <a:pt x="33894" y="33495"/>
                    <a:pt x="34098" y="33335"/>
                    <a:pt x="34160" y="33335"/>
                  </a:cubicBezTo>
                  <a:close/>
                  <a:moveTo>
                    <a:pt x="56736" y="40043"/>
                  </a:moveTo>
                  <a:lnTo>
                    <a:pt x="56736" y="40043"/>
                  </a:lnTo>
                  <a:cubicBezTo>
                    <a:pt x="53211" y="43230"/>
                    <a:pt x="49758" y="46839"/>
                    <a:pt x="46253" y="50318"/>
                  </a:cubicBezTo>
                  <a:cubicBezTo>
                    <a:pt x="49642" y="46761"/>
                    <a:pt x="53092" y="43285"/>
                    <a:pt x="56736" y="40043"/>
                  </a:cubicBezTo>
                  <a:close/>
                  <a:moveTo>
                    <a:pt x="54604" y="32657"/>
                  </a:moveTo>
                  <a:cubicBezTo>
                    <a:pt x="54727" y="32657"/>
                    <a:pt x="54577" y="32909"/>
                    <a:pt x="53987" y="33559"/>
                  </a:cubicBezTo>
                  <a:cubicBezTo>
                    <a:pt x="53035" y="34610"/>
                    <a:pt x="51828" y="35531"/>
                    <a:pt x="50757" y="36457"/>
                  </a:cubicBezTo>
                  <a:cubicBezTo>
                    <a:pt x="45765" y="40779"/>
                    <a:pt x="41007" y="45497"/>
                    <a:pt x="36186" y="50015"/>
                  </a:cubicBezTo>
                  <a:cubicBezTo>
                    <a:pt x="36048" y="50142"/>
                    <a:pt x="35918" y="50275"/>
                    <a:pt x="35782" y="50402"/>
                  </a:cubicBezTo>
                  <a:cubicBezTo>
                    <a:pt x="37012" y="49042"/>
                    <a:pt x="38247" y="47685"/>
                    <a:pt x="39489" y="46337"/>
                  </a:cubicBezTo>
                  <a:cubicBezTo>
                    <a:pt x="41311" y="44654"/>
                    <a:pt x="43124" y="42965"/>
                    <a:pt x="44928" y="41270"/>
                  </a:cubicBezTo>
                  <a:cubicBezTo>
                    <a:pt x="46294" y="39985"/>
                    <a:pt x="47639" y="38677"/>
                    <a:pt x="48981" y="37367"/>
                  </a:cubicBezTo>
                  <a:lnTo>
                    <a:pt x="48978" y="37367"/>
                  </a:lnTo>
                  <a:cubicBezTo>
                    <a:pt x="50292" y="36278"/>
                    <a:pt x="51545" y="35141"/>
                    <a:pt x="52700" y="33934"/>
                  </a:cubicBezTo>
                  <a:cubicBezTo>
                    <a:pt x="53568" y="33266"/>
                    <a:pt x="54415" y="32657"/>
                    <a:pt x="54604" y="32657"/>
                  </a:cubicBezTo>
                  <a:close/>
                  <a:moveTo>
                    <a:pt x="57258" y="47047"/>
                  </a:moveTo>
                  <a:cubicBezTo>
                    <a:pt x="56052" y="48320"/>
                    <a:pt x="54848" y="49593"/>
                    <a:pt x="53647" y="50872"/>
                  </a:cubicBezTo>
                  <a:cubicBezTo>
                    <a:pt x="53627" y="50805"/>
                    <a:pt x="53567" y="50759"/>
                    <a:pt x="53497" y="50759"/>
                  </a:cubicBezTo>
                  <a:cubicBezTo>
                    <a:pt x="53495" y="50759"/>
                    <a:pt x="53493" y="50760"/>
                    <a:pt x="53491" y="50760"/>
                  </a:cubicBezTo>
                  <a:cubicBezTo>
                    <a:pt x="54470" y="49755"/>
                    <a:pt x="55451" y="48756"/>
                    <a:pt x="56464" y="47783"/>
                  </a:cubicBezTo>
                  <a:lnTo>
                    <a:pt x="56462" y="47783"/>
                  </a:lnTo>
                  <a:cubicBezTo>
                    <a:pt x="56721" y="47535"/>
                    <a:pt x="56990" y="47289"/>
                    <a:pt x="57258" y="47047"/>
                  </a:cubicBezTo>
                  <a:close/>
                  <a:moveTo>
                    <a:pt x="52096" y="39261"/>
                  </a:moveTo>
                  <a:lnTo>
                    <a:pt x="52096" y="39261"/>
                  </a:lnTo>
                  <a:cubicBezTo>
                    <a:pt x="51857" y="39486"/>
                    <a:pt x="51617" y="39711"/>
                    <a:pt x="51375" y="39925"/>
                  </a:cubicBezTo>
                  <a:cubicBezTo>
                    <a:pt x="49166" y="41902"/>
                    <a:pt x="47027" y="43955"/>
                    <a:pt x="44922" y="46039"/>
                  </a:cubicBezTo>
                  <a:cubicBezTo>
                    <a:pt x="42956" y="47772"/>
                    <a:pt x="41005" y="49512"/>
                    <a:pt x="39067" y="51271"/>
                  </a:cubicBezTo>
                  <a:cubicBezTo>
                    <a:pt x="42855" y="47581"/>
                    <a:pt x="46845" y="44044"/>
                    <a:pt x="50662" y="40372"/>
                  </a:cubicBezTo>
                  <a:cubicBezTo>
                    <a:pt x="51144" y="40008"/>
                    <a:pt x="51620" y="39633"/>
                    <a:pt x="52096" y="39261"/>
                  </a:cubicBezTo>
                  <a:close/>
                  <a:moveTo>
                    <a:pt x="30463" y="36349"/>
                  </a:moveTo>
                  <a:cubicBezTo>
                    <a:pt x="30506" y="36349"/>
                    <a:pt x="27598" y="39367"/>
                    <a:pt x="27170" y="39841"/>
                  </a:cubicBezTo>
                  <a:cubicBezTo>
                    <a:pt x="25328" y="41876"/>
                    <a:pt x="23371" y="43813"/>
                    <a:pt x="21442" y="45762"/>
                  </a:cubicBezTo>
                  <a:cubicBezTo>
                    <a:pt x="19626" y="47595"/>
                    <a:pt x="17859" y="49458"/>
                    <a:pt x="16113" y="51343"/>
                  </a:cubicBezTo>
                  <a:cubicBezTo>
                    <a:pt x="16719" y="50656"/>
                    <a:pt x="17322" y="49986"/>
                    <a:pt x="17932" y="49351"/>
                  </a:cubicBezTo>
                  <a:lnTo>
                    <a:pt x="17934" y="49354"/>
                  </a:lnTo>
                  <a:cubicBezTo>
                    <a:pt x="21737" y="45398"/>
                    <a:pt x="25444" y="41377"/>
                    <a:pt x="29315" y="37482"/>
                  </a:cubicBezTo>
                  <a:cubicBezTo>
                    <a:pt x="30128" y="36664"/>
                    <a:pt x="30450" y="36349"/>
                    <a:pt x="30463" y="36349"/>
                  </a:cubicBezTo>
                  <a:close/>
                  <a:moveTo>
                    <a:pt x="12735" y="48897"/>
                  </a:moveTo>
                  <a:lnTo>
                    <a:pt x="12735" y="48897"/>
                  </a:lnTo>
                  <a:cubicBezTo>
                    <a:pt x="12617" y="49036"/>
                    <a:pt x="12510" y="49180"/>
                    <a:pt x="12391" y="49316"/>
                  </a:cubicBezTo>
                  <a:lnTo>
                    <a:pt x="12391" y="49313"/>
                  </a:lnTo>
                  <a:cubicBezTo>
                    <a:pt x="12034" y="49724"/>
                    <a:pt x="9646" y="52019"/>
                    <a:pt x="9603" y="52019"/>
                  </a:cubicBezTo>
                  <a:cubicBezTo>
                    <a:pt x="9588" y="52019"/>
                    <a:pt x="9860" y="51738"/>
                    <a:pt x="10607" y="50996"/>
                  </a:cubicBezTo>
                  <a:cubicBezTo>
                    <a:pt x="11312" y="50295"/>
                    <a:pt x="12022" y="49596"/>
                    <a:pt x="12735" y="48897"/>
                  </a:cubicBezTo>
                  <a:close/>
                  <a:moveTo>
                    <a:pt x="35855" y="34006"/>
                  </a:moveTo>
                  <a:cubicBezTo>
                    <a:pt x="35976" y="34006"/>
                    <a:pt x="34591" y="35688"/>
                    <a:pt x="33752" y="36651"/>
                  </a:cubicBezTo>
                  <a:cubicBezTo>
                    <a:pt x="30507" y="39318"/>
                    <a:pt x="27534" y="42390"/>
                    <a:pt x="24641" y="45358"/>
                  </a:cubicBezTo>
                  <a:cubicBezTo>
                    <a:pt x="22510" y="47541"/>
                    <a:pt x="20403" y="49778"/>
                    <a:pt x="18318" y="52039"/>
                  </a:cubicBezTo>
                  <a:cubicBezTo>
                    <a:pt x="19811" y="50384"/>
                    <a:pt x="21278" y="48716"/>
                    <a:pt x="22727" y="47035"/>
                  </a:cubicBezTo>
                  <a:cubicBezTo>
                    <a:pt x="26890" y="43020"/>
                    <a:pt x="31027" y="38949"/>
                    <a:pt x="34985" y="34832"/>
                  </a:cubicBezTo>
                  <a:cubicBezTo>
                    <a:pt x="35555" y="34240"/>
                    <a:pt x="35810" y="34006"/>
                    <a:pt x="35855" y="34006"/>
                  </a:cubicBezTo>
                  <a:close/>
                  <a:moveTo>
                    <a:pt x="25002" y="39324"/>
                  </a:moveTo>
                  <a:lnTo>
                    <a:pt x="25002" y="39324"/>
                  </a:lnTo>
                  <a:cubicBezTo>
                    <a:pt x="23576" y="41094"/>
                    <a:pt x="22242" y="42950"/>
                    <a:pt x="20833" y="44688"/>
                  </a:cubicBezTo>
                  <a:cubicBezTo>
                    <a:pt x="18699" y="47315"/>
                    <a:pt x="16413" y="49815"/>
                    <a:pt x="14049" y="52240"/>
                  </a:cubicBezTo>
                  <a:lnTo>
                    <a:pt x="14049" y="52240"/>
                  </a:lnTo>
                  <a:cubicBezTo>
                    <a:pt x="16741" y="49033"/>
                    <a:pt x="19231" y="45643"/>
                    <a:pt x="21939" y="42448"/>
                  </a:cubicBezTo>
                  <a:cubicBezTo>
                    <a:pt x="22802" y="41429"/>
                    <a:pt x="23887" y="40395"/>
                    <a:pt x="25002" y="39324"/>
                  </a:cubicBezTo>
                  <a:close/>
                  <a:moveTo>
                    <a:pt x="36531" y="35056"/>
                  </a:moveTo>
                  <a:cubicBezTo>
                    <a:pt x="36636" y="35056"/>
                    <a:pt x="36311" y="35417"/>
                    <a:pt x="35236" y="36385"/>
                  </a:cubicBezTo>
                  <a:lnTo>
                    <a:pt x="35236" y="36388"/>
                  </a:lnTo>
                  <a:cubicBezTo>
                    <a:pt x="33288" y="38143"/>
                    <a:pt x="31506" y="40095"/>
                    <a:pt x="29679" y="41977"/>
                  </a:cubicBezTo>
                  <a:cubicBezTo>
                    <a:pt x="26336" y="45413"/>
                    <a:pt x="22915" y="48765"/>
                    <a:pt x="19655" y="52281"/>
                  </a:cubicBezTo>
                  <a:cubicBezTo>
                    <a:pt x="19144" y="52763"/>
                    <a:pt x="18630" y="53245"/>
                    <a:pt x="18113" y="53733"/>
                  </a:cubicBezTo>
                  <a:cubicBezTo>
                    <a:pt x="20380" y="51302"/>
                    <a:pt x="22577" y="48802"/>
                    <a:pt x="24791" y="46371"/>
                  </a:cubicBezTo>
                  <a:cubicBezTo>
                    <a:pt x="27782" y="43089"/>
                    <a:pt x="31622" y="39977"/>
                    <a:pt x="34546" y="36431"/>
                  </a:cubicBezTo>
                  <a:cubicBezTo>
                    <a:pt x="35465" y="35715"/>
                    <a:pt x="36390" y="35056"/>
                    <a:pt x="36531" y="35056"/>
                  </a:cubicBezTo>
                  <a:close/>
                  <a:moveTo>
                    <a:pt x="38602" y="40586"/>
                  </a:moveTo>
                  <a:cubicBezTo>
                    <a:pt x="38631" y="40586"/>
                    <a:pt x="37746" y="41562"/>
                    <a:pt x="36457" y="43057"/>
                  </a:cubicBezTo>
                  <a:cubicBezTo>
                    <a:pt x="35537" y="44128"/>
                    <a:pt x="34595" y="45185"/>
                    <a:pt x="33666" y="46247"/>
                  </a:cubicBezTo>
                  <a:cubicBezTo>
                    <a:pt x="31529" y="48236"/>
                    <a:pt x="29462" y="50306"/>
                    <a:pt x="27361" y="52281"/>
                  </a:cubicBezTo>
                  <a:cubicBezTo>
                    <a:pt x="26783" y="52827"/>
                    <a:pt x="26188" y="53375"/>
                    <a:pt x="25585" y="53930"/>
                  </a:cubicBezTo>
                  <a:cubicBezTo>
                    <a:pt x="29220" y="50064"/>
                    <a:pt x="32982" y="46302"/>
                    <a:pt x="36691" y="42517"/>
                  </a:cubicBezTo>
                  <a:cubicBezTo>
                    <a:pt x="38020" y="41161"/>
                    <a:pt x="38580" y="40586"/>
                    <a:pt x="38602" y="40586"/>
                  </a:cubicBezTo>
                  <a:close/>
                  <a:moveTo>
                    <a:pt x="37928" y="42923"/>
                  </a:moveTo>
                  <a:lnTo>
                    <a:pt x="37928" y="42923"/>
                  </a:lnTo>
                  <a:cubicBezTo>
                    <a:pt x="37113" y="43623"/>
                    <a:pt x="34997" y="46518"/>
                    <a:pt x="33686" y="47780"/>
                  </a:cubicBezTo>
                  <a:cubicBezTo>
                    <a:pt x="31659" y="49726"/>
                    <a:pt x="29638" y="51678"/>
                    <a:pt x="27620" y="53635"/>
                  </a:cubicBezTo>
                  <a:cubicBezTo>
                    <a:pt x="27078" y="54160"/>
                    <a:pt x="26538" y="54689"/>
                    <a:pt x="25995" y="55223"/>
                  </a:cubicBezTo>
                  <a:cubicBezTo>
                    <a:pt x="26038" y="55177"/>
                    <a:pt x="26082" y="55128"/>
                    <a:pt x="26125" y="55084"/>
                  </a:cubicBezTo>
                  <a:cubicBezTo>
                    <a:pt x="28850" y="52264"/>
                    <a:pt x="31463" y="49336"/>
                    <a:pt x="34038" y="46374"/>
                  </a:cubicBezTo>
                  <a:cubicBezTo>
                    <a:pt x="35324" y="45204"/>
                    <a:pt x="36619" y="44045"/>
                    <a:pt x="37928" y="42923"/>
                  </a:cubicBezTo>
                  <a:close/>
                  <a:moveTo>
                    <a:pt x="44163" y="41155"/>
                  </a:moveTo>
                  <a:cubicBezTo>
                    <a:pt x="42792" y="42497"/>
                    <a:pt x="41452" y="43868"/>
                    <a:pt x="40124" y="45254"/>
                  </a:cubicBezTo>
                  <a:cubicBezTo>
                    <a:pt x="36432" y="48675"/>
                    <a:pt x="32719" y="52079"/>
                    <a:pt x="29047" y="55520"/>
                  </a:cubicBezTo>
                  <a:cubicBezTo>
                    <a:pt x="29130" y="55425"/>
                    <a:pt x="29214" y="55330"/>
                    <a:pt x="29298" y="55237"/>
                  </a:cubicBezTo>
                  <a:lnTo>
                    <a:pt x="29298" y="55234"/>
                  </a:lnTo>
                  <a:cubicBezTo>
                    <a:pt x="31013" y="53419"/>
                    <a:pt x="32727" y="51600"/>
                    <a:pt x="34483" y="49824"/>
                  </a:cubicBezTo>
                  <a:cubicBezTo>
                    <a:pt x="36362" y="47922"/>
                    <a:pt x="38308" y="46080"/>
                    <a:pt x="40274" y="44258"/>
                  </a:cubicBezTo>
                  <a:cubicBezTo>
                    <a:pt x="41518" y="43204"/>
                    <a:pt x="42829" y="42177"/>
                    <a:pt x="44163" y="41155"/>
                  </a:cubicBezTo>
                  <a:close/>
                  <a:moveTo>
                    <a:pt x="25842" y="35539"/>
                  </a:moveTo>
                  <a:cubicBezTo>
                    <a:pt x="24283" y="37679"/>
                    <a:pt x="22738" y="39829"/>
                    <a:pt x="21067" y="41888"/>
                  </a:cubicBezTo>
                  <a:cubicBezTo>
                    <a:pt x="18036" y="45615"/>
                    <a:pt x="14741" y="49117"/>
                    <a:pt x="11722" y="52861"/>
                  </a:cubicBezTo>
                  <a:lnTo>
                    <a:pt x="11725" y="52864"/>
                  </a:lnTo>
                  <a:cubicBezTo>
                    <a:pt x="11147" y="53578"/>
                    <a:pt x="8895" y="55848"/>
                    <a:pt x="8638" y="55848"/>
                  </a:cubicBezTo>
                  <a:cubicBezTo>
                    <a:pt x="8507" y="55848"/>
                    <a:pt x="8893" y="55259"/>
                    <a:pt x="10281" y="53577"/>
                  </a:cubicBezTo>
                  <a:cubicBezTo>
                    <a:pt x="11831" y="51695"/>
                    <a:pt x="13633" y="50000"/>
                    <a:pt x="15304" y="48225"/>
                  </a:cubicBezTo>
                  <a:cubicBezTo>
                    <a:pt x="19063" y="44232"/>
                    <a:pt x="22395" y="39832"/>
                    <a:pt x="25842" y="35539"/>
                  </a:cubicBezTo>
                  <a:close/>
                  <a:moveTo>
                    <a:pt x="19427" y="50202"/>
                  </a:moveTo>
                  <a:lnTo>
                    <a:pt x="19427" y="50202"/>
                  </a:lnTo>
                  <a:cubicBezTo>
                    <a:pt x="18532" y="51210"/>
                    <a:pt x="17640" y="52218"/>
                    <a:pt x="16739" y="53219"/>
                  </a:cubicBezTo>
                  <a:cubicBezTo>
                    <a:pt x="15284" y="54842"/>
                    <a:pt x="13803" y="56438"/>
                    <a:pt x="12293" y="58006"/>
                  </a:cubicBezTo>
                  <a:cubicBezTo>
                    <a:pt x="11690" y="58634"/>
                    <a:pt x="11411" y="58888"/>
                    <a:pt x="11356" y="58888"/>
                  </a:cubicBezTo>
                  <a:cubicBezTo>
                    <a:pt x="11142" y="58888"/>
                    <a:pt x="14296" y="55071"/>
                    <a:pt x="14944" y="54458"/>
                  </a:cubicBezTo>
                  <a:cubicBezTo>
                    <a:pt x="16430" y="53052"/>
                    <a:pt x="17926" y="51634"/>
                    <a:pt x="19427" y="50202"/>
                  </a:cubicBezTo>
                  <a:close/>
                  <a:moveTo>
                    <a:pt x="26333" y="44027"/>
                  </a:moveTo>
                  <a:lnTo>
                    <a:pt x="26333" y="44027"/>
                  </a:lnTo>
                  <a:cubicBezTo>
                    <a:pt x="23781" y="46773"/>
                    <a:pt x="21315" y="49634"/>
                    <a:pt x="18789" y="52379"/>
                  </a:cubicBezTo>
                  <a:cubicBezTo>
                    <a:pt x="17265" y="54033"/>
                    <a:pt x="15761" y="55705"/>
                    <a:pt x="14202" y="57330"/>
                  </a:cubicBezTo>
                  <a:cubicBezTo>
                    <a:pt x="13774" y="57776"/>
                    <a:pt x="11925" y="59679"/>
                    <a:pt x="11856" y="59679"/>
                  </a:cubicBezTo>
                  <a:cubicBezTo>
                    <a:pt x="11826" y="59679"/>
                    <a:pt x="12148" y="59301"/>
                    <a:pt x="13107" y="58248"/>
                  </a:cubicBezTo>
                  <a:cubicBezTo>
                    <a:pt x="16624" y="54394"/>
                    <a:pt x="20201" y="50598"/>
                    <a:pt x="23717" y="46744"/>
                  </a:cubicBezTo>
                  <a:cubicBezTo>
                    <a:pt x="24563" y="45817"/>
                    <a:pt x="25444" y="44916"/>
                    <a:pt x="26333" y="44027"/>
                  </a:cubicBezTo>
                  <a:close/>
                  <a:moveTo>
                    <a:pt x="39269" y="43479"/>
                  </a:moveTo>
                  <a:cubicBezTo>
                    <a:pt x="36806" y="46006"/>
                    <a:pt x="34507" y="48672"/>
                    <a:pt x="31994" y="51155"/>
                  </a:cubicBezTo>
                  <a:cubicBezTo>
                    <a:pt x="29107" y="54010"/>
                    <a:pt x="26287" y="56955"/>
                    <a:pt x="23420" y="59845"/>
                  </a:cubicBezTo>
                  <a:cubicBezTo>
                    <a:pt x="26532" y="56349"/>
                    <a:pt x="29563" y="52795"/>
                    <a:pt x="32676" y="49281"/>
                  </a:cubicBezTo>
                  <a:cubicBezTo>
                    <a:pt x="34162" y="47887"/>
                    <a:pt x="35632" y="46470"/>
                    <a:pt x="37029" y="44994"/>
                  </a:cubicBezTo>
                  <a:cubicBezTo>
                    <a:pt x="37848" y="44457"/>
                    <a:pt x="38791" y="43968"/>
                    <a:pt x="39269" y="43479"/>
                  </a:cubicBezTo>
                  <a:close/>
                  <a:moveTo>
                    <a:pt x="36795" y="37566"/>
                  </a:moveTo>
                  <a:cubicBezTo>
                    <a:pt x="32930" y="40603"/>
                    <a:pt x="29433" y="45370"/>
                    <a:pt x="26174" y="48909"/>
                  </a:cubicBezTo>
                  <a:cubicBezTo>
                    <a:pt x="23654" y="51643"/>
                    <a:pt x="20850" y="55142"/>
                    <a:pt x="17706" y="57908"/>
                  </a:cubicBezTo>
                  <a:cubicBezTo>
                    <a:pt x="19130" y="56170"/>
                    <a:pt x="20463" y="54311"/>
                    <a:pt x="21846" y="52587"/>
                  </a:cubicBezTo>
                  <a:lnTo>
                    <a:pt x="21846" y="52587"/>
                  </a:lnTo>
                  <a:cubicBezTo>
                    <a:pt x="20022" y="54839"/>
                    <a:pt x="18174" y="57114"/>
                    <a:pt x="16191" y="59152"/>
                  </a:cubicBezTo>
                  <a:cubicBezTo>
                    <a:pt x="14987" y="60076"/>
                    <a:pt x="13731" y="60864"/>
                    <a:pt x="12423" y="61444"/>
                  </a:cubicBezTo>
                  <a:cubicBezTo>
                    <a:pt x="14031" y="59429"/>
                    <a:pt x="16283" y="57662"/>
                    <a:pt x="18053" y="55875"/>
                  </a:cubicBezTo>
                  <a:cubicBezTo>
                    <a:pt x="20435" y="53476"/>
                    <a:pt x="22646" y="50890"/>
                    <a:pt x="24924" y="48392"/>
                  </a:cubicBezTo>
                  <a:cubicBezTo>
                    <a:pt x="26454" y="46718"/>
                    <a:pt x="28120" y="45118"/>
                    <a:pt x="29812" y="43545"/>
                  </a:cubicBezTo>
                  <a:lnTo>
                    <a:pt x="29812" y="43545"/>
                  </a:lnTo>
                  <a:cubicBezTo>
                    <a:pt x="28755" y="44656"/>
                    <a:pt x="27713" y="45785"/>
                    <a:pt x="26673" y="46900"/>
                  </a:cubicBezTo>
                  <a:cubicBezTo>
                    <a:pt x="25230" y="48444"/>
                    <a:pt x="23830" y="50142"/>
                    <a:pt x="22427" y="51871"/>
                  </a:cubicBezTo>
                  <a:lnTo>
                    <a:pt x="22427" y="51871"/>
                  </a:lnTo>
                  <a:cubicBezTo>
                    <a:pt x="22788" y="51438"/>
                    <a:pt x="23154" y="51011"/>
                    <a:pt x="23529" y="50607"/>
                  </a:cubicBezTo>
                  <a:cubicBezTo>
                    <a:pt x="27690" y="46117"/>
                    <a:pt x="31856" y="41247"/>
                    <a:pt x="36795" y="37566"/>
                  </a:cubicBezTo>
                  <a:close/>
                  <a:moveTo>
                    <a:pt x="27387" y="45315"/>
                  </a:moveTo>
                  <a:cubicBezTo>
                    <a:pt x="26867" y="45840"/>
                    <a:pt x="26344" y="46366"/>
                    <a:pt x="25836" y="46908"/>
                  </a:cubicBezTo>
                  <a:cubicBezTo>
                    <a:pt x="23131" y="49790"/>
                    <a:pt x="20518" y="52755"/>
                    <a:pt x="17825" y="55644"/>
                  </a:cubicBezTo>
                  <a:cubicBezTo>
                    <a:pt x="15951" y="57651"/>
                    <a:pt x="13578" y="59435"/>
                    <a:pt x="11944" y="61655"/>
                  </a:cubicBezTo>
                  <a:cubicBezTo>
                    <a:pt x="11906" y="61672"/>
                    <a:pt x="11869" y="61693"/>
                    <a:pt x="11828" y="61707"/>
                  </a:cubicBezTo>
                  <a:cubicBezTo>
                    <a:pt x="12195" y="60587"/>
                    <a:pt x="12868" y="59718"/>
                    <a:pt x="13844" y="59100"/>
                  </a:cubicBezTo>
                  <a:cubicBezTo>
                    <a:pt x="15004" y="58119"/>
                    <a:pt x="15971" y="56744"/>
                    <a:pt x="16953" y="55592"/>
                  </a:cubicBezTo>
                  <a:cubicBezTo>
                    <a:pt x="17123" y="55393"/>
                    <a:pt x="17311" y="55206"/>
                    <a:pt x="17484" y="55009"/>
                  </a:cubicBezTo>
                  <a:cubicBezTo>
                    <a:pt x="17634" y="54859"/>
                    <a:pt x="17790" y="54712"/>
                    <a:pt x="17934" y="54559"/>
                  </a:cubicBezTo>
                  <a:cubicBezTo>
                    <a:pt x="18572" y="53895"/>
                    <a:pt x="19199" y="53219"/>
                    <a:pt x="19828" y="52550"/>
                  </a:cubicBezTo>
                  <a:cubicBezTo>
                    <a:pt x="21275" y="51112"/>
                    <a:pt x="22770" y="49717"/>
                    <a:pt x="24202" y="48283"/>
                  </a:cubicBezTo>
                  <a:cubicBezTo>
                    <a:pt x="25230" y="47255"/>
                    <a:pt x="26298" y="46276"/>
                    <a:pt x="27387" y="45315"/>
                  </a:cubicBezTo>
                  <a:close/>
                  <a:moveTo>
                    <a:pt x="45612" y="47341"/>
                  </a:moveTo>
                  <a:lnTo>
                    <a:pt x="45612" y="47341"/>
                  </a:lnTo>
                  <a:cubicBezTo>
                    <a:pt x="41784" y="51152"/>
                    <a:pt x="38068" y="55084"/>
                    <a:pt x="34347" y="58912"/>
                  </a:cubicBezTo>
                  <a:lnTo>
                    <a:pt x="34350" y="58912"/>
                  </a:lnTo>
                  <a:cubicBezTo>
                    <a:pt x="33432" y="59854"/>
                    <a:pt x="32523" y="60803"/>
                    <a:pt x="31619" y="61759"/>
                  </a:cubicBezTo>
                  <a:cubicBezTo>
                    <a:pt x="31763" y="61589"/>
                    <a:pt x="31913" y="61424"/>
                    <a:pt x="32058" y="61257"/>
                  </a:cubicBezTo>
                  <a:cubicBezTo>
                    <a:pt x="35978" y="56684"/>
                    <a:pt x="40049" y="52342"/>
                    <a:pt x="44512" y="48294"/>
                  </a:cubicBezTo>
                  <a:cubicBezTo>
                    <a:pt x="44870" y="47968"/>
                    <a:pt x="45246" y="47659"/>
                    <a:pt x="45612" y="47341"/>
                  </a:cubicBezTo>
                  <a:close/>
                  <a:moveTo>
                    <a:pt x="52348" y="46163"/>
                  </a:moveTo>
                  <a:lnTo>
                    <a:pt x="52348" y="46163"/>
                  </a:lnTo>
                  <a:cubicBezTo>
                    <a:pt x="51750" y="46900"/>
                    <a:pt x="51129" y="47619"/>
                    <a:pt x="50488" y="48320"/>
                  </a:cubicBezTo>
                  <a:cubicBezTo>
                    <a:pt x="49879" y="48886"/>
                    <a:pt x="49264" y="49449"/>
                    <a:pt x="48641" y="50003"/>
                  </a:cubicBezTo>
                  <a:cubicBezTo>
                    <a:pt x="44377" y="53797"/>
                    <a:pt x="40329" y="57807"/>
                    <a:pt x="36264" y="61811"/>
                  </a:cubicBezTo>
                  <a:cubicBezTo>
                    <a:pt x="36065" y="61981"/>
                    <a:pt x="35869" y="62155"/>
                    <a:pt x="35672" y="62328"/>
                  </a:cubicBezTo>
                  <a:cubicBezTo>
                    <a:pt x="40955" y="56652"/>
                    <a:pt x="46282" y="51031"/>
                    <a:pt x="52348" y="46163"/>
                  </a:cubicBezTo>
                  <a:close/>
                  <a:moveTo>
                    <a:pt x="61488" y="39142"/>
                  </a:moveTo>
                  <a:lnTo>
                    <a:pt x="61488" y="39142"/>
                  </a:lnTo>
                  <a:cubicBezTo>
                    <a:pt x="56394" y="43598"/>
                    <a:pt x="51997" y="49062"/>
                    <a:pt x="47099" y="53756"/>
                  </a:cubicBezTo>
                  <a:cubicBezTo>
                    <a:pt x="43975" y="56747"/>
                    <a:pt x="40315" y="59525"/>
                    <a:pt x="37124" y="62614"/>
                  </a:cubicBezTo>
                  <a:cubicBezTo>
                    <a:pt x="39050" y="60731"/>
                    <a:pt x="40941" y="58806"/>
                    <a:pt x="42875" y="56952"/>
                  </a:cubicBezTo>
                  <a:cubicBezTo>
                    <a:pt x="49002" y="51084"/>
                    <a:pt x="54965" y="44545"/>
                    <a:pt x="61488" y="39142"/>
                  </a:cubicBezTo>
                  <a:close/>
                  <a:moveTo>
                    <a:pt x="32346" y="46293"/>
                  </a:moveTo>
                  <a:lnTo>
                    <a:pt x="32346" y="46293"/>
                  </a:lnTo>
                  <a:cubicBezTo>
                    <a:pt x="26393" y="52359"/>
                    <a:pt x="20664" y="58843"/>
                    <a:pt x="15056" y="64032"/>
                  </a:cubicBezTo>
                  <a:lnTo>
                    <a:pt x="15056" y="64032"/>
                  </a:lnTo>
                  <a:cubicBezTo>
                    <a:pt x="19543" y="59881"/>
                    <a:pt x="23537" y="55056"/>
                    <a:pt x="27828" y="50690"/>
                  </a:cubicBezTo>
                  <a:cubicBezTo>
                    <a:pt x="29280" y="49212"/>
                    <a:pt x="30825" y="47766"/>
                    <a:pt x="32346" y="46293"/>
                  </a:cubicBezTo>
                  <a:close/>
                  <a:moveTo>
                    <a:pt x="31521" y="48698"/>
                  </a:moveTo>
                  <a:cubicBezTo>
                    <a:pt x="31232" y="49022"/>
                    <a:pt x="30952" y="49354"/>
                    <a:pt x="30660" y="49680"/>
                  </a:cubicBezTo>
                  <a:cubicBezTo>
                    <a:pt x="26480" y="54374"/>
                    <a:pt x="22048" y="58846"/>
                    <a:pt x="17605" y="63295"/>
                  </a:cubicBezTo>
                  <a:cubicBezTo>
                    <a:pt x="16587" y="64315"/>
                    <a:pt x="16136" y="64710"/>
                    <a:pt x="16051" y="64710"/>
                  </a:cubicBezTo>
                  <a:cubicBezTo>
                    <a:pt x="15803" y="64710"/>
                    <a:pt x="18670" y="61353"/>
                    <a:pt x="19687" y="60336"/>
                  </a:cubicBezTo>
                  <a:cubicBezTo>
                    <a:pt x="21540" y="58482"/>
                    <a:pt x="23414" y="56646"/>
                    <a:pt x="25265" y="54790"/>
                  </a:cubicBezTo>
                  <a:cubicBezTo>
                    <a:pt x="27306" y="52743"/>
                    <a:pt x="29396" y="50699"/>
                    <a:pt x="31521" y="48698"/>
                  </a:cubicBezTo>
                  <a:close/>
                  <a:moveTo>
                    <a:pt x="49625" y="54417"/>
                  </a:moveTo>
                  <a:lnTo>
                    <a:pt x="49625" y="54417"/>
                  </a:lnTo>
                  <a:cubicBezTo>
                    <a:pt x="47853" y="56337"/>
                    <a:pt x="46077" y="58254"/>
                    <a:pt x="44235" y="60113"/>
                  </a:cubicBezTo>
                  <a:cubicBezTo>
                    <a:pt x="43095" y="61262"/>
                    <a:pt x="39063" y="64918"/>
                    <a:pt x="38652" y="64918"/>
                  </a:cubicBezTo>
                  <a:cubicBezTo>
                    <a:pt x="38502" y="64918"/>
                    <a:pt x="38835" y="64432"/>
                    <a:pt x="39965" y="63159"/>
                  </a:cubicBezTo>
                  <a:cubicBezTo>
                    <a:pt x="42523" y="60394"/>
                    <a:pt x="45690" y="58139"/>
                    <a:pt x="48398" y="55552"/>
                  </a:cubicBezTo>
                  <a:cubicBezTo>
                    <a:pt x="48802" y="55168"/>
                    <a:pt x="49215" y="54796"/>
                    <a:pt x="49625" y="54417"/>
                  </a:cubicBezTo>
                  <a:close/>
                  <a:moveTo>
                    <a:pt x="44789" y="60596"/>
                  </a:moveTo>
                  <a:cubicBezTo>
                    <a:pt x="43759" y="61667"/>
                    <a:pt x="42725" y="62738"/>
                    <a:pt x="41654" y="63766"/>
                  </a:cubicBezTo>
                  <a:cubicBezTo>
                    <a:pt x="40692" y="64687"/>
                    <a:pt x="40301" y="65031"/>
                    <a:pt x="40256" y="65031"/>
                  </a:cubicBezTo>
                  <a:cubicBezTo>
                    <a:pt x="40163" y="65031"/>
                    <a:pt x="41619" y="63497"/>
                    <a:pt x="42503" y="62648"/>
                  </a:cubicBezTo>
                  <a:cubicBezTo>
                    <a:pt x="43239" y="61938"/>
                    <a:pt x="44019" y="61271"/>
                    <a:pt x="44789" y="60596"/>
                  </a:cubicBezTo>
                  <a:close/>
                  <a:moveTo>
                    <a:pt x="30585" y="51239"/>
                  </a:moveTo>
                  <a:cubicBezTo>
                    <a:pt x="30274" y="51600"/>
                    <a:pt x="29962" y="51961"/>
                    <a:pt x="29653" y="52327"/>
                  </a:cubicBezTo>
                  <a:cubicBezTo>
                    <a:pt x="26307" y="56274"/>
                    <a:pt x="22811" y="60064"/>
                    <a:pt x="19320" y="63867"/>
                  </a:cubicBezTo>
                  <a:cubicBezTo>
                    <a:pt x="19066" y="64106"/>
                    <a:pt x="18827" y="64352"/>
                    <a:pt x="18572" y="64588"/>
                  </a:cubicBezTo>
                  <a:cubicBezTo>
                    <a:pt x="17284" y="65796"/>
                    <a:pt x="16706" y="66261"/>
                    <a:pt x="16582" y="66261"/>
                  </a:cubicBezTo>
                  <a:cubicBezTo>
                    <a:pt x="16201" y="66261"/>
                    <a:pt x="20054" y="61918"/>
                    <a:pt x="20807" y="61133"/>
                  </a:cubicBezTo>
                  <a:lnTo>
                    <a:pt x="20804" y="61133"/>
                  </a:lnTo>
                  <a:cubicBezTo>
                    <a:pt x="23140" y="58699"/>
                    <a:pt x="25455" y="56242"/>
                    <a:pt x="27851" y="53863"/>
                  </a:cubicBezTo>
                  <a:cubicBezTo>
                    <a:pt x="28743" y="52977"/>
                    <a:pt x="29661" y="52108"/>
                    <a:pt x="30585" y="51239"/>
                  </a:cubicBezTo>
                  <a:close/>
                  <a:moveTo>
                    <a:pt x="55535" y="39477"/>
                  </a:moveTo>
                  <a:lnTo>
                    <a:pt x="55535" y="39477"/>
                  </a:lnTo>
                  <a:cubicBezTo>
                    <a:pt x="54738" y="40352"/>
                    <a:pt x="53993" y="41293"/>
                    <a:pt x="53179" y="42177"/>
                  </a:cubicBezTo>
                  <a:cubicBezTo>
                    <a:pt x="49443" y="46233"/>
                    <a:pt x="45292" y="50018"/>
                    <a:pt x="41348" y="53875"/>
                  </a:cubicBezTo>
                  <a:cubicBezTo>
                    <a:pt x="40208" y="54992"/>
                    <a:pt x="39047" y="56095"/>
                    <a:pt x="37892" y="57195"/>
                  </a:cubicBezTo>
                  <a:cubicBezTo>
                    <a:pt x="34994" y="59833"/>
                    <a:pt x="32110" y="62472"/>
                    <a:pt x="29350" y="65235"/>
                  </a:cubicBezTo>
                  <a:cubicBezTo>
                    <a:pt x="28899" y="65657"/>
                    <a:pt x="28449" y="66078"/>
                    <a:pt x="27999" y="66500"/>
                  </a:cubicBezTo>
                  <a:cubicBezTo>
                    <a:pt x="32046" y="62492"/>
                    <a:pt x="35903" y="58217"/>
                    <a:pt x="40066" y="54400"/>
                  </a:cubicBezTo>
                  <a:cubicBezTo>
                    <a:pt x="45349" y="49559"/>
                    <a:pt x="50338" y="44414"/>
                    <a:pt x="55535" y="39477"/>
                  </a:cubicBezTo>
                  <a:close/>
                  <a:moveTo>
                    <a:pt x="36668" y="48938"/>
                  </a:moveTo>
                  <a:cubicBezTo>
                    <a:pt x="34812" y="50947"/>
                    <a:pt x="32967" y="52974"/>
                    <a:pt x="31108" y="54989"/>
                  </a:cubicBezTo>
                  <a:cubicBezTo>
                    <a:pt x="28192" y="57925"/>
                    <a:pt x="25311" y="60899"/>
                    <a:pt x="22291" y="63731"/>
                  </a:cubicBezTo>
                  <a:cubicBezTo>
                    <a:pt x="20775" y="65151"/>
                    <a:pt x="19164" y="66450"/>
                    <a:pt x="17504" y="67698"/>
                  </a:cubicBezTo>
                  <a:cubicBezTo>
                    <a:pt x="17833" y="67449"/>
                    <a:pt x="19453" y="66058"/>
                    <a:pt x="19889" y="65636"/>
                  </a:cubicBezTo>
                  <a:cubicBezTo>
                    <a:pt x="22161" y="63436"/>
                    <a:pt x="24222" y="61020"/>
                    <a:pt x="26301" y="58638"/>
                  </a:cubicBezTo>
                  <a:cubicBezTo>
                    <a:pt x="26379" y="58546"/>
                    <a:pt x="26460" y="58456"/>
                    <a:pt x="26541" y="58364"/>
                  </a:cubicBezTo>
                  <a:cubicBezTo>
                    <a:pt x="29252" y="55795"/>
                    <a:pt x="31983" y="53248"/>
                    <a:pt x="34734" y="50722"/>
                  </a:cubicBezTo>
                  <a:cubicBezTo>
                    <a:pt x="35381" y="50127"/>
                    <a:pt x="36024" y="49533"/>
                    <a:pt x="36668" y="48938"/>
                  </a:cubicBezTo>
                  <a:close/>
                  <a:moveTo>
                    <a:pt x="20839" y="66116"/>
                  </a:moveTo>
                  <a:lnTo>
                    <a:pt x="20839" y="66116"/>
                  </a:lnTo>
                  <a:cubicBezTo>
                    <a:pt x="20712" y="66260"/>
                    <a:pt x="20582" y="66401"/>
                    <a:pt x="20455" y="66549"/>
                  </a:cubicBezTo>
                  <a:lnTo>
                    <a:pt x="20455" y="66546"/>
                  </a:lnTo>
                  <a:cubicBezTo>
                    <a:pt x="20249" y="66781"/>
                    <a:pt x="18656" y="68156"/>
                    <a:pt x="18579" y="68156"/>
                  </a:cubicBezTo>
                  <a:cubicBezTo>
                    <a:pt x="18546" y="68156"/>
                    <a:pt x="18798" y="67897"/>
                    <a:pt x="19571" y="67175"/>
                  </a:cubicBezTo>
                  <a:cubicBezTo>
                    <a:pt x="19970" y="66803"/>
                    <a:pt x="20400" y="66456"/>
                    <a:pt x="20839" y="66116"/>
                  </a:cubicBezTo>
                  <a:close/>
                  <a:moveTo>
                    <a:pt x="41689" y="49284"/>
                  </a:moveTo>
                  <a:lnTo>
                    <a:pt x="41689" y="49284"/>
                  </a:lnTo>
                  <a:cubicBezTo>
                    <a:pt x="39639" y="51418"/>
                    <a:pt x="37633" y="53589"/>
                    <a:pt x="35629" y="55763"/>
                  </a:cubicBezTo>
                  <a:cubicBezTo>
                    <a:pt x="34047" y="57417"/>
                    <a:pt x="32491" y="59091"/>
                    <a:pt x="30964" y="60789"/>
                  </a:cubicBezTo>
                  <a:cubicBezTo>
                    <a:pt x="28492" y="63416"/>
                    <a:pt x="25981" y="66003"/>
                    <a:pt x="23348" y="68480"/>
                  </a:cubicBezTo>
                  <a:cubicBezTo>
                    <a:pt x="23261" y="68561"/>
                    <a:pt x="23203" y="68619"/>
                    <a:pt x="23125" y="68694"/>
                  </a:cubicBezTo>
                  <a:cubicBezTo>
                    <a:pt x="23197" y="68613"/>
                    <a:pt x="23264" y="68544"/>
                    <a:pt x="23345" y="68451"/>
                  </a:cubicBezTo>
                  <a:cubicBezTo>
                    <a:pt x="24858" y="66748"/>
                    <a:pt x="26321" y="65001"/>
                    <a:pt x="27808" y="63272"/>
                  </a:cubicBezTo>
                  <a:cubicBezTo>
                    <a:pt x="30796" y="59793"/>
                    <a:pt x="33954" y="56513"/>
                    <a:pt x="37277" y="53355"/>
                  </a:cubicBezTo>
                  <a:cubicBezTo>
                    <a:pt x="38727" y="51975"/>
                    <a:pt x="40205" y="50624"/>
                    <a:pt x="41689" y="49284"/>
                  </a:cubicBezTo>
                  <a:close/>
                  <a:moveTo>
                    <a:pt x="47803" y="42529"/>
                  </a:moveTo>
                  <a:lnTo>
                    <a:pt x="47803" y="42529"/>
                  </a:lnTo>
                  <a:cubicBezTo>
                    <a:pt x="45658" y="44463"/>
                    <a:pt x="43502" y="46389"/>
                    <a:pt x="41484" y="48398"/>
                  </a:cubicBezTo>
                  <a:cubicBezTo>
                    <a:pt x="36137" y="53727"/>
                    <a:pt x="30704" y="59025"/>
                    <a:pt x="25614" y="64603"/>
                  </a:cubicBezTo>
                  <a:cubicBezTo>
                    <a:pt x="24603" y="65711"/>
                    <a:pt x="23668" y="66866"/>
                    <a:pt x="22637" y="67955"/>
                  </a:cubicBezTo>
                  <a:cubicBezTo>
                    <a:pt x="22066" y="68557"/>
                    <a:pt x="21642" y="68832"/>
                    <a:pt x="21476" y="68832"/>
                  </a:cubicBezTo>
                  <a:cubicBezTo>
                    <a:pt x="21266" y="68832"/>
                    <a:pt x="21469" y="68390"/>
                    <a:pt x="22308" y="67614"/>
                  </a:cubicBezTo>
                  <a:cubicBezTo>
                    <a:pt x="24603" y="65492"/>
                    <a:pt x="26855" y="63272"/>
                    <a:pt x="28943" y="60942"/>
                  </a:cubicBezTo>
                  <a:cubicBezTo>
                    <a:pt x="34027" y="55266"/>
                    <a:pt x="39007" y="49657"/>
                    <a:pt x="44908" y="44795"/>
                  </a:cubicBezTo>
                  <a:cubicBezTo>
                    <a:pt x="45855" y="44016"/>
                    <a:pt x="46828" y="43268"/>
                    <a:pt x="47803" y="42529"/>
                  </a:cubicBezTo>
                  <a:close/>
                  <a:moveTo>
                    <a:pt x="25547" y="63047"/>
                  </a:moveTo>
                  <a:cubicBezTo>
                    <a:pt x="24173" y="64493"/>
                    <a:pt x="22802" y="65942"/>
                    <a:pt x="21431" y="67395"/>
                  </a:cubicBezTo>
                  <a:cubicBezTo>
                    <a:pt x="21084" y="67761"/>
                    <a:pt x="19699" y="69322"/>
                    <a:pt x="19638" y="69322"/>
                  </a:cubicBezTo>
                  <a:cubicBezTo>
                    <a:pt x="19601" y="69322"/>
                    <a:pt x="20054" y="68745"/>
                    <a:pt x="21526" y="66973"/>
                  </a:cubicBezTo>
                  <a:cubicBezTo>
                    <a:pt x="22718" y="65541"/>
                    <a:pt x="24168" y="64303"/>
                    <a:pt x="25542" y="63052"/>
                  </a:cubicBezTo>
                  <a:lnTo>
                    <a:pt x="25547" y="63047"/>
                  </a:lnTo>
                  <a:close/>
                  <a:moveTo>
                    <a:pt x="44726" y="51178"/>
                  </a:moveTo>
                  <a:cubicBezTo>
                    <a:pt x="42893" y="53089"/>
                    <a:pt x="41074" y="55018"/>
                    <a:pt x="39249" y="56938"/>
                  </a:cubicBezTo>
                  <a:lnTo>
                    <a:pt x="39252" y="56938"/>
                  </a:lnTo>
                  <a:cubicBezTo>
                    <a:pt x="36192" y="59816"/>
                    <a:pt x="33302" y="62801"/>
                    <a:pt x="30464" y="65847"/>
                  </a:cubicBezTo>
                  <a:cubicBezTo>
                    <a:pt x="28723" y="67513"/>
                    <a:pt x="26953" y="69138"/>
                    <a:pt x="25126" y="70697"/>
                  </a:cubicBezTo>
                  <a:cubicBezTo>
                    <a:pt x="24395" y="71319"/>
                    <a:pt x="24060" y="71558"/>
                    <a:pt x="23976" y="71558"/>
                  </a:cubicBezTo>
                  <a:cubicBezTo>
                    <a:pt x="23713" y="71558"/>
                    <a:pt x="25931" y="69199"/>
                    <a:pt x="26131" y="68971"/>
                  </a:cubicBezTo>
                  <a:cubicBezTo>
                    <a:pt x="26136" y="68965"/>
                    <a:pt x="26142" y="68959"/>
                    <a:pt x="26151" y="68953"/>
                  </a:cubicBezTo>
                  <a:cubicBezTo>
                    <a:pt x="29494" y="66032"/>
                    <a:pt x="32600" y="62550"/>
                    <a:pt x="35791" y="59438"/>
                  </a:cubicBezTo>
                  <a:cubicBezTo>
                    <a:pt x="37433" y="57954"/>
                    <a:pt x="39090" y="56487"/>
                    <a:pt x="40730" y="55001"/>
                  </a:cubicBezTo>
                  <a:cubicBezTo>
                    <a:pt x="42096" y="53762"/>
                    <a:pt x="43418" y="52477"/>
                    <a:pt x="44726" y="51178"/>
                  </a:cubicBezTo>
                  <a:close/>
                  <a:moveTo>
                    <a:pt x="9695" y="0"/>
                  </a:moveTo>
                  <a:cubicBezTo>
                    <a:pt x="9637" y="0"/>
                    <a:pt x="9579" y="1"/>
                    <a:pt x="9522" y="3"/>
                  </a:cubicBezTo>
                  <a:lnTo>
                    <a:pt x="9513" y="3"/>
                  </a:lnTo>
                  <a:cubicBezTo>
                    <a:pt x="9395" y="6"/>
                    <a:pt x="9279" y="3"/>
                    <a:pt x="9164" y="15"/>
                  </a:cubicBezTo>
                  <a:cubicBezTo>
                    <a:pt x="6479" y="295"/>
                    <a:pt x="6363" y="3525"/>
                    <a:pt x="6923" y="6268"/>
                  </a:cubicBezTo>
                  <a:cubicBezTo>
                    <a:pt x="6918" y="6300"/>
                    <a:pt x="6923" y="6331"/>
                    <a:pt x="6938" y="6357"/>
                  </a:cubicBezTo>
                  <a:cubicBezTo>
                    <a:pt x="6996" y="6632"/>
                    <a:pt x="7059" y="6897"/>
                    <a:pt x="7128" y="7160"/>
                  </a:cubicBezTo>
                  <a:cubicBezTo>
                    <a:pt x="7088" y="7252"/>
                    <a:pt x="7045" y="7345"/>
                    <a:pt x="7007" y="7437"/>
                  </a:cubicBezTo>
                  <a:cubicBezTo>
                    <a:pt x="6966" y="7537"/>
                    <a:pt x="7069" y="7641"/>
                    <a:pt x="7167" y="7641"/>
                  </a:cubicBezTo>
                  <a:cubicBezTo>
                    <a:pt x="7194" y="7641"/>
                    <a:pt x="7221" y="7633"/>
                    <a:pt x="7244" y="7616"/>
                  </a:cubicBezTo>
                  <a:lnTo>
                    <a:pt x="7258" y="7608"/>
                  </a:lnTo>
                  <a:cubicBezTo>
                    <a:pt x="7356" y="7942"/>
                    <a:pt x="7460" y="8260"/>
                    <a:pt x="7567" y="8549"/>
                  </a:cubicBezTo>
                  <a:cubicBezTo>
                    <a:pt x="7564" y="8589"/>
                    <a:pt x="7579" y="8630"/>
                    <a:pt x="7611" y="8656"/>
                  </a:cubicBezTo>
                  <a:cubicBezTo>
                    <a:pt x="7691" y="8863"/>
                    <a:pt x="7769" y="9051"/>
                    <a:pt x="7850" y="9221"/>
                  </a:cubicBezTo>
                  <a:cubicBezTo>
                    <a:pt x="7824" y="9259"/>
                    <a:pt x="7801" y="9299"/>
                    <a:pt x="7778" y="9337"/>
                  </a:cubicBezTo>
                  <a:cubicBezTo>
                    <a:pt x="7709" y="9451"/>
                    <a:pt x="7813" y="9575"/>
                    <a:pt x="7920" y="9575"/>
                  </a:cubicBezTo>
                  <a:cubicBezTo>
                    <a:pt x="7947" y="9575"/>
                    <a:pt x="7975" y="9567"/>
                    <a:pt x="8000" y="9548"/>
                  </a:cubicBezTo>
                  <a:lnTo>
                    <a:pt x="8000" y="9548"/>
                  </a:lnTo>
                  <a:cubicBezTo>
                    <a:pt x="7969" y="9617"/>
                    <a:pt x="7983" y="9715"/>
                    <a:pt x="8072" y="9744"/>
                  </a:cubicBezTo>
                  <a:cubicBezTo>
                    <a:pt x="8337" y="9829"/>
                    <a:pt x="8587" y="9867"/>
                    <a:pt x="8824" y="9867"/>
                  </a:cubicBezTo>
                  <a:cubicBezTo>
                    <a:pt x="10122" y="9867"/>
                    <a:pt x="11009" y="8700"/>
                    <a:pt x="11566" y="7518"/>
                  </a:cubicBezTo>
                  <a:cubicBezTo>
                    <a:pt x="11638" y="7821"/>
                    <a:pt x="11730" y="8110"/>
                    <a:pt x="11987" y="8312"/>
                  </a:cubicBezTo>
                  <a:cubicBezTo>
                    <a:pt x="12065" y="8370"/>
                    <a:pt x="12129" y="8442"/>
                    <a:pt x="12181" y="8526"/>
                  </a:cubicBezTo>
                  <a:cubicBezTo>
                    <a:pt x="12166" y="8575"/>
                    <a:pt x="12181" y="8632"/>
                    <a:pt x="12224" y="8667"/>
                  </a:cubicBezTo>
                  <a:cubicBezTo>
                    <a:pt x="12325" y="9141"/>
                    <a:pt x="11664" y="9649"/>
                    <a:pt x="11592" y="10255"/>
                  </a:cubicBezTo>
                  <a:cubicBezTo>
                    <a:pt x="11514" y="10890"/>
                    <a:pt x="11675" y="11413"/>
                    <a:pt x="11967" y="11843"/>
                  </a:cubicBezTo>
                  <a:cubicBezTo>
                    <a:pt x="11921" y="11952"/>
                    <a:pt x="12016" y="12065"/>
                    <a:pt x="12126" y="12071"/>
                  </a:cubicBezTo>
                  <a:cubicBezTo>
                    <a:pt x="12276" y="12241"/>
                    <a:pt x="12449" y="12391"/>
                    <a:pt x="12637" y="12521"/>
                  </a:cubicBezTo>
                  <a:cubicBezTo>
                    <a:pt x="12625" y="12550"/>
                    <a:pt x="12611" y="12576"/>
                    <a:pt x="12599" y="12605"/>
                  </a:cubicBezTo>
                  <a:cubicBezTo>
                    <a:pt x="12563" y="12716"/>
                    <a:pt x="12666" y="12828"/>
                    <a:pt x="12772" y="12828"/>
                  </a:cubicBezTo>
                  <a:cubicBezTo>
                    <a:pt x="12801" y="12828"/>
                    <a:pt x="12830" y="12820"/>
                    <a:pt x="12856" y="12801"/>
                  </a:cubicBezTo>
                  <a:cubicBezTo>
                    <a:pt x="12891" y="12778"/>
                    <a:pt x="12923" y="12746"/>
                    <a:pt x="12960" y="12720"/>
                  </a:cubicBezTo>
                  <a:cubicBezTo>
                    <a:pt x="13540" y="13032"/>
                    <a:pt x="14228" y="13203"/>
                    <a:pt x="14900" y="13223"/>
                  </a:cubicBezTo>
                  <a:cubicBezTo>
                    <a:pt x="14903" y="13223"/>
                    <a:pt x="14906" y="13223"/>
                    <a:pt x="14909" y="13223"/>
                  </a:cubicBezTo>
                  <a:cubicBezTo>
                    <a:pt x="14965" y="13223"/>
                    <a:pt x="15007" y="13171"/>
                    <a:pt x="14998" y="13116"/>
                  </a:cubicBezTo>
                  <a:cubicBezTo>
                    <a:pt x="15013" y="13107"/>
                    <a:pt x="15033" y="13110"/>
                    <a:pt x="15047" y="13099"/>
                  </a:cubicBezTo>
                  <a:cubicBezTo>
                    <a:pt x="16485" y="11941"/>
                    <a:pt x="17704" y="10523"/>
                    <a:pt x="18769" y="8988"/>
                  </a:cubicBezTo>
                  <a:cubicBezTo>
                    <a:pt x="19320" y="8396"/>
                    <a:pt x="19854" y="7787"/>
                    <a:pt x="20357" y="7134"/>
                  </a:cubicBezTo>
                  <a:cubicBezTo>
                    <a:pt x="21180" y="6065"/>
                    <a:pt x="21477" y="5680"/>
                    <a:pt x="21481" y="5680"/>
                  </a:cubicBezTo>
                  <a:lnTo>
                    <a:pt x="21481" y="5680"/>
                  </a:lnTo>
                  <a:cubicBezTo>
                    <a:pt x="21489" y="5680"/>
                    <a:pt x="20134" y="7473"/>
                    <a:pt x="19771" y="8043"/>
                  </a:cubicBezTo>
                  <a:cubicBezTo>
                    <a:pt x="18601" y="9880"/>
                    <a:pt x="17311" y="11641"/>
                    <a:pt x="16067" y="13425"/>
                  </a:cubicBezTo>
                  <a:cubicBezTo>
                    <a:pt x="15979" y="13549"/>
                    <a:pt x="16103" y="13688"/>
                    <a:pt x="16227" y="13688"/>
                  </a:cubicBezTo>
                  <a:cubicBezTo>
                    <a:pt x="16267" y="13688"/>
                    <a:pt x="16308" y="13673"/>
                    <a:pt x="16341" y="13638"/>
                  </a:cubicBezTo>
                  <a:cubicBezTo>
                    <a:pt x="18445" y="11387"/>
                    <a:pt x="20048" y="8765"/>
                    <a:pt x="22014" y="6404"/>
                  </a:cubicBezTo>
                  <a:lnTo>
                    <a:pt x="22014" y="6404"/>
                  </a:lnTo>
                  <a:cubicBezTo>
                    <a:pt x="20039" y="8777"/>
                    <a:pt x="18596" y="11785"/>
                    <a:pt x="16713" y="14288"/>
                  </a:cubicBezTo>
                  <a:cubicBezTo>
                    <a:pt x="16619" y="14410"/>
                    <a:pt x="16746" y="14547"/>
                    <a:pt x="16873" y="14547"/>
                  </a:cubicBezTo>
                  <a:cubicBezTo>
                    <a:pt x="16914" y="14547"/>
                    <a:pt x="16954" y="14533"/>
                    <a:pt x="16988" y="14499"/>
                  </a:cubicBezTo>
                  <a:cubicBezTo>
                    <a:pt x="18665" y="12790"/>
                    <a:pt x="20045" y="10896"/>
                    <a:pt x="21471" y="8979"/>
                  </a:cubicBezTo>
                  <a:cubicBezTo>
                    <a:pt x="21931" y="8360"/>
                    <a:pt x="22116" y="8127"/>
                    <a:pt x="22134" y="8127"/>
                  </a:cubicBezTo>
                  <a:cubicBezTo>
                    <a:pt x="22186" y="8127"/>
                    <a:pt x="20816" y="10110"/>
                    <a:pt x="20697" y="10301"/>
                  </a:cubicBezTo>
                  <a:cubicBezTo>
                    <a:pt x="19791" y="11742"/>
                    <a:pt x="18777" y="13119"/>
                    <a:pt x="17790" y="14502"/>
                  </a:cubicBezTo>
                  <a:cubicBezTo>
                    <a:pt x="17698" y="14631"/>
                    <a:pt x="17822" y="14760"/>
                    <a:pt x="17948" y="14760"/>
                  </a:cubicBezTo>
                  <a:cubicBezTo>
                    <a:pt x="17989" y="14760"/>
                    <a:pt x="18030" y="14746"/>
                    <a:pt x="18064" y="14715"/>
                  </a:cubicBezTo>
                  <a:cubicBezTo>
                    <a:pt x="19014" y="13864"/>
                    <a:pt x="19872" y="12954"/>
                    <a:pt x="20689" y="11999"/>
                  </a:cubicBezTo>
                  <a:lnTo>
                    <a:pt x="20689" y="11999"/>
                  </a:lnTo>
                  <a:cubicBezTo>
                    <a:pt x="20160" y="12775"/>
                    <a:pt x="19644" y="13555"/>
                    <a:pt x="19190" y="14395"/>
                  </a:cubicBezTo>
                  <a:cubicBezTo>
                    <a:pt x="19115" y="14536"/>
                    <a:pt x="19224" y="14649"/>
                    <a:pt x="19342" y="14649"/>
                  </a:cubicBezTo>
                  <a:cubicBezTo>
                    <a:pt x="19396" y="14649"/>
                    <a:pt x="19452" y="14626"/>
                    <a:pt x="19493" y="14571"/>
                  </a:cubicBezTo>
                  <a:cubicBezTo>
                    <a:pt x="20296" y="13509"/>
                    <a:pt x="22227" y="11681"/>
                    <a:pt x="22860" y="10408"/>
                  </a:cubicBezTo>
                  <a:lnTo>
                    <a:pt x="22860" y="10408"/>
                  </a:lnTo>
                  <a:cubicBezTo>
                    <a:pt x="22124" y="11892"/>
                    <a:pt x="20946" y="13214"/>
                    <a:pt x="20054" y="14611"/>
                  </a:cubicBezTo>
                  <a:cubicBezTo>
                    <a:pt x="19964" y="14748"/>
                    <a:pt x="20083" y="14862"/>
                    <a:pt x="20209" y="14862"/>
                  </a:cubicBezTo>
                  <a:cubicBezTo>
                    <a:pt x="20250" y="14862"/>
                    <a:pt x="20292" y="14850"/>
                    <a:pt x="20328" y="14822"/>
                  </a:cubicBezTo>
                  <a:cubicBezTo>
                    <a:pt x="21151" y="14184"/>
                    <a:pt x="21913" y="13514"/>
                    <a:pt x="22594" y="12749"/>
                  </a:cubicBezTo>
                  <a:lnTo>
                    <a:pt x="22594" y="12749"/>
                  </a:lnTo>
                  <a:cubicBezTo>
                    <a:pt x="21835" y="13745"/>
                    <a:pt x="20917" y="14964"/>
                    <a:pt x="20700" y="15258"/>
                  </a:cubicBezTo>
                  <a:cubicBezTo>
                    <a:pt x="20611" y="15377"/>
                    <a:pt x="20740" y="15524"/>
                    <a:pt x="20863" y="15524"/>
                  </a:cubicBezTo>
                  <a:cubicBezTo>
                    <a:pt x="20903" y="15524"/>
                    <a:pt x="20943" y="15508"/>
                    <a:pt x="20974" y="15469"/>
                  </a:cubicBezTo>
                  <a:cubicBezTo>
                    <a:pt x="21913" y="14288"/>
                    <a:pt x="22964" y="13231"/>
                    <a:pt x="24003" y="12137"/>
                  </a:cubicBezTo>
                  <a:lnTo>
                    <a:pt x="24003" y="12137"/>
                  </a:lnTo>
                  <a:cubicBezTo>
                    <a:pt x="23336" y="12842"/>
                    <a:pt x="22054" y="14294"/>
                    <a:pt x="21347" y="15581"/>
                  </a:cubicBezTo>
                  <a:cubicBezTo>
                    <a:pt x="21276" y="15708"/>
                    <a:pt x="21385" y="15847"/>
                    <a:pt x="21503" y="15847"/>
                  </a:cubicBezTo>
                  <a:cubicBezTo>
                    <a:pt x="21543" y="15847"/>
                    <a:pt x="21585" y="15830"/>
                    <a:pt x="21621" y="15792"/>
                  </a:cubicBezTo>
                  <a:cubicBezTo>
                    <a:pt x="22533" y="14848"/>
                    <a:pt x="23648" y="13970"/>
                    <a:pt x="24416" y="12899"/>
                  </a:cubicBezTo>
                  <a:lnTo>
                    <a:pt x="24416" y="12899"/>
                  </a:lnTo>
                  <a:cubicBezTo>
                    <a:pt x="23408" y="14311"/>
                    <a:pt x="22149" y="15506"/>
                    <a:pt x="21240" y="16982"/>
                  </a:cubicBezTo>
                  <a:cubicBezTo>
                    <a:pt x="21155" y="17118"/>
                    <a:pt x="21269" y="17229"/>
                    <a:pt x="21392" y="17229"/>
                  </a:cubicBezTo>
                  <a:cubicBezTo>
                    <a:pt x="21402" y="17229"/>
                    <a:pt x="21412" y="17229"/>
                    <a:pt x="21422" y="17227"/>
                  </a:cubicBezTo>
                  <a:lnTo>
                    <a:pt x="21422" y="17227"/>
                  </a:lnTo>
                  <a:cubicBezTo>
                    <a:pt x="19514" y="19846"/>
                    <a:pt x="17328" y="22236"/>
                    <a:pt x="15224" y="24699"/>
                  </a:cubicBezTo>
                  <a:cubicBezTo>
                    <a:pt x="13431" y="26792"/>
                    <a:pt x="11759" y="29012"/>
                    <a:pt x="10142" y="31284"/>
                  </a:cubicBezTo>
                  <a:cubicBezTo>
                    <a:pt x="10062" y="31382"/>
                    <a:pt x="9981" y="31477"/>
                    <a:pt x="9900" y="31575"/>
                  </a:cubicBezTo>
                  <a:cubicBezTo>
                    <a:pt x="9380" y="32234"/>
                    <a:pt x="8814" y="32877"/>
                    <a:pt x="8240" y="33521"/>
                  </a:cubicBezTo>
                  <a:cubicBezTo>
                    <a:pt x="8719" y="32641"/>
                    <a:pt x="9216" y="31772"/>
                    <a:pt x="9773" y="30937"/>
                  </a:cubicBezTo>
                  <a:cubicBezTo>
                    <a:pt x="10659" y="29809"/>
                    <a:pt x="11528" y="28668"/>
                    <a:pt x="12400" y="27528"/>
                  </a:cubicBezTo>
                  <a:cubicBezTo>
                    <a:pt x="15325" y="24107"/>
                    <a:pt x="18598" y="21038"/>
                    <a:pt x="20576" y="16837"/>
                  </a:cubicBezTo>
                  <a:cubicBezTo>
                    <a:pt x="20636" y="16708"/>
                    <a:pt x="20533" y="16564"/>
                    <a:pt x="20415" y="16564"/>
                  </a:cubicBezTo>
                  <a:cubicBezTo>
                    <a:pt x="20375" y="16564"/>
                    <a:pt x="20333" y="16581"/>
                    <a:pt x="20296" y="16621"/>
                  </a:cubicBezTo>
                  <a:cubicBezTo>
                    <a:pt x="17582" y="19511"/>
                    <a:pt x="15463" y="22805"/>
                    <a:pt x="13136" y="26001"/>
                  </a:cubicBezTo>
                  <a:cubicBezTo>
                    <a:pt x="12311" y="27135"/>
                    <a:pt x="11462" y="28255"/>
                    <a:pt x="10604" y="29370"/>
                  </a:cubicBezTo>
                  <a:cubicBezTo>
                    <a:pt x="10252" y="29797"/>
                    <a:pt x="9897" y="30219"/>
                    <a:pt x="9562" y="30660"/>
                  </a:cubicBezTo>
                  <a:cubicBezTo>
                    <a:pt x="9478" y="30770"/>
                    <a:pt x="9403" y="30888"/>
                    <a:pt x="9323" y="31001"/>
                  </a:cubicBezTo>
                  <a:cubicBezTo>
                    <a:pt x="8578" y="31948"/>
                    <a:pt x="7827" y="32892"/>
                    <a:pt x="7076" y="33833"/>
                  </a:cubicBezTo>
                  <a:cubicBezTo>
                    <a:pt x="7611" y="32990"/>
                    <a:pt x="8136" y="32138"/>
                    <a:pt x="8664" y="31290"/>
                  </a:cubicBezTo>
                  <a:cubicBezTo>
                    <a:pt x="9294" y="30285"/>
                    <a:pt x="9958" y="29300"/>
                    <a:pt x="10636" y="28328"/>
                  </a:cubicBezTo>
                  <a:cubicBezTo>
                    <a:pt x="11875" y="26838"/>
                    <a:pt x="13076" y="25316"/>
                    <a:pt x="14210" y="23731"/>
                  </a:cubicBezTo>
                  <a:cubicBezTo>
                    <a:pt x="14519" y="23296"/>
                    <a:pt x="14972" y="22649"/>
                    <a:pt x="15460" y="21950"/>
                  </a:cubicBezTo>
                  <a:cubicBezTo>
                    <a:pt x="16748" y="20348"/>
                    <a:pt x="18053" y="18766"/>
                    <a:pt x="19343" y="17181"/>
                  </a:cubicBezTo>
                  <a:cubicBezTo>
                    <a:pt x="19440" y="17064"/>
                    <a:pt x="19339" y="16907"/>
                    <a:pt x="19225" y="16907"/>
                  </a:cubicBezTo>
                  <a:cubicBezTo>
                    <a:pt x="19190" y="16907"/>
                    <a:pt x="19153" y="16922"/>
                    <a:pt x="19121" y="16959"/>
                  </a:cubicBezTo>
                  <a:cubicBezTo>
                    <a:pt x="17813" y="18480"/>
                    <a:pt x="16583" y="20062"/>
                    <a:pt x="15365" y="21653"/>
                  </a:cubicBezTo>
                  <a:cubicBezTo>
                    <a:pt x="14765" y="22403"/>
                    <a:pt x="14158" y="23151"/>
                    <a:pt x="13564" y="23910"/>
                  </a:cubicBezTo>
                  <a:cubicBezTo>
                    <a:pt x="12772" y="24918"/>
                    <a:pt x="12019" y="25946"/>
                    <a:pt x="11277" y="26982"/>
                  </a:cubicBezTo>
                  <a:cubicBezTo>
                    <a:pt x="10521" y="27949"/>
                    <a:pt x="9750" y="28911"/>
                    <a:pt x="8947" y="29849"/>
                  </a:cubicBezTo>
                  <a:cubicBezTo>
                    <a:pt x="8442" y="30441"/>
                    <a:pt x="7908" y="31021"/>
                    <a:pt x="7365" y="31604"/>
                  </a:cubicBezTo>
                  <a:cubicBezTo>
                    <a:pt x="7931" y="30701"/>
                    <a:pt x="8497" y="29803"/>
                    <a:pt x="9071" y="28911"/>
                  </a:cubicBezTo>
                  <a:cubicBezTo>
                    <a:pt x="11854" y="24592"/>
                    <a:pt x="16121" y="21176"/>
                    <a:pt x="18301" y="16508"/>
                  </a:cubicBezTo>
                  <a:cubicBezTo>
                    <a:pt x="18357" y="16386"/>
                    <a:pt x="18261" y="16254"/>
                    <a:pt x="18150" y="16254"/>
                  </a:cubicBezTo>
                  <a:cubicBezTo>
                    <a:pt x="18112" y="16254"/>
                    <a:pt x="18072" y="16269"/>
                    <a:pt x="18036" y="16306"/>
                  </a:cubicBezTo>
                  <a:cubicBezTo>
                    <a:pt x="17383" y="16964"/>
                    <a:pt x="16751" y="17643"/>
                    <a:pt x="16127" y="18327"/>
                  </a:cubicBezTo>
                  <a:cubicBezTo>
                    <a:pt x="16586" y="17701"/>
                    <a:pt x="17028" y="17062"/>
                    <a:pt x="17432" y="16396"/>
                  </a:cubicBezTo>
                  <a:cubicBezTo>
                    <a:pt x="17506" y="16276"/>
                    <a:pt x="17400" y="16156"/>
                    <a:pt x="17286" y="16156"/>
                  </a:cubicBezTo>
                  <a:cubicBezTo>
                    <a:pt x="17249" y="16156"/>
                    <a:pt x="17211" y="16169"/>
                    <a:pt x="17178" y="16199"/>
                  </a:cubicBezTo>
                  <a:cubicBezTo>
                    <a:pt x="10480" y="22444"/>
                    <a:pt x="5783" y="30891"/>
                    <a:pt x="73" y="37999"/>
                  </a:cubicBezTo>
                  <a:cubicBezTo>
                    <a:pt x="0" y="38091"/>
                    <a:pt x="78" y="38210"/>
                    <a:pt x="163" y="38210"/>
                  </a:cubicBezTo>
                  <a:cubicBezTo>
                    <a:pt x="191" y="38210"/>
                    <a:pt x="219" y="38198"/>
                    <a:pt x="243" y="38169"/>
                  </a:cubicBezTo>
                  <a:cubicBezTo>
                    <a:pt x="5056" y="32369"/>
                    <a:pt x="9172" y="25960"/>
                    <a:pt x="13994" y="20163"/>
                  </a:cubicBezTo>
                  <a:lnTo>
                    <a:pt x="13994" y="20163"/>
                  </a:lnTo>
                  <a:cubicBezTo>
                    <a:pt x="9138" y="26009"/>
                    <a:pt x="5107" y="32436"/>
                    <a:pt x="664" y="38651"/>
                  </a:cubicBezTo>
                  <a:cubicBezTo>
                    <a:pt x="579" y="38771"/>
                    <a:pt x="690" y="38882"/>
                    <a:pt x="807" y="38882"/>
                  </a:cubicBezTo>
                  <a:cubicBezTo>
                    <a:pt x="856" y="38882"/>
                    <a:pt x="907" y="38862"/>
                    <a:pt x="944" y="38813"/>
                  </a:cubicBezTo>
                  <a:cubicBezTo>
                    <a:pt x="6028" y="32159"/>
                    <a:pt x="10529" y="25065"/>
                    <a:pt x="16110" y="18800"/>
                  </a:cubicBezTo>
                  <a:cubicBezTo>
                    <a:pt x="16782" y="18047"/>
                    <a:pt x="17289" y="17560"/>
                    <a:pt x="17401" y="17560"/>
                  </a:cubicBezTo>
                  <a:cubicBezTo>
                    <a:pt x="17536" y="17560"/>
                    <a:pt x="17097" y="18266"/>
                    <a:pt x="15683" y="20065"/>
                  </a:cubicBezTo>
                  <a:cubicBezTo>
                    <a:pt x="14433" y="21656"/>
                    <a:pt x="13003" y="23128"/>
                    <a:pt x="11707" y="24684"/>
                  </a:cubicBezTo>
                  <a:cubicBezTo>
                    <a:pt x="9548" y="27282"/>
                    <a:pt x="7775" y="30236"/>
                    <a:pt x="5971" y="33106"/>
                  </a:cubicBezTo>
                  <a:cubicBezTo>
                    <a:pt x="4227" y="34997"/>
                    <a:pt x="2564" y="36971"/>
                    <a:pt x="1617" y="39336"/>
                  </a:cubicBezTo>
                  <a:cubicBezTo>
                    <a:pt x="1575" y="39442"/>
                    <a:pt x="1682" y="39538"/>
                    <a:pt x="1782" y="39538"/>
                  </a:cubicBezTo>
                  <a:cubicBezTo>
                    <a:pt x="1820" y="39538"/>
                    <a:pt x="1858" y="39524"/>
                    <a:pt x="1886" y="39492"/>
                  </a:cubicBezTo>
                  <a:cubicBezTo>
                    <a:pt x="3488" y="37569"/>
                    <a:pt x="4888" y="35490"/>
                    <a:pt x="6239" y="33380"/>
                  </a:cubicBezTo>
                  <a:cubicBezTo>
                    <a:pt x="6519" y="33080"/>
                    <a:pt x="6796" y="32782"/>
                    <a:pt x="7059" y="32485"/>
                  </a:cubicBezTo>
                  <a:cubicBezTo>
                    <a:pt x="7735" y="31714"/>
                    <a:pt x="8410" y="30940"/>
                    <a:pt x="9077" y="30164"/>
                  </a:cubicBezTo>
                  <a:lnTo>
                    <a:pt x="9077" y="30164"/>
                  </a:lnTo>
                  <a:cubicBezTo>
                    <a:pt x="8257" y="31388"/>
                    <a:pt x="7449" y="32623"/>
                    <a:pt x="6649" y="33868"/>
                  </a:cubicBezTo>
                  <a:cubicBezTo>
                    <a:pt x="6034" y="34829"/>
                    <a:pt x="5419" y="35767"/>
                    <a:pt x="4778" y="36694"/>
                  </a:cubicBezTo>
                  <a:cubicBezTo>
                    <a:pt x="3950" y="37725"/>
                    <a:pt x="3124" y="38761"/>
                    <a:pt x="2301" y="39801"/>
                  </a:cubicBezTo>
                  <a:cubicBezTo>
                    <a:pt x="2204" y="39924"/>
                    <a:pt x="2306" y="40088"/>
                    <a:pt x="2425" y="40088"/>
                  </a:cubicBezTo>
                  <a:cubicBezTo>
                    <a:pt x="2462" y="40088"/>
                    <a:pt x="2500" y="40072"/>
                    <a:pt x="2535" y="40034"/>
                  </a:cubicBezTo>
                  <a:cubicBezTo>
                    <a:pt x="3690" y="38770"/>
                    <a:pt x="4709" y="37404"/>
                    <a:pt x="5662" y="35998"/>
                  </a:cubicBezTo>
                  <a:cubicBezTo>
                    <a:pt x="6095" y="35510"/>
                    <a:pt x="6522" y="35025"/>
                    <a:pt x="6900" y="34555"/>
                  </a:cubicBezTo>
                  <a:cubicBezTo>
                    <a:pt x="7215" y="34159"/>
                    <a:pt x="7524" y="33764"/>
                    <a:pt x="7839" y="33368"/>
                  </a:cubicBezTo>
                  <a:lnTo>
                    <a:pt x="7839" y="33368"/>
                  </a:lnTo>
                  <a:cubicBezTo>
                    <a:pt x="7564" y="33859"/>
                    <a:pt x="7299" y="34350"/>
                    <a:pt x="7036" y="34846"/>
                  </a:cubicBezTo>
                  <a:cubicBezTo>
                    <a:pt x="5382" y="36674"/>
                    <a:pt x="3748" y="38542"/>
                    <a:pt x="2706" y="40693"/>
                  </a:cubicBezTo>
                  <a:cubicBezTo>
                    <a:pt x="2639" y="40826"/>
                    <a:pt x="2736" y="40941"/>
                    <a:pt x="2852" y="40941"/>
                  </a:cubicBezTo>
                  <a:cubicBezTo>
                    <a:pt x="2892" y="40941"/>
                    <a:pt x="2933" y="40928"/>
                    <a:pt x="2971" y="40898"/>
                  </a:cubicBezTo>
                  <a:cubicBezTo>
                    <a:pt x="3563" y="40433"/>
                    <a:pt x="4074" y="39910"/>
                    <a:pt x="4553" y="39365"/>
                  </a:cubicBezTo>
                  <a:lnTo>
                    <a:pt x="4553" y="39365"/>
                  </a:lnTo>
                  <a:cubicBezTo>
                    <a:pt x="4120" y="39991"/>
                    <a:pt x="3684" y="40615"/>
                    <a:pt x="3248" y="41235"/>
                  </a:cubicBezTo>
                  <a:cubicBezTo>
                    <a:pt x="3161" y="41357"/>
                    <a:pt x="3273" y="41467"/>
                    <a:pt x="3392" y="41467"/>
                  </a:cubicBezTo>
                  <a:cubicBezTo>
                    <a:pt x="3442" y="41467"/>
                    <a:pt x="3493" y="41447"/>
                    <a:pt x="3531" y="41400"/>
                  </a:cubicBezTo>
                  <a:cubicBezTo>
                    <a:pt x="7365" y="36437"/>
                    <a:pt x="11032" y="31350"/>
                    <a:pt x="14944" y="26448"/>
                  </a:cubicBezTo>
                  <a:cubicBezTo>
                    <a:pt x="16604" y="24369"/>
                    <a:pt x="18408" y="22418"/>
                    <a:pt x="20117" y="20383"/>
                  </a:cubicBezTo>
                  <a:cubicBezTo>
                    <a:pt x="20619" y="19785"/>
                    <a:pt x="21200" y="18939"/>
                    <a:pt x="21656" y="18310"/>
                  </a:cubicBezTo>
                  <a:cubicBezTo>
                    <a:pt x="22175" y="17640"/>
                    <a:pt x="22692" y="16970"/>
                    <a:pt x="23209" y="16300"/>
                  </a:cubicBezTo>
                  <a:cubicBezTo>
                    <a:pt x="23215" y="16289"/>
                    <a:pt x="23221" y="16280"/>
                    <a:pt x="23223" y="16266"/>
                  </a:cubicBezTo>
                  <a:cubicBezTo>
                    <a:pt x="23460" y="15971"/>
                    <a:pt x="23697" y="15677"/>
                    <a:pt x="23928" y="15379"/>
                  </a:cubicBezTo>
                  <a:cubicBezTo>
                    <a:pt x="23943" y="15377"/>
                    <a:pt x="23958" y="15376"/>
                    <a:pt x="23973" y="15376"/>
                  </a:cubicBezTo>
                  <a:cubicBezTo>
                    <a:pt x="24174" y="15376"/>
                    <a:pt x="24369" y="15574"/>
                    <a:pt x="24560" y="15980"/>
                  </a:cubicBezTo>
                  <a:cubicBezTo>
                    <a:pt x="22014" y="20463"/>
                    <a:pt x="17201" y="24063"/>
                    <a:pt x="13988" y="28097"/>
                  </a:cubicBezTo>
                  <a:cubicBezTo>
                    <a:pt x="10327" y="32696"/>
                    <a:pt x="7117" y="37716"/>
                    <a:pt x="3563" y="42416"/>
                  </a:cubicBezTo>
                  <a:cubicBezTo>
                    <a:pt x="3476" y="42532"/>
                    <a:pt x="3603" y="42675"/>
                    <a:pt x="3723" y="42675"/>
                  </a:cubicBezTo>
                  <a:cubicBezTo>
                    <a:pt x="3762" y="42675"/>
                    <a:pt x="3801" y="42660"/>
                    <a:pt x="3831" y="42624"/>
                  </a:cubicBezTo>
                  <a:cubicBezTo>
                    <a:pt x="3956" y="42477"/>
                    <a:pt x="4085" y="42321"/>
                    <a:pt x="4210" y="42171"/>
                  </a:cubicBezTo>
                  <a:cubicBezTo>
                    <a:pt x="4225" y="42178"/>
                    <a:pt x="4241" y="42181"/>
                    <a:pt x="4256" y="42181"/>
                  </a:cubicBezTo>
                  <a:cubicBezTo>
                    <a:pt x="4274" y="42181"/>
                    <a:pt x="4291" y="42177"/>
                    <a:pt x="4308" y="42168"/>
                  </a:cubicBezTo>
                  <a:cubicBezTo>
                    <a:pt x="5642" y="41437"/>
                    <a:pt x="6857" y="40329"/>
                    <a:pt x="7989" y="39087"/>
                  </a:cubicBezTo>
                  <a:lnTo>
                    <a:pt x="7989" y="39087"/>
                  </a:lnTo>
                  <a:cubicBezTo>
                    <a:pt x="6817" y="40548"/>
                    <a:pt x="5653" y="42012"/>
                    <a:pt x="4458" y="43464"/>
                  </a:cubicBezTo>
                  <a:cubicBezTo>
                    <a:pt x="4359" y="43585"/>
                    <a:pt x="4462" y="43747"/>
                    <a:pt x="4580" y="43747"/>
                  </a:cubicBezTo>
                  <a:cubicBezTo>
                    <a:pt x="4617" y="43747"/>
                    <a:pt x="4655" y="43732"/>
                    <a:pt x="4689" y="43695"/>
                  </a:cubicBezTo>
                  <a:cubicBezTo>
                    <a:pt x="6949" y="41221"/>
                    <a:pt x="9080" y="38646"/>
                    <a:pt x="11162" y="36033"/>
                  </a:cubicBezTo>
                  <a:cubicBezTo>
                    <a:pt x="11872" y="35170"/>
                    <a:pt x="12570" y="34301"/>
                    <a:pt x="13243" y="33406"/>
                  </a:cubicBezTo>
                  <a:cubicBezTo>
                    <a:pt x="13379" y="33224"/>
                    <a:pt x="13520" y="33048"/>
                    <a:pt x="13656" y="32866"/>
                  </a:cubicBezTo>
                  <a:cubicBezTo>
                    <a:pt x="14355" y="31971"/>
                    <a:pt x="15050" y="31076"/>
                    <a:pt x="15749" y="30178"/>
                  </a:cubicBezTo>
                  <a:cubicBezTo>
                    <a:pt x="17354" y="28149"/>
                    <a:pt x="18991" y="26136"/>
                    <a:pt x="20599" y="24098"/>
                  </a:cubicBezTo>
                  <a:cubicBezTo>
                    <a:pt x="22906" y="21431"/>
                    <a:pt x="25444" y="18933"/>
                    <a:pt x="27828" y="16326"/>
                  </a:cubicBezTo>
                  <a:cubicBezTo>
                    <a:pt x="28195" y="16127"/>
                    <a:pt x="28478" y="15804"/>
                    <a:pt x="28634" y="15420"/>
                  </a:cubicBezTo>
                  <a:cubicBezTo>
                    <a:pt x="30066" y="13809"/>
                    <a:pt x="31434" y="12149"/>
                    <a:pt x="32626" y="10362"/>
                  </a:cubicBezTo>
                  <a:lnTo>
                    <a:pt x="32626" y="10356"/>
                  </a:lnTo>
                  <a:cubicBezTo>
                    <a:pt x="32667" y="10512"/>
                    <a:pt x="32699" y="10671"/>
                    <a:pt x="32739" y="10829"/>
                  </a:cubicBezTo>
                  <a:cubicBezTo>
                    <a:pt x="32722" y="10838"/>
                    <a:pt x="32707" y="10841"/>
                    <a:pt x="32693" y="10858"/>
                  </a:cubicBezTo>
                  <a:cubicBezTo>
                    <a:pt x="31708" y="12250"/>
                    <a:pt x="30649" y="13587"/>
                    <a:pt x="29563" y="14900"/>
                  </a:cubicBezTo>
                  <a:cubicBezTo>
                    <a:pt x="29537" y="14926"/>
                    <a:pt x="29506" y="14958"/>
                    <a:pt x="29482" y="14981"/>
                  </a:cubicBezTo>
                  <a:cubicBezTo>
                    <a:pt x="27794" y="16676"/>
                    <a:pt x="26090" y="18214"/>
                    <a:pt x="24575" y="20079"/>
                  </a:cubicBezTo>
                  <a:cubicBezTo>
                    <a:pt x="23639" y="21231"/>
                    <a:pt x="22724" y="22401"/>
                    <a:pt x="21817" y="23576"/>
                  </a:cubicBezTo>
                  <a:cubicBezTo>
                    <a:pt x="19762" y="25819"/>
                    <a:pt x="17738" y="28088"/>
                    <a:pt x="15867" y="30484"/>
                  </a:cubicBezTo>
                  <a:cubicBezTo>
                    <a:pt x="13714" y="33250"/>
                    <a:pt x="11548" y="36013"/>
                    <a:pt x="9349" y="38747"/>
                  </a:cubicBezTo>
                  <a:cubicBezTo>
                    <a:pt x="9066" y="39096"/>
                    <a:pt x="8531" y="39913"/>
                    <a:pt x="7908" y="40791"/>
                  </a:cubicBezTo>
                  <a:cubicBezTo>
                    <a:pt x="7458" y="41354"/>
                    <a:pt x="7019" y="41925"/>
                    <a:pt x="6597" y="42503"/>
                  </a:cubicBezTo>
                  <a:cubicBezTo>
                    <a:pt x="5936" y="43274"/>
                    <a:pt x="5286" y="43860"/>
                    <a:pt x="4793" y="43894"/>
                  </a:cubicBezTo>
                  <a:cubicBezTo>
                    <a:pt x="4643" y="43906"/>
                    <a:pt x="4640" y="44131"/>
                    <a:pt x="4782" y="44131"/>
                  </a:cubicBezTo>
                  <a:cubicBezTo>
                    <a:pt x="4786" y="44131"/>
                    <a:pt x="4789" y="44131"/>
                    <a:pt x="4793" y="44131"/>
                  </a:cubicBezTo>
                  <a:cubicBezTo>
                    <a:pt x="5082" y="44114"/>
                    <a:pt x="5405" y="43961"/>
                    <a:pt x="5746" y="43730"/>
                  </a:cubicBezTo>
                  <a:lnTo>
                    <a:pt x="5746" y="43730"/>
                  </a:lnTo>
                  <a:cubicBezTo>
                    <a:pt x="5601" y="43946"/>
                    <a:pt x="5451" y="44154"/>
                    <a:pt x="5315" y="44374"/>
                  </a:cubicBezTo>
                  <a:cubicBezTo>
                    <a:pt x="5257" y="44466"/>
                    <a:pt x="5343" y="44591"/>
                    <a:pt x="5441" y="44591"/>
                  </a:cubicBezTo>
                  <a:cubicBezTo>
                    <a:pt x="5464" y="44591"/>
                    <a:pt x="5489" y="44584"/>
                    <a:pt x="5512" y="44567"/>
                  </a:cubicBezTo>
                  <a:cubicBezTo>
                    <a:pt x="6109" y="44134"/>
                    <a:pt x="6681" y="43663"/>
                    <a:pt x="7221" y="43155"/>
                  </a:cubicBezTo>
                  <a:lnTo>
                    <a:pt x="7221" y="43155"/>
                  </a:lnTo>
                  <a:cubicBezTo>
                    <a:pt x="6600" y="43981"/>
                    <a:pt x="5991" y="44815"/>
                    <a:pt x="5411" y="45658"/>
                  </a:cubicBezTo>
                  <a:cubicBezTo>
                    <a:pt x="5326" y="45780"/>
                    <a:pt x="5437" y="45884"/>
                    <a:pt x="5552" y="45884"/>
                  </a:cubicBezTo>
                  <a:cubicBezTo>
                    <a:pt x="5589" y="45884"/>
                    <a:pt x="5627" y="45874"/>
                    <a:pt x="5659" y="45849"/>
                  </a:cubicBezTo>
                  <a:cubicBezTo>
                    <a:pt x="7024" y="44792"/>
                    <a:pt x="8280" y="43585"/>
                    <a:pt x="9478" y="42301"/>
                  </a:cubicBezTo>
                  <a:lnTo>
                    <a:pt x="9478" y="42301"/>
                  </a:lnTo>
                  <a:cubicBezTo>
                    <a:pt x="9398" y="42410"/>
                    <a:pt x="9314" y="42517"/>
                    <a:pt x="9236" y="42627"/>
                  </a:cubicBezTo>
                  <a:cubicBezTo>
                    <a:pt x="8327" y="43663"/>
                    <a:pt x="7417" y="44697"/>
                    <a:pt x="6508" y="45730"/>
                  </a:cubicBezTo>
                  <a:cubicBezTo>
                    <a:pt x="6401" y="45851"/>
                    <a:pt x="6503" y="46008"/>
                    <a:pt x="6627" y="46008"/>
                  </a:cubicBezTo>
                  <a:cubicBezTo>
                    <a:pt x="6664" y="46008"/>
                    <a:pt x="6703" y="45994"/>
                    <a:pt x="6739" y="45961"/>
                  </a:cubicBezTo>
                  <a:cubicBezTo>
                    <a:pt x="7795" y="44974"/>
                    <a:pt x="8705" y="43868"/>
                    <a:pt x="9579" y="42731"/>
                  </a:cubicBezTo>
                  <a:cubicBezTo>
                    <a:pt x="10604" y="41562"/>
                    <a:pt x="11626" y="40392"/>
                    <a:pt x="12651" y="39223"/>
                  </a:cubicBezTo>
                  <a:cubicBezTo>
                    <a:pt x="15019" y="36512"/>
                    <a:pt x="17366" y="33781"/>
                    <a:pt x="19687" y="31030"/>
                  </a:cubicBezTo>
                  <a:cubicBezTo>
                    <a:pt x="24219" y="25663"/>
                    <a:pt x="28651" y="20157"/>
                    <a:pt x="33296" y="14903"/>
                  </a:cubicBezTo>
                  <a:lnTo>
                    <a:pt x="33296" y="14903"/>
                  </a:lnTo>
                  <a:cubicBezTo>
                    <a:pt x="28966" y="19802"/>
                    <a:pt x="24961" y="25054"/>
                    <a:pt x="20868" y="30172"/>
                  </a:cubicBezTo>
                  <a:cubicBezTo>
                    <a:pt x="16413" y="35744"/>
                    <a:pt x="11459" y="40886"/>
                    <a:pt x="7048" y="46484"/>
                  </a:cubicBezTo>
                  <a:cubicBezTo>
                    <a:pt x="6947" y="46613"/>
                    <a:pt x="7041" y="46757"/>
                    <a:pt x="7165" y="46757"/>
                  </a:cubicBezTo>
                  <a:cubicBezTo>
                    <a:pt x="7201" y="46757"/>
                    <a:pt x="7241" y="46745"/>
                    <a:pt x="7279" y="46715"/>
                  </a:cubicBezTo>
                  <a:cubicBezTo>
                    <a:pt x="7989" y="46161"/>
                    <a:pt x="8664" y="45575"/>
                    <a:pt x="9323" y="44974"/>
                  </a:cubicBezTo>
                  <a:lnTo>
                    <a:pt x="9323" y="44974"/>
                  </a:lnTo>
                  <a:cubicBezTo>
                    <a:pt x="8722" y="45733"/>
                    <a:pt x="8130" y="46498"/>
                    <a:pt x="7564" y="47272"/>
                  </a:cubicBezTo>
                  <a:cubicBezTo>
                    <a:pt x="7476" y="47393"/>
                    <a:pt x="7593" y="47504"/>
                    <a:pt x="7712" y="47504"/>
                  </a:cubicBezTo>
                  <a:cubicBezTo>
                    <a:pt x="7749" y="47504"/>
                    <a:pt x="7787" y="47493"/>
                    <a:pt x="7818" y="47468"/>
                  </a:cubicBezTo>
                  <a:cubicBezTo>
                    <a:pt x="8526" y="46891"/>
                    <a:pt x="9204" y="46282"/>
                    <a:pt x="9868" y="45661"/>
                  </a:cubicBezTo>
                  <a:lnTo>
                    <a:pt x="9868" y="45661"/>
                  </a:lnTo>
                  <a:cubicBezTo>
                    <a:pt x="9216" y="46472"/>
                    <a:pt x="8563" y="47287"/>
                    <a:pt x="7917" y="48104"/>
                  </a:cubicBezTo>
                  <a:cubicBezTo>
                    <a:pt x="7819" y="48225"/>
                    <a:pt x="7912" y="48376"/>
                    <a:pt x="8029" y="48376"/>
                  </a:cubicBezTo>
                  <a:cubicBezTo>
                    <a:pt x="8065" y="48376"/>
                    <a:pt x="8103" y="48362"/>
                    <a:pt x="8139" y="48329"/>
                  </a:cubicBezTo>
                  <a:cubicBezTo>
                    <a:pt x="8338" y="48150"/>
                    <a:pt x="8531" y="47965"/>
                    <a:pt x="8728" y="47783"/>
                  </a:cubicBezTo>
                  <a:lnTo>
                    <a:pt x="8728" y="47783"/>
                  </a:lnTo>
                  <a:cubicBezTo>
                    <a:pt x="8529" y="48153"/>
                    <a:pt x="8367" y="48539"/>
                    <a:pt x="8246" y="48941"/>
                  </a:cubicBezTo>
                  <a:cubicBezTo>
                    <a:pt x="8223" y="49022"/>
                    <a:pt x="8288" y="49075"/>
                    <a:pt x="8353" y="49075"/>
                  </a:cubicBezTo>
                  <a:cubicBezTo>
                    <a:pt x="8396" y="49075"/>
                    <a:pt x="8439" y="49052"/>
                    <a:pt x="8456" y="48999"/>
                  </a:cubicBezTo>
                  <a:cubicBezTo>
                    <a:pt x="8710" y="48216"/>
                    <a:pt x="9190" y="47500"/>
                    <a:pt x="9767" y="46822"/>
                  </a:cubicBezTo>
                  <a:cubicBezTo>
                    <a:pt x="10469" y="46158"/>
                    <a:pt x="11162" y="45488"/>
                    <a:pt x="11843" y="44804"/>
                  </a:cubicBezTo>
                  <a:cubicBezTo>
                    <a:pt x="12703" y="44073"/>
                    <a:pt x="13578" y="43389"/>
                    <a:pt x="14285" y="42725"/>
                  </a:cubicBezTo>
                  <a:cubicBezTo>
                    <a:pt x="14669" y="42361"/>
                    <a:pt x="15042" y="41992"/>
                    <a:pt x="15423" y="41625"/>
                  </a:cubicBezTo>
                  <a:lnTo>
                    <a:pt x="15423" y="41625"/>
                  </a:lnTo>
                  <a:cubicBezTo>
                    <a:pt x="14461" y="42745"/>
                    <a:pt x="13488" y="43857"/>
                    <a:pt x="12504" y="44960"/>
                  </a:cubicBezTo>
                  <a:cubicBezTo>
                    <a:pt x="11433" y="45984"/>
                    <a:pt x="10362" y="47096"/>
                    <a:pt x="9683" y="48072"/>
                  </a:cubicBezTo>
                  <a:cubicBezTo>
                    <a:pt x="9276" y="48514"/>
                    <a:pt x="8875" y="48967"/>
                    <a:pt x="8462" y="49406"/>
                  </a:cubicBezTo>
                  <a:cubicBezTo>
                    <a:pt x="8372" y="49503"/>
                    <a:pt x="8456" y="49661"/>
                    <a:pt x="8567" y="49661"/>
                  </a:cubicBezTo>
                  <a:cubicBezTo>
                    <a:pt x="8591" y="49661"/>
                    <a:pt x="8616" y="49653"/>
                    <a:pt x="8641" y="49637"/>
                  </a:cubicBezTo>
                  <a:cubicBezTo>
                    <a:pt x="8771" y="49550"/>
                    <a:pt x="8895" y="49452"/>
                    <a:pt x="9025" y="49362"/>
                  </a:cubicBezTo>
                  <a:lnTo>
                    <a:pt x="9025" y="49362"/>
                  </a:lnTo>
                  <a:cubicBezTo>
                    <a:pt x="8982" y="49515"/>
                    <a:pt x="8965" y="49674"/>
                    <a:pt x="8976" y="49833"/>
                  </a:cubicBezTo>
                  <a:cubicBezTo>
                    <a:pt x="8985" y="49916"/>
                    <a:pt x="9055" y="49957"/>
                    <a:pt x="9120" y="49957"/>
                  </a:cubicBezTo>
                  <a:cubicBezTo>
                    <a:pt x="9184" y="49957"/>
                    <a:pt x="9245" y="49916"/>
                    <a:pt x="9236" y="49833"/>
                  </a:cubicBezTo>
                  <a:cubicBezTo>
                    <a:pt x="9213" y="49616"/>
                    <a:pt x="9311" y="49342"/>
                    <a:pt x="9478" y="49039"/>
                  </a:cubicBezTo>
                  <a:cubicBezTo>
                    <a:pt x="13168" y="46360"/>
                    <a:pt x="16159" y="42722"/>
                    <a:pt x="19014" y="38981"/>
                  </a:cubicBezTo>
                  <a:cubicBezTo>
                    <a:pt x="19984" y="37970"/>
                    <a:pt x="20957" y="36960"/>
                    <a:pt x="21930" y="35949"/>
                  </a:cubicBezTo>
                  <a:cubicBezTo>
                    <a:pt x="23325" y="34500"/>
                    <a:pt x="24707" y="33042"/>
                    <a:pt x="26084" y="31575"/>
                  </a:cubicBezTo>
                  <a:lnTo>
                    <a:pt x="26084" y="31575"/>
                  </a:lnTo>
                  <a:cubicBezTo>
                    <a:pt x="24808" y="33184"/>
                    <a:pt x="23553" y="34806"/>
                    <a:pt x="22279" y="36417"/>
                  </a:cubicBezTo>
                  <a:cubicBezTo>
                    <a:pt x="20403" y="38429"/>
                    <a:pt x="18544" y="40453"/>
                    <a:pt x="16777" y="42578"/>
                  </a:cubicBezTo>
                  <a:cubicBezTo>
                    <a:pt x="14285" y="45577"/>
                    <a:pt x="11141" y="47913"/>
                    <a:pt x="8682" y="50915"/>
                  </a:cubicBezTo>
                  <a:cubicBezTo>
                    <a:pt x="8602" y="51022"/>
                    <a:pt x="8690" y="51149"/>
                    <a:pt x="8796" y="51149"/>
                  </a:cubicBezTo>
                  <a:cubicBezTo>
                    <a:pt x="8825" y="51149"/>
                    <a:pt x="8855" y="51139"/>
                    <a:pt x="8884" y="51118"/>
                  </a:cubicBezTo>
                  <a:cubicBezTo>
                    <a:pt x="12215" y="48410"/>
                    <a:pt x="15215" y="45309"/>
                    <a:pt x="18053" y="42035"/>
                  </a:cubicBezTo>
                  <a:lnTo>
                    <a:pt x="18053" y="42035"/>
                  </a:lnTo>
                  <a:cubicBezTo>
                    <a:pt x="17654" y="42572"/>
                    <a:pt x="17259" y="43109"/>
                    <a:pt x="16860" y="43649"/>
                  </a:cubicBezTo>
                  <a:cubicBezTo>
                    <a:pt x="16410" y="44270"/>
                    <a:pt x="15945" y="44873"/>
                    <a:pt x="15483" y="45479"/>
                  </a:cubicBezTo>
                  <a:cubicBezTo>
                    <a:pt x="12983" y="47953"/>
                    <a:pt x="10506" y="50445"/>
                    <a:pt x="8234" y="53058"/>
                  </a:cubicBezTo>
                  <a:cubicBezTo>
                    <a:pt x="8143" y="53165"/>
                    <a:pt x="8228" y="53344"/>
                    <a:pt x="8345" y="53344"/>
                  </a:cubicBezTo>
                  <a:cubicBezTo>
                    <a:pt x="8373" y="53344"/>
                    <a:pt x="8402" y="53334"/>
                    <a:pt x="8430" y="53312"/>
                  </a:cubicBezTo>
                  <a:cubicBezTo>
                    <a:pt x="11138" y="51282"/>
                    <a:pt x="13425" y="48785"/>
                    <a:pt x="15561" y="46126"/>
                  </a:cubicBezTo>
                  <a:cubicBezTo>
                    <a:pt x="16329" y="45370"/>
                    <a:pt x="17094" y="44607"/>
                    <a:pt x="17854" y="43842"/>
                  </a:cubicBezTo>
                  <a:lnTo>
                    <a:pt x="17854" y="43842"/>
                  </a:lnTo>
                  <a:cubicBezTo>
                    <a:pt x="14554" y="47601"/>
                    <a:pt x="11214" y="51323"/>
                    <a:pt x="7709" y="54902"/>
                  </a:cubicBezTo>
                  <a:cubicBezTo>
                    <a:pt x="7609" y="55005"/>
                    <a:pt x="7704" y="55147"/>
                    <a:pt x="7815" y="55147"/>
                  </a:cubicBezTo>
                  <a:cubicBezTo>
                    <a:pt x="7848" y="55147"/>
                    <a:pt x="7883" y="55134"/>
                    <a:pt x="7914" y="55105"/>
                  </a:cubicBezTo>
                  <a:cubicBezTo>
                    <a:pt x="10835" y="52327"/>
                    <a:pt x="13477" y="49354"/>
                    <a:pt x="16029" y="46308"/>
                  </a:cubicBezTo>
                  <a:cubicBezTo>
                    <a:pt x="17213" y="45012"/>
                    <a:pt x="18385" y="43710"/>
                    <a:pt x="19528" y="42402"/>
                  </a:cubicBezTo>
                  <a:cubicBezTo>
                    <a:pt x="19967" y="41899"/>
                    <a:pt x="20420" y="41400"/>
                    <a:pt x="20868" y="40900"/>
                  </a:cubicBezTo>
                  <a:lnTo>
                    <a:pt x="20868" y="40900"/>
                  </a:lnTo>
                  <a:cubicBezTo>
                    <a:pt x="20616" y="41215"/>
                    <a:pt x="20362" y="41533"/>
                    <a:pt x="20114" y="41845"/>
                  </a:cubicBezTo>
                  <a:cubicBezTo>
                    <a:pt x="16104" y="46885"/>
                    <a:pt x="11040" y="51340"/>
                    <a:pt x="7573" y="56759"/>
                  </a:cubicBezTo>
                  <a:cubicBezTo>
                    <a:pt x="7510" y="56860"/>
                    <a:pt x="7603" y="56989"/>
                    <a:pt x="7708" y="56989"/>
                  </a:cubicBezTo>
                  <a:cubicBezTo>
                    <a:pt x="7732" y="56989"/>
                    <a:pt x="7757" y="56982"/>
                    <a:pt x="7781" y="56967"/>
                  </a:cubicBezTo>
                  <a:cubicBezTo>
                    <a:pt x="10578" y="55061"/>
                    <a:pt x="12521" y="52347"/>
                    <a:pt x="14600" y="49723"/>
                  </a:cubicBezTo>
                  <a:cubicBezTo>
                    <a:pt x="16257" y="47630"/>
                    <a:pt x="18090" y="45687"/>
                    <a:pt x="19869" y="43698"/>
                  </a:cubicBezTo>
                  <a:lnTo>
                    <a:pt x="19869" y="43698"/>
                  </a:lnTo>
                  <a:cubicBezTo>
                    <a:pt x="19623" y="43987"/>
                    <a:pt x="19378" y="44272"/>
                    <a:pt x="19135" y="44564"/>
                  </a:cubicBezTo>
                  <a:cubicBezTo>
                    <a:pt x="15755" y="48661"/>
                    <a:pt x="12481" y="53935"/>
                    <a:pt x="7977" y="56863"/>
                  </a:cubicBezTo>
                  <a:cubicBezTo>
                    <a:pt x="7893" y="56918"/>
                    <a:pt x="7943" y="57040"/>
                    <a:pt x="8023" y="57040"/>
                  </a:cubicBezTo>
                  <a:cubicBezTo>
                    <a:pt x="8039" y="57040"/>
                    <a:pt x="8055" y="57035"/>
                    <a:pt x="8072" y="57024"/>
                  </a:cubicBezTo>
                  <a:cubicBezTo>
                    <a:pt x="11502" y="54865"/>
                    <a:pt x="13855" y="51377"/>
                    <a:pt x="16459" y="48340"/>
                  </a:cubicBezTo>
                  <a:cubicBezTo>
                    <a:pt x="17958" y="46588"/>
                    <a:pt x="19485" y="44853"/>
                    <a:pt x="21012" y="43118"/>
                  </a:cubicBezTo>
                  <a:lnTo>
                    <a:pt x="21012" y="43118"/>
                  </a:lnTo>
                  <a:cubicBezTo>
                    <a:pt x="18197" y="46521"/>
                    <a:pt x="15561" y="50070"/>
                    <a:pt x="12706" y="53442"/>
                  </a:cubicBezTo>
                  <a:cubicBezTo>
                    <a:pt x="12510" y="53670"/>
                    <a:pt x="11866" y="54371"/>
                    <a:pt x="11214" y="55084"/>
                  </a:cubicBezTo>
                  <a:cubicBezTo>
                    <a:pt x="10235" y="56043"/>
                    <a:pt x="9250" y="56990"/>
                    <a:pt x="8254" y="57931"/>
                  </a:cubicBezTo>
                  <a:cubicBezTo>
                    <a:pt x="8160" y="58021"/>
                    <a:pt x="8249" y="58147"/>
                    <a:pt x="8352" y="58147"/>
                  </a:cubicBezTo>
                  <a:cubicBezTo>
                    <a:pt x="8381" y="58147"/>
                    <a:pt x="8412" y="58137"/>
                    <a:pt x="8439" y="58113"/>
                  </a:cubicBezTo>
                  <a:cubicBezTo>
                    <a:pt x="9178" y="57457"/>
                    <a:pt x="9883" y="56770"/>
                    <a:pt x="10573" y="56072"/>
                  </a:cubicBezTo>
                  <a:cubicBezTo>
                    <a:pt x="10665" y="55985"/>
                    <a:pt x="10743" y="55910"/>
                    <a:pt x="10850" y="55809"/>
                  </a:cubicBezTo>
                  <a:cubicBezTo>
                    <a:pt x="12721" y="54005"/>
                    <a:pt x="14525" y="52134"/>
                    <a:pt x="16303" y="50240"/>
                  </a:cubicBezTo>
                  <a:lnTo>
                    <a:pt x="16303" y="50240"/>
                  </a:lnTo>
                  <a:cubicBezTo>
                    <a:pt x="13719" y="53037"/>
                    <a:pt x="11046" y="55711"/>
                    <a:pt x="8465" y="58572"/>
                  </a:cubicBezTo>
                  <a:cubicBezTo>
                    <a:pt x="8382" y="58662"/>
                    <a:pt x="8459" y="58812"/>
                    <a:pt x="8562" y="58812"/>
                  </a:cubicBezTo>
                  <a:cubicBezTo>
                    <a:pt x="8585" y="58812"/>
                    <a:pt x="8609" y="58805"/>
                    <a:pt x="8633" y="58788"/>
                  </a:cubicBezTo>
                  <a:cubicBezTo>
                    <a:pt x="9894" y="57896"/>
                    <a:pt x="11066" y="56819"/>
                    <a:pt x="12195" y="55665"/>
                  </a:cubicBezTo>
                  <a:lnTo>
                    <a:pt x="12195" y="55665"/>
                  </a:lnTo>
                  <a:cubicBezTo>
                    <a:pt x="11193" y="56802"/>
                    <a:pt x="10200" y="57948"/>
                    <a:pt x="9216" y="59109"/>
                  </a:cubicBezTo>
                  <a:cubicBezTo>
                    <a:pt x="9138" y="59201"/>
                    <a:pt x="9212" y="59358"/>
                    <a:pt x="9316" y="59358"/>
                  </a:cubicBezTo>
                  <a:cubicBezTo>
                    <a:pt x="9339" y="59358"/>
                    <a:pt x="9364" y="59350"/>
                    <a:pt x="9389" y="59331"/>
                  </a:cubicBezTo>
                  <a:cubicBezTo>
                    <a:pt x="10111" y="58788"/>
                    <a:pt x="10806" y="58214"/>
                    <a:pt x="11494" y="57619"/>
                  </a:cubicBezTo>
                  <a:lnTo>
                    <a:pt x="11494" y="57619"/>
                  </a:lnTo>
                  <a:cubicBezTo>
                    <a:pt x="10856" y="58436"/>
                    <a:pt x="10321" y="59322"/>
                    <a:pt x="9935" y="60356"/>
                  </a:cubicBezTo>
                  <a:cubicBezTo>
                    <a:pt x="9897" y="60456"/>
                    <a:pt x="9987" y="60532"/>
                    <a:pt x="10076" y="60532"/>
                  </a:cubicBezTo>
                  <a:cubicBezTo>
                    <a:pt x="10110" y="60532"/>
                    <a:pt x="10145" y="60520"/>
                    <a:pt x="10171" y="60495"/>
                  </a:cubicBezTo>
                  <a:cubicBezTo>
                    <a:pt x="12259" y="58497"/>
                    <a:pt x="14274" y="56412"/>
                    <a:pt x="16251" y="54288"/>
                  </a:cubicBezTo>
                  <a:lnTo>
                    <a:pt x="16251" y="54288"/>
                  </a:lnTo>
                  <a:cubicBezTo>
                    <a:pt x="14311" y="56421"/>
                    <a:pt x="12397" y="58566"/>
                    <a:pt x="10506" y="60720"/>
                  </a:cubicBezTo>
                  <a:cubicBezTo>
                    <a:pt x="10410" y="60827"/>
                    <a:pt x="10504" y="60967"/>
                    <a:pt x="10616" y="60967"/>
                  </a:cubicBezTo>
                  <a:cubicBezTo>
                    <a:pt x="10649" y="60967"/>
                    <a:pt x="10683" y="60956"/>
                    <a:pt x="10714" y="60928"/>
                  </a:cubicBezTo>
                  <a:cubicBezTo>
                    <a:pt x="11185" y="60529"/>
                    <a:pt x="11647" y="60113"/>
                    <a:pt x="12106" y="59701"/>
                  </a:cubicBezTo>
                  <a:lnTo>
                    <a:pt x="12106" y="59701"/>
                  </a:lnTo>
                  <a:cubicBezTo>
                    <a:pt x="11606" y="60241"/>
                    <a:pt x="11133" y="60803"/>
                    <a:pt x="10694" y="61392"/>
                  </a:cubicBezTo>
                  <a:cubicBezTo>
                    <a:pt x="10611" y="61506"/>
                    <a:pt x="10717" y="61615"/>
                    <a:pt x="10828" y="61615"/>
                  </a:cubicBezTo>
                  <a:cubicBezTo>
                    <a:pt x="10875" y="61615"/>
                    <a:pt x="10922" y="61596"/>
                    <a:pt x="10957" y="61548"/>
                  </a:cubicBezTo>
                  <a:cubicBezTo>
                    <a:pt x="11242" y="61164"/>
                    <a:pt x="11551" y="60792"/>
                    <a:pt x="11869" y="60428"/>
                  </a:cubicBezTo>
                  <a:lnTo>
                    <a:pt x="11869" y="60428"/>
                  </a:lnTo>
                  <a:cubicBezTo>
                    <a:pt x="11496" y="60925"/>
                    <a:pt x="11136" y="61424"/>
                    <a:pt x="10806" y="61935"/>
                  </a:cubicBezTo>
                  <a:cubicBezTo>
                    <a:pt x="10737" y="62045"/>
                    <a:pt x="10838" y="62154"/>
                    <a:pt x="10945" y="62154"/>
                  </a:cubicBezTo>
                  <a:cubicBezTo>
                    <a:pt x="10953" y="62154"/>
                    <a:pt x="10962" y="62153"/>
                    <a:pt x="10971" y="62152"/>
                  </a:cubicBezTo>
                  <a:cubicBezTo>
                    <a:pt x="11219" y="62108"/>
                    <a:pt x="11465" y="62048"/>
                    <a:pt x="11707" y="61978"/>
                  </a:cubicBezTo>
                  <a:lnTo>
                    <a:pt x="11707" y="61978"/>
                  </a:lnTo>
                  <a:cubicBezTo>
                    <a:pt x="11667" y="62042"/>
                    <a:pt x="11618" y="62100"/>
                    <a:pt x="11577" y="62160"/>
                  </a:cubicBezTo>
                  <a:cubicBezTo>
                    <a:pt x="11513" y="62257"/>
                    <a:pt x="11602" y="62348"/>
                    <a:pt x="11693" y="62348"/>
                  </a:cubicBezTo>
                  <a:cubicBezTo>
                    <a:pt x="11732" y="62348"/>
                    <a:pt x="11772" y="62331"/>
                    <a:pt x="11800" y="62290"/>
                  </a:cubicBezTo>
                  <a:cubicBezTo>
                    <a:pt x="11898" y="62143"/>
                    <a:pt x="12016" y="61999"/>
                    <a:pt x="12120" y="61854"/>
                  </a:cubicBezTo>
                  <a:cubicBezTo>
                    <a:pt x="12986" y="61574"/>
                    <a:pt x="13823" y="61164"/>
                    <a:pt x="14632" y="60659"/>
                  </a:cubicBezTo>
                  <a:lnTo>
                    <a:pt x="14632" y="60659"/>
                  </a:lnTo>
                  <a:cubicBezTo>
                    <a:pt x="13878" y="61361"/>
                    <a:pt x="13084" y="62022"/>
                    <a:pt x="12261" y="62637"/>
                  </a:cubicBezTo>
                  <a:cubicBezTo>
                    <a:pt x="12136" y="62729"/>
                    <a:pt x="12209" y="62914"/>
                    <a:pt x="12332" y="62914"/>
                  </a:cubicBezTo>
                  <a:cubicBezTo>
                    <a:pt x="12356" y="62914"/>
                    <a:pt x="12382" y="62907"/>
                    <a:pt x="12409" y="62891"/>
                  </a:cubicBezTo>
                  <a:cubicBezTo>
                    <a:pt x="14860" y="61407"/>
                    <a:pt x="17022" y="59579"/>
                    <a:pt x="19078" y="57625"/>
                  </a:cubicBezTo>
                  <a:lnTo>
                    <a:pt x="19078" y="57625"/>
                  </a:lnTo>
                  <a:cubicBezTo>
                    <a:pt x="17138" y="59712"/>
                    <a:pt x="15174" y="61779"/>
                    <a:pt x="13087" y="63734"/>
                  </a:cubicBezTo>
                  <a:cubicBezTo>
                    <a:pt x="12972" y="63842"/>
                    <a:pt x="13078" y="63987"/>
                    <a:pt x="13202" y="63987"/>
                  </a:cubicBezTo>
                  <a:cubicBezTo>
                    <a:pt x="13236" y="63987"/>
                    <a:pt x="13271" y="63976"/>
                    <a:pt x="13304" y="63950"/>
                  </a:cubicBezTo>
                  <a:cubicBezTo>
                    <a:pt x="20045" y="58710"/>
                    <a:pt x="25851" y="52356"/>
                    <a:pt x="31714" y="46114"/>
                  </a:cubicBezTo>
                  <a:lnTo>
                    <a:pt x="31714" y="46114"/>
                  </a:lnTo>
                  <a:cubicBezTo>
                    <a:pt x="25773" y="52469"/>
                    <a:pt x="19976" y="59031"/>
                    <a:pt x="13618" y="64909"/>
                  </a:cubicBezTo>
                  <a:cubicBezTo>
                    <a:pt x="13501" y="65017"/>
                    <a:pt x="13607" y="65192"/>
                    <a:pt x="13737" y="65192"/>
                  </a:cubicBezTo>
                  <a:cubicBezTo>
                    <a:pt x="13763" y="65192"/>
                    <a:pt x="13791" y="65185"/>
                    <a:pt x="13818" y="65169"/>
                  </a:cubicBezTo>
                  <a:cubicBezTo>
                    <a:pt x="14802" y="64559"/>
                    <a:pt x="15743" y="63881"/>
                    <a:pt x="16632" y="63139"/>
                  </a:cubicBezTo>
                  <a:lnTo>
                    <a:pt x="16632" y="63139"/>
                  </a:lnTo>
                  <a:cubicBezTo>
                    <a:pt x="15919" y="64074"/>
                    <a:pt x="15247" y="65027"/>
                    <a:pt x="14672" y="66020"/>
                  </a:cubicBezTo>
                  <a:cubicBezTo>
                    <a:pt x="14607" y="66132"/>
                    <a:pt x="14701" y="66272"/>
                    <a:pt x="14815" y="66272"/>
                  </a:cubicBezTo>
                  <a:cubicBezTo>
                    <a:pt x="14842" y="66272"/>
                    <a:pt x="14870" y="66264"/>
                    <a:pt x="14897" y="66245"/>
                  </a:cubicBezTo>
                  <a:cubicBezTo>
                    <a:pt x="15763" y="65680"/>
                    <a:pt x="16589" y="65013"/>
                    <a:pt x="17400" y="64305"/>
                  </a:cubicBezTo>
                  <a:lnTo>
                    <a:pt x="17400" y="64305"/>
                  </a:lnTo>
                  <a:cubicBezTo>
                    <a:pt x="16624" y="65215"/>
                    <a:pt x="15859" y="66130"/>
                    <a:pt x="15128" y="67065"/>
                  </a:cubicBezTo>
                  <a:cubicBezTo>
                    <a:pt x="15038" y="67179"/>
                    <a:pt x="15114" y="67352"/>
                    <a:pt x="15240" y="67352"/>
                  </a:cubicBezTo>
                  <a:cubicBezTo>
                    <a:pt x="15267" y="67352"/>
                    <a:pt x="15297" y="67344"/>
                    <a:pt x="15327" y="67325"/>
                  </a:cubicBezTo>
                  <a:cubicBezTo>
                    <a:pt x="16113" y="66855"/>
                    <a:pt x="16855" y="66323"/>
                    <a:pt x="17579" y="65769"/>
                  </a:cubicBezTo>
                  <a:lnTo>
                    <a:pt x="17579" y="65769"/>
                  </a:lnTo>
                  <a:cubicBezTo>
                    <a:pt x="17051" y="66347"/>
                    <a:pt x="16523" y="66924"/>
                    <a:pt x="15994" y="67501"/>
                  </a:cubicBezTo>
                  <a:cubicBezTo>
                    <a:pt x="15887" y="67622"/>
                    <a:pt x="15986" y="67762"/>
                    <a:pt x="16109" y="67762"/>
                  </a:cubicBezTo>
                  <a:cubicBezTo>
                    <a:pt x="16144" y="67762"/>
                    <a:pt x="16182" y="67751"/>
                    <a:pt x="16217" y="67724"/>
                  </a:cubicBezTo>
                  <a:cubicBezTo>
                    <a:pt x="16933" y="67166"/>
                    <a:pt x="17626" y="66589"/>
                    <a:pt x="18313" y="66006"/>
                  </a:cubicBezTo>
                  <a:lnTo>
                    <a:pt x="18313" y="66006"/>
                  </a:lnTo>
                  <a:cubicBezTo>
                    <a:pt x="17473" y="66869"/>
                    <a:pt x="16624" y="67721"/>
                    <a:pt x="15798" y="68598"/>
                  </a:cubicBezTo>
                  <a:cubicBezTo>
                    <a:pt x="15707" y="68694"/>
                    <a:pt x="15796" y="68826"/>
                    <a:pt x="15897" y="68826"/>
                  </a:cubicBezTo>
                  <a:cubicBezTo>
                    <a:pt x="15927" y="68826"/>
                    <a:pt x="15958" y="68814"/>
                    <a:pt x="15986" y="68786"/>
                  </a:cubicBezTo>
                  <a:cubicBezTo>
                    <a:pt x="18549" y="66113"/>
                    <a:pt x="21182" y="63511"/>
                    <a:pt x="23847" y="60942"/>
                  </a:cubicBezTo>
                  <a:lnTo>
                    <a:pt x="23847" y="60942"/>
                  </a:lnTo>
                  <a:cubicBezTo>
                    <a:pt x="21434" y="63618"/>
                    <a:pt x="18948" y="66222"/>
                    <a:pt x="16217" y="68584"/>
                  </a:cubicBezTo>
                  <a:cubicBezTo>
                    <a:pt x="16109" y="68677"/>
                    <a:pt x="16208" y="68844"/>
                    <a:pt x="16323" y="68844"/>
                  </a:cubicBezTo>
                  <a:cubicBezTo>
                    <a:pt x="16347" y="68844"/>
                    <a:pt x="16372" y="68837"/>
                    <a:pt x="16396" y="68821"/>
                  </a:cubicBezTo>
                  <a:cubicBezTo>
                    <a:pt x="19147" y="66912"/>
                    <a:pt x="21685" y="64741"/>
                    <a:pt x="24121" y="62452"/>
                  </a:cubicBezTo>
                  <a:lnTo>
                    <a:pt x="24121" y="62452"/>
                  </a:lnTo>
                  <a:cubicBezTo>
                    <a:pt x="23902" y="62694"/>
                    <a:pt x="23677" y="62928"/>
                    <a:pt x="23457" y="63171"/>
                  </a:cubicBezTo>
                  <a:cubicBezTo>
                    <a:pt x="21344" y="64993"/>
                    <a:pt x="19219" y="66846"/>
                    <a:pt x="17501" y="68904"/>
                  </a:cubicBezTo>
                  <a:cubicBezTo>
                    <a:pt x="17413" y="69012"/>
                    <a:pt x="17491" y="69173"/>
                    <a:pt x="17612" y="69173"/>
                  </a:cubicBezTo>
                  <a:cubicBezTo>
                    <a:pt x="17637" y="69173"/>
                    <a:pt x="17664" y="69166"/>
                    <a:pt x="17692" y="69150"/>
                  </a:cubicBezTo>
                  <a:cubicBezTo>
                    <a:pt x="19987" y="67813"/>
                    <a:pt x="22031" y="65772"/>
                    <a:pt x="23960" y="63592"/>
                  </a:cubicBezTo>
                  <a:cubicBezTo>
                    <a:pt x="28856" y="59346"/>
                    <a:pt x="33198" y="54236"/>
                    <a:pt x="37754" y="49665"/>
                  </a:cubicBezTo>
                  <a:cubicBezTo>
                    <a:pt x="40499" y="46911"/>
                    <a:pt x="43450" y="44385"/>
                    <a:pt x="46409" y="41871"/>
                  </a:cubicBezTo>
                  <a:lnTo>
                    <a:pt x="46409" y="41871"/>
                  </a:lnTo>
                  <a:cubicBezTo>
                    <a:pt x="45306" y="42881"/>
                    <a:pt x="44215" y="43906"/>
                    <a:pt x="43161" y="44980"/>
                  </a:cubicBezTo>
                  <a:cubicBezTo>
                    <a:pt x="38686" y="49544"/>
                    <a:pt x="34151" y="54039"/>
                    <a:pt x="29722" y="58650"/>
                  </a:cubicBezTo>
                  <a:cubicBezTo>
                    <a:pt x="28611" y="59744"/>
                    <a:pt x="27485" y="60832"/>
                    <a:pt x="26339" y="61889"/>
                  </a:cubicBezTo>
                  <a:cubicBezTo>
                    <a:pt x="23610" y="64406"/>
                    <a:pt x="20871" y="66774"/>
                    <a:pt x="18980" y="70010"/>
                  </a:cubicBezTo>
                  <a:cubicBezTo>
                    <a:pt x="18913" y="70127"/>
                    <a:pt x="19017" y="70255"/>
                    <a:pt x="19127" y="70255"/>
                  </a:cubicBezTo>
                  <a:cubicBezTo>
                    <a:pt x="19164" y="70255"/>
                    <a:pt x="19202" y="70241"/>
                    <a:pt x="19234" y="70206"/>
                  </a:cubicBezTo>
                  <a:cubicBezTo>
                    <a:pt x="22649" y="66549"/>
                    <a:pt x="26082" y="62905"/>
                    <a:pt x="29529" y="59273"/>
                  </a:cubicBezTo>
                  <a:cubicBezTo>
                    <a:pt x="30770" y="58069"/>
                    <a:pt x="31997" y="56851"/>
                    <a:pt x="33215" y="55621"/>
                  </a:cubicBezTo>
                  <a:lnTo>
                    <a:pt x="33215" y="55621"/>
                  </a:lnTo>
                  <a:cubicBezTo>
                    <a:pt x="31339" y="57697"/>
                    <a:pt x="29503" y="59810"/>
                    <a:pt x="27632" y="61901"/>
                  </a:cubicBezTo>
                  <a:cubicBezTo>
                    <a:pt x="24967" y="64877"/>
                    <a:pt x="21376" y="67216"/>
                    <a:pt x="19300" y="70654"/>
                  </a:cubicBezTo>
                  <a:cubicBezTo>
                    <a:pt x="19232" y="70766"/>
                    <a:pt x="19331" y="70908"/>
                    <a:pt x="19444" y="70908"/>
                  </a:cubicBezTo>
                  <a:cubicBezTo>
                    <a:pt x="19471" y="70908"/>
                    <a:pt x="19499" y="70900"/>
                    <a:pt x="19525" y="70882"/>
                  </a:cubicBezTo>
                  <a:cubicBezTo>
                    <a:pt x="22473" y="68873"/>
                    <a:pt x="24601" y="66196"/>
                    <a:pt x="26985" y="63578"/>
                  </a:cubicBezTo>
                  <a:cubicBezTo>
                    <a:pt x="27872" y="62605"/>
                    <a:pt x="28784" y="61649"/>
                    <a:pt x="29702" y="60700"/>
                  </a:cubicBezTo>
                  <a:lnTo>
                    <a:pt x="29702" y="60700"/>
                  </a:lnTo>
                  <a:cubicBezTo>
                    <a:pt x="26728" y="64020"/>
                    <a:pt x="23847" y="67426"/>
                    <a:pt x="20833" y="70726"/>
                  </a:cubicBezTo>
                  <a:cubicBezTo>
                    <a:pt x="20719" y="70851"/>
                    <a:pt x="20826" y="71012"/>
                    <a:pt x="20955" y="71012"/>
                  </a:cubicBezTo>
                  <a:cubicBezTo>
                    <a:pt x="20993" y="71012"/>
                    <a:pt x="21033" y="70998"/>
                    <a:pt x="21070" y="70966"/>
                  </a:cubicBezTo>
                  <a:cubicBezTo>
                    <a:pt x="23047" y="69222"/>
                    <a:pt x="24941" y="67400"/>
                    <a:pt x="26800" y="65547"/>
                  </a:cubicBezTo>
                  <a:lnTo>
                    <a:pt x="26800" y="65547"/>
                  </a:lnTo>
                  <a:cubicBezTo>
                    <a:pt x="26512" y="65887"/>
                    <a:pt x="26217" y="66219"/>
                    <a:pt x="25931" y="66566"/>
                  </a:cubicBezTo>
                  <a:cubicBezTo>
                    <a:pt x="25057" y="67620"/>
                    <a:pt x="23939" y="68881"/>
                    <a:pt x="23350" y="69615"/>
                  </a:cubicBezTo>
                  <a:cubicBezTo>
                    <a:pt x="22681" y="70258"/>
                    <a:pt x="22017" y="70914"/>
                    <a:pt x="21367" y="71586"/>
                  </a:cubicBezTo>
                  <a:cubicBezTo>
                    <a:pt x="21249" y="71709"/>
                    <a:pt x="21367" y="71883"/>
                    <a:pt x="21498" y="71883"/>
                  </a:cubicBezTo>
                  <a:cubicBezTo>
                    <a:pt x="21537" y="71883"/>
                    <a:pt x="21577" y="71868"/>
                    <a:pt x="21613" y="71832"/>
                  </a:cubicBezTo>
                  <a:cubicBezTo>
                    <a:pt x="22277" y="71159"/>
                    <a:pt x="22929" y="70478"/>
                    <a:pt x="23576" y="69794"/>
                  </a:cubicBezTo>
                  <a:cubicBezTo>
                    <a:pt x="23948" y="69490"/>
                    <a:pt x="24485" y="69026"/>
                    <a:pt x="25267" y="68321"/>
                  </a:cubicBezTo>
                  <a:cubicBezTo>
                    <a:pt x="26012" y="67651"/>
                    <a:pt x="26731" y="66959"/>
                    <a:pt x="27436" y="66260"/>
                  </a:cubicBezTo>
                  <a:lnTo>
                    <a:pt x="27436" y="66260"/>
                  </a:lnTo>
                  <a:cubicBezTo>
                    <a:pt x="27130" y="66635"/>
                    <a:pt x="26803" y="67034"/>
                    <a:pt x="26466" y="67441"/>
                  </a:cubicBezTo>
                  <a:cubicBezTo>
                    <a:pt x="26503" y="67400"/>
                    <a:pt x="26544" y="67354"/>
                    <a:pt x="26578" y="67319"/>
                  </a:cubicBezTo>
                  <a:cubicBezTo>
                    <a:pt x="28813" y="65079"/>
                    <a:pt x="30992" y="62793"/>
                    <a:pt x="33201" y="60532"/>
                  </a:cubicBezTo>
                  <a:cubicBezTo>
                    <a:pt x="38291" y="55327"/>
                    <a:pt x="43337" y="49917"/>
                    <a:pt x="48632" y="44824"/>
                  </a:cubicBezTo>
                  <a:cubicBezTo>
                    <a:pt x="50511" y="43317"/>
                    <a:pt x="52411" y="41830"/>
                    <a:pt x="54218" y="40248"/>
                  </a:cubicBezTo>
                  <a:lnTo>
                    <a:pt x="54218" y="40248"/>
                  </a:lnTo>
                  <a:cubicBezTo>
                    <a:pt x="49374" y="44838"/>
                    <a:pt x="44732" y="49634"/>
                    <a:pt x="39850" y="54186"/>
                  </a:cubicBezTo>
                  <a:cubicBezTo>
                    <a:pt x="34890" y="58811"/>
                    <a:pt x="30314" y="63988"/>
                    <a:pt x="25397" y="68688"/>
                  </a:cubicBezTo>
                  <a:cubicBezTo>
                    <a:pt x="25764" y="68287"/>
                    <a:pt x="26125" y="67862"/>
                    <a:pt x="26471" y="67444"/>
                  </a:cubicBezTo>
                  <a:lnTo>
                    <a:pt x="26471" y="67444"/>
                  </a:lnTo>
                  <a:cubicBezTo>
                    <a:pt x="26113" y="67819"/>
                    <a:pt x="25701" y="68315"/>
                    <a:pt x="25247" y="68829"/>
                  </a:cubicBezTo>
                  <a:cubicBezTo>
                    <a:pt x="24748" y="69306"/>
                    <a:pt x="24245" y="69782"/>
                    <a:pt x="23737" y="70247"/>
                  </a:cubicBezTo>
                  <a:cubicBezTo>
                    <a:pt x="23342" y="70544"/>
                    <a:pt x="22949" y="70778"/>
                    <a:pt x="22562" y="70917"/>
                  </a:cubicBezTo>
                  <a:cubicBezTo>
                    <a:pt x="22517" y="70933"/>
                    <a:pt x="22531" y="70999"/>
                    <a:pt x="22575" y="70999"/>
                  </a:cubicBezTo>
                  <a:cubicBezTo>
                    <a:pt x="22578" y="70999"/>
                    <a:pt x="22582" y="70998"/>
                    <a:pt x="22585" y="70997"/>
                  </a:cubicBezTo>
                  <a:cubicBezTo>
                    <a:pt x="22811" y="70931"/>
                    <a:pt x="23036" y="70810"/>
                    <a:pt x="23264" y="70668"/>
                  </a:cubicBezTo>
                  <a:lnTo>
                    <a:pt x="23264" y="70668"/>
                  </a:lnTo>
                  <a:cubicBezTo>
                    <a:pt x="22733" y="71148"/>
                    <a:pt x="22204" y="71630"/>
                    <a:pt x="21662" y="72095"/>
                  </a:cubicBezTo>
                  <a:cubicBezTo>
                    <a:pt x="21607" y="72140"/>
                    <a:pt x="21657" y="72209"/>
                    <a:pt x="21714" y="72209"/>
                  </a:cubicBezTo>
                  <a:cubicBezTo>
                    <a:pt x="21729" y="72209"/>
                    <a:pt x="21745" y="72204"/>
                    <a:pt x="21760" y="72193"/>
                  </a:cubicBezTo>
                  <a:cubicBezTo>
                    <a:pt x="22542" y="71555"/>
                    <a:pt x="23310" y="70896"/>
                    <a:pt x="24066" y="70221"/>
                  </a:cubicBezTo>
                  <a:lnTo>
                    <a:pt x="24066" y="70221"/>
                  </a:lnTo>
                  <a:cubicBezTo>
                    <a:pt x="23437" y="70821"/>
                    <a:pt x="22802" y="71416"/>
                    <a:pt x="22175" y="72017"/>
                  </a:cubicBezTo>
                  <a:cubicBezTo>
                    <a:pt x="22116" y="72076"/>
                    <a:pt x="22171" y="72175"/>
                    <a:pt x="22240" y="72175"/>
                  </a:cubicBezTo>
                  <a:cubicBezTo>
                    <a:pt x="22255" y="72175"/>
                    <a:pt x="22270" y="72171"/>
                    <a:pt x="22285" y="72161"/>
                  </a:cubicBezTo>
                  <a:lnTo>
                    <a:pt x="22510" y="72002"/>
                  </a:lnTo>
                  <a:cubicBezTo>
                    <a:pt x="22584" y="71950"/>
                    <a:pt x="22540" y="71836"/>
                    <a:pt x="22468" y="71836"/>
                  </a:cubicBezTo>
                  <a:cubicBezTo>
                    <a:pt x="22454" y="71836"/>
                    <a:pt x="22439" y="71840"/>
                    <a:pt x="22424" y="71850"/>
                  </a:cubicBezTo>
                  <a:lnTo>
                    <a:pt x="22424" y="71850"/>
                  </a:lnTo>
                  <a:cubicBezTo>
                    <a:pt x="23220" y="71314"/>
                    <a:pt x="23998" y="70731"/>
                    <a:pt x="24765" y="70114"/>
                  </a:cubicBezTo>
                  <a:lnTo>
                    <a:pt x="24765" y="70114"/>
                  </a:lnTo>
                  <a:cubicBezTo>
                    <a:pt x="24058" y="70922"/>
                    <a:pt x="23362" y="71739"/>
                    <a:pt x="22684" y="72580"/>
                  </a:cubicBezTo>
                  <a:cubicBezTo>
                    <a:pt x="22606" y="72676"/>
                    <a:pt x="22677" y="72836"/>
                    <a:pt x="22784" y="72836"/>
                  </a:cubicBezTo>
                  <a:cubicBezTo>
                    <a:pt x="22809" y="72836"/>
                    <a:pt x="22835" y="72828"/>
                    <a:pt x="22863" y="72808"/>
                  </a:cubicBezTo>
                  <a:cubicBezTo>
                    <a:pt x="24410" y="71653"/>
                    <a:pt x="25911" y="70440"/>
                    <a:pt x="27378" y="69187"/>
                  </a:cubicBezTo>
                  <a:lnTo>
                    <a:pt x="27378" y="69187"/>
                  </a:lnTo>
                  <a:cubicBezTo>
                    <a:pt x="26030" y="70663"/>
                    <a:pt x="24676" y="72147"/>
                    <a:pt x="23319" y="73642"/>
                  </a:cubicBezTo>
                  <a:cubicBezTo>
                    <a:pt x="23208" y="73763"/>
                    <a:pt x="23319" y="73930"/>
                    <a:pt x="23441" y="73930"/>
                  </a:cubicBezTo>
                  <a:cubicBezTo>
                    <a:pt x="23479" y="73930"/>
                    <a:pt x="23518" y="73914"/>
                    <a:pt x="23553" y="73876"/>
                  </a:cubicBezTo>
                  <a:cubicBezTo>
                    <a:pt x="25608" y="71627"/>
                    <a:pt x="27629" y="69387"/>
                    <a:pt x="29670" y="67172"/>
                  </a:cubicBezTo>
                  <a:cubicBezTo>
                    <a:pt x="33900" y="63350"/>
                    <a:pt x="37863" y="59204"/>
                    <a:pt x="41801" y="55029"/>
                  </a:cubicBezTo>
                  <a:cubicBezTo>
                    <a:pt x="43248" y="53736"/>
                    <a:pt x="44723" y="52425"/>
                    <a:pt x="46204" y="51100"/>
                  </a:cubicBezTo>
                  <a:lnTo>
                    <a:pt x="46204" y="51100"/>
                  </a:lnTo>
                  <a:cubicBezTo>
                    <a:pt x="41784" y="55223"/>
                    <a:pt x="37684" y="59698"/>
                    <a:pt x="33588" y="64158"/>
                  </a:cubicBezTo>
                  <a:cubicBezTo>
                    <a:pt x="31229" y="66243"/>
                    <a:pt x="28937" y="68382"/>
                    <a:pt x="26835" y="70680"/>
                  </a:cubicBezTo>
                  <a:cubicBezTo>
                    <a:pt x="27291" y="70267"/>
                    <a:pt x="27768" y="69863"/>
                    <a:pt x="28250" y="69467"/>
                  </a:cubicBezTo>
                  <a:lnTo>
                    <a:pt x="28250" y="69467"/>
                  </a:lnTo>
                  <a:cubicBezTo>
                    <a:pt x="27903" y="69785"/>
                    <a:pt x="27563" y="70108"/>
                    <a:pt x="27216" y="70429"/>
                  </a:cubicBezTo>
                  <a:cubicBezTo>
                    <a:pt x="26968" y="70657"/>
                    <a:pt x="26711" y="70873"/>
                    <a:pt x="26454" y="71090"/>
                  </a:cubicBezTo>
                  <a:cubicBezTo>
                    <a:pt x="25547" y="72103"/>
                    <a:pt x="24667" y="73140"/>
                    <a:pt x="23856" y="74231"/>
                  </a:cubicBezTo>
                  <a:cubicBezTo>
                    <a:pt x="23784" y="74327"/>
                    <a:pt x="23884" y="74432"/>
                    <a:pt x="23981" y="74432"/>
                  </a:cubicBezTo>
                  <a:cubicBezTo>
                    <a:pt x="24013" y="74432"/>
                    <a:pt x="24044" y="74421"/>
                    <a:pt x="24069" y="74395"/>
                  </a:cubicBezTo>
                  <a:cubicBezTo>
                    <a:pt x="24124" y="74344"/>
                    <a:pt x="24173" y="74292"/>
                    <a:pt x="24228" y="74240"/>
                  </a:cubicBezTo>
                  <a:lnTo>
                    <a:pt x="24228" y="74240"/>
                  </a:lnTo>
                  <a:cubicBezTo>
                    <a:pt x="24166" y="74362"/>
                    <a:pt x="24100" y="74487"/>
                    <a:pt x="24054" y="74610"/>
                  </a:cubicBezTo>
                  <a:lnTo>
                    <a:pt x="24054" y="74610"/>
                  </a:lnTo>
                  <a:cubicBezTo>
                    <a:pt x="24059" y="74600"/>
                    <a:pt x="24067" y="74595"/>
                    <a:pt x="24076" y="74595"/>
                  </a:cubicBezTo>
                  <a:cubicBezTo>
                    <a:pt x="24082" y="74595"/>
                    <a:pt x="24087" y="74597"/>
                    <a:pt x="24092" y="74600"/>
                  </a:cubicBezTo>
                  <a:cubicBezTo>
                    <a:pt x="24332" y="74271"/>
                    <a:pt x="24575" y="73948"/>
                    <a:pt x="24832" y="73639"/>
                  </a:cubicBezTo>
                  <a:cubicBezTo>
                    <a:pt x="26087" y="72406"/>
                    <a:pt x="27326" y="71159"/>
                    <a:pt x="28544" y="69892"/>
                  </a:cubicBezTo>
                  <a:cubicBezTo>
                    <a:pt x="28790" y="69675"/>
                    <a:pt x="29038" y="69464"/>
                    <a:pt x="29286" y="69251"/>
                  </a:cubicBezTo>
                  <a:lnTo>
                    <a:pt x="29286" y="69251"/>
                  </a:lnTo>
                  <a:cubicBezTo>
                    <a:pt x="29136" y="69363"/>
                    <a:pt x="28986" y="69476"/>
                    <a:pt x="28836" y="69589"/>
                  </a:cubicBezTo>
                  <a:cubicBezTo>
                    <a:pt x="29670" y="68723"/>
                    <a:pt x="30504" y="67854"/>
                    <a:pt x="31330" y="66976"/>
                  </a:cubicBezTo>
                  <a:cubicBezTo>
                    <a:pt x="31691" y="66673"/>
                    <a:pt x="32035" y="66373"/>
                    <a:pt x="32349" y="66078"/>
                  </a:cubicBezTo>
                  <a:cubicBezTo>
                    <a:pt x="33810" y="64707"/>
                    <a:pt x="35242" y="63304"/>
                    <a:pt x="36668" y="61895"/>
                  </a:cubicBezTo>
                  <a:cubicBezTo>
                    <a:pt x="39443" y="59377"/>
                    <a:pt x="42197" y="56843"/>
                    <a:pt x="44908" y="54224"/>
                  </a:cubicBezTo>
                  <a:cubicBezTo>
                    <a:pt x="45803" y="53364"/>
                    <a:pt x="46660" y="52483"/>
                    <a:pt x="47506" y="51597"/>
                  </a:cubicBezTo>
                  <a:cubicBezTo>
                    <a:pt x="48280" y="50927"/>
                    <a:pt x="49053" y="50254"/>
                    <a:pt x="49833" y="49579"/>
                  </a:cubicBezTo>
                  <a:lnTo>
                    <a:pt x="49833" y="49579"/>
                  </a:lnTo>
                  <a:cubicBezTo>
                    <a:pt x="47018" y="52394"/>
                    <a:pt x="44229" y="55226"/>
                    <a:pt x="41409" y="57928"/>
                  </a:cubicBezTo>
                  <a:cubicBezTo>
                    <a:pt x="38210" y="60994"/>
                    <a:pt x="35118" y="64201"/>
                    <a:pt x="31778" y="67114"/>
                  </a:cubicBezTo>
                  <a:cubicBezTo>
                    <a:pt x="30946" y="67836"/>
                    <a:pt x="30112" y="68541"/>
                    <a:pt x="29283" y="69251"/>
                  </a:cubicBezTo>
                  <a:cubicBezTo>
                    <a:pt x="30707" y="68194"/>
                    <a:pt x="32098" y="67230"/>
                    <a:pt x="33025" y="66427"/>
                  </a:cubicBezTo>
                  <a:cubicBezTo>
                    <a:pt x="34229" y="65385"/>
                    <a:pt x="35392" y="64285"/>
                    <a:pt x="36544" y="63171"/>
                  </a:cubicBezTo>
                  <a:lnTo>
                    <a:pt x="36544" y="63171"/>
                  </a:lnTo>
                  <a:cubicBezTo>
                    <a:pt x="35490" y="64225"/>
                    <a:pt x="34494" y="65316"/>
                    <a:pt x="33602" y="66468"/>
                  </a:cubicBezTo>
                  <a:cubicBezTo>
                    <a:pt x="33545" y="66542"/>
                    <a:pt x="33610" y="66640"/>
                    <a:pt x="33678" y="66640"/>
                  </a:cubicBezTo>
                  <a:cubicBezTo>
                    <a:pt x="33700" y="66640"/>
                    <a:pt x="33722" y="66630"/>
                    <a:pt x="33741" y="66606"/>
                  </a:cubicBezTo>
                  <a:cubicBezTo>
                    <a:pt x="37133" y="62296"/>
                    <a:pt x="42050" y="58861"/>
                    <a:pt x="46057" y="55125"/>
                  </a:cubicBezTo>
                  <a:cubicBezTo>
                    <a:pt x="47391" y="53880"/>
                    <a:pt x="48716" y="52622"/>
                    <a:pt x="50038" y="51349"/>
                  </a:cubicBezTo>
                  <a:lnTo>
                    <a:pt x="50038" y="51349"/>
                  </a:lnTo>
                  <a:cubicBezTo>
                    <a:pt x="44937" y="56568"/>
                    <a:pt x="39549" y="61453"/>
                    <a:pt x="34330" y="66546"/>
                  </a:cubicBezTo>
                  <a:cubicBezTo>
                    <a:pt x="34235" y="66640"/>
                    <a:pt x="34322" y="66779"/>
                    <a:pt x="34432" y="66779"/>
                  </a:cubicBezTo>
                  <a:cubicBezTo>
                    <a:pt x="34453" y="66779"/>
                    <a:pt x="34475" y="66774"/>
                    <a:pt x="34497" y="66762"/>
                  </a:cubicBezTo>
                  <a:cubicBezTo>
                    <a:pt x="36530" y="65680"/>
                    <a:pt x="38343" y="64210"/>
                    <a:pt x="40046" y="62579"/>
                  </a:cubicBezTo>
                  <a:lnTo>
                    <a:pt x="40046" y="62579"/>
                  </a:lnTo>
                  <a:cubicBezTo>
                    <a:pt x="39038" y="63734"/>
                    <a:pt x="38068" y="64909"/>
                    <a:pt x="37127" y="66113"/>
                  </a:cubicBezTo>
                  <a:cubicBezTo>
                    <a:pt x="37052" y="66207"/>
                    <a:pt x="37118" y="66366"/>
                    <a:pt x="37225" y="66366"/>
                  </a:cubicBezTo>
                  <a:cubicBezTo>
                    <a:pt x="37249" y="66366"/>
                    <a:pt x="37276" y="66357"/>
                    <a:pt x="37303" y="66338"/>
                  </a:cubicBezTo>
                  <a:cubicBezTo>
                    <a:pt x="42009" y="63000"/>
                    <a:pt x="45933" y="58858"/>
                    <a:pt x="49827" y="54631"/>
                  </a:cubicBezTo>
                  <a:cubicBezTo>
                    <a:pt x="50725" y="53655"/>
                    <a:pt x="51629" y="52694"/>
                    <a:pt x="52544" y="51744"/>
                  </a:cubicBezTo>
                  <a:cubicBezTo>
                    <a:pt x="52650" y="51662"/>
                    <a:pt x="52728" y="51613"/>
                    <a:pt x="52763" y="51613"/>
                  </a:cubicBezTo>
                  <a:cubicBezTo>
                    <a:pt x="52876" y="51613"/>
                    <a:pt x="52571" y="52102"/>
                    <a:pt x="51401" y="53592"/>
                  </a:cubicBezTo>
                  <a:cubicBezTo>
                    <a:pt x="50003" y="55367"/>
                    <a:pt x="48366" y="56964"/>
                    <a:pt x="46770" y="58563"/>
                  </a:cubicBezTo>
                  <a:cubicBezTo>
                    <a:pt x="46750" y="58551"/>
                    <a:pt x="46728" y="58545"/>
                    <a:pt x="46706" y="58545"/>
                  </a:cubicBezTo>
                  <a:cubicBezTo>
                    <a:pt x="46675" y="58545"/>
                    <a:pt x="46645" y="58556"/>
                    <a:pt x="46620" y="58578"/>
                  </a:cubicBezTo>
                  <a:cubicBezTo>
                    <a:pt x="44068" y="60971"/>
                    <a:pt x="41365" y="63151"/>
                    <a:pt x="39191" y="65916"/>
                  </a:cubicBezTo>
                  <a:cubicBezTo>
                    <a:pt x="39111" y="66003"/>
                    <a:pt x="39189" y="66119"/>
                    <a:pt x="39280" y="66119"/>
                  </a:cubicBezTo>
                  <a:cubicBezTo>
                    <a:pt x="39307" y="66119"/>
                    <a:pt x="39336" y="66108"/>
                    <a:pt x="39362" y="66084"/>
                  </a:cubicBezTo>
                  <a:cubicBezTo>
                    <a:pt x="41184" y="64577"/>
                    <a:pt x="43046" y="62949"/>
                    <a:pt x="44856" y="61228"/>
                  </a:cubicBezTo>
                  <a:lnTo>
                    <a:pt x="44856" y="61228"/>
                  </a:lnTo>
                  <a:cubicBezTo>
                    <a:pt x="43251" y="63347"/>
                    <a:pt x="41235" y="65198"/>
                    <a:pt x="39402" y="67094"/>
                  </a:cubicBezTo>
                  <a:cubicBezTo>
                    <a:pt x="39324" y="67177"/>
                    <a:pt x="39399" y="67317"/>
                    <a:pt x="39491" y="67317"/>
                  </a:cubicBezTo>
                  <a:cubicBezTo>
                    <a:pt x="39512" y="67317"/>
                    <a:pt x="39534" y="67310"/>
                    <a:pt x="39555" y="67293"/>
                  </a:cubicBezTo>
                  <a:cubicBezTo>
                    <a:pt x="39844" y="67083"/>
                    <a:pt x="40130" y="66869"/>
                    <a:pt x="40416" y="66650"/>
                  </a:cubicBezTo>
                  <a:cubicBezTo>
                    <a:pt x="41014" y="66133"/>
                    <a:pt x="41309" y="65939"/>
                    <a:pt x="41416" y="65939"/>
                  </a:cubicBezTo>
                  <a:cubicBezTo>
                    <a:pt x="41686" y="65939"/>
                    <a:pt x="40781" y="67159"/>
                    <a:pt x="40569" y="67553"/>
                  </a:cubicBezTo>
                  <a:cubicBezTo>
                    <a:pt x="40520" y="67642"/>
                    <a:pt x="40589" y="67746"/>
                    <a:pt x="40677" y="67746"/>
                  </a:cubicBezTo>
                  <a:cubicBezTo>
                    <a:pt x="40698" y="67746"/>
                    <a:pt x="40720" y="67740"/>
                    <a:pt x="40742" y="67727"/>
                  </a:cubicBezTo>
                  <a:cubicBezTo>
                    <a:pt x="41068" y="67436"/>
                    <a:pt x="41289" y="67291"/>
                    <a:pt x="41406" y="67291"/>
                  </a:cubicBezTo>
                  <a:cubicBezTo>
                    <a:pt x="41585" y="67291"/>
                    <a:pt x="41521" y="67629"/>
                    <a:pt x="41212" y="68304"/>
                  </a:cubicBezTo>
                  <a:cubicBezTo>
                    <a:pt x="41159" y="68398"/>
                    <a:pt x="41234" y="68505"/>
                    <a:pt x="41326" y="68505"/>
                  </a:cubicBezTo>
                  <a:cubicBezTo>
                    <a:pt x="41347" y="68505"/>
                    <a:pt x="41370" y="68499"/>
                    <a:pt x="41391" y="68486"/>
                  </a:cubicBezTo>
                  <a:cubicBezTo>
                    <a:pt x="41622" y="68367"/>
                    <a:pt x="41842" y="68223"/>
                    <a:pt x="42038" y="68056"/>
                  </a:cubicBezTo>
                  <a:cubicBezTo>
                    <a:pt x="42150" y="67970"/>
                    <a:pt x="42080" y="67798"/>
                    <a:pt x="41975" y="67798"/>
                  </a:cubicBezTo>
                  <a:cubicBezTo>
                    <a:pt x="41953" y="67798"/>
                    <a:pt x="41929" y="67806"/>
                    <a:pt x="41905" y="67825"/>
                  </a:cubicBezTo>
                  <a:cubicBezTo>
                    <a:pt x="41817" y="67892"/>
                    <a:pt x="41761" y="67921"/>
                    <a:pt x="41729" y="67921"/>
                  </a:cubicBezTo>
                  <a:cubicBezTo>
                    <a:pt x="41557" y="67921"/>
                    <a:pt x="42106" y="67061"/>
                    <a:pt x="42206" y="66788"/>
                  </a:cubicBezTo>
                  <a:cubicBezTo>
                    <a:pt x="42238" y="66703"/>
                    <a:pt x="42156" y="66625"/>
                    <a:pt x="42075" y="66625"/>
                  </a:cubicBezTo>
                  <a:cubicBezTo>
                    <a:pt x="42054" y="66625"/>
                    <a:pt x="42034" y="66630"/>
                    <a:pt x="42015" y="66641"/>
                  </a:cubicBezTo>
                  <a:cubicBezTo>
                    <a:pt x="41644" y="66870"/>
                    <a:pt x="41425" y="66964"/>
                    <a:pt x="41313" y="66964"/>
                  </a:cubicBezTo>
                  <a:cubicBezTo>
                    <a:pt x="40924" y="66964"/>
                    <a:pt x="41820" y="65832"/>
                    <a:pt x="42076" y="65307"/>
                  </a:cubicBezTo>
                  <a:cubicBezTo>
                    <a:pt x="42113" y="65231"/>
                    <a:pt x="42053" y="65121"/>
                    <a:pt x="41973" y="65121"/>
                  </a:cubicBezTo>
                  <a:cubicBezTo>
                    <a:pt x="41953" y="65121"/>
                    <a:pt x="41932" y="65127"/>
                    <a:pt x="41911" y="65143"/>
                  </a:cubicBezTo>
                  <a:cubicBezTo>
                    <a:pt x="41105" y="65745"/>
                    <a:pt x="41131" y="65686"/>
                    <a:pt x="40696" y="66131"/>
                  </a:cubicBezTo>
                  <a:lnTo>
                    <a:pt x="40696" y="66131"/>
                  </a:lnTo>
                  <a:cubicBezTo>
                    <a:pt x="41366" y="65444"/>
                    <a:pt x="42037" y="64759"/>
                    <a:pt x="42702" y="64063"/>
                  </a:cubicBezTo>
                  <a:cubicBezTo>
                    <a:pt x="43834" y="62879"/>
                    <a:pt x="44870" y="61644"/>
                    <a:pt x="45800" y="60318"/>
                  </a:cubicBezTo>
                  <a:cubicBezTo>
                    <a:pt x="48649" y="57524"/>
                    <a:pt x="51317" y="54501"/>
                    <a:pt x="53407" y="51328"/>
                  </a:cubicBezTo>
                  <a:cubicBezTo>
                    <a:pt x="53436" y="51360"/>
                    <a:pt x="53478" y="51379"/>
                    <a:pt x="53520" y="51379"/>
                  </a:cubicBezTo>
                  <a:cubicBezTo>
                    <a:pt x="53528" y="51379"/>
                    <a:pt x="53535" y="51379"/>
                    <a:pt x="53543" y="51377"/>
                  </a:cubicBezTo>
                  <a:cubicBezTo>
                    <a:pt x="54065" y="51276"/>
                    <a:pt x="54571" y="51097"/>
                    <a:pt x="55038" y="50840"/>
                  </a:cubicBezTo>
                  <a:lnTo>
                    <a:pt x="55038" y="50840"/>
                  </a:lnTo>
                  <a:cubicBezTo>
                    <a:pt x="54839" y="51123"/>
                    <a:pt x="54640" y="51403"/>
                    <a:pt x="54458" y="51701"/>
                  </a:cubicBezTo>
                  <a:cubicBezTo>
                    <a:pt x="54400" y="51795"/>
                    <a:pt x="54477" y="51922"/>
                    <a:pt x="54579" y="51922"/>
                  </a:cubicBezTo>
                  <a:cubicBezTo>
                    <a:pt x="54593" y="51922"/>
                    <a:pt x="54608" y="51920"/>
                    <a:pt x="54623" y="51914"/>
                  </a:cubicBezTo>
                  <a:cubicBezTo>
                    <a:pt x="55295" y="51683"/>
                    <a:pt x="55939" y="51366"/>
                    <a:pt x="56534" y="50973"/>
                  </a:cubicBezTo>
                  <a:lnTo>
                    <a:pt x="56534" y="50973"/>
                  </a:lnTo>
                  <a:cubicBezTo>
                    <a:pt x="56098" y="51455"/>
                    <a:pt x="55656" y="51932"/>
                    <a:pt x="55229" y="52423"/>
                  </a:cubicBezTo>
                  <a:cubicBezTo>
                    <a:pt x="55131" y="52539"/>
                    <a:pt x="55222" y="52675"/>
                    <a:pt x="55338" y="52675"/>
                  </a:cubicBezTo>
                  <a:cubicBezTo>
                    <a:pt x="55372" y="52675"/>
                    <a:pt x="55408" y="52664"/>
                    <a:pt x="55442" y="52636"/>
                  </a:cubicBezTo>
                  <a:cubicBezTo>
                    <a:pt x="57178" y="51222"/>
                    <a:pt x="58869" y="49758"/>
                    <a:pt x="60570" y="48303"/>
                  </a:cubicBezTo>
                  <a:cubicBezTo>
                    <a:pt x="61572" y="47444"/>
                    <a:pt x="61961" y="47129"/>
                    <a:pt x="62007" y="47129"/>
                  </a:cubicBezTo>
                  <a:cubicBezTo>
                    <a:pt x="62094" y="47129"/>
                    <a:pt x="60901" y="48304"/>
                    <a:pt x="60376" y="49004"/>
                  </a:cubicBezTo>
                  <a:cubicBezTo>
                    <a:pt x="60290" y="49118"/>
                    <a:pt x="60408" y="49229"/>
                    <a:pt x="60522" y="49229"/>
                  </a:cubicBezTo>
                  <a:cubicBezTo>
                    <a:pt x="60544" y="49229"/>
                    <a:pt x="60567" y="49225"/>
                    <a:pt x="60587" y="49215"/>
                  </a:cubicBezTo>
                  <a:cubicBezTo>
                    <a:pt x="61404" y="48836"/>
                    <a:pt x="62747" y="47558"/>
                    <a:pt x="62958" y="47558"/>
                  </a:cubicBezTo>
                  <a:cubicBezTo>
                    <a:pt x="63044" y="47558"/>
                    <a:pt x="62940" y="47773"/>
                    <a:pt x="62530" y="48355"/>
                  </a:cubicBezTo>
                  <a:cubicBezTo>
                    <a:pt x="62446" y="48473"/>
                    <a:pt x="62563" y="48585"/>
                    <a:pt x="62679" y="48585"/>
                  </a:cubicBezTo>
                  <a:cubicBezTo>
                    <a:pt x="62702" y="48585"/>
                    <a:pt x="62725" y="48581"/>
                    <a:pt x="62747" y="48571"/>
                  </a:cubicBezTo>
                  <a:cubicBezTo>
                    <a:pt x="63448" y="48242"/>
                    <a:pt x="63927" y="47901"/>
                    <a:pt x="64502" y="47362"/>
                  </a:cubicBezTo>
                  <a:cubicBezTo>
                    <a:pt x="64616" y="47249"/>
                    <a:pt x="64506" y="47090"/>
                    <a:pt x="64381" y="47090"/>
                  </a:cubicBezTo>
                  <a:cubicBezTo>
                    <a:pt x="64346" y="47090"/>
                    <a:pt x="64309" y="47103"/>
                    <a:pt x="64277" y="47134"/>
                  </a:cubicBezTo>
                  <a:cubicBezTo>
                    <a:pt x="63979" y="47415"/>
                    <a:pt x="63662" y="47683"/>
                    <a:pt x="63560" y="47683"/>
                  </a:cubicBezTo>
                  <a:cubicBezTo>
                    <a:pt x="63461" y="47683"/>
                    <a:pt x="63566" y="47428"/>
                    <a:pt x="64092" y="46680"/>
                  </a:cubicBezTo>
                  <a:cubicBezTo>
                    <a:pt x="64172" y="46567"/>
                    <a:pt x="64063" y="46447"/>
                    <a:pt x="63950" y="46447"/>
                  </a:cubicBezTo>
                  <a:cubicBezTo>
                    <a:pt x="63914" y="46447"/>
                    <a:pt x="63877" y="46460"/>
                    <a:pt x="63847" y="46490"/>
                  </a:cubicBezTo>
                  <a:cubicBezTo>
                    <a:pt x="62292" y="48027"/>
                    <a:pt x="61648" y="48558"/>
                    <a:pt x="61504" y="48558"/>
                  </a:cubicBezTo>
                  <a:cubicBezTo>
                    <a:pt x="61245" y="48558"/>
                    <a:pt x="62614" y="46830"/>
                    <a:pt x="63203" y="46169"/>
                  </a:cubicBezTo>
                  <a:cubicBezTo>
                    <a:pt x="63308" y="46053"/>
                    <a:pt x="63212" y="45914"/>
                    <a:pt x="63092" y="45914"/>
                  </a:cubicBezTo>
                  <a:cubicBezTo>
                    <a:pt x="63057" y="45914"/>
                    <a:pt x="63021" y="45926"/>
                    <a:pt x="62986" y="45953"/>
                  </a:cubicBezTo>
                  <a:cubicBezTo>
                    <a:pt x="60777" y="47695"/>
                    <a:pt x="58666" y="49546"/>
                    <a:pt x="56520" y="51366"/>
                  </a:cubicBezTo>
                  <a:lnTo>
                    <a:pt x="56520" y="51366"/>
                  </a:lnTo>
                  <a:cubicBezTo>
                    <a:pt x="58680" y="49533"/>
                    <a:pt x="60566" y="47235"/>
                    <a:pt x="62660" y="45303"/>
                  </a:cubicBezTo>
                  <a:cubicBezTo>
                    <a:pt x="62773" y="45202"/>
                    <a:pt x="62670" y="45058"/>
                    <a:pt x="62551" y="45058"/>
                  </a:cubicBezTo>
                  <a:cubicBezTo>
                    <a:pt x="62518" y="45058"/>
                    <a:pt x="62484" y="45069"/>
                    <a:pt x="62452" y="45095"/>
                  </a:cubicBezTo>
                  <a:cubicBezTo>
                    <a:pt x="61777" y="45655"/>
                    <a:pt x="61153" y="46265"/>
                    <a:pt x="60535" y="46882"/>
                  </a:cubicBezTo>
                  <a:cubicBezTo>
                    <a:pt x="60368" y="47041"/>
                    <a:pt x="60180" y="47214"/>
                    <a:pt x="59958" y="47425"/>
                  </a:cubicBezTo>
                  <a:cubicBezTo>
                    <a:pt x="59196" y="48144"/>
                    <a:pt x="58465" y="48892"/>
                    <a:pt x="57746" y="49648"/>
                  </a:cubicBezTo>
                  <a:cubicBezTo>
                    <a:pt x="57325" y="50035"/>
                    <a:pt x="56900" y="50416"/>
                    <a:pt x="56447" y="50768"/>
                  </a:cubicBezTo>
                  <a:lnTo>
                    <a:pt x="56216" y="50047"/>
                  </a:lnTo>
                  <a:cubicBezTo>
                    <a:pt x="57305" y="49160"/>
                    <a:pt x="58246" y="47991"/>
                    <a:pt x="59138" y="46952"/>
                  </a:cubicBezTo>
                  <a:cubicBezTo>
                    <a:pt x="60079" y="46103"/>
                    <a:pt x="61023" y="45260"/>
                    <a:pt x="61904" y="44330"/>
                  </a:cubicBezTo>
                  <a:cubicBezTo>
                    <a:pt x="61991" y="44238"/>
                    <a:pt x="61910" y="44080"/>
                    <a:pt x="61803" y="44080"/>
                  </a:cubicBezTo>
                  <a:cubicBezTo>
                    <a:pt x="61780" y="44080"/>
                    <a:pt x="61755" y="44087"/>
                    <a:pt x="61730" y="44105"/>
                  </a:cubicBezTo>
                  <a:cubicBezTo>
                    <a:pt x="60651" y="44879"/>
                    <a:pt x="59744" y="45820"/>
                    <a:pt x="58861" y="46796"/>
                  </a:cubicBezTo>
                  <a:cubicBezTo>
                    <a:pt x="58433" y="47197"/>
                    <a:pt x="58044" y="47564"/>
                    <a:pt x="57847" y="47737"/>
                  </a:cubicBezTo>
                  <a:cubicBezTo>
                    <a:pt x="57048" y="48441"/>
                    <a:pt x="56311" y="49212"/>
                    <a:pt x="55645" y="50041"/>
                  </a:cubicBezTo>
                  <a:cubicBezTo>
                    <a:pt x="55408" y="50237"/>
                    <a:pt x="55165" y="50428"/>
                    <a:pt x="54905" y="50612"/>
                  </a:cubicBezTo>
                  <a:cubicBezTo>
                    <a:pt x="55379" y="50275"/>
                    <a:pt x="57331" y="47382"/>
                    <a:pt x="58130" y="46539"/>
                  </a:cubicBezTo>
                  <a:cubicBezTo>
                    <a:pt x="58555" y="46091"/>
                    <a:pt x="58979" y="45641"/>
                    <a:pt x="59403" y="45193"/>
                  </a:cubicBezTo>
                  <a:cubicBezTo>
                    <a:pt x="60613" y="44140"/>
                    <a:pt x="61777" y="43040"/>
                    <a:pt x="62680" y="41715"/>
                  </a:cubicBezTo>
                  <a:cubicBezTo>
                    <a:pt x="62750" y="41614"/>
                    <a:pt x="62649" y="41501"/>
                    <a:pt x="62549" y="41501"/>
                  </a:cubicBezTo>
                  <a:cubicBezTo>
                    <a:pt x="62516" y="41501"/>
                    <a:pt x="62484" y="41513"/>
                    <a:pt x="62458" y="41541"/>
                  </a:cubicBezTo>
                  <a:cubicBezTo>
                    <a:pt x="61468" y="42604"/>
                    <a:pt x="60469" y="43655"/>
                    <a:pt x="59470" y="44708"/>
                  </a:cubicBezTo>
                  <a:cubicBezTo>
                    <a:pt x="59204" y="44919"/>
                    <a:pt x="58944" y="45127"/>
                    <a:pt x="58705" y="45335"/>
                  </a:cubicBezTo>
                  <a:cubicBezTo>
                    <a:pt x="56257" y="47460"/>
                    <a:pt x="53979" y="49775"/>
                    <a:pt x="51759" y="52134"/>
                  </a:cubicBezTo>
                  <a:cubicBezTo>
                    <a:pt x="49692" y="53883"/>
                    <a:pt x="47763" y="55780"/>
                    <a:pt x="45768" y="57625"/>
                  </a:cubicBezTo>
                  <a:cubicBezTo>
                    <a:pt x="44616" y="58693"/>
                    <a:pt x="43407" y="59683"/>
                    <a:pt x="42240" y="60705"/>
                  </a:cubicBezTo>
                  <a:cubicBezTo>
                    <a:pt x="46966" y="55766"/>
                    <a:pt x="52183" y="51250"/>
                    <a:pt x="56915" y="46314"/>
                  </a:cubicBezTo>
                  <a:cubicBezTo>
                    <a:pt x="57524" y="45678"/>
                    <a:pt x="58119" y="45032"/>
                    <a:pt x="58719" y="44391"/>
                  </a:cubicBezTo>
                  <a:cubicBezTo>
                    <a:pt x="60105" y="43028"/>
                    <a:pt x="61436" y="41619"/>
                    <a:pt x="62660" y="40130"/>
                  </a:cubicBezTo>
                  <a:cubicBezTo>
                    <a:pt x="62748" y="40022"/>
                    <a:pt x="62656" y="39878"/>
                    <a:pt x="62551" y="39878"/>
                  </a:cubicBezTo>
                  <a:cubicBezTo>
                    <a:pt x="62519" y="39878"/>
                    <a:pt x="62485" y="39892"/>
                    <a:pt x="62455" y="39925"/>
                  </a:cubicBezTo>
                  <a:cubicBezTo>
                    <a:pt x="60760" y="41787"/>
                    <a:pt x="58985" y="43597"/>
                    <a:pt x="57180" y="45384"/>
                  </a:cubicBezTo>
                  <a:cubicBezTo>
                    <a:pt x="55422" y="46949"/>
                    <a:pt x="53601" y="48456"/>
                    <a:pt x="51897" y="50058"/>
                  </a:cubicBezTo>
                  <a:cubicBezTo>
                    <a:pt x="47009" y="54648"/>
                    <a:pt x="42627" y="59787"/>
                    <a:pt x="37690" y="64305"/>
                  </a:cubicBezTo>
                  <a:cubicBezTo>
                    <a:pt x="36450" y="65439"/>
                    <a:pt x="35935" y="65876"/>
                    <a:pt x="35879" y="65876"/>
                  </a:cubicBezTo>
                  <a:cubicBezTo>
                    <a:pt x="35706" y="65876"/>
                    <a:pt x="39810" y="61803"/>
                    <a:pt x="40606" y="61075"/>
                  </a:cubicBezTo>
                  <a:cubicBezTo>
                    <a:pt x="43516" y="58416"/>
                    <a:pt x="46250" y="55558"/>
                    <a:pt x="49025" y="52755"/>
                  </a:cubicBezTo>
                  <a:cubicBezTo>
                    <a:pt x="53361" y="48375"/>
                    <a:pt x="58742" y="44272"/>
                    <a:pt x="62025" y="39015"/>
                  </a:cubicBezTo>
                  <a:cubicBezTo>
                    <a:pt x="62088" y="38915"/>
                    <a:pt x="62000" y="38824"/>
                    <a:pt x="61907" y="38824"/>
                  </a:cubicBezTo>
                  <a:cubicBezTo>
                    <a:pt x="61876" y="38824"/>
                    <a:pt x="61844" y="38834"/>
                    <a:pt x="61817" y="38856"/>
                  </a:cubicBezTo>
                  <a:cubicBezTo>
                    <a:pt x="61750" y="38914"/>
                    <a:pt x="61683" y="38972"/>
                    <a:pt x="61616" y="39030"/>
                  </a:cubicBezTo>
                  <a:lnTo>
                    <a:pt x="61616" y="39030"/>
                  </a:lnTo>
                  <a:cubicBezTo>
                    <a:pt x="61689" y="38932"/>
                    <a:pt x="61588" y="38803"/>
                    <a:pt x="61474" y="38803"/>
                  </a:cubicBezTo>
                  <a:cubicBezTo>
                    <a:pt x="61440" y="38803"/>
                    <a:pt x="61404" y="38815"/>
                    <a:pt x="61372" y="38842"/>
                  </a:cubicBezTo>
                  <a:cubicBezTo>
                    <a:pt x="60122" y="39876"/>
                    <a:pt x="58895" y="40958"/>
                    <a:pt x="57680" y="42058"/>
                  </a:cubicBezTo>
                  <a:cubicBezTo>
                    <a:pt x="58838" y="40745"/>
                    <a:pt x="59917" y="39388"/>
                    <a:pt x="60856" y="37947"/>
                  </a:cubicBezTo>
                  <a:cubicBezTo>
                    <a:pt x="60922" y="37843"/>
                    <a:pt x="60828" y="37726"/>
                    <a:pt x="60723" y="37726"/>
                  </a:cubicBezTo>
                  <a:cubicBezTo>
                    <a:pt x="60700" y="37726"/>
                    <a:pt x="60676" y="37732"/>
                    <a:pt x="60653" y="37745"/>
                  </a:cubicBezTo>
                  <a:cubicBezTo>
                    <a:pt x="59608" y="38348"/>
                    <a:pt x="58685" y="39064"/>
                    <a:pt x="57824" y="39844"/>
                  </a:cubicBezTo>
                  <a:cubicBezTo>
                    <a:pt x="58638" y="38946"/>
                    <a:pt x="59432" y="38042"/>
                    <a:pt x="60192" y="37121"/>
                  </a:cubicBezTo>
                  <a:cubicBezTo>
                    <a:pt x="60294" y="36999"/>
                    <a:pt x="60201" y="36858"/>
                    <a:pt x="60080" y="36858"/>
                  </a:cubicBezTo>
                  <a:cubicBezTo>
                    <a:pt x="60044" y="36858"/>
                    <a:pt x="60006" y="36870"/>
                    <a:pt x="59969" y="36899"/>
                  </a:cubicBezTo>
                  <a:cubicBezTo>
                    <a:pt x="56467" y="39659"/>
                    <a:pt x="53188" y="42676"/>
                    <a:pt x="50009" y="45808"/>
                  </a:cubicBezTo>
                  <a:cubicBezTo>
                    <a:pt x="52977" y="42760"/>
                    <a:pt x="55971" y="39746"/>
                    <a:pt x="59216" y="37006"/>
                  </a:cubicBezTo>
                  <a:cubicBezTo>
                    <a:pt x="59338" y="36904"/>
                    <a:pt x="59220" y="36757"/>
                    <a:pt x="59092" y="36757"/>
                  </a:cubicBezTo>
                  <a:cubicBezTo>
                    <a:pt x="59072" y="36757"/>
                    <a:pt x="59051" y="36761"/>
                    <a:pt x="59031" y="36769"/>
                  </a:cubicBezTo>
                  <a:cubicBezTo>
                    <a:pt x="58685" y="36925"/>
                    <a:pt x="58350" y="37104"/>
                    <a:pt x="58029" y="37306"/>
                  </a:cubicBezTo>
                  <a:cubicBezTo>
                    <a:pt x="57740" y="37667"/>
                    <a:pt x="56828" y="38701"/>
                    <a:pt x="56398" y="39090"/>
                  </a:cubicBezTo>
                  <a:cubicBezTo>
                    <a:pt x="56049" y="39408"/>
                    <a:pt x="55722" y="39751"/>
                    <a:pt x="55382" y="40081"/>
                  </a:cubicBezTo>
                  <a:cubicBezTo>
                    <a:pt x="55748" y="39682"/>
                    <a:pt x="56124" y="39292"/>
                    <a:pt x="56488" y="38894"/>
                  </a:cubicBezTo>
                  <a:cubicBezTo>
                    <a:pt x="57189" y="38126"/>
                    <a:pt x="57613" y="37673"/>
                    <a:pt x="57859" y="37422"/>
                  </a:cubicBezTo>
                  <a:lnTo>
                    <a:pt x="57859" y="37422"/>
                  </a:lnTo>
                  <a:cubicBezTo>
                    <a:pt x="57697" y="37528"/>
                    <a:pt x="57536" y="37632"/>
                    <a:pt x="57385" y="37748"/>
                  </a:cubicBezTo>
                  <a:cubicBezTo>
                    <a:pt x="57922" y="37248"/>
                    <a:pt x="58448" y="36737"/>
                    <a:pt x="58991" y="36244"/>
                  </a:cubicBezTo>
                  <a:cubicBezTo>
                    <a:pt x="59094" y="36151"/>
                    <a:pt x="58999" y="36013"/>
                    <a:pt x="58889" y="36013"/>
                  </a:cubicBezTo>
                  <a:cubicBezTo>
                    <a:pt x="58858" y="36013"/>
                    <a:pt x="58826" y="36024"/>
                    <a:pt x="58797" y="36050"/>
                  </a:cubicBezTo>
                  <a:cubicBezTo>
                    <a:pt x="58110" y="36654"/>
                    <a:pt x="57437" y="37266"/>
                    <a:pt x="56765" y="37884"/>
                  </a:cubicBezTo>
                  <a:cubicBezTo>
                    <a:pt x="57313" y="37326"/>
                    <a:pt x="57850" y="36752"/>
                    <a:pt x="58364" y="36154"/>
                  </a:cubicBezTo>
                  <a:cubicBezTo>
                    <a:pt x="58470" y="36033"/>
                    <a:pt x="58359" y="35869"/>
                    <a:pt x="58239" y="35869"/>
                  </a:cubicBezTo>
                  <a:cubicBezTo>
                    <a:pt x="58202" y="35869"/>
                    <a:pt x="58163" y="35885"/>
                    <a:pt x="58130" y="35923"/>
                  </a:cubicBezTo>
                  <a:cubicBezTo>
                    <a:pt x="58003" y="36071"/>
                    <a:pt x="57862" y="36206"/>
                    <a:pt x="57732" y="36353"/>
                  </a:cubicBezTo>
                  <a:cubicBezTo>
                    <a:pt x="57723" y="36359"/>
                    <a:pt x="57715" y="36353"/>
                    <a:pt x="57706" y="36362"/>
                  </a:cubicBezTo>
                  <a:cubicBezTo>
                    <a:pt x="53849" y="39448"/>
                    <a:pt x="50194" y="42838"/>
                    <a:pt x="46637" y="46337"/>
                  </a:cubicBezTo>
                  <a:cubicBezTo>
                    <a:pt x="44172" y="48346"/>
                    <a:pt x="41726" y="50373"/>
                    <a:pt x="39489" y="52581"/>
                  </a:cubicBezTo>
                  <a:cubicBezTo>
                    <a:pt x="36394" y="55630"/>
                    <a:pt x="33596" y="58938"/>
                    <a:pt x="30773" y="62233"/>
                  </a:cubicBezTo>
                  <a:cubicBezTo>
                    <a:pt x="29468" y="63754"/>
                    <a:pt x="28056" y="65151"/>
                    <a:pt x="26616" y="66523"/>
                  </a:cubicBezTo>
                  <a:cubicBezTo>
                    <a:pt x="31010" y="61670"/>
                    <a:pt x="35228" y="56646"/>
                    <a:pt x="39815" y="51958"/>
                  </a:cubicBezTo>
                  <a:cubicBezTo>
                    <a:pt x="43100" y="48603"/>
                    <a:pt x="46600" y="45476"/>
                    <a:pt x="50084" y="42335"/>
                  </a:cubicBezTo>
                  <a:cubicBezTo>
                    <a:pt x="52645" y="40026"/>
                    <a:pt x="55757" y="37993"/>
                    <a:pt x="57743" y="35152"/>
                  </a:cubicBezTo>
                  <a:cubicBezTo>
                    <a:pt x="57830" y="35030"/>
                    <a:pt x="57711" y="34912"/>
                    <a:pt x="57590" y="34912"/>
                  </a:cubicBezTo>
                  <a:cubicBezTo>
                    <a:pt x="57566" y="34912"/>
                    <a:pt x="57541" y="34917"/>
                    <a:pt x="57518" y="34927"/>
                  </a:cubicBezTo>
                  <a:cubicBezTo>
                    <a:pt x="57458" y="34956"/>
                    <a:pt x="57403" y="34991"/>
                    <a:pt x="57342" y="35020"/>
                  </a:cubicBezTo>
                  <a:cubicBezTo>
                    <a:pt x="57432" y="34933"/>
                    <a:pt x="57524" y="34846"/>
                    <a:pt x="57613" y="34757"/>
                  </a:cubicBezTo>
                  <a:cubicBezTo>
                    <a:pt x="57726" y="34644"/>
                    <a:pt x="57623" y="34471"/>
                    <a:pt x="57491" y="34471"/>
                  </a:cubicBezTo>
                  <a:cubicBezTo>
                    <a:pt x="57464" y="34471"/>
                    <a:pt x="57436" y="34478"/>
                    <a:pt x="57408" y="34494"/>
                  </a:cubicBezTo>
                  <a:cubicBezTo>
                    <a:pt x="56464" y="35023"/>
                    <a:pt x="55567" y="35669"/>
                    <a:pt x="54692" y="36359"/>
                  </a:cubicBezTo>
                  <a:cubicBezTo>
                    <a:pt x="55500" y="35513"/>
                    <a:pt x="56291" y="34653"/>
                    <a:pt x="57068" y="33781"/>
                  </a:cubicBezTo>
                  <a:cubicBezTo>
                    <a:pt x="57160" y="33674"/>
                    <a:pt x="57075" y="33503"/>
                    <a:pt x="56956" y="33503"/>
                  </a:cubicBezTo>
                  <a:cubicBezTo>
                    <a:pt x="56930" y="33503"/>
                    <a:pt x="56902" y="33511"/>
                    <a:pt x="56874" y="33530"/>
                  </a:cubicBezTo>
                  <a:cubicBezTo>
                    <a:pt x="55552" y="34431"/>
                    <a:pt x="54276" y="35392"/>
                    <a:pt x="53014" y="36377"/>
                  </a:cubicBezTo>
                  <a:cubicBezTo>
                    <a:pt x="54187" y="35178"/>
                    <a:pt x="55336" y="33966"/>
                    <a:pt x="56424" y="32707"/>
                  </a:cubicBezTo>
                  <a:cubicBezTo>
                    <a:pt x="56530" y="32586"/>
                    <a:pt x="56423" y="32422"/>
                    <a:pt x="56301" y="32422"/>
                  </a:cubicBezTo>
                  <a:cubicBezTo>
                    <a:pt x="56263" y="32422"/>
                    <a:pt x="56225" y="32437"/>
                    <a:pt x="56190" y="32473"/>
                  </a:cubicBezTo>
                  <a:cubicBezTo>
                    <a:pt x="50026" y="39009"/>
                    <a:pt x="42676" y="44275"/>
                    <a:pt x="36336" y="50641"/>
                  </a:cubicBezTo>
                  <a:cubicBezTo>
                    <a:pt x="33218" y="53768"/>
                    <a:pt x="30227" y="57001"/>
                    <a:pt x="27011" y="60030"/>
                  </a:cubicBezTo>
                  <a:cubicBezTo>
                    <a:pt x="27825" y="59071"/>
                    <a:pt x="28631" y="58145"/>
                    <a:pt x="29436" y="57302"/>
                  </a:cubicBezTo>
                  <a:cubicBezTo>
                    <a:pt x="29993" y="56724"/>
                    <a:pt x="30533" y="56127"/>
                    <a:pt x="31082" y="55540"/>
                  </a:cubicBezTo>
                  <a:cubicBezTo>
                    <a:pt x="32840" y="53745"/>
                    <a:pt x="34604" y="51961"/>
                    <a:pt x="36417" y="50246"/>
                  </a:cubicBezTo>
                  <a:cubicBezTo>
                    <a:pt x="40055" y="46802"/>
                    <a:pt x="43845" y="43528"/>
                    <a:pt x="47434" y="40031"/>
                  </a:cubicBezTo>
                  <a:cubicBezTo>
                    <a:pt x="50249" y="37289"/>
                    <a:pt x="53736" y="34907"/>
                    <a:pt x="55896" y="31587"/>
                  </a:cubicBezTo>
                  <a:cubicBezTo>
                    <a:pt x="55959" y="31491"/>
                    <a:pt x="55867" y="31364"/>
                    <a:pt x="55766" y="31364"/>
                  </a:cubicBezTo>
                  <a:cubicBezTo>
                    <a:pt x="55742" y="31364"/>
                    <a:pt x="55717" y="31371"/>
                    <a:pt x="55694" y="31388"/>
                  </a:cubicBezTo>
                  <a:cubicBezTo>
                    <a:pt x="55012" y="31870"/>
                    <a:pt x="54340" y="32361"/>
                    <a:pt x="53678" y="32863"/>
                  </a:cubicBezTo>
                  <a:cubicBezTo>
                    <a:pt x="54071" y="32410"/>
                    <a:pt x="54464" y="31959"/>
                    <a:pt x="54822" y="31483"/>
                  </a:cubicBezTo>
                  <a:cubicBezTo>
                    <a:pt x="54900" y="31376"/>
                    <a:pt x="54790" y="31257"/>
                    <a:pt x="54682" y="31257"/>
                  </a:cubicBezTo>
                  <a:cubicBezTo>
                    <a:pt x="54648" y="31257"/>
                    <a:pt x="54613" y="31270"/>
                    <a:pt x="54585" y="31298"/>
                  </a:cubicBezTo>
                  <a:cubicBezTo>
                    <a:pt x="53228" y="32698"/>
                    <a:pt x="51845" y="34070"/>
                    <a:pt x="50459" y="35438"/>
                  </a:cubicBezTo>
                  <a:cubicBezTo>
                    <a:pt x="48696" y="36914"/>
                    <a:pt x="46986" y="38447"/>
                    <a:pt x="45335" y="40034"/>
                  </a:cubicBezTo>
                  <a:cubicBezTo>
                    <a:pt x="44097" y="41033"/>
                    <a:pt x="42852" y="42026"/>
                    <a:pt x="41614" y="43028"/>
                  </a:cubicBezTo>
                  <a:cubicBezTo>
                    <a:pt x="45595" y="39385"/>
                    <a:pt x="49651" y="35814"/>
                    <a:pt x="53508" y="32052"/>
                  </a:cubicBezTo>
                  <a:cubicBezTo>
                    <a:pt x="53616" y="31946"/>
                    <a:pt x="53511" y="31792"/>
                    <a:pt x="53392" y="31792"/>
                  </a:cubicBezTo>
                  <a:cubicBezTo>
                    <a:pt x="53358" y="31792"/>
                    <a:pt x="53323" y="31805"/>
                    <a:pt x="53292" y="31835"/>
                  </a:cubicBezTo>
                  <a:cubicBezTo>
                    <a:pt x="52310" y="32785"/>
                    <a:pt x="51323" y="33729"/>
                    <a:pt x="50332" y="34665"/>
                  </a:cubicBezTo>
                  <a:cubicBezTo>
                    <a:pt x="50933" y="34032"/>
                    <a:pt x="51499" y="33368"/>
                    <a:pt x="52027" y="32673"/>
                  </a:cubicBezTo>
                  <a:cubicBezTo>
                    <a:pt x="52107" y="32567"/>
                    <a:pt x="51996" y="32429"/>
                    <a:pt x="51884" y="32429"/>
                  </a:cubicBezTo>
                  <a:cubicBezTo>
                    <a:pt x="51858" y="32429"/>
                    <a:pt x="51832" y="32436"/>
                    <a:pt x="51808" y="32453"/>
                  </a:cubicBezTo>
                  <a:cubicBezTo>
                    <a:pt x="51378" y="32745"/>
                    <a:pt x="50950" y="33036"/>
                    <a:pt x="50526" y="33331"/>
                  </a:cubicBezTo>
                  <a:cubicBezTo>
                    <a:pt x="51106" y="32618"/>
                    <a:pt x="51675" y="31893"/>
                    <a:pt x="52229" y="31154"/>
                  </a:cubicBezTo>
                  <a:cubicBezTo>
                    <a:pt x="52308" y="31046"/>
                    <a:pt x="52204" y="30949"/>
                    <a:pt x="52097" y="30949"/>
                  </a:cubicBezTo>
                  <a:cubicBezTo>
                    <a:pt x="52063" y="30949"/>
                    <a:pt x="52030" y="30959"/>
                    <a:pt x="52001" y="30981"/>
                  </a:cubicBezTo>
                  <a:cubicBezTo>
                    <a:pt x="50765" y="31974"/>
                    <a:pt x="49631" y="33056"/>
                    <a:pt x="48505" y="34171"/>
                  </a:cubicBezTo>
                  <a:cubicBezTo>
                    <a:pt x="47824" y="34844"/>
                    <a:pt x="47137" y="35508"/>
                    <a:pt x="46435" y="36157"/>
                  </a:cubicBezTo>
                  <a:cubicBezTo>
                    <a:pt x="46281" y="36298"/>
                    <a:pt x="45080" y="37457"/>
                    <a:pt x="45008" y="37457"/>
                  </a:cubicBezTo>
                  <a:cubicBezTo>
                    <a:pt x="44980" y="37457"/>
                    <a:pt x="45125" y="37280"/>
                    <a:pt x="45572" y="36795"/>
                  </a:cubicBezTo>
                  <a:cubicBezTo>
                    <a:pt x="47578" y="34621"/>
                    <a:pt x="50009" y="32981"/>
                    <a:pt x="51707" y="30519"/>
                  </a:cubicBezTo>
                  <a:cubicBezTo>
                    <a:pt x="51782" y="30408"/>
                    <a:pt x="51675" y="30267"/>
                    <a:pt x="51559" y="30267"/>
                  </a:cubicBezTo>
                  <a:cubicBezTo>
                    <a:pt x="51533" y="30267"/>
                    <a:pt x="51507" y="30274"/>
                    <a:pt x="51481" y="30291"/>
                  </a:cubicBezTo>
                  <a:cubicBezTo>
                    <a:pt x="49365" y="31714"/>
                    <a:pt x="47512" y="33412"/>
                    <a:pt x="45667" y="35167"/>
                  </a:cubicBezTo>
                  <a:cubicBezTo>
                    <a:pt x="47119" y="33784"/>
                    <a:pt x="48958" y="31974"/>
                    <a:pt x="50555" y="30230"/>
                  </a:cubicBezTo>
                  <a:cubicBezTo>
                    <a:pt x="50586" y="30198"/>
                    <a:pt x="50618" y="30169"/>
                    <a:pt x="50650" y="30138"/>
                  </a:cubicBezTo>
                  <a:cubicBezTo>
                    <a:pt x="50647" y="30138"/>
                    <a:pt x="50644" y="30138"/>
                    <a:pt x="50641" y="30135"/>
                  </a:cubicBezTo>
                  <a:cubicBezTo>
                    <a:pt x="50843" y="29913"/>
                    <a:pt x="51057" y="29687"/>
                    <a:pt x="51248" y="29471"/>
                  </a:cubicBezTo>
                  <a:cubicBezTo>
                    <a:pt x="51353" y="29352"/>
                    <a:pt x="51246" y="29189"/>
                    <a:pt x="51126" y="29189"/>
                  </a:cubicBezTo>
                  <a:cubicBezTo>
                    <a:pt x="51089" y="29189"/>
                    <a:pt x="51050" y="29205"/>
                    <a:pt x="51017" y="29243"/>
                  </a:cubicBezTo>
                  <a:cubicBezTo>
                    <a:pt x="50783" y="29505"/>
                    <a:pt x="50532" y="29751"/>
                    <a:pt x="50286" y="30002"/>
                  </a:cubicBezTo>
                  <a:cubicBezTo>
                    <a:pt x="50084" y="30002"/>
                    <a:pt x="49914" y="30178"/>
                    <a:pt x="49772" y="30516"/>
                  </a:cubicBezTo>
                  <a:cubicBezTo>
                    <a:pt x="48670" y="31573"/>
                    <a:pt x="47483" y="32531"/>
                    <a:pt x="46276" y="33490"/>
                  </a:cubicBezTo>
                  <a:cubicBezTo>
                    <a:pt x="45869" y="33813"/>
                    <a:pt x="45683" y="33942"/>
                    <a:pt x="45644" y="33942"/>
                  </a:cubicBezTo>
                  <a:cubicBezTo>
                    <a:pt x="45501" y="33942"/>
                    <a:pt x="47372" y="32183"/>
                    <a:pt x="47622" y="31922"/>
                  </a:cubicBezTo>
                  <a:cubicBezTo>
                    <a:pt x="48528" y="30981"/>
                    <a:pt x="49475" y="30083"/>
                    <a:pt x="50384" y="29145"/>
                  </a:cubicBezTo>
                  <a:cubicBezTo>
                    <a:pt x="50484" y="29040"/>
                    <a:pt x="50393" y="28870"/>
                    <a:pt x="50272" y="28870"/>
                  </a:cubicBezTo>
                  <a:cubicBezTo>
                    <a:pt x="50246" y="28870"/>
                    <a:pt x="50218" y="28878"/>
                    <a:pt x="50191" y="28896"/>
                  </a:cubicBezTo>
                  <a:cubicBezTo>
                    <a:pt x="48823" y="29809"/>
                    <a:pt x="47633" y="30859"/>
                    <a:pt x="46423" y="31971"/>
                  </a:cubicBezTo>
                  <a:cubicBezTo>
                    <a:pt x="45907" y="32446"/>
                    <a:pt x="45704" y="32622"/>
                    <a:pt x="45687" y="32622"/>
                  </a:cubicBezTo>
                  <a:cubicBezTo>
                    <a:pt x="45641" y="32622"/>
                    <a:pt x="46859" y="31423"/>
                    <a:pt x="47024" y="31252"/>
                  </a:cubicBezTo>
                  <a:cubicBezTo>
                    <a:pt x="47902" y="30348"/>
                    <a:pt x="48915" y="29560"/>
                    <a:pt x="49847" y="28717"/>
                  </a:cubicBezTo>
                  <a:cubicBezTo>
                    <a:pt x="49963" y="28614"/>
                    <a:pt x="49858" y="28437"/>
                    <a:pt x="49728" y="28437"/>
                  </a:cubicBezTo>
                  <a:cubicBezTo>
                    <a:pt x="49702" y="28437"/>
                    <a:pt x="49675" y="28444"/>
                    <a:pt x="49648" y="28460"/>
                  </a:cubicBezTo>
                  <a:cubicBezTo>
                    <a:pt x="48245" y="29344"/>
                    <a:pt x="46986" y="30366"/>
                    <a:pt x="45699" y="31411"/>
                  </a:cubicBezTo>
                  <a:cubicBezTo>
                    <a:pt x="46305" y="30917"/>
                    <a:pt x="47928" y="29093"/>
                    <a:pt x="48880" y="28180"/>
                  </a:cubicBezTo>
                  <a:cubicBezTo>
                    <a:pt x="48990" y="28073"/>
                    <a:pt x="48889" y="27895"/>
                    <a:pt x="48761" y="27895"/>
                  </a:cubicBezTo>
                  <a:cubicBezTo>
                    <a:pt x="48734" y="27895"/>
                    <a:pt x="48706" y="27902"/>
                    <a:pt x="48678" y="27921"/>
                  </a:cubicBezTo>
                  <a:cubicBezTo>
                    <a:pt x="47590" y="28631"/>
                    <a:pt x="46617" y="29416"/>
                    <a:pt x="45635" y="30268"/>
                  </a:cubicBezTo>
                  <a:cubicBezTo>
                    <a:pt x="45124" y="30712"/>
                    <a:pt x="44917" y="30878"/>
                    <a:pt x="44892" y="30878"/>
                  </a:cubicBezTo>
                  <a:cubicBezTo>
                    <a:pt x="44823" y="30878"/>
                    <a:pt x="46059" y="29688"/>
                    <a:pt x="46227" y="29503"/>
                  </a:cubicBezTo>
                  <a:cubicBezTo>
                    <a:pt x="46871" y="28789"/>
                    <a:pt x="47572" y="28123"/>
                    <a:pt x="48234" y="27427"/>
                  </a:cubicBezTo>
                  <a:cubicBezTo>
                    <a:pt x="48338" y="27318"/>
                    <a:pt x="48242" y="27134"/>
                    <a:pt x="48117" y="27134"/>
                  </a:cubicBezTo>
                  <a:cubicBezTo>
                    <a:pt x="48090" y="27134"/>
                    <a:pt x="48060" y="27143"/>
                    <a:pt x="48031" y="27164"/>
                  </a:cubicBezTo>
                  <a:cubicBezTo>
                    <a:pt x="47284" y="27707"/>
                    <a:pt x="46623" y="28278"/>
                    <a:pt x="45950" y="28914"/>
                  </a:cubicBezTo>
                  <a:cubicBezTo>
                    <a:pt x="45459" y="29378"/>
                    <a:pt x="45245" y="29556"/>
                    <a:pt x="45207" y="29556"/>
                  </a:cubicBezTo>
                  <a:cubicBezTo>
                    <a:pt x="45095" y="29556"/>
                    <a:pt x="46504" y="28010"/>
                    <a:pt x="46833" y="27643"/>
                  </a:cubicBezTo>
                  <a:cubicBezTo>
                    <a:pt x="46948" y="27516"/>
                    <a:pt x="46841" y="27364"/>
                    <a:pt x="46711" y="27364"/>
                  </a:cubicBezTo>
                  <a:cubicBezTo>
                    <a:pt x="46673" y="27364"/>
                    <a:pt x="46634" y="27377"/>
                    <a:pt x="46597" y="27407"/>
                  </a:cubicBezTo>
                  <a:cubicBezTo>
                    <a:pt x="45816" y="28027"/>
                    <a:pt x="45098" y="28690"/>
                    <a:pt x="44366" y="29364"/>
                  </a:cubicBezTo>
                  <a:lnTo>
                    <a:pt x="44366" y="29364"/>
                  </a:lnTo>
                  <a:cubicBezTo>
                    <a:pt x="45005" y="28774"/>
                    <a:pt x="45559" y="28041"/>
                    <a:pt x="46184" y="27427"/>
                  </a:cubicBezTo>
                  <a:cubicBezTo>
                    <a:pt x="46302" y="27311"/>
                    <a:pt x="46189" y="27145"/>
                    <a:pt x="46061" y="27145"/>
                  </a:cubicBezTo>
                  <a:cubicBezTo>
                    <a:pt x="46024" y="27145"/>
                    <a:pt x="45985" y="27159"/>
                    <a:pt x="45950" y="27193"/>
                  </a:cubicBezTo>
                  <a:cubicBezTo>
                    <a:pt x="45052" y="28076"/>
                    <a:pt x="44189" y="28934"/>
                    <a:pt x="43554" y="30028"/>
                  </a:cubicBezTo>
                  <a:cubicBezTo>
                    <a:pt x="43476" y="30160"/>
                    <a:pt x="43581" y="30271"/>
                    <a:pt x="43698" y="30271"/>
                  </a:cubicBezTo>
                  <a:cubicBezTo>
                    <a:pt x="43738" y="30271"/>
                    <a:pt x="43778" y="30258"/>
                    <a:pt x="43814" y="30230"/>
                  </a:cubicBezTo>
                  <a:cubicBezTo>
                    <a:pt x="44229" y="29895"/>
                    <a:pt x="44622" y="29534"/>
                    <a:pt x="44994" y="29150"/>
                  </a:cubicBezTo>
                  <a:lnTo>
                    <a:pt x="44994" y="29150"/>
                  </a:lnTo>
                  <a:cubicBezTo>
                    <a:pt x="44576" y="29609"/>
                    <a:pt x="44186" y="30083"/>
                    <a:pt x="43877" y="30675"/>
                  </a:cubicBezTo>
                  <a:cubicBezTo>
                    <a:pt x="43819" y="30783"/>
                    <a:pt x="43908" y="30933"/>
                    <a:pt x="44020" y="30933"/>
                  </a:cubicBezTo>
                  <a:cubicBezTo>
                    <a:pt x="44047" y="30933"/>
                    <a:pt x="44077" y="30924"/>
                    <a:pt x="44105" y="30903"/>
                  </a:cubicBezTo>
                  <a:cubicBezTo>
                    <a:pt x="45095" y="30183"/>
                    <a:pt x="45921" y="29362"/>
                    <a:pt x="46748" y="28501"/>
                  </a:cubicBezTo>
                  <a:lnTo>
                    <a:pt x="46748" y="28501"/>
                  </a:lnTo>
                  <a:cubicBezTo>
                    <a:pt x="45832" y="29463"/>
                    <a:pt x="44950" y="30418"/>
                    <a:pt x="44200" y="31535"/>
                  </a:cubicBezTo>
                  <a:cubicBezTo>
                    <a:pt x="44115" y="31662"/>
                    <a:pt x="44231" y="31781"/>
                    <a:pt x="44352" y="31781"/>
                  </a:cubicBezTo>
                  <a:cubicBezTo>
                    <a:pt x="44391" y="31781"/>
                    <a:pt x="44430" y="31769"/>
                    <a:pt x="44463" y="31740"/>
                  </a:cubicBezTo>
                  <a:cubicBezTo>
                    <a:pt x="45084" y="31200"/>
                    <a:pt x="45702" y="30657"/>
                    <a:pt x="46320" y="30115"/>
                  </a:cubicBezTo>
                  <a:lnTo>
                    <a:pt x="46320" y="30115"/>
                  </a:lnTo>
                  <a:cubicBezTo>
                    <a:pt x="45514" y="30888"/>
                    <a:pt x="44761" y="31691"/>
                    <a:pt x="44094" y="32615"/>
                  </a:cubicBezTo>
                  <a:cubicBezTo>
                    <a:pt x="44016" y="32723"/>
                    <a:pt x="44126" y="32865"/>
                    <a:pt x="44241" y="32865"/>
                  </a:cubicBezTo>
                  <a:cubicBezTo>
                    <a:pt x="44267" y="32865"/>
                    <a:pt x="44294" y="32857"/>
                    <a:pt x="44319" y="32840"/>
                  </a:cubicBezTo>
                  <a:cubicBezTo>
                    <a:pt x="45915" y="31709"/>
                    <a:pt x="47565" y="30342"/>
                    <a:pt x="48891" y="29143"/>
                  </a:cubicBezTo>
                  <a:lnTo>
                    <a:pt x="48891" y="29143"/>
                  </a:lnTo>
                  <a:cubicBezTo>
                    <a:pt x="47453" y="30442"/>
                    <a:pt x="46062" y="31653"/>
                    <a:pt x="44960" y="33261"/>
                  </a:cubicBezTo>
                  <a:cubicBezTo>
                    <a:pt x="44877" y="33384"/>
                    <a:pt x="44989" y="33496"/>
                    <a:pt x="45104" y="33496"/>
                  </a:cubicBezTo>
                  <a:cubicBezTo>
                    <a:pt x="45142" y="33496"/>
                    <a:pt x="45179" y="33484"/>
                    <a:pt x="45211" y="33458"/>
                  </a:cubicBezTo>
                  <a:cubicBezTo>
                    <a:pt x="45944" y="32837"/>
                    <a:pt x="46654" y="32193"/>
                    <a:pt x="47362" y="31544"/>
                  </a:cubicBezTo>
                  <a:cubicBezTo>
                    <a:pt x="47764" y="31171"/>
                    <a:pt x="49411" y="29619"/>
                    <a:pt x="49457" y="29619"/>
                  </a:cubicBezTo>
                  <a:cubicBezTo>
                    <a:pt x="49473" y="29619"/>
                    <a:pt x="49288" y="29815"/>
                    <a:pt x="48773" y="30328"/>
                  </a:cubicBezTo>
                  <a:cubicBezTo>
                    <a:pt x="47382" y="31714"/>
                    <a:pt x="46025" y="33085"/>
                    <a:pt x="44850" y="34662"/>
                  </a:cubicBezTo>
                  <a:cubicBezTo>
                    <a:pt x="44760" y="34783"/>
                    <a:pt x="44879" y="34897"/>
                    <a:pt x="45000" y="34897"/>
                  </a:cubicBezTo>
                  <a:cubicBezTo>
                    <a:pt x="45038" y="34897"/>
                    <a:pt x="45075" y="34886"/>
                    <a:pt x="45107" y="34861"/>
                  </a:cubicBezTo>
                  <a:cubicBezTo>
                    <a:pt x="46037" y="34093"/>
                    <a:pt x="46986" y="33351"/>
                    <a:pt x="47916" y="32586"/>
                  </a:cubicBezTo>
                  <a:lnTo>
                    <a:pt x="47916" y="32586"/>
                  </a:lnTo>
                  <a:cubicBezTo>
                    <a:pt x="46908" y="33640"/>
                    <a:pt x="45921" y="34699"/>
                    <a:pt x="44986" y="35816"/>
                  </a:cubicBezTo>
                  <a:cubicBezTo>
                    <a:pt x="44884" y="35938"/>
                    <a:pt x="44982" y="36094"/>
                    <a:pt x="45102" y="36094"/>
                  </a:cubicBezTo>
                  <a:cubicBezTo>
                    <a:pt x="45139" y="36094"/>
                    <a:pt x="45178" y="36079"/>
                    <a:pt x="45214" y="36045"/>
                  </a:cubicBezTo>
                  <a:cubicBezTo>
                    <a:pt x="46126" y="35176"/>
                    <a:pt x="47041" y="34304"/>
                    <a:pt x="47971" y="33452"/>
                  </a:cubicBezTo>
                  <a:cubicBezTo>
                    <a:pt x="48439" y="33028"/>
                    <a:pt x="48915" y="32615"/>
                    <a:pt x="49403" y="32213"/>
                  </a:cubicBezTo>
                  <a:cubicBezTo>
                    <a:pt x="50483" y="31302"/>
                    <a:pt x="50910" y="30988"/>
                    <a:pt x="50989" y="30988"/>
                  </a:cubicBezTo>
                  <a:cubicBezTo>
                    <a:pt x="51124" y="30988"/>
                    <a:pt x="50211" y="31932"/>
                    <a:pt x="49836" y="32346"/>
                  </a:cubicBezTo>
                  <a:cubicBezTo>
                    <a:pt x="48072" y="34301"/>
                    <a:pt x="45907" y="35816"/>
                    <a:pt x="44238" y="37872"/>
                  </a:cubicBezTo>
                  <a:cubicBezTo>
                    <a:pt x="44158" y="37971"/>
                    <a:pt x="44230" y="38136"/>
                    <a:pt x="44341" y="38136"/>
                  </a:cubicBezTo>
                  <a:cubicBezTo>
                    <a:pt x="44366" y="38136"/>
                    <a:pt x="44392" y="38128"/>
                    <a:pt x="44420" y="38109"/>
                  </a:cubicBezTo>
                  <a:cubicBezTo>
                    <a:pt x="44847" y="37806"/>
                    <a:pt x="45246" y="37471"/>
                    <a:pt x="45647" y="37144"/>
                  </a:cubicBezTo>
                  <a:lnTo>
                    <a:pt x="45647" y="37144"/>
                  </a:lnTo>
                  <a:cubicBezTo>
                    <a:pt x="44544" y="38158"/>
                    <a:pt x="43513" y="39258"/>
                    <a:pt x="42592" y="40488"/>
                  </a:cubicBezTo>
                  <a:cubicBezTo>
                    <a:pt x="42517" y="40588"/>
                    <a:pt x="42623" y="40722"/>
                    <a:pt x="42732" y="40722"/>
                  </a:cubicBezTo>
                  <a:cubicBezTo>
                    <a:pt x="42757" y="40722"/>
                    <a:pt x="42783" y="40715"/>
                    <a:pt x="42806" y="40698"/>
                  </a:cubicBezTo>
                  <a:cubicBezTo>
                    <a:pt x="42919" y="40620"/>
                    <a:pt x="43028" y="40534"/>
                    <a:pt x="43141" y="40453"/>
                  </a:cubicBezTo>
                  <a:lnTo>
                    <a:pt x="43141" y="40453"/>
                  </a:lnTo>
                  <a:cubicBezTo>
                    <a:pt x="42858" y="40846"/>
                    <a:pt x="42604" y="41261"/>
                    <a:pt x="42413" y="41723"/>
                  </a:cubicBezTo>
                  <a:cubicBezTo>
                    <a:pt x="42386" y="41793"/>
                    <a:pt x="42457" y="41850"/>
                    <a:pt x="42521" y="41850"/>
                  </a:cubicBezTo>
                  <a:cubicBezTo>
                    <a:pt x="42553" y="41850"/>
                    <a:pt x="42583" y="41836"/>
                    <a:pt x="42598" y="41801"/>
                  </a:cubicBezTo>
                  <a:cubicBezTo>
                    <a:pt x="42924" y="41056"/>
                    <a:pt x="43404" y="40421"/>
                    <a:pt x="43961" y="39852"/>
                  </a:cubicBezTo>
                  <a:cubicBezTo>
                    <a:pt x="44633" y="39339"/>
                    <a:pt x="45280" y="38796"/>
                    <a:pt x="45907" y="38233"/>
                  </a:cubicBezTo>
                  <a:cubicBezTo>
                    <a:pt x="46481" y="37823"/>
                    <a:pt x="47064" y="37433"/>
                    <a:pt x="47619" y="37041"/>
                  </a:cubicBezTo>
                  <a:cubicBezTo>
                    <a:pt x="47982" y="36784"/>
                    <a:pt x="48329" y="36509"/>
                    <a:pt x="48667" y="36229"/>
                  </a:cubicBezTo>
                  <a:lnTo>
                    <a:pt x="48667" y="36229"/>
                  </a:lnTo>
                  <a:cubicBezTo>
                    <a:pt x="45707" y="39007"/>
                    <a:pt x="42725" y="41758"/>
                    <a:pt x="39766" y="44532"/>
                  </a:cubicBezTo>
                  <a:cubicBezTo>
                    <a:pt x="37647" y="46285"/>
                    <a:pt x="35571" y="48089"/>
                    <a:pt x="33648" y="50064"/>
                  </a:cubicBezTo>
                  <a:cubicBezTo>
                    <a:pt x="32159" y="51594"/>
                    <a:pt x="30721" y="53179"/>
                    <a:pt x="29303" y="54778"/>
                  </a:cubicBezTo>
                  <a:cubicBezTo>
                    <a:pt x="28729" y="55373"/>
                    <a:pt x="28154" y="55965"/>
                    <a:pt x="27589" y="56568"/>
                  </a:cubicBezTo>
                  <a:cubicBezTo>
                    <a:pt x="25397" y="58907"/>
                    <a:pt x="23163" y="61199"/>
                    <a:pt x="20836" y="63408"/>
                  </a:cubicBezTo>
                  <a:cubicBezTo>
                    <a:pt x="19685" y="64495"/>
                    <a:pt x="18475" y="65510"/>
                    <a:pt x="17255" y="66520"/>
                  </a:cubicBezTo>
                  <a:lnTo>
                    <a:pt x="17255" y="66520"/>
                  </a:lnTo>
                  <a:cubicBezTo>
                    <a:pt x="18013" y="65891"/>
                    <a:pt x="18747" y="65017"/>
                    <a:pt x="19439" y="64233"/>
                  </a:cubicBezTo>
                  <a:cubicBezTo>
                    <a:pt x="22248" y="61727"/>
                    <a:pt x="24733" y="58783"/>
                    <a:pt x="27375" y="56164"/>
                  </a:cubicBezTo>
                  <a:cubicBezTo>
                    <a:pt x="29797" y="53765"/>
                    <a:pt x="32237" y="51383"/>
                    <a:pt x="34650" y="48978"/>
                  </a:cubicBezTo>
                  <a:cubicBezTo>
                    <a:pt x="36738" y="46900"/>
                    <a:pt x="39518" y="44498"/>
                    <a:pt x="40805" y="41824"/>
                  </a:cubicBezTo>
                  <a:cubicBezTo>
                    <a:pt x="40851" y="41730"/>
                    <a:pt x="40778" y="41597"/>
                    <a:pt x="40680" y="41597"/>
                  </a:cubicBezTo>
                  <a:cubicBezTo>
                    <a:pt x="40656" y="41597"/>
                    <a:pt x="40629" y="41605"/>
                    <a:pt x="40603" y="41625"/>
                  </a:cubicBezTo>
                  <a:cubicBezTo>
                    <a:pt x="40000" y="42064"/>
                    <a:pt x="39417" y="42523"/>
                    <a:pt x="38845" y="42988"/>
                  </a:cubicBezTo>
                  <a:cubicBezTo>
                    <a:pt x="39376" y="42367"/>
                    <a:pt x="39893" y="41732"/>
                    <a:pt x="40384" y="41079"/>
                  </a:cubicBezTo>
                  <a:cubicBezTo>
                    <a:pt x="40464" y="40974"/>
                    <a:pt x="40354" y="40833"/>
                    <a:pt x="40240" y="40833"/>
                  </a:cubicBezTo>
                  <a:cubicBezTo>
                    <a:pt x="40215" y="40833"/>
                    <a:pt x="40188" y="40841"/>
                    <a:pt x="40164" y="40857"/>
                  </a:cubicBezTo>
                  <a:cubicBezTo>
                    <a:pt x="38663" y="41914"/>
                    <a:pt x="37234" y="43077"/>
                    <a:pt x="35843" y="44293"/>
                  </a:cubicBezTo>
                  <a:cubicBezTo>
                    <a:pt x="37280" y="42624"/>
                    <a:pt x="38715" y="40952"/>
                    <a:pt x="40150" y="39284"/>
                  </a:cubicBezTo>
                  <a:cubicBezTo>
                    <a:pt x="40259" y="39161"/>
                    <a:pt x="40151" y="39000"/>
                    <a:pt x="40025" y="39000"/>
                  </a:cubicBezTo>
                  <a:cubicBezTo>
                    <a:pt x="39987" y="39000"/>
                    <a:pt x="39949" y="39014"/>
                    <a:pt x="39913" y="39047"/>
                  </a:cubicBezTo>
                  <a:cubicBezTo>
                    <a:pt x="38288" y="40476"/>
                    <a:pt x="36683" y="41986"/>
                    <a:pt x="35092" y="43542"/>
                  </a:cubicBezTo>
                  <a:cubicBezTo>
                    <a:pt x="36714" y="41850"/>
                    <a:pt x="38239" y="40086"/>
                    <a:pt x="39515" y="38164"/>
                  </a:cubicBezTo>
                  <a:cubicBezTo>
                    <a:pt x="39588" y="38051"/>
                    <a:pt x="39487" y="37942"/>
                    <a:pt x="39380" y="37942"/>
                  </a:cubicBezTo>
                  <a:cubicBezTo>
                    <a:pt x="39344" y="37942"/>
                    <a:pt x="39308" y="37954"/>
                    <a:pt x="39278" y="37982"/>
                  </a:cubicBezTo>
                  <a:cubicBezTo>
                    <a:pt x="35020" y="41891"/>
                    <a:pt x="31111" y="46262"/>
                    <a:pt x="27101" y="50425"/>
                  </a:cubicBezTo>
                  <a:cubicBezTo>
                    <a:pt x="22935" y="54749"/>
                    <a:pt x="18529" y="58696"/>
                    <a:pt x="14213" y="62862"/>
                  </a:cubicBezTo>
                  <a:cubicBezTo>
                    <a:pt x="22704" y="54666"/>
                    <a:pt x="31469" y="45984"/>
                    <a:pt x="39379" y="37113"/>
                  </a:cubicBezTo>
                  <a:cubicBezTo>
                    <a:pt x="39483" y="37006"/>
                    <a:pt x="39387" y="36863"/>
                    <a:pt x="39275" y="36863"/>
                  </a:cubicBezTo>
                  <a:cubicBezTo>
                    <a:pt x="39241" y="36863"/>
                    <a:pt x="39206" y="36876"/>
                    <a:pt x="39174" y="36908"/>
                  </a:cubicBezTo>
                  <a:cubicBezTo>
                    <a:pt x="34743" y="40693"/>
                    <a:pt x="30785" y="45113"/>
                    <a:pt x="26780" y="49466"/>
                  </a:cubicBezTo>
                  <a:cubicBezTo>
                    <a:pt x="24863" y="51372"/>
                    <a:pt x="23024" y="53349"/>
                    <a:pt x="21197" y="55335"/>
                  </a:cubicBezTo>
                  <a:cubicBezTo>
                    <a:pt x="18775" y="57749"/>
                    <a:pt x="16263" y="60036"/>
                    <a:pt x="13546" y="62048"/>
                  </a:cubicBezTo>
                  <a:cubicBezTo>
                    <a:pt x="14600" y="61265"/>
                    <a:pt x="15567" y="60333"/>
                    <a:pt x="16482" y="59322"/>
                  </a:cubicBezTo>
                  <a:cubicBezTo>
                    <a:pt x="18887" y="57356"/>
                    <a:pt x="21012" y="54799"/>
                    <a:pt x="22871" y="52882"/>
                  </a:cubicBezTo>
                  <a:cubicBezTo>
                    <a:pt x="28256" y="47324"/>
                    <a:pt x="33530" y="41671"/>
                    <a:pt x="38943" y="36137"/>
                  </a:cubicBezTo>
                  <a:cubicBezTo>
                    <a:pt x="39034" y="36044"/>
                    <a:pt x="38953" y="35897"/>
                    <a:pt x="38843" y="35897"/>
                  </a:cubicBezTo>
                  <a:cubicBezTo>
                    <a:pt x="38820" y="35897"/>
                    <a:pt x="38797" y="35903"/>
                    <a:pt x="38773" y="35918"/>
                  </a:cubicBezTo>
                  <a:cubicBezTo>
                    <a:pt x="37863" y="36457"/>
                    <a:pt x="37003" y="37067"/>
                    <a:pt x="36163" y="37702"/>
                  </a:cubicBezTo>
                  <a:cubicBezTo>
                    <a:pt x="37078" y="36847"/>
                    <a:pt x="37979" y="35975"/>
                    <a:pt x="38836" y="35057"/>
                  </a:cubicBezTo>
                  <a:cubicBezTo>
                    <a:pt x="38916" y="34972"/>
                    <a:pt x="38856" y="34819"/>
                    <a:pt x="38744" y="34819"/>
                  </a:cubicBezTo>
                  <a:cubicBezTo>
                    <a:pt x="38730" y="34819"/>
                    <a:pt x="38716" y="34821"/>
                    <a:pt x="38701" y="34826"/>
                  </a:cubicBezTo>
                  <a:cubicBezTo>
                    <a:pt x="36888" y="35424"/>
                    <a:pt x="35802" y="37231"/>
                    <a:pt x="34457" y="38524"/>
                  </a:cubicBezTo>
                  <a:cubicBezTo>
                    <a:pt x="32494" y="40413"/>
                    <a:pt x="30507" y="42243"/>
                    <a:pt x="28570" y="44134"/>
                  </a:cubicBezTo>
                  <a:cubicBezTo>
                    <a:pt x="27083" y="45367"/>
                    <a:pt x="25611" y="46614"/>
                    <a:pt x="24208" y="47916"/>
                  </a:cubicBezTo>
                  <a:cubicBezTo>
                    <a:pt x="24476" y="47639"/>
                    <a:pt x="24736" y="47353"/>
                    <a:pt x="25005" y="47079"/>
                  </a:cubicBezTo>
                  <a:cubicBezTo>
                    <a:pt x="29240" y="42754"/>
                    <a:pt x="34353" y="38666"/>
                    <a:pt x="37990" y="33842"/>
                  </a:cubicBezTo>
                  <a:cubicBezTo>
                    <a:pt x="38059" y="33754"/>
                    <a:pt x="37965" y="33639"/>
                    <a:pt x="37868" y="33639"/>
                  </a:cubicBezTo>
                  <a:cubicBezTo>
                    <a:pt x="37847" y="33639"/>
                    <a:pt x="37825" y="33645"/>
                    <a:pt x="37806" y="33657"/>
                  </a:cubicBezTo>
                  <a:cubicBezTo>
                    <a:pt x="36977" y="34191"/>
                    <a:pt x="36172" y="34771"/>
                    <a:pt x="35378" y="35366"/>
                  </a:cubicBezTo>
                  <a:cubicBezTo>
                    <a:pt x="35900" y="34676"/>
                    <a:pt x="36382" y="33954"/>
                    <a:pt x="36821" y="33207"/>
                  </a:cubicBezTo>
                  <a:cubicBezTo>
                    <a:pt x="36893" y="33083"/>
                    <a:pt x="36794" y="32981"/>
                    <a:pt x="36685" y="32981"/>
                  </a:cubicBezTo>
                  <a:cubicBezTo>
                    <a:pt x="36649" y="32981"/>
                    <a:pt x="36611" y="32993"/>
                    <a:pt x="36579" y="33019"/>
                  </a:cubicBezTo>
                  <a:cubicBezTo>
                    <a:pt x="35369" y="33963"/>
                    <a:pt x="34200" y="34973"/>
                    <a:pt x="33048" y="36010"/>
                  </a:cubicBezTo>
                  <a:cubicBezTo>
                    <a:pt x="33972" y="34875"/>
                    <a:pt x="34818" y="33700"/>
                    <a:pt x="35528" y="32453"/>
                  </a:cubicBezTo>
                  <a:cubicBezTo>
                    <a:pt x="35591" y="32343"/>
                    <a:pt x="35502" y="32218"/>
                    <a:pt x="35394" y="32218"/>
                  </a:cubicBezTo>
                  <a:cubicBezTo>
                    <a:pt x="35369" y="32218"/>
                    <a:pt x="35343" y="32224"/>
                    <a:pt x="35317" y="32239"/>
                  </a:cubicBezTo>
                  <a:cubicBezTo>
                    <a:pt x="31541" y="34491"/>
                    <a:pt x="29387" y="38493"/>
                    <a:pt x="26237" y="41463"/>
                  </a:cubicBezTo>
                  <a:cubicBezTo>
                    <a:pt x="22072" y="45398"/>
                    <a:pt x="18422" y="49865"/>
                    <a:pt x="14357" y="53904"/>
                  </a:cubicBezTo>
                  <a:cubicBezTo>
                    <a:pt x="13817" y="54439"/>
                    <a:pt x="10780" y="57810"/>
                    <a:pt x="10724" y="57810"/>
                  </a:cubicBezTo>
                  <a:cubicBezTo>
                    <a:pt x="10708" y="57810"/>
                    <a:pt x="10939" y="57530"/>
                    <a:pt x="11548" y="56822"/>
                  </a:cubicBezTo>
                  <a:cubicBezTo>
                    <a:pt x="13702" y="54322"/>
                    <a:pt x="15937" y="51903"/>
                    <a:pt x="18206" y="49510"/>
                  </a:cubicBezTo>
                  <a:cubicBezTo>
                    <a:pt x="22744" y="44734"/>
                    <a:pt x="27534" y="40251"/>
                    <a:pt x="31630" y="35072"/>
                  </a:cubicBezTo>
                  <a:cubicBezTo>
                    <a:pt x="31725" y="34953"/>
                    <a:pt x="31629" y="34797"/>
                    <a:pt x="31514" y="34797"/>
                  </a:cubicBezTo>
                  <a:cubicBezTo>
                    <a:pt x="31478" y="34797"/>
                    <a:pt x="31440" y="34813"/>
                    <a:pt x="31405" y="34849"/>
                  </a:cubicBezTo>
                  <a:cubicBezTo>
                    <a:pt x="27219" y="39261"/>
                    <a:pt x="22785" y="43409"/>
                    <a:pt x="18775" y="47988"/>
                  </a:cubicBezTo>
                  <a:cubicBezTo>
                    <a:pt x="18518" y="48283"/>
                    <a:pt x="18249" y="48571"/>
                    <a:pt x="17984" y="48860"/>
                  </a:cubicBezTo>
                  <a:cubicBezTo>
                    <a:pt x="19664" y="46877"/>
                    <a:pt x="21327" y="44873"/>
                    <a:pt x="23111" y="42933"/>
                  </a:cubicBezTo>
                  <a:cubicBezTo>
                    <a:pt x="25718" y="40098"/>
                    <a:pt x="29139" y="38013"/>
                    <a:pt x="30473" y="34243"/>
                  </a:cubicBezTo>
                  <a:cubicBezTo>
                    <a:pt x="30505" y="34154"/>
                    <a:pt x="30419" y="34061"/>
                    <a:pt x="30331" y="34061"/>
                  </a:cubicBezTo>
                  <a:cubicBezTo>
                    <a:pt x="30309" y="34061"/>
                    <a:pt x="30286" y="34067"/>
                    <a:pt x="30265" y="34081"/>
                  </a:cubicBezTo>
                  <a:cubicBezTo>
                    <a:pt x="29731" y="34468"/>
                    <a:pt x="29220" y="34881"/>
                    <a:pt x="28729" y="35320"/>
                  </a:cubicBezTo>
                  <a:cubicBezTo>
                    <a:pt x="29670" y="34073"/>
                    <a:pt x="30398" y="32753"/>
                    <a:pt x="30683" y="31333"/>
                  </a:cubicBezTo>
                  <a:cubicBezTo>
                    <a:pt x="30706" y="31233"/>
                    <a:pt x="30627" y="31162"/>
                    <a:pt x="30546" y="31162"/>
                  </a:cubicBezTo>
                  <a:cubicBezTo>
                    <a:pt x="30504" y="31162"/>
                    <a:pt x="30461" y="31181"/>
                    <a:pt x="30432" y="31226"/>
                  </a:cubicBezTo>
                  <a:cubicBezTo>
                    <a:pt x="27805" y="34988"/>
                    <a:pt x="24676" y="38250"/>
                    <a:pt x="21656" y="41645"/>
                  </a:cubicBezTo>
                  <a:cubicBezTo>
                    <a:pt x="22262" y="40924"/>
                    <a:pt x="22857" y="40193"/>
                    <a:pt x="23420" y="39434"/>
                  </a:cubicBezTo>
                  <a:cubicBezTo>
                    <a:pt x="25126" y="37133"/>
                    <a:pt x="26795" y="34826"/>
                    <a:pt x="28527" y="32569"/>
                  </a:cubicBezTo>
                  <a:cubicBezTo>
                    <a:pt x="30314" y="30614"/>
                    <a:pt x="32069" y="28636"/>
                    <a:pt x="33732" y="26607"/>
                  </a:cubicBezTo>
                  <a:cubicBezTo>
                    <a:pt x="34419" y="25928"/>
                    <a:pt x="35103" y="25250"/>
                    <a:pt x="35822" y="24606"/>
                  </a:cubicBezTo>
                  <a:cubicBezTo>
                    <a:pt x="35926" y="24512"/>
                    <a:pt x="35829" y="24373"/>
                    <a:pt x="35719" y="24373"/>
                  </a:cubicBezTo>
                  <a:cubicBezTo>
                    <a:pt x="35687" y="24373"/>
                    <a:pt x="35655" y="24384"/>
                    <a:pt x="35626" y="24410"/>
                  </a:cubicBezTo>
                  <a:cubicBezTo>
                    <a:pt x="35421" y="24592"/>
                    <a:pt x="35222" y="24788"/>
                    <a:pt x="35020" y="24973"/>
                  </a:cubicBezTo>
                  <a:cubicBezTo>
                    <a:pt x="35363" y="24531"/>
                    <a:pt x="35710" y="24089"/>
                    <a:pt x="36045" y="23642"/>
                  </a:cubicBezTo>
                  <a:lnTo>
                    <a:pt x="36045" y="23642"/>
                  </a:lnTo>
                  <a:cubicBezTo>
                    <a:pt x="36045" y="23656"/>
                    <a:pt x="36042" y="23671"/>
                    <a:pt x="36042" y="23682"/>
                  </a:cubicBezTo>
                  <a:cubicBezTo>
                    <a:pt x="36050" y="23708"/>
                    <a:pt x="36074" y="23726"/>
                    <a:pt x="36100" y="23726"/>
                  </a:cubicBezTo>
                  <a:cubicBezTo>
                    <a:pt x="36144" y="23730"/>
                    <a:pt x="36169" y="23733"/>
                    <a:pt x="36187" y="23733"/>
                  </a:cubicBezTo>
                  <a:cubicBezTo>
                    <a:pt x="36232" y="23733"/>
                    <a:pt x="36237" y="23716"/>
                    <a:pt x="36374" y="23656"/>
                  </a:cubicBezTo>
                  <a:cubicBezTo>
                    <a:pt x="36388" y="23651"/>
                    <a:pt x="36388" y="23630"/>
                    <a:pt x="36371" y="23630"/>
                  </a:cubicBezTo>
                  <a:cubicBezTo>
                    <a:pt x="36368" y="23631"/>
                    <a:pt x="36366" y="23631"/>
                    <a:pt x="36364" y="23631"/>
                  </a:cubicBezTo>
                  <a:cubicBezTo>
                    <a:pt x="36129" y="23631"/>
                    <a:pt x="37181" y="22601"/>
                    <a:pt x="37315" y="22470"/>
                  </a:cubicBezTo>
                  <a:cubicBezTo>
                    <a:pt x="38014" y="21800"/>
                    <a:pt x="38571" y="20931"/>
                    <a:pt x="39151" y="20160"/>
                  </a:cubicBezTo>
                  <a:cubicBezTo>
                    <a:pt x="39194" y="20105"/>
                    <a:pt x="39241" y="20053"/>
                    <a:pt x="39284" y="19996"/>
                  </a:cubicBezTo>
                  <a:lnTo>
                    <a:pt x="39284" y="19996"/>
                  </a:lnTo>
                  <a:cubicBezTo>
                    <a:pt x="38611" y="20954"/>
                    <a:pt x="37895" y="21878"/>
                    <a:pt x="37263" y="22862"/>
                  </a:cubicBezTo>
                  <a:cubicBezTo>
                    <a:pt x="37249" y="22880"/>
                    <a:pt x="37240" y="22897"/>
                    <a:pt x="37231" y="22914"/>
                  </a:cubicBezTo>
                  <a:cubicBezTo>
                    <a:pt x="37116" y="23093"/>
                    <a:pt x="36994" y="23272"/>
                    <a:pt x="36888" y="23457"/>
                  </a:cubicBezTo>
                  <a:cubicBezTo>
                    <a:pt x="36823" y="23567"/>
                    <a:pt x="36927" y="23696"/>
                    <a:pt x="37031" y="23696"/>
                  </a:cubicBezTo>
                  <a:cubicBezTo>
                    <a:pt x="37066" y="23696"/>
                    <a:pt x="37101" y="23681"/>
                    <a:pt x="37130" y="23645"/>
                  </a:cubicBezTo>
                  <a:cubicBezTo>
                    <a:pt x="37693" y="22938"/>
                    <a:pt x="38294" y="22274"/>
                    <a:pt x="38920" y="21624"/>
                  </a:cubicBezTo>
                  <a:cubicBezTo>
                    <a:pt x="39217" y="21321"/>
                    <a:pt x="39521" y="21023"/>
                    <a:pt x="39824" y="20726"/>
                  </a:cubicBezTo>
                  <a:lnTo>
                    <a:pt x="39824" y="20726"/>
                  </a:lnTo>
                  <a:cubicBezTo>
                    <a:pt x="38888" y="22040"/>
                    <a:pt x="37728" y="23096"/>
                    <a:pt x="37194" y="24681"/>
                  </a:cubicBezTo>
                  <a:cubicBezTo>
                    <a:pt x="37160" y="24782"/>
                    <a:pt x="37259" y="24878"/>
                    <a:pt x="37353" y="24878"/>
                  </a:cubicBezTo>
                  <a:cubicBezTo>
                    <a:pt x="37389" y="24878"/>
                    <a:pt x="37424" y="24864"/>
                    <a:pt x="37451" y="24831"/>
                  </a:cubicBezTo>
                  <a:cubicBezTo>
                    <a:pt x="38213" y="23876"/>
                    <a:pt x="39099" y="23062"/>
                    <a:pt x="40009" y="22262"/>
                  </a:cubicBezTo>
                  <a:lnTo>
                    <a:pt x="40009" y="22262"/>
                  </a:lnTo>
                  <a:cubicBezTo>
                    <a:pt x="39815" y="22528"/>
                    <a:pt x="39625" y="22790"/>
                    <a:pt x="39428" y="23053"/>
                  </a:cubicBezTo>
                  <a:cubicBezTo>
                    <a:pt x="38877" y="23807"/>
                    <a:pt x="38311" y="24546"/>
                    <a:pt x="37748" y="25290"/>
                  </a:cubicBezTo>
                  <a:cubicBezTo>
                    <a:pt x="37667" y="25400"/>
                    <a:pt x="37778" y="25519"/>
                    <a:pt x="37888" y="25519"/>
                  </a:cubicBezTo>
                  <a:cubicBezTo>
                    <a:pt x="37924" y="25519"/>
                    <a:pt x="37959" y="25507"/>
                    <a:pt x="37988" y="25478"/>
                  </a:cubicBezTo>
                  <a:cubicBezTo>
                    <a:pt x="38885" y="24580"/>
                    <a:pt x="39789" y="23688"/>
                    <a:pt x="40716" y="22825"/>
                  </a:cubicBezTo>
                  <a:lnTo>
                    <a:pt x="40716" y="22825"/>
                  </a:lnTo>
                  <a:cubicBezTo>
                    <a:pt x="39991" y="23501"/>
                    <a:pt x="39125" y="24918"/>
                    <a:pt x="38501" y="25937"/>
                  </a:cubicBezTo>
                  <a:cubicBezTo>
                    <a:pt x="38430" y="26052"/>
                    <a:pt x="38532" y="26169"/>
                    <a:pt x="38640" y="26169"/>
                  </a:cubicBezTo>
                  <a:cubicBezTo>
                    <a:pt x="38676" y="26169"/>
                    <a:pt x="38713" y="26156"/>
                    <a:pt x="38744" y="26125"/>
                  </a:cubicBezTo>
                  <a:cubicBezTo>
                    <a:pt x="39168" y="25706"/>
                    <a:pt x="39601" y="25293"/>
                    <a:pt x="40034" y="24889"/>
                  </a:cubicBezTo>
                  <a:cubicBezTo>
                    <a:pt x="40326" y="24621"/>
                    <a:pt x="40618" y="24352"/>
                    <a:pt x="40912" y="24089"/>
                  </a:cubicBezTo>
                  <a:cubicBezTo>
                    <a:pt x="41173" y="23830"/>
                    <a:pt x="41316" y="23700"/>
                    <a:pt x="41340" y="23700"/>
                  </a:cubicBezTo>
                  <a:cubicBezTo>
                    <a:pt x="41364" y="23700"/>
                    <a:pt x="41269" y="23830"/>
                    <a:pt x="41054" y="24089"/>
                  </a:cubicBezTo>
                  <a:cubicBezTo>
                    <a:pt x="40846" y="24468"/>
                    <a:pt x="40543" y="24779"/>
                    <a:pt x="40326" y="25152"/>
                  </a:cubicBezTo>
                  <a:cubicBezTo>
                    <a:pt x="40239" y="25319"/>
                    <a:pt x="40153" y="25490"/>
                    <a:pt x="40069" y="25657"/>
                  </a:cubicBezTo>
                  <a:cubicBezTo>
                    <a:pt x="40053" y="25650"/>
                    <a:pt x="40036" y="25647"/>
                    <a:pt x="40020" y="25647"/>
                  </a:cubicBezTo>
                  <a:cubicBezTo>
                    <a:pt x="39957" y="25647"/>
                    <a:pt x="39899" y="25692"/>
                    <a:pt x="39887" y="25758"/>
                  </a:cubicBezTo>
                  <a:cubicBezTo>
                    <a:pt x="39853" y="25920"/>
                    <a:pt x="39789" y="26027"/>
                    <a:pt x="39873" y="26162"/>
                  </a:cubicBezTo>
                  <a:cubicBezTo>
                    <a:pt x="39905" y="26215"/>
                    <a:pt x="39956" y="26239"/>
                    <a:pt x="40007" y="26239"/>
                  </a:cubicBezTo>
                  <a:cubicBezTo>
                    <a:pt x="40060" y="26239"/>
                    <a:pt x="40113" y="26212"/>
                    <a:pt x="40147" y="26162"/>
                  </a:cubicBezTo>
                  <a:cubicBezTo>
                    <a:pt x="40768" y="25276"/>
                    <a:pt x="41397" y="24254"/>
                    <a:pt x="41807" y="23255"/>
                  </a:cubicBezTo>
                  <a:cubicBezTo>
                    <a:pt x="41855" y="23139"/>
                    <a:pt x="41751" y="23060"/>
                    <a:pt x="41649" y="23060"/>
                  </a:cubicBezTo>
                  <a:cubicBezTo>
                    <a:pt x="41609" y="23060"/>
                    <a:pt x="41569" y="23072"/>
                    <a:pt x="41539" y="23099"/>
                  </a:cubicBezTo>
                  <a:cubicBezTo>
                    <a:pt x="41108" y="23483"/>
                    <a:pt x="40678" y="23870"/>
                    <a:pt x="40251" y="24260"/>
                  </a:cubicBezTo>
                  <a:cubicBezTo>
                    <a:pt x="39988" y="24499"/>
                    <a:pt x="39731" y="24739"/>
                    <a:pt x="39474" y="24982"/>
                  </a:cubicBezTo>
                  <a:cubicBezTo>
                    <a:pt x="40043" y="24139"/>
                    <a:pt x="40655" y="23330"/>
                    <a:pt x="41140" y="22427"/>
                  </a:cubicBezTo>
                  <a:cubicBezTo>
                    <a:pt x="41198" y="22320"/>
                    <a:pt x="41123" y="22222"/>
                    <a:pt x="41028" y="22204"/>
                  </a:cubicBezTo>
                  <a:cubicBezTo>
                    <a:pt x="41077" y="22178"/>
                    <a:pt x="41106" y="22121"/>
                    <a:pt x="41094" y="22066"/>
                  </a:cubicBezTo>
                  <a:cubicBezTo>
                    <a:pt x="41048" y="21855"/>
                    <a:pt x="41019" y="21633"/>
                    <a:pt x="40987" y="21410"/>
                  </a:cubicBezTo>
                  <a:cubicBezTo>
                    <a:pt x="41002" y="21390"/>
                    <a:pt x="41016" y="21370"/>
                    <a:pt x="41031" y="21350"/>
                  </a:cubicBezTo>
                  <a:cubicBezTo>
                    <a:pt x="41097" y="21254"/>
                    <a:pt x="41028" y="21168"/>
                    <a:pt x="40941" y="21142"/>
                  </a:cubicBezTo>
                  <a:cubicBezTo>
                    <a:pt x="40612" y="18590"/>
                    <a:pt x="41051" y="15452"/>
                    <a:pt x="41654" y="13110"/>
                  </a:cubicBezTo>
                  <a:cubicBezTo>
                    <a:pt x="42557" y="12621"/>
                    <a:pt x="43269" y="12379"/>
                    <a:pt x="43796" y="12379"/>
                  </a:cubicBezTo>
                  <a:cubicBezTo>
                    <a:pt x="44174" y="12379"/>
                    <a:pt x="44457" y="12503"/>
                    <a:pt x="44648" y="12749"/>
                  </a:cubicBezTo>
                  <a:cubicBezTo>
                    <a:pt x="44648" y="12810"/>
                    <a:pt x="44685" y="12862"/>
                    <a:pt x="44740" y="12882"/>
                  </a:cubicBezTo>
                  <a:cubicBezTo>
                    <a:pt x="44899" y="13171"/>
                    <a:pt x="44971" y="13569"/>
                    <a:pt x="44940" y="14106"/>
                  </a:cubicBezTo>
                  <a:cubicBezTo>
                    <a:pt x="44703" y="14406"/>
                    <a:pt x="44457" y="14695"/>
                    <a:pt x="44200" y="14978"/>
                  </a:cubicBezTo>
                  <a:cubicBezTo>
                    <a:pt x="44088" y="15105"/>
                    <a:pt x="43816" y="15469"/>
                    <a:pt x="43840" y="15671"/>
                  </a:cubicBezTo>
                  <a:cubicBezTo>
                    <a:pt x="43926" y="16407"/>
                    <a:pt x="44385" y="16898"/>
                    <a:pt x="44960" y="17328"/>
                  </a:cubicBezTo>
                  <a:cubicBezTo>
                    <a:pt x="45543" y="17767"/>
                    <a:pt x="46423" y="17969"/>
                    <a:pt x="46888" y="18399"/>
                  </a:cubicBezTo>
                  <a:cubicBezTo>
                    <a:pt x="46868" y="18422"/>
                    <a:pt x="46848" y="18448"/>
                    <a:pt x="46828" y="18471"/>
                  </a:cubicBezTo>
                  <a:cubicBezTo>
                    <a:pt x="46747" y="18573"/>
                    <a:pt x="46818" y="18730"/>
                    <a:pt x="46931" y="18730"/>
                  </a:cubicBezTo>
                  <a:cubicBezTo>
                    <a:pt x="46956" y="18730"/>
                    <a:pt x="46982" y="18722"/>
                    <a:pt x="47009" y="18705"/>
                  </a:cubicBezTo>
                  <a:cubicBezTo>
                    <a:pt x="47035" y="18688"/>
                    <a:pt x="47061" y="18668"/>
                    <a:pt x="47087" y="18650"/>
                  </a:cubicBezTo>
                  <a:cubicBezTo>
                    <a:pt x="47203" y="18852"/>
                    <a:pt x="47235" y="19106"/>
                    <a:pt x="47139" y="19436"/>
                  </a:cubicBezTo>
                  <a:cubicBezTo>
                    <a:pt x="46631" y="20062"/>
                    <a:pt x="46120" y="20689"/>
                    <a:pt x="45606" y="21309"/>
                  </a:cubicBezTo>
                  <a:cubicBezTo>
                    <a:pt x="44830" y="21791"/>
                    <a:pt x="43990" y="22077"/>
                    <a:pt x="43438" y="22854"/>
                  </a:cubicBezTo>
                  <a:cubicBezTo>
                    <a:pt x="42573" y="24080"/>
                    <a:pt x="43631" y="25189"/>
                    <a:pt x="44825" y="25189"/>
                  </a:cubicBezTo>
                  <a:cubicBezTo>
                    <a:pt x="45074" y="25189"/>
                    <a:pt x="45328" y="25141"/>
                    <a:pt x="45572" y="25036"/>
                  </a:cubicBezTo>
                  <a:cubicBezTo>
                    <a:pt x="45598" y="25166"/>
                    <a:pt x="45624" y="25299"/>
                    <a:pt x="45650" y="25423"/>
                  </a:cubicBezTo>
                  <a:cubicBezTo>
                    <a:pt x="45663" y="25498"/>
                    <a:pt x="45716" y="25530"/>
                    <a:pt x="45773" y="25530"/>
                  </a:cubicBezTo>
                  <a:cubicBezTo>
                    <a:pt x="45859" y="25530"/>
                    <a:pt x="45955" y="25456"/>
                    <a:pt x="45936" y="25342"/>
                  </a:cubicBezTo>
                  <a:cubicBezTo>
                    <a:pt x="45680" y="23898"/>
                    <a:pt x="46022" y="23422"/>
                    <a:pt x="46590" y="23422"/>
                  </a:cubicBezTo>
                  <a:cubicBezTo>
                    <a:pt x="47189" y="23422"/>
                    <a:pt x="48039" y="23951"/>
                    <a:pt x="48701" y="24433"/>
                  </a:cubicBezTo>
                  <a:cubicBezTo>
                    <a:pt x="48684" y="24450"/>
                    <a:pt x="48664" y="24471"/>
                    <a:pt x="48644" y="24491"/>
                  </a:cubicBezTo>
                  <a:cubicBezTo>
                    <a:pt x="48523" y="24609"/>
                    <a:pt x="48641" y="24782"/>
                    <a:pt x="48774" y="24782"/>
                  </a:cubicBezTo>
                  <a:cubicBezTo>
                    <a:pt x="48812" y="24782"/>
                    <a:pt x="48851" y="24768"/>
                    <a:pt x="48886" y="24733"/>
                  </a:cubicBezTo>
                  <a:cubicBezTo>
                    <a:pt x="48918" y="24701"/>
                    <a:pt x="48950" y="24670"/>
                    <a:pt x="48981" y="24641"/>
                  </a:cubicBezTo>
                  <a:cubicBezTo>
                    <a:pt x="49270" y="24860"/>
                    <a:pt x="49501" y="25048"/>
                    <a:pt x="49622" y="25137"/>
                  </a:cubicBezTo>
                  <a:cubicBezTo>
                    <a:pt x="50226" y="25591"/>
                    <a:pt x="50867" y="25989"/>
                    <a:pt x="51539" y="26333"/>
                  </a:cubicBezTo>
                  <a:cubicBezTo>
                    <a:pt x="51536" y="26341"/>
                    <a:pt x="51531" y="26347"/>
                    <a:pt x="51528" y="26356"/>
                  </a:cubicBezTo>
                  <a:cubicBezTo>
                    <a:pt x="51461" y="26485"/>
                    <a:pt x="51563" y="26616"/>
                    <a:pt x="51681" y="26616"/>
                  </a:cubicBezTo>
                  <a:cubicBezTo>
                    <a:pt x="51721" y="26616"/>
                    <a:pt x="51762" y="26601"/>
                    <a:pt x="51799" y="26566"/>
                  </a:cubicBezTo>
                  <a:cubicBezTo>
                    <a:pt x="51819" y="26546"/>
                    <a:pt x="51839" y="26523"/>
                    <a:pt x="51863" y="26503"/>
                  </a:cubicBezTo>
                  <a:cubicBezTo>
                    <a:pt x="52148" y="26642"/>
                    <a:pt x="52440" y="26771"/>
                    <a:pt x="52737" y="26896"/>
                  </a:cubicBezTo>
                  <a:cubicBezTo>
                    <a:pt x="53032" y="27016"/>
                    <a:pt x="53309" y="27071"/>
                    <a:pt x="53569" y="27071"/>
                  </a:cubicBezTo>
                  <a:cubicBezTo>
                    <a:pt x="54705" y="27071"/>
                    <a:pt x="55506" y="26034"/>
                    <a:pt x="55985" y="25005"/>
                  </a:cubicBezTo>
                  <a:cubicBezTo>
                    <a:pt x="56554" y="23778"/>
                    <a:pt x="56794" y="22574"/>
                    <a:pt x="56791" y="21396"/>
                  </a:cubicBezTo>
                  <a:cubicBezTo>
                    <a:pt x="56794" y="21381"/>
                    <a:pt x="56794" y="21364"/>
                    <a:pt x="56791" y="21350"/>
                  </a:cubicBezTo>
                  <a:cubicBezTo>
                    <a:pt x="56788" y="20859"/>
                    <a:pt x="56744" y="20371"/>
                    <a:pt x="56664" y="19889"/>
                  </a:cubicBezTo>
                  <a:cubicBezTo>
                    <a:pt x="56693" y="19851"/>
                    <a:pt x="56724" y="19814"/>
                    <a:pt x="56753" y="19776"/>
                  </a:cubicBezTo>
                  <a:cubicBezTo>
                    <a:pt x="56857" y="19647"/>
                    <a:pt x="56749" y="19487"/>
                    <a:pt x="56627" y="19487"/>
                  </a:cubicBezTo>
                  <a:cubicBezTo>
                    <a:pt x="56614" y="19487"/>
                    <a:pt x="56600" y="19489"/>
                    <a:pt x="56586" y="19493"/>
                  </a:cubicBezTo>
                  <a:cubicBezTo>
                    <a:pt x="56156" y="17461"/>
                    <a:pt x="55105" y="15501"/>
                    <a:pt x="53881" y="13604"/>
                  </a:cubicBezTo>
                  <a:cubicBezTo>
                    <a:pt x="53875" y="13563"/>
                    <a:pt x="53852" y="13526"/>
                    <a:pt x="53817" y="13506"/>
                  </a:cubicBezTo>
                  <a:cubicBezTo>
                    <a:pt x="53462" y="12954"/>
                    <a:pt x="53090" y="12412"/>
                    <a:pt x="52717" y="11872"/>
                  </a:cubicBezTo>
                  <a:cubicBezTo>
                    <a:pt x="52772" y="11794"/>
                    <a:pt x="52833" y="11727"/>
                    <a:pt x="52885" y="11646"/>
                  </a:cubicBezTo>
                  <a:cubicBezTo>
                    <a:pt x="52952" y="11549"/>
                    <a:pt x="52854" y="11413"/>
                    <a:pt x="52749" y="11413"/>
                  </a:cubicBezTo>
                  <a:cubicBezTo>
                    <a:pt x="52723" y="11413"/>
                    <a:pt x="52698" y="11421"/>
                    <a:pt x="52674" y="11439"/>
                  </a:cubicBezTo>
                  <a:cubicBezTo>
                    <a:pt x="52619" y="11482"/>
                    <a:pt x="52567" y="11531"/>
                    <a:pt x="52512" y="11574"/>
                  </a:cubicBezTo>
                  <a:cubicBezTo>
                    <a:pt x="52059" y="10922"/>
                    <a:pt x="51606" y="10275"/>
                    <a:pt x="51170" y="9637"/>
                  </a:cubicBezTo>
                  <a:cubicBezTo>
                    <a:pt x="51170" y="9576"/>
                    <a:pt x="51132" y="9522"/>
                    <a:pt x="51077" y="9501"/>
                  </a:cubicBezTo>
                  <a:cubicBezTo>
                    <a:pt x="50962" y="9331"/>
                    <a:pt x="50846" y="9161"/>
                    <a:pt x="50734" y="8990"/>
                  </a:cubicBezTo>
                  <a:cubicBezTo>
                    <a:pt x="50737" y="8933"/>
                    <a:pt x="50702" y="8881"/>
                    <a:pt x="50650" y="8860"/>
                  </a:cubicBezTo>
                  <a:cubicBezTo>
                    <a:pt x="50116" y="8049"/>
                    <a:pt x="49625" y="7250"/>
                    <a:pt x="49224" y="6459"/>
                  </a:cubicBezTo>
                  <a:cubicBezTo>
                    <a:pt x="49193" y="6400"/>
                    <a:pt x="49134" y="6377"/>
                    <a:pt x="49072" y="6377"/>
                  </a:cubicBezTo>
                  <a:cubicBezTo>
                    <a:pt x="49058" y="6377"/>
                    <a:pt x="49044" y="6378"/>
                    <a:pt x="49030" y="6381"/>
                  </a:cubicBezTo>
                  <a:cubicBezTo>
                    <a:pt x="48764" y="6423"/>
                    <a:pt x="48534" y="6442"/>
                    <a:pt x="48335" y="6442"/>
                  </a:cubicBezTo>
                  <a:cubicBezTo>
                    <a:pt x="46689" y="6442"/>
                    <a:pt x="47123" y="5107"/>
                    <a:pt x="46299" y="4103"/>
                  </a:cubicBezTo>
                  <a:cubicBezTo>
                    <a:pt x="45482" y="3107"/>
                    <a:pt x="44815" y="2887"/>
                    <a:pt x="43588" y="2498"/>
                  </a:cubicBezTo>
                  <a:cubicBezTo>
                    <a:pt x="43046" y="2327"/>
                    <a:pt x="42494" y="2189"/>
                    <a:pt x="41934" y="2082"/>
                  </a:cubicBezTo>
                  <a:cubicBezTo>
                    <a:pt x="41957" y="2036"/>
                    <a:pt x="41986" y="1998"/>
                    <a:pt x="42006" y="1952"/>
                  </a:cubicBezTo>
                  <a:cubicBezTo>
                    <a:pt x="42064" y="1834"/>
                    <a:pt x="41972" y="1709"/>
                    <a:pt x="41865" y="1709"/>
                  </a:cubicBezTo>
                  <a:cubicBezTo>
                    <a:pt x="41828" y="1709"/>
                    <a:pt x="41790" y="1724"/>
                    <a:pt x="41755" y="1758"/>
                  </a:cubicBezTo>
                  <a:cubicBezTo>
                    <a:pt x="41674" y="1839"/>
                    <a:pt x="41596" y="1923"/>
                    <a:pt x="41513" y="2007"/>
                  </a:cubicBezTo>
                  <a:cubicBezTo>
                    <a:pt x="40257" y="1790"/>
                    <a:pt x="38987" y="1666"/>
                    <a:pt x="37710" y="1640"/>
                  </a:cubicBezTo>
                  <a:cubicBezTo>
                    <a:pt x="37699" y="1561"/>
                    <a:pt x="37624" y="1498"/>
                    <a:pt x="37547" y="1498"/>
                  </a:cubicBezTo>
                  <a:cubicBezTo>
                    <a:pt x="37510" y="1498"/>
                    <a:pt x="37473" y="1512"/>
                    <a:pt x="37442" y="1545"/>
                  </a:cubicBezTo>
                  <a:cubicBezTo>
                    <a:pt x="37413" y="1577"/>
                    <a:pt x="37381" y="1608"/>
                    <a:pt x="37352" y="1637"/>
                  </a:cubicBezTo>
                  <a:cubicBezTo>
                    <a:pt x="37146" y="1634"/>
                    <a:pt x="36939" y="1633"/>
                    <a:pt x="36732" y="1633"/>
                  </a:cubicBezTo>
                  <a:cubicBezTo>
                    <a:pt x="35162" y="1633"/>
                    <a:pt x="33604" y="1715"/>
                    <a:pt x="32130" y="1799"/>
                  </a:cubicBezTo>
                  <a:cubicBezTo>
                    <a:pt x="32147" y="1776"/>
                    <a:pt x="32165" y="1753"/>
                    <a:pt x="32182" y="1732"/>
                  </a:cubicBezTo>
                  <a:cubicBezTo>
                    <a:pt x="32265" y="1627"/>
                    <a:pt x="32160" y="1525"/>
                    <a:pt x="32053" y="1525"/>
                  </a:cubicBezTo>
                  <a:cubicBezTo>
                    <a:pt x="32019" y="1525"/>
                    <a:pt x="31985" y="1536"/>
                    <a:pt x="31957" y="1559"/>
                  </a:cubicBezTo>
                  <a:cubicBezTo>
                    <a:pt x="30513" y="2754"/>
                    <a:pt x="29514" y="4339"/>
                    <a:pt x="28279" y="5731"/>
                  </a:cubicBezTo>
                  <a:cubicBezTo>
                    <a:pt x="27990" y="6054"/>
                    <a:pt x="27667" y="6311"/>
                    <a:pt x="27415" y="6669"/>
                  </a:cubicBezTo>
                  <a:cubicBezTo>
                    <a:pt x="27716" y="6233"/>
                    <a:pt x="28025" y="5803"/>
                    <a:pt x="28331" y="5376"/>
                  </a:cubicBezTo>
                  <a:cubicBezTo>
                    <a:pt x="28983" y="4478"/>
                    <a:pt x="29682" y="3618"/>
                    <a:pt x="30429" y="2798"/>
                  </a:cubicBezTo>
                  <a:cubicBezTo>
                    <a:pt x="30571" y="2714"/>
                    <a:pt x="30646" y="2633"/>
                    <a:pt x="30643" y="2558"/>
                  </a:cubicBezTo>
                  <a:cubicBezTo>
                    <a:pt x="30756" y="2437"/>
                    <a:pt x="30860" y="2307"/>
                    <a:pt x="30975" y="2189"/>
                  </a:cubicBezTo>
                  <a:cubicBezTo>
                    <a:pt x="31007" y="2157"/>
                    <a:pt x="31018" y="2108"/>
                    <a:pt x="31004" y="2062"/>
                  </a:cubicBezTo>
                  <a:lnTo>
                    <a:pt x="31157" y="1883"/>
                  </a:lnTo>
                  <a:cubicBezTo>
                    <a:pt x="31355" y="1833"/>
                    <a:pt x="31278" y="1566"/>
                    <a:pt x="31098" y="1566"/>
                  </a:cubicBezTo>
                  <a:cubicBezTo>
                    <a:pt x="31089" y="1566"/>
                    <a:pt x="31080" y="1567"/>
                    <a:pt x="31070" y="1568"/>
                  </a:cubicBezTo>
                  <a:cubicBezTo>
                    <a:pt x="30600" y="1637"/>
                    <a:pt x="30389" y="1836"/>
                    <a:pt x="30057" y="2168"/>
                  </a:cubicBezTo>
                  <a:cubicBezTo>
                    <a:pt x="29329" y="2899"/>
                    <a:pt x="29451" y="3277"/>
                    <a:pt x="28273" y="3343"/>
                  </a:cubicBezTo>
                  <a:cubicBezTo>
                    <a:pt x="26965" y="3416"/>
                    <a:pt x="25931" y="3667"/>
                    <a:pt x="25550" y="4983"/>
                  </a:cubicBezTo>
                  <a:cubicBezTo>
                    <a:pt x="25311" y="5806"/>
                    <a:pt x="26200" y="6427"/>
                    <a:pt x="26968" y="6854"/>
                  </a:cubicBezTo>
                  <a:lnTo>
                    <a:pt x="26881" y="6978"/>
                  </a:lnTo>
                  <a:cubicBezTo>
                    <a:pt x="26823" y="7065"/>
                    <a:pt x="26908" y="7181"/>
                    <a:pt x="26998" y="7181"/>
                  </a:cubicBezTo>
                  <a:cubicBezTo>
                    <a:pt x="27019" y="7181"/>
                    <a:pt x="27040" y="7175"/>
                    <a:pt x="27060" y="7160"/>
                  </a:cubicBezTo>
                  <a:cubicBezTo>
                    <a:pt x="27127" y="7111"/>
                    <a:pt x="27187" y="7056"/>
                    <a:pt x="27254" y="7007"/>
                  </a:cubicBezTo>
                  <a:cubicBezTo>
                    <a:pt x="27424" y="7097"/>
                    <a:pt x="27589" y="7180"/>
                    <a:pt x="27710" y="7247"/>
                  </a:cubicBezTo>
                  <a:cubicBezTo>
                    <a:pt x="31065" y="9112"/>
                    <a:pt x="27667" y="11846"/>
                    <a:pt x="27938" y="14432"/>
                  </a:cubicBezTo>
                  <a:cubicBezTo>
                    <a:pt x="27945" y="14501"/>
                    <a:pt x="28002" y="14536"/>
                    <a:pt x="28055" y="14536"/>
                  </a:cubicBezTo>
                  <a:cubicBezTo>
                    <a:pt x="28108" y="14536"/>
                    <a:pt x="28157" y="14502"/>
                    <a:pt x="28154" y="14432"/>
                  </a:cubicBezTo>
                  <a:cubicBezTo>
                    <a:pt x="28154" y="14395"/>
                    <a:pt x="28157" y="14360"/>
                    <a:pt x="28157" y="14320"/>
                  </a:cubicBezTo>
                  <a:cubicBezTo>
                    <a:pt x="28166" y="14322"/>
                    <a:pt x="28175" y="14323"/>
                    <a:pt x="28185" y="14323"/>
                  </a:cubicBezTo>
                  <a:cubicBezTo>
                    <a:pt x="28212" y="14323"/>
                    <a:pt x="28240" y="14314"/>
                    <a:pt x="28261" y="14297"/>
                  </a:cubicBezTo>
                  <a:cubicBezTo>
                    <a:pt x="28333" y="14242"/>
                    <a:pt x="28417" y="14178"/>
                    <a:pt x="28504" y="14106"/>
                  </a:cubicBezTo>
                  <a:lnTo>
                    <a:pt x="28504" y="14106"/>
                  </a:lnTo>
                  <a:cubicBezTo>
                    <a:pt x="28340" y="14796"/>
                    <a:pt x="27341" y="15483"/>
                    <a:pt x="26695" y="15483"/>
                  </a:cubicBezTo>
                  <a:cubicBezTo>
                    <a:pt x="26416" y="15483"/>
                    <a:pt x="26203" y="15355"/>
                    <a:pt x="26151" y="15044"/>
                  </a:cubicBezTo>
                  <a:cubicBezTo>
                    <a:pt x="26162" y="15030"/>
                    <a:pt x="26171" y="15018"/>
                    <a:pt x="26183" y="15004"/>
                  </a:cubicBezTo>
                  <a:cubicBezTo>
                    <a:pt x="26249" y="14915"/>
                    <a:pt x="26212" y="14831"/>
                    <a:pt x="26139" y="14782"/>
                  </a:cubicBezTo>
                  <a:cubicBezTo>
                    <a:pt x="26148" y="14458"/>
                    <a:pt x="26160" y="14149"/>
                    <a:pt x="26131" y="13823"/>
                  </a:cubicBezTo>
                  <a:cubicBezTo>
                    <a:pt x="26073" y="13231"/>
                    <a:pt x="25625" y="12498"/>
                    <a:pt x="25392" y="11973"/>
                  </a:cubicBezTo>
                  <a:cubicBezTo>
                    <a:pt x="24277" y="9458"/>
                    <a:pt x="23443" y="7036"/>
                    <a:pt x="22660" y="4406"/>
                  </a:cubicBezTo>
                  <a:cubicBezTo>
                    <a:pt x="22461" y="3733"/>
                    <a:pt x="22227" y="3343"/>
                    <a:pt x="21979" y="3147"/>
                  </a:cubicBezTo>
                  <a:cubicBezTo>
                    <a:pt x="21964" y="3061"/>
                    <a:pt x="21895" y="2997"/>
                    <a:pt x="21818" y="2997"/>
                  </a:cubicBezTo>
                  <a:cubicBezTo>
                    <a:pt x="21794" y="2997"/>
                    <a:pt x="21769" y="3003"/>
                    <a:pt x="21745" y="3017"/>
                  </a:cubicBezTo>
                  <a:cubicBezTo>
                    <a:pt x="21686" y="2999"/>
                    <a:pt x="21627" y="2991"/>
                    <a:pt x="21566" y="2991"/>
                  </a:cubicBezTo>
                  <a:cubicBezTo>
                    <a:pt x="20816" y="2991"/>
                    <a:pt x="19978" y="4327"/>
                    <a:pt x="19364" y="5431"/>
                  </a:cubicBezTo>
                  <a:cubicBezTo>
                    <a:pt x="16574" y="3511"/>
                    <a:pt x="13206" y="0"/>
                    <a:pt x="9695" y="0"/>
                  </a:cubicBezTo>
                  <a:close/>
                  <a:moveTo>
                    <a:pt x="24054" y="74610"/>
                  </a:moveTo>
                  <a:cubicBezTo>
                    <a:pt x="24053" y="74611"/>
                    <a:pt x="24053" y="74613"/>
                    <a:pt x="24052" y="74615"/>
                  </a:cubicBezTo>
                  <a:cubicBezTo>
                    <a:pt x="24053" y="74613"/>
                    <a:pt x="24053" y="74611"/>
                    <a:pt x="24054" y="7461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6" name="Google Shape;9456;p131"/>
            <p:cNvSpPr/>
            <p:nvPr/>
          </p:nvSpPr>
          <p:spPr>
            <a:xfrm>
              <a:off x="2436050" y="2480575"/>
              <a:ext cx="6675" cy="6050"/>
            </a:xfrm>
            <a:custGeom>
              <a:avLst/>
              <a:gdLst/>
              <a:ahLst/>
              <a:cxnLst/>
              <a:rect l="l" t="t" r="r" b="b"/>
              <a:pathLst>
                <a:path w="267" h="242" extrusionOk="0">
                  <a:moveTo>
                    <a:pt x="256" y="1"/>
                  </a:moveTo>
                  <a:cubicBezTo>
                    <a:pt x="243" y="1"/>
                    <a:pt x="165" y="73"/>
                    <a:pt x="1" y="242"/>
                  </a:cubicBezTo>
                  <a:cubicBezTo>
                    <a:pt x="59" y="207"/>
                    <a:pt x="114" y="164"/>
                    <a:pt x="174" y="126"/>
                  </a:cubicBezTo>
                  <a:cubicBezTo>
                    <a:pt x="236" y="47"/>
                    <a:pt x="266" y="1"/>
                    <a:pt x="2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7" name="Google Shape;9457;p131"/>
            <p:cNvSpPr/>
            <p:nvPr/>
          </p:nvSpPr>
          <p:spPr>
            <a:xfrm>
              <a:off x="3237575" y="748750"/>
              <a:ext cx="6150" cy="6250"/>
            </a:xfrm>
            <a:custGeom>
              <a:avLst/>
              <a:gdLst/>
              <a:ahLst/>
              <a:cxnLst/>
              <a:rect l="l" t="t" r="r" b="b"/>
              <a:pathLst>
                <a:path w="246" h="250" extrusionOk="0">
                  <a:moveTo>
                    <a:pt x="123" y="1"/>
                  </a:moveTo>
                  <a:cubicBezTo>
                    <a:pt x="76" y="1"/>
                    <a:pt x="29" y="29"/>
                    <a:pt x="15" y="85"/>
                  </a:cubicBezTo>
                  <a:cubicBezTo>
                    <a:pt x="9" y="97"/>
                    <a:pt x="3" y="111"/>
                    <a:pt x="0" y="128"/>
                  </a:cubicBezTo>
                  <a:cubicBezTo>
                    <a:pt x="0" y="209"/>
                    <a:pt x="62" y="250"/>
                    <a:pt x="123" y="250"/>
                  </a:cubicBezTo>
                  <a:cubicBezTo>
                    <a:pt x="184" y="250"/>
                    <a:pt x="246" y="209"/>
                    <a:pt x="246" y="128"/>
                  </a:cubicBezTo>
                  <a:cubicBezTo>
                    <a:pt x="243" y="111"/>
                    <a:pt x="237" y="97"/>
                    <a:pt x="231" y="85"/>
                  </a:cubicBezTo>
                  <a:cubicBezTo>
                    <a:pt x="217" y="29"/>
                    <a:pt x="170" y="1"/>
                    <a:pt x="12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8" name="Google Shape;9458;p131"/>
            <p:cNvSpPr/>
            <p:nvPr/>
          </p:nvSpPr>
          <p:spPr>
            <a:xfrm>
              <a:off x="3544900" y="2688975"/>
              <a:ext cx="3150" cy="5800"/>
            </a:xfrm>
            <a:custGeom>
              <a:avLst/>
              <a:gdLst/>
              <a:ahLst/>
              <a:cxnLst/>
              <a:rect l="l" t="t" r="r" b="b"/>
              <a:pathLst>
                <a:path w="126" h="232" extrusionOk="0">
                  <a:moveTo>
                    <a:pt x="116" y="0"/>
                  </a:moveTo>
                  <a:cubicBezTo>
                    <a:pt x="114" y="0"/>
                    <a:pt x="111" y="1"/>
                    <a:pt x="110" y="4"/>
                  </a:cubicBezTo>
                  <a:cubicBezTo>
                    <a:pt x="52" y="82"/>
                    <a:pt x="12" y="128"/>
                    <a:pt x="0" y="223"/>
                  </a:cubicBezTo>
                  <a:cubicBezTo>
                    <a:pt x="0" y="229"/>
                    <a:pt x="4" y="232"/>
                    <a:pt x="8" y="232"/>
                  </a:cubicBezTo>
                  <a:cubicBezTo>
                    <a:pt x="12" y="232"/>
                    <a:pt x="16" y="229"/>
                    <a:pt x="17" y="223"/>
                  </a:cubicBezTo>
                  <a:cubicBezTo>
                    <a:pt x="52" y="151"/>
                    <a:pt x="87" y="82"/>
                    <a:pt x="121" y="12"/>
                  </a:cubicBezTo>
                  <a:cubicBezTo>
                    <a:pt x="125" y="6"/>
                    <a:pt x="121" y="0"/>
                    <a:pt x="1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9" name="Google Shape;9459;p131"/>
            <p:cNvSpPr/>
            <p:nvPr/>
          </p:nvSpPr>
          <p:spPr>
            <a:xfrm>
              <a:off x="3431000" y="2330125"/>
              <a:ext cx="228750" cy="311750"/>
            </a:xfrm>
            <a:custGeom>
              <a:avLst/>
              <a:gdLst/>
              <a:ahLst/>
              <a:cxnLst/>
              <a:rect l="l" t="t" r="r" b="b"/>
              <a:pathLst>
                <a:path w="9150" h="12470" extrusionOk="0">
                  <a:moveTo>
                    <a:pt x="5856" y="1042"/>
                  </a:moveTo>
                  <a:cubicBezTo>
                    <a:pt x="6054" y="1042"/>
                    <a:pt x="6249" y="1091"/>
                    <a:pt x="6424" y="1181"/>
                  </a:cubicBezTo>
                  <a:cubicBezTo>
                    <a:pt x="5924" y="1597"/>
                    <a:pt x="5474" y="2065"/>
                    <a:pt x="5079" y="2579"/>
                  </a:cubicBezTo>
                  <a:cubicBezTo>
                    <a:pt x="5113" y="2507"/>
                    <a:pt x="5157" y="2434"/>
                    <a:pt x="5191" y="2362"/>
                  </a:cubicBezTo>
                  <a:cubicBezTo>
                    <a:pt x="5408" y="1932"/>
                    <a:pt x="5592" y="1490"/>
                    <a:pt x="5766" y="1046"/>
                  </a:cubicBezTo>
                  <a:cubicBezTo>
                    <a:pt x="5796" y="1043"/>
                    <a:pt x="5826" y="1042"/>
                    <a:pt x="5856" y="1042"/>
                  </a:cubicBezTo>
                  <a:close/>
                  <a:moveTo>
                    <a:pt x="4816" y="1360"/>
                  </a:moveTo>
                  <a:lnTo>
                    <a:pt x="4816" y="1360"/>
                  </a:lnTo>
                  <a:cubicBezTo>
                    <a:pt x="4227" y="2218"/>
                    <a:pt x="3759" y="3145"/>
                    <a:pt x="3367" y="4123"/>
                  </a:cubicBezTo>
                  <a:cubicBezTo>
                    <a:pt x="3141" y="3009"/>
                    <a:pt x="3906" y="1894"/>
                    <a:pt x="4816" y="1360"/>
                  </a:cubicBezTo>
                  <a:close/>
                  <a:moveTo>
                    <a:pt x="5454" y="1086"/>
                  </a:moveTo>
                  <a:cubicBezTo>
                    <a:pt x="4943" y="2379"/>
                    <a:pt x="4238" y="3601"/>
                    <a:pt x="3505" y="4779"/>
                  </a:cubicBezTo>
                  <a:cubicBezTo>
                    <a:pt x="3479" y="4652"/>
                    <a:pt x="3450" y="4519"/>
                    <a:pt x="3421" y="4389"/>
                  </a:cubicBezTo>
                  <a:cubicBezTo>
                    <a:pt x="3658" y="3762"/>
                    <a:pt x="3941" y="3153"/>
                    <a:pt x="4267" y="2570"/>
                  </a:cubicBezTo>
                  <a:cubicBezTo>
                    <a:pt x="4279" y="2544"/>
                    <a:pt x="4775" y="1750"/>
                    <a:pt x="5162" y="1190"/>
                  </a:cubicBezTo>
                  <a:cubicBezTo>
                    <a:pt x="5255" y="1150"/>
                    <a:pt x="5353" y="1115"/>
                    <a:pt x="5454" y="1086"/>
                  </a:cubicBezTo>
                  <a:close/>
                  <a:moveTo>
                    <a:pt x="6159" y="1765"/>
                  </a:moveTo>
                  <a:cubicBezTo>
                    <a:pt x="5164" y="2807"/>
                    <a:pt x="4477" y="4516"/>
                    <a:pt x="3785" y="5769"/>
                  </a:cubicBezTo>
                  <a:cubicBezTo>
                    <a:pt x="3717" y="5889"/>
                    <a:pt x="3818" y="5996"/>
                    <a:pt x="3922" y="5996"/>
                  </a:cubicBezTo>
                  <a:cubicBezTo>
                    <a:pt x="3968" y="5996"/>
                    <a:pt x="4015" y="5975"/>
                    <a:pt x="4048" y="5925"/>
                  </a:cubicBezTo>
                  <a:cubicBezTo>
                    <a:pt x="4747" y="4860"/>
                    <a:pt x="5561" y="3973"/>
                    <a:pt x="6430" y="3058"/>
                  </a:cubicBezTo>
                  <a:lnTo>
                    <a:pt x="6430" y="3058"/>
                  </a:lnTo>
                  <a:cubicBezTo>
                    <a:pt x="5650" y="3881"/>
                    <a:pt x="4729" y="5169"/>
                    <a:pt x="3906" y="6185"/>
                  </a:cubicBezTo>
                  <a:cubicBezTo>
                    <a:pt x="3829" y="6280"/>
                    <a:pt x="3753" y="6378"/>
                    <a:pt x="3676" y="6473"/>
                  </a:cubicBezTo>
                  <a:cubicBezTo>
                    <a:pt x="3690" y="6043"/>
                    <a:pt x="3658" y="5610"/>
                    <a:pt x="3580" y="5186"/>
                  </a:cubicBezTo>
                  <a:cubicBezTo>
                    <a:pt x="3592" y="5177"/>
                    <a:pt x="3603" y="5177"/>
                    <a:pt x="3612" y="5165"/>
                  </a:cubicBezTo>
                  <a:cubicBezTo>
                    <a:pt x="3777" y="4937"/>
                    <a:pt x="3932" y="4704"/>
                    <a:pt x="4091" y="4473"/>
                  </a:cubicBezTo>
                  <a:cubicBezTo>
                    <a:pt x="4233" y="4432"/>
                    <a:pt x="4331" y="4291"/>
                    <a:pt x="4386" y="4051"/>
                  </a:cubicBezTo>
                  <a:cubicBezTo>
                    <a:pt x="4932" y="3254"/>
                    <a:pt x="5485" y="2468"/>
                    <a:pt x="6159" y="1765"/>
                  </a:cubicBezTo>
                  <a:close/>
                  <a:moveTo>
                    <a:pt x="2001" y="8610"/>
                  </a:moveTo>
                  <a:cubicBezTo>
                    <a:pt x="1513" y="9265"/>
                    <a:pt x="1063" y="9943"/>
                    <a:pt x="641" y="10651"/>
                  </a:cubicBezTo>
                  <a:cubicBezTo>
                    <a:pt x="633" y="10426"/>
                    <a:pt x="708" y="10183"/>
                    <a:pt x="838" y="9946"/>
                  </a:cubicBezTo>
                  <a:cubicBezTo>
                    <a:pt x="1118" y="9441"/>
                    <a:pt x="1548" y="9008"/>
                    <a:pt x="2001" y="8610"/>
                  </a:cubicBezTo>
                  <a:close/>
                  <a:moveTo>
                    <a:pt x="6681" y="1378"/>
                  </a:moveTo>
                  <a:cubicBezTo>
                    <a:pt x="6990" y="1684"/>
                    <a:pt x="7201" y="2201"/>
                    <a:pt x="7206" y="3018"/>
                  </a:cubicBezTo>
                  <a:cubicBezTo>
                    <a:pt x="7215" y="3667"/>
                    <a:pt x="7042" y="4221"/>
                    <a:pt x="7085" y="4877"/>
                  </a:cubicBezTo>
                  <a:cubicBezTo>
                    <a:pt x="7134" y="5601"/>
                    <a:pt x="7498" y="6199"/>
                    <a:pt x="7847" y="6808"/>
                  </a:cubicBezTo>
                  <a:cubicBezTo>
                    <a:pt x="8941" y="8702"/>
                    <a:pt x="7518" y="9594"/>
                    <a:pt x="6360" y="10593"/>
                  </a:cubicBezTo>
                  <a:cubicBezTo>
                    <a:pt x="6493" y="10405"/>
                    <a:pt x="6629" y="10223"/>
                    <a:pt x="6759" y="10030"/>
                  </a:cubicBezTo>
                  <a:cubicBezTo>
                    <a:pt x="6811" y="9955"/>
                    <a:pt x="6788" y="9848"/>
                    <a:pt x="6704" y="9808"/>
                  </a:cubicBezTo>
                  <a:cubicBezTo>
                    <a:pt x="7160" y="9129"/>
                    <a:pt x="7619" y="8457"/>
                    <a:pt x="8055" y="7770"/>
                  </a:cubicBezTo>
                  <a:cubicBezTo>
                    <a:pt x="8135" y="7642"/>
                    <a:pt x="8014" y="7498"/>
                    <a:pt x="7893" y="7498"/>
                  </a:cubicBezTo>
                  <a:cubicBezTo>
                    <a:pt x="7852" y="7498"/>
                    <a:pt x="7811" y="7515"/>
                    <a:pt x="7778" y="7553"/>
                  </a:cubicBezTo>
                  <a:cubicBezTo>
                    <a:pt x="6828" y="8665"/>
                    <a:pt x="5725" y="9952"/>
                    <a:pt x="4989" y="11084"/>
                  </a:cubicBezTo>
                  <a:cubicBezTo>
                    <a:pt x="5829" y="9707"/>
                    <a:pt x="6825" y="8422"/>
                    <a:pt x="7622" y="7010"/>
                  </a:cubicBezTo>
                  <a:cubicBezTo>
                    <a:pt x="7693" y="6881"/>
                    <a:pt x="7585" y="6754"/>
                    <a:pt x="7467" y="6754"/>
                  </a:cubicBezTo>
                  <a:cubicBezTo>
                    <a:pt x="7427" y="6754"/>
                    <a:pt x="7386" y="6769"/>
                    <a:pt x="7351" y="6802"/>
                  </a:cubicBezTo>
                  <a:cubicBezTo>
                    <a:pt x="6210" y="7859"/>
                    <a:pt x="4885" y="9230"/>
                    <a:pt x="4031" y="10472"/>
                  </a:cubicBezTo>
                  <a:cubicBezTo>
                    <a:pt x="5021" y="8921"/>
                    <a:pt x="6179" y="7510"/>
                    <a:pt x="6972" y="5824"/>
                  </a:cubicBezTo>
                  <a:cubicBezTo>
                    <a:pt x="7028" y="5701"/>
                    <a:pt x="6929" y="5564"/>
                    <a:pt x="6819" y="5564"/>
                  </a:cubicBezTo>
                  <a:cubicBezTo>
                    <a:pt x="6781" y="5564"/>
                    <a:pt x="6742" y="5580"/>
                    <a:pt x="6707" y="5619"/>
                  </a:cubicBezTo>
                  <a:cubicBezTo>
                    <a:pt x="5289" y="7163"/>
                    <a:pt x="3286" y="9072"/>
                    <a:pt x="2388" y="10810"/>
                  </a:cubicBezTo>
                  <a:cubicBezTo>
                    <a:pt x="3664" y="8335"/>
                    <a:pt x="5584" y="6257"/>
                    <a:pt x="6863" y="3777"/>
                  </a:cubicBezTo>
                  <a:cubicBezTo>
                    <a:pt x="6927" y="3654"/>
                    <a:pt x="6820" y="3514"/>
                    <a:pt x="6706" y="3514"/>
                  </a:cubicBezTo>
                  <a:cubicBezTo>
                    <a:pt x="6668" y="3514"/>
                    <a:pt x="6628" y="3530"/>
                    <a:pt x="6594" y="3569"/>
                  </a:cubicBezTo>
                  <a:cubicBezTo>
                    <a:pt x="5748" y="4577"/>
                    <a:pt x="4975" y="5624"/>
                    <a:pt x="4207" y="6690"/>
                  </a:cubicBezTo>
                  <a:cubicBezTo>
                    <a:pt x="3225" y="8047"/>
                    <a:pt x="1559" y="9565"/>
                    <a:pt x="869" y="10853"/>
                  </a:cubicBezTo>
                  <a:cubicBezTo>
                    <a:pt x="1441" y="9782"/>
                    <a:pt x="2148" y="8797"/>
                    <a:pt x="2899" y="7839"/>
                  </a:cubicBezTo>
                  <a:cubicBezTo>
                    <a:pt x="2910" y="7830"/>
                    <a:pt x="2925" y="7819"/>
                    <a:pt x="2934" y="7810"/>
                  </a:cubicBezTo>
                  <a:cubicBezTo>
                    <a:pt x="3349" y="7455"/>
                    <a:pt x="4088" y="6981"/>
                    <a:pt x="4230" y="6413"/>
                  </a:cubicBezTo>
                  <a:cubicBezTo>
                    <a:pt x="4244" y="6355"/>
                    <a:pt x="4204" y="6297"/>
                    <a:pt x="4143" y="6289"/>
                  </a:cubicBezTo>
                  <a:cubicBezTo>
                    <a:pt x="5148" y="5062"/>
                    <a:pt x="6150" y="3835"/>
                    <a:pt x="6961" y="2478"/>
                  </a:cubicBezTo>
                  <a:cubicBezTo>
                    <a:pt x="7030" y="2364"/>
                    <a:pt x="6925" y="2238"/>
                    <a:pt x="6816" y="2238"/>
                  </a:cubicBezTo>
                  <a:cubicBezTo>
                    <a:pt x="6779" y="2238"/>
                    <a:pt x="6741" y="2253"/>
                    <a:pt x="6710" y="2287"/>
                  </a:cubicBezTo>
                  <a:cubicBezTo>
                    <a:pt x="5844" y="3220"/>
                    <a:pt x="4969" y="4129"/>
                    <a:pt x="4189" y="5139"/>
                  </a:cubicBezTo>
                  <a:cubicBezTo>
                    <a:pt x="4995" y="4094"/>
                    <a:pt x="5916" y="2686"/>
                    <a:pt x="6681" y="1378"/>
                  </a:cubicBezTo>
                  <a:close/>
                  <a:moveTo>
                    <a:pt x="6378" y="6476"/>
                  </a:moveTo>
                  <a:lnTo>
                    <a:pt x="6378" y="6476"/>
                  </a:lnTo>
                  <a:cubicBezTo>
                    <a:pt x="5497" y="7478"/>
                    <a:pt x="4132" y="9611"/>
                    <a:pt x="3185" y="11191"/>
                  </a:cubicBezTo>
                  <a:cubicBezTo>
                    <a:pt x="3144" y="11170"/>
                    <a:pt x="3101" y="11159"/>
                    <a:pt x="3055" y="11153"/>
                  </a:cubicBezTo>
                  <a:cubicBezTo>
                    <a:pt x="2731" y="11153"/>
                    <a:pt x="2449" y="11277"/>
                    <a:pt x="2163" y="11373"/>
                  </a:cubicBezTo>
                  <a:cubicBezTo>
                    <a:pt x="3609" y="9776"/>
                    <a:pt x="4954" y="8093"/>
                    <a:pt x="6378" y="6476"/>
                  </a:cubicBezTo>
                  <a:close/>
                  <a:moveTo>
                    <a:pt x="6292" y="4432"/>
                  </a:moveTo>
                  <a:cubicBezTo>
                    <a:pt x="6314" y="4432"/>
                    <a:pt x="4737" y="6639"/>
                    <a:pt x="4391" y="7140"/>
                  </a:cubicBezTo>
                  <a:cubicBezTo>
                    <a:pt x="3436" y="8517"/>
                    <a:pt x="2492" y="9874"/>
                    <a:pt x="1724" y="11367"/>
                  </a:cubicBezTo>
                  <a:cubicBezTo>
                    <a:pt x="1709" y="11396"/>
                    <a:pt x="1707" y="11430"/>
                    <a:pt x="1712" y="11462"/>
                  </a:cubicBezTo>
                  <a:cubicBezTo>
                    <a:pt x="1687" y="11464"/>
                    <a:pt x="1662" y="11465"/>
                    <a:pt x="1638" y="11465"/>
                  </a:cubicBezTo>
                  <a:cubicBezTo>
                    <a:pt x="1455" y="11465"/>
                    <a:pt x="1275" y="11418"/>
                    <a:pt x="1115" y="11332"/>
                  </a:cubicBezTo>
                  <a:cubicBezTo>
                    <a:pt x="1031" y="11286"/>
                    <a:pt x="953" y="11231"/>
                    <a:pt x="887" y="11168"/>
                  </a:cubicBezTo>
                  <a:cubicBezTo>
                    <a:pt x="2639" y="9508"/>
                    <a:pt x="4002" y="7536"/>
                    <a:pt x="5428" y="5590"/>
                  </a:cubicBezTo>
                  <a:cubicBezTo>
                    <a:pt x="6046" y="4747"/>
                    <a:pt x="6284" y="4432"/>
                    <a:pt x="6292" y="4432"/>
                  </a:cubicBezTo>
                  <a:close/>
                  <a:moveTo>
                    <a:pt x="5633" y="11540"/>
                  </a:moveTo>
                  <a:cubicBezTo>
                    <a:pt x="5647" y="11560"/>
                    <a:pt x="5656" y="11589"/>
                    <a:pt x="5679" y="11603"/>
                  </a:cubicBezTo>
                  <a:cubicBezTo>
                    <a:pt x="5673" y="11606"/>
                    <a:pt x="5665" y="11606"/>
                    <a:pt x="5659" y="11615"/>
                  </a:cubicBezTo>
                  <a:cubicBezTo>
                    <a:pt x="5592" y="11743"/>
                    <a:pt x="5459" y="11853"/>
                    <a:pt x="5293" y="11935"/>
                  </a:cubicBezTo>
                  <a:lnTo>
                    <a:pt x="5293" y="11935"/>
                  </a:lnTo>
                  <a:cubicBezTo>
                    <a:pt x="5308" y="11927"/>
                    <a:pt x="5322" y="11916"/>
                    <a:pt x="5336" y="11901"/>
                  </a:cubicBezTo>
                  <a:cubicBezTo>
                    <a:pt x="5442" y="11782"/>
                    <a:pt x="5532" y="11658"/>
                    <a:pt x="5633" y="11540"/>
                  </a:cubicBezTo>
                  <a:close/>
                  <a:moveTo>
                    <a:pt x="7007" y="7591"/>
                  </a:moveTo>
                  <a:lnTo>
                    <a:pt x="7007" y="7591"/>
                  </a:lnTo>
                  <a:cubicBezTo>
                    <a:pt x="5985" y="8647"/>
                    <a:pt x="4885" y="10521"/>
                    <a:pt x="4054" y="11993"/>
                  </a:cubicBezTo>
                  <a:cubicBezTo>
                    <a:pt x="3935" y="11944"/>
                    <a:pt x="3834" y="11869"/>
                    <a:pt x="3756" y="11768"/>
                  </a:cubicBezTo>
                  <a:cubicBezTo>
                    <a:pt x="3693" y="11676"/>
                    <a:pt x="3609" y="11552"/>
                    <a:pt x="3511" y="11439"/>
                  </a:cubicBezTo>
                  <a:cubicBezTo>
                    <a:pt x="4729" y="10203"/>
                    <a:pt x="5800" y="8838"/>
                    <a:pt x="7007" y="7591"/>
                  </a:cubicBezTo>
                  <a:close/>
                  <a:moveTo>
                    <a:pt x="7166" y="8823"/>
                  </a:moveTo>
                  <a:cubicBezTo>
                    <a:pt x="6560" y="9565"/>
                    <a:pt x="5642" y="10763"/>
                    <a:pt x="5055" y="11684"/>
                  </a:cubicBezTo>
                  <a:cubicBezTo>
                    <a:pt x="4975" y="11812"/>
                    <a:pt x="5097" y="11954"/>
                    <a:pt x="5219" y="11954"/>
                  </a:cubicBezTo>
                  <a:cubicBezTo>
                    <a:pt x="5239" y="11954"/>
                    <a:pt x="5259" y="11951"/>
                    <a:pt x="5277" y="11943"/>
                  </a:cubicBezTo>
                  <a:lnTo>
                    <a:pt x="5277" y="11943"/>
                  </a:lnTo>
                  <a:cubicBezTo>
                    <a:pt x="5071" y="12041"/>
                    <a:pt x="4815" y="12099"/>
                    <a:pt x="4567" y="12099"/>
                  </a:cubicBezTo>
                  <a:cubicBezTo>
                    <a:pt x="4528" y="12099"/>
                    <a:pt x="4488" y="12097"/>
                    <a:pt x="4449" y="12094"/>
                  </a:cubicBezTo>
                  <a:cubicBezTo>
                    <a:pt x="5336" y="10989"/>
                    <a:pt x="6245" y="9903"/>
                    <a:pt x="7166" y="8823"/>
                  </a:cubicBezTo>
                  <a:close/>
                  <a:moveTo>
                    <a:pt x="5959" y="0"/>
                  </a:moveTo>
                  <a:cubicBezTo>
                    <a:pt x="5925" y="0"/>
                    <a:pt x="5892" y="12"/>
                    <a:pt x="5867" y="38"/>
                  </a:cubicBezTo>
                  <a:cubicBezTo>
                    <a:pt x="5685" y="232"/>
                    <a:pt x="5526" y="439"/>
                    <a:pt x="5362" y="642"/>
                  </a:cubicBezTo>
                  <a:cubicBezTo>
                    <a:pt x="5293" y="637"/>
                    <a:pt x="5225" y="634"/>
                    <a:pt x="5157" y="634"/>
                  </a:cubicBezTo>
                  <a:cubicBezTo>
                    <a:pt x="4595" y="634"/>
                    <a:pt x="4048" y="807"/>
                    <a:pt x="3693" y="1202"/>
                  </a:cubicBezTo>
                  <a:cubicBezTo>
                    <a:pt x="2166" y="2902"/>
                    <a:pt x="3528" y="4692"/>
                    <a:pt x="3522" y="6667"/>
                  </a:cubicBezTo>
                  <a:cubicBezTo>
                    <a:pt x="3401" y="6814"/>
                    <a:pt x="3280" y="6964"/>
                    <a:pt x="3162" y="7114"/>
                  </a:cubicBezTo>
                  <a:cubicBezTo>
                    <a:pt x="2625" y="7588"/>
                    <a:pt x="2082" y="8050"/>
                    <a:pt x="1559" y="8537"/>
                  </a:cubicBezTo>
                  <a:cubicBezTo>
                    <a:pt x="930" y="9126"/>
                    <a:pt x="0" y="10030"/>
                    <a:pt x="295" y="10989"/>
                  </a:cubicBezTo>
                  <a:cubicBezTo>
                    <a:pt x="315" y="11035"/>
                    <a:pt x="338" y="11078"/>
                    <a:pt x="364" y="11121"/>
                  </a:cubicBezTo>
                  <a:cubicBezTo>
                    <a:pt x="318" y="11205"/>
                    <a:pt x="266" y="11283"/>
                    <a:pt x="220" y="11367"/>
                  </a:cubicBezTo>
                  <a:cubicBezTo>
                    <a:pt x="151" y="11494"/>
                    <a:pt x="253" y="11614"/>
                    <a:pt x="368" y="11614"/>
                  </a:cubicBezTo>
                  <a:cubicBezTo>
                    <a:pt x="407" y="11614"/>
                    <a:pt x="447" y="11600"/>
                    <a:pt x="482" y="11569"/>
                  </a:cubicBezTo>
                  <a:cubicBezTo>
                    <a:pt x="529" y="11528"/>
                    <a:pt x="569" y="11482"/>
                    <a:pt x="612" y="11439"/>
                  </a:cubicBezTo>
                  <a:cubicBezTo>
                    <a:pt x="765" y="11566"/>
                    <a:pt x="930" y="11676"/>
                    <a:pt x="1106" y="11765"/>
                  </a:cubicBezTo>
                  <a:cubicBezTo>
                    <a:pt x="1355" y="11898"/>
                    <a:pt x="1587" y="11967"/>
                    <a:pt x="1866" y="11967"/>
                  </a:cubicBezTo>
                  <a:cubicBezTo>
                    <a:pt x="1871" y="11967"/>
                    <a:pt x="1877" y="11967"/>
                    <a:pt x="1883" y="11967"/>
                  </a:cubicBezTo>
                  <a:cubicBezTo>
                    <a:pt x="2234" y="11962"/>
                    <a:pt x="2526" y="11575"/>
                    <a:pt x="2875" y="11575"/>
                  </a:cubicBezTo>
                  <a:cubicBezTo>
                    <a:pt x="2916" y="11575"/>
                    <a:pt x="2957" y="11580"/>
                    <a:pt x="3000" y="11592"/>
                  </a:cubicBezTo>
                  <a:cubicBezTo>
                    <a:pt x="3021" y="11666"/>
                    <a:pt x="3089" y="11716"/>
                    <a:pt x="3163" y="11716"/>
                  </a:cubicBezTo>
                  <a:cubicBezTo>
                    <a:pt x="3180" y="11716"/>
                    <a:pt x="3199" y="11714"/>
                    <a:pt x="3216" y="11707"/>
                  </a:cubicBezTo>
                  <a:cubicBezTo>
                    <a:pt x="3257" y="11736"/>
                    <a:pt x="3294" y="11765"/>
                    <a:pt x="3329" y="11800"/>
                  </a:cubicBezTo>
                  <a:cubicBezTo>
                    <a:pt x="3522" y="12002"/>
                    <a:pt x="3751" y="12169"/>
                    <a:pt x="4005" y="12293"/>
                  </a:cubicBezTo>
                  <a:cubicBezTo>
                    <a:pt x="4032" y="12343"/>
                    <a:pt x="4086" y="12372"/>
                    <a:pt x="4143" y="12372"/>
                  </a:cubicBezTo>
                  <a:cubicBezTo>
                    <a:pt x="4158" y="12372"/>
                    <a:pt x="4174" y="12370"/>
                    <a:pt x="4189" y="12366"/>
                  </a:cubicBezTo>
                  <a:cubicBezTo>
                    <a:pt x="4373" y="12433"/>
                    <a:pt x="4561" y="12470"/>
                    <a:pt x="4742" y="12470"/>
                  </a:cubicBezTo>
                  <a:cubicBezTo>
                    <a:pt x="5185" y="12470"/>
                    <a:pt x="5595" y="12250"/>
                    <a:pt x="5841" y="11716"/>
                  </a:cubicBezTo>
                  <a:cubicBezTo>
                    <a:pt x="5858" y="11676"/>
                    <a:pt x="5849" y="11629"/>
                    <a:pt x="5821" y="11601"/>
                  </a:cubicBezTo>
                  <a:cubicBezTo>
                    <a:pt x="5838" y="11592"/>
                    <a:pt x="5861" y="11595"/>
                    <a:pt x="5878" y="11572"/>
                  </a:cubicBezTo>
                  <a:cubicBezTo>
                    <a:pt x="6779" y="10475"/>
                    <a:pt x="9149" y="9366"/>
                    <a:pt x="8529" y="7544"/>
                  </a:cubicBezTo>
                  <a:cubicBezTo>
                    <a:pt x="8038" y="6104"/>
                    <a:pt x="7258" y="5160"/>
                    <a:pt x="7489" y="3511"/>
                  </a:cubicBezTo>
                  <a:cubicBezTo>
                    <a:pt x="7596" y="2769"/>
                    <a:pt x="7547" y="2284"/>
                    <a:pt x="7177" y="1643"/>
                  </a:cubicBezTo>
                  <a:cubicBezTo>
                    <a:pt x="7068" y="1461"/>
                    <a:pt x="6923" y="1303"/>
                    <a:pt x="6756" y="1176"/>
                  </a:cubicBezTo>
                  <a:cubicBezTo>
                    <a:pt x="6736" y="1118"/>
                    <a:pt x="6684" y="1080"/>
                    <a:pt x="6626" y="1077"/>
                  </a:cubicBezTo>
                  <a:cubicBezTo>
                    <a:pt x="6398" y="922"/>
                    <a:pt x="6150" y="806"/>
                    <a:pt x="5884" y="734"/>
                  </a:cubicBezTo>
                  <a:cubicBezTo>
                    <a:pt x="5956" y="546"/>
                    <a:pt x="6028" y="359"/>
                    <a:pt x="6098" y="171"/>
                  </a:cubicBezTo>
                  <a:cubicBezTo>
                    <a:pt x="6131" y="77"/>
                    <a:pt x="6044" y="0"/>
                    <a:pt x="59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60" name="Google Shape;9460;p131"/>
          <p:cNvGrpSpPr/>
          <p:nvPr/>
        </p:nvGrpSpPr>
        <p:grpSpPr>
          <a:xfrm>
            <a:off x="3514722" y="2832485"/>
            <a:ext cx="2310282" cy="1374222"/>
            <a:chOff x="3514722" y="2832485"/>
            <a:chExt cx="2310282" cy="1374222"/>
          </a:xfrm>
        </p:grpSpPr>
        <p:sp>
          <p:nvSpPr>
            <p:cNvPr id="9461" name="Google Shape;9461;p131"/>
            <p:cNvSpPr/>
            <p:nvPr/>
          </p:nvSpPr>
          <p:spPr>
            <a:xfrm>
              <a:off x="4463864" y="2916960"/>
              <a:ext cx="1217948" cy="1085392"/>
            </a:xfrm>
            <a:custGeom>
              <a:avLst/>
              <a:gdLst/>
              <a:ahLst/>
              <a:cxnLst/>
              <a:rect l="l" t="t" r="r" b="b"/>
              <a:pathLst>
                <a:path w="150364" h="133999" extrusionOk="0">
                  <a:moveTo>
                    <a:pt x="81786" y="784"/>
                  </a:moveTo>
                  <a:lnTo>
                    <a:pt x="84653" y="2892"/>
                  </a:lnTo>
                  <a:lnTo>
                    <a:pt x="85234" y="5797"/>
                  </a:lnTo>
                  <a:lnTo>
                    <a:pt x="83024" y="9168"/>
                  </a:lnTo>
                  <a:lnTo>
                    <a:pt x="83731" y="11895"/>
                  </a:lnTo>
                  <a:lnTo>
                    <a:pt x="86597" y="8448"/>
                  </a:lnTo>
                  <a:lnTo>
                    <a:pt x="88239" y="7931"/>
                  </a:lnTo>
                  <a:lnTo>
                    <a:pt x="90209" y="6895"/>
                  </a:lnTo>
                  <a:lnTo>
                    <a:pt x="91193" y="8171"/>
                  </a:lnTo>
                  <a:lnTo>
                    <a:pt x="94931" y="8297"/>
                  </a:lnTo>
                  <a:lnTo>
                    <a:pt x="94931" y="8297"/>
                  </a:lnTo>
                  <a:lnTo>
                    <a:pt x="94072" y="5494"/>
                  </a:lnTo>
                  <a:lnTo>
                    <a:pt x="97355" y="5039"/>
                  </a:lnTo>
                  <a:lnTo>
                    <a:pt x="99805" y="7110"/>
                  </a:lnTo>
                  <a:lnTo>
                    <a:pt x="100664" y="10140"/>
                  </a:lnTo>
                  <a:lnTo>
                    <a:pt x="103871" y="11075"/>
                  </a:lnTo>
                  <a:lnTo>
                    <a:pt x="102722" y="8991"/>
                  </a:lnTo>
                  <a:lnTo>
                    <a:pt x="103922" y="8385"/>
                  </a:lnTo>
                  <a:lnTo>
                    <a:pt x="105121" y="8486"/>
                  </a:lnTo>
                  <a:lnTo>
                    <a:pt x="107987" y="8486"/>
                  </a:lnTo>
                  <a:lnTo>
                    <a:pt x="106763" y="5153"/>
                  </a:lnTo>
                  <a:lnTo>
                    <a:pt x="108265" y="4180"/>
                  </a:lnTo>
                  <a:lnTo>
                    <a:pt x="112319" y="3890"/>
                  </a:lnTo>
                  <a:lnTo>
                    <a:pt x="114377" y="4723"/>
                  </a:lnTo>
                  <a:lnTo>
                    <a:pt x="117761" y="5860"/>
                  </a:lnTo>
                  <a:lnTo>
                    <a:pt x="119895" y="4673"/>
                  </a:lnTo>
                  <a:lnTo>
                    <a:pt x="122142" y="5001"/>
                  </a:lnTo>
                  <a:lnTo>
                    <a:pt x="123216" y="7236"/>
                  </a:lnTo>
                  <a:lnTo>
                    <a:pt x="125084" y="7236"/>
                  </a:lnTo>
                  <a:lnTo>
                    <a:pt x="127749" y="5544"/>
                  </a:lnTo>
                  <a:lnTo>
                    <a:pt x="130489" y="4332"/>
                  </a:lnTo>
                  <a:lnTo>
                    <a:pt x="130981" y="5532"/>
                  </a:lnTo>
                  <a:lnTo>
                    <a:pt x="134580" y="5494"/>
                  </a:lnTo>
                  <a:lnTo>
                    <a:pt x="132105" y="3069"/>
                  </a:lnTo>
                  <a:lnTo>
                    <a:pt x="134769" y="2817"/>
                  </a:lnTo>
                  <a:lnTo>
                    <a:pt x="142080" y="2817"/>
                  </a:lnTo>
                  <a:lnTo>
                    <a:pt x="142813" y="3713"/>
                  </a:lnTo>
                  <a:lnTo>
                    <a:pt x="144858" y="3776"/>
                  </a:lnTo>
                  <a:lnTo>
                    <a:pt x="144858" y="2337"/>
                  </a:lnTo>
                  <a:lnTo>
                    <a:pt x="147864" y="2779"/>
                  </a:lnTo>
                  <a:lnTo>
                    <a:pt x="148432" y="4989"/>
                  </a:lnTo>
                  <a:lnTo>
                    <a:pt x="149657" y="6643"/>
                  </a:lnTo>
                  <a:lnTo>
                    <a:pt x="149101" y="8309"/>
                  </a:lnTo>
                  <a:lnTo>
                    <a:pt x="147990" y="7564"/>
                  </a:lnTo>
                  <a:lnTo>
                    <a:pt x="146601" y="8638"/>
                  </a:lnTo>
                  <a:lnTo>
                    <a:pt x="144214" y="7400"/>
                  </a:lnTo>
                  <a:lnTo>
                    <a:pt x="144846" y="11163"/>
                  </a:lnTo>
                  <a:lnTo>
                    <a:pt x="144278" y="13461"/>
                  </a:lnTo>
                  <a:lnTo>
                    <a:pt x="147662" y="14724"/>
                  </a:lnTo>
                  <a:lnTo>
                    <a:pt x="148823" y="17944"/>
                  </a:lnTo>
                  <a:lnTo>
                    <a:pt x="148356" y="17944"/>
                  </a:lnTo>
                  <a:lnTo>
                    <a:pt x="145995" y="19118"/>
                  </a:lnTo>
                  <a:lnTo>
                    <a:pt x="144846" y="21012"/>
                  </a:lnTo>
                  <a:lnTo>
                    <a:pt x="144846" y="23373"/>
                  </a:lnTo>
                  <a:lnTo>
                    <a:pt x="142775" y="23096"/>
                  </a:lnTo>
                  <a:lnTo>
                    <a:pt x="139770" y="25040"/>
                  </a:lnTo>
                  <a:lnTo>
                    <a:pt x="140111" y="28311"/>
                  </a:lnTo>
                  <a:lnTo>
                    <a:pt x="141992" y="29788"/>
                  </a:lnTo>
                  <a:lnTo>
                    <a:pt x="142257" y="31745"/>
                  </a:lnTo>
                  <a:lnTo>
                    <a:pt x="142396" y="33387"/>
                  </a:lnTo>
                  <a:lnTo>
                    <a:pt x="143154" y="36000"/>
                  </a:lnTo>
                  <a:lnTo>
                    <a:pt x="141727" y="39271"/>
                  </a:lnTo>
                  <a:lnTo>
                    <a:pt x="141702" y="42604"/>
                  </a:lnTo>
                  <a:lnTo>
                    <a:pt x="141070" y="43135"/>
                  </a:lnTo>
                  <a:lnTo>
                    <a:pt x="141070" y="42440"/>
                  </a:lnTo>
                  <a:lnTo>
                    <a:pt x="140060" y="38993"/>
                  </a:lnTo>
                  <a:lnTo>
                    <a:pt x="136651" y="34245"/>
                  </a:lnTo>
                  <a:lnTo>
                    <a:pt x="136651" y="31025"/>
                  </a:lnTo>
                  <a:lnTo>
                    <a:pt x="138078" y="25255"/>
                  </a:lnTo>
                  <a:lnTo>
                    <a:pt x="138797" y="21151"/>
                  </a:lnTo>
                  <a:lnTo>
                    <a:pt x="136663" y="19939"/>
                  </a:lnTo>
                  <a:lnTo>
                    <a:pt x="136663" y="22300"/>
                  </a:lnTo>
                  <a:lnTo>
                    <a:pt x="136158" y="23437"/>
                  </a:lnTo>
                  <a:lnTo>
                    <a:pt x="135578" y="21947"/>
                  </a:lnTo>
                  <a:lnTo>
                    <a:pt x="132244" y="23424"/>
                  </a:lnTo>
                  <a:lnTo>
                    <a:pt x="132244" y="28765"/>
                  </a:lnTo>
                  <a:lnTo>
                    <a:pt x="130312" y="29295"/>
                  </a:lnTo>
                  <a:lnTo>
                    <a:pt x="126890" y="29295"/>
                  </a:lnTo>
                  <a:lnTo>
                    <a:pt x="124504" y="30722"/>
                  </a:lnTo>
                  <a:lnTo>
                    <a:pt x="123645" y="33576"/>
                  </a:lnTo>
                  <a:lnTo>
                    <a:pt x="121435" y="38008"/>
                  </a:lnTo>
                  <a:lnTo>
                    <a:pt x="122685" y="39006"/>
                  </a:lnTo>
                  <a:lnTo>
                    <a:pt x="124163" y="39586"/>
                  </a:lnTo>
                  <a:lnTo>
                    <a:pt x="126297" y="40193"/>
                  </a:lnTo>
                  <a:lnTo>
                    <a:pt x="127862" y="41657"/>
                  </a:lnTo>
                  <a:lnTo>
                    <a:pt x="128582" y="44549"/>
                  </a:lnTo>
                  <a:lnTo>
                    <a:pt x="129706" y="47706"/>
                  </a:lnTo>
                  <a:lnTo>
                    <a:pt x="128178" y="52403"/>
                  </a:lnTo>
                  <a:lnTo>
                    <a:pt x="126461" y="55358"/>
                  </a:lnTo>
                  <a:lnTo>
                    <a:pt x="125274" y="54676"/>
                  </a:lnTo>
                  <a:lnTo>
                    <a:pt x="123733" y="55951"/>
                  </a:lnTo>
                  <a:lnTo>
                    <a:pt x="123620" y="58792"/>
                  </a:lnTo>
                  <a:lnTo>
                    <a:pt x="122067" y="60118"/>
                  </a:lnTo>
                  <a:lnTo>
                    <a:pt x="122673" y="61393"/>
                  </a:lnTo>
                  <a:lnTo>
                    <a:pt x="124314" y="63098"/>
                  </a:lnTo>
                  <a:lnTo>
                    <a:pt x="124807" y="65131"/>
                  </a:lnTo>
                  <a:lnTo>
                    <a:pt x="123342" y="66305"/>
                  </a:lnTo>
                  <a:lnTo>
                    <a:pt x="122786" y="65750"/>
                  </a:lnTo>
                  <a:lnTo>
                    <a:pt x="122786" y="64196"/>
                  </a:lnTo>
                  <a:lnTo>
                    <a:pt x="121801" y="62997"/>
                  </a:lnTo>
                  <a:lnTo>
                    <a:pt x="120854" y="61317"/>
                  </a:lnTo>
                  <a:lnTo>
                    <a:pt x="119465" y="60143"/>
                  </a:lnTo>
                  <a:lnTo>
                    <a:pt x="118241" y="60762"/>
                  </a:lnTo>
                  <a:lnTo>
                    <a:pt x="118241" y="60762"/>
                  </a:lnTo>
                  <a:lnTo>
                    <a:pt x="118645" y="59297"/>
                  </a:lnTo>
                  <a:lnTo>
                    <a:pt x="117079" y="58514"/>
                  </a:lnTo>
                  <a:lnTo>
                    <a:pt x="116132" y="60396"/>
                  </a:lnTo>
                  <a:lnTo>
                    <a:pt x="114112" y="61583"/>
                  </a:lnTo>
                  <a:lnTo>
                    <a:pt x="114970" y="62719"/>
                  </a:lnTo>
                  <a:lnTo>
                    <a:pt x="116056" y="63931"/>
                  </a:lnTo>
                  <a:lnTo>
                    <a:pt x="117622" y="63376"/>
                  </a:lnTo>
                  <a:lnTo>
                    <a:pt x="118607" y="63691"/>
                  </a:lnTo>
                  <a:lnTo>
                    <a:pt x="115968" y="65497"/>
                  </a:lnTo>
                  <a:lnTo>
                    <a:pt x="117597" y="67530"/>
                  </a:lnTo>
                  <a:lnTo>
                    <a:pt x="119011" y="70371"/>
                  </a:lnTo>
                  <a:lnTo>
                    <a:pt x="119011" y="73919"/>
                  </a:lnTo>
                  <a:lnTo>
                    <a:pt x="118266" y="76028"/>
                  </a:lnTo>
                  <a:lnTo>
                    <a:pt x="116574" y="79096"/>
                  </a:lnTo>
                  <a:lnTo>
                    <a:pt x="112824" y="80978"/>
                  </a:lnTo>
                  <a:lnTo>
                    <a:pt x="111245" y="82114"/>
                  </a:lnTo>
                  <a:lnTo>
                    <a:pt x="110740" y="80940"/>
                  </a:lnTo>
                  <a:lnTo>
                    <a:pt x="110462" y="81041"/>
                  </a:lnTo>
                  <a:cubicBezTo>
                    <a:pt x="110159" y="81142"/>
                    <a:pt x="108594" y="81697"/>
                    <a:pt x="108253" y="81912"/>
                  </a:cubicBezTo>
                  <a:cubicBezTo>
                    <a:pt x="107886" y="82165"/>
                    <a:pt x="107634" y="83276"/>
                    <a:pt x="107520" y="83907"/>
                  </a:cubicBezTo>
                  <a:lnTo>
                    <a:pt x="107495" y="84008"/>
                  </a:lnTo>
                  <a:lnTo>
                    <a:pt x="108341" y="85688"/>
                  </a:lnTo>
                  <a:lnTo>
                    <a:pt x="110197" y="87468"/>
                  </a:lnTo>
                  <a:lnTo>
                    <a:pt x="110197" y="90852"/>
                  </a:lnTo>
                  <a:cubicBezTo>
                    <a:pt x="110046" y="91092"/>
                    <a:pt x="109174" y="91824"/>
                    <a:pt x="108379" y="92430"/>
                  </a:cubicBezTo>
                  <a:lnTo>
                    <a:pt x="107760" y="92115"/>
                  </a:lnTo>
                  <a:lnTo>
                    <a:pt x="106093" y="90360"/>
                  </a:lnTo>
                  <a:lnTo>
                    <a:pt x="104161" y="88541"/>
                  </a:lnTo>
                  <a:lnTo>
                    <a:pt x="103164" y="89829"/>
                  </a:lnTo>
                  <a:lnTo>
                    <a:pt x="102823" y="92203"/>
                  </a:lnTo>
                  <a:lnTo>
                    <a:pt x="103492" y="93756"/>
                  </a:lnTo>
                  <a:lnTo>
                    <a:pt x="104679" y="95398"/>
                  </a:lnTo>
                  <a:lnTo>
                    <a:pt x="106321" y="96648"/>
                  </a:lnTo>
                  <a:lnTo>
                    <a:pt x="106611" y="98239"/>
                  </a:lnTo>
                  <a:lnTo>
                    <a:pt x="107028" y="99602"/>
                  </a:lnTo>
                  <a:lnTo>
                    <a:pt x="105689" y="99047"/>
                  </a:lnTo>
                  <a:lnTo>
                    <a:pt x="104313" y="97254"/>
                  </a:lnTo>
                  <a:lnTo>
                    <a:pt x="103290" y="95082"/>
                  </a:lnTo>
                  <a:lnTo>
                    <a:pt x="101371" y="94072"/>
                  </a:lnTo>
                  <a:lnTo>
                    <a:pt x="101371" y="90056"/>
                  </a:lnTo>
                  <a:lnTo>
                    <a:pt x="99351" y="85725"/>
                  </a:lnTo>
                  <a:lnTo>
                    <a:pt x="97583" y="86773"/>
                  </a:lnTo>
                  <a:lnTo>
                    <a:pt x="97583" y="83756"/>
                  </a:lnTo>
                  <a:lnTo>
                    <a:pt x="95739" y="82897"/>
                  </a:lnTo>
                  <a:lnTo>
                    <a:pt x="94944" y="79690"/>
                  </a:lnTo>
                  <a:lnTo>
                    <a:pt x="91774" y="80422"/>
                  </a:lnTo>
                  <a:lnTo>
                    <a:pt x="90423" y="82278"/>
                  </a:lnTo>
                  <a:lnTo>
                    <a:pt x="87431" y="84980"/>
                  </a:lnTo>
                  <a:lnTo>
                    <a:pt x="85372" y="86773"/>
                  </a:lnTo>
                  <a:lnTo>
                    <a:pt x="84324" y="88503"/>
                  </a:lnTo>
                  <a:lnTo>
                    <a:pt x="84324" y="91546"/>
                  </a:lnTo>
                  <a:lnTo>
                    <a:pt x="82961" y="93706"/>
                  </a:lnTo>
                  <a:lnTo>
                    <a:pt x="82620" y="92456"/>
                  </a:lnTo>
                  <a:lnTo>
                    <a:pt x="81142" y="89084"/>
                  </a:lnTo>
                  <a:lnTo>
                    <a:pt x="79791" y="86180"/>
                  </a:lnTo>
                  <a:lnTo>
                    <a:pt x="79160" y="83465"/>
                  </a:lnTo>
                  <a:lnTo>
                    <a:pt x="78377" y="80359"/>
                  </a:lnTo>
                  <a:lnTo>
                    <a:pt x="76837" y="82152"/>
                  </a:lnTo>
                  <a:lnTo>
                    <a:pt x="75890" y="82000"/>
                  </a:lnTo>
                  <a:lnTo>
                    <a:pt x="74602" y="79803"/>
                  </a:lnTo>
                  <a:lnTo>
                    <a:pt x="71773" y="77745"/>
                  </a:lnTo>
                  <a:lnTo>
                    <a:pt x="68326" y="78175"/>
                  </a:lnTo>
                  <a:lnTo>
                    <a:pt x="65687" y="77770"/>
                  </a:lnTo>
                  <a:lnTo>
                    <a:pt x="63957" y="76849"/>
                  </a:lnTo>
                  <a:lnTo>
                    <a:pt x="62113" y="76710"/>
                  </a:lnTo>
                  <a:lnTo>
                    <a:pt x="60118" y="75624"/>
                  </a:lnTo>
                  <a:lnTo>
                    <a:pt x="56999" y="73086"/>
                  </a:lnTo>
                  <a:lnTo>
                    <a:pt x="55737" y="75232"/>
                  </a:lnTo>
                  <a:lnTo>
                    <a:pt x="57782" y="76912"/>
                  </a:lnTo>
                  <a:lnTo>
                    <a:pt x="59108" y="79349"/>
                  </a:lnTo>
                  <a:lnTo>
                    <a:pt x="61419" y="79235"/>
                  </a:lnTo>
                  <a:lnTo>
                    <a:pt x="63717" y="78541"/>
                  </a:lnTo>
                  <a:lnTo>
                    <a:pt x="64954" y="79879"/>
                  </a:lnTo>
                  <a:lnTo>
                    <a:pt x="66394" y="81306"/>
                  </a:lnTo>
                  <a:lnTo>
                    <a:pt x="65636" y="83187"/>
                  </a:lnTo>
                  <a:lnTo>
                    <a:pt x="64538" y="85208"/>
                  </a:lnTo>
                  <a:lnTo>
                    <a:pt x="60775" y="87140"/>
                  </a:lnTo>
                  <a:lnTo>
                    <a:pt x="57025" y="87973"/>
                  </a:lnTo>
                  <a:lnTo>
                    <a:pt x="53805" y="89425"/>
                  </a:lnTo>
                  <a:lnTo>
                    <a:pt x="53388" y="88263"/>
                  </a:lnTo>
                  <a:lnTo>
                    <a:pt x="52100" y="85132"/>
                  </a:lnTo>
                  <a:lnTo>
                    <a:pt x="50105" y="83554"/>
                  </a:lnTo>
                  <a:lnTo>
                    <a:pt x="49297" y="81230"/>
                  </a:lnTo>
                  <a:lnTo>
                    <a:pt x="47782" y="78831"/>
                  </a:lnTo>
                  <a:lnTo>
                    <a:pt x="45117" y="75169"/>
                  </a:lnTo>
                  <a:lnTo>
                    <a:pt x="43387" y="75801"/>
                  </a:lnTo>
                  <a:lnTo>
                    <a:pt x="44284" y="77341"/>
                  </a:lnTo>
                  <a:lnTo>
                    <a:pt x="45332" y="80182"/>
                  </a:lnTo>
                  <a:lnTo>
                    <a:pt x="46203" y="81382"/>
                  </a:lnTo>
                  <a:lnTo>
                    <a:pt x="48325" y="86281"/>
                  </a:lnTo>
                  <a:lnTo>
                    <a:pt x="49726" y="87241"/>
                  </a:lnTo>
                  <a:lnTo>
                    <a:pt x="51772" y="89198"/>
                  </a:lnTo>
                  <a:lnTo>
                    <a:pt x="52264" y="90271"/>
                  </a:lnTo>
                  <a:lnTo>
                    <a:pt x="53009" y="92506"/>
                  </a:lnTo>
                  <a:lnTo>
                    <a:pt x="54550" y="91736"/>
                  </a:lnTo>
                  <a:lnTo>
                    <a:pt x="58287" y="91218"/>
                  </a:lnTo>
                  <a:lnTo>
                    <a:pt x="59525" y="90612"/>
                  </a:lnTo>
                  <a:lnTo>
                    <a:pt x="59904" y="91837"/>
                  </a:lnTo>
                  <a:cubicBezTo>
                    <a:pt x="59664" y="92443"/>
                    <a:pt x="59070" y="93946"/>
                    <a:pt x="59070" y="94362"/>
                  </a:cubicBezTo>
                  <a:cubicBezTo>
                    <a:pt x="59045" y="94615"/>
                    <a:pt x="58338" y="96016"/>
                    <a:pt x="57681" y="97191"/>
                  </a:cubicBezTo>
                  <a:lnTo>
                    <a:pt x="54487" y="99148"/>
                  </a:lnTo>
                  <a:lnTo>
                    <a:pt x="51784" y="102128"/>
                  </a:lnTo>
                  <a:lnTo>
                    <a:pt x="48855" y="104792"/>
                  </a:lnTo>
                  <a:lnTo>
                    <a:pt x="49474" y="106408"/>
                  </a:lnTo>
                  <a:lnTo>
                    <a:pt x="49411" y="108719"/>
                  </a:lnTo>
                  <a:lnTo>
                    <a:pt x="50257" y="110727"/>
                  </a:lnTo>
                  <a:lnTo>
                    <a:pt x="50257" y="113189"/>
                  </a:lnTo>
                  <a:lnTo>
                    <a:pt x="48767" y="115487"/>
                  </a:lnTo>
                  <a:lnTo>
                    <a:pt x="44587" y="118694"/>
                  </a:lnTo>
                  <a:lnTo>
                    <a:pt x="44587" y="120096"/>
                  </a:lnTo>
                  <a:lnTo>
                    <a:pt x="44297" y="123897"/>
                  </a:lnTo>
                  <a:lnTo>
                    <a:pt x="42845" y="123897"/>
                  </a:lnTo>
                  <a:lnTo>
                    <a:pt x="42175" y="126927"/>
                  </a:lnTo>
                  <a:lnTo>
                    <a:pt x="39713" y="129730"/>
                  </a:lnTo>
                  <a:lnTo>
                    <a:pt x="38084" y="131536"/>
                  </a:lnTo>
                  <a:lnTo>
                    <a:pt x="35647" y="133367"/>
                  </a:lnTo>
                  <a:lnTo>
                    <a:pt x="31404" y="133367"/>
                  </a:lnTo>
                  <a:lnTo>
                    <a:pt x="29776" y="130842"/>
                  </a:lnTo>
                  <a:lnTo>
                    <a:pt x="29371" y="128581"/>
                  </a:lnTo>
                  <a:lnTo>
                    <a:pt x="28210" y="126334"/>
                  </a:lnTo>
                  <a:lnTo>
                    <a:pt x="26278" y="123796"/>
                  </a:lnTo>
                  <a:lnTo>
                    <a:pt x="26278" y="120222"/>
                  </a:lnTo>
                  <a:lnTo>
                    <a:pt x="24384" y="117495"/>
                  </a:lnTo>
                  <a:lnTo>
                    <a:pt x="24384" y="115285"/>
                  </a:lnTo>
                  <a:lnTo>
                    <a:pt x="26278" y="112659"/>
                  </a:lnTo>
                  <a:lnTo>
                    <a:pt x="26278" y="109654"/>
                  </a:lnTo>
                  <a:lnTo>
                    <a:pt x="25672" y="106509"/>
                  </a:lnTo>
                  <a:lnTo>
                    <a:pt x="23563" y="103340"/>
                  </a:lnTo>
                  <a:lnTo>
                    <a:pt x="23992" y="99262"/>
                  </a:lnTo>
                  <a:lnTo>
                    <a:pt x="22679" y="97140"/>
                  </a:lnTo>
                  <a:lnTo>
                    <a:pt x="19838" y="97279"/>
                  </a:lnTo>
                  <a:lnTo>
                    <a:pt x="18916" y="95701"/>
                  </a:lnTo>
                  <a:lnTo>
                    <a:pt x="16353" y="95410"/>
                  </a:lnTo>
                  <a:lnTo>
                    <a:pt x="13600" y="96787"/>
                  </a:lnTo>
                  <a:lnTo>
                    <a:pt x="11113" y="96787"/>
                  </a:lnTo>
                  <a:lnTo>
                    <a:pt x="8486" y="97090"/>
                  </a:lnTo>
                  <a:lnTo>
                    <a:pt x="5570" y="95385"/>
                  </a:lnTo>
                  <a:lnTo>
                    <a:pt x="1453" y="91067"/>
                  </a:lnTo>
                  <a:lnTo>
                    <a:pt x="645" y="87746"/>
                  </a:lnTo>
                  <a:lnTo>
                    <a:pt x="1175" y="84905"/>
                  </a:lnTo>
                  <a:lnTo>
                    <a:pt x="658" y="82518"/>
                  </a:lnTo>
                  <a:lnTo>
                    <a:pt x="1642" y="80132"/>
                  </a:lnTo>
                  <a:lnTo>
                    <a:pt x="4029" y="76306"/>
                  </a:lnTo>
                  <a:lnTo>
                    <a:pt x="6681" y="74386"/>
                  </a:lnTo>
                  <a:lnTo>
                    <a:pt x="7325" y="72353"/>
                  </a:lnTo>
                  <a:lnTo>
                    <a:pt x="9055" y="70523"/>
                  </a:lnTo>
                  <a:lnTo>
                    <a:pt x="10683" y="68894"/>
                  </a:lnTo>
                  <a:lnTo>
                    <a:pt x="11870" y="69487"/>
                  </a:lnTo>
                  <a:lnTo>
                    <a:pt x="16328" y="67858"/>
                  </a:lnTo>
                  <a:lnTo>
                    <a:pt x="20457" y="67871"/>
                  </a:lnTo>
                  <a:lnTo>
                    <a:pt x="22490" y="67543"/>
                  </a:lnTo>
                  <a:lnTo>
                    <a:pt x="23639" y="67795"/>
                  </a:lnTo>
                  <a:lnTo>
                    <a:pt x="24005" y="70560"/>
                  </a:lnTo>
                  <a:lnTo>
                    <a:pt x="26619" y="71116"/>
                  </a:lnTo>
                  <a:lnTo>
                    <a:pt x="29334" y="73338"/>
                  </a:lnTo>
                  <a:lnTo>
                    <a:pt x="31152" y="71747"/>
                  </a:lnTo>
                  <a:lnTo>
                    <a:pt x="32894" y="71457"/>
                  </a:lnTo>
                  <a:lnTo>
                    <a:pt x="38349" y="73035"/>
                  </a:lnTo>
                  <a:lnTo>
                    <a:pt x="41784" y="72505"/>
                  </a:lnTo>
                  <a:lnTo>
                    <a:pt x="44739" y="71154"/>
                  </a:lnTo>
                  <a:lnTo>
                    <a:pt x="45648" y="67719"/>
                  </a:lnTo>
                  <a:lnTo>
                    <a:pt x="44461" y="65989"/>
                  </a:lnTo>
                  <a:lnTo>
                    <a:pt x="41910" y="67442"/>
                  </a:lnTo>
                  <a:lnTo>
                    <a:pt x="39347" y="66785"/>
                  </a:lnTo>
                  <a:lnTo>
                    <a:pt x="37819" y="65762"/>
                  </a:lnTo>
                  <a:lnTo>
                    <a:pt x="38715" y="63590"/>
                  </a:lnTo>
                  <a:lnTo>
                    <a:pt x="40067" y="62820"/>
                  </a:lnTo>
                  <a:lnTo>
                    <a:pt x="42466" y="62227"/>
                  </a:lnTo>
                  <a:lnTo>
                    <a:pt x="45610" y="63073"/>
                  </a:lnTo>
                  <a:lnTo>
                    <a:pt x="50244" y="62075"/>
                  </a:lnTo>
                  <a:lnTo>
                    <a:pt x="47946" y="60345"/>
                  </a:lnTo>
                  <a:lnTo>
                    <a:pt x="45458" y="57782"/>
                  </a:lnTo>
                  <a:lnTo>
                    <a:pt x="46304" y="55206"/>
                  </a:lnTo>
                  <a:lnTo>
                    <a:pt x="43501" y="56999"/>
                  </a:lnTo>
                  <a:lnTo>
                    <a:pt x="43602" y="58312"/>
                  </a:lnTo>
                  <a:lnTo>
                    <a:pt x="42289" y="58312"/>
                  </a:lnTo>
                  <a:lnTo>
                    <a:pt x="41632" y="55938"/>
                  </a:lnTo>
                  <a:lnTo>
                    <a:pt x="39511" y="56469"/>
                  </a:lnTo>
                  <a:lnTo>
                    <a:pt x="37832" y="60042"/>
                  </a:lnTo>
                  <a:lnTo>
                    <a:pt x="37933" y="62265"/>
                  </a:lnTo>
                  <a:lnTo>
                    <a:pt x="36632" y="62530"/>
                  </a:lnTo>
                  <a:lnTo>
                    <a:pt x="35167" y="62757"/>
                  </a:lnTo>
                  <a:lnTo>
                    <a:pt x="33639" y="64398"/>
                  </a:lnTo>
                  <a:lnTo>
                    <a:pt x="34776" y="65750"/>
                  </a:lnTo>
                  <a:lnTo>
                    <a:pt x="33829" y="66659"/>
                  </a:lnTo>
                  <a:lnTo>
                    <a:pt x="32427" y="65585"/>
                  </a:lnTo>
                  <a:lnTo>
                    <a:pt x="30988" y="61886"/>
                  </a:lnTo>
                  <a:lnTo>
                    <a:pt x="28033" y="58893"/>
                  </a:lnTo>
                  <a:lnTo>
                    <a:pt x="25242" y="56974"/>
                  </a:lnTo>
                  <a:lnTo>
                    <a:pt x="24636" y="59146"/>
                  </a:lnTo>
                  <a:lnTo>
                    <a:pt x="27136" y="61595"/>
                  </a:lnTo>
                  <a:lnTo>
                    <a:pt x="29712" y="63085"/>
                  </a:lnTo>
                  <a:lnTo>
                    <a:pt x="29574" y="63401"/>
                  </a:lnTo>
                  <a:lnTo>
                    <a:pt x="28172" y="62921"/>
                  </a:lnTo>
                  <a:lnTo>
                    <a:pt x="28172" y="64967"/>
                  </a:lnTo>
                  <a:lnTo>
                    <a:pt x="27541" y="65333"/>
                  </a:lnTo>
                  <a:lnTo>
                    <a:pt x="27541" y="64537"/>
                  </a:lnTo>
                  <a:lnTo>
                    <a:pt x="26720" y="63148"/>
                  </a:lnTo>
                  <a:lnTo>
                    <a:pt x="25255" y="61785"/>
                  </a:lnTo>
                  <a:lnTo>
                    <a:pt x="23273" y="59575"/>
                  </a:lnTo>
                  <a:lnTo>
                    <a:pt x="21467" y="59575"/>
                  </a:lnTo>
                  <a:lnTo>
                    <a:pt x="20141" y="60295"/>
                  </a:lnTo>
                  <a:lnTo>
                    <a:pt x="17515" y="59600"/>
                  </a:lnTo>
                  <a:lnTo>
                    <a:pt x="17174" y="61557"/>
                  </a:lnTo>
                  <a:lnTo>
                    <a:pt x="16277" y="61949"/>
                  </a:lnTo>
                  <a:lnTo>
                    <a:pt x="15179" y="63919"/>
                  </a:lnTo>
                  <a:lnTo>
                    <a:pt x="13386" y="66507"/>
                  </a:lnTo>
                  <a:lnTo>
                    <a:pt x="11391" y="66406"/>
                  </a:lnTo>
                  <a:lnTo>
                    <a:pt x="10065" y="67176"/>
                  </a:lnTo>
                  <a:lnTo>
                    <a:pt x="9143" y="66381"/>
                  </a:lnTo>
                  <a:lnTo>
                    <a:pt x="6719" y="65649"/>
                  </a:lnTo>
                  <a:lnTo>
                    <a:pt x="6719" y="60610"/>
                  </a:lnTo>
                  <a:lnTo>
                    <a:pt x="8827" y="59499"/>
                  </a:lnTo>
                  <a:lnTo>
                    <a:pt x="12413" y="59954"/>
                  </a:lnTo>
                  <a:lnTo>
                    <a:pt x="14156" y="58148"/>
                  </a:lnTo>
                  <a:lnTo>
                    <a:pt x="13070" y="55825"/>
                  </a:lnTo>
                  <a:lnTo>
                    <a:pt x="12110" y="55320"/>
                  </a:lnTo>
                  <a:lnTo>
                    <a:pt x="13045" y="55168"/>
                  </a:lnTo>
                  <a:lnTo>
                    <a:pt x="14749" y="55168"/>
                  </a:lnTo>
                  <a:lnTo>
                    <a:pt x="16694" y="53186"/>
                  </a:lnTo>
                  <a:lnTo>
                    <a:pt x="17616" y="49840"/>
                  </a:lnTo>
                  <a:lnTo>
                    <a:pt x="20381" y="48691"/>
                  </a:lnTo>
                  <a:lnTo>
                    <a:pt x="20608" y="45913"/>
                  </a:lnTo>
                  <a:lnTo>
                    <a:pt x="21568" y="44764"/>
                  </a:lnTo>
                  <a:lnTo>
                    <a:pt x="22250" y="45559"/>
                  </a:lnTo>
                  <a:lnTo>
                    <a:pt x="21442" y="48211"/>
                  </a:lnTo>
                  <a:lnTo>
                    <a:pt x="25924" y="48211"/>
                  </a:lnTo>
                  <a:lnTo>
                    <a:pt x="29788" y="47504"/>
                  </a:lnTo>
                  <a:lnTo>
                    <a:pt x="30558" y="44915"/>
                  </a:lnTo>
                  <a:lnTo>
                    <a:pt x="31733" y="43539"/>
                  </a:lnTo>
                  <a:lnTo>
                    <a:pt x="32023" y="41910"/>
                  </a:lnTo>
                  <a:lnTo>
                    <a:pt x="34687" y="41821"/>
                  </a:lnTo>
                  <a:lnTo>
                    <a:pt x="37390" y="40129"/>
                  </a:lnTo>
                  <a:lnTo>
                    <a:pt x="35369" y="38841"/>
                  </a:lnTo>
                  <a:lnTo>
                    <a:pt x="32768" y="39599"/>
                  </a:lnTo>
                  <a:lnTo>
                    <a:pt x="31253" y="39422"/>
                  </a:lnTo>
                  <a:lnTo>
                    <a:pt x="30205" y="36303"/>
                  </a:lnTo>
                  <a:lnTo>
                    <a:pt x="33147" y="32604"/>
                  </a:lnTo>
                  <a:lnTo>
                    <a:pt x="31202" y="31215"/>
                  </a:lnTo>
                  <a:lnTo>
                    <a:pt x="29586" y="32591"/>
                  </a:lnTo>
                  <a:lnTo>
                    <a:pt x="28955" y="34372"/>
                  </a:lnTo>
                  <a:lnTo>
                    <a:pt x="27136" y="35874"/>
                  </a:lnTo>
                  <a:lnTo>
                    <a:pt x="26897" y="38425"/>
                  </a:lnTo>
                  <a:lnTo>
                    <a:pt x="28462" y="40723"/>
                  </a:lnTo>
                  <a:cubicBezTo>
                    <a:pt x="28361" y="41241"/>
                    <a:pt x="28071" y="42667"/>
                    <a:pt x="28071" y="42933"/>
                  </a:cubicBezTo>
                  <a:cubicBezTo>
                    <a:pt x="28008" y="43147"/>
                    <a:pt x="27288" y="44233"/>
                    <a:pt x="26619" y="45155"/>
                  </a:cubicBezTo>
                  <a:lnTo>
                    <a:pt x="24131" y="44902"/>
                  </a:lnTo>
                  <a:lnTo>
                    <a:pt x="24308" y="43640"/>
                  </a:lnTo>
                  <a:lnTo>
                    <a:pt x="22553" y="40622"/>
                  </a:lnTo>
                  <a:lnTo>
                    <a:pt x="21076" y="42465"/>
                  </a:lnTo>
                  <a:lnTo>
                    <a:pt x="19687" y="42718"/>
                  </a:lnTo>
                  <a:lnTo>
                    <a:pt x="18740" y="39321"/>
                  </a:lnTo>
                  <a:lnTo>
                    <a:pt x="19510" y="37680"/>
                  </a:lnTo>
                  <a:lnTo>
                    <a:pt x="21985" y="35205"/>
                  </a:lnTo>
                  <a:lnTo>
                    <a:pt x="23386" y="32326"/>
                  </a:lnTo>
                  <a:lnTo>
                    <a:pt x="25874" y="28790"/>
                  </a:lnTo>
                  <a:lnTo>
                    <a:pt x="29712" y="24750"/>
                  </a:lnTo>
                  <a:lnTo>
                    <a:pt x="33021" y="23639"/>
                  </a:lnTo>
                  <a:lnTo>
                    <a:pt x="35294" y="24232"/>
                  </a:lnTo>
                  <a:lnTo>
                    <a:pt x="38008" y="25381"/>
                  </a:lnTo>
                  <a:lnTo>
                    <a:pt x="41481" y="27212"/>
                  </a:lnTo>
                  <a:lnTo>
                    <a:pt x="42188" y="29068"/>
                  </a:lnTo>
                  <a:lnTo>
                    <a:pt x="41039" y="29813"/>
                  </a:lnTo>
                  <a:lnTo>
                    <a:pt x="36556" y="28942"/>
                  </a:lnTo>
                  <a:lnTo>
                    <a:pt x="39284" y="30975"/>
                  </a:lnTo>
                  <a:lnTo>
                    <a:pt x="40976" y="34245"/>
                  </a:lnTo>
                  <a:lnTo>
                    <a:pt x="41910" y="32781"/>
                  </a:lnTo>
                  <a:lnTo>
                    <a:pt x="44436" y="32907"/>
                  </a:lnTo>
                  <a:lnTo>
                    <a:pt x="43135" y="30886"/>
                  </a:lnTo>
                  <a:lnTo>
                    <a:pt x="45181" y="29712"/>
                  </a:lnTo>
                  <a:lnTo>
                    <a:pt x="45471" y="27237"/>
                  </a:lnTo>
                  <a:lnTo>
                    <a:pt x="46191" y="27528"/>
                  </a:lnTo>
                  <a:lnTo>
                    <a:pt x="46809" y="30634"/>
                  </a:lnTo>
                  <a:lnTo>
                    <a:pt x="49082" y="27982"/>
                  </a:lnTo>
                  <a:lnTo>
                    <a:pt x="52971" y="25924"/>
                  </a:lnTo>
                  <a:lnTo>
                    <a:pt x="56330" y="25217"/>
                  </a:lnTo>
                  <a:lnTo>
                    <a:pt x="55648" y="23815"/>
                  </a:lnTo>
                  <a:lnTo>
                    <a:pt x="55863" y="23159"/>
                  </a:lnTo>
                  <a:lnTo>
                    <a:pt x="58224" y="23714"/>
                  </a:lnTo>
                  <a:lnTo>
                    <a:pt x="61596" y="25406"/>
                  </a:lnTo>
                  <a:lnTo>
                    <a:pt x="61596" y="23171"/>
                  </a:lnTo>
                  <a:lnTo>
                    <a:pt x="59449" y="21277"/>
                  </a:lnTo>
                  <a:lnTo>
                    <a:pt x="59500" y="18828"/>
                  </a:lnTo>
                  <a:lnTo>
                    <a:pt x="60245" y="15532"/>
                  </a:lnTo>
                  <a:lnTo>
                    <a:pt x="61457" y="15987"/>
                  </a:lnTo>
                  <a:lnTo>
                    <a:pt x="62252" y="17944"/>
                  </a:lnTo>
                  <a:lnTo>
                    <a:pt x="63300" y="20899"/>
                  </a:lnTo>
                  <a:lnTo>
                    <a:pt x="64614" y="24333"/>
                  </a:lnTo>
                  <a:lnTo>
                    <a:pt x="63464" y="26530"/>
                  </a:lnTo>
                  <a:lnTo>
                    <a:pt x="65813" y="27364"/>
                  </a:lnTo>
                  <a:lnTo>
                    <a:pt x="67114" y="25659"/>
                  </a:lnTo>
                  <a:lnTo>
                    <a:pt x="66470" y="24270"/>
                  </a:lnTo>
                  <a:cubicBezTo>
                    <a:pt x="67215" y="24106"/>
                    <a:pt x="67947" y="23879"/>
                    <a:pt x="68667" y="23601"/>
                  </a:cubicBezTo>
                  <a:lnTo>
                    <a:pt x="69134" y="23386"/>
                  </a:lnTo>
                  <a:lnTo>
                    <a:pt x="67530" y="22060"/>
                  </a:lnTo>
                  <a:lnTo>
                    <a:pt x="65952" y="21770"/>
                  </a:lnTo>
                  <a:lnTo>
                    <a:pt x="64715" y="17982"/>
                  </a:lnTo>
                  <a:lnTo>
                    <a:pt x="65864" y="17211"/>
                  </a:lnTo>
                  <a:lnTo>
                    <a:pt x="66407" y="15696"/>
                  </a:lnTo>
                  <a:lnTo>
                    <a:pt x="69071" y="17275"/>
                  </a:lnTo>
                  <a:lnTo>
                    <a:pt x="70750" y="16252"/>
                  </a:lnTo>
                  <a:lnTo>
                    <a:pt x="68313" y="14964"/>
                  </a:lnTo>
                  <a:lnTo>
                    <a:pt x="67152" y="13726"/>
                  </a:lnTo>
                  <a:lnTo>
                    <a:pt x="70321" y="11946"/>
                  </a:lnTo>
                  <a:lnTo>
                    <a:pt x="69033" y="10683"/>
                  </a:lnTo>
                  <a:lnTo>
                    <a:pt x="70460" y="7943"/>
                  </a:lnTo>
                  <a:lnTo>
                    <a:pt x="73743" y="5481"/>
                  </a:lnTo>
                  <a:lnTo>
                    <a:pt x="74501" y="2968"/>
                  </a:lnTo>
                  <a:lnTo>
                    <a:pt x="75624" y="1554"/>
                  </a:lnTo>
                  <a:lnTo>
                    <a:pt x="77468" y="1554"/>
                  </a:lnTo>
                  <a:lnTo>
                    <a:pt x="78554" y="4206"/>
                  </a:lnTo>
                  <a:lnTo>
                    <a:pt x="80019" y="2097"/>
                  </a:lnTo>
                  <a:lnTo>
                    <a:pt x="81786" y="784"/>
                  </a:lnTo>
                  <a:close/>
                  <a:moveTo>
                    <a:pt x="81786" y="1"/>
                  </a:moveTo>
                  <a:lnTo>
                    <a:pt x="79614" y="1605"/>
                  </a:lnTo>
                  <a:lnTo>
                    <a:pt x="78705" y="2880"/>
                  </a:lnTo>
                  <a:lnTo>
                    <a:pt x="77910" y="910"/>
                  </a:lnTo>
                  <a:lnTo>
                    <a:pt x="75334" y="910"/>
                  </a:lnTo>
                  <a:lnTo>
                    <a:pt x="73983" y="2615"/>
                  </a:lnTo>
                  <a:lnTo>
                    <a:pt x="73213" y="5090"/>
                  </a:lnTo>
                  <a:lnTo>
                    <a:pt x="70043" y="7476"/>
                  </a:lnTo>
                  <a:lnTo>
                    <a:pt x="68263" y="10784"/>
                  </a:lnTo>
                  <a:lnTo>
                    <a:pt x="69286" y="11794"/>
                  </a:lnTo>
                  <a:lnTo>
                    <a:pt x="66154" y="13562"/>
                  </a:lnTo>
                  <a:lnTo>
                    <a:pt x="67897" y="15431"/>
                  </a:lnTo>
                  <a:lnTo>
                    <a:pt x="69475" y="16277"/>
                  </a:lnTo>
                  <a:lnTo>
                    <a:pt x="69071" y="16517"/>
                  </a:lnTo>
                  <a:lnTo>
                    <a:pt x="66066" y="14737"/>
                  </a:lnTo>
                  <a:lnTo>
                    <a:pt x="65346" y="16795"/>
                  </a:lnTo>
                  <a:lnTo>
                    <a:pt x="63970" y="17704"/>
                  </a:lnTo>
                  <a:lnTo>
                    <a:pt x="65472" y="22313"/>
                  </a:lnTo>
                  <a:lnTo>
                    <a:pt x="67253" y="22654"/>
                  </a:lnTo>
                  <a:lnTo>
                    <a:pt x="67934" y="23209"/>
                  </a:lnTo>
                  <a:cubicBezTo>
                    <a:pt x="67290" y="23411"/>
                    <a:pt x="66634" y="23588"/>
                    <a:pt x="65965" y="23727"/>
                  </a:cubicBezTo>
                  <a:lnTo>
                    <a:pt x="65573" y="23803"/>
                  </a:lnTo>
                  <a:lnTo>
                    <a:pt x="66394" y="25571"/>
                  </a:lnTo>
                  <a:lnTo>
                    <a:pt x="65611" y="26606"/>
                  </a:lnTo>
                  <a:lnTo>
                    <a:pt x="64386" y="26177"/>
                  </a:lnTo>
                  <a:lnTo>
                    <a:pt x="65333" y="24371"/>
                  </a:lnTo>
                  <a:lnTo>
                    <a:pt x="63906" y="20671"/>
                  </a:lnTo>
                  <a:lnTo>
                    <a:pt x="62858" y="17717"/>
                  </a:lnTo>
                  <a:lnTo>
                    <a:pt x="61962" y="15482"/>
                  </a:lnTo>
                  <a:lnTo>
                    <a:pt x="59815" y="14686"/>
                  </a:lnTo>
                  <a:lnTo>
                    <a:pt x="58894" y="18714"/>
                  </a:lnTo>
                  <a:lnTo>
                    <a:pt x="58830" y="21555"/>
                  </a:lnTo>
                  <a:lnTo>
                    <a:pt x="60990" y="23449"/>
                  </a:lnTo>
                  <a:lnTo>
                    <a:pt x="60990" y="24371"/>
                  </a:lnTo>
                  <a:lnTo>
                    <a:pt x="58502" y="23121"/>
                  </a:lnTo>
                  <a:lnTo>
                    <a:pt x="55459" y="22401"/>
                  </a:lnTo>
                  <a:lnTo>
                    <a:pt x="54992" y="23853"/>
                  </a:lnTo>
                  <a:lnTo>
                    <a:pt x="55434" y="24762"/>
                  </a:lnTo>
                  <a:lnTo>
                    <a:pt x="52807" y="25305"/>
                  </a:lnTo>
                  <a:lnTo>
                    <a:pt x="48729" y="27439"/>
                  </a:lnTo>
                  <a:lnTo>
                    <a:pt x="47176" y="29232"/>
                  </a:lnTo>
                  <a:lnTo>
                    <a:pt x="46746" y="27073"/>
                  </a:lnTo>
                  <a:lnTo>
                    <a:pt x="44941" y="26316"/>
                  </a:lnTo>
                  <a:lnTo>
                    <a:pt x="44600" y="29321"/>
                  </a:lnTo>
                  <a:lnTo>
                    <a:pt x="42238" y="30672"/>
                  </a:lnTo>
                  <a:lnTo>
                    <a:pt x="43249" y="32212"/>
                  </a:lnTo>
                  <a:lnTo>
                    <a:pt x="41582" y="32137"/>
                  </a:lnTo>
                  <a:lnTo>
                    <a:pt x="41039" y="32983"/>
                  </a:lnTo>
                  <a:lnTo>
                    <a:pt x="39814" y="30634"/>
                  </a:lnTo>
                  <a:lnTo>
                    <a:pt x="39145" y="30078"/>
                  </a:lnTo>
                  <a:lnTo>
                    <a:pt x="41178" y="30482"/>
                  </a:lnTo>
                  <a:lnTo>
                    <a:pt x="42971" y="29321"/>
                  </a:lnTo>
                  <a:lnTo>
                    <a:pt x="41999" y="26770"/>
                  </a:lnTo>
                  <a:lnTo>
                    <a:pt x="38299" y="24813"/>
                  </a:lnTo>
                  <a:lnTo>
                    <a:pt x="35496" y="23639"/>
                  </a:lnTo>
                  <a:lnTo>
                    <a:pt x="32983" y="22982"/>
                  </a:lnTo>
                  <a:lnTo>
                    <a:pt x="29359" y="24194"/>
                  </a:lnTo>
                  <a:lnTo>
                    <a:pt x="25381" y="28386"/>
                  </a:lnTo>
                  <a:lnTo>
                    <a:pt x="22831" y="32010"/>
                  </a:lnTo>
                  <a:lnTo>
                    <a:pt x="21492" y="34801"/>
                  </a:lnTo>
                  <a:lnTo>
                    <a:pt x="19005" y="37276"/>
                  </a:lnTo>
                  <a:lnTo>
                    <a:pt x="18058" y="39258"/>
                  </a:lnTo>
                  <a:lnTo>
                    <a:pt x="19219" y="43438"/>
                  </a:lnTo>
                  <a:lnTo>
                    <a:pt x="21404" y="43046"/>
                  </a:lnTo>
                  <a:lnTo>
                    <a:pt x="22452" y="41733"/>
                  </a:lnTo>
                  <a:lnTo>
                    <a:pt x="23639" y="43766"/>
                  </a:lnTo>
                  <a:lnTo>
                    <a:pt x="23399" y="45458"/>
                  </a:lnTo>
                  <a:lnTo>
                    <a:pt x="26909" y="45824"/>
                  </a:lnTo>
                  <a:lnTo>
                    <a:pt x="27010" y="45673"/>
                  </a:lnTo>
                  <a:cubicBezTo>
                    <a:pt x="28702" y="43387"/>
                    <a:pt x="28702" y="43072"/>
                    <a:pt x="28702" y="42970"/>
                  </a:cubicBezTo>
                  <a:cubicBezTo>
                    <a:pt x="28702" y="42794"/>
                    <a:pt x="28904" y="41683"/>
                    <a:pt x="29106" y="40723"/>
                  </a:cubicBezTo>
                  <a:lnTo>
                    <a:pt x="29144" y="40597"/>
                  </a:lnTo>
                  <a:lnTo>
                    <a:pt x="27566" y="38261"/>
                  </a:lnTo>
                  <a:lnTo>
                    <a:pt x="27743" y="36190"/>
                  </a:lnTo>
                  <a:lnTo>
                    <a:pt x="29498" y="34750"/>
                  </a:lnTo>
                  <a:lnTo>
                    <a:pt x="30129" y="32957"/>
                  </a:lnTo>
                  <a:lnTo>
                    <a:pt x="31240" y="32010"/>
                  </a:lnTo>
                  <a:lnTo>
                    <a:pt x="32238" y="32730"/>
                  </a:lnTo>
                  <a:lnTo>
                    <a:pt x="29510" y="36177"/>
                  </a:lnTo>
                  <a:lnTo>
                    <a:pt x="30773" y="39991"/>
                  </a:lnTo>
                  <a:lnTo>
                    <a:pt x="32831" y="40243"/>
                  </a:lnTo>
                  <a:lnTo>
                    <a:pt x="35281" y="39523"/>
                  </a:lnTo>
                  <a:lnTo>
                    <a:pt x="36203" y="40129"/>
                  </a:lnTo>
                  <a:lnTo>
                    <a:pt x="34498" y="41190"/>
                  </a:lnTo>
                  <a:lnTo>
                    <a:pt x="31493" y="41291"/>
                  </a:lnTo>
                  <a:lnTo>
                    <a:pt x="31139" y="43248"/>
                  </a:lnTo>
                  <a:lnTo>
                    <a:pt x="30041" y="44549"/>
                  </a:lnTo>
                  <a:lnTo>
                    <a:pt x="29296" y="46948"/>
                  </a:lnTo>
                  <a:lnTo>
                    <a:pt x="25861" y="47592"/>
                  </a:lnTo>
                  <a:lnTo>
                    <a:pt x="22288" y="47592"/>
                  </a:lnTo>
                  <a:lnTo>
                    <a:pt x="22957" y="45420"/>
                  </a:lnTo>
                  <a:lnTo>
                    <a:pt x="21543" y="43804"/>
                  </a:lnTo>
                  <a:lnTo>
                    <a:pt x="19990" y="45660"/>
                  </a:lnTo>
                  <a:lnTo>
                    <a:pt x="19775" y="48261"/>
                  </a:lnTo>
                  <a:lnTo>
                    <a:pt x="17085" y="49385"/>
                  </a:lnTo>
                  <a:lnTo>
                    <a:pt x="16113" y="52857"/>
                  </a:lnTo>
                  <a:lnTo>
                    <a:pt x="14484" y="54524"/>
                  </a:lnTo>
                  <a:lnTo>
                    <a:pt x="12982" y="54524"/>
                  </a:lnTo>
                  <a:lnTo>
                    <a:pt x="10178" y="55004"/>
                  </a:lnTo>
                  <a:lnTo>
                    <a:pt x="12590" y="56279"/>
                  </a:lnTo>
                  <a:lnTo>
                    <a:pt x="13398" y="58022"/>
                  </a:lnTo>
                  <a:lnTo>
                    <a:pt x="12186" y="59285"/>
                  </a:lnTo>
                  <a:lnTo>
                    <a:pt x="8714" y="58855"/>
                  </a:lnTo>
                  <a:lnTo>
                    <a:pt x="6100" y="60232"/>
                  </a:lnTo>
                  <a:lnTo>
                    <a:pt x="6100" y="66116"/>
                  </a:lnTo>
                  <a:lnTo>
                    <a:pt x="8777" y="66899"/>
                  </a:lnTo>
                  <a:lnTo>
                    <a:pt x="10002" y="67947"/>
                  </a:lnTo>
                  <a:lnTo>
                    <a:pt x="11555" y="67038"/>
                  </a:lnTo>
                  <a:lnTo>
                    <a:pt x="13714" y="67151"/>
                  </a:lnTo>
                  <a:lnTo>
                    <a:pt x="15709" y="64247"/>
                  </a:lnTo>
                  <a:lnTo>
                    <a:pt x="16719" y="62441"/>
                  </a:lnTo>
                  <a:lnTo>
                    <a:pt x="17729" y="61999"/>
                  </a:lnTo>
                  <a:lnTo>
                    <a:pt x="18020" y="60383"/>
                  </a:lnTo>
                  <a:lnTo>
                    <a:pt x="20229" y="60964"/>
                  </a:lnTo>
                  <a:lnTo>
                    <a:pt x="21631" y="60194"/>
                  </a:lnTo>
                  <a:lnTo>
                    <a:pt x="22982" y="60194"/>
                  </a:lnTo>
                  <a:lnTo>
                    <a:pt x="24800" y="62227"/>
                  </a:lnTo>
                  <a:lnTo>
                    <a:pt x="26202" y="63502"/>
                  </a:lnTo>
                  <a:lnTo>
                    <a:pt x="26909" y="64702"/>
                  </a:lnTo>
                  <a:lnTo>
                    <a:pt x="26909" y="66444"/>
                  </a:lnTo>
                  <a:lnTo>
                    <a:pt x="28803" y="65333"/>
                  </a:lnTo>
                  <a:lnTo>
                    <a:pt x="28803" y="63805"/>
                  </a:lnTo>
                  <a:lnTo>
                    <a:pt x="29927" y="64171"/>
                  </a:lnTo>
                  <a:lnTo>
                    <a:pt x="30521" y="62807"/>
                  </a:lnTo>
                  <a:lnTo>
                    <a:pt x="27553" y="61115"/>
                  </a:lnTo>
                  <a:lnTo>
                    <a:pt x="25343" y="58956"/>
                  </a:lnTo>
                  <a:lnTo>
                    <a:pt x="25609" y="57997"/>
                  </a:lnTo>
                  <a:lnTo>
                    <a:pt x="27629" y="59386"/>
                  </a:lnTo>
                  <a:lnTo>
                    <a:pt x="30432" y="62176"/>
                  </a:lnTo>
                  <a:lnTo>
                    <a:pt x="31910" y="65977"/>
                  </a:lnTo>
                  <a:lnTo>
                    <a:pt x="33879" y="67492"/>
                  </a:lnTo>
                  <a:lnTo>
                    <a:pt x="35660" y="65800"/>
                  </a:lnTo>
                  <a:lnTo>
                    <a:pt x="34498" y="64424"/>
                  </a:lnTo>
                  <a:lnTo>
                    <a:pt x="35496" y="63338"/>
                  </a:lnTo>
                  <a:lnTo>
                    <a:pt x="36758" y="63148"/>
                  </a:lnTo>
                  <a:lnTo>
                    <a:pt x="38602" y="62782"/>
                  </a:lnTo>
                  <a:lnTo>
                    <a:pt x="38488" y="60168"/>
                  </a:lnTo>
                  <a:lnTo>
                    <a:pt x="39966" y="57012"/>
                  </a:lnTo>
                  <a:lnTo>
                    <a:pt x="41203" y="56696"/>
                  </a:lnTo>
                  <a:lnTo>
                    <a:pt x="41809" y="58944"/>
                  </a:lnTo>
                  <a:lnTo>
                    <a:pt x="44284" y="58944"/>
                  </a:lnTo>
                  <a:lnTo>
                    <a:pt x="44158" y="57315"/>
                  </a:lnTo>
                  <a:lnTo>
                    <a:pt x="45155" y="56683"/>
                  </a:lnTo>
                  <a:lnTo>
                    <a:pt x="44739" y="57946"/>
                  </a:lnTo>
                  <a:lnTo>
                    <a:pt x="47529" y="60812"/>
                  </a:lnTo>
                  <a:lnTo>
                    <a:pt x="48767" y="61747"/>
                  </a:lnTo>
                  <a:lnTo>
                    <a:pt x="45635" y="62416"/>
                  </a:lnTo>
                  <a:lnTo>
                    <a:pt x="42478" y="61570"/>
                  </a:lnTo>
                  <a:lnTo>
                    <a:pt x="39877" y="62214"/>
                  </a:lnTo>
                  <a:lnTo>
                    <a:pt x="38223" y="63136"/>
                  </a:lnTo>
                  <a:lnTo>
                    <a:pt x="37036" y="66002"/>
                  </a:lnTo>
                  <a:lnTo>
                    <a:pt x="39044" y="67341"/>
                  </a:lnTo>
                  <a:lnTo>
                    <a:pt x="41999" y="68111"/>
                  </a:lnTo>
                  <a:lnTo>
                    <a:pt x="44284" y="66823"/>
                  </a:lnTo>
                  <a:lnTo>
                    <a:pt x="44979" y="67833"/>
                  </a:lnTo>
                  <a:lnTo>
                    <a:pt x="44208" y="70712"/>
                  </a:lnTo>
                  <a:lnTo>
                    <a:pt x="41658" y="71886"/>
                  </a:lnTo>
                  <a:lnTo>
                    <a:pt x="38400" y="72391"/>
                  </a:lnTo>
                  <a:lnTo>
                    <a:pt x="32932" y="70813"/>
                  </a:lnTo>
                  <a:lnTo>
                    <a:pt x="30887" y="71154"/>
                  </a:lnTo>
                  <a:lnTo>
                    <a:pt x="29334" y="72518"/>
                  </a:lnTo>
                  <a:lnTo>
                    <a:pt x="26922" y="70535"/>
                  </a:lnTo>
                  <a:lnTo>
                    <a:pt x="24586" y="70030"/>
                  </a:lnTo>
                  <a:lnTo>
                    <a:pt x="24207" y="67277"/>
                  </a:lnTo>
                  <a:lnTo>
                    <a:pt x="22515" y="66899"/>
                  </a:lnTo>
                  <a:lnTo>
                    <a:pt x="20406" y="67252"/>
                  </a:lnTo>
                  <a:lnTo>
                    <a:pt x="16227" y="67227"/>
                  </a:lnTo>
                  <a:lnTo>
                    <a:pt x="11908" y="68805"/>
                  </a:lnTo>
                  <a:lnTo>
                    <a:pt x="10570" y="68136"/>
                  </a:lnTo>
                  <a:lnTo>
                    <a:pt x="8613" y="70081"/>
                  </a:lnTo>
                  <a:lnTo>
                    <a:pt x="6782" y="72025"/>
                  </a:lnTo>
                  <a:lnTo>
                    <a:pt x="6163" y="73995"/>
                  </a:lnTo>
                  <a:lnTo>
                    <a:pt x="3612" y="75826"/>
                  </a:lnTo>
                  <a:lnTo>
                    <a:pt x="1087" y="79854"/>
                  </a:lnTo>
                  <a:lnTo>
                    <a:pt x="1" y="82468"/>
                  </a:lnTo>
                  <a:lnTo>
                    <a:pt x="531" y="84917"/>
                  </a:lnTo>
                  <a:lnTo>
                    <a:pt x="14" y="87758"/>
                  </a:lnTo>
                  <a:lnTo>
                    <a:pt x="885" y="91382"/>
                  </a:lnTo>
                  <a:lnTo>
                    <a:pt x="5140" y="95852"/>
                  </a:lnTo>
                  <a:lnTo>
                    <a:pt x="8347" y="97746"/>
                  </a:lnTo>
                  <a:lnTo>
                    <a:pt x="11151" y="97418"/>
                  </a:lnTo>
                  <a:lnTo>
                    <a:pt x="13752" y="97418"/>
                  </a:lnTo>
                  <a:lnTo>
                    <a:pt x="16467" y="96054"/>
                  </a:lnTo>
                  <a:lnTo>
                    <a:pt x="18525" y="96294"/>
                  </a:lnTo>
                  <a:lnTo>
                    <a:pt x="19497" y="97923"/>
                  </a:lnTo>
                  <a:lnTo>
                    <a:pt x="22338" y="97784"/>
                  </a:lnTo>
                  <a:lnTo>
                    <a:pt x="23336" y="99400"/>
                  </a:lnTo>
                  <a:lnTo>
                    <a:pt x="22906" y="103492"/>
                  </a:lnTo>
                  <a:lnTo>
                    <a:pt x="25066" y="106686"/>
                  </a:lnTo>
                  <a:lnTo>
                    <a:pt x="25659" y="109717"/>
                  </a:lnTo>
                  <a:lnTo>
                    <a:pt x="25659" y="112457"/>
                  </a:lnTo>
                  <a:lnTo>
                    <a:pt x="23765" y="115083"/>
                  </a:lnTo>
                  <a:lnTo>
                    <a:pt x="23765" y="117697"/>
                  </a:lnTo>
                  <a:lnTo>
                    <a:pt x="25659" y="120437"/>
                  </a:lnTo>
                  <a:lnTo>
                    <a:pt x="25659" y="124010"/>
                  </a:lnTo>
                  <a:lnTo>
                    <a:pt x="27692" y="126675"/>
                  </a:lnTo>
                  <a:lnTo>
                    <a:pt x="28778" y="128733"/>
                  </a:lnTo>
                  <a:lnTo>
                    <a:pt x="29157" y="130993"/>
                  </a:lnTo>
                  <a:lnTo>
                    <a:pt x="31051" y="133998"/>
                  </a:lnTo>
                  <a:lnTo>
                    <a:pt x="35849" y="133998"/>
                  </a:lnTo>
                  <a:lnTo>
                    <a:pt x="38501" y="132003"/>
                  </a:lnTo>
                  <a:lnTo>
                    <a:pt x="40193" y="130160"/>
                  </a:lnTo>
                  <a:lnTo>
                    <a:pt x="42769" y="127243"/>
                  </a:lnTo>
                  <a:lnTo>
                    <a:pt x="43362" y="124541"/>
                  </a:lnTo>
                  <a:lnTo>
                    <a:pt x="44865" y="124541"/>
                  </a:lnTo>
                  <a:lnTo>
                    <a:pt x="45206" y="120121"/>
                  </a:lnTo>
                  <a:lnTo>
                    <a:pt x="45206" y="119010"/>
                  </a:lnTo>
                  <a:lnTo>
                    <a:pt x="49183" y="115954"/>
                  </a:lnTo>
                  <a:lnTo>
                    <a:pt x="50888" y="113379"/>
                  </a:lnTo>
                  <a:lnTo>
                    <a:pt x="50888" y="110651"/>
                  </a:lnTo>
                  <a:lnTo>
                    <a:pt x="50042" y="108606"/>
                  </a:lnTo>
                  <a:lnTo>
                    <a:pt x="50092" y="106295"/>
                  </a:lnTo>
                  <a:lnTo>
                    <a:pt x="49600" y="104969"/>
                  </a:lnTo>
                  <a:lnTo>
                    <a:pt x="52239" y="102570"/>
                  </a:lnTo>
                  <a:lnTo>
                    <a:pt x="54853" y="99653"/>
                  </a:lnTo>
                  <a:lnTo>
                    <a:pt x="58149" y="97645"/>
                  </a:lnTo>
                  <a:lnTo>
                    <a:pt x="58186" y="97570"/>
                  </a:lnTo>
                  <a:cubicBezTo>
                    <a:pt x="58641" y="96761"/>
                    <a:pt x="59702" y="94817"/>
                    <a:pt x="59702" y="94362"/>
                  </a:cubicBezTo>
                  <a:cubicBezTo>
                    <a:pt x="59702" y="94148"/>
                    <a:pt x="60131" y="92948"/>
                    <a:pt x="60522" y="91963"/>
                  </a:cubicBezTo>
                  <a:lnTo>
                    <a:pt x="60573" y="91862"/>
                  </a:lnTo>
                  <a:lnTo>
                    <a:pt x="59904" y="89716"/>
                  </a:lnTo>
                  <a:lnTo>
                    <a:pt x="58149" y="90587"/>
                  </a:lnTo>
                  <a:lnTo>
                    <a:pt x="54411" y="91117"/>
                  </a:lnTo>
                  <a:lnTo>
                    <a:pt x="53375" y="91610"/>
                  </a:lnTo>
                  <a:lnTo>
                    <a:pt x="52858" y="90031"/>
                  </a:lnTo>
                  <a:lnTo>
                    <a:pt x="52327" y="88870"/>
                  </a:lnTo>
                  <a:lnTo>
                    <a:pt x="50118" y="86748"/>
                  </a:lnTo>
                  <a:lnTo>
                    <a:pt x="48830" y="85852"/>
                  </a:lnTo>
                  <a:lnTo>
                    <a:pt x="46772" y="81104"/>
                  </a:lnTo>
                  <a:lnTo>
                    <a:pt x="45913" y="79917"/>
                  </a:lnTo>
                  <a:lnTo>
                    <a:pt x="44852" y="77076"/>
                  </a:lnTo>
                  <a:lnTo>
                    <a:pt x="44309" y="76142"/>
                  </a:lnTo>
                  <a:lnTo>
                    <a:pt x="44890" y="75927"/>
                  </a:lnTo>
                  <a:lnTo>
                    <a:pt x="47264" y="79185"/>
                  </a:lnTo>
                  <a:lnTo>
                    <a:pt x="48716" y="81470"/>
                  </a:lnTo>
                  <a:lnTo>
                    <a:pt x="49562" y="83945"/>
                  </a:lnTo>
                  <a:lnTo>
                    <a:pt x="51570" y="85523"/>
                  </a:lnTo>
                  <a:lnTo>
                    <a:pt x="52795" y="88478"/>
                  </a:lnTo>
                  <a:lnTo>
                    <a:pt x="53439" y="90271"/>
                  </a:lnTo>
                  <a:lnTo>
                    <a:pt x="57189" y="88579"/>
                  </a:lnTo>
                  <a:lnTo>
                    <a:pt x="60939" y="87746"/>
                  </a:lnTo>
                  <a:lnTo>
                    <a:pt x="65005" y="85675"/>
                  </a:lnTo>
                  <a:lnTo>
                    <a:pt x="66230" y="83453"/>
                  </a:lnTo>
                  <a:lnTo>
                    <a:pt x="67139" y="81154"/>
                  </a:lnTo>
                  <a:lnTo>
                    <a:pt x="65422" y="79437"/>
                  </a:lnTo>
                  <a:lnTo>
                    <a:pt x="63932" y="77821"/>
                  </a:lnTo>
                  <a:lnTo>
                    <a:pt x="61356" y="78616"/>
                  </a:lnTo>
                  <a:lnTo>
                    <a:pt x="59487" y="78705"/>
                  </a:lnTo>
                  <a:lnTo>
                    <a:pt x="58325" y="76571"/>
                  </a:lnTo>
                  <a:lnTo>
                    <a:pt x="56570" y="75094"/>
                  </a:lnTo>
                  <a:lnTo>
                    <a:pt x="57189" y="74045"/>
                  </a:lnTo>
                  <a:lnTo>
                    <a:pt x="59790" y="76154"/>
                  </a:lnTo>
                  <a:lnTo>
                    <a:pt x="61886" y="77303"/>
                  </a:lnTo>
                  <a:lnTo>
                    <a:pt x="63742" y="77442"/>
                  </a:lnTo>
                  <a:lnTo>
                    <a:pt x="65472" y="78364"/>
                  </a:lnTo>
                  <a:lnTo>
                    <a:pt x="68351" y="78818"/>
                  </a:lnTo>
                  <a:lnTo>
                    <a:pt x="71634" y="78414"/>
                  </a:lnTo>
                  <a:lnTo>
                    <a:pt x="74109" y="80195"/>
                  </a:lnTo>
                  <a:lnTo>
                    <a:pt x="75511" y="82569"/>
                  </a:lnTo>
                  <a:lnTo>
                    <a:pt x="77089" y="82834"/>
                  </a:lnTo>
                  <a:lnTo>
                    <a:pt x="78074" y="81697"/>
                  </a:lnTo>
                  <a:lnTo>
                    <a:pt x="78541" y="83617"/>
                  </a:lnTo>
                  <a:lnTo>
                    <a:pt x="79173" y="86357"/>
                  </a:lnTo>
                  <a:lnTo>
                    <a:pt x="80562" y="89349"/>
                  </a:lnTo>
                  <a:lnTo>
                    <a:pt x="82014" y="92670"/>
                  </a:lnTo>
                  <a:lnTo>
                    <a:pt x="82721" y="95246"/>
                  </a:lnTo>
                  <a:lnTo>
                    <a:pt x="84930" y="91723"/>
                  </a:lnTo>
                  <a:lnTo>
                    <a:pt x="84930" y="88668"/>
                  </a:lnTo>
                  <a:lnTo>
                    <a:pt x="85802" y="87215"/>
                  </a:lnTo>
                  <a:lnTo>
                    <a:pt x="87822" y="85460"/>
                  </a:lnTo>
                  <a:lnTo>
                    <a:pt x="90840" y="82720"/>
                  </a:lnTo>
                  <a:lnTo>
                    <a:pt x="92115" y="80990"/>
                  </a:lnTo>
                  <a:lnTo>
                    <a:pt x="94451" y="80447"/>
                  </a:lnTo>
                  <a:lnTo>
                    <a:pt x="95158" y="83339"/>
                  </a:lnTo>
                  <a:lnTo>
                    <a:pt x="96914" y="84160"/>
                  </a:lnTo>
                  <a:lnTo>
                    <a:pt x="96914" y="87885"/>
                  </a:lnTo>
                  <a:lnTo>
                    <a:pt x="99035" y="86622"/>
                  </a:lnTo>
                  <a:lnTo>
                    <a:pt x="100702" y="90132"/>
                  </a:lnTo>
                  <a:lnTo>
                    <a:pt x="100702" y="94451"/>
                  </a:lnTo>
                  <a:lnTo>
                    <a:pt x="102772" y="95549"/>
                  </a:lnTo>
                  <a:lnTo>
                    <a:pt x="103720" y="97557"/>
                  </a:lnTo>
                  <a:lnTo>
                    <a:pt x="105247" y="99565"/>
                  </a:lnTo>
                  <a:lnTo>
                    <a:pt x="107975" y="100701"/>
                  </a:lnTo>
                  <a:lnTo>
                    <a:pt x="107192" y="98100"/>
                  </a:lnTo>
                  <a:lnTo>
                    <a:pt x="106864" y="96294"/>
                  </a:lnTo>
                  <a:lnTo>
                    <a:pt x="105121" y="94994"/>
                  </a:lnTo>
                  <a:lnTo>
                    <a:pt x="104023" y="93478"/>
                  </a:lnTo>
                  <a:lnTo>
                    <a:pt x="103442" y="92127"/>
                  </a:lnTo>
                  <a:lnTo>
                    <a:pt x="103732" y="90082"/>
                  </a:lnTo>
                  <a:lnTo>
                    <a:pt x="104212" y="89476"/>
                  </a:lnTo>
                  <a:lnTo>
                    <a:pt x="105626" y="90801"/>
                  </a:lnTo>
                  <a:lnTo>
                    <a:pt x="107306" y="92595"/>
                  </a:lnTo>
                  <a:lnTo>
                    <a:pt x="108417" y="93163"/>
                  </a:lnTo>
                  <a:lnTo>
                    <a:pt x="108568" y="93049"/>
                  </a:lnTo>
                  <a:cubicBezTo>
                    <a:pt x="110803" y="91382"/>
                    <a:pt x="110803" y="91041"/>
                    <a:pt x="110803" y="90902"/>
                  </a:cubicBezTo>
                  <a:lnTo>
                    <a:pt x="110803" y="87203"/>
                  </a:lnTo>
                  <a:lnTo>
                    <a:pt x="108846" y="85359"/>
                  </a:lnTo>
                  <a:lnTo>
                    <a:pt x="108139" y="83932"/>
                  </a:lnTo>
                  <a:cubicBezTo>
                    <a:pt x="108265" y="83238"/>
                    <a:pt x="108480" y="82556"/>
                    <a:pt x="108581" y="82455"/>
                  </a:cubicBezTo>
                  <a:cubicBezTo>
                    <a:pt x="108758" y="82341"/>
                    <a:pt x="109654" y="82000"/>
                    <a:pt x="110374" y="81748"/>
                  </a:cubicBezTo>
                  <a:lnTo>
                    <a:pt x="110967" y="83099"/>
                  </a:lnTo>
                  <a:lnTo>
                    <a:pt x="113139" y="81521"/>
                  </a:lnTo>
                  <a:lnTo>
                    <a:pt x="117016" y="79589"/>
                  </a:lnTo>
                  <a:lnTo>
                    <a:pt x="118821" y="76293"/>
                  </a:lnTo>
                  <a:lnTo>
                    <a:pt x="119604" y="74083"/>
                  </a:lnTo>
                  <a:lnTo>
                    <a:pt x="119630" y="70232"/>
                  </a:lnTo>
                  <a:lnTo>
                    <a:pt x="118140" y="67227"/>
                  </a:lnTo>
                  <a:lnTo>
                    <a:pt x="116890" y="65649"/>
                  </a:lnTo>
                  <a:lnTo>
                    <a:pt x="118809" y="64348"/>
                  </a:lnTo>
                  <a:lnTo>
                    <a:pt x="119958" y="63451"/>
                  </a:lnTo>
                  <a:lnTo>
                    <a:pt x="117622" y="62719"/>
                  </a:lnTo>
                  <a:lnTo>
                    <a:pt x="116258" y="63212"/>
                  </a:lnTo>
                  <a:lnTo>
                    <a:pt x="115475" y="62340"/>
                  </a:lnTo>
                  <a:lnTo>
                    <a:pt x="115059" y="61772"/>
                  </a:lnTo>
                  <a:lnTo>
                    <a:pt x="116624" y="60863"/>
                  </a:lnTo>
                  <a:lnTo>
                    <a:pt x="117369" y="59373"/>
                  </a:lnTo>
                  <a:lnTo>
                    <a:pt x="117900" y="59638"/>
                  </a:lnTo>
                  <a:lnTo>
                    <a:pt x="117256" y="61974"/>
                  </a:lnTo>
                  <a:lnTo>
                    <a:pt x="119390" y="60901"/>
                  </a:lnTo>
                  <a:lnTo>
                    <a:pt x="120337" y="61684"/>
                  </a:lnTo>
                  <a:lnTo>
                    <a:pt x="121284" y="63350"/>
                  </a:lnTo>
                  <a:lnTo>
                    <a:pt x="122168" y="64424"/>
                  </a:lnTo>
                  <a:lnTo>
                    <a:pt x="122168" y="66015"/>
                  </a:lnTo>
                  <a:lnTo>
                    <a:pt x="123291" y="67151"/>
                  </a:lnTo>
                  <a:lnTo>
                    <a:pt x="125501" y="65383"/>
                  </a:lnTo>
                  <a:lnTo>
                    <a:pt x="124882" y="62782"/>
                  </a:lnTo>
                  <a:lnTo>
                    <a:pt x="123216" y="61078"/>
                  </a:lnTo>
                  <a:lnTo>
                    <a:pt x="122837" y="60295"/>
                  </a:lnTo>
                  <a:lnTo>
                    <a:pt x="124238" y="59095"/>
                  </a:lnTo>
                  <a:lnTo>
                    <a:pt x="124352" y="56254"/>
                  </a:lnTo>
                  <a:lnTo>
                    <a:pt x="125337" y="55433"/>
                  </a:lnTo>
                  <a:lnTo>
                    <a:pt x="126688" y="56229"/>
                  </a:lnTo>
                  <a:lnTo>
                    <a:pt x="128734" y="52693"/>
                  </a:lnTo>
                  <a:lnTo>
                    <a:pt x="130363" y="47693"/>
                  </a:lnTo>
                  <a:lnTo>
                    <a:pt x="129176" y="44359"/>
                  </a:lnTo>
                  <a:lnTo>
                    <a:pt x="128418" y="41329"/>
                  </a:lnTo>
                  <a:lnTo>
                    <a:pt x="126625" y="39650"/>
                  </a:lnTo>
                  <a:lnTo>
                    <a:pt x="124365" y="39006"/>
                  </a:lnTo>
                  <a:lnTo>
                    <a:pt x="123039" y="38501"/>
                  </a:lnTo>
                  <a:lnTo>
                    <a:pt x="122231" y="37844"/>
                  </a:lnTo>
                  <a:lnTo>
                    <a:pt x="124238" y="33816"/>
                  </a:lnTo>
                  <a:lnTo>
                    <a:pt x="125047" y="31152"/>
                  </a:lnTo>
                  <a:lnTo>
                    <a:pt x="127067" y="29939"/>
                  </a:lnTo>
                  <a:lnTo>
                    <a:pt x="130350" y="29939"/>
                  </a:lnTo>
                  <a:lnTo>
                    <a:pt x="135009" y="28677"/>
                  </a:lnTo>
                  <a:lnTo>
                    <a:pt x="132875" y="28677"/>
                  </a:lnTo>
                  <a:lnTo>
                    <a:pt x="132875" y="23841"/>
                  </a:lnTo>
                  <a:lnTo>
                    <a:pt x="135224" y="22793"/>
                  </a:lnTo>
                  <a:lnTo>
                    <a:pt x="136108" y="25091"/>
                  </a:lnTo>
                  <a:lnTo>
                    <a:pt x="137257" y="22490"/>
                  </a:lnTo>
                  <a:lnTo>
                    <a:pt x="137282" y="21025"/>
                  </a:lnTo>
                  <a:lnTo>
                    <a:pt x="138090" y="21479"/>
                  </a:lnTo>
                  <a:lnTo>
                    <a:pt x="137446" y="25129"/>
                  </a:lnTo>
                  <a:lnTo>
                    <a:pt x="136032" y="30912"/>
                  </a:lnTo>
                  <a:lnTo>
                    <a:pt x="136019" y="34447"/>
                  </a:lnTo>
                  <a:lnTo>
                    <a:pt x="139467" y="39220"/>
                  </a:lnTo>
                  <a:lnTo>
                    <a:pt x="140452" y="42491"/>
                  </a:lnTo>
                  <a:lnTo>
                    <a:pt x="140452" y="44486"/>
                  </a:lnTo>
                  <a:lnTo>
                    <a:pt x="142346" y="42907"/>
                  </a:lnTo>
                  <a:lnTo>
                    <a:pt x="142346" y="39460"/>
                  </a:lnTo>
                  <a:lnTo>
                    <a:pt x="143836" y="36051"/>
                  </a:lnTo>
                  <a:lnTo>
                    <a:pt x="143028" y="33273"/>
                  </a:lnTo>
                  <a:lnTo>
                    <a:pt x="142901" y="31682"/>
                  </a:lnTo>
                  <a:lnTo>
                    <a:pt x="142598" y="29447"/>
                  </a:lnTo>
                  <a:lnTo>
                    <a:pt x="140742" y="27982"/>
                  </a:lnTo>
                  <a:lnTo>
                    <a:pt x="140464" y="25356"/>
                  </a:lnTo>
                  <a:lnTo>
                    <a:pt x="142939" y="23740"/>
                  </a:lnTo>
                  <a:lnTo>
                    <a:pt x="145502" y="24093"/>
                  </a:lnTo>
                  <a:lnTo>
                    <a:pt x="145502" y="21189"/>
                  </a:lnTo>
                  <a:lnTo>
                    <a:pt x="146462" y="19611"/>
                  </a:lnTo>
                  <a:lnTo>
                    <a:pt x="148508" y="18588"/>
                  </a:lnTo>
                  <a:lnTo>
                    <a:pt x="149732" y="18588"/>
                  </a:lnTo>
                  <a:lnTo>
                    <a:pt x="148141" y="14231"/>
                  </a:lnTo>
                  <a:lnTo>
                    <a:pt x="145010" y="13070"/>
                  </a:lnTo>
                  <a:lnTo>
                    <a:pt x="145490" y="11214"/>
                  </a:lnTo>
                  <a:lnTo>
                    <a:pt x="145161" y="9105"/>
                  </a:lnTo>
                  <a:lnTo>
                    <a:pt x="145060" y="8562"/>
                  </a:lnTo>
                  <a:lnTo>
                    <a:pt x="146664" y="9395"/>
                  </a:lnTo>
                  <a:lnTo>
                    <a:pt x="148015" y="8360"/>
                  </a:lnTo>
                  <a:lnTo>
                    <a:pt x="149442" y="9307"/>
                  </a:lnTo>
                  <a:lnTo>
                    <a:pt x="150364" y="6542"/>
                  </a:lnTo>
                  <a:lnTo>
                    <a:pt x="149038" y="4774"/>
                  </a:lnTo>
                  <a:lnTo>
                    <a:pt x="148369" y="2223"/>
                  </a:lnTo>
                  <a:lnTo>
                    <a:pt x="144227" y="1605"/>
                  </a:lnTo>
                  <a:lnTo>
                    <a:pt x="144227" y="3120"/>
                  </a:lnTo>
                  <a:lnTo>
                    <a:pt x="143116" y="3082"/>
                  </a:lnTo>
                  <a:lnTo>
                    <a:pt x="142384" y="2185"/>
                  </a:lnTo>
                  <a:lnTo>
                    <a:pt x="134744" y="2185"/>
                  </a:lnTo>
                  <a:lnTo>
                    <a:pt x="130704" y="2564"/>
                  </a:lnTo>
                  <a:lnTo>
                    <a:pt x="133065" y="4875"/>
                  </a:lnTo>
                  <a:lnTo>
                    <a:pt x="131411" y="4888"/>
                  </a:lnTo>
                  <a:lnTo>
                    <a:pt x="130842" y="3486"/>
                  </a:lnTo>
                  <a:lnTo>
                    <a:pt x="127458" y="4989"/>
                  </a:lnTo>
                  <a:lnTo>
                    <a:pt x="124908" y="6605"/>
                  </a:lnTo>
                  <a:lnTo>
                    <a:pt x="123620" y="6605"/>
                  </a:lnTo>
                  <a:lnTo>
                    <a:pt x="122584" y="4420"/>
                  </a:lnTo>
                  <a:lnTo>
                    <a:pt x="119781" y="4016"/>
                  </a:lnTo>
                  <a:lnTo>
                    <a:pt x="117710" y="5178"/>
                  </a:lnTo>
                  <a:lnTo>
                    <a:pt x="114604" y="4143"/>
                  </a:lnTo>
                  <a:lnTo>
                    <a:pt x="112432" y="3259"/>
                  </a:lnTo>
                  <a:lnTo>
                    <a:pt x="108076" y="3574"/>
                  </a:lnTo>
                  <a:lnTo>
                    <a:pt x="106005" y="4900"/>
                  </a:lnTo>
                  <a:lnTo>
                    <a:pt x="107091" y="7842"/>
                  </a:lnTo>
                  <a:lnTo>
                    <a:pt x="105146" y="7842"/>
                  </a:lnTo>
                  <a:lnTo>
                    <a:pt x="103795" y="7729"/>
                  </a:lnTo>
                  <a:lnTo>
                    <a:pt x="101851" y="8714"/>
                  </a:lnTo>
                  <a:lnTo>
                    <a:pt x="102583" y="10039"/>
                  </a:lnTo>
                  <a:lnTo>
                    <a:pt x="102583" y="10039"/>
                  </a:lnTo>
                  <a:lnTo>
                    <a:pt x="101169" y="9623"/>
                  </a:lnTo>
                  <a:lnTo>
                    <a:pt x="100348" y="6744"/>
                  </a:lnTo>
                  <a:lnTo>
                    <a:pt x="97545" y="4370"/>
                  </a:lnTo>
                  <a:lnTo>
                    <a:pt x="93252" y="4963"/>
                  </a:lnTo>
                  <a:lnTo>
                    <a:pt x="94072" y="7628"/>
                  </a:lnTo>
                  <a:lnTo>
                    <a:pt x="91509" y="7539"/>
                  </a:lnTo>
                  <a:lnTo>
                    <a:pt x="90385" y="6074"/>
                  </a:lnTo>
                  <a:lnTo>
                    <a:pt x="87999" y="7337"/>
                  </a:lnTo>
                  <a:lnTo>
                    <a:pt x="86231" y="7893"/>
                  </a:lnTo>
                  <a:lnTo>
                    <a:pt x="84034" y="10544"/>
                  </a:lnTo>
                  <a:lnTo>
                    <a:pt x="83706" y="9282"/>
                  </a:lnTo>
                  <a:lnTo>
                    <a:pt x="85915" y="5923"/>
                  </a:lnTo>
                  <a:lnTo>
                    <a:pt x="85234" y="2526"/>
                  </a:lnTo>
                  <a:lnTo>
                    <a:pt x="8178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a:t>       </a:t>
              </a:r>
              <a:endParaRPr/>
            </a:p>
          </p:txBody>
        </p:sp>
        <p:sp>
          <p:nvSpPr>
            <p:cNvPr id="9462" name="Google Shape;9462;p131"/>
            <p:cNvSpPr/>
            <p:nvPr/>
          </p:nvSpPr>
          <p:spPr>
            <a:xfrm>
              <a:off x="4882083" y="3828574"/>
              <a:ext cx="63115" cy="99622"/>
            </a:xfrm>
            <a:custGeom>
              <a:avLst/>
              <a:gdLst/>
              <a:ahLst/>
              <a:cxnLst/>
              <a:rect l="l" t="t" r="r" b="b"/>
              <a:pathLst>
                <a:path w="7792" h="12299" extrusionOk="0">
                  <a:moveTo>
                    <a:pt x="6327" y="644"/>
                  </a:moveTo>
                  <a:lnTo>
                    <a:pt x="7097" y="1995"/>
                  </a:lnTo>
                  <a:lnTo>
                    <a:pt x="6277" y="3611"/>
                  </a:lnTo>
                  <a:lnTo>
                    <a:pt x="5266" y="6756"/>
                  </a:lnTo>
                  <a:lnTo>
                    <a:pt x="3953" y="10001"/>
                  </a:lnTo>
                  <a:lnTo>
                    <a:pt x="2413" y="11529"/>
                  </a:lnTo>
                  <a:lnTo>
                    <a:pt x="1175" y="10910"/>
                  </a:lnTo>
                  <a:lnTo>
                    <a:pt x="695" y="8940"/>
                  </a:lnTo>
                  <a:lnTo>
                    <a:pt x="1668" y="7829"/>
                  </a:lnTo>
                  <a:lnTo>
                    <a:pt x="2097" y="6149"/>
                  </a:lnTo>
                  <a:lnTo>
                    <a:pt x="1731" y="3776"/>
                  </a:lnTo>
                  <a:lnTo>
                    <a:pt x="3120" y="3119"/>
                  </a:lnTo>
                  <a:lnTo>
                    <a:pt x="5090" y="1932"/>
                  </a:lnTo>
                  <a:lnTo>
                    <a:pt x="6176" y="644"/>
                  </a:lnTo>
                  <a:close/>
                  <a:moveTo>
                    <a:pt x="5873" y="0"/>
                  </a:moveTo>
                  <a:lnTo>
                    <a:pt x="4711" y="1427"/>
                  </a:lnTo>
                  <a:lnTo>
                    <a:pt x="2817" y="2563"/>
                  </a:lnTo>
                  <a:lnTo>
                    <a:pt x="1024" y="3409"/>
                  </a:lnTo>
                  <a:lnTo>
                    <a:pt x="1440" y="6124"/>
                  </a:lnTo>
                  <a:lnTo>
                    <a:pt x="1087" y="7538"/>
                  </a:lnTo>
                  <a:lnTo>
                    <a:pt x="1" y="8776"/>
                  </a:lnTo>
                  <a:lnTo>
                    <a:pt x="632" y="11352"/>
                  </a:lnTo>
                  <a:lnTo>
                    <a:pt x="2552" y="12299"/>
                  </a:lnTo>
                  <a:lnTo>
                    <a:pt x="4420" y="10405"/>
                  </a:lnTo>
                  <a:lnTo>
                    <a:pt x="5847" y="6958"/>
                  </a:lnTo>
                  <a:lnTo>
                    <a:pt x="6845" y="3851"/>
                  </a:lnTo>
                  <a:lnTo>
                    <a:pt x="7792" y="1970"/>
                  </a:lnTo>
                  <a:lnTo>
                    <a:pt x="668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3" name="Google Shape;9463;p131"/>
            <p:cNvSpPr/>
            <p:nvPr/>
          </p:nvSpPr>
          <p:spPr>
            <a:xfrm>
              <a:off x="5153636" y="3663083"/>
              <a:ext cx="20258" cy="34174"/>
            </a:xfrm>
            <a:custGeom>
              <a:avLst/>
              <a:gdLst/>
              <a:ahLst/>
              <a:cxnLst/>
              <a:rect l="l" t="t" r="r" b="b"/>
              <a:pathLst>
                <a:path w="2501" h="4219" extrusionOk="0">
                  <a:moveTo>
                    <a:pt x="948" y="1301"/>
                  </a:moveTo>
                  <a:lnTo>
                    <a:pt x="1806" y="2311"/>
                  </a:lnTo>
                  <a:lnTo>
                    <a:pt x="1567" y="3170"/>
                  </a:lnTo>
                  <a:lnTo>
                    <a:pt x="1011" y="3397"/>
                  </a:lnTo>
                  <a:lnTo>
                    <a:pt x="657" y="2299"/>
                  </a:lnTo>
                  <a:lnTo>
                    <a:pt x="948" y="1301"/>
                  </a:lnTo>
                  <a:close/>
                  <a:moveTo>
                    <a:pt x="670" y="1"/>
                  </a:moveTo>
                  <a:lnTo>
                    <a:pt x="1" y="2311"/>
                  </a:lnTo>
                  <a:lnTo>
                    <a:pt x="607" y="4218"/>
                  </a:lnTo>
                  <a:lnTo>
                    <a:pt x="2097" y="3650"/>
                  </a:lnTo>
                  <a:lnTo>
                    <a:pt x="2501" y="2147"/>
                  </a:lnTo>
                  <a:lnTo>
                    <a:pt x="67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4" name="Google Shape;9464;p131"/>
            <p:cNvSpPr/>
            <p:nvPr/>
          </p:nvSpPr>
          <p:spPr>
            <a:xfrm>
              <a:off x="5261131" y="3700927"/>
              <a:ext cx="83057" cy="86840"/>
            </a:xfrm>
            <a:custGeom>
              <a:avLst/>
              <a:gdLst/>
              <a:ahLst/>
              <a:cxnLst/>
              <a:rect l="l" t="t" r="r" b="b"/>
              <a:pathLst>
                <a:path w="10254" h="10721" extrusionOk="0">
                  <a:moveTo>
                    <a:pt x="2488" y="632"/>
                  </a:moveTo>
                  <a:lnTo>
                    <a:pt x="5052" y="2438"/>
                  </a:lnTo>
                  <a:lnTo>
                    <a:pt x="8246" y="5544"/>
                  </a:lnTo>
                  <a:lnTo>
                    <a:pt x="9585" y="8448"/>
                  </a:lnTo>
                  <a:lnTo>
                    <a:pt x="9004" y="10090"/>
                  </a:lnTo>
                  <a:lnTo>
                    <a:pt x="8562" y="10090"/>
                  </a:lnTo>
                  <a:lnTo>
                    <a:pt x="6782" y="8360"/>
                  </a:lnTo>
                  <a:cubicBezTo>
                    <a:pt x="6478" y="7792"/>
                    <a:pt x="4723" y="4471"/>
                    <a:pt x="4572" y="4231"/>
                  </a:cubicBezTo>
                  <a:cubicBezTo>
                    <a:pt x="4458" y="4067"/>
                    <a:pt x="3688" y="2614"/>
                    <a:pt x="3233" y="1731"/>
                  </a:cubicBezTo>
                  <a:lnTo>
                    <a:pt x="3158" y="1592"/>
                  </a:lnTo>
                  <a:lnTo>
                    <a:pt x="1743" y="1327"/>
                  </a:lnTo>
                  <a:lnTo>
                    <a:pt x="1238" y="632"/>
                  </a:lnTo>
                  <a:close/>
                  <a:moveTo>
                    <a:pt x="1" y="1"/>
                  </a:moveTo>
                  <a:lnTo>
                    <a:pt x="1390" y="1907"/>
                  </a:lnTo>
                  <a:lnTo>
                    <a:pt x="2741" y="2160"/>
                  </a:lnTo>
                  <a:cubicBezTo>
                    <a:pt x="3019" y="2690"/>
                    <a:pt x="3903" y="4370"/>
                    <a:pt x="4041" y="4584"/>
                  </a:cubicBezTo>
                  <a:cubicBezTo>
                    <a:pt x="4155" y="4748"/>
                    <a:pt x="5430" y="7135"/>
                    <a:pt x="6251" y="8701"/>
                  </a:cubicBezTo>
                  <a:lnTo>
                    <a:pt x="8297" y="10721"/>
                  </a:lnTo>
                  <a:lnTo>
                    <a:pt x="9433" y="10721"/>
                  </a:lnTo>
                  <a:lnTo>
                    <a:pt x="10254" y="8423"/>
                  </a:lnTo>
                  <a:lnTo>
                    <a:pt x="8789" y="5228"/>
                  </a:lnTo>
                  <a:lnTo>
                    <a:pt x="5443" y="1945"/>
                  </a:lnTo>
                  <a:lnTo>
                    <a:pt x="269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5" name="Google Shape;9465;p131"/>
            <p:cNvSpPr/>
            <p:nvPr/>
          </p:nvSpPr>
          <p:spPr>
            <a:xfrm>
              <a:off x="5335902" y="3779067"/>
              <a:ext cx="110873" cy="29160"/>
            </a:xfrm>
            <a:custGeom>
              <a:avLst/>
              <a:gdLst/>
              <a:ahLst/>
              <a:cxnLst/>
              <a:rect l="l" t="t" r="r" b="b"/>
              <a:pathLst>
                <a:path w="13688" h="3600" extrusionOk="0">
                  <a:moveTo>
                    <a:pt x="1806" y="720"/>
                  </a:moveTo>
                  <a:lnTo>
                    <a:pt x="6187" y="2311"/>
                  </a:lnTo>
                  <a:lnTo>
                    <a:pt x="8599" y="2337"/>
                  </a:lnTo>
                  <a:lnTo>
                    <a:pt x="10266" y="2968"/>
                  </a:lnTo>
                  <a:lnTo>
                    <a:pt x="6314" y="2968"/>
                  </a:lnTo>
                  <a:lnTo>
                    <a:pt x="3043" y="2122"/>
                  </a:lnTo>
                  <a:lnTo>
                    <a:pt x="1174" y="1263"/>
                  </a:lnTo>
                  <a:lnTo>
                    <a:pt x="1806" y="720"/>
                  </a:lnTo>
                  <a:close/>
                  <a:moveTo>
                    <a:pt x="1667" y="1"/>
                  </a:moveTo>
                  <a:lnTo>
                    <a:pt x="0" y="1428"/>
                  </a:lnTo>
                  <a:lnTo>
                    <a:pt x="2829" y="2715"/>
                  </a:lnTo>
                  <a:lnTo>
                    <a:pt x="6200" y="3587"/>
                  </a:lnTo>
                  <a:lnTo>
                    <a:pt x="13688" y="3599"/>
                  </a:lnTo>
                  <a:lnTo>
                    <a:pt x="8763" y="1731"/>
                  </a:lnTo>
                  <a:lnTo>
                    <a:pt x="6352" y="1705"/>
                  </a:lnTo>
                  <a:lnTo>
                    <a:pt x="166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6" name="Google Shape;9466;p131"/>
            <p:cNvSpPr/>
            <p:nvPr/>
          </p:nvSpPr>
          <p:spPr>
            <a:xfrm>
              <a:off x="5432146" y="3793493"/>
              <a:ext cx="65975" cy="15447"/>
            </a:xfrm>
            <a:custGeom>
              <a:avLst/>
              <a:gdLst/>
              <a:ahLst/>
              <a:cxnLst/>
              <a:rect l="l" t="t" r="r" b="b"/>
              <a:pathLst>
                <a:path w="8145" h="1907" extrusionOk="0">
                  <a:moveTo>
                    <a:pt x="4571" y="644"/>
                  </a:moveTo>
                  <a:lnTo>
                    <a:pt x="5278" y="821"/>
                  </a:lnTo>
                  <a:lnTo>
                    <a:pt x="3031" y="1250"/>
                  </a:lnTo>
                  <a:lnTo>
                    <a:pt x="2374" y="998"/>
                  </a:lnTo>
                  <a:lnTo>
                    <a:pt x="4571" y="644"/>
                  </a:lnTo>
                  <a:close/>
                  <a:moveTo>
                    <a:pt x="4596" y="0"/>
                  </a:moveTo>
                  <a:lnTo>
                    <a:pt x="0" y="745"/>
                  </a:lnTo>
                  <a:lnTo>
                    <a:pt x="2968" y="1907"/>
                  </a:lnTo>
                  <a:lnTo>
                    <a:pt x="8145" y="922"/>
                  </a:lnTo>
                  <a:lnTo>
                    <a:pt x="4596"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7" name="Google Shape;9467;p131"/>
            <p:cNvSpPr/>
            <p:nvPr/>
          </p:nvSpPr>
          <p:spPr>
            <a:xfrm>
              <a:off x="5430097" y="3724246"/>
              <a:ext cx="53500" cy="60969"/>
            </a:xfrm>
            <a:custGeom>
              <a:avLst/>
              <a:gdLst/>
              <a:ahLst/>
              <a:cxnLst/>
              <a:rect l="l" t="t" r="r" b="b"/>
              <a:pathLst>
                <a:path w="6605" h="7527" extrusionOk="0">
                  <a:moveTo>
                    <a:pt x="4193" y="708"/>
                  </a:moveTo>
                  <a:lnTo>
                    <a:pt x="5266" y="1339"/>
                  </a:lnTo>
                  <a:lnTo>
                    <a:pt x="1023" y="3334"/>
                  </a:lnTo>
                  <a:lnTo>
                    <a:pt x="1023" y="3334"/>
                  </a:lnTo>
                  <a:lnTo>
                    <a:pt x="1251" y="2147"/>
                  </a:lnTo>
                  <a:lnTo>
                    <a:pt x="4193" y="708"/>
                  </a:lnTo>
                  <a:close/>
                  <a:moveTo>
                    <a:pt x="3157" y="3423"/>
                  </a:moveTo>
                  <a:lnTo>
                    <a:pt x="2501" y="3776"/>
                  </a:lnTo>
                  <a:lnTo>
                    <a:pt x="3486" y="4812"/>
                  </a:lnTo>
                  <a:lnTo>
                    <a:pt x="3486" y="5796"/>
                  </a:lnTo>
                  <a:lnTo>
                    <a:pt x="1933" y="4168"/>
                  </a:lnTo>
                  <a:lnTo>
                    <a:pt x="1326" y="6125"/>
                  </a:lnTo>
                  <a:lnTo>
                    <a:pt x="670" y="5203"/>
                  </a:lnTo>
                  <a:lnTo>
                    <a:pt x="1011" y="3423"/>
                  </a:lnTo>
                  <a:close/>
                  <a:moveTo>
                    <a:pt x="4218" y="1"/>
                  </a:moveTo>
                  <a:lnTo>
                    <a:pt x="683" y="1718"/>
                  </a:lnTo>
                  <a:lnTo>
                    <a:pt x="1" y="5354"/>
                  </a:lnTo>
                  <a:lnTo>
                    <a:pt x="1554" y="7526"/>
                  </a:lnTo>
                  <a:lnTo>
                    <a:pt x="2210" y="5392"/>
                  </a:lnTo>
                  <a:lnTo>
                    <a:pt x="4117" y="7375"/>
                  </a:lnTo>
                  <a:lnTo>
                    <a:pt x="4117" y="4572"/>
                  </a:lnTo>
                  <a:lnTo>
                    <a:pt x="3536" y="3953"/>
                  </a:lnTo>
                  <a:lnTo>
                    <a:pt x="5708" y="2804"/>
                  </a:lnTo>
                  <a:lnTo>
                    <a:pt x="3650" y="2804"/>
                  </a:lnTo>
                  <a:lnTo>
                    <a:pt x="6605" y="1415"/>
                  </a:lnTo>
                  <a:lnTo>
                    <a:pt x="4218"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8" name="Google Shape;9468;p131"/>
            <p:cNvSpPr/>
            <p:nvPr/>
          </p:nvSpPr>
          <p:spPr>
            <a:xfrm>
              <a:off x="5360858" y="3682418"/>
              <a:ext cx="75281" cy="90218"/>
            </a:xfrm>
            <a:custGeom>
              <a:avLst/>
              <a:gdLst/>
              <a:ahLst/>
              <a:cxnLst/>
              <a:rect l="l" t="t" r="r" b="b"/>
              <a:pathLst>
                <a:path w="9294" h="11138" extrusionOk="0">
                  <a:moveTo>
                    <a:pt x="6932" y="947"/>
                  </a:moveTo>
                  <a:lnTo>
                    <a:pt x="8486" y="2627"/>
                  </a:lnTo>
                  <a:lnTo>
                    <a:pt x="7652" y="3839"/>
                  </a:lnTo>
                  <a:lnTo>
                    <a:pt x="8523" y="5329"/>
                  </a:lnTo>
                  <a:lnTo>
                    <a:pt x="7475" y="6806"/>
                  </a:lnTo>
                  <a:lnTo>
                    <a:pt x="6263" y="10190"/>
                  </a:lnTo>
                  <a:lnTo>
                    <a:pt x="5139" y="9496"/>
                  </a:lnTo>
                  <a:lnTo>
                    <a:pt x="3220" y="9685"/>
                  </a:lnTo>
                  <a:lnTo>
                    <a:pt x="2071" y="9281"/>
                  </a:lnTo>
                  <a:lnTo>
                    <a:pt x="745" y="7324"/>
                  </a:lnTo>
                  <a:lnTo>
                    <a:pt x="1490" y="6074"/>
                  </a:lnTo>
                  <a:lnTo>
                    <a:pt x="3384" y="6074"/>
                  </a:lnTo>
                  <a:lnTo>
                    <a:pt x="4584" y="3763"/>
                  </a:lnTo>
                  <a:lnTo>
                    <a:pt x="6932" y="947"/>
                  </a:lnTo>
                  <a:close/>
                  <a:moveTo>
                    <a:pt x="6907" y="0"/>
                  </a:moveTo>
                  <a:lnTo>
                    <a:pt x="4079" y="3397"/>
                  </a:lnTo>
                  <a:lnTo>
                    <a:pt x="3005" y="5442"/>
                  </a:lnTo>
                  <a:lnTo>
                    <a:pt x="1137" y="5442"/>
                  </a:lnTo>
                  <a:lnTo>
                    <a:pt x="0" y="7336"/>
                  </a:lnTo>
                  <a:lnTo>
                    <a:pt x="1667" y="9799"/>
                  </a:lnTo>
                  <a:lnTo>
                    <a:pt x="3157" y="10329"/>
                  </a:lnTo>
                  <a:lnTo>
                    <a:pt x="4988" y="10140"/>
                  </a:lnTo>
                  <a:lnTo>
                    <a:pt x="6591" y="11137"/>
                  </a:lnTo>
                  <a:lnTo>
                    <a:pt x="8018" y="7147"/>
                  </a:lnTo>
                  <a:lnTo>
                    <a:pt x="9281" y="5379"/>
                  </a:lnTo>
                  <a:lnTo>
                    <a:pt x="8397" y="3877"/>
                  </a:lnTo>
                  <a:lnTo>
                    <a:pt x="9294" y="2576"/>
                  </a:lnTo>
                  <a:lnTo>
                    <a:pt x="690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9" name="Google Shape;9469;p131"/>
            <p:cNvSpPr/>
            <p:nvPr/>
          </p:nvSpPr>
          <p:spPr>
            <a:xfrm>
              <a:off x="5516418" y="3735603"/>
              <a:ext cx="156597" cy="87966"/>
            </a:xfrm>
            <a:custGeom>
              <a:avLst/>
              <a:gdLst/>
              <a:ahLst/>
              <a:cxnLst/>
              <a:rect l="l" t="t" r="r" b="b"/>
              <a:pathLst>
                <a:path w="19333" h="10860" extrusionOk="0">
                  <a:moveTo>
                    <a:pt x="2312" y="707"/>
                  </a:moveTo>
                  <a:lnTo>
                    <a:pt x="3372" y="1313"/>
                  </a:lnTo>
                  <a:lnTo>
                    <a:pt x="3991" y="3447"/>
                  </a:lnTo>
                  <a:lnTo>
                    <a:pt x="6112" y="2513"/>
                  </a:lnTo>
                  <a:lnTo>
                    <a:pt x="10860" y="3814"/>
                  </a:lnTo>
                  <a:lnTo>
                    <a:pt x="14863" y="6061"/>
                  </a:lnTo>
                  <a:lnTo>
                    <a:pt x="18058" y="10228"/>
                  </a:lnTo>
                  <a:lnTo>
                    <a:pt x="16328" y="10228"/>
                  </a:lnTo>
                  <a:lnTo>
                    <a:pt x="14787" y="8233"/>
                  </a:lnTo>
                  <a:lnTo>
                    <a:pt x="12653" y="7400"/>
                  </a:lnTo>
                  <a:lnTo>
                    <a:pt x="11580" y="8965"/>
                  </a:lnTo>
                  <a:lnTo>
                    <a:pt x="9408" y="8965"/>
                  </a:lnTo>
                  <a:lnTo>
                    <a:pt x="6706" y="6920"/>
                  </a:lnTo>
                  <a:lnTo>
                    <a:pt x="6706" y="5177"/>
                  </a:lnTo>
                  <a:lnTo>
                    <a:pt x="4913" y="4571"/>
                  </a:lnTo>
                  <a:lnTo>
                    <a:pt x="3006" y="4546"/>
                  </a:lnTo>
                  <a:lnTo>
                    <a:pt x="2526" y="2778"/>
                  </a:lnTo>
                  <a:lnTo>
                    <a:pt x="1074" y="1225"/>
                  </a:lnTo>
                  <a:lnTo>
                    <a:pt x="2312" y="707"/>
                  </a:lnTo>
                  <a:close/>
                  <a:moveTo>
                    <a:pt x="2362" y="0"/>
                  </a:moveTo>
                  <a:lnTo>
                    <a:pt x="1" y="998"/>
                  </a:lnTo>
                  <a:lnTo>
                    <a:pt x="1958" y="3094"/>
                  </a:lnTo>
                  <a:lnTo>
                    <a:pt x="2526" y="5177"/>
                  </a:lnTo>
                  <a:lnTo>
                    <a:pt x="4761" y="5177"/>
                  </a:lnTo>
                  <a:lnTo>
                    <a:pt x="6074" y="5632"/>
                  </a:lnTo>
                  <a:lnTo>
                    <a:pt x="6074" y="7223"/>
                  </a:lnTo>
                  <a:lnTo>
                    <a:pt x="9206" y="9597"/>
                  </a:lnTo>
                  <a:lnTo>
                    <a:pt x="11921" y="9597"/>
                  </a:lnTo>
                  <a:lnTo>
                    <a:pt x="12906" y="8170"/>
                  </a:lnTo>
                  <a:lnTo>
                    <a:pt x="14396" y="8751"/>
                  </a:lnTo>
                  <a:lnTo>
                    <a:pt x="16025" y="10859"/>
                  </a:lnTo>
                  <a:lnTo>
                    <a:pt x="19333" y="10859"/>
                  </a:lnTo>
                  <a:lnTo>
                    <a:pt x="15317" y="5607"/>
                  </a:lnTo>
                  <a:lnTo>
                    <a:pt x="11125" y="3245"/>
                  </a:lnTo>
                  <a:lnTo>
                    <a:pt x="6049" y="1844"/>
                  </a:lnTo>
                  <a:lnTo>
                    <a:pt x="4395" y="2576"/>
                  </a:lnTo>
                  <a:lnTo>
                    <a:pt x="3903" y="884"/>
                  </a:lnTo>
                  <a:lnTo>
                    <a:pt x="236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0" name="Google Shape;9470;p131"/>
            <p:cNvSpPr/>
            <p:nvPr/>
          </p:nvSpPr>
          <p:spPr>
            <a:xfrm>
              <a:off x="5376710" y="3816092"/>
              <a:ext cx="286286" cy="255911"/>
            </a:xfrm>
            <a:custGeom>
              <a:avLst/>
              <a:gdLst/>
              <a:ahLst/>
              <a:cxnLst/>
              <a:rect l="l" t="t" r="r" b="b"/>
              <a:pathLst>
                <a:path w="35344" h="31594" extrusionOk="0">
                  <a:moveTo>
                    <a:pt x="18474" y="1049"/>
                  </a:moveTo>
                  <a:lnTo>
                    <a:pt x="22186" y="2210"/>
                  </a:lnTo>
                  <a:lnTo>
                    <a:pt x="21946" y="4862"/>
                  </a:lnTo>
                  <a:lnTo>
                    <a:pt x="24598" y="7337"/>
                  </a:lnTo>
                  <a:lnTo>
                    <a:pt x="26732" y="5784"/>
                  </a:lnTo>
                  <a:lnTo>
                    <a:pt x="26643" y="4155"/>
                  </a:lnTo>
                  <a:lnTo>
                    <a:pt x="27969" y="1364"/>
                  </a:lnTo>
                  <a:lnTo>
                    <a:pt x="29447" y="3890"/>
                  </a:lnTo>
                  <a:lnTo>
                    <a:pt x="30091" y="5910"/>
                  </a:lnTo>
                  <a:lnTo>
                    <a:pt x="31315" y="8941"/>
                  </a:lnTo>
                  <a:lnTo>
                    <a:pt x="34674" y="14938"/>
                  </a:lnTo>
                  <a:lnTo>
                    <a:pt x="34359" y="20305"/>
                  </a:lnTo>
                  <a:lnTo>
                    <a:pt x="32856" y="23891"/>
                  </a:lnTo>
                  <a:cubicBezTo>
                    <a:pt x="31530" y="26442"/>
                    <a:pt x="30810" y="27932"/>
                    <a:pt x="30722" y="28336"/>
                  </a:cubicBezTo>
                  <a:cubicBezTo>
                    <a:pt x="30583" y="28601"/>
                    <a:pt x="29396" y="29687"/>
                    <a:pt x="28335" y="30596"/>
                  </a:cubicBezTo>
                  <a:lnTo>
                    <a:pt x="25898" y="30356"/>
                  </a:lnTo>
                  <a:lnTo>
                    <a:pt x="25848" y="30369"/>
                  </a:lnTo>
                  <a:cubicBezTo>
                    <a:pt x="25052" y="30558"/>
                    <a:pt x="24522" y="30747"/>
                    <a:pt x="24257" y="30937"/>
                  </a:cubicBezTo>
                  <a:cubicBezTo>
                    <a:pt x="23979" y="30773"/>
                    <a:pt x="23714" y="30596"/>
                    <a:pt x="23461" y="30406"/>
                  </a:cubicBezTo>
                  <a:cubicBezTo>
                    <a:pt x="22931" y="30028"/>
                    <a:pt x="22666" y="29851"/>
                    <a:pt x="22464" y="29800"/>
                  </a:cubicBezTo>
                  <a:cubicBezTo>
                    <a:pt x="22262" y="29560"/>
                    <a:pt x="21832" y="28411"/>
                    <a:pt x="21517" y="27439"/>
                  </a:cubicBezTo>
                  <a:lnTo>
                    <a:pt x="20595" y="23272"/>
                  </a:lnTo>
                  <a:lnTo>
                    <a:pt x="18474" y="25141"/>
                  </a:lnTo>
                  <a:lnTo>
                    <a:pt x="16706" y="21744"/>
                  </a:lnTo>
                  <a:lnTo>
                    <a:pt x="12463" y="21353"/>
                  </a:lnTo>
                  <a:lnTo>
                    <a:pt x="9610" y="22590"/>
                  </a:lnTo>
                  <a:lnTo>
                    <a:pt x="5708" y="23803"/>
                  </a:lnTo>
                  <a:lnTo>
                    <a:pt x="2261" y="24573"/>
                  </a:lnTo>
                  <a:lnTo>
                    <a:pt x="1124" y="23297"/>
                  </a:lnTo>
                  <a:lnTo>
                    <a:pt x="1591" y="21530"/>
                  </a:lnTo>
                  <a:lnTo>
                    <a:pt x="619" y="16681"/>
                  </a:lnTo>
                  <a:lnTo>
                    <a:pt x="619" y="13537"/>
                  </a:lnTo>
                  <a:lnTo>
                    <a:pt x="2109" y="11188"/>
                  </a:lnTo>
                  <a:lnTo>
                    <a:pt x="5316" y="10557"/>
                  </a:lnTo>
                  <a:lnTo>
                    <a:pt x="8662" y="8574"/>
                  </a:lnTo>
                  <a:lnTo>
                    <a:pt x="10493" y="6352"/>
                  </a:lnTo>
                  <a:lnTo>
                    <a:pt x="12943" y="4054"/>
                  </a:lnTo>
                  <a:lnTo>
                    <a:pt x="14282" y="4609"/>
                  </a:lnTo>
                  <a:lnTo>
                    <a:pt x="15961" y="3549"/>
                  </a:lnTo>
                  <a:lnTo>
                    <a:pt x="18474" y="1049"/>
                  </a:lnTo>
                  <a:close/>
                  <a:moveTo>
                    <a:pt x="27944" y="1"/>
                  </a:moveTo>
                  <a:lnTo>
                    <a:pt x="26025" y="4016"/>
                  </a:lnTo>
                  <a:lnTo>
                    <a:pt x="26100" y="5468"/>
                  </a:lnTo>
                  <a:lnTo>
                    <a:pt x="24674" y="6516"/>
                  </a:lnTo>
                  <a:lnTo>
                    <a:pt x="22615" y="4609"/>
                  </a:lnTo>
                  <a:lnTo>
                    <a:pt x="22868" y="1756"/>
                  </a:lnTo>
                  <a:lnTo>
                    <a:pt x="18310" y="316"/>
                  </a:lnTo>
                  <a:lnTo>
                    <a:pt x="15607" y="3018"/>
                  </a:lnTo>
                  <a:lnTo>
                    <a:pt x="14231" y="3890"/>
                  </a:lnTo>
                  <a:lnTo>
                    <a:pt x="12817" y="3309"/>
                  </a:lnTo>
                  <a:lnTo>
                    <a:pt x="10039" y="5910"/>
                  </a:lnTo>
                  <a:lnTo>
                    <a:pt x="8296" y="8057"/>
                  </a:lnTo>
                  <a:lnTo>
                    <a:pt x="5152" y="9951"/>
                  </a:lnTo>
                  <a:lnTo>
                    <a:pt x="1743" y="10633"/>
                  </a:lnTo>
                  <a:lnTo>
                    <a:pt x="0" y="13360"/>
                  </a:lnTo>
                  <a:lnTo>
                    <a:pt x="0" y="16744"/>
                  </a:lnTo>
                  <a:lnTo>
                    <a:pt x="947" y="21504"/>
                  </a:lnTo>
                  <a:lnTo>
                    <a:pt x="430" y="23462"/>
                  </a:lnTo>
                  <a:lnTo>
                    <a:pt x="2046" y="25267"/>
                  </a:lnTo>
                  <a:lnTo>
                    <a:pt x="5872" y="24409"/>
                  </a:lnTo>
                  <a:lnTo>
                    <a:pt x="9824" y="23184"/>
                  </a:lnTo>
                  <a:lnTo>
                    <a:pt x="12564" y="21997"/>
                  </a:lnTo>
                  <a:lnTo>
                    <a:pt x="16314" y="22338"/>
                  </a:lnTo>
                  <a:lnTo>
                    <a:pt x="18284" y="26151"/>
                  </a:lnTo>
                  <a:lnTo>
                    <a:pt x="20216" y="24459"/>
                  </a:lnTo>
                  <a:lnTo>
                    <a:pt x="20923" y="27616"/>
                  </a:lnTo>
                  <a:cubicBezTo>
                    <a:pt x="21795" y="30419"/>
                    <a:pt x="22136" y="30419"/>
                    <a:pt x="22325" y="30419"/>
                  </a:cubicBezTo>
                  <a:cubicBezTo>
                    <a:pt x="22590" y="30571"/>
                    <a:pt x="22855" y="30735"/>
                    <a:pt x="23095" y="30924"/>
                  </a:cubicBezTo>
                  <a:cubicBezTo>
                    <a:pt x="23752" y="31391"/>
                    <a:pt x="24067" y="31593"/>
                    <a:pt x="24320" y="31593"/>
                  </a:cubicBezTo>
                  <a:cubicBezTo>
                    <a:pt x="24345" y="31581"/>
                    <a:pt x="24383" y="31581"/>
                    <a:pt x="24421" y="31568"/>
                  </a:cubicBezTo>
                  <a:cubicBezTo>
                    <a:pt x="24509" y="31555"/>
                    <a:pt x="24598" y="31505"/>
                    <a:pt x="24648" y="31429"/>
                  </a:cubicBezTo>
                  <a:cubicBezTo>
                    <a:pt x="24749" y="31341"/>
                    <a:pt x="25355" y="31126"/>
                    <a:pt x="25962" y="30987"/>
                  </a:cubicBezTo>
                  <a:lnTo>
                    <a:pt x="28563" y="31240"/>
                  </a:lnTo>
                  <a:lnTo>
                    <a:pt x="28664" y="31151"/>
                  </a:lnTo>
                  <a:cubicBezTo>
                    <a:pt x="31366" y="28866"/>
                    <a:pt x="31366" y="28550"/>
                    <a:pt x="31366" y="28424"/>
                  </a:cubicBezTo>
                  <a:cubicBezTo>
                    <a:pt x="31416" y="28146"/>
                    <a:pt x="32464" y="26037"/>
                    <a:pt x="33449" y="24143"/>
                  </a:cubicBezTo>
                  <a:lnTo>
                    <a:pt x="34990" y="20494"/>
                  </a:lnTo>
                  <a:lnTo>
                    <a:pt x="35343" y="14787"/>
                  </a:lnTo>
                  <a:lnTo>
                    <a:pt x="31909" y="8663"/>
                  </a:lnTo>
                  <a:lnTo>
                    <a:pt x="30697" y="5683"/>
                  </a:lnTo>
                  <a:lnTo>
                    <a:pt x="30053" y="3662"/>
                  </a:lnTo>
                  <a:lnTo>
                    <a:pt x="2794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1" name="Google Shape;9471;p131"/>
            <p:cNvSpPr/>
            <p:nvPr/>
          </p:nvSpPr>
          <p:spPr>
            <a:xfrm>
              <a:off x="5565618" y="4088665"/>
              <a:ext cx="37543" cy="41018"/>
            </a:xfrm>
            <a:custGeom>
              <a:avLst/>
              <a:gdLst/>
              <a:ahLst/>
              <a:cxnLst/>
              <a:rect l="l" t="t" r="r" b="b"/>
              <a:pathLst>
                <a:path w="4635" h="5064" extrusionOk="0">
                  <a:moveTo>
                    <a:pt x="783" y="1"/>
                  </a:moveTo>
                  <a:lnTo>
                    <a:pt x="455" y="531"/>
                  </a:lnTo>
                  <a:lnTo>
                    <a:pt x="2564" y="1844"/>
                  </a:lnTo>
                  <a:lnTo>
                    <a:pt x="3814" y="1251"/>
                  </a:lnTo>
                  <a:lnTo>
                    <a:pt x="3536" y="2842"/>
                  </a:lnTo>
                  <a:lnTo>
                    <a:pt x="1680" y="4218"/>
                  </a:lnTo>
                  <a:lnTo>
                    <a:pt x="632" y="3094"/>
                  </a:lnTo>
                  <a:lnTo>
                    <a:pt x="632" y="695"/>
                  </a:lnTo>
                  <a:lnTo>
                    <a:pt x="0" y="695"/>
                  </a:lnTo>
                  <a:lnTo>
                    <a:pt x="0" y="3347"/>
                  </a:lnTo>
                  <a:lnTo>
                    <a:pt x="1592" y="5064"/>
                  </a:lnTo>
                  <a:lnTo>
                    <a:pt x="4104" y="3208"/>
                  </a:lnTo>
                  <a:lnTo>
                    <a:pt x="4635" y="139"/>
                  </a:lnTo>
                  <a:lnTo>
                    <a:pt x="2602" y="1124"/>
                  </a:lnTo>
                  <a:lnTo>
                    <a:pt x="78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2" name="Google Shape;9472;p131"/>
            <p:cNvSpPr/>
            <p:nvPr/>
          </p:nvSpPr>
          <p:spPr>
            <a:xfrm>
              <a:off x="5700936" y="4119859"/>
              <a:ext cx="69044" cy="67927"/>
            </a:xfrm>
            <a:custGeom>
              <a:avLst/>
              <a:gdLst/>
              <a:ahLst/>
              <a:cxnLst/>
              <a:rect l="l" t="t" r="r" b="b"/>
              <a:pathLst>
                <a:path w="8524" h="8386" extrusionOk="0">
                  <a:moveTo>
                    <a:pt x="7905" y="632"/>
                  </a:moveTo>
                  <a:lnTo>
                    <a:pt x="7905" y="1339"/>
                  </a:lnTo>
                  <a:lnTo>
                    <a:pt x="7071" y="2526"/>
                  </a:lnTo>
                  <a:lnTo>
                    <a:pt x="4609" y="4736"/>
                  </a:lnTo>
                  <a:lnTo>
                    <a:pt x="2311" y="7489"/>
                  </a:lnTo>
                  <a:lnTo>
                    <a:pt x="758" y="6074"/>
                  </a:lnTo>
                  <a:lnTo>
                    <a:pt x="1111" y="5165"/>
                  </a:lnTo>
                  <a:lnTo>
                    <a:pt x="3169" y="3486"/>
                  </a:lnTo>
                  <a:lnTo>
                    <a:pt x="5165" y="2526"/>
                  </a:lnTo>
                  <a:lnTo>
                    <a:pt x="7387" y="632"/>
                  </a:lnTo>
                  <a:close/>
                  <a:moveTo>
                    <a:pt x="7147" y="1"/>
                  </a:moveTo>
                  <a:lnTo>
                    <a:pt x="4836" y="1971"/>
                  </a:lnTo>
                  <a:lnTo>
                    <a:pt x="2854" y="2943"/>
                  </a:lnTo>
                  <a:lnTo>
                    <a:pt x="568" y="4786"/>
                  </a:lnTo>
                  <a:lnTo>
                    <a:pt x="0" y="6251"/>
                  </a:lnTo>
                  <a:lnTo>
                    <a:pt x="2374" y="8385"/>
                  </a:lnTo>
                  <a:lnTo>
                    <a:pt x="5064" y="5165"/>
                  </a:lnTo>
                  <a:lnTo>
                    <a:pt x="7513" y="2981"/>
                  </a:lnTo>
                  <a:lnTo>
                    <a:pt x="8523" y="1541"/>
                  </a:lnTo>
                  <a:lnTo>
                    <a:pt x="852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3" name="Google Shape;9473;p131"/>
            <p:cNvSpPr/>
            <p:nvPr/>
          </p:nvSpPr>
          <p:spPr>
            <a:xfrm>
              <a:off x="5776720" y="4042333"/>
              <a:ext cx="48284" cy="83875"/>
            </a:xfrm>
            <a:custGeom>
              <a:avLst/>
              <a:gdLst/>
              <a:ahLst/>
              <a:cxnLst/>
              <a:rect l="l" t="t" r="r" b="b"/>
              <a:pathLst>
                <a:path w="5961" h="10355" extrusionOk="0">
                  <a:moveTo>
                    <a:pt x="1162" y="948"/>
                  </a:moveTo>
                  <a:lnTo>
                    <a:pt x="2526" y="1427"/>
                  </a:lnTo>
                  <a:lnTo>
                    <a:pt x="2652" y="5152"/>
                  </a:lnTo>
                  <a:lnTo>
                    <a:pt x="4155" y="5152"/>
                  </a:lnTo>
                  <a:lnTo>
                    <a:pt x="4509" y="5392"/>
                  </a:lnTo>
                  <a:lnTo>
                    <a:pt x="3372" y="5733"/>
                  </a:lnTo>
                  <a:lnTo>
                    <a:pt x="2539" y="8019"/>
                  </a:lnTo>
                  <a:lnTo>
                    <a:pt x="1188" y="9458"/>
                  </a:lnTo>
                  <a:cubicBezTo>
                    <a:pt x="1074" y="9344"/>
                    <a:pt x="922" y="9231"/>
                    <a:pt x="784" y="9117"/>
                  </a:cubicBezTo>
                  <a:cubicBezTo>
                    <a:pt x="973" y="8903"/>
                    <a:pt x="1200" y="8701"/>
                    <a:pt x="1440" y="8524"/>
                  </a:cubicBezTo>
                  <a:lnTo>
                    <a:pt x="1642" y="8360"/>
                  </a:lnTo>
                  <a:lnTo>
                    <a:pt x="847" y="6579"/>
                  </a:lnTo>
                  <a:lnTo>
                    <a:pt x="1667" y="6238"/>
                  </a:lnTo>
                  <a:lnTo>
                    <a:pt x="1566" y="3751"/>
                  </a:lnTo>
                  <a:lnTo>
                    <a:pt x="1162" y="948"/>
                  </a:lnTo>
                  <a:close/>
                  <a:moveTo>
                    <a:pt x="380" y="1"/>
                  </a:moveTo>
                  <a:lnTo>
                    <a:pt x="948" y="3814"/>
                  </a:lnTo>
                  <a:lnTo>
                    <a:pt x="1011" y="5822"/>
                  </a:lnTo>
                  <a:lnTo>
                    <a:pt x="1" y="6251"/>
                  </a:lnTo>
                  <a:lnTo>
                    <a:pt x="859" y="8158"/>
                  </a:lnTo>
                  <a:cubicBezTo>
                    <a:pt x="481" y="8473"/>
                    <a:pt x="114" y="8865"/>
                    <a:pt x="114" y="9193"/>
                  </a:cubicBezTo>
                  <a:cubicBezTo>
                    <a:pt x="114" y="9332"/>
                    <a:pt x="190" y="9471"/>
                    <a:pt x="304" y="9559"/>
                  </a:cubicBezTo>
                  <a:cubicBezTo>
                    <a:pt x="544" y="9723"/>
                    <a:pt x="771" y="9913"/>
                    <a:pt x="973" y="10127"/>
                  </a:cubicBezTo>
                  <a:lnTo>
                    <a:pt x="1200" y="10355"/>
                  </a:lnTo>
                  <a:lnTo>
                    <a:pt x="3044" y="8397"/>
                  </a:lnTo>
                  <a:lnTo>
                    <a:pt x="3852" y="6251"/>
                  </a:lnTo>
                  <a:lnTo>
                    <a:pt x="5961" y="5607"/>
                  </a:lnTo>
                  <a:lnTo>
                    <a:pt x="4357" y="4521"/>
                  </a:lnTo>
                  <a:lnTo>
                    <a:pt x="3258" y="4521"/>
                  </a:lnTo>
                  <a:lnTo>
                    <a:pt x="3132" y="973"/>
                  </a:lnTo>
                  <a:lnTo>
                    <a:pt x="38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4" name="Google Shape;9474;p131"/>
            <p:cNvSpPr/>
            <p:nvPr/>
          </p:nvSpPr>
          <p:spPr>
            <a:xfrm>
              <a:off x="5422629" y="3537898"/>
              <a:ext cx="19238" cy="39795"/>
            </a:xfrm>
            <a:custGeom>
              <a:avLst/>
              <a:gdLst/>
              <a:ahLst/>
              <a:cxnLst/>
              <a:rect l="l" t="t" r="r" b="b"/>
              <a:pathLst>
                <a:path w="2375" h="4913" extrusionOk="0">
                  <a:moveTo>
                    <a:pt x="1491" y="935"/>
                  </a:moveTo>
                  <a:lnTo>
                    <a:pt x="1731" y="2387"/>
                  </a:lnTo>
                  <a:lnTo>
                    <a:pt x="1516" y="3713"/>
                  </a:lnTo>
                  <a:lnTo>
                    <a:pt x="632" y="2955"/>
                  </a:lnTo>
                  <a:lnTo>
                    <a:pt x="632" y="1351"/>
                  </a:lnTo>
                  <a:lnTo>
                    <a:pt x="1491" y="935"/>
                  </a:lnTo>
                  <a:close/>
                  <a:moveTo>
                    <a:pt x="1983" y="0"/>
                  </a:moveTo>
                  <a:lnTo>
                    <a:pt x="1" y="960"/>
                  </a:lnTo>
                  <a:lnTo>
                    <a:pt x="1" y="3245"/>
                  </a:lnTo>
                  <a:lnTo>
                    <a:pt x="1958" y="4912"/>
                  </a:lnTo>
                  <a:lnTo>
                    <a:pt x="2375" y="2387"/>
                  </a:lnTo>
                  <a:lnTo>
                    <a:pt x="1983"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5" name="Google Shape;9475;p131"/>
            <p:cNvSpPr/>
            <p:nvPr/>
          </p:nvSpPr>
          <p:spPr>
            <a:xfrm>
              <a:off x="5351851" y="3583614"/>
              <a:ext cx="27937" cy="25377"/>
            </a:xfrm>
            <a:custGeom>
              <a:avLst/>
              <a:gdLst/>
              <a:ahLst/>
              <a:cxnLst/>
              <a:rect l="l" t="t" r="r" b="b"/>
              <a:pathLst>
                <a:path w="3449" h="3133" extrusionOk="0">
                  <a:moveTo>
                    <a:pt x="1541" y="771"/>
                  </a:moveTo>
                  <a:lnTo>
                    <a:pt x="2514" y="1225"/>
                  </a:lnTo>
                  <a:lnTo>
                    <a:pt x="1630" y="2501"/>
                  </a:lnTo>
                  <a:lnTo>
                    <a:pt x="1137" y="2501"/>
                  </a:lnTo>
                  <a:lnTo>
                    <a:pt x="746" y="1617"/>
                  </a:lnTo>
                  <a:lnTo>
                    <a:pt x="1541" y="771"/>
                  </a:lnTo>
                  <a:close/>
                  <a:moveTo>
                    <a:pt x="1390" y="1"/>
                  </a:moveTo>
                  <a:lnTo>
                    <a:pt x="1" y="1503"/>
                  </a:lnTo>
                  <a:lnTo>
                    <a:pt x="733" y="3132"/>
                  </a:lnTo>
                  <a:lnTo>
                    <a:pt x="1971" y="3132"/>
                  </a:lnTo>
                  <a:lnTo>
                    <a:pt x="3448" y="960"/>
                  </a:lnTo>
                  <a:lnTo>
                    <a:pt x="139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6" name="Google Shape;9476;p131"/>
            <p:cNvSpPr/>
            <p:nvPr/>
          </p:nvSpPr>
          <p:spPr>
            <a:xfrm>
              <a:off x="5433272" y="3589138"/>
              <a:ext cx="40711" cy="66185"/>
            </a:xfrm>
            <a:custGeom>
              <a:avLst/>
              <a:gdLst/>
              <a:ahLst/>
              <a:cxnLst/>
              <a:rect l="l" t="t" r="r" b="b"/>
              <a:pathLst>
                <a:path w="5026" h="8171" extrusionOk="0">
                  <a:moveTo>
                    <a:pt x="1932" y="1213"/>
                  </a:moveTo>
                  <a:lnTo>
                    <a:pt x="2399" y="1970"/>
                  </a:lnTo>
                  <a:lnTo>
                    <a:pt x="1768" y="3271"/>
                  </a:lnTo>
                  <a:lnTo>
                    <a:pt x="3574" y="4609"/>
                  </a:lnTo>
                  <a:lnTo>
                    <a:pt x="4319" y="5872"/>
                  </a:lnTo>
                  <a:lnTo>
                    <a:pt x="3763" y="6933"/>
                  </a:lnTo>
                  <a:lnTo>
                    <a:pt x="2866" y="5645"/>
                  </a:lnTo>
                  <a:lnTo>
                    <a:pt x="1351" y="6099"/>
                  </a:lnTo>
                  <a:lnTo>
                    <a:pt x="682" y="3763"/>
                  </a:lnTo>
                  <a:lnTo>
                    <a:pt x="1326" y="2197"/>
                  </a:lnTo>
                  <a:lnTo>
                    <a:pt x="1932" y="1213"/>
                  </a:lnTo>
                  <a:close/>
                  <a:moveTo>
                    <a:pt x="1907" y="0"/>
                  </a:moveTo>
                  <a:lnTo>
                    <a:pt x="758" y="1920"/>
                  </a:lnTo>
                  <a:lnTo>
                    <a:pt x="0" y="3725"/>
                  </a:lnTo>
                  <a:lnTo>
                    <a:pt x="909" y="6895"/>
                  </a:lnTo>
                  <a:lnTo>
                    <a:pt x="2614" y="6377"/>
                  </a:lnTo>
                  <a:lnTo>
                    <a:pt x="3851" y="8170"/>
                  </a:lnTo>
                  <a:lnTo>
                    <a:pt x="5026" y="5834"/>
                  </a:lnTo>
                  <a:lnTo>
                    <a:pt x="4079" y="4230"/>
                  </a:lnTo>
                  <a:lnTo>
                    <a:pt x="2551" y="3081"/>
                  </a:lnTo>
                  <a:lnTo>
                    <a:pt x="3094" y="1945"/>
                  </a:lnTo>
                  <a:lnTo>
                    <a:pt x="190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7" name="Google Shape;9477;p131"/>
            <p:cNvSpPr/>
            <p:nvPr/>
          </p:nvSpPr>
          <p:spPr>
            <a:xfrm>
              <a:off x="5454543" y="3641197"/>
              <a:ext cx="44906" cy="60758"/>
            </a:xfrm>
            <a:custGeom>
              <a:avLst/>
              <a:gdLst/>
              <a:ahLst/>
              <a:cxnLst/>
              <a:rect l="l" t="t" r="r" b="b"/>
              <a:pathLst>
                <a:path w="5544" h="7501" extrusionOk="0">
                  <a:moveTo>
                    <a:pt x="3082" y="1276"/>
                  </a:moveTo>
                  <a:lnTo>
                    <a:pt x="3978" y="2273"/>
                  </a:lnTo>
                  <a:lnTo>
                    <a:pt x="3612" y="3915"/>
                  </a:lnTo>
                  <a:lnTo>
                    <a:pt x="4723" y="5519"/>
                  </a:lnTo>
                  <a:lnTo>
                    <a:pt x="3523" y="6617"/>
                  </a:lnTo>
                  <a:lnTo>
                    <a:pt x="2286" y="5342"/>
                  </a:lnTo>
                  <a:lnTo>
                    <a:pt x="1339" y="4887"/>
                  </a:lnTo>
                  <a:lnTo>
                    <a:pt x="3044" y="3877"/>
                  </a:lnTo>
                  <a:lnTo>
                    <a:pt x="2791" y="2362"/>
                  </a:lnTo>
                  <a:lnTo>
                    <a:pt x="3082" y="1276"/>
                  </a:lnTo>
                  <a:close/>
                  <a:moveTo>
                    <a:pt x="2766" y="1"/>
                  </a:moveTo>
                  <a:lnTo>
                    <a:pt x="2134" y="2324"/>
                  </a:lnTo>
                  <a:lnTo>
                    <a:pt x="2337" y="3549"/>
                  </a:lnTo>
                  <a:lnTo>
                    <a:pt x="1023" y="4344"/>
                  </a:lnTo>
                  <a:lnTo>
                    <a:pt x="1" y="4976"/>
                  </a:lnTo>
                  <a:lnTo>
                    <a:pt x="1857" y="5822"/>
                  </a:lnTo>
                  <a:lnTo>
                    <a:pt x="3498" y="7501"/>
                  </a:lnTo>
                  <a:lnTo>
                    <a:pt x="5544" y="5607"/>
                  </a:lnTo>
                  <a:lnTo>
                    <a:pt x="4281" y="3776"/>
                  </a:lnTo>
                  <a:lnTo>
                    <a:pt x="4660" y="2084"/>
                  </a:lnTo>
                  <a:lnTo>
                    <a:pt x="276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8" name="Google Shape;9478;p131"/>
            <p:cNvSpPr/>
            <p:nvPr/>
          </p:nvSpPr>
          <p:spPr>
            <a:xfrm>
              <a:off x="5483387" y="3380798"/>
              <a:ext cx="77128" cy="122334"/>
            </a:xfrm>
            <a:custGeom>
              <a:avLst/>
              <a:gdLst/>
              <a:ahLst/>
              <a:cxnLst/>
              <a:rect l="l" t="t" r="r" b="b"/>
              <a:pathLst>
                <a:path w="9522" h="15103" extrusionOk="0">
                  <a:moveTo>
                    <a:pt x="7955" y="808"/>
                  </a:moveTo>
                  <a:lnTo>
                    <a:pt x="8852" y="3069"/>
                  </a:lnTo>
                  <a:lnTo>
                    <a:pt x="8536" y="5051"/>
                  </a:lnTo>
                  <a:lnTo>
                    <a:pt x="8852" y="7842"/>
                  </a:lnTo>
                  <a:lnTo>
                    <a:pt x="6263" y="9887"/>
                  </a:lnTo>
                  <a:lnTo>
                    <a:pt x="4622" y="9887"/>
                  </a:lnTo>
                  <a:lnTo>
                    <a:pt x="2210" y="10493"/>
                  </a:lnTo>
                  <a:lnTo>
                    <a:pt x="2690" y="11895"/>
                  </a:lnTo>
                  <a:lnTo>
                    <a:pt x="2197" y="13536"/>
                  </a:lnTo>
                  <a:lnTo>
                    <a:pt x="1844" y="12905"/>
                  </a:lnTo>
                  <a:lnTo>
                    <a:pt x="733" y="10784"/>
                  </a:lnTo>
                  <a:lnTo>
                    <a:pt x="1478" y="9710"/>
                  </a:lnTo>
                  <a:lnTo>
                    <a:pt x="2778" y="8132"/>
                  </a:lnTo>
                  <a:lnTo>
                    <a:pt x="4470" y="8044"/>
                  </a:lnTo>
                  <a:lnTo>
                    <a:pt x="5064" y="6579"/>
                  </a:lnTo>
                  <a:lnTo>
                    <a:pt x="6819" y="5417"/>
                  </a:lnTo>
                  <a:lnTo>
                    <a:pt x="6983" y="2715"/>
                  </a:lnTo>
                  <a:lnTo>
                    <a:pt x="7349" y="1036"/>
                  </a:lnTo>
                  <a:lnTo>
                    <a:pt x="7955" y="808"/>
                  </a:lnTo>
                  <a:close/>
                  <a:moveTo>
                    <a:pt x="8309" y="0"/>
                  </a:moveTo>
                  <a:lnTo>
                    <a:pt x="6806" y="556"/>
                  </a:lnTo>
                  <a:lnTo>
                    <a:pt x="6364" y="2627"/>
                  </a:lnTo>
                  <a:lnTo>
                    <a:pt x="6200" y="5064"/>
                  </a:lnTo>
                  <a:lnTo>
                    <a:pt x="4546" y="6162"/>
                  </a:lnTo>
                  <a:lnTo>
                    <a:pt x="4028" y="7450"/>
                  </a:lnTo>
                  <a:lnTo>
                    <a:pt x="2463" y="7526"/>
                  </a:lnTo>
                  <a:lnTo>
                    <a:pt x="973" y="9319"/>
                  </a:lnTo>
                  <a:lnTo>
                    <a:pt x="0" y="10758"/>
                  </a:lnTo>
                  <a:lnTo>
                    <a:pt x="1276" y="13208"/>
                  </a:lnTo>
                  <a:lnTo>
                    <a:pt x="2387" y="15102"/>
                  </a:lnTo>
                  <a:lnTo>
                    <a:pt x="3347" y="11870"/>
                  </a:lnTo>
                  <a:lnTo>
                    <a:pt x="3031" y="10923"/>
                  </a:lnTo>
                  <a:lnTo>
                    <a:pt x="4660" y="10506"/>
                  </a:lnTo>
                  <a:lnTo>
                    <a:pt x="6491" y="10506"/>
                  </a:lnTo>
                  <a:lnTo>
                    <a:pt x="9521" y="8119"/>
                  </a:lnTo>
                  <a:lnTo>
                    <a:pt x="9180" y="5076"/>
                  </a:lnTo>
                  <a:lnTo>
                    <a:pt x="9509" y="3005"/>
                  </a:lnTo>
                  <a:lnTo>
                    <a:pt x="830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9" name="Google Shape;9479;p131"/>
            <p:cNvSpPr/>
            <p:nvPr/>
          </p:nvSpPr>
          <p:spPr>
            <a:xfrm>
              <a:off x="5531355" y="3332215"/>
              <a:ext cx="34271" cy="51961"/>
            </a:xfrm>
            <a:custGeom>
              <a:avLst/>
              <a:gdLst/>
              <a:ahLst/>
              <a:cxnLst/>
              <a:rect l="l" t="t" r="r" b="b"/>
              <a:pathLst>
                <a:path w="4231" h="6415" extrusionOk="0">
                  <a:moveTo>
                    <a:pt x="783" y="897"/>
                  </a:moveTo>
                  <a:lnTo>
                    <a:pt x="2033" y="1541"/>
                  </a:lnTo>
                  <a:lnTo>
                    <a:pt x="3599" y="2210"/>
                  </a:lnTo>
                  <a:lnTo>
                    <a:pt x="3599" y="3069"/>
                  </a:lnTo>
                  <a:lnTo>
                    <a:pt x="3094" y="4432"/>
                  </a:lnTo>
                  <a:lnTo>
                    <a:pt x="1427" y="3700"/>
                  </a:lnTo>
                  <a:lnTo>
                    <a:pt x="1945" y="5784"/>
                  </a:lnTo>
                  <a:lnTo>
                    <a:pt x="935" y="5784"/>
                  </a:lnTo>
                  <a:lnTo>
                    <a:pt x="733" y="4395"/>
                  </a:lnTo>
                  <a:lnTo>
                    <a:pt x="1036" y="3119"/>
                  </a:lnTo>
                  <a:lnTo>
                    <a:pt x="657" y="1352"/>
                  </a:lnTo>
                  <a:lnTo>
                    <a:pt x="783" y="897"/>
                  </a:lnTo>
                  <a:close/>
                  <a:moveTo>
                    <a:pt x="392" y="0"/>
                  </a:moveTo>
                  <a:lnTo>
                    <a:pt x="0" y="1326"/>
                  </a:lnTo>
                  <a:lnTo>
                    <a:pt x="379" y="3119"/>
                  </a:lnTo>
                  <a:lnTo>
                    <a:pt x="89" y="4369"/>
                  </a:lnTo>
                  <a:lnTo>
                    <a:pt x="404" y="6415"/>
                  </a:lnTo>
                  <a:lnTo>
                    <a:pt x="2753" y="6415"/>
                  </a:lnTo>
                  <a:lnTo>
                    <a:pt x="2336" y="4799"/>
                  </a:lnTo>
                  <a:lnTo>
                    <a:pt x="2336" y="4799"/>
                  </a:lnTo>
                  <a:lnTo>
                    <a:pt x="3448" y="5291"/>
                  </a:lnTo>
                  <a:lnTo>
                    <a:pt x="4205" y="3233"/>
                  </a:lnTo>
                  <a:lnTo>
                    <a:pt x="4230" y="1793"/>
                  </a:lnTo>
                  <a:lnTo>
                    <a:pt x="2299" y="985"/>
                  </a:lnTo>
                  <a:lnTo>
                    <a:pt x="39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0" name="Google Shape;9480;p131"/>
            <p:cNvSpPr/>
            <p:nvPr/>
          </p:nvSpPr>
          <p:spPr>
            <a:xfrm>
              <a:off x="5501587" y="3222063"/>
              <a:ext cx="47166" cy="105964"/>
            </a:xfrm>
            <a:custGeom>
              <a:avLst/>
              <a:gdLst/>
              <a:ahLst/>
              <a:cxnLst/>
              <a:rect l="l" t="t" r="r" b="b"/>
              <a:pathLst>
                <a:path w="5823" h="13082" extrusionOk="0">
                  <a:moveTo>
                    <a:pt x="1074" y="1238"/>
                  </a:moveTo>
                  <a:lnTo>
                    <a:pt x="2249" y="2968"/>
                  </a:lnTo>
                  <a:lnTo>
                    <a:pt x="3423" y="6086"/>
                  </a:lnTo>
                  <a:lnTo>
                    <a:pt x="4963" y="8890"/>
                  </a:lnTo>
                  <a:lnTo>
                    <a:pt x="4143" y="9344"/>
                  </a:lnTo>
                  <a:lnTo>
                    <a:pt x="4976" y="12450"/>
                  </a:lnTo>
                  <a:lnTo>
                    <a:pt x="3852" y="12450"/>
                  </a:lnTo>
                  <a:lnTo>
                    <a:pt x="2867" y="9243"/>
                  </a:lnTo>
                  <a:lnTo>
                    <a:pt x="2867" y="7564"/>
                  </a:lnTo>
                  <a:lnTo>
                    <a:pt x="2072" y="5960"/>
                  </a:lnTo>
                  <a:lnTo>
                    <a:pt x="683" y="2008"/>
                  </a:lnTo>
                  <a:lnTo>
                    <a:pt x="1074" y="1238"/>
                  </a:lnTo>
                  <a:close/>
                  <a:moveTo>
                    <a:pt x="998" y="0"/>
                  </a:moveTo>
                  <a:lnTo>
                    <a:pt x="1" y="1957"/>
                  </a:lnTo>
                  <a:lnTo>
                    <a:pt x="1491" y="6213"/>
                  </a:lnTo>
                  <a:lnTo>
                    <a:pt x="2236" y="7715"/>
                  </a:lnTo>
                  <a:lnTo>
                    <a:pt x="2236" y="9294"/>
                  </a:lnTo>
                  <a:lnTo>
                    <a:pt x="3385" y="13082"/>
                  </a:lnTo>
                  <a:lnTo>
                    <a:pt x="5797" y="13082"/>
                  </a:lnTo>
                  <a:lnTo>
                    <a:pt x="4875" y="9660"/>
                  </a:lnTo>
                  <a:lnTo>
                    <a:pt x="5822" y="9142"/>
                  </a:lnTo>
                  <a:lnTo>
                    <a:pt x="3991" y="5834"/>
                  </a:lnTo>
                  <a:lnTo>
                    <a:pt x="2829" y="2715"/>
                  </a:lnTo>
                  <a:lnTo>
                    <a:pt x="998"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1" name="Google Shape;9481;p131"/>
            <p:cNvSpPr/>
            <p:nvPr/>
          </p:nvSpPr>
          <p:spPr>
            <a:xfrm>
              <a:off x="5257551" y="2882089"/>
              <a:ext cx="52682" cy="42452"/>
            </a:xfrm>
            <a:custGeom>
              <a:avLst/>
              <a:gdLst/>
              <a:ahLst/>
              <a:cxnLst/>
              <a:rect l="l" t="t" r="r" b="b"/>
              <a:pathLst>
                <a:path w="6504" h="5241" extrusionOk="0">
                  <a:moveTo>
                    <a:pt x="4521" y="657"/>
                  </a:moveTo>
                  <a:lnTo>
                    <a:pt x="5872" y="1048"/>
                  </a:lnTo>
                  <a:lnTo>
                    <a:pt x="5872" y="2437"/>
                  </a:lnTo>
                  <a:lnTo>
                    <a:pt x="4660" y="3371"/>
                  </a:lnTo>
                  <a:lnTo>
                    <a:pt x="2766" y="4470"/>
                  </a:lnTo>
                  <a:lnTo>
                    <a:pt x="708" y="2652"/>
                  </a:lnTo>
                  <a:lnTo>
                    <a:pt x="1074" y="1452"/>
                  </a:lnTo>
                  <a:lnTo>
                    <a:pt x="2728" y="1452"/>
                  </a:lnTo>
                  <a:lnTo>
                    <a:pt x="4521" y="657"/>
                  </a:lnTo>
                  <a:close/>
                  <a:moveTo>
                    <a:pt x="4471" y="0"/>
                  </a:moveTo>
                  <a:lnTo>
                    <a:pt x="2653" y="821"/>
                  </a:lnTo>
                  <a:lnTo>
                    <a:pt x="607" y="821"/>
                  </a:lnTo>
                  <a:lnTo>
                    <a:pt x="1" y="2854"/>
                  </a:lnTo>
                  <a:lnTo>
                    <a:pt x="2678" y="5240"/>
                  </a:lnTo>
                  <a:lnTo>
                    <a:pt x="5001" y="3902"/>
                  </a:lnTo>
                  <a:lnTo>
                    <a:pt x="6504" y="2753"/>
                  </a:lnTo>
                  <a:lnTo>
                    <a:pt x="6504" y="581"/>
                  </a:lnTo>
                  <a:lnTo>
                    <a:pt x="447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2" name="Google Shape;9482;p131"/>
            <p:cNvSpPr/>
            <p:nvPr/>
          </p:nvSpPr>
          <p:spPr>
            <a:xfrm>
              <a:off x="5321476" y="2883620"/>
              <a:ext cx="36118" cy="17399"/>
            </a:xfrm>
            <a:custGeom>
              <a:avLst/>
              <a:gdLst/>
              <a:ahLst/>
              <a:cxnLst/>
              <a:rect l="l" t="t" r="r" b="b"/>
              <a:pathLst>
                <a:path w="4459" h="2148" extrusionOk="0">
                  <a:moveTo>
                    <a:pt x="2804" y="632"/>
                  </a:moveTo>
                  <a:lnTo>
                    <a:pt x="3157" y="922"/>
                  </a:lnTo>
                  <a:lnTo>
                    <a:pt x="1604" y="1402"/>
                  </a:lnTo>
                  <a:lnTo>
                    <a:pt x="1125" y="632"/>
                  </a:lnTo>
                  <a:close/>
                  <a:moveTo>
                    <a:pt x="1" y="0"/>
                  </a:moveTo>
                  <a:lnTo>
                    <a:pt x="1314" y="2147"/>
                  </a:lnTo>
                  <a:lnTo>
                    <a:pt x="4458" y="1175"/>
                  </a:lnTo>
                  <a:lnTo>
                    <a:pt x="303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3" name="Google Shape;9483;p131"/>
            <p:cNvSpPr/>
            <p:nvPr/>
          </p:nvSpPr>
          <p:spPr>
            <a:xfrm>
              <a:off x="5301534" y="2920540"/>
              <a:ext cx="36620" cy="22105"/>
            </a:xfrm>
            <a:custGeom>
              <a:avLst/>
              <a:gdLst/>
              <a:ahLst/>
              <a:cxnLst/>
              <a:rect l="l" t="t" r="r" b="b"/>
              <a:pathLst>
                <a:path w="4521" h="2729" extrusionOk="0">
                  <a:moveTo>
                    <a:pt x="1023" y="733"/>
                  </a:moveTo>
                  <a:lnTo>
                    <a:pt x="2046" y="847"/>
                  </a:lnTo>
                  <a:lnTo>
                    <a:pt x="2993" y="1314"/>
                  </a:lnTo>
                  <a:lnTo>
                    <a:pt x="1554" y="1908"/>
                  </a:lnTo>
                  <a:lnTo>
                    <a:pt x="1023" y="733"/>
                  </a:lnTo>
                  <a:close/>
                  <a:moveTo>
                    <a:pt x="0" y="1"/>
                  </a:moveTo>
                  <a:lnTo>
                    <a:pt x="1225" y="2728"/>
                  </a:lnTo>
                  <a:lnTo>
                    <a:pt x="4521" y="1365"/>
                  </a:lnTo>
                  <a:lnTo>
                    <a:pt x="2273" y="253"/>
                  </a:lnTo>
                  <a:lnTo>
                    <a:pt x="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4" name="Google Shape;9484;p131"/>
            <p:cNvSpPr/>
            <p:nvPr/>
          </p:nvSpPr>
          <p:spPr>
            <a:xfrm>
              <a:off x="5039490" y="2879838"/>
              <a:ext cx="30699" cy="44704"/>
            </a:xfrm>
            <a:custGeom>
              <a:avLst/>
              <a:gdLst/>
              <a:ahLst/>
              <a:cxnLst/>
              <a:rect l="l" t="t" r="r" b="b"/>
              <a:pathLst>
                <a:path w="3790" h="5519" extrusionOk="0">
                  <a:moveTo>
                    <a:pt x="620" y="922"/>
                  </a:moveTo>
                  <a:lnTo>
                    <a:pt x="3145" y="1932"/>
                  </a:lnTo>
                  <a:lnTo>
                    <a:pt x="3145" y="2892"/>
                  </a:lnTo>
                  <a:lnTo>
                    <a:pt x="1415" y="4432"/>
                  </a:lnTo>
                  <a:lnTo>
                    <a:pt x="632" y="2298"/>
                  </a:lnTo>
                  <a:lnTo>
                    <a:pt x="620" y="922"/>
                  </a:lnTo>
                  <a:close/>
                  <a:moveTo>
                    <a:pt x="1" y="0"/>
                  </a:moveTo>
                  <a:lnTo>
                    <a:pt x="1" y="2349"/>
                  </a:lnTo>
                  <a:lnTo>
                    <a:pt x="1137" y="5518"/>
                  </a:lnTo>
                  <a:lnTo>
                    <a:pt x="3789" y="3182"/>
                  </a:lnTo>
                  <a:lnTo>
                    <a:pt x="3789" y="1503"/>
                  </a:lnTo>
                  <a:lnTo>
                    <a:pt x="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5" name="Google Shape;9485;p131"/>
            <p:cNvSpPr/>
            <p:nvPr/>
          </p:nvSpPr>
          <p:spPr>
            <a:xfrm>
              <a:off x="4980377" y="2849665"/>
              <a:ext cx="59640" cy="59430"/>
            </a:xfrm>
            <a:custGeom>
              <a:avLst/>
              <a:gdLst/>
              <a:ahLst/>
              <a:cxnLst/>
              <a:rect l="l" t="t" r="r" b="b"/>
              <a:pathLst>
                <a:path w="7363" h="7337" extrusionOk="0">
                  <a:moveTo>
                    <a:pt x="1453" y="1074"/>
                  </a:moveTo>
                  <a:lnTo>
                    <a:pt x="3410" y="3245"/>
                  </a:lnTo>
                  <a:lnTo>
                    <a:pt x="5784" y="4559"/>
                  </a:lnTo>
                  <a:lnTo>
                    <a:pt x="6503" y="6516"/>
                  </a:lnTo>
                  <a:lnTo>
                    <a:pt x="5405" y="6705"/>
                  </a:lnTo>
                  <a:lnTo>
                    <a:pt x="3031" y="6705"/>
                  </a:lnTo>
                  <a:lnTo>
                    <a:pt x="1566" y="4937"/>
                  </a:lnTo>
                  <a:lnTo>
                    <a:pt x="695" y="2425"/>
                  </a:lnTo>
                  <a:lnTo>
                    <a:pt x="1453" y="1074"/>
                  </a:lnTo>
                  <a:close/>
                  <a:moveTo>
                    <a:pt x="1326" y="0"/>
                  </a:moveTo>
                  <a:lnTo>
                    <a:pt x="1" y="2374"/>
                  </a:lnTo>
                  <a:lnTo>
                    <a:pt x="985" y="5203"/>
                  </a:lnTo>
                  <a:lnTo>
                    <a:pt x="2728" y="7337"/>
                  </a:lnTo>
                  <a:lnTo>
                    <a:pt x="5468" y="7337"/>
                  </a:lnTo>
                  <a:lnTo>
                    <a:pt x="7362" y="7008"/>
                  </a:lnTo>
                  <a:lnTo>
                    <a:pt x="6289" y="4129"/>
                  </a:lnTo>
                  <a:lnTo>
                    <a:pt x="3839" y="2791"/>
                  </a:lnTo>
                  <a:lnTo>
                    <a:pt x="1326"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6" name="Google Shape;9486;p131"/>
            <p:cNvSpPr/>
            <p:nvPr/>
          </p:nvSpPr>
          <p:spPr>
            <a:xfrm>
              <a:off x="4857945" y="2971376"/>
              <a:ext cx="58928" cy="131844"/>
            </a:xfrm>
            <a:custGeom>
              <a:avLst/>
              <a:gdLst/>
              <a:ahLst/>
              <a:cxnLst/>
              <a:rect l="l" t="t" r="r" b="b"/>
              <a:pathLst>
                <a:path w="7275" h="16277" extrusionOk="0">
                  <a:moveTo>
                    <a:pt x="6643" y="1023"/>
                  </a:moveTo>
                  <a:lnTo>
                    <a:pt x="6643" y="2248"/>
                  </a:lnTo>
                  <a:lnTo>
                    <a:pt x="4686" y="4508"/>
                  </a:lnTo>
                  <a:lnTo>
                    <a:pt x="3006" y="7387"/>
                  </a:lnTo>
                  <a:lnTo>
                    <a:pt x="2425" y="12299"/>
                  </a:lnTo>
                  <a:lnTo>
                    <a:pt x="4168" y="15645"/>
                  </a:lnTo>
                  <a:lnTo>
                    <a:pt x="1819" y="15645"/>
                  </a:lnTo>
                  <a:lnTo>
                    <a:pt x="708" y="13120"/>
                  </a:lnTo>
                  <a:lnTo>
                    <a:pt x="999" y="11125"/>
                  </a:lnTo>
                  <a:lnTo>
                    <a:pt x="645" y="6895"/>
                  </a:lnTo>
                  <a:lnTo>
                    <a:pt x="2829" y="3789"/>
                  </a:lnTo>
                  <a:lnTo>
                    <a:pt x="5039" y="1806"/>
                  </a:lnTo>
                  <a:lnTo>
                    <a:pt x="6643" y="1023"/>
                  </a:lnTo>
                  <a:close/>
                  <a:moveTo>
                    <a:pt x="7274" y="0"/>
                  </a:moveTo>
                  <a:lnTo>
                    <a:pt x="4723" y="1263"/>
                  </a:lnTo>
                  <a:lnTo>
                    <a:pt x="2387" y="3347"/>
                  </a:lnTo>
                  <a:lnTo>
                    <a:pt x="1" y="6731"/>
                  </a:lnTo>
                  <a:lnTo>
                    <a:pt x="380" y="11112"/>
                  </a:lnTo>
                  <a:lnTo>
                    <a:pt x="64" y="13221"/>
                  </a:lnTo>
                  <a:lnTo>
                    <a:pt x="1415" y="16277"/>
                  </a:lnTo>
                  <a:lnTo>
                    <a:pt x="5203" y="16277"/>
                  </a:lnTo>
                  <a:lnTo>
                    <a:pt x="3069" y="12185"/>
                  </a:lnTo>
                  <a:lnTo>
                    <a:pt x="3587" y="7652"/>
                  </a:lnTo>
                  <a:lnTo>
                    <a:pt x="5203" y="4874"/>
                  </a:lnTo>
                  <a:lnTo>
                    <a:pt x="7274" y="2475"/>
                  </a:lnTo>
                  <a:lnTo>
                    <a:pt x="727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7" name="Google Shape;9487;p131"/>
            <p:cNvSpPr/>
            <p:nvPr/>
          </p:nvSpPr>
          <p:spPr>
            <a:xfrm>
              <a:off x="4513266" y="3289973"/>
              <a:ext cx="30691" cy="43683"/>
            </a:xfrm>
            <a:custGeom>
              <a:avLst/>
              <a:gdLst/>
              <a:ahLst/>
              <a:cxnLst/>
              <a:rect l="l" t="t" r="r" b="b"/>
              <a:pathLst>
                <a:path w="3789" h="5393" extrusionOk="0">
                  <a:moveTo>
                    <a:pt x="1718" y="720"/>
                  </a:moveTo>
                  <a:lnTo>
                    <a:pt x="3158" y="1150"/>
                  </a:lnTo>
                  <a:lnTo>
                    <a:pt x="3158" y="2059"/>
                  </a:lnTo>
                  <a:lnTo>
                    <a:pt x="2728" y="4054"/>
                  </a:lnTo>
                  <a:lnTo>
                    <a:pt x="1289" y="4647"/>
                  </a:lnTo>
                  <a:lnTo>
                    <a:pt x="632" y="3953"/>
                  </a:lnTo>
                  <a:lnTo>
                    <a:pt x="632" y="2122"/>
                  </a:lnTo>
                  <a:lnTo>
                    <a:pt x="1718" y="720"/>
                  </a:lnTo>
                  <a:close/>
                  <a:moveTo>
                    <a:pt x="1491" y="0"/>
                  </a:moveTo>
                  <a:lnTo>
                    <a:pt x="1" y="1907"/>
                  </a:lnTo>
                  <a:lnTo>
                    <a:pt x="1" y="4193"/>
                  </a:lnTo>
                  <a:lnTo>
                    <a:pt x="1125" y="5392"/>
                  </a:lnTo>
                  <a:lnTo>
                    <a:pt x="3271" y="4508"/>
                  </a:lnTo>
                  <a:lnTo>
                    <a:pt x="3789" y="2160"/>
                  </a:lnTo>
                  <a:lnTo>
                    <a:pt x="3789" y="682"/>
                  </a:lnTo>
                  <a:lnTo>
                    <a:pt x="149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8" name="Google Shape;9488;p131"/>
            <p:cNvSpPr/>
            <p:nvPr/>
          </p:nvSpPr>
          <p:spPr>
            <a:xfrm>
              <a:off x="4537307" y="3258780"/>
              <a:ext cx="52682" cy="87658"/>
            </a:xfrm>
            <a:custGeom>
              <a:avLst/>
              <a:gdLst/>
              <a:ahLst/>
              <a:cxnLst/>
              <a:rect l="l" t="t" r="r" b="b"/>
              <a:pathLst>
                <a:path w="6504" h="10822" extrusionOk="0">
                  <a:moveTo>
                    <a:pt x="2879" y="707"/>
                  </a:moveTo>
                  <a:lnTo>
                    <a:pt x="3687" y="1604"/>
                  </a:lnTo>
                  <a:lnTo>
                    <a:pt x="2728" y="3132"/>
                  </a:lnTo>
                  <a:lnTo>
                    <a:pt x="4950" y="5783"/>
                  </a:lnTo>
                  <a:lnTo>
                    <a:pt x="5872" y="7980"/>
                  </a:lnTo>
                  <a:lnTo>
                    <a:pt x="5872" y="9243"/>
                  </a:lnTo>
                  <a:lnTo>
                    <a:pt x="1452" y="10064"/>
                  </a:lnTo>
                  <a:lnTo>
                    <a:pt x="1452" y="8195"/>
                  </a:lnTo>
                  <a:lnTo>
                    <a:pt x="3031" y="6667"/>
                  </a:lnTo>
                  <a:lnTo>
                    <a:pt x="2791" y="4634"/>
                  </a:lnTo>
                  <a:lnTo>
                    <a:pt x="783" y="2008"/>
                  </a:lnTo>
                  <a:lnTo>
                    <a:pt x="1414" y="1061"/>
                  </a:lnTo>
                  <a:lnTo>
                    <a:pt x="2879" y="707"/>
                  </a:lnTo>
                  <a:close/>
                  <a:moveTo>
                    <a:pt x="3094" y="0"/>
                  </a:moveTo>
                  <a:lnTo>
                    <a:pt x="1023" y="505"/>
                  </a:lnTo>
                  <a:lnTo>
                    <a:pt x="0" y="2046"/>
                  </a:lnTo>
                  <a:lnTo>
                    <a:pt x="2172" y="4887"/>
                  </a:lnTo>
                  <a:lnTo>
                    <a:pt x="2361" y="6440"/>
                  </a:lnTo>
                  <a:lnTo>
                    <a:pt x="821" y="7917"/>
                  </a:lnTo>
                  <a:lnTo>
                    <a:pt x="821" y="10822"/>
                  </a:lnTo>
                  <a:lnTo>
                    <a:pt x="6503" y="9774"/>
                  </a:lnTo>
                  <a:lnTo>
                    <a:pt x="6503" y="7917"/>
                  </a:lnTo>
                  <a:lnTo>
                    <a:pt x="5506" y="5493"/>
                  </a:lnTo>
                  <a:lnTo>
                    <a:pt x="3498" y="3094"/>
                  </a:lnTo>
                  <a:lnTo>
                    <a:pt x="4470" y="1541"/>
                  </a:lnTo>
                  <a:lnTo>
                    <a:pt x="309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9" name="Google Shape;9489;p131"/>
            <p:cNvSpPr/>
            <p:nvPr/>
          </p:nvSpPr>
          <p:spPr>
            <a:xfrm>
              <a:off x="4618614" y="2943253"/>
              <a:ext cx="84386" cy="77630"/>
            </a:xfrm>
            <a:custGeom>
              <a:avLst/>
              <a:gdLst/>
              <a:ahLst/>
              <a:cxnLst/>
              <a:rect l="l" t="t" r="r" b="b"/>
              <a:pathLst>
                <a:path w="10418" h="9584" extrusionOk="0">
                  <a:moveTo>
                    <a:pt x="4003" y="796"/>
                  </a:moveTo>
                  <a:lnTo>
                    <a:pt x="6491" y="3157"/>
                  </a:lnTo>
                  <a:lnTo>
                    <a:pt x="9610" y="5670"/>
                  </a:lnTo>
                  <a:lnTo>
                    <a:pt x="8878" y="7134"/>
                  </a:lnTo>
                  <a:lnTo>
                    <a:pt x="8057" y="7134"/>
                  </a:lnTo>
                  <a:lnTo>
                    <a:pt x="8372" y="5581"/>
                  </a:lnTo>
                  <a:lnTo>
                    <a:pt x="6693" y="3788"/>
                  </a:lnTo>
                  <a:lnTo>
                    <a:pt x="5607" y="8460"/>
                  </a:lnTo>
                  <a:lnTo>
                    <a:pt x="4231" y="7324"/>
                  </a:lnTo>
                  <a:lnTo>
                    <a:pt x="4774" y="6478"/>
                  </a:lnTo>
                  <a:lnTo>
                    <a:pt x="2943" y="5202"/>
                  </a:lnTo>
                  <a:lnTo>
                    <a:pt x="1074" y="2841"/>
                  </a:lnTo>
                  <a:lnTo>
                    <a:pt x="2779" y="2323"/>
                  </a:lnTo>
                  <a:lnTo>
                    <a:pt x="2779" y="1553"/>
                  </a:lnTo>
                  <a:lnTo>
                    <a:pt x="4003" y="796"/>
                  </a:lnTo>
                  <a:close/>
                  <a:moveTo>
                    <a:pt x="4092" y="0"/>
                  </a:moveTo>
                  <a:lnTo>
                    <a:pt x="2147" y="1200"/>
                  </a:lnTo>
                  <a:lnTo>
                    <a:pt x="2147" y="1856"/>
                  </a:lnTo>
                  <a:lnTo>
                    <a:pt x="1" y="2513"/>
                  </a:lnTo>
                  <a:lnTo>
                    <a:pt x="2476" y="5632"/>
                  </a:lnTo>
                  <a:lnTo>
                    <a:pt x="3915" y="6654"/>
                  </a:lnTo>
                  <a:lnTo>
                    <a:pt x="3397" y="7437"/>
                  </a:lnTo>
                  <a:lnTo>
                    <a:pt x="5986" y="9584"/>
                  </a:lnTo>
                  <a:lnTo>
                    <a:pt x="7047" y="5076"/>
                  </a:lnTo>
                  <a:lnTo>
                    <a:pt x="7691" y="5771"/>
                  </a:lnTo>
                  <a:lnTo>
                    <a:pt x="7274" y="7778"/>
                  </a:lnTo>
                  <a:lnTo>
                    <a:pt x="9269" y="7778"/>
                  </a:lnTo>
                  <a:lnTo>
                    <a:pt x="10418" y="5505"/>
                  </a:lnTo>
                  <a:lnTo>
                    <a:pt x="6908" y="2690"/>
                  </a:lnTo>
                  <a:lnTo>
                    <a:pt x="409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0" name="Google Shape;9490;p131"/>
            <p:cNvSpPr/>
            <p:nvPr/>
          </p:nvSpPr>
          <p:spPr>
            <a:xfrm>
              <a:off x="4658709" y="2930665"/>
              <a:ext cx="50738" cy="36118"/>
            </a:xfrm>
            <a:custGeom>
              <a:avLst/>
              <a:gdLst/>
              <a:ahLst/>
              <a:cxnLst/>
              <a:rect l="l" t="t" r="r" b="b"/>
              <a:pathLst>
                <a:path w="6264" h="4459" extrusionOk="0">
                  <a:moveTo>
                    <a:pt x="3864" y="784"/>
                  </a:moveTo>
                  <a:lnTo>
                    <a:pt x="4849" y="1011"/>
                  </a:lnTo>
                  <a:lnTo>
                    <a:pt x="5481" y="2185"/>
                  </a:lnTo>
                  <a:lnTo>
                    <a:pt x="4041" y="3663"/>
                  </a:lnTo>
                  <a:lnTo>
                    <a:pt x="2905" y="3006"/>
                  </a:lnTo>
                  <a:lnTo>
                    <a:pt x="960" y="1529"/>
                  </a:lnTo>
                  <a:lnTo>
                    <a:pt x="1680" y="834"/>
                  </a:lnTo>
                  <a:lnTo>
                    <a:pt x="3309" y="2046"/>
                  </a:lnTo>
                  <a:lnTo>
                    <a:pt x="3864" y="784"/>
                  </a:lnTo>
                  <a:close/>
                  <a:moveTo>
                    <a:pt x="1629" y="1"/>
                  </a:moveTo>
                  <a:lnTo>
                    <a:pt x="0" y="1579"/>
                  </a:lnTo>
                  <a:lnTo>
                    <a:pt x="2564" y="3524"/>
                  </a:lnTo>
                  <a:lnTo>
                    <a:pt x="4142" y="4458"/>
                  </a:lnTo>
                  <a:lnTo>
                    <a:pt x="6264" y="2299"/>
                  </a:lnTo>
                  <a:lnTo>
                    <a:pt x="5279" y="468"/>
                  </a:lnTo>
                  <a:lnTo>
                    <a:pt x="3511" y="51"/>
                  </a:lnTo>
                  <a:lnTo>
                    <a:pt x="3056" y="1062"/>
                  </a:lnTo>
                  <a:lnTo>
                    <a:pt x="1629"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1" name="Google Shape;9491;p131"/>
            <p:cNvSpPr/>
            <p:nvPr/>
          </p:nvSpPr>
          <p:spPr>
            <a:xfrm>
              <a:off x="4438705" y="3158956"/>
              <a:ext cx="59227" cy="49718"/>
            </a:xfrm>
            <a:custGeom>
              <a:avLst/>
              <a:gdLst/>
              <a:ahLst/>
              <a:cxnLst/>
              <a:rect l="l" t="t" r="r" b="b"/>
              <a:pathLst>
                <a:path w="7312" h="6138" extrusionOk="0">
                  <a:moveTo>
                    <a:pt x="5885" y="884"/>
                  </a:moveTo>
                  <a:lnTo>
                    <a:pt x="6693" y="2046"/>
                  </a:lnTo>
                  <a:lnTo>
                    <a:pt x="6693" y="3157"/>
                  </a:lnTo>
                  <a:lnTo>
                    <a:pt x="5140" y="4546"/>
                  </a:lnTo>
                  <a:lnTo>
                    <a:pt x="3132" y="5443"/>
                  </a:lnTo>
                  <a:lnTo>
                    <a:pt x="1011" y="4281"/>
                  </a:lnTo>
                  <a:lnTo>
                    <a:pt x="1011" y="3271"/>
                  </a:lnTo>
                  <a:lnTo>
                    <a:pt x="708" y="2374"/>
                  </a:lnTo>
                  <a:lnTo>
                    <a:pt x="1630" y="1339"/>
                  </a:lnTo>
                  <a:lnTo>
                    <a:pt x="2741" y="2715"/>
                  </a:lnTo>
                  <a:lnTo>
                    <a:pt x="4698" y="1705"/>
                  </a:lnTo>
                  <a:lnTo>
                    <a:pt x="5885" y="884"/>
                  </a:lnTo>
                  <a:close/>
                  <a:moveTo>
                    <a:pt x="6049" y="0"/>
                  </a:moveTo>
                  <a:lnTo>
                    <a:pt x="4395" y="1162"/>
                  </a:lnTo>
                  <a:lnTo>
                    <a:pt x="2918" y="1920"/>
                  </a:lnTo>
                  <a:lnTo>
                    <a:pt x="1655" y="366"/>
                  </a:lnTo>
                  <a:lnTo>
                    <a:pt x="1" y="2235"/>
                  </a:lnTo>
                  <a:lnTo>
                    <a:pt x="380" y="3334"/>
                  </a:lnTo>
                  <a:lnTo>
                    <a:pt x="380" y="4660"/>
                  </a:lnTo>
                  <a:lnTo>
                    <a:pt x="3094" y="6137"/>
                  </a:lnTo>
                  <a:lnTo>
                    <a:pt x="5443" y="5102"/>
                  </a:lnTo>
                  <a:lnTo>
                    <a:pt x="7312" y="3435"/>
                  </a:lnTo>
                  <a:lnTo>
                    <a:pt x="7312" y="1856"/>
                  </a:lnTo>
                  <a:lnTo>
                    <a:pt x="604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2" name="Google Shape;9492;p131"/>
            <p:cNvSpPr/>
            <p:nvPr/>
          </p:nvSpPr>
          <p:spPr>
            <a:xfrm>
              <a:off x="4666583" y="3449324"/>
              <a:ext cx="18525" cy="11567"/>
            </a:xfrm>
            <a:custGeom>
              <a:avLst/>
              <a:gdLst/>
              <a:ahLst/>
              <a:cxnLst/>
              <a:rect l="l" t="t" r="r" b="b"/>
              <a:pathLst>
                <a:path w="2287" h="1428" extrusionOk="0">
                  <a:moveTo>
                    <a:pt x="1743" y="0"/>
                  </a:moveTo>
                  <a:lnTo>
                    <a:pt x="1" y="480"/>
                  </a:lnTo>
                  <a:lnTo>
                    <a:pt x="2286" y="1427"/>
                  </a:lnTo>
                  <a:lnTo>
                    <a:pt x="2286" y="1427"/>
                  </a:lnTo>
                  <a:lnTo>
                    <a:pt x="1743"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3" name="Google Shape;9493;p131"/>
            <p:cNvSpPr/>
            <p:nvPr/>
          </p:nvSpPr>
          <p:spPr>
            <a:xfrm>
              <a:off x="4658709" y="3446254"/>
              <a:ext cx="30999" cy="19238"/>
            </a:xfrm>
            <a:custGeom>
              <a:avLst/>
              <a:gdLst/>
              <a:ahLst/>
              <a:cxnLst/>
              <a:rect l="l" t="t" r="r" b="b"/>
              <a:pathLst>
                <a:path w="3827" h="2375" extrusionOk="0">
                  <a:moveTo>
                    <a:pt x="2526" y="758"/>
                  </a:moveTo>
                  <a:lnTo>
                    <a:pt x="2703" y="1238"/>
                  </a:lnTo>
                  <a:lnTo>
                    <a:pt x="1958" y="922"/>
                  </a:lnTo>
                  <a:lnTo>
                    <a:pt x="2526" y="758"/>
                  </a:lnTo>
                  <a:close/>
                  <a:moveTo>
                    <a:pt x="2905" y="0"/>
                  </a:moveTo>
                  <a:lnTo>
                    <a:pt x="0" y="796"/>
                  </a:lnTo>
                  <a:lnTo>
                    <a:pt x="3826" y="2374"/>
                  </a:lnTo>
                  <a:lnTo>
                    <a:pt x="2905"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4" name="Google Shape;9494;p131"/>
            <p:cNvSpPr/>
            <p:nvPr/>
          </p:nvSpPr>
          <p:spPr>
            <a:xfrm>
              <a:off x="4634571" y="3406775"/>
              <a:ext cx="20363" cy="28544"/>
            </a:xfrm>
            <a:custGeom>
              <a:avLst/>
              <a:gdLst/>
              <a:ahLst/>
              <a:cxnLst/>
              <a:rect l="l" t="t" r="r" b="b"/>
              <a:pathLst>
                <a:path w="2514" h="3524" extrusionOk="0">
                  <a:moveTo>
                    <a:pt x="973" y="1162"/>
                  </a:moveTo>
                  <a:lnTo>
                    <a:pt x="1604" y="2892"/>
                  </a:lnTo>
                  <a:lnTo>
                    <a:pt x="1225" y="2892"/>
                  </a:lnTo>
                  <a:lnTo>
                    <a:pt x="682" y="1756"/>
                  </a:lnTo>
                  <a:cubicBezTo>
                    <a:pt x="771" y="1554"/>
                    <a:pt x="884" y="1352"/>
                    <a:pt x="973" y="1162"/>
                  </a:cubicBezTo>
                  <a:close/>
                  <a:moveTo>
                    <a:pt x="1238" y="0"/>
                  </a:moveTo>
                  <a:lnTo>
                    <a:pt x="897" y="215"/>
                  </a:lnTo>
                  <a:cubicBezTo>
                    <a:pt x="619" y="405"/>
                    <a:pt x="253" y="1187"/>
                    <a:pt x="51" y="1642"/>
                  </a:cubicBezTo>
                  <a:lnTo>
                    <a:pt x="1" y="1768"/>
                  </a:lnTo>
                  <a:lnTo>
                    <a:pt x="834" y="3523"/>
                  </a:lnTo>
                  <a:lnTo>
                    <a:pt x="2513" y="3523"/>
                  </a:lnTo>
                  <a:lnTo>
                    <a:pt x="1238"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5" name="Google Shape;9495;p131"/>
            <p:cNvSpPr/>
            <p:nvPr/>
          </p:nvSpPr>
          <p:spPr>
            <a:xfrm>
              <a:off x="4632733" y="3425802"/>
              <a:ext cx="14021" cy="29970"/>
            </a:xfrm>
            <a:custGeom>
              <a:avLst/>
              <a:gdLst/>
              <a:ahLst/>
              <a:cxnLst/>
              <a:rect l="l" t="t" r="r" b="b"/>
              <a:pathLst>
                <a:path w="1731" h="3700" extrusionOk="0">
                  <a:moveTo>
                    <a:pt x="1023" y="846"/>
                  </a:moveTo>
                  <a:lnTo>
                    <a:pt x="1074" y="871"/>
                  </a:lnTo>
                  <a:lnTo>
                    <a:pt x="1074" y="2765"/>
                  </a:lnTo>
                  <a:lnTo>
                    <a:pt x="695" y="1755"/>
                  </a:lnTo>
                  <a:lnTo>
                    <a:pt x="1023" y="846"/>
                  </a:lnTo>
                  <a:close/>
                  <a:moveTo>
                    <a:pt x="632" y="0"/>
                  </a:moveTo>
                  <a:lnTo>
                    <a:pt x="0" y="1755"/>
                  </a:lnTo>
                  <a:lnTo>
                    <a:pt x="720" y="3700"/>
                  </a:lnTo>
                  <a:lnTo>
                    <a:pt x="1730" y="3700"/>
                  </a:lnTo>
                  <a:lnTo>
                    <a:pt x="1730" y="493"/>
                  </a:lnTo>
                  <a:lnTo>
                    <a:pt x="63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6" name="Google Shape;9496;p131"/>
            <p:cNvSpPr/>
            <p:nvPr/>
          </p:nvSpPr>
          <p:spPr>
            <a:xfrm>
              <a:off x="4846289" y="3118553"/>
              <a:ext cx="24041" cy="14434"/>
            </a:xfrm>
            <a:custGeom>
              <a:avLst/>
              <a:gdLst/>
              <a:ahLst/>
              <a:cxnLst/>
              <a:rect l="l" t="t" r="r" b="b"/>
              <a:pathLst>
                <a:path w="2968" h="1782" extrusionOk="0">
                  <a:moveTo>
                    <a:pt x="1857" y="632"/>
                  </a:moveTo>
                  <a:lnTo>
                    <a:pt x="1642" y="973"/>
                  </a:lnTo>
                  <a:lnTo>
                    <a:pt x="1238" y="1061"/>
                  </a:lnTo>
                  <a:lnTo>
                    <a:pt x="1023" y="632"/>
                  </a:lnTo>
                  <a:close/>
                  <a:moveTo>
                    <a:pt x="0" y="1"/>
                  </a:moveTo>
                  <a:lnTo>
                    <a:pt x="897" y="1781"/>
                  </a:lnTo>
                  <a:lnTo>
                    <a:pt x="2046" y="1541"/>
                  </a:lnTo>
                  <a:lnTo>
                    <a:pt x="2968"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7" name="Google Shape;9497;p131"/>
            <p:cNvSpPr/>
            <p:nvPr/>
          </p:nvSpPr>
          <p:spPr>
            <a:xfrm>
              <a:off x="4227190" y="2847008"/>
              <a:ext cx="304495" cy="394802"/>
            </a:xfrm>
            <a:custGeom>
              <a:avLst/>
              <a:gdLst/>
              <a:ahLst/>
              <a:cxnLst/>
              <a:rect l="l" t="t" r="r" b="b"/>
              <a:pathLst>
                <a:path w="37592" h="48741" extrusionOk="0">
                  <a:moveTo>
                    <a:pt x="26909" y="31530"/>
                  </a:moveTo>
                  <a:lnTo>
                    <a:pt x="28601" y="33070"/>
                  </a:lnTo>
                  <a:lnTo>
                    <a:pt x="26796" y="32893"/>
                  </a:lnTo>
                  <a:lnTo>
                    <a:pt x="26341" y="32893"/>
                  </a:lnTo>
                  <a:lnTo>
                    <a:pt x="26909" y="31530"/>
                  </a:lnTo>
                  <a:close/>
                  <a:moveTo>
                    <a:pt x="27591" y="682"/>
                  </a:moveTo>
                  <a:lnTo>
                    <a:pt x="30748" y="2222"/>
                  </a:lnTo>
                  <a:lnTo>
                    <a:pt x="31543" y="4053"/>
                  </a:lnTo>
                  <a:lnTo>
                    <a:pt x="31809" y="5783"/>
                  </a:lnTo>
                  <a:lnTo>
                    <a:pt x="29498" y="5783"/>
                  </a:lnTo>
                  <a:lnTo>
                    <a:pt x="27339" y="6048"/>
                  </a:lnTo>
                  <a:lnTo>
                    <a:pt x="27465" y="7665"/>
                  </a:lnTo>
                  <a:lnTo>
                    <a:pt x="31796" y="7665"/>
                  </a:lnTo>
                  <a:lnTo>
                    <a:pt x="29321" y="12059"/>
                  </a:lnTo>
                  <a:lnTo>
                    <a:pt x="33046" y="8574"/>
                  </a:lnTo>
                  <a:lnTo>
                    <a:pt x="35155" y="7778"/>
                  </a:lnTo>
                  <a:lnTo>
                    <a:pt x="36834" y="8548"/>
                  </a:lnTo>
                  <a:lnTo>
                    <a:pt x="36380" y="9963"/>
                  </a:lnTo>
                  <a:lnTo>
                    <a:pt x="34700" y="11996"/>
                  </a:lnTo>
                  <a:lnTo>
                    <a:pt x="32667" y="14256"/>
                  </a:lnTo>
                  <a:lnTo>
                    <a:pt x="32250" y="17059"/>
                  </a:lnTo>
                  <a:lnTo>
                    <a:pt x="32617" y="19269"/>
                  </a:lnTo>
                  <a:lnTo>
                    <a:pt x="31935" y="19698"/>
                  </a:lnTo>
                  <a:cubicBezTo>
                    <a:pt x="31922" y="19711"/>
                    <a:pt x="31834" y="19761"/>
                    <a:pt x="30988" y="20254"/>
                  </a:cubicBezTo>
                  <a:cubicBezTo>
                    <a:pt x="30584" y="20494"/>
                    <a:pt x="30432" y="20582"/>
                    <a:pt x="30432" y="20809"/>
                  </a:cubicBezTo>
                  <a:cubicBezTo>
                    <a:pt x="30445" y="20986"/>
                    <a:pt x="30558" y="21125"/>
                    <a:pt x="30710" y="21188"/>
                  </a:cubicBezTo>
                  <a:cubicBezTo>
                    <a:pt x="30887" y="21289"/>
                    <a:pt x="31215" y="21466"/>
                    <a:pt x="31480" y="22072"/>
                  </a:cubicBezTo>
                  <a:cubicBezTo>
                    <a:pt x="31872" y="22943"/>
                    <a:pt x="31733" y="23259"/>
                    <a:pt x="31657" y="23309"/>
                  </a:cubicBezTo>
                  <a:lnTo>
                    <a:pt x="31455" y="23385"/>
                  </a:lnTo>
                  <a:lnTo>
                    <a:pt x="31455" y="23537"/>
                  </a:lnTo>
                  <a:cubicBezTo>
                    <a:pt x="31404" y="23676"/>
                    <a:pt x="31228" y="24118"/>
                    <a:pt x="30609" y="25620"/>
                  </a:cubicBezTo>
                  <a:cubicBezTo>
                    <a:pt x="30432" y="26062"/>
                    <a:pt x="30319" y="26353"/>
                    <a:pt x="30243" y="26555"/>
                  </a:cubicBezTo>
                  <a:lnTo>
                    <a:pt x="30218" y="26618"/>
                  </a:lnTo>
                  <a:cubicBezTo>
                    <a:pt x="30218" y="26618"/>
                    <a:pt x="30218" y="26630"/>
                    <a:pt x="30218" y="26630"/>
                  </a:cubicBezTo>
                  <a:cubicBezTo>
                    <a:pt x="30205" y="26681"/>
                    <a:pt x="30154" y="26832"/>
                    <a:pt x="29978" y="27287"/>
                  </a:cubicBezTo>
                  <a:cubicBezTo>
                    <a:pt x="29498" y="28499"/>
                    <a:pt x="29018" y="28537"/>
                    <a:pt x="28955" y="28537"/>
                  </a:cubicBezTo>
                  <a:lnTo>
                    <a:pt x="28399" y="28373"/>
                  </a:lnTo>
                  <a:lnTo>
                    <a:pt x="28399" y="28373"/>
                  </a:lnTo>
                  <a:lnTo>
                    <a:pt x="29220" y="31062"/>
                  </a:lnTo>
                  <a:lnTo>
                    <a:pt x="28677" y="32287"/>
                  </a:lnTo>
                  <a:lnTo>
                    <a:pt x="26682" y="30469"/>
                  </a:lnTo>
                  <a:lnTo>
                    <a:pt x="25394" y="33525"/>
                  </a:lnTo>
                  <a:lnTo>
                    <a:pt x="26758" y="33525"/>
                  </a:lnTo>
                  <a:lnTo>
                    <a:pt x="27844" y="33626"/>
                  </a:lnTo>
                  <a:lnTo>
                    <a:pt x="24977" y="35431"/>
                  </a:lnTo>
                  <a:lnTo>
                    <a:pt x="21922" y="35835"/>
                  </a:lnTo>
                  <a:lnTo>
                    <a:pt x="20230" y="37931"/>
                  </a:lnTo>
                  <a:lnTo>
                    <a:pt x="17199" y="39232"/>
                  </a:lnTo>
                  <a:lnTo>
                    <a:pt x="14939" y="39838"/>
                  </a:lnTo>
                  <a:lnTo>
                    <a:pt x="13360" y="42351"/>
                  </a:lnTo>
                  <a:lnTo>
                    <a:pt x="12211" y="45861"/>
                  </a:lnTo>
                  <a:lnTo>
                    <a:pt x="11163" y="47654"/>
                  </a:lnTo>
                  <a:lnTo>
                    <a:pt x="9661" y="45874"/>
                  </a:lnTo>
                  <a:lnTo>
                    <a:pt x="8209" y="46101"/>
                  </a:lnTo>
                  <a:lnTo>
                    <a:pt x="7767" y="43715"/>
                  </a:lnTo>
                  <a:lnTo>
                    <a:pt x="7173" y="40823"/>
                  </a:lnTo>
                  <a:lnTo>
                    <a:pt x="6719" y="37048"/>
                  </a:lnTo>
                  <a:lnTo>
                    <a:pt x="7893" y="34535"/>
                  </a:lnTo>
                  <a:lnTo>
                    <a:pt x="6315" y="33373"/>
                  </a:lnTo>
                  <a:lnTo>
                    <a:pt x="6315" y="31542"/>
                  </a:lnTo>
                  <a:lnTo>
                    <a:pt x="8082" y="31833"/>
                  </a:lnTo>
                  <a:lnTo>
                    <a:pt x="9244" y="30040"/>
                  </a:lnTo>
                  <a:lnTo>
                    <a:pt x="7577" y="29509"/>
                  </a:lnTo>
                  <a:lnTo>
                    <a:pt x="7577" y="25671"/>
                  </a:lnTo>
                  <a:lnTo>
                    <a:pt x="7981" y="21643"/>
                  </a:lnTo>
                  <a:lnTo>
                    <a:pt x="6277" y="18309"/>
                  </a:lnTo>
                  <a:lnTo>
                    <a:pt x="6125" y="18309"/>
                  </a:lnTo>
                  <a:cubicBezTo>
                    <a:pt x="6024" y="18271"/>
                    <a:pt x="5645" y="18082"/>
                    <a:pt x="4408" y="17413"/>
                  </a:cubicBezTo>
                  <a:cubicBezTo>
                    <a:pt x="3845" y="17104"/>
                    <a:pt x="3347" y="16952"/>
                    <a:pt x="2915" y="16952"/>
                  </a:cubicBezTo>
                  <a:cubicBezTo>
                    <a:pt x="2746" y="16952"/>
                    <a:pt x="2587" y="16975"/>
                    <a:pt x="2438" y="17021"/>
                  </a:cubicBezTo>
                  <a:cubicBezTo>
                    <a:pt x="2274" y="17072"/>
                    <a:pt x="2122" y="17147"/>
                    <a:pt x="1983" y="17261"/>
                  </a:cubicBezTo>
                  <a:lnTo>
                    <a:pt x="620" y="16339"/>
                  </a:lnTo>
                  <a:lnTo>
                    <a:pt x="620" y="15455"/>
                  </a:lnTo>
                  <a:lnTo>
                    <a:pt x="3852" y="15203"/>
                  </a:lnTo>
                  <a:lnTo>
                    <a:pt x="3208" y="13763"/>
                  </a:lnTo>
                  <a:lnTo>
                    <a:pt x="1819" y="13612"/>
                  </a:lnTo>
                  <a:lnTo>
                    <a:pt x="1504" y="12450"/>
                  </a:lnTo>
                  <a:lnTo>
                    <a:pt x="3057" y="12160"/>
                  </a:lnTo>
                  <a:lnTo>
                    <a:pt x="5797" y="11036"/>
                  </a:lnTo>
                  <a:lnTo>
                    <a:pt x="7678" y="9470"/>
                  </a:lnTo>
                  <a:lnTo>
                    <a:pt x="6857" y="8233"/>
                  </a:lnTo>
                  <a:lnTo>
                    <a:pt x="7994" y="6781"/>
                  </a:lnTo>
                  <a:lnTo>
                    <a:pt x="10178" y="6301"/>
                  </a:lnTo>
                  <a:lnTo>
                    <a:pt x="11769" y="4710"/>
                  </a:lnTo>
                  <a:lnTo>
                    <a:pt x="13777" y="3965"/>
                  </a:lnTo>
                  <a:lnTo>
                    <a:pt x="15355" y="3712"/>
                  </a:lnTo>
                  <a:lnTo>
                    <a:pt x="15646" y="5430"/>
                  </a:lnTo>
                  <a:lnTo>
                    <a:pt x="17325" y="5935"/>
                  </a:lnTo>
                  <a:lnTo>
                    <a:pt x="17792" y="4382"/>
                  </a:lnTo>
                  <a:lnTo>
                    <a:pt x="18323" y="4584"/>
                  </a:lnTo>
                  <a:lnTo>
                    <a:pt x="18651" y="7033"/>
                  </a:lnTo>
                  <a:lnTo>
                    <a:pt x="20949" y="7033"/>
                  </a:lnTo>
                  <a:lnTo>
                    <a:pt x="20053" y="4407"/>
                  </a:lnTo>
                  <a:lnTo>
                    <a:pt x="20570" y="3031"/>
                  </a:lnTo>
                  <a:lnTo>
                    <a:pt x="22250" y="2980"/>
                  </a:lnTo>
                  <a:lnTo>
                    <a:pt x="27591" y="682"/>
                  </a:lnTo>
                  <a:close/>
                  <a:moveTo>
                    <a:pt x="27604" y="0"/>
                  </a:moveTo>
                  <a:lnTo>
                    <a:pt x="22161" y="2361"/>
                  </a:lnTo>
                  <a:lnTo>
                    <a:pt x="20116" y="2424"/>
                  </a:lnTo>
                  <a:lnTo>
                    <a:pt x="19371" y="4407"/>
                  </a:lnTo>
                  <a:lnTo>
                    <a:pt x="20053" y="6415"/>
                  </a:lnTo>
                  <a:lnTo>
                    <a:pt x="19194" y="6415"/>
                  </a:lnTo>
                  <a:lnTo>
                    <a:pt x="18891" y="4142"/>
                  </a:lnTo>
                  <a:lnTo>
                    <a:pt x="17376" y="3548"/>
                  </a:lnTo>
                  <a:lnTo>
                    <a:pt x="16896" y="5152"/>
                  </a:lnTo>
                  <a:lnTo>
                    <a:pt x="16214" y="4937"/>
                  </a:lnTo>
                  <a:lnTo>
                    <a:pt x="15861" y="2993"/>
                  </a:lnTo>
                  <a:lnTo>
                    <a:pt x="13600" y="3359"/>
                  </a:lnTo>
                  <a:lnTo>
                    <a:pt x="11479" y="4154"/>
                  </a:lnTo>
                  <a:lnTo>
                    <a:pt x="9850" y="5733"/>
                  </a:lnTo>
                  <a:lnTo>
                    <a:pt x="7628" y="6200"/>
                  </a:lnTo>
                  <a:lnTo>
                    <a:pt x="6075" y="8208"/>
                  </a:lnTo>
                  <a:lnTo>
                    <a:pt x="6832" y="9344"/>
                  </a:lnTo>
                  <a:lnTo>
                    <a:pt x="5506" y="10480"/>
                  </a:lnTo>
                  <a:lnTo>
                    <a:pt x="2905" y="11541"/>
                  </a:lnTo>
                  <a:lnTo>
                    <a:pt x="708" y="11958"/>
                  </a:lnTo>
                  <a:lnTo>
                    <a:pt x="1339" y="14193"/>
                  </a:lnTo>
                  <a:lnTo>
                    <a:pt x="2792" y="14344"/>
                  </a:lnTo>
                  <a:lnTo>
                    <a:pt x="2918" y="14635"/>
                  </a:lnTo>
                  <a:lnTo>
                    <a:pt x="1" y="14862"/>
                  </a:lnTo>
                  <a:lnTo>
                    <a:pt x="1" y="16655"/>
                  </a:lnTo>
                  <a:lnTo>
                    <a:pt x="2173" y="18132"/>
                  </a:lnTo>
                  <a:lnTo>
                    <a:pt x="2337" y="17817"/>
                  </a:lnTo>
                  <a:cubicBezTo>
                    <a:pt x="2400" y="17716"/>
                    <a:pt x="2514" y="17640"/>
                    <a:pt x="2627" y="17615"/>
                  </a:cubicBezTo>
                  <a:cubicBezTo>
                    <a:pt x="2703" y="17592"/>
                    <a:pt x="2796" y="17576"/>
                    <a:pt x="2911" y="17576"/>
                  </a:cubicBezTo>
                  <a:cubicBezTo>
                    <a:pt x="3180" y="17576"/>
                    <a:pt x="3565" y="17663"/>
                    <a:pt x="4105" y="17956"/>
                  </a:cubicBezTo>
                  <a:cubicBezTo>
                    <a:pt x="5153" y="18536"/>
                    <a:pt x="5620" y="18764"/>
                    <a:pt x="5847" y="18865"/>
                  </a:cubicBezTo>
                  <a:lnTo>
                    <a:pt x="7325" y="21756"/>
                  </a:lnTo>
                  <a:lnTo>
                    <a:pt x="6933" y="25645"/>
                  </a:lnTo>
                  <a:lnTo>
                    <a:pt x="6933" y="29976"/>
                  </a:lnTo>
                  <a:lnTo>
                    <a:pt x="8259" y="30393"/>
                  </a:lnTo>
                  <a:lnTo>
                    <a:pt x="7767" y="31138"/>
                  </a:lnTo>
                  <a:lnTo>
                    <a:pt x="5671" y="30785"/>
                  </a:lnTo>
                  <a:lnTo>
                    <a:pt x="5671" y="33689"/>
                  </a:lnTo>
                  <a:lnTo>
                    <a:pt x="7097" y="34737"/>
                  </a:lnTo>
                  <a:lnTo>
                    <a:pt x="6062" y="36947"/>
                  </a:lnTo>
                  <a:lnTo>
                    <a:pt x="6554" y="40924"/>
                  </a:lnTo>
                  <a:lnTo>
                    <a:pt x="7148" y="43828"/>
                  </a:lnTo>
                  <a:lnTo>
                    <a:pt x="7691" y="46808"/>
                  </a:lnTo>
                  <a:lnTo>
                    <a:pt x="9408" y="46556"/>
                  </a:lnTo>
                  <a:lnTo>
                    <a:pt x="11252" y="48740"/>
                  </a:lnTo>
                  <a:lnTo>
                    <a:pt x="12780" y="46152"/>
                  </a:lnTo>
                  <a:lnTo>
                    <a:pt x="13916" y="42654"/>
                  </a:lnTo>
                  <a:lnTo>
                    <a:pt x="15343" y="40381"/>
                  </a:lnTo>
                  <a:lnTo>
                    <a:pt x="17388" y="39826"/>
                  </a:lnTo>
                  <a:lnTo>
                    <a:pt x="20621" y="38449"/>
                  </a:lnTo>
                  <a:lnTo>
                    <a:pt x="22250" y="36429"/>
                  </a:lnTo>
                  <a:lnTo>
                    <a:pt x="25116" y="36050"/>
                  </a:lnTo>
                  <a:lnTo>
                    <a:pt x="29738" y="33184"/>
                  </a:lnTo>
                  <a:lnTo>
                    <a:pt x="29005" y="33108"/>
                  </a:lnTo>
                  <a:lnTo>
                    <a:pt x="29877" y="31100"/>
                  </a:lnTo>
                  <a:lnTo>
                    <a:pt x="29270" y="29105"/>
                  </a:lnTo>
                  <a:cubicBezTo>
                    <a:pt x="29637" y="28979"/>
                    <a:pt x="30142" y="28600"/>
                    <a:pt x="30558" y="27514"/>
                  </a:cubicBezTo>
                  <a:cubicBezTo>
                    <a:pt x="30659" y="27274"/>
                    <a:pt x="30748" y="27022"/>
                    <a:pt x="30824" y="26782"/>
                  </a:cubicBezTo>
                  <a:lnTo>
                    <a:pt x="31202" y="25847"/>
                  </a:lnTo>
                  <a:cubicBezTo>
                    <a:pt x="31720" y="24585"/>
                    <a:pt x="31935" y="24054"/>
                    <a:pt x="32036" y="23815"/>
                  </a:cubicBezTo>
                  <a:cubicBezTo>
                    <a:pt x="32149" y="23726"/>
                    <a:pt x="32238" y="23600"/>
                    <a:pt x="32288" y="23474"/>
                  </a:cubicBezTo>
                  <a:cubicBezTo>
                    <a:pt x="32452" y="23070"/>
                    <a:pt x="32389" y="22514"/>
                    <a:pt x="32074" y="21807"/>
                  </a:cubicBezTo>
                  <a:cubicBezTo>
                    <a:pt x="31910" y="21403"/>
                    <a:pt x="31644" y="21062"/>
                    <a:pt x="31303" y="20797"/>
                  </a:cubicBezTo>
                  <a:cubicBezTo>
                    <a:pt x="31834" y="20494"/>
                    <a:pt x="32112" y="20329"/>
                    <a:pt x="32250" y="20228"/>
                  </a:cubicBezTo>
                  <a:lnTo>
                    <a:pt x="32263" y="20241"/>
                  </a:lnTo>
                  <a:lnTo>
                    <a:pt x="33311" y="19572"/>
                  </a:lnTo>
                  <a:lnTo>
                    <a:pt x="32894" y="17046"/>
                  </a:lnTo>
                  <a:lnTo>
                    <a:pt x="33261" y="14534"/>
                  </a:lnTo>
                  <a:lnTo>
                    <a:pt x="35167" y="12412"/>
                  </a:lnTo>
                  <a:lnTo>
                    <a:pt x="36897" y="10329"/>
                  </a:lnTo>
                  <a:lnTo>
                    <a:pt x="37592" y="8220"/>
                  </a:lnTo>
                  <a:lnTo>
                    <a:pt x="35167" y="7096"/>
                  </a:lnTo>
                  <a:lnTo>
                    <a:pt x="32756" y="8018"/>
                  </a:lnTo>
                  <a:lnTo>
                    <a:pt x="31872" y="8801"/>
                  </a:lnTo>
                  <a:lnTo>
                    <a:pt x="32364" y="7942"/>
                  </a:lnTo>
                  <a:lnTo>
                    <a:pt x="32541" y="7046"/>
                  </a:lnTo>
                  <a:lnTo>
                    <a:pt x="28046" y="7046"/>
                  </a:lnTo>
                  <a:lnTo>
                    <a:pt x="28008" y="6604"/>
                  </a:lnTo>
                  <a:lnTo>
                    <a:pt x="29536" y="6415"/>
                  </a:lnTo>
                  <a:lnTo>
                    <a:pt x="32541" y="6415"/>
                  </a:lnTo>
                  <a:lnTo>
                    <a:pt x="32162" y="3927"/>
                  </a:lnTo>
                  <a:lnTo>
                    <a:pt x="31228" y="1768"/>
                  </a:lnTo>
                  <a:lnTo>
                    <a:pt x="2760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8" name="Google Shape;9498;p131"/>
            <p:cNvSpPr/>
            <p:nvPr/>
          </p:nvSpPr>
          <p:spPr>
            <a:xfrm>
              <a:off x="4104354" y="2832485"/>
              <a:ext cx="222061" cy="177050"/>
            </a:xfrm>
            <a:custGeom>
              <a:avLst/>
              <a:gdLst/>
              <a:ahLst/>
              <a:cxnLst/>
              <a:rect l="l" t="t" r="r" b="b"/>
              <a:pathLst>
                <a:path w="27415" h="21858" extrusionOk="0">
                  <a:moveTo>
                    <a:pt x="23058" y="631"/>
                  </a:moveTo>
                  <a:lnTo>
                    <a:pt x="25811" y="1919"/>
                  </a:lnTo>
                  <a:lnTo>
                    <a:pt x="26682" y="3599"/>
                  </a:lnTo>
                  <a:lnTo>
                    <a:pt x="25646" y="5240"/>
                  </a:lnTo>
                  <a:lnTo>
                    <a:pt x="23576" y="5998"/>
                  </a:lnTo>
                  <a:lnTo>
                    <a:pt x="21480" y="7753"/>
                  </a:lnTo>
                  <a:lnTo>
                    <a:pt x="18853" y="9230"/>
                  </a:lnTo>
                  <a:lnTo>
                    <a:pt x="15166" y="10493"/>
                  </a:lnTo>
                  <a:lnTo>
                    <a:pt x="15166" y="12387"/>
                  </a:lnTo>
                  <a:lnTo>
                    <a:pt x="13764" y="13486"/>
                  </a:lnTo>
                  <a:lnTo>
                    <a:pt x="11883" y="15291"/>
                  </a:lnTo>
                  <a:lnTo>
                    <a:pt x="11163" y="18246"/>
                  </a:lnTo>
                  <a:lnTo>
                    <a:pt x="9597" y="17678"/>
                  </a:lnTo>
                  <a:lnTo>
                    <a:pt x="7539" y="17665"/>
                  </a:lnTo>
                  <a:lnTo>
                    <a:pt x="5191" y="16125"/>
                  </a:lnTo>
                  <a:lnTo>
                    <a:pt x="3233" y="16478"/>
                  </a:lnTo>
                  <a:lnTo>
                    <a:pt x="4067" y="18600"/>
                  </a:lnTo>
                  <a:lnTo>
                    <a:pt x="6087" y="19307"/>
                  </a:lnTo>
                  <a:lnTo>
                    <a:pt x="7602" y="19786"/>
                  </a:lnTo>
                  <a:lnTo>
                    <a:pt x="7602" y="20910"/>
                  </a:lnTo>
                  <a:lnTo>
                    <a:pt x="6921" y="21188"/>
                  </a:lnTo>
                  <a:lnTo>
                    <a:pt x="847" y="19559"/>
                  </a:lnTo>
                  <a:lnTo>
                    <a:pt x="1301" y="18398"/>
                  </a:lnTo>
                  <a:lnTo>
                    <a:pt x="1920" y="16062"/>
                  </a:lnTo>
                  <a:lnTo>
                    <a:pt x="695" y="14559"/>
                  </a:lnTo>
                  <a:cubicBezTo>
                    <a:pt x="733" y="14243"/>
                    <a:pt x="796" y="13915"/>
                    <a:pt x="872" y="13612"/>
                  </a:cubicBezTo>
                  <a:lnTo>
                    <a:pt x="1769" y="14534"/>
                  </a:lnTo>
                  <a:lnTo>
                    <a:pt x="3057" y="15114"/>
                  </a:lnTo>
                  <a:lnTo>
                    <a:pt x="5620" y="15140"/>
                  </a:lnTo>
                  <a:lnTo>
                    <a:pt x="6769" y="13751"/>
                  </a:lnTo>
                  <a:lnTo>
                    <a:pt x="9762" y="14521"/>
                  </a:lnTo>
                  <a:lnTo>
                    <a:pt x="8183" y="12261"/>
                  </a:lnTo>
                  <a:lnTo>
                    <a:pt x="6327" y="11794"/>
                  </a:lnTo>
                  <a:lnTo>
                    <a:pt x="5481" y="9963"/>
                  </a:lnTo>
                  <a:lnTo>
                    <a:pt x="5860" y="7122"/>
                  </a:lnTo>
                  <a:lnTo>
                    <a:pt x="8133" y="3005"/>
                  </a:lnTo>
                  <a:lnTo>
                    <a:pt x="8890" y="3296"/>
                  </a:lnTo>
                  <a:lnTo>
                    <a:pt x="9130" y="5152"/>
                  </a:lnTo>
                  <a:lnTo>
                    <a:pt x="11365" y="6793"/>
                  </a:lnTo>
                  <a:lnTo>
                    <a:pt x="15684" y="6692"/>
                  </a:lnTo>
                  <a:lnTo>
                    <a:pt x="12678" y="5228"/>
                  </a:lnTo>
                  <a:lnTo>
                    <a:pt x="11024" y="3472"/>
                  </a:lnTo>
                  <a:lnTo>
                    <a:pt x="11971" y="2475"/>
                  </a:lnTo>
                  <a:lnTo>
                    <a:pt x="15090" y="1174"/>
                  </a:lnTo>
                  <a:lnTo>
                    <a:pt x="19585" y="631"/>
                  </a:lnTo>
                  <a:close/>
                  <a:moveTo>
                    <a:pt x="19548" y="0"/>
                  </a:moveTo>
                  <a:lnTo>
                    <a:pt x="14977" y="556"/>
                  </a:lnTo>
                  <a:lnTo>
                    <a:pt x="11656" y="1919"/>
                  </a:lnTo>
                  <a:lnTo>
                    <a:pt x="10166" y="3472"/>
                  </a:lnTo>
                  <a:lnTo>
                    <a:pt x="12262" y="5695"/>
                  </a:lnTo>
                  <a:lnTo>
                    <a:pt x="13083" y="6124"/>
                  </a:lnTo>
                  <a:lnTo>
                    <a:pt x="11567" y="6162"/>
                  </a:lnTo>
                  <a:lnTo>
                    <a:pt x="9724" y="4798"/>
                  </a:lnTo>
                  <a:lnTo>
                    <a:pt x="9471" y="2854"/>
                  </a:lnTo>
                  <a:lnTo>
                    <a:pt x="7868" y="2210"/>
                  </a:lnTo>
                  <a:lnTo>
                    <a:pt x="5279" y="6869"/>
                  </a:lnTo>
                  <a:lnTo>
                    <a:pt x="4837" y="10064"/>
                  </a:lnTo>
                  <a:lnTo>
                    <a:pt x="5885" y="12337"/>
                  </a:lnTo>
                  <a:lnTo>
                    <a:pt x="7804" y="12816"/>
                  </a:lnTo>
                  <a:lnTo>
                    <a:pt x="8272" y="13486"/>
                  </a:lnTo>
                  <a:lnTo>
                    <a:pt x="6542" y="13044"/>
                  </a:lnTo>
                  <a:lnTo>
                    <a:pt x="5330" y="14508"/>
                  </a:lnTo>
                  <a:lnTo>
                    <a:pt x="3259" y="14508"/>
                  </a:lnTo>
                  <a:lnTo>
                    <a:pt x="2185" y="14054"/>
                  </a:lnTo>
                  <a:lnTo>
                    <a:pt x="822" y="12652"/>
                  </a:lnTo>
                  <a:lnTo>
                    <a:pt x="607" y="12791"/>
                  </a:lnTo>
                  <a:cubicBezTo>
                    <a:pt x="519" y="12854"/>
                    <a:pt x="253" y="13031"/>
                    <a:pt x="51" y="14609"/>
                  </a:cubicBezTo>
                  <a:lnTo>
                    <a:pt x="39" y="14748"/>
                  </a:lnTo>
                  <a:lnTo>
                    <a:pt x="1238" y="16213"/>
                  </a:lnTo>
                  <a:lnTo>
                    <a:pt x="708" y="18208"/>
                  </a:lnTo>
                  <a:lnTo>
                    <a:pt x="1" y="19989"/>
                  </a:lnTo>
                  <a:lnTo>
                    <a:pt x="6946" y="21857"/>
                  </a:lnTo>
                  <a:lnTo>
                    <a:pt x="8234" y="21340"/>
                  </a:lnTo>
                  <a:lnTo>
                    <a:pt x="8234" y="19319"/>
                  </a:lnTo>
                  <a:lnTo>
                    <a:pt x="6289" y="18701"/>
                  </a:lnTo>
                  <a:lnTo>
                    <a:pt x="4547" y="18094"/>
                  </a:lnTo>
                  <a:lnTo>
                    <a:pt x="4092" y="16958"/>
                  </a:lnTo>
                  <a:lnTo>
                    <a:pt x="5052" y="16781"/>
                  </a:lnTo>
                  <a:lnTo>
                    <a:pt x="7350" y="18284"/>
                  </a:lnTo>
                  <a:lnTo>
                    <a:pt x="9433" y="18284"/>
                  </a:lnTo>
                  <a:lnTo>
                    <a:pt x="11605" y="19079"/>
                  </a:lnTo>
                  <a:lnTo>
                    <a:pt x="12464" y="15620"/>
                  </a:lnTo>
                  <a:lnTo>
                    <a:pt x="14181" y="13953"/>
                  </a:lnTo>
                  <a:lnTo>
                    <a:pt x="15797" y="12690"/>
                  </a:lnTo>
                  <a:lnTo>
                    <a:pt x="15797" y="10948"/>
                  </a:lnTo>
                  <a:lnTo>
                    <a:pt x="19106" y="9811"/>
                  </a:lnTo>
                  <a:lnTo>
                    <a:pt x="21833" y="8283"/>
                  </a:lnTo>
                  <a:lnTo>
                    <a:pt x="23853" y="6579"/>
                  </a:lnTo>
                  <a:lnTo>
                    <a:pt x="26063" y="5783"/>
                  </a:lnTo>
                  <a:lnTo>
                    <a:pt x="27414" y="3637"/>
                  </a:lnTo>
                  <a:lnTo>
                    <a:pt x="26265" y="1452"/>
                  </a:lnTo>
                  <a:lnTo>
                    <a:pt x="2320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9" name="Google Shape;9499;p131"/>
            <p:cNvSpPr/>
            <p:nvPr/>
          </p:nvSpPr>
          <p:spPr>
            <a:xfrm>
              <a:off x="4084209" y="2964628"/>
              <a:ext cx="22712" cy="26600"/>
            </a:xfrm>
            <a:custGeom>
              <a:avLst/>
              <a:gdLst/>
              <a:ahLst/>
              <a:cxnLst/>
              <a:rect l="l" t="t" r="r" b="b"/>
              <a:pathLst>
                <a:path w="2804" h="3284" extrusionOk="0">
                  <a:moveTo>
                    <a:pt x="1730" y="998"/>
                  </a:moveTo>
                  <a:lnTo>
                    <a:pt x="2084" y="1667"/>
                  </a:lnTo>
                  <a:lnTo>
                    <a:pt x="1692" y="2399"/>
                  </a:lnTo>
                  <a:lnTo>
                    <a:pt x="935" y="1945"/>
                  </a:lnTo>
                  <a:cubicBezTo>
                    <a:pt x="1200" y="1629"/>
                    <a:pt x="1516" y="1250"/>
                    <a:pt x="1730" y="998"/>
                  </a:cubicBezTo>
                  <a:close/>
                  <a:moveTo>
                    <a:pt x="1920" y="0"/>
                  </a:moveTo>
                  <a:lnTo>
                    <a:pt x="1617" y="227"/>
                  </a:lnTo>
                  <a:cubicBezTo>
                    <a:pt x="1288" y="480"/>
                    <a:pt x="392" y="1616"/>
                    <a:pt x="228" y="1844"/>
                  </a:cubicBezTo>
                  <a:lnTo>
                    <a:pt x="0" y="2121"/>
                  </a:lnTo>
                  <a:lnTo>
                    <a:pt x="1932" y="3283"/>
                  </a:lnTo>
                  <a:lnTo>
                    <a:pt x="2804" y="1654"/>
                  </a:lnTo>
                  <a:lnTo>
                    <a:pt x="192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0" name="Google Shape;9500;p131"/>
            <p:cNvSpPr/>
            <p:nvPr/>
          </p:nvSpPr>
          <p:spPr>
            <a:xfrm>
              <a:off x="4112948" y="2899164"/>
              <a:ext cx="23944" cy="40613"/>
            </a:xfrm>
            <a:custGeom>
              <a:avLst/>
              <a:gdLst/>
              <a:ahLst/>
              <a:cxnLst/>
              <a:rect l="l" t="t" r="r" b="b"/>
              <a:pathLst>
                <a:path w="2956" h="5014" extrusionOk="0">
                  <a:moveTo>
                    <a:pt x="1478" y="1263"/>
                  </a:moveTo>
                  <a:lnTo>
                    <a:pt x="2084" y="2236"/>
                  </a:lnTo>
                  <a:lnTo>
                    <a:pt x="859" y="2943"/>
                  </a:lnTo>
                  <a:lnTo>
                    <a:pt x="859" y="3637"/>
                  </a:lnTo>
                  <a:lnTo>
                    <a:pt x="670" y="2779"/>
                  </a:lnTo>
                  <a:lnTo>
                    <a:pt x="1478" y="1263"/>
                  </a:lnTo>
                  <a:close/>
                  <a:moveTo>
                    <a:pt x="1440" y="1"/>
                  </a:moveTo>
                  <a:lnTo>
                    <a:pt x="1" y="2690"/>
                  </a:lnTo>
                  <a:lnTo>
                    <a:pt x="531" y="5014"/>
                  </a:lnTo>
                  <a:lnTo>
                    <a:pt x="1491" y="5014"/>
                  </a:lnTo>
                  <a:lnTo>
                    <a:pt x="1491" y="3296"/>
                  </a:lnTo>
                  <a:lnTo>
                    <a:pt x="2955" y="2463"/>
                  </a:lnTo>
                  <a:lnTo>
                    <a:pt x="144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1" name="Google Shape;9501;p131"/>
            <p:cNvSpPr/>
            <p:nvPr/>
          </p:nvSpPr>
          <p:spPr>
            <a:xfrm>
              <a:off x="4082062" y="2875237"/>
              <a:ext cx="32732" cy="56255"/>
            </a:xfrm>
            <a:custGeom>
              <a:avLst/>
              <a:gdLst/>
              <a:ahLst/>
              <a:cxnLst/>
              <a:rect l="l" t="t" r="r" b="b"/>
              <a:pathLst>
                <a:path w="4041" h="6945" extrusionOk="0">
                  <a:moveTo>
                    <a:pt x="1528" y="808"/>
                  </a:moveTo>
                  <a:lnTo>
                    <a:pt x="3422" y="1275"/>
                  </a:lnTo>
                  <a:lnTo>
                    <a:pt x="3422" y="2614"/>
                  </a:lnTo>
                  <a:lnTo>
                    <a:pt x="2109" y="5202"/>
                  </a:lnTo>
                  <a:lnTo>
                    <a:pt x="1970" y="4735"/>
                  </a:lnTo>
                  <a:lnTo>
                    <a:pt x="834" y="3043"/>
                  </a:lnTo>
                  <a:lnTo>
                    <a:pt x="1528" y="2437"/>
                  </a:lnTo>
                  <a:lnTo>
                    <a:pt x="1528" y="808"/>
                  </a:lnTo>
                  <a:close/>
                  <a:moveTo>
                    <a:pt x="884" y="0"/>
                  </a:moveTo>
                  <a:lnTo>
                    <a:pt x="884" y="2147"/>
                  </a:lnTo>
                  <a:lnTo>
                    <a:pt x="0" y="2955"/>
                  </a:lnTo>
                  <a:lnTo>
                    <a:pt x="1389" y="4950"/>
                  </a:lnTo>
                  <a:lnTo>
                    <a:pt x="1932" y="6945"/>
                  </a:lnTo>
                  <a:lnTo>
                    <a:pt x="4041" y="2765"/>
                  </a:lnTo>
                  <a:lnTo>
                    <a:pt x="4041" y="783"/>
                  </a:lnTo>
                  <a:lnTo>
                    <a:pt x="88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2" name="Google Shape;9502;p131"/>
            <p:cNvSpPr/>
            <p:nvPr/>
          </p:nvSpPr>
          <p:spPr>
            <a:xfrm>
              <a:off x="4058637" y="2930973"/>
              <a:ext cx="40208" cy="41634"/>
            </a:xfrm>
            <a:custGeom>
              <a:avLst/>
              <a:gdLst/>
              <a:ahLst/>
              <a:cxnLst/>
              <a:rect l="l" t="t" r="r" b="b"/>
              <a:pathLst>
                <a:path w="4964" h="5140" extrusionOk="0">
                  <a:moveTo>
                    <a:pt x="3524" y="897"/>
                  </a:moveTo>
                  <a:lnTo>
                    <a:pt x="4180" y="1844"/>
                  </a:lnTo>
                  <a:cubicBezTo>
                    <a:pt x="3675" y="2526"/>
                    <a:pt x="2968" y="3473"/>
                    <a:pt x="2753" y="3738"/>
                  </a:cubicBezTo>
                  <a:cubicBezTo>
                    <a:pt x="2577" y="3789"/>
                    <a:pt x="2261" y="3903"/>
                    <a:pt x="1693" y="4130"/>
                  </a:cubicBezTo>
                  <a:lnTo>
                    <a:pt x="1933" y="2981"/>
                  </a:lnTo>
                  <a:lnTo>
                    <a:pt x="632" y="2173"/>
                  </a:lnTo>
                  <a:lnTo>
                    <a:pt x="632" y="910"/>
                  </a:lnTo>
                  <a:lnTo>
                    <a:pt x="2501" y="1604"/>
                  </a:lnTo>
                  <a:lnTo>
                    <a:pt x="3524" y="897"/>
                  </a:lnTo>
                  <a:close/>
                  <a:moveTo>
                    <a:pt x="1" y="1"/>
                  </a:moveTo>
                  <a:lnTo>
                    <a:pt x="1" y="2526"/>
                  </a:lnTo>
                  <a:lnTo>
                    <a:pt x="1225" y="3284"/>
                  </a:lnTo>
                  <a:lnTo>
                    <a:pt x="834" y="5140"/>
                  </a:lnTo>
                  <a:lnTo>
                    <a:pt x="1377" y="4925"/>
                  </a:lnTo>
                  <a:cubicBezTo>
                    <a:pt x="1996" y="4685"/>
                    <a:pt x="2690" y="4420"/>
                    <a:pt x="2905" y="4344"/>
                  </a:cubicBezTo>
                  <a:cubicBezTo>
                    <a:pt x="2916" y="4347"/>
                    <a:pt x="2927" y="4348"/>
                    <a:pt x="2938" y="4348"/>
                  </a:cubicBezTo>
                  <a:cubicBezTo>
                    <a:pt x="3130" y="4348"/>
                    <a:pt x="3368" y="4002"/>
                    <a:pt x="4824" y="2021"/>
                  </a:cubicBezTo>
                  <a:lnTo>
                    <a:pt x="4963" y="1832"/>
                  </a:lnTo>
                  <a:lnTo>
                    <a:pt x="3688" y="13"/>
                  </a:lnTo>
                  <a:lnTo>
                    <a:pt x="2412" y="885"/>
                  </a:lnTo>
                  <a:lnTo>
                    <a:pt x="1"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3" name="Google Shape;9503;p131"/>
            <p:cNvSpPr/>
            <p:nvPr/>
          </p:nvSpPr>
          <p:spPr>
            <a:xfrm>
              <a:off x="3987657" y="2920751"/>
              <a:ext cx="67918" cy="50738"/>
            </a:xfrm>
            <a:custGeom>
              <a:avLst/>
              <a:gdLst/>
              <a:ahLst/>
              <a:cxnLst/>
              <a:rect l="l" t="t" r="r" b="b"/>
              <a:pathLst>
                <a:path w="8385" h="6264" extrusionOk="0">
                  <a:moveTo>
                    <a:pt x="2652" y="909"/>
                  </a:moveTo>
                  <a:lnTo>
                    <a:pt x="3094" y="1793"/>
                  </a:lnTo>
                  <a:lnTo>
                    <a:pt x="3094" y="3359"/>
                  </a:lnTo>
                  <a:lnTo>
                    <a:pt x="5064" y="3788"/>
                  </a:lnTo>
                  <a:lnTo>
                    <a:pt x="5632" y="2475"/>
                  </a:lnTo>
                  <a:lnTo>
                    <a:pt x="7122" y="1427"/>
                  </a:lnTo>
                  <a:lnTo>
                    <a:pt x="7728" y="3132"/>
                  </a:lnTo>
                  <a:lnTo>
                    <a:pt x="7476" y="4887"/>
                  </a:lnTo>
                  <a:lnTo>
                    <a:pt x="5582" y="4382"/>
                  </a:lnTo>
                  <a:lnTo>
                    <a:pt x="4395" y="5000"/>
                  </a:lnTo>
                  <a:lnTo>
                    <a:pt x="2210" y="5531"/>
                  </a:lnTo>
                  <a:lnTo>
                    <a:pt x="1503" y="4356"/>
                  </a:lnTo>
                  <a:lnTo>
                    <a:pt x="733" y="2664"/>
                  </a:lnTo>
                  <a:cubicBezTo>
                    <a:pt x="1288" y="2033"/>
                    <a:pt x="1920" y="1364"/>
                    <a:pt x="2084" y="1263"/>
                  </a:cubicBezTo>
                  <a:lnTo>
                    <a:pt x="2652" y="909"/>
                  </a:lnTo>
                  <a:close/>
                  <a:moveTo>
                    <a:pt x="2917" y="0"/>
                  </a:moveTo>
                  <a:lnTo>
                    <a:pt x="1831" y="682"/>
                  </a:lnTo>
                  <a:cubicBezTo>
                    <a:pt x="1705" y="745"/>
                    <a:pt x="1352" y="1010"/>
                    <a:pt x="139" y="2387"/>
                  </a:cubicBezTo>
                  <a:lnTo>
                    <a:pt x="0" y="2551"/>
                  </a:lnTo>
                  <a:lnTo>
                    <a:pt x="947" y="4647"/>
                  </a:lnTo>
                  <a:lnTo>
                    <a:pt x="1907" y="6263"/>
                  </a:lnTo>
                  <a:lnTo>
                    <a:pt x="4584" y="5606"/>
                  </a:lnTo>
                  <a:lnTo>
                    <a:pt x="5645" y="5051"/>
                  </a:lnTo>
                  <a:lnTo>
                    <a:pt x="8006" y="5682"/>
                  </a:lnTo>
                  <a:lnTo>
                    <a:pt x="8385" y="3068"/>
                  </a:lnTo>
                  <a:lnTo>
                    <a:pt x="7438" y="429"/>
                  </a:lnTo>
                  <a:lnTo>
                    <a:pt x="5127" y="2058"/>
                  </a:lnTo>
                  <a:lnTo>
                    <a:pt x="4710" y="3043"/>
                  </a:lnTo>
                  <a:lnTo>
                    <a:pt x="3738" y="2841"/>
                  </a:lnTo>
                  <a:lnTo>
                    <a:pt x="3738" y="1642"/>
                  </a:lnTo>
                  <a:lnTo>
                    <a:pt x="291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4" name="Google Shape;9504;p131"/>
            <p:cNvSpPr/>
            <p:nvPr/>
          </p:nvSpPr>
          <p:spPr>
            <a:xfrm>
              <a:off x="3965568" y="2890270"/>
              <a:ext cx="59738" cy="36823"/>
            </a:xfrm>
            <a:custGeom>
              <a:avLst/>
              <a:gdLst/>
              <a:ahLst/>
              <a:cxnLst/>
              <a:rect l="l" t="t" r="r" b="b"/>
              <a:pathLst>
                <a:path w="7375" h="4546" extrusionOk="0">
                  <a:moveTo>
                    <a:pt x="5632" y="707"/>
                  </a:moveTo>
                  <a:lnTo>
                    <a:pt x="6503" y="1175"/>
                  </a:lnTo>
                  <a:lnTo>
                    <a:pt x="5960" y="2084"/>
                  </a:lnTo>
                  <a:lnTo>
                    <a:pt x="4874" y="3144"/>
                  </a:lnTo>
                  <a:lnTo>
                    <a:pt x="3561" y="3372"/>
                  </a:lnTo>
                  <a:lnTo>
                    <a:pt x="2033" y="3877"/>
                  </a:lnTo>
                  <a:lnTo>
                    <a:pt x="909" y="3511"/>
                  </a:lnTo>
                  <a:lnTo>
                    <a:pt x="1477" y="2412"/>
                  </a:lnTo>
                  <a:lnTo>
                    <a:pt x="4116" y="1276"/>
                  </a:lnTo>
                  <a:lnTo>
                    <a:pt x="5632" y="707"/>
                  </a:lnTo>
                  <a:close/>
                  <a:moveTo>
                    <a:pt x="5682" y="0"/>
                  </a:moveTo>
                  <a:lnTo>
                    <a:pt x="3877" y="695"/>
                  </a:lnTo>
                  <a:lnTo>
                    <a:pt x="1010" y="1920"/>
                  </a:lnTo>
                  <a:lnTo>
                    <a:pt x="0" y="3877"/>
                  </a:lnTo>
                  <a:lnTo>
                    <a:pt x="2033" y="4546"/>
                  </a:lnTo>
                  <a:lnTo>
                    <a:pt x="3687" y="4003"/>
                  </a:lnTo>
                  <a:lnTo>
                    <a:pt x="5177" y="3750"/>
                  </a:lnTo>
                  <a:lnTo>
                    <a:pt x="6427" y="2513"/>
                  </a:lnTo>
                  <a:lnTo>
                    <a:pt x="7374" y="947"/>
                  </a:lnTo>
                  <a:lnTo>
                    <a:pt x="568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5" name="Google Shape;9505;p131"/>
            <p:cNvSpPr/>
            <p:nvPr/>
          </p:nvSpPr>
          <p:spPr>
            <a:xfrm>
              <a:off x="4031737" y="2904073"/>
              <a:ext cx="33356" cy="18833"/>
            </a:xfrm>
            <a:custGeom>
              <a:avLst/>
              <a:gdLst/>
              <a:ahLst/>
              <a:cxnLst/>
              <a:rect l="l" t="t" r="r" b="b"/>
              <a:pathLst>
                <a:path w="4118" h="2325" extrusionOk="0">
                  <a:moveTo>
                    <a:pt x="2526" y="632"/>
                  </a:moveTo>
                  <a:lnTo>
                    <a:pt x="1453" y="1491"/>
                  </a:lnTo>
                  <a:lnTo>
                    <a:pt x="809" y="860"/>
                  </a:lnTo>
                  <a:lnTo>
                    <a:pt x="973" y="632"/>
                  </a:lnTo>
                  <a:close/>
                  <a:moveTo>
                    <a:pt x="632" y="1"/>
                  </a:moveTo>
                  <a:lnTo>
                    <a:pt x="1" y="948"/>
                  </a:lnTo>
                  <a:lnTo>
                    <a:pt x="1402" y="2324"/>
                  </a:lnTo>
                  <a:lnTo>
                    <a:pt x="2829" y="1213"/>
                  </a:lnTo>
                  <a:lnTo>
                    <a:pt x="411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6" name="Google Shape;9506;p131"/>
            <p:cNvSpPr/>
            <p:nvPr/>
          </p:nvSpPr>
          <p:spPr>
            <a:xfrm>
              <a:off x="4049841" y="2877999"/>
              <a:ext cx="19035" cy="25264"/>
            </a:xfrm>
            <a:custGeom>
              <a:avLst/>
              <a:gdLst/>
              <a:ahLst/>
              <a:cxnLst/>
              <a:rect l="l" t="t" r="r" b="b"/>
              <a:pathLst>
                <a:path w="2350" h="3119" extrusionOk="0">
                  <a:moveTo>
                    <a:pt x="948" y="745"/>
                  </a:moveTo>
                  <a:lnTo>
                    <a:pt x="1718" y="934"/>
                  </a:lnTo>
                  <a:lnTo>
                    <a:pt x="1718" y="1654"/>
                  </a:lnTo>
                  <a:lnTo>
                    <a:pt x="1680" y="1768"/>
                  </a:lnTo>
                  <a:lnTo>
                    <a:pt x="1364" y="1326"/>
                  </a:lnTo>
                  <a:lnTo>
                    <a:pt x="821" y="972"/>
                  </a:lnTo>
                  <a:lnTo>
                    <a:pt x="948" y="745"/>
                  </a:lnTo>
                  <a:close/>
                  <a:moveTo>
                    <a:pt x="607" y="0"/>
                  </a:moveTo>
                  <a:lnTo>
                    <a:pt x="1" y="1200"/>
                  </a:lnTo>
                  <a:lnTo>
                    <a:pt x="885" y="1755"/>
                  </a:lnTo>
                  <a:lnTo>
                    <a:pt x="1857" y="3119"/>
                  </a:lnTo>
                  <a:lnTo>
                    <a:pt x="2324" y="1818"/>
                  </a:lnTo>
                  <a:lnTo>
                    <a:pt x="2349" y="442"/>
                  </a:lnTo>
                  <a:lnTo>
                    <a:pt x="60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7" name="Google Shape;9507;p131"/>
            <p:cNvSpPr/>
            <p:nvPr/>
          </p:nvSpPr>
          <p:spPr>
            <a:xfrm>
              <a:off x="3901335" y="2948769"/>
              <a:ext cx="65359" cy="67619"/>
            </a:xfrm>
            <a:custGeom>
              <a:avLst/>
              <a:gdLst/>
              <a:ahLst/>
              <a:cxnLst/>
              <a:rect l="l" t="t" r="r" b="b"/>
              <a:pathLst>
                <a:path w="8069" h="8348" extrusionOk="0">
                  <a:moveTo>
                    <a:pt x="5859" y="708"/>
                  </a:moveTo>
                  <a:lnTo>
                    <a:pt x="6301" y="1428"/>
                  </a:lnTo>
                  <a:lnTo>
                    <a:pt x="7438" y="2223"/>
                  </a:lnTo>
                  <a:lnTo>
                    <a:pt x="7438" y="3814"/>
                  </a:lnTo>
                  <a:lnTo>
                    <a:pt x="6049" y="4673"/>
                  </a:lnTo>
                  <a:lnTo>
                    <a:pt x="4521" y="5304"/>
                  </a:lnTo>
                  <a:lnTo>
                    <a:pt x="2260" y="7716"/>
                  </a:lnTo>
                  <a:lnTo>
                    <a:pt x="1225" y="7716"/>
                  </a:lnTo>
                  <a:lnTo>
                    <a:pt x="695" y="5367"/>
                  </a:lnTo>
                  <a:lnTo>
                    <a:pt x="1642" y="4584"/>
                  </a:lnTo>
                  <a:lnTo>
                    <a:pt x="3018" y="2791"/>
                  </a:lnTo>
                  <a:lnTo>
                    <a:pt x="3018" y="1428"/>
                  </a:lnTo>
                  <a:cubicBezTo>
                    <a:pt x="3422" y="1327"/>
                    <a:pt x="4003" y="1163"/>
                    <a:pt x="4281" y="998"/>
                  </a:cubicBezTo>
                  <a:lnTo>
                    <a:pt x="5859" y="708"/>
                  </a:lnTo>
                  <a:close/>
                  <a:moveTo>
                    <a:pt x="6175" y="1"/>
                  </a:moveTo>
                  <a:lnTo>
                    <a:pt x="4117" y="380"/>
                  </a:lnTo>
                  <a:lnTo>
                    <a:pt x="4028" y="405"/>
                  </a:lnTo>
                  <a:lnTo>
                    <a:pt x="3965" y="443"/>
                  </a:lnTo>
                  <a:cubicBezTo>
                    <a:pt x="3851" y="544"/>
                    <a:pt x="3182" y="733"/>
                    <a:pt x="2639" y="872"/>
                  </a:cubicBezTo>
                  <a:lnTo>
                    <a:pt x="2399" y="923"/>
                  </a:lnTo>
                  <a:lnTo>
                    <a:pt x="2399" y="2564"/>
                  </a:lnTo>
                  <a:lnTo>
                    <a:pt x="1225" y="4105"/>
                  </a:lnTo>
                  <a:lnTo>
                    <a:pt x="0" y="5115"/>
                  </a:lnTo>
                  <a:lnTo>
                    <a:pt x="733" y="8347"/>
                  </a:lnTo>
                  <a:lnTo>
                    <a:pt x="2538" y="8347"/>
                  </a:lnTo>
                  <a:lnTo>
                    <a:pt x="4836" y="5847"/>
                  </a:lnTo>
                  <a:lnTo>
                    <a:pt x="6352" y="5228"/>
                  </a:lnTo>
                  <a:lnTo>
                    <a:pt x="8069" y="4168"/>
                  </a:lnTo>
                  <a:lnTo>
                    <a:pt x="8069" y="1870"/>
                  </a:lnTo>
                  <a:lnTo>
                    <a:pt x="6806" y="1024"/>
                  </a:lnTo>
                  <a:lnTo>
                    <a:pt x="6175"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8" name="Google Shape;9508;p131"/>
            <p:cNvSpPr/>
            <p:nvPr/>
          </p:nvSpPr>
          <p:spPr>
            <a:xfrm>
              <a:off x="3925781" y="2984878"/>
              <a:ext cx="113125" cy="93182"/>
            </a:xfrm>
            <a:custGeom>
              <a:avLst/>
              <a:gdLst/>
              <a:ahLst/>
              <a:cxnLst/>
              <a:rect l="l" t="t" r="r" b="b"/>
              <a:pathLst>
                <a:path w="13966" h="11504" extrusionOk="0">
                  <a:moveTo>
                    <a:pt x="12274" y="682"/>
                  </a:moveTo>
                  <a:lnTo>
                    <a:pt x="13006" y="1414"/>
                  </a:lnTo>
                  <a:lnTo>
                    <a:pt x="11238" y="2766"/>
                  </a:lnTo>
                  <a:lnTo>
                    <a:pt x="10064" y="6061"/>
                  </a:lnTo>
                  <a:lnTo>
                    <a:pt x="11478" y="9092"/>
                  </a:lnTo>
                  <a:lnTo>
                    <a:pt x="10683" y="10178"/>
                  </a:lnTo>
                  <a:lnTo>
                    <a:pt x="9129" y="10784"/>
                  </a:lnTo>
                  <a:lnTo>
                    <a:pt x="7059" y="9117"/>
                  </a:lnTo>
                  <a:lnTo>
                    <a:pt x="4975" y="10203"/>
                  </a:lnTo>
                  <a:lnTo>
                    <a:pt x="2399" y="10203"/>
                  </a:lnTo>
                  <a:lnTo>
                    <a:pt x="2134" y="8915"/>
                  </a:lnTo>
                  <a:lnTo>
                    <a:pt x="1465" y="7640"/>
                  </a:lnTo>
                  <a:lnTo>
                    <a:pt x="4937" y="7349"/>
                  </a:lnTo>
                  <a:lnTo>
                    <a:pt x="3245" y="6415"/>
                  </a:lnTo>
                  <a:lnTo>
                    <a:pt x="644" y="6415"/>
                  </a:lnTo>
                  <a:lnTo>
                    <a:pt x="644" y="4559"/>
                  </a:lnTo>
                  <a:lnTo>
                    <a:pt x="4495" y="4053"/>
                  </a:lnTo>
                  <a:lnTo>
                    <a:pt x="1781" y="3132"/>
                  </a:lnTo>
                  <a:lnTo>
                    <a:pt x="2008" y="2399"/>
                  </a:lnTo>
                  <a:lnTo>
                    <a:pt x="5253" y="1377"/>
                  </a:lnTo>
                  <a:lnTo>
                    <a:pt x="8208" y="2071"/>
                  </a:lnTo>
                  <a:lnTo>
                    <a:pt x="7627" y="4003"/>
                  </a:lnTo>
                  <a:lnTo>
                    <a:pt x="9193" y="5026"/>
                  </a:lnTo>
                  <a:lnTo>
                    <a:pt x="10190" y="1086"/>
                  </a:lnTo>
                  <a:lnTo>
                    <a:pt x="12274" y="682"/>
                  </a:lnTo>
                  <a:close/>
                  <a:moveTo>
                    <a:pt x="12488" y="0"/>
                  </a:moveTo>
                  <a:lnTo>
                    <a:pt x="9685" y="543"/>
                  </a:lnTo>
                  <a:lnTo>
                    <a:pt x="8801" y="4016"/>
                  </a:lnTo>
                  <a:lnTo>
                    <a:pt x="8372" y="3738"/>
                  </a:lnTo>
                  <a:lnTo>
                    <a:pt x="9003" y="1616"/>
                  </a:lnTo>
                  <a:lnTo>
                    <a:pt x="5228" y="733"/>
                  </a:lnTo>
                  <a:lnTo>
                    <a:pt x="1503" y="1907"/>
                  </a:lnTo>
                  <a:lnTo>
                    <a:pt x="998" y="3536"/>
                  </a:lnTo>
                  <a:lnTo>
                    <a:pt x="1717" y="3788"/>
                  </a:lnTo>
                  <a:lnTo>
                    <a:pt x="0" y="4003"/>
                  </a:lnTo>
                  <a:lnTo>
                    <a:pt x="0" y="7046"/>
                  </a:lnTo>
                  <a:lnTo>
                    <a:pt x="1010" y="7046"/>
                  </a:lnTo>
                  <a:lnTo>
                    <a:pt x="442" y="7097"/>
                  </a:lnTo>
                  <a:lnTo>
                    <a:pt x="1515" y="9079"/>
                  </a:lnTo>
                  <a:lnTo>
                    <a:pt x="1882" y="10834"/>
                  </a:lnTo>
                  <a:lnTo>
                    <a:pt x="5127" y="10834"/>
                  </a:lnTo>
                  <a:lnTo>
                    <a:pt x="6983" y="9862"/>
                  </a:lnTo>
                  <a:lnTo>
                    <a:pt x="9016" y="11503"/>
                  </a:lnTo>
                  <a:lnTo>
                    <a:pt x="11087" y="10708"/>
                  </a:lnTo>
                  <a:lnTo>
                    <a:pt x="12210" y="9167"/>
                  </a:lnTo>
                  <a:lnTo>
                    <a:pt x="10758" y="6023"/>
                  </a:lnTo>
                  <a:lnTo>
                    <a:pt x="11781" y="3144"/>
                  </a:lnTo>
                  <a:lnTo>
                    <a:pt x="13966" y="1490"/>
                  </a:lnTo>
                  <a:lnTo>
                    <a:pt x="12488"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9" name="Google Shape;9509;p131"/>
            <p:cNvSpPr/>
            <p:nvPr/>
          </p:nvSpPr>
          <p:spPr>
            <a:xfrm>
              <a:off x="4032247" y="2985591"/>
              <a:ext cx="36628" cy="61787"/>
            </a:xfrm>
            <a:custGeom>
              <a:avLst/>
              <a:gdLst/>
              <a:ahLst/>
              <a:cxnLst/>
              <a:rect l="l" t="t" r="r" b="b"/>
              <a:pathLst>
                <a:path w="4522" h="7628" extrusionOk="0">
                  <a:moveTo>
                    <a:pt x="3044" y="1150"/>
                  </a:moveTo>
                  <a:lnTo>
                    <a:pt x="3890" y="2034"/>
                  </a:lnTo>
                  <a:lnTo>
                    <a:pt x="3890" y="3726"/>
                  </a:lnTo>
                  <a:lnTo>
                    <a:pt x="3145" y="5380"/>
                  </a:lnTo>
                  <a:lnTo>
                    <a:pt x="1503" y="6630"/>
                  </a:lnTo>
                  <a:lnTo>
                    <a:pt x="1049" y="5519"/>
                  </a:lnTo>
                  <a:lnTo>
                    <a:pt x="683" y="3877"/>
                  </a:lnTo>
                  <a:lnTo>
                    <a:pt x="1238" y="2981"/>
                  </a:lnTo>
                  <a:lnTo>
                    <a:pt x="1781" y="5089"/>
                  </a:lnTo>
                  <a:lnTo>
                    <a:pt x="2678" y="2034"/>
                  </a:lnTo>
                  <a:lnTo>
                    <a:pt x="3044" y="1150"/>
                  </a:lnTo>
                  <a:close/>
                  <a:moveTo>
                    <a:pt x="2842" y="1"/>
                  </a:moveTo>
                  <a:lnTo>
                    <a:pt x="2084" y="1819"/>
                  </a:lnTo>
                  <a:lnTo>
                    <a:pt x="1819" y="2715"/>
                  </a:lnTo>
                  <a:lnTo>
                    <a:pt x="1491" y="1427"/>
                  </a:lnTo>
                  <a:lnTo>
                    <a:pt x="1" y="3763"/>
                  </a:lnTo>
                  <a:lnTo>
                    <a:pt x="443" y="5708"/>
                  </a:lnTo>
                  <a:lnTo>
                    <a:pt x="1238" y="7627"/>
                  </a:lnTo>
                  <a:lnTo>
                    <a:pt x="3650" y="5784"/>
                  </a:lnTo>
                  <a:lnTo>
                    <a:pt x="4496" y="3915"/>
                  </a:lnTo>
                  <a:lnTo>
                    <a:pt x="4521" y="1781"/>
                  </a:lnTo>
                  <a:lnTo>
                    <a:pt x="2842"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0" name="Google Shape;9510;p131"/>
            <p:cNvSpPr/>
            <p:nvPr/>
          </p:nvSpPr>
          <p:spPr>
            <a:xfrm>
              <a:off x="4014962" y="3063627"/>
              <a:ext cx="32027" cy="29363"/>
            </a:xfrm>
            <a:custGeom>
              <a:avLst/>
              <a:gdLst/>
              <a:ahLst/>
              <a:cxnLst/>
              <a:rect l="l" t="t" r="r" b="b"/>
              <a:pathLst>
                <a:path w="3954" h="3625" extrusionOk="0">
                  <a:moveTo>
                    <a:pt x="2324" y="1024"/>
                  </a:moveTo>
                  <a:lnTo>
                    <a:pt x="3057" y="2994"/>
                  </a:lnTo>
                  <a:lnTo>
                    <a:pt x="2122" y="2994"/>
                  </a:lnTo>
                  <a:lnTo>
                    <a:pt x="1011" y="2009"/>
                  </a:lnTo>
                  <a:lnTo>
                    <a:pt x="2324" y="1024"/>
                  </a:lnTo>
                  <a:close/>
                  <a:moveTo>
                    <a:pt x="2627" y="1"/>
                  </a:moveTo>
                  <a:lnTo>
                    <a:pt x="1188" y="1112"/>
                  </a:lnTo>
                  <a:lnTo>
                    <a:pt x="1" y="1958"/>
                  </a:lnTo>
                  <a:lnTo>
                    <a:pt x="1882" y="3625"/>
                  </a:lnTo>
                  <a:lnTo>
                    <a:pt x="3953" y="3625"/>
                  </a:lnTo>
                  <a:lnTo>
                    <a:pt x="262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1" name="Google Shape;9511;p131"/>
            <p:cNvSpPr/>
            <p:nvPr/>
          </p:nvSpPr>
          <p:spPr>
            <a:xfrm>
              <a:off x="3514722" y="2942451"/>
              <a:ext cx="832251" cy="1264256"/>
            </a:xfrm>
            <a:custGeom>
              <a:avLst/>
              <a:gdLst/>
              <a:ahLst/>
              <a:cxnLst/>
              <a:rect l="l" t="t" r="r" b="b"/>
              <a:pathLst>
                <a:path w="102747" h="156081" extrusionOk="0">
                  <a:moveTo>
                    <a:pt x="61468" y="29836"/>
                  </a:moveTo>
                  <a:cubicBezTo>
                    <a:pt x="61506" y="29899"/>
                    <a:pt x="61519" y="29962"/>
                    <a:pt x="61506" y="30025"/>
                  </a:cubicBezTo>
                  <a:lnTo>
                    <a:pt x="61342" y="29899"/>
                  </a:lnTo>
                  <a:lnTo>
                    <a:pt x="61468" y="29836"/>
                  </a:lnTo>
                  <a:close/>
                  <a:moveTo>
                    <a:pt x="101181" y="102504"/>
                  </a:moveTo>
                  <a:lnTo>
                    <a:pt x="101282" y="102542"/>
                  </a:lnTo>
                  <a:lnTo>
                    <a:pt x="101193" y="102718"/>
                  </a:lnTo>
                  <a:cubicBezTo>
                    <a:pt x="101155" y="102655"/>
                    <a:pt x="101143" y="102567"/>
                    <a:pt x="101181" y="102504"/>
                  </a:cubicBezTo>
                  <a:close/>
                  <a:moveTo>
                    <a:pt x="22159" y="618"/>
                  </a:moveTo>
                  <a:cubicBezTo>
                    <a:pt x="22328" y="618"/>
                    <a:pt x="22461" y="648"/>
                    <a:pt x="22565" y="692"/>
                  </a:cubicBezTo>
                  <a:cubicBezTo>
                    <a:pt x="22779" y="781"/>
                    <a:pt x="22943" y="970"/>
                    <a:pt x="23019" y="1198"/>
                  </a:cubicBezTo>
                  <a:lnTo>
                    <a:pt x="23385" y="1437"/>
                  </a:lnTo>
                  <a:lnTo>
                    <a:pt x="26075" y="844"/>
                  </a:lnTo>
                  <a:lnTo>
                    <a:pt x="28057" y="2498"/>
                  </a:lnTo>
                  <a:lnTo>
                    <a:pt x="30658" y="4998"/>
                  </a:lnTo>
                  <a:lnTo>
                    <a:pt x="34257" y="6716"/>
                  </a:lnTo>
                  <a:lnTo>
                    <a:pt x="36909" y="8976"/>
                  </a:lnTo>
                  <a:lnTo>
                    <a:pt x="37048" y="9052"/>
                  </a:lnTo>
                  <a:lnTo>
                    <a:pt x="39093" y="9481"/>
                  </a:lnTo>
                  <a:lnTo>
                    <a:pt x="39207" y="9481"/>
                  </a:lnTo>
                  <a:lnTo>
                    <a:pt x="42679" y="9052"/>
                  </a:lnTo>
                  <a:lnTo>
                    <a:pt x="43879" y="9430"/>
                  </a:lnTo>
                  <a:lnTo>
                    <a:pt x="44624" y="11678"/>
                  </a:lnTo>
                  <a:lnTo>
                    <a:pt x="44978" y="11893"/>
                  </a:lnTo>
                  <a:lnTo>
                    <a:pt x="46657" y="11590"/>
                  </a:lnTo>
                  <a:lnTo>
                    <a:pt x="47541" y="12208"/>
                  </a:lnTo>
                  <a:lnTo>
                    <a:pt x="50685" y="15125"/>
                  </a:lnTo>
                  <a:cubicBezTo>
                    <a:pt x="50698" y="15302"/>
                    <a:pt x="50710" y="15668"/>
                    <a:pt x="50761" y="16464"/>
                  </a:cubicBezTo>
                  <a:cubicBezTo>
                    <a:pt x="50761" y="16830"/>
                    <a:pt x="50937" y="17183"/>
                    <a:pt x="51253" y="17385"/>
                  </a:cubicBezTo>
                  <a:cubicBezTo>
                    <a:pt x="51517" y="17561"/>
                    <a:pt x="51851" y="17620"/>
                    <a:pt x="52180" y="17620"/>
                  </a:cubicBezTo>
                  <a:cubicBezTo>
                    <a:pt x="52561" y="17620"/>
                    <a:pt x="52935" y="17541"/>
                    <a:pt x="53185" y="17474"/>
                  </a:cubicBezTo>
                  <a:lnTo>
                    <a:pt x="54094" y="19507"/>
                  </a:lnTo>
                  <a:lnTo>
                    <a:pt x="54637" y="19557"/>
                  </a:lnTo>
                  <a:lnTo>
                    <a:pt x="55370" y="18497"/>
                  </a:lnTo>
                  <a:lnTo>
                    <a:pt x="55988" y="17322"/>
                  </a:lnTo>
                  <a:lnTo>
                    <a:pt x="57807" y="17322"/>
                  </a:lnTo>
                  <a:lnTo>
                    <a:pt x="59562" y="19784"/>
                  </a:lnTo>
                  <a:lnTo>
                    <a:pt x="60016" y="19848"/>
                  </a:lnTo>
                  <a:lnTo>
                    <a:pt x="61418" y="18762"/>
                  </a:lnTo>
                  <a:lnTo>
                    <a:pt x="62744" y="18875"/>
                  </a:lnTo>
                  <a:lnTo>
                    <a:pt x="62744" y="20403"/>
                  </a:lnTo>
                  <a:lnTo>
                    <a:pt x="63198" y="20681"/>
                  </a:lnTo>
                  <a:lnTo>
                    <a:pt x="66204" y="19103"/>
                  </a:lnTo>
                  <a:lnTo>
                    <a:pt x="66355" y="18875"/>
                  </a:lnTo>
                  <a:lnTo>
                    <a:pt x="66709" y="16451"/>
                  </a:lnTo>
                  <a:lnTo>
                    <a:pt x="66658" y="16224"/>
                  </a:lnTo>
                  <a:lnTo>
                    <a:pt x="65913" y="15150"/>
                  </a:lnTo>
                  <a:lnTo>
                    <a:pt x="67542" y="12650"/>
                  </a:lnTo>
                  <a:lnTo>
                    <a:pt x="69613" y="9961"/>
                  </a:lnTo>
                  <a:lnTo>
                    <a:pt x="69676" y="9771"/>
                  </a:lnTo>
                  <a:lnTo>
                    <a:pt x="69676" y="7877"/>
                  </a:lnTo>
                  <a:lnTo>
                    <a:pt x="71709" y="7877"/>
                  </a:lnTo>
                  <a:lnTo>
                    <a:pt x="72631" y="8004"/>
                  </a:lnTo>
                  <a:lnTo>
                    <a:pt x="72984" y="8180"/>
                  </a:lnTo>
                  <a:lnTo>
                    <a:pt x="71570" y="9493"/>
                  </a:lnTo>
                  <a:lnTo>
                    <a:pt x="70636" y="9872"/>
                  </a:lnTo>
                  <a:lnTo>
                    <a:pt x="70472" y="10024"/>
                  </a:lnTo>
                  <a:lnTo>
                    <a:pt x="68413" y="14469"/>
                  </a:lnTo>
                  <a:lnTo>
                    <a:pt x="67290" y="15693"/>
                  </a:lnTo>
                  <a:lnTo>
                    <a:pt x="67226" y="16034"/>
                  </a:lnTo>
                  <a:lnTo>
                    <a:pt x="68274" y="18408"/>
                  </a:lnTo>
                  <a:lnTo>
                    <a:pt x="68780" y="18509"/>
                  </a:lnTo>
                  <a:lnTo>
                    <a:pt x="69108" y="18206"/>
                  </a:lnTo>
                  <a:lnTo>
                    <a:pt x="69108" y="18206"/>
                  </a:lnTo>
                  <a:lnTo>
                    <a:pt x="69045" y="18522"/>
                  </a:lnTo>
                  <a:lnTo>
                    <a:pt x="69045" y="21035"/>
                  </a:lnTo>
                  <a:lnTo>
                    <a:pt x="69537" y="21287"/>
                  </a:lnTo>
                  <a:lnTo>
                    <a:pt x="70686" y="20504"/>
                  </a:lnTo>
                  <a:lnTo>
                    <a:pt x="72315" y="19254"/>
                  </a:lnTo>
                  <a:lnTo>
                    <a:pt x="73262" y="17474"/>
                  </a:lnTo>
                  <a:lnTo>
                    <a:pt x="74525" y="18534"/>
                  </a:lnTo>
                  <a:lnTo>
                    <a:pt x="74929" y="20050"/>
                  </a:lnTo>
                  <a:lnTo>
                    <a:pt x="73982" y="21742"/>
                  </a:lnTo>
                  <a:lnTo>
                    <a:pt x="73805" y="23636"/>
                  </a:lnTo>
                  <a:lnTo>
                    <a:pt x="70699" y="23636"/>
                  </a:lnTo>
                  <a:lnTo>
                    <a:pt x="69752" y="23863"/>
                  </a:lnTo>
                  <a:lnTo>
                    <a:pt x="69613" y="23951"/>
                  </a:lnTo>
                  <a:lnTo>
                    <a:pt x="68350" y="25227"/>
                  </a:lnTo>
                  <a:lnTo>
                    <a:pt x="66797" y="26704"/>
                  </a:lnTo>
                  <a:cubicBezTo>
                    <a:pt x="66721" y="26755"/>
                    <a:pt x="66368" y="26982"/>
                    <a:pt x="64701" y="27954"/>
                  </a:cubicBezTo>
                  <a:lnTo>
                    <a:pt x="64171" y="28270"/>
                  </a:lnTo>
                  <a:lnTo>
                    <a:pt x="63779" y="28510"/>
                  </a:lnTo>
                  <a:cubicBezTo>
                    <a:pt x="63602" y="28535"/>
                    <a:pt x="63299" y="28674"/>
                    <a:pt x="62668" y="28990"/>
                  </a:cubicBezTo>
                  <a:cubicBezTo>
                    <a:pt x="61443" y="29608"/>
                    <a:pt x="61216" y="29684"/>
                    <a:pt x="61178" y="29684"/>
                  </a:cubicBezTo>
                  <a:lnTo>
                    <a:pt x="61178" y="29785"/>
                  </a:lnTo>
                  <a:lnTo>
                    <a:pt x="61039" y="29684"/>
                  </a:lnTo>
                  <a:cubicBezTo>
                    <a:pt x="60938" y="29747"/>
                    <a:pt x="60875" y="29861"/>
                    <a:pt x="60862" y="29974"/>
                  </a:cubicBezTo>
                  <a:lnTo>
                    <a:pt x="60079" y="31868"/>
                  </a:lnTo>
                  <a:lnTo>
                    <a:pt x="59663" y="34381"/>
                  </a:lnTo>
                  <a:lnTo>
                    <a:pt x="59663" y="34457"/>
                  </a:lnTo>
                  <a:lnTo>
                    <a:pt x="59890" y="37222"/>
                  </a:lnTo>
                  <a:lnTo>
                    <a:pt x="60206" y="37500"/>
                  </a:lnTo>
                  <a:lnTo>
                    <a:pt x="61115" y="37500"/>
                  </a:lnTo>
                  <a:lnTo>
                    <a:pt x="62075" y="38321"/>
                  </a:lnTo>
                  <a:lnTo>
                    <a:pt x="64360" y="39685"/>
                  </a:lnTo>
                  <a:lnTo>
                    <a:pt x="66317" y="40669"/>
                  </a:lnTo>
                  <a:lnTo>
                    <a:pt x="65736" y="43195"/>
                  </a:lnTo>
                  <a:lnTo>
                    <a:pt x="65800" y="43460"/>
                  </a:lnTo>
                  <a:lnTo>
                    <a:pt x="67214" y="45278"/>
                  </a:lnTo>
                  <a:lnTo>
                    <a:pt x="67605" y="45354"/>
                  </a:lnTo>
                  <a:lnTo>
                    <a:pt x="68868" y="44723"/>
                  </a:lnTo>
                  <a:lnTo>
                    <a:pt x="69045" y="44445"/>
                  </a:lnTo>
                  <a:lnTo>
                    <a:pt x="69045" y="41516"/>
                  </a:lnTo>
                  <a:lnTo>
                    <a:pt x="70800" y="40884"/>
                  </a:lnTo>
                  <a:lnTo>
                    <a:pt x="73035" y="39028"/>
                  </a:lnTo>
                  <a:lnTo>
                    <a:pt x="73136" y="38750"/>
                  </a:lnTo>
                  <a:lnTo>
                    <a:pt x="72909" y="36414"/>
                  </a:lnTo>
                  <a:lnTo>
                    <a:pt x="72858" y="36275"/>
                  </a:lnTo>
                  <a:lnTo>
                    <a:pt x="72201" y="35253"/>
                  </a:lnTo>
                  <a:lnTo>
                    <a:pt x="73376" y="34015"/>
                  </a:lnTo>
                  <a:lnTo>
                    <a:pt x="73464" y="33800"/>
                  </a:lnTo>
                  <a:lnTo>
                    <a:pt x="73527" y="31250"/>
                  </a:lnTo>
                  <a:lnTo>
                    <a:pt x="74095" y="31199"/>
                  </a:lnTo>
                  <a:lnTo>
                    <a:pt x="76798" y="31199"/>
                  </a:lnTo>
                  <a:lnTo>
                    <a:pt x="77808" y="32247"/>
                  </a:lnTo>
                  <a:lnTo>
                    <a:pt x="77947" y="32323"/>
                  </a:lnTo>
                  <a:lnTo>
                    <a:pt x="79298" y="32702"/>
                  </a:lnTo>
                  <a:lnTo>
                    <a:pt x="78704" y="33813"/>
                  </a:lnTo>
                  <a:lnTo>
                    <a:pt x="78666" y="34015"/>
                  </a:lnTo>
                  <a:lnTo>
                    <a:pt x="78982" y="36061"/>
                  </a:lnTo>
                  <a:lnTo>
                    <a:pt x="79235" y="36326"/>
                  </a:lnTo>
                  <a:lnTo>
                    <a:pt x="81129" y="36730"/>
                  </a:lnTo>
                  <a:lnTo>
                    <a:pt x="81419" y="36629"/>
                  </a:lnTo>
                  <a:lnTo>
                    <a:pt x="82998" y="34861"/>
                  </a:lnTo>
                  <a:lnTo>
                    <a:pt x="83402" y="38523"/>
                  </a:lnTo>
                  <a:lnTo>
                    <a:pt x="83793" y="40657"/>
                  </a:lnTo>
                  <a:lnTo>
                    <a:pt x="83894" y="40834"/>
                  </a:lnTo>
                  <a:lnTo>
                    <a:pt x="85902" y="42715"/>
                  </a:lnTo>
                  <a:cubicBezTo>
                    <a:pt x="86558" y="43864"/>
                    <a:pt x="87253" y="45127"/>
                    <a:pt x="87455" y="45569"/>
                  </a:cubicBezTo>
                  <a:cubicBezTo>
                    <a:pt x="87152" y="45821"/>
                    <a:pt x="86369" y="46415"/>
                    <a:pt x="85687" y="46932"/>
                  </a:cubicBezTo>
                  <a:lnTo>
                    <a:pt x="83162" y="48385"/>
                  </a:lnTo>
                  <a:lnTo>
                    <a:pt x="81028" y="48220"/>
                  </a:lnTo>
                  <a:lnTo>
                    <a:pt x="78654" y="48220"/>
                  </a:lnTo>
                  <a:lnTo>
                    <a:pt x="78515" y="48258"/>
                  </a:lnTo>
                  <a:lnTo>
                    <a:pt x="76065" y="49521"/>
                  </a:lnTo>
                  <a:lnTo>
                    <a:pt x="76343" y="50089"/>
                  </a:lnTo>
                  <a:lnTo>
                    <a:pt x="77934" y="49369"/>
                  </a:lnTo>
                  <a:lnTo>
                    <a:pt x="78502" y="49685"/>
                  </a:lnTo>
                  <a:lnTo>
                    <a:pt x="78502" y="50834"/>
                  </a:lnTo>
                  <a:lnTo>
                    <a:pt x="79235" y="52539"/>
                  </a:lnTo>
                  <a:lnTo>
                    <a:pt x="79550" y="52728"/>
                  </a:lnTo>
                  <a:lnTo>
                    <a:pt x="82556" y="52514"/>
                  </a:lnTo>
                  <a:lnTo>
                    <a:pt x="82934" y="52930"/>
                  </a:lnTo>
                  <a:lnTo>
                    <a:pt x="79828" y="54231"/>
                  </a:lnTo>
                  <a:lnTo>
                    <a:pt x="78048" y="55355"/>
                  </a:lnTo>
                  <a:lnTo>
                    <a:pt x="77113" y="53890"/>
                  </a:lnTo>
                  <a:lnTo>
                    <a:pt x="76671" y="53802"/>
                  </a:lnTo>
                  <a:lnTo>
                    <a:pt x="74146" y="55456"/>
                  </a:lnTo>
                  <a:lnTo>
                    <a:pt x="74032" y="55607"/>
                  </a:lnTo>
                  <a:lnTo>
                    <a:pt x="73237" y="57691"/>
                  </a:lnTo>
                  <a:lnTo>
                    <a:pt x="71797" y="57691"/>
                  </a:lnTo>
                  <a:lnTo>
                    <a:pt x="71583" y="57779"/>
                  </a:lnTo>
                  <a:lnTo>
                    <a:pt x="68982" y="60330"/>
                  </a:lnTo>
                  <a:lnTo>
                    <a:pt x="68136" y="62426"/>
                  </a:lnTo>
                  <a:lnTo>
                    <a:pt x="66671" y="64888"/>
                  </a:lnTo>
                  <a:lnTo>
                    <a:pt x="63741" y="66908"/>
                  </a:lnTo>
                  <a:lnTo>
                    <a:pt x="63640" y="67009"/>
                  </a:lnTo>
                  <a:lnTo>
                    <a:pt x="62618" y="68916"/>
                  </a:lnTo>
                  <a:lnTo>
                    <a:pt x="62580" y="69068"/>
                  </a:lnTo>
                  <a:lnTo>
                    <a:pt x="62731" y="72767"/>
                  </a:lnTo>
                  <a:lnTo>
                    <a:pt x="62491" y="74043"/>
                  </a:lnTo>
                  <a:lnTo>
                    <a:pt x="61620" y="72717"/>
                  </a:lnTo>
                  <a:lnTo>
                    <a:pt x="61393" y="70823"/>
                  </a:lnTo>
                  <a:lnTo>
                    <a:pt x="61178" y="70558"/>
                  </a:lnTo>
                  <a:lnTo>
                    <a:pt x="58413" y="69686"/>
                  </a:lnTo>
                  <a:lnTo>
                    <a:pt x="56190" y="69674"/>
                  </a:lnTo>
                  <a:lnTo>
                    <a:pt x="55913" y="69838"/>
                  </a:lnTo>
                  <a:lnTo>
                    <a:pt x="55471" y="70684"/>
                  </a:lnTo>
                  <a:lnTo>
                    <a:pt x="54423" y="69838"/>
                  </a:lnTo>
                  <a:lnTo>
                    <a:pt x="54183" y="69762"/>
                  </a:lnTo>
                  <a:lnTo>
                    <a:pt x="51266" y="70166"/>
                  </a:lnTo>
                  <a:lnTo>
                    <a:pt x="51114" y="70229"/>
                  </a:lnTo>
                  <a:lnTo>
                    <a:pt x="48362" y="72287"/>
                  </a:lnTo>
                  <a:lnTo>
                    <a:pt x="48248" y="72452"/>
                  </a:lnTo>
                  <a:lnTo>
                    <a:pt x="47377" y="75381"/>
                  </a:lnTo>
                  <a:lnTo>
                    <a:pt x="47377" y="75507"/>
                  </a:lnTo>
                  <a:lnTo>
                    <a:pt x="47768" y="79093"/>
                  </a:lnTo>
                  <a:lnTo>
                    <a:pt x="47819" y="79245"/>
                  </a:lnTo>
                  <a:lnTo>
                    <a:pt x="49801" y="81934"/>
                  </a:lnTo>
                  <a:lnTo>
                    <a:pt x="50155" y="82048"/>
                  </a:lnTo>
                  <a:lnTo>
                    <a:pt x="52832" y="81101"/>
                  </a:lnTo>
                  <a:lnTo>
                    <a:pt x="52996" y="80962"/>
                  </a:lnTo>
                  <a:lnTo>
                    <a:pt x="54082" y="79144"/>
                  </a:lnTo>
                  <a:lnTo>
                    <a:pt x="56304" y="79144"/>
                  </a:lnTo>
                  <a:lnTo>
                    <a:pt x="56203" y="79876"/>
                  </a:lnTo>
                  <a:lnTo>
                    <a:pt x="55496" y="81240"/>
                  </a:lnTo>
                  <a:lnTo>
                    <a:pt x="54789" y="83210"/>
                  </a:lnTo>
                  <a:lnTo>
                    <a:pt x="55054" y="83639"/>
                  </a:lnTo>
                  <a:lnTo>
                    <a:pt x="57516" y="83930"/>
                  </a:lnTo>
                  <a:lnTo>
                    <a:pt x="59095" y="84460"/>
                  </a:lnTo>
                  <a:lnTo>
                    <a:pt x="58413" y="86202"/>
                  </a:lnTo>
                  <a:lnTo>
                    <a:pt x="58425" y="86455"/>
                  </a:lnTo>
                  <a:lnTo>
                    <a:pt x="59688" y="89056"/>
                  </a:lnTo>
                  <a:lnTo>
                    <a:pt x="59840" y="89195"/>
                  </a:lnTo>
                  <a:lnTo>
                    <a:pt x="61569" y="90066"/>
                  </a:lnTo>
                  <a:lnTo>
                    <a:pt x="61809" y="90079"/>
                  </a:lnTo>
                  <a:lnTo>
                    <a:pt x="63388" y="89586"/>
                  </a:lnTo>
                  <a:lnTo>
                    <a:pt x="64827" y="90735"/>
                  </a:lnTo>
                  <a:lnTo>
                    <a:pt x="65320" y="90597"/>
                  </a:lnTo>
                  <a:cubicBezTo>
                    <a:pt x="65345" y="90546"/>
                    <a:pt x="65749" y="89397"/>
                    <a:pt x="65863" y="88980"/>
                  </a:cubicBezTo>
                  <a:cubicBezTo>
                    <a:pt x="66166" y="88766"/>
                    <a:pt x="67656" y="88261"/>
                    <a:pt x="68944" y="87882"/>
                  </a:cubicBezTo>
                  <a:lnTo>
                    <a:pt x="71696" y="87806"/>
                  </a:lnTo>
                  <a:lnTo>
                    <a:pt x="74222" y="88437"/>
                  </a:lnTo>
                  <a:lnTo>
                    <a:pt x="76596" y="88665"/>
                  </a:lnTo>
                  <a:lnTo>
                    <a:pt x="78553" y="89788"/>
                  </a:lnTo>
                  <a:lnTo>
                    <a:pt x="80813" y="91973"/>
                  </a:lnTo>
                  <a:lnTo>
                    <a:pt x="81002" y="92061"/>
                  </a:lnTo>
                  <a:lnTo>
                    <a:pt x="83174" y="92289"/>
                  </a:lnTo>
                  <a:lnTo>
                    <a:pt x="86432" y="93362"/>
                  </a:lnTo>
                  <a:lnTo>
                    <a:pt x="87846" y="95370"/>
                  </a:lnTo>
                  <a:lnTo>
                    <a:pt x="89021" y="98097"/>
                  </a:lnTo>
                  <a:lnTo>
                    <a:pt x="89185" y="98274"/>
                  </a:lnTo>
                  <a:lnTo>
                    <a:pt x="91470" y="99221"/>
                  </a:lnTo>
                  <a:lnTo>
                    <a:pt x="93529" y="100016"/>
                  </a:lnTo>
                  <a:lnTo>
                    <a:pt x="95448" y="100345"/>
                  </a:lnTo>
                  <a:lnTo>
                    <a:pt x="98655" y="101595"/>
                  </a:lnTo>
                  <a:cubicBezTo>
                    <a:pt x="100625" y="102365"/>
                    <a:pt x="101092" y="102655"/>
                    <a:pt x="101193" y="102731"/>
                  </a:cubicBezTo>
                  <a:lnTo>
                    <a:pt x="101168" y="102782"/>
                  </a:lnTo>
                  <a:lnTo>
                    <a:pt x="102115" y="104524"/>
                  </a:lnTo>
                  <a:lnTo>
                    <a:pt x="101130" y="106305"/>
                  </a:lnTo>
                  <a:lnTo>
                    <a:pt x="99312" y="108590"/>
                  </a:lnTo>
                  <a:lnTo>
                    <a:pt x="99249" y="108716"/>
                  </a:lnTo>
                  <a:lnTo>
                    <a:pt x="98857" y="110673"/>
                  </a:lnTo>
                  <a:lnTo>
                    <a:pt x="97986" y="113855"/>
                  </a:lnTo>
                  <a:lnTo>
                    <a:pt x="97456" y="117492"/>
                  </a:lnTo>
                  <a:lnTo>
                    <a:pt x="96256" y="118199"/>
                  </a:lnTo>
                  <a:lnTo>
                    <a:pt x="93541" y="119639"/>
                  </a:lnTo>
                  <a:lnTo>
                    <a:pt x="91016" y="121369"/>
                  </a:lnTo>
                  <a:lnTo>
                    <a:pt x="90889" y="121583"/>
                  </a:lnTo>
                  <a:lnTo>
                    <a:pt x="90422" y="124260"/>
                  </a:lnTo>
                  <a:lnTo>
                    <a:pt x="89096" y="126192"/>
                  </a:lnTo>
                  <a:lnTo>
                    <a:pt x="87682" y="128604"/>
                  </a:lnTo>
                  <a:lnTo>
                    <a:pt x="86205" y="130031"/>
                  </a:lnTo>
                  <a:lnTo>
                    <a:pt x="83679" y="129589"/>
                  </a:lnTo>
                  <a:lnTo>
                    <a:pt x="83313" y="129930"/>
                  </a:lnTo>
                  <a:lnTo>
                    <a:pt x="83389" y="130889"/>
                  </a:lnTo>
                  <a:lnTo>
                    <a:pt x="83553" y="132114"/>
                  </a:lnTo>
                  <a:lnTo>
                    <a:pt x="83553" y="134008"/>
                  </a:lnTo>
                  <a:lnTo>
                    <a:pt x="81886" y="134412"/>
                  </a:lnTo>
                  <a:lnTo>
                    <a:pt x="79992" y="134968"/>
                  </a:lnTo>
                  <a:lnTo>
                    <a:pt x="79765" y="135271"/>
                  </a:lnTo>
                  <a:lnTo>
                    <a:pt x="79765" y="135801"/>
                  </a:lnTo>
                  <a:lnTo>
                    <a:pt x="79702" y="137039"/>
                  </a:lnTo>
                  <a:lnTo>
                    <a:pt x="78616" y="136912"/>
                  </a:lnTo>
                  <a:lnTo>
                    <a:pt x="78262" y="137215"/>
                  </a:lnTo>
                  <a:lnTo>
                    <a:pt x="78187" y="138314"/>
                  </a:lnTo>
                  <a:lnTo>
                    <a:pt x="78212" y="138465"/>
                  </a:lnTo>
                  <a:lnTo>
                    <a:pt x="78730" y="139640"/>
                  </a:lnTo>
                  <a:lnTo>
                    <a:pt x="78376" y="141622"/>
                  </a:lnTo>
                  <a:lnTo>
                    <a:pt x="77694" y="142102"/>
                  </a:lnTo>
                  <a:lnTo>
                    <a:pt x="77593" y="142216"/>
                  </a:lnTo>
                  <a:lnTo>
                    <a:pt x="76722" y="143882"/>
                  </a:lnTo>
                  <a:lnTo>
                    <a:pt x="76823" y="144274"/>
                  </a:lnTo>
                  <a:lnTo>
                    <a:pt x="78300" y="145335"/>
                  </a:lnTo>
                  <a:lnTo>
                    <a:pt x="78060" y="146105"/>
                  </a:lnTo>
                  <a:cubicBezTo>
                    <a:pt x="77997" y="146181"/>
                    <a:pt x="77757" y="146484"/>
                    <a:pt x="76924" y="147481"/>
                  </a:cubicBezTo>
                  <a:cubicBezTo>
                    <a:pt x="76444" y="148062"/>
                    <a:pt x="76255" y="148592"/>
                    <a:pt x="76381" y="149059"/>
                  </a:cubicBezTo>
                  <a:cubicBezTo>
                    <a:pt x="76469" y="149388"/>
                    <a:pt x="76697" y="149678"/>
                    <a:pt x="77000" y="149842"/>
                  </a:cubicBezTo>
                  <a:lnTo>
                    <a:pt x="78136" y="152646"/>
                  </a:lnTo>
                  <a:lnTo>
                    <a:pt x="78275" y="152810"/>
                  </a:lnTo>
                  <a:lnTo>
                    <a:pt x="81167" y="154363"/>
                  </a:lnTo>
                  <a:lnTo>
                    <a:pt x="80245" y="155449"/>
                  </a:lnTo>
                  <a:lnTo>
                    <a:pt x="77492" y="155449"/>
                  </a:lnTo>
                  <a:lnTo>
                    <a:pt x="75889" y="154401"/>
                  </a:lnTo>
                  <a:lnTo>
                    <a:pt x="73628" y="151130"/>
                  </a:lnTo>
                  <a:lnTo>
                    <a:pt x="72429" y="147443"/>
                  </a:lnTo>
                  <a:lnTo>
                    <a:pt x="72113" y="145625"/>
                  </a:lnTo>
                  <a:lnTo>
                    <a:pt x="70825" y="143605"/>
                  </a:lnTo>
                  <a:lnTo>
                    <a:pt x="72568" y="139577"/>
                  </a:lnTo>
                  <a:lnTo>
                    <a:pt x="72454" y="139198"/>
                  </a:lnTo>
                  <a:lnTo>
                    <a:pt x="71242" y="138327"/>
                  </a:lnTo>
                  <a:lnTo>
                    <a:pt x="71014" y="135523"/>
                  </a:lnTo>
                  <a:lnTo>
                    <a:pt x="71090" y="133112"/>
                  </a:lnTo>
                  <a:lnTo>
                    <a:pt x="71873" y="129993"/>
                  </a:lnTo>
                  <a:lnTo>
                    <a:pt x="71886" y="129892"/>
                  </a:lnTo>
                  <a:lnTo>
                    <a:pt x="71722" y="127884"/>
                  </a:lnTo>
                  <a:lnTo>
                    <a:pt x="71962" y="123907"/>
                  </a:lnTo>
                  <a:lnTo>
                    <a:pt x="71722" y="120030"/>
                  </a:lnTo>
                  <a:lnTo>
                    <a:pt x="71242" y="115295"/>
                  </a:lnTo>
                  <a:lnTo>
                    <a:pt x="71191" y="115131"/>
                  </a:lnTo>
                  <a:lnTo>
                    <a:pt x="69929" y="113401"/>
                  </a:lnTo>
                  <a:lnTo>
                    <a:pt x="67921" y="112252"/>
                  </a:lnTo>
                  <a:lnTo>
                    <a:pt x="65837" y="109007"/>
                  </a:lnTo>
                  <a:lnTo>
                    <a:pt x="63678" y="105724"/>
                  </a:lnTo>
                  <a:lnTo>
                    <a:pt x="61367" y="103274"/>
                  </a:lnTo>
                  <a:lnTo>
                    <a:pt x="61772" y="102277"/>
                  </a:lnTo>
                  <a:lnTo>
                    <a:pt x="62024" y="100029"/>
                  </a:lnTo>
                  <a:lnTo>
                    <a:pt x="62782" y="97832"/>
                  </a:lnTo>
                  <a:lnTo>
                    <a:pt x="64246" y="96051"/>
                  </a:lnTo>
                  <a:lnTo>
                    <a:pt x="64322" y="95887"/>
                  </a:lnTo>
                  <a:lnTo>
                    <a:pt x="64638" y="92415"/>
                  </a:lnTo>
                  <a:lnTo>
                    <a:pt x="64562" y="92175"/>
                  </a:lnTo>
                  <a:lnTo>
                    <a:pt x="62971" y="90369"/>
                  </a:lnTo>
                  <a:lnTo>
                    <a:pt x="62529" y="90344"/>
                  </a:lnTo>
                  <a:lnTo>
                    <a:pt x="61431" y="91304"/>
                  </a:lnTo>
                  <a:lnTo>
                    <a:pt x="59145" y="90091"/>
                  </a:lnTo>
                  <a:lnTo>
                    <a:pt x="55799" y="86341"/>
                  </a:lnTo>
                  <a:lnTo>
                    <a:pt x="55622" y="86253"/>
                  </a:lnTo>
                  <a:lnTo>
                    <a:pt x="52781" y="85634"/>
                  </a:lnTo>
                  <a:lnTo>
                    <a:pt x="50243" y="83626"/>
                  </a:lnTo>
                  <a:lnTo>
                    <a:pt x="49877" y="83614"/>
                  </a:lnTo>
                  <a:lnTo>
                    <a:pt x="49157" y="84068"/>
                  </a:lnTo>
                  <a:lnTo>
                    <a:pt x="46430" y="82629"/>
                  </a:lnTo>
                  <a:lnTo>
                    <a:pt x="42566" y="81467"/>
                  </a:lnTo>
                  <a:lnTo>
                    <a:pt x="41051" y="79801"/>
                  </a:lnTo>
                  <a:lnTo>
                    <a:pt x="40899" y="77629"/>
                  </a:lnTo>
                  <a:lnTo>
                    <a:pt x="40861" y="77490"/>
                  </a:lnTo>
                  <a:lnTo>
                    <a:pt x="38803" y="73942"/>
                  </a:lnTo>
                  <a:lnTo>
                    <a:pt x="36606" y="71858"/>
                  </a:lnTo>
                  <a:lnTo>
                    <a:pt x="35760" y="68739"/>
                  </a:lnTo>
                  <a:lnTo>
                    <a:pt x="34282" y="66959"/>
                  </a:lnTo>
                  <a:lnTo>
                    <a:pt x="33727" y="67199"/>
                  </a:lnTo>
                  <a:lnTo>
                    <a:pt x="34358" y="71694"/>
                  </a:lnTo>
                  <a:lnTo>
                    <a:pt x="34421" y="71858"/>
                  </a:lnTo>
                  <a:lnTo>
                    <a:pt x="35873" y="73689"/>
                  </a:lnTo>
                  <a:lnTo>
                    <a:pt x="36240" y="75722"/>
                  </a:lnTo>
                  <a:lnTo>
                    <a:pt x="36240" y="75722"/>
                  </a:lnTo>
                  <a:lnTo>
                    <a:pt x="34484" y="73866"/>
                  </a:lnTo>
                  <a:lnTo>
                    <a:pt x="33070" y="68878"/>
                  </a:lnTo>
                  <a:lnTo>
                    <a:pt x="31808" y="65406"/>
                  </a:lnTo>
                  <a:lnTo>
                    <a:pt x="31694" y="65242"/>
                  </a:lnTo>
                  <a:lnTo>
                    <a:pt x="30014" y="64093"/>
                  </a:lnTo>
                  <a:lnTo>
                    <a:pt x="28360" y="61454"/>
                  </a:lnTo>
                  <a:lnTo>
                    <a:pt x="28045" y="57097"/>
                  </a:lnTo>
                  <a:lnTo>
                    <a:pt x="28512" y="52817"/>
                  </a:lnTo>
                  <a:lnTo>
                    <a:pt x="29749" y="50354"/>
                  </a:lnTo>
                  <a:lnTo>
                    <a:pt x="30014" y="47627"/>
                  </a:lnTo>
                  <a:lnTo>
                    <a:pt x="29989" y="47475"/>
                  </a:lnTo>
                  <a:lnTo>
                    <a:pt x="28310" y="43776"/>
                  </a:lnTo>
                  <a:lnTo>
                    <a:pt x="28449" y="42841"/>
                  </a:lnTo>
                  <a:lnTo>
                    <a:pt x="30419" y="44079"/>
                  </a:lnTo>
                  <a:lnTo>
                    <a:pt x="30873" y="43700"/>
                  </a:lnTo>
                  <a:lnTo>
                    <a:pt x="29623" y="40733"/>
                  </a:lnTo>
                  <a:lnTo>
                    <a:pt x="28916" y="36364"/>
                  </a:lnTo>
                  <a:lnTo>
                    <a:pt x="28411" y="36174"/>
                  </a:lnTo>
                  <a:lnTo>
                    <a:pt x="27300" y="37109"/>
                  </a:lnTo>
                  <a:lnTo>
                    <a:pt x="27211" y="37260"/>
                  </a:lnTo>
                  <a:lnTo>
                    <a:pt x="26517" y="39432"/>
                  </a:lnTo>
                  <a:lnTo>
                    <a:pt x="26100" y="38435"/>
                  </a:lnTo>
                  <a:lnTo>
                    <a:pt x="26630" y="36477"/>
                  </a:lnTo>
                  <a:lnTo>
                    <a:pt x="27262" y="33472"/>
                  </a:lnTo>
                  <a:lnTo>
                    <a:pt x="27262" y="33358"/>
                  </a:lnTo>
                  <a:lnTo>
                    <a:pt x="26555" y="29330"/>
                  </a:lnTo>
                  <a:lnTo>
                    <a:pt x="25027" y="26477"/>
                  </a:lnTo>
                  <a:lnTo>
                    <a:pt x="24901" y="26363"/>
                  </a:lnTo>
                  <a:cubicBezTo>
                    <a:pt x="21319" y="24236"/>
                    <a:pt x="20275" y="23768"/>
                    <a:pt x="19914" y="23768"/>
                  </a:cubicBezTo>
                  <a:cubicBezTo>
                    <a:pt x="19779" y="23768"/>
                    <a:pt x="19739" y="23832"/>
                    <a:pt x="19698" y="23901"/>
                  </a:cubicBezTo>
                  <a:cubicBezTo>
                    <a:pt x="19521" y="24040"/>
                    <a:pt x="18322" y="24444"/>
                    <a:pt x="17337" y="24747"/>
                  </a:cubicBezTo>
                  <a:lnTo>
                    <a:pt x="16112" y="24999"/>
                  </a:lnTo>
                  <a:lnTo>
                    <a:pt x="17299" y="22840"/>
                  </a:lnTo>
                  <a:lnTo>
                    <a:pt x="16832" y="22436"/>
                  </a:lnTo>
                  <a:lnTo>
                    <a:pt x="14370" y="24191"/>
                  </a:lnTo>
                  <a:lnTo>
                    <a:pt x="12362" y="25959"/>
                  </a:lnTo>
                  <a:lnTo>
                    <a:pt x="10127" y="28573"/>
                  </a:lnTo>
                  <a:lnTo>
                    <a:pt x="4394" y="30896"/>
                  </a:lnTo>
                  <a:lnTo>
                    <a:pt x="2134" y="31262"/>
                  </a:lnTo>
                  <a:lnTo>
                    <a:pt x="3132" y="30770"/>
                  </a:lnTo>
                  <a:cubicBezTo>
                    <a:pt x="8687" y="27702"/>
                    <a:pt x="8763" y="27399"/>
                    <a:pt x="8801" y="27247"/>
                  </a:cubicBezTo>
                  <a:cubicBezTo>
                    <a:pt x="8852" y="27058"/>
                    <a:pt x="9432" y="26224"/>
                    <a:pt x="9937" y="25555"/>
                  </a:cubicBezTo>
                  <a:lnTo>
                    <a:pt x="9887" y="25126"/>
                  </a:lnTo>
                  <a:lnTo>
                    <a:pt x="8018" y="23573"/>
                  </a:lnTo>
                  <a:lnTo>
                    <a:pt x="6882" y="22373"/>
                  </a:lnTo>
                  <a:lnTo>
                    <a:pt x="6389" y="20454"/>
                  </a:lnTo>
                  <a:lnTo>
                    <a:pt x="7702" y="18396"/>
                  </a:lnTo>
                  <a:lnTo>
                    <a:pt x="9584" y="16034"/>
                  </a:lnTo>
                  <a:lnTo>
                    <a:pt x="12425" y="15466"/>
                  </a:lnTo>
                  <a:lnTo>
                    <a:pt x="12602" y="15365"/>
                  </a:lnTo>
                  <a:lnTo>
                    <a:pt x="14256" y="13332"/>
                  </a:lnTo>
                  <a:lnTo>
                    <a:pt x="13991" y="12814"/>
                  </a:lnTo>
                  <a:lnTo>
                    <a:pt x="12059" y="12979"/>
                  </a:lnTo>
                  <a:lnTo>
                    <a:pt x="9761" y="12625"/>
                  </a:lnTo>
                  <a:lnTo>
                    <a:pt x="9761" y="11943"/>
                  </a:lnTo>
                  <a:lnTo>
                    <a:pt x="10405" y="10579"/>
                  </a:lnTo>
                  <a:lnTo>
                    <a:pt x="12753" y="9531"/>
                  </a:lnTo>
                  <a:lnTo>
                    <a:pt x="13347" y="9999"/>
                  </a:lnTo>
                  <a:lnTo>
                    <a:pt x="15582" y="10655"/>
                  </a:lnTo>
                  <a:lnTo>
                    <a:pt x="15986" y="10302"/>
                  </a:lnTo>
                  <a:lnTo>
                    <a:pt x="15733" y="8572"/>
                  </a:lnTo>
                  <a:lnTo>
                    <a:pt x="14799" y="5301"/>
                  </a:lnTo>
                  <a:lnTo>
                    <a:pt x="14799" y="4582"/>
                  </a:lnTo>
                  <a:lnTo>
                    <a:pt x="16996" y="3268"/>
                  </a:lnTo>
                  <a:cubicBezTo>
                    <a:pt x="17249" y="3167"/>
                    <a:pt x="17943" y="2814"/>
                    <a:pt x="20178" y="1387"/>
                  </a:cubicBezTo>
                  <a:cubicBezTo>
                    <a:pt x="21117" y="797"/>
                    <a:pt x="21746" y="618"/>
                    <a:pt x="22159" y="618"/>
                  </a:cubicBezTo>
                  <a:close/>
                  <a:moveTo>
                    <a:pt x="22164" y="0"/>
                  </a:moveTo>
                  <a:cubicBezTo>
                    <a:pt x="21532" y="0"/>
                    <a:pt x="20754" y="291"/>
                    <a:pt x="19837" y="869"/>
                  </a:cubicBezTo>
                  <a:cubicBezTo>
                    <a:pt x="17274" y="2498"/>
                    <a:pt x="16819" y="2675"/>
                    <a:pt x="16781" y="2688"/>
                  </a:cubicBezTo>
                  <a:lnTo>
                    <a:pt x="14332" y="4127"/>
                  </a:lnTo>
                  <a:lnTo>
                    <a:pt x="14180" y="4392"/>
                  </a:lnTo>
                  <a:lnTo>
                    <a:pt x="14180" y="5339"/>
                  </a:lnTo>
                  <a:lnTo>
                    <a:pt x="15127" y="8698"/>
                  </a:lnTo>
                  <a:lnTo>
                    <a:pt x="15291" y="9923"/>
                  </a:lnTo>
                  <a:lnTo>
                    <a:pt x="13688" y="9468"/>
                  </a:lnTo>
                  <a:lnTo>
                    <a:pt x="12993" y="8925"/>
                  </a:lnTo>
                  <a:lnTo>
                    <a:pt x="12665" y="8875"/>
                  </a:lnTo>
                  <a:lnTo>
                    <a:pt x="10051" y="10062"/>
                  </a:lnTo>
                  <a:lnTo>
                    <a:pt x="9887" y="10213"/>
                  </a:lnTo>
                  <a:lnTo>
                    <a:pt x="9155" y="11754"/>
                  </a:lnTo>
                  <a:lnTo>
                    <a:pt x="9129" y="12915"/>
                  </a:lnTo>
                  <a:lnTo>
                    <a:pt x="9395" y="13231"/>
                  </a:lnTo>
                  <a:lnTo>
                    <a:pt x="11983" y="13623"/>
                  </a:lnTo>
                  <a:lnTo>
                    <a:pt x="12059" y="13623"/>
                  </a:lnTo>
                  <a:lnTo>
                    <a:pt x="13284" y="13521"/>
                  </a:lnTo>
                  <a:lnTo>
                    <a:pt x="12185" y="14873"/>
                  </a:lnTo>
                  <a:lnTo>
                    <a:pt x="9344" y="15441"/>
                  </a:lnTo>
                  <a:lnTo>
                    <a:pt x="9155" y="15554"/>
                  </a:lnTo>
                  <a:lnTo>
                    <a:pt x="7185" y="18029"/>
                  </a:lnTo>
                  <a:lnTo>
                    <a:pt x="5771" y="20239"/>
                  </a:lnTo>
                  <a:lnTo>
                    <a:pt x="5733" y="20479"/>
                  </a:lnTo>
                  <a:lnTo>
                    <a:pt x="6288" y="22613"/>
                  </a:lnTo>
                  <a:lnTo>
                    <a:pt x="6364" y="22752"/>
                  </a:lnTo>
                  <a:lnTo>
                    <a:pt x="7576" y="24040"/>
                  </a:lnTo>
                  <a:lnTo>
                    <a:pt x="9243" y="25416"/>
                  </a:lnTo>
                  <a:cubicBezTo>
                    <a:pt x="8877" y="25909"/>
                    <a:pt x="8334" y="26679"/>
                    <a:pt x="8208" y="27032"/>
                  </a:cubicBezTo>
                  <a:cubicBezTo>
                    <a:pt x="7841" y="27386"/>
                    <a:pt x="4874" y="29091"/>
                    <a:pt x="2841" y="30214"/>
                  </a:cubicBezTo>
                  <a:lnTo>
                    <a:pt x="0" y="31629"/>
                  </a:lnTo>
                  <a:lnTo>
                    <a:pt x="189" y="32222"/>
                  </a:lnTo>
                  <a:lnTo>
                    <a:pt x="4533" y="31515"/>
                  </a:lnTo>
                  <a:lnTo>
                    <a:pt x="10430" y="29128"/>
                  </a:lnTo>
                  <a:lnTo>
                    <a:pt x="10556" y="29040"/>
                  </a:lnTo>
                  <a:lnTo>
                    <a:pt x="12804" y="26388"/>
                  </a:lnTo>
                  <a:lnTo>
                    <a:pt x="14748" y="24684"/>
                  </a:lnTo>
                  <a:lnTo>
                    <a:pt x="16087" y="23737"/>
                  </a:lnTo>
                  <a:lnTo>
                    <a:pt x="15241" y="25302"/>
                  </a:lnTo>
                  <a:lnTo>
                    <a:pt x="15582" y="25757"/>
                  </a:lnTo>
                  <a:lnTo>
                    <a:pt x="17488" y="25366"/>
                  </a:lnTo>
                  <a:cubicBezTo>
                    <a:pt x="19180" y="24861"/>
                    <a:pt x="19787" y="24595"/>
                    <a:pt x="20026" y="24431"/>
                  </a:cubicBezTo>
                  <a:cubicBezTo>
                    <a:pt x="20544" y="24595"/>
                    <a:pt x="22628" y="25757"/>
                    <a:pt x="24496" y="26868"/>
                  </a:cubicBezTo>
                  <a:lnTo>
                    <a:pt x="25936" y="29507"/>
                  </a:lnTo>
                  <a:lnTo>
                    <a:pt x="26618" y="33409"/>
                  </a:lnTo>
                  <a:lnTo>
                    <a:pt x="26012" y="36338"/>
                  </a:lnTo>
                  <a:lnTo>
                    <a:pt x="25456" y="38384"/>
                  </a:lnTo>
                  <a:lnTo>
                    <a:pt x="25469" y="38586"/>
                  </a:lnTo>
                  <a:lnTo>
                    <a:pt x="26264" y="40480"/>
                  </a:lnTo>
                  <a:lnTo>
                    <a:pt x="26858" y="40455"/>
                  </a:lnTo>
                  <a:lnTo>
                    <a:pt x="27767" y="37538"/>
                  </a:lnTo>
                  <a:lnTo>
                    <a:pt x="28373" y="37033"/>
                  </a:lnTo>
                  <a:lnTo>
                    <a:pt x="29004" y="40884"/>
                  </a:lnTo>
                  <a:lnTo>
                    <a:pt x="29888" y="43018"/>
                  </a:lnTo>
                  <a:lnTo>
                    <a:pt x="28360" y="42058"/>
                  </a:lnTo>
                  <a:lnTo>
                    <a:pt x="27893" y="42273"/>
                  </a:lnTo>
                  <a:lnTo>
                    <a:pt x="27653" y="43763"/>
                  </a:lnTo>
                  <a:lnTo>
                    <a:pt x="27678" y="43953"/>
                  </a:lnTo>
                  <a:lnTo>
                    <a:pt x="29383" y="47652"/>
                  </a:lnTo>
                  <a:lnTo>
                    <a:pt x="29156" y="50114"/>
                  </a:lnTo>
                  <a:lnTo>
                    <a:pt x="27918" y="52589"/>
                  </a:lnTo>
                  <a:lnTo>
                    <a:pt x="27413" y="57085"/>
                  </a:lnTo>
                  <a:lnTo>
                    <a:pt x="27729" y="61580"/>
                  </a:lnTo>
                  <a:lnTo>
                    <a:pt x="27779" y="61719"/>
                  </a:lnTo>
                  <a:lnTo>
                    <a:pt x="29522" y="64484"/>
                  </a:lnTo>
                  <a:lnTo>
                    <a:pt x="31252" y="65696"/>
                  </a:lnTo>
                  <a:lnTo>
                    <a:pt x="32464" y="69030"/>
                  </a:lnTo>
                  <a:lnTo>
                    <a:pt x="33891" y="74080"/>
                  </a:lnTo>
                  <a:lnTo>
                    <a:pt x="33967" y="74219"/>
                  </a:lnTo>
                  <a:lnTo>
                    <a:pt x="36505" y="76896"/>
                  </a:lnTo>
                  <a:lnTo>
                    <a:pt x="37048" y="76631"/>
                  </a:lnTo>
                  <a:lnTo>
                    <a:pt x="36467" y="73474"/>
                  </a:lnTo>
                  <a:lnTo>
                    <a:pt x="36404" y="73335"/>
                  </a:lnTo>
                  <a:lnTo>
                    <a:pt x="34964" y="71505"/>
                  </a:lnTo>
                  <a:lnTo>
                    <a:pt x="34484" y="68171"/>
                  </a:lnTo>
                  <a:lnTo>
                    <a:pt x="34484" y="68171"/>
                  </a:lnTo>
                  <a:lnTo>
                    <a:pt x="35166" y="68954"/>
                  </a:lnTo>
                  <a:lnTo>
                    <a:pt x="36012" y="72098"/>
                  </a:lnTo>
                  <a:lnTo>
                    <a:pt x="36101" y="72237"/>
                  </a:lnTo>
                  <a:lnTo>
                    <a:pt x="38273" y="74295"/>
                  </a:lnTo>
                  <a:lnTo>
                    <a:pt x="40268" y="77730"/>
                  </a:lnTo>
                  <a:lnTo>
                    <a:pt x="40419" y="79939"/>
                  </a:lnTo>
                  <a:lnTo>
                    <a:pt x="40508" y="80141"/>
                  </a:lnTo>
                  <a:lnTo>
                    <a:pt x="42162" y="81947"/>
                  </a:lnTo>
                  <a:lnTo>
                    <a:pt x="42301" y="82035"/>
                  </a:lnTo>
                  <a:lnTo>
                    <a:pt x="46202" y="83197"/>
                  </a:lnTo>
                  <a:lnTo>
                    <a:pt x="49043" y="84700"/>
                  </a:lnTo>
                  <a:lnTo>
                    <a:pt x="49359" y="84687"/>
                  </a:lnTo>
                  <a:lnTo>
                    <a:pt x="50028" y="84245"/>
                  </a:lnTo>
                  <a:lnTo>
                    <a:pt x="52453" y="86165"/>
                  </a:lnTo>
                  <a:lnTo>
                    <a:pt x="52592" y="86228"/>
                  </a:lnTo>
                  <a:lnTo>
                    <a:pt x="55407" y="86834"/>
                  </a:lnTo>
                  <a:lnTo>
                    <a:pt x="58716" y="90546"/>
                  </a:lnTo>
                  <a:lnTo>
                    <a:pt x="61330" y="91960"/>
                  </a:lnTo>
                  <a:lnTo>
                    <a:pt x="61683" y="91910"/>
                  </a:lnTo>
                  <a:lnTo>
                    <a:pt x="62706" y="91013"/>
                  </a:lnTo>
                  <a:lnTo>
                    <a:pt x="63994" y="92491"/>
                  </a:lnTo>
                  <a:lnTo>
                    <a:pt x="63691" y="95723"/>
                  </a:lnTo>
                  <a:lnTo>
                    <a:pt x="62251" y="97466"/>
                  </a:lnTo>
                  <a:lnTo>
                    <a:pt x="61405" y="99840"/>
                  </a:lnTo>
                  <a:lnTo>
                    <a:pt x="61165" y="102074"/>
                  </a:lnTo>
                  <a:lnTo>
                    <a:pt x="60711" y="103224"/>
                  </a:lnTo>
                  <a:lnTo>
                    <a:pt x="60774" y="103552"/>
                  </a:lnTo>
                  <a:lnTo>
                    <a:pt x="63186" y="106115"/>
                  </a:lnTo>
                  <a:lnTo>
                    <a:pt x="65320" y="109335"/>
                  </a:lnTo>
                  <a:lnTo>
                    <a:pt x="67441" y="112656"/>
                  </a:lnTo>
                  <a:lnTo>
                    <a:pt x="67555" y="112757"/>
                  </a:lnTo>
                  <a:lnTo>
                    <a:pt x="69461" y="113818"/>
                  </a:lnTo>
                  <a:lnTo>
                    <a:pt x="70623" y="115421"/>
                  </a:lnTo>
                  <a:lnTo>
                    <a:pt x="71090" y="120055"/>
                  </a:lnTo>
                  <a:lnTo>
                    <a:pt x="71330" y="123881"/>
                  </a:lnTo>
                  <a:lnTo>
                    <a:pt x="71090" y="127871"/>
                  </a:lnTo>
                  <a:lnTo>
                    <a:pt x="71254" y="129866"/>
                  </a:lnTo>
                  <a:lnTo>
                    <a:pt x="70472" y="132973"/>
                  </a:lnTo>
                  <a:lnTo>
                    <a:pt x="70383" y="135511"/>
                  </a:lnTo>
                  <a:lnTo>
                    <a:pt x="70623" y="138516"/>
                  </a:lnTo>
                  <a:lnTo>
                    <a:pt x="70749" y="138743"/>
                  </a:lnTo>
                  <a:lnTo>
                    <a:pt x="71886" y="139539"/>
                  </a:lnTo>
                  <a:lnTo>
                    <a:pt x="70168" y="143491"/>
                  </a:lnTo>
                  <a:lnTo>
                    <a:pt x="70194" y="143794"/>
                  </a:lnTo>
                  <a:lnTo>
                    <a:pt x="71507" y="145789"/>
                  </a:lnTo>
                  <a:lnTo>
                    <a:pt x="71823" y="147582"/>
                  </a:lnTo>
                  <a:lnTo>
                    <a:pt x="73035" y="151370"/>
                  </a:lnTo>
                  <a:lnTo>
                    <a:pt x="75409" y="154805"/>
                  </a:lnTo>
                  <a:lnTo>
                    <a:pt x="77227" y="156030"/>
                  </a:lnTo>
                  <a:lnTo>
                    <a:pt x="77391" y="156080"/>
                  </a:lnTo>
                  <a:lnTo>
                    <a:pt x="80396" y="156080"/>
                  </a:lnTo>
                  <a:lnTo>
                    <a:pt x="80624" y="155966"/>
                  </a:lnTo>
                  <a:lnTo>
                    <a:pt x="81886" y="154476"/>
                  </a:lnTo>
                  <a:lnTo>
                    <a:pt x="81798" y="153984"/>
                  </a:lnTo>
                  <a:lnTo>
                    <a:pt x="78666" y="152305"/>
                  </a:lnTo>
                  <a:lnTo>
                    <a:pt x="77530" y="149501"/>
                  </a:lnTo>
                  <a:lnTo>
                    <a:pt x="77353" y="149325"/>
                  </a:lnTo>
                  <a:cubicBezTo>
                    <a:pt x="77176" y="149249"/>
                    <a:pt x="77038" y="149097"/>
                    <a:pt x="76974" y="148908"/>
                  </a:cubicBezTo>
                  <a:cubicBezTo>
                    <a:pt x="76911" y="148643"/>
                    <a:pt x="77063" y="148289"/>
                    <a:pt x="77391" y="147885"/>
                  </a:cubicBezTo>
                  <a:cubicBezTo>
                    <a:pt x="78363" y="146723"/>
                    <a:pt x="78591" y="146458"/>
                    <a:pt x="78641" y="146332"/>
                  </a:cubicBezTo>
                  <a:lnTo>
                    <a:pt x="78957" y="145309"/>
                  </a:lnTo>
                  <a:lnTo>
                    <a:pt x="78831" y="144956"/>
                  </a:lnTo>
                  <a:lnTo>
                    <a:pt x="77404" y="143933"/>
                  </a:lnTo>
                  <a:lnTo>
                    <a:pt x="78111" y="142582"/>
                  </a:lnTo>
                  <a:lnTo>
                    <a:pt x="78831" y="142077"/>
                  </a:lnTo>
                  <a:lnTo>
                    <a:pt x="78957" y="141862"/>
                  </a:lnTo>
                  <a:lnTo>
                    <a:pt x="79361" y="139652"/>
                  </a:lnTo>
                  <a:lnTo>
                    <a:pt x="79336" y="139476"/>
                  </a:lnTo>
                  <a:lnTo>
                    <a:pt x="78818" y="138289"/>
                  </a:lnTo>
                  <a:lnTo>
                    <a:pt x="78869" y="137582"/>
                  </a:lnTo>
                  <a:lnTo>
                    <a:pt x="79954" y="137708"/>
                  </a:lnTo>
                  <a:lnTo>
                    <a:pt x="80308" y="137417"/>
                  </a:lnTo>
                  <a:lnTo>
                    <a:pt x="80384" y="135814"/>
                  </a:lnTo>
                  <a:lnTo>
                    <a:pt x="80384" y="135498"/>
                  </a:lnTo>
                  <a:lnTo>
                    <a:pt x="82038" y="135018"/>
                  </a:lnTo>
                  <a:lnTo>
                    <a:pt x="83932" y="134551"/>
                  </a:lnTo>
                  <a:lnTo>
                    <a:pt x="84172" y="134235"/>
                  </a:lnTo>
                  <a:lnTo>
                    <a:pt x="84172" y="132076"/>
                  </a:lnTo>
                  <a:lnTo>
                    <a:pt x="84020" y="130826"/>
                  </a:lnTo>
                  <a:lnTo>
                    <a:pt x="83970" y="130283"/>
                  </a:lnTo>
                  <a:lnTo>
                    <a:pt x="86243" y="130675"/>
                  </a:lnTo>
                  <a:lnTo>
                    <a:pt x="86521" y="130586"/>
                  </a:lnTo>
                  <a:lnTo>
                    <a:pt x="88137" y="129008"/>
                  </a:lnTo>
                  <a:lnTo>
                    <a:pt x="89614" y="126520"/>
                  </a:lnTo>
                  <a:lnTo>
                    <a:pt x="90965" y="124551"/>
                  </a:lnTo>
                  <a:lnTo>
                    <a:pt x="91470" y="121798"/>
                  </a:lnTo>
                  <a:lnTo>
                    <a:pt x="93857" y="120156"/>
                  </a:lnTo>
                  <a:lnTo>
                    <a:pt x="96546" y="118742"/>
                  </a:lnTo>
                  <a:lnTo>
                    <a:pt x="97897" y="117947"/>
                  </a:lnTo>
                  <a:lnTo>
                    <a:pt x="98049" y="117719"/>
                  </a:lnTo>
                  <a:lnTo>
                    <a:pt x="98592" y="113982"/>
                  </a:lnTo>
                  <a:lnTo>
                    <a:pt x="99463" y="110800"/>
                  </a:lnTo>
                  <a:lnTo>
                    <a:pt x="99842" y="108906"/>
                  </a:lnTo>
                  <a:lnTo>
                    <a:pt x="101648" y="106645"/>
                  </a:lnTo>
                  <a:lnTo>
                    <a:pt x="102746" y="104676"/>
                  </a:lnTo>
                  <a:lnTo>
                    <a:pt x="102746" y="104373"/>
                  </a:lnTo>
                  <a:lnTo>
                    <a:pt x="101799" y="102617"/>
                  </a:lnTo>
                  <a:cubicBezTo>
                    <a:pt x="101824" y="102352"/>
                    <a:pt x="101774" y="102125"/>
                    <a:pt x="98882" y="100989"/>
                  </a:cubicBezTo>
                  <a:lnTo>
                    <a:pt x="95650" y="99726"/>
                  </a:lnTo>
                  <a:lnTo>
                    <a:pt x="93718" y="99410"/>
                  </a:lnTo>
                  <a:lnTo>
                    <a:pt x="91710" y="98627"/>
                  </a:lnTo>
                  <a:lnTo>
                    <a:pt x="89551" y="97731"/>
                  </a:lnTo>
                  <a:lnTo>
                    <a:pt x="88415" y="95092"/>
                  </a:lnTo>
                  <a:lnTo>
                    <a:pt x="86887" y="92907"/>
                  </a:lnTo>
                  <a:lnTo>
                    <a:pt x="86735" y="92794"/>
                  </a:lnTo>
                  <a:lnTo>
                    <a:pt x="83338" y="91682"/>
                  </a:lnTo>
                  <a:lnTo>
                    <a:pt x="81179" y="91455"/>
                  </a:lnTo>
                  <a:lnTo>
                    <a:pt x="78970" y="89321"/>
                  </a:lnTo>
                  <a:lnTo>
                    <a:pt x="76861" y="88084"/>
                  </a:lnTo>
                  <a:lnTo>
                    <a:pt x="74335" y="87819"/>
                  </a:lnTo>
                  <a:lnTo>
                    <a:pt x="71810" y="87187"/>
                  </a:lnTo>
                  <a:lnTo>
                    <a:pt x="71722" y="87175"/>
                  </a:lnTo>
                  <a:lnTo>
                    <a:pt x="68881" y="87263"/>
                  </a:lnTo>
                  <a:lnTo>
                    <a:pt x="68792" y="87276"/>
                  </a:lnTo>
                  <a:cubicBezTo>
                    <a:pt x="65395" y="88273"/>
                    <a:pt x="65320" y="88576"/>
                    <a:pt x="65269" y="88753"/>
                  </a:cubicBezTo>
                  <a:cubicBezTo>
                    <a:pt x="65219" y="88942"/>
                    <a:pt x="65029" y="89523"/>
                    <a:pt x="64878" y="89965"/>
                  </a:cubicBezTo>
                  <a:lnTo>
                    <a:pt x="63640" y="88993"/>
                  </a:lnTo>
                  <a:lnTo>
                    <a:pt x="63350" y="88930"/>
                  </a:lnTo>
                  <a:lnTo>
                    <a:pt x="61734" y="89448"/>
                  </a:lnTo>
                  <a:lnTo>
                    <a:pt x="60218" y="88690"/>
                  </a:lnTo>
                  <a:lnTo>
                    <a:pt x="59057" y="86303"/>
                  </a:lnTo>
                  <a:lnTo>
                    <a:pt x="59802" y="84384"/>
                  </a:lnTo>
                  <a:lnTo>
                    <a:pt x="59600" y="83967"/>
                  </a:lnTo>
                  <a:lnTo>
                    <a:pt x="57655" y="83311"/>
                  </a:lnTo>
                  <a:lnTo>
                    <a:pt x="55521" y="83046"/>
                  </a:lnTo>
                  <a:lnTo>
                    <a:pt x="56077" y="81480"/>
                  </a:lnTo>
                  <a:lnTo>
                    <a:pt x="56796" y="80104"/>
                  </a:lnTo>
                  <a:lnTo>
                    <a:pt x="56986" y="78853"/>
                  </a:lnTo>
                  <a:lnTo>
                    <a:pt x="56670" y="78500"/>
                  </a:lnTo>
                  <a:lnTo>
                    <a:pt x="53905" y="78500"/>
                  </a:lnTo>
                  <a:lnTo>
                    <a:pt x="53640" y="78651"/>
                  </a:lnTo>
                  <a:lnTo>
                    <a:pt x="52516" y="80533"/>
                  </a:lnTo>
                  <a:lnTo>
                    <a:pt x="50155" y="81366"/>
                  </a:lnTo>
                  <a:lnTo>
                    <a:pt x="48374" y="78942"/>
                  </a:lnTo>
                  <a:lnTo>
                    <a:pt x="47995" y="75495"/>
                  </a:lnTo>
                  <a:lnTo>
                    <a:pt x="48816" y="72717"/>
                  </a:lnTo>
                  <a:lnTo>
                    <a:pt x="51443" y="70772"/>
                  </a:lnTo>
                  <a:lnTo>
                    <a:pt x="54132" y="70393"/>
                  </a:lnTo>
                  <a:lnTo>
                    <a:pt x="55370" y="71416"/>
                  </a:lnTo>
                  <a:lnTo>
                    <a:pt x="55849" y="71315"/>
                  </a:lnTo>
                  <a:lnTo>
                    <a:pt x="56392" y="70305"/>
                  </a:lnTo>
                  <a:lnTo>
                    <a:pt x="58286" y="70305"/>
                  </a:lnTo>
                  <a:lnTo>
                    <a:pt x="60799" y="71088"/>
                  </a:lnTo>
                  <a:lnTo>
                    <a:pt x="61014" y="72856"/>
                  </a:lnTo>
                  <a:lnTo>
                    <a:pt x="61064" y="72995"/>
                  </a:lnTo>
                  <a:lnTo>
                    <a:pt x="62403" y="75040"/>
                  </a:lnTo>
                  <a:lnTo>
                    <a:pt x="62971" y="74926"/>
                  </a:lnTo>
                  <a:lnTo>
                    <a:pt x="63363" y="72843"/>
                  </a:lnTo>
                  <a:lnTo>
                    <a:pt x="63363" y="72767"/>
                  </a:lnTo>
                  <a:lnTo>
                    <a:pt x="63211" y="69131"/>
                  </a:lnTo>
                  <a:lnTo>
                    <a:pt x="64158" y="67376"/>
                  </a:lnTo>
                  <a:lnTo>
                    <a:pt x="67087" y="65355"/>
                  </a:lnTo>
                  <a:lnTo>
                    <a:pt x="68704" y="62691"/>
                  </a:lnTo>
                  <a:lnTo>
                    <a:pt x="69461" y="60721"/>
                  </a:lnTo>
                  <a:lnTo>
                    <a:pt x="71924" y="58322"/>
                  </a:lnTo>
                  <a:lnTo>
                    <a:pt x="73452" y="58322"/>
                  </a:lnTo>
                  <a:lnTo>
                    <a:pt x="73755" y="58107"/>
                  </a:lnTo>
                  <a:lnTo>
                    <a:pt x="74575" y="55923"/>
                  </a:lnTo>
                  <a:lnTo>
                    <a:pt x="76747" y="54496"/>
                  </a:lnTo>
                  <a:lnTo>
                    <a:pt x="77682" y="55961"/>
                  </a:lnTo>
                  <a:lnTo>
                    <a:pt x="78124" y="56062"/>
                  </a:lnTo>
                  <a:lnTo>
                    <a:pt x="80119" y="54786"/>
                  </a:lnTo>
                  <a:lnTo>
                    <a:pt x="83591" y="53347"/>
                  </a:lnTo>
                  <a:lnTo>
                    <a:pt x="83705" y="52855"/>
                  </a:lnTo>
                  <a:lnTo>
                    <a:pt x="82909" y="51983"/>
                  </a:lnTo>
                  <a:lnTo>
                    <a:pt x="82657" y="51870"/>
                  </a:lnTo>
                  <a:lnTo>
                    <a:pt x="79715" y="52084"/>
                  </a:lnTo>
                  <a:lnTo>
                    <a:pt x="79134" y="50771"/>
                  </a:lnTo>
                  <a:lnTo>
                    <a:pt x="79134" y="49496"/>
                  </a:lnTo>
                  <a:lnTo>
                    <a:pt x="78970" y="49218"/>
                  </a:lnTo>
                  <a:lnTo>
                    <a:pt x="78528" y="48978"/>
                  </a:lnTo>
                  <a:lnTo>
                    <a:pt x="78742" y="48864"/>
                  </a:lnTo>
                  <a:lnTo>
                    <a:pt x="81002" y="48864"/>
                  </a:lnTo>
                  <a:lnTo>
                    <a:pt x="83212" y="49029"/>
                  </a:lnTo>
                  <a:lnTo>
                    <a:pt x="83389" y="48991"/>
                  </a:lnTo>
                  <a:lnTo>
                    <a:pt x="86028" y="47463"/>
                  </a:lnTo>
                  <a:cubicBezTo>
                    <a:pt x="87973" y="46023"/>
                    <a:pt x="88048" y="45910"/>
                    <a:pt x="88074" y="45847"/>
                  </a:cubicBezTo>
                  <a:cubicBezTo>
                    <a:pt x="88213" y="45657"/>
                    <a:pt x="88263" y="45569"/>
                    <a:pt x="86432" y="42362"/>
                  </a:cubicBezTo>
                  <a:lnTo>
                    <a:pt x="84399" y="40455"/>
                  </a:lnTo>
                  <a:lnTo>
                    <a:pt x="84033" y="38435"/>
                  </a:lnTo>
                  <a:lnTo>
                    <a:pt x="83553" y="34103"/>
                  </a:lnTo>
                  <a:lnTo>
                    <a:pt x="83010" y="33927"/>
                  </a:lnTo>
                  <a:lnTo>
                    <a:pt x="81078" y="36086"/>
                  </a:lnTo>
                  <a:lnTo>
                    <a:pt x="79576" y="35758"/>
                  </a:lnTo>
                  <a:lnTo>
                    <a:pt x="79310" y="34028"/>
                  </a:lnTo>
                  <a:lnTo>
                    <a:pt x="80055" y="32677"/>
                  </a:lnTo>
                  <a:lnTo>
                    <a:pt x="79866" y="32222"/>
                  </a:lnTo>
                  <a:lnTo>
                    <a:pt x="78212" y="31755"/>
                  </a:lnTo>
                  <a:lnTo>
                    <a:pt x="77164" y="30669"/>
                  </a:lnTo>
                  <a:lnTo>
                    <a:pt x="76937" y="30568"/>
                  </a:lnTo>
                  <a:lnTo>
                    <a:pt x="74070" y="30568"/>
                  </a:lnTo>
                  <a:lnTo>
                    <a:pt x="73199" y="30656"/>
                  </a:lnTo>
                  <a:lnTo>
                    <a:pt x="72921" y="30959"/>
                  </a:lnTo>
                  <a:lnTo>
                    <a:pt x="72845" y="33674"/>
                  </a:lnTo>
                  <a:lnTo>
                    <a:pt x="71583" y="35013"/>
                  </a:lnTo>
                  <a:lnTo>
                    <a:pt x="71545" y="35391"/>
                  </a:lnTo>
                  <a:lnTo>
                    <a:pt x="72290" y="36566"/>
                  </a:lnTo>
                  <a:lnTo>
                    <a:pt x="72492" y="38662"/>
                  </a:lnTo>
                  <a:lnTo>
                    <a:pt x="70535" y="40316"/>
                  </a:lnTo>
                  <a:lnTo>
                    <a:pt x="68615" y="40998"/>
                  </a:lnTo>
                  <a:lnTo>
                    <a:pt x="68401" y="41288"/>
                  </a:lnTo>
                  <a:lnTo>
                    <a:pt x="68401" y="44256"/>
                  </a:lnTo>
                  <a:lnTo>
                    <a:pt x="67555" y="44685"/>
                  </a:lnTo>
                  <a:lnTo>
                    <a:pt x="66380" y="43195"/>
                  </a:lnTo>
                  <a:lnTo>
                    <a:pt x="66974" y="40581"/>
                  </a:lnTo>
                  <a:lnTo>
                    <a:pt x="66822" y="40228"/>
                  </a:lnTo>
                  <a:lnTo>
                    <a:pt x="64676" y="39142"/>
                  </a:lnTo>
                  <a:lnTo>
                    <a:pt x="62453" y="37816"/>
                  </a:lnTo>
                  <a:lnTo>
                    <a:pt x="61443" y="36957"/>
                  </a:lnTo>
                  <a:lnTo>
                    <a:pt x="61241" y="36881"/>
                  </a:lnTo>
                  <a:lnTo>
                    <a:pt x="60509" y="36881"/>
                  </a:lnTo>
                  <a:lnTo>
                    <a:pt x="60307" y="34444"/>
                  </a:lnTo>
                  <a:lnTo>
                    <a:pt x="60686" y="32083"/>
                  </a:lnTo>
                  <a:lnTo>
                    <a:pt x="61456" y="30252"/>
                  </a:lnTo>
                  <a:cubicBezTo>
                    <a:pt x="61974" y="30050"/>
                    <a:pt x="62479" y="29823"/>
                    <a:pt x="62971" y="29558"/>
                  </a:cubicBezTo>
                  <a:cubicBezTo>
                    <a:pt x="63413" y="29330"/>
                    <a:pt x="63640" y="29229"/>
                    <a:pt x="63754" y="29179"/>
                  </a:cubicBezTo>
                  <a:cubicBezTo>
                    <a:pt x="63761" y="29180"/>
                    <a:pt x="63768" y="29180"/>
                    <a:pt x="63775" y="29180"/>
                  </a:cubicBezTo>
                  <a:cubicBezTo>
                    <a:pt x="63887" y="29180"/>
                    <a:pt x="64048" y="29086"/>
                    <a:pt x="64499" y="28813"/>
                  </a:cubicBezTo>
                  <a:lnTo>
                    <a:pt x="65029" y="28497"/>
                  </a:lnTo>
                  <a:cubicBezTo>
                    <a:pt x="66469" y="27638"/>
                    <a:pt x="66999" y="27323"/>
                    <a:pt x="67201" y="27171"/>
                  </a:cubicBezTo>
                  <a:lnTo>
                    <a:pt x="67214" y="27184"/>
                  </a:lnTo>
                  <a:lnTo>
                    <a:pt x="68792" y="25681"/>
                  </a:lnTo>
                  <a:lnTo>
                    <a:pt x="69992" y="24456"/>
                  </a:lnTo>
                  <a:lnTo>
                    <a:pt x="70737" y="24267"/>
                  </a:lnTo>
                  <a:lnTo>
                    <a:pt x="74083" y="24267"/>
                  </a:lnTo>
                  <a:lnTo>
                    <a:pt x="74399" y="23977"/>
                  </a:lnTo>
                  <a:lnTo>
                    <a:pt x="74550" y="21994"/>
                  </a:lnTo>
                  <a:lnTo>
                    <a:pt x="75548" y="20252"/>
                  </a:lnTo>
                  <a:lnTo>
                    <a:pt x="75573" y="20012"/>
                  </a:lnTo>
                  <a:lnTo>
                    <a:pt x="75106" y="18269"/>
                  </a:lnTo>
                  <a:lnTo>
                    <a:pt x="75005" y="18118"/>
                  </a:lnTo>
                  <a:lnTo>
                    <a:pt x="73363" y="16741"/>
                  </a:lnTo>
                  <a:lnTo>
                    <a:pt x="72883" y="16830"/>
                  </a:lnTo>
                  <a:lnTo>
                    <a:pt x="71873" y="18800"/>
                  </a:lnTo>
                  <a:lnTo>
                    <a:pt x="70320" y="19999"/>
                  </a:lnTo>
                  <a:lnTo>
                    <a:pt x="69676" y="20441"/>
                  </a:lnTo>
                  <a:lnTo>
                    <a:pt x="69676" y="18623"/>
                  </a:lnTo>
                  <a:lnTo>
                    <a:pt x="69929" y="17385"/>
                  </a:lnTo>
                  <a:lnTo>
                    <a:pt x="69411" y="17082"/>
                  </a:lnTo>
                  <a:lnTo>
                    <a:pt x="68691" y="17739"/>
                  </a:lnTo>
                  <a:lnTo>
                    <a:pt x="67896" y="15959"/>
                  </a:lnTo>
                  <a:lnTo>
                    <a:pt x="68918" y="14860"/>
                  </a:lnTo>
                  <a:lnTo>
                    <a:pt x="71002" y="10403"/>
                  </a:lnTo>
                  <a:lnTo>
                    <a:pt x="71873" y="10049"/>
                  </a:lnTo>
                  <a:lnTo>
                    <a:pt x="73767" y="8332"/>
                  </a:lnTo>
                  <a:lnTo>
                    <a:pt x="73691" y="7827"/>
                  </a:lnTo>
                  <a:lnTo>
                    <a:pt x="72896" y="7410"/>
                  </a:lnTo>
                  <a:lnTo>
                    <a:pt x="71785" y="7233"/>
                  </a:lnTo>
                  <a:lnTo>
                    <a:pt x="69373" y="7233"/>
                  </a:lnTo>
                  <a:lnTo>
                    <a:pt x="69057" y="7549"/>
                  </a:lnTo>
                  <a:lnTo>
                    <a:pt x="69057" y="9658"/>
                  </a:lnTo>
                  <a:lnTo>
                    <a:pt x="67037" y="12284"/>
                  </a:lnTo>
                  <a:lnTo>
                    <a:pt x="65294" y="14986"/>
                  </a:lnTo>
                  <a:lnTo>
                    <a:pt x="65294" y="15340"/>
                  </a:lnTo>
                  <a:lnTo>
                    <a:pt x="66077" y="16476"/>
                  </a:lnTo>
                  <a:lnTo>
                    <a:pt x="65762" y="18623"/>
                  </a:lnTo>
                  <a:lnTo>
                    <a:pt x="63375" y="19885"/>
                  </a:lnTo>
                  <a:lnTo>
                    <a:pt x="63375" y="18585"/>
                  </a:lnTo>
                  <a:lnTo>
                    <a:pt x="63085" y="18269"/>
                  </a:lnTo>
                  <a:lnTo>
                    <a:pt x="61342" y="18118"/>
                  </a:lnTo>
                  <a:lnTo>
                    <a:pt x="61128" y="18181"/>
                  </a:lnTo>
                  <a:lnTo>
                    <a:pt x="59890" y="19153"/>
                  </a:lnTo>
                  <a:lnTo>
                    <a:pt x="58223" y="16830"/>
                  </a:lnTo>
                  <a:lnTo>
                    <a:pt x="57971" y="16703"/>
                  </a:lnTo>
                  <a:lnTo>
                    <a:pt x="55799" y="16703"/>
                  </a:lnTo>
                  <a:lnTo>
                    <a:pt x="55521" y="16868"/>
                  </a:lnTo>
                  <a:lnTo>
                    <a:pt x="54827" y="18168"/>
                  </a:lnTo>
                  <a:lnTo>
                    <a:pt x="54435" y="18736"/>
                  </a:lnTo>
                  <a:lnTo>
                    <a:pt x="53652" y="16969"/>
                  </a:lnTo>
                  <a:lnTo>
                    <a:pt x="53261" y="16792"/>
                  </a:lnTo>
                  <a:cubicBezTo>
                    <a:pt x="53061" y="16867"/>
                    <a:pt x="52586" y="16997"/>
                    <a:pt x="52167" y="16997"/>
                  </a:cubicBezTo>
                  <a:cubicBezTo>
                    <a:pt x="51950" y="16997"/>
                    <a:pt x="51749" y="16962"/>
                    <a:pt x="51607" y="16868"/>
                  </a:cubicBezTo>
                  <a:cubicBezTo>
                    <a:pt x="51455" y="16767"/>
                    <a:pt x="51379" y="16590"/>
                    <a:pt x="51392" y="16426"/>
                  </a:cubicBezTo>
                  <a:cubicBezTo>
                    <a:pt x="51316" y="15112"/>
                    <a:pt x="51316" y="14986"/>
                    <a:pt x="51316" y="14974"/>
                  </a:cubicBezTo>
                  <a:lnTo>
                    <a:pt x="51215" y="14746"/>
                  </a:lnTo>
                  <a:lnTo>
                    <a:pt x="47945" y="11716"/>
                  </a:lnTo>
                  <a:lnTo>
                    <a:pt x="46922" y="11009"/>
                  </a:lnTo>
                  <a:lnTo>
                    <a:pt x="46682" y="10958"/>
                  </a:lnTo>
                  <a:lnTo>
                    <a:pt x="45142" y="11223"/>
                  </a:lnTo>
                  <a:lnTo>
                    <a:pt x="44435" y="9077"/>
                  </a:lnTo>
                  <a:lnTo>
                    <a:pt x="44233" y="8875"/>
                  </a:lnTo>
                  <a:lnTo>
                    <a:pt x="42806" y="8433"/>
                  </a:lnTo>
                  <a:lnTo>
                    <a:pt x="42679" y="8420"/>
                  </a:lnTo>
                  <a:lnTo>
                    <a:pt x="39182" y="8862"/>
                  </a:lnTo>
                  <a:lnTo>
                    <a:pt x="37262" y="8445"/>
                  </a:lnTo>
                  <a:lnTo>
                    <a:pt x="34649" y="6210"/>
                  </a:lnTo>
                  <a:lnTo>
                    <a:pt x="31075" y="4506"/>
                  </a:lnTo>
                  <a:lnTo>
                    <a:pt x="28499" y="2031"/>
                  </a:lnTo>
                  <a:lnTo>
                    <a:pt x="26365" y="263"/>
                  </a:lnTo>
                  <a:lnTo>
                    <a:pt x="26100" y="187"/>
                  </a:lnTo>
                  <a:lnTo>
                    <a:pt x="23524" y="756"/>
                  </a:lnTo>
                  <a:cubicBezTo>
                    <a:pt x="23360" y="465"/>
                    <a:pt x="23120" y="238"/>
                    <a:pt x="22817" y="124"/>
                  </a:cubicBezTo>
                  <a:cubicBezTo>
                    <a:pt x="22620" y="41"/>
                    <a:pt x="22402" y="0"/>
                    <a:pt x="2216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2" name="Google Shape;9512;p131"/>
            <p:cNvSpPr/>
            <p:nvPr/>
          </p:nvSpPr>
          <p:spPr>
            <a:xfrm>
              <a:off x="4063748" y="3127042"/>
              <a:ext cx="47166" cy="58101"/>
            </a:xfrm>
            <a:custGeom>
              <a:avLst/>
              <a:gdLst/>
              <a:ahLst/>
              <a:cxnLst/>
              <a:rect l="l" t="t" r="r" b="b"/>
              <a:pathLst>
                <a:path w="5823" h="7173" extrusionOk="0">
                  <a:moveTo>
                    <a:pt x="2602" y="1049"/>
                  </a:moveTo>
                  <a:lnTo>
                    <a:pt x="3297" y="2842"/>
                  </a:lnTo>
                  <a:lnTo>
                    <a:pt x="4774" y="4774"/>
                  </a:lnTo>
                  <a:lnTo>
                    <a:pt x="3877" y="5064"/>
                  </a:lnTo>
                  <a:lnTo>
                    <a:pt x="2665" y="4231"/>
                  </a:lnTo>
                  <a:lnTo>
                    <a:pt x="632" y="5860"/>
                  </a:lnTo>
                  <a:lnTo>
                    <a:pt x="632" y="4433"/>
                  </a:lnTo>
                  <a:lnTo>
                    <a:pt x="1605" y="1907"/>
                  </a:lnTo>
                  <a:lnTo>
                    <a:pt x="2602" y="1049"/>
                  </a:lnTo>
                  <a:close/>
                  <a:moveTo>
                    <a:pt x="2880" y="1"/>
                  </a:moveTo>
                  <a:lnTo>
                    <a:pt x="1074" y="1541"/>
                  </a:lnTo>
                  <a:lnTo>
                    <a:pt x="26" y="4269"/>
                  </a:lnTo>
                  <a:lnTo>
                    <a:pt x="1" y="7173"/>
                  </a:lnTo>
                  <a:lnTo>
                    <a:pt x="1" y="7173"/>
                  </a:lnTo>
                  <a:lnTo>
                    <a:pt x="2703" y="5026"/>
                  </a:lnTo>
                  <a:lnTo>
                    <a:pt x="3776" y="5771"/>
                  </a:lnTo>
                  <a:lnTo>
                    <a:pt x="5822" y="5102"/>
                  </a:lnTo>
                  <a:lnTo>
                    <a:pt x="3865" y="2577"/>
                  </a:lnTo>
                  <a:lnTo>
                    <a:pt x="288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3" name="Google Shape;9513;p131"/>
            <p:cNvSpPr/>
            <p:nvPr/>
          </p:nvSpPr>
          <p:spPr>
            <a:xfrm>
              <a:off x="4089223" y="3006862"/>
              <a:ext cx="138591" cy="200580"/>
            </a:xfrm>
            <a:custGeom>
              <a:avLst/>
              <a:gdLst/>
              <a:ahLst/>
              <a:cxnLst/>
              <a:rect l="l" t="t" r="r" b="b"/>
              <a:pathLst>
                <a:path w="17110" h="24763" extrusionOk="0">
                  <a:moveTo>
                    <a:pt x="8246" y="1567"/>
                  </a:moveTo>
                  <a:lnTo>
                    <a:pt x="10228" y="2501"/>
                  </a:lnTo>
                  <a:lnTo>
                    <a:pt x="10518" y="3739"/>
                  </a:lnTo>
                  <a:lnTo>
                    <a:pt x="8763" y="4383"/>
                  </a:lnTo>
                  <a:lnTo>
                    <a:pt x="10885" y="6087"/>
                  </a:lnTo>
                  <a:lnTo>
                    <a:pt x="12311" y="6908"/>
                  </a:lnTo>
                  <a:lnTo>
                    <a:pt x="13587" y="9156"/>
                  </a:lnTo>
                  <a:lnTo>
                    <a:pt x="14231" y="12287"/>
                  </a:lnTo>
                  <a:lnTo>
                    <a:pt x="12640" y="12881"/>
                  </a:lnTo>
                  <a:lnTo>
                    <a:pt x="16340" y="15999"/>
                  </a:lnTo>
                  <a:lnTo>
                    <a:pt x="15733" y="17477"/>
                  </a:lnTo>
                  <a:lnTo>
                    <a:pt x="14761" y="18689"/>
                  </a:lnTo>
                  <a:lnTo>
                    <a:pt x="12918" y="16227"/>
                  </a:lnTo>
                  <a:lnTo>
                    <a:pt x="12021" y="17616"/>
                  </a:lnTo>
                  <a:lnTo>
                    <a:pt x="13448" y="20937"/>
                  </a:lnTo>
                  <a:lnTo>
                    <a:pt x="12615" y="22136"/>
                  </a:lnTo>
                  <a:lnTo>
                    <a:pt x="10076" y="20633"/>
                  </a:lnTo>
                  <a:lnTo>
                    <a:pt x="11339" y="23639"/>
                  </a:lnTo>
                  <a:lnTo>
                    <a:pt x="10051" y="23146"/>
                  </a:lnTo>
                  <a:lnTo>
                    <a:pt x="8549" y="21492"/>
                  </a:lnTo>
                  <a:lnTo>
                    <a:pt x="7109" y="19459"/>
                  </a:lnTo>
                  <a:lnTo>
                    <a:pt x="4748" y="19459"/>
                  </a:lnTo>
                  <a:lnTo>
                    <a:pt x="4407" y="18500"/>
                  </a:lnTo>
                  <a:cubicBezTo>
                    <a:pt x="4723" y="18373"/>
                    <a:pt x="5064" y="18297"/>
                    <a:pt x="5417" y="18272"/>
                  </a:cubicBezTo>
                  <a:cubicBezTo>
                    <a:pt x="6124" y="18196"/>
                    <a:pt x="6124" y="18196"/>
                    <a:pt x="6238" y="18146"/>
                  </a:cubicBezTo>
                  <a:cubicBezTo>
                    <a:pt x="6301" y="18121"/>
                    <a:pt x="6453" y="18070"/>
                    <a:pt x="7412" y="17881"/>
                  </a:cubicBezTo>
                  <a:cubicBezTo>
                    <a:pt x="8208" y="17717"/>
                    <a:pt x="8725" y="17401"/>
                    <a:pt x="8940" y="16934"/>
                  </a:cubicBezTo>
                  <a:cubicBezTo>
                    <a:pt x="9079" y="16618"/>
                    <a:pt x="9079" y="16265"/>
                    <a:pt x="8953" y="15936"/>
                  </a:cubicBezTo>
                  <a:lnTo>
                    <a:pt x="10253" y="13676"/>
                  </a:lnTo>
                  <a:lnTo>
                    <a:pt x="8801" y="12060"/>
                  </a:lnTo>
                  <a:lnTo>
                    <a:pt x="7652" y="7590"/>
                  </a:lnTo>
                  <a:lnTo>
                    <a:pt x="6718" y="9332"/>
                  </a:lnTo>
                  <a:lnTo>
                    <a:pt x="5026" y="8928"/>
                  </a:lnTo>
                  <a:lnTo>
                    <a:pt x="2513" y="7388"/>
                  </a:lnTo>
                  <a:lnTo>
                    <a:pt x="644" y="7741"/>
                  </a:lnTo>
                  <a:lnTo>
                    <a:pt x="644" y="5367"/>
                  </a:lnTo>
                  <a:lnTo>
                    <a:pt x="1793" y="3208"/>
                  </a:lnTo>
                  <a:lnTo>
                    <a:pt x="3801" y="1744"/>
                  </a:lnTo>
                  <a:lnTo>
                    <a:pt x="3801" y="1744"/>
                  </a:lnTo>
                  <a:lnTo>
                    <a:pt x="2980" y="3991"/>
                  </a:lnTo>
                  <a:lnTo>
                    <a:pt x="4129" y="5645"/>
                  </a:lnTo>
                  <a:lnTo>
                    <a:pt x="5745" y="3751"/>
                  </a:lnTo>
                  <a:lnTo>
                    <a:pt x="6263" y="2438"/>
                  </a:lnTo>
                  <a:lnTo>
                    <a:pt x="8246" y="1567"/>
                  </a:lnTo>
                  <a:close/>
                  <a:moveTo>
                    <a:pt x="5114" y="1"/>
                  </a:moveTo>
                  <a:lnTo>
                    <a:pt x="1288" y="2779"/>
                  </a:lnTo>
                  <a:lnTo>
                    <a:pt x="0" y="5203"/>
                  </a:lnTo>
                  <a:lnTo>
                    <a:pt x="0" y="8486"/>
                  </a:lnTo>
                  <a:lnTo>
                    <a:pt x="2374" y="8044"/>
                  </a:lnTo>
                  <a:lnTo>
                    <a:pt x="4723" y="9471"/>
                  </a:lnTo>
                  <a:lnTo>
                    <a:pt x="7021" y="10039"/>
                  </a:lnTo>
                  <a:lnTo>
                    <a:pt x="7425" y="9294"/>
                  </a:lnTo>
                  <a:lnTo>
                    <a:pt x="8208" y="12350"/>
                  </a:lnTo>
                  <a:lnTo>
                    <a:pt x="9458" y="13739"/>
                  </a:lnTo>
                  <a:lnTo>
                    <a:pt x="8321" y="15747"/>
                  </a:lnTo>
                  <a:lnTo>
                    <a:pt x="8233" y="15911"/>
                  </a:lnTo>
                  <a:lnTo>
                    <a:pt x="8309" y="16063"/>
                  </a:lnTo>
                  <a:cubicBezTo>
                    <a:pt x="8410" y="16252"/>
                    <a:pt x="8422" y="16467"/>
                    <a:pt x="8347" y="16669"/>
                  </a:cubicBezTo>
                  <a:cubicBezTo>
                    <a:pt x="8220" y="16946"/>
                    <a:pt x="7842" y="17148"/>
                    <a:pt x="7273" y="17262"/>
                  </a:cubicBezTo>
                  <a:cubicBezTo>
                    <a:pt x="6263" y="17464"/>
                    <a:pt x="6099" y="17527"/>
                    <a:pt x="6011" y="17565"/>
                  </a:cubicBezTo>
                  <a:cubicBezTo>
                    <a:pt x="5783" y="17603"/>
                    <a:pt x="5556" y="17641"/>
                    <a:pt x="5329" y="17654"/>
                  </a:cubicBezTo>
                  <a:cubicBezTo>
                    <a:pt x="4937" y="17704"/>
                    <a:pt x="3712" y="17843"/>
                    <a:pt x="3712" y="18411"/>
                  </a:cubicBezTo>
                  <a:lnTo>
                    <a:pt x="4293" y="20103"/>
                  </a:lnTo>
                  <a:lnTo>
                    <a:pt x="6793" y="20103"/>
                  </a:lnTo>
                  <a:lnTo>
                    <a:pt x="8056" y="21884"/>
                  </a:lnTo>
                  <a:lnTo>
                    <a:pt x="9685" y="23677"/>
                  </a:lnTo>
                  <a:lnTo>
                    <a:pt x="12488" y="24763"/>
                  </a:lnTo>
                  <a:lnTo>
                    <a:pt x="11390" y="22161"/>
                  </a:lnTo>
                  <a:lnTo>
                    <a:pt x="12791" y="22982"/>
                  </a:lnTo>
                  <a:lnTo>
                    <a:pt x="14168" y="20987"/>
                  </a:lnTo>
                  <a:lnTo>
                    <a:pt x="12741" y="17666"/>
                  </a:lnTo>
                  <a:lnTo>
                    <a:pt x="12968" y="17325"/>
                  </a:lnTo>
                  <a:lnTo>
                    <a:pt x="14748" y="19712"/>
                  </a:lnTo>
                  <a:lnTo>
                    <a:pt x="16264" y="17830"/>
                  </a:lnTo>
                  <a:lnTo>
                    <a:pt x="17110" y="15810"/>
                  </a:lnTo>
                  <a:lnTo>
                    <a:pt x="13877" y="13083"/>
                  </a:lnTo>
                  <a:lnTo>
                    <a:pt x="14963" y="12678"/>
                  </a:lnTo>
                  <a:lnTo>
                    <a:pt x="14193" y="8979"/>
                  </a:lnTo>
                  <a:lnTo>
                    <a:pt x="12779" y="6453"/>
                  </a:lnTo>
                  <a:lnTo>
                    <a:pt x="11238" y="5569"/>
                  </a:lnTo>
                  <a:lnTo>
                    <a:pt x="10013" y="4585"/>
                  </a:lnTo>
                  <a:lnTo>
                    <a:pt x="11263" y="4117"/>
                  </a:lnTo>
                  <a:lnTo>
                    <a:pt x="10771" y="2047"/>
                  </a:lnTo>
                  <a:lnTo>
                    <a:pt x="8258" y="860"/>
                  </a:lnTo>
                  <a:lnTo>
                    <a:pt x="5758" y="1958"/>
                  </a:lnTo>
                  <a:lnTo>
                    <a:pt x="5215" y="3372"/>
                  </a:lnTo>
                  <a:lnTo>
                    <a:pt x="4180" y="4597"/>
                  </a:lnTo>
                  <a:lnTo>
                    <a:pt x="3675" y="3890"/>
                  </a:lnTo>
                  <a:lnTo>
                    <a:pt x="511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4" name="Google Shape;9514;p131"/>
            <p:cNvSpPr/>
            <p:nvPr/>
          </p:nvSpPr>
          <p:spPr>
            <a:xfrm>
              <a:off x="4194053" y="3324341"/>
              <a:ext cx="38362" cy="46032"/>
            </a:xfrm>
            <a:custGeom>
              <a:avLst/>
              <a:gdLst/>
              <a:ahLst/>
              <a:cxnLst/>
              <a:rect l="l" t="t" r="r" b="b"/>
              <a:pathLst>
                <a:path w="4736" h="5683" extrusionOk="0">
                  <a:moveTo>
                    <a:pt x="2387" y="1781"/>
                  </a:moveTo>
                  <a:lnTo>
                    <a:pt x="2450" y="2576"/>
                  </a:lnTo>
                  <a:lnTo>
                    <a:pt x="4079" y="3207"/>
                  </a:lnTo>
                  <a:lnTo>
                    <a:pt x="4079" y="4659"/>
                  </a:lnTo>
                  <a:lnTo>
                    <a:pt x="3587" y="4874"/>
                  </a:lnTo>
                  <a:lnTo>
                    <a:pt x="2829" y="3586"/>
                  </a:lnTo>
                  <a:lnTo>
                    <a:pt x="2665" y="3574"/>
                  </a:lnTo>
                  <a:cubicBezTo>
                    <a:pt x="1983" y="3510"/>
                    <a:pt x="1491" y="3473"/>
                    <a:pt x="1125" y="3473"/>
                  </a:cubicBezTo>
                  <a:lnTo>
                    <a:pt x="1137" y="3473"/>
                  </a:lnTo>
                  <a:cubicBezTo>
                    <a:pt x="1428" y="3106"/>
                    <a:pt x="1819" y="2576"/>
                    <a:pt x="2387" y="1781"/>
                  </a:cubicBezTo>
                  <a:close/>
                  <a:moveTo>
                    <a:pt x="2905" y="0"/>
                  </a:moveTo>
                  <a:lnTo>
                    <a:pt x="2400" y="707"/>
                  </a:lnTo>
                  <a:cubicBezTo>
                    <a:pt x="1541" y="1894"/>
                    <a:pt x="582" y="3195"/>
                    <a:pt x="253" y="3561"/>
                  </a:cubicBezTo>
                  <a:cubicBezTo>
                    <a:pt x="203" y="3574"/>
                    <a:pt x="165" y="3599"/>
                    <a:pt x="127" y="3637"/>
                  </a:cubicBezTo>
                  <a:lnTo>
                    <a:pt x="1" y="3763"/>
                  </a:lnTo>
                  <a:lnTo>
                    <a:pt x="1" y="4142"/>
                  </a:lnTo>
                  <a:lnTo>
                    <a:pt x="228" y="4218"/>
                  </a:lnTo>
                  <a:cubicBezTo>
                    <a:pt x="268" y="4227"/>
                    <a:pt x="302" y="4237"/>
                    <a:pt x="339" y="4237"/>
                  </a:cubicBezTo>
                  <a:cubicBezTo>
                    <a:pt x="396" y="4237"/>
                    <a:pt x="462" y="4214"/>
                    <a:pt x="569" y="4129"/>
                  </a:cubicBezTo>
                  <a:cubicBezTo>
                    <a:pt x="771" y="4117"/>
                    <a:pt x="974" y="4111"/>
                    <a:pt x="1176" y="4111"/>
                  </a:cubicBezTo>
                  <a:cubicBezTo>
                    <a:pt x="1605" y="4111"/>
                    <a:pt x="2034" y="4137"/>
                    <a:pt x="2463" y="4180"/>
                  </a:cubicBezTo>
                  <a:lnTo>
                    <a:pt x="3334" y="5682"/>
                  </a:lnTo>
                  <a:lnTo>
                    <a:pt x="4736" y="5076"/>
                  </a:lnTo>
                  <a:lnTo>
                    <a:pt x="4736" y="2753"/>
                  </a:lnTo>
                  <a:lnTo>
                    <a:pt x="3069" y="2121"/>
                  </a:lnTo>
                  <a:lnTo>
                    <a:pt x="2905"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5" name="Google Shape;9515;p131"/>
            <p:cNvSpPr/>
            <p:nvPr/>
          </p:nvSpPr>
          <p:spPr>
            <a:xfrm>
              <a:off x="3985608" y="3568070"/>
              <a:ext cx="85925" cy="28131"/>
            </a:xfrm>
            <a:custGeom>
              <a:avLst/>
              <a:gdLst/>
              <a:ahLst/>
              <a:cxnLst/>
              <a:rect l="l" t="t" r="r" b="b"/>
              <a:pathLst>
                <a:path w="10608" h="3473" extrusionOk="0">
                  <a:moveTo>
                    <a:pt x="4079" y="644"/>
                  </a:moveTo>
                  <a:lnTo>
                    <a:pt x="8613" y="1995"/>
                  </a:lnTo>
                  <a:lnTo>
                    <a:pt x="9168" y="2526"/>
                  </a:lnTo>
                  <a:cubicBezTo>
                    <a:pt x="8764" y="2551"/>
                    <a:pt x="8310" y="2589"/>
                    <a:pt x="7880" y="2627"/>
                  </a:cubicBezTo>
                  <a:lnTo>
                    <a:pt x="8335" y="2387"/>
                  </a:lnTo>
                  <a:lnTo>
                    <a:pt x="7716" y="2134"/>
                  </a:lnTo>
                  <a:cubicBezTo>
                    <a:pt x="6112" y="1465"/>
                    <a:pt x="5191" y="1124"/>
                    <a:pt x="5001" y="1124"/>
                  </a:cubicBezTo>
                  <a:cubicBezTo>
                    <a:pt x="4824" y="1124"/>
                    <a:pt x="3095" y="947"/>
                    <a:pt x="2072" y="846"/>
                  </a:cubicBezTo>
                  <a:lnTo>
                    <a:pt x="1807" y="770"/>
                  </a:lnTo>
                  <a:lnTo>
                    <a:pt x="2072" y="644"/>
                  </a:lnTo>
                  <a:close/>
                  <a:moveTo>
                    <a:pt x="1933" y="0"/>
                  </a:moveTo>
                  <a:lnTo>
                    <a:pt x="1" y="973"/>
                  </a:lnTo>
                  <a:lnTo>
                    <a:pt x="1971" y="1465"/>
                  </a:lnTo>
                  <a:cubicBezTo>
                    <a:pt x="2438" y="1515"/>
                    <a:pt x="4749" y="1755"/>
                    <a:pt x="4976" y="1755"/>
                  </a:cubicBezTo>
                  <a:cubicBezTo>
                    <a:pt x="5127" y="1781"/>
                    <a:pt x="5974" y="2096"/>
                    <a:pt x="6857" y="2462"/>
                  </a:cubicBezTo>
                  <a:cubicBezTo>
                    <a:pt x="5974" y="2942"/>
                    <a:pt x="5986" y="2980"/>
                    <a:pt x="6100" y="3233"/>
                  </a:cubicBezTo>
                  <a:lnTo>
                    <a:pt x="6251" y="3473"/>
                  </a:lnTo>
                  <a:lnTo>
                    <a:pt x="6516" y="3410"/>
                  </a:lnTo>
                  <a:cubicBezTo>
                    <a:pt x="6706" y="3359"/>
                    <a:pt x="8411" y="3207"/>
                    <a:pt x="9913" y="3094"/>
                  </a:cubicBezTo>
                  <a:lnTo>
                    <a:pt x="10608" y="3043"/>
                  </a:lnTo>
                  <a:lnTo>
                    <a:pt x="8953" y="1427"/>
                  </a:lnTo>
                  <a:lnTo>
                    <a:pt x="4231" y="13"/>
                  </a:lnTo>
                  <a:lnTo>
                    <a:pt x="1933"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6" name="Google Shape;9516;p131"/>
            <p:cNvSpPr/>
            <p:nvPr/>
          </p:nvSpPr>
          <p:spPr>
            <a:xfrm>
              <a:off x="4058637" y="3586376"/>
              <a:ext cx="49305" cy="24454"/>
            </a:xfrm>
            <a:custGeom>
              <a:avLst/>
              <a:gdLst/>
              <a:ahLst/>
              <a:cxnLst/>
              <a:rect l="l" t="t" r="r" b="b"/>
              <a:pathLst>
                <a:path w="6087" h="3019" extrusionOk="0">
                  <a:moveTo>
                    <a:pt x="2829" y="695"/>
                  </a:moveTo>
                  <a:lnTo>
                    <a:pt x="5026" y="1099"/>
                  </a:lnTo>
                  <a:lnTo>
                    <a:pt x="5253" y="2122"/>
                  </a:lnTo>
                  <a:lnTo>
                    <a:pt x="5253" y="2122"/>
                  </a:lnTo>
                  <a:lnTo>
                    <a:pt x="3713" y="1756"/>
                  </a:lnTo>
                  <a:lnTo>
                    <a:pt x="1731" y="2084"/>
                  </a:lnTo>
                  <a:lnTo>
                    <a:pt x="2236" y="1541"/>
                  </a:lnTo>
                  <a:lnTo>
                    <a:pt x="2829" y="695"/>
                  </a:lnTo>
                  <a:close/>
                  <a:moveTo>
                    <a:pt x="2526" y="0"/>
                  </a:moveTo>
                  <a:lnTo>
                    <a:pt x="1743" y="1162"/>
                  </a:lnTo>
                  <a:lnTo>
                    <a:pt x="1" y="3018"/>
                  </a:lnTo>
                  <a:lnTo>
                    <a:pt x="3675" y="2400"/>
                  </a:lnTo>
                  <a:lnTo>
                    <a:pt x="6087" y="2980"/>
                  </a:lnTo>
                  <a:lnTo>
                    <a:pt x="5531" y="556"/>
                  </a:lnTo>
                  <a:lnTo>
                    <a:pt x="2526"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7" name="Google Shape;9517;p131"/>
            <p:cNvSpPr/>
            <p:nvPr/>
          </p:nvSpPr>
          <p:spPr>
            <a:xfrm>
              <a:off x="4028667" y="3603864"/>
              <a:ext cx="28755" cy="15455"/>
            </a:xfrm>
            <a:custGeom>
              <a:avLst/>
              <a:gdLst/>
              <a:ahLst/>
              <a:cxnLst/>
              <a:rect l="l" t="t" r="r" b="b"/>
              <a:pathLst>
                <a:path w="3550" h="1908" extrusionOk="0">
                  <a:moveTo>
                    <a:pt x="2375" y="632"/>
                  </a:moveTo>
                  <a:lnTo>
                    <a:pt x="2438" y="670"/>
                  </a:lnTo>
                  <a:lnTo>
                    <a:pt x="2021" y="1049"/>
                  </a:lnTo>
                  <a:lnTo>
                    <a:pt x="1579" y="632"/>
                  </a:lnTo>
                  <a:close/>
                  <a:moveTo>
                    <a:pt x="1" y="1"/>
                  </a:moveTo>
                  <a:lnTo>
                    <a:pt x="1996" y="1907"/>
                  </a:lnTo>
                  <a:lnTo>
                    <a:pt x="3549" y="518"/>
                  </a:lnTo>
                  <a:lnTo>
                    <a:pt x="251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8" name="Google Shape;9518;p131"/>
            <p:cNvSpPr/>
            <p:nvPr/>
          </p:nvSpPr>
          <p:spPr>
            <a:xfrm>
              <a:off x="4110801" y="3597627"/>
              <a:ext cx="34579" cy="17601"/>
            </a:xfrm>
            <a:custGeom>
              <a:avLst/>
              <a:gdLst/>
              <a:ahLst/>
              <a:cxnLst/>
              <a:rect l="l" t="t" r="r" b="b"/>
              <a:pathLst>
                <a:path w="4269" h="2173" extrusionOk="0">
                  <a:moveTo>
                    <a:pt x="998" y="910"/>
                  </a:moveTo>
                  <a:lnTo>
                    <a:pt x="1945" y="1137"/>
                  </a:lnTo>
                  <a:lnTo>
                    <a:pt x="1162" y="1377"/>
                  </a:lnTo>
                  <a:lnTo>
                    <a:pt x="998" y="910"/>
                  </a:lnTo>
                  <a:close/>
                  <a:moveTo>
                    <a:pt x="0" y="0"/>
                  </a:moveTo>
                  <a:lnTo>
                    <a:pt x="783" y="2172"/>
                  </a:lnTo>
                  <a:lnTo>
                    <a:pt x="4268" y="1086"/>
                  </a:lnTo>
                  <a:lnTo>
                    <a:pt x="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Shape 9522"/>
        <p:cNvGrpSpPr/>
        <p:nvPr/>
      </p:nvGrpSpPr>
      <p:grpSpPr>
        <a:xfrm>
          <a:off x="0" y="0"/>
          <a:ext cx="0" cy="0"/>
          <a:chOff x="0" y="0"/>
          <a:chExt cx="0" cy="0"/>
        </a:xfrm>
      </p:grpSpPr>
      <p:grpSp>
        <p:nvGrpSpPr>
          <p:cNvPr id="9523" name="Google Shape;9523;p132"/>
          <p:cNvGrpSpPr/>
          <p:nvPr/>
        </p:nvGrpSpPr>
        <p:grpSpPr>
          <a:xfrm>
            <a:off x="725424" y="969759"/>
            <a:ext cx="2507799" cy="206239"/>
            <a:chOff x="106648" y="895722"/>
            <a:chExt cx="4481413" cy="374300"/>
          </a:xfrm>
        </p:grpSpPr>
        <p:grpSp>
          <p:nvGrpSpPr>
            <p:cNvPr id="9524" name="Google Shape;9524;p132"/>
            <p:cNvGrpSpPr/>
            <p:nvPr/>
          </p:nvGrpSpPr>
          <p:grpSpPr>
            <a:xfrm>
              <a:off x="2233276" y="895722"/>
              <a:ext cx="1082667" cy="223591"/>
              <a:chOff x="4808316" y="2800065"/>
              <a:chExt cx="1999386" cy="412910"/>
            </a:xfrm>
          </p:grpSpPr>
          <p:sp>
            <p:nvSpPr>
              <p:cNvPr id="9525" name="Google Shape;9525;p132"/>
              <p:cNvSpPr/>
              <p:nvPr/>
            </p:nvSpPr>
            <p:spPr>
              <a:xfrm>
                <a:off x="4849302" y="3079475"/>
                <a:ext cx="1958400" cy="1335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526" name="Google Shape;9526;p132"/>
              <p:cNvGrpSpPr/>
              <p:nvPr/>
            </p:nvGrpSpPr>
            <p:grpSpPr>
              <a:xfrm>
                <a:off x="4808316" y="2800065"/>
                <a:ext cx="92400" cy="411825"/>
                <a:chOff x="845575" y="2563700"/>
                <a:chExt cx="92400" cy="411825"/>
              </a:xfrm>
            </p:grpSpPr>
            <p:cxnSp>
              <p:nvCxnSpPr>
                <p:cNvPr id="9527" name="Google Shape;9527;p132"/>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9528" name="Google Shape;9528;p132"/>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529" name="Google Shape;9529;p132"/>
            <p:cNvGrpSpPr/>
            <p:nvPr/>
          </p:nvGrpSpPr>
          <p:grpSpPr>
            <a:xfrm>
              <a:off x="106648" y="895722"/>
              <a:ext cx="1088401" cy="223591"/>
              <a:chOff x="881025" y="2800065"/>
              <a:chExt cx="2009975" cy="412910"/>
            </a:xfrm>
          </p:grpSpPr>
          <p:sp>
            <p:nvSpPr>
              <p:cNvPr id="9530" name="Google Shape;9530;p132"/>
              <p:cNvSpPr/>
              <p:nvPr/>
            </p:nvSpPr>
            <p:spPr>
              <a:xfrm>
                <a:off x="932600" y="3079475"/>
                <a:ext cx="1958400" cy="1335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531" name="Google Shape;9531;p132"/>
              <p:cNvGrpSpPr/>
              <p:nvPr/>
            </p:nvGrpSpPr>
            <p:grpSpPr>
              <a:xfrm>
                <a:off x="881025" y="2800065"/>
                <a:ext cx="92400" cy="411825"/>
                <a:chOff x="845575" y="2563700"/>
                <a:chExt cx="92400" cy="411825"/>
              </a:xfrm>
            </p:grpSpPr>
            <p:cxnSp>
              <p:nvCxnSpPr>
                <p:cNvPr id="9532" name="Google Shape;9532;p132"/>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9533" name="Google Shape;9533;p132"/>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534" name="Google Shape;9534;p132"/>
            <p:cNvGrpSpPr/>
            <p:nvPr/>
          </p:nvGrpSpPr>
          <p:grpSpPr>
            <a:xfrm>
              <a:off x="1172346" y="1047018"/>
              <a:ext cx="1083151" cy="223003"/>
              <a:chOff x="2849073" y="3079467"/>
              <a:chExt cx="2000279" cy="411825"/>
            </a:xfrm>
          </p:grpSpPr>
          <p:sp>
            <p:nvSpPr>
              <p:cNvPr id="9535" name="Google Shape;9535;p132"/>
              <p:cNvSpPr/>
              <p:nvPr/>
            </p:nvSpPr>
            <p:spPr>
              <a:xfrm>
                <a:off x="2890952" y="3079475"/>
                <a:ext cx="1958400" cy="1335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536" name="Google Shape;9536;p132"/>
              <p:cNvGrpSpPr/>
              <p:nvPr/>
            </p:nvGrpSpPr>
            <p:grpSpPr>
              <a:xfrm rot="10800000">
                <a:off x="2849073" y="3079467"/>
                <a:ext cx="92400" cy="411825"/>
                <a:chOff x="2070100" y="2563700"/>
                <a:chExt cx="92400" cy="411825"/>
              </a:xfrm>
            </p:grpSpPr>
            <p:cxnSp>
              <p:nvCxnSpPr>
                <p:cNvPr id="9537" name="Google Shape;9537;p132"/>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9538" name="Google Shape;9538;p132"/>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539" name="Google Shape;9539;p132"/>
            <p:cNvGrpSpPr/>
            <p:nvPr/>
          </p:nvGrpSpPr>
          <p:grpSpPr>
            <a:xfrm>
              <a:off x="3290132" y="1047018"/>
              <a:ext cx="1297929" cy="223003"/>
              <a:chOff x="6760035" y="3079467"/>
              <a:chExt cx="2396914" cy="411825"/>
            </a:xfrm>
          </p:grpSpPr>
          <p:sp>
            <p:nvSpPr>
              <p:cNvPr id="9540" name="Google Shape;9540;p132"/>
              <p:cNvSpPr/>
              <p:nvPr/>
            </p:nvSpPr>
            <p:spPr>
              <a:xfrm>
                <a:off x="6807650" y="3079475"/>
                <a:ext cx="2349300" cy="1335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541" name="Google Shape;9541;p132"/>
              <p:cNvGrpSpPr/>
              <p:nvPr/>
            </p:nvGrpSpPr>
            <p:grpSpPr>
              <a:xfrm rot="10800000">
                <a:off x="6760035" y="3079467"/>
                <a:ext cx="92400" cy="411825"/>
                <a:chOff x="2070100" y="2563700"/>
                <a:chExt cx="92400" cy="411825"/>
              </a:xfrm>
            </p:grpSpPr>
            <p:cxnSp>
              <p:nvCxnSpPr>
                <p:cNvPr id="9542" name="Google Shape;9542;p132"/>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9543" name="Google Shape;9543;p132"/>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9544" name="Google Shape;9544;p132"/>
          <p:cNvGrpSpPr/>
          <p:nvPr/>
        </p:nvGrpSpPr>
        <p:grpSpPr>
          <a:xfrm>
            <a:off x="2143186" y="3369130"/>
            <a:ext cx="1086701" cy="799429"/>
            <a:chOff x="2183288" y="3555572"/>
            <a:chExt cx="1136241" cy="835873"/>
          </a:xfrm>
        </p:grpSpPr>
        <p:sp>
          <p:nvSpPr>
            <p:cNvPr id="9545" name="Google Shape;9545;p132"/>
            <p:cNvSpPr/>
            <p:nvPr/>
          </p:nvSpPr>
          <p:spPr>
            <a:xfrm>
              <a:off x="2673740" y="4350566"/>
              <a:ext cx="270028" cy="11697"/>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546" name="Google Shape;9546;p132"/>
            <p:cNvGrpSpPr/>
            <p:nvPr/>
          </p:nvGrpSpPr>
          <p:grpSpPr>
            <a:xfrm>
              <a:off x="2205895" y="3637269"/>
              <a:ext cx="1089848" cy="724993"/>
              <a:chOff x="2205895" y="3637269"/>
              <a:chExt cx="1089848" cy="724993"/>
            </a:xfrm>
          </p:grpSpPr>
          <p:sp>
            <p:nvSpPr>
              <p:cNvPr id="9547" name="Google Shape;9547;p132"/>
              <p:cNvSpPr/>
              <p:nvPr/>
            </p:nvSpPr>
            <p:spPr>
              <a:xfrm>
                <a:off x="2205895" y="4204394"/>
                <a:ext cx="555376" cy="157849"/>
              </a:xfrm>
              <a:custGeom>
                <a:avLst/>
                <a:gdLst/>
                <a:ahLst/>
                <a:cxnLst/>
                <a:rect l="l" t="t" r="r" b="b"/>
                <a:pathLst>
                  <a:path w="128485" h="36518" extrusionOk="0">
                    <a:moveTo>
                      <a:pt x="2706" y="1"/>
                    </a:moveTo>
                    <a:lnTo>
                      <a:pt x="1" y="326"/>
                    </a:lnTo>
                    <a:cubicBezTo>
                      <a:pt x="1461" y="10577"/>
                      <a:pt x="6547" y="19612"/>
                      <a:pt x="13850" y="26130"/>
                    </a:cubicBezTo>
                    <a:cubicBezTo>
                      <a:pt x="21288" y="32568"/>
                      <a:pt x="30999" y="36517"/>
                      <a:pt x="41575" y="36517"/>
                    </a:cubicBezTo>
                    <a:lnTo>
                      <a:pt x="128484" y="36517"/>
                    </a:lnTo>
                    <a:lnTo>
                      <a:pt x="128484" y="33812"/>
                    </a:lnTo>
                    <a:lnTo>
                      <a:pt x="41575" y="33812"/>
                    </a:lnTo>
                    <a:cubicBezTo>
                      <a:pt x="31675" y="33812"/>
                      <a:pt x="22641" y="30188"/>
                      <a:pt x="15662" y="24102"/>
                    </a:cubicBezTo>
                    <a:cubicBezTo>
                      <a:pt x="8792" y="18016"/>
                      <a:pt x="4058" y="9468"/>
                      <a:pt x="2706"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8" name="Google Shape;9548;p132"/>
              <p:cNvSpPr/>
              <p:nvPr/>
            </p:nvSpPr>
            <p:spPr>
              <a:xfrm>
                <a:off x="2206834" y="3993916"/>
                <a:ext cx="218757" cy="153401"/>
              </a:xfrm>
              <a:custGeom>
                <a:avLst/>
                <a:gdLst/>
                <a:ahLst/>
                <a:cxnLst/>
                <a:rect l="l" t="t" r="r" b="b"/>
                <a:pathLst>
                  <a:path w="50609" h="35489" extrusionOk="0">
                    <a:moveTo>
                      <a:pt x="41358" y="0"/>
                    </a:moveTo>
                    <a:cubicBezTo>
                      <a:pt x="30998" y="0"/>
                      <a:pt x="21423" y="3814"/>
                      <a:pt x="14093" y="10144"/>
                    </a:cubicBezTo>
                    <a:cubicBezTo>
                      <a:pt x="6762" y="16338"/>
                      <a:pt x="1596" y="25129"/>
                      <a:pt x="0" y="35029"/>
                    </a:cubicBezTo>
                    <a:lnTo>
                      <a:pt x="2597" y="35489"/>
                    </a:lnTo>
                    <a:cubicBezTo>
                      <a:pt x="4166" y="26238"/>
                      <a:pt x="9034" y="18015"/>
                      <a:pt x="15905" y="12173"/>
                    </a:cubicBezTo>
                    <a:cubicBezTo>
                      <a:pt x="22775" y="6303"/>
                      <a:pt x="31675" y="2705"/>
                      <a:pt x="41358" y="2705"/>
                    </a:cubicBezTo>
                    <a:lnTo>
                      <a:pt x="50609" y="2705"/>
                    </a:lnTo>
                    <a:lnTo>
                      <a:pt x="50609"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9" name="Google Shape;9549;p132"/>
              <p:cNvSpPr/>
              <p:nvPr/>
            </p:nvSpPr>
            <p:spPr>
              <a:xfrm>
                <a:off x="2487003" y="3847747"/>
                <a:ext cx="808740" cy="157849"/>
              </a:xfrm>
              <a:custGeom>
                <a:avLst/>
                <a:gdLst/>
                <a:ahLst/>
                <a:cxnLst/>
                <a:rect l="l" t="t" r="r" b="b"/>
                <a:pathLst>
                  <a:path w="187100" h="36518" extrusionOk="0">
                    <a:moveTo>
                      <a:pt x="184395" y="1"/>
                    </a:moveTo>
                    <a:cubicBezTo>
                      <a:pt x="183150" y="9468"/>
                      <a:pt x="178309" y="17908"/>
                      <a:pt x="171438" y="23994"/>
                    </a:cubicBezTo>
                    <a:cubicBezTo>
                      <a:pt x="164432" y="30080"/>
                      <a:pt x="155425" y="33812"/>
                      <a:pt x="145498" y="33812"/>
                    </a:cubicBezTo>
                    <a:lnTo>
                      <a:pt x="1" y="33812"/>
                    </a:lnTo>
                    <a:lnTo>
                      <a:pt x="1" y="36517"/>
                    </a:lnTo>
                    <a:lnTo>
                      <a:pt x="145498" y="36517"/>
                    </a:lnTo>
                    <a:cubicBezTo>
                      <a:pt x="156101" y="36517"/>
                      <a:pt x="165785" y="32568"/>
                      <a:pt x="173223" y="26022"/>
                    </a:cubicBezTo>
                    <a:cubicBezTo>
                      <a:pt x="180554" y="19612"/>
                      <a:pt x="185747" y="10469"/>
                      <a:pt x="187100" y="326"/>
                    </a:cubicBezTo>
                    <a:lnTo>
                      <a:pt x="184395"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0" name="Google Shape;9550;p132"/>
              <p:cNvSpPr/>
              <p:nvPr/>
            </p:nvSpPr>
            <p:spPr>
              <a:xfrm>
                <a:off x="2919192" y="3637269"/>
                <a:ext cx="375081" cy="148491"/>
              </a:xfrm>
              <a:custGeom>
                <a:avLst/>
                <a:gdLst/>
                <a:ahLst/>
                <a:cxnLst/>
                <a:rect l="l" t="t" r="r" b="b"/>
                <a:pathLst>
                  <a:path w="86774" h="34353" extrusionOk="0">
                    <a:moveTo>
                      <a:pt x="0" y="0"/>
                    </a:moveTo>
                    <a:lnTo>
                      <a:pt x="0" y="2705"/>
                    </a:lnTo>
                    <a:lnTo>
                      <a:pt x="45524" y="2705"/>
                    </a:lnTo>
                    <a:cubicBezTo>
                      <a:pt x="54991" y="2705"/>
                      <a:pt x="63674" y="6195"/>
                      <a:pt x="70545" y="11821"/>
                    </a:cubicBezTo>
                    <a:cubicBezTo>
                      <a:pt x="77415" y="17582"/>
                      <a:pt x="82284" y="25454"/>
                      <a:pt x="84177" y="34353"/>
                    </a:cubicBezTo>
                    <a:lnTo>
                      <a:pt x="86774" y="33920"/>
                    </a:lnTo>
                    <a:cubicBezTo>
                      <a:pt x="84854" y="24345"/>
                      <a:pt x="79579" y="15878"/>
                      <a:pt x="72249" y="9792"/>
                    </a:cubicBezTo>
                    <a:cubicBezTo>
                      <a:pt x="65027" y="3706"/>
                      <a:pt x="55668" y="0"/>
                      <a:pt x="45524"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1" name="Google Shape;9551;p132"/>
              <p:cNvSpPr/>
              <p:nvPr/>
            </p:nvSpPr>
            <p:spPr>
              <a:xfrm>
                <a:off x="2233143" y="3637269"/>
                <a:ext cx="621199" cy="11697"/>
              </a:xfrm>
              <a:custGeom>
                <a:avLst/>
                <a:gdLst/>
                <a:ahLst/>
                <a:cxnLst/>
                <a:rect l="l" t="t" r="r" b="b"/>
                <a:pathLst>
                  <a:path w="143713" h="2706" extrusionOk="0">
                    <a:moveTo>
                      <a:pt x="0" y="0"/>
                    </a:moveTo>
                    <a:lnTo>
                      <a:pt x="0" y="2705"/>
                    </a:lnTo>
                    <a:lnTo>
                      <a:pt x="143712" y="2705"/>
                    </a:lnTo>
                    <a:lnTo>
                      <a:pt x="143712"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2" name="Google Shape;9552;p132"/>
              <p:cNvSpPr/>
              <p:nvPr/>
            </p:nvSpPr>
            <p:spPr>
              <a:xfrm>
                <a:off x="3004568" y="4350566"/>
                <a:ext cx="270028" cy="11697"/>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553" name="Google Shape;9553;p132"/>
            <p:cNvSpPr/>
            <p:nvPr/>
          </p:nvSpPr>
          <p:spPr>
            <a:xfrm rot="5400000">
              <a:off x="2852961" y="3612770"/>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554" name="Google Shape;9554;p132"/>
            <p:cNvCxnSpPr/>
            <p:nvPr/>
          </p:nvCxnSpPr>
          <p:spPr>
            <a:xfrm>
              <a:off x="2887992" y="3555572"/>
              <a:ext cx="0" cy="52500"/>
            </a:xfrm>
            <a:prstGeom prst="straightConnector1">
              <a:avLst/>
            </a:prstGeom>
            <a:noFill/>
            <a:ln w="9525" cap="flat" cmpd="sng">
              <a:solidFill>
                <a:srgbClr val="BAC8D3"/>
              </a:solidFill>
              <a:prstDash val="solid"/>
              <a:round/>
              <a:headEnd type="diamond" w="med" len="med"/>
              <a:tailEnd type="none" w="med" len="med"/>
            </a:ln>
          </p:spPr>
        </p:cxnSp>
        <p:grpSp>
          <p:nvGrpSpPr>
            <p:cNvPr id="9555" name="Google Shape;9555;p132"/>
            <p:cNvGrpSpPr/>
            <p:nvPr/>
          </p:nvGrpSpPr>
          <p:grpSpPr>
            <a:xfrm>
              <a:off x="3173850" y="3779426"/>
              <a:ext cx="145679" cy="70048"/>
              <a:chOff x="3173850" y="3779426"/>
              <a:chExt cx="145679" cy="70048"/>
            </a:xfrm>
          </p:grpSpPr>
          <p:cxnSp>
            <p:nvCxnSpPr>
              <p:cNvPr id="9556" name="Google Shape;9556;p132"/>
              <p:cNvCxnSpPr/>
              <p:nvPr/>
            </p:nvCxnSpPr>
            <p:spPr>
              <a:xfrm rot="10800000">
                <a:off x="3173850" y="3817250"/>
                <a:ext cx="94500" cy="0"/>
              </a:xfrm>
              <a:prstGeom prst="straightConnector1">
                <a:avLst/>
              </a:prstGeom>
              <a:noFill/>
              <a:ln w="9525" cap="flat" cmpd="sng">
                <a:solidFill>
                  <a:srgbClr val="BAC8D3"/>
                </a:solidFill>
                <a:prstDash val="solid"/>
                <a:round/>
                <a:headEnd type="none" w="med" len="med"/>
                <a:tailEnd type="diamond" w="med" len="med"/>
              </a:ln>
            </p:spPr>
          </p:cxnSp>
          <p:sp>
            <p:nvSpPr>
              <p:cNvPr id="9557" name="Google Shape;9557;p132"/>
              <p:cNvSpPr/>
              <p:nvPr/>
            </p:nvSpPr>
            <p:spPr>
              <a:xfrm rot="5400000">
                <a:off x="3254146" y="3784092"/>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58" name="Google Shape;9558;p132"/>
            <p:cNvGrpSpPr/>
            <p:nvPr/>
          </p:nvGrpSpPr>
          <p:grpSpPr>
            <a:xfrm>
              <a:off x="2183288" y="4139483"/>
              <a:ext cx="145133" cy="70048"/>
              <a:chOff x="2183288" y="4139483"/>
              <a:chExt cx="145133" cy="70048"/>
            </a:xfrm>
          </p:grpSpPr>
          <p:cxnSp>
            <p:nvCxnSpPr>
              <p:cNvPr id="9559" name="Google Shape;9559;p132"/>
              <p:cNvCxnSpPr/>
              <p:nvPr/>
            </p:nvCxnSpPr>
            <p:spPr>
              <a:xfrm rot="10800000">
                <a:off x="2239021" y="4174494"/>
                <a:ext cx="89400" cy="0"/>
              </a:xfrm>
              <a:prstGeom prst="straightConnector1">
                <a:avLst/>
              </a:prstGeom>
              <a:noFill/>
              <a:ln w="9525" cap="flat" cmpd="sng">
                <a:solidFill>
                  <a:srgbClr val="BAC8D3"/>
                </a:solidFill>
                <a:prstDash val="solid"/>
                <a:round/>
                <a:headEnd type="diamond" w="med" len="med"/>
                <a:tailEnd type="none" w="med" len="med"/>
              </a:ln>
            </p:spPr>
          </p:cxnSp>
          <p:sp>
            <p:nvSpPr>
              <p:cNvPr id="9560" name="Google Shape;9560;p132"/>
              <p:cNvSpPr/>
              <p:nvPr/>
            </p:nvSpPr>
            <p:spPr>
              <a:xfrm rot="5400000">
                <a:off x="2178622" y="4144149"/>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561" name="Google Shape;9561;p132"/>
            <p:cNvSpPr/>
            <p:nvPr/>
          </p:nvSpPr>
          <p:spPr>
            <a:xfrm rot="5400000">
              <a:off x="2420934" y="3967554"/>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562" name="Google Shape;9562;p132"/>
            <p:cNvCxnSpPr/>
            <p:nvPr/>
          </p:nvCxnSpPr>
          <p:spPr>
            <a:xfrm>
              <a:off x="2455973" y="3911736"/>
              <a:ext cx="0" cy="52500"/>
            </a:xfrm>
            <a:prstGeom prst="straightConnector1">
              <a:avLst/>
            </a:prstGeom>
            <a:noFill/>
            <a:ln w="9525" cap="flat" cmpd="sng">
              <a:solidFill>
                <a:srgbClr val="BAC8D3"/>
              </a:solidFill>
              <a:prstDash val="solid"/>
              <a:round/>
              <a:headEnd type="diamond" w="med" len="med"/>
              <a:tailEnd type="none" w="med" len="med"/>
            </a:ln>
          </p:spPr>
        </p:cxnSp>
        <p:grpSp>
          <p:nvGrpSpPr>
            <p:cNvPr id="9563" name="Google Shape;9563;p132"/>
            <p:cNvGrpSpPr/>
            <p:nvPr/>
          </p:nvGrpSpPr>
          <p:grpSpPr>
            <a:xfrm>
              <a:off x="2943836" y="4268886"/>
              <a:ext cx="60717" cy="122559"/>
              <a:chOff x="2943836" y="4268886"/>
              <a:chExt cx="60717" cy="122559"/>
            </a:xfrm>
          </p:grpSpPr>
          <p:sp>
            <p:nvSpPr>
              <p:cNvPr id="9564" name="Google Shape;9564;p132"/>
              <p:cNvSpPr/>
              <p:nvPr/>
            </p:nvSpPr>
            <p:spPr>
              <a:xfrm rot="5400000">
                <a:off x="2939170" y="4326062"/>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565" name="Google Shape;9565;p132"/>
              <p:cNvCxnSpPr/>
              <p:nvPr/>
            </p:nvCxnSpPr>
            <p:spPr>
              <a:xfrm>
                <a:off x="2974204" y="4268886"/>
                <a:ext cx="0" cy="52500"/>
              </a:xfrm>
              <a:prstGeom prst="straightConnector1">
                <a:avLst/>
              </a:prstGeom>
              <a:noFill/>
              <a:ln w="9525" cap="flat" cmpd="sng">
                <a:solidFill>
                  <a:srgbClr val="BAC8D3"/>
                </a:solidFill>
                <a:prstDash val="solid"/>
                <a:round/>
                <a:headEnd type="diamond" w="med" len="med"/>
                <a:tailEnd type="none" w="med" len="med"/>
              </a:ln>
            </p:spPr>
          </p:cxnSp>
        </p:grpSp>
      </p:grpSp>
      <p:grpSp>
        <p:nvGrpSpPr>
          <p:cNvPr id="9566" name="Google Shape;9566;p132"/>
          <p:cNvGrpSpPr/>
          <p:nvPr/>
        </p:nvGrpSpPr>
        <p:grpSpPr>
          <a:xfrm>
            <a:off x="3406131" y="1290129"/>
            <a:ext cx="1675870" cy="758251"/>
            <a:chOff x="3530532" y="1496185"/>
            <a:chExt cx="1562000" cy="706730"/>
          </a:xfrm>
        </p:grpSpPr>
        <p:cxnSp>
          <p:nvCxnSpPr>
            <p:cNvPr id="9567" name="Google Shape;9567;p132"/>
            <p:cNvCxnSpPr/>
            <p:nvPr/>
          </p:nvCxnSpPr>
          <p:spPr>
            <a:xfrm>
              <a:off x="3583832" y="1857562"/>
              <a:ext cx="1508700" cy="0"/>
            </a:xfrm>
            <a:prstGeom prst="straightConnector1">
              <a:avLst/>
            </a:prstGeom>
            <a:noFill/>
            <a:ln w="28575" cap="flat" cmpd="sng">
              <a:solidFill>
                <a:srgbClr val="A5B7C6"/>
              </a:solidFill>
              <a:prstDash val="solid"/>
              <a:round/>
              <a:headEnd type="none" w="med" len="med"/>
              <a:tailEnd type="triangle" w="med" len="med"/>
            </a:ln>
          </p:spPr>
        </p:cxnSp>
        <p:grpSp>
          <p:nvGrpSpPr>
            <p:cNvPr id="9568" name="Google Shape;9568;p132"/>
            <p:cNvGrpSpPr/>
            <p:nvPr/>
          </p:nvGrpSpPr>
          <p:grpSpPr>
            <a:xfrm>
              <a:off x="3530532" y="1496185"/>
              <a:ext cx="323430" cy="463587"/>
              <a:chOff x="3530532" y="1496185"/>
              <a:chExt cx="323430" cy="463587"/>
            </a:xfrm>
          </p:grpSpPr>
          <p:grpSp>
            <p:nvGrpSpPr>
              <p:cNvPr id="9569" name="Google Shape;9569;p132"/>
              <p:cNvGrpSpPr/>
              <p:nvPr/>
            </p:nvGrpSpPr>
            <p:grpSpPr>
              <a:xfrm>
                <a:off x="3567462" y="1496185"/>
                <a:ext cx="286500" cy="361376"/>
                <a:chOff x="3567462" y="1496185"/>
                <a:chExt cx="286500" cy="361376"/>
              </a:xfrm>
            </p:grpSpPr>
            <p:cxnSp>
              <p:nvCxnSpPr>
                <p:cNvPr id="9570" name="Google Shape;9570;p132"/>
                <p:cNvCxnSpPr/>
                <p:nvPr/>
              </p:nvCxnSpPr>
              <p:spPr>
                <a:xfrm rot="10800000">
                  <a:off x="3626630" y="1565661"/>
                  <a:ext cx="0" cy="291900"/>
                </a:xfrm>
                <a:prstGeom prst="straightConnector1">
                  <a:avLst/>
                </a:prstGeom>
                <a:noFill/>
                <a:ln w="28575" cap="flat" cmpd="sng">
                  <a:solidFill>
                    <a:srgbClr val="A5B7C6"/>
                  </a:solidFill>
                  <a:prstDash val="solid"/>
                  <a:round/>
                  <a:headEnd type="none" w="med" len="med"/>
                  <a:tailEnd type="none" w="med" len="med"/>
                </a:ln>
              </p:spPr>
            </p:cxnSp>
            <p:sp>
              <p:nvSpPr>
                <p:cNvPr id="9571" name="Google Shape;9571;p132"/>
                <p:cNvSpPr/>
                <p:nvPr/>
              </p:nvSpPr>
              <p:spPr>
                <a:xfrm>
                  <a:off x="3567462" y="1496185"/>
                  <a:ext cx="286500" cy="99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572" name="Google Shape;9572;p132"/>
              <p:cNvSpPr/>
              <p:nvPr/>
            </p:nvSpPr>
            <p:spPr>
              <a:xfrm>
                <a:off x="3530532" y="1771972"/>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73" name="Google Shape;9573;p132"/>
            <p:cNvGrpSpPr/>
            <p:nvPr/>
          </p:nvGrpSpPr>
          <p:grpSpPr>
            <a:xfrm>
              <a:off x="3891569" y="1779209"/>
              <a:ext cx="323945" cy="423706"/>
              <a:chOff x="3891569" y="1779209"/>
              <a:chExt cx="323945" cy="423706"/>
            </a:xfrm>
          </p:grpSpPr>
          <p:grpSp>
            <p:nvGrpSpPr>
              <p:cNvPr id="9574" name="Google Shape;9574;p132"/>
              <p:cNvGrpSpPr/>
              <p:nvPr/>
            </p:nvGrpSpPr>
            <p:grpSpPr>
              <a:xfrm>
                <a:off x="3929014" y="1881638"/>
                <a:ext cx="286500" cy="321278"/>
                <a:chOff x="3929014" y="1881638"/>
                <a:chExt cx="286500" cy="321278"/>
              </a:xfrm>
            </p:grpSpPr>
            <p:cxnSp>
              <p:nvCxnSpPr>
                <p:cNvPr id="9575" name="Google Shape;9575;p132"/>
                <p:cNvCxnSpPr/>
                <p:nvPr/>
              </p:nvCxnSpPr>
              <p:spPr>
                <a:xfrm rot="10800000">
                  <a:off x="3988388" y="1881638"/>
                  <a:ext cx="0" cy="291900"/>
                </a:xfrm>
                <a:prstGeom prst="straightConnector1">
                  <a:avLst/>
                </a:prstGeom>
                <a:noFill/>
                <a:ln w="28575" cap="flat" cmpd="sng">
                  <a:solidFill>
                    <a:srgbClr val="A5B7C6"/>
                  </a:solidFill>
                  <a:prstDash val="solid"/>
                  <a:round/>
                  <a:headEnd type="none" w="med" len="med"/>
                  <a:tailEnd type="none" w="med" len="med"/>
                </a:ln>
              </p:spPr>
            </p:cxnSp>
            <p:sp>
              <p:nvSpPr>
                <p:cNvPr id="9576" name="Google Shape;9576;p132"/>
                <p:cNvSpPr/>
                <p:nvPr/>
              </p:nvSpPr>
              <p:spPr>
                <a:xfrm>
                  <a:off x="3929014" y="2103016"/>
                  <a:ext cx="286500" cy="99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577" name="Google Shape;9577;p132"/>
              <p:cNvSpPr/>
              <p:nvPr/>
            </p:nvSpPr>
            <p:spPr>
              <a:xfrm>
                <a:off x="3891569" y="1779209"/>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78" name="Google Shape;9578;p132"/>
            <p:cNvGrpSpPr/>
            <p:nvPr/>
          </p:nvGrpSpPr>
          <p:grpSpPr>
            <a:xfrm>
              <a:off x="4252606" y="1496185"/>
              <a:ext cx="324721" cy="463587"/>
              <a:chOff x="4252606" y="1496185"/>
              <a:chExt cx="324721" cy="463587"/>
            </a:xfrm>
          </p:grpSpPr>
          <p:grpSp>
            <p:nvGrpSpPr>
              <p:cNvPr id="9579" name="Google Shape;9579;p132"/>
              <p:cNvGrpSpPr/>
              <p:nvPr/>
            </p:nvGrpSpPr>
            <p:grpSpPr>
              <a:xfrm>
                <a:off x="4290828" y="1496185"/>
                <a:ext cx="286500" cy="361376"/>
                <a:chOff x="4290828" y="1496185"/>
                <a:chExt cx="286500" cy="361376"/>
              </a:xfrm>
            </p:grpSpPr>
            <p:cxnSp>
              <p:nvCxnSpPr>
                <p:cNvPr id="9580" name="Google Shape;9580;p132"/>
                <p:cNvCxnSpPr/>
                <p:nvPr/>
              </p:nvCxnSpPr>
              <p:spPr>
                <a:xfrm rot="10800000">
                  <a:off x="4349995" y="1565661"/>
                  <a:ext cx="0" cy="291900"/>
                </a:xfrm>
                <a:prstGeom prst="straightConnector1">
                  <a:avLst/>
                </a:prstGeom>
                <a:noFill/>
                <a:ln w="28575" cap="flat" cmpd="sng">
                  <a:solidFill>
                    <a:srgbClr val="A5B7C6"/>
                  </a:solidFill>
                  <a:prstDash val="solid"/>
                  <a:round/>
                  <a:headEnd type="none" w="med" len="med"/>
                  <a:tailEnd type="none" w="med" len="med"/>
                </a:ln>
              </p:spPr>
            </p:cxnSp>
            <p:sp>
              <p:nvSpPr>
                <p:cNvPr id="9581" name="Google Shape;9581;p132"/>
                <p:cNvSpPr/>
                <p:nvPr/>
              </p:nvSpPr>
              <p:spPr>
                <a:xfrm>
                  <a:off x="4290828" y="1496185"/>
                  <a:ext cx="286500" cy="99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582" name="Google Shape;9582;p132"/>
              <p:cNvSpPr/>
              <p:nvPr/>
            </p:nvSpPr>
            <p:spPr>
              <a:xfrm>
                <a:off x="4252606" y="1771972"/>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83" name="Google Shape;9583;p132"/>
            <p:cNvGrpSpPr/>
            <p:nvPr/>
          </p:nvGrpSpPr>
          <p:grpSpPr>
            <a:xfrm>
              <a:off x="4613643" y="1763716"/>
              <a:ext cx="325308" cy="439200"/>
              <a:chOff x="4613643" y="1763716"/>
              <a:chExt cx="325308" cy="439200"/>
            </a:xfrm>
          </p:grpSpPr>
          <p:grpSp>
            <p:nvGrpSpPr>
              <p:cNvPr id="9584" name="Google Shape;9584;p132"/>
              <p:cNvGrpSpPr/>
              <p:nvPr/>
            </p:nvGrpSpPr>
            <p:grpSpPr>
              <a:xfrm>
                <a:off x="4652451" y="1879538"/>
                <a:ext cx="286500" cy="323378"/>
                <a:chOff x="4652451" y="1879538"/>
                <a:chExt cx="286500" cy="323378"/>
              </a:xfrm>
            </p:grpSpPr>
            <p:cxnSp>
              <p:nvCxnSpPr>
                <p:cNvPr id="9585" name="Google Shape;9585;p132"/>
                <p:cNvCxnSpPr/>
                <p:nvPr/>
              </p:nvCxnSpPr>
              <p:spPr>
                <a:xfrm rot="10800000">
                  <a:off x="4707486" y="1879538"/>
                  <a:ext cx="0" cy="294000"/>
                </a:xfrm>
                <a:prstGeom prst="straightConnector1">
                  <a:avLst/>
                </a:prstGeom>
                <a:noFill/>
                <a:ln w="28575" cap="flat" cmpd="sng">
                  <a:solidFill>
                    <a:srgbClr val="A5B7C6"/>
                  </a:solidFill>
                  <a:prstDash val="solid"/>
                  <a:round/>
                  <a:headEnd type="none" w="med" len="med"/>
                  <a:tailEnd type="none" w="med" len="med"/>
                </a:ln>
              </p:spPr>
            </p:cxnSp>
            <p:sp>
              <p:nvSpPr>
                <p:cNvPr id="9586" name="Google Shape;9586;p132"/>
                <p:cNvSpPr/>
                <p:nvPr/>
              </p:nvSpPr>
              <p:spPr>
                <a:xfrm>
                  <a:off x="4652451" y="2103016"/>
                  <a:ext cx="286500" cy="99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587" name="Google Shape;9587;p132"/>
              <p:cNvSpPr/>
              <p:nvPr/>
            </p:nvSpPr>
            <p:spPr>
              <a:xfrm>
                <a:off x="4613643" y="1763716"/>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588" name="Google Shape;9588;p132"/>
          <p:cNvGrpSpPr/>
          <p:nvPr/>
        </p:nvGrpSpPr>
        <p:grpSpPr>
          <a:xfrm>
            <a:off x="3417991" y="2143755"/>
            <a:ext cx="1652173" cy="391517"/>
            <a:chOff x="3512551" y="2358270"/>
            <a:chExt cx="1597383" cy="378533"/>
          </a:xfrm>
        </p:grpSpPr>
        <p:cxnSp>
          <p:nvCxnSpPr>
            <p:cNvPr id="9589" name="Google Shape;9589;p132"/>
            <p:cNvCxnSpPr>
              <a:stCxn id="9590" idx="6"/>
              <a:endCxn id="9591" idx="2"/>
            </p:cNvCxnSpPr>
            <p:nvPr/>
          </p:nvCxnSpPr>
          <p:spPr>
            <a:xfrm>
              <a:off x="3738198" y="2553118"/>
              <a:ext cx="1146000" cy="0"/>
            </a:xfrm>
            <a:prstGeom prst="straightConnector1">
              <a:avLst/>
            </a:prstGeom>
            <a:noFill/>
            <a:ln w="19050" cap="flat" cmpd="sng">
              <a:solidFill>
                <a:srgbClr val="435D74"/>
              </a:solidFill>
              <a:prstDash val="solid"/>
              <a:round/>
              <a:headEnd type="none" w="med" len="med"/>
              <a:tailEnd type="none" w="med" len="med"/>
            </a:ln>
          </p:spPr>
        </p:cxnSp>
        <p:grpSp>
          <p:nvGrpSpPr>
            <p:cNvPr id="9592" name="Google Shape;9592;p132"/>
            <p:cNvGrpSpPr/>
            <p:nvPr/>
          </p:nvGrpSpPr>
          <p:grpSpPr>
            <a:xfrm>
              <a:off x="3512551" y="2358270"/>
              <a:ext cx="225647" cy="307714"/>
              <a:chOff x="2182679" y="2004714"/>
              <a:chExt cx="792300" cy="1080458"/>
            </a:xfrm>
          </p:grpSpPr>
          <p:cxnSp>
            <p:nvCxnSpPr>
              <p:cNvPr id="9593" name="Google Shape;9593;p132"/>
              <p:cNvCxnSpPr>
                <a:stCxn id="9594" idx="0"/>
              </p:cNvCxnSpPr>
              <p:nvPr/>
            </p:nvCxnSpPr>
            <p:spPr>
              <a:xfrm rot="10800000">
                <a:off x="2578961" y="2004714"/>
                <a:ext cx="0" cy="389100"/>
              </a:xfrm>
              <a:prstGeom prst="straightConnector1">
                <a:avLst/>
              </a:prstGeom>
              <a:noFill/>
              <a:ln w="9525" cap="flat" cmpd="sng">
                <a:solidFill>
                  <a:srgbClr val="435D74"/>
                </a:solidFill>
                <a:prstDash val="solid"/>
                <a:round/>
                <a:headEnd type="none" w="med" len="med"/>
                <a:tailEnd type="none" w="med" len="med"/>
              </a:ln>
            </p:spPr>
          </p:cxnSp>
          <p:sp>
            <p:nvSpPr>
              <p:cNvPr id="9590" name="Google Shape;9590;p132"/>
              <p:cNvSpPr/>
              <p:nvPr/>
            </p:nvSpPr>
            <p:spPr>
              <a:xfrm>
                <a:off x="2182679" y="2292572"/>
                <a:ext cx="792300" cy="7926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4" name="Google Shape;9594;p132"/>
              <p:cNvSpPr/>
              <p:nvPr/>
            </p:nvSpPr>
            <p:spPr>
              <a:xfrm>
                <a:off x="2283911" y="2393814"/>
                <a:ext cx="590100" cy="590100"/>
              </a:xfrm>
              <a:prstGeom prst="ellipse">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95" name="Google Shape;9595;p132"/>
            <p:cNvGrpSpPr/>
            <p:nvPr/>
          </p:nvGrpSpPr>
          <p:grpSpPr>
            <a:xfrm>
              <a:off x="3969644" y="2440153"/>
              <a:ext cx="225853" cy="296651"/>
              <a:chOff x="3775710" y="1729289"/>
              <a:chExt cx="136500" cy="179289"/>
            </a:xfrm>
          </p:grpSpPr>
          <p:cxnSp>
            <p:nvCxnSpPr>
              <p:cNvPr id="9596" name="Google Shape;9596;p132"/>
              <p:cNvCxnSpPr/>
              <p:nvPr/>
            </p:nvCxnSpPr>
            <p:spPr>
              <a:xfrm>
                <a:off x="3843851" y="1848278"/>
                <a:ext cx="0" cy="60300"/>
              </a:xfrm>
              <a:prstGeom prst="straightConnector1">
                <a:avLst/>
              </a:prstGeom>
              <a:noFill/>
              <a:ln w="9525" cap="flat" cmpd="sng">
                <a:solidFill>
                  <a:srgbClr val="435D74"/>
                </a:solidFill>
                <a:prstDash val="solid"/>
                <a:round/>
                <a:headEnd type="none" w="med" len="med"/>
                <a:tailEnd type="none" w="med" len="med"/>
              </a:ln>
            </p:spPr>
          </p:cxnSp>
          <p:sp>
            <p:nvSpPr>
              <p:cNvPr id="9597" name="Google Shape;9597;p132"/>
              <p:cNvSpPr/>
              <p:nvPr/>
            </p:nvSpPr>
            <p:spPr>
              <a:xfrm>
                <a:off x="3775710" y="1729289"/>
                <a:ext cx="136500" cy="1365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8" name="Google Shape;9598;p132"/>
              <p:cNvSpPr/>
              <p:nvPr/>
            </p:nvSpPr>
            <p:spPr>
              <a:xfrm>
                <a:off x="3793133" y="1746713"/>
                <a:ext cx="101700" cy="101700"/>
              </a:xfrm>
              <a:prstGeom prst="ellipse">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99" name="Google Shape;9599;p132"/>
            <p:cNvGrpSpPr/>
            <p:nvPr/>
          </p:nvGrpSpPr>
          <p:grpSpPr>
            <a:xfrm>
              <a:off x="4427051" y="2358270"/>
              <a:ext cx="225647" cy="307714"/>
              <a:chOff x="5393704" y="2004714"/>
              <a:chExt cx="792300" cy="1080458"/>
            </a:xfrm>
          </p:grpSpPr>
          <p:cxnSp>
            <p:nvCxnSpPr>
              <p:cNvPr id="9600" name="Google Shape;9600;p132"/>
              <p:cNvCxnSpPr>
                <a:stCxn id="9601" idx="0"/>
              </p:cNvCxnSpPr>
              <p:nvPr/>
            </p:nvCxnSpPr>
            <p:spPr>
              <a:xfrm rot="10800000">
                <a:off x="5789986" y="2004714"/>
                <a:ext cx="0" cy="389100"/>
              </a:xfrm>
              <a:prstGeom prst="straightConnector1">
                <a:avLst/>
              </a:prstGeom>
              <a:noFill/>
              <a:ln w="9525" cap="flat" cmpd="sng">
                <a:solidFill>
                  <a:srgbClr val="435D74"/>
                </a:solidFill>
                <a:prstDash val="solid"/>
                <a:round/>
                <a:headEnd type="none" w="med" len="med"/>
                <a:tailEnd type="none" w="med" len="med"/>
              </a:ln>
            </p:spPr>
          </p:cxnSp>
          <p:sp>
            <p:nvSpPr>
              <p:cNvPr id="9602" name="Google Shape;9602;p132"/>
              <p:cNvSpPr/>
              <p:nvPr/>
            </p:nvSpPr>
            <p:spPr>
              <a:xfrm>
                <a:off x="5393704" y="2292572"/>
                <a:ext cx="792300" cy="7926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1" name="Google Shape;9601;p132"/>
              <p:cNvSpPr/>
              <p:nvPr/>
            </p:nvSpPr>
            <p:spPr>
              <a:xfrm>
                <a:off x="5494936" y="2393814"/>
                <a:ext cx="590100" cy="590100"/>
              </a:xfrm>
              <a:prstGeom prst="ellipse">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03" name="Google Shape;9603;p132"/>
            <p:cNvGrpSpPr/>
            <p:nvPr/>
          </p:nvGrpSpPr>
          <p:grpSpPr>
            <a:xfrm>
              <a:off x="4884287" y="2440252"/>
              <a:ext cx="225647" cy="296532"/>
              <a:chOff x="6999166" y="2292572"/>
              <a:chExt cx="792300" cy="1041192"/>
            </a:xfrm>
          </p:grpSpPr>
          <p:cxnSp>
            <p:nvCxnSpPr>
              <p:cNvPr id="9604" name="Google Shape;9604;p132"/>
              <p:cNvCxnSpPr/>
              <p:nvPr/>
            </p:nvCxnSpPr>
            <p:spPr>
              <a:xfrm>
                <a:off x="7395553" y="2983964"/>
                <a:ext cx="0" cy="349800"/>
              </a:xfrm>
              <a:prstGeom prst="straightConnector1">
                <a:avLst/>
              </a:prstGeom>
              <a:noFill/>
              <a:ln w="9525" cap="flat" cmpd="sng">
                <a:solidFill>
                  <a:srgbClr val="435D74"/>
                </a:solidFill>
                <a:prstDash val="solid"/>
                <a:round/>
                <a:headEnd type="none" w="med" len="med"/>
                <a:tailEnd type="none" w="med" len="med"/>
              </a:ln>
            </p:spPr>
          </p:cxnSp>
          <p:sp>
            <p:nvSpPr>
              <p:cNvPr id="9591" name="Google Shape;9591;p132"/>
              <p:cNvSpPr/>
              <p:nvPr/>
            </p:nvSpPr>
            <p:spPr>
              <a:xfrm>
                <a:off x="6999166" y="2292572"/>
                <a:ext cx="792300" cy="7926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5" name="Google Shape;9605;p132"/>
              <p:cNvSpPr/>
              <p:nvPr/>
            </p:nvSpPr>
            <p:spPr>
              <a:xfrm>
                <a:off x="7100398" y="2393814"/>
                <a:ext cx="590100" cy="590100"/>
              </a:xfrm>
              <a:prstGeom prst="ellipse">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606" name="Google Shape;9606;p132"/>
          <p:cNvGrpSpPr/>
          <p:nvPr/>
        </p:nvGrpSpPr>
        <p:grpSpPr>
          <a:xfrm>
            <a:off x="6838799" y="979955"/>
            <a:ext cx="1581844" cy="732818"/>
            <a:chOff x="634175" y="2986275"/>
            <a:chExt cx="3147949" cy="1458344"/>
          </a:xfrm>
        </p:grpSpPr>
        <p:cxnSp>
          <p:nvCxnSpPr>
            <p:cNvPr id="9607" name="Google Shape;9607;p132"/>
            <p:cNvCxnSpPr>
              <a:stCxn id="9608" idx="4"/>
              <a:endCxn id="9609" idx="0"/>
            </p:cNvCxnSpPr>
            <p:nvPr/>
          </p:nvCxnSpPr>
          <p:spPr>
            <a:xfrm>
              <a:off x="929975" y="3577875"/>
              <a:ext cx="591300" cy="275100"/>
            </a:xfrm>
            <a:prstGeom prst="straightConnector1">
              <a:avLst/>
            </a:prstGeom>
            <a:noFill/>
            <a:ln w="19050" cap="flat" cmpd="sng">
              <a:solidFill>
                <a:srgbClr val="435D74"/>
              </a:solidFill>
              <a:prstDash val="solid"/>
              <a:round/>
              <a:headEnd type="none" w="med" len="med"/>
              <a:tailEnd type="none" w="med" len="med"/>
            </a:ln>
          </p:spPr>
        </p:cxnSp>
        <p:cxnSp>
          <p:nvCxnSpPr>
            <p:cNvPr id="9610" name="Google Shape;9610;p132"/>
            <p:cNvCxnSpPr>
              <a:stCxn id="9609" idx="0"/>
              <a:endCxn id="9611" idx="4"/>
            </p:cNvCxnSpPr>
            <p:nvPr/>
          </p:nvCxnSpPr>
          <p:spPr>
            <a:xfrm rot="10800000" flipH="1">
              <a:off x="1521366" y="3577919"/>
              <a:ext cx="686700" cy="275100"/>
            </a:xfrm>
            <a:prstGeom prst="straightConnector1">
              <a:avLst/>
            </a:prstGeom>
            <a:noFill/>
            <a:ln w="19050" cap="flat" cmpd="sng">
              <a:solidFill>
                <a:srgbClr val="435D74"/>
              </a:solidFill>
              <a:prstDash val="solid"/>
              <a:round/>
              <a:headEnd type="none" w="med" len="med"/>
              <a:tailEnd type="none" w="med" len="med"/>
            </a:ln>
          </p:spPr>
        </p:cxnSp>
        <p:cxnSp>
          <p:nvCxnSpPr>
            <p:cNvPr id="9612" name="Google Shape;9612;p132"/>
            <p:cNvCxnSpPr>
              <a:stCxn id="9611" idx="4"/>
              <a:endCxn id="9613" idx="0"/>
            </p:cNvCxnSpPr>
            <p:nvPr/>
          </p:nvCxnSpPr>
          <p:spPr>
            <a:xfrm>
              <a:off x="2208152" y="3577875"/>
              <a:ext cx="686700" cy="275100"/>
            </a:xfrm>
            <a:prstGeom prst="straightConnector1">
              <a:avLst/>
            </a:prstGeom>
            <a:noFill/>
            <a:ln w="19050" cap="flat" cmpd="sng">
              <a:solidFill>
                <a:srgbClr val="435D74"/>
              </a:solidFill>
              <a:prstDash val="solid"/>
              <a:round/>
              <a:headEnd type="none" w="med" len="med"/>
              <a:tailEnd type="none" w="med" len="med"/>
            </a:ln>
          </p:spPr>
        </p:cxnSp>
        <p:cxnSp>
          <p:nvCxnSpPr>
            <p:cNvPr id="9614" name="Google Shape;9614;p132"/>
            <p:cNvCxnSpPr>
              <a:stCxn id="9613" idx="0"/>
              <a:endCxn id="9615" idx="4"/>
            </p:cNvCxnSpPr>
            <p:nvPr/>
          </p:nvCxnSpPr>
          <p:spPr>
            <a:xfrm rot="10800000" flipH="1">
              <a:off x="2894933" y="3577918"/>
              <a:ext cx="591300" cy="275100"/>
            </a:xfrm>
            <a:prstGeom prst="straightConnector1">
              <a:avLst/>
            </a:prstGeom>
            <a:noFill/>
            <a:ln w="19050" cap="flat" cmpd="sng">
              <a:solidFill>
                <a:srgbClr val="435D74"/>
              </a:solidFill>
              <a:prstDash val="solid"/>
              <a:round/>
              <a:headEnd type="none" w="med" len="med"/>
              <a:tailEnd type="none" w="med" len="med"/>
            </a:ln>
          </p:spPr>
        </p:cxnSp>
        <p:sp>
          <p:nvSpPr>
            <p:cNvPr id="9615" name="Google Shape;9615;p132"/>
            <p:cNvSpPr/>
            <p:nvPr/>
          </p:nvSpPr>
          <p:spPr>
            <a:xfrm>
              <a:off x="3190524" y="2986275"/>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9611" name="Google Shape;9611;p132"/>
            <p:cNvSpPr/>
            <p:nvPr/>
          </p:nvSpPr>
          <p:spPr>
            <a:xfrm>
              <a:off x="1912352" y="2986275"/>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9608" name="Google Shape;9608;p132"/>
            <p:cNvSpPr/>
            <p:nvPr/>
          </p:nvSpPr>
          <p:spPr>
            <a:xfrm>
              <a:off x="634175" y="2986275"/>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9613" name="Google Shape;9613;p132"/>
            <p:cNvSpPr/>
            <p:nvPr/>
          </p:nvSpPr>
          <p:spPr>
            <a:xfrm>
              <a:off x="2599133" y="3853018"/>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9609" name="Google Shape;9609;p132"/>
            <p:cNvSpPr/>
            <p:nvPr/>
          </p:nvSpPr>
          <p:spPr>
            <a:xfrm>
              <a:off x="1225566" y="3853019"/>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grpSp>
      <p:grpSp>
        <p:nvGrpSpPr>
          <p:cNvPr id="9616" name="Google Shape;9616;p132"/>
          <p:cNvGrpSpPr/>
          <p:nvPr/>
        </p:nvGrpSpPr>
        <p:grpSpPr>
          <a:xfrm>
            <a:off x="3406514" y="2674265"/>
            <a:ext cx="1675128" cy="313674"/>
            <a:chOff x="998425" y="1182125"/>
            <a:chExt cx="1065400" cy="199500"/>
          </a:xfrm>
        </p:grpSpPr>
        <p:sp>
          <p:nvSpPr>
            <p:cNvPr id="9617" name="Google Shape;9617;p132"/>
            <p:cNvSpPr/>
            <p:nvPr/>
          </p:nvSpPr>
          <p:spPr>
            <a:xfrm>
              <a:off x="998425" y="1182125"/>
              <a:ext cx="1065400" cy="199500"/>
            </a:xfrm>
            <a:custGeom>
              <a:avLst/>
              <a:gdLst/>
              <a:ahLst/>
              <a:cxnLst/>
              <a:rect l="l" t="t" r="r" b="b"/>
              <a:pathLst>
                <a:path w="42616" h="7980" extrusionOk="0">
                  <a:moveTo>
                    <a:pt x="4324" y="1"/>
                  </a:moveTo>
                  <a:cubicBezTo>
                    <a:pt x="3159" y="1"/>
                    <a:pt x="1997" y="512"/>
                    <a:pt x="1246" y="1424"/>
                  </a:cubicBezTo>
                  <a:cubicBezTo>
                    <a:pt x="180" y="2720"/>
                    <a:pt x="1" y="4577"/>
                    <a:pt x="867" y="6031"/>
                  </a:cubicBezTo>
                  <a:cubicBezTo>
                    <a:pt x="1600" y="7262"/>
                    <a:pt x="2935" y="7980"/>
                    <a:pt x="4331" y="7980"/>
                  </a:cubicBezTo>
                  <a:cubicBezTo>
                    <a:pt x="4576" y="7980"/>
                    <a:pt x="4822" y="7958"/>
                    <a:pt x="5067" y="7913"/>
                  </a:cubicBezTo>
                  <a:cubicBezTo>
                    <a:pt x="6219" y="7700"/>
                    <a:pt x="7170" y="6971"/>
                    <a:pt x="7733" y="6006"/>
                  </a:cubicBezTo>
                  <a:cubicBezTo>
                    <a:pt x="8105" y="5370"/>
                    <a:pt x="8773" y="4970"/>
                    <a:pt x="9508" y="4970"/>
                  </a:cubicBezTo>
                  <a:lnTo>
                    <a:pt x="10488" y="4970"/>
                  </a:lnTo>
                  <a:cubicBezTo>
                    <a:pt x="11237" y="4970"/>
                    <a:pt x="11919" y="5376"/>
                    <a:pt x="12300" y="6020"/>
                  </a:cubicBezTo>
                  <a:lnTo>
                    <a:pt x="12307" y="6031"/>
                  </a:lnTo>
                  <a:cubicBezTo>
                    <a:pt x="13039" y="7262"/>
                    <a:pt x="14375" y="7980"/>
                    <a:pt x="15771" y="7980"/>
                  </a:cubicBezTo>
                  <a:cubicBezTo>
                    <a:pt x="16016" y="7980"/>
                    <a:pt x="16262" y="7958"/>
                    <a:pt x="16507" y="7913"/>
                  </a:cubicBezTo>
                  <a:cubicBezTo>
                    <a:pt x="17658" y="7700"/>
                    <a:pt x="18610" y="6971"/>
                    <a:pt x="19173" y="6006"/>
                  </a:cubicBezTo>
                  <a:cubicBezTo>
                    <a:pt x="19545" y="5370"/>
                    <a:pt x="20213" y="4970"/>
                    <a:pt x="20946" y="4970"/>
                  </a:cubicBezTo>
                  <a:lnTo>
                    <a:pt x="21928" y="4970"/>
                  </a:lnTo>
                  <a:cubicBezTo>
                    <a:pt x="22677" y="4970"/>
                    <a:pt x="23359" y="5376"/>
                    <a:pt x="23740" y="6020"/>
                  </a:cubicBezTo>
                  <a:lnTo>
                    <a:pt x="23747" y="6031"/>
                  </a:lnTo>
                  <a:cubicBezTo>
                    <a:pt x="24479" y="7262"/>
                    <a:pt x="25815" y="7980"/>
                    <a:pt x="27210" y="7980"/>
                  </a:cubicBezTo>
                  <a:cubicBezTo>
                    <a:pt x="27454" y="7980"/>
                    <a:pt x="27700" y="7958"/>
                    <a:pt x="27945" y="7913"/>
                  </a:cubicBezTo>
                  <a:cubicBezTo>
                    <a:pt x="29098" y="7700"/>
                    <a:pt x="30048" y="6971"/>
                    <a:pt x="30613" y="6006"/>
                  </a:cubicBezTo>
                  <a:cubicBezTo>
                    <a:pt x="30985" y="5370"/>
                    <a:pt x="31652" y="4970"/>
                    <a:pt x="32388" y="4970"/>
                  </a:cubicBezTo>
                  <a:lnTo>
                    <a:pt x="33368" y="4970"/>
                  </a:lnTo>
                  <a:cubicBezTo>
                    <a:pt x="34117" y="4970"/>
                    <a:pt x="34799" y="5376"/>
                    <a:pt x="35180" y="6020"/>
                  </a:cubicBezTo>
                  <a:lnTo>
                    <a:pt x="35187" y="6031"/>
                  </a:lnTo>
                  <a:cubicBezTo>
                    <a:pt x="35920" y="7262"/>
                    <a:pt x="37255" y="7980"/>
                    <a:pt x="38651" y="7980"/>
                  </a:cubicBezTo>
                  <a:cubicBezTo>
                    <a:pt x="38896" y="7980"/>
                    <a:pt x="39142" y="7958"/>
                    <a:pt x="39387" y="7913"/>
                  </a:cubicBezTo>
                  <a:cubicBezTo>
                    <a:pt x="41256" y="7567"/>
                    <a:pt x="42594" y="5866"/>
                    <a:pt x="42615" y="3993"/>
                  </a:cubicBezTo>
                  <a:cubicBezTo>
                    <a:pt x="42599" y="2323"/>
                    <a:pt x="41557" y="833"/>
                    <a:pt x="39994" y="246"/>
                  </a:cubicBezTo>
                  <a:cubicBezTo>
                    <a:pt x="39559" y="81"/>
                    <a:pt x="39100" y="2"/>
                    <a:pt x="38642" y="2"/>
                  </a:cubicBezTo>
                  <a:cubicBezTo>
                    <a:pt x="37477" y="2"/>
                    <a:pt x="36315" y="513"/>
                    <a:pt x="35565" y="1426"/>
                  </a:cubicBezTo>
                  <a:cubicBezTo>
                    <a:pt x="35428" y="1592"/>
                    <a:pt x="35304" y="1770"/>
                    <a:pt x="35195" y="1957"/>
                  </a:cubicBezTo>
                  <a:cubicBezTo>
                    <a:pt x="34817" y="2606"/>
                    <a:pt x="34133" y="3018"/>
                    <a:pt x="33382" y="3018"/>
                  </a:cubicBezTo>
                  <a:lnTo>
                    <a:pt x="32420" y="3018"/>
                  </a:lnTo>
                  <a:cubicBezTo>
                    <a:pt x="31683" y="3018"/>
                    <a:pt x="30996" y="2632"/>
                    <a:pt x="30624" y="1994"/>
                  </a:cubicBezTo>
                  <a:cubicBezTo>
                    <a:pt x="30157" y="1190"/>
                    <a:pt x="29425" y="572"/>
                    <a:pt x="28556" y="244"/>
                  </a:cubicBezTo>
                  <a:cubicBezTo>
                    <a:pt x="28121" y="80"/>
                    <a:pt x="27663" y="1"/>
                    <a:pt x="27205" y="1"/>
                  </a:cubicBezTo>
                  <a:cubicBezTo>
                    <a:pt x="26039" y="1"/>
                    <a:pt x="24877" y="513"/>
                    <a:pt x="24125" y="1426"/>
                  </a:cubicBezTo>
                  <a:cubicBezTo>
                    <a:pt x="23989" y="1592"/>
                    <a:pt x="23865" y="1770"/>
                    <a:pt x="23755" y="1957"/>
                  </a:cubicBezTo>
                  <a:cubicBezTo>
                    <a:pt x="23377" y="2606"/>
                    <a:pt x="22695" y="3018"/>
                    <a:pt x="21944" y="3018"/>
                  </a:cubicBezTo>
                  <a:lnTo>
                    <a:pt x="20981" y="3018"/>
                  </a:lnTo>
                  <a:cubicBezTo>
                    <a:pt x="20243" y="3018"/>
                    <a:pt x="19556" y="2632"/>
                    <a:pt x="19185" y="1994"/>
                  </a:cubicBezTo>
                  <a:cubicBezTo>
                    <a:pt x="18717" y="1190"/>
                    <a:pt x="17987" y="572"/>
                    <a:pt x="17116" y="244"/>
                  </a:cubicBezTo>
                  <a:cubicBezTo>
                    <a:pt x="16681" y="80"/>
                    <a:pt x="16223" y="1"/>
                    <a:pt x="15766" y="1"/>
                  </a:cubicBezTo>
                  <a:cubicBezTo>
                    <a:pt x="14600" y="1"/>
                    <a:pt x="13437" y="513"/>
                    <a:pt x="12686" y="1426"/>
                  </a:cubicBezTo>
                  <a:cubicBezTo>
                    <a:pt x="12549" y="1592"/>
                    <a:pt x="12425" y="1770"/>
                    <a:pt x="12316" y="1957"/>
                  </a:cubicBezTo>
                  <a:cubicBezTo>
                    <a:pt x="11937" y="2606"/>
                    <a:pt x="11255" y="3016"/>
                    <a:pt x="10504" y="3016"/>
                  </a:cubicBezTo>
                  <a:lnTo>
                    <a:pt x="9541" y="3016"/>
                  </a:lnTo>
                  <a:cubicBezTo>
                    <a:pt x="8805" y="3016"/>
                    <a:pt x="8116" y="2632"/>
                    <a:pt x="7745" y="1994"/>
                  </a:cubicBezTo>
                  <a:cubicBezTo>
                    <a:pt x="7277" y="1190"/>
                    <a:pt x="6547" y="572"/>
                    <a:pt x="5676" y="244"/>
                  </a:cubicBezTo>
                  <a:cubicBezTo>
                    <a:pt x="5241" y="80"/>
                    <a:pt x="4782" y="1"/>
                    <a:pt x="432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8" name="Google Shape;9618;p132"/>
            <p:cNvSpPr/>
            <p:nvPr/>
          </p:nvSpPr>
          <p:spPr>
            <a:xfrm>
              <a:off x="1017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9" name="Google Shape;9619;p132"/>
            <p:cNvSpPr/>
            <p:nvPr/>
          </p:nvSpPr>
          <p:spPr>
            <a:xfrm>
              <a:off x="1303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0" name="Google Shape;9620;p132"/>
            <p:cNvSpPr/>
            <p:nvPr/>
          </p:nvSpPr>
          <p:spPr>
            <a:xfrm>
              <a:off x="1589250" y="1193175"/>
              <a:ext cx="177475" cy="177500"/>
            </a:xfrm>
            <a:custGeom>
              <a:avLst/>
              <a:gdLst/>
              <a:ahLst/>
              <a:cxnLst/>
              <a:rect l="l" t="t" r="r" b="b"/>
              <a:pathLst>
                <a:path w="7099" h="7100" extrusionOk="0">
                  <a:moveTo>
                    <a:pt x="3549" y="1"/>
                  </a:moveTo>
                  <a:cubicBezTo>
                    <a:pt x="1589" y="1"/>
                    <a:pt x="0" y="1589"/>
                    <a:pt x="0" y="3551"/>
                  </a:cubicBezTo>
                  <a:cubicBezTo>
                    <a:pt x="0" y="5511"/>
                    <a:pt x="1589" y="7099"/>
                    <a:pt x="3549" y="7099"/>
                  </a:cubicBezTo>
                  <a:cubicBezTo>
                    <a:pt x="5510" y="7099"/>
                    <a:pt x="7099" y="5511"/>
                    <a:pt x="7099" y="3551"/>
                  </a:cubicBezTo>
                  <a:cubicBezTo>
                    <a:pt x="7099" y="1589"/>
                    <a:pt x="5510" y="1"/>
                    <a:pt x="354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1" name="Google Shape;9621;p132"/>
            <p:cNvSpPr/>
            <p:nvPr/>
          </p:nvSpPr>
          <p:spPr>
            <a:xfrm>
              <a:off x="1875200" y="1193175"/>
              <a:ext cx="177525" cy="177500"/>
            </a:xfrm>
            <a:custGeom>
              <a:avLst/>
              <a:gdLst/>
              <a:ahLst/>
              <a:cxnLst/>
              <a:rect l="l" t="t" r="r" b="b"/>
              <a:pathLst>
                <a:path w="7101" h="7100" extrusionOk="0">
                  <a:moveTo>
                    <a:pt x="3551" y="1"/>
                  </a:moveTo>
                  <a:cubicBezTo>
                    <a:pt x="1590" y="1"/>
                    <a:pt x="0" y="1589"/>
                    <a:pt x="0" y="3551"/>
                  </a:cubicBezTo>
                  <a:cubicBezTo>
                    <a:pt x="0" y="5511"/>
                    <a:pt x="1590" y="7099"/>
                    <a:pt x="3551" y="7099"/>
                  </a:cubicBezTo>
                  <a:cubicBezTo>
                    <a:pt x="5511" y="7099"/>
                    <a:pt x="7101" y="5511"/>
                    <a:pt x="7101" y="3551"/>
                  </a:cubicBezTo>
                  <a:cubicBezTo>
                    <a:pt x="7101" y="1589"/>
                    <a:pt x="5511" y="1"/>
                    <a:pt x="355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22" name="Google Shape;9622;p132"/>
          <p:cNvGrpSpPr/>
          <p:nvPr/>
        </p:nvGrpSpPr>
        <p:grpSpPr>
          <a:xfrm>
            <a:off x="3406513" y="3630231"/>
            <a:ext cx="1675129" cy="525345"/>
            <a:chOff x="5194708" y="3484366"/>
            <a:chExt cx="3148148" cy="987304"/>
          </a:xfrm>
        </p:grpSpPr>
        <p:grpSp>
          <p:nvGrpSpPr>
            <p:cNvPr id="9623" name="Google Shape;9623;p132"/>
            <p:cNvGrpSpPr/>
            <p:nvPr/>
          </p:nvGrpSpPr>
          <p:grpSpPr>
            <a:xfrm>
              <a:off x="7531521" y="3484366"/>
              <a:ext cx="811335" cy="987304"/>
              <a:chOff x="3379425" y="1617275"/>
              <a:chExt cx="1090650" cy="1327200"/>
            </a:xfrm>
          </p:grpSpPr>
          <p:sp>
            <p:nvSpPr>
              <p:cNvPr id="9624" name="Google Shape;9624;p132"/>
              <p:cNvSpPr/>
              <p:nvPr/>
            </p:nvSpPr>
            <p:spPr>
              <a:xfrm>
                <a:off x="3554475"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5" name="Google Shape;9625;p132"/>
              <p:cNvSpPr/>
              <p:nvPr/>
            </p:nvSpPr>
            <p:spPr>
              <a:xfrm>
                <a:off x="3379425"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5" y="42750"/>
                    </a:cubicBezTo>
                    <a:lnTo>
                      <a:pt x="20935" y="50957"/>
                    </a:lnTo>
                    <a:lnTo>
                      <a:pt x="22691" y="50942"/>
                    </a:lnTo>
                    <a:lnTo>
                      <a:pt x="22691" y="43610"/>
                    </a:lnTo>
                    <a:cubicBezTo>
                      <a:pt x="34312" y="43147"/>
                      <a:pt x="43626" y="33547"/>
                      <a:pt x="43626" y="21814"/>
                    </a:cubicBezTo>
                    <a:cubicBezTo>
                      <a:pt x="43626" y="9785"/>
                      <a:pt x="33841" y="0"/>
                      <a:pt x="21811"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6" name="Google Shape;9626;p132"/>
              <p:cNvSpPr/>
              <p:nvPr/>
            </p:nvSpPr>
            <p:spPr>
              <a:xfrm>
                <a:off x="3775050" y="2771175"/>
                <a:ext cx="300875" cy="173300"/>
              </a:xfrm>
              <a:custGeom>
                <a:avLst/>
                <a:gdLst/>
                <a:ahLst/>
                <a:cxnLst/>
                <a:rect l="l" t="t" r="r" b="b"/>
                <a:pathLst>
                  <a:path w="12035" h="6932" extrusionOk="0">
                    <a:moveTo>
                      <a:pt x="11087" y="1"/>
                    </a:moveTo>
                    <a:cubicBezTo>
                      <a:pt x="10861" y="1"/>
                      <a:pt x="10636" y="87"/>
                      <a:pt x="10465" y="260"/>
                    </a:cubicBezTo>
                    <a:lnTo>
                      <a:pt x="6866" y="3859"/>
                    </a:lnTo>
                    <a:lnTo>
                      <a:pt x="5979" y="4742"/>
                    </a:lnTo>
                    <a:lnTo>
                      <a:pt x="5110" y="3874"/>
                    </a:lnTo>
                    <a:lnTo>
                      <a:pt x="1496" y="260"/>
                    </a:lnTo>
                    <a:cubicBezTo>
                      <a:pt x="1342" y="153"/>
                      <a:pt x="1166" y="102"/>
                      <a:pt x="990" y="102"/>
                    </a:cubicBezTo>
                    <a:cubicBezTo>
                      <a:pt x="731" y="102"/>
                      <a:pt x="475" y="214"/>
                      <a:pt x="298" y="427"/>
                    </a:cubicBezTo>
                    <a:cubicBezTo>
                      <a:pt x="1" y="783"/>
                      <a:pt x="23" y="1306"/>
                      <a:pt x="350" y="1636"/>
                    </a:cubicBezTo>
                    <a:lnTo>
                      <a:pt x="5389" y="6675"/>
                    </a:lnTo>
                    <a:cubicBezTo>
                      <a:pt x="5559" y="6846"/>
                      <a:pt x="5784" y="6931"/>
                      <a:pt x="6009" y="6931"/>
                    </a:cubicBezTo>
                    <a:cubicBezTo>
                      <a:pt x="6234" y="6931"/>
                      <a:pt x="6459" y="6846"/>
                      <a:pt x="6632" y="6675"/>
                    </a:cubicBezTo>
                    <a:lnTo>
                      <a:pt x="11667" y="1636"/>
                    </a:lnTo>
                    <a:cubicBezTo>
                      <a:pt x="12016" y="1250"/>
                      <a:pt x="12034" y="668"/>
                      <a:pt x="11712" y="260"/>
                    </a:cubicBezTo>
                    <a:cubicBezTo>
                      <a:pt x="11539" y="87"/>
                      <a:pt x="11313" y="1"/>
                      <a:pt x="1108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27" name="Google Shape;9627;p132"/>
            <p:cNvGrpSpPr/>
            <p:nvPr/>
          </p:nvGrpSpPr>
          <p:grpSpPr>
            <a:xfrm>
              <a:off x="6752546" y="3484366"/>
              <a:ext cx="811428" cy="987304"/>
              <a:chOff x="2332275" y="1617275"/>
              <a:chExt cx="1090775" cy="1327200"/>
            </a:xfrm>
          </p:grpSpPr>
          <p:sp>
            <p:nvSpPr>
              <p:cNvPr id="9628" name="Google Shape;9628;p132"/>
              <p:cNvSpPr/>
              <p:nvPr/>
            </p:nvSpPr>
            <p:spPr>
              <a:xfrm>
                <a:off x="2507425"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9" name="Google Shape;9629;p132"/>
              <p:cNvSpPr/>
              <p:nvPr/>
            </p:nvSpPr>
            <p:spPr>
              <a:xfrm>
                <a:off x="2332275" y="1617275"/>
                <a:ext cx="1090775" cy="1273950"/>
              </a:xfrm>
              <a:custGeom>
                <a:avLst/>
                <a:gdLst/>
                <a:ahLst/>
                <a:cxnLst/>
                <a:rect l="l" t="t" r="r" b="b"/>
                <a:pathLst>
                  <a:path w="43631" h="50958" extrusionOk="0">
                    <a:moveTo>
                      <a:pt x="21816" y="0"/>
                    </a:moveTo>
                    <a:cubicBezTo>
                      <a:pt x="9786" y="0"/>
                      <a:pt x="1" y="9788"/>
                      <a:pt x="1" y="21814"/>
                    </a:cubicBezTo>
                    <a:cubicBezTo>
                      <a:pt x="12" y="22289"/>
                      <a:pt x="402" y="22672"/>
                      <a:pt x="880" y="22672"/>
                    </a:cubicBezTo>
                    <a:cubicBezTo>
                      <a:pt x="1355" y="22672"/>
                      <a:pt x="1745" y="22289"/>
                      <a:pt x="1756" y="21814"/>
                    </a:cubicBezTo>
                    <a:cubicBezTo>
                      <a:pt x="1756" y="10757"/>
                      <a:pt x="10754" y="1755"/>
                      <a:pt x="21812" y="1755"/>
                    </a:cubicBezTo>
                    <a:cubicBezTo>
                      <a:pt x="32869" y="1755"/>
                      <a:pt x="41871" y="10753"/>
                      <a:pt x="41871" y="21814"/>
                    </a:cubicBezTo>
                    <a:cubicBezTo>
                      <a:pt x="41871" y="32872"/>
                      <a:pt x="32873" y="41870"/>
                      <a:pt x="21816" y="41870"/>
                    </a:cubicBezTo>
                    <a:cubicBezTo>
                      <a:pt x="21329" y="41870"/>
                      <a:pt x="20936" y="42263"/>
                      <a:pt x="20936" y="42750"/>
                    </a:cubicBezTo>
                    <a:lnTo>
                      <a:pt x="20936" y="50957"/>
                    </a:lnTo>
                    <a:lnTo>
                      <a:pt x="22691" y="50942"/>
                    </a:lnTo>
                    <a:lnTo>
                      <a:pt x="22691" y="43610"/>
                    </a:lnTo>
                    <a:cubicBezTo>
                      <a:pt x="34317" y="43147"/>
                      <a:pt x="43630" y="33547"/>
                      <a:pt x="43627" y="21814"/>
                    </a:cubicBezTo>
                    <a:cubicBezTo>
                      <a:pt x="43627" y="9785"/>
                      <a:pt x="33842" y="0"/>
                      <a:pt x="2181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0" name="Google Shape;9630;p132"/>
              <p:cNvSpPr/>
              <p:nvPr/>
            </p:nvSpPr>
            <p:spPr>
              <a:xfrm>
                <a:off x="2727925"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7" y="427"/>
                    </a:cubicBezTo>
                    <a:cubicBezTo>
                      <a:pt x="1" y="783"/>
                      <a:pt x="27" y="1306"/>
                      <a:pt x="353" y="1636"/>
                    </a:cubicBezTo>
                    <a:lnTo>
                      <a:pt x="5388" y="6675"/>
                    </a:lnTo>
                    <a:cubicBezTo>
                      <a:pt x="5561" y="6846"/>
                      <a:pt x="5785" y="6931"/>
                      <a:pt x="6010" y="6931"/>
                    </a:cubicBezTo>
                    <a:cubicBezTo>
                      <a:pt x="6234" y="6931"/>
                      <a:pt x="6459" y="6846"/>
                      <a:pt x="6632" y="6675"/>
                    </a:cubicBezTo>
                    <a:lnTo>
                      <a:pt x="11667" y="1636"/>
                    </a:lnTo>
                    <a:cubicBezTo>
                      <a:pt x="12019" y="1250"/>
                      <a:pt x="12038" y="668"/>
                      <a:pt x="11711" y="260"/>
                    </a:cubicBezTo>
                    <a:cubicBezTo>
                      <a:pt x="11539" y="87"/>
                      <a:pt x="11313" y="1"/>
                      <a:pt x="11088"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31" name="Google Shape;9631;p132"/>
            <p:cNvGrpSpPr/>
            <p:nvPr/>
          </p:nvGrpSpPr>
          <p:grpSpPr>
            <a:xfrm>
              <a:off x="5973664" y="3484366"/>
              <a:ext cx="811335" cy="987304"/>
              <a:chOff x="1285250" y="1617275"/>
              <a:chExt cx="1090650" cy="1327200"/>
            </a:xfrm>
          </p:grpSpPr>
          <p:sp>
            <p:nvSpPr>
              <p:cNvPr id="9632" name="Google Shape;9632;p132"/>
              <p:cNvSpPr/>
              <p:nvPr/>
            </p:nvSpPr>
            <p:spPr>
              <a:xfrm>
                <a:off x="1460300"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3" name="Google Shape;9633;p132"/>
              <p:cNvSpPr/>
              <p:nvPr/>
            </p:nvSpPr>
            <p:spPr>
              <a:xfrm>
                <a:off x="1285250"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6" y="42750"/>
                    </a:cubicBezTo>
                    <a:lnTo>
                      <a:pt x="20936" y="50957"/>
                    </a:lnTo>
                    <a:lnTo>
                      <a:pt x="22691" y="50942"/>
                    </a:lnTo>
                    <a:lnTo>
                      <a:pt x="22691" y="43610"/>
                    </a:lnTo>
                    <a:cubicBezTo>
                      <a:pt x="34312" y="43147"/>
                      <a:pt x="43626" y="33547"/>
                      <a:pt x="43626" y="21814"/>
                    </a:cubicBezTo>
                    <a:cubicBezTo>
                      <a:pt x="43626" y="9785"/>
                      <a:pt x="33841" y="0"/>
                      <a:pt x="2181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4" name="Google Shape;9634;p132"/>
              <p:cNvSpPr/>
              <p:nvPr/>
            </p:nvSpPr>
            <p:spPr>
              <a:xfrm>
                <a:off x="1680900" y="2771175"/>
                <a:ext cx="300850" cy="173300"/>
              </a:xfrm>
              <a:custGeom>
                <a:avLst/>
                <a:gdLst/>
                <a:ahLst/>
                <a:cxnLst/>
                <a:rect l="l" t="t" r="r" b="b"/>
                <a:pathLst>
                  <a:path w="12034" h="6932" extrusionOk="0">
                    <a:moveTo>
                      <a:pt x="11086" y="1"/>
                    </a:moveTo>
                    <a:cubicBezTo>
                      <a:pt x="10860" y="1"/>
                      <a:pt x="10635" y="87"/>
                      <a:pt x="10464" y="260"/>
                    </a:cubicBezTo>
                    <a:lnTo>
                      <a:pt x="6865" y="3859"/>
                    </a:lnTo>
                    <a:lnTo>
                      <a:pt x="5978" y="4742"/>
                    </a:lnTo>
                    <a:lnTo>
                      <a:pt x="5110" y="3874"/>
                    </a:lnTo>
                    <a:lnTo>
                      <a:pt x="1495" y="260"/>
                    </a:lnTo>
                    <a:cubicBezTo>
                      <a:pt x="1341" y="153"/>
                      <a:pt x="1165" y="102"/>
                      <a:pt x="989" y="102"/>
                    </a:cubicBezTo>
                    <a:cubicBezTo>
                      <a:pt x="730" y="102"/>
                      <a:pt x="474" y="214"/>
                      <a:pt x="297" y="427"/>
                    </a:cubicBezTo>
                    <a:cubicBezTo>
                      <a:pt x="0" y="783"/>
                      <a:pt x="22" y="1306"/>
                      <a:pt x="349" y="1636"/>
                    </a:cubicBezTo>
                    <a:lnTo>
                      <a:pt x="5388" y="6675"/>
                    </a:lnTo>
                    <a:cubicBezTo>
                      <a:pt x="5559" y="6846"/>
                      <a:pt x="5783" y="6931"/>
                      <a:pt x="6008" y="6931"/>
                    </a:cubicBezTo>
                    <a:cubicBezTo>
                      <a:pt x="6233" y="6931"/>
                      <a:pt x="6458" y="6846"/>
                      <a:pt x="6631" y="6675"/>
                    </a:cubicBezTo>
                    <a:lnTo>
                      <a:pt x="11666" y="1636"/>
                    </a:lnTo>
                    <a:cubicBezTo>
                      <a:pt x="12015" y="1250"/>
                      <a:pt x="12034" y="668"/>
                      <a:pt x="11711" y="260"/>
                    </a:cubicBezTo>
                    <a:cubicBezTo>
                      <a:pt x="11538" y="87"/>
                      <a:pt x="11312" y="1"/>
                      <a:pt x="1108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35" name="Google Shape;9635;p132"/>
            <p:cNvGrpSpPr/>
            <p:nvPr/>
          </p:nvGrpSpPr>
          <p:grpSpPr>
            <a:xfrm>
              <a:off x="5194708" y="3484366"/>
              <a:ext cx="811409" cy="987304"/>
              <a:chOff x="238125" y="1617275"/>
              <a:chExt cx="1090750" cy="1327200"/>
            </a:xfrm>
          </p:grpSpPr>
          <p:sp>
            <p:nvSpPr>
              <p:cNvPr id="9636" name="Google Shape;9636;p132"/>
              <p:cNvSpPr/>
              <p:nvPr/>
            </p:nvSpPr>
            <p:spPr>
              <a:xfrm>
                <a:off x="413250"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7" name="Google Shape;9637;p132"/>
              <p:cNvSpPr/>
              <p:nvPr/>
            </p:nvSpPr>
            <p:spPr>
              <a:xfrm>
                <a:off x="238125" y="1617275"/>
                <a:ext cx="1090750" cy="1273950"/>
              </a:xfrm>
              <a:custGeom>
                <a:avLst/>
                <a:gdLst/>
                <a:ahLst/>
                <a:cxnLst/>
                <a:rect l="l" t="t" r="r" b="b"/>
                <a:pathLst>
                  <a:path w="43630" h="50958" extrusionOk="0">
                    <a:moveTo>
                      <a:pt x="21815" y="0"/>
                    </a:moveTo>
                    <a:cubicBezTo>
                      <a:pt x="9785" y="0"/>
                      <a:pt x="0" y="9788"/>
                      <a:pt x="0" y="21814"/>
                    </a:cubicBezTo>
                    <a:cubicBezTo>
                      <a:pt x="11" y="22289"/>
                      <a:pt x="401" y="22672"/>
                      <a:pt x="879" y="22672"/>
                    </a:cubicBezTo>
                    <a:cubicBezTo>
                      <a:pt x="1354" y="22672"/>
                      <a:pt x="1744" y="22289"/>
                      <a:pt x="1755" y="21814"/>
                    </a:cubicBezTo>
                    <a:cubicBezTo>
                      <a:pt x="1755" y="10757"/>
                      <a:pt x="10753" y="1755"/>
                      <a:pt x="21811" y="1755"/>
                    </a:cubicBezTo>
                    <a:cubicBezTo>
                      <a:pt x="32869" y="1755"/>
                      <a:pt x="41870" y="10753"/>
                      <a:pt x="41870" y="21814"/>
                    </a:cubicBezTo>
                    <a:cubicBezTo>
                      <a:pt x="41870" y="32872"/>
                      <a:pt x="32872" y="41870"/>
                      <a:pt x="21815" y="41870"/>
                    </a:cubicBezTo>
                    <a:cubicBezTo>
                      <a:pt x="21329" y="41870"/>
                      <a:pt x="20935" y="42263"/>
                      <a:pt x="20935" y="42750"/>
                    </a:cubicBezTo>
                    <a:lnTo>
                      <a:pt x="20935" y="50957"/>
                    </a:lnTo>
                    <a:lnTo>
                      <a:pt x="22694" y="50942"/>
                    </a:lnTo>
                    <a:lnTo>
                      <a:pt x="22694" y="43610"/>
                    </a:lnTo>
                    <a:cubicBezTo>
                      <a:pt x="34316" y="43147"/>
                      <a:pt x="43629" y="33547"/>
                      <a:pt x="43626" y="21814"/>
                    </a:cubicBezTo>
                    <a:cubicBezTo>
                      <a:pt x="43626" y="9785"/>
                      <a:pt x="33841" y="0"/>
                      <a:pt x="2181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8" name="Google Shape;9638;p132"/>
              <p:cNvSpPr/>
              <p:nvPr/>
            </p:nvSpPr>
            <p:spPr>
              <a:xfrm>
                <a:off x="633750"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8" y="427"/>
                    </a:cubicBezTo>
                    <a:cubicBezTo>
                      <a:pt x="1" y="783"/>
                      <a:pt x="27" y="1306"/>
                      <a:pt x="353" y="1636"/>
                    </a:cubicBezTo>
                    <a:lnTo>
                      <a:pt x="5389" y="6675"/>
                    </a:lnTo>
                    <a:cubicBezTo>
                      <a:pt x="5561" y="6846"/>
                      <a:pt x="5786" y="6931"/>
                      <a:pt x="6010" y="6931"/>
                    </a:cubicBezTo>
                    <a:cubicBezTo>
                      <a:pt x="6235" y="6931"/>
                      <a:pt x="6459" y="6846"/>
                      <a:pt x="6632" y="6675"/>
                    </a:cubicBezTo>
                    <a:lnTo>
                      <a:pt x="11667" y="1636"/>
                    </a:lnTo>
                    <a:cubicBezTo>
                      <a:pt x="12019" y="1250"/>
                      <a:pt x="12038" y="668"/>
                      <a:pt x="11711" y="260"/>
                    </a:cubicBezTo>
                    <a:cubicBezTo>
                      <a:pt x="11539" y="87"/>
                      <a:pt x="11313" y="1"/>
                      <a:pt x="1108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639" name="Google Shape;9639;p132"/>
          <p:cNvGrpSpPr/>
          <p:nvPr/>
        </p:nvGrpSpPr>
        <p:grpSpPr>
          <a:xfrm>
            <a:off x="6840198" y="2276120"/>
            <a:ext cx="1579046" cy="522230"/>
            <a:chOff x="6853641" y="2534077"/>
            <a:chExt cx="1515545" cy="501229"/>
          </a:xfrm>
        </p:grpSpPr>
        <p:grpSp>
          <p:nvGrpSpPr>
            <p:cNvPr id="9640" name="Google Shape;9640;p132"/>
            <p:cNvGrpSpPr/>
            <p:nvPr/>
          </p:nvGrpSpPr>
          <p:grpSpPr>
            <a:xfrm>
              <a:off x="6853641" y="2618923"/>
              <a:ext cx="1515545" cy="324556"/>
              <a:chOff x="6853641" y="2618923"/>
              <a:chExt cx="1515545" cy="324556"/>
            </a:xfrm>
          </p:grpSpPr>
          <p:sp>
            <p:nvSpPr>
              <p:cNvPr id="9641" name="Google Shape;9641;p132"/>
              <p:cNvSpPr/>
              <p:nvPr/>
            </p:nvSpPr>
            <p:spPr>
              <a:xfrm>
                <a:off x="7747010" y="2781222"/>
                <a:ext cx="324578" cy="162258"/>
              </a:xfrm>
              <a:custGeom>
                <a:avLst/>
                <a:gdLst/>
                <a:ahLst/>
                <a:cxnLst/>
                <a:rect l="l" t="t" r="r" b="b"/>
                <a:pathLst>
                  <a:path w="7904" h="3951" extrusionOk="0">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2" name="Google Shape;9642;p132"/>
              <p:cNvSpPr/>
              <p:nvPr/>
            </p:nvSpPr>
            <p:spPr>
              <a:xfrm>
                <a:off x="7449412" y="2618923"/>
                <a:ext cx="324496" cy="162258"/>
              </a:xfrm>
              <a:custGeom>
                <a:avLst/>
                <a:gdLst/>
                <a:ahLst/>
                <a:cxnLst/>
                <a:rect l="l" t="t" r="r" b="b"/>
                <a:pathLst>
                  <a:path w="7902" h="3951" extrusionOk="0">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3" name="Google Shape;9643;p132"/>
              <p:cNvSpPr/>
              <p:nvPr/>
            </p:nvSpPr>
            <p:spPr>
              <a:xfrm>
                <a:off x="6853641" y="2618923"/>
                <a:ext cx="324824" cy="162792"/>
              </a:xfrm>
              <a:custGeom>
                <a:avLst/>
                <a:gdLst/>
                <a:ahLst/>
                <a:cxnLst/>
                <a:rect l="l" t="t" r="r" b="b"/>
                <a:pathLst>
                  <a:path w="7910" h="3964" extrusionOk="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4" name="Google Shape;9644;p132"/>
              <p:cNvSpPr/>
              <p:nvPr/>
            </p:nvSpPr>
            <p:spPr>
              <a:xfrm>
                <a:off x="7151691" y="2781222"/>
                <a:ext cx="324578" cy="162258"/>
              </a:xfrm>
              <a:custGeom>
                <a:avLst/>
                <a:gdLst/>
                <a:ahLst/>
                <a:cxnLst/>
                <a:rect l="l" t="t" r="r" b="b"/>
                <a:pathLst>
                  <a:path w="7904" h="3951" extrusionOk="0">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5" name="Google Shape;9645;p132"/>
              <p:cNvSpPr/>
              <p:nvPr/>
            </p:nvSpPr>
            <p:spPr>
              <a:xfrm>
                <a:off x="8044362" y="2618923"/>
                <a:ext cx="324824" cy="162792"/>
              </a:xfrm>
              <a:custGeom>
                <a:avLst/>
                <a:gdLst/>
                <a:ahLst/>
                <a:cxnLst/>
                <a:rect l="l" t="t" r="r" b="b"/>
                <a:pathLst>
                  <a:path w="7910" h="3964" extrusionOk="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646" name="Google Shape;9646;p132"/>
            <p:cNvSpPr/>
            <p:nvPr/>
          </p:nvSpPr>
          <p:spPr>
            <a:xfrm>
              <a:off x="6899264" y="2673830"/>
              <a:ext cx="225242" cy="361476"/>
            </a:xfrm>
            <a:custGeom>
              <a:avLst/>
              <a:gdLst/>
              <a:ahLst/>
              <a:cxnLst/>
              <a:rect l="l" t="t" r="r" b="b"/>
              <a:pathLst>
                <a:path w="5485" h="8802" extrusionOk="0">
                  <a:moveTo>
                    <a:pt x="2798" y="1197"/>
                  </a:moveTo>
                  <a:cubicBezTo>
                    <a:pt x="2989" y="1197"/>
                    <a:pt x="3183" y="1234"/>
                    <a:pt x="3366" y="1310"/>
                  </a:cubicBezTo>
                  <a:cubicBezTo>
                    <a:pt x="3924" y="1542"/>
                    <a:pt x="4287" y="2085"/>
                    <a:pt x="4287" y="2689"/>
                  </a:cubicBezTo>
                  <a:cubicBezTo>
                    <a:pt x="4287" y="3512"/>
                    <a:pt x="3619" y="4178"/>
                    <a:pt x="2796" y="4180"/>
                  </a:cubicBezTo>
                  <a:cubicBezTo>
                    <a:pt x="2194" y="4180"/>
                    <a:pt x="1650" y="3816"/>
                    <a:pt x="1419" y="3259"/>
                  </a:cubicBezTo>
                  <a:cubicBezTo>
                    <a:pt x="1189" y="2702"/>
                    <a:pt x="1317" y="2061"/>
                    <a:pt x="1743" y="1634"/>
                  </a:cubicBezTo>
                  <a:cubicBezTo>
                    <a:pt x="2028" y="1348"/>
                    <a:pt x="2410" y="1197"/>
                    <a:pt x="2798" y="1197"/>
                  </a:cubicBezTo>
                  <a:close/>
                  <a:moveTo>
                    <a:pt x="2796" y="1"/>
                  </a:moveTo>
                  <a:cubicBezTo>
                    <a:pt x="2254" y="1"/>
                    <a:pt x="1714" y="165"/>
                    <a:pt x="1253" y="489"/>
                  </a:cubicBezTo>
                  <a:cubicBezTo>
                    <a:pt x="433" y="1063"/>
                    <a:pt x="0" y="2048"/>
                    <a:pt x="132" y="3043"/>
                  </a:cubicBezTo>
                  <a:cubicBezTo>
                    <a:pt x="263" y="4037"/>
                    <a:pt x="937" y="4875"/>
                    <a:pt x="1880" y="5216"/>
                  </a:cubicBezTo>
                  <a:lnTo>
                    <a:pt x="1880" y="6705"/>
                  </a:lnTo>
                  <a:lnTo>
                    <a:pt x="1067" y="6705"/>
                  </a:lnTo>
                  <a:lnTo>
                    <a:pt x="2723" y="8801"/>
                  </a:lnTo>
                  <a:lnTo>
                    <a:pt x="4377" y="6705"/>
                  </a:lnTo>
                  <a:lnTo>
                    <a:pt x="3563" y="6705"/>
                  </a:lnTo>
                  <a:lnTo>
                    <a:pt x="3563" y="5265"/>
                  </a:lnTo>
                  <a:cubicBezTo>
                    <a:pt x="4703" y="4926"/>
                    <a:pt x="5485" y="3877"/>
                    <a:pt x="5485" y="2689"/>
                  </a:cubicBezTo>
                  <a:cubicBezTo>
                    <a:pt x="5485" y="1685"/>
                    <a:pt x="4926" y="766"/>
                    <a:pt x="4037" y="304"/>
                  </a:cubicBezTo>
                  <a:cubicBezTo>
                    <a:pt x="3647" y="101"/>
                    <a:pt x="3221" y="1"/>
                    <a:pt x="279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7" name="Google Shape;9647;p132"/>
            <p:cNvSpPr/>
            <p:nvPr/>
          </p:nvSpPr>
          <p:spPr>
            <a:xfrm>
              <a:off x="7198259" y="2534077"/>
              <a:ext cx="235261" cy="360532"/>
            </a:xfrm>
            <a:custGeom>
              <a:avLst/>
              <a:gdLst/>
              <a:ahLst/>
              <a:cxnLst/>
              <a:rect l="l" t="t" r="r" b="b"/>
              <a:pathLst>
                <a:path w="5729" h="8779" extrusionOk="0">
                  <a:moveTo>
                    <a:pt x="2858" y="4600"/>
                  </a:moveTo>
                  <a:cubicBezTo>
                    <a:pt x="3050" y="4600"/>
                    <a:pt x="3243" y="4637"/>
                    <a:pt x="3427" y="4713"/>
                  </a:cubicBezTo>
                  <a:cubicBezTo>
                    <a:pt x="3985" y="4945"/>
                    <a:pt x="4347" y="5488"/>
                    <a:pt x="4347" y="6092"/>
                  </a:cubicBezTo>
                  <a:cubicBezTo>
                    <a:pt x="4347" y="6915"/>
                    <a:pt x="3679" y="7581"/>
                    <a:pt x="2856" y="7583"/>
                  </a:cubicBezTo>
                  <a:cubicBezTo>
                    <a:pt x="2254" y="7583"/>
                    <a:pt x="1709" y="7219"/>
                    <a:pt x="1479" y="6662"/>
                  </a:cubicBezTo>
                  <a:cubicBezTo>
                    <a:pt x="1248" y="6105"/>
                    <a:pt x="1376" y="5464"/>
                    <a:pt x="1802" y="5037"/>
                  </a:cubicBezTo>
                  <a:cubicBezTo>
                    <a:pt x="2087" y="4751"/>
                    <a:pt x="2469" y="4600"/>
                    <a:pt x="2858" y="4600"/>
                  </a:cubicBezTo>
                  <a:close/>
                  <a:moveTo>
                    <a:pt x="2883" y="0"/>
                  </a:moveTo>
                  <a:lnTo>
                    <a:pt x="1227" y="2097"/>
                  </a:lnTo>
                  <a:lnTo>
                    <a:pt x="2041" y="2097"/>
                  </a:lnTo>
                  <a:lnTo>
                    <a:pt x="2041" y="3530"/>
                  </a:lnTo>
                  <a:cubicBezTo>
                    <a:pt x="782" y="3930"/>
                    <a:pt x="1" y="5184"/>
                    <a:pt x="196" y="6491"/>
                  </a:cubicBezTo>
                  <a:cubicBezTo>
                    <a:pt x="393" y="7796"/>
                    <a:pt x="1507" y="8766"/>
                    <a:pt x="2827" y="8779"/>
                  </a:cubicBezTo>
                  <a:cubicBezTo>
                    <a:pt x="2837" y="8779"/>
                    <a:pt x="2847" y="8779"/>
                    <a:pt x="2857" y="8779"/>
                  </a:cubicBezTo>
                  <a:cubicBezTo>
                    <a:pt x="4165" y="8779"/>
                    <a:pt x="5285" y="7837"/>
                    <a:pt x="5506" y="6545"/>
                  </a:cubicBezTo>
                  <a:cubicBezTo>
                    <a:pt x="5729" y="5245"/>
                    <a:pt x="4974" y="3973"/>
                    <a:pt x="3724" y="3547"/>
                  </a:cubicBezTo>
                  <a:lnTo>
                    <a:pt x="3724" y="2097"/>
                  </a:lnTo>
                  <a:lnTo>
                    <a:pt x="4539" y="2097"/>
                  </a:lnTo>
                  <a:lnTo>
                    <a:pt x="2883"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8" name="Google Shape;9648;p132"/>
            <p:cNvSpPr/>
            <p:nvPr/>
          </p:nvSpPr>
          <p:spPr>
            <a:xfrm>
              <a:off x="7493639" y="2673830"/>
              <a:ext cx="225200" cy="361476"/>
            </a:xfrm>
            <a:custGeom>
              <a:avLst/>
              <a:gdLst/>
              <a:ahLst/>
              <a:cxnLst/>
              <a:rect l="l" t="t" r="r" b="b"/>
              <a:pathLst>
                <a:path w="5484" h="8802" extrusionOk="0">
                  <a:moveTo>
                    <a:pt x="2796" y="1197"/>
                  </a:moveTo>
                  <a:cubicBezTo>
                    <a:pt x="2988" y="1197"/>
                    <a:pt x="3181" y="1234"/>
                    <a:pt x="3365" y="1310"/>
                  </a:cubicBezTo>
                  <a:cubicBezTo>
                    <a:pt x="3922" y="1542"/>
                    <a:pt x="4286" y="2085"/>
                    <a:pt x="4286" y="2689"/>
                  </a:cubicBezTo>
                  <a:cubicBezTo>
                    <a:pt x="4284" y="3512"/>
                    <a:pt x="3618" y="4178"/>
                    <a:pt x="2795" y="4180"/>
                  </a:cubicBezTo>
                  <a:cubicBezTo>
                    <a:pt x="2191" y="4180"/>
                    <a:pt x="1649" y="3816"/>
                    <a:pt x="1418" y="3259"/>
                  </a:cubicBezTo>
                  <a:cubicBezTo>
                    <a:pt x="1187" y="2702"/>
                    <a:pt x="1314" y="2061"/>
                    <a:pt x="1740" y="1634"/>
                  </a:cubicBezTo>
                  <a:cubicBezTo>
                    <a:pt x="2026" y="1348"/>
                    <a:pt x="2408" y="1197"/>
                    <a:pt x="2796" y="1197"/>
                  </a:cubicBezTo>
                  <a:close/>
                  <a:moveTo>
                    <a:pt x="2794" y="1"/>
                  </a:moveTo>
                  <a:cubicBezTo>
                    <a:pt x="2254" y="1"/>
                    <a:pt x="1717" y="163"/>
                    <a:pt x="1258" y="484"/>
                  </a:cubicBezTo>
                  <a:cubicBezTo>
                    <a:pt x="436" y="1055"/>
                    <a:pt x="1" y="2037"/>
                    <a:pt x="127" y="3030"/>
                  </a:cubicBezTo>
                  <a:cubicBezTo>
                    <a:pt x="255" y="4023"/>
                    <a:pt x="923" y="4863"/>
                    <a:pt x="1862" y="5211"/>
                  </a:cubicBezTo>
                  <a:lnTo>
                    <a:pt x="1862" y="6705"/>
                  </a:lnTo>
                  <a:lnTo>
                    <a:pt x="1048" y="6705"/>
                  </a:lnTo>
                  <a:lnTo>
                    <a:pt x="2704" y="8801"/>
                  </a:lnTo>
                  <a:lnTo>
                    <a:pt x="4360" y="6705"/>
                  </a:lnTo>
                  <a:lnTo>
                    <a:pt x="3545" y="6705"/>
                  </a:lnTo>
                  <a:lnTo>
                    <a:pt x="3545" y="5270"/>
                  </a:lnTo>
                  <a:cubicBezTo>
                    <a:pt x="4693" y="4935"/>
                    <a:pt x="5484" y="3883"/>
                    <a:pt x="5484" y="2689"/>
                  </a:cubicBezTo>
                  <a:cubicBezTo>
                    <a:pt x="5482" y="1688"/>
                    <a:pt x="4927" y="769"/>
                    <a:pt x="4039" y="306"/>
                  </a:cubicBezTo>
                  <a:cubicBezTo>
                    <a:pt x="3647" y="102"/>
                    <a:pt x="3220" y="1"/>
                    <a:pt x="279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9" name="Google Shape;9649;p132"/>
            <p:cNvSpPr/>
            <p:nvPr/>
          </p:nvSpPr>
          <p:spPr>
            <a:xfrm>
              <a:off x="7792387" y="2534077"/>
              <a:ext cx="235261" cy="360532"/>
            </a:xfrm>
            <a:custGeom>
              <a:avLst/>
              <a:gdLst/>
              <a:ahLst/>
              <a:cxnLst/>
              <a:rect l="l" t="t" r="r" b="b"/>
              <a:pathLst>
                <a:path w="5729" h="8779" extrusionOk="0">
                  <a:moveTo>
                    <a:pt x="2861" y="4601"/>
                  </a:moveTo>
                  <a:cubicBezTo>
                    <a:pt x="3053" y="4601"/>
                    <a:pt x="3247" y="4638"/>
                    <a:pt x="3431" y="4715"/>
                  </a:cubicBezTo>
                  <a:cubicBezTo>
                    <a:pt x="3988" y="4945"/>
                    <a:pt x="4351" y="5488"/>
                    <a:pt x="4351" y="6092"/>
                  </a:cubicBezTo>
                  <a:cubicBezTo>
                    <a:pt x="4350" y="6915"/>
                    <a:pt x="3684" y="7581"/>
                    <a:pt x="2861" y="7583"/>
                  </a:cubicBezTo>
                  <a:cubicBezTo>
                    <a:pt x="2259" y="7583"/>
                    <a:pt x="1714" y="7219"/>
                    <a:pt x="1483" y="6662"/>
                  </a:cubicBezTo>
                  <a:cubicBezTo>
                    <a:pt x="1253" y="6105"/>
                    <a:pt x="1381" y="5464"/>
                    <a:pt x="1807" y="5038"/>
                  </a:cubicBezTo>
                  <a:cubicBezTo>
                    <a:pt x="2092" y="4752"/>
                    <a:pt x="2473" y="4601"/>
                    <a:pt x="2861" y="4601"/>
                  </a:cubicBezTo>
                  <a:close/>
                  <a:moveTo>
                    <a:pt x="2870" y="0"/>
                  </a:moveTo>
                  <a:lnTo>
                    <a:pt x="1214" y="2097"/>
                  </a:lnTo>
                  <a:lnTo>
                    <a:pt x="2028" y="2097"/>
                  </a:lnTo>
                  <a:lnTo>
                    <a:pt x="2028" y="3536"/>
                  </a:lnTo>
                  <a:cubicBezTo>
                    <a:pt x="773" y="3944"/>
                    <a:pt x="1" y="5205"/>
                    <a:pt x="204" y="6508"/>
                  </a:cubicBezTo>
                  <a:cubicBezTo>
                    <a:pt x="409" y="7813"/>
                    <a:pt x="1532" y="8776"/>
                    <a:pt x="2851" y="8779"/>
                  </a:cubicBezTo>
                  <a:cubicBezTo>
                    <a:pt x="2854" y="8779"/>
                    <a:pt x="2858" y="8779"/>
                    <a:pt x="2861" y="8779"/>
                  </a:cubicBezTo>
                  <a:cubicBezTo>
                    <a:pt x="4178" y="8779"/>
                    <a:pt x="5300" y="7828"/>
                    <a:pt x="5514" y="6527"/>
                  </a:cubicBezTo>
                  <a:cubicBezTo>
                    <a:pt x="5729" y="5225"/>
                    <a:pt x="4965" y="3959"/>
                    <a:pt x="3713" y="3543"/>
                  </a:cubicBezTo>
                  <a:lnTo>
                    <a:pt x="3713" y="2097"/>
                  </a:lnTo>
                  <a:lnTo>
                    <a:pt x="4526" y="2097"/>
                  </a:lnTo>
                  <a:lnTo>
                    <a:pt x="2870"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0" name="Google Shape;9650;p132"/>
            <p:cNvSpPr/>
            <p:nvPr/>
          </p:nvSpPr>
          <p:spPr>
            <a:xfrm>
              <a:off x="8090150" y="2673789"/>
              <a:ext cx="225857" cy="361517"/>
            </a:xfrm>
            <a:custGeom>
              <a:avLst/>
              <a:gdLst/>
              <a:ahLst/>
              <a:cxnLst/>
              <a:rect l="l" t="t" r="r" b="b"/>
              <a:pathLst>
                <a:path w="5500" h="8803" extrusionOk="0">
                  <a:moveTo>
                    <a:pt x="2811" y="1198"/>
                  </a:moveTo>
                  <a:cubicBezTo>
                    <a:pt x="3003" y="1198"/>
                    <a:pt x="3197" y="1235"/>
                    <a:pt x="3381" y="1311"/>
                  </a:cubicBezTo>
                  <a:cubicBezTo>
                    <a:pt x="3938" y="1543"/>
                    <a:pt x="4302" y="2086"/>
                    <a:pt x="4302" y="2690"/>
                  </a:cubicBezTo>
                  <a:cubicBezTo>
                    <a:pt x="4300" y="3513"/>
                    <a:pt x="3634" y="4179"/>
                    <a:pt x="2811" y="4181"/>
                  </a:cubicBezTo>
                  <a:cubicBezTo>
                    <a:pt x="2209" y="4181"/>
                    <a:pt x="1664" y="3817"/>
                    <a:pt x="1434" y="3260"/>
                  </a:cubicBezTo>
                  <a:cubicBezTo>
                    <a:pt x="1203" y="2703"/>
                    <a:pt x="1330" y="2062"/>
                    <a:pt x="1757" y="1635"/>
                  </a:cubicBezTo>
                  <a:cubicBezTo>
                    <a:pt x="2042" y="1349"/>
                    <a:pt x="2423" y="1198"/>
                    <a:pt x="2811" y="1198"/>
                  </a:cubicBezTo>
                  <a:close/>
                  <a:moveTo>
                    <a:pt x="2812" y="1"/>
                  </a:moveTo>
                  <a:cubicBezTo>
                    <a:pt x="2257" y="1"/>
                    <a:pt x="1706" y="172"/>
                    <a:pt x="1238" y="509"/>
                  </a:cubicBezTo>
                  <a:cubicBezTo>
                    <a:pt x="420" y="1098"/>
                    <a:pt x="1" y="2097"/>
                    <a:pt x="154" y="3095"/>
                  </a:cubicBezTo>
                  <a:cubicBezTo>
                    <a:pt x="306" y="4093"/>
                    <a:pt x="1005" y="4920"/>
                    <a:pt x="1962" y="5239"/>
                  </a:cubicBezTo>
                  <a:lnTo>
                    <a:pt x="1962" y="6706"/>
                  </a:lnTo>
                  <a:lnTo>
                    <a:pt x="1149" y="6706"/>
                  </a:lnTo>
                  <a:lnTo>
                    <a:pt x="2804" y="8802"/>
                  </a:lnTo>
                  <a:lnTo>
                    <a:pt x="4460" y="6706"/>
                  </a:lnTo>
                  <a:lnTo>
                    <a:pt x="3645" y="6706"/>
                  </a:lnTo>
                  <a:lnTo>
                    <a:pt x="3645" y="5244"/>
                  </a:lnTo>
                  <a:cubicBezTo>
                    <a:pt x="4750" y="4882"/>
                    <a:pt x="5499" y="3852"/>
                    <a:pt x="5499" y="2690"/>
                  </a:cubicBezTo>
                  <a:cubicBezTo>
                    <a:pt x="5499" y="1679"/>
                    <a:pt x="4934" y="755"/>
                    <a:pt x="4036" y="296"/>
                  </a:cubicBezTo>
                  <a:cubicBezTo>
                    <a:pt x="3650" y="98"/>
                    <a:pt x="3230" y="1"/>
                    <a:pt x="281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51" name="Google Shape;9651;p132"/>
          <p:cNvGrpSpPr/>
          <p:nvPr/>
        </p:nvGrpSpPr>
        <p:grpSpPr>
          <a:xfrm>
            <a:off x="3435090" y="3151161"/>
            <a:ext cx="1617976" cy="346616"/>
            <a:chOff x="1808063" y="4294338"/>
            <a:chExt cx="3370782" cy="721817"/>
          </a:xfrm>
        </p:grpSpPr>
        <p:sp>
          <p:nvSpPr>
            <p:cNvPr id="9652" name="Google Shape;9652;p132"/>
            <p:cNvSpPr/>
            <p:nvPr/>
          </p:nvSpPr>
          <p:spPr>
            <a:xfrm>
              <a:off x="1906300"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3" name="Google Shape;9653;p132"/>
            <p:cNvSpPr/>
            <p:nvPr/>
          </p:nvSpPr>
          <p:spPr>
            <a:xfrm>
              <a:off x="3795035" y="4655290"/>
              <a:ext cx="721912" cy="360865"/>
            </a:xfrm>
            <a:custGeom>
              <a:avLst/>
              <a:gdLst/>
              <a:ahLst/>
              <a:cxnLst/>
              <a:rect l="l" t="t" r="r" b="b"/>
              <a:pathLst>
                <a:path w="7904" h="3951" extrusionOk="0">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4" name="Google Shape;9654;p132"/>
            <p:cNvSpPr/>
            <p:nvPr/>
          </p:nvSpPr>
          <p:spPr>
            <a:xfrm>
              <a:off x="3133137" y="4294338"/>
              <a:ext cx="721729" cy="360865"/>
            </a:xfrm>
            <a:custGeom>
              <a:avLst/>
              <a:gdLst/>
              <a:ahLst/>
              <a:cxnLst/>
              <a:rect l="l" t="t" r="r" b="b"/>
              <a:pathLst>
                <a:path w="7902" h="3951" extrusionOk="0">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5" name="Google Shape;9655;p132"/>
            <p:cNvSpPr/>
            <p:nvPr/>
          </p:nvSpPr>
          <p:spPr>
            <a:xfrm>
              <a:off x="1808063" y="4294338"/>
              <a:ext cx="722460" cy="362052"/>
            </a:xfrm>
            <a:custGeom>
              <a:avLst/>
              <a:gdLst/>
              <a:ahLst/>
              <a:cxnLst/>
              <a:rect l="l" t="t" r="r" b="b"/>
              <a:pathLst>
                <a:path w="7910" h="3964" extrusionOk="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6" name="Google Shape;9656;p132"/>
            <p:cNvSpPr/>
            <p:nvPr/>
          </p:nvSpPr>
          <p:spPr>
            <a:xfrm>
              <a:off x="2470965" y="4655290"/>
              <a:ext cx="721912" cy="360865"/>
            </a:xfrm>
            <a:custGeom>
              <a:avLst/>
              <a:gdLst/>
              <a:ahLst/>
              <a:cxnLst/>
              <a:rect l="l" t="t" r="r" b="b"/>
              <a:pathLst>
                <a:path w="7904" h="3951" extrusionOk="0">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7" name="Google Shape;9657;p132"/>
            <p:cNvSpPr/>
            <p:nvPr/>
          </p:nvSpPr>
          <p:spPr>
            <a:xfrm>
              <a:off x="4456385" y="4294338"/>
              <a:ext cx="722460" cy="362052"/>
            </a:xfrm>
            <a:custGeom>
              <a:avLst/>
              <a:gdLst/>
              <a:ahLst/>
              <a:cxnLst/>
              <a:rect l="l" t="t" r="r" b="b"/>
              <a:pathLst>
                <a:path w="7910" h="3964" extrusionOk="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8" name="Google Shape;9658;p132"/>
            <p:cNvSpPr/>
            <p:nvPr/>
          </p:nvSpPr>
          <p:spPr>
            <a:xfrm>
              <a:off x="2568813"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9" name="Google Shape;9659;p132"/>
            <p:cNvSpPr/>
            <p:nvPr/>
          </p:nvSpPr>
          <p:spPr>
            <a:xfrm>
              <a:off x="3231883"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0" name="Google Shape;9660;p132"/>
            <p:cNvSpPr/>
            <p:nvPr/>
          </p:nvSpPr>
          <p:spPr>
            <a:xfrm>
              <a:off x="3894395"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1" name="Google Shape;9661;p132"/>
            <p:cNvSpPr/>
            <p:nvPr/>
          </p:nvSpPr>
          <p:spPr>
            <a:xfrm>
              <a:off x="4560958"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62" name="Google Shape;9662;p132"/>
          <p:cNvGrpSpPr/>
          <p:nvPr/>
        </p:nvGrpSpPr>
        <p:grpSpPr>
          <a:xfrm>
            <a:off x="5261086" y="3817911"/>
            <a:ext cx="1417067" cy="350605"/>
            <a:chOff x="4234950" y="2101012"/>
            <a:chExt cx="4219974" cy="1044090"/>
          </a:xfrm>
        </p:grpSpPr>
        <p:sp>
          <p:nvSpPr>
            <p:cNvPr id="9663" name="Google Shape;9663;p132"/>
            <p:cNvSpPr/>
            <p:nvPr/>
          </p:nvSpPr>
          <p:spPr>
            <a:xfrm rot="10800000">
              <a:off x="7528544" y="2218809"/>
              <a:ext cx="826790" cy="826702"/>
            </a:xfrm>
            <a:custGeom>
              <a:avLst/>
              <a:gdLst/>
              <a:ahLst/>
              <a:cxnLst/>
              <a:rect l="l" t="t" r="r" b="b"/>
              <a:pathLst>
                <a:path w="34893" h="34893" extrusionOk="0">
                  <a:moveTo>
                    <a:pt x="1" y="1"/>
                  </a:moveTo>
                  <a:lnTo>
                    <a:pt x="1" y="34892"/>
                  </a:lnTo>
                  <a:lnTo>
                    <a:pt x="34892" y="34892"/>
                  </a:lnTo>
                  <a:lnTo>
                    <a:pt x="34892"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4" name="Google Shape;9664;p132"/>
            <p:cNvSpPr/>
            <p:nvPr/>
          </p:nvSpPr>
          <p:spPr>
            <a:xfrm rot="10800000">
              <a:off x="6487595" y="2218809"/>
              <a:ext cx="827572" cy="826702"/>
            </a:xfrm>
            <a:custGeom>
              <a:avLst/>
              <a:gdLst/>
              <a:ahLst/>
              <a:cxnLst/>
              <a:rect l="l" t="t" r="r" b="b"/>
              <a:pathLst>
                <a:path w="34926" h="34893" extrusionOk="0">
                  <a:moveTo>
                    <a:pt x="1" y="1"/>
                  </a:moveTo>
                  <a:lnTo>
                    <a:pt x="1" y="34892"/>
                  </a:lnTo>
                  <a:lnTo>
                    <a:pt x="34926" y="34892"/>
                  </a:lnTo>
                  <a:lnTo>
                    <a:pt x="3492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5" name="Google Shape;9665;p132"/>
            <p:cNvSpPr/>
            <p:nvPr/>
          </p:nvSpPr>
          <p:spPr>
            <a:xfrm rot="10800000">
              <a:off x="5430819" y="2218809"/>
              <a:ext cx="827572" cy="826702"/>
            </a:xfrm>
            <a:custGeom>
              <a:avLst/>
              <a:gdLst/>
              <a:ahLst/>
              <a:cxnLst/>
              <a:rect l="l" t="t" r="r" b="b"/>
              <a:pathLst>
                <a:path w="34926" h="34893" extrusionOk="0">
                  <a:moveTo>
                    <a:pt x="0" y="1"/>
                  </a:moveTo>
                  <a:lnTo>
                    <a:pt x="0" y="34892"/>
                  </a:lnTo>
                  <a:lnTo>
                    <a:pt x="34925" y="34892"/>
                  </a:lnTo>
                  <a:lnTo>
                    <a:pt x="34925"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6" name="Google Shape;9666;p132"/>
            <p:cNvSpPr/>
            <p:nvPr/>
          </p:nvSpPr>
          <p:spPr>
            <a:xfrm rot="10800000">
              <a:off x="4374848" y="2218809"/>
              <a:ext cx="826790" cy="826702"/>
            </a:xfrm>
            <a:custGeom>
              <a:avLst/>
              <a:gdLst/>
              <a:ahLst/>
              <a:cxnLst/>
              <a:rect l="l" t="t" r="r" b="b"/>
              <a:pathLst>
                <a:path w="34893" h="34893" extrusionOk="0">
                  <a:moveTo>
                    <a:pt x="1" y="1"/>
                  </a:moveTo>
                  <a:lnTo>
                    <a:pt x="1" y="34892"/>
                  </a:lnTo>
                  <a:lnTo>
                    <a:pt x="34892" y="34892"/>
                  </a:lnTo>
                  <a:lnTo>
                    <a:pt x="34892"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7" name="Google Shape;9667;p132"/>
            <p:cNvSpPr/>
            <p:nvPr/>
          </p:nvSpPr>
          <p:spPr>
            <a:xfrm rot="10800000">
              <a:off x="7410780" y="2622683"/>
              <a:ext cx="1044144" cy="522420"/>
            </a:xfrm>
            <a:custGeom>
              <a:avLst/>
              <a:gdLst/>
              <a:ahLst/>
              <a:cxnLst/>
              <a:rect l="l" t="t" r="r" b="b"/>
              <a:pathLst>
                <a:path w="44066" h="22050" fill="none" extrusionOk="0">
                  <a:moveTo>
                    <a:pt x="1" y="22050"/>
                  </a:moveTo>
                  <a:cubicBezTo>
                    <a:pt x="1" y="9874"/>
                    <a:pt x="9874" y="1"/>
                    <a:pt x="22050" y="1"/>
                  </a:cubicBezTo>
                  <a:cubicBezTo>
                    <a:pt x="34192" y="1"/>
                    <a:pt x="44065" y="9874"/>
                    <a:pt x="44065" y="22050"/>
                  </a:cubicBezTo>
                </a:path>
              </a:pathLst>
            </a:custGeom>
            <a:noFill/>
            <a:ln w="20850"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8" name="Google Shape;9668;p132"/>
            <p:cNvSpPr/>
            <p:nvPr/>
          </p:nvSpPr>
          <p:spPr>
            <a:xfrm rot="10800000">
              <a:off x="6366656" y="2101012"/>
              <a:ext cx="1044144" cy="521638"/>
            </a:xfrm>
            <a:custGeom>
              <a:avLst/>
              <a:gdLst/>
              <a:ahLst/>
              <a:cxnLst/>
              <a:rect l="l" t="t" r="r" b="b"/>
              <a:pathLst>
                <a:path w="44066" h="22017" fill="none" extrusionOk="0">
                  <a:moveTo>
                    <a:pt x="44065" y="1"/>
                  </a:moveTo>
                  <a:cubicBezTo>
                    <a:pt x="44065" y="12176"/>
                    <a:pt x="34191" y="22016"/>
                    <a:pt x="22049" y="22016"/>
                  </a:cubicBezTo>
                  <a:cubicBezTo>
                    <a:pt x="9874" y="22016"/>
                    <a:pt x="0" y="12176"/>
                    <a:pt x="0" y="1"/>
                  </a:cubicBezTo>
                </a:path>
              </a:pathLst>
            </a:custGeom>
            <a:noFill/>
            <a:ln w="20850"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9" name="Google Shape;9669;p132"/>
            <p:cNvSpPr/>
            <p:nvPr/>
          </p:nvSpPr>
          <p:spPr>
            <a:xfrm rot="10800000">
              <a:off x="5322557" y="2622683"/>
              <a:ext cx="1044120" cy="522420"/>
            </a:xfrm>
            <a:custGeom>
              <a:avLst/>
              <a:gdLst/>
              <a:ahLst/>
              <a:cxnLst/>
              <a:rect l="l" t="t" r="r" b="b"/>
              <a:pathLst>
                <a:path w="44065" h="22050" fill="none" extrusionOk="0">
                  <a:moveTo>
                    <a:pt x="0" y="22050"/>
                  </a:moveTo>
                  <a:cubicBezTo>
                    <a:pt x="0" y="9874"/>
                    <a:pt x="9874" y="1"/>
                    <a:pt x="22049" y="1"/>
                  </a:cubicBezTo>
                  <a:cubicBezTo>
                    <a:pt x="34191" y="1"/>
                    <a:pt x="44065" y="9874"/>
                    <a:pt x="44065" y="22050"/>
                  </a:cubicBezTo>
                </a:path>
              </a:pathLst>
            </a:custGeom>
            <a:noFill/>
            <a:ln w="20850" cap="rnd" cmpd="sng">
              <a:solidFill>
                <a:srgbClr val="869FB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0" name="Google Shape;9670;p132"/>
            <p:cNvSpPr/>
            <p:nvPr/>
          </p:nvSpPr>
          <p:spPr>
            <a:xfrm rot="10800000">
              <a:off x="4278434" y="2101012"/>
              <a:ext cx="1044144" cy="521638"/>
            </a:xfrm>
            <a:custGeom>
              <a:avLst/>
              <a:gdLst/>
              <a:ahLst/>
              <a:cxnLst/>
              <a:rect l="l" t="t" r="r" b="b"/>
              <a:pathLst>
                <a:path w="44066" h="22017" fill="none" extrusionOk="0">
                  <a:moveTo>
                    <a:pt x="44066" y="1"/>
                  </a:moveTo>
                  <a:cubicBezTo>
                    <a:pt x="44066" y="12176"/>
                    <a:pt x="34192" y="22016"/>
                    <a:pt x="22017" y="22016"/>
                  </a:cubicBezTo>
                  <a:cubicBezTo>
                    <a:pt x="9875" y="22016"/>
                    <a:pt x="1" y="12176"/>
                    <a:pt x="1" y="1"/>
                  </a:cubicBezTo>
                </a:path>
              </a:pathLst>
            </a:custGeom>
            <a:noFill/>
            <a:ln w="20850" cap="rnd" cmpd="sng">
              <a:solidFill>
                <a:srgbClr val="BAC8D3"/>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1" name="Google Shape;9671;p132"/>
            <p:cNvSpPr/>
            <p:nvPr/>
          </p:nvSpPr>
          <p:spPr>
            <a:xfrm rot="10800000">
              <a:off x="7367296" y="2570459"/>
              <a:ext cx="86984" cy="86975"/>
            </a:xfrm>
            <a:custGeom>
              <a:avLst/>
              <a:gdLst/>
              <a:ahLst/>
              <a:cxnLst/>
              <a:rect l="l" t="t" r="r" b="b"/>
              <a:pathLst>
                <a:path w="3671" h="3671" extrusionOk="0">
                  <a:moveTo>
                    <a:pt x="1835" y="1"/>
                  </a:moveTo>
                  <a:cubicBezTo>
                    <a:pt x="835" y="1"/>
                    <a:pt x="1" y="835"/>
                    <a:pt x="1" y="1836"/>
                  </a:cubicBezTo>
                  <a:cubicBezTo>
                    <a:pt x="1" y="2870"/>
                    <a:pt x="835" y="3670"/>
                    <a:pt x="1835" y="3670"/>
                  </a:cubicBezTo>
                  <a:cubicBezTo>
                    <a:pt x="2869" y="3670"/>
                    <a:pt x="3670" y="2870"/>
                    <a:pt x="3670" y="1836"/>
                  </a:cubicBezTo>
                  <a:cubicBezTo>
                    <a:pt x="3670" y="835"/>
                    <a:pt x="2836" y="1"/>
                    <a:pt x="18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2" name="Google Shape;9672;p132"/>
            <p:cNvSpPr/>
            <p:nvPr/>
          </p:nvSpPr>
          <p:spPr>
            <a:xfrm rot="10800000">
              <a:off x="6323197" y="2570459"/>
              <a:ext cx="86961" cy="86975"/>
            </a:xfrm>
            <a:custGeom>
              <a:avLst/>
              <a:gdLst/>
              <a:ahLst/>
              <a:cxnLst/>
              <a:rect l="l" t="t" r="r" b="b"/>
              <a:pathLst>
                <a:path w="3670" h="3671" extrusionOk="0">
                  <a:moveTo>
                    <a:pt x="1835" y="1"/>
                  </a:moveTo>
                  <a:cubicBezTo>
                    <a:pt x="834" y="1"/>
                    <a:pt x="1" y="835"/>
                    <a:pt x="1" y="1836"/>
                  </a:cubicBezTo>
                  <a:cubicBezTo>
                    <a:pt x="1" y="2870"/>
                    <a:pt x="834" y="3670"/>
                    <a:pt x="1835" y="3670"/>
                  </a:cubicBezTo>
                  <a:cubicBezTo>
                    <a:pt x="2836" y="3670"/>
                    <a:pt x="3670" y="2870"/>
                    <a:pt x="3670" y="1836"/>
                  </a:cubicBezTo>
                  <a:cubicBezTo>
                    <a:pt x="3670" y="835"/>
                    <a:pt x="2869" y="1"/>
                    <a:pt x="18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3" name="Google Shape;9673;p132"/>
            <p:cNvSpPr/>
            <p:nvPr/>
          </p:nvSpPr>
          <p:spPr>
            <a:xfrm rot="10800000">
              <a:off x="5279073" y="2570459"/>
              <a:ext cx="86961" cy="86975"/>
            </a:xfrm>
            <a:custGeom>
              <a:avLst/>
              <a:gdLst/>
              <a:ahLst/>
              <a:cxnLst/>
              <a:rect l="l" t="t" r="r" b="b"/>
              <a:pathLst>
                <a:path w="3670" h="3671" extrusionOk="0">
                  <a:moveTo>
                    <a:pt x="1835" y="1"/>
                  </a:moveTo>
                  <a:cubicBezTo>
                    <a:pt x="834" y="1"/>
                    <a:pt x="0" y="835"/>
                    <a:pt x="0" y="1836"/>
                  </a:cubicBezTo>
                  <a:cubicBezTo>
                    <a:pt x="0" y="2870"/>
                    <a:pt x="834" y="3670"/>
                    <a:pt x="1835" y="3670"/>
                  </a:cubicBezTo>
                  <a:cubicBezTo>
                    <a:pt x="2836" y="3670"/>
                    <a:pt x="3670" y="2870"/>
                    <a:pt x="3670" y="1836"/>
                  </a:cubicBezTo>
                  <a:cubicBezTo>
                    <a:pt x="3670" y="835"/>
                    <a:pt x="2836" y="1"/>
                    <a:pt x="18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4" name="Google Shape;9674;p132"/>
            <p:cNvSpPr/>
            <p:nvPr/>
          </p:nvSpPr>
          <p:spPr>
            <a:xfrm rot="10800000">
              <a:off x="4234950" y="2570459"/>
              <a:ext cx="86961" cy="86975"/>
            </a:xfrm>
            <a:custGeom>
              <a:avLst/>
              <a:gdLst/>
              <a:ahLst/>
              <a:cxnLst/>
              <a:rect l="l" t="t" r="r" b="b"/>
              <a:pathLst>
                <a:path w="3670" h="3671" extrusionOk="0">
                  <a:moveTo>
                    <a:pt x="1835" y="1"/>
                  </a:moveTo>
                  <a:cubicBezTo>
                    <a:pt x="834" y="1"/>
                    <a:pt x="0" y="835"/>
                    <a:pt x="0" y="1836"/>
                  </a:cubicBezTo>
                  <a:cubicBezTo>
                    <a:pt x="0" y="2870"/>
                    <a:pt x="834" y="3670"/>
                    <a:pt x="1835" y="3670"/>
                  </a:cubicBezTo>
                  <a:cubicBezTo>
                    <a:pt x="2836" y="3670"/>
                    <a:pt x="3669" y="2870"/>
                    <a:pt x="3669" y="1836"/>
                  </a:cubicBezTo>
                  <a:cubicBezTo>
                    <a:pt x="3669" y="835"/>
                    <a:pt x="2836" y="1"/>
                    <a:pt x="18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5" name="Google Shape;9675;p132"/>
            <p:cNvSpPr/>
            <p:nvPr/>
          </p:nvSpPr>
          <p:spPr>
            <a:xfrm rot="10800000">
              <a:off x="7541197" y="2231460"/>
              <a:ext cx="801483" cy="800617"/>
            </a:xfrm>
            <a:custGeom>
              <a:avLst/>
              <a:gdLst/>
              <a:ahLst/>
              <a:cxnLst/>
              <a:rect l="l" t="t" r="r" b="b"/>
              <a:pathLst>
                <a:path w="33825" h="33792" extrusionOk="0">
                  <a:moveTo>
                    <a:pt x="16912" y="1835"/>
                  </a:moveTo>
                  <a:cubicBezTo>
                    <a:pt x="25218" y="1835"/>
                    <a:pt x="31956" y="8573"/>
                    <a:pt x="31956" y="16879"/>
                  </a:cubicBezTo>
                  <a:cubicBezTo>
                    <a:pt x="31956" y="25185"/>
                    <a:pt x="25218" y="31923"/>
                    <a:pt x="16912" y="31923"/>
                  </a:cubicBezTo>
                  <a:cubicBezTo>
                    <a:pt x="8606" y="31923"/>
                    <a:pt x="1868" y="25185"/>
                    <a:pt x="1868" y="16879"/>
                  </a:cubicBezTo>
                  <a:cubicBezTo>
                    <a:pt x="1868" y="8573"/>
                    <a:pt x="8606" y="1835"/>
                    <a:pt x="16912" y="1835"/>
                  </a:cubicBezTo>
                  <a:close/>
                  <a:moveTo>
                    <a:pt x="16912" y="1"/>
                  </a:moveTo>
                  <a:cubicBezTo>
                    <a:pt x="7572" y="1"/>
                    <a:pt x="0" y="7539"/>
                    <a:pt x="0" y="16879"/>
                  </a:cubicBezTo>
                  <a:cubicBezTo>
                    <a:pt x="0" y="26219"/>
                    <a:pt x="7572" y="33791"/>
                    <a:pt x="16912" y="33791"/>
                  </a:cubicBezTo>
                  <a:cubicBezTo>
                    <a:pt x="26252" y="33791"/>
                    <a:pt x="33824" y="26219"/>
                    <a:pt x="33824" y="16879"/>
                  </a:cubicBezTo>
                  <a:cubicBezTo>
                    <a:pt x="33824" y="7539"/>
                    <a:pt x="26252" y="1"/>
                    <a:pt x="1691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6" name="Google Shape;9676;p132"/>
            <p:cNvSpPr/>
            <p:nvPr/>
          </p:nvSpPr>
          <p:spPr>
            <a:xfrm rot="10800000">
              <a:off x="6488377" y="2231460"/>
              <a:ext cx="800701" cy="800617"/>
            </a:xfrm>
            <a:custGeom>
              <a:avLst/>
              <a:gdLst/>
              <a:ahLst/>
              <a:cxnLst/>
              <a:rect l="l" t="t" r="r" b="b"/>
              <a:pathLst>
                <a:path w="33792" h="33792" extrusionOk="0">
                  <a:moveTo>
                    <a:pt x="16912" y="1"/>
                  </a:moveTo>
                  <a:cubicBezTo>
                    <a:pt x="7572" y="1"/>
                    <a:pt x="0" y="7539"/>
                    <a:pt x="0" y="16879"/>
                  </a:cubicBezTo>
                  <a:cubicBezTo>
                    <a:pt x="0" y="26219"/>
                    <a:pt x="7572" y="33791"/>
                    <a:pt x="16912" y="33791"/>
                  </a:cubicBezTo>
                  <a:cubicBezTo>
                    <a:pt x="26219" y="33791"/>
                    <a:pt x="33791" y="26219"/>
                    <a:pt x="33791" y="16879"/>
                  </a:cubicBezTo>
                  <a:cubicBezTo>
                    <a:pt x="33791" y="7539"/>
                    <a:pt x="26252" y="1"/>
                    <a:pt x="16912" y="1"/>
                  </a:cubicBezTo>
                  <a:close/>
                  <a:moveTo>
                    <a:pt x="16912" y="31923"/>
                  </a:moveTo>
                  <a:cubicBezTo>
                    <a:pt x="8607" y="31923"/>
                    <a:pt x="1868" y="25185"/>
                    <a:pt x="1868" y="16879"/>
                  </a:cubicBezTo>
                  <a:cubicBezTo>
                    <a:pt x="1868" y="8573"/>
                    <a:pt x="8607" y="1835"/>
                    <a:pt x="16912" y="1835"/>
                  </a:cubicBezTo>
                  <a:cubicBezTo>
                    <a:pt x="25218" y="1835"/>
                    <a:pt x="31957" y="8573"/>
                    <a:pt x="31957" y="16879"/>
                  </a:cubicBezTo>
                  <a:cubicBezTo>
                    <a:pt x="31957" y="25185"/>
                    <a:pt x="25218" y="31923"/>
                    <a:pt x="16912" y="31923"/>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7" name="Google Shape;9677;p132"/>
            <p:cNvSpPr/>
            <p:nvPr/>
          </p:nvSpPr>
          <p:spPr>
            <a:xfrm rot="10800000">
              <a:off x="5434776" y="2231460"/>
              <a:ext cx="800701" cy="800617"/>
            </a:xfrm>
            <a:custGeom>
              <a:avLst/>
              <a:gdLst/>
              <a:ahLst/>
              <a:cxnLst/>
              <a:rect l="l" t="t" r="r" b="b"/>
              <a:pathLst>
                <a:path w="33792" h="33792" extrusionOk="0">
                  <a:moveTo>
                    <a:pt x="16879" y="1"/>
                  </a:moveTo>
                  <a:cubicBezTo>
                    <a:pt x="7539" y="1"/>
                    <a:pt x="0" y="7539"/>
                    <a:pt x="0" y="16879"/>
                  </a:cubicBezTo>
                  <a:cubicBezTo>
                    <a:pt x="0" y="26219"/>
                    <a:pt x="7539" y="33791"/>
                    <a:pt x="16879" y="33791"/>
                  </a:cubicBezTo>
                  <a:cubicBezTo>
                    <a:pt x="26219" y="33791"/>
                    <a:pt x="33791" y="26219"/>
                    <a:pt x="33791" y="16879"/>
                  </a:cubicBezTo>
                  <a:cubicBezTo>
                    <a:pt x="33791" y="7539"/>
                    <a:pt x="26219" y="1"/>
                    <a:pt x="16879" y="1"/>
                  </a:cubicBezTo>
                  <a:close/>
                  <a:moveTo>
                    <a:pt x="16879" y="31923"/>
                  </a:moveTo>
                  <a:cubicBezTo>
                    <a:pt x="8573" y="31923"/>
                    <a:pt x="1835" y="25185"/>
                    <a:pt x="1835" y="16879"/>
                  </a:cubicBezTo>
                  <a:cubicBezTo>
                    <a:pt x="1835" y="8573"/>
                    <a:pt x="8573" y="1835"/>
                    <a:pt x="16879" y="1835"/>
                  </a:cubicBezTo>
                  <a:cubicBezTo>
                    <a:pt x="25185" y="1835"/>
                    <a:pt x="31923" y="8573"/>
                    <a:pt x="31923" y="16879"/>
                  </a:cubicBezTo>
                  <a:cubicBezTo>
                    <a:pt x="31923" y="25185"/>
                    <a:pt x="25185" y="31923"/>
                    <a:pt x="16879" y="31923"/>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8" name="Google Shape;9678;p132"/>
            <p:cNvSpPr/>
            <p:nvPr/>
          </p:nvSpPr>
          <p:spPr>
            <a:xfrm rot="10800000">
              <a:off x="4381980" y="2231460"/>
              <a:ext cx="800678" cy="800617"/>
            </a:xfrm>
            <a:custGeom>
              <a:avLst/>
              <a:gdLst/>
              <a:ahLst/>
              <a:cxnLst/>
              <a:rect l="l" t="t" r="r" b="b"/>
              <a:pathLst>
                <a:path w="33791" h="33792" extrusionOk="0">
                  <a:moveTo>
                    <a:pt x="16912" y="1"/>
                  </a:moveTo>
                  <a:cubicBezTo>
                    <a:pt x="7572" y="1"/>
                    <a:pt x="0" y="7539"/>
                    <a:pt x="0" y="16879"/>
                  </a:cubicBezTo>
                  <a:cubicBezTo>
                    <a:pt x="0" y="26219"/>
                    <a:pt x="7572" y="33791"/>
                    <a:pt x="16912" y="33791"/>
                  </a:cubicBezTo>
                  <a:cubicBezTo>
                    <a:pt x="26252" y="33791"/>
                    <a:pt x="33791" y="26219"/>
                    <a:pt x="33791" y="16879"/>
                  </a:cubicBezTo>
                  <a:cubicBezTo>
                    <a:pt x="33791" y="7539"/>
                    <a:pt x="26252" y="1"/>
                    <a:pt x="16912" y="1"/>
                  </a:cubicBezTo>
                  <a:close/>
                  <a:moveTo>
                    <a:pt x="16912" y="31923"/>
                  </a:moveTo>
                  <a:cubicBezTo>
                    <a:pt x="8606" y="31923"/>
                    <a:pt x="1868" y="25185"/>
                    <a:pt x="1868" y="16879"/>
                  </a:cubicBezTo>
                  <a:cubicBezTo>
                    <a:pt x="1868" y="8573"/>
                    <a:pt x="8606" y="1835"/>
                    <a:pt x="16912" y="1835"/>
                  </a:cubicBezTo>
                  <a:cubicBezTo>
                    <a:pt x="25218" y="1835"/>
                    <a:pt x="31956" y="8573"/>
                    <a:pt x="31956" y="16879"/>
                  </a:cubicBezTo>
                  <a:cubicBezTo>
                    <a:pt x="31956" y="25185"/>
                    <a:pt x="25218" y="31923"/>
                    <a:pt x="16912" y="31923"/>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79" name="Google Shape;9679;p132"/>
          <p:cNvGrpSpPr/>
          <p:nvPr/>
        </p:nvGrpSpPr>
        <p:grpSpPr>
          <a:xfrm>
            <a:off x="6836558" y="1808668"/>
            <a:ext cx="1586327" cy="371557"/>
            <a:chOff x="1247650" y="2075423"/>
            <a:chExt cx="6648477" cy="1557238"/>
          </a:xfrm>
        </p:grpSpPr>
        <p:sp>
          <p:nvSpPr>
            <p:cNvPr id="9680" name="Google Shape;9680;p132"/>
            <p:cNvSpPr/>
            <p:nvPr/>
          </p:nvSpPr>
          <p:spPr>
            <a:xfrm>
              <a:off x="6633862" y="2075423"/>
              <a:ext cx="953444" cy="825696"/>
            </a:xfrm>
            <a:custGeom>
              <a:avLst/>
              <a:gdLst/>
              <a:ahLst/>
              <a:cxnLst/>
              <a:rect l="l" t="t" r="r" b="b"/>
              <a:pathLst>
                <a:path w="57767" h="50027" extrusionOk="0">
                  <a:moveTo>
                    <a:pt x="14439" y="0"/>
                  </a:moveTo>
                  <a:lnTo>
                    <a:pt x="0" y="25014"/>
                  </a:lnTo>
                  <a:lnTo>
                    <a:pt x="14439" y="50027"/>
                  </a:lnTo>
                  <a:lnTo>
                    <a:pt x="43329" y="50027"/>
                  </a:lnTo>
                  <a:lnTo>
                    <a:pt x="57767" y="25014"/>
                  </a:lnTo>
                  <a:lnTo>
                    <a:pt x="4332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1" name="Google Shape;9681;p132"/>
            <p:cNvSpPr/>
            <p:nvPr/>
          </p:nvSpPr>
          <p:spPr>
            <a:xfrm>
              <a:off x="5359252" y="2806965"/>
              <a:ext cx="953461" cy="825696"/>
            </a:xfrm>
            <a:custGeom>
              <a:avLst/>
              <a:gdLst/>
              <a:ahLst/>
              <a:cxnLst/>
              <a:rect l="l" t="t" r="r" b="b"/>
              <a:pathLst>
                <a:path w="57768" h="50027" extrusionOk="0">
                  <a:moveTo>
                    <a:pt x="14439" y="0"/>
                  </a:moveTo>
                  <a:lnTo>
                    <a:pt x="1" y="25013"/>
                  </a:lnTo>
                  <a:lnTo>
                    <a:pt x="14439" y="50027"/>
                  </a:lnTo>
                  <a:lnTo>
                    <a:pt x="43329" y="50027"/>
                  </a:lnTo>
                  <a:lnTo>
                    <a:pt x="57767" y="25013"/>
                  </a:lnTo>
                  <a:lnTo>
                    <a:pt x="4332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2" name="Google Shape;9682;p132"/>
            <p:cNvSpPr/>
            <p:nvPr/>
          </p:nvSpPr>
          <p:spPr>
            <a:xfrm>
              <a:off x="1601478" y="2075425"/>
              <a:ext cx="953316" cy="825696"/>
            </a:xfrm>
            <a:custGeom>
              <a:avLst/>
              <a:gdLst/>
              <a:ahLst/>
              <a:cxnLst/>
              <a:rect l="l" t="t" r="r" b="b"/>
              <a:pathLst>
                <a:path w="57768" h="50027" extrusionOk="0">
                  <a:moveTo>
                    <a:pt x="14439" y="0"/>
                  </a:moveTo>
                  <a:lnTo>
                    <a:pt x="1" y="25013"/>
                  </a:lnTo>
                  <a:lnTo>
                    <a:pt x="14439" y="50027"/>
                  </a:lnTo>
                  <a:lnTo>
                    <a:pt x="43329" y="50027"/>
                  </a:lnTo>
                  <a:lnTo>
                    <a:pt x="57768" y="25013"/>
                  </a:lnTo>
                  <a:lnTo>
                    <a:pt x="4332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3" name="Google Shape;9683;p132"/>
            <p:cNvSpPr/>
            <p:nvPr/>
          </p:nvSpPr>
          <p:spPr>
            <a:xfrm>
              <a:off x="2857827" y="2807112"/>
              <a:ext cx="953370" cy="825320"/>
            </a:xfrm>
            <a:custGeom>
              <a:avLst/>
              <a:gdLst/>
              <a:ahLst/>
              <a:cxnLst/>
              <a:rect l="l" t="t" r="r" b="b"/>
              <a:pathLst>
                <a:path w="57780" h="50027" extrusionOk="0">
                  <a:moveTo>
                    <a:pt x="14452" y="0"/>
                  </a:moveTo>
                  <a:lnTo>
                    <a:pt x="0" y="25013"/>
                  </a:lnTo>
                  <a:lnTo>
                    <a:pt x="14452" y="50027"/>
                  </a:lnTo>
                  <a:lnTo>
                    <a:pt x="43328" y="50027"/>
                  </a:lnTo>
                  <a:lnTo>
                    <a:pt x="57780" y="25013"/>
                  </a:lnTo>
                  <a:lnTo>
                    <a:pt x="43328"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4" name="Google Shape;9684;p132"/>
            <p:cNvSpPr/>
            <p:nvPr/>
          </p:nvSpPr>
          <p:spPr>
            <a:xfrm>
              <a:off x="4097386" y="2075425"/>
              <a:ext cx="953444" cy="825696"/>
            </a:xfrm>
            <a:custGeom>
              <a:avLst/>
              <a:gdLst/>
              <a:ahLst/>
              <a:cxnLst/>
              <a:rect l="l" t="t" r="r" b="b"/>
              <a:pathLst>
                <a:path w="57767" h="50027" extrusionOk="0">
                  <a:moveTo>
                    <a:pt x="14439" y="0"/>
                  </a:moveTo>
                  <a:lnTo>
                    <a:pt x="0" y="25013"/>
                  </a:lnTo>
                  <a:lnTo>
                    <a:pt x="14439" y="50027"/>
                  </a:lnTo>
                  <a:lnTo>
                    <a:pt x="43328" y="50027"/>
                  </a:lnTo>
                  <a:lnTo>
                    <a:pt x="57767" y="25013"/>
                  </a:lnTo>
                  <a:lnTo>
                    <a:pt x="43328"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5" name="Google Shape;9685;p132"/>
            <p:cNvSpPr/>
            <p:nvPr/>
          </p:nvSpPr>
          <p:spPr>
            <a:xfrm>
              <a:off x="1247650" y="2490334"/>
              <a:ext cx="6648477" cy="729445"/>
            </a:xfrm>
            <a:custGeom>
              <a:avLst/>
              <a:gdLst/>
              <a:ahLst/>
              <a:cxnLst/>
              <a:rect l="l" t="t" r="r" b="b"/>
              <a:pathLst>
                <a:path w="285373" h="31310" fill="none" extrusionOk="0">
                  <a:moveTo>
                    <a:pt x="285373" y="3317"/>
                  </a:moveTo>
                  <a:lnTo>
                    <a:pt x="269256" y="31309"/>
                  </a:lnTo>
                  <a:lnTo>
                    <a:pt x="233095" y="31309"/>
                  </a:lnTo>
                  <a:lnTo>
                    <a:pt x="215067" y="352"/>
                  </a:lnTo>
                  <a:lnTo>
                    <a:pt x="179426" y="352"/>
                  </a:lnTo>
                  <a:lnTo>
                    <a:pt x="161606" y="31218"/>
                  </a:lnTo>
                  <a:lnTo>
                    <a:pt x="125718" y="31309"/>
                  </a:lnTo>
                  <a:lnTo>
                    <a:pt x="107651" y="0"/>
                  </a:lnTo>
                  <a:lnTo>
                    <a:pt x="71490" y="0"/>
                  </a:lnTo>
                  <a:lnTo>
                    <a:pt x="53669" y="31075"/>
                  </a:lnTo>
                  <a:lnTo>
                    <a:pt x="18042" y="31075"/>
                  </a:lnTo>
                  <a:lnTo>
                    <a:pt x="0" y="118"/>
                  </a:lnTo>
                </a:path>
              </a:pathLst>
            </a:custGeom>
            <a:solidFill>
              <a:srgbClr val="191919"/>
            </a:solidFill>
            <a:ln w="19050" cap="flat" cmpd="sng">
              <a:solidFill>
                <a:srgbClr val="869FB2"/>
              </a:solidFill>
              <a:prstDash val="solid"/>
              <a:miter lim="1300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86" name="Google Shape;9686;p132"/>
          <p:cNvGrpSpPr/>
          <p:nvPr/>
        </p:nvGrpSpPr>
        <p:grpSpPr>
          <a:xfrm>
            <a:off x="5267828" y="961858"/>
            <a:ext cx="1415601" cy="1648533"/>
            <a:chOff x="1839112" y="2209163"/>
            <a:chExt cx="1918159" cy="2233784"/>
          </a:xfrm>
        </p:grpSpPr>
        <p:sp>
          <p:nvSpPr>
            <p:cNvPr id="9687" name="Google Shape;9687;p132"/>
            <p:cNvSpPr/>
            <p:nvPr/>
          </p:nvSpPr>
          <p:spPr>
            <a:xfrm>
              <a:off x="1839112" y="2209163"/>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8" name="Google Shape;9688;p132"/>
            <p:cNvSpPr/>
            <p:nvPr/>
          </p:nvSpPr>
          <p:spPr>
            <a:xfrm>
              <a:off x="3182171" y="2209163"/>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9" name="Google Shape;9689;p132"/>
            <p:cNvSpPr/>
            <p:nvPr/>
          </p:nvSpPr>
          <p:spPr>
            <a:xfrm>
              <a:off x="3182171" y="3040766"/>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690" name="Google Shape;9690;p132"/>
            <p:cNvCxnSpPr>
              <a:stCxn id="9687" idx="6"/>
              <a:endCxn id="9688" idx="2"/>
            </p:cNvCxnSpPr>
            <p:nvPr/>
          </p:nvCxnSpPr>
          <p:spPr>
            <a:xfrm>
              <a:off x="2414212" y="2496713"/>
              <a:ext cx="768000" cy="600"/>
            </a:xfrm>
            <a:prstGeom prst="bentConnector3">
              <a:avLst>
                <a:gd name="adj1" fmla="val 49997"/>
              </a:avLst>
            </a:prstGeom>
            <a:noFill/>
            <a:ln w="19050" cap="flat" cmpd="sng">
              <a:solidFill>
                <a:srgbClr val="374957"/>
              </a:solidFill>
              <a:prstDash val="solid"/>
              <a:round/>
              <a:headEnd type="none" w="med" len="med"/>
              <a:tailEnd type="none" w="med" len="med"/>
            </a:ln>
          </p:spPr>
        </p:cxnSp>
        <p:cxnSp>
          <p:nvCxnSpPr>
            <p:cNvPr id="9691" name="Google Shape;9691;p132"/>
            <p:cNvCxnSpPr>
              <a:stCxn id="9688" idx="4"/>
              <a:endCxn id="9692" idx="0"/>
            </p:cNvCxnSpPr>
            <p:nvPr/>
          </p:nvCxnSpPr>
          <p:spPr>
            <a:xfrm rot="5400000">
              <a:off x="2669921" y="2240963"/>
              <a:ext cx="256500" cy="1343100"/>
            </a:xfrm>
            <a:prstGeom prst="bentConnector3">
              <a:avLst>
                <a:gd name="adj1" fmla="val 50000"/>
              </a:avLst>
            </a:prstGeom>
            <a:noFill/>
            <a:ln w="19050" cap="flat" cmpd="sng">
              <a:solidFill>
                <a:srgbClr val="374957"/>
              </a:solidFill>
              <a:prstDash val="solid"/>
              <a:round/>
              <a:headEnd type="none" w="med" len="med"/>
              <a:tailEnd type="none" w="med" len="med"/>
            </a:ln>
          </p:spPr>
        </p:cxnSp>
        <p:cxnSp>
          <p:nvCxnSpPr>
            <p:cNvPr id="9693" name="Google Shape;9693;p132"/>
            <p:cNvCxnSpPr>
              <a:stCxn id="9692" idx="6"/>
              <a:endCxn id="9689" idx="2"/>
            </p:cNvCxnSpPr>
            <p:nvPr/>
          </p:nvCxnSpPr>
          <p:spPr>
            <a:xfrm>
              <a:off x="2414212" y="3328316"/>
              <a:ext cx="768000" cy="600"/>
            </a:xfrm>
            <a:prstGeom prst="bentConnector3">
              <a:avLst>
                <a:gd name="adj1" fmla="val 49997"/>
              </a:avLst>
            </a:prstGeom>
            <a:noFill/>
            <a:ln w="19050" cap="flat" cmpd="sng">
              <a:solidFill>
                <a:srgbClr val="374957"/>
              </a:solidFill>
              <a:prstDash val="solid"/>
              <a:round/>
              <a:headEnd type="none" w="med" len="med"/>
              <a:tailEnd type="none" w="med" len="med"/>
            </a:ln>
          </p:spPr>
        </p:cxnSp>
        <p:cxnSp>
          <p:nvCxnSpPr>
            <p:cNvPr id="9694" name="Google Shape;9694;p132"/>
            <p:cNvCxnSpPr>
              <a:stCxn id="9689" idx="4"/>
              <a:endCxn id="9695" idx="0"/>
            </p:cNvCxnSpPr>
            <p:nvPr/>
          </p:nvCxnSpPr>
          <p:spPr>
            <a:xfrm rot="5400000">
              <a:off x="2672171" y="3070316"/>
              <a:ext cx="252000" cy="1343100"/>
            </a:xfrm>
            <a:prstGeom prst="bentConnector3">
              <a:avLst>
                <a:gd name="adj1" fmla="val 49996"/>
              </a:avLst>
            </a:prstGeom>
            <a:noFill/>
            <a:ln w="19050" cap="flat" cmpd="sng">
              <a:solidFill>
                <a:srgbClr val="374957"/>
              </a:solidFill>
              <a:prstDash val="solid"/>
              <a:round/>
              <a:headEnd type="none" w="med" len="med"/>
              <a:tailEnd type="none" w="med" len="med"/>
            </a:ln>
          </p:spPr>
        </p:cxnSp>
        <p:sp>
          <p:nvSpPr>
            <p:cNvPr id="9692" name="Google Shape;9692;p132"/>
            <p:cNvSpPr/>
            <p:nvPr/>
          </p:nvSpPr>
          <p:spPr>
            <a:xfrm>
              <a:off x="1839112" y="3040766"/>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5" name="Google Shape;9695;p132"/>
            <p:cNvSpPr/>
            <p:nvPr/>
          </p:nvSpPr>
          <p:spPr>
            <a:xfrm>
              <a:off x="1839112" y="3867848"/>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6" name="Google Shape;9696;p132"/>
            <p:cNvSpPr/>
            <p:nvPr/>
          </p:nvSpPr>
          <p:spPr>
            <a:xfrm>
              <a:off x="3182171" y="3867848"/>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697" name="Google Shape;9697;p132"/>
            <p:cNvCxnSpPr>
              <a:endCxn id="9696" idx="2"/>
            </p:cNvCxnSpPr>
            <p:nvPr/>
          </p:nvCxnSpPr>
          <p:spPr>
            <a:xfrm>
              <a:off x="2413871" y="4154498"/>
              <a:ext cx="768300" cy="900"/>
            </a:xfrm>
            <a:prstGeom prst="bentConnector3">
              <a:avLst>
                <a:gd name="adj1" fmla="val 50000"/>
              </a:avLst>
            </a:prstGeom>
            <a:noFill/>
            <a:ln w="19050" cap="flat" cmpd="sng">
              <a:solidFill>
                <a:srgbClr val="374957"/>
              </a:solidFill>
              <a:prstDash val="solid"/>
              <a:round/>
              <a:headEnd type="none" w="med" len="med"/>
              <a:tailEnd type="none" w="med" len="med"/>
            </a:ln>
          </p:spPr>
        </p:cxnSp>
      </p:grpSp>
      <p:grpSp>
        <p:nvGrpSpPr>
          <p:cNvPr id="9698" name="Google Shape;9698;p132"/>
          <p:cNvGrpSpPr/>
          <p:nvPr/>
        </p:nvGrpSpPr>
        <p:grpSpPr>
          <a:xfrm>
            <a:off x="3425094" y="979942"/>
            <a:ext cx="1637968" cy="154942"/>
            <a:chOff x="238125" y="2506075"/>
            <a:chExt cx="7115411" cy="673075"/>
          </a:xfrm>
        </p:grpSpPr>
        <p:sp>
          <p:nvSpPr>
            <p:cNvPr id="9699" name="Google Shape;9699;p132"/>
            <p:cNvSpPr/>
            <p:nvPr/>
          </p:nvSpPr>
          <p:spPr>
            <a:xfrm>
              <a:off x="238125" y="2506075"/>
              <a:ext cx="1643150" cy="673075"/>
            </a:xfrm>
            <a:custGeom>
              <a:avLst/>
              <a:gdLst/>
              <a:ahLst/>
              <a:cxnLst/>
              <a:rect l="l" t="t" r="r" b="b"/>
              <a:pathLst>
                <a:path w="65726" h="26923" extrusionOk="0">
                  <a:moveTo>
                    <a:pt x="0" y="0"/>
                  </a:moveTo>
                  <a:lnTo>
                    <a:pt x="10782" y="13477"/>
                  </a:lnTo>
                  <a:lnTo>
                    <a:pt x="0" y="26923"/>
                  </a:lnTo>
                  <a:lnTo>
                    <a:pt x="54943" y="26923"/>
                  </a:lnTo>
                  <a:lnTo>
                    <a:pt x="65725" y="13477"/>
                  </a:lnTo>
                  <a:lnTo>
                    <a:pt x="54943"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0" name="Google Shape;9700;p132"/>
            <p:cNvSpPr/>
            <p:nvPr/>
          </p:nvSpPr>
          <p:spPr>
            <a:xfrm>
              <a:off x="1606190"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1" name="Google Shape;9701;p132"/>
            <p:cNvSpPr/>
            <p:nvPr/>
          </p:nvSpPr>
          <p:spPr>
            <a:xfrm>
              <a:off x="297348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2" name="Google Shape;9702;p132"/>
            <p:cNvSpPr/>
            <p:nvPr/>
          </p:nvSpPr>
          <p:spPr>
            <a:xfrm>
              <a:off x="570961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3" name="Google Shape;9703;p132"/>
            <p:cNvSpPr/>
            <p:nvPr/>
          </p:nvSpPr>
          <p:spPr>
            <a:xfrm>
              <a:off x="4342321" y="2506075"/>
              <a:ext cx="1643150" cy="673075"/>
            </a:xfrm>
            <a:custGeom>
              <a:avLst/>
              <a:gdLst/>
              <a:ahLst/>
              <a:cxnLst/>
              <a:rect l="l" t="t" r="r" b="b"/>
              <a:pathLst>
                <a:path w="65726" h="26923" extrusionOk="0">
                  <a:moveTo>
                    <a:pt x="1" y="0"/>
                  </a:moveTo>
                  <a:lnTo>
                    <a:pt x="10751" y="13477"/>
                  </a:lnTo>
                  <a:lnTo>
                    <a:pt x="1" y="26923"/>
                  </a:lnTo>
                  <a:lnTo>
                    <a:pt x="54944" y="26923"/>
                  </a:lnTo>
                  <a:lnTo>
                    <a:pt x="65726" y="13477"/>
                  </a:lnTo>
                  <a:lnTo>
                    <a:pt x="54944"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04" name="Google Shape;9704;p132"/>
          <p:cNvGrpSpPr/>
          <p:nvPr/>
        </p:nvGrpSpPr>
        <p:grpSpPr>
          <a:xfrm>
            <a:off x="1965830" y="1294660"/>
            <a:ext cx="1262932" cy="785408"/>
            <a:chOff x="548861" y="389676"/>
            <a:chExt cx="3843371" cy="2390163"/>
          </a:xfrm>
        </p:grpSpPr>
        <p:cxnSp>
          <p:nvCxnSpPr>
            <p:cNvPr id="9705" name="Google Shape;9705;p132"/>
            <p:cNvCxnSpPr/>
            <p:nvPr/>
          </p:nvCxnSpPr>
          <p:spPr>
            <a:xfrm rot="10800000" flipH="1">
              <a:off x="3486925" y="1918250"/>
              <a:ext cx="742200" cy="690300"/>
            </a:xfrm>
            <a:prstGeom prst="bentConnector3">
              <a:avLst>
                <a:gd name="adj1" fmla="val 50000"/>
              </a:avLst>
            </a:prstGeom>
            <a:noFill/>
            <a:ln w="9525" cap="flat" cmpd="sng">
              <a:solidFill>
                <a:srgbClr val="869FB2"/>
              </a:solidFill>
              <a:prstDash val="solid"/>
              <a:round/>
              <a:headEnd type="none" w="med" len="med"/>
              <a:tailEnd type="none" w="med" len="med"/>
            </a:ln>
          </p:spPr>
        </p:cxnSp>
        <p:cxnSp>
          <p:nvCxnSpPr>
            <p:cNvPr id="9706" name="Google Shape;9706;p132"/>
            <p:cNvCxnSpPr/>
            <p:nvPr/>
          </p:nvCxnSpPr>
          <p:spPr>
            <a:xfrm rot="-5400000" flipH="1">
              <a:off x="3486925" y="577350"/>
              <a:ext cx="650100" cy="650100"/>
            </a:xfrm>
            <a:prstGeom prst="bentConnector3">
              <a:avLst>
                <a:gd name="adj1" fmla="val 50000"/>
              </a:avLst>
            </a:prstGeom>
            <a:noFill/>
            <a:ln w="9525" cap="flat" cmpd="sng">
              <a:solidFill>
                <a:srgbClr val="869FB2"/>
              </a:solidFill>
              <a:prstDash val="solid"/>
              <a:round/>
              <a:headEnd type="none" w="med" len="med"/>
              <a:tailEnd type="none" w="med" len="med"/>
            </a:ln>
          </p:spPr>
        </p:cxnSp>
        <p:cxnSp>
          <p:nvCxnSpPr>
            <p:cNvPr id="9707" name="Google Shape;9707;p132"/>
            <p:cNvCxnSpPr/>
            <p:nvPr/>
          </p:nvCxnSpPr>
          <p:spPr>
            <a:xfrm>
              <a:off x="2725450" y="576000"/>
              <a:ext cx="1410600" cy="1800"/>
            </a:xfrm>
            <a:prstGeom prst="bentConnector3">
              <a:avLst>
                <a:gd name="adj1" fmla="val 50000"/>
              </a:avLst>
            </a:prstGeom>
            <a:noFill/>
            <a:ln w="9525" cap="flat" cmpd="sng">
              <a:solidFill>
                <a:srgbClr val="869FB2"/>
              </a:solidFill>
              <a:prstDash val="solid"/>
              <a:round/>
              <a:headEnd type="none" w="med" len="med"/>
              <a:tailEnd type="none" w="med" len="med"/>
            </a:ln>
          </p:spPr>
        </p:cxnSp>
        <p:cxnSp>
          <p:nvCxnSpPr>
            <p:cNvPr id="9708" name="Google Shape;9708;p132"/>
            <p:cNvCxnSpPr/>
            <p:nvPr/>
          </p:nvCxnSpPr>
          <p:spPr>
            <a:xfrm rot="10800000" flipH="1">
              <a:off x="756500" y="577975"/>
              <a:ext cx="1705500" cy="1049100"/>
            </a:xfrm>
            <a:prstGeom prst="bentConnector3">
              <a:avLst>
                <a:gd name="adj1" fmla="val 50000"/>
              </a:avLst>
            </a:prstGeom>
            <a:noFill/>
            <a:ln w="9525" cap="flat" cmpd="sng">
              <a:solidFill>
                <a:srgbClr val="BAC8D3"/>
              </a:solidFill>
              <a:prstDash val="solid"/>
              <a:round/>
              <a:headEnd type="none" w="med" len="med"/>
              <a:tailEnd type="none" w="med" len="med"/>
            </a:ln>
          </p:spPr>
        </p:cxnSp>
        <p:cxnSp>
          <p:nvCxnSpPr>
            <p:cNvPr id="9709" name="Google Shape;9709;p132"/>
            <p:cNvCxnSpPr/>
            <p:nvPr/>
          </p:nvCxnSpPr>
          <p:spPr>
            <a:xfrm>
              <a:off x="760067" y="1625791"/>
              <a:ext cx="1689000" cy="9741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9710" name="Google Shape;9710;p132"/>
            <p:cNvSpPr/>
            <p:nvPr/>
          </p:nvSpPr>
          <p:spPr>
            <a:xfrm>
              <a:off x="548861" y="1338125"/>
              <a:ext cx="502050" cy="502875"/>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711" name="Google Shape;9711;p132"/>
            <p:cNvCxnSpPr/>
            <p:nvPr/>
          </p:nvCxnSpPr>
          <p:spPr>
            <a:xfrm>
              <a:off x="2725450" y="2609025"/>
              <a:ext cx="1416000" cy="18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9712" name="Google Shape;9712;p132"/>
            <p:cNvSpPr/>
            <p:nvPr/>
          </p:nvSpPr>
          <p:spPr>
            <a:xfrm>
              <a:off x="4095707" y="1083398"/>
              <a:ext cx="289400" cy="268650"/>
            </a:xfrm>
            <a:custGeom>
              <a:avLst/>
              <a:gdLst/>
              <a:ahLst/>
              <a:cxnLst/>
              <a:rect l="l" t="t" r="r" b="b"/>
              <a:pathLst>
                <a:path w="11576" h="10746" extrusionOk="0">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3" name="Google Shape;9713;p132"/>
            <p:cNvSpPr/>
            <p:nvPr/>
          </p:nvSpPr>
          <p:spPr>
            <a:xfrm>
              <a:off x="2421967" y="389676"/>
              <a:ext cx="383625" cy="371825"/>
            </a:xfrm>
            <a:custGeom>
              <a:avLst/>
              <a:gdLst/>
              <a:ahLst/>
              <a:cxnLst/>
              <a:rect l="l" t="t" r="r" b="b"/>
              <a:pathLst>
                <a:path w="15345" h="14873" extrusionOk="0">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4" name="Google Shape;9714;p132"/>
            <p:cNvSpPr/>
            <p:nvPr/>
          </p:nvSpPr>
          <p:spPr>
            <a:xfrm>
              <a:off x="4095707" y="426309"/>
              <a:ext cx="289400" cy="268850"/>
            </a:xfrm>
            <a:custGeom>
              <a:avLst/>
              <a:gdLst/>
              <a:ahLst/>
              <a:cxnLst/>
              <a:rect l="l" t="t" r="r" b="b"/>
              <a:pathLst>
                <a:path w="11576" h="10754" extrusionOk="0">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5" name="Google Shape;9715;p132"/>
            <p:cNvSpPr/>
            <p:nvPr/>
          </p:nvSpPr>
          <p:spPr>
            <a:xfrm>
              <a:off x="4102832" y="2474633"/>
              <a:ext cx="289400" cy="269425"/>
            </a:xfrm>
            <a:custGeom>
              <a:avLst/>
              <a:gdLst/>
              <a:ahLst/>
              <a:cxnLst/>
              <a:rect l="l" t="t" r="r" b="b"/>
              <a:pathLst>
                <a:path w="11576" h="10777" extrusionOk="0">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6" name="Google Shape;9716;p132"/>
            <p:cNvSpPr/>
            <p:nvPr/>
          </p:nvSpPr>
          <p:spPr>
            <a:xfrm>
              <a:off x="4095707" y="1772738"/>
              <a:ext cx="289400" cy="268825"/>
            </a:xfrm>
            <a:custGeom>
              <a:avLst/>
              <a:gdLst/>
              <a:ahLst/>
              <a:cxnLst/>
              <a:rect l="l" t="t" r="r" b="b"/>
              <a:pathLst>
                <a:path w="11576" h="10753" extrusionOk="0">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7" name="Google Shape;9717;p132"/>
            <p:cNvSpPr/>
            <p:nvPr/>
          </p:nvSpPr>
          <p:spPr>
            <a:xfrm>
              <a:off x="2422792" y="2408015"/>
              <a:ext cx="383650" cy="371825"/>
            </a:xfrm>
            <a:custGeom>
              <a:avLst/>
              <a:gdLst/>
              <a:ahLst/>
              <a:cxnLst/>
              <a:rect l="l" t="t" r="r" b="b"/>
              <a:pathLst>
                <a:path w="15346" h="14873" extrusionOk="0">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18" name="Google Shape;9718;p132"/>
          <p:cNvGrpSpPr/>
          <p:nvPr/>
        </p:nvGrpSpPr>
        <p:grpSpPr>
          <a:xfrm>
            <a:off x="753962" y="2401537"/>
            <a:ext cx="1412054" cy="633562"/>
            <a:chOff x="1187400" y="2529299"/>
            <a:chExt cx="6769193" cy="2241903"/>
          </a:xfrm>
        </p:grpSpPr>
        <p:sp>
          <p:nvSpPr>
            <p:cNvPr id="9719" name="Google Shape;9719;p132"/>
            <p:cNvSpPr/>
            <p:nvPr/>
          </p:nvSpPr>
          <p:spPr>
            <a:xfrm>
              <a:off x="3802943" y="2529299"/>
              <a:ext cx="1538100" cy="442500"/>
            </a:xfrm>
            <a:prstGeom prst="roundRect">
              <a:avLst>
                <a:gd name="adj" fmla="val 50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FFFF"/>
                </a:solidFill>
              </a:endParaRPr>
            </a:p>
          </p:txBody>
        </p:sp>
        <p:sp>
          <p:nvSpPr>
            <p:cNvPr id="9720" name="Google Shape;9720;p132"/>
            <p:cNvSpPr/>
            <p:nvPr/>
          </p:nvSpPr>
          <p:spPr>
            <a:xfrm>
              <a:off x="5573240" y="3429000"/>
              <a:ext cx="1538100" cy="442500"/>
            </a:xfrm>
            <a:prstGeom prst="roundRect">
              <a:avLst>
                <a:gd name="adj" fmla="val 50000"/>
              </a:avLst>
            </a:prstGeom>
            <a:solidFill>
              <a:srgbClr val="869FB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9721" name="Google Shape;9721;p132"/>
            <p:cNvSpPr/>
            <p:nvPr/>
          </p:nvSpPr>
          <p:spPr>
            <a:xfrm>
              <a:off x="2032647" y="3429000"/>
              <a:ext cx="1538100" cy="442500"/>
            </a:xfrm>
            <a:prstGeom prst="roundRect">
              <a:avLst>
                <a:gd name="adj" fmla="val 50000"/>
              </a:avLst>
            </a:prstGeom>
            <a:solidFill>
              <a:srgbClr val="869FB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9722" name="Google Shape;9722;p132"/>
            <p:cNvSpPr/>
            <p:nvPr/>
          </p:nvSpPr>
          <p:spPr>
            <a:xfrm>
              <a:off x="1187400"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9723" name="Google Shape;9723;p132"/>
            <p:cNvSpPr/>
            <p:nvPr/>
          </p:nvSpPr>
          <p:spPr>
            <a:xfrm>
              <a:off x="2877893"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9724" name="Google Shape;9724;p132"/>
            <p:cNvSpPr/>
            <p:nvPr/>
          </p:nvSpPr>
          <p:spPr>
            <a:xfrm>
              <a:off x="4728000"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9725" name="Google Shape;9725;p132"/>
            <p:cNvSpPr/>
            <p:nvPr/>
          </p:nvSpPr>
          <p:spPr>
            <a:xfrm>
              <a:off x="6418493"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cxnSp>
          <p:nvCxnSpPr>
            <p:cNvPr id="9726" name="Google Shape;9726;p132"/>
            <p:cNvCxnSpPr>
              <a:stCxn id="9719" idx="2"/>
              <a:endCxn id="9720" idx="0"/>
            </p:cNvCxnSpPr>
            <p:nvPr/>
          </p:nvCxnSpPr>
          <p:spPr>
            <a:xfrm rot="-5400000" flipH="1">
              <a:off x="5228543" y="2315249"/>
              <a:ext cx="457200" cy="17703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9727" name="Google Shape;9727;p132"/>
            <p:cNvCxnSpPr>
              <a:stCxn id="9721" idx="0"/>
              <a:endCxn id="9719" idx="2"/>
            </p:cNvCxnSpPr>
            <p:nvPr/>
          </p:nvCxnSpPr>
          <p:spPr>
            <a:xfrm rot="-5400000">
              <a:off x="3458247" y="2315250"/>
              <a:ext cx="457200" cy="17703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9728" name="Google Shape;9728;p132"/>
            <p:cNvCxnSpPr>
              <a:stCxn id="9721" idx="2"/>
              <a:endCxn id="9723" idx="0"/>
            </p:cNvCxnSpPr>
            <p:nvPr/>
          </p:nvCxnSpPr>
          <p:spPr>
            <a:xfrm rot="-5400000" flipH="1">
              <a:off x="2995647" y="3677550"/>
              <a:ext cx="457200" cy="8451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9729" name="Google Shape;9729;p132"/>
            <p:cNvCxnSpPr>
              <a:stCxn id="9722" idx="0"/>
              <a:endCxn id="9721" idx="2"/>
            </p:cNvCxnSpPr>
            <p:nvPr/>
          </p:nvCxnSpPr>
          <p:spPr>
            <a:xfrm rot="-5400000">
              <a:off x="2150400" y="3677551"/>
              <a:ext cx="457200" cy="8451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9730" name="Google Shape;9730;p132"/>
            <p:cNvCxnSpPr>
              <a:stCxn id="9720" idx="2"/>
              <a:endCxn id="9725" idx="0"/>
            </p:cNvCxnSpPr>
            <p:nvPr/>
          </p:nvCxnSpPr>
          <p:spPr>
            <a:xfrm rot="-5400000" flipH="1">
              <a:off x="6536390" y="3677400"/>
              <a:ext cx="457200" cy="8454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9731" name="Google Shape;9731;p132"/>
            <p:cNvCxnSpPr>
              <a:stCxn id="9724" idx="0"/>
              <a:endCxn id="9720" idx="2"/>
            </p:cNvCxnSpPr>
            <p:nvPr/>
          </p:nvCxnSpPr>
          <p:spPr>
            <a:xfrm rot="-5400000">
              <a:off x="5691000" y="3677551"/>
              <a:ext cx="457200" cy="845100"/>
            </a:xfrm>
            <a:prstGeom prst="bentConnector3">
              <a:avLst>
                <a:gd name="adj1" fmla="val 49967"/>
              </a:avLst>
            </a:prstGeom>
            <a:noFill/>
            <a:ln w="9525" cap="flat" cmpd="sng">
              <a:solidFill>
                <a:srgbClr val="C2C2C2"/>
              </a:solidFill>
              <a:prstDash val="solid"/>
              <a:round/>
              <a:headEnd type="none" w="sm" len="sm"/>
              <a:tailEnd type="none" w="sm" len="sm"/>
            </a:ln>
          </p:spPr>
        </p:cxnSp>
      </p:grpSp>
      <p:grpSp>
        <p:nvGrpSpPr>
          <p:cNvPr id="9732" name="Google Shape;9732;p132"/>
          <p:cNvGrpSpPr/>
          <p:nvPr/>
        </p:nvGrpSpPr>
        <p:grpSpPr>
          <a:xfrm>
            <a:off x="6840208" y="2894246"/>
            <a:ext cx="1579035" cy="540873"/>
            <a:chOff x="6895650" y="3126697"/>
            <a:chExt cx="1436662" cy="492105"/>
          </a:xfrm>
        </p:grpSpPr>
        <p:sp>
          <p:nvSpPr>
            <p:cNvPr id="9733" name="Google Shape;9733;p132"/>
            <p:cNvSpPr/>
            <p:nvPr/>
          </p:nvSpPr>
          <p:spPr>
            <a:xfrm>
              <a:off x="7151820" y="3406364"/>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5" y="1490"/>
                    <a:pt x="4793" y="838"/>
                    <a:pt x="4793" y="32"/>
                  </a:cubicBezTo>
                  <a:cubicBezTo>
                    <a:pt x="4793" y="23"/>
                    <a:pt x="4795" y="12"/>
                    <a:pt x="479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4" name="Google Shape;9734;p132"/>
            <p:cNvSpPr/>
            <p:nvPr/>
          </p:nvSpPr>
          <p:spPr>
            <a:xfrm>
              <a:off x="7664160" y="3406364"/>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7" y="1490"/>
                    <a:pt x="4793" y="838"/>
                    <a:pt x="4793" y="32"/>
                  </a:cubicBezTo>
                  <a:cubicBezTo>
                    <a:pt x="4793" y="23"/>
                    <a:pt x="4795" y="12"/>
                    <a:pt x="479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5" name="Google Shape;9735;p132"/>
            <p:cNvSpPr/>
            <p:nvPr/>
          </p:nvSpPr>
          <p:spPr>
            <a:xfrm>
              <a:off x="6895650" y="3127761"/>
              <a:ext cx="420489" cy="212471"/>
            </a:xfrm>
            <a:custGeom>
              <a:avLst/>
              <a:gdLst/>
              <a:ahLst/>
              <a:cxnLst/>
              <a:rect l="l" t="t" r="r" b="b"/>
              <a:pathLst>
                <a:path w="12652" h="6393" extrusionOk="0">
                  <a:moveTo>
                    <a:pt x="6326" y="0"/>
                  </a:moveTo>
                  <a:cubicBezTo>
                    <a:pt x="2832" y="0"/>
                    <a:pt x="1" y="2833"/>
                    <a:pt x="1" y="6326"/>
                  </a:cubicBezTo>
                  <a:lnTo>
                    <a:pt x="1" y="6393"/>
                  </a:lnTo>
                  <a:lnTo>
                    <a:pt x="4883" y="6393"/>
                  </a:lnTo>
                  <a:cubicBezTo>
                    <a:pt x="4883" y="6382"/>
                    <a:pt x="4882" y="6370"/>
                    <a:pt x="4882" y="6359"/>
                  </a:cubicBezTo>
                  <a:cubicBezTo>
                    <a:pt x="4882" y="5555"/>
                    <a:pt x="5534" y="4904"/>
                    <a:pt x="6337" y="4904"/>
                  </a:cubicBezTo>
                  <a:cubicBezTo>
                    <a:pt x="7141" y="4904"/>
                    <a:pt x="7793" y="5555"/>
                    <a:pt x="7793" y="6359"/>
                  </a:cubicBezTo>
                  <a:cubicBezTo>
                    <a:pt x="7793" y="6370"/>
                    <a:pt x="7791" y="6382"/>
                    <a:pt x="7791" y="6393"/>
                  </a:cubicBezTo>
                  <a:lnTo>
                    <a:pt x="12651" y="6393"/>
                  </a:lnTo>
                  <a:lnTo>
                    <a:pt x="12651" y="6326"/>
                  </a:lnTo>
                  <a:cubicBezTo>
                    <a:pt x="12651" y="2833"/>
                    <a:pt x="9820" y="0"/>
                    <a:pt x="632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6" name="Google Shape;9736;p132"/>
            <p:cNvSpPr/>
            <p:nvPr/>
          </p:nvSpPr>
          <p:spPr>
            <a:xfrm>
              <a:off x="7399482" y="3126697"/>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7" name="Google Shape;9737;p132"/>
            <p:cNvSpPr/>
            <p:nvPr/>
          </p:nvSpPr>
          <p:spPr>
            <a:xfrm>
              <a:off x="7911823" y="3126697"/>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738" name="Google Shape;9738;p132"/>
            <p:cNvGrpSpPr/>
            <p:nvPr/>
          </p:nvGrpSpPr>
          <p:grpSpPr>
            <a:xfrm>
              <a:off x="6995957" y="3335810"/>
              <a:ext cx="1230393" cy="71754"/>
              <a:chOff x="6995957" y="3287964"/>
              <a:chExt cx="1230393" cy="71754"/>
            </a:xfrm>
          </p:grpSpPr>
          <p:sp>
            <p:nvSpPr>
              <p:cNvPr id="9739" name="Google Shape;9739;p132"/>
              <p:cNvSpPr/>
              <p:nvPr/>
            </p:nvSpPr>
            <p:spPr>
              <a:xfrm>
                <a:off x="8006733" y="3287964"/>
                <a:ext cx="219617" cy="71754"/>
              </a:xfrm>
              <a:custGeom>
                <a:avLst/>
                <a:gdLst/>
                <a:ahLst/>
                <a:cxnLst/>
                <a:rect l="l" t="t" r="r" b="b"/>
                <a:pathLst>
                  <a:path w="6608" h="2159" extrusionOk="0">
                    <a:moveTo>
                      <a:pt x="3501" y="647"/>
                    </a:moveTo>
                    <a:cubicBezTo>
                      <a:pt x="3723" y="647"/>
                      <a:pt x="3935" y="820"/>
                      <a:pt x="3936" y="1080"/>
                    </a:cubicBezTo>
                    <a:cubicBezTo>
                      <a:pt x="3936" y="1318"/>
                      <a:pt x="3743" y="1512"/>
                      <a:pt x="3504" y="1512"/>
                    </a:cubicBezTo>
                    <a:cubicBezTo>
                      <a:pt x="3118" y="1512"/>
                      <a:pt x="2924" y="1048"/>
                      <a:pt x="3198" y="775"/>
                    </a:cubicBezTo>
                    <a:cubicBezTo>
                      <a:pt x="3286" y="687"/>
                      <a:pt x="3395" y="647"/>
                      <a:pt x="3501" y="647"/>
                    </a:cubicBezTo>
                    <a:close/>
                    <a:moveTo>
                      <a:pt x="3504" y="0"/>
                    </a:moveTo>
                    <a:cubicBezTo>
                      <a:pt x="3051" y="0"/>
                      <a:pt x="2646" y="282"/>
                      <a:pt x="2490" y="708"/>
                    </a:cubicBezTo>
                    <a:lnTo>
                      <a:pt x="357" y="708"/>
                    </a:lnTo>
                    <a:cubicBezTo>
                      <a:pt x="160" y="708"/>
                      <a:pt x="0" y="868"/>
                      <a:pt x="0" y="1065"/>
                    </a:cubicBezTo>
                    <a:lnTo>
                      <a:pt x="0" y="1129"/>
                    </a:lnTo>
                    <a:cubicBezTo>
                      <a:pt x="0" y="1326"/>
                      <a:pt x="160" y="1486"/>
                      <a:pt x="357" y="1486"/>
                    </a:cubicBezTo>
                    <a:lnTo>
                      <a:pt x="2502" y="1486"/>
                    </a:lnTo>
                    <a:cubicBezTo>
                      <a:pt x="2668" y="1893"/>
                      <a:pt x="3064" y="2159"/>
                      <a:pt x="3502" y="2159"/>
                    </a:cubicBezTo>
                    <a:cubicBezTo>
                      <a:pt x="3943" y="2159"/>
                      <a:pt x="4338" y="1893"/>
                      <a:pt x="4503" y="1486"/>
                    </a:cubicBezTo>
                    <a:lnTo>
                      <a:pt x="6271" y="1486"/>
                    </a:lnTo>
                    <a:cubicBezTo>
                      <a:pt x="6457" y="1486"/>
                      <a:pt x="6607" y="1336"/>
                      <a:pt x="6607" y="1150"/>
                    </a:cubicBezTo>
                    <a:lnTo>
                      <a:pt x="6607" y="1044"/>
                    </a:lnTo>
                    <a:cubicBezTo>
                      <a:pt x="6607" y="859"/>
                      <a:pt x="6457" y="710"/>
                      <a:pt x="6271" y="708"/>
                    </a:cubicBezTo>
                    <a:lnTo>
                      <a:pt x="4518" y="708"/>
                    </a:lnTo>
                    <a:cubicBezTo>
                      <a:pt x="4362" y="282"/>
                      <a:pt x="3957" y="0"/>
                      <a:pt x="350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0" name="Google Shape;9740;p132"/>
              <p:cNvSpPr/>
              <p:nvPr/>
            </p:nvSpPr>
            <p:spPr>
              <a:xfrm>
                <a:off x="7756540" y="3287964"/>
                <a:ext cx="219617" cy="71754"/>
              </a:xfrm>
              <a:custGeom>
                <a:avLst/>
                <a:gdLst/>
                <a:ahLst/>
                <a:cxnLst/>
                <a:rect l="l" t="t" r="r" b="b"/>
                <a:pathLst>
                  <a:path w="6608" h="2159" extrusionOk="0">
                    <a:moveTo>
                      <a:pt x="3500" y="647"/>
                    </a:moveTo>
                    <a:cubicBezTo>
                      <a:pt x="3722" y="647"/>
                      <a:pt x="3935" y="820"/>
                      <a:pt x="3935" y="1080"/>
                    </a:cubicBezTo>
                    <a:cubicBezTo>
                      <a:pt x="3935" y="1318"/>
                      <a:pt x="3741" y="1512"/>
                      <a:pt x="3503" y="1512"/>
                    </a:cubicBezTo>
                    <a:cubicBezTo>
                      <a:pt x="3117" y="1512"/>
                      <a:pt x="2925" y="1048"/>
                      <a:pt x="3197" y="775"/>
                    </a:cubicBezTo>
                    <a:cubicBezTo>
                      <a:pt x="3285" y="687"/>
                      <a:pt x="3393" y="647"/>
                      <a:pt x="3500" y="647"/>
                    </a:cubicBezTo>
                    <a:close/>
                    <a:moveTo>
                      <a:pt x="3503" y="0"/>
                    </a:moveTo>
                    <a:cubicBezTo>
                      <a:pt x="3049" y="0"/>
                      <a:pt x="2644" y="282"/>
                      <a:pt x="2489" y="708"/>
                    </a:cubicBezTo>
                    <a:lnTo>
                      <a:pt x="358" y="708"/>
                    </a:lnTo>
                    <a:cubicBezTo>
                      <a:pt x="159" y="708"/>
                      <a:pt x="0" y="868"/>
                      <a:pt x="0" y="1065"/>
                    </a:cubicBezTo>
                    <a:lnTo>
                      <a:pt x="0" y="1129"/>
                    </a:lnTo>
                    <a:cubicBezTo>
                      <a:pt x="0" y="1326"/>
                      <a:pt x="159" y="1486"/>
                      <a:pt x="358" y="1486"/>
                    </a:cubicBezTo>
                    <a:lnTo>
                      <a:pt x="2502" y="1486"/>
                    </a:lnTo>
                    <a:cubicBezTo>
                      <a:pt x="2668" y="1893"/>
                      <a:pt x="3064" y="2159"/>
                      <a:pt x="3503" y="2159"/>
                    </a:cubicBezTo>
                    <a:cubicBezTo>
                      <a:pt x="3941" y="2159"/>
                      <a:pt x="4338" y="1893"/>
                      <a:pt x="4503" y="1486"/>
                    </a:cubicBezTo>
                    <a:lnTo>
                      <a:pt x="6271" y="1486"/>
                    </a:lnTo>
                    <a:cubicBezTo>
                      <a:pt x="6457" y="1486"/>
                      <a:pt x="6608" y="1336"/>
                      <a:pt x="6608" y="1150"/>
                    </a:cubicBezTo>
                    <a:lnTo>
                      <a:pt x="6608" y="1044"/>
                    </a:lnTo>
                    <a:cubicBezTo>
                      <a:pt x="6606" y="859"/>
                      <a:pt x="6455" y="708"/>
                      <a:pt x="6270" y="708"/>
                    </a:cubicBezTo>
                    <a:lnTo>
                      <a:pt x="4516" y="708"/>
                    </a:lnTo>
                    <a:cubicBezTo>
                      <a:pt x="4361" y="282"/>
                      <a:pt x="3956" y="0"/>
                      <a:pt x="350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1" name="Google Shape;9741;p132"/>
              <p:cNvSpPr/>
              <p:nvPr/>
            </p:nvSpPr>
            <p:spPr>
              <a:xfrm>
                <a:off x="7496443" y="3287964"/>
                <a:ext cx="219617" cy="71754"/>
              </a:xfrm>
              <a:custGeom>
                <a:avLst/>
                <a:gdLst/>
                <a:ahLst/>
                <a:cxnLst/>
                <a:rect l="l" t="t" r="r" b="b"/>
                <a:pathLst>
                  <a:path w="6608" h="2159" extrusionOk="0">
                    <a:moveTo>
                      <a:pt x="3500" y="647"/>
                    </a:moveTo>
                    <a:cubicBezTo>
                      <a:pt x="3722" y="647"/>
                      <a:pt x="3935" y="820"/>
                      <a:pt x="3935" y="1080"/>
                    </a:cubicBezTo>
                    <a:cubicBezTo>
                      <a:pt x="3935" y="1318"/>
                      <a:pt x="3743" y="1512"/>
                      <a:pt x="3504" y="1512"/>
                    </a:cubicBezTo>
                    <a:cubicBezTo>
                      <a:pt x="3119" y="1512"/>
                      <a:pt x="2925" y="1048"/>
                      <a:pt x="3197" y="775"/>
                    </a:cubicBezTo>
                    <a:cubicBezTo>
                      <a:pt x="3285" y="687"/>
                      <a:pt x="3394" y="647"/>
                      <a:pt x="3500" y="647"/>
                    </a:cubicBezTo>
                    <a:close/>
                    <a:moveTo>
                      <a:pt x="3504" y="0"/>
                    </a:moveTo>
                    <a:cubicBezTo>
                      <a:pt x="3050" y="0"/>
                      <a:pt x="2646" y="282"/>
                      <a:pt x="2491" y="708"/>
                    </a:cubicBezTo>
                    <a:lnTo>
                      <a:pt x="358" y="708"/>
                    </a:lnTo>
                    <a:cubicBezTo>
                      <a:pt x="159" y="708"/>
                      <a:pt x="1" y="868"/>
                      <a:pt x="1" y="1065"/>
                    </a:cubicBezTo>
                    <a:lnTo>
                      <a:pt x="1" y="1129"/>
                    </a:lnTo>
                    <a:cubicBezTo>
                      <a:pt x="1" y="1326"/>
                      <a:pt x="159" y="1486"/>
                      <a:pt x="358" y="1486"/>
                    </a:cubicBezTo>
                    <a:lnTo>
                      <a:pt x="2502" y="1486"/>
                    </a:lnTo>
                    <a:cubicBezTo>
                      <a:pt x="2669" y="1893"/>
                      <a:pt x="3064" y="2159"/>
                      <a:pt x="3503" y="2159"/>
                    </a:cubicBezTo>
                    <a:cubicBezTo>
                      <a:pt x="3943" y="2159"/>
                      <a:pt x="4339" y="1893"/>
                      <a:pt x="4504" y="1486"/>
                    </a:cubicBezTo>
                    <a:lnTo>
                      <a:pt x="6272" y="1486"/>
                    </a:lnTo>
                    <a:cubicBezTo>
                      <a:pt x="6457" y="1486"/>
                      <a:pt x="6608" y="1336"/>
                      <a:pt x="6608" y="1150"/>
                    </a:cubicBezTo>
                    <a:lnTo>
                      <a:pt x="6608" y="1044"/>
                    </a:lnTo>
                    <a:cubicBezTo>
                      <a:pt x="6608" y="859"/>
                      <a:pt x="6457" y="710"/>
                      <a:pt x="6272" y="708"/>
                    </a:cubicBezTo>
                    <a:lnTo>
                      <a:pt x="4518" y="708"/>
                    </a:lnTo>
                    <a:cubicBezTo>
                      <a:pt x="4361" y="282"/>
                      <a:pt x="3958" y="0"/>
                      <a:pt x="350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2" name="Google Shape;9742;p132"/>
              <p:cNvSpPr/>
              <p:nvPr/>
            </p:nvSpPr>
            <p:spPr>
              <a:xfrm>
                <a:off x="7243757" y="3287964"/>
                <a:ext cx="219617" cy="71754"/>
              </a:xfrm>
              <a:custGeom>
                <a:avLst/>
                <a:gdLst/>
                <a:ahLst/>
                <a:cxnLst/>
                <a:rect l="l" t="t" r="r" b="b"/>
                <a:pathLst>
                  <a:path w="6608" h="2159" extrusionOk="0">
                    <a:moveTo>
                      <a:pt x="3500" y="647"/>
                    </a:moveTo>
                    <a:cubicBezTo>
                      <a:pt x="3722" y="647"/>
                      <a:pt x="3935" y="820"/>
                      <a:pt x="3935" y="1080"/>
                    </a:cubicBezTo>
                    <a:cubicBezTo>
                      <a:pt x="3935" y="1318"/>
                      <a:pt x="3743" y="1512"/>
                      <a:pt x="3503" y="1512"/>
                    </a:cubicBezTo>
                    <a:cubicBezTo>
                      <a:pt x="3118" y="1512"/>
                      <a:pt x="2925" y="1048"/>
                      <a:pt x="3197" y="775"/>
                    </a:cubicBezTo>
                    <a:cubicBezTo>
                      <a:pt x="3285" y="687"/>
                      <a:pt x="3394" y="647"/>
                      <a:pt x="3500" y="647"/>
                    </a:cubicBezTo>
                    <a:close/>
                    <a:moveTo>
                      <a:pt x="3503" y="0"/>
                    </a:moveTo>
                    <a:cubicBezTo>
                      <a:pt x="3050" y="0"/>
                      <a:pt x="2644" y="282"/>
                      <a:pt x="2489" y="708"/>
                    </a:cubicBezTo>
                    <a:lnTo>
                      <a:pt x="358" y="708"/>
                    </a:lnTo>
                    <a:cubicBezTo>
                      <a:pt x="159" y="708"/>
                      <a:pt x="1" y="868"/>
                      <a:pt x="1" y="1065"/>
                    </a:cubicBezTo>
                    <a:lnTo>
                      <a:pt x="1" y="1129"/>
                    </a:lnTo>
                    <a:cubicBezTo>
                      <a:pt x="1" y="1326"/>
                      <a:pt x="159" y="1486"/>
                      <a:pt x="358" y="1486"/>
                    </a:cubicBezTo>
                    <a:lnTo>
                      <a:pt x="2502" y="1486"/>
                    </a:lnTo>
                    <a:cubicBezTo>
                      <a:pt x="2668" y="1893"/>
                      <a:pt x="3064" y="2159"/>
                      <a:pt x="3503" y="2159"/>
                    </a:cubicBezTo>
                    <a:cubicBezTo>
                      <a:pt x="3943" y="2159"/>
                      <a:pt x="4339" y="1893"/>
                      <a:pt x="4504" y="1486"/>
                    </a:cubicBezTo>
                    <a:lnTo>
                      <a:pt x="6271" y="1486"/>
                    </a:lnTo>
                    <a:cubicBezTo>
                      <a:pt x="6457" y="1486"/>
                      <a:pt x="6608" y="1336"/>
                      <a:pt x="6608" y="1150"/>
                    </a:cubicBezTo>
                    <a:lnTo>
                      <a:pt x="6608" y="1044"/>
                    </a:lnTo>
                    <a:cubicBezTo>
                      <a:pt x="6608" y="859"/>
                      <a:pt x="6457" y="710"/>
                      <a:pt x="6271" y="708"/>
                    </a:cubicBezTo>
                    <a:lnTo>
                      <a:pt x="4516" y="708"/>
                    </a:lnTo>
                    <a:cubicBezTo>
                      <a:pt x="4361" y="282"/>
                      <a:pt x="3956" y="0"/>
                      <a:pt x="350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3" name="Google Shape;9743;p132"/>
              <p:cNvSpPr/>
              <p:nvPr/>
            </p:nvSpPr>
            <p:spPr>
              <a:xfrm>
                <a:off x="6995957" y="3287964"/>
                <a:ext cx="219617" cy="71754"/>
              </a:xfrm>
              <a:custGeom>
                <a:avLst/>
                <a:gdLst/>
                <a:ahLst/>
                <a:cxnLst/>
                <a:rect l="l" t="t" r="r" b="b"/>
                <a:pathLst>
                  <a:path w="6608" h="2159" extrusionOk="0">
                    <a:moveTo>
                      <a:pt x="3502" y="647"/>
                    </a:moveTo>
                    <a:cubicBezTo>
                      <a:pt x="3724" y="647"/>
                      <a:pt x="3937" y="820"/>
                      <a:pt x="3937" y="1080"/>
                    </a:cubicBezTo>
                    <a:cubicBezTo>
                      <a:pt x="3937" y="1318"/>
                      <a:pt x="3743" y="1512"/>
                      <a:pt x="3505" y="1512"/>
                    </a:cubicBezTo>
                    <a:cubicBezTo>
                      <a:pt x="3119" y="1512"/>
                      <a:pt x="2926" y="1048"/>
                      <a:pt x="3199" y="775"/>
                    </a:cubicBezTo>
                    <a:cubicBezTo>
                      <a:pt x="3287" y="687"/>
                      <a:pt x="3395" y="647"/>
                      <a:pt x="3502" y="647"/>
                    </a:cubicBezTo>
                    <a:close/>
                    <a:moveTo>
                      <a:pt x="3505" y="0"/>
                    </a:moveTo>
                    <a:cubicBezTo>
                      <a:pt x="3051" y="0"/>
                      <a:pt x="2646" y="282"/>
                      <a:pt x="2491" y="708"/>
                    </a:cubicBezTo>
                    <a:lnTo>
                      <a:pt x="358" y="708"/>
                    </a:lnTo>
                    <a:cubicBezTo>
                      <a:pt x="161" y="708"/>
                      <a:pt x="1" y="868"/>
                      <a:pt x="1" y="1065"/>
                    </a:cubicBezTo>
                    <a:lnTo>
                      <a:pt x="1" y="1129"/>
                    </a:lnTo>
                    <a:cubicBezTo>
                      <a:pt x="1" y="1326"/>
                      <a:pt x="161" y="1486"/>
                      <a:pt x="358" y="1486"/>
                    </a:cubicBezTo>
                    <a:lnTo>
                      <a:pt x="2504" y="1486"/>
                    </a:lnTo>
                    <a:cubicBezTo>
                      <a:pt x="2669" y="1893"/>
                      <a:pt x="3064" y="2159"/>
                      <a:pt x="3505" y="2159"/>
                    </a:cubicBezTo>
                    <a:cubicBezTo>
                      <a:pt x="3943" y="2159"/>
                      <a:pt x="4339" y="1893"/>
                      <a:pt x="4505" y="1486"/>
                    </a:cubicBezTo>
                    <a:lnTo>
                      <a:pt x="6272" y="1486"/>
                    </a:lnTo>
                    <a:cubicBezTo>
                      <a:pt x="6457" y="1486"/>
                      <a:pt x="6608" y="1336"/>
                      <a:pt x="6608" y="1150"/>
                    </a:cubicBezTo>
                    <a:lnTo>
                      <a:pt x="6608" y="1044"/>
                    </a:lnTo>
                    <a:cubicBezTo>
                      <a:pt x="6608" y="859"/>
                      <a:pt x="6457" y="710"/>
                      <a:pt x="6272" y="708"/>
                    </a:cubicBezTo>
                    <a:lnTo>
                      <a:pt x="4518" y="708"/>
                    </a:lnTo>
                    <a:cubicBezTo>
                      <a:pt x="4363" y="282"/>
                      <a:pt x="3958" y="0"/>
                      <a:pt x="3505"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744" name="Google Shape;9744;p132"/>
          <p:cNvGrpSpPr/>
          <p:nvPr/>
        </p:nvGrpSpPr>
        <p:grpSpPr>
          <a:xfrm>
            <a:off x="6838790" y="3531009"/>
            <a:ext cx="1581862" cy="650625"/>
            <a:chOff x="6777990" y="3710194"/>
            <a:chExt cx="1646915" cy="677382"/>
          </a:xfrm>
        </p:grpSpPr>
        <p:grpSp>
          <p:nvGrpSpPr>
            <p:cNvPr id="9745" name="Google Shape;9745;p132"/>
            <p:cNvGrpSpPr/>
            <p:nvPr/>
          </p:nvGrpSpPr>
          <p:grpSpPr>
            <a:xfrm>
              <a:off x="6777990" y="3874492"/>
              <a:ext cx="411129" cy="513083"/>
              <a:chOff x="6777990" y="3874492"/>
              <a:chExt cx="411129" cy="513083"/>
            </a:xfrm>
          </p:grpSpPr>
          <p:cxnSp>
            <p:nvCxnSpPr>
              <p:cNvPr id="9746" name="Google Shape;9746;p132"/>
              <p:cNvCxnSpPr/>
              <p:nvPr/>
            </p:nvCxnSpPr>
            <p:spPr>
              <a:xfrm>
                <a:off x="6977019" y="4216875"/>
                <a:ext cx="0" cy="170700"/>
              </a:xfrm>
              <a:prstGeom prst="straightConnector1">
                <a:avLst/>
              </a:prstGeom>
              <a:noFill/>
              <a:ln w="19050" cap="flat" cmpd="sng">
                <a:solidFill>
                  <a:srgbClr val="A5B7C6"/>
                </a:solidFill>
                <a:prstDash val="solid"/>
                <a:round/>
                <a:headEnd type="none" w="med" len="med"/>
                <a:tailEnd type="diamond" w="med" len="med"/>
              </a:ln>
            </p:spPr>
          </p:cxnSp>
          <p:sp>
            <p:nvSpPr>
              <p:cNvPr id="9747" name="Google Shape;9747;p132"/>
              <p:cNvSpPr/>
              <p:nvPr/>
            </p:nvSpPr>
            <p:spPr>
              <a:xfrm>
                <a:off x="6777990" y="3874492"/>
                <a:ext cx="411129" cy="356237"/>
              </a:xfrm>
              <a:custGeom>
                <a:avLst/>
                <a:gdLst/>
                <a:ahLst/>
                <a:cxnLst/>
                <a:rect l="l" t="t" r="r" b="b"/>
                <a:pathLst>
                  <a:path w="69272" h="60023" extrusionOk="0">
                    <a:moveTo>
                      <a:pt x="17333" y="0"/>
                    </a:moveTo>
                    <a:lnTo>
                      <a:pt x="0" y="30011"/>
                    </a:lnTo>
                    <a:lnTo>
                      <a:pt x="17333" y="60023"/>
                    </a:lnTo>
                    <a:lnTo>
                      <a:pt x="51939" y="60023"/>
                    </a:lnTo>
                    <a:lnTo>
                      <a:pt x="69271" y="30011"/>
                    </a:lnTo>
                    <a:lnTo>
                      <a:pt x="51939"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48" name="Google Shape;9748;p132"/>
            <p:cNvGrpSpPr/>
            <p:nvPr/>
          </p:nvGrpSpPr>
          <p:grpSpPr>
            <a:xfrm>
              <a:off x="7188425" y="3710194"/>
              <a:ext cx="411123" cy="520535"/>
              <a:chOff x="7188425" y="3710194"/>
              <a:chExt cx="411123" cy="520535"/>
            </a:xfrm>
          </p:grpSpPr>
          <p:cxnSp>
            <p:nvCxnSpPr>
              <p:cNvPr id="9749" name="Google Shape;9749;p132"/>
              <p:cNvCxnSpPr/>
              <p:nvPr/>
            </p:nvCxnSpPr>
            <p:spPr>
              <a:xfrm rot="10800000">
                <a:off x="7393988" y="3710194"/>
                <a:ext cx="0" cy="170700"/>
              </a:xfrm>
              <a:prstGeom prst="straightConnector1">
                <a:avLst/>
              </a:prstGeom>
              <a:noFill/>
              <a:ln w="19050" cap="flat" cmpd="sng">
                <a:solidFill>
                  <a:srgbClr val="A5B7C6"/>
                </a:solidFill>
                <a:prstDash val="solid"/>
                <a:round/>
                <a:headEnd type="none" w="med" len="med"/>
                <a:tailEnd type="diamond" w="med" len="med"/>
              </a:ln>
            </p:spPr>
          </p:cxnSp>
          <p:sp>
            <p:nvSpPr>
              <p:cNvPr id="9750" name="Google Shape;9750;p132"/>
              <p:cNvSpPr/>
              <p:nvPr/>
            </p:nvSpPr>
            <p:spPr>
              <a:xfrm>
                <a:off x="7188425" y="3874492"/>
                <a:ext cx="411123" cy="356237"/>
              </a:xfrm>
              <a:custGeom>
                <a:avLst/>
                <a:gdLst/>
                <a:ahLst/>
                <a:cxnLst/>
                <a:rect l="l" t="t" r="r" b="b"/>
                <a:pathLst>
                  <a:path w="69271" h="60023" extrusionOk="0">
                    <a:moveTo>
                      <a:pt x="17274" y="0"/>
                    </a:moveTo>
                    <a:lnTo>
                      <a:pt x="0" y="30011"/>
                    </a:lnTo>
                    <a:lnTo>
                      <a:pt x="17274" y="60023"/>
                    </a:lnTo>
                    <a:lnTo>
                      <a:pt x="51939" y="60023"/>
                    </a:lnTo>
                    <a:lnTo>
                      <a:pt x="69271" y="30011"/>
                    </a:lnTo>
                    <a:lnTo>
                      <a:pt x="51939"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51" name="Google Shape;9751;p132"/>
            <p:cNvGrpSpPr/>
            <p:nvPr/>
          </p:nvGrpSpPr>
          <p:grpSpPr>
            <a:xfrm>
              <a:off x="7603341" y="3874492"/>
              <a:ext cx="411474" cy="513083"/>
              <a:chOff x="7603341" y="3874492"/>
              <a:chExt cx="411474" cy="513083"/>
            </a:xfrm>
          </p:grpSpPr>
          <p:cxnSp>
            <p:nvCxnSpPr>
              <p:cNvPr id="9752" name="Google Shape;9752;p132"/>
              <p:cNvCxnSpPr/>
              <p:nvPr/>
            </p:nvCxnSpPr>
            <p:spPr>
              <a:xfrm>
                <a:off x="7809095" y="4216875"/>
                <a:ext cx="0" cy="170700"/>
              </a:xfrm>
              <a:prstGeom prst="straightConnector1">
                <a:avLst/>
              </a:prstGeom>
              <a:noFill/>
              <a:ln w="19050" cap="flat" cmpd="sng">
                <a:solidFill>
                  <a:srgbClr val="A5B7C6"/>
                </a:solidFill>
                <a:prstDash val="solid"/>
                <a:round/>
                <a:headEnd type="none" w="med" len="med"/>
                <a:tailEnd type="diamond" w="med" len="med"/>
              </a:ln>
            </p:spPr>
          </p:cxnSp>
          <p:sp>
            <p:nvSpPr>
              <p:cNvPr id="9753" name="Google Shape;9753;p132"/>
              <p:cNvSpPr/>
              <p:nvPr/>
            </p:nvSpPr>
            <p:spPr>
              <a:xfrm>
                <a:off x="7603341" y="3874492"/>
                <a:ext cx="411474" cy="356237"/>
              </a:xfrm>
              <a:custGeom>
                <a:avLst/>
                <a:gdLst/>
                <a:ahLst/>
                <a:cxnLst/>
                <a:rect l="l" t="t" r="r" b="b"/>
                <a:pathLst>
                  <a:path w="69330" h="60023" extrusionOk="0">
                    <a:moveTo>
                      <a:pt x="17333" y="0"/>
                    </a:moveTo>
                    <a:lnTo>
                      <a:pt x="1" y="30011"/>
                    </a:lnTo>
                    <a:lnTo>
                      <a:pt x="17333" y="60023"/>
                    </a:lnTo>
                    <a:lnTo>
                      <a:pt x="51998" y="60023"/>
                    </a:lnTo>
                    <a:lnTo>
                      <a:pt x="69330" y="30011"/>
                    </a:lnTo>
                    <a:lnTo>
                      <a:pt x="51998"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54" name="Google Shape;9754;p132"/>
            <p:cNvGrpSpPr/>
            <p:nvPr/>
          </p:nvGrpSpPr>
          <p:grpSpPr>
            <a:xfrm>
              <a:off x="8013776" y="3722847"/>
              <a:ext cx="411129" cy="507881"/>
              <a:chOff x="8013776" y="3722847"/>
              <a:chExt cx="411129" cy="507881"/>
            </a:xfrm>
          </p:grpSpPr>
          <p:cxnSp>
            <p:nvCxnSpPr>
              <p:cNvPr id="9755" name="Google Shape;9755;p132"/>
              <p:cNvCxnSpPr/>
              <p:nvPr/>
            </p:nvCxnSpPr>
            <p:spPr>
              <a:xfrm rot="10800000">
                <a:off x="8219339" y="3722847"/>
                <a:ext cx="0" cy="169800"/>
              </a:xfrm>
              <a:prstGeom prst="straightConnector1">
                <a:avLst/>
              </a:prstGeom>
              <a:noFill/>
              <a:ln w="19050" cap="flat" cmpd="sng">
                <a:solidFill>
                  <a:srgbClr val="A5B7C6"/>
                </a:solidFill>
                <a:prstDash val="solid"/>
                <a:round/>
                <a:headEnd type="none" w="med" len="med"/>
                <a:tailEnd type="diamond" w="med" len="med"/>
              </a:ln>
            </p:spPr>
          </p:cxnSp>
          <p:sp>
            <p:nvSpPr>
              <p:cNvPr id="9756" name="Google Shape;9756;p132"/>
              <p:cNvSpPr/>
              <p:nvPr/>
            </p:nvSpPr>
            <p:spPr>
              <a:xfrm>
                <a:off x="8013776" y="3874492"/>
                <a:ext cx="411129" cy="356237"/>
              </a:xfrm>
              <a:custGeom>
                <a:avLst/>
                <a:gdLst/>
                <a:ahLst/>
                <a:cxnLst/>
                <a:rect l="l" t="t" r="r" b="b"/>
                <a:pathLst>
                  <a:path w="69272" h="60023" extrusionOk="0">
                    <a:moveTo>
                      <a:pt x="17333" y="0"/>
                    </a:moveTo>
                    <a:lnTo>
                      <a:pt x="0" y="30011"/>
                    </a:lnTo>
                    <a:lnTo>
                      <a:pt x="17333" y="60023"/>
                    </a:lnTo>
                    <a:lnTo>
                      <a:pt x="51939" y="60023"/>
                    </a:lnTo>
                    <a:lnTo>
                      <a:pt x="69271" y="30011"/>
                    </a:lnTo>
                    <a:lnTo>
                      <a:pt x="51939"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757" name="Google Shape;9757;p132"/>
          <p:cNvGrpSpPr/>
          <p:nvPr/>
        </p:nvGrpSpPr>
        <p:grpSpPr>
          <a:xfrm>
            <a:off x="5258305" y="2703849"/>
            <a:ext cx="1421889" cy="1020603"/>
            <a:chOff x="5190863" y="2824811"/>
            <a:chExt cx="1544860" cy="1108869"/>
          </a:xfrm>
        </p:grpSpPr>
        <p:grpSp>
          <p:nvGrpSpPr>
            <p:cNvPr id="9758" name="Google Shape;9758;p132"/>
            <p:cNvGrpSpPr/>
            <p:nvPr/>
          </p:nvGrpSpPr>
          <p:grpSpPr>
            <a:xfrm>
              <a:off x="5938695" y="3176919"/>
              <a:ext cx="685761" cy="404739"/>
              <a:chOff x="5938695" y="3176919"/>
              <a:chExt cx="685761" cy="404739"/>
            </a:xfrm>
          </p:grpSpPr>
          <p:grpSp>
            <p:nvGrpSpPr>
              <p:cNvPr id="9759" name="Google Shape;9759;p132"/>
              <p:cNvGrpSpPr/>
              <p:nvPr/>
            </p:nvGrpSpPr>
            <p:grpSpPr>
              <a:xfrm>
                <a:off x="5938695" y="3176919"/>
                <a:ext cx="685761" cy="404739"/>
                <a:chOff x="5938695" y="3176919"/>
                <a:chExt cx="685761" cy="404739"/>
              </a:xfrm>
            </p:grpSpPr>
            <p:sp>
              <p:nvSpPr>
                <p:cNvPr id="9760" name="Google Shape;9760;p132"/>
                <p:cNvSpPr/>
                <p:nvPr/>
              </p:nvSpPr>
              <p:spPr>
                <a:xfrm>
                  <a:off x="5938695" y="3176919"/>
                  <a:ext cx="404679" cy="404739"/>
                </a:xfrm>
                <a:custGeom>
                  <a:avLst/>
                  <a:gdLst/>
                  <a:ahLst/>
                  <a:cxnLst/>
                  <a:rect l="l" t="t" r="r" b="b"/>
                  <a:pathLst>
                    <a:path w="9649" h="9651" extrusionOk="0">
                      <a:moveTo>
                        <a:pt x="4922" y="1"/>
                      </a:moveTo>
                      <a:cubicBezTo>
                        <a:pt x="4890" y="1"/>
                        <a:pt x="4858" y="2"/>
                        <a:pt x="4826" y="2"/>
                      </a:cubicBezTo>
                      <a:lnTo>
                        <a:pt x="4826" y="1251"/>
                      </a:lnTo>
                      <a:cubicBezTo>
                        <a:pt x="4858" y="1251"/>
                        <a:pt x="4890" y="1251"/>
                        <a:pt x="4922" y="1253"/>
                      </a:cubicBezTo>
                      <a:lnTo>
                        <a:pt x="4925" y="1253"/>
                      </a:lnTo>
                      <a:cubicBezTo>
                        <a:pt x="6858" y="1309"/>
                        <a:pt x="8395" y="2891"/>
                        <a:pt x="8395" y="4825"/>
                      </a:cubicBezTo>
                      <a:cubicBezTo>
                        <a:pt x="8395" y="4845"/>
                        <a:pt x="8393" y="4864"/>
                        <a:pt x="8393" y="4883"/>
                      </a:cubicBezTo>
                      <a:cubicBezTo>
                        <a:pt x="8361" y="6814"/>
                        <a:pt x="6800" y="8371"/>
                        <a:pt x="4869" y="8396"/>
                      </a:cubicBezTo>
                      <a:cubicBezTo>
                        <a:pt x="4853" y="8397"/>
                        <a:pt x="4837" y="8397"/>
                        <a:pt x="4820" y="8397"/>
                      </a:cubicBezTo>
                      <a:cubicBezTo>
                        <a:pt x="2911" y="8397"/>
                        <a:pt x="1336" y="6893"/>
                        <a:pt x="1253" y="4979"/>
                      </a:cubicBezTo>
                      <a:lnTo>
                        <a:pt x="1253" y="4971"/>
                      </a:lnTo>
                      <a:cubicBezTo>
                        <a:pt x="1251" y="4942"/>
                        <a:pt x="1251" y="4912"/>
                        <a:pt x="1251" y="4883"/>
                      </a:cubicBezTo>
                      <a:lnTo>
                        <a:pt x="2" y="4883"/>
                      </a:lnTo>
                      <a:cubicBezTo>
                        <a:pt x="2" y="4913"/>
                        <a:pt x="2" y="4944"/>
                        <a:pt x="1" y="4976"/>
                      </a:cubicBezTo>
                      <a:lnTo>
                        <a:pt x="1" y="4979"/>
                      </a:lnTo>
                      <a:cubicBezTo>
                        <a:pt x="23" y="5762"/>
                        <a:pt x="238" y="6528"/>
                        <a:pt x="627" y="7208"/>
                      </a:cubicBezTo>
                      <a:cubicBezTo>
                        <a:pt x="1484" y="8717"/>
                        <a:pt x="3085" y="9650"/>
                        <a:pt x="4822" y="9650"/>
                      </a:cubicBezTo>
                      <a:cubicBezTo>
                        <a:pt x="7468" y="9650"/>
                        <a:pt x="9614" y="7520"/>
                        <a:pt x="9646" y="4883"/>
                      </a:cubicBezTo>
                      <a:cubicBezTo>
                        <a:pt x="9646" y="4864"/>
                        <a:pt x="9647" y="4845"/>
                        <a:pt x="9647" y="4825"/>
                      </a:cubicBezTo>
                      <a:cubicBezTo>
                        <a:pt x="9649" y="3088"/>
                        <a:pt x="8714" y="1483"/>
                        <a:pt x="7200" y="628"/>
                      </a:cubicBezTo>
                      <a:cubicBezTo>
                        <a:pt x="6746" y="369"/>
                        <a:pt x="6251" y="186"/>
                        <a:pt x="5737" y="87"/>
                      </a:cubicBezTo>
                      <a:cubicBezTo>
                        <a:pt x="5468" y="36"/>
                        <a:pt x="5195" y="7"/>
                        <a:pt x="492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1" name="Google Shape;9761;p132"/>
                <p:cNvSpPr/>
                <p:nvPr/>
              </p:nvSpPr>
              <p:spPr>
                <a:xfrm>
                  <a:off x="6256893" y="3285705"/>
                  <a:ext cx="367562" cy="187754"/>
                </a:xfrm>
                <a:custGeom>
                  <a:avLst/>
                  <a:gdLst/>
                  <a:ahLst/>
                  <a:cxnLst/>
                  <a:rect l="l" t="t" r="r" b="b"/>
                  <a:pathLst>
                    <a:path w="8764" h="4477" extrusionOk="0">
                      <a:moveTo>
                        <a:pt x="6645" y="1"/>
                      </a:moveTo>
                      <a:cubicBezTo>
                        <a:pt x="6644" y="1"/>
                        <a:pt x="6643" y="1"/>
                        <a:pt x="6642" y="1"/>
                      </a:cubicBezTo>
                      <a:lnTo>
                        <a:pt x="14" y="1"/>
                      </a:lnTo>
                      <a:cubicBezTo>
                        <a:pt x="1061" y="1309"/>
                        <a:pt x="1055" y="3173"/>
                        <a:pt x="1" y="4476"/>
                      </a:cubicBezTo>
                      <a:lnTo>
                        <a:pt x="6642" y="4476"/>
                      </a:lnTo>
                      <a:cubicBezTo>
                        <a:pt x="7814" y="4476"/>
                        <a:pt x="8763" y="3527"/>
                        <a:pt x="8763" y="2355"/>
                      </a:cubicBezTo>
                      <a:lnTo>
                        <a:pt x="8763" y="2121"/>
                      </a:lnTo>
                      <a:cubicBezTo>
                        <a:pt x="8762" y="950"/>
                        <a:pt x="7814" y="1"/>
                        <a:pt x="6645"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762" name="Google Shape;9762;p132"/>
              <p:cNvSpPr/>
              <p:nvPr/>
            </p:nvSpPr>
            <p:spPr>
              <a:xfrm>
                <a:off x="6044300" y="3282475"/>
                <a:ext cx="191959" cy="191990"/>
              </a:xfrm>
              <a:custGeom>
                <a:avLst/>
                <a:gdLst/>
                <a:ahLst/>
                <a:cxnLst/>
                <a:rect l="l" t="t" r="r" b="b"/>
                <a:pathLst>
                  <a:path w="4577" h="4578" extrusionOk="0">
                    <a:moveTo>
                      <a:pt x="2288" y="1"/>
                    </a:moveTo>
                    <a:cubicBezTo>
                      <a:pt x="1025" y="1"/>
                      <a:pt x="0" y="1024"/>
                      <a:pt x="0" y="2289"/>
                    </a:cubicBezTo>
                    <a:cubicBezTo>
                      <a:pt x="0" y="3553"/>
                      <a:pt x="1025" y="4577"/>
                      <a:pt x="2288" y="4577"/>
                    </a:cubicBezTo>
                    <a:cubicBezTo>
                      <a:pt x="3552" y="4577"/>
                      <a:pt x="4577" y="3553"/>
                      <a:pt x="4577" y="2289"/>
                    </a:cubicBezTo>
                    <a:cubicBezTo>
                      <a:pt x="4577" y="1024"/>
                      <a:pt x="3552" y="1"/>
                      <a:pt x="228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63" name="Google Shape;9763;p132"/>
            <p:cNvGrpSpPr/>
            <p:nvPr/>
          </p:nvGrpSpPr>
          <p:grpSpPr>
            <a:xfrm>
              <a:off x="5305233" y="3176835"/>
              <a:ext cx="685971" cy="404655"/>
              <a:chOff x="5305233" y="3176835"/>
              <a:chExt cx="685971" cy="404655"/>
            </a:xfrm>
          </p:grpSpPr>
          <p:grpSp>
            <p:nvGrpSpPr>
              <p:cNvPr id="9764" name="Google Shape;9764;p132"/>
              <p:cNvGrpSpPr/>
              <p:nvPr/>
            </p:nvGrpSpPr>
            <p:grpSpPr>
              <a:xfrm>
                <a:off x="5305233" y="3176835"/>
                <a:ext cx="685971" cy="404655"/>
                <a:chOff x="5305233" y="3176835"/>
                <a:chExt cx="685971" cy="404655"/>
              </a:xfrm>
            </p:grpSpPr>
            <p:sp>
              <p:nvSpPr>
                <p:cNvPr id="9765" name="Google Shape;9765;p132"/>
                <p:cNvSpPr/>
                <p:nvPr/>
              </p:nvSpPr>
              <p:spPr>
                <a:xfrm>
                  <a:off x="5586650" y="3176835"/>
                  <a:ext cx="404553" cy="404655"/>
                </a:xfrm>
                <a:custGeom>
                  <a:avLst/>
                  <a:gdLst/>
                  <a:ahLst/>
                  <a:cxnLst/>
                  <a:rect l="l" t="t" r="r" b="b"/>
                  <a:pathLst>
                    <a:path w="9646" h="9649" extrusionOk="0">
                      <a:moveTo>
                        <a:pt x="4824" y="1"/>
                      </a:moveTo>
                      <a:cubicBezTo>
                        <a:pt x="2159" y="1"/>
                        <a:pt x="1" y="2161"/>
                        <a:pt x="1" y="4826"/>
                      </a:cubicBezTo>
                      <a:lnTo>
                        <a:pt x="1" y="4883"/>
                      </a:lnTo>
                      <a:cubicBezTo>
                        <a:pt x="31" y="7486"/>
                        <a:pt x="2121" y="9594"/>
                        <a:pt x="4724" y="9647"/>
                      </a:cubicBezTo>
                      <a:cubicBezTo>
                        <a:pt x="4756" y="9647"/>
                        <a:pt x="4790" y="9649"/>
                        <a:pt x="4824" y="9649"/>
                      </a:cubicBezTo>
                      <a:lnTo>
                        <a:pt x="4829" y="9649"/>
                      </a:lnTo>
                      <a:cubicBezTo>
                        <a:pt x="4861" y="9649"/>
                        <a:pt x="4893" y="9649"/>
                        <a:pt x="4925" y="9647"/>
                      </a:cubicBezTo>
                      <a:cubicBezTo>
                        <a:pt x="5725" y="9633"/>
                        <a:pt x="6508" y="9417"/>
                        <a:pt x="7205" y="9021"/>
                      </a:cubicBezTo>
                      <a:cubicBezTo>
                        <a:pt x="6508" y="8626"/>
                        <a:pt x="5725" y="8411"/>
                        <a:pt x="4925" y="8395"/>
                      </a:cubicBezTo>
                      <a:cubicBezTo>
                        <a:pt x="4893" y="8397"/>
                        <a:pt x="4861" y="8397"/>
                        <a:pt x="4829" y="8397"/>
                      </a:cubicBezTo>
                      <a:lnTo>
                        <a:pt x="4824" y="8397"/>
                      </a:lnTo>
                      <a:cubicBezTo>
                        <a:pt x="4790" y="8397"/>
                        <a:pt x="4756" y="8397"/>
                        <a:pt x="4724" y="8395"/>
                      </a:cubicBezTo>
                      <a:cubicBezTo>
                        <a:pt x="2817" y="8344"/>
                        <a:pt x="1283" y="6795"/>
                        <a:pt x="1253" y="4883"/>
                      </a:cubicBezTo>
                      <a:cubicBezTo>
                        <a:pt x="1253" y="4863"/>
                        <a:pt x="1251" y="4843"/>
                        <a:pt x="1251" y="4824"/>
                      </a:cubicBezTo>
                      <a:cubicBezTo>
                        <a:pt x="1251" y="2851"/>
                        <a:pt x="2851" y="1252"/>
                        <a:pt x="4824" y="1252"/>
                      </a:cubicBezTo>
                      <a:cubicBezTo>
                        <a:pt x="6745" y="1252"/>
                        <a:pt x="8313" y="2768"/>
                        <a:pt x="8393" y="4670"/>
                      </a:cubicBezTo>
                      <a:lnTo>
                        <a:pt x="8393" y="4674"/>
                      </a:lnTo>
                      <a:cubicBezTo>
                        <a:pt x="8396" y="4723"/>
                        <a:pt x="8396" y="4774"/>
                        <a:pt x="8396" y="4824"/>
                      </a:cubicBezTo>
                      <a:cubicBezTo>
                        <a:pt x="8396" y="4845"/>
                        <a:pt x="8396" y="4863"/>
                        <a:pt x="8396" y="4883"/>
                      </a:cubicBezTo>
                      <a:lnTo>
                        <a:pt x="9644" y="4883"/>
                      </a:lnTo>
                      <a:cubicBezTo>
                        <a:pt x="9644" y="4863"/>
                        <a:pt x="9642" y="4843"/>
                        <a:pt x="9642" y="4824"/>
                      </a:cubicBezTo>
                      <a:cubicBezTo>
                        <a:pt x="9644" y="4778"/>
                        <a:pt x="9644" y="4728"/>
                        <a:pt x="9645" y="4680"/>
                      </a:cubicBezTo>
                      <a:lnTo>
                        <a:pt x="9645" y="4672"/>
                      </a:lnTo>
                      <a:cubicBezTo>
                        <a:pt x="9623" y="3889"/>
                        <a:pt x="9407" y="3124"/>
                        <a:pt x="9019" y="2443"/>
                      </a:cubicBezTo>
                      <a:cubicBezTo>
                        <a:pt x="8163" y="933"/>
                        <a:pt x="6560" y="1"/>
                        <a:pt x="482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6" name="Google Shape;9766;p132"/>
                <p:cNvSpPr/>
                <p:nvPr/>
              </p:nvSpPr>
              <p:spPr>
                <a:xfrm>
                  <a:off x="5305233" y="3285914"/>
                  <a:ext cx="367352" cy="187796"/>
                </a:xfrm>
                <a:custGeom>
                  <a:avLst/>
                  <a:gdLst/>
                  <a:ahLst/>
                  <a:cxnLst/>
                  <a:rect l="l" t="t" r="r" b="b"/>
                  <a:pathLst>
                    <a:path w="8759" h="4478" extrusionOk="0">
                      <a:moveTo>
                        <a:pt x="2123" y="0"/>
                      </a:moveTo>
                      <a:cubicBezTo>
                        <a:pt x="951" y="0"/>
                        <a:pt x="1" y="950"/>
                        <a:pt x="1" y="2122"/>
                      </a:cubicBezTo>
                      <a:lnTo>
                        <a:pt x="1" y="2356"/>
                      </a:lnTo>
                      <a:cubicBezTo>
                        <a:pt x="1" y="3528"/>
                        <a:pt x="951" y="4478"/>
                        <a:pt x="2123" y="4478"/>
                      </a:cubicBezTo>
                      <a:lnTo>
                        <a:pt x="8759" y="4478"/>
                      </a:lnTo>
                      <a:cubicBezTo>
                        <a:pt x="7702" y="3176"/>
                        <a:pt x="7694" y="1314"/>
                        <a:pt x="8739" y="2"/>
                      </a:cubicBezTo>
                      <a:lnTo>
                        <a:pt x="8739"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767" name="Google Shape;9767;p132"/>
              <p:cNvSpPr/>
              <p:nvPr/>
            </p:nvSpPr>
            <p:spPr>
              <a:xfrm>
                <a:off x="5694436" y="3282475"/>
                <a:ext cx="192001" cy="191990"/>
              </a:xfrm>
              <a:custGeom>
                <a:avLst/>
                <a:gdLst/>
                <a:ahLst/>
                <a:cxnLst/>
                <a:rect l="l" t="t" r="r" b="b"/>
                <a:pathLst>
                  <a:path w="4578" h="4578" extrusionOk="0">
                    <a:moveTo>
                      <a:pt x="2289" y="1"/>
                    </a:moveTo>
                    <a:cubicBezTo>
                      <a:pt x="1026" y="1"/>
                      <a:pt x="1" y="1024"/>
                      <a:pt x="1" y="2289"/>
                    </a:cubicBezTo>
                    <a:cubicBezTo>
                      <a:pt x="1" y="3553"/>
                      <a:pt x="1026" y="4577"/>
                      <a:pt x="2289" y="4577"/>
                    </a:cubicBezTo>
                    <a:cubicBezTo>
                      <a:pt x="3552" y="4577"/>
                      <a:pt x="4577" y="3553"/>
                      <a:pt x="4577" y="2289"/>
                    </a:cubicBezTo>
                    <a:cubicBezTo>
                      <a:pt x="4577" y="1024"/>
                      <a:pt x="3552" y="1"/>
                      <a:pt x="228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768" name="Google Shape;9768;p132"/>
            <p:cNvSpPr/>
            <p:nvPr/>
          </p:nvSpPr>
          <p:spPr>
            <a:xfrm>
              <a:off x="6103938" y="3114683"/>
              <a:ext cx="40933" cy="7549"/>
            </a:xfrm>
            <a:custGeom>
              <a:avLst/>
              <a:gdLst/>
              <a:ahLst/>
              <a:cxnLst/>
              <a:rect l="l" t="t" r="r" b="b"/>
              <a:pathLst>
                <a:path w="976" h="180" extrusionOk="0">
                  <a:moveTo>
                    <a:pt x="1" y="1"/>
                  </a:moveTo>
                  <a:lnTo>
                    <a:pt x="1" y="1"/>
                  </a:lnTo>
                  <a:cubicBezTo>
                    <a:pt x="279" y="119"/>
                    <a:pt x="578" y="179"/>
                    <a:pt x="881" y="179"/>
                  </a:cubicBezTo>
                  <a:cubicBezTo>
                    <a:pt x="881" y="179"/>
                    <a:pt x="881" y="179"/>
                    <a:pt x="881" y="179"/>
                  </a:cubicBezTo>
                  <a:lnTo>
                    <a:pt x="881" y="179"/>
                  </a:lnTo>
                  <a:cubicBezTo>
                    <a:pt x="882" y="179"/>
                    <a:pt x="882" y="179"/>
                    <a:pt x="882" y="179"/>
                  </a:cubicBezTo>
                  <a:cubicBezTo>
                    <a:pt x="913" y="179"/>
                    <a:pt x="945" y="178"/>
                    <a:pt x="975" y="176"/>
                  </a:cubicBezTo>
                  <a:lnTo>
                    <a:pt x="975" y="176"/>
                  </a:lnTo>
                  <a:cubicBezTo>
                    <a:pt x="943" y="178"/>
                    <a:pt x="913" y="179"/>
                    <a:pt x="881" y="179"/>
                  </a:cubicBezTo>
                  <a:lnTo>
                    <a:pt x="881" y="179"/>
                  </a:lnTo>
                  <a:cubicBezTo>
                    <a:pt x="579" y="179"/>
                    <a:pt x="279" y="119"/>
                    <a:pt x="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769" name="Google Shape;9769;p132"/>
            <p:cNvGrpSpPr/>
            <p:nvPr/>
          </p:nvGrpSpPr>
          <p:grpSpPr>
            <a:xfrm>
              <a:off x="5657361" y="2824811"/>
              <a:ext cx="1078361" cy="404655"/>
              <a:chOff x="5657361" y="2824811"/>
              <a:chExt cx="1078361" cy="404655"/>
            </a:xfrm>
          </p:grpSpPr>
          <p:grpSp>
            <p:nvGrpSpPr>
              <p:cNvPr id="9770" name="Google Shape;9770;p132"/>
              <p:cNvGrpSpPr/>
              <p:nvPr/>
            </p:nvGrpSpPr>
            <p:grpSpPr>
              <a:xfrm>
                <a:off x="5657361" y="2824811"/>
                <a:ext cx="1078361" cy="404655"/>
                <a:chOff x="5657361" y="2824811"/>
                <a:chExt cx="1078361" cy="404655"/>
              </a:xfrm>
            </p:grpSpPr>
            <p:grpSp>
              <p:nvGrpSpPr>
                <p:cNvPr id="9771" name="Google Shape;9771;p132"/>
                <p:cNvGrpSpPr/>
                <p:nvPr/>
              </p:nvGrpSpPr>
              <p:grpSpPr>
                <a:xfrm>
                  <a:off x="5938485" y="2824811"/>
                  <a:ext cx="797237" cy="404655"/>
                  <a:chOff x="5938485" y="2824811"/>
                  <a:chExt cx="797237" cy="404655"/>
                </a:xfrm>
              </p:grpSpPr>
              <p:sp>
                <p:nvSpPr>
                  <p:cNvPr id="9772" name="Google Shape;9772;p132"/>
                  <p:cNvSpPr/>
                  <p:nvPr/>
                </p:nvSpPr>
                <p:spPr>
                  <a:xfrm>
                    <a:off x="6137952" y="2824811"/>
                    <a:ext cx="597771" cy="301698"/>
                  </a:xfrm>
                  <a:custGeom>
                    <a:avLst/>
                    <a:gdLst/>
                    <a:ahLst/>
                    <a:cxnLst/>
                    <a:rect l="l" t="t" r="r" b="b"/>
                    <a:pathLst>
                      <a:path w="14253" h="7194" extrusionOk="0">
                        <a:moveTo>
                          <a:pt x="1" y="1"/>
                        </a:moveTo>
                        <a:lnTo>
                          <a:pt x="1" y="1255"/>
                        </a:lnTo>
                        <a:cubicBezTo>
                          <a:pt x="1972" y="1256"/>
                          <a:pt x="3570" y="2856"/>
                          <a:pt x="3570" y="4826"/>
                        </a:cubicBezTo>
                        <a:lnTo>
                          <a:pt x="3570" y="4827"/>
                        </a:lnTo>
                        <a:cubicBezTo>
                          <a:pt x="3570" y="4994"/>
                          <a:pt x="3578" y="5160"/>
                          <a:pt x="3594" y="5322"/>
                        </a:cubicBezTo>
                        <a:cubicBezTo>
                          <a:pt x="3703" y="6385"/>
                          <a:pt x="4598" y="7194"/>
                          <a:pt x="5668" y="7194"/>
                        </a:cubicBezTo>
                        <a:lnTo>
                          <a:pt x="14253" y="7194"/>
                        </a:lnTo>
                        <a:lnTo>
                          <a:pt x="14253" y="6015"/>
                        </a:lnTo>
                        <a:lnTo>
                          <a:pt x="5982" y="6017"/>
                        </a:lnTo>
                        <a:cubicBezTo>
                          <a:pt x="5333" y="6017"/>
                          <a:pt x="4819" y="5485"/>
                          <a:pt x="4821" y="4838"/>
                        </a:cubicBezTo>
                        <a:lnTo>
                          <a:pt x="4821" y="4826"/>
                        </a:lnTo>
                        <a:cubicBezTo>
                          <a:pt x="4821" y="2163"/>
                          <a:pt x="2662" y="2"/>
                          <a:pt x="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3" name="Google Shape;9773;p132"/>
                  <p:cNvSpPr/>
                  <p:nvPr/>
                </p:nvSpPr>
                <p:spPr>
                  <a:xfrm>
                    <a:off x="5938485" y="2824811"/>
                    <a:ext cx="202151" cy="404655"/>
                  </a:xfrm>
                  <a:custGeom>
                    <a:avLst/>
                    <a:gdLst/>
                    <a:ahLst/>
                    <a:cxnLst/>
                    <a:rect l="l" t="t" r="r" b="b"/>
                    <a:pathLst>
                      <a:path w="4820" h="9649" extrusionOk="0">
                        <a:moveTo>
                          <a:pt x="4819" y="1"/>
                        </a:moveTo>
                        <a:cubicBezTo>
                          <a:pt x="2161" y="4"/>
                          <a:pt x="1" y="2167"/>
                          <a:pt x="1" y="4827"/>
                        </a:cubicBezTo>
                        <a:cubicBezTo>
                          <a:pt x="1" y="6565"/>
                          <a:pt x="934" y="8168"/>
                          <a:pt x="2446" y="9023"/>
                        </a:cubicBezTo>
                        <a:cubicBezTo>
                          <a:pt x="3141" y="9418"/>
                          <a:pt x="3924" y="9634"/>
                          <a:pt x="4725" y="9649"/>
                        </a:cubicBezTo>
                        <a:cubicBezTo>
                          <a:pt x="4757" y="9649"/>
                          <a:pt x="4789" y="9647"/>
                          <a:pt x="4819" y="9647"/>
                        </a:cubicBezTo>
                        <a:lnTo>
                          <a:pt x="4819" y="8398"/>
                        </a:lnTo>
                        <a:cubicBezTo>
                          <a:pt x="4787" y="8398"/>
                          <a:pt x="4757" y="8398"/>
                          <a:pt x="4725" y="8397"/>
                        </a:cubicBezTo>
                        <a:lnTo>
                          <a:pt x="4723" y="8397"/>
                        </a:lnTo>
                        <a:cubicBezTo>
                          <a:pt x="2742" y="8342"/>
                          <a:pt x="1165" y="6672"/>
                          <a:pt x="1256" y="4657"/>
                        </a:cubicBezTo>
                        <a:cubicBezTo>
                          <a:pt x="1340" y="2818"/>
                          <a:pt x="2843" y="1327"/>
                          <a:pt x="4685" y="1255"/>
                        </a:cubicBezTo>
                        <a:cubicBezTo>
                          <a:pt x="4730" y="1253"/>
                          <a:pt x="4774" y="1253"/>
                          <a:pt x="4819" y="1253"/>
                        </a:cubicBezTo>
                        <a:lnTo>
                          <a:pt x="4819"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774" name="Google Shape;9774;p132"/>
                <p:cNvSpPr/>
                <p:nvPr/>
              </p:nvSpPr>
              <p:spPr>
                <a:xfrm>
                  <a:off x="5657361" y="2934478"/>
                  <a:ext cx="367688" cy="187838"/>
                </a:xfrm>
                <a:custGeom>
                  <a:avLst/>
                  <a:gdLst/>
                  <a:ahLst/>
                  <a:cxnLst/>
                  <a:rect l="l" t="t" r="r" b="b"/>
                  <a:pathLst>
                    <a:path w="8767" h="4479" extrusionOk="0">
                      <a:moveTo>
                        <a:pt x="2123" y="1"/>
                      </a:moveTo>
                      <a:cubicBezTo>
                        <a:pt x="952" y="1"/>
                        <a:pt x="1" y="950"/>
                        <a:pt x="1" y="2123"/>
                      </a:cubicBezTo>
                      <a:lnTo>
                        <a:pt x="1" y="2356"/>
                      </a:lnTo>
                      <a:cubicBezTo>
                        <a:pt x="1" y="3527"/>
                        <a:pt x="952" y="4478"/>
                        <a:pt x="2123" y="4478"/>
                      </a:cubicBezTo>
                      <a:lnTo>
                        <a:pt x="8766" y="4478"/>
                      </a:lnTo>
                      <a:cubicBezTo>
                        <a:pt x="7702" y="3181"/>
                        <a:pt x="7684" y="1319"/>
                        <a:pt x="872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775" name="Google Shape;9775;p132"/>
              <p:cNvSpPr/>
              <p:nvPr/>
            </p:nvSpPr>
            <p:spPr>
              <a:xfrm>
                <a:off x="6047361" y="2932675"/>
                <a:ext cx="192001" cy="191990"/>
              </a:xfrm>
              <a:custGeom>
                <a:avLst/>
                <a:gdLst/>
                <a:ahLst/>
                <a:cxnLst/>
                <a:rect l="l" t="t" r="r" b="b"/>
                <a:pathLst>
                  <a:path w="4578" h="4578" extrusionOk="0">
                    <a:moveTo>
                      <a:pt x="2289" y="1"/>
                    </a:moveTo>
                    <a:cubicBezTo>
                      <a:pt x="1026" y="1"/>
                      <a:pt x="1" y="1024"/>
                      <a:pt x="1" y="2289"/>
                    </a:cubicBezTo>
                    <a:cubicBezTo>
                      <a:pt x="1" y="3552"/>
                      <a:pt x="1026" y="4577"/>
                      <a:pt x="2289" y="4577"/>
                    </a:cubicBezTo>
                    <a:cubicBezTo>
                      <a:pt x="3552" y="4577"/>
                      <a:pt x="4577" y="3552"/>
                      <a:pt x="4577" y="2289"/>
                    </a:cubicBezTo>
                    <a:cubicBezTo>
                      <a:pt x="4577" y="1024"/>
                      <a:pt x="3552" y="1"/>
                      <a:pt x="228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76" name="Google Shape;9776;p132"/>
            <p:cNvGrpSpPr/>
            <p:nvPr/>
          </p:nvGrpSpPr>
          <p:grpSpPr>
            <a:xfrm>
              <a:off x="5190863" y="3528942"/>
              <a:ext cx="1078026" cy="404739"/>
              <a:chOff x="5190863" y="3528942"/>
              <a:chExt cx="1078026" cy="404739"/>
            </a:xfrm>
          </p:grpSpPr>
          <p:sp>
            <p:nvSpPr>
              <p:cNvPr id="9777" name="Google Shape;9777;p132"/>
              <p:cNvSpPr/>
              <p:nvPr/>
            </p:nvSpPr>
            <p:spPr>
              <a:xfrm>
                <a:off x="5694436" y="3635379"/>
                <a:ext cx="192001" cy="191990"/>
              </a:xfrm>
              <a:custGeom>
                <a:avLst/>
                <a:gdLst/>
                <a:ahLst/>
                <a:cxnLst/>
                <a:rect l="l" t="t" r="r" b="b"/>
                <a:pathLst>
                  <a:path w="4578" h="4578" extrusionOk="0">
                    <a:moveTo>
                      <a:pt x="2289" y="1"/>
                    </a:moveTo>
                    <a:cubicBezTo>
                      <a:pt x="1026" y="1"/>
                      <a:pt x="1" y="1024"/>
                      <a:pt x="1" y="2289"/>
                    </a:cubicBezTo>
                    <a:cubicBezTo>
                      <a:pt x="1" y="3553"/>
                      <a:pt x="1026" y="4577"/>
                      <a:pt x="2289" y="4577"/>
                    </a:cubicBezTo>
                    <a:cubicBezTo>
                      <a:pt x="3552" y="4577"/>
                      <a:pt x="4577" y="3553"/>
                      <a:pt x="4577" y="2289"/>
                    </a:cubicBezTo>
                    <a:cubicBezTo>
                      <a:pt x="4577" y="1024"/>
                      <a:pt x="3552" y="1"/>
                      <a:pt x="228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778" name="Google Shape;9778;p132"/>
              <p:cNvGrpSpPr/>
              <p:nvPr/>
            </p:nvGrpSpPr>
            <p:grpSpPr>
              <a:xfrm>
                <a:off x="5190863" y="3528942"/>
                <a:ext cx="1078026" cy="404739"/>
                <a:chOff x="5190863" y="3528942"/>
                <a:chExt cx="1078026" cy="404739"/>
              </a:xfrm>
            </p:grpSpPr>
            <p:sp>
              <p:nvSpPr>
                <p:cNvPr id="9779" name="Google Shape;9779;p132"/>
                <p:cNvSpPr/>
                <p:nvPr/>
              </p:nvSpPr>
              <p:spPr>
                <a:xfrm>
                  <a:off x="5190863" y="3528942"/>
                  <a:ext cx="800551" cy="404739"/>
                </a:xfrm>
                <a:custGeom>
                  <a:avLst/>
                  <a:gdLst/>
                  <a:ahLst/>
                  <a:cxnLst/>
                  <a:rect l="l" t="t" r="r" b="b"/>
                  <a:pathLst>
                    <a:path w="19088" h="9651" extrusionOk="0">
                      <a:moveTo>
                        <a:pt x="14266" y="1"/>
                      </a:moveTo>
                      <a:lnTo>
                        <a:pt x="14266" y="1253"/>
                      </a:lnTo>
                      <a:cubicBezTo>
                        <a:pt x="14298" y="1253"/>
                        <a:pt x="14330" y="1253"/>
                        <a:pt x="14362" y="1255"/>
                      </a:cubicBezTo>
                      <a:cubicBezTo>
                        <a:pt x="16314" y="1309"/>
                        <a:pt x="17861" y="2922"/>
                        <a:pt x="17833" y="4874"/>
                      </a:cubicBezTo>
                      <a:cubicBezTo>
                        <a:pt x="17808" y="6827"/>
                        <a:pt x="16218" y="8396"/>
                        <a:pt x="14266" y="8398"/>
                      </a:cubicBezTo>
                      <a:lnTo>
                        <a:pt x="14261" y="8398"/>
                      </a:lnTo>
                      <a:cubicBezTo>
                        <a:pt x="12331" y="8398"/>
                        <a:pt x="10757" y="6867"/>
                        <a:pt x="10691" y="4952"/>
                      </a:cubicBezTo>
                      <a:lnTo>
                        <a:pt x="10691" y="4950"/>
                      </a:lnTo>
                      <a:cubicBezTo>
                        <a:pt x="10688" y="4909"/>
                        <a:pt x="10688" y="4867"/>
                        <a:pt x="10688" y="4825"/>
                      </a:cubicBezTo>
                      <a:cubicBezTo>
                        <a:pt x="10688" y="4784"/>
                        <a:pt x="10688" y="4744"/>
                        <a:pt x="10691" y="4704"/>
                      </a:cubicBezTo>
                      <a:lnTo>
                        <a:pt x="10691" y="4680"/>
                      </a:lnTo>
                      <a:cubicBezTo>
                        <a:pt x="10653" y="3432"/>
                        <a:pt x="9614" y="2446"/>
                        <a:pt x="8364" y="2446"/>
                      </a:cubicBezTo>
                      <a:cubicBezTo>
                        <a:pt x="8363" y="2446"/>
                        <a:pt x="8362" y="2446"/>
                        <a:pt x="8361" y="2446"/>
                      </a:cubicBezTo>
                      <a:cubicBezTo>
                        <a:pt x="6936" y="2446"/>
                        <a:pt x="2798" y="2449"/>
                        <a:pt x="1" y="2449"/>
                      </a:cubicBezTo>
                      <a:lnTo>
                        <a:pt x="1" y="3626"/>
                      </a:lnTo>
                      <a:lnTo>
                        <a:pt x="8387" y="3626"/>
                      </a:lnTo>
                      <a:cubicBezTo>
                        <a:pt x="8978" y="3626"/>
                        <a:pt x="9452" y="4113"/>
                        <a:pt x="9438" y="4704"/>
                      </a:cubicBezTo>
                      <a:lnTo>
                        <a:pt x="9438" y="4715"/>
                      </a:lnTo>
                      <a:cubicBezTo>
                        <a:pt x="9438" y="4752"/>
                        <a:pt x="9438" y="4789"/>
                        <a:pt x="9438" y="4825"/>
                      </a:cubicBezTo>
                      <a:cubicBezTo>
                        <a:pt x="9438" y="4862"/>
                        <a:pt x="9438" y="4901"/>
                        <a:pt x="9438" y="4939"/>
                      </a:cubicBezTo>
                      <a:cubicBezTo>
                        <a:pt x="9498" y="7558"/>
                        <a:pt x="11639" y="9650"/>
                        <a:pt x="14259" y="9650"/>
                      </a:cubicBezTo>
                      <a:cubicBezTo>
                        <a:pt x="14260" y="9650"/>
                        <a:pt x="14261" y="9650"/>
                        <a:pt x="14262" y="9650"/>
                      </a:cubicBezTo>
                      <a:lnTo>
                        <a:pt x="14267" y="9650"/>
                      </a:lnTo>
                      <a:cubicBezTo>
                        <a:pt x="16929" y="9647"/>
                        <a:pt x="19087" y="7488"/>
                        <a:pt x="19087" y="4825"/>
                      </a:cubicBezTo>
                      <a:cubicBezTo>
                        <a:pt x="19087" y="3088"/>
                        <a:pt x="18154" y="1484"/>
                        <a:pt x="16640" y="628"/>
                      </a:cubicBezTo>
                      <a:cubicBezTo>
                        <a:pt x="15945" y="233"/>
                        <a:pt x="15162" y="17"/>
                        <a:pt x="14362" y="2"/>
                      </a:cubicBezTo>
                      <a:cubicBezTo>
                        <a:pt x="14330" y="2"/>
                        <a:pt x="14298" y="1"/>
                        <a:pt x="1426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0" name="Google Shape;9780;p132"/>
                <p:cNvSpPr/>
                <p:nvPr/>
              </p:nvSpPr>
              <p:spPr>
                <a:xfrm>
                  <a:off x="5905730" y="3637351"/>
                  <a:ext cx="363158" cy="187796"/>
                </a:xfrm>
                <a:custGeom>
                  <a:avLst/>
                  <a:gdLst/>
                  <a:ahLst/>
                  <a:cxnLst/>
                  <a:rect l="l" t="t" r="r" b="b"/>
                  <a:pathLst>
                    <a:path w="8659" h="4478" extrusionOk="0">
                      <a:moveTo>
                        <a:pt x="0" y="0"/>
                      </a:moveTo>
                      <a:cubicBezTo>
                        <a:pt x="1051" y="1307"/>
                        <a:pt x="1051" y="3169"/>
                        <a:pt x="0" y="4478"/>
                      </a:cubicBezTo>
                      <a:lnTo>
                        <a:pt x="6537" y="4478"/>
                      </a:lnTo>
                      <a:cubicBezTo>
                        <a:pt x="7708" y="4478"/>
                        <a:pt x="8659" y="3526"/>
                        <a:pt x="8659" y="2356"/>
                      </a:cubicBezTo>
                      <a:lnTo>
                        <a:pt x="8659" y="2120"/>
                      </a:lnTo>
                      <a:cubicBezTo>
                        <a:pt x="8657" y="950"/>
                        <a:pt x="7708" y="0"/>
                        <a:pt x="65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9781" name="Google Shape;9781;p132"/>
          <p:cNvGrpSpPr/>
          <p:nvPr/>
        </p:nvGrpSpPr>
        <p:grpSpPr>
          <a:xfrm>
            <a:off x="724312" y="1268317"/>
            <a:ext cx="1086719" cy="879487"/>
            <a:chOff x="803162" y="1474292"/>
            <a:chExt cx="1086719" cy="879487"/>
          </a:xfrm>
        </p:grpSpPr>
        <p:grpSp>
          <p:nvGrpSpPr>
            <p:cNvPr id="9782" name="Google Shape;9782;p132"/>
            <p:cNvGrpSpPr/>
            <p:nvPr/>
          </p:nvGrpSpPr>
          <p:grpSpPr>
            <a:xfrm>
              <a:off x="803162" y="1625948"/>
              <a:ext cx="445856" cy="576579"/>
              <a:chOff x="803162" y="1625948"/>
              <a:chExt cx="445856" cy="576579"/>
            </a:xfrm>
          </p:grpSpPr>
          <p:sp>
            <p:nvSpPr>
              <p:cNvPr id="9783" name="Google Shape;9783;p132"/>
              <p:cNvSpPr/>
              <p:nvPr/>
            </p:nvSpPr>
            <p:spPr>
              <a:xfrm>
                <a:off x="803162" y="1847356"/>
                <a:ext cx="133646" cy="133865"/>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784" name="Google Shape;9784;p132"/>
              <p:cNvGrpSpPr/>
              <p:nvPr/>
            </p:nvGrpSpPr>
            <p:grpSpPr>
              <a:xfrm>
                <a:off x="1056023" y="1625948"/>
                <a:ext cx="192995" cy="576579"/>
                <a:chOff x="1056023" y="1625948"/>
                <a:chExt cx="192995" cy="576579"/>
              </a:xfrm>
            </p:grpSpPr>
            <p:sp>
              <p:nvSpPr>
                <p:cNvPr id="9785" name="Google Shape;9785;p132"/>
                <p:cNvSpPr/>
                <p:nvPr/>
              </p:nvSpPr>
              <p:spPr>
                <a:xfrm>
                  <a:off x="1066902" y="1914079"/>
                  <a:ext cx="167456" cy="269382"/>
                </a:xfrm>
                <a:custGeom>
                  <a:avLst/>
                  <a:gdLst/>
                  <a:ahLst/>
                  <a:cxnLst/>
                  <a:rect l="l" t="t" r="r" b="b"/>
                  <a:pathLst>
                    <a:path w="25153" h="40463" fill="none" extrusionOk="0">
                      <a:moveTo>
                        <a:pt x="25152" y="40463"/>
                      </a:moveTo>
                      <a:cubicBezTo>
                        <a:pt x="19315" y="40463"/>
                        <a:pt x="14378" y="32724"/>
                        <a:pt x="12777" y="22150"/>
                      </a:cubicBezTo>
                      <a:lnTo>
                        <a:pt x="12810" y="22350"/>
                      </a:lnTo>
                      <a:cubicBezTo>
                        <a:pt x="10542" y="7606"/>
                        <a:pt x="6372" y="1"/>
                        <a:pt x="1" y="1"/>
                      </a:cubicBezTo>
                      <a:lnTo>
                        <a:pt x="1" y="1"/>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6" name="Google Shape;9786;p132"/>
                <p:cNvSpPr/>
                <p:nvPr/>
              </p:nvSpPr>
              <p:spPr>
                <a:xfrm>
                  <a:off x="1066902" y="1645136"/>
                  <a:ext cx="167456" cy="269382"/>
                </a:xfrm>
                <a:custGeom>
                  <a:avLst/>
                  <a:gdLst/>
                  <a:ahLst/>
                  <a:cxnLst/>
                  <a:rect l="l" t="t" r="r" b="b"/>
                  <a:pathLst>
                    <a:path w="25153" h="40463" fill="none" extrusionOk="0">
                      <a:moveTo>
                        <a:pt x="25152" y="0"/>
                      </a:moveTo>
                      <a:cubicBezTo>
                        <a:pt x="19315" y="0"/>
                        <a:pt x="14378" y="7706"/>
                        <a:pt x="12777" y="18313"/>
                      </a:cubicBezTo>
                      <a:lnTo>
                        <a:pt x="12810" y="18113"/>
                      </a:lnTo>
                      <a:cubicBezTo>
                        <a:pt x="10542" y="32857"/>
                        <a:pt x="6372" y="40462"/>
                        <a:pt x="1" y="40462"/>
                      </a:cubicBezTo>
                      <a:lnTo>
                        <a:pt x="1" y="40462"/>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7" name="Google Shape;9787;p132"/>
                <p:cNvSpPr/>
                <p:nvPr/>
              </p:nvSpPr>
              <p:spPr>
                <a:xfrm>
                  <a:off x="1056023" y="1893872"/>
                  <a:ext cx="40644" cy="40644"/>
                </a:xfrm>
                <a:custGeom>
                  <a:avLst/>
                  <a:gdLst/>
                  <a:ahLst/>
                  <a:cxnLst/>
                  <a:rect l="l" t="t" r="r" b="b"/>
                  <a:pathLst>
                    <a:path w="6105" h="6105" extrusionOk="0">
                      <a:moveTo>
                        <a:pt x="3069" y="0"/>
                      </a:moveTo>
                      <a:cubicBezTo>
                        <a:pt x="1368" y="0"/>
                        <a:pt x="0" y="1368"/>
                        <a:pt x="0" y="3036"/>
                      </a:cubicBezTo>
                      <a:cubicBezTo>
                        <a:pt x="0" y="4737"/>
                        <a:pt x="1368" y="6105"/>
                        <a:pt x="3069" y="6105"/>
                      </a:cubicBezTo>
                      <a:cubicBezTo>
                        <a:pt x="4737" y="6105"/>
                        <a:pt x="6105" y="4737"/>
                        <a:pt x="6105" y="3036"/>
                      </a:cubicBezTo>
                      <a:cubicBezTo>
                        <a:pt x="6105" y="1368"/>
                        <a:pt x="4737" y="0"/>
                        <a:pt x="306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8" name="Google Shape;9788;p132"/>
                <p:cNvSpPr/>
                <p:nvPr/>
              </p:nvSpPr>
              <p:spPr>
                <a:xfrm>
                  <a:off x="1220365" y="2164199"/>
                  <a:ext cx="28654" cy="38327"/>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03" y="3395"/>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9" name="Google Shape;9789;p132"/>
                <p:cNvSpPr/>
                <p:nvPr/>
              </p:nvSpPr>
              <p:spPr>
                <a:xfrm>
                  <a:off x="1220365" y="1625948"/>
                  <a:ext cx="28654" cy="38467"/>
                </a:xfrm>
                <a:custGeom>
                  <a:avLst/>
                  <a:gdLst/>
                  <a:ahLst/>
                  <a:cxnLst/>
                  <a:rect l="l" t="t" r="r" b="b"/>
                  <a:pathLst>
                    <a:path w="4304" h="5778" extrusionOk="0">
                      <a:moveTo>
                        <a:pt x="489" y="0"/>
                      </a:moveTo>
                      <a:cubicBezTo>
                        <a:pt x="234" y="0"/>
                        <a:pt x="1" y="207"/>
                        <a:pt x="1" y="514"/>
                      </a:cubicBezTo>
                      <a:lnTo>
                        <a:pt x="1" y="5284"/>
                      </a:lnTo>
                      <a:cubicBezTo>
                        <a:pt x="1" y="5574"/>
                        <a:pt x="229" y="5777"/>
                        <a:pt x="482" y="5777"/>
                      </a:cubicBezTo>
                      <a:cubicBezTo>
                        <a:pt x="577" y="5777"/>
                        <a:pt x="676" y="5748"/>
                        <a:pt x="768" y="5684"/>
                      </a:cubicBezTo>
                      <a:lnTo>
                        <a:pt x="4003" y="3382"/>
                      </a:lnTo>
                      <a:cubicBezTo>
                        <a:pt x="4304" y="3182"/>
                        <a:pt x="4304" y="2782"/>
                        <a:pt x="4037" y="2582"/>
                      </a:cubicBezTo>
                      <a:lnTo>
                        <a:pt x="801" y="113"/>
                      </a:lnTo>
                      <a:cubicBezTo>
                        <a:pt x="704" y="35"/>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790" name="Google Shape;9790;p132"/>
            <p:cNvGrpSpPr/>
            <p:nvPr/>
          </p:nvGrpSpPr>
          <p:grpSpPr>
            <a:xfrm>
              <a:off x="1371406" y="1474292"/>
              <a:ext cx="518475" cy="879487"/>
              <a:chOff x="1398231" y="1474292"/>
              <a:chExt cx="518475" cy="879487"/>
            </a:xfrm>
          </p:grpSpPr>
          <p:grpSp>
            <p:nvGrpSpPr>
              <p:cNvPr id="9791" name="Google Shape;9791;p132"/>
              <p:cNvGrpSpPr/>
              <p:nvPr/>
            </p:nvGrpSpPr>
            <p:grpSpPr>
              <a:xfrm>
                <a:off x="1398231" y="1474292"/>
                <a:ext cx="518475" cy="341643"/>
                <a:chOff x="1398231" y="1474292"/>
                <a:chExt cx="518475" cy="341643"/>
              </a:xfrm>
            </p:grpSpPr>
            <p:sp>
              <p:nvSpPr>
                <p:cNvPr id="9792" name="Google Shape;9792;p132"/>
                <p:cNvSpPr/>
                <p:nvPr/>
              </p:nvSpPr>
              <p:spPr>
                <a:xfrm>
                  <a:off x="1398231" y="1595601"/>
                  <a:ext cx="102159" cy="99017"/>
                </a:xfrm>
                <a:custGeom>
                  <a:avLst/>
                  <a:gdLst/>
                  <a:ahLst/>
                  <a:cxnLst/>
                  <a:rect l="l" t="t" r="r" b="b"/>
                  <a:pathLst>
                    <a:path w="15345" h="14873" extrusionOk="0">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793" name="Google Shape;9793;p132"/>
                <p:cNvGrpSpPr/>
                <p:nvPr/>
              </p:nvGrpSpPr>
              <p:grpSpPr>
                <a:xfrm>
                  <a:off x="1616453" y="1474292"/>
                  <a:ext cx="300253" cy="341643"/>
                  <a:chOff x="1616453" y="1475379"/>
                  <a:chExt cx="300253" cy="341643"/>
                </a:xfrm>
              </p:grpSpPr>
              <p:sp>
                <p:nvSpPr>
                  <p:cNvPr id="9794" name="Google Shape;9794;p132"/>
                  <p:cNvSpPr/>
                  <p:nvPr/>
                </p:nvSpPr>
                <p:spPr>
                  <a:xfrm>
                    <a:off x="1631387" y="1645136"/>
                    <a:ext cx="85283" cy="74624"/>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5" name="Google Shape;9795;p132"/>
                  <p:cNvSpPr/>
                  <p:nvPr/>
                </p:nvSpPr>
                <p:spPr>
                  <a:xfrm>
                    <a:off x="1716447" y="1509882"/>
                    <a:ext cx="82400" cy="61302"/>
                  </a:xfrm>
                  <a:custGeom>
                    <a:avLst/>
                    <a:gdLst/>
                    <a:ahLst/>
                    <a:cxnLst/>
                    <a:rect l="l" t="t" r="r" b="b"/>
                    <a:pathLst>
                      <a:path w="12377" h="9208" fill="none" extrusionOk="0">
                        <a:moveTo>
                          <a:pt x="1" y="9207"/>
                        </a:moveTo>
                        <a:cubicBezTo>
                          <a:pt x="1635" y="3870"/>
                          <a:pt x="6539" y="1"/>
                          <a:pt x="12376"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6" name="Google Shape;9796;p132"/>
                  <p:cNvSpPr/>
                  <p:nvPr/>
                </p:nvSpPr>
                <p:spPr>
                  <a:xfrm>
                    <a:off x="1716447" y="1719091"/>
                    <a:ext cx="82400" cy="61076"/>
                  </a:xfrm>
                  <a:custGeom>
                    <a:avLst/>
                    <a:gdLst/>
                    <a:ahLst/>
                    <a:cxnLst/>
                    <a:rect l="l" t="t" r="r" b="b"/>
                    <a:pathLst>
                      <a:path w="12377" h="9174" fill="none" extrusionOk="0">
                        <a:moveTo>
                          <a:pt x="1" y="0"/>
                        </a:moveTo>
                        <a:cubicBezTo>
                          <a:pt x="1635" y="5304"/>
                          <a:pt x="6539" y="9173"/>
                          <a:pt x="12376" y="9173"/>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7" name="Google Shape;9797;p132"/>
                  <p:cNvSpPr/>
                  <p:nvPr/>
                </p:nvSpPr>
                <p:spPr>
                  <a:xfrm>
                    <a:off x="1631387" y="1570955"/>
                    <a:ext cx="85283" cy="74185"/>
                  </a:xfrm>
                  <a:custGeom>
                    <a:avLst/>
                    <a:gdLst/>
                    <a:ahLst/>
                    <a:cxnLst/>
                    <a:rect l="l" t="t" r="r" b="b"/>
                    <a:pathLst>
                      <a:path w="12810" h="11143" fill="none" extrusionOk="0">
                        <a:moveTo>
                          <a:pt x="1" y="11142"/>
                        </a:moveTo>
                        <a:cubicBezTo>
                          <a:pt x="6539" y="11142"/>
                          <a:pt x="10275" y="7106"/>
                          <a:pt x="12810"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8" name="Google Shape;9798;p132"/>
                  <p:cNvSpPr/>
                  <p:nvPr/>
                </p:nvSpPr>
                <p:spPr>
                  <a:xfrm>
                    <a:off x="1616453" y="1624776"/>
                    <a:ext cx="42868" cy="40717"/>
                  </a:xfrm>
                  <a:custGeom>
                    <a:avLst/>
                    <a:gdLst/>
                    <a:ahLst/>
                    <a:cxnLst/>
                    <a:rect l="l" t="t" r="r" b="b"/>
                    <a:pathLst>
                      <a:path w="6439" h="6116" extrusionOk="0">
                        <a:moveTo>
                          <a:pt x="3199" y="1"/>
                        </a:moveTo>
                        <a:cubicBezTo>
                          <a:pt x="3079" y="1"/>
                          <a:pt x="2958" y="8"/>
                          <a:pt x="2835" y="23"/>
                        </a:cubicBezTo>
                        <a:cubicBezTo>
                          <a:pt x="1168" y="256"/>
                          <a:pt x="0" y="1757"/>
                          <a:pt x="200" y="3425"/>
                        </a:cubicBezTo>
                        <a:cubicBezTo>
                          <a:pt x="386" y="4971"/>
                          <a:pt x="1717" y="6115"/>
                          <a:pt x="3239" y="6115"/>
                        </a:cubicBezTo>
                        <a:cubicBezTo>
                          <a:pt x="3359" y="6115"/>
                          <a:pt x="3481" y="6108"/>
                          <a:pt x="3603" y="6094"/>
                        </a:cubicBezTo>
                        <a:cubicBezTo>
                          <a:pt x="5271" y="5860"/>
                          <a:pt x="6438" y="4359"/>
                          <a:pt x="6238" y="2691"/>
                        </a:cubicBezTo>
                        <a:cubicBezTo>
                          <a:pt x="6052" y="1145"/>
                          <a:pt x="4721" y="1"/>
                          <a:pt x="319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9" name="Google Shape;9799;p132"/>
                  <p:cNvSpPr/>
                  <p:nvPr/>
                </p:nvSpPr>
                <p:spPr>
                  <a:xfrm>
                    <a:off x="1784849" y="1760975"/>
                    <a:ext cx="28654" cy="38467"/>
                  </a:xfrm>
                  <a:custGeom>
                    <a:avLst/>
                    <a:gdLst/>
                    <a:ahLst/>
                    <a:cxnLst/>
                    <a:rect l="l" t="t" r="r" b="b"/>
                    <a:pathLst>
                      <a:path w="4304" h="5778" extrusionOk="0">
                        <a:moveTo>
                          <a:pt x="489" y="0"/>
                        </a:moveTo>
                        <a:cubicBezTo>
                          <a:pt x="234" y="0"/>
                          <a:pt x="1" y="207"/>
                          <a:pt x="1" y="514"/>
                        </a:cubicBezTo>
                        <a:lnTo>
                          <a:pt x="1" y="5284"/>
                        </a:lnTo>
                        <a:cubicBezTo>
                          <a:pt x="1" y="5575"/>
                          <a:pt x="229" y="5777"/>
                          <a:pt x="482" y="5777"/>
                        </a:cubicBezTo>
                        <a:cubicBezTo>
                          <a:pt x="577" y="5777"/>
                          <a:pt x="676" y="5748"/>
                          <a:pt x="768" y="5684"/>
                        </a:cubicBezTo>
                        <a:lnTo>
                          <a:pt x="4037" y="3383"/>
                        </a:lnTo>
                        <a:cubicBezTo>
                          <a:pt x="4304" y="3183"/>
                          <a:pt x="4304" y="2782"/>
                          <a:pt x="4037" y="2582"/>
                        </a:cubicBezTo>
                        <a:lnTo>
                          <a:pt x="801" y="114"/>
                        </a:lnTo>
                        <a:cubicBezTo>
                          <a:pt x="704" y="36"/>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0" name="Google Shape;9800;p132"/>
                  <p:cNvSpPr/>
                  <p:nvPr/>
                </p:nvSpPr>
                <p:spPr>
                  <a:xfrm>
                    <a:off x="1784849" y="1490834"/>
                    <a:ext cx="28654" cy="38327"/>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37" y="3395"/>
                        </a:lnTo>
                        <a:cubicBezTo>
                          <a:pt x="4304" y="3195"/>
                          <a:pt x="4304" y="2795"/>
                          <a:pt x="4037" y="2561"/>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801" name="Google Shape;9801;p132"/>
                  <p:cNvGrpSpPr/>
                  <p:nvPr/>
                </p:nvGrpSpPr>
                <p:grpSpPr>
                  <a:xfrm>
                    <a:off x="1839639" y="1475379"/>
                    <a:ext cx="77067" cy="341643"/>
                    <a:chOff x="1839639" y="1475379"/>
                    <a:chExt cx="77067" cy="341643"/>
                  </a:xfrm>
                </p:grpSpPr>
                <p:sp>
                  <p:nvSpPr>
                    <p:cNvPr id="9802" name="Google Shape;9802;p132"/>
                    <p:cNvSpPr/>
                    <p:nvPr/>
                  </p:nvSpPr>
                  <p:spPr>
                    <a:xfrm>
                      <a:off x="1839639" y="1745481"/>
                      <a:ext cx="77067" cy="71541"/>
                    </a:xfrm>
                    <a:custGeom>
                      <a:avLst/>
                      <a:gdLst/>
                      <a:ahLst/>
                      <a:cxnLst/>
                      <a:rect l="l" t="t" r="r" b="b"/>
                      <a:pathLst>
                        <a:path w="11576" h="10746" extrusionOk="0">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3" name="Google Shape;9803;p132"/>
                    <p:cNvSpPr/>
                    <p:nvPr/>
                  </p:nvSpPr>
                  <p:spPr>
                    <a:xfrm>
                      <a:off x="1839639" y="1475379"/>
                      <a:ext cx="77067" cy="71595"/>
                    </a:xfrm>
                    <a:custGeom>
                      <a:avLst/>
                      <a:gdLst/>
                      <a:ahLst/>
                      <a:cxnLst/>
                      <a:rect l="l" t="t" r="r" b="b"/>
                      <a:pathLst>
                        <a:path w="11576" h="10754" extrusionOk="0">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9804" name="Google Shape;9804;p132"/>
              <p:cNvGrpSpPr/>
              <p:nvPr/>
            </p:nvGrpSpPr>
            <p:grpSpPr>
              <a:xfrm>
                <a:off x="1398451" y="2012951"/>
                <a:ext cx="518255" cy="340828"/>
                <a:chOff x="1398451" y="2012951"/>
                <a:chExt cx="518255" cy="340828"/>
              </a:xfrm>
            </p:grpSpPr>
            <p:sp>
              <p:nvSpPr>
                <p:cNvPr id="9805" name="Google Shape;9805;p132"/>
                <p:cNvSpPr/>
                <p:nvPr/>
              </p:nvSpPr>
              <p:spPr>
                <a:xfrm>
                  <a:off x="1398451" y="2133928"/>
                  <a:ext cx="102166" cy="99017"/>
                </a:xfrm>
                <a:custGeom>
                  <a:avLst/>
                  <a:gdLst/>
                  <a:ahLst/>
                  <a:cxnLst/>
                  <a:rect l="l" t="t" r="r" b="b"/>
                  <a:pathLst>
                    <a:path w="15346" h="14873" extrusionOk="0">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806" name="Google Shape;9806;p132"/>
                <p:cNvGrpSpPr/>
                <p:nvPr/>
              </p:nvGrpSpPr>
              <p:grpSpPr>
                <a:xfrm>
                  <a:off x="1616453" y="2012951"/>
                  <a:ext cx="300253" cy="340828"/>
                  <a:chOff x="1616453" y="2013538"/>
                  <a:chExt cx="300253" cy="340828"/>
                </a:xfrm>
              </p:grpSpPr>
              <p:sp>
                <p:nvSpPr>
                  <p:cNvPr id="9807" name="Google Shape;9807;p132"/>
                  <p:cNvSpPr/>
                  <p:nvPr/>
                </p:nvSpPr>
                <p:spPr>
                  <a:xfrm>
                    <a:off x="1631387" y="2183474"/>
                    <a:ext cx="85283" cy="74624"/>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8" name="Google Shape;9808;p132"/>
                  <p:cNvSpPr/>
                  <p:nvPr/>
                </p:nvSpPr>
                <p:spPr>
                  <a:xfrm>
                    <a:off x="1716447" y="2048220"/>
                    <a:ext cx="82400" cy="61076"/>
                  </a:xfrm>
                  <a:custGeom>
                    <a:avLst/>
                    <a:gdLst/>
                    <a:ahLst/>
                    <a:cxnLst/>
                    <a:rect l="l" t="t" r="r" b="b"/>
                    <a:pathLst>
                      <a:path w="12377" h="9174" fill="none" extrusionOk="0">
                        <a:moveTo>
                          <a:pt x="1" y="9174"/>
                        </a:moveTo>
                        <a:cubicBezTo>
                          <a:pt x="1635" y="3870"/>
                          <a:pt x="6539" y="0"/>
                          <a:pt x="12376"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9" name="Google Shape;9809;p132"/>
                  <p:cNvSpPr/>
                  <p:nvPr/>
                </p:nvSpPr>
                <p:spPr>
                  <a:xfrm>
                    <a:off x="1716447" y="2257422"/>
                    <a:ext cx="82400" cy="61083"/>
                  </a:xfrm>
                  <a:custGeom>
                    <a:avLst/>
                    <a:gdLst/>
                    <a:ahLst/>
                    <a:cxnLst/>
                    <a:rect l="l" t="t" r="r" b="b"/>
                    <a:pathLst>
                      <a:path w="12377" h="9175" fill="none" extrusionOk="0">
                        <a:moveTo>
                          <a:pt x="1" y="1"/>
                        </a:moveTo>
                        <a:cubicBezTo>
                          <a:pt x="1635" y="5305"/>
                          <a:pt x="6539" y="9174"/>
                          <a:pt x="12376" y="9174"/>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0" name="Google Shape;9810;p132"/>
                  <p:cNvSpPr/>
                  <p:nvPr/>
                </p:nvSpPr>
                <p:spPr>
                  <a:xfrm>
                    <a:off x="1631387" y="2109073"/>
                    <a:ext cx="85283" cy="74398"/>
                  </a:xfrm>
                  <a:custGeom>
                    <a:avLst/>
                    <a:gdLst/>
                    <a:ahLst/>
                    <a:cxnLst/>
                    <a:rect l="l" t="t" r="r" b="b"/>
                    <a:pathLst>
                      <a:path w="12810" h="11175" fill="none" extrusionOk="0">
                        <a:moveTo>
                          <a:pt x="1" y="11175"/>
                        </a:moveTo>
                        <a:cubicBezTo>
                          <a:pt x="6539" y="11175"/>
                          <a:pt x="10275" y="7105"/>
                          <a:pt x="12810"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1" name="Google Shape;9811;p132"/>
                  <p:cNvSpPr/>
                  <p:nvPr/>
                </p:nvSpPr>
                <p:spPr>
                  <a:xfrm>
                    <a:off x="1616453" y="2163114"/>
                    <a:ext cx="42868" cy="40491"/>
                  </a:xfrm>
                  <a:custGeom>
                    <a:avLst/>
                    <a:gdLst/>
                    <a:ahLst/>
                    <a:cxnLst/>
                    <a:rect l="l" t="t" r="r" b="b"/>
                    <a:pathLst>
                      <a:path w="6439" h="6082" extrusionOk="0">
                        <a:moveTo>
                          <a:pt x="3241" y="0"/>
                        </a:moveTo>
                        <a:cubicBezTo>
                          <a:pt x="3118" y="0"/>
                          <a:pt x="2994" y="8"/>
                          <a:pt x="2869" y="23"/>
                        </a:cubicBezTo>
                        <a:cubicBezTo>
                          <a:pt x="1168" y="223"/>
                          <a:pt x="0" y="1724"/>
                          <a:pt x="200" y="3392"/>
                        </a:cubicBezTo>
                        <a:cubicBezTo>
                          <a:pt x="386" y="4937"/>
                          <a:pt x="1717" y="6082"/>
                          <a:pt x="3239" y="6082"/>
                        </a:cubicBezTo>
                        <a:cubicBezTo>
                          <a:pt x="3359" y="6082"/>
                          <a:pt x="3481" y="6075"/>
                          <a:pt x="3603" y="6060"/>
                        </a:cubicBezTo>
                        <a:cubicBezTo>
                          <a:pt x="5271" y="5860"/>
                          <a:pt x="6438" y="4326"/>
                          <a:pt x="6238" y="2658"/>
                        </a:cubicBezTo>
                        <a:cubicBezTo>
                          <a:pt x="6053" y="1115"/>
                          <a:pt x="4754" y="0"/>
                          <a:pt x="324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2" name="Google Shape;9812;p132"/>
                  <p:cNvSpPr/>
                  <p:nvPr/>
                </p:nvSpPr>
                <p:spPr>
                  <a:xfrm>
                    <a:off x="1784849" y="2299227"/>
                    <a:ext cx="28654" cy="38514"/>
                  </a:xfrm>
                  <a:custGeom>
                    <a:avLst/>
                    <a:gdLst/>
                    <a:ahLst/>
                    <a:cxnLst/>
                    <a:rect l="l" t="t" r="r" b="b"/>
                    <a:pathLst>
                      <a:path w="4304" h="5785" extrusionOk="0">
                        <a:moveTo>
                          <a:pt x="509" y="0"/>
                        </a:moveTo>
                        <a:cubicBezTo>
                          <a:pt x="247" y="0"/>
                          <a:pt x="1" y="203"/>
                          <a:pt x="1" y="493"/>
                        </a:cubicBezTo>
                        <a:lnTo>
                          <a:pt x="1" y="5264"/>
                        </a:lnTo>
                        <a:cubicBezTo>
                          <a:pt x="1" y="5561"/>
                          <a:pt x="240" y="5784"/>
                          <a:pt x="499" y="5784"/>
                        </a:cubicBezTo>
                        <a:cubicBezTo>
                          <a:pt x="589" y="5784"/>
                          <a:pt x="682" y="5757"/>
                          <a:pt x="768" y="5697"/>
                        </a:cubicBezTo>
                        <a:lnTo>
                          <a:pt x="4037" y="3396"/>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3" name="Google Shape;9813;p132"/>
                  <p:cNvSpPr/>
                  <p:nvPr/>
                </p:nvSpPr>
                <p:spPr>
                  <a:xfrm>
                    <a:off x="1784849" y="2028946"/>
                    <a:ext cx="28654" cy="38547"/>
                  </a:xfrm>
                  <a:custGeom>
                    <a:avLst/>
                    <a:gdLst/>
                    <a:ahLst/>
                    <a:cxnLst/>
                    <a:rect l="l" t="t" r="r" b="b"/>
                    <a:pathLst>
                      <a:path w="4304" h="5790" extrusionOk="0">
                        <a:moveTo>
                          <a:pt x="509" y="1"/>
                        </a:moveTo>
                        <a:cubicBezTo>
                          <a:pt x="247" y="1"/>
                          <a:pt x="1" y="203"/>
                          <a:pt x="1" y="494"/>
                        </a:cubicBezTo>
                        <a:lnTo>
                          <a:pt x="1" y="5264"/>
                        </a:lnTo>
                        <a:cubicBezTo>
                          <a:pt x="1" y="5580"/>
                          <a:pt x="231" y="5790"/>
                          <a:pt x="485" y="5790"/>
                        </a:cubicBezTo>
                        <a:cubicBezTo>
                          <a:pt x="580" y="5790"/>
                          <a:pt x="677" y="5761"/>
                          <a:pt x="768" y="5697"/>
                        </a:cubicBezTo>
                        <a:lnTo>
                          <a:pt x="4037" y="3396"/>
                        </a:lnTo>
                        <a:cubicBezTo>
                          <a:pt x="4304" y="3196"/>
                          <a:pt x="4304" y="2795"/>
                          <a:pt x="4037" y="2595"/>
                        </a:cubicBezTo>
                        <a:lnTo>
                          <a:pt x="801" y="93"/>
                        </a:lnTo>
                        <a:cubicBezTo>
                          <a:pt x="710" y="29"/>
                          <a:pt x="608" y="1"/>
                          <a:pt x="50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814" name="Google Shape;9814;p132"/>
                  <p:cNvGrpSpPr/>
                  <p:nvPr/>
                </p:nvGrpSpPr>
                <p:grpSpPr>
                  <a:xfrm>
                    <a:off x="1839639" y="2013538"/>
                    <a:ext cx="77067" cy="340828"/>
                    <a:chOff x="1839639" y="2013538"/>
                    <a:chExt cx="77067" cy="340828"/>
                  </a:xfrm>
                </p:grpSpPr>
                <p:sp>
                  <p:nvSpPr>
                    <p:cNvPr id="9815" name="Google Shape;9815;p132"/>
                    <p:cNvSpPr/>
                    <p:nvPr/>
                  </p:nvSpPr>
                  <p:spPr>
                    <a:xfrm>
                      <a:off x="1839639" y="2282618"/>
                      <a:ext cx="77067" cy="71748"/>
                    </a:xfrm>
                    <a:custGeom>
                      <a:avLst/>
                      <a:gdLst/>
                      <a:ahLst/>
                      <a:cxnLst/>
                      <a:rect l="l" t="t" r="r" b="b"/>
                      <a:pathLst>
                        <a:path w="11576" h="10777" extrusionOk="0">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6" name="Google Shape;9816;p132"/>
                    <p:cNvSpPr/>
                    <p:nvPr/>
                  </p:nvSpPr>
                  <p:spPr>
                    <a:xfrm>
                      <a:off x="1839639" y="2013538"/>
                      <a:ext cx="77067" cy="71588"/>
                    </a:xfrm>
                    <a:custGeom>
                      <a:avLst/>
                      <a:gdLst/>
                      <a:ahLst/>
                      <a:cxnLst/>
                      <a:rect l="l" t="t" r="r" b="b"/>
                      <a:pathLst>
                        <a:path w="11576" h="10753" extrusionOk="0">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grpSp>
        <p:nvGrpSpPr>
          <p:cNvPr id="9817" name="Google Shape;9817;p132"/>
          <p:cNvGrpSpPr/>
          <p:nvPr/>
        </p:nvGrpSpPr>
        <p:grpSpPr>
          <a:xfrm>
            <a:off x="721136" y="3399503"/>
            <a:ext cx="1368681" cy="682918"/>
            <a:chOff x="724986" y="3605478"/>
            <a:chExt cx="1368681" cy="682918"/>
          </a:xfrm>
        </p:grpSpPr>
        <p:grpSp>
          <p:nvGrpSpPr>
            <p:cNvPr id="9818" name="Google Shape;9818;p132"/>
            <p:cNvGrpSpPr/>
            <p:nvPr/>
          </p:nvGrpSpPr>
          <p:grpSpPr>
            <a:xfrm>
              <a:off x="1289102" y="3823629"/>
              <a:ext cx="240442" cy="250435"/>
              <a:chOff x="-165066" y="3843615"/>
              <a:chExt cx="221259" cy="230455"/>
            </a:xfrm>
          </p:grpSpPr>
          <p:sp>
            <p:nvSpPr>
              <p:cNvPr id="9819" name="Google Shape;9819;p132"/>
              <p:cNvSpPr/>
              <p:nvPr/>
            </p:nvSpPr>
            <p:spPr>
              <a:xfrm>
                <a:off x="-165066" y="3843615"/>
                <a:ext cx="106189" cy="230455"/>
              </a:xfrm>
              <a:custGeom>
                <a:avLst/>
                <a:gdLst/>
                <a:ahLst/>
                <a:cxnLst/>
                <a:rect l="l" t="t" r="r" b="b"/>
                <a:pathLst>
                  <a:path w="9076" h="19697" extrusionOk="0">
                    <a:moveTo>
                      <a:pt x="7950" y="0"/>
                    </a:moveTo>
                    <a:cubicBezTo>
                      <a:pt x="7325" y="0"/>
                      <a:pt x="7031" y="353"/>
                      <a:pt x="6905" y="861"/>
                    </a:cubicBezTo>
                    <a:cubicBezTo>
                      <a:pt x="6789" y="843"/>
                      <a:pt x="6673" y="834"/>
                      <a:pt x="6560" y="834"/>
                    </a:cubicBezTo>
                    <a:cubicBezTo>
                      <a:pt x="5374" y="834"/>
                      <a:pt x="4369" y="1804"/>
                      <a:pt x="4378" y="3035"/>
                    </a:cubicBezTo>
                    <a:cubicBezTo>
                      <a:pt x="4378" y="3093"/>
                      <a:pt x="4384" y="3152"/>
                      <a:pt x="4388" y="3210"/>
                    </a:cubicBezTo>
                    <a:cubicBezTo>
                      <a:pt x="4095" y="3091"/>
                      <a:pt x="3789" y="3034"/>
                      <a:pt x="3486" y="3034"/>
                    </a:cubicBezTo>
                    <a:cubicBezTo>
                      <a:pt x="2814" y="3034"/>
                      <a:pt x="2155" y="3317"/>
                      <a:pt x="1689" y="3841"/>
                    </a:cubicBezTo>
                    <a:cubicBezTo>
                      <a:pt x="1013" y="4601"/>
                      <a:pt x="893" y="5704"/>
                      <a:pt x="1385" y="6594"/>
                    </a:cubicBezTo>
                    <a:cubicBezTo>
                      <a:pt x="0" y="7697"/>
                      <a:pt x="117" y="9839"/>
                      <a:pt x="1618" y="10780"/>
                    </a:cubicBezTo>
                    <a:cubicBezTo>
                      <a:pt x="664" y="11961"/>
                      <a:pt x="1036" y="13721"/>
                      <a:pt x="2388" y="14417"/>
                    </a:cubicBezTo>
                    <a:cubicBezTo>
                      <a:pt x="2375" y="14508"/>
                      <a:pt x="2372" y="14595"/>
                      <a:pt x="2372" y="14685"/>
                    </a:cubicBezTo>
                    <a:cubicBezTo>
                      <a:pt x="2372" y="15776"/>
                      <a:pt x="3106" y="16727"/>
                      <a:pt x="4161" y="17002"/>
                    </a:cubicBezTo>
                    <a:cubicBezTo>
                      <a:pt x="4473" y="17901"/>
                      <a:pt x="5317" y="18472"/>
                      <a:pt x="6226" y="18472"/>
                    </a:cubicBezTo>
                    <a:cubicBezTo>
                      <a:pt x="6429" y="18472"/>
                      <a:pt x="6635" y="18443"/>
                      <a:pt x="6840" y="18383"/>
                    </a:cubicBezTo>
                    <a:cubicBezTo>
                      <a:pt x="6888" y="19128"/>
                      <a:pt x="7157" y="19697"/>
                      <a:pt x="7953" y="19697"/>
                    </a:cubicBezTo>
                    <a:cubicBezTo>
                      <a:pt x="9074" y="19697"/>
                      <a:pt x="9059" y="18730"/>
                      <a:pt x="9075" y="18730"/>
                    </a:cubicBezTo>
                    <a:cubicBezTo>
                      <a:pt x="9075" y="18730"/>
                      <a:pt x="9075" y="18730"/>
                      <a:pt x="9075" y="18730"/>
                    </a:cubicBezTo>
                    <a:cubicBezTo>
                      <a:pt x="9072" y="18726"/>
                      <a:pt x="9046" y="1055"/>
                      <a:pt x="9033" y="1055"/>
                    </a:cubicBezTo>
                    <a:cubicBezTo>
                      <a:pt x="9033" y="1055"/>
                      <a:pt x="9033" y="1055"/>
                      <a:pt x="9033" y="1055"/>
                    </a:cubicBezTo>
                    <a:cubicBezTo>
                      <a:pt x="9014" y="919"/>
                      <a:pt x="8982" y="790"/>
                      <a:pt x="8936" y="660"/>
                    </a:cubicBezTo>
                    <a:cubicBezTo>
                      <a:pt x="8784" y="259"/>
                      <a:pt x="8490" y="0"/>
                      <a:pt x="7950"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0" name="Google Shape;9820;p132"/>
              <p:cNvSpPr/>
              <p:nvPr/>
            </p:nvSpPr>
            <p:spPr>
              <a:xfrm>
                <a:off x="-100985" y="3906105"/>
                <a:ext cx="41804" cy="52708"/>
              </a:xfrm>
              <a:custGeom>
                <a:avLst/>
                <a:gdLst/>
                <a:ahLst/>
                <a:cxnLst/>
                <a:rect l="l" t="t" r="r" b="b"/>
                <a:pathLst>
                  <a:path w="3573" h="4505" fill="none" extrusionOk="0">
                    <a:moveTo>
                      <a:pt x="3573" y="1"/>
                    </a:moveTo>
                    <a:cubicBezTo>
                      <a:pt x="3573" y="1"/>
                      <a:pt x="1" y="221"/>
                      <a:pt x="997" y="4504"/>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1" name="Google Shape;9821;p132"/>
              <p:cNvSpPr/>
              <p:nvPr/>
            </p:nvSpPr>
            <p:spPr>
              <a:xfrm>
                <a:off x="-86594" y="3875146"/>
                <a:ext cx="27296" cy="25717"/>
              </a:xfrm>
              <a:custGeom>
                <a:avLst/>
                <a:gdLst/>
                <a:ahLst/>
                <a:cxnLst/>
                <a:rect l="l" t="t" r="r" b="b"/>
                <a:pathLst>
                  <a:path w="2333" h="2198" fill="none" extrusionOk="0">
                    <a:moveTo>
                      <a:pt x="0" y="696"/>
                    </a:moveTo>
                    <a:cubicBezTo>
                      <a:pt x="0" y="696"/>
                      <a:pt x="2333" y="0"/>
                      <a:pt x="2333" y="219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2" name="Google Shape;9822;p132"/>
              <p:cNvSpPr/>
              <p:nvPr/>
            </p:nvSpPr>
            <p:spPr>
              <a:xfrm>
                <a:off x="-113855" y="3879078"/>
                <a:ext cx="8986" cy="21785"/>
              </a:xfrm>
              <a:custGeom>
                <a:avLst/>
                <a:gdLst/>
                <a:ahLst/>
                <a:cxnLst/>
                <a:rect l="l" t="t" r="r" b="b"/>
                <a:pathLst>
                  <a:path w="768" h="1862" fill="none" extrusionOk="0">
                    <a:moveTo>
                      <a:pt x="1" y="1"/>
                    </a:moveTo>
                    <a:cubicBezTo>
                      <a:pt x="1" y="1"/>
                      <a:pt x="1" y="1056"/>
                      <a:pt x="768" y="1861"/>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3" name="Google Shape;9823;p132"/>
              <p:cNvSpPr/>
              <p:nvPr/>
            </p:nvSpPr>
            <p:spPr>
              <a:xfrm>
                <a:off x="-148861" y="3908679"/>
                <a:ext cx="53340" cy="15538"/>
              </a:xfrm>
              <a:custGeom>
                <a:avLst/>
                <a:gdLst/>
                <a:ahLst/>
                <a:cxnLst/>
                <a:rect l="l" t="t" r="r" b="b"/>
                <a:pathLst>
                  <a:path w="4559" h="1328" fill="none" extrusionOk="0">
                    <a:moveTo>
                      <a:pt x="0" y="1030"/>
                    </a:moveTo>
                    <a:cubicBezTo>
                      <a:pt x="1301" y="1"/>
                      <a:pt x="2559" y="1327"/>
                      <a:pt x="2559" y="1327"/>
                    </a:cubicBezTo>
                    <a:cubicBezTo>
                      <a:pt x="2559" y="1327"/>
                      <a:pt x="2828" y="150"/>
                      <a:pt x="4559" y="642"/>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4" name="Google Shape;9824;p132"/>
              <p:cNvSpPr/>
              <p:nvPr/>
            </p:nvSpPr>
            <p:spPr>
              <a:xfrm>
                <a:off x="-137430" y="3963493"/>
                <a:ext cx="28092" cy="51948"/>
              </a:xfrm>
              <a:custGeom>
                <a:avLst/>
                <a:gdLst/>
                <a:ahLst/>
                <a:cxnLst/>
                <a:rect l="l" t="t" r="r" b="b"/>
                <a:pathLst>
                  <a:path w="2401" h="4440" fill="none" extrusionOk="0">
                    <a:moveTo>
                      <a:pt x="10" y="4439"/>
                    </a:moveTo>
                    <a:cubicBezTo>
                      <a:pt x="10" y="4439"/>
                      <a:pt x="0" y="2220"/>
                      <a:pt x="1718" y="2437"/>
                    </a:cubicBezTo>
                    <a:cubicBezTo>
                      <a:pt x="1718" y="2437"/>
                      <a:pt x="828" y="1217"/>
                      <a:pt x="2401" y="1"/>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5" name="Google Shape;9825;p132"/>
              <p:cNvSpPr/>
              <p:nvPr/>
            </p:nvSpPr>
            <p:spPr>
              <a:xfrm>
                <a:off x="-122021" y="4015429"/>
                <a:ext cx="12461" cy="32374"/>
              </a:xfrm>
              <a:custGeom>
                <a:avLst/>
                <a:gdLst/>
                <a:ahLst/>
                <a:cxnLst/>
                <a:rect l="l" t="t" r="r" b="b"/>
                <a:pathLst>
                  <a:path w="1065" h="2767" fill="none" extrusionOk="0">
                    <a:moveTo>
                      <a:pt x="1064" y="0"/>
                    </a:moveTo>
                    <a:cubicBezTo>
                      <a:pt x="1064" y="0"/>
                      <a:pt x="0" y="1146"/>
                      <a:pt x="702" y="276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6" name="Google Shape;9826;p132"/>
              <p:cNvSpPr/>
              <p:nvPr/>
            </p:nvSpPr>
            <p:spPr>
              <a:xfrm>
                <a:off x="-95533" y="4013124"/>
                <a:ext cx="36235" cy="21739"/>
              </a:xfrm>
              <a:custGeom>
                <a:avLst/>
                <a:gdLst/>
                <a:ahLst/>
                <a:cxnLst/>
                <a:rect l="l" t="t" r="r" b="b"/>
                <a:pathLst>
                  <a:path w="3097" h="1858" fill="none" extrusionOk="0">
                    <a:moveTo>
                      <a:pt x="3097" y="197"/>
                    </a:moveTo>
                    <a:cubicBezTo>
                      <a:pt x="1463" y="0"/>
                      <a:pt x="764" y="1579"/>
                      <a:pt x="764" y="1579"/>
                    </a:cubicBezTo>
                    <a:cubicBezTo>
                      <a:pt x="764" y="1579"/>
                      <a:pt x="334" y="1391"/>
                      <a:pt x="1" y="185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7" name="Google Shape;9827;p132"/>
              <p:cNvSpPr/>
              <p:nvPr/>
            </p:nvSpPr>
            <p:spPr>
              <a:xfrm>
                <a:off x="-123355" y="3941357"/>
                <a:ext cx="32000" cy="17913"/>
              </a:xfrm>
              <a:custGeom>
                <a:avLst/>
                <a:gdLst/>
                <a:ahLst/>
                <a:cxnLst/>
                <a:rect l="l" t="t" r="r" b="b"/>
                <a:pathLst>
                  <a:path w="2735" h="1531" fill="none" extrusionOk="0">
                    <a:moveTo>
                      <a:pt x="2735" y="0"/>
                    </a:moveTo>
                    <a:cubicBezTo>
                      <a:pt x="2735" y="0"/>
                      <a:pt x="1085" y="1530"/>
                      <a:pt x="1" y="0"/>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8" name="Google Shape;9828;p132"/>
              <p:cNvSpPr/>
              <p:nvPr/>
            </p:nvSpPr>
            <p:spPr>
              <a:xfrm>
                <a:off x="-91367" y="3973672"/>
                <a:ext cx="32070" cy="15807"/>
              </a:xfrm>
              <a:custGeom>
                <a:avLst/>
                <a:gdLst/>
                <a:ahLst/>
                <a:cxnLst/>
                <a:rect l="l" t="t" r="r" b="b"/>
                <a:pathLst>
                  <a:path w="2741" h="1351" fill="none" extrusionOk="0">
                    <a:moveTo>
                      <a:pt x="1" y="434"/>
                    </a:moveTo>
                    <a:cubicBezTo>
                      <a:pt x="1" y="434"/>
                      <a:pt x="1709" y="1"/>
                      <a:pt x="2741" y="1350"/>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9" name="Google Shape;9829;p132"/>
              <p:cNvSpPr/>
              <p:nvPr/>
            </p:nvSpPr>
            <p:spPr>
              <a:xfrm>
                <a:off x="-49996" y="3843615"/>
                <a:ext cx="106189" cy="230455"/>
              </a:xfrm>
              <a:custGeom>
                <a:avLst/>
                <a:gdLst/>
                <a:ahLst/>
                <a:cxnLst/>
                <a:rect l="l" t="t" r="r" b="b"/>
                <a:pathLst>
                  <a:path w="9076" h="19697" extrusionOk="0">
                    <a:moveTo>
                      <a:pt x="1127" y="0"/>
                    </a:moveTo>
                    <a:cubicBezTo>
                      <a:pt x="586" y="0"/>
                      <a:pt x="292" y="259"/>
                      <a:pt x="140" y="660"/>
                    </a:cubicBezTo>
                    <a:cubicBezTo>
                      <a:pt x="95" y="790"/>
                      <a:pt x="62" y="919"/>
                      <a:pt x="43" y="1055"/>
                    </a:cubicBezTo>
                    <a:cubicBezTo>
                      <a:pt x="43" y="1055"/>
                      <a:pt x="43" y="1055"/>
                      <a:pt x="43" y="1055"/>
                    </a:cubicBezTo>
                    <a:cubicBezTo>
                      <a:pt x="30" y="1055"/>
                      <a:pt x="4" y="18726"/>
                      <a:pt x="1" y="18730"/>
                    </a:cubicBezTo>
                    <a:cubicBezTo>
                      <a:pt x="1" y="18730"/>
                      <a:pt x="1" y="18730"/>
                      <a:pt x="1" y="18730"/>
                    </a:cubicBezTo>
                    <a:cubicBezTo>
                      <a:pt x="17" y="18730"/>
                      <a:pt x="3" y="19697"/>
                      <a:pt x="1123" y="19697"/>
                    </a:cubicBezTo>
                    <a:cubicBezTo>
                      <a:pt x="1919" y="19697"/>
                      <a:pt x="2188" y="19128"/>
                      <a:pt x="2236" y="18383"/>
                    </a:cubicBezTo>
                    <a:cubicBezTo>
                      <a:pt x="2441" y="18443"/>
                      <a:pt x="2647" y="18472"/>
                      <a:pt x="2850" y="18472"/>
                    </a:cubicBezTo>
                    <a:cubicBezTo>
                      <a:pt x="3758" y="18472"/>
                      <a:pt x="4600" y="17901"/>
                      <a:pt x="4915" y="17002"/>
                    </a:cubicBezTo>
                    <a:cubicBezTo>
                      <a:pt x="5970" y="16727"/>
                      <a:pt x="6704" y="15776"/>
                      <a:pt x="6704" y="14685"/>
                    </a:cubicBezTo>
                    <a:cubicBezTo>
                      <a:pt x="6704" y="14595"/>
                      <a:pt x="6698" y="14508"/>
                      <a:pt x="6688" y="14417"/>
                    </a:cubicBezTo>
                    <a:cubicBezTo>
                      <a:pt x="8040" y="13725"/>
                      <a:pt x="8412" y="11961"/>
                      <a:pt x="7458" y="10780"/>
                    </a:cubicBezTo>
                    <a:cubicBezTo>
                      <a:pt x="8956" y="9839"/>
                      <a:pt x="9076" y="7697"/>
                      <a:pt x="7691" y="6594"/>
                    </a:cubicBezTo>
                    <a:cubicBezTo>
                      <a:pt x="8183" y="5704"/>
                      <a:pt x="8060" y="4601"/>
                      <a:pt x="7387" y="3841"/>
                    </a:cubicBezTo>
                    <a:cubicBezTo>
                      <a:pt x="6921" y="3315"/>
                      <a:pt x="6264" y="3033"/>
                      <a:pt x="5593" y="3033"/>
                    </a:cubicBezTo>
                    <a:cubicBezTo>
                      <a:pt x="5289" y="3033"/>
                      <a:pt x="4982" y="3091"/>
                      <a:pt x="4689" y="3210"/>
                    </a:cubicBezTo>
                    <a:cubicBezTo>
                      <a:pt x="4692" y="3152"/>
                      <a:pt x="4695" y="3093"/>
                      <a:pt x="4695" y="3035"/>
                    </a:cubicBezTo>
                    <a:cubicBezTo>
                      <a:pt x="4704" y="1804"/>
                      <a:pt x="3702" y="834"/>
                      <a:pt x="2514" y="834"/>
                    </a:cubicBezTo>
                    <a:cubicBezTo>
                      <a:pt x="2400" y="834"/>
                      <a:pt x="2285" y="843"/>
                      <a:pt x="2168" y="861"/>
                    </a:cubicBezTo>
                    <a:cubicBezTo>
                      <a:pt x="2045" y="353"/>
                      <a:pt x="1751" y="0"/>
                      <a:pt x="1127" y="0"/>
                    </a:cubicBezTo>
                    <a:close/>
                  </a:path>
                </a:pathLst>
              </a:custGeom>
              <a:solidFill>
                <a:srgbClr val="4056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0" name="Google Shape;9830;p132"/>
              <p:cNvSpPr/>
              <p:nvPr/>
            </p:nvSpPr>
            <p:spPr>
              <a:xfrm>
                <a:off x="-49692" y="3906105"/>
                <a:ext cx="41804" cy="52708"/>
              </a:xfrm>
              <a:custGeom>
                <a:avLst/>
                <a:gdLst/>
                <a:ahLst/>
                <a:cxnLst/>
                <a:rect l="l" t="t" r="r" b="b"/>
                <a:pathLst>
                  <a:path w="3573" h="4505" fill="none" extrusionOk="0">
                    <a:moveTo>
                      <a:pt x="1" y="1"/>
                    </a:moveTo>
                    <a:cubicBezTo>
                      <a:pt x="1" y="1"/>
                      <a:pt x="3572" y="221"/>
                      <a:pt x="2573" y="4504"/>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1" name="Google Shape;9831;p132"/>
              <p:cNvSpPr/>
              <p:nvPr/>
            </p:nvSpPr>
            <p:spPr>
              <a:xfrm>
                <a:off x="-49575" y="3875146"/>
                <a:ext cx="27261" cy="25717"/>
              </a:xfrm>
              <a:custGeom>
                <a:avLst/>
                <a:gdLst/>
                <a:ahLst/>
                <a:cxnLst/>
                <a:rect l="l" t="t" r="r" b="b"/>
                <a:pathLst>
                  <a:path w="2330" h="2198" fill="none" extrusionOk="0">
                    <a:moveTo>
                      <a:pt x="2330" y="696"/>
                    </a:moveTo>
                    <a:cubicBezTo>
                      <a:pt x="2330" y="696"/>
                      <a:pt x="0" y="0"/>
                      <a:pt x="0" y="219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2" name="Google Shape;9832;p132"/>
              <p:cNvSpPr/>
              <p:nvPr/>
            </p:nvSpPr>
            <p:spPr>
              <a:xfrm>
                <a:off x="-4003" y="3879078"/>
                <a:ext cx="8986" cy="21785"/>
              </a:xfrm>
              <a:custGeom>
                <a:avLst/>
                <a:gdLst/>
                <a:ahLst/>
                <a:cxnLst/>
                <a:rect l="l" t="t" r="r" b="b"/>
                <a:pathLst>
                  <a:path w="768" h="1862" fill="none" extrusionOk="0">
                    <a:moveTo>
                      <a:pt x="767" y="1"/>
                    </a:moveTo>
                    <a:cubicBezTo>
                      <a:pt x="767" y="1"/>
                      <a:pt x="767" y="1056"/>
                      <a:pt x="1" y="1861"/>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3" name="Google Shape;9833;p132"/>
              <p:cNvSpPr/>
              <p:nvPr/>
            </p:nvSpPr>
            <p:spPr>
              <a:xfrm>
                <a:off x="-13352" y="3908679"/>
                <a:ext cx="53352" cy="15538"/>
              </a:xfrm>
              <a:custGeom>
                <a:avLst/>
                <a:gdLst/>
                <a:ahLst/>
                <a:cxnLst/>
                <a:rect l="l" t="t" r="r" b="b"/>
                <a:pathLst>
                  <a:path w="4560" h="1328" fill="none" extrusionOk="0">
                    <a:moveTo>
                      <a:pt x="4559" y="1030"/>
                    </a:moveTo>
                    <a:cubicBezTo>
                      <a:pt x="3258" y="1"/>
                      <a:pt x="1997" y="1327"/>
                      <a:pt x="1997" y="1327"/>
                    </a:cubicBezTo>
                    <a:cubicBezTo>
                      <a:pt x="1997" y="1327"/>
                      <a:pt x="1731" y="150"/>
                      <a:pt x="1" y="642"/>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4" name="Google Shape;9834;p132"/>
              <p:cNvSpPr/>
              <p:nvPr/>
            </p:nvSpPr>
            <p:spPr>
              <a:xfrm>
                <a:off x="466" y="3963493"/>
                <a:ext cx="28092" cy="51948"/>
              </a:xfrm>
              <a:custGeom>
                <a:avLst/>
                <a:gdLst/>
                <a:ahLst/>
                <a:cxnLst/>
                <a:rect l="l" t="t" r="r" b="b"/>
                <a:pathLst>
                  <a:path w="2401" h="4440" fill="none" extrusionOk="0">
                    <a:moveTo>
                      <a:pt x="2391" y="4439"/>
                    </a:moveTo>
                    <a:cubicBezTo>
                      <a:pt x="2391" y="4439"/>
                      <a:pt x="2401" y="2220"/>
                      <a:pt x="683" y="2437"/>
                    </a:cubicBezTo>
                    <a:cubicBezTo>
                      <a:pt x="683" y="2437"/>
                      <a:pt x="1573" y="1217"/>
                      <a:pt x="0" y="1"/>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5" name="Google Shape;9835;p132"/>
              <p:cNvSpPr/>
              <p:nvPr/>
            </p:nvSpPr>
            <p:spPr>
              <a:xfrm>
                <a:off x="688" y="4015429"/>
                <a:ext cx="12472" cy="32374"/>
              </a:xfrm>
              <a:custGeom>
                <a:avLst/>
                <a:gdLst/>
                <a:ahLst/>
                <a:cxnLst/>
                <a:rect l="l" t="t" r="r" b="b"/>
                <a:pathLst>
                  <a:path w="1066" h="2767" fill="none" extrusionOk="0">
                    <a:moveTo>
                      <a:pt x="1" y="0"/>
                    </a:moveTo>
                    <a:cubicBezTo>
                      <a:pt x="1" y="0"/>
                      <a:pt x="1065" y="1146"/>
                      <a:pt x="363" y="276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6" name="Google Shape;9836;p132"/>
              <p:cNvSpPr/>
              <p:nvPr/>
            </p:nvSpPr>
            <p:spPr>
              <a:xfrm>
                <a:off x="-49575" y="4013124"/>
                <a:ext cx="36235" cy="21739"/>
              </a:xfrm>
              <a:custGeom>
                <a:avLst/>
                <a:gdLst/>
                <a:ahLst/>
                <a:cxnLst/>
                <a:rect l="l" t="t" r="r" b="b"/>
                <a:pathLst>
                  <a:path w="3097" h="1858" fill="none" extrusionOk="0">
                    <a:moveTo>
                      <a:pt x="0" y="197"/>
                    </a:moveTo>
                    <a:cubicBezTo>
                      <a:pt x="1631" y="0"/>
                      <a:pt x="2330" y="1579"/>
                      <a:pt x="2330" y="1579"/>
                    </a:cubicBezTo>
                    <a:cubicBezTo>
                      <a:pt x="2330" y="1579"/>
                      <a:pt x="2763" y="1391"/>
                      <a:pt x="3097" y="185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7" name="Google Shape;9837;p132"/>
              <p:cNvSpPr/>
              <p:nvPr/>
            </p:nvSpPr>
            <p:spPr>
              <a:xfrm>
                <a:off x="-17517" y="3941357"/>
                <a:ext cx="32000" cy="17913"/>
              </a:xfrm>
              <a:custGeom>
                <a:avLst/>
                <a:gdLst/>
                <a:ahLst/>
                <a:cxnLst/>
                <a:rect l="l" t="t" r="r" b="b"/>
                <a:pathLst>
                  <a:path w="2735" h="1531" fill="none" extrusionOk="0">
                    <a:moveTo>
                      <a:pt x="1" y="0"/>
                    </a:moveTo>
                    <a:cubicBezTo>
                      <a:pt x="1" y="0"/>
                      <a:pt x="1651" y="1530"/>
                      <a:pt x="2734" y="0"/>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8" name="Google Shape;9838;p132"/>
              <p:cNvSpPr/>
              <p:nvPr/>
            </p:nvSpPr>
            <p:spPr>
              <a:xfrm>
                <a:off x="-49575" y="3973672"/>
                <a:ext cx="32070" cy="15807"/>
              </a:xfrm>
              <a:custGeom>
                <a:avLst/>
                <a:gdLst/>
                <a:ahLst/>
                <a:cxnLst/>
                <a:rect l="l" t="t" r="r" b="b"/>
                <a:pathLst>
                  <a:path w="2741" h="1351" fill="none" extrusionOk="0">
                    <a:moveTo>
                      <a:pt x="2741" y="434"/>
                    </a:moveTo>
                    <a:cubicBezTo>
                      <a:pt x="2741" y="434"/>
                      <a:pt x="1032" y="1"/>
                      <a:pt x="0" y="1350"/>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39" name="Google Shape;9839;p132"/>
            <p:cNvGrpSpPr/>
            <p:nvPr/>
          </p:nvGrpSpPr>
          <p:grpSpPr>
            <a:xfrm>
              <a:off x="724986" y="3605478"/>
              <a:ext cx="1368681" cy="682918"/>
              <a:chOff x="724986" y="3605478"/>
              <a:chExt cx="1368681" cy="682918"/>
            </a:xfrm>
          </p:grpSpPr>
          <p:grpSp>
            <p:nvGrpSpPr>
              <p:cNvPr id="9840" name="Google Shape;9840;p132"/>
              <p:cNvGrpSpPr/>
              <p:nvPr/>
            </p:nvGrpSpPr>
            <p:grpSpPr>
              <a:xfrm>
                <a:off x="1498221" y="4047614"/>
                <a:ext cx="529172" cy="240783"/>
                <a:chOff x="1498221" y="4047614"/>
                <a:chExt cx="529172" cy="240783"/>
              </a:xfrm>
            </p:grpSpPr>
            <p:grpSp>
              <p:nvGrpSpPr>
                <p:cNvPr id="9841" name="Google Shape;9841;p132"/>
                <p:cNvGrpSpPr/>
                <p:nvPr/>
              </p:nvGrpSpPr>
              <p:grpSpPr>
                <a:xfrm>
                  <a:off x="1826655" y="4224370"/>
                  <a:ext cx="200738" cy="25631"/>
                  <a:chOff x="1826655" y="4224370"/>
                  <a:chExt cx="200738" cy="25631"/>
                </a:xfrm>
              </p:grpSpPr>
              <p:sp>
                <p:nvSpPr>
                  <p:cNvPr id="9842" name="Google Shape;9842;p132"/>
                  <p:cNvSpPr/>
                  <p:nvPr/>
                </p:nvSpPr>
                <p:spPr>
                  <a:xfrm>
                    <a:off x="1826655" y="4238011"/>
                    <a:ext cx="175094" cy="5"/>
                  </a:xfrm>
                  <a:custGeom>
                    <a:avLst/>
                    <a:gdLst/>
                    <a:ahLst/>
                    <a:cxnLst/>
                    <a:rect l="l" t="t" r="r" b="b"/>
                    <a:pathLst>
                      <a:path w="36535" h="1" fill="none" extrusionOk="0">
                        <a:moveTo>
                          <a:pt x="1" y="0"/>
                        </a:moveTo>
                        <a:lnTo>
                          <a:pt x="36535"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3" name="Google Shape;9843;p132"/>
                  <p:cNvSpPr/>
                  <p:nvPr/>
                </p:nvSpPr>
                <p:spPr>
                  <a:xfrm>
                    <a:off x="2000728" y="4224370"/>
                    <a:ext cx="26665" cy="25631"/>
                  </a:xfrm>
                  <a:custGeom>
                    <a:avLst/>
                    <a:gdLst/>
                    <a:ahLst/>
                    <a:cxnLst/>
                    <a:rect l="l" t="t" r="r" b="b"/>
                    <a:pathLst>
                      <a:path w="5564" h="5351" extrusionOk="0">
                        <a:moveTo>
                          <a:pt x="2887" y="0"/>
                        </a:moveTo>
                        <a:cubicBezTo>
                          <a:pt x="2190" y="0"/>
                          <a:pt x="1506" y="271"/>
                          <a:pt x="996" y="783"/>
                        </a:cubicBezTo>
                        <a:cubicBezTo>
                          <a:pt x="230" y="1550"/>
                          <a:pt x="0" y="2699"/>
                          <a:pt x="416" y="3698"/>
                        </a:cubicBezTo>
                        <a:cubicBezTo>
                          <a:pt x="828" y="4698"/>
                          <a:pt x="1806" y="5351"/>
                          <a:pt x="2886" y="5351"/>
                        </a:cubicBezTo>
                        <a:cubicBezTo>
                          <a:pt x="4363" y="5351"/>
                          <a:pt x="5560" y="4150"/>
                          <a:pt x="5563" y="2677"/>
                        </a:cubicBezTo>
                        <a:cubicBezTo>
                          <a:pt x="5560" y="1593"/>
                          <a:pt x="4911" y="619"/>
                          <a:pt x="3911" y="203"/>
                        </a:cubicBezTo>
                        <a:cubicBezTo>
                          <a:pt x="3580" y="67"/>
                          <a:pt x="3232" y="0"/>
                          <a:pt x="2887"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44" name="Google Shape;9844;p132"/>
                <p:cNvGrpSpPr/>
                <p:nvPr/>
              </p:nvGrpSpPr>
              <p:grpSpPr>
                <a:xfrm>
                  <a:off x="1498221" y="4047614"/>
                  <a:ext cx="328444" cy="240783"/>
                  <a:chOff x="1498221" y="4047614"/>
                  <a:chExt cx="328444" cy="240783"/>
                </a:xfrm>
              </p:grpSpPr>
              <p:sp>
                <p:nvSpPr>
                  <p:cNvPr id="9845" name="Google Shape;9845;p132"/>
                  <p:cNvSpPr/>
                  <p:nvPr/>
                </p:nvSpPr>
                <p:spPr>
                  <a:xfrm>
                    <a:off x="1648778" y="4185661"/>
                    <a:ext cx="177888" cy="102736"/>
                  </a:xfrm>
                  <a:custGeom>
                    <a:avLst/>
                    <a:gdLst/>
                    <a:ahLst/>
                    <a:cxnLst/>
                    <a:rect l="l" t="t" r="r" b="b"/>
                    <a:pathLst>
                      <a:path w="37118" h="21448" extrusionOk="0">
                        <a:moveTo>
                          <a:pt x="4950" y="1"/>
                        </a:moveTo>
                        <a:cubicBezTo>
                          <a:pt x="2218" y="1"/>
                          <a:pt x="0" y="2679"/>
                          <a:pt x="0" y="5984"/>
                        </a:cubicBezTo>
                        <a:lnTo>
                          <a:pt x="0" y="15461"/>
                        </a:lnTo>
                        <a:cubicBezTo>
                          <a:pt x="0" y="18766"/>
                          <a:pt x="2218" y="21447"/>
                          <a:pt x="4950" y="21447"/>
                        </a:cubicBezTo>
                        <a:lnTo>
                          <a:pt x="32168" y="21447"/>
                        </a:lnTo>
                        <a:cubicBezTo>
                          <a:pt x="34904" y="21447"/>
                          <a:pt x="37118" y="18766"/>
                          <a:pt x="37118" y="15461"/>
                        </a:cubicBezTo>
                        <a:lnTo>
                          <a:pt x="37118" y="5984"/>
                        </a:lnTo>
                        <a:cubicBezTo>
                          <a:pt x="37118" y="2679"/>
                          <a:pt x="34904" y="1"/>
                          <a:pt x="32168" y="1"/>
                        </a:cubicBezTo>
                        <a:close/>
                      </a:path>
                    </a:pathLst>
                  </a:custGeom>
                  <a:solidFill>
                    <a:srgbClr val="213B55"/>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846" name="Google Shape;9846;p132"/>
                  <p:cNvGrpSpPr/>
                  <p:nvPr/>
                </p:nvGrpSpPr>
                <p:grpSpPr>
                  <a:xfrm>
                    <a:off x="1498221" y="4047614"/>
                    <a:ext cx="150566" cy="190416"/>
                    <a:chOff x="1498221" y="4047614"/>
                    <a:chExt cx="150566" cy="190416"/>
                  </a:xfrm>
                </p:grpSpPr>
                <p:sp>
                  <p:nvSpPr>
                    <p:cNvPr id="9847" name="Google Shape;9847;p132"/>
                    <p:cNvSpPr/>
                    <p:nvPr/>
                  </p:nvSpPr>
                  <p:spPr>
                    <a:xfrm>
                      <a:off x="1510686" y="4060421"/>
                      <a:ext cx="138101" cy="177608"/>
                    </a:xfrm>
                    <a:custGeom>
                      <a:avLst/>
                      <a:gdLst/>
                      <a:ahLst/>
                      <a:cxnLst/>
                      <a:rect l="l" t="t" r="r" b="b"/>
                      <a:pathLst>
                        <a:path w="28816" h="37079" fill="none" extrusionOk="0">
                          <a:moveTo>
                            <a:pt x="28815" y="37078"/>
                          </a:moveTo>
                          <a:lnTo>
                            <a:pt x="17922" y="37078"/>
                          </a:lnTo>
                          <a:cubicBezTo>
                            <a:pt x="14829" y="37078"/>
                            <a:pt x="14212" y="33613"/>
                            <a:pt x="14212" y="33613"/>
                          </a:cubicBezTo>
                          <a:lnTo>
                            <a:pt x="14212" y="10631"/>
                          </a:lnTo>
                          <a:lnTo>
                            <a:pt x="0" y="10631"/>
                          </a:lnTo>
                          <a:lnTo>
                            <a:pt x="0"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8" name="Google Shape;9848;p132"/>
                    <p:cNvSpPr/>
                    <p:nvPr/>
                  </p:nvSpPr>
                  <p:spPr>
                    <a:xfrm>
                      <a:off x="1498221" y="4047614"/>
                      <a:ext cx="26646" cy="25622"/>
                    </a:xfrm>
                    <a:custGeom>
                      <a:avLst/>
                      <a:gdLst/>
                      <a:ahLst/>
                      <a:cxnLst/>
                      <a:rect l="l" t="t" r="r" b="b"/>
                      <a:pathLst>
                        <a:path w="5560" h="5349" extrusionOk="0">
                          <a:moveTo>
                            <a:pt x="2886" y="1"/>
                          </a:moveTo>
                          <a:cubicBezTo>
                            <a:pt x="1806" y="1"/>
                            <a:pt x="828" y="654"/>
                            <a:pt x="416" y="1653"/>
                          </a:cubicBezTo>
                          <a:cubicBezTo>
                            <a:pt x="0" y="2649"/>
                            <a:pt x="230" y="3802"/>
                            <a:pt x="996" y="4564"/>
                          </a:cubicBezTo>
                          <a:cubicBezTo>
                            <a:pt x="1506" y="5077"/>
                            <a:pt x="2190" y="5349"/>
                            <a:pt x="2886" y="5349"/>
                          </a:cubicBezTo>
                          <a:cubicBezTo>
                            <a:pt x="3232" y="5349"/>
                            <a:pt x="3580" y="5282"/>
                            <a:pt x="3911" y="5144"/>
                          </a:cubicBezTo>
                          <a:cubicBezTo>
                            <a:pt x="4910" y="4732"/>
                            <a:pt x="5560" y="3758"/>
                            <a:pt x="5560" y="2675"/>
                          </a:cubicBezTo>
                          <a:cubicBezTo>
                            <a:pt x="5560" y="1197"/>
                            <a:pt x="4363"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9849" name="Google Shape;9849;p132"/>
              <p:cNvGrpSpPr/>
              <p:nvPr/>
            </p:nvGrpSpPr>
            <p:grpSpPr>
              <a:xfrm>
                <a:off x="1560718" y="3800594"/>
                <a:ext cx="532948" cy="302090"/>
                <a:chOff x="1560718" y="3800594"/>
                <a:chExt cx="532948" cy="302090"/>
              </a:xfrm>
            </p:grpSpPr>
            <p:grpSp>
              <p:nvGrpSpPr>
                <p:cNvPr id="9850" name="Google Shape;9850;p132"/>
                <p:cNvGrpSpPr/>
                <p:nvPr/>
              </p:nvGrpSpPr>
              <p:grpSpPr>
                <a:xfrm>
                  <a:off x="1912179" y="3827344"/>
                  <a:ext cx="181487" cy="25631"/>
                  <a:chOff x="1912179" y="3827344"/>
                  <a:chExt cx="181487" cy="25631"/>
                </a:xfrm>
              </p:grpSpPr>
              <p:sp>
                <p:nvSpPr>
                  <p:cNvPr id="9851" name="Google Shape;9851;p132"/>
                  <p:cNvSpPr/>
                  <p:nvPr/>
                </p:nvSpPr>
                <p:spPr>
                  <a:xfrm>
                    <a:off x="2067020" y="3827344"/>
                    <a:ext cx="26646" cy="25631"/>
                  </a:xfrm>
                  <a:custGeom>
                    <a:avLst/>
                    <a:gdLst/>
                    <a:ahLst/>
                    <a:cxnLst/>
                    <a:rect l="l" t="t" r="r" b="b"/>
                    <a:pathLst>
                      <a:path w="5560" h="5351" extrusionOk="0">
                        <a:moveTo>
                          <a:pt x="2886" y="0"/>
                        </a:moveTo>
                        <a:cubicBezTo>
                          <a:pt x="1806" y="0"/>
                          <a:pt x="828" y="653"/>
                          <a:pt x="416" y="1653"/>
                        </a:cubicBezTo>
                        <a:cubicBezTo>
                          <a:pt x="0" y="2652"/>
                          <a:pt x="230" y="3801"/>
                          <a:pt x="993" y="4567"/>
                        </a:cubicBezTo>
                        <a:cubicBezTo>
                          <a:pt x="1505" y="5080"/>
                          <a:pt x="2190" y="5351"/>
                          <a:pt x="2887" y="5351"/>
                        </a:cubicBezTo>
                        <a:cubicBezTo>
                          <a:pt x="3232" y="5351"/>
                          <a:pt x="3580" y="5284"/>
                          <a:pt x="3911" y="5148"/>
                        </a:cubicBezTo>
                        <a:cubicBezTo>
                          <a:pt x="4910" y="4732"/>
                          <a:pt x="5560" y="3758"/>
                          <a:pt x="5560" y="2678"/>
                        </a:cubicBezTo>
                        <a:cubicBezTo>
                          <a:pt x="5560" y="1200"/>
                          <a:pt x="4363" y="0"/>
                          <a:pt x="288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2" name="Google Shape;9852;p132"/>
                  <p:cNvSpPr/>
                  <p:nvPr/>
                </p:nvSpPr>
                <p:spPr>
                  <a:xfrm>
                    <a:off x="1912179" y="3842838"/>
                    <a:ext cx="156825" cy="5"/>
                  </a:xfrm>
                  <a:custGeom>
                    <a:avLst/>
                    <a:gdLst/>
                    <a:ahLst/>
                    <a:cxnLst/>
                    <a:rect l="l" t="t" r="r" b="b"/>
                    <a:pathLst>
                      <a:path w="32723" h="1" fill="none" extrusionOk="0">
                        <a:moveTo>
                          <a:pt x="1" y="1"/>
                        </a:moveTo>
                        <a:lnTo>
                          <a:pt x="327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53" name="Google Shape;9853;p132"/>
                <p:cNvGrpSpPr/>
                <p:nvPr/>
              </p:nvGrpSpPr>
              <p:grpSpPr>
                <a:xfrm>
                  <a:off x="1912179" y="4044505"/>
                  <a:ext cx="181487" cy="25622"/>
                  <a:chOff x="1912179" y="4044506"/>
                  <a:chExt cx="181487" cy="25622"/>
                </a:xfrm>
              </p:grpSpPr>
              <p:sp>
                <p:nvSpPr>
                  <p:cNvPr id="9854" name="Google Shape;9854;p132"/>
                  <p:cNvSpPr/>
                  <p:nvPr/>
                </p:nvSpPr>
                <p:spPr>
                  <a:xfrm>
                    <a:off x="2067020" y="4044505"/>
                    <a:ext cx="26646" cy="25622"/>
                  </a:xfrm>
                  <a:custGeom>
                    <a:avLst/>
                    <a:gdLst/>
                    <a:ahLst/>
                    <a:cxnLst/>
                    <a:rect l="l" t="t" r="r" b="b"/>
                    <a:pathLst>
                      <a:path w="5560" h="5349" extrusionOk="0">
                        <a:moveTo>
                          <a:pt x="2886" y="0"/>
                        </a:moveTo>
                        <a:cubicBezTo>
                          <a:pt x="1806" y="0"/>
                          <a:pt x="828" y="650"/>
                          <a:pt x="416" y="1649"/>
                        </a:cubicBezTo>
                        <a:cubicBezTo>
                          <a:pt x="0" y="2649"/>
                          <a:pt x="230" y="3802"/>
                          <a:pt x="993" y="4564"/>
                        </a:cubicBezTo>
                        <a:cubicBezTo>
                          <a:pt x="1505" y="5076"/>
                          <a:pt x="2190" y="5349"/>
                          <a:pt x="2887" y="5349"/>
                        </a:cubicBezTo>
                        <a:cubicBezTo>
                          <a:pt x="3232" y="5349"/>
                          <a:pt x="3580" y="5282"/>
                          <a:pt x="3911" y="5144"/>
                        </a:cubicBezTo>
                        <a:cubicBezTo>
                          <a:pt x="4910" y="4732"/>
                          <a:pt x="5560" y="3758"/>
                          <a:pt x="5560" y="2674"/>
                        </a:cubicBezTo>
                        <a:cubicBezTo>
                          <a:pt x="5560" y="1197"/>
                          <a:pt x="4363" y="0"/>
                          <a:pt x="288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5" name="Google Shape;9855;p132"/>
                  <p:cNvSpPr/>
                  <p:nvPr/>
                </p:nvSpPr>
                <p:spPr>
                  <a:xfrm>
                    <a:off x="1912179" y="4059966"/>
                    <a:ext cx="156825" cy="5"/>
                  </a:xfrm>
                  <a:custGeom>
                    <a:avLst/>
                    <a:gdLst/>
                    <a:ahLst/>
                    <a:cxnLst/>
                    <a:rect l="l" t="t" r="r" b="b"/>
                    <a:pathLst>
                      <a:path w="32723" h="1" fill="none" extrusionOk="0">
                        <a:moveTo>
                          <a:pt x="32723"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56" name="Google Shape;9856;p132"/>
                <p:cNvGrpSpPr/>
                <p:nvPr/>
              </p:nvGrpSpPr>
              <p:grpSpPr>
                <a:xfrm>
                  <a:off x="1560718" y="3800594"/>
                  <a:ext cx="351472" cy="302090"/>
                  <a:chOff x="1560718" y="3800594"/>
                  <a:chExt cx="351472" cy="302090"/>
                </a:xfrm>
              </p:grpSpPr>
              <p:grpSp>
                <p:nvGrpSpPr>
                  <p:cNvPr id="9857" name="Google Shape;9857;p132"/>
                  <p:cNvGrpSpPr/>
                  <p:nvPr/>
                </p:nvGrpSpPr>
                <p:grpSpPr>
                  <a:xfrm>
                    <a:off x="1560718" y="3842857"/>
                    <a:ext cx="173586" cy="217131"/>
                    <a:chOff x="1560718" y="3842857"/>
                    <a:chExt cx="173586" cy="217131"/>
                  </a:xfrm>
                </p:grpSpPr>
                <p:sp>
                  <p:nvSpPr>
                    <p:cNvPr id="9858" name="Google Shape;9858;p132"/>
                    <p:cNvSpPr/>
                    <p:nvPr/>
                  </p:nvSpPr>
                  <p:spPr>
                    <a:xfrm>
                      <a:off x="1560718" y="3951414"/>
                      <a:ext cx="84343" cy="5"/>
                    </a:xfrm>
                    <a:custGeom>
                      <a:avLst/>
                      <a:gdLst/>
                      <a:ahLst/>
                      <a:cxnLst/>
                      <a:rect l="l" t="t" r="r" b="b"/>
                      <a:pathLst>
                        <a:path w="17599" h="1" fill="none" extrusionOk="0">
                          <a:moveTo>
                            <a:pt x="1" y="0"/>
                          </a:moveTo>
                          <a:lnTo>
                            <a:pt x="17598"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9" name="Google Shape;9859;p132"/>
                    <p:cNvSpPr/>
                    <p:nvPr/>
                  </p:nvSpPr>
                  <p:spPr>
                    <a:xfrm>
                      <a:off x="1631242" y="3936509"/>
                      <a:ext cx="26646" cy="25622"/>
                    </a:xfrm>
                    <a:custGeom>
                      <a:avLst/>
                      <a:gdLst/>
                      <a:ahLst/>
                      <a:cxnLst/>
                      <a:rect l="l" t="t" r="r" b="b"/>
                      <a:pathLst>
                        <a:path w="5560" h="5349" extrusionOk="0">
                          <a:moveTo>
                            <a:pt x="2882" y="1"/>
                          </a:moveTo>
                          <a:cubicBezTo>
                            <a:pt x="1802" y="1"/>
                            <a:pt x="828" y="650"/>
                            <a:pt x="412" y="1649"/>
                          </a:cubicBezTo>
                          <a:cubicBezTo>
                            <a:pt x="0" y="2649"/>
                            <a:pt x="226" y="3798"/>
                            <a:pt x="993" y="4564"/>
                          </a:cubicBezTo>
                          <a:cubicBezTo>
                            <a:pt x="1502" y="5076"/>
                            <a:pt x="2187" y="5349"/>
                            <a:pt x="2883" y="5349"/>
                          </a:cubicBezTo>
                          <a:cubicBezTo>
                            <a:pt x="3228" y="5349"/>
                            <a:pt x="3576" y="5282"/>
                            <a:pt x="3907" y="5144"/>
                          </a:cubicBezTo>
                          <a:cubicBezTo>
                            <a:pt x="4907" y="4732"/>
                            <a:pt x="5556" y="3758"/>
                            <a:pt x="5560" y="2674"/>
                          </a:cubicBezTo>
                          <a:cubicBezTo>
                            <a:pt x="5560" y="1197"/>
                            <a:pt x="4360" y="1"/>
                            <a:pt x="288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0" name="Google Shape;9860;p132"/>
                    <p:cNvSpPr/>
                    <p:nvPr/>
                  </p:nvSpPr>
                  <p:spPr>
                    <a:xfrm>
                      <a:off x="1645054" y="3842857"/>
                      <a:ext cx="89251" cy="217131"/>
                    </a:xfrm>
                    <a:custGeom>
                      <a:avLst/>
                      <a:gdLst/>
                      <a:ahLst/>
                      <a:cxnLst/>
                      <a:rect l="l" t="t" r="r" b="b"/>
                      <a:pathLst>
                        <a:path w="18623" h="45330" fill="none" extrusionOk="0">
                          <a:moveTo>
                            <a:pt x="18623" y="45330"/>
                          </a:moveTo>
                          <a:lnTo>
                            <a:pt x="5625" y="45330"/>
                          </a:lnTo>
                          <a:cubicBezTo>
                            <a:pt x="2889" y="45330"/>
                            <a:pt x="0" y="42619"/>
                            <a:pt x="0" y="35634"/>
                          </a:cubicBezTo>
                          <a:lnTo>
                            <a:pt x="0" y="9697"/>
                          </a:lnTo>
                          <a:cubicBezTo>
                            <a:pt x="0" y="2711"/>
                            <a:pt x="2889" y="1"/>
                            <a:pt x="5625" y="1"/>
                          </a:cubicBezTo>
                          <a:lnTo>
                            <a:pt x="186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861" name="Google Shape;9861;p132"/>
                  <p:cNvSpPr/>
                  <p:nvPr/>
                </p:nvSpPr>
                <p:spPr>
                  <a:xfrm>
                    <a:off x="1733808" y="3800594"/>
                    <a:ext cx="177874" cy="102731"/>
                  </a:xfrm>
                  <a:custGeom>
                    <a:avLst/>
                    <a:gdLst/>
                    <a:ahLst/>
                    <a:cxnLst/>
                    <a:rect l="l" t="t" r="r" b="b"/>
                    <a:pathLst>
                      <a:path w="37115" h="21447" extrusionOk="0">
                        <a:moveTo>
                          <a:pt x="4951" y="0"/>
                        </a:moveTo>
                        <a:cubicBezTo>
                          <a:pt x="2215" y="0"/>
                          <a:pt x="1" y="2678"/>
                          <a:pt x="1" y="5983"/>
                        </a:cubicBezTo>
                        <a:lnTo>
                          <a:pt x="1" y="15460"/>
                        </a:lnTo>
                        <a:cubicBezTo>
                          <a:pt x="1" y="18765"/>
                          <a:pt x="2215" y="21446"/>
                          <a:pt x="4951" y="21446"/>
                        </a:cubicBezTo>
                        <a:lnTo>
                          <a:pt x="32168" y="21446"/>
                        </a:lnTo>
                        <a:cubicBezTo>
                          <a:pt x="34901" y="21446"/>
                          <a:pt x="37115" y="18765"/>
                          <a:pt x="37115" y="15460"/>
                        </a:cubicBezTo>
                        <a:lnTo>
                          <a:pt x="37115" y="5983"/>
                        </a:lnTo>
                        <a:cubicBezTo>
                          <a:pt x="37115" y="2678"/>
                          <a:pt x="34901" y="0"/>
                          <a:pt x="32168" y="0"/>
                        </a:cubicBezTo>
                        <a:close/>
                      </a:path>
                    </a:pathLst>
                  </a:custGeom>
                  <a:solidFill>
                    <a:srgbClr val="445D73"/>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2" name="Google Shape;9862;p132"/>
                  <p:cNvSpPr/>
                  <p:nvPr/>
                </p:nvSpPr>
                <p:spPr>
                  <a:xfrm>
                    <a:off x="1734297" y="3999967"/>
                    <a:ext cx="177893" cy="102717"/>
                  </a:xfrm>
                  <a:custGeom>
                    <a:avLst/>
                    <a:gdLst/>
                    <a:ahLst/>
                    <a:cxnLst/>
                    <a:rect l="l" t="t" r="r" b="b"/>
                    <a:pathLst>
                      <a:path w="37119" h="21444" extrusionOk="0">
                        <a:moveTo>
                          <a:pt x="4951" y="1"/>
                        </a:moveTo>
                        <a:cubicBezTo>
                          <a:pt x="2219" y="1"/>
                          <a:pt x="1" y="2678"/>
                          <a:pt x="1" y="5983"/>
                        </a:cubicBezTo>
                        <a:lnTo>
                          <a:pt x="1" y="15461"/>
                        </a:lnTo>
                        <a:cubicBezTo>
                          <a:pt x="1" y="18766"/>
                          <a:pt x="2219" y="21443"/>
                          <a:pt x="4951" y="21443"/>
                        </a:cubicBezTo>
                        <a:lnTo>
                          <a:pt x="32168" y="21443"/>
                        </a:lnTo>
                        <a:cubicBezTo>
                          <a:pt x="34901" y="21443"/>
                          <a:pt x="37119" y="18766"/>
                          <a:pt x="37119" y="15461"/>
                        </a:cubicBezTo>
                        <a:lnTo>
                          <a:pt x="37119" y="5983"/>
                        </a:lnTo>
                        <a:cubicBezTo>
                          <a:pt x="37119" y="2678"/>
                          <a:pt x="34901" y="1"/>
                          <a:pt x="32168" y="1"/>
                        </a:cubicBezTo>
                        <a:close/>
                      </a:path>
                    </a:pathLst>
                  </a:custGeom>
                  <a:solidFill>
                    <a:srgbClr val="869FB1"/>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9863" name="Google Shape;9863;p132"/>
              <p:cNvSpPr/>
              <p:nvPr/>
            </p:nvSpPr>
            <p:spPr>
              <a:xfrm>
                <a:off x="1258451" y="3798060"/>
                <a:ext cx="302718" cy="302541"/>
              </a:xfrm>
              <a:custGeom>
                <a:avLst/>
                <a:gdLst/>
                <a:ahLst/>
                <a:cxnLst/>
                <a:rect l="l" t="t" r="r" b="b"/>
                <a:pathLst>
                  <a:path w="63165" h="63161" fill="none" extrusionOk="0">
                    <a:moveTo>
                      <a:pt x="63165" y="31580"/>
                    </a:moveTo>
                    <a:cubicBezTo>
                      <a:pt x="63165" y="49021"/>
                      <a:pt x="49025" y="63161"/>
                      <a:pt x="31585" y="63161"/>
                    </a:cubicBezTo>
                    <a:cubicBezTo>
                      <a:pt x="14140" y="63161"/>
                      <a:pt x="1" y="49021"/>
                      <a:pt x="1" y="31580"/>
                    </a:cubicBezTo>
                    <a:cubicBezTo>
                      <a:pt x="1" y="14140"/>
                      <a:pt x="14140" y="0"/>
                      <a:pt x="31585" y="0"/>
                    </a:cubicBezTo>
                    <a:cubicBezTo>
                      <a:pt x="49025" y="0"/>
                      <a:pt x="63165" y="14140"/>
                      <a:pt x="63165" y="3158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864" name="Google Shape;9864;p132"/>
              <p:cNvGrpSpPr/>
              <p:nvPr/>
            </p:nvGrpSpPr>
            <p:grpSpPr>
              <a:xfrm>
                <a:off x="785350" y="3605478"/>
                <a:ext cx="535311" cy="249245"/>
                <a:chOff x="785350" y="3605478"/>
                <a:chExt cx="535311" cy="249245"/>
              </a:xfrm>
            </p:grpSpPr>
            <p:grpSp>
              <p:nvGrpSpPr>
                <p:cNvPr id="9865" name="Google Shape;9865;p132"/>
                <p:cNvGrpSpPr/>
                <p:nvPr/>
              </p:nvGrpSpPr>
              <p:grpSpPr>
                <a:xfrm>
                  <a:off x="785350" y="3605478"/>
                  <a:ext cx="376191" cy="102736"/>
                  <a:chOff x="785350" y="3605478"/>
                  <a:chExt cx="376191" cy="102736"/>
                </a:xfrm>
              </p:grpSpPr>
              <p:sp>
                <p:nvSpPr>
                  <p:cNvPr id="9866" name="Google Shape;9866;p132"/>
                  <p:cNvSpPr/>
                  <p:nvPr/>
                </p:nvSpPr>
                <p:spPr>
                  <a:xfrm>
                    <a:off x="808023" y="3655851"/>
                    <a:ext cx="175636" cy="5"/>
                  </a:xfrm>
                  <a:custGeom>
                    <a:avLst/>
                    <a:gdLst/>
                    <a:ahLst/>
                    <a:cxnLst/>
                    <a:rect l="l" t="t" r="r" b="b"/>
                    <a:pathLst>
                      <a:path w="36648" h="1" fill="none" extrusionOk="0">
                        <a:moveTo>
                          <a:pt x="36648"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7" name="Google Shape;9867;p132"/>
                  <p:cNvSpPr/>
                  <p:nvPr/>
                </p:nvSpPr>
                <p:spPr>
                  <a:xfrm>
                    <a:off x="785350" y="3643867"/>
                    <a:ext cx="25635" cy="25622"/>
                  </a:xfrm>
                  <a:custGeom>
                    <a:avLst/>
                    <a:gdLst/>
                    <a:ahLst/>
                    <a:cxnLst/>
                    <a:rect l="l" t="t" r="r" b="b"/>
                    <a:pathLst>
                      <a:path w="5349" h="5349" extrusionOk="0">
                        <a:moveTo>
                          <a:pt x="2674" y="0"/>
                        </a:moveTo>
                        <a:cubicBezTo>
                          <a:pt x="1197" y="0"/>
                          <a:pt x="0" y="1197"/>
                          <a:pt x="0" y="2674"/>
                        </a:cubicBezTo>
                        <a:cubicBezTo>
                          <a:pt x="0" y="4152"/>
                          <a:pt x="1197" y="5348"/>
                          <a:pt x="2674" y="5348"/>
                        </a:cubicBezTo>
                        <a:cubicBezTo>
                          <a:pt x="4152" y="5348"/>
                          <a:pt x="5348" y="4152"/>
                          <a:pt x="5348" y="2674"/>
                        </a:cubicBezTo>
                        <a:cubicBezTo>
                          <a:pt x="5348" y="1197"/>
                          <a:pt x="4152" y="0"/>
                          <a:pt x="267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8" name="Google Shape;9868;p132"/>
                  <p:cNvSpPr/>
                  <p:nvPr/>
                </p:nvSpPr>
                <p:spPr>
                  <a:xfrm>
                    <a:off x="983648" y="3605478"/>
                    <a:ext cx="177893" cy="102736"/>
                  </a:xfrm>
                  <a:custGeom>
                    <a:avLst/>
                    <a:gdLst/>
                    <a:ahLst/>
                    <a:cxnLst/>
                    <a:rect l="l" t="t" r="r" b="b"/>
                    <a:pathLst>
                      <a:path w="37119" h="21448" extrusionOk="0">
                        <a:moveTo>
                          <a:pt x="4951" y="1"/>
                        </a:moveTo>
                        <a:cubicBezTo>
                          <a:pt x="2219" y="1"/>
                          <a:pt x="1" y="2682"/>
                          <a:pt x="1" y="5987"/>
                        </a:cubicBezTo>
                        <a:lnTo>
                          <a:pt x="1" y="15464"/>
                        </a:lnTo>
                        <a:cubicBezTo>
                          <a:pt x="1" y="18769"/>
                          <a:pt x="2219" y="21447"/>
                          <a:pt x="4951" y="21447"/>
                        </a:cubicBezTo>
                        <a:lnTo>
                          <a:pt x="32172" y="21447"/>
                        </a:lnTo>
                        <a:cubicBezTo>
                          <a:pt x="34904" y="21447"/>
                          <a:pt x="37119" y="18769"/>
                          <a:pt x="37119" y="15464"/>
                        </a:cubicBezTo>
                        <a:lnTo>
                          <a:pt x="37119" y="5987"/>
                        </a:lnTo>
                        <a:cubicBezTo>
                          <a:pt x="37119" y="2682"/>
                          <a:pt x="34904" y="1"/>
                          <a:pt x="32172" y="1"/>
                        </a:cubicBezTo>
                        <a:close/>
                      </a:path>
                    </a:pathLst>
                  </a:custGeom>
                  <a:solidFill>
                    <a:srgbClr val="E3E9ED"/>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69" name="Google Shape;9869;p132"/>
                <p:cNvGrpSpPr/>
                <p:nvPr/>
              </p:nvGrpSpPr>
              <p:grpSpPr>
                <a:xfrm>
                  <a:off x="1161530" y="3655851"/>
                  <a:ext cx="159131" cy="198872"/>
                  <a:chOff x="1161530" y="3655851"/>
                  <a:chExt cx="159131" cy="198872"/>
                </a:xfrm>
              </p:grpSpPr>
              <p:sp>
                <p:nvSpPr>
                  <p:cNvPr id="9870" name="Google Shape;9870;p132"/>
                  <p:cNvSpPr/>
                  <p:nvPr/>
                </p:nvSpPr>
                <p:spPr>
                  <a:xfrm>
                    <a:off x="1161530" y="3655851"/>
                    <a:ext cx="146440" cy="186082"/>
                  </a:xfrm>
                  <a:custGeom>
                    <a:avLst/>
                    <a:gdLst/>
                    <a:ahLst/>
                    <a:cxnLst/>
                    <a:rect l="l" t="t" r="r" b="b"/>
                    <a:pathLst>
                      <a:path w="30556" h="38848" fill="none" extrusionOk="0">
                        <a:moveTo>
                          <a:pt x="1" y="1"/>
                        </a:moveTo>
                        <a:lnTo>
                          <a:pt x="12633" y="1"/>
                        </a:lnTo>
                        <a:cubicBezTo>
                          <a:pt x="15723" y="1"/>
                          <a:pt x="16343" y="3466"/>
                          <a:pt x="16343" y="3466"/>
                        </a:cubicBezTo>
                        <a:lnTo>
                          <a:pt x="16343" y="26448"/>
                        </a:lnTo>
                        <a:lnTo>
                          <a:pt x="30556" y="26448"/>
                        </a:lnTo>
                        <a:lnTo>
                          <a:pt x="30556"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1" name="Google Shape;9871;p132"/>
                  <p:cNvSpPr/>
                  <p:nvPr/>
                </p:nvSpPr>
                <p:spPr>
                  <a:xfrm>
                    <a:off x="1293991" y="3829092"/>
                    <a:ext cx="26670" cy="25631"/>
                  </a:xfrm>
                  <a:custGeom>
                    <a:avLst/>
                    <a:gdLst/>
                    <a:ahLst/>
                    <a:cxnLst/>
                    <a:rect l="l" t="t" r="r" b="b"/>
                    <a:pathLst>
                      <a:path w="5565" h="5351" extrusionOk="0">
                        <a:moveTo>
                          <a:pt x="2890" y="0"/>
                        </a:moveTo>
                        <a:cubicBezTo>
                          <a:pt x="1807" y="0"/>
                          <a:pt x="833" y="653"/>
                          <a:pt x="417" y="1653"/>
                        </a:cubicBezTo>
                        <a:cubicBezTo>
                          <a:pt x="1" y="2652"/>
                          <a:pt x="231" y="3801"/>
                          <a:pt x="997" y="4567"/>
                        </a:cubicBezTo>
                        <a:cubicBezTo>
                          <a:pt x="1509" y="5080"/>
                          <a:pt x="2193" y="5350"/>
                          <a:pt x="2888" y="5350"/>
                        </a:cubicBezTo>
                        <a:cubicBezTo>
                          <a:pt x="3233" y="5350"/>
                          <a:pt x="3580" y="5284"/>
                          <a:pt x="3912" y="5147"/>
                        </a:cubicBezTo>
                        <a:cubicBezTo>
                          <a:pt x="4911" y="4731"/>
                          <a:pt x="5564" y="3757"/>
                          <a:pt x="5564" y="2678"/>
                        </a:cubicBezTo>
                        <a:cubicBezTo>
                          <a:pt x="5564" y="1200"/>
                          <a:pt x="4364" y="0"/>
                          <a:pt x="28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872" name="Google Shape;9872;p132"/>
              <p:cNvGrpSpPr/>
              <p:nvPr/>
            </p:nvGrpSpPr>
            <p:grpSpPr>
              <a:xfrm>
                <a:off x="785350" y="4047614"/>
                <a:ext cx="535311" cy="240783"/>
                <a:chOff x="785350" y="4047614"/>
                <a:chExt cx="535311" cy="240783"/>
              </a:xfrm>
            </p:grpSpPr>
            <p:grpSp>
              <p:nvGrpSpPr>
                <p:cNvPr id="9873" name="Google Shape;9873;p132"/>
                <p:cNvGrpSpPr/>
                <p:nvPr/>
              </p:nvGrpSpPr>
              <p:grpSpPr>
                <a:xfrm>
                  <a:off x="1161636" y="4047614"/>
                  <a:ext cx="159025" cy="190415"/>
                  <a:chOff x="1161636" y="4047614"/>
                  <a:chExt cx="159025" cy="190415"/>
                </a:xfrm>
              </p:grpSpPr>
              <p:sp>
                <p:nvSpPr>
                  <p:cNvPr id="9874" name="Google Shape;9874;p132"/>
                  <p:cNvSpPr/>
                  <p:nvPr/>
                </p:nvSpPr>
                <p:spPr>
                  <a:xfrm>
                    <a:off x="1293991" y="4047614"/>
                    <a:ext cx="26670" cy="25631"/>
                  </a:xfrm>
                  <a:custGeom>
                    <a:avLst/>
                    <a:gdLst/>
                    <a:ahLst/>
                    <a:cxnLst/>
                    <a:rect l="l" t="t" r="r" b="b"/>
                    <a:pathLst>
                      <a:path w="5565" h="5351" extrusionOk="0">
                        <a:moveTo>
                          <a:pt x="2890" y="1"/>
                        </a:moveTo>
                        <a:cubicBezTo>
                          <a:pt x="1807" y="1"/>
                          <a:pt x="833" y="654"/>
                          <a:pt x="417" y="1653"/>
                        </a:cubicBezTo>
                        <a:cubicBezTo>
                          <a:pt x="1" y="2653"/>
                          <a:pt x="231" y="3802"/>
                          <a:pt x="997" y="4568"/>
                        </a:cubicBezTo>
                        <a:cubicBezTo>
                          <a:pt x="1510" y="5078"/>
                          <a:pt x="2195" y="5350"/>
                          <a:pt x="2891" y="5350"/>
                        </a:cubicBezTo>
                        <a:cubicBezTo>
                          <a:pt x="3235" y="5350"/>
                          <a:pt x="3581" y="5284"/>
                          <a:pt x="3912" y="5148"/>
                        </a:cubicBezTo>
                        <a:cubicBezTo>
                          <a:pt x="4911" y="4732"/>
                          <a:pt x="5564" y="3758"/>
                          <a:pt x="5564" y="2675"/>
                        </a:cubicBezTo>
                        <a:cubicBezTo>
                          <a:pt x="5564" y="1197"/>
                          <a:pt x="4364" y="1"/>
                          <a:pt x="28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5" name="Google Shape;9875;p132"/>
                  <p:cNvSpPr/>
                  <p:nvPr/>
                </p:nvSpPr>
                <p:spPr>
                  <a:xfrm>
                    <a:off x="1161636" y="4073229"/>
                    <a:ext cx="146334" cy="164800"/>
                  </a:xfrm>
                  <a:custGeom>
                    <a:avLst/>
                    <a:gdLst/>
                    <a:ahLst/>
                    <a:cxnLst/>
                    <a:rect l="l" t="t" r="r" b="b"/>
                    <a:pathLst>
                      <a:path w="30534" h="34405" fill="none" extrusionOk="0">
                        <a:moveTo>
                          <a:pt x="0" y="34404"/>
                        </a:moveTo>
                        <a:lnTo>
                          <a:pt x="12611" y="34404"/>
                        </a:lnTo>
                        <a:cubicBezTo>
                          <a:pt x="15705" y="34404"/>
                          <a:pt x="16325" y="30939"/>
                          <a:pt x="16325" y="30939"/>
                        </a:cubicBezTo>
                        <a:lnTo>
                          <a:pt x="16325" y="7957"/>
                        </a:lnTo>
                        <a:lnTo>
                          <a:pt x="30534" y="7957"/>
                        </a:lnTo>
                        <a:lnTo>
                          <a:pt x="30534"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76" name="Google Shape;9876;p132"/>
                <p:cNvGrpSpPr/>
                <p:nvPr/>
              </p:nvGrpSpPr>
              <p:grpSpPr>
                <a:xfrm>
                  <a:off x="785350" y="4185661"/>
                  <a:ext cx="376191" cy="102736"/>
                  <a:chOff x="785350" y="4185661"/>
                  <a:chExt cx="376191" cy="102736"/>
                </a:xfrm>
              </p:grpSpPr>
              <p:sp>
                <p:nvSpPr>
                  <p:cNvPr id="9877" name="Google Shape;9877;p132"/>
                  <p:cNvSpPr/>
                  <p:nvPr/>
                </p:nvSpPr>
                <p:spPr>
                  <a:xfrm>
                    <a:off x="808023" y="4238011"/>
                    <a:ext cx="175636" cy="5"/>
                  </a:xfrm>
                  <a:custGeom>
                    <a:avLst/>
                    <a:gdLst/>
                    <a:ahLst/>
                    <a:cxnLst/>
                    <a:rect l="l" t="t" r="r" b="b"/>
                    <a:pathLst>
                      <a:path w="36648" h="1" fill="none" extrusionOk="0">
                        <a:moveTo>
                          <a:pt x="3664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8" name="Google Shape;9878;p132"/>
                  <p:cNvSpPr/>
                  <p:nvPr/>
                </p:nvSpPr>
                <p:spPr>
                  <a:xfrm>
                    <a:off x="983648" y="4185661"/>
                    <a:ext cx="177893" cy="102736"/>
                  </a:xfrm>
                  <a:custGeom>
                    <a:avLst/>
                    <a:gdLst/>
                    <a:ahLst/>
                    <a:cxnLst/>
                    <a:rect l="l" t="t" r="r" b="b"/>
                    <a:pathLst>
                      <a:path w="37119" h="21448" extrusionOk="0">
                        <a:moveTo>
                          <a:pt x="4951" y="1"/>
                        </a:moveTo>
                        <a:cubicBezTo>
                          <a:pt x="2219" y="1"/>
                          <a:pt x="1" y="2679"/>
                          <a:pt x="1" y="5984"/>
                        </a:cubicBezTo>
                        <a:lnTo>
                          <a:pt x="1" y="15461"/>
                        </a:lnTo>
                        <a:cubicBezTo>
                          <a:pt x="1" y="18766"/>
                          <a:pt x="2219" y="21447"/>
                          <a:pt x="4951" y="21447"/>
                        </a:cubicBezTo>
                        <a:lnTo>
                          <a:pt x="32172" y="21447"/>
                        </a:lnTo>
                        <a:cubicBezTo>
                          <a:pt x="34904" y="21447"/>
                          <a:pt x="37119" y="18766"/>
                          <a:pt x="37119" y="15461"/>
                        </a:cubicBezTo>
                        <a:lnTo>
                          <a:pt x="37119" y="5984"/>
                        </a:lnTo>
                        <a:cubicBezTo>
                          <a:pt x="37119" y="2679"/>
                          <a:pt x="34904" y="1"/>
                          <a:pt x="32172" y="1"/>
                        </a:cubicBezTo>
                        <a:close/>
                      </a:path>
                    </a:pathLst>
                  </a:custGeom>
                  <a:solidFill>
                    <a:srgbClr val="E4E9ED"/>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9" name="Google Shape;9879;p132"/>
                  <p:cNvSpPr/>
                  <p:nvPr/>
                </p:nvSpPr>
                <p:spPr>
                  <a:xfrm>
                    <a:off x="785350" y="4224370"/>
                    <a:ext cx="26646" cy="25631"/>
                  </a:xfrm>
                  <a:custGeom>
                    <a:avLst/>
                    <a:gdLst/>
                    <a:ahLst/>
                    <a:cxnLst/>
                    <a:rect l="l" t="t" r="r" b="b"/>
                    <a:pathLst>
                      <a:path w="5560" h="5351" extrusionOk="0">
                        <a:moveTo>
                          <a:pt x="2674" y="0"/>
                        </a:moveTo>
                        <a:cubicBezTo>
                          <a:pt x="2328" y="0"/>
                          <a:pt x="1980" y="67"/>
                          <a:pt x="1649" y="203"/>
                        </a:cubicBezTo>
                        <a:cubicBezTo>
                          <a:pt x="650" y="619"/>
                          <a:pt x="0" y="1593"/>
                          <a:pt x="0" y="2677"/>
                        </a:cubicBezTo>
                        <a:cubicBezTo>
                          <a:pt x="0" y="4150"/>
                          <a:pt x="1197" y="5351"/>
                          <a:pt x="2674" y="5351"/>
                        </a:cubicBezTo>
                        <a:cubicBezTo>
                          <a:pt x="3754" y="5351"/>
                          <a:pt x="4732" y="4698"/>
                          <a:pt x="5144" y="3698"/>
                        </a:cubicBezTo>
                        <a:cubicBezTo>
                          <a:pt x="5560" y="2699"/>
                          <a:pt x="5330" y="1550"/>
                          <a:pt x="4568" y="783"/>
                        </a:cubicBezTo>
                        <a:cubicBezTo>
                          <a:pt x="4055" y="271"/>
                          <a:pt x="3370" y="0"/>
                          <a:pt x="2674"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880" name="Google Shape;9880;p132"/>
              <p:cNvGrpSpPr/>
              <p:nvPr/>
            </p:nvGrpSpPr>
            <p:grpSpPr>
              <a:xfrm>
                <a:off x="1501054" y="3605478"/>
                <a:ext cx="526340" cy="249240"/>
                <a:chOff x="1501054" y="3605478"/>
                <a:chExt cx="526340" cy="249240"/>
              </a:xfrm>
            </p:grpSpPr>
            <p:grpSp>
              <p:nvGrpSpPr>
                <p:cNvPr id="9881" name="Google Shape;9881;p132"/>
                <p:cNvGrpSpPr/>
                <p:nvPr/>
              </p:nvGrpSpPr>
              <p:grpSpPr>
                <a:xfrm>
                  <a:off x="1834208" y="3643867"/>
                  <a:ext cx="193185" cy="25622"/>
                  <a:chOff x="1834208" y="3643867"/>
                  <a:chExt cx="193185" cy="25622"/>
                </a:xfrm>
              </p:grpSpPr>
              <p:sp>
                <p:nvSpPr>
                  <p:cNvPr id="9882" name="Google Shape;9882;p132"/>
                  <p:cNvSpPr/>
                  <p:nvPr/>
                </p:nvSpPr>
                <p:spPr>
                  <a:xfrm>
                    <a:off x="1834208" y="3655851"/>
                    <a:ext cx="167541" cy="5"/>
                  </a:xfrm>
                  <a:custGeom>
                    <a:avLst/>
                    <a:gdLst/>
                    <a:ahLst/>
                    <a:cxnLst/>
                    <a:rect l="l" t="t" r="r" b="b"/>
                    <a:pathLst>
                      <a:path w="34959" h="1" fill="none" extrusionOk="0">
                        <a:moveTo>
                          <a:pt x="1" y="1"/>
                        </a:moveTo>
                        <a:lnTo>
                          <a:pt x="34959"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3" name="Google Shape;9883;p132"/>
                  <p:cNvSpPr/>
                  <p:nvPr/>
                </p:nvSpPr>
                <p:spPr>
                  <a:xfrm>
                    <a:off x="2000728" y="3643867"/>
                    <a:ext cx="26665" cy="25622"/>
                  </a:xfrm>
                  <a:custGeom>
                    <a:avLst/>
                    <a:gdLst/>
                    <a:ahLst/>
                    <a:cxnLst/>
                    <a:rect l="l" t="t" r="r" b="b"/>
                    <a:pathLst>
                      <a:path w="5564" h="5349" extrusionOk="0">
                        <a:moveTo>
                          <a:pt x="2886" y="0"/>
                        </a:moveTo>
                        <a:cubicBezTo>
                          <a:pt x="1806" y="0"/>
                          <a:pt x="828" y="650"/>
                          <a:pt x="416" y="1649"/>
                        </a:cubicBezTo>
                        <a:cubicBezTo>
                          <a:pt x="0" y="2649"/>
                          <a:pt x="230" y="3802"/>
                          <a:pt x="996" y="4564"/>
                        </a:cubicBezTo>
                        <a:cubicBezTo>
                          <a:pt x="1506" y="5076"/>
                          <a:pt x="2190" y="5349"/>
                          <a:pt x="2887" y="5349"/>
                        </a:cubicBezTo>
                        <a:cubicBezTo>
                          <a:pt x="3232" y="5349"/>
                          <a:pt x="3580" y="5282"/>
                          <a:pt x="3911" y="5144"/>
                        </a:cubicBezTo>
                        <a:cubicBezTo>
                          <a:pt x="4911" y="4732"/>
                          <a:pt x="5560" y="3758"/>
                          <a:pt x="5563" y="2674"/>
                        </a:cubicBezTo>
                        <a:cubicBezTo>
                          <a:pt x="5560" y="1197"/>
                          <a:pt x="4363" y="0"/>
                          <a:pt x="288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84" name="Google Shape;9884;p132"/>
                <p:cNvGrpSpPr/>
                <p:nvPr/>
              </p:nvGrpSpPr>
              <p:grpSpPr>
                <a:xfrm>
                  <a:off x="1501054" y="3605478"/>
                  <a:ext cx="333165" cy="249240"/>
                  <a:chOff x="1501054" y="3605478"/>
                  <a:chExt cx="333165" cy="249240"/>
                </a:xfrm>
              </p:grpSpPr>
              <p:sp>
                <p:nvSpPr>
                  <p:cNvPr id="9885" name="Google Shape;9885;p132"/>
                  <p:cNvSpPr/>
                  <p:nvPr/>
                </p:nvSpPr>
                <p:spPr>
                  <a:xfrm>
                    <a:off x="1656330" y="3605478"/>
                    <a:ext cx="177888" cy="102736"/>
                  </a:xfrm>
                  <a:custGeom>
                    <a:avLst/>
                    <a:gdLst/>
                    <a:ahLst/>
                    <a:cxnLst/>
                    <a:rect l="l" t="t" r="r" b="b"/>
                    <a:pathLst>
                      <a:path w="37118" h="21448" extrusionOk="0">
                        <a:moveTo>
                          <a:pt x="4947" y="1"/>
                        </a:moveTo>
                        <a:cubicBezTo>
                          <a:pt x="2214" y="1"/>
                          <a:pt x="0" y="2682"/>
                          <a:pt x="0" y="5987"/>
                        </a:cubicBezTo>
                        <a:lnTo>
                          <a:pt x="0" y="15464"/>
                        </a:lnTo>
                        <a:cubicBezTo>
                          <a:pt x="0" y="18769"/>
                          <a:pt x="2214" y="21447"/>
                          <a:pt x="4950" y="21447"/>
                        </a:cubicBezTo>
                        <a:lnTo>
                          <a:pt x="32168" y="21447"/>
                        </a:lnTo>
                        <a:cubicBezTo>
                          <a:pt x="34900" y="21447"/>
                          <a:pt x="37118" y="18769"/>
                          <a:pt x="37118" y="15464"/>
                        </a:cubicBezTo>
                        <a:lnTo>
                          <a:pt x="37118" y="5987"/>
                        </a:lnTo>
                        <a:cubicBezTo>
                          <a:pt x="37118" y="2682"/>
                          <a:pt x="34900" y="1"/>
                          <a:pt x="32168" y="1"/>
                        </a:cubicBezTo>
                        <a:close/>
                      </a:path>
                    </a:pathLst>
                  </a:custGeom>
                  <a:solidFill>
                    <a:srgbClr val="A5B7C5"/>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886" name="Google Shape;9886;p132"/>
                  <p:cNvGrpSpPr/>
                  <p:nvPr/>
                </p:nvGrpSpPr>
                <p:grpSpPr>
                  <a:xfrm>
                    <a:off x="1501054" y="3655851"/>
                    <a:ext cx="155286" cy="198867"/>
                    <a:chOff x="1501054" y="3655851"/>
                    <a:chExt cx="155286" cy="198867"/>
                  </a:xfrm>
                </p:grpSpPr>
                <p:sp>
                  <p:nvSpPr>
                    <p:cNvPr id="9887" name="Google Shape;9887;p132"/>
                    <p:cNvSpPr/>
                    <p:nvPr/>
                  </p:nvSpPr>
                  <p:spPr>
                    <a:xfrm>
                      <a:off x="1516351" y="3655851"/>
                      <a:ext cx="139989" cy="186082"/>
                    </a:xfrm>
                    <a:custGeom>
                      <a:avLst/>
                      <a:gdLst/>
                      <a:ahLst/>
                      <a:cxnLst/>
                      <a:rect l="l" t="t" r="r" b="b"/>
                      <a:pathLst>
                        <a:path w="29210" h="38848" fill="none" extrusionOk="0">
                          <a:moveTo>
                            <a:pt x="29209" y="1"/>
                          </a:moveTo>
                          <a:lnTo>
                            <a:pt x="17922" y="1"/>
                          </a:lnTo>
                          <a:cubicBezTo>
                            <a:pt x="14829" y="1"/>
                            <a:pt x="14209" y="3466"/>
                            <a:pt x="14209" y="3466"/>
                          </a:cubicBezTo>
                          <a:lnTo>
                            <a:pt x="14209" y="26448"/>
                          </a:lnTo>
                          <a:lnTo>
                            <a:pt x="0" y="26448"/>
                          </a:lnTo>
                          <a:lnTo>
                            <a:pt x="0"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8" name="Google Shape;9888;p132"/>
                    <p:cNvSpPr/>
                    <p:nvPr/>
                  </p:nvSpPr>
                  <p:spPr>
                    <a:xfrm>
                      <a:off x="1501054" y="3829092"/>
                      <a:ext cx="26646" cy="25626"/>
                    </a:xfrm>
                    <a:custGeom>
                      <a:avLst/>
                      <a:gdLst/>
                      <a:ahLst/>
                      <a:cxnLst/>
                      <a:rect l="l" t="t" r="r" b="b"/>
                      <a:pathLst>
                        <a:path w="5560" h="5350" extrusionOk="0">
                          <a:moveTo>
                            <a:pt x="2886" y="0"/>
                          </a:moveTo>
                          <a:cubicBezTo>
                            <a:pt x="1806" y="0"/>
                            <a:pt x="828" y="653"/>
                            <a:pt x="416" y="1653"/>
                          </a:cubicBezTo>
                          <a:cubicBezTo>
                            <a:pt x="0" y="2652"/>
                            <a:pt x="230" y="3801"/>
                            <a:pt x="996" y="4567"/>
                          </a:cubicBezTo>
                          <a:cubicBezTo>
                            <a:pt x="1507" y="5078"/>
                            <a:pt x="2192" y="5350"/>
                            <a:pt x="2890" y="5350"/>
                          </a:cubicBezTo>
                          <a:cubicBezTo>
                            <a:pt x="3234" y="5350"/>
                            <a:pt x="3581" y="5283"/>
                            <a:pt x="3911" y="5147"/>
                          </a:cubicBezTo>
                          <a:cubicBezTo>
                            <a:pt x="4910" y="4731"/>
                            <a:pt x="5560" y="3757"/>
                            <a:pt x="5560" y="2678"/>
                          </a:cubicBezTo>
                          <a:cubicBezTo>
                            <a:pt x="5560" y="1200"/>
                            <a:pt x="4363" y="0"/>
                            <a:pt x="288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9889" name="Google Shape;9889;p132"/>
              <p:cNvGrpSpPr/>
              <p:nvPr/>
            </p:nvGrpSpPr>
            <p:grpSpPr>
              <a:xfrm>
                <a:off x="724986" y="3800594"/>
                <a:ext cx="532950" cy="302090"/>
                <a:chOff x="724986" y="3800594"/>
                <a:chExt cx="532950" cy="302090"/>
              </a:xfrm>
            </p:grpSpPr>
            <p:grpSp>
              <p:nvGrpSpPr>
                <p:cNvPr id="9890" name="Google Shape;9890;p132"/>
                <p:cNvGrpSpPr/>
                <p:nvPr/>
              </p:nvGrpSpPr>
              <p:grpSpPr>
                <a:xfrm>
                  <a:off x="724986" y="4044367"/>
                  <a:ext cx="181314" cy="25626"/>
                  <a:chOff x="724986" y="4044367"/>
                  <a:chExt cx="181314" cy="25626"/>
                </a:xfrm>
              </p:grpSpPr>
              <p:sp>
                <p:nvSpPr>
                  <p:cNvPr id="9891" name="Google Shape;9891;p132"/>
                  <p:cNvSpPr/>
                  <p:nvPr/>
                </p:nvSpPr>
                <p:spPr>
                  <a:xfrm>
                    <a:off x="746695" y="4059966"/>
                    <a:ext cx="159605" cy="5"/>
                  </a:xfrm>
                  <a:custGeom>
                    <a:avLst/>
                    <a:gdLst/>
                    <a:ahLst/>
                    <a:cxnLst/>
                    <a:rect l="l" t="t" r="r" b="b"/>
                    <a:pathLst>
                      <a:path w="33303" h="1" fill="none" extrusionOk="0">
                        <a:moveTo>
                          <a:pt x="1" y="1"/>
                        </a:moveTo>
                        <a:lnTo>
                          <a:pt x="3330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2" name="Google Shape;9892;p132"/>
                  <p:cNvSpPr/>
                  <p:nvPr/>
                </p:nvSpPr>
                <p:spPr>
                  <a:xfrm>
                    <a:off x="724986" y="4044367"/>
                    <a:ext cx="26646" cy="25626"/>
                  </a:xfrm>
                  <a:custGeom>
                    <a:avLst/>
                    <a:gdLst/>
                    <a:ahLst/>
                    <a:cxnLst/>
                    <a:rect l="l" t="t" r="r" b="b"/>
                    <a:pathLst>
                      <a:path w="5560" h="5350" extrusionOk="0">
                        <a:moveTo>
                          <a:pt x="2674" y="0"/>
                        </a:moveTo>
                        <a:cubicBezTo>
                          <a:pt x="1197" y="0"/>
                          <a:pt x="0" y="1197"/>
                          <a:pt x="0" y="2674"/>
                        </a:cubicBezTo>
                        <a:cubicBezTo>
                          <a:pt x="0" y="3758"/>
                          <a:pt x="653" y="4732"/>
                          <a:pt x="1653" y="5147"/>
                        </a:cubicBezTo>
                        <a:cubicBezTo>
                          <a:pt x="1983" y="5284"/>
                          <a:pt x="2329" y="5350"/>
                          <a:pt x="2673" y="5350"/>
                        </a:cubicBezTo>
                        <a:cubicBezTo>
                          <a:pt x="3369" y="5350"/>
                          <a:pt x="4054" y="5078"/>
                          <a:pt x="4567" y="4567"/>
                        </a:cubicBezTo>
                        <a:cubicBezTo>
                          <a:pt x="5330" y="3801"/>
                          <a:pt x="5559" y="2649"/>
                          <a:pt x="5147" y="1653"/>
                        </a:cubicBezTo>
                        <a:cubicBezTo>
                          <a:pt x="4731" y="653"/>
                          <a:pt x="3757" y="0"/>
                          <a:pt x="267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93" name="Google Shape;9893;p132"/>
                <p:cNvGrpSpPr/>
                <p:nvPr/>
              </p:nvGrpSpPr>
              <p:grpSpPr>
                <a:xfrm>
                  <a:off x="906290" y="3800594"/>
                  <a:ext cx="351646" cy="302090"/>
                  <a:chOff x="906290" y="3800594"/>
                  <a:chExt cx="351646" cy="302090"/>
                </a:xfrm>
              </p:grpSpPr>
              <p:grpSp>
                <p:nvGrpSpPr>
                  <p:cNvPr id="9894" name="Google Shape;9894;p132"/>
                  <p:cNvGrpSpPr/>
                  <p:nvPr/>
                </p:nvGrpSpPr>
                <p:grpSpPr>
                  <a:xfrm>
                    <a:off x="1084172" y="3842857"/>
                    <a:ext cx="173764" cy="217131"/>
                    <a:chOff x="1084172" y="3842857"/>
                    <a:chExt cx="173764" cy="217131"/>
                  </a:xfrm>
                </p:grpSpPr>
                <p:grpSp>
                  <p:nvGrpSpPr>
                    <p:cNvPr id="9895" name="Google Shape;9895;p132"/>
                    <p:cNvGrpSpPr/>
                    <p:nvPr/>
                  </p:nvGrpSpPr>
                  <p:grpSpPr>
                    <a:xfrm>
                      <a:off x="1156862" y="3936509"/>
                      <a:ext cx="101073" cy="25622"/>
                      <a:chOff x="1156862" y="3936509"/>
                      <a:chExt cx="101073" cy="25622"/>
                    </a:xfrm>
                  </p:grpSpPr>
                  <p:sp>
                    <p:nvSpPr>
                      <p:cNvPr id="9896" name="Google Shape;9896;p132"/>
                      <p:cNvSpPr/>
                      <p:nvPr/>
                    </p:nvSpPr>
                    <p:spPr>
                      <a:xfrm>
                        <a:off x="1156862" y="3936509"/>
                        <a:ext cx="26651" cy="25622"/>
                      </a:xfrm>
                      <a:custGeom>
                        <a:avLst/>
                        <a:gdLst/>
                        <a:ahLst/>
                        <a:cxnLst/>
                        <a:rect l="l" t="t" r="r" b="b"/>
                        <a:pathLst>
                          <a:path w="5561" h="5349" extrusionOk="0">
                            <a:moveTo>
                              <a:pt x="2886" y="1"/>
                            </a:moveTo>
                            <a:cubicBezTo>
                              <a:pt x="1803" y="1"/>
                              <a:pt x="829" y="650"/>
                              <a:pt x="413" y="1649"/>
                            </a:cubicBezTo>
                            <a:cubicBezTo>
                              <a:pt x="1" y="2649"/>
                              <a:pt x="227" y="3798"/>
                              <a:pt x="993" y="4564"/>
                            </a:cubicBezTo>
                            <a:cubicBezTo>
                              <a:pt x="1505" y="5076"/>
                              <a:pt x="2189" y="5349"/>
                              <a:pt x="2884" y="5349"/>
                            </a:cubicBezTo>
                            <a:cubicBezTo>
                              <a:pt x="3229" y="5349"/>
                              <a:pt x="3576" y="5282"/>
                              <a:pt x="3908" y="5144"/>
                            </a:cubicBezTo>
                            <a:cubicBezTo>
                              <a:pt x="4907" y="4732"/>
                              <a:pt x="5560" y="3758"/>
                              <a:pt x="5560" y="2674"/>
                            </a:cubicBezTo>
                            <a:cubicBezTo>
                              <a:pt x="5560" y="1197"/>
                              <a:pt x="4364"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7" name="Google Shape;9897;p132"/>
                      <p:cNvSpPr/>
                      <p:nvPr/>
                    </p:nvSpPr>
                    <p:spPr>
                      <a:xfrm>
                        <a:off x="1173592" y="3951414"/>
                        <a:ext cx="84343" cy="5"/>
                      </a:xfrm>
                      <a:custGeom>
                        <a:avLst/>
                        <a:gdLst/>
                        <a:ahLst/>
                        <a:cxnLst/>
                        <a:rect l="l" t="t" r="r" b="b"/>
                        <a:pathLst>
                          <a:path w="17599" h="1" fill="none" extrusionOk="0">
                            <a:moveTo>
                              <a:pt x="1759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898" name="Google Shape;9898;p132"/>
                    <p:cNvSpPr/>
                    <p:nvPr/>
                  </p:nvSpPr>
                  <p:spPr>
                    <a:xfrm>
                      <a:off x="1084172" y="3842857"/>
                      <a:ext cx="86476" cy="217131"/>
                    </a:xfrm>
                    <a:custGeom>
                      <a:avLst/>
                      <a:gdLst/>
                      <a:ahLst/>
                      <a:cxnLst/>
                      <a:rect l="l" t="t" r="r" b="b"/>
                      <a:pathLst>
                        <a:path w="18044" h="45330" fill="none" extrusionOk="0">
                          <a:moveTo>
                            <a:pt x="0" y="45330"/>
                          </a:moveTo>
                          <a:lnTo>
                            <a:pt x="12418" y="45330"/>
                          </a:lnTo>
                          <a:cubicBezTo>
                            <a:pt x="15150" y="45330"/>
                            <a:pt x="18043" y="42619"/>
                            <a:pt x="18043" y="35634"/>
                          </a:cubicBezTo>
                          <a:lnTo>
                            <a:pt x="18043" y="9697"/>
                          </a:lnTo>
                          <a:cubicBezTo>
                            <a:pt x="18043" y="2711"/>
                            <a:pt x="15150" y="1"/>
                            <a:pt x="12418" y="1"/>
                          </a:cubicBezTo>
                          <a:lnTo>
                            <a:pt x="1715"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899" name="Google Shape;9899;p132"/>
                  <p:cNvSpPr/>
                  <p:nvPr/>
                </p:nvSpPr>
                <p:spPr>
                  <a:xfrm>
                    <a:off x="906290" y="3999967"/>
                    <a:ext cx="177893" cy="102717"/>
                  </a:xfrm>
                  <a:custGeom>
                    <a:avLst/>
                    <a:gdLst/>
                    <a:ahLst/>
                    <a:cxnLst/>
                    <a:rect l="l" t="t" r="r" b="b"/>
                    <a:pathLst>
                      <a:path w="37119" h="21444" extrusionOk="0">
                        <a:moveTo>
                          <a:pt x="4947" y="1"/>
                        </a:moveTo>
                        <a:cubicBezTo>
                          <a:pt x="2215" y="1"/>
                          <a:pt x="1" y="2678"/>
                          <a:pt x="1" y="5983"/>
                        </a:cubicBezTo>
                        <a:lnTo>
                          <a:pt x="1" y="15461"/>
                        </a:lnTo>
                        <a:cubicBezTo>
                          <a:pt x="1" y="18766"/>
                          <a:pt x="2215" y="21443"/>
                          <a:pt x="4947" y="21443"/>
                        </a:cubicBezTo>
                        <a:lnTo>
                          <a:pt x="32168" y="21443"/>
                        </a:lnTo>
                        <a:cubicBezTo>
                          <a:pt x="34901" y="21443"/>
                          <a:pt x="37118" y="18766"/>
                          <a:pt x="37118" y="15461"/>
                        </a:cubicBezTo>
                        <a:lnTo>
                          <a:pt x="37118" y="5983"/>
                        </a:lnTo>
                        <a:cubicBezTo>
                          <a:pt x="37118" y="2678"/>
                          <a:pt x="34901" y="1"/>
                          <a:pt x="32168" y="1"/>
                        </a:cubicBezTo>
                        <a:close/>
                      </a:path>
                    </a:pathLst>
                  </a:custGeom>
                  <a:solidFill>
                    <a:srgbClr val="667E92"/>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0" name="Google Shape;9900;p132"/>
                  <p:cNvSpPr/>
                  <p:nvPr/>
                </p:nvSpPr>
                <p:spPr>
                  <a:xfrm>
                    <a:off x="914509" y="3800594"/>
                    <a:ext cx="177888" cy="102731"/>
                  </a:xfrm>
                  <a:custGeom>
                    <a:avLst/>
                    <a:gdLst/>
                    <a:ahLst/>
                    <a:cxnLst/>
                    <a:rect l="l" t="t" r="r" b="b"/>
                    <a:pathLst>
                      <a:path w="37118" h="21447" extrusionOk="0">
                        <a:moveTo>
                          <a:pt x="4951" y="0"/>
                        </a:moveTo>
                        <a:cubicBezTo>
                          <a:pt x="2218" y="0"/>
                          <a:pt x="0" y="2678"/>
                          <a:pt x="0" y="5983"/>
                        </a:cubicBezTo>
                        <a:lnTo>
                          <a:pt x="0" y="15460"/>
                        </a:lnTo>
                        <a:cubicBezTo>
                          <a:pt x="0" y="18765"/>
                          <a:pt x="2215" y="21446"/>
                          <a:pt x="4951" y="21446"/>
                        </a:cubicBezTo>
                        <a:lnTo>
                          <a:pt x="32168" y="21446"/>
                        </a:lnTo>
                        <a:cubicBezTo>
                          <a:pt x="34900" y="21446"/>
                          <a:pt x="37118" y="18765"/>
                          <a:pt x="37118" y="15460"/>
                        </a:cubicBezTo>
                        <a:lnTo>
                          <a:pt x="37118" y="5983"/>
                        </a:lnTo>
                        <a:cubicBezTo>
                          <a:pt x="37118" y="2678"/>
                          <a:pt x="34900" y="0"/>
                          <a:pt x="32168" y="0"/>
                        </a:cubicBezTo>
                        <a:close/>
                      </a:path>
                    </a:pathLst>
                  </a:custGeom>
                  <a:solidFill>
                    <a:srgbClr val="E6EBEF"/>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01" name="Google Shape;9901;p132"/>
                <p:cNvGrpSpPr/>
                <p:nvPr/>
              </p:nvGrpSpPr>
              <p:grpSpPr>
                <a:xfrm>
                  <a:off x="724986" y="3830189"/>
                  <a:ext cx="189533" cy="25626"/>
                  <a:chOff x="724986" y="3830189"/>
                  <a:chExt cx="189533" cy="25626"/>
                </a:xfrm>
              </p:grpSpPr>
              <p:sp>
                <p:nvSpPr>
                  <p:cNvPr id="9902" name="Google Shape;9902;p132"/>
                  <p:cNvSpPr/>
                  <p:nvPr/>
                </p:nvSpPr>
                <p:spPr>
                  <a:xfrm>
                    <a:off x="724986" y="3830189"/>
                    <a:ext cx="26646" cy="25626"/>
                  </a:xfrm>
                  <a:custGeom>
                    <a:avLst/>
                    <a:gdLst/>
                    <a:ahLst/>
                    <a:cxnLst/>
                    <a:rect l="l" t="t" r="r" b="b"/>
                    <a:pathLst>
                      <a:path w="5560" h="5350" extrusionOk="0">
                        <a:moveTo>
                          <a:pt x="2674" y="1"/>
                        </a:moveTo>
                        <a:cubicBezTo>
                          <a:pt x="1197" y="1"/>
                          <a:pt x="0" y="1197"/>
                          <a:pt x="0" y="2675"/>
                        </a:cubicBezTo>
                        <a:cubicBezTo>
                          <a:pt x="0" y="3758"/>
                          <a:pt x="653" y="4732"/>
                          <a:pt x="1653" y="5144"/>
                        </a:cubicBezTo>
                        <a:cubicBezTo>
                          <a:pt x="1984" y="5282"/>
                          <a:pt x="2331" y="5349"/>
                          <a:pt x="2676" y="5349"/>
                        </a:cubicBezTo>
                        <a:cubicBezTo>
                          <a:pt x="3371" y="5349"/>
                          <a:pt x="4055" y="5077"/>
                          <a:pt x="4567" y="4564"/>
                        </a:cubicBezTo>
                        <a:cubicBezTo>
                          <a:pt x="5330" y="3802"/>
                          <a:pt x="5559" y="2649"/>
                          <a:pt x="5147" y="1650"/>
                        </a:cubicBezTo>
                        <a:cubicBezTo>
                          <a:pt x="4731" y="650"/>
                          <a:pt x="3757" y="1"/>
                          <a:pt x="2674"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3" name="Google Shape;9903;p132"/>
                  <p:cNvSpPr/>
                  <p:nvPr/>
                </p:nvSpPr>
                <p:spPr>
                  <a:xfrm>
                    <a:off x="746695" y="3842838"/>
                    <a:ext cx="167824" cy="5"/>
                  </a:xfrm>
                  <a:custGeom>
                    <a:avLst/>
                    <a:gdLst/>
                    <a:ahLst/>
                    <a:cxnLst/>
                    <a:rect l="l" t="t" r="r" b="b"/>
                    <a:pathLst>
                      <a:path w="35018" h="1" fill="none" extrusionOk="0">
                        <a:moveTo>
                          <a:pt x="35017"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nvGrpSpPr>
          <p:cNvPr id="9904" name="Google Shape;9904;p132"/>
          <p:cNvGrpSpPr/>
          <p:nvPr/>
        </p:nvGrpSpPr>
        <p:grpSpPr>
          <a:xfrm>
            <a:off x="2249448" y="2249665"/>
            <a:ext cx="948701" cy="935378"/>
            <a:chOff x="2253298" y="2428317"/>
            <a:chExt cx="948701" cy="935378"/>
          </a:xfrm>
        </p:grpSpPr>
        <p:sp>
          <p:nvSpPr>
            <p:cNvPr id="9905" name="Google Shape;9905;p132"/>
            <p:cNvSpPr/>
            <p:nvPr/>
          </p:nvSpPr>
          <p:spPr>
            <a:xfrm>
              <a:off x="2418065" y="2799334"/>
              <a:ext cx="619167" cy="193359"/>
            </a:xfrm>
            <a:custGeom>
              <a:avLst/>
              <a:gdLst/>
              <a:ahLst/>
              <a:cxnLst/>
              <a:rect l="l" t="t" r="r" b="b"/>
              <a:pathLst>
                <a:path w="116549" h="36397" extrusionOk="0">
                  <a:moveTo>
                    <a:pt x="18199" y="1"/>
                  </a:moveTo>
                  <a:cubicBezTo>
                    <a:pt x="8148" y="1"/>
                    <a:pt x="1" y="8148"/>
                    <a:pt x="1" y="18198"/>
                  </a:cubicBezTo>
                  <a:cubicBezTo>
                    <a:pt x="1" y="28249"/>
                    <a:pt x="8148" y="36396"/>
                    <a:pt x="18199" y="36396"/>
                  </a:cubicBezTo>
                  <a:lnTo>
                    <a:pt x="98350" y="36396"/>
                  </a:lnTo>
                  <a:cubicBezTo>
                    <a:pt x="108401" y="36396"/>
                    <a:pt x="116548" y="28249"/>
                    <a:pt x="116548" y="18198"/>
                  </a:cubicBezTo>
                  <a:cubicBezTo>
                    <a:pt x="116548" y="8148"/>
                    <a:pt x="108401" y="1"/>
                    <a:pt x="98350"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6" name="Google Shape;9906;p132"/>
            <p:cNvSpPr/>
            <p:nvPr/>
          </p:nvSpPr>
          <p:spPr>
            <a:xfrm>
              <a:off x="2373234" y="2761962"/>
              <a:ext cx="248482" cy="268106"/>
            </a:xfrm>
            <a:custGeom>
              <a:avLst/>
              <a:gdLst/>
              <a:ahLst/>
              <a:cxnLst/>
              <a:rect l="l" t="t" r="r" b="b"/>
              <a:pathLst>
                <a:path w="46773" h="50467" extrusionOk="0">
                  <a:moveTo>
                    <a:pt x="25232" y="1"/>
                  </a:moveTo>
                  <a:cubicBezTo>
                    <a:pt x="11319" y="1"/>
                    <a:pt x="0" y="11322"/>
                    <a:pt x="0" y="25233"/>
                  </a:cubicBezTo>
                  <a:cubicBezTo>
                    <a:pt x="0" y="39146"/>
                    <a:pt x="11319" y="50466"/>
                    <a:pt x="25232" y="50466"/>
                  </a:cubicBezTo>
                  <a:lnTo>
                    <a:pt x="46773" y="50466"/>
                  </a:lnTo>
                  <a:lnTo>
                    <a:pt x="46773" y="49007"/>
                  </a:lnTo>
                  <a:lnTo>
                    <a:pt x="25232" y="49007"/>
                  </a:lnTo>
                  <a:cubicBezTo>
                    <a:pt x="12124" y="49007"/>
                    <a:pt x="1456" y="38344"/>
                    <a:pt x="1456" y="25233"/>
                  </a:cubicBezTo>
                  <a:cubicBezTo>
                    <a:pt x="1456" y="12123"/>
                    <a:pt x="12124" y="1457"/>
                    <a:pt x="25232" y="1457"/>
                  </a:cubicBezTo>
                  <a:lnTo>
                    <a:pt x="46773" y="1457"/>
                  </a:lnTo>
                  <a:lnTo>
                    <a:pt x="46773" y="1"/>
                  </a:ln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7" name="Google Shape;9907;p132"/>
            <p:cNvSpPr/>
            <p:nvPr/>
          </p:nvSpPr>
          <p:spPr>
            <a:xfrm>
              <a:off x="2726356" y="3024889"/>
              <a:ext cx="2582" cy="99328"/>
            </a:xfrm>
            <a:custGeom>
              <a:avLst/>
              <a:gdLst/>
              <a:ahLst/>
              <a:cxnLst/>
              <a:rect l="l" t="t" r="r" b="b"/>
              <a:pathLst>
                <a:path w="486" h="18697" extrusionOk="0">
                  <a:moveTo>
                    <a:pt x="243" y="1"/>
                  </a:moveTo>
                  <a:cubicBezTo>
                    <a:pt x="108" y="1"/>
                    <a:pt x="1" y="109"/>
                    <a:pt x="1" y="243"/>
                  </a:cubicBezTo>
                  <a:lnTo>
                    <a:pt x="1" y="18455"/>
                  </a:lnTo>
                  <a:cubicBezTo>
                    <a:pt x="1" y="18588"/>
                    <a:pt x="108" y="18697"/>
                    <a:pt x="243" y="18697"/>
                  </a:cubicBezTo>
                  <a:cubicBezTo>
                    <a:pt x="377" y="18697"/>
                    <a:pt x="485" y="18588"/>
                    <a:pt x="485" y="18455"/>
                  </a:cubicBezTo>
                  <a:lnTo>
                    <a:pt x="485" y="243"/>
                  </a:lnTo>
                  <a:cubicBezTo>
                    <a:pt x="485" y="109"/>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8" name="Google Shape;9908;p132"/>
            <p:cNvSpPr/>
            <p:nvPr/>
          </p:nvSpPr>
          <p:spPr>
            <a:xfrm>
              <a:off x="2785174" y="3024884"/>
              <a:ext cx="287220" cy="99333"/>
            </a:xfrm>
            <a:custGeom>
              <a:avLst/>
              <a:gdLst/>
              <a:ahLst/>
              <a:cxnLst/>
              <a:rect l="l" t="t" r="r" b="b"/>
              <a:pathLst>
                <a:path w="54065" h="18698" extrusionOk="0">
                  <a:moveTo>
                    <a:pt x="242" y="0"/>
                  </a:moveTo>
                  <a:cubicBezTo>
                    <a:pt x="109" y="0"/>
                    <a:pt x="0" y="109"/>
                    <a:pt x="0" y="242"/>
                  </a:cubicBezTo>
                  <a:lnTo>
                    <a:pt x="0" y="5286"/>
                  </a:lnTo>
                  <a:cubicBezTo>
                    <a:pt x="0" y="8843"/>
                    <a:pt x="2895" y="11736"/>
                    <a:pt x="6451" y="11736"/>
                  </a:cubicBezTo>
                  <a:lnTo>
                    <a:pt x="46862" y="11736"/>
                  </a:lnTo>
                  <a:cubicBezTo>
                    <a:pt x="50567" y="11736"/>
                    <a:pt x="53580" y="14751"/>
                    <a:pt x="53580" y="18456"/>
                  </a:cubicBezTo>
                  <a:cubicBezTo>
                    <a:pt x="53580" y="18589"/>
                    <a:pt x="53689" y="18698"/>
                    <a:pt x="53822" y="18698"/>
                  </a:cubicBezTo>
                  <a:cubicBezTo>
                    <a:pt x="53957" y="18698"/>
                    <a:pt x="54064" y="18589"/>
                    <a:pt x="54063" y="18456"/>
                  </a:cubicBezTo>
                  <a:cubicBezTo>
                    <a:pt x="54063" y="14484"/>
                    <a:pt x="50831" y="11250"/>
                    <a:pt x="46858" y="11250"/>
                  </a:cubicBezTo>
                  <a:lnTo>
                    <a:pt x="6449" y="11250"/>
                  </a:lnTo>
                  <a:cubicBezTo>
                    <a:pt x="3160" y="11250"/>
                    <a:pt x="484" y="8576"/>
                    <a:pt x="484" y="5286"/>
                  </a:cubicBezTo>
                  <a:lnTo>
                    <a:pt x="484" y="242"/>
                  </a:lnTo>
                  <a:cubicBezTo>
                    <a:pt x="484" y="109"/>
                    <a:pt x="376" y="0"/>
                    <a:pt x="242"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9" name="Google Shape;9909;p132"/>
            <p:cNvSpPr/>
            <p:nvPr/>
          </p:nvSpPr>
          <p:spPr>
            <a:xfrm>
              <a:off x="2382903" y="3024884"/>
              <a:ext cx="287215" cy="99333"/>
            </a:xfrm>
            <a:custGeom>
              <a:avLst/>
              <a:gdLst/>
              <a:ahLst/>
              <a:cxnLst/>
              <a:rect l="l" t="t" r="r" b="b"/>
              <a:pathLst>
                <a:path w="54064" h="18698" extrusionOk="0">
                  <a:moveTo>
                    <a:pt x="53821" y="0"/>
                  </a:moveTo>
                  <a:cubicBezTo>
                    <a:pt x="53686" y="0"/>
                    <a:pt x="53579" y="109"/>
                    <a:pt x="53579" y="242"/>
                  </a:cubicBezTo>
                  <a:lnTo>
                    <a:pt x="53579" y="5286"/>
                  </a:lnTo>
                  <a:cubicBezTo>
                    <a:pt x="53579" y="8576"/>
                    <a:pt x="50903" y="11250"/>
                    <a:pt x="47614" y="11250"/>
                  </a:cubicBezTo>
                  <a:lnTo>
                    <a:pt x="7205" y="11250"/>
                  </a:lnTo>
                  <a:cubicBezTo>
                    <a:pt x="3232" y="11250"/>
                    <a:pt x="0" y="14484"/>
                    <a:pt x="0" y="18456"/>
                  </a:cubicBezTo>
                  <a:cubicBezTo>
                    <a:pt x="0" y="18589"/>
                    <a:pt x="109" y="18698"/>
                    <a:pt x="242" y="18698"/>
                  </a:cubicBezTo>
                  <a:cubicBezTo>
                    <a:pt x="376" y="18698"/>
                    <a:pt x="485" y="18589"/>
                    <a:pt x="485" y="18456"/>
                  </a:cubicBezTo>
                  <a:cubicBezTo>
                    <a:pt x="485" y="14751"/>
                    <a:pt x="3499" y="11736"/>
                    <a:pt x="7202" y="11736"/>
                  </a:cubicBezTo>
                  <a:lnTo>
                    <a:pt x="47612" y="11736"/>
                  </a:lnTo>
                  <a:cubicBezTo>
                    <a:pt x="51169" y="11736"/>
                    <a:pt x="54063" y="8843"/>
                    <a:pt x="54063" y="5286"/>
                  </a:cubicBezTo>
                  <a:lnTo>
                    <a:pt x="54063" y="242"/>
                  </a:lnTo>
                  <a:cubicBezTo>
                    <a:pt x="54063" y="109"/>
                    <a:pt x="53955" y="0"/>
                    <a:pt x="53821"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0" name="Google Shape;9910;p132"/>
            <p:cNvSpPr/>
            <p:nvPr/>
          </p:nvSpPr>
          <p:spPr>
            <a:xfrm>
              <a:off x="2596756" y="3151259"/>
              <a:ext cx="261784" cy="212436"/>
            </a:xfrm>
            <a:custGeom>
              <a:avLst/>
              <a:gdLst/>
              <a:ahLst/>
              <a:cxnLst/>
              <a:rect l="l" t="t" r="r" b="b"/>
              <a:pathLst>
                <a:path w="49277" h="39988" extrusionOk="0">
                  <a:moveTo>
                    <a:pt x="7996" y="0"/>
                  </a:moveTo>
                  <a:cubicBezTo>
                    <a:pt x="3580" y="0"/>
                    <a:pt x="0" y="3579"/>
                    <a:pt x="0" y="7995"/>
                  </a:cubicBezTo>
                  <a:lnTo>
                    <a:pt x="0" y="31993"/>
                  </a:lnTo>
                  <a:cubicBezTo>
                    <a:pt x="0" y="36409"/>
                    <a:pt x="3580" y="39988"/>
                    <a:pt x="7996" y="39988"/>
                  </a:cubicBezTo>
                  <a:lnTo>
                    <a:pt x="41280" y="39988"/>
                  </a:lnTo>
                  <a:cubicBezTo>
                    <a:pt x="45697" y="39988"/>
                    <a:pt x="49277" y="36409"/>
                    <a:pt x="49277" y="31993"/>
                  </a:cubicBezTo>
                  <a:lnTo>
                    <a:pt x="49277" y="7995"/>
                  </a:lnTo>
                  <a:cubicBezTo>
                    <a:pt x="49277" y="3579"/>
                    <a:pt x="45697" y="0"/>
                    <a:pt x="4128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1" name="Google Shape;9911;p132"/>
            <p:cNvSpPr/>
            <p:nvPr/>
          </p:nvSpPr>
          <p:spPr>
            <a:xfrm>
              <a:off x="2940204" y="3151259"/>
              <a:ext cx="261795" cy="212436"/>
            </a:xfrm>
            <a:custGeom>
              <a:avLst/>
              <a:gdLst/>
              <a:ahLst/>
              <a:cxnLst/>
              <a:rect l="l" t="t" r="r" b="b"/>
              <a:pathLst>
                <a:path w="49279" h="39988" extrusionOk="0">
                  <a:moveTo>
                    <a:pt x="7995" y="0"/>
                  </a:moveTo>
                  <a:cubicBezTo>
                    <a:pt x="3580" y="0"/>
                    <a:pt x="0" y="3579"/>
                    <a:pt x="0" y="7995"/>
                  </a:cubicBezTo>
                  <a:lnTo>
                    <a:pt x="0" y="31993"/>
                  </a:lnTo>
                  <a:cubicBezTo>
                    <a:pt x="0" y="36409"/>
                    <a:pt x="3580" y="39988"/>
                    <a:pt x="7995" y="39988"/>
                  </a:cubicBezTo>
                  <a:lnTo>
                    <a:pt x="41282" y="39988"/>
                  </a:lnTo>
                  <a:cubicBezTo>
                    <a:pt x="45698" y="39988"/>
                    <a:pt x="49278" y="36409"/>
                    <a:pt x="49278" y="31993"/>
                  </a:cubicBezTo>
                  <a:lnTo>
                    <a:pt x="49278" y="7995"/>
                  </a:lnTo>
                  <a:cubicBezTo>
                    <a:pt x="49278" y="3579"/>
                    <a:pt x="45698" y="0"/>
                    <a:pt x="41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2" name="Google Shape;9912;p132"/>
            <p:cNvSpPr/>
            <p:nvPr/>
          </p:nvSpPr>
          <p:spPr>
            <a:xfrm>
              <a:off x="2253298" y="3151259"/>
              <a:ext cx="261795" cy="212436"/>
            </a:xfrm>
            <a:custGeom>
              <a:avLst/>
              <a:gdLst/>
              <a:ahLst/>
              <a:cxnLst/>
              <a:rect l="l" t="t" r="r" b="b"/>
              <a:pathLst>
                <a:path w="49279" h="39988" extrusionOk="0">
                  <a:moveTo>
                    <a:pt x="7997" y="0"/>
                  </a:moveTo>
                  <a:cubicBezTo>
                    <a:pt x="3580" y="0"/>
                    <a:pt x="0" y="3579"/>
                    <a:pt x="0" y="7995"/>
                  </a:cubicBezTo>
                  <a:lnTo>
                    <a:pt x="0" y="31993"/>
                  </a:lnTo>
                  <a:cubicBezTo>
                    <a:pt x="0" y="36409"/>
                    <a:pt x="3580" y="39988"/>
                    <a:pt x="7997" y="39988"/>
                  </a:cubicBezTo>
                  <a:lnTo>
                    <a:pt x="41282" y="39988"/>
                  </a:lnTo>
                  <a:cubicBezTo>
                    <a:pt x="45697" y="39988"/>
                    <a:pt x="49277" y="36409"/>
                    <a:pt x="49277" y="31993"/>
                  </a:cubicBezTo>
                  <a:lnTo>
                    <a:pt x="49277" y="7995"/>
                  </a:lnTo>
                  <a:cubicBezTo>
                    <a:pt x="49278" y="3579"/>
                    <a:pt x="45697" y="0"/>
                    <a:pt x="41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3" name="Google Shape;9913;p132"/>
            <p:cNvSpPr/>
            <p:nvPr/>
          </p:nvSpPr>
          <p:spPr>
            <a:xfrm>
              <a:off x="2718685" y="3113966"/>
              <a:ext cx="17919" cy="17924"/>
            </a:xfrm>
            <a:custGeom>
              <a:avLst/>
              <a:gdLst/>
              <a:ahLst/>
              <a:cxnLst/>
              <a:rect l="l" t="t" r="r" b="b"/>
              <a:pathLst>
                <a:path w="3373" h="3374" extrusionOk="0">
                  <a:moveTo>
                    <a:pt x="1687" y="0"/>
                  </a:moveTo>
                  <a:cubicBezTo>
                    <a:pt x="755" y="0"/>
                    <a:pt x="1" y="755"/>
                    <a:pt x="1" y="1687"/>
                  </a:cubicBezTo>
                  <a:cubicBezTo>
                    <a:pt x="1" y="2619"/>
                    <a:pt x="755" y="3373"/>
                    <a:pt x="1687" y="3373"/>
                  </a:cubicBezTo>
                  <a:cubicBezTo>
                    <a:pt x="2618" y="3373"/>
                    <a:pt x="3372" y="2619"/>
                    <a:pt x="3372" y="1687"/>
                  </a:cubicBezTo>
                  <a:cubicBezTo>
                    <a:pt x="3372" y="755"/>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4" name="Google Shape;9914;p132"/>
            <p:cNvSpPr/>
            <p:nvPr/>
          </p:nvSpPr>
          <p:spPr>
            <a:xfrm>
              <a:off x="3062128" y="3113966"/>
              <a:ext cx="17924" cy="17924"/>
            </a:xfrm>
            <a:custGeom>
              <a:avLst/>
              <a:gdLst/>
              <a:ahLst/>
              <a:cxnLst/>
              <a:rect l="l" t="t" r="r" b="b"/>
              <a:pathLst>
                <a:path w="3374" h="3374" extrusionOk="0">
                  <a:moveTo>
                    <a:pt x="1687" y="0"/>
                  </a:moveTo>
                  <a:cubicBezTo>
                    <a:pt x="755" y="0"/>
                    <a:pt x="0" y="755"/>
                    <a:pt x="0" y="1687"/>
                  </a:cubicBezTo>
                  <a:cubicBezTo>
                    <a:pt x="0" y="2619"/>
                    <a:pt x="755" y="3373"/>
                    <a:pt x="1687" y="3373"/>
                  </a:cubicBezTo>
                  <a:cubicBezTo>
                    <a:pt x="2619" y="3373"/>
                    <a:pt x="3373" y="2619"/>
                    <a:pt x="3373" y="1687"/>
                  </a:cubicBezTo>
                  <a:cubicBezTo>
                    <a:pt x="3373"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5" name="Google Shape;9915;p132"/>
            <p:cNvSpPr/>
            <p:nvPr/>
          </p:nvSpPr>
          <p:spPr>
            <a:xfrm>
              <a:off x="2375226" y="3113966"/>
              <a:ext cx="17924" cy="17924"/>
            </a:xfrm>
            <a:custGeom>
              <a:avLst/>
              <a:gdLst/>
              <a:ahLst/>
              <a:cxnLst/>
              <a:rect l="l" t="t" r="r" b="b"/>
              <a:pathLst>
                <a:path w="3374" h="3374" extrusionOk="0">
                  <a:moveTo>
                    <a:pt x="1687" y="0"/>
                  </a:moveTo>
                  <a:cubicBezTo>
                    <a:pt x="755" y="0"/>
                    <a:pt x="1" y="755"/>
                    <a:pt x="1" y="1687"/>
                  </a:cubicBezTo>
                  <a:cubicBezTo>
                    <a:pt x="1" y="2619"/>
                    <a:pt x="755" y="3373"/>
                    <a:pt x="1687" y="3373"/>
                  </a:cubicBezTo>
                  <a:cubicBezTo>
                    <a:pt x="2619" y="3373"/>
                    <a:pt x="3374" y="2619"/>
                    <a:pt x="3374" y="1687"/>
                  </a:cubicBezTo>
                  <a:cubicBezTo>
                    <a:pt x="3374"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6" name="Google Shape;9916;p132"/>
            <p:cNvSpPr/>
            <p:nvPr/>
          </p:nvSpPr>
          <p:spPr>
            <a:xfrm>
              <a:off x="2718685" y="3017224"/>
              <a:ext cx="17919" cy="17919"/>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8"/>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7" name="Google Shape;9917;p132"/>
            <p:cNvSpPr/>
            <p:nvPr/>
          </p:nvSpPr>
          <p:spPr>
            <a:xfrm>
              <a:off x="2777509" y="3017224"/>
              <a:ext cx="17914" cy="17919"/>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8"/>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8" name="Google Shape;9918;p132"/>
            <p:cNvSpPr/>
            <p:nvPr/>
          </p:nvSpPr>
          <p:spPr>
            <a:xfrm>
              <a:off x="2659856" y="3017224"/>
              <a:ext cx="17914" cy="17919"/>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8"/>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9" name="Google Shape;9919;p132"/>
            <p:cNvSpPr/>
            <p:nvPr/>
          </p:nvSpPr>
          <p:spPr>
            <a:xfrm>
              <a:off x="2726356" y="2667807"/>
              <a:ext cx="2582" cy="99322"/>
            </a:xfrm>
            <a:custGeom>
              <a:avLst/>
              <a:gdLst/>
              <a:ahLst/>
              <a:cxnLst/>
              <a:rect l="l" t="t" r="r" b="b"/>
              <a:pathLst>
                <a:path w="486" h="18696" extrusionOk="0">
                  <a:moveTo>
                    <a:pt x="243" y="0"/>
                  </a:moveTo>
                  <a:cubicBezTo>
                    <a:pt x="108" y="0"/>
                    <a:pt x="1" y="109"/>
                    <a:pt x="1" y="243"/>
                  </a:cubicBezTo>
                  <a:lnTo>
                    <a:pt x="1" y="18453"/>
                  </a:lnTo>
                  <a:cubicBezTo>
                    <a:pt x="1" y="18588"/>
                    <a:pt x="108" y="18695"/>
                    <a:pt x="243" y="18695"/>
                  </a:cubicBezTo>
                  <a:cubicBezTo>
                    <a:pt x="377" y="18695"/>
                    <a:pt x="485" y="18588"/>
                    <a:pt x="485" y="18453"/>
                  </a:cubicBezTo>
                  <a:lnTo>
                    <a:pt x="485" y="243"/>
                  </a:lnTo>
                  <a:cubicBezTo>
                    <a:pt x="485" y="109"/>
                    <a:pt x="377" y="0"/>
                    <a:pt x="243"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0" name="Google Shape;9920;p132"/>
            <p:cNvSpPr/>
            <p:nvPr/>
          </p:nvSpPr>
          <p:spPr>
            <a:xfrm>
              <a:off x="2785174" y="2667796"/>
              <a:ext cx="287210" cy="99333"/>
            </a:xfrm>
            <a:custGeom>
              <a:avLst/>
              <a:gdLst/>
              <a:ahLst/>
              <a:cxnLst/>
              <a:rect l="l" t="t" r="r" b="b"/>
              <a:pathLst>
                <a:path w="54063" h="18698" extrusionOk="0">
                  <a:moveTo>
                    <a:pt x="53821" y="1"/>
                  </a:moveTo>
                  <a:cubicBezTo>
                    <a:pt x="53687" y="1"/>
                    <a:pt x="53579" y="108"/>
                    <a:pt x="53579" y="243"/>
                  </a:cubicBezTo>
                  <a:cubicBezTo>
                    <a:pt x="53579" y="3946"/>
                    <a:pt x="50564" y="6961"/>
                    <a:pt x="46861" y="6961"/>
                  </a:cubicBezTo>
                  <a:lnTo>
                    <a:pt x="6451" y="6961"/>
                  </a:lnTo>
                  <a:cubicBezTo>
                    <a:pt x="2895" y="6961"/>
                    <a:pt x="0" y="9857"/>
                    <a:pt x="0" y="13412"/>
                  </a:cubicBezTo>
                  <a:lnTo>
                    <a:pt x="0" y="18455"/>
                  </a:lnTo>
                  <a:cubicBezTo>
                    <a:pt x="0" y="18590"/>
                    <a:pt x="109" y="18697"/>
                    <a:pt x="242" y="18697"/>
                  </a:cubicBezTo>
                  <a:cubicBezTo>
                    <a:pt x="379" y="18697"/>
                    <a:pt x="487" y="18590"/>
                    <a:pt x="486" y="18455"/>
                  </a:cubicBezTo>
                  <a:lnTo>
                    <a:pt x="486" y="13412"/>
                  </a:lnTo>
                  <a:cubicBezTo>
                    <a:pt x="486" y="10122"/>
                    <a:pt x="3162" y="7447"/>
                    <a:pt x="6451" y="7447"/>
                  </a:cubicBezTo>
                  <a:lnTo>
                    <a:pt x="46858" y="7447"/>
                  </a:lnTo>
                  <a:cubicBezTo>
                    <a:pt x="50831" y="7447"/>
                    <a:pt x="54063" y="4215"/>
                    <a:pt x="54063" y="243"/>
                  </a:cubicBezTo>
                  <a:cubicBezTo>
                    <a:pt x="54063" y="108"/>
                    <a:pt x="53954" y="1"/>
                    <a:pt x="53821"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1" name="Google Shape;9921;p132"/>
            <p:cNvSpPr/>
            <p:nvPr/>
          </p:nvSpPr>
          <p:spPr>
            <a:xfrm>
              <a:off x="2382892" y="2667796"/>
              <a:ext cx="287226" cy="99333"/>
            </a:xfrm>
            <a:custGeom>
              <a:avLst/>
              <a:gdLst/>
              <a:ahLst/>
              <a:cxnLst/>
              <a:rect l="l" t="t" r="r" b="b"/>
              <a:pathLst>
                <a:path w="54066" h="18698" extrusionOk="0">
                  <a:moveTo>
                    <a:pt x="243" y="1"/>
                  </a:moveTo>
                  <a:cubicBezTo>
                    <a:pt x="108" y="1"/>
                    <a:pt x="1" y="108"/>
                    <a:pt x="1" y="243"/>
                  </a:cubicBezTo>
                  <a:cubicBezTo>
                    <a:pt x="1" y="4216"/>
                    <a:pt x="3233" y="7447"/>
                    <a:pt x="7204" y="7447"/>
                  </a:cubicBezTo>
                  <a:lnTo>
                    <a:pt x="47616" y="7447"/>
                  </a:lnTo>
                  <a:cubicBezTo>
                    <a:pt x="50905" y="7447"/>
                    <a:pt x="53581" y="10122"/>
                    <a:pt x="53581" y="13412"/>
                  </a:cubicBezTo>
                  <a:lnTo>
                    <a:pt x="53581" y="18455"/>
                  </a:lnTo>
                  <a:cubicBezTo>
                    <a:pt x="53581" y="18590"/>
                    <a:pt x="53688" y="18697"/>
                    <a:pt x="53823" y="18697"/>
                  </a:cubicBezTo>
                  <a:cubicBezTo>
                    <a:pt x="53957" y="18697"/>
                    <a:pt x="54065" y="18590"/>
                    <a:pt x="54062" y="18455"/>
                  </a:cubicBezTo>
                  <a:lnTo>
                    <a:pt x="54062" y="13412"/>
                  </a:lnTo>
                  <a:cubicBezTo>
                    <a:pt x="54062" y="9854"/>
                    <a:pt x="51169" y="6961"/>
                    <a:pt x="47611" y="6961"/>
                  </a:cubicBezTo>
                  <a:lnTo>
                    <a:pt x="7203" y="6961"/>
                  </a:lnTo>
                  <a:cubicBezTo>
                    <a:pt x="3498" y="6961"/>
                    <a:pt x="485" y="3946"/>
                    <a:pt x="485" y="243"/>
                  </a:cubicBezTo>
                  <a:cubicBezTo>
                    <a:pt x="485" y="108"/>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2" name="Google Shape;9922;p132"/>
            <p:cNvSpPr/>
            <p:nvPr/>
          </p:nvSpPr>
          <p:spPr>
            <a:xfrm>
              <a:off x="2596756" y="2428317"/>
              <a:ext cx="261784" cy="212447"/>
            </a:xfrm>
            <a:custGeom>
              <a:avLst/>
              <a:gdLst/>
              <a:ahLst/>
              <a:cxnLst/>
              <a:rect l="l" t="t" r="r" b="b"/>
              <a:pathLst>
                <a:path w="49277" h="39990" extrusionOk="0">
                  <a:moveTo>
                    <a:pt x="7996" y="1"/>
                  </a:moveTo>
                  <a:cubicBezTo>
                    <a:pt x="3580" y="1"/>
                    <a:pt x="0" y="3580"/>
                    <a:pt x="0" y="7995"/>
                  </a:cubicBezTo>
                  <a:lnTo>
                    <a:pt x="0" y="31993"/>
                  </a:lnTo>
                  <a:cubicBezTo>
                    <a:pt x="0" y="36409"/>
                    <a:pt x="3580" y="39989"/>
                    <a:pt x="7996" y="39989"/>
                  </a:cubicBezTo>
                  <a:lnTo>
                    <a:pt x="41280" y="39989"/>
                  </a:lnTo>
                  <a:cubicBezTo>
                    <a:pt x="45697" y="39989"/>
                    <a:pt x="49277" y="36409"/>
                    <a:pt x="49277" y="31993"/>
                  </a:cubicBezTo>
                  <a:lnTo>
                    <a:pt x="49277" y="7995"/>
                  </a:lnTo>
                  <a:cubicBezTo>
                    <a:pt x="49277" y="3580"/>
                    <a:pt x="45697" y="1"/>
                    <a:pt x="412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3" name="Google Shape;9923;p132"/>
            <p:cNvSpPr/>
            <p:nvPr/>
          </p:nvSpPr>
          <p:spPr>
            <a:xfrm>
              <a:off x="2940204" y="2428317"/>
              <a:ext cx="261795" cy="212447"/>
            </a:xfrm>
            <a:custGeom>
              <a:avLst/>
              <a:gdLst/>
              <a:ahLst/>
              <a:cxnLst/>
              <a:rect l="l" t="t" r="r" b="b"/>
              <a:pathLst>
                <a:path w="49279" h="39990" extrusionOk="0">
                  <a:moveTo>
                    <a:pt x="7995" y="1"/>
                  </a:moveTo>
                  <a:cubicBezTo>
                    <a:pt x="3580" y="1"/>
                    <a:pt x="0" y="3580"/>
                    <a:pt x="0" y="7995"/>
                  </a:cubicBezTo>
                  <a:lnTo>
                    <a:pt x="0" y="31993"/>
                  </a:lnTo>
                  <a:cubicBezTo>
                    <a:pt x="0" y="36409"/>
                    <a:pt x="3580" y="39989"/>
                    <a:pt x="7995" y="39989"/>
                  </a:cubicBezTo>
                  <a:lnTo>
                    <a:pt x="41282" y="39989"/>
                  </a:lnTo>
                  <a:cubicBezTo>
                    <a:pt x="45698" y="39989"/>
                    <a:pt x="49278" y="36409"/>
                    <a:pt x="49278" y="31993"/>
                  </a:cubicBezTo>
                  <a:lnTo>
                    <a:pt x="49278" y="7995"/>
                  </a:lnTo>
                  <a:cubicBezTo>
                    <a:pt x="49278" y="3580"/>
                    <a:pt x="45698" y="1"/>
                    <a:pt x="412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4" name="Google Shape;9924;p132"/>
            <p:cNvSpPr/>
            <p:nvPr/>
          </p:nvSpPr>
          <p:spPr>
            <a:xfrm>
              <a:off x="2253298" y="2428317"/>
              <a:ext cx="261795" cy="212447"/>
            </a:xfrm>
            <a:custGeom>
              <a:avLst/>
              <a:gdLst/>
              <a:ahLst/>
              <a:cxnLst/>
              <a:rect l="l" t="t" r="r" b="b"/>
              <a:pathLst>
                <a:path w="49279" h="39990" extrusionOk="0">
                  <a:moveTo>
                    <a:pt x="7997" y="1"/>
                  </a:moveTo>
                  <a:cubicBezTo>
                    <a:pt x="3580" y="1"/>
                    <a:pt x="0" y="3580"/>
                    <a:pt x="0" y="7995"/>
                  </a:cubicBezTo>
                  <a:lnTo>
                    <a:pt x="0" y="31993"/>
                  </a:lnTo>
                  <a:cubicBezTo>
                    <a:pt x="0" y="36409"/>
                    <a:pt x="3580" y="39989"/>
                    <a:pt x="7997" y="39989"/>
                  </a:cubicBezTo>
                  <a:lnTo>
                    <a:pt x="41282" y="39989"/>
                  </a:lnTo>
                  <a:cubicBezTo>
                    <a:pt x="45697" y="39989"/>
                    <a:pt x="49277" y="36409"/>
                    <a:pt x="49277" y="31993"/>
                  </a:cubicBezTo>
                  <a:lnTo>
                    <a:pt x="49277" y="7995"/>
                  </a:lnTo>
                  <a:cubicBezTo>
                    <a:pt x="49278" y="3580"/>
                    <a:pt x="45697" y="1"/>
                    <a:pt x="412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5" name="Google Shape;9925;p132"/>
            <p:cNvSpPr/>
            <p:nvPr/>
          </p:nvSpPr>
          <p:spPr>
            <a:xfrm>
              <a:off x="2718685" y="2660136"/>
              <a:ext cx="17919" cy="17919"/>
            </a:xfrm>
            <a:custGeom>
              <a:avLst/>
              <a:gdLst/>
              <a:ahLst/>
              <a:cxnLst/>
              <a:rect l="l" t="t" r="r" b="b"/>
              <a:pathLst>
                <a:path w="3373" h="3373" extrusionOk="0">
                  <a:moveTo>
                    <a:pt x="1687" y="0"/>
                  </a:moveTo>
                  <a:cubicBezTo>
                    <a:pt x="755" y="0"/>
                    <a:pt x="1" y="754"/>
                    <a:pt x="1" y="1687"/>
                  </a:cubicBezTo>
                  <a:cubicBezTo>
                    <a:pt x="1" y="2619"/>
                    <a:pt x="755" y="3373"/>
                    <a:pt x="1687" y="3373"/>
                  </a:cubicBezTo>
                  <a:cubicBezTo>
                    <a:pt x="2618" y="3373"/>
                    <a:pt x="3372" y="2617"/>
                    <a:pt x="3372" y="1687"/>
                  </a:cubicBezTo>
                  <a:cubicBezTo>
                    <a:pt x="3372" y="754"/>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6" name="Google Shape;9926;p132"/>
            <p:cNvSpPr/>
            <p:nvPr/>
          </p:nvSpPr>
          <p:spPr>
            <a:xfrm>
              <a:off x="3062128" y="2660136"/>
              <a:ext cx="17924" cy="17919"/>
            </a:xfrm>
            <a:custGeom>
              <a:avLst/>
              <a:gdLst/>
              <a:ahLst/>
              <a:cxnLst/>
              <a:rect l="l" t="t" r="r" b="b"/>
              <a:pathLst>
                <a:path w="3374" h="3373" extrusionOk="0">
                  <a:moveTo>
                    <a:pt x="1687" y="0"/>
                  </a:moveTo>
                  <a:cubicBezTo>
                    <a:pt x="755" y="0"/>
                    <a:pt x="0" y="754"/>
                    <a:pt x="0" y="1687"/>
                  </a:cubicBezTo>
                  <a:cubicBezTo>
                    <a:pt x="0" y="2619"/>
                    <a:pt x="755" y="3373"/>
                    <a:pt x="1687" y="3373"/>
                  </a:cubicBezTo>
                  <a:cubicBezTo>
                    <a:pt x="2619" y="3370"/>
                    <a:pt x="3373" y="2617"/>
                    <a:pt x="3373" y="1687"/>
                  </a:cubicBezTo>
                  <a:cubicBezTo>
                    <a:pt x="3373"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7" name="Google Shape;9927;p132"/>
            <p:cNvSpPr/>
            <p:nvPr/>
          </p:nvSpPr>
          <p:spPr>
            <a:xfrm>
              <a:off x="2375226" y="2660136"/>
              <a:ext cx="17924" cy="17919"/>
            </a:xfrm>
            <a:custGeom>
              <a:avLst/>
              <a:gdLst/>
              <a:ahLst/>
              <a:cxnLst/>
              <a:rect l="l" t="t" r="r" b="b"/>
              <a:pathLst>
                <a:path w="3374" h="3373" extrusionOk="0">
                  <a:moveTo>
                    <a:pt x="1687" y="0"/>
                  </a:moveTo>
                  <a:cubicBezTo>
                    <a:pt x="755" y="0"/>
                    <a:pt x="1" y="754"/>
                    <a:pt x="1" y="1687"/>
                  </a:cubicBezTo>
                  <a:cubicBezTo>
                    <a:pt x="1" y="2619"/>
                    <a:pt x="755" y="3373"/>
                    <a:pt x="1687" y="3373"/>
                  </a:cubicBezTo>
                  <a:cubicBezTo>
                    <a:pt x="2619" y="3370"/>
                    <a:pt x="3374" y="2617"/>
                    <a:pt x="3374" y="1687"/>
                  </a:cubicBezTo>
                  <a:cubicBezTo>
                    <a:pt x="3374"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8" name="Google Shape;9928;p132"/>
            <p:cNvSpPr/>
            <p:nvPr/>
          </p:nvSpPr>
          <p:spPr>
            <a:xfrm>
              <a:off x="2718685" y="2756878"/>
              <a:ext cx="17919" cy="17919"/>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6"/>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9" name="Google Shape;9929;p132"/>
            <p:cNvSpPr/>
            <p:nvPr/>
          </p:nvSpPr>
          <p:spPr>
            <a:xfrm>
              <a:off x="2777509" y="2756878"/>
              <a:ext cx="17914" cy="17919"/>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6"/>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0" name="Google Shape;9930;p132"/>
            <p:cNvSpPr/>
            <p:nvPr/>
          </p:nvSpPr>
          <p:spPr>
            <a:xfrm>
              <a:off x="2659856" y="2756878"/>
              <a:ext cx="17914" cy="17919"/>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6"/>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1" name="Google Shape;9931;p132"/>
            <p:cNvSpPr/>
            <p:nvPr/>
          </p:nvSpPr>
          <p:spPr>
            <a:xfrm>
              <a:off x="2301024" y="2533889"/>
              <a:ext cx="163753" cy="1291"/>
            </a:xfrm>
            <a:custGeom>
              <a:avLst/>
              <a:gdLst/>
              <a:ahLst/>
              <a:cxnLst/>
              <a:rect l="l" t="t" r="r" b="b"/>
              <a:pathLst>
                <a:path w="30824" h="243" extrusionOk="0">
                  <a:moveTo>
                    <a:pt x="121" y="1"/>
                  </a:moveTo>
                  <a:cubicBezTo>
                    <a:pt x="55" y="1"/>
                    <a:pt x="0" y="55"/>
                    <a:pt x="0" y="121"/>
                  </a:cubicBezTo>
                  <a:cubicBezTo>
                    <a:pt x="0" y="187"/>
                    <a:pt x="55" y="243"/>
                    <a:pt x="121" y="243"/>
                  </a:cubicBezTo>
                  <a:lnTo>
                    <a:pt x="30703" y="243"/>
                  </a:lnTo>
                  <a:cubicBezTo>
                    <a:pt x="30769" y="243"/>
                    <a:pt x="30823" y="187"/>
                    <a:pt x="30823" y="121"/>
                  </a:cubicBezTo>
                  <a:cubicBezTo>
                    <a:pt x="30823" y="55"/>
                    <a:pt x="30767" y="1"/>
                    <a:pt x="3070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2" name="Google Shape;9932;p132"/>
            <p:cNvSpPr/>
            <p:nvPr/>
          </p:nvSpPr>
          <p:spPr>
            <a:xfrm>
              <a:off x="2644918" y="2533889"/>
              <a:ext cx="163747" cy="1291"/>
            </a:xfrm>
            <a:custGeom>
              <a:avLst/>
              <a:gdLst/>
              <a:ahLst/>
              <a:cxnLst/>
              <a:rect l="l" t="t" r="r" b="b"/>
              <a:pathLst>
                <a:path w="30823" h="243" extrusionOk="0">
                  <a:moveTo>
                    <a:pt x="121" y="1"/>
                  </a:moveTo>
                  <a:cubicBezTo>
                    <a:pt x="55" y="1"/>
                    <a:pt x="0" y="55"/>
                    <a:pt x="0" y="121"/>
                  </a:cubicBezTo>
                  <a:cubicBezTo>
                    <a:pt x="0" y="187"/>
                    <a:pt x="55" y="243"/>
                    <a:pt x="121" y="243"/>
                  </a:cubicBezTo>
                  <a:lnTo>
                    <a:pt x="30701" y="243"/>
                  </a:lnTo>
                  <a:cubicBezTo>
                    <a:pt x="30769" y="243"/>
                    <a:pt x="30823" y="187"/>
                    <a:pt x="30823" y="121"/>
                  </a:cubicBezTo>
                  <a:cubicBezTo>
                    <a:pt x="30823" y="55"/>
                    <a:pt x="30767" y="1"/>
                    <a:pt x="3070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3" name="Google Shape;9933;p132"/>
            <p:cNvSpPr/>
            <p:nvPr/>
          </p:nvSpPr>
          <p:spPr>
            <a:xfrm>
              <a:off x="2990071" y="2533889"/>
              <a:ext cx="163753" cy="1291"/>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4" name="Google Shape;9934;p132"/>
            <p:cNvSpPr/>
            <p:nvPr/>
          </p:nvSpPr>
          <p:spPr>
            <a:xfrm>
              <a:off x="2644918" y="3256825"/>
              <a:ext cx="163758" cy="1291"/>
            </a:xfrm>
            <a:custGeom>
              <a:avLst/>
              <a:gdLst/>
              <a:ahLst/>
              <a:cxnLst/>
              <a:rect l="l" t="t" r="r" b="b"/>
              <a:pathLst>
                <a:path w="30825" h="243" extrusionOk="0">
                  <a:moveTo>
                    <a:pt x="121" y="0"/>
                  </a:moveTo>
                  <a:cubicBezTo>
                    <a:pt x="55" y="0"/>
                    <a:pt x="0" y="55"/>
                    <a:pt x="0" y="122"/>
                  </a:cubicBezTo>
                  <a:cubicBezTo>
                    <a:pt x="0" y="188"/>
                    <a:pt x="55" y="242"/>
                    <a:pt x="121" y="242"/>
                  </a:cubicBezTo>
                  <a:lnTo>
                    <a:pt x="30701" y="242"/>
                  </a:lnTo>
                  <a:cubicBezTo>
                    <a:pt x="30769" y="242"/>
                    <a:pt x="30824" y="190"/>
                    <a:pt x="30823" y="122"/>
                  </a:cubicBezTo>
                  <a:cubicBezTo>
                    <a:pt x="30823" y="56"/>
                    <a:pt x="30767" y="0"/>
                    <a:pt x="3070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5" name="Google Shape;9935;p132"/>
            <p:cNvSpPr/>
            <p:nvPr/>
          </p:nvSpPr>
          <p:spPr>
            <a:xfrm>
              <a:off x="2301427" y="3256825"/>
              <a:ext cx="163758" cy="1291"/>
            </a:xfrm>
            <a:custGeom>
              <a:avLst/>
              <a:gdLst/>
              <a:ahLst/>
              <a:cxnLst/>
              <a:rect l="l" t="t" r="r" b="b"/>
              <a:pathLst>
                <a:path w="30825" h="243" extrusionOk="0">
                  <a:moveTo>
                    <a:pt x="123" y="0"/>
                  </a:moveTo>
                  <a:cubicBezTo>
                    <a:pt x="57" y="0"/>
                    <a:pt x="1" y="55"/>
                    <a:pt x="1" y="122"/>
                  </a:cubicBezTo>
                  <a:cubicBezTo>
                    <a:pt x="1" y="188"/>
                    <a:pt x="57" y="242"/>
                    <a:pt x="123" y="242"/>
                  </a:cubicBezTo>
                  <a:lnTo>
                    <a:pt x="30702" y="242"/>
                  </a:lnTo>
                  <a:cubicBezTo>
                    <a:pt x="30771" y="242"/>
                    <a:pt x="30825" y="190"/>
                    <a:pt x="30823" y="122"/>
                  </a:cubicBezTo>
                  <a:cubicBezTo>
                    <a:pt x="30823" y="56"/>
                    <a:pt x="30769" y="0"/>
                    <a:pt x="3070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6" name="Google Shape;9936;p132"/>
            <p:cNvSpPr/>
            <p:nvPr/>
          </p:nvSpPr>
          <p:spPr>
            <a:xfrm>
              <a:off x="2990102" y="3256847"/>
              <a:ext cx="163753" cy="1291"/>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7" name="Google Shape;9937;p132"/>
            <p:cNvSpPr/>
            <p:nvPr/>
          </p:nvSpPr>
          <p:spPr>
            <a:xfrm>
              <a:off x="2833559" y="2761962"/>
              <a:ext cx="248503" cy="268106"/>
            </a:xfrm>
            <a:custGeom>
              <a:avLst/>
              <a:gdLst/>
              <a:ahLst/>
              <a:cxnLst/>
              <a:rect l="l" t="t" r="r" b="b"/>
              <a:pathLst>
                <a:path w="46777" h="50467" extrusionOk="0">
                  <a:moveTo>
                    <a:pt x="1" y="1"/>
                  </a:moveTo>
                  <a:lnTo>
                    <a:pt x="1" y="1458"/>
                  </a:lnTo>
                  <a:lnTo>
                    <a:pt x="21544" y="1458"/>
                  </a:lnTo>
                  <a:cubicBezTo>
                    <a:pt x="34653" y="1458"/>
                    <a:pt x="45320" y="12123"/>
                    <a:pt x="45320" y="25233"/>
                  </a:cubicBezTo>
                  <a:cubicBezTo>
                    <a:pt x="45320" y="38344"/>
                    <a:pt x="34653" y="49009"/>
                    <a:pt x="21544" y="49009"/>
                  </a:cubicBezTo>
                  <a:lnTo>
                    <a:pt x="1" y="49009"/>
                  </a:lnTo>
                  <a:lnTo>
                    <a:pt x="1" y="50466"/>
                  </a:lnTo>
                  <a:lnTo>
                    <a:pt x="21544" y="50466"/>
                  </a:lnTo>
                  <a:cubicBezTo>
                    <a:pt x="35457" y="50466"/>
                    <a:pt x="46776" y="39146"/>
                    <a:pt x="46776" y="25233"/>
                  </a:cubicBezTo>
                  <a:cubicBezTo>
                    <a:pt x="46776" y="11322"/>
                    <a:pt x="35457" y="1"/>
                    <a:pt x="21544" y="1"/>
                  </a:cubicBez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Shape 9941"/>
        <p:cNvGrpSpPr/>
        <p:nvPr/>
      </p:nvGrpSpPr>
      <p:grpSpPr>
        <a:xfrm>
          <a:off x="0" y="0"/>
          <a:ext cx="0" cy="0"/>
          <a:chOff x="0" y="0"/>
          <a:chExt cx="0" cy="0"/>
        </a:xfrm>
      </p:grpSpPr>
      <p:grpSp>
        <p:nvGrpSpPr>
          <p:cNvPr id="9942" name="Google Shape;9942;p133"/>
          <p:cNvGrpSpPr/>
          <p:nvPr/>
        </p:nvGrpSpPr>
        <p:grpSpPr>
          <a:xfrm>
            <a:off x="3339744" y="952989"/>
            <a:ext cx="2363393" cy="1017867"/>
            <a:chOff x="3292400" y="1219146"/>
            <a:chExt cx="2615240" cy="1110239"/>
          </a:xfrm>
        </p:grpSpPr>
        <p:sp>
          <p:nvSpPr>
            <p:cNvPr id="9943" name="Google Shape;9943;p133"/>
            <p:cNvSpPr/>
            <p:nvPr/>
          </p:nvSpPr>
          <p:spPr>
            <a:xfrm>
              <a:off x="3292400" y="1845763"/>
              <a:ext cx="370500" cy="478500"/>
            </a:xfrm>
            <a:prstGeom prst="round2DiagRect">
              <a:avLst>
                <a:gd name="adj1" fmla="val 16667"/>
                <a:gd name="adj2" fmla="val 0"/>
              </a:avLst>
            </a:prstGeom>
            <a:solidFill>
              <a:srgbClr val="ABBCC9"/>
            </a:solidFill>
            <a:ln>
              <a:noFill/>
            </a:ln>
          </p:spPr>
          <p:txBody>
            <a:bodyPr spcFirstLastPara="1" wrap="square" lIns="0" tIns="0" rIns="0" bIns="0" anchor="ctr" anchorCtr="0">
              <a:noAutofit/>
            </a:bodyPr>
            <a:lstStyle/>
            <a:p>
              <a:pPr marL="0" lvl="0" indent="0" algn="l" rtl="0">
                <a:spcBef>
                  <a:spcPts val="0"/>
                </a:spcBef>
                <a:spcAft>
                  <a:spcPts val="0"/>
                </a:spcAft>
                <a:buNone/>
              </a:pPr>
              <a:endParaRPr sz="200">
                <a:solidFill>
                  <a:srgbClr val="FFFFFF"/>
                </a:solidFill>
              </a:endParaRPr>
            </a:p>
          </p:txBody>
        </p:sp>
        <p:sp>
          <p:nvSpPr>
            <p:cNvPr id="9944" name="Google Shape;9944;p133"/>
            <p:cNvSpPr/>
            <p:nvPr/>
          </p:nvSpPr>
          <p:spPr>
            <a:xfrm>
              <a:off x="3292400" y="1314860"/>
              <a:ext cx="370500" cy="478500"/>
            </a:xfrm>
            <a:prstGeom prst="round2DiagRect">
              <a:avLst>
                <a:gd name="adj1" fmla="val 16667"/>
                <a:gd name="adj2" fmla="val 0"/>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9945" name="Google Shape;9945;p133"/>
            <p:cNvSpPr txBox="1"/>
            <p:nvPr/>
          </p:nvSpPr>
          <p:spPr>
            <a:xfrm flipH="1">
              <a:off x="3678794" y="1219157"/>
              <a:ext cx="3705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JANUARY</a:t>
              </a:r>
              <a:endParaRPr sz="200">
                <a:solidFill>
                  <a:srgbClr val="FFFFFF"/>
                </a:solidFill>
              </a:endParaRPr>
            </a:p>
          </p:txBody>
        </p:sp>
        <p:sp>
          <p:nvSpPr>
            <p:cNvPr id="9946" name="Google Shape;9946;p133"/>
            <p:cNvSpPr txBox="1"/>
            <p:nvPr/>
          </p:nvSpPr>
          <p:spPr>
            <a:xfrm flipH="1">
              <a:off x="4051671" y="1219146"/>
              <a:ext cx="4014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FEBRUARY</a:t>
              </a:r>
              <a:endParaRPr sz="200">
                <a:solidFill>
                  <a:srgbClr val="FFFFFF"/>
                </a:solidFill>
              </a:endParaRPr>
            </a:p>
          </p:txBody>
        </p:sp>
        <p:sp>
          <p:nvSpPr>
            <p:cNvPr id="9947" name="Google Shape;9947;p133"/>
            <p:cNvSpPr txBox="1"/>
            <p:nvPr/>
          </p:nvSpPr>
          <p:spPr>
            <a:xfrm flipH="1">
              <a:off x="4453057" y="1219146"/>
              <a:ext cx="3480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MARCH</a:t>
              </a:r>
              <a:endParaRPr sz="200">
                <a:solidFill>
                  <a:srgbClr val="FFFFFF"/>
                </a:solidFill>
              </a:endParaRPr>
            </a:p>
          </p:txBody>
        </p:sp>
        <p:sp>
          <p:nvSpPr>
            <p:cNvPr id="9948" name="Google Shape;9948;p133"/>
            <p:cNvSpPr txBox="1"/>
            <p:nvPr/>
          </p:nvSpPr>
          <p:spPr>
            <a:xfrm flipH="1">
              <a:off x="4831790" y="1219155"/>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APRIL</a:t>
              </a:r>
              <a:endParaRPr sz="200">
                <a:solidFill>
                  <a:srgbClr val="FFFFFF"/>
                </a:solidFill>
              </a:endParaRPr>
            </a:p>
          </p:txBody>
        </p:sp>
        <p:sp>
          <p:nvSpPr>
            <p:cNvPr id="9949" name="Google Shape;9949;p133"/>
            <p:cNvSpPr txBox="1"/>
            <p:nvPr/>
          </p:nvSpPr>
          <p:spPr>
            <a:xfrm flipH="1">
              <a:off x="5186134" y="1219155"/>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MAY</a:t>
              </a:r>
              <a:endParaRPr sz="200">
                <a:solidFill>
                  <a:srgbClr val="FFFFFF"/>
                </a:solidFill>
              </a:endParaRPr>
            </a:p>
          </p:txBody>
        </p:sp>
        <p:sp>
          <p:nvSpPr>
            <p:cNvPr id="9950" name="Google Shape;9950;p133"/>
            <p:cNvSpPr txBox="1"/>
            <p:nvPr/>
          </p:nvSpPr>
          <p:spPr>
            <a:xfrm flipH="1">
              <a:off x="5562148" y="1219155"/>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JUNE</a:t>
              </a:r>
              <a:endParaRPr sz="200">
                <a:solidFill>
                  <a:srgbClr val="FFFFFF"/>
                </a:solidFill>
              </a:endParaRPr>
            </a:p>
          </p:txBody>
        </p:sp>
        <p:sp>
          <p:nvSpPr>
            <p:cNvPr id="9951" name="Google Shape;9951;p133"/>
            <p:cNvSpPr txBox="1"/>
            <p:nvPr/>
          </p:nvSpPr>
          <p:spPr>
            <a:xfrm flipH="1">
              <a:off x="3338153" y="1379250"/>
              <a:ext cx="2790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200">
                  <a:solidFill>
                    <a:srgbClr val="FFFFFF"/>
                  </a:solidFill>
                </a:rPr>
                <a:t>PHASE 1</a:t>
              </a:r>
              <a:endParaRPr sz="200">
                <a:solidFill>
                  <a:srgbClr val="FFFFFF"/>
                </a:solidFill>
              </a:endParaRPr>
            </a:p>
          </p:txBody>
        </p:sp>
        <p:sp>
          <p:nvSpPr>
            <p:cNvPr id="9952" name="Google Shape;9952;p133"/>
            <p:cNvSpPr txBox="1"/>
            <p:nvPr/>
          </p:nvSpPr>
          <p:spPr>
            <a:xfrm flipH="1">
              <a:off x="3338156" y="1902299"/>
              <a:ext cx="2790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200">
                  <a:solidFill>
                    <a:srgbClr val="FFFFFF"/>
                  </a:solidFill>
                </a:rPr>
                <a:t>PHASE 2</a:t>
              </a:r>
              <a:endParaRPr sz="200">
                <a:solidFill>
                  <a:srgbClr val="FFFFFF"/>
                </a:solidFill>
              </a:endParaRPr>
            </a:p>
          </p:txBody>
        </p:sp>
        <p:sp>
          <p:nvSpPr>
            <p:cNvPr id="9953" name="Google Shape;9953;p133"/>
            <p:cNvSpPr txBox="1"/>
            <p:nvPr/>
          </p:nvSpPr>
          <p:spPr>
            <a:xfrm flipH="1">
              <a:off x="3344522" y="1537172"/>
              <a:ext cx="262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9954" name="Google Shape;9954;p133"/>
            <p:cNvSpPr txBox="1"/>
            <p:nvPr/>
          </p:nvSpPr>
          <p:spPr>
            <a:xfrm flipH="1">
              <a:off x="3344522" y="1713877"/>
              <a:ext cx="262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2</a:t>
              </a:r>
              <a:endParaRPr sz="200">
                <a:solidFill>
                  <a:srgbClr val="FFFFFF"/>
                </a:solidFill>
              </a:endParaRPr>
            </a:p>
          </p:txBody>
        </p:sp>
        <p:sp>
          <p:nvSpPr>
            <p:cNvPr id="9955" name="Google Shape;9955;p133"/>
            <p:cNvSpPr txBox="1"/>
            <p:nvPr/>
          </p:nvSpPr>
          <p:spPr>
            <a:xfrm flipH="1">
              <a:off x="3344522" y="2079003"/>
              <a:ext cx="262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9956" name="Google Shape;9956;p133"/>
            <p:cNvSpPr txBox="1"/>
            <p:nvPr/>
          </p:nvSpPr>
          <p:spPr>
            <a:xfrm flipH="1">
              <a:off x="3344527" y="2246885"/>
              <a:ext cx="262200" cy="825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2</a:t>
              </a:r>
              <a:endParaRPr sz="200">
                <a:solidFill>
                  <a:srgbClr val="FFFFFF"/>
                </a:solidFill>
              </a:endParaRPr>
            </a:p>
          </p:txBody>
        </p:sp>
        <p:grpSp>
          <p:nvGrpSpPr>
            <p:cNvPr id="9957" name="Google Shape;9957;p133"/>
            <p:cNvGrpSpPr/>
            <p:nvPr/>
          </p:nvGrpSpPr>
          <p:grpSpPr>
            <a:xfrm>
              <a:off x="3748438" y="1378608"/>
              <a:ext cx="2159202" cy="903971"/>
              <a:chOff x="1683525" y="2179850"/>
              <a:chExt cx="4519050" cy="2134525"/>
            </a:xfrm>
          </p:grpSpPr>
          <p:sp>
            <p:nvSpPr>
              <p:cNvPr id="9958" name="Google Shape;9958;p133"/>
              <p:cNvSpPr/>
              <p:nvPr/>
            </p:nvSpPr>
            <p:spPr>
              <a:xfrm>
                <a:off x="1683525" y="2179850"/>
                <a:ext cx="4519050" cy="53925"/>
              </a:xfrm>
              <a:custGeom>
                <a:avLst/>
                <a:gdLst/>
                <a:ahLst/>
                <a:cxnLst/>
                <a:rect l="l" t="t" r="r" b="b"/>
                <a:pathLst>
                  <a:path w="180762" h="2157" extrusionOk="0">
                    <a:moveTo>
                      <a:pt x="1072" y="1"/>
                    </a:moveTo>
                    <a:cubicBezTo>
                      <a:pt x="477" y="1"/>
                      <a:pt x="1" y="477"/>
                      <a:pt x="1" y="1073"/>
                    </a:cubicBezTo>
                    <a:cubicBezTo>
                      <a:pt x="1" y="1668"/>
                      <a:pt x="477" y="2156"/>
                      <a:pt x="1072" y="2156"/>
                    </a:cubicBezTo>
                    <a:lnTo>
                      <a:pt x="179678" y="2156"/>
                    </a:lnTo>
                    <a:cubicBezTo>
                      <a:pt x="180273" y="2156"/>
                      <a:pt x="180761" y="1668"/>
                      <a:pt x="180761" y="1073"/>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9959" name="Google Shape;9959;p133"/>
              <p:cNvSpPr/>
              <p:nvPr/>
            </p:nvSpPr>
            <p:spPr>
              <a:xfrm>
                <a:off x="1683525" y="2595975"/>
                <a:ext cx="4519050" cy="53900"/>
              </a:xfrm>
              <a:custGeom>
                <a:avLst/>
                <a:gdLst/>
                <a:ahLst/>
                <a:cxnLst/>
                <a:rect l="l" t="t" r="r" b="b"/>
                <a:pathLst>
                  <a:path w="180762" h="2156" extrusionOk="0">
                    <a:moveTo>
                      <a:pt x="1072" y="1"/>
                    </a:moveTo>
                    <a:cubicBezTo>
                      <a:pt x="477" y="1"/>
                      <a:pt x="1" y="489"/>
                      <a:pt x="1" y="1084"/>
                    </a:cubicBezTo>
                    <a:cubicBezTo>
                      <a:pt x="1" y="1668"/>
                      <a:pt x="477" y="2156"/>
                      <a:pt x="1072" y="2156"/>
                    </a:cubicBezTo>
                    <a:lnTo>
                      <a:pt x="179678" y="2156"/>
                    </a:lnTo>
                    <a:cubicBezTo>
                      <a:pt x="180273" y="2156"/>
                      <a:pt x="180761" y="1668"/>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9960" name="Google Shape;9960;p133"/>
              <p:cNvSpPr/>
              <p:nvPr/>
            </p:nvSpPr>
            <p:spPr>
              <a:xfrm>
                <a:off x="1683525" y="3012100"/>
                <a:ext cx="4519050" cy="53900"/>
              </a:xfrm>
              <a:custGeom>
                <a:avLst/>
                <a:gdLst/>
                <a:ahLst/>
                <a:cxnLst/>
                <a:rect l="l" t="t" r="r" b="b"/>
                <a:pathLst>
                  <a:path w="180762" h="2156" extrusionOk="0">
                    <a:moveTo>
                      <a:pt x="1072" y="1"/>
                    </a:moveTo>
                    <a:cubicBezTo>
                      <a:pt x="477" y="1"/>
                      <a:pt x="1" y="489"/>
                      <a:pt x="1" y="1084"/>
                    </a:cubicBezTo>
                    <a:cubicBezTo>
                      <a:pt x="1" y="1680"/>
                      <a:pt x="477" y="2156"/>
                      <a:pt x="1072" y="2156"/>
                    </a:cubicBezTo>
                    <a:lnTo>
                      <a:pt x="179678" y="2156"/>
                    </a:lnTo>
                    <a:cubicBezTo>
                      <a:pt x="180273" y="2156"/>
                      <a:pt x="180761" y="1668"/>
                      <a:pt x="180761" y="1072"/>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9961" name="Google Shape;9961;p133"/>
              <p:cNvSpPr/>
              <p:nvPr/>
            </p:nvSpPr>
            <p:spPr>
              <a:xfrm>
                <a:off x="1683525" y="3428225"/>
                <a:ext cx="4519050" cy="53900"/>
              </a:xfrm>
              <a:custGeom>
                <a:avLst/>
                <a:gdLst/>
                <a:ahLst/>
                <a:cxnLst/>
                <a:rect l="l" t="t" r="r" b="b"/>
                <a:pathLst>
                  <a:path w="180762" h="2156" extrusionOk="0">
                    <a:moveTo>
                      <a:pt x="1072" y="1"/>
                    </a:moveTo>
                    <a:cubicBezTo>
                      <a:pt x="477" y="1"/>
                      <a:pt x="1" y="489"/>
                      <a:pt x="1" y="1084"/>
                    </a:cubicBezTo>
                    <a:cubicBezTo>
                      <a:pt x="1" y="1679"/>
                      <a:pt x="477" y="2156"/>
                      <a:pt x="1072" y="2156"/>
                    </a:cubicBezTo>
                    <a:lnTo>
                      <a:pt x="179678" y="2156"/>
                    </a:lnTo>
                    <a:cubicBezTo>
                      <a:pt x="180273" y="2156"/>
                      <a:pt x="180761" y="1679"/>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9962" name="Google Shape;9962;p133"/>
              <p:cNvSpPr/>
              <p:nvPr/>
            </p:nvSpPr>
            <p:spPr>
              <a:xfrm>
                <a:off x="1683525" y="3844350"/>
                <a:ext cx="4519050" cy="53900"/>
              </a:xfrm>
              <a:custGeom>
                <a:avLst/>
                <a:gdLst/>
                <a:ahLst/>
                <a:cxnLst/>
                <a:rect l="l" t="t" r="r" b="b"/>
                <a:pathLst>
                  <a:path w="180762" h="2156" extrusionOk="0">
                    <a:moveTo>
                      <a:pt x="548" y="1"/>
                    </a:moveTo>
                    <a:cubicBezTo>
                      <a:pt x="251" y="1"/>
                      <a:pt x="1" y="251"/>
                      <a:pt x="1" y="560"/>
                    </a:cubicBezTo>
                    <a:lnTo>
                      <a:pt x="1" y="1608"/>
                    </a:lnTo>
                    <a:cubicBezTo>
                      <a:pt x="1" y="1917"/>
                      <a:pt x="251" y="2156"/>
                      <a:pt x="548" y="2156"/>
                    </a:cubicBezTo>
                    <a:lnTo>
                      <a:pt x="180202" y="2156"/>
                    </a:lnTo>
                    <a:cubicBezTo>
                      <a:pt x="180511" y="2156"/>
                      <a:pt x="180761" y="1917"/>
                      <a:pt x="180761" y="1608"/>
                    </a:cubicBezTo>
                    <a:lnTo>
                      <a:pt x="180761" y="560"/>
                    </a:lnTo>
                    <a:cubicBezTo>
                      <a:pt x="180761" y="251"/>
                      <a:pt x="180511" y="1"/>
                      <a:pt x="180202"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9963" name="Google Shape;9963;p133"/>
              <p:cNvSpPr/>
              <p:nvPr/>
            </p:nvSpPr>
            <p:spPr>
              <a:xfrm>
                <a:off x="1683525" y="4260475"/>
                <a:ext cx="4519050" cy="53900"/>
              </a:xfrm>
              <a:custGeom>
                <a:avLst/>
                <a:gdLst/>
                <a:ahLst/>
                <a:cxnLst/>
                <a:rect l="l" t="t" r="r" b="b"/>
                <a:pathLst>
                  <a:path w="180762" h="2156" extrusionOk="0">
                    <a:moveTo>
                      <a:pt x="1072" y="0"/>
                    </a:moveTo>
                    <a:cubicBezTo>
                      <a:pt x="477" y="0"/>
                      <a:pt x="1" y="489"/>
                      <a:pt x="1" y="1084"/>
                    </a:cubicBezTo>
                    <a:cubicBezTo>
                      <a:pt x="1" y="1679"/>
                      <a:pt x="477" y="2156"/>
                      <a:pt x="1072" y="2156"/>
                    </a:cubicBezTo>
                    <a:lnTo>
                      <a:pt x="179678" y="2156"/>
                    </a:lnTo>
                    <a:cubicBezTo>
                      <a:pt x="180273" y="2156"/>
                      <a:pt x="180761" y="1679"/>
                      <a:pt x="180761" y="1084"/>
                    </a:cubicBezTo>
                    <a:cubicBezTo>
                      <a:pt x="180761" y="489"/>
                      <a:pt x="180273" y="0"/>
                      <a:pt x="179678"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9964" name="Google Shape;9964;p133"/>
              <p:cNvSpPr/>
              <p:nvPr/>
            </p:nvSpPr>
            <p:spPr>
              <a:xfrm>
                <a:off x="1683525" y="2179850"/>
                <a:ext cx="921275" cy="53925"/>
              </a:xfrm>
              <a:custGeom>
                <a:avLst/>
                <a:gdLst/>
                <a:ahLst/>
                <a:cxnLst/>
                <a:rect l="l" t="t" r="r" b="b"/>
                <a:pathLst>
                  <a:path w="36851" h="2157" extrusionOk="0">
                    <a:moveTo>
                      <a:pt x="1072" y="1"/>
                    </a:moveTo>
                    <a:cubicBezTo>
                      <a:pt x="477" y="1"/>
                      <a:pt x="1" y="477"/>
                      <a:pt x="1" y="1073"/>
                    </a:cubicBezTo>
                    <a:cubicBezTo>
                      <a:pt x="1" y="1668"/>
                      <a:pt x="477" y="2156"/>
                      <a:pt x="1072" y="2156"/>
                    </a:cubicBezTo>
                    <a:lnTo>
                      <a:pt x="35767" y="2156"/>
                    </a:lnTo>
                    <a:cubicBezTo>
                      <a:pt x="36362" y="2156"/>
                      <a:pt x="36851" y="1668"/>
                      <a:pt x="36851" y="1073"/>
                    </a:cubicBezTo>
                    <a:cubicBezTo>
                      <a:pt x="36851" y="477"/>
                      <a:pt x="36362" y="1"/>
                      <a:pt x="3576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9965" name="Google Shape;9965;p133"/>
              <p:cNvSpPr/>
              <p:nvPr/>
            </p:nvSpPr>
            <p:spPr>
              <a:xfrm>
                <a:off x="2166625" y="2595975"/>
                <a:ext cx="2036900" cy="53900"/>
              </a:xfrm>
              <a:custGeom>
                <a:avLst/>
                <a:gdLst/>
                <a:ahLst/>
                <a:cxnLst/>
                <a:rect l="l" t="t" r="r" b="b"/>
                <a:pathLst>
                  <a:path w="81476" h="2156" extrusionOk="0">
                    <a:moveTo>
                      <a:pt x="1084" y="1"/>
                    </a:moveTo>
                    <a:cubicBezTo>
                      <a:pt x="489" y="1"/>
                      <a:pt x="1" y="489"/>
                      <a:pt x="1" y="1084"/>
                    </a:cubicBezTo>
                    <a:cubicBezTo>
                      <a:pt x="1" y="1668"/>
                      <a:pt x="489" y="2156"/>
                      <a:pt x="1084" y="2156"/>
                    </a:cubicBezTo>
                    <a:lnTo>
                      <a:pt x="80392" y="2156"/>
                    </a:lnTo>
                    <a:cubicBezTo>
                      <a:pt x="80987" y="2156"/>
                      <a:pt x="81475" y="1668"/>
                      <a:pt x="81475" y="1084"/>
                    </a:cubicBezTo>
                    <a:cubicBezTo>
                      <a:pt x="81475" y="489"/>
                      <a:pt x="80987" y="1"/>
                      <a:pt x="80392"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9966" name="Google Shape;9966;p133"/>
              <p:cNvSpPr/>
              <p:nvPr/>
            </p:nvSpPr>
            <p:spPr>
              <a:xfrm>
                <a:off x="2808675" y="3012100"/>
                <a:ext cx="1082000" cy="53900"/>
              </a:xfrm>
              <a:custGeom>
                <a:avLst/>
                <a:gdLst/>
                <a:ahLst/>
                <a:cxnLst/>
                <a:rect l="l" t="t" r="r" b="b"/>
                <a:pathLst>
                  <a:path w="43280" h="2156" extrusionOk="0">
                    <a:moveTo>
                      <a:pt x="1072" y="1"/>
                    </a:moveTo>
                    <a:cubicBezTo>
                      <a:pt x="477" y="1"/>
                      <a:pt x="0" y="477"/>
                      <a:pt x="0" y="1072"/>
                    </a:cubicBezTo>
                    <a:cubicBezTo>
                      <a:pt x="0" y="1668"/>
                      <a:pt x="477" y="2156"/>
                      <a:pt x="1072" y="2156"/>
                    </a:cubicBezTo>
                    <a:lnTo>
                      <a:pt x="42196" y="2156"/>
                    </a:lnTo>
                    <a:cubicBezTo>
                      <a:pt x="42791" y="2156"/>
                      <a:pt x="43280" y="1668"/>
                      <a:pt x="43280" y="1072"/>
                    </a:cubicBezTo>
                    <a:cubicBezTo>
                      <a:pt x="43280" y="477"/>
                      <a:pt x="42791" y="1"/>
                      <a:pt x="4219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9967" name="Google Shape;9967;p133"/>
              <p:cNvSpPr/>
              <p:nvPr/>
            </p:nvSpPr>
            <p:spPr>
              <a:xfrm>
                <a:off x="2942925" y="3428225"/>
                <a:ext cx="2044925" cy="53900"/>
              </a:xfrm>
              <a:custGeom>
                <a:avLst/>
                <a:gdLst/>
                <a:ahLst/>
                <a:cxnLst/>
                <a:rect l="l" t="t" r="r" b="b"/>
                <a:pathLst>
                  <a:path w="81797" h="2156" extrusionOk="0">
                    <a:moveTo>
                      <a:pt x="1084" y="1"/>
                    </a:moveTo>
                    <a:cubicBezTo>
                      <a:pt x="488" y="1"/>
                      <a:pt x="0" y="489"/>
                      <a:pt x="12" y="1084"/>
                    </a:cubicBezTo>
                    <a:cubicBezTo>
                      <a:pt x="12" y="1679"/>
                      <a:pt x="488" y="2156"/>
                      <a:pt x="1084" y="2156"/>
                    </a:cubicBezTo>
                    <a:lnTo>
                      <a:pt x="80713" y="2156"/>
                    </a:lnTo>
                    <a:cubicBezTo>
                      <a:pt x="81308" y="2156"/>
                      <a:pt x="81796" y="1679"/>
                      <a:pt x="81796" y="1084"/>
                    </a:cubicBezTo>
                    <a:cubicBezTo>
                      <a:pt x="81796" y="489"/>
                      <a:pt x="81308" y="1"/>
                      <a:pt x="80713"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9968" name="Google Shape;9968;p133"/>
              <p:cNvSpPr/>
              <p:nvPr/>
            </p:nvSpPr>
            <p:spPr>
              <a:xfrm>
                <a:off x="3933825" y="3844350"/>
                <a:ext cx="1650825" cy="53900"/>
              </a:xfrm>
              <a:custGeom>
                <a:avLst/>
                <a:gdLst/>
                <a:ahLst/>
                <a:cxnLst/>
                <a:rect l="l" t="t" r="r" b="b"/>
                <a:pathLst>
                  <a:path w="66033" h="2156" extrusionOk="0">
                    <a:moveTo>
                      <a:pt x="548" y="1"/>
                    </a:moveTo>
                    <a:cubicBezTo>
                      <a:pt x="238" y="1"/>
                      <a:pt x="0" y="251"/>
                      <a:pt x="0" y="560"/>
                    </a:cubicBezTo>
                    <a:lnTo>
                      <a:pt x="0" y="1608"/>
                    </a:lnTo>
                    <a:cubicBezTo>
                      <a:pt x="0" y="1917"/>
                      <a:pt x="238" y="2156"/>
                      <a:pt x="548" y="2156"/>
                    </a:cubicBezTo>
                    <a:lnTo>
                      <a:pt x="65472" y="2156"/>
                    </a:lnTo>
                    <a:cubicBezTo>
                      <a:pt x="65782" y="2156"/>
                      <a:pt x="66032" y="1917"/>
                      <a:pt x="66032" y="1608"/>
                    </a:cubicBezTo>
                    <a:lnTo>
                      <a:pt x="66032" y="560"/>
                    </a:lnTo>
                    <a:cubicBezTo>
                      <a:pt x="66032" y="251"/>
                      <a:pt x="65782" y="1"/>
                      <a:pt x="6547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9969" name="Google Shape;9969;p133"/>
              <p:cNvSpPr/>
              <p:nvPr/>
            </p:nvSpPr>
            <p:spPr>
              <a:xfrm>
                <a:off x="5058950" y="4260775"/>
                <a:ext cx="1143625" cy="53600"/>
              </a:xfrm>
              <a:custGeom>
                <a:avLst/>
                <a:gdLst/>
                <a:ahLst/>
                <a:cxnLst/>
                <a:rect l="l" t="t" r="r" b="b"/>
                <a:pathLst>
                  <a:path w="45745" h="2144" extrusionOk="0">
                    <a:moveTo>
                      <a:pt x="1072" y="0"/>
                    </a:moveTo>
                    <a:cubicBezTo>
                      <a:pt x="477" y="0"/>
                      <a:pt x="1" y="477"/>
                      <a:pt x="1" y="1072"/>
                    </a:cubicBezTo>
                    <a:cubicBezTo>
                      <a:pt x="1" y="1667"/>
                      <a:pt x="477" y="2144"/>
                      <a:pt x="1072" y="2144"/>
                    </a:cubicBezTo>
                    <a:lnTo>
                      <a:pt x="44661" y="2144"/>
                    </a:lnTo>
                    <a:cubicBezTo>
                      <a:pt x="45256" y="2144"/>
                      <a:pt x="45744" y="1667"/>
                      <a:pt x="45744" y="1072"/>
                    </a:cubicBezTo>
                    <a:cubicBezTo>
                      <a:pt x="45744" y="477"/>
                      <a:pt x="45256" y="0"/>
                      <a:pt x="44661" y="0"/>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grpSp>
      </p:grpSp>
      <p:graphicFrame>
        <p:nvGraphicFramePr>
          <p:cNvPr id="9970" name="Google Shape;9970;p133"/>
          <p:cNvGraphicFramePr/>
          <p:nvPr/>
        </p:nvGraphicFramePr>
        <p:xfrm>
          <a:off x="5935838" y="2130462"/>
          <a:ext cx="3000000" cy="3000000"/>
        </p:xfrm>
        <a:graphic>
          <a:graphicData uri="http://schemas.openxmlformats.org/drawingml/2006/table">
            <a:tbl>
              <a:tblPr>
                <a:noFill/>
                <a:tableStyleId>{4F6EC429-2B67-491B-8AD7-58DC38C0F021}</a:tableStyleId>
              </a:tblPr>
              <a:tblGrid>
                <a:gridCol w="622825">
                  <a:extLst>
                    <a:ext uri="{9D8B030D-6E8A-4147-A177-3AD203B41FA5}">
                      <a16:colId xmlns:a16="http://schemas.microsoft.com/office/drawing/2014/main" xmlns="" val="20000"/>
                    </a:ext>
                  </a:extLst>
                </a:gridCol>
                <a:gridCol w="622825">
                  <a:extLst>
                    <a:ext uri="{9D8B030D-6E8A-4147-A177-3AD203B41FA5}">
                      <a16:colId xmlns:a16="http://schemas.microsoft.com/office/drawing/2014/main" xmlns="" val="20001"/>
                    </a:ext>
                  </a:extLst>
                </a:gridCol>
                <a:gridCol w="622825">
                  <a:extLst>
                    <a:ext uri="{9D8B030D-6E8A-4147-A177-3AD203B41FA5}">
                      <a16:colId xmlns:a16="http://schemas.microsoft.com/office/drawing/2014/main" xmlns="" val="20002"/>
                    </a:ext>
                  </a:extLst>
                </a:gridCol>
                <a:gridCol w="622825">
                  <a:extLst>
                    <a:ext uri="{9D8B030D-6E8A-4147-A177-3AD203B41FA5}">
                      <a16:colId xmlns:a16="http://schemas.microsoft.com/office/drawing/2014/main" xmlns="" val="20003"/>
                    </a:ext>
                  </a:extLst>
                </a:gridCol>
              </a:tblGrid>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tcPr>
                </a:tc>
                <a:extLst>
                  <a:ext uri="{0D108BD9-81ED-4DB2-BD59-A6C34878D82A}">
                    <a16:rowId xmlns:a16="http://schemas.microsoft.com/office/drawing/2014/main" xmlns="" val="10000"/>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extLst>
                  <a:ext uri="{0D108BD9-81ED-4DB2-BD59-A6C34878D82A}">
                    <a16:rowId xmlns:a16="http://schemas.microsoft.com/office/drawing/2014/main" xmlns="" val="10001"/>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E3E9ED"/>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869FB2"/>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extLst>
                  <a:ext uri="{0D108BD9-81ED-4DB2-BD59-A6C34878D82A}">
                    <a16:rowId xmlns:a16="http://schemas.microsoft.com/office/drawing/2014/main" xmlns="" val="10002"/>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7994A9">
                        <a:alpha val="64709"/>
                      </a:srgbClr>
                    </a:solidFill>
                  </a:tcPr>
                </a:tc>
                <a:extLst>
                  <a:ext uri="{0D108BD9-81ED-4DB2-BD59-A6C34878D82A}">
                    <a16:rowId xmlns:a16="http://schemas.microsoft.com/office/drawing/2014/main" xmlns="" val="10003"/>
                  </a:ext>
                </a:extLst>
              </a:tr>
            </a:tbl>
          </a:graphicData>
        </a:graphic>
      </p:graphicFrame>
      <p:grpSp>
        <p:nvGrpSpPr>
          <p:cNvPr id="9971" name="Google Shape;9971;p133"/>
          <p:cNvGrpSpPr/>
          <p:nvPr/>
        </p:nvGrpSpPr>
        <p:grpSpPr>
          <a:xfrm>
            <a:off x="5913087" y="3189059"/>
            <a:ext cx="2519825" cy="1001454"/>
            <a:chOff x="1906114" y="789980"/>
            <a:chExt cx="1487676" cy="606868"/>
          </a:xfrm>
        </p:grpSpPr>
        <p:cxnSp>
          <p:nvCxnSpPr>
            <p:cNvPr id="9972" name="Google Shape;9972;p133"/>
            <p:cNvCxnSpPr/>
            <p:nvPr/>
          </p:nvCxnSpPr>
          <p:spPr>
            <a:xfrm rot="10800000">
              <a:off x="2109981" y="1180903"/>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9973" name="Google Shape;9973;p133"/>
            <p:cNvCxnSpPr/>
            <p:nvPr/>
          </p:nvCxnSpPr>
          <p:spPr>
            <a:xfrm rot="10800000">
              <a:off x="2109981" y="985080"/>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9974" name="Google Shape;9974;p133"/>
            <p:cNvCxnSpPr/>
            <p:nvPr/>
          </p:nvCxnSpPr>
          <p:spPr>
            <a:xfrm rot="10800000">
              <a:off x="2109981" y="1376729"/>
              <a:ext cx="1280400" cy="0"/>
            </a:xfrm>
            <a:prstGeom prst="straightConnector1">
              <a:avLst/>
            </a:prstGeom>
            <a:noFill/>
            <a:ln w="9525" cap="flat" cmpd="sng">
              <a:solidFill>
                <a:srgbClr val="B3C3CE"/>
              </a:solidFill>
              <a:prstDash val="solid"/>
              <a:round/>
              <a:headEnd type="none" w="med" len="med"/>
              <a:tailEnd type="none" w="med" len="med"/>
            </a:ln>
          </p:spPr>
        </p:cxnSp>
        <p:sp>
          <p:nvSpPr>
            <p:cNvPr id="9975" name="Google Shape;9975;p133"/>
            <p:cNvSpPr txBox="1"/>
            <p:nvPr/>
          </p:nvSpPr>
          <p:spPr>
            <a:xfrm flipH="1">
              <a:off x="2109710"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JANUARY</a:t>
              </a:r>
              <a:endParaRPr sz="300">
                <a:solidFill>
                  <a:srgbClr val="E3E9ED"/>
                </a:solidFill>
              </a:endParaRPr>
            </a:p>
          </p:txBody>
        </p:sp>
        <p:sp>
          <p:nvSpPr>
            <p:cNvPr id="9976" name="Google Shape;9976;p133"/>
            <p:cNvSpPr txBox="1"/>
            <p:nvPr/>
          </p:nvSpPr>
          <p:spPr>
            <a:xfrm flipH="1">
              <a:off x="2434275" y="789980"/>
              <a:ext cx="2892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FEBRUARY</a:t>
              </a:r>
              <a:endParaRPr sz="300">
                <a:solidFill>
                  <a:srgbClr val="E3E9ED"/>
                </a:solidFill>
              </a:endParaRPr>
            </a:p>
          </p:txBody>
        </p:sp>
        <p:sp>
          <p:nvSpPr>
            <p:cNvPr id="9977" name="Google Shape;9977;p133"/>
            <p:cNvSpPr txBox="1"/>
            <p:nvPr/>
          </p:nvSpPr>
          <p:spPr>
            <a:xfrm flipH="1">
              <a:off x="2781049"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MARCH</a:t>
              </a:r>
              <a:endParaRPr sz="300">
                <a:solidFill>
                  <a:srgbClr val="E3E9ED"/>
                </a:solidFill>
              </a:endParaRPr>
            </a:p>
          </p:txBody>
        </p:sp>
        <p:sp>
          <p:nvSpPr>
            <p:cNvPr id="9978" name="Google Shape;9978;p133"/>
            <p:cNvSpPr txBox="1"/>
            <p:nvPr/>
          </p:nvSpPr>
          <p:spPr>
            <a:xfrm flipH="1">
              <a:off x="3112690"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APRIL</a:t>
              </a:r>
              <a:endParaRPr sz="300">
                <a:solidFill>
                  <a:srgbClr val="E3E9ED"/>
                </a:solidFill>
              </a:endParaRPr>
            </a:p>
          </p:txBody>
        </p:sp>
        <p:sp>
          <p:nvSpPr>
            <p:cNvPr id="9979" name="Google Shape;9979;p133"/>
            <p:cNvSpPr/>
            <p:nvPr/>
          </p:nvSpPr>
          <p:spPr>
            <a:xfrm>
              <a:off x="2105681" y="964326"/>
              <a:ext cx="2892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0" name="Google Shape;9980;p133"/>
            <p:cNvSpPr/>
            <p:nvPr/>
          </p:nvSpPr>
          <p:spPr>
            <a:xfrm>
              <a:off x="2109515" y="1159286"/>
              <a:ext cx="280200" cy="42600"/>
            </a:xfrm>
            <a:prstGeom prst="rect">
              <a:avLst/>
            </a:pr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1" name="Google Shape;9981;p133"/>
            <p:cNvSpPr/>
            <p:nvPr/>
          </p:nvSpPr>
          <p:spPr>
            <a:xfrm>
              <a:off x="2753389" y="1353677"/>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2" name="Google Shape;9982;p133"/>
            <p:cNvSpPr/>
            <p:nvPr/>
          </p:nvSpPr>
          <p:spPr>
            <a:xfrm>
              <a:off x="2105681" y="1159287"/>
              <a:ext cx="2892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3" name="Google Shape;9983;p133"/>
            <p:cNvSpPr/>
            <p:nvPr/>
          </p:nvSpPr>
          <p:spPr>
            <a:xfrm>
              <a:off x="2412005" y="1354248"/>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4" name="Google Shape;9984;p133"/>
            <p:cNvSpPr/>
            <p:nvPr/>
          </p:nvSpPr>
          <p:spPr>
            <a:xfrm>
              <a:off x="2410087"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5" name="Google Shape;9985;p133"/>
            <p:cNvSpPr txBox="1"/>
            <p:nvPr/>
          </p:nvSpPr>
          <p:spPr>
            <a:xfrm flipH="1">
              <a:off x="1906114" y="918164"/>
              <a:ext cx="203400" cy="1065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1600"/>
                </a:spcAft>
                <a:buNone/>
              </a:pPr>
              <a:r>
                <a:rPr lang="en" sz="300">
                  <a:solidFill>
                    <a:srgbClr val="E3E9ED"/>
                  </a:solidFill>
                </a:rPr>
                <a:t>PHASE 1</a:t>
              </a:r>
              <a:endParaRPr sz="300">
                <a:solidFill>
                  <a:srgbClr val="E3E9ED"/>
                </a:solidFill>
              </a:endParaRPr>
            </a:p>
          </p:txBody>
        </p:sp>
        <p:sp>
          <p:nvSpPr>
            <p:cNvPr id="9986" name="Google Shape;9986;p133"/>
            <p:cNvSpPr txBox="1"/>
            <p:nvPr/>
          </p:nvSpPr>
          <p:spPr>
            <a:xfrm flipH="1">
              <a:off x="1919618" y="1113390"/>
              <a:ext cx="189900" cy="91200"/>
            </a:xfrm>
            <a:prstGeom prst="rect">
              <a:avLst/>
            </a:prstGeom>
            <a:noFill/>
            <a:ln>
              <a:noFill/>
            </a:ln>
          </p:spPr>
          <p:txBody>
            <a:bodyPr spcFirstLastPara="1" wrap="square" lIns="91425" tIns="91425" rIns="91425" bIns="91425" anchor="t" anchorCtr="0">
              <a:noAutofit/>
            </a:bodyPr>
            <a:lstStyle/>
            <a:p>
              <a:pPr marL="0" lvl="0" indent="0" algn="r" rtl="0">
                <a:lnSpc>
                  <a:spcPct val="115000"/>
                </a:lnSpc>
                <a:spcBef>
                  <a:spcPts val="0"/>
                </a:spcBef>
                <a:spcAft>
                  <a:spcPts val="1600"/>
                </a:spcAft>
                <a:buNone/>
              </a:pPr>
              <a:r>
                <a:rPr lang="en" sz="300">
                  <a:solidFill>
                    <a:srgbClr val="E3E9ED"/>
                  </a:solidFill>
                </a:rPr>
                <a:t>Task 1</a:t>
              </a:r>
              <a:endParaRPr sz="300">
                <a:solidFill>
                  <a:srgbClr val="E3E9ED"/>
                </a:solidFill>
              </a:endParaRPr>
            </a:p>
          </p:txBody>
        </p:sp>
        <p:sp>
          <p:nvSpPr>
            <p:cNvPr id="9987" name="Google Shape;9987;p133"/>
            <p:cNvSpPr txBox="1"/>
            <p:nvPr/>
          </p:nvSpPr>
          <p:spPr>
            <a:xfrm flipH="1">
              <a:off x="1906118" y="1304527"/>
              <a:ext cx="203400" cy="91200"/>
            </a:xfrm>
            <a:prstGeom prst="rect">
              <a:avLst/>
            </a:prstGeom>
            <a:noFill/>
            <a:ln>
              <a:noFill/>
            </a:ln>
          </p:spPr>
          <p:txBody>
            <a:bodyPr spcFirstLastPara="1" wrap="square" lIns="91425" tIns="91425" rIns="91425" bIns="91425" anchor="t" anchorCtr="0">
              <a:noAutofit/>
            </a:bodyPr>
            <a:lstStyle/>
            <a:p>
              <a:pPr marL="0" lvl="0" indent="0" algn="r" rtl="0">
                <a:lnSpc>
                  <a:spcPct val="115000"/>
                </a:lnSpc>
                <a:spcBef>
                  <a:spcPts val="0"/>
                </a:spcBef>
                <a:spcAft>
                  <a:spcPts val="1600"/>
                </a:spcAft>
                <a:buNone/>
              </a:pPr>
              <a:r>
                <a:rPr lang="en" sz="300">
                  <a:solidFill>
                    <a:srgbClr val="E3E9ED"/>
                  </a:solidFill>
                </a:rPr>
                <a:t>Task 2</a:t>
              </a:r>
              <a:endParaRPr sz="300">
                <a:solidFill>
                  <a:srgbClr val="E3E9ED"/>
                </a:solidFill>
              </a:endParaRPr>
            </a:p>
          </p:txBody>
        </p:sp>
        <p:sp>
          <p:nvSpPr>
            <p:cNvPr id="9988" name="Google Shape;9988;p133"/>
            <p:cNvSpPr/>
            <p:nvPr/>
          </p:nvSpPr>
          <p:spPr>
            <a:xfrm>
              <a:off x="2750975"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89" name="Google Shape;9989;p133"/>
          <p:cNvGrpSpPr/>
          <p:nvPr/>
        </p:nvGrpSpPr>
        <p:grpSpPr>
          <a:xfrm>
            <a:off x="712562" y="998018"/>
            <a:ext cx="2394370" cy="976502"/>
            <a:chOff x="749309" y="1112739"/>
            <a:chExt cx="2371603" cy="976502"/>
          </a:xfrm>
        </p:grpSpPr>
        <p:sp>
          <p:nvSpPr>
            <p:cNvPr id="9990" name="Google Shape;9990;p133"/>
            <p:cNvSpPr/>
            <p:nvPr/>
          </p:nvSpPr>
          <p:spPr>
            <a:xfrm>
              <a:off x="1092126"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1" name="Google Shape;9991;p133"/>
            <p:cNvSpPr/>
            <p:nvPr/>
          </p:nvSpPr>
          <p:spPr>
            <a:xfrm>
              <a:off x="1434943"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2" name="Google Shape;9992;p133"/>
            <p:cNvSpPr/>
            <p:nvPr/>
          </p:nvSpPr>
          <p:spPr>
            <a:xfrm>
              <a:off x="1777760"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3" name="Google Shape;9993;p133"/>
            <p:cNvSpPr/>
            <p:nvPr/>
          </p:nvSpPr>
          <p:spPr>
            <a:xfrm>
              <a:off x="2120578"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4" name="Google Shape;9994;p133"/>
            <p:cNvSpPr/>
            <p:nvPr/>
          </p:nvSpPr>
          <p:spPr>
            <a:xfrm>
              <a:off x="2463395"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5" name="Google Shape;9995;p133"/>
            <p:cNvSpPr/>
            <p:nvPr/>
          </p:nvSpPr>
          <p:spPr>
            <a:xfrm>
              <a:off x="2806212"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6" name="Google Shape;9996;p133"/>
            <p:cNvSpPr/>
            <p:nvPr/>
          </p:nvSpPr>
          <p:spPr>
            <a:xfrm>
              <a:off x="749309" y="1362294"/>
              <a:ext cx="314700" cy="2268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7" name="Google Shape;9997;p133"/>
            <p:cNvSpPr/>
            <p:nvPr/>
          </p:nvSpPr>
          <p:spPr>
            <a:xfrm>
              <a:off x="1092126"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8" name="Google Shape;9998;p133"/>
            <p:cNvSpPr/>
            <p:nvPr/>
          </p:nvSpPr>
          <p:spPr>
            <a:xfrm>
              <a:off x="1434943"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9" name="Google Shape;9999;p133"/>
            <p:cNvSpPr/>
            <p:nvPr/>
          </p:nvSpPr>
          <p:spPr>
            <a:xfrm>
              <a:off x="1777760"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0" name="Google Shape;10000;p133"/>
            <p:cNvSpPr/>
            <p:nvPr/>
          </p:nvSpPr>
          <p:spPr>
            <a:xfrm>
              <a:off x="2120578"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1" name="Google Shape;10001;p133"/>
            <p:cNvSpPr/>
            <p:nvPr/>
          </p:nvSpPr>
          <p:spPr>
            <a:xfrm>
              <a:off x="2463395"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2" name="Google Shape;10002;p133"/>
            <p:cNvSpPr/>
            <p:nvPr/>
          </p:nvSpPr>
          <p:spPr>
            <a:xfrm>
              <a:off x="2806212"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3" name="Google Shape;10003;p133"/>
            <p:cNvSpPr/>
            <p:nvPr/>
          </p:nvSpPr>
          <p:spPr>
            <a:xfrm>
              <a:off x="749309" y="1611849"/>
              <a:ext cx="314700" cy="2268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4" name="Google Shape;10004;p133"/>
            <p:cNvSpPr/>
            <p:nvPr/>
          </p:nvSpPr>
          <p:spPr>
            <a:xfrm>
              <a:off x="1092126"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5" name="Google Shape;10005;p133"/>
            <p:cNvSpPr/>
            <p:nvPr/>
          </p:nvSpPr>
          <p:spPr>
            <a:xfrm>
              <a:off x="1434943"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6" name="Google Shape;10006;p133"/>
            <p:cNvSpPr/>
            <p:nvPr/>
          </p:nvSpPr>
          <p:spPr>
            <a:xfrm>
              <a:off x="1777760"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7" name="Google Shape;10007;p133"/>
            <p:cNvSpPr/>
            <p:nvPr/>
          </p:nvSpPr>
          <p:spPr>
            <a:xfrm>
              <a:off x="2120578"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8" name="Google Shape;10008;p133"/>
            <p:cNvSpPr/>
            <p:nvPr/>
          </p:nvSpPr>
          <p:spPr>
            <a:xfrm>
              <a:off x="2463395"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9" name="Google Shape;10009;p133"/>
            <p:cNvSpPr/>
            <p:nvPr/>
          </p:nvSpPr>
          <p:spPr>
            <a:xfrm>
              <a:off x="2806212"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0" name="Google Shape;10010;p133"/>
            <p:cNvSpPr/>
            <p:nvPr/>
          </p:nvSpPr>
          <p:spPr>
            <a:xfrm>
              <a:off x="749309" y="1861404"/>
              <a:ext cx="314700" cy="2268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1" name="Google Shape;10011;p133"/>
            <p:cNvSpPr/>
            <p:nvPr/>
          </p:nvSpPr>
          <p:spPr>
            <a:xfrm>
              <a:off x="1092126"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2" name="Google Shape;10012;p133"/>
            <p:cNvSpPr/>
            <p:nvPr/>
          </p:nvSpPr>
          <p:spPr>
            <a:xfrm>
              <a:off x="1434943"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3" name="Google Shape;10013;p133"/>
            <p:cNvSpPr/>
            <p:nvPr/>
          </p:nvSpPr>
          <p:spPr>
            <a:xfrm>
              <a:off x="1777760"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4" name="Google Shape;10014;p133"/>
            <p:cNvSpPr/>
            <p:nvPr/>
          </p:nvSpPr>
          <p:spPr>
            <a:xfrm>
              <a:off x="2120578"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5" name="Google Shape;10015;p133"/>
            <p:cNvSpPr/>
            <p:nvPr/>
          </p:nvSpPr>
          <p:spPr>
            <a:xfrm>
              <a:off x="2463395"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6" name="Google Shape;10016;p133"/>
            <p:cNvSpPr/>
            <p:nvPr/>
          </p:nvSpPr>
          <p:spPr>
            <a:xfrm>
              <a:off x="2806212"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7" name="Google Shape;10017;p133"/>
            <p:cNvSpPr/>
            <p:nvPr/>
          </p:nvSpPr>
          <p:spPr>
            <a:xfrm>
              <a:off x="749309" y="1112739"/>
              <a:ext cx="314700" cy="2268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8" name="Google Shape;10018;p133"/>
            <p:cNvSpPr/>
            <p:nvPr/>
          </p:nvSpPr>
          <p:spPr>
            <a:xfrm>
              <a:off x="1434877" y="1258345"/>
              <a:ext cx="16857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9" name="Google Shape;10019;p133"/>
            <p:cNvSpPr/>
            <p:nvPr/>
          </p:nvSpPr>
          <p:spPr>
            <a:xfrm>
              <a:off x="1777683" y="2010641"/>
              <a:ext cx="10002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0" name="Google Shape;10020;p133"/>
            <p:cNvSpPr/>
            <p:nvPr/>
          </p:nvSpPr>
          <p:spPr>
            <a:xfrm>
              <a:off x="1092070"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1" name="Google Shape;10021;p133"/>
            <p:cNvSpPr/>
            <p:nvPr/>
          </p:nvSpPr>
          <p:spPr>
            <a:xfrm>
              <a:off x="2463277"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aphicFrame>
        <p:nvGraphicFramePr>
          <p:cNvPr id="10022" name="Google Shape;10022;p133"/>
          <p:cNvGraphicFramePr/>
          <p:nvPr/>
        </p:nvGraphicFramePr>
        <p:xfrm>
          <a:off x="5935863" y="996312"/>
          <a:ext cx="3000000" cy="3000000"/>
        </p:xfrm>
        <a:graphic>
          <a:graphicData uri="http://schemas.openxmlformats.org/drawingml/2006/table">
            <a:tbl>
              <a:tblPr>
                <a:noFill/>
                <a:tableStyleId>{4F6EC429-2B67-491B-8AD7-58DC38C0F021}</a:tableStyleId>
              </a:tblPr>
              <a:tblGrid>
                <a:gridCol w="622825">
                  <a:extLst>
                    <a:ext uri="{9D8B030D-6E8A-4147-A177-3AD203B41FA5}">
                      <a16:colId xmlns:a16="http://schemas.microsoft.com/office/drawing/2014/main" xmlns="" val="20000"/>
                    </a:ext>
                  </a:extLst>
                </a:gridCol>
                <a:gridCol w="622825">
                  <a:extLst>
                    <a:ext uri="{9D8B030D-6E8A-4147-A177-3AD203B41FA5}">
                      <a16:colId xmlns:a16="http://schemas.microsoft.com/office/drawing/2014/main" xmlns="" val="20001"/>
                    </a:ext>
                  </a:extLst>
                </a:gridCol>
                <a:gridCol w="622825">
                  <a:extLst>
                    <a:ext uri="{9D8B030D-6E8A-4147-A177-3AD203B41FA5}">
                      <a16:colId xmlns:a16="http://schemas.microsoft.com/office/drawing/2014/main" xmlns="" val="20002"/>
                    </a:ext>
                  </a:extLst>
                </a:gridCol>
                <a:gridCol w="622825">
                  <a:extLst>
                    <a:ext uri="{9D8B030D-6E8A-4147-A177-3AD203B41FA5}">
                      <a16:colId xmlns:a16="http://schemas.microsoft.com/office/drawing/2014/main" xmlns="" val="20003"/>
                    </a:ext>
                  </a:extLst>
                </a:gridCol>
              </a:tblGrid>
              <a:tr h="32547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extLst>
                  <a:ext uri="{0D108BD9-81ED-4DB2-BD59-A6C34878D82A}">
                    <a16:rowId xmlns:a16="http://schemas.microsoft.com/office/drawing/2014/main" xmlns="" val="10000"/>
                  </a:ext>
                </a:extLst>
              </a:tr>
              <a:tr h="32547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extLst>
                  <a:ext uri="{0D108BD9-81ED-4DB2-BD59-A6C34878D82A}">
                    <a16:rowId xmlns:a16="http://schemas.microsoft.com/office/drawing/2014/main" xmlns="" val="10001"/>
                  </a:ext>
                </a:extLst>
              </a:tr>
              <a:tr h="32547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extLst>
                  <a:ext uri="{0D108BD9-81ED-4DB2-BD59-A6C34878D82A}">
                    <a16:rowId xmlns:a16="http://schemas.microsoft.com/office/drawing/2014/main" xmlns="" val="10002"/>
                  </a:ext>
                </a:extLst>
              </a:tr>
            </a:tbl>
          </a:graphicData>
        </a:graphic>
      </p:graphicFrame>
      <p:graphicFrame>
        <p:nvGraphicFramePr>
          <p:cNvPr id="10023" name="Google Shape;10023;p133"/>
          <p:cNvGraphicFramePr/>
          <p:nvPr/>
        </p:nvGraphicFramePr>
        <p:xfrm>
          <a:off x="3342575" y="2130462"/>
          <a:ext cx="3000000" cy="3000000"/>
        </p:xfrm>
        <a:graphic>
          <a:graphicData uri="http://schemas.openxmlformats.org/drawingml/2006/table">
            <a:tbl>
              <a:tblPr>
                <a:noFill/>
                <a:tableStyleId>{4F6EC429-2B67-491B-8AD7-58DC38C0F021}</a:tableStyleId>
              </a:tblPr>
              <a:tblGrid>
                <a:gridCol w="590850">
                  <a:extLst>
                    <a:ext uri="{9D8B030D-6E8A-4147-A177-3AD203B41FA5}">
                      <a16:colId xmlns:a16="http://schemas.microsoft.com/office/drawing/2014/main" xmlns="" val="20000"/>
                    </a:ext>
                  </a:extLst>
                </a:gridCol>
                <a:gridCol w="590850">
                  <a:extLst>
                    <a:ext uri="{9D8B030D-6E8A-4147-A177-3AD203B41FA5}">
                      <a16:colId xmlns:a16="http://schemas.microsoft.com/office/drawing/2014/main" xmlns="" val="20001"/>
                    </a:ext>
                  </a:extLst>
                </a:gridCol>
                <a:gridCol w="590850">
                  <a:extLst>
                    <a:ext uri="{9D8B030D-6E8A-4147-A177-3AD203B41FA5}">
                      <a16:colId xmlns:a16="http://schemas.microsoft.com/office/drawing/2014/main" xmlns="" val="20002"/>
                    </a:ext>
                  </a:extLst>
                </a:gridCol>
                <a:gridCol w="590850">
                  <a:extLst>
                    <a:ext uri="{9D8B030D-6E8A-4147-A177-3AD203B41FA5}">
                      <a16:colId xmlns:a16="http://schemas.microsoft.com/office/drawing/2014/main" xmlns="" val="20003"/>
                    </a:ext>
                  </a:extLst>
                </a:gridCol>
              </a:tblGrid>
              <a:tr h="289525">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0E2A47"/>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9525" cap="flat" cmpd="sng">
                      <a:solidFill>
                        <a:srgbClr val="0E2A47"/>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19050"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19050"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19050" cap="flat" cmpd="sng">
                      <a:solidFill>
                        <a:srgbClr val="0E2A47"/>
                      </a:solidFill>
                      <a:prstDash val="solid"/>
                      <a:round/>
                      <a:headEnd type="none" w="sm" len="sm"/>
                      <a:tailEnd type="none" w="sm" len="sm"/>
                    </a:lnR>
                    <a:lnT w="19050"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5F8195"/>
                    </a:solidFill>
                  </a:tcPr>
                </a:tc>
                <a:extLst>
                  <a:ext uri="{0D108BD9-81ED-4DB2-BD59-A6C34878D82A}">
                    <a16:rowId xmlns:a16="http://schemas.microsoft.com/office/drawing/2014/main" xmlns="" val="10000"/>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0E2A47"/>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0E2A47"/>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0E2A47"/>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extLst>
                  <a:ext uri="{0D108BD9-81ED-4DB2-BD59-A6C34878D82A}">
                    <a16:rowId xmlns:a16="http://schemas.microsoft.com/office/drawing/2014/main" xmlns="" val="10001"/>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7994A9"/>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extLst>
                  <a:ext uri="{0D108BD9-81ED-4DB2-BD59-A6C34878D82A}">
                    <a16:rowId xmlns:a16="http://schemas.microsoft.com/office/drawing/2014/main" xmlns="" val="10002"/>
                  </a:ext>
                </a:extLst>
              </a:tr>
            </a:tbl>
          </a:graphicData>
        </a:graphic>
      </p:graphicFrame>
      <p:grpSp>
        <p:nvGrpSpPr>
          <p:cNvPr id="10024" name="Google Shape;10024;p133"/>
          <p:cNvGrpSpPr/>
          <p:nvPr/>
        </p:nvGrpSpPr>
        <p:grpSpPr>
          <a:xfrm>
            <a:off x="4086504" y="2517105"/>
            <a:ext cx="1517436" cy="74460"/>
            <a:chOff x="3980086" y="2804397"/>
            <a:chExt cx="1227600" cy="66900"/>
          </a:xfrm>
        </p:grpSpPr>
        <p:sp>
          <p:nvSpPr>
            <p:cNvPr id="10025" name="Google Shape;10025;p133"/>
            <p:cNvSpPr/>
            <p:nvPr/>
          </p:nvSpPr>
          <p:spPr>
            <a:xfrm rot="5400000" flipH="1">
              <a:off x="4560736" y="2223904"/>
              <a:ext cx="66300" cy="1227600"/>
            </a:xfrm>
            <a:prstGeom prst="round2SameRect">
              <a:avLst>
                <a:gd name="adj1" fmla="val 50000"/>
                <a:gd name="adj2" fmla="val 50000"/>
              </a:avLst>
            </a:pr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6" name="Google Shape;10026;p133"/>
            <p:cNvSpPr/>
            <p:nvPr/>
          </p:nvSpPr>
          <p:spPr>
            <a:xfrm rot="5400000" flipH="1">
              <a:off x="4086125" y="2698647"/>
              <a:ext cx="66900" cy="278400"/>
            </a:xfrm>
            <a:prstGeom prst="round2SameRect">
              <a:avLst>
                <a:gd name="adj1" fmla="val 50000"/>
                <a:gd name="adj2" fmla="val 50000"/>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27" name="Google Shape;10027;p133"/>
          <p:cNvGrpSpPr/>
          <p:nvPr/>
        </p:nvGrpSpPr>
        <p:grpSpPr>
          <a:xfrm>
            <a:off x="4711569" y="2809693"/>
            <a:ext cx="892956" cy="74460"/>
            <a:chOff x="3980086" y="2804397"/>
            <a:chExt cx="1227600" cy="66900"/>
          </a:xfrm>
        </p:grpSpPr>
        <p:sp>
          <p:nvSpPr>
            <p:cNvPr id="10028" name="Google Shape;10028;p133"/>
            <p:cNvSpPr/>
            <p:nvPr/>
          </p:nvSpPr>
          <p:spPr>
            <a:xfrm rot="5400000" flipH="1">
              <a:off x="4560736" y="2223904"/>
              <a:ext cx="66300" cy="1227600"/>
            </a:xfrm>
            <a:prstGeom prst="round2SameRect">
              <a:avLst>
                <a:gd name="adj1" fmla="val 50000"/>
                <a:gd name="adj2" fmla="val 50000"/>
              </a:avLst>
            </a:pr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9" name="Google Shape;10029;p133"/>
            <p:cNvSpPr/>
            <p:nvPr/>
          </p:nvSpPr>
          <p:spPr>
            <a:xfrm rot="5400000" flipH="1">
              <a:off x="4086125" y="2698647"/>
              <a:ext cx="66900" cy="278400"/>
            </a:xfrm>
            <a:prstGeom prst="round2SameRect">
              <a:avLst>
                <a:gd name="adj1" fmla="val 50000"/>
                <a:gd name="adj2" fmla="val 50000"/>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30" name="Google Shape;10030;p133"/>
          <p:cNvGrpSpPr/>
          <p:nvPr/>
        </p:nvGrpSpPr>
        <p:grpSpPr>
          <a:xfrm>
            <a:off x="3344661" y="3168576"/>
            <a:ext cx="2363244" cy="1005943"/>
            <a:chOff x="3358415" y="3361302"/>
            <a:chExt cx="2363244" cy="1024695"/>
          </a:xfrm>
        </p:grpSpPr>
        <p:grpSp>
          <p:nvGrpSpPr>
            <p:cNvPr id="10031" name="Google Shape;10031;p133"/>
            <p:cNvGrpSpPr/>
            <p:nvPr/>
          </p:nvGrpSpPr>
          <p:grpSpPr>
            <a:xfrm>
              <a:off x="3358415" y="3361302"/>
              <a:ext cx="441300" cy="1024695"/>
              <a:chOff x="3358415" y="3361302"/>
              <a:chExt cx="441300" cy="1024695"/>
            </a:xfrm>
          </p:grpSpPr>
          <p:sp>
            <p:nvSpPr>
              <p:cNvPr id="10032" name="Google Shape;10032;p133"/>
              <p:cNvSpPr/>
              <p:nvPr/>
            </p:nvSpPr>
            <p:spPr>
              <a:xfrm>
                <a:off x="3358415"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3" name="Google Shape;10033;p133"/>
              <p:cNvSpPr/>
              <p:nvPr/>
            </p:nvSpPr>
            <p:spPr>
              <a:xfrm>
                <a:off x="3358415"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4" name="Google Shape;10034;p133"/>
              <p:cNvSpPr/>
              <p:nvPr/>
            </p:nvSpPr>
            <p:spPr>
              <a:xfrm>
                <a:off x="3358415"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5" name="Google Shape;10035;p133"/>
              <p:cNvSpPr/>
              <p:nvPr/>
            </p:nvSpPr>
            <p:spPr>
              <a:xfrm>
                <a:off x="3358415"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6" name="Google Shape;10036;p133"/>
              <p:cNvSpPr/>
              <p:nvPr/>
            </p:nvSpPr>
            <p:spPr>
              <a:xfrm>
                <a:off x="3358415"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7" name="Google Shape;10037;p133"/>
              <p:cNvSpPr/>
              <p:nvPr/>
            </p:nvSpPr>
            <p:spPr>
              <a:xfrm>
                <a:off x="3358415"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38" name="Google Shape;10038;p133"/>
            <p:cNvGrpSpPr/>
            <p:nvPr/>
          </p:nvGrpSpPr>
          <p:grpSpPr>
            <a:xfrm>
              <a:off x="3838901" y="3361302"/>
              <a:ext cx="441300" cy="1024695"/>
              <a:chOff x="3838901" y="3361302"/>
              <a:chExt cx="441300" cy="1024695"/>
            </a:xfrm>
          </p:grpSpPr>
          <p:sp>
            <p:nvSpPr>
              <p:cNvPr id="10039" name="Google Shape;10039;p133"/>
              <p:cNvSpPr/>
              <p:nvPr/>
            </p:nvSpPr>
            <p:spPr>
              <a:xfrm>
                <a:off x="3838901"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0" name="Google Shape;10040;p133"/>
              <p:cNvSpPr/>
              <p:nvPr/>
            </p:nvSpPr>
            <p:spPr>
              <a:xfrm>
                <a:off x="3838901"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1" name="Google Shape;10041;p133"/>
              <p:cNvSpPr/>
              <p:nvPr/>
            </p:nvSpPr>
            <p:spPr>
              <a:xfrm>
                <a:off x="3838901"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2" name="Google Shape;10042;p133"/>
              <p:cNvSpPr/>
              <p:nvPr/>
            </p:nvSpPr>
            <p:spPr>
              <a:xfrm>
                <a:off x="3838901"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3" name="Google Shape;10043;p133"/>
              <p:cNvSpPr/>
              <p:nvPr/>
            </p:nvSpPr>
            <p:spPr>
              <a:xfrm>
                <a:off x="3838901"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4" name="Google Shape;10044;p133"/>
              <p:cNvSpPr/>
              <p:nvPr/>
            </p:nvSpPr>
            <p:spPr>
              <a:xfrm>
                <a:off x="3838901"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45" name="Google Shape;10045;p133"/>
            <p:cNvGrpSpPr/>
            <p:nvPr/>
          </p:nvGrpSpPr>
          <p:grpSpPr>
            <a:xfrm>
              <a:off x="4319387" y="3361302"/>
              <a:ext cx="441300" cy="1024695"/>
              <a:chOff x="4319387" y="3361302"/>
              <a:chExt cx="441300" cy="1024695"/>
            </a:xfrm>
          </p:grpSpPr>
          <p:sp>
            <p:nvSpPr>
              <p:cNvPr id="10046" name="Google Shape;10046;p133"/>
              <p:cNvSpPr/>
              <p:nvPr/>
            </p:nvSpPr>
            <p:spPr>
              <a:xfrm>
                <a:off x="4319387"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7" name="Google Shape;10047;p133"/>
              <p:cNvSpPr/>
              <p:nvPr/>
            </p:nvSpPr>
            <p:spPr>
              <a:xfrm>
                <a:off x="4319387"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8" name="Google Shape;10048;p133"/>
              <p:cNvSpPr/>
              <p:nvPr/>
            </p:nvSpPr>
            <p:spPr>
              <a:xfrm>
                <a:off x="4319387"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9" name="Google Shape;10049;p133"/>
              <p:cNvSpPr/>
              <p:nvPr/>
            </p:nvSpPr>
            <p:spPr>
              <a:xfrm>
                <a:off x="4319387"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0" name="Google Shape;10050;p133"/>
              <p:cNvSpPr/>
              <p:nvPr/>
            </p:nvSpPr>
            <p:spPr>
              <a:xfrm>
                <a:off x="4319387"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1" name="Google Shape;10051;p133"/>
              <p:cNvSpPr/>
              <p:nvPr/>
            </p:nvSpPr>
            <p:spPr>
              <a:xfrm>
                <a:off x="4319387"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52" name="Google Shape;10052;p133"/>
            <p:cNvGrpSpPr/>
            <p:nvPr/>
          </p:nvGrpSpPr>
          <p:grpSpPr>
            <a:xfrm>
              <a:off x="4799873" y="3361302"/>
              <a:ext cx="441300" cy="1024695"/>
              <a:chOff x="4799873" y="3361302"/>
              <a:chExt cx="441300" cy="1024695"/>
            </a:xfrm>
          </p:grpSpPr>
          <p:sp>
            <p:nvSpPr>
              <p:cNvPr id="10053" name="Google Shape;10053;p133"/>
              <p:cNvSpPr/>
              <p:nvPr/>
            </p:nvSpPr>
            <p:spPr>
              <a:xfrm>
                <a:off x="4799873"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4" name="Google Shape;10054;p133"/>
              <p:cNvSpPr/>
              <p:nvPr/>
            </p:nvSpPr>
            <p:spPr>
              <a:xfrm>
                <a:off x="4799873"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5" name="Google Shape;10055;p133"/>
              <p:cNvSpPr/>
              <p:nvPr/>
            </p:nvSpPr>
            <p:spPr>
              <a:xfrm>
                <a:off x="4799873"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6" name="Google Shape;10056;p133"/>
              <p:cNvSpPr/>
              <p:nvPr/>
            </p:nvSpPr>
            <p:spPr>
              <a:xfrm>
                <a:off x="4799873"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7" name="Google Shape;10057;p133"/>
              <p:cNvSpPr/>
              <p:nvPr/>
            </p:nvSpPr>
            <p:spPr>
              <a:xfrm>
                <a:off x="4799873"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8" name="Google Shape;10058;p133"/>
              <p:cNvSpPr/>
              <p:nvPr/>
            </p:nvSpPr>
            <p:spPr>
              <a:xfrm>
                <a:off x="4799873"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59" name="Google Shape;10059;p133"/>
            <p:cNvGrpSpPr/>
            <p:nvPr/>
          </p:nvGrpSpPr>
          <p:grpSpPr>
            <a:xfrm>
              <a:off x="5280360" y="3361302"/>
              <a:ext cx="441300" cy="1024695"/>
              <a:chOff x="5280360" y="3361302"/>
              <a:chExt cx="441300" cy="1024695"/>
            </a:xfrm>
          </p:grpSpPr>
          <p:sp>
            <p:nvSpPr>
              <p:cNvPr id="10060" name="Google Shape;10060;p133"/>
              <p:cNvSpPr/>
              <p:nvPr/>
            </p:nvSpPr>
            <p:spPr>
              <a:xfrm>
                <a:off x="5280360"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1" name="Google Shape;10061;p133"/>
              <p:cNvSpPr/>
              <p:nvPr/>
            </p:nvSpPr>
            <p:spPr>
              <a:xfrm>
                <a:off x="5280360"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2" name="Google Shape;10062;p133"/>
              <p:cNvSpPr/>
              <p:nvPr/>
            </p:nvSpPr>
            <p:spPr>
              <a:xfrm>
                <a:off x="5280360"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3" name="Google Shape;10063;p133"/>
              <p:cNvSpPr/>
              <p:nvPr/>
            </p:nvSpPr>
            <p:spPr>
              <a:xfrm>
                <a:off x="5280360"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4" name="Google Shape;10064;p133"/>
              <p:cNvSpPr/>
              <p:nvPr/>
            </p:nvSpPr>
            <p:spPr>
              <a:xfrm>
                <a:off x="5280360"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5" name="Google Shape;10065;p133"/>
              <p:cNvSpPr/>
              <p:nvPr/>
            </p:nvSpPr>
            <p:spPr>
              <a:xfrm>
                <a:off x="5280360"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aphicFrame>
        <p:nvGraphicFramePr>
          <p:cNvPr id="10066" name="Google Shape;10066;p133"/>
          <p:cNvGraphicFramePr/>
          <p:nvPr/>
        </p:nvGraphicFramePr>
        <p:xfrm>
          <a:off x="711088" y="2130462"/>
          <a:ext cx="3000000" cy="3000000"/>
        </p:xfrm>
        <a:graphic>
          <a:graphicData uri="http://schemas.openxmlformats.org/drawingml/2006/table">
            <a:tbl>
              <a:tblPr>
                <a:noFill/>
                <a:tableStyleId>{4F6EC429-2B67-491B-8AD7-58DC38C0F021}</a:tableStyleId>
              </a:tblPr>
              <a:tblGrid>
                <a:gridCol w="600900">
                  <a:extLst>
                    <a:ext uri="{9D8B030D-6E8A-4147-A177-3AD203B41FA5}">
                      <a16:colId xmlns:a16="http://schemas.microsoft.com/office/drawing/2014/main" xmlns="" val="20000"/>
                    </a:ext>
                  </a:extLst>
                </a:gridCol>
                <a:gridCol w="600900">
                  <a:extLst>
                    <a:ext uri="{9D8B030D-6E8A-4147-A177-3AD203B41FA5}">
                      <a16:colId xmlns:a16="http://schemas.microsoft.com/office/drawing/2014/main" xmlns="" val="20001"/>
                    </a:ext>
                  </a:extLst>
                </a:gridCol>
                <a:gridCol w="600900">
                  <a:extLst>
                    <a:ext uri="{9D8B030D-6E8A-4147-A177-3AD203B41FA5}">
                      <a16:colId xmlns:a16="http://schemas.microsoft.com/office/drawing/2014/main" xmlns="" val="20002"/>
                    </a:ext>
                  </a:extLst>
                </a:gridCol>
                <a:gridCol w="600900">
                  <a:extLst>
                    <a:ext uri="{9D8B030D-6E8A-4147-A177-3AD203B41FA5}">
                      <a16:colId xmlns:a16="http://schemas.microsoft.com/office/drawing/2014/main" xmlns="" val="20003"/>
                    </a:ext>
                  </a:extLst>
                </a:gridCol>
              </a:tblGrid>
              <a:tr h="293800">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5F8195"/>
                    </a:solidFill>
                  </a:tcPr>
                </a:tc>
                <a:extLst>
                  <a:ext uri="{0D108BD9-81ED-4DB2-BD59-A6C34878D82A}">
                    <a16:rowId xmlns:a16="http://schemas.microsoft.com/office/drawing/2014/main" xmlns="" val="10000"/>
                  </a:ext>
                </a:extLst>
              </a:tr>
              <a:tr h="293800">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extLst>
                  <a:ext uri="{0D108BD9-81ED-4DB2-BD59-A6C34878D82A}">
                    <a16:rowId xmlns:a16="http://schemas.microsoft.com/office/drawing/2014/main" xmlns="" val="10001"/>
                  </a:ext>
                </a:extLst>
              </a:tr>
              <a:tr h="293800">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7994A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extLst>
                  <a:ext uri="{0D108BD9-81ED-4DB2-BD59-A6C34878D82A}">
                    <a16:rowId xmlns:a16="http://schemas.microsoft.com/office/drawing/2014/main" xmlns="" val="10002"/>
                  </a:ext>
                </a:extLst>
              </a:tr>
            </a:tbl>
          </a:graphicData>
        </a:graphic>
      </p:graphicFrame>
      <p:grpSp>
        <p:nvGrpSpPr>
          <p:cNvPr id="10067" name="Google Shape;10067;p133"/>
          <p:cNvGrpSpPr/>
          <p:nvPr/>
        </p:nvGrpSpPr>
        <p:grpSpPr>
          <a:xfrm>
            <a:off x="712613" y="3180187"/>
            <a:ext cx="2403614" cy="1005900"/>
            <a:chOff x="726450" y="3372825"/>
            <a:chExt cx="2403614" cy="1005900"/>
          </a:xfrm>
        </p:grpSpPr>
        <p:grpSp>
          <p:nvGrpSpPr>
            <p:cNvPr id="10068" name="Google Shape;10068;p133"/>
            <p:cNvGrpSpPr/>
            <p:nvPr/>
          </p:nvGrpSpPr>
          <p:grpSpPr>
            <a:xfrm>
              <a:off x="726450" y="3696000"/>
              <a:ext cx="2403614" cy="500898"/>
              <a:chOff x="726450" y="3696000"/>
              <a:chExt cx="2403614" cy="500898"/>
            </a:xfrm>
          </p:grpSpPr>
          <p:sp>
            <p:nvSpPr>
              <p:cNvPr id="10069" name="Google Shape;10069;p133"/>
              <p:cNvSpPr/>
              <p:nvPr/>
            </p:nvSpPr>
            <p:spPr>
              <a:xfrm>
                <a:off x="726450" y="3696000"/>
                <a:ext cx="2403600" cy="167100"/>
              </a:xfrm>
              <a:prstGeom prst="rec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10070" name="Google Shape;10070;p133"/>
              <p:cNvSpPr/>
              <p:nvPr/>
            </p:nvSpPr>
            <p:spPr>
              <a:xfrm>
                <a:off x="726464" y="4029798"/>
                <a:ext cx="2403600" cy="167100"/>
              </a:xfrm>
              <a:prstGeom prst="rec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10071" name="Google Shape;10071;p133"/>
            <p:cNvGrpSpPr/>
            <p:nvPr/>
          </p:nvGrpSpPr>
          <p:grpSpPr>
            <a:xfrm>
              <a:off x="1348050" y="3372825"/>
              <a:ext cx="1720425" cy="1005900"/>
              <a:chOff x="1348050" y="3372825"/>
              <a:chExt cx="1720425" cy="1005900"/>
            </a:xfrm>
          </p:grpSpPr>
          <p:sp>
            <p:nvSpPr>
              <p:cNvPr id="10072" name="Google Shape;10072;p133"/>
              <p:cNvSpPr/>
              <p:nvPr/>
            </p:nvSpPr>
            <p:spPr>
              <a:xfrm>
                <a:off x="1348050"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10073" name="Google Shape;10073;p133"/>
              <p:cNvSpPr/>
              <p:nvPr/>
            </p:nvSpPr>
            <p:spPr>
              <a:xfrm>
                <a:off x="1701356"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10074" name="Google Shape;10074;p133"/>
              <p:cNvSpPr/>
              <p:nvPr/>
            </p:nvSpPr>
            <p:spPr>
              <a:xfrm>
                <a:off x="2054663"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10075" name="Google Shape;10075;p133"/>
              <p:cNvSpPr/>
              <p:nvPr/>
            </p:nvSpPr>
            <p:spPr>
              <a:xfrm>
                <a:off x="2407969"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10076" name="Google Shape;10076;p133"/>
              <p:cNvSpPr/>
              <p:nvPr/>
            </p:nvSpPr>
            <p:spPr>
              <a:xfrm>
                <a:off x="2761275"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10077" name="Google Shape;10077;p133"/>
            <p:cNvGrpSpPr/>
            <p:nvPr/>
          </p:nvGrpSpPr>
          <p:grpSpPr>
            <a:xfrm>
              <a:off x="1455707" y="3731058"/>
              <a:ext cx="1491150" cy="417657"/>
              <a:chOff x="1455707" y="3731058"/>
              <a:chExt cx="1491150" cy="417657"/>
            </a:xfrm>
          </p:grpSpPr>
          <p:grpSp>
            <p:nvGrpSpPr>
              <p:cNvPr id="10078" name="Google Shape;10078;p133"/>
              <p:cNvGrpSpPr/>
              <p:nvPr/>
            </p:nvGrpSpPr>
            <p:grpSpPr>
              <a:xfrm>
                <a:off x="1472938" y="3745828"/>
                <a:ext cx="72126" cy="53788"/>
                <a:chOff x="1472938" y="3745828"/>
                <a:chExt cx="72126" cy="53788"/>
              </a:xfrm>
            </p:grpSpPr>
            <p:sp>
              <p:nvSpPr>
                <p:cNvPr id="10079" name="Google Shape;10079;p133"/>
                <p:cNvSpPr/>
                <p:nvPr/>
              </p:nvSpPr>
              <p:spPr>
                <a:xfrm>
                  <a:off x="1472938" y="37638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0" name="Google Shape;10080;p133"/>
                <p:cNvSpPr/>
                <p:nvPr/>
              </p:nvSpPr>
              <p:spPr>
                <a:xfrm>
                  <a:off x="1490853" y="37458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81" name="Google Shape;10081;p133"/>
              <p:cNvGrpSpPr/>
              <p:nvPr/>
            </p:nvGrpSpPr>
            <p:grpSpPr>
              <a:xfrm>
                <a:off x="1819181" y="4089633"/>
                <a:ext cx="72126" cy="53788"/>
                <a:chOff x="1819181" y="4089633"/>
                <a:chExt cx="72126" cy="53788"/>
              </a:xfrm>
            </p:grpSpPr>
            <p:sp>
              <p:nvSpPr>
                <p:cNvPr id="10082" name="Google Shape;10082;p133"/>
                <p:cNvSpPr/>
                <p:nvPr/>
              </p:nvSpPr>
              <p:spPr>
                <a:xfrm>
                  <a:off x="1819181" y="41076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3" name="Google Shape;10083;p133"/>
                <p:cNvSpPr/>
                <p:nvPr/>
              </p:nvSpPr>
              <p:spPr>
                <a:xfrm>
                  <a:off x="1837096" y="40896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84" name="Google Shape;10084;p133"/>
              <p:cNvGrpSpPr/>
              <p:nvPr/>
            </p:nvGrpSpPr>
            <p:grpSpPr>
              <a:xfrm>
                <a:off x="1455707" y="4084171"/>
                <a:ext cx="64321" cy="64544"/>
                <a:chOff x="1455707" y="4084171"/>
                <a:chExt cx="64321" cy="64544"/>
              </a:xfrm>
            </p:grpSpPr>
            <p:sp>
              <p:nvSpPr>
                <p:cNvPr id="10085" name="Google Shape;10085;p133"/>
                <p:cNvSpPr/>
                <p:nvPr/>
              </p:nvSpPr>
              <p:spPr>
                <a:xfrm>
                  <a:off x="1478676" y="408440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6" name="Google Shape;10086;p133"/>
                <p:cNvSpPr/>
                <p:nvPr/>
              </p:nvSpPr>
              <p:spPr>
                <a:xfrm>
                  <a:off x="1455707" y="408417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87" name="Google Shape;10087;p133"/>
              <p:cNvGrpSpPr/>
              <p:nvPr/>
            </p:nvGrpSpPr>
            <p:grpSpPr>
              <a:xfrm>
                <a:off x="1818610" y="3731058"/>
                <a:ext cx="64321" cy="64544"/>
                <a:chOff x="1818610" y="3731058"/>
                <a:chExt cx="64321" cy="64544"/>
              </a:xfrm>
            </p:grpSpPr>
            <p:sp>
              <p:nvSpPr>
                <p:cNvPr id="10088" name="Google Shape;10088;p133"/>
                <p:cNvSpPr/>
                <p:nvPr/>
              </p:nvSpPr>
              <p:spPr>
                <a:xfrm>
                  <a:off x="1841579" y="37312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9" name="Google Shape;10089;p133"/>
                <p:cNvSpPr/>
                <p:nvPr/>
              </p:nvSpPr>
              <p:spPr>
                <a:xfrm>
                  <a:off x="1818610" y="37310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90" name="Google Shape;10090;p133"/>
              <p:cNvGrpSpPr/>
              <p:nvPr/>
            </p:nvGrpSpPr>
            <p:grpSpPr>
              <a:xfrm>
                <a:off x="2172491" y="4089633"/>
                <a:ext cx="72126" cy="53788"/>
                <a:chOff x="2172491" y="4089633"/>
                <a:chExt cx="72126" cy="53788"/>
              </a:xfrm>
            </p:grpSpPr>
            <p:sp>
              <p:nvSpPr>
                <p:cNvPr id="10091" name="Google Shape;10091;p133"/>
                <p:cNvSpPr/>
                <p:nvPr/>
              </p:nvSpPr>
              <p:spPr>
                <a:xfrm>
                  <a:off x="2172491" y="41076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2" name="Google Shape;10092;p133"/>
                <p:cNvSpPr/>
                <p:nvPr/>
              </p:nvSpPr>
              <p:spPr>
                <a:xfrm>
                  <a:off x="2190406" y="40896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93" name="Google Shape;10093;p133"/>
              <p:cNvGrpSpPr/>
              <p:nvPr/>
            </p:nvGrpSpPr>
            <p:grpSpPr>
              <a:xfrm>
                <a:off x="2171920" y="3731058"/>
                <a:ext cx="64321" cy="64544"/>
                <a:chOff x="2171920" y="3731058"/>
                <a:chExt cx="64321" cy="64544"/>
              </a:xfrm>
            </p:grpSpPr>
            <p:sp>
              <p:nvSpPr>
                <p:cNvPr id="10094" name="Google Shape;10094;p133"/>
                <p:cNvSpPr/>
                <p:nvPr/>
              </p:nvSpPr>
              <p:spPr>
                <a:xfrm>
                  <a:off x="2194889" y="37312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5" name="Google Shape;10095;p133"/>
                <p:cNvSpPr/>
                <p:nvPr/>
              </p:nvSpPr>
              <p:spPr>
                <a:xfrm>
                  <a:off x="2171920" y="37310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96" name="Google Shape;10096;p133"/>
              <p:cNvGrpSpPr/>
              <p:nvPr/>
            </p:nvGrpSpPr>
            <p:grpSpPr>
              <a:xfrm>
                <a:off x="2874730" y="3745828"/>
                <a:ext cx="72126" cy="53788"/>
                <a:chOff x="2874730" y="3745828"/>
                <a:chExt cx="72126" cy="53788"/>
              </a:xfrm>
            </p:grpSpPr>
            <p:sp>
              <p:nvSpPr>
                <p:cNvPr id="10097" name="Google Shape;10097;p133"/>
                <p:cNvSpPr/>
                <p:nvPr/>
              </p:nvSpPr>
              <p:spPr>
                <a:xfrm>
                  <a:off x="2874730" y="37638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8" name="Google Shape;10098;p133"/>
                <p:cNvSpPr/>
                <p:nvPr/>
              </p:nvSpPr>
              <p:spPr>
                <a:xfrm>
                  <a:off x="2892645" y="37458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99" name="Google Shape;10099;p133"/>
              <p:cNvGrpSpPr/>
              <p:nvPr/>
            </p:nvGrpSpPr>
            <p:grpSpPr>
              <a:xfrm>
                <a:off x="2878589" y="4081481"/>
                <a:ext cx="64321" cy="64544"/>
                <a:chOff x="2878589" y="4081481"/>
                <a:chExt cx="64321" cy="64544"/>
              </a:xfrm>
            </p:grpSpPr>
            <p:sp>
              <p:nvSpPr>
                <p:cNvPr id="10100" name="Google Shape;10100;p133"/>
                <p:cNvSpPr/>
                <p:nvPr/>
              </p:nvSpPr>
              <p:spPr>
                <a:xfrm>
                  <a:off x="2901559" y="408171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1" name="Google Shape;10101;p133"/>
                <p:cNvSpPr/>
                <p:nvPr/>
              </p:nvSpPr>
              <p:spPr>
                <a:xfrm>
                  <a:off x="2878589" y="408148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02" name="Google Shape;10102;p133"/>
              <p:cNvGrpSpPr/>
              <p:nvPr/>
            </p:nvGrpSpPr>
            <p:grpSpPr>
              <a:xfrm>
                <a:off x="2525796" y="4089633"/>
                <a:ext cx="72126" cy="53788"/>
                <a:chOff x="2525796" y="4089633"/>
                <a:chExt cx="72126" cy="53788"/>
              </a:xfrm>
            </p:grpSpPr>
            <p:sp>
              <p:nvSpPr>
                <p:cNvPr id="10103" name="Google Shape;10103;p133"/>
                <p:cNvSpPr/>
                <p:nvPr/>
              </p:nvSpPr>
              <p:spPr>
                <a:xfrm>
                  <a:off x="2525796" y="41076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4" name="Google Shape;10104;p133"/>
                <p:cNvSpPr/>
                <p:nvPr/>
              </p:nvSpPr>
              <p:spPr>
                <a:xfrm>
                  <a:off x="2543711" y="40896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05" name="Google Shape;10105;p133"/>
              <p:cNvGrpSpPr/>
              <p:nvPr/>
            </p:nvGrpSpPr>
            <p:grpSpPr>
              <a:xfrm>
                <a:off x="2525225" y="3731058"/>
                <a:ext cx="64321" cy="64544"/>
                <a:chOff x="2525225" y="3731058"/>
                <a:chExt cx="64321" cy="64544"/>
              </a:xfrm>
            </p:grpSpPr>
            <p:sp>
              <p:nvSpPr>
                <p:cNvPr id="10106" name="Google Shape;10106;p133"/>
                <p:cNvSpPr/>
                <p:nvPr/>
              </p:nvSpPr>
              <p:spPr>
                <a:xfrm>
                  <a:off x="2548194" y="37312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7" name="Google Shape;10107;p133"/>
                <p:cNvSpPr/>
                <p:nvPr/>
              </p:nvSpPr>
              <p:spPr>
                <a:xfrm>
                  <a:off x="2525225" y="37310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Tree>
  </p:cSld>
  <p:clrMapOvr>
    <a:masterClrMapping/>
  </p:clrMapOvr>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Shape 10111"/>
        <p:cNvGrpSpPr/>
        <p:nvPr/>
      </p:nvGrpSpPr>
      <p:grpSpPr>
        <a:xfrm>
          <a:off x="0" y="0"/>
          <a:ext cx="0" cy="0"/>
          <a:chOff x="0" y="0"/>
          <a:chExt cx="0" cy="0"/>
        </a:xfrm>
      </p:grpSpPr>
      <p:grpSp>
        <p:nvGrpSpPr>
          <p:cNvPr id="10112" name="Google Shape;10112;p134"/>
          <p:cNvGrpSpPr/>
          <p:nvPr/>
        </p:nvGrpSpPr>
        <p:grpSpPr>
          <a:xfrm>
            <a:off x="717003" y="971306"/>
            <a:ext cx="845921" cy="690752"/>
            <a:chOff x="732428" y="1198513"/>
            <a:chExt cx="845921" cy="690752"/>
          </a:xfrm>
        </p:grpSpPr>
        <p:grpSp>
          <p:nvGrpSpPr>
            <p:cNvPr id="10113" name="Google Shape;10113;p134"/>
            <p:cNvGrpSpPr/>
            <p:nvPr/>
          </p:nvGrpSpPr>
          <p:grpSpPr>
            <a:xfrm>
              <a:off x="823030" y="1198513"/>
              <a:ext cx="755319" cy="690752"/>
              <a:chOff x="823030" y="1198513"/>
              <a:chExt cx="755319" cy="690752"/>
            </a:xfrm>
          </p:grpSpPr>
          <p:sp>
            <p:nvSpPr>
              <p:cNvPr id="10114" name="Google Shape;10114;p134"/>
              <p:cNvSpPr/>
              <p:nvPr/>
            </p:nvSpPr>
            <p:spPr>
              <a:xfrm>
                <a:off x="823030" y="1198513"/>
                <a:ext cx="755319" cy="690752"/>
              </a:xfrm>
              <a:custGeom>
                <a:avLst/>
                <a:gdLst/>
                <a:ahLst/>
                <a:cxnLst/>
                <a:rect l="l" t="t" r="r" b="b"/>
                <a:pathLst>
                  <a:path w="46769" h="42771" extrusionOk="0">
                    <a:moveTo>
                      <a:pt x="21384" y="0"/>
                    </a:moveTo>
                    <a:cubicBezTo>
                      <a:pt x="9575" y="0"/>
                      <a:pt x="0" y="9575"/>
                      <a:pt x="0" y="21386"/>
                    </a:cubicBezTo>
                    <a:cubicBezTo>
                      <a:pt x="0" y="33196"/>
                      <a:pt x="9575" y="42770"/>
                      <a:pt x="21384" y="42770"/>
                    </a:cubicBezTo>
                    <a:cubicBezTo>
                      <a:pt x="33196" y="42770"/>
                      <a:pt x="42770" y="33196"/>
                      <a:pt x="42770" y="21386"/>
                    </a:cubicBezTo>
                    <a:cubicBezTo>
                      <a:pt x="42770" y="16313"/>
                      <a:pt x="41002" y="11653"/>
                      <a:pt x="38053" y="7988"/>
                    </a:cubicBezTo>
                    <a:lnTo>
                      <a:pt x="42775" y="7988"/>
                    </a:lnTo>
                    <a:cubicBezTo>
                      <a:pt x="44970" y="7988"/>
                      <a:pt x="46769" y="6191"/>
                      <a:pt x="46769" y="3994"/>
                    </a:cubicBezTo>
                    <a:cubicBezTo>
                      <a:pt x="46769" y="1797"/>
                      <a:pt x="44972" y="0"/>
                      <a:pt x="42775" y="0"/>
                    </a:cubicBezTo>
                    <a:lnTo>
                      <a:pt x="22286" y="0"/>
                    </a:lnTo>
                    <a:cubicBezTo>
                      <a:pt x="22196" y="0"/>
                      <a:pt x="22105" y="5"/>
                      <a:pt x="22018" y="10"/>
                    </a:cubicBezTo>
                    <a:cubicBezTo>
                      <a:pt x="21807" y="3"/>
                      <a:pt x="21597" y="0"/>
                      <a:pt x="21384" y="0"/>
                    </a:cubicBezTo>
                    <a:close/>
                  </a:path>
                </a:pathLst>
              </a:custGeom>
              <a:solidFill>
                <a:srgbClr val="325D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5" name="Google Shape;10115;p134"/>
              <p:cNvSpPr/>
              <p:nvPr/>
            </p:nvSpPr>
            <p:spPr>
              <a:xfrm>
                <a:off x="1470047" y="1217877"/>
                <a:ext cx="88760" cy="88744"/>
              </a:xfrm>
              <a:custGeom>
                <a:avLst/>
                <a:gdLst/>
                <a:ahLst/>
                <a:cxnLst/>
                <a:rect l="l" t="t" r="r" b="b"/>
                <a:pathLst>
                  <a:path w="5496" h="5495" extrusionOk="0">
                    <a:moveTo>
                      <a:pt x="2747" y="1"/>
                    </a:moveTo>
                    <a:cubicBezTo>
                      <a:pt x="1231" y="1"/>
                      <a:pt x="1" y="1230"/>
                      <a:pt x="1" y="2749"/>
                    </a:cubicBezTo>
                    <a:cubicBezTo>
                      <a:pt x="1" y="4265"/>
                      <a:pt x="1231" y="5495"/>
                      <a:pt x="2747" y="5495"/>
                    </a:cubicBezTo>
                    <a:cubicBezTo>
                      <a:pt x="4265" y="5495"/>
                      <a:pt x="5495" y="4265"/>
                      <a:pt x="5495" y="2749"/>
                    </a:cubicBezTo>
                    <a:cubicBezTo>
                      <a:pt x="5495" y="1230"/>
                      <a:pt x="4265" y="1"/>
                      <a:pt x="274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16" name="Google Shape;10116;p134"/>
            <p:cNvGrpSpPr/>
            <p:nvPr/>
          </p:nvGrpSpPr>
          <p:grpSpPr>
            <a:xfrm>
              <a:off x="732428" y="1239937"/>
              <a:ext cx="739912" cy="607886"/>
              <a:chOff x="732428" y="1239937"/>
              <a:chExt cx="739912" cy="607886"/>
            </a:xfrm>
          </p:grpSpPr>
          <p:sp>
            <p:nvSpPr>
              <p:cNvPr id="10117" name="Google Shape;10117;p134"/>
              <p:cNvSpPr/>
              <p:nvPr/>
            </p:nvSpPr>
            <p:spPr>
              <a:xfrm>
                <a:off x="732428" y="1239937"/>
                <a:ext cx="739912" cy="607886"/>
              </a:xfrm>
              <a:custGeom>
                <a:avLst/>
                <a:gdLst/>
                <a:ahLst/>
                <a:cxnLst/>
                <a:rect l="l" t="t" r="r" b="b"/>
                <a:pathLst>
                  <a:path w="45815" h="37640" extrusionOk="0">
                    <a:moveTo>
                      <a:pt x="26994" y="1"/>
                    </a:moveTo>
                    <a:cubicBezTo>
                      <a:pt x="16602" y="1"/>
                      <a:pt x="8175" y="8427"/>
                      <a:pt x="8175" y="18821"/>
                    </a:cubicBezTo>
                    <a:cubicBezTo>
                      <a:pt x="8169" y="22642"/>
                      <a:pt x="9333" y="26373"/>
                      <a:pt x="11509" y="29515"/>
                    </a:cubicBezTo>
                    <a:lnTo>
                      <a:pt x="3994" y="29515"/>
                    </a:lnTo>
                    <a:cubicBezTo>
                      <a:pt x="1797" y="29515"/>
                      <a:pt x="1" y="31311"/>
                      <a:pt x="1" y="33508"/>
                    </a:cubicBezTo>
                    <a:cubicBezTo>
                      <a:pt x="1" y="35704"/>
                      <a:pt x="1797" y="37502"/>
                      <a:pt x="3994" y="37502"/>
                    </a:cubicBezTo>
                    <a:lnTo>
                      <a:pt x="24483" y="37502"/>
                    </a:lnTo>
                    <a:cubicBezTo>
                      <a:pt x="24546" y="37502"/>
                      <a:pt x="24608" y="37500"/>
                      <a:pt x="24671" y="37497"/>
                    </a:cubicBezTo>
                    <a:cubicBezTo>
                      <a:pt x="25441" y="37592"/>
                      <a:pt x="26218" y="37640"/>
                      <a:pt x="26994" y="37640"/>
                    </a:cubicBezTo>
                    <a:cubicBezTo>
                      <a:pt x="37389" y="37640"/>
                      <a:pt x="45815" y="29214"/>
                      <a:pt x="45815" y="18821"/>
                    </a:cubicBezTo>
                    <a:cubicBezTo>
                      <a:pt x="45815" y="8427"/>
                      <a:pt x="37389" y="1"/>
                      <a:pt x="26994"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8" name="Google Shape;10118;p134"/>
              <p:cNvSpPr/>
              <p:nvPr/>
            </p:nvSpPr>
            <p:spPr>
              <a:xfrm>
                <a:off x="751614" y="1735807"/>
                <a:ext cx="88760" cy="88744"/>
              </a:xfrm>
              <a:custGeom>
                <a:avLst/>
                <a:gdLst/>
                <a:ahLst/>
                <a:cxnLst/>
                <a:rect l="l" t="t" r="r" b="b"/>
                <a:pathLst>
                  <a:path w="5496" h="5495" extrusionOk="0">
                    <a:moveTo>
                      <a:pt x="2747" y="0"/>
                    </a:moveTo>
                    <a:cubicBezTo>
                      <a:pt x="1231" y="0"/>
                      <a:pt x="1" y="1230"/>
                      <a:pt x="1" y="2747"/>
                    </a:cubicBezTo>
                    <a:cubicBezTo>
                      <a:pt x="1" y="4265"/>
                      <a:pt x="1231" y="5495"/>
                      <a:pt x="2747" y="5495"/>
                    </a:cubicBezTo>
                    <a:cubicBezTo>
                      <a:pt x="4265" y="5495"/>
                      <a:pt x="5495" y="4265"/>
                      <a:pt x="5495" y="2747"/>
                    </a:cubicBezTo>
                    <a:cubicBezTo>
                      <a:pt x="5495" y="1230"/>
                      <a:pt x="4265" y="0"/>
                      <a:pt x="274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19" name="Google Shape;10119;p134"/>
            <p:cNvGrpSpPr/>
            <p:nvPr/>
          </p:nvGrpSpPr>
          <p:grpSpPr>
            <a:xfrm>
              <a:off x="732428" y="1277018"/>
              <a:ext cx="702832" cy="533758"/>
              <a:chOff x="732428" y="1277018"/>
              <a:chExt cx="702832" cy="533758"/>
            </a:xfrm>
          </p:grpSpPr>
          <p:sp>
            <p:nvSpPr>
              <p:cNvPr id="10120" name="Google Shape;10120;p134"/>
              <p:cNvSpPr/>
              <p:nvPr/>
            </p:nvSpPr>
            <p:spPr>
              <a:xfrm>
                <a:off x="732428" y="1277018"/>
                <a:ext cx="702832" cy="533758"/>
              </a:xfrm>
              <a:custGeom>
                <a:avLst/>
                <a:gdLst/>
                <a:ahLst/>
                <a:cxnLst/>
                <a:rect l="l" t="t" r="r" b="b"/>
                <a:pathLst>
                  <a:path w="43519" h="33050" extrusionOk="0">
                    <a:moveTo>
                      <a:pt x="26994" y="1"/>
                    </a:moveTo>
                    <a:cubicBezTo>
                      <a:pt x="22006" y="1"/>
                      <a:pt x="17535" y="2211"/>
                      <a:pt x="14504" y="5705"/>
                    </a:cubicBezTo>
                    <a:lnTo>
                      <a:pt x="3994" y="5705"/>
                    </a:lnTo>
                    <a:cubicBezTo>
                      <a:pt x="1797" y="5705"/>
                      <a:pt x="1" y="7501"/>
                      <a:pt x="1" y="9698"/>
                    </a:cubicBezTo>
                    <a:cubicBezTo>
                      <a:pt x="1" y="11894"/>
                      <a:pt x="1797" y="13692"/>
                      <a:pt x="3994" y="13692"/>
                    </a:cubicBezTo>
                    <a:lnTo>
                      <a:pt x="10714" y="13692"/>
                    </a:lnTo>
                    <a:cubicBezTo>
                      <a:pt x="10552" y="14627"/>
                      <a:pt x="10470" y="15575"/>
                      <a:pt x="10472" y="16525"/>
                    </a:cubicBezTo>
                    <a:cubicBezTo>
                      <a:pt x="10472" y="25651"/>
                      <a:pt x="17870" y="33049"/>
                      <a:pt x="26996" y="33049"/>
                    </a:cubicBezTo>
                    <a:cubicBezTo>
                      <a:pt x="36122" y="33049"/>
                      <a:pt x="43519" y="25651"/>
                      <a:pt x="43519" y="16525"/>
                    </a:cubicBezTo>
                    <a:cubicBezTo>
                      <a:pt x="43519" y="7399"/>
                      <a:pt x="36122" y="1"/>
                      <a:pt x="2699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1" name="Google Shape;10121;p134"/>
              <p:cNvSpPr/>
              <p:nvPr/>
            </p:nvSpPr>
            <p:spPr>
              <a:xfrm>
                <a:off x="751695" y="1390407"/>
                <a:ext cx="88728" cy="88744"/>
              </a:xfrm>
              <a:custGeom>
                <a:avLst/>
                <a:gdLst/>
                <a:ahLst/>
                <a:cxnLst/>
                <a:rect l="l" t="t" r="r" b="b"/>
                <a:pathLst>
                  <a:path w="5494" h="5495" extrusionOk="0">
                    <a:moveTo>
                      <a:pt x="2747" y="0"/>
                    </a:moveTo>
                    <a:cubicBezTo>
                      <a:pt x="1230" y="0"/>
                      <a:pt x="1" y="1230"/>
                      <a:pt x="1" y="2748"/>
                    </a:cubicBezTo>
                    <a:cubicBezTo>
                      <a:pt x="1" y="4264"/>
                      <a:pt x="1230" y="5494"/>
                      <a:pt x="2747" y="5494"/>
                    </a:cubicBezTo>
                    <a:cubicBezTo>
                      <a:pt x="4263" y="5494"/>
                      <a:pt x="5493" y="4264"/>
                      <a:pt x="5493" y="2748"/>
                    </a:cubicBezTo>
                    <a:cubicBezTo>
                      <a:pt x="5493" y="1230"/>
                      <a:pt x="4263" y="0"/>
                      <a:pt x="274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22" name="Google Shape;10122;p134"/>
            <p:cNvGrpSpPr/>
            <p:nvPr/>
          </p:nvGrpSpPr>
          <p:grpSpPr>
            <a:xfrm>
              <a:off x="931170" y="1306653"/>
              <a:ext cx="647179" cy="474455"/>
              <a:chOff x="931170" y="1306653"/>
              <a:chExt cx="647179" cy="474455"/>
            </a:xfrm>
          </p:grpSpPr>
          <p:sp>
            <p:nvSpPr>
              <p:cNvPr id="10123" name="Google Shape;10123;p134"/>
              <p:cNvSpPr/>
              <p:nvPr/>
            </p:nvSpPr>
            <p:spPr>
              <a:xfrm>
                <a:off x="931170" y="1306653"/>
                <a:ext cx="647179" cy="474455"/>
              </a:xfrm>
              <a:custGeom>
                <a:avLst/>
                <a:gdLst/>
                <a:ahLst/>
                <a:cxnLst/>
                <a:rect l="l" t="t" r="r" b="b"/>
                <a:pathLst>
                  <a:path w="40073" h="29378" extrusionOk="0">
                    <a:moveTo>
                      <a:pt x="14688" y="1"/>
                    </a:moveTo>
                    <a:cubicBezTo>
                      <a:pt x="6578" y="1"/>
                      <a:pt x="1" y="6578"/>
                      <a:pt x="1" y="14690"/>
                    </a:cubicBezTo>
                    <a:cubicBezTo>
                      <a:pt x="1" y="22801"/>
                      <a:pt x="6578" y="29377"/>
                      <a:pt x="14688" y="29377"/>
                    </a:cubicBezTo>
                    <a:cubicBezTo>
                      <a:pt x="19883" y="29377"/>
                      <a:pt x="24445" y="26682"/>
                      <a:pt x="27057" y="22613"/>
                    </a:cubicBezTo>
                    <a:lnTo>
                      <a:pt x="36079" y="22613"/>
                    </a:lnTo>
                    <a:cubicBezTo>
                      <a:pt x="38276" y="22613"/>
                      <a:pt x="40073" y="20817"/>
                      <a:pt x="40073" y="18620"/>
                    </a:cubicBezTo>
                    <a:cubicBezTo>
                      <a:pt x="40073" y="16424"/>
                      <a:pt x="38276" y="14626"/>
                      <a:pt x="36079" y="14626"/>
                    </a:cubicBezTo>
                    <a:lnTo>
                      <a:pt x="29376" y="14626"/>
                    </a:lnTo>
                    <a:cubicBezTo>
                      <a:pt x="29342" y="6544"/>
                      <a:pt x="22780" y="1"/>
                      <a:pt x="1468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4" name="Google Shape;10124;p134"/>
              <p:cNvSpPr/>
              <p:nvPr/>
            </p:nvSpPr>
            <p:spPr>
              <a:xfrm>
                <a:off x="1470047" y="1560806"/>
                <a:ext cx="88760" cy="88744"/>
              </a:xfrm>
              <a:custGeom>
                <a:avLst/>
                <a:gdLst/>
                <a:ahLst/>
                <a:cxnLst/>
                <a:rect l="l" t="t" r="r" b="b"/>
                <a:pathLst>
                  <a:path w="5496" h="5495" extrusionOk="0">
                    <a:moveTo>
                      <a:pt x="2747" y="0"/>
                    </a:moveTo>
                    <a:cubicBezTo>
                      <a:pt x="1231" y="0"/>
                      <a:pt x="1" y="1230"/>
                      <a:pt x="1" y="2746"/>
                    </a:cubicBezTo>
                    <a:cubicBezTo>
                      <a:pt x="1" y="4265"/>
                      <a:pt x="1231" y="5494"/>
                      <a:pt x="2747" y="5494"/>
                    </a:cubicBezTo>
                    <a:cubicBezTo>
                      <a:pt x="4265" y="5494"/>
                      <a:pt x="5495" y="4265"/>
                      <a:pt x="5495" y="2746"/>
                    </a:cubicBezTo>
                    <a:cubicBezTo>
                      <a:pt x="5495" y="1230"/>
                      <a:pt x="4265" y="0"/>
                      <a:pt x="274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125" name="Google Shape;10125;p134"/>
            <p:cNvSpPr/>
            <p:nvPr/>
          </p:nvSpPr>
          <p:spPr>
            <a:xfrm>
              <a:off x="986565" y="1362064"/>
              <a:ext cx="363666" cy="363650"/>
            </a:xfrm>
            <a:custGeom>
              <a:avLst/>
              <a:gdLst/>
              <a:ahLst/>
              <a:cxnLst/>
              <a:rect l="l" t="t" r="r" b="b"/>
              <a:pathLst>
                <a:path w="22518" h="22517" extrusionOk="0">
                  <a:moveTo>
                    <a:pt x="11258" y="0"/>
                  </a:moveTo>
                  <a:cubicBezTo>
                    <a:pt x="8273" y="0"/>
                    <a:pt x="5409" y="1187"/>
                    <a:pt x="3298" y="3297"/>
                  </a:cubicBezTo>
                  <a:cubicBezTo>
                    <a:pt x="1186" y="5409"/>
                    <a:pt x="1" y="8272"/>
                    <a:pt x="1" y="11259"/>
                  </a:cubicBezTo>
                  <a:cubicBezTo>
                    <a:pt x="1" y="14244"/>
                    <a:pt x="1186" y="17109"/>
                    <a:pt x="3298" y="19219"/>
                  </a:cubicBezTo>
                  <a:cubicBezTo>
                    <a:pt x="5409" y="21331"/>
                    <a:pt x="8273" y="22516"/>
                    <a:pt x="11258" y="22516"/>
                  </a:cubicBezTo>
                  <a:cubicBezTo>
                    <a:pt x="14245" y="22516"/>
                    <a:pt x="17108" y="21331"/>
                    <a:pt x="19220" y="19219"/>
                  </a:cubicBezTo>
                  <a:cubicBezTo>
                    <a:pt x="21331" y="17109"/>
                    <a:pt x="22517" y="14244"/>
                    <a:pt x="22517" y="11259"/>
                  </a:cubicBezTo>
                  <a:cubicBezTo>
                    <a:pt x="22517" y="8272"/>
                    <a:pt x="21331" y="5409"/>
                    <a:pt x="19220" y="3297"/>
                  </a:cubicBezTo>
                  <a:cubicBezTo>
                    <a:pt x="17108" y="1187"/>
                    <a:pt x="14245" y="0"/>
                    <a:pt x="1125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26" name="Google Shape;10126;p134"/>
          <p:cNvGrpSpPr/>
          <p:nvPr/>
        </p:nvGrpSpPr>
        <p:grpSpPr>
          <a:xfrm>
            <a:off x="3948612" y="971313"/>
            <a:ext cx="634656" cy="699982"/>
            <a:chOff x="5985650" y="2860025"/>
            <a:chExt cx="1396075" cy="1539775"/>
          </a:xfrm>
        </p:grpSpPr>
        <p:sp>
          <p:nvSpPr>
            <p:cNvPr id="10127" name="Google Shape;10127;p134"/>
            <p:cNvSpPr/>
            <p:nvPr/>
          </p:nvSpPr>
          <p:spPr>
            <a:xfrm>
              <a:off x="6655300" y="3128850"/>
              <a:ext cx="637150" cy="631950"/>
            </a:xfrm>
            <a:custGeom>
              <a:avLst/>
              <a:gdLst/>
              <a:ahLst/>
              <a:cxnLst/>
              <a:rect l="l" t="t" r="r" b="b"/>
              <a:pathLst>
                <a:path w="25486" h="25278" extrusionOk="0">
                  <a:moveTo>
                    <a:pt x="12746" y="4905"/>
                  </a:moveTo>
                  <a:cubicBezTo>
                    <a:pt x="13701" y="4905"/>
                    <a:pt x="14672" y="5083"/>
                    <a:pt x="15613" y="5460"/>
                  </a:cubicBezTo>
                  <a:cubicBezTo>
                    <a:pt x="19580" y="7047"/>
                    <a:pt x="21508" y="11545"/>
                    <a:pt x="19923" y="15511"/>
                  </a:cubicBezTo>
                  <a:cubicBezTo>
                    <a:pt x="18714" y="18534"/>
                    <a:pt x="15811" y="20374"/>
                    <a:pt x="12742" y="20374"/>
                  </a:cubicBezTo>
                  <a:cubicBezTo>
                    <a:pt x="11786" y="20374"/>
                    <a:pt x="10814" y="20196"/>
                    <a:pt x="9873" y="19819"/>
                  </a:cubicBezTo>
                  <a:cubicBezTo>
                    <a:pt x="5908" y="18234"/>
                    <a:pt x="3978" y="13734"/>
                    <a:pt x="5563" y="9769"/>
                  </a:cubicBezTo>
                  <a:cubicBezTo>
                    <a:pt x="6772" y="6745"/>
                    <a:pt x="9676" y="4905"/>
                    <a:pt x="12746" y="4905"/>
                  </a:cubicBezTo>
                  <a:close/>
                  <a:moveTo>
                    <a:pt x="15551" y="1"/>
                  </a:moveTo>
                  <a:cubicBezTo>
                    <a:pt x="15240" y="1"/>
                    <a:pt x="14946" y="187"/>
                    <a:pt x="14824" y="492"/>
                  </a:cubicBezTo>
                  <a:lnTo>
                    <a:pt x="14047" y="2435"/>
                  </a:lnTo>
                  <a:cubicBezTo>
                    <a:pt x="13612" y="2378"/>
                    <a:pt x="13174" y="2350"/>
                    <a:pt x="12736" y="2350"/>
                  </a:cubicBezTo>
                  <a:cubicBezTo>
                    <a:pt x="12218" y="2350"/>
                    <a:pt x="11700" y="2390"/>
                    <a:pt x="11187" y="2469"/>
                  </a:cubicBezTo>
                  <a:lnTo>
                    <a:pt x="10364" y="547"/>
                  </a:lnTo>
                  <a:cubicBezTo>
                    <a:pt x="10238" y="251"/>
                    <a:pt x="9949" y="73"/>
                    <a:pt x="9646" y="73"/>
                  </a:cubicBezTo>
                  <a:cubicBezTo>
                    <a:pt x="9543" y="73"/>
                    <a:pt x="9438" y="93"/>
                    <a:pt x="9338" y="137"/>
                  </a:cubicBezTo>
                  <a:lnTo>
                    <a:pt x="6036" y="1553"/>
                  </a:lnTo>
                  <a:cubicBezTo>
                    <a:pt x="5640" y="1722"/>
                    <a:pt x="5456" y="2182"/>
                    <a:pt x="5626" y="2579"/>
                  </a:cubicBezTo>
                  <a:lnTo>
                    <a:pt x="6449" y="4501"/>
                  </a:lnTo>
                  <a:cubicBezTo>
                    <a:pt x="5690" y="5085"/>
                    <a:pt x="5019" y="5775"/>
                    <a:pt x="4452" y="6549"/>
                  </a:cubicBezTo>
                  <a:lnTo>
                    <a:pt x="2510" y="5772"/>
                  </a:lnTo>
                  <a:cubicBezTo>
                    <a:pt x="2414" y="5734"/>
                    <a:pt x="2316" y="5716"/>
                    <a:pt x="2219" y="5716"/>
                  </a:cubicBezTo>
                  <a:cubicBezTo>
                    <a:pt x="1910" y="5716"/>
                    <a:pt x="1616" y="5901"/>
                    <a:pt x="1493" y="6208"/>
                  </a:cubicBezTo>
                  <a:lnTo>
                    <a:pt x="161" y="9542"/>
                  </a:lnTo>
                  <a:cubicBezTo>
                    <a:pt x="0" y="9944"/>
                    <a:pt x="194" y="10398"/>
                    <a:pt x="596" y="10558"/>
                  </a:cubicBezTo>
                  <a:lnTo>
                    <a:pt x="2537" y="11335"/>
                  </a:lnTo>
                  <a:cubicBezTo>
                    <a:pt x="2415" y="12285"/>
                    <a:pt x="2426" y="13249"/>
                    <a:pt x="2572" y="14195"/>
                  </a:cubicBezTo>
                  <a:lnTo>
                    <a:pt x="651" y="15018"/>
                  </a:lnTo>
                  <a:cubicBezTo>
                    <a:pt x="253" y="15189"/>
                    <a:pt x="71" y="15649"/>
                    <a:pt x="241" y="16046"/>
                  </a:cubicBezTo>
                  <a:lnTo>
                    <a:pt x="1655" y="19347"/>
                  </a:lnTo>
                  <a:cubicBezTo>
                    <a:pt x="1781" y="19643"/>
                    <a:pt x="2070" y="19821"/>
                    <a:pt x="2373" y="19821"/>
                  </a:cubicBezTo>
                  <a:cubicBezTo>
                    <a:pt x="2476" y="19821"/>
                    <a:pt x="2581" y="19800"/>
                    <a:pt x="2681" y="19756"/>
                  </a:cubicBezTo>
                  <a:lnTo>
                    <a:pt x="4603" y="18933"/>
                  </a:lnTo>
                  <a:cubicBezTo>
                    <a:pt x="5189" y="19692"/>
                    <a:pt x="5879" y="20365"/>
                    <a:pt x="6651" y="20930"/>
                  </a:cubicBezTo>
                  <a:lnTo>
                    <a:pt x="5874" y="22873"/>
                  </a:lnTo>
                  <a:cubicBezTo>
                    <a:pt x="5714" y="23273"/>
                    <a:pt x="5909" y="23728"/>
                    <a:pt x="6310" y="23888"/>
                  </a:cubicBezTo>
                  <a:lnTo>
                    <a:pt x="9645" y="25222"/>
                  </a:lnTo>
                  <a:cubicBezTo>
                    <a:pt x="9740" y="25260"/>
                    <a:pt x="9838" y="25278"/>
                    <a:pt x="9935" y="25278"/>
                  </a:cubicBezTo>
                  <a:cubicBezTo>
                    <a:pt x="10245" y="25278"/>
                    <a:pt x="10538" y="25092"/>
                    <a:pt x="10660" y="24786"/>
                  </a:cubicBezTo>
                  <a:lnTo>
                    <a:pt x="11437" y="22845"/>
                  </a:lnTo>
                  <a:cubicBezTo>
                    <a:pt x="11871" y="22901"/>
                    <a:pt x="12308" y="22929"/>
                    <a:pt x="12745" y="22929"/>
                  </a:cubicBezTo>
                  <a:cubicBezTo>
                    <a:pt x="13264" y="22929"/>
                    <a:pt x="13784" y="22889"/>
                    <a:pt x="14299" y="22810"/>
                  </a:cubicBezTo>
                  <a:lnTo>
                    <a:pt x="15122" y="24732"/>
                  </a:lnTo>
                  <a:cubicBezTo>
                    <a:pt x="15248" y="25028"/>
                    <a:pt x="15536" y="25206"/>
                    <a:pt x="15839" y="25206"/>
                  </a:cubicBezTo>
                  <a:cubicBezTo>
                    <a:pt x="15943" y="25206"/>
                    <a:pt x="16047" y="25185"/>
                    <a:pt x="16148" y="25142"/>
                  </a:cubicBezTo>
                  <a:lnTo>
                    <a:pt x="19449" y="23728"/>
                  </a:lnTo>
                  <a:cubicBezTo>
                    <a:pt x="19846" y="23558"/>
                    <a:pt x="20030" y="23098"/>
                    <a:pt x="19860" y="22701"/>
                  </a:cubicBezTo>
                  <a:lnTo>
                    <a:pt x="19037" y="20780"/>
                  </a:lnTo>
                  <a:cubicBezTo>
                    <a:pt x="19794" y="20194"/>
                    <a:pt x="20467" y="19503"/>
                    <a:pt x="21034" y="18732"/>
                  </a:cubicBezTo>
                  <a:lnTo>
                    <a:pt x="22975" y="19508"/>
                  </a:lnTo>
                  <a:cubicBezTo>
                    <a:pt x="23070" y="19546"/>
                    <a:pt x="23168" y="19564"/>
                    <a:pt x="23265" y="19564"/>
                  </a:cubicBezTo>
                  <a:cubicBezTo>
                    <a:pt x="23576" y="19564"/>
                    <a:pt x="23869" y="19378"/>
                    <a:pt x="23992" y="19073"/>
                  </a:cubicBezTo>
                  <a:lnTo>
                    <a:pt x="25326" y="15737"/>
                  </a:lnTo>
                  <a:cubicBezTo>
                    <a:pt x="25486" y="15337"/>
                    <a:pt x="25290" y="14882"/>
                    <a:pt x="24890" y="14722"/>
                  </a:cubicBezTo>
                  <a:lnTo>
                    <a:pt x="22948" y="13945"/>
                  </a:lnTo>
                  <a:cubicBezTo>
                    <a:pt x="23071" y="12994"/>
                    <a:pt x="23060" y="12032"/>
                    <a:pt x="22914" y="11084"/>
                  </a:cubicBezTo>
                  <a:lnTo>
                    <a:pt x="24835" y="10261"/>
                  </a:lnTo>
                  <a:cubicBezTo>
                    <a:pt x="25231" y="10091"/>
                    <a:pt x="25415" y="9631"/>
                    <a:pt x="25245" y="9234"/>
                  </a:cubicBezTo>
                  <a:lnTo>
                    <a:pt x="23830" y="5934"/>
                  </a:lnTo>
                  <a:cubicBezTo>
                    <a:pt x="23703" y="5637"/>
                    <a:pt x="23414" y="5459"/>
                    <a:pt x="23111" y="5459"/>
                  </a:cubicBezTo>
                  <a:cubicBezTo>
                    <a:pt x="23008" y="5459"/>
                    <a:pt x="22904" y="5479"/>
                    <a:pt x="22803" y="5522"/>
                  </a:cubicBezTo>
                  <a:lnTo>
                    <a:pt x="20882" y="6347"/>
                  </a:lnTo>
                  <a:cubicBezTo>
                    <a:pt x="20297" y="5588"/>
                    <a:pt x="19607" y="4915"/>
                    <a:pt x="18835" y="4348"/>
                  </a:cubicBezTo>
                  <a:lnTo>
                    <a:pt x="19610" y="2408"/>
                  </a:lnTo>
                  <a:cubicBezTo>
                    <a:pt x="19770" y="2006"/>
                    <a:pt x="19577" y="1551"/>
                    <a:pt x="19175" y="1391"/>
                  </a:cubicBezTo>
                  <a:lnTo>
                    <a:pt x="15841" y="57"/>
                  </a:lnTo>
                  <a:cubicBezTo>
                    <a:pt x="15745" y="19"/>
                    <a:pt x="15647" y="1"/>
                    <a:pt x="1555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8" name="Google Shape;10128;p134"/>
            <p:cNvSpPr/>
            <p:nvPr/>
          </p:nvSpPr>
          <p:spPr>
            <a:xfrm>
              <a:off x="6673425" y="3771400"/>
              <a:ext cx="600850" cy="600800"/>
            </a:xfrm>
            <a:custGeom>
              <a:avLst/>
              <a:gdLst/>
              <a:ahLst/>
              <a:cxnLst/>
              <a:rect l="l" t="t" r="r" b="b"/>
              <a:pathLst>
                <a:path w="24034" h="24032" extrusionOk="0">
                  <a:moveTo>
                    <a:pt x="12017" y="4775"/>
                  </a:moveTo>
                  <a:cubicBezTo>
                    <a:pt x="16016" y="4775"/>
                    <a:pt x="19258" y="8018"/>
                    <a:pt x="19258" y="12017"/>
                  </a:cubicBezTo>
                  <a:cubicBezTo>
                    <a:pt x="19258" y="16015"/>
                    <a:pt x="16016" y="19256"/>
                    <a:pt x="12019" y="19256"/>
                  </a:cubicBezTo>
                  <a:lnTo>
                    <a:pt x="12017" y="19256"/>
                  </a:lnTo>
                  <a:cubicBezTo>
                    <a:pt x="8019" y="19256"/>
                    <a:pt x="4778" y="16015"/>
                    <a:pt x="4778" y="12017"/>
                  </a:cubicBezTo>
                  <a:cubicBezTo>
                    <a:pt x="4778" y="8018"/>
                    <a:pt x="8019" y="4775"/>
                    <a:pt x="12017" y="4775"/>
                  </a:cubicBezTo>
                  <a:close/>
                  <a:moveTo>
                    <a:pt x="10336" y="0"/>
                  </a:moveTo>
                  <a:cubicBezTo>
                    <a:pt x="9932" y="0"/>
                    <a:pt x="9604" y="327"/>
                    <a:pt x="9604" y="732"/>
                  </a:cubicBezTo>
                  <a:lnTo>
                    <a:pt x="9604" y="2689"/>
                  </a:lnTo>
                  <a:cubicBezTo>
                    <a:pt x="8734" y="2913"/>
                    <a:pt x="7902" y="3259"/>
                    <a:pt x="7128" y="3714"/>
                  </a:cubicBezTo>
                  <a:lnTo>
                    <a:pt x="5745" y="2330"/>
                  </a:lnTo>
                  <a:cubicBezTo>
                    <a:pt x="5602" y="2187"/>
                    <a:pt x="5415" y="2115"/>
                    <a:pt x="5228" y="2115"/>
                  </a:cubicBezTo>
                  <a:cubicBezTo>
                    <a:pt x="5040" y="2115"/>
                    <a:pt x="4853" y="2187"/>
                    <a:pt x="4710" y="2330"/>
                  </a:cubicBezTo>
                  <a:lnTo>
                    <a:pt x="2332" y="4708"/>
                  </a:lnTo>
                  <a:cubicBezTo>
                    <a:pt x="2046" y="4995"/>
                    <a:pt x="2046" y="5457"/>
                    <a:pt x="2332" y="5744"/>
                  </a:cubicBezTo>
                  <a:lnTo>
                    <a:pt x="3716" y="7128"/>
                  </a:lnTo>
                  <a:cubicBezTo>
                    <a:pt x="3260" y="7900"/>
                    <a:pt x="2915" y="8734"/>
                    <a:pt x="2691" y="9602"/>
                  </a:cubicBezTo>
                  <a:lnTo>
                    <a:pt x="734" y="9602"/>
                  </a:lnTo>
                  <a:cubicBezTo>
                    <a:pt x="329" y="9602"/>
                    <a:pt x="1" y="9930"/>
                    <a:pt x="1" y="10335"/>
                  </a:cubicBezTo>
                  <a:lnTo>
                    <a:pt x="1" y="13698"/>
                  </a:lnTo>
                  <a:cubicBezTo>
                    <a:pt x="1" y="14101"/>
                    <a:pt x="329" y="14430"/>
                    <a:pt x="734" y="14430"/>
                  </a:cubicBezTo>
                  <a:lnTo>
                    <a:pt x="2691" y="14430"/>
                  </a:lnTo>
                  <a:cubicBezTo>
                    <a:pt x="2915" y="15298"/>
                    <a:pt x="3260" y="16132"/>
                    <a:pt x="3716" y="16904"/>
                  </a:cubicBezTo>
                  <a:lnTo>
                    <a:pt x="2332" y="18289"/>
                  </a:lnTo>
                  <a:cubicBezTo>
                    <a:pt x="2046" y="18574"/>
                    <a:pt x="2046" y="19038"/>
                    <a:pt x="2332" y="19323"/>
                  </a:cubicBezTo>
                  <a:lnTo>
                    <a:pt x="4710" y="21701"/>
                  </a:lnTo>
                  <a:cubicBezTo>
                    <a:pt x="4853" y="21845"/>
                    <a:pt x="5040" y="21916"/>
                    <a:pt x="5228" y="21916"/>
                  </a:cubicBezTo>
                  <a:cubicBezTo>
                    <a:pt x="5415" y="21916"/>
                    <a:pt x="5602" y="21845"/>
                    <a:pt x="5745" y="21701"/>
                  </a:cubicBezTo>
                  <a:lnTo>
                    <a:pt x="7128" y="20318"/>
                  </a:lnTo>
                  <a:cubicBezTo>
                    <a:pt x="7902" y="20774"/>
                    <a:pt x="8736" y="21118"/>
                    <a:pt x="9604" y="21343"/>
                  </a:cubicBezTo>
                  <a:lnTo>
                    <a:pt x="9604" y="23299"/>
                  </a:lnTo>
                  <a:cubicBezTo>
                    <a:pt x="9604" y="23705"/>
                    <a:pt x="9932" y="24031"/>
                    <a:pt x="10336" y="24031"/>
                  </a:cubicBezTo>
                  <a:lnTo>
                    <a:pt x="13699" y="24031"/>
                  </a:lnTo>
                  <a:cubicBezTo>
                    <a:pt x="14104" y="24031"/>
                    <a:pt x="14432" y="23705"/>
                    <a:pt x="14432" y="23299"/>
                  </a:cubicBezTo>
                  <a:lnTo>
                    <a:pt x="14432" y="21343"/>
                  </a:lnTo>
                  <a:cubicBezTo>
                    <a:pt x="15300" y="21118"/>
                    <a:pt x="16134" y="20773"/>
                    <a:pt x="16906" y="20318"/>
                  </a:cubicBezTo>
                  <a:lnTo>
                    <a:pt x="18290" y="21701"/>
                  </a:lnTo>
                  <a:cubicBezTo>
                    <a:pt x="18433" y="21844"/>
                    <a:pt x="18620" y="21915"/>
                    <a:pt x="18808" y="21915"/>
                  </a:cubicBezTo>
                  <a:cubicBezTo>
                    <a:pt x="18995" y="21915"/>
                    <a:pt x="19182" y="21844"/>
                    <a:pt x="19326" y="21701"/>
                  </a:cubicBezTo>
                  <a:lnTo>
                    <a:pt x="21704" y="19323"/>
                  </a:lnTo>
                  <a:cubicBezTo>
                    <a:pt x="21989" y="19037"/>
                    <a:pt x="21989" y="18574"/>
                    <a:pt x="21704" y="18287"/>
                  </a:cubicBezTo>
                  <a:lnTo>
                    <a:pt x="20320" y="16904"/>
                  </a:lnTo>
                  <a:cubicBezTo>
                    <a:pt x="20775" y="16130"/>
                    <a:pt x="21121" y="15298"/>
                    <a:pt x="21345" y="14430"/>
                  </a:cubicBezTo>
                  <a:lnTo>
                    <a:pt x="23302" y="14430"/>
                  </a:lnTo>
                  <a:cubicBezTo>
                    <a:pt x="23705" y="14430"/>
                    <a:pt x="24034" y="14101"/>
                    <a:pt x="24034" y="13696"/>
                  </a:cubicBezTo>
                  <a:lnTo>
                    <a:pt x="24034" y="10334"/>
                  </a:lnTo>
                  <a:cubicBezTo>
                    <a:pt x="24034" y="9930"/>
                    <a:pt x="23705" y="9602"/>
                    <a:pt x="23302" y="9602"/>
                  </a:cubicBezTo>
                  <a:lnTo>
                    <a:pt x="21343" y="9602"/>
                  </a:lnTo>
                  <a:cubicBezTo>
                    <a:pt x="21121" y="8734"/>
                    <a:pt x="20775" y="7900"/>
                    <a:pt x="20320" y="7128"/>
                  </a:cubicBezTo>
                  <a:lnTo>
                    <a:pt x="21704" y="5744"/>
                  </a:lnTo>
                  <a:cubicBezTo>
                    <a:pt x="21989" y="5457"/>
                    <a:pt x="21989" y="4995"/>
                    <a:pt x="21704" y="4708"/>
                  </a:cubicBezTo>
                  <a:lnTo>
                    <a:pt x="19326" y="2330"/>
                  </a:lnTo>
                  <a:cubicBezTo>
                    <a:pt x="19182" y="2187"/>
                    <a:pt x="18995" y="2115"/>
                    <a:pt x="18808" y="2115"/>
                  </a:cubicBezTo>
                  <a:cubicBezTo>
                    <a:pt x="18620" y="2115"/>
                    <a:pt x="18433" y="2187"/>
                    <a:pt x="18290" y="2330"/>
                  </a:cubicBezTo>
                  <a:lnTo>
                    <a:pt x="16906" y="3714"/>
                  </a:lnTo>
                  <a:cubicBezTo>
                    <a:pt x="16133" y="3259"/>
                    <a:pt x="15300" y="2913"/>
                    <a:pt x="14430" y="2689"/>
                  </a:cubicBezTo>
                  <a:lnTo>
                    <a:pt x="14430" y="732"/>
                  </a:lnTo>
                  <a:cubicBezTo>
                    <a:pt x="14430" y="327"/>
                    <a:pt x="14104" y="0"/>
                    <a:pt x="1369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9" name="Google Shape;10129;p134"/>
            <p:cNvSpPr/>
            <p:nvPr/>
          </p:nvSpPr>
          <p:spPr>
            <a:xfrm>
              <a:off x="6073050" y="3509700"/>
              <a:ext cx="641725" cy="636800"/>
            </a:xfrm>
            <a:custGeom>
              <a:avLst/>
              <a:gdLst/>
              <a:ahLst/>
              <a:cxnLst/>
              <a:rect l="l" t="t" r="r" b="b"/>
              <a:pathLst>
                <a:path w="25669" h="25472" extrusionOk="0">
                  <a:moveTo>
                    <a:pt x="12840" y="5002"/>
                  </a:moveTo>
                  <a:cubicBezTo>
                    <a:pt x="13949" y="5002"/>
                    <a:pt x="15075" y="5242"/>
                    <a:pt x="16144" y="5747"/>
                  </a:cubicBezTo>
                  <a:cubicBezTo>
                    <a:pt x="20003" y="7575"/>
                    <a:pt x="21651" y="12185"/>
                    <a:pt x="19822" y="16044"/>
                  </a:cubicBezTo>
                  <a:cubicBezTo>
                    <a:pt x="18501" y="18836"/>
                    <a:pt x="15726" y="20470"/>
                    <a:pt x="12830" y="20470"/>
                  </a:cubicBezTo>
                  <a:cubicBezTo>
                    <a:pt x="11721" y="20470"/>
                    <a:pt x="10595" y="20230"/>
                    <a:pt x="9525" y="19724"/>
                  </a:cubicBezTo>
                  <a:cubicBezTo>
                    <a:pt x="5666" y="17897"/>
                    <a:pt x="4018" y="13286"/>
                    <a:pt x="5845" y="9427"/>
                  </a:cubicBezTo>
                  <a:cubicBezTo>
                    <a:pt x="7167" y="6636"/>
                    <a:pt x="9944" y="5002"/>
                    <a:pt x="12840" y="5002"/>
                  </a:cubicBezTo>
                  <a:close/>
                  <a:moveTo>
                    <a:pt x="10471" y="1"/>
                  </a:moveTo>
                  <a:cubicBezTo>
                    <a:pt x="10383" y="1"/>
                    <a:pt x="10294" y="16"/>
                    <a:pt x="10208" y="47"/>
                  </a:cubicBezTo>
                  <a:lnTo>
                    <a:pt x="6824" y="1256"/>
                  </a:lnTo>
                  <a:cubicBezTo>
                    <a:pt x="6417" y="1401"/>
                    <a:pt x="6206" y="1848"/>
                    <a:pt x="6351" y="2255"/>
                  </a:cubicBezTo>
                  <a:lnTo>
                    <a:pt x="7054" y="4223"/>
                  </a:lnTo>
                  <a:cubicBezTo>
                    <a:pt x="6262" y="4761"/>
                    <a:pt x="5548" y="5408"/>
                    <a:pt x="4934" y="6145"/>
                  </a:cubicBezTo>
                  <a:lnTo>
                    <a:pt x="3045" y="5249"/>
                  </a:lnTo>
                  <a:cubicBezTo>
                    <a:pt x="2937" y="5199"/>
                    <a:pt x="2823" y="5174"/>
                    <a:pt x="2711" y="5174"/>
                  </a:cubicBezTo>
                  <a:cubicBezTo>
                    <a:pt x="2418" y="5174"/>
                    <a:pt x="2137" y="5340"/>
                    <a:pt x="2004" y="5623"/>
                  </a:cubicBezTo>
                  <a:lnTo>
                    <a:pt x="467" y="8868"/>
                  </a:lnTo>
                  <a:cubicBezTo>
                    <a:pt x="282" y="9259"/>
                    <a:pt x="449" y="9725"/>
                    <a:pt x="840" y="9909"/>
                  </a:cubicBezTo>
                  <a:lnTo>
                    <a:pt x="2729" y="10804"/>
                  </a:lnTo>
                  <a:cubicBezTo>
                    <a:pt x="2548" y="11744"/>
                    <a:pt x="2500" y="12707"/>
                    <a:pt x="2587" y="13661"/>
                  </a:cubicBezTo>
                  <a:lnTo>
                    <a:pt x="619" y="14364"/>
                  </a:lnTo>
                  <a:cubicBezTo>
                    <a:pt x="212" y="14510"/>
                    <a:pt x="1" y="14957"/>
                    <a:pt x="145" y="15363"/>
                  </a:cubicBezTo>
                  <a:lnTo>
                    <a:pt x="1354" y="18747"/>
                  </a:lnTo>
                  <a:cubicBezTo>
                    <a:pt x="1467" y="19067"/>
                    <a:pt x="1768" y="19265"/>
                    <a:pt x="2089" y="19265"/>
                  </a:cubicBezTo>
                  <a:cubicBezTo>
                    <a:pt x="2177" y="19265"/>
                    <a:pt x="2266" y="19251"/>
                    <a:pt x="2353" y="19219"/>
                  </a:cubicBezTo>
                  <a:lnTo>
                    <a:pt x="4321" y="18516"/>
                  </a:lnTo>
                  <a:cubicBezTo>
                    <a:pt x="4859" y="19309"/>
                    <a:pt x="5506" y="20023"/>
                    <a:pt x="6243" y="20637"/>
                  </a:cubicBezTo>
                  <a:lnTo>
                    <a:pt x="5347" y="22526"/>
                  </a:lnTo>
                  <a:cubicBezTo>
                    <a:pt x="5163" y="22917"/>
                    <a:pt x="5330" y="23383"/>
                    <a:pt x="5721" y="23567"/>
                  </a:cubicBezTo>
                  <a:lnTo>
                    <a:pt x="8966" y="25104"/>
                  </a:lnTo>
                  <a:cubicBezTo>
                    <a:pt x="9074" y="25155"/>
                    <a:pt x="9188" y="25179"/>
                    <a:pt x="9300" y="25179"/>
                  </a:cubicBezTo>
                  <a:cubicBezTo>
                    <a:pt x="9593" y="25179"/>
                    <a:pt x="9874" y="25014"/>
                    <a:pt x="10007" y="24731"/>
                  </a:cubicBezTo>
                  <a:lnTo>
                    <a:pt x="10902" y="22842"/>
                  </a:lnTo>
                  <a:cubicBezTo>
                    <a:pt x="11540" y="22964"/>
                    <a:pt x="12187" y="23026"/>
                    <a:pt x="12836" y="23026"/>
                  </a:cubicBezTo>
                  <a:cubicBezTo>
                    <a:pt x="13144" y="23026"/>
                    <a:pt x="13452" y="23012"/>
                    <a:pt x="13759" y="22984"/>
                  </a:cubicBezTo>
                  <a:lnTo>
                    <a:pt x="14462" y="24952"/>
                  </a:lnTo>
                  <a:cubicBezTo>
                    <a:pt x="14577" y="25272"/>
                    <a:pt x="14878" y="25471"/>
                    <a:pt x="15200" y="25471"/>
                  </a:cubicBezTo>
                  <a:cubicBezTo>
                    <a:pt x="15286" y="25471"/>
                    <a:pt x="15375" y="25457"/>
                    <a:pt x="15461" y="25426"/>
                  </a:cubicBezTo>
                  <a:lnTo>
                    <a:pt x="18845" y="24217"/>
                  </a:lnTo>
                  <a:cubicBezTo>
                    <a:pt x="19252" y="24071"/>
                    <a:pt x="19463" y="23625"/>
                    <a:pt x="19318" y="23218"/>
                  </a:cubicBezTo>
                  <a:lnTo>
                    <a:pt x="18615" y="21250"/>
                  </a:lnTo>
                  <a:cubicBezTo>
                    <a:pt x="19407" y="20712"/>
                    <a:pt x="20121" y="20065"/>
                    <a:pt x="20735" y="19328"/>
                  </a:cubicBezTo>
                  <a:lnTo>
                    <a:pt x="22624" y="20223"/>
                  </a:lnTo>
                  <a:cubicBezTo>
                    <a:pt x="22732" y="20274"/>
                    <a:pt x="22846" y="20298"/>
                    <a:pt x="22958" y="20298"/>
                  </a:cubicBezTo>
                  <a:cubicBezTo>
                    <a:pt x="23251" y="20298"/>
                    <a:pt x="23532" y="20133"/>
                    <a:pt x="23665" y="19850"/>
                  </a:cubicBezTo>
                  <a:lnTo>
                    <a:pt x="25202" y="16604"/>
                  </a:lnTo>
                  <a:cubicBezTo>
                    <a:pt x="25387" y="16214"/>
                    <a:pt x="25220" y="15748"/>
                    <a:pt x="24829" y="15564"/>
                  </a:cubicBezTo>
                  <a:lnTo>
                    <a:pt x="22940" y="14668"/>
                  </a:lnTo>
                  <a:cubicBezTo>
                    <a:pt x="23121" y="13727"/>
                    <a:pt x="23169" y="12766"/>
                    <a:pt x="23082" y="11812"/>
                  </a:cubicBezTo>
                  <a:lnTo>
                    <a:pt x="25050" y="11107"/>
                  </a:lnTo>
                  <a:cubicBezTo>
                    <a:pt x="25457" y="10963"/>
                    <a:pt x="25668" y="10515"/>
                    <a:pt x="25523" y="10108"/>
                  </a:cubicBezTo>
                  <a:lnTo>
                    <a:pt x="24315" y="6726"/>
                  </a:lnTo>
                  <a:cubicBezTo>
                    <a:pt x="24201" y="6406"/>
                    <a:pt x="23898" y="6207"/>
                    <a:pt x="23577" y="6207"/>
                  </a:cubicBezTo>
                  <a:cubicBezTo>
                    <a:pt x="23491" y="6207"/>
                    <a:pt x="23402" y="6221"/>
                    <a:pt x="23316" y="6252"/>
                  </a:cubicBezTo>
                  <a:lnTo>
                    <a:pt x="21348" y="6956"/>
                  </a:lnTo>
                  <a:cubicBezTo>
                    <a:pt x="20810" y="6162"/>
                    <a:pt x="20163" y="5450"/>
                    <a:pt x="19426" y="4836"/>
                  </a:cubicBezTo>
                  <a:lnTo>
                    <a:pt x="20320" y="2947"/>
                  </a:lnTo>
                  <a:cubicBezTo>
                    <a:pt x="20506" y="2556"/>
                    <a:pt x="20339" y="2090"/>
                    <a:pt x="19948" y="1906"/>
                  </a:cubicBezTo>
                  <a:lnTo>
                    <a:pt x="16703" y="369"/>
                  </a:lnTo>
                  <a:cubicBezTo>
                    <a:pt x="16595" y="318"/>
                    <a:pt x="16481" y="294"/>
                    <a:pt x="16369" y="294"/>
                  </a:cubicBezTo>
                  <a:cubicBezTo>
                    <a:pt x="16076" y="294"/>
                    <a:pt x="15795" y="459"/>
                    <a:pt x="15662" y="742"/>
                  </a:cubicBezTo>
                  <a:lnTo>
                    <a:pt x="14767" y="2631"/>
                  </a:lnTo>
                  <a:cubicBezTo>
                    <a:pt x="14130" y="2508"/>
                    <a:pt x="13485" y="2447"/>
                    <a:pt x="12839" y="2447"/>
                  </a:cubicBezTo>
                  <a:cubicBezTo>
                    <a:pt x="12529" y="2447"/>
                    <a:pt x="12219" y="2461"/>
                    <a:pt x="11910" y="2489"/>
                  </a:cubicBezTo>
                  <a:lnTo>
                    <a:pt x="11207" y="521"/>
                  </a:lnTo>
                  <a:cubicBezTo>
                    <a:pt x="11092" y="200"/>
                    <a:pt x="10791" y="1"/>
                    <a:pt x="1047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0" name="Google Shape;10130;p134"/>
            <p:cNvSpPr/>
            <p:nvPr/>
          </p:nvSpPr>
          <p:spPr>
            <a:xfrm>
              <a:off x="6124575" y="2917775"/>
              <a:ext cx="572575" cy="572525"/>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1" name="Google Shape;10131;p134"/>
            <p:cNvSpPr/>
            <p:nvPr/>
          </p:nvSpPr>
          <p:spPr>
            <a:xfrm>
              <a:off x="6459975" y="2867300"/>
              <a:ext cx="101300" cy="50500"/>
            </a:xfrm>
            <a:custGeom>
              <a:avLst/>
              <a:gdLst/>
              <a:ahLst/>
              <a:cxnLst/>
              <a:rect l="l" t="t" r="r" b="b"/>
              <a:pathLst>
                <a:path w="4052" h="2020" extrusionOk="0">
                  <a:moveTo>
                    <a:pt x="272" y="1"/>
                  </a:moveTo>
                  <a:cubicBezTo>
                    <a:pt x="157" y="1"/>
                    <a:pt x="54" y="82"/>
                    <a:pt x="29" y="200"/>
                  </a:cubicBezTo>
                  <a:cubicBezTo>
                    <a:pt x="0" y="338"/>
                    <a:pt x="87" y="474"/>
                    <a:pt x="225" y="507"/>
                  </a:cubicBezTo>
                  <a:cubicBezTo>
                    <a:pt x="1077" y="719"/>
                    <a:pt x="1895" y="1049"/>
                    <a:pt x="2657" y="1486"/>
                  </a:cubicBezTo>
                  <a:lnTo>
                    <a:pt x="2505" y="1740"/>
                  </a:lnTo>
                  <a:cubicBezTo>
                    <a:pt x="2459" y="1819"/>
                    <a:pt x="2511" y="1918"/>
                    <a:pt x="2603" y="1926"/>
                  </a:cubicBezTo>
                  <a:lnTo>
                    <a:pt x="3887" y="2019"/>
                  </a:lnTo>
                  <a:cubicBezTo>
                    <a:pt x="3890" y="2019"/>
                    <a:pt x="3893" y="2019"/>
                    <a:pt x="3895" y="2019"/>
                  </a:cubicBezTo>
                  <a:cubicBezTo>
                    <a:pt x="3991" y="2019"/>
                    <a:pt x="4052" y="1913"/>
                    <a:pt x="3999" y="1830"/>
                  </a:cubicBezTo>
                  <a:lnTo>
                    <a:pt x="3302" y="746"/>
                  </a:lnTo>
                  <a:cubicBezTo>
                    <a:pt x="3278" y="709"/>
                    <a:pt x="3239" y="690"/>
                    <a:pt x="3200" y="690"/>
                  </a:cubicBezTo>
                  <a:cubicBezTo>
                    <a:pt x="3159" y="690"/>
                    <a:pt x="3118" y="711"/>
                    <a:pt x="3094" y="751"/>
                  </a:cubicBezTo>
                  <a:lnTo>
                    <a:pt x="2917" y="1047"/>
                  </a:lnTo>
                  <a:cubicBezTo>
                    <a:pt x="2108" y="581"/>
                    <a:pt x="1237" y="230"/>
                    <a:pt x="330" y="8"/>
                  </a:cubicBezTo>
                  <a:cubicBezTo>
                    <a:pt x="311" y="3"/>
                    <a:pt x="291" y="1"/>
                    <a:pt x="27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2" name="Google Shape;10132;p134"/>
            <p:cNvSpPr/>
            <p:nvPr/>
          </p:nvSpPr>
          <p:spPr>
            <a:xfrm>
              <a:off x="6389025" y="2860025"/>
              <a:ext cx="63100" cy="15700"/>
            </a:xfrm>
            <a:custGeom>
              <a:avLst/>
              <a:gdLst/>
              <a:ahLst/>
              <a:cxnLst/>
              <a:rect l="l" t="t" r="r" b="b"/>
              <a:pathLst>
                <a:path w="2524" h="628" extrusionOk="0">
                  <a:moveTo>
                    <a:pt x="787" y="1"/>
                  </a:moveTo>
                  <a:cubicBezTo>
                    <a:pt x="605" y="1"/>
                    <a:pt x="424" y="7"/>
                    <a:pt x="241" y="19"/>
                  </a:cubicBezTo>
                  <a:cubicBezTo>
                    <a:pt x="103" y="31"/>
                    <a:pt x="1" y="153"/>
                    <a:pt x="11" y="291"/>
                  </a:cubicBezTo>
                  <a:cubicBezTo>
                    <a:pt x="20" y="425"/>
                    <a:pt x="132" y="528"/>
                    <a:pt x="263" y="528"/>
                  </a:cubicBezTo>
                  <a:cubicBezTo>
                    <a:pt x="268" y="528"/>
                    <a:pt x="273" y="528"/>
                    <a:pt x="278" y="528"/>
                  </a:cubicBezTo>
                  <a:cubicBezTo>
                    <a:pt x="448" y="518"/>
                    <a:pt x="617" y="512"/>
                    <a:pt x="787" y="512"/>
                  </a:cubicBezTo>
                  <a:cubicBezTo>
                    <a:pt x="1261" y="512"/>
                    <a:pt x="1734" y="550"/>
                    <a:pt x="2203" y="624"/>
                  </a:cubicBezTo>
                  <a:cubicBezTo>
                    <a:pt x="2217" y="626"/>
                    <a:pt x="2231" y="627"/>
                    <a:pt x="2245" y="627"/>
                  </a:cubicBezTo>
                  <a:cubicBezTo>
                    <a:pt x="2363" y="627"/>
                    <a:pt x="2470" y="544"/>
                    <a:pt x="2494" y="424"/>
                  </a:cubicBezTo>
                  <a:cubicBezTo>
                    <a:pt x="2523" y="283"/>
                    <a:pt x="2430" y="145"/>
                    <a:pt x="2288" y="121"/>
                  </a:cubicBezTo>
                  <a:cubicBezTo>
                    <a:pt x="1791" y="43"/>
                    <a:pt x="1288" y="3"/>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3" name="Google Shape;10133;p134"/>
            <p:cNvSpPr/>
            <p:nvPr/>
          </p:nvSpPr>
          <p:spPr>
            <a:xfrm>
              <a:off x="6279750" y="2879875"/>
              <a:ext cx="39600" cy="26000"/>
            </a:xfrm>
            <a:custGeom>
              <a:avLst/>
              <a:gdLst/>
              <a:ahLst/>
              <a:cxnLst/>
              <a:rect l="l" t="t" r="r" b="b"/>
              <a:pathLst>
                <a:path w="1584" h="1040" extrusionOk="0">
                  <a:moveTo>
                    <a:pt x="1330" y="1"/>
                  </a:moveTo>
                  <a:cubicBezTo>
                    <a:pt x="1303" y="1"/>
                    <a:pt x="1276" y="6"/>
                    <a:pt x="1249" y="17"/>
                  </a:cubicBezTo>
                  <a:cubicBezTo>
                    <a:pt x="878" y="174"/>
                    <a:pt x="518" y="355"/>
                    <a:pt x="168" y="557"/>
                  </a:cubicBezTo>
                  <a:cubicBezTo>
                    <a:pt x="58" y="621"/>
                    <a:pt x="0" y="757"/>
                    <a:pt x="47" y="876"/>
                  </a:cubicBezTo>
                  <a:cubicBezTo>
                    <a:pt x="86" y="979"/>
                    <a:pt x="183" y="1040"/>
                    <a:pt x="284" y="1040"/>
                  </a:cubicBezTo>
                  <a:cubicBezTo>
                    <a:pt x="327" y="1040"/>
                    <a:pt x="371" y="1029"/>
                    <a:pt x="412" y="1005"/>
                  </a:cubicBezTo>
                  <a:cubicBezTo>
                    <a:pt x="727" y="823"/>
                    <a:pt x="1054" y="658"/>
                    <a:pt x="1389" y="512"/>
                  </a:cubicBezTo>
                  <a:cubicBezTo>
                    <a:pt x="1518" y="458"/>
                    <a:pt x="1584" y="312"/>
                    <a:pt x="1538" y="177"/>
                  </a:cubicBezTo>
                  <a:lnTo>
                    <a:pt x="1525" y="141"/>
                  </a:lnTo>
                  <a:cubicBezTo>
                    <a:pt x="1496" y="54"/>
                    <a:pt x="1415" y="1"/>
                    <a:pt x="133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4" name="Google Shape;10134;p134"/>
            <p:cNvSpPr/>
            <p:nvPr/>
          </p:nvSpPr>
          <p:spPr>
            <a:xfrm>
              <a:off x="6325825" y="2862750"/>
              <a:ext cx="54425" cy="22400"/>
            </a:xfrm>
            <a:custGeom>
              <a:avLst/>
              <a:gdLst/>
              <a:ahLst/>
              <a:cxnLst/>
              <a:rect l="l" t="t" r="r" b="b"/>
              <a:pathLst>
                <a:path w="2177" h="896" extrusionOk="0">
                  <a:moveTo>
                    <a:pt x="1906" y="0"/>
                  </a:moveTo>
                  <a:cubicBezTo>
                    <a:pt x="1894" y="0"/>
                    <a:pt x="1883" y="1"/>
                    <a:pt x="1871" y="2"/>
                  </a:cubicBezTo>
                  <a:cubicBezTo>
                    <a:pt x="1306" y="87"/>
                    <a:pt x="748" y="220"/>
                    <a:pt x="205" y="400"/>
                  </a:cubicBezTo>
                  <a:cubicBezTo>
                    <a:pt x="71" y="444"/>
                    <a:pt x="0" y="590"/>
                    <a:pt x="47" y="725"/>
                  </a:cubicBezTo>
                  <a:cubicBezTo>
                    <a:pt x="84" y="829"/>
                    <a:pt x="183" y="895"/>
                    <a:pt x="288" y="895"/>
                  </a:cubicBezTo>
                  <a:cubicBezTo>
                    <a:pt x="316" y="895"/>
                    <a:pt x="343" y="891"/>
                    <a:pt x="370" y="882"/>
                  </a:cubicBezTo>
                  <a:cubicBezTo>
                    <a:pt x="883" y="712"/>
                    <a:pt x="1408" y="587"/>
                    <a:pt x="1941" y="507"/>
                  </a:cubicBezTo>
                  <a:cubicBezTo>
                    <a:pt x="2081" y="488"/>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5" name="Google Shape;10135;p134"/>
            <p:cNvSpPr/>
            <p:nvPr/>
          </p:nvSpPr>
          <p:spPr>
            <a:xfrm>
              <a:off x="7023725" y="3061400"/>
              <a:ext cx="101300" cy="50475"/>
            </a:xfrm>
            <a:custGeom>
              <a:avLst/>
              <a:gdLst/>
              <a:ahLst/>
              <a:cxnLst/>
              <a:rect l="l" t="t" r="r" b="b"/>
              <a:pathLst>
                <a:path w="4052" h="2019" extrusionOk="0">
                  <a:moveTo>
                    <a:pt x="273" y="0"/>
                  </a:moveTo>
                  <a:cubicBezTo>
                    <a:pt x="158" y="0"/>
                    <a:pt x="53" y="81"/>
                    <a:pt x="29" y="199"/>
                  </a:cubicBezTo>
                  <a:cubicBezTo>
                    <a:pt x="0" y="339"/>
                    <a:pt x="87" y="475"/>
                    <a:pt x="225" y="507"/>
                  </a:cubicBezTo>
                  <a:cubicBezTo>
                    <a:pt x="1077" y="720"/>
                    <a:pt x="1895" y="1048"/>
                    <a:pt x="2655" y="1487"/>
                  </a:cubicBezTo>
                  <a:lnTo>
                    <a:pt x="2505" y="1740"/>
                  </a:lnTo>
                  <a:cubicBezTo>
                    <a:pt x="2459" y="1818"/>
                    <a:pt x="2511" y="1919"/>
                    <a:pt x="2603" y="1925"/>
                  </a:cubicBezTo>
                  <a:lnTo>
                    <a:pt x="3885" y="2018"/>
                  </a:lnTo>
                  <a:cubicBezTo>
                    <a:pt x="3889" y="2019"/>
                    <a:pt x="3892" y="2019"/>
                    <a:pt x="3896" y="2019"/>
                  </a:cubicBezTo>
                  <a:cubicBezTo>
                    <a:pt x="3991" y="2019"/>
                    <a:pt x="4052" y="1911"/>
                    <a:pt x="3999" y="1829"/>
                  </a:cubicBezTo>
                  <a:lnTo>
                    <a:pt x="3302" y="747"/>
                  </a:lnTo>
                  <a:cubicBezTo>
                    <a:pt x="3278" y="709"/>
                    <a:pt x="3238" y="690"/>
                    <a:pt x="3198" y="690"/>
                  </a:cubicBezTo>
                  <a:cubicBezTo>
                    <a:pt x="3157" y="690"/>
                    <a:pt x="3116" y="710"/>
                    <a:pt x="3093" y="750"/>
                  </a:cubicBezTo>
                  <a:lnTo>
                    <a:pt x="2917" y="1048"/>
                  </a:lnTo>
                  <a:cubicBezTo>
                    <a:pt x="2108" y="582"/>
                    <a:pt x="1237" y="231"/>
                    <a:pt x="330" y="7"/>
                  </a:cubicBezTo>
                  <a:cubicBezTo>
                    <a:pt x="311" y="3"/>
                    <a:pt x="292"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6" name="Google Shape;10136;p134"/>
            <p:cNvSpPr/>
            <p:nvPr/>
          </p:nvSpPr>
          <p:spPr>
            <a:xfrm>
              <a:off x="6952750" y="3054150"/>
              <a:ext cx="63100" cy="15650"/>
            </a:xfrm>
            <a:custGeom>
              <a:avLst/>
              <a:gdLst/>
              <a:ahLst/>
              <a:cxnLst/>
              <a:rect l="l" t="t" r="r" b="b"/>
              <a:pathLst>
                <a:path w="2524" h="626" extrusionOk="0">
                  <a:moveTo>
                    <a:pt x="787" y="1"/>
                  </a:moveTo>
                  <a:cubicBezTo>
                    <a:pt x="606" y="1"/>
                    <a:pt x="423" y="7"/>
                    <a:pt x="242" y="18"/>
                  </a:cubicBezTo>
                  <a:cubicBezTo>
                    <a:pt x="104" y="31"/>
                    <a:pt x="0" y="151"/>
                    <a:pt x="10" y="291"/>
                  </a:cubicBezTo>
                  <a:cubicBezTo>
                    <a:pt x="21" y="425"/>
                    <a:pt x="131" y="526"/>
                    <a:pt x="264" y="526"/>
                  </a:cubicBezTo>
                  <a:cubicBezTo>
                    <a:pt x="269" y="526"/>
                    <a:pt x="274" y="526"/>
                    <a:pt x="279" y="526"/>
                  </a:cubicBezTo>
                  <a:cubicBezTo>
                    <a:pt x="447" y="516"/>
                    <a:pt x="617" y="510"/>
                    <a:pt x="787" y="510"/>
                  </a:cubicBezTo>
                  <a:cubicBezTo>
                    <a:pt x="1261" y="512"/>
                    <a:pt x="1735" y="548"/>
                    <a:pt x="2204" y="622"/>
                  </a:cubicBezTo>
                  <a:cubicBezTo>
                    <a:pt x="2218" y="624"/>
                    <a:pt x="2232" y="626"/>
                    <a:pt x="2246" y="626"/>
                  </a:cubicBezTo>
                  <a:cubicBezTo>
                    <a:pt x="2364" y="626"/>
                    <a:pt x="2469" y="542"/>
                    <a:pt x="2495" y="422"/>
                  </a:cubicBezTo>
                  <a:cubicBezTo>
                    <a:pt x="2524" y="281"/>
                    <a:pt x="2430" y="145"/>
                    <a:pt x="2289" y="121"/>
                  </a:cubicBezTo>
                  <a:cubicBezTo>
                    <a:pt x="1792" y="41"/>
                    <a:pt x="1289" y="1"/>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7" name="Google Shape;10137;p134"/>
            <p:cNvSpPr/>
            <p:nvPr/>
          </p:nvSpPr>
          <p:spPr>
            <a:xfrm>
              <a:off x="6843450" y="3073975"/>
              <a:ext cx="39625" cy="26025"/>
            </a:xfrm>
            <a:custGeom>
              <a:avLst/>
              <a:gdLst/>
              <a:ahLst/>
              <a:cxnLst/>
              <a:rect l="l" t="t" r="r" b="b"/>
              <a:pathLst>
                <a:path w="1585" h="1041" extrusionOk="0">
                  <a:moveTo>
                    <a:pt x="1331" y="0"/>
                  </a:moveTo>
                  <a:cubicBezTo>
                    <a:pt x="1304" y="0"/>
                    <a:pt x="1277" y="6"/>
                    <a:pt x="1251" y="16"/>
                  </a:cubicBezTo>
                  <a:cubicBezTo>
                    <a:pt x="880" y="175"/>
                    <a:pt x="518" y="356"/>
                    <a:pt x="170" y="558"/>
                  </a:cubicBezTo>
                  <a:cubicBezTo>
                    <a:pt x="60" y="622"/>
                    <a:pt x="1" y="758"/>
                    <a:pt x="47" y="876"/>
                  </a:cubicBezTo>
                  <a:cubicBezTo>
                    <a:pt x="87" y="979"/>
                    <a:pt x="185" y="1040"/>
                    <a:pt x="287" y="1040"/>
                  </a:cubicBezTo>
                  <a:cubicBezTo>
                    <a:pt x="330" y="1040"/>
                    <a:pt x="373" y="1029"/>
                    <a:pt x="414" y="1006"/>
                  </a:cubicBezTo>
                  <a:cubicBezTo>
                    <a:pt x="729" y="822"/>
                    <a:pt x="1056" y="657"/>
                    <a:pt x="1391" y="513"/>
                  </a:cubicBezTo>
                  <a:cubicBezTo>
                    <a:pt x="1520" y="457"/>
                    <a:pt x="1584" y="311"/>
                    <a:pt x="1540" y="178"/>
                  </a:cubicBezTo>
                  <a:lnTo>
                    <a:pt x="1527" y="141"/>
                  </a:lnTo>
                  <a:cubicBezTo>
                    <a:pt x="1497" y="55"/>
                    <a:pt x="1417" y="0"/>
                    <a:pt x="133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8" name="Google Shape;10138;p134"/>
            <p:cNvSpPr/>
            <p:nvPr/>
          </p:nvSpPr>
          <p:spPr>
            <a:xfrm>
              <a:off x="6889575" y="3056825"/>
              <a:ext cx="54425" cy="22400"/>
            </a:xfrm>
            <a:custGeom>
              <a:avLst/>
              <a:gdLst/>
              <a:ahLst/>
              <a:cxnLst/>
              <a:rect l="l" t="t" r="r" b="b"/>
              <a:pathLst>
                <a:path w="2177" h="896" extrusionOk="0">
                  <a:moveTo>
                    <a:pt x="1906" y="0"/>
                  </a:moveTo>
                  <a:cubicBezTo>
                    <a:pt x="1894" y="0"/>
                    <a:pt x="1883" y="1"/>
                    <a:pt x="1871" y="3"/>
                  </a:cubicBezTo>
                  <a:lnTo>
                    <a:pt x="1871" y="4"/>
                  </a:lnTo>
                  <a:cubicBezTo>
                    <a:pt x="1306" y="88"/>
                    <a:pt x="748" y="220"/>
                    <a:pt x="205" y="400"/>
                  </a:cubicBezTo>
                  <a:cubicBezTo>
                    <a:pt x="71" y="446"/>
                    <a:pt x="0" y="592"/>
                    <a:pt x="47" y="725"/>
                  </a:cubicBezTo>
                  <a:cubicBezTo>
                    <a:pt x="84" y="830"/>
                    <a:pt x="182" y="896"/>
                    <a:pt x="288" y="896"/>
                  </a:cubicBezTo>
                  <a:cubicBezTo>
                    <a:pt x="315" y="896"/>
                    <a:pt x="343" y="891"/>
                    <a:pt x="370" y="882"/>
                  </a:cubicBezTo>
                  <a:cubicBezTo>
                    <a:pt x="881" y="714"/>
                    <a:pt x="1406" y="587"/>
                    <a:pt x="1940" y="509"/>
                  </a:cubicBezTo>
                  <a:cubicBezTo>
                    <a:pt x="2079" y="490"/>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9" name="Google Shape;10139;p134"/>
            <p:cNvSpPr/>
            <p:nvPr/>
          </p:nvSpPr>
          <p:spPr>
            <a:xfrm>
              <a:off x="6245350" y="4177200"/>
              <a:ext cx="101275" cy="50475"/>
            </a:xfrm>
            <a:custGeom>
              <a:avLst/>
              <a:gdLst/>
              <a:ahLst/>
              <a:cxnLst/>
              <a:rect l="l" t="t" r="r" b="b"/>
              <a:pathLst>
                <a:path w="4051" h="2019" extrusionOk="0">
                  <a:moveTo>
                    <a:pt x="157" y="1"/>
                  </a:moveTo>
                  <a:cubicBezTo>
                    <a:pt x="61" y="1"/>
                    <a:pt x="1" y="107"/>
                    <a:pt x="54" y="190"/>
                  </a:cubicBezTo>
                  <a:lnTo>
                    <a:pt x="750" y="1274"/>
                  </a:lnTo>
                  <a:cubicBezTo>
                    <a:pt x="774" y="1311"/>
                    <a:pt x="813" y="1330"/>
                    <a:pt x="852" y="1330"/>
                  </a:cubicBezTo>
                  <a:cubicBezTo>
                    <a:pt x="893" y="1330"/>
                    <a:pt x="935" y="1309"/>
                    <a:pt x="958" y="1269"/>
                  </a:cubicBezTo>
                  <a:lnTo>
                    <a:pt x="1136" y="973"/>
                  </a:lnTo>
                  <a:cubicBezTo>
                    <a:pt x="1945" y="1439"/>
                    <a:pt x="2816" y="1788"/>
                    <a:pt x="3722" y="2012"/>
                  </a:cubicBezTo>
                  <a:cubicBezTo>
                    <a:pt x="3741" y="2017"/>
                    <a:pt x="3761" y="2019"/>
                    <a:pt x="3779" y="2019"/>
                  </a:cubicBezTo>
                  <a:cubicBezTo>
                    <a:pt x="3895" y="2019"/>
                    <a:pt x="3999" y="1938"/>
                    <a:pt x="4023" y="1820"/>
                  </a:cubicBezTo>
                  <a:cubicBezTo>
                    <a:pt x="4051" y="1682"/>
                    <a:pt x="3964" y="1546"/>
                    <a:pt x="3828" y="1512"/>
                  </a:cubicBezTo>
                  <a:cubicBezTo>
                    <a:pt x="2976" y="1301"/>
                    <a:pt x="2158" y="971"/>
                    <a:pt x="1396" y="534"/>
                  </a:cubicBezTo>
                  <a:lnTo>
                    <a:pt x="1548" y="279"/>
                  </a:lnTo>
                  <a:cubicBezTo>
                    <a:pt x="1594" y="201"/>
                    <a:pt x="1541" y="100"/>
                    <a:pt x="1450" y="94"/>
                  </a:cubicBezTo>
                  <a:lnTo>
                    <a:pt x="166" y="1"/>
                  </a:lnTo>
                  <a:cubicBezTo>
                    <a:pt x="163" y="1"/>
                    <a:pt x="160" y="1"/>
                    <a:pt x="15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0" name="Google Shape;10140;p134"/>
            <p:cNvSpPr/>
            <p:nvPr/>
          </p:nvSpPr>
          <p:spPr>
            <a:xfrm>
              <a:off x="6354525" y="4219275"/>
              <a:ext cx="63075" cy="15675"/>
            </a:xfrm>
            <a:custGeom>
              <a:avLst/>
              <a:gdLst/>
              <a:ahLst/>
              <a:cxnLst/>
              <a:rect l="l" t="t" r="r" b="b"/>
              <a:pathLst>
                <a:path w="2523" h="627" extrusionOk="0">
                  <a:moveTo>
                    <a:pt x="279" y="1"/>
                  </a:moveTo>
                  <a:cubicBezTo>
                    <a:pt x="160" y="1"/>
                    <a:pt x="54" y="84"/>
                    <a:pt x="29" y="204"/>
                  </a:cubicBezTo>
                  <a:cubicBezTo>
                    <a:pt x="1" y="345"/>
                    <a:pt x="93" y="483"/>
                    <a:pt x="236" y="507"/>
                  </a:cubicBezTo>
                  <a:cubicBezTo>
                    <a:pt x="732" y="585"/>
                    <a:pt x="1235" y="625"/>
                    <a:pt x="1738" y="627"/>
                  </a:cubicBezTo>
                  <a:cubicBezTo>
                    <a:pt x="1919" y="627"/>
                    <a:pt x="2102" y="621"/>
                    <a:pt x="2282" y="609"/>
                  </a:cubicBezTo>
                  <a:cubicBezTo>
                    <a:pt x="2420" y="596"/>
                    <a:pt x="2523" y="475"/>
                    <a:pt x="2513" y="337"/>
                  </a:cubicBezTo>
                  <a:cubicBezTo>
                    <a:pt x="2504" y="203"/>
                    <a:pt x="2392" y="100"/>
                    <a:pt x="2260" y="100"/>
                  </a:cubicBezTo>
                  <a:cubicBezTo>
                    <a:pt x="2255" y="100"/>
                    <a:pt x="2251" y="100"/>
                    <a:pt x="2246" y="100"/>
                  </a:cubicBezTo>
                  <a:cubicBezTo>
                    <a:pt x="2076" y="110"/>
                    <a:pt x="1908" y="116"/>
                    <a:pt x="1738" y="116"/>
                  </a:cubicBezTo>
                  <a:cubicBezTo>
                    <a:pt x="1262" y="116"/>
                    <a:pt x="790" y="78"/>
                    <a:pt x="321" y="4"/>
                  </a:cubicBezTo>
                  <a:cubicBezTo>
                    <a:pt x="307" y="2"/>
                    <a:pt x="293" y="1"/>
                    <a:pt x="27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1" name="Google Shape;10141;p134"/>
            <p:cNvSpPr/>
            <p:nvPr/>
          </p:nvSpPr>
          <p:spPr>
            <a:xfrm>
              <a:off x="6487275" y="4189125"/>
              <a:ext cx="39625" cy="25975"/>
            </a:xfrm>
            <a:custGeom>
              <a:avLst/>
              <a:gdLst/>
              <a:ahLst/>
              <a:cxnLst/>
              <a:rect l="l" t="t" r="r" b="b"/>
              <a:pathLst>
                <a:path w="1585" h="1039" extrusionOk="0">
                  <a:moveTo>
                    <a:pt x="1300" y="0"/>
                  </a:moveTo>
                  <a:cubicBezTo>
                    <a:pt x="1257" y="0"/>
                    <a:pt x="1213" y="11"/>
                    <a:pt x="1173" y="35"/>
                  </a:cubicBezTo>
                  <a:cubicBezTo>
                    <a:pt x="857" y="217"/>
                    <a:pt x="531" y="382"/>
                    <a:pt x="196" y="528"/>
                  </a:cubicBezTo>
                  <a:cubicBezTo>
                    <a:pt x="66" y="582"/>
                    <a:pt x="1" y="728"/>
                    <a:pt x="47" y="863"/>
                  </a:cubicBezTo>
                  <a:lnTo>
                    <a:pt x="60" y="899"/>
                  </a:lnTo>
                  <a:cubicBezTo>
                    <a:pt x="89" y="986"/>
                    <a:pt x="169" y="1039"/>
                    <a:pt x="255" y="1039"/>
                  </a:cubicBezTo>
                  <a:cubicBezTo>
                    <a:pt x="282" y="1039"/>
                    <a:pt x="309" y="1034"/>
                    <a:pt x="335" y="1023"/>
                  </a:cubicBezTo>
                  <a:cubicBezTo>
                    <a:pt x="707" y="866"/>
                    <a:pt x="1067" y="685"/>
                    <a:pt x="1416" y="483"/>
                  </a:cubicBezTo>
                  <a:cubicBezTo>
                    <a:pt x="1527" y="419"/>
                    <a:pt x="1584" y="283"/>
                    <a:pt x="1538" y="164"/>
                  </a:cubicBezTo>
                  <a:cubicBezTo>
                    <a:pt x="1499" y="61"/>
                    <a:pt x="1401" y="0"/>
                    <a:pt x="130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2" name="Google Shape;10142;p134"/>
            <p:cNvSpPr/>
            <p:nvPr/>
          </p:nvSpPr>
          <p:spPr>
            <a:xfrm>
              <a:off x="6426350" y="4209850"/>
              <a:ext cx="54475" cy="22400"/>
            </a:xfrm>
            <a:custGeom>
              <a:avLst/>
              <a:gdLst/>
              <a:ahLst/>
              <a:cxnLst/>
              <a:rect l="l" t="t" r="r" b="b"/>
              <a:pathLst>
                <a:path w="2179" h="896" extrusionOk="0">
                  <a:moveTo>
                    <a:pt x="1890" y="1"/>
                  </a:moveTo>
                  <a:cubicBezTo>
                    <a:pt x="1863" y="1"/>
                    <a:pt x="1835" y="5"/>
                    <a:pt x="1808" y="14"/>
                  </a:cubicBezTo>
                  <a:cubicBezTo>
                    <a:pt x="1296" y="184"/>
                    <a:pt x="771" y="309"/>
                    <a:pt x="237" y="389"/>
                  </a:cubicBezTo>
                  <a:cubicBezTo>
                    <a:pt x="98" y="408"/>
                    <a:pt x="0" y="536"/>
                    <a:pt x="20" y="676"/>
                  </a:cubicBezTo>
                  <a:cubicBezTo>
                    <a:pt x="37" y="803"/>
                    <a:pt x="147" y="896"/>
                    <a:pt x="273" y="896"/>
                  </a:cubicBezTo>
                  <a:cubicBezTo>
                    <a:pt x="284" y="896"/>
                    <a:pt x="296" y="895"/>
                    <a:pt x="308" y="893"/>
                  </a:cubicBezTo>
                  <a:cubicBezTo>
                    <a:pt x="873" y="809"/>
                    <a:pt x="1430" y="676"/>
                    <a:pt x="1973" y="496"/>
                  </a:cubicBezTo>
                  <a:cubicBezTo>
                    <a:pt x="2106" y="451"/>
                    <a:pt x="2178" y="306"/>
                    <a:pt x="2132" y="171"/>
                  </a:cubicBezTo>
                  <a:cubicBezTo>
                    <a:pt x="2095" y="67"/>
                    <a:pt x="1996" y="1"/>
                    <a:pt x="189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3" name="Google Shape;10143;p134"/>
            <p:cNvSpPr/>
            <p:nvPr/>
          </p:nvSpPr>
          <p:spPr>
            <a:xfrm>
              <a:off x="5992275" y="3674825"/>
              <a:ext cx="51250" cy="99900"/>
            </a:xfrm>
            <a:custGeom>
              <a:avLst/>
              <a:gdLst/>
              <a:ahLst/>
              <a:cxnLst/>
              <a:rect l="l" t="t" r="r" b="b"/>
              <a:pathLst>
                <a:path w="2050" h="3996" extrusionOk="0">
                  <a:moveTo>
                    <a:pt x="1920" y="0"/>
                  </a:moveTo>
                  <a:cubicBezTo>
                    <a:pt x="1898" y="0"/>
                    <a:pt x="1876" y="6"/>
                    <a:pt x="1854" y="20"/>
                  </a:cubicBezTo>
                  <a:lnTo>
                    <a:pt x="772" y="717"/>
                  </a:lnTo>
                  <a:cubicBezTo>
                    <a:pt x="695" y="766"/>
                    <a:pt x="697" y="878"/>
                    <a:pt x="775" y="926"/>
                  </a:cubicBezTo>
                  <a:lnTo>
                    <a:pt x="1073" y="1102"/>
                  </a:lnTo>
                  <a:cubicBezTo>
                    <a:pt x="607" y="1911"/>
                    <a:pt x="256" y="2782"/>
                    <a:pt x="32" y="3689"/>
                  </a:cubicBezTo>
                  <a:cubicBezTo>
                    <a:pt x="0" y="3825"/>
                    <a:pt x="87" y="3962"/>
                    <a:pt x="224" y="3990"/>
                  </a:cubicBezTo>
                  <a:cubicBezTo>
                    <a:pt x="242" y="3993"/>
                    <a:pt x="260" y="3995"/>
                    <a:pt x="278" y="3995"/>
                  </a:cubicBezTo>
                  <a:cubicBezTo>
                    <a:pt x="397" y="3995"/>
                    <a:pt x="502" y="3914"/>
                    <a:pt x="532" y="3794"/>
                  </a:cubicBezTo>
                  <a:cubicBezTo>
                    <a:pt x="743" y="2942"/>
                    <a:pt x="1073" y="2124"/>
                    <a:pt x="1512" y="1363"/>
                  </a:cubicBezTo>
                  <a:lnTo>
                    <a:pt x="1765" y="1514"/>
                  </a:lnTo>
                  <a:cubicBezTo>
                    <a:pt x="1785" y="1526"/>
                    <a:pt x="1806" y="1531"/>
                    <a:pt x="1827" y="1531"/>
                  </a:cubicBezTo>
                  <a:cubicBezTo>
                    <a:pt x="1888" y="1531"/>
                    <a:pt x="1946" y="1484"/>
                    <a:pt x="1951" y="1416"/>
                  </a:cubicBezTo>
                  <a:lnTo>
                    <a:pt x="2043" y="134"/>
                  </a:lnTo>
                  <a:cubicBezTo>
                    <a:pt x="2049" y="57"/>
                    <a:pt x="1988" y="0"/>
                    <a:pt x="192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4" name="Google Shape;10144;p134"/>
            <p:cNvSpPr/>
            <p:nvPr/>
          </p:nvSpPr>
          <p:spPr>
            <a:xfrm>
              <a:off x="5985650" y="3783750"/>
              <a:ext cx="16125" cy="62275"/>
            </a:xfrm>
            <a:custGeom>
              <a:avLst/>
              <a:gdLst/>
              <a:ahLst/>
              <a:cxnLst/>
              <a:rect l="l" t="t" r="r" b="b"/>
              <a:pathLst>
                <a:path w="645" h="2491" extrusionOk="0">
                  <a:moveTo>
                    <a:pt x="371" y="1"/>
                  </a:moveTo>
                  <a:cubicBezTo>
                    <a:pt x="249" y="1"/>
                    <a:pt x="141" y="89"/>
                    <a:pt x="121" y="212"/>
                  </a:cubicBezTo>
                  <a:cubicBezTo>
                    <a:pt x="41" y="709"/>
                    <a:pt x="1" y="1212"/>
                    <a:pt x="1" y="1714"/>
                  </a:cubicBezTo>
                  <a:cubicBezTo>
                    <a:pt x="1" y="1895"/>
                    <a:pt x="7" y="2078"/>
                    <a:pt x="19" y="2259"/>
                  </a:cubicBezTo>
                  <a:cubicBezTo>
                    <a:pt x="31" y="2390"/>
                    <a:pt x="140" y="2490"/>
                    <a:pt x="270" y="2490"/>
                  </a:cubicBezTo>
                  <a:cubicBezTo>
                    <a:pt x="277" y="2490"/>
                    <a:pt x="284" y="2490"/>
                    <a:pt x="291" y="2489"/>
                  </a:cubicBezTo>
                  <a:cubicBezTo>
                    <a:pt x="428" y="2480"/>
                    <a:pt x="534" y="2361"/>
                    <a:pt x="526" y="2222"/>
                  </a:cubicBezTo>
                  <a:cubicBezTo>
                    <a:pt x="517" y="2054"/>
                    <a:pt x="510" y="1884"/>
                    <a:pt x="510" y="1714"/>
                  </a:cubicBezTo>
                  <a:cubicBezTo>
                    <a:pt x="512" y="1240"/>
                    <a:pt x="549" y="766"/>
                    <a:pt x="622" y="297"/>
                  </a:cubicBezTo>
                  <a:cubicBezTo>
                    <a:pt x="645" y="163"/>
                    <a:pt x="557" y="35"/>
                    <a:pt x="422" y="6"/>
                  </a:cubicBezTo>
                  <a:cubicBezTo>
                    <a:pt x="405" y="2"/>
                    <a:pt x="388" y="1"/>
                    <a:pt x="37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5" name="Google Shape;10145;p134"/>
            <p:cNvSpPr/>
            <p:nvPr/>
          </p:nvSpPr>
          <p:spPr>
            <a:xfrm>
              <a:off x="6004725" y="3916700"/>
              <a:ext cx="27875" cy="38100"/>
            </a:xfrm>
            <a:custGeom>
              <a:avLst/>
              <a:gdLst/>
              <a:ahLst/>
              <a:cxnLst/>
              <a:rect l="l" t="t" r="r" b="b"/>
              <a:pathLst>
                <a:path w="1115" h="1524" extrusionOk="0">
                  <a:moveTo>
                    <a:pt x="296" y="1"/>
                  </a:moveTo>
                  <a:cubicBezTo>
                    <a:pt x="267" y="1"/>
                    <a:pt x="237" y="5"/>
                    <a:pt x="208" y="15"/>
                  </a:cubicBezTo>
                  <a:lnTo>
                    <a:pt x="171" y="28"/>
                  </a:lnTo>
                  <a:cubicBezTo>
                    <a:pt x="58" y="67"/>
                    <a:pt x="0" y="193"/>
                    <a:pt x="47" y="304"/>
                  </a:cubicBezTo>
                  <a:cubicBezTo>
                    <a:pt x="205" y="675"/>
                    <a:pt x="384" y="1035"/>
                    <a:pt x="588" y="1385"/>
                  </a:cubicBezTo>
                  <a:cubicBezTo>
                    <a:pt x="637" y="1469"/>
                    <a:pt x="728" y="1524"/>
                    <a:pt x="822" y="1524"/>
                  </a:cubicBezTo>
                  <a:cubicBezTo>
                    <a:pt x="850" y="1524"/>
                    <a:pt x="879" y="1519"/>
                    <a:pt x="906" y="1508"/>
                  </a:cubicBezTo>
                  <a:cubicBezTo>
                    <a:pt x="1052" y="1450"/>
                    <a:pt x="1115" y="1277"/>
                    <a:pt x="1036" y="1141"/>
                  </a:cubicBezTo>
                  <a:cubicBezTo>
                    <a:pt x="852" y="826"/>
                    <a:pt x="687" y="499"/>
                    <a:pt x="543" y="164"/>
                  </a:cubicBezTo>
                  <a:cubicBezTo>
                    <a:pt x="499" y="63"/>
                    <a:pt x="400" y="1"/>
                    <a:pt x="29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6" name="Google Shape;10146;p134"/>
            <p:cNvSpPr/>
            <p:nvPr/>
          </p:nvSpPr>
          <p:spPr>
            <a:xfrm>
              <a:off x="5987900" y="3855450"/>
              <a:ext cx="23600" cy="53200"/>
            </a:xfrm>
            <a:custGeom>
              <a:avLst/>
              <a:gdLst/>
              <a:ahLst/>
              <a:cxnLst/>
              <a:rect l="l" t="t" r="r" b="b"/>
              <a:pathLst>
                <a:path w="944" h="2128" extrusionOk="0">
                  <a:moveTo>
                    <a:pt x="273" y="0"/>
                  </a:moveTo>
                  <a:cubicBezTo>
                    <a:pt x="261" y="0"/>
                    <a:pt x="249" y="1"/>
                    <a:pt x="238" y="3"/>
                  </a:cubicBezTo>
                  <a:cubicBezTo>
                    <a:pt x="98" y="22"/>
                    <a:pt x="1" y="150"/>
                    <a:pt x="20" y="289"/>
                  </a:cubicBezTo>
                  <a:lnTo>
                    <a:pt x="21" y="289"/>
                  </a:lnTo>
                  <a:cubicBezTo>
                    <a:pt x="105" y="854"/>
                    <a:pt x="238" y="1412"/>
                    <a:pt x="417" y="1955"/>
                  </a:cubicBezTo>
                  <a:cubicBezTo>
                    <a:pt x="454" y="2061"/>
                    <a:pt x="553" y="2127"/>
                    <a:pt x="658" y="2127"/>
                  </a:cubicBezTo>
                  <a:cubicBezTo>
                    <a:pt x="686" y="2127"/>
                    <a:pt x="714" y="2123"/>
                    <a:pt x="742" y="2113"/>
                  </a:cubicBezTo>
                  <a:cubicBezTo>
                    <a:pt x="875" y="2067"/>
                    <a:pt x="944" y="1923"/>
                    <a:pt x="899" y="1790"/>
                  </a:cubicBezTo>
                  <a:cubicBezTo>
                    <a:pt x="731" y="1279"/>
                    <a:pt x="604" y="754"/>
                    <a:pt x="526" y="220"/>
                  </a:cubicBezTo>
                  <a:cubicBezTo>
                    <a:pt x="508" y="93"/>
                    <a:pt x="398"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7" name="Google Shape;10147;p134"/>
            <p:cNvSpPr/>
            <p:nvPr/>
          </p:nvSpPr>
          <p:spPr>
            <a:xfrm>
              <a:off x="6071975" y="3300325"/>
              <a:ext cx="52475" cy="102475"/>
            </a:xfrm>
            <a:custGeom>
              <a:avLst/>
              <a:gdLst/>
              <a:ahLst/>
              <a:cxnLst/>
              <a:rect l="l" t="t" r="r" b="b"/>
              <a:pathLst>
                <a:path w="2099" h="4099" extrusionOk="0">
                  <a:moveTo>
                    <a:pt x="412" y="1"/>
                  </a:moveTo>
                  <a:cubicBezTo>
                    <a:pt x="358" y="1"/>
                    <a:pt x="305" y="37"/>
                    <a:pt x="292" y="98"/>
                  </a:cubicBezTo>
                  <a:lnTo>
                    <a:pt x="18" y="1357"/>
                  </a:lnTo>
                  <a:cubicBezTo>
                    <a:pt x="1" y="1436"/>
                    <a:pt x="62" y="1506"/>
                    <a:pt x="139" y="1506"/>
                  </a:cubicBezTo>
                  <a:cubicBezTo>
                    <a:pt x="149" y="1506"/>
                    <a:pt x="158" y="1505"/>
                    <a:pt x="169" y="1502"/>
                  </a:cubicBezTo>
                  <a:lnTo>
                    <a:pt x="503" y="1416"/>
                  </a:lnTo>
                  <a:cubicBezTo>
                    <a:pt x="745" y="2317"/>
                    <a:pt x="1113" y="3181"/>
                    <a:pt x="1597" y="3981"/>
                  </a:cubicBezTo>
                  <a:cubicBezTo>
                    <a:pt x="1644" y="4057"/>
                    <a:pt x="1725" y="4099"/>
                    <a:pt x="1809" y="4099"/>
                  </a:cubicBezTo>
                  <a:cubicBezTo>
                    <a:pt x="1856" y="4099"/>
                    <a:pt x="1903" y="4086"/>
                    <a:pt x="1946" y="4058"/>
                  </a:cubicBezTo>
                  <a:cubicBezTo>
                    <a:pt x="2063" y="3980"/>
                    <a:pt x="2098" y="3823"/>
                    <a:pt x="2024" y="3703"/>
                  </a:cubicBezTo>
                  <a:cubicBezTo>
                    <a:pt x="1571" y="2950"/>
                    <a:pt x="1225" y="2138"/>
                    <a:pt x="998" y="1291"/>
                  </a:cubicBezTo>
                  <a:lnTo>
                    <a:pt x="1283" y="1217"/>
                  </a:lnTo>
                  <a:cubicBezTo>
                    <a:pt x="1373" y="1195"/>
                    <a:pt x="1406" y="1086"/>
                    <a:pt x="1347" y="1017"/>
                  </a:cubicBezTo>
                  <a:lnTo>
                    <a:pt x="505" y="44"/>
                  </a:lnTo>
                  <a:cubicBezTo>
                    <a:pt x="479" y="14"/>
                    <a:pt x="445" y="1"/>
                    <a:pt x="41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8" name="Google Shape;10148;p134"/>
            <p:cNvSpPr/>
            <p:nvPr/>
          </p:nvSpPr>
          <p:spPr>
            <a:xfrm>
              <a:off x="6122225" y="3408475"/>
              <a:ext cx="47725" cy="49550"/>
            </a:xfrm>
            <a:custGeom>
              <a:avLst/>
              <a:gdLst/>
              <a:ahLst/>
              <a:cxnLst/>
              <a:rect l="l" t="t" r="r" b="b"/>
              <a:pathLst>
                <a:path w="1909" h="1982" extrusionOk="0">
                  <a:moveTo>
                    <a:pt x="291" y="0"/>
                  </a:moveTo>
                  <a:cubicBezTo>
                    <a:pt x="243" y="0"/>
                    <a:pt x="195" y="14"/>
                    <a:pt x="152" y="41"/>
                  </a:cubicBezTo>
                  <a:cubicBezTo>
                    <a:pt x="30" y="121"/>
                    <a:pt x="0" y="285"/>
                    <a:pt x="85" y="403"/>
                  </a:cubicBezTo>
                  <a:cubicBezTo>
                    <a:pt x="380" y="810"/>
                    <a:pt x="706" y="1193"/>
                    <a:pt x="1062" y="1548"/>
                  </a:cubicBezTo>
                  <a:cubicBezTo>
                    <a:pt x="1190" y="1678"/>
                    <a:pt x="1323" y="1801"/>
                    <a:pt x="1459" y="1921"/>
                  </a:cubicBezTo>
                  <a:cubicBezTo>
                    <a:pt x="1507" y="1962"/>
                    <a:pt x="1566" y="1981"/>
                    <a:pt x="1624" y="1981"/>
                  </a:cubicBezTo>
                  <a:cubicBezTo>
                    <a:pt x="1695" y="1981"/>
                    <a:pt x="1766" y="1952"/>
                    <a:pt x="1816" y="1894"/>
                  </a:cubicBezTo>
                  <a:cubicBezTo>
                    <a:pt x="1909" y="1788"/>
                    <a:pt x="1898" y="1628"/>
                    <a:pt x="1794" y="1535"/>
                  </a:cubicBezTo>
                  <a:cubicBezTo>
                    <a:pt x="1665" y="1423"/>
                    <a:pt x="1542" y="1308"/>
                    <a:pt x="1422" y="1188"/>
                  </a:cubicBezTo>
                  <a:cubicBezTo>
                    <a:pt x="1087" y="851"/>
                    <a:pt x="778" y="490"/>
                    <a:pt x="500" y="107"/>
                  </a:cubicBezTo>
                  <a:cubicBezTo>
                    <a:pt x="449" y="38"/>
                    <a:pt x="371" y="0"/>
                    <a:pt x="29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9" name="Google Shape;10149;p134"/>
            <p:cNvSpPr/>
            <p:nvPr/>
          </p:nvSpPr>
          <p:spPr>
            <a:xfrm>
              <a:off x="6228150" y="3490275"/>
              <a:ext cx="42050" cy="21525"/>
            </a:xfrm>
            <a:custGeom>
              <a:avLst/>
              <a:gdLst/>
              <a:ahLst/>
              <a:cxnLst/>
              <a:rect l="l" t="t" r="r" b="b"/>
              <a:pathLst>
                <a:path w="1682" h="861" extrusionOk="0">
                  <a:moveTo>
                    <a:pt x="311" y="0"/>
                  </a:moveTo>
                  <a:cubicBezTo>
                    <a:pt x="211" y="0"/>
                    <a:pt x="116" y="56"/>
                    <a:pt x="69" y="151"/>
                  </a:cubicBezTo>
                  <a:lnTo>
                    <a:pt x="53" y="185"/>
                  </a:lnTo>
                  <a:cubicBezTo>
                    <a:pt x="0" y="292"/>
                    <a:pt x="48" y="423"/>
                    <a:pt x="160" y="468"/>
                  </a:cubicBezTo>
                  <a:cubicBezTo>
                    <a:pt x="533" y="619"/>
                    <a:pt x="916" y="747"/>
                    <a:pt x="1307" y="851"/>
                  </a:cubicBezTo>
                  <a:cubicBezTo>
                    <a:pt x="1331" y="857"/>
                    <a:pt x="1355" y="861"/>
                    <a:pt x="1379" y="861"/>
                  </a:cubicBezTo>
                  <a:cubicBezTo>
                    <a:pt x="1480" y="861"/>
                    <a:pt x="1576" y="806"/>
                    <a:pt x="1618" y="713"/>
                  </a:cubicBezTo>
                  <a:cubicBezTo>
                    <a:pt x="1682" y="569"/>
                    <a:pt x="1602" y="403"/>
                    <a:pt x="1451" y="363"/>
                  </a:cubicBezTo>
                  <a:cubicBezTo>
                    <a:pt x="1097" y="268"/>
                    <a:pt x="751" y="154"/>
                    <a:pt x="412" y="20"/>
                  </a:cubicBezTo>
                  <a:cubicBezTo>
                    <a:pt x="379" y="7"/>
                    <a:pt x="345" y="0"/>
                    <a:pt x="31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0" name="Google Shape;10150;p134"/>
            <p:cNvSpPr/>
            <p:nvPr/>
          </p:nvSpPr>
          <p:spPr>
            <a:xfrm>
              <a:off x="6172850" y="3459275"/>
              <a:ext cx="49900" cy="34575"/>
            </a:xfrm>
            <a:custGeom>
              <a:avLst/>
              <a:gdLst/>
              <a:ahLst/>
              <a:cxnLst/>
              <a:rect l="l" t="t" r="r" b="b"/>
              <a:pathLst>
                <a:path w="1996" h="1383" extrusionOk="0">
                  <a:moveTo>
                    <a:pt x="289" y="1"/>
                  </a:moveTo>
                  <a:cubicBezTo>
                    <a:pt x="212" y="1"/>
                    <a:pt x="136" y="36"/>
                    <a:pt x="86" y="102"/>
                  </a:cubicBezTo>
                  <a:cubicBezTo>
                    <a:pt x="1" y="214"/>
                    <a:pt x="23" y="374"/>
                    <a:pt x="135" y="459"/>
                  </a:cubicBezTo>
                  <a:cubicBezTo>
                    <a:pt x="595" y="800"/>
                    <a:pt x="1082" y="1100"/>
                    <a:pt x="1592" y="1356"/>
                  </a:cubicBezTo>
                  <a:cubicBezTo>
                    <a:pt x="1629" y="1374"/>
                    <a:pt x="1667" y="1382"/>
                    <a:pt x="1705" y="1382"/>
                  </a:cubicBezTo>
                  <a:cubicBezTo>
                    <a:pt x="1799" y="1382"/>
                    <a:pt x="1891" y="1329"/>
                    <a:pt x="1935" y="1239"/>
                  </a:cubicBezTo>
                  <a:cubicBezTo>
                    <a:pt x="1996" y="1113"/>
                    <a:pt x="1943" y="960"/>
                    <a:pt x="1817" y="898"/>
                  </a:cubicBezTo>
                  <a:cubicBezTo>
                    <a:pt x="1336" y="656"/>
                    <a:pt x="875" y="373"/>
                    <a:pt x="443" y="52"/>
                  </a:cubicBezTo>
                  <a:cubicBezTo>
                    <a:pt x="397" y="18"/>
                    <a:pt x="343" y="1"/>
                    <a:pt x="28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1" name="Google Shape;10151;p134"/>
            <p:cNvSpPr/>
            <p:nvPr/>
          </p:nvSpPr>
          <p:spPr>
            <a:xfrm>
              <a:off x="7323825" y="3495225"/>
              <a:ext cx="51250" cy="99900"/>
            </a:xfrm>
            <a:custGeom>
              <a:avLst/>
              <a:gdLst/>
              <a:ahLst/>
              <a:cxnLst/>
              <a:rect l="l" t="t" r="r" b="b"/>
              <a:pathLst>
                <a:path w="2050" h="3996" extrusionOk="0">
                  <a:moveTo>
                    <a:pt x="1772" y="0"/>
                  </a:moveTo>
                  <a:cubicBezTo>
                    <a:pt x="1653" y="0"/>
                    <a:pt x="1547" y="82"/>
                    <a:pt x="1518" y="201"/>
                  </a:cubicBezTo>
                  <a:cubicBezTo>
                    <a:pt x="1307" y="1053"/>
                    <a:pt x="977" y="1872"/>
                    <a:pt x="540" y="2634"/>
                  </a:cubicBezTo>
                  <a:lnTo>
                    <a:pt x="285" y="2482"/>
                  </a:lnTo>
                  <a:cubicBezTo>
                    <a:pt x="265" y="2470"/>
                    <a:pt x="244" y="2465"/>
                    <a:pt x="223" y="2465"/>
                  </a:cubicBezTo>
                  <a:cubicBezTo>
                    <a:pt x="162" y="2465"/>
                    <a:pt x="104" y="2511"/>
                    <a:pt x="99" y="2579"/>
                  </a:cubicBezTo>
                  <a:lnTo>
                    <a:pt x="6" y="3864"/>
                  </a:lnTo>
                  <a:cubicBezTo>
                    <a:pt x="0" y="3939"/>
                    <a:pt x="62" y="3995"/>
                    <a:pt x="129" y="3995"/>
                  </a:cubicBezTo>
                  <a:cubicBezTo>
                    <a:pt x="152" y="3995"/>
                    <a:pt x="174" y="3989"/>
                    <a:pt x="195" y="3976"/>
                  </a:cubicBezTo>
                  <a:lnTo>
                    <a:pt x="1278" y="3279"/>
                  </a:lnTo>
                  <a:cubicBezTo>
                    <a:pt x="1355" y="3229"/>
                    <a:pt x="1353" y="3117"/>
                    <a:pt x="1275" y="3071"/>
                  </a:cubicBezTo>
                  <a:lnTo>
                    <a:pt x="978" y="2893"/>
                  </a:lnTo>
                  <a:cubicBezTo>
                    <a:pt x="1444" y="2085"/>
                    <a:pt x="1794" y="1213"/>
                    <a:pt x="2018" y="307"/>
                  </a:cubicBezTo>
                  <a:cubicBezTo>
                    <a:pt x="2050" y="171"/>
                    <a:pt x="1963" y="35"/>
                    <a:pt x="1826" y="6"/>
                  </a:cubicBezTo>
                  <a:cubicBezTo>
                    <a:pt x="1808" y="2"/>
                    <a:pt x="1790" y="0"/>
                    <a:pt x="177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2" name="Google Shape;10152;p134"/>
            <p:cNvSpPr/>
            <p:nvPr/>
          </p:nvSpPr>
          <p:spPr>
            <a:xfrm>
              <a:off x="7365575" y="3423925"/>
              <a:ext cx="16150" cy="62275"/>
            </a:xfrm>
            <a:custGeom>
              <a:avLst/>
              <a:gdLst/>
              <a:ahLst/>
              <a:cxnLst/>
              <a:rect l="l" t="t" r="r" b="b"/>
              <a:pathLst>
                <a:path w="646" h="2491" extrusionOk="0">
                  <a:moveTo>
                    <a:pt x="375" y="0"/>
                  </a:moveTo>
                  <a:cubicBezTo>
                    <a:pt x="368" y="0"/>
                    <a:pt x="361" y="1"/>
                    <a:pt x="354" y="1"/>
                  </a:cubicBezTo>
                  <a:cubicBezTo>
                    <a:pt x="216" y="11"/>
                    <a:pt x="111" y="129"/>
                    <a:pt x="119" y="269"/>
                  </a:cubicBezTo>
                  <a:cubicBezTo>
                    <a:pt x="128" y="438"/>
                    <a:pt x="135" y="607"/>
                    <a:pt x="135" y="776"/>
                  </a:cubicBezTo>
                  <a:cubicBezTo>
                    <a:pt x="135" y="1252"/>
                    <a:pt x="96" y="1724"/>
                    <a:pt x="23" y="2193"/>
                  </a:cubicBezTo>
                  <a:cubicBezTo>
                    <a:pt x="0" y="2328"/>
                    <a:pt x="88" y="2458"/>
                    <a:pt x="223" y="2485"/>
                  </a:cubicBezTo>
                  <a:cubicBezTo>
                    <a:pt x="240" y="2488"/>
                    <a:pt x="257" y="2490"/>
                    <a:pt x="274" y="2490"/>
                  </a:cubicBezTo>
                  <a:cubicBezTo>
                    <a:pt x="396" y="2490"/>
                    <a:pt x="504" y="2403"/>
                    <a:pt x="526" y="2278"/>
                  </a:cubicBezTo>
                  <a:cubicBezTo>
                    <a:pt x="604" y="1782"/>
                    <a:pt x="644" y="1279"/>
                    <a:pt x="646" y="776"/>
                  </a:cubicBezTo>
                  <a:cubicBezTo>
                    <a:pt x="646" y="595"/>
                    <a:pt x="638" y="413"/>
                    <a:pt x="626" y="232"/>
                  </a:cubicBezTo>
                  <a:cubicBezTo>
                    <a:pt x="616" y="101"/>
                    <a:pt x="505" y="0"/>
                    <a:pt x="375"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3" name="Google Shape;10153;p134"/>
            <p:cNvSpPr/>
            <p:nvPr/>
          </p:nvSpPr>
          <p:spPr>
            <a:xfrm>
              <a:off x="7334775" y="3315150"/>
              <a:ext cx="27850" cy="38100"/>
            </a:xfrm>
            <a:custGeom>
              <a:avLst/>
              <a:gdLst/>
              <a:ahLst/>
              <a:cxnLst/>
              <a:rect l="l" t="t" r="r" b="b"/>
              <a:pathLst>
                <a:path w="1114" h="1524" extrusionOk="0">
                  <a:moveTo>
                    <a:pt x="293" y="1"/>
                  </a:moveTo>
                  <a:cubicBezTo>
                    <a:pt x="265" y="1"/>
                    <a:pt x="236" y="5"/>
                    <a:pt x="209" y="16"/>
                  </a:cubicBezTo>
                  <a:cubicBezTo>
                    <a:pt x="62" y="74"/>
                    <a:pt x="1" y="246"/>
                    <a:pt x="79" y="383"/>
                  </a:cubicBezTo>
                  <a:cubicBezTo>
                    <a:pt x="262" y="698"/>
                    <a:pt x="427" y="1025"/>
                    <a:pt x="573" y="1359"/>
                  </a:cubicBezTo>
                  <a:cubicBezTo>
                    <a:pt x="615" y="1461"/>
                    <a:pt x="714" y="1523"/>
                    <a:pt x="819" y="1523"/>
                  </a:cubicBezTo>
                  <a:cubicBezTo>
                    <a:pt x="848" y="1523"/>
                    <a:pt x="878" y="1518"/>
                    <a:pt x="907" y="1508"/>
                  </a:cubicBezTo>
                  <a:lnTo>
                    <a:pt x="942" y="1495"/>
                  </a:lnTo>
                  <a:cubicBezTo>
                    <a:pt x="1056" y="1457"/>
                    <a:pt x="1114" y="1331"/>
                    <a:pt x="1067" y="1220"/>
                  </a:cubicBezTo>
                  <a:cubicBezTo>
                    <a:pt x="910" y="849"/>
                    <a:pt x="729" y="488"/>
                    <a:pt x="528" y="139"/>
                  </a:cubicBezTo>
                  <a:cubicBezTo>
                    <a:pt x="478" y="54"/>
                    <a:pt x="387" y="1"/>
                    <a:pt x="29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4" name="Google Shape;10154;p134"/>
            <p:cNvSpPr/>
            <p:nvPr/>
          </p:nvSpPr>
          <p:spPr>
            <a:xfrm>
              <a:off x="7355800" y="3361300"/>
              <a:ext cx="23650" cy="53200"/>
            </a:xfrm>
            <a:custGeom>
              <a:avLst/>
              <a:gdLst/>
              <a:ahLst/>
              <a:cxnLst/>
              <a:rect l="l" t="t" r="r" b="b"/>
              <a:pathLst>
                <a:path w="946" h="2128" extrusionOk="0">
                  <a:moveTo>
                    <a:pt x="288" y="0"/>
                  </a:moveTo>
                  <a:cubicBezTo>
                    <a:pt x="260" y="0"/>
                    <a:pt x="232" y="5"/>
                    <a:pt x="204" y="15"/>
                  </a:cubicBezTo>
                  <a:cubicBezTo>
                    <a:pt x="71" y="61"/>
                    <a:pt x="1" y="205"/>
                    <a:pt x="47" y="338"/>
                  </a:cubicBezTo>
                  <a:cubicBezTo>
                    <a:pt x="215" y="850"/>
                    <a:pt x="342" y="1376"/>
                    <a:pt x="420" y="1909"/>
                  </a:cubicBezTo>
                  <a:cubicBezTo>
                    <a:pt x="438" y="2036"/>
                    <a:pt x="548" y="2128"/>
                    <a:pt x="673" y="2128"/>
                  </a:cubicBezTo>
                  <a:cubicBezTo>
                    <a:pt x="685" y="2128"/>
                    <a:pt x="696" y="2127"/>
                    <a:pt x="708" y="2125"/>
                  </a:cubicBezTo>
                  <a:cubicBezTo>
                    <a:pt x="848" y="2106"/>
                    <a:pt x="945" y="1978"/>
                    <a:pt x="926" y="1839"/>
                  </a:cubicBezTo>
                  <a:lnTo>
                    <a:pt x="925" y="1839"/>
                  </a:lnTo>
                  <a:cubicBezTo>
                    <a:pt x="841" y="1273"/>
                    <a:pt x="708" y="716"/>
                    <a:pt x="529" y="173"/>
                  </a:cubicBezTo>
                  <a:cubicBezTo>
                    <a:pt x="492" y="67"/>
                    <a:pt x="393" y="0"/>
                    <a:pt x="288"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5" name="Google Shape;10155;p134"/>
            <p:cNvSpPr/>
            <p:nvPr/>
          </p:nvSpPr>
          <p:spPr>
            <a:xfrm>
              <a:off x="7093025" y="4348600"/>
              <a:ext cx="104200" cy="51200"/>
            </a:xfrm>
            <a:custGeom>
              <a:avLst/>
              <a:gdLst/>
              <a:ahLst/>
              <a:cxnLst/>
              <a:rect l="l" t="t" r="r" b="b"/>
              <a:pathLst>
                <a:path w="4168" h="2048" extrusionOk="0">
                  <a:moveTo>
                    <a:pt x="3871" y="0"/>
                  </a:moveTo>
                  <a:cubicBezTo>
                    <a:pt x="3824" y="0"/>
                    <a:pt x="3777" y="13"/>
                    <a:pt x="3735" y="39"/>
                  </a:cubicBezTo>
                  <a:cubicBezTo>
                    <a:pt x="2982" y="492"/>
                    <a:pt x="2170" y="838"/>
                    <a:pt x="1323" y="1067"/>
                  </a:cubicBezTo>
                  <a:lnTo>
                    <a:pt x="1249" y="780"/>
                  </a:lnTo>
                  <a:cubicBezTo>
                    <a:pt x="1235" y="721"/>
                    <a:pt x="1183" y="687"/>
                    <a:pt x="1130" y="687"/>
                  </a:cubicBezTo>
                  <a:cubicBezTo>
                    <a:pt x="1102" y="687"/>
                    <a:pt x="1073" y="696"/>
                    <a:pt x="1049" y="717"/>
                  </a:cubicBezTo>
                  <a:lnTo>
                    <a:pt x="76" y="1560"/>
                  </a:lnTo>
                  <a:cubicBezTo>
                    <a:pt x="0" y="1625"/>
                    <a:pt x="32" y="1750"/>
                    <a:pt x="130" y="1773"/>
                  </a:cubicBezTo>
                  <a:lnTo>
                    <a:pt x="1389" y="2045"/>
                  </a:lnTo>
                  <a:cubicBezTo>
                    <a:pt x="1398" y="2047"/>
                    <a:pt x="1407" y="2048"/>
                    <a:pt x="1416" y="2048"/>
                  </a:cubicBezTo>
                  <a:cubicBezTo>
                    <a:pt x="1493" y="2048"/>
                    <a:pt x="1555" y="1975"/>
                    <a:pt x="1534" y="1894"/>
                  </a:cubicBezTo>
                  <a:lnTo>
                    <a:pt x="1450" y="1561"/>
                  </a:lnTo>
                  <a:cubicBezTo>
                    <a:pt x="2351" y="1318"/>
                    <a:pt x="3214" y="950"/>
                    <a:pt x="4013" y="466"/>
                  </a:cubicBezTo>
                  <a:cubicBezTo>
                    <a:pt x="4132" y="392"/>
                    <a:pt x="4167" y="235"/>
                    <a:pt x="4090" y="119"/>
                  </a:cubicBezTo>
                  <a:cubicBezTo>
                    <a:pt x="4039" y="42"/>
                    <a:pt x="3956" y="0"/>
                    <a:pt x="387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6" name="Google Shape;10156;p134"/>
            <p:cNvSpPr/>
            <p:nvPr/>
          </p:nvSpPr>
          <p:spPr>
            <a:xfrm>
              <a:off x="7201150" y="4302925"/>
              <a:ext cx="51100" cy="46100"/>
            </a:xfrm>
            <a:custGeom>
              <a:avLst/>
              <a:gdLst/>
              <a:ahLst/>
              <a:cxnLst/>
              <a:rect l="l" t="t" r="r" b="b"/>
              <a:pathLst>
                <a:path w="2044" h="1844" extrusionOk="0">
                  <a:moveTo>
                    <a:pt x="1760" y="1"/>
                  </a:moveTo>
                  <a:cubicBezTo>
                    <a:pt x="1689" y="1"/>
                    <a:pt x="1619" y="31"/>
                    <a:pt x="1568" y="88"/>
                  </a:cubicBezTo>
                  <a:cubicBezTo>
                    <a:pt x="1456" y="215"/>
                    <a:pt x="1341" y="338"/>
                    <a:pt x="1221" y="458"/>
                  </a:cubicBezTo>
                  <a:cubicBezTo>
                    <a:pt x="885" y="793"/>
                    <a:pt x="524" y="1102"/>
                    <a:pt x="140" y="1380"/>
                  </a:cubicBezTo>
                  <a:cubicBezTo>
                    <a:pt x="29" y="1460"/>
                    <a:pt x="1" y="1612"/>
                    <a:pt x="74" y="1728"/>
                  </a:cubicBezTo>
                  <a:cubicBezTo>
                    <a:pt x="124" y="1803"/>
                    <a:pt x="205" y="1844"/>
                    <a:pt x="288" y="1844"/>
                  </a:cubicBezTo>
                  <a:cubicBezTo>
                    <a:pt x="339" y="1844"/>
                    <a:pt x="391" y="1828"/>
                    <a:pt x="436" y="1797"/>
                  </a:cubicBezTo>
                  <a:cubicBezTo>
                    <a:pt x="843" y="1500"/>
                    <a:pt x="1226" y="1174"/>
                    <a:pt x="1581" y="820"/>
                  </a:cubicBezTo>
                  <a:cubicBezTo>
                    <a:pt x="1711" y="690"/>
                    <a:pt x="1834" y="557"/>
                    <a:pt x="1954" y="421"/>
                  </a:cubicBezTo>
                  <a:cubicBezTo>
                    <a:pt x="2044" y="315"/>
                    <a:pt x="2033" y="155"/>
                    <a:pt x="1927" y="64"/>
                  </a:cubicBezTo>
                  <a:cubicBezTo>
                    <a:pt x="1879" y="22"/>
                    <a:pt x="1819" y="1"/>
                    <a:pt x="176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7" name="Google Shape;10157;p134"/>
            <p:cNvSpPr/>
            <p:nvPr/>
          </p:nvSpPr>
          <p:spPr>
            <a:xfrm>
              <a:off x="7282950" y="4203000"/>
              <a:ext cx="22950" cy="40225"/>
            </a:xfrm>
            <a:custGeom>
              <a:avLst/>
              <a:gdLst/>
              <a:ahLst/>
              <a:cxnLst/>
              <a:rect l="l" t="t" r="r" b="b"/>
              <a:pathLst>
                <a:path w="918" h="1609" extrusionOk="0">
                  <a:moveTo>
                    <a:pt x="642" y="0"/>
                  </a:moveTo>
                  <a:cubicBezTo>
                    <a:pt x="531" y="0"/>
                    <a:pt x="426" y="74"/>
                    <a:pt x="396" y="189"/>
                  </a:cubicBezTo>
                  <a:cubicBezTo>
                    <a:pt x="301" y="543"/>
                    <a:pt x="187" y="889"/>
                    <a:pt x="53" y="1228"/>
                  </a:cubicBezTo>
                  <a:cubicBezTo>
                    <a:pt x="0" y="1360"/>
                    <a:pt x="58" y="1509"/>
                    <a:pt x="184" y="1571"/>
                  </a:cubicBezTo>
                  <a:lnTo>
                    <a:pt x="218" y="1587"/>
                  </a:lnTo>
                  <a:cubicBezTo>
                    <a:pt x="248" y="1602"/>
                    <a:pt x="280" y="1608"/>
                    <a:pt x="311" y="1608"/>
                  </a:cubicBezTo>
                  <a:cubicBezTo>
                    <a:pt x="392" y="1608"/>
                    <a:pt x="469" y="1561"/>
                    <a:pt x="501" y="1480"/>
                  </a:cubicBezTo>
                  <a:cubicBezTo>
                    <a:pt x="653" y="1107"/>
                    <a:pt x="780" y="724"/>
                    <a:pt x="886" y="333"/>
                  </a:cubicBezTo>
                  <a:cubicBezTo>
                    <a:pt x="918" y="210"/>
                    <a:pt x="862" y="74"/>
                    <a:pt x="746" y="22"/>
                  </a:cubicBezTo>
                  <a:cubicBezTo>
                    <a:pt x="712" y="7"/>
                    <a:pt x="677" y="0"/>
                    <a:pt x="64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8" name="Google Shape;10158;p134"/>
            <p:cNvSpPr/>
            <p:nvPr/>
          </p:nvSpPr>
          <p:spPr>
            <a:xfrm>
              <a:off x="7252000" y="4250300"/>
              <a:ext cx="36300" cy="48175"/>
            </a:xfrm>
            <a:custGeom>
              <a:avLst/>
              <a:gdLst/>
              <a:ahLst/>
              <a:cxnLst/>
              <a:rect l="l" t="t" r="r" b="b"/>
              <a:pathLst>
                <a:path w="1452" h="1927" extrusionOk="0">
                  <a:moveTo>
                    <a:pt x="1159" y="1"/>
                  </a:moveTo>
                  <a:cubicBezTo>
                    <a:pt x="1064" y="1"/>
                    <a:pt x="974" y="53"/>
                    <a:pt x="931" y="143"/>
                  </a:cubicBezTo>
                  <a:cubicBezTo>
                    <a:pt x="689" y="625"/>
                    <a:pt x="405" y="1085"/>
                    <a:pt x="85" y="1519"/>
                  </a:cubicBezTo>
                  <a:cubicBezTo>
                    <a:pt x="0" y="1631"/>
                    <a:pt x="21" y="1790"/>
                    <a:pt x="135" y="1874"/>
                  </a:cubicBezTo>
                  <a:cubicBezTo>
                    <a:pt x="181" y="1909"/>
                    <a:pt x="235" y="1926"/>
                    <a:pt x="289" y="1926"/>
                  </a:cubicBezTo>
                  <a:cubicBezTo>
                    <a:pt x="366" y="1926"/>
                    <a:pt x="441" y="1892"/>
                    <a:pt x="492" y="1826"/>
                  </a:cubicBezTo>
                  <a:cubicBezTo>
                    <a:pt x="831" y="1367"/>
                    <a:pt x="1132" y="878"/>
                    <a:pt x="1389" y="368"/>
                  </a:cubicBezTo>
                  <a:cubicBezTo>
                    <a:pt x="1451" y="241"/>
                    <a:pt x="1398" y="87"/>
                    <a:pt x="1270" y="26"/>
                  </a:cubicBezTo>
                  <a:cubicBezTo>
                    <a:pt x="1234" y="9"/>
                    <a:pt x="1196" y="1"/>
                    <a:pt x="115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59" name="Google Shape;10159;p134"/>
          <p:cNvGrpSpPr/>
          <p:nvPr/>
        </p:nvGrpSpPr>
        <p:grpSpPr>
          <a:xfrm>
            <a:off x="4704262" y="971306"/>
            <a:ext cx="725845" cy="699975"/>
            <a:chOff x="4249973" y="1201875"/>
            <a:chExt cx="1958568" cy="1888762"/>
          </a:xfrm>
        </p:grpSpPr>
        <p:sp>
          <p:nvSpPr>
            <p:cNvPr id="10160" name="Google Shape;10160;p134"/>
            <p:cNvSpPr/>
            <p:nvPr/>
          </p:nvSpPr>
          <p:spPr>
            <a:xfrm>
              <a:off x="4468527" y="1411932"/>
              <a:ext cx="1528500" cy="1452600"/>
            </a:xfrm>
            <a:prstGeom prst="pentagon">
              <a:avLst>
                <a:gd name="hf" fmla="val 105146"/>
                <a:gd name="vf" fmla="val 110557"/>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161" name="Google Shape;10161;p134"/>
            <p:cNvGrpSpPr/>
            <p:nvPr/>
          </p:nvGrpSpPr>
          <p:grpSpPr>
            <a:xfrm>
              <a:off x="5853086" y="1789142"/>
              <a:ext cx="355454" cy="1048099"/>
              <a:chOff x="5576108" y="2016725"/>
              <a:chExt cx="565200" cy="1666560"/>
            </a:xfrm>
          </p:grpSpPr>
          <p:sp>
            <p:nvSpPr>
              <p:cNvPr id="10162" name="Google Shape;10162;p134"/>
              <p:cNvSpPr/>
              <p:nvPr/>
            </p:nvSpPr>
            <p:spPr>
              <a:xfrm>
                <a:off x="5576108" y="2016725"/>
                <a:ext cx="565200" cy="565500"/>
              </a:xfrm>
              <a:prstGeom prst="ellipse">
                <a:avLst/>
              </a:prstGeom>
              <a:solidFill>
                <a:srgbClr val="667E9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10163" name="Google Shape;10163;p134"/>
              <p:cNvSpPr/>
              <p:nvPr/>
            </p:nvSpPr>
            <p:spPr>
              <a:xfrm rot="6479001">
                <a:off x="5275897" y="3050667"/>
                <a:ext cx="1119386" cy="152834"/>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64" name="Google Shape;10164;p134"/>
            <p:cNvGrpSpPr/>
            <p:nvPr/>
          </p:nvGrpSpPr>
          <p:grpSpPr>
            <a:xfrm>
              <a:off x="4869455" y="2691676"/>
              <a:ext cx="1013897" cy="398961"/>
              <a:chOff x="4012057" y="3451825"/>
              <a:chExt cx="1612175" cy="634379"/>
            </a:xfrm>
          </p:grpSpPr>
          <p:sp>
            <p:nvSpPr>
              <p:cNvPr id="10165" name="Google Shape;10165;p134"/>
              <p:cNvSpPr/>
              <p:nvPr/>
            </p:nvSpPr>
            <p:spPr>
              <a:xfrm>
                <a:off x="5059033" y="3451825"/>
                <a:ext cx="565200" cy="565500"/>
              </a:xfrm>
              <a:prstGeom prst="ellipse">
                <a:avLst/>
              </a:prstGeom>
              <a:solidFill>
                <a:srgbClr val="667E9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10166" name="Google Shape;10166;p134"/>
              <p:cNvSpPr/>
              <p:nvPr/>
            </p:nvSpPr>
            <p:spPr>
              <a:xfrm rot="10799079">
                <a:off x="4012507" y="3933353"/>
                <a:ext cx="1119600" cy="15270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67" name="Google Shape;10167;p134"/>
            <p:cNvGrpSpPr/>
            <p:nvPr/>
          </p:nvGrpSpPr>
          <p:grpSpPr>
            <a:xfrm>
              <a:off x="4276937" y="2155961"/>
              <a:ext cx="651965" cy="891358"/>
              <a:chOff x="3069908" y="2599997"/>
              <a:chExt cx="1036675" cy="1417328"/>
            </a:xfrm>
          </p:grpSpPr>
          <p:sp>
            <p:nvSpPr>
              <p:cNvPr id="10168" name="Google Shape;10168;p134"/>
              <p:cNvSpPr/>
              <p:nvPr/>
            </p:nvSpPr>
            <p:spPr>
              <a:xfrm>
                <a:off x="3541383" y="3451825"/>
                <a:ext cx="565200" cy="565500"/>
              </a:xfrm>
              <a:prstGeom prst="ellipse">
                <a:avLst/>
              </a:prstGeom>
              <a:solidFill>
                <a:srgbClr val="667E9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10169" name="Google Shape;10169;p134"/>
              <p:cNvSpPr/>
              <p:nvPr/>
            </p:nvSpPr>
            <p:spPr>
              <a:xfrm rot="-6478717">
                <a:off x="2755922" y="3079191"/>
                <a:ext cx="1119672" cy="15341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70" name="Google Shape;10170;p134"/>
            <p:cNvGrpSpPr/>
            <p:nvPr/>
          </p:nvGrpSpPr>
          <p:grpSpPr>
            <a:xfrm>
              <a:off x="5054918" y="1201875"/>
              <a:ext cx="999548" cy="602711"/>
              <a:chOff x="4306958" y="1082925"/>
              <a:chExt cx="1589359" cy="958358"/>
            </a:xfrm>
          </p:grpSpPr>
          <p:sp>
            <p:nvSpPr>
              <p:cNvPr id="10171" name="Google Shape;10171;p134"/>
              <p:cNvSpPr/>
              <p:nvPr/>
            </p:nvSpPr>
            <p:spPr>
              <a:xfrm>
                <a:off x="4306958" y="1082925"/>
                <a:ext cx="565200" cy="565500"/>
              </a:xfrm>
              <a:prstGeom prst="ellipse">
                <a:avLst/>
              </a:prstGeom>
              <a:solidFill>
                <a:srgbClr val="5F7D95"/>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10172" name="Google Shape;10172;p134"/>
              <p:cNvSpPr/>
              <p:nvPr/>
            </p:nvSpPr>
            <p:spPr>
              <a:xfrm rot="2159678">
                <a:off x="4838902" y="1574444"/>
                <a:ext cx="1119431" cy="152476"/>
              </a:xfrm>
              <a:prstGeom prst="rightArrow">
                <a:avLst>
                  <a:gd name="adj1" fmla="val 25514"/>
                  <a:gd name="adj2" fmla="val 64322"/>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73" name="Google Shape;10173;p134"/>
            <p:cNvGrpSpPr/>
            <p:nvPr/>
          </p:nvGrpSpPr>
          <p:grpSpPr>
            <a:xfrm>
              <a:off x="4249973" y="1303451"/>
              <a:ext cx="799317" cy="841334"/>
              <a:chOff x="3027033" y="1244439"/>
              <a:chExt cx="1270977" cy="1337786"/>
            </a:xfrm>
          </p:grpSpPr>
          <p:sp>
            <p:nvSpPr>
              <p:cNvPr id="10174" name="Google Shape;10174;p134"/>
              <p:cNvSpPr/>
              <p:nvPr/>
            </p:nvSpPr>
            <p:spPr>
              <a:xfrm>
                <a:off x="3027033" y="2016725"/>
                <a:ext cx="565200" cy="565500"/>
              </a:xfrm>
              <a:prstGeom prst="ellipse">
                <a:avLst/>
              </a:prstGeom>
              <a:solidFill>
                <a:srgbClr val="667E9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10175" name="Google Shape;10175;p134"/>
              <p:cNvSpPr/>
              <p:nvPr/>
            </p:nvSpPr>
            <p:spPr>
              <a:xfrm rot="-2159137">
                <a:off x="3240473" y="1559002"/>
                <a:ext cx="1119673" cy="15327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176" name="Google Shape;10176;p134"/>
          <p:cNvGrpSpPr/>
          <p:nvPr/>
        </p:nvGrpSpPr>
        <p:grpSpPr>
          <a:xfrm>
            <a:off x="4057126" y="1858087"/>
            <a:ext cx="750769" cy="683784"/>
            <a:chOff x="4204684" y="2104422"/>
            <a:chExt cx="699822" cy="637382"/>
          </a:xfrm>
        </p:grpSpPr>
        <p:grpSp>
          <p:nvGrpSpPr>
            <p:cNvPr id="10177" name="Google Shape;10177;p134"/>
            <p:cNvGrpSpPr/>
            <p:nvPr/>
          </p:nvGrpSpPr>
          <p:grpSpPr>
            <a:xfrm>
              <a:off x="4204684" y="2430067"/>
              <a:ext cx="342957" cy="311738"/>
              <a:chOff x="4204684" y="2430067"/>
              <a:chExt cx="342957" cy="311738"/>
            </a:xfrm>
          </p:grpSpPr>
          <p:sp>
            <p:nvSpPr>
              <p:cNvPr id="10178" name="Google Shape;10178;p134"/>
              <p:cNvSpPr/>
              <p:nvPr/>
            </p:nvSpPr>
            <p:spPr>
              <a:xfrm>
                <a:off x="4235882" y="2430067"/>
                <a:ext cx="311759" cy="311738"/>
              </a:xfrm>
              <a:custGeom>
                <a:avLst/>
                <a:gdLst/>
                <a:ahLst/>
                <a:cxnLst/>
                <a:rect l="l" t="t" r="r" b="b"/>
                <a:pathLst>
                  <a:path w="8384" h="8384" extrusionOk="0">
                    <a:moveTo>
                      <a:pt x="1" y="0"/>
                    </a:moveTo>
                    <a:cubicBezTo>
                      <a:pt x="23" y="1056"/>
                      <a:pt x="239" y="2096"/>
                      <a:pt x="641" y="3073"/>
                    </a:cubicBezTo>
                    <a:cubicBezTo>
                      <a:pt x="676" y="3072"/>
                      <a:pt x="710" y="3070"/>
                      <a:pt x="745" y="3070"/>
                    </a:cubicBezTo>
                    <a:cubicBezTo>
                      <a:pt x="1419" y="3070"/>
                      <a:pt x="2047" y="3416"/>
                      <a:pt x="2406" y="3988"/>
                    </a:cubicBezTo>
                    <a:cubicBezTo>
                      <a:pt x="2766" y="4558"/>
                      <a:pt x="2808" y="5272"/>
                      <a:pt x="2516" y="5880"/>
                    </a:cubicBezTo>
                    <a:cubicBezTo>
                      <a:pt x="4076" y="7440"/>
                      <a:pt x="6179" y="8337"/>
                      <a:pt x="8384" y="8383"/>
                    </a:cubicBezTo>
                    <a:lnTo>
                      <a:pt x="8384" y="3190"/>
                    </a:lnTo>
                    <a:cubicBezTo>
                      <a:pt x="6664" y="3094"/>
                      <a:pt x="5290" y="1720"/>
                      <a:pt x="519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9" name="Google Shape;10179;p134"/>
              <p:cNvSpPr/>
              <p:nvPr/>
            </p:nvSpPr>
            <p:spPr>
              <a:xfrm>
                <a:off x="4204684" y="2558309"/>
                <a:ext cx="117839" cy="117794"/>
              </a:xfrm>
              <a:custGeom>
                <a:avLst/>
                <a:gdLst/>
                <a:ahLst/>
                <a:cxnLst/>
                <a:rect l="l" t="t" r="r" b="b"/>
                <a:pathLst>
                  <a:path w="3169" h="3168" extrusionOk="0">
                    <a:moveTo>
                      <a:pt x="1584" y="0"/>
                    </a:moveTo>
                    <a:cubicBezTo>
                      <a:pt x="710" y="0"/>
                      <a:pt x="1" y="710"/>
                      <a:pt x="1" y="1584"/>
                    </a:cubicBezTo>
                    <a:cubicBezTo>
                      <a:pt x="1" y="2459"/>
                      <a:pt x="710" y="3168"/>
                      <a:pt x="1584" y="3168"/>
                    </a:cubicBezTo>
                    <a:cubicBezTo>
                      <a:pt x="2459" y="3168"/>
                      <a:pt x="3168" y="2459"/>
                      <a:pt x="3168" y="1584"/>
                    </a:cubicBezTo>
                    <a:cubicBezTo>
                      <a:pt x="3168" y="710"/>
                      <a:pt x="2459" y="0"/>
                      <a:pt x="158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80" name="Google Shape;10180;p134"/>
            <p:cNvGrpSpPr/>
            <p:nvPr/>
          </p:nvGrpSpPr>
          <p:grpSpPr>
            <a:xfrm>
              <a:off x="4561586" y="2430067"/>
              <a:ext cx="342920" cy="311738"/>
              <a:chOff x="4561586" y="2430067"/>
              <a:chExt cx="342920" cy="311738"/>
            </a:xfrm>
          </p:grpSpPr>
          <p:sp>
            <p:nvSpPr>
              <p:cNvPr id="10181" name="Google Shape;10181;p134"/>
              <p:cNvSpPr/>
              <p:nvPr/>
            </p:nvSpPr>
            <p:spPr>
              <a:xfrm>
                <a:off x="4561586" y="2430067"/>
                <a:ext cx="311759" cy="311738"/>
              </a:xfrm>
              <a:custGeom>
                <a:avLst/>
                <a:gdLst/>
                <a:ahLst/>
                <a:cxnLst/>
                <a:rect l="l" t="t" r="r" b="b"/>
                <a:pathLst>
                  <a:path w="8384" h="8384" extrusionOk="0">
                    <a:moveTo>
                      <a:pt x="3189" y="0"/>
                    </a:moveTo>
                    <a:cubicBezTo>
                      <a:pt x="3093" y="1720"/>
                      <a:pt x="1721" y="3092"/>
                      <a:pt x="1" y="3190"/>
                    </a:cubicBezTo>
                    <a:lnTo>
                      <a:pt x="1" y="8383"/>
                    </a:lnTo>
                    <a:cubicBezTo>
                      <a:pt x="2206" y="8337"/>
                      <a:pt x="4309" y="7440"/>
                      <a:pt x="5868" y="5880"/>
                    </a:cubicBezTo>
                    <a:cubicBezTo>
                      <a:pt x="5577" y="5272"/>
                      <a:pt x="5618" y="4558"/>
                      <a:pt x="5979" y="3986"/>
                    </a:cubicBezTo>
                    <a:cubicBezTo>
                      <a:pt x="6337" y="3416"/>
                      <a:pt x="6965" y="3070"/>
                      <a:pt x="7639" y="3070"/>
                    </a:cubicBezTo>
                    <a:cubicBezTo>
                      <a:pt x="7675" y="3070"/>
                      <a:pt x="7710" y="3070"/>
                      <a:pt x="7743" y="3073"/>
                    </a:cubicBezTo>
                    <a:cubicBezTo>
                      <a:pt x="8145" y="2096"/>
                      <a:pt x="8362" y="1056"/>
                      <a:pt x="838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2" name="Google Shape;10182;p134"/>
              <p:cNvSpPr/>
              <p:nvPr/>
            </p:nvSpPr>
            <p:spPr>
              <a:xfrm>
                <a:off x="4786741" y="2558309"/>
                <a:ext cx="117765" cy="117794"/>
              </a:xfrm>
              <a:custGeom>
                <a:avLst/>
                <a:gdLst/>
                <a:ahLst/>
                <a:cxnLst/>
                <a:rect l="l" t="t" r="r" b="b"/>
                <a:pathLst>
                  <a:path w="3167" h="3168" extrusionOk="0">
                    <a:moveTo>
                      <a:pt x="1583" y="0"/>
                    </a:moveTo>
                    <a:cubicBezTo>
                      <a:pt x="708" y="0"/>
                      <a:pt x="1" y="710"/>
                      <a:pt x="1" y="1584"/>
                    </a:cubicBezTo>
                    <a:cubicBezTo>
                      <a:pt x="1" y="2459"/>
                      <a:pt x="708" y="3168"/>
                      <a:pt x="1583" y="3168"/>
                    </a:cubicBezTo>
                    <a:cubicBezTo>
                      <a:pt x="2457" y="3168"/>
                      <a:pt x="3166" y="2459"/>
                      <a:pt x="3166" y="1584"/>
                    </a:cubicBezTo>
                    <a:cubicBezTo>
                      <a:pt x="3166" y="710"/>
                      <a:pt x="2457" y="0"/>
                      <a:pt x="158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83" name="Google Shape;10183;p134"/>
            <p:cNvGrpSpPr/>
            <p:nvPr/>
          </p:nvGrpSpPr>
          <p:grpSpPr>
            <a:xfrm>
              <a:off x="4561586" y="2104422"/>
              <a:ext cx="342920" cy="311738"/>
              <a:chOff x="4561586" y="2104422"/>
              <a:chExt cx="342920" cy="311738"/>
            </a:xfrm>
          </p:grpSpPr>
          <p:sp>
            <p:nvSpPr>
              <p:cNvPr id="10184" name="Google Shape;10184;p134"/>
              <p:cNvSpPr/>
              <p:nvPr/>
            </p:nvSpPr>
            <p:spPr>
              <a:xfrm>
                <a:off x="4561586" y="2104422"/>
                <a:ext cx="311722" cy="311738"/>
              </a:xfrm>
              <a:custGeom>
                <a:avLst/>
                <a:gdLst/>
                <a:ahLst/>
                <a:cxnLst/>
                <a:rect l="l" t="t" r="r" b="b"/>
                <a:pathLst>
                  <a:path w="8383" h="8384" extrusionOk="0">
                    <a:moveTo>
                      <a:pt x="1" y="1"/>
                    </a:moveTo>
                    <a:lnTo>
                      <a:pt x="1" y="5194"/>
                    </a:lnTo>
                    <a:cubicBezTo>
                      <a:pt x="1721" y="5290"/>
                      <a:pt x="3093" y="6662"/>
                      <a:pt x="3189" y="8384"/>
                    </a:cubicBezTo>
                    <a:lnTo>
                      <a:pt x="8382" y="8384"/>
                    </a:lnTo>
                    <a:cubicBezTo>
                      <a:pt x="8362" y="7328"/>
                      <a:pt x="8144" y="6286"/>
                      <a:pt x="7742" y="5311"/>
                    </a:cubicBezTo>
                    <a:cubicBezTo>
                      <a:pt x="7708" y="5312"/>
                      <a:pt x="7673" y="5314"/>
                      <a:pt x="7638" y="5314"/>
                    </a:cubicBezTo>
                    <a:cubicBezTo>
                      <a:pt x="6964" y="5312"/>
                      <a:pt x="6336" y="4966"/>
                      <a:pt x="5977" y="4396"/>
                    </a:cubicBezTo>
                    <a:cubicBezTo>
                      <a:pt x="5618" y="3825"/>
                      <a:pt x="5577" y="3110"/>
                      <a:pt x="5867" y="2502"/>
                    </a:cubicBezTo>
                    <a:cubicBezTo>
                      <a:pt x="4309" y="942"/>
                      <a:pt x="2206" y="45"/>
                      <a:pt x="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5" name="Google Shape;10185;p134"/>
              <p:cNvSpPr/>
              <p:nvPr/>
            </p:nvSpPr>
            <p:spPr>
              <a:xfrm>
                <a:off x="4786741" y="2170087"/>
                <a:ext cx="117765" cy="117757"/>
              </a:xfrm>
              <a:custGeom>
                <a:avLst/>
                <a:gdLst/>
                <a:ahLst/>
                <a:cxnLst/>
                <a:rect l="l" t="t" r="r" b="b"/>
                <a:pathLst>
                  <a:path w="3167" h="3167" extrusionOk="0">
                    <a:moveTo>
                      <a:pt x="1583" y="1"/>
                    </a:moveTo>
                    <a:cubicBezTo>
                      <a:pt x="708" y="1"/>
                      <a:pt x="1" y="709"/>
                      <a:pt x="1" y="1583"/>
                    </a:cubicBezTo>
                    <a:cubicBezTo>
                      <a:pt x="1" y="2457"/>
                      <a:pt x="708" y="3167"/>
                      <a:pt x="1583" y="3167"/>
                    </a:cubicBezTo>
                    <a:cubicBezTo>
                      <a:pt x="2457" y="3167"/>
                      <a:pt x="3166" y="2457"/>
                      <a:pt x="3166" y="1583"/>
                    </a:cubicBezTo>
                    <a:cubicBezTo>
                      <a:pt x="3166" y="709"/>
                      <a:pt x="2457" y="1"/>
                      <a:pt x="158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86" name="Google Shape;10186;p134"/>
            <p:cNvGrpSpPr/>
            <p:nvPr/>
          </p:nvGrpSpPr>
          <p:grpSpPr>
            <a:xfrm>
              <a:off x="4204684" y="2104422"/>
              <a:ext cx="342957" cy="311664"/>
              <a:chOff x="4204684" y="2104422"/>
              <a:chExt cx="342957" cy="311664"/>
            </a:xfrm>
          </p:grpSpPr>
          <p:sp>
            <p:nvSpPr>
              <p:cNvPr id="10187" name="Google Shape;10187;p134"/>
              <p:cNvSpPr/>
              <p:nvPr/>
            </p:nvSpPr>
            <p:spPr>
              <a:xfrm>
                <a:off x="4235882" y="2104422"/>
                <a:ext cx="311759" cy="311664"/>
              </a:xfrm>
              <a:custGeom>
                <a:avLst/>
                <a:gdLst/>
                <a:ahLst/>
                <a:cxnLst/>
                <a:rect l="l" t="t" r="r" b="b"/>
                <a:pathLst>
                  <a:path w="8384" h="8382" extrusionOk="0">
                    <a:moveTo>
                      <a:pt x="8384" y="1"/>
                    </a:moveTo>
                    <a:cubicBezTo>
                      <a:pt x="6179" y="45"/>
                      <a:pt x="4076" y="942"/>
                      <a:pt x="2516" y="2502"/>
                    </a:cubicBezTo>
                    <a:cubicBezTo>
                      <a:pt x="2808" y="3110"/>
                      <a:pt x="2766" y="3825"/>
                      <a:pt x="2406" y="4396"/>
                    </a:cubicBezTo>
                    <a:cubicBezTo>
                      <a:pt x="2047" y="4966"/>
                      <a:pt x="1419" y="5312"/>
                      <a:pt x="745" y="5312"/>
                    </a:cubicBezTo>
                    <a:cubicBezTo>
                      <a:pt x="710" y="5312"/>
                      <a:pt x="675" y="5312"/>
                      <a:pt x="641" y="5311"/>
                    </a:cubicBezTo>
                    <a:cubicBezTo>
                      <a:pt x="239" y="6286"/>
                      <a:pt x="23" y="7327"/>
                      <a:pt x="1" y="8382"/>
                    </a:cubicBezTo>
                    <a:lnTo>
                      <a:pt x="5194" y="8382"/>
                    </a:lnTo>
                    <a:cubicBezTo>
                      <a:pt x="5290" y="6662"/>
                      <a:pt x="6664" y="5290"/>
                      <a:pt x="8384" y="5194"/>
                    </a:cubicBezTo>
                    <a:lnTo>
                      <a:pt x="838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8" name="Google Shape;10188;p134"/>
              <p:cNvSpPr/>
              <p:nvPr/>
            </p:nvSpPr>
            <p:spPr>
              <a:xfrm>
                <a:off x="4204684" y="2170087"/>
                <a:ext cx="117839" cy="117757"/>
              </a:xfrm>
              <a:custGeom>
                <a:avLst/>
                <a:gdLst/>
                <a:ahLst/>
                <a:cxnLst/>
                <a:rect l="l" t="t" r="r" b="b"/>
                <a:pathLst>
                  <a:path w="3169" h="3167" extrusionOk="0">
                    <a:moveTo>
                      <a:pt x="1584" y="1"/>
                    </a:moveTo>
                    <a:cubicBezTo>
                      <a:pt x="710" y="1"/>
                      <a:pt x="1" y="709"/>
                      <a:pt x="1" y="1583"/>
                    </a:cubicBezTo>
                    <a:cubicBezTo>
                      <a:pt x="1" y="2457"/>
                      <a:pt x="710" y="3167"/>
                      <a:pt x="1584" y="3167"/>
                    </a:cubicBezTo>
                    <a:cubicBezTo>
                      <a:pt x="2459" y="3167"/>
                      <a:pt x="3168" y="2457"/>
                      <a:pt x="3168" y="1583"/>
                    </a:cubicBezTo>
                    <a:cubicBezTo>
                      <a:pt x="3168" y="709"/>
                      <a:pt x="2459" y="1"/>
                      <a:pt x="158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189" name="Google Shape;10189;p134"/>
          <p:cNvGrpSpPr/>
          <p:nvPr/>
        </p:nvGrpSpPr>
        <p:grpSpPr>
          <a:xfrm>
            <a:off x="5521559" y="971301"/>
            <a:ext cx="660591" cy="688867"/>
            <a:chOff x="5830645" y="1267368"/>
            <a:chExt cx="530340" cy="553040"/>
          </a:xfrm>
        </p:grpSpPr>
        <p:sp>
          <p:nvSpPr>
            <p:cNvPr id="10190" name="Google Shape;10190;p134"/>
            <p:cNvSpPr/>
            <p:nvPr/>
          </p:nvSpPr>
          <p:spPr>
            <a:xfrm>
              <a:off x="5994669" y="1442730"/>
              <a:ext cx="202317" cy="202342"/>
            </a:xfrm>
            <a:custGeom>
              <a:avLst/>
              <a:gdLst/>
              <a:ahLst/>
              <a:cxnLst/>
              <a:rect l="l" t="t" r="r" b="b"/>
              <a:pathLst>
                <a:path w="7941" h="7942" extrusionOk="0">
                  <a:moveTo>
                    <a:pt x="3971" y="319"/>
                  </a:moveTo>
                  <a:cubicBezTo>
                    <a:pt x="5984" y="319"/>
                    <a:pt x="7623" y="1957"/>
                    <a:pt x="7623" y="3971"/>
                  </a:cubicBezTo>
                  <a:cubicBezTo>
                    <a:pt x="7623" y="5984"/>
                    <a:pt x="5985" y="7624"/>
                    <a:pt x="3971" y="7624"/>
                  </a:cubicBezTo>
                  <a:cubicBezTo>
                    <a:pt x="1956" y="7624"/>
                    <a:pt x="318" y="5984"/>
                    <a:pt x="318" y="3971"/>
                  </a:cubicBezTo>
                  <a:cubicBezTo>
                    <a:pt x="318" y="1957"/>
                    <a:pt x="1956" y="319"/>
                    <a:pt x="3971" y="319"/>
                  </a:cubicBezTo>
                  <a:close/>
                  <a:moveTo>
                    <a:pt x="3971" y="0"/>
                  </a:moveTo>
                  <a:cubicBezTo>
                    <a:pt x="1782" y="0"/>
                    <a:pt x="1" y="1782"/>
                    <a:pt x="1" y="3971"/>
                  </a:cubicBezTo>
                  <a:cubicBezTo>
                    <a:pt x="1" y="6159"/>
                    <a:pt x="1782" y="7941"/>
                    <a:pt x="3971" y="7941"/>
                  </a:cubicBezTo>
                  <a:cubicBezTo>
                    <a:pt x="6160" y="7941"/>
                    <a:pt x="7940" y="6159"/>
                    <a:pt x="7940" y="3971"/>
                  </a:cubicBezTo>
                  <a:cubicBezTo>
                    <a:pt x="7940" y="1782"/>
                    <a:pt x="6160" y="0"/>
                    <a:pt x="397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191" name="Google Shape;10191;p134"/>
            <p:cNvGrpSpPr/>
            <p:nvPr/>
          </p:nvGrpSpPr>
          <p:grpSpPr>
            <a:xfrm>
              <a:off x="5830645" y="1267368"/>
              <a:ext cx="259743" cy="269909"/>
              <a:chOff x="5830645" y="1267368"/>
              <a:chExt cx="259743" cy="269909"/>
            </a:xfrm>
          </p:grpSpPr>
          <p:sp>
            <p:nvSpPr>
              <p:cNvPr id="10192" name="Google Shape;10192;p134"/>
              <p:cNvSpPr/>
              <p:nvPr/>
            </p:nvSpPr>
            <p:spPr>
              <a:xfrm>
                <a:off x="5830645" y="1304897"/>
                <a:ext cx="259743" cy="232380"/>
              </a:xfrm>
              <a:custGeom>
                <a:avLst/>
                <a:gdLst/>
                <a:ahLst/>
                <a:cxnLst/>
                <a:rect l="l" t="t" r="r" b="b"/>
                <a:pathLst>
                  <a:path w="10195" h="9121" extrusionOk="0">
                    <a:moveTo>
                      <a:pt x="7470" y="1"/>
                    </a:moveTo>
                    <a:cubicBezTo>
                      <a:pt x="7469" y="1"/>
                      <a:pt x="7468" y="1"/>
                      <a:pt x="7467" y="1"/>
                    </a:cubicBezTo>
                    <a:lnTo>
                      <a:pt x="7044" y="1"/>
                    </a:lnTo>
                    <a:cubicBezTo>
                      <a:pt x="7044" y="1075"/>
                      <a:pt x="6172" y="1946"/>
                      <a:pt x="5097" y="1946"/>
                    </a:cubicBezTo>
                    <a:cubicBezTo>
                      <a:pt x="4021" y="1946"/>
                      <a:pt x="3150" y="1075"/>
                      <a:pt x="3150" y="1"/>
                    </a:cubicBezTo>
                    <a:lnTo>
                      <a:pt x="0" y="1"/>
                    </a:lnTo>
                    <a:lnTo>
                      <a:pt x="0" y="6393"/>
                    </a:lnTo>
                    <a:cubicBezTo>
                      <a:pt x="0" y="7900"/>
                      <a:pt x="1220" y="9120"/>
                      <a:pt x="2727" y="9120"/>
                    </a:cubicBezTo>
                    <a:lnTo>
                      <a:pt x="6018" y="9120"/>
                    </a:lnTo>
                    <a:cubicBezTo>
                      <a:pt x="6148" y="6883"/>
                      <a:pt x="7951" y="5095"/>
                      <a:pt x="10194" y="4987"/>
                    </a:cubicBezTo>
                    <a:lnTo>
                      <a:pt x="10194" y="2726"/>
                    </a:lnTo>
                    <a:cubicBezTo>
                      <a:pt x="10194" y="1222"/>
                      <a:pt x="8974" y="1"/>
                      <a:pt x="74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3" name="Google Shape;10193;p134"/>
              <p:cNvSpPr/>
              <p:nvPr/>
            </p:nvSpPr>
            <p:spPr>
              <a:xfrm>
                <a:off x="5922950" y="1267368"/>
                <a:ext cx="75057" cy="75057"/>
              </a:xfrm>
              <a:custGeom>
                <a:avLst/>
                <a:gdLst/>
                <a:ahLst/>
                <a:cxnLst/>
                <a:rect l="l" t="t" r="r" b="b"/>
                <a:pathLst>
                  <a:path w="2946" h="2946" extrusionOk="0">
                    <a:moveTo>
                      <a:pt x="1474" y="1"/>
                    </a:moveTo>
                    <a:cubicBezTo>
                      <a:pt x="661" y="1"/>
                      <a:pt x="1" y="660"/>
                      <a:pt x="1" y="1472"/>
                    </a:cubicBezTo>
                    <a:cubicBezTo>
                      <a:pt x="1" y="2286"/>
                      <a:pt x="661" y="2945"/>
                      <a:pt x="1474" y="2945"/>
                    </a:cubicBezTo>
                    <a:cubicBezTo>
                      <a:pt x="2288" y="2945"/>
                      <a:pt x="2946" y="2286"/>
                      <a:pt x="2946" y="1472"/>
                    </a:cubicBezTo>
                    <a:cubicBezTo>
                      <a:pt x="2946" y="660"/>
                      <a:pt x="2288" y="1"/>
                      <a:pt x="147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94" name="Google Shape;10194;p134"/>
            <p:cNvGrpSpPr/>
            <p:nvPr/>
          </p:nvGrpSpPr>
          <p:grpSpPr>
            <a:xfrm>
              <a:off x="6101293" y="1267368"/>
              <a:ext cx="259692" cy="269909"/>
              <a:chOff x="6101293" y="1267368"/>
              <a:chExt cx="259692" cy="269909"/>
            </a:xfrm>
          </p:grpSpPr>
          <p:sp>
            <p:nvSpPr>
              <p:cNvPr id="10195" name="Google Shape;10195;p134"/>
              <p:cNvSpPr/>
              <p:nvPr/>
            </p:nvSpPr>
            <p:spPr>
              <a:xfrm>
                <a:off x="6101293" y="1304897"/>
                <a:ext cx="259692" cy="232380"/>
              </a:xfrm>
              <a:custGeom>
                <a:avLst/>
                <a:gdLst/>
                <a:ahLst/>
                <a:cxnLst/>
                <a:rect l="l" t="t" r="r" b="b"/>
                <a:pathLst>
                  <a:path w="10193" h="9121" extrusionOk="0">
                    <a:moveTo>
                      <a:pt x="2726" y="1"/>
                    </a:moveTo>
                    <a:cubicBezTo>
                      <a:pt x="1220" y="1"/>
                      <a:pt x="0" y="1221"/>
                      <a:pt x="0" y="2726"/>
                    </a:cubicBezTo>
                    <a:lnTo>
                      <a:pt x="0" y="4987"/>
                    </a:lnTo>
                    <a:cubicBezTo>
                      <a:pt x="2244" y="5095"/>
                      <a:pt x="4045" y="6883"/>
                      <a:pt x="4177" y="9120"/>
                    </a:cubicBezTo>
                    <a:lnTo>
                      <a:pt x="7467" y="9120"/>
                    </a:lnTo>
                    <a:cubicBezTo>
                      <a:pt x="8973" y="9120"/>
                      <a:pt x="10193" y="7900"/>
                      <a:pt x="10193" y="6393"/>
                    </a:cubicBezTo>
                    <a:lnTo>
                      <a:pt x="10193" y="1"/>
                    </a:lnTo>
                    <a:lnTo>
                      <a:pt x="7043" y="1"/>
                    </a:lnTo>
                    <a:cubicBezTo>
                      <a:pt x="7043" y="1075"/>
                      <a:pt x="6172" y="1946"/>
                      <a:pt x="5097" y="1946"/>
                    </a:cubicBezTo>
                    <a:cubicBezTo>
                      <a:pt x="4021" y="1946"/>
                      <a:pt x="3150" y="1075"/>
                      <a:pt x="315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6" name="Google Shape;10196;p134"/>
              <p:cNvSpPr/>
              <p:nvPr/>
            </p:nvSpPr>
            <p:spPr>
              <a:xfrm>
                <a:off x="6193623" y="1267368"/>
                <a:ext cx="75031" cy="75057"/>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97" name="Google Shape;10197;p134"/>
            <p:cNvGrpSpPr/>
            <p:nvPr/>
          </p:nvGrpSpPr>
          <p:grpSpPr>
            <a:xfrm>
              <a:off x="5830645" y="1550500"/>
              <a:ext cx="259692" cy="269909"/>
              <a:chOff x="5830645" y="1550500"/>
              <a:chExt cx="259692" cy="269909"/>
            </a:xfrm>
          </p:grpSpPr>
          <p:sp>
            <p:nvSpPr>
              <p:cNvPr id="10198" name="Google Shape;10198;p134"/>
              <p:cNvSpPr/>
              <p:nvPr/>
            </p:nvSpPr>
            <p:spPr>
              <a:xfrm>
                <a:off x="5830645" y="1550500"/>
                <a:ext cx="259692" cy="232406"/>
              </a:xfrm>
              <a:custGeom>
                <a:avLst/>
                <a:gdLst/>
                <a:ahLst/>
                <a:cxnLst/>
                <a:rect l="l" t="t" r="r" b="b"/>
                <a:pathLst>
                  <a:path w="10193" h="9122" extrusionOk="0">
                    <a:moveTo>
                      <a:pt x="2727" y="1"/>
                    </a:moveTo>
                    <a:cubicBezTo>
                      <a:pt x="1220" y="1"/>
                      <a:pt x="0" y="1223"/>
                      <a:pt x="0" y="2728"/>
                    </a:cubicBezTo>
                    <a:lnTo>
                      <a:pt x="0" y="9122"/>
                    </a:lnTo>
                    <a:lnTo>
                      <a:pt x="3150" y="9122"/>
                    </a:lnTo>
                    <a:cubicBezTo>
                      <a:pt x="3150" y="8046"/>
                      <a:pt x="4021" y="7175"/>
                      <a:pt x="5097" y="7175"/>
                    </a:cubicBezTo>
                    <a:cubicBezTo>
                      <a:pt x="6172" y="7175"/>
                      <a:pt x="7044" y="8046"/>
                      <a:pt x="7044" y="9122"/>
                    </a:cubicBezTo>
                    <a:lnTo>
                      <a:pt x="7467" y="9122"/>
                    </a:lnTo>
                    <a:cubicBezTo>
                      <a:pt x="8972" y="9122"/>
                      <a:pt x="10192" y="7900"/>
                      <a:pt x="10192" y="6395"/>
                    </a:cubicBezTo>
                    <a:lnTo>
                      <a:pt x="10192" y="4135"/>
                    </a:lnTo>
                    <a:cubicBezTo>
                      <a:pt x="7951" y="4028"/>
                      <a:pt x="6148" y="2239"/>
                      <a:pt x="6018"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9" name="Google Shape;10199;p134"/>
              <p:cNvSpPr/>
              <p:nvPr/>
            </p:nvSpPr>
            <p:spPr>
              <a:xfrm>
                <a:off x="5922950" y="1745352"/>
                <a:ext cx="75057" cy="75057"/>
              </a:xfrm>
              <a:custGeom>
                <a:avLst/>
                <a:gdLst/>
                <a:ahLst/>
                <a:cxnLst/>
                <a:rect l="l" t="t" r="r" b="b"/>
                <a:pathLst>
                  <a:path w="2946" h="2946" extrusionOk="0">
                    <a:moveTo>
                      <a:pt x="1474" y="1"/>
                    </a:moveTo>
                    <a:cubicBezTo>
                      <a:pt x="661" y="1"/>
                      <a:pt x="1" y="660"/>
                      <a:pt x="1" y="1474"/>
                    </a:cubicBezTo>
                    <a:cubicBezTo>
                      <a:pt x="1" y="2287"/>
                      <a:pt x="661" y="2946"/>
                      <a:pt x="1474" y="2946"/>
                    </a:cubicBezTo>
                    <a:cubicBezTo>
                      <a:pt x="2288" y="2946"/>
                      <a:pt x="2946" y="2287"/>
                      <a:pt x="2946" y="1474"/>
                    </a:cubicBezTo>
                    <a:cubicBezTo>
                      <a:pt x="2946" y="660"/>
                      <a:pt x="2288" y="1"/>
                      <a:pt x="147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00" name="Google Shape;10200;p134"/>
            <p:cNvGrpSpPr/>
            <p:nvPr/>
          </p:nvGrpSpPr>
          <p:grpSpPr>
            <a:xfrm>
              <a:off x="6101293" y="1550500"/>
              <a:ext cx="259692" cy="269909"/>
              <a:chOff x="6101293" y="1550500"/>
              <a:chExt cx="259692" cy="269909"/>
            </a:xfrm>
          </p:grpSpPr>
          <p:sp>
            <p:nvSpPr>
              <p:cNvPr id="10201" name="Google Shape;10201;p134"/>
              <p:cNvSpPr/>
              <p:nvPr/>
            </p:nvSpPr>
            <p:spPr>
              <a:xfrm>
                <a:off x="6101293" y="1550500"/>
                <a:ext cx="259692" cy="232406"/>
              </a:xfrm>
              <a:custGeom>
                <a:avLst/>
                <a:gdLst/>
                <a:ahLst/>
                <a:cxnLst/>
                <a:rect l="l" t="t" r="r" b="b"/>
                <a:pathLst>
                  <a:path w="10193" h="9122" extrusionOk="0">
                    <a:moveTo>
                      <a:pt x="4177" y="1"/>
                    </a:moveTo>
                    <a:cubicBezTo>
                      <a:pt x="4045" y="2239"/>
                      <a:pt x="2244" y="4027"/>
                      <a:pt x="0" y="4135"/>
                    </a:cubicBezTo>
                    <a:lnTo>
                      <a:pt x="0" y="6395"/>
                    </a:lnTo>
                    <a:cubicBezTo>
                      <a:pt x="0" y="7902"/>
                      <a:pt x="1220" y="9122"/>
                      <a:pt x="2726" y="9122"/>
                    </a:cubicBezTo>
                    <a:lnTo>
                      <a:pt x="3148" y="9122"/>
                    </a:lnTo>
                    <a:cubicBezTo>
                      <a:pt x="3148" y="8046"/>
                      <a:pt x="4020" y="7175"/>
                      <a:pt x="5096" y="7175"/>
                    </a:cubicBezTo>
                    <a:cubicBezTo>
                      <a:pt x="6170" y="7175"/>
                      <a:pt x="7043" y="8046"/>
                      <a:pt x="7043" y="9122"/>
                    </a:cubicBezTo>
                    <a:lnTo>
                      <a:pt x="10193" y="9122"/>
                    </a:lnTo>
                    <a:lnTo>
                      <a:pt x="10193" y="2728"/>
                    </a:lnTo>
                    <a:cubicBezTo>
                      <a:pt x="10193" y="1223"/>
                      <a:pt x="8973" y="2"/>
                      <a:pt x="746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2" name="Google Shape;10202;p134"/>
              <p:cNvSpPr/>
              <p:nvPr/>
            </p:nvSpPr>
            <p:spPr>
              <a:xfrm>
                <a:off x="6193623" y="1745352"/>
                <a:ext cx="75031" cy="75057"/>
              </a:xfrm>
              <a:custGeom>
                <a:avLst/>
                <a:gdLst/>
                <a:ahLst/>
                <a:cxnLst/>
                <a:rect l="l" t="t" r="r" b="b"/>
                <a:pathLst>
                  <a:path w="2945" h="2946" extrusionOk="0">
                    <a:moveTo>
                      <a:pt x="1473" y="1"/>
                    </a:moveTo>
                    <a:cubicBezTo>
                      <a:pt x="660" y="1"/>
                      <a:pt x="0" y="660"/>
                      <a:pt x="0" y="1474"/>
                    </a:cubicBezTo>
                    <a:cubicBezTo>
                      <a:pt x="0" y="2287"/>
                      <a:pt x="660" y="2946"/>
                      <a:pt x="1473" y="2946"/>
                    </a:cubicBezTo>
                    <a:cubicBezTo>
                      <a:pt x="2285" y="2946"/>
                      <a:pt x="2945" y="2287"/>
                      <a:pt x="2945" y="1474"/>
                    </a:cubicBezTo>
                    <a:cubicBezTo>
                      <a:pt x="2945" y="660"/>
                      <a:pt x="2285" y="1"/>
                      <a:pt x="147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203" name="Google Shape;10203;p134"/>
          <p:cNvGrpSpPr/>
          <p:nvPr/>
        </p:nvGrpSpPr>
        <p:grpSpPr>
          <a:xfrm>
            <a:off x="723713" y="1861760"/>
            <a:ext cx="697154" cy="679574"/>
            <a:chOff x="2679875" y="2361475"/>
            <a:chExt cx="780425" cy="760575"/>
          </a:xfrm>
        </p:grpSpPr>
        <p:sp>
          <p:nvSpPr>
            <p:cNvPr id="10204" name="Google Shape;10204;p134"/>
            <p:cNvSpPr/>
            <p:nvPr/>
          </p:nvSpPr>
          <p:spPr>
            <a:xfrm>
              <a:off x="2812050" y="2361475"/>
              <a:ext cx="516050" cy="266400"/>
            </a:xfrm>
            <a:custGeom>
              <a:avLst/>
              <a:gdLst/>
              <a:ahLst/>
              <a:cxnLst/>
              <a:rect l="l" t="t" r="r" b="b"/>
              <a:pathLst>
                <a:path w="20642" h="10656" extrusionOk="0">
                  <a:moveTo>
                    <a:pt x="10321" y="0"/>
                  </a:moveTo>
                  <a:cubicBezTo>
                    <a:pt x="4630" y="0"/>
                    <a:pt x="1" y="4630"/>
                    <a:pt x="1" y="10321"/>
                  </a:cubicBezTo>
                  <a:cubicBezTo>
                    <a:pt x="1" y="10385"/>
                    <a:pt x="2" y="10450"/>
                    <a:pt x="4" y="10514"/>
                  </a:cubicBezTo>
                  <a:cubicBezTo>
                    <a:pt x="1580" y="9686"/>
                    <a:pt x="3307" y="9273"/>
                    <a:pt x="5033" y="9273"/>
                  </a:cubicBezTo>
                  <a:cubicBezTo>
                    <a:pt x="6858" y="9273"/>
                    <a:pt x="8681" y="9735"/>
                    <a:pt x="10321" y="10655"/>
                  </a:cubicBezTo>
                  <a:cubicBezTo>
                    <a:pt x="11962" y="9735"/>
                    <a:pt x="13786" y="9273"/>
                    <a:pt x="15610" y="9273"/>
                  </a:cubicBezTo>
                  <a:cubicBezTo>
                    <a:pt x="17337" y="9273"/>
                    <a:pt x="19065" y="9686"/>
                    <a:pt x="20640" y="10514"/>
                  </a:cubicBezTo>
                  <a:cubicBezTo>
                    <a:pt x="20640" y="10450"/>
                    <a:pt x="20642" y="10385"/>
                    <a:pt x="20642" y="10321"/>
                  </a:cubicBezTo>
                  <a:cubicBezTo>
                    <a:pt x="20642" y="4630"/>
                    <a:pt x="16012" y="0"/>
                    <a:pt x="1032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5" name="Google Shape;10205;p134"/>
            <p:cNvSpPr/>
            <p:nvPr/>
          </p:nvSpPr>
          <p:spPr>
            <a:xfrm>
              <a:off x="3082750" y="2645625"/>
              <a:ext cx="377550" cy="476425"/>
            </a:xfrm>
            <a:custGeom>
              <a:avLst/>
              <a:gdLst/>
              <a:ahLst/>
              <a:cxnLst/>
              <a:rect l="l" t="t" r="r" b="b"/>
              <a:pathLst>
                <a:path w="15102" h="19057" extrusionOk="0">
                  <a:moveTo>
                    <a:pt x="10272" y="0"/>
                  </a:moveTo>
                  <a:cubicBezTo>
                    <a:pt x="9934" y="3512"/>
                    <a:pt x="7912" y="6539"/>
                    <a:pt x="5024" y="8262"/>
                  </a:cubicBezTo>
                  <a:cubicBezTo>
                    <a:pt x="5031" y="8418"/>
                    <a:pt x="5036" y="8577"/>
                    <a:pt x="5036" y="8736"/>
                  </a:cubicBezTo>
                  <a:cubicBezTo>
                    <a:pt x="5036" y="12577"/>
                    <a:pt x="3024" y="15957"/>
                    <a:pt x="1" y="17879"/>
                  </a:cubicBezTo>
                  <a:cubicBezTo>
                    <a:pt x="1471" y="18653"/>
                    <a:pt x="3109" y="19056"/>
                    <a:pt x="4771" y="19056"/>
                  </a:cubicBezTo>
                  <a:cubicBezTo>
                    <a:pt x="4774" y="19056"/>
                    <a:pt x="4778" y="19056"/>
                    <a:pt x="4781" y="19056"/>
                  </a:cubicBezTo>
                  <a:cubicBezTo>
                    <a:pt x="10472" y="19056"/>
                    <a:pt x="15102" y="14427"/>
                    <a:pt x="15102" y="8736"/>
                  </a:cubicBezTo>
                  <a:cubicBezTo>
                    <a:pt x="15102" y="5062"/>
                    <a:pt x="13170" y="1831"/>
                    <a:pt x="1027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6" name="Google Shape;10206;p134"/>
            <p:cNvSpPr/>
            <p:nvPr/>
          </p:nvSpPr>
          <p:spPr>
            <a:xfrm>
              <a:off x="3082750" y="2605975"/>
              <a:ext cx="244675" cy="231900"/>
            </a:xfrm>
            <a:custGeom>
              <a:avLst/>
              <a:gdLst/>
              <a:ahLst/>
              <a:cxnLst/>
              <a:rect l="l" t="t" r="r" b="b"/>
              <a:pathLst>
                <a:path w="9787" h="9276" extrusionOk="0">
                  <a:moveTo>
                    <a:pt x="4781" y="1"/>
                  </a:moveTo>
                  <a:cubicBezTo>
                    <a:pt x="3141" y="1"/>
                    <a:pt x="1499" y="393"/>
                    <a:pt x="1" y="1178"/>
                  </a:cubicBezTo>
                  <a:cubicBezTo>
                    <a:pt x="2747" y="2923"/>
                    <a:pt x="4656" y="5871"/>
                    <a:pt x="4984" y="9276"/>
                  </a:cubicBezTo>
                  <a:cubicBezTo>
                    <a:pt x="7683" y="7574"/>
                    <a:pt x="9542" y="4656"/>
                    <a:pt x="9787" y="1300"/>
                  </a:cubicBezTo>
                  <a:cubicBezTo>
                    <a:pt x="8232" y="434"/>
                    <a:pt x="6507" y="1"/>
                    <a:pt x="478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7" name="Google Shape;10207;p134"/>
            <p:cNvSpPr/>
            <p:nvPr/>
          </p:nvSpPr>
          <p:spPr>
            <a:xfrm>
              <a:off x="2679875" y="2645625"/>
              <a:ext cx="377575" cy="476425"/>
            </a:xfrm>
            <a:custGeom>
              <a:avLst/>
              <a:gdLst/>
              <a:ahLst/>
              <a:cxnLst/>
              <a:rect l="l" t="t" r="r" b="b"/>
              <a:pathLst>
                <a:path w="15103" h="19057" extrusionOk="0">
                  <a:moveTo>
                    <a:pt x="4831" y="0"/>
                  </a:moveTo>
                  <a:cubicBezTo>
                    <a:pt x="1931" y="1831"/>
                    <a:pt x="0" y="5062"/>
                    <a:pt x="0" y="8736"/>
                  </a:cubicBezTo>
                  <a:cubicBezTo>
                    <a:pt x="0" y="14427"/>
                    <a:pt x="4631" y="19056"/>
                    <a:pt x="10321" y="19056"/>
                  </a:cubicBezTo>
                  <a:cubicBezTo>
                    <a:pt x="10324" y="19056"/>
                    <a:pt x="10327" y="19056"/>
                    <a:pt x="10331" y="19056"/>
                  </a:cubicBezTo>
                  <a:cubicBezTo>
                    <a:pt x="11993" y="19056"/>
                    <a:pt x="13630" y="18653"/>
                    <a:pt x="15102" y="17879"/>
                  </a:cubicBezTo>
                  <a:cubicBezTo>
                    <a:pt x="12077" y="15957"/>
                    <a:pt x="10068" y="12577"/>
                    <a:pt x="10068" y="8736"/>
                  </a:cubicBezTo>
                  <a:cubicBezTo>
                    <a:pt x="10068" y="8577"/>
                    <a:pt x="10071" y="8418"/>
                    <a:pt x="10079" y="8262"/>
                  </a:cubicBezTo>
                  <a:cubicBezTo>
                    <a:pt x="7192" y="6540"/>
                    <a:pt x="5169" y="3512"/>
                    <a:pt x="483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8" name="Google Shape;10208;p134"/>
            <p:cNvSpPr/>
            <p:nvPr/>
          </p:nvSpPr>
          <p:spPr>
            <a:xfrm>
              <a:off x="2812775" y="2605975"/>
              <a:ext cx="244675" cy="231900"/>
            </a:xfrm>
            <a:custGeom>
              <a:avLst/>
              <a:gdLst/>
              <a:ahLst/>
              <a:cxnLst/>
              <a:rect l="l" t="t" r="r" b="b"/>
              <a:pathLst>
                <a:path w="9787" h="9276" extrusionOk="0">
                  <a:moveTo>
                    <a:pt x="5005" y="1"/>
                  </a:moveTo>
                  <a:cubicBezTo>
                    <a:pt x="3280" y="1"/>
                    <a:pt x="1555" y="434"/>
                    <a:pt x="1" y="1300"/>
                  </a:cubicBezTo>
                  <a:cubicBezTo>
                    <a:pt x="246" y="4658"/>
                    <a:pt x="2103" y="7574"/>
                    <a:pt x="4801" y="9276"/>
                  </a:cubicBezTo>
                  <a:cubicBezTo>
                    <a:pt x="5130" y="5871"/>
                    <a:pt x="7040" y="2923"/>
                    <a:pt x="9786" y="1178"/>
                  </a:cubicBezTo>
                  <a:cubicBezTo>
                    <a:pt x="8288" y="393"/>
                    <a:pt x="6646" y="1"/>
                    <a:pt x="500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9" name="Google Shape;10209;p134"/>
            <p:cNvSpPr/>
            <p:nvPr/>
          </p:nvSpPr>
          <p:spPr>
            <a:xfrm>
              <a:off x="2944250" y="2859150"/>
              <a:ext cx="251675" cy="226375"/>
            </a:xfrm>
            <a:custGeom>
              <a:avLst/>
              <a:gdLst/>
              <a:ahLst/>
              <a:cxnLst/>
              <a:rect l="l" t="t" r="r" b="b"/>
              <a:pathLst>
                <a:path w="10067" h="9055" extrusionOk="0">
                  <a:moveTo>
                    <a:pt x="4" y="1"/>
                  </a:moveTo>
                  <a:cubicBezTo>
                    <a:pt x="2" y="65"/>
                    <a:pt x="0" y="130"/>
                    <a:pt x="0" y="195"/>
                  </a:cubicBezTo>
                  <a:cubicBezTo>
                    <a:pt x="0" y="3954"/>
                    <a:pt x="2023" y="7250"/>
                    <a:pt x="5033" y="9055"/>
                  </a:cubicBezTo>
                  <a:cubicBezTo>
                    <a:pt x="8045" y="7250"/>
                    <a:pt x="10066" y="3954"/>
                    <a:pt x="10066" y="195"/>
                  </a:cubicBezTo>
                  <a:cubicBezTo>
                    <a:pt x="10066" y="130"/>
                    <a:pt x="10066" y="65"/>
                    <a:pt x="10065" y="1"/>
                  </a:cubicBezTo>
                  <a:cubicBezTo>
                    <a:pt x="8490" y="829"/>
                    <a:pt x="6762" y="1243"/>
                    <a:pt x="5034" y="1243"/>
                  </a:cubicBezTo>
                  <a:cubicBezTo>
                    <a:pt x="3306" y="1243"/>
                    <a:pt x="1578" y="829"/>
                    <a:pt x="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10" name="Google Shape;10210;p134"/>
          <p:cNvGrpSpPr/>
          <p:nvPr/>
        </p:nvGrpSpPr>
        <p:grpSpPr>
          <a:xfrm>
            <a:off x="3122872" y="971352"/>
            <a:ext cx="735829" cy="684547"/>
            <a:chOff x="3351965" y="1148808"/>
            <a:chExt cx="750770" cy="698375"/>
          </a:xfrm>
        </p:grpSpPr>
        <p:grpSp>
          <p:nvGrpSpPr>
            <p:cNvPr id="10211" name="Google Shape;10211;p134"/>
            <p:cNvGrpSpPr/>
            <p:nvPr/>
          </p:nvGrpSpPr>
          <p:grpSpPr>
            <a:xfrm>
              <a:off x="3586796" y="1148808"/>
              <a:ext cx="294857" cy="286830"/>
              <a:chOff x="3750225" y="1774000"/>
              <a:chExt cx="149575" cy="145525"/>
            </a:xfrm>
          </p:grpSpPr>
          <p:sp>
            <p:nvSpPr>
              <p:cNvPr id="10212" name="Google Shape;10212;p134"/>
              <p:cNvSpPr/>
              <p:nvPr/>
            </p:nvSpPr>
            <p:spPr>
              <a:xfrm>
                <a:off x="3750225" y="1774000"/>
                <a:ext cx="149575" cy="145525"/>
              </a:xfrm>
              <a:custGeom>
                <a:avLst/>
                <a:gdLst/>
                <a:ahLst/>
                <a:cxnLst/>
                <a:rect l="l" t="t" r="r" b="b"/>
                <a:pathLst>
                  <a:path w="5983" h="5821" extrusionOk="0">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3" name="Google Shape;10213;p134"/>
              <p:cNvSpPr/>
              <p:nvPr/>
            </p:nvSpPr>
            <p:spPr>
              <a:xfrm>
                <a:off x="3776075" y="1794931"/>
                <a:ext cx="82600" cy="78800"/>
              </a:xfrm>
              <a:custGeom>
                <a:avLst/>
                <a:gdLst/>
                <a:ahLst/>
                <a:cxnLst/>
                <a:rect l="l" t="t" r="r" b="b"/>
                <a:pathLst>
                  <a:path w="3304" h="3152" extrusionOk="0">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14" name="Google Shape;10214;p134"/>
            <p:cNvGrpSpPr/>
            <p:nvPr/>
          </p:nvGrpSpPr>
          <p:grpSpPr>
            <a:xfrm>
              <a:off x="3779245" y="1375768"/>
              <a:ext cx="323490" cy="286978"/>
              <a:chOff x="3847850" y="1889150"/>
              <a:chExt cx="164100" cy="145600"/>
            </a:xfrm>
          </p:grpSpPr>
          <p:sp>
            <p:nvSpPr>
              <p:cNvPr id="10215" name="Google Shape;10215;p134"/>
              <p:cNvSpPr/>
              <p:nvPr/>
            </p:nvSpPr>
            <p:spPr>
              <a:xfrm>
                <a:off x="3847850" y="1889150"/>
                <a:ext cx="164100" cy="145600"/>
              </a:xfrm>
              <a:custGeom>
                <a:avLst/>
                <a:gdLst/>
                <a:ahLst/>
                <a:cxnLst/>
                <a:rect l="l" t="t" r="r" b="b"/>
                <a:pathLst>
                  <a:path w="6564" h="5824" extrusionOk="0">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6" name="Google Shape;10216;p134"/>
              <p:cNvSpPr/>
              <p:nvPr/>
            </p:nvSpPr>
            <p:spPr>
              <a:xfrm>
                <a:off x="3887875" y="1912456"/>
                <a:ext cx="89450" cy="78700"/>
              </a:xfrm>
              <a:custGeom>
                <a:avLst/>
                <a:gdLst/>
                <a:ahLst/>
                <a:cxnLst/>
                <a:rect l="l" t="t" r="r" b="b"/>
                <a:pathLst>
                  <a:path w="3578" h="3148" extrusionOk="0">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17" name="Google Shape;10217;p134"/>
            <p:cNvGrpSpPr/>
            <p:nvPr/>
          </p:nvGrpSpPr>
          <p:grpSpPr>
            <a:xfrm>
              <a:off x="3351965" y="1330435"/>
              <a:ext cx="295449" cy="285401"/>
              <a:chOff x="3631100" y="1866150"/>
              <a:chExt cx="149875" cy="144800"/>
            </a:xfrm>
          </p:grpSpPr>
          <p:sp>
            <p:nvSpPr>
              <p:cNvPr id="10218" name="Google Shape;10218;p134"/>
              <p:cNvSpPr/>
              <p:nvPr/>
            </p:nvSpPr>
            <p:spPr>
              <a:xfrm>
                <a:off x="3631100" y="1866150"/>
                <a:ext cx="149875" cy="144800"/>
              </a:xfrm>
              <a:custGeom>
                <a:avLst/>
                <a:gdLst/>
                <a:ahLst/>
                <a:cxnLst/>
                <a:rect l="l" t="t" r="r" b="b"/>
                <a:pathLst>
                  <a:path w="5995" h="5792" extrusionOk="0">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9" name="Google Shape;10219;p134"/>
              <p:cNvSpPr/>
              <p:nvPr/>
            </p:nvSpPr>
            <p:spPr>
              <a:xfrm>
                <a:off x="3654725" y="1907806"/>
                <a:ext cx="86575" cy="78800"/>
              </a:xfrm>
              <a:custGeom>
                <a:avLst/>
                <a:gdLst/>
                <a:ahLst/>
                <a:cxnLst/>
                <a:rect l="l" t="t" r="r" b="b"/>
                <a:pathLst>
                  <a:path w="3463" h="3152" extrusionOk="0">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20" name="Google Shape;10220;p134"/>
            <p:cNvGrpSpPr/>
            <p:nvPr/>
          </p:nvGrpSpPr>
          <p:grpSpPr>
            <a:xfrm>
              <a:off x="3548208" y="1560352"/>
              <a:ext cx="294808" cy="286830"/>
              <a:chOff x="3730650" y="1982800"/>
              <a:chExt cx="149550" cy="145525"/>
            </a:xfrm>
          </p:grpSpPr>
          <p:sp>
            <p:nvSpPr>
              <p:cNvPr id="10221" name="Google Shape;10221;p134"/>
              <p:cNvSpPr/>
              <p:nvPr/>
            </p:nvSpPr>
            <p:spPr>
              <a:xfrm>
                <a:off x="3730650" y="1982800"/>
                <a:ext cx="149550" cy="145525"/>
              </a:xfrm>
              <a:custGeom>
                <a:avLst/>
                <a:gdLst/>
                <a:ahLst/>
                <a:cxnLst/>
                <a:rect l="l" t="t" r="r" b="b"/>
                <a:pathLst>
                  <a:path w="5982" h="5821" extrusionOk="0">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2" name="Google Shape;10222;p134"/>
              <p:cNvSpPr/>
              <p:nvPr/>
            </p:nvSpPr>
            <p:spPr>
              <a:xfrm>
                <a:off x="3771925" y="2027231"/>
                <a:ext cx="86575" cy="78750"/>
              </a:xfrm>
              <a:custGeom>
                <a:avLst/>
                <a:gdLst/>
                <a:ahLst/>
                <a:cxnLst/>
                <a:rect l="l" t="t" r="r" b="b"/>
                <a:pathLst>
                  <a:path w="3463" h="3150" extrusionOk="0">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223" name="Google Shape;10223;p134"/>
          <p:cNvGrpSpPr/>
          <p:nvPr/>
        </p:nvGrpSpPr>
        <p:grpSpPr>
          <a:xfrm>
            <a:off x="7624524" y="971306"/>
            <a:ext cx="804565" cy="677795"/>
            <a:chOff x="7636443" y="1204988"/>
            <a:chExt cx="804565" cy="677795"/>
          </a:xfrm>
        </p:grpSpPr>
        <p:grpSp>
          <p:nvGrpSpPr>
            <p:cNvPr id="10224" name="Google Shape;10224;p134"/>
            <p:cNvGrpSpPr/>
            <p:nvPr/>
          </p:nvGrpSpPr>
          <p:grpSpPr>
            <a:xfrm>
              <a:off x="7636443" y="1509705"/>
              <a:ext cx="804565" cy="373078"/>
              <a:chOff x="7636443" y="1509705"/>
              <a:chExt cx="804565" cy="373078"/>
            </a:xfrm>
          </p:grpSpPr>
          <p:sp>
            <p:nvSpPr>
              <p:cNvPr id="10225" name="Google Shape;10225;p134"/>
              <p:cNvSpPr/>
              <p:nvPr/>
            </p:nvSpPr>
            <p:spPr>
              <a:xfrm>
                <a:off x="7636443" y="1509705"/>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6" name="Google Shape;10226;p134"/>
              <p:cNvSpPr/>
              <p:nvPr/>
            </p:nvSpPr>
            <p:spPr>
              <a:xfrm>
                <a:off x="8398251" y="1667375"/>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27" name="Google Shape;10227;p134"/>
            <p:cNvGrpSpPr/>
            <p:nvPr/>
          </p:nvGrpSpPr>
          <p:grpSpPr>
            <a:xfrm>
              <a:off x="7636443" y="1408133"/>
              <a:ext cx="804565" cy="373078"/>
              <a:chOff x="7636443" y="1408133"/>
              <a:chExt cx="804565" cy="373078"/>
            </a:xfrm>
          </p:grpSpPr>
          <p:sp>
            <p:nvSpPr>
              <p:cNvPr id="10228" name="Google Shape;10228;p134"/>
              <p:cNvSpPr/>
              <p:nvPr/>
            </p:nvSpPr>
            <p:spPr>
              <a:xfrm>
                <a:off x="7636443" y="1408133"/>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9" name="Google Shape;10229;p134"/>
              <p:cNvSpPr/>
              <p:nvPr/>
            </p:nvSpPr>
            <p:spPr>
              <a:xfrm>
                <a:off x="8398251" y="1565802"/>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30" name="Google Shape;10230;p134"/>
            <p:cNvGrpSpPr/>
            <p:nvPr/>
          </p:nvGrpSpPr>
          <p:grpSpPr>
            <a:xfrm>
              <a:off x="7636443" y="1306560"/>
              <a:ext cx="804565" cy="373078"/>
              <a:chOff x="7636443" y="1306560"/>
              <a:chExt cx="804565" cy="373078"/>
            </a:xfrm>
          </p:grpSpPr>
          <p:sp>
            <p:nvSpPr>
              <p:cNvPr id="10231" name="Google Shape;10231;p134"/>
              <p:cNvSpPr/>
              <p:nvPr/>
            </p:nvSpPr>
            <p:spPr>
              <a:xfrm>
                <a:off x="7636443" y="1306560"/>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2" name="Google Shape;10232;p134"/>
              <p:cNvSpPr/>
              <p:nvPr/>
            </p:nvSpPr>
            <p:spPr>
              <a:xfrm>
                <a:off x="8398251" y="1464230"/>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33" name="Google Shape;10233;p134"/>
            <p:cNvGrpSpPr/>
            <p:nvPr/>
          </p:nvGrpSpPr>
          <p:grpSpPr>
            <a:xfrm>
              <a:off x="7636443" y="1204988"/>
              <a:ext cx="804565" cy="373078"/>
              <a:chOff x="7636443" y="1204988"/>
              <a:chExt cx="804565" cy="373078"/>
            </a:xfrm>
          </p:grpSpPr>
          <p:sp>
            <p:nvSpPr>
              <p:cNvPr id="10234" name="Google Shape;10234;p134"/>
              <p:cNvSpPr/>
              <p:nvPr/>
            </p:nvSpPr>
            <p:spPr>
              <a:xfrm>
                <a:off x="7636443" y="1204988"/>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5" name="Google Shape;10235;p134"/>
              <p:cNvSpPr/>
              <p:nvPr/>
            </p:nvSpPr>
            <p:spPr>
              <a:xfrm>
                <a:off x="8398251" y="1362658"/>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236" name="Google Shape;10236;p134"/>
          <p:cNvGrpSpPr/>
          <p:nvPr/>
        </p:nvGrpSpPr>
        <p:grpSpPr>
          <a:xfrm>
            <a:off x="4963371" y="1878721"/>
            <a:ext cx="661339" cy="661188"/>
            <a:chOff x="3990000" y="975400"/>
            <a:chExt cx="3934200" cy="3933300"/>
          </a:xfrm>
        </p:grpSpPr>
        <p:sp>
          <p:nvSpPr>
            <p:cNvPr id="10237" name="Google Shape;10237;p134"/>
            <p:cNvSpPr/>
            <p:nvPr/>
          </p:nvSpPr>
          <p:spPr>
            <a:xfrm>
              <a:off x="3990000" y="975400"/>
              <a:ext cx="3934200" cy="39333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8" name="Google Shape;10238;p134"/>
            <p:cNvSpPr/>
            <p:nvPr/>
          </p:nvSpPr>
          <p:spPr>
            <a:xfrm>
              <a:off x="4346550" y="1331800"/>
              <a:ext cx="3221100" cy="32205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9" name="Google Shape;10239;p134"/>
            <p:cNvSpPr/>
            <p:nvPr/>
          </p:nvSpPr>
          <p:spPr>
            <a:xfrm>
              <a:off x="4786800" y="1771750"/>
              <a:ext cx="2340600" cy="2340600"/>
            </a:xfrm>
            <a:prstGeom prst="ellipse">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0" name="Google Shape;10240;p134"/>
            <p:cNvSpPr/>
            <p:nvPr/>
          </p:nvSpPr>
          <p:spPr>
            <a:xfrm>
              <a:off x="5218650" y="2203450"/>
              <a:ext cx="1476900" cy="14772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41" name="Google Shape;10241;p134"/>
          <p:cNvGrpSpPr/>
          <p:nvPr/>
        </p:nvGrpSpPr>
        <p:grpSpPr>
          <a:xfrm>
            <a:off x="6607019" y="1857359"/>
            <a:ext cx="868881" cy="684241"/>
            <a:chOff x="6598259" y="2078634"/>
            <a:chExt cx="868881" cy="684241"/>
          </a:xfrm>
        </p:grpSpPr>
        <p:sp>
          <p:nvSpPr>
            <p:cNvPr id="10242" name="Google Shape;10242;p134"/>
            <p:cNvSpPr/>
            <p:nvPr/>
          </p:nvSpPr>
          <p:spPr>
            <a:xfrm>
              <a:off x="7165957" y="2159753"/>
              <a:ext cx="286185" cy="107120"/>
            </a:xfrm>
            <a:custGeom>
              <a:avLst/>
              <a:gdLst/>
              <a:ahLst/>
              <a:cxnLst/>
              <a:rect l="l" t="t" r="r" b="b"/>
              <a:pathLst>
                <a:path w="48506" h="18156" extrusionOk="0">
                  <a:moveTo>
                    <a:pt x="1" y="1"/>
                  </a:moveTo>
                  <a:lnTo>
                    <a:pt x="1" y="18156"/>
                  </a:lnTo>
                  <a:lnTo>
                    <a:pt x="48506" y="18156"/>
                  </a:lnTo>
                  <a:lnTo>
                    <a:pt x="48506" y="1"/>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3" name="Google Shape;10243;p134"/>
            <p:cNvSpPr/>
            <p:nvPr/>
          </p:nvSpPr>
          <p:spPr>
            <a:xfrm>
              <a:off x="7085764" y="2536793"/>
              <a:ext cx="349475" cy="107120"/>
            </a:xfrm>
            <a:custGeom>
              <a:avLst/>
              <a:gdLst/>
              <a:ahLst/>
              <a:cxnLst/>
              <a:rect l="l" t="t" r="r" b="b"/>
              <a:pathLst>
                <a:path w="59233" h="18156" extrusionOk="0">
                  <a:moveTo>
                    <a:pt x="1" y="1"/>
                  </a:moveTo>
                  <a:lnTo>
                    <a:pt x="1" y="18156"/>
                  </a:lnTo>
                  <a:lnTo>
                    <a:pt x="59233" y="18156"/>
                  </a:lnTo>
                  <a:lnTo>
                    <a:pt x="59233" y="1"/>
                  </a:lnTo>
                  <a:close/>
                </a:path>
              </a:pathLst>
            </a:custGeom>
            <a:solidFill>
              <a:srgbClr val="374F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4" name="Google Shape;10244;p134"/>
            <p:cNvSpPr/>
            <p:nvPr/>
          </p:nvSpPr>
          <p:spPr>
            <a:xfrm>
              <a:off x="6598259" y="2195183"/>
              <a:ext cx="271241" cy="107120"/>
            </a:xfrm>
            <a:custGeom>
              <a:avLst/>
              <a:gdLst/>
              <a:ahLst/>
              <a:cxnLst/>
              <a:rect l="l" t="t" r="r" b="b"/>
              <a:pathLst>
                <a:path w="45973" h="18156" extrusionOk="0">
                  <a:moveTo>
                    <a:pt x="1" y="0"/>
                  </a:moveTo>
                  <a:lnTo>
                    <a:pt x="1" y="18156"/>
                  </a:lnTo>
                  <a:lnTo>
                    <a:pt x="45972" y="18156"/>
                  </a:lnTo>
                  <a:lnTo>
                    <a:pt x="45972" y="0"/>
                  </a:lnTo>
                  <a:close/>
                </a:path>
              </a:pathLst>
            </a:custGeom>
            <a:solidFill>
              <a:srgbClr val="8FA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5" name="Google Shape;10245;p134"/>
            <p:cNvSpPr/>
            <p:nvPr/>
          </p:nvSpPr>
          <p:spPr>
            <a:xfrm>
              <a:off x="6604064" y="2370778"/>
              <a:ext cx="358696" cy="107126"/>
            </a:xfrm>
            <a:custGeom>
              <a:avLst/>
              <a:gdLst/>
              <a:ahLst/>
              <a:cxnLst/>
              <a:rect l="l" t="t" r="r" b="b"/>
              <a:pathLst>
                <a:path w="60796" h="18157" extrusionOk="0">
                  <a:moveTo>
                    <a:pt x="0" y="1"/>
                  </a:moveTo>
                  <a:lnTo>
                    <a:pt x="0" y="18156"/>
                  </a:lnTo>
                  <a:lnTo>
                    <a:pt x="60796" y="18156"/>
                  </a:lnTo>
                  <a:lnTo>
                    <a:pt x="60796" y="1"/>
                  </a:ln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6" name="Google Shape;10246;p134"/>
            <p:cNvSpPr/>
            <p:nvPr/>
          </p:nvSpPr>
          <p:spPr>
            <a:xfrm>
              <a:off x="6645158" y="2545743"/>
              <a:ext cx="358696" cy="109044"/>
            </a:xfrm>
            <a:custGeom>
              <a:avLst/>
              <a:gdLst/>
              <a:ahLst/>
              <a:cxnLst/>
              <a:rect l="l" t="t" r="r" b="b"/>
              <a:pathLst>
                <a:path w="60796" h="18482" extrusionOk="0">
                  <a:moveTo>
                    <a:pt x="1" y="0"/>
                  </a:moveTo>
                  <a:lnTo>
                    <a:pt x="1" y="18482"/>
                  </a:lnTo>
                  <a:lnTo>
                    <a:pt x="60796" y="18482"/>
                  </a:lnTo>
                  <a:lnTo>
                    <a:pt x="60796" y="0"/>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7" name="Google Shape;10247;p134"/>
            <p:cNvSpPr/>
            <p:nvPr/>
          </p:nvSpPr>
          <p:spPr>
            <a:xfrm>
              <a:off x="7155838" y="2352960"/>
              <a:ext cx="311302" cy="107120"/>
            </a:xfrm>
            <a:custGeom>
              <a:avLst/>
              <a:gdLst/>
              <a:ahLst/>
              <a:cxnLst/>
              <a:rect l="l" t="t" r="r" b="b"/>
              <a:pathLst>
                <a:path w="52763" h="18156" extrusionOk="0">
                  <a:moveTo>
                    <a:pt x="0" y="0"/>
                  </a:moveTo>
                  <a:lnTo>
                    <a:pt x="0" y="18155"/>
                  </a:lnTo>
                  <a:lnTo>
                    <a:pt x="52763" y="18155"/>
                  </a:lnTo>
                  <a:lnTo>
                    <a:pt x="52763" y="0"/>
                  </a:lnTo>
                  <a:close/>
                </a:path>
              </a:pathLst>
            </a:custGeom>
            <a:solidFill>
              <a:srgbClr val="4F67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248" name="Google Shape;10248;p134"/>
            <p:cNvGrpSpPr/>
            <p:nvPr/>
          </p:nvGrpSpPr>
          <p:grpSpPr>
            <a:xfrm>
              <a:off x="6808175" y="2078634"/>
              <a:ext cx="452229" cy="684241"/>
              <a:chOff x="6808175" y="2078634"/>
              <a:chExt cx="452229" cy="684241"/>
            </a:xfrm>
          </p:grpSpPr>
          <p:sp>
            <p:nvSpPr>
              <p:cNvPr id="10249" name="Google Shape;10249;p134"/>
              <p:cNvSpPr/>
              <p:nvPr/>
            </p:nvSpPr>
            <p:spPr>
              <a:xfrm>
                <a:off x="7165957" y="2159753"/>
                <a:ext cx="94447" cy="107120"/>
              </a:xfrm>
              <a:custGeom>
                <a:avLst/>
                <a:gdLst/>
                <a:ahLst/>
                <a:cxnLst/>
                <a:rect l="l" t="t" r="r" b="b"/>
                <a:pathLst>
                  <a:path w="16008" h="18156" extrusionOk="0">
                    <a:moveTo>
                      <a:pt x="1" y="1"/>
                    </a:moveTo>
                    <a:lnTo>
                      <a:pt x="1" y="18156"/>
                    </a:lnTo>
                    <a:lnTo>
                      <a:pt x="16007" y="18156"/>
                    </a:lnTo>
                    <a:cubicBezTo>
                      <a:pt x="15291" y="11568"/>
                      <a:pt x="12904" y="5350"/>
                      <a:pt x="90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0" name="Google Shape;10250;p134"/>
              <p:cNvSpPr/>
              <p:nvPr/>
            </p:nvSpPr>
            <p:spPr>
              <a:xfrm>
                <a:off x="7085764" y="2536793"/>
                <a:ext cx="61100" cy="107120"/>
              </a:xfrm>
              <a:custGeom>
                <a:avLst/>
                <a:gdLst/>
                <a:ahLst/>
                <a:cxnLst/>
                <a:rect l="l" t="t" r="r" b="b"/>
                <a:pathLst>
                  <a:path w="10356" h="18156" extrusionOk="0">
                    <a:moveTo>
                      <a:pt x="1" y="1"/>
                    </a:moveTo>
                    <a:lnTo>
                      <a:pt x="1" y="18156"/>
                    </a:lnTo>
                    <a:lnTo>
                      <a:pt x="5804" y="18156"/>
                    </a:lnTo>
                    <a:cubicBezTo>
                      <a:pt x="5810" y="18084"/>
                      <a:pt x="5813" y="18013"/>
                      <a:pt x="5813" y="17941"/>
                    </a:cubicBezTo>
                    <a:cubicBezTo>
                      <a:pt x="5815" y="17225"/>
                      <a:pt x="5579" y="16528"/>
                      <a:pt x="5146" y="15958"/>
                    </a:cubicBezTo>
                    <a:cubicBezTo>
                      <a:pt x="5764" y="15144"/>
                      <a:pt x="5967" y="14089"/>
                      <a:pt x="5696" y="13103"/>
                    </a:cubicBezTo>
                    <a:cubicBezTo>
                      <a:pt x="6334" y="11805"/>
                      <a:pt x="6339" y="10352"/>
                      <a:pt x="6343" y="9017"/>
                    </a:cubicBezTo>
                    <a:lnTo>
                      <a:pt x="6343" y="8907"/>
                    </a:lnTo>
                    <a:cubicBezTo>
                      <a:pt x="6346" y="8040"/>
                      <a:pt x="6573" y="6922"/>
                      <a:pt x="6952" y="5914"/>
                    </a:cubicBezTo>
                    <a:cubicBezTo>
                      <a:pt x="7745" y="3797"/>
                      <a:pt x="8890" y="1817"/>
                      <a:pt x="1035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1" name="Google Shape;10251;p134"/>
              <p:cNvSpPr/>
              <p:nvPr/>
            </p:nvSpPr>
            <p:spPr>
              <a:xfrm>
                <a:off x="6808175" y="2195183"/>
                <a:ext cx="61325" cy="107120"/>
              </a:xfrm>
              <a:custGeom>
                <a:avLst/>
                <a:gdLst/>
                <a:ahLst/>
                <a:cxnLst/>
                <a:rect l="l" t="t" r="r" b="b"/>
                <a:pathLst>
                  <a:path w="10394" h="18156" extrusionOk="0">
                    <a:moveTo>
                      <a:pt x="3660" y="0"/>
                    </a:moveTo>
                    <a:cubicBezTo>
                      <a:pt x="1279" y="5051"/>
                      <a:pt x="19" y="10605"/>
                      <a:pt x="14" y="16353"/>
                    </a:cubicBezTo>
                    <a:cubicBezTo>
                      <a:pt x="11" y="16529"/>
                      <a:pt x="0" y="17161"/>
                      <a:pt x="51" y="18156"/>
                    </a:cubicBezTo>
                    <a:lnTo>
                      <a:pt x="10393" y="18156"/>
                    </a:lnTo>
                    <a:lnTo>
                      <a:pt x="10393"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2" name="Google Shape;10252;p134"/>
              <p:cNvSpPr/>
              <p:nvPr/>
            </p:nvSpPr>
            <p:spPr>
              <a:xfrm>
                <a:off x="6820441" y="2370778"/>
                <a:ext cx="142320" cy="107126"/>
              </a:xfrm>
              <a:custGeom>
                <a:avLst/>
                <a:gdLst/>
                <a:ahLst/>
                <a:cxnLst/>
                <a:rect l="l" t="t" r="r" b="b"/>
                <a:pathLst>
                  <a:path w="24122" h="18157" extrusionOk="0">
                    <a:moveTo>
                      <a:pt x="0" y="1"/>
                    </a:moveTo>
                    <a:cubicBezTo>
                      <a:pt x="1532" y="5312"/>
                      <a:pt x="4200" y="11690"/>
                      <a:pt x="8823" y="18156"/>
                    </a:cubicBezTo>
                    <a:lnTo>
                      <a:pt x="24122" y="18156"/>
                    </a:lnTo>
                    <a:lnTo>
                      <a:pt x="24122" y="1"/>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3" name="Google Shape;10253;p134"/>
              <p:cNvSpPr/>
              <p:nvPr/>
            </p:nvSpPr>
            <p:spPr>
              <a:xfrm>
                <a:off x="6929774" y="2545743"/>
                <a:ext cx="74092" cy="109044"/>
              </a:xfrm>
              <a:custGeom>
                <a:avLst/>
                <a:gdLst/>
                <a:ahLst/>
                <a:cxnLst/>
                <a:rect l="l" t="t" r="r" b="b"/>
                <a:pathLst>
                  <a:path w="12558" h="18482" extrusionOk="0">
                    <a:moveTo>
                      <a:pt x="0" y="0"/>
                    </a:moveTo>
                    <a:cubicBezTo>
                      <a:pt x="938" y="1387"/>
                      <a:pt x="1707" y="2855"/>
                      <a:pt x="2285" y="4397"/>
                    </a:cubicBezTo>
                    <a:cubicBezTo>
                      <a:pt x="2664" y="5405"/>
                      <a:pt x="2891" y="6523"/>
                      <a:pt x="2895" y="7390"/>
                    </a:cubicBezTo>
                    <a:lnTo>
                      <a:pt x="2895" y="7500"/>
                    </a:lnTo>
                    <a:cubicBezTo>
                      <a:pt x="2898" y="8835"/>
                      <a:pt x="2904" y="10288"/>
                      <a:pt x="3541" y="11586"/>
                    </a:cubicBezTo>
                    <a:cubicBezTo>
                      <a:pt x="3270" y="12572"/>
                      <a:pt x="3473" y="13627"/>
                      <a:pt x="4092" y="14441"/>
                    </a:cubicBezTo>
                    <a:cubicBezTo>
                      <a:pt x="3202" y="15613"/>
                      <a:pt x="3202" y="17235"/>
                      <a:pt x="4092" y="18407"/>
                    </a:cubicBezTo>
                    <a:cubicBezTo>
                      <a:pt x="4072" y="18431"/>
                      <a:pt x="4057" y="18457"/>
                      <a:pt x="4039" y="18482"/>
                    </a:cubicBezTo>
                    <a:lnTo>
                      <a:pt x="12558" y="18482"/>
                    </a:lnTo>
                    <a:lnTo>
                      <a:pt x="12558"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4" name="Google Shape;10254;p134"/>
              <p:cNvSpPr/>
              <p:nvPr/>
            </p:nvSpPr>
            <p:spPr>
              <a:xfrm>
                <a:off x="7155838" y="2352960"/>
                <a:ext cx="98377" cy="107120"/>
              </a:xfrm>
              <a:custGeom>
                <a:avLst/>
                <a:gdLst/>
                <a:ahLst/>
                <a:cxnLst/>
                <a:rect l="l" t="t" r="r" b="b"/>
                <a:pathLst>
                  <a:path w="16674" h="18156" extrusionOk="0">
                    <a:moveTo>
                      <a:pt x="0" y="0"/>
                    </a:moveTo>
                    <a:lnTo>
                      <a:pt x="0" y="18155"/>
                    </a:lnTo>
                    <a:lnTo>
                      <a:pt x="9101" y="18155"/>
                    </a:lnTo>
                    <a:cubicBezTo>
                      <a:pt x="13299" y="11475"/>
                      <a:pt x="15509" y="5056"/>
                      <a:pt x="1667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255" name="Google Shape;10255;p134"/>
              <p:cNvGrpSpPr/>
              <p:nvPr/>
            </p:nvGrpSpPr>
            <p:grpSpPr>
              <a:xfrm>
                <a:off x="6821586" y="2078634"/>
                <a:ext cx="426871" cy="684241"/>
                <a:chOff x="6821586" y="2078634"/>
                <a:chExt cx="426871" cy="684241"/>
              </a:xfrm>
            </p:grpSpPr>
            <p:grpSp>
              <p:nvGrpSpPr>
                <p:cNvPr id="10256" name="Google Shape;10256;p134"/>
                <p:cNvGrpSpPr/>
                <p:nvPr/>
              </p:nvGrpSpPr>
              <p:grpSpPr>
                <a:xfrm>
                  <a:off x="6821586" y="2078634"/>
                  <a:ext cx="426871" cy="684241"/>
                  <a:chOff x="6821586" y="2078634"/>
                  <a:chExt cx="426871" cy="684241"/>
                </a:xfrm>
              </p:grpSpPr>
              <p:sp>
                <p:nvSpPr>
                  <p:cNvPr id="10257" name="Google Shape;10257;p134"/>
                  <p:cNvSpPr/>
                  <p:nvPr/>
                </p:nvSpPr>
                <p:spPr>
                  <a:xfrm>
                    <a:off x="6990036" y="2693797"/>
                    <a:ext cx="89963" cy="69077"/>
                  </a:xfrm>
                  <a:custGeom>
                    <a:avLst/>
                    <a:gdLst/>
                    <a:ahLst/>
                    <a:cxnLst/>
                    <a:rect l="l" t="t" r="r" b="b"/>
                    <a:pathLst>
                      <a:path w="15248" h="11708" extrusionOk="0">
                        <a:moveTo>
                          <a:pt x="1" y="0"/>
                        </a:moveTo>
                        <a:lnTo>
                          <a:pt x="1" y="4083"/>
                        </a:lnTo>
                        <a:cubicBezTo>
                          <a:pt x="1" y="8276"/>
                          <a:pt x="3430" y="11707"/>
                          <a:pt x="7623" y="11707"/>
                        </a:cubicBezTo>
                        <a:cubicBezTo>
                          <a:pt x="11816" y="11707"/>
                          <a:pt x="15247" y="8276"/>
                          <a:pt x="15247" y="4083"/>
                        </a:cubicBezTo>
                        <a:lnTo>
                          <a:pt x="15247" y="0"/>
                        </a:ln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8" name="Google Shape;10258;p134"/>
                  <p:cNvSpPr/>
                  <p:nvPr/>
                </p:nvSpPr>
                <p:spPr>
                  <a:xfrm>
                    <a:off x="6968649" y="2671926"/>
                    <a:ext cx="132738" cy="72712"/>
                  </a:xfrm>
                  <a:custGeom>
                    <a:avLst/>
                    <a:gdLst/>
                    <a:ahLst/>
                    <a:cxnLst/>
                    <a:rect l="l" t="t" r="r" b="b"/>
                    <a:pathLst>
                      <a:path w="22498" h="12324" extrusionOk="0">
                        <a:moveTo>
                          <a:pt x="1" y="0"/>
                        </a:moveTo>
                        <a:lnTo>
                          <a:pt x="1" y="2864"/>
                        </a:lnTo>
                        <a:cubicBezTo>
                          <a:pt x="1" y="8528"/>
                          <a:pt x="10476" y="12324"/>
                          <a:pt x="11248" y="12324"/>
                        </a:cubicBezTo>
                        <a:cubicBezTo>
                          <a:pt x="12022" y="12324"/>
                          <a:pt x="22498" y="7684"/>
                          <a:pt x="22498" y="2864"/>
                        </a:cubicBezTo>
                        <a:lnTo>
                          <a:pt x="22498" y="0"/>
                        </a:ln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9" name="Google Shape;10259;p134"/>
                  <p:cNvSpPr/>
                  <p:nvPr/>
                </p:nvSpPr>
                <p:spPr>
                  <a:xfrm>
                    <a:off x="6968649" y="2679891"/>
                    <a:ext cx="132738" cy="64747"/>
                  </a:xfrm>
                  <a:custGeom>
                    <a:avLst/>
                    <a:gdLst/>
                    <a:ahLst/>
                    <a:cxnLst/>
                    <a:rect l="l" t="t" r="r" b="b"/>
                    <a:pathLst>
                      <a:path w="22498" h="10974" extrusionOk="0">
                        <a:moveTo>
                          <a:pt x="1" y="1"/>
                        </a:moveTo>
                        <a:lnTo>
                          <a:pt x="1" y="1514"/>
                        </a:lnTo>
                        <a:cubicBezTo>
                          <a:pt x="1" y="7178"/>
                          <a:pt x="10476" y="10974"/>
                          <a:pt x="11248" y="10974"/>
                        </a:cubicBezTo>
                        <a:cubicBezTo>
                          <a:pt x="12022" y="10974"/>
                          <a:pt x="22498" y="6335"/>
                          <a:pt x="22498" y="1514"/>
                        </a:cubicBezTo>
                        <a:lnTo>
                          <a:pt x="22498" y="1"/>
                        </a:lnTo>
                        <a:cubicBezTo>
                          <a:pt x="22498" y="4821"/>
                          <a:pt x="12022" y="9459"/>
                          <a:pt x="11248" y="9459"/>
                        </a:cubicBezTo>
                        <a:cubicBezTo>
                          <a:pt x="10476" y="9459"/>
                          <a:pt x="1" y="5665"/>
                          <a:pt x="1"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0" name="Google Shape;10260;p134"/>
                  <p:cNvSpPr/>
                  <p:nvPr/>
                </p:nvSpPr>
                <p:spPr>
                  <a:xfrm>
                    <a:off x="6969091" y="2693467"/>
                    <a:ext cx="131729" cy="11765"/>
                  </a:xfrm>
                  <a:custGeom>
                    <a:avLst/>
                    <a:gdLst/>
                    <a:ahLst/>
                    <a:cxnLst/>
                    <a:rect l="l" t="t" r="r" b="b"/>
                    <a:pathLst>
                      <a:path w="22327" h="1994" extrusionOk="0">
                        <a:moveTo>
                          <a:pt x="52" y="1"/>
                        </a:moveTo>
                        <a:cubicBezTo>
                          <a:pt x="34" y="1"/>
                          <a:pt x="18" y="4"/>
                          <a:pt x="1" y="4"/>
                        </a:cubicBezTo>
                        <a:cubicBezTo>
                          <a:pt x="122" y="701"/>
                          <a:pt x="392" y="1367"/>
                          <a:pt x="778" y="1994"/>
                        </a:cubicBezTo>
                        <a:lnTo>
                          <a:pt x="21362" y="1994"/>
                        </a:lnTo>
                        <a:cubicBezTo>
                          <a:pt x="21834" y="1347"/>
                          <a:pt x="22173" y="680"/>
                          <a:pt x="22326" y="2"/>
                        </a:cubicBezTo>
                        <a:cubicBezTo>
                          <a:pt x="22316" y="2"/>
                          <a:pt x="22307" y="1"/>
                          <a:pt x="22297"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1" name="Google Shape;10261;p134"/>
                  <p:cNvSpPr/>
                  <p:nvPr/>
                </p:nvSpPr>
                <p:spPr>
                  <a:xfrm>
                    <a:off x="6821586" y="2078634"/>
                    <a:ext cx="426871" cy="544694"/>
                  </a:xfrm>
                  <a:custGeom>
                    <a:avLst/>
                    <a:gdLst/>
                    <a:ahLst/>
                    <a:cxnLst/>
                    <a:rect l="l" t="t" r="r" b="b"/>
                    <a:pathLst>
                      <a:path w="72351" h="92321" extrusionOk="0">
                        <a:moveTo>
                          <a:pt x="36174" y="1"/>
                        </a:moveTo>
                        <a:cubicBezTo>
                          <a:pt x="16216" y="1"/>
                          <a:pt x="37" y="16180"/>
                          <a:pt x="37" y="36140"/>
                        </a:cubicBezTo>
                        <a:cubicBezTo>
                          <a:pt x="37" y="36140"/>
                          <a:pt x="0" y="37141"/>
                          <a:pt x="140" y="38891"/>
                        </a:cubicBezTo>
                        <a:cubicBezTo>
                          <a:pt x="143" y="38928"/>
                          <a:pt x="147" y="38965"/>
                          <a:pt x="149" y="39003"/>
                        </a:cubicBezTo>
                        <a:cubicBezTo>
                          <a:pt x="164" y="39192"/>
                          <a:pt x="182" y="39386"/>
                          <a:pt x="201" y="39590"/>
                        </a:cubicBezTo>
                        <a:cubicBezTo>
                          <a:pt x="222" y="39817"/>
                          <a:pt x="246" y="40044"/>
                          <a:pt x="273" y="40271"/>
                        </a:cubicBezTo>
                        <a:cubicBezTo>
                          <a:pt x="281" y="40354"/>
                          <a:pt x="292" y="40436"/>
                          <a:pt x="301" y="40521"/>
                        </a:cubicBezTo>
                        <a:cubicBezTo>
                          <a:pt x="313" y="40621"/>
                          <a:pt x="325" y="40722"/>
                          <a:pt x="337" y="40822"/>
                        </a:cubicBezTo>
                        <a:cubicBezTo>
                          <a:pt x="1211" y="47845"/>
                          <a:pt x="4544" y="61615"/>
                          <a:pt x="17111" y="74112"/>
                        </a:cubicBezTo>
                        <a:cubicBezTo>
                          <a:pt x="19581" y="76568"/>
                          <a:pt x="21548" y="79501"/>
                          <a:pt x="22771" y="82763"/>
                        </a:cubicBezTo>
                        <a:cubicBezTo>
                          <a:pt x="23307" y="84192"/>
                          <a:pt x="23522" y="85567"/>
                          <a:pt x="23526" y="86552"/>
                        </a:cubicBezTo>
                        <a:cubicBezTo>
                          <a:pt x="23540" y="90527"/>
                          <a:pt x="23421" y="92321"/>
                          <a:pt x="36174" y="92321"/>
                        </a:cubicBezTo>
                        <a:cubicBezTo>
                          <a:pt x="48929" y="92321"/>
                          <a:pt x="48811" y="90527"/>
                          <a:pt x="48825" y="86552"/>
                        </a:cubicBezTo>
                        <a:cubicBezTo>
                          <a:pt x="48828" y="85567"/>
                          <a:pt x="49043" y="84192"/>
                          <a:pt x="49579" y="82763"/>
                        </a:cubicBezTo>
                        <a:cubicBezTo>
                          <a:pt x="50802" y="79501"/>
                          <a:pt x="52769" y="76568"/>
                          <a:pt x="55240" y="74112"/>
                        </a:cubicBezTo>
                        <a:cubicBezTo>
                          <a:pt x="67806" y="61615"/>
                          <a:pt x="71138" y="47845"/>
                          <a:pt x="72011" y="40822"/>
                        </a:cubicBezTo>
                        <a:cubicBezTo>
                          <a:pt x="72025" y="40722"/>
                          <a:pt x="72038" y="40621"/>
                          <a:pt x="72050" y="40521"/>
                        </a:cubicBezTo>
                        <a:cubicBezTo>
                          <a:pt x="72059" y="40436"/>
                          <a:pt x="72069" y="40354"/>
                          <a:pt x="72078" y="40271"/>
                        </a:cubicBezTo>
                        <a:cubicBezTo>
                          <a:pt x="72104" y="40044"/>
                          <a:pt x="72127" y="39817"/>
                          <a:pt x="72149" y="39590"/>
                        </a:cubicBezTo>
                        <a:cubicBezTo>
                          <a:pt x="72169" y="39386"/>
                          <a:pt x="72186" y="39192"/>
                          <a:pt x="72202" y="39003"/>
                        </a:cubicBezTo>
                        <a:cubicBezTo>
                          <a:pt x="72205" y="38966"/>
                          <a:pt x="72207" y="38928"/>
                          <a:pt x="72211" y="38891"/>
                        </a:cubicBezTo>
                        <a:cubicBezTo>
                          <a:pt x="72350" y="37141"/>
                          <a:pt x="72314" y="36140"/>
                          <a:pt x="72314" y="36140"/>
                        </a:cubicBezTo>
                        <a:cubicBezTo>
                          <a:pt x="72314" y="16180"/>
                          <a:pt x="56134" y="1"/>
                          <a:pt x="36174" y="1"/>
                        </a:cubicBez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2" name="Google Shape;10262;p134"/>
                  <p:cNvSpPr/>
                  <p:nvPr/>
                </p:nvSpPr>
                <p:spPr>
                  <a:xfrm>
                    <a:off x="6984514" y="2448953"/>
                    <a:ext cx="101008" cy="164409"/>
                  </a:xfrm>
                  <a:custGeom>
                    <a:avLst/>
                    <a:gdLst/>
                    <a:ahLst/>
                    <a:cxnLst/>
                    <a:rect l="l" t="t" r="r" b="b"/>
                    <a:pathLst>
                      <a:path w="17120" h="27866" extrusionOk="0">
                        <a:moveTo>
                          <a:pt x="1" y="0"/>
                        </a:moveTo>
                        <a:lnTo>
                          <a:pt x="4920" y="27866"/>
                        </a:lnTo>
                        <a:lnTo>
                          <a:pt x="12200" y="27866"/>
                        </a:lnTo>
                        <a:lnTo>
                          <a:pt x="17120" y="0"/>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3" name="Google Shape;10263;p134"/>
                  <p:cNvSpPr/>
                  <p:nvPr/>
                </p:nvSpPr>
                <p:spPr>
                  <a:xfrm>
                    <a:off x="6984514" y="2448953"/>
                    <a:ext cx="101008" cy="140963"/>
                  </a:xfrm>
                  <a:custGeom>
                    <a:avLst/>
                    <a:gdLst/>
                    <a:ahLst/>
                    <a:cxnLst/>
                    <a:rect l="l" t="t" r="r" b="b"/>
                    <a:pathLst>
                      <a:path w="17120" h="23892" extrusionOk="0">
                        <a:moveTo>
                          <a:pt x="1" y="0"/>
                        </a:moveTo>
                        <a:lnTo>
                          <a:pt x="4218" y="23891"/>
                        </a:lnTo>
                        <a:lnTo>
                          <a:pt x="12902" y="23891"/>
                        </a:lnTo>
                        <a:lnTo>
                          <a:pt x="1712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4" name="Google Shape;10264;p134"/>
                  <p:cNvSpPr/>
                  <p:nvPr/>
                </p:nvSpPr>
                <p:spPr>
                  <a:xfrm>
                    <a:off x="7012451" y="2607162"/>
                    <a:ext cx="45141" cy="6201"/>
                  </a:xfrm>
                  <a:custGeom>
                    <a:avLst/>
                    <a:gdLst/>
                    <a:ahLst/>
                    <a:cxnLst/>
                    <a:rect l="l" t="t" r="r" b="b"/>
                    <a:pathLst>
                      <a:path w="7651" h="1051" extrusionOk="0">
                        <a:moveTo>
                          <a:pt x="0" y="1"/>
                        </a:moveTo>
                        <a:lnTo>
                          <a:pt x="185" y="1051"/>
                        </a:lnTo>
                        <a:lnTo>
                          <a:pt x="7465" y="1051"/>
                        </a:lnTo>
                        <a:lnTo>
                          <a:pt x="765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5" name="Google Shape;10265;p134"/>
                  <p:cNvSpPr/>
                  <p:nvPr/>
                </p:nvSpPr>
                <p:spPr>
                  <a:xfrm>
                    <a:off x="6968649" y="2664244"/>
                    <a:ext cx="132738" cy="25199"/>
                  </a:xfrm>
                  <a:custGeom>
                    <a:avLst/>
                    <a:gdLst/>
                    <a:ahLst/>
                    <a:cxnLst/>
                    <a:rect l="l" t="t" r="r" b="b"/>
                    <a:pathLst>
                      <a:path w="22498" h="4271" extrusionOk="0">
                        <a:moveTo>
                          <a:pt x="93" y="1"/>
                        </a:moveTo>
                        <a:cubicBezTo>
                          <a:pt x="43" y="1"/>
                          <a:pt x="1" y="43"/>
                          <a:pt x="1" y="95"/>
                        </a:cubicBezTo>
                        <a:lnTo>
                          <a:pt x="1" y="4176"/>
                        </a:lnTo>
                        <a:cubicBezTo>
                          <a:pt x="1" y="4229"/>
                          <a:pt x="43" y="4270"/>
                          <a:pt x="93" y="4270"/>
                        </a:cubicBezTo>
                        <a:lnTo>
                          <a:pt x="22405" y="4270"/>
                        </a:lnTo>
                        <a:cubicBezTo>
                          <a:pt x="22456" y="4270"/>
                          <a:pt x="22498" y="4229"/>
                          <a:pt x="22498" y="4176"/>
                        </a:cubicBezTo>
                        <a:lnTo>
                          <a:pt x="22498" y="95"/>
                        </a:lnTo>
                        <a:cubicBezTo>
                          <a:pt x="22498" y="43"/>
                          <a:pt x="22456" y="1"/>
                          <a:pt x="22405" y="1"/>
                        </a:cubicBez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6" name="Google Shape;10266;p134"/>
                  <p:cNvSpPr/>
                  <p:nvPr/>
                </p:nvSpPr>
                <p:spPr>
                  <a:xfrm>
                    <a:off x="6968649" y="2667389"/>
                    <a:ext cx="132738" cy="11776"/>
                  </a:xfrm>
                  <a:custGeom>
                    <a:avLst/>
                    <a:gdLst/>
                    <a:ahLst/>
                    <a:cxnLst/>
                    <a:rect l="l" t="t" r="r" b="b"/>
                    <a:pathLst>
                      <a:path w="22498" h="1996" extrusionOk="0">
                        <a:moveTo>
                          <a:pt x="22185" y="1"/>
                        </a:moveTo>
                        <a:lnTo>
                          <a:pt x="314" y="2"/>
                        </a:lnTo>
                        <a:cubicBezTo>
                          <a:pt x="113" y="247"/>
                          <a:pt x="3" y="556"/>
                          <a:pt x="1" y="874"/>
                        </a:cubicBezTo>
                        <a:lnTo>
                          <a:pt x="1" y="1880"/>
                        </a:lnTo>
                        <a:cubicBezTo>
                          <a:pt x="1" y="1915"/>
                          <a:pt x="8" y="1948"/>
                          <a:pt x="11" y="1983"/>
                        </a:cubicBezTo>
                        <a:cubicBezTo>
                          <a:pt x="48" y="1990"/>
                          <a:pt x="88" y="1994"/>
                          <a:pt x="127" y="1996"/>
                        </a:cubicBezTo>
                        <a:lnTo>
                          <a:pt x="22372" y="1996"/>
                        </a:lnTo>
                        <a:cubicBezTo>
                          <a:pt x="22410" y="1994"/>
                          <a:pt x="22449" y="1990"/>
                          <a:pt x="22487" y="1983"/>
                        </a:cubicBezTo>
                        <a:cubicBezTo>
                          <a:pt x="22491" y="1948"/>
                          <a:pt x="22498" y="1915"/>
                          <a:pt x="22498" y="1880"/>
                        </a:cubicBezTo>
                        <a:lnTo>
                          <a:pt x="22498" y="872"/>
                        </a:lnTo>
                        <a:cubicBezTo>
                          <a:pt x="22496" y="554"/>
                          <a:pt x="22386" y="247"/>
                          <a:pt x="22185"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7" name="Google Shape;10267;p134"/>
                  <p:cNvSpPr/>
                  <p:nvPr/>
                </p:nvSpPr>
                <p:spPr>
                  <a:xfrm>
                    <a:off x="6963510" y="2683549"/>
                    <a:ext cx="143022" cy="11776"/>
                  </a:xfrm>
                  <a:custGeom>
                    <a:avLst/>
                    <a:gdLst/>
                    <a:ahLst/>
                    <a:cxnLst/>
                    <a:rect l="l" t="t" r="r" b="b"/>
                    <a:pathLst>
                      <a:path w="24241" h="1996" extrusionOk="0">
                        <a:moveTo>
                          <a:pt x="46" y="1"/>
                        </a:moveTo>
                        <a:cubicBezTo>
                          <a:pt x="19" y="1"/>
                          <a:pt x="0" y="22"/>
                          <a:pt x="0" y="46"/>
                        </a:cubicBezTo>
                        <a:lnTo>
                          <a:pt x="0" y="1951"/>
                        </a:lnTo>
                        <a:cubicBezTo>
                          <a:pt x="0" y="1975"/>
                          <a:pt x="19" y="1996"/>
                          <a:pt x="46" y="1996"/>
                        </a:cubicBezTo>
                        <a:lnTo>
                          <a:pt x="24195" y="1996"/>
                        </a:lnTo>
                        <a:cubicBezTo>
                          <a:pt x="24219" y="1996"/>
                          <a:pt x="24240" y="1975"/>
                          <a:pt x="24240" y="1951"/>
                        </a:cubicBezTo>
                        <a:lnTo>
                          <a:pt x="24240" y="46"/>
                        </a:lnTo>
                        <a:cubicBezTo>
                          <a:pt x="24240" y="22"/>
                          <a:pt x="24219" y="1"/>
                          <a:pt x="24195" y="1"/>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8" name="Google Shape;10268;p134"/>
                  <p:cNvSpPr/>
                  <p:nvPr/>
                </p:nvSpPr>
                <p:spPr>
                  <a:xfrm>
                    <a:off x="6968649" y="2642639"/>
                    <a:ext cx="132738" cy="25199"/>
                  </a:xfrm>
                  <a:custGeom>
                    <a:avLst/>
                    <a:gdLst/>
                    <a:ahLst/>
                    <a:cxnLst/>
                    <a:rect l="l" t="t" r="r" b="b"/>
                    <a:pathLst>
                      <a:path w="22498" h="4271" extrusionOk="0">
                        <a:moveTo>
                          <a:pt x="93" y="1"/>
                        </a:moveTo>
                        <a:cubicBezTo>
                          <a:pt x="43" y="1"/>
                          <a:pt x="1" y="43"/>
                          <a:pt x="1" y="95"/>
                        </a:cubicBezTo>
                        <a:lnTo>
                          <a:pt x="1" y="4176"/>
                        </a:lnTo>
                        <a:cubicBezTo>
                          <a:pt x="1" y="4229"/>
                          <a:pt x="43" y="4271"/>
                          <a:pt x="93" y="4271"/>
                        </a:cubicBezTo>
                        <a:lnTo>
                          <a:pt x="22405" y="4271"/>
                        </a:lnTo>
                        <a:cubicBezTo>
                          <a:pt x="22456" y="4271"/>
                          <a:pt x="22498" y="4229"/>
                          <a:pt x="22498" y="4176"/>
                        </a:cubicBezTo>
                        <a:lnTo>
                          <a:pt x="22498" y="95"/>
                        </a:lnTo>
                        <a:cubicBezTo>
                          <a:pt x="22498" y="43"/>
                          <a:pt x="22456" y="1"/>
                          <a:pt x="22405" y="1"/>
                        </a:cubicBez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9" name="Google Shape;10269;p134"/>
                  <p:cNvSpPr/>
                  <p:nvPr/>
                </p:nvSpPr>
                <p:spPr>
                  <a:xfrm>
                    <a:off x="6968649" y="2643990"/>
                    <a:ext cx="132738" cy="11776"/>
                  </a:xfrm>
                  <a:custGeom>
                    <a:avLst/>
                    <a:gdLst/>
                    <a:ahLst/>
                    <a:cxnLst/>
                    <a:rect l="l" t="t" r="r" b="b"/>
                    <a:pathLst>
                      <a:path w="22498" h="1996" extrusionOk="0">
                        <a:moveTo>
                          <a:pt x="642" y="1"/>
                        </a:moveTo>
                        <a:cubicBezTo>
                          <a:pt x="242" y="259"/>
                          <a:pt x="1" y="701"/>
                          <a:pt x="1" y="1177"/>
                        </a:cubicBezTo>
                        <a:lnTo>
                          <a:pt x="1" y="1984"/>
                        </a:lnTo>
                        <a:cubicBezTo>
                          <a:pt x="41" y="1991"/>
                          <a:pt x="83" y="1994"/>
                          <a:pt x="127" y="1996"/>
                        </a:cubicBezTo>
                        <a:lnTo>
                          <a:pt x="22372" y="1996"/>
                        </a:lnTo>
                        <a:cubicBezTo>
                          <a:pt x="22414" y="1994"/>
                          <a:pt x="22456" y="1991"/>
                          <a:pt x="22498" y="1984"/>
                        </a:cubicBezTo>
                        <a:lnTo>
                          <a:pt x="22498" y="1177"/>
                        </a:lnTo>
                        <a:cubicBezTo>
                          <a:pt x="22496" y="701"/>
                          <a:pt x="22255" y="259"/>
                          <a:pt x="21856"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0" name="Google Shape;10270;p134"/>
                  <p:cNvSpPr/>
                  <p:nvPr/>
                </p:nvSpPr>
                <p:spPr>
                  <a:xfrm>
                    <a:off x="6963510" y="2660156"/>
                    <a:ext cx="143022" cy="11776"/>
                  </a:xfrm>
                  <a:custGeom>
                    <a:avLst/>
                    <a:gdLst/>
                    <a:ahLst/>
                    <a:cxnLst/>
                    <a:rect l="l" t="t" r="r" b="b"/>
                    <a:pathLst>
                      <a:path w="24241" h="1996" extrusionOk="0">
                        <a:moveTo>
                          <a:pt x="998" y="0"/>
                        </a:moveTo>
                        <a:cubicBezTo>
                          <a:pt x="447" y="2"/>
                          <a:pt x="2" y="447"/>
                          <a:pt x="0" y="998"/>
                        </a:cubicBezTo>
                        <a:cubicBezTo>
                          <a:pt x="2" y="1548"/>
                          <a:pt x="447" y="1993"/>
                          <a:pt x="998" y="1995"/>
                        </a:cubicBezTo>
                        <a:lnTo>
                          <a:pt x="23243" y="1995"/>
                        </a:lnTo>
                        <a:cubicBezTo>
                          <a:pt x="23793" y="1993"/>
                          <a:pt x="24239" y="1548"/>
                          <a:pt x="24240" y="998"/>
                        </a:cubicBezTo>
                        <a:cubicBezTo>
                          <a:pt x="24239" y="447"/>
                          <a:pt x="23793" y="2"/>
                          <a:pt x="23243" y="0"/>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1" name="Google Shape;10271;p134"/>
                  <p:cNvSpPr/>
                  <p:nvPr/>
                </p:nvSpPr>
                <p:spPr>
                  <a:xfrm>
                    <a:off x="6968649" y="2617451"/>
                    <a:ext cx="132738" cy="25193"/>
                  </a:xfrm>
                  <a:custGeom>
                    <a:avLst/>
                    <a:gdLst/>
                    <a:ahLst/>
                    <a:cxnLst/>
                    <a:rect l="l" t="t" r="r" b="b"/>
                    <a:pathLst>
                      <a:path w="22498" h="4270" extrusionOk="0">
                        <a:moveTo>
                          <a:pt x="93" y="0"/>
                        </a:moveTo>
                        <a:cubicBezTo>
                          <a:pt x="43" y="0"/>
                          <a:pt x="1" y="42"/>
                          <a:pt x="1" y="94"/>
                        </a:cubicBezTo>
                        <a:lnTo>
                          <a:pt x="1" y="4176"/>
                        </a:lnTo>
                        <a:cubicBezTo>
                          <a:pt x="1" y="4228"/>
                          <a:pt x="43" y="4270"/>
                          <a:pt x="93" y="4270"/>
                        </a:cubicBezTo>
                        <a:lnTo>
                          <a:pt x="22405" y="4270"/>
                        </a:lnTo>
                        <a:cubicBezTo>
                          <a:pt x="22456" y="4270"/>
                          <a:pt x="22498" y="4228"/>
                          <a:pt x="22498" y="4176"/>
                        </a:cubicBezTo>
                        <a:lnTo>
                          <a:pt x="22498" y="94"/>
                        </a:lnTo>
                        <a:cubicBezTo>
                          <a:pt x="22498" y="42"/>
                          <a:pt x="22456" y="0"/>
                          <a:pt x="22405" y="0"/>
                        </a:cubicBez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2" name="Google Shape;10272;p134"/>
                  <p:cNvSpPr/>
                  <p:nvPr/>
                </p:nvSpPr>
                <p:spPr>
                  <a:xfrm>
                    <a:off x="6968649" y="2620590"/>
                    <a:ext cx="132738" cy="11782"/>
                  </a:xfrm>
                  <a:custGeom>
                    <a:avLst/>
                    <a:gdLst/>
                    <a:ahLst/>
                    <a:cxnLst/>
                    <a:rect l="l" t="t" r="r" b="b"/>
                    <a:pathLst>
                      <a:path w="22498" h="1997" extrusionOk="0">
                        <a:moveTo>
                          <a:pt x="314" y="1"/>
                        </a:moveTo>
                        <a:cubicBezTo>
                          <a:pt x="113" y="247"/>
                          <a:pt x="3" y="555"/>
                          <a:pt x="1" y="873"/>
                        </a:cubicBezTo>
                        <a:lnTo>
                          <a:pt x="1" y="1982"/>
                        </a:lnTo>
                        <a:cubicBezTo>
                          <a:pt x="41" y="1989"/>
                          <a:pt x="83" y="1994"/>
                          <a:pt x="127" y="1996"/>
                        </a:cubicBezTo>
                        <a:lnTo>
                          <a:pt x="22372" y="1996"/>
                        </a:lnTo>
                        <a:cubicBezTo>
                          <a:pt x="22414" y="1994"/>
                          <a:pt x="22456" y="1989"/>
                          <a:pt x="22498" y="1982"/>
                        </a:cubicBezTo>
                        <a:lnTo>
                          <a:pt x="22498" y="873"/>
                        </a:lnTo>
                        <a:cubicBezTo>
                          <a:pt x="22496" y="555"/>
                          <a:pt x="22386" y="247"/>
                          <a:pt x="22185"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3" name="Google Shape;10273;p134"/>
                  <p:cNvSpPr/>
                  <p:nvPr/>
                </p:nvSpPr>
                <p:spPr>
                  <a:xfrm>
                    <a:off x="6963510" y="2613357"/>
                    <a:ext cx="143022" cy="11765"/>
                  </a:xfrm>
                  <a:custGeom>
                    <a:avLst/>
                    <a:gdLst/>
                    <a:ahLst/>
                    <a:cxnLst/>
                    <a:rect l="l" t="t" r="r" b="b"/>
                    <a:pathLst>
                      <a:path w="24241" h="1994" extrusionOk="0">
                        <a:moveTo>
                          <a:pt x="998" y="1"/>
                        </a:moveTo>
                        <a:cubicBezTo>
                          <a:pt x="447" y="2"/>
                          <a:pt x="2" y="448"/>
                          <a:pt x="0" y="996"/>
                        </a:cubicBezTo>
                        <a:cubicBezTo>
                          <a:pt x="2" y="1547"/>
                          <a:pt x="447" y="1992"/>
                          <a:pt x="998" y="1994"/>
                        </a:cubicBezTo>
                        <a:lnTo>
                          <a:pt x="23243" y="1994"/>
                        </a:lnTo>
                        <a:cubicBezTo>
                          <a:pt x="23793" y="1992"/>
                          <a:pt x="24239" y="1547"/>
                          <a:pt x="24240" y="996"/>
                        </a:cubicBezTo>
                        <a:cubicBezTo>
                          <a:pt x="24239" y="448"/>
                          <a:pt x="23793" y="2"/>
                          <a:pt x="23243" y="1"/>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4" name="Google Shape;10274;p134"/>
                  <p:cNvSpPr/>
                  <p:nvPr/>
                </p:nvSpPr>
                <p:spPr>
                  <a:xfrm>
                    <a:off x="6850372" y="2107302"/>
                    <a:ext cx="369293" cy="477399"/>
                  </a:xfrm>
                  <a:custGeom>
                    <a:avLst/>
                    <a:gdLst/>
                    <a:ahLst/>
                    <a:cxnLst/>
                    <a:rect l="l" t="t" r="r" b="b"/>
                    <a:pathLst>
                      <a:path w="62592" h="80915" extrusionOk="0">
                        <a:moveTo>
                          <a:pt x="31297" y="0"/>
                        </a:moveTo>
                        <a:cubicBezTo>
                          <a:pt x="14049" y="0"/>
                          <a:pt x="16" y="14032"/>
                          <a:pt x="16" y="31281"/>
                        </a:cubicBezTo>
                        <a:lnTo>
                          <a:pt x="16" y="31387"/>
                        </a:lnTo>
                        <a:lnTo>
                          <a:pt x="13" y="31445"/>
                        </a:lnTo>
                        <a:cubicBezTo>
                          <a:pt x="11" y="31548"/>
                          <a:pt x="1" y="32341"/>
                          <a:pt x="104" y="33646"/>
                        </a:cubicBezTo>
                        <a:lnTo>
                          <a:pt x="104" y="33657"/>
                        </a:lnTo>
                        <a:lnTo>
                          <a:pt x="104" y="33667"/>
                        </a:lnTo>
                        <a:lnTo>
                          <a:pt x="105" y="33683"/>
                        </a:lnTo>
                        <a:lnTo>
                          <a:pt x="111" y="33746"/>
                        </a:lnTo>
                        <a:cubicBezTo>
                          <a:pt x="125" y="33912"/>
                          <a:pt x="139" y="34083"/>
                          <a:pt x="156" y="34265"/>
                        </a:cubicBezTo>
                        <a:cubicBezTo>
                          <a:pt x="175" y="34469"/>
                          <a:pt x="198" y="34667"/>
                          <a:pt x="219" y="34862"/>
                        </a:cubicBezTo>
                        <a:lnTo>
                          <a:pt x="245" y="35093"/>
                        </a:lnTo>
                        <a:lnTo>
                          <a:pt x="257" y="35191"/>
                        </a:lnTo>
                        <a:cubicBezTo>
                          <a:pt x="264" y="35241"/>
                          <a:pt x="270" y="35290"/>
                          <a:pt x="277" y="35341"/>
                        </a:cubicBezTo>
                        <a:lnTo>
                          <a:pt x="278" y="35353"/>
                        </a:lnTo>
                        <a:lnTo>
                          <a:pt x="278" y="35364"/>
                        </a:lnTo>
                        <a:cubicBezTo>
                          <a:pt x="1082" y="41822"/>
                          <a:pt x="4150" y="54364"/>
                          <a:pt x="15656" y="65807"/>
                        </a:cubicBezTo>
                        <a:cubicBezTo>
                          <a:pt x="18711" y="68844"/>
                          <a:pt x="20993" y="72340"/>
                          <a:pt x="22440" y="76197"/>
                        </a:cubicBezTo>
                        <a:cubicBezTo>
                          <a:pt x="22707" y="76910"/>
                          <a:pt x="22927" y="77638"/>
                          <a:pt x="23098" y="78379"/>
                        </a:cubicBezTo>
                        <a:cubicBezTo>
                          <a:pt x="23441" y="79855"/>
                          <a:pt x="24733" y="80914"/>
                          <a:pt x="26250" y="80914"/>
                        </a:cubicBezTo>
                        <a:lnTo>
                          <a:pt x="36339" y="80914"/>
                        </a:lnTo>
                        <a:cubicBezTo>
                          <a:pt x="37855" y="80914"/>
                          <a:pt x="39148" y="79855"/>
                          <a:pt x="39491" y="78379"/>
                        </a:cubicBezTo>
                        <a:cubicBezTo>
                          <a:pt x="39662" y="77638"/>
                          <a:pt x="39882" y="76910"/>
                          <a:pt x="40149" y="76197"/>
                        </a:cubicBezTo>
                        <a:cubicBezTo>
                          <a:pt x="41596" y="72340"/>
                          <a:pt x="43879" y="68844"/>
                          <a:pt x="46933" y="65807"/>
                        </a:cubicBezTo>
                        <a:cubicBezTo>
                          <a:pt x="58441" y="54364"/>
                          <a:pt x="61509" y="41822"/>
                          <a:pt x="62312" y="35364"/>
                        </a:cubicBezTo>
                        <a:lnTo>
                          <a:pt x="62314" y="35351"/>
                        </a:lnTo>
                        <a:lnTo>
                          <a:pt x="62314" y="35341"/>
                        </a:lnTo>
                        <a:cubicBezTo>
                          <a:pt x="62321" y="35290"/>
                          <a:pt x="62326" y="35240"/>
                          <a:pt x="62333" y="35191"/>
                        </a:cubicBezTo>
                        <a:lnTo>
                          <a:pt x="62346" y="35091"/>
                        </a:lnTo>
                        <a:lnTo>
                          <a:pt x="62370" y="34871"/>
                        </a:lnTo>
                        <a:cubicBezTo>
                          <a:pt x="62393" y="34667"/>
                          <a:pt x="62414" y="34469"/>
                          <a:pt x="62433" y="34272"/>
                        </a:cubicBezTo>
                        <a:cubicBezTo>
                          <a:pt x="62452" y="34083"/>
                          <a:pt x="62466" y="33912"/>
                          <a:pt x="62480" y="33746"/>
                        </a:cubicBezTo>
                        <a:lnTo>
                          <a:pt x="62485" y="33681"/>
                        </a:lnTo>
                        <a:lnTo>
                          <a:pt x="62487" y="33662"/>
                        </a:lnTo>
                        <a:cubicBezTo>
                          <a:pt x="62592" y="32338"/>
                          <a:pt x="62581" y="31543"/>
                          <a:pt x="62580" y="31443"/>
                        </a:cubicBezTo>
                        <a:lnTo>
                          <a:pt x="62574" y="31345"/>
                        </a:lnTo>
                        <a:lnTo>
                          <a:pt x="62576" y="31281"/>
                        </a:lnTo>
                        <a:cubicBezTo>
                          <a:pt x="62576" y="14032"/>
                          <a:pt x="48544" y="0"/>
                          <a:pt x="31297"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5" name="Google Shape;10275;p134"/>
                  <p:cNvSpPr/>
                  <p:nvPr/>
                </p:nvSpPr>
                <p:spPr>
                  <a:xfrm>
                    <a:off x="6963510" y="2636756"/>
                    <a:ext cx="143022" cy="11776"/>
                  </a:xfrm>
                  <a:custGeom>
                    <a:avLst/>
                    <a:gdLst/>
                    <a:ahLst/>
                    <a:cxnLst/>
                    <a:rect l="l" t="t" r="r" b="b"/>
                    <a:pathLst>
                      <a:path w="24241" h="1996" extrusionOk="0">
                        <a:moveTo>
                          <a:pt x="998" y="0"/>
                        </a:moveTo>
                        <a:cubicBezTo>
                          <a:pt x="447" y="2"/>
                          <a:pt x="2" y="448"/>
                          <a:pt x="0" y="998"/>
                        </a:cubicBezTo>
                        <a:cubicBezTo>
                          <a:pt x="2" y="1548"/>
                          <a:pt x="447" y="1994"/>
                          <a:pt x="998" y="1995"/>
                        </a:cubicBezTo>
                        <a:lnTo>
                          <a:pt x="23243" y="1995"/>
                        </a:lnTo>
                        <a:cubicBezTo>
                          <a:pt x="23793" y="1994"/>
                          <a:pt x="24239" y="1548"/>
                          <a:pt x="24240" y="998"/>
                        </a:cubicBezTo>
                        <a:cubicBezTo>
                          <a:pt x="24239" y="448"/>
                          <a:pt x="23793" y="2"/>
                          <a:pt x="23243" y="0"/>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276" name="Google Shape;10276;p134"/>
                <p:cNvSpPr/>
                <p:nvPr/>
              </p:nvSpPr>
              <p:spPr>
                <a:xfrm>
                  <a:off x="7046588" y="2275942"/>
                  <a:ext cx="173076" cy="113894"/>
                </a:xfrm>
                <a:custGeom>
                  <a:avLst/>
                  <a:gdLst/>
                  <a:ahLst/>
                  <a:cxnLst/>
                  <a:rect l="l" t="t" r="r" b="b"/>
                  <a:pathLst>
                    <a:path w="29335" h="19304" extrusionOk="0">
                      <a:moveTo>
                        <a:pt x="0" y="0"/>
                      </a:moveTo>
                      <a:lnTo>
                        <a:pt x="0" y="19303"/>
                      </a:lnTo>
                      <a:lnTo>
                        <a:pt x="25725" y="19303"/>
                      </a:lnTo>
                      <a:cubicBezTo>
                        <a:pt x="27782" y="14272"/>
                        <a:pt x="28673" y="9841"/>
                        <a:pt x="29054" y="6781"/>
                      </a:cubicBezTo>
                      <a:lnTo>
                        <a:pt x="29055" y="6770"/>
                      </a:lnTo>
                      <a:lnTo>
                        <a:pt x="29057" y="6758"/>
                      </a:lnTo>
                      <a:cubicBezTo>
                        <a:pt x="29064" y="6707"/>
                        <a:pt x="29069" y="6657"/>
                        <a:pt x="29075" y="6608"/>
                      </a:cubicBezTo>
                      <a:lnTo>
                        <a:pt x="29087" y="6508"/>
                      </a:lnTo>
                      <a:lnTo>
                        <a:pt x="29113" y="6288"/>
                      </a:lnTo>
                      <a:cubicBezTo>
                        <a:pt x="29136" y="6084"/>
                        <a:pt x="29157" y="5886"/>
                        <a:pt x="29176" y="5689"/>
                      </a:cubicBezTo>
                      <a:cubicBezTo>
                        <a:pt x="29193" y="5500"/>
                        <a:pt x="29209" y="5329"/>
                        <a:pt x="29221" y="5163"/>
                      </a:cubicBezTo>
                      <a:lnTo>
                        <a:pt x="29227" y="5098"/>
                      </a:lnTo>
                      <a:lnTo>
                        <a:pt x="29228" y="5079"/>
                      </a:lnTo>
                      <a:cubicBezTo>
                        <a:pt x="29335" y="3755"/>
                        <a:pt x="29323" y="2960"/>
                        <a:pt x="29321" y="2860"/>
                      </a:cubicBezTo>
                      <a:lnTo>
                        <a:pt x="29316" y="2762"/>
                      </a:lnTo>
                      <a:lnTo>
                        <a:pt x="29317" y="2698"/>
                      </a:lnTo>
                      <a:cubicBezTo>
                        <a:pt x="29317" y="1789"/>
                        <a:pt x="29277" y="890"/>
                        <a:pt x="29200" y="0"/>
                      </a:cubicBezTo>
                      <a:close/>
                    </a:path>
                  </a:pathLst>
                </a:custGeom>
                <a:solidFill>
                  <a:srgbClr val="4F67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7" name="Google Shape;10277;p134"/>
                <p:cNvSpPr/>
                <p:nvPr/>
              </p:nvSpPr>
              <p:spPr>
                <a:xfrm>
                  <a:off x="7046588" y="2107680"/>
                  <a:ext cx="168811" cy="145128"/>
                </a:xfrm>
                <a:custGeom>
                  <a:avLst/>
                  <a:gdLst/>
                  <a:ahLst/>
                  <a:cxnLst/>
                  <a:rect l="l" t="t" r="r" b="b"/>
                  <a:pathLst>
                    <a:path w="28612" h="24598" extrusionOk="0">
                      <a:moveTo>
                        <a:pt x="0" y="1"/>
                      </a:moveTo>
                      <a:lnTo>
                        <a:pt x="0" y="24597"/>
                      </a:lnTo>
                      <a:lnTo>
                        <a:pt x="28612" y="24597"/>
                      </a:lnTo>
                      <a:cubicBezTo>
                        <a:pt x="25701" y="11138"/>
                        <a:pt x="14102" y="876"/>
                        <a:pt x="0"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8" name="Google Shape;10278;p134"/>
                <p:cNvSpPr/>
                <p:nvPr/>
              </p:nvSpPr>
              <p:spPr>
                <a:xfrm>
                  <a:off x="6850372" y="2275942"/>
                  <a:ext cx="173082" cy="113894"/>
                </a:xfrm>
                <a:custGeom>
                  <a:avLst/>
                  <a:gdLst/>
                  <a:ahLst/>
                  <a:cxnLst/>
                  <a:rect l="l" t="t" r="r" b="b"/>
                  <a:pathLst>
                    <a:path w="29336" h="19304" extrusionOk="0">
                      <a:moveTo>
                        <a:pt x="133" y="0"/>
                      </a:moveTo>
                      <a:cubicBezTo>
                        <a:pt x="58" y="890"/>
                        <a:pt x="16" y="1789"/>
                        <a:pt x="16" y="2698"/>
                      </a:cubicBezTo>
                      <a:lnTo>
                        <a:pt x="16" y="2804"/>
                      </a:lnTo>
                      <a:lnTo>
                        <a:pt x="13" y="2862"/>
                      </a:lnTo>
                      <a:cubicBezTo>
                        <a:pt x="11" y="2965"/>
                        <a:pt x="1" y="3758"/>
                        <a:pt x="104" y="5065"/>
                      </a:cubicBezTo>
                      <a:lnTo>
                        <a:pt x="104" y="5075"/>
                      </a:lnTo>
                      <a:lnTo>
                        <a:pt x="104" y="5086"/>
                      </a:lnTo>
                      <a:lnTo>
                        <a:pt x="105" y="5100"/>
                      </a:lnTo>
                      <a:lnTo>
                        <a:pt x="111" y="5163"/>
                      </a:lnTo>
                      <a:cubicBezTo>
                        <a:pt x="125" y="5329"/>
                        <a:pt x="139" y="5500"/>
                        <a:pt x="156" y="5682"/>
                      </a:cubicBezTo>
                      <a:cubicBezTo>
                        <a:pt x="175" y="5886"/>
                        <a:pt x="198" y="6084"/>
                        <a:pt x="219" y="6279"/>
                      </a:cubicBezTo>
                      <a:lnTo>
                        <a:pt x="245" y="6510"/>
                      </a:lnTo>
                      <a:lnTo>
                        <a:pt x="257" y="6608"/>
                      </a:lnTo>
                      <a:cubicBezTo>
                        <a:pt x="264" y="6658"/>
                        <a:pt x="270" y="6709"/>
                        <a:pt x="277" y="6758"/>
                      </a:cubicBezTo>
                      <a:lnTo>
                        <a:pt x="278" y="6770"/>
                      </a:lnTo>
                      <a:lnTo>
                        <a:pt x="278" y="6781"/>
                      </a:lnTo>
                      <a:cubicBezTo>
                        <a:pt x="661" y="9843"/>
                        <a:pt x="1552" y="14272"/>
                        <a:pt x="3608" y="19303"/>
                      </a:cubicBezTo>
                      <a:lnTo>
                        <a:pt x="29333" y="19303"/>
                      </a:lnTo>
                      <a:lnTo>
                        <a:pt x="29335" y="0"/>
                      </a:ln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9" name="Google Shape;10279;p134"/>
                <p:cNvSpPr/>
                <p:nvPr/>
              </p:nvSpPr>
              <p:spPr>
                <a:xfrm>
                  <a:off x="6882243" y="2412957"/>
                  <a:ext cx="141211" cy="171743"/>
                </a:xfrm>
                <a:custGeom>
                  <a:avLst/>
                  <a:gdLst/>
                  <a:ahLst/>
                  <a:cxnLst/>
                  <a:rect l="l" t="t" r="r" b="b"/>
                  <a:pathLst>
                    <a:path w="23934" h="29109" extrusionOk="0">
                      <a:moveTo>
                        <a:pt x="0" y="1"/>
                      </a:moveTo>
                      <a:cubicBezTo>
                        <a:pt x="2303" y="4529"/>
                        <a:pt x="5584" y="9356"/>
                        <a:pt x="10256" y="14001"/>
                      </a:cubicBezTo>
                      <a:cubicBezTo>
                        <a:pt x="13309" y="17038"/>
                        <a:pt x="15593" y="20534"/>
                        <a:pt x="17039" y="24391"/>
                      </a:cubicBezTo>
                      <a:cubicBezTo>
                        <a:pt x="17307" y="25104"/>
                        <a:pt x="17527" y="25832"/>
                        <a:pt x="17698" y="26573"/>
                      </a:cubicBezTo>
                      <a:cubicBezTo>
                        <a:pt x="18040" y="28049"/>
                        <a:pt x="19333" y="29108"/>
                        <a:pt x="20850" y="29108"/>
                      </a:cubicBezTo>
                      <a:lnTo>
                        <a:pt x="23933" y="29108"/>
                      </a:lnTo>
                      <a:lnTo>
                        <a:pt x="23933" y="1"/>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0" name="Google Shape;10280;p134"/>
                <p:cNvSpPr/>
                <p:nvPr/>
              </p:nvSpPr>
              <p:spPr>
                <a:xfrm>
                  <a:off x="6854637" y="2107680"/>
                  <a:ext cx="168817" cy="145128"/>
                </a:xfrm>
                <a:custGeom>
                  <a:avLst/>
                  <a:gdLst/>
                  <a:ahLst/>
                  <a:cxnLst/>
                  <a:rect l="l" t="t" r="r" b="b"/>
                  <a:pathLst>
                    <a:path w="28613" h="24598" extrusionOk="0">
                      <a:moveTo>
                        <a:pt x="28612" y="1"/>
                      </a:moveTo>
                      <a:cubicBezTo>
                        <a:pt x="14512" y="876"/>
                        <a:pt x="2911" y="11138"/>
                        <a:pt x="1" y="24597"/>
                      </a:cubicBezTo>
                      <a:lnTo>
                        <a:pt x="28612" y="24597"/>
                      </a:lnTo>
                      <a:lnTo>
                        <a:pt x="28612" y="1"/>
                      </a:lnTo>
                      <a:close/>
                    </a:path>
                  </a:pathLst>
                </a:custGeom>
                <a:solidFill>
                  <a:srgbClr val="8FA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1" name="Google Shape;10281;p134"/>
                <p:cNvSpPr/>
                <p:nvPr/>
              </p:nvSpPr>
              <p:spPr>
                <a:xfrm>
                  <a:off x="7046588" y="2412957"/>
                  <a:ext cx="141205" cy="171743"/>
                </a:xfrm>
                <a:custGeom>
                  <a:avLst/>
                  <a:gdLst/>
                  <a:ahLst/>
                  <a:cxnLst/>
                  <a:rect l="l" t="t" r="r" b="b"/>
                  <a:pathLst>
                    <a:path w="23933" h="29109" extrusionOk="0">
                      <a:moveTo>
                        <a:pt x="0" y="1"/>
                      </a:moveTo>
                      <a:lnTo>
                        <a:pt x="0" y="29108"/>
                      </a:lnTo>
                      <a:lnTo>
                        <a:pt x="3084" y="29108"/>
                      </a:lnTo>
                      <a:cubicBezTo>
                        <a:pt x="4600" y="29108"/>
                        <a:pt x="5893" y="28049"/>
                        <a:pt x="6235" y="26573"/>
                      </a:cubicBezTo>
                      <a:cubicBezTo>
                        <a:pt x="6407" y="25832"/>
                        <a:pt x="6627" y="25104"/>
                        <a:pt x="6894" y="24391"/>
                      </a:cubicBezTo>
                      <a:cubicBezTo>
                        <a:pt x="8341" y="20534"/>
                        <a:pt x="10622" y="17038"/>
                        <a:pt x="13678" y="14001"/>
                      </a:cubicBezTo>
                      <a:cubicBezTo>
                        <a:pt x="18349" y="9356"/>
                        <a:pt x="21630" y="4529"/>
                        <a:pt x="23933" y="1"/>
                      </a:cubicBezTo>
                      <a:close/>
                    </a:path>
                  </a:pathLst>
                </a:custGeom>
                <a:solidFill>
                  <a:srgbClr val="374F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10282" name="Google Shape;10282;p134"/>
          <p:cNvGrpSpPr/>
          <p:nvPr/>
        </p:nvGrpSpPr>
        <p:grpSpPr>
          <a:xfrm>
            <a:off x="5780185" y="1862968"/>
            <a:ext cx="671358" cy="671358"/>
            <a:chOff x="6535625" y="760425"/>
            <a:chExt cx="1665900" cy="1665900"/>
          </a:xfrm>
        </p:grpSpPr>
        <p:sp>
          <p:nvSpPr>
            <p:cNvPr id="10283" name="Google Shape;10283;p134"/>
            <p:cNvSpPr/>
            <p:nvPr/>
          </p:nvSpPr>
          <p:spPr>
            <a:xfrm>
              <a:off x="6535625" y="760425"/>
              <a:ext cx="1665900" cy="16659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4" name="Google Shape;10284;p134"/>
            <p:cNvSpPr/>
            <p:nvPr/>
          </p:nvSpPr>
          <p:spPr>
            <a:xfrm>
              <a:off x="6713675" y="1116525"/>
              <a:ext cx="1309800" cy="13098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5" name="Google Shape;10285;p134"/>
            <p:cNvSpPr/>
            <p:nvPr/>
          </p:nvSpPr>
          <p:spPr>
            <a:xfrm>
              <a:off x="6831275" y="1351725"/>
              <a:ext cx="1074600" cy="1074600"/>
            </a:xfrm>
            <a:prstGeom prst="ellipse">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6" name="Google Shape;10286;p134"/>
            <p:cNvSpPr/>
            <p:nvPr/>
          </p:nvSpPr>
          <p:spPr>
            <a:xfrm>
              <a:off x="6942425" y="1574025"/>
              <a:ext cx="852300" cy="852300"/>
            </a:xfrm>
            <a:prstGeom prst="ellipse">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87" name="Google Shape;10287;p134"/>
          <p:cNvGrpSpPr/>
          <p:nvPr/>
        </p:nvGrpSpPr>
        <p:grpSpPr>
          <a:xfrm>
            <a:off x="717002" y="3531368"/>
            <a:ext cx="1340789" cy="640830"/>
            <a:chOff x="238125" y="1151100"/>
            <a:chExt cx="7139450" cy="3412300"/>
          </a:xfrm>
        </p:grpSpPr>
        <p:sp>
          <p:nvSpPr>
            <p:cNvPr id="10288" name="Google Shape;10288;p134"/>
            <p:cNvSpPr/>
            <p:nvPr/>
          </p:nvSpPr>
          <p:spPr>
            <a:xfrm>
              <a:off x="3468350" y="4223875"/>
              <a:ext cx="679000" cy="339525"/>
            </a:xfrm>
            <a:custGeom>
              <a:avLst/>
              <a:gdLst/>
              <a:ahLst/>
              <a:cxnLst/>
              <a:rect l="l" t="t" r="r" b="b"/>
              <a:pathLst>
                <a:path w="27160" h="13581" extrusionOk="0">
                  <a:moveTo>
                    <a:pt x="13580" y="1"/>
                  </a:moveTo>
                  <a:cubicBezTo>
                    <a:pt x="6083" y="1"/>
                    <a:pt x="0" y="6077"/>
                    <a:pt x="0" y="13580"/>
                  </a:cubicBezTo>
                  <a:lnTo>
                    <a:pt x="27159" y="13580"/>
                  </a:lnTo>
                  <a:cubicBezTo>
                    <a:pt x="27159" y="6077"/>
                    <a:pt x="21083" y="1"/>
                    <a:pt x="1358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9" name="Google Shape;10289;p134"/>
            <p:cNvSpPr/>
            <p:nvPr/>
          </p:nvSpPr>
          <p:spPr>
            <a:xfrm>
              <a:off x="3730250" y="3276125"/>
              <a:ext cx="147275" cy="956575"/>
            </a:xfrm>
            <a:custGeom>
              <a:avLst/>
              <a:gdLst/>
              <a:ahLst/>
              <a:cxnLst/>
              <a:rect l="l" t="t" r="r" b="b"/>
              <a:pathLst>
                <a:path w="5891" h="38263" extrusionOk="0">
                  <a:moveTo>
                    <a:pt x="3276" y="0"/>
                  </a:moveTo>
                  <a:lnTo>
                    <a:pt x="0" y="38263"/>
                  </a:lnTo>
                  <a:lnTo>
                    <a:pt x="5890" y="38194"/>
                  </a:lnTo>
                  <a:lnTo>
                    <a:pt x="327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0" name="Google Shape;10290;p134"/>
            <p:cNvSpPr/>
            <p:nvPr/>
          </p:nvSpPr>
          <p:spPr>
            <a:xfrm>
              <a:off x="3796275" y="3875600"/>
              <a:ext cx="839350" cy="630550"/>
            </a:xfrm>
            <a:custGeom>
              <a:avLst/>
              <a:gdLst/>
              <a:ahLst/>
              <a:cxnLst/>
              <a:rect l="l" t="t" r="r" b="b"/>
              <a:pathLst>
                <a:path w="33574" h="25222" extrusionOk="0">
                  <a:moveTo>
                    <a:pt x="32291" y="1"/>
                  </a:moveTo>
                  <a:lnTo>
                    <a:pt x="1" y="23463"/>
                  </a:lnTo>
                  <a:lnTo>
                    <a:pt x="1277" y="25222"/>
                  </a:lnTo>
                  <a:lnTo>
                    <a:pt x="33574" y="1759"/>
                  </a:lnTo>
                  <a:lnTo>
                    <a:pt x="3229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1" name="Google Shape;10291;p134"/>
            <p:cNvSpPr/>
            <p:nvPr/>
          </p:nvSpPr>
          <p:spPr>
            <a:xfrm>
              <a:off x="6240475" y="3130600"/>
              <a:ext cx="1137100" cy="1432800"/>
            </a:xfrm>
            <a:custGeom>
              <a:avLst/>
              <a:gdLst/>
              <a:ahLst/>
              <a:cxnLst/>
              <a:rect l="l" t="t" r="r" b="b"/>
              <a:pathLst>
                <a:path w="45484" h="57312" extrusionOk="0">
                  <a:moveTo>
                    <a:pt x="30704" y="0"/>
                  </a:moveTo>
                  <a:lnTo>
                    <a:pt x="0" y="13745"/>
                  </a:lnTo>
                  <a:cubicBezTo>
                    <a:pt x="6979" y="27270"/>
                    <a:pt x="11042" y="42111"/>
                    <a:pt x="11917" y="57311"/>
                  </a:cubicBezTo>
                  <a:lnTo>
                    <a:pt x="45484" y="57311"/>
                  </a:lnTo>
                  <a:cubicBezTo>
                    <a:pt x="44594" y="37118"/>
                    <a:pt x="39525" y="17683"/>
                    <a:pt x="3070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2" name="Google Shape;10292;p134"/>
            <p:cNvSpPr/>
            <p:nvPr/>
          </p:nvSpPr>
          <p:spPr>
            <a:xfrm>
              <a:off x="5243900" y="1696775"/>
              <a:ext cx="1764175" cy="1777475"/>
            </a:xfrm>
            <a:custGeom>
              <a:avLst/>
              <a:gdLst/>
              <a:ahLst/>
              <a:cxnLst/>
              <a:rect l="l" t="t" r="r" b="b"/>
              <a:pathLst>
                <a:path w="70567" h="71099" extrusionOk="0">
                  <a:moveTo>
                    <a:pt x="18573" y="1"/>
                  </a:moveTo>
                  <a:lnTo>
                    <a:pt x="0" y="28008"/>
                  </a:lnTo>
                  <a:cubicBezTo>
                    <a:pt x="16938" y="38505"/>
                    <a:pt x="30711" y="53395"/>
                    <a:pt x="39863" y="71098"/>
                  </a:cubicBezTo>
                  <a:lnTo>
                    <a:pt x="70567" y="57353"/>
                  </a:lnTo>
                  <a:cubicBezTo>
                    <a:pt x="63753" y="43719"/>
                    <a:pt x="54712" y="31125"/>
                    <a:pt x="43629" y="20042"/>
                  </a:cubicBezTo>
                  <a:cubicBezTo>
                    <a:pt x="36049" y="12449"/>
                    <a:pt x="27642" y="5725"/>
                    <a:pt x="1857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3" name="Google Shape;10293;p134"/>
            <p:cNvSpPr/>
            <p:nvPr/>
          </p:nvSpPr>
          <p:spPr>
            <a:xfrm>
              <a:off x="3812150" y="1151100"/>
              <a:ext cx="1896075" cy="1245900"/>
            </a:xfrm>
            <a:custGeom>
              <a:avLst/>
              <a:gdLst/>
              <a:ahLst/>
              <a:cxnLst/>
              <a:rect l="l" t="t" r="r" b="b"/>
              <a:pathLst>
                <a:path w="75843" h="49836" extrusionOk="0">
                  <a:moveTo>
                    <a:pt x="0" y="0"/>
                  </a:moveTo>
                  <a:lnTo>
                    <a:pt x="0" y="33518"/>
                  </a:lnTo>
                  <a:cubicBezTo>
                    <a:pt x="20987" y="33552"/>
                    <a:pt x="40615" y="39518"/>
                    <a:pt x="57270" y="49835"/>
                  </a:cubicBezTo>
                  <a:lnTo>
                    <a:pt x="75843" y="21828"/>
                  </a:lnTo>
                  <a:cubicBezTo>
                    <a:pt x="53339" y="7641"/>
                    <a:pt x="27256" y="28"/>
                    <a:pt x="0"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4" name="Google Shape;10294;p134"/>
            <p:cNvSpPr/>
            <p:nvPr/>
          </p:nvSpPr>
          <p:spPr>
            <a:xfrm>
              <a:off x="1910550" y="1151100"/>
              <a:ext cx="1901625" cy="1244175"/>
            </a:xfrm>
            <a:custGeom>
              <a:avLst/>
              <a:gdLst/>
              <a:ahLst/>
              <a:cxnLst/>
              <a:rect l="l" t="t" r="r" b="b"/>
              <a:pathLst>
                <a:path w="76065" h="49767" extrusionOk="0">
                  <a:moveTo>
                    <a:pt x="75892" y="0"/>
                  </a:moveTo>
                  <a:cubicBezTo>
                    <a:pt x="48629" y="0"/>
                    <a:pt x="22525" y="7579"/>
                    <a:pt x="1" y="21745"/>
                  </a:cubicBezTo>
                  <a:lnTo>
                    <a:pt x="18574" y="49766"/>
                  </a:lnTo>
                  <a:cubicBezTo>
                    <a:pt x="35250" y="39463"/>
                    <a:pt x="54898" y="33518"/>
                    <a:pt x="75892" y="33518"/>
                  </a:cubicBezTo>
                  <a:lnTo>
                    <a:pt x="76064" y="33518"/>
                  </a:lnTo>
                  <a:lnTo>
                    <a:pt x="76064"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5" name="Google Shape;10295;p134"/>
            <p:cNvSpPr/>
            <p:nvPr/>
          </p:nvSpPr>
          <p:spPr>
            <a:xfrm>
              <a:off x="608475" y="1694725"/>
              <a:ext cx="1766425" cy="1778150"/>
            </a:xfrm>
            <a:custGeom>
              <a:avLst/>
              <a:gdLst/>
              <a:ahLst/>
              <a:cxnLst/>
              <a:rect l="l" t="t" r="r" b="b"/>
              <a:pathLst>
                <a:path w="70657" h="71126" extrusionOk="0">
                  <a:moveTo>
                    <a:pt x="52084" y="0"/>
                  </a:moveTo>
                  <a:cubicBezTo>
                    <a:pt x="42959" y="5745"/>
                    <a:pt x="34518" y="12490"/>
                    <a:pt x="26904" y="20124"/>
                  </a:cubicBezTo>
                  <a:cubicBezTo>
                    <a:pt x="15828" y="31194"/>
                    <a:pt x="6800" y="43759"/>
                    <a:pt x="0" y="57373"/>
                  </a:cubicBezTo>
                  <a:lnTo>
                    <a:pt x="30704" y="71125"/>
                  </a:lnTo>
                  <a:cubicBezTo>
                    <a:pt x="39870" y="53401"/>
                    <a:pt x="53677" y="38504"/>
                    <a:pt x="70657" y="28021"/>
                  </a:cubicBezTo>
                  <a:lnTo>
                    <a:pt x="5208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6" name="Google Shape;10296;p134"/>
            <p:cNvSpPr/>
            <p:nvPr/>
          </p:nvSpPr>
          <p:spPr>
            <a:xfrm>
              <a:off x="238125" y="3129050"/>
              <a:ext cx="1137975" cy="1434175"/>
            </a:xfrm>
            <a:custGeom>
              <a:avLst/>
              <a:gdLst/>
              <a:ahLst/>
              <a:cxnLst/>
              <a:rect l="l" t="t" r="r" b="b"/>
              <a:pathLst>
                <a:path w="45519" h="57367" extrusionOk="0">
                  <a:moveTo>
                    <a:pt x="14814" y="0"/>
                  </a:moveTo>
                  <a:cubicBezTo>
                    <a:pt x="5966" y="17697"/>
                    <a:pt x="890" y="37152"/>
                    <a:pt x="0" y="57366"/>
                  </a:cubicBezTo>
                  <a:lnTo>
                    <a:pt x="33566" y="57366"/>
                  </a:lnTo>
                  <a:cubicBezTo>
                    <a:pt x="34442" y="42152"/>
                    <a:pt x="38511" y="27283"/>
                    <a:pt x="45518" y="13745"/>
                  </a:cubicBezTo>
                  <a:lnTo>
                    <a:pt x="14814"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7" name="Google Shape;10297;p134"/>
            <p:cNvSpPr/>
            <p:nvPr/>
          </p:nvSpPr>
          <p:spPr>
            <a:xfrm>
              <a:off x="1924656" y="1941325"/>
              <a:ext cx="3773110" cy="1646329"/>
            </a:xfrm>
            <a:custGeom>
              <a:avLst/>
              <a:gdLst/>
              <a:ahLst/>
              <a:cxnLst/>
              <a:rect l="l" t="t" r="r" b="b"/>
              <a:pathLst>
                <a:path w="148183" h="64657" extrusionOk="0">
                  <a:moveTo>
                    <a:pt x="74043" y="1"/>
                  </a:moveTo>
                  <a:cubicBezTo>
                    <a:pt x="45518" y="1"/>
                    <a:pt x="19504" y="10966"/>
                    <a:pt x="0" y="28932"/>
                  </a:cubicBezTo>
                  <a:lnTo>
                    <a:pt x="35732" y="64657"/>
                  </a:lnTo>
                  <a:cubicBezTo>
                    <a:pt x="45553" y="54774"/>
                    <a:pt x="59167" y="48663"/>
                    <a:pt x="74208" y="48663"/>
                  </a:cubicBezTo>
                  <a:cubicBezTo>
                    <a:pt x="89215" y="48663"/>
                    <a:pt x="102788" y="54739"/>
                    <a:pt x="112623" y="64567"/>
                  </a:cubicBezTo>
                  <a:lnTo>
                    <a:pt x="148182" y="29008"/>
                  </a:lnTo>
                  <a:cubicBezTo>
                    <a:pt x="128671" y="11008"/>
                    <a:pt x="102623" y="1"/>
                    <a:pt x="7404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8" name="Google Shape;10298;p134"/>
            <p:cNvSpPr/>
            <p:nvPr/>
          </p:nvSpPr>
          <p:spPr>
            <a:xfrm>
              <a:off x="1028863" y="2678027"/>
              <a:ext cx="1805597" cy="1885320"/>
            </a:xfrm>
            <a:custGeom>
              <a:avLst/>
              <a:gdLst/>
              <a:ahLst/>
              <a:cxnLst/>
              <a:rect l="l" t="t" r="r" b="b"/>
              <a:pathLst>
                <a:path w="70912" h="74043" extrusionOk="0">
                  <a:moveTo>
                    <a:pt x="35180" y="0"/>
                  </a:moveTo>
                  <a:cubicBezTo>
                    <a:pt x="14925" y="18642"/>
                    <a:pt x="1697" y="44814"/>
                    <a:pt x="0" y="74042"/>
                  </a:cubicBezTo>
                  <a:lnTo>
                    <a:pt x="55077" y="74042"/>
                  </a:lnTo>
                  <a:cubicBezTo>
                    <a:pt x="55077" y="59084"/>
                    <a:pt x="61118" y="45545"/>
                    <a:pt x="70912" y="35725"/>
                  </a:cubicBezTo>
                  <a:lnTo>
                    <a:pt x="35180"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9" name="Google Shape;10299;p134"/>
            <p:cNvSpPr/>
            <p:nvPr/>
          </p:nvSpPr>
          <p:spPr>
            <a:xfrm>
              <a:off x="4792190" y="2679937"/>
              <a:ext cx="1798951" cy="1883410"/>
            </a:xfrm>
            <a:custGeom>
              <a:avLst/>
              <a:gdLst/>
              <a:ahLst/>
              <a:cxnLst/>
              <a:rect l="l" t="t" r="r" b="b"/>
              <a:pathLst>
                <a:path w="70651" h="73968" extrusionOk="0">
                  <a:moveTo>
                    <a:pt x="35567" y="1"/>
                  </a:moveTo>
                  <a:lnTo>
                    <a:pt x="1" y="35560"/>
                  </a:lnTo>
                  <a:cubicBezTo>
                    <a:pt x="9836" y="45388"/>
                    <a:pt x="15912" y="58967"/>
                    <a:pt x="15912" y="73967"/>
                  </a:cubicBezTo>
                  <a:lnTo>
                    <a:pt x="70650" y="73967"/>
                  </a:lnTo>
                  <a:cubicBezTo>
                    <a:pt x="68954" y="44795"/>
                    <a:pt x="55767" y="18643"/>
                    <a:pt x="3556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00" name="Google Shape;10300;p134"/>
          <p:cNvGrpSpPr/>
          <p:nvPr/>
        </p:nvGrpSpPr>
        <p:grpSpPr>
          <a:xfrm>
            <a:off x="5584225" y="2734649"/>
            <a:ext cx="985357" cy="585764"/>
            <a:chOff x="5145061" y="2881789"/>
            <a:chExt cx="1107641" cy="658458"/>
          </a:xfrm>
        </p:grpSpPr>
        <p:grpSp>
          <p:nvGrpSpPr>
            <p:cNvPr id="10301" name="Google Shape;10301;p134"/>
            <p:cNvGrpSpPr/>
            <p:nvPr/>
          </p:nvGrpSpPr>
          <p:grpSpPr>
            <a:xfrm>
              <a:off x="5722989" y="3244587"/>
              <a:ext cx="529713" cy="295659"/>
              <a:chOff x="5722989" y="3244587"/>
              <a:chExt cx="529713" cy="295659"/>
            </a:xfrm>
          </p:grpSpPr>
          <p:sp>
            <p:nvSpPr>
              <p:cNvPr id="10302" name="Google Shape;10302;p134"/>
              <p:cNvSpPr/>
              <p:nvPr/>
            </p:nvSpPr>
            <p:spPr>
              <a:xfrm>
                <a:off x="5722989" y="3244587"/>
                <a:ext cx="341346" cy="295659"/>
              </a:xfrm>
              <a:custGeom>
                <a:avLst/>
                <a:gdLst/>
                <a:ahLst/>
                <a:cxnLst/>
                <a:rect l="l" t="t" r="r" b="b"/>
                <a:pathLst>
                  <a:path w="2576195" h="2231390" extrusionOk="0">
                    <a:moveTo>
                      <a:pt x="1288021" y="0"/>
                    </a:moveTo>
                    <a:lnTo>
                      <a:pt x="0" y="2230932"/>
                    </a:lnTo>
                    <a:lnTo>
                      <a:pt x="2576042" y="2230932"/>
                    </a:lnTo>
                    <a:lnTo>
                      <a:pt x="1288021" y="0"/>
                    </a:lnTo>
                    <a:close/>
                  </a:path>
                </a:pathLst>
              </a:custGeom>
              <a:solidFill>
                <a:srgbClr val="869FB2"/>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10303" name="Google Shape;10303;p134"/>
              <p:cNvSpPr/>
              <p:nvPr/>
            </p:nvSpPr>
            <p:spPr>
              <a:xfrm>
                <a:off x="6035543" y="3298113"/>
                <a:ext cx="217159" cy="224928"/>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869FB2"/>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10304" name="Google Shape;10304;p134"/>
            <p:cNvGrpSpPr/>
            <p:nvPr/>
          </p:nvGrpSpPr>
          <p:grpSpPr>
            <a:xfrm>
              <a:off x="5145061" y="3244587"/>
              <a:ext cx="536807" cy="295659"/>
              <a:chOff x="5145061" y="3244587"/>
              <a:chExt cx="536807" cy="295659"/>
            </a:xfrm>
          </p:grpSpPr>
          <p:sp>
            <p:nvSpPr>
              <p:cNvPr id="10305" name="Google Shape;10305;p134"/>
              <p:cNvSpPr/>
              <p:nvPr/>
            </p:nvSpPr>
            <p:spPr>
              <a:xfrm>
                <a:off x="5340522" y="3244587"/>
                <a:ext cx="341346" cy="295659"/>
              </a:xfrm>
              <a:custGeom>
                <a:avLst/>
                <a:gdLst/>
                <a:ahLst/>
                <a:cxnLst/>
                <a:rect l="l" t="t" r="r" b="b"/>
                <a:pathLst>
                  <a:path w="2576195" h="2231390" extrusionOk="0">
                    <a:moveTo>
                      <a:pt x="1288034" y="0"/>
                    </a:moveTo>
                    <a:lnTo>
                      <a:pt x="0" y="2230920"/>
                    </a:lnTo>
                    <a:lnTo>
                      <a:pt x="2576055" y="2230920"/>
                    </a:lnTo>
                    <a:lnTo>
                      <a:pt x="1288034" y="0"/>
                    </a:lnTo>
                    <a:close/>
                  </a:path>
                </a:pathLst>
              </a:custGeom>
              <a:solidFill>
                <a:srgbClr val="5F7D95"/>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10306" name="Google Shape;10306;p134"/>
              <p:cNvSpPr/>
              <p:nvPr/>
            </p:nvSpPr>
            <p:spPr>
              <a:xfrm flipH="1">
                <a:off x="5145061" y="3298599"/>
                <a:ext cx="217159" cy="224928"/>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5F7D95"/>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10307" name="Google Shape;10307;p134"/>
            <p:cNvGrpSpPr/>
            <p:nvPr/>
          </p:nvGrpSpPr>
          <p:grpSpPr>
            <a:xfrm>
              <a:off x="5341327" y="2898245"/>
              <a:ext cx="532309" cy="614891"/>
              <a:chOff x="5341327" y="2898245"/>
              <a:chExt cx="532309" cy="614891"/>
            </a:xfrm>
          </p:grpSpPr>
          <p:sp>
            <p:nvSpPr>
              <p:cNvPr id="10308" name="Google Shape;10308;p134"/>
              <p:cNvSpPr/>
              <p:nvPr/>
            </p:nvSpPr>
            <p:spPr>
              <a:xfrm>
                <a:off x="5532290" y="3217476"/>
                <a:ext cx="341346" cy="295659"/>
              </a:xfrm>
              <a:custGeom>
                <a:avLst/>
                <a:gdLst/>
                <a:ahLst/>
                <a:cxnLst/>
                <a:rect l="l" t="t" r="r" b="b"/>
                <a:pathLst>
                  <a:path w="2576195" h="2231390" extrusionOk="0">
                    <a:moveTo>
                      <a:pt x="2576042" y="0"/>
                    </a:moveTo>
                    <a:lnTo>
                      <a:pt x="0" y="0"/>
                    </a:lnTo>
                    <a:lnTo>
                      <a:pt x="1288021" y="2230920"/>
                    </a:lnTo>
                    <a:lnTo>
                      <a:pt x="2576042" y="0"/>
                    </a:lnTo>
                    <a:close/>
                  </a:path>
                </a:pathLst>
              </a:custGeom>
              <a:solidFill>
                <a:srgbClr val="E3E9ED"/>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10309" name="Google Shape;10309;p134"/>
              <p:cNvSpPr/>
              <p:nvPr/>
            </p:nvSpPr>
            <p:spPr>
              <a:xfrm flipH="1">
                <a:off x="5341327" y="2898245"/>
                <a:ext cx="217159" cy="334508"/>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E3E9E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10310" name="Google Shape;10310;p134"/>
            <p:cNvGrpSpPr/>
            <p:nvPr/>
          </p:nvGrpSpPr>
          <p:grpSpPr>
            <a:xfrm>
              <a:off x="5532290" y="2881789"/>
              <a:ext cx="620516" cy="305456"/>
              <a:chOff x="5532290" y="2881789"/>
              <a:chExt cx="620516" cy="305456"/>
            </a:xfrm>
          </p:grpSpPr>
          <p:sp>
            <p:nvSpPr>
              <p:cNvPr id="10311" name="Google Shape;10311;p134"/>
              <p:cNvSpPr/>
              <p:nvPr/>
            </p:nvSpPr>
            <p:spPr>
              <a:xfrm>
                <a:off x="5532290" y="2891586"/>
                <a:ext cx="341346" cy="295659"/>
              </a:xfrm>
              <a:custGeom>
                <a:avLst/>
                <a:gdLst/>
                <a:ahLst/>
                <a:cxnLst/>
                <a:rect l="l" t="t" r="r" b="b"/>
                <a:pathLst>
                  <a:path w="2576195" h="2231390" extrusionOk="0">
                    <a:moveTo>
                      <a:pt x="1288021" y="0"/>
                    </a:moveTo>
                    <a:lnTo>
                      <a:pt x="0" y="2230920"/>
                    </a:lnTo>
                    <a:lnTo>
                      <a:pt x="2576042" y="2230920"/>
                    </a:lnTo>
                    <a:lnTo>
                      <a:pt x="1288021" y="0"/>
                    </a:lnTo>
                    <a:close/>
                  </a:path>
                </a:pathLst>
              </a:custGeom>
              <a:solidFill>
                <a:srgbClr val="435D74"/>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10312" name="Google Shape;10312;p134"/>
              <p:cNvSpPr/>
              <p:nvPr/>
            </p:nvSpPr>
            <p:spPr>
              <a:xfrm>
                <a:off x="5837311" y="2881789"/>
                <a:ext cx="315495" cy="288369"/>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435D7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grpSp>
        <p:nvGrpSpPr>
          <p:cNvPr id="10313" name="Google Shape;10313;p134"/>
          <p:cNvGrpSpPr/>
          <p:nvPr/>
        </p:nvGrpSpPr>
        <p:grpSpPr>
          <a:xfrm>
            <a:off x="8163148" y="3526707"/>
            <a:ext cx="269068" cy="645491"/>
            <a:chOff x="7026852" y="3311869"/>
            <a:chExt cx="434331" cy="1041954"/>
          </a:xfrm>
        </p:grpSpPr>
        <p:sp>
          <p:nvSpPr>
            <p:cNvPr id="10314" name="Google Shape;10314;p134"/>
            <p:cNvSpPr/>
            <p:nvPr/>
          </p:nvSpPr>
          <p:spPr>
            <a:xfrm>
              <a:off x="7026852" y="3311869"/>
              <a:ext cx="434331" cy="847405"/>
            </a:xfrm>
            <a:custGeom>
              <a:avLst/>
              <a:gdLst/>
              <a:ahLst/>
              <a:cxnLst/>
              <a:rect l="l" t="t" r="r" b="b"/>
              <a:pathLst>
                <a:path w="16734" h="32649" extrusionOk="0">
                  <a:moveTo>
                    <a:pt x="8369" y="0"/>
                  </a:moveTo>
                  <a:cubicBezTo>
                    <a:pt x="3747" y="0"/>
                    <a:pt x="1" y="3747"/>
                    <a:pt x="1" y="8366"/>
                  </a:cubicBezTo>
                  <a:lnTo>
                    <a:pt x="1" y="32649"/>
                  </a:lnTo>
                  <a:lnTo>
                    <a:pt x="16734" y="32649"/>
                  </a:lnTo>
                  <a:lnTo>
                    <a:pt x="16734" y="8366"/>
                  </a:lnTo>
                  <a:cubicBezTo>
                    <a:pt x="16734" y="3744"/>
                    <a:pt x="12987" y="0"/>
                    <a:pt x="836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5" name="Google Shape;10315;p134"/>
            <p:cNvSpPr/>
            <p:nvPr/>
          </p:nvSpPr>
          <p:spPr>
            <a:xfrm>
              <a:off x="7082395" y="3359392"/>
              <a:ext cx="323321" cy="323321"/>
            </a:xfrm>
            <a:custGeom>
              <a:avLst/>
              <a:gdLst/>
              <a:ahLst/>
              <a:cxnLst/>
              <a:rect l="l" t="t" r="r" b="b"/>
              <a:pathLst>
                <a:path w="12457" h="12457" extrusionOk="0">
                  <a:moveTo>
                    <a:pt x="6229" y="1"/>
                  </a:moveTo>
                  <a:cubicBezTo>
                    <a:pt x="2788" y="1"/>
                    <a:pt x="1" y="2788"/>
                    <a:pt x="1" y="6229"/>
                  </a:cubicBezTo>
                  <a:cubicBezTo>
                    <a:pt x="1" y="9670"/>
                    <a:pt x="2788" y="12457"/>
                    <a:pt x="6229" y="12457"/>
                  </a:cubicBezTo>
                  <a:cubicBezTo>
                    <a:pt x="9666" y="12457"/>
                    <a:pt x="12457" y="9670"/>
                    <a:pt x="12457" y="6229"/>
                  </a:cubicBezTo>
                  <a:cubicBezTo>
                    <a:pt x="12457" y="2788"/>
                    <a:pt x="9666" y="1"/>
                    <a:pt x="6229"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6" name="Google Shape;10316;p134"/>
            <p:cNvSpPr/>
            <p:nvPr/>
          </p:nvSpPr>
          <p:spPr>
            <a:xfrm>
              <a:off x="7026852" y="4159239"/>
              <a:ext cx="434331" cy="194585"/>
            </a:xfrm>
            <a:custGeom>
              <a:avLst/>
              <a:gdLst/>
              <a:ahLst/>
              <a:cxnLst/>
              <a:rect l="l" t="t" r="r" b="b"/>
              <a:pathLst>
                <a:path w="16734" h="7497" extrusionOk="0">
                  <a:moveTo>
                    <a:pt x="1" y="1"/>
                  </a:moveTo>
                  <a:lnTo>
                    <a:pt x="8369" y="7496"/>
                  </a:lnTo>
                  <a:lnTo>
                    <a:pt x="1673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17" name="Google Shape;10317;p134"/>
          <p:cNvGrpSpPr/>
          <p:nvPr/>
        </p:nvGrpSpPr>
        <p:grpSpPr>
          <a:xfrm>
            <a:off x="6179729" y="3565945"/>
            <a:ext cx="293882" cy="293836"/>
            <a:chOff x="4873519" y="3311869"/>
            <a:chExt cx="499374" cy="499296"/>
          </a:xfrm>
        </p:grpSpPr>
        <p:sp>
          <p:nvSpPr>
            <p:cNvPr id="10318" name="Google Shape;10318;p134"/>
            <p:cNvSpPr/>
            <p:nvPr/>
          </p:nvSpPr>
          <p:spPr>
            <a:xfrm>
              <a:off x="4873519" y="3311869"/>
              <a:ext cx="499374" cy="499296"/>
            </a:xfrm>
            <a:custGeom>
              <a:avLst/>
              <a:gdLst/>
              <a:ahLst/>
              <a:cxnLst/>
              <a:rect l="l" t="t" r="r" b="b"/>
              <a:pathLst>
                <a:path w="19240" h="19237" extrusionOk="0">
                  <a:moveTo>
                    <a:pt x="1" y="0"/>
                  </a:moveTo>
                  <a:lnTo>
                    <a:pt x="1" y="9618"/>
                  </a:lnTo>
                  <a:cubicBezTo>
                    <a:pt x="1" y="14929"/>
                    <a:pt x="4308" y="19236"/>
                    <a:pt x="9619" y="19236"/>
                  </a:cubicBezTo>
                  <a:cubicBezTo>
                    <a:pt x="14933" y="19236"/>
                    <a:pt x="19240" y="14929"/>
                    <a:pt x="19240" y="9618"/>
                  </a:cubicBezTo>
                  <a:cubicBezTo>
                    <a:pt x="19240" y="4307"/>
                    <a:pt x="14933" y="0"/>
                    <a:pt x="961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9" name="Google Shape;10319;p134"/>
            <p:cNvSpPr/>
            <p:nvPr/>
          </p:nvSpPr>
          <p:spPr>
            <a:xfrm>
              <a:off x="4894620" y="3329830"/>
              <a:ext cx="202112" cy="182386"/>
            </a:xfrm>
            <a:custGeom>
              <a:avLst/>
              <a:gdLst/>
              <a:ahLst/>
              <a:cxnLst/>
              <a:rect l="l" t="t" r="r" b="b"/>
              <a:pathLst>
                <a:path w="7787" h="7027" extrusionOk="0">
                  <a:moveTo>
                    <a:pt x="0" y="1"/>
                  </a:moveTo>
                  <a:lnTo>
                    <a:pt x="0" y="7026"/>
                  </a:lnTo>
                  <a:lnTo>
                    <a:pt x="7787" y="1"/>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20" name="Google Shape;10320;p134"/>
          <p:cNvGrpSpPr/>
          <p:nvPr/>
        </p:nvGrpSpPr>
        <p:grpSpPr>
          <a:xfrm>
            <a:off x="6179729" y="3878316"/>
            <a:ext cx="293882" cy="293882"/>
            <a:chOff x="4873519" y="3875839"/>
            <a:chExt cx="499374" cy="499374"/>
          </a:xfrm>
        </p:grpSpPr>
        <p:sp>
          <p:nvSpPr>
            <p:cNvPr id="10321" name="Google Shape;10321;p134"/>
            <p:cNvSpPr/>
            <p:nvPr/>
          </p:nvSpPr>
          <p:spPr>
            <a:xfrm>
              <a:off x="4873519" y="3875839"/>
              <a:ext cx="499374" cy="499374"/>
            </a:xfrm>
            <a:custGeom>
              <a:avLst/>
              <a:gdLst/>
              <a:ahLst/>
              <a:cxnLst/>
              <a:rect l="l" t="t" r="r" b="b"/>
              <a:pathLst>
                <a:path w="19240" h="19240" extrusionOk="0">
                  <a:moveTo>
                    <a:pt x="1" y="1"/>
                  </a:moveTo>
                  <a:lnTo>
                    <a:pt x="1" y="9619"/>
                  </a:lnTo>
                  <a:cubicBezTo>
                    <a:pt x="1" y="14930"/>
                    <a:pt x="4308" y="19240"/>
                    <a:pt x="9619" y="19240"/>
                  </a:cubicBezTo>
                  <a:cubicBezTo>
                    <a:pt x="14933" y="19240"/>
                    <a:pt x="19240" y="14933"/>
                    <a:pt x="19240" y="9619"/>
                  </a:cubicBezTo>
                  <a:lnTo>
                    <a:pt x="19240"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2" name="Google Shape;10322;p134"/>
            <p:cNvSpPr/>
            <p:nvPr/>
          </p:nvSpPr>
          <p:spPr>
            <a:xfrm>
              <a:off x="4894620" y="3893826"/>
              <a:ext cx="202112" cy="182360"/>
            </a:xfrm>
            <a:custGeom>
              <a:avLst/>
              <a:gdLst/>
              <a:ahLst/>
              <a:cxnLst/>
              <a:rect l="l" t="t" r="r" b="b"/>
              <a:pathLst>
                <a:path w="7787" h="7026" extrusionOk="0">
                  <a:moveTo>
                    <a:pt x="0" y="0"/>
                  </a:moveTo>
                  <a:lnTo>
                    <a:pt x="0" y="7026"/>
                  </a:lnTo>
                  <a:lnTo>
                    <a:pt x="7787"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23" name="Google Shape;10323;p134"/>
          <p:cNvGrpSpPr/>
          <p:nvPr/>
        </p:nvGrpSpPr>
        <p:grpSpPr>
          <a:xfrm>
            <a:off x="2410256" y="1850269"/>
            <a:ext cx="698104" cy="698208"/>
            <a:chOff x="2565073" y="2075876"/>
            <a:chExt cx="672482" cy="672518"/>
          </a:xfrm>
        </p:grpSpPr>
        <p:sp>
          <p:nvSpPr>
            <p:cNvPr id="10324" name="Google Shape;10324;p134"/>
            <p:cNvSpPr/>
            <p:nvPr/>
          </p:nvSpPr>
          <p:spPr>
            <a:xfrm>
              <a:off x="2642193" y="2530650"/>
              <a:ext cx="419588" cy="217743"/>
            </a:xfrm>
            <a:custGeom>
              <a:avLst/>
              <a:gdLst/>
              <a:ahLst/>
              <a:cxnLst/>
              <a:rect l="l" t="t" r="r" b="b"/>
              <a:pathLst>
                <a:path w="130611" h="67780" extrusionOk="0">
                  <a:moveTo>
                    <a:pt x="28498" y="0"/>
                  </a:moveTo>
                  <a:cubicBezTo>
                    <a:pt x="24484" y="0"/>
                    <a:pt x="20456" y="1023"/>
                    <a:pt x="16802" y="3132"/>
                  </a:cubicBezTo>
                  <a:lnTo>
                    <a:pt x="16191" y="3487"/>
                  </a:lnTo>
                  <a:cubicBezTo>
                    <a:pt x="1795" y="11796"/>
                    <a:pt x="1" y="31826"/>
                    <a:pt x="12628" y="42639"/>
                  </a:cubicBezTo>
                  <a:cubicBezTo>
                    <a:pt x="28340" y="56094"/>
                    <a:pt x="48088" y="64970"/>
                    <a:pt x="69808" y="67207"/>
                  </a:cubicBezTo>
                  <a:cubicBezTo>
                    <a:pt x="70015" y="67227"/>
                    <a:pt x="70217" y="67252"/>
                    <a:pt x="70419" y="67271"/>
                  </a:cubicBezTo>
                  <a:cubicBezTo>
                    <a:pt x="70804" y="67306"/>
                    <a:pt x="71188" y="67345"/>
                    <a:pt x="71572" y="67375"/>
                  </a:cubicBezTo>
                  <a:cubicBezTo>
                    <a:pt x="72080" y="67419"/>
                    <a:pt x="72588" y="67464"/>
                    <a:pt x="73100" y="67498"/>
                  </a:cubicBezTo>
                  <a:lnTo>
                    <a:pt x="73440" y="67523"/>
                  </a:lnTo>
                  <a:cubicBezTo>
                    <a:pt x="75877" y="67694"/>
                    <a:pt x="78323" y="67780"/>
                    <a:pt x="80773" y="67780"/>
                  </a:cubicBezTo>
                  <a:cubicBezTo>
                    <a:pt x="97672" y="67780"/>
                    <a:pt x="114788" y="63683"/>
                    <a:pt x="130611" y="55083"/>
                  </a:cubicBezTo>
                  <a:lnTo>
                    <a:pt x="106348" y="13068"/>
                  </a:lnTo>
                  <a:cubicBezTo>
                    <a:pt x="98422" y="17162"/>
                    <a:pt x="89641" y="19287"/>
                    <a:pt x="80747" y="19287"/>
                  </a:cubicBezTo>
                  <a:cubicBezTo>
                    <a:pt x="79675" y="19287"/>
                    <a:pt x="78601" y="19256"/>
                    <a:pt x="77526" y="19194"/>
                  </a:cubicBezTo>
                  <a:cubicBezTo>
                    <a:pt x="77220" y="19174"/>
                    <a:pt x="76910" y="19149"/>
                    <a:pt x="76599" y="19130"/>
                  </a:cubicBezTo>
                  <a:cubicBezTo>
                    <a:pt x="76072" y="19090"/>
                    <a:pt x="75545" y="19051"/>
                    <a:pt x="75017" y="18997"/>
                  </a:cubicBezTo>
                  <a:cubicBezTo>
                    <a:pt x="74943" y="18992"/>
                    <a:pt x="74865" y="18982"/>
                    <a:pt x="74791" y="18972"/>
                  </a:cubicBezTo>
                  <a:cubicBezTo>
                    <a:pt x="73347" y="18819"/>
                    <a:pt x="71908" y="18612"/>
                    <a:pt x="70478" y="18351"/>
                  </a:cubicBezTo>
                  <a:cubicBezTo>
                    <a:pt x="70409" y="18336"/>
                    <a:pt x="70340" y="18331"/>
                    <a:pt x="70266" y="18317"/>
                  </a:cubicBezTo>
                  <a:cubicBezTo>
                    <a:pt x="60646" y="16518"/>
                    <a:pt x="51666" y="12220"/>
                    <a:pt x="44224" y="5857"/>
                  </a:cubicBezTo>
                  <a:cubicBezTo>
                    <a:pt x="39725" y="2011"/>
                    <a:pt x="34125" y="0"/>
                    <a:pt x="28498"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5" name="Google Shape;10325;p134"/>
            <p:cNvSpPr/>
            <p:nvPr/>
          </p:nvSpPr>
          <p:spPr>
            <a:xfrm>
              <a:off x="2910083" y="2420918"/>
              <a:ext cx="327379" cy="312727"/>
            </a:xfrm>
            <a:custGeom>
              <a:avLst/>
              <a:gdLst/>
              <a:ahLst/>
              <a:cxnLst/>
              <a:rect l="l" t="t" r="r" b="b"/>
              <a:pathLst>
                <a:path w="101908" h="97347" extrusionOk="0">
                  <a:moveTo>
                    <a:pt x="53377" y="1"/>
                  </a:moveTo>
                  <a:cubicBezTo>
                    <a:pt x="52884" y="9843"/>
                    <a:pt x="49823" y="19390"/>
                    <a:pt x="44495" y="27689"/>
                  </a:cubicBezTo>
                  <a:lnTo>
                    <a:pt x="44490" y="27684"/>
                  </a:lnTo>
                  <a:cubicBezTo>
                    <a:pt x="37847" y="37980"/>
                    <a:pt x="27936" y="45964"/>
                    <a:pt x="16216" y="50163"/>
                  </a:cubicBezTo>
                  <a:cubicBezTo>
                    <a:pt x="6521" y="53638"/>
                    <a:pt x="1" y="62746"/>
                    <a:pt x="1" y="73041"/>
                  </a:cubicBezTo>
                  <a:cubicBezTo>
                    <a:pt x="1" y="86873"/>
                    <a:pt x="11336" y="97347"/>
                    <a:pt x="24173" y="97347"/>
                  </a:cubicBezTo>
                  <a:cubicBezTo>
                    <a:pt x="26820" y="97347"/>
                    <a:pt x="29530" y="96902"/>
                    <a:pt x="32219" y="95949"/>
                  </a:cubicBezTo>
                  <a:cubicBezTo>
                    <a:pt x="49306" y="89897"/>
                    <a:pt x="64347" y="79537"/>
                    <a:pt x="76048" y="66171"/>
                  </a:cubicBezTo>
                  <a:cubicBezTo>
                    <a:pt x="76329" y="65870"/>
                    <a:pt x="76609" y="65570"/>
                    <a:pt x="76881" y="65254"/>
                  </a:cubicBezTo>
                  <a:cubicBezTo>
                    <a:pt x="92548" y="46905"/>
                    <a:pt x="101267" y="23751"/>
                    <a:pt x="1019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6" name="Google Shape;10326;p134"/>
            <p:cNvSpPr/>
            <p:nvPr/>
          </p:nvSpPr>
          <p:spPr>
            <a:xfrm>
              <a:off x="2999034" y="2125384"/>
              <a:ext cx="238522" cy="411351"/>
            </a:xfrm>
            <a:custGeom>
              <a:avLst/>
              <a:gdLst/>
              <a:ahLst/>
              <a:cxnLst/>
              <a:rect l="l" t="t" r="r" b="b"/>
              <a:pathLst>
                <a:path w="74248" h="128047" extrusionOk="0">
                  <a:moveTo>
                    <a:pt x="24273" y="0"/>
                  </a:moveTo>
                  <a:lnTo>
                    <a:pt x="0" y="42036"/>
                  </a:lnTo>
                  <a:cubicBezTo>
                    <a:pt x="7521" y="46866"/>
                    <a:pt x="13775" y="53430"/>
                    <a:pt x="18236" y="61173"/>
                  </a:cubicBezTo>
                  <a:cubicBezTo>
                    <a:pt x="18694" y="61966"/>
                    <a:pt x="19128" y="62765"/>
                    <a:pt x="19542" y="63573"/>
                  </a:cubicBezTo>
                  <a:cubicBezTo>
                    <a:pt x="19601" y="63696"/>
                    <a:pt x="19665" y="63829"/>
                    <a:pt x="19729" y="63953"/>
                  </a:cubicBezTo>
                  <a:cubicBezTo>
                    <a:pt x="19970" y="64426"/>
                    <a:pt x="20202" y="64904"/>
                    <a:pt x="20429" y="65382"/>
                  </a:cubicBezTo>
                  <a:cubicBezTo>
                    <a:pt x="20557" y="65658"/>
                    <a:pt x="20685" y="65929"/>
                    <a:pt x="20808" y="66210"/>
                  </a:cubicBezTo>
                  <a:cubicBezTo>
                    <a:pt x="21079" y="66806"/>
                    <a:pt x="21346" y="67408"/>
                    <a:pt x="21592" y="68014"/>
                  </a:cubicBezTo>
                  <a:cubicBezTo>
                    <a:pt x="21676" y="68226"/>
                    <a:pt x="21755" y="68433"/>
                    <a:pt x="21838" y="68645"/>
                  </a:cubicBezTo>
                  <a:cubicBezTo>
                    <a:pt x="22036" y="69142"/>
                    <a:pt x="22223" y="69645"/>
                    <a:pt x="22405" y="70148"/>
                  </a:cubicBezTo>
                  <a:cubicBezTo>
                    <a:pt x="25816" y="79561"/>
                    <a:pt x="26649" y="89714"/>
                    <a:pt x="24815" y="99561"/>
                  </a:cubicBezTo>
                  <a:cubicBezTo>
                    <a:pt x="22952" y="109586"/>
                    <a:pt x="27738" y="119679"/>
                    <a:pt x="36570" y="124780"/>
                  </a:cubicBezTo>
                  <a:cubicBezTo>
                    <a:pt x="40441" y="127014"/>
                    <a:pt x="44590" y="128047"/>
                    <a:pt x="48651" y="128047"/>
                  </a:cubicBezTo>
                  <a:cubicBezTo>
                    <a:pt x="59837" y="128047"/>
                    <a:pt x="70356" y="120215"/>
                    <a:pt x="72558" y="108102"/>
                  </a:cubicBezTo>
                  <a:cubicBezTo>
                    <a:pt x="73686" y="101887"/>
                    <a:pt x="74248" y="95579"/>
                    <a:pt x="74248" y="89261"/>
                  </a:cubicBezTo>
                  <a:cubicBezTo>
                    <a:pt x="74243" y="71168"/>
                    <a:pt x="69655" y="54150"/>
                    <a:pt x="61577" y="39305"/>
                  </a:cubicBezTo>
                  <a:lnTo>
                    <a:pt x="61557" y="39315"/>
                  </a:lnTo>
                  <a:cubicBezTo>
                    <a:pt x="61123" y="38517"/>
                    <a:pt x="60680" y="37723"/>
                    <a:pt x="60222" y="36930"/>
                  </a:cubicBezTo>
                  <a:cubicBezTo>
                    <a:pt x="51178" y="21262"/>
                    <a:pt x="38694" y="8818"/>
                    <a:pt x="24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7" name="Google Shape;10327;p134"/>
            <p:cNvSpPr/>
            <p:nvPr/>
          </p:nvSpPr>
          <p:spPr>
            <a:xfrm>
              <a:off x="2740849" y="2075876"/>
              <a:ext cx="419604" cy="217734"/>
            </a:xfrm>
            <a:custGeom>
              <a:avLst/>
              <a:gdLst/>
              <a:ahLst/>
              <a:cxnLst/>
              <a:rect l="l" t="t" r="r" b="b"/>
              <a:pathLst>
                <a:path w="130616" h="67777" extrusionOk="0">
                  <a:moveTo>
                    <a:pt x="49853" y="1"/>
                  </a:moveTo>
                  <a:cubicBezTo>
                    <a:pt x="32949" y="1"/>
                    <a:pt x="15828" y="4093"/>
                    <a:pt x="0" y="12696"/>
                  </a:cubicBezTo>
                  <a:lnTo>
                    <a:pt x="24263" y="54711"/>
                  </a:lnTo>
                  <a:cubicBezTo>
                    <a:pt x="32189" y="50621"/>
                    <a:pt x="40970" y="48497"/>
                    <a:pt x="49860" y="48497"/>
                  </a:cubicBezTo>
                  <a:cubicBezTo>
                    <a:pt x="50932" y="48497"/>
                    <a:pt x="52006" y="48528"/>
                    <a:pt x="53080" y="48590"/>
                  </a:cubicBezTo>
                  <a:cubicBezTo>
                    <a:pt x="53391" y="48605"/>
                    <a:pt x="53701" y="48630"/>
                    <a:pt x="54012" y="48649"/>
                  </a:cubicBezTo>
                  <a:cubicBezTo>
                    <a:pt x="54539" y="48689"/>
                    <a:pt x="55066" y="48728"/>
                    <a:pt x="55594" y="48782"/>
                  </a:cubicBezTo>
                  <a:cubicBezTo>
                    <a:pt x="55668" y="48792"/>
                    <a:pt x="55746" y="48802"/>
                    <a:pt x="55820" y="48807"/>
                  </a:cubicBezTo>
                  <a:cubicBezTo>
                    <a:pt x="57264" y="48960"/>
                    <a:pt x="58704" y="49172"/>
                    <a:pt x="60133" y="49433"/>
                  </a:cubicBezTo>
                  <a:cubicBezTo>
                    <a:pt x="60202" y="49448"/>
                    <a:pt x="60271" y="49453"/>
                    <a:pt x="60345" y="49462"/>
                  </a:cubicBezTo>
                  <a:cubicBezTo>
                    <a:pt x="69965" y="51266"/>
                    <a:pt x="78945" y="55564"/>
                    <a:pt x="86387" y="61927"/>
                  </a:cubicBezTo>
                  <a:cubicBezTo>
                    <a:pt x="90886" y="65767"/>
                    <a:pt x="96484" y="67777"/>
                    <a:pt x="102111" y="67777"/>
                  </a:cubicBezTo>
                  <a:cubicBezTo>
                    <a:pt x="106125" y="67777"/>
                    <a:pt x="110154" y="66754"/>
                    <a:pt x="113809" y="64642"/>
                  </a:cubicBezTo>
                  <a:lnTo>
                    <a:pt x="114420" y="64292"/>
                  </a:lnTo>
                  <a:cubicBezTo>
                    <a:pt x="128816" y="55983"/>
                    <a:pt x="130615" y="35958"/>
                    <a:pt x="117988" y="25140"/>
                  </a:cubicBezTo>
                  <a:cubicBezTo>
                    <a:pt x="102271" y="11685"/>
                    <a:pt x="82523" y="2809"/>
                    <a:pt x="60803" y="572"/>
                  </a:cubicBezTo>
                  <a:cubicBezTo>
                    <a:pt x="60596" y="552"/>
                    <a:pt x="60394" y="532"/>
                    <a:pt x="60192" y="513"/>
                  </a:cubicBezTo>
                  <a:cubicBezTo>
                    <a:pt x="59808" y="473"/>
                    <a:pt x="59423" y="439"/>
                    <a:pt x="59039" y="404"/>
                  </a:cubicBezTo>
                  <a:cubicBezTo>
                    <a:pt x="58531" y="360"/>
                    <a:pt x="58023" y="320"/>
                    <a:pt x="57511" y="281"/>
                  </a:cubicBezTo>
                  <a:lnTo>
                    <a:pt x="57171" y="256"/>
                  </a:lnTo>
                  <a:cubicBezTo>
                    <a:pt x="54739" y="86"/>
                    <a:pt x="52298" y="1"/>
                    <a:pt x="4985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8" name="Google Shape;10328;p134"/>
            <p:cNvSpPr/>
            <p:nvPr/>
          </p:nvSpPr>
          <p:spPr>
            <a:xfrm>
              <a:off x="2565167" y="2090625"/>
              <a:ext cx="327379" cy="312740"/>
            </a:xfrm>
            <a:custGeom>
              <a:avLst/>
              <a:gdLst/>
              <a:ahLst/>
              <a:cxnLst/>
              <a:rect l="l" t="t" r="r" b="b"/>
              <a:pathLst>
                <a:path w="101908" h="97351" extrusionOk="0">
                  <a:moveTo>
                    <a:pt x="77732" y="1"/>
                  </a:moveTo>
                  <a:cubicBezTo>
                    <a:pt x="75086" y="1"/>
                    <a:pt x="72377" y="446"/>
                    <a:pt x="69690" y="1397"/>
                  </a:cubicBezTo>
                  <a:cubicBezTo>
                    <a:pt x="52607" y="7449"/>
                    <a:pt x="37561" y="17814"/>
                    <a:pt x="25865" y="31175"/>
                  </a:cubicBezTo>
                  <a:cubicBezTo>
                    <a:pt x="25580" y="31476"/>
                    <a:pt x="25299" y="31776"/>
                    <a:pt x="25028" y="32097"/>
                  </a:cubicBezTo>
                  <a:cubicBezTo>
                    <a:pt x="9365" y="50441"/>
                    <a:pt x="646" y="73600"/>
                    <a:pt x="1" y="97350"/>
                  </a:cubicBezTo>
                  <a:lnTo>
                    <a:pt x="48536" y="97350"/>
                  </a:lnTo>
                  <a:cubicBezTo>
                    <a:pt x="49024" y="87503"/>
                    <a:pt x="52085" y="77956"/>
                    <a:pt x="57413" y="69662"/>
                  </a:cubicBezTo>
                  <a:lnTo>
                    <a:pt x="57418" y="69662"/>
                  </a:lnTo>
                  <a:cubicBezTo>
                    <a:pt x="64061" y="59371"/>
                    <a:pt x="73977" y="51382"/>
                    <a:pt x="85697" y="47183"/>
                  </a:cubicBezTo>
                  <a:cubicBezTo>
                    <a:pt x="95382" y="43708"/>
                    <a:pt x="101907" y="34605"/>
                    <a:pt x="101907" y="24310"/>
                  </a:cubicBezTo>
                  <a:cubicBezTo>
                    <a:pt x="101907" y="10473"/>
                    <a:pt x="90570" y="1"/>
                    <a:pt x="7773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9" name="Google Shape;10329;p134"/>
            <p:cNvSpPr/>
            <p:nvPr/>
          </p:nvSpPr>
          <p:spPr>
            <a:xfrm>
              <a:off x="2565073" y="2287538"/>
              <a:ext cx="218572" cy="409555"/>
            </a:xfrm>
            <a:custGeom>
              <a:avLst/>
              <a:gdLst/>
              <a:ahLst/>
              <a:cxnLst/>
              <a:rect l="l" t="t" r="r" b="b"/>
              <a:pathLst>
                <a:path w="68038" h="127488" extrusionOk="0">
                  <a:moveTo>
                    <a:pt x="25598" y="0"/>
                  </a:moveTo>
                  <a:cubicBezTo>
                    <a:pt x="14413" y="0"/>
                    <a:pt x="3897" y="7831"/>
                    <a:pt x="1695" y="19943"/>
                  </a:cubicBezTo>
                  <a:cubicBezTo>
                    <a:pt x="567" y="26163"/>
                    <a:pt x="0" y="32466"/>
                    <a:pt x="5" y="38785"/>
                  </a:cubicBezTo>
                  <a:cubicBezTo>
                    <a:pt x="5" y="56877"/>
                    <a:pt x="4598" y="73900"/>
                    <a:pt x="12676" y="88745"/>
                  </a:cubicBezTo>
                  <a:lnTo>
                    <a:pt x="12696" y="88735"/>
                  </a:lnTo>
                  <a:cubicBezTo>
                    <a:pt x="13125" y="89533"/>
                    <a:pt x="13568" y="90327"/>
                    <a:pt x="14027" y="91120"/>
                  </a:cubicBezTo>
                  <a:cubicBezTo>
                    <a:pt x="22888" y="106463"/>
                    <a:pt x="35052" y="118705"/>
                    <a:pt x="49093" y="127488"/>
                  </a:cubicBezTo>
                  <a:cubicBezTo>
                    <a:pt x="44721" y="124742"/>
                    <a:pt x="40552" y="121677"/>
                    <a:pt x="36634" y="118316"/>
                  </a:cubicBezTo>
                  <a:cubicBezTo>
                    <a:pt x="24002" y="107503"/>
                    <a:pt x="25801" y="87473"/>
                    <a:pt x="40197" y="79164"/>
                  </a:cubicBezTo>
                  <a:lnTo>
                    <a:pt x="40808" y="78809"/>
                  </a:lnTo>
                  <a:cubicBezTo>
                    <a:pt x="44459" y="76702"/>
                    <a:pt x="48483" y="75681"/>
                    <a:pt x="52492" y="75681"/>
                  </a:cubicBezTo>
                  <a:cubicBezTo>
                    <a:pt x="58042" y="75681"/>
                    <a:pt x="63566" y="77637"/>
                    <a:pt x="68038" y="81377"/>
                  </a:cubicBezTo>
                  <a:cubicBezTo>
                    <a:pt x="63238" y="77256"/>
                    <a:pt x="59172" y="72353"/>
                    <a:pt x="56017" y="66877"/>
                  </a:cubicBezTo>
                  <a:cubicBezTo>
                    <a:pt x="55559" y="66083"/>
                    <a:pt x="55120" y="65280"/>
                    <a:pt x="54706" y="64472"/>
                  </a:cubicBezTo>
                  <a:cubicBezTo>
                    <a:pt x="54647" y="64349"/>
                    <a:pt x="54583" y="64221"/>
                    <a:pt x="54519" y="64092"/>
                  </a:cubicBezTo>
                  <a:cubicBezTo>
                    <a:pt x="54278" y="63619"/>
                    <a:pt x="54046" y="63141"/>
                    <a:pt x="53824" y="62663"/>
                  </a:cubicBezTo>
                  <a:cubicBezTo>
                    <a:pt x="53691" y="62392"/>
                    <a:pt x="53568" y="62116"/>
                    <a:pt x="53440" y="61840"/>
                  </a:cubicBezTo>
                  <a:cubicBezTo>
                    <a:pt x="53169" y="61239"/>
                    <a:pt x="52907" y="60637"/>
                    <a:pt x="52656" y="60031"/>
                  </a:cubicBezTo>
                  <a:cubicBezTo>
                    <a:pt x="52572" y="59824"/>
                    <a:pt x="52493" y="59612"/>
                    <a:pt x="52410" y="59400"/>
                  </a:cubicBezTo>
                  <a:cubicBezTo>
                    <a:pt x="52217" y="58903"/>
                    <a:pt x="52025" y="58400"/>
                    <a:pt x="51843" y="57902"/>
                  </a:cubicBezTo>
                  <a:cubicBezTo>
                    <a:pt x="48437" y="48484"/>
                    <a:pt x="47604" y="38331"/>
                    <a:pt x="49433" y="28484"/>
                  </a:cubicBezTo>
                  <a:cubicBezTo>
                    <a:pt x="51301" y="18459"/>
                    <a:pt x="46515" y="8366"/>
                    <a:pt x="37683" y="3270"/>
                  </a:cubicBezTo>
                  <a:cubicBezTo>
                    <a:pt x="33811" y="1033"/>
                    <a:pt x="29660" y="0"/>
                    <a:pt x="25598"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30" name="Google Shape;10330;p134"/>
          <p:cNvGrpSpPr/>
          <p:nvPr/>
        </p:nvGrpSpPr>
        <p:grpSpPr>
          <a:xfrm>
            <a:off x="5633667" y="3534869"/>
            <a:ext cx="438354" cy="637329"/>
            <a:chOff x="1697726" y="3244179"/>
            <a:chExt cx="788124" cy="1146069"/>
          </a:xfrm>
        </p:grpSpPr>
        <p:sp>
          <p:nvSpPr>
            <p:cNvPr id="10331" name="Google Shape;10331;p134"/>
            <p:cNvSpPr/>
            <p:nvPr/>
          </p:nvSpPr>
          <p:spPr>
            <a:xfrm>
              <a:off x="1697726" y="3244179"/>
              <a:ext cx="788124" cy="1146069"/>
            </a:xfrm>
            <a:custGeom>
              <a:avLst/>
              <a:gdLst/>
              <a:ahLst/>
              <a:cxnLst/>
              <a:rect l="l" t="t" r="r" b="b"/>
              <a:pathLst>
                <a:path w="30365" h="44156" extrusionOk="0">
                  <a:moveTo>
                    <a:pt x="18841" y="1"/>
                  </a:moveTo>
                  <a:lnTo>
                    <a:pt x="18841" y="3319"/>
                  </a:lnTo>
                  <a:lnTo>
                    <a:pt x="7583" y="3319"/>
                  </a:lnTo>
                  <a:cubicBezTo>
                    <a:pt x="5740" y="3319"/>
                    <a:pt x="4248" y="4814"/>
                    <a:pt x="4248" y="6658"/>
                  </a:cubicBezTo>
                  <a:lnTo>
                    <a:pt x="4248" y="29436"/>
                  </a:lnTo>
                  <a:lnTo>
                    <a:pt x="1" y="29436"/>
                  </a:lnTo>
                  <a:lnTo>
                    <a:pt x="1" y="44155"/>
                  </a:lnTo>
                  <a:lnTo>
                    <a:pt x="14720" y="44155"/>
                  </a:lnTo>
                  <a:lnTo>
                    <a:pt x="14720" y="29436"/>
                  </a:lnTo>
                  <a:lnTo>
                    <a:pt x="10922" y="29436"/>
                  </a:lnTo>
                  <a:lnTo>
                    <a:pt x="10922" y="9993"/>
                  </a:lnTo>
                  <a:lnTo>
                    <a:pt x="18841" y="9993"/>
                  </a:lnTo>
                  <a:lnTo>
                    <a:pt x="18841" y="13311"/>
                  </a:lnTo>
                  <a:lnTo>
                    <a:pt x="30365" y="6658"/>
                  </a:lnTo>
                  <a:lnTo>
                    <a:pt x="18841"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2" name="Google Shape;10332;p134"/>
            <p:cNvSpPr/>
            <p:nvPr/>
          </p:nvSpPr>
          <p:spPr>
            <a:xfrm>
              <a:off x="1743302" y="4053603"/>
              <a:ext cx="291293" cy="291267"/>
            </a:xfrm>
            <a:custGeom>
              <a:avLst/>
              <a:gdLst/>
              <a:ahLst/>
              <a:cxnLst/>
              <a:rect l="l" t="t" r="r" b="b"/>
              <a:pathLst>
                <a:path w="11223" h="11222" extrusionOk="0">
                  <a:moveTo>
                    <a:pt x="1" y="0"/>
                  </a:moveTo>
                  <a:lnTo>
                    <a:pt x="1" y="11222"/>
                  </a:lnTo>
                  <a:lnTo>
                    <a:pt x="11222" y="11222"/>
                  </a:lnTo>
                  <a:lnTo>
                    <a:pt x="11222"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333" name="Google Shape;10333;p134"/>
          <p:cNvSpPr/>
          <p:nvPr/>
        </p:nvSpPr>
        <p:spPr>
          <a:xfrm>
            <a:off x="8130926" y="3422653"/>
            <a:ext cx="204" cy="4"/>
          </a:xfrm>
          <a:custGeom>
            <a:avLst/>
            <a:gdLst/>
            <a:ahLst/>
            <a:cxnLst/>
            <a:rect l="l" t="t" r="r" b="b"/>
            <a:pathLst>
              <a:path w="48" h="1" extrusionOk="0">
                <a:moveTo>
                  <a:pt x="48" y="0"/>
                </a:move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334" name="Google Shape;10334;p134"/>
          <p:cNvGrpSpPr/>
          <p:nvPr/>
        </p:nvGrpSpPr>
        <p:grpSpPr>
          <a:xfrm>
            <a:off x="7634881" y="1863232"/>
            <a:ext cx="799565" cy="670282"/>
            <a:chOff x="7617850" y="2063282"/>
            <a:chExt cx="799565" cy="670282"/>
          </a:xfrm>
        </p:grpSpPr>
        <p:cxnSp>
          <p:nvCxnSpPr>
            <p:cNvPr id="10335" name="Google Shape;10335;p134"/>
            <p:cNvCxnSpPr/>
            <p:nvPr/>
          </p:nvCxnSpPr>
          <p:spPr>
            <a:xfrm rot="5400000" flipH="1">
              <a:off x="7629118" y="210471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10336" name="Google Shape;10336;p134"/>
            <p:cNvCxnSpPr/>
            <p:nvPr/>
          </p:nvCxnSpPr>
          <p:spPr>
            <a:xfrm rot="-5400000">
              <a:off x="8276270" y="210471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10337" name="Google Shape;10337;p134"/>
            <p:cNvCxnSpPr/>
            <p:nvPr/>
          </p:nvCxnSpPr>
          <p:spPr>
            <a:xfrm rot="5400000">
              <a:off x="7629118" y="261296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10338" name="Google Shape;10338;p134"/>
            <p:cNvCxnSpPr/>
            <p:nvPr/>
          </p:nvCxnSpPr>
          <p:spPr>
            <a:xfrm rot="-5400000" flipH="1">
              <a:off x="8276270" y="261296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10339" name="Google Shape;10339;p134"/>
            <p:cNvCxnSpPr/>
            <p:nvPr/>
          </p:nvCxnSpPr>
          <p:spPr>
            <a:xfrm rot="10800000">
              <a:off x="7617850" y="2393356"/>
              <a:ext cx="83400" cy="0"/>
            </a:xfrm>
            <a:prstGeom prst="straightConnector1">
              <a:avLst/>
            </a:prstGeom>
            <a:noFill/>
            <a:ln w="9525" cap="flat" cmpd="sng">
              <a:solidFill>
                <a:srgbClr val="667E92"/>
              </a:solidFill>
              <a:prstDash val="solid"/>
              <a:round/>
              <a:headEnd type="none" w="med" len="med"/>
              <a:tailEnd type="none" w="med" len="med"/>
            </a:ln>
          </p:spPr>
        </p:cxnSp>
        <p:cxnSp>
          <p:nvCxnSpPr>
            <p:cNvPr id="10340" name="Google Shape;10340;p134"/>
            <p:cNvCxnSpPr/>
            <p:nvPr/>
          </p:nvCxnSpPr>
          <p:spPr>
            <a:xfrm rot="10800000">
              <a:off x="8334015" y="2393356"/>
              <a:ext cx="83400" cy="0"/>
            </a:xfrm>
            <a:prstGeom prst="straightConnector1">
              <a:avLst/>
            </a:prstGeom>
            <a:noFill/>
            <a:ln w="9525" cap="flat" cmpd="sng">
              <a:solidFill>
                <a:srgbClr val="667E92"/>
              </a:solidFill>
              <a:prstDash val="solid"/>
              <a:round/>
              <a:headEnd type="none" w="med" len="med"/>
              <a:tailEnd type="none" w="med" len="med"/>
            </a:ln>
          </p:spPr>
        </p:cxnSp>
        <p:grpSp>
          <p:nvGrpSpPr>
            <p:cNvPr id="10341" name="Google Shape;10341;p134"/>
            <p:cNvGrpSpPr/>
            <p:nvPr/>
          </p:nvGrpSpPr>
          <p:grpSpPr>
            <a:xfrm>
              <a:off x="7734309" y="2063282"/>
              <a:ext cx="570957" cy="620095"/>
              <a:chOff x="7734309" y="2063282"/>
              <a:chExt cx="570957" cy="620095"/>
            </a:xfrm>
          </p:grpSpPr>
          <p:grpSp>
            <p:nvGrpSpPr>
              <p:cNvPr id="10342" name="Google Shape;10342;p134"/>
              <p:cNvGrpSpPr/>
              <p:nvPr/>
            </p:nvGrpSpPr>
            <p:grpSpPr>
              <a:xfrm>
                <a:off x="8031573" y="2063282"/>
                <a:ext cx="273693" cy="620095"/>
                <a:chOff x="8031573" y="2063282"/>
                <a:chExt cx="273693" cy="620095"/>
              </a:xfrm>
            </p:grpSpPr>
            <p:sp>
              <p:nvSpPr>
                <p:cNvPr id="10343" name="Google Shape;10343;p134"/>
                <p:cNvSpPr/>
                <p:nvPr/>
              </p:nvSpPr>
              <p:spPr>
                <a:xfrm>
                  <a:off x="8031573" y="2481676"/>
                  <a:ext cx="246012" cy="201702"/>
                </a:xfrm>
                <a:custGeom>
                  <a:avLst/>
                  <a:gdLst/>
                  <a:ahLst/>
                  <a:cxnLst/>
                  <a:rect l="l" t="t" r="r" b="b"/>
                  <a:pathLst>
                    <a:path w="17944" h="14712" extrusionOk="0">
                      <a:moveTo>
                        <a:pt x="13714" y="1"/>
                      </a:moveTo>
                      <a:cubicBezTo>
                        <a:pt x="13485" y="1"/>
                        <a:pt x="13243" y="5"/>
                        <a:pt x="12987" y="13"/>
                      </a:cubicBezTo>
                      <a:cubicBezTo>
                        <a:pt x="11706" y="56"/>
                        <a:pt x="10294" y="76"/>
                        <a:pt x="8782" y="76"/>
                      </a:cubicBezTo>
                      <a:cubicBezTo>
                        <a:pt x="8568" y="76"/>
                        <a:pt x="8352" y="76"/>
                        <a:pt x="8134" y="75"/>
                      </a:cubicBezTo>
                      <a:lnTo>
                        <a:pt x="8118" y="75"/>
                      </a:lnTo>
                      <a:cubicBezTo>
                        <a:pt x="8116" y="75"/>
                        <a:pt x="8114" y="75"/>
                        <a:pt x="8112" y="75"/>
                      </a:cubicBezTo>
                      <a:cubicBezTo>
                        <a:pt x="6297" y="75"/>
                        <a:pt x="4825" y="1549"/>
                        <a:pt x="4828" y="3365"/>
                      </a:cubicBezTo>
                      <a:lnTo>
                        <a:pt x="4828" y="4847"/>
                      </a:lnTo>
                      <a:lnTo>
                        <a:pt x="6675" y="4847"/>
                      </a:lnTo>
                      <a:cubicBezTo>
                        <a:pt x="9163" y="4850"/>
                        <a:pt x="11182" y="6869"/>
                        <a:pt x="11185" y="9357"/>
                      </a:cubicBezTo>
                      <a:lnTo>
                        <a:pt x="11185" y="9535"/>
                      </a:lnTo>
                      <a:cubicBezTo>
                        <a:pt x="11185" y="9839"/>
                        <a:pt x="10936" y="10088"/>
                        <a:pt x="10632" y="10088"/>
                      </a:cubicBezTo>
                      <a:cubicBezTo>
                        <a:pt x="10328" y="10088"/>
                        <a:pt x="10079" y="9839"/>
                        <a:pt x="10079" y="9535"/>
                      </a:cubicBezTo>
                      <a:lnTo>
                        <a:pt x="10079" y="9357"/>
                      </a:lnTo>
                      <a:cubicBezTo>
                        <a:pt x="10079" y="7477"/>
                        <a:pt x="8555" y="5953"/>
                        <a:pt x="6675" y="5953"/>
                      </a:cubicBezTo>
                      <a:lnTo>
                        <a:pt x="1" y="5953"/>
                      </a:lnTo>
                      <a:lnTo>
                        <a:pt x="1" y="12851"/>
                      </a:lnTo>
                      <a:cubicBezTo>
                        <a:pt x="460" y="13288"/>
                        <a:pt x="2279" y="14711"/>
                        <a:pt x="6423" y="14711"/>
                      </a:cubicBezTo>
                      <a:cubicBezTo>
                        <a:pt x="11525" y="14711"/>
                        <a:pt x="14168" y="11628"/>
                        <a:pt x="14527" y="8571"/>
                      </a:cubicBezTo>
                      <a:cubicBezTo>
                        <a:pt x="14553" y="8351"/>
                        <a:pt x="14705" y="8169"/>
                        <a:pt x="14919" y="8105"/>
                      </a:cubicBezTo>
                      <a:cubicBezTo>
                        <a:pt x="15042" y="8069"/>
                        <a:pt x="17944" y="7154"/>
                        <a:pt x="17882" y="3957"/>
                      </a:cubicBezTo>
                      <a:cubicBezTo>
                        <a:pt x="17856" y="2779"/>
                        <a:pt x="17727" y="1961"/>
                        <a:pt x="17459" y="1392"/>
                      </a:cubicBezTo>
                      <a:cubicBezTo>
                        <a:pt x="17352" y="1201"/>
                        <a:pt x="17093" y="842"/>
                        <a:pt x="17028" y="780"/>
                      </a:cubicBezTo>
                      <a:cubicBezTo>
                        <a:pt x="16462" y="243"/>
                        <a:pt x="15452" y="1"/>
                        <a:pt x="1371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4" name="Google Shape;10344;p134"/>
                <p:cNvSpPr/>
                <p:nvPr/>
              </p:nvSpPr>
              <p:spPr>
                <a:xfrm>
                  <a:off x="8031573" y="2298026"/>
                  <a:ext cx="273693" cy="250112"/>
                </a:xfrm>
                <a:custGeom>
                  <a:avLst/>
                  <a:gdLst/>
                  <a:ahLst/>
                  <a:cxnLst/>
                  <a:rect l="l" t="t" r="r" b="b"/>
                  <a:pathLst>
                    <a:path w="19963" h="18243" extrusionOk="0">
                      <a:moveTo>
                        <a:pt x="16810" y="1"/>
                      </a:moveTo>
                      <a:cubicBezTo>
                        <a:pt x="16764" y="1"/>
                        <a:pt x="16738" y="2"/>
                        <a:pt x="16737" y="2"/>
                      </a:cubicBezTo>
                      <a:lnTo>
                        <a:pt x="12039" y="2"/>
                      </a:lnTo>
                      <a:cubicBezTo>
                        <a:pt x="9752" y="2"/>
                        <a:pt x="7902" y="1856"/>
                        <a:pt x="7898" y="4140"/>
                      </a:cubicBezTo>
                      <a:lnTo>
                        <a:pt x="7898" y="6748"/>
                      </a:lnTo>
                      <a:lnTo>
                        <a:pt x="8303" y="6748"/>
                      </a:lnTo>
                      <a:cubicBezTo>
                        <a:pt x="9966" y="6748"/>
                        <a:pt x="11315" y="8097"/>
                        <a:pt x="11315" y="9760"/>
                      </a:cubicBezTo>
                      <a:lnTo>
                        <a:pt x="11315" y="10333"/>
                      </a:lnTo>
                      <a:cubicBezTo>
                        <a:pt x="11315" y="10637"/>
                        <a:pt x="11069" y="10886"/>
                        <a:pt x="10761" y="10886"/>
                      </a:cubicBezTo>
                      <a:cubicBezTo>
                        <a:pt x="10457" y="10886"/>
                        <a:pt x="10211" y="10637"/>
                        <a:pt x="10211" y="10333"/>
                      </a:cubicBezTo>
                      <a:lnTo>
                        <a:pt x="10211" y="9760"/>
                      </a:lnTo>
                      <a:cubicBezTo>
                        <a:pt x="10208" y="8705"/>
                        <a:pt x="9357" y="7854"/>
                        <a:pt x="8303" y="7851"/>
                      </a:cubicBezTo>
                      <a:lnTo>
                        <a:pt x="6449" y="7851"/>
                      </a:lnTo>
                      <a:cubicBezTo>
                        <a:pt x="5362" y="7851"/>
                        <a:pt x="4482" y="8731"/>
                        <a:pt x="4482" y="9818"/>
                      </a:cubicBezTo>
                      <a:lnTo>
                        <a:pt x="4482" y="10624"/>
                      </a:lnTo>
                      <a:cubicBezTo>
                        <a:pt x="4482" y="10931"/>
                        <a:pt x="4233" y="11177"/>
                        <a:pt x="3929" y="11177"/>
                      </a:cubicBezTo>
                      <a:cubicBezTo>
                        <a:pt x="3624" y="11177"/>
                        <a:pt x="3375" y="10931"/>
                        <a:pt x="3375" y="10624"/>
                      </a:cubicBezTo>
                      <a:lnTo>
                        <a:pt x="3375" y="9818"/>
                      </a:lnTo>
                      <a:cubicBezTo>
                        <a:pt x="3375" y="8123"/>
                        <a:pt x="4750" y="6745"/>
                        <a:pt x="6449" y="6745"/>
                      </a:cubicBezTo>
                      <a:lnTo>
                        <a:pt x="6792" y="6745"/>
                      </a:lnTo>
                      <a:lnTo>
                        <a:pt x="6792" y="5230"/>
                      </a:lnTo>
                      <a:lnTo>
                        <a:pt x="1" y="5230"/>
                      </a:lnTo>
                      <a:lnTo>
                        <a:pt x="1" y="18243"/>
                      </a:lnTo>
                      <a:lnTo>
                        <a:pt x="3722" y="18243"/>
                      </a:lnTo>
                      <a:lnTo>
                        <a:pt x="3722" y="16761"/>
                      </a:lnTo>
                      <a:cubicBezTo>
                        <a:pt x="3722" y="14335"/>
                        <a:pt x="5689" y="12364"/>
                        <a:pt x="8118" y="12364"/>
                      </a:cubicBezTo>
                      <a:lnTo>
                        <a:pt x="8138" y="12364"/>
                      </a:lnTo>
                      <a:cubicBezTo>
                        <a:pt x="8355" y="12365"/>
                        <a:pt x="8571" y="12366"/>
                        <a:pt x="8785" y="12366"/>
                      </a:cubicBezTo>
                      <a:cubicBezTo>
                        <a:pt x="10281" y="12366"/>
                        <a:pt x="11680" y="12346"/>
                        <a:pt x="12949" y="12306"/>
                      </a:cubicBezTo>
                      <a:cubicBezTo>
                        <a:pt x="13215" y="12297"/>
                        <a:pt x="13470" y="12293"/>
                        <a:pt x="13712" y="12293"/>
                      </a:cubicBezTo>
                      <a:cubicBezTo>
                        <a:pt x="15786" y="12293"/>
                        <a:pt x="16995" y="12621"/>
                        <a:pt x="17789" y="13374"/>
                      </a:cubicBezTo>
                      <a:cubicBezTo>
                        <a:pt x="17866" y="13448"/>
                        <a:pt x="17941" y="13526"/>
                        <a:pt x="18009" y="13610"/>
                      </a:cubicBezTo>
                      <a:cubicBezTo>
                        <a:pt x="19963" y="12539"/>
                        <a:pt x="19927" y="9744"/>
                        <a:pt x="19927" y="9715"/>
                      </a:cubicBezTo>
                      <a:lnTo>
                        <a:pt x="19927" y="4156"/>
                      </a:lnTo>
                      <a:cubicBezTo>
                        <a:pt x="19927" y="2603"/>
                        <a:pt x="19545" y="1461"/>
                        <a:pt x="18795" y="763"/>
                      </a:cubicBezTo>
                      <a:cubicBezTo>
                        <a:pt x="18032" y="53"/>
                        <a:pt x="17079" y="1"/>
                        <a:pt x="1681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5" name="Google Shape;10345;p134"/>
                <p:cNvSpPr/>
                <p:nvPr/>
              </p:nvSpPr>
              <p:spPr>
                <a:xfrm>
                  <a:off x="8031573" y="2063282"/>
                  <a:ext cx="177311" cy="142529"/>
                </a:xfrm>
                <a:custGeom>
                  <a:avLst/>
                  <a:gdLst/>
                  <a:ahLst/>
                  <a:cxnLst/>
                  <a:rect l="l" t="t" r="r" b="b"/>
                  <a:pathLst>
                    <a:path w="12933" h="10396" extrusionOk="0">
                      <a:moveTo>
                        <a:pt x="3097" y="1"/>
                      </a:moveTo>
                      <a:cubicBezTo>
                        <a:pt x="134" y="1"/>
                        <a:pt x="4" y="3928"/>
                        <a:pt x="1" y="4087"/>
                      </a:cubicBezTo>
                      <a:lnTo>
                        <a:pt x="1" y="10396"/>
                      </a:lnTo>
                      <a:lnTo>
                        <a:pt x="3796" y="10396"/>
                      </a:lnTo>
                      <a:cubicBezTo>
                        <a:pt x="5061" y="10393"/>
                        <a:pt x="6087" y="9367"/>
                        <a:pt x="6087" y="8102"/>
                      </a:cubicBezTo>
                      <a:lnTo>
                        <a:pt x="6087" y="7568"/>
                      </a:lnTo>
                      <a:cubicBezTo>
                        <a:pt x="6083" y="6255"/>
                        <a:pt x="5022" y="5193"/>
                        <a:pt x="3712" y="5193"/>
                      </a:cubicBezTo>
                      <a:lnTo>
                        <a:pt x="2803" y="5193"/>
                      </a:lnTo>
                      <a:cubicBezTo>
                        <a:pt x="2499" y="5193"/>
                        <a:pt x="2249" y="4944"/>
                        <a:pt x="2249" y="4640"/>
                      </a:cubicBezTo>
                      <a:cubicBezTo>
                        <a:pt x="2249" y="4336"/>
                        <a:pt x="2499" y="4087"/>
                        <a:pt x="2803" y="4087"/>
                      </a:cubicBezTo>
                      <a:lnTo>
                        <a:pt x="3715" y="4087"/>
                      </a:lnTo>
                      <a:cubicBezTo>
                        <a:pt x="5507" y="4090"/>
                        <a:pt x="7009" y="5456"/>
                        <a:pt x="7180" y="7241"/>
                      </a:cubicBezTo>
                      <a:lnTo>
                        <a:pt x="12741" y="7241"/>
                      </a:lnTo>
                      <a:cubicBezTo>
                        <a:pt x="12868" y="7086"/>
                        <a:pt x="12932" y="6847"/>
                        <a:pt x="12777" y="6420"/>
                      </a:cubicBezTo>
                      <a:cubicBezTo>
                        <a:pt x="12389" y="5323"/>
                        <a:pt x="10755" y="3708"/>
                        <a:pt x="8616" y="2301"/>
                      </a:cubicBezTo>
                      <a:cubicBezTo>
                        <a:pt x="6494" y="903"/>
                        <a:pt x="4327" y="1"/>
                        <a:pt x="309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6" name="Google Shape;10346;p134"/>
                <p:cNvSpPr/>
                <p:nvPr/>
              </p:nvSpPr>
              <p:spPr>
                <a:xfrm>
                  <a:off x="8031573" y="2177659"/>
                  <a:ext cx="221307" cy="176914"/>
                </a:xfrm>
                <a:custGeom>
                  <a:avLst/>
                  <a:gdLst/>
                  <a:ahLst/>
                  <a:cxnLst/>
                  <a:rect l="l" t="t" r="r" b="b"/>
                  <a:pathLst>
                    <a:path w="16142" h="12904" extrusionOk="0">
                      <a:moveTo>
                        <a:pt x="13080" y="0"/>
                      </a:moveTo>
                      <a:cubicBezTo>
                        <a:pt x="13032" y="0"/>
                        <a:pt x="13005" y="2"/>
                        <a:pt x="13004" y="2"/>
                      </a:cubicBezTo>
                      <a:cubicBezTo>
                        <a:pt x="12997" y="3"/>
                        <a:pt x="12991" y="4"/>
                        <a:pt x="12985" y="4"/>
                      </a:cubicBezTo>
                      <a:cubicBezTo>
                        <a:pt x="12978" y="4"/>
                        <a:pt x="12973" y="3"/>
                        <a:pt x="12968" y="2"/>
                      </a:cubicBezTo>
                      <a:lnTo>
                        <a:pt x="7183" y="2"/>
                      </a:lnTo>
                      <a:cubicBezTo>
                        <a:pt x="7054" y="1778"/>
                        <a:pt x="5579" y="3156"/>
                        <a:pt x="3796" y="3156"/>
                      </a:cubicBezTo>
                      <a:lnTo>
                        <a:pt x="1" y="3156"/>
                      </a:lnTo>
                      <a:lnTo>
                        <a:pt x="1" y="12904"/>
                      </a:lnTo>
                      <a:lnTo>
                        <a:pt x="6792" y="12904"/>
                      </a:lnTo>
                      <a:cubicBezTo>
                        <a:pt x="6802" y="10018"/>
                        <a:pt x="9150" y="7676"/>
                        <a:pt x="12036" y="7676"/>
                      </a:cubicBezTo>
                      <a:lnTo>
                        <a:pt x="16142" y="7676"/>
                      </a:lnTo>
                      <a:lnTo>
                        <a:pt x="16142" y="3137"/>
                      </a:lnTo>
                      <a:cubicBezTo>
                        <a:pt x="16142" y="2108"/>
                        <a:pt x="15857" y="1318"/>
                        <a:pt x="15297" y="788"/>
                      </a:cubicBezTo>
                      <a:cubicBezTo>
                        <a:pt x="14516" y="51"/>
                        <a:pt x="13383" y="0"/>
                        <a:pt x="1308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47" name="Google Shape;10347;p134"/>
              <p:cNvGrpSpPr/>
              <p:nvPr/>
            </p:nvGrpSpPr>
            <p:grpSpPr>
              <a:xfrm flipH="1">
                <a:off x="7734309" y="2063282"/>
                <a:ext cx="273693" cy="620095"/>
                <a:chOff x="8031573" y="2063282"/>
                <a:chExt cx="273693" cy="620095"/>
              </a:xfrm>
            </p:grpSpPr>
            <p:sp>
              <p:nvSpPr>
                <p:cNvPr id="10348" name="Google Shape;10348;p134"/>
                <p:cNvSpPr/>
                <p:nvPr/>
              </p:nvSpPr>
              <p:spPr>
                <a:xfrm>
                  <a:off x="8031573" y="2481676"/>
                  <a:ext cx="246012" cy="201702"/>
                </a:xfrm>
                <a:custGeom>
                  <a:avLst/>
                  <a:gdLst/>
                  <a:ahLst/>
                  <a:cxnLst/>
                  <a:rect l="l" t="t" r="r" b="b"/>
                  <a:pathLst>
                    <a:path w="17944" h="14712" extrusionOk="0">
                      <a:moveTo>
                        <a:pt x="13714" y="1"/>
                      </a:moveTo>
                      <a:cubicBezTo>
                        <a:pt x="13485" y="1"/>
                        <a:pt x="13243" y="5"/>
                        <a:pt x="12987" y="13"/>
                      </a:cubicBezTo>
                      <a:cubicBezTo>
                        <a:pt x="11706" y="56"/>
                        <a:pt x="10294" y="76"/>
                        <a:pt x="8782" y="76"/>
                      </a:cubicBezTo>
                      <a:cubicBezTo>
                        <a:pt x="8568" y="76"/>
                        <a:pt x="8352" y="76"/>
                        <a:pt x="8134" y="75"/>
                      </a:cubicBezTo>
                      <a:lnTo>
                        <a:pt x="8118" y="75"/>
                      </a:lnTo>
                      <a:cubicBezTo>
                        <a:pt x="8116" y="75"/>
                        <a:pt x="8114" y="75"/>
                        <a:pt x="8112" y="75"/>
                      </a:cubicBezTo>
                      <a:cubicBezTo>
                        <a:pt x="6297" y="75"/>
                        <a:pt x="4825" y="1549"/>
                        <a:pt x="4828" y="3365"/>
                      </a:cubicBezTo>
                      <a:lnTo>
                        <a:pt x="4828" y="4847"/>
                      </a:lnTo>
                      <a:lnTo>
                        <a:pt x="6675" y="4847"/>
                      </a:lnTo>
                      <a:cubicBezTo>
                        <a:pt x="9163" y="4850"/>
                        <a:pt x="11182" y="6869"/>
                        <a:pt x="11185" y="9357"/>
                      </a:cubicBezTo>
                      <a:lnTo>
                        <a:pt x="11185" y="9535"/>
                      </a:lnTo>
                      <a:cubicBezTo>
                        <a:pt x="11185" y="9839"/>
                        <a:pt x="10936" y="10088"/>
                        <a:pt x="10632" y="10088"/>
                      </a:cubicBezTo>
                      <a:cubicBezTo>
                        <a:pt x="10328" y="10088"/>
                        <a:pt x="10079" y="9839"/>
                        <a:pt x="10079" y="9535"/>
                      </a:cubicBezTo>
                      <a:lnTo>
                        <a:pt x="10079" y="9357"/>
                      </a:lnTo>
                      <a:cubicBezTo>
                        <a:pt x="10079" y="7477"/>
                        <a:pt x="8555" y="5953"/>
                        <a:pt x="6675" y="5953"/>
                      </a:cubicBezTo>
                      <a:lnTo>
                        <a:pt x="1" y="5953"/>
                      </a:lnTo>
                      <a:lnTo>
                        <a:pt x="1" y="12851"/>
                      </a:lnTo>
                      <a:cubicBezTo>
                        <a:pt x="460" y="13288"/>
                        <a:pt x="2279" y="14711"/>
                        <a:pt x="6423" y="14711"/>
                      </a:cubicBezTo>
                      <a:cubicBezTo>
                        <a:pt x="11525" y="14711"/>
                        <a:pt x="14168" y="11628"/>
                        <a:pt x="14527" y="8571"/>
                      </a:cubicBezTo>
                      <a:cubicBezTo>
                        <a:pt x="14553" y="8351"/>
                        <a:pt x="14705" y="8169"/>
                        <a:pt x="14919" y="8105"/>
                      </a:cubicBezTo>
                      <a:cubicBezTo>
                        <a:pt x="15042" y="8069"/>
                        <a:pt x="17944" y="7154"/>
                        <a:pt x="17882" y="3957"/>
                      </a:cubicBezTo>
                      <a:cubicBezTo>
                        <a:pt x="17856" y="2779"/>
                        <a:pt x="17727" y="1961"/>
                        <a:pt x="17459" y="1392"/>
                      </a:cubicBezTo>
                      <a:cubicBezTo>
                        <a:pt x="17352" y="1201"/>
                        <a:pt x="17093" y="842"/>
                        <a:pt x="17028" y="780"/>
                      </a:cubicBezTo>
                      <a:cubicBezTo>
                        <a:pt x="16462" y="243"/>
                        <a:pt x="15452" y="1"/>
                        <a:pt x="1371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9" name="Google Shape;10349;p134"/>
                <p:cNvSpPr/>
                <p:nvPr/>
              </p:nvSpPr>
              <p:spPr>
                <a:xfrm>
                  <a:off x="8031573" y="2298026"/>
                  <a:ext cx="273693" cy="250112"/>
                </a:xfrm>
                <a:custGeom>
                  <a:avLst/>
                  <a:gdLst/>
                  <a:ahLst/>
                  <a:cxnLst/>
                  <a:rect l="l" t="t" r="r" b="b"/>
                  <a:pathLst>
                    <a:path w="19963" h="18243" extrusionOk="0">
                      <a:moveTo>
                        <a:pt x="16810" y="1"/>
                      </a:moveTo>
                      <a:cubicBezTo>
                        <a:pt x="16764" y="1"/>
                        <a:pt x="16738" y="2"/>
                        <a:pt x="16737" y="2"/>
                      </a:cubicBezTo>
                      <a:lnTo>
                        <a:pt x="12039" y="2"/>
                      </a:lnTo>
                      <a:cubicBezTo>
                        <a:pt x="9752" y="2"/>
                        <a:pt x="7902" y="1856"/>
                        <a:pt x="7898" y="4140"/>
                      </a:cubicBezTo>
                      <a:lnTo>
                        <a:pt x="7898" y="6748"/>
                      </a:lnTo>
                      <a:lnTo>
                        <a:pt x="8303" y="6748"/>
                      </a:lnTo>
                      <a:cubicBezTo>
                        <a:pt x="9966" y="6748"/>
                        <a:pt x="11315" y="8097"/>
                        <a:pt x="11315" y="9760"/>
                      </a:cubicBezTo>
                      <a:lnTo>
                        <a:pt x="11315" y="10333"/>
                      </a:lnTo>
                      <a:cubicBezTo>
                        <a:pt x="11315" y="10637"/>
                        <a:pt x="11069" y="10886"/>
                        <a:pt x="10761" y="10886"/>
                      </a:cubicBezTo>
                      <a:cubicBezTo>
                        <a:pt x="10457" y="10886"/>
                        <a:pt x="10211" y="10637"/>
                        <a:pt x="10211" y="10333"/>
                      </a:cubicBezTo>
                      <a:lnTo>
                        <a:pt x="10211" y="9760"/>
                      </a:lnTo>
                      <a:cubicBezTo>
                        <a:pt x="10208" y="8705"/>
                        <a:pt x="9357" y="7854"/>
                        <a:pt x="8303" y="7851"/>
                      </a:cubicBezTo>
                      <a:lnTo>
                        <a:pt x="6449" y="7851"/>
                      </a:lnTo>
                      <a:cubicBezTo>
                        <a:pt x="5362" y="7851"/>
                        <a:pt x="4482" y="8731"/>
                        <a:pt x="4482" y="9818"/>
                      </a:cubicBezTo>
                      <a:lnTo>
                        <a:pt x="4482" y="10624"/>
                      </a:lnTo>
                      <a:cubicBezTo>
                        <a:pt x="4482" y="10931"/>
                        <a:pt x="4233" y="11177"/>
                        <a:pt x="3929" y="11177"/>
                      </a:cubicBezTo>
                      <a:cubicBezTo>
                        <a:pt x="3624" y="11177"/>
                        <a:pt x="3375" y="10931"/>
                        <a:pt x="3375" y="10624"/>
                      </a:cubicBezTo>
                      <a:lnTo>
                        <a:pt x="3375" y="9818"/>
                      </a:lnTo>
                      <a:cubicBezTo>
                        <a:pt x="3375" y="8123"/>
                        <a:pt x="4750" y="6745"/>
                        <a:pt x="6449" y="6745"/>
                      </a:cubicBezTo>
                      <a:lnTo>
                        <a:pt x="6792" y="6745"/>
                      </a:lnTo>
                      <a:lnTo>
                        <a:pt x="6792" y="5230"/>
                      </a:lnTo>
                      <a:lnTo>
                        <a:pt x="1" y="5230"/>
                      </a:lnTo>
                      <a:lnTo>
                        <a:pt x="1" y="18243"/>
                      </a:lnTo>
                      <a:lnTo>
                        <a:pt x="3722" y="18243"/>
                      </a:lnTo>
                      <a:lnTo>
                        <a:pt x="3722" y="16761"/>
                      </a:lnTo>
                      <a:cubicBezTo>
                        <a:pt x="3722" y="14335"/>
                        <a:pt x="5689" y="12364"/>
                        <a:pt x="8118" y="12364"/>
                      </a:cubicBezTo>
                      <a:lnTo>
                        <a:pt x="8138" y="12364"/>
                      </a:lnTo>
                      <a:cubicBezTo>
                        <a:pt x="8355" y="12365"/>
                        <a:pt x="8571" y="12366"/>
                        <a:pt x="8785" y="12366"/>
                      </a:cubicBezTo>
                      <a:cubicBezTo>
                        <a:pt x="10281" y="12366"/>
                        <a:pt x="11680" y="12346"/>
                        <a:pt x="12949" y="12306"/>
                      </a:cubicBezTo>
                      <a:cubicBezTo>
                        <a:pt x="13215" y="12297"/>
                        <a:pt x="13470" y="12293"/>
                        <a:pt x="13712" y="12293"/>
                      </a:cubicBezTo>
                      <a:cubicBezTo>
                        <a:pt x="15786" y="12293"/>
                        <a:pt x="16995" y="12621"/>
                        <a:pt x="17789" y="13374"/>
                      </a:cubicBezTo>
                      <a:cubicBezTo>
                        <a:pt x="17866" y="13448"/>
                        <a:pt x="17941" y="13526"/>
                        <a:pt x="18009" y="13610"/>
                      </a:cubicBezTo>
                      <a:cubicBezTo>
                        <a:pt x="19963" y="12539"/>
                        <a:pt x="19927" y="9744"/>
                        <a:pt x="19927" y="9715"/>
                      </a:cubicBezTo>
                      <a:lnTo>
                        <a:pt x="19927" y="4156"/>
                      </a:lnTo>
                      <a:cubicBezTo>
                        <a:pt x="19927" y="2603"/>
                        <a:pt x="19545" y="1461"/>
                        <a:pt x="18795" y="763"/>
                      </a:cubicBezTo>
                      <a:cubicBezTo>
                        <a:pt x="18032" y="53"/>
                        <a:pt x="17079" y="1"/>
                        <a:pt x="1681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0" name="Google Shape;10350;p134"/>
                <p:cNvSpPr/>
                <p:nvPr/>
              </p:nvSpPr>
              <p:spPr>
                <a:xfrm>
                  <a:off x="8031573" y="2063282"/>
                  <a:ext cx="177311" cy="142529"/>
                </a:xfrm>
                <a:custGeom>
                  <a:avLst/>
                  <a:gdLst/>
                  <a:ahLst/>
                  <a:cxnLst/>
                  <a:rect l="l" t="t" r="r" b="b"/>
                  <a:pathLst>
                    <a:path w="12933" h="10396" extrusionOk="0">
                      <a:moveTo>
                        <a:pt x="3097" y="1"/>
                      </a:moveTo>
                      <a:cubicBezTo>
                        <a:pt x="134" y="1"/>
                        <a:pt x="4" y="3928"/>
                        <a:pt x="1" y="4087"/>
                      </a:cubicBezTo>
                      <a:lnTo>
                        <a:pt x="1" y="10396"/>
                      </a:lnTo>
                      <a:lnTo>
                        <a:pt x="3796" y="10396"/>
                      </a:lnTo>
                      <a:cubicBezTo>
                        <a:pt x="5061" y="10393"/>
                        <a:pt x="6087" y="9367"/>
                        <a:pt x="6087" y="8102"/>
                      </a:cubicBezTo>
                      <a:lnTo>
                        <a:pt x="6087" y="7568"/>
                      </a:lnTo>
                      <a:cubicBezTo>
                        <a:pt x="6083" y="6255"/>
                        <a:pt x="5022" y="5193"/>
                        <a:pt x="3712" y="5193"/>
                      </a:cubicBezTo>
                      <a:lnTo>
                        <a:pt x="2803" y="5193"/>
                      </a:lnTo>
                      <a:cubicBezTo>
                        <a:pt x="2499" y="5193"/>
                        <a:pt x="2249" y="4944"/>
                        <a:pt x="2249" y="4640"/>
                      </a:cubicBezTo>
                      <a:cubicBezTo>
                        <a:pt x="2249" y="4336"/>
                        <a:pt x="2499" y="4087"/>
                        <a:pt x="2803" y="4087"/>
                      </a:cubicBezTo>
                      <a:lnTo>
                        <a:pt x="3715" y="4087"/>
                      </a:lnTo>
                      <a:cubicBezTo>
                        <a:pt x="5507" y="4090"/>
                        <a:pt x="7009" y="5456"/>
                        <a:pt x="7180" y="7241"/>
                      </a:cubicBezTo>
                      <a:lnTo>
                        <a:pt x="12741" y="7241"/>
                      </a:lnTo>
                      <a:cubicBezTo>
                        <a:pt x="12868" y="7086"/>
                        <a:pt x="12932" y="6847"/>
                        <a:pt x="12777" y="6420"/>
                      </a:cubicBezTo>
                      <a:cubicBezTo>
                        <a:pt x="12389" y="5323"/>
                        <a:pt x="10755" y="3708"/>
                        <a:pt x="8616" y="2301"/>
                      </a:cubicBezTo>
                      <a:cubicBezTo>
                        <a:pt x="6494" y="903"/>
                        <a:pt x="4327" y="1"/>
                        <a:pt x="309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1" name="Google Shape;10351;p134"/>
                <p:cNvSpPr/>
                <p:nvPr/>
              </p:nvSpPr>
              <p:spPr>
                <a:xfrm>
                  <a:off x="8031573" y="2177659"/>
                  <a:ext cx="221307" cy="176914"/>
                </a:xfrm>
                <a:custGeom>
                  <a:avLst/>
                  <a:gdLst/>
                  <a:ahLst/>
                  <a:cxnLst/>
                  <a:rect l="l" t="t" r="r" b="b"/>
                  <a:pathLst>
                    <a:path w="16142" h="12904" extrusionOk="0">
                      <a:moveTo>
                        <a:pt x="13080" y="0"/>
                      </a:moveTo>
                      <a:cubicBezTo>
                        <a:pt x="13032" y="0"/>
                        <a:pt x="13005" y="2"/>
                        <a:pt x="13004" y="2"/>
                      </a:cubicBezTo>
                      <a:cubicBezTo>
                        <a:pt x="12997" y="3"/>
                        <a:pt x="12991" y="4"/>
                        <a:pt x="12985" y="4"/>
                      </a:cubicBezTo>
                      <a:cubicBezTo>
                        <a:pt x="12978" y="4"/>
                        <a:pt x="12973" y="3"/>
                        <a:pt x="12968" y="2"/>
                      </a:cubicBezTo>
                      <a:lnTo>
                        <a:pt x="7183" y="2"/>
                      </a:lnTo>
                      <a:cubicBezTo>
                        <a:pt x="7054" y="1778"/>
                        <a:pt x="5579" y="3156"/>
                        <a:pt x="3796" y="3156"/>
                      </a:cubicBezTo>
                      <a:lnTo>
                        <a:pt x="1" y="3156"/>
                      </a:lnTo>
                      <a:lnTo>
                        <a:pt x="1" y="12904"/>
                      </a:lnTo>
                      <a:lnTo>
                        <a:pt x="6792" y="12904"/>
                      </a:lnTo>
                      <a:cubicBezTo>
                        <a:pt x="6802" y="10018"/>
                        <a:pt x="9150" y="7676"/>
                        <a:pt x="12036" y="7676"/>
                      </a:cubicBezTo>
                      <a:lnTo>
                        <a:pt x="16142" y="7676"/>
                      </a:lnTo>
                      <a:lnTo>
                        <a:pt x="16142" y="3137"/>
                      </a:lnTo>
                      <a:cubicBezTo>
                        <a:pt x="16142" y="2108"/>
                        <a:pt x="15857" y="1318"/>
                        <a:pt x="15297" y="788"/>
                      </a:cubicBezTo>
                      <a:cubicBezTo>
                        <a:pt x="14516" y="51"/>
                        <a:pt x="13383" y="0"/>
                        <a:pt x="1308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
        <p:nvSpPr>
          <p:cNvPr id="10352" name="Google Shape;10352;p134"/>
          <p:cNvSpPr/>
          <p:nvPr/>
        </p:nvSpPr>
        <p:spPr>
          <a:xfrm>
            <a:off x="7095136" y="3555322"/>
            <a:ext cx="558742" cy="616877"/>
          </a:xfrm>
          <a:custGeom>
            <a:avLst/>
            <a:gdLst/>
            <a:ahLst/>
            <a:cxnLst/>
            <a:rect l="l" t="t" r="r" b="b"/>
            <a:pathLst>
              <a:path w="4733" h="5225" extrusionOk="0">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3" name="Google Shape;10353;p134"/>
          <p:cNvSpPr/>
          <p:nvPr/>
        </p:nvSpPr>
        <p:spPr>
          <a:xfrm rot="10800000">
            <a:off x="6581318" y="3552736"/>
            <a:ext cx="406111" cy="619462"/>
          </a:xfrm>
          <a:custGeom>
            <a:avLst/>
            <a:gdLst/>
            <a:ahLst/>
            <a:cxnLst/>
            <a:rect l="l" t="t" r="r" b="b"/>
            <a:pathLst>
              <a:path w="14910" h="22743" extrusionOk="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354" name="Google Shape;10354;p134"/>
          <p:cNvGrpSpPr/>
          <p:nvPr/>
        </p:nvGrpSpPr>
        <p:grpSpPr>
          <a:xfrm>
            <a:off x="7821488" y="2716715"/>
            <a:ext cx="602567" cy="601884"/>
            <a:chOff x="1186975" y="238125"/>
            <a:chExt cx="5244275" cy="5238325"/>
          </a:xfrm>
        </p:grpSpPr>
        <p:sp>
          <p:nvSpPr>
            <p:cNvPr id="10355" name="Google Shape;10355;p134"/>
            <p:cNvSpPr/>
            <p:nvPr/>
          </p:nvSpPr>
          <p:spPr>
            <a:xfrm>
              <a:off x="1188450" y="238125"/>
              <a:ext cx="3198750" cy="2628625"/>
            </a:xfrm>
            <a:custGeom>
              <a:avLst/>
              <a:gdLst/>
              <a:ahLst/>
              <a:cxnLst/>
              <a:rect l="l" t="t" r="r" b="b"/>
              <a:pathLst>
                <a:path w="127950" h="105145" extrusionOk="0">
                  <a:moveTo>
                    <a:pt x="18697" y="0"/>
                  </a:moveTo>
                  <a:cubicBezTo>
                    <a:pt x="8371" y="0"/>
                    <a:pt x="1" y="8371"/>
                    <a:pt x="1" y="18697"/>
                  </a:cubicBezTo>
                  <a:lnTo>
                    <a:pt x="1" y="105145"/>
                  </a:lnTo>
                  <a:lnTo>
                    <a:pt x="36857" y="105145"/>
                  </a:lnTo>
                  <a:cubicBezTo>
                    <a:pt x="35719" y="102283"/>
                    <a:pt x="35385" y="99165"/>
                    <a:pt x="35897" y="96130"/>
                  </a:cubicBezTo>
                  <a:cubicBezTo>
                    <a:pt x="37137" y="88648"/>
                    <a:pt x="43398" y="82793"/>
                    <a:pt x="50957" y="82096"/>
                  </a:cubicBezTo>
                  <a:cubicBezTo>
                    <a:pt x="51501" y="82045"/>
                    <a:pt x="52041" y="82020"/>
                    <a:pt x="52575" y="82020"/>
                  </a:cubicBezTo>
                  <a:cubicBezTo>
                    <a:pt x="61906" y="82020"/>
                    <a:pt x="69475" y="89593"/>
                    <a:pt x="69475" y="98926"/>
                  </a:cubicBezTo>
                  <a:cubicBezTo>
                    <a:pt x="69475" y="101055"/>
                    <a:pt x="69070" y="103165"/>
                    <a:pt x="68283" y="105145"/>
                  </a:cubicBezTo>
                  <a:lnTo>
                    <a:pt x="105145" y="105145"/>
                  </a:lnTo>
                  <a:lnTo>
                    <a:pt x="105145" y="68419"/>
                  </a:lnTo>
                  <a:cubicBezTo>
                    <a:pt x="106958" y="69088"/>
                    <a:pt x="108908" y="69476"/>
                    <a:pt x="110955" y="69476"/>
                  </a:cubicBezTo>
                  <a:cubicBezTo>
                    <a:pt x="111990" y="69476"/>
                    <a:pt x="113050" y="69377"/>
                    <a:pt x="114130" y="69164"/>
                  </a:cubicBezTo>
                  <a:cubicBezTo>
                    <a:pt x="121952" y="67632"/>
                    <a:pt x="127801" y="60687"/>
                    <a:pt x="127866" y="52715"/>
                  </a:cubicBezTo>
                  <a:cubicBezTo>
                    <a:pt x="127950" y="43313"/>
                    <a:pt x="120348" y="35664"/>
                    <a:pt x="110964" y="35664"/>
                  </a:cubicBezTo>
                  <a:cubicBezTo>
                    <a:pt x="108979" y="35670"/>
                    <a:pt x="107005" y="36028"/>
                    <a:pt x="105145" y="36720"/>
                  </a:cubicBezTo>
                  <a:lnTo>
                    <a:pt x="105145"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6" name="Google Shape;10356;p134"/>
            <p:cNvSpPr/>
            <p:nvPr/>
          </p:nvSpPr>
          <p:spPr>
            <a:xfrm>
              <a:off x="1186975" y="2279750"/>
              <a:ext cx="2628625" cy="3196700"/>
            </a:xfrm>
            <a:custGeom>
              <a:avLst/>
              <a:gdLst/>
              <a:ahLst/>
              <a:cxnLst/>
              <a:rect l="l" t="t" r="r" b="b"/>
              <a:pathLst>
                <a:path w="105145" h="127868" extrusionOk="0">
                  <a:moveTo>
                    <a:pt x="52573" y="1"/>
                  </a:moveTo>
                  <a:cubicBezTo>
                    <a:pt x="43236" y="1"/>
                    <a:pt x="35664" y="7567"/>
                    <a:pt x="35664" y="16910"/>
                  </a:cubicBezTo>
                  <a:cubicBezTo>
                    <a:pt x="35670" y="18895"/>
                    <a:pt x="36028" y="20862"/>
                    <a:pt x="36720" y="22722"/>
                  </a:cubicBezTo>
                  <a:lnTo>
                    <a:pt x="0" y="22722"/>
                  </a:lnTo>
                  <a:lnTo>
                    <a:pt x="0" y="110011"/>
                  </a:lnTo>
                  <a:cubicBezTo>
                    <a:pt x="0" y="119872"/>
                    <a:pt x="7995" y="127867"/>
                    <a:pt x="17862" y="127867"/>
                  </a:cubicBezTo>
                  <a:lnTo>
                    <a:pt x="105145" y="127867"/>
                  </a:lnTo>
                  <a:lnTo>
                    <a:pt x="105145" y="91010"/>
                  </a:lnTo>
                  <a:cubicBezTo>
                    <a:pt x="103158" y="91801"/>
                    <a:pt x="101044" y="92206"/>
                    <a:pt x="98916" y="92206"/>
                  </a:cubicBezTo>
                  <a:cubicBezTo>
                    <a:pt x="98350" y="92206"/>
                    <a:pt x="97782" y="92177"/>
                    <a:pt x="97215" y="92119"/>
                  </a:cubicBezTo>
                  <a:cubicBezTo>
                    <a:pt x="88869" y="91267"/>
                    <a:pt x="82269" y="84184"/>
                    <a:pt x="82024" y="75802"/>
                  </a:cubicBezTo>
                  <a:cubicBezTo>
                    <a:pt x="81744" y="66233"/>
                    <a:pt x="89417" y="58393"/>
                    <a:pt x="98920" y="58393"/>
                  </a:cubicBezTo>
                  <a:cubicBezTo>
                    <a:pt x="101055" y="58393"/>
                    <a:pt x="103159" y="58792"/>
                    <a:pt x="105139" y="59585"/>
                  </a:cubicBezTo>
                  <a:lnTo>
                    <a:pt x="105139" y="22728"/>
                  </a:lnTo>
                  <a:lnTo>
                    <a:pt x="68419" y="22728"/>
                  </a:lnTo>
                  <a:cubicBezTo>
                    <a:pt x="69427" y="19992"/>
                    <a:pt x="69796" y="16951"/>
                    <a:pt x="69164" y="13738"/>
                  </a:cubicBezTo>
                  <a:cubicBezTo>
                    <a:pt x="67632" y="5922"/>
                    <a:pt x="60686" y="73"/>
                    <a:pt x="52715" y="2"/>
                  </a:cubicBezTo>
                  <a:cubicBezTo>
                    <a:pt x="52668" y="1"/>
                    <a:pt x="52620" y="1"/>
                    <a:pt x="5257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7" name="Google Shape;10357;p134"/>
            <p:cNvSpPr/>
            <p:nvPr/>
          </p:nvSpPr>
          <p:spPr>
            <a:xfrm>
              <a:off x="3802600" y="239450"/>
              <a:ext cx="2628650" cy="3196825"/>
            </a:xfrm>
            <a:custGeom>
              <a:avLst/>
              <a:gdLst/>
              <a:ahLst/>
              <a:cxnLst/>
              <a:rect l="l" t="t" r="r" b="b"/>
              <a:pathLst>
                <a:path w="105146" h="127873" extrusionOk="0">
                  <a:moveTo>
                    <a:pt x="1" y="1"/>
                  </a:moveTo>
                  <a:lnTo>
                    <a:pt x="1" y="36857"/>
                  </a:lnTo>
                  <a:cubicBezTo>
                    <a:pt x="1988" y="36066"/>
                    <a:pt x="4101" y="35662"/>
                    <a:pt x="6229" y="35662"/>
                  </a:cubicBezTo>
                  <a:cubicBezTo>
                    <a:pt x="6796" y="35662"/>
                    <a:pt x="7364" y="35691"/>
                    <a:pt x="7930" y="35748"/>
                  </a:cubicBezTo>
                  <a:cubicBezTo>
                    <a:pt x="16277" y="36595"/>
                    <a:pt x="22877" y="43684"/>
                    <a:pt x="23121" y="52066"/>
                  </a:cubicBezTo>
                  <a:cubicBezTo>
                    <a:pt x="23396" y="61635"/>
                    <a:pt x="15722" y="69481"/>
                    <a:pt x="6219" y="69481"/>
                  </a:cubicBezTo>
                  <a:cubicBezTo>
                    <a:pt x="4091" y="69475"/>
                    <a:pt x="1980" y="69076"/>
                    <a:pt x="1" y="68289"/>
                  </a:cubicBezTo>
                  <a:lnTo>
                    <a:pt x="1" y="105145"/>
                  </a:lnTo>
                  <a:lnTo>
                    <a:pt x="36720" y="105145"/>
                  </a:lnTo>
                  <a:cubicBezTo>
                    <a:pt x="35719" y="107882"/>
                    <a:pt x="35343" y="110916"/>
                    <a:pt x="35975" y="114130"/>
                  </a:cubicBezTo>
                  <a:cubicBezTo>
                    <a:pt x="37513" y="121952"/>
                    <a:pt x="44459" y="127801"/>
                    <a:pt x="52424" y="127872"/>
                  </a:cubicBezTo>
                  <a:cubicBezTo>
                    <a:pt x="52472" y="127873"/>
                    <a:pt x="52519" y="127873"/>
                    <a:pt x="52567" y="127873"/>
                  </a:cubicBezTo>
                  <a:cubicBezTo>
                    <a:pt x="61909" y="127873"/>
                    <a:pt x="69481" y="120301"/>
                    <a:pt x="69481" y="110964"/>
                  </a:cubicBezTo>
                  <a:cubicBezTo>
                    <a:pt x="69475" y="108979"/>
                    <a:pt x="69118" y="107005"/>
                    <a:pt x="68426" y="105145"/>
                  </a:cubicBezTo>
                  <a:lnTo>
                    <a:pt x="105145" y="105145"/>
                  </a:lnTo>
                  <a:lnTo>
                    <a:pt x="105145" y="16354"/>
                  </a:lnTo>
                  <a:cubicBezTo>
                    <a:pt x="105140" y="7328"/>
                    <a:pt x="97818" y="1"/>
                    <a:pt x="887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8" name="Google Shape;10358;p134"/>
            <p:cNvSpPr/>
            <p:nvPr/>
          </p:nvSpPr>
          <p:spPr>
            <a:xfrm>
              <a:off x="3232500" y="2847950"/>
              <a:ext cx="3198600" cy="2628500"/>
            </a:xfrm>
            <a:custGeom>
              <a:avLst/>
              <a:gdLst/>
              <a:ahLst/>
              <a:cxnLst/>
              <a:rect l="l" t="t" r="r" b="b"/>
              <a:pathLst>
                <a:path w="127944" h="105140" extrusionOk="0">
                  <a:moveTo>
                    <a:pt x="22805" y="0"/>
                  </a:moveTo>
                  <a:lnTo>
                    <a:pt x="22805" y="36720"/>
                  </a:lnTo>
                  <a:cubicBezTo>
                    <a:pt x="20992" y="36051"/>
                    <a:pt x="19042" y="35663"/>
                    <a:pt x="16995" y="35663"/>
                  </a:cubicBezTo>
                  <a:cubicBezTo>
                    <a:pt x="15960" y="35663"/>
                    <a:pt x="14900" y="35762"/>
                    <a:pt x="13820" y="35975"/>
                  </a:cubicBezTo>
                  <a:cubicBezTo>
                    <a:pt x="5998" y="37513"/>
                    <a:pt x="150" y="44453"/>
                    <a:pt x="78" y="52424"/>
                  </a:cubicBezTo>
                  <a:cubicBezTo>
                    <a:pt x="1" y="61826"/>
                    <a:pt x="7602" y="69481"/>
                    <a:pt x="16986" y="69481"/>
                  </a:cubicBezTo>
                  <a:cubicBezTo>
                    <a:pt x="18971" y="69475"/>
                    <a:pt x="20945" y="69117"/>
                    <a:pt x="22805" y="68420"/>
                  </a:cubicBezTo>
                  <a:lnTo>
                    <a:pt x="22805" y="105139"/>
                  </a:lnTo>
                  <a:lnTo>
                    <a:pt x="108943" y="105139"/>
                  </a:lnTo>
                  <a:cubicBezTo>
                    <a:pt x="119436" y="105139"/>
                    <a:pt x="127944" y="96631"/>
                    <a:pt x="127944" y="86138"/>
                  </a:cubicBezTo>
                  <a:lnTo>
                    <a:pt x="127944" y="0"/>
                  </a:lnTo>
                  <a:lnTo>
                    <a:pt x="91087" y="0"/>
                  </a:lnTo>
                  <a:cubicBezTo>
                    <a:pt x="92088" y="2510"/>
                    <a:pt x="92470" y="5235"/>
                    <a:pt x="92196" y="7924"/>
                  </a:cubicBezTo>
                  <a:cubicBezTo>
                    <a:pt x="91343" y="16271"/>
                    <a:pt x="84260" y="22870"/>
                    <a:pt x="75878" y="23115"/>
                  </a:cubicBezTo>
                  <a:cubicBezTo>
                    <a:pt x="75708" y="23120"/>
                    <a:pt x="75539" y="23122"/>
                    <a:pt x="75370" y="23122"/>
                  </a:cubicBezTo>
                  <a:cubicBezTo>
                    <a:pt x="66033" y="23122"/>
                    <a:pt x="58469" y="15553"/>
                    <a:pt x="58469" y="6219"/>
                  </a:cubicBezTo>
                  <a:cubicBezTo>
                    <a:pt x="58469" y="4084"/>
                    <a:pt x="58869" y="1980"/>
                    <a:pt x="5966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59" name="Google Shape;10359;p134"/>
          <p:cNvGrpSpPr/>
          <p:nvPr/>
        </p:nvGrpSpPr>
        <p:grpSpPr>
          <a:xfrm>
            <a:off x="3264225" y="1856199"/>
            <a:ext cx="651848" cy="687338"/>
            <a:chOff x="3400515" y="2056248"/>
            <a:chExt cx="698134" cy="735987"/>
          </a:xfrm>
        </p:grpSpPr>
        <p:grpSp>
          <p:nvGrpSpPr>
            <p:cNvPr id="10360" name="Google Shape;10360;p134"/>
            <p:cNvGrpSpPr/>
            <p:nvPr/>
          </p:nvGrpSpPr>
          <p:grpSpPr>
            <a:xfrm>
              <a:off x="3400515" y="2283913"/>
              <a:ext cx="312919" cy="219900"/>
              <a:chOff x="3400515" y="2283913"/>
              <a:chExt cx="312919" cy="219900"/>
            </a:xfrm>
          </p:grpSpPr>
          <p:sp>
            <p:nvSpPr>
              <p:cNvPr id="10361" name="Google Shape;10361;p134"/>
              <p:cNvSpPr/>
              <p:nvPr/>
            </p:nvSpPr>
            <p:spPr>
              <a:xfrm>
                <a:off x="3493534" y="2283913"/>
                <a:ext cx="219900" cy="219900"/>
              </a:xfrm>
              <a:prstGeom prst="ellipse">
                <a:avLst/>
              </a:prstGeom>
              <a:solidFill>
                <a:srgbClr val="435D74"/>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10362" name="Google Shape;10362;p134"/>
              <p:cNvCxnSpPr/>
              <p:nvPr/>
            </p:nvCxnSpPr>
            <p:spPr>
              <a:xfrm rot="10800000">
                <a:off x="3400515" y="2393804"/>
                <a:ext cx="95400" cy="0"/>
              </a:xfrm>
              <a:prstGeom prst="straightConnector1">
                <a:avLst/>
              </a:prstGeom>
              <a:noFill/>
              <a:ln w="28575" cap="flat" cmpd="sng">
                <a:solidFill>
                  <a:srgbClr val="435D74"/>
                </a:solidFill>
                <a:prstDash val="solid"/>
                <a:round/>
                <a:headEnd type="none" w="med" len="med"/>
                <a:tailEnd type="none" w="med" len="med"/>
              </a:ln>
            </p:spPr>
          </p:cxnSp>
        </p:grpSp>
        <p:grpSp>
          <p:nvGrpSpPr>
            <p:cNvPr id="10363" name="Google Shape;10363;p134"/>
            <p:cNvGrpSpPr/>
            <p:nvPr/>
          </p:nvGrpSpPr>
          <p:grpSpPr>
            <a:xfrm>
              <a:off x="3547823" y="2461089"/>
              <a:ext cx="219900" cy="331146"/>
              <a:chOff x="3547823" y="2461089"/>
              <a:chExt cx="219900" cy="331146"/>
            </a:xfrm>
          </p:grpSpPr>
          <p:sp>
            <p:nvSpPr>
              <p:cNvPr id="10364" name="Google Shape;10364;p134"/>
              <p:cNvSpPr/>
              <p:nvPr/>
            </p:nvSpPr>
            <p:spPr>
              <a:xfrm>
                <a:off x="3547823" y="2461089"/>
                <a:ext cx="219900" cy="219900"/>
              </a:xfrm>
              <a:prstGeom prst="ellipse">
                <a:avLst/>
              </a:prstGeom>
              <a:solidFill>
                <a:srgbClr val="5F7D95"/>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10365" name="Google Shape;10365;p134"/>
              <p:cNvCxnSpPr/>
              <p:nvPr/>
            </p:nvCxnSpPr>
            <p:spPr>
              <a:xfrm rot="10800000">
                <a:off x="3657701" y="2678535"/>
                <a:ext cx="0" cy="113700"/>
              </a:xfrm>
              <a:prstGeom prst="straightConnector1">
                <a:avLst/>
              </a:prstGeom>
              <a:noFill/>
              <a:ln w="28575" cap="flat" cmpd="sng">
                <a:solidFill>
                  <a:srgbClr val="5F7D95"/>
                </a:solidFill>
                <a:prstDash val="solid"/>
                <a:round/>
                <a:headEnd type="none" w="med" len="med"/>
                <a:tailEnd type="none" w="med" len="med"/>
              </a:ln>
            </p:spPr>
          </p:cxnSp>
        </p:grpSp>
        <p:grpSp>
          <p:nvGrpSpPr>
            <p:cNvPr id="10366" name="Google Shape;10366;p134"/>
            <p:cNvGrpSpPr/>
            <p:nvPr/>
          </p:nvGrpSpPr>
          <p:grpSpPr>
            <a:xfrm>
              <a:off x="3734138" y="2461089"/>
              <a:ext cx="219900" cy="331146"/>
              <a:chOff x="3734138" y="2461089"/>
              <a:chExt cx="219900" cy="331146"/>
            </a:xfrm>
          </p:grpSpPr>
          <p:sp>
            <p:nvSpPr>
              <p:cNvPr id="10367" name="Google Shape;10367;p134"/>
              <p:cNvSpPr/>
              <p:nvPr/>
            </p:nvSpPr>
            <p:spPr>
              <a:xfrm>
                <a:off x="3734138" y="2461089"/>
                <a:ext cx="219900" cy="219900"/>
              </a:xfrm>
              <a:prstGeom prst="ellipse">
                <a:avLst/>
              </a:prstGeom>
              <a:solidFill>
                <a:srgbClr val="869FB2"/>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10368" name="Google Shape;10368;p134"/>
              <p:cNvCxnSpPr/>
              <p:nvPr/>
            </p:nvCxnSpPr>
            <p:spPr>
              <a:xfrm rot="10800000">
                <a:off x="3844020" y="2678535"/>
                <a:ext cx="0" cy="113700"/>
              </a:xfrm>
              <a:prstGeom prst="straightConnector1">
                <a:avLst/>
              </a:prstGeom>
              <a:noFill/>
              <a:ln w="28575" cap="flat" cmpd="sng">
                <a:solidFill>
                  <a:srgbClr val="869FB2"/>
                </a:solidFill>
                <a:prstDash val="solid"/>
                <a:round/>
                <a:headEnd type="none" w="med" len="med"/>
                <a:tailEnd type="none" w="med" len="med"/>
              </a:ln>
            </p:spPr>
          </p:cxnSp>
        </p:grpSp>
        <p:grpSp>
          <p:nvGrpSpPr>
            <p:cNvPr id="10369" name="Google Shape;10369;p134"/>
            <p:cNvGrpSpPr/>
            <p:nvPr/>
          </p:nvGrpSpPr>
          <p:grpSpPr>
            <a:xfrm>
              <a:off x="3787560" y="2281742"/>
              <a:ext cx="311089" cy="219900"/>
              <a:chOff x="3787560" y="2281742"/>
              <a:chExt cx="311089" cy="219900"/>
            </a:xfrm>
          </p:grpSpPr>
          <p:sp>
            <p:nvSpPr>
              <p:cNvPr id="10370" name="Google Shape;10370;p134"/>
              <p:cNvSpPr/>
              <p:nvPr/>
            </p:nvSpPr>
            <p:spPr>
              <a:xfrm>
                <a:off x="3787560" y="2281742"/>
                <a:ext cx="219900" cy="219900"/>
              </a:xfrm>
              <a:prstGeom prst="ellipse">
                <a:avLst/>
              </a:prstGeom>
              <a:solidFill>
                <a:srgbClr val="A5B7C6"/>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10371" name="Google Shape;10371;p134"/>
              <p:cNvCxnSpPr/>
              <p:nvPr/>
            </p:nvCxnSpPr>
            <p:spPr>
              <a:xfrm rot="10800000">
                <a:off x="4003849" y="2393795"/>
                <a:ext cx="94800" cy="0"/>
              </a:xfrm>
              <a:prstGeom prst="straightConnector1">
                <a:avLst/>
              </a:prstGeom>
              <a:noFill/>
              <a:ln w="28575" cap="flat" cmpd="sng">
                <a:solidFill>
                  <a:srgbClr val="A5B7C6"/>
                </a:solidFill>
                <a:prstDash val="solid"/>
                <a:round/>
                <a:headEnd type="none" w="med" len="med"/>
                <a:tailEnd type="none" w="med" len="med"/>
              </a:ln>
            </p:spPr>
          </p:cxnSp>
        </p:grpSp>
        <p:grpSp>
          <p:nvGrpSpPr>
            <p:cNvPr id="10372" name="Google Shape;10372;p134"/>
            <p:cNvGrpSpPr/>
            <p:nvPr/>
          </p:nvGrpSpPr>
          <p:grpSpPr>
            <a:xfrm>
              <a:off x="3637290" y="2056248"/>
              <a:ext cx="219900" cy="330736"/>
              <a:chOff x="3637290" y="2056248"/>
              <a:chExt cx="219900" cy="330736"/>
            </a:xfrm>
          </p:grpSpPr>
          <p:sp>
            <p:nvSpPr>
              <p:cNvPr id="10373" name="Google Shape;10373;p134"/>
              <p:cNvSpPr/>
              <p:nvPr/>
            </p:nvSpPr>
            <p:spPr>
              <a:xfrm>
                <a:off x="3637290" y="2167085"/>
                <a:ext cx="219900" cy="219900"/>
              </a:xfrm>
              <a:prstGeom prst="ellipse">
                <a:avLst/>
              </a:prstGeom>
              <a:solidFill>
                <a:srgbClr val="BAC8D3"/>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cxnSp>
            <p:nvCxnSpPr>
              <p:cNvPr id="10374" name="Google Shape;10374;p134"/>
              <p:cNvCxnSpPr/>
              <p:nvPr/>
            </p:nvCxnSpPr>
            <p:spPr>
              <a:xfrm rot="10800000">
                <a:off x="3747169" y="2056248"/>
                <a:ext cx="0" cy="113700"/>
              </a:xfrm>
              <a:prstGeom prst="straightConnector1">
                <a:avLst/>
              </a:prstGeom>
              <a:noFill/>
              <a:ln w="28575" cap="flat" cmpd="sng">
                <a:solidFill>
                  <a:srgbClr val="BAC8D3"/>
                </a:solidFill>
                <a:prstDash val="solid"/>
                <a:round/>
                <a:headEnd type="none" w="med" len="med"/>
                <a:tailEnd type="none" w="med" len="med"/>
              </a:ln>
            </p:spPr>
          </p:cxnSp>
        </p:grpSp>
      </p:grpSp>
      <p:grpSp>
        <p:nvGrpSpPr>
          <p:cNvPr id="10375" name="Google Shape;10375;p134"/>
          <p:cNvGrpSpPr/>
          <p:nvPr/>
        </p:nvGrpSpPr>
        <p:grpSpPr>
          <a:xfrm>
            <a:off x="2555931" y="2726205"/>
            <a:ext cx="1268144" cy="592394"/>
            <a:chOff x="238125" y="1188750"/>
            <a:chExt cx="7140450" cy="3335550"/>
          </a:xfrm>
        </p:grpSpPr>
        <p:sp>
          <p:nvSpPr>
            <p:cNvPr id="10376" name="Google Shape;10376;p134"/>
            <p:cNvSpPr/>
            <p:nvPr/>
          </p:nvSpPr>
          <p:spPr>
            <a:xfrm>
              <a:off x="238125" y="1188750"/>
              <a:ext cx="3507025" cy="1584000"/>
            </a:xfrm>
            <a:custGeom>
              <a:avLst/>
              <a:gdLst/>
              <a:ahLst/>
              <a:cxnLst/>
              <a:rect l="l" t="t" r="r" b="b"/>
              <a:pathLst>
                <a:path w="140281" h="63360" extrusionOk="0">
                  <a:moveTo>
                    <a:pt x="4021" y="0"/>
                  </a:moveTo>
                  <a:cubicBezTo>
                    <a:pt x="1801" y="6"/>
                    <a:pt x="6" y="1801"/>
                    <a:pt x="0" y="4021"/>
                  </a:cubicBezTo>
                  <a:lnTo>
                    <a:pt x="0" y="59338"/>
                  </a:lnTo>
                  <a:cubicBezTo>
                    <a:pt x="6" y="61552"/>
                    <a:pt x="1801" y="63354"/>
                    <a:pt x="4021" y="63359"/>
                  </a:cubicBezTo>
                  <a:lnTo>
                    <a:pt x="98272" y="63359"/>
                  </a:lnTo>
                  <a:cubicBezTo>
                    <a:pt x="99963" y="41512"/>
                    <a:pt x="118098" y="24204"/>
                    <a:pt x="140280" y="23813"/>
                  </a:cubicBezTo>
                  <a:lnTo>
                    <a:pt x="140280" y="4021"/>
                  </a:lnTo>
                  <a:cubicBezTo>
                    <a:pt x="140275" y="1801"/>
                    <a:pt x="138474" y="6"/>
                    <a:pt x="136259"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7" name="Google Shape;10377;p134"/>
            <p:cNvSpPr/>
            <p:nvPr/>
          </p:nvSpPr>
          <p:spPr>
            <a:xfrm>
              <a:off x="238125" y="2940300"/>
              <a:ext cx="3507025" cy="1584000"/>
            </a:xfrm>
            <a:custGeom>
              <a:avLst/>
              <a:gdLst/>
              <a:ahLst/>
              <a:cxnLst/>
              <a:rect l="l" t="t" r="r" b="b"/>
              <a:pathLst>
                <a:path w="140281" h="63360" extrusionOk="0">
                  <a:moveTo>
                    <a:pt x="4021" y="1"/>
                  </a:moveTo>
                  <a:cubicBezTo>
                    <a:pt x="1801" y="6"/>
                    <a:pt x="6" y="1808"/>
                    <a:pt x="0" y="4022"/>
                  </a:cubicBezTo>
                  <a:lnTo>
                    <a:pt x="0" y="59339"/>
                  </a:lnTo>
                  <a:cubicBezTo>
                    <a:pt x="6" y="61559"/>
                    <a:pt x="1801" y="63354"/>
                    <a:pt x="4021" y="63360"/>
                  </a:cubicBezTo>
                  <a:lnTo>
                    <a:pt x="136259" y="63360"/>
                  </a:lnTo>
                  <a:cubicBezTo>
                    <a:pt x="138474" y="63354"/>
                    <a:pt x="140275" y="61559"/>
                    <a:pt x="140280" y="59339"/>
                  </a:cubicBezTo>
                  <a:lnTo>
                    <a:pt x="140280" y="39547"/>
                  </a:lnTo>
                  <a:cubicBezTo>
                    <a:pt x="118098" y="39155"/>
                    <a:pt x="99963" y="21848"/>
                    <a:pt x="9827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8" name="Google Shape;10378;p134"/>
            <p:cNvSpPr/>
            <p:nvPr/>
          </p:nvSpPr>
          <p:spPr>
            <a:xfrm>
              <a:off x="3871550" y="1188750"/>
              <a:ext cx="3507025" cy="1584000"/>
            </a:xfrm>
            <a:custGeom>
              <a:avLst/>
              <a:gdLst/>
              <a:ahLst/>
              <a:cxnLst/>
              <a:rect l="l" t="t" r="r" b="b"/>
              <a:pathLst>
                <a:path w="140281" h="63360" extrusionOk="0">
                  <a:moveTo>
                    <a:pt x="4022" y="0"/>
                  </a:moveTo>
                  <a:cubicBezTo>
                    <a:pt x="1807" y="6"/>
                    <a:pt x="6" y="1801"/>
                    <a:pt x="0" y="4021"/>
                  </a:cubicBezTo>
                  <a:lnTo>
                    <a:pt x="0" y="24017"/>
                  </a:lnTo>
                  <a:cubicBezTo>
                    <a:pt x="20553" y="26066"/>
                    <a:pt x="36886" y="42675"/>
                    <a:pt x="38494" y="63359"/>
                  </a:cubicBezTo>
                  <a:lnTo>
                    <a:pt x="136260" y="63359"/>
                  </a:lnTo>
                  <a:cubicBezTo>
                    <a:pt x="138480" y="63354"/>
                    <a:pt x="140275" y="61552"/>
                    <a:pt x="140281" y="59338"/>
                  </a:cubicBezTo>
                  <a:lnTo>
                    <a:pt x="140281" y="4021"/>
                  </a:lnTo>
                  <a:cubicBezTo>
                    <a:pt x="140275" y="1801"/>
                    <a:pt x="138480" y="6"/>
                    <a:pt x="13626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9" name="Google Shape;10379;p134"/>
            <p:cNvSpPr/>
            <p:nvPr/>
          </p:nvSpPr>
          <p:spPr>
            <a:xfrm>
              <a:off x="3871550" y="2940300"/>
              <a:ext cx="3507025" cy="1584000"/>
            </a:xfrm>
            <a:custGeom>
              <a:avLst/>
              <a:gdLst/>
              <a:ahLst/>
              <a:cxnLst/>
              <a:rect l="l" t="t" r="r" b="b"/>
              <a:pathLst>
                <a:path w="140281" h="63360" extrusionOk="0">
                  <a:moveTo>
                    <a:pt x="38494" y="1"/>
                  </a:moveTo>
                  <a:cubicBezTo>
                    <a:pt x="36886" y="20680"/>
                    <a:pt x="20553" y="37294"/>
                    <a:pt x="0" y="39343"/>
                  </a:cubicBezTo>
                  <a:lnTo>
                    <a:pt x="0" y="59339"/>
                  </a:lnTo>
                  <a:cubicBezTo>
                    <a:pt x="6" y="61559"/>
                    <a:pt x="1807" y="63354"/>
                    <a:pt x="4022" y="63360"/>
                  </a:cubicBezTo>
                  <a:lnTo>
                    <a:pt x="136260" y="63360"/>
                  </a:lnTo>
                  <a:cubicBezTo>
                    <a:pt x="138480" y="63354"/>
                    <a:pt x="140275" y="61559"/>
                    <a:pt x="140281" y="59339"/>
                  </a:cubicBezTo>
                  <a:lnTo>
                    <a:pt x="140281" y="4022"/>
                  </a:lnTo>
                  <a:cubicBezTo>
                    <a:pt x="140275" y="1808"/>
                    <a:pt x="138480" y="6"/>
                    <a:pt x="13626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0" name="Google Shape;10380;p134"/>
            <p:cNvSpPr/>
            <p:nvPr/>
          </p:nvSpPr>
          <p:spPr>
            <a:xfrm>
              <a:off x="2842425" y="1934600"/>
              <a:ext cx="1843850" cy="1843850"/>
            </a:xfrm>
            <a:custGeom>
              <a:avLst/>
              <a:gdLst/>
              <a:ahLst/>
              <a:cxnLst/>
              <a:rect l="l" t="t" r="r" b="b"/>
              <a:pathLst>
                <a:path w="73754" h="73754" extrusionOk="0">
                  <a:moveTo>
                    <a:pt x="36880" y="0"/>
                  </a:moveTo>
                  <a:cubicBezTo>
                    <a:pt x="36621" y="0"/>
                    <a:pt x="36362" y="6"/>
                    <a:pt x="36108" y="11"/>
                  </a:cubicBezTo>
                  <a:cubicBezTo>
                    <a:pt x="17253" y="397"/>
                    <a:pt x="1834" y="15011"/>
                    <a:pt x="154" y="33525"/>
                  </a:cubicBezTo>
                  <a:cubicBezTo>
                    <a:pt x="55" y="34627"/>
                    <a:pt x="0" y="35745"/>
                    <a:pt x="0" y="36874"/>
                  </a:cubicBezTo>
                  <a:cubicBezTo>
                    <a:pt x="0" y="38009"/>
                    <a:pt x="55" y="39122"/>
                    <a:pt x="154" y="40229"/>
                  </a:cubicBezTo>
                  <a:cubicBezTo>
                    <a:pt x="1834" y="58749"/>
                    <a:pt x="17253" y="73357"/>
                    <a:pt x="36108" y="73743"/>
                  </a:cubicBezTo>
                  <a:cubicBezTo>
                    <a:pt x="36362" y="73748"/>
                    <a:pt x="36621" y="73754"/>
                    <a:pt x="36880" y="73754"/>
                  </a:cubicBezTo>
                  <a:cubicBezTo>
                    <a:pt x="38312" y="73754"/>
                    <a:pt x="39744" y="73666"/>
                    <a:pt x="41165" y="73500"/>
                  </a:cubicBezTo>
                  <a:cubicBezTo>
                    <a:pt x="58391" y="71495"/>
                    <a:pt x="72030" y="57581"/>
                    <a:pt x="73600" y="40229"/>
                  </a:cubicBezTo>
                  <a:cubicBezTo>
                    <a:pt x="73699" y="39127"/>
                    <a:pt x="73754" y="38009"/>
                    <a:pt x="73754" y="36874"/>
                  </a:cubicBezTo>
                  <a:cubicBezTo>
                    <a:pt x="73754" y="35745"/>
                    <a:pt x="73699" y="34632"/>
                    <a:pt x="73600" y="33525"/>
                  </a:cubicBezTo>
                  <a:cubicBezTo>
                    <a:pt x="72024" y="16173"/>
                    <a:pt x="58391" y="2259"/>
                    <a:pt x="41165" y="254"/>
                  </a:cubicBezTo>
                  <a:cubicBezTo>
                    <a:pt x="39744" y="88"/>
                    <a:pt x="38312" y="0"/>
                    <a:pt x="3688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81" name="Google Shape;10381;p134"/>
          <p:cNvGrpSpPr/>
          <p:nvPr/>
        </p:nvGrpSpPr>
        <p:grpSpPr>
          <a:xfrm>
            <a:off x="6663832" y="2728360"/>
            <a:ext cx="1053944" cy="590147"/>
            <a:chOff x="238125" y="1335475"/>
            <a:chExt cx="5418735" cy="3034175"/>
          </a:xfrm>
        </p:grpSpPr>
        <p:sp>
          <p:nvSpPr>
            <p:cNvPr id="10382" name="Google Shape;10382;p134"/>
            <p:cNvSpPr/>
            <p:nvPr/>
          </p:nvSpPr>
          <p:spPr>
            <a:xfrm>
              <a:off x="3669985" y="1335475"/>
              <a:ext cx="1986875" cy="3034175"/>
            </a:xfrm>
            <a:custGeom>
              <a:avLst/>
              <a:gdLst/>
              <a:ahLst/>
              <a:cxnLst/>
              <a:rect l="l" t="t" r="r" b="b"/>
              <a:pathLst>
                <a:path w="79475" h="121367" extrusionOk="0">
                  <a:moveTo>
                    <a:pt x="1" y="0"/>
                  </a:moveTo>
                  <a:lnTo>
                    <a:pt x="1" y="38997"/>
                  </a:lnTo>
                  <a:cubicBezTo>
                    <a:pt x="588" y="44011"/>
                    <a:pt x="2425" y="48797"/>
                    <a:pt x="5360" y="52918"/>
                  </a:cubicBezTo>
                  <a:lnTo>
                    <a:pt x="9329" y="58469"/>
                  </a:lnTo>
                  <a:cubicBezTo>
                    <a:pt x="10541" y="59694"/>
                    <a:pt x="10541" y="61672"/>
                    <a:pt x="9329" y="62897"/>
                  </a:cubicBezTo>
                  <a:lnTo>
                    <a:pt x="5360" y="68448"/>
                  </a:lnTo>
                  <a:cubicBezTo>
                    <a:pt x="2425" y="72557"/>
                    <a:pt x="588" y="77355"/>
                    <a:pt x="1" y="82370"/>
                  </a:cubicBezTo>
                  <a:lnTo>
                    <a:pt x="1" y="121366"/>
                  </a:lnTo>
                  <a:lnTo>
                    <a:pt x="68743" y="121366"/>
                  </a:lnTo>
                  <a:lnTo>
                    <a:pt x="68743" y="85815"/>
                  </a:lnTo>
                  <a:cubicBezTo>
                    <a:pt x="68743" y="79588"/>
                    <a:pt x="70682" y="73514"/>
                    <a:pt x="74293" y="68448"/>
                  </a:cubicBezTo>
                  <a:lnTo>
                    <a:pt x="78249" y="62897"/>
                  </a:lnTo>
                  <a:cubicBezTo>
                    <a:pt x="79474" y="61672"/>
                    <a:pt x="79474" y="59694"/>
                    <a:pt x="78249" y="58469"/>
                  </a:cubicBezTo>
                  <a:lnTo>
                    <a:pt x="74293" y="52918"/>
                  </a:lnTo>
                  <a:cubicBezTo>
                    <a:pt x="70669" y="47840"/>
                    <a:pt x="68730" y="41778"/>
                    <a:pt x="68730" y="35551"/>
                  </a:cubicBezTo>
                  <a:lnTo>
                    <a:pt x="68730"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3" name="Google Shape;10383;p134"/>
            <p:cNvSpPr/>
            <p:nvPr/>
          </p:nvSpPr>
          <p:spPr>
            <a:xfrm>
              <a:off x="1956350" y="1335475"/>
              <a:ext cx="1984950" cy="3034175"/>
            </a:xfrm>
            <a:custGeom>
              <a:avLst/>
              <a:gdLst/>
              <a:ahLst/>
              <a:cxnLst/>
              <a:rect l="l" t="t" r="r" b="b"/>
              <a:pathLst>
                <a:path w="79398" h="121367" extrusionOk="0">
                  <a:moveTo>
                    <a:pt x="0" y="0"/>
                  </a:moveTo>
                  <a:lnTo>
                    <a:pt x="0" y="35551"/>
                  </a:lnTo>
                  <a:cubicBezTo>
                    <a:pt x="0" y="41778"/>
                    <a:pt x="1940" y="47852"/>
                    <a:pt x="5564" y="52918"/>
                  </a:cubicBezTo>
                  <a:lnTo>
                    <a:pt x="9520" y="58469"/>
                  </a:lnTo>
                  <a:cubicBezTo>
                    <a:pt x="10745" y="59694"/>
                    <a:pt x="10745" y="61672"/>
                    <a:pt x="9520" y="62897"/>
                  </a:cubicBezTo>
                  <a:lnTo>
                    <a:pt x="5564" y="68448"/>
                  </a:lnTo>
                  <a:cubicBezTo>
                    <a:pt x="1952" y="73514"/>
                    <a:pt x="0" y="79588"/>
                    <a:pt x="0" y="85815"/>
                  </a:cubicBezTo>
                  <a:lnTo>
                    <a:pt x="0" y="121366"/>
                  </a:lnTo>
                  <a:lnTo>
                    <a:pt x="68665" y="121366"/>
                  </a:lnTo>
                  <a:lnTo>
                    <a:pt x="68665" y="85815"/>
                  </a:lnTo>
                  <a:cubicBezTo>
                    <a:pt x="68665" y="79588"/>
                    <a:pt x="70605" y="73514"/>
                    <a:pt x="74216" y="68448"/>
                  </a:cubicBezTo>
                  <a:lnTo>
                    <a:pt x="78185" y="62897"/>
                  </a:lnTo>
                  <a:cubicBezTo>
                    <a:pt x="79397" y="61672"/>
                    <a:pt x="79397" y="59694"/>
                    <a:pt x="78185" y="58469"/>
                  </a:cubicBezTo>
                  <a:lnTo>
                    <a:pt x="74216" y="52918"/>
                  </a:lnTo>
                  <a:cubicBezTo>
                    <a:pt x="70605" y="47840"/>
                    <a:pt x="68665" y="41778"/>
                    <a:pt x="68665" y="35551"/>
                  </a:cubicBezTo>
                  <a:lnTo>
                    <a:pt x="68665"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4" name="Google Shape;10384;p134"/>
            <p:cNvSpPr/>
            <p:nvPr/>
          </p:nvSpPr>
          <p:spPr>
            <a:xfrm>
              <a:off x="238125" y="1335475"/>
              <a:ext cx="1986850" cy="3034175"/>
            </a:xfrm>
            <a:custGeom>
              <a:avLst/>
              <a:gdLst/>
              <a:ahLst/>
              <a:cxnLst/>
              <a:rect l="l" t="t" r="r" b="b"/>
              <a:pathLst>
                <a:path w="79474" h="121367" extrusionOk="0">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85" name="Google Shape;10385;p134"/>
          <p:cNvGrpSpPr/>
          <p:nvPr/>
        </p:nvGrpSpPr>
        <p:grpSpPr>
          <a:xfrm>
            <a:off x="4094641" y="3533259"/>
            <a:ext cx="1268207" cy="638939"/>
            <a:chOff x="3967651" y="3645904"/>
            <a:chExt cx="1479304" cy="745292"/>
          </a:xfrm>
        </p:grpSpPr>
        <p:grpSp>
          <p:nvGrpSpPr>
            <p:cNvPr id="10386" name="Google Shape;10386;p134"/>
            <p:cNvGrpSpPr/>
            <p:nvPr/>
          </p:nvGrpSpPr>
          <p:grpSpPr>
            <a:xfrm>
              <a:off x="3967651" y="4009026"/>
              <a:ext cx="1479304" cy="382170"/>
              <a:chOff x="3967651" y="4009026"/>
              <a:chExt cx="1479304" cy="382170"/>
            </a:xfrm>
          </p:grpSpPr>
          <p:grpSp>
            <p:nvGrpSpPr>
              <p:cNvPr id="10387" name="Google Shape;10387;p134"/>
              <p:cNvGrpSpPr/>
              <p:nvPr/>
            </p:nvGrpSpPr>
            <p:grpSpPr>
              <a:xfrm>
                <a:off x="4892216" y="4195630"/>
                <a:ext cx="554739" cy="195566"/>
                <a:chOff x="3604375" y="4892160"/>
                <a:chExt cx="1651500" cy="582215"/>
              </a:xfrm>
            </p:grpSpPr>
            <p:sp>
              <p:nvSpPr>
                <p:cNvPr id="10388" name="Google Shape;10388;p134"/>
                <p:cNvSpPr/>
                <p:nvPr/>
              </p:nvSpPr>
              <p:spPr>
                <a:xfrm>
                  <a:off x="3604375" y="4892160"/>
                  <a:ext cx="1651500" cy="146825"/>
                </a:xfrm>
                <a:custGeom>
                  <a:avLst/>
                  <a:gdLst/>
                  <a:ahLst/>
                  <a:cxnLst/>
                  <a:rect l="l" t="t" r="r" b="b"/>
                  <a:pathLst>
                    <a:path w="66060" h="5873" extrusionOk="0">
                      <a:moveTo>
                        <a:pt x="1" y="0"/>
                      </a:moveTo>
                      <a:lnTo>
                        <a:pt x="7340" y="5872"/>
                      </a:lnTo>
                      <a:lnTo>
                        <a:pt x="66060" y="5872"/>
                      </a:lnTo>
                      <a:lnTo>
                        <a:pt x="51382"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9" name="Google Shape;10389;p134"/>
                <p:cNvSpPr/>
                <p:nvPr/>
              </p:nvSpPr>
              <p:spPr>
                <a:xfrm>
                  <a:off x="3787875" y="5033975"/>
                  <a:ext cx="1468000" cy="440400"/>
                </a:xfrm>
                <a:custGeom>
                  <a:avLst/>
                  <a:gdLst/>
                  <a:ahLst/>
                  <a:cxnLst/>
                  <a:rect l="l" t="t" r="r" b="b"/>
                  <a:pathLst>
                    <a:path w="58720" h="17616" extrusionOk="0">
                      <a:moveTo>
                        <a:pt x="0" y="0"/>
                      </a:moveTo>
                      <a:lnTo>
                        <a:pt x="0" y="17615"/>
                      </a:lnTo>
                      <a:lnTo>
                        <a:pt x="58720" y="17615"/>
                      </a:lnTo>
                      <a:lnTo>
                        <a:pt x="58720"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90" name="Google Shape;10390;p134"/>
              <p:cNvGrpSpPr/>
              <p:nvPr/>
            </p:nvGrpSpPr>
            <p:grpSpPr>
              <a:xfrm>
                <a:off x="3967651" y="4146303"/>
                <a:ext cx="579402" cy="244893"/>
                <a:chOff x="851875" y="4745310"/>
                <a:chExt cx="1724925" cy="729065"/>
              </a:xfrm>
            </p:grpSpPr>
            <p:sp>
              <p:nvSpPr>
                <p:cNvPr id="10391" name="Google Shape;10391;p134"/>
                <p:cNvSpPr/>
                <p:nvPr/>
              </p:nvSpPr>
              <p:spPr>
                <a:xfrm>
                  <a:off x="851925" y="4745310"/>
                  <a:ext cx="1724875" cy="146875"/>
                </a:xfrm>
                <a:custGeom>
                  <a:avLst/>
                  <a:gdLst/>
                  <a:ahLst/>
                  <a:cxnLst/>
                  <a:rect l="l" t="t" r="r" b="b"/>
                  <a:pathLst>
                    <a:path w="68995" h="5875" extrusionOk="0">
                      <a:moveTo>
                        <a:pt x="14679" y="0"/>
                      </a:moveTo>
                      <a:lnTo>
                        <a:pt x="1" y="5874"/>
                      </a:lnTo>
                      <a:lnTo>
                        <a:pt x="58718" y="5874"/>
                      </a:lnTo>
                      <a:lnTo>
                        <a:pt x="68994"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2" name="Google Shape;10392;p134"/>
                <p:cNvSpPr/>
                <p:nvPr/>
              </p:nvSpPr>
              <p:spPr>
                <a:xfrm>
                  <a:off x="851875" y="4887175"/>
                  <a:ext cx="1468025" cy="587200"/>
                </a:xfrm>
                <a:custGeom>
                  <a:avLst/>
                  <a:gdLst/>
                  <a:ahLst/>
                  <a:cxnLst/>
                  <a:rect l="l" t="t" r="r" b="b"/>
                  <a:pathLst>
                    <a:path w="58721" h="23488" extrusionOk="0">
                      <a:moveTo>
                        <a:pt x="0" y="0"/>
                      </a:moveTo>
                      <a:lnTo>
                        <a:pt x="0" y="23487"/>
                      </a:lnTo>
                      <a:lnTo>
                        <a:pt x="58720" y="23487"/>
                      </a:lnTo>
                      <a:lnTo>
                        <a:pt x="58720"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93" name="Google Shape;10393;p134"/>
              <p:cNvGrpSpPr/>
              <p:nvPr/>
            </p:nvGrpSpPr>
            <p:grpSpPr>
              <a:xfrm>
                <a:off x="4460753" y="4009026"/>
                <a:ext cx="493110" cy="382170"/>
                <a:chOff x="2319875" y="4336625"/>
                <a:chExt cx="1468025" cy="1137750"/>
              </a:xfrm>
            </p:grpSpPr>
            <p:sp>
              <p:nvSpPr>
                <p:cNvPr id="10394" name="Google Shape;10394;p134"/>
                <p:cNvSpPr/>
                <p:nvPr/>
              </p:nvSpPr>
              <p:spPr>
                <a:xfrm>
                  <a:off x="2319875" y="4336625"/>
                  <a:ext cx="1468025" cy="146875"/>
                </a:xfrm>
                <a:custGeom>
                  <a:avLst/>
                  <a:gdLst/>
                  <a:ahLst/>
                  <a:cxnLst/>
                  <a:rect l="l" t="t" r="r" b="b"/>
                  <a:pathLst>
                    <a:path w="58721" h="5875" extrusionOk="0">
                      <a:moveTo>
                        <a:pt x="14681" y="0"/>
                      </a:moveTo>
                      <a:lnTo>
                        <a:pt x="0" y="5874"/>
                      </a:lnTo>
                      <a:lnTo>
                        <a:pt x="58720" y="5874"/>
                      </a:lnTo>
                      <a:lnTo>
                        <a:pt x="44042"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5" name="Google Shape;10395;p134"/>
                <p:cNvSpPr/>
                <p:nvPr/>
              </p:nvSpPr>
              <p:spPr>
                <a:xfrm>
                  <a:off x="2319875" y="4483425"/>
                  <a:ext cx="1468025" cy="990950"/>
                </a:xfrm>
                <a:custGeom>
                  <a:avLst/>
                  <a:gdLst/>
                  <a:ahLst/>
                  <a:cxnLst/>
                  <a:rect l="l" t="t" r="r" b="b"/>
                  <a:pathLst>
                    <a:path w="58721" h="39638" extrusionOk="0">
                      <a:moveTo>
                        <a:pt x="0" y="0"/>
                      </a:moveTo>
                      <a:lnTo>
                        <a:pt x="0" y="39637"/>
                      </a:lnTo>
                      <a:lnTo>
                        <a:pt x="58720" y="39637"/>
                      </a:lnTo>
                      <a:lnTo>
                        <a:pt x="58720" y="0"/>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396" name="Google Shape;10396;p134"/>
            <p:cNvGrpSpPr/>
            <p:nvPr/>
          </p:nvGrpSpPr>
          <p:grpSpPr>
            <a:xfrm>
              <a:off x="4479443" y="3645904"/>
              <a:ext cx="455965" cy="388789"/>
              <a:chOff x="2957425" y="238100"/>
              <a:chExt cx="1910200" cy="1628775"/>
            </a:xfrm>
          </p:grpSpPr>
          <p:sp>
            <p:nvSpPr>
              <p:cNvPr id="10397" name="Google Shape;10397;p134"/>
              <p:cNvSpPr/>
              <p:nvPr/>
            </p:nvSpPr>
            <p:spPr>
              <a:xfrm>
                <a:off x="4035900" y="239600"/>
                <a:ext cx="831725" cy="906350"/>
              </a:xfrm>
              <a:custGeom>
                <a:avLst/>
                <a:gdLst/>
                <a:ahLst/>
                <a:cxnLst/>
                <a:rect l="l" t="t" r="r" b="b"/>
                <a:pathLst>
                  <a:path w="33269" h="36254" extrusionOk="0">
                    <a:moveTo>
                      <a:pt x="22705" y="0"/>
                    </a:moveTo>
                    <a:cubicBezTo>
                      <a:pt x="21111" y="0"/>
                      <a:pt x="19679" y="297"/>
                      <a:pt x="18461" y="685"/>
                    </a:cubicBezTo>
                    <a:cubicBezTo>
                      <a:pt x="17166" y="1102"/>
                      <a:pt x="15926" y="1669"/>
                      <a:pt x="14763" y="2373"/>
                    </a:cubicBezTo>
                    <a:cubicBezTo>
                      <a:pt x="13810" y="2945"/>
                      <a:pt x="13109" y="3505"/>
                      <a:pt x="12609" y="3900"/>
                    </a:cubicBezTo>
                    <a:lnTo>
                      <a:pt x="11977" y="4448"/>
                    </a:lnTo>
                    <a:lnTo>
                      <a:pt x="14023" y="6907"/>
                    </a:lnTo>
                    <a:lnTo>
                      <a:pt x="14679" y="6385"/>
                    </a:lnTo>
                    <a:cubicBezTo>
                      <a:pt x="15052" y="6124"/>
                      <a:pt x="15622" y="5698"/>
                      <a:pt x="16443" y="5255"/>
                    </a:cubicBezTo>
                    <a:cubicBezTo>
                      <a:pt x="17250" y="4815"/>
                      <a:pt x="18260" y="4326"/>
                      <a:pt x="19466" y="3977"/>
                    </a:cubicBezTo>
                    <a:cubicBezTo>
                      <a:pt x="20363" y="3713"/>
                      <a:pt x="21373" y="3535"/>
                      <a:pt x="22421" y="3535"/>
                    </a:cubicBezTo>
                    <a:cubicBezTo>
                      <a:pt x="22772" y="3535"/>
                      <a:pt x="23127" y="3555"/>
                      <a:pt x="23483" y="3599"/>
                    </a:cubicBezTo>
                    <a:cubicBezTo>
                      <a:pt x="24177" y="3661"/>
                      <a:pt x="24938" y="3905"/>
                      <a:pt x="25537" y="4168"/>
                    </a:cubicBezTo>
                    <a:cubicBezTo>
                      <a:pt x="25740" y="4271"/>
                      <a:pt x="25982" y="4377"/>
                      <a:pt x="26159" y="4475"/>
                    </a:cubicBezTo>
                    <a:cubicBezTo>
                      <a:pt x="26289" y="4568"/>
                      <a:pt x="26415" y="4659"/>
                      <a:pt x="26552" y="4740"/>
                    </a:cubicBezTo>
                    <a:cubicBezTo>
                      <a:pt x="26818" y="4941"/>
                      <a:pt x="27160" y="5171"/>
                      <a:pt x="27411" y="5458"/>
                    </a:cubicBezTo>
                    <a:cubicBezTo>
                      <a:pt x="28529" y="6528"/>
                      <a:pt x="29264" y="8171"/>
                      <a:pt x="29427" y="9930"/>
                    </a:cubicBezTo>
                    <a:cubicBezTo>
                      <a:pt x="29508" y="10808"/>
                      <a:pt x="29448" y="11723"/>
                      <a:pt x="29211" y="12589"/>
                    </a:cubicBezTo>
                    <a:cubicBezTo>
                      <a:pt x="29087" y="13020"/>
                      <a:pt x="28946" y="13451"/>
                      <a:pt x="28747" y="13853"/>
                    </a:cubicBezTo>
                    <a:lnTo>
                      <a:pt x="28677" y="14006"/>
                    </a:lnTo>
                    <a:cubicBezTo>
                      <a:pt x="28677" y="14006"/>
                      <a:pt x="28651" y="14062"/>
                      <a:pt x="28653" y="14062"/>
                    </a:cubicBezTo>
                    <a:cubicBezTo>
                      <a:pt x="28654" y="14062"/>
                      <a:pt x="28658" y="14055"/>
                      <a:pt x="28668" y="14038"/>
                    </a:cubicBezTo>
                    <a:lnTo>
                      <a:pt x="28668" y="14038"/>
                    </a:lnTo>
                    <a:lnTo>
                      <a:pt x="28618" y="14131"/>
                    </a:lnTo>
                    <a:lnTo>
                      <a:pt x="28409" y="14504"/>
                    </a:lnTo>
                    <a:cubicBezTo>
                      <a:pt x="28270" y="14744"/>
                      <a:pt x="28177" y="14878"/>
                      <a:pt x="28045" y="15084"/>
                    </a:cubicBezTo>
                    <a:cubicBezTo>
                      <a:pt x="26952" y="16678"/>
                      <a:pt x="25336" y="18021"/>
                      <a:pt x="23512" y="19098"/>
                    </a:cubicBezTo>
                    <a:cubicBezTo>
                      <a:pt x="21688" y="20170"/>
                      <a:pt x="19591" y="20984"/>
                      <a:pt x="17487" y="21695"/>
                    </a:cubicBezTo>
                    <a:cubicBezTo>
                      <a:pt x="15371" y="22408"/>
                      <a:pt x="13207" y="23019"/>
                      <a:pt x="11089" y="23679"/>
                    </a:cubicBezTo>
                    <a:cubicBezTo>
                      <a:pt x="9119" y="24319"/>
                      <a:pt x="6955" y="24728"/>
                      <a:pt x="4860" y="25736"/>
                    </a:cubicBezTo>
                    <a:cubicBezTo>
                      <a:pt x="3800" y="26233"/>
                      <a:pt x="2785" y="26940"/>
                      <a:pt x="1988" y="27763"/>
                    </a:cubicBezTo>
                    <a:cubicBezTo>
                      <a:pt x="1179" y="28589"/>
                      <a:pt x="468" y="29604"/>
                      <a:pt x="180" y="30868"/>
                    </a:cubicBezTo>
                    <a:cubicBezTo>
                      <a:pt x="32" y="31488"/>
                      <a:pt x="1" y="32165"/>
                      <a:pt x="135" y="32795"/>
                    </a:cubicBezTo>
                    <a:cubicBezTo>
                      <a:pt x="259" y="33436"/>
                      <a:pt x="470" y="33968"/>
                      <a:pt x="882" y="34540"/>
                    </a:cubicBezTo>
                    <a:cubicBezTo>
                      <a:pt x="1657" y="35540"/>
                      <a:pt x="2675" y="36002"/>
                      <a:pt x="3620" y="36184"/>
                    </a:cubicBezTo>
                    <a:cubicBezTo>
                      <a:pt x="3889" y="36231"/>
                      <a:pt x="4153" y="36254"/>
                      <a:pt x="4411" y="36254"/>
                    </a:cubicBezTo>
                    <a:cubicBezTo>
                      <a:pt x="5087" y="36254"/>
                      <a:pt x="5719" y="36098"/>
                      <a:pt x="6270" y="35808"/>
                    </a:cubicBezTo>
                    <a:cubicBezTo>
                      <a:pt x="6643" y="35617"/>
                      <a:pt x="6971" y="35351"/>
                      <a:pt x="7235" y="35026"/>
                    </a:cubicBezTo>
                    <a:cubicBezTo>
                      <a:pt x="7500" y="34722"/>
                      <a:pt x="7682" y="34200"/>
                      <a:pt x="7701" y="33901"/>
                    </a:cubicBezTo>
                    <a:cubicBezTo>
                      <a:pt x="7768" y="33237"/>
                      <a:pt x="7644" y="32706"/>
                      <a:pt x="7441" y="32268"/>
                    </a:cubicBezTo>
                    <a:cubicBezTo>
                      <a:pt x="7247" y="31835"/>
                      <a:pt x="6962" y="31483"/>
                      <a:pt x="6636" y="31342"/>
                    </a:cubicBezTo>
                    <a:cubicBezTo>
                      <a:pt x="6470" y="31265"/>
                      <a:pt x="6319" y="31239"/>
                      <a:pt x="6193" y="31239"/>
                    </a:cubicBezTo>
                    <a:cubicBezTo>
                      <a:pt x="6075" y="31239"/>
                      <a:pt x="5979" y="31261"/>
                      <a:pt x="5911" y="31284"/>
                    </a:cubicBezTo>
                    <a:lnTo>
                      <a:pt x="5700" y="31378"/>
                    </a:lnTo>
                    <a:cubicBezTo>
                      <a:pt x="5674" y="31404"/>
                      <a:pt x="6095" y="31342"/>
                      <a:pt x="6354" y="31717"/>
                    </a:cubicBezTo>
                    <a:cubicBezTo>
                      <a:pt x="6598" y="32045"/>
                      <a:pt x="6634" y="32854"/>
                      <a:pt x="6301" y="33558"/>
                    </a:cubicBezTo>
                    <a:cubicBezTo>
                      <a:pt x="6212" y="33840"/>
                      <a:pt x="5743" y="34057"/>
                      <a:pt x="5206" y="34057"/>
                    </a:cubicBezTo>
                    <a:cubicBezTo>
                      <a:pt x="4902" y="34057"/>
                      <a:pt x="4577" y="33987"/>
                      <a:pt x="4286" y="33822"/>
                    </a:cubicBezTo>
                    <a:cubicBezTo>
                      <a:pt x="3874" y="33620"/>
                      <a:pt x="3520" y="33237"/>
                      <a:pt x="3414" y="32898"/>
                    </a:cubicBezTo>
                    <a:cubicBezTo>
                      <a:pt x="3366" y="32720"/>
                      <a:pt x="3345" y="32536"/>
                      <a:pt x="3350" y="32352"/>
                    </a:cubicBezTo>
                    <a:cubicBezTo>
                      <a:pt x="3347" y="32156"/>
                      <a:pt x="3400" y="31959"/>
                      <a:pt x="3474" y="31739"/>
                    </a:cubicBezTo>
                    <a:cubicBezTo>
                      <a:pt x="3778" y="30851"/>
                      <a:pt x="4927" y="29589"/>
                      <a:pt x="6390" y="28955"/>
                    </a:cubicBezTo>
                    <a:cubicBezTo>
                      <a:pt x="7922" y="28220"/>
                      <a:pt x="9954" y="27823"/>
                      <a:pt x="12149" y="27157"/>
                    </a:cubicBezTo>
                    <a:cubicBezTo>
                      <a:pt x="14212" y="26537"/>
                      <a:pt x="16407" y="25946"/>
                      <a:pt x="18650" y="25219"/>
                    </a:cubicBezTo>
                    <a:cubicBezTo>
                      <a:pt x="20896" y="24481"/>
                      <a:pt x="23193" y="23644"/>
                      <a:pt x="25412" y="22377"/>
                    </a:cubicBezTo>
                    <a:cubicBezTo>
                      <a:pt x="27617" y="21130"/>
                      <a:pt x="29683" y="19416"/>
                      <a:pt x="31179" y="17202"/>
                    </a:cubicBezTo>
                    <a:cubicBezTo>
                      <a:pt x="31361" y="16927"/>
                      <a:pt x="31576" y="16577"/>
                      <a:pt x="31720" y="16321"/>
                    </a:cubicBezTo>
                    <a:lnTo>
                      <a:pt x="31926" y="15945"/>
                    </a:lnTo>
                    <a:lnTo>
                      <a:pt x="31976" y="15852"/>
                    </a:lnTo>
                    <a:lnTo>
                      <a:pt x="32055" y="15687"/>
                    </a:lnTo>
                    <a:lnTo>
                      <a:pt x="32160" y="15450"/>
                    </a:lnTo>
                    <a:cubicBezTo>
                      <a:pt x="32459" y="14827"/>
                      <a:pt x="32673" y="14179"/>
                      <a:pt x="32850" y="13528"/>
                    </a:cubicBezTo>
                    <a:cubicBezTo>
                      <a:pt x="33192" y="12218"/>
                      <a:pt x="33269" y="10875"/>
                      <a:pt x="33142" y="9583"/>
                    </a:cubicBezTo>
                    <a:cubicBezTo>
                      <a:pt x="32883" y="7000"/>
                      <a:pt x="31780" y="4549"/>
                      <a:pt x="29994" y="2837"/>
                    </a:cubicBezTo>
                    <a:cubicBezTo>
                      <a:pt x="29783" y="2615"/>
                      <a:pt x="29556" y="2411"/>
                      <a:pt x="29309" y="2227"/>
                    </a:cubicBezTo>
                    <a:cubicBezTo>
                      <a:pt x="29060" y="2040"/>
                      <a:pt x="28862" y="1846"/>
                      <a:pt x="28570" y="1676"/>
                    </a:cubicBezTo>
                    <a:cubicBezTo>
                      <a:pt x="28292" y="1502"/>
                      <a:pt x="28010" y="1337"/>
                      <a:pt x="27732" y="1176"/>
                    </a:cubicBezTo>
                    <a:cubicBezTo>
                      <a:pt x="27488" y="1054"/>
                      <a:pt x="27289" y="975"/>
                      <a:pt x="27066" y="872"/>
                    </a:cubicBezTo>
                    <a:cubicBezTo>
                      <a:pt x="25934" y="398"/>
                      <a:pt x="24917" y="147"/>
                      <a:pt x="23871" y="54"/>
                    </a:cubicBezTo>
                    <a:cubicBezTo>
                      <a:pt x="23474" y="17"/>
                      <a:pt x="23085" y="0"/>
                      <a:pt x="2270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8" name="Google Shape;10398;p134"/>
              <p:cNvSpPr/>
              <p:nvPr/>
            </p:nvSpPr>
            <p:spPr>
              <a:xfrm>
                <a:off x="4062725" y="270525"/>
                <a:ext cx="775400" cy="855625"/>
              </a:xfrm>
              <a:custGeom>
                <a:avLst/>
                <a:gdLst/>
                <a:ahLst/>
                <a:cxnLst/>
                <a:rect l="l" t="t" r="r" b="b"/>
                <a:pathLst>
                  <a:path w="31016" h="34225" extrusionOk="0">
                    <a:moveTo>
                      <a:pt x="4627" y="30141"/>
                    </a:moveTo>
                    <a:cubicBezTo>
                      <a:pt x="4626" y="30143"/>
                      <a:pt x="4626" y="30145"/>
                      <a:pt x="4628" y="30145"/>
                    </a:cubicBezTo>
                    <a:lnTo>
                      <a:pt x="4628" y="30145"/>
                    </a:lnTo>
                    <a:cubicBezTo>
                      <a:pt x="4627" y="30144"/>
                      <a:pt x="4627" y="30143"/>
                      <a:pt x="4627" y="30141"/>
                    </a:cubicBezTo>
                    <a:close/>
                    <a:moveTo>
                      <a:pt x="4628" y="30145"/>
                    </a:moveTo>
                    <a:cubicBezTo>
                      <a:pt x="4629" y="30146"/>
                      <a:pt x="4631" y="30147"/>
                      <a:pt x="4633" y="30147"/>
                    </a:cubicBezTo>
                    <a:cubicBezTo>
                      <a:pt x="4634" y="30147"/>
                      <a:pt x="4634" y="30147"/>
                      <a:pt x="4636" y="30147"/>
                    </a:cubicBezTo>
                    <a:lnTo>
                      <a:pt x="4636" y="30147"/>
                    </a:lnTo>
                    <a:cubicBezTo>
                      <a:pt x="4635" y="30147"/>
                      <a:pt x="4635" y="30147"/>
                      <a:pt x="4635" y="30147"/>
                    </a:cubicBezTo>
                    <a:cubicBezTo>
                      <a:pt x="4632" y="30147"/>
                      <a:pt x="4630" y="30146"/>
                      <a:pt x="4628" y="30145"/>
                    </a:cubicBezTo>
                    <a:close/>
                    <a:moveTo>
                      <a:pt x="21530" y="0"/>
                    </a:moveTo>
                    <a:cubicBezTo>
                      <a:pt x="20130" y="0"/>
                      <a:pt x="18844" y="256"/>
                      <a:pt x="17738" y="602"/>
                    </a:cubicBezTo>
                    <a:cubicBezTo>
                      <a:pt x="16529" y="983"/>
                      <a:pt x="15368" y="1502"/>
                      <a:pt x="14279" y="2146"/>
                    </a:cubicBezTo>
                    <a:cubicBezTo>
                      <a:pt x="13369" y="2670"/>
                      <a:pt x="12713" y="3183"/>
                      <a:pt x="12258" y="3530"/>
                    </a:cubicBezTo>
                    <a:lnTo>
                      <a:pt x="11617" y="4068"/>
                    </a:lnTo>
                    <a:lnTo>
                      <a:pt x="12234" y="4813"/>
                    </a:lnTo>
                    <a:lnTo>
                      <a:pt x="12881" y="4279"/>
                    </a:lnTo>
                    <a:cubicBezTo>
                      <a:pt x="13297" y="3973"/>
                      <a:pt x="13912" y="3496"/>
                      <a:pt x="14779" y="3008"/>
                    </a:cubicBezTo>
                    <a:cubicBezTo>
                      <a:pt x="15808" y="2412"/>
                      <a:pt x="16902" y="1936"/>
                      <a:pt x="18039" y="1588"/>
                    </a:cubicBezTo>
                    <a:cubicBezTo>
                      <a:pt x="19049" y="1281"/>
                      <a:pt x="20205" y="1064"/>
                      <a:pt x="21437" y="1064"/>
                    </a:cubicBezTo>
                    <a:cubicBezTo>
                      <a:pt x="21800" y="1064"/>
                      <a:pt x="22170" y="1083"/>
                      <a:pt x="22544" y="1124"/>
                    </a:cubicBezTo>
                    <a:cubicBezTo>
                      <a:pt x="23363" y="1198"/>
                      <a:pt x="24213" y="1442"/>
                      <a:pt x="24998" y="1782"/>
                    </a:cubicBezTo>
                    <a:cubicBezTo>
                      <a:pt x="25206" y="1883"/>
                      <a:pt x="25433" y="1981"/>
                      <a:pt x="25634" y="2089"/>
                    </a:cubicBezTo>
                    <a:lnTo>
                      <a:pt x="26183" y="2433"/>
                    </a:lnTo>
                    <a:cubicBezTo>
                      <a:pt x="26537" y="2694"/>
                      <a:pt x="26927" y="2962"/>
                      <a:pt x="27241" y="3305"/>
                    </a:cubicBezTo>
                    <a:cubicBezTo>
                      <a:pt x="28593" y="4597"/>
                      <a:pt x="29462" y="6522"/>
                      <a:pt x="29663" y="8571"/>
                    </a:cubicBezTo>
                    <a:cubicBezTo>
                      <a:pt x="29888" y="10637"/>
                      <a:pt x="29323" y="12791"/>
                      <a:pt x="28083" y="14598"/>
                    </a:cubicBezTo>
                    <a:cubicBezTo>
                      <a:pt x="26853" y="16415"/>
                      <a:pt x="25081" y="17897"/>
                      <a:pt x="23116" y="19029"/>
                    </a:cubicBezTo>
                    <a:cubicBezTo>
                      <a:pt x="21151" y="20168"/>
                      <a:pt x="18980" y="20987"/>
                      <a:pt x="16826" y="21708"/>
                    </a:cubicBezTo>
                    <a:cubicBezTo>
                      <a:pt x="14664" y="22423"/>
                      <a:pt x="12488" y="23024"/>
                      <a:pt x="10389" y="23666"/>
                    </a:cubicBezTo>
                    <a:cubicBezTo>
                      <a:pt x="8338" y="24314"/>
                      <a:pt x="6224" y="24716"/>
                      <a:pt x="4321" y="25624"/>
                    </a:cubicBezTo>
                    <a:cubicBezTo>
                      <a:pt x="3368" y="26069"/>
                      <a:pt x="2495" y="26677"/>
                      <a:pt x="1791" y="27395"/>
                    </a:cubicBezTo>
                    <a:cubicBezTo>
                      <a:pt x="1082" y="28106"/>
                      <a:pt x="508" y="28965"/>
                      <a:pt x="259" y="29935"/>
                    </a:cubicBezTo>
                    <a:cubicBezTo>
                      <a:pt x="0" y="30909"/>
                      <a:pt x="170" y="31941"/>
                      <a:pt x="694" y="32731"/>
                    </a:cubicBezTo>
                    <a:cubicBezTo>
                      <a:pt x="1235" y="33501"/>
                      <a:pt x="2023" y="33935"/>
                      <a:pt x="2782" y="34121"/>
                    </a:cubicBezTo>
                    <a:cubicBezTo>
                      <a:pt x="3070" y="34191"/>
                      <a:pt x="3358" y="34225"/>
                      <a:pt x="3638" y="34225"/>
                    </a:cubicBezTo>
                    <a:cubicBezTo>
                      <a:pt x="4106" y="34225"/>
                      <a:pt x="4553" y="34131"/>
                      <a:pt x="4946" y="33954"/>
                    </a:cubicBezTo>
                    <a:cubicBezTo>
                      <a:pt x="5250" y="33820"/>
                      <a:pt x="5523" y="33623"/>
                      <a:pt x="5748" y="33379"/>
                    </a:cubicBezTo>
                    <a:cubicBezTo>
                      <a:pt x="5965" y="33145"/>
                      <a:pt x="6087" y="32805"/>
                      <a:pt x="6138" y="32544"/>
                    </a:cubicBezTo>
                    <a:cubicBezTo>
                      <a:pt x="6332" y="31462"/>
                      <a:pt x="5963" y="30567"/>
                      <a:pt x="5465" y="30236"/>
                    </a:cubicBezTo>
                    <a:cubicBezTo>
                      <a:pt x="5261" y="30119"/>
                      <a:pt x="5087" y="30085"/>
                      <a:pt x="4953" y="30085"/>
                    </a:cubicBezTo>
                    <a:cubicBezTo>
                      <a:pt x="4777" y="30085"/>
                      <a:pt x="4666" y="30143"/>
                      <a:pt x="4636" y="30147"/>
                    </a:cubicBezTo>
                    <a:lnTo>
                      <a:pt x="4636" y="30147"/>
                    </a:lnTo>
                    <a:cubicBezTo>
                      <a:pt x="4659" y="30146"/>
                      <a:pt x="4725" y="30130"/>
                      <a:pt x="4819" y="30130"/>
                    </a:cubicBezTo>
                    <a:cubicBezTo>
                      <a:pt x="4961" y="30130"/>
                      <a:pt x="5166" y="30167"/>
                      <a:pt x="5381" y="30349"/>
                    </a:cubicBezTo>
                    <a:cubicBezTo>
                      <a:pt x="5760" y="30682"/>
                      <a:pt x="5968" y="31534"/>
                      <a:pt x="5719" y="32443"/>
                    </a:cubicBezTo>
                    <a:cubicBezTo>
                      <a:pt x="5587" y="33111"/>
                      <a:pt x="4764" y="33560"/>
                      <a:pt x="3860" y="33560"/>
                    </a:cubicBezTo>
                    <a:cubicBezTo>
                      <a:pt x="3569" y="33560"/>
                      <a:pt x="3269" y="33514"/>
                      <a:pt x="2980" y="33413"/>
                    </a:cubicBezTo>
                    <a:cubicBezTo>
                      <a:pt x="2382" y="33216"/>
                      <a:pt x="1798" y="32805"/>
                      <a:pt x="1458" y="32235"/>
                    </a:cubicBezTo>
                    <a:cubicBezTo>
                      <a:pt x="1125" y="31682"/>
                      <a:pt x="1044" y="30904"/>
                      <a:pt x="1252" y="30198"/>
                    </a:cubicBezTo>
                    <a:cubicBezTo>
                      <a:pt x="1688" y="28745"/>
                      <a:pt x="3091" y="27381"/>
                      <a:pt x="4783" y="26591"/>
                    </a:cubicBezTo>
                    <a:cubicBezTo>
                      <a:pt x="6511" y="25758"/>
                      <a:pt x="8589" y="25356"/>
                      <a:pt x="10703" y="24695"/>
                    </a:cubicBezTo>
                    <a:cubicBezTo>
                      <a:pt x="12785" y="24061"/>
                      <a:pt x="14968" y="23460"/>
                      <a:pt x="17166" y="22734"/>
                    </a:cubicBezTo>
                    <a:cubicBezTo>
                      <a:pt x="19361" y="22002"/>
                      <a:pt x="21587" y="21171"/>
                      <a:pt x="23662" y="19972"/>
                    </a:cubicBezTo>
                    <a:cubicBezTo>
                      <a:pt x="25730" y="18782"/>
                      <a:pt x="27636" y="17205"/>
                      <a:pt x="28990" y="15211"/>
                    </a:cubicBezTo>
                    <a:cubicBezTo>
                      <a:pt x="30357" y="13236"/>
                      <a:pt x="31015" y="10761"/>
                      <a:pt x="30757" y="8468"/>
                    </a:cubicBezTo>
                    <a:cubicBezTo>
                      <a:pt x="30537" y="6175"/>
                      <a:pt x="29567" y="4006"/>
                      <a:pt x="28016" y="2517"/>
                    </a:cubicBezTo>
                    <a:cubicBezTo>
                      <a:pt x="27652" y="2122"/>
                      <a:pt x="27221" y="1818"/>
                      <a:pt x="26791" y="1507"/>
                    </a:cubicBezTo>
                    <a:lnTo>
                      <a:pt x="26108" y="1091"/>
                    </a:lnTo>
                    <a:cubicBezTo>
                      <a:pt x="25888" y="976"/>
                      <a:pt x="25673" y="887"/>
                      <a:pt x="25457" y="787"/>
                    </a:cubicBezTo>
                    <a:cubicBezTo>
                      <a:pt x="24512" y="384"/>
                      <a:pt x="23585" y="138"/>
                      <a:pt x="22659" y="56"/>
                    </a:cubicBezTo>
                    <a:cubicBezTo>
                      <a:pt x="22276" y="18"/>
                      <a:pt x="21899" y="0"/>
                      <a:pt x="21530"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9" name="Google Shape;10399;p134"/>
              <p:cNvSpPr/>
              <p:nvPr/>
            </p:nvSpPr>
            <p:spPr>
              <a:xfrm>
                <a:off x="2957425" y="254350"/>
                <a:ext cx="842900" cy="896500"/>
              </a:xfrm>
              <a:custGeom>
                <a:avLst/>
                <a:gdLst/>
                <a:ahLst/>
                <a:cxnLst/>
                <a:rect l="l" t="t" r="r" b="b"/>
                <a:pathLst>
                  <a:path w="33716" h="35860" extrusionOk="0">
                    <a:moveTo>
                      <a:pt x="10613" y="1"/>
                    </a:moveTo>
                    <a:cubicBezTo>
                      <a:pt x="10145" y="1"/>
                      <a:pt x="9663" y="27"/>
                      <a:pt x="9169" y="83"/>
                    </a:cubicBezTo>
                    <a:cubicBezTo>
                      <a:pt x="8120" y="196"/>
                      <a:pt x="7110" y="471"/>
                      <a:pt x="5987" y="969"/>
                    </a:cubicBezTo>
                    <a:cubicBezTo>
                      <a:pt x="5769" y="1077"/>
                      <a:pt x="5573" y="1158"/>
                      <a:pt x="5329" y="1288"/>
                    </a:cubicBezTo>
                    <a:cubicBezTo>
                      <a:pt x="5054" y="1453"/>
                      <a:pt x="4776" y="1623"/>
                      <a:pt x="4501" y="1805"/>
                    </a:cubicBezTo>
                    <a:cubicBezTo>
                      <a:pt x="4211" y="1982"/>
                      <a:pt x="4020" y="2180"/>
                      <a:pt x="3773" y="2374"/>
                    </a:cubicBezTo>
                    <a:cubicBezTo>
                      <a:pt x="3531" y="2561"/>
                      <a:pt x="3306" y="2769"/>
                      <a:pt x="3103" y="2997"/>
                    </a:cubicBezTo>
                    <a:cubicBezTo>
                      <a:pt x="1353" y="4746"/>
                      <a:pt x="305" y="7222"/>
                      <a:pt x="101" y="9807"/>
                    </a:cubicBezTo>
                    <a:cubicBezTo>
                      <a:pt x="1" y="11104"/>
                      <a:pt x="108" y="12445"/>
                      <a:pt x="477" y="13744"/>
                    </a:cubicBezTo>
                    <a:cubicBezTo>
                      <a:pt x="669" y="14393"/>
                      <a:pt x="896" y="15037"/>
                      <a:pt x="1207" y="15655"/>
                    </a:cubicBezTo>
                    <a:lnTo>
                      <a:pt x="1317" y="15887"/>
                    </a:lnTo>
                    <a:lnTo>
                      <a:pt x="1399" y="16050"/>
                    </a:lnTo>
                    <a:lnTo>
                      <a:pt x="1454" y="16143"/>
                    </a:lnTo>
                    <a:lnTo>
                      <a:pt x="1664" y="16514"/>
                    </a:lnTo>
                    <a:cubicBezTo>
                      <a:pt x="1815" y="16768"/>
                      <a:pt x="2038" y="17112"/>
                      <a:pt x="2227" y="17383"/>
                    </a:cubicBezTo>
                    <a:cubicBezTo>
                      <a:pt x="3768" y="19563"/>
                      <a:pt x="5870" y="21234"/>
                      <a:pt x="8101" y="22431"/>
                    </a:cubicBezTo>
                    <a:cubicBezTo>
                      <a:pt x="10346" y="23652"/>
                      <a:pt x="12661" y="24439"/>
                      <a:pt x="14923" y="25131"/>
                    </a:cubicBezTo>
                    <a:cubicBezTo>
                      <a:pt x="17183" y="25811"/>
                      <a:pt x="19387" y="26354"/>
                      <a:pt x="21465" y="26929"/>
                    </a:cubicBezTo>
                    <a:cubicBezTo>
                      <a:pt x="23674" y="27549"/>
                      <a:pt x="25714" y="27901"/>
                      <a:pt x="27263" y="28605"/>
                    </a:cubicBezTo>
                    <a:cubicBezTo>
                      <a:pt x="28737" y="29208"/>
                      <a:pt x="29912" y="30443"/>
                      <a:pt x="30235" y="31324"/>
                    </a:cubicBezTo>
                    <a:cubicBezTo>
                      <a:pt x="30314" y="31544"/>
                      <a:pt x="30372" y="31738"/>
                      <a:pt x="30372" y="31934"/>
                    </a:cubicBezTo>
                    <a:cubicBezTo>
                      <a:pt x="30382" y="32118"/>
                      <a:pt x="30362" y="32303"/>
                      <a:pt x="30319" y="32482"/>
                    </a:cubicBezTo>
                    <a:cubicBezTo>
                      <a:pt x="30221" y="32825"/>
                      <a:pt x="29876" y="33215"/>
                      <a:pt x="29470" y="33423"/>
                    </a:cubicBezTo>
                    <a:cubicBezTo>
                      <a:pt x="29168" y="33604"/>
                      <a:pt x="28826" y="33680"/>
                      <a:pt x="28510" y="33680"/>
                    </a:cubicBezTo>
                    <a:cubicBezTo>
                      <a:pt x="27991" y="33680"/>
                      <a:pt x="27541" y="33476"/>
                      <a:pt x="27447" y="33203"/>
                    </a:cubicBezTo>
                    <a:cubicBezTo>
                      <a:pt x="27102" y="32509"/>
                      <a:pt x="27119" y="31700"/>
                      <a:pt x="27356" y="31364"/>
                    </a:cubicBezTo>
                    <a:cubicBezTo>
                      <a:pt x="27607" y="30981"/>
                      <a:pt x="28028" y="31037"/>
                      <a:pt x="28000" y="31010"/>
                    </a:cubicBezTo>
                    <a:lnTo>
                      <a:pt x="27789" y="30922"/>
                    </a:lnTo>
                    <a:cubicBezTo>
                      <a:pt x="27724" y="30901"/>
                      <a:pt x="27634" y="30882"/>
                      <a:pt x="27526" y="30882"/>
                    </a:cubicBezTo>
                    <a:cubicBezTo>
                      <a:pt x="27395" y="30882"/>
                      <a:pt x="27238" y="30910"/>
                      <a:pt x="27064" y="30996"/>
                    </a:cubicBezTo>
                    <a:cubicBezTo>
                      <a:pt x="26741" y="31144"/>
                      <a:pt x="26465" y="31501"/>
                      <a:pt x="26279" y="31937"/>
                    </a:cubicBezTo>
                    <a:cubicBezTo>
                      <a:pt x="26087" y="32379"/>
                      <a:pt x="25975" y="32913"/>
                      <a:pt x="26056" y="33576"/>
                    </a:cubicBezTo>
                    <a:cubicBezTo>
                      <a:pt x="26082" y="33875"/>
                      <a:pt x="26274" y="34392"/>
                      <a:pt x="26544" y="34692"/>
                    </a:cubicBezTo>
                    <a:cubicBezTo>
                      <a:pt x="26815" y="35010"/>
                      <a:pt x="27150" y="35269"/>
                      <a:pt x="27526" y="35453"/>
                    </a:cubicBezTo>
                    <a:cubicBezTo>
                      <a:pt x="28058" y="35717"/>
                      <a:pt x="28661" y="35859"/>
                      <a:pt x="29301" y="35859"/>
                    </a:cubicBezTo>
                    <a:cubicBezTo>
                      <a:pt x="29589" y="35859"/>
                      <a:pt x="29884" y="35831"/>
                      <a:pt x="30183" y="35771"/>
                    </a:cubicBezTo>
                    <a:cubicBezTo>
                      <a:pt x="31126" y="35568"/>
                      <a:pt x="32134" y="35087"/>
                      <a:pt x="32885" y="34067"/>
                    </a:cubicBezTo>
                    <a:cubicBezTo>
                      <a:pt x="33287" y="33485"/>
                      <a:pt x="33484" y="32951"/>
                      <a:pt x="33596" y="32308"/>
                    </a:cubicBezTo>
                    <a:cubicBezTo>
                      <a:pt x="33716" y="31673"/>
                      <a:pt x="33670" y="30998"/>
                      <a:pt x="33510" y="30381"/>
                    </a:cubicBezTo>
                    <a:cubicBezTo>
                      <a:pt x="33194" y="29124"/>
                      <a:pt x="32462" y="28123"/>
                      <a:pt x="31638" y="27317"/>
                    </a:cubicBezTo>
                    <a:cubicBezTo>
                      <a:pt x="30822" y="26508"/>
                      <a:pt x="29793" y="25825"/>
                      <a:pt x="28723" y="25349"/>
                    </a:cubicBezTo>
                    <a:cubicBezTo>
                      <a:pt x="26604" y="24389"/>
                      <a:pt x="24436" y="24025"/>
                      <a:pt x="22451" y="23427"/>
                    </a:cubicBezTo>
                    <a:cubicBezTo>
                      <a:pt x="20318" y="22812"/>
                      <a:pt x="18143" y="22249"/>
                      <a:pt x="16012" y="21581"/>
                    </a:cubicBezTo>
                    <a:cubicBezTo>
                      <a:pt x="13894" y="20914"/>
                      <a:pt x="11778" y="20148"/>
                      <a:pt x="9935" y="19113"/>
                    </a:cubicBezTo>
                    <a:cubicBezTo>
                      <a:pt x="8084" y="18075"/>
                      <a:pt x="6442" y="16765"/>
                      <a:pt x="5315" y="15193"/>
                    </a:cubicBezTo>
                    <a:cubicBezTo>
                      <a:pt x="5178" y="14991"/>
                      <a:pt x="5082" y="14862"/>
                      <a:pt x="4939" y="14625"/>
                    </a:cubicBezTo>
                    <a:lnTo>
                      <a:pt x="4723" y="14254"/>
                    </a:lnTo>
                    <a:lnTo>
                      <a:pt x="4679" y="14181"/>
                    </a:lnTo>
                    <a:lnTo>
                      <a:pt x="4679" y="14181"/>
                    </a:lnTo>
                    <a:cubicBezTo>
                      <a:pt x="4682" y="14186"/>
                      <a:pt x="4684" y="14188"/>
                      <a:pt x="4684" y="14188"/>
                    </a:cubicBezTo>
                    <a:cubicBezTo>
                      <a:pt x="4687" y="14188"/>
                      <a:pt x="4659" y="14132"/>
                      <a:pt x="4659" y="14132"/>
                    </a:cubicBezTo>
                    <a:lnTo>
                      <a:pt x="4587" y="13979"/>
                    </a:lnTo>
                    <a:cubicBezTo>
                      <a:pt x="4379" y="13582"/>
                      <a:pt x="4228" y="13156"/>
                      <a:pt x="4096" y="12727"/>
                    </a:cubicBezTo>
                    <a:cubicBezTo>
                      <a:pt x="3838" y="11865"/>
                      <a:pt x="3761" y="10953"/>
                      <a:pt x="3823" y="10072"/>
                    </a:cubicBezTo>
                    <a:cubicBezTo>
                      <a:pt x="3948" y="8311"/>
                      <a:pt x="4649" y="6654"/>
                      <a:pt x="5743" y="5558"/>
                    </a:cubicBezTo>
                    <a:cubicBezTo>
                      <a:pt x="5987" y="5268"/>
                      <a:pt x="6325" y="5029"/>
                      <a:pt x="6586" y="4823"/>
                    </a:cubicBezTo>
                    <a:cubicBezTo>
                      <a:pt x="6720" y="4737"/>
                      <a:pt x="6847" y="4646"/>
                      <a:pt x="6971" y="4550"/>
                    </a:cubicBezTo>
                    <a:cubicBezTo>
                      <a:pt x="7148" y="4447"/>
                      <a:pt x="7388" y="4335"/>
                      <a:pt x="7589" y="4229"/>
                    </a:cubicBezTo>
                    <a:cubicBezTo>
                      <a:pt x="8180" y="3952"/>
                      <a:pt x="8936" y="3693"/>
                      <a:pt x="9631" y="3614"/>
                    </a:cubicBezTo>
                    <a:cubicBezTo>
                      <a:pt x="10052" y="3554"/>
                      <a:pt x="10473" y="3527"/>
                      <a:pt x="10888" y="3527"/>
                    </a:cubicBezTo>
                    <a:cubicBezTo>
                      <a:pt x="11865" y="3527"/>
                      <a:pt x="12809" y="3678"/>
                      <a:pt x="13654" y="3909"/>
                    </a:cubicBezTo>
                    <a:cubicBezTo>
                      <a:pt x="14866" y="4232"/>
                      <a:pt x="15888" y="4699"/>
                      <a:pt x="16704" y="5120"/>
                    </a:cubicBezTo>
                    <a:cubicBezTo>
                      <a:pt x="17532" y="5546"/>
                      <a:pt x="18111" y="5960"/>
                      <a:pt x="18492" y="6214"/>
                    </a:cubicBezTo>
                    <a:lnTo>
                      <a:pt x="19157" y="6721"/>
                    </a:lnTo>
                    <a:lnTo>
                      <a:pt x="21151" y="4222"/>
                    </a:lnTo>
                    <a:lnTo>
                      <a:pt x="20507" y="3686"/>
                    </a:lnTo>
                    <a:cubicBezTo>
                      <a:pt x="19998" y="3303"/>
                      <a:pt x="19287" y="2757"/>
                      <a:pt x="18322" y="2207"/>
                    </a:cubicBezTo>
                    <a:cubicBezTo>
                      <a:pt x="17144" y="1527"/>
                      <a:pt x="15892" y="986"/>
                      <a:pt x="14590" y="598"/>
                    </a:cubicBezTo>
                    <a:cubicBezTo>
                      <a:pt x="13435" y="258"/>
                      <a:pt x="12094" y="1"/>
                      <a:pt x="1061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0" name="Google Shape;10400;p134"/>
              <p:cNvSpPr/>
              <p:nvPr/>
            </p:nvSpPr>
            <p:spPr>
              <a:xfrm>
                <a:off x="2987525" y="285250"/>
                <a:ext cx="786050" cy="845950"/>
              </a:xfrm>
              <a:custGeom>
                <a:avLst/>
                <a:gdLst/>
                <a:ahLst/>
                <a:cxnLst/>
                <a:rect l="l" t="t" r="r" b="b"/>
                <a:pathLst>
                  <a:path w="31442" h="33838" extrusionOk="0">
                    <a:moveTo>
                      <a:pt x="26798" y="29774"/>
                    </a:moveTo>
                    <a:cubicBezTo>
                      <a:pt x="26799" y="29776"/>
                      <a:pt x="26799" y="29778"/>
                      <a:pt x="26798" y="29779"/>
                    </a:cubicBezTo>
                    <a:lnTo>
                      <a:pt x="26798" y="29779"/>
                    </a:lnTo>
                    <a:cubicBezTo>
                      <a:pt x="26799" y="29778"/>
                      <a:pt x="26799" y="29776"/>
                      <a:pt x="26798" y="29774"/>
                    </a:cubicBezTo>
                    <a:close/>
                    <a:moveTo>
                      <a:pt x="26798" y="29779"/>
                    </a:moveTo>
                    <a:cubicBezTo>
                      <a:pt x="26797" y="29780"/>
                      <a:pt x="26795" y="29780"/>
                      <a:pt x="26791" y="29780"/>
                    </a:cubicBezTo>
                    <a:lnTo>
                      <a:pt x="26791" y="29780"/>
                    </a:lnTo>
                    <a:cubicBezTo>
                      <a:pt x="26792" y="29780"/>
                      <a:pt x="26793" y="29781"/>
                      <a:pt x="26793" y="29781"/>
                    </a:cubicBezTo>
                    <a:cubicBezTo>
                      <a:pt x="26796" y="29781"/>
                      <a:pt x="26797" y="29780"/>
                      <a:pt x="26798" y="29779"/>
                    </a:cubicBezTo>
                    <a:close/>
                    <a:moveTo>
                      <a:pt x="9497" y="0"/>
                    </a:moveTo>
                    <a:cubicBezTo>
                      <a:pt x="9051" y="0"/>
                      <a:pt x="8593" y="26"/>
                      <a:pt x="8125" y="83"/>
                    </a:cubicBezTo>
                    <a:cubicBezTo>
                      <a:pt x="7203" y="183"/>
                      <a:pt x="6279" y="451"/>
                      <a:pt x="5343" y="873"/>
                    </a:cubicBezTo>
                    <a:cubicBezTo>
                      <a:pt x="5130" y="978"/>
                      <a:pt x="4920" y="1071"/>
                      <a:pt x="4700" y="1191"/>
                    </a:cubicBezTo>
                    <a:lnTo>
                      <a:pt x="4025" y="1622"/>
                    </a:lnTo>
                    <a:cubicBezTo>
                      <a:pt x="3603" y="1940"/>
                      <a:pt x="3180" y="2256"/>
                      <a:pt x="2823" y="2658"/>
                    </a:cubicBezTo>
                    <a:cubicBezTo>
                      <a:pt x="1305" y="4178"/>
                      <a:pt x="381" y="6369"/>
                      <a:pt x="209" y="8664"/>
                    </a:cubicBezTo>
                    <a:cubicBezTo>
                      <a:pt x="1" y="10964"/>
                      <a:pt x="712" y="13423"/>
                      <a:pt x="2122" y="15371"/>
                    </a:cubicBezTo>
                    <a:cubicBezTo>
                      <a:pt x="3517" y="17334"/>
                      <a:pt x="5458" y="18868"/>
                      <a:pt x="7550" y="20015"/>
                    </a:cubicBezTo>
                    <a:cubicBezTo>
                      <a:pt x="9652" y="21171"/>
                      <a:pt x="11895" y="21954"/>
                      <a:pt x="14104" y="22639"/>
                    </a:cubicBezTo>
                    <a:cubicBezTo>
                      <a:pt x="16319" y="23316"/>
                      <a:pt x="18511" y="23869"/>
                      <a:pt x="20608" y="24460"/>
                    </a:cubicBezTo>
                    <a:cubicBezTo>
                      <a:pt x="22736" y="25075"/>
                      <a:pt x="24821" y="25434"/>
                      <a:pt x="26568" y="26229"/>
                    </a:cubicBezTo>
                    <a:cubicBezTo>
                      <a:pt x="28277" y="26981"/>
                      <a:pt x="29709" y="28316"/>
                      <a:pt x="30176" y="29760"/>
                    </a:cubicBezTo>
                    <a:cubicBezTo>
                      <a:pt x="30396" y="30464"/>
                      <a:pt x="30331" y="31242"/>
                      <a:pt x="30011" y="31802"/>
                    </a:cubicBezTo>
                    <a:cubicBezTo>
                      <a:pt x="29683" y="32379"/>
                      <a:pt x="29110" y="32802"/>
                      <a:pt x="28514" y="33010"/>
                    </a:cubicBezTo>
                    <a:cubicBezTo>
                      <a:pt x="28209" y="33125"/>
                      <a:pt x="27890" y="33178"/>
                      <a:pt x="27580" y="33178"/>
                    </a:cubicBezTo>
                    <a:cubicBezTo>
                      <a:pt x="26699" y="33178"/>
                      <a:pt x="25900" y="32750"/>
                      <a:pt x="25757" y="32098"/>
                    </a:cubicBezTo>
                    <a:cubicBezTo>
                      <a:pt x="25486" y="31196"/>
                      <a:pt x="25678" y="30341"/>
                      <a:pt x="26051" y="29999"/>
                    </a:cubicBezTo>
                    <a:cubicBezTo>
                      <a:pt x="26270" y="29804"/>
                      <a:pt x="26483" y="29768"/>
                      <a:pt x="26625" y="29768"/>
                    </a:cubicBezTo>
                    <a:cubicBezTo>
                      <a:pt x="26708" y="29768"/>
                      <a:pt x="26768" y="29780"/>
                      <a:pt x="26790" y="29780"/>
                    </a:cubicBezTo>
                    <a:cubicBezTo>
                      <a:pt x="26790" y="29780"/>
                      <a:pt x="26791" y="29780"/>
                      <a:pt x="26791" y="29780"/>
                    </a:cubicBezTo>
                    <a:lnTo>
                      <a:pt x="26791" y="29780"/>
                    </a:lnTo>
                    <a:cubicBezTo>
                      <a:pt x="26764" y="29777"/>
                      <a:pt x="26659" y="29726"/>
                      <a:pt x="26493" y="29726"/>
                    </a:cubicBezTo>
                    <a:cubicBezTo>
                      <a:pt x="26356" y="29726"/>
                      <a:pt x="26177" y="29761"/>
                      <a:pt x="25965" y="29889"/>
                    </a:cubicBezTo>
                    <a:cubicBezTo>
                      <a:pt x="25477" y="30229"/>
                      <a:pt x="25127" y="31131"/>
                      <a:pt x="25343" y="32211"/>
                    </a:cubicBezTo>
                    <a:cubicBezTo>
                      <a:pt x="25398" y="32470"/>
                      <a:pt x="25527" y="32807"/>
                      <a:pt x="25750" y="33037"/>
                    </a:cubicBezTo>
                    <a:cubicBezTo>
                      <a:pt x="25980" y="33276"/>
                      <a:pt x="26257" y="33465"/>
                      <a:pt x="26564" y="33592"/>
                    </a:cubicBezTo>
                    <a:cubicBezTo>
                      <a:pt x="26941" y="33753"/>
                      <a:pt x="27364" y="33838"/>
                      <a:pt x="27807" y="33838"/>
                    </a:cubicBezTo>
                    <a:cubicBezTo>
                      <a:pt x="28109" y="33838"/>
                      <a:pt x="28419" y="33798"/>
                      <a:pt x="28730" y="33717"/>
                    </a:cubicBezTo>
                    <a:cubicBezTo>
                      <a:pt x="29486" y="33511"/>
                      <a:pt x="30264" y="33063"/>
                      <a:pt x="30788" y="32280"/>
                    </a:cubicBezTo>
                    <a:cubicBezTo>
                      <a:pt x="31296" y="31481"/>
                      <a:pt x="31442" y="30442"/>
                      <a:pt x="31162" y="29475"/>
                    </a:cubicBezTo>
                    <a:cubicBezTo>
                      <a:pt x="30894" y="28510"/>
                      <a:pt x="30303" y="27665"/>
                      <a:pt x="29577" y="26969"/>
                    </a:cubicBezTo>
                    <a:cubicBezTo>
                      <a:pt x="28859" y="26267"/>
                      <a:pt x="27971" y="25679"/>
                      <a:pt x="27009" y="25255"/>
                    </a:cubicBezTo>
                    <a:cubicBezTo>
                      <a:pt x="25089" y="24386"/>
                      <a:pt x="22966" y="24029"/>
                      <a:pt x="20900" y="23426"/>
                    </a:cubicBezTo>
                    <a:cubicBezTo>
                      <a:pt x="18789" y="22828"/>
                      <a:pt x="16601" y="22272"/>
                      <a:pt x="14423" y="21604"/>
                    </a:cubicBezTo>
                    <a:cubicBezTo>
                      <a:pt x="12254" y="20932"/>
                      <a:pt x="10066" y="20159"/>
                      <a:pt x="8077" y="19060"/>
                    </a:cubicBezTo>
                    <a:cubicBezTo>
                      <a:pt x="6090" y="17971"/>
                      <a:pt x="4285" y="16527"/>
                      <a:pt x="3014" y="14737"/>
                    </a:cubicBezTo>
                    <a:cubicBezTo>
                      <a:pt x="1739" y="12956"/>
                      <a:pt x="1128" y="10816"/>
                      <a:pt x="1310" y="8743"/>
                    </a:cubicBezTo>
                    <a:cubicBezTo>
                      <a:pt x="1466" y="6692"/>
                      <a:pt x="2291" y="4750"/>
                      <a:pt x="3618" y="3429"/>
                    </a:cubicBezTo>
                    <a:cubicBezTo>
                      <a:pt x="3924" y="3080"/>
                      <a:pt x="4309" y="2802"/>
                      <a:pt x="4656" y="2536"/>
                    </a:cubicBezTo>
                    <a:lnTo>
                      <a:pt x="5197" y="2177"/>
                    </a:lnTo>
                    <a:cubicBezTo>
                      <a:pt x="5396" y="2065"/>
                      <a:pt x="5621" y="1962"/>
                      <a:pt x="5829" y="1856"/>
                    </a:cubicBezTo>
                    <a:cubicBezTo>
                      <a:pt x="6605" y="1502"/>
                      <a:pt x="7450" y="1236"/>
                      <a:pt x="8266" y="1145"/>
                    </a:cubicBezTo>
                    <a:cubicBezTo>
                      <a:pt x="8716" y="1086"/>
                      <a:pt x="9160" y="1060"/>
                      <a:pt x="9594" y="1060"/>
                    </a:cubicBezTo>
                    <a:cubicBezTo>
                      <a:pt x="10744" y="1060"/>
                      <a:pt x="11825" y="1247"/>
                      <a:pt x="12781" y="1514"/>
                    </a:cubicBezTo>
                    <a:cubicBezTo>
                      <a:pt x="13922" y="1837"/>
                      <a:pt x="15026" y="2290"/>
                      <a:pt x="16067" y="2864"/>
                    </a:cubicBezTo>
                    <a:cubicBezTo>
                      <a:pt x="16943" y="3333"/>
                      <a:pt x="17570" y="3795"/>
                      <a:pt x="17992" y="4094"/>
                    </a:cubicBezTo>
                    <a:lnTo>
                      <a:pt x="18650" y="4614"/>
                    </a:lnTo>
                    <a:lnTo>
                      <a:pt x="19253" y="3858"/>
                    </a:lnTo>
                    <a:lnTo>
                      <a:pt x="18600" y="3333"/>
                    </a:lnTo>
                    <a:cubicBezTo>
                      <a:pt x="18135" y="2996"/>
                      <a:pt x="17470" y="2498"/>
                      <a:pt x="16551" y="1993"/>
                    </a:cubicBezTo>
                    <a:cubicBezTo>
                      <a:pt x="15445" y="1373"/>
                      <a:pt x="14274" y="880"/>
                      <a:pt x="13058" y="523"/>
                    </a:cubicBezTo>
                    <a:cubicBezTo>
                      <a:pt x="12009" y="220"/>
                      <a:pt x="10803" y="0"/>
                      <a:pt x="9497"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1" name="Google Shape;10401;p134"/>
              <p:cNvSpPr/>
              <p:nvPr/>
            </p:nvSpPr>
            <p:spPr>
              <a:xfrm>
                <a:off x="3368550" y="238100"/>
                <a:ext cx="1089150" cy="1354050"/>
              </a:xfrm>
              <a:custGeom>
                <a:avLst/>
                <a:gdLst/>
                <a:ahLst/>
                <a:cxnLst/>
                <a:rect l="l" t="t" r="r" b="b"/>
                <a:pathLst>
                  <a:path w="43566" h="54162" extrusionOk="0">
                    <a:moveTo>
                      <a:pt x="40538" y="1"/>
                    </a:moveTo>
                    <a:cubicBezTo>
                      <a:pt x="40536" y="1"/>
                      <a:pt x="40535" y="1"/>
                      <a:pt x="40533" y="1"/>
                    </a:cubicBezTo>
                    <a:lnTo>
                      <a:pt x="23581" y="183"/>
                    </a:lnTo>
                    <a:lnTo>
                      <a:pt x="19703" y="224"/>
                    </a:lnTo>
                    <a:lnTo>
                      <a:pt x="2751" y="406"/>
                    </a:lnTo>
                    <a:cubicBezTo>
                      <a:pt x="2416" y="408"/>
                      <a:pt x="2128" y="645"/>
                      <a:pt x="2061" y="973"/>
                    </a:cubicBezTo>
                    <a:cubicBezTo>
                      <a:pt x="1530" y="3469"/>
                      <a:pt x="0" y="13846"/>
                      <a:pt x="8783" y="22600"/>
                    </a:cubicBezTo>
                    <a:cubicBezTo>
                      <a:pt x="18846" y="32630"/>
                      <a:pt x="19789" y="34399"/>
                      <a:pt x="18887" y="42942"/>
                    </a:cubicBezTo>
                    <a:cubicBezTo>
                      <a:pt x="17982" y="51485"/>
                      <a:pt x="13855" y="54161"/>
                      <a:pt x="13855" y="54161"/>
                    </a:cubicBezTo>
                    <a:lnTo>
                      <a:pt x="22106" y="54072"/>
                    </a:lnTo>
                    <a:lnTo>
                      <a:pt x="22326" y="54070"/>
                    </a:lnTo>
                    <a:lnTo>
                      <a:pt x="30577" y="53982"/>
                    </a:lnTo>
                    <a:cubicBezTo>
                      <a:pt x="30577" y="53982"/>
                      <a:pt x="26396" y="51394"/>
                      <a:pt x="25309" y="42870"/>
                    </a:cubicBezTo>
                    <a:cubicBezTo>
                      <a:pt x="24222" y="34348"/>
                      <a:pt x="25127" y="32560"/>
                      <a:pt x="34972" y="22320"/>
                    </a:cubicBezTo>
                    <a:cubicBezTo>
                      <a:pt x="43566" y="13379"/>
                      <a:pt x="41816" y="3039"/>
                      <a:pt x="41232" y="554"/>
                    </a:cubicBezTo>
                    <a:cubicBezTo>
                      <a:pt x="41158" y="228"/>
                      <a:pt x="40869" y="1"/>
                      <a:pt x="405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2" name="Google Shape;10402;p134"/>
              <p:cNvSpPr/>
              <p:nvPr/>
            </p:nvSpPr>
            <p:spPr>
              <a:xfrm>
                <a:off x="3588225" y="1559325"/>
                <a:ext cx="673800" cy="265125"/>
              </a:xfrm>
              <a:custGeom>
                <a:avLst/>
                <a:gdLst/>
                <a:ahLst/>
                <a:cxnLst/>
                <a:rect l="l" t="t" r="r" b="b"/>
                <a:pathLst>
                  <a:path w="26952" h="10605" extrusionOk="0">
                    <a:moveTo>
                      <a:pt x="26784" y="0"/>
                    </a:moveTo>
                    <a:lnTo>
                      <a:pt x="58" y="285"/>
                    </a:lnTo>
                    <a:cubicBezTo>
                      <a:pt x="27" y="285"/>
                      <a:pt x="1" y="311"/>
                      <a:pt x="1" y="343"/>
                    </a:cubicBezTo>
                    <a:lnTo>
                      <a:pt x="111" y="10604"/>
                    </a:lnTo>
                    <a:lnTo>
                      <a:pt x="26951" y="10320"/>
                    </a:lnTo>
                    <a:lnTo>
                      <a:pt x="26841" y="58"/>
                    </a:lnTo>
                    <a:cubicBezTo>
                      <a:pt x="26841" y="27"/>
                      <a:pt x="26815" y="0"/>
                      <a:pt x="2678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3" name="Google Shape;10403;p134"/>
              <p:cNvSpPr/>
              <p:nvPr/>
            </p:nvSpPr>
            <p:spPr>
              <a:xfrm>
                <a:off x="3513850" y="1774875"/>
                <a:ext cx="825300" cy="92000"/>
              </a:xfrm>
              <a:custGeom>
                <a:avLst/>
                <a:gdLst/>
                <a:ahLst/>
                <a:cxnLst/>
                <a:rect l="l" t="t" r="r" b="b"/>
                <a:pathLst>
                  <a:path w="33012" h="3680" extrusionOk="0">
                    <a:moveTo>
                      <a:pt x="32921" y="0"/>
                    </a:moveTo>
                    <a:lnTo>
                      <a:pt x="58" y="350"/>
                    </a:lnTo>
                    <a:cubicBezTo>
                      <a:pt x="27" y="350"/>
                      <a:pt x="0" y="376"/>
                      <a:pt x="0" y="410"/>
                    </a:cubicBezTo>
                    <a:lnTo>
                      <a:pt x="36" y="3680"/>
                    </a:lnTo>
                    <a:lnTo>
                      <a:pt x="33012" y="3328"/>
                    </a:lnTo>
                    <a:lnTo>
                      <a:pt x="32978" y="58"/>
                    </a:lnTo>
                    <a:cubicBezTo>
                      <a:pt x="32978" y="27"/>
                      <a:pt x="32952" y="0"/>
                      <a:pt x="32921" y="0"/>
                    </a:cubicBezTo>
                    <a:close/>
                  </a:path>
                </a:pathLst>
              </a:custGeom>
              <a:solidFill>
                <a:srgbClr val="E7EC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4" name="Google Shape;10404;p134"/>
              <p:cNvSpPr/>
              <p:nvPr/>
            </p:nvSpPr>
            <p:spPr>
              <a:xfrm>
                <a:off x="3466550" y="322000"/>
                <a:ext cx="893500" cy="458025"/>
              </a:xfrm>
              <a:custGeom>
                <a:avLst/>
                <a:gdLst/>
                <a:ahLst/>
                <a:cxnLst/>
                <a:rect l="l" t="t" r="r" b="b"/>
                <a:pathLst>
                  <a:path w="35740" h="18321" extrusionOk="0">
                    <a:moveTo>
                      <a:pt x="34103" y="1"/>
                    </a:moveTo>
                    <a:cubicBezTo>
                      <a:pt x="34097" y="1"/>
                      <a:pt x="34091" y="1"/>
                      <a:pt x="34085" y="1"/>
                    </a:cubicBezTo>
                    <a:lnTo>
                      <a:pt x="18162" y="171"/>
                    </a:lnTo>
                    <a:lnTo>
                      <a:pt x="17351" y="181"/>
                    </a:lnTo>
                    <a:lnTo>
                      <a:pt x="1428" y="350"/>
                    </a:lnTo>
                    <a:cubicBezTo>
                      <a:pt x="834" y="353"/>
                      <a:pt x="348" y="820"/>
                      <a:pt x="320" y="1413"/>
                    </a:cubicBezTo>
                    <a:cubicBezTo>
                      <a:pt x="315" y="1492"/>
                      <a:pt x="312" y="1578"/>
                      <a:pt x="310" y="1667"/>
                    </a:cubicBezTo>
                    <a:cubicBezTo>
                      <a:pt x="1" y="10807"/>
                      <a:pt x="7459" y="18321"/>
                      <a:pt x="16585" y="18321"/>
                    </a:cubicBezTo>
                    <a:cubicBezTo>
                      <a:pt x="16644" y="18321"/>
                      <a:pt x="16703" y="18321"/>
                      <a:pt x="16762" y="18320"/>
                    </a:cubicBezTo>
                    <a:lnTo>
                      <a:pt x="17545" y="18310"/>
                    </a:lnTo>
                    <a:lnTo>
                      <a:pt x="18354" y="18303"/>
                    </a:lnTo>
                    <a:lnTo>
                      <a:pt x="19136" y="18294"/>
                    </a:lnTo>
                    <a:cubicBezTo>
                      <a:pt x="28343" y="18196"/>
                      <a:pt x="35739" y="10485"/>
                      <a:pt x="35229" y="1294"/>
                    </a:cubicBezTo>
                    <a:cubicBezTo>
                      <a:pt x="35225" y="1203"/>
                      <a:pt x="35220" y="1119"/>
                      <a:pt x="35215" y="1040"/>
                    </a:cubicBezTo>
                    <a:cubicBezTo>
                      <a:pt x="35175" y="455"/>
                      <a:pt x="34689" y="1"/>
                      <a:pt x="34103"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5" name="Google Shape;10405;p134"/>
              <p:cNvSpPr/>
              <p:nvPr/>
            </p:nvSpPr>
            <p:spPr>
              <a:xfrm>
                <a:off x="3472850" y="260850"/>
                <a:ext cx="874375" cy="56650"/>
              </a:xfrm>
              <a:custGeom>
                <a:avLst/>
                <a:gdLst/>
                <a:ahLst/>
                <a:cxnLst/>
                <a:rect l="l" t="t" r="r" b="b"/>
                <a:pathLst>
                  <a:path w="34975" h="2266" extrusionOk="0">
                    <a:moveTo>
                      <a:pt x="34014" y="1"/>
                    </a:moveTo>
                    <a:cubicBezTo>
                      <a:pt x="34011" y="1"/>
                      <a:pt x="34008" y="1"/>
                      <a:pt x="34005" y="1"/>
                    </a:cubicBezTo>
                    <a:lnTo>
                      <a:pt x="953" y="355"/>
                    </a:lnTo>
                    <a:cubicBezTo>
                      <a:pt x="424" y="360"/>
                      <a:pt x="1" y="791"/>
                      <a:pt x="8" y="1320"/>
                    </a:cubicBezTo>
                    <a:cubicBezTo>
                      <a:pt x="13" y="1843"/>
                      <a:pt x="441" y="2265"/>
                      <a:pt x="964" y="2265"/>
                    </a:cubicBezTo>
                    <a:cubicBezTo>
                      <a:pt x="967" y="2265"/>
                      <a:pt x="969" y="2265"/>
                      <a:pt x="972" y="2265"/>
                    </a:cubicBezTo>
                    <a:lnTo>
                      <a:pt x="34022" y="1913"/>
                    </a:lnTo>
                    <a:cubicBezTo>
                      <a:pt x="34551" y="1906"/>
                      <a:pt x="34975" y="1473"/>
                      <a:pt x="34968" y="946"/>
                    </a:cubicBezTo>
                    <a:cubicBezTo>
                      <a:pt x="34963" y="422"/>
                      <a:pt x="34537" y="1"/>
                      <a:pt x="34014"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6" name="Google Shape;10406;p134"/>
              <p:cNvSpPr/>
              <p:nvPr/>
            </p:nvSpPr>
            <p:spPr>
              <a:xfrm>
                <a:off x="3746150" y="421050"/>
                <a:ext cx="332625" cy="316350"/>
              </a:xfrm>
              <a:custGeom>
                <a:avLst/>
                <a:gdLst/>
                <a:ahLst/>
                <a:cxnLst/>
                <a:rect l="l" t="t" r="r" b="b"/>
                <a:pathLst>
                  <a:path w="13305" h="12654" extrusionOk="0">
                    <a:moveTo>
                      <a:pt x="6653" y="1"/>
                    </a:moveTo>
                    <a:lnTo>
                      <a:pt x="4597" y="4166"/>
                    </a:lnTo>
                    <a:lnTo>
                      <a:pt x="1" y="4833"/>
                    </a:lnTo>
                    <a:lnTo>
                      <a:pt x="3325" y="8075"/>
                    </a:lnTo>
                    <a:lnTo>
                      <a:pt x="2540" y="12654"/>
                    </a:lnTo>
                    <a:lnTo>
                      <a:pt x="6653" y="10492"/>
                    </a:lnTo>
                    <a:lnTo>
                      <a:pt x="10765" y="12654"/>
                    </a:lnTo>
                    <a:lnTo>
                      <a:pt x="9978" y="8075"/>
                    </a:lnTo>
                    <a:lnTo>
                      <a:pt x="13305" y="4833"/>
                    </a:lnTo>
                    <a:lnTo>
                      <a:pt x="8709" y="4166"/>
                    </a:lnTo>
                    <a:lnTo>
                      <a:pt x="6653" y="1"/>
                    </a:lnTo>
                    <a:close/>
                    <a:moveTo>
                      <a:pt x="2540" y="12654"/>
                    </a:moveTo>
                    <a:lnTo>
                      <a:pt x="2540" y="12654"/>
                    </a:lnTo>
                    <a:lnTo>
                      <a:pt x="2540" y="12654"/>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407" name="Google Shape;10407;p134"/>
          <p:cNvGrpSpPr/>
          <p:nvPr/>
        </p:nvGrpSpPr>
        <p:grpSpPr>
          <a:xfrm>
            <a:off x="2480754" y="3534460"/>
            <a:ext cx="1243128" cy="637739"/>
            <a:chOff x="2496310" y="3693351"/>
            <a:chExt cx="1342906" cy="688926"/>
          </a:xfrm>
        </p:grpSpPr>
        <p:grpSp>
          <p:nvGrpSpPr>
            <p:cNvPr id="10408" name="Google Shape;10408;p134"/>
            <p:cNvGrpSpPr/>
            <p:nvPr/>
          </p:nvGrpSpPr>
          <p:grpSpPr>
            <a:xfrm>
              <a:off x="2496310" y="3693351"/>
              <a:ext cx="1342906" cy="688875"/>
              <a:chOff x="2496310" y="3693351"/>
              <a:chExt cx="1342906" cy="688875"/>
            </a:xfrm>
          </p:grpSpPr>
          <p:sp>
            <p:nvSpPr>
              <p:cNvPr id="10409" name="Google Shape;10409;p134"/>
              <p:cNvSpPr/>
              <p:nvPr/>
            </p:nvSpPr>
            <p:spPr>
              <a:xfrm>
                <a:off x="2567815" y="3809577"/>
                <a:ext cx="1200140" cy="572649"/>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0" name="Google Shape;10410;p134"/>
              <p:cNvSpPr/>
              <p:nvPr/>
            </p:nvSpPr>
            <p:spPr>
              <a:xfrm>
                <a:off x="3420688" y="3858516"/>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1" name="Google Shape;10411;p134"/>
              <p:cNvSpPr/>
              <p:nvPr/>
            </p:nvSpPr>
            <p:spPr>
              <a:xfrm>
                <a:off x="3135700" y="3791751"/>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2" name="Google Shape;10412;p134"/>
              <p:cNvSpPr/>
              <p:nvPr/>
            </p:nvSpPr>
            <p:spPr>
              <a:xfrm>
                <a:off x="3620515" y="4032917"/>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3" name="Google Shape;10413;p134"/>
              <p:cNvSpPr/>
              <p:nvPr/>
            </p:nvSpPr>
            <p:spPr>
              <a:xfrm>
                <a:off x="2843808" y="3858516"/>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4" name="Google Shape;10414;p134"/>
              <p:cNvSpPr/>
              <p:nvPr/>
            </p:nvSpPr>
            <p:spPr>
              <a:xfrm>
                <a:off x="2652010" y="4032917"/>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415" name="Google Shape;10415;p134"/>
              <p:cNvCxnSpPr>
                <a:stCxn id="10413" idx="0"/>
              </p:cNvCxnSpPr>
              <p:nvPr/>
            </p:nvCxnSpPr>
            <p:spPr>
              <a:xfrm rot="5400000" flipH="1">
                <a:off x="2741958" y="3724116"/>
                <a:ext cx="68700" cy="200100"/>
              </a:xfrm>
              <a:prstGeom prst="bentConnector2">
                <a:avLst/>
              </a:prstGeom>
              <a:noFill/>
              <a:ln w="19050" cap="flat" cmpd="sng">
                <a:solidFill>
                  <a:srgbClr val="869FB2"/>
                </a:solidFill>
                <a:prstDash val="solid"/>
                <a:round/>
                <a:headEnd type="none" w="med" len="med"/>
                <a:tailEnd type="none" w="med" len="med"/>
              </a:ln>
            </p:spPr>
          </p:cxnSp>
          <p:cxnSp>
            <p:nvCxnSpPr>
              <p:cNvPr id="10416" name="Google Shape;10416;p134"/>
              <p:cNvCxnSpPr>
                <a:stCxn id="10410" idx="0"/>
              </p:cNvCxnSpPr>
              <p:nvPr/>
            </p:nvCxnSpPr>
            <p:spPr>
              <a:xfrm rot="-5400000">
                <a:off x="3512338" y="3723516"/>
                <a:ext cx="75900" cy="194100"/>
              </a:xfrm>
              <a:prstGeom prst="bentConnector2">
                <a:avLst/>
              </a:prstGeom>
              <a:noFill/>
              <a:ln w="19050" cap="flat" cmpd="sng">
                <a:solidFill>
                  <a:srgbClr val="869FB2"/>
                </a:solidFill>
                <a:prstDash val="solid"/>
                <a:round/>
                <a:headEnd type="none" w="med" len="med"/>
                <a:tailEnd type="none" w="med" len="med"/>
              </a:ln>
            </p:spPr>
          </p:cxnSp>
          <p:cxnSp>
            <p:nvCxnSpPr>
              <p:cNvPr id="10417" name="Google Shape;10417;p134"/>
              <p:cNvCxnSpPr>
                <a:stCxn id="10411" idx="0"/>
              </p:cNvCxnSpPr>
              <p:nvPr/>
            </p:nvCxnSpPr>
            <p:spPr>
              <a:xfrm rot="-5400000">
                <a:off x="3119350" y="3742251"/>
                <a:ext cx="98400" cy="600"/>
              </a:xfrm>
              <a:prstGeom prst="bentConnector3">
                <a:avLst>
                  <a:gd name="adj1" fmla="val 50000"/>
                </a:avLst>
              </a:prstGeom>
              <a:noFill/>
              <a:ln w="19050" cap="flat" cmpd="sng">
                <a:solidFill>
                  <a:srgbClr val="869FB2"/>
                </a:solidFill>
                <a:prstDash val="solid"/>
                <a:round/>
                <a:headEnd type="none" w="med" len="med"/>
                <a:tailEnd type="none" w="med" len="med"/>
              </a:ln>
            </p:spPr>
          </p:cxnSp>
          <p:cxnSp>
            <p:nvCxnSpPr>
              <p:cNvPr id="10418" name="Google Shape;10418;p134"/>
              <p:cNvCxnSpPr>
                <a:stCxn id="10414" idx="2"/>
              </p:cNvCxnSpPr>
              <p:nvPr/>
            </p:nvCxnSpPr>
            <p:spPr>
              <a:xfrm flipH="1">
                <a:off x="2496310" y="4065467"/>
                <a:ext cx="155700" cy="600"/>
              </a:xfrm>
              <a:prstGeom prst="bentConnector3">
                <a:avLst>
                  <a:gd name="adj1" fmla="val 50000"/>
                </a:avLst>
              </a:prstGeom>
              <a:noFill/>
              <a:ln w="19050" cap="flat" cmpd="sng">
                <a:solidFill>
                  <a:srgbClr val="869FB2"/>
                </a:solidFill>
                <a:prstDash val="solid"/>
                <a:round/>
                <a:headEnd type="none" w="med" len="med"/>
                <a:tailEnd type="none" w="med" len="med"/>
              </a:ln>
            </p:spPr>
          </p:cxnSp>
          <p:cxnSp>
            <p:nvCxnSpPr>
              <p:cNvPr id="10419" name="Google Shape;10419;p134"/>
              <p:cNvCxnSpPr>
                <a:stCxn id="10412" idx="6"/>
              </p:cNvCxnSpPr>
              <p:nvPr/>
            </p:nvCxnSpPr>
            <p:spPr>
              <a:xfrm>
                <a:off x="3685615" y="4065467"/>
                <a:ext cx="1536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10420" name="Google Shape;10420;p134"/>
            <p:cNvGrpSpPr/>
            <p:nvPr/>
          </p:nvGrpSpPr>
          <p:grpSpPr>
            <a:xfrm>
              <a:off x="2675275" y="3930557"/>
              <a:ext cx="1003306" cy="451719"/>
              <a:chOff x="2675275" y="4174282"/>
              <a:chExt cx="1003306" cy="451719"/>
            </a:xfrm>
          </p:grpSpPr>
          <p:sp>
            <p:nvSpPr>
              <p:cNvPr id="10421" name="Google Shape;10421;p134"/>
              <p:cNvSpPr/>
              <p:nvPr/>
            </p:nvSpPr>
            <p:spPr>
              <a:xfrm>
                <a:off x="2675275" y="4174282"/>
                <a:ext cx="1003306" cy="451719"/>
              </a:xfrm>
              <a:custGeom>
                <a:avLst/>
                <a:gdLst/>
                <a:ahLst/>
                <a:cxnLst/>
                <a:rect l="l" t="t" r="r" b="b"/>
                <a:pathLst>
                  <a:path w="27286" h="12285" extrusionOk="0">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2" name="Google Shape;10422;p134"/>
              <p:cNvSpPr/>
              <p:nvPr/>
            </p:nvSpPr>
            <p:spPr>
              <a:xfrm>
                <a:off x="2716046" y="4210984"/>
                <a:ext cx="921789" cy="415018"/>
              </a:xfrm>
              <a:custGeom>
                <a:avLst/>
                <a:gdLst/>
                <a:ahLst/>
                <a:cxnLst/>
                <a:rect l="l" t="t" r="r" b="b"/>
                <a:pathLst>
                  <a:path w="27286" h="12285" extrusionOk="0">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3" name="Google Shape;10423;p134"/>
              <p:cNvSpPr/>
              <p:nvPr/>
            </p:nvSpPr>
            <p:spPr>
              <a:xfrm>
                <a:off x="2762606" y="4252906"/>
                <a:ext cx="828676" cy="373095"/>
              </a:xfrm>
              <a:custGeom>
                <a:avLst/>
                <a:gdLst/>
                <a:ahLst/>
                <a:cxnLst/>
                <a:rect l="l" t="t" r="r" b="b"/>
                <a:pathLst>
                  <a:path w="27286" h="12285" extrusionOk="0">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424" name="Google Shape;10424;p134"/>
          <p:cNvGrpSpPr/>
          <p:nvPr/>
        </p:nvGrpSpPr>
        <p:grpSpPr>
          <a:xfrm>
            <a:off x="1654425" y="971306"/>
            <a:ext cx="574511" cy="874709"/>
            <a:chOff x="1715404" y="1112080"/>
            <a:chExt cx="642270" cy="977984"/>
          </a:xfrm>
        </p:grpSpPr>
        <p:grpSp>
          <p:nvGrpSpPr>
            <p:cNvPr id="10425" name="Google Shape;10425;p134"/>
            <p:cNvGrpSpPr/>
            <p:nvPr/>
          </p:nvGrpSpPr>
          <p:grpSpPr>
            <a:xfrm>
              <a:off x="1715404" y="1112080"/>
              <a:ext cx="642270" cy="977984"/>
              <a:chOff x="1715404" y="1112080"/>
              <a:chExt cx="642270" cy="977984"/>
            </a:xfrm>
          </p:grpSpPr>
          <p:sp>
            <p:nvSpPr>
              <p:cNvPr id="10426" name="Google Shape;10426;p134"/>
              <p:cNvSpPr/>
              <p:nvPr/>
            </p:nvSpPr>
            <p:spPr>
              <a:xfrm>
                <a:off x="1715404" y="1112080"/>
                <a:ext cx="642270" cy="642270"/>
              </a:xfrm>
              <a:custGeom>
                <a:avLst/>
                <a:gdLst/>
                <a:ahLst/>
                <a:cxnLst/>
                <a:rect l="l" t="t" r="r" b="b"/>
                <a:pathLst>
                  <a:path w="41544" h="41544" extrusionOk="0">
                    <a:moveTo>
                      <a:pt x="20773" y="3462"/>
                    </a:moveTo>
                    <a:cubicBezTo>
                      <a:pt x="30333" y="3462"/>
                      <a:pt x="38081" y="11211"/>
                      <a:pt x="38081" y="20771"/>
                    </a:cubicBezTo>
                    <a:cubicBezTo>
                      <a:pt x="38081" y="30331"/>
                      <a:pt x="30333" y="38081"/>
                      <a:pt x="20773" y="38081"/>
                    </a:cubicBezTo>
                    <a:cubicBezTo>
                      <a:pt x="11213" y="38081"/>
                      <a:pt x="3462" y="30331"/>
                      <a:pt x="3462" y="20771"/>
                    </a:cubicBezTo>
                    <a:cubicBezTo>
                      <a:pt x="3462" y="11211"/>
                      <a:pt x="11213" y="3462"/>
                      <a:pt x="20773" y="3462"/>
                    </a:cubicBezTo>
                    <a:close/>
                    <a:moveTo>
                      <a:pt x="20773" y="0"/>
                    </a:moveTo>
                    <a:cubicBezTo>
                      <a:pt x="9301" y="0"/>
                      <a:pt x="0" y="9299"/>
                      <a:pt x="0" y="20771"/>
                    </a:cubicBezTo>
                    <a:cubicBezTo>
                      <a:pt x="0" y="32243"/>
                      <a:pt x="9301" y="41543"/>
                      <a:pt x="20773" y="41543"/>
                    </a:cubicBezTo>
                    <a:cubicBezTo>
                      <a:pt x="32245" y="41543"/>
                      <a:pt x="41543" y="32243"/>
                      <a:pt x="41543" y="20771"/>
                    </a:cubicBezTo>
                    <a:cubicBezTo>
                      <a:pt x="41543" y="9299"/>
                      <a:pt x="32245" y="0"/>
                      <a:pt x="20773"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7" name="Google Shape;10427;p134"/>
              <p:cNvSpPr/>
              <p:nvPr/>
            </p:nvSpPr>
            <p:spPr>
              <a:xfrm>
                <a:off x="1956781" y="1714402"/>
                <a:ext cx="9121" cy="375663"/>
              </a:xfrm>
              <a:custGeom>
                <a:avLst/>
                <a:gdLst/>
                <a:ahLst/>
                <a:cxnLst/>
                <a:rect l="l" t="t" r="r" b="b"/>
                <a:pathLst>
                  <a:path w="590" h="24299" extrusionOk="0">
                    <a:moveTo>
                      <a:pt x="0" y="0"/>
                    </a:moveTo>
                    <a:lnTo>
                      <a:pt x="0" y="24299"/>
                    </a:lnTo>
                    <a:lnTo>
                      <a:pt x="589" y="24299"/>
                    </a:lnTo>
                    <a:lnTo>
                      <a:pt x="589"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28" name="Google Shape;10428;p134"/>
            <p:cNvGrpSpPr/>
            <p:nvPr/>
          </p:nvGrpSpPr>
          <p:grpSpPr>
            <a:xfrm>
              <a:off x="1768927" y="1165603"/>
              <a:ext cx="535225" cy="851367"/>
              <a:chOff x="1768927" y="1165603"/>
              <a:chExt cx="535225" cy="851367"/>
            </a:xfrm>
          </p:grpSpPr>
          <p:sp>
            <p:nvSpPr>
              <p:cNvPr id="10429" name="Google Shape;10429;p134"/>
              <p:cNvSpPr/>
              <p:nvPr/>
            </p:nvSpPr>
            <p:spPr>
              <a:xfrm>
                <a:off x="1768927" y="1165603"/>
                <a:ext cx="535225" cy="535225"/>
              </a:xfrm>
              <a:custGeom>
                <a:avLst/>
                <a:gdLst/>
                <a:ahLst/>
                <a:cxnLst/>
                <a:rect l="l" t="t" r="r" b="b"/>
                <a:pathLst>
                  <a:path w="34620" h="34620" extrusionOk="0">
                    <a:moveTo>
                      <a:pt x="17311" y="3462"/>
                    </a:moveTo>
                    <a:cubicBezTo>
                      <a:pt x="24959" y="3462"/>
                      <a:pt x="31157" y="9661"/>
                      <a:pt x="31157" y="17309"/>
                    </a:cubicBezTo>
                    <a:cubicBezTo>
                      <a:pt x="31157" y="24957"/>
                      <a:pt x="24959" y="31157"/>
                      <a:pt x="17311" y="31157"/>
                    </a:cubicBezTo>
                    <a:cubicBezTo>
                      <a:pt x="9663" y="31157"/>
                      <a:pt x="3462" y="24957"/>
                      <a:pt x="3462" y="17309"/>
                    </a:cubicBezTo>
                    <a:cubicBezTo>
                      <a:pt x="3462" y="9661"/>
                      <a:pt x="9663" y="3462"/>
                      <a:pt x="17311" y="3462"/>
                    </a:cubicBezTo>
                    <a:close/>
                    <a:moveTo>
                      <a:pt x="17311" y="0"/>
                    </a:moveTo>
                    <a:cubicBezTo>
                      <a:pt x="7751" y="0"/>
                      <a:pt x="0" y="7749"/>
                      <a:pt x="0" y="17309"/>
                    </a:cubicBezTo>
                    <a:cubicBezTo>
                      <a:pt x="0" y="26869"/>
                      <a:pt x="7751" y="34619"/>
                      <a:pt x="17311" y="34619"/>
                    </a:cubicBezTo>
                    <a:cubicBezTo>
                      <a:pt x="26871" y="34619"/>
                      <a:pt x="34619" y="26869"/>
                      <a:pt x="34619" y="17309"/>
                    </a:cubicBezTo>
                    <a:cubicBezTo>
                      <a:pt x="34619" y="7749"/>
                      <a:pt x="26871" y="0"/>
                      <a:pt x="1731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0" name="Google Shape;10430;p134"/>
              <p:cNvSpPr/>
              <p:nvPr/>
            </p:nvSpPr>
            <p:spPr>
              <a:xfrm>
                <a:off x="2006902" y="1668949"/>
                <a:ext cx="9137" cy="348020"/>
              </a:xfrm>
              <a:custGeom>
                <a:avLst/>
                <a:gdLst/>
                <a:ahLst/>
                <a:cxnLst/>
                <a:rect l="l" t="t" r="r" b="b"/>
                <a:pathLst>
                  <a:path w="591" h="22511" extrusionOk="0">
                    <a:moveTo>
                      <a:pt x="1" y="0"/>
                    </a:moveTo>
                    <a:lnTo>
                      <a:pt x="1" y="22510"/>
                    </a:lnTo>
                    <a:lnTo>
                      <a:pt x="590" y="22510"/>
                    </a:lnTo>
                    <a:lnTo>
                      <a:pt x="590"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31" name="Google Shape;10431;p134"/>
            <p:cNvGrpSpPr/>
            <p:nvPr/>
          </p:nvGrpSpPr>
          <p:grpSpPr>
            <a:xfrm>
              <a:off x="1822449" y="1219125"/>
              <a:ext cx="428180" cy="718859"/>
              <a:chOff x="1822449" y="1219125"/>
              <a:chExt cx="428180" cy="718859"/>
            </a:xfrm>
          </p:grpSpPr>
          <p:sp>
            <p:nvSpPr>
              <p:cNvPr id="10432" name="Google Shape;10432;p134"/>
              <p:cNvSpPr/>
              <p:nvPr/>
            </p:nvSpPr>
            <p:spPr>
              <a:xfrm>
                <a:off x="1822449" y="1219125"/>
                <a:ext cx="428180" cy="428180"/>
              </a:xfrm>
              <a:custGeom>
                <a:avLst/>
                <a:gdLst/>
                <a:ahLst/>
                <a:cxnLst/>
                <a:rect l="l" t="t" r="r" b="b"/>
                <a:pathLst>
                  <a:path w="27696" h="27696" extrusionOk="0">
                    <a:moveTo>
                      <a:pt x="13849" y="3462"/>
                    </a:moveTo>
                    <a:cubicBezTo>
                      <a:pt x="19585" y="3462"/>
                      <a:pt x="24233" y="8111"/>
                      <a:pt x="24233" y="13847"/>
                    </a:cubicBezTo>
                    <a:cubicBezTo>
                      <a:pt x="24233" y="19583"/>
                      <a:pt x="19585" y="24233"/>
                      <a:pt x="13849" y="24233"/>
                    </a:cubicBezTo>
                    <a:cubicBezTo>
                      <a:pt x="8113" y="24233"/>
                      <a:pt x="3462" y="19583"/>
                      <a:pt x="3462" y="13847"/>
                    </a:cubicBezTo>
                    <a:cubicBezTo>
                      <a:pt x="3462" y="8111"/>
                      <a:pt x="8113" y="3462"/>
                      <a:pt x="13849" y="3462"/>
                    </a:cubicBezTo>
                    <a:close/>
                    <a:moveTo>
                      <a:pt x="13849" y="0"/>
                    </a:moveTo>
                    <a:cubicBezTo>
                      <a:pt x="6201" y="0"/>
                      <a:pt x="0" y="6199"/>
                      <a:pt x="0" y="13847"/>
                    </a:cubicBezTo>
                    <a:cubicBezTo>
                      <a:pt x="0" y="21495"/>
                      <a:pt x="6201" y="27695"/>
                      <a:pt x="13849" y="27695"/>
                    </a:cubicBezTo>
                    <a:cubicBezTo>
                      <a:pt x="21497" y="27695"/>
                      <a:pt x="27695" y="21495"/>
                      <a:pt x="27695" y="13847"/>
                    </a:cubicBezTo>
                    <a:cubicBezTo>
                      <a:pt x="27695" y="6199"/>
                      <a:pt x="21497" y="0"/>
                      <a:pt x="1384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3" name="Google Shape;10433;p134"/>
              <p:cNvSpPr/>
              <p:nvPr/>
            </p:nvSpPr>
            <p:spPr>
              <a:xfrm>
                <a:off x="2057039" y="1605996"/>
                <a:ext cx="9121" cy="331988"/>
              </a:xfrm>
              <a:custGeom>
                <a:avLst/>
                <a:gdLst/>
                <a:ahLst/>
                <a:cxnLst/>
                <a:rect l="l" t="t" r="r" b="b"/>
                <a:pathLst>
                  <a:path w="590" h="21474" extrusionOk="0">
                    <a:moveTo>
                      <a:pt x="0" y="0"/>
                    </a:moveTo>
                    <a:lnTo>
                      <a:pt x="0" y="21474"/>
                    </a:lnTo>
                    <a:lnTo>
                      <a:pt x="590" y="21474"/>
                    </a:lnTo>
                    <a:lnTo>
                      <a:pt x="59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34" name="Google Shape;10434;p134"/>
            <p:cNvGrpSpPr/>
            <p:nvPr/>
          </p:nvGrpSpPr>
          <p:grpSpPr>
            <a:xfrm>
              <a:off x="1875972" y="1272648"/>
              <a:ext cx="321135" cy="586939"/>
              <a:chOff x="1875972" y="1272648"/>
              <a:chExt cx="321135" cy="586939"/>
            </a:xfrm>
          </p:grpSpPr>
          <p:sp>
            <p:nvSpPr>
              <p:cNvPr id="10435" name="Google Shape;10435;p134"/>
              <p:cNvSpPr/>
              <p:nvPr/>
            </p:nvSpPr>
            <p:spPr>
              <a:xfrm>
                <a:off x="1875972" y="1272648"/>
                <a:ext cx="321135" cy="321120"/>
              </a:xfrm>
              <a:custGeom>
                <a:avLst/>
                <a:gdLst/>
                <a:ahLst/>
                <a:cxnLst/>
                <a:rect l="l" t="t" r="r" b="b"/>
                <a:pathLst>
                  <a:path w="20772" h="20771" extrusionOk="0">
                    <a:moveTo>
                      <a:pt x="10387" y="3461"/>
                    </a:moveTo>
                    <a:cubicBezTo>
                      <a:pt x="14211" y="3461"/>
                      <a:pt x="17309" y="6561"/>
                      <a:pt x="17309" y="10385"/>
                    </a:cubicBezTo>
                    <a:cubicBezTo>
                      <a:pt x="17309" y="14209"/>
                      <a:pt x="14211" y="17309"/>
                      <a:pt x="10387" y="17309"/>
                    </a:cubicBezTo>
                    <a:cubicBezTo>
                      <a:pt x="6563" y="17309"/>
                      <a:pt x="3462" y="14209"/>
                      <a:pt x="3462" y="10385"/>
                    </a:cubicBezTo>
                    <a:cubicBezTo>
                      <a:pt x="3462" y="6561"/>
                      <a:pt x="6563" y="3461"/>
                      <a:pt x="10387" y="3461"/>
                    </a:cubicBezTo>
                    <a:close/>
                    <a:moveTo>
                      <a:pt x="10387" y="0"/>
                    </a:moveTo>
                    <a:cubicBezTo>
                      <a:pt x="4651" y="0"/>
                      <a:pt x="0" y="4649"/>
                      <a:pt x="0" y="10385"/>
                    </a:cubicBezTo>
                    <a:cubicBezTo>
                      <a:pt x="0" y="16121"/>
                      <a:pt x="4651" y="20771"/>
                      <a:pt x="10387" y="20771"/>
                    </a:cubicBezTo>
                    <a:cubicBezTo>
                      <a:pt x="16123" y="20771"/>
                      <a:pt x="20771" y="16121"/>
                      <a:pt x="20771" y="10385"/>
                    </a:cubicBezTo>
                    <a:cubicBezTo>
                      <a:pt x="20771" y="4649"/>
                      <a:pt x="16123" y="0"/>
                      <a:pt x="1038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6" name="Google Shape;10436;p134"/>
              <p:cNvSpPr/>
              <p:nvPr/>
            </p:nvSpPr>
            <p:spPr>
              <a:xfrm>
                <a:off x="2107176" y="1533705"/>
                <a:ext cx="9121" cy="325881"/>
              </a:xfrm>
              <a:custGeom>
                <a:avLst/>
                <a:gdLst/>
                <a:ahLst/>
                <a:cxnLst/>
                <a:rect l="l" t="t" r="r" b="b"/>
                <a:pathLst>
                  <a:path w="590" h="21079" extrusionOk="0">
                    <a:moveTo>
                      <a:pt x="0" y="0"/>
                    </a:moveTo>
                    <a:lnTo>
                      <a:pt x="0" y="21078"/>
                    </a:lnTo>
                    <a:lnTo>
                      <a:pt x="589" y="21078"/>
                    </a:lnTo>
                    <a:lnTo>
                      <a:pt x="589"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437" name="Google Shape;10437;p134"/>
          <p:cNvGrpSpPr/>
          <p:nvPr/>
        </p:nvGrpSpPr>
        <p:grpSpPr>
          <a:xfrm>
            <a:off x="7761586" y="3528028"/>
            <a:ext cx="293855" cy="644170"/>
            <a:chOff x="241025" y="3151575"/>
            <a:chExt cx="293855" cy="644170"/>
          </a:xfrm>
        </p:grpSpPr>
        <p:sp>
          <p:nvSpPr>
            <p:cNvPr id="10438" name="Google Shape;10438;p134"/>
            <p:cNvSpPr/>
            <p:nvPr/>
          </p:nvSpPr>
          <p:spPr>
            <a:xfrm>
              <a:off x="241025" y="3151575"/>
              <a:ext cx="293303" cy="644170"/>
            </a:xfrm>
            <a:custGeom>
              <a:avLst/>
              <a:gdLst/>
              <a:ahLst/>
              <a:cxnLst/>
              <a:rect l="l" t="t" r="r" b="b"/>
              <a:pathLst>
                <a:path w="19117" h="41986" extrusionOk="0">
                  <a:moveTo>
                    <a:pt x="1155" y="1"/>
                  </a:moveTo>
                  <a:cubicBezTo>
                    <a:pt x="516" y="1"/>
                    <a:pt x="1" y="516"/>
                    <a:pt x="1" y="1152"/>
                  </a:cubicBezTo>
                  <a:lnTo>
                    <a:pt x="1" y="35706"/>
                  </a:lnTo>
                  <a:cubicBezTo>
                    <a:pt x="1" y="36344"/>
                    <a:pt x="9559" y="41985"/>
                    <a:pt x="9559" y="41985"/>
                  </a:cubicBezTo>
                  <a:cubicBezTo>
                    <a:pt x="9559" y="41985"/>
                    <a:pt x="19117" y="36344"/>
                    <a:pt x="19117" y="35706"/>
                  </a:cubicBezTo>
                  <a:lnTo>
                    <a:pt x="19117" y="1152"/>
                  </a:lnTo>
                  <a:cubicBezTo>
                    <a:pt x="19117" y="516"/>
                    <a:pt x="18601" y="1"/>
                    <a:pt x="1796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9" name="Google Shape;10439;p134"/>
            <p:cNvSpPr/>
            <p:nvPr/>
          </p:nvSpPr>
          <p:spPr>
            <a:xfrm>
              <a:off x="241347" y="3252796"/>
              <a:ext cx="293533" cy="164134"/>
            </a:xfrm>
            <a:custGeom>
              <a:avLst/>
              <a:gdLst/>
              <a:ahLst/>
              <a:cxnLst/>
              <a:rect l="l" t="t" r="r" b="b"/>
              <a:pathLst>
                <a:path w="19132" h="10698" extrusionOk="0">
                  <a:moveTo>
                    <a:pt x="1" y="1"/>
                  </a:moveTo>
                  <a:lnTo>
                    <a:pt x="1" y="10698"/>
                  </a:lnTo>
                  <a:lnTo>
                    <a:pt x="19132" y="10698"/>
                  </a:lnTo>
                  <a:lnTo>
                    <a:pt x="19132"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40" name="Google Shape;10440;p134"/>
          <p:cNvGrpSpPr/>
          <p:nvPr/>
        </p:nvGrpSpPr>
        <p:grpSpPr>
          <a:xfrm>
            <a:off x="709569" y="2728028"/>
            <a:ext cx="1779649" cy="591620"/>
            <a:chOff x="246070" y="1983375"/>
            <a:chExt cx="1855347" cy="616849"/>
          </a:xfrm>
        </p:grpSpPr>
        <p:sp>
          <p:nvSpPr>
            <p:cNvPr id="10441" name="Google Shape;10441;p134"/>
            <p:cNvSpPr/>
            <p:nvPr/>
          </p:nvSpPr>
          <p:spPr>
            <a:xfrm>
              <a:off x="1072131" y="1983872"/>
              <a:ext cx="408910" cy="407494"/>
            </a:xfrm>
            <a:custGeom>
              <a:avLst/>
              <a:gdLst/>
              <a:ahLst/>
              <a:cxnLst/>
              <a:rect l="l" t="t" r="r" b="b"/>
              <a:pathLst>
                <a:path w="34090" h="33972" extrusionOk="0">
                  <a:moveTo>
                    <a:pt x="17046" y="1"/>
                  </a:moveTo>
                  <a:cubicBezTo>
                    <a:pt x="16894" y="1"/>
                    <a:pt x="16742" y="59"/>
                    <a:pt x="16626" y="174"/>
                  </a:cubicBezTo>
                  <a:lnTo>
                    <a:pt x="9933" y="6868"/>
                  </a:lnTo>
                  <a:cubicBezTo>
                    <a:pt x="9821" y="6978"/>
                    <a:pt x="9670" y="7041"/>
                    <a:pt x="9512" y="7041"/>
                  </a:cubicBezTo>
                  <a:cubicBezTo>
                    <a:pt x="9354" y="7041"/>
                    <a:pt x="9203" y="6978"/>
                    <a:pt x="9094" y="6868"/>
                  </a:cubicBezTo>
                  <a:lnTo>
                    <a:pt x="9087" y="6861"/>
                  </a:lnTo>
                  <a:cubicBezTo>
                    <a:pt x="8857" y="6629"/>
                    <a:pt x="8642" y="6175"/>
                    <a:pt x="8611" y="5850"/>
                  </a:cubicBezTo>
                  <a:cubicBezTo>
                    <a:pt x="8611" y="5850"/>
                    <a:pt x="8522" y="4941"/>
                    <a:pt x="7959" y="4378"/>
                  </a:cubicBezTo>
                  <a:cubicBezTo>
                    <a:pt x="7469" y="3863"/>
                    <a:pt x="6813" y="3605"/>
                    <a:pt x="6156" y="3605"/>
                  </a:cubicBezTo>
                  <a:cubicBezTo>
                    <a:pt x="5520" y="3605"/>
                    <a:pt x="4883" y="3847"/>
                    <a:pt x="4396" y="4333"/>
                  </a:cubicBezTo>
                  <a:cubicBezTo>
                    <a:pt x="3407" y="5322"/>
                    <a:pt x="3425" y="6932"/>
                    <a:pt x="4435" y="7898"/>
                  </a:cubicBezTo>
                  <a:cubicBezTo>
                    <a:pt x="5002" y="8462"/>
                    <a:pt x="5908" y="8553"/>
                    <a:pt x="5908" y="8553"/>
                  </a:cubicBezTo>
                  <a:cubicBezTo>
                    <a:pt x="6232" y="8583"/>
                    <a:pt x="6687" y="8797"/>
                    <a:pt x="6919" y="9027"/>
                  </a:cubicBezTo>
                  <a:lnTo>
                    <a:pt x="6926" y="9034"/>
                  </a:lnTo>
                  <a:cubicBezTo>
                    <a:pt x="7156" y="9267"/>
                    <a:pt x="7156" y="9642"/>
                    <a:pt x="6926" y="9875"/>
                  </a:cubicBezTo>
                  <a:lnTo>
                    <a:pt x="232" y="16567"/>
                  </a:lnTo>
                  <a:cubicBezTo>
                    <a:pt x="1" y="16798"/>
                    <a:pt x="1" y="17174"/>
                    <a:pt x="232" y="17406"/>
                  </a:cubicBezTo>
                  <a:lnTo>
                    <a:pt x="6411" y="23585"/>
                  </a:lnTo>
                  <a:lnTo>
                    <a:pt x="6926" y="24100"/>
                  </a:lnTo>
                  <a:cubicBezTo>
                    <a:pt x="6969" y="24141"/>
                    <a:pt x="7020" y="24173"/>
                    <a:pt x="7073" y="24197"/>
                  </a:cubicBezTo>
                  <a:cubicBezTo>
                    <a:pt x="7158" y="24244"/>
                    <a:pt x="7250" y="24269"/>
                    <a:pt x="7345" y="24273"/>
                  </a:cubicBezTo>
                  <a:cubicBezTo>
                    <a:pt x="7503" y="24273"/>
                    <a:pt x="7654" y="24211"/>
                    <a:pt x="7765" y="24101"/>
                  </a:cubicBezTo>
                  <a:lnTo>
                    <a:pt x="7839" y="24027"/>
                  </a:lnTo>
                  <a:cubicBezTo>
                    <a:pt x="8069" y="23796"/>
                    <a:pt x="8283" y="23341"/>
                    <a:pt x="8318" y="23013"/>
                  </a:cubicBezTo>
                  <a:cubicBezTo>
                    <a:pt x="8318" y="23013"/>
                    <a:pt x="8405" y="22107"/>
                    <a:pt x="8967" y="21541"/>
                  </a:cubicBezTo>
                  <a:cubicBezTo>
                    <a:pt x="9183" y="21324"/>
                    <a:pt x="9437" y="21149"/>
                    <a:pt x="9717" y="21026"/>
                  </a:cubicBezTo>
                  <a:cubicBezTo>
                    <a:pt x="10047" y="20876"/>
                    <a:pt x="10396" y="20805"/>
                    <a:pt x="10740" y="20805"/>
                  </a:cubicBezTo>
                  <a:cubicBezTo>
                    <a:pt x="11539" y="20805"/>
                    <a:pt x="12316" y="21191"/>
                    <a:pt x="12792" y="21886"/>
                  </a:cubicBezTo>
                  <a:cubicBezTo>
                    <a:pt x="13474" y="22879"/>
                    <a:pt x="13347" y="24218"/>
                    <a:pt x="12490" y="25064"/>
                  </a:cubicBezTo>
                  <a:cubicBezTo>
                    <a:pt x="12119" y="25437"/>
                    <a:pt x="11599" y="25600"/>
                    <a:pt x="11289" y="25668"/>
                  </a:cubicBezTo>
                  <a:cubicBezTo>
                    <a:pt x="11157" y="25704"/>
                    <a:pt x="11023" y="25732"/>
                    <a:pt x="10887" y="25749"/>
                  </a:cubicBezTo>
                  <a:cubicBezTo>
                    <a:pt x="10830" y="25757"/>
                    <a:pt x="10775" y="25769"/>
                    <a:pt x="10722" y="25785"/>
                  </a:cubicBezTo>
                  <a:cubicBezTo>
                    <a:pt x="10456" y="25871"/>
                    <a:pt x="10173" y="26027"/>
                    <a:pt x="10008" y="26193"/>
                  </a:cubicBezTo>
                  <a:lnTo>
                    <a:pt x="9933" y="26265"/>
                  </a:lnTo>
                  <a:cubicBezTo>
                    <a:pt x="9699" y="26497"/>
                    <a:pt x="9699" y="26875"/>
                    <a:pt x="9933" y="27106"/>
                  </a:cubicBezTo>
                  <a:lnTo>
                    <a:pt x="11412" y="28584"/>
                  </a:lnTo>
                  <a:lnTo>
                    <a:pt x="16625" y="33798"/>
                  </a:lnTo>
                  <a:cubicBezTo>
                    <a:pt x="16736" y="33908"/>
                    <a:pt x="16887" y="33972"/>
                    <a:pt x="17043" y="33972"/>
                  </a:cubicBezTo>
                  <a:cubicBezTo>
                    <a:pt x="17198" y="33970"/>
                    <a:pt x="17347" y="33910"/>
                    <a:pt x="17459" y="33802"/>
                  </a:cubicBezTo>
                  <a:lnTo>
                    <a:pt x="20636" y="30627"/>
                  </a:lnTo>
                  <a:lnTo>
                    <a:pt x="24073" y="27189"/>
                  </a:lnTo>
                  <a:cubicBezTo>
                    <a:pt x="24300" y="26955"/>
                    <a:pt x="24300" y="26581"/>
                    <a:pt x="24073" y="26348"/>
                  </a:cubicBezTo>
                  <a:lnTo>
                    <a:pt x="23953" y="26231"/>
                  </a:lnTo>
                  <a:cubicBezTo>
                    <a:pt x="23722" y="26001"/>
                    <a:pt x="23267" y="25783"/>
                    <a:pt x="22942" y="25754"/>
                  </a:cubicBezTo>
                  <a:cubicBezTo>
                    <a:pt x="22942" y="25754"/>
                    <a:pt x="22033" y="25665"/>
                    <a:pt x="21470" y="25100"/>
                  </a:cubicBezTo>
                  <a:cubicBezTo>
                    <a:pt x="20528" y="24086"/>
                    <a:pt x="20569" y="22503"/>
                    <a:pt x="21561" y="21539"/>
                  </a:cubicBezTo>
                  <a:cubicBezTo>
                    <a:pt x="22056" y="21057"/>
                    <a:pt x="22698" y="20816"/>
                    <a:pt x="23340" y="20816"/>
                  </a:cubicBezTo>
                  <a:cubicBezTo>
                    <a:pt x="23985" y="20816"/>
                    <a:pt x="24629" y="21059"/>
                    <a:pt x="25125" y="21544"/>
                  </a:cubicBezTo>
                  <a:cubicBezTo>
                    <a:pt x="25687" y="22107"/>
                    <a:pt x="25774" y="23017"/>
                    <a:pt x="25774" y="23017"/>
                  </a:cubicBezTo>
                  <a:cubicBezTo>
                    <a:pt x="25807" y="23341"/>
                    <a:pt x="26021" y="23796"/>
                    <a:pt x="26253" y="24027"/>
                  </a:cubicBezTo>
                  <a:lnTo>
                    <a:pt x="26325" y="24101"/>
                  </a:lnTo>
                  <a:cubicBezTo>
                    <a:pt x="26441" y="24216"/>
                    <a:pt x="26592" y="24274"/>
                    <a:pt x="26744" y="24274"/>
                  </a:cubicBezTo>
                  <a:cubicBezTo>
                    <a:pt x="26891" y="24274"/>
                    <a:pt x="27038" y="24219"/>
                    <a:pt x="27152" y="24110"/>
                  </a:cubicBezTo>
                  <a:lnTo>
                    <a:pt x="29878" y="21384"/>
                  </a:lnTo>
                  <a:lnTo>
                    <a:pt x="33774" y="17487"/>
                  </a:lnTo>
                  <a:cubicBezTo>
                    <a:pt x="33779" y="17482"/>
                    <a:pt x="33786" y="17482"/>
                    <a:pt x="33791" y="17476"/>
                  </a:cubicBezTo>
                  <a:lnTo>
                    <a:pt x="33860" y="17408"/>
                  </a:lnTo>
                  <a:cubicBezTo>
                    <a:pt x="34090" y="17174"/>
                    <a:pt x="34090" y="16798"/>
                    <a:pt x="33860" y="16567"/>
                  </a:cubicBezTo>
                  <a:lnTo>
                    <a:pt x="27166" y="9875"/>
                  </a:lnTo>
                  <a:cubicBezTo>
                    <a:pt x="26934" y="9643"/>
                    <a:pt x="26934" y="9267"/>
                    <a:pt x="27166" y="9036"/>
                  </a:cubicBezTo>
                  <a:lnTo>
                    <a:pt x="27283" y="8914"/>
                  </a:lnTo>
                  <a:cubicBezTo>
                    <a:pt x="27513" y="8684"/>
                    <a:pt x="27973" y="8469"/>
                    <a:pt x="28297" y="8437"/>
                  </a:cubicBezTo>
                  <a:cubicBezTo>
                    <a:pt x="28297" y="8437"/>
                    <a:pt x="29203" y="8349"/>
                    <a:pt x="29770" y="7786"/>
                  </a:cubicBezTo>
                  <a:cubicBezTo>
                    <a:pt x="30769" y="6818"/>
                    <a:pt x="30782" y="5219"/>
                    <a:pt x="29799" y="4235"/>
                  </a:cubicBezTo>
                  <a:cubicBezTo>
                    <a:pt x="29311" y="3748"/>
                    <a:pt x="28674" y="3505"/>
                    <a:pt x="28036" y="3505"/>
                  </a:cubicBezTo>
                  <a:cubicBezTo>
                    <a:pt x="27385" y="3505"/>
                    <a:pt x="26735" y="3758"/>
                    <a:pt x="26246" y="4263"/>
                  </a:cubicBezTo>
                  <a:cubicBezTo>
                    <a:pt x="25685" y="4826"/>
                    <a:pt x="25594" y="5735"/>
                    <a:pt x="25594" y="5735"/>
                  </a:cubicBezTo>
                  <a:cubicBezTo>
                    <a:pt x="25563" y="6060"/>
                    <a:pt x="25350" y="6514"/>
                    <a:pt x="25119" y="6746"/>
                  </a:cubicBezTo>
                  <a:lnTo>
                    <a:pt x="24998" y="6866"/>
                  </a:lnTo>
                  <a:cubicBezTo>
                    <a:pt x="24883" y="6982"/>
                    <a:pt x="24731" y="7040"/>
                    <a:pt x="24579" y="7040"/>
                  </a:cubicBezTo>
                  <a:cubicBezTo>
                    <a:pt x="24427" y="7040"/>
                    <a:pt x="24275" y="6982"/>
                    <a:pt x="24159" y="6866"/>
                  </a:cubicBezTo>
                  <a:lnTo>
                    <a:pt x="17466" y="174"/>
                  </a:lnTo>
                  <a:cubicBezTo>
                    <a:pt x="17350" y="59"/>
                    <a:pt x="17198" y="1"/>
                    <a:pt x="1704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2" name="Google Shape;10442;p134"/>
            <p:cNvSpPr/>
            <p:nvPr/>
          </p:nvSpPr>
          <p:spPr>
            <a:xfrm>
              <a:off x="1430530" y="2193486"/>
              <a:ext cx="46960" cy="46948"/>
            </a:xfrm>
            <a:custGeom>
              <a:avLst/>
              <a:gdLst/>
              <a:ahLst/>
              <a:cxnLst/>
              <a:rect l="l" t="t" r="r" b="b"/>
              <a:pathLst>
                <a:path w="3915" h="3914" extrusionOk="0">
                  <a:moveTo>
                    <a:pt x="3914" y="1"/>
                  </a:moveTo>
                  <a:lnTo>
                    <a:pt x="3914" y="1"/>
                  </a:lnTo>
                  <a:cubicBezTo>
                    <a:pt x="3909" y="6"/>
                    <a:pt x="3902" y="8"/>
                    <a:pt x="3897" y="13"/>
                  </a:cubicBezTo>
                  <a:lnTo>
                    <a:pt x="1" y="3909"/>
                  </a:lnTo>
                  <a:lnTo>
                    <a:pt x="1" y="3914"/>
                  </a:lnTo>
                  <a:lnTo>
                    <a:pt x="3914"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3" name="Google Shape;10443;p134"/>
            <p:cNvSpPr/>
            <p:nvPr/>
          </p:nvSpPr>
          <p:spPr>
            <a:xfrm>
              <a:off x="1277847" y="2191554"/>
              <a:ext cx="408898" cy="407518"/>
            </a:xfrm>
            <a:custGeom>
              <a:avLst/>
              <a:gdLst/>
              <a:ahLst/>
              <a:cxnLst/>
              <a:rect l="l" t="t" r="r" b="b"/>
              <a:pathLst>
                <a:path w="34089" h="33974" extrusionOk="0">
                  <a:moveTo>
                    <a:pt x="17044" y="0"/>
                  </a:moveTo>
                  <a:cubicBezTo>
                    <a:pt x="16893" y="2"/>
                    <a:pt x="16750" y="60"/>
                    <a:pt x="16640" y="163"/>
                  </a:cubicBezTo>
                  <a:lnTo>
                    <a:pt x="12729" y="4075"/>
                  </a:lnTo>
                  <a:lnTo>
                    <a:pt x="12729" y="4070"/>
                  </a:lnTo>
                  <a:lnTo>
                    <a:pt x="10005" y="6793"/>
                  </a:lnTo>
                  <a:cubicBezTo>
                    <a:pt x="9890" y="6904"/>
                    <a:pt x="9742" y="6959"/>
                    <a:pt x="9595" y="6959"/>
                  </a:cubicBezTo>
                  <a:cubicBezTo>
                    <a:pt x="9444" y="6959"/>
                    <a:pt x="9293" y="6901"/>
                    <a:pt x="9178" y="6787"/>
                  </a:cubicBezTo>
                  <a:lnTo>
                    <a:pt x="9104" y="6713"/>
                  </a:lnTo>
                  <a:cubicBezTo>
                    <a:pt x="8874" y="6481"/>
                    <a:pt x="8660" y="6026"/>
                    <a:pt x="8625" y="5702"/>
                  </a:cubicBezTo>
                  <a:cubicBezTo>
                    <a:pt x="8625" y="5702"/>
                    <a:pt x="8539" y="4792"/>
                    <a:pt x="7976" y="4229"/>
                  </a:cubicBezTo>
                  <a:cubicBezTo>
                    <a:pt x="7478" y="3726"/>
                    <a:pt x="6821" y="3474"/>
                    <a:pt x="6165" y="3474"/>
                  </a:cubicBezTo>
                  <a:cubicBezTo>
                    <a:pt x="5524" y="3474"/>
                    <a:pt x="4883" y="3714"/>
                    <a:pt x="4388" y="4197"/>
                  </a:cubicBezTo>
                  <a:cubicBezTo>
                    <a:pt x="3384" y="5172"/>
                    <a:pt x="3354" y="6775"/>
                    <a:pt x="4322" y="7785"/>
                  </a:cubicBezTo>
                  <a:cubicBezTo>
                    <a:pt x="4884" y="8350"/>
                    <a:pt x="5795" y="8439"/>
                    <a:pt x="5795" y="8439"/>
                  </a:cubicBezTo>
                  <a:cubicBezTo>
                    <a:pt x="6118" y="8468"/>
                    <a:pt x="6573" y="8686"/>
                    <a:pt x="6804" y="8916"/>
                  </a:cubicBezTo>
                  <a:lnTo>
                    <a:pt x="6924" y="9033"/>
                  </a:lnTo>
                  <a:cubicBezTo>
                    <a:pt x="7153" y="9267"/>
                    <a:pt x="7153" y="9641"/>
                    <a:pt x="6924" y="9874"/>
                  </a:cubicBezTo>
                  <a:lnTo>
                    <a:pt x="3488" y="13310"/>
                  </a:lnTo>
                  <a:lnTo>
                    <a:pt x="310" y="16487"/>
                  </a:lnTo>
                  <a:lnTo>
                    <a:pt x="233" y="16566"/>
                  </a:lnTo>
                  <a:cubicBezTo>
                    <a:pt x="1" y="16798"/>
                    <a:pt x="1" y="17174"/>
                    <a:pt x="233" y="17405"/>
                  </a:cubicBezTo>
                  <a:lnTo>
                    <a:pt x="6926" y="24099"/>
                  </a:lnTo>
                  <a:cubicBezTo>
                    <a:pt x="7156" y="24332"/>
                    <a:pt x="7156" y="24706"/>
                    <a:pt x="6926" y="24938"/>
                  </a:cubicBezTo>
                  <a:lnTo>
                    <a:pt x="6919" y="24945"/>
                  </a:lnTo>
                  <a:cubicBezTo>
                    <a:pt x="6688" y="25177"/>
                    <a:pt x="6233" y="25391"/>
                    <a:pt x="5908" y="25420"/>
                  </a:cubicBezTo>
                  <a:cubicBezTo>
                    <a:pt x="5908" y="25420"/>
                    <a:pt x="4999" y="25511"/>
                    <a:pt x="4436" y="26074"/>
                  </a:cubicBezTo>
                  <a:cubicBezTo>
                    <a:pt x="3478" y="27047"/>
                    <a:pt x="3485" y="28613"/>
                    <a:pt x="4451" y="29579"/>
                  </a:cubicBezTo>
                  <a:cubicBezTo>
                    <a:pt x="4938" y="30065"/>
                    <a:pt x="5575" y="30309"/>
                    <a:pt x="6213" y="30309"/>
                  </a:cubicBezTo>
                  <a:cubicBezTo>
                    <a:pt x="6843" y="30309"/>
                    <a:pt x="7473" y="30072"/>
                    <a:pt x="7958" y="29596"/>
                  </a:cubicBezTo>
                  <a:cubicBezTo>
                    <a:pt x="8522" y="29031"/>
                    <a:pt x="8608" y="28125"/>
                    <a:pt x="8608" y="28125"/>
                  </a:cubicBezTo>
                  <a:cubicBezTo>
                    <a:pt x="8642" y="27797"/>
                    <a:pt x="8857" y="27341"/>
                    <a:pt x="9087" y="27111"/>
                  </a:cubicBezTo>
                  <a:lnTo>
                    <a:pt x="9090" y="27107"/>
                  </a:lnTo>
                  <a:cubicBezTo>
                    <a:pt x="9204" y="26996"/>
                    <a:pt x="9355" y="26934"/>
                    <a:pt x="9513" y="26934"/>
                  </a:cubicBezTo>
                  <a:cubicBezTo>
                    <a:pt x="9669" y="26934"/>
                    <a:pt x="9820" y="26996"/>
                    <a:pt x="9930" y="27107"/>
                  </a:cubicBezTo>
                  <a:lnTo>
                    <a:pt x="16623" y="33801"/>
                  </a:lnTo>
                  <a:cubicBezTo>
                    <a:pt x="16741" y="33916"/>
                    <a:pt x="16893" y="33973"/>
                    <a:pt x="17045" y="33973"/>
                  </a:cubicBezTo>
                  <a:cubicBezTo>
                    <a:pt x="17198" y="33973"/>
                    <a:pt x="17350" y="33916"/>
                    <a:pt x="17468" y="33801"/>
                  </a:cubicBezTo>
                  <a:lnTo>
                    <a:pt x="24161" y="27107"/>
                  </a:lnTo>
                  <a:cubicBezTo>
                    <a:pt x="24391" y="26874"/>
                    <a:pt x="24391" y="26500"/>
                    <a:pt x="24161" y="26266"/>
                  </a:cubicBezTo>
                  <a:lnTo>
                    <a:pt x="24082" y="26193"/>
                  </a:lnTo>
                  <a:cubicBezTo>
                    <a:pt x="23852" y="25963"/>
                    <a:pt x="23396" y="25746"/>
                    <a:pt x="23073" y="25714"/>
                  </a:cubicBezTo>
                  <a:cubicBezTo>
                    <a:pt x="23073" y="25714"/>
                    <a:pt x="22167" y="25628"/>
                    <a:pt x="21600" y="25063"/>
                  </a:cubicBezTo>
                  <a:cubicBezTo>
                    <a:pt x="20626" y="24092"/>
                    <a:pt x="20631" y="22513"/>
                    <a:pt x="21600" y="21541"/>
                  </a:cubicBezTo>
                  <a:cubicBezTo>
                    <a:pt x="22087" y="21055"/>
                    <a:pt x="22725" y="20812"/>
                    <a:pt x="23362" y="20812"/>
                  </a:cubicBezTo>
                  <a:cubicBezTo>
                    <a:pt x="24000" y="20812"/>
                    <a:pt x="24637" y="21055"/>
                    <a:pt x="25124" y="21541"/>
                  </a:cubicBezTo>
                  <a:cubicBezTo>
                    <a:pt x="25685" y="22104"/>
                    <a:pt x="25776" y="23016"/>
                    <a:pt x="25776" y="23016"/>
                  </a:cubicBezTo>
                  <a:cubicBezTo>
                    <a:pt x="25805" y="23338"/>
                    <a:pt x="26022" y="23793"/>
                    <a:pt x="26252" y="24025"/>
                  </a:cubicBezTo>
                  <a:lnTo>
                    <a:pt x="26325" y="24099"/>
                  </a:lnTo>
                  <a:cubicBezTo>
                    <a:pt x="26437" y="24209"/>
                    <a:pt x="26588" y="24270"/>
                    <a:pt x="26746" y="24270"/>
                  </a:cubicBezTo>
                  <a:cubicBezTo>
                    <a:pt x="26902" y="24270"/>
                    <a:pt x="27053" y="24209"/>
                    <a:pt x="27165" y="24099"/>
                  </a:cubicBezTo>
                  <a:lnTo>
                    <a:pt x="33858" y="17405"/>
                  </a:lnTo>
                  <a:cubicBezTo>
                    <a:pt x="34088" y="17172"/>
                    <a:pt x="34087" y="16798"/>
                    <a:pt x="33855" y="16566"/>
                  </a:cubicBezTo>
                  <a:lnTo>
                    <a:pt x="28225" y="10937"/>
                  </a:lnTo>
                  <a:lnTo>
                    <a:pt x="27163" y="9874"/>
                  </a:lnTo>
                  <a:cubicBezTo>
                    <a:pt x="27051" y="9763"/>
                    <a:pt x="26900" y="9701"/>
                    <a:pt x="26742" y="9701"/>
                  </a:cubicBezTo>
                  <a:cubicBezTo>
                    <a:pt x="26585" y="9701"/>
                    <a:pt x="26434" y="9763"/>
                    <a:pt x="26322" y="9874"/>
                  </a:cubicBezTo>
                  <a:lnTo>
                    <a:pt x="26252" y="9945"/>
                  </a:lnTo>
                  <a:cubicBezTo>
                    <a:pt x="26022" y="10176"/>
                    <a:pt x="25807" y="10631"/>
                    <a:pt x="25773" y="10959"/>
                  </a:cubicBezTo>
                  <a:cubicBezTo>
                    <a:pt x="25773" y="10959"/>
                    <a:pt x="25687" y="11865"/>
                    <a:pt x="25124" y="12430"/>
                  </a:cubicBezTo>
                  <a:cubicBezTo>
                    <a:pt x="24657" y="12897"/>
                    <a:pt x="24024" y="13159"/>
                    <a:pt x="23363" y="13159"/>
                  </a:cubicBezTo>
                  <a:cubicBezTo>
                    <a:pt x="23351" y="13159"/>
                    <a:pt x="23341" y="13156"/>
                    <a:pt x="23329" y="13156"/>
                  </a:cubicBezTo>
                  <a:cubicBezTo>
                    <a:pt x="23312" y="13156"/>
                    <a:pt x="23293" y="13161"/>
                    <a:pt x="23276" y="13161"/>
                  </a:cubicBezTo>
                  <a:cubicBezTo>
                    <a:pt x="22268" y="13161"/>
                    <a:pt x="21358" y="12553"/>
                    <a:pt x="20974" y="11623"/>
                  </a:cubicBezTo>
                  <a:cubicBezTo>
                    <a:pt x="20588" y="10691"/>
                    <a:pt x="20801" y="9620"/>
                    <a:pt x="21513" y="8908"/>
                  </a:cubicBezTo>
                  <a:cubicBezTo>
                    <a:pt x="22076" y="8345"/>
                    <a:pt x="22987" y="8257"/>
                    <a:pt x="22987" y="8257"/>
                  </a:cubicBezTo>
                  <a:cubicBezTo>
                    <a:pt x="23310" y="8228"/>
                    <a:pt x="23765" y="8010"/>
                    <a:pt x="23996" y="7779"/>
                  </a:cubicBezTo>
                  <a:lnTo>
                    <a:pt x="24117" y="7662"/>
                  </a:lnTo>
                  <a:cubicBezTo>
                    <a:pt x="24345" y="7432"/>
                    <a:pt x="24347" y="7063"/>
                    <a:pt x="24122" y="6831"/>
                  </a:cubicBezTo>
                  <a:lnTo>
                    <a:pt x="23358" y="6067"/>
                  </a:lnTo>
                  <a:lnTo>
                    <a:pt x="17464" y="174"/>
                  </a:lnTo>
                  <a:cubicBezTo>
                    <a:pt x="17353" y="64"/>
                    <a:pt x="17202" y="0"/>
                    <a:pt x="1704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4" name="Google Shape;10444;p134"/>
            <p:cNvSpPr/>
            <p:nvPr/>
          </p:nvSpPr>
          <p:spPr>
            <a:xfrm>
              <a:off x="1690156" y="2190379"/>
              <a:ext cx="411261" cy="409845"/>
            </a:xfrm>
            <a:custGeom>
              <a:avLst/>
              <a:gdLst/>
              <a:ahLst/>
              <a:cxnLst/>
              <a:rect l="l" t="t" r="r" b="b"/>
              <a:pathLst>
                <a:path w="34286" h="34168" extrusionOk="0">
                  <a:moveTo>
                    <a:pt x="17145" y="1"/>
                  </a:moveTo>
                  <a:cubicBezTo>
                    <a:pt x="16992" y="1"/>
                    <a:pt x="16839" y="59"/>
                    <a:pt x="16722" y="176"/>
                  </a:cubicBezTo>
                  <a:lnTo>
                    <a:pt x="16686" y="210"/>
                  </a:lnTo>
                  <a:cubicBezTo>
                    <a:pt x="16681" y="215"/>
                    <a:pt x="16681" y="220"/>
                    <a:pt x="16676" y="225"/>
                  </a:cubicBezTo>
                  <a:lnTo>
                    <a:pt x="11966" y="4935"/>
                  </a:lnTo>
                  <a:lnTo>
                    <a:pt x="9984" y="6917"/>
                  </a:lnTo>
                  <a:cubicBezTo>
                    <a:pt x="9756" y="7149"/>
                    <a:pt x="9758" y="7521"/>
                    <a:pt x="9988" y="7751"/>
                  </a:cubicBezTo>
                  <a:lnTo>
                    <a:pt x="10048" y="7810"/>
                  </a:lnTo>
                  <a:cubicBezTo>
                    <a:pt x="10290" y="8021"/>
                    <a:pt x="10698" y="8211"/>
                    <a:pt x="11002" y="8239"/>
                  </a:cubicBezTo>
                  <a:cubicBezTo>
                    <a:pt x="11002" y="8239"/>
                    <a:pt x="11759" y="8319"/>
                    <a:pt x="12317" y="8760"/>
                  </a:cubicBezTo>
                  <a:cubicBezTo>
                    <a:pt x="12404" y="8821"/>
                    <a:pt x="12487" y="8887"/>
                    <a:pt x="12562" y="8963"/>
                  </a:cubicBezTo>
                  <a:cubicBezTo>
                    <a:pt x="13552" y="9938"/>
                    <a:pt x="13559" y="11536"/>
                    <a:pt x="12576" y="12516"/>
                  </a:cubicBezTo>
                  <a:cubicBezTo>
                    <a:pt x="12086" y="13006"/>
                    <a:pt x="11445" y="13250"/>
                    <a:pt x="10804" y="13250"/>
                  </a:cubicBezTo>
                  <a:cubicBezTo>
                    <a:pt x="10156" y="13250"/>
                    <a:pt x="9509" y="13001"/>
                    <a:pt x="9018" y="12502"/>
                  </a:cubicBezTo>
                  <a:cubicBezTo>
                    <a:pt x="8939" y="12421"/>
                    <a:pt x="8869" y="12335"/>
                    <a:pt x="8807" y="12241"/>
                  </a:cubicBezTo>
                  <a:cubicBezTo>
                    <a:pt x="8376" y="11683"/>
                    <a:pt x="8300" y="10944"/>
                    <a:pt x="8300" y="10944"/>
                  </a:cubicBezTo>
                  <a:cubicBezTo>
                    <a:pt x="8271" y="10652"/>
                    <a:pt x="8094" y="10264"/>
                    <a:pt x="7894" y="10017"/>
                  </a:cubicBezTo>
                  <a:cubicBezTo>
                    <a:pt x="7890" y="10013"/>
                    <a:pt x="7887" y="10008"/>
                    <a:pt x="7883" y="10005"/>
                  </a:cubicBezTo>
                  <a:lnTo>
                    <a:pt x="7810" y="9933"/>
                  </a:lnTo>
                  <a:cubicBezTo>
                    <a:pt x="7697" y="9818"/>
                    <a:pt x="7544" y="9756"/>
                    <a:pt x="7388" y="9756"/>
                  </a:cubicBezTo>
                  <a:cubicBezTo>
                    <a:pt x="7313" y="9756"/>
                    <a:pt x="7238" y="9770"/>
                    <a:pt x="7166" y="9799"/>
                  </a:cubicBezTo>
                  <a:cubicBezTo>
                    <a:pt x="7096" y="9828"/>
                    <a:pt x="7029" y="9871"/>
                    <a:pt x="6974" y="9924"/>
                  </a:cubicBezTo>
                  <a:lnTo>
                    <a:pt x="5908" y="10990"/>
                  </a:lnTo>
                  <a:lnTo>
                    <a:pt x="282" y="16618"/>
                  </a:lnTo>
                  <a:cubicBezTo>
                    <a:pt x="277" y="16623"/>
                    <a:pt x="270" y="16624"/>
                    <a:pt x="265" y="16628"/>
                  </a:cubicBezTo>
                  <a:lnTo>
                    <a:pt x="236" y="16662"/>
                  </a:lnTo>
                  <a:cubicBezTo>
                    <a:pt x="0" y="16896"/>
                    <a:pt x="0" y="17275"/>
                    <a:pt x="236" y="17510"/>
                  </a:cubicBezTo>
                  <a:lnTo>
                    <a:pt x="6965" y="24238"/>
                  </a:lnTo>
                  <a:cubicBezTo>
                    <a:pt x="7082" y="24355"/>
                    <a:pt x="7235" y="24414"/>
                    <a:pt x="7388" y="24414"/>
                  </a:cubicBezTo>
                  <a:cubicBezTo>
                    <a:pt x="7541" y="24414"/>
                    <a:pt x="7695" y="24355"/>
                    <a:pt x="7811" y="24238"/>
                  </a:cubicBezTo>
                  <a:lnTo>
                    <a:pt x="7882" y="24168"/>
                  </a:lnTo>
                  <a:cubicBezTo>
                    <a:pt x="8115" y="23932"/>
                    <a:pt x="8330" y="23478"/>
                    <a:pt x="8364" y="23150"/>
                  </a:cubicBezTo>
                  <a:cubicBezTo>
                    <a:pt x="8364" y="23150"/>
                    <a:pt x="8450" y="22237"/>
                    <a:pt x="9016" y="21669"/>
                  </a:cubicBezTo>
                  <a:cubicBezTo>
                    <a:pt x="9506" y="21169"/>
                    <a:pt x="10154" y="20919"/>
                    <a:pt x="10803" y="20919"/>
                  </a:cubicBezTo>
                  <a:cubicBezTo>
                    <a:pt x="11444" y="20919"/>
                    <a:pt x="12085" y="21163"/>
                    <a:pt x="12574" y="21653"/>
                  </a:cubicBezTo>
                  <a:cubicBezTo>
                    <a:pt x="13559" y="22637"/>
                    <a:pt x="13552" y="24236"/>
                    <a:pt x="12559" y="25211"/>
                  </a:cubicBezTo>
                  <a:cubicBezTo>
                    <a:pt x="11994" y="25777"/>
                    <a:pt x="11081" y="25867"/>
                    <a:pt x="11081" y="25867"/>
                  </a:cubicBezTo>
                  <a:cubicBezTo>
                    <a:pt x="10753" y="25898"/>
                    <a:pt x="10295" y="26116"/>
                    <a:pt x="10063" y="26346"/>
                  </a:cubicBezTo>
                  <a:lnTo>
                    <a:pt x="9989" y="26419"/>
                  </a:lnTo>
                  <a:cubicBezTo>
                    <a:pt x="9758" y="26653"/>
                    <a:pt x="9758" y="27030"/>
                    <a:pt x="9989" y="27264"/>
                  </a:cubicBezTo>
                  <a:lnTo>
                    <a:pt x="16722" y="33995"/>
                  </a:lnTo>
                  <a:cubicBezTo>
                    <a:pt x="16839" y="34110"/>
                    <a:pt x="16991" y="34168"/>
                    <a:pt x="17144" y="34168"/>
                  </a:cubicBezTo>
                  <a:cubicBezTo>
                    <a:pt x="17296" y="34168"/>
                    <a:pt x="17448" y="34110"/>
                    <a:pt x="17565" y="33995"/>
                  </a:cubicBezTo>
                  <a:lnTo>
                    <a:pt x="24296" y="27264"/>
                  </a:lnTo>
                  <a:cubicBezTo>
                    <a:pt x="24414" y="27148"/>
                    <a:pt x="24567" y="27090"/>
                    <a:pt x="24720" y="27090"/>
                  </a:cubicBezTo>
                  <a:cubicBezTo>
                    <a:pt x="24873" y="27090"/>
                    <a:pt x="25027" y="27148"/>
                    <a:pt x="25144" y="27264"/>
                  </a:cubicBezTo>
                  <a:lnTo>
                    <a:pt x="25264" y="27384"/>
                  </a:lnTo>
                  <a:cubicBezTo>
                    <a:pt x="25496" y="27619"/>
                    <a:pt x="25712" y="28077"/>
                    <a:pt x="25743" y="28402"/>
                  </a:cubicBezTo>
                  <a:cubicBezTo>
                    <a:pt x="25743" y="28402"/>
                    <a:pt x="25832" y="29315"/>
                    <a:pt x="26399" y="29883"/>
                  </a:cubicBezTo>
                  <a:cubicBezTo>
                    <a:pt x="26888" y="30368"/>
                    <a:pt x="27526" y="30611"/>
                    <a:pt x="28165" y="30611"/>
                  </a:cubicBezTo>
                  <a:cubicBezTo>
                    <a:pt x="28806" y="30611"/>
                    <a:pt x="29447" y="30366"/>
                    <a:pt x="29936" y="29878"/>
                  </a:cubicBezTo>
                  <a:cubicBezTo>
                    <a:pt x="30913" y="28901"/>
                    <a:pt x="30914" y="27319"/>
                    <a:pt x="29943" y="26340"/>
                  </a:cubicBezTo>
                  <a:lnTo>
                    <a:pt x="29943" y="26340"/>
                  </a:lnTo>
                  <a:lnTo>
                    <a:pt x="29943" y="26344"/>
                  </a:lnTo>
                  <a:cubicBezTo>
                    <a:pt x="29373" y="25774"/>
                    <a:pt x="28460" y="25688"/>
                    <a:pt x="28460" y="25688"/>
                  </a:cubicBezTo>
                  <a:cubicBezTo>
                    <a:pt x="28132" y="25654"/>
                    <a:pt x="27677" y="25439"/>
                    <a:pt x="27442" y="25206"/>
                  </a:cubicBezTo>
                  <a:lnTo>
                    <a:pt x="27322" y="25084"/>
                  </a:lnTo>
                  <a:cubicBezTo>
                    <a:pt x="27092" y="24851"/>
                    <a:pt x="27092" y="24475"/>
                    <a:pt x="27322" y="24241"/>
                  </a:cubicBezTo>
                  <a:lnTo>
                    <a:pt x="34054" y="17508"/>
                  </a:lnTo>
                  <a:cubicBezTo>
                    <a:pt x="34285" y="17275"/>
                    <a:pt x="34285" y="16897"/>
                    <a:pt x="34054" y="16664"/>
                  </a:cubicBezTo>
                  <a:lnTo>
                    <a:pt x="27322" y="9933"/>
                  </a:lnTo>
                  <a:cubicBezTo>
                    <a:pt x="27090" y="9698"/>
                    <a:pt x="27090" y="9320"/>
                    <a:pt x="27322" y="9085"/>
                  </a:cubicBezTo>
                  <a:lnTo>
                    <a:pt x="27327" y="9081"/>
                  </a:lnTo>
                  <a:cubicBezTo>
                    <a:pt x="27559" y="8848"/>
                    <a:pt x="28017" y="8635"/>
                    <a:pt x="28345" y="8601"/>
                  </a:cubicBezTo>
                  <a:cubicBezTo>
                    <a:pt x="28345" y="8601"/>
                    <a:pt x="29258" y="8515"/>
                    <a:pt x="29825" y="7947"/>
                  </a:cubicBezTo>
                  <a:cubicBezTo>
                    <a:pt x="30817" y="6972"/>
                    <a:pt x="30823" y="5372"/>
                    <a:pt x="29840" y="4389"/>
                  </a:cubicBezTo>
                  <a:cubicBezTo>
                    <a:pt x="29350" y="3899"/>
                    <a:pt x="28709" y="3655"/>
                    <a:pt x="28068" y="3655"/>
                  </a:cubicBezTo>
                  <a:cubicBezTo>
                    <a:pt x="27420" y="3655"/>
                    <a:pt x="26771" y="3905"/>
                    <a:pt x="26280" y="4404"/>
                  </a:cubicBezTo>
                  <a:cubicBezTo>
                    <a:pt x="25716" y="4969"/>
                    <a:pt x="25628" y="5887"/>
                    <a:pt x="25628" y="5887"/>
                  </a:cubicBezTo>
                  <a:cubicBezTo>
                    <a:pt x="25596" y="6210"/>
                    <a:pt x="25381" y="6670"/>
                    <a:pt x="25146" y="6903"/>
                  </a:cubicBezTo>
                  <a:lnTo>
                    <a:pt x="25144" y="6907"/>
                  </a:lnTo>
                  <a:cubicBezTo>
                    <a:pt x="25027" y="7023"/>
                    <a:pt x="24873" y="7081"/>
                    <a:pt x="24720" y="7081"/>
                  </a:cubicBezTo>
                  <a:cubicBezTo>
                    <a:pt x="24567" y="7081"/>
                    <a:pt x="24414" y="7023"/>
                    <a:pt x="24296" y="6907"/>
                  </a:cubicBezTo>
                  <a:lnTo>
                    <a:pt x="17567" y="176"/>
                  </a:lnTo>
                  <a:cubicBezTo>
                    <a:pt x="17450" y="59"/>
                    <a:pt x="17297" y="1"/>
                    <a:pt x="17145" y="1"/>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5" name="Google Shape;10445;p134"/>
            <p:cNvSpPr/>
            <p:nvPr/>
          </p:nvSpPr>
          <p:spPr>
            <a:xfrm>
              <a:off x="1484068" y="1984268"/>
              <a:ext cx="408862" cy="407494"/>
            </a:xfrm>
            <a:custGeom>
              <a:avLst/>
              <a:gdLst/>
              <a:ahLst/>
              <a:cxnLst/>
              <a:rect l="l" t="t" r="r" b="b"/>
              <a:pathLst>
                <a:path w="34086" h="33972" extrusionOk="0">
                  <a:moveTo>
                    <a:pt x="17043" y="1"/>
                  </a:moveTo>
                  <a:cubicBezTo>
                    <a:pt x="16887" y="1"/>
                    <a:pt x="16736" y="61"/>
                    <a:pt x="16624" y="172"/>
                  </a:cubicBezTo>
                  <a:lnTo>
                    <a:pt x="9932" y="6866"/>
                  </a:lnTo>
                  <a:cubicBezTo>
                    <a:pt x="9701" y="7099"/>
                    <a:pt x="9701" y="7475"/>
                    <a:pt x="9932" y="7709"/>
                  </a:cubicBezTo>
                  <a:lnTo>
                    <a:pt x="10003" y="7779"/>
                  </a:lnTo>
                  <a:cubicBezTo>
                    <a:pt x="10235" y="8009"/>
                    <a:pt x="10689" y="8223"/>
                    <a:pt x="11014" y="8254"/>
                  </a:cubicBezTo>
                  <a:cubicBezTo>
                    <a:pt x="11014" y="8254"/>
                    <a:pt x="11923" y="8345"/>
                    <a:pt x="12486" y="8907"/>
                  </a:cubicBezTo>
                  <a:cubicBezTo>
                    <a:pt x="13430" y="9883"/>
                    <a:pt x="13420" y="11436"/>
                    <a:pt x="12459" y="12397"/>
                  </a:cubicBezTo>
                  <a:cubicBezTo>
                    <a:pt x="11973" y="12885"/>
                    <a:pt x="11335" y="13129"/>
                    <a:pt x="10697" y="13129"/>
                  </a:cubicBezTo>
                  <a:cubicBezTo>
                    <a:pt x="10074" y="13129"/>
                    <a:pt x="9450" y="12896"/>
                    <a:pt x="8968" y="12430"/>
                  </a:cubicBezTo>
                  <a:cubicBezTo>
                    <a:pt x="8402" y="11864"/>
                    <a:pt x="8314" y="10958"/>
                    <a:pt x="8314" y="10958"/>
                  </a:cubicBezTo>
                  <a:cubicBezTo>
                    <a:pt x="8280" y="10633"/>
                    <a:pt x="8067" y="10178"/>
                    <a:pt x="7835" y="9948"/>
                  </a:cubicBezTo>
                  <a:lnTo>
                    <a:pt x="7765" y="9873"/>
                  </a:lnTo>
                  <a:cubicBezTo>
                    <a:pt x="7653" y="9763"/>
                    <a:pt x="7502" y="9701"/>
                    <a:pt x="7344" y="9699"/>
                  </a:cubicBezTo>
                  <a:cubicBezTo>
                    <a:pt x="7186" y="9699"/>
                    <a:pt x="7037" y="9763"/>
                    <a:pt x="6926" y="9873"/>
                  </a:cubicBezTo>
                  <a:lnTo>
                    <a:pt x="232" y="16566"/>
                  </a:lnTo>
                  <a:cubicBezTo>
                    <a:pt x="0" y="16800"/>
                    <a:pt x="0" y="17174"/>
                    <a:pt x="232" y="17406"/>
                  </a:cubicBezTo>
                  <a:lnTo>
                    <a:pt x="6170" y="23347"/>
                  </a:lnTo>
                  <a:lnTo>
                    <a:pt x="6167" y="23347"/>
                  </a:lnTo>
                  <a:lnTo>
                    <a:pt x="6929" y="24109"/>
                  </a:lnTo>
                  <a:cubicBezTo>
                    <a:pt x="7154" y="24343"/>
                    <a:pt x="7152" y="24712"/>
                    <a:pt x="6924" y="24942"/>
                  </a:cubicBezTo>
                  <a:lnTo>
                    <a:pt x="6805" y="25059"/>
                  </a:lnTo>
                  <a:cubicBezTo>
                    <a:pt x="6574" y="25290"/>
                    <a:pt x="6119" y="25508"/>
                    <a:pt x="5794" y="25537"/>
                  </a:cubicBezTo>
                  <a:cubicBezTo>
                    <a:pt x="5794" y="25537"/>
                    <a:pt x="4883" y="25625"/>
                    <a:pt x="4322" y="26188"/>
                  </a:cubicBezTo>
                  <a:cubicBezTo>
                    <a:pt x="3610" y="26900"/>
                    <a:pt x="3397" y="27971"/>
                    <a:pt x="3781" y="28903"/>
                  </a:cubicBezTo>
                  <a:cubicBezTo>
                    <a:pt x="4167" y="29833"/>
                    <a:pt x="5075" y="30441"/>
                    <a:pt x="6083" y="30441"/>
                  </a:cubicBezTo>
                  <a:cubicBezTo>
                    <a:pt x="6102" y="30441"/>
                    <a:pt x="6119" y="30436"/>
                    <a:pt x="6138" y="30436"/>
                  </a:cubicBezTo>
                  <a:cubicBezTo>
                    <a:pt x="6148" y="30436"/>
                    <a:pt x="6158" y="30437"/>
                    <a:pt x="6170" y="30437"/>
                  </a:cubicBezTo>
                  <a:cubicBezTo>
                    <a:pt x="6173" y="30437"/>
                    <a:pt x="6175" y="30437"/>
                    <a:pt x="6177" y="30437"/>
                  </a:cubicBezTo>
                  <a:cubicBezTo>
                    <a:pt x="6835" y="30437"/>
                    <a:pt x="7466" y="30175"/>
                    <a:pt x="7933" y="29710"/>
                  </a:cubicBezTo>
                  <a:cubicBezTo>
                    <a:pt x="8494" y="29145"/>
                    <a:pt x="8582" y="28239"/>
                    <a:pt x="8582" y="28239"/>
                  </a:cubicBezTo>
                  <a:cubicBezTo>
                    <a:pt x="8614" y="27911"/>
                    <a:pt x="8829" y="27456"/>
                    <a:pt x="9059" y="27225"/>
                  </a:cubicBezTo>
                  <a:lnTo>
                    <a:pt x="9129" y="27154"/>
                  </a:lnTo>
                  <a:cubicBezTo>
                    <a:pt x="9243" y="27043"/>
                    <a:pt x="9394" y="26981"/>
                    <a:pt x="9551" y="26981"/>
                  </a:cubicBezTo>
                  <a:cubicBezTo>
                    <a:pt x="9708" y="26981"/>
                    <a:pt x="9859" y="27043"/>
                    <a:pt x="9970" y="27154"/>
                  </a:cubicBezTo>
                  <a:lnTo>
                    <a:pt x="11033" y="28217"/>
                  </a:lnTo>
                  <a:lnTo>
                    <a:pt x="11033" y="28211"/>
                  </a:lnTo>
                  <a:lnTo>
                    <a:pt x="16621" y="33800"/>
                  </a:lnTo>
                  <a:cubicBezTo>
                    <a:pt x="16734" y="33909"/>
                    <a:pt x="16885" y="33971"/>
                    <a:pt x="17043" y="33971"/>
                  </a:cubicBezTo>
                  <a:cubicBezTo>
                    <a:pt x="17192" y="33970"/>
                    <a:pt x="17337" y="33913"/>
                    <a:pt x="17445" y="33810"/>
                  </a:cubicBezTo>
                  <a:cubicBezTo>
                    <a:pt x="17450" y="33805"/>
                    <a:pt x="17457" y="33803"/>
                    <a:pt x="17462" y="33800"/>
                  </a:cubicBezTo>
                  <a:lnTo>
                    <a:pt x="23088" y="28172"/>
                  </a:lnTo>
                  <a:lnTo>
                    <a:pt x="24154" y="27106"/>
                  </a:lnTo>
                  <a:cubicBezTo>
                    <a:pt x="24209" y="27053"/>
                    <a:pt x="24274" y="27010"/>
                    <a:pt x="24346" y="26981"/>
                  </a:cubicBezTo>
                  <a:cubicBezTo>
                    <a:pt x="24418" y="26951"/>
                    <a:pt x="24494" y="26937"/>
                    <a:pt x="24569" y="26937"/>
                  </a:cubicBezTo>
                  <a:cubicBezTo>
                    <a:pt x="24724" y="26937"/>
                    <a:pt x="24876" y="26998"/>
                    <a:pt x="24990" y="27113"/>
                  </a:cubicBezTo>
                  <a:lnTo>
                    <a:pt x="25063" y="27187"/>
                  </a:lnTo>
                  <a:cubicBezTo>
                    <a:pt x="25067" y="27190"/>
                    <a:pt x="25070" y="27195"/>
                    <a:pt x="25074" y="27199"/>
                  </a:cubicBezTo>
                  <a:cubicBezTo>
                    <a:pt x="25274" y="27444"/>
                    <a:pt x="25450" y="27834"/>
                    <a:pt x="25480" y="28124"/>
                  </a:cubicBezTo>
                  <a:cubicBezTo>
                    <a:pt x="25480" y="28124"/>
                    <a:pt x="25556" y="28865"/>
                    <a:pt x="25985" y="29423"/>
                  </a:cubicBezTo>
                  <a:cubicBezTo>
                    <a:pt x="26049" y="29516"/>
                    <a:pt x="26119" y="29603"/>
                    <a:pt x="26198" y="29684"/>
                  </a:cubicBezTo>
                  <a:cubicBezTo>
                    <a:pt x="26689" y="30182"/>
                    <a:pt x="27336" y="30431"/>
                    <a:pt x="27983" y="30431"/>
                  </a:cubicBezTo>
                  <a:cubicBezTo>
                    <a:pt x="28624" y="30431"/>
                    <a:pt x="29265" y="30187"/>
                    <a:pt x="29754" y="29698"/>
                  </a:cubicBezTo>
                  <a:cubicBezTo>
                    <a:pt x="30737" y="28716"/>
                    <a:pt x="30732" y="27120"/>
                    <a:pt x="29742" y="26143"/>
                  </a:cubicBezTo>
                  <a:cubicBezTo>
                    <a:pt x="29667" y="26069"/>
                    <a:pt x="29584" y="26001"/>
                    <a:pt x="29497" y="25941"/>
                  </a:cubicBezTo>
                  <a:cubicBezTo>
                    <a:pt x="28937" y="25500"/>
                    <a:pt x="28182" y="25421"/>
                    <a:pt x="28182" y="25421"/>
                  </a:cubicBezTo>
                  <a:cubicBezTo>
                    <a:pt x="27878" y="25392"/>
                    <a:pt x="27470" y="25203"/>
                    <a:pt x="27226" y="24990"/>
                  </a:cubicBezTo>
                  <a:lnTo>
                    <a:pt x="27168" y="24932"/>
                  </a:lnTo>
                  <a:cubicBezTo>
                    <a:pt x="26938" y="24703"/>
                    <a:pt x="26936" y="24331"/>
                    <a:pt x="27164" y="24099"/>
                  </a:cubicBezTo>
                  <a:lnTo>
                    <a:pt x="29146" y="22115"/>
                  </a:lnTo>
                  <a:lnTo>
                    <a:pt x="33856" y="17407"/>
                  </a:lnTo>
                  <a:cubicBezTo>
                    <a:pt x="33861" y="17402"/>
                    <a:pt x="33861" y="17397"/>
                    <a:pt x="33866" y="17392"/>
                  </a:cubicBezTo>
                  <a:cubicBezTo>
                    <a:pt x="34086" y="17160"/>
                    <a:pt x="34081" y="16795"/>
                    <a:pt x="33856" y="16566"/>
                  </a:cubicBezTo>
                  <a:lnTo>
                    <a:pt x="27162" y="9873"/>
                  </a:lnTo>
                  <a:cubicBezTo>
                    <a:pt x="27052" y="9764"/>
                    <a:pt x="26905" y="9701"/>
                    <a:pt x="26750" y="9701"/>
                  </a:cubicBezTo>
                  <a:cubicBezTo>
                    <a:pt x="26748" y="9701"/>
                    <a:pt x="26746" y="9701"/>
                    <a:pt x="26744" y="9701"/>
                  </a:cubicBezTo>
                  <a:cubicBezTo>
                    <a:pt x="26586" y="9701"/>
                    <a:pt x="26435" y="9763"/>
                    <a:pt x="26323" y="9873"/>
                  </a:cubicBezTo>
                  <a:lnTo>
                    <a:pt x="26249" y="9948"/>
                  </a:lnTo>
                  <a:cubicBezTo>
                    <a:pt x="26019" y="10178"/>
                    <a:pt x="25803" y="10635"/>
                    <a:pt x="25774" y="10961"/>
                  </a:cubicBezTo>
                  <a:cubicBezTo>
                    <a:pt x="25774" y="10961"/>
                    <a:pt x="25685" y="11869"/>
                    <a:pt x="25122" y="12434"/>
                  </a:cubicBezTo>
                  <a:cubicBezTo>
                    <a:pt x="24634" y="12928"/>
                    <a:pt x="23990" y="13175"/>
                    <a:pt x="23347" y="13175"/>
                  </a:cubicBezTo>
                  <a:cubicBezTo>
                    <a:pt x="22709" y="13175"/>
                    <a:pt x="22072" y="12932"/>
                    <a:pt x="21586" y="12446"/>
                  </a:cubicBezTo>
                  <a:cubicBezTo>
                    <a:pt x="20608" y="11467"/>
                    <a:pt x="20613" y="9881"/>
                    <a:pt x="21598" y="8910"/>
                  </a:cubicBezTo>
                  <a:cubicBezTo>
                    <a:pt x="22163" y="8347"/>
                    <a:pt x="23071" y="8258"/>
                    <a:pt x="23071" y="8258"/>
                  </a:cubicBezTo>
                  <a:cubicBezTo>
                    <a:pt x="23395" y="8227"/>
                    <a:pt x="23850" y="8014"/>
                    <a:pt x="24080" y="7782"/>
                  </a:cubicBezTo>
                  <a:lnTo>
                    <a:pt x="24159" y="7709"/>
                  </a:lnTo>
                  <a:cubicBezTo>
                    <a:pt x="24389" y="7475"/>
                    <a:pt x="24389" y="7099"/>
                    <a:pt x="24159" y="6866"/>
                  </a:cubicBezTo>
                  <a:lnTo>
                    <a:pt x="17465" y="172"/>
                  </a:lnTo>
                  <a:cubicBezTo>
                    <a:pt x="17352" y="63"/>
                    <a:pt x="17201" y="1"/>
                    <a:pt x="1704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6" name="Google Shape;10446;p134"/>
            <p:cNvSpPr/>
            <p:nvPr/>
          </p:nvSpPr>
          <p:spPr>
            <a:xfrm flipH="1">
              <a:off x="865779" y="2190662"/>
              <a:ext cx="408898" cy="407518"/>
            </a:xfrm>
            <a:custGeom>
              <a:avLst/>
              <a:gdLst/>
              <a:ahLst/>
              <a:cxnLst/>
              <a:rect l="l" t="t" r="r" b="b"/>
              <a:pathLst>
                <a:path w="34089" h="33974" extrusionOk="0">
                  <a:moveTo>
                    <a:pt x="17044" y="0"/>
                  </a:moveTo>
                  <a:cubicBezTo>
                    <a:pt x="16893" y="2"/>
                    <a:pt x="16750" y="60"/>
                    <a:pt x="16640" y="163"/>
                  </a:cubicBezTo>
                  <a:lnTo>
                    <a:pt x="12729" y="4075"/>
                  </a:lnTo>
                  <a:lnTo>
                    <a:pt x="12729" y="4070"/>
                  </a:lnTo>
                  <a:lnTo>
                    <a:pt x="10005" y="6793"/>
                  </a:lnTo>
                  <a:cubicBezTo>
                    <a:pt x="9890" y="6904"/>
                    <a:pt x="9742" y="6959"/>
                    <a:pt x="9595" y="6959"/>
                  </a:cubicBezTo>
                  <a:cubicBezTo>
                    <a:pt x="9444" y="6959"/>
                    <a:pt x="9293" y="6901"/>
                    <a:pt x="9178" y="6787"/>
                  </a:cubicBezTo>
                  <a:lnTo>
                    <a:pt x="9104" y="6713"/>
                  </a:lnTo>
                  <a:cubicBezTo>
                    <a:pt x="8874" y="6481"/>
                    <a:pt x="8660" y="6026"/>
                    <a:pt x="8625" y="5702"/>
                  </a:cubicBezTo>
                  <a:cubicBezTo>
                    <a:pt x="8625" y="5702"/>
                    <a:pt x="8539" y="4792"/>
                    <a:pt x="7976" y="4229"/>
                  </a:cubicBezTo>
                  <a:cubicBezTo>
                    <a:pt x="7478" y="3726"/>
                    <a:pt x="6821" y="3474"/>
                    <a:pt x="6165" y="3474"/>
                  </a:cubicBezTo>
                  <a:cubicBezTo>
                    <a:pt x="5524" y="3474"/>
                    <a:pt x="4883" y="3714"/>
                    <a:pt x="4388" y="4197"/>
                  </a:cubicBezTo>
                  <a:cubicBezTo>
                    <a:pt x="3384" y="5172"/>
                    <a:pt x="3354" y="6775"/>
                    <a:pt x="4322" y="7785"/>
                  </a:cubicBezTo>
                  <a:cubicBezTo>
                    <a:pt x="4884" y="8350"/>
                    <a:pt x="5795" y="8439"/>
                    <a:pt x="5795" y="8439"/>
                  </a:cubicBezTo>
                  <a:cubicBezTo>
                    <a:pt x="6118" y="8468"/>
                    <a:pt x="6573" y="8686"/>
                    <a:pt x="6804" y="8916"/>
                  </a:cubicBezTo>
                  <a:lnTo>
                    <a:pt x="6924" y="9033"/>
                  </a:lnTo>
                  <a:cubicBezTo>
                    <a:pt x="7153" y="9267"/>
                    <a:pt x="7153" y="9641"/>
                    <a:pt x="6924" y="9874"/>
                  </a:cubicBezTo>
                  <a:lnTo>
                    <a:pt x="3488" y="13310"/>
                  </a:lnTo>
                  <a:lnTo>
                    <a:pt x="310" y="16487"/>
                  </a:lnTo>
                  <a:lnTo>
                    <a:pt x="233" y="16566"/>
                  </a:lnTo>
                  <a:cubicBezTo>
                    <a:pt x="1" y="16798"/>
                    <a:pt x="1" y="17174"/>
                    <a:pt x="233" y="17405"/>
                  </a:cubicBezTo>
                  <a:lnTo>
                    <a:pt x="6926" y="24099"/>
                  </a:lnTo>
                  <a:cubicBezTo>
                    <a:pt x="7156" y="24332"/>
                    <a:pt x="7156" y="24706"/>
                    <a:pt x="6926" y="24938"/>
                  </a:cubicBezTo>
                  <a:lnTo>
                    <a:pt x="6919" y="24945"/>
                  </a:lnTo>
                  <a:cubicBezTo>
                    <a:pt x="6688" y="25177"/>
                    <a:pt x="6233" y="25391"/>
                    <a:pt x="5908" y="25420"/>
                  </a:cubicBezTo>
                  <a:cubicBezTo>
                    <a:pt x="5908" y="25420"/>
                    <a:pt x="4999" y="25511"/>
                    <a:pt x="4436" y="26074"/>
                  </a:cubicBezTo>
                  <a:cubicBezTo>
                    <a:pt x="3478" y="27047"/>
                    <a:pt x="3485" y="28613"/>
                    <a:pt x="4451" y="29579"/>
                  </a:cubicBezTo>
                  <a:cubicBezTo>
                    <a:pt x="4938" y="30065"/>
                    <a:pt x="5575" y="30309"/>
                    <a:pt x="6213" y="30309"/>
                  </a:cubicBezTo>
                  <a:cubicBezTo>
                    <a:pt x="6843" y="30309"/>
                    <a:pt x="7473" y="30072"/>
                    <a:pt x="7958" y="29596"/>
                  </a:cubicBezTo>
                  <a:cubicBezTo>
                    <a:pt x="8522" y="29031"/>
                    <a:pt x="8608" y="28125"/>
                    <a:pt x="8608" y="28125"/>
                  </a:cubicBezTo>
                  <a:cubicBezTo>
                    <a:pt x="8642" y="27797"/>
                    <a:pt x="8857" y="27341"/>
                    <a:pt x="9087" y="27111"/>
                  </a:cubicBezTo>
                  <a:lnTo>
                    <a:pt x="9090" y="27107"/>
                  </a:lnTo>
                  <a:cubicBezTo>
                    <a:pt x="9204" y="26996"/>
                    <a:pt x="9355" y="26934"/>
                    <a:pt x="9513" y="26934"/>
                  </a:cubicBezTo>
                  <a:cubicBezTo>
                    <a:pt x="9669" y="26934"/>
                    <a:pt x="9820" y="26996"/>
                    <a:pt x="9930" y="27107"/>
                  </a:cubicBezTo>
                  <a:lnTo>
                    <a:pt x="16623" y="33801"/>
                  </a:lnTo>
                  <a:cubicBezTo>
                    <a:pt x="16741" y="33916"/>
                    <a:pt x="16893" y="33973"/>
                    <a:pt x="17045" y="33973"/>
                  </a:cubicBezTo>
                  <a:cubicBezTo>
                    <a:pt x="17198" y="33973"/>
                    <a:pt x="17350" y="33916"/>
                    <a:pt x="17468" y="33801"/>
                  </a:cubicBezTo>
                  <a:lnTo>
                    <a:pt x="24161" y="27107"/>
                  </a:lnTo>
                  <a:cubicBezTo>
                    <a:pt x="24391" y="26874"/>
                    <a:pt x="24391" y="26500"/>
                    <a:pt x="24161" y="26266"/>
                  </a:cubicBezTo>
                  <a:lnTo>
                    <a:pt x="24082" y="26193"/>
                  </a:lnTo>
                  <a:cubicBezTo>
                    <a:pt x="23852" y="25963"/>
                    <a:pt x="23396" y="25746"/>
                    <a:pt x="23073" y="25714"/>
                  </a:cubicBezTo>
                  <a:cubicBezTo>
                    <a:pt x="23073" y="25714"/>
                    <a:pt x="22167" y="25628"/>
                    <a:pt x="21600" y="25063"/>
                  </a:cubicBezTo>
                  <a:cubicBezTo>
                    <a:pt x="20626" y="24092"/>
                    <a:pt x="20631" y="22513"/>
                    <a:pt x="21600" y="21541"/>
                  </a:cubicBezTo>
                  <a:cubicBezTo>
                    <a:pt x="22087" y="21055"/>
                    <a:pt x="22725" y="20812"/>
                    <a:pt x="23362" y="20812"/>
                  </a:cubicBezTo>
                  <a:cubicBezTo>
                    <a:pt x="24000" y="20812"/>
                    <a:pt x="24637" y="21055"/>
                    <a:pt x="25124" y="21541"/>
                  </a:cubicBezTo>
                  <a:cubicBezTo>
                    <a:pt x="25685" y="22104"/>
                    <a:pt x="25776" y="23016"/>
                    <a:pt x="25776" y="23016"/>
                  </a:cubicBezTo>
                  <a:cubicBezTo>
                    <a:pt x="25805" y="23338"/>
                    <a:pt x="26022" y="23793"/>
                    <a:pt x="26252" y="24025"/>
                  </a:cubicBezTo>
                  <a:lnTo>
                    <a:pt x="26325" y="24099"/>
                  </a:lnTo>
                  <a:cubicBezTo>
                    <a:pt x="26437" y="24209"/>
                    <a:pt x="26588" y="24270"/>
                    <a:pt x="26746" y="24270"/>
                  </a:cubicBezTo>
                  <a:cubicBezTo>
                    <a:pt x="26902" y="24270"/>
                    <a:pt x="27053" y="24209"/>
                    <a:pt x="27165" y="24099"/>
                  </a:cubicBezTo>
                  <a:lnTo>
                    <a:pt x="33858" y="17405"/>
                  </a:lnTo>
                  <a:cubicBezTo>
                    <a:pt x="34088" y="17172"/>
                    <a:pt x="34087" y="16798"/>
                    <a:pt x="33855" y="16566"/>
                  </a:cubicBezTo>
                  <a:lnTo>
                    <a:pt x="28225" y="10937"/>
                  </a:lnTo>
                  <a:lnTo>
                    <a:pt x="27163" y="9874"/>
                  </a:lnTo>
                  <a:cubicBezTo>
                    <a:pt x="27051" y="9763"/>
                    <a:pt x="26900" y="9701"/>
                    <a:pt x="26742" y="9701"/>
                  </a:cubicBezTo>
                  <a:cubicBezTo>
                    <a:pt x="26585" y="9701"/>
                    <a:pt x="26434" y="9763"/>
                    <a:pt x="26322" y="9874"/>
                  </a:cubicBezTo>
                  <a:lnTo>
                    <a:pt x="26252" y="9945"/>
                  </a:lnTo>
                  <a:cubicBezTo>
                    <a:pt x="26022" y="10176"/>
                    <a:pt x="25807" y="10631"/>
                    <a:pt x="25773" y="10959"/>
                  </a:cubicBezTo>
                  <a:cubicBezTo>
                    <a:pt x="25773" y="10959"/>
                    <a:pt x="25687" y="11865"/>
                    <a:pt x="25124" y="12430"/>
                  </a:cubicBezTo>
                  <a:cubicBezTo>
                    <a:pt x="24657" y="12897"/>
                    <a:pt x="24024" y="13159"/>
                    <a:pt x="23363" y="13159"/>
                  </a:cubicBezTo>
                  <a:cubicBezTo>
                    <a:pt x="23351" y="13159"/>
                    <a:pt x="23341" y="13156"/>
                    <a:pt x="23329" y="13156"/>
                  </a:cubicBezTo>
                  <a:cubicBezTo>
                    <a:pt x="23312" y="13156"/>
                    <a:pt x="23293" y="13161"/>
                    <a:pt x="23276" y="13161"/>
                  </a:cubicBezTo>
                  <a:cubicBezTo>
                    <a:pt x="22268" y="13161"/>
                    <a:pt x="21358" y="12553"/>
                    <a:pt x="20974" y="11623"/>
                  </a:cubicBezTo>
                  <a:cubicBezTo>
                    <a:pt x="20588" y="10691"/>
                    <a:pt x="20801" y="9620"/>
                    <a:pt x="21513" y="8908"/>
                  </a:cubicBezTo>
                  <a:cubicBezTo>
                    <a:pt x="22076" y="8345"/>
                    <a:pt x="22987" y="8257"/>
                    <a:pt x="22987" y="8257"/>
                  </a:cubicBezTo>
                  <a:cubicBezTo>
                    <a:pt x="23310" y="8228"/>
                    <a:pt x="23765" y="8010"/>
                    <a:pt x="23996" y="7779"/>
                  </a:cubicBezTo>
                  <a:lnTo>
                    <a:pt x="24117" y="7662"/>
                  </a:lnTo>
                  <a:cubicBezTo>
                    <a:pt x="24345" y="7432"/>
                    <a:pt x="24347" y="7063"/>
                    <a:pt x="24122" y="6831"/>
                  </a:cubicBezTo>
                  <a:lnTo>
                    <a:pt x="23358" y="6067"/>
                  </a:lnTo>
                  <a:lnTo>
                    <a:pt x="17464" y="174"/>
                  </a:lnTo>
                  <a:cubicBezTo>
                    <a:pt x="17353" y="64"/>
                    <a:pt x="17202" y="0"/>
                    <a:pt x="1704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7" name="Google Shape;10447;p134"/>
            <p:cNvSpPr/>
            <p:nvPr/>
          </p:nvSpPr>
          <p:spPr>
            <a:xfrm>
              <a:off x="246070" y="1983826"/>
              <a:ext cx="408910" cy="407494"/>
            </a:xfrm>
            <a:custGeom>
              <a:avLst/>
              <a:gdLst/>
              <a:ahLst/>
              <a:cxnLst/>
              <a:rect l="l" t="t" r="r" b="b"/>
              <a:pathLst>
                <a:path w="34090" h="33972" extrusionOk="0">
                  <a:moveTo>
                    <a:pt x="17046" y="1"/>
                  </a:moveTo>
                  <a:cubicBezTo>
                    <a:pt x="16894" y="1"/>
                    <a:pt x="16742" y="59"/>
                    <a:pt x="16626" y="174"/>
                  </a:cubicBezTo>
                  <a:lnTo>
                    <a:pt x="9933" y="6868"/>
                  </a:lnTo>
                  <a:cubicBezTo>
                    <a:pt x="9821" y="6978"/>
                    <a:pt x="9670" y="7041"/>
                    <a:pt x="9512" y="7041"/>
                  </a:cubicBezTo>
                  <a:cubicBezTo>
                    <a:pt x="9354" y="7041"/>
                    <a:pt x="9203" y="6978"/>
                    <a:pt x="9094" y="6868"/>
                  </a:cubicBezTo>
                  <a:lnTo>
                    <a:pt x="9087" y="6861"/>
                  </a:lnTo>
                  <a:cubicBezTo>
                    <a:pt x="8857" y="6629"/>
                    <a:pt x="8642" y="6175"/>
                    <a:pt x="8611" y="5850"/>
                  </a:cubicBezTo>
                  <a:cubicBezTo>
                    <a:pt x="8611" y="5850"/>
                    <a:pt x="8522" y="4941"/>
                    <a:pt x="7959" y="4378"/>
                  </a:cubicBezTo>
                  <a:cubicBezTo>
                    <a:pt x="7469" y="3863"/>
                    <a:pt x="6813" y="3605"/>
                    <a:pt x="6156" y="3605"/>
                  </a:cubicBezTo>
                  <a:cubicBezTo>
                    <a:pt x="5520" y="3605"/>
                    <a:pt x="4883" y="3847"/>
                    <a:pt x="4396" y="4333"/>
                  </a:cubicBezTo>
                  <a:cubicBezTo>
                    <a:pt x="3407" y="5322"/>
                    <a:pt x="3425" y="6932"/>
                    <a:pt x="4435" y="7898"/>
                  </a:cubicBezTo>
                  <a:cubicBezTo>
                    <a:pt x="5002" y="8462"/>
                    <a:pt x="5908" y="8553"/>
                    <a:pt x="5908" y="8553"/>
                  </a:cubicBezTo>
                  <a:cubicBezTo>
                    <a:pt x="6232" y="8583"/>
                    <a:pt x="6687" y="8797"/>
                    <a:pt x="6919" y="9027"/>
                  </a:cubicBezTo>
                  <a:lnTo>
                    <a:pt x="6926" y="9034"/>
                  </a:lnTo>
                  <a:cubicBezTo>
                    <a:pt x="7156" y="9267"/>
                    <a:pt x="7156" y="9642"/>
                    <a:pt x="6926" y="9875"/>
                  </a:cubicBezTo>
                  <a:lnTo>
                    <a:pt x="232" y="16567"/>
                  </a:lnTo>
                  <a:cubicBezTo>
                    <a:pt x="1" y="16798"/>
                    <a:pt x="1" y="17174"/>
                    <a:pt x="232" y="17406"/>
                  </a:cubicBezTo>
                  <a:lnTo>
                    <a:pt x="6411" y="23585"/>
                  </a:lnTo>
                  <a:lnTo>
                    <a:pt x="6926" y="24100"/>
                  </a:lnTo>
                  <a:cubicBezTo>
                    <a:pt x="6969" y="24141"/>
                    <a:pt x="7020" y="24173"/>
                    <a:pt x="7073" y="24197"/>
                  </a:cubicBezTo>
                  <a:cubicBezTo>
                    <a:pt x="7158" y="24244"/>
                    <a:pt x="7250" y="24269"/>
                    <a:pt x="7345" y="24273"/>
                  </a:cubicBezTo>
                  <a:cubicBezTo>
                    <a:pt x="7503" y="24273"/>
                    <a:pt x="7654" y="24211"/>
                    <a:pt x="7765" y="24101"/>
                  </a:cubicBezTo>
                  <a:lnTo>
                    <a:pt x="7839" y="24027"/>
                  </a:lnTo>
                  <a:cubicBezTo>
                    <a:pt x="8069" y="23796"/>
                    <a:pt x="8283" y="23341"/>
                    <a:pt x="8318" y="23013"/>
                  </a:cubicBezTo>
                  <a:cubicBezTo>
                    <a:pt x="8318" y="23013"/>
                    <a:pt x="8405" y="22107"/>
                    <a:pt x="8967" y="21541"/>
                  </a:cubicBezTo>
                  <a:cubicBezTo>
                    <a:pt x="9183" y="21324"/>
                    <a:pt x="9437" y="21149"/>
                    <a:pt x="9717" y="21026"/>
                  </a:cubicBezTo>
                  <a:cubicBezTo>
                    <a:pt x="10047" y="20876"/>
                    <a:pt x="10396" y="20805"/>
                    <a:pt x="10740" y="20805"/>
                  </a:cubicBezTo>
                  <a:cubicBezTo>
                    <a:pt x="11539" y="20805"/>
                    <a:pt x="12316" y="21191"/>
                    <a:pt x="12792" y="21886"/>
                  </a:cubicBezTo>
                  <a:cubicBezTo>
                    <a:pt x="13474" y="22879"/>
                    <a:pt x="13347" y="24218"/>
                    <a:pt x="12490" y="25064"/>
                  </a:cubicBezTo>
                  <a:cubicBezTo>
                    <a:pt x="12119" y="25437"/>
                    <a:pt x="11599" y="25600"/>
                    <a:pt x="11289" y="25668"/>
                  </a:cubicBezTo>
                  <a:cubicBezTo>
                    <a:pt x="11157" y="25704"/>
                    <a:pt x="11023" y="25732"/>
                    <a:pt x="10887" y="25749"/>
                  </a:cubicBezTo>
                  <a:cubicBezTo>
                    <a:pt x="10830" y="25757"/>
                    <a:pt x="10775" y="25769"/>
                    <a:pt x="10722" y="25785"/>
                  </a:cubicBezTo>
                  <a:cubicBezTo>
                    <a:pt x="10456" y="25871"/>
                    <a:pt x="10173" y="26027"/>
                    <a:pt x="10008" y="26193"/>
                  </a:cubicBezTo>
                  <a:lnTo>
                    <a:pt x="9933" y="26265"/>
                  </a:lnTo>
                  <a:cubicBezTo>
                    <a:pt x="9699" y="26497"/>
                    <a:pt x="9699" y="26875"/>
                    <a:pt x="9933" y="27106"/>
                  </a:cubicBezTo>
                  <a:lnTo>
                    <a:pt x="11412" y="28584"/>
                  </a:lnTo>
                  <a:lnTo>
                    <a:pt x="16625" y="33798"/>
                  </a:lnTo>
                  <a:cubicBezTo>
                    <a:pt x="16736" y="33908"/>
                    <a:pt x="16887" y="33972"/>
                    <a:pt x="17043" y="33972"/>
                  </a:cubicBezTo>
                  <a:cubicBezTo>
                    <a:pt x="17198" y="33970"/>
                    <a:pt x="17347" y="33910"/>
                    <a:pt x="17459" y="33802"/>
                  </a:cubicBezTo>
                  <a:lnTo>
                    <a:pt x="20636" y="30627"/>
                  </a:lnTo>
                  <a:lnTo>
                    <a:pt x="24073" y="27189"/>
                  </a:lnTo>
                  <a:cubicBezTo>
                    <a:pt x="24300" y="26955"/>
                    <a:pt x="24300" y="26581"/>
                    <a:pt x="24073" y="26348"/>
                  </a:cubicBezTo>
                  <a:lnTo>
                    <a:pt x="23953" y="26231"/>
                  </a:lnTo>
                  <a:cubicBezTo>
                    <a:pt x="23722" y="26001"/>
                    <a:pt x="23267" y="25783"/>
                    <a:pt x="22942" y="25754"/>
                  </a:cubicBezTo>
                  <a:cubicBezTo>
                    <a:pt x="22942" y="25754"/>
                    <a:pt x="22033" y="25665"/>
                    <a:pt x="21470" y="25100"/>
                  </a:cubicBezTo>
                  <a:cubicBezTo>
                    <a:pt x="20528" y="24086"/>
                    <a:pt x="20569" y="22503"/>
                    <a:pt x="21561" y="21539"/>
                  </a:cubicBezTo>
                  <a:cubicBezTo>
                    <a:pt x="22056" y="21057"/>
                    <a:pt x="22698" y="20816"/>
                    <a:pt x="23340" y="20816"/>
                  </a:cubicBezTo>
                  <a:cubicBezTo>
                    <a:pt x="23985" y="20816"/>
                    <a:pt x="24629" y="21059"/>
                    <a:pt x="25125" y="21544"/>
                  </a:cubicBezTo>
                  <a:cubicBezTo>
                    <a:pt x="25687" y="22107"/>
                    <a:pt x="25774" y="23017"/>
                    <a:pt x="25774" y="23017"/>
                  </a:cubicBezTo>
                  <a:cubicBezTo>
                    <a:pt x="25807" y="23341"/>
                    <a:pt x="26021" y="23796"/>
                    <a:pt x="26253" y="24027"/>
                  </a:cubicBezTo>
                  <a:lnTo>
                    <a:pt x="26325" y="24101"/>
                  </a:lnTo>
                  <a:cubicBezTo>
                    <a:pt x="26441" y="24216"/>
                    <a:pt x="26592" y="24274"/>
                    <a:pt x="26744" y="24274"/>
                  </a:cubicBezTo>
                  <a:cubicBezTo>
                    <a:pt x="26891" y="24274"/>
                    <a:pt x="27038" y="24219"/>
                    <a:pt x="27152" y="24110"/>
                  </a:cubicBezTo>
                  <a:lnTo>
                    <a:pt x="29878" y="21384"/>
                  </a:lnTo>
                  <a:lnTo>
                    <a:pt x="33774" y="17487"/>
                  </a:lnTo>
                  <a:cubicBezTo>
                    <a:pt x="33779" y="17482"/>
                    <a:pt x="33786" y="17482"/>
                    <a:pt x="33791" y="17476"/>
                  </a:cubicBezTo>
                  <a:lnTo>
                    <a:pt x="33860" y="17408"/>
                  </a:lnTo>
                  <a:cubicBezTo>
                    <a:pt x="34090" y="17174"/>
                    <a:pt x="34090" y="16798"/>
                    <a:pt x="33860" y="16567"/>
                  </a:cubicBezTo>
                  <a:lnTo>
                    <a:pt x="27166" y="9875"/>
                  </a:lnTo>
                  <a:cubicBezTo>
                    <a:pt x="26934" y="9643"/>
                    <a:pt x="26934" y="9267"/>
                    <a:pt x="27166" y="9036"/>
                  </a:cubicBezTo>
                  <a:lnTo>
                    <a:pt x="27283" y="8914"/>
                  </a:lnTo>
                  <a:cubicBezTo>
                    <a:pt x="27513" y="8684"/>
                    <a:pt x="27973" y="8469"/>
                    <a:pt x="28297" y="8437"/>
                  </a:cubicBezTo>
                  <a:cubicBezTo>
                    <a:pt x="28297" y="8437"/>
                    <a:pt x="29203" y="8349"/>
                    <a:pt x="29770" y="7786"/>
                  </a:cubicBezTo>
                  <a:cubicBezTo>
                    <a:pt x="30769" y="6818"/>
                    <a:pt x="30782" y="5219"/>
                    <a:pt x="29799" y="4235"/>
                  </a:cubicBezTo>
                  <a:cubicBezTo>
                    <a:pt x="29311" y="3748"/>
                    <a:pt x="28674" y="3505"/>
                    <a:pt x="28036" y="3505"/>
                  </a:cubicBezTo>
                  <a:cubicBezTo>
                    <a:pt x="27385" y="3505"/>
                    <a:pt x="26735" y="3758"/>
                    <a:pt x="26246" y="4263"/>
                  </a:cubicBezTo>
                  <a:cubicBezTo>
                    <a:pt x="25685" y="4826"/>
                    <a:pt x="25594" y="5735"/>
                    <a:pt x="25594" y="5735"/>
                  </a:cubicBezTo>
                  <a:cubicBezTo>
                    <a:pt x="25563" y="6060"/>
                    <a:pt x="25350" y="6514"/>
                    <a:pt x="25119" y="6746"/>
                  </a:cubicBezTo>
                  <a:lnTo>
                    <a:pt x="24998" y="6866"/>
                  </a:lnTo>
                  <a:cubicBezTo>
                    <a:pt x="24883" y="6982"/>
                    <a:pt x="24731" y="7040"/>
                    <a:pt x="24579" y="7040"/>
                  </a:cubicBezTo>
                  <a:cubicBezTo>
                    <a:pt x="24427" y="7040"/>
                    <a:pt x="24275" y="6982"/>
                    <a:pt x="24159" y="6866"/>
                  </a:cubicBezTo>
                  <a:lnTo>
                    <a:pt x="17466" y="174"/>
                  </a:lnTo>
                  <a:cubicBezTo>
                    <a:pt x="17350" y="59"/>
                    <a:pt x="17198" y="1"/>
                    <a:pt x="1704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8" name="Google Shape;10448;p134"/>
            <p:cNvSpPr/>
            <p:nvPr/>
          </p:nvSpPr>
          <p:spPr>
            <a:xfrm flipH="1">
              <a:off x="659595" y="1983375"/>
              <a:ext cx="408862" cy="407494"/>
            </a:xfrm>
            <a:custGeom>
              <a:avLst/>
              <a:gdLst/>
              <a:ahLst/>
              <a:cxnLst/>
              <a:rect l="l" t="t" r="r" b="b"/>
              <a:pathLst>
                <a:path w="34086" h="33972" extrusionOk="0">
                  <a:moveTo>
                    <a:pt x="17043" y="1"/>
                  </a:moveTo>
                  <a:cubicBezTo>
                    <a:pt x="16887" y="1"/>
                    <a:pt x="16736" y="61"/>
                    <a:pt x="16624" y="172"/>
                  </a:cubicBezTo>
                  <a:lnTo>
                    <a:pt x="9932" y="6866"/>
                  </a:lnTo>
                  <a:cubicBezTo>
                    <a:pt x="9701" y="7099"/>
                    <a:pt x="9701" y="7475"/>
                    <a:pt x="9932" y="7709"/>
                  </a:cubicBezTo>
                  <a:lnTo>
                    <a:pt x="10003" y="7779"/>
                  </a:lnTo>
                  <a:cubicBezTo>
                    <a:pt x="10235" y="8009"/>
                    <a:pt x="10689" y="8223"/>
                    <a:pt x="11014" y="8254"/>
                  </a:cubicBezTo>
                  <a:cubicBezTo>
                    <a:pt x="11014" y="8254"/>
                    <a:pt x="11923" y="8345"/>
                    <a:pt x="12486" y="8907"/>
                  </a:cubicBezTo>
                  <a:cubicBezTo>
                    <a:pt x="13430" y="9883"/>
                    <a:pt x="13420" y="11436"/>
                    <a:pt x="12459" y="12397"/>
                  </a:cubicBezTo>
                  <a:cubicBezTo>
                    <a:pt x="11973" y="12885"/>
                    <a:pt x="11335" y="13129"/>
                    <a:pt x="10697" y="13129"/>
                  </a:cubicBezTo>
                  <a:cubicBezTo>
                    <a:pt x="10074" y="13129"/>
                    <a:pt x="9450" y="12896"/>
                    <a:pt x="8968" y="12430"/>
                  </a:cubicBezTo>
                  <a:cubicBezTo>
                    <a:pt x="8402" y="11864"/>
                    <a:pt x="8314" y="10958"/>
                    <a:pt x="8314" y="10958"/>
                  </a:cubicBezTo>
                  <a:cubicBezTo>
                    <a:pt x="8280" y="10633"/>
                    <a:pt x="8067" y="10178"/>
                    <a:pt x="7835" y="9948"/>
                  </a:cubicBezTo>
                  <a:lnTo>
                    <a:pt x="7765" y="9873"/>
                  </a:lnTo>
                  <a:cubicBezTo>
                    <a:pt x="7653" y="9763"/>
                    <a:pt x="7502" y="9701"/>
                    <a:pt x="7344" y="9699"/>
                  </a:cubicBezTo>
                  <a:cubicBezTo>
                    <a:pt x="7186" y="9699"/>
                    <a:pt x="7037" y="9763"/>
                    <a:pt x="6926" y="9873"/>
                  </a:cubicBezTo>
                  <a:lnTo>
                    <a:pt x="232" y="16566"/>
                  </a:lnTo>
                  <a:cubicBezTo>
                    <a:pt x="0" y="16800"/>
                    <a:pt x="0" y="17174"/>
                    <a:pt x="232" y="17406"/>
                  </a:cubicBezTo>
                  <a:lnTo>
                    <a:pt x="6170" y="23347"/>
                  </a:lnTo>
                  <a:lnTo>
                    <a:pt x="6167" y="23347"/>
                  </a:lnTo>
                  <a:lnTo>
                    <a:pt x="6929" y="24109"/>
                  </a:lnTo>
                  <a:cubicBezTo>
                    <a:pt x="7154" y="24343"/>
                    <a:pt x="7152" y="24712"/>
                    <a:pt x="6924" y="24942"/>
                  </a:cubicBezTo>
                  <a:lnTo>
                    <a:pt x="6805" y="25059"/>
                  </a:lnTo>
                  <a:cubicBezTo>
                    <a:pt x="6574" y="25290"/>
                    <a:pt x="6119" y="25508"/>
                    <a:pt x="5794" y="25537"/>
                  </a:cubicBezTo>
                  <a:cubicBezTo>
                    <a:pt x="5794" y="25537"/>
                    <a:pt x="4883" y="25625"/>
                    <a:pt x="4322" y="26188"/>
                  </a:cubicBezTo>
                  <a:cubicBezTo>
                    <a:pt x="3610" y="26900"/>
                    <a:pt x="3397" y="27971"/>
                    <a:pt x="3781" y="28903"/>
                  </a:cubicBezTo>
                  <a:cubicBezTo>
                    <a:pt x="4167" y="29833"/>
                    <a:pt x="5075" y="30441"/>
                    <a:pt x="6083" y="30441"/>
                  </a:cubicBezTo>
                  <a:cubicBezTo>
                    <a:pt x="6102" y="30441"/>
                    <a:pt x="6119" y="30436"/>
                    <a:pt x="6138" y="30436"/>
                  </a:cubicBezTo>
                  <a:cubicBezTo>
                    <a:pt x="6148" y="30436"/>
                    <a:pt x="6158" y="30437"/>
                    <a:pt x="6170" y="30437"/>
                  </a:cubicBezTo>
                  <a:cubicBezTo>
                    <a:pt x="6173" y="30437"/>
                    <a:pt x="6175" y="30437"/>
                    <a:pt x="6177" y="30437"/>
                  </a:cubicBezTo>
                  <a:cubicBezTo>
                    <a:pt x="6835" y="30437"/>
                    <a:pt x="7466" y="30175"/>
                    <a:pt x="7933" y="29710"/>
                  </a:cubicBezTo>
                  <a:cubicBezTo>
                    <a:pt x="8494" y="29145"/>
                    <a:pt x="8582" y="28239"/>
                    <a:pt x="8582" y="28239"/>
                  </a:cubicBezTo>
                  <a:cubicBezTo>
                    <a:pt x="8614" y="27911"/>
                    <a:pt x="8829" y="27456"/>
                    <a:pt x="9059" y="27225"/>
                  </a:cubicBezTo>
                  <a:lnTo>
                    <a:pt x="9129" y="27154"/>
                  </a:lnTo>
                  <a:cubicBezTo>
                    <a:pt x="9243" y="27043"/>
                    <a:pt x="9394" y="26981"/>
                    <a:pt x="9551" y="26981"/>
                  </a:cubicBezTo>
                  <a:cubicBezTo>
                    <a:pt x="9708" y="26981"/>
                    <a:pt x="9859" y="27043"/>
                    <a:pt x="9970" y="27154"/>
                  </a:cubicBezTo>
                  <a:lnTo>
                    <a:pt x="11033" y="28217"/>
                  </a:lnTo>
                  <a:lnTo>
                    <a:pt x="11033" y="28211"/>
                  </a:lnTo>
                  <a:lnTo>
                    <a:pt x="16621" y="33800"/>
                  </a:lnTo>
                  <a:cubicBezTo>
                    <a:pt x="16734" y="33909"/>
                    <a:pt x="16885" y="33971"/>
                    <a:pt x="17043" y="33971"/>
                  </a:cubicBezTo>
                  <a:cubicBezTo>
                    <a:pt x="17192" y="33970"/>
                    <a:pt x="17337" y="33913"/>
                    <a:pt x="17445" y="33810"/>
                  </a:cubicBezTo>
                  <a:cubicBezTo>
                    <a:pt x="17450" y="33805"/>
                    <a:pt x="17457" y="33803"/>
                    <a:pt x="17462" y="33800"/>
                  </a:cubicBezTo>
                  <a:lnTo>
                    <a:pt x="23088" y="28172"/>
                  </a:lnTo>
                  <a:lnTo>
                    <a:pt x="24154" y="27106"/>
                  </a:lnTo>
                  <a:cubicBezTo>
                    <a:pt x="24209" y="27053"/>
                    <a:pt x="24274" y="27010"/>
                    <a:pt x="24346" y="26981"/>
                  </a:cubicBezTo>
                  <a:cubicBezTo>
                    <a:pt x="24418" y="26951"/>
                    <a:pt x="24494" y="26937"/>
                    <a:pt x="24569" y="26937"/>
                  </a:cubicBezTo>
                  <a:cubicBezTo>
                    <a:pt x="24724" y="26937"/>
                    <a:pt x="24876" y="26998"/>
                    <a:pt x="24990" y="27113"/>
                  </a:cubicBezTo>
                  <a:lnTo>
                    <a:pt x="25063" y="27187"/>
                  </a:lnTo>
                  <a:cubicBezTo>
                    <a:pt x="25067" y="27190"/>
                    <a:pt x="25070" y="27195"/>
                    <a:pt x="25074" y="27199"/>
                  </a:cubicBezTo>
                  <a:cubicBezTo>
                    <a:pt x="25274" y="27444"/>
                    <a:pt x="25450" y="27834"/>
                    <a:pt x="25480" y="28124"/>
                  </a:cubicBezTo>
                  <a:cubicBezTo>
                    <a:pt x="25480" y="28124"/>
                    <a:pt x="25556" y="28865"/>
                    <a:pt x="25985" y="29423"/>
                  </a:cubicBezTo>
                  <a:cubicBezTo>
                    <a:pt x="26049" y="29516"/>
                    <a:pt x="26119" y="29603"/>
                    <a:pt x="26198" y="29684"/>
                  </a:cubicBezTo>
                  <a:cubicBezTo>
                    <a:pt x="26689" y="30182"/>
                    <a:pt x="27336" y="30431"/>
                    <a:pt x="27983" y="30431"/>
                  </a:cubicBezTo>
                  <a:cubicBezTo>
                    <a:pt x="28624" y="30431"/>
                    <a:pt x="29265" y="30187"/>
                    <a:pt x="29754" y="29698"/>
                  </a:cubicBezTo>
                  <a:cubicBezTo>
                    <a:pt x="30737" y="28716"/>
                    <a:pt x="30732" y="27120"/>
                    <a:pt x="29742" y="26143"/>
                  </a:cubicBezTo>
                  <a:cubicBezTo>
                    <a:pt x="29667" y="26069"/>
                    <a:pt x="29584" y="26001"/>
                    <a:pt x="29497" y="25941"/>
                  </a:cubicBezTo>
                  <a:cubicBezTo>
                    <a:pt x="28937" y="25500"/>
                    <a:pt x="28182" y="25421"/>
                    <a:pt x="28182" y="25421"/>
                  </a:cubicBezTo>
                  <a:cubicBezTo>
                    <a:pt x="27878" y="25392"/>
                    <a:pt x="27470" y="25203"/>
                    <a:pt x="27226" y="24990"/>
                  </a:cubicBezTo>
                  <a:lnTo>
                    <a:pt x="27168" y="24932"/>
                  </a:lnTo>
                  <a:cubicBezTo>
                    <a:pt x="26938" y="24703"/>
                    <a:pt x="26936" y="24331"/>
                    <a:pt x="27164" y="24099"/>
                  </a:cubicBezTo>
                  <a:lnTo>
                    <a:pt x="29146" y="22115"/>
                  </a:lnTo>
                  <a:lnTo>
                    <a:pt x="33856" y="17407"/>
                  </a:lnTo>
                  <a:cubicBezTo>
                    <a:pt x="33861" y="17402"/>
                    <a:pt x="33861" y="17397"/>
                    <a:pt x="33866" y="17392"/>
                  </a:cubicBezTo>
                  <a:cubicBezTo>
                    <a:pt x="34086" y="17160"/>
                    <a:pt x="34081" y="16795"/>
                    <a:pt x="33856" y="16566"/>
                  </a:cubicBezTo>
                  <a:lnTo>
                    <a:pt x="27162" y="9873"/>
                  </a:lnTo>
                  <a:cubicBezTo>
                    <a:pt x="27052" y="9764"/>
                    <a:pt x="26905" y="9701"/>
                    <a:pt x="26750" y="9701"/>
                  </a:cubicBezTo>
                  <a:cubicBezTo>
                    <a:pt x="26748" y="9701"/>
                    <a:pt x="26746" y="9701"/>
                    <a:pt x="26744" y="9701"/>
                  </a:cubicBezTo>
                  <a:cubicBezTo>
                    <a:pt x="26586" y="9701"/>
                    <a:pt x="26435" y="9763"/>
                    <a:pt x="26323" y="9873"/>
                  </a:cubicBezTo>
                  <a:lnTo>
                    <a:pt x="26249" y="9948"/>
                  </a:lnTo>
                  <a:cubicBezTo>
                    <a:pt x="26019" y="10178"/>
                    <a:pt x="25803" y="10635"/>
                    <a:pt x="25774" y="10961"/>
                  </a:cubicBezTo>
                  <a:cubicBezTo>
                    <a:pt x="25774" y="10961"/>
                    <a:pt x="25685" y="11869"/>
                    <a:pt x="25122" y="12434"/>
                  </a:cubicBezTo>
                  <a:cubicBezTo>
                    <a:pt x="24634" y="12928"/>
                    <a:pt x="23990" y="13175"/>
                    <a:pt x="23347" y="13175"/>
                  </a:cubicBezTo>
                  <a:cubicBezTo>
                    <a:pt x="22709" y="13175"/>
                    <a:pt x="22072" y="12932"/>
                    <a:pt x="21586" y="12446"/>
                  </a:cubicBezTo>
                  <a:cubicBezTo>
                    <a:pt x="20608" y="11467"/>
                    <a:pt x="20613" y="9881"/>
                    <a:pt x="21598" y="8910"/>
                  </a:cubicBezTo>
                  <a:cubicBezTo>
                    <a:pt x="22163" y="8347"/>
                    <a:pt x="23071" y="8258"/>
                    <a:pt x="23071" y="8258"/>
                  </a:cubicBezTo>
                  <a:cubicBezTo>
                    <a:pt x="23395" y="8227"/>
                    <a:pt x="23850" y="8014"/>
                    <a:pt x="24080" y="7782"/>
                  </a:cubicBezTo>
                  <a:lnTo>
                    <a:pt x="24159" y="7709"/>
                  </a:lnTo>
                  <a:cubicBezTo>
                    <a:pt x="24389" y="7475"/>
                    <a:pt x="24389" y="7099"/>
                    <a:pt x="24159" y="6866"/>
                  </a:cubicBezTo>
                  <a:lnTo>
                    <a:pt x="17465" y="172"/>
                  </a:lnTo>
                  <a:cubicBezTo>
                    <a:pt x="17352" y="63"/>
                    <a:pt x="17201" y="1"/>
                    <a:pt x="1704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9" name="Google Shape;10449;p134"/>
            <p:cNvSpPr/>
            <p:nvPr/>
          </p:nvSpPr>
          <p:spPr>
            <a:xfrm flipH="1">
              <a:off x="451107" y="2189486"/>
              <a:ext cx="411261" cy="409845"/>
            </a:xfrm>
            <a:custGeom>
              <a:avLst/>
              <a:gdLst/>
              <a:ahLst/>
              <a:cxnLst/>
              <a:rect l="l" t="t" r="r" b="b"/>
              <a:pathLst>
                <a:path w="34286" h="34168" extrusionOk="0">
                  <a:moveTo>
                    <a:pt x="17145" y="1"/>
                  </a:moveTo>
                  <a:cubicBezTo>
                    <a:pt x="16992" y="1"/>
                    <a:pt x="16839" y="59"/>
                    <a:pt x="16722" y="176"/>
                  </a:cubicBezTo>
                  <a:lnTo>
                    <a:pt x="16686" y="210"/>
                  </a:lnTo>
                  <a:cubicBezTo>
                    <a:pt x="16681" y="215"/>
                    <a:pt x="16681" y="220"/>
                    <a:pt x="16676" y="225"/>
                  </a:cubicBezTo>
                  <a:lnTo>
                    <a:pt x="11966" y="4935"/>
                  </a:lnTo>
                  <a:lnTo>
                    <a:pt x="9984" y="6917"/>
                  </a:lnTo>
                  <a:cubicBezTo>
                    <a:pt x="9756" y="7149"/>
                    <a:pt x="9758" y="7521"/>
                    <a:pt x="9988" y="7751"/>
                  </a:cubicBezTo>
                  <a:lnTo>
                    <a:pt x="10048" y="7810"/>
                  </a:lnTo>
                  <a:cubicBezTo>
                    <a:pt x="10290" y="8021"/>
                    <a:pt x="10698" y="8211"/>
                    <a:pt x="11002" y="8239"/>
                  </a:cubicBezTo>
                  <a:cubicBezTo>
                    <a:pt x="11002" y="8239"/>
                    <a:pt x="11759" y="8319"/>
                    <a:pt x="12317" y="8760"/>
                  </a:cubicBezTo>
                  <a:cubicBezTo>
                    <a:pt x="12404" y="8821"/>
                    <a:pt x="12487" y="8887"/>
                    <a:pt x="12562" y="8963"/>
                  </a:cubicBezTo>
                  <a:cubicBezTo>
                    <a:pt x="13552" y="9938"/>
                    <a:pt x="13559" y="11536"/>
                    <a:pt x="12576" y="12516"/>
                  </a:cubicBezTo>
                  <a:cubicBezTo>
                    <a:pt x="12086" y="13006"/>
                    <a:pt x="11445" y="13250"/>
                    <a:pt x="10804" y="13250"/>
                  </a:cubicBezTo>
                  <a:cubicBezTo>
                    <a:pt x="10156" y="13250"/>
                    <a:pt x="9509" y="13001"/>
                    <a:pt x="9018" y="12502"/>
                  </a:cubicBezTo>
                  <a:cubicBezTo>
                    <a:pt x="8939" y="12421"/>
                    <a:pt x="8869" y="12335"/>
                    <a:pt x="8807" y="12241"/>
                  </a:cubicBezTo>
                  <a:cubicBezTo>
                    <a:pt x="8376" y="11683"/>
                    <a:pt x="8300" y="10944"/>
                    <a:pt x="8300" y="10944"/>
                  </a:cubicBezTo>
                  <a:cubicBezTo>
                    <a:pt x="8271" y="10652"/>
                    <a:pt x="8094" y="10264"/>
                    <a:pt x="7894" y="10017"/>
                  </a:cubicBezTo>
                  <a:cubicBezTo>
                    <a:pt x="7890" y="10013"/>
                    <a:pt x="7887" y="10008"/>
                    <a:pt x="7883" y="10005"/>
                  </a:cubicBezTo>
                  <a:lnTo>
                    <a:pt x="7810" y="9933"/>
                  </a:lnTo>
                  <a:cubicBezTo>
                    <a:pt x="7697" y="9818"/>
                    <a:pt x="7544" y="9756"/>
                    <a:pt x="7388" y="9756"/>
                  </a:cubicBezTo>
                  <a:cubicBezTo>
                    <a:pt x="7313" y="9756"/>
                    <a:pt x="7238" y="9770"/>
                    <a:pt x="7166" y="9799"/>
                  </a:cubicBezTo>
                  <a:cubicBezTo>
                    <a:pt x="7096" y="9828"/>
                    <a:pt x="7029" y="9871"/>
                    <a:pt x="6974" y="9924"/>
                  </a:cubicBezTo>
                  <a:lnTo>
                    <a:pt x="5908" y="10990"/>
                  </a:lnTo>
                  <a:lnTo>
                    <a:pt x="282" y="16618"/>
                  </a:lnTo>
                  <a:cubicBezTo>
                    <a:pt x="277" y="16623"/>
                    <a:pt x="270" y="16624"/>
                    <a:pt x="265" y="16628"/>
                  </a:cubicBezTo>
                  <a:lnTo>
                    <a:pt x="236" y="16662"/>
                  </a:lnTo>
                  <a:cubicBezTo>
                    <a:pt x="0" y="16896"/>
                    <a:pt x="0" y="17275"/>
                    <a:pt x="236" y="17510"/>
                  </a:cubicBezTo>
                  <a:lnTo>
                    <a:pt x="6965" y="24238"/>
                  </a:lnTo>
                  <a:cubicBezTo>
                    <a:pt x="7082" y="24355"/>
                    <a:pt x="7235" y="24414"/>
                    <a:pt x="7388" y="24414"/>
                  </a:cubicBezTo>
                  <a:cubicBezTo>
                    <a:pt x="7541" y="24414"/>
                    <a:pt x="7695" y="24355"/>
                    <a:pt x="7811" y="24238"/>
                  </a:cubicBezTo>
                  <a:lnTo>
                    <a:pt x="7882" y="24168"/>
                  </a:lnTo>
                  <a:cubicBezTo>
                    <a:pt x="8115" y="23932"/>
                    <a:pt x="8330" y="23478"/>
                    <a:pt x="8364" y="23150"/>
                  </a:cubicBezTo>
                  <a:cubicBezTo>
                    <a:pt x="8364" y="23150"/>
                    <a:pt x="8450" y="22237"/>
                    <a:pt x="9016" y="21669"/>
                  </a:cubicBezTo>
                  <a:cubicBezTo>
                    <a:pt x="9506" y="21169"/>
                    <a:pt x="10154" y="20919"/>
                    <a:pt x="10803" y="20919"/>
                  </a:cubicBezTo>
                  <a:cubicBezTo>
                    <a:pt x="11444" y="20919"/>
                    <a:pt x="12085" y="21163"/>
                    <a:pt x="12574" y="21653"/>
                  </a:cubicBezTo>
                  <a:cubicBezTo>
                    <a:pt x="13559" y="22637"/>
                    <a:pt x="13552" y="24236"/>
                    <a:pt x="12559" y="25211"/>
                  </a:cubicBezTo>
                  <a:cubicBezTo>
                    <a:pt x="11994" y="25777"/>
                    <a:pt x="11081" y="25867"/>
                    <a:pt x="11081" y="25867"/>
                  </a:cubicBezTo>
                  <a:cubicBezTo>
                    <a:pt x="10753" y="25898"/>
                    <a:pt x="10295" y="26116"/>
                    <a:pt x="10063" y="26346"/>
                  </a:cubicBezTo>
                  <a:lnTo>
                    <a:pt x="9989" y="26419"/>
                  </a:lnTo>
                  <a:cubicBezTo>
                    <a:pt x="9758" y="26653"/>
                    <a:pt x="9758" y="27030"/>
                    <a:pt x="9989" y="27264"/>
                  </a:cubicBezTo>
                  <a:lnTo>
                    <a:pt x="16722" y="33995"/>
                  </a:lnTo>
                  <a:cubicBezTo>
                    <a:pt x="16839" y="34110"/>
                    <a:pt x="16991" y="34168"/>
                    <a:pt x="17144" y="34168"/>
                  </a:cubicBezTo>
                  <a:cubicBezTo>
                    <a:pt x="17296" y="34168"/>
                    <a:pt x="17448" y="34110"/>
                    <a:pt x="17565" y="33995"/>
                  </a:cubicBezTo>
                  <a:lnTo>
                    <a:pt x="24296" y="27264"/>
                  </a:lnTo>
                  <a:cubicBezTo>
                    <a:pt x="24414" y="27148"/>
                    <a:pt x="24567" y="27090"/>
                    <a:pt x="24720" y="27090"/>
                  </a:cubicBezTo>
                  <a:cubicBezTo>
                    <a:pt x="24873" y="27090"/>
                    <a:pt x="25027" y="27148"/>
                    <a:pt x="25144" y="27264"/>
                  </a:cubicBezTo>
                  <a:lnTo>
                    <a:pt x="25264" y="27384"/>
                  </a:lnTo>
                  <a:cubicBezTo>
                    <a:pt x="25496" y="27619"/>
                    <a:pt x="25712" y="28077"/>
                    <a:pt x="25743" y="28402"/>
                  </a:cubicBezTo>
                  <a:cubicBezTo>
                    <a:pt x="25743" y="28402"/>
                    <a:pt x="25832" y="29315"/>
                    <a:pt x="26399" y="29883"/>
                  </a:cubicBezTo>
                  <a:cubicBezTo>
                    <a:pt x="26888" y="30368"/>
                    <a:pt x="27526" y="30611"/>
                    <a:pt x="28165" y="30611"/>
                  </a:cubicBezTo>
                  <a:cubicBezTo>
                    <a:pt x="28806" y="30611"/>
                    <a:pt x="29447" y="30366"/>
                    <a:pt x="29936" y="29878"/>
                  </a:cubicBezTo>
                  <a:cubicBezTo>
                    <a:pt x="30913" y="28901"/>
                    <a:pt x="30914" y="27319"/>
                    <a:pt x="29943" y="26340"/>
                  </a:cubicBezTo>
                  <a:lnTo>
                    <a:pt x="29943" y="26340"/>
                  </a:lnTo>
                  <a:lnTo>
                    <a:pt x="29943" y="26344"/>
                  </a:lnTo>
                  <a:cubicBezTo>
                    <a:pt x="29373" y="25774"/>
                    <a:pt x="28460" y="25688"/>
                    <a:pt x="28460" y="25688"/>
                  </a:cubicBezTo>
                  <a:cubicBezTo>
                    <a:pt x="28132" y="25654"/>
                    <a:pt x="27677" y="25439"/>
                    <a:pt x="27442" y="25206"/>
                  </a:cubicBezTo>
                  <a:lnTo>
                    <a:pt x="27322" y="25084"/>
                  </a:lnTo>
                  <a:cubicBezTo>
                    <a:pt x="27092" y="24851"/>
                    <a:pt x="27092" y="24475"/>
                    <a:pt x="27322" y="24241"/>
                  </a:cubicBezTo>
                  <a:lnTo>
                    <a:pt x="34054" y="17508"/>
                  </a:lnTo>
                  <a:cubicBezTo>
                    <a:pt x="34285" y="17275"/>
                    <a:pt x="34285" y="16897"/>
                    <a:pt x="34054" y="16664"/>
                  </a:cubicBezTo>
                  <a:lnTo>
                    <a:pt x="27322" y="9933"/>
                  </a:lnTo>
                  <a:cubicBezTo>
                    <a:pt x="27090" y="9698"/>
                    <a:pt x="27090" y="9320"/>
                    <a:pt x="27322" y="9085"/>
                  </a:cubicBezTo>
                  <a:lnTo>
                    <a:pt x="27327" y="9081"/>
                  </a:lnTo>
                  <a:cubicBezTo>
                    <a:pt x="27559" y="8848"/>
                    <a:pt x="28017" y="8635"/>
                    <a:pt x="28345" y="8601"/>
                  </a:cubicBezTo>
                  <a:cubicBezTo>
                    <a:pt x="28345" y="8601"/>
                    <a:pt x="29258" y="8515"/>
                    <a:pt x="29825" y="7947"/>
                  </a:cubicBezTo>
                  <a:cubicBezTo>
                    <a:pt x="30817" y="6972"/>
                    <a:pt x="30823" y="5372"/>
                    <a:pt x="29840" y="4389"/>
                  </a:cubicBezTo>
                  <a:cubicBezTo>
                    <a:pt x="29350" y="3899"/>
                    <a:pt x="28709" y="3655"/>
                    <a:pt x="28068" y="3655"/>
                  </a:cubicBezTo>
                  <a:cubicBezTo>
                    <a:pt x="27420" y="3655"/>
                    <a:pt x="26771" y="3905"/>
                    <a:pt x="26280" y="4404"/>
                  </a:cubicBezTo>
                  <a:cubicBezTo>
                    <a:pt x="25716" y="4969"/>
                    <a:pt x="25628" y="5887"/>
                    <a:pt x="25628" y="5887"/>
                  </a:cubicBezTo>
                  <a:cubicBezTo>
                    <a:pt x="25596" y="6210"/>
                    <a:pt x="25381" y="6670"/>
                    <a:pt x="25146" y="6903"/>
                  </a:cubicBezTo>
                  <a:lnTo>
                    <a:pt x="25144" y="6907"/>
                  </a:lnTo>
                  <a:cubicBezTo>
                    <a:pt x="25027" y="7023"/>
                    <a:pt x="24873" y="7081"/>
                    <a:pt x="24720" y="7081"/>
                  </a:cubicBezTo>
                  <a:cubicBezTo>
                    <a:pt x="24567" y="7081"/>
                    <a:pt x="24414" y="7023"/>
                    <a:pt x="24296" y="6907"/>
                  </a:cubicBezTo>
                  <a:lnTo>
                    <a:pt x="17567" y="176"/>
                  </a:lnTo>
                  <a:cubicBezTo>
                    <a:pt x="17450" y="59"/>
                    <a:pt x="17297" y="1"/>
                    <a:pt x="17145" y="1"/>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50" name="Google Shape;10450;p134"/>
          <p:cNvGrpSpPr/>
          <p:nvPr/>
        </p:nvGrpSpPr>
        <p:grpSpPr>
          <a:xfrm>
            <a:off x="2320436" y="971306"/>
            <a:ext cx="711055" cy="745993"/>
            <a:chOff x="2496269" y="1171698"/>
            <a:chExt cx="761953" cy="799392"/>
          </a:xfrm>
        </p:grpSpPr>
        <p:grpSp>
          <p:nvGrpSpPr>
            <p:cNvPr id="10451" name="Google Shape;10451;p134"/>
            <p:cNvGrpSpPr/>
            <p:nvPr/>
          </p:nvGrpSpPr>
          <p:grpSpPr>
            <a:xfrm>
              <a:off x="2496269" y="1171698"/>
              <a:ext cx="761953" cy="723022"/>
              <a:chOff x="2496269" y="1171698"/>
              <a:chExt cx="761953" cy="723022"/>
            </a:xfrm>
          </p:grpSpPr>
          <p:sp>
            <p:nvSpPr>
              <p:cNvPr id="10452" name="Google Shape;10452;p134"/>
              <p:cNvSpPr/>
              <p:nvPr/>
            </p:nvSpPr>
            <p:spPr>
              <a:xfrm>
                <a:off x="2727495" y="1360642"/>
                <a:ext cx="175877" cy="207414"/>
              </a:xfrm>
              <a:custGeom>
                <a:avLst/>
                <a:gdLst/>
                <a:ahLst/>
                <a:cxnLst/>
                <a:rect l="l" t="t" r="r" b="b"/>
                <a:pathLst>
                  <a:path w="27928" h="32936" extrusionOk="0">
                    <a:moveTo>
                      <a:pt x="23" y="1"/>
                    </a:moveTo>
                    <a:cubicBezTo>
                      <a:pt x="8" y="305"/>
                      <a:pt x="0" y="607"/>
                      <a:pt x="0" y="910"/>
                    </a:cubicBezTo>
                    <a:cubicBezTo>
                      <a:pt x="0" y="18582"/>
                      <a:pt x="10658" y="32913"/>
                      <a:pt x="23811" y="32936"/>
                    </a:cubicBezTo>
                    <a:cubicBezTo>
                      <a:pt x="23827" y="32889"/>
                      <a:pt x="23841" y="32840"/>
                      <a:pt x="23857" y="32793"/>
                    </a:cubicBezTo>
                    <a:cubicBezTo>
                      <a:pt x="27927" y="20274"/>
                      <a:pt x="17588" y="5690"/>
                      <a:pt x="767" y="228"/>
                    </a:cubicBezTo>
                    <a:cubicBezTo>
                      <a:pt x="522" y="146"/>
                      <a:pt x="273" y="70"/>
                      <a:pt x="2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3" name="Google Shape;10453;p134"/>
              <p:cNvSpPr/>
              <p:nvPr/>
            </p:nvSpPr>
            <p:spPr>
              <a:xfrm>
                <a:off x="2730750" y="1408371"/>
                <a:ext cx="108720" cy="144761"/>
              </a:xfrm>
              <a:custGeom>
                <a:avLst/>
                <a:gdLst/>
                <a:ahLst/>
                <a:cxnLst/>
                <a:rect l="l" t="t" r="r" b="b"/>
                <a:pathLst>
                  <a:path w="17264" h="22987" extrusionOk="0">
                    <a:moveTo>
                      <a:pt x="0" y="0"/>
                    </a:moveTo>
                    <a:lnTo>
                      <a:pt x="0" y="0"/>
                    </a:lnTo>
                    <a:cubicBezTo>
                      <a:pt x="1651" y="10456"/>
                      <a:pt x="7099" y="19031"/>
                      <a:pt x="14312" y="22986"/>
                    </a:cubicBezTo>
                    <a:cubicBezTo>
                      <a:pt x="14397" y="22780"/>
                      <a:pt x="14469" y="22572"/>
                      <a:pt x="14539" y="22357"/>
                    </a:cubicBezTo>
                    <a:cubicBezTo>
                      <a:pt x="17263" y="13961"/>
                      <a:pt x="10821" y="4262"/>
                      <a:pt x="0"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454" name="Google Shape;10454;p134"/>
              <p:cNvGrpSpPr/>
              <p:nvPr/>
            </p:nvGrpSpPr>
            <p:grpSpPr>
              <a:xfrm>
                <a:off x="2496269" y="1171698"/>
                <a:ext cx="761953" cy="723022"/>
                <a:chOff x="2496269" y="1120652"/>
                <a:chExt cx="761953" cy="723022"/>
              </a:xfrm>
            </p:grpSpPr>
            <p:grpSp>
              <p:nvGrpSpPr>
                <p:cNvPr id="10455" name="Google Shape;10455;p134"/>
                <p:cNvGrpSpPr/>
                <p:nvPr/>
              </p:nvGrpSpPr>
              <p:grpSpPr>
                <a:xfrm>
                  <a:off x="2496269" y="1120652"/>
                  <a:ext cx="761953" cy="723022"/>
                  <a:chOff x="2496269" y="1120652"/>
                  <a:chExt cx="761953" cy="723022"/>
                </a:xfrm>
              </p:grpSpPr>
              <p:grpSp>
                <p:nvGrpSpPr>
                  <p:cNvPr id="10456" name="Google Shape;10456;p134"/>
                  <p:cNvGrpSpPr/>
                  <p:nvPr/>
                </p:nvGrpSpPr>
                <p:grpSpPr>
                  <a:xfrm>
                    <a:off x="2496269" y="1304589"/>
                    <a:ext cx="407089" cy="305057"/>
                    <a:chOff x="2496269" y="1304589"/>
                    <a:chExt cx="407089" cy="305057"/>
                  </a:xfrm>
                </p:grpSpPr>
                <p:sp>
                  <p:nvSpPr>
                    <p:cNvPr id="10457" name="Google Shape;10457;p134"/>
                    <p:cNvSpPr/>
                    <p:nvPr/>
                  </p:nvSpPr>
                  <p:spPr>
                    <a:xfrm>
                      <a:off x="2496269" y="1304589"/>
                      <a:ext cx="407089" cy="305057"/>
                    </a:xfrm>
                    <a:custGeom>
                      <a:avLst/>
                      <a:gdLst/>
                      <a:ahLst/>
                      <a:cxnLst/>
                      <a:rect l="l" t="t" r="r" b="b"/>
                      <a:pathLst>
                        <a:path w="64643" h="48441" extrusionOk="0">
                          <a:moveTo>
                            <a:pt x="30753" y="1"/>
                          </a:moveTo>
                          <a:cubicBezTo>
                            <a:pt x="19553" y="1"/>
                            <a:pt x="7984" y="7486"/>
                            <a:pt x="2667" y="11431"/>
                          </a:cubicBezTo>
                          <a:cubicBezTo>
                            <a:pt x="790" y="12823"/>
                            <a:pt x="1" y="15251"/>
                            <a:pt x="700" y="17481"/>
                          </a:cubicBezTo>
                          <a:cubicBezTo>
                            <a:pt x="3088" y="25083"/>
                            <a:pt x="9784" y="42156"/>
                            <a:pt x="22752" y="46368"/>
                          </a:cubicBezTo>
                          <a:cubicBezTo>
                            <a:pt x="27079" y="47774"/>
                            <a:pt x="31415" y="48440"/>
                            <a:pt x="35536" y="48440"/>
                          </a:cubicBezTo>
                          <a:cubicBezTo>
                            <a:pt x="47434" y="48440"/>
                            <a:pt x="57553" y="42892"/>
                            <a:pt x="60574" y="33591"/>
                          </a:cubicBezTo>
                          <a:cubicBezTo>
                            <a:pt x="64643" y="21069"/>
                            <a:pt x="54305" y="6487"/>
                            <a:pt x="37486" y="1023"/>
                          </a:cubicBezTo>
                          <a:cubicBezTo>
                            <a:pt x="35294" y="311"/>
                            <a:pt x="33031" y="1"/>
                            <a:pt x="3075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8" name="Google Shape;10458;p134"/>
                    <p:cNvSpPr/>
                    <p:nvPr/>
                  </p:nvSpPr>
                  <p:spPr>
                    <a:xfrm>
                      <a:off x="2553035" y="1348798"/>
                      <a:ext cx="287349" cy="215318"/>
                    </a:xfrm>
                    <a:custGeom>
                      <a:avLst/>
                      <a:gdLst/>
                      <a:ahLst/>
                      <a:cxnLst/>
                      <a:rect l="l" t="t" r="r" b="b"/>
                      <a:pathLst>
                        <a:path w="45629" h="34191" extrusionOk="0">
                          <a:moveTo>
                            <a:pt x="21708" y="1"/>
                          </a:moveTo>
                          <a:cubicBezTo>
                            <a:pt x="13802" y="1"/>
                            <a:pt x="5636" y="5284"/>
                            <a:pt x="1883" y="8068"/>
                          </a:cubicBezTo>
                          <a:cubicBezTo>
                            <a:pt x="558" y="9051"/>
                            <a:pt x="1" y="10765"/>
                            <a:pt x="495" y="12338"/>
                          </a:cubicBezTo>
                          <a:cubicBezTo>
                            <a:pt x="2180" y="17705"/>
                            <a:pt x="6907" y="29755"/>
                            <a:pt x="16060" y="32728"/>
                          </a:cubicBezTo>
                          <a:cubicBezTo>
                            <a:pt x="19114" y="33721"/>
                            <a:pt x="22174" y="34191"/>
                            <a:pt x="25083" y="34191"/>
                          </a:cubicBezTo>
                          <a:cubicBezTo>
                            <a:pt x="33482" y="34191"/>
                            <a:pt x="40624" y="30275"/>
                            <a:pt x="42758" y="23710"/>
                          </a:cubicBezTo>
                          <a:cubicBezTo>
                            <a:pt x="45629" y="14872"/>
                            <a:pt x="38332" y="4579"/>
                            <a:pt x="26460" y="722"/>
                          </a:cubicBezTo>
                          <a:cubicBezTo>
                            <a:pt x="24913" y="219"/>
                            <a:pt x="23316" y="1"/>
                            <a:pt x="21708"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59" name="Google Shape;10459;p134"/>
                  <p:cNvGrpSpPr/>
                  <p:nvPr/>
                </p:nvGrpSpPr>
                <p:grpSpPr>
                  <a:xfrm>
                    <a:off x="2586468" y="1493376"/>
                    <a:ext cx="358850" cy="349656"/>
                    <a:chOff x="2586468" y="1493376"/>
                    <a:chExt cx="358850" cy="349656"/>
                  </a:xfrm>
                </p:grpSpPr>
                <p:sp>
                  <p:nvSpPr>
                    <p:cNvPr id="10460" name="Google Shape;10460;p134"/>
                    <p:cNvSpPr/>
                    <p:nvPr/>
                  </p:nvSpPr>
                  <p:spPr>
                    <a:xfrm>
                      <a:off x="2586468" y="1493376"/>
                      <a:ext cx="358850" cy="349656"/>
                    </a:xfrm>
                    <a:custGeom>
                      <a:avLst/>
                      <a:gdLst/>
                      <a:ahLst/>
                      <a:cxnLst/>
                      <a:rect l="l" t="t" r="r" b="b"/>
                      <a:pathLst>
                        <a:path w="56983" h="55523" extrusionOk="0">
                          <a:moveTo>
                            <a:pt x="34707" y="1"/>
                          </a:moveTo>
                          <a:cubicBezTo>
                            <a:pt x="25495" y="1"/>
                            <a:pt x="15173" y="5595"/>
                            <a:pt x="8014" y="15449"/>
                          </a:cubicBezTo>
                          <a:cubicBezTo>
                            <a:pt x="0" y="26478"/>
                            <a:pt x="4618" y="44227"/>
                            <a:pt x="7155" y="51780"/>
                          </a:cubicBezTo>
                          <a:cubicBezTo>
                            <a:pt x="7899" y="53993"/>
                            <a:pt x="9963" y="55495"/>
                            <a:pt x="12300" y="55519"/>
                          </a:cubicBezTo>
                          <a:cubicBezTo>
                            <a:pt x="12540" y="55521"/>
                            <a:pt x="12789" y="55522"/>
                            <a:pt x="13047" y="55522"/>
                          </a:cubicBezTo>
                          <a:cubicBezTo>
                            <a:pt x="21360" y="55522"/>
                            <a:pt x="38815" y="54172"/>
                            <a:pt x="46588" y="43473"/>
                          </a:cubicBezTo>
                          <a:cubicBezTo>
                            <a:pt x="56983" y="29165"/>
                            <a:pt x="56776" y="11292"/>
                            <a:pt x="46123" y="3553"/>
                          </a:cubicBezTo>
                          <a:cubicBezTo>
                            <a:pt x="42808" y="1144"/>
                            <a:pt x="38871" y="1"/>
                            <a:pt x="347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1" name="Google Shape;10461;p134"/>
                    <p:cNvSpPr/>
                    <p:nvPr/>
                  </p:nvSpPr>
                  <p:spPr>
                    <a:xfrm>
                      <a:off x="2637642" y="1547125"/>
                      <a:ext cx="253304" cy="246805"/>
                    </a:xfrm>
                    <a:custGeom>
                      <a:avLst/>
                      <a:gdLst/>
                      <a:ahLst/>
                      <a:cxnLst/>
                      <a:rect l="l" t="t" r="r" b="b"/>
                      <a:pathLst>
                        <a:path w="40223" h="39191" extrusionOk="0">
                          <a:moveTo>
                            <a:pt x="24498" y="0"/>
                          </a:moveTo>
                          <a:cubicBezTo>
                            <a:pt x="17996" y="0"/>
                            <a:pt x="10711" y="3949"/>
                            <a:pt x="5658" y="10904"/>
                          </a:cubicBezTo>
                          <a:cubicBezTo>
                            <a:pt x="0" y="18689"/>
                            <a:pt x="3260" y="31216"/>
                            <a:pt x="5050" y="36549"/>
                          </a:cubicBezTo>
                          <a:cubicBezTo>
                            <a:pt x="5576" y="38112"/>
                            <a:pt x="7034" y="39172"/>
                            <a:pt x="8683" y="39188"/>
                          </a:cubicBezTo>
                          <a:cubicBezTo>
                            <a:pt x="8850" y="39189"/>
                            <a:pt x="9023" y="39190"/>
                            <a:pt x="9202" y="39190"/>
                          </a:cubicBezTo>
                          <a:cubicBezTo>
                            <a:pt x="15067" y="39190"/>
                            <a:pt x="27395" y="38240"/>
                            <a:pt x="32884" y="30686"/>
                          </a:cubicBezTo>
                          <a:cubicBezTo>
                            <a:pt x="40222" y="20587"/>
                            <a:pt x="40075" y="7970"/>
                            <a:pt x="32557" y="2508"/>
                          </a:cubicBezTo>
                          <a:cubicBezTo>
                            <a:pt x="30217" y="807"/>
                            <a:pt x="27437" y="0"/>
                            <a:pt x="24498"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62" name="Google Shape;10462;p134"/>
                  <p:cNvGrpSpPr/>
                  <p:nvPr/>
                </p:nvGrpSpPr>
                <p:grpSpPr>
                  <a:xfrm>
                    <a:off x="2807939" y="1494024"/>
                    <a:ext cx="358857" cy="349650"/>
                    <a:chOff x="2807939" y="1494024"/>
                    <a:chExt cx="358857" cy="349650"/>
                  </a:xfrm>
                </p:grpSpPr>
                <p:sp>
                  <p:nvSpPr>
                    <p:cNvPr id="10463" name="Google Shape;10463;p134"/>
                    <p:cNvSpPr/>
                    <p:nvPr/>
                  </p:nvSpPr>
                  <p:spPr>
                    <a:xfrm>
                      <a:off x="2807939" y="1494024"/>
                      <a:ext cx="358857" cy="349650"/>
                    </a:xfrm>
                    <a:custGeom>
                      <a:avLst/>
                      <a:gdLst/>
                      <a:ahLst/>
                      <a:cxnLst/>
                      <a:rect l="l" t="t" r="r" b="b"/>
                      <a:pathLst>
                        <a:path w="56984" h="55522" extrusionOk="0">
                          <a:moveTo>
                            <a:pt x="22278" y="1"/>
                          </a:moveTo>
                          <a:cubicBezTo>
                            <a:pt x="18114" y="1"/>
                            <a:pt x="14176" y="1144"/>
                            <a:pt x="10859" y="3554"/>
                          </a:cubicBezTo>
                          <a:cubicBezTo>
                            <a:pt x="208" y="11292"/>
                            <a:pt x="0" y="29166"/>
                            <a:pt x="10397" y="43474"/>
                          </a:cubicBezTo>
                          <a:cubicBezTo>
                            <a:pt x="18169" y="54172"/>
                            <a:pt x="35625" y="55522"/>
                            <a:pt x="43938" y="55522"/>
                          </a:cubicBezTo>
                          <a:cubicBezTo>
                            <a:pt x="44195" y="55522"/>
                            <a:pt x="44444" y="55521"/>
                            <a:pt x="44684" y="55518"/>
                          </a:cubicBezTo>
                          <a:cubicBezTo>
                            <a:pt x="47019" y="55494"/>
                            <a:pt x="49085" y="53995"/>
                            <a:pt x="49830" y="51779"/>
                          </a:cubicBezTo>
                          <a:cubicBezTo>
                            <a:pt x="52366" y="44227"/>
                            <a:pt x="56984" y="26479"/>
                            <a:pt x="48970" y="15448"/>
                          </a:cubicBezTo>
                          <a:cubicBezTo>
                            <a:pt x="41810" y="5595"/>
                            <a:pt x="31490" y="1"/>
                            <a:pt x="22278"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4" name="Google Shape;10464;p134"/>
                    <p:cNvSpPr/>
                    <p:nvPr/>
                  </p:nvSpPr>
                  <p:spPr>
                    <a:xfrm>
                      <a:off x="2862324" y="1547767"/>
                      <a:ext cx="253292" cy="246805"/>
                    </a:xfrm>
                    <a:custGeom>
                      <a:avLst/>
                      <a:gdLst/>
                      <a:ahLst/>
                      <a:cxnLst/>
                      <a:rect l="l" t="t" r="r" b="b"/>
                      <a:pathLst>
                        <a:path w="40221" h="39191" extrusionOk="0">
                          <a:moveTo>
                            <a:pt x="15724" y="1"/>
                          </a:moveTo>
                          <a:cubicBezTo>
                            <a:pt x="12785" y="1"/>
                            <a:pt x="10006" y="808"/>
                            <a:pt x="7665" y="2508"/>
                          </a:cubicBezTo>
                          <a:cubicBezTo>
                            <a:pt x="146" y="7971"/>
                            <a:pt x="0" y="20586"/>
                            <a:pt x="7339" y="30686"/>
                          </a:cubicBezTo>
                          <a:cubicBezTo>
                            <a:pt x="12827" y="38240"/>
                            <a:pt x="25156" y="39191"/>
                            <a:pt x="31020" y="39191"/>
                          </a:cubicBezTo>
                          <a:cubicBezTo>
                            <a:pt x="31200" y="39191"/>
                            <a:pt x="31373" y="39190"/>
                            <a:pt x="31540" y="39188"/>
                          </a:cubicBezTo>
                          <a:cubicBezTo>
                            <a:pt x="33188" y="39171"/>
                            <a:pt x="34646" y="38111"/>
                            <a:pt x="35173" y="36549"/>
                          </a:cubicBezTo>
                          <a:cubicBezTo>
                            <a:pt x="36962" y="31218"/>
                            <a:pt x="40221" y="18689"/>
                            <a:pt x="34564" y="10904"/>
                          </a:cubicBezTo>
                          <a:cubicBezTo>
                            <a:pt x="29511" y="3949"/>
                            <a:pt x="22226" y="1"/>
                            <a:pt x="1572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65" name="Google Shape;10465;p134"/>
                  <p:cNvGrpSpPr/>
                  <p:nvPr/>
                </p:nvGrpSpPr>
                <p:grpSpPr>
                  <a:xfrm>
                    <a:off x="2851133" y="1305635"/>
                    <a:ext cx="407089" cy="305057"/>
                    <a:chOff x="2851133" y="1305635"/>
                    <a:chExt cx="407089" cy="305057"/>
                  </a:xfrm>
                </p:grpSpPr>
                <p:sp>
                  <p:nvSpPr>
                    <p:cNvPr id="10466" name="Google Shape;10466;p134"/>
                    <p:cNvSpPr/>
                    <p:nvPr/>
                  </p:nvSpPr>
                  <p:spPr>
                    <a:xfrm>
                      <a:off x="2851133" y="1305635"/>
                      <a:ext cx="407089" cy="305057"/>
                    </a:xfrm>
                    <a:custGeom>
                      <a:avLst/>
                      <a:gdLst/>
                      <a:ahLst/>
                      <a:cxnLst/>
                      <a:rect l="l" t="t" r="r" b="b"/>
                      <a:pathLst>
                        <a:path w="64643" h="48441" extrusionOk="0">
                          <a:moveTo>
                            <a:pt x="33890" y="0"/>
                          </a:moveTo>
                          <a:cubicBezTo>
                            <a:pt x="31613" y="0"/>
                            <a:pt x="29351" y="310"/>
                            <a:pt x="27159" y="1022"/>
                          </a:cubicBezTo>
                          <a:cubicBezTo>
                            <a:pt x="10340" y="6488"/>
                            <a:pt x="1" y="21070"/>
                            <a:pt x="4069" y="33592"/>
                          </a:cubicBezTo>
                          <a:cubicBezTo>
                            <a:pt x="7091" y="42892"/>
                            <a:pt x="17210" y="48440"/>
                            <a:pt x="29109" y="48440"/>
                          </a:cubicBezTo>
                          <a:cubicBezTo>
                            <a:pt x="33230" y="48440"/>
                            <a:pt x="37566" y="47775"/>
                            <a:pt x="41894" y="46368"/>
                          </a:cubicBezTo>
                          <a:cubicBezTo>
                            <a:pt x="54859" y="42156"/>
                            <a:pt x="61556" y="25084"/>
                            <a:pt x="63944" y="17481"/>
                          </a:cubicBezTo>
                          <a:cubicBezTo>
                            <a:pt x="64643" y="15252"/>
                            <a:pt x="63854" y="12824"/>
                            <a:pt x="61978" y="11431"/>
                          </a:cubicBezTo>
                          <a:cubicBezTo>
                            <a:pt x="56659" y="7487"/>
                            <a:pt x="45090" y="0"/>
                            <a:pt x="3389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7" name="Google Shape;10467;p134"/>
                    <p:cNvSpPr/>
                    <p:nvPr/>
                  </p:nvSpPr>
                  <p:spPr>
                    <a:xfrm>
                      <a:off x="2914108" y="1349849"/>
                      <a:ext cx="287349" cy="215324"/>
                    </a:xfrm>
                    <a:custGeom>
                      <a:avLst/>
                      <a:gdLst/>
                      <a:ahLst/>
                      <a:cxnLst/>
                      <a:rect l="l" t="t" r="r" b="b"/>
                      <a:pathLst>
                        <a:path w="45629" h="34192" extrusionOk="0">
                          <a:moveTo>
                            <a:pt x="23922" y="0"/>
                          </a:moveTo>
                          <a:cubicBezTo>
                            <a:pt x="22315" y="0"/>
                            <a:pt x="20718" y="219"/>
                            <a:pt x="19171" y="721"/>
                          </a:cubicBezTo>
                          <a:cubicBezTo>
                            <a:pt x="7297" y="4578"/>
                            <a:pt x="1" y="14871"/>
                            <a:pt x="2873" y="23711"/>
                          </a:cubicBezTo>
                          <a:cubicBezTo>
                            <a:pt x="5006" y="30275"/>
                            <a:pt x="12149" y="34191"/>
                            <a:pt x="20548" y="34191"/>
                          </a:cubicBezTo>
                          <a:cubicBezTo>
                            <a:pt x="23457" y="34191"/>
                            <a:pt x="26517" y="33722"/>
                            <a:pt x="29571" y="32729"/>
                          </a:cubicBezTo>
                          <a:cubicBezTo>
                            <a:pt x="38723" y="29754"/>
                            <a:pt x="43449" y="17704"/>
                            <a:pt x="45134" y="12339"/>
                          </a:cubicBezTo>
                          <a:cubicBezTo>
                            <a:pt x="45629" y="10764"/>
                            <a:pt x="45072" y="9052"/>
                            <a:pt x="43747" y="8069"/>
                          </a:cubicBezTo>
                          <a:cubicBezTo>
                            <a:pt x="39994" y="5284"/>
                            <a:pt x="31827" y="0"/>
                            <a:pt x="2392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68" name="Google Shape;10468;p134"/>
                  <p:cNvGrpSpPr/>
                  <p:nvPr/>
                </p:nvGrpSpPr>
                <p:grpSpPr>
                  <a:xfrm>
                    <a:off x="2727495" y="1120652"/>
                    <a:ext cx="300271" cy="396358"/>
                    <a:chOff x="2727495" y="1120652"/>
                    <a:chExt cx="300271" cy="396358"/>
                  </a:xfrm>
                </p:grpSpPr>
                <p:sp>
                  <p:nvSpPr>
                    <p:cNvPr id="10469" name="Google Shape;10469;p134"/>
                    <p:cNvSpPr/>
                    <p:nvPr/>
                  </p:nvSpPr>
                  <p:spPr>
                    <a:xfrm>
                      <a:off x="2727495" y="1120652"/>
                      <a:ext cx="300271" cy="396358"/>
                    </a:xfrm>
                    <a:custGeom>
                      <a:avLst/>
                      <a:gdLst/>
                      <a:ahLst/>
                      <a:cxnLst/>
                      <a:rect l="l" t="t" r="r" b="b"/>
                      <a:pathLst>
                        <a:path w="47681" h="62939" extrusionOk="0">
                          <a:moveTo>
                            <a:pt x="23841" y="1"/>
                          </a:moveTo>
                          <a:cubicBezTo>
                            <a:pt x="22726" y="1"/>
                            <a:pt x="21612" y="340"/>
                            <a:pt x="20660" y="1017"/>
                          </a:cubicBezTo>
                          <a:cubicBezTo>
                            <a:pt x="14168" y="5636"/>
                            <a:pt x="0" y="17280"/>
                            <a:pt x="0" y="30914"/>
                          </a:cubicBezTo>
                          <a:cubicBezTo>
                            <a:pt x="0" y="48601"/>
                            <a:pt x="10674" y="62939"/>
                            <a:pt x="23841" y="62939"/>
                          </a:cubicBezTo>
                          <a:cubicBezTo>
                            <a:pt x="37007" y="62939"/>
                            <a:pt x="47681" y="48600"/>
                            <a:pt x="47681" y="30914"/>
                          </a:cubicBezTo>
                          <a:cubicBezTo>
                            <a:pt x="47681" y="17280"/>
                            <a:pt x="33513" y="5636"/>
                            <a:pt x="27022" y="1017"/>
                          </a:cubicBezTo>
                          <a:cubicBezTo>
                            <a:pt x="26069" y="340"/>
                            <a:pt x="24955" y="1"/>
                            <a:pt x="2384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0" name="Google Shape;10470;p134"/>
                    <p:cNvSpPr/>
                    <p:nvPr/>
                  </p:nvSpPr>
                  <p:spPr>
                    <a:xfrm>
                      <a:off x="2771659" y="1178948"/>
                      <a:ext cx="211942" cy="279766"/>
                    </a:xfrm>
                    <a:custGeom>
                      <a:avLst/>
                      <a:gdLst/>
                      <a:ahLst/>
                      <a:cxnLst/>
                      <a:rect l="l" t="t" r="r" b="b"/>
                      <a:pathLst>
                        <a:path w="33655" h="44425" extrusionOk="0">
                          <a:moveTo>
                            <a:pt x="16828" y="0"/>
                          </a:moveTo>
                          <a:cubicBezTo>
                            <a:pt x="16042" y="0"/>
                            <a:pt x="15255" y="240"/>
                            <a:pt x="14583" y="718"/>
                          </a:cubicBezTo>
                          <a:cubicBezTo>
                            <a:pt x="10001" y="3978"/>
                            <a:pt x="1" y="12199"/>
                            <a:pt x="1" y="21821"/>
                          </a:cubicBezTo>
                          <a:cubicBezTo>
                            <a:pt x="1" y="34304"/>
                            <a:pt x="7534" y="44424"/>
                            <a:pt x="16828" y="44424"/>
                          </a:cubicBezTo>
                          <a:cubicBezTo>
                            <a:pt x="26121" y="44424"/>
                            <a:pt x="33654" y="34304"/>
                            <a:pt x="33654" y="21821"/>
                          </a:cubicBezTo>
                          <a:cubicBezTo>
                            <a:pt x="33654" y="12197"/>
                            <a:pt x="23654" y="3978"/>
                            <a:pt x="19072" y="718"/>
                          </a:cubicBezTo>
                          <a:cubicBezTo>
                            <a:pt x="18401" y="240"/>
                            <a:pt x="17615" y="0"/>
                            <a:pt x="16828"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471" name="Google Shape;10471;p134"/>
                <p:cNvGrpSpPr/>
                <p:nvPr/>
              </p:nvGrpSpPr>
              <p:grpSpPr>
                <a:xfrm>
                  <a:off x="2722305" y="1350460"/>
                  <a:ext cx="308357" cy="308344"/>
                  <a:chOff x="2722305" y="1350460"/>
                  <a:chExt cx="308357" cy="308344"/>
                </a:xfrm>
              </p:grpSpPr>
              <p:sp>
                <p:nvSpPr>
                  <p:cNvPr id="10472" name="Google Shape;10472;p134"/>
                  <p:cNvSpPr/>
                  <p:nvPr/>
                </p:nvSpPr>
                <p:spPr>
                  <a:xfrm>
                    <a:off x="2722305" y="1350460"/>
                    <a:ext cx="308357" cy="308344"/>
                  </a:xfrm>
                  <a:custGeom>
                    <a:avLst/>
                    <a:gdLst/>
                    <a:ahLst/>
                    <a:cxnLst/>
                    <a:rect l="l" t="t" r="r" b="b"/>
                    <a:pathLst>
                      <a:path w="48965" h="48963" extrusionOk="0">
                        <a:moveTo>
                          <a:pt x="24483" y="0"/>
                        </a:moveTo>
                        <a:cubicBezTo>
                          <a:pt x="17990" y="0"/>
                          <a:pt x="11762" y="2578"/>
                          <a:pt x="7172" y="7170"/>
                        </a:cubicBezTo>
                        <a:cubicBezTo>
                          <a:pt x="2580" y="11762"/>
                          <a:pt x="0" y="17988"/>
                          <a:pt x="0" y="24481"/>
                        </a:cubicBezTo>
                        <a:cubicBezTo>
                          <a:pt x="0" y="30974"/>
                          <a:pt x="2580" y="37202"/>
                          <a:pt x="7172" y="41792"/>
                        </a:cubicBezTo>
                        <a:cubicBezTo>
                          <a:pt x="11762" y="46384"/>
                          <a:pt x="17990" y="48962"/>
                          <a:pt x="24483" y="48962"/>
                        </a:cubicBezTo>
                        <a:cubicBezTo>
                          <a:pt x="30976" y="48962"/>
                          <a:pt x="37202" y="46384"/>
                          <a:pt x="41794" y="41792"/>
                        </a:cubicBezTo>
                        <a:cubicBezTo>
                          <a:pt x="46386" y="37202"/>
                          <a:pt x="48964" y="30974"/>
                          <a:pt x="48964" y="24481"/>
                        </a:cubicBezTo>
                        <a:cubicBezTo>
                          <a:pt x="48964" y="17988"/>
                          <a:pt x="46386" y="11762"/>
                          <a:pt x="41794" y="7170"/>
                        </a:cubicBezTo>
                        <a:cubicBezTo>
                          <a:pt x="37202" y="2578"/>
                          <a:pt x="30976" y="0"/>
                          <a:pt x="2448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473" name="Google Shape;10473;p134"/>
                  <p:cNvGrpSpPr/>
                  <p:nvPr/>
                </p:nvGrpSpPr>
                <p:grpSpPr>
                  <a:xfrm>
                    <a:off x="2725064" y="1364529"/>
                    <a:ext cx="297954" cy="280182"/>
                    <a:chOff x="2725064" y="1364529"/>
                    <a:chExt cx="297954" cy="280182"/>
                  </a:xfrm>
                </p:grpSpPr>
                <p:sp>
                  <p:nvSpPr>
                    <p:cNvPr id="10474" name="Google Shape;10474;p134"/>
                    <p:cNvSpPr/>
                    <p:nvPr/>
                  </p:nvSpPr>
                  <p:spPr>
                    <a:xfrm>
                      <a:off x="2743100" y="1541306"/>
                      <a:ext cx="133551" cy="103405"/>
                    </a:xfrm>
                    <a:custGeom>
                      <a:avLst/>
                      <a:gdLst/>
                      <a:ahLst/>
                      <a:cxnLst/>
                      <a:rect l="l" t="t" r="r" b="b"/>
                      <a:pathLst>
                        <a:path w="21207" h="16420" extrusionOk="0">
                          <a:moveTo>
                            <a:pt x="3036" y="0"/>
                          </a:moveTo>
                          <a:lnTo>
                            <a:pt x="0" y="986"/>
                          </a:lnTo>
                          <a:cubicBezTo>
                            <a:pt x="722" y="3230"/>
                            <a:pt x="1796" y="5346"/>
                            <a:pt x="3182" y="7254"/>
                          </a:cubicBezTo>
                          <a:cubicBezTo>
                            <a:pt x="7535" y="13245"/>
                            <a:pt x="14318" y="16420"/>
                            <a:pt x="21196" y="16420"/>
                          </a:cubicBezTo>
                          <a:cubicBezTo>
                            <a:pt x="21200" y="16420"/>
                            <a:pt x="21203" y="16420"/>
                            <a:pt x="21207" y="16420"/>
                          </a:cubicBezTo>
                          <a:lnTo>
                            <a:pt x="21207" y="13228"/>
                          </a:lnTo>
                          <a:cubicBezTo>
                            <a:pt x="21203" y="13228"/>
                            <a:pt x="21200" y="13228"/>
                            <a:pt x="21196" y="13228"/>
                          </a:cubicBezTo>
                          <a:cubicBezTo>
                            <a:pt x="15304" y="13228"/>
                            <a:pt x="9492" y="10509"/>
                            <a:pt x="5763" y="5378"/>
                          </a:cubicBezTo>
                          <a:cubicBezTo>
                            <a:pt x="4574" y="3741"/>
                            <a:pt x="3654" y="1926"/>
                            <a:pt x="303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5" name="Google Shape;10475;p134"/>
                    <p:cNvSpPr/>
                    <p:nvPr/>
                  </p:nvSpPr>
                  <p:spPr>
                    <a:xfrm>
                      <a:off x="2946887" y="1391180"/>
                      <a:ext cx="76130" cy="156241"/>
                    </a:xfrm>
                    <a:custGeom>
                      <a:avLst/>
                      <a:gdLst/>
                      <a:ahLst/>
                      <a:cxnLst/>
                      <a:rect l="l" t="t" r="r" b="b"/>
                      <a:pathLst>
                        <a:path w="12089" h="24810" extrusionOk="0">
                          <a:moveTo>
                            <a:pt x="1876" y="0"/>
                          </a:moveTo>
                          <a:lnTo>
                            <a:pt x="0" y="2583"/>
                          </a:lnTo>
                          <a:cubicBezTo>
                            <a:pt x="1626" y="3761"/>
                            <a:pt x="3057" y="5189"/>
                            <a:pt x="4237" y="6815"/>
                          </a:cubicBezTo>
                          <a:cubicBezTo>
                            <a:pt x="7945" y="11917"/>
                            <a:pt x="8749" y="18242"/>
                            <a:pt x="6967" y="23823"/>
                          </a:cubicBezTo>
                          <a:lnTo>
                            <a:pt x="10002" y="24809"/>
                          </a:lnTo>
                          <a:cubicBezTo>
                            <a:pt x="12089" y="18290"/>
                            <a:pt x="11151" y="10899"/>
                            <a:pt x="6820" y="4938"/>
                          </a:cubicBezTo>
                          <a:cubicBezTo>
                            <a:pt x="5442" y="3041"/>
                            <a:pt x="3774" y="1375"/>
                            <a:pt x="187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6" name="Google Shape;10476;p134"/>
                    <p:cNvSpPr/>
                    <p:nvPr/>
                  </p:nvSpPr>
                  <p:spPr>
                    <a:xfrm>
                      <a:off x="2794481" y="1364529"/>
                      <a:ext cx="164226" cy="42924"/>
                    </a:xfrm>
                    <a:custGeom>
                      <a:avLst/>
                      <a:gdLst/>
                      <a:ahLst/>
                      <a:cxnLst/>
                      <a:rect l="l" t="t" r="r" b="b"/>
                      <a:pathLst>
                        <a:path w="26078" h="6816" extrusionOk="0">
                          <a:moveTo>
                            <a:pt x="12998" y="1"/>
                          </a:moveTo>
                          <a:cubicBezTo>
                            <a:pt x="8487" y="1"/>
                            <a:pt x="3935" y="1369"/>
                            <a:pt x="0" y="4210"/>
                          </a:cubicBezTo>
                          <a:lnTo>
                            <a:pt x="1876" y="6793"/>
                          </a:lnTo>
                          <a:cubicBezTo>
                            <a:pt x="5245" y="4363"/>
                            <a:pt x="9141" y="3193"/>
                            <a:pt x="13002" y="3193"/>
                          </a:cubicBezTo>
                          <a:cubicBezTo>
                            <a:pt x="16976" y="3193"/>
                            <a:pt x="20914" y="4433"/>
                            <a:pt x="24201" y="6815"/>
                          </a:cubicBezTo>
                          <a:lnTo>
                            <a:pt x="26077" y="4232"/>
                          </a:lnTo>
                          <a:cubicBezTo>
                            <a:pt x="22239" y="1449"/>
                            <a:pt x="17641" y="1"/>
                            <a:pt x="1299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7" name="Google Shape;10477;p134"/>
                    <p:cNvSpPr/>
                    <p:nvPr/>
                  </p:nvSpPr>
                  <p:spPr>
                    <a:xfrm>
                      <a:off x="2876645" y="1541193"/>
                      <a:ext cx="133243" cy="103518"/>
                    </a:xfrm>
                    <a:custGeom>
                      <a:avLst/>
                      <a:gdLst/>
                      <a:ahLst/>
                      <a:cxnLst/>
                      <a:rect l="l" t="t" r="r" b="b"/>
                      <a:pathLst>
                        <a:path w="21158" h="16438" extrusionOk="0">
                          <a:moveTo>
                            <a:pt x="18123" y="1"/>
                          </a:moveTo>
                          <a:cubicBezTo>
                            <a:pt x="16894" y="3864"/>
                            <a:pt x="14459" y="7233"/>
                            <a:pt x="11175" y="9612"/>
                          </a:cubicBezTo>
                          <a:cubicBezTo>
                            <a:pt x="7931" y="11974"/>
                            <a:pt x="4021" y="13246"/>
                            <a:pt x="8" y="13246"/>
                          </a:cubicBezTo>
                          <a:cubicBezTo>
                            <a:pt x="6" y="13246"/>
                            <a:pt x="3" y="13246"/>
                            <a:pt x="1" y="13246"/>
                          </a:cubicBezTo>
                          <a:lnTo>
                            <a:pt x="1" y="16438"/>
                          </a:lnTo>
                          <a:cubicBezTo>
                            <a:pt x="4532" y="16436"/>
                            <a:pt x="9106" y="15060"/>
                            <a:pt x="13053" y="12192"/>
                          </a:cubicBezTo>
                          <a:cubicBezTo>
                            <a:pt x="17030" y="9301"/>
                            <a:pt x="19767" y="5338"/>
                            <a:pt x="21157" y="988"/>
                          </a:cubicBezTo>
                          <a:lnTo>
                            <a:pt x="18123"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8" name="Google Shape;10478;p134"/>
                    <p:cNvSpPr/>
                    <p:nvPr/>
                  </p:nvSpPr>
                  <p:spPr>
                    <a:xfrm>
                      <a:off x="2725064" y="1391035"/>
                      <a:ext cx="81238" cy="156487"/>
                    </a:xfrm>
                    <a:custGeom>
                      <a:avLst/>
                      <a:gdLst/>
                      <a:ahLst/>
                      <a:cxnLst/>
                      <a:rect l="l" t="t" r="r" b="b"/>
                      <a:pathLst>
                        <a:path w="12900" h="24849" extrusionOk="0">
                          <a:moveTo>
                            <a:pt x="11023" y="1"/>
                          </a:moveTo>
                          <a:cubicBezTo>
                            <a:pt x="11006" y="13"/>
                            <a:pt x="10987" y="26"/>
                            <a:pt x="10967" y="39"/>
                          </a:cubicBezTo>
                          <a:cubicBezTo>
                            <a:pt x="2989" y="5836"/>
                            <a:pt x="1" y="15945"/>
                            <a:pt x="2866" y="24848"/>
                          </a:cubicBezTo>
                          <a:lnTo>
                            <a:pt x="5900" y="23861"/>
                          </a:lnTo>
                          <a:cubicBezTo>
                            <a:pt x="3451" y="16238"/>
                            <a:pt x="6012" y="7585"/>
                            <a:pt x="12845" y="2622"/>
                          </a:cubicBezTo>
                          <a:cubicBezTo>
                            <a:pt x="12862" y="2608"/>
                            <a:pt x="12882" y="2597"/>
                            <a:pt x="12899" y="2584"/>
                          </a:cubicBezTo>
                          <a:lnTo>
                            <a:pt x="11023" y="1"/>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
          <p:nvSpPr>
            <p:cNvPr id="10479" name="Google Shape;10479;p134"/>
            <p:cNvSpPr/>
            <p:nvPr/>
          </p:nvSpPr>
          <p:spPr>
            <a:xfrm>
              <a:off x="2621966" y="1245876"/>
              <a:ext cx="114832" cy="86149"/>
            </a:xfrm>
            <a:custGeom>
              <a:avLst/>
              <a:gdLst/>
              <a:ahLst/>
              <a:cxnLst/>
              <a:rect l="l" t="t" r="r" b="b"/>
              <a:pathLst>
                <a:path w="10285" h="7716" extrusionOk="0">
                  <a:moveTo>
                    <a:pt x="10284" y="1"/>
                  </a:moveTo>
                  <a:lnTo>
                    <a:pt x="7413" y="282"/>
                  </a:lnTo>
                  <a:lnTo>
                    <a:pt x="7949" y="1144"/>
                  </a:lnTo>
                  <a:cubicBezTo>
                    <a:pt x="4966" y="2788"/>
                    <a:pt x="2280" y="4920"/>
                    <a:pt x="0" y="7451"/>
                  </a:cubicBezTo>
                  <a:lnTo>
                    <a:pt x="294" y="7716"/>
                  </a:lnTo>
                  <a:cubicBezTo>
                    <a:pt x="2547" y="5212"/>
                    <a:pt x="5206" y="3102"/>
                    <a:pt x="8156" y="1479"/>
                  </a:cubicBezTo>
                  <a:lnTo>
                    <a:pt x="8760" y="245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0" name="Google Shape;10480;p134"/>
            <p:cNvSpPr/>
            <p:nvPr/>
          </p:nvSpPr>
          <p:spPr>
            <a:xfrm>
              <a:off x="2517909" y="1600456"/>
              <a:ext cx="54396" cy="134951"/>
            </a:xfrm>
            <a:custGeom>
              <a:avLst/>
              <a:gdLst/>
              <a:ahLst/>
              <a:cxnLst/>
              <a:rect l="l" t="t" r="r" b="b"/>
              <a:pathLst>
                <a:path w="4872" h="12087" extrusionOk="0">
                  <a:moveTo>
                    <a:pt x="4871" y="11889"/>
                  </a:moveTo>
                  <a:cubicBezTo>
                    <a:pt x="3186" y="8971"/>
                    <a:pt x="2004" y="5793"/>
                    <a:pt x="1370" y="2482"/>
                  </a:cubicBezTo>
                  <a:lnTo>
                    <a:pt x="2481" y="2209"/>
                  </a:lnTo>
                  <a:lnTo>
                    <a:pt x="620" y="0"/>
                  </a:lnTo>
                  <a:lnTo>
                    <a:pt x="1" y="2820"/>
                  </a:lnTo>
                  <a:lnTo>
                    <a:pt x="987" y="2578"/>
                  </a:lnTo>
                  <a:cubicBezTo>
                    <a:pt x="1629" y="5923"/>
                    <a:pt x="2827" y="9136"/>
                    <a:pt x="4530" y="12087"/>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1" name="Google Shape;10481;p134"/>
            <p:cNvSpPr/>
            <p:nvPr/>
          </p:nvSpPr>
          <p:spPr>
            <a:xfrm>
              <a:off x="3174265" y="1614044"/>
              <a:ext cx="46346" cy="135275"/>
            </a:xfrm>
            <a:custGeom>
              <a:avLst/>
              <a:gdLst/>
              <a:ahLst/>
              <a:cxnLst/>
              <a:rect l="l" t="t" r="r" b="b"/>
              <a:pathLst>
                <a:path w="4151" h="12116" extrusionOk="0">
                  <a:moveTo>
                    <a:pt x="4150" y="41"/>
                  </a:moveTo>
                  <a:lnTo>
                    <a:pt x="3759" y="0"/>
                  </a:lnTo>
                  <a:cubicBezTo>
                    <a:pt x="3405" y="3350"/>
                    <a:pt x="2494" y="6618"/>
                    <a:pt x="1059" y="9668"/>
                  </a:cubicBezTo>
                  <a:lnTo>
                    <a:pt x="0" y="9237"/>
                  </a:lnTo>
                  <a:lnTo>
                    <a:pt x="208" y="12116"/>
                  </a:lnTo>
                  <a:lnTo>
                    <a:pt x="2367" y="10200"/>
                  </a:lnTo>
                  <a:lnTo>
                    <a:pt x="1426" y="9817"/>
                  </a:lnTo>
                  <a:cubicBezTo>
                    <a:pt x="2873" y="6733"/>
                    <a:pt x="3793" y="3429"/>
                    <a:pt x="4150" y="4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2" name="Google Shape;10482;p134"/>
            <p:cNvSpPr/>
            <p:nvPr/>
          </p:nvSpPr>
          <p:spPr>
            <a:xfrm>
              <a:off x="3023194" y="1254350"/>
              <a:ext cx="116417" cy="83525"/>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3" name="Google Shape;10483;p134"/>
            <p:cNvSpPr/>
            <p:nvPr/>
          </p:nvSpPr>
          <p:spPr>
            <a:xfrm rot="8660313">
              <a:off x="2818264" y="1861446"/>
              <a:ext cx="116433" cy="83536"/>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84" name="Google Shape;10484;p134"/>
          <p:cNvGrpSpPr/>
          <p:nvPr/>
        </p:nvGrpSpPr>
        <p:grpSpPr>
          <a:xfrm>
            <a:off x="3909136" y="2727412"/>
            <a:ext cx="1569144" cy="591015"/>
            <a:chOff x="3820100" y="3023049"/>
            <a:chExt cx="1303926" cy="491162"/>
          </a:xfrm>
        </p:grpSpPr>
        <p:grpSp>
          <p:nvGrpSpPr>
            <p:cNvPr id="10485" name="Google Shape;10485;p134"/>
            <p:cNvGrpSpPr/>
            <p:nvPr/>
          </p:nvGrpSpPr>
          <p:grpSpPr>
            <a:xfrm>
              <a:off x="3820100" y="3023072"/>
              <a:ext cx="1303926" cy="491139"/>
              <a:chOff x="3820100" y="3023072"/>
              <a:chExt cx="1303926" cy="491139"/>
            </a:xfrm>
          </p:grpSpPr>
          <p:sp>
            <p:nvSpPr>
              <p:cNvPr id="10486" name="Google Shape;10486;p134"/>
              <p:cNvSpPr/>
              <p:nvPr/>
            </p:nvSpPr>
            <p:spPr>
              <a:xfrm>
                <a:off x="3820100" y="3023072"/>
                <a:ext cx="505424" cy="491139"/>
              </a:xfrm>
              <a:custGeom>
                <a:avLst/>
                <a:gdLst/>
                <a:ahLst/>
                <a:cxnLst/>
                <a:rect l="l" t="t" r="r" b="b"/>
                <a:pathLst>
                  <a:path w="45218" h="43940" extrusionOk="0">
                    <a:moveTo>
                      <a:pt x="0" y="0"/>
                    </a:moveTo>
                    <a:cubicBezTo>
                      <a:pt x="0" y="24200"/>
                      <a:pt x="19796" y="43939"/>
                      <a:pt x="44111" y="43939"/>
                    </a:cubicBezTo>
                    <a:lnTo>
                      <a:pt x="45218" y="43939"/>
                    </a:lnTo>
                    <a:lnTo>
                      <a:pt x="45218" y="34795"/>
                    </a:lnTo>
                    <a:lnTo>
                      <a:pt x="44111" y="34795"/>
                    </a:lnTo>
                    <a:cubicBezTo>
                      <a:pt x="24972" y="34795"/>
                      <a:pt x="9345" y="19439"/>
                      <a:pt x="9103" y="450"/>
                    </a:cubicBezTo>
                    <a:cubicBezTo>
                      <a:pt x="9103" y="301"/>
                      <a:pt x="9100" y="150"/>
                      <a:pt x="910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7" name="Google Shape;10487;p134"/>
              <p:cNvSpPr/>
              <p:nvPr/>
            </p:nvSpPr>
            <p:spPr>
              <a:xfrm>
                <a:off x="4323828" y="3411976"/>
                <a:ext cx="800197" cy="102229"/>
              </a:xfrm>
              <a:custGeom>
                <a:avLst/>
                <a:gdLst/>
                <a:ahLst/>
                <a:cxnLst/>
                <a:rect l="l" t="t" r="r" b="b"/>
                <a:pathLst>
                  <a:path w="71590" h="9146" extrusionOk="0">
                    <a:moveTo>
                      <a:pt x="1" y="1"/>
                    </a:moveTo>
                    <a:lnTo>
                      <a:pt x="1" y="9145"/>
                    </a:lnTo>
                    <a:lnTo>
                      <a:pt x="71589" y="9145"/>
                    </a:lnTo>
                    <a:lnTo>
                      <a:pt x="71589"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88" name="Google Shape;10488;p134"/>
            <p:cNvGrpSpPr/>
            <p:nvPr/>
          </p:nvGrpSpPr>
          <p:grpSpPr>
            <a:xfrm>
              <a:off x="4132439" y="3023645"/>
              <a:ext cx="393633" cy="177096"/>
              <a:chOff x="4132439" y="3023645"/>
              <a:chExt cx="393633" cy="177096"/>
            </a:xfrm>
          </p:grpSpPr>
          <p:sp>
            <p:nvSpPr>
              <p:cNvPr id="10489" name="Google Shape;10489;p134"/>
              <p:cNvSpPr/>
              <p:nvPr/>
            </p:nvSpPr>
            <p:spPr>
              <a:xfrm>
                <a:off x="4132439" y="3023645"/>
                <a:ext cx="190085" cy="177096"/>
              </a:xfrm>
              <a:custGeom>
                <a:avLst/>
                <a:gdLst/>
                <a:ahLst/>
                <a:cxnLst/>
                <a:rect l="l" t="t" r="r" b="b"/>
                <a:pathLst>
                  <a:path w="17006" h="15844" extrusionOk="0">
                    <a:moveTo>
                      <a:pt x="0" y="1"/>
                    </a:moveTo>
                    <a:cubicBezTo>
                      <a:pt x="0" y="5035"/>
                      <a:pt x="2405" y="9521"/>
                      <a:pt x="6124" y="12423"/>
                    </a:cubicBezTo>
                    <a:cubicBezTo>
                      <a:pt x="8932" y="14639"/>
                      <a:pt x="12404" y="15844"/>
                      <a:pt x="15981" y="15844"/>
                    </a:cubicBezTo>
                    <a:lnTo>
                      <a:pt x="17005" y="15844"/>
                    </a:lnTo>
                    <a:lnTo>
                      <a:pt x="17005" y="6962"/>
                    </a:lnTo>
                    <a:lnTo>
                      <a:pt x="15905" y="6962"/>
                    </a:lnTo>
                    <a:cubicBezTo>
                      <a:pt x="12043" y="6962"/>
                      <a:pt x="8822" y="3862"/>
                      <a:pt x="8822"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0" name="Google Shape;10490;p134"/>
              <p:cNvSpPr/>
              <p:nvPr/>
            </p:nvSpPr>
            <p:spPr>
              <a:xfrm>
                <a:off x="4318649" y="3101461"/>
                <a:ext cx="207423" cy="99267"/>
              </a:xfrm>
              <a:custGeom>
                <a:avLst/>
                <a:gdLst/>
                <a:ahLst/>
                <a:cxnLst/>
                <a:rect l="l" t="t" r="r" b="b"/>
                <a:pathLst>
                  <a:path w="18211" h="8881" extrusionOk="0">
                    <a:moveTo>
                      <a:pt x="0" y="0"/>
                    </a:moveTo>
                    <a:lnTo>
                      <a:pt x="0" y="8880"/>
                    </a:lnTo>
                    <a:lnTo>
                      <a:pt x="18210" y="8880"/>
                    </a:lnTo>
                    <a:lnTo>
                      <a:pt x="1821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91" name="Google Shape;10491;p134"/>
            <p:cNvGrpSpPr/>
            <p:nvPr/>
          </p:nvGrpSpPr>
          <p:grpSpPr>
            <a:xfrm>
              <a:off x="3921811" y="3023049"/>
              <a:ext cx="1002397" cy="388943"/>
              <a:chOff x="3921811" y="3023049"/>
              <a:chExt cx="1002397" cy="388943"/>
            </a:xfrm>
          </p:grpSpPr>
          <p:sp>
            <p:nvSpPr>
              <p:cNvPr id="10492" name="Google Shape;10492;p134"/>
              <p:cNvSpPr/>
              <p:nvPr/>
            </p:nvSpPr>
            <p:spPr>
              <a:xfrm>
                <a:off x="3921811" y="3023049"/>
                <a:ext cx="403709" cy="388943"/>
              </a:xfrm>
              <a:custGeom>
                <a:avLst/>
                <a:gdLst/>
                <a:ahLst/>
                <a:cxnLst/>
                <a:rect l="l" t="t" r="r" b="b"/>
                <a:pathLst>
                  <a:path w="36118" h="34797" extrusionOk="0">
                    <a:moveTo>
                      <a:pt x="0" y="1"/>
                    </a:moveTo>
                    <a:cubicBezTo>
                      <a:pt x="0" y="152"/>
                      <a:pt x="3" y="301"/>
                      <a:pt x="3" y="452"/>
                    </a:cubicBezTo>
                    <a:cubicBezTo>
                      <a:pt x="245" y="19441"/>
                      <a:pt x="15879" y="34797"/>
                      <a:pt x="35018" y="34797"/>
                    </a:cubicBezTo>
                    <a:lnTo>
                      <a:pt x="36118" y="34797"/>
                    </a:lnTo>
                    <a:lnTo>
                      <a:pt x="36118" y="25652"/>
                    </a:lnTo>
                    <a:lnTo>
                      <a:pt x="34843" y="25652"/>
                    </a:lnTo>
                    <a:lnTo>
                      <a:pt x="34798" y="25632"/>
                    </a:lnTo>
                    <a:cubicBezTo>
                      <a:pt x="20649" y="25575"/>
                      <a:pt x="9181" y="14193"/>
                      <a:pt x="9115" y="123"/>
                    </a:cubicBezTo>
                    <a:cubicBezTo>
                      <a:pt x="9115" y="81"/>
                      <a:pt x="9108" y="42"/>
                      <a:pt x="910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3" name="Google Shape;10493;p134"/>
              <p:cNvSpPr/>
              <p:nvPr/>
            </p:nvSpPr>
            <p:spPr>
              <a:xfrm>
                <a:off x="4322109" y="3309770"/>
                <a:ext cx="602098" cy="102218"/>
              </a:xfrm>
              <a:custGeom>
                <a:avLst/>
                <a:gdLst/>
                <a:ahLst/>
                <a:cxnLst/>
                <a:rect l="l" t="t" r="r" b="b"/>
                <a:pathLst>
                  <a:path w="53867" h="9145" extrusionOk="0">
                    <a:moveTo>
                      <a:pt x="1" y="0"/>
                    </a:moveTo>
                    <a:lnTo>
                      <a:pt x="1" y="9145"/>
                    </a:lnTo>
                    <a:lnTo>
                      <a:pt x="53867" y="9145"/>
                    </a:lnTo>
                    <a:lnTo>
                      <a:pt x="53867"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94" name="Google Shape;10494;p134"/>
            <p:cNvGrpSpPr/>
            <p:nvPr/>
          </p:nvGrpSpPr>
          <p:grpSpPr>
            <a:xfrm>
              <a:off x="4023645" y="3023049"/>
              <a:ext cx="683032" cy="286722"/>
              <a:chOff x="4023645" y="3023049"/>
              <a:chExt cx="683032" cy="286722"/>
            </a:xfrm>
          </p:grpSpPr>
          <p:sp>
            <p:nvSpPr>
              <p:cNvPr id="10495" name="Google Shape;10495;p134"/>
              <p:cNvSpPr/>
              <p:nvPr/>
            </p:nvSpPr>
            <p:spPr>
              <a:xfrm>
                <a:off x="4023645" y="3023049"/>
                <a:ext cx="300664" cy="286524"/>
              </a:xfrm>
              <a:custGeom>
                <a:avLst/>
                <a:gdLst/>
                <a:ahLst/>
                <a:cxnLst/>
                <a:rect l="l" t="t" r="r" b="b"/>
                <a:pathLst>
                  <a:path w="26899" h="25634" extrusionOk="0">
                    <a:moveTo>
                      <a:pt x="1" y="1"/>
                    </a:moveTo>
                    <a:cubicBezTo>
                      <a:pt x="1" y="42"/>
                      <a:pt x="4" y="81"/>
                      <a:pt x="4" y="121"/>
                    </a:cubicBezTo>
                    <a:cubicBezTo>
                      <a:pt x="70" y="14193"/>
                      <a:pt x="11538" y="25575"/>
                      <a:pt x="25687" y="25630"/>
                    </a:cubicBezTo>
                    <a:cubicBezTo>
                      <a:pt x="25723" y="25630"/>
                      <a:pt x="25757" y="25634"/>
                      <a:pt x="25792" y="25634"/>
                    </a:cubicBezTo>
                    <a:lnTo>
                      <a:pt x="26899" y="25634"/>
                    </a:lnTo>
                    <a:lnTo>
                      <a:pt x="26899" y="15842"/>
                    </a:lnTo>
                    <a:lnTo>
                      <a:pt x="25768" y="15842"/>
                    </a:lnTo>
                    <a:cubicBezTo>
                      <a:pt x="22191" y="15842"/>
                      <a:pt x="18719" y="14637"/>
                      <a:pt x="15911" y="12423"/>
                    </a:cubicBezTo>
                    <a:cubicBezTo>
                      <a:pt x="12192" y="9521"/>
                      <a:pt x="9787" y="5035"/>
                      <a:pt x="978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6" name="Google Shape;10496;p134"/>
              <p:cNvSpPr/>
              <p:nvPr/>
            </p:nvSpPr>
            <p:spPr>
              <a:xfrm>
                <a:off x="4314850" y="3200125"/>
                <a:ext cx="391827" cy="109646"/>
              </a:xfrm>
              <a:custGeom>
                <a:avLst/>
                <a:gdLst/>
                <a:ahLst/>
                <a:cxnLst/>
                <a:rect l="l" t="t" r="r" b="b"/>
                <a:pathLst>
                  <a:path w="35055" h="9792" extrusionOk="0">
                    <a:moveTo>
                      <a:pt x="1" y="0"/>
                    </a:moveTo>
                    <a:lnTo>
                      <a:pt x="1" y="88"/>
                    </a:lnTo>
                    <a:lnTo>
                      <a:pt x="1" y="9792"/>
                    </a:lnTo>
                    <a:lnTo>
                      <a:pt x="35054" y="9792"/>
                    </a:lnTo>
                    <a:lnTo>
                      <a:pt x="3505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497" name="Google Shape;10497;p134"/>
          <p:cNvGrpSpPr/>
          <p:nvPr/>
        </p:nvGrpSpPr>
        <p:grpSpPr>
          <a:xfrm>
            <a:off x="1541258" y="1854257"/>
            <a:ext cx="713522" cy="688025"/>
            <a:chOff x="1706078" y="2092648"/>
            <a:chExt cx="660913" cy="637296"/>
          </a:xfrm>
        </p:grpSpPr>
        <p:sp>
          <p:nvSpPr>
            <p:cNvPr id="10498" name="Google Shape;10498;p134"/>
            <p:cNvSpPr/>
            <p:nvPr/>
          </p:nvSpPr>
          <p:spPr>
            <a:xfrm>
              <a:off x="1745332" y="2158066"/>
              <a:ext cx="571867" cy="571878"/>
            </a:xfrm>
            <a:custGeom>
              <a:avLst/>
              <a:gdLst/>
              <a:ahLst/>
              <a:cxnLst/>
              <a:rect l="l" t="t" r="r" b="b"/>
              <a:pathLst>
                <a:path w="107747" h="107749" extrusionOk="0">
                  <a:moveTo>
                    <a:pt x="53874" y="11565"/>
                  </a:moveTo>
                  <a:cubicBezTo>
                    <a:pt x="77238" y="11565"/>
                    <a:pt x="96182" y="30509"/>
                    <a:pt x="96182" y="53873"/>
                  </a:cubicBezTo>
                  <a:cubicBezTo>
                    <a:pt x="96182" y="77240"/>
                    <a:pt x="77240" y="96182"/>
                    <a:pt x="53874" y="96182"/>
                  </a:cubicBezTo>
                  <a:cubicBezTo>
                    <a:pt x="30507" y="96182"/>
                    <a:pt x="11565" y="77240"/>
                    <a:pt x="11565" y="53873"/>
                  </a:cubicBezTo>
                  <a:cubicBezTo>
                    <a:pt x="11565" y="30509"/>
                    <a:pt x="30507" y="11565"/>
                    <a:pt x="53874" y="11565"/>
                  </a:cubicBezTo>
                  <a:close/>
                  <a:moveTo>
                    <a:pt x="53874" y="1"/>
                  </a:moveTo>
                  <a:cubicBezTo>
                    <a:pt x="24120" y="1"/>
                    <a:pt x="1" y="24120"/>
                    <a:pt x="1" y="53873"/>
                  </a:cubicBezTo>
                  <a:cubicBezTo>
                    <a:pt x="1" y="83626"/>
                    <a:pt x="24120" y="107748"/>
                    <a:pt x="53874" y="107748"/>
                  </a:cubicBezTo>
                  <a:cubicBezTo>
                    <a:pt x="83625" y="107748"/>
                    <a:pt x="107746" y="83626"/>
                    <a:pt x="107746" y="53873"/>
                  </a:cubicBezTo>
                  <a:cubicBezTo>
                    <a:pt x="107746" y="24120"/>
                    <a:pt x="83627" y="1"/>
                    <a:pt x="5387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499" name="Google Shape;10499;p134"/>
            <p:cNvGrpSpPr/>
            <p:nvPr/>
          </p:nvGrpSpPr>
          <p:grpSpPr>
            <a:xfrm>
              <a:off x="1706078" y="2092648"/>
              <a:ext cx="660913" cy="575241"/>
              <a:chOff x="1706078" y="2092648"/>
              <a:chExt cx="660913" cy="575241"/>
            </a:xfrm>
          </p:grpSpPr>
          <p:sp>
            <p:nvSpPr>
              <p:cNvPr id="10500" name="Google Shape;10500;p134"/>
              <p:cNvSpPr/>
              <p:nvPr/>
            </p:nvSpPr>
            <p:spPr>
              <a:xfrm>
                <a:off x="1938891" y="2092648"/>
                <a:ext cx="192041" cy="353676"/>
              </a:xfrm>
              <a:custGeom>
                <a:avLst/>
                <a:gdLst/>
                <a:ahLst/>
                <a:cxnLst/>
                <a:rect l="l" t="t" r="r" b="b"/>
                <a:pathLst>
                  <a:path w="36183" h="66637" extrusionOk="0">
                    <a:moveTo>
                      <a:pt x="18094" y="1"/>
                    </a:moveTo>
                    <a:cubicBezTo>
                      <a:pt x="8801" y="1"/>
                      <a:pt x="1202" y="7552"/>
                      <a:pt x="1202" y="16877"/>
                    </a:cubicBezTo>
                    <a:cubicBezTo>
                      <a:pt x="1202" y="23723"/>
                      <a:pt x="5288" y="29491"/>
                      <a:pt x="11057" y="32260"/>
                    </a:cubicBezTo>
                    <a:cubicBezTo>
                      <a:pt x="13944" y="33580"/>
                      <a:pt x="15864" y="36464"/>
                      <a:pt x="15864" y="39714"/>
                    </a:cubicBezTo>
                    <a:cubicBezTo>
                      <a:pt x="15864" y="42954"/>
                      <a:pt x="13829" y="45963"/>
                      <a:pt x="10817" y="47040"/>
                    </a:cubicBezTo>
                    <a:cubicBezTo>
                      <a:pt x="6250" y="48723"/>
                      <a:pt x="2404" y="51972"/>
                      <a:pt x="1" y="56176"/>
                    </a:cubicBezTo>
                    <a:lnTo>
                      <a:pt x="18155" y="66637"/>
                    </a:lnTo>
                    <a:lnTo>
                      <a:pt x="36182" y="56176"/>
                    </a:lnTo>
                    <a:cubicBezTo>
                      <a:pt x="33779" y="51975"/>
                      <a:pt x="29930" y="48725"/>
                      <a:pt x="25479" y="47040"/>
                    </a:cubicBezTo>
                    <a:cubicBezTo>
                      <a:pt x="22352" y="45966"/>
                      <a:pt x="20316" y="42957"/>
                      <a:pt x="20316" y="39714"/>
                    </a:cubicBezTo>
                    <a:lnTo>
                      <a:pt x="20316" y="39474"/>
                    </a:lnTo>
                    <a:cubicBezTo>
                      <a:pt x="20316" y="36349"/>
                      <a:pt x="22239" y="33578"/>
                      <a:pt x="24998" y="32260"/>
                    </a:cubicBezTo>
                    <a:cubicBezTo>
                      <a:pt x="31250" y="29491"/>
                      <a:pt x="35461" y="22999"/>
                      <a:pt x="34980" y="15676"/>
                    </a:cubicBezTo>
                    <a:cubicBezTo>
                      <a:pt x="34375" y="7376"/>
                      <a:pt x="27644" y="646"/>
                      <a:pt x="19357" y="47"/>
                    </a:cubicBezTo>
                    <a:cubicBezTo>
                      <a:pt x="18933" y="18"/>
                      <a:pt x="18513" y="1"/>
                      <a:pt x="180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1" name="Google Shape;10501;p134"/>
              <p:cNvSpPr/>
              <p:nvPr/>
            </p:nvSpPr>
            <p:spPr>
              <a:xfrm>
                <a:off x="1706078" y="2390779"/>
                <a:ext cx="329208" cy="277004"/>
              </a:xfrm>
              <a:custGeom>
                <a:avLst/>
                <a:gdLst/>
                <a:ahLst/>
                <a:cxnLst/>
                <a:rect l="l" t="t" r="r" b="b"/>
                <a:pathLst>
                  <a:path w="62027" h="52191" extrusionOk="0">
                    <a:moveTo>
                      <a:pt x="43872" y="1"/>
                    </a:moveTo>
                    <a:cubicBezTo>
                      <a:pt x="41468" y="4212"/>
                      <a:pt x="40629" y="9019"/>
                      <a:pt x="41353" y="13829"/>
                    </a:cubicBezTo>
                    <a:cubicBezTo>
                      <a:pt x="41946" y="17069"/>
                      <a:pt x="40389" y="20321"/>
                      <a:pt x="37504" y="21878"/>
                    </a:cubicBezTo>
                    <a:lnTo>
                      <a:pt x="37379" y="22004"/>
                    </a:lnTo>
                    <a:cubicBezTo>
                      <a:pt x="36131" y="22712"/>
                      <a:pt x="34723" y="23085"/>
                      <a:pt x="33288" y="23090"/>
                    </a:cubicBezTo>
                    <a:cubicBezTo>
                      <a:pt x="31652" y="23095"/>
                      <a:pt x="30056" y="22587"/>
                      <a:pt x="28724" y="21638"/>
                    </a:cubicBezTo>
                    <a:cubicBezTo>
                      <a:pt x="25815" y="19553"/>
                      <a:pt x="22344" y="18435"/>
                      <a:pt x="18815" y="18435"/>
                    </a:cubicBezTo>
                    <a:cubicBezTo>
                      <a:pt x="15632" y="18435"/>
                      <a:pt x="12399" y="19345"/>
                      <a:pt x="9490" y="21282"/>
                    </a:cubicBezTo>
                    <a:cubicBezTo>
                      <a:pt x="2520" y="25965"/>
                      <a:pt x="1" y="35101"/>
                      <a:pt x="3721" y="42677"/>
                    </a:cubicBezTo>
                    <a:cubicBezTo>
                      <a:pt x="6677" y="48755"/>
                      <a:pt x="12664" y="52191"/>
                      <a:pt x="18840" y="52191"/>
                    </a:cubicBezTo>
                    <a:cubicBezTo>
                      <a:pt x="21707" y="52191"/>
                      <a:pt x="24613" y="51450"/>
                      <a:pt x="27282" y="49890"/>
                    </a:cubicBezTo>
                    <a:cubicBezTo>
                      <a:pt x="33291" y="46525"/>
                      <a:pt x="36303" y="40151"/>
                      <a:pt x="35694" y="33659"/>
                    </a:cubicBezTo>
                    <a:cubicBezTo>
                      <a:pt x="35456" y="30534"/>
                      <a:pt x="37024" y="27407"/>
                      <a:pt x="39783" y="25852"/>
                    </a:cubicBezTo>
                    <a:cubicBezTo>
                      <a:pt x="41044" y="25114"/>
                      <a:pt x="42424" y="24748"/>
                      <a:pt x="43786" y="24748"/>
                    </a:cubicBezTo>
                    <a:cubicBezTo>
                      <a:pt x="45537" y="24748"/>
                      <a:pt x="47261" y="25356"/>
                      <a:pt x="48676" y="26573"/>
                    </a:cubicBezTo>
                    <a:cubicBezTo>
                      <a:pt x="52525" y="29572"/>
                      <a:pt x="57216" y="31255"/>
                      <a:pt x="62026" y="31255"/>
                    </a:cubicBezTo>
                    <a:lnTo>
                      <a:pt x="62026" y="1046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2" name="Google Shape;10502;p134"/>
              <p:cNvSpPr/>
              <p:nvPr/>
            </p:nvSpPr>
            <p:spPr>
              <a:xfrm>
                <a:off x="2035235" y="2390779"/>
                <a:ext cx="331756" cy="277110"/>
              </a:xfrm>
              <a:custGeom>
                <a:avLst/>
                <a:gdLst/>
                <a:ahLst/>
                <a:cxnLst/>
                <a:rect l="l" t="t" r="r" b="b"/>
                <a:pathLst>
                  <a:path w="62507" h="52211" extrusionOk="0">
                    <a:moveTo>
                      <a:pt x="18030" y="1"/>
                    </a:moveTo>
                    <a:lnTo>
                      <a:pt x="0" y="10461"/>
                    </a:lnTo>
                    <a:lnTo>
                      <a:pt x="0" y="31253"/>
                    </a:lnTo>
                    <a:cubicBezTo>
                      <a:pt x="4807" y="31253"/>
                      <a:pt x="9489" y="29570"/>
                      <a:pt x="13222" y="26570"/>
                    </a:cubicBezTo>
                    <a:cubicBezTo>
                      <a:pt x="15722" y="24434"/>
                      <a:pt x="19307" y="24145"/>
                      <a:pt x="22118" y="25849"/>
                    </a:cubicBezTo>
                    <a:lnTo>
                      <a:pt x="22359" y="25965"/>
                    </a:lnTo>
                    <a:cubicBezTo>
                      <a:pt x="25003" y="27532"/>
                      <a:pt x="26560" y="30534"/>
                      <a:pt x="26204" y="33659"/>
                    </a:cubicBezTo>
                    <a:cubicBezTo>
                      <a:pt x="25599" y="40389"/>
                      <a:pt x="28964" y="47244"/>
                      <a:pt x="35578" y="50486"/>
                    </a:cubicBezTo>
                    <a:cubicBezTo>
                      <a:pt x="37877" y="51619"/>
                      <a:pt x="40405" y="52210"/>
                      <a:pt x="42968" y="52208"/>
                    </a:cubicBezTo>
                    <a:cubicBezTo>
                      <a:pt x="48435" y="52208"/>
                      <a:pt x="53755" y="49544"/>
                      <a:pt x="56978" y="44840"/>
                    </a:cubicBezTo>
                    <a:cubicBezTo>
                      <a:pt x="62506" y="36540"/>
                      <a:pt x="59862" y="25484"/>
                      <a:pt x="51447" y="20674"/>
                    </a:cubicBezTo>
                    <a:cubicBezTo>
                      <a:pt x="48774" y="19149"/>
                      <a:pt x="45855" y="18413"/>
                      <a:pt x="42983" y="18413"/>
                    </a:cubicBezTo>
                    <a:cubicBezTo>
                      <a:pt x="39520" y="18413"/>
                      <a:pt x="36121" y="19482"/>
                      <a:pt x="33290" y="21523"/>
                    </a:cubicBezTo>
                    <a:cubicBezTo>
                      <a:pt x="30671" y="23429"/>
                      <a:pt x="27161" y="23571"/>
                      <a:pt x="24397" y="21878"/>
                    </a:cubicBezTo>
                    <a:cubicBezTo>
                      <a:pt x="21510" y="20321"/>
                      <a:pt x="19955" y="17069"/>
                      <a:pt x="20549" y="13829"/>
                    </a:cubicBezTo>
                    <a:cubicBezTo>
                      <a:pt x="21272" y="9019"/>
                      <a:pt x="20433" y="4212"/>
                      <a:pt x="1803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503" name="Google Shape;10503;p134"/>
          <p:cNvGrpSpPr/>
          <p:nvPr/>
        </p:nvGrpSpPr>
        <p:grpSpPr>
          <a:xfrm>
            <a:off x="6303117" y="971806"/>
            <a:ext cx="1317459" cy="684168"/>
            <a:chOff x="238125" y="999450"/>
            <a:chExt cx="7140700" cy="3708225"/>
          </a:xfrm>
        </p:grpSpPr>
        <p:sp>
          <p:nvSpPr>
            <p:cNvPr id="10504" name="Google Shape;10504;p134"/>
            <p:cNvSpPr/>
            <p:nvPr/>
          </p:nvSpPr>
          <p:spPr>
            <a:xfrm>
              <a:off x="2171975" y="3872925"/>
              <a:ext cx="7900" cy="25"/>
            </a:xfrm>
            <a:custGeom>
              <a:avLst/>
              <a:gdLst/>
              <a:ahLst/>
              <a:cxnLst/>
              <a:rect l="l" t="t" r="r" b="b"/>
              <a:pathLst>
                <a:path w="316" h="1" extrusionOk="0">
                  <a:moveTo>
                    <a:pt x="316" y="0"/>
                  </a:moveTo>
                  <a:lnTo>
                    <a:pt x="1"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5" name="Google Shape;10505;p134"/>
            <p:cNvSpPr/>
            <p:nvPr/>
          </p:nvSpPr>
          <p:spPr>
            <a:xfrm>
              <a:off x="2180300" y="999450"/>
              <a:ext cx="3256350" cy="3708225"/>
            </a:xfrm>
            <a:custGeom>
              <a:avLst/>
              <a:gdLst/>
              <a:ahLst/>
              <a:cxnLst/>
              <a:rect l="l" t="t" r="r" b="b"/>
              <a:pathLst>
                <a:path w="130254" h="148329" extrusionOk="0">
                  <a:moveTo>
                    <a:pt x="130254" y="0"/>
                  </a:moveTo>
                  <a:cubicBezTo>
                    <a:pt x="90641" y="0"/>
                    <a:pt x="69506" y="34788"/>
                    <a:pt x="50871" y="65485"/>
                  </a:cubicBezTo>
                  <a:cubicBezTo>
                    <a:pt x="32725" y="95360"/>
                    <a:pt x="19404" y="114939"/>
                    <a:pt x="0" y="114939"/>
                  </a:cubicBezTo>
                  <a:cubicBezTo>
                    <a:pt x="9213" y="114939"/>
                    <a:pt x="16695" y="122421"/>
                    <a:pt x="16695" y="131634"/>
                  </a:cubicBezTo>
                  <a:cubicBezTo>
                    <a:pt x="16695" y="140846"/>
                    <a:pt x="9213" y="148328"/>
                    <a:pt x="0" y="148328"/>
                  </a:cubicBezTo>
                  <a:cubicBezTo>
                    <a:pt x="39630" y="148328"/>
                    <a:pt x="60765" y="113541"/>
                    <a:pt x="79400" y="82844"/>
                  </a:cubicBezTo>
                  <a:cubicBezTo>
                    <a:pt x="97528" y="52951"/>
                    <a:pt x="110867" y="33372"/>
                    <a:pt x="130254" y="33372"/>
                  </a:cubicBezTo>
                  <a:cubicBezTo>
                    <a:pt x="121041" y="33075"/>
                    <a:pt x="113804" y="25383"/>
                    <a:pt x="114083" y="16170"/>
                  </a:cubicBezTo>
                  <a:cubicBezTo>
                    <a:pt x="114346" y="7360"/>
                    <a:pt x="121425" y="280"/>
                    <a:pt x="13025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6" name="Google Shape;10506;p134"/>
            <p:cNvSpPr/>
            <p:nvPr/>
          </p:nvSpPr>
          <p:spPr>
            <a:xfrm>
              <a:off x="238125" y="2853750"/>
              <a:ext cx="2358675" cy="1853475"/>
            </a:xfrm>
            <a:custGeom>
              <a:avLst/>
              <a:gdLst/>
              <a:ahLst/>
              <a:cxnLst/>
              <a:rect l="l" t="t" r="r" b="b"/>
              <a:pathLst>
                <a:path w="94347" h="74139" extrusionOk="0">
                  <a:moveTo>
                    <a:pt x="33354" y="1"/>
                  </a:moveTo>
                  <a:cubicBezTo>
                    <a:pt x="33354" y="9196"/>
                    <a:pt x="25872" y="16661"/>
                    <a:pt x="16642" y="16661"/>
                  </a:cubicBezTo>
                  <a:cubicBezTo>
                    <a:pt x="7482" y="16661"/>
                    <a:pt x="0" y="9196"/>
                    <a:pt x="0" y="1"/>
                  </a:cubicBezTo>
                  <a:lnTo>
                    <a:pt x="0" y="1"/>
                  </a:lnTo>
                  <a:cubicBezTo>
                    <a:pt x="0" y="40872"/>
                    <a:pt x="34858" y="74139"/>
                    <a:pt x="77670" y="74139"/>
                  </a:cubicBezTo>
                  <a:cubicBezTo>
                    <a:pt x="86882" y="74139"/>
                    <a:pt x="94347" y="66657"/>
                    <a:pt x="94347" y="57444"/>
                  </a:cubicBezTo>
                  <a:cubicBezTo>
                    <a:pt x="94347" y="48214"/>
                    <a:pt x="86882" y="40767"/>
                    <a:pt x="77670" y="40767"/>
                  </a:cubicBezTo>
                  <a:lnTo>
                    <a:pt x="77355" y="40767"/>
                  </a:lnTo>
                  <a:cubicBezTo>
                    <a:pt x="53073" y="40610"/>
                    <a:pt x="33354" y="22394"/>
                    <a:pt x="3335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7" name="Google Shape;10507;p134"/>
            <p:cNvSpPr/>
            <p:nvPr/>
          </p:nvSpPr>
          <p:spPr>
            <a:xfrm>
              <a:off x="238125" y="999450"/>
              <a:ext cx="1942200" cy="2270400"/>
            </a:xfrm>
            <a:custGeom>
              <a:avLst/>
              <a:gdLst/>
              <a:ahLst/>
              <a:cxnLst/>
              <a:rect l="l" t="t" r="r" b="b"/>
              <a:pathLst>
                <a:path w="77688" h="90816" extrusionOk="0">
                  <a:moveTo>
                    <a:pt x="77687" y="0"/>
                  </a:moveTo>
                  <a:cubicBezTo>
                    <a:pt x="34858" y="0"/>
                    <a:pt x="0" y="33249"/>
                    <a:pt x="0" y="74138"/>
                  </a:cubicBezTo>
                  <a:cubicBezTo>
                    <a:pt x="0" y="83368"/>
                    <a:pt x="7482" y="90815"/>
                    <a:pt x="16695" y="90815"/>
                  </a:cubicBezTo>
                  <a:cubicBezTo>
                    <a:pt x="25925" y="90815"/>
                    <a:pt x="33372" y="83351"/>
                    <a:pt x="33389" y="74138"/>
                  </a:cubicBezTo>
                  <a:lnTo>
                    <a:pt x="33389" y="74120"/>
                  </a:lnTo>
                  <a:cubicBezTo>
                    <a:pt x="33389" y="51654"/>
                    <a:pt x="53222" y="33378"/>
                    <a:pt x="77639" y="33354"/>
                  </a:cubicBezTo>
                  <a:lnTo>
                    <a:pt x="77639" y="33354"/>
                  </a:lnTo>
                  <a:cubicBezTo>
                    <a:pt x="77644" y="33354"/>
                    <a:pt x="77650" y="33354"/>
                    <a:pt x="77655" y="33354"/>
                  </a:cubicBezTo>
                  <a:cubicBezTo>
                    <a:pt x="77666" y="33354"/>
                    <a:pt x="77676" y="33354"/>
                    <a:pt x="77687" y="33354"/>
                  </a:cubicBezTo>
                  <a:cubicBezTo>
                    <a:pt x="77671" y="33354"/>
                    <a:pt x="77655" y="33354"/>
                    <a:pt x="77639" y="33354"/>
                  </a:cubicBezTo>
                  <a:lnTo>
                    <a:pt x="77639" y="33354"/>
                  </a:lnTo>
                  <a:cubicBezTo>
                    <a:pt x="68431" y="33346"/>
                    <a:pt x="60992" y="25874"/>
                    <a:pt x="60992" y="16695"/>
                  </a:cubicBezTo>
                  <a:cubicBezTo>
                    <a:pt x="60992" y="7482"/>
                    <a:pt x="68457" y="0"/>
                    <a:pt x="7768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8" name="Google Shape;10508;p134"/>
            <p:cNvSpPr/>
            <p:nvPr/>
          </p:nvSpPr>
          <p:spPr>
            <a:xfrm>
              <a:off x="3808250" y="2852875"/>
              <a:ext cx="25" cy="25"/>
            </a:xfrm>
            <a:custGeom>
              <a:avLst/>
              <a:gdLst/>
              <a:ahLst/>
              <a:cxnLst/>
              <a:rect l="l" t="t" r="r" b="b"/>
              <a:pathLst>
                <a:path w="1" h="1" extrusionOk="0">
                  <a:moveTo>
                    <a:pt x="0" y="1"/>
                  </a:moveTo>
                  <a:close/>
                </a:path>
              </a:pathLst>
            </a:custGeom>
            <a:solidFill>
              <a:srgbClr val="DB63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9" name="Google Shape;10509;p134"/>
            <p:cNvSpPr/>
            <p:nvPr/>
          </p:nvSpPr>
          <p:spPr>
            <a:xfrm>
              <a:off x="1762475" y="999450"/>
              <a:ext cx="2386250" cy="2044875"/>
            </a:xfrm>
            <a:custGeom>
              <a:avLst/>
              <a:gdLst/>
              <a:ahLst/>
              <a:cxnLst/>
              <a:rect l="l" t="t" r="r" b="b"/>
              <a:pathLst>
                <a:path w="95450" h="81795" extrusionOk="0">
                  <a:moveTo>
                    <a:pt x="16696" y="0"/>
                  </a:moveTo>
                  <a:cubicBezTo>
                    <a:pt x="7465" y="0"/>
                    <a:pt x="1" y="7482"/>
                    <a:pt x="1" y="16695"/>
                  </a:cubicBezTo>
                  <a:cubicBezTo>
                    <a:pt x="1" y="25925"/>
                    <a:pt x="7465" y="33389"/>
                    <a:pt x="16696" y="33389"/>
                  </a:cubicBezTo>
                  <a:cubicBezTo>
                    <a:pt x="36030" y="33389"/>
                    <a:pt x="49473" y="53038"/>
                    <a:pt x="66325" y="80781"/>
                  </a:cubicBezTo>
                  <a:cubicBezTo>
                    <a:pt x="66552" y="81130"/>
                    <a:pt x="66762" y="81463"/>
                    <a:pt x="67007" y="81795"/>
                  </a:cubicBezTo>
                  <a:cubicBezTo>
                    <a:pt x="63021" y="74086"/>
                    <a:pt x="65643" y="64471"/>
                    <a:pt x="73178" y="59891"/>
                  </a:cubicBezTo>
                  <a:cubicBezTo>
                    <a:pt x="75886" y="58251"/>
                    <a:pt x="78874" y="57469"/>
                    <a:pt x="81824" y="57469"/>
                  </a:cubicBezTo>
                  <a:cubicBezTo>
                    <a:pt x="87083" y="57469"/>
                    <a:pt x="92224" y="59953"/>
                    <a:pt x="95449" y="64488"/>
                  </a:cubicBezTo>
                  <a:cubicBezTo>
                    <a:pt x="95274" y="64139"/>
                    <a:pt x="95064" y="63789"/>
                    <a:pt x="94855" y="63439"/>
                  </a:cubicBezTo>
                  <a:cubicBezTo>
                    <a:pt x="77653" y="35190"/>
                    <a:pt x="56291" y="0"/>
                    <a:pt x="16696"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0" name="Google Shape;10510;p134"/>
            <p:cNvSpPr/>
            <p:nvPr/>
          </p:nvSpPr>
          <p:spPr>
            <a:xfrm>
              <a:off x="3338000" y="2435975"/>
              <a:ext cx="2101275" cy="2271250"/>
            </a:xfrm>
            <a:custGeom>
              <a:avLst/>
              <a:gdLst/>
              <a:ahLst/>
              <a:cxnLst/>
              <a:rect l="l" t="t" r="r" b="b"/>
              <a:pathLst>
                <a:path w="84051" h="90850" extrusionOk="0">
                  <a:moveTo>
                    <a:pt x="84011" y="57465"/>
                  </a:moveTo>
                  <a:cubicBezTo>
                    <a:pt x="83994" y="57465"/>
                    <a:pt x="83972" y="57469"/>
                    <a:pt x="83946" y="57478"/>
                  </a:cubicBezTo>
                  <a:lnTo>
                    <a:pt x="84050" y="57478"/>
                  </a:lnTo>
                  <a:cubicBezTo>
                    <a:pt x="84042" y="57469"/>
                    <a:pt x="84029" y="57465"/>
                    <a:pt x="84011" y="57465"/>
                  </a:cubicBezTo>
                  <a:close/>
                  <a:moveTo>
                    <a:pt x="18801" y="0"/>
                  </a:moveTo>
                  <a:cubicBezTo>
                    <a:pt x="15851" y="0"/>
                    <a:pt x="12864" y="784"/>
                    <a:pt x="10157" y="2430"/>
                  </a:cubicBezTo>
                  <a:cubicBezTo>
                    <a:pt x="2622" y="7027"/>
                    <a:pt x="0" y="16625"/>
                    <a:pt x="3986" y="24334"/>
                  </a:cubicBezTo>
                  <a:cubicBezTo>
                    <a:pt x="4161" y="24683"/>
                    <a:pt x="4370" y="25033"/>
                    <a:pt x="4563" y="25348"/>
                  </a:cubicBezTo>
                  <a:cubicBezTo>
                    <a:pt x="23198" y="56062"/>
                    <a:pt x="44333" y="90850"/>
                    <a:pt x="83963" y="90850"/>
                  </a:cubicBezTo>
                  <a:cubicBezTo>
                    <a:pt x="74750" y="90850"/>
                    <a:pt x="67268" y="83368"/>
                    <a:pt x="67268" y="74155"/>
                  </a:cubicBezTo>
                  <a:cubicBezTo>
                    <a:pt x="67268" y="64925"/>
                    <a:pt x="74750" y="57478"/>
                    <a:pt x="83946" y="57478"/>
                  </a:cubicBezTo>
                  <a:cubicBezTo>
                    <a:pt x="64541" y="57478"/>
                    <a:pt x="51220" y="37899"/>
                    <a:pt x="33075" y="8024"/>
                  </a:cubicBezTo>
                  <a:cubicBezTo>
                    <a:pt x="32865" y="7674"/>
                    <a:pt x="32638" y="7342"/>
                    <a:pt x="32428" y="7027"/>
                  </a:cubicBezTo>
                  <a:cubicBezTo>
                    <a:pt x="29202" y="2491"/>
                    <a:pt x="24061" y="0"/>
                    <a:pt x="18801"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1" name="Google Shape;10511;p134"/>
            <p:cNvSpPr/>
            <p:nvPr/>
          </p:nvSpPr>
          <p:spPr>
            <a:xfrm>
              <a:off x="5019250" y="2852875"/>
              <a:ext cx="2359150" cy="1854350"/>
            </a:xfrm>
            <a:custGeom>
              <a:avLst/>
              <a:gdLst/>
              <a:ahLst/>
              <a:cxnLst/>
              <a:rect l="l" t="t" r="r" b="b"/>
              <a:pathLst>
                <a:path w="94366" h="74174" extrusionOk="0">
                  <a:moveTo>
                    <a:pt x="94365" y="18"/>
                  </a:moveTo>
                  <a:cubicBezTo>
                    <a:pt x="94365" y="47"/>
                    <a:pt x="94365" y="76"/>
                    <a:pt x="94365" y="105"/>
                  </a:cubicBezTo>
                  <a:lnTo>
                    <a:pt x="94365" y="105"/>
                  </a:lnTo>
                  <a:cubicBezTo>
                    <a:pt x="94365" y="76"/>
                    <a:pt x="94365" y="47"/>
                    <a:pt x="94365" y="18"/>
                  </a:cubicBezTo>
                  <a:close/>
                  <a:moveTo>
                    <a:pt x="60993" y="1"/>
                  </a:moveTo>
                  <a:cubicBezTo>
                    <a:pt x="60993" y="22447"/>
                    <a:pt x="41187" y="40715"/>
                    <a:pt x="16800" y="40785"/>
                  </a:cubicBezTo>
                  <a:lnTo>
                    <a:pt x="16696" y="40785"/>
                  </a:lnTo>
                  <a:cubicBezTo>
                    <a:pt x="7465" y="40785"/>
                    <a:pt x="1" y="48249"/>
                    <a:pt x="1" y="57479"/>
                  </a:cubicBezTo>
                  <a:cubicBezTo>
                    <a:pt x="1" y="66692"/>
                    <a:pt x="7483" y="74174"/>
                    <a:pt x="16696" y="74174"/>
                  </a:cubicBezTo>
                  <a:cubicBezTo>
                    <a:pt x="59495" y="74174"/>
                    <a:pt x="94316" y="40954"/>
                    <a:pt x="94365" y="105"/>
                  </a:cubicBezTo>
                  <a:lnTo>
                    <a:pt x="94365" y="105"/>
                  </a:lnTo>
                  <a:cubicBezTo>
                    <a:pt x="94336" y="9278"/>
                    <a:pt x="86872" y="16696"/>
                    <a:pt x="77688" y="16696"/>
                  </a:cubicBezTo>
                  <a:cubicBezTo>
                    <a:pt x="68458" y="16696"/>
                    <a:pt x="60993" y="9231"/>
                    <a:pt x="6099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2" name="Google Shape;10512;p134"/>
            <p:cNvSpPr/>
            <p:nvPr/>
          </p:nvSpPr>
          <p:spPr>
            <a:xfrm>
              <a:off x="5025375" y="999450"/>
              <a:ext cx="2353450" cy="2270825"/>
            </a:xfrm>
            <a:custGeom>
              <a:avLst/>
              <a:gdLst/>
              <a:ahLst/>
              <a:cxnLst/>
              <a:rect l="l" t="t" r="r" b="b"/>
              <a:pathLst>
                <a:path w="94138" h="90833" extrusionOk="0">
                  <a:moveTo>
                    <a:pt x="16451" y="0"/>
                  </a:moveTo>
                  <a:cubicBezTo>
                    <a:pt x="7640" y="280"/>
                    <a:pt x="560" y="7360"/>
                    <a:pt x="280" y="16170"/>
                  </a:cubicBezTo>
                  <a:cubicBezTo>
                    <a:pt x="1" y="25400"/>
                    <a:pt x="7238" y="33092"/>
                    <a:pt x="16451" y="33372"/>
                  </a:cubicBezTo>
                  <a:lnTo>
                    <a:pt x="16520" y="33372"/>
                  </a:lnTo>
                  <a:cubicBezTo>
                    <a:pt x="40907" y="33389"/>
                    <a:pt x="60748" y="51675"/>
                    <a:pt x="60748" y="74138"/>
                  </a:cubicBezTo>
                  <a:cubicBezTo>
                    <a:pt x="60748" y="83368"/>
                    <a:pt x="68213" y="90833"/>
                    <a:pt x="77443" y="90833"/>
                  </a:cubicBezTo>
                  <a:cubicBezTo>
                    <a:pt x="86656" y="90833"/>
                    <a:pt x="94138" y="83368"/>
                    <a:pt x="94138" y="74138"/>
                  </a:cubicBezTo>
                  <a:cubicBezTo>
                    <a:pt x="94138" y="33249"/>
                    <a:pt x="59280" y="0"/>
                    <a:pt x="1645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Shape 10516"/>
        <p:cNvGrpSpPr/>
        <p:nvPr/>
      </p:nvGrpSpPr>
      <p:grpSpPr>
        <a:xfrm>
          <a:off x="0" y="0"/>
          <a:ext cx="0" cy="0"/>
          <a:chOff x="0" y="0"/>
          <a:chExt cx="0" cy="0"/>
        </a:xfrm>
      </p:grpSpPr>
      <p:grpSp>
        <p:nvGrpSpPr>
          <p:cNvPr id="10517" name="Google Shape;10517;p135"/>
          <p:cNvGrpSpPr/>
          <p:nvPr/>
        </p:nvGrpSpPr>
        <p:grpSpPr>
          <a:xfrm>
            <a:off x="717025" y="967615"/>
            <a:ext cx="1636117" cy="1526144"/>
            <a:chOff x="729238" y="1179665"/>
            <a:chExt cx="1636117" cy="1526144"/>
          </a:xfrm>
        </p:grpSpPr>
        <p:grpSp>
          <p:nvGrpSpPr>
            <p:cNvPr id="10518" name="Google Shape;10518;p135"/>
            <p:cNvGrpSpPr/>
            <p:nvPr/>
          </p:nvGrpSpPr>
          <p:grpSpPr>
            <a:xfrm>
              <a:off x="729238" y="1179665"/>
              <a:ext cx="80700" cy="1526144"/>
              <a:chOff x="729238" y="1179665"/>
              <a:chExt cx="80700" cy="1526144"/>
            </a:xfrm>
          </p:grpSpPr>
          <p:sp>
            <p:nvSpPr>
              <p:cNvPr id="10519" name="Google Shape;10519;p135"/>
              <p:cNvSpPr/>
              <p:nvPr/>
            </p:nvSpPr>
            <p:spPr>
              <a:xfrm>
                <a:off x="729238"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0" name="Google Shape;10520;p135"/>
              <p:cNvSpPr/>
              <p:nvPr/>
            </p:nvSpPr>
            <p:spPr>
              <a:xfrm>
                <a:off x="729238"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1" name="Google Shape;10521;p135"/>
              <p:cNvSpPr/>
              <p:nvPr/>
            </p:nvSpPr>
            <p:spPr>
              <a:xfrm>
                <a:off x="729238"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2" name="Google Shape;10522;p135"/>
              <p:cNvSpPr/>
              <p:nvPr/>
            </p:nvSpPr>
            <p:spPr>
              <a:xfrm>
                <a:off x="729238"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3" name="Google Shape;10523;p135"/>
              <p:cNvSpPr/>
              <p:nvPr/>
            </p:nvSpPr>
            <p:spPr>
              <a:xfrm>
                <a:off x="729238"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4" name="Google Shape;10524;p135"/>
              <p:cNvSpPr/>
              <p:nvPr/>
            </p:nvSpPr>
            <p:spPr>
              <a:xfrm>
                <a:off x="729238"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5" name="Google Shape;10525;p135"/>
              <p:cNvSpPr/>
              <p:nvPr/>
            </p:nvSpPr>
            <p:spPr>
              <a:xfrm>
                <a:off x="72923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6" name="Google Shape;10526;p135"/>
              <p:cNvSpPr/>
              <p:nvPr/>
            </p:nvSpPr>
            <p:spPr>
              <a:xfrm>
                <a:off x="72923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7" name="Google Shape;10527;p135"/>
              <p:cNvSpPr/>
              <p:nvPr/>
            </p:nvSpPr>
            <p:spPr>
              <a:xfrm>
                <a:off x="72923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8" name="Google Shape;10528;p135"/>
              <p:cNvSpPr/>
              <p:nvPr/>
            </p:nvSpPr>
            <p:spPr>
              <a:xfrm>
                <a:off x="72923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29" name="Google Shape;10529;p135"/>
            <p:cNvGrpSpPr/>
            <p:nvPr/>
          </p:nvGrpSpPr>
          <p:grpSpPr>
            <a:xfrm>
              <a:off x="903098" y="1179665"/>
              <a:ext cx="80700" cy="1526144"/>
              <a:chOff x="903098" y="1179665"/>
              <a:chExt cx="80700" cy="1526144"/>
            </a:xfrm>
          </p:grpSpPr>
          <p:sp>
            <p:nvSpPr>
              <p:cNvPr id="10530" name="Google Shape;10530;p135"/>
              <p:cNvSpPr/>
              <p:nvPr/>
            </p:nvSpPr>
            <p:spPr>
              <a:xfrm>
                <a:off x="903098"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1" name="Google Shape;10531;p135"/>
              <p:cNvSpPr/>
              <p:nvPr/>
            </p:nvSpPr>
            <p:spPr>
              <a:xfrm>
                <a:off x="903098"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2" name="Google Shape;10532;p135"/>
              <p:cNvSpPr/>
              <p:nvPr/>
            </p:nvSpPr>
            <p:spPr>
              <a:xfrm>
                <a:off x="903098"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3" name="Google Shape;10533;p135"/>
              <p:cNvSpPr/>
              <p:nvPr/>
            </p:nvSpPr>
            <p:spPr>
              <a:xfrm>
                <a:off x="903098"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4" name="Google Shape;10534;p135"/>
              <p:cNvSpPr/>
              <p:nvPr/>
            </p:nvSpPr>
            <p:spPr>
              <a:xfrm>
                <a:off x="903098"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5" name="Google Shape;10535;p135"/>
              <p:cNvSpPr/>
              <p:nvPr/>
            </p:nvSpPr>
            <p:spPr>
              <a:xfrm>
                <a:off x="903098"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6" name="Google Shape;10536;p135"/>
              <p:cNvSpPr/>
              <p:nvPr/>
            </p:nvSpPr>
            <p:spPr>
              <a:xfrm>
                <a:off x="90309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7" name="Google Shape;10537;p135"/>
              <p:cNvSpPr/>
              <p:nvPr/>
            </p:nvSpPr>
            <p:spPr>
              <a:xfrm>
                <a:off x="90309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8" name="Google Shape;10538;p135"/>
              <p:cNvSpPr/>
              <p:nvPr/>
            </p:nvSpPr>
            <p:spPr>
              <a:xfrm>
                <a:off x="90309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9" name="Google Shape;10539;p135"/>
              <p:cNvSpPr/>
              <p:nvPr/>
            </p:nvSpPr>
            <p:spPr>
              <a:xfrm>
                <a:off x="90309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40" name="Google Shape;10540;p135"/>
            <p:cNvGrpSpPr/>
            <p:nvPr/>
          </p:nvGrpSpPr>
          <p:grpSpPr>
            <a:xfrm>
              <a:off x="1076958" y="1179665"/>
              <a:ext cx="80700" cy="1526144"/>
              <a:chOff x="1076958" y="1179665"/>
              <a:chExt cx="80700" cy="1526144"/>
            </a:xfrm>
          </p:grpSpPr>
          <p:sp>
            <p:nvSpPr>
              <p:cNvPr id="10541" name="Google Shape;10541;p135"/>
              <p:cNvSpPr/>
              <p:nvPr/>
            </p:nvSpPr>
            <p:spPr>
              <a:xfrm>
                <a:off x="1076958"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2" name="Google Shape;10542;p135"/>
              <p:cNvSpPr/>
              <p:nvPr/>
            </p:nvSpPr>
            <p:spPr>
              <a:xfrm>
                <a:off x="1076958"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3" name="Google Shape;10543;p135"/>
              <p:cNvSpPr/>
              <p:nvPr/>
            </p:nvSpPr>
            <p:spPr>
              <a:xfrm>
                <a:off x="1076958"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4" name="Google Shape;10544;p135"/>
              <p:cNvSpPr/>
              <p:nvPr/>
            </p:nvSpPr>
            <p:spPr>
              <a:xfrm>
                <a:off x="1076958"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5" name="Google Shape;10545;p135"/>
              <p:cNvSpPr/>
              <p:nvPr/>
            </p:nvSpPr>
            <p:spPr>
              <a:xfrm>
                <a:off x="1076958"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6" name="Google Shape;10546;p135"/>
              <p:cNvSpPr/>
              <p:nvPr/>
            </p:nvSpPr>
            <p:spPr>
              <a:xfrm>
                <a:off x="1076958"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7" name="Google Shape;10547;p135"/>
              <p:cNvSpPr/>
              <p:nvPr/>
            </p:nvSpPr>
            <p:spPr>
              <a:xfrm>
                <a:off x="1076958" y="214302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8" name="Google Shape;10548;p135"/>
              <p:cNvSpPr/>
              <p:nvPr/>
            </p:nvSpPr>
            <p:spPr>
              <a:xfrm>
                <a:off x="107695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9" name="Google Shape;10549;p135"/>
              <p:cNvSpPr/>
              <p:nvPr/>
            </p:nvSpPr>
            <p:spPr>
              <a:xfrm>
                <a:off x="107695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0" name="Google Shape;10550;p135"/>
              <p:cNvSpPr/>
              <p:nvPr/>
            </p:nvSpPr>
            <p:spPr>
              <a:xfrm>
                <a:off x="107695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51" name="Google Shape;10551;p135"/>
            <p:cNvGrpSpPr/>
            <p:nvPr/>
          </p:nvGrpSpPr>
          <p:grpSpPr>
            <a:xfrm>
              <a:off x="1247707" y="1179665"/>
              <a:ext cx="80700" cy="1526144"/>
              <a:chOff x="1247707" y="1179665"/>
              <a:chExt cx="80700" cy="1526144"/>
            </a:xfrm>
          </p:grpSpPr>
          <p:sp>
            <p:nvSpPr>
              <p:cNvPr id="10552" name="Google Shape;10552;p135"/>
              <p:cNvSpPr/>
              <p:nvPr/>
            </p:nvSpPr>
            <p:spPr>
              <a:xfrm>
                <a:off x="124770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3" name="Google Shape;10553;p135"/>
              <p:cNvSpPr/>
              <p:nvPr/>
            </p:nvSpPr>
            <p:spPr>
              <a:xfrm>
                <a:off x="124770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4" name="Google Shape;10554;p135"/>
              <p:cNvSpPr/>
              <p:nvPr/>
            </p:nvSpPr>
            <p:spPr>
              <a:xfrm>
                <a:off x="124770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5" name="Google Shape;10555;p135"/>
              <p:cNvSpPr/>
              <p:nvPr/>
            </p:nvSpPr>
            <p:spPr>
              <a:xfrm>
                <a:off x="1247707" y="166175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6" name="Google Shape;10556;p135"/>
              <p:cNvSpPr/>
              <p:nvPr/>
            </p:nvSpPr>
            <p:spPr>
              <a:xfrm>
                <a:off x="1247707"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7" name="Google Shape;10557;p135"/>
              <p:cNvSpPr/>
              <p:nvPr/>
            </p:nvSpPr>
            <p:spPr>
              <a:xfrm>
                <a:off x="1247707"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8" name="Google Shape;10558;p135"/>
              <p:cNvSpPr/>
              <p:nvPr/>
            </p:nvSpPr>
            <p:spPr>
              <a:xfrm>
                <a:off x="124770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9" name="Google Shape;10559;p135"/>
              <p:cNvSpPr/>
              <p:nvPr/>
            </p:nvSpPr>
            <p:spPr>
              <a:xfrm>
                <a:off x="124770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0" name="Google Shape;10560;p135"/>
              <p:cNvSpPr/>
              <p:nvPr/>
            </p:nvSpPr>
            <p:spPr>
              <a:xfrm>
                <a:off x="124770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1" name="Google Shape;10561;p135"/>
              <p:cNvSpPr/>
              <p:nvPr/>
            </p:nvSpPr>
            <p:spPr>
              <a:xfrm>
                <a:off x="124770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62" name="Google Shape;10562;p135"/>
            <p:cNvGrpSpPr/>
            <p:nvPr/>
          </p:nvGrpSpPr>
          <p:grpSpPr>
            <a:xfrm>
              <a:off x="1421567" y="1179665"/>
              <a:ext cx="80700" cy="1526144"/>
              <a:chOff x="1421567" y="1179665"/>
              <a:chExt cx="80700" cy="1526144"/>
            </a:xfrm>
          </p:grpSpPr>
          <p:sp>
            <p:nvSpPr>
              <p:cNvPr id="10563" name="Google Shape;10563;p135"/>
              <p:cNvSpPr/>
              <p:nvPr/>
            </p:nvSpPr>
            <p:spPr>
              <a:xfrm>
                <a:off x="142156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4" name="Google Shape;10564;p135"/>
              <p:cNvSpPr/>
              <p:nvPr/>
            </p:nvSpPr>
            <p:spPr>
              <a:xfrm>
                <a:off x="142156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5" name="Google Shape;10565;p135"/>
              <p:cNvSpPr/>
              <p:nvPr/>
            </p:nvSpPr>
            <p:spPr>
              <a:xfrm>
                <a:off x="142156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6" name="Google Shape;10566;p135"/>
              <p:cNvSpPr/>
              <p:nvPr/>
            </p:nvSpPr>
            <p:spPr>
              <a:xfrm>
                <a:off x="1421567"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7" name="Google Shape;10567;p135"/>
              <p:cNvSpPr/>
              <p:nvPr/>
            </p:nvSpPr>
            <p:spPr>
              <a:xfrm>
                <a:off x="1421567"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8" name="Google Shape;10568;p135"/>
              <p:cNvSpPr/>
              <p:nvPr/>
            </p:nvSpPr>
            <p:spPr>
              <a:xfrm>
                <a:off x="1421567"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9" name="Google Shape;10569;p135"/>
              <p:cNvSpPr/>
              <p:nvPr/>
            </p:nvSpPr>
            <p:spPr>
              <a:xfrm>
                <a:off x="1421567" y="214302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0" name="Google Shape;10570;p135"/>
              <p:cNvSpPr/>
              <p:nvPr/>
            </p:nvSpPr>
            <p:spPr>
              <a:xfrm>
                <a:off x="1421567" y="2303717"/>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1" name="Google Shape;10571;p135"/>
              <p:cNvSpPr/>
              <p:nvPr/>
            </p:nvSpPr>
            <p:spPr>
              <a:xfrm>
                <a:off x="142156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2" name="Google Shape;10572;p135"/>
              <p:cNvSpPr/>
              <p:nvPr/>
            </p:nvSpPr>
            <p:spPr>
              <a:xfrm>
                <a:off x="142156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73" name="Google Shape;10573;p135"/>
            <p:cNvGrpSpPr/>
            <p:nvPr/>
          </p:nvGrpSpPr>
          <p:grpSpPr>
            <a:xfrm>
              <a:off x="1592327" y="1179665"/>
              <a:ext cx="80700" cy="1526144"/>
              <a:chOff x="1592327" y="1179665"/>
              <a:chExt cx="80700" cy="1526144"/>
            </a:xfrm>
          </p:grpSpPr>
          <p:sp>
            <p:nvSpPr>
              <p:cNvPr id="10574" name="Google Shape;10574;p135"/>
              <p:cNvSpPr/>
              <p:nvPr/>
            </p:nvSpPr>
            <p:spPr>
              <a:xfrm>
                <a:off x="159232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5" name="Google Shape;10575;p135"/>
              <p:cNvSpPr/>
              <p:nvPr/>
            </p:nvSpPr>
            <p:spPr>
              <a:xfrm>
                <a:off x="159232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6" name="Google Shape;10576;p135"/>
              <p:cNvSpPr/>
              <p:nvPr/>
            </p:nvSpPr>
            <p:spPr>
              <a:xfrm>
                <a:off x="159232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7" name="Google Shape;10577;p135"/>
              <p:cNvSpPr/>
              <p:nvPr/>
            </p:nvSpPr>
            <p:spPr>
              <a:xfrm>
                <a:off x="1592327"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8" name="Google Shape;10578;p135"/>
              <p:cNvSpPr/>
              <p:nvPr/>
            </p:nvSpPr>
            <p:spPr>
              <a:xfrm>
                <a:off x="1592327"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9" name="Google Shape;10579;p135"/>
              <p:cNvSpPr/>
              <p:nvPr/>
            </p:nvSpPr>
            <p:spPr>
              <a:xfrm>
                <a:off x="1592327"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0" name="Google Shape;10580;p135"/>
              <p:cNvSpPr/>
              <p:nvPr/>
            </p:nvSpPr>
            <p:spPr>
              <a:xfrm>
                <a:off x="159232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1" name="Google Shape;10581;p135"/>
              <p:cNvSpPr/>
              <p:nvPr/>
            </p:nvSpPr>
            <p:spPr>
              <a:xfrm>
                <a:off x="159232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2" name="Google Shape;10582;p135"/>
              <p:cNvSpPr/>
              <p:nvPr/>
            </p:nvSpPr>
            <p:spPr>
              <a:xfrm>
                <a:off x="159232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3" name="Google Shape;10583;p135"/>
              <p:cNvSpPr/>
              <p:nvPr/>
            </p:nvSpPr>
            <p:spPr>
              <a:xfrm>
                <a:off x="159232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84" name="Google Shape;10584;p135"/>
            <p:cNvGrpSpPr/>
            <p:nvPr/>
          </p:nvGrpSpPr>
          <p:grpSpPr>
            <a:xfrm>
              <a:off x="1766187" y="1179665"/>
              <a:ext cx="80700" cy="1526144"/>
              <a:chOff x="1766187" y="1179665"/>
              <a:chExt cx="80700" cy="1526144"/>
            </a:xfrm>
          </p:grpSpPr>
          <p:sp>
            <p:nvSpPr>
              <p:cNvPr id="10585" name="Google Shape;10585;p135"/>
              <p:cNvSpPr/>
              <p:nvPr/>
            </p:nvSpPr>
            <p:spPr>
              <a:xfrm>
                <a:off x="176618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6" name="Google Shape;10586;p135"/>
              <p:cNvSpPr/>
              <p:nvPr/>
            </p:nvSpPr>
            <p:spPr>
              <a:xfrm>
                <a:off x="176618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7" name="Google Shape;10587;p135"/>
              <p:cNvSpPr/>
              <p:nvPr/>
            </p:nvSpPr>
            <p:spPr>
              <a:xfrm>
                <a:off x="176618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8" name="Google Shape;10588;p135"/>
              <p:cNvSpPr/>
              <p:nvPr/>
            </p:nvSpPr>
            <p:spPr>
              <a:xfrm>
                <a:off x="1766187"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9" name="Google Shape;10589;p135"/>
              <p:cNvSpPr/>
              <p:nvPr/>
            </p:nvSpPr>
            <p:spPr>
              <a:xfrm>
                <a:off x="1766187"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0" name="Google Shape;10590;p135"/>
              <p:cNvSpPr/>
              <p:nvPr/>
            </p:nvSpPr>
            <p:spPr>
              <a:xfrm>
                <a:off x="1766187"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1" name="Google Shape;10591;p135"/>
              <p:cNvSpPr/>
              <p:nvPr/>
            </p:nvSpPr>
            <p:spPr>
              <a:xfrm>
                <a:off x="1766187" y="214302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2" name="Google Shape;10592;p135"/>
              <p:cNvSpPr/>
              <p:nvPr/>
            </p:nvSpPr>
            <p:spPr>
              <a:xfrm>
                <a:off x="1766187" y="2303717"/>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3" name="Google Shape;10593;p135"/>
              <p:cNvSpPr/>
              <p:nvPr/>
            </p:nvSpPr>
            <p:spPr>
              <a:xfrm>
                <a:off x="1766187" y="2464413"/>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4" name="Google Shape;10594;p135"/>
              <p:cNvSpPr/>
              <p:nvPr/>
            </p:nvSpPr>
            <p:spPr>
              <a:xfrm>
                <a:off x="176618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95" name="Google Shape;10595;p135"/>
            <p:cNvGrpSpPr/>
            <p:nvPr/>
          </p:nvGrpSpPr>
          <p:grpSpPr>
            <a:xfrm>
              <a:off x="1936935" y="1179665"/>
              <a:ext cx="80700" cy="1526144"/>
              <a:chOff x="1936935" y="1179665"/>
              <a:chExt cx="80700" cy="1526144"/>
            </a:xfrm>
          </p:grpSpPr>
          <p:sp>
            <p:nvSpPr>
              <p:cNvPr id="10596" name="Google Shape;10596;p135"/>
              <p:cNvSpPr/>
              <p:nvPr/>
            </p:nvSpPr>
            <p:spPr>
              <a:xfrm>
                <a:off x="1936935"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7" name="Google Shape;10597;p135"/>
              <p:cNvSpPr/>
              <p:nvPr/>
            </p:nvSpPr>
            <p:spPr>
              <a:xfrm>
                <a:off x="1936935"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8" name="Google Shape;10598;p135"/>
              <p:cNvSpPr/>
              <p:nvPr/>
            </p:nvSpPr>
            <p:spPr>
              <a:xfrm>
                <a:off x="1936935"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9" name="Google Shape;10599;p135"/>
              <p:cNvSpPr/>
              <p:nvPr/>
            </p:nvSpPr>
            <p:spPr>
              <a:xfrm>
                <a:off x="1936935"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0" name="Google Shape;10600;p135"/>
              <p:cNvSpPr/>
              <p:nvPr/>
            </p:nvSpPr>
            <p:spPr>
              <a:xfrm>
                <a:off x="1936935"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1" name="Google Shape;10601;p135"/>
              <p:cNvSpPr/>
              <p:nvPr/>
            </p:nvSpPr>
            <p:spPr>
              <a:xfrm>
                <a:off x="193693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2" name="Google Shape;10602;p135"/>
              <p:cNvSpPr/>
              <p:nvPr/>
            </p:nvSpPr>
            <p:spPr>
              <a:xfrm>
                <a:off x="193693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3" name="Google Shape;10603;p135"/>
              <p:cNvSpPr/>
              <p:nvPr/>
            </p:nvSpPr>
            <p:spPr>
              <a:xfrm>
                <a:off x="193693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4" name="Google Shape;10604;p135"/>
              <p:cNvSpPr/>
              <p:nvPr/>
            </p:nvSpPr>
            <p:spPr>
              <a:xfrm>
                <a:off x="193693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5" name="Google Shape;10605;p135"/>
              <p:cNvSpPr/>
              <p:nvPr/>
            </p:nvSpPr>
            <p:spPr>
              <a:xfrm>
                <a:off x="193693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06" name="Google Shape;10606;p135"/>
            <p:cNvGrpSpPr/>
            <p:nvPr/>
          </p:nvGrpSpPr>
          <p:grpSpPr>
            <a:xfrm>
              <a:off x="2110795" y="1179665"/>
              <a:ext cx="80700" cy="1526144"/>
              <a:chOff x="2110795" y="1179665"/>
              <a:chExt cx="80700" cy="1526144"/>
            </a:xfrm>
          </p:grpSpPr>
          <p:sp>
            <p:nvSpPr>
              <p:cNvPr id="10607" name="Google Shape;10607;p135"/>
              <p:cNvSpPr/>
              <p:nvPr/>
            </p:nvSpPr>
            <p:spPr>
              <a:xfrm>
                <a:off x="2110795"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8" name="Google Shape;10608;p135"/>
              <p:cNvSpPr/>
              <p:nvPr/>
            </p:nvSpPr>
            <p:spPr>
              <a:xfrm>
                <a:off x="2110795"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9" name="Google Shape;10609;p135"/>
              <p:cNvSpPr/>
              <p:nvPr/>
            </p:nvSpPr>
            <p:spPr>
              <a:xfrm>
                <a:off x="2110795"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0" name="Google Shape;10610;p135"/>
              <p:cNvSpPr/>
              <p:nvPr/>
            </p:nvSpPr>
            <p:spPr>
              <a:xfrm>
                <a:off x="2110795"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1" name="Google Shape;10611;p135"/>
              <p:cNvSpPr/>
              <p:nvPr/>
            </p:nvSpPr>
            <p:spPr>
              <a:xfrm>
                <a:off x="2110795"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2" name="Google Shape;10612;p135"/>
              <p:cNvSpPr/>
              <p:nvPr/>
            </p:nvSpPr>
            <p:spPr>
              <a:xfrm>
                <a:off x="211079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3" name="Google Shape;10613;p135"/>
              <p:cNvSpPr/>
              <p:nvPr/>
            </p:nvSpPr>
            <p:spPr>
              <a:xfrm>
                <a:off x="211079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4" name="Google Shape;10614;p135"/>
              <p:cNvSpPr/>
              <p:nvPr/>
            </p:nvSpPr>
            <p:spPr>
              <a:xfrm>
                <a:off x="211079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5" name="Google Shape;10615;p135"/>
              <p:cNvSpPr/>
              <p:nvPr/>
            </p:nvSpPr>
            <p:spPr>
              <a:xfrm>
                <a:off x="211079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6" name="Google Shape;10616;p135"/>
              <p:cNvSpPr/>
              <p:nvPr/>
            </p:nvSpPr>
            <p:spPr>
              <a:xfrm>
                <a:off x="211079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17" name="Google Shape;10617;p135"/>
            <p:cNvGrpSpPr/>
            <p:nvPr/>
          </p:nvGrpSpPr>
          <p:grpSpPr>
            <a:xfrm>
              <a:off x="2284655" y="1179665"/>
              <a:ext cx="80700" cy="1526144"/>
              <a:chOff x="2284655" y="1179665"/>
              <a:chExt cx="80700" cy="1526144"/>
            </a:xfrm>
          </p:grpSpPr>
          <p:sp>
            <p:nvSpPr>
              <p:cNvPr id="10618" name="Google Shape;10618;p135"/>
              <p:cNvSpPr/>
              <p:nvPr/>
            </p:nvSpPr>
            <p:spPr>
              <a:xfrm>
                <a:off x="2284655"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9" name="Google Shape;10619;p135"/>
              <p:cNvSpPr/>
              <p:nvPr/>
            </p:nvSpPr>
            <p:spPr>
              <a:xfrm>
                <a:off x="2284655"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0" name="Google Shape;10620;p135"/>
              <p:cNvSpPr/>
              <p:nvPr/>
            </p:nvSpPr>
            <p:spPr>
              <a:xfrm>
                <a:off x="2284655"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1" name="Google Shape;10621;p135"/>
              <p:cNvSpPr/>
              <p:nvPr/>
            </p:nvSpPr>
            <p:spPr>
              <a:xfrm>
                <a:off x="2284655"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2" name="Google Shape;10622;p135"/>
              <p:cNvSpPr/>
              <p:nvPr/>
            </p:nvSpPr>
            <p:spPr>
              <a:xfrm>
                <a:off x="2284655"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3" name="Google Shape;10623;p135"/>
              <p:cNvSpPr/>
              <p:nvPr/>
            </p:nvSpPr>
            <p:spPr>
              <a:xfrm>
                <a:off x="2284655"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4" name="Google Shape;10624;p135"/>
              <p:cNvSpPr/>
              <p:nvPr/>
            </p:nvSpPr>
            <p:spPr>
              <a:xfrm>
                <a:off x="228465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5" name="Google Shape;10625;p135"/>
              <p:cNvSpPr/>
              <p:nvPr/>
            </p:nvSpPr>
            <p:spPr>
              <a:xfrm>
                <a:off x="228465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6" name="Google Shape;10626;p135"/>
              <p:cNvSpPr/>
              <p:nvPr/>
            </p:nvSpPr>
            <p:spPr>
              <a:xfrm>
                <a:off x="228465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7" name="Google Shape;10627;p135"/>
              <p:cNvSpPr/>
              <p:nvPr/>
            </p:nvSpPr>
            <p:spPr>
              <a:xfrm>
                <a:off x="228465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628" name="Google Shape;10628;p135"/>
          <p:cNvGrpSpPr/>
          <p:nvPr/>
        </p:nvGrpSpPr>
        <p:grpSpPr>
          <a:xfrm>
            <a:off x="2611692" y="986753"/>
            <a:ext cx="1364248" cy="1102133"/>
            <a:chOff x="2623904" y="1198803"/>
            <a:chExt cx="1364248" cy="1102133"/>
          </a:xfrm>
        </p:grpSpPr>
        <p:grpSp>
          <p:nvGrpSpPr>
            <p:cNvPr id="10629" name="Google Shape;10629;p135"/>
            <p:cNvGrpSpPr/>
            <p:nvPr/>
          </p:nvGrpSpPr>
          <p:grpSpPr>
            <a:xfrm>
              <a:off x="2623907" y="1198803"/>
              <a:ext cx="1364245" cy="273000"/>
              <a:chOff x="2623907" y="1198803"/>
              <a:chExt cx="1364245" cy="273000"/>
            </a:xfrm>
          </p:grpSpPr>
          <p:sp>
            <p:nvSpPr>
              <p:cNvPr id="10630" name="Google Shape;10630;p135"/>
              <p:cNvSpPr/>
              <p:nvPr/>
            </p:nvSpPr>
            <p:spPr>
              <a:xfrm>
                <a:off x="2623907"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1" name="Google Shape;10631;p135"/>
              <p:cNvSpPr/>
              <p:nvPr/>
            </p:nvSpPr>
            <p:spPr>
              <a:xfrm>
                <a:off x="2896718"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2" name="Google Shape;10632;p135"/>
              <p:cNvSpPr/>
              <p:nvPr/>
            </p:nvSpPr>
            <p:spPr>
              <a:xfrm>
                <a:off x="3169529"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3" name="Google Shape;10633;p135"/>
              <p:cNvSpPr/>
              <p:nvPr/>
            </p:nvSpPr>
            <p:spPr>
              <a:xfrm>
                <a:off x="3442341"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4" name="Google Shape;10634;p135"/>
              <p:cNvSpPr/>
              <p:nvPr/>
            </p:nvSpPr>
            <p:spPr>
              <a:xfrm>
                <a:off x="3715152" y="1198803"/>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35" name="Google Shape;10635;p135"/>
            <p:cNvGrpSpPr/>
            <p:nvPr/>
          </p:nvGrpSpPr>
          <p:grpSpPr>
            <a:xfrm>
              <a:off x="2623904" y="1476964"/>
              <a:ext cx="1364245" cy="273000"/>
              <a:chOff x="2623904" y="1476964"/>
              <a:chExt cx="1364245" cy="273000"/>
            </a:xfrm>
          </p:grpSpPr>
          <p:sp>
            <p:nvSpPr>
              <p:cNvPr id="10636" name="Google Shape;10636;p135"/>
              <p:cNvSpPr/>
              <p:nvPr/>
            </p:nvSpPr>
            <p:spPr>
              <a:xfrm>
                <a:off x="2623904"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7" name="Google Shape;10637;p135"/>
              <p:cNvSpPr/>
              <p:nvPr/>
            </p:nvSpPr>
            <p:spPr>
              <a:xfrm>
                <a:off x="2896716"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8" name="Google Shape;10638;p135"/>
              <p:cNvSpPr/>
              <p:nvPr/>
            </p:nvSpPr>
            <p:spPr>
              <a:xfrm>
                <a:off x="3169527" y="1476964"/>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9" name="Google Shape;10639;p135"/>
              <p:cNvSpPr/>
              <p:nvPr/>
            </p:nvSpPr>
            <p:spPr>
              <a:xfrm>
                <a:off x="3442338" y="1476964"/>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0" name="Google Shape;10640;p135"/>
              <p:cNvSpPr/>
              <p:nvPr/>
            </p:nvSpPr>
            <p:spPr>
              <a:xfrm>
                <a:off x="3715149" y="1476964"/>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41" name="Google Shape;10641;p135"/>
            <p:cNvGrpSpPr/>
            <p:nvPr/>
          </p:nvGrpSpPr>
          <p:grpSpPr>
            <a:xfrm>
              <a:off x="2623907" y="1749775"/>
              <a:ext cx="1364245" cy="273000"/>
              <a:chOff x="2623907" y="1749775"/>
              <a:chExt cx="1364245" cy="273000"/>
            </a:xfrm>
          </p:grpSpPr>
          <p:sp>
            <p:nvSpPr>
              <p:cNvPr id="10642" name="Google Shape;10642;p135"/>
              <p:cNvSpPr/>
              <p:nvPr/>
            </p:nvSpPr>
            <p:spPr>
              <a:xfrm>
                <a:off x="2623907"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3" name="Google Shape;10643;p135"/>
              <p:cNvSpPr/>
              <p:nvPr/>
            </p:nvSpPr>
            <p:spPr>
              <a:xfrm>
                <a:off x="2896718"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4" name="Google Shape;10644;p135"/>
              <p:cNvSpPr/>
              <p:nvPr/>
            </p:nvSpPr>
            <p:spPr>
              <a:xfrm>
                <a:off x="3169529"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5" name="Google Shape;10645;p135"/>
              <p:cNvSpPr/>
              <p:nvPr/>
            </p:nvSpPr>
            <p:spPr>
              <a:xfrm>
                <a:off x="3442341" y="1749775"/>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6" name="Google Shape;10646;p135"/>
              <p:cNvSpPr/>
              <p:nvPr/>
            </p:nvSpPr>
            <p:spPr>
              <a:xfrm>
                <a:off x="3715152" y="1749775"/>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47" name="Google Shape;10647;p135"/>
            <p:cNvGrpSpPr/>
            <p:nvPr/>
          </p:nvGrpSpPr>
          <p:grpSpPr>
            <a:xfrm>
              <a:off x="2623904" y="2027936"/>
              <a:ext cx="1364245" cy="273000"/>
              <a:chOff x="2623904" y="2027936"/>
              <a:chExt cx="1364245" cy="273000"/>
            </a:xfrm>
          </p:grpSpPr>
          <p:sp>
            <p:nvSpPr>
              <p:cNvPr id="10648" name="Google Shape;10648;p135"/>
              <p:cNvSpPr/>
              <p:nvPr/>
            </p:nvSpPr>
            <p:spPr>
              <a:xfrm>
                <a:off x="2623904"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9" name="Google Shape;10649;p135"/>
              <p:cNvSpPr/>
              <p:nvPr/>
            </p:nvSpPr>
            <p:spPr>
              <a:xfrm>
                <a:off x="2896716"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0" name="Google Shape;10650;p135"/>
              <p:cNvSpPr/>
              <p:nvPr/>
            </p:nvSpPr>
            <p:spPr>
              <a:xfrm>
                <a:off x="3169527"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1" name="Google Shape;10651;p135"/>
              <p:cNvSpPr/>
              <p:nvPr/>
            </p:nvSpPr>
            <p:spPr>
              <a:xfrm>
                <a:off x="3442338"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2" name="Google Shape;10652;p135"/>
              <p:cNvSpPr/>
              <p:nvPr/>
            </p:nvSpPr>
            <p:spPr>
              <a:xfrm>
                <a:off x="3715149"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653" name="Google Shape;10653;p135"/>
          <p:cNvGrpSpPr/>
          <p:nvPr/>
        </p:nvGrpSpPr>
        <p:grpSpPr>
          <a:xfrm>
            <a:off x="2601153" y="2445826"/>
            <a:ext cx="1387541" cy="159124"/>
            <a:chOff x="3200660" y="2180272"/>
            <a:chExt cx="2563824" cy="378237"/>
          </a:xfrm>
        </p:grpSpPr>
        <p:sp>
          <p:nvSpPr>
            <p:cNvPr id="10654" name="Google Shape;10654;p135"/>
            <p:cNvSpPr/>
            <p:nvPr/>
          </p:nvSpPr>
          <p:spPr>
            <a:xfrm>
              <a:off x="3200660" y="2180272"/>
              <a:ext cx="108240" cy="378237"/>
            </a:xfrm>
            <a:custGeom>
              <a:avLst/>
              <a:gdLst/>
              <a:ahLst/>
              <a:cxnLst/>
              <a:rect l="l" t="t" r="r" b="b"/>
              <a:pathLst>
                <a:path w="8543" h="37890" extrusionOk="0">
                  <a:moveTo>
                    <a:pt x="606" y="1"/>
                  </a:moveTo>
                  <a:cubicBezTo>
                    <a:pt x="276" y="1"/>
                    <a:pt x="0" y="263"/>
                    <a:pt x="0" y="607"/>
                  </a:cubicBezTo>
                  <a:lnTo>
                    <a:pt x="0" y="37270"/>
                  </a:lnTo>
                  <a:cubicBezTo>
                    <a:pt x="0" y="37614"/>
                    <a:pt x="276" y="37890"/>
                    <a:pt x="606" y="37890"/>
                  </a:cubicBezTo>
                  <a:lnTo>
                    <a:pt x="7922" y="37890"/>
                  </a:lnTo>
                  <a:cubicBezTo>
                    <a:pt x="8267" y="37890"/>
                    <a:pt x="8542" y="37614"/>
                    <a:pt x="8542" y="37270"/>
                  </a:cubicBezTo>
                  <a:lnTo>
                    <a:pt x="8542" y="607"/>
                  </a:lnTo>
                  <a:cubicBezTo>
                    <a:pt x="8542" y="263"/>
                    <a:pt x="8267" y="1"/>
                    <a:pt x="792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5" name="Google Shape;10655;p135"/>
            <p:cNvSpPr/>
            <p:nvPr/>
          </p:nvSpPr>
          <p:spPr>
            <a:xfrm>
              <a:off x="3345104" y="2180272"/>
              <a:ext cx="108240" cy="378237"/>
            </a:xfrm>
            <a:custGeom>
              <a:avLst/>
              <a:gdLst/>
              <a:ahLst/>
              <a:cxnLst/>
              <a:rect l="l" t="t" r="r" b="b"/>
              <a:pathLst>
                <a:path w="8543" h="37890" extrusionOk="0">
                  <a:moveTo>
                    <a:pt x="607" y="1"/>
                  </a:moveTo>
                  <a:cubicBezTo>
                    <a:pt x="262" y="1"/>
                    <a:pt x="0" y="263"/>
                    <a:pt x="0" y="607"/>
                  </a:cubicBezTo>
                  <a:lnTo>
                    <a:pt x="0" y="37270"/>
                  </a:lnTo>
                  <a:cubicBezTo>
                    <a:pt x="0"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6" name="Google Shape;10656;p135"/>
            <p:cNvSpPr/>
            <p:nvPr/>
          </p:nvSpPr>
          <p:spPr>
            <a:xfrm>
              <a:off x="3489548" y="2180272"/>
              <a:ext cx="108240" cy="378237"/>
            </a:xfrm>
            <a:custGeom>
              <a:avLst/>
              <a:gdLst/>
              <a:ahLst/>
              <a:cxnLst/>
              <a:rect l="l" t="t" r="r" b="b"/>
              <a:pathLst>
                <a:path w="8543" h="37890" extrusionOk="0">
                  <a:moveTo>
                    <a:pt x="621" y="1"/>
                  </a:moveTo>
                  <a:cubicBezTo>
                    <a:pt x="276" y="1"/>
                    <a:pt x="1" y="263"/>
                    <a:pt x="1" y="607"/>
                  </a:cubicBezTo>
                  <a:lnTo>
                    <a:pt x="1" y="37270"/>
                  </a:lnTo>
                  <a:cubicBezTo>
                    <a:pt x="1" y="37614"/>
                    <a:pt x="276" y="37890"/>
                    <a:pt x="621" y="37890"/>
                  </a:cubicBezTo>
                  <a:lnTo>
                    <a:pt x="7937" y="37890"/>
                  </a:lnTo>
                  <a:cubicBezTo>
                    <a:pt x="8281" y="37890"/>
                    <a:pt x="8543" y="37614"/>
                    <a:pt x="8543" y="37270"/>
                  </a:cubicBezTo>
                  <a:lnTo>
                    <a:pt x="8543" y="607"/>
                  </a:lnTo>
                  <a:cubicBezTo>
                    <a:pt x="8543" y="263"/>
                    <a:pt x="8281" y="1"/>
                    <a:pt x="793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7" name="Google Shape;10657;p135"/>
            <p:cNvSpPr/>
            <p:nvPr/>
          </p:nvSpPr>
          <p:spPr>
            <a:xfrm>
              <a:off x="3633992" y="2180272"/>
              <a:ext cx="108252" cy="378237"/>
            </a:xfrm>
            <a:custGeom>
              <a:avLst/>
              <a:gdLst/>
              <a:ahLst/>
              <a:cxnLst/>
              <a:rect l="l" t="t" r="r" b="b"/>
              <a:pathLst>
                <a:path w="8544" h="37890" extrusionOk="0">
                  <a:moveTo>
                    <a:pt x="621" y="1"/>
                  </a:moveTo>
                  <a:cubicBezTo>
                    <a:pt x="277" y="1"/>
                    <a:pt x="1" y="277"/>
                    <a:pt x="1" y="607"/>
                  </a:cubicBezTo>
                  <a:lnTo>
                    <a:pt x="1" y="37270"/>
                  </a:lnTo>
                  <a:cubicBezTo>
                    <a:pt x="1" y="37614"/>
                    <a:pt x="277" y="37890"/>
                    <a:pt x="621" y="37890"/>
                  </a:cubicBezTo>
                  <a:lnTo>
                    <a:pt x="7937" y="37890"/>
                  </a:lnTo>
                  <a:cubicBezTo>
                    <a:pt x="8268" y="37890"/>
                    <a:pt x="8543" y="37614"/>
                    <a:pt x="8543" y="37270"/>
                  </a:cubicBezTo>
                  <a:lnTo>
                    <a:pt x="8543" y="607"/>
                  </a:lnTo>
                  <a:cubicBezTo>
                    <a:pt x="8543" y="277"/>
                    <a:pt x="8268" y="1"/>
                    <a:pt x="793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8" name="Google Shape;10658;p135"/>
            <p:cNvSpPr/>
            <p:nvPr/>
          </p:nvSpPr>
          <p:spPr>
            <a:xfrm>
              <a:off x="3778448" y="2180272"/>
              <a:ext cx="108240" cy="378097"/>
            </a:xfrm>
            <a:custGeom>
              <a:avLst/>
              <a:gdLst/>
              <a:ahLst/>
              <a:cxnLst/>
              <a:rect l="l" t="t" r="r" b="b"/>
              <a:pathLst>
                <a:path w="8543" h="37876" extrusionOk="0">
                  <a:moveTo>
                    <a:pt x="606" y="1"/>
                  </a:moveTo>
                  <a:cubicBezTo>
                    <a:pt x="276" y="1"/>
                    <a:pt x="0" y="263"/>
                    <a:pt x="0" y="607"/>
                  </a:cubicBezTo>
                  <a:lnTo>
                    <a:pt x="0" y="37270"/>
                  </a:lnTo>
                  <a:cubicBezTo>
                    <a:pt x="0" y="37614"/>
                    <a:pt x="276" y="37876"/>
                    <a:pt x="606"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9" name="Google Shape;10659;p135"/>
            <p:cNvSpPr/>
            <p:nvPr/>
          </p:nvSpPr>
          <p:spPr>
            <a:xfrm>
              <a:off x="3922892" y="2180272"/>
              <a:ext cx="108240" cy="378237"/>
            </a:xfrm>
            <a:custGeom>
              <a:avLst/>
              <a:gdLst/>
              <a:ahLst/>
              <a:cxnLst/>
              <a:rect l="l" t="t" r="r" b="b"/>
              <a:pathLst>
                <a:path w="8543" h="37890" extrusionOk="0">
                  <a:moveTo>
                    <a:pt x="607" y="1"/>
                  </a:moveTo>
                  <a:cubicBezTo>
                    <a:pt x="276" y="1"/>
                    <a:pt x="0" y="277"/>
                    <a:pt x="0" y="607"/>
                  </a:cubicBezTo>
                  <a:lnTo>
                    <a:pt x="0" y="37270"/>
                  </a:lnTo>
                  <a:cubicBezTo>
                    <a:pt x="0" y="37614"/>
                    <a:pt x="276"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0" name="Google Shape;10660;p135"/>
            <p:cNvSpPr/>
            <p:nvPr/>
          </p:nvSpPr>
          <p:spPr>
            <a:xfrm>
              <a:off x="4067336" y="2180272"/>
              <a:ext cx="108240" cy="378237"/>
            </a:xfrm>
            <a:custGeom>
              <a:avLst/>
              <a:gdLst/>
              <a:ahLst/>
              <a:cxnLst/>
              <a:rect l="l" t="t" r="r" b="b"/>
              <a:pathLst>
                <a:path w="8543" h="37890" extrusionOk="0">
                  <a:moveTo>
                    <a:pt x="607" y="1"/>
                  </a:moveTo>
                  <a:cubicBezTo>
                    <a:pt x="262" y="1"/>
                    <a:pt x="1" y="263"/>
                    <a:pt x="1" y="607"/>
                  </a:cubicBezTo>
                  <a:lnTo>
                    <a:pt x="1" y="37270"/>
                  </a:lnTo>
                  <a:cubicBezTo>
                    <a:pt x="1"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1" name="Google Shape;10661;p135"/>
            <p:cNvSpPr/>
            <p:nvPr/>
          </p:nvSpPr>
          <p:spPr>
            <a:xfrm>
              <a:off x="4211780" y="2180272"/>
              <a:ext cx="108252" cy="378237"/>
            </a:xfrm>
            <a:custGeom>
              <a:avLst/>
              <a:gdLst/>
              <a:ahLst/>
              <a:cxnLst/>
              <a:rect l="l" t="t" r="r" b="b"/>
              <a:pathLst>
                <a:path w="8544" h="37890" extrusionOk="0">
                  <a:moveTo>
                    <a:pt x="621" y="1"/>
                  </a:moveTo>
                  <a:cubicBezTo>
                    <a:pt x="276" y="1"/>
                    <a:pt x="1" y="277"/>
                    <a:pt x="1" y="607"/>
                  </a:cubicBezTo>
                  <a:lnTo>
                    <a:pt x="1" y="37270"/>
                  </a:lnTo>
                  <a:cubicBezTo>
                    <a:pt x="1" y="37614"/>
                    <a:pt x="276" y="37890"/>
                    <a:pt x="621" y="37890"/>
                  </a:cubicBezTo>
                  <a:lnTo>
                    <a:pt x="7937" y="37890"/>
                  </a:lnTo>
                  <a:cubicBezTo>
                    <a:pt x="8281" y="37890"/>
                    <a:pt x="8543" y="37614"/>
                    <a:pt x="8543" y="37270"/>
                  </a:cubicBezTo>
                  <a:lnTo>
                    <a:pt x="8543" y="607"/>
                  </a:lnTo>
                  <a:cubicBezTo>
                    <a:pt x="8543" y="277"/>
                    <a:pt x="8281" y="1"/>
                    <a:pt x="793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2" name="Google Shape;10662;p135"/>
            <p:cNvSpPr/>
            <p:nvPr/>
          </p:nvSpPr>
          <p:spPr>
            <a:xfrm>
              <a:off x="4356236" y="2180272"/>
              <a:ext cx="108240" cy="378097"/>
            </a:xfrm>
            <a:custGeom>
              <a:avLst/>
              <a:gdLst/>
              <a:ahLst/>
              <a:cxnLst/>
              <a:rect l="l" t="t" r="r" b="b"/>
              <a:pathLst>
                <a:path w="8543" h="37876" extrusionOk="0">
                  <a:moveTo>
                    <a:pt x="620" y="1"/>
                  </a:moveTo>
                  <a:cubicBezTo>
                    <a:pt x="276" y="1"/>
                    <a:pt x="0" y="263"/>
                    <a:pt x="0" y="607"/>
                  </a:cubicBezTo>
                  <a:lnTo>
                    <a:pt x="0" y="37270"/>
                  </a:lnTo>
                  <a:cubicBezTo>
                    <a:pt x="0" y="37614"/>
                    <a:pt x="276" y="37876"/>
                    <a:pt x="620"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3" name="Google Shape;10663;p135"/>
            <p:cNvSpPr/>
            <p:nvPr/>
          </p:nvSpPr>
          <p:spPr>
            <a:xfrm>
              <a:off x="4500680" y="2180272"/>
              <a:ext cx="108240" cy="378237"/>
            </a:xfrm>
            <a:custGeom>
              <a:avLst/>
              <a:gdLst/>
              <a:ahLst/>
              <a:cxnLst/>
              <a:rect l="l" t="t" r="r" b="b"/>
              <a:pathLst>
                <a:path w="8543" h="37890" extrusionOk="0">
                  <a:moveTo>
                    <a:pt x="606" y="1"/>
                  </a:moveTo>
                  <a:cubicBezTo>
                    <a:pt x="276" y="1"/>
                    <a:pt x="0" y="277"/>
                    <a:pt x="0" y="607"/>
                  </a:cubicBezTo>
                  <a:lnTo>
                    <a:pt x="0" y="37270"/>
                  </a:lnTo>
                  <a:cubicBezTo>
                    <a:pt x="0" y="37614"/>
                    <a:pt x="276" y="37890"/>
                    <a:pt x="606" y="37890"/>
                  </a:cubicBezTo>
                  <a:lnTo>
                    <a:pt x="7936" y="37890"/>
                  </a:lnTo>
                  <a:cubicBezTo>
                    <a:pt x="8267" y="37890"/>
                    <a:pt x="8542" y="37614"/>
                    <a:pt x="8542" y="37270"/>
                  </a:cubicBezTo>
                  <a:lnTo>
                    <a:pt x="8542" y="607"/>
                  </a:lnTo>
                  <a:cubicBezTo>
                    <a:pt x="8542" y="277"/>
                    <a:pt x="8267" y="1"/>
                    <a:pt x="793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4" name="Google Shape;10664;p135"/>
            <p:cNvSpPr/>
            <p:nvPr/>
          </p:nvSpPr>
          <p:spPr>
            <a:xfrm>
              <a:off x="4645124" y="2180272"/>
              <a:ext cx="108240" cy="378097"/>
            </a:xfrm>
            <a:custGeom>
              <a:avLst/>
              <a:gdLst/>
              <a:ahLst/>
              <a:cxnLst/>
              <a:rect l="l" t="t" r="r" b="b"/>
              <a:pathLst>
                <a:path w="8543" h="37876" extrusionOk="0">
                  <a:moveTo>
                    <a:pt x="607" y="1"/>
                  </a:moveTo>
                  <a:cubicBezTo>
                    <a:pt x="276" y="1"/>
                    <a:pt x="0" y="263"/>
                    <a:pt x="0" y="607"/>
                  </a:cubicBezTo>
                  <a:lnTo>
                    <a:pt x="0" y="37270"/>
                  </a:lnTo>
                  <a:cubicBezTo>
                    <a:pt x="0" y="37614"/>
                    <a:pt x="276" y="37876"/>
                    <a:pt x="607" y="37876"/>
                  </a:cubicBezTo>
                  <a:lnTo>
                    <a:pt x="7936" y="37876"/>
                  </a:lnTo>
                  <a:cubicBezTo>
                    <a:pt x="8267" y="37876"/>
                    <a:pt x="8543" y="37614"/>
                    <a:pt x="8543" y="37270"/>
                  </a:cubicBezTo>
                  <a:lnTo>
                    <a:pt x="8543" y="607"/>
                  </a:lnTo>
                  <a:cubicBezTo>
                    <a:pt x="8543" y="263"/>
                    <a:pt x="8267" y="1"/>
                    <a:pt x="793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5" name="Google Shape;10665;p135"/>
            <p:cNvSpPr/>
            <p:nvPr/>
          </p:nvSpPr>
          <p:spPr>
            <a:xfrm>
              <a:off x="4789568" y="2180272"/>
              <a:ext cx="108240" cy="378237"/>
            </a:xfrm>
            <a:custGeom>
              <a:avLst/>
              <a:gdLst/>
              <a:ahLst/>
              <a:cxnLst/>
              <a:rect l="l" t="t" r="r" b="b"/>
              <a:pathLst>
                <a:path w="8543" h="37890" extrusionOk="0">
                  <a:moveTo>
                    <a:pt x="607" y="1"/>
                  </a:moveTo>
                  <a:cubicBezTo>
                    <a:pt x="262" y="1"/>
                    <a:pt x="1" y="277"/>
                    <a:pt x="1" y="607"/>
                  </a:cubicBezTo>
                  <a:lnTo>
                    <a:pt x="1" y="37270"/>
                  </a:lnTo>
                  <a:cubicBezTo>
                    <a:pt x="1" y="37614"/>
                    <a:pt x="262"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6" name="Google Shape;10666;p135"/>
            <p:cNvSpPr/>
            <p:nvPr/>
          </p:nvSpPr>
          <p:spPr>
            <a:xfrm>
              <a:off x="4934012" y="2180272"/>
              <a:ext cx="108240" cy="378237"/>
            </a:xfrm>
            <a:custGeom>
              <a:avLst/>
              <a:gdLst/>
              <a:ahLst/>
              <a:cxnLst/>
              <a:rect l="l" t="t" r="r" b="b"/>
              <a:pathLst>
                <a:path w="8543" h="37890" extrusionOk="0">
                  <a:moveTo>
                    <a:pt x="607" y="1"/>
                  </a:moveTo>
                  <a:cubicBezTo>
                    <a:pt x="263" y="1"/>
                    <a:pt x="1" y="263"/>
                    <a:pt x="1" y="607"/>
                  </a:cubicBezTo>
                  <a:lnTo>
                    <a:pt x="1" y="37270"/>
                  </a:lnTo>
                  <a:cubicBezTo>
                    <a:pt x="1" y="37614"/>
                    <a:pt x="263"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7" name="Google Shape;10667;p135"/>
            <p:cNvSpPr/>
            <p:nvPr/>
          </p:nvSpPr>
          <p:spPr>
            <a:xfrm>
              <a:off x="5078456" y="2180272"/>
              <a:ext cx="108240" cy="378237"/>
            </a:xfrm>
            <a:custGeom>
              <a:avLst/>
              <a:gdLst/>
              <a:ahLst/>
              <a:cxnLst/>
              <a:rect l="l" t="t" r="r" b="b"/>
              <a:pathLst>
                <a:path w="8543" h="37890" extrusionOk="0">
                  <a:moveTo>
                    <a:pt x="620" y="1"/>
                  </a:moveTo>
                  <a:cubicBezTo>
                    <a:pt x="276" y="1"/>
                    <a:pt x="0" y="277"/>
                    <a:pt x="0" y="607"/>
                  </a:cubicBezTo>
                  <a:lnTo>
                    <a:pt x="0" y="37270"/>
                  </a:lnTo>
                  <a:cubicBezTo>
                    <a:pt x="0" y="37614"/>
                    <a:pt x="276" y="37890"/>
                    <a:pt x="620" y="37890"/>
                  </a:cubicBezTo>
                  <a:lnTo>
                    <a:pt x="7936" y="37890"/>
                  </a:lnTo>
                  <a:cubicBezTo>
                    <a:pt x="8267" y="37890"/>
                    <a:pt x="8542" y="37614"/>
                    <a:pt x="8542" y="37270"/>
                  </a:cubicBezTo>
                  <a:lnTo>
                    <a:pt x="8542" y="607"/>
                  </a:lnTo>
                  <a:cubicBezTo>
                    <a:pt x="8542" y="277"/>
                    <a:pt x="8267" y="1"/>
                    <a:pt x="793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8" name="Google Shape;10668;p135"/>
            <p:cNvSpPr/>
            <p:nvPr/>
          </p:nvSpPr>
          <p:spPr>
            <a:xfrm>
              <a:off x="5222900" y="2180272"/>
              <a:ext cx="108240" cy="378237"/>
            </a:xfrm>
            <a:custGeom>
              <a:avLst/>
              <a:gdLst/>
              <a:ahLst/>
              <a:cxnLst/>
              <a:rect l="l" t="t" r="r" b="b"/>
              <a:pathLst>
                <a:path w="8543" h="37890" extrusionOk="0">
                  <a:moveTo>
                    <a:pt x="620" y="1"/>
                  </a:moveTo>
                  <a:cubicBezTo>
                    <a:pt x="276" y="1"/>
                    <a:pt x="0" y="263"/>
                    <a:pt x="0" y="607"/>
                  </a:cubicBezTo>
                  <a:lnTo>
                    <a:pt x="0" y="37270"/>
                  </a:lnTo>
                  <a:cubicBezTo>
                    <a:pt x="0" y="37614"/>
                    <a:pt x="276" y="37890"/>
                    <a:pt x="620" y="37890"/>
                  </a:cubicBezTo>
                  <a:lnTo>
                    <a:pt x="7936" y="37890"/>
                  </a:lnTo>
                  <a:cubicBezTo>
                    <a:pt x="8267" y="37890"/>
                    <a:pt x="8543" y="37614"/>
                    <a:pt x="8543" y="37270"/>
                  </a:cubicBezTo>
                  <a:lnTo>
                    <a:pt x="8543" y="607"/>
                  </a:lnTo>
                  <a:cubicBezTo>
                    <a:pt x="8543" y="263"/>
                    <a:pt x="8267" y="1"/>
                    <a:pt x="793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9" name="Google Shape;10669;p135"/>
            <p:cNvSpPr/>
            <p:nvPr/>
          </p:nvSpPr>
          <p:spPr>
            <a:xfrm>
              <a:off x="5367343" y="2180272"/>
              <a:ext cx="108240" cy="378237"/>
            </a:xfrm>
            <a:custGeom>
              <a:avLst/>
              <a:gdLst/>
              <a:ahLst/>
              <a:cxnLst/>
              <a:rect l="l" t="t" r="r" b="b"/>
              <a:pathLst>
                <a:path w="8543" h="37890" extrusionOk="0">
                  <a:moveTo>
                    <a:pt x="607" y="1"/>
                  </a:moveTo>
                  <a:cubicBezTo>
                    <a:pt x="276" y="1"/>
                    <a:pt x="1" y="277"/>
                    <a:pt x="1" y="607"/>
                  </a:cubicBezTo>
                  <a:lnTo>
                    <a:pt x="1" y="37270"/>
                  </a:lnTo>
                  <a:cubicBezTo>
                    <a:pt x="1" y="37614"/>
                    <a:pt x="276" y="37890"/>
                    <a:pt x="607" y="37890"/>
                  </a:cubicBezTo>
                  <a:lnTo>
                    <a:pt x="7937" y="37890"/>
                  </a:lnTo>
                  <a:cubicBezTo>
                    <a:pt x="8267" y="37890"/>
                    <a:pt x="8543" y="37614"/>
                    <a:pt x="8543" y="37270"/>
                  </a:cubicBezTo>
                  <a:lnTo>
                    <a:pt x="8543" y="607"/>
                  </a:lnTo>
                  <a:cubicBezTo>
                    <a:pt x="8543" y="277"/>
                    <a:pt x="8267" y="1"/>
                    <a:pt x="79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0" name="Google Shape;10670;p135"/>
            <p:cNvSpPr/>
            <p:nvPr/>
          </p:nvSpPr>
          <p:spPr>
            <a:xfrm>
              <a:off x="5511787" y="2180272"/>
              <a:ext cx="108240" cy="378097"/>
            </a:xfrm>
            <a:custGeom>
              <a:avLst/>
              <a:gdLst/>
              <a:ahLst/>
              <a:cxnLst/>
              <a:rect l="l" t="t" r="r" b="b"/>
              <a:pathLst>
                <a:path w="8543" h="37876" extrusionOk="0">
                  <a:moveTo>
                    <a:pt x="607" y="1"/>
                  </a:moveTo>
                  <a:cubicBezTo>
                    <a:pt x="276" y="1"/>
                    <a:pt x="1" y="263"/>
                    <a:pt x="1" y="607"/>
                  </a:cubicBezTo>
                  <a:lnTo>
                    <a:pt x="1" y="37270"/>
                  </a:lnTo>
                  <a:cubicBezTo>
                    <a:pt x="1" y="37614"/>
                    <a:pt x="276" y="37876"/>
                    <a:pt x="607" y="37876"/>
                  </a:cubicBezTo>
                  <a:lnTo>
                    <a:pt x="7923" y="37876"/>
                  </a:lnTo>
                  <a:cubicBezTo>
                    <a:pt x="8267" y="37876"/>
                    <a:pt x="8543" y="37614"/>
                    <a:pt x="8543" y="37270"/>
                  </a:cubicBezTo>
                  <a:lnTo>
                    <a:pt x="8543" y="607"/>
                  </a:lnTo>
                  <a:cubicBezTo>
                    <a:pt x="8543" y="263"/>
                    <a:pt x="8267" y="1"/>
                    <a:pt x="79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1" name="Google Shape;10671;p135"/>
            <p:cNvSpPr/>
            <p:nvPr/>
          </p:nvSpPr>
          <p:spPr>
            <a:xfrm>
              <a:off x="5656231" y="2180272"/>
              <a:ext cx="108252" cy="378237"/>
            </a:xfrm>
            <a:custGeom>
              <a:avLst/>
              <a:gdLst/>
              <a:ahLst/>
              <a:cxnLst/>
              <a:rect l="l" t="t" r="r" b="b"/>
              <a:pathLst>
                <a:path w="8544" h="37890" extrusionOk="0">
                  <a:moveTo>
                    <a:pt x="607" y="1"/>
                  </a:moveTo>
                  <a:cubicBezTo>
                    <a:pt x="263" y="1"/>
                    <a:pt x="1" y="277"/>
                    <a:pt x="1" y="607"/>
                  </a:cubicBezTo>
                  <a:lnTo>
                    <a:pt x="1" y="37270"/>
                  </a:lnTo>
                  <a:cubicBezTo>
                    <a:pt x="1" y="37614"/>
                    <a:pt x="263" y="37890"/>
                    <a:pt x="607" y="37890"/>
                  </a:cubicBezTo>
                  <a:lnTo>
                    <a:pt x="7923" y="37890"/>
                  </a:lnTo>
                  <a:cubicBezTo>
                    <a:pt x="8268" y="37890"/>
                    <a:pt x="8543" y="37614"/>
                    <a:pt x="8543" y="37270"/>
                  </a:cubicBezTo>
                  <a:lnTo>
                    <a:pt x="8543" y="607"/>
                  </a:lnTo>
                  <a:cubicBezTo>
                    <a:pt x="8543" y="277"/>
                    <a:pt x="8268" y="1"/>
                    <a:pt x="79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72" name="Google Shape;10672;p135"/>
          <p:cNvGrpSpPr/>
          <p:nvPr/>
        </p:nvGrpSpPr>
        <p:grpSpPr>
          <a:xfrm>
            <a:off x="2597677" y="2723590"/>
            <a:ext cx="1390502" cy="159625"/>
            <a:chOff x="3530150" y="2790075"/>
            <a:chExt cx="1962600" cy="225300"/>
          </a:xfrm>
        </p:grpSpPr>
        <p:sp>
          <p:nvSpPr>
            <p:cNvPr id="10673" name="Google Shape;10673;p135"/>
            <p:cNvSpPr/>
            <p:nvPr/>
          </p:nvSpPr>
          <p:spPr>
            <a:xfrm>
              <a:off x="3530150" y="2790075"/>
              <a:ext cx="1962600" cy="2253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4" name="Google Shape;10674;p135"/>
            <p:cNvSpPr/>
            <p:nvPr/>
          </p:nvSpPr>
          <p:spPr>
            <a:xfrm>
              <a:off x="3530150" y="2790075"/>
              <a:ext cx="1110000" cy="2253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75" name="Google Shape;10675;p135"/>
          <p:cNvGrpSpPr/>
          <p:nvPr/>
        </p:nvGrpSpPr>
        <p:grpSpPr>
          <a:xfrm>
            <a:off x="2597735" y="3001855"/>
            <a:ext cx="1411629" cy="154175"/>
            <a:chOff x="3558802" y="4011244"/>
            <a:chExt cx="1866000" cy="111600"/>
          </a:xfrm>
        </p:grpSpPr>
        <p:sp>
          <p:nvSpPr>
            <p:cNvPr id="10676" name="Google Shape;10676;p135"/>
            <p:cNvSpPr/>
            <p:nvPr/>
          </p:nvSpPr>
          <p:spPr>
            <a:xfrm rot="5400000" flipH="1">
              <a:off x="4436152" y="3134077"/>
              <a:ext cx="111300" cy="1866000"/>
            </a:xfrm>
            <a:prstGeom prst="round2SameRect">
              <a:avLst>
                <a:gd name="adj1" fmla="val 50000"/>
                <a:gd name="adj2" fmla="val 50000"/>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7" name="Google Shape;10677;p135"/>
            <p:cNvSpPr/>
            <p:nvPr/>
          </p:nvSpPr>
          <p:spPr>
            <a:xfrm rot="5400000" flipH="1">
              <a:off x="4157232" y="3412894"/>
              <a:ext cx="111600" cy="13083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78" name="Google Shape;10678;p135"/>
          <p:cNvGrpSpPr/>
          <p:nvPr/>
        </p:nvGrpSpPr>
        <p:grpSpPr>
          <a:xfrm>
            <a:off x="2598023" y="2207425"/>
            <a:ext cx="1383503" cy="119761"/>
            <a:chOff x="3465975" y="2270258"/>
            <a:chExt cx="1986364" cy="171947"/>
          </a:xfrm>
        </p:grpSpPr>
        <p:sp>
          <p:nvSpPr>
            <p:cNvPr id="10679" name="Google Shape;10679;p135"/>
            <p:cNvSpPr/>
            <p:nvPr/>
          </p:nvSpPr>
          <p:spPr>
            <a:xfrm rot="-5400000">
              <a:off x="372518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0" name="Google Shape;10680;p135"/>
            <p:cNvSpPr/>
            <p:nvPr/>
          </p:nvSpPr>
          <p:spPr>
            <a:xfrm rot="-5400000">
              <a:off x="398439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1" name="Google Shape;10681;p135"/>
            <p:cNvSpPr/>
            <p:nvPr/>
          </p:nvSpPr>
          <p:spPr>
            <a:xfrm rot="-5400000">
              <a:off x="4243603" y="2270305"/>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2" name="Google Shape;10682;p135"/>
            <p:cNvSpPr/>
            <p:nvPr/>
          </p:nvSpPr>
          <p:spPr>
            <a:xfrm rot="-5400000">
              <a:off x="4502812" y="2270305"/>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3" name="Google Shape;10683;p135"/>
            <p:cNvSpPr/>
            <p:nvPr/>
          </p:nvSpPr>
          <p:spPr>
            <a:xfrm rot="-5400000">
              <a:off x="4762021" y="2270305"/>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4" name="Google Shape;10684;p135"/>
            <p:cNvSpPr/>
            <p:nvPr/>
          </p:nvSpPr>
          <p:spPr>
            <a:xfrm rot="-5400000">
              <a:off x="3465975"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5" name="Google Shape;10685;p135"/>
            <p:cNvSpPr/>
            <p:nvPr/>
          </p:nvSpPr>
          <p:spPr>
            <a:xfrm rot="-5400000">
              <a:off x="5021230" y="2270258"/>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6" name="Google Shape;10686;p135"/>
            <p:cNvSpPr/>
            <p:nvPr/>
          </p:nvSpPr>
          <p:spPr>
            <a:xfrm rot="-5400000">
              <a:off x="5280440" y="2270258"/>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87" name="Google Shape;10687;p135"/>
          <p:cNvGrpSpPr/>
          <p:nvPr/>
        </p:nvGrpSpPr>
        <p:grpSpPr>
          <a:xfrm>
            <a:off x="2609030" y="3571198"/>
            <a:ext cx="1369531" cy="195460"/>
            <a:chOff x="723300" y="4253549"/>
            <a:chExt cx="2276482" cy="324900"/>
          </a:xfrm>
        </p:grpSpPr>
        <p:sp>
          <p:nvSpPr>
            <p:cNvPr id="10688" name="Google Shape;10688;p135"/>
            <p:cNvSpPr/>
            <p:nvPr/>
          </p:nvSpPr>
          <p:spPr>
            <a:xfrm>
              <a:off x="723300"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9" name="Google Shape;10689;p135"/>
            <p:cNvSpPr/>
            <p:nvPr/>
          </p:nvSpPr>
          <p:spPr>
            <a:xfrm>
              <a:off x="1206995"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0" name="Google Shape;10690;p135"/>
            <p:cNvSpPr/>
            <p:nvPr/>
          </p:nvSpPr>
          <p:spPr>
            <a:xfrm>
              <a:off x="1690691"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1" name="Google Shape;10691;p135"/>
            <p:cNvSpPr/>
            <p:nvPr/>
          </p:nvSpPr>
          <p:spPr>
            <a:xfrm>
              <a:off x="2174386"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2" name="Google Shape;10692;p135"/>
            <p:cNvSpPr/>
            <p:nvPr/>
          </p:nvSpPr>
          <p:spPr>
            <a:xfrm>
              <a:off x="2658082" y="4253549"/>
              <a:ext cx="341700" cy="324900"/>
            </a:xfrm>
            <a:prstGeom prst="star5">
              <a:avLst>
                <a:gd name="adj" fmla="val 19098"/>
                <a:gd name="hf" fmla="val 105146"/>
                <a:gd name="vf" fmla="val 110557"/>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93" name="Google Shape;10693;p135"/>
          <p:cNvGrpSpPr/>
          <p:nvPr/>
        </p:nvGrpSpPr>
        <p:grpSpPr>
          <a:xfrm>
            <a:off x="2598591" y="3272439"/>
            <a:ext cx="1389066" cy="180119"/>
            <a:chOff x="705948" y="3788465"/>
            <a:chExt cx="2308953" cy="299400"/>
          </a:xfrm>
        </p:grpSpPr>
        <p:sp>
          <p:nvSpPr>
            <p:cNvPr id="10694" name="Google Shape;10694;p135"/>
            <p:cNvSpPr/>
            <p:nvPr/>
          </p:nvSpPr>
          <p:spPr>
            <a:xfrm>
              <a:off x="705948"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5" name="Google Shape;10695;p135"/>
            <p:cNvSpPr/>
            <p:nvPr/>
          </p:nvSpPr>
          <p:spPr>
            <a:xfrm>
              <a:off x="1209923"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6" name="Google Shape;10696;p135"/>
            <p:cNvSpPr/>
            <p:nvPr/>
          </p:nvSpPr>
          <p:spPr>
            <a:xfrm>
              <a:off x="1713905"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7" name="Google Shape;10697;p135"/>
            <p:cNvSpPr/>
            <p:nvPr/>
          </p:nvSpPr>
          <p:spPr>
            <a:xfrm>
              <a:off x="2189639" y="3788465"/>
              <a:ext cx="335400" cy="299400"/>
            </a:xfrm>
            <a:prstGeom prst="hear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8" name="Google Shape;10698;p135"/>
            <p:cNvSpPr/>
            <p:nvPr/>
          </p:nvSpPr>
          <p:spPr>
            <a:xfrm>
              <a:off x="2679500" y="3788465"/>
              <a:ext cx="335400" cy="299400"/>
            </a:xfrm>
            <a:prstGeom prst="hear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99" name="Google Shape;10699;p135"/>
          <p:cNvGrpSpPr/>
          <p:nvPr/>
        </p:nvGrpSpPr>
        <p:grpSpPr>
          <a:xfrm>
            <a:off x="4195581" y="1876393"/>
            <a:ext cx="1433821" cy="191501"/>
            <a:chOff x="4273350" y="2088443"/>
            <a:chExt cx="1433821" cy="191501"/>
          </a:xfrm>
        </p:grpSpPr>
        <p:grpSp>
          <p:nvGrpSpPr>
            <p:cNvPr id="10700" name="Google Shape;10700;p135"/>
            <p:cNvGrpSpPr/>
            <p:nvPr/>
          </p:nvGrpSpPr>
          <p:grpSpPr>
            <a:xfrm>
              <a:off x="4273350" y="2088443"/>
              <a:ext cx="1433821" cy="0"/>
              <a:chOff x="5224975" y="2962250"/>
              <a:chExt cx="1544400" cy="0"/>
            </a:xfrm>
          </p:grpSpPr>
          <p:cxnSp>
            <p:nvCxnSpPr>
              <p:cNvPr id="10701" name="Google Shape;10701;p135"/>
              <p:cNvCxnSpPr/>
              <p:nvPr/>
            </p:nvCxnSpPr>
            <p:spPr>
              <a:xfrm>
                <a:off x="5224975" y="2962250"/>
                <a:ext cx="1544400" cy="0"/>
              </a:xfrm>
              <a:prstGeom prst="straightConnector1">
                <a:avLst/>
              </a:prstGeom>
              <a:noFill/>
              <a:ln w="19050" cap="flat" cmpd="sng">
                <a:solidFill>
                  <a:srgbClr val="E3E9ED"/>
                </a:solidFill>
                <a:prstDash val="solid"/>
                <a:round/>
                <a:headEnd type="none" w="med" len="med"/>
                <a:tailEnd type="none" w="med" len="med"/>
              </a:ln>
            </p:spPr>
          </p:cxnSp>
          <p:cxnSp>
            <p:nvCxnSpPr>
              <p:cNvPr id="10702" name="Google Shape;10702;p135"/>
              <p:cNvCxnSpPr/>
              <p:nvPr/>
            </p:nvCxnSpPr>
            <p:spPr>
              <a:xfrm>
                <a:off x="5225150" y="2962250"/>
                <a:ext cx="453300" cy="0"/>
              </a:xfrm>
              <a:prstGeom prst="straightConnector1">
                <a:avLst/>
              </a:prstGeom>
              <a:noFill/>
              <a:ln w="19050" cap="flat" cmpd="sng">
                <a:solidFill>
                  <a:srgbClr val="7994A9"/>
                </a:solidFill>
                <a:prstDash val="solid"/>
                <a:round/>
                <a:headEnd type="none" w="med" len="med"/>
                <a:tailEnd type="oval" w="med" len="med"/>
              </a:ln>
            </p:spPr>
          </p:cxnSp>
        </p:grpSp>
        <p:grpSp>
          <p:nvGrpSpPr>
            <p:cNvPr id="10703" name="Google Shape;10703;p135"/>
            <p:cNvGrpSpPr/>
            <p:nvPr/>
          </p:nvGrpSpPr>
          <p:grpSpPr>
            <a:xfrm>
              <a:off x="4273350" y="2279944"/>
              <a:ext cx="1433821" cy="0"/>
              <a:chOff x="5224975" y="2962250"/>
              <a:chExt cx="1544400" cy="0"/>
            </a:xfrm>
          </p:grpSpPr>
          <p:cxnSp>
            <p:nvCxnSpPr>
              <p:cNvPr id="10704" name="Google Shape;10704;p135"/>
              <p:cNvCxnSpPr/>
              <p:nvPr/>
            </p:nvCxnSpPr>
            <p:spPr>
              <a:xfrm>
                <a:off x="5224975" y="2962250"/>
                <a:ext cx="1544400" cy="0"/>
              </a:xfrm>
              <a:prstGeom prst="straightConnector1">
                <a:avLst/>
              </a:prstGeom>
              <a:noFill/>
              <a:ln w="19050" cap="flat" cmpd="sng">
                <a:solidFill>
                  <a:srgbClr val="E3E9ED"/>
                </a:solidFill>
                <a:prstDash val="solid"/>
                <a:round/>
                <a:headEnd type="none" w="med" len="med"/>
                <a:tailEnd type="none" w="med" len="med"/>
              </a:ln>
            </p:spPr>
          </p:cxnSp>
          <p:cxnSp>
            <p:nvCxnSpPr>
              <p:cNvPr id="10705" name="Google Shape;10705;p135"/>
              <p:cNvCxnSpPr/>
              <p:nvPr/>
            </p:nvCxnSpPr>
            <p:spPr>
              <a:xfrm>
                <a:off x="5225150" y="2962250"/>
                <a:ext cx="998700" cy="0"/>
              </a:xfrm>
              <a:prstGeom prst="straightConnector1">
                <a:avLst/>
              </a:prstGeom>
              <a:noFill/>
              <a:ln w="19050" cap="flat" cmpd="sng">
                <a:solidFill>
                  <a:srgbClr val="7994A9"/>
                </a:solidFill>
                <a:prstDash val="solid"/>
                <a:round/>
                <a:headEnd type="none" w="med" len="med"/>
                <a:tailEnd type="oval" w="med" len="med"/>
              </a:ln>
            </p:spPr>
          </p:cxnSp>
        </p:grpSp>
      </p:grpSp>
      <p:grpSp>
        <p:nvGrpSpPr>
          <p:cNvPr id="10706" name="Google Shape;10706;p135"/>
          <p:cNvGrpSpPr/>
          <p:nvPr/>
        </p:nvGrpSpPr>
        <p:grpSpPr>
          <a:xfrm>
            <a:off x="2646528" y="3885297"/>
            <a:ext cx="1304609" cy="294074"/>
            <a:chOff x="2658741" y="4097347"/>
            <a:chExt cx="1304609" cy="294074"/>
          </a:xfrm>
        </p:grpSpPr>
        <p:grpSp>
          <p:nvGrpSpPr>
            <p:cNvPr id="10707" name="Google Shape;10707;p135"/>
            <p:cNvGrpSpPr/>
            <p:nvPr/>
          </p:nvGrpSpPr>
          <p:grpSpPr>
            <a:xfrm>
              <a:off x="2658741" y="4097347"/>
              <a:ext cx="118572" cy="294074"/>
              <a:chOff x="3343310" y="4475555"/>
              <a:chExt cx="127717" cy="316753"/>
            </a:xfrm>
          </p:grpSpPr>
          <p:sp>
            <p:nvSpPr>
              <p:cNvPr id="10708" name="Google Shape;10708;p135"/>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9" name="Google Shape;10709;p135"/>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10" name="Google Shape;10710;p135"/>
            <p:cNvGrpSpPr/>
            <p:nvPr/>
          </p:nvGrpSpPr>
          <p:grpSpPr>
            <a:xfrm>
              <a:off x="3815519" y="4098388"/>
              <a:ext cx="147831" cy="291991"/>
              <a:chOff x="3527539" y="4476677"/>
              <a:chExt cx="159232" cy="314510"/>
            </a:xfrm>
          </p:grpSpPr>
          <p:sp>
            <p:nvSpPr>
              <p:cNvPr id="10711" name="Google Shape;10711;p135"/>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2" name="Google Shape;10712;p135"/>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13" name="Google Shape;10713;p135"/>
            <p:cNvGrpSpPr/>
            <p:nvPr/>
          </p:nvGrpSpPr>
          <p:grpSpPr>
            <a:xfrm>
              <a:off x="3511696" y="4098388"/>
              <a:ext cx="147831" cy="291991"/>
              <a:chOff x="3527539" y="4476677"/>
              <a:chExt cx="159232" cy="314510"/>
            </a:xfrm>
          </p:grpSpPr>
          <p:sp>
            <p:nvSpPr>
              <p:cNvPr id="10714" name="Google Shape;10714;p135"/>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5" name="Google Shape;10715;p135"/>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16" name="Google Shape;10716;p135"/>
            <p:cNvGrpSpPr/>
            <p:nvPr/>
          </p:nvGrpSpPr>
          <p:grpSpPr>
            <a:xfrm>
              <a:off x="3207874" y="4098388"/>
              <a:ext cx="147831" cy="291991"/>
              <a:chOff x="3527539" y="4476677"/>
              <a:chExt cx="159232" cy="314510"/>
            </a:xfrm>
          </p:grpSpPr>
          <p:sp>
            <p:nvSpPr>
              <p:cNvPr id="10717" name="Google Shape;10717;p135"/>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8" name="Google Shape;10718;p135"/>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19" name="Google Shape;10719;p135"/>
            <p:cNvGrpSpPr/>
            <p:nvPr/>
          </p:nvGrpSpPr>
          <p:grpSpPr>
            <a:xfrm>
              <a:off x="2933305" y="4097347"/>
              <a:ext cx="118572" cy="294074"/>
              <a:chOff x="3343310" y="4475555"/>
              <a:chExt cx="127717" cy="316753"/>
            </a:xfrm>
          </p:grpSpPr>
          <p:sp>
            <p:nvSpPr>
              <p:cNvPr id="10720" name="Google Shape;10720;p135"/>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1" name="Google Shape;10721;p135"/>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722" name="Google Shape;10722;p135"/>
          <p:cNvGrpSpPr/>
          <p:nvPr/>
        </p:nvGrpSpPr>
        <p:grpSpPr>
          <a:xfrm>
            <a:off x="4197136" y="963991"/>
            <a:ext cx="1430711" cy="751237"/>
            <a:chOff x="5159450" y="1919950"/>
            <a:chExt cx="1541050" cy="862500"/>
          </a:xfrm>
        </p:grpSpPr>
        <p:sp>
          <p:nvSpPr>
            <p:cNvPr id="10723" name="Google Shape;10723;p135"/>
            <p:cNvSpPr/>
            <p:nvPr/>
          </p:nvSpPr>
          <p:spPr>
            <a:xfrm>
              <a:off x="5216414" y="2060033"/>
              <a:ext cx="1436820" cy="600250"/>
            </a:xfrm>
            <a:custGeom>
              <a:avLst/>
              <a:gdLst/>
              <a:ahLst/>
              <a:cxnLst/>
              <a:rect l="l" t="t" r="r" b="b"/>
              <a:pathLst>
                <a:path w="165771" h="69253" extrusionOk="0">
                  <a:moveTo>
                    <a:pt x="0" y="62158"/>
                  </a:moveTo>
                  <a:cubicBezTo>
                    <a:pt x="3093" y="59686"/>
                    <a:pt x="11731" y="46368"/>
                    <a:pt x="18559" y="47324"/>
                  </a:cubicBezTo>
                  <a:cubicBezTo>
                    <a:pt x="25388" y="48280"/>
                    <a:pt x="34933" y="75569"/>
                    <a:pt x="40971" y="67894"/>
                  </a:cubicBezTo>
                  <a:cubicBezTo>
                    <a:pt x="47009" y="60219"/>
                    <a:pt x="49466" y="8743"/>
                    <a:pt x="54788" y="1272"/>
                  </a:cubicBezTo>
                  <a:cubicBezTo>
                    <a:pt x="60110" y="-6199"/>
                    <a:pt x="66121" y="21612"/>
                    <a:pt x="72901" y="23070"/>
                  </a:cubicBezTo>
                  <a:cubicBezTo>
                    <a:pt x="79681" y="24528"/>
                    <a:pt x="89301" y="7131"/>
                    <a:pt x="95467" y="10022"/>
                  </a:cubicBezTo>
                  <a:cubicBezTo>
                    <a:pt x="101633" y="12913"/>
                    <a:pt x="104182" y="34714"/>
                    <a:pt x="109898" y="40416"/>
                  </a:cubicBezTo>
                  <a:cubicBezTo>
                    <a:pt x="115614" y="46118"/>
                    <a:pt x="123315" y="40320"/>
                    <a:pt x="129762" y="44234"/>
                  </a:cubicBezTo>
                  <a:cubicBezTo>
                    <a:pt x="136209" y="48148"/>
                    <a:pt x="142580" y="65416"/>
                    <a:pt x="148581" y="63902"/>
                  </a:cubicBezTo>
                  <a:cubicBezTo>
                    <a:pt x="154583" y="62388"/>
                    <a:pt x="162906" y="39942"/>
                    <a:pt x="165771" y="35150"/>
                  </a:cubicBezTo>
                </a:path>
              </a:pathLst>
            </a:custGeom>
            <a:noFill/>
            <a:ln w="19050" cap="flat" cmpd="sng">
              <a:solidFill>
                <a:srgbClr val="5F7D95"/>
              </a:solidFill>
              <a:prstDash val="solid"/>
              <a:round/>
              <a:headEnd type="oval" w="med" len="med"/>
              <a:tailEnd type="oval" w="med" len="med"/>
            </a:ln>
          </p:spPr>
        </p:sp>
        <p:grpSp>
          <p:nvGrpSpPr>
            <p:cNvPr id="10724" name="Google Shape;10724;p135"/>
            <p:cNvGrpSpPr/>
            <p:nvPr/>
          </p:nvGrpSpPr>
          <p:grpSpPr>
            <a:xfrm>
              <a:off x="5159450" y="1919950"/>
              <a:ext cx="1541050" cy="862500"/>
              <a:chOff x="5159450" y="1919950"/>
              <a:chExt cx="1541050" cy="862500"/>
            </a:xfrm>
          </p:grpSpPr>
          <p:cxnSp>
            <p:nvCxnSpPr>
              <p:cNvPr id="10725" name="Google Shape;10725;p135"/>
              <p:cNvCxnSpPr/>
              <p:nvPr/>
            </p:nvCxnSpPr>
            <p:spPr>
              <a:xfrm>
                <a:off x="5159450" y="1919950"/>
                <a:ext cx="0" cy="862500"/>
              </a:xfrm>
              <a:prstGeom prst="straightConnector1">
                <a:avLst/>
              </a:prstGeom>
              <a:noFill/>
              <a:ln w="9525" cap="flat" cmpd="sng">
                <a:solidFill>
                  <a:srgbClr val="E3E9ED"/>
                </a:solidFill>
                <a:prstDash val="solid"/>
                <a:round/>
                <a:headEnd type="none" w="med" len="med"/>
                <a:tailEnd type="none" w="med" len="med"/>
              </a:ln>
            </p:spPr>
          </p:cxnSp>
          <p:cxnSp>
            <p:nvCxnSpPr>
              <p:cNvPr id="10726" name="Google Shape;10726;p135"/>
              <p:cNvCxnSpPr/>
              <p:nvPr/>
            </p:nvCxnSpPr>
            <p:spPr>
              <a:xfrm>
                <a:off x="5161200" y="2778975"/>
                <a:ext cx="1539300" cy="0"/>
              </a:xfrm>
              <a:prstGeom prst="straightConnector1">
                <a:avLst/>
              </a:prstGeom>
              <a:noFill/>
              <a:ln w="9525" cap="flat" cmpd="sng">
                <a:solidFill>
                  <a:srgbClr val="E3E9ED"/>
                </a:solidFill>
                <a:prstDash val="solid"/>
                <a:round/>
                <a:headEnd type="none" w="med" len="med"/>
                <a:tailEnd type="none" w="med" len="med"/>
              </a:ln>
            </p:spPr>
          </p:cxnSp>
        </p:grpSp>
      </p:grpSp>
      <p:grpSp>
        <p:nvGrpSpPr>
          <p:cNvPr id="10727" name="Google Shape;10727;p135"/>
          <p:cNvGrpSpPr/>
          <p:nvPr/>
        </p:nvGrpSpPr>
        <p:grpSpPr>
          <a:xfrm>
            <a:off x="4245274" y="2227761"/>
            <a:ext cx="1334436" cy="967914"/>
            <a:chOff x="4294923" y="2439811"/>
            <a:chExt cx="1334436" cy="967914"/>
          </a:xfrm>
        </p:grpSpPr>
        <p:grpSp>
          <p:nvGrpSpPr>
            <p:cNvPr id="10728" name="Google Shape;10728;p135"/>
            <p:cNvGrpSpPr/>
            <p:nvPr/>
          </p:nvGrpSpPr>
          <p:grpSpPr>
            <a:xfrm>
              <a:off x="4960455" y="2469658"/>
              <a:ext cx="668904" cy="885524"/>
              <a:chOff x="4960455" y="2469658"/>
              <a:chExt cx="668904" cy="885524"/>
            </a:xfrm>
          </p:grpSpPr>
          <p:sp>
            <p:nvSpPr>
              <p:cNvPr id="10729" name="Google Shape;10729;p135"/>
              <p:cNvSpPr/>
              <p:nvPr/>
            </p:nvSpPr>
            <p:spPr>
              <a:xfrm>
                <a:off x="4960455" y="3257057"/>
                <a:ext cx="668904" cy="98124"/>
              </a:xfrm>
              <a:custGeom>
                <a:avLst/>
                <a:gdLst/>
                <a:ahLst/>
                <a:cxnLst/>
                <a:rect l="l" t="t" r="r" b="b"/>
                <a:pathLst>
                  <a:path w="42851" h="6286" extrusionOk="0">
                    <a:moveTo>
                      <a:pt x="0" y="1"/>
                    </a:moveTo>
                    <a:lnTo>
                      <a:pt x="0" y="6286"/>
                    </a:lnTo>
                    <a:lnTo>
                      <a:pt x="42851" y="6286"/>
                    </a:lnTo>
                    <a:lnTo>
                      <a:pt x="42851"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0" name="Google Shape;10730;p135"/>
              <p:cNvSpPr/>
              <p:nvPr/>
            </p:nvSpPr>
            <p:spPr>
              <a:xfrm>
                <a:off x="4960455" y="3099584"/>
                <a:ext cx="668904" cy="98124"/>
              </a:xfrm>
              <a:custGeom>
                <a:avLst/>
                <a:gdLst/>
                <a:ahLst/>
                <a:cxnLst/>
                <a:rect l="l" t="t" r="r" b="b"/>
                <a:pathLst>
                  <a:path w="42851" h="6286" extrusionOk="0">
                    <a:moveTo>
                      <a:pt x="0" y="0"/>
                    </a:moveTo>
                    <a:lnTo>
                      <a:pt x="0" y="6285"/>
                    </a:lnTo>
                    <a:lnTo>
                      <a:pt x="42851" y="6285"/>
                    </a:lnTo>
                    <a:lnTo>
                      <a:pt x="42851"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1" name="Google Shape;10731;p135"/>
              <p:cNvSpPr/>
              <p:nvPr/>
            </p:nvSpPr>
            <p:spPr>
              <a:xfrm>
                <a:off x="4960455" y="2942094"/>
                <a:ext cx="668904" cy="98124"/>
              </a:xfrm>
              <a:custGeom>
                <a:avLst/>
                <a:gdLst/>
                <a:ahLst/>
                <a:cxnLst/>
                <a:rect l="l" t="t" r="r" b="b"/>
                <a:pathLst>
                  <a:path w="42851" h="6286" extrusionOk="0">
                    <a:moveTo>
                      <a:pt x="0" y="1"/>
                    </a:moveTo>
                    <a:lnTo>
                      <a:pt x="0" y="6286"/>
                    </a:lnTo>
                    <a:lnTo>
                      <a:pt x="42851" y="6286"/>
                    </a:lnTo>
                    <a:lnTo>
                      <a:pt x="42851"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2" name="Google Shape;10732;p135"/>
              <p:cNvSpPr/>
              <p:nvPr/>
            </p:nvSpPr>
            <p:spPr>
              <a:xfrm>
                <a:off x="4960455" y="2784621"/>
                <a:ext cx="618094" cy="98124"/>
              </a:xfrm>
              <a:custGeom>
                <a:avLst/>
                <a:gdLst/>
                <a:ahLst/>
                <a:cxnLst/>
                <a:rect l="l" t="t" r="r" b="b"/>
                <a:pathLst>
                  <a:path w="39596" h="6286" extrusionOk="0">
                    <a:moveTo>
                      <a:pt x="0" y="0"/>
                    </a:moveTo>
                    <a:lnTo>
                      <a:pt x="0" y="6285"/>
                    </a:lnTo>
                    <a:lnTo>
                      <a:pt x="39596" y="6285"/>
                    </a:lnTo>
                    <a:lnTo>
                      <a:pt x="39596"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3" name="Google Shape;10733;p135"/>
              <p:cNvSpPr/>
              <p:nvPr/>
            </p:nvSpPr>
            <p:spPr>
              <a:xfrm>
                <a:off x="4960455" y="2627131"/>
                <a:ext cx="516519" cy="98140"/>
              </a:xfrm>
              <a:custGeom>
                <a:avLst/>
                <a:gdLst/>
                <a:ahLst/>
                <a:cxnLst/>
                <a:rect l="l" t="t" r="r" b="b"/>
                <a:pathLst>
                  <a:path w="33089" h="6287" extrusionOk="0">
                    <a:moveTo>
                      <a:pt x="0" y="1"/>
                    </a:moveTo>
                    <a:lnTo>
                      <a:pt x="0" y="6286"/>
                    </a:lnTo>
                    <a:lnTo>
                      <a:pt x="33089" y="6286"/>
                    </a:lnTo>
                    <a:lnTo>
                      <a:pt x="33089"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4" name="Google Shape;10734;p135"/>
              <p:cNvSpPr/>
              <p:nvPr/>
            </p:nvSpPr>
            <p:spPr>
              <a:xfrm>
                <a:off x="4960455" y="2469658"/>
                <a:ext cx="313293" cy="98078"/>
              </a:xfrm>
              <a:custGeom>
                <a:avLst/>
                <a:gdLst/>
                <a:ahLst/>
                <a:cxnLst/>
                <a:rect l="l" t="t" r="r" b="b"/>
                <a:pathLst>
                  <a:path w="20070" h="6283" extrusionOk="0">
                    <a:moveTo>
                      <a:pt x="0" y="1"/>
                    </a:moveTo>
                    <a:lnTo>
                      <a:pt x="0" y="6283"/>
                    </a:lnTo>
                    <a:lnTo>
                      <a:pt x="20069" y="6283"/>
                    </a:lnTo>
                    <a:lnTo>
                      <a:pt x="20069"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35" name="Google Shape;10735;p135"/>
            <p:cNvGrpSpPr/>
            <p:nvPr/>
          </p:nvGrpSpPr>
          <p:grpSpPr>
            <a:xfrm>
              <a:off x="4294923" y="2469658"/>
              <a:ext cx="668951" cy="885524"/>
              <a:chOff x="4294923" y="2469658"/>
              <a:chExt cx="668951" cy="885524"/>
            </a:xfrm>
          </p:grpSpPr>
          <p:sp>
            <p:nvSpPr>
              <p:cNvPr id="10736" name="Google Shape;10736;p135"/>
              <p:cNvSpPr/>
              <p:nvPr/>
            </p:nvSpPr>
            <p:spPr>
              <a:xfrm>
                <a:off x="4294923" y="3257057"/>
                <a:ext cx="668951" cy="98124"/>
              </a:xfrm>
              <a:custGeom>
                <a:avLst/>
                <a:gdLst/>
                <a:ahLst/>
                <a:cxnLst/>
                <a:rect l="l" t="t" r="r" b="b"/>
                <a:pathLst>
                  <a:path w="42854" h="6286" extrusionOk="0">
                    <a:moveTo>
                      <a:pt x="0" y="1"/>
                    </a:moveTo>
                    <a:lnTo>
                      <a:pt x="0" y="6286"/>
                    </a:lnTo>
                    <a:lnTo>
                      <a:pt x="42854" y="6286"/>
                    </a:lnTo>
                    <a:lnTo>
                      <a:pt x="4285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7" name="Google Shape;10737;p135"/>
              <p:cNvSpPr/>
              <p:nvPr/>
            </p:nvSpPr>
            <p:spPr>
              <a:xfrm>
                <a:off x="4294923" y="3099584"/>
                <a:ext cx="668951" cy="98124"/>
              </a:xfrm>
              <a:custGeom>
                <a:avLst/>
                <a:gdLst/>
                <a:ahLst/>
                <a:cxnLst/>
                <a:rect l="l" t="t" r="r" b="b"/>
                <a:pathLst>
                  <a:path w="42854" h="6286" extrusionOk="0">
                    <a:moveTo>
                      <a:pt x="0" y="0"/>
                    </a:moveTo>
                    <a:lnTo>
                      <a:pt x="0" y="6285"/>
                    </a:lnTo>
                    <a:lnTo>
                      <a:pt x="42854" y="6285"/>
                    </a:lnTo>
                    <a:lnTo>
                      <a:pt x="4285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8" name="Google Shape;10738;p135"/>
              <p:cNvSpPr/>
              <p:nvPr/>
            </p:nvSpPr>
            <p:spPr>
              <a:xfrm>
                <a:off x="4294923" y="2942094"/>
                <a:ext cx="668951" cy="98124"/>
              </a:xfrm>
              <a:custGeom>
                <a:avLst/>
                <a:gdLst/>
                <a:ahLst/>
                <a:cxnLst/>
                <a:rect l="l" t="t" r="r" b="b"/>
                <a:pathLst>
                  <a:path w="42854" h="6286" extrusionOk="0">
                    <a:moveTo>
                      <a:pt x="0" y="1"/>
                    </a:moveTo>
                    <a:lnTo>
                      <a:pt x="0" y="6286"/>
                    </a:lnTo>
                    <a:lnTo>
                      <a:pt x="42854" y="6286"/>
                    </a:lnTo>
                    <a:lnTo>
                      <a:pt x="4285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9" name="Google Shape;10739;p135"/>
              <p:cNvSpPr/>
              <p:nvPr/>
            </p:nvSpPr>
            <p:spPr>
              <a:xfrm>
                <a:off x="4447355" y="2784621"/>
                <a:ext cx="516519" cy="98124"/>
              </a:xfrm>
              <a:custGeom>
                <a:avLst/>
                <a:gdLst/>
                <a:ahLst/>
                <a:cxnLst/>
                <a:rect l="l" t="t" r="r" b="b"/>
                <a:pathLst>
                  <a:path w="33089" h="6286" extrusionOk="0">
                    <a:moveTo>
                      <a:pt x="0" y="0"/>
                    </a:moveTo>
                    <a:lnTo>
                      <a:pt x="0" y="6285"/>
                    </a:lnTo>
                    <a:lnTo>
                      <a:pt x="33089" y="6285"/>
                    </a:lnTo>
                    <a:lnTo>
                      <a:pt x="3308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0" name="Google Shape;10740;p135"/>
              <p:cNvSpPr/>
              <p:nvPr/>
            </p:nvSpPr>
            <p:spPr>
              <a:xfrm>
                <a:off x="4548960" y="2627131"/>
                <a:ext cx="414914" cy="98140"/>
              </a:xfrm>
              <a:custGeom>
                <a:avLst/>
                <a:gdLst/>
                <a:ahLst/>
                <a:cxnLst/>
                <a:rect l="l" t="t" r="r" b="b"/>
                <a:pathLst>
                  <a:path w="26580" h="6287" extrusionOk="0">
                    <a:moveTo>
                      <a:pt x="1" y="1"/>
                    </a:moveTo>
                    <a:lnTo>
                      <a:pt x="1" y="6286"/>
                    </a:lnTo>
                    <a:lnTo>
                      <a:pt x="26580" y="6286"/>
                    </a:lnTo>
                    <a:lnTo>
                      <a:pt x="2658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1" name="Google Shape;10741;p135"/>
              <p:cNvSpPr/>
              <p:nvPr/>
            </p:nvSpPr>
            <p:spPr>
              <a:xfrm>
                <a:off x="4650534" y="2469658"/>
                <a:ext cx="313340" cy="98078"/>
              </a:xfrm>
              <a:custGeom>
                <a:avLst/>
                <a:gdLst/>
                <a:ahLst/>
                <a:cxnLst/>
                <a:rect l="l" t="t" r="r" b="b"/>
                <a:pathLst>
                  <a:path w="20073" h="6283" extrusionOk="0">
                    <a:moveTo>
                      <a:pt x="1" y="1"/>
                    </a:moveTo>
                    <a:lnTo>
                      <a:pt x="1" y="6283"/>
                    </a:lnTo>
                    <a:lnTo>
                      <a:pt x="20073" y="6283"/>
                    </a:lnTo>
                    <a:lnTo>
                      <a:pt x="2007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742" name="Google Shape;10742;p135"/>
            <p:cNvSpPr/>
            <p:nvPr/>
          </p:nvSpPr>
          <p:spPr>
            <a:xfrm>
              <a:off x="4963437" y="2439811"/>
              <a:ext cx="16" cy="967914"/>
            </a:xfrm>
            <a:custGeom>
              <a:avLst/>
              <a:gdLst/>
              <a:ahLst/>
              <a:cxnLst/>
              <a:rect l="l" t="t" r="r" b="b"/>
              <a:pathLst>
                <a:path w="1" h="62006" fill="none" extrusionOk="0">
                  <a:moveTo>
                    <a:pt x="1" y="0"/>
                  </a:moveTo>
                  <a:lnTo>
                    <a:pt x="1" y="62006"/>
                  </a:lnTo>
                </a:path>
              </a:pathLst>
            </a:custGeom>
            <a:noFill/>
            <a:ln w="9525" cap="flat" cmpd="sng">
              <a:solidFill>
                <a:srgbClr val="F2F2F2"/>
              </a:solidFill>
              <a:prstDash val="solid"/>
              <a:miter lim="299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43" name="Google Shape;10743;p135"/>
          <p:cNvGrpSpPr/>
          <p:nvPr/>
        </p:nvGrpSpPr>
        <p:grpSpPr>
          <a:xfrm>
            <a:off x="4231477" y="3282206"/>
            <a:ext cx="1430949" cy="897289"/>
            <a:chOff x="4351371" y="3547942"/>
            <a:chExt cx="1345130" cy="843475"/>
          </a:xfrm>
        </p:grpSpPr>
        <p:grpSp>
          <p:nvGrpSpPr>
            <p:cNvPr id="10744" name="Google Shape;10744;p135"/>
            <p:cNvGrpSpPr/>
            <p:nvPr/>
          </p:nvGrpSpPr>
          <p:grpSpPr>
            <a:xfrm>
              <a:off x="4351371" y="4209917"/>
              <a:ext cx="1345130" cy="181500"/>
              <a:chOff x="4351371" y="4209917"/>
              <a:chExt cx="1345130" cy="181500"/>
            </a:xfrm>
          </p:grpSpPr>
          <p:sp>
            <p:nvSpPr>
              <p:cNvPr id="10745" name="Google Shape;10745;p135"/>
              <p:cNvSpPr/>
              <p:nvPr/>
            </p:nvSpPr>
            <p:spPr>
              <a:xfrm rot="10800000">
                <a:off x="4351371" y="4209917"/>
                <a:ext cx="1281600" cy="181500"/>
              </a:xfrm>
              <a:prstGeom prst="rect">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746" name="Google Shape;10746;p135"/>
              <p:cNvCxnSpPr/>
              <p:nvPr/>
            </p:nvCxnSpPr>
            <p:spPr>
              <a:xfrm>
                <a:off x="5551000" y="4298797"/>
                <a:ext cx="145500" cy="0"/>
              </a:xfrm>
              <a:prstGeom prst="straightConnector1">
                <a:avLst/>
              </a:prstGeom>
              <a:noFill/>
              <a:ln w="28575" cap="flat" cmpd="sng">
                <a:solidFill>
                  <a:srgbClr val="435D74"/>
                </a:solidFill>
                <a:prstDash val="solid"/>
                <a:round/>
                <a:headEnd type="none" w="med" len="med"/>
                <a:tailEnd type="none" w="med" len="med"/>
              </a:ln>
            </p:spPr>
          </p:cxnSp>
        </p:grpSp>
        <p:grpSp>
          <p:nvGrpSpPr>
            <p:cNvPr id="10747" name="Google Shape;10747;p135"/>
            <p:cNvGrpSpPr/>
            <p:nvPr/>
          </p:nvGrpSpPr>
          <p:grpSpPr>
            <a:xfrm>
              <a:off x="4403010" y="3985221"/>
              <a:ext cx="1109518" cy="181500"/>
              <a:chOff x="4403010" y="3985221"/>
              <a:chExt cx="1109518" cy="181500"/>
            </a:xfrm>
          </p:grpSpPr>
          <p:sp>
            <p:nvSpPr>
              <p:cNvPr id="10748" name="Google Shape;10748;p135"/>
              <p:cNvSpPr/>
              <p:nvPr/>
            </p:nvSpPr>
            <p:spPr>
              <a:xfrm rot="10800000">
                <a:off x="4471829" y="3985221"/>
                <a:ext cx="1040700" cy="1815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749" name="Google Shape;10749;p135"/>
              <p:cNvCxnSpPr/>
              <p:nvPr/>
            </p:nvCxnSpPr>
            <p:spPr>
              <a:xfrm>
                <a:off x="4403010" y="4075993"/>
                <a:ext cx="145500" cy="0"/>
              </a:xfrm>
              <a:prstGeom prst="straightConnector1">
                <a:avLst/>
              </a:prstGeom>
              <a:noFill/>
              <a:ln w="28575" cap="flat" cmpd="sng">
                <a:solidFill>
                  <a:srgbClr val="5F7D95"/>
                </a:solidFill>
                <a:prstDash val="solid"/>
                <a:round/>
                <a:headEnd type="none" w="med" len="med"/>
                <a:tailEnd type="none" w="med" len="med"/>
              </a:ln>
            </p:spPr>
          </p:cxnSp>
        </p:grpSp>
        <p:grpSp>
          <p:nvGrpSpPr>
            <p:cNvPr id="10750" name="Google Shape;10750;p135"/>
            <p:cNvGrpSpPr/>
            <p:nvPr/>
          </p:nvGrpSpPr>
          <p:grpSpPr>
            <a:xfrm>
              <a:off x="4618704" y="3766582"/>
              <a:ext cx="807858" cy="181500"/>
              <a:chOff x="4618704" y="3766582"/>
              <a:chExt cx="807858" cy="181500"/>
            </a:xfrm>
          </p:grpSpPr>
          <p:sp>
            <p:nvSpPr>
              <p:cNvPr id="10751" name="Google Shape;10751;p135"/>
              <p:cNvSpPr/>
              <p:nvPr/>
            </p:nvSpPr>
            <p:spPr>
              <a:xfrm rot="10800000">
                <a:off x="4618704" y="3766582"/>
                <a:ext cx="747000" cy="1815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752" name="Google Shape;10752;p135"/>
              <p:cNvCxnSpPr/>
              <p:nvPr/>
            </p:nvCxnSpPr>
            <p:spPr>
              <a:xfrm>
                <a:off x="5281062" y="3855291"/>
                <a:ext cx="145500" cy="0"/>
              </a:xfrm>
              <a:prstGeom prst="straightConnector1">
                <a:avLst/>
              </a:prstGeom>
              <a:noFill/>
              <a:ln w="28575" cap="flat" cmpd="sng">
                <a:solidFill>
                  <a:srgbClr val="869FB2"/>
                </a:solidFill>
                <a:prstDash val="solid"/>
                <a:round/>
                <a:headEnd type="none" w="med" len="med"/>
                <a:tailEnd type="none" w="med" len="med"/>
              </a:ln>
            </p:spPr>
          </p:cxnSp>
        </p:grpSp>
        <p:grpSp>
          <p:nvGrpSpPr>
            <p:cNvPr id="10753" name="Google Shape;10753;p135"/>
            <p:cNvGrpSpPr/>
            <p:nvPr/>
          </p:nvGrpSpPr>
          <p:grpSpPr>
            <a:xfrm>
              <a:off x="4735238" y="3547942"/>
              <a:ext cx="462839" cy="181500"/>
              <a:chOff x="4735238" y="3547942"/>
              <a:chExt cx="462839" cy="181500"/>
            </a:xfrm>
          </p:grpSpPr>
          <p:sp>
            <p:nvSpPr>
              <p:cNvPr id="10754" name="Google Shape;10754;p135"/>
              <p:cNvSpPr/>
              <p:nvPr/>
            </p:nvSpPr>
            <p:spPr>
              <a:xfrm rot="10800000">
                <a:off x="4786477" y="3547942"/>
                <a:ext cx="411600" cy="1815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755" name="Google Shape;10755;p135"/>
              <p:cNvCxnSpPr/>
              <p:nvPr/>
            </p:nvCxnSpPr>
            <p:spPr>
              <a:xfrm>
                <a:off x="4735238" y="3636872"/>
                <a:ext cx="145500" cy="0"/>
              </a:xfrm>
              <a:prstGeom prst="straightConnector1">
                <a:avLst/>
              </a:prstGeom>
              <a:noFill/>
              <a:ln w="28575" cap="flat" cmpd="sng">
                <a:solidFill>
                  <a:srgbClr val="BAC8D3"/>
                </a:solidFill>
                <a:prstDash val="solid"/>
                <a:round/>
                <a:headEnd type="none" w="med" len="med"/>
                <a:tailEnd type="none" w="med" len="med"/>
              </a:ln>
            </p:spPr>
          </p:cxnSp>
        </p:grpSp>
      </p:grpSp>
      <p:grpSp>
        <p:nvGrpSpPr>
          <p:cNvPr id="10756" name="Google Shape;10756;p135"/>
          <p:cNvGrpSpPr/>
          <p:nvPr/>
        </p:nvGrpSpPr>
        <p:grpSpPr>
          <a:xfrm>
            <a:off x="7407835" y="2217530"/>
            <a:ext cx="1020955" cy="928853"/>
            <a:chOff x="926675" y="238125"/>
            <a:chExt cx="5755100" cy="5232975"/>
          </a:xfrm>
        </p:grpSpPr>
        <p:sp>
          <p:nvSpPr>
            <p:cNvPr id="10757" name="Google Shape;10757;p135"/>
            <p:cNvSpPr/>
            <p:nvPr/>
          </p:nvSpPr>
          <p:spPr>
            <a:xfrm>
              <a:off x="2235475" y="2161100"/>
              <a:ext cx="3138650" cy="1012350"/>
            </a:xfrm>
            <a:custGeom>
              <a:avLst/>
              <a:gdLst/>
              <a:ahLst/>
              <a:cxnLst/>
              <a:rect l="l" t="t" r="r" b="b"/>
              <a:pathLst>
                <a:path w="125546" h="40494" extrusionOk="0">
                  <a:moveTo>
                    <a:pt x="22196" y="1"/>
                  </a:moveTo>
                  <a:lnTo>
                    <a:pt x="8133" y="25661"/>
                  </a:lnTo>
                  <a:lnTo>
                    <a:pt x="1" y="40494"/>
                  </a:lnTo>
                  <a:lnTo>
                    <a:pt x="125545" y="40494"/>
                  </a:lnTo>
                  <a:lnTo>
                    <a:pt x="117413" y="25661"/>
                  </a:lnTo>
                  <a:lnTo>
                    <a:pt x="103351" y="1"/>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8" name="Google Shape;10758;p135"/>
            <p:cNvSpPr/>
            <p:nvPr/>
          </p:nvSpPr>
          <p:spPr>
            <a:xfrm>
              <a:off x="2825775" y="238125"/>
              <a:ext cx="1961900" cy="1850225"/>
            </a:xfrm>
            <a:custGeom>
              <a:avLst/>
              <a:gdLst/>
              <a:ahLst/>
              <a:cxnLst/>
              <a:rect l="l" t="t" r="r" b="b"/>
              <a:pathLst>
                <a:path w="78476" h="74009" extrusionOk="0">
                  <a:moveTo>
                    <a:pt x="39246" y="0"/>
                  </a:moveTo>
                  <a:lnTo>
                    <a:pt x="1" y="74009"/>
                  </a:lnTo>
                  <a:lnTo>
                    <a:pt x="78476" y="74009"/>
                  </a:lnTo>
                  <a:lnTo>
                    <a:pt x="39246"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9" name="Google Shape;10759;p135"/>
            <p:cNvSpPr/>
            <p:nvPr/>
          </p:nvSpPr>
          <p:spPr>
            <a:xfrm>
              <a:off x="926675" y="4357100"/>
              <a:ext cx="5755100" cy="1114000"/>
            </a:xfrm>
            <a:custGeom>
              <a:avLst/>
              <a:gdLst/>
              <a:ahLst/>
              <a:cxnLst/>
              <a:rect l="l" t="t" r="r" b="b"/>
              <a:pathLst>
                <a:path w="230204" h="44560" extrusionOk="0">
                  <a:moveTo>
                    <a:pt x="25737" y="1"/>
                  </a:moveTo>
                  <a:lnTo>
                    <a:pt x="0" y="44560"/>
                  </a:lnTo>
                  <a:lnTo>
                    <a:pt x="230204" y="44560"/>
                  </a:lnTo>
                  <a:lnTo>
                    <a:pt x="20446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0" name="Google Shape;10760;p135"/>
            <p:cNvSpPr/>
            <p:nvPr/>
          </p:nvSpPr>
          <p:spPr>
            <a:xfrm>
              <a:off x="1621700" y="3256600"/>
              <a:ext cx="4370050" cy="1006950"/>
            </a:xfrm>
            <a:custGeom>
              <a:avLst/>
              <a:gdLst/>
              <a:ahLst/>
              <a:cxnLst/>
              <a:rect l="l" t="t" r="r" b="b"/>
              <a:pathLst>
                <a:path w="174802" h="40278" extrusionOk="0">
                  <a:moveTo>
                    <a:pt x="22750" y="1"/>
                  </a:moveTo>
                  <a:lnTo>
                    <a:pt x="0" y="40278"/>
                  </a:lnTo>
                  <a:lnTo>
                    <a:pt x="174802" y="40278"/>
                  </a:lnTo>
                  <a:lnTo>
                    <a:pt x="152053"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61" name="Google Shape;10761;p135"/>
          <p:cNvGrpSpPr/>
          <p:nvPr/>
        </p:nvGrpSpPr>
        <p:grpSpPr>
          <a:xfrm>
            <a:off x="715208" y="2616265"/>
            <a:ext cx="1695374" cy="1560837"/>
            <a:chOff x="727421" y="2828315"/>
            <a:chExt cx="1695374" cy="1560837"/>
          </a:xfrm>
        </p:grpSpPr>
        <p:grpSp>
          <p:nvGrpSpPr>
            <p:cNvPr id="10762" name="Google Shape;10762;p135"/>
            <p:cNvGrpSpPr/>
            <p:nvPr/>
          </p:nvGrpSpPr>
          <p:grpSpPr>
            <a:xfrm>
              <a:off x="727421" y="2828315"/>
              <a:ext cx="1695374" cy="1560837"/>
              <a:chOff x="734799" y="2782450"/>
              <a:chExt cx="1571100" cy="1577400"/>
            </a:xfrm>
          </p:grpSpPr>
          <p:cxnSp>
            <p:nvCxnSpPr>
              <p:cNvPr id="10763" name="Google Shape;10763;p135"/>
              <p:cNvCxnSpPr/>
              <p:nvPr/>
            </p:nvCxnSpPr>
            <p:spPr>
              <a:xfrm>
                <a:off x="743025" y="2782450"/>
                <a:ext cx="0" cy="1577400"/>
              </a:xfrm>
              <a:prstGeom prst="straightConnector1">
                <a:avLst/>
              </a:prstGeom>
              <a:noFill/>
              <a:ln w="19050" cap="flat" cmpd="sng">
                <a:solidFill>
                  <a:srgbClr val="E3E7EA"/>
                </a:solidFill>
                <a:prstDash val="solid"/>
                <a:round/>
                <a:headEnd type="none" w="med" len="med"/>
                <a:tailEnd type="none" w="med" len="med"/>
              </a:ln>
            </p:spPr>
          </p:cxnSp>
          <p:cxnSp>
            <p:nvCxnSpPr>
              <p:cNvPr id="10764" name="Google Shape;10764;p135"/>
              <p:cNvCxnSpPr/>
              <p:nvPr/>
            </p:nvCxnSpPr>
            <p:spPr>
              <a:xfrm rot="10800000">
                <a:off x="734799" y="4359850"/>
                <a:ext cx="1571100" cy="0"/>
              </a:xfrm>
              <a:prstGeom prst="straightConnector1">
                <a:avLst/>
              </a:prstGeom>
              <a:noFill/>
              <a:ln w="19050" cap="flat" cmpd="sng">
                <a:solidFill>
                  <a:srgbClr val="E3E7EA"/>
                </a:solidFill>
                <a:prstDash val="solid"/>
                <a:round/>
                <a:headEnd type="none" w="med" len="med"/>
                <a:tailEnd type="none" w="med" len="med"/>
              </a:ln>
            </p:spPr>
          </p:cxnSp>
        </p:grpSp>
        <p:grpSp>
          <p:nvGrpSpPr>
            <p:cNvPr id="10765" name="Google Shape;10765;p135"/>
            <p:cNvGrpSpPr/>
            <p:nvPr/>
          </p:nvGrpSpPr>
          <p:grpSpPr>
            <a:xfrm>
              <a:off x="819108" y="2882501"/>
              <a:ext cx="1556791" cy="1426186"/>
              <a:chOff x="819108" y="2882501"/>
              <a:chExt cx="1556791" cy="1426186"/>
            </a:xfrm>
          </p:grpSpPr>
          <p:grpSp>
            <p:nvGrpSpPr>
              <p:cNvPr id="10766" name="Google Shape;10766;p135"/>
              <p:cNvGrpSpPr/>
              <p:nvPr/>
            </p:nvGrpSpPr>
            <p:grpSpPr>
              <a:xfrm>
                <a:off x="819108" y="2882501"/>
                <a:ext cx="103104" cy="1426186"/>
                <a:chOff x="4674013" y="3100904"/>
                <a:chExt cx="122758" cy="1698043"/>
              </a:xfrm>
            </p:grpSpPr>
            <p:sp>
              <p:nvSpPr>
                <p:cNvPr id="10767" name="Google Shape;10767;p135"/>
                <p:cNvSpPr/>
                <p:nvPr/>
              </p:nvSpPr>
              <p:spPr>
                <a:xfrm>
                  <a:off x="46740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8" name="Google Shape;10768;p135"/>
                <p:cNvSpPr/>
                <p:nvPr/>
              </p:nvSpPr>
              <p:spPr>
                <a:xfrm>
                  <a:off x="46740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9" name="Google Shape;10769;p135"/>
                <p:cNvSpPr/>
                <p:nvPr/>
              </p:nvSpPr>
              <p:spPr>
                <a:xfrm>
                  <a:off x="46740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0" name="Google Shape;10770;p135"/>
                <p:cNvSpPr/>
                <p:nvPr/>
              </p:nvSpPr>
              <p:spPr>
                <a:xfrm>
                  <a:off x="46740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1" name="Google Shape;10771;p135"/>
                <p:cNvSpPr/>
                <p:nvPr/>
              </p:nvSpPr>
              <p:spPr>
                <a:xfrm>
                  <a:off x="46740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2" name="Google Shape;10772;p135"/>
                <p:cNvSpPr/>
                <p:nvPr/>
              </p:nvSpPr>
              <p:spPr>
                <a:xfrm>
                  <a:off x="46740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3" name="Google Shape;10773;p135"/>
                <p:cNvSpPr/>
                <p:nvPr/>
              </p:nvSpPr>
              <p:spPr>
                <a:xfrm>
                  <a:off x="46740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74" name="Google Shape;10774;p135"/>
              <p:cNvGrpSpPr/>
              <p:nvPr/>
            </p:nvGrpSpPr>
            <p:grpSpPr>
              <a:xfrm>
                <a:off x="1062475" y="2882501"/>
                <a:ext cx="103104" cy="1426186"/>
                <a:chOff x="4940438" y="3100904"/>
                <a:chExt cx="122758" cy="1698043"/>
              </a:xfrm>
            </p:grpSpPr>
            <p:sp>
              <p:nvSpPr>
                <p:cNvPr id="10775" name="Google Shape;10775;p135"/>
                <p:cNvSpPr/>
                <p:nvPr/>
              </p:nvSpPr>
              <p:spPr>
                <a:xfrm>
                  <a:off x="4940438"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6" name="Google Shape;10776;p135"/>
                <p:cNvSpPr/>
                <p:nvPr/>
              </p:nvSpPr>
              <p:spPr>
                <a:xfrm>
                  <a:off x="4940438"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7" name="Google Shape;10777;p135"/>
                <p:cNvSpPr/>
                <p:nvPr/>
              </p:nvSpPr>
              <p:spPr>
                <a:xfrm>
                  <a:off x="4940438"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8" name="Google Shape;10778;p135"/>
                <p:cNvSpPr/>
                <p:nvPr/>
              </p:nvSpPr>
              <p:spPr>
                <a:xfrm>
                  <a:off x="4940438"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9" name="Google Shape;10779;p135"/>
                <p:cNvSpPr/>
                <p:nvPr/>
              </p:nvSpPr>
              <p:spPr>
                <a:xfrm>
                  <a:off x="4940438"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0" name="Google Shape;10780;p135"/>
                <p:cNvSpPr/>
                <p:nvPr/>
              </p:nvSpPr>
              <p:spPr>
                <a:xfrm>
                  <a:off x="4940438"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1" name="Google Shape;10781;p135"/>
                <p:cNvSpPr/>
                <p:nvPr/>
              </p:nvSpPr>
              <p:spPr>
                <a:xfrm>
                  <a:off x="4940438"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82" name="Google Shape;10782;p135"/>
              <p:cNvGrpSpPr/>
              <p:nvPr/>
            </p:nvGrpSpPr>
            <p:grpSpPr>
              <a:xfrm>
                <a:off x="1299324" y="2882501"/>
                <a:ext cx="103104" cy="1426186"/>
                <a:chOff x="5206863" y="3100904"/>
                <a:chExt cx="122758" cy="1698043"/>
              </a:xfrm>
            </p:grpSpPr>
            <p:sp>
              <p:nvSpPr>
                <p:cNvPr id="10783" name="Google Shape;10783;p135"/>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4" name="Google Shape;10784;p135"/>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5" name="Google Shape;10785;p135"/>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6" name="Google Shape;10786;p135"/>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7" name="Google Shape;10787;p135"/>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8" name="Google Shape;10788;p135"/>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9" name="Google Shape;10789;p135"/>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90" name="Google Shape;10790;p135"/>
              <p:cNvGrpSpPr/>
              <p:nvPr/>
            </p:nvGrpSpPr>
            <p:grpSpPr>
              <a:xfrm>
                <a:off x="1786057" y="2882501"/>
                <a:ext cx="103104" cy="1426186"/>
                <a:chOff x="6006138" y="3143629"/>
                <a:chExt cx="122758" cy="1698043"/>
              </a:xfrm>
            </p:grpSpPr>
            <p:sp>
              <p:nvSpPr>
                <p:cNvPr id="10791" name="Google Shape;10791;p135"/>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2" name="Google Shape;10792;p135"/>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3" name="Google Shape;10793;p135"/>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4" name="Google Shape;10794;p135"/>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5" name="Google Shape;10795;p135"/>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6" name="Google Shape;10796;p135"/>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7" name="Google Shape;10797;p135"/>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98" name="Google Shape;10798;p135"/>
              <p:cNvGrpSpPr/>
              <p:nvPr/>
            </p:nvGrpSpPr>
            <p:grpSpPr>
              <a:xfrm>
                <a:off x="2029422" y="2882501"/>
                <a:ext cx="103104" cy="1426186"/>
                <a:chOff x="6805413" y="3100904"/>
                <a:chExt cx="122758" cy="1698043"/>
              </a:xfrm>
            </p:grpSpPr>
            <p:sp>
              <p:nvSpPr>
                <p:cNvPr id="10799" name="Google Shape;10799;p135"/>
                <p:cNvSpPr/>
                <p:nvPr/>
              </p:nvSpPr>
              <p:spPr>
                <a:xfrm>
                  <a:off x="68054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0" name="Google Shape;10800;p135"/>
                <p:cNvSpPr/>
                <p:nvPr/>
              </p:nvSpPr>
              <p:spPr>
                <a:xfrm>
                  <a:off x="68054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1" name="Google Shape;10801;p135"/>
                <p:cNvSpPr/>
                <p:nvPr/>
              </p:nvSpPr>
              <p:spPr>
                <a:xfrm>
                  <a:off x="68054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2" name="Google Shape;10802;p135"/>
                <p:cNvSpPr/>
                <p:nvPr/>
              </p:nvSpPr>
              <p:spPr>
                <a:xfrm>
                  <a:off x="68054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3" name="Google Shape;10803;p135"/>
                <p:cNvSpPr/>
                <p:nvPr/>
              </p:nvSpPr>
              <p:spPr>
                <a:xfrm>
                  <a:off x="68054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4" name="Google Shape;10804;p135"/>
                <p:cNvSpPr/>
                <p:nvPr/>
              </p:nvSpPr>
              <p:spPr>
                <a:xfrm>
                  <a:off x="68054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5" name="Google Shape;10805;p135"/>
                <p:cNvSpPr/>
                <p:nvPr/>
              </p:nvSpPr>
              <p:spPr>
                <a:xfrm>
                  <a:off x="68054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06" name="Google Shape;10806;p135"/>
              <p:cNvGrpSpPr/>
              <p:nvPr/>
            </p:nvGrpSpPr>
            <p:grpSpPr>
              <a:xfrm>
                <a:off x="2272795" y="2882501"/>
                <a:ext cx="103104" cy="1426186"/>
                <a:chOff x="5206863" y="3100904"/>
                <a:chExt cx="122758" cy="1698043"/>
              </a:xfrm>
            </p:grpSpPr>
            <p:sp>
              <p:nvSpPr>
                <p:cNvPr id="10807" name="Google Shape;10807;p135"/>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8" name="Google Shape;10808;p135"/>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9" name="Google Shape;10809;p135"/>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0" name="Google Shape;10810;p135"/>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1" name="Google Shape;10811;p135"/>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2" name="Google Shape;10812;p135"/>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3" name="Google Shape;10813;p135"/>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14" name="Google Shape;10814;p135"/>
              <p:cNvGrpSpPr/>
              <p:nvPr/>
            </p:nvGrpSpPr>
            <p:grpSpPr>
              <a:xfrm>
                <a:off x="1542694" y="2882501"/>
                <a:ext cx="103104" cy="1426186"/>
                <a:chOff x="6006138" y="3143629"/>
                <a:chExt cx="122758" cy="1698043"/>
              </a:xfrm>
            </p:grpSpPr>
            <p:sp>
              <p:nvSpPr>
                <p:cNvPr id="10815" name="Google Shape;10815;p135"/>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6" name="Google Shape;10816;p135"/>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7" name="Google Shape;10817;p135"/>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8" name="Google Shape;10818;p135"/>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9" name="Google Shape;10819;p135"/>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0" name="Google Shape;10820;p135"/>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1" name="Google Shape;10821;p135"/>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10822" name="Google Shape;10822;p135"/>
          <p:cNvGrpSpPr/>
          <p:nvPr/>
        </p:nvGrpSpPr>
        <p:grpSpPr>
          <a:xfrm>
            <a:off x="5671259" y="3305987"/>
            <a:ext cx="2749952" cy="870677"/>
            <a:chOff x="238125" y="1725700"/>
            <a:chExt cx="7139025" cy="2260325"/>
          </a:xfrm>
        </p:grpSpPr>
        <p:sp>
          <p:nvSpPr>
            <p:cNvPr id="10823" name="Google Shape;10823;p135"/>
            <p:cNvSpPr/>
            <p:nvPr/>
          </p:nvSpPr>
          <p:spPr>
            <a:xfrm>
              <a:off x="238125" y="1741950"/>
              <a:ext cx="6506150" cy="2228050"/>
            </a:xfrm>
            <a:custGeom>
              <a:avLst/>
              <a:gdLst/>
              <a:ahLst/>
              <a:cxnLst/>
              <a:rect l="l" t="t" r="r" b="b"/>
              <a:pathLst>
                <a:path w="260246" h="89122" extrusionOk="0">
                  <a:moveTo>
                    <a:pt x="260246" y="1"/>
                  </a:moveTo>
                  <a:lnTo>
                    <a:pt x="0" y="44559"/>
                  </a:lnTo>
                  <a:lnTo>
                    <a:pt x="260241" y="89121"/>
                  </a:lnTo>
                  <a:cubicBezTo>
                    <a:pt x="250030" y="85482"/>
                    <a:pt x="242259" y="66921"/>
                    <a:pt x="242259" y="44559"/>
                  </a:cubicBezTo>
                  <a:cubicBezTo>
                    <a:pt x="242259" y="22201"/>
                    <a:pt x="250039" y="3626"/>
                    <a:pt x="260246" y="1"/>
                  </a:cubicBezTo>
                  <a:close/>
                </a:path>
              </a:pathLst>
            </a:custGeom>
            <a:solidFill>
              <a:srgbClr val="E3E9ED">
                <a:alpha val="435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4" name="Google Shape;10824;p135"/>
            <p:cNvSpPr/>
            <p:nvPr/>
          </p:nvSpPr>
          <p:spPr>
            <a:xfrm>
              <a:off x="2480475" y="2435950"/>
              <a:ext cx="438500" cy="841400"/>
            </a:xfrm>
            <a:custGeom>
              <a:avLst/>
              <a:gdLst/>
              <a:ahLst/>
              <a:cxnLst/>
              <a:rect l="l" t="t" r="r" b="b"/>
              <a:pathLst>
                <a:path w="17540" h="33656" extrusionOk="0">
                  <a:moveTo>
                    <a:pt x="8770" y="1"/>
                  </a:moveTo>
                  <a:cubicBezTo>
                    <a:pt x="3929" y="1"/>
                    <a:pt x="0" y="7536"/>
                    <a:pt x="0" y="16826"/>
                  </a:cubicBezTo>
                  <a:cubicBezTo>
                    <a:pt x="0" y="26120"/>
                    <a:pt x="3929" y="33655"/>
                    <a:pt x="8770" y="33655"/>
                  </a:cubicBezTo>
                  <a:cubicBezTo>
                    <a:pt x="13616" y="33655"/>
                    <a:pt x="17540" y="26120"/>
                    <a:pt x="17540" y="16826"/>
                  </a:cubicBezTo>
                  <a:cubicBezTo>
                    <a:pt x="17540" y="7536"/>
                    <a:pt x="13616" y="1"/>
                    <a:pt x="877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5" name="Google Shape;10825;p135"/>
            <p:cNvSpPr/>
            <p:nvPr/>
          </p:nvSpPr>
          <p:spPr>
            <a:xfrm>
              <a:off x="3663250" y="2219875"/>
              <a:ext cx="607450" cy="1272525"/>
            </a:xfrm>
            <a:custGeom>
              <a:avLst/>
              <a:gdLst/>
              <a:ahLst/>
              <a:cxnLst/>
              <a:rect l="l" t="t" r="r" b="b"/>
              <a:pathLst>
                <a:path w="24298" h="50901" extrusionOk="0">
                  <a:moveTo>
                    <a:pt x="12147" y="1"/>
                  </a:moveTo>
                  <a:cubicBezTo>
                    <a:pt x="8924" y="1"/>
                    <a:pt x="5836" y="2681"/>
                    <a:pt x="3558" y="7450"/>
                  </a:cubicBezTo>
                  <a:cubicBezTo>
                    <a:pt x="1280" y="12224"/>
                    <a:pt x="0" y="18697"/>
                    <a:pt x="0" y="25451"/>
                  </a:cubicBezTo>
                  <a:cubicBezTo>
                    <a:pt x="0" y="32200"/>
                    <a:pt x="1280" y="38673"/>
                    <a:pt x="3558" y="43447"/>
                  </a:cubicBezTo>
                  <a:cubicBezTo>
                    <a:pt x="5836" y="48216"/>
                    <a:pt x="8924" y="50901"/>
                    <a:pt x="12147" y="50901"/>
                  </a:cubicBezTo>
                  <a:cubicBezTo>
                    <a:pt x="15370" y="50901"/>
                    <a:pt x="18457" y="48216"/>
                    <a:pt x="20735" y="43447"/>
                  </a:cubicBezTo>
                  <a:cubicBezTo>
                    <a:pt x="23014" y="38673"/>
                    <a:pt x="24298" y="32200"/>
                    <a:pt x="24298" y="25451"/>
                  </a:cubicBezTo>
                  <a:cubicBezTo>
                    <a:pt x="24298" y="18697"/>
                    <a:pt x="23014" y="12224"/>
                    <a:pt x="20735" y="7450"/>
                  </a:cubicBezTo>
                  <a:cubicBezTo>
                    <a:pt x="18457" y="2681"/>
                    <a:pt x="15370" y="1"/>
                    <a:pt x="1214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6" name="Google Shape;10826;p135"/>
            <p:cNvSpPr/>
            <p:nvPr/>
          </p:nvSpPr>
          <p:spPr>
            <a:xfrm>
              <a:off x="4999700" y="1973525"/>
              <a:ext cx="820500" cy="1764350"/>
            </a:xfrm>
            <a:custGeom>
              <a:avLst/>
              <a:gdLst/>
              <a:ahLst/>
              <a:cxnLst/>
              <a:rect l="l" t="t" r="r" b="b"/>
              <a:pathLst>
                <a:path w="32820" h="70574" extrusionOk="0">
                  <a:moveTo>
                    <a:pt x="16410" y="0"/>
                  </a:moveTo>
                  <a:cubicBezTo>
                    <a:pt x="12057" y="0"/>
                    <a:pt x="7884" y="3716"/>
                    <a:pt x="4806" y="10334"/>
                  </a:cubicBezTo>
                  <a:cubicBezTo>
                    <a:pt x="1728" y="16952"/>
                    <a:pt x="1" y="25925"/>
                    <a:pt x="1" y="35287"/>
                  </a:cubicBezTo>
                  <a:cubicBezTo>
                    <a:pt x="1" y="44644"/>
                    <a:pt x="1728" y="53622"/>
                    <a:pt x="4806" y="60239"/>
                  </a:cubicBezTo>
                  <a:cubicBezTo>
                    <a:pt x="7884" y="66857"/>
                    <a:pt x="12057" y="70573"/>
                    <a:pt x="16410" y="70573"/>
                  </a:cubicBezTo>
                  <a:cubicBezTo>
                    <a:pt x="20759" y="70573"/>
                    <a:pt x="24936" y="66857"/>
                    <a:pt x="28014" y="60239"/>
                  </a:cubicBezTo>
                  <a:cubicBezTo>
                    <a:pt x="31088" y="53622"/>
                    <a:pt x="32819" y="44644"/>
                    <a:pt x="32819" y="35287"/>
                  </a:cubicBezTo>
                  <a:cubicBezTo>
                    <a:pt x="32819" y="25925"/>
                    <a:pt x="31088" y="16952"/>
                    <a:pt x="28014" y="10334"/>
                  </a:cubicBezTo>
                  <a:cubicBezTo>
                    <a:pt x="24936" y="3716"/>
                    <a:pt x="20759" y="0"/>
                    <a:pt x="1641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7" name="Google Shape;10827;p135"/>
            <p:cNvSpPr/>
            <p:nvPr/>
          </p:nvSpPr>
          <p:spPr>
            <a:xfrm>
              <a:off x="6838275" y="1725700"/>
              <a:ext cx="150" cy="0"/>
            </a:xfrm>
            <a:custGeom>
              <a:avLst/>
              <a:gdLst/>
              <a:ahLst/>
              <a:cxnLst/>
              <a:rect l="l" t="t" r="r" b="b"/>
              <a:pathLst>
                <a:path w="6" extrusionOk="0">
                  <a:moveTo>
                    <a:pt x="5" y="0"/>
                  </a:moveTo>
                  <a:lnTo>
                    <a:pt x="1"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8" name="Google Shape;10828;p135"/>
            <p:cNvSpPr/>
            <p:nvPr/>
          </p:nvSpPr>
          <p:spPr>
            <a:xfrm>
              <a:off x="6838400" y="3986000"/>
              <a:ext cx="25" cy="25"/>
            </a:xfrm>
            <a:custGeom>
              <a:avLst/>
              <a:gdLst/>
              <a:ahLst/>
              <a:cxnLst/>
              <a:rect l="l" t="t" r="r" b="b"/>
              <a:pathLst>
                <a:path w="1" h="1" extrusionOk="0">
                  <a:moveTo>
                    <a:pt x="0" y="1"/>
                  </a:moveTo>
                  <a:lnTo>
                    <a:pt x="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9" name="Google Shape;10829;p135"/>
            <p:cNvSpPr/>
            <p:nvPr/>
          </p:nvSpPr>
          <p:spPr>
            <a:xfrm>
              <a:off x="6744250" y="3969975"/>
              <a:ext cx="94175" cy="16050"/>
            </a:xfrm>
            <a:custGeom>
              <a:avLst/>
              <a:gdLst/>
              <a:ahLst/>
              <a:cxnLst/>
              <a:rect l="l" t="t" r="r" b="b"/>
              <a:pathLst>
                <a:path w="3767" h="642" extrusionOk="0">
                  <a:moveTo>
                    <a:pt x="1" y="0"/>
                  </a:moveTo>
                  <a:lnTo>
                    <a:pt x="1" y="0"/>
                  </a:lnTo>
                  <a:cubicBezTo>
                    <a:pt x="1190" y="425"/>
                    <a:pt x="2415" y="642"/>
                    <a:pt x="3662" y="642"/>
                  </a:cubicBezTo>
                  <a:lnTo>
                    <a:pt x="3766" y="642"/>
                  </a:lnTo>
                  <a:lnTo>
                    <a:pt x="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0" name="Google Shape;10830;p135"/>
            <p:cNvSpPr/>
            <p:nvPr/>
          </p:nvSpPr>
          <p:spPr>
            <a:xfrm>
              <a:off x="6744250" y="1725700"/>
              <a:ext cx="94050" cy="16175"/>
            </a:xfrm>
            <a:custGeom>
              <a:avLst/>
              <a:gdLst/>
              <a:ahLst/>
              <a:cxnLst/>
              <a:rect l="l" t="t" r="r" b="b"/>
              <a:pathLst>
                <a:path w="3762" h="647" extrusionOk="0">
                  <a:moveTo>
                    <a:pt x="3662" y="0"/>
                  </a:moveTo>
                  <a:cubicBezTo>
                    <a:pt x="2415" y="0"/>
                    <a:pt x="1194" y="222"/>
                    <a:pt x="1" y="646"/>
                  </a:cubicBezTo>
                  <a:lnTo>
                    <a:pt x="376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1" name="Google Shape;10831;p135"/>
            <p:cNvSpPr/>
            <p:nvPr/>
          </p:nvSpPr>
          <p:spPr>
            <a:xfrm>
              <a:off x="6294575" y="1725700"/>
              <a:ext cx="1082575" cy="2260225"/>
            </a:xfrm>
            <a:custGeom>
              <a:avLst/>
              <a:gdLst/>
              <a:ahLst/>
              <a:cxnLst/>
              <a:rect l="l" t="t" r="r" b="b"/>
              <a:pathLst>
                <a:path w="43303" h="90409" extrusionOk="0">
                  <a:moveTo>
                    <a:pt x="21749" y="0"/>
                  </a:moveTo>
                  <a:lnTo>
                    <a:pt x="17988" y="646"/>
                  </a:lnTo>
                  <a:cubicBezTo>
                    <a:pt x="7781" y="4276"/>
                    <a:pt x="1" y="22846"/>
                    <a:pt x="1" y="45204"/>
                  </a:cubicBezTo>
                  <a:cubicBezTo>
                    <a:pt x="1" y="67562"/>
                    <a:pt x="7781" y="86132"/>
                    <a:pt x="17988" y="89766"/>
                  </a:cubicBezTo>
                  <a:lnTo>
                    <a:pt x="21753" y="90408"/>
                  </a:lnTo>
                  <a:lnTo>
                    <a:pt x="21758" y="90408"/>
                  </a:lnTo>
                  <a:cubicBezTo>
                    <a:pt x="33665" y="90291"/>
                    <a:pt x="43302" y="70094"/>
                    <a:pt x="43302" y="45204"/>
                  </a:cubicBezTo>
                  <a:cubicBezTo>
                    <a:pt x="43302" y="20315"/>
                    <a:pt x="33665" y="118"/>
                    <a:pt x="2175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2" name="Google Shape;10832;p135"/>
            <p:cNvSpPr/>
            <p:nvPr/>
          </p:nvSpPr>
          <p:spPr>
            <a:xfrm>
              <a:off x="1511625" y="2613375"/>
              <a:ext cx="292400" cy="484275"/>
            </a:xfrm>
            <a:custGeom>
              <a:avLst/>
              <a:gdLst/>
              <a:ahLst/>
              <a:cxnLst/>
              <a:rect l="l" t="t" r="r" b="b"/>
              <a:pathLst>
                <a:path w="11696" h="19371" extrusionOk="0">
                  <a:moveTo>
                    <a:pt x="5850" y="1"/>
                  </a:moveTo>
                  <a:cubicBezTo>
                    <a:pt x="2618" y="1"/>
                    <a:pt x="1" y="4336"/>
                    <a:pt x="1" y="9684"/>
                  </a:cubicBezTo>
                  <a:cubicBezTo>
                    <a:pt x="1" y="15036"/>
                    <a:pt x="2618" y="19371"/>
                    <a:pt x="5850" y="19371"/>
                  </a:cubicBezTo>
                  <a:cubicBezTo>
                    <a:pt x="9078" y="19371"/>
                    <a:pt x="11695" y="15036"/>
                    <a:pt x="11695" y="9684"/>
                  </a:cubicBezTo>
                  <a:cubicBezTo>
                    <a:pt x="11695" y="4336"/>
                    <a:pt x="9078" y="1"/>
                    <a:pt x="5850"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33" name="Google Shape;10833;p135"/>
          <p:cNvGrpSpPr/>
          <p:nvPr/>
        </p:nvGrpSpPr>
        <p:grpSpPr>
          <a:xfrm>
            <a:off x="5941423" y="2247733"/>
            <a:ext cx="1105452" cy="916747"/>
            <a:chOff x="5249100" y="1210600"/>
            <a:chExt cx="3502700" cy="2904775"/>
          </a:xfrm>
        </p:grpSpPr>
        <p:sp>
          <p:nvSpPr>
            <p:cNvPr id="10834" name="Google Shape;10834;p135"/>
            <p:cNvSpPr/>
            <p:nvPr/>
          </p:nvSpPr>
          <p:spPr>
            <a:xfrm>
              <a:off x="5479658" y="1210600"/>
              <a:ext cx="3108190" cy="632425"/>
            </a:xfrm>
            <a:custGeom>
              <a:avLst/>
              <a:gdLst/>
              <a:ahLst/>
              <a:cxnLst/>
              <a:rect l="l" t="t" r="r" b="b"/>
              <a:pathLst>
                <a:path w="117257" h="25297" extrusionOk="0">
                  <a:moveTo>
                    <a:pt x="1" y="0"/>
                  </a:moveTo>
                  <a:lnTo>
                    <a:pt x="14647" y="25297"/>
                  </a:lnTo>
                  <a:lnTo>
                    <a:pt x="102066" y="25297"/>
                  </a:lnTo>
                  <a:lnTo>
                    <a:pt x="117257"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5" name="Google Shape;10835;p135"/>
            <p:cNvSpPr/>
            <p:nvPr/>
          </p:nvSpPr>
          <p:spPr>
            <a:xfrm>
              <a:off x="5769162" y="1842998"/>
              <a:ext cx="2424880" cy="631925"/>
            </a:xfrm>
            <a:custGeom>
              <a:avLst/>
              <a:gdLst/>
              <a:ahLst/>
              <a:cxnLst/>
              <a:rect l="l" t="t" r="r" b="b"/>
              <a:pathLst>
                <a:path w="91479" h="25277" extrusionOk="0">
                  <a:moveTo>
                    <a:pt x="1" y="1"/>
                  </a:moveTo>
                  <a:lnTo>
                    <a:pt x="14647" y="25276"/>
                  </a:lnTo>
                  <a:lnTo>
                    <a:pt x="76602" y="25276"/>
                  </a:lnTo>
                  <a:lnTo>
                    <a:pt x="9147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6" name="Google Shape;10836;p135"/>
            <p:cNvSpPr/>
            <p:nvPr/>
          </p:nvSpPr>
          <p:spPr>
            <a:xfrm>
              <a:off x="6065319" y="2474896"/>
              <a:ext cx="1739369" cy="632450"/>
            </a:xfrm>
            <a:custGeom>
              <a:avLst/>
              <a:gdLst/>
              <a:ahLst/>
              <a:cxnLst/>
              <a:rect l="l" t="t" r="r" b="b"/>
              <a:pathLst>
                <a:path w="65618" h="25298" extrusionOk="0">
                  <a:moveTo>
                    <a:pt x="1" y="0"/>
                  </a:moveTo>
                  <a:lnTo>
                    <a:pt x="14417" y="25297"/>
                  </a:lnTo>
                  <a:lnTo>
                    <a:pt x="50887" y="25297"/>
                  </a:lnTo>
                  <a:lnTo>
                    <a:pt x="6561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7" name="Google Shape;10837;p135"/>
            <p:cNvSpPr/>
            <p:nvPr/>
          </p:nvSpPr>
          <p:spPr>
            <a:xfrm>
              <a:off x="6354293" y="3107319"/>
              <a:ext cx="1061572" cy="632425"/>
            </a:xfrm>
            <a:custGeom>
              <a:avLst/>
              <a:gdLst/>
              <a:ahLst/>
              <a:cxnLst/>
              <a:rect l="l" t="t" r="r" b="b"/>
              <a:pathLst>
                <a:path w="40048" h="25297" extrusionOk="0">
                  <a:moveTo>
                    <a:pt x="0" y="0"/>
                  </a:moveTo>
                  <a:lnTo>
                    <a:pt x="14668" y="25297"/>
                  </a:lnTo>
                  <a:lnTo>
                    <a:pt x="25360" y="25297"/>
                  </a:lnTo>
                  <a:lnTo>
                    <a:pt x="40048"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838" name="Google Shape;10838;p135"/>
            <p:cNvCxnSpPr/>
            <p:nvPr/>
          </p:nvCxnSpPr>
          <p:spPr>
            <a:xfrm>
              <a:off x="5249100" y="2382654"/>
              <a:ext cx="922800" cy="0"/>
            </a:xfrm>
            <a:prstGeom prst="straightConnector1">
              <a:avLst/>
            </a:prstGeom>
            <a:noFill/>
            <a:ln w="19050" cap="flat" cmpd="sng">
              <a:solidFill>
                <a:srgbClr val="869FB2"/>
              </a:solidFill>
              <a:prstDash val="solid"/>
              <a:round/>
              <a:headEnd type="oval" w="med" len="med"/>
              <a:tailEnd type="none" w="med" len="med"/>
            </a:ln>
          </p:spPr>
        </p:cxnSp>
        <p:cxnSp>
          <p:nvCxnSpPr>
            <p:cNvPr id="10839" name="Google Shape;10839;p135"/>
            <p:cNvCxnSpPr/>
            <p:nvPr/>
          </p:nvCxnSpPr>
          <p:spPr>
            <a:xfrm rot="10800000">
              <a:off x="8178522" y="1765431"/>
              <a:ext cx="559200" cy="0"/>
            </a:xfrm>
            <a:prstGeom prst="straightConnector1">
              <a:avLst/>
            </a:prstGeom>
            <a:noFill/>
            <a:ln w="19050" cap="flat" cmpd="sng">
              <a:solidFill>
                <a:srgbClr val="BAC8D3"/>
              </a:solidFill>
              <a:prstDash val="solid"/>
              <a:round/>
              <a:headEnd type="oval" w="med" len="med"/>
              <a:tailEnd type="none" w="med" len="med"/>
            </a:ln>
          </p:spPr>
        </p:cxnSp>
        <p:cxnSp>
          <p:nvCxnSpPr>
            <p:cNvPr id="10840" name="Google Shape;10840;p135"/>
            <p:cNvCxnSpPr/>
            <p:nvPr/>
          </p:nvCxnSpPr>
          <p:spPr>
            <a:xfrm rot="10800000">
              <a:off x="7467500" y="2943528"/>
              <a:ext cx="1284300" cy="0"/>
            </a:xfrm>
            <a:prstGeom prst="straightConnector1">
              <a:avLst/>
            </a:prstGeom>
            <a:noFill/>
            <a:ln w="19050" cap="flat" cmpd="sng">
              <a:solidFill>
                <a:srgbClr val="5F7D95"/>
              </a:solidFill>
              <a:prstDash val="solid"/>
              <a:round/>
              <a:headEnd type="oval" w="med" len="med"/>
              <a:tailEnd type="none" w="med" len="med"/>
            </a:ln>
          </p:spPr>
        </p:cxnSp>
        <p:cxnSp>
          <p:nvCxnSpPr>
            <p:cNvPr id="10841" name="Google Shape;10841;p135"/>
            <p:cNvCxnSpPr/>
            <p:nvPr/>
          </p:nvCxnSpPr>
          <p:spPr>
            <a:xfrm>
              <a:off x="5787288" y="3630350"/>
              <a:ext cx="922800" cy="0"/>
            </a:xfrm>
            <a:prstGeom prst="straightConnector1">
              <a:avLst/>
            </a:prstGeom>
            <a:noFill/>
            <a:ln w="19050" cap="flat" cmpd="sng">
              <a:solidFill>
                <a:srgbClr val="435D74"/>
              </a:solidFill>
              <a:prstDash val="solid"/>
              <a:round/>
              <a:headEnd type="oval" w="med" len="med"/>
              <a:tailEnd type="none" w="med" len="med"/>
            </a:ln>
          </p:spPr>
        </p:cxnSp>
        <p:sp>
          <p:nvSpPr>
            <p:cNvPr id="10842" name="Google Shape;10842;p135"/>
            <p:cNvSpPr/>
            <p:nvPr/>
          </p:nvSpPr>
          <p:spPr>
            <a:xfrm>
              <a:off x="6601902" y="3690575"/>
              <a:ext cx="566400" cy="424800"/>
            </a:xfrm>
            <a:prstGeom prst="downArrow">
              <a:avLst>
                <a:gd name="adj1" fmla="val 50000"/>
                <a:gd name="adj2" fmla="val 50000"/>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43" name="Google Shape;10843;p135"/>
          <p:cNvGrpSpPr/>
          <p:nvPr/>
        </p:nvGrpSpPr>
        <p:grpSpPr>
          <a:xfrm>
            <a:off x="7123971" y="967151"/>
            <a:ext cx="1304650" cy="1124856"/>
            <a:chOff x="7287122" y="1165658"/>
            <a:chExt cx="1219413" cy="1051365"/>
          </a:xfrm>
        </p:grpSpPr>
        <p:grpSp>
          <p:nvGrpSpPr>
            <p:cNvPr id="10844" name="Google Shape;10844;p135"/>
            <p:cNvGrpSpPr/>
            <p:nvPr/>
          </p:nvGrpSpPr>
          <p:grpSpPr>
            <a:xfrm>
              <a:off x="7287122" y="1969723"/>
              <a:ext cx="1219413" cy="247300"/>
              <a:chOff x="7287122" y="1969723"/>
              <a:chExt cx="1219413" cy="247300"/>
            </a:xfrm>
          </p:grpSpPr>
          <p:sp>
            <p:nvSpPr>
              <p:cNvPr id="10845" name="Google Shape;10845;p135"/>
              <p:cNvSpPr/>
              <p:nvPr/>
            </p:nvSpPr>
            <p:spPr>
              <a:xfrm flipH="1">
                <a:off x="8366247" y="1969723"/>
                <a:ext cx="140288" cy="247300"/>
              </a:xfrm>
              <a:custGeom>
                <a:avLst/>
                <a:gdLst/>
                <a:ahLst/>
                <a:cxnLst/>
                <a:rect l="l" t="t" r="r" b="b"/>
                <a:pathLst>
                  <a:path w="14992" h="26428" extrusionOk="0">
                    <a:moveTo>
                      <a:pt x="31" y="0"/>
                    </a:moveTo>
                    <a:cubicBezTo>
                      <a:pt x="25" y="0"/>
                      <a:pt x="19" y="0"/>
                      <a:pt x="13" y="0"/>
                    </a:cubicBezTo>
                    <a:lnTo>
                      <a:pt x="0" y="0"/>
                    </a:lnTo>
                    <a:lnTo>
                      <a:pt x="0" y="26407"/>
                    </a:lnTo>
                    <a:lnTo>
                      <a:pt x="13" y="26427"/>
                    </a:lnTo>
                    <a:lnTo>
                      <a:pt x="14992" y="1860"/>
                    </a:lnTo>
                    <a:cubicBezTo>
                      <a:pt x="10391" y="663"/>
                      <a:pt x="5335" y="0"/>
                      <a:pt x="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846" name="Google Shape;10846;p135"/>
              <p:cNvGrpSpPr/>
              <p:nvPr/>
            </p:nvGrpSpPr>
            <p:grpSpPr>
              <a:xfrm>
                <a:off x="7287122" y="2063892"/>
                <a:ext cx="1151753" cy="73428"/>
                <a:chOff x="7287122" y="2063892"/>
                <a:chExt cx="1151753" cy="73428"/>
              </a:xfrm>
            </p:grpSpPr>
            <p:sp>
              <p:nvSpPr>
                <p:cNvPr id="10847" name="Google Shape;10847;p135"/>
                <p:cNvSpPr/>
                <p:nvPr/>
              </p:nvSpPr>
              <p:spPr>
                <a:xfrm flipH="1">
                  <a:off x="7287122" y="2063892"/>
                  <a:ext cx="507103" cy="73428"/>
                </a:xfrm>
                <a:custGeom>
                  <a:avLst/>
                  <a:gdLst/>
                  <a:ahLst/>
                  <a:cxnLst/>
                  <a:rect l="l" t="t" r="r" b="b"/>
                  <a:pathLst>
                    <a:path w="35124" h="7847" extrusionOk="0">
                      <a:moveTo>
                        <a:pt x="0" y="1"/>
                      </a:moveTo>
                      <a:lnTo>
                        <a:pt x="0" y="7847"/>
                      </a:lnTo>
                      <a:lnTo>
                        <a:pt x="35123" y="7847"/>
                      </a:lnTo>
                      <a:lnTo>
                        <a:pt x="3512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848" name="Google Shape;10848;p135"/>
                <p:cNvCxnSpPr/>
                <p:nvPr/>
              </p:nvCxnSpPr>
              <p:spPr>
                <a:xfrm rot="10800000">
                  <a:off x="7818475" y="2100600"/>
                  <a:ext cx="620400" cy="0"/>
                </a:xfrm>
                <a:prstGeom prst="straightConnector1">
                  <a:avLst/>
                </a:prstGeom>
                <a:noFill/>
                <a:ln w="9525" cap="flat" cmpd="sng">
                  <a:solidFill>
                    <a:srgbClr val="CFD9E0"/>
                  </a:solidFill>
                  <a:prstDash val="solid"/>
                  <a:round/>
                  <a:headEnd type="none" w="med" len="med"/>
                  <a:tailEnd type="oval" w="med" len="med"/>
                </a:ln>
              </p:spPr>
            </p:cxnSp>
          </p:grpSp>
        </p:grpSp>
        <p:grpSp>
          <p:nvGrpSpPr>
            <p:cNvPr id="10849" name="Google Shape;10849;p135"/>
            <p:cNvGrpSpPr/>
            <p:nvPr/>
          </p:nvGrpSpPr>
          <p:grpSpPr>
            <a:xfrm>
              <a:off x="7287122" y="1712201"/>
              <a:ext cx="1219403" cy="246767"/>
              <a:chOff x="7287122" y="1712201"/>
              <a:chExt cx="1219403" cy="246767"/>
            </a:xfrm>
          </p:grpSpPr>
          <p:sp>
            <p:nvSpPr>
              <p:cNvPr id="10850" name="Google Shape;10850;p135"/>
              <p:cNvSpPr/>
              <p:nvPr/>
            </p:nvSpPr>
            <p:spPr>
              <a:xfrm flipH="1">
                <a:off x="8226249" y="1712201"/>
                <a:ext cx="280276" cy="246767"/>
              </a:xfrm>
              <a:custGeom>
                <a:avLst/>
                <a:gdLst/>
                <a:ahLst/>
                <a:cxnLst/>
                <a:rect l="l" t="t" r="r" b="b"/>
                <a:pathLst>
                  <a:path w="29952" h="26371" extrusionOk="0">
                    <a:moveTo>
                      <a:pt x="1" y="0"/>
                    </a:moveTo>
                    <a:lnTo>
                      <a:pt x="1" y="24234"/>
                    </a:lnTo>
                    <a:lnTo>
                      <a:pt x="14" y="24234"/>
                    </a:lnTo>
                    <a:cubicBezTo>
                      <a:pt x="14" y="24234"/>
                      <a:pt x="203" y="24229"/>
                      <a:pt x="558" y="24229"/>
                    </a:cubicBezTo>
                    <a:cubicBezTo>
                      <a:pt x="2473" y="24229"/>
                      <a:pt x="9215" y="24384"/>
                      <a:pt x="17213" y="26370"/>
                    </a:cubicBezTo>
                    <a:lnTo>
                      <a:pt x="29952" y="5713"/>
                    </a:lnTo>
                    <a:cubicBezTo>
                      <a:pt x="29952" y="5713"/>
                      <a:pt x="20827" y="0"/>
                      <a:pt x="14"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851" name="Google Shape;10851;p135"/>
              <p:cNvGrpSpPr/>
              <p:nvPr/>
            </p:nvGrpSpPr>
            <p:grpSpPr>
              <a:xfrm>
                <a:off x="7287122" y="1842861"/>
                <a:ext cx="1005303" cy="73419"/>
                <a:chOff x="7287122" y="1842861"/>
                <a:chExt cx="1005303" cy="73419"/>
              </a:xfrm>
            </p:grpSpPr>
            <p:sp>
              <p:nvSpPr>
                <p:cNvPr id="10852" name="Google Shape;10852;p135"/>
                <p:cNvSpPr/>
                <p:nvPr/>
              </p:nvSpPr>
              <p:spPr>
                <a:xfrm flipH="1">
                  <a:off x="7287122" y="1842861"/>
                  <a:ext cx="507103" cy="73419"/>
                </a:xfrm>
                <a:custGeom>
                  <a:avLst/>
                  <a:gdLst/>
                  <a:ahLst/>
                  <a:cxnLst/>
                  <a:rect l="l" t="t" r="r" b="b"/>
                  <a:pathLst>
                    <a:path w="35124" h="7846" extrusionOk="0">
                      <a:moveTo>
                        <a:pt x="0" y="1"/>
                      </a:moveTo>
                      <a:lnTo>
                        <a:pt x="0" y="7845"/>
                      </a:lnTo>
                      <a:lnTo>
                        <a:pt x="35123" y="7845"/>
                      </a:lnTo>
                      <a:lnTo>
                        <a:pt x="35123"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853" name="Google Shape;10853;p135"/>
                <p:cNvCxnSpPr/>
                <p:nvPr/>
              </p:nvCxnSpPr>
              <p:spPr>
                <a:xfrm rot="10800000">
                  <a:off x="7818425" y="1879575"/>
                  <a:ext cx="474000" cy="0"/>
                </a:xfrm>
                <a:prstGeom prst="straightConnector1">
                  <a:avLst/>
                </a:prstGeom>
                <a:noFill/>
                <a:ln w="9525" cap="flat" cmpd="sng">
                  <a:solidFill>
                    <a:srgbClr val="A5B7C6"/>
                  </a:solidFill>
                  <a:prstDash val="solid"/>
                  <a:round/>
                  <a:headEnd type="none" w="med" len="med"/>
                  <a:tailEnd type="oval" w="med" len="med"/>
                </a:ln>
              </p:spPr>
            </p:cxnSp>
          </p:grpSp>
        </p:grpSp>
        <p:grpSp>
          <p:nvGrpSpPr>
            <p:cNvPr id="10854" name="Google Shape;10854;p135"/>
            <p:cNvGrpSpPr/>
            <p:nvPr/>
          </p:nvGrpSpPr>
          <p:grpSpPr>
            <a:xfrm>
              <a:off x="7287122" y="1447520"/>
              <a:ext cx="1219403" cy="286667"/>
              <a:chOff x="7287122" y="1447520"/>
              <a:chExt cx="1219403" cy="286667"/>
            </a:xfrm>
          </p:grpSpPr>
          <p:sp>
            <p:nvSpPr>
              <p:cNvPr id="10855" name="Google Shape;10855;p135"/>
              <p:cNvSpPr/>
              <p:nvPr/>
            </p:nvSpPr>
            <p:spPr>
              <a:xfrm flipH="1">
                <a:off x="8087665" y="1447520"/>
                <a:ext cx="418860" cy="286667"/>
              </a:xfrm>
              <a:custGeom>
                <a:avLst/>
                <a:gdLst/>
                <a:ahLst/>
                <a:cxnLst/>
                <a:rect l="l" t="t" r="r" b="b"/>
                <a:pathLst>
                  <a:path w="44762" h="30635" extrusionOk="0">
                    <a:moveTo>
                      <a:pt x="1" y="1"/>
                    </a:moveTo>
                    <a:lnTo>
                      <a:pt x="1" y="24648"/>
                    </a:lnTo>
                    <a:lnTo>
                      <a:pt x="14" y="24648"/>
                    </a:lnTo>
                    <a:cubicBezTo>
                      <a:pt x="5607" y="24648"/>
                      <a:pt x="18560" y="25130"/>
                      <a:pt x="31390" y="30635"/>
                    </a:cubicBezTo>
                    <a:lnTo>
                      <a:pt x="44761" y="10327"/>
                    </a:lnTo>
                    <a:cubicBezTo>
                      <a:pt x="44761" y="10327"/>
                      <a:pt x="27304" y="1"/>
                      <a:pt x="1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856" name="Google Shape;10856;p135"/>
              <p:cNvGrpSpPr/>
              <p:nvPr/>
            </p:nvGrpSpPr>
            <p:grpSpPr>
              <a:xfrm>
                <a:off x="7287122" y="1581977"/>
                <a:ext cx="852803" cy="73428"/>
                <a:chOff x="7287122" y="1581977"/>
                <a:chExt cx="852803" cy="73428"/>
              </a:xfrm>
            </p:grpSpPr>
            <p:sp>
              <p:nvSpPr>
                <p:cNvPr id="10857" name="Google Shape;10857;p135"/>
                <p:cNvSpPr/>
                <p:nvPr/>
              </p:nvSpPr>
              <p:spPr>
                <a:xfrm flipH="1">
                  <a:off x="7287122" y="1581977"/>
                  <a:ext cx="507103" cy="73428"/>
                </a:xfrm>
                <a:custGeom>
                  <a:avLst/>
                  <a:gdLst/>
                  <a:ahLst/>
                  <a:cxnLst/>
                  <a:rect l="l" t="t" r="r" b="b"/>
                  <a:pathLst>
                    <a:path w="35124" h="7847" extrusionOk="0">
                      <a:moveTo>
                        <a:pt x="0" y="1"/>
                      </a:moveTo>
                      <a:lnTo>
                        <a:pt x="0" y="7847"/>
                      </a:lnTo>
                      <a:lnTo>
                        <a:pt x="35123" y="7847"/>
                      </a:lnTo>
                      <a:lnTo>
                        <a:pt x="35123"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858" name="Google Shape;10858;p135"/>
                <p:cNvCxnSpPr/>
                <p:nvPr/>
              </p:nvCxnSpPr>
              <p:spPr>
                <a:xfrm rot="10800000">
                  <a:off x="7818325" y="1618700"/>
                  <a:ext cx="321600" cy="0"/>
                </a:xfrm>
                <a:prstGeom prst="straightConnector1">
                  <a:avLst/>
                </a:prstGeom>
                <a:noFill/>
                <a:ln w="9525" cap="flat" cmpd="sng">
                  <a:solidFill>
                    <a:srgbClr val="869FB2"/>
                  </a:solidFill>
                  <a:prstDash val="solid"/>
                  <a:round/>
                  <a:headEnd type="none" w="med" len="med"/>
                  <a:tailEnd type="oval" w="med" len="med"/>
                </a:ln>
              </p:spPr>
            </p:cxnSp>
          </p:grpSp>
        </p:grpSp>
        <p:grpSp>
          <p:nvGrpSpPr>
            <p:cNvPr id="10859" name="Google Shape;10859;p135"/>
            <p:cNvGrpSpPr/>
            <p:nvPr/>
          </p:nvGrpSpPr>
          <p:grpSpPr>
            <a:xfrm>
              <a:off x="7287122" y="1165658"/>
              <a:ext cx="1219403" cy="344253"/>
              <a:chOff x="7287122" y="1165658"/>
              <a:chExt cx="1219403" cy="344253"/>
            </a:xfrm>
          </p:grpSpPr>
          <p:sp>
            <p:nvSpPr>
              <p:cNvPr id="10860" name="Google Shape;10860;p135"/>
              <p:cNvSpPr/>
              <p:nvPr/>
            </p:nvSpPr>
            <p:spPr>
              <a:xfrm flipH="1">
                <a:off x="7919557" y="1165658"/>
                <a:ext cx="586968" cy="344253"/>
              </a:xfrm>
              <a:custGeom>
                <a:avLst/>
                <a:gdLst/>
                <a:ahLst/>
                <a:cxnLst/>
                <a:rect l="l" t="t" r="r" b="b"/>
                <a:pathLst>
                  <a:path w="62727" h="36789" extrusionOk="0">
                    <a:moveTo>
                      <a:pt x="1" y="1"/>
                    </a:moveTo>
                    <a:lnTo>
                      <a:pt x="1" y="25976"/>
                    </a:lnTo>
                    <a:lnTo>
                      <a:pt x="17" y="25976"/>
                    </a:lnTo>
                    <a:cubicBezTo>
                      <a:pt x="74" y="25976"/>
                      <a:pt x="588" y="25960"/>
                      <a:pt x="1487" y="25960"/>
                    </a:cubicBezTo>
                    <a:cubicBezTo>
                      <a:pt x="7235" y="25960"/>
                      <a:pt x="28709" y="26646"/>
                      <a:pt x="46867" y="36789"/>
                    </a:cubicBezTo>
                    <a:lnTo>
                      <a:pt x="62726" y="12728"/>
                    </a:lnTo>
                    <a:cubicBezTo>
                      <a:pt x="62726" y="12728"/>
                      <a:pt x="39312" y="2"/>
                      <a:pt x="1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861" name="Google Shape;10861;p135"/>
              <p:cNvGrpSpPr/>
              <p:nvPr/>
            </p:nvGrpSpPr>
            <p:grpSpPr>
              <a:xfrm>
                <a:off x="7287122" y="1341025"/>
                <a:ext cx="695703" cy="73419"/>
                <a:chOff x="7287122" y="1341025"/>
                <a:chExt cx="695703" cy="73419"/>
              </a:xfrm>
            </p:grpSpPr>
            <p:sp>
              <p:nvSpPr>
                <p:cNvPr id="10862" name="Google Shape;10862;p135"/>
                <p:cNvSpPr/>
                <p:nvPr/>
              </p:nvSpPr>
              <p:spPr>
                <a:xfrm flipH="1">
                  <a:off x="7287122" y="1341025"/>
                  <a:ext cx="507103" cy="73419"/>
                </a:xfrm>
                <a:custGeom>
                  <a:avLst/>
                  <a:gdLst/>
                  <a:ahLst/>
                  <a:cxnLst/>
                  <a:rect l="l" t="t" r="r" b="b"/>
                  <a:pathLst>
                    <a:path w="35124" h="7846" extrusionOk="0">
                      <a:moveTo>
                        <a:pt x="0" y="1"/>
                      </a:moveTo>
                      <a:lnTo>
                        <a:pt x="0" y="7845"/>
                      </a:lnTo>
                      <a:lnTo>
                        <a:pt x="35123" y="7845"/>
                      </a:lnTo>
                      <a:lnTo>
                        <a:pt x="35123"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863" name="Google Shape;10863;p135"/>
                <p:cNvCxnSpPr/>
                <p:nvPr/>
              </p:nvCxnSpPr>
              <p:spPr>
                <a:xfrm rot="10800000">
                  <a:off x="7818425" y="1377750"/>
                  <a:ext cx="164400" cy="0"/>
                </a:xfrm>
                <a:prstGeom prst="straightConnector1">
                  <a:avLst/>
                </a:prstGeom>
                <a:noFill/>
                <a:ln w="9525" cap="flat" cmpd="sng">
                  <a:solidFill>
                    <a:srgbClr val="869FB1"/>
                  </a:solidFill>
                  <a:prstDash val="solid"/>
                  <a:round/>
                  <a:headEnd type="none" w="med" len="med"/>
                  <a:tailEnd type="oval" w="med" len="med"/>
                </a:ln>
              </p:spPr>
            </p:cxnSp>
          </p:grpSp>
        </p:grpSp>
      </p:grpSp>
      <p:grpSp>
        <p:nvGrpSpPr>
          <p:cNvPr id="10864" name="Google Shape;10864;p135"/>
          <p:cNvGrpSpPr/>
          <p:nvPr/>
        </p:nvGrpSpPr>
        <p:grpSpPr>
          <a:xfrm>
            <a:off x="5790463" y="973174"/>
            <a:ext cx="1397729" cy="1098540"/>
            <a:chOff x="5900602" y="1193063"/>
            <a:chExt cx="1299851" cy="1021707"/>
          </a:xfrm>
        </p:grpSpPr>
        <p:grpSp>
          <p:nvGrpSpPr>
            <p:cNvPr id="10865" name="Google Shape;10865;p135"/>
            <p:cNvGrpSpPr/>
            <p:nvPr/>
          </p:nvGrpSpPr>
          <p:grpSpPr>
            <a:xfrm>
              <a:off x="6520337" y="1193063"/>
              <a:ext cx="341815" cy="799959"/>
              <a:chOff x="6520337" y="1193063"/>
              <a:chExt cx="341815" cy="799959"/>
            </a:xfrm>
          </p:grpSpPr>
          <p:grpSp>
            <p:nvGrpSpPr>
              <p:cNvPr id="10866" name="Google Shape;10866;p135"/>
              <p:cNvGrpSpPr/>
              <p:nvPr/>
            </p:nvGrpSpPr>
            <p:grpSpPr>
              <a:xfrm>
                <a:off x="6520337" y="1589527"/>
                <a:ext cx="213950" cy="403494"/>
                <a:chOff x="6520337" y="1589527"/>
                <a:chExt cx="213950" cy="403494"/>
              </a:xfrm>
            </p:grpSpPr>
            <p:sp>
              <p:nvSpPr>
                <p:cNvPr id="10867" name="Google Shape;10867;p135"/>
                <p:cNvSpPr/>
                <p:nvPr/>
              </p:nvSpPr>
              <p:spPr>
                <a:xfrm rot="-5400000">
                  <a:off x="6522864" y="1587001"/>
                  <a:ext cx="208853" cy="213906"/>
                </a:xfrm>
                <a:custGeom>
                  <a:avLst/>
                  <a:gdLst/>
                  <a:ahLst/>
                  <a:cxnLst/>
                  <a:rect l="l" t="t" r="r" b="b"/>
                  <a:pathLst>
                    <a:path w="24013" h="24594" extrusionOk="0">
                      <a:moveTo>
                        <a:pt x="725" y="0"/>
                      </a:moveTo>
                      <a:cubicBezTo>
                        <a:pt x="482" y="0"/>
                        <a:pt x="241" y="3"/>
                        <a:pt x="0" y="5"/>
                      </a:cubicBezTo>
                      <a:lnTo>
                        <a:pt x="0" y="22597"/>
                      </a:lnTo>
                      <a:cubicBezTo>
                        <a:pt x="118" y="22596"/>
                        <a:pt x="222" y="22595"/>
                        <a:pt x="312" y="22595"/>
                      </a:cubicBezTo>
                      <a:cubicBezTo>
                        <a:pt x="582" y="22595"/>
                        <a:pt x="725" y="22600"/>
                        <a:pt x="725" y="22600"/>
                      </a:cubicBezTo>
                      <a:cubicBezTo>
                        <a:pt x="725" y="22600"/>
                        <a:pt x="872" y="22595"/>
                        <a:pt x="1149" y="22595"/>
                      </a:cubicBezTo>
                      <a:cubicBezTo>
                        <a:pt x="2638" y="22595"/>
                        <a:pt x="7882" y="22740"/>
                        <a:pt x="14103" y="24594"/>
                      </a:cubicBezTo>
                      <a:lnTo>
                        <a:pt x="24013" y="5327"/>
                      </a:lnTo>
                      <a:cubicBezTo>
                        <a:pt x="24013" y="5327"/>
                        <a:pt x="16917" y="0"/>
                        <a:pt x="725"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8" name="Google Shape;10868;p135"/>
                <p:cNvSpPr/>
                <p:nvPr/>
              </p:nvSpPr>
              <p:spPr>
                <a:xfrm rot="-5400000">
                  <a:off x="6529204" y="1787939"/>
                  <a:ext cx="196250" cy="213915"/>
                </a:xfrm>
                <a:custGeom>
                  <a:avLst/>
                  <a:gdLst/>
                  <a:ahLst/>
                  <a:cxnLst/>
                  <a:rect l="l" t="t" r="r" b="b"/>
                  <a:pathLst>
                    <a:path w="22564" h="24595" extrusionOk="0">
                      <a:moveTo>
                        <a:pt x="22564" y="1"/>
                      </a:moveTo>
                      <a:cubicBezTo>
                        <a:pt x="15114" y="73"/>
                        <a:pt x="9649" y="1280"/>
                        <a:pt x="5965" y="2527"/>
                      </a:cubicBezTo>
                      <a:lnTo>
                        <a:pt x="5965" y="2528"/>
                      </a:lnTo>
                      <a:cubicBezTo>
                        <a:pt x="2949" y="3548"/>
                        <a:pt x="1124" y="4595"/>
                        <a:pt x="385" y="5067"/>
                      </a:cubicBezTo>
                      <a:cubicBezTo>
                        <a:pt x="382" y="5067"/>
                        <a:pt x="382" y="5068"/>
                        <a:pt x="380" y="5068"/>
                      </a:cubicBezTo>
                      <a:cubicBezTo>
                        <a:pt x="373" y="5074"/>
                        <a:pt x="366" y="5078"/>
                        <a:pt x="358" y="5083"/>
                      </a:cubicBezTo>
                      <a:cubicBezTo>
                        <a:pt x="344" y="5091"/>
                        <a:pt x="329" y="5100"/>
                        <a:pt x="316" y="5110"/>
                      </a:cubicBezTo>
                      <a:cubicBezTo>
                        <a:pt x="315" y="5112"/>
                        <a:pt x="313" y="5113"/>
                        <a:pt x="312" y="5113"/>
                      </a:cubicBezTo>
                      <a:cubicBezTo>
                        <a:pt x="293" y="5125"/>
                        <a:pt x="275" y="5136"/>
                        <a:pt x="258" y="5148"/>
                      </a:cubicBezTo>
                      <a:cubicBezTo>
                        <a:pt x="255" y="5150"/>
                        <a:pt x="251" y="5152"/>
                        <a:pt x="248" y="5155"/>
                      </a:cubicBezTo>
                      <a:cubicBezTo>
                        <a:pt x="240" y="5160"/>
                        <a:pt x="232" y="5166"/>
                        <a:pt x="224" y="5171"/>
                      </a:cubicBezTo>
                      <a:lnTo>
                        <a:pt x="191" y="5193"/>
                      </a:lnTo>
                      <a:cubicBezTo>
                        <a:pt x="189" y="5193"/>
                        <a:pt x="189" y="5195"/>
                        <a:pt x="188" y="5195"/>
                      </a:cubicBezTo>
                      <a:lnTo>
                        <a:pt x="171" y="5206"/>
                      </a:lnTo>
                      <a:cubicBezTo>
                        <a:pt x="162" y="5211"/>
                        <a:pt x="153" y="5217"/>
                        <a:pt x="146" y="5222"/>
                      </a:cubicBezTo>
                      <a:cubicBezTo>
                        <a:pt x="144" y="5224"/>
                        <a:pt x="144" y="5225"/>
                        <a:pt x="141" y="5225"/>
                      </a:cubicBezTo>
                      <a:cubicBezTo>
                        <a:pt x="137" y="5230"/>
                        <a:pt x="131" y="5231"/>
                        <a:pt x="127" y="5236"/>
                      </a:cubicBezTo>
                      <a:cubicBezTo>
                        <a:pt x="118" y="5243"/>
                        <a:pt x="109" y="5247"/>
                        <a:pt x="102" y="5253"/>
                      </a:cubicBezTo>
                      <a:cubicBezTo>
                        <a:pt x="95" y="5260"/>
                        <a:pt x="88" y="5265"/>
                        <a:pt x="80" y="5269"/>
                      </a:cubicBezTo>
                      <a:cubicBezTo>
                        <a:pt x="39" y="5297"/>
                        <a:pt x="15" y="5316"/>
                        <a:pt x="6" y="5323"/>
                      </a:cubicBezTo>
                      <a:lnTo>
                        <a:pt x="3" y="5324"/>
                      </a:lnTo>
                      <a:lnTo>
                        <a:pt x="0" y="5326"/>
                      </a:lnTo>
                      <a:lnTo>
                        <a:pt x="9910" y="24594"/>
                      </a:lnTo>
                      <a:cubicBezTo>
                        <a:pt x="10017" y="24561"/>
                        <a:pt x="10124" y="24530"/>
                        <a:pt x="10231" y="24499"/>
                      </a:cubicBezTo>
                      <a:cubicBezTo>
                        <a:pt x="10284" y="24482"/>
                        <a:pt x="10339" y="24466"/>
                        <a:pt x="10392" y="24451"/>
                      </a:cubicBezTo>
                      <a:cubicBezTo>
                        <a:pt x="10473" y="24428"/>
                        <a:pt x="10553" y="24403"/>
                        <a:pt x="10633" y="24381"/>
                      </a:cubicBezTo>
                      <a:cubicBezTo>
                        <a:pt x="10664" y="24373"/>
                        <a:pt x="10691" y="24364"/>
                        <a:pt x="10721" y="24357"/>
                      </a:cubicBezTo>
                      <a:cubicBezTo>
                        <a:pt x="10786" y="24339"/>
                        <a:pt x="10855" y="24320"/>
                        <a:pt x="10920" y="24303"/>
                      </a:cubicBezTo>
                      <a:cubicBezTo>
                        <a:pt x="10930" y="24298"/>
                        <a:pt x="10943" y="24297"/>
                        <a:pt x="10955" y="24293"/>
                      </a:cubicBezTo>
                      <a:cubicBezTo>
                        <a:pt x="11032" y="24274"/>
                        <a:pt x="11111" y="24252"/>
                        <a:pt x="11188" y="24231"/>
                      </a:cubicBezTo>
                      <a:cubicBezTo>
                        <a:pt x="11192" y="24230"/>
                        <a:pt x="11200" y="24227"/>
                        <a:pt x="11206" y="24226"/>
                      </a:cubicBezTo>
                      <a:cubicBezTo>
                        <a:pt x="11307" y="24198"/>
                        <a:pt x="11409" y="24172"/>
                        <a:pt x="11511" y="24146"/>
                      </a:cubicBezTo>
                      <a:cubicBezTo>
                        <a:pt x="11613" y="24118"/>
                        <a:pt x="11715" y="24093"/>
                        <a:pt x="11816" y="24067"/>
                      </a:cubicBezTo>
                      <a:cubicBezTo>
                        <a:pt x="11877" y="24052"/>
                        <a:pt x="11938" y="24036"/>
                        <a:pt x="11998" y="24022"/>
                      </a:cubicBezTo>
                      <a:cubicBezTo>
                        <a:pt x="12071" y="24004"/>
                        <a:pt x="12143" y="23987"/>
                        <a:pt x="12216" y="23969"/>
                      </a:cubicBezTo>
                      <a:cubicBezTo>
                        <a:pt x="17046" y="22790"/>
                        <a:pt x="20998" y="22614"/>
                        <a:pt x="22564" y="22595"/>
                      </a:cubicBezTo>
                      <a:lnTo>
                        <a:pt x="22564"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69" name="Google Shape;10869;p135"/>
              <p:cNvGrpSpPr/>
              <p:nvPr/>
            </p:nvGrpSpPr>
            <p:grpSpPr>
              <a:xfrm>
                <a:off x="6577204" y="1193063"/>
                <a:ext cx="284947" cy="464512"/>
                <a:chOff x="6577204" y="1193063"/>
                <a:chExt cx="284947" cy="464512"/>
              </a:xfrm>
            </p:grpSpPr>
            <p:sp>
              <p:nvSpPr>
                <p:cNvPr id="10870" name="Google Shape;10870;p135"/>
                <p:cNvSpPr/>
                <p:nvPr/>
              </p:nvSpPr>
              <p:spPr>
                <a:xfrm>
                  <a:off x="6577204" y="1193063"/>
                  <a:ext cx="284947" cy="63648"/>
                </a:xfrm>
                <a:custGeom>
                  <a:avLst/>
                  <a:gdLst/>
                  <a:ahLst/>
                  <a:cxnLst/>
                  <a:rect l="l" t="t" r="r" b="b"/>
                  <a:pathLst>
                    <a:path w="32762" h="7318" extrusionOk="0">
                      <a:moveTo>
                        <a:pt x="0" y="1"/>
                      </a:moveTo>
                      <a:lnTo>
                        <a:pt x="0" y="7318"/>
                      </a:lnTo>
                      <a:lnTo>
                        <a:pt x="32762" y="7318"/>
                      </a:lnTo>
                      <a:lnTo>
                        <a:pt x="32762"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871" name="Google Shape;10871;p135"/>
                <p:cNvCxnSpPr/>
                <p:nvPr/>
              </p:nvCxnSpPr>
              <p:spPr>
                <a:xfrm rot="10800000">
                  <a:off x="6677825" y="1279575"/>
                  <a:ext cx="0" cy="378000"/>
                </a:xfrm>
                <a:prstGeom prst="straightConnector1">
                  <a:avLst/>
                </a:prstGeom>
                <a:noFill/>
                <a:ln w="9525" cap="flat" cmpd="sng">
                  <a:solidFill>
                    <a:srgbClr val="A5B7C6"/>
                  </a:solidFill>
                  <a:prstDash val="solid"/>
                  <a:round/>
                  <a:headEnd type="none" w="med" len="med"/>
                  <a:tailEnd type="oval" w="med" len="med"/>
                </a:ln>
              </p:spPr>
            </p:cxnSp>
          </p:grpSp>
        </p:grpSp>
        <p:grpSp>
          <p:nvGrpSpPr>
            <p:cNvPr id="10872" name="Google Shape;10872;p135"/>
            <p:cNvGrpSpPr/>
            <p:nvPr/>
          </p:nvGrpSpPr>
          <p:grpSpPr>
            <a:xfrm>
              <a:off x="6238903" y="1193063"/>
              <a:ext cx="300475" cy="900152"/>
              <a:chOff x="6238903" y="1193063"/>
              <a:chExt cx="300475" cy="900152"/>
            </a:xfrm>
          </p:grpSpPr>
          <p:grpSp>
            <p:nvGrpSpPr>
              <p:cNvPr id="10873" name="Google Shape;10873;p135"/>
              <p:cNvGrpSpPr/>
              <p:nvPr/>
            </p:nvGrpSpPr>
            <p:grpSpPr>
              <a:xfrm>
                <a:off x="6290865" y="1489315"/>
                <a:ext cx="248514" cy="603900"/>
                <a:chOff x="6290865" y="1489315"/>
                <a:chExt cx="248514" cy="603900"/>
              </a:xfrm>
            </p:grpSpPr>
            <p:sp>
              <p:nvSpPr>
                <p:cNvPr id="10874" name="Google Shape;10874;p135"/>
                <p:cNvSpPr/>
                <p:nvPr/>
              </p:nvSpPr>
              <p:spPr>
                <a:xfrm rot="-5400000">
                  <a:off x="6260589" y="1519591"/>
                  <a:ext cx="309066" cy="248514"/>
                </a:xfrm>
                <a:custGeom>
                  <a:avLst/>
                  <a:gdLst/>
                  <a:ahLst/>
                  <a:cxnLst/>
                  <a:rect l="l" t="t" r="r" b="b"/>
                  <a:pathLst>
                    <a:path w="35535" h="28573" extrusionOk="0">
                      <a:moveTo>
                        <a:pt x="727" y="0"/>
                      </a:moveTo>
                      <a:cubicBezTo>
                        <a:pt x="484" y="0"/>
                        <a:pt x="241" y="2"/>
                        <a:pt x="0" y="3"/>
                      </a:cubicBezTo>
                      <a:lnTo>
                        <a:pt x="0" y="22994"/>
                      </a:lnTo>
                      <a:cubicBezTo>
                        <a:pt x="259" y="22992"/>
                        <a:pt x="501" y="22989"/>
                        <a:pt x="727" y="22989"/>
                      </a:cubicBezTo>
                      <a:cubicBezTo>
                        <a:pt x="5078" y="22989"/>
                        <a:pt x="15152" y="23439"/>
                        <a:pt x="25134" y="28572"/>
                      </a:cubicBezTo>
                      <a:lnTo>
                        <a:pt x="35534" y="9632"/>
                      </a:lnTo>
                      <a:cubicBezTo>
                        <a:pt x="35534" y="9632"/>
                        <a:pt x="21952" y="0"/>
                        <a:pt x="72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5" name="Google Shape;10875;p135"/>
                <p:cNvSpPr/>
                <p:nvPr/>
              </p:nvSpPr>
              <p:spPr>
                <a:xfrm rot="-5400000">
                  <a:off x="6266916" y="1820752"/>
                  <a:ext cx="296437" cy="248488"/>
                </a:xfrm>
                <a:custGeom>
                  <a:avLst/>
                  <a:gdLst/>
                  <a:ahLst/>
                  <a:cxnLst/>
                  <a:rect l="l" t="t" r="r" b="b"/>
                  <a:pathLst>
                    <a:path w="34083" h="28570" extrusionOk="0">
                      <a:moveTo>
                        <a:pt x="34083" y="0"/>
                      </a:moveTo>
                      <a:cubicBezTo>
                        <a:pt x="22684" y="120"/>
                        <a:pt x="13548" y="2997"/>
                        <a:pt x="7617" y="5579"/>
                      </a:cubicBezTo>
                      <a:cubicBezTo>
                        <a:pt x="5629" y="6444"/>
                        <a:pt x="3999" y="7274"/>
                        <a:pt x="2767" y="7955"/>
                      </a:cubicBezTo>
                      <a:cubicBezTo>
                        <a:pt x="2743" y="7970"/>
                        <a:pt x="2717" y="7985"/>
                        <a:pt x="2693" y="7996"/>
                      </a:cubicBezTo>
                      <a:cubicBezTo>
                        <a:pt x="2692" y="7996"/>
                        <a:pt x="2689" y="7999"/>
                        <a:pt x="2687" y="7999"/>
                      </a:cubicBezTo>
                      <a:cubicBezTo>
                        <a:pt x="2454" y="8127"/>
                        <a:pt x="2237" y="8251"/>
                        <a:pt x="2034" y="8368"/>
                      </a:cubicBezTo>
                      <a:lnTo>
                        <a:pt x="1958" y="8411"/>
                      </a:lnTo>
                      <a:cubicBezTo>
                        <a:pt x="1952" y="8416"/>
                        <a:pt x="1949" y="8418"/>
                        <a:pt x="1943" y="8421"/>
                      </a:cubicBezTo>
                      <a:cubicBezTo>
                        <a:pt x="1913" y="8437"/>
                        <a:pt x="1884" y="8455"/>
                        <a:pt x="1854" y="8472"/>
                      </a:cubicBezTo>
                      <a:cubicBezTo>
                        <a:pt x="1844" y="8478"/>
                        <a:pt x="1834" y="8483"/>
                        <a:pt x="1825" y="8488"/>
                      </a:cubicBezTo>
                      <a:cubicBezTo>
                        <a:pt x="1718" y="8552"/>
                        <a:pt x="1616" y="8612"/>
                        <a:pt x="1517" y="8670"/>
                      </a:cubicBezTo>
                      <a:cubicBezTo>
                        <a:pt x="1476" y="8697"/>
                        <a:pt x="1435" y="8720"/>
                        <a:pt x="1396" y="8743"/>
                      </a:cubicBezTo>
                      <a:cubicBezTo>
                        <a:pt x="1349" y="8771"/>
                        <a:pt x="1305" y="8799"/>
                        <a:pt x="1262" y="8823"/>
                      </a:cubicBezTo>
                      <a:cubicBezTo>
                        <a:pt x="1246" y="8832"/>
                        <a:pt x="1230" y="8844"/>
                        <a:pt x="1214" y="8852"/>
                      </a:cubicBezTo>
                      <a:cubicBezTo>
                        <a:pt x="1166" y="8882"/>
                        <a:pt x="1119" y="8911"/>
                        <a:pt x="1072" y="8938"/>
                      </a:cubicBezTo>
                      <a:cubicBezTo>
                        <a:pt x="1042" y="8956"/>
                        <a:pt x="1013" y="8973"/>
                        <a:pt x="985" y="8991"/>
                      </a:cubicBezTo>
                      <a:cubicBezTo>
                        <a:pt x="941" y="9018"/>
                        <a:pt x="901" y="9043"/>
                        <a:pt x="860" y="9069"/>
                      </a:cubicBezTo>
                      <a:cubicBezTo>
                        <a:pt x="845" y="9078"/>
                        <a:pt x="832" y="9087"/>
                        <a:pt x="821" y="9094"/>
                      </a:cubicBezTo>
                      <a:cubicBezTo>
                        <a:pt x="794" y="9112"/>
                        <a:pt x="771" y="9126"/>
                        <a:pt x="748" y="9141"/>
                      </a:cubicBezTo>
                      <a:cubicBezTo>
                        <a:pt x="733" y="9148"/>
                        <a:pt x="720" y="9157"/>
                        <a:pt x="706" y="9166"/>
                      </a:cubicBezTo>
                      <a:cubicBezTo>
                        <a:pt x="692" y="9174"/>
                        <a:pt x="678" y="9182"/>
                        <a:pt x="665" y="9192"/>
                      </a:cubicBezTo>
                      <a:cubicBezTo>
                        <a:pt x="643" y="9206"/>
                        <a:pt x="621" y="9218"/>
                        <a:pt x="599" y="9233"/>
                      </a:cubicBezTo>
                      <a:cubicBezTo>
                        <a:pt x="582" y="9244"/>
                        <a:pt x="567" y="9254"/>
                        <a:pt x="551" y="9265"/>
                      </a:cubicBezTo>
                      <a:cubicBezTo>
                        <a:pt x="534" y="9275"/>
                        <a:pt x="518" y="9283"/>
                        <a:pt x="502" y="9295"/>
                      </a:cubicBezTo>
                      <a:cubicBezTo>
                        <a:pt x="483" y="9305"/>
                        <a:pt x="465" y="9318"/>
                        <a:pt x="446" y="9330"/>
                      </a:cubicBezTo>
                      <a:cubicBezTo>
                        <a:pt x="305" y="9422"/>
                        <a:pt x="196" y="9493"/>
                        <a:pt x="122" y="9544"/>
                      </a:cubicBezTo>
                      <a:lnTo>
                        <a:pt x="104" y="9556"/>
                      </a:lnTo>
                      <a:cubicBezTo>
                        <a:pt x="72" y="9578"/>
                        <a:pt x="46" y="9595"/>
                        <a:pt x="30" y="9607"/>
                      </a:cubicBezTo>
                      <a:cubicBezTo>
                        <a:pt x="28" y="9608"/>
                        <a:pt x="24" y="9610"/>
                        <a:pt x="23" y="9611"/>
                      </a:cubicBezTo>
                      <a:cubicBezTo>
                        <a:pt x="17" y="9615"/>
                        <a:pt x="14" y="9618"/>
                        <a:pt x="9" y="9621"/>
                      </a:cubicBezTo>
                      <a:cubicBezTo>
                        <a:pt x="8" y="9623"/>
                        <a:pt x="7" y="9624"/>
                        <a:pt x="5" y="9624"/>
                      </a:cubicBezTo>
                      <a:lnTo>
                        <a:pt x="1" y="9629"/>
                      </a:lnTo>
                      <a:lnTo>
                        <a:pt x="10402" y="28569"/>
                      </a:lnTo>
                      <a:lnTo>
                        <a:pt x="10669" y="28432"/>
                      </a:lnTo>
                      <a:cubicBezTo>
                        <a:pt x="10734" y="28399"/>
                        <a:pt x="10803" y="28365"/>
                        <a:pt x="10868" y="28333"/>
                      </a:cubicBezTo>
                      <a:cubicBezTo>
                        <a:pt x="10913" y="28309"/>
                        <a:pt x="10960" y="28287"/>
                        <a:pt x="11007" y="28263"/>
                      </a:cubicBezTo>
                      <a:cubicBezTo>
                        <a:pt x="11052" y="28242"/>
                        <a:pt x="11095" y="28220"/>
                        <a:pt x="11141" y="28198"/>
                      </a:cubicBezTo>
                      <a:cubicBezTo>
                        <a:pt x="11264" y="28138"/>
                        <a:pt x="11387" y="28079"/>
                        <a:pt x="11510" y="28020"/>
                      </a:cubicBezTo>
                      <a:cubicBezTo>
                        <a:pt x="11570" y="27991"/>
                        <a:pt x="11633" y="27962"/>
                        <a:pt x="11694" y="27933"/>
                      </a:cubicBezTo>
                      <a:cubicBezTo>
                        <a:pt x="11754" y="27904"/>
                        <a:pt x="11816" y="27875"/>
                        <a:pt x="11877" y="27846"/>
                      </a:cubicBezTo>
                      <a:cubicBezTo>
                        <a:pt x="20843" y="23637"/>
                        <a:pt x="29650" y="23043"/>
                        <a:pt x="34083" y="22991"/>
                      </a:cubicBezTo>
                      <a:lnTo>
                        <a:pt x="3408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76" name="Google Shape;10876;p135"/>
              <p:cNvGrpSpPr/>
              <p:nvPr/>
            </p:nvGrpSpPr>
            <p:grpSpPr>
              <a:xfrm>
                <a:off x="6238903" y="1193063"/>
                <a:ext cx="284947" cy="333087"/>
                <a:chOff x="6238903" y="1193063"/>
                <a:chExt cx="284947" cy="333087"/>
              </a:xfrm>
            </p:grpSpPr>
            <p:sp>
              <p:nvSpPr>
                <p:cNvPr id="10877" name="Google Shape;10877;p135"/>
                <p:cNvSpPr/>
                <p:nvPr/>
              </p:nvSpPr>
              <p:spPr>
                <a:xfrm>
                  <a:off x="6238903" y="1193063"/>
                  <a:ext cx="284947" cy="63648"/>
                </a:xfrm>
                <a:custGeom>
                  <a:avLst/>
                  <a:gdLst/>
                  <a:ahLst/>
                  <a:cxnLst/>
                  <a:rect l="l" t="t" r="r" b="b"/>
                  <a:pathLst>
                    <a:path w="32762" h="7318" extrusionOk="0">
                      <a:moveTo>
                        <a:pt x="0" y="0"/>
                      </a:moveTo>
                      <a:lnTo>
                        <a:pt x="0" y="7317"/>
                      </a:lnTo>
                      <a:lnTo>
                        <a:pt x="32762" y="7317"/>
                      </a:lnTo>
                      <a:lnTo>
                        <a:pt x="32762"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878" name="Google Shape;10878;p135"/>
                <p:cNvCxnSpPr/>
                <p:nvPr/>
              </p:nvCxnSpPr>
              <p:spPr>
                <a:xfrm rot="10800000">
                  <a:off x="6431250" y="1279250"/>
                  <a:ext cx="0" cy="246900"/>
                </a:xfrm>
                <a:prstGeom prst="straightConnector1">
                  <a:avLst/>
                </a:prstGeom>
                <a:noFill/>
                <a:ln w="9525" cap="flat" cmpd="sng">
                  <a:solidFill>
                    <a:srgbClr val="869FB2"/>
                  </a:solidFill>
                  <a:prstDash val="solid"/>
                  <a:round/>
                  <a:headEnd type="none" w="med" len="med"/>
                  <a:tailEnd type="oval" w="med" len="med"/>
                </a:ln>
              </p:spPr>
            </p:cxnSp>
          </p:grpSp>
        </p:grpSp>
        <p:grpSp>
          <p:nvGrpSpPr>
            <p:cNvPr id="10879" name="Google Shape;10879;p135"/>
            <p:cNvGrpSpPr/>
            <p:nvPr/>
          </p:nvGrpSpPr>
          <p:grpSpPr>
            <a:xfrm>
              <a:off x="5900602" y="1193063"/>
              <a:ext cx="444345" cy="1021707"/>
              <a:chOff x="5900602" y="1193063"/>
              <a:chExt cx="444345" cy="1021707"/>
            </a:xfrm>
          </p:grpSpPr>
          <p:grpSp>
            <p:nvGrpSpPr>
              <p:cNvPr id="10880" name="Google Shape;10880;p135"/>
              <p:cNvGrpSpPr/>
              <p:nvPr/>
            </p:nvGrpSpPr>
            <p:grpSpPr>
              <a:xfrm>
                <a:off x="6046501" y="1367785"/>
                <a:ext cx="298446" cy="846986"/>
                <a:chOff x="6046501" y="1367785"/>
                <a:chExt cx="298446" cy="846986"/>
              </a:xfrm>
            </p:grpSpPr>
            <p:sp>
              <p:nvSpPr>
                <p:cNvPr id="10881" name="Google Shape;10881;p135"/>
                <p:cNvSpPr/>
                <p:nvPr/>
              </p:nvSpPr>
              <p:spPr>
                <a:xfrm rot="-5400000">
                  <a:off x="5980418" y="1433868"/>
                  <a:ext cx="430613" cy="298446"/>
                </a:xfrm>
                <a:custGeom>
                  <a:avLst/>
                  <a:gdLst/>
                  <a:ahLst/>
                  <a:cxnLst/>
                  <a:rect l="l" t="t" r="r" b="b"/>
                  <a:pathLst>
                    <a:path w="49510" h="34314" extrusionOk="0">
                      <a:moveTo>
                        <a:pt x="722" y="0"/>
                      </a:moveTo>
                      <a:cubicBezTo>
                        <a:pt x="481" y="0"/>
                        <a:pt x="241" y="0"/>
                        <a:pt x="1" y="3"/>
                      </a:cubicBezTo>
                      <a:lnTo>
                        <a:pt x="1" y="24234"/>
                      </a:lnTo>
                      <a:cubicBezTo>
                        <a:pt x="243" y="24230"/>
                        <a:pt x="428" y="24229"/>
                        <a:pt x="550" y="24229"/>
                      </a:cubicBezTo>
                      <a:cubicBezTo>
                        <a:pt x="648" y="24229"/>
                        <a:pt x="706" y="24230"/>
                        <a:pt x="722" y="24230"/>
                      </a:cubicBezTo>
                      <a:lnTo>
                        <a:pt x="729" y="24230"/>
                      </a:lnTo>
                      <a:cubicBezTo>
                        <a:pt x="773" y="24230"/>
                        <a:pt x="1173" y="24214"/>
                        <a:pt x="1871" y="24214"/>
                      </a:cubicBezTo>
                      <a:cubicBezTo>
                        <a:pt x="6340" y="24214"/>
                        <a:pt x="23046" y="24853"/>
                        <a:pt x="37171" y="34314"/>
                      </a:cubicBezTo>
                      <a:lnTo>
                        <a:pt x="49510" y="11872"/>
                      </a:lnTo>
                      <a:cubicBezTo>
                        <a:pt x="49510" y="11872"/>
                        <a:pt x="31299" y="3"/>
                        <a:pt x="72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2" name="Google Shape;10882;p135"/>
                <p:cNvSpPr/>
                <p:nvPr/>
              </p:nvSpPr>
              <p:spPr>
                <a:xfrm rot="-5400000">
                  <a:off x="5986745" y="1856568"/>
                  <a:ext cx="417984" cy="298420"/>
                </a:xfrm>
                <a:custGeom>
                  <a:avLst/>
                  <a:gdLst/>
                  <a:ahLst/>
                  <a:cxnLst/>
                  <a:rect l="l" t="t" r="r" b="b"/>
                  <a:pathLst>
                    <a:path w="48058" h="34311" extrusionOk="0">
                      <a:moveTo>
                        <a:pt x="48058" y="0"/>
                      </a:moveTo>
                      <a:cubicBezTo>
                        <a:pt x="40706" y="47"/>
                        <a:pt x="34078" y="776"/>
                        <a:pt x="28261" y="1849"/>
                      </a:cubicBezTo>
                      <a:cubicBezTo>
                        <a:pt x="20919" y="3208"/>
                        <a:pt x="14865" y="5126"/>
                        <a:pt x="10271" y="6917"/>
                      </a:cubicBezTo>
                      <a:cubicBezTo>
                        <a:pt x="5004" y="8972"/>
                        <a:pt x="1653" y="10865"/>
                        <a:pt x="474" y="11571"/>
                      </a:cubicBezTo>
                      <a:cubicBezTo>
                        <a:pt x="462" y="11578"/>
                        <a:pt x="449" y="11585"/>
                        <a:pt x="439" y="11593"/>
                      </a:cubicBezTo>
                      <a:cubicBezTo>
                        <a:pt x="427" y="11600"/>
                        <a:pt x="417" y="11606"/>
                        <a:pt x="406" y="11613"/>
                      </a:cubicBezTo>
                      <a:cubicBezTo>
                        <a:pt x="384" y="11628"/>
                        <a:pt x="365" y="11638"/>
                        <a:pt x="344" y="11651"/>
                      </a:cubicBezTo>
                      <a:cubicBezTo>
                        <a:pt x="328" y="11661"/>
                        <a:pt x="311" y="11671"/>
                        <a:pt x="296" y="11680"/>
                      </a:cubicBezTo>
                      <a:cubicBezTo>
                        <a:pt x="285" y="11689"/>
                        <a:pt x="273" y="11696"/>
                        <a:pt x="260" y="11703"/>
                      </a:cubicBezTo>
                      <a:cubicBezTo>
                        <a:pt x="251" y="11709"/>
                        <a:pt x="242" y="11715"/>
                        <a:pt x="235" y="11719"/>
                      </a:cubicBezTo>
                      <a:cubicBezTo>
                        <a:pt x="126" y="11788"/>
                        <a:pt x="53" y="11833"/>
                        <a:pt x="20" y="11855"/>
                      </a:cubicBezTo>
                      <a:cubicBezTo>
                        <a:pt x="18" y="11856"/>
                        <a:pt x="14" y="11858"/>
                        <a:pt x="12" y="11861"/>
                      </a:cubicBezTo>
                      <a:cubicBezTo>
                        <a:pt x="4" y="11865"/>
                        <a:pt x="1" y="11869"/>
                        <a:pt x="1" y="11869"/>
                      </a:cubicBezTo>
                      <a:lnTo>
                        <a:pt x="12338" y="34311"/>
                      </a:lnTo>
                      <a:cubicBezTo>
                        <a:pt x="12429" y="34252"/>
                        <a:pt x="12518" y="34194"/>
                        <a:pt x="12608" y="34136"/>
                      </a:cubicBezTo>
                      <a:cubicBezTo>
                        <a:pt x="12655" y="34107"/>
                        <a:pt x="12700" y="34076"/>
                        <a:pt x="12747" y="34047"/>
                      </a:cubicBezTo>
                      <a:cubicBezTo>
                        <a:pt x="12789" y="34021"/>
                        <a:pt x="12830" y="33996"/>
                        <a:pt x="12869" y="33970"/>
                      </a:cubicBezTo>
                      <a:cubicBezTo>
                        <a:pt x="12927" y="33932"/>
                        <a:pt x="12986" y="33896"/>
                        <a:pt x="13045" y="33858"/>
                      </a:cubicBezTo>
                      <a:cubicBezTo>
                        <a:pt x="13124" y="33808"/>
                        <a:pt x="13204" y="33759"/>
                        <a:pt x="13283" y="33709"/>
                      </a:cubicBezTo>
                      <a:cubicBezTo>
                        <a:pt x="13363" y="33661"/>
                        <a:pt x="13441" y="33612"/>
                        <a:pt x="13521" y="33562"/>
                      </a:cubicBezTo>
                      <a:cubicBezTo>
                        <a:pt x="13601" y="33513"/>
                        <a:pt x="13679" y="33465"/>
                        <a:pt x="13759" y="33417"/>
                      </a:cubicBezTo>
                      <a:cubicBezTo>
                        <a:pt x="13842" y="33367"/>
                        <a:pt x="13922" y="33319"/>
                        <a:pt x="14003" y="33270"/>
                      </a:cubicBezTo>
                      <a:cubicBezTo>
                        <a:pt x="14082" y="33222"/>
                        <a:pt x="14159" y="33175"/>
                        <a:pt x="14238" y="33130"/>
                      </a:cubicBezTo>
                      <a:cubicBezTo>
                        <a:pt x="14318" y="33082"/>
                        <a:pt x="14398" y="33037"/>
                        <a:pt x="14478" y="32990"/>
                      </a:cubicBezTo>
                      <a:cubicBezTo>
                        <a:pt x="14558" y="32943"/>
                        <a:pt x="14638" y="32897"/>
                        <a:pt x="14718" y="32852"/>
                      </a:cubicBezTo>
                      <a:cubicBezTo>
                        <a:pt x="14798" y="32804"/>
                        <a:pt x="14879" y="32758"/>
                        <a:pt x="14959" y="32713"/>
                      </a:cubicBezTo>
                      <a:cubicBezTo>
                        <a:pt x="15120" y="32622"/>
                        <a:pt x="15280" y="32531"/>
                        <a:pt x="15444" y="32441"/>
                      </a:cubicBezTo>
                      <a:cubicBezTo>
                        <a:pt x="15521" y="32397"/>
                        <a:pt x="15598" y="32357"/>
                        <a:pt x="15674" y="32314"/>
                      </a:cubicBezTo>
                      <a:cubicBezTo>
                        <a:pt x="15698" y="32301"/>
                        <a:pt x="15723" y="32287"/>
                        <a:pt x="15746" y="32274"/>
                      </a:cubicBezTo>
                      <a:cubicBezTo>
                        <a:pt x="15888" y="32196"/>
                        <a:pt x="16029" y="32119"/>
                        <a:pt x="16172" y="32045"/>
                      </a:cubicBezTo>
                      <a:cubicBezTo>
                        <a:pt x="29547" y="24910"/>
                        <a:pt x="44618" y="24279"/>
                        <a:pt x="48058" y="24228"/>
                      </a:cubicBezTo>
                      <a:lnTo>
                        <a:pt x="48058"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83" name="Google Shape;10883;p135"/>
              <p:cNvGrpSpPr/>
              <p:nvPr/>
            </p:nvGrpSpPr>
            <p:grpSpPr>
              <a:xfrm>
                <a:off x="5900602" y="1193063"/>
                <a:ext cx="284947" cy="182312"/>
                <a:chOff x="5900602" y="1193063"/>
                <a:chExt cx="284947" cy="182312"/>
              </a:xfrm>
            </p:grpSpPr>
            <p:sp>
              <p:nvSpPr>
                <p:cNvPr id="10884" name="Google Shape;10884;p135"/>
                <p:cNvSpPr/>
                <p:nvPr/>
              </p:nvSpPr>
              <p:spPr>
                <a:xfrm>
                  <a:off x="5900602" y="1193063"/>
                  <a:ext cx="284947" cy="63648"/>
                </a:xfrm>
                <a:custGeom>
                  <a:avLst/>
                  <a:gdLst/>
                  <a:ahLst/>
                  <a:cxnLst/>
                  <a:rect l="l" t="t" r="r" b="b"/>
                  <a:pathLst>
                    <a:path w="32762" h="7318" extrusionOk="0">
                      <a:moveTo>
                        <a:pt x="0" y="0"/>
                      </a:moveTo>
                      <a:lnTo>
                        <a:pt x="0" y="7318"/>
                      </a:lnTo>
                      <a:lnTo>
                        <a:pt x="32762" y="7318"/>
                      </a:lnTo>
                      <a:lnTo>
                        <a:pt x="32762"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885" name="Google Shape;10885;p135"/>
                <p:cNvCxnSpPr/>
                <p:nvPr/>
              </p:nvCxnSpPr>
              <p:spPr>
                <a:xfrm rot="10800000">
                  <a:off x="6156950" y="1279675"/>
                  <a:ext cx="0" cy="95700"/>
                </a:xfrm>
                <a:prstGeom prst="straightConnector1">
                  <a:avLst/>
                </a:prstGeom>
                <a:noFill/>
                <a:ln w="9525" cap="flat" cmpd="sng">
                  <a:solidFill>
                    <a:srgbClr val="657E93"/>
                  </a:solidFill>
                  <a:prstDash val="solid"/>
                  <a:round/>
                  <a:headEnd type="none" w="med" len="med"/>
                  <a:tailEnd type="oval" w="med" len="med"/>
                </a:ln>
              </p:spPr>
            </p:cxnSp>
          </p:grpSp>
        </p:grpSp>
        <p:grpSp>
          <p:nvGrpSpPr>
            <p:cNvPr id="10886" name="Google Shape;10886;p135"/>
            <p:cNvGrpSpPr/>
            <p:nvPr/>
          </p:nvGrpSpPr>
          <p:grpSpPr>
            <a:xfrm>
              <a:off x="6738300" y="1193063"/>
              <a:ext cx="462153" cy="707634"/>
              <a:chOff x="6738300" y="1193063"/>
              <a:chExt cx="462153" cy="707634"/>
            </a:xfrm>
          </p:grpSpPr>
          <p:grpSp>
            <p:nvGrpSpPr>
              <p:cNvPr id="10887" name="Google Shape;10887;p135"/>
              <p:cNvGrpSpPr/>
              <p:nvPr/>
            </p:nvGrpSpPr>
            <p:grpSpPr>
              <a:xfrm>
                <a:off x="6915505" y="1193063"/>
                <a:ext cx="284947" cy="597387"/>
                <a:chOff x="6915505" y="1193063"/>
                <a:chExt cx="284947" cy="597387"/>
              </a:xfrm>
            </p:grpSpPr>
            <p:sp>
              <p:nvSpPr>
                <p:cNvPr id="10888" name="Google Shape;10888;p135"/>
                <p:cNvSpPr/>
                <p:nvPr/>
              </p:nvSpPr>
              <p:spPr>
                <a:xfrm>
                  <a:off x="6915505" y="1193063"/>
                  <a:ext cx="284947" cy="63648"/>
                </a:xfrm>
                <a:custGeom>
                  <a:avLst/>
                  <a:gdLst/>
                  <a:ahLst/>
                  <a:cxnLst/>
                  <a:rect l="l" t="t" r="r" b="b"/>
                  <a:pathLst>
                    <a:path w="32762" h="7318" extrusionOk="0">
                      <a:moveTo>
                        <a:pt x="0" y="1"/>
                      </a:moveTo>
                      <a:lnTo>
                        <a:pt x="0" y="7318"/>
                      </a:lnTo>
                      <a:lnTo>
                        <a:pt x="32762" y="7318"/>
                      </a:lnTo>
                      <a:lnTo>
                        <a:pt x="32762" y="1"/>
                      </a:ln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889" name="Google Shape;10889;p135"/>
                <p:cNvCxnSpPr/>
                <p:nvPr/>
              </p:nvCxnSpPr>
              <p:spPr>
                <a:xfrm rot="10800000">
                  <a:off x="6938275" y="1279850"/>
                  <a:ext cx="0" cy="510600"/>
                </a:xfrm>
                <a:prstGeom prst="straightConnector1">
                  <a:avLst/>
                </a:prstGeom>
                <a:noFill/>
                <a:ln w="9525" cap="flat" cmpd="sng">
                  <a:solidFill>
                    <a:srgbClr val="E3E7EA"/>
                  </a:solidFill>
                  <a:prstDash val="solid"/>
                  <a:round/>
                  <a:headEnd type="none" w="med" len="med"/>
                  <a:tailEnd type="oval" w="med" len="med"/>
                </a:ln>
              </p:spPr>
            </p:cxnSp>
          </p:grpSp>
          <p:grpSp>
            <p:nvGrpSpPr>
              <p:cNvPr id="10890" name="Google Shape;10890;p135"/>
              <p:cNvGrpSpPr/>
              <p:nvPr/>
            </p:nvGrpSpPr>
            <p:grpSpPr>
              <a:xfrm>
                <a:off x="6738300" y="1684725"/>
                <a:ext cx="230066" cy="215971"/>
                <a:chOff x="6738300" y="1684725"/>
                <a:chExt cx="230066" cy="215971"/>
              </a:xfrm>
            </p:grpSpPr>
            <p:sp>
              <p:nvSpPr>
                <p:cNvPr id="10891" name="Google Shape;10891;p135"/>
                <p:cNvSpPr/>
                <p:nvPr/>
              </p:nvSpPr>
              <p:spPr>
                <a:xfrm rot="-5400000">
                  <a:off x="6799187" y="1731518"/>
                  <a:ext cx="108296" cy="230061"/>
                </a:xfrm>
                <a:custGeom>
                  <a:avLst/>
                  <a:gdLst/>
                  <a:ahLst/>
                  <a:cxnLst/>
                  <a:rect l="l" t="t" r="r" b="b"/>
                  <a:pathLst>
                    <a:path w="10928" h="23215" extrusionOk="0">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2" name="Google Shape;10892;p135"/>
                <p:cNvSpPr/>
                <p:nvPr/>
              </p:nvSpPr>
              <p:spPr>
                <a:xfrm rot="-5400000" flipH="1">
                  <a:off x="6799182" y="1623843"/>
                  <a:ext cx="108296" cy="230061"/>
                </a:xfrm>
                <a:custGeom>
                  <a:avLst/>
                  <a:gdLst/>
                  <a:ahLst/>
                  <a:cxnLst/>
                  <a:rect l="l" t="t" r="r" b="b"/>
                  <a:pathLst>
                    <a:path w="10928" h="23215" extrusionOk="0">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Tree>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Заголовок 1"/>
          <p:cNvSpPr>
            <a:spLocks noGrp="1"/>
          </p:cNvSpPr>
          <p:nvPr>
            <p:ph type="title"/>
          </p:nvPr>
        </p:nvSpPr>
        <p:spPr/>
        <p:txBody>
          <a:bodyPr/>
          <a:lstStyle/>
          <a:p>
            <a:pPr algn="ctr"/>
            <a:r>
              <a:rPr lang="ru-RU" sz="4800" dirty="0" smtClean="0">
                <a:latin typeface="Times New Roman" pitchFamily="18" charset="0"/>
                <a:cs typeface="Times New Roman" pitchFamily="18" charset="0"/>
              </a:rPr>
              <a:t>Курс от </a:t>
            </a:r>
            <a:r>
              <a:rPr lang="ru-RU" sz="4800" dirty="0" err="1" smtClean="0">
                <a:latin typeface="Times New Roman" pitchFamily="18" charset="0"/>
                <a:cs typeface="Times New Roman" pitchFamily="18" charset="0"/>
              </a:rPr>
              <a:t>Яндекс</a:t>
            </a:r>
            <a:r>
              <a:rPr lang="ru-RU" sz="4800" dirty="0" smtClean="0">
                <a:latin typeface="Times New Roman" pitchFamily="18" charset="0"/>
                <a:cs typeface="Times New Roman" pitchFamily="18" charset="0"/>
              </a:rPr>
              <a:t> «Оценивание для обучения»</a:t>
            </a:r>
            <a:endParaRPr lang="ru-RU" sz="4800" dirty="0">
              <a:latin typeface="Times New Roman" pitchFamily="18" charset="0"/>
              <a:cs typeface="Times New Roman" pitchFamily="18" charset="0"/>
            </a:endParaRPr>
          </a:p>
        </p:txBody>
      </p:sp>
      <p:sp>
        <p:nvSpPr>
          <p:cNvPr id="3" name="Текст 2"/>
          <p:cNvSpPr>
            <a:spLocks noGrp="1"/>
          </p:cNvSpPr>
          <p:nvPr>
            <p:ph type="body" idx="1"/>
          </p:nvPr>
        </p:nvSpPr>
        <p:spPr>
          <a:xfrm>
            <a:off x="195943" y="3004456"/>
            <a:ext cx="8699863" cy="1599043"/>
          </a:xfrm>
        </p:spPr>
        <p:txBody>
          <a:bodyPr/>
          <a:lstStyle/>
          <a:p>
            <a:pPr>
              <a:buNone/>
            </a:pPr>
            <a:r>
              <a:rPr lang="en-US" sz="2800" dirty="0" smtClean="0">
                <a:latin typeface="Times New Roman" pitchFamily="18" charset="0"/>
                <a:cs typeface="Times New Roman" pitchFamily="18" charset="0"/>
              </a:rPr>
              <a:t>https://teacher.yandex.ru/profile/assesment_for_learning/</a:t>
            </a:r>
            <a:endParaRPr lang="ru-RU" sz="2800" dirty="0">
              <a:latin typeface="Times New Roman" pitchFamily="18" charset="0"/>
              <a:cs typeface="Times New Roman" pitchFamily="18" charset="0"/>
            </a:endParaRPr>
          </a:p>
        </p:txBody>
      </p:sp>
    </p:spTree>
  </p:cSld>
  <p:clrMapOvr>
    <a:masterClrMapping/>
  </p:clrMapOvr>
</p:sld>
</file>

<file path=ppt/slides/slide90.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0896"/>
        <p:cNvGrpSpPr/>
        <p:nvPr/>
      </p:nvGrpSpPr>
      <p:grpSpPr>
        <a:xfrm>
          <a:off x="0" y="0"/>
          <a:ext cx="0" cy="0"/>
          <a:chOff x="0" y="0"/>
          <a:chExt cx="0" cy="0"/>
        </a:xfrm>
      </p:grpSpPr>
      <p:grpSp>
        <p:nvGrpSpPr>
          <p:cNvPr id="10897" name="Google Shape;10897;p136"/>
          <p:cNvGrpSpPr/>
          <p:nvPr/>
        </p:nvGrpSpPr>
        <p:grpSpPr>
          <a:xfrm>
            <a:off x="855151" y="2280157"/>
            <a:ext cx="421923" cy="360050"/>
            <a:chOff x="855151" y="2280157"/>
            <a:chExt cx="421923" cy="360050"/>
          </a:xfrm>
        </p:grpSpPr>
        <p:sp>
          <p:nvSpPr>
            <p:cNvPr id="10898" name="Google Shape;10898;p136"/>
            <p:cNvSpPr/>
            <p:nvPr/>
          </p:nvSpPr>
          <p:spPr>
            <a:xfrm>
              <a:off x="991862" y="2286339"/>
              <a:ext cx="148578" cy="99227"/>
            </a:xfrm>
            <a:custGeom>
              <a:avLst/>
              <a:gdLst/>
              <a:ahLst/>
              <a:cxnLst/>
              <a:rect l="l" t="t" r="r" b="b"/>
              <a:pathLst>
                <a:path w="5672" h="3788" extrusionOk="0">
                  <a:moveTo>
                    <a:pt x="1504" y="0"/>
                  </a:moveTo>
                  <a:cubicBezTo>
                    <a:pt x="672" y="0"/>
                    <a:pt x="0" y="676"/>
                    <a:pt x="0" y="1505"/>
                  </a:cubicBezTo>
                  <a:lnTo>
                    <a:pt x="0" y="3157"/>
                  </a:lnTo>
                  <a:cubicBezTo>
                    <a:pt x="7" y="3496"/>
                    <a:pt x="288" y="3770"/>
                    <a:pt x="631" y="3770"/>
                  </a:cubicBezTo>
                  <a:cubicBezTo>
                    <a:pt x="973" y="3770"/>
                    <a:pt x="1254" y="3496"/>
                    <a:pt x="1265" y="3157"/>
                  </a:cubicBezTo>
                  <a:lnTo>
                    <a:pt x="1265" y="1505"/>
                  </a:lnTo>
                  <a:cubicBezTo>
                    <a:pt x="1265" y="1371"/>
                    <a:pt x="1371" y="1265"/>
                    <a:pt x="1504" y="1265"/>
                  </a:cubicBezTo>
                  <a:lnTo>
                    <a:pt x="4164" y="1265"/>
                  </a:lnTo>
                  <a:cubicBezTo>
                    <a:pt x="4297" y="1265"/>
                    <a:pt x="4404" y="1371"/>
                    <a:pt x="4404" y="1505"/>
                  </a:cubicBezTo>
                  <a:lnTo>
                    <a:pt x="4404" y="3157"/>
                  </a:lnTo>
                  <a:cubicBezTo>
                    <a:pt x="4404" y="3503"/>
                    <a:pt x="4688" y="3787"/>
                    <a:pt x="5037" y="3787"/>
                  </a:cubicBezTo>
                  <a:cubicBezTo>
                    <a:pt x="5387" y="3787"/>
                    <a:pt x="5671" y="3506"/>
                    <a:pt x="5668" y="3157"/>
                  </a:cubicBezTo>
                  <a:lnTo>
                    <a:pt x="5668" y="1505"/>
                  </a:lnTo>
                  <a:cubicBezTo>
                    <a:pt x="5668" y="676"/>
                    <a:pt x="4996" y="0"/>
                    <a:pt x="4167" y="0"/>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9" name="Google Shape;10899;p136"/>
            <p:cNvSpPr/>
            <p:nvPr/>
          </p:nvSpPr>
          <p:spPr>
            <a:xfrm>
              <a:off x="991758" y="2329325"/>
              <a:ext cx="33163" cy="56241"/>
            </a:xfrm>
            <a:custGeom>
              <a:avLst/>
              <a:gdLst/>
              <a:ahLst/>
              <a:cxnLst/>
              <a:rect l="l" t="t" r="r" b="b"/>
              <a:pathLst>
                <a:path w="1266" h="2147" extrusionOk="0">
                  <a:moveTo>
                    <a:pt x="1" y="1"/>
                  </a:moveTo>
                  <a:lnTo>
                    <a:pt x="1" y="1516"/>
                  </a:lnTo>
                  <a:cubicBezTo>
                    <a:pt x="1" y="1862"/>
                    <a:pt x="285" y="2146"/>
                    <a:pt x="635" y="2146"/>
                  </a:cubicBezTo>
                  <a:cubicBezTo>
                    <a:pt x="981" y="2146"/>
                    <a:pt x="1265" y="1862"/>
                    <a:pt x="1265" y="1516"/>
                  </a:cubicBezTo>
                  <a:lnTo>
                    <a:pt x="1265"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0" name="Google Shape;10900;p136"/>
            <p:cNvSpPr/>
            <p:nvPr/>
          </p:nvSpPr>
          <p:spPr>
            <a:xfrm>
              <a:off x="1107199" y="2329325"/>
              <a:ext cx="33163" cy="55769"/>
            </a:xfrm>
            <a:custGeom>
              <a:avLst/>
              <a:gdLst/>
              <a:ahLst/>
              <a:cxnLst/>
              <a:rect l="l" t="t" r="r" b="b"/>
              <a:pathLst>
                <a:path w="1266" h="2129" extrusionOk="0">
                  <a:moveTo>
                    <a:pt x="1" y="1"/>
                  </a:moveTo>
                  <a:lnTo>
                    <a:pt x="1" y="1516"/>
                  </a:lnTo>
                  <a:cubicBezTo>
                    <a:pt x="11" y="1855"/>
                    <a:pt x="292" y="2129"/>
                    <a:pt x="634" y="2129"/>
                  </a:cubicBezTo>
                  <a:cubicBezTo>
                    <a:pt x="977" y="2129"/>
                    <a:pt x="1255" y="1855"/>
                    <a:pt x="1265" y="1516"/>
                  </a:cubicBezTo>
                  <a:lnTo>
                    <a:pt x="1265"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1" name="Google Shape;10901;p136"/>
            <p:cNvSpPr/>
            <p:nvPr/>
          </p:nvSpPr>
          <p:spPr>
            <a:xfrm>
              <a:off x="861333" y="2349992"/>
              <a:ext cx="409454" cy="274864"/>
            </a:xfrm>
            <a:custGeom>
              <a:avLst/>
              <a:gdLst/>
              <a:ahLst/>
              <a:cxnLst/>
              <a:rect l="l" t="t" r="r" b="b"/>
              <a:pathLst>
                <a:path w="15631" h="10493" extrusionOk="0">
                  <a:moveTo>
                    <a:pt x="1375" y="0"/>
                  </a:moveTo>
                  <a:cubicBezTo>
                    <a:pt x="614" y="0"/>
                    <a:pt x="1" y="617"/>
                    <a:pt x="1" y="1374"/>
                  </a:cubicBezTo>
                  <a:lnTo>
                    <a:pt x="1" y="9119"/>
                  </a:lnTo>
                  <a:cubicBezTo>
                    <a:pt x="1" y="9879"/>
                    <a:pt x="614" y="10493"/>
                    <a:pt x="1375" y="10493"/>
                  </a:cubicBezTo>
                  <a:lnTo>
                    <a:pt x="14256" y="10493"/>
                  </a:lnTo>
                  <a:cubicBezTo>
                    <a:pt x="15017" y="10493"/>
                    <a:pt x="15630" y="9879"/>
                    <a:pt x="15630" y="9119"/>
                  </a:cubicBezTo>
                  <a:lnTo>
                    <a:pt x="15630" y="1374"/>
                  </a:lnTo>
                  <a:cubicBezTo>
                    <a:pt x="15630" y="617"/>
                    <a:pt x="15017" y="0"/>
                    <a:pt x="1425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2" name="Google Shape;10902;p136"/>
            <p:cNvSpPr/>
            <p:nvPr/>
          </p:nvSpPr>
          <p:spPr>
            <a:xfrm>
              <a:off x="861333" y="2349992"/>
              <a:ext cx="69155" cy="274864"/>
            </a:xfrm>
            <a:custGeom>
              <a:avLst/>
              <a:gdLst/>
              <a:ahLst/>
              <a:cxnLst/>
              <a:rect l="l" t="t" r="r" b="b"/>
              <a:pathLst>
                <a:path w="2640" h="10493" extrusionOk="0">
                  <a:moveTo>
                    <a:pt x="1375" y="0"/>
                  </a:moveTo>
                  <a:cubicBezTo>
                    <a:pt x="614" y="0"/>
                    <a:pt x="1" y="617"/>
                    <a:pt x="1" y="1374"/>
                  </a:cubicBezTo>
                  <a:lnTo>
                    <a:pt x="1" y="9119"/>
                  </a:lnTo>
                  <a:cubicBezTo>
                    <a:pt x="1" y="9879"/>
                    <a:pt x="614" y="10493"/>
                    <a:pt x="1375" y="10493"/>
                  </a:cubicBezTo>
                  <a:lnTo>
                    <a:pt x="2639" y="10493"/>
                  </a:lnTo>
                  <a:cubicBezTo>
                    <a:pt x="1878" y="10493"/>
                    <a:pt x="1265" y="9879"/>
                    <a:pt x="1265" y="9119"/>
                  </a:cubicBezTo>
                  <a:lnTo>
                    <a:pt x="1265" y="1374"/>
                  </a:lnTo>
                  <a:cubicBezTo>
                    <a:pt x="1265" y="617"/>
                    <a:pt x="1878" y="0"/>
                    <a:pt x="26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3" name="Google Shape;10903;p136"/>
            <p:cNvSpPr/>
            <p:nvPr/>
          </p:nvSpPr>
          <p:spPr>
            <a:xfrm>
              <a:off x="918778" y="2340903"/>
              <a:ext cx="41414" cy="293017"/>
            </a:xfrm>
            <a:custGeom>
              <a:avLst/>
              <a:gdLst/>
              <a:ahLst/>
              <a:cxnLst/>
              <a:rect l="l" t="t" r="r" b="b"/>
              <a:pathLst>
                <a:path w="1581" h="11186" extrusionOk="0">
                  <a:moveTo>
                    <a:pt x="408" y="1"/>
                  </a:moveTo>
                  <a:cubicBezTo>
                    <a:pt x="182" y="1"/>
                    <a:pt x="1" y="183"/>
                    <a:pt x="1" y="409"/>
                  </a:cubicBezTo>
                  <a:lnTo>
                    <a:pt x="1" y="10782"/>
                  </a:lnTo>
                  <a:cubicBezTo>
                    <a:pt x="1" y="11004"/>
                    <a:pt x="182" y="11186"/>
                    <a:pt x="408" y="11186"/>
                  </a:cubicBezTo>
                  <a:lnTo>
                    <a:pt x="1173" y="11186"/>
                  </a:lnTo>
                  <a:cubicBezTo>
                    <a:pt x="1399" y="11186"/>
                    <a:pt x="1580" y="11004"/>
                    <a:pt x="1580" y="10782"/>
                  </a:cubicBezTo>
                  <a:lnTo>
                    <a:pt x="1580" y="409"/>
                  </a:lnTo>
                  <a:cubicBezTo>
                    <a:pt x="1580" y="183"/>
                    <a:pt x="1399" y="1"/>
                    <a:pt x="1173" y="1"/>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4" name="Google Shape;10904;p136"/>
            <p:cNvSpPr/>
            <p:nvPr/>
          </p:nvSpPr>
          <p:spPr>
            <a:xfrm>
              <a:off x="1171927" y="2340903"/>
              <a:ext cx="41414" cy="293017"/>
            </a:xfrm>
            <a:custGeom>
              <a:avLst/>
              <a:gdLst/>
              <a:ahLst/>
              <a:cxnLst/>
              <a:rect l="l" t="t" r="r" b="b"/>
              <a:pathLst>
                <a:path w="1581" h="11186" extrusionOk="0">
                  <a:moveTo>
                    <a:pt x="408" y="1"/>
                  </a:moveTo>
                  <a:cubicBezTo>
                    <a:pt x="182" y="1"/>
                    <a:pt x="0" y="183"/>
                    <a:pt x="0" y="409"/>
                  </a:cubicBezTo>
                  <a:lnTo>
                    <a:pt x="0" y="10782"/>
                  </a:lnTo>
                  <a:cubicBezTo>
                    <a:pt x="0" y="11004"/>
                    <a:pt x="182" y="11186"/>
                    <a:pt x="408" y="11186"/>
                  </a:cubicBezTo>
                  <a:lnTo>
                    <a:pt x="1176" y="11186"/>
                  </a:lnTo>
                  <a:cubicBezTo>
                    <a:pt x="1398" y="11186"/>
                    <a:pt x="1580" y="11004"/>
                    <a:pt x="1580" y="10782"/>
                  </a:cubicBezTo>
                  <a:lnTo>
                    <a:pt x="1580" y="409"/>
                  </a:lnTo>
                  <a:cubicBezTo>
                    <a:pt x="1580" y="183"/>
                    <a:pt x="1398" y="1"/>
                    <a:pt x="1176" y="1"/>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5" name="Google Shape;10905;p136"/>
            <p:cNvSpPr/>
            <p:nvPr/>
          </p:nvSpPr>
          <p:spPr>
            <a:xfrm>
              <a:off x="1052975" y="2521648"/>
              <a:ext cx="91683" cy="70543"/>
            </a:xfrm>
            <a:custGeom>
              <a:avLst/>
              <a:gdLst/>
              <a:ahLst/>
              <a:cxnLst/>
              <a:rect l="l" t="t" r="r" b="b"/>
              <a:pathLst>
                <a:path w="3500" h="2693" extrusionOk="0">
                  <a:moveTo>
                    <a:pt x="2630" y="0"/>
                  </a:moveTo>
                  <a:cubicBezTo>
                    <a:pt x="2576" y="0"/>
                    <a:pt x="2521" y="11"/>
                    <a:pt x="2468" y="33"/>
                  </a:cubicBezTo>
                  <a:lnTo>
                    <a:pt x="309" y="945"/>
                  </a:lnTo>
                  <a:cubicBezTo>
                    <a:pt x="100" y="1034"/>
                    <a:pt x="1" y="1274"/>
                    <a:pt x="90" y="1483"/>
                  </a:cubicBezTo>
                  <a:lnTo>
                    <a:pt x="494" y="2442"/>
                  </a:lnTo>
                  <a:cubicBezTo>
                    <a:pt x="561" y="2600"/>
                    <a:pt x="714" y="2693"/>
                    <a:pt x="874" y="2693"/>
                  </a:cubicBezTo>
                  <a:cubicBezTo>
                    <a:pt x="927" y="2693"/>
                    <a:pt x="981" y="2683"/>
                    <a:pt x="1032" y="2662"/>
                  </a:cubicBezTo>
                  <a:lnTo>
                    <a:pt x="3191" y="1747"/>
                  </a:lnTo>
                  <a:cubicBezTo>
                    <a:pt x="3400" y="1658"/>
                    <a:pt x="3500" y="1418"/>
                    <a:pt x="3410" y="1209"/>
                  </a:cubicBezTo>
                  <a:lnTo>
                    <a:pt x="3006" y="249"/>
                  </a:lnTo>
                  <a:cubicBezTo>
                    <a:pt x="2940" y="93"/>
                    <a:pt x="2789" y="0"/>
                    <a:pt x="2630"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6" name="Google Shape;10906;p136"/>
            <p:cNvSpPr/>
            <p:nvPr/>
          </p:nvSpPr>
          <p:spPr>
            <a:xfrm>
              <a:off x="1075162" y="2405002"/>
              <a:ext cx="67976" cy="49037"/>
            </a:xfrm>
            <a:custGeom>
              <a:avLst/>
              <a:gdLst/>
              <a:ahLst/>
              <a:cxnLst/>
              <a:rect l="l" t="t" r="r" b="b"/>
              <a:pathLst>
                <a:path w="2595" h="1872" extrusionOk="0">
                  <a:moveTo>
                    <a:pt x="1299" y="1"/>
                  </a:moveTo>
                  <a:cubicBezTo>
                    <a:pt x="579" y="1"/>
                    <a:pt x="0" y="422"/>
                    <a:pt x="0" y="936"/>
                  </a:cubicBezTo>
                  <a:cubicBezTo>
                    <a:pt x="0" y="1454"/>
                    <a:pt x="579" y="1872"/>
                    <a:pt x="1299" y="1872"/>
                  </a:cubicBezTo>
                  <a:cubicBezTo>
                    <a:pt x="2015" y="1872"/>
                    <a:pt x="2594" y="1454"/>
                    <a:pt x="2594" y="936"/>
                  </a:cubicBezTo>
                  <a:cubicBezTo>
                    <a:pt x="2594" y="422"/>
                    <a:pt x="2015" y="1"/>
                    <a:pt x="1299" y="1"/>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7" name="Google Shape;10907;p136"/>
            <p:cNvSpPr/>
            <p:nvPr/>
          </p:nvSpPr>
          <p:spPr>
            <a:xfrm>
              <a:off x="982877" y="2445316"/>
              <a:ext cx="76227" cy="82750"/>
            </a:xfrm>
            <a:custGeom>
              <a:avLst/>
              <a:gdLst/>
              <a:ahLst/>
              <a:cxnLst/>
              <a:rect l="l" t="t" r="r" b="b"/>
              <a:pathLst>
                <a:path w="2910" h="3159" extrusionOk="0">
                  <a:moveTo>
                    <a:pt x="1158" y="689"/>
                  </a:moveTo>
                  <a:cubicBezTo>
                    <a:pt x="1266" y="689"/>
                    <a:pt x="1374" y="747"/>
                    <a:pt x="1426" y="864"/>
                  </a:cubicBezTo>
                  <a:cubicBezTo>
                    <a:pt x="1491" y="1011"/>
                    <a:pt x="1426" y="1186"/>
                    <a:pt x="1275" y="1255"/>
                  </a:cubicBezTo>
                  <a:cubicBezTo>
                    <a:pt x="1235" y="1272"/>
                    <a:pt x="1194" y="1281"/>
                    <a:pt x="1155" y="1281"/>
                  </a:cubicBezTo>
                  <a:cubicBezTo>
                    <a:pt x="962" y="1281"/>
                    <a:pt x="804" y="1083"/>
                    <a:pt x="881" y="878"/>
                  </a:cubicBezTo>
                  <a:cubicBezTo>
                    <a:pt x="930" y="753"/>
                    <a:pt x="1044" y="689"/>
                    <a:pt x="1158" y="689"/>
                  </a:cubicBezTo>
                  <a:close/>
                  <a:moveTo>
                    <a:pt x="941" y="0"/>
                  </a:moveTo>
                  <a:cubicBezTo>
                    <a:pt x="780" y="0"/>
                    <a:pt x="630" y="77"/>
                    <a:pt x="535" y="206"/>
                  </a:cubicBezTo>
                  <a:lnTo>
                    <a:pt x="131" y="761"/>
                  </a:lnTo>
                  <a:cubicBezTo>
                    <a:pt x="21" y="905"/>
                    <a:pt x="0" y="1100"/>
                    <a:pt x="76" y="1265"/>
                  </a:cubicBezTo>
                  <a:lnTo>
                    <a:pt x="782" y="2858"/>
                  </a:lnTo>
                  <a:cubicBezTo>
                    <a:pt x="865" y="3046"/>
                    <a:pt x="1052" y="3159"/>
                    <a:pt x="1247" y="3159"/>
                  </a:cubicBezTo>
                  <a:cubicBezTo>
                    <a:pt x="1315" y="3159"/>
                    <a:pt x="1384" y="3145"/>
                    <a:pt x="1450" y="3115"/>
                  </a:cubicBezTo>
                  <a:lnTo>
                    <a:pt x="2540" y="2629"/>
                  </a:lnTo>
                  <a:cubicBezTo>
                    <a:pt x="2797" y="2516"/>
                    <a:pt x="2910" y="2217"/>
                    <a:pt x="2800" y="1964"/>
                  </a:cubicBezTo>
                  <a:lnTo>
                    <a:pt x="2091" y="370"/>
                  </a:lnTo>
                  <a:cubicBezTo>
                    <a:pt x="2019" y="206"/>
                    <a:pt x="1861" y="89"/>
                    <a:pt x="1680" y="72"/>
                  </a:cubicBezTo>
                  <a:lnTo>
                    <a:pt x="998" y="4"/>
                  </a:lnTo>
                  <a:cubicBezTo>
                    <a:pt x="978" y="2"/>
                    <a:pt x="959" y="0"/>
                    <a:pt x="941" y="0"/>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8" name="Google Shape;10908;p136"/>
            <p:cNvSpPr/>
            <p:nvPr/>
          </p:nvSpPr>
          <p:spPr>
            <a:xfrm>
              <a:off x="1045981" y="2515440"/>
              <a:ext cx="105592" cy="82933"/>
            </a:xfrm>
            <a:custGeom>
              <a:avLst/>
              <a:gdLst/>
              <a:ahLst/>
              <a:cxnLst/>
              <a:rect l="l" t="t" r="r" b="b"/>
              <a:pathLst>
                <a:path w="4031" h="3166" extrusionOk="0">
                  <a:moveTo>
                    <a:pt x="2895" y="471"/>
                  </a:moveTo>
                  <a:cubicBezTo>
                    <a:pt x="2962" y="471"/>
                    <a:pt x="3026" y="512"/>
                    <a:pt x="3054" y="579"/>
                  </a:cubicBezTo>
                  <a:lnTo>
                    <a:pt x="3458" y="1538"/>
                  </a:lnTo>
                  <a:cubicBezTo>
                    <a:pt x="3496" y="1627"/>
                    <a:pt x="3455" y="1730"/>
                    <a:pt x="3366" y="1768"/>
                  </a:cubicBezTo>
                  <a:lnTo>
                    <a:pt x="3366" y="1764"/>
                  </a:lnTo>
                  <a:lnTo>
                    <a:pt x="1207" y="2679"/>
                  </a:lnTo>
                  <a:cubicBezTo>
                    <a:pt x="1186" y="2686"/>
                    <a:pt x="1162" y="2693"/>
                    <a:pt x="1138" y="2693"/>
                  </a:cubicBezTo>
                  <a:cubicBezTo>
                    <a:pt x="1070" y="2693"/>
                    <a:pt x="1005" y="2649"/>
                    <a:pt x="981" y="2583"/>
                  </a:cubicBezTo>
                  <a:lnTo>
                    <a:pt x="573" y="1624"/>
                  </a:lnTo>
                  <a:cubicBezTo>
                    <a:pt x="535" y="1535"/>
                    <a:pt x="580" y="1432"/>
                    <a:pt x="665" y="1394"/>
                  </a:cubicBezTo>
                  <a:lnTo>
                    <a:pt x="2828" y="486"/>
                  </a:lnTo>
                  <a:cubicBezTo>
                    <a:pt x="2849" y="476"/>
                    <a:pt x="2873" y="471"/>
                    <a:pt x="2895" y="471"/>
                  </a:cubicBezTo>
                  <a:close/>
                  <a:moveTo>
                    <a:pt x="2894" y="0"/>
                  </a:moveTo>
                  <a:cubicBezTo>
                    <a:pt x="2810" y="0"/>
                    <a:pt x="2725" y="17"/>
                    <a:pt x="2643" y="51"/>
                  </a:cubicBezTo>
                  <a:lnTo>
                    <a:pt x="484" y="963"/>
                  </a:lnTo>
                  <a:cubicBezTo>
                    <a:pt x="155" y="1103"/>
                    <a:pt x="0" y="1483"/>
                    <a:pt x="141" y="1812"/>
                  </a:cubicBezTo>
                  <a:lnTo>
                    <a:pt x="545" y="2772"/>
                  </a:lnTo>
                  <a:cubicBezTo>
                    <a:pt x="645" y="3012"/>
                    <a:pt x="881" y="3166"/>
                    <a:pt x="1142" y="3166"/>
                  </a:cubicBezTo>
                  <a:cubicBezTo>
                    <a:pt x="1227" y="3166"/>
                    <a:pt x="1313" y="3149"/>
                    <a:pt x="1392" y="3118"/>
                  </a:cubicBezTo>
                  <a:lnTo>
                    <a:pt x="3551" y="2203"/>
                  </a:lnTo>
                  <a:cubicBezTo>
                    <a:pt x="3876" y="2063"/>
                    <a:pt x="4030" y="1686"/>
                    <a:pt x="3893" y="1357"/>
                  </a:cubicBezTo>
                  <a:lnTo>
                    <a:pt x="3492" y="394"/>
                  </a:lnTo>
                  <a:cubicBezTo>
                    <a:pt x="3387" y="147"/>
                    <a:pt x="3147" y="0"/>
                    <a:pt x="2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9" name="Google Shape;10909;p136"/>
            <p:cNvSpPr/>
            <p:nvPr/>
          </p:nvSpPr>
          <p:spPr>
            <a:xfrm>
              <a:off x="1068954" y="2398820"/>
              <a:ext cx="80366" cy="61506"/>
            </a:xfrm>
            <a:custGeom>
              <a:avLst/>
              <a:gdLst/>
              <a:ahLst/>
              <a:cxnLst/>
              <a:rect l="l" t="t" r="r" b="b"/>
              <a:pathLst>
                <a:path w="3068" h="2348" extrusionOk="0">
                  <a:moveTo>
                    <a:pt x="1536" y="477"/>
                  </a:moveTo>
                  <a:cubicBezTo>
                    <a:pt x="2108" y="477"/>
                    <a:pt x="2595" y="795"/>
                    <a:pt x="2595" y="1172"/>
                  </a:cubicBezTo>
                  <a:cubicBezTo>
                    <a:pt x="2595" y="1553"/>
                    <a:pt x="2108" y="1871"/>
                    <a:pt x="1536" y="1871"/>
                  </a:cubicBezTo>
                  <a:cubicBezTo>
                    <a:pt x="960" y="1871"/>
                    <a:pt x="474" y="1553"/>
                    <a:pt x="474" y="1172"/>
                  </a:cubicBezTo>
                  <a:cubicBezTo>
                    <a:pt x="474" y="795"/>
                    <a:pt x="960" y="477"/>
                    <a:pt x="1536" y="477"/>
                  </a:cubicBezTo>
                  <a:close/>
                  <a:moveTo>
                    <a:pt x="1536" y="0"/>
                  </a:moveTo>
                  <a:cubicBezTo>
                    <a:pt x="1138" y="0"/>
                    <a:pt x="765" y="113"/>
                    <a:pt x="477" y="319"/>
                  </a:cubicBezTo>
                  <a:cubicBezTo>
                    <a:pt x="169" y="542"/>
                    <a:pt x="1" y="847"/>
                    <a:pt x="1" y="1172"/>
                  </a:cubicBezTo>
                  <a:cubicBezTo>
                    <a:pt x="1" y="1501"/>
                    <a:pt x="169" y="1806"/>
                    <a:pt x="477" y="2029"/>
                  </a:cubicBezTo>
                  <a:cubicBezTo>
                    <a:pt x="765" y="2234"/>
                    <a:pt x="1138" y="2348"/>
                    <a:pt x="1536" y="2348"/>
                  </a:cubicBezTo>
                  <a:cubicBezTo>
                    <a:pt x="1930" y="2348"/>
                    <a:pt x="2307" y="2234"/>
                    <a:pt x="2591" y="2029"/>
                  </a:cubicBezTo>
                  <a:cubicBezTo>
                    <a:pt x="2900" y="1806"/>
                    <a:pt x="3068" y="1501"/>
                    <a:pt x="3068" y="1172"/>
                  </a:cubicBezTo>
                  <a:cubicBezTo>
                    <a:pt x="3068" y="847"/>
                    <a:pt x="2896" y="542"/>
                    <a:pt x="2591" y="319"/>
                  </a:cubicBezTo>
                  <a:cubicBezTo>
                    <a:pt x="2307" y="113"/>
                    <a:pt x="1930" y="0"/>
                    <a:pt x="15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0" name="Google Shape;10910;p136"/>
            <p:cNvSpPr/>
            <p:nvPr/>
          </p:nvSpPr>
          <p:spPr>
            <a:xfrm>
              <a:off x="976329" y="2439108"/>
              <a:ext cx="89875" cy="95219"/>
            </a:xfrm>
            <a:custGeom>
              <a:avLst/>
              <a:gdLst/>
              <a:ahLst/>
              <a:cxnLst/>
              <a:rect l="l" t="t" r="r" b="b"/>
              <a:pathLst>
                <a:path w="3431" h="3635" extrusionOk="0">
                  <a:moveTo>
                    <a:pt x="1203" y="473"/>
                  </a:moveTo>
                  <a:cubicBezTo>
                    <a:pt x="1210" y="473"/>
                    <a:pt x="1217" y="473"/>
                    <a:pt x="1224" y="474"/>
                  </a:cubicBezTo>
                  <a:lnTo>
                    <a:pt x="1906" y="546"/>
                  </a:lnTo>
                  <a:cubicBezTo>
                    <a:pt x="2002" y="553"/>
                    <a:pt x="2087" y="614"/>
                    <a:pt x="2125" y="703"/>
                  </a:cubicBezTo>
                  <a:lnTo>
                    <a:pt x="2831" y="2293"/>
                  </a:lnTo>
                  <a:cubicBezTo>
                    <a:pt x="2892" y="2430"/>
                    <a:pt x="2831" y="2592"/>
                    <a:pt x="2694" y="2653"/>
                  </a:cubicBezTo>
                  <a:lnTo>
                    <a:pt x="1604" y="3136"/>
                  </a:lnTo>
                  <a:cubicBezTo>
                    <a:pt x="1570" y="3150"/>
                    <a:pt x="1532" y="3160"/>
                    <a:pt x="1494" y="3160"/>
                  </a:cubicBezTo>
                  <a:cubicBezTo>
                    <a:pt x="1388" y="3160"/>
                    <a:pt x="1292" y="3095"/>
                    <a:pt x="1248" y="2999"/>
                  </a:cubicBezTo>
                  <a:lnTo>
                    <a:pt x="542" y="1409"/>
                  </a:lnTo>
                  <a:cubicBezTo>
                    <a:pt x="501" y="1320"/>
                    <a:pt x="514" y="1217"/>
                    <a:pt x="569" y="1139"/>
                  </a:cubicBezTo>
                  <a:lnTo>
                    <a:pt x="977" y="583"/>
                  </a:lnTo>
                  <a:cubicBezTo>
                    <a:pt x="1031" y="513"/>
                    <a:pt x="1115" y="473"/>
                    <a:pt x="1203" y="473"/>
                  </a:cubicBezTo>
                  <a:close/>
                  <a:moveTo>
                    <a:pt x="1193" y="1"/>
                  </a:moveTo>
                  <a:cubicBezTo>
                    <a:pt x="956" y="1"/>
                    <a:pt x="734" y="114"/>
                    <a:pt x="593" y="306"/>
                  </a:cubicBezTo>
                  <a:lnTo>
                    <a:pt x="189" y="858"/>
                  </a:lnTo>
                  <a:cubicBezTo>
                    <a:pt x="31" y="1073"/>
                    <a:pt x="0" y="1354"/>
                    <a:pt x="107" y="1601"/>
                  </a:cubicBezTo>
                  <a:lnTo>
                    <a:pt x="816" y="3191"/>
                  </a:lnTo>
                  <a:cubicBezTo>
                    <a:pt x="938" y="3470"/>
                    <a:pt x="1209" y="3635"/>
                    <a:pt x="1495" y="3635"/>
                  </a:cubicBezTo>
                  <a:cubicBezTo>
                    <a:pt x="1596" y="3635"/>
                    <a:pt x="1698" y="3614"/>
                    <a:pt x="1796" y="3572"/>
                  </a:cubicBezTo>
                  <a:lnTo>
                    <a:pt x="2886" y="3085"/>
                  </a:lnTo>
                  <a:cubicBezTo>
                    <a:pt x="3263" y="2920"/>
                    <a:pt x="3430" y="2478"/>
                    <a:pt x="3263" y="2105"/>
                  </a:cubicBezTo>
                  <a:lnTo>
                    <a:pt x="2557" y="511"/>
                  </a:lnTo>
                  <a:cubicBezTo>
                    <a:pt x="2447" y="268"/>
                    <a:pt x="2217" y="100"/>
                    <a:pt x="1954" y="73"/>
                  </a:cubicBezTo>
                  <a:cubicBezTo>
                    <a:pt x="1703" y="49"/>
                    <a:pt x="1443" y="1"/>
                    <a:pt x="1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1" name="Google Shape;10911;p136"/>
            <p:cNvSpPr/>
            <p:nvPr/>
          </p:nvSpPr>
          <p:spPr>
            <a:xfrm>
              <a:off x="1005405" y="2463364"/>
              <a:ext cx="15455" cy="15455"/>
            </a:xfrm>
            <a:custGeom>
              <a:avLst/>
              <a:gdLst/>
              <a:ahLst/>
              <a:cxnLst/>
              <a:rect l="l" t="t" r="r" b="b"/>
              <a:pathLst>
                <a:path w="590" h="590" extrusionOk="0">
                  <a:moveTo>
                    <a:pt x="295" y="0"/>
                  </a:moveTo>
                  <a:cubicBezTo>
                    <a:pt x="134" y="0"/>
                    <a:pt x="1" y="130"/>
                    <a:pt x="1" y="295"/>
                  </a:cubicBezTo>
                  <a:cubicBezTo>
                    <a:pt x="1" y="456"/>
                    <a:pt x="134" y="589"/>
                    <a:pt x="295" y="589"/>
                  </a:cubicBezTo>
                  <a:cubicBezTo>
                    <a:pt x="460" y="589"/>
                    <a:pt x="590" y="456"/>
                    <a:pt x="590" y="295"/>
                  </a:cubicBezTo>
                  <a:cubicBezTo>
                    <a:pt x="590" y="130"/>
                    <a:pt x="460" y="0"/>
                    <a:pt x="2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2" name="Google Shape;10912;p136"/>
            <p:cNvSpPr/>
            <p:nvPr/>
          </p:nvSpPr>
          <p:spPr>
            <a:xfrm>
              <a:off x="855151" y="2280157"/>
              <a:ext cx="421923" cy="360050"/>
            </a:xfrm>
            <a:custGeom>
              <a:avLst/>
              <a:gdLst/>
              <a:ahLst/>
              <a:cxnLst/>
              <a:rect l="l" t="t" r="r" b="b"/>
              <a:pathLst>
                <a:path w="16107" h="13745" extrusionOk="0">
                  <a:moveTo>
                    <a:pt x="9383" y="1737"/>
                  </a:moveTo>
                  <a:cubicBezTo>
                    <a:pt x="9386" y="1737"/>
                    <a:pt x="9386" y="1737"/>
                    <a:pt x="9386" y="1741"/>
                  </a:cubicBezTo>
                  <a:lnTo>
                    <a:pt x="9386" y="2430"/>
                  </a:lnTo>
                  <a:lnTo>
                    <a:pt x="6717" y="2430"/>
                  </a:lnTo>
                  <a:lnTo>
                    <a:pt x="6717" y="1741"/>
                  </a:lnTo>
                  <a:cubicBezTo>
                    <a:pt x="6717" y="1737"/>
                    <a:pt x="6717" y="1737"/>
                    <a:pt x="6720" y="1737"/>
                  </a:cubicBezTo>
                  <a:close/>
                  <a:moveTo>
                    <a:pt x="9386" y="473"/>
                  </a:moveTo>
                  <a:cubicBezTo>
                    <a:pt x="10085" y="476"/>
                    <a:pt x="10651" y="1042"/>
                    <a:pt x="10651" y="1741"/>
                  </a:cubicBezTo>
                  <a:lnTo>
                    <a:pt x="10651" y="2430"/>
                  </a:lnTo>
                  <a:lnTo>
                    <a:pt x="9862" y="2430"/>
                  </a:lnTo>
                  <a:lnTo>
                    <a:pt x="9862" y="1741"/>
                  </a:lnTo>
                  <a:cubicBezTo>
                    <a:pt x="9859" y="1477"/>
                    <a:pt x="9647" y="1264"/>
                    <a:pt x="9383" y="1264"/>
                  </a:cubicBezTo>
                  <a:lnTo>
                    <a:pt x="6723" y="1264"/>
                  </a:lnTo>
                  <a:cubicBezTo>
                    <a:pt x="6460" y="1264"/>
                    <a:pt x="6244" y="1477"/>
                    <a:pt x="6244" y="1741"/>
                  </a:cubicBezTo>
                  <a:lnTo>
                    <a:pt x="6244" y="2430"/>
                  </a:lnTo>
                  <a:lnTo>
                    <a:pt x="5452" y="2430"/>
                  </a:lnTo>
                  <a:lnTo>
                    <a:pt x="5452" y="1741"/>
                  </a:lnTo>
                  <a:cubicBezTo>
                    <a:pt x="5456" y="1042"/>
                    <a:pt x="6021" y="473"/>
                    <a:pt x="6723" y="473"/>
                  </a:cubicBezTo>
                  <a:close/>
                  <a:moveTo>
                    <a:pt x="2837" y="2556"/>
                  </a:moveTo>
                  <a:lnTo>
                    <a:pt x="2837" y="2560"/>
                  </a:lnTo>
                  <a:lnTo>
                    <a:pt x="3602" y="2560"/>
                  </a:lnTo>
                  <a:cubicBezTo>
                    <a:pt x="3698" y="2560"/>
                    <a:pt x="3773" y="2635"/>
                    <a:pt x="3773" y="2731"/>
                  </a:cubicBezTo>
                  <a:lnTo>
                    <a:pt x="3773" y="4057"/>
                  </a:lnTo>
                  <a:cubicBezTo>
                    <a:pt x="3773" y="4188"/>
                    <a:pt x="3879" y="4294"/>
                    <a:pt x="4009" y="4294"/>
                  </a:cubicBezTo>
                  <a:cubicBezTo>
                    <a:pt x="4143" y="4294"/>
                    <a:pt x="4249" y="4188"/>
                    <a:pt x="4249" y="4057"/>
                  </a:cubicBezTo>
                  <a:lnTo>
                    <a:pt x="4249" y="2906"/>
                  </a:lnTo>
                  <a:lnTo>
                    <a:pt x="11857" y="2906"/>
                  </a:lnTo>
                  <a:lnTo>
                    <a:pt x="11857" y="12922"/>
                  </a:lnTo>
                  <a:lnTo>
                    <a:pt x="4246" y="12922"/>
                  </a:lnTo>
                  <a:lnTo>
                    <a:pt x="4246" y="5003"/>
                  </a:lnTo>
                  <a:cubicBezTo>
                    <a:pt x="4246" y="4869"/>
                    <a:pt x="4140" y="4767"/>
                    <a:pt x="4009" y="4767"/>
                  </a:cubicBezTo>
                  <a:cubicBezTo>
                    <a:pt x="3879" y="4767"/>
                    <a:pt x="3773" y="4869"/>
                    <a:pt x="3773" y="5003"/>
                  </a:cubicBezTo>
                  <a:lnTo>
                    <a:pt x="3773" y="13097"/>
                  </a:lnTo>
                  <a:cubicBezTo>
                    <a:pt x="3773" y="13193"/>
                    <a:pt x="3694" y="13269"/>
                    <a:pt x="3602" y="13269"/>
                  </a:cubicBezTo>
                  <a:lnTo>
                    <a:pt x="2837" y="13269"/>
                  </a:lnTo>
                  <a:cubicBezTo>
                    <a:pt x="2742" y="13269"/>
                    <a:pt x="2666" y="13193"/>
                    <a:pt x="2666" y="13097"/>
                  </a:cubicBezTo>
                  <a:lnTo>
                    <a:pt x="2666" y="2728"/>
                  </a:lnTo>
                  <a:cubicBezTo>
                    <a:pt x="2666" y="2632"/>
                    <a:pt x="2742" y="2556"/>
                    <a:pt x="2837" y="2556"/>
                  </a:cubicBezTo>
                  <a:close/>
                  <a:moveTo>
                    <a:pt x="12501" y="2556"/>
                  </a:moveTo>
                  <a:lnTo>
                    <a:pt x="12501" y="2560"/>
                  </a:lnTo>
                  <a:lnTo>
                    <a:pt x="13265" y="2560"/>
                  </a:lnTo>
                  <a:cubicBezTo>
                    <a:pt x="13361" y="2560"/>
                    <a:pt x="13437" y="2635"/>
                    <a:pt x="13437" y="2731"/>
                  </a:cubicBezTo>
                  <a:lnTo>
                    <a:pt x="13437" y="13101"/>
                  </a:lnTo>
                  <a:cubicBezTo>
                    <a:pt x="13437" y="13193"/>
                    <a:pt x="13361" y="13272"/>
                    <a:pt x="13265" y="13272"/>
                  </a:cubicBezTo>
                  <a:lnTo>
                    <a:pt x="12501" y="13272"/>
                  </a:lnTo>
                  <a:cubicBezTo>
                    <a:pt x="12405" y="13272"/>
                    <a:pt x="12330" y="13193"/>
                    <a:pt x="12330" y="13101"/>
                  </a:cubicBezTo>
                  <a:lnTo>
                    <a:pt x="12330" y="2728"/>
                  </a:lnTo>
                  <a:cubicBezTo>
                    <a:pt x="12330" y="2632"/>
                    <a:pt x="12409" y="2556"/>
                    <a:pt x="12501" y="2556"/>
                  </a:cubicBezTo>
                  <a:close/>
                  <a:moveTo>
                    <a:pt x="6723" y="0"/>
                  </a:moveTo>
                  <a:cubicBezTo>
                    <a:pt x="5761" y="0"/>
                    <a:pt x="4983" y="778"/>
                    <a:pt x="4983" y="1741"/>
                  </a:cubicBezTo>
                  <a:lnTo>
                    <a:pt x="4983" y="2430"/>
                  </a:lnTo>
                  <a:lnTo>
                    <a:pt x="4174" y="2430"/>
                  </a:lnTo>
                  <a:cubicBezTo>
                    <a:pt x="4064" y="2217"/>
                    <a:pt x="3842" y="2083"/>
                    <a:pt x="3602" y="2083"/>
                  </a:cubicBezTo>
                  <a:lnTo>
                    <a:pt x="2837" y="2083"/>
                  </a:lnTo>
                  <a:cubicBezTo>
                    <a:pt x="2598" y="2083"/>
                    <a:pt x="2378" y="2217"/>
                    <a:pt x="2269" y="2430"/>
                  </a:cubicBezTo>
                  <a:lnTo>
                    <a:pt x="1611" y="2430"/>
                  </a:lnTo>
                  <a:cubicBezTo>
                    <a:pt x="720" y="2433"/>
                    <a:pt x="0" y="3153"/>
                    <a:pt x="0" y="4040"/>
                  </a:cubicBezTo>
                  <a:lnTo>
                    <a:pt x="0" y="9835"/>
                  </a:lnTo>
                  <a:cubicBezTo>
                    <a:pt x="0" y="9965"/>
                    <a:pt x="106" y="10071"/>
                    <a:pt x="237" y="10071"/>
                  </a:cubicBezTo>
                  <a:cubicBezTo>
                    <a:pt x="367" y="10071"/>
                    <a:pt x="473" y="9965"/>
                    <a:pt x="473" y="9835"/>
                  </a:cubicBezTo>
                  <a:lnTo>
                    <a:pt x="473" y="4040"/>
                  </a:lnTo>
                  <a:cubicBezTo>
                    <a:pt x="473" y="3413"/>
                    <a:pt x="984" y="2906"/>
                    <a:pt x="1611" y="2906"/>
                  </a:cubicBezTo>
                  <a:lnTo>
                    <a:pt x="2193" y="2906"/>
                  </a:lnTo>
                  <a:lnTo>
                    <a:pt x="2193" y="12922"/>
                  </a:lnTo>
                  <a:lnTo>
                    <a:pt x="1611" y="12922"/>
                  </a:lnTo>
                  <a:cubicBezTo>
                    <a:pt x="984" y="12922"/>
                    <a:pt x="473" y="12412"/>
                    <a:pt x="473" y="11785"/>
                  </a:cubicBezTo>
                  <a:lnTo>
                    <a:pt x="473" y="10781"/>
                  </a:lnTo>
                  <a:cubicBezTo>
                    <a:pt x="473" y="10650"/>
                    <a:pt x="367" y="10544"/>
                    <a:pt x="237" y="10544"/>
                  </a:cubicBezTo>
                  <a:cubicBezTo>
                    <a:pt x="106" y="10544"/>
                    <a:pt x="0" y="10650"/>
                    <a:pt x="0" y="10781"/>
                  </a:cubicBezTo>
                  <a:lnTo>
                    <a:pt x="0" y="11785"/>
                  </a:lnTo>
                  <a:cubicBezTo>
                    <a:pt x="0" y="12676"/>
                    <a:pt x="720" y="13395"/>
                    <a:pt x="1611" y="13395"/>
                  </a:cubicBezTo>
                  <a:lnTo>
                    <a:pt x="2269" y="13395"/>
                  </a:lnTo>
                  <a:cubicBezTo>
                    <a:pt x="2378" y="13608"/>
                    <a:pt x="2598" y="13741"/>
                    <a:pt x="2837" y="13745"/>
                  </a:cubicBezTo>
                  <a:lnTo>
                    <a:pt x="3602" y="13745"/>
                  </a:lnTo>
                  <a:cubicBezTo>
                    <a:pt x="3842" y="13741"/>
                    <a:pt x="4064" y="13608"/>
                    <a:pt x="4174" y="13395"/>
                  </a:cubicBezTo>
                  <a:lnTo>
                    <a:pt x="11929" y="13395"/>
                  </a:lnTo>
                  <a:cubicBezTo>
                    <a:pt x="12042" y="13608"/>
                    <a:pt x="12261" y="13741"/>
                    <a:pt x="12501" y="13745"/>
                  </a:cubicBezTo>
                  <a:lnTo>
                    <a:pt x="13269" y="13745"/>
                  </a:lnTo>
                  <a:cubicBezTo>
                    <a:pt x="13509" y="13741"/>
                    <a:pt x="13728" y="13608"/>
                    <a:pt x="13837" y="13395"/>
                  </a:cubicBezTo>
                  <a:lnTo>
                    <a:pt x="14495" y="13395"/>
                  </a:lnTo>
                  <a:cubicBezTo>
                    <a:pt x="15383" y="13395"/>
                    <a:pt x="16103" y="12676"/>
                    <a:pt x="16103" y="11785"/>
                  </a:cubicBezTo>
                  <a:lnTo>
                    <a:pt x="16103" y="6014"/>
                  </a:lnTo>
                  <a:cubicBezTo>
                    <a:pt x="16103" y="5880"/>
                    <a:pt x="15996" y="5774"/>
                    <a:pt x="15866" y="5774"/>
                  </a:cubicBezTo>
                  <a:cubicBezTo>
                    <a:pt x="15736" y="5774"/>
                    <a:pt x="15630" y="5880"/>
                    <a:pt x="15630" y="6014"/>
                  </a:cubicBezTo>
                  <a:lnTo>
                    <a:pt x="15630" y="11785"/>
                  </a:lnTo>
                  <a:cubicBezTo>
                    <a:pt x="15630" y="12412"/>
                    <a:pt x="15119" y="12922"/>
                    <a:pt x="14492" y="12922"/>
                  </a:cubicBezTo>
                  <a:lnTo>
                    <a:pt x="13909" y="12922"/>
                  </a:lnTo>
                  <a:lnTo>
                    <a:pt x="13909" y="2906"/>
                  </a:lnTo>
                  <a:lnTo>
                    <a:pt x="14495" y="2906"/>
                  </a:lnTo>
                  <a:cubicBezTo>
                    <a:pt x="14498" y="2906"/>
                    <a:pt x="14500" y="2906"/>
                    <a:pt x="14502" y="2906"/>
                  </a:cubicBezTo>
                  <a:cubicBezTo>
                    <a:pt x="15126" y="2906"/>
                    <a:pt x="15630" y="3415"/>
                    <a:pt x="15633" y="4040"/>
                  </a:cubicBezTo>
                  <a:lnTo>
                    <a:pt x="15633" y="5065"/>
                  </a:lnTo>
                  <a:cubicBezTo>
                    <a:pt x="15633" y="5195"/>
                    <a:pt x="15736" y="5301"/>
                    <a:pt x="15870" y="5301"/>
                  </a:cubicBezTo>
                  <a:cubicBezTo>
                    <a:pt x="16000" y="5301"/>
                    <a:pt x="16106" y="5195"/>
                    <a:pt x="16106" y="5065"/>
                  </a:cubicBezTo>
                  <a:lnTo>
                    <a:pt x="16106" y="4040"/>
                  </a:lnTo>
                  <a:cubicBezTo>
                    <a:pt x="16103" y="3153"/>
                    <a:pt x="15383" y="2433"/>
                    <a:pt x="14495" y="2430"/>
                  </a:cubicBezTo>
                  <a:lnTo>
                    <a:pt x="13837" y="2430"/>
                  </a:lnTo>
                  <a:cubicBezTo>
                    <a:pt x="13728" y="2217"/>
                    <a:pt x="13509" y="2083"/>
                    <a:pt x="13269" y="2083"/>
                  </a:cubicBezTo>
                  <a:lnTo>
                    <a:pt x="12501" y="2083"/>
                  </a:lnTo>
                  <a:cubicBezTo>
                    <a:pt x="12261" y="2083"/>
                    <a:pt x="12042" y="2217"/>
                    <a:pt x="11932" y="2430"/>
                  </a:cubicBezTo>
                  <a:lnTo>
                    <a:pt x="11123" y="2430"/>
                  </a:lnTo>
                  <a:lnTo>
                    <a:pt x="11123" y="1741"/>
                  </a:lnTo>
                  <a:cubicBezTo>
                    <a:pt x="11123" y="778"/>
                    <a:pt x="10346" y="0"/>
                    <a:pt x="93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13" name="Google Shape;10913;p136"/>
          <p:cNvGrpSpPr/>
          <p:nvPr/>
        </p:nvGrpSpPr>
        <p:grpSpPr>
          <a:xfrm>
            <a:off x="1417348" y="2283640"/>
            <a:ext cx="385276" cy="384123"/>
            <a:chOff x="1417348" y="2283640"/>
            <a:chExt cx="385276" cy="384123"/>
          </a:xfrm>
        </p:grpSpPr>
        <p:sp>
          <p:nvSpPr>
            <p:cNvPr id="10914" name="Google Shape;10914;p136"/>
            <p:cNvSpPr/>
            <p:nvPr/>
          </p:nvSpPr>
          <p:spPr>
            <a:xfrm>
              <a:off x="1515998" y="2478531"/>
              <a:ext cx="106483" cy="57288"/>
            </a:xfrm>
            <a:custGeom>
              <a:avLst/>
              <a:gdLst/>
              <a:ahLst/>
              <a:cxnLst/>
              <a:rect l="l" t="t" r="r" b="b"/>
              <a:pathLst>
                <a:path w="4065" h="2187" extrusionOk="0">
                  <a:moveTo>
                    <a:pt x="2135" y="0"/>
                  </a:moveTo>
                  <a:lnTo>
                    <a:pt x="624" y="686"/>
                  </a:lnTo>
                  <a:lnTo>
                    <a:pt x="0" y="1868"/>
                  </a:lnTo>
                  <a:lnTo>
                    <a:pt x="2032" y="2187"/>
                  </a:lnTo>
                  <a:lnTo>
                    <a:pt x="4064" y="1868"/>
                  </a:lnTo>
                  <a:lnTo>
                    <a:pt x="3441" y="686"/>
                  </a:lnTo>
                  <a:lnTo>
                    <a:pt x="2135" y="0"/>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5" name="Google Shape;10915;p136"/>
            <p:cNvSpPr/>
            <p:nvPr/>
          </p:nvSpPr>
          <p:spPr>
            <a:xfrm>
              <a:off x="1423084" y="2289377"/>
              <a:ext cx="292389" cy="207124"/>
            </a:xfrm>
            <a:custGeom>
              <a:avLst/>
              <a:gdLst/>
              <a:ahLst/>
              <a:cxnLst/>
              <a:rect l="l" t="t" r="r" b="b"/>
              <a:pathLst>
                <a:path w="11162" h="7907" extrusionOk="0">
                  <a:moveTo>
                    <a:pt x="895" y="1"/>
                  </a:moveTo>
                  <a:cubicBezTo>
                    <a:pt x="401" y="1"/>
                    <a:pt x="0" y="402"/>
                    <a:pt x="0" y="895"/>
                  </a:cubicBezTo>
                  <a:lnTo>
                    <a:pt x="0" y="7012"/>
                  </a:lnTo>
                  <a:cubicBezTo>
                    <a:pt x="0" y="7506"/>
                    <a:pt x="401" y="7907"/>
                    <a:pt x="895" y="7907"/>
                  </a:cubicBezTo>
                  <a:lnTo>
                    <a:pt x="10264" y="7907"/>
                  </a:lnTo>
                  <a:cubicBezTo>
                    <a:pt x="10757" y="7907"/>
                    <a:pt x="11161" y="7506"/>
                    <a:pt x="11161" y="7012"/>
                  </a:cubicBezTo>
                  <a:lnTo>
                    <a:pt x="11161" y="895"/>
                  </a:lnTo>
                  <a:cubicBezTo>
                    <a:pt x="11161" y="402"/>
                    <a:pt x="10757" y="1"/>
                    <a:pt x="10264"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6" name="Google Shape;10916;p136"/>
            <p:cNvSpPr/>
            <p:nvPr/>
          </p:nvSpPr>
          <p:spPr>
            <a:xfrm>
              <a:off x="1423084" y="2289377"/>
              <a:ext cx="34315" cy="207124"/>
            </a:xfrm>
            <a:custGeom>
              <a:avLst/>
              <a:gdLst/>
              <a:ahLst/>
              <a:cxnLst/>
              <a:rect l="l" t="t" r="r" b="b"/>
              <a:pathLst>
                <a:path w="1310" h="7907" extrusionOk="0">
                  <a:moveTo>
                    <a:pt x="895" y="1"/>
                  </a:moveTo>
                  <a:cubicBezTo>
                    <a:pt x="401" y="1"/>
                    <a:pt x="0" y="402"/>
                    <a:pt x="0" y="895"/>
                  </a:cubicBezTo>
                  <a:lnTo>
                    <a:pt x="0" y="7012"/>
                  </a:lnTo>
                  <a:cubicBezTo>
                    <a:pt x="0" y="7506"/>
                    <a:pt x="401" y="7907"/>
                    <a:pt x="895" y="7907"/>
                  </a:cubicBezTo>
                  <a:lnTo>
                    <a:pt x="1309" y="7907"/>
                  </a:lnTo>
                  <a:cubicBezTo>
                    <a:pt x="816" y="7907"/>
                    <a:pt x="415" y="7506"/>
                    <a:pt x="415" y="7012"/>
                  </a:cubicBezTo>
                  <a:lnTo>
                    <a:pt x="415" y="895"/>
                  </a:lnTo>
                  <a:cubicBezTo>
                    <a:pt x="415" y="405"/>
                    <a:pt x="809" y="8"/>
                    <a:pt x="1299"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7" name="Google Shape;10917;p136"/>
            <p:cNvSpPr/>
            <p:nvPr/>
          </p:nvSpPr>
          <p:spPr>
            <a:xfrm>
              <a:off x="1498762" y="2527437"/>
              <a:ext cx="140405" cy="16739"/>
            </a:xfrm>
            <a:custGeom>
              <a:avLst/>
              <a:gdLst/>
              <a:ahLst/>
              <a:cxnLst/>
              <a:rect l="l" t="t" r="r" b="b"/>
              <a:pathLst>
                <a:path w="5360" h="639" extrusionOk="0">
                  <a:moveTo>
                    <a:pt x="317" y="1"/>
                  </a:moveTo>
                  <a:cubicBezTo>
                    <a:pt x="141" y="1"/>
                    <a:pt x="0" y="142"/>
                    <a:pt x="0" y="320"/>
                  </a:cubicBezTo>
                  <a:cubicBezTo>
                    <a:pt x="0" y="497"/>
                    <a:pt x="141" y="638"/>
                    <a:pt x="317" y="638"/>
                  </a:cubicBezTo>
                  <a:cubicBezTo>
                    <a:pt x="321" y="638"/>
                    <a:pt x="325" y="638"/>
                    <a:pt x="329" y="638"/>
                  </a:cubicBezTo>
                  <a:lnTo>
                    <a:pt x="5051" y="638"/>
                  </a:lnTo>
                  <a:cubicBezTo>
                    <a:pt x="5223" y="631"/>
                    <a:pt x="5360" y="491"/>
                    <a:pt x="5360" y="320"/>
                  </a:cubicBezTo>
                  <a:cubicBezTo>
                    <a:pt x="5360" y="148"/>
                    <a:pt x="5223" y="8"/>
                    <a:pt x="5051" y="1"/>
                  </a:cubicBezTo>
                  <a:lnTo>
                    <a:pt x="329" y="1"/>
                  </a:lnTo>
                  <a:cubicBezTo>
                    <a:pt x="325" y="1"/>
                    <a:pt x="321" y="1"/>
                    <a:pt x="317"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8" name="Google Shape;10918;p136"/>
            <p:cNvSpPr/>
            <p:nvPr/>
          </p:nvSpPr>
          <p:spPr>
            <a:xfrm>
              <a:off x="1438068" y="2306273"/>
              <a:ext cx="262422" cy="153162"/>
            </a:xfrm>
            <a:custGeom>
              <a:avLst/>
              <a:gdLst/>
              <a:ahLst/>
              <a:cxnLst/>
              <a:rect l="l" t="t" r="r" b="b"/>
              <a:pathLst>
                <a:path w="10018" h="5847" extrusionOk="0">
                  <a:moveTo>
                    <a:pt x="727" y="0"/>
                  </a:moveTo>
                  <a:cubicBezTo>
                    <a:pt x="326" y="0"/>
                    <a:pt x="1" y="326"/>
                    <a:pt x="1" y="727"/>
                  </a:cubicBezTo>
                  <a:lnTo>
                    <a:pt x="1" y="5120"/>
                  </a:lnTo>
                  <a:cubicBezTo>
                    <a:pt x="1" y="5521"/>
                    <a:pt x="326" y="5846"/>
                    <a:pt x="727" y="5846"/>
                  </a:cubicBezTo>
                  <a:lnTo>
                    <a:pt x="9287" y="5846"/>
                  </a:lnTo>
                  <a:cubicBezTo>
                    <a:pt x="9688" y="5846"/>
                    <a:pt x="10017" y="5521"/>
                    <a:pt x="10014" y="5116"/>
                  </a:cubicBezTo>
                  <a:lnTo>
                    <a:pt x="10014" y="727"/>
                  </a:lnTo>
                  <a:cubicBezTo>
                    <a:pt x="10014" y="326"/>
                    <a:pt x="9688" y="0"/>
                    <a:pt x="9287"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9" name="Google Shape;10919;p136"/>
            <p:cNvSpPr/>
            <p:nvPr/>
          </p:nvSpPr>
          <p:spPr>
            <a:xfrm>
              <a:off x="1537714" y="2425748"/>
              <a:ext cx="240601" cy="192114"/>
            </a:xfrm>
            <a:custGeom>
              <a:avLst/>
              <a:gdLst/>
              <a:ahLst/>
              <a:cxnLst/>
              <a:rect l="l" t="t" r="r" b="b"/>
              <a:pathLst>
                <a:path w="9185" h="7334" extrusionOk="0">
                  <a:moveTo>
                    <a:pt x="953" y="0"/>
                  </a:moveTo>
                  <a:cubicBezTo>
                    <a:pt x="425" y="0"/>
                    <a:pt x="0" y="429"/>
                    <a:pt x="0" y="953"/>
                  </a:cubicBezTo>
                  <a:lnTo>
                    <a:pt x="0" y="7334"/>
                  </a:lnTo>
                  <a:lnTo>
                    <a:pt x="9184" y="7334"/>
                  </a:lnTo>
                  <a:lnTo>
                    <a:pt x="9184" y="953"/>
                  </a:lnTo>
                  <a:cubicBezTo>
                    <a:pt x="9184" y="429"/>
                    <a:pt x="8759" y="0"/>
                    <a:pt x="8235" y="0"/>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0" name="Google Shape;10920;p136"/>
            <p:cNvSpPr/>
            <p:nvPr/>
          </p:nvSpPr>
          <p:spPr>
            <a:xfrm>
              <a:off x="1555212" y="2446914"/>
              <a:ext cx="205683" cy="141139"/>
            </a:xfrm>
            <a:custGeom>
              <a:avLst/>
              <a:gdLst/>
              <a:ahLst/>
              <a:cxnLst/>
              <a:rect l="l" t="t" r="r" b="b"/>
              <a:pathLst>
                <a:path w="7852" h="5388" extrusionOk="0">
                  <a:moveTo>
                    <a:pt x="439" y="1"/>
                  </a:moveTo>
                  <a:cubicBezTo>
                    <a:pt x="196" y="1"/>
                    <a:pt x="1" y="200"/>
                    <a:pt x="1" y="443"/>
                  </a:cubicBezTo>
                  <a:lnTo>
                    <a:pt x="1" y="4949"/>
                  </a:lnTo>
                  <a:cubicBezTo>
                    <a:pt x="1" y="5193"/>
                    <a:pt x="196" y="5388"/>
                    <a:pt x="439" y="5388"/>
                  </a:cubicBezTo>
                  <a:lnTo>
                    <a:pt x="7409" y="5388"/>
                  </a:lnTo>
                  <a:cubicBezTo>
                    <a:pt x="7653" y="5388"/>
                    <a:pt x="7851" y="5193"/>
                    <a:pt x="7851" y="4949"/>
                  </a:cubicBezTo>
                  <a:lnTo>
                    <a:pt x="7851" y="443"/>
                  </a:lnTo>
                  <a:cubicBezTo>
                    <a:pt x="7851" y="200"/>
                    <a:pt x="7653" y="1"/>
                    <a:pt x="7413"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1" name="Google Shape;10921;p136"/>
            <p:cNvSpPr/>
            <p:nvPr/>
          </p:nvSpPr>
          <p:spPr>
            <a:xfrm>
              <a:off x="1537714" y="2425748"/>
              <a:ext cx="33870" cy="192114"/>
            </a:xfrm>
            <a:custGeom>
              <a:avLst/>
              <a:gdLst/>
              <a:ahLst/>
              <a:cxnLst/>
              <a:rect l="l" t="t" r="r" b="b"/>
              <a:pathLst>
                <a:path w="1293" h="7334" extrusionOk="0">
                  <a:moveTo>
                    <a:pt x="953" y="0"/>
                  </a:moveTo>
                  <a:cubicBezTo>
                    <a:pt x="425" y="0"/>
                    <a:pt x="0" y="429"/>
                    <a:pt x="0" y="953"/>
                  </a:cubicBezTo>
                  <a:lnTo>
                    <a:pt x="0" y="7334"/>
                  </a:lnTo>
                  <a:lnTo>
                    <a:pt x="340" y="7334"/>
                  </a:lnTo>
                  <a:lnTo>
                    <a:pt x="340" y="953"/>
                  </a:lnTo>
                  <a:cubicBezTo>
                    <a:pt x="340" y="429"/>
                    <a:pt x="765" y="4"/>
                    <a:pt x="1292" y="4"/>
                  </a:cubicBezTo>
                  <a:lnTo>
                    <a:pt x="953" y="0"/>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2" name="Google Shape;10922;p136"/>
            <p:cNvSpPr/>
            <p:nvPr/>
          </p:nvSpPr>
          <p:spPr>
            <a:xfrm>
              <a:off x="1537714" y="2594758"/>
              <a:ext cx="240601" cy="23104"/>
            </a:xfrm>
            <a:custGeom>
              <a:avLst/>
              <a:gdLst/>
              <a:ahLst/>
              <a:cxnLst/>
              <a:rect l="l" t="t" r="r" b="b"/>
              <a:pathLst>
                <a:path w="9185" h="882" extrusionOk="0">
                  <a:moveTo>
                    <a:pt x="0" y="1"/>
                  </a:moveTo>
                  <a:lnTo>
                    <a:pt x="0" y="882"/>
                  </a:lnTo>
                  <a:lnTo>
                    <a:pt x="9184" y="882"/>
                  </a:lnTo>
                  <a:lnTo>
                    <a:pt x="9184" y="1"/>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3" name="Google Shape;10923;p136"/>
            <p:cNvSpPr/>
            <p:nvPr/>
          </p:nvSpPr>
          <p:spPr>
            <a:xfrm>
              <a:off x="1519141" y="2605079"/>
              <a:ext cx="277850" cy="25435"/>
            </a:xfrm>
            <a:custGeom>
              <a:avLst/>
              <a:gdLst/>
              <a:ahLst/>
              <a:cxnLst/>
              <a:rect l="l" t="t" r="r" b="b"/>
              <a:pathLst>
                <a:path w="10607" h="971" extrusionOk="0">
                  <a:moveTo>
                    <a:pt x="240" y="1"/>
                  </a:moveTo>
                  <a:cubicBezTo>
                    <a:pt x="106" y="1"/>
                    <a:pt x="0" y="111"/>
                    <a:pt x="0" y="241"/>
                  </a:cubicBezTo>
                  <a:cubicBezTo>
                    <a:pt x="0" y="645"/>
                    <a:pt x="326" y="971"/>
                    <a:pt x="727" y="971"/>
                  </a:cubicBezTo>
                  <a:lnTo>
                    <a:pt x="9876" y="971"/>
                  </a:lnTo>
                  <a:cubicBezTo>
                    <a:pt x="10280" y="971"/>
                    <a:pt x="10606" y="645"/>
                    <a:pt x="10606" y="241"/>
                  </a:cubicBezTo>
                  <a:cubicBezTo>
                    <a:pt x="10606" y="111"/>
                    <a:pt x="10496" y="1"/>
                    <a:pt x="10366" y="1"/>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4" name="Google Shape;10924;p136"/>
            <p:cNvSpPr/>
            <p:nvPr/>
          </p:nvSpPr>
          <p:spPr>
            <a:xfrm>
              <a:off x="1519037" y="2605079"/>
              <a:ext cx="50844" cy="25435"/>
            </a:xfrm>
            <a:custGeom>
              <a:avLst/>
              <a:gdLst/>
              <a:ahLst/>
              <a:cxnLst/>
              <a:rect l="l" t="t" r="r" b="b"/>
              <a:pathLst>
                <a:path w="1941" h="971" extrusionOk="0">
                  <a:moveTo>
                    <a:pt x="241" y="1"/>
                  </a:moveTo>
                  <a:cubicBezTo>
                    <a:pt x="110" y="1"/>
                    <a:pt x="1" y="107"/>
                    <a:pt x="1" y="241"/>
                  </a:cubicBezTo>
                  <a:cubicBezTo>
                    <a:pt x="1" y="642"/>
                    <a:pt x="330" y="971"/>
                    <a:pt x="731" y="971"/>
                  </a:cubicBezTo>
                  <a:lnTo>
                    <a:pt x="1940" y="971"/>
                  </a:lnTo>
                  <a:cubicBezTo>
                    <a:pt x="1536" y="971"/>
                    <a:pt x="1210" y="642"/>
                    <a:pt x="1210" y="241"/>
                  </a:cubicBezTo>
                  <a:cubicBezTo>
                    <a:pt x="1210" y="107"/>
                    <a:pt x="1320" y="1"/>
                    <a:pt x="1450" y="1"/>
                  </a:cubicBez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5" name="Google Shape;10925;p136"/>
            <p:cNvSpPr/>
            <p:nvPr/>
          </p:nvSpPr>
          <p:spPr>
            <a:xfrm>
              <a:off x="1662297" y="2559841"/>
              <a:ext cx="71565" cy="102187"/>
            </a:xfrm>
            <a:custGeom>
              <a:avLst/>
              <a:gdLst/>
              <a:ahLst/>
              <a:cxnLst/>
              <a:rect l="l" t="t" r="r" b="b"/>
              <a:pathLst>
                <a:path w="2732" h="3901" extrusionOk="0">
                  <a:moveTo>
                    <a:pt x="429" y="1"/>
                  </a:moveTo>
                  <a:cubicBezTo>
                    <a:pt x="193" y="1"/>
                    <a:pt x="1" y="193"/>
                    <a:pt x="1" y="429"/>
                  </a:cubicBezTo>
                  <a:lnTo>
                    <a:pt x="1" y="3472"/>
                  </a:lnTo>
                  <a:cubicBezTo>
                    <a:pt x="1" y="3709"/>
                    <a:pt x="193" y="3901"/>
                    <a:pt x="429" y="3901"/>
                  </a:cubicBezTo>
                  <a:lnTo>
                    <a:pt x="2304" y="3901"/>
                  </a:lnTo>
                  <a:cubicBezTo>
                    <a:pt x="2540" y="3901"/>
                    <a:pt x="2732" y="3709"/>
                    <a:pt x="2732" y="3472"/>
                  </a:cubicBezTo>
                  <a:lnTo>
                    <a:pt x="2732" y="429"/>
                  </a:lnTo>
                  <a:cubicBezTo>
                    <a:pt x="2732" y="193"/>
                    <a:pt x="2540" y="1"/>
                    <a:pt x="2304"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6" name="Google Shape;10926;p136"/>
            <p:cNvSpPr/>
            <p:nvPr/>
          </p:nvSpPr>
          <p:spPr>
            <a:xfrm>
              <a:off x="1662219" y="2580849"/>
              <a:ext cx="71748" cy="60275"/>
            </a:xfrm>
            <a:custGeom>
              <a:avLst/>
              <a:gdLst/>
              <a:ahLst/>
              <a:cxnLst/>
              <a:rect l="l" t="t" r="r" b="b"/>
              <a:pathLst>
                <a:path w="2739" h="2301" extrusionOk="0">
                  <a:moveTo>
                    <a:pt x="333" y="1"/>
                  </a:moveTo>
                  <a:cubicBezTo>
                    <a:pt x="151" y="1"/>
                    <a:pt x="0" y="148"/>
                    <a:pt x="0" y="330"/>
                  </a:cubicBezTo>
                  <a:lnTo>
                    <a:pt x="0" y="1971"/>
                  </a:lnTo>
                  <a:cubicBezTo>
                    <a:pt x="0" y="2153"/>
                    <a:pt x="151" y="2300"/>
                    <a:pt x="333" y="2300"/>
                  </a:cubicBezTo>
                  <a:lnTo>
                    <a:pt x="2406" y="2300"/>
                  </a:lnTo>
                  <a:cubicBezTo>
                    <a:pt x="2588" y="2300"/>
                    <a:pt x="2738" y="2153"/>
                    <a:pt x="2738" y="1971"/>
                  </a:cubicBezTo>
                  <a:lnTo>
                    <a:pt x="2738" y="333"/>
                  </a:lnTo>
                  <a:cubicBezTo>
                    <a:pt x="2738" y="148"/>
                    <a:pt x="2591" y="1"/>
                    <a:pt x="2406" y="1"/>
                  </a:cubicBezTo>
                  <a:close/>
                </a:path>
              </a:pathLst>
            </a:custGeom>
            <a:solidFill>
              <a:srgbClr val="CED8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7" name="Google Shape;10927;p136"/>
            <p:cNvSpPr/>
            <p:nvPr/>
          </p:nvSpPr>
          <p:spPr>
            <a:xfrm>
              <a:off x="1417348" y="2283640"/>
              <a:ext cx="385276" cy="384123"/>
            </a:xfrm>
            <a:custGeom>
              <a:avLst/>
              <a:gdLst/>
              <a:ahLst/>
              <a:cxnLst/>
              <a:rect l="l" t="t" r="r" b="b"/>
              <a:pathLst>
                <a:path w="14708" h="14664" extrusionOk="0">
                  <a:moveTo>
                    <a:pt x="10078" y="1080"/>
                  </a:moveTo>
                  <a:cubicBezTo>
                    <a:pt x="10359" y="1080"/>
                    <a:pt x="10589" y="1310"/>
                    <a:pt x="10589" y="1591"/>
                  </a:cubicBezTo>
                  <a:lnTo>
                    <a:pt x="10589" y="5209"/>
                  </a:lnTo>
                  <a:lnTo>
                    <a:pt x="5548" y="5209"/>
                  </a:lnTo>
                  <a:cubicBezTo>
                    <a:pt x="4900" y="5209"/>
                    <a:pt x="4380" y="5734"/>
                    <a:pt x="4376" y="6378"/>
                  </a:cubicBezTo>
                  <a:lnTo>
                    <a:pt x="4376" y="6491"/>
                  </a:lnTo>
                  <a:lnTo>
                    <a:pt x="1518" y="6491"/>
                  </a:lnTo>
                  <a:cubicBezTo>
                    <a:pt x="1237" y="6491"/>
                    <a:pt x="1008" y="6261"/>
                    <a:pt x="1008" y="5980"/>
                  </a:cubicBezTo>
                  <a:lnTo>
                    <a:pt x="1008" y="1591"/>
                  </a:lnTo>
                  <a:cubicBezTo>
                    <a:pt x="1008" y="1310"/>
                    <a:pt x="1237" y="1080"/>
                    <a:pt x="1518" y="1080"/>
                  </a:cubicBezTo>
                  <a:close/>
                  <a:moveTo>
                    <a:pt x="4376" y="8619"/>
                  </a:moveTo>
                  <a:lnTo>
                    <a:pt x="4376" y="9088"/>
                  </a:lnTo>
                  <a:lnTo>
                    <a:pt x="4129" y="9088"/>
                  </a:lnTo>
                  <a:lnTo>
                    <a:pt x="4376" y="8619"/>
                  </a:lnTo>
                  <a:close/>
                  <a:moveTo>
                    <a:pt x="4376" y="9527"/>
                  </a:moveTo>
                  <a:lnTo>
                    <a:pt x="4376" y="9726"/>
                  </a:lnTo>
                  <a:lnTo>
                    <a:pt x="3434" y="9726"/>
                  </a:lnTo>
                  <a:cubicBezTo>
                    <a:pt x="3379" y="9726"/>
                    <a:pt x="3334" y="9681"/>
                    <a:pt x="3334" y="9627"/>
                  </a:cubicBezTo>
                  <a:cubicBezTo>
                    <a:pt x="3334" y="9572"/>
                    <a:pt x="3379" y="9527"/>
                    <a:pt x="3434" y="9527"/>
                  </a:cubicBezTo>
                  <a:close/>
                  <a:moveTo>
                    <a:pt x="11655" y="10764"/>
                  </a:moveTo>
                  <a:cubicBezTo>
                    <a:pt x="11771" y="10768"/>
                    <a:pt x="11864" y="10860"/>
                    <a:pt x="11867" y="10977"/>
                  </a:cubicBezTo>
                  <a:lnTo>
                    <a:pt x="11867" y="11141"/>
                  </a:lnTo>
                  <a:cubicBezTo>
                    <a:pt x="11829" y="11134"/>
                    <a:pt x="11792" y="11131"/>
                    <a:pt x="11754" y="11131"/>
                  </a:cubicBezTo>
                  <a:lnTo>
                    <a:pt x="9681" y="11131"/>
                  </a:lnTo>
                  <a:cubicBezTo>
                    <a:pt x="9643" y="11131"/>
                    <a:pt x="9605" y="11134"/>
                    <a:pt x="9568" y="11141"/>
                  </a:cubicBezTo>
                  <a:lnTo>
                    <a:pt x="9568" y="10977"/>
                  </a:lnTo>
                  <a:cubicBezTo>
                    <a:pt x="9571" y="10860"/>
                    <a:pt x="9664" y="10768"/>
                    <a:pt x="9780" y="10764"/>
                  </a:cubicBezTo>
                  <a:close/>
                  <a:moveTo>
                    <a:pt x="12830" y="5645"/>
                  </a:moveTo>
                  <a:cubicBezTo>
                    <a:pt x="13234" y="5645"/>
                    <a:pt x="13560" y="5974"/>
                    <a:pt x="13560" y="6378"/>
                  </a:cubicBezTo>
                  <a:lnTo>
                    <a:pt x="13560" y="12056"/>
                  </a:lnTo>
                  <a:lnTo>
                    <a:pt x="12302" y="12056"/>
                  </a:lnTo>
                  <a:lnTo>
                    <a:pt x="12302" y="11840"/>
                  </a:lnTo>
                  <a:lnTo>
                    <a:pt x="12676" y="11840"/>
                  </a:lnTo>
                  <a:cubicBezTo>
                    <a:pt x="13039" y="11840"/>
                    <a:pt x="13334" y="11546"/>
                    <a:pt x="13334" y="11182"/>
                  </a:cubicBezTo>
                  <a:lnTo>
                    <a:pt x="13334" y="7728"/>
                  </a:lnTo>
                  <a:cubicBezTo>
                    <a:pt x="13334" y="7582"/>
                    <a:pt x="13225" y="7510"/>
                    <a:pt x="13116" y="7510"/>
                  </a:cubicBezTo>
                  <a:cubicBezTo>
                    <a:pt x="13007" y="7510"/>
                    <a:pt x="12899" y="7582"/>
                    <a:pt x="12899" y="7728"/>
                  </a:cubicBezTo>
                  <a:lnTo>
                    <a:pt x="12899" y="11182"/>
                  </a:lnTo>
                  <a:cubicBezTo>
                    <a:pt x="12895" y="11302"/>
                    <a:pt x="12796" y="11405"/>
                    <a:pt x="12672" y="11405"/>
                  </a:cubicBezTo>
                  <a:lnTo>
                    <a:pt x="12306" y="11405"/>
                  </a:lnTo>
                  <a:lnTo>
                    <a:pt x="12306" y="10977"/>
                  </a:lnTo>
                  <a:cubicBezTo>
                    <a:pt x="12306" y="10617"/>
                    <a:pt x="12014" y="10326"/>
                    <a:pt x="11658" y="10326"/>
                  </a:cubicBezTo>
                  <a:lnTo>
                    <a:pt x="9780" y="10326"/>
                  </a:lnTo>
                  <a:cubicBezTo>
                    <a:pt x="9420" y="10326"/>
                    <a:pt x="9133" y="10617"/>
                    <a:pt x="9133" y="10977"/>
                  </a:cubicBezTo>
                  <a:lnTo>
                    <a:pt x="9133" y="11405"/>
                  </a:lnTo>
                  <a:lnTo>
                    <a:pt x="5706" y="11405"/>
                  </a:lnTo>
                  <a:cubicBezTo>
                    <a:pt x="5582" y="11405"/>
                    <a:pt x="5483" y="11302"/>
                    <a:pt x="5483" y="11182"/>
                  </a:cubicBezTo>
                  <a:lnTo>
                    <a:pt x="5483" y="6676"/>
                  </a:lnTo>
                  <a:cubicBezTo>
                    <a:pt x="5483" y="6553"/>
                    <a:pt x="5582" y="6453"/>
                    <a:pt x="5706" y="6453"/>
                  </a:cubicBezTo>
                  <a:lnTo>
                    <a:pt x="12676" y="6453"/>
                  </a:lnTo>
                  <a:cubicBezTo>
                    <a:pt x="12796" y="6453"/>
                    <a:pt x="12895" y="6553"/>
                    <a:pt x="12899" y="6676"/>
                  </a:cubicBezTo>
                  <a:lnTo>
                    <a:pt x="12899" y="6854"/>
                  </a:lnTo>
                  <a:cubicBezTo>
                    <a:pt x="12899" y="6974"/>
                    <a:pt x="12995" y="7074"/>
                    <a:pt x="13114" y="7074"/>
                  </a:cubicBezTo>
                  <a:cubicBezTo>
                    <a:pt x="13234" y="7074"/>
                    <a:pt x="13334" y="6974"/>
                    <a:pt x="13334" y="6854"/>
                  </a:cubicBezTo>
                  <a:lnTo>
                    <a:pt x="13334" y="6676"/>
                  </a:lnTo>
                  <a:cubicBezTo>
                    <a:pt x="13334" y="6309"/>
                    <a:pt x="13039" y="6015"/>
                    <a:pt x="12676" y="6015"/>
                  </a:cubicBezTo>
                  <a:lnTo>
                    <a:pt x="5702" y="6015"/>
                  </a:lnTo>
                  <a:cubicBezTo>
                    <a:pt x="5339" y="6015"/>
                    <a:pt x="5044" y="6309"/>
                    <a:pt x="5044" y="6676"/>
                  </a:cubicBezTo>
                  <a:lnTo>
                    <a:pt x="5044" y="11182"/>
                  </a:lnTo>
                  <a:cubicBezTo>
                    <a:pt x="5044" y="11546"/>
                    <a:pt x="5339" y="11840"/>
                    <a:pt x="5702" y="11840"/>
                  </a:cubicBezTo>
                  <a:lnTo>
                    <a:pt x="9129" y="11840"/>
                  </a:lnTo>
                  <a:lnTo>
                    <a:pt x="9129" y="12056"/>
                  </a:lnTo>
                  <a:lnTo>
                    <a:pt x="4815" y="12056"/>
                  </a:lnTo>
                  <a:lnTo>
                    <a:pt x="4815" y="6378"/>
                  </a:lnTo>
                  <a:cubicBezTo>
                    <a:pt x="4815" y="5974"/>
                    <a:pt x="5144" y="5645"/>
                    <a:pt x="5548" y="5645"/>
                  </a:cubicBezTo>
                  <a:close/>
                  <a:moveTo>
                    <a:pt x="9133" y="12491"/>
                  </a:moveTo>
                  <a:lnTo>
                    <a:pt x="9133" y="13022"/>
                  </a:lnTo>
                  <a:lnTo>
                    <a:pt x="4613" y="13022"/>
                  </a:lnTo>
                  <a:cubicBezTo>
                    <a:pt x="4476" y="13022"/>
                    <a:pt x="4349" y="12968"/>
                    <a:pt x="4253" y="12872"/>
                  </a:cubicBezTo>
                  <a:cubicBezTo>
                    <a:pt x="4157" y="12776"/>
                    <a:pt x="4102" y="12646"/>
                    <a:pt x="4102" y="12512"/>
                  </a:cubicBezTo>
                  <a:cubicBezTo>
                    <a:pt x="4102" y="12502"/>
                    <a:pt x="4112" y="12491"/>
                    <a:pt x="4126" y="12491"/>
                  </a:cubicBezTo>
                  <a:close/>
                  <a:moveTo>
                    <a:pt x="14252" y="12491"/>
                  </a:moveTo>
                  <a:cubicBezTo>
                    <a:pt x="14256" y="12491"/>
                    <a:pt x="14262" y="12495"/>
                    <a:pt x="14266" y="12498"/>
                  </a:cubicBezTo>
                  <a:cubicBezTo>
                    <a:pt x="14269" y="12502"/>
                    <a:pt x="14273" y="12505"/>
                    <a:pt x="14273" y="12512"/>
                  </a:cubicBezTo>
                  <a:cubicBezTo>
                    <a:pt x="14273" y="12793"/>
                    <a:pt x="14043" y="13022"/>
                    <a:pt x="13762" y="13022"/>
                  </a:cubicBezTo>
                  <a:lnTo>
                    <a:pt x="13762" y="13019"/>
                  </a:lnTo>
                  <a:lnTo>
                    <a:pt x="12302" y="13019"/>
                  </a:lnTo>
                  <a:lnTo>
                    <a:pt x="12302" y="12491"/>
                  </a:lnTo>
                  <a:close/>
                  <a:moveTo>
                    <a:pt x="11754" y="11566"/>
                  </a:moveTo>
                  <a:cubicBezTo>
                    <a:pt x="11816" y="11566"/>
                    <a:pt x="11867" y="11617"/>
                    <a:pt x="11867" y="11679"/>
                  </a:cubicBezTo>
                  <a:lnTo>
                    <a:pt x="11867" y="13317"/>
                  </a:lnTo>
                  <a:cubicBezTo>
                    <a:pt x="11867" y="13379"/>
                    <a:pt x="11816" y="13430"/>
                    <a:pt x="11754" y="13430"/>
                  </a:cubicBezTo>
                  <a:lnTo>
                    <a:pt x="9681" y="13430"/>
                  </a:lnTo>
                  <a:cubicBezTo>
                    <a:pt x="9619" y="13430"/>
                    <a:pt x="9568" y="13379"/>
                    <a:pt x="9568" y="13317"/>
                  </a:cubicBezTo>
                  <a:lnTo>
                    <a:pt x="9568" y="13242"/>
                  </a:lnTo>
                  <a:lnTo>
                    <a:pt x="9568" y="11679"/>
                  </a:lnTo>
                  <a:cubicBezTo>
                    <a:pt x="9568" y="11617"/>
                    <a:pt x="9619" y="11566"/>
                    <a:pt x="9681" y="11566"/>
                  </a:cubicBezTo>
                  <a:close/>
                  <a:moveTo>
                    <a:pt x="11867" y="13852"/>
                  </a:moveTo>
                  <a:lnTo>
                    <a:pt x="11867" y="14016"/>
                  </a:lnTo>
                  <a:cubicBezTo>
                    <a:pt x="11867" y="14133"/>
                    <a:pt x="11771" y="14229"/>
                    <a:pt x="11655" y="14229"/>
                  </a:cubicBezTo>
                  <a:lnTo>
                    <a:pt x="9780" y="14229"/>
                  </a:lnTo>
                  <a:cubicBezTo>
                    <a:pt x="9664" y="14225"/>
                    <a:pt x="9571" y="14133"/>
                    <a:pt x="9568" y="14016"/>
                  </a:cubicBezTo>
                  <a:lnTo>
                    <a:pt x="9568" y="13852"/>
                  </a:lnTo>
                  <a:cubicBezTo>
                    <a:pt x="9605" y="13859"/>
                    <a:pt x="9643" y="13865"/>
                    <a:pt x="9681" y="13865"/>
                  </a:cubicBezTo>
                  <a:lnTo>
                    <a:pt x="11754" y="13865"/>
                  </a:lnTo>
                  <a:cubicBezTo>
                    <a:pt x="11792" y="13865"/>
                    <a:pt x="11829" y="13859"/>
                    <a:pt x="11867" y="13852"/>
                  </a:cubicBezTo>
                  <a:close/>
                  <a:moveTo>
                    <a:pt x="1114" y="1"/>
                  </a:moveTo>
                  <a:cubicBezTo>
                    <a:pt x="500" y="1"/>
                    <a:pt x="0" y="501"/>
                    <a:pt x="0" y="1114"/>
                  </a:cubicBezTo>
                  <a:lnTo>
                    <a:pt x="0" y="7231"/>
                  </a:lnTo>
                  <a:cubicBezTo>
                    <a:pt x="0" y="7845"/>
                    <a:pt x="500" y="8345"/>
                    <a:pt x="1114" y="8345"/>
                  </a:cubicBezTo>
                  <a:lnTo>
                    <a:pt x="1731" y="8345"/>
                  </a:lnTo>
                  <a:cubicBezTo>
                    <a:pt x="1851" y="8345"/>
                    <a:pt x="1947" y="8246"/>
                    <a:pt x="1947" y="8126"/>
                  </a:cubicBezTo>
                  <a:cubicBezTo>
                    <a:pt x="1947" y="8006"/>
                    <a:pt x="1851" y="7906"/>
                    <a:pt x="1731" y="7906"/>
                  </a:cubicBezTo>
                  <a:lnTo>
                    <a:pt x="1114" y="7906"/>
                  </a:lnTo>
                  <a:cubicBezTo>
                    <a:pt x="740" y="7906"/>
                    <a:pt x="439" y="7605"/>
                    <a:pt x="435" y="7231"/>
                  </a:cubicBezTo>
                  <a:lnTo>
                    <a:pt x="435" y="1114"/>
                  </a:lnTo>
                  <a:cubicBezTo>
                    <a:pt x="435" y="741"/>
                    <a:pt x="740" y="439"/>
                    <a:pt x="1114" y="439"/>
                  </a:cubicBezTo>
                  <a:lnTo>
                    <a:pt x="10483" y="439"/>
                  </a:lnTo>
                  <a:cubicBezTo>
                    <a:pt x="10856" y="439"/>
                    <a:pt x="11161" y="741"/>
                    <a:pt x="11161" y="1114"/>
                  </a:cubicBezTo>
                  <a:lnTo>
                    <a:pt x="11161" y="5209"/>
                  </a:lnTo>
                  <a:lnTo>
                    <a:pt x="11028" y="5209"/>
                  </a:lnTo>
                  <a:lnTo>
                    <a:pt x="11028" y="1591"/>
                  </a:lnTo>
                  <a:cubicBezTo>
                    <a:pt x="11028" y="1066"/>
                    <a:pt x="10603" y="645"/>
                    <a:pt x="10078" y="641"/>
                  </a:cubicBezTo>
                  <a:lnTo>
                    <a:pt x="1518" y="641"/>
                  </a:lnTo>
                  <a:cubicBezTo>
                    <a:pt x="994" y="645"/>
                    <a:pt x="572" y="1066"/>
                    <a:pt x="569" y="1591"/>
                  </a:cubicBezTo>
                  <a:lnTo>
                    <a:pt x="569" y="5980"/>
                  </a:lnTo>
                  <a:cubicBezTo>
                    <a:pt x="572" y="6505"/>
                    <a:pt x="994" y="6930"/>
                    <a:pt x="1518" y="6930"/>
                  </a:cubicBezTo>
                  <a:lnTo>
                    <a:pt x="4376" y="6930"/>
                  </a:lnTo>
                  <a:lnTo>
                    <a:pt x="4376" y="7910"/>
                  </a:lnTo>
                  <a:lnTo>
                    <a:pt x="2604" y="7910"/>
                  </a:lnTo>
                  <a:cubicBezTo>
                    <a:pt x="2313" y="7910"/>
                    <a:pt x="2313" y="8345"/>
                    <a:pt x="2604" y="8345"/>
                  </a:cubicBezTo>
                  <a:lnTo>
                    <a:pt x="4027" y="8345"/>
                  </a:lnTo>
                  <a:lnTo>
                    <a:pt x="3636" y="9088"/>
                  </a:lnTo>
                  <a:lnTo>
                    <a:pt x="3437" y="9088"/>
                  </a:lnTo>
                  <a:cubicBezTo>
                    <a:pt x="3142" y="9088"/>
                    <a:pt x="2899" y="9328"/>
                    <a:pt x="2899" y="9627"/>
                  </a:cubicBezTo>
                  <a:cubicBezTo>
                    <a:pt x="2899" y="9921"/>
                    <a:pt x="3142" y="10161"/>
                    <a:pt x="3437" y="10165"/>
                  </a:cubicBezTo>
                  <a:lnTo>
                    <a:pt x="4380" y="10165"/>
                  </a:lnTo>
                  <a:lnTo>
                    <a:pt x="4380" y="12056"/>
                  </a:lnTo>
                  <a:lnTo>
                    <a:pt x="4126" y="12056"/>
                  </a:lnTo>
                  <a:cubicBezTo>
                    <a:pt x="3872" y="12056"/>
                    <a:pt x="3670" y="12258"/>
                    <a:pt x="3670" y="12512"/>
                  </a:cubicBezTo>
                  <a:cubicBezTo>
                    <a:pt x="3667" y="13036"/>
                    <a:pt x="4092" y="13458"/>
                    <a:pt x="4616" y="13458"/>
                  </a:cubicBezTo>
                  <a:lnTo>
                    <a:pt x="9133" y="13458"/>
                  </a:lnTo>
                  <a:lnTo>
                    <a:pt x="9133" y="14016"/>
                  </a:lnTo>
                  <a:cubicBezTo>
                    <a:pt x="9133" y="14373"/>
                    <a:pt x="9424" y="14664"/>
                    <a:pt x="9780" y="14664"/>
                  </a:cubicBezTo>
                  <a:lnTo>
                    <a:pt x="11655" y="14664"/>
                  </a:lnTo>
                  <a:cubicBezTo>
                    <a:pt x="12014" y="14664"/>
                    <a:pt x="12302" y="14373"/>
                    <a:pt x="12302" y="14016"/>
                  </a:cubicBezTo>
                  <a:lnTo>
                    <a:pt x="12302" y="13458"/>
                  </a:lnTo>
                  <a:lnTo>
                    <a:pt x="13762" y="13458"/>
                  </a:lnTo>
                  <a:cubicBezTo>
                    <a:pt x="14286" y="13458"/>
                    <a:pt x="14708" y="13036"/>
                    <a:pt x="14708" y="12512"/>
                  </a:cubicBezTo>
                  <a:cubicBezTo>
                    <a:pt x="14708" y="12392"/>
                    <a:pt x="14660" y="12275"/>
                    <a:pt x="14574" y="12190"/>
                  </a:cubicBezTo>
                  <a:cubicBezTo>
                    <a:pt x="14489" y="12104"/>
                    <a:pt x="14372" y="12056"/>
                    <a:pt x="14252" y="12056"/>
                  </a:cubicBezTo>
                  <a:lnTo>
                    <a:pt x="13999" y="12056"/>
                  </a:lnTo>
                  <a:lnTo>
                    <a:pt x="13999" y="6378"/>
                  </a:lnTo>
                  <a:cubicBezTo>
                    <a:pt x="13999" y="5734"/>
                    <a:pt x="13474" y="5209"/>
                    <a:pt x="12827" y="5209"/>
                  </a:cubicBezTo>
                  <a:lnTo>
                    <a:pt x="11596" y="5209"/>
                  </a:lnTo>
                  <a:lnTo>
                    <a:pt x="11596" y="1114"/>
                  </a:lnTo>
                  <a:cubicBezTo>
                    <a:pt x="11596" y="501"/>
                    <a:pt x="11099" y="1"/>
                    <a:pt x="104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28" name="Google Shape;10928;p136"/>
          <p:cNvGrpSpPr/>
          <p:nvPr/>
        </p:nvGrpSpPr>
        <p:grpSpPr>
          <a:xfrm>
            <a:off x="2586876" y="2283117"/>
            <a:ext cx="205605" cy="356828"/>
            <a:chOff x="2586876" y="2283117"/>
            <a:chExt cx="205605" cy="356828"/>
          </a:xfrm>
        </p:grpSpPr>
        <p:sp>
          <p:nvSpPr>
            <p:cNvPr id="10929" name="Google Shape;10929;p136"/>
            <p:cNvSpPr/>
            <p:nvPr/>
          </p:nvSpPr>
          <p:spPr>
            <a:xfrm>
              <a:off x="2745408" y="2309233"/>
              <a:ext cx="41860" cy="283666"/>
            </a:xfrm>
            <a:custGeom>
              <a:avLst/>
              <a:gdLst/>
              <a:ahLst/>
              <a:cxnLst/>
              <a:rect l="l" t="t" r="r" b="b"/>
              <a:pathLst>
                <a:path w="1598" h="10829" extrusionOk="0">
                  <a:moveTo>
                    <a:pt x="1" y="0"/>
                  </a:moveTo>
                  <a:lnTo>
                    <a:pt x="1" y="10829"/>
                  </a:lnTo>
                  <a:lnTo>
                    <a:pt x="1597" y="10031"/>
                  </a:lnTo>
                  <a:lnTo>
                    <a:pt x="1597" y="799"/>
                  </a:lnTo>
                  <a:lnTo>
                    <a:pt x="1" y="0"/>
                  </a:lnTo>
                  <a:close/>
                </a:path>
              </a:pathLst>
            </a:custGeom>
            <a:solidFill>
              <a:srgbClr val="DF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0" name="Google Shape;10930;p136"/>
            <p:cNvSpPr/>
            <p:nvPr/>
          </p:nvSpPr>
          <p:spPr>
            <a:xfrm>
              <a:off x="2592089" y="2309233"/>
              <a:ext cx="174249" cy="283666"/>
            </a:xfrm>
            <a:custGeom>
              <a:avLst/>
              <a:gdLst/>
              <a:ahLst/>
              <a:cxnLst/>
              <a:rect l="l" t="t" r="r" b="b"/>
              <a:pathLst>
                <a:path w="6652" h="10829" extrusionOk="0">
                  <a:moveTo>
                    <a:pt x="6652" y="0"/>
                  </a:moveTo>
                  <a:lnTo>
                    <a:pt x="1" y="799"/>
                  </a:lnTo>
                  <a:lnTo>
                    <a:pt x="1" y="10031"/>
                  </a:lnTo>
                  <a:lnTo>
                    <a:pt x="6652" y="10829"/>
                  </a:lnTo>
                  <a:lnTo>
                    <a:pt x="6652"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1" name="Google Shape;10931;p136"/>
            <p:cNvSpPr/>
            <p:nvPr/>
          </p:nvSpPr>
          <p:spPr>
            <a:xfrm>
              <a:off x="2745408" y="2571969"/>
              <a:ext cx="41860" cy="62763"/>
            </a:xfrm>
            <a:custGeom>
              <a:avLst/>
              <a:gdLst/>
              <a:ahLst/>
              <a:cxnLst/>
              <a:rect l="l" t="t" r="r" b="b"/>
              <a:pathLst>
                <a:path w="1598" h="2396" extrusionOk="0">
                  <a:moveTo>
                    <a:pt x="799" y="1"/>
                  </a:moveTo>
                  <a:lnTo>
                    <a:pt x="1" y="2396"/>
                  </a:lnTo>
                  <a:lnTo>
                    <a:pt x="799" y="2396"/>
                  </a:lnTo>
                  <a:cubicBezTo>
                    <a:pt x="1241" y="2396"/>
                    <a:pt x="1597" y="2036"/>
                    <a:pt x="1597" y="1597"/>
                  </a:cubicBezTo>
                  <a:lnTo>
                    <a:pt x="1597" y="1"/>
                  </a:ln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2" name="Google Shape;10932;p136"/>
            <p:cNvSpPr/>
            <p:nvPr/>
          </p:nvSpPr>
          <p:spPr>
            <a:xfrm>
              <a:off x="2745408" y="2288303"/>
              <a:ext cx="41860" cy="41860"/>
            </a:xfrm>
            <a:custGeom>
              <a:avLst/>
              <a:gdLst/>
              <a:ahLst/>
              <a:cxnLst/>
              <a:rect l="l" t="t" r="r" b="b"/>
              <a:pathLst>
                <a:path w="1598" h="1598" extrusionOk="0">
                  <a:moveTo>
                    <a:pt x="1" y="1"/>
                  </a:moveTo>
                  <a:lnTo>
                    <a:pt x="799" y="1598"/>
                  </a:lnTo>
                  <a:lnTo>
                    <a:pt x="1597" y="1598"/>
                  </a:lnTo>
                  <a:lnTo>
                    <a:pt x="1597" y="799"/>
                  </a:lnTo>
                  <a:cubicBezTo>
                    <a:pt x="1597" y="357"/>
                    <a:pt x="1238" y="1"/>
                    <a:pt x="799" y="1"/>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3" name="Google Shape;10933;p136"/>
            <p:cNvSpPr/>
            <p:nvPr/>
          </p:nvSpPr>
          <p:spPr>
            <a:xfrm>
              <a:off x="2592089" y="2571969"/>
              <a:ext cx="174249" cy="62763"/>
            </a:xfrm>
            <a:custGeom>
              <a:avLst/>
              <a:gdLst/>
              <a:ahLst/>
              <a:cxnLst/>
              <a:rect l="l" t="t" r="r" b="b"/>
              <a:pathLst>
                <a:path w="6652" h="2396" extrusionOk="0">
                  <a:moveTo>
                    <a:pt x="1" y="1"/>
                  </a:moveTo>
                  <a:lnTo>
                    <a:pt x="1" y="1597"/>
                  </a:lnTo>
                  <a:cubicBezTo>
                    <a:pt x="4" y="2039"/>
                    <a:pt x="360" y="2396"/>
                    <a:pt x="799" y="2396"/>
                  </a:cubicBezTo>
                  <a:lnTo>
                    <a:pt x="5854" y="2396"/>
                  </a:lnTo>
                  <a:cubicBezTo>
                    <a:pt x="6296" y="2396"/>
                    <a:pt x="6652" y="2036"/>
                    <a:pt x="6652" y="1597"/>
                  </a:cubicBezTo>
                  <a:lnTo>
                    <a:pt x="6652" y="1"/>
                  </a:lnTo>
                  <a:close/>
                </a:path>
              </a:pathLst>
            </a:custGeom>
            <a:solidFill>
              <a:srgbClr val="ABBC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4" name="Google Shape;10934;p136"/>
            <p:cNvSpPr/>
            <p:nvPr/>
          </p:nvSpPr>
          <p:spPr>
            <a:xfrm>
              <a:off x="2592089" y="2288303"/>
              <a:ext cx="174249" cy="41860"/>
            </a:xfrm>
            <a:custGeom>
              <a:avLst/>
              <a:gdLst/>
              <a:ahLst/>
              <a:cxnLst/>
              <a:rect l="l" t="t" r="r" b="b"/>
              <a:pathLst>
                <a:path w="6652" h="1598" extrusionOk="0">
                  <a:moveTo>
                    <a:pt x="799" y="1"/>
                  </a:moveTo>
                  <a:cubicBezTo>
                    <a:pt x="357" y="1"/>
                    <a:pt x="1" y="357"/>
                    <a:pt x="1" y="799"/>
                  </a:cubicBezTo>
                  <a:lnTo>
                    <a:pt x="1" y="1598"/>
                  </a:lnTo>
                  <a:lnTo>
                    <a:pt x="6652" y="1598"/>
                  </a:lnTo>
                  <a:lnTo>
                    <a:pt x="6652" y="799"/>
                  </a:lnTo>
                  <a:cubicBezTo>
                    <a:pt x="6652" y="357"/>
                    <a:pt x="6292" y="1"/>
                    <a:pt x="5854" y="1"/>
                  </a:cubicBezTo>
                  <a:close/>
                </a:path>
              </a:pathLst>
            </a:custGeom>
            <a:solidFill>
              <a:srgbClr val="ABBC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5" name="Google Shape;10935;p136"/>
            <p:cNvSpPr/>
            <p:nvPr/>
          </p:nvSpPr>
          <p:spPr>
            <a:xfrm>
              <a:off x="2679161" y="2592872"/>
              <a:ext cx="20930" cy="20956"/>
            </a:xfrm>
            <a:custGeom>
              <a:avLst/>
              <a:gdLst/>
              <a:ahLst/>
              <a:cxnLst/>
              <a:rect l="l" t="t" r="r" b="b"/>
              <a:pathLst>
                <a:path w="799" h="800" extrusionOk="0">
                  <a:moveTo>
                    <a:pt x="401" y="1"/>
                  </a:moveTo>
                  <a:cubicBezTo>
                    <a:pt x="182" y="1"/>
                    <a:pt x="1" y="179"/>
                    <a:pt x="1" y="398"/>
                  </a:cubicBezTo>
                  <a:cubicBezTo>
                    <a:pt x="1" y="621"/>
                    <a:pt x="182" y="799"/>
                    <a:pt x="401" y="799"/>
                  </a:cubicBezTo>
                  <a:cubicBezTo>
                    <a:pt x="621" y="799"/>
                    <a:pt x="799" y="621"/>
                    <a:pt x="799" y="398"/>
                  </a:cubicBezTo>
                  <a:cubicBezTo>
                    <a:pt x="799" y="179"/>
                    <a:pt x="621" y="1"/>
                    <a:pt x="40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6" name="Google Shape;10936;p136"/>
            <p:cNvSpPr/>
            <p:nvPr/>
          </p:nvSpPr>
          <p:spPr>
            <a:xfrm>
              <a:off x="2586876" y="2283117"/>
              <a:ext cx="205605" cy="356828"/>
            </a:xfrm>
            <a:custGeom>
              <a:avLst/>
              <a:gdLst/>
              <a:ahLst/>
              <a:cxnLst/>
              <a:rect l="l" t="t" r="r" b="b"/>
              <a:pathLst>
                <a:path w="7849" h="13622" extrusionOk="0">
                  <a:moveTo>
                    <a:pt x="6851" y="398"/>
                  </a:moveTo>
                  <a:cubicBezTo>
                    <a:pt x="7183" y="398"/>
                    <a:pt x="7451" y="665"/>
                    <a:pt x="7451" y="997"/>
                  </a:cubicBezTo>
                  <a:lnTo>
                    <a:pt x="7451" y="1597"/>
                  </a:lnTo>
                  <a:lnTo>
                    <a:pt x="398" y="1597"/>
                  </a:lnTo>
                  <a:lnTo>
                    <a:pt x="398" y="997"/>
                  </a:lnTo>
                  <a:cubicBezTo>
                    <a:pt x="398" y="668"/>
                    <a:pt x="666" y="398"/>
                    <a:pt x="998" y="398"/>
                  </a:cubicBezTo>
                  <a:close/>
                  <a:moveTo>
                    <a:pt x="7447" y="1994"/>
                  </a:moveTo>
                  <a:lnTo>
                    <a:pt x="7447" y="10829"/>
                  </a:lnTo>
                  <a:lnTo>
                    <a:pt x="1793" y="10829"/>
                  </a:lnTo>
                  <a:cubicBezTo>
                    <a:pt x="1529" y="10829"/>
                    <a:pt x="1529" y="11226"/>
                    <a:pt x="1793" y="11226"/>
                  </a:cubicBezTo>
                  <a:lnTo>
                    <a:pt x="7447" y="11226"/>
                  </a:lnTo>
                  <a:lnTo>
                    <a:pt x="7447" y="12624"/>
                  </a:lnTo>
                  <a:cubicBezTo>
                    <a:pt x="7447" y="12953"/>
                    <a:pt x="7180" y="13221"/>
                    <a:pt x="6851" y="13221"/>
                  </a:cubicBezTo>
                  <a:lnTo>
                    <a:pt x="998" y="13221"/>
                  </a:lnTo>
                  <a:cubicBezTo>
                    <a:pt x="666" y="13221"/>
                    <a:pt x="398" y="12953"/>
                    <a:pt x="398" y="12621"/>
                  </a:cubicBezTo>
                  <a:lnTo>
                    <a:pt x="398" y="11226"/>
                  </a:lnTo>
                  <a:lnTo>
                    <a:pt x="998" y="11226"/>
                  </a:lnTo>
                  <a:cubicBezTo>
                    <a:pt x="1108" y="11226"/>
                    <a:pt x="1197" y="11137"/>
                    <a:pt x="1197" y="11028"/>
                  </a:cubicBezTo>
                  <a:cubicBezTo>
                    <a:pt x="1197" y="10918"/>
                    <a:pt x="1108" y="10829"/>
                    <a:pt x="998" y="10829"/>
                  </a:cubicBezTo>
                  <a:lnTo>
                    <a:pt x="398" y="10829"/>
                  </a:lnTo>
                  <a:lnTo>
                    <a:pt x="398" y="1994"/>
                  </a:lnTo>
                  <a:close/>
                  <a:moveTo>
                    <a:pt x="998" y="0"/>
                  </a:moveTo>
                  <a:cubicBezTo>
                    <a:pt x="446" y="0"/>
                    <a:pt x="1" y="446"/>
                    <a:pt x="1" y="997"/>
                  </a:cubicBezTo>
                  <a:lnTo>
                    <a:pt x="1" y="12624"/>
                  </a:lnTo>
                  <a:cubicBezTo>
                    <a:pt x="1" y="13173"/>
                    <a:pt x="446" y="13622"/>
                    <a:pt x="998" y="13622"/>
                  </a:cubicBezTo>
                  <a:lnTo>
                    <a:pt x="6851" y="13622"/>
                  </a:lnTo>
                  <a:cubicBezTo>
                    <a:pt x="7403" y="13622"/>
                    <a:pt x="7848" y="13173"/>
                    <a:pt x="7848" y="12624"/>
                  </a:cubicBezTo>
                  <a:lnTo>
                    <a:pt x="7848" y="997"/>
                  </a:lnTo>
                  <a:cubicBezTo>
                    <a:pt x="7848" y="446"/>
                    <a:pt x="7403" y="0"/>
                    <a:pt x="68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7" name="Google Shape;10937;p136"/>
            <p:cNvSpPr/>
            <p:nvPr/>
          </p:nvSpPr>
          <p:spPr>
            <a:xfrm>
              <a:off x="2682671" y="2304020"/>
              <a:ext cx="33137" cy="10452"/>
            </a:xfrm>
            <a:custGeom>
              <a:avLst/>
              <a:gdLst/>
              <a:ahLst/>
              <a:cxnLst/>
              <a:rect l="l" t="t" r="r" b="b"/>
              <a:pathLst>
                <a:path w="1265" h="399" extrusionOk="0">
                  <a:moveTo>
                    <a:pt x="267" y="1"/>
                  </a:moveTo>
                  <a:cubicBezTo>
                    <a:pt x="0" y="1"/>
                    <a:pt x="0" y="398"/>
                    <a:pt x="267" y="398"/>
                  </a:cubicBezTo>
                  <a:lnTo>
                    <a:pt x="1062" y="398"/>
                  </a:lnTo>
                  <a:cubicBezTo>
                    <a:pt x="1176" y="398"/>
                    <a:pt x="1265" y="309"/>
                    <a:pt x="1265" y="199"/>
                  </a:cubicBezTo>
                  <a:cubicBezTo>
                    <a:pt x="1265" y="90"/>
                    <a:pt x="1176" y="1"/>
                    <a:pt x="10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8" name="Google Shape;10938;p136"/>
            <p:cNvSpPr/>
            <p:nvPr/>
          </p:nvSpPr>
          <p:spPr>
            <a:xfrm>
              <a:off x="2668657" y="2587581"/>
              <a:ext cx="36752" cy="31486"/>
            </a:xfrm>
            <a:custGeom>
              <a:avLst/>
              <a:gdLst/>
              <a:ahLst/>
              <a:cxnLst/>
              <a:rect l="l" t="t" r="r" b="b"/>
              <a:pathLst>
                <a:path w="1403" h="1202" extrusionOk="0">
                  <a:moveTo>
                    <a:pt x="798" y="399"/>
                  </a:moveTo>
                  <a:cubicBezTo>
                    <a:pt x="901" y="399"/>
                    <a:pt x="1001" y="479"/>
                    <a:pt x="1001" y="600"/>
                  </a:cubicBezTo>
                  <a:cubicBezTo>
                    <a:pt x="1001" y="710"/>
                    <a:pt x="912" y="803"/>
                    <a:pt x="802" y="803"/>
                  </a:cubicBezTo>
                  <a:lnTo>
                    <a:pt x="802" y="799"/>
                  </a:lnTo>
                  <a:cubicBezTo>
                    <a:pt x="624" y="799"/>
                    <a:pt x="535" y="583"/>
                    <a:pt x="659" y="457"/>
                  </a:cubicBezTo>
                  <a:cubicBezTo>
                    <a:pt x="699" y="417"/>
                    <a:pt x="749" y="399"/>
                    <a:pt x="798" y="399"/>
                  </a:cubicBezTo>
                  <a:close/>
                  <a:moveTo>
                    <a:pt x="802" y="1"/>
                  </a:moveTo>
                  <a:cubicBezTo>
                    <a:pt x="268" y="1"/>
                    <a:pt x="1" y="645"/>
                    <a:pt x="378" y="1025"/>
                  </a:cubicBezTo>
                  <a:cubicBezTo>
                    <a:pt x="499" y="1147"/>
                    <a:pt x="649" y="1202"/>
                    <a:pt x="797" y="1202"/>
                  </a:cubicBezTo>
                  <a:cubicBezTo>
                    <a:pt x="1105" y="1202"/>
                    <a:pt x="1402" y="962"/>
                    <a:pt x="1402" y="600"/>
                  </a:cubicBezTo>
                  <a:cubicBezTo>
                    <a:pt x="1402" y="268"/>
                    <a:pt x="1131" y="1"/>
                    <a:pt x="80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9" name="Google Shape;10939;p136"/>
            <p:cNvSpPr/>
            <p:nvPr/>
          </p:nvSpPr>
          <p:spPr>
            <a:xfrm>
              <a:off x="2663549" y="2304020"/>
              <a:ext cx="10426" cy="10452"/>
            </a:xfrm>
            <a:custGeom>
              <a:avLst/>
              <a:gdLst/>
              <a:ahLst/>
              <a:cxnLst/>
              <a:rect l="l" t="t" r="r" b="b"/>
              <a:pathLst>
                <a:path w="398" h="399" extrusionOk="0">
                  <a:moveTo>
                    <a:pt x="199" y="1"/>
                  </a:moveTo>
                  <a:cubicBezTo>
                    <a:pt x="89" y="1"/>
                    <a:pt x="0" y="90"/>
                    <a:pt x="0" y="199"/>
                  </a:cubicBezTo>
                  <a:cubicBezTo>
                    <a:pt x="0" y="309"/>
                    <a:pt x="89" y="398"/>
                    <a:pt x="199" y="398"/>
                  </a:cubicBezTo>
                  <a:cubicBezTo>
                    <a:pt x="309" y="398"/>
                    <a:pt x="398" y="309"/>
                    <a:pt x="398" y="199"/>
                  </a:cubicBezTo>
                  <a:cubicBezTo>
                    <a:pt x="398" y="90"/>
                    <a:pt x="309" y="1"/>
                    <a:pt x="1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40" name="Google Shape;10940;p136"/>
          <p:cNvGrpSpPr/>
          <p:nvPr/>
        </p:nvGrpSpPr>
        <p:grpSpPr>
          <a:xfrm>
            <a:off x="1961313" y="2299436"/>
            <a:ext cx="385302" cy="352532"/>
            <a:chOff x="1961313" y="2299436"/>
            <a:chExt cx="385302" cy="352532"/>
          </a:xfrm>
        </p:grpSpPr>
        <p:sp>
          <p:nvSpPr>
            <p:cNvPr id="10941" name="Google Shape;10941;p136"/>
            <p:cNvSpPr/>
            <p:nvPr/>
          </p:nvSpPr>
          <p:spPr>
            <a:xfrm>
              <a:off x="2043618" y="2618727"/>
              <a:ext cx="220221" cy="27505"/>
            </a:xfrm>
            <a:custGeom>
              <a:avLst/>
              <a:gdLst/>
              <a:ahLst/>
              <a:cxnLst/>
              <a:rect l="l" t="t" r="r" b="b"/>
              <a:pathLst>
                <a:path w="8407" h="1050" extrusionOk="0">
                  <a:moveTo>
                    <a:pt x="526" y="1"/>
                  </a:moveTo>
                  <a:cubicBezTo>
                    <a:pt x="237" y="1"/>
                    <a:pt x="1" y="235"/>
                    <a:pt x="1" y="525"/>
                  </a:cubicBezTo>
                  <a:cubicBezTo>
                    <a:pt x="1" y="816"/>
                    <a:pt x="237" y="1050"/>
                    <a:pt x="526" y="1050"/>
                  </a:cubicBezTo>
                  <a:cubicBezTo>
                    <a:pt x="531" y="1050"/>
                    <a:pt x="535" y="1050"/>
                    <a:pt x="539" y="1049"/>
                  </a:cubicBezTo>
                  <a:lnTo>
                    <a:pt x="7882" y="1049"/>
                  </a:lnTo>
                  <a:cubicBezTo>
                    <a:pt x="8174" y="1049"/>
                    <a:pt x="8407" y="813"/>
                    <a:pt x="8407" y="525"/>
                  </a:cubicBezTo>
                  <a:cubicBezTo>
                    <a:pt x="8407" y="237"/>
                    <a:pt x="8174" y="1"/>
                    <a:pt x="7882" y="1"/>
                  </a:cubicBezTo>
                  <a:lnTo>
                    <a:pt x="539" y="1"/>
                  </a:lnTo>
                  <a:cubicBezTo>
                    <a:pt x="535" y="1"/>
                    <a:pt x="531" y="1"/>
                    <a:pt x="526" y="1"/>
                  </a:cubicBez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2" name="Google Shape;10942;p136"/>
            <p:cNvSpPr/>
            <p:nvPr/>
          </p:nvSpPr>
          <p:spPr>
            <a:xfrm>
              <a:off x="2063474" y="2618727"/>
              <a:ext cx="200366" cy="27505"/>
            </a:xfrm>
            <a:custGeom>
              <a:avLst/>
              <a:gdLst/>
              <a:ahLst/>
              <a:cxnLst/>
              <a:rect l="l" t="t" r="r" b="b"/>
              <a:pathLst>
                <a:path w="7649" h="1050" extrusionOk="0">
                  <a:moveTo>
                    <a:pt x="526" y="1"/>
                  </a:moveTo>
                  <a:cubicBezTo>
                    <a:pt x="237" y="1"/>
                    <a:pt x="0" y="235"/>
                    <a:pt x="0" y="525"/>
                  </a:cubicBezTo>
                  <a:cubicBezTo>
                    <a:pt x="0" y="816"/>
                    <a:pt x="237" y="1050"/>
                    <a:pt x="526" y="1050"/>
                  </a:cubicBezTo>
                  <a:cubicBezTo>
                    <a:pt x="530" y="1050"/>
                    <a:pt x="534" y="1050"/>
                    <a:pt x="538" y="1049"/>
                  </a:cubicBezTo>
                  <a:lnTo>
                    <a:pt x="7124" y="1049"/>
                  </a:lnTo>
                  <a:cubicBezTo>
                    <a:pt x="7416" y="1049"/>
                    <a:pt x="7649" y="813"/>
                    <a:pt x="7649" y="525"/>
                  </a:cubicBezTo>
                  <a:cubicBezTo>
                    <a:pt x="7649" y="237"/>
                    <a:pt x="7416" y="1"/>
                    <a:pt x="7124" y="1"/>
                  </a:cubicBezTo>
                  <a:lnTo>
                    <a:pt x="538" y="1"/>
                  </a:lnTo>
                  <a:cubicBezTo>
                    <a:pt x="534" y="1"/>
                    <a:pt x="530" y="1"/>
                    <a:pt x="526"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943" name="Google Shape;10943;p136"/>
            <p:cNvGrpSpPr/>
            <p:nvPr/>
          </p:nvGrpSpPr>
          <p:grpSpPr>
            <a:xfrm>
              <a:off x="1961313" y="2299436"/>
              <a:ext cx="385302" cy="352532"/>
              <a:chOff x="1961313" y="2299436"/>
              <a:chExt cx="385302" cy="352532"/>
            </a:xfrm>
          </p:grpSpPr>
          <p:sp>
            <p:nvSpPr>
              <p:cNvPr id="10944" name="Google Shape;10944;p136"/>
              <p:cNvSpPr/>
              <p:nvPr/>
            </p:nvSpPr>
            <p:spPr>
              <a:xfrm>
                <a:off x="2082936" y="2545669"/>
                <a:ext cx="141951" cy="85762"/>
              </a:xfrm>
              <a:custGeom>
                <a:avLst/>
                <a:gdLst/>
                <a:ahLst/>
                <a:cxnLst/>
                <a:rect l="l" t="t" r="r" b="b"/>
                <a:pathLst>
                  <a:path w="5419" h="3274" extrusionOk="0">
                    <a:moveTo>
                      <a:pt x="2711" y="0"/>
                    </a:moveTo>
                    <a:lnTo>
                      <a:pt x="563" y="960"/>
                    </a:lnTo>
                    <a:lnTo>
                      <a:pt x="1" y="2790"/>
                    </a:lnTo>
                    <a:lnTo>
                      <a:pt x="1265" y="3009"/>
                    </a:lnTo>
                    <a:lnTo>
                      <a:pt x="2780" y="3273"/>
                    </a:lnTo>
                    <a:lnTo>
                      <a:pt x="5419" y="2793"/>
                    </a:lnTo>
                    <a:lnTo>
                      <a:pt x="5072" y="1662"/>
                    </a:lnTo>
                    <a:lnTo>
                      <a:pt x="4857" y="960"/>
                    </a:lnTo>
                    <a:lnTo>
                      <a:pt x="2711" y="0"/>
                    </a:ln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5" name="Google Shape;10945;p136"/>
              <p:cNvSpPr/>
              <p:nvPr/>
            </p:nvSpPr>
            <p:spPr>
              <a:xfrm>
                <a:off x="2082936" y="2545669"/>
                <a:ext cx="132887" cy="78847"/>
              </a:xfrm>
              <a:custGeom>
                <a:avLst/>
                <a:gdLst/>
                <a:ahLst/>
                <a:cxnLst/>
                <a:rect l="l" t="t" r="r" b="b"/>
                <a:pathLst>
                  <a:path w="5073" h="3010" extrusionOk="0">
                    <a:moveTo>
                      <a:pt x="2711" y="0"/>
                    </a:moveTo>
                    <a:lnTo>
                      <a:pt x="563" y="960"/>
                    </a:lnTo>
                    <a:lnTo>
                      <a:pt x="1" y="2790"/>
                    </a:lnTo>
                    <a:lnTo>
                      <a:pt x="1265" y="3009"/>
                    </a:lnTo>
                    <a:lnTo>
                      <a:pt x="1519" y="1659"/>
                    </a:lnTo>
                    <a:lnTo>
                      <a:pt x="5072" y="1659"/>
                    </a:lnTo>
                    <a:lnTo>
                      <a:pt x="4857" y="960"/>
                    </a:lnTo>
                    <a:lnTo>
                      <a:pt x="2711" y="0"/>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6" name="Google Shape;10946;p136"/>
              <p:cNvSpPr/>
              <p:nvPr/>
            </p:nvSpPr>
            <p:spPr>
              <a:xfrm>
                <a:off x="1966971" y="2305199"/>
                <a:ext cx="373881" cy="265617"/>
              </a:xfrm>
              <a:custGeom>
                <a:avLst/>
                <a:gdLst/>
                <a:ahLst/>
                <a:cxnLst/>
                <a:rect l="l" t="t" r="r" b="b"/>
                <a:pathLst>
                  <a:path w="14273" h="10140" extrusionOk="0">
                    <a:moveTo>
                      <a:pt x="1183" y="0"/>
                    </a:moveTo>
                    <a:cubicBezTo>
                      <a:pt x="532" y="0"/>
                      <a:pt x="4" y="531"/>
                      <a:pt x="4" y="1182"/>
                    </a:cubicBezTo>
                    <a:lnTo>
                      <a:pt x="4" y="8954"/>
                    </a:lnTo>
                    <a:cubicBezTo>
                      <a:pt x="0" y="9609"/>
                      <a:pt x="532" y="10140"/>
                      <a:pt x="1183" y="10140"/>
                    </a:cubicBezTo>
                    <a:lnTo>
                      <a:pt x="13091" y="10140"/>
                    </a:lnTo>
                    <a:cubicBezTo>
                      <a:pt x="13745" y="10137"/>
                      <a:pt x="14273" y="9609"/>
                      <a:pt x="14273" y="8954"/>
                    </a:cubicBezTo>
                    <a:lnTo>
                      <a:pt x="14273" y="1182"/>
                    </a:lnTo>
                    <a:cubicBezTo>
                      <a:pt x="14273" y="531"/>
                      <a:pt x="13742" y="0"/>
                      <a:pt x="13091"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7" name="Google Shape;10947;p136"/>
              <p:cNvSpPr/>
              <p:nvPr/>
            </p:nvSpPr>
            <p:spPr>
              <a:xfrm>
                <a:off x="1997488" y="2335716"/>
                <a:ext cx="312952" cy="187006"/>
              </a:xfrm>
              <a:custGeom>
                <a:avLst/>
                <a:gdLst/>
                <a:ahLst/>
                <a:cxnLst/>
                <a:rect l="l" t="t" r="r" b="b"/>
                <a:pathLst>
                  <a:path w="11947" h="7139" extrusionOk="0">
                    <a:moveTo>
                      <a:pt x="18" y="0"/>
                    </a:moveTo>
                    <a:cubicBezTo>
                      <a:pt x="7" y="0"/>
                      <a:pt x="0" y="7"/>
                      <a:pt x="0" y="17"/>
                    </a:cubicBezTo>
                    <a:lnTo>
                      <a:pt x="0" y="7138"/>
                    </a:lnTo>
                    <a:lnTo>
                      <a:pt x="11946" y="7138"/>
                    </a:lnTo>
                    <a:lnTo>
                      <a:pt x="11946" y="17"/>
                    </a:lnTo>
                    <a:cubicBezTo>
                      <a:pt x="11943" y="7"/>
                      <a:pt x="11936" y="0"/>
                      <a:pt x="11926" y="0"/>
                    </a:cubicBezTo>
                    <a:close/>
                  </a:path>
                </a:pathLst>
              </a:custGeom>
              <a:solidFill>
                <a:srgbClr val="677C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8" name="Google Shape;10948;p136"/>
              <p:cNvSpPr/>
              <p:nvPr/>
            </p:nvSpPr>
            <p:spPr>
              <a:xfrm>
                <a:off x="2292811" y="2335716"/>
                <a:ext cx="17629" cy="187006"/>
              </a:xfrm>
              <a:custGeom>
                <a:avLst/>
                <a:gdLst/>
                <a:ahLst/>
                <a:cxnLst/>
                <a:rect l="l" t="t" r="r" b="b"/>
                <a:pathLst>
                  <a:path w="673" h="7139" extrusionOk="0">
                    <a:moveTo>
                      <a:pt x="1" y="0"/>
                    </a:moveTo>
                    <a:cubicBezTo>
                      <a:pt x="1" y="7"/>
                      <a:pt x="1" y="10"/>
                      <a:pt x="1" y="17"/>
                    </a:cubicBezTo>
                    <a:lnTo>
                      <a:pt x="1" y="7138"/>
                    </a:lnTo>
                    <a:lnTo>
                      <a:pt x="672" y="7138"/>
                    </a:lnTo>
                    <a:lnTo>
                      <a:pt x="672" y="17"/>
                    </a:lnTo>
                    <a:cubicBezTo>
                      <a:pt x="672" y="10"/>
                      <a:pt x="669" y="7"/>
                      <a:pt x="669"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9" name="Google Shape;10949;p136"/>
              <p:cNvSpPr/>
              <p:nvPr/>
            </p:nvSpPr>
            <p:spPr>
              <a:xfrm>
                <a:off x="1961313" y="2299436"/>
                <a:ext cx="385302" cy="352532"/>
              </a:xfrm>
              <a:custGeom>
                <a:avLst/>
                <a:gdLst/>
                <a:ahLst/>
                <a:cxnLst/>
                <a:rect l="l" t="t" r="r" b="b"/>
                <a:pathLst>
                  <a:path w="14709" h="13458" extrusionOk="0">
                    <a:moveTo>
                      <a:pt x="9338" y="10572"/>
                    </a:moveTo>
                    <a:lnTo>
                      <a:pt x="9767" y="11971"/>
                    </a:lnTo>
                    <a:lnTo>
                      <a:pt x="4938" y="11971"/>
                    </a:lnTo>
                    <a:lnTo>
                      <a:pt x="5367" y="10572"/>
                    </a:lnTo>
                    <a:close/>
                    <a:moveTo>
                      <a:pt x="11024" y="12409"/>
                    </a:moveTo>
                    <a:cubicBezTo>
                      <a:pt x="11196" y="12409"/>
                      <a:pt x="11333" y="12546"/>
                      <a:pt x="11333" y="12714"/>
                    </a:cubicBezTo>
                    <a:cubicBezTo>
                      <a:pt x="11333" y="12882"/>
                      <a:pt x="11196" y="13019"/>
                      <a:pt x="11024" y="13019"/>
                    </a:cubicBezTo>
                    <a:lnTo>
                      <a:pt x="3681" y="13019"/>
                    </a:lnTo>
                    <a:cubicBezTo>
                      <a:pt x="3513" y="13019"/>
                      <a:pt x="3376" y="12882"/>
                      <a:pt x="3376" y="12714"/>
                    </a:cubicBezTo>
                    <a:cubicBezTo>
                      <a:pt x="3376" y="12546"/>
                      <a:pt x="3513" y="12409"/>
                      <a:pt x="3681" y="12409"/>
                    </a:cubicBezTo>
                    <a:close/>
                    <a:moveTo>
                      <a:pt x="1399" y="1"/>
                    </a:moveTo>
                    <a:cubicBezTo>
                      <a:pt x="628" y="4"/>
                      <a:pt x="0" y="628"/>
                      <a:pt x="0" y="1402"/>
                    </a:cubicBezTo>
                    <a:lnTo>
                      <a:pt x="0" y="9174"/>
                    </a:lnTo>
                    <a:cubicBezTo>
                      <a:pt x="0" y="9949"/>
                      <a:pt x="628" y="10572"/>
                      <a:pt x="1399" y="10576"/>
                    </a:cubicBezTo>
                    <a:lnTo>
                      <a:pt x="4911" y="10576"/>
                    </a:lnTo>
                    <a:lnTo>
                      <a:pt x="4483" y="11974"/>
                    </a:lnTo>
                    <a:lnTo>
                      <a:pt x="3681" y="11974"/>
                    </a:lnTo>
                    <a:cubicBezTo>
                      <a:pt x="3273" y="11974"/>
                      <a:pt x="2941" y="12306"/>
                      <a:pt x="2941" y="12714"/>
                    </a:cubicBezTo>
                    <a:cubicBezTo>
                      <a:pt x="2941" y="13125"/>
                      <a:pt x="3273" y="13458"/>
                      <a:pt x="3681" y="13458"/>
                    </a:cubicBezTo>
                    <a:lnTo>
                      <a:pt x="11028" y="13458"/>
                    </a:lnTo>
                    <a:cubicBezTo>
                      <a:pt x="11436" y="13458"/>
                      <a:pt x="11768" y="13125"/>
                      <a:pt x="11768" y="12714"/>
                    </a:cubicBezTo>
                    <a:cubicBezTo>
                      <a:pt x="11768" y="12306"/>
                      <a:pt x="11436" y="11974"/>
                      <a:pt x="11028" y="11974"/>
                    </a:cubicBezTo>
                    <a:lnTo>
                      <a:pt x="10223" y="11974"/>
                    </a:lnTo>
                    <a:lnTo>
                      <a:pt x="9794" y="10576"/>
                    </a:lnTo>
                    <a:lnTo>
                      <a:pt x="13307" y="10576"/>
                    </a:lnTo>
                    <a:cubicBezTo>
                      <a:pt x="14081" y="10572"/>
                      <a:pt x="14708" y="9949"/>
                      <a:pt x="14708" y="9174"/>
                    </a:cubicBezTo>
                    <a:lnTo>
                      <a:pt x="14708" y="1402"/>
                    </a:lnTo>
                    <a:cubicBezTo>
                      <a:pt x="14708" y="628"/>
                      <a:pt x="14081" y="4"/>
                      <a:pt x="13307" y="1"/>
                    </a:cubicBezTo>
                    <a:lnTo>
                      <a:pt x="3626" y="1"/>
                    </a:lnTo>
                    <a:cubicBezTo>
                      <a:pt x="3335" y="1"/>
                      <a:pt x="3335" y="439"/>
                      <a:pt x="3626" y="439"/>
                    </a:cubicBezTo>
                    <a:lnTo>
                      <a:pt x="13307" y="439"/>
                    </a:lnTo>
                    <a:cubicBezTo>
                      <a:pt x="13838" y="439"/>
                      <a:pt x="14270" y="871"/>
                      <a:pt x="14270" y="1402"/>
                    </a:cubicBezTo>
                    <a:lnTo>
                      <a:pt x="14270" y="9174"/>
                    </a:lnTo>
                    <a:cubicBezTo>
                      <a:pt x="14270" y="9705"/>
                      <a:pt x="13838" y="10137"/>
                      <a:pt x="13307" y="10137"/>
                    </a:cubicBezTo>
                    <a:lnTo>
                      <a:pt x="1399" y="10137"/>
                    </a:lnTo>
                    <a:cubicBezTo>
                      <a:pt x="867" y="10137"/>
                      <a:pt x="439" y="9705"/>
                      <a:pt x="436" y="9174"/>
                    </a:cubicBezTo>
                    <a:lnTo>
                      <a:pt x="436" y="1402"/>
                    </a:lnTo>
                    <a:cubicBezTo>
                      <a:pt x="439" y="871"/>
                      <a:pt x="867" y="439"/>
                      <a:pt x="1399" y="439"/>
                    </a:cubicBezTo>
                    <a:lnTo>
                      <a:pt x="2752" y="439"/>
                    </a:lnTo>
                    <a:cubicBezTo>
                      <a:pt x="2872" y="439"/>
                      <a:pt x="2972" y="340"/>
                      <a:pt x="2972" y="220"/>
                    </a:cubicBezTo>
                    <a:cubicBezTo>
                      <a:pt x="2972" y="100"/>
                      <a:pt x="2872" y="1"/>
                      <a:pt x="275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0" name="Google Shape;10950;p136"/>
              <p:cNvSpPr/>
              <p:nvPr/>
            </p:nvSpPr>
            <p:spPr>
              <a:xfrm>
                <a:off x="1991830" y="2329953"/>
                <a:ext cx="324268" cy="198427"/>
              </a:xfrm>
              <a:custGeom>
                <a:avLst/>
                <a:gdLst/>
                <a:ahLst/>
                <a:cxnLst/>
                <a:rect l="l" t="t" r="r" b="b"/>
                <a:pathLst>
                  <a:path w="12379" h="7575" extrusionOk="0">
                    <a:moveTo>
                      <a:pt x="237" y="1"/>
                    </a:moveTo>
                    <a:cubicBezTo>
                      <a:pt x="107" y="4"/>
                      <a:pt x="1" y="107"/>
                      <a:pt x="1" y="237"/>
                    </a:cubicBezTo>
                    <a:lnTo>
                      <a:pt x="1" y="7358"/>
                    </a:lnTo>
                    <a:cubicBezTo>
                      <a:pt x="1" y="7478"/>
                      <a:pt x="100" y="7574"/>
                      <a:pt x="220" y="7574"/>
                    </a:cubicBezTo>
                    <a:lnTo>
                      <a:pt x="12162" y="7574"/>
                    </a:lnTo>
                    <a:cubicBezTo>
                      <a:pt x="12282" y="7574"/>
                      <a:pt x="12378" y="7478"/>
                      <a:pt x="12378" y="7358"/>
                    </a:cubicBezTo>
                    <a:lnTo>
                      <a:pt x="12378" y="6604"/>
                    </a:lnTo>
                    <a:cubicBezTo>
                      <a:pt x="12378" y="6459"/>
                      <a:pt x="12269" y="6386"/>
                      <a:pt x="12161" y="6386"/>
                    </a:cubicBezTo>
                    <a:cubicBezTo>
                      <a:pt x="12052" y="6386"/>
                      <a:pt x="11943" y="6459"/>
                      <a:pt x="11943" y="6604"/>
                    </a:cubicBezTo>
                    <a:lnTo>
                      <a:pt x="11943" y="7139"/>
                    </a:lnTo>
                    <a:lnTo>
                      <a:pt x="436" y="7139"/>
                    </a:lnTo>
                    <a:lnTo>
                      <a:pt x="436" y="440"/>
                    </a:lnTo>
                    <a:lnTo>
                      <a:pt x="11940" y="440"/>
                    </a:lnTo>
                    <a:lnTo>
                      <a:pt x="11940" y="5730"/>
                    </a:lnTo>
                    <a:cubicBezTo>
                      <a:pt x="11940" y="5850"/>
                      <a:pt x="12039" y="5950"/>
                      <a:pt x="12162" y="5950"/>
                    </a:cubicBezTo>
                    <a:cubicBezTo>
                      <a:pt x="12282" y="5950"/>
                      <a:pt x="12378" y="5850"/>
                      <a:pt x="12378" y="5730"/>
                    </a:cubicBezTo>
                    <a:lnTo>
                      <a:pt x="12378" y="237"/>
                    </a:lnTo>
                    <a:cubicBezTo>
                      <a:pt x="12378" y="107"/>
                      <a:pt x="12275" y="1"/>
                      <a:pt x="121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1" name="Google Shape;10951;p136"/>
              <p:cNvSpPr/>
              <p:nvPr/>
            </p:nvSpPr>
            <p:spPr>
              <a:xfrm>
                <a:off x="2147821" y="2539959"/>
                <a:ext cx="12443" cy="11473"/>
              </a:xfrm>
              <a:custGeom>
                <a:avLst/>
                <a:gdLst/>
                <a:ahLst/>
                <a:cxnLst/>
                <a:rect l="l" t="t" r="r" b="b"/>
                <a:pathLst>
                  <a:path w="475" h="438" extrusionOk="0">
                    <a:moveTo>
                      <a:pt x="234" y="0"/>
                    </a:moveTo>
                    <a:cubicBezTo>
                      <a:pt x="131" y="0"/>
                      <a:pt x="30" y="72"/>
                      <a:pt x="15" y="194"/>
                    </a:cubicBezTo>
                    <a:cubicBezTo>
                      <a:pt x="1" y="336"/>
                      <a:pt x="115" y="437"/>
                      <a:pt x="236" y="437"/>
                    </a:cubicBezTo>
                    <a:cubicBezTo>
                      <a:pt x="288" y="437"/>
                      <a:pt x="341" y="418"/>
                      <a:pt x="385" y="376"/>
                    </a:cubicBezTo>
                    <a:cubicBezTo>
                      <a:pt x="461" y="301"/>
                      <a:pt x="474" y="184"/>
                      <a:pt x="416" y="99"/>
                    </a:cubicBezTo>
                    <a:cubicBezTo>
                      <a:pt x="370" y="31"/>
                      <a:pt x="301" y="0"/>
                      <a:pt x="2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952" name="Google Shape;10952;p136"/>
          <p:cNvGrpSpPr/>
          <p:nvPr/>
        </p:nvGrpSpPr>
        <p:grpSpPr>
          <a:xfrm>
            <a:off x="3049165" y="2320078"/>
            <a:ext cx="401543" cy="311432"/>
            <a:chOff x="3049165" y="2320078"/>
            <a:chExt cx="401543" cy="311432"/>
          </a:xfrm>
        </p:grpSpPr>
        <p:sp>
          <p:nvSpPr>
            <p:cNvPr id="10953" name="Google Shape;10953;p136"/>
            <p:cNvSpPr/>
            <p:nvPr/>
          </p:nvSpPr>
          <p:spPr>
            <a:xfrm>
              <a:off x="3136604" y="2348185"/>
              <a:ext cx="96240" cy="254773"/>
            </a:xfrm>
            <a:custGeom>
              <a:avLst/>
              <a:gdLst/>
              <a:ahLst/>
              <a:cxnLst/>
              <a:rect l="l" t="t" r="r" b="b"/>
              <a:pathLst>
                <a:path w="3674" h="9726" extrusionOk="0">
                  <a:moveTo>
                    <a:pt x="3674" y="1"/>
                  </a:moveTo>
                  <a:lnTo>
                    <a:pt x="3513" y="48"/>
                  </a:lnTo>
                  <a:cubicBezTo>
                    <a:pt x="2019" y="501"/>
                    <a:pt x="761" y="1512"/>
                    <a:pt x="0" y="2872"/>
                  </a:cubicBezTo>
                  <a:lnTo>
                    <a:pt x="0" y="6854"/>
                  </a:lnTo>
                  <a:cubicBezTo>
                    <a:pt x="761" y="8215"/>
                    <a:pt x="2019" y="9229"/>
                    <a:pt x="3513" y="9678"/>
                  </a:cubicBezTo>
                  <a:lnTo>
                    <a:pt x="3674" y="9726"/>
                  </a:lnTo>
                  <a:lnTo>
                    <a:pt x="3674" y="1"/>
                  </a:lnTo>
                  <a:close/>
                </a:path>
              </a:pathLst>
            </a:custGeom>
            <a:solidFill>
              <a:srgbClr val="AA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4" name="Google Shape;10954;p136"/>
            <p:cNvSpPr/>
            <p:nvPr/>
          </p:nvSpPr>
          <p:spPr>
            <a:xfrm>
              <a:off x="3136604" y="2505172"/>
              <a:ext cx="96240" cy="97786"/>
            </a:xfrm>
            <a:custGeom>
              <a:avLst/>
              <a:gdLst/>
              <a:ahLst/>
              <a:cxnLst/>
              <a:rect l="l" t="t" r="r" b="b"/>
              <a:pathLst>
                <a:path w="3674" h="3733" extrusionOk="0">
                  <a:moveTo>
                    <a:pt x="0" y="1"/>
                  </a:moveTo>
                  <a:lnTo>
                    <a:pt x="0" y="865"/>
                  </a:lnTo>
                  <a:cubicBezTo>
                    <a:pt x="761" y="2225"/>
                    <a:pt x="2022" y="3236"/>
                    <a:pt x="3513" y="3685"/>
                  </a:cubicBezTo>
                  <a:lnTo>
                    <a:pt x="3674" y="3733"/>
                  </a:lnTo>
                  <a:lnTo>
                    <a:pt x="3674" y="2873"/>
                  </a:lnTo>
                  <a:lnTo>
                    <a:pt x="3513" y="2825"/>
                  </a:lnTo>
                  <a:cubicBezTo>
                    <a:pt x="2022" y="2372"/>
                    <a:pt x="761" y="1361"/>
                    <a:pt x="0" y="1"/>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5" name="Google Shape;10955;p136"/>
            <p:cNvSpPr/>
            <p:nvPr/>
          </p:nvSpPr>
          <p:spPr>
            <a:xfrm>
              <a:off x="3054928" y="2423417"/>
              <a:ext cx="81702" cy="104413"/>
            </a:xfrm>
            <a:custGeom>
              <a:avLst/>
              <a:gdLst/>
              <a:ahLst/>
              <a:cxnLst/>
              <a:rect l="l" t="t" r="r" b="b"/>
              <a:pathLst>
                <a:path w="3119" h="3986" extrusionOk="0">
                  <a:moveTo>
                    <a:pt x="1357" y="0"/>
                  </a:moveTo>
                  <a:cubicBezTo>
                    <a:pt x="607" y="0"/>
                    <a:pt x="0" y="607"/>
                    <a:pt x="0" y="1354"/>
                  </a:cubicBezTo>
                  <a:lnTo>
                    <a:pt x="0" y="2629"/>
                  </a:lnTo>
                  <a:cubicBezTo>
                    <a:pt x="0" y="3379"/>
                    <a:pt x="607" y="3986"/>
                    <a:pt x="1357" y="3986"/>
                  </a:cubicBezTo>
                  <a:lnTo>
                    <a:pt x="3118" y="3986"/>
                  </a:lnTo>
                  <a:lnTo>
                    <a:pt x="3118" y="0"/>
                  </a:ln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6" name="Google Shape;10956;p136"/>
            <p:cNvSpPr/>
            <p:nvPr/>
          </p:nvSpPr>
          <p:spPr>
            <a:xfrm>
              <a:off x="3054928" y="2469730"/>
              <a:ext cx="81702" cy="58101"/>
            </a:xfrm>
            <a:custGeom>
              <a:avLst/>
              <a:gdLst/>
              <a:ahLst/>
              <a:cxnLst/>
              <a:rect l="l" t="t" r="r" b="b"/>
              <a:pathLst>
                <a:path w="3119" h="2218" extrusionOk="0">
                  <a:moveTo>
                    <a:pt x="0" y="0"/>
                  </a:moveTo>
                  <a:lnTo>
                    <a:pt x="0" y="861"/>
                  </a:lnTo>
                  <a:cubicBezTo>
                    <a:pt x="0" y="1611"/>
                    <a:pt x="607" y="2218"/>
                    <a:pt x="1357" y="2218"/>
                  </a:cubicBezTo>
                  <a:lnTo>
                    <a:pt x="3118" y="2218"/>
                  </a:lnTo>
                  <a:lnTo>
                    <a:pt x="3118" y="1354"/>
                  </a:lnTo>
                  <a:lnTo>
                    <a:pt x="1357" y="1354"/>
                  </a:lnTo>
                  <a:cubicBezTo>
                    <a:pt x="607" y="1354"/>
                    <a:pt x="0" y="747"/>
                    <a:pt x="0"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7" name="Google Shape;10957;p136"/>
            <p:cNvSpPr/>
            <p:nvPr/>
          </p:nvSpPr>
          <p:spPr>
            <a:xfrm>
              <a:off x="3231928" y="2325474"/>
              <a:ext cx="37014" cy="300195"/>
            </a:xfrm>
            <a:custGeom>
              <a:avLst/>
              <a:gdLst/>
              <a:ahLst/>
              <a:cxnLst/>
              <a:rect l="l" t="t" r="r" b="b"/>
              <a:pathLst>
                <a:path w="1413" h="11460" extrusionOk="0">
                  <a:moveTo>
                    <a:pt x="446" y="1"/>
                  </a:moveTo>
                  <a:cubicBezTo>
                    <a:pt x="199" y="1"/>
                    <a:pt x="1" y="203"/>
                    <a:pt x="1" y="446"/>
                  </a:cubicBezTo>
                  <a:lnTo>
                    <a:pt x="1" y="11014"/>
                  </a:lnTo>
                  <a:cubicBezTo>
                    <a:pt x="1" y="11261"/>
                    <a:pt x="199" y="11460"/>
                    <a:pt x="446" y="11460"/>
                  </a:cubicBezTo>
                  <a:lnTo>
                    <a:pt x="967" y="11460"/>
                  </a:lnTo>
                  <a:cubicBezTo>
                    <a:pt x="1210" y="11460"/>
                    <a:pt x="1409" y="11261"/>
                    <a:pt x="1413" y="11014"/>
                  </a:cubicBezTo>
                  <a:lnTo>
                    <a:pt x="1413" y="446"/>
                  </a:lnTo>
                  <a:cubicBezTo>
                    <a:pt x="1409" y="203"/>
                    <a:pt x="1210" y="1"/>
                    <a:pt x="967" y="1"/>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8" name="Google Shape;10958;p136"/>
            <p:cNvSpPr/>
            <p:nvPr/>
          </p:nvSpPr>
          <p:spPr>
            <a:xfrm>
              <a:off x="3231928" y="2325474"/>
              <a:ext cx="29731" cy="300195"/>
            </a:xfrm>
            <a:custGeom>
              <a:avLst/>
              <a:gdLst/>
              <a:ahLst/>
              <a:cxnLst/>
              <a:rect l="l" t="t" r="r" b="b"/>
              <a:pathLst>
                <a:path w="1135" h="11460" extrusionOk="0">
                  <a:moveTo>
                    <a:pt x="446" y="1"/>
                  </a:moveTo>
                  <a:cubicBezTo>
                    <a:pt x="199" y="1"/>
                    <a:pt x="1" y="203"/>
                    <a:pt x="1" y="446"/>
                  </a:cubicBezTo>
                  <a:lnTo>
                    <a:pt x="1" y="11014"/>
                  </a:lnTo>
                  <a:cubicBezTo>
                    <a:pt x="1" y="11261"/>
                    <a:pt x="199" y="11460"/>
                    <a:pt x="446" y="11460"/>
                  </a:cubicBezTo>
                  <a:lnTo>
                    <a:pt x="964" y="11460"/>
                  </a:lnTo>
                  <a:cubicBezTo>
                    <a:pt x="1025" y="11460"/>
                    <a:pt x="1084" y="11449"/>
                    <a:pt x="1135" y="11425"/>
                  </a:cubicBezTo>
                  <a:cubicBezTo>
                    <a:pt x="971" y="11357"/>
                    <a:pt x="864" y="11196"/>
                    <a:pt x="861" y="11014"/>
                  </a:cubicBezTo>
                  <a:lnTo>
                    <a:pt x="861" y="446"/>
                  </a:lnTo>
                  <a:cubicBezTo>
                    <a:pt x="864" y="268"/>
                    <a:pt x="971" y="107"/>
                    <a:pt x="1135" y="35"/>
                  </a:cubicBezTo>
                  <a:cubicBezTo>
                    <a:pt x="1084" y="14"/>
                    <a:pt x="1025" y="1"/>
                    <a:pt x="964" y="1"/>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9" name="Google Shape;10959;p136"/>
            <p:cNvSpPr/>
            <p:nvPr/>
          </p:nvSpPr>
          <p:spPr>
            <a:xfrm>
              <a:off x="3294508" y="2435702"/>
              <a:ext cx="33241" cy="80000"/>
            </a:xfrm>
            <a:custGeom>
              <a:avLst/>
              <a:gdLst/>
              <a:ahLst/>
              <a:cxnLst/>
              <a:rect l="l" t="t" r="r" b="b"/>
              <a:pathLst>
                <a:path w="1269" h="3054" extrusionOk="0">
                  <a:moveTo>
                    <a:pt x="310" y="1"/>
                  </a:moveTo>
                  <a:cubicBezTo>
                    <a:pt x="142" y="1"/>
                    <a:pt x="0" y="217"/>
                    <a:pt x="158" y="374"/>
                  </a:cubicBezTo>
                  <a:cubicBezTo>
                    <a:pt x="795" y="1012"/>
                    <a:pt x="795" y="2046"/>
                    <a:pt x="158" y="2687"/>
                  </a:cubicBezTo>
                  <a:cubicBezTo>
                    <a:pt x="72" y="2769"/>
                    <a:pt x="72" y="2907"/>
                    <a:pt x="158" y="2989"/>
                  </a:cubicBezTo>
                  <a:cubicBezTo>
                    <a:pt x="199" y="3032"/>
                    <a:pt x="254" y="3053"/>
                    <a:pt x="309" y="3053"/>
                  </a:cubicBezTo>
                  <a:cubicBezTo>
                    <a:pt x="364" y="3053"/>
                    <a:pt x="420" y="3032"/>
                    <a:pt x="463" y="2989"/>
                  </a:cubicBezTo>
                  <a:cubicBezTo>
                    <a:pt x="1268" y="2183"/>
                    <a:pt x="1268" y="874"/>
                    <a:pt x="463" y="69"/>
                  </a:cubicBezTo>
                  <a:cubicBezTo>
                    <a:pt x="415" y="21"/>
                    <a:pt x="361" y="1"/>
                    <a:pt x="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0" name="Google Shape;10960;p136"/>
            <p:cNvSpPr/>
            <p:nvPr/>
          </p:nvSpPr>
          <p:spPr>
            <a:xfrm>
              <a:off x="3334507" y="2395676"/>
              <a:ext cx="55271" cy="159947"/>
            </a:xfrm>
            <a:custGeom>
              <a:avLst/>
              <a:gdLst/>
              <a:ahLst/>
              <a:cxnLst/>
              <a:rect l="l" t="t" r="r" b="b"/>
              <a:pathLst>
                <a:path w="2110" h="6106" extrusionOk="0">
                  <a:moveTo>
                    <a:pt x="310" y="1"/>
                  </a:moveTo>
                  <a:cubicBezTo>
                    <a:pt x="144" y="1"/>
                    <a:pt x="1" y="216"/>
                    <a:pt x="156" y="374"/>
                  </a:cubicBezTo>
                  <a:cubicBezTo>
                    <a:pt x="1636" y="1854"/>
                    <a:pt x="1636" y="4256"/>
                    <a:pt x="156" y="5737"/>
                  </a:cubicBezTo>
                  <a:cubicBezTo>
                    <a:pt x="74" y="5822"/>
                    <a:pt x="74" y="5959"/>
                    <a:pt x="156" y="6042"/>
                  </a:cubicBezTo>
                  <a:cubicBezTo>
                    <a:pt x="199" y="6085"/>
                    <a:pt x="254" y="6106"/>
                    <a:pt x="310" y="6106"/>
                  </a:cubicBezTo>
                  <a:cubicBezTo>
                    <a:pt x="365" y="6106"/>
                    <a:pt x="420" y="6085"/>
                    <a:pt x="461" y="6042"/>
                  </a:cubicBezTo>
                  <a:cubicBezTo>
                    <a:pt x="2109" y="4390"/>
                    <a:pt x="2109" y="1717"/>
                    <a:pt x="461" y="69"/>
                  </a:cubicBezTo>
                  <a:cubicBezTo>
                    <a:pt x="413" y="21"/>
                    <a:pt x="360" y="1"/>
                    <a:pt x="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1" name="Google Shape;10961;p136"/>
            <p:cNvSpPr/>
            <p:nvPr/>
          </p:nvSpPr>
          <p:spPr>
            <a:xfrm>
              <a:off x="3373721" y="2356646"/>
              <a:ext cx="76987" cy="238374"/>
            </a:xfrm>
            <a:custGeom>
              <a:avLst/>
              <a:gdLst/>
              <a:ahLst/>
              <a:cxnLst/>
              <a:rect l="l" t="t" r="r" b="b"/>
              <a:pathLst>
                <a:path w="2939" h="9100" extrusionOk="0">
                  <a:moveTo>
                    <a:pt x="307" y="0"/>
                  </a:moveTo>
                  <a:cubicBezTo>
                    <a:pt x="252" y="0"/>
                    <a:pt x="197" y="22"/>
                    <a:pt x="156" y="65"/>
                  </a:cubicBezTo>
                  <a:cubicBezTo>
                    <a:pt x="71" y="147"/>
                    <a:pt x="71" y="284"/>
                    <a:pt x="156" y="370"/>
                  </a:cubicBezTo>
                  <a:cubicBezTo>
                    <a:pt x="2459" y="2673"/>
                    <a:pt x="2459" y="6421"/>
                    <a:pt x="156" y="8728"/>
                  </a:cubicBezTo>
                  <a:cubicBezTo>
                    <a:pt x="1" y="8883"/>
                    <a:pt x="145" y="9099"/>
                    <a:pt x="312" y="9099"/>
                  </a:cubicBezTo>
                  <a:cubicBezTo>
                    <a:pt x="362" y="9099"/>
                    <a:pt x="414" y="9079"/>
                    <a:pt x="461" y="9033"/>
                  </a:cubicBezTo>
                  <a:cubicBezTo>
                    <a:pt x="2939" y="6555"/>
                    <a:pt x="2939" y="2539"/>
                    <a:pt x="461" y="65"/>
                  </a:cubicBezTo>
                  <a:cubicBezTo>
                    <a:pt x="418" y="22"/>
                    <a:pt x="363" y="0"/>
                    <a:pt x="3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2" name="Google Shape;10962;p136"/>
            <p:cNvSpPr/>
            <p:nvPr/>
          </p:nvSpPr>
          <p:spPr>
            <a:xfrm>
              <a:off x="3049165" y="2320078"/>
              <a:ext cx="225251" cy="311432"/>
            </a:xfrm>
            <a:custGeom>
              <a:avLst/>
              <a:gdLst/>
              <a:ahLst/>
              <a:cxnLst/>
              <a:rect l="l" t="t" r="r" b="b"/>
              <a:pathLst>
                <a:path w="8599" h="11889" extrusionOk="0">
                  <a:moveTo>
                    <a:pt x="6755" y="1372"/>
                  </a:moveTo>
                  <a:lnTo>
                    <a:pt x="6755" y="10514"/>
                  </a:lnTo>
                  <a:cubicBezTo>
                    <a:pt x="5395" y="10065"/>
                    <a:pt x="4250" y="9126"/>
                    <a:pt x="3548" y="7879"/>
                  </a:cubicBezTo>
                  <a:lnTo>
                    <a:pt x="3548" y="4007"/>
                  </a:lnTo>
                  <a:cubicBezTo>
                    <a:pt x="4250" y="2756"/>
                    <a:pt x="5395" y="1817"/>
                    <a:pt x="6755" y="1372"/>
                  </a:cubicBezTo>
                  <a:close/>
                  <a:moveTo>
                    <a:pt x="7414" y="1"/>
                  </a:moveTo>
                  <a:cubicBezTo>
                    <a:pt x="7050" y="1"/>
                    <a:pt x="6755" y="298"/>
                    <a:pt x="6755" y="662"/>
                  </a:cubicBezTo>
                  <a:lnTo>
                    <a:pt x="6755" y="923"/>
                  </a:lnTo>
                  <a:lnTo>
                    <a:pt x="6748" y="926"/>
                  </a:lnTo>
                  <a:cubicBezTo>
                    <a:pt x="5254" y="1378"/>
                    <a:pt x="3986" y="2383"/>
                    <a:pt x="3208" y="3736"/>
                  </a:cubicBezTo>
                  <a:lnTo>
                    <a:pt x="1570" y="3736"/>
                  </a:lnTo>
                  <a:cubicBezTo>
                    <a:pt x="703" y="3740"/>
                    <a:pt x="1" y="4442"/>
                    <a:pt x="1" y="5306"/>
                  </a:cubicBezTo>
                  <a:lnTo>
                    <a:pt x="1" y="6580"/>
                  </a:lnTo>
                  <a:cubicBezTo>
                    <a:pt x="4" y="7399"/>
                    <a:pt x="635" y="8081"/>
                    <a:pt x="1450" y="8146"/>
                  </a:cubicBezTo>
                  <a:cubicBezTo>
                    <a:pt x="1455" y="8147"/>
                    <a:pt x="1459" y="8147"/>
                    <a:pt x="1463" y="8147"/>
                  </a:cubicBezTo>
                  <a:cubicBezTo>
                    <a:pt x="1578" y="8147"/>
                    <a:pt x="1673" y="8060"/>
                    <a:pt x="1680" y="7948"/>
                  </a:cubicBezTo>
                  <a:cubicBezTo>
                    <a:pt x="1690" y="7828"/>
                    <a:pt x="1601" y="7725"/>
                    <a:pt x="1485" y="7718"/>
                  </a:cubicBezTo>
                  <a:cubicBezTo>
                    <a:pt x="892" y="7670"/>
                    <a:pt x="433" y="7177"/>
                    <a:pt x="429" y="6580"/>
                  </a:cubicBezTo>
                  <a:lnTo>
                    <a:pt x="429" y="5306"/>
                  </a:lnTo>
                  <a:cubicBezTo>
                    <a:pt x="433" y="4675"/>
                    <a:pt x="940" y="4168"/>
                    <a:pt x="1570" y="4164"/>
                  </a:cubicBezTo>
                  <a:lnTo>
                    <a:pt x="3119" y="4164"/>
                  </a:lnTo>
                  <a:lnTo>
                    <a:pt x="3119" y="7721"/>
                  </a:lnTo>
                  <a:lnTo>
                    <a:pt x="2472" y="7721"/>
                  </a:lnTo>
                  <a:cubicBezTo>
                    <a:pt x="2184" y="7721"/>
                    <a:pt x="2184" y="8153"/>
                    <a:pt x="2472" y="8153"/>
                  </a:cubicBezTo>
                  <a:lnTo>
                    <a:pt x="3208" y="8153"/>
                  </a:lnTo>
                  <a:cubicBezTo>
                    <a:pt x="3990" y="9503"/>
                    <a:pt x="5254" y="10511"/>
                    <a:pt x="6752" y="10963"/>
                  </a:cubicBezTo>
                  <a:lnTo>
                    <a:pt x="6758" y="10967"/>
                  </a:lnTo>
                  <a:lnTo>
                    <a:pt x="6758" y="11227"/>
                  </a:lnTo>
                  <a:cubicBezTo>
                    <a:pt x="6758" y="11590"/>
                    <a:pt x="7053" y="11888"/>
                    <a:pt x="7420" y="11888"/>
                  </a:cubicBezTo>
                  <a:lnTo>
                    <a:pt x="7937" y="11888"/>
                  </a:lnTo>
                  <a:cubicBezTo>
                    <a:pt x="8304" y="11888"/>
                    <a:pt x="8599" y="11590"/>
                    <a:pt x="8599" y="11227"/>
                  </a:cubicBezTo>
                  <a:lnTo>
                    <a:pt x="8599" y="6443"/>
                  </a:lnTo>
                  <a:cubicBezTo>
                    <a:pt x="8599" y="6299"/>
                    <a:pt x="8492" y="6227"/>
                    <a:pt x="8384" y="6227"/>
                  </a:cubicBezTo>
                  <a:cubicBezTo>
                    <a:pt x="8277" y="6227"/>
                    <a:pt x="8170" y="6299"/>
                    <a:pt x="8170" y="6443"/>
                  </a:cubicBezTo>
                  <a:lnTo>
                    <a:pt x="8170" y="11227"/>
                  </a:lnTo>
                  <a:cubicBezTo>
                    <a:pt x="8167" y="11354"/>
                    <a:pt x="8064" y="11457"/>
                    <a:pt x="7937" y="11457"/>
                  </a:cubicBezTo>
                  <a:lnTo>
                    <a:pt x="7420" y="11457"/>
                  </a:lnTo>
                  <a:cubicBezTo>
                    <a:pt x="7293" y="11457"/>
                    <a:pt x="7190" y="11354"/>
                    <a:pt x="7190" y="11227"/>
                  </a:cubicBezTo>
                  <a:lnTo>
                    <a:pt x="7190" y="662"/>
                  </a:lnTo>
                  <a:cubicBezTo>
                    <a:pt x="7190" y="532"/>
                    <a:pt x="7293" y="429"/>
                    <a:pt x="7420" y="429"/>
                  </a:cubicBezTo>
                  <a:lnTo>
                    <a:pt x="7937" y="429"/>
                  </a:lnTo>
                  <a:cubicBezTo>
                    <a:pt x="8064" y="429"/>
                    <a:pt x="8167" y="532"/>
                    <a:pt x="8170" y="662"/>
                  </a:cubicBezTo>
                  <a:lnTo>
                    <a:pt x="8170" y="5439"/>
                  </a:lnTo>
                  <a:cubicBezTo>
                    <a:pt x="8170" y="5559"/>
                    <a:pt x="8266" y="5655"/>
                    <a:pt x="8383" y="5655"/>
                  </a:cubicBezTo>
                  <a:cubicBezTo>
                    <a:pt x="8503" y="5655"/>
                    <a:pt x="8599" y="5559"/>
                    <a:pt x="8599" y="5439"/>
                  </a:cubicBezTo>
                  <a:lnTo>
                    <a:pt x="8599" y="662"/>
                  </a:lnTo>
                  <a:cubicBezTo>
                    <a:pt x="8599" y="296"/>
                    <a:pt x="8304" y="1"/>
                    <a:pt x="7937" y="1"/>
                  </a:cubicBezTo>
                  <a:lnTo>
                    <a:pt x="7420" y="1"/>
                  </a:lnTo>
                  <a:cubicBezTo>
                    <a:pt x="7418" y="1"/>
                    <a:pt x="7416" y="1"/>
                    <a:pt x="74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63" name="Google Shape;10963;p136"/>
          <p:cNvGrpSpPr/>
          <p:nvPr/>
        </p:nvGrpSpPr>
        <p:grpSpPr>
          <a:xfrm>
            <a:off x="3593052" y="2313712"/>
            <a:ext cx="385381" cy="323980"/>
            <a:chOff x="3593052" y="2313712"/>
            <a:chExt cx="385381" cy="323980"/>
          </a:xfrm>
        </p:grpSpPr>
        <p:sp>
          <p:nvSpPr>
            <p:cNvPr id="10964" name="Google Shape;10964;p136"/>
            <p:cNvSpPr/>
            <p:nvPr/>
          </p:nvSpPr>
          <p:spPr>
            <a:xfrm>
              <a:off x="3664250" y="2350883"/>
              <a:ext cx="249665" cy="249665"/>
            </a:xfrm>
            <a:custGeom>
              <a:avLst/>
              <a:gdLst/>
              <a:ahLst/>
              <a:cxnLst/>
              <a:rect l="l" t="t" r="r" b="b"/>
              <a:pathLst>
                <a:path w="9531" h="9531" extrusionOk="0">
                  <a:moveTo>
                    <a:pt x="4763" y="0"/>
                  </a:moveTo>
                  <a:cubicBezTo>
                    <a:pt x="2132" y="0"/>
                    <a:pt x="0" y="2135"/>
                    <a:pt x="0" y="4767"/>
                  </a:cubicBezTo>
                  <a:cubicBezTo>
                    <a:pt x="0" y="7399"/>
                    <a:pt x="2132" y="9530"/>
                    <a:pt x="4763" y="9530"/>
                  </a:cubicBezTo>
                  <a:cubicBezTo>
                    <a:pt x="7395" y="9530"/>
                    <a:pt x="9530" y="7399"/>
                    <a:pt x="9530" y="4767"/>
                  </a:cubicBezTo>
                  <a:cubicBezTo>
                    <a:pt x="9530" y="2135"/>
                    <a:pt x="7395" y="0"/>
                    <a:pt x="4763"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5" name="Google Shape;10965;p136"/>
            <p:cNvSpPr/>
            <p:nvPr/>
          </p:nvSpPr>
          <p:spPr>
            <a:xfrm>
              <a:off x="3689292" y="2375925"/>
              <a:ext cx="199580" cy="199658"/>
            </a:xfrm>
            <a:custGeom>
              <a:avLst/>
              <a:gdLst/>
              <a:ahLst/>
              <a:cxnLst/>
              <a:rect l="l" t="t" r="r" b="b"/>
              <a:pathLst>
                <a:path w="7619" h="7622" extrusionOk="0">
                  <a:moveTo>
                    <a:pt x="3807" y="0"/>
                  </a:moveTo>
                  <a:cubicBezTo>
                    <a:pt x="1703" y="0"/>
                    <a:pt x="0" y="1707"/>
                    <a:pt x="0" y="3811"/>
                  </a:cubicBezTo>
                  <a:cubicBezTo>
                    <a:pt x="0" y="5915"/>
                    <a:pt x="1703" y="7622"/>
                    <a:pt x="3807" y="7622"/>
                  </a:cubicBezTo>
                  <a:cubicBezTo>
                    <a:pt x="5911" y="7622"/>
                    <a:pt x="7618" y="5915"/>
                    <a:pt x="7618" y="3811"/>
                  </a:cubicBezTo>
                  <a:cubicBezTo>
                    <a:pt x="7618" y="1707"/>
                    <a:pt x="5911" y="0"/>
                    <a:pt x="3807" y="0"/>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6" name="Google Shape;10966;p136"/>
            <p:cNvSpPr/>
            <p:nvPr/>
          </p:nvSpPr>
          <p:spPr>
            <a:xfrm>
              <a:off x="3769187" y="2375925"/>
              <a:ext cx="125055" cy="199711"/>
            </a:xfrm>
            <a:custGeom>
              <a:avLst/>
              <a:gdLst/>
              <a:ahLst/>
              <a:cxnLst/>
              <a:rect l="l" t="t" r="r" b="b"/>
              <a:pathLst>
                <a:path w="4774" h="7624" extrusionOk="0">
                  <a:moveTo>
                    <a:pt x="757" y="0"/>
                  </a:moveTo>
                  <a:cubicBezTo>
                    <a:pt x="504" y="0"/>
                    <a:pt x="250" y="28"/>
                    <a:pt x="0" y="76"/>
                  </a:cubicBezTo>
                  <a:cubicBezTo>
                    <a:pt x="1772" y="442"/>
                    <a:pt x="3043" y="2002"/>
                    <a:pt x="3043" y="3811"/>
                  </a:cubicBezTo>
                  <a:cubicBezTo>
                    <a:pt x="3043" y="5620"/>
                    <a:pt x="1772" y="7180"/>
                    <a:pt x="0" y="7546"/>
                  </a:cubicBezTo>
                  <a:cubicBezTo>
                    <a:pt x="257" y="7598"/>
                    <a:pt x="513" y="7623"/>
                    <a:pt x="764" y="7623"/>
                  </a:cubicBezTo>
                  <a:cubicBezTo>
                    <a:pt x="2676" y="7623"/>
                    <a:pt x="4351" y="6175"/>
                    <a:pt x="4547" y="4191"/>
                  </a:cubicBezTo>
                  <a:cubicBezTo>
                    <a:pt x="4774" y="1950"/>
                    <a:pt x="3012" y="0"/>
                    <a:pt x="75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7" name="Google Shape;10967;p136"/>
            <p:cNvSpPr/>
            <p:nvPr/>
          </p:nvSpPr>
          <p:spPr>
            <a:xfrm>
              <a:off x="3935787" y="2319449"/>
              <a:ext cx="37014" cy="312690"/>
            </a:xfrm>
            <a:custGeom>
              <a:avLst/>
              <a:gdLst/>
              <a:ahLst/>
              <a:cxnLst/>
              <a:rect l="l" t="t" r="r" b="b"/>
              <a:pathLst>
                <a:path w="1413" h="11937" extrusionOk="0">
                  <a:moveTo>
                    <a:pt x="1398" y="1"/>
                  </a:moveTo>
                  <a:cubicBezTo>
                    <a:pt x="531" y="522"/>
                    <a:pt x="0" y="1461"/>
                    <a:pt x="0" y="2475"/>
                  </a:cubicBezTo>
                  <a:lnTo>
                    <a:pt x="0" y="5785"/>
                  </a:lnTo>
                  <a:cubicBezTo>
                    <a:pt x="0" y="5994"/>
                    <a:pt x="298" y="6177"/>
                    <a:pt x="548" y="6177"/>
                  </a:cubicBezTo>
                  <a:cubicBezTo>
                    <a:pt x="569" y="6177"/>
                    <a:pt x="590" y="6175"/>
                    <a:pt x="610" y="6173"/>
                  </a:cubicBezTo>
                  <a:lnTo>
                    <a:pt x="610" y="7201"/>
                  </a:lnTo>
                  <a:cubicBezTo>
                    <a:pt x="610" y="8458"/>
                    <a:pt x="268" y="10689"/>
                    <a:pt x="268" y="11155"/>
                  </a:cubicBezTo>
                  <a:cubicBezTo>
                    <a:pt x="268" y="11690"/>
                    <a:pt x="494" y="11936"/>
                    <a:pt x="830" y="11936"/>
                  </a:cubicBezTo>
                  <a:cubicBezTo>
                    <a:pt x="1165" y="11936"/>
                    <a:pt x="1412" y="11690"/>
                    <a:pt x="1412" y="11155"/>
                  </a:cubicBezTo>
                  <a:cubicBezTo>
                    <a:pt x="1412" y="11155"/>
                    <a:pt x="1405" y="4069"/>
                    <a:pt x="1398" y="1"/>
                  </a:cubicBezTo>
                  <a:close/>
                </a:path>
              </a:pathLst>
            </a:custGeom>
            <a:solidFill>
              <a:srgbClr val="9D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8" name="Google Shape;10968;p136"/>
            <p:cNvSpPr/>
            <p:nvPr/>
          </p:nvSpPr>
          <p:spPr>
            <a:xfrm>
              <a:off x="3935683" y="2319449"/>
              <a:ext cx="36935" cy="161807"/>
            </a:xfrm>
            <a:custGeom>
              <a:avLst/>
              <a:gdLst/>
              <a:ahLst/>
              <a:cxnLst/>
              <a:rect l="l" t="t" r="r" b="b"/>
              <a:pathLst>
                <a:path w="1410" h="6177" extrusionOk="0">
                  <a:moveTo>
                    <a:pt x="1402" y="1"/>
                  </a:moveTo>
                  <a:cubicBezTo>
                    <a:pt x="532" y="522"/>
                    <a:pt x="1" y="1461"/>
                    <a:pt x="1" y="2475"/>
                  </a:cubicBezTo>
                  <a:lnTo>
                    <a:pt x="1" y="5789"/>
                  </a:lnTo>
                  <a:cubicBezTo>
                    <a:pt x="1" y="5994"/>
                    <a:pt x="298" y="6177"/>
                    <a:pt x="549" y="6177"/>
                  </a:cubicBezTo>
                  <a:cubicBezTo>
                    <a:pt x="570" y="6177"/>
                    <a:pt x="591" y="6175"/>
                    <a:pt x="611" y="6173"/>
                  </a:cubicBezTo>
                  <a:lnTo>
                    <a:pt x="1409" y="6159"/>
                  </a:lnTo>
                  <a:cubicBezTo>
                    <a:pt x="1409" y="4212"/>
                    <a:pt x="1406" y="1629"/>
                    <a:pt x="1402" y="1"/>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9" name="Google Shape;10969;p136"/>
            <p:cNvSpPr/>
            <p:nvPr/>
          </p:nvSpPr>
          <p:spPr>
            <a:xfrm>
              <a:off x="3598710" y="2365788"/>
              <a:ext cx="49142" cy="265172"/>
            </a:xfrm>
            <a:custGeom>
              <a:avLst/>
              <a:gdLst/>
              <a:ahLst/>
              <a:cxnLst/>
              <a:rect l="l" t="t" r="r" b="b"/>
              <a:pathLst>
                <a:path w="1876" h="10123" extrusionOk="0">
                  <a:moveTo>
                    <a:pt x="1" y="0"/>
                  </a:moveTo>
                  <a:lnTo>
                    <a:pt x="1" y="1104"/>
                  </a:lnTo>
                  <a:cubicBezTo>
                    <a:pt x="1" y="1282"/>
                    <a:pt x="103" y="1494"/>
                    <a:pt x="258" y="1587"/>
                  </a:cubicBezTo>
                  <a:cubicBezTo>
                    <a:pt x="412" y="1676"/>
                    <a:pt x="532" y="1998"/>
                    <a:pt x="532" y="2169"/>
                  </a:cubicBezTo>
                  <a:lnTo>
                    <a:pt x="532" y="3787"/>
                  </a:lnTo>
                  <a:cubicBezTo>
                    <a:pt x="532" y="5116"/>
                    <a:pt x="521" y="6439"/>
                    <a:pt x="378" y="7758"/>
                  </a:cubicBezTo>
                  <a:cubicBezTo>
                    <a:pt x="292" y="8543"/>
                    <a:pt x="240" y="9239"/>
                    <a:pt x="240" y="9396"/>
                  </a:cubicBezTo>
                  <a:cubicBezTo>
                    <a:pt x="240" y="9797"/>
                    <a:pt x="539" y="10123"/>
                    <a:pt x="936" y="10123"/>
                  </a:cubicBezTo>
                  <a:cubicBezTo>
                    <a:pt x="1337" y="10123"/>
                    <a:pt x="1632" y="9797"/>
                    <a:pt x="1632" y="9396"/>
                  </a:cubicBezTo>
                  <a:cubicBezTo>
                    <a:pt x="1632" y="9239"/>
                    <a:pt x="1584" y="8543"/>
                    <a:pt x="1498" y="7758"/>
                  </a:cubicBezTo>
                  <a:cubicBezTo>
                    <a:pt x="1354" y="6439"/>
                    <a:pt x="1344" y="5113"/>
                    <a:pt x="1344" y="3787"/>
                  </a:cubicBezTo>
                  <a:lnTo>
                    <a:pt x="1344" y="2180"/>
                  </a:lnTo>
                  <a:cubicBezTo>
                    <a:pt x="1344" y="1957"/>
                    <a:pt x="1498" y="1676"/>
                    <a:pt x="1687" y="1549"/>
                  </a:cubicBezTo>
                  <a:cubicBezTo>
                    <a:pt x="1820" y="1457"/>
                    <a:pt x="1875" y="1261"/>
                    <a:pt x="1875" y="1104"/>
                  </a:cubicBezTo>
                  <a:lnTo>
                    <a:pt x="1875" y="0"/>
                  </a:lnTo>
                  <a:close/>
                </a:path>
              </a:pathLst>
            </a:custGeom>
            <a:solidFill>
              <a:srgbClr val="9D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0" name="Google Shape;10970;p136"/>
            <p:cNvSpPr/>
            <p:nvPr/>
          </p:nvSpPr>
          <p:spPr>
            <a:xfrm>
              <a:off x="3598710" y="2365788"/>
              <a:ext cx="49142" cy="57105"/>
            </a:xfrm>
            <a:custGeom>
              <a:avLst/>
              <a:gdLst/>
              <a:ahLst/>
              <a:cxnLst/>
              <a:rect l="l" t="t" r="r" b="b"/>
              <a:pathLst>
                <a:path w="1876" h="2180" extrusionOk="0">
                  <a:moveTo>
                    <a:pt x="1" y="0"/>
                  </a:moveTo>
                  <a:lnTo>
                    <a:pt x="1" y="1104"/>
                  </a:lnTo>
                  <a:cubicBezTo>
                    <a:pt x="1" y="1282"/>
                    <a:pt x="103" y="1494"/>
                    <a:pt x="258" y="1587"/>
                  </a:cubicBezTo>
                  <a:cubicBezTo>
                    <a:pt x="412" y="1676"/>
                    <a:pt x="532" y="1998"/>
                    <a:pt x="532" y="2169"/>
                  </a:cubicBezTo>
                  <a:lnTo>
                    <a:pt x="1344" y="2180"/>
                  </a:lnTo>
                  <a:cubicBezTo>
                    <a:pt x="1344" y="1957"/>
                    <a:pt x="1498" y="1676"/>
                    <a:pt x="1687" y="1549"/>
                  </a:cubicBezTo>
                  <a:cubicBezTo>
                    <a:pt x="1820" y="1457"/>
                    <a:pt x="1875" y="1261"/>
                    <a:pt x="1875" y="1104"/>
                  </a:cubicBezTo>
                  <a:lnTo>
                    <a:pt x="1875" y="0"/>
                  </a:ln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1" name="Google Shape;10971;p136"/>
            <p:cNvSpPr/>
            <p:nvPr/>
          </p:nvSpPr>
          <p:spPr>
            <a:xfrm>
              <a:off x="3593052" y="2315860"/>
              <a:ext cx="60432" cy="320758"/>
            </a:xfrm>
            <a:custGeom>
              <a:avLst/>
              <a:gdLst/>
              <a:ahLst/>
              <a:cxnLst/>
              <a:rect l="l" t="t" r="r" b="b"/>
              <a:pathLst>
                <a:path w="2307" h="12245" extrusionOk="0">
                  <a:moveTo>
                    <a:pt x="1875" y="2122"/>
                  </a:moveTo>
                  <a:lnTo>
                    <a:pt x="1875" y="3010"/>
                  </a:lnTo>
                  <a:cubicBezTo>
                    <a:pt x="1875" y="3126"/>
                    <a:pt x="1831" y="3239"/>
                    <a:pt x="1779" y="3277"/>
                  </a:cubicBezTo>
                  <a:cubicBezTo>
                    <a:pt x="1580" y="3421"/>
                    <a:pt x="1437" y="3630"/>
                    <a:pt x="1375" y="3870"/>
                  </a:cubicBezTo>
                  <a:lnTo>
                    <a:pt x="933" y="3863"/>
                  </a:lnTo>
                  <a:cubicBezTo>
                    <a:pt x="878" y="3650"/>
                    <a:pt x="755" y="3407"/>
                    <a:pt x="583" y="3304"/>
                  </a:cubicBezTo>
                  <a:cubicBezTo>
                    <a:pt x="501" y="3256"/>
                    <a:pt x="433" y="3123"/>
                    <a:pt x="433" y="3010"/>
                  </a:cubicBezTo>
                  <a:lnTo>
                    <a:pt x="433" y="2122"/>
                  </a:lnTo>
                  <a:close/>
                  <a:moveTo>
                    <a:pt x="964" y="4291"/>
                  </a:moveTo>
                  <a:lnTo>
                    <a:pt x="1344" y="4298"/>
                  </a:lnTo>
                  <a:lnTo>
                    <a:pt x="1344" y="5693"/>
                  </a:lnTo>
                  <a:cubicBezTo>
                    <a:pt x="1344" y="7033"/>
                    <a:pt x="1354" y="8349"/>
                    <a:pt x="1498" y="9685"/>
                  </a:cubicBezTo>
                  <a:cubicBezTo>
                    <a:pt x="1587" y="10497"/>
                    <a:pt x="1632" y="11169"/>
                    <a:pt x="1632" y="11302"/>
                  </a:cubicBezTo>
                  <a:cubicBezTo>
                    <a:pt x="1632" y="11594"/>
                    <a:pt x="1426" y="11813"/>
                    <a:pt x="1152" y="11813"/>
                  </a:cubicBezTo>
                  <a:cubicBezTo>
                    <a:pt x="878" y="11813"/>
                    <a:pt x="672" y="11594"/>
                    <a:pt x="672" y="11302"/>
                  </a:cubicBezTo>
                  <a:cubicBezTo>
                    <a:pt x="672" y="11172"/>
                    <a:pt x="720" y="10501"/>
                    <a:pt x="806" y="9685"/>
                  </a:cubicBezTo>
                  <a:cubicBezTo>
                    <a:pt x="953" y="8352"/>
                    <a:pt x="964" y="7036"/>
                    <a:pt x="964" y="5693"/>
                  </a:cubicBezTo>
                  <a:lnTo>
                    <a:pt x="964" y="4291"/>
                  </a:lnTo>
                  <a:close/>
                  <a:moveTo>
                    <a:pt x="217" y="0"/>
                  </a:moveTo>
                  <a:cubicBezTo>
                    <a:pt x="109" y="0"/>
                    <a:pt x="1" y="71"/>
                    <a:pt x="1" y="213"/>
                  </a:cubicBezTo>
                  <a:lnTo>
                    <a:pt x="1" y="3010"/>
                  </a:lnTo>
                  <a:cubicBezTo>
                    <a:pt x="1" y="3277"/>
                    <a:pt x="152" y="3551"/>
                    <a:pt x="364" y="3678"/>
                  </a:cubicBezTo>
                  <a:cubicBezTo>
                    <a:pt x="426" y="3716"/>
                    <a:pt x="535" y="3945"/>
                    <a:pt x="535" y="4075"/>
                  </a:cubicBezTo>
                  <a:lnTo>
                    <a:pt x="535" y="5693"/>
                  </a:lnTo>
                  <a:cubicBezTo>
                    <a:pt x="535" y="7022"/>
                    <a:pt x="525" y="8325"/>
                    <a:pt x="381" y="9640"/>
                  </a:cubicBezTo>
                  <a:cubicBezTo>
                    <a:pt x="292" y="10453"/>
                    <a:pt x="244" y="11138"/>
                    <a:pt x="244" y="11302"/>
                  </a:cubicBezTo>
                  <a:cubicBezTo>
                    <a:pt x="244" y="11830"/>
                    <a:pt x="645" y="12245"/>
                    <a:pt x="1156" y="12245"/>
                  </a:cubicBezTo>
                  <a:cubicBezTo>
                    <a:pt x="1666" y="12245"/>
                    <a:pt x="2067" y="11834"/>
                    <a:pt x="2067" y="11302"/>
                  </a:cubicBezTo>
                  <a:cubicBezTo>
                    <a:pt x="2067" y="11138"/>
                    <a:pt x="2019" y="10453"/>
                    <a:pt x="1930" y="9640"/>
                  </a:cubicBezTo>
                  <a:cubicBezTo>
                    <a:pt x="1786" y="8325"/>
                    <a:pt x="1776" y="7022"/>
                    <a:pt x="1776" y="5693"/>
                  </a:cubicBezTo>
                  <a:lnTo>
                    <a:pt x="1776" y="4086"/>
                  </a:lnTo>
                  <a:cubicBezTo>
                    <a:pt x="1776" y="3938"/>
                    <a:pt x="1892" y="3722"/>
                    <a:pt x="2023" y="3633"/>
                  </a:cubicBezTo>
                  <a:cubicBezTo>
                    <a:pt x="2232" y="3493"/>
                    <a:pt x="2307" y="3219"/>
                    <a:pt x="2307" y="3010"/>
                  </a:cubicBezTo>
                  <a:lnTo>
                    <a:pt x="2307" y="296"/>
                  </a:lnTo>
                  <a:cubicBezTo>
                    <a:pt x="2307" y="178"/>
                    <a:pt x="2214" y="80"/>
                    <a:pt x="2097" y="80"/>
                  </a:cubicBezTo>
                  <a:cubicBezTo>
                    <a:pt x="2095" y="80"/>
                    <a:pt x="2093" y="80"/>
                    <a:pt x="2091" y="80"/>
                  </a:cubicBezTo>
                  <a:cubicBezTo>
                    <a:pt x="1971" y="80"/>
                    <a:pt x="1875" y="176"/>
                    <a:pt x="1875" y="292"/>
                  </a:cubicBezTo>
                  <a:lnTo>
                    <a:pt x="1875" y="1690"/>
                  </a:lnTo>
                  <a:lnTo>
                    <a:pt x="1371" y="1690"/>
                  </a:lnTo>
                  <a:lnTo>
                    <a:pt x="1371" y="213"/>
                  </a:lnTo>
                  <a:cubicBezTo>
                    <a:pt x="1371" y="71"/>
                    <a:pt x="1264" y="0"/>
                    <a:pt x="1156" y="0"/>
                  </a:cubicBezTo>
                  <a:cubicBezTo>
                    <a:pt x="1048" y="0"/>
                    <a:pt x="940" y="71"/>
                    <a:pt x="940" y="213"/>
                  </a:cubicBezTo>
                  <a:lnTo>
                    <a:pt x="940" y="1690"/>
                  </a:lnTo>
                  <a:lnTo>
                    <a:pt x="433" y="1690"/>
                  </a:lnTo>
                  <a:lnTo>
                    <a:pt x="433" y="213"/>
                  </a:lnTo>
                  <a:cubicBezTo>
                    <a:pt x="433" y="71"/>
                    <a:pt x="325" y="0"/>
                    <a:pt x="2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2" name="Google Shape;10972;p136"/>
            <p:cNvSpPr/>
            <p:nvPr/>
          </p:nvSpPr>
          <p:spPr>
            <a:xfrm>
              <a:off x="3645573" y="2390228"/>
              <a:ext cx="231433" cy="216030"/>
            </a:xfrm>
            <a:custGeom>
              <a:avLst/>
              <a:gdLst/>
              <a:ahLst/>
              <a:cxnLst/>
              <a:rect l="l" t="t" r="r" b="b"/>
              <a:pathLst>
                <a:path w="8835" h="8247" extrusionOk="0">
                  <a:moveTo>
                    <a:pt x="1807" y="1"/>
                  </a:moveTo>
                  <a:cubicBezTo>
                    <a:pt x="1751" y="1"/>
                    <a:pt x="1693" y="25"/>
                    <a:pt x="1645" y="81"/>
                  </a:cubicBezTo>
                  <a:cubicBezTo>
                    <a:pt x="0" y="2062"/>
                    <a:pt x="134" y="4968"/>
                    <a:pt x="1954" y="6788"/>
                  </a:cubicBezTo>
                  <a:cubicBezTo>
                    <a:pt x="2921" y="7756"/>
                    <a:pt x="4197" y="8246"/>
                    <a:pt x="5476" y="8246"/>
                  </a:cubicBezTo>
                  <a:cubicBezTo>
                    <a:pt x="6603" y="8246"/>
                    <a:pt x="7733" y="7866"/>
                    <a:pt x="8660" y="7096"/>
                  </a:cubicBezTo>
                  <a:cubicBezTo>
                    <a:pt x="8835" y="6951"/>
                    <a:pt x="8696" y="6711"/>
                    <a:pt x="8522" y="6711"/>
                  </a:cubicBezTo>
                  <a:cubicBezTo>
                    <a:pt x="8477" y="6711"/>
                    <a:pt x="8430" y="6727"/>
                    <a:pt x="8386" y="6764"/>
                  </a:cubicBezTo>
                  <a:cubicBezTo>
                    <a:pt x="7539" y="7465"/>
                    <a:pt x="6507" y="7811"/>
                    <a:pt x="5479" y="7811"/>
                  </a:cubicBezTo>
                  <a:cubicBezTo>
                    <a:pt x="4311" y="7811"/>
                    <a:pt x="3146" y="7363"/>
                    <a:pt x="2262" y="6479"/>
                  </a:cubicBezTo>
                  <a:cubicBezTo>
                    <a:pt x="604" y="4817"/>
                    <a:pt x="477" y="2165"/>
                    <a:pt x="1978" y="359"/>
                  </a:cubicBezTo>
                  <a:cubicBezTo>
                    <a:pt x="2112" y="194"/>
                    <a:pt x="1967" y="1"/>
                    <a:pt x="18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3" name="Google Shape;10973;p136"/>
            <p:cNvSpPr/>
            <p:nvPr/>
          </p:nvSpPr>
          <p:spPr>
            <a:xfrm>
              <a:off x="3701499" y="2345225"/>
              <a:ext cx="227137" cy="215637"/>
            </a:xfrm>
            <a:custGeom>
              <a:avLst/>
              <a:gdLst/>
              <a:ahLst/>
              <a:cxnLst/>
              <a:rect l="l" t="t" r="r" b="b"/>
              <a:pathLst>
                <a:path w="8671" h="8232" extrusionOk="0">
                  <a:moveTo>
                    <a:pt x="3341" y="0"/>
                  </a:moveTo>
                  <a:cubicBezTo>
                    <a:pt x="2187" y="0"/>
                    <a:pt x="1069" y="401"/>
                    <a:pt x="175" y="1135"/>
                  </a:cubicBezTo>
                  <a:cubicBezTo>
                    <a:pt x="1" y="1282"/>
                    <a:pt x="138" y="1521"/>
                    <a:pt x="311" y="1521"/>
                  </a:cubicBezTo>
                  <a:cubicBezTo>
                    <a:pt x="356" y="1521"/>
                    <a:pt x="404" y="1505"/>
                    <a:pt x="449" y="1467"/>
                  </a:cubicBezTo>
                  <a:cubicBezTo>
                    <a:pt x="1294" y="770"/>
                    <a:pt x="2321" y="426"/>
                    <a:pt x="3345" y="426"/>
                  </a:cubicBezTo>
                  <a:cubicBezTo>
                    <a:pt x="4515" y="426"/>
                    <a:pt x="5681" y="875"/>
                    <a:pt x="6566" y="1762"/>
                  </a:cubicBezTo>
                  <a:cubicBezTo>
                    <a:pt x="8225" y="3420"/>
                    <a:pt x="8348" y="6069"/>
                    <a:pt x="6854" y="7875"/>
                  </a:cubicBezTo>
                  <a:cubicBezTo>
                    <a:pt x="6720" y="8040"/>
                    <a:pt x="6866" y="8232"/>
                    <a:pt x="7024" y="8232"/>
                  </a:cubicBezTo>
                  <a:cubicBezTo>
                    <a:pt x="7081" y="8232"/>
                    <a:pt x="7139" y="8208"/>
                    <a:pt x="7186" y="8149"/>
                  </a:cubicBezTo>
                  <a:cubicBezTo>
                    <a:pt x="8413" y="6662"/>
                    <a:pt x="8670" y="4599"/>
                    <a:pt x="7848" y="2858"/>
                  </a:cubicBezTo>
                  <a:cubicBezTo>
                    <a:pt x="7025" y="1114"/>
                    <a:pt x="5271" y="0"/>
                    <a:pt x="33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4" name="Google Shape;10974;p136"/>
            <p:cNvSpPr/>
            <p:nvPr/>
          </p:nvSpPr>
          <p:spPr>
            <a:xfrm>
              <a:off x="3683530" y="2370215"/>
              <a:ext cx="219331" cy="210948"/>
            </a:xfrm>
            <a:custGeom>
              <a:avLst/>
              <a:gdLst/>
              <a:ahLst/>
              <a:cxnLst/>
              <a:rect l="l" t="t" r="r" b="b"/>
              <a:pathLst>
                <a:path w="8373" h="8053" extrusionOk="0">
                  <a:moveTo>
                    <a:pt x="4027" y="434"/>
                  </a:moveTo>
                  <a:cubicBezTo>
                    <a:pt x="5484" y="434"/>
                    <a:pt x="6793" y="1308"/>
                    <a:pt x="7348" y="2651"/>
                  </a:cubicBezTo>
                  <a:cubicBezTo>
                    <a:pt x="7907" y="3995"/>
                    <a:pt x="7598" y="5540"/>
                    <a:pt x="6570" y="6568"/>
                  </a:cubicBezTo>
                  <a:cubicBezTo>
                    <a:pt x="5882" y="7256"/>
                    <a:pt x="4962" y="7622"/>
                    <a:pt x="4026" y="7622"/>
                  </a:cubicBezTo>
                  <a:cubicBezTo>
                    <a:pt x="3563" y="7622"/>
                    <a:pt x="3097" y="7533"/>
                    <a:pt x="2653" y="7350"/>
                  </a:cubicBezTo>
                  <a:cubicBezTo>
                    <a:pt x="1310" y="6791"/>
                    <a:pt x="436" y="5482"/>
                    <a:pt x="436" y="4029"/>
                  </a:cubicBezTo>
                  <a:cubicBezTo>
                    <a:pt x="436" y="2045"/>
                    <a:pt x="2043" y="438"/>
                    <a:pt x="4027" y="434"/>
                  </a:cubicBezTo>
                  <a:close/>
                  <a:moveTo>
                    <a:pt x="4027" y="1"/>
                  </a:moveTo>
                  <a:cubicBezTo>
                    <a:pt x="3509" y="1"/>
                    <a:pt x="2986" y="101"/>
                    <a:pt x="2489" y="307"/>
                  </a:cubicBezTo>
                  <a:cubicBezTo>
                    <a:pt x="984" y="931"/>
                    <a:pt x="1" y="2398"/>
                    <a:pt x="1" y="4026"/>
                  </a:cubicBezTo>
                  <a:cubicBezTo>
                    <a:pt x="4" y="6250"/>
                    <a:pt x="1807" y="8052"/>
                    <a:pt x="4027" y="8052"/>
                  </a:cubicBezTo>
                  <a:cubicBezTo>
                    <a:pt x="5659" y="8052"/>
                    <a:pt x="7125" y="7072"/>
                    <a:pt x="7749" y="5568"/>
                  </a:cubicBezTo>
                  <a:cubicBezTo>
                    <a:pt x="8373" y="4063"/>
                    <a:pt x="8026" y="2333"/>
                    <a:pt x="6875" y="1181"/>
                  </a:cubicBezTo>
                  <a:cubicBezTo>
                    <a:pt x="6105" y="411"/>
                    <a:pt x="5075" y="1"/>
                    <a:pt x="40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5" name="Google Shape;10975;p136"/>
            <p:cNvSpPr/>
            <p:nvPr/>
          </p:nvSpPr>
          <p:spPr>
            <a:xfrm>
              <a:off x="3930024" y="2313712"/>
              <a:ext cx="48408" cy="323980"/>
            </a:xfrm>
            <a:custGeom>
              <a:avLst/>
              <a:gdLst/>
              <a:ahLst/>
              <a:cxnLst/>
              <a:rect l="l" t="t" r="r" b="b"/>
              <a:pathLst>
                <a:path w="1848" h="12368" extrusionOk="0">
                  <a:moveTo>
                    <a:pt x="1402" y="631"/>
                  </a:moveTo>
                  <a:cubicBezTo>
                    <a:pt x="1406" y="2211"/>
                    <a:pt x="1409" y="4438"/>
                    <a:pt x="1409" y="6165"/>
                  </a:cubicBezTo>
                  <a:lnTo>
                    <a:pt x="823" y="6176"/>
                  </a:lnTo>
                  <a:lnTo>
                    <a:pt x="799" y="6176"/>
                  </a:lnTo>
                  <a:cubicBezTo>
                    <a:pt x="791" y="6176"/>
                    <a:pt x="782" y="6176"/>
                    <a:pt x="773" y="6176"/>
                  </a:cubicBezTo>
                  <a:cubicBezTo>
                    <a:pt x="668" y="6176"/>
                    <a:pt x="563" y="6139"/>
                    <a:pt x="481" y="6069"/>
                  </a:cubicBezTo>
                  <a:cubicBezTo>
                    <a:pt x="460" y="6052"/>
                    <a:pt x="443" y="6032"/>
                    <a:pt x="433" y="6004"/>
                  </a:cubicBezTo>
                  <a:lnTo>
                    <a:pt x="433" y="2694"/>
                  </a:lnTo>
                  <a:cubicBezTo>
                    <a:pt x="436" y="1896"/>
                    <a:pt x="789" y="1142"/>
                    <a:pt x="1402" y="631"/>
                  </a:cubicBezTo>
                  <a:close/>
                  <a:moveTo>
                    <a:pt x="1406" y="6594"/>
                  </a:moveTo>
                  <a:cubicBezTo>
                    <a:pt x="1413" y="10445"/>
                    <a:pt x="1416" y="11364"/>
                    <a:pt x="1416" y="11371"/>
                  </a:cubicBezTo>
                  <a:cubicBezTo>
                    <a:pt x="1416" y="11631"/>
                    <a:pt x="1351" y="11940"/>
                    <a:pt x="1053" y="11940"/>
                  </a:cubicBezTo>
                  <a:cubicBezTo>
                    <a:pt x="967" y="11940"/>
                    <a:pt x="703" y="11940"/>
                    <a:pt x="703" y="11374"/>
                  </a:cubicBezTo>
                  <a:cubicBezTo>
                    <a:pt x="703" y="11210"/>
                    <a:pt x="755" y="10768"/>
                    <a:pt x="813" y="10257"/>
                  </a:cubicBezTo>
                  <a:cubicBezTo>
                    <a:pt x="912" y="9393"/>
                    <a:pt x="1046" y="8211"/>
                    <a:pt x="1046" y="7416"/>
                  </a:cubicBezTo>
                  <a:lnTo>
                    <a:pt x="1046" y="6601"/>
                  </a:lnTo>
                  <a:lnTo>
                    <a:pt x="1406" y="6594"/>
                  </a:lnTo>
                  <a:close/>
                  <a:moveTo>
                    <a:pt x="1618" y="0"/>
                  </a:moveTo>
                  <a:cubicBezTo>
                    <a:pt x="1580" y="0"/>
                    <a:pt x="1542" y="10"/>
                    <a:pt x="1509" y="31"/>
                  </a:cubicBezTo>
                  <a:cubicBezTo>
                    <a:pt x="577" y="593"/>
                    <a:pt x="4" y="1604"/>
                    <a:pt x="1" y="2694"/>
                  </a:cubicBezTo>
                  <a:lnTo>
                    <a:pt x="1" y="6004"/>
                  </a:lnTo>
                  <a:cubicBezTo>
                    <a:pt x="8" y="6159"/>
                    <a:pt x="80" y="6299"/>
                    <a:pt x="196" y="6395"/>
                  </a:cubicBezTo>
                  <a:cubicBezTo>
                    <a:pt x="316" y="6498"/>
                    <a:pt x="460" y="6566"/>
                    <a:pt x="614" y="6594"/>
                  </a:cubicBezTo>
                  <a:lnTo>
                    <a:pt x="614" y="7416"/>
                  </a:lnTo>
                  <a:cubicBezTo>
                    <a:pt x="614" y="8184"/>
                    <a:pt x="481" y="9352"/>
                    <a:pt x="385" y="10206"/>
                  </a:cubicBezTo>
                  <a:cubicBezTo>
                    <a:pt x="320" y="10750"/>
                    <a:pt x="272" y="11182"/>
                    <a:pt x="272" y="11371"/>
                  </a:cubicBezTo>
                  <a:cubicBezTo>
                    <a:pt x="272" y="12296"/>
                    <a:pt x="868" y="12368"/>
                    <a:pt x="1050" y="12368"/>
                  </a:cubicBezTo>
                  <a:cubicBezTo>
                    <a:pt x="1437" y="12368"/>
                    <a:pt x="1848" y="12107"/>
                    <a:pt x="1848" y="11371"/>
                  </a:cubicBezTo>
                  <a:cubicBezTo>
                    <a:pt x="1845" y="11364"/>
                    <a:pt x="1845" y="217"/>
                    <a:pt x="1845" y="217"/>
                  </a:cubicBezTo>
                  <a:cubicBezTo>
                    <a:pt x="1841" y="138"/>
                    <a:pt x="1793" y="66"/>
                    <a:pt x="1725" y="28"/>
                  </a:cubicBezTo>
                  <a:cubicBezTo>
                    <a:pt x="1691" y="10"/>
                    <a:pt x="1654" y="0"/>
                    <a:pt x="16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76" name="Google Shape;10976;p136"/>
          <p:cNvGrpSpPr/>
          <p:nvPr/>
        </p:nvGrpSpPr>
        <p:grpSpPr>
          <a:xfrm>
            <a:off x="4134162" y="2284610"/>
            <a:ext cx="387005" cy="382185"/>
            <a:chOff x="4134162" y="2284610"/>
            <a:chExt cx="387005" cy="382185"/>
          </a:xfrm>
        </p:grpSpPr>
        <p:sp>
          <p:nvSpPr>
            <p:cNvPr id="10977" name="Google Shape;10977;p136"/>
            <p:cNvSpPr/>
            <p:nvPr/>
          </p:nvSpPr>
          <p:spPr>
            <a:xfrm>
              <a:off x="4144221" y="2362094"/>
              <a:ext cx="299121" cy="299121"/>
            </a:xfrm>
            <a:custGeom>
              <a:avLst/>
              <a:gdLst/>
              <a:ahLst/>
              <a:cxnLst/>
              <a:rect l="l" t="t" r="r" b="b"/>
              <a:pathLst>
                <a:path w="11419" h="11419" extrusionOk="0">
                  <a:moveTo>
                    <a:pt x="5709" y="1"/>
                  </a:moveTo>
                  <a:cubicBezTo>
                    <a:pt x="2557" y="1"/>
                    <a:pt x="0" y="2557"/>
                    <a:pt x="0" y="5710"/>
                  </a:cubicBezTo>
                  <a:cubicBezTo>
                    <a:pt x="0" y="8862"/>
                    <a:pt x="2557" y="11419"/>
                    <a:pt x="5709" y="11419"/>
                  </a:cubicBezTo>
                  <a:cubicBezTo>
                    <a:pt x="8862" y="11419"/>
                    <a:pt x="11418" y="8862"/>
                    <a:pt x="11418" y="5710"/>
                  </a:cubicBezTo>
                  <a:cubicBezTo>
                    <a:pt x="11418" y="2557"/>
                    <a:pt x="8862" y="1"/>
                    <a:pt x="5709"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8" name="Google Shape;10978;p136"/>
            <p:cNvSpPr/>
            <p:nvPr/>
          </p:nvSpPr>
          <p:spPr>
            <a:xfrm>
              <a:off x="4419347" y="2290294"/>
              <a:ext cx="95795" cy="95717"/>
            </a:xfrm>
            <a:custGeom>
              <a:avLst/>
              <a:gdLst/>
              <a:ahLst/>
              <a:cxnLst/>
              <a:rect l="l" t="t" r="r" b="b"/>
              <a:pathLst>
                <a:path w="3657" h="3654" extrusionOk="0">
                  <a:moveTo>
                    <a:pt x="2286" y="0"/>
                  </a:moveTo>
                  <a:lnTo>
                    <a:pt x="0" y="2282"/>
                  </a:lnTo>
                  <a:lnTo>
                    <a:pt x="0" y="3653"/>
                  </a:lnTo>
                  <a:lnTo>
                    <a:pt x="1371" y="3653"/>
                  </a:lnTo>
                  <a:lnTo>
                    <a:pt x="3657" y="1371"/>
                  </a:lnTo>
                  <a:lnTo>
                    <a:pt x="2286" y="1371"/>
                  </a:lnTo>
                  <a:lnTo>
                    <a:pt x="2286" y="0"/>
                  </a:ln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9" name="Google Shape;10979;p136"/>
            <p:cNvSpPr/>
            <p:nvPr/>
          </p:nvSpPr>
          <p:spPr>
            <a:xfrm>
              <a:off x="4419347" y="2290294"/>
              <a:ext cx="59908" cy="95717"/>
            </a:xfrm>
            <a:custGeom>
              <a:avLst/>
              <a:gdLst/>
              <a:ahLst/>
              <a:cxnLst/>
              <a:rect l="l" t="t" r="r" b="b"/>
              <a:pathLst>
                <a:path w="2287" h="3654" extrusionOk="0">
                  <a:moveTo>
                    <a:pt x="2286" y="0"/>
                  </a:moveTo>
                  <a:lnTo>
                    <a:pt x="0" y="2282"/>
                  </a:lnTo>
                  <a:lnTo>
                    <a:pt x="0" y="3653"/>
                  </a:lnTo>
                  <a:lnTo>
                    <a:pt x="2286" y="1371"/>
                  </a:lnTo>
                  <a:lnTo>
                    <a:pt x="2286"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0" name="Google Shape;10980;p136"/>
            <p:cNvSpPr/>
            <p:nvPr/>
          </p:nvSpPr>
          <p:spPr>
            <a:xfrm>
              <a:off x="4180108" y="2398008"/>
              <a:ext cx="227320" cy="227320"/>
            </a:xfrm>
            <a:custGeom>
              <a:avLst/>
              <a:gdLst/>
              <a:ahLst/>
              <a:cxnLst/>
              <a:rect l="l" t="t" r="r" b="b"/>
              <a:pathLst>
                <a:path w="8678" h="8678" extrusionOk="0">
                  <a:moveTo>
                    <a:pt x="4346" y="0"/>
                  </a:moveTo>
                  <a:cubicBezTo>
                    <a:pt x="4343" y="0"/>
                    <a:pt x="4341" y="0"/>
                    <a:pt x="4339" y="0"/>
                  </a:cubicBezTo>
                  <a:cubicBezTo>
                    <a:pt x="1944" y="0"/>
                    <a:pt x="1" y="1940"/>
                    <a:pt x="1" y="4339"/>
                  </a:cubicBezTo>
                  <a:cubicBezTo>
                    <a:pt x="1" y="6734"/>
                    <a:pt x="1944" y="8677"/>
                    <a:pt x="4339" y="8677"/>
                  </a:cubicBezTo>
                  <a:cubicBezTo>
                    <a:pt x="6735" y="8677"/>
                    <a:pt x="8678" y="6734"/>
                    <a:pt x="8678" y="4339"/>
                  </a:cubicBezTo>
                  <a:cubicBezTo>
                    <a:pt x="8678" y="1942"/>
                    <a:pt x="6738" y="0"/>
                    <a:pt x="434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1" name="Google Shape;10981;p136"/>
            <p:cNvSpPr/>
            <p:nvPr/>
          </p:nvSpPr>
          <p:spPr>
            <a:xfrm>
              <a:off x="4293768" y="2505643"/>
              <a:ext cx="113660" cy="11945"/>
            </a:xfrm>
            <a:custGeom>
              <a:avLst/>
              <a:gdLst/>
              <a:ahLst/>
              <a:cxnLst/>
              <a:rect l="l" t="t" r="r" b="b"/>
              <a:pathLst>
                <a:path w="4339" h="456" extrusionOk="0">
                  <a:moveTo>
                    <a:pt x="0" y="0"/>
                  </a:moveTo>
                  <a:lnTo>
                    <a:pt x="0" y="456"/>
                  </a:lnTo>
                  <a:lnTo>
                    <a:pt x="4328" y="456"/>
                  </a:lnTo>
                  <a:cubicBezTo>
                    <a:pt x="4332" y="380"/>
                    <a:pt x="4339" y="305"/>
                    <a:pt x="4339" y="230"/>
                  </a:cubicBezTo>
                  <a:cubicBezTo>
                    <a:pt x="4339" y="151"/>
                    <a:pt x="4332" y="75"/>
                    <a:pt x="4328" y="0"/>
                  </a:cubicBez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2" name="Google Shape;10982;p136"/>
            <p:cNvSpPr/>
            <p:nvPr/>
          </p:nvSpPr>
          <p:spPr>
            <a:xfrm>
              <a:off x="4216126" y="2434000"/>
              <a:ext cx="155232" cy="155232"/>
            </a:xfrm>
            <a:custGeom>
              <a:avLst/>
              <a:gdLst/>
              <a:ahLst/>
              <a:cxnLst/>
              <a:rect l="l" t="t" r="r" b="b"/>
              <a:pathLst>
                <a:path w="5926" h="5926" extrusionOk="0">
                  <a:moveTo>
                    <a:pt x="2964" y="1"/>
                  </a:moveTo>
                  <a:cubicBezTo>
                    <a:pt x="1326" y="1"/>
                    <a:pt x="0" y="1327"/>
                    <a:pt x="0" y="2965"/>
                  </a:cubicBezTo>
                  <a:cubicBezTo>
                    <a:pt x="0" y="4599"/>
                    <a:pt x="1326" y="5925"/>
                    <a:pt x="2964" y="5925"/>
                  </a:cubicBezTo>
                  <a:cubicBezTo>
                    <a:pt x="4599" y="5925"/>
                    <a:pt x="5925" y="4599"/>
                    <a:pt x="5925" y="2965"/>
                  </a:cubicBezTo>
                  <a:cubicBezTo>
                    <a:pt x="5925" y="1327"/>
                    <a:pt x="4599" y="1"/>
                    <a:pt x="2964"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3" name="Google Shape;10983;p136"/>
            <p:cNvSpPr/>
            <p:nvPr/>
          </p:nvSpPr>
          <p:spPr>
            <a:xfrm>
              <a:off x="4293768" y="2505643"/>
              <a:ext cx="77668" cy="11945"/>
            </a:xfrm>
            <a:custGeom>
              <a:avLst/>
              <a:gdLst/>
              <a:ahLst/>
              <a:cxnLst/>
              <a:rect l="l" t="t" r="r" b="b"/>
              <a:pathLst>
                <a:path w="2965" h="456" extrusionOk="0">
                  <a:moveTo>
                    <a:pt x="0" y="0"/>
                  </a:moveTo>
                  <a:lnTo>
                    <a:pt x="0" y="456"/>
                  </a:lnTo>
                  <a:lnTo>
                    <a:pt x="2958" y="456"/>
                  </a:lnTo>
                  <a:cubicBezTo>
                    <a:pt x="2961" y="380"/>
                    <a:pt x="2964" y="305"/>
                    <a:pt x="2964" y="230"/>
                  </a:cubicBezTo>
                  <a:cubicBezTo>
                    <a:pt x="2964" y="151"/>
                    <a:pt x="2961" y="75"/>
                    <a:pt x="2958" y="0"/>
                  </a:cubicBez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4" name="Google Shape;10984;p136"/>
            <p:cNvSpPr/>
            <p:nvPr/>
          </p:nvSpPr>
          <p:spPr>
            <a:xfrm>
              <a:off x="4251490" y="2469363"/>
              <a:ext cx="84479" cy="84505"/>
            </a:xfrm>
            <a:custGeom>
              <a:avLst/>
              <a:gdLst/>
              <a:ahLst/>
              <a:cxnLst/>
              <a:rect l="l" t="t" r="r" b="b"/>
              <a:pathLst>
                <a:path w="3225" h="3226" extrusionOk="0">
                  <a:moveTo>
                    <a:pt x="1614" y="1"/>
                  </a:moveTo>
                  <a:cubicBezTo>
                    <a:pt x="723" y="1"/>
                    <a:pt x="0" y="724"/>
                    <a:pt x="0" y="1615"/>
                  </a:cubicBezTo>
                  <a:cubicBezTo>
                    <a:pt x="0" y="2506"/>
                    <a:pt x="723" y="3225"/>
                    <a:pt x="1614" y="3225"/>
                  </a:cubicBezTo>
                  <a:cubicBezTo>
                    <a:pt x="2505" y="3225"/>
                    <a:pt x="3225" y="2506"/>
                    <a:pt x="3225" y="1615"/>
                  </a:cubicBezTo>
                  <a:cubicBezTo>
                    <a:pt x="3225" y="724"/>
                    <a:pt x="2505" y="1"/>
                    <a:pt x="16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5" name="Google Shape;10985;p136"/>
            <p:cNvSpPr/>
            <p:nvPr/>
          </p:nvSpPr>
          <p:spPr>
            <a:xfrm>
              <a:off x="4293768" y="2505643"/>
              <a:ext cx="42384" cy="11945"/>
            </a:xfrm>
            <a:custGeom>
              <a:avLst/>
              <a:gdLst/>
              <a:ahLst/>
              <a:cxnLst/>
              <a:rect l="l" t="t" r="r" b="b"/>
              <a:pathLst>
                <a:path w="1618" h="456" extrusionOk="0">
                  <a:moveTo>
                    <a:pt x="0" y="0"/>
                  </a:moveTo>
                  <a:lnTo>
                    <a:pt x="0" y="456"/>
                  </a:lnTo>
                  <a:lnTo>
                    <a:pt x="1597" y="456"/>
                  </a:lnTo>
                  <a:cubicBezTo>
                    <a:pt x="1618" y="305"/>
                    <a:pt x="1618" y="151"/>
                    <a:pt x="1597" y="0"/>
                  </a:cubicBez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6" name="Google Shape;10986;p136"/>
            <p:cNvSpPr/>
            <p:nvPr/>
          </p:nvSpPr>
          <p:spPr>
            <a:xfrm>
              <a:off x="4275798" y="2493698"/>
              <a:ext cx="35940" cy="35940"/>
            </a:xfrm>
            <a:custGeom>
              <a:avLst/>
              <a:gdLst/>
              <a:ahLst/>
              <a:cxnLst/>
              <a:rect l="l" t="t" r="r" b="b"/>
              <a:pathLst>
                <a:path w="1372" h="1372" extrusionOk="0">
                  <a:moveTo>
                    <a:pt x="686" y="0"/>
                  </a:moveTo>
                  <a:cubicBezTo>
                    <a:pt x="306" y="0"/>
                    <a:pt x="1" y="305"/>
                    <a:pt x="1" y="686"/>
                  </a:cubicBezTo>
                  <a:cubicBezTo>
                    <a:pt x="1" y="1063"/>
                    <a:pt x="306" y="1371"/>
                    <a:pt x="686" y="1371"/>
                  </a:cubicBezTo>
                  <a:cubicBezTo>
                    <a:pt x="1063" y="1371"/>
                    <a:pt x="1372" y="1063"/>
                    <a:pt x="1372" y="686"/>
                  </a:cubicBezTo>
                  <a:cubicBezTo>
                    <a:pt x="1372" y="305"/>
                    <a:pt x="1063" y="0"/>
                    <a:pt x="686" y="0"/>
                  </a:cubicBezTo>
                  <a:close/>
                </a:path>
              </a:pathLst>
            </a:custGeom>
            <a:solidFill>
              <a:srgbClr val="677C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7" name="Google Shape;10987;p136"/>
            <p:cNvSpPr/>
            <p:nvPr/>
          </p:nvSpPr>
          <p:spPr>
            <a:xfrm>
              <a:off x="4293768" y="2505643"/>
              <a:ext cx="18336" cy="11945"/>
            </a:xfrm>
            <a:custGeom>
              <a:avLst/>
              <a:gdLst/>
              <a:ahLst/>
              <a:cxnLst/>
              <a:rect l="l" t="t" r="r" b="b"/>
              <a:pathLst>
                <a:path w="700" h="456" extrusionOk="0">
                  <a:moveTo>
                    <a:pt x="0" y="0"/>
                  </a:moveTo>
                  <a:lnTo>
                    <a:pt x="0" y="456"/>
                  </a:lnTo>
                  <a:lnTo>
                    <a:pt x="645" y="456"/>
                  </a:lnTo>
                  <a:cubicBezTo>
                    <a:pt x="699" y="309"/>
                    <a:pt x="699" y="147"/>
                    <a:pt x="645" y="0"/>
                  </a:cubicBez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8" name="Google Shape;10988;p136"/>
            <p:cNvSpPr/>
            <p:nvPr/>
          </p:nvSpPr>
          <p:spPr>
            <a:xfrm>
              <a:off x="4134162" y="2284610"/>
              <a:ext cx="387005" cy="382185"/>
            </a:xfrm>
            <a:custGeom>
              <a:avLst/>
              <a:gdLst/>
              <a:ahLst/>
              <a:cxnLst/>
              <a:rect l="l" t="t" r="r" b="b"/>
              <a:pathLst>
                <a:path w="14774" h="14590" extrusionOk="0">
                  <a:moveTo>
                    <a:pt x="12957" y="735"/>
                  </a:moveTo>
                  <a:lnTo>
                    <a:pt x="12957" y="1588"/>
                  </a:lnTo>
                  <a:cubicBezTo>
                    <a:pt x="12957" y="1704"/>
                    <a:pt x="13053" y="1800"/>
                    <a:pt x="13173" y="1800"/>
                  </a:cubicBezTo>
                  <a:lnTo>
                    <a:pt x="14026" y="1800"/>
                  </a:lnTo>
                  <a:lnTo>
                    <a:pt x="12169" y="3658"/>
                  </a:lnTo>
                  <a:lnTo>
                    <a:pt x="11405" y="3658"/>
                  </a:lnTo>
                  <a:lnTo>
                    <a:pt x="12638" y="2424"/>
                  </a:lnTo>
                  <a:cubicBezTo>
                    <a:pt x="12772" y="2267"/>
                    <a:pt x="12636" y="2068"/>
                    <a:pt x="12475" y="2068"/>
                  </a:cubicBezTo>
                  <a:cubicBezTo>
                    <a:pt x="12429" y="2068"/>
                    <a:pt x="12381" y="2084"/>
                    <a:pt x="12337" y="2123"/>
                  </a:cubicBezTo>
                  <a:lnTo>
                    <a:pt x="11103" y="3356"/>
                  </a:lnTo>
                  <a:lnTo>
                    <a:pt x="11103" y="2589"/>
                  </a:lnTo>
                  <a:lnTo>
                    <a:pt x="12957" y="735"/>
                  </a:lnTo>
                  <a:close/>
                  <a:moveTo>
                    <a:pt x="7214" y="7849"/>
                  </a:moveTo>
                  <a:cubicBezTo>
                    <a:pt x="7344" y="8028"/>
                    <a:pt x="7427" y="8230"/>
                    <a:pt x="7462" y="8438"/>
                  </a:cubicBezTo>
                  <a:lnTo>
                    <a:pt x="6624" y="8438"/>
                  </a:lnTo>
                  <a:lnTo>
                    <a:pt x="7214" y="7849"/>
                  </a:lnTo>
                  <a:close/>
                  <a:moveTo>
                    <a:pt x="8184" y="6879"/>
                  </a:moveTo>
                  <a:lnTo>
                    <a:pt x="8184" y="6879"/>
                  </a:lnTo>
                  <a:cubicBezTo>
                    <a:pt x="8572" y="7333"/>
                    <a:pt x="8787" y="7881"/>
                    <a:pt x="8833" y="8438"/>
                  </a:cubicBezTo>
                  <a:lnTo>
                    <a:pt x="7891" y="8438"/>
                  </a:lnTo>
                  <a:cubicBezTo>
                    <a:pt x="7850" y="8113"/>
                    <a:pt x="7721" y="7806"/>
                    <a:pt x="7515" y="7547"/>
                  </a:cubicBezTo>
                  <a:lnTo>
                    <a:pt x="8184" y="6879"/>
                  </a:lnTo>
                  <a:close/>
                  <a:moveTo>
                    <a:pt x="9157" y="5906"/>
                  </a:moveTo>
                  <a:lnTo>
                    <a:pt x="9157" y="5906"/>
                  </a:lnTo>
                  <a:cubicBezTo>
                    <a:pt x="9809" y="6632"/>
                    <a:pt x="10158" y="7529"/>
                    <a:pt x="10207" y="8438"/>
                  </a:cubicBezTo>
                  <a:lnTo>
                    <a:pt x="9265" y="8438"/>
                  </a:lnTo>
                  <a:cubicBezTo>
                    <a:pt x="9217" y="7770"/>
                    <a:pt x="8959" y="7114"/>
                    <a:pt x="8489" y="6574"/>
                  </a:cubicBezTo>
                  <a:lnTo>
                    <a:pt x="9157" y="5906"/>
                  </a:lnTo>
                  <a:close/>
                  <a:moveTo>
                    <a:pt x="10123" y="4939"/>
                  </a:moveTo>
                  <a:cubicBezTo>
                    <a:pt x="11013" y="5897"/>
                    <a:pt x="11530" y="7137"/>
                    <a:pt x="11585" y="8438"/>
                  </a:cubicBezTo>
                  <a:lnTo>
                    <a:pt x="10635" y="8438"/>
                  </a:lnTo>
                  <a:cubicBezTo>
                    <a:pt x="10584" y="7420"/>
                    <a:pt x="10193" y="6415"/>
                    <a:pt x="9458" y="5604"/>
                  </a:cubicBezTo>
                  <a:lnTo>
                    <a:pt x="10123" y="4939"/>
                  </a:lnTo>
                  <a:close/>
                  <a:moveTo>
                    <a:pt x="6083" y="3172"/>
                  </a:moveTo>
                  <a:cubicBezTo>
                    <a:pt x="7431" y="3172"/>
                    <a:pt x="8774" y="3665"/>
                    <a:pt x="9822" y="4634"/>
                  </a:cubicBezTo>
                  <a:lnTo>
                    <a:pt x="5943" y="8517"/>
                  </a:lnTo>
                  <a:cubicBezTo>
                    <a:pt x="5810" y="8668"/>
                    <a:pt x="5936" y="8865"/>
                    <a:pt x="6093" y="8873"/>
                  </a:cubicBezTo>
                  <a:lnTo>
                    <a:pt x="6093" y="8873"/>
                  </a:lnTo>
                  <a:lnTo>
                    <a:pt x="6093" y="8894"/>
                  </a:lnTo>
                  <a:lnTo>
                    <a:pt x="7462" y="8894"/>
                  </a:lnTo>
                  <a:cubicBezTo>
                    <a:pt x="7423" y="9135"/>
                    <a:pt x="7319" y="9368"/>
                    <a:pt x="7152" y="9566"/>
                  </a:cubicBezTo>
                  <a:cubicBezTo>
                    <a:pt x="6882" y="9883"/>
                    <a:pt x="6492" y="10053"/>
                    <a:pt x="6094" y="10053"/>
                  </a:cubicBezTo>
                  <a:cubicBezTo>
                    <a:pt x="5882" y="10053"/>
                    <a:pt x="5669" y="10005"/>
                    <a:pt x="5470" y="9905"/>
                  </a:cubicBezTo>
                  <a:cubicBezTo>
                    <a:pt x="4897" y="9613"/>
                    <a:pt x="4599" y="8969"/>
                    <a:pt x="4747" y="8346"/>
                  </a:cubicBezTo>
                  <a:cubicBezTo>
                    <a:pt x="4897" y="7725"/>
                    <a:pt x="5452" y="7283"/>
                    <a:pt x="6093" y="7283"/>
                  </a:cubicBezTo>
                  <a:cubicBezTo>
                    <a:pt x="6179" y="7283"/>
                    <a:pt x="6265" y="7290"/>
                    <a:pt x="6350" y="7307"/>
                  </a:cubicBezTo>
                  <a:cubicBezTo>
                    <a:pt x="6368" y="7312"/>
                    <a:pt x="6387" y="7314"/>
                    <a:pt x="6405" y="7314"/>
                  </a:cubicBezTo>
                  <a:cubicBezTo>
                    <a:pt x="6505" y="7314"/>
                    <a:pt x="6597" y="7244"/>
                    <a:pt x="6618" y="7139"/>
                  </a:cubicBezTo>
                  <a:cubicBezTo>
                    <a:pt x="6638" y="7016"/>
                    <a:pt x="6552" y="6899"/>
                    <a:pt x="6429" y="6889"/>
                  </a:cubicBezTo>
                  <a:cubicBezTo>
                    <a:pt x="6315" y="6867"/>
                    <a:pt x="6201" y="6857"/>
                    <a:pt x="6088" y="6857"/>
                  </a:cubicBezTo>
                  <a:cubicBezTo>
                    <a:pt x="5456" y="6857"/>
                    <a:pt x="4859" y="7188"/>
                    <a:pt x="4531" y="7746"/>
                  </a:cubicBezTo>
                  <a:cubicBezTo>
                    <a:pt x="4143" y="8404"/>
                    <a:pt x="4209" y="9237"/>
                    <a:pt x="4695" y="9823"/>
                  </a:cubicBezTo>
                  <a:cubicBezTo>
                    <a:pt x="5049" y="10248"/>
                    <a:pt x="5565" y="10480"/>
                    <a:pt x="6095" y="10480"/>
                  </a:cubicBezTo>
                  <a:cubicBezTo>
                    <a:pt x="6300" y="10480"/>
                    <a:pt x="6506" y="10446"/>
                    <a:pt x="6707" y="10374"/>
                  </a:cubicBezTo>
                  <a:cubicBezTo>
                    <a:pt x="7354" y="10140"/>
                    <a:pt x="7805" y="9564"/>
                    <a:pt x="7891" y="8894"/>
                  </a:cubicBezTo>
                  <a:lnTo>
                    <a:pt x="8833" y="8894"/>
                  </a:lnTo>
                  <a:cubicBezTo>
                    <a:pt x="8781" y="9508"/>
                    <a:pt x="8524" y="10107"/>
                    <a:pt x="8064" y="10580"/>
                  </a:cubicBezTo>
                  <a:cubicBezTo>
                    <a:pt x="7528" y="11128"/>
                    <a:pt x="6814" y="11408"/>
                    <a:pt x="6097" y="11408"/>
                  </a:cubicBezTo>
                  <a:cubicBezTo>
                    <a:pt x="5488" y="11408"/>
                    <a:pt x="4876" y="11206"/>
                    <a:pt x="4370" y="10796"/>
                  </a:cubicBezTo>
                  <a:cubicBezTo>
                    <a:pt x="3266" y="9905"/>
                    <a:pt x="3023" y="8318"/>
                    <a:pt x="3808" y="7139"/>
                  </a:cubicBezTo>
                  <a:cubicBezTo>
                    <a:pt x="4334" y="6349"/>
                    <a:pt x="5204" y="5914"/>
                    <a:pt x="6097" y="5914"/>
                  </a:cubicBezTo>
                  <a:cubicBezTo>
                    <a:pt x="6539" y="5914"/>
                    <a:pt x="6988" y="6021"/>
                    <a:pt x="7402" y="6245"/>
                  </a:cubicBezTo>
                  <a:cubicBezTo>
                    <a:pt x="7434" y="6260"/>
                    <a:pt x="7466" y="6266"/>
                    <a:pt x="7495" y="6266"/>
                  </a:cubicBezTo>
                  <a:cubicBezTo>
                    <a:pt x="7685" y="6266"/>
                    <a:pt x="7797" y="5993"/>
                    <a:pt x="7604" y="5868"/>
                  </a:cubicBezTo>
                  <a:cubicBezTo>
                    <a:pt x="7124" y="5608"/>
                    <a:pt x="6605" y="5484"/>
                    <a:pt x="6092" y="5484"/>
                  </a:cubicBezTo>
                  <a:cubicBezTo>
                    <a:pt x="5055" y="5484"/>
                    <a:pt x="4044" y="5991"/>
                    <a:pt x="3434" y="6910"/>
                  </a:cubicBezTo>
                  <a:cubicBezTo>
                    <a:pt x="2523" y="8284"/>
                    <a:pt x="2810" y="10128"/>
                    <a:pt x="4099" y="11156"/>
                  </a:cubicBezTo>
                  <a:cubicBezTo>
                    <a:pt x="4685" y="11624"/>
                    <a:pt x="5389" y="11855"/>
                    <a:pt x="6089" y="11855"/>
                  </a:cubicBezTo>
                  <a:cubicBezTo>
                    <a:pt x="6930" y="11855"/>
                    <a:pt x="7767" y="11523"/>
                    <a:pt x="8389" y="10875"/>
                  </a:cubicBezTo>
                  <a:cubicBezTo>
                    <a:pt x="8923" y="10317"/>
                    <a:pt x="9216" y="9613"/>
                    <a:pt x="9266" y="8894"/>
                  </a:cubicBezTo>
                  <a:lnTo>
                    <a:pt x="10206" y="8894"/>
                  </a:lnTo>
                  <a:cubicBezTo>
                    <a:pt x="10152" y="9852"/>
                    <a:pt x="9765" y="10794"/>
                    <a:pt x="9047" y="11532"/>
                  </a:cubicBezTo>
                  <a:cubicBezTo>
                    <a:pt x="8243" y="12359"/>
                    <a:pt x="7171" y="12779"/>
                    <a:pt x="6095" y="12779"/>
                  </a:cubicBezTo>
                  <a:cubicBezTo>
                    <a:pt x="5150" y="12779"/>
                    <a:pt x="4203" y="12455"/>
                    <a:pt x="3431" y="11800"/>
                  </a:cubicBezTo>
                  <a:cubicBezTo>
                    <a:pt x="1779" y="10395"/>
                    <a:pt x="1495" y="7951"/>
                    <a:pt x="2783" y="6211"/>
                  </a:cubicBezTo>
                  <a:cubicBezTo>
                    <a:pt x="3587" y="5124"/>
                    <a:pt x="4832" y="4542"/>
                    <a:pt x="6097" y="4542"/>
                  </a:cubicBezTo>
                  <a:cubicBezTo>
                    <a:pt x="6860" y="4542"/>
                    <a:pt x="7631" y="4754"/>
                    <a:pt x="8317" y="5193"/>
                  </a:cubicBezTo>
                  <a:cubicBezTo>
                    <a:pt x="8356" y="5222"/>
                    <a:pt x="8400" y="5236"/>
                    <a:pt x="8444" y="5236"/>
                  </a:cubicBezTo>
                  <a:cubicBezTo>
                    <a:pt x="8514" y="5236"/>
                    <a:pt x="8582" y="5201"/>
                    <a:pt x="8622" y="5138"/>
                  </a:cubicBezTo>
                  <a:cubicBezTo>
                    <a:pt x="8691" y="5035"/>
                    <a:pt x="8657" y="4895"/>
                    <a:pt x="8547" y="4833"/>
                  </a:cubicBezTo>
                  <a:cubicBezTo>
                    <a:pt x="7787" y="4344"/>
                    <a:pt x="6933" y="4109"/>
                    <a:pt x="6087" y="4109"/>
                  </a:cubicBezTo>
                  <a:cubicBezTo>
                    <a:pt x="4686" y="4109"/>
                    <a:pt x="3307" y="4754"/>
                    <a:pt x="2416" y="5957"/>
                  </a:cubicBezTo>
                  <a:cubicBezTo>
                    <a:pt x="991" y="7886"/>
                    <a:pt x="1306" y="10594"/>
                    <a:pt x="3136" y="12146"/>
                  </a:cubicBezTo>
                  <a:cubicBezTo>
                    <a:pt x="3991" y="12870"/>
                    <a:pt x="5039" y="13227"/>
                    <a:pt x="6083" y="13227"/>
                  </a:cubicBezTo>
                  <a:cubicBezTo>
                    <a:pt x="7278" y="13227"/>
                    <a:pt x="8468" y="12759"/>
                    <a:pt x="9359" y="11837"/>
                  </a:cubicBezTo>
                  <a:cubicBezTo>
                    <a:pt x="10156" y="11013"/>
                    <a:pt x="10582" y="9962"/>
                    <a:pt x="10635" y="8894"/>
                  </a:cubicBezTo>
                  <a:lnTo>
                    <a:pt x="11586" y="8894"/>
                  </a:lnTo>
                  <a:cubicBezTo>
                    <a:pt x="11486" y="11401"/>
                    <a:pt x="9693" y="13539"/>
                    <a:pt x="7217" y="14058"/>
                  </a:cubicBezTo>
                  <a:cubicBezTo>
                    <a:pt x="6839" y="14137"/>
                    <a:pt x="6460" y="14176"/>
                    <a:pt x="6086" y="14176"/>
                  </a:cubicBezTo>
                  <a:cubicBezTo>
                    <a:pt x="3937" y="14176"/>
                    <a:pt x="1936" y="12913"/>
                    <a:pt x="1046" y="10881"/>
                  </a:cubicBezTo>
                  <a:cubicBezTo>
                    <a:pt x="0" y="8493"/>
                    <a:pt x="771" y="5700"/>
                    <a:pt x="2896" y="4189"/>
                  </a:cubicBezTo>
                  <a:cubicBezTo>
                    <a:pt x="3855" y="3507"/>
                    <a:pt x="4971" y="3172"/>
                    <a:pt x="6083" y="3172"/>
                  </a:cubicBezTo>
                  <a:close/>
                  <a:moveTo>
                    <a:pt x="13170" y="1"/>
                  </a:moveTo>
                  <a:cubicBezTo>
                    <a:pt x="13118" y="1"/>
                    <a:pt x="13065" y="20"/>
                    <a:pt x="13022" y="63"/>
                  </a:cubicBezTo>
                  <a:lnTo>
                    <a:pt x="10737" y="2349"/>
                  </a:lnTo>
                  <a:cubicBezTo>
                    <a:pt x="10699" y="2386"/>
                    <a:pt x="10675" y="2441"/>
                    <a:pt x="10675" y="2499"/>
                  </a:cubicBezTo>
                  <a:lnTo>
                    <a:pt x="10675" y="3781"/>
                  </a:lnTo>
                  <a:lnTo>
                    <a:pt x="10127" y="4333"/>
                  </a:lnTo>
                  <a:cubicBezTo>
                    <a:pt x="9030" y="3312"/>
                    <a:pt x="7591" y="2743"/>
                    <a:pt x="6093" y="2743"/>
                  </a:cubicBezTo>
                  <a:cubicBezTo>
                    <a:pt x="2828" y="2743"/>
                    <a:pt x="172" y="5399"/>
                    <a:pt x="172" y="8664"/>
                  </a:cubicBezTo>
                  <a:cubicBezTo>
                    <a:pt x="172" y="11933"/>
                    <a:pt x="2828" y="14589"/>
                    <a:pt x="6093" y="14589"/>
                  </a:cubicBezTo>
                  <a:cubicBezTo>
                    <a:pt x="9359" y="14589"/>
                    <a:pt x="12015" y="11933"/>
                    <a:pt x="12015" y="8664"/>
                  </a:cubicBezTo>
                  <a:cubicBezTo>
                    <a:pt x="12018" y="7170"/>
                    <a:pt x="11449" y="5728"/>
                    <a:pt x="10428" y="4634"/>
                  </a:cubicBezTo>
                  <a:lnTo>
                    <a:pt x="10976" y="4083"/>
                  </a:lnTo>
                  <a:lnTo>
                    <a:pt x="12258" y="4083"/>
                  </a:lnTo>
                  <a:cubicBezTo>
                    <a:pt x="12316" y="4083"/>
                    <a:pt x="12371" y="4062"/>
                    <a:pt x="12409" y="4021"/>
                  </a:cubicBezTo>
                  <a:lnTo>
                    <a:pt x="14695" y="1739"/>
                  </a:lnTo>
                  <a:cubicBezTo>
                    <a:pt x="14753" y="1677"/>
                    <a:pt x="14773" y="1585"/>
                    <a:pt x="14739" y="1506"/>
                  </a:cubicBezTo>
                  <a:cubicBezTo>
                    <a:pt x="14708" y="1427"/>
                    <a:pt x="14629" y="1375"/>
                    <a:pt x="14544" y="1375"/>
                  </a:cubicBezTo>
                  <a:lnTo>
                    <a:pt x="13385" y="1375"/>
                  </a:lnTo>
                  <a:lnTo>
                    <a:pt x="13385" y="217"/>
                  </a:lnTo>
                  <a:cubicBezTo>
                    <a:pt x="13385" y="87"/>
                    <a:pt x="13280" y="1"/>
                    <a:pt x="131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89" name="Google Shape;10989;p136"/>
          <p:cNvGrpSpPr/>
          <p:nvPr/>
        </p:nvGrpSpPr>
        <p:grpSpPr>
          <a:xfrm>
            <a:off x="5224896" y="2282645"/>
            <a:ext cx="385486" cy="385748"/>
            <a:chOff x="5224896" y="2282645"/>
            <a:chExt cx="385486" cy="385748"/>
          </a:xfrm>
        </p:grpSpPr>
        <p:sp>
          <p:nvSpPr>
            <p:cNvPr id="10990" name="Google Shape;10990;p136"/>
            <p:cNvSpPr/>
            <p:nvPr/>
          </p:nvSpPr>
          <p:spPr>
            <a:xfrm>
              <a:off x="5230632" y="2307871"/>
              <a:ext cx="373803" cy="186928"/>
            </a:xfrm>
            <a:custGeom>
              <a:avLst/>
              <a:gdLst/>
              <a:ahLst/>
              <a:cxnLst/>
              <a:rect l="l" t="t" r="r" b="b"/>
              <a:pathLst>
                <a:path w="14270" h="7136" extrusionOk="0">
                  <a:moveTo>
                    <a:pt x="7135" y="1"/>
                  </a:moveTo>
                  <a:cubicBezTo>
                    <a:pt x="3194" y="1"/>
                    <a:pt x="1" y="3195"/>
                    <a:pt x="1" y="7135"/>
                  </a:cubicBezTo>
                  <a:cubicBezTo>
                    <a:pt x="463" y="6577"/>
                    <a:pt x="1123" y="6298"/>
                    <a:pt x="1783" y="6298"/>
                  </a:cubicBezTo>
                  <a:cubicBezTo>
                    <a:pt x="2443" y="6298"/>
                    <a:pt x="3104" y="6577"/>
                    <a:pt x="3568" y="7135"/>
                  </a:cubicBezTo>
                  <a:cubicBezTo>
                    <a:pt x="4031" y="6577"/>
                    <a:pt x="4690" y="6298"/>
                    <a:pt x="5350" y="6298"/>
                  </a:cubicBezTo>
                  <a:cubicBezTo>
                    <a:pt x="6010" y="6298"/>
                    <a:pt x="6671" y="6577"/>
                    <a:pt x="7135" y="7135"/>
                  </a:cubicBezTo>
                  <a:cubicBezTo>
                    <a:pt x="7598" y="6577"/>
                    <a:pt x="8258" y="6298"/>
                    <a:pt x="8919" y="6298"/>
                  </a:cubicBezTo>
                  <a:cubicBezTo>
                    <a:pt x="9579" y="6298"/>
                    <a:pt x="10240" y="6577"/>
                    <a:pt x="10703" y="7135"/>
                  </a:cubicBezTo>
                  <a:cubicBezTo>
                    <a:pt x="11167" y="6577"/>
                    <a:pt x="11827" y="6298"/>
                    <a:pt x="12488" y="6298"/>
                  </a:cubicBezTo>
                  <a:cubicBezTo>
                    <a:pt x="13148" y="6298"/>
                    <a:pt x="13807" y="6577"/>
                    <a:pt x="14270" y="7135"/>
                  </a:cubicBezTo>
                  <a:cubicBezTo>
                    <a:pt x="14270" y="3195"/>
                    <a:pt x="11076" y="1"/>
                    <a:pt x="7135" y="1"/>
                  </a:cubicBezTo>
                  <a:close/>
                </a:path>
              </a:pathLst>
            </a:custGeom>
            <a:solidFill>
              <a:srgbClr val="DA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1" name="Google Shape;10991;p136"/>
            <p:cNvSpPr/>
            <p:nvPr/>
          </p:nvSpPr>
          <p:spPr>
            <a:xfrm>
              <a:off x="5230554" y="2307871"/>
              <a:ext cx="187006" cy="186928"/>
            </a:xfrm>
            <a:custGeom>
              <a:avLst/>
              <a:gdLst/>
              <a:ahLst/>
              <a:cxnLst/>
              <a:rect l="l" t="t" r="r" b="b"/>
              <a:pathLst>
                <a:path w="7139" h="7136" extrusionOk="0">
                  <a:moveTo>
                    <a:pt x="7138" y="1"/>
                  </a:moveTo>
                  <a:cubicBezTo>
                    <a:pt x="3197" y="1"/>
                    <a:pt x="0" y="3195"/>
                    <a:pt x="0" y="7135"/>
                  </a:cubicBezTo>
                  <a:cubicBezTo>
                    <a:pt x="434" y="6607"/>
                    <a:pt x="1079" y="6299"/>
                    <a:pt x="1763" y="6299"/>
                  </a:cubicBezTo>
                  <a:cubicBezTo>
                    <a:pt x="1771" y="6299"/>
                    <a:pt x="1778" y="6299"/>
                    <a:pt x="1786" y="6299"/>
                  </a:cubicBezTo>
                  <a:cubicBezTo>
                    <a:pt x="2519" y="6299"/>
                    <a:pt x="3167" y="6628"/>
                    <a:pt x="3571" y="7135"/>
                  </a:cubicBezTo>
                  <a:cubicBezTo>
                    <a:pt x="3571" y="3195"/>
                    <a:pt x="5168" y="1"/>
                    <a:pt x="7138" y="1"/>
                  </a:cubicBezTo>
                  <a:close/>
                </a:path>
              </a:pathLst>
            </a:custGeom>
            <a:solidFill>
              <a:srgbClr val="9D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2" name="Google Shape;10992;p136"/>
            <p:cNvSpPr/>
            <p:nvPr/>
          </p:nvSpPr>
          <p:spPr>
            <a:xfrm>
              <a:off x="5417534" y="2307871"/>
              <a:ext cx="93464" cy="186928"/>
            </a:xfrm>
            <a:custGeom>
              <a:avLst/>
              <a:gdLst/>
              <a:ahLst/>
              <a:cxnLst/>
              <a:rect l="l" t="t" r="r" b="b"/>
              <a:pathLst>
                <a:path w="3568" h="7136" extrusionOk="0">
                  <a:moveTo>
                    <a:pt x="0" y="1"/>
                  </a:moveTo>
                  <a:lnTo>
                    <a:pt x="0" y="7135"/>
                  </a:lnTo>
                  <a:cubicBezTo>
                    <a:pt x="431" y="6607"/>
                    <a:pt x="1079" y="6299"/>
                    <a:pt x="1763" y="6299"/>
                  </a:cubicBezTo>
                  <a:cubicBezTo>
                    <a:pt x="1771" y="6299"/>
                    <a:pt x="1778" y="6299"/>
                    <a:pt x="1786" y="6299"/>
                  </a:cubicBezTo>
                  <a:cubicBezTo>
                    <a:pt x="2516" y="6299"/>
                    <a:pt x="3167" y="6628"/>
                    <a:pt x="3568" y="7135"/>
                  </a:cubicBezTo>
                  <a:cubicBezTo>
                    <a:pt x="3568" y="3195"/>
                    <a:pt x="1971" y="1"/>
                    <a:pt x="0" y="1"/>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3" name="Google Shape;10993;p136"/>
            <p:cNvSpPr/>
            <p:nvPr/>
          </p:nvSpPr>
          <p:spPr>
            <a:xfrm>
              <a:off x="5405772" y="2287779"/>
              <a:ext cx="23549" cy="20484"/>
            </a:xfrm>
            <a:custGeom>
              <a:avLst/>
              <a:gdLst/>
              <a:ahLst/>
              <a:cxnLst/>
              <a:rect l="l" t="t" r="r" b="b"/>
              <a:pathLst>
                <a:path w="899" h="782" extrusionOk="0">
                  <a:moveTo>
                    <a:pt x="449" y="0"/>
                  </a:moveTo>
                  <a:cubicBezTo>
                    <a:pt x="196" y="0"/>
                    <a:pt x="0" y="216"/>
                    <a:pt x="21" y="466"/>
                  </a:cubicBezTo>
                  <a:lnTo>
                    <a:pt x="21" y="782"/>
                  </a:lnTo>
                  <a:lnTo>
                    <a:pt x="874" y="782"/>
                  </a:lnTo>
                  <a:lnTo>
                    <a:pt x="874" y="466"/>
                  </a:lnTo>
                  <a:cubicBezTo>
                    <a:pt x="898" y="216"/>
                    <a:pt x="699" y="0"/>
                    <a:pt x="449"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4" name="Google Shape;10994;p136"/>
            <p:cNvSpPr/>
            <p:nvPr/>
          </p:nvSpPr>
          <p:spPr>
            <a:xfrm>
              <a:off x="5344397" y="2559055"/>
              <a:ext cx="84636" cy="103601"/>
            </a:xfrm>
            <a:custGeom>
              <a:avLst/>
              <a:gdLst/>
              <a:ahLst/>
              <a:cxnLst/>
              <a:rect l="l" t="t" r="r" b="b"/>
              <a:pathLst>
                <a:path w="3231" h="3955" extrusionOk="0">
                  <a:moveTo>
                    <a:pt x="2796" y="0"/>
                  </a:moveTo>
                  <a:cubicBezTo>
                    <a:pt x="2552" y="0"/>
                    <a:pt x="2357" y="195"/>
                    <a:pt x="2357" y="439"/>
                  </a:cubicBezTo>
                  <a:lnTo>
                    <a:pt x="2357" y="2323"/>
                  </a:lnTo>
                  <a:cubicBezTo>
                    <a:pt x="2361" y="2739"/>
                    <a:pt x="2025" y="3081"/>
                    <a:pt x="1606" y="3081"/>
                  </a:cubicBezTo>
                  <a:cubicBezTo>
                    <a:pt x="1604" y="3081"/>
                    <a:pt x="1602" y="3081"/>
                    <a:pt x="1600" y="3081"/>
                  </a:cubicBezTo>
                  <a:cubicBezTo>
                    <a:pt x="1298" y="3077"/>
                    <a:pt x="1031" y="2889"/>
                    <a:pt x="921" y="2608"/>
                  </a:cubicBezTo>
                  <a:cubicBezTo>
                    <a:pt x="854" y="2446"/>
                    <a:pt x="700" y="2340"/>
                    <a:pt x="525" y="2340"/>
                  </a:cubicBezTo>
                  <a:cubicBezTo>
                    <a:pt x="522" y="2340"/>
                    <a:pt x="520" y="2340"/>
                    <a:pt x="517" y="2341"/>
                  </a:cubicBezTo>
                  <a:cubicBezTo>
                    <a:pt x="515" y="2341"/>
                    <a:pt x="514" y="2341"/>
                    <a:pt x="512" y="2341"/>
                  </a:cubicBezTo>
                  <a:cubicBezTo>
                    <a:pt x="206" y="2341"/>
                    <a:pt x="0" y="2651"/>
                    <a:pt x="109" y="2933"/>
                  </a:cubicBezTo>
                  <a:cubicBezTo>
                    <a:pt x="353" y="3553"/>
                    <a:pt x="951" y="3955"/>
                    <a:pt x="1612" y="3955"/>
                  </a:cubicBezTo>
                  <a:cubicBezTo>
                    <a:pt x="1621" y="3955"/>
                    <a:pt x="1629" y="3955"/>
                    <a:pt x="1637" y="3955"/>
                  </a:cubicBezTo>
                  <a:cubicBezTo>
                    <a:pt x="2525" y="3941"/>
                    <a:pt x="3228" y="3201"/>
                    <a:pt x="3231" y="2313"/>
                  </a:cubicBezTo>
                  <a:lnTo>
                    <a:pt x="3231" y="439"/>
                  </a:lnTo>
                  <a:cubicBezTo>
                    <a:pt x="3231" y="195"/>
                    <a:pt x="3036" y="0"/>
                    <a:pt x="2796"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5" name="Google Shape;10995;p136"/>
            <p:cNvSpPr/>
            <p:nvPr/>
          </p:nvSpPr>
          <p:spPr>
            <a:xfrm>
              <a:off x="5224896" y="2282645"/>
              <a:ext cx="385486" cy="385748"/>
            </a:xfrm>
            <a:custGeom>
              <a:avLst/>
              <a:gdLst/>
              <a:ahLst/>
              <a:cxnLst/>
              <a:rect l="l" t="t" r="r" b="b"/>
              <a:pathLst>
                <a:path w="14716" h="14726" extrusionOk="0">
                  <a:moveTo>
                    <a:pt x="7354" y="454"/>
                  </a:moveTo>
                  <a:cubicBezTo>
                    <a:pt x="7459" y="454"/>
                    <a:pt x="7563" y="524"/>
                    <a:pt x="7563" y="662"/>
                  </a:cubicBezTo>
                  <a:lnTo>
                    <a:pt x="7563" y="748"/>
                  </a:lnTo>
                  <a:cubicBezTo>
                    <a:pt x="7491" y="748"/>
                    <a:pt x="7423" y="745"/>
                    <a:pt x="7354" y="745"/>
                  </a:cubicBezTo>
                  <a:cubicBezTo>
                    <a:pt x="7282" y="745"/>
                    <a:pt x="7214" y="745"/>
                    <a:pt x="7145" y="748"/>
                  </a:cubicBezTo>
                  <a:lnTo>
                    <a:pt x="7145" y="662"/>
                  </a:lnTo>
                  <a:cubicBezTo>
                    <a:pt x="7145" y="524"/>
                    <a:pt x="7250" y="454"/>
                    <a:pt x="7354" y="454"/>
                  </a:cubicBezTo>
                  <a:close/>
                  <a:moveTo>
                    <a:pt x="7135" y="1197"/>
                  </a:moveTo>
                  <a:lnTo>
                    <a:pt x="7135" y="7581"/>
                  </a:lnTo>
                  <a:cubicBezTo>
                    <a:pt x="6690" y="7231"/>
                    <a:pt x="6138" y="7043"/>
                    <a:pt x="5569" y="7043"/>
                  </a:cubicBezTo>
                  <a:lnTo>
                    <a:pt x="5569" y="7046"/>
                  </a:lnTo>
                  <a:cubicBezTo>
                    <a:pt x="5564" y="7046"/>
                    <a:pt x="5559" y="7046"/>
                    <a:pt x="5554" y="7046"/>
                  </a:cubicBezTo>
                  <a:cubicBezTo>
                    <a:pt x="4997" y="7046"/>
                    <a:pt x="4455" y="7231"/>
                    <a:pt x="4013" y="7574"/>
                  </a:cubicBezTo>
                  <a:cubicBezTo>
                    <a:pt x="4075" y="5898"/>
                    <a:pt x="4428" y="4346"/>
                    <a:pt x="5028" y="3154"/>
                  </a:cubicBezTo>
                  <a:cubicBezTo>
                    <a:pt x="5607" y="1988"/>
                    <a:pt x="6350" y="1307"/>
                    <a:pt x="7135" y="1197"/>
                  </a:cubicBezTo>
                  <a:close/>
                  <a:moveTo>
                    <a:pt x="7574" y="1197"/>
                  </a:moveTo>
                  <a:cubicBezTo>
                    <a:pt x="8386" y="1310"/>
                    <a:pt x="9167" y="2060"/>
                    <a:pt x="9750" y="3291"/>
                  </a:cubicBezTo>
                  <a:cubicBezTo>
                    <a:pt x="9793" y="3378"/>
                    <a:pt x="9866" y="3415"/>
                    <a:pt x="9939" y="3415"/>
                  </a:cubicBezTo>
                  <a:cubicBezTo>
                    <a:pt x="10081" y="3415"/>
                    <a:pt x="10223" y="3277"/>
                    <a:pt x="10144" y="3106"/>
                  </a:cubicBezTo>
                  <a:cubicBezTo>
                    <a:pt x="9801" y="2379"/>
                    <a:pt x="9393" y="1807"/>
                    <a:pt x="8934" y="1399"/>
                  </a:cubicBezTo>
                  <a:cubicBezTo>
                    <a:pt x="8913" y="1382"/>
                    <a:pt x="8893" y="1365"/>
                    <a:pt x="8872" y="1348"/>
                  </a:cubicBezTo>
                  <a:lnTo>
                    <a:pt x="8872" y="1348"/>
                  </a:lnTo>
                  <a:cubicBezTo>
                    <a:pt x="11833" y="2016"/>
                    <a:pt x="14013" y="4535"/>
                    <a:pt x="14252" y="7560"/>
                  </a:cubicBezTo>
                  <a:cubicBezTo>
                    <a:pt x="13807" y="7225"/>
                    <a:pt x="13262" y="7043"/>
                    <a:pt x="12707" y="7043"/>
                  </a:cubicBezTo>
                  <a:lnTo>
                    <a:pt x="12707" y="7046"/>
                  </a:lnTo>
                  <a:cubicBezTo>
                    <a:pt x="12702" y="7046"/>
                    <a:pt x="12697" y="7046"/>
                    <a:pt x="12692" y="7046"/>
                  </a:cubicBezTo>
                  <a:cubicBezTo>
                    <a:pt x="12125" y="7046"/>
                    <a:pt x="11576" y="7238"/>
                    <a:pt x="11131" y="7588"/>
                  </a:cubicBezTo>
                  <a:cubicBezTo>
                    <a:pt x="11086" y="6299"/>
                    <a:pt x="10870" y="5062"/>
                    <a:pt x="10504" y="3993"/>
                  </a:cubicBezTo>
                  <a:cubicBezTo>
                    <a:pt x="10467" y="3888"/>
                    <a:pt x="10385" y="3842"/>
                    <a:pt x="10302" y="3842"/>
                  </a:cubicBezTo>
                  <a:cubicBezTo>
                    <a:pt x="10167" y="3842"/>
                    <a:pt x="10032" y="3962"/>
                    <a:pt x="10089" y="4134"/>
                  </a:cubicBezTo>
                  <a:cubicBezTo>
                    <a:pt x="10442" y="5155"/>
                    <a:pt x="10647" y="6337"/>
                    <a:pt x="10692" y="7571"/>
                  </a:cubicBezTo>
                  <a:cubicBezTo>
                    <a:pt x="10233" y="7219"/>
                    <a:pt x="9684" y="7043"/>
                    <a:pt x="9136" y="7043"/>
                  </a:cubicBezTo>
                  <a:cubicBezTo>
                    <a:pt x="8584" y="7043"/>
                    <a:pt x="8033" y="7222"/>
                    <a:pt x="7574" y="7578"/>
                  </a:cubicBezTo>
                  <a:lnTo>
                    <a:pt x="7574" y="1197"/>
                  </a:lnTo>
                  <a:close/>
                  <a:moveTo>
                    <a:pt x="7354" y="10772"/>
                  </a:moveTo>
                  <a:cubicBezTo>
                    <a:pt x="7464" y="10772"/>
                    <a:pt x="7574" y="10845"/>
                    <a:pt x="7574" y="10991"/>
                  </a:cubicBezTo>
                  <a:lnTo>
                    <a:pt x="7574" y="12869"/>
                  </a:lnTo>
                  <a:cubicBezTo>
                    <a:pt x="7574" y="13640"/>
                    <a:pt x="6957" y="14280"/>
                    <a:pt x="6196" y="14291"/>
                  </a:cubicBezTo>
                  <a:cubicBezTo>
                    <a:pt x="6190" y="14291"/>
                    <a:pt x="6185" y="14291"/>
                    <a:pt x="6179" y="14291"/>
                  </a:cubicBezTo>
                  <a:cubicBezTo>
                    <a:pt x="5607" y="14291"/>
                    <a:pt x="5087" y="13943"/>
                    <a:pt x="4873" y="13407"/>
                  </a:cubicBezTo>
                  <a:cubicBezTo>
                    <a:pt x="4846" y="13341"/>
                    <a:pt x="4856" y="13266"/>
                    <a:pt x="4897" y="13208"/>
                  </a:cubicBezTo>
                  <a:cubicBezTo>
                    <a:pt x="4938" y="13146"/>
                    <a:pt x="5007" y="13112"/>
                    <a:pt x="5079" y="13112"/>
                  </a:cubicBezTo>
                  <a:cubicBezTo>
                    <a:pt x="5082" y="13112"/>
                    <a:pt x="5084" y="13112"/>
                    <a:pt x="5087" y="13112"/>
                  </a:cubicBezTo>
                  <a:cubicBezTo>
                    <a:pt x="5170" y="13112"/>
                    <a:pt x="5244" y="13162"/>
                    <a:pt x="5278" y="13239"/>
                  </a:cubicBezTo>
                  <a:cubicBezTo>
                    <a:pt x="5418" y="13605"/>
                    <a:pt x="5768" y="13849"/>
                    <a:pt x="6158" y="13852"/>
                  </a:cubicBezTo>
                  <a:cubicBezTo>
                    <a:pt x="6167" y="13852"/>
                    <a:pt x="6175" y="13852"/>
                    <a:pt x="6183" y="13852"/>
                  </a:cubicBezTo>
                  <a:cubicBezTo>
                    <a:pt x="6428" y="13852"/>
                    <a:pt x="6665" y="13754"/>
                    <a:pt x="6840" y="13578"/>
                  </a:cubicBezTo>
                  <a:cubicBezTo>
                    <a:pt x="7029" y="13393"/>
                    <a:pt x="7135" y="13139"/>
                    <a:pt x="7135" y="12875"/>
                  </a:cubicBezTo>
                  <a:lnTo>
                    <a:pt x="7135" y="10991"/>
                  </a:lnTo>
                  <a:cubicBezTo>
                    <a:pt x="7135" y="10845"/>
                    <a:pt x="7245" y="10772"/>
                    <a:pt x="7354" y="10772"/>
                  </a:cubicBezTo>
                  <a:close/>
                  <a:moveTo>
                    <a:pt x="7354" y="1"/>
                  </a:moveTo>
                  <a:cubicBezTo>
                    <a:pt x="6991" y="1"/>
                    <a:pt x="6700" y="299"/>
                    <a:pt x="6710" y="662"/>
                  </a:cubicBezTo>
                  <a:lnTo>
                    <a:pt x="6710" y="772"/>
                  </a:lnTo>
                  <a:cubicBezTo>
                    <a:pt x="4058" y="1005"/>
                    <a:pt x="1738" y="2653"/>
                    <a:pt x="645" y="5079"/>
                  </a:cubicBezTo>
                  <a:cubicBezTo>
                    <a:pt x="597" y="5189"/>
                    <a:pt x="645" y="5319"/>
                    <a:pt x="754" y="5371"/>
                  </a:cubicBezTo>
                  <a:cubicBezTo>
                    <a:pt x="783" y="5383"/>
                    <a:pt x="813" y="5389"/>
                    <a:pt x="843" y="5389"/>
                  </a:cubicBezTo>
                  <a:cubicBezTo>
                    <a:pt x="927" y="5389"/>
                    <a:pt x="1008" y="5342"/>
                    <a:pt x="1046" y="5261"/>
                  </a:cubicBezTo>
                  <a:cubicBezTo>
                    <a:pt x="1937" y="3277"/>
                    <a:pt x="3708" y="1831"/>
                    <a:pt x="5829" y="1351"/>
                  </a:cubicBezTo>
                  <a:lnTo>
                    <a:pt x="5829" y="1351"/>
                  </a:lnTo>
                  <a:cubicBezTo>
                    <a:pt x="5387" y="1725"/>
                    <a:pt x="4983" y="2266"/>
                    <a:pt x="4637" y="2955"/>
                  </a:cubicBezTo>
                  <a:cubicBezTo>
                    <a:pt x="4010" y="4212"/>
                    <a:pt x="3636" y="5840"/>
                    <a:pt x="3578" y="7584"/>
                  </a:cubicBezTo>
                  <a:cubicBezTo>
                    <a:pt x="3115" y="7224"/>
                    <a:pt x="2558" y="7043"/>
                    <a:pt x="2001" y="7043"/>
                  </a:cubicBezTo>
                  <a:cubicBezTo>
                    <a:pt x="1457" y="7043"/>
                    <a:pt x="913" y="7215"/>
                    <a:pt x="456" y="7560"/>
                  </a:cubicBezTo>
                  <a:cubicBezTo>
                    <a:pt x="497" y="7046"/>
                    <a:pt x="593" y="6536"/>
                    <a:pt x="747" y="6042"/>
                  </a:cubicBezTo>
                  <a:cubicBezTo>
                    <a:pt x="789" y="5926"/>
                    <a:pt x="723" y="5799"/>
                    <a:pt x="607" y="5761"/>
                  </a:cubicBezTo>
                  <a:cubicBezTo>
                    <a:pt x="585" y="5754"/>
                    <a:pt x="562" y="5751"/>
                    <a:pt x="540" y="5751"/>
                  </a:cubicBezTo>
                  <a:cubicBezTo>
                    <a:pt x="443" y="5751"/>
                    <a:pt x="354" y="5815"/>
                    <a:pt x="329" y="5912"/>
                  </a:cubicBezTo>
                  <a:cubicBezTo>
                    <a:pt x="110" y="6622"/>
                    <a:pt x="0" y="7358"/>
                    <a:pt x="0" y="8102"/>
                  </a:cubicBezTo>
                  <a:cubicBezTo>
                    <a:pt x="0" y="8234"/>
                    <a:pt x="109" y="8320"/>
                    <a:pt x="220" y="8320"/>
                  </a:cubicBezTo>
                  <a:cubicBezTo>
                    <a:pt x="282" y="8320"/>
                    <a:pt x="345" y="8294"/>
                    <a:pt x="391" y="8236"/>
                  </a:cubicBezTo>
                  <a:cubicBezTo>
                    <a:pt x="765" y="7766"/>
                    <a:pt x="1368" y="7482"/>
                    <a:pt x="2002" y="7482"/>
                  </a:cubicBezTo>
                  <a:cubicBezTo>
                    <a:pt x="2636" y="7482"/>
                    <a:pt x="3239" y="7763"/>
                    <a:pt x="3616" y="8236"/>
                  </a:cubicBezTo>
                  <a:cubicBezTo>
                    <a:pt x="3657" y="8290"/>
                    <a:pt x="3718" y="8318"/>
                    <a:pt x="3787" y="8318"/>
                  </a:cubicBezTo>
                  <a:cubicBezTo>
                    <a:pt x="3852" y="8318"/>
                    <a:pt x="3917" y="8290"/>
                    <a:pt x="3958" y="8236"/>
                  </a:cubicBezTo>
                  <a:cubicBezTo>
                    <a:pt x="4332" y="7766"/>
                    <a:pt x="4935" y="7482"/>
                    <a:pt x="5569" y="7482"/>
                  </a:cubicBezTo>
                  <a:cubicBezTo>
                    <a:pt x="6179" y="7482"/>
                    <a:pt x="6758" y="7742"/>
                    <a:pt x="7135" y="8181"/>
                  </a:cubicBezTo>
                  <a:lnTo>
                    <a:pt x="7135" y="10374"/>
                  </a:lnTo>
                  <a:cubicBezTo>
                    <a:pt x="6875" y="10466"/>
                    <a:pt x="6700" y="10713"/>
                    <a:pt x="6700" y="10991"/>
                  </a:cubicBezTo>
                  <a:lnTo>
                    <a:pt x="6700" y="12875"/>
                  </a:lnTo>
                  <a:cubicBezTo>
                    <a:pt x="6700" y="13023"/>
                    <a:pt x="6638" y="13163"/>
                    <a:pt x="6535" y="13269"/>
                  </a:cubicBezTo>
                  <a:cubicBezTo>
                    <a:pt x="6439" y="13363"/>
                    <a:pt x="6310" y="13417"/>
                    <a:pt x="6177" y="13417"/>
                  </a:cubicBezTo>
                  <a:cubicBezTo>
                    <a:pt x="6173" y="13417"/>
                    <a:pt x="6169" y="13417"/>
                    <a:pt x="6165" y="13417"/>
                  </a:cubicBezTo>
                  <a:cubicBezTo>
                    <a:pt x="5953" y="13413"/>
                    <a:pt x="5761" y="13283"/>
                    <a:pt x="5685" y="13084"/>
                  </a:cubicBezTo>
                  <a:cubicBezTo>
                    <a:pt x="5581" y="12831"/>
                    <a:pt x="5337" y="12679"/>
                    <a:pt x="5079" y="12679"/>
                  </a:cubicBezTo>
                  <a:cubicBezTo>
                    <a:pt x="4999" y="12679"/>
                    <a:pt x="4918" y="12694"/>
                    <a:pt x="4839" y="12725"/>
                  </a:cubicBezTo>
                  <a:cubicBezTo>
                    <a:pt x="4503" y="12858"/>
                    <a:pt x="4342" y="13235"/>
                    <a:pt x="4469" y="13571"/>
                  </a:cubicBezTo>
                  <a:cubicBezTo>
                    <a:pt x="4750" y="14267"/>
                    <a:pt x="5425" y="14722"/>
                    <a:pt x="6175" y="14726"/>
                  </a:cubicBezTo>
                  <a:lnTo>
                    <a:pt x="6203" y="14726"/>
                  </a:lnTo>
                  <a:cubicBezTo>
                    <a:pt x="7200" y="14712"/>
                    <a:pt x="8009" y="13876"/>
                    <a:pt x="8009" y="12865"/>
                  </a:cubicBezTo>
                  <a:lnTo>
                    <a:pt x="8009" y="10991"/>
                  </a:lnTo>
                  <a:cubicBezTo>
                    <a:pt x="8009" y="10713"/>
                    <a:pt x="7834" y="10466"/>
                    <a:pt x="7574" y="10374"/>
                  </a:cubicBezTo>
                  <a:lnTo>
                    <a:pt x="7574" y="8177"/>
                  </a:lnTo>
                  <a:cubicBezTo>
                    <a:pt x="7951" y="7739"/>
                    <a:pt x="8530" y="7482"/>
                    <a:pt x="9136" y="7482"/>
                  </a:cubicBezTo>
                  <a:cubicBezTo>
                    <a:pt x="9774" y="7482"/>
                    <a:pt x="10377" y="7763"/>
                    <a:pt x="10750" y="8236"/>
                  </a:cubicBezTo>
                  <a:cubicBezTo>
                    <a:pt x="10795" y="8290"/>
                    <a:pt x="10858" y="8318"/>
                    <a:pt x="10922" y="8318"/>
                  </a:cubicBezTo>
                  <a:cubicBezTo>
                    <a:pt x="10985" y="8318"/>
                    <a:pt x="11048" y="8290"/>
                    <a:pt x="11093" y="8236"/>
                  </a:cubicBezTo>
                  <a:cubicBezTo>
                    <a:pt x="11470" y="7766"/>
                    <a:pt x="12070" y="7482"/>
                    <a:pt x="12707" y="7482"/>
                  </a:cubicBezTo>
                  <a:cubicBezTo>
                    <a:pt x="13341" y="7482"/>
                    <a:pt x="13944" y="7763"/>
                    <a:pt x="14318" y="8236"/>
                  </a:cubicBezTo>
                  <a:cubicBezTo>
                    <a:pt x="14364" y="8293"/>
                    <a:pt x="14426" y="8318"/>
                    <a:pt x="14488" y="8318"/>
                  </a:cubicBezTo>
                  <a:cubicBezTo>
                    <a:pt x="14600" y="8318"/>
                    <a:pt x="14708" y="8233"/>
                    <a:pt x="14708" y="8098"/>
                  </a:cubicBezTo>
                  <a:cubicBezTo>
                    <a:pt x="14715" y="6149"/>
                    <a:pt x="13937" y="4274"/>
                    <a:pt x="12553" y="2900"/>
                  </a:cubicBezTo>
                  <a:cubicBezTo>
                    <a:pt x="11336" y="1673"/>
                    <a:pt x="9722" y="919"/>
                    <a:pt x="7999" y="772"/>
                  </a:cubicBezTo>
                  <a:lnTo>
                    <a:pt x="7999" y="662"/>
                  </a:lnTo>
                  <a:cubicBezTo>
                    <a:pt x="8009" y="299"/>
                    <a:pt x="7718" y="1"/>
                    <a:pt x="73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96" name="Google Shape;10996;p136"/>
          <p:cNvGrpSpPr/>
          <p:nvPr/>
        </p:nvGrpSpPr>
        <p:grpSpPr>
          <a:xfrm>
            <a:off x="4680930" y="2286941"/>
            <a:ext cx="385381" cy="377601"/>
            <a:chOff x="4680930" y="2286941"/>
            <a:chExt cx="385381" cy="377601"/>
          </a:xfrm>
        </p:grpSpPr>
        <p:sp>
          <p:nvSpPr>
            <p:cNvPr id="10997" name="Google Shape;10997;p136"/>
            <p:cNvSpPr/>
            <p:nvPr/>
          </p:nvSpPr>
          <p:spPr>
            <a:xfrm>
              <a:off x="4728841" y="2395755"/>
              <a:ext cx="331812" cy="263234"/>
            </a:xfrm>
            <a:custGeom>
              <a:avLst/>
              <a:gdLst/>
              <a:ahLst/>
              <a:cxnLst/>
              <a:rect l="l" t="t" r="r" b="b"/>
              <a:pathLst>
                <a:path w="12667" h="10049" extrusionOk="0">
                  <a:moveTo>
                    <a:pt x="5491" y="1"/>
                  </a:moveTo>
                  <a:cubicBezTo>
                    <a:pt x="2458" y="1"/>
                    <a:pt x="1" y="1385"/>
                    <a:pt x="1" y="4445"/>
                  </a:cubicBezTo>
                  <a:cubicBezTo>
                    <a:pt x="1" y="6207"/>
                    <a:pt x="864" y="7444"/>
                    <a:pt x="2201" y="8156"/>
                  </a:cubicBezTo>
                  <a:cubicBezTo>
                    <a:pt x="2235" y="8174"/>
                    <a:pt x="2259" y="8204"/>
                    <a:pt x="2266" y="8242"/>
                  </a:cubicBezTo>
                  <a:lnTo>
                    <a:pt x="2564" y="9798"/>
                  </a:lnTo>
                  <a:cubicBezTo>
                    <a:pt x="2592" y="9942"/>
                    <a:pt x="2722" y="10048"/>
                    <a:pt x="2869" y="10048"/>
                  </a:cubicBezTo>
                  <a:lnTo>
                    <a:pt x="3884" y="10048"/>
                  </a:lnTo>
                  <a:cubicBezTo>
                    <a:pt x="4031" y="10048"/>
                    <a:pt x="4158" y="9942"/>
                    <a:pt x="4188" y="9798"/>
                  </a:cubicBezTo>
                  <a:lnTo>
                    <a:pt x="4350" y="8931"/>
                  </a:lnTo>
                  <a:cubicBezTo>
                    <a:pt x="4362" y="8873"/>
                    <a:pt x="4414" y="8831"/>
                    <a:pt x="4473" y="8831"/>
                  </a:cubicBezTo>
                  <a:cubicBezTo>
                    <a:pt x="4478" y="8831"/>
                    <a:pt x="4482" y="8831"/>
                    <a:pt x="4487" y="8832"/>
                  </a:cubicBezTo>
                  <a:cubicBezTo>
                    <a:pt x="4819" y="8869"/>
                    <a:pt x="5155" y="8890"/>
                    <a:pt x="5491" y="8890"/>
                  </a:cubicBezTo>
                  <a:cubicBezTo>
                    <a:pt x="5950" y="8890"/>
                    <a:pt x="6406" y="8856"/>
                    <a:pt x="6858" y="8787"/>
                  </a:cubicBezTo>
                  <a:cubicBezTo>
                    <a:pt x="6864" y="8786"/>
                    <a:pt x="6871" y="8786"/>
                    <a:pt x="6877" y="8786"/>
                  </a:cubicBezTo>
                  <a:cubicBezTo>
                    <a:pt x="6935" y="8786"/>
                    <a:pt x="6986" y="8828"/>
                    <a:pt x="6998" y="8886"/>
                  </a:cubicBezTo>
                  <a:lnTo>
                    <a:pt x="7170" y="9798"/>
                  </a:lnTo>
                  <a:cubicBezTo>
                    <a:pt x="7197" y="9942"/>
                    <a:pt x="7324" y="10048"/>
                    <a:pt x="7475" y="10048"/>
                  </a:cubicBezTo>
                  <a:lnTo>
                    <a:pt x="8486" y="10048"/>
                  </a:lnTo>
                  <a:cubicBezTo>
                    <a:pt x="8633" y="10048"/>
                    <a:pt x="8763" y="9942"/>
                    <a:pt x="8791" y="9798"/>
                  </a:cubicBezTo>
                  <a:lnTo>
                    <a:pt x="9103" y="8150"/>
                  </a:lnTo>
                  <a:cubicBezTo>
                    <a:pt x="9109" y="8112"/>
                    <a:pt x="9133" y="8081"/>
                    <a:pt x="9164" y="8064"/>
                  </a:cubicBezTo>
                  <a:cubicBezTo>
                    <a:pt x="9959" y="7653"/>
                    <a:pt x="10617" y="7084"/>
                    <a:pt x="11035" y="6361"/>
                  </a:cubicBezTo>
                  <a:cubicBezTo>
                    <a:pt x="11090" y="6265"/>
                    <a:pt x="11179" y="6193"/>
                    <a:pt x="11285" y="6155"/>
                  </a:cubicBezTo>
                  <a:lnTo>
                    <a:pt x="12255" y="5847"/>
                  </a:lnTo>
                  <a:cubicBezTo>
                    <a:pt x="12502" y="5768"/>
                    <a:pt x="12666" y="5538"/>
                    <a:pt x="12666" y="5281"/>
                  </a:cubicBezTo>
                  <a:lnTo>
                    <a:pt x="12666" y="4277"/>
                  </a:lnTo>
                  <a:cubicBezTo>
                    <a:pt x="12666" y="4020"/>
                    <a:pt x="12498" y="3791"/>
                    <a:pt x="12255" y="3712"/>
                  </a:cubicBezTo>
                  <a:lnTo>
                    <a:pt x="11652" y="3520"/>
                  </a:lnTo>
                  <a:cubicBezTo>
                    <a:pt x="11508" y="3472"/>
                    <a:pt x="11395" y="3359"/>
                    <a:pt x="11350" y="3215"/>
                  </a:cubicBezTo>
                  <a:cubicBezTo>
                    <a:pt x="10655" y="1012"/>
                    <a:pt x="8081" y="1"/>
                    <a:pt x="5491" y="1"/>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8" name="Google Shape;10998;p136"/>
            <p:cNvSpPr/>
            <p:nvPr/>
          </p:nvSpPr>
          <p:spPr>
            <a:xfrm>
              <a:off x="4728946" y="2489219"/>
              <a:ext cx="331603" cy="169639"/>
            </a:xfrm>
            <a:custGeom>
              <a:avLst/>
              <a:gdLst/>
              <a:ahLst/>
              <a:cxnLst/>
              <a:rect l="l" t="t" r="r" b="b"/>
              <a:pathLst>
                <a:path w="12659" h="6476" extrusionOk="0">
                  <a:moveTo>
                    <a:pt x="11802" y="0"/>
                  </a:moveTo>
                  <a:lnTo>
                    <a:pt x="11802" y="528"/>
                  </a:lnTo>
                  <a:cubicBezTo>
                    <a:pt x="11802" y="1179"/>
                    <a:pt x="11388" y="1758"/>
                    <a:pt x="10767" y="1970"/>
                  </a:cubicBezTo>
                  <a:cubicBezTo>
                    <a:pt x="10490" y="2060"/>
                    <a:pt x="10243" y="2234"/>
                    <a:pt x="10068" y="2471"/>
                  </a:cubicBezTo>
                  <a:cubicBezTo>
                    <a:pt x="9846" y="2762"/>
                    <a:pt x="9585" y="3022"/>
                    <a:pt x="9297" y="3249"/>
                  </a:cubicBezTo>
                  <a:cubicBezTo>
                    <a:pt x="8951" y="3516"/>
                    <a:pt x="8722" y="3907"/>
                    <a:pt x="8653" y="4338"/>
                  </a:cubicBezTo>
                  <a:cubicBezTo>
                    <a:pt x="8605" y="4647"/>
                    <a:pt x="8567" y="5065"/>
                    <a:pt x="8547" y="5298"/>
                  </a:cubicBezTo>
                  <a:cubicBezTo>
                    <a:pt x="8526" y="5476"/>
                    <a:pt x="8375" y="5613"/>
                    <a:pt x="8197" y="5613"/>
                  </a:cubicBezTo>
                  <a:lnTo>
                    <a:pt x="7697" y="5613"/>
                  </a:lnTo>
                  <a:cubicBezTo>
                    <a:pt x="7546" y="5613"/>
                    <a:pt x="7419" y="5507"/>
                    <a:pt x="7392" y="5360"/>
                  </a:cubicBezTo>
                  <a:lnTo>
                    <a:pt x="7221" y="4366"/>
                  </a:lnTo>
                  <a:cubicBezTo>
                    <a:pt x="7208" y="4307"/>
                    <a:pt x="7157" y="4265"/>
                    <a:pt x="7099" y="4265"/>
                  </a:cubicBezTo>
                  <a:cubicBezTo>
                    <a:pt x="7093" y="4265"/>
                    <a:pt x="7086" y="4265"/>
                    <a:pt x="7080" y="4266"/>
                  </a:cubicBezTo>
                  <a:cubicBezTo>
                    <a:pt x="6631" y="4335"/>
                    <a:pt x="5946" y="4369"/>
                    <a:pt x="5487" y="4369"/>
                  </a:cubicBezTo>
                  <a:cubicBezTo>
                    <a:pt x="5144" y="4369"/>
                    <a:pt x="4520" y="4349"/>
                    <a:pt x="4195" y="4311"/>
                  </a:cubicBezTo>
                  <a:cubicBezTo>
                    <a:pt x="4190" y="4310"/>
                    <a:pt x="4186" y="4310"/>
                    <a:pt x="4182" y="4310"/>
                  </a:cubicBezTo>
                  <a:cubicBezTo>
                    <a:pt x="4122" y="4310"/>
                    <a:pt x="4070" y="4353"/>
                    <a:pt x="4058" y="4410"/>
                  </a:cubicBezTo>
                  <a:lnTo>
                    <a:pt x="3897" y="5332"/>
                  </a:lnTo>
                  <a:cubicBezTo>
                    <a:pt x="3866" y="5479"/>
                    <a:pt x="3739" y="5586"/>
                    <a:pt x="3592" y="5586"/>
                  </a:cubicBezTo>
                  <a:lnTo>
                    <a:pt x="3091" y="5586"/>
                  </a:lnTo>
                  <a:cubicBezTo>
                    <a:pt x="2944" y="5586"/>
                    <a:pt x="2814" y="5479"/>
                    <a:pt x="2786" y="5332"/>
                  </a:cubicBezTo>
                  <a:lnTo>
                    <a:pt x="2546" y="3893"/>
                  </a:lnTo>
                  <a:cubicBezTo>
                    <a:pt x="2540" y="3855"/>
                    <a:pt x="2516" y="3824"/>
                    <a:pt x="2481" y="3807"/>
                  </a:cubicBezTo>
                  <a:cubicBezTo>
                    <a:pt x="1268" y="3160"/>
                    <a:pt x="158" y="1909"/>
                    <a:pt x="18" y="394"/>
                  </a:cubicBezTo>
                  <a:cubicBezTo>
                    <a:pt x="14" y="428"/>
                    <a:pt x="11" y="466"/>
                    <a:pt x="7" y="504"/>
                  </a:cubicBezTo>
                  <a:lnTo>
                    <a:pt x="7" y="507"/>
                  </a:lnTo>
                  <a:lnTo>
                    <a:pt x="7" y="517"/>
                  </a:lnTo>
                  <a:cubicBezTo>
                    <a:pt x="4" y="552"/>
                    <a:pt x="4" y="586"/>
                    <a:pt x="0" y="620"/>
                  </a:cubicBezTo>
                  <a:lnTo>
                    <a:pt x="0" y="665"/>
                  </a:lnTo>
                  <a:cubicBezTo>
                    <a:pt x="0" y="689"/>
                    <a:pt x="0" y="716"/>
                    <a:pt x="0" y="744"/>
                  </a:cubicBezTo>
                  <a:lnTo>
                    <a:pt x="0" y="870"/>
                  </a:lnTo>
                  <a:cubicBezTo>
                    <a:pt x="0" y="1083"/>
                    <a:pt x="11" y="1295"/>
                    <a:pt x="38" y="1508"/>
                  </a:cubicBezTo>
                  <a:cubicBezTo>
                    <a:pt x="69" y="1748"/>
                    <a:pt x="120" y="1988"/>
                    <a:pt x="192" y="2221"/>
                  </a:cubicBezTo>
                  <a:lnTo>
                    <a:pt x="203" y="2258"/>
                  </a:lnTo>
                  <a:cubicBezTo>
                    <a:pt x="213" y="2286"/>
                    <a:pt x="223" y="2317"/>
                    <a:pt x="233" y="2347"/>
                  </a:cubicBezTo>
                  <a:lnTo>
                    <a:pt x="247" y="2382"/>
                  </a:lnTo>
                  <a:cubicBezTo>
                    <a:pt x="275" y="2464"/>
                    <a:pt x="305" y="2543"/>
                    <a:pt x="336" y="2618"/>
                  </a:cubicBezTo>
                  <a:lnTo>
                    <a:pt x="350" y="2642"/>
                  </a:lnTo>
                  <a:cubicBezTo>
                    <a:pt x="364" y="2680"/>
                    <a:pt x="381" y="2717"/>
                    <a:pt x="398" y="2755"/>
                  </a:cubicBezTo>
                  <a:lnTo>
                    <a:pt x="408" y="2772"/>
                  </a:lnTo>
                  <a:cubicBezTo>
                    <a:pt x="422" y="2807"/>
                    <a:pt x="439" y="2837"/>
                    <a:pt x="456" y="2872"/>
                  </a:cubicBezTo>
                  <a:lnTo>
                    <a:pt x="466" y="2889"/>
                  </a:lnTo>
                  <a:cubicBezTo>
                    <a:pt x="484" y="2923"/>
                    <a:pt x="504" y="2957"/>
                    <a:pt x="521" y="2995"/>
                  </a:cubicBezTo>
                  <a:lnTo>
                    <a:pt x="535" y="3016"/>
                  </a:lnTo>
                  <a:cubicBezTo>
                    <a:pt x="600" y="3125"/>
                    <a:pt x="669" y="3231"/>
                    <a:pt x="741" y="3334"/>
                  </a:cubicBezTo>
                  <a:lnTo>
                    <a:pt x="765" y="3365"/>
                  </a:lnTo>
                  <a:cubicBezTo>
                    <a:pt x="782" y="3389"/>
                    <a:pt x="799" y="3413"/>
                    <a:pt x="816" y="3437"/>
                  </a:cubicBezTo>
                  <a:lnTo>
                    <a:pt x="840" y="3464"/>
                  </a:lnTo>
                  <a:cubicBezTo>
                    <a:pt x="864" y="3499"/>
                    <a:pt x="888" y="3530"/>
                    <a:pt x="915" y="3560"/>
                  </a:cubicBezTo>
                  <a:cubicBezTo>
                    <a:pt x="943" y="3591"/>
                    <a:pt x="967" y="3622"/>
                    <a:pt x="994" y="3653"/>
                  </a:cubicBezTo>
                  <a:lnTo>
                    <a:pt x="1022" y="3680"/>
                  </a:lnTo>
                  <a:cubicBezTo>
                    <a:pt x="1039" y="3701"/>
                    <a:pt x="1059" y="3721"/>
                    <a:pt x="1080" y="3745"/>
                  </a:cubicBezTo>
                  <a:lnTo>
                    <a:pt x="1107" y="3769"/>
                  </a:lnTo>
                  <a:cubicBezTo>
                    <a:pt x="1135" y="3800"/>
                    <a:pt x="1162" y="3828"/>
                    <a:pt x="1193" y="3855"/>
                  </a:cubicBezTo>
                  <a:cubicBezTo>
                    <a:pt x="1224" y="3886"/>
                    <a:pt x="1258" y="3917"/>
                    <a:pt x="1292" y="3948"/>
                  </a:cubicBezTo>
                  <a:cubicBezTo>
                    <a:pt x="1357" y="4009"/>
                    <a:pt x="1429" y="4068"/>
                    <a:pt x="1498" y="4126"/>
                  </a:cubicBezTo>
                  <a:cubicBezTo>
                    <a:pt x="1570" y="4181"/>
                    <a:pt x="1645" y="4236"/>
                    <a:pt x="1721" y="4290"/>
                  </a:cubicBezTo>
                  <a:cubicBezTo>
                    <a:pt x="1758" y="4318"/>
                    <a:pt x="1796" y="4342"/>
                    <a:pt x="1837" y="4366"/>
                  </a:cubicBezTo>
                  <a:cubicBezTo>
                    <a:pt x="1875" y="4393"/>
                    <a:pt x="1909" y="4414"/>
                    <a:pt x="1943" y="4434"/>
                  </a:cubicBezTo>
                  <a:lnTo>
                    <a:pt x="1974" y="4455"/>
                  </a:lnTo>
                  <a:lnTo>
                    <a:pt x="2053" y="4503"/>
                  </a:lnTo>
                  <a:lnTo>
                    <a:pt x="2087" y="4520"/>
                  </a:lnTo>
                  <a:cubicBezTo>
                    <a:pt x="2125" y="4540"/>
                    <a:pt x="2159" y="4561"/>
                    <a:pt x="2197" y="4582"/>
                  </a:cubicBezTo>
                  <a:cubicBezTo>
                    <a:pt x="2207" y="4588"/>
                    <a:pt x="2214" y="4592"/>
                    <a:pt x="2221" y="4599"/>
                  </a:cubicBezTo>
                  <a:cubicBezTo>
                    <a:pt x="2228" y="4602"/>
                    <a:pt x="2231" y="4609"/>
                    <a:pt x="2238" y="4616"/>
                  </a:cubicBezTo>
                  <a:lnTo>
                    <a:pt x="2241" y="4623"/>
                  </a:lnTo>
                  <a:cubicBezTo>
                    <a:pt x="2245" y="4626"/>
                    <a:pt x="2248" y="4633"/>
                    <a:pt x="2252" y="4636"/>
                  </a:cubicBezTo>
                  <a:lnTo>
                    <a:pt x="2255" y="4643"/>
                  </a:lnTo>
                  <a:cubicBezTo>
                    <a:pt x="2259" y="4650"/>
                    <a:pt x="2259" y="4660"/>
                    <a:pt x="2262" y="4667"/>
                  </a:cubicBezTo>
                  <a:lnTo>
                    <a:pt x="2560" y="6223"/>
                  </a:lnTo>
                  <a:cubicBezTo>
                    <a:pt x="2564" y="6240"/>
                    <a:pt x="2570" y="6257"/>
                    <a:pt x="2577" y="6274"/>
                  </a:cubicBezTo>
                  <a:cubicBezTo>
                    <a:pt x="2581" y="6285"/>
                    <a:pt x="2584" y="6292"/>
                    <a:pt x="2588" y="6302"/>
                  </a:cubicBezTo>
                  <a:cubicBezTo>
                    <a:pt x="2591" y="6309"/>
                    <a:pt x="2594" y="6316"/>
                    <a:pt x="2601" y="6322"/>
                  </a:cubicBezTo>
                  <a:cubicBezTo>
                    <a:pt x="2605" y="6333"/>
                    <a:pt x="2608" y="6340"/>
                    <a:pt x="2615" y="6346"/>
                  </a:cubicBezTo>
                  <a:cubicBezTo>
                    <a:pt x="2618" y="6353"/>
                    <a:pt x="2625" y="6360"/>
                    <a:pt x="2632" y="6367"/>
                  </a:cubicBezTo>
                  <a:cubicBezTo>
                    <a:pt x="2636" y="6374"/>
                    <a:pt x="2646" y="6381"/>
                    <a:pt x="2653" y="6388"/>
                  </a:cubicBezTo>
                  <a:lnTo>
                    <a:pt x="2660" y="6394"/>
                  </a:lnTo>
                  <a:lnTo>
                    <a:pt x="2673" y="6408"/>
                  </a:lnTo>
                  <a:lnTo>
                    <a:pt x="2684" y="6415"/>
                  </a:lnTo>
                  <a:lnTo>
                    <a:pt x="2701" y="6429"/>
                  </a:lnTo>
                  <a:lnTo>
                    <a:pt x="2708" y="6432"/>
                  </a:lnTo>
                  <a:cubicBezTo>
                    <a:pt x="2718" y="6439"/>
                    <a:pt x="2725" y="6442"/>
                    <a:pt x="2735" y="6446"/>
                  </a:cubicBezTo>
                  <a:cubicBezTo>
                    <a:pt x="2745" y="6449"/>
                    <a:pt x="2752" y="6456"/>
                    <a:pt x="2762" y="6456"/>
                  </a:cubicBezTo>
                  <a:lnTo>
                    <a:pt x="2773" y="6460"/>
                  </a:lnTo>
                  <a:lnTo>
                    <a:pt x="2793" y="6466"/>
                  </a:lnTo>
                  <a:lnTo>
                    <a:pt x="2803" y="6470"/>
                  </a:lnTo>
                  <a:lnTo>
                    <a:pt x="2824" y="6473"/>
                  </a:lnTo>
                  <a:lnTo>
                    <a:pt x="3880" y="6473"/>
                  </a:lnTo>
                  <a:cubicBezTo>
                    <a:pt x="3924" y="6473"/>
                    <a:pt x="3969" y="6463"/>
                    <a:pt x="4010" y="6442"/>
                  </a:cubicBezTo>
                  <a:cubicBezTo>
                    <a:pt x="4099" y="6401"/>
                    <a:pt x="4164" y="6319"/>
                    <a:pt x="4181" y="6220"/>
                  </a:cubicBezTo>
                  <a:lnTo>
                    <a:pt x="4346" y="5356"/>
                  </a:lnTo>
                  <a:cubicBezTo>
                    <a:pt x="4349" y="5349"/>
                    <a:pt x="4349" y="5342"/>
                    <a:pt x="4352" y="5336"/>
                  </a:cubicBezTo>
                  <a:lnTo>
                    <a:pt x="4356" y="5329"/>
                  </a:lnTo>
                  <a:cubicBezTo>
                    <a:pt x="4356" y="5325"/>
                    <a:pt x="4359" y="5322"/>
                    <a:pt x="4363" y="5315"/>
                  </a:cubicBezTo>
                  <a:lnTo>
                    <a:pt x="4366" y="5312"/>
                  </a:lnTo>
                  <a:cubicBezTo>
                    <a:pt x="4380" y="5291"/>
                    <a:pt x="4400" y="5274"/>
                    <a:pt x="4424" y="5264"/>
                  </a:cubicBezTo>
                  <a:lnTo>
                    <a:pt x="4428" y="5264"/>
                  </a:lnTo>
                  <a:lnTo>
                    <a:pt x="4441" y="5260"/>
                  </a:lnTo>
                  <a:lnTo>
                    <a:pt x="4483" y="5260"/>
                  </a:lnTo>
                  <a:cubicBezTo>
                    <a:pt x="4537" y="5267"/>
                    <a:pt x="4592" y="5274"/>
                    <a:pt x="4647" y="5277"/>
                  </a:cubicBezTo>
                  <a:lnTo>
                    <a:pt x="4688" y="5281"/>
                  </a:lnTo>
                  <a:cubicBezTo>
                    <a:pt x="4743" y="5288"/>
                    <a:pt x="4798" y="5291"/>
                    <a:pt x="4853" y="5294"/>
                  </a:cubicBezTo>
                  <a:cubicBezTo>
                    <a:pt x="4911" y="5298"/>
                    <a:pt x="4966" y="5301"/>
                    <a:pt x="5021" y="5305"/>
                  </a:cubicBezTo>
                  <a:lnTo>
                    <a:pt x="5065" y="5305"/>
                  </a:lnTo>
                  <a:cubicBezTo>
                    <a:pt x="5120" y="5308"/>
                    <a:pt x="5175" y="5312"/>
                    <a:pt x="5233" y="5312"/>
                  </a:cubicBezTo>
                  <a:cubicBezTo>
                    <a:pt x="5319" y="5315"/>
                    <a:pt x="5404" y="5315"/>
                    <a:pt x="5490" y="5315"/>
                  </a:cubicBezTo>
                  <a:cubicBezTo>
                    <a:pt x="5603" y="5315"/>
                    <a:pt x="5720" y="5312"/>
                    <a:pt x="5833" y="5308"/>
                  </a:cubicBezTo>
                  <a:cubicBezTo>
                    <a:pt x="5891" y="5308"/>
                    <a:pt x="5949" y="5305"/>
                    <a:pt x="6008" y="5301"/>
                  </a:cubicBezTo>
                  <a:lnTo>
                    <a:pt x="6025" y="5301"/>
                  </a:lnTo>
                  <a:cubicBezTo>
                    <a:pt x="6080" y="5298"/>
                    <a:pt x="6131" y="5294"/>
                    <a:pt x="6186" y="5291"/>
                  </a:cubicBezTo>
                  <a:lnTo>
                    <a:pt x="6189" y="5291"/>
                  </a:lnTo>
                  <a:cubicBezTo>
                    <a:pt x="6306" y="5281"/>
                    <a:pt x="6422" y="5270"/>
                    <a:pt x="6535" y="5257"/>
                  </a:cubicBezTo>
                  <a:cubicBezTo>
                    <a:pt x="6590" y="5250"/>
                    <a:pt x="6641" y="5243"/>
                    <a:pt x="6696" y="5236"/>
                  </a:cubicBezTo>
                  <a:lnTo>
                    <a:pt x="6772" y="5226"/>
                  </a:lnTo>
                  <a:lnTo>
                    <a:pt x="6857" y="5216"/>
                  </a:lnTo>
                  <a:cubicBezTo>
                    <a:pt x="6864" y="5214"/>
                    <a:pt x="6872" y="5214"/>
                    <a:pt x="6879" y="5214"/>
                  </a:cubicBezTo>
                  <a:cubicBezTo>
                    <a:pt x="6926" y="5214"/>
                    <a:pt x="6970" y="5243"/>
                    <a:pt x="6988" y="5288"/>
                  </a:cubicBezTo>
                  <a:cubicBezTo>
                    <a:pt x="6991" y="5298"/>
                    <a:pt x="6991" y="5305"/>
                    <a:pt x="6994" y="5312"/>
                  </a:cubicBezTo>
                  <a:lnTo>
                    <a:pt x="7080" y="5767"/>
                  </a:lnTo>
                  <a:lnTo>
                    <a:pt x="7166" y="6223"/>
                  </a:lnTo>
                  <a:cubicBezTo>
                    <a:pt x="7193" y="6368"/>
                    <a:pt x="7316" y="6473"/>
                    <a:pt x="7464" y="6473"/>
                  </a:cubicBezTo>
                  <a:cubicBezTo>
                    <a:pt x="7466" y="6473"/>
                    <a:pt x="7468" y="6473"/>
                    <a:pt x="7471" y="6473"/>
                  </a:cubicBezTo>
                  <a:lnTo>
                    <a:pt x="8482" y="6473"/>
                  </a:lnTo>
                  <a:cubicBezTo>
                    <a:pt x="8487" y="6475"/>
                    <a:pt x="8492" y="6476"/>
                    <a:pt x="8497" y="6476"/>
                  </a:cubicBezTo>
                  <a:cubicBezTo>
                    <a:pt x="8502" y="6476"/>
                    <a:pt x="8507" y="6475"/>
                    <a:pt x="8513" y="6473"/>
                  </a:cubicBezTo>
                  <a:lnTo>
                    <a:pt x="8523" y="6473"/>
                  </a:lnTo>
                  <a:lnTo>
                    <a:pt x="8543" y="6470"/>
                  </a:lnTo>
                  <a:lnTo>
                    <a:pt x="8554" y="6470"/>
                  </a:lnTo>
                  <a:lnTo>
                    <a:pt x="8574" y="6463"/>
                  </a:lnTo>
                  <a:lnTo>
                    <a:pt x="8584" y="6460"/>
                  </a:lnTo>
                  <a:cubicBezTo>
                    <a:pt x="8595" y="6456"/>
                    <a:pt x="8602" y="6453"/>
                    <a:pt x="8612" y="6449"/>
                  </a:cubicBezTo>
                  <a:cubicBezTo>
                    <a:pt x="8622" y="6446"/>
                    <a:pt x="8629" y="6439"/>
                    <a:pt x="8639" y="6436"/>
                  </a:cubicBezTo>
                  <a:lnTo>
                    <a:pt x="8646" y="6429"/>
                  </a:lnTo>
                  <a:lnTo>
                    <a:pt x="8663" y="6418"/>
                  </a:lnTo>
                  <a:lnTo>
                    <a:pt x="8674" y="6412"/>
                  </a:lnTo>
                  <a:lnTo>
                    <a:pt x="8691" y="6398"/>
                  </a:lnTo>
                  <a:lnTo>
                    <a:pt x="8694" y="6391"/>
                  </a:lnTo>
                  <a:cubicBezTo>
                    <a:pt x="8704" y="6384"/>
                    <a:pt x="8711" y="6377"/>
                    <a:pt x="8715" y="6370"/>
                  </a:cubicBezTo>
                  <a:lnTo>
                    <a:pt x="8725" y="6360"/>
                  </a:lnTo>
                  <a:cubicBezTo>
                    <a:pt x="8732" y="6350"/>
                    <a:pt x="8739" y="6340"/>
                    <a:pt x="8749" y="6326"/>
                  </a:cubicBezTo>
                  <a:cubicBezTo>
                    <a:pt x="8766" y="6295"/>
                    <a:pt x="8780" y="6261"/>
                    <a:pt x="8787" y="6226"/>
                  </a:cubicBezTo>
                  <a:lnTo>
                    <a:pt x="8855" y="5863"/>
                  </a:lnTo>
                  <a:lnTo>
                    <a:pt x="8924" y="5490"/>
                  </a:lnTo>
                  <a:lnTo>
                    <a:pt x="8968" y="5253"/>
                  </a:lnTo>
                  <a:lnTo>
                    <a:pt x="9095" y="4578"/>
                  </a:lnTo>
                  <a:lnTo>
                    <a:pt x="9109" y="4520"/>
                  </a:lnTo>
                  <a:lnTo>
                    <a:pt x="9157" y="4493"/>
                  </a:lnTo>
                  <a:cubicBezTo>
                    <a:pt x="9184" y="4482"/>
                    <a:pt x="9205" y="4469"/>
                    <a:pt x="9229" y="4455"/>
                  </a:cubicBezTo>
                  <a:cubicBezTo>
                    <a:pt x="9253" y="4441"/>
                    <a:pt x="9280" y="4427"/>
                    <a:pt x="9304" y="4414"/>
                  </a:cubicBezTo>
                  <a:lnTo>
                    <a:pt x="9369" y="4376"/>
                  </a:lnTo>
                  <a:cubicBezTo>
                    <a:pt x="9397" y="4362"/>
                    <a:pt x="9424" y="4349"/>
                    <a:pt x="9448" y="4331"/>
                  </a:cubicBezTo>
                  <a:cubicBezTo>
                    <a:pt x="9475" y="4314"/>
                    <a:pt x="9493" y="4304"/>
                    <a:pt x="9513" y="4290"/>
                  </a:cubicBezTo>
                  <a:cubicBezTo>
                    <a:pt x="9534" y="4277"/>
                    <a:pt x="9565" y="4260"/>
                    <a:pt x="9589" y="4246"/>
                  </a:cubicBezTo>
                  <a:cubicBezTo>
                    <a:pt x="9613" y="4229"/>
                    <a:pt x="9633" y="4215"/>
                    <a:pt x="9657" y="4201"/>
                  </a:cubicBezTo>
                  <a:cubicBezTo>
                    <a:pt x="9681" y="4188"/>
                    <a:pt x="9702" y="4170"/>
                    <a:pt x="9726" y="4157"/>
                  </a:cubicBezTo>
                  <a:cubicBezTo>
                    <a:pt x="9750" y="4140"/>
                    <a:pt x="9770" y="4126"/>
                    <a:pt x="9791" y="4109"/>
                  </a:cubicBezTo>
                  <a:cubicBezTo>
                    <a:pt x="9811" y="4095"/>
                    <a:pt x="9835" y="4078"/>
                    <a:pt x="9859" y="4061"/>
                  </a:cubicBezTo>
                  <a:cubicBezTo>
                    <a:pt x="9880" y="4047"/>
                    <a:pt x="9900" y="4030"/>
                    <a:pt x="9921" y="4016"/>
                  </a:cubicBezTo>
                  <a:cubicBezTo>
                    <a:pt x="9938" y="3999"/>
                    <a:pt x="9965" y="3982"/>
                    <a:pt x="9989" y="3965"/>
                  </a:cubicBezTo>
                  <a:cubicBezTo>
                    <a:pt x="10010" y="3948"/>
                    <a:pt x="10027" y="3934"/>
                    <a:pt x="10048" y="3917"/>
                  </a:cubicBezTo>
                  <a:cubicBezTo>
                    <a:pt x="10068" y="3900"/>
                    <a:pt x="10089" y="3883"/>
                    <a:pt x="10113" y="3862"/>
                  </a:cubicBezTo>
                  <a:cubicBezTo>
                    <a:pt x="10137" y="3845"/>
                    <a:pt x="10151" y="3828"/>
                    <a:pt x="10171" y="3814"/>
                  </a:cubicBezTo>
                  <a:cubicBezTo>
                    <a:pt x="10192" y="3797"/>
                    <a:pt x="10216" y="3776"/>
                    <a:pt x="10233" y="3759"/>
                  </a:cubicBezTo>
                  <a:cubicBezTo>
                    <a:pt x="10253" y="3739"/>
                    <a:pt x="10270" y="3725"/>
                    <a:pt x="10291" y="3708"/>
                  </a:cubicBezTo>
                  <a:cubicBezTo>
                    <a:pt x="10308" y="3691"/>
                    <a:pt x="10329" y="3670"/>
                    <a:pt x="10349" y="3650"/>
                  </a:cubicBezTo>
                  <a:cubicBezTo>
                    <a:pt x="10370" y="3632"/>
                    <a:pt x="10387" y="3615"/>
                    <a:pt x="10404" y="3598"/>
                  </a:cubicBezTo>
                  <a:cubicBezTo>
                    <a:pt x="10421" y="3581"/>
                    <a:pt x="10442" y="3557"/>
                    <a:pt x="10462" y="3540"/>
                  </a:cubicBezTo>
                  <a:cubicBezTo>
                    <a:pt x="10480" y="3519"/>
                    <a:pt x="10497" y="3502"/>
                    <a:pt x="10514" y="3482"/>
                  </a:cubicBezTo>
                  <a:cubicBezTo>
                    <a:pt x="10531" y="3464"/>
                    <a:pt x="10551" y="3444"/>
                    <a:pt x="10569" y="3423"/>
                  </a:cubicBezTo>
                  <a:cubicBezTo>
                    <a:pt x="10586" y="3403"/>
                    <a:pt x="10599" y="3386"/>
                    <a:pt x="10617" y="3365"/>
                  </a:cubicBezTo>
                  <a:cubicBezTo>
                    <a:pt x="10634" y="3348"/>
                    <a:pt x="10654" y="3324"/>
                    <a:pt x="10671" y="3303"/>
                  </a:cubicBezTo>
                  <a:cubicBezTo>
                    <a:pt x="10689" y="3283"/>
                    <a:pt x="10702" y="3266"/>
                    <a:pt x="10716" y="3245"/>
                  </a:cubicBezTo>
                  <a:cubicBezTo>
                    <a:pt x="10733" y="3225"/>
                    <a:pt x="10750" y="3201"/>
                    <a:pt x="10767" y="3180"/>
                  </a:cubicBezTo>
                  <a:cubicBezTo>
                    <a:pt x="10784" y="3160"/>
                    <a:pt x="10798" y="3139"/>
                    <a:pt x="10812" y="3118"/>
                  </a:cubicBezTo>
                  <a:cubicBezTo>
                    <a:pt x="10826" y="3098"/>
                    <a:pt x="10843" y="3077"/>
                    <a:pt x="10860" y="3053"/>
                  </a:cubicBezTo>
                  <a:cubicBezTo>
                    <a:pt x="10874" y="3033"/>
                    <a:pt x="10887" y="3012"/>
                    <a:pt x="10901" y="2992"/>
                  </a:cubicBezTo>
                  <a:cubicBezTo>
                    <a:pt x="10915" y="2971"/>
                    <a:pt x="10932" y="2947"/>
                    <a:pt x="10946" y="2923"/>
                  </a:cubicBezTo>
                  <a:cubicBezTo>
                    <a:pt x="10956" y="2899"/>
                    <a:pt x="10980" y="2865"/>
                    <a:pt x="10997" y="2837"/>
                  </a:cubicBezTo>
                  <a:cubicBezTo>
                    <a:pt x="11007" y="2820"/>
                    <a:pt x="11018" y="2803"/>
                    <a:pt x="11028" y="2786"/>
                  </a:cubicBezTo>
                  <a:cubicBezTo>
                    <a:pt x="11079" y="2693"/>
                    <a:pt x="11168" y="2621"/>
                    <a:pt x="11271" y="2587"/>
                  </a:cubicBezTo>
                  <a:lnTo>
                    <a:pt x="11275" y="2587"/>
                  </a:lnTo>
                  <a:lnTo>
                    <a:pt x="11768" y="2430"/>
                  </a:lnTo>
                  <a:lnTo>
                    <a:pt x="12244" y="2279"/>
                  </a:lnTo>
                  <a:cubicBezTo>
                    <a:pt x="12491" y="2200"/>
                    <a:pt x="12659" y="1970"/>
                    <a:pt x="12659" y="1710"/>
                  </a:cubicBezTo>
                  <a:lnTo>
                    <a:pt x="12659" y="709"/>
                  </a:lnTo>
                  <a:cubicBezTo>
                    <a:pt x="12659" y="624"/>
                    <a:pt x="12638" y="538"/>
                    <a:pt x="12601" y="463"/>
                  </a:cubicBezTo>
                  <a:cubicBezTo>
                    <a:pt x="12601" y="449"/>
                    <a:pt x="12594" y="435"/>
                    <a:pt x="12587" y="421"/>
                  </a:cubicBezTo>
                  <a:cubicBezTo>
                    <a:pt x="12560" y="374"/>
                    <a:pt x="12529" y="329"/>
                    <a:pt x="12491" y="291"/>
                  </a:cubicBezTo>
                  <a:lnTo>
                    <a:pt x="12488" y="291"/>
                  </a:lnTo>
                  <a:cubicBezTo>
                    <a:pt x="12422" y="223"/>
                    <a:pt x="12340" y="171"/>
                    <a:pt x="12248" y="144"/>
                  </a:cubicBezTo>
                  <a:lnTo>
                    <a:pt x="11802"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9" name="Google Shape;10999;p136"/>
            <p:cNvSpPr/>
            <p:nvPr/>
          </p:nvSpPr>
          <p:spPr>
            <a:xfrm>
              <a:off x="4925303" y="2383705"/>
              <a:ext cx="84636" cy="83143"/>
            </a:xfrm>
            <a:custGeom>
              <a:avLst/>
              <a:gdLst/>
              <a:ahLst/>
              <a:cxnLst/>
              <a:rect l="l" t="t" r="r" b="b"/>
              <a:pathLst>
                <a:path w="3231" h="3174" extrusionOk="0">
                  <a:moveTo>
                    <a:pt x="2618" y="1"/>
                  </a:moveTo>
                  <a:cubicBezTo>
                    <a:pt x="2122" y="1"/>
                    <a:pt x="1064" y="462"/>
                    <a:pt x="612" y="670"/>
                  </a:cubicBezTo>
                  <a:cubicBezTo>
                    <a:pt x="475" y="728"/>
                    <a:pt x="376" y="851"/>
                    <a:pt x="345" y="999"/>
                  </a:cubicBezTo>
                  <a:cubicBezTo>
                    <a:pt x="1" y="2628"/>
                    <a:pt x="1011" y="3173"/>
                    <a:pt x="1778" y="3173"/>
                  </a:cubicBezTo>
                  <a:cubicBezTo>
                    <a:pt x="2005" y="3173"/>
                    <a:pt x="2210" y="3126"/>
                    <a:pt x="2353" y="3045"/>
                  </a:cubicBezTo>
                  <a:cubicBezTo>
                    <a:pt x="3004" y="2674"/>
                    <a:pt x="3230" y="259"/>
                    <a:pt x="2802" y="36"/>
                  </a:cubicBezTo>
                  <a:cubicBezTo>
                    <a:pt x="2756" y="12"/>
                    <a:pt x="2694" y="1"/>
                    <a:pt x="2618"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0" name="Google Shape;11000;p136"/>
            <p:cNvSpPr/>
            <p:nvPr/>
          </p:nvSpPr>
          <p:spPr>
            <a:xfrm>
              <a:off x="4783615" y="2292521"/>
              <a:ext cx="141846" cy="141872"/>
            </a:xfrm>
            <a:custGeom>
              <a:avLst/>
              <a:gdLst/>
              <a:ahLst/>
              <a:cxnLst/>
              <a:rect l="l" t="t" r="r" b="b"/>
              <a:pathLst>
                <a:path w="5415" h="5416" extrusionOk="0">
                  <a:moveTo>
                    <a:pt x="2707" y="1"/>
                  </a:moveTo>
                  <a:cubicBezTo>
                    <a:pt x="1213" y="1"/>
                    <a:pt x="0" y="1214"/>
                    <a:pt x="0" y="2708"/>
                  </a:cubicBezTo>
                  <a:cubicBezTo>
                    <a:pt x="0" y="4206"/>
                    <a:pt x="1213" y="5415"/>
                    <a:pt x="2707" y="5415"/>
                  </a:cubicBezTo>
                  <a:cubicBezTo>
                    <a:pt x="4202" y="5415"/>
                    <a:pt x="5415" y="4206"/>
                    <a:pt x="5415" y="2708"/>
                  </a:cubicBezTo>
                  <a:cubicBezTo>
                    <a:pt x="5415" y="1214"/>
                    <a:pt x="4202" y="1"/>
                    <a:pt x="2707"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1" name="Google Shape;11001;p136"/>
            <p:cNvSpPr/>
            <p:nvPr/>
          </p:nvSpPr>
          <p:spPr>
            <a:xfrm>
              <a:off x="4939082" y="2391904"/>
              <a:ext cx="59987" cy="59148"/>
            </a:xfrm>
            <a:custGeom>
              <a:avLst/>
              <a:gdLst/>
              <a:ahLst/>
              <a:cxnLst/>
              <a:rect l="l" t="t" r="r" b="b"/>
              <a:pathLst>
                <a:path w="2290" h="2258" extrusionOk="0">
                  <a:moveTo>
                    <a:pt x="2094" y="0"/>
                  </a:moveTo>
                  <a:cubicBezTo>
                    <a:pt x="1796" y="0"/>
                    <a:pt x="1077" y="247"/>
                    <a:pt x="216" y="641"/>
                  </a:cubicBezTo>
                  <a:cubicBezTo>
                    <a:pt x="172" y="662"/>
                    <a:pt x="138" y="699"/>
                    <a:pt x="127" y="751"/>
                  </a:cubicBezTo>
                  <a:cubicBezTo>
                    <a:pt x="0" y="1344"/>
                    <a:pt x="69" y="1823"/>
                    <a:pt x="319" y="2135"/>
                  </a:cubicBezTo>
                  <a:cubicBezTo>
                    <a:pt x="350" y="2173"/>
                    <a:pt x="381" y="2207"/>
                    <a:pt x="419" y="2238"/>
                  </a:cubicBezTo>
                  <a:cubicBezTo>
                    <a:pt x="432" y="2251"/>
                    <a:pt x="449" y="2257"/>
                    <a:pt x="465" y="2257"/>
                  </a:cubicBezTo>
                  <a:cubicBezTo>
                    <a:pt x="497" y="2257"/>
                    <a:pt x="528" y="2236"/>
                    <a:pt x="535" y="2200"/>
                  </a:cubicBezTo>
                  <a:cubicBezTo>
                    <a:pt x="837" y="1015"/>
                    <a:pt x="2290" y="0"/>
                    <a:pt x="2094" y="0"/>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2" name="Google Shape;11002;p136"/>
            <p:cNvSpPr/>
            <p:nvPr/>
          </p:nvSpPr>
          <p:spPr>
            <a:xfrm>
              <a:off x="4805252" y="2314158"/>
              <a:ext cx="126941" cy="119999"/>
            </a:xfrm>
            <a:custGeom>
              <a:avLst/>
              <a:gdLst/>
              <a:ahLst/>
              <a:cxnLst/>
              <a:rect l="l" t="t" r="r" b="b"/>
              <a:pathLst>
                <a:path w="4846" h="4581" extrusionOk="0">
                  <a:moveTo>
                    <a:pt x="3831" y="1"/>
                  </a:moveTo>
                  <a:lnTo>
                    <a:pt x="0" y="3832"/>
                  </a:lnTo>
                  <a:cubicBezTo>
                    <a:pt x="525" y="4331"/>
                    <a:pt x="1199" y="4581"/>
                    <a:pt x="1872" y="4581"/>
                  </a:cubicBezTo>
                  <a:cubicBezTo>
                    <a:pt x="2565" y="4581"/>
                    <a:pt x="3258" y="4316"/>
                    <a:pt x="3787" y="3787"/>
                  </a:cubicBezTo>
                  <a:cubicBezTo>
                    <a:pt x="4828" y="2746"/>
                    <a:pt x="4846" y="1066"/>
                    <a:pt x="3831"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3" name="Google Shape;11003;p136"/>
            <p:cNvSpPr/>
            <p:nvPr/>
          </p:nvSpPr>
          <p:spPr>
            <a:xfrm>
              <a:off x="4832442" y="2322933"/>
              <a:ext cx="44270" cy="81126"/>
            </a:xfrm>
            <a:custGeom>
              <a:avLst/>
              <a:gdLst/>
              <a:ahLst/>
              <a:cxnLst/>
              <a:rect l="l" t="t" r="r" b="b"/>
              <a:pathLst>
                <a:path w="1690" h="3097" extrusionOk="0">
                  <a:moveTo>
                    <a:pt x="806" y="546"/>
                  </a:moveTo>
                  <a:lnTo>
                    <a:pt x="806" y="1232"/>
                  </a:lnTo>
                  <a:cubicBezTo>
                    <a:pt x="604" y="1156"/>
                    <a:pt x="443" y="1078"/>
                    <a:pt x="443" y="862"/>
                  </a:cubicBezTo>
                  <a:cubicBezTo>
                    <a:pt x="443" y="666"/>
                    <a:pt x="597" y="574"/>
                    <a:pt x="806" y="546"/>
                  </a:cubicBezTo>
                  <a:close/>
                  <a:moveTo>
                    <a:pt x="984" y="1723"/>
                  </a:moveTo>
                  <a:lnTo>
                    <a:pt x="984" y="1723"/>
                  </a:lnTo>
                  <a:cubicBezTo>
                    <a:pt x="1167" y="1802"/>
                    <a:pt x="1313" y="1908"/>
                    <a:pt x="1316" y="2143"/>
                  </a:cubicBezTo>
                  <a:cubicBezTo>
                    <a:pt x="1316" y="2359"/>
                    <a:pt x="1186" y="2479"/>
                    <a:pt x="984" y="2517"/>
                  </a:cubicBezTo>
                  <a:lnTo>
                    <a:pt x="984" y="1723"/>
                  </a:lnTo>
                  <a:close/>
                  <a:moveTo>
                    <a:pt x="882" y="1"/>
                  </a:moveTo>
                  <a:cubicBezTo>
                    <a:pt x="833" y="1"/>
                    <a:pt x="792" y="37"/>
                    <a:pt x="785" y="87"/>
                  </a:cubicBezTo>
                  <a:lnTo>
                    <a:pt x="785" y="197"/>
                  </a:lnTo>
                  <a:cubicBezTo>
                    <a:pt x="425" y="235"/>
                    <a:pt x="66" y="423"/>
                    <a:pt x="66" y="899"/>
                  </a:cubicBezTo>
                  <a:cubicBezTo>
                    <a:pt x="66" y="1383"/>
                    <a:pt x="443" y="1516"/>
                    <a:pt x="785" y="1640"/>
                  </a:cubicBezTo>
                  <a:lnTo>
                    <a:pt x="785" y="2527"/>
                  </a:lnTo>
                  <a:cubicBezTo>
                    <a:pt x="398" y="2496"/>
                    <a:pt x="299" y="2232"/>
                    <a:pt x="172" y="2232"/>
                  </a:cubicBezTo>
                  <a:cubicBezTo>
                    <a:pt x="79" y="2232"/>
                    <a:pt x="0" y="2356"/>
                    <a:pt x="0" y="2445"/>
                  </a:cubicBezTo>
                  <a:cubicBezTo>
                    <a:pt x="0" y="2630"/>
                    <a:pt x="316" y="2884"/>
                    <a:pt x="785" y="2890"/>
                  </a:cubicBezTo>
                  <a:lnTo>
                    <a:pt x="782" y="2890"/>
                  </a:lnTo>
                  <a:lnTo>
                    <a:pt x="782" y="3010"/>
                  </a:lnTo>
                  <a:cubicBezTo>
                    <a:pt x="792" y="3060"/>
                    <a:pt x="836" y="3096"/>
                    <a:pt x="885" y="3096"/>
                  </a:cubicBezTo>
                  <a:cubicBezTo>
                    <a:pt x="887" y="3096"/>
                    <a:pt x="889" y="3096"/>
                    <a:pt x="891" y="3096"/>
                  </a:cubicBezTo>
                  <a:cubicBezTo>
                    <a:pt x="950" y="3096"/>
                    <a:pt x="1005" y="3055"/>
                    <a:pt x="1005" y="3010"/>
                  </a:cubicBezTo>
                  <a:lnTo>
                    <a:pt x="1005" y="2880"/>
                  </a:lnTo>
                  <a:cubicBezTo>
                    <a:pt x="1412" y="2825"/>
                    <a:pt x="1690" y="2568"/>
                    <a:pt x="1690" y="2102"/>
                  </a:cubicBezTo>
                  <a:cubicBezTo>
                    <a:pt x="1690" y="1588"/>
                    <a:pt x="1333" y="1424"/>
                    <a:pt x="1005" y="1304"/>
                  </a:cubicBezTo>
                  <a:lnTo>
                    <a:pt x="1005" y="536"/>
                  </a:lnTo>
                  <a:cubicBezTo>
                    <a:pt x="1272" y="553"/>
                    <a:pt x="1368" y="677"/>
                    <a:pt x="1460" y="677"/>
                  </a:cubicBezTo>
                  <a:cubicBezTo>
                    <a:pt x="1573" y="677"/>
                    <a:pt x="1625" y="533"/>
                    <a:pt x="1625" y="461"/>
                  </a:cubicBezTo>
                  <a:cubicBezTo>
                    <a:pt x="1625" y="276"/>
                    <a:pt x="1265" y="197"/>
                    <a:pt x="1008" y="190"/>
                  </a:cubicBezTo>
                  <a:lnTo>
                    <a:pt x="1008" y="87"/>
                  </a:lnTo>
                  <a:cubicBezTo>
                    <a:pt x="1008" y="43"/>
                    <a:pt x="950" y="2"/>
                    <a:pt x="895" y="2"/>
                  </a:cubicBezTo>
                  <a:cubicBezTo>
                    <a:pt x="891" y="1"/>
                    <a:pt x="886" y="1"/>
                    <a:pt x="882" y="1"/>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4" name="Google Shape;11004;p136"/>
            <p:cNvSpPr/>
            <p:nvPr/>
          </p:nvSpPr>
          <p:spPr>
            <a:xfrm>
              <a:off x="4967818" y="2486756"/>
              <a:ext cx="36725" cy="23916"/>
            </a:xfrm>
            <a:custGeom>
              <a:avLst/>
              <a:gdLst/>
              <a:ahLst/>
              <a:cxnLst/>
              <a:rect l="l" t="t" r="r" b="b"/>
              <a:pathLst>
                <a:path w="1402" h="913" extrusionOk="0">
                  <a:moveTo>
                    <a:pt x="214" y="1"/>
                  </a:moveTo>
                  <a:cubicBezTo>
                    <a:pt x="107" y="1"/>
                    <a:pt x="0" y="72"/>
                    <a:pt x="0" y="214"/>
                  </a:cubicBezTo>
                  <a:cubicBezTo>
                    <a:pt x="0" y="601"/>
                    <a:pt x="312" y="913"/>
                    <a:pt x="699" y="913"/>
                  </a:cubicBezTo>
                  <a:cubicBezTo>
                    <a:pt x="1086" y="913"/>
                    <a:pt x="1402" y="601"/>
                    <a:pt x="1402" y="214"/>
                  </a:cubicBezTo>
                  <a:cubicBezTo>
                    <a:pt x="1402" y="72"/>
                    <a:pt x="1295" y="1"/>
                    <a:pt x="1187" y="1"/>
                  </a:cubicBezTo>
                  <a:cubicBezTo>
                    <a:pt x="1080" y="1"/>
                    <a:pt x="973" y="72"/>
                    <a:pt x="973" y="214"/>
                  </a:cubicBezTo>
                  <a:cubicBezTo>
                    <a:pt x="966" y="358"/>
                    <a:pt x="846" y="474"/>
                    <a:pt x="699" y="474"/>
                  </a:cubicBezTo>
                  <a:cubicBezTo>
                    <a:pt x="555" y="474"/>
                    <a:pt x="435" y="358"/>
                    <a:pt x="428" y="214"/>
                  </a:cubicBezTo>
                  <a:cubicBezTo>
                    <a:pt x="428" y="72"/>
                    <a:pt x="321" y="1"/>
                    <a:pt x="2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5" name="Google Shape;11005;p136"/>
            <p:cNvSpPr/>
            <p:nvPr/>
          </p:nvSpPr>
          <p:spPr>
            <a:xfrm>
              <a:off x="4680930" y="2286941"/>
              <a:ext cx="385381" cy="377601"/>
            </a:xfrm>
            <a:custGeom>
              <a:avLst/>
              <a:gdLst/>
              <a:ahLst/>
              <a:cxnLst/>
              <a:rect l="l" t="t" r="r" b="b"/>
              <a:pathLst>
                <a:path w="14712" h="14415" extrusionOk="0">
                  <a:moveTo>
                    <a:pt x="11953" y="3905"/>
                  </a:moveTo>
                  <a:cubicBezTo>
                    <a:pt x="11977" y="3905"/>
                    <a:pt x="12004" y="3908"/>
                    <a:pt x="12028" y="3915"/>
                  </a:cubicBezTo>
                  <a:cubicBezTo>
                    <a:pt x="12097" y="3990"/>
                    <a:pt x="12186" y="4408"/>
                    <a:pt x="12103" y="5118"/>
                  </a:cubicBezTo>
                  <a:cubicBezTo>
                    <a:pt x="12021" y="5824"/>
                    <a:pt x="11802" y="6427"/>
                    <a:pt x="11579" y="6553"/>
                  </a:cubicBezTo>
                  <a:cubicBezTo>
                    <a:pt x="11469" y="6614"/>
                    <a:pt x="11298" y="6655"/>
                    <a:pt x="11104" y="6655"/>
                  </a:cubicBezTo>
                  <a:cubicBezTo>
                    <a:pt x="10849" y="6655"/>
                    <a:pt x="10555" y="6585"/>
                    <a:pt x="10308" y="6403"/>
                  </a:cubicBezTo>
                  <a:cubicBezTo>
                    <a:pt x="9869" y="6081"/>
                    <a:pt x="9722" y="5505"/>
                    <a:pt x="9886" y="4737"/>
                  </a:cubicBezTo>
                  <a:cubicBezTo>
                    <a:pt x="9903" y="4655"/>
                    <a:pt x="9958" y="4590"/>
                    <a:pt x="10030" y="4556"/>
                  </a:cubicBezTo>
                  <a:cubicBezTo>
                    <a:pt x="11103" y="4066"/>
                    <a:pt x="11723" y="3905"/>
                    <a:pt x="11953" y="3905"/>
                  </a:cubicBezTo>
                  <a:close/>
                  <a:moveTo>
                    <a:pt x="813" y="7236"/>
                  </a:moveTo>
                  <a:cubicBezTo>
                    <a:pt x="816" y="7236"/>
                    <a:pt x="821" y="7237"/>
                    <a:pt x="826" y="7239"/>
                  </a:cubicBezTo>
                  <a:cubicBezTo>
                    <a:pt x="922" y="7249"/>
                    <a:pt x="1062" y="7359"/>
                    <a:pt x="1134" y="7540"/>
                  </a:cubicBezTo>
                  <a:cubicBezTo>
                    <a:pt x="1158" y="7605"/>
                    <a:pt x="1172" y="7674"/>
                    <a:pt x="1175" y="7743"/>
                  </a:cubicBezTo>
                  <a:cubicBezTo>
                    <a:pt x="881" y="7688"/>
                    <a:pt x="651" y="7599"/>
                    <a:pt x="603" y="7496"/>
                  </a:cubicBezTo>
                  <a:cubicBezTo>
                    <a:pt x="579" y="7448"/>
                    <a:pt x="631" y="7369"/>
                    <a:pt x="665" y="7324"/>
                  </a:cubicBezTo>
                  <a:cubicBezTo>
                    <a:pt x="720" y="7253"/>
                    <a:pt x="768" y="7239"/>
                    <a:pt x="802" y="7239"/>
                  </a:cubicBezTo>
                  <a:cubicBezTo>
                    <a:pt x="805" y="7237"/>
                    <a:pt x="809" y="7236"/>
                    <a:pt x="813" y="7236"/>
                  </a:cubicBezTo>
                  <a:close/>
                  <a:moveTo>
                    <a:pt x="6624" y="0"/>
                  </a:moveTo>
                  <a:cubicBezTo>
                    <a:pt x="5931" y="0"/>
                    <a:pt x="5231" y="245"/>
                    <a:pt x="4664" y="762"/>
                  </a:cubicBezTo>
                  <a:cubicBezTo>
                    <a:pt x="3232" y="2064"/>
                    <a:pt x="3441" y="4371"/>
                    <a:pt x="5079" y="5399"/>
                  </a:cubicBezTo>
                  <a:cubicBezTo>
                    <a:pt x="4945" y="5433"/>
                    <a:pt x="4815" y="5471"/>
                    <a:pt x="4681" y="5515"/>
                  </a:cubicBezTo>
                  <a:cubicBezTo>
                    <a:pt x="4444" y="5602"/>
                    <a:pt x="4530" y="5933"/>
                    <a:pt x="4749" y="5933"/>
                  </a:cubicBezTo>
                  <a:cubicBezTo>
                    <a:pt x="4771" y="5933"/>
                    <a:pt x="4794" y="5930"/>
                    <a:pt x="4818" y="5923"/>
                  </a:cubicBezTo>
                  <a:cubicBezTo>
                    <a:pt x="5406" y="5728"/>
                    <a:pt x="6017" y="5630"/>
                    <a:pt x="6629" y="5630"/>
                  </a:cubicBezTo>
                  <a:cubicBezTo>
                    <a:pt x="7241" y="5630"/>
                    <a:pt x="7853" y="5728"/>
                    <a:pt x="8440" y="5923"/>
                  </a:cubicBezTo>
                  <a:cubicBezTo>
                    <a:pt x="8464" y="5930"/>
                    <a:pt x="8487" y="5933"/>
                    <a:pt x="8508" y="5933"/>
                  </a:cubicBezTo>
                  <a:cubicBezTo>
                    <a:pt x="8724" y="5933"/>
                    <a:pt x="8811" y="5602"/>
                    <a:pt x="8574" y="5515"/>
                  </a:cubicBezTo>
                  <a:cubicBezTo>
                    <a:pt x="8444" y="5471"/>
                    <a:pt x="8313" y="5433"/>
                    <a:pt x="8180" y="5399"/>
                  </a:cubicBezTo>
                  <a:cubicBezTo>
                    <a:pt x="8533" y="5176"/>
                    <a:pt x="8838" y="4881"/>
                    <a:pt x="9067" y="4528"/>
                  </a:cubicBezTo>
                  <a:cubicBezTo>
                    <a:pt x="9126" y="4542"/>
                    <a:pt x="9184" y="4552"/>
                    <a:pt x="9242" y="4566"/>
                  </a:cubicBezTo>
                  <a:cubicBezTo>
                    <a:pt x="9321" y="4583"/>
                    <a:pt x="9396" y="4600"/>
                    <a:pt x="9472" y="4621"/>
                  </a:cubicBezTo>
                  <a:cubicBezTo>
                    <a:pt x="9468" y="4628"/>
                    <a:pt x="9468" y="4638"/>
                    <a:pt x="9465" y="4648"/>
                  </a:cubicBezTo>
                  <a:cubicBezTo>
                    <a:pt x="9362" y="5142"/>
                    <a:pt x="9365" y="5580"/>
                    <a:pt x="9485" y="5950"/>
                  </a:cubicBezTo>
                  <a:cubicBezTo>
                    <a:pt x="9581" y="6269"/>
                    <a:pt x="9784" y="6550"/>
                    <a:pt x="10051" y="6749"/>
                  </a:cubicBezTo>
                  <a:cubicBezTo>
                    <a:pt x="10355" y="6965"/>
                    <a:pt x="10719" y="7081"/>
                    <a:pt x="11090" y="7081"/>
                  </a:cubicBezTo>
                  <a:cubicBezTo>
                    <a:pt x="11095" y="7081"/>
                    <a:pt x="11101" y="7081"/>
                    <a:pt x="11106" y="7081"/>
                  </a:cubicBezTo>
                  <a:cubicBezTo>
                    <a:pt x="11119" y="7082"/>
                    <a:pt x="11133" y="7082"/>
                    <a:pt x="11146" y="7082"/>
                  </a:cubicBezTo>
                  <a:cubicBezTo>
                    <a:pt x="11369" y="7082"/>
                    <a:pt x="11591" y="7027"/>
                    <a:pt x="11788" y="6924"/>
                  </a:cubicBezTo>
                  <a:cubicBezTo>
                    <a:pt x="11990" y="6810"/>
                    <a:pt x="12158" y="6571"/>
                    <a:pt x="12292" y="6211"/>
                  </a:cubicBezTo>
                  <a:cubicBezTo>
                    <a:pt x="12354" y="6283"/>
                    <a:pt x="12412" y="6355"/>
                    <a:pt x="12467" y="6430"/>
                  </a:cubicBezTo>
                  <a:cubicBezTo>
                    <a:pt x="12689" y="6735"/>
                    <a:pt x="12861" y="7074"/>
                    <a:pt x="12974" y="7434"/>
                  </a:cubicBezTo>
                  <a:cubicBezTo>
                    <a:pt x="13039" y="7643"/>
                    <a:pt x="13203" y="7811"/>
                    <a:pt x="13416" y="7876"/>
                  </a:cubicBezTo>
                  <a:lnTo>
                    <a:pt x="14019" y="8072"/>
                  </a:lnTo>
                  <a:cubicBezTo>
                    <a:pt x="14173" y="8120"/>
                    <a:pt x="14283" y="8267"/>
                    <a:pt x="14283" y="8431"/>
                  </a:cubicBezTo>
                  <a:lnTo>
                    <a:pt x="14283" y="9432"/>
                  </a:lnTo>
                  <a:cubicBezTo>
                    <a:pt x="14283" y="9596"/>
                    <a:pt x="14173" y="9744"/>
                    <a:pt x="14019" y="9792"/>
                  </a:cubicBezTo>
                  <a:lnTo>
                    <a:pt x="13046" y="10104"/>
                  </a:lnTo>
                  <a:cubicBezTo>
                    <a:pt x="12892" y="10155"/>
                    <a:pt x="12758" y="10261"/>
                    <a:pt x="12676" y="10405"/>
                  </a:cubicBezTo>
                  <a:cubicBezTo>
                    <a:pt x="12295" y="11063"/>
                    <a:pt x="11696" y="11608"/>
                    <a:pt x="10894" y="12026"/>
                  </a:cubicBezTo>
                  <a:cubicBezTo>
                    <a:pt x="10801" y="12074"/>
                    <a:pt x="10736" y="12160"/>
                    <a:pt x="10719" y="12262"/>
                  </a:cubicBezTo>
                  <a:lnTo>
                    <a:pt x="10407" y="13907"/>
                  </a:lnTo>
                  <a:cubicBezTo>
                    <a:pt x="10397" y="13952"/>
                    <a:pt x="10359" y="13986"/>
                    <a:pt x="10311" y="13986"/>
                  </a:cubicBezTo>
                  <a:lnTo>
                    <a:pt x="9300" y="13986"/>
                  </a:lnTo>
                  <a:cubicBezTo>
                    <a:pt x="9256" y="13986"/>
                    <a:pt x="9215" y="13952"/>
                    <a:pt x="9208" y="13907"/>
                  </a:cubicBezTo>
                  <a:lnTo>
                    <a:pt x="9036" y="12999"/>
                  </a:lnTo>
                  <a:cubicBezTo>
                    <a:pt x="9006" y="12837"/>
                    <a:pt x="8868" y="12724"/>
                    <a:pt x="8710" y="12724"/>
                  </a:cubicBezTo>
                  <a:cubicBezTo>
                    <a:pt x="8691" y="12724"/>
                    <a:pt x="8672" y="12725"/>
                    <a:pt x="8653" y="12729"/>
                  </a:cubicBezTo>
                  <a:cubicBezTo>
                    <a:pt x="8211" y="12794"/>
                    <a:pt x="7765" y="12828"/>
                    <a:pt x="7320" y="12828"/>
                  </a:cubicBezTo>
                  <a:cubicBezTo>
                    <a:pt x="6991" y="12828"/>
                    <a:pt x="6665" y="12807"/>
                    <a:pt x="6340" y="12770"/>
                  </a:cubicBezTo>
                  <a:cubicBezTo>
                    <a:pt x="6328" y="12769"/>
                    <a:pt x="6316" y="12768"/>
                    <a:pt x="6305" y="12768"/>
                  </a:cubicBezTo>
                  <a:cubicBezTo>
                    <a:pt x="6141" y="12768"/>
                    <a:pt x="5998" y="12880"/>
                    <a:pt x="5970" y="13044"/>
                  </a:cubicBezTo>
                  <a:lnTo>
                    <a:pt x="5805" y="13907"/>
                  </a:lnTo>
                  <a:cubicBezTo>
                    <a:pt x="5795" y="13952"/>
                    <a:pt x="5757" y="13986"/>
                    <a:pt x="5709" y="13986"/>
                  </a:cubicBezTo>
                  <a:lnTo>
                    <a:pt x="4698" y="13986"/>
                  </a:lnTo>
                  <a:cubicBezTo>
                    <a:pt x="4654" y="13986"/>
                    <a:pt x="4613" y="13952"/>
                    <a:pt x="4606" y="13907"/>
                  </a:cubicBezTo>
                  <a:lnTo>
                    <a:pt x="4304" y="12352"/>
                  </a:lnTo>
                  <a:cubicBezTo>
                    <a:pt x="4287" y="12252"/>
                    <a:pt x="4222" y="12167"/>
                    <a:pt x="4133" y="12119"/>
                  </a:cubicBezTo>
                  <a:cubicBezTo>
                    <a:pt x="2765" y="11389"/>
                    <a:pt x="2046" y="10172"/>
                    <a:pt x="2046" y="8596"/>
                  </a:cubicBezTo>
                  <a:cubicBezTo>
                    <a:pt x="2046" y="7801"/>
                    <a:pt x="2221" y="7095"/>
                    <a:pt x="2563" y="6502"/>
                  </a:cubicBezTo>
                  <a:cubicBezTo>
                    <a:pt x="2882" y="5950"/>
                    <a:pt x="3351" y="5495"/>
                    <a:pt x="3955" y="5145"/>
                  </a:cubicBezTo>
                  <a:cubicBezTo>
                    <a:pt x="4150" y="5020"/>
                    <a:pt x="4033" y="4748"/>
                    <a:pt x="3843" y="4748"/>
                  </a:cubicBezTo>
                  <a:cubicBezTo>
                    <a:pt x="3810" y="4748"/>
                    <a:pt x="3775" y="4756"/>
                    <a:pt x="3739" y="4775"/>
                  </a:cubicBezTo>
                  <a:cubicBezTo>
                    <a:pt x="2570" y="5450"/>
                    <a:pt x="1868" y="6495"/>
                    <a:pt x="1672" y="7818"/>
                  </a:cubicBezTo>
                  <a:lnTo>
                    <a:pt x="1611" y="7811"/>
                  </a:lnTo>
                  <a:cubicBezTo>
                    <a:pt x="1614" y="7667"/>
                    <a:pt x="1587" y="7520"/>
                    <a:pt x="1532" y="7383"/>
                  </a:cubicBezTo>
                  <a:cubicBezTo>
                    <a:pt x="1408" y="7074"/>
                    <a:pt x="1151" y="6852"/>
                    <a:pt x="881" y="6817"/>
                  </a:cubicBezTo>
                  <a:cubicBezTo>
                    <a:pt x="854" y="6813"/>
                    <a:pt x="827" y="6811"/>
                    <a:pt x="800" y="6811"/>
                  </a:cubicBezTo>
                  <a:cubicBezTo>
                    <a:pt x="618" y="6811"/>
                    <a:pt x="448" y="6903"/>
                    <a:pt x="326" y="7064"/>
                  </a:cubicBezTo>
                  <a:cubicBezTo>
                    <a:pt x="120" y="7335"/>
                    <a:pt x="154" y="7547"/>
                    <a:pt x="219" y="7681"/>
                  </a:cubicBezTo>
                  <a:cubicBezTo>
                    <a:pt x="326" y="7904"/>
                    <a:pt x="603" y="8058"/>
                    <a:pt x="1062" y="8157"/>
                  </a:cubicBezTo>
                  <a:cubicBezTo>
                    <a:pt x="1049" y="8178"/>
                    <a:pt x="1035" y="8195"/>
                    <a:pt x="1021" y="8215"/>
                  </a:cubicBezTo>
                  <a:cubicBezTo>
                    <a:pt x="747" y="8558"/>
                    <a:pt x="428" y="8630"/>
                    <a:pt x="219" y="8637"/>
                  </a:cubicBezTo>
                  <a:cubicBezTo>
                    <a:pt x="99" y="8640"/>
                    <a:pt x="0" y="8740"/>
                    <a:pt x="0" y="8863"/>
                  </a:cubicBezTo>
                  <a:cubicBezTo>
                    <a:pt x="0" y="8983"/>
                    <a:pt x="96" y="9079"/>
                    <a:pt x="216" y="9086"/>
                  </a:cubicBezTo>
                  <a:lnTo>
                    <a:pt x="264" y="9086"/>
                  </a:lnTo>
                  <a:cubicBezTo>
                    <a:pt x="524" y="9086"/>
                    <a:pt x="949" y="8990"/>
                    <a:pt x="1354" y="8479"/>
                  </a:cubicBezTo>
                  <a:cubicBezTo>
                    <a:pt x="1415" y="8404"/>
                    <a:pt x="1467" y="8318"/>
                    <a:pt x="1511" y="8226"/>
                  </a:cubicBezTo>
                  <a:cubicBezTo>
                    <a:pt x="1549" y="8233"/>
                    <a:pt x="1590" y="8236"/>
                    <a:pt x="1628" y="8239"/>
                  </a:cubicBezTo>
                  <a:cubicBezTo>
                    <a:pt x="1617" y="8356"/>
                    <a:pt x="1614" y="8472"/>
                    <a:pt x="1614" y="8592"/>
                  </a:cubicBezTo>
                  <a:cubicBezTo>
                    <a:pt x="1614" y="9483"/>
                    <a:pt x="1830" y="10278"/>
                    <a:pt x="2248" y="10953"/>
                  </a:cubicBezTo>
                  <a:cubicBezTo>
                    <a:pt x="2632" y="11577"/>
                    <a:pt x="3187" y="12088"/>
                    <a:pt x="3893" y="12472"/>
                  </a:cubicBezTo>
                  <a:lnTo>
                    <a:pt x="4181" y="13986"/>
                  </a:lnTo>
                  <a:cubicBezTo>
                    <a:pt x="4229" y="14233"/>
                    <a:pt x="4445" y="14411"/>
                    <a:pt x="4695" y="14415"/>
                  </a:cubicBezTo>
                  <a:lnTo>
                    <a:pt x="5713" y="14415"/>
                  </a:lnTo>
                  <a:cubicBezTo>
                    <a:pt x="5963" y="14411"/>
                    <a:pt x="6179" y="14233"/>
                    <a:pt x="6227" y="13986"/>
                  </a:cubicBezTo>
                  <a:lnTo>
                    <a:pt x="6374" y="13201"/>
                  </a:lnTo>
                  <a:cubicBezTo>
                    <a:pt x="6686" y="13236"/>
                    <a:pt x="7004" y="13253"/>
                    <a:pt x="7320" y="13253"/>
                  </a:cubicBezTo>
                  <a:cubicBezTo>
                    <a:pt x="7758" y="13253"/>
                    <a:pt x="8197" y="13222"/>
                    <a:pt x="8632" y="13160"/>
                  </a:cubicBezTo>
                  <a:lnTo>
                    <a:pt x="8786" y="13986"/>
                  </a:lnTo>
                  <a:cubicBezTo>
                    <a:pt x="8834" y="14233"/>
                    <a:pt x="9050" y="14411"/>
                    <a:pt x="9300" y="14415"/>
                  </a:cubicBezTo>
                  <a:lnTo>
                    <a:pt x="10311" y="14415"/>
                  </a:lnTo>
                  <a:cubicBezTo>
                    <a:pt x="10565" y="14411"/>
                    <a:pt x="10781" y="14233"/>
                    <a:pt x="10825" y="13986"/>
                  </a:cubicBezTo>
                  <a:lnTo>
                    <a:pt x="11130" y="12382"/>
                  </a:lnTo>
                  <a:cubicBezTo>
                    <a:pt x="11987" y="11930"/>
                    <a:pt x="12628" y="11334"/>
                    <a:pt x="13046" y="10614"/>
                  </a:cubicBezTo>
                  <a:cubicBezTo>
                    <a:pt x="13073" y="10566"/>
                    <a:pt x="13118" y="10529"/>
                    <a:pt x="13173" y="10508"/>
                  </a:cubicBezTo>
                  <a:lnTo>
                    <a:pt x="14149" y="10203"/>
                  </a:lnTo>
                  <a:cubicBezTo>
                    <a:pt x="14485" y="10093"/>
                    <a:pt x="14711" y="9782"/>
                    <a:pt x="14711" y="9432"/>
                  </a:cubicBezTo>
                  <a:lnTo>
                    <a:pt x="14711" y="8431"/>
                  </a:lnTo>
                  <a:cubicBezTo>
                    <a:pt x="14711" y="8082"/>
                    <a:pt x="14485" y="7770"/>
                    <a:pt x="14149" y="7664"/>
                  </a:cubicBezTo>
                  <a:lnTo>
                    <a:pt x="13546" y="7468"/>
                  </a:lnTo>
                  <a:cubicBezTo>
                    <a:pt x="13467" y="7444"/>
                    <a:pt x="13409" y="7383"/>
                    <a:pt x="13385" y="7304"/>
                  </a:cubicBezTo>
                  <a:cubicBezTo>
                    <a:pt x="13258" y="6900"/>
                    <a:pt x="13063" y="6519"/>
                    <a:pt x="12813" y="6177"/>
                  </a:cubicBezTo>
                  <a:cubicBezTo>
                    <a:pt x="12700" y="6019"/>
                    <a:pt x="12570" y="5868"/>
                    <a:pt x="12432" y="5728"/>
                  </a:cubicBezTo>
                  <a:cubicBezTo>
                    <a:pt x="12525" y="5330"/>
                    <a:pt x="12570" y="4926"/>
                    <a:pt x="12566" y="4518"/>
                  </a:cubicBezTo>
                  <a:cubicBezTo>
                    <a:pt x="12556" y="3970"/>
                    <a:pt x="12446" y="3651"/>
                    <a:pt x="12230" y="3538"/>
                  </a:cubicBezTo>
                  <a:cubicBezTo>
                    <a:pt x="12189" y="3516"/>
                    <a:pt x="12119" y="3479"/>
                    <a:pt x="11962" y="3479"/>
                  </a:cubicBezTo>
                  <a:cubicBezTo>
                    <a:pt x="11673" y="3479"/>
                    <a:pt x="11090" y="3603"/>
                    <a:pt x="9852" y="4168"/>
                  </a:cubicBezTo>
                  <a:cubicBezTo>
                    <a:pt x="9808" y="4189"/>
                    <a:pt x="9766" y="4213"/>
                    <a:pt x="9725" y="4244"/>
                  </a:cubicBezTo>
                  <a:cubicBezTo>
                    <a:pt x="9595" y="4210"/>
                    <a:pt x="9465" y="4175"/>
                    <a:pt x="9331" y="4148"/>
                  </a:cubicBezTo>
                  <a:lnTo>
                    <a:pt x="9283" y="4138"/>
                  </a:lnTo>
                  <a:cubicBezTo>
                    <a:pt x="9441" y="3795"/>
                    <a:pt x="9530" y="3428"/>
                    <a:pt x="9547" y="3055"/>
                  </a:cubicBezTo>
                  <a:cubicBezTo>
                    <a:pt x="9552" y="2906"/>
                    <a:pt x="9441" y="2830"/>
                    <a:pt x="9330" y="2830"/>
                  </a:cubicBezTo>
                  <a:cubicBezTo>
                    <a:pt x="9226" y="2830"/>
                    <a:pt x="9124" y="2897"/>
                    <a:pt x="9119" y="3034"/>
                  </a:cubicBezTo>
                  <a:cubicBezTo>
                    <a:pt x="9074" y="4035"/>
                    <a:pt x="8430" y="4915"/>
                    <a:pt x="7491" y="5262"/>
                  </a:cubicBezTo>
                  <a:cubicBezTo>
                    <a:pt x="7205" y="5222"/>
                    <a:pt x="6917" y="5202"/>
                    <a:pt x="6629" y="5202"/>
                  </a:cubicBezTo>
                  <a:cubicBezTo>
                    <a:pt x="6341" y="5202"/>
                    <a:pt x="6053" y="5222"/>
                    <a:pt x="5767" y="5262"/>
                  </a:cubicBezTo>
                  <a:cubicBezTo>
                    <a:pt x="4119" y="4652"/>
                    <a:pt x="3602" y="2575"/>
                    <a:pt x="4774" y="1262"/>
                  </a:cubicBezTo>
                  <a:cubicBezTo>
                    <a:pt x="5276" y="700"/>
                    <a:pt x="5954" y="431"/>
                    <a:pt x="6627" y="431"/>
                  </a:cubicBezTo>
                  <a:cubicBezTo>
                    <a:pt x="7521" y="431"/>
                    <a:pt x="8405" y="905"/>
                    <a:pt x="8855" y="1801"/>
                  </a:cubicBezTo>
                  <a:cubicBezTo>
                    <a:pt x="8899" y="1881"/>
                    <a:pt x="8969" y="1914"/>
                    <a:pt x="9038" y="1914"/>
                  </a:cubicBezTo>
                  <a:cubicBezTo>
                    <a:pt x="9178" y="1914"/>
                    <a:pt x="9317" y="1776"/>
                    <a:pt x="9239" y="1609"/>
                  </a:cubicBezTo>
                  <a:cubicBezTo>
                    <a:pt x="8714" y="567"/>
                    <a:pt x="7678" y="0"/>
                    <a:pt x="66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06" name="Google Shape;11006;p136"/>
          <p:cNvGrpSpPr/>
          <p:nvPr/>
        </p:nvGrpSpPr>
        <p:grpSpPr>
          <a:xfrm>
            <a:off x="5769778" y="2292101"/>
            <a:ext cx="374877" cy="367044"/>
            <a:chOff x="5769778" y="2292101"/>
            <a:chExt cx="374877" cy="367044"/>
          </a:xfrm>
        </p:grpSpPr>
        <p:sp>
          <p:nvSpPr>
            <p:cNvPr id="11007" name="Google Shape;11007;p136"/>
            <p:cNvSpPr/>
            <p:nvPr/>
          </p:nvSpPr>
          <p:spPr>
            <a:xfrm>
              <a:off x="5783687" y="2297917"/>
              <a:ext cx="355571" cy="355676"/>
            </a:xfrm>
            <a:custGeom>
              <a:avLst/>
              <a:gdLst/>
              <a:ahLst/>
              <a:cxnLst/>
              <a:rect l="l" t="t" r="r" b="b"/>
              <a:pathLst>
                <a:path w="13574" h="13578" extrusionOk="0">
                  <a:moveTo>
                    <a:pt x="6785" y="1"/>
                  </a:moveTo>
                  <a:cubicBezTo>
                    <a:pt x="3036" y="1"/>
                    <a:pt x="0" y="3040"/>
                    <a:pt x="0" y="6789"/>
                  </a:cubicBezTo>
                  <a:cubicBezTo>
                    <a:pt x="0" y="10538"/>
                    <a:pt x="3036" y="13577"/>
                    <a:pt x="6785" y="13577"/>
                  </a:cubicBezTo>
                  <a:cubicBezTo>
                    <a:pt x="10534" y="13577"/>
                    <a:pt x="13574" y="10538"/>
                    <a:pt x="13574" y="6789"/>
                  </a:cubicBezTo>
                  <a:cubicBezTo>
                    <a:pt x="13574" y="3040"/>
                    <a:pt x="10534" y="1"/>
                    <a:pt x="6785" y="1"/>
                  </a:cubicBezTo>
                  <a:close/>
                </a:path>
              </a:pathLst>
            </a:custGeom>
            <a:solidFill>
              <a:srgbClr val="D2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8" name="Google Shape;11008;p136"/>
            <p:cNvSpPr/>
            <p:nvPr/>
          </p:nvSpPr>
          <p:spPr>
            <a:xfrm>
              <a:off x="5810328" y="2324583"/>
              <a:ext cx="302264" cy="302343"/>
            </a:xfrm>
            <a:custGeom>
              <a:avLst/>
              <a:gdLst/>
              <a:ahLst/>
              <a:cxnLst/>
              <a:rect l="l" t="t" r="r" b="b"/>
              <a:pathLst>
                <a:path w="11539" h="11542" extrusionOk="0">
                  <a:moveTo>
                    <a:pt x="5768" y="0"/>
                  </a:moveTo>
                  <a:cubicBezTo>
                    <a:pt x="2585" y="0"/>
                    <a:pt x="1" y="2584"/>
                    <a:pt x="1" y="5771"/>
                  </a:cubicBezTo>
                  <a:cubicBezTo>
                    <a:pt x="1" y="8958"/>
                    <a:pt x="2585" y="11542"/>
                    <a:pt x="5768" y="11542"/>
                  </a:cubicBezTo>
                  <a:cubicBezTo>
                    <a:pt x="8955" y="11542"/>
                    <a:pt x="11539" y="8958"/>
                    <a:pt x="11539" y="5771"/>
                  </a:cubicBezTo>
                  <a:cubicBezTo>
                    <a:pt x="11539" y="2584"/>
                    <a:pt x="8955" y="0"/>
                    <a:pt x="5768" y="0"/>
                  </a:cubicBezTo>
                  <a:close/>
                </a:path>
              </a:pathLst>
            </a:custGeom>
            <a:solidFill>
              <a:srgbClr val="DF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9" name="Google Shape;11009;p136"/>
            <p:cNvSpPr/>
            <p:nvPr/>
          </p:nvSpPr>
          <p:spPr>
            <a:xfrm>
              <a:off x="5769778" y="2292101"/>
              <a:ext cx="374877" cy="367044"/>
            </a:xfrm>
            <a:custGeom>
              <a:avLst/>
              <a:gdLst/>
              <a:ahLst/>
              <a:cxnLst/>
              <a:rect l="l" t="t" r="r" b="b"/>
              <a:pathLst>
                <a:path w="14311" h="14012" extrusionOk="0">
                  <a:moveTo>
                    <a:pt x="7316" y="1"/>
                  </a:moveTo>
                  <a:cubicBezTo>
                    <a:pt x="7002" y="1"/>
                    <a:pt x="6686" y="22"/>
                    <a:pt x="6367" y="65"/>
                  </a:cubicBezTo>
                  <a:cubicBezTo>
                    <a:pt x="2656" y="565"/>
                    <a:pt x="0" y="3899"/>
                    <a:pt x="336" y="7631"/>
                  </a:cubicBezTo>
                  <a:cubicBezTo>
                    <a:pt x="659" y="11259"/>
                    <a:pt x="3699" y="14012"/>
                    <a:pt x="7305" y="14012"/>
                  </a:cubicBezTo>
                  <a:cubicBezTo>
                    <a:pt x="7409" y="14012"/>
                    <a:pt x="7513" y="14010"/>
                    <a:pt x="7618" y="14005"/>
                  </a:cubicBezTo>
                  <a:cubicBezTo>
                    <a:pt x="11360" y="13841"/>
                    <a:pt x="14307" y="10756"/>
                    <a:pt x="14310" y="7011"/>
                  </a:cubicBezTo>
                  <a:cubicBezTo>
                    <a:pt x="14310" y="6888"/>
                    <a:pt x="14307" y="6761"/>
                    <a:pt x="14300" y="6637"/>
                  </a:cubicBezTo>
                  <a:cubicBezTo>
                    <a:pt x="14293" y="6506"/>
                    <a:pt x="14196" y="6442"/>
                    <a:pt x="14097" y="6442"/>
                  </a:cubicBezTo>
                  <a:cubicBezTo>
                    <a:pt x="13991" y="6442"/>
                    <a:pt x="13885" y="6516"/>
                    <a:pt x="13892" y="6658"/>
                  </a:cubicBezTo>
                  <a:cubicBezTo>
                    <a:pt x="13899" y="6775"/>
                    <a:pt x="13903" y="6894"/>
                    <a:pt x="13903" y="7011"/>
                  </a:cubicBezTo>
                  <a:cubicBezTo>
                    <a:pt x="13896" y="10523"/>
                    <a:pt x="11130" y="13409"/>
                    <a:pt x="7625" y="13560"/>
                  </a:cubicBezTo>
                  <a:cubicBezTo>
                    <a:pt x="7527" y="13564"/>
                    <a:pt x="7429" y="13566"/>
                    <a:pt x="7332" y="13566"/>
                  </a:cubicBezTo>
                  <a:cubicBezTo>
                    <a:pt x="3953" y="13566"/>
                    <a:pt x="1105" y="10984"/>
                    <a:pt x="802" y="7587"/>
                  </a:cubicBezTo>
                  <a:cubicBezTo>
                    <a:pt x="490" y="4088"/>
                    <a:pt x="2981" y="966"/>
                    <a:pt x="6456" y="497"/>
                  </a:cubicBezTo>
                  <a:cubicBezTo>
                    <a:pt x="6754" y="456"/>
                    <a:pt x="7049" y="437"/>
                    <a:pt x="7342" y="437"/>
                  </a:cubicBezTo>
                  <a:cubicBezTo>
                    <a:pt x="10469" y="437"/>
                    <a:pt x="13223" y="2670"/>
                    <a:pt x="13796" y="5832"/>
                  </a:cubicBezTo>
                  <a:cubicBezTo>
                    <a:pt x="13815" y="5930"/>
                    <a:pt x="13901" y="6000"/>
                    <a:pt x="13996" y="6000"/>
                  </a:cubicBezTo>
                  <a:cubicBezTo>
                    <a:pt x="14008" y="6000"/>
                    <a:pt x="14021" y="5999"/>
                    <a:pt x="14033" y="5997"/>
                  </a:cubicBezTo>
                  <a:cubicBezTo>
                    <a:pt x="14146" y="5976"/>
                    <a:pt x="14218" y="5870"/>
                    <a:pt x="14197" y="5757"/>
                  </a:cubicBezTo>
                  <a:cubicBezTo>
                    <a:pt x="13586" y="2386"/>
                    <a:pt x="10650" y="1"/>
                    <a:pt x="73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0" name="Google Shape;11010;p136"/>
            <p:cNvSpPr/>
            <p:nvPr/>
          </p:nvSpPr>
          <p:spPr>
            <a:xfrm>
              <a:off x="5784316" y="2319030"/>
              <a:ext cx="353240" cy="314288"/>
            </a:xfrm>
            <a:custGeom>
              <a:avLst/>
              <a:gdLst/>
              <a:ahLst/>
              <a:cxnLst/>
              <a:rect l="l" t="t" r="r" b="b"/>
              <a:pathLst>
                <a:path w="13485" h="11998" extrusionOk="0">
                  <a:moveTo>
                    <a:pt x="6783" y="0"/>
                  </a:moveTo>
                  <a:cubicBezTo>
                    <a:pt x="5165" y="0"/>
                    <a:pt x="3553" y="651"/>
                    <a:pt x="2372" y="1929"/>
                  </a:cubicBezTo>
                  <a:cubicBezTo>
                    <a:pt x="2218" y="2080"/>
                    <a:pt x="2360" y="2286"/>
                    <a:pt x="2518" y="2286"/>
                  </a:cubicBezTo>
                  <a:cubicBezTo>
                    <a:pt x="2571" y="2286"/>
                    <a:pt x="2627" y="2263"/>
                    <a:pt x="2673" y="2207"/>
                  </a:cubicBezTo>
                  <a:cubicBezTo>
                    <a:pt x="3765" y="1028"/>
                    <a:pt x="5253" y="427"/>
                    <a:pt x="6747" y="427"/>
                  </a:cubicBezTo>
                  <a:cubicBezTo>
                    <a:pt x="8024" y="427"/>
                    <a:pt x="9305" y="866"/>
                    <a:pt x="10349" y="1758"/>
                  </a:cubicBezTo>
                  <a:cubicBezTo>
                    <a:pt x="12614" y="3690"/>
                    <a:pt x="12950" y="7066"/>
                    <a:pt x="11110" y="9406"/>
                  </a:cubicBezTo>
                  <a:cubicBezTo>
                    <a:pt x="10017" y="10799"/>
                    <a:pt x="8388" y="11531"/>
                    <a:pt x="6739" y="11531"/>
                  </a:cubicBezTo>
                  <a:cubicBezTo>
                    <a:pt x="5612" y="11531"/>
                    <a:pt x="4476" y="11189"/>
                    <a:pt x="3496" y="10482"/>
                  </a:cubicBezTo>
                  <a:cubicBezTo>
                    <a:pt x="1083" y="8738"/>
                    <a:pt x="473" y="5400"/>
                    <a:pt x="2115" y="2916"/>
                  </a:cubicBezTo>
                  <a:cubicBezTo>
                    <a:pt x="2180" y="2823"/>
                    <a:pt x="2152" y="2697"/>
                    <a:pt x="2060" y="2632"/>
                  </a:cubicBezTo>
                  <a:cubicBezTo>
                    <a:pt x="2026" y="2609"/>
                    <a:pt x="1987" y="2598"/>
                    <a:pt x="1949" y="2598"/>
                  </a:cubicBezTo>
                  <a:cubicBezTo>
                    <a:pt x="1881" y="2598"/>
                    <a:pt x="1814" y="2631"/>
                    <a:pt x="1775" y="2690"/>
                  </a:cubicBezTo>
                  <a:cubicBezTo>
                    <a:pt x="0" y="5376"/>
                    <a:pt x="662" y="8985"/>
                    <a:pt x="3273" y="10866"/>
                  </a:cubicBezTo>
                  <a:cubicBezTo>
                    <a:pt x="4331" y="11629"/>
                    <a:pt x="5557" y="11997"/>
                    <a:pt x="6772" y="11997"/>
                  </a:cubicBezTo>
                  <a:cubicBezTo>
                    <a:pt x="8555" y="11997"/>
                    <a:pt x="10317" y="11204"/>
                    <a:pt x="11497" y="9698"/>
                  </a:cubicBezTo>
                  <a:cubicBezTo>
                    <a:pt x="13485" y="7165"/>
                    <a:pt x="13118" y="3516"/>
                    <a:pt x="10668" y="1429"/>
                  </a:cubicBezTo>
                  <a:cubicBezTo>
                    <a:pt x="9542" y="471"/>
                    <a:pt x="8160" y="0"/>
                    <a:pt x="67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1" name="Google Shape;11011;p136"/>
            <p:cNvSpPr/>
            <p:nvPr/>
          </p:nvSpPr>
          <p:spPr>
            <a:xfrm>
              <a:off x="5831153" y="2470358"/>
              <a:ext cx="18441" cy="10792"/>
            </a:xfrm>
            <a:custGeom>
              <a:avLst/>
              <a:gdLst/>
              <a:ahLst/>
              <a:cxnLst/>
              <a:rect l="l" t="t" r="r" b="b"/>
              <a:pathLst>
                <a:path w="704" h="412" extrusionOk="0">
                  <a:moveTo>
                    <a:pt x="203" y="0"/>
                  </a:moveTo>
                  <a:cubicBezTo>
                    <a:pt x="90" y="0"/>
                    <a:pt x="1" y="93"/>
                    <a:pt x="1" y="206"/>
                  </a:cubicBezTo>
                  <a:cubicBezTo>
                    <a:pt x="1" y="319"/>
                    <a:pt x="93" y="412"/>
                    <a:pt x="203" y="412"/>
                  </a:cubicBezTo>
                  <a:lnTo>
                    <a:pt x="498" y="412"/>
                  </a:lnTo>
                  <a:cubicBezTo>
                    <a:pt x="611" y="412"/>
                    <a:pt x="703" y="319"/>
                    <a:pt x="703" y="206"/>
                  </a:cubicBezTo>
                  <a:cubicBezTo>
                    <a:pt x="703" y="93"/>
                    <a:pt x="611" y="0"/>
                    <a:pt x="4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2" name="Google Shape;11012;p136"/>
            <p:cNvSpPr/>
            <p:nvPr/>
          </p:nvSpPr>
          <p:spPr>
            <a:xfrm>
              <a:off x="5956129" y="2345487"/>
              <a:ext cx="135638" cy="135664"/>
            </a:xfrm>
            <a:custGeom>
              <a:avLst/>
              <a:gdLst/>
              <a:ahLst/>
              <a:cxnLst/>
              <a:rect l="l" t="t" r="r" b="b"/>
              <a:pathLst>
                <a:path w="5178" h="5179" extrusionOk="0">
                  <a:moveTo>
                    <a:pt x="204" y="1"/>
                  </a:moveTo>
                  <a:cubicBezTo>
                    <a:pt x="102" y="1"/>
                    <a:pt x="0" y="69"/>
                    <a:pt x="0" y="206"/>
                  </a:cubicBezTo>
                  <a:lnTo>
                    <a:pt x="0" y="4973"/>
                  </a:lnTo>
                  <a:cubicBezTo>
                    <a:pt x="0" y="5086"/>
                    <a:pt x="89" y="5179"/>
                    <a:pt x="202" y="5179"/>
                  </a:cubicBezTo>
                  <a:lnTo>
                    <a:pt x="4972" y="5179"/>
                  </a:lnTo>
                  <a:cubicBezTo>
                    <a:pt x="5085" y="5179"/>
                    <a:pt x="5178" y="5086"/>
                    <a:pt x="5178" y="4973"/>
                  </a:cubicBezTo>
                  <a:cubicBezTo>
                    <a:pt x="5178" y="4860"/>
                    <a:pt x="5085" y="4767"/>
                    <a:pt x="4972" y="4767"/>
                  </a:cubicBezTo>
                  <a:lnTo>
                    <a:pt x="408" y="4767"/>
                  </a:lnTo>
                  <a:lnTo>
                    <a:pt x="408" y="206"/>
                  </a:lnTo>
                  <a:cubicBezTo>
                    <a:pt x="408" y="69"/>
                    <a:pt x="306" y="1"/>
                    <a:pt x="2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3" name="Google Shape;11013;p136"/>
            <p:cNvSpPr/>
            <p:nvPr/>
          </p:nvSpPr>
          <p:spPr>
            <a:xfrm>
              <a:off x="5956129" y="2587581"/>
              <a:ext cx="10688" cy="18441"/>
            </a:xfrm>
            <a:custGeom>
              <a:avLst/>
              <a:gdLst/>
              <a:ahLst/>
              <a:cxnLst/>
              <a:rect l="l" t="t" r="r" b="b"/>
              <a:pathLst>
                <a:path w="408" h="704" extrusionOk="0">
                  <a:moveTo>
                    <a:pt x="204" y="1"/>
                  </a:moveTo>
                  <a:cubicBezTo>
                    <a:pt x="102" y="1"/>
                    <a:pt x="0" y="69"/>
                    <a:pt x="0" y="206"/>
                  </a:cubicBezTo>
                  <a:lnTo>
                    <a:pt x="0" y="501"/>
                  </a:lnTo>
                  <a:cubicBezTo>
                    <a:pt x="0" y="614"/>
                    <a:pt x="89" y="703"/>
                    <a:pt x="202" y="703"/>
                  </a:cubicBezTo>
                  <a:cubicBezTo>
                    <a:pt x="315" y="703"/>
                    <a:pt x="408" y="614"/>
                    <a:pt x="408" y="501"/>
                  </a:cubicBezTo>
                  <a:lnTo>
                    <a:pt x="408" y="206"/>
                  </a:lnTo>
                  <a:cubicBezTo>
                    <a:pt x="408" y="69"/>
                    <a:pt x="306" y="1"/>
                    <a:pt x="2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4" name="Google Shape;11014;p136"/>
            <p:cNvSpPr/>
            <p:nvPr/>
          </p:nvSpPr>
          <p:spPr>
            <a:xfrm>
              <a:off x="5865390" y="2381898"/>
              <a:ext cx="20904" cy="16450"/>
            </a:xfrm>
            <a:custGeom>
              <a:avLst/>
              <a:gdLst/>
              <a:ahLst/>
              <a:cxnLst/>
              <a:rect l="l" t="t" r="r" b="b"/>
              <a:pathLst>
                <a:path w="798" h="628" extrusionOk="0">
                  <a:moveTo>
                    <a:pt x="298" y="1"/>
                  </a:moveTo>
                  <a:cubicBezTo>
                    <a:pt x="138" y="1"/>
                    <a:pt x="0" y="208"/>
                    <a:pt x="150" y="358"/>
                  </a:cubicBezTo>
                  <a:lnTo>
                    <a:pt x="359" y="564"/>
                  </a:lnTo>
                  <a:cubicBezTo>
                    <a:pt x="404" y="609"/>
                    <a:pt x="454" y="627"/>
                    <a:pt x="502" y="627"/>
                  </a:cubicBezTo>
                  <a:cubicBezTo>
                    <a:pt x="660" y="627"/>
                    <a:pt x="797" y="423"/>
                    <a:pt x="647" y="273"/>
                  </a:cubicBezTo>
                  <a:lnTo>
                    <a:pt x="442" y="64"/>
                  </a:lnTo>
                  <a:cubicBezTo>
                    <a:pt x="397" y="19"/>
                    <a:pt x="347"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5" name="Google Shape;11015;p136"/>
            <p:cNvSpPr/>
            <p:nvPr/>
          </p:nvSpPr>
          <p:spPr>
            <a:xfrm>
              <a:off x="6038434" y="2553266"/>
              <a:ext cx="19044" cy="16293"/>
            </a:xfrm>
            <a:custGeom>
              <a:avLst/>
              <a:gdLst/>
              <a:ahLst/>
              <a:cxnLst/>
              <a:rect l="l" t="t" r="r" b="b"/>
              <a:pathLst>
                <a:path w="727" h="622" extrusionOk="0">
                  <a:moveTo>
                    <a:pt x="226" y="1"/>
                  </a:moveTo>
                  <a:cubicBezTo>
                    <a:pt x="173" y="1"/>
                    <a:pt x="120" y="21"/>
                    <a:pt x="79" y="60"/>
                  </a:cubicBezTo>
                  <a:cubicBezTo>
                    <a:pt x="0" y="139"/>
                    <a:pt x="0" y="269"/>
                    <a:pt x="79" y="351"/>
                  </a:cubicBezTo>
                  <a:lnTo>
                    <a:pt x="288" y="557"/>
                  </a:lnTo>
                  <a:cubicBezTo>
                    <a:pt x="334" y="602"/>
                    <a:pt x="385" y="622"/>
                    <a:pt x="433" y="622"/>
                  </a:cubicBezTo>
                  <a:cubicBezTo>
                    <a:pt x="592" y="622"/>
                    <a:pt x="727" y="416"/>
                    <a:pt x="580" y="269"/>
                  </a:cubicBezTo>
                  <a:lnTo>
                    <a:pt x="371" y="60"/>
                  </a:lnTo>
                  <a:cubicBezTo>
                    <a:pt x="331" y="21"/>
                    <a:pt x="279" y="1"/>
                    <a:pt x="2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6" name="Google Shape;11016;p136"/>
            <p:cNvSpPr/>
            <p:nvPr/>
          </p:nvSpPr>
          <p:spPr>
            <a:xfrm>
              <a:off x="6036653" y="2381976"/>
              <a:ext cx="20825" cy="16398"/>
            </a:xfrm>
            <a:custGeom>
              <a:avLst/>
              <a:gdLst/>
              <a:ahLst/>
              <a:cxnLst/>
              <a:rect l="l" t="t" r="r" b="b"/>
              <a:pathLst>
                <a:path w="795" h="626" extrusionOk="0">
                  <a:moveTo>
                    <a:pt x="499" y="1"/>
                  </a:moveTo>
                  <a:cubicBezTo>
                    <a:pt x="451" y="1"/>
                    <a:pt x="401" y="20"/>
                    <a:pt x="356" y="64"/>
                  </a:cubicBezTo>
                  <a:lnTo>
                    <a:pt x="147" y="273"/>
                  </a:lnTo>
                  <a:cubicBezTo>
                    <a:pt x="0" y="420"/>
                    <a:pt x="135" y="626"/>
                    <a:pt x="294" y="626"/>
                  </a:cubicBezTo>
                  <a:cubicBezTo>
                    <a:pt x="342" y="626"/>
                    <a:pt x="393" y="607"/>
                    <a:pt x="439" y="561"/>
                  </a:cubicBezTo>
                  <a:lnTo>
                    <a:pt x="648" y="355"/>
                  </a:lnTo>
                  <a:cubicBezTo>
                    <a:pt x="795" y="205"/>
                    <a:pt x="657" y="1"/>
                    <a:pt x="4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7" name="Google Shape;11017;p136"/>
            <p:cNvSpPr/>
            <p:nvPr/>
          </p:nvSpPr>
          <p:spPr>
            <a:xfrm>
              <a:off x="5867249" y="2553161"/>
              <a:ext cx="19044" cy="16319"/>
            </a:xfrm>
            <a:custGeom>
              <a:avLst/>
              <a:gdLst/>
              <a:ahLst/>
              <a:cxnLst/>
              <a:rect l="l" t="t" r="r" b="b"/>
              <a:pathLst>
                <a:path w="727" h="623" extrusionOk="0">
                  <a:moveTo>
                    <a:pt x="431" y="1"/>
                  </a:moveTo>
                  <a:cubicBezTo>
                    <a:pt x="383" y="1"/>
                    <a:pt x="333" y="19"/>
                    <a:pt x="288" y="64"/>
                  </a:cubicBezTo>
                  <a:lnTo>
                    <a:pt x="79" y="273"/>
                  </a:lnTo>
                  <a:cubicBezTo>
                    <a:pt x="1" y="352"/>
                    <a:pt x="1" y="482"/>
                    <a:pt x="79" y="561"/>
                  </a:cubicBezTo>
                  <a:cubicBezTo>
                    <a:pt x="119" y="602"/>
                    <a:pt x="171" y="623"/>
                    <a:pt x="224" y="623"/>
                  </a:cubicBezTo>
                  <a:cubicBezTo>
                    <a:pt x="276" y="623"/>
                    <a:pt x="330" y="602"/>
                    <a:pt x="371" y="561"/>
                  </a:cubicBezTo>
                  <a:lnTo>
                    <a:pt x="576" y="355"/>
                  </a:lnTo>
                  <a:cubicBezTo>
                    <a:pt x="726" y="205"/>
                    <a:pt x="589" y="1"/>
                    <a:pt x="4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8" name="Google Shape;11018;p136"/>
            <p:cNvSpPr/>
            <p:nvPr/>
          </p:nvSpPr>
          <p:spPr>
            <a:xfrm>
              <a:off x="5838592" y="2421400"/>
              <a:ext cx="22868" cy="13936"/>
            </a:xfrm>
            <a:custGeom>
              <a:avLst/>
              <a:gdLst/>
              <a:ahLst/>
              <a:cxnLst/>
              <a:rect l="l" t="t" r="r" b="b"/>
              <a:pathLst>
                <a:path w="873" h="532" extrusionOk="0">
                  <a:moveTo>
                    <a:pt x="295" y="0"/>
                  </a:moveTo>
                  <a:cubicBezTo>
                    <a:pt x="99" y="0"/>
                    <a:pt x="1" y="303"/>
                    <a:pt x="221" y="396"/>
                  </a:cubicBezTo>
                  <a:lnTo>
                    <a:pt x="491" y="512"/>
                  </a:lnTo>
                  <a:cubicBezTo>
                    <a:pt x="522" y="525"/>
                    <a:pt x="551" y="531"/>
                    <a:pt x="578" y="531"/>
                  </a:cubicBezTo>
                  <a:cubicBezTo>
                    <a:pt x="775" y="531"/>
                    <a:pt x="872" y="229"/>
                    <a:pt x="652" y="135"/>
                  </a:cubicBezTo>
                  <a:lnTo>
                    <a:pt x="382" y="19"/>
                  </a:lnTo>
                  <a:cubicBezTo>
                    <a:pt x="351" y="6"/>
                    <a:pt x="322" y="0"/>
                    <a:pt x="2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9" name="Google Shape;11019;p136"/>
            <p:cNvSpPr/>
            <p:nvPr/>
          </p:nvSpPr>
          <p:spPr>
            <a:xfrm>
              <a:off x="6061512" y="2516147"/>
              <a:ext cx="22816" cy="13883"/>
            </a:xfrm>
            <a:custGeom>
              <a:avLst/>
              <a:gdLst/>
              <a:ahLst/>
              <a:cxnLst/>
              <a:rect l="l" t="t" r="r" b="b"/>
              <a:pathLst>
                <a:path w="871" h="530" extrusionOk="0">
                  <a:moveTo>
                    <a:pt x="291" y="1"/>
                  </a:moveTo>
                  <a:cubicBezTo>
                    <a:pt x="94" y="1"/>
                    <a:pt x="0" y="302"/>
                    <a:pt x="219" y="398"/>
                  </a:cubicBezTo>
                  <a:lnTo>
                    <a:pt x="490" y="511"/>
                  </a:lnTo>
                  <a:cubicBezTo>
                    <a:pt x="521" y="524"/>
                    <a:pt x="550" y="529"/>
                    <a:pt x="577" y="529"/>
                  </a:cubicBezTo>
                  <a:cubicBezTo>
                    <a:pt x="773" y="529"/>
                    <a:pt x="871" y="227"/>
                    <a:pt x="651" y="134"/>
                  </a:cubicBezTo>
                  <a:lnTo>
                    <a:pt x="380" y="21"/>
                  </a:lnTo>
                  <a:cubicBezTo>
                    <a:pt x="349" y="7"/>
                    <a:pt x="319" y="1"/>
                    <a:pt x="2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0" name="Google Shape;11020;p136"/>
            <p:cNvSpPr/>
            <p:nvPr/>
          </p:nvSpPr>
          <p:spPr>
            <a:xfrm>
              <a:off x="6000923" y="2355336"/>
              <a:ext cx="16162" cy="17917"/>
            </a:xfrm>
            <a:custGeom>
              <a:avLst/>
              <a:gdLst/>
              <a:ahLst/>
              <a:cxnLst/>
              <a:rect l="l" t="t" r="r" b="b"/>
              <a:pathLst>
                <a:path w="617" h="684" extrusionOk="0">
                  <a:moveTo>
                    <a:pt x="353" y="1"/>
                  </a:moveTo>
                  <a:cubicBezTo>
                    <a:pt x="281" y="1"/>
                    <a:pt x="209" y="38"/>
                    <a:pt x="171" y="128"/>
                  </a:cubicBezTo>
                  <a:lnTo>
                    <a:pt x="55" y="399"/>
                  </a:lnTo>
                  <a:cubicBezTo>
                    <a:pt x="0" y="533"/>
                    <a:pt x="96" y="684"/>
                    <a:pt x="243" y="684"/>
                  </a:cubicBezTo>
                  <a:cubicBezTo>
                    <a:pt x="326" y="684"/>
                    <a:pt x="401" y="632"/>
                    <a:pt x="432" y="557"/>
                  </a:cubicBezTo>
                  <a:lnTo>
                    <a:pt x="548" y="286"/>
                  </a:lnTo>
                  <a:cubicBezTo>
                    <a:pt x="617" y="125"/>
                    <a:pt x="484" y="1"/>
                    <a:pt x="3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1" name="Google Shape;11021;p136"/>
            <p:cNvSpPr/>
            <p:nvPr/>
          </p:nvSpPr>
          <p:spPr>
            <a:xfrm>
              <a:off x="5906490" y="2578203"/>
              <a:ext cx="15900" cy="17917"/>
            </a:xfrm>
            <a:custGeom>
              <a:avLst/>
              <a:gdLst/>
              <a:ahLst/>
              <a:cxnLst/>
              <a:rect l="l" t="t" r="r" b="b"/>
              <a:pathLst>
                <a:path w="607" h="684" extrusionOk="0">
                  <a:moveTo>
                    <a:pt x="342" y="0"/>
                  </a:moveTo>
                  <a:cubicBezTo>
                    <a:pt x="270" y="0"/>
                    <a:pt x="199" y="37"/>
                    <a:pt x="161" y="126"/>
                  </a:cubicBezTo>
                  <a:lnTo>
                    <a:pt x="45" y="396"/>
                  </a:lnTo>
                  <a:cubicBezTo>
                    <a:pt x="0" y="503"/>
                    <a:pt x="48" y="623"/>
                    <a:pt x="154" y="667"/>
                  </a:cubicBezTo>
                  <a:cubicBezTo>
                    <a:pt x="180" y="678"/>
                    <a:pt x="207" y="684"/>
                    <a:pt x="234" y="684"/>
                  </a:cubicBezTo>
                  <a:cubicBezTo>
                    <a:pt x="313" y="684"/>
                    <a:pt x="388" y="637"/>
                    <a:pt x="422" y="558"/>
                  </a:cubicBezTo>
                  <a:lnTo>
                    <a:pt x="538" y="287"/>
                  </a:lnTo>
                  <a:cubicBezTo>
                    <a:pt x="607" y="125"/>
                    <a:pt x="473" y="0"/>
                    <a:pt x="3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2" name="Google Shape;11022;p136"/>
            <p:cNvSpPr/>
            <p:nvPr/>
          </p:nvSpPr>
          <p:spPr>
            <a:xfrm>
              <a:off x="5907983" y="2354472"/>
              <a:ext cx="16031" cy="17970"/>
            </a:xfrm>
            <a:custGeom>
              <a:avLst/>
              <a:gdLst/>
              <a:ahLst/>
              <a:cxnLst/>
              <a:rect l="l" t="t" r="r" b="b"/>
              <a:pathLst>
                <a:path w="612" h="686" extrusionOk="0">
                  <a:moveTo>
                    <a:pt x="263" y="1"/>
                  </a:moveTo>
                  <a:cubicBezTo>
                    <a:pt x="133" y="1"/>
                    <a:pt x="1" y="122"/>
                    <a:pt x="66" y="285"/>
                  </a:cubicBezTo>
                  <a:lnTo>
                    <a:pt x="176" y="556"/>
                  </a:lnTo>
                  <a:cubicBezTo>
                    <a:pt x="207" y="634"/>
                    <a:pt x="282" y="686"/>
                    <a:pt x="368" y="686"/>
                  </a:cubicBezTo>
                  <a:cubicBezTo>
                    <a:pt x="512" y="682"/>
                    <a:pt x="611" y="538"/>
                    <a:pt x="556" y="401"/>
                  </a:cubicBezTo>
                  <a:lnTo>
                    <a:pt x="447" y="131"/>
                  </a:lnTo>
                  <a:cubicBezTo>
                    <a:pt x="410" y="39"/>
                    <a:pt x="337" y="1"/>
                    <a:pt x="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3" name="Google Shape;11023;p136"/>
            <p:cNvSpPr/>
            <p:nvPr/>
          </p:nvSpPr>
          <p:spPr>
            <a:xfrm>
              <a:off x="5999194" y="2579041"/>
              <a:ext cx="15717" cy="17996"/>
            </a:xfrm>
            <a:custGeom>
              <a:avLst/>
              <a:gdLst/>
              <a:ahLst/>
              <a:cxnLst/>
              <a:rect l="l" t="t" r="r" b="b"/>
              <a:pathLst>
                <a:path w="600" h="687" extrusionOk="0">
                  <a:moveTo>
                    <a:pt x="232" y="1"/>
                  </a:moveTo>
                  <a:cubicBezTo>
                    <a:pt x="207" y="1"/>
                    <a:pt x="183" y="5"/>
                    <a:pt x="159" y="15"/>
                  </a:cubicBezTo>
                  <a:lnTo>
                    <a:pt x="159" y="18"/>
                  </a:lnTo>
                  <a:cubicBezTo>
                    <a:pt x="52" y="59"/>
                    <a:pt x="1" y="179"/>
                    <a:pt x="45" y="282"/>
                  </a:cubicBezTo>
                  <a:lnTo>
                    <a:pt x="155" y="556"/>
                  </a:lnTo>
                  <a:cubicBezTo>
                    <a:pt x="191" y="648"/>
                    <a:pt x="263" y="686"/>
                    <a:pt x="336" y="686"/>
                  </a:cubicBezTo>
                  <a:cubicBezTo>
                    <a:pt x="466" y="686"/>
                    <a:pt x="599" y="564"/>
                    <a:pt x="536" y="402"/>
                  </a:cubicBezTo>
                  <a:lnTo>
                    <a:pt x="422" y="131"/>
                  </a:lnTo>
                  <a:cubicBezTo>
                    <a:pt x="391" y="50"/>
                    <a:pt x="313" y="1"/>
                    <a:pt x="2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4" name="Google Shape;11024;p136"/>
            <p:cNvSpPr/>
            <p:nvPr/>
          </p:nvSpPr>
          <p:spPr>
            <a:xfrm>
              <a:off x="6062664" y="2423574"/>
              <a:ext cx="22502" cy="13674"/>
            </a:xfrm>
            <a:custGeom>
              <a:avLst/>
              <a:gdLst/>
              <a:ahLst/>
              <a:cxnLst/>
              <a:rect l="l" t="t" r="r" b="b"/>
              <a:pathLst>
                <a:path w="859" h="522" extrusionOk="0">
                  <a:moveTo>
                    <a:pt x="568" y="1"/>
                  </a:moveTo>
                  <a:cubicBezTo>
                    <a:pt x="542" y="1"/>
                    <a:pt x="514" y="6"/>
                    <a:pt x="484" y="18"/>
                  </a:cubicBezTo>
                  <a:lnTo>
                    <a:pt x="210" y="128"/>
                  </a:lnTo>
                  <a:cubicBezTo>
                    <a:pt x="1" y="210"/>
                    <a:pt x="62" y="522"/>
                    <a:pt x="289" y="522"/>
                  </a:cubicBezTo>
                  <a:cubicBezTo>
                    <a:pt x="313" y="522"/>
                    <a:pt x="340" y="518"/>
                    <a:pt x="364" y="508"/>
                  </a:cubicBezTo>
                  <a:lnTo>
                    <a:pt x="638" y="399"/>
                  </a:lnTo>
                  <a:cubicBezTo>
                    <a:pt x="859" y="308"/>
                    <a:pt x="767" y="1"/>
                    <a:pt x="5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5" name="Google Shape;11025;p136"/>
            <p:cNvSpPr/>
            <p:nvPr/>
          </p:nvSpPr>
          <p:spPr>
            <a:xfrm>
              <a:off x="5837675" y="2514235"/>
              <a:ext cx="22999" cy="13752"/>
            </a:xfrm>
            <a:custGeom>
              <a:avLst/>
              <a:gdLst/>
              <a:ahLst/>
              <a:cxnLst/>
              <a:rect l="l" t="t" r="r" b="b"/>
              <a:pathLst>
                <a:path w="878" h="525" extrusionOk="0">
                  <a:moveTo>
                    <a:pt x="584" y="1"/>
                  </a:moveTo>
                  <a:cubicBezTo>
                    <a:pt x="557" y="1"/>
                    <a:pt x="529" y="6"/>
                    <a:pt x="499" y="18"/>
                  </a:cubicBezTo>
                  <a:lnTo>
                    <a:pt x="225" y="128"/>
                  </a:lnTo>
                  <a:cubicBezTo>
                    <a:pt x="0" y="216"/>
                    <a:pt x="96" y="525"/>
                    <a:pt x="297" y="525"/>
                  </a:cubicBezTo>
                  <a:cubicBezTo>
                    <a:pt x="323" y="525"/>
                    <a:pt x="350" y="520"/>
                    <a:pt x="379" y="508"/>
                  </a:cubicBezTo>
                  <a:lnTo>
                    <a:pt x="653" y="395"/>
                  </a:lnTo>
                  <a:cubicBezTo>
                    <a:pt x="877" y="307"/>
                    <a:pt x="783" y="1"/>
                    <a:pt x="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26" name="Google Shape;11026;p136"/>
          <p:cNvGrpSpPr/>
          <p:nvPr/>
        </p:nvGrpSpPr>
        <p:grpSpPr>
          <a:xfrm>
            <a:off x="6371739" y="2314603"/>
            <a:ext cx="267346" cy="322303"/>
            <a:chOff x="6371739" y="2314603"/>
            <a:chExt cx="267346" cy="322303"/>
          </a:xfrm>
        </p:grpSpPr>
        <p:sp>
          <p:nvSpPr>
            <p:cNvPr id="11027" name="Google Shape;11027;p136"/>
            <p:cNvSpPr/>
            <p:nvPr/>
          </p:nvSpPr>
          <p:spPr>
            <a:xfrm>
              <a:off x="6407993" y="2389023"/>
              <a:ext cx="194812" cy="243116"/>
            </a:xfrm>
            <a:custGeom>
              <a:avLst/>
              <a:gdLst/>
              <a:ahLst/>
              <a:cxnLst/>
              <a:rect l="l" t="t" r="r" b="b"/>
              <a:pathLst>
                <a:path w="7437" h="9281" extrusionOk="0">
                  <a:moveTo>
                    <a:pt x="1" y="1"/>
                  </a:moveTo>
                  <a:lnTo>
                    <a:pt x="473" y="8667"/>
                  </a:lnTo>
                  <a:cubicBezTo>
                    <a:pt x="491" y="9010"/>
                    <a:pt x="775" y="9280"/>
                    <a:pt x="1121" y="9280"/>
                  </a:cubicBezTo>
                  <a:lnTo>
                    <a:pt x="6289" y="9280"/>
                  </a:lnTo>
                  <a:cubicBezTo>
                    <a:pt x="6635" y="9280"/>
                    <a:pt x="6919" y="9013"/>
                    <a:pt x="6940" y="8667"/>
                  </a:cubicBezTo>
                  <a:lnTo>
                    <a:pt x="7437" y="1"/>
                  </a:lnTo>
                  <a:close/>
                </a:path>
              </a:pathLst>
            </a:custGeom>
            <a:solidFill>
              <a:srgbClr val="92A9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8" name="Google Shape;11028;p136"/>
            <p:cNvSpPr/>
            <p:nvPr/>
          </p:nvSpPr>
          <p:spPr>
            <a:xfrm>
              <a:off x="6420462" y="2389023"/>
              <a:ext cx="182343" cy="243116"/>
            </a:xfrm>
            <a:custGeom>
              <a:avLst/>
              <a:gdLst/>
              <a:ahLst/>
              <a:cxnLst/>
              <a:rect l="l" t="t" r="r" b="b"/>
              <a:pathLst>
                <a:path w="6961" h="9281" extrusionOk="0">
                  <a:moveTo>
                    <a:pt x="4805" y="1"/>
                  </a:moveTo>
                  <a:lnTo>
                    <a:pt x="4586" y="8078"/>
                  </a:lnTo>
                  <a:cubicBezTo>
                    <a:pt x="4576" y="8427"/>
                    <a:pt x="4288" y="8705"/>
                    <a:pt x="3938" y="8705"/>
                  </a:cubicBezTo>
                  <a:lnTo>
                    <a:pt x="1" y="8705"/>
                  </a:lnTo>
                  <a:cubicBezTo>
                    <a:pt x="39" y="9034"/>
                    <a:pt x="316" y="9280"/>
                    <a:pt x="649" y="9280"/>
                  </a:cubicBezTo>
                  <a:lnTo>
                    <a:pt x="5816" y="9280"/>
                  </a:lnTo>
                  <a:cubicBezTo>
                    <a:pt x="6159" y="9280"/>
                    <a:pt x="6443" y="9013"/>
                    <a:pt x="6464" y="8667"/>
                  </a:cubicBezTo>
                  <a:lnTo>
                    <a:pt x="6961"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9" name="Google Shape;11029;p136"/>
            <p:cNvSpPr/>
            <p:nvPr/>
          </p:nvSpPr>
          <p:spPr>
            <a:xfrm>
              <a:off x="6407993" y="2345670"/>
              <a:ext cx="194367" cy="40236"/>
            </a:xfrm>
            <a:custGeom>
              <a:avLst/>
              <a:gdLst/>
              <a:ahLst/>
              <a:cxnLst/>
              <a:rect l="l" t="t" r="r" b="b"/>
              <a:pathLst>
                <a:path w="7420" h="1536" extrusionOk="0">
                  <a:moveTo>
                    <a:pt x="1515" y="1"/>
                  </a:moveTo>
                  <a:cubicBezTo>
                    <a:pt x="679" y="1"/>
                    <a:pt x="1" y="679"/>
                    <a:pt x="1" y="1515"/>
                  </a:cubicBezTo>
                  <a:lnTo>
                    <a:pt x="1" y="1536"/>
                  </a:lnTo>
                  <a:lnTo>
                    <a:pt x="7420" y="1536"/>
                  </a:lnTo>
                  <a:lnTo>
                    <a:pt x="7420" y="1515"/>
                  </a:lnTo>
                  <a:cubicBezTo>
                    <a:pt x="7420" y="679"/>
                    <a:pt x="6741" y="1"/>
                    <a:pt x="5905" y="1"/>
                  </a:cubicBezTo>
                  <a:close/>
                </a:path>
              </a:pathLst>
            </a:custGeom>
            <a:solidFill>
              <a:srgbClr val="A8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0" name="Google Shape;11030;p136"/>
            <p:cNvSpPr/>
            <p:nvPr/>
          </p:nvSpPr>
          <p:spPr>
            <a:xfrm>
              <a:off x="6521286" y="2345670"/>
              <a:ext cx="81074" cy="40236"/>
            </a:xfrm>
            <a:custGeom>
              <a:avLst/>
              <a:gdLst/>
              <a:ahLst/>
              <a:cxnLst/>
              <a:rect l="l" t="t" r="r" b="b"/>
              <a:pathLst>
                <a:path w="3095" h="1536" extrusionOk="0">
                  <a:moveTo>
                    <a:pt x="0" y="1"/>
                  </a:moveTo>
                  <a:cubicBezTo>
                    <a:pt x="833" y="1"/>
                    <a:pt x="1511" y="679"/>
                    <a:pt x="1511" y="1512"/>
                  </a:cubicBezTo>
                  <a:lnTo>
                    <a:pt x="1511" y="1536"/>
                  </a:lnTo>
                  <a:lnTo>
                    <a:pt x="3095" y="1536"/>
                  </a:lnTo>
                  <a:lnTo>
                    <a:pt x="3095" y="1512"/>
                  </a:lnTo>
                  <a:cubicBezTo>
                    <a:pt x="3095" y="679"/>
                    <a:pt x="2419" y="1"/>
                    <a:pt x="1583" y="1"/>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1" name="Google Shape;11031;p136"/>
            <p:cNvSpPr/>
            <p:nvPr/>
          </p:nvSpPr>
          <p:spPr>
            <a:xfrm>
              <a:off x="6376768" y="2369534"/>
              <a:ext cx="257995" cy="28945"/>
            </a:xfrm>
            <a:custGeom>
              <a:avLst/>
              <a:gdLst/>
              <a:ahLst/>
              <a:cxnLst/>
              <a:rect l="l" t="t" r="r" b="b"/>
              <a:pathLst>
                <a:path w="9849" h="1105" extrusionOk="0">
                  <a:moveTo>
                    <a:pt x="9296" y="1"/>
                  </a:moveTo>
                  <a:cubicBezTo>
                    <a:pt x="9291" y="1"/>
                    <a:pt x="9287" y="1"/>
                    <a:pt x="9283" y="1"/>
                  </a:cubicBezTo>
                  <a:lnTo>
                    <a:pt x="538" y="1"/>
                  </a:lnTo>
                  <a:cubicBezTo>
                    <a:pt x="240" y="11"/>
                    <a:pt x="0" y="255"/>
                    <a:pt x="0" y="553"/>
                  </a:cubicBezTo>
                  <a:cubicBezTo>
                    <a:pt x="0" y="851"/>
                    <a:pt x="240" y="1098"/>
                    <a:pt x="538" y="1105"/>
                  </a:cubicBezTo>
                  <a:lnTo>
                    <a:pt x="9283" y="1105"/>
                  </a:lnTo>
                  <a:cubicBezTo>
                    <a:pt x="9289" y="1105"/>
                    <a:pt x="9295" y="1105"/>
                    <a:pt x="9302" y="1105"/>
                  </a:cubicBezTo>
                  <a:cubicBezTo>
                    <a:pt x="9602" y="1105"/>
                    <a:pt x="9849" y="858"/>
                    <a:pt x="9849" y="553"/>
                  </a:cubicBezTo>
                  <a:cubicBezTo>
                    <a:pt x="9849" y="249"/>
                    <a:pt x="9598" y="1"/>
                    <a:pt x="9296" y="1"/>
                  </a:cubicBezTo>
                  <a:close/>
                </a:path>
              </a:pathLst>
            </a:custGeom>
            <a:solidFill>
              <a:srgbClr val="92A9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2" name="Google Shape;11032;p136"/>
            <p:cNvSpPr/>
            <p:nvPr/>
          </p:nvSpPr>
          <p:spPr>
            <a:xfrm>
              <a:off x="6376402" y="2369560"/>
              <a:ext cx="257549" cy="28919"/>
            </a:xfrm>
            <a:custGeom>
              <a:avLst/>
              <a:gdLst/>
              <a:ahLst/>
              <a:cxnLst/>
              <a:rect l="l" t="t" r="r" b="b"/>
              <a:pathLst>
                <a:path w="9832" h="1104" extrusionOk="0">
                  <a:moveTo>
                    <a:pt x="8153" y="0"/>
                  </a:moveTo>
                  <a:cubicBezTo>
                    <a:pt x="8153" y="305"/>
                    <a:pt x="7906" y="552"/>
                    <a:pt x="7604" y="552"/>
                  </a:cubicBezTo>
                  <a:lnTo>
                    <a:pt x="0" y="552"/>
                  </a:lnTo>
                  <a:cubicBezTo>
                    <a:pt x="0" y="857"/>
                    <a:pt x="247" y="1104"/>
                    <a:pt x="552" y="1104"/>
                  </a:cubicBezTo>
                  <a:lnTo>
                    <a:pt x="9297" y="1104"/>
                  </a:lnTo>
                  <a:cubicBezTo>
                    <a:pt x="9595" y="1097"/>
                    <a:pt x="9832" y="850"/>
                    <a:pt x="9832" y="552"/>
                  </a:cubicBezTo>
                  <a:cubicBezTo>
                    <a:pt x="9832" y="254"/>
                    <a:pt x="9595" y="10"/>
                    <a:pt x="9297"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3" name="Google Shape;11033;p136"/>
            <p:cNvSpPr/>
            <p:nvPr/>
          </p:nvSpPr>
          <p:spPr>
            <a:xfrm>
              <a:off x="6496506" y="2427634"/>
              <a:ext cx="17786" cy="155494"/>
            </a:xfrm>
            <a:custGeom>
              <a:avLst/>
              <a:gdLst/>
              <a:ahLst/>
              <a:cxnLst/>
              <a:rect l="l" t="t" r="r" b="b"/>
              <a:pathLst>
                <a:path w="679" h="5936" extrusionOk="0">
                  <a:moveTo>
                    <a:pt x="340" y="0"/>
                  </a:moveTo>
                  <a:cubicBezTo>
                    <a:pt x="151" y="0"/>
                    <a:pt x="0" y="154"/>
                    <a:pt x="0" y="339"/>
                  </a:cubicBezTo>
                  <a:lnTo>
                    <a:pt x="0" y="5596"/>
                  </a:lnTo>
                  <a:cubicBezTo>
                    <a:pt x="0" y="5785"/>
                    <a:pt x="151" y="5935"/>
                    <a:pt x="340" y="5935"/>
                  </a:cubicBezTo>
                  <a:cubicBezTo>
                    <a:pt x="528" y="5935"/>
                    <a:pt x="679" y="5785"/>
                    <a:pt x="679" y="5596"/>
                  </a:cubicBezTo>
                  <a:lnTo>
                    <a:pt x="679" y="339"/>
                  </a:lnTo>
                  <a:cubicBezTo>
                    <a:pt x="679" y="154"/>
                    <a:pt x="528" y="0"/>
                    <a:pt x="34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4" name="Google Shape;11034;p136"/>
            <p:cNvSpPr/>
            <p:nvPr/>
          </p:nvSpPr>
          <p:spPr>
            <a:xfrm>
              <a:off x="6547141" y="2427634"/>
              <a:ext cx="21925" cy="155310"/>
            </a:xfrm>
            <a:custGeom>
              <a:avLst/>
              <a:gdLst/>
              <a:ahLst/>
              <a:cxnLst/>
              <a:rect l="l" t="t" r="r" b="b"/>
              <a:pathLst>
                <a:path w="837" h="5929" extrusionOk="0">
                  <a:moveTo>
                    <a:pt x="490" y="0"/>
                  </a:moveTo>
                  <a:cubicBezTo>
                    <a:pt x="308" y="0"/>
                    <a:pt x="158" y="148"/>
                    <a:pt x="151" y="333"/>
                  </a:cubicBezTo>
                  <a:lnTo>
                    <a:pt x="3" y="5586"/>
                  </a:lnTo>
                  <a:cubicBezTo>
                    <a:pt x="0" y="5771"/>
                    <a:pt x="147" y="5922"/>
                    <a:pt x="332" y="5929"/>
                  </a:cubicBezTo>
                  <a:cubicBezTo>
                    <a:pt x="335" y="5929"/>
                    <a:pt x="337" y="5929"/>
                    <a:pt x="339" y="5929"/>
                  </a:cubicBezTo>
                  <a:cubicBezTo>
                    <a:pt x="521" y="5929"/>
                    <a:pt x="672" y="5789"/>
                    <a:pt x="682" y="5606"/>
                  </a:cubicBezTo>
                  <a:lnTo>
                    <a:pt x="829" y="350"/>
                  </a:lnTo>
                  <a:cubicBezTo>
                    <a:pt x="836" y="158"/>
                    <a:pt x="682" y="0"/>
                    <a:pt x="4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5" name="Google Shape;11035;p136"/>
            <p:cNvSpPr/>
            <p:nvPr/>
          </p:nvSpPr>
          <p:spPr>
            <a:xfrm>
              <a:off x="6441758" y="2427634"/>
              <a:ext cx="21820" cy="155310"/>
            </a:xfrm>
            <a:custGeom>
              <a:avLst/>
              <a:gdLst/>
              <a:ahLst/>
              <a:cxnLst/>
              <a:rect l="l" t="t" r="r" b="b"/>
              <a:pathLst>
                <a:path w="833" h="5929" extrusionOk="0">
                  <a:moveTo>
                    <a:pt x="346" y="0"/>
                  </a:moveTo>
                  <a:cubicBezTo>
                    <a:pt x="154" y="0"/>
                    <a:pt x="0" y="158"/>
                    <a:pt x="7" y="350"/>
                  </a:cubicBezTo>
                  <a:lnTo>
                    <a:pt x="154" y="5606"/>
                  </a:lnTo>
                  <a:cubicBezTo>
                    <a:pt x="164" y="5789"/>
                    <a:pt x="315" y="5929"/>
                    <a:pt x="497" y="5929"/>
                  </a:cubicBezTo>
                  <a:cubicBezTo>
                    <a:pt x="499" y="5929"/>
                    <a:pt x="502" y="5929"/>
                    <a:pt x="504" y="5929"/>
                  </a:cubicBezTo>
                  <a:cubicBezTo>
                    <a:pt x="689" y="5922"/>
                    <a:pt x="833" y="5771"/>
                    <a:pt x="833" y="5586"/>
                  </a:cubicBezTo>
                  <a:lnTo>
                    <a:pt x="685" y="333"/>
                  </a:lnTo>
                  <a:cubicBezTo>
                    <a:pt x="679" y="148"/>
                    <a:pt x="528" y="0"/>
                    <a:pt x="34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6" name="Google Shape;11036;p136"/>
            <p:cNvSpPr/>
            <p:nvPr/>
          </p:nvSpPr>
          <p:spPr>
            <a:xfrm>
              <a:off x="6497213" y="2427634"/>
              <a:ext cx="17079" cy="155494"/>
            </a:xfrm>
            <a:custGeom>
              <a:avLst/>
              <a:gdLst/>
              <a:ahLst/>
              <a:cxnLst/>
              <a:rect l="l" t="t" r="r" b="b"/>
              <a:pathLst>
                <a:path w="652" h="5936" extrusionOk="0">
                  <a:moveTo>
                    <a:pt x="299" y="0"/>
                  </a:moveTo>
                  <a:cubicBezTo>
                    <a:pt x="319" y="45"/>
                    <a:pt x="330" y="89"/>
                    <a:pt x="330" y="137"/>
                  </a:cubicBezTo>
                  <a:lnTo>
                    <a:pt x="330" y="5391"/>
                  </a:lnTo>
                  <a:cubicBezTo>
                    <a:pt x="326" y="5576"/>
                    <a:pt x="182" y="5723"/>
                    <a:pt x="1" y="5730"/>
                  </a:cubicBezTo>
                  <a:cubicBezTo>
                    <a:pt x="56" y="5857"/>
                    <a:pt x="176" y="5935"/>
                    <a:pt x="313" y="5935"/>
                  </a:cubicBezTo>
                  <a:cubicBezTo>
                    <a:pt x="501" y="5935"/>
                    <a:pt x="652" y="5785"/>
                    <a:pt x="652" y="5596"/>
                  </a:cubicBezTo>
                  <a:lnTo>
                    <a:pt x="652" y="339"/>
                  </a:lnTo>
                  <a:cubicBezTo>
                    <a:pt x="652" y="154"/>
                    <a:pt x="501" y="0"/>
                    <a:pt x="313"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7" name="Google Shape;11037;p136"/>
            <p:cNvSpPr/>
            <p:nvPr/>
          </p:nvSpPr>
          <p:spPr>
            <a:xfrm>
              <a:off x="6547927" y="2427634"/>
              <a:ext cx="21139" cy="155520"/>
            </a:xfrm>
            <a:custGeom>
              <a:avLst/>
              <a:gdLst/>
              <a:ahLst/>
              <a:cxnLst/>
              <a:rect l="l" t="t" r="r" b="b"/>
              <a:pathLst>
                <a:path w="807" h="5937" extrusionOk="0">
                  <a:moveTo>
                    <a:pt x="450" y="0"/>
                  </a:moveTo>
                  <a:cubicBezTo>
                    <a:pt x="467" y="45"/>
                    <a:pt x="477" y="96"/>
                    <a:pt x="477" y="144"/>
                  </a:cubicBezTo>
                  <a:lnTo>
                    <a:pt x="326" y="5401"/>
                  </a:lnTo>
                  <a:cubicBezTo>
                    <a:pt x="323" y="5579"/>
                    <a:pt x="179" y="5723"/>
                    <a:pt x="1" y="5730"/>
                  </a:cubicBezTo>
                  <a:cubicBezTo>
                    <a:pt x="62" y="5872"/>
                    <a:pt x="186" y="5937"/>
                    <a:pt x="309" y="5937"/>
                  </a:cubicBezTo>
                  <a:cubicBezTo>
                    <a:pt x="478" y="5937"/>
                    <a:pt x="646" y="5816"/>
                    <a:pt x="652" y="5606"/>
                  </a:cubicBezTo>
                  <a:lnTo>
                    <a:pt x="799" y="350"/>
                  </a:lnTo>
                  <a:cubicBezTo>
                    <a:pt x="806" y="158"/>
                    <a:pt x="652" y="0"/>
                    <a:pt x="460"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8" name="Google Shape;11038;p136"/>
            <p:cNvSpPr/>
            <p:nvPr/>
          </p:nvSpPr>
          <p:spPr>
            <a:xfrm>
              <a:off x="6446500" y="2427634"/>
              <a:ext cx="17236" cy="155546"/>
            </a:xfrm>
            <a:custGeom>
              <a:avLst/>
              <a:gdLst/>
              <a:ahLst/>
              <a:cxnLst/>
              <a:rect l="l" t="t" r="r" b="b"/>
              <a:pathLst>
                <a:path w="658" h="5938" extrusionOk="0">
                  <a:moveTo>
                    <a:pt x="151" y="0"/>
                  </a:moveTo>
                  <a:cubicBezTo>
                    <a:pt x="169" y="41"/>
                    <a:pt x="179" y="82"/>
                    <a:pt x="179" y="127"/>
                  </a:cubicBezTo>
                  <a:lnTo>
                    <a:pt x="326" y="5380"/>
                  </a:lnTo>
                  <a:cubicBezTo>
                    <a:pt x="333" y="5569"/>
                    <a:pt x="186" y="5723"/>
                    <a:pt x="1" y="5730"/>
                  </a:cubicBezTo>
                  <a:cubicBezTo>
                    <a:pt x="62" y="5873"/>
                    <a:pt x="185" y="5937"/>
                    <a:pt x="308" y="5937"/>
                  </a:cubicBezTo>
                  <a:cubicBezTo>
                    <a:pt x="483" y="5937"/>
                    <a:pt x="658" y="5807"/>
                    <a:pt x="652" y="5586"/>
                  </a:cubicBezTo>
                  <a:lnTo>
                    <a:pt x="504" y="333"/>
                  </a:lnTo>
                  <a:cubicBezTo>
                    <a:pt x="498" y="148"/>
                    <a:pt x="347" y="0"/>
                    <a:pt x="165"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9" name="Google Shape;11039;p136"/>
            <p:cNvSpPr/>
            <p:nvPr/>
          </p:nvSpPr>
          <p:spPr>
            <a:xfrm>
              <a:off x="6371739" y="2314603"/>
              <a:ext cx="267346" cy="322303"/>
            </a:xfrm>
            <a:custGeom>
              <a:avLst/>
              <a:gdLst/>
              <a:ahLst/>
              <a:cxnLst/>
              <a:rect l="l" t="t" r="r" b="b"/>
              <a:pathLst>
                <a:path w="10206" h="12304" extrusionOk="0">
                  <a:moveTo>
                    <a:pt x="5168" y="361"/>
                  </a:moveTo>
                  <a:cubicBezTo>
                    <a:pt x="5552" y="361"/>
                    <a:pt x="5880" y="631"/>
                    <a:pt x="5959" y="1008"/>
                  </a:cubicBezTo>
                  <a:lnTo>
                    <a:pt x="4246" y="1008"/>
                  </a:lnTo>
                  <a:cubicBezTo>
                    <a:pt x="4325" y="631"/>
                    <a:pt x="4654" y="361"/>
                    <a:pt x="5037" y="361"/>
                  </a:cubicBezTo>
                  <a:close/>
                  <a:moveTo>
                    <a:pt x="7292" y="1368"/>
                  </a:moveTo>
                  <a:cubicBezTo>
                    <a:pt x="7721" y="1368"/>
                    <a:pt x="8122" y="1574"/>
                    <a:pt x="8372" y="1920"/>
                  </a:cubicBezTo>
                  <a:lnTo>
                    <a:pt x="1820" y="1920"/>
                  </a:lnTo>
                  <a:cubicBezTo>
                    <a:pt x="2066" y="1574"/>
                    <a:pt x="2467" y="1368"/>
                    <a:pt x="2896" y="1368"/>
                  </a:cubicBezTo>
                  <a:close/>
                  <a:moveTo>
                    <a:pt x="5041" y="1"/>
                  </a:moveTo>
                  <a:cubicBezTo>
                    <a:pt x="4458" y="1"/>
                    <a:pt x="3965" y="433"/>
                    <a:pt x="3883" y="1008"/>
                  </a:cubicBezTo>
                  <a:lnTo>
                    <a:pt x="2899" y="1008"/>
                  </a:lnTo>
                  <a:cubicBezTo>
                    <a:pt x="2265" y="1008"/>
                    <a:pt x="1690" y="1358"/>
                    <a:pt x="1398" y="1920"/>
                  </a:cubicBezTo>
                  <a:lnTo>
                    <a:pt x="730" y="1920"/>
                  </a:lnTo>
                  <a:cubicBezTo>
                    <a:pt x="326" y="1920"/>
                    <a:pt x="0" y="2245"/>
                    <a:pt x="0" y="2650"/>
                  </a:cubicBezTo>
                  <a:cubicBezTo>
                    <a:pt x="0" y="3054"/>
                    <a:pt x="326" y="3383"/>
                    <a:pt x="730" y="3383"/>
                  </a:cubicBezTo>
                  <a:lnTo>
                    <a:pt x="1234" y="3383"/>
                  </a:lnTo>
                  <a:lnTo>
                    <a:pt x="1676" y="11518"/>
                  </a:lnTo>
                  <a:cubicBezTo>
                    <a:pt x="1700" y="11957"/>
                    <a:pt x="2066" y="12303"/>
                    <a:pt x="2505" y="12303"/>
                  </a:cubicBezTo>
                  <a:lnTo>
                    <a:pt x="5490" y="12303"/>
                  </a:lnTo>
                  <a:cubicBezTo>
                    <a:pt x="5730" y="12303"/>
                    <a:pt x="5730" y="11943"/>
                    <a:pt x="5490" y="11943"/>
                  </a:cubicBezTo>
                  <a:lnTo>
                    <a:pt x="2505" y="11943"/>
                  </a:lnTo>
                  <a:cubicBezTo>
                    <a:pt x="2255" y="11943"/>
                    <a:pt x="2049" y="11748"/>
                    <a:pt x="2036" y="11498"/>
                  </a:cubicBezTo>
                  <a:lnTo>
                    <a:pt x="1594" y="3383"/>
                  </a:lnTo>
                  <a:lnTo>
                    <a:pt x="2560" y="3383"/>
                  </a:lnTo>
                  <a:cubicBezTo>
                    <a:pt x="2800" y="3383"/>
                    <a:pt x="2800" y="3023"/>
                    <a:pt x="2560" y="3023"/>
                  </a:cubicBezTo>
                  <a:lnTo>
                    <a:pt x="730" y="3023"/>
                  </a:lnTo>
                  <a:cubicBezTo>
                    <a:pt x="531" y="3016"/>
                    <a:pt x="370" y="2852"/>
                    <a:pt x="370" y="2650"/>
                  </a:cubicBezTo>
                  <a:cubicBezTo>
                    <a:pt x="370" y="2451"/>
                    <a:pt x="531" y="2287"/>
                    <a:pt x="730" y="2280"/>
                  </a:cubicBezTo>
                  <a:lnTo>
                    <a:pt x="9475" y="2280"/>
                  </a:lnTo>
                  <a:cubicBezTo>
                    <a:pt x="9674" y="2287"/>
                    <a:pt x="9835" y="2451"/>
                    <a:pt x="9835" y="2650"/>
                  </a:cubicBezTo>
                  <a:cubicBezTo>
                    <a:pt x="9835" y="2852"/>
                    <a:pt x="9674" y="3016"/>
                    <a:pt x="9475" y="3023"/>
                  </a:cubicBezTo>
                  <a:lnTo>
                    <a:pt x="3399" y="3023"/>
                  </a:lnTo>
                  <a:cubicBezTo>
                    <a:pt x="3160" y="3023"/>
                    <a:pt x="3160" y="3383"/>
                    <a:pt x="3399" y="3383"/>
                  </a:cubicBezTo>
                  <a:lnTo>
                    <a:pt x="8608" y="3383"/>
                  </a:lnTo>
                  <a:lnTo>
                    <a:pt x="8142" y="11498"/>
                  </a:lnTo>
                  <a:cubicBezTo>
                    <a:pt x="8128" y="11748"/>
                    <a:pt x="7923" y="11943"/>
                    <a:pt x="7673" y="11943"/>
                  </a:cubicBezTo>
                  <a:lnTo>
                    <a:pt x="6333" y="11943"/>
                  </a:lnTo>
                  <a:cubicBezTo>
                    <a:pt x="6093" y="11943"/>
                    <a:pt x="6093" y="12303"/>
                    <a:pt x="6333" y="12303"/>
                  </a:cubicBezTo>
                  <a:lnTo>
                    <a:pt x="7673" y="12303"/>
                  </a:lnTo>
                  <a:cubicBezTo>
                    <a:pt x="8115" y="12303"/>
                    <a:pt x="8478" y="11960"/>
                    <a:pt x="8502" y="11518"/>
                  </a:cubicBezTo>
                  <a:lnTo>
                    <a:pt x="8968" y="3380"/>
                  </a:lnTo>
                  <a:lnTo>
                    <a:pt x="9475" y="3380"/>
                  </a:lnTo>
                  <a:cubicBezTo>
                    <a:pt x="9880" y="3380"/>
                    <a:pt x="10205" y="3054"/>
                    <a:pt x="10205" y="2650"/>
                  </a:cubicBezTo>
                  <a:cubicBezTo>
                    <a:pt x="10205" y="2245"/>
                    <a:pt x="9880" y="1916"/>
                    <a:pt x="9475" y="1916"/>
                  </a:cubicBezTo>
                  <a:lnTo>
                    <a:pt x="9475" y="1920"/>
                  </a:lnTo>
                  <a:lnTo>
                    <a:pt x="8793" y="1920"/>
                  </a:lnTo>
                  <a:cubicBezTo>
                    <a:pt x="8502" y="1358"/>
                    <a:pt x="7926" y="1008"/>
                    <a:pt x="7296" y="1008"/>
                  </a:cubicBezTo>
                  <a:lnTo>
                    <a:pt x="6326" y="1008"/>
                  </a:lnTo>
                  <a:cubicBezTo>
                    <a:pt x="6244" y="433"/>
                    <a:pt x="5750" y="1"/>
                    <a:pt x="5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0" name="Google Shape;11040;p136"/>
            <p:cNvSpPr/>
            <p:nvPr/>
          </p:nvSpPr>
          <p:spPr>
            <a:xfrm>
              <a:off x="6491738" y="2422972"/>
              <a:ext cx="27321" cy="164924"/>
            </a:xfrm>
            <a:custGeom>
              <a:avLst/>
              <a:gdLst/>
              <a:ahLst/>
              <a:cxnLst/>
              <a:rect l="l" t="t" r="r" b="b"/>
              <a:pathLst>
                <a:path w="1043" h="6296" extrusionOk="0">
                  <a:moveTo>
                    <a:pt x="522" y="360"/>
                  </a:moveTo>
                  <a:cubicBezTo>
                    <a:pt x="611" y="360"/>
                    <a:pt x="683" y="432"/>
                    <a:pt x="683" y="517"/>
                  </a:cubicBezTo>
                  <a:lnTo>
                    <a:pt x="683" y="5774"/>
                  </a:lnTo>
                  <a:cubicBezTo>
                    <a:pt x="683" y="5880"/>
                    <a:pt x="602" y="5934"/>
                    <a:pt x="522" y="5934"/>
                  </a:cubicBezTo>
                  <a:cubicBezTo>
                    <a:pt x="441" y="5934"/>
                    <a:pt x="361" y="5880"/>
                    <a:pt x="361" y="5774"/>
                  </a:cubicBezTo>
                  <a:lnTo>
                    <a:pt x="361" y="517"/>
                  </a:lnTo>
                  <a:cubicBezTo>
                    <a:pt x="361" y="432"/>
                    <a:pt x="433" y="360"/>
                    <a:pt x="522" y="360"/>
                  </a:cubicBezTo>
                  <a:close/>
                  <a:moveTo>
                    <a:pt x="522" y="0"/>
                  </a:moveTo>
                  <a:cubicBezTo>
                    <a:pt x="234" y="0"/>
                    <a:pt x="4" y="233"/>
                    <a:pt x="1" y="517"/>
                  </a:cubicBezTo>
                  <a:lnTo>
                    <a:pt x="1" y="5774"/>
                  </a:lnTo>
                  <a:cubicBezTo>
                    <a:pt x="1" y="6062"/>
                    <a:pt x="234" y="6295"/>
                    <a:pt x="522" y="6295"/>
                  </a:cubicBezTo>
                  <a:cubicBezTo>
                    <a:pt x="809" y="6295"/>
                    <a:pt x="1042" y="6062"/>
                    <a:pt x="1042" y="5774"/>
                  </a:cubicBezTo>
                  <a:lnTo>
                    <a:pt x="1042" y="517"/>
                  </a:lnTo>
                  <a:cubicBezTo>
                    <a:pt x="1039" y="233"/>
                    <a:pt x="809" y="0"/>
                    <a:pt x="5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1" name="Google Shape;11041;p136"/>
            <p:cNvSpPr/>
            <p:nvPr/>
          </p:nvSpPr>
          <p:spPr>
            <a:xfrm>
              <a:off x="6542452" y="2422945"/>
              <a:ext cx="31355" cy="164505"/>
            </a:xfrm>
            <a:custGeom>
              <a:avLst/>
              <a:gdLst/>
              <a:ahLst/>
              <a:cxnLst/>
              <a:rect l="l" t="t" r="r" b="b"/>
              <a:pathLst>
                <a:path w="1197" h="6280" extrusionOk="0">
                  <a:moveTo>
                    <a:pt x="670" y="1"/>
                  </a:moveTo>
                  <a:cubicBezTo>
                    <a:pt x="391" y="1"/>
                    <a:pt x="158" y="221"/>
                    <a:pt x="152" y="505"/>
                  </a:cubicBezTo>
                  <a:lnTo>
                    <a:pt x="1" y="5761"/>
                  </a:lnTo>
                  <a:cubicBezTo>
                    <a:pt x="1" y="6042"/>
                    <a:pt x="227" y="6272"/>
                    <a:pt x="508" y="6279"/>
                  </a:cubicBezTo>
                  <a:cubicBezTo>
                    <a:pt x="514" y="6279"/>
                    <a:pt x="521" y="6279"/>
                    <a:pt x="527" y="6279"/>
                  </a:cubicBezTo>
                  <a:cubicBezTo>
                    <a:pt x="800" y="6279"/>
                    <a:pt x="1026" y="6064"/>
                    <a:pt x="1039" y="5789"/>
                  </a:cubicBezTo>
                  <a:lnTo>
                    <a:pt x="1063" y="4953"/>
                  </a:lnTo>
                  <a:cubicBezTo>
                    <a:pt x="1072" y="4825"/>
                    <a:pt x="977" y="4760"/>
                    <a:pt x="883" y="4760"/>
                  </a:cubicBezTo>
                  <a:cubicBezTo>
                    <a:pt x="792" y="4760"/>
                    <a:pt x="702" y="4820"/>
                    <a:pt x="703" y="4942"/>
                  </a:cubicBezTo>
                  <a:lnTo>
                    <a:pt x="679" y="5779"/>
                  </a:lnTo>
                  <a:cubicBezTo>
                    <a:pt x="673" y="5879"/>
                    <a:pt x="597" y="5928"/>
                    <a:pt x="521" y="5928"/>
                  </a:cubicBezTo>
                  <a:cubicBezTo>
                    <a:pt x="442" y="5928"/>
                    <a:pt x="362" y="5875"/>
                    <a:pt x="361" y="5772"/>
                  </a:cubicBezTo>
                  <a:lnTo>
                    <a:pt x="511" y="515"/>
                  </a:lnTo>
                  <a:cubicBezTo>
                    <a:pt x="510" y="406"/>
                    <a:pt x="589" y="353"/>
                    <a:pt x="669" y="353"/>
                  </a:cubicBezTo>
                  <a:cubicBezTo>
                    <a:pt x="753" y="353"/>
                    <a:pt x="837" y="411"/>
                    <a:pt x="830" y="525"/>
                  </a:cubicBezTo>
                  <a:lnTo>
                    <a:pt x="727" y="4113"/>
                  </a:lnTo>
                  <a:cubicBezTo>
                    <a:pt x="724" y="4213"/>
                    <a:pt x="803" y="4298"/>
                    <a:pt x="902" y="4298"/>
                  </a:cubicBezTo>
                  <a:cubicBezTo>
                    <a:pt x="904" y="4298"/>
                    <a:pt x="906" y="4298"/>
                    <a:pt x="908" y="4298"/>
                  </a:cubicBezTo>
                  <a:cubicBezTo>
                    <a:pt x="1005" y="4298"/>
                    <a:pt x="1084" y="4221"/>
                    <a:pt x="1087" y="4123"/>
                  </a:cubicBezTo>
                  <a:lnTo>
                    <a:pt x="1190" y="536"/>
                  </a:lnTo>
                  <a:cubicBezTo>
                    <a:pt x="1197" y="248"/>
                    <a:pt x="971" y="8"/>
                    <a:pt x="683" y="1"/>
                  </a:cubicBezTo>
                  <a:cubicBezTo>
                    <a:pt x="679" y="1"/>
                    <a:pt x="674" y="1"/>
                    <a:pt x="6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2" name="Google Shape;11042;p136"/>
            <p:cNvSpPr/>
            <p:nvPr/>
          </p:nvSpPr>
          <p:spPr>
            <a:xfrm>
              <a:off x="6436991" y="2422945"/>
              <a:ext cx="31251" cy="164505"/>
            </a:xfrm>
            <a:custGeom>
              <a:avLst/>
              <a:gdLst/>
              <a:ahLst/>
              <a:cxnLst/>
              <a:rect l="l" t="t" r="r" b="b"/>
              <a:pathLst>
                <a:path w="1193" h="6280" extrusionOk="0">
                  <a:moveTo>
                    <a:pt x="527" y="353"/>
                  </a:moveTo>
                  <a:cubicBezTo>
                    <a:pt x="607" y="353"/>
                    <a:pt x="687" y="406"/>
                    <a:pt x="686" y="515"/>
                  </a:cubicBezTo>
                  <a:lnTo>
                    <a:pt x="837" y="5772"/>
                  </a:lnTo>
                  <a:cubicBezTo>
                    <a:pt x="837" y="5813"/>
                    <a:pt x="819" y="5857"/>
                    <a:pt x="789" y="5888"/>
                  </a:cubicBezTo>
                  <a:cubicBezTo>
                    <a:pt x="757" y="5921"/>
                    <a:pt x="717" y="5936"/>
                    <a:pt x="677" y="5936"/>
                  </a:cubicBezTo>
                  <a:cubicBezTo>
                    <a:pt x="596" y="5936"/>
                    <a:pt x="517" y="5875"/>
                    <a:pt x="514" y="5779"/>
                  </a:cubicBezTo>
                  <a:lnTo>
                    <a:pt x="367" y="525"/>
                  </a:lnTo>
                  <a:cubicBezTo>
                    <a:pt x="358" y="411"/>
                    <a:pt x="443" y="353"/>
                    <a:pt x="527" y="353"/>
                  </a:cubicBezTo>
                  <a:close/>
                  <a:moveTo>
                    <a:pt x="534" y="1"/>
                  </a:moveTo>
                  <a:cubicBezTo>
                    <a:pt x="532" y="1"/>
                    <a:pt x="530" y="1"/>
                    <a:pt x="528" y="1"/>
                  </a:cubicBezTo>
                  <a:cubicBezTo>
                    <a:pt x="233" y="1"/>
                    <a:pt x="0" y="241"/>
                    <a:pt x="7" y="536"/>
                  </a:cubicBezTo>
                  <a:lnTo>
                    <a:pt x="155" y="5789"/>
                  </a:lnTo>
                  <a:cubicBezTo>
                    <a:pt x="171" y="6064"/>
                    <a:pt x="398" y="6279"/>
                    <a:pt x="670" y="6279"/>
                  </a:cubicBezTo>
                  <a:cubicBezTo>
                    <a:pt x="677" y="6279"/>
                    <a:pt x="683" y="6279"/>
                    <a:pt x="689" y="6279"/>
                  </a:cubicBezTo>
                  <a:cubicBezTo>
                    <a:pt x="970" y="6272"/>
                    <a:pt x="1193" y="6042"/>
                    <a:pt x="1193" y="5761"/>
                  </a:cubicBezTo>
                  <a:lnTo>
                    <a:pt x="1046" y="505"/>
                  </a:lnTo>
                  <a:cubicBezTo>
                    <a:pt x="1039" y="226"/>
                    <a:pt x="813" y="1"/>
                    <a:pt x="5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43" name="Google Shape;11043;p136"/>
          <p:cNvGrpSpPr/>
          <p:nvPr/>
        </p:nvGrpSpPr>
        <p:grpSpPr>
          <a:xfrm>
            <a:off x="6856635" y="2291787"/>
            <a:ext cx="388079" cy="367909"/>
            <a:chOff x="6856635" y="2291787"/>
            <a:chExt cx="388079" cy="367909"/>
          </a:xfrm>
        </p:grpSpPr>
        <p:sp>
          <p:nvSpPr>
            <p:cNvPr id="11044" name="Google Shape;11044;p136"/>
            <p:cNvSpPr/>
            <p:nvPr/>
          </p:nvSpPr>
          <p:spPr>
            <a:xfrm>
              <a:off x="6862921" y="2453646"/>
              <a:ext cx="106587" cy="199763"/>
            </a:xfrm>
            <a:custGeom>
              <a:avLst/>
              <a:gdLst/>
              <a:ahLst/>
              <a:cxnLst/>
              <a:rect l="l" t="t" r="r" b="b"/>
              <a:pathLst>
                <a:path w="4069" h="7626" extrusionOk="0">
                  <a:moveTo>
                    <a:pt x="508" y="1"/>
                  </a:moveTo>
                  <a:cubicBezTo>
                    <a:pt x="227" y="1"/>
                    <a:pt x="1" y="231"/>
                    <a:pt x="1" y="512"/>
                  </a:cubicBezTo>
                  <a:lnTo>
                    <a:pt x="1" y="7118"/>
                  </a:lnTo>
                  <a:cubicBezTo>
                    <a:pt x="1" y="7399"/>
                    <a:pt x="227" y="7626"/>
                    <a:pt x="508" y="7626"/>
                  </a:cubicBezTo>
                  <a:lnTo>
                    <a:pt x="3558" y="7626"/>
                  </a:lnTo>
                  <a:cubicBezTo>
                    <a:pt x="3839" y="7626"/>
                    <a:pt x="4065" y="7399"/>
                    <a:pt x="4068" y="7118"/>
                  </a:cubicBezTo>
                  <a:lnTo>
                    <a:pt x="4068" y="512"/>
                  </a:lnTo>
                  <a:cubicBezTo>
                    <a:pt x="4068" y="231"/>
                    <a:pt x="3839" y="1"/>
                    <a:pt x="35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5" name="Google Shape;11045;p136"/>
            <p:cNvSpPr/>
            <p:nvPr/>
          </p:nvSpPr>
          <p:spPr>
            <a:xfrm>
              <a:off x="6862843" y="2453646"/>
              <a:ext cx="39974" cy="199763"/>
            </a:xfrm>
            <a:custGeom>
              <a:avLst/>
              <a:gdLst/>
              <a:ahLst/>
              <a:cxnLst/>
              <a:rect l="l" t="t" r="r" b="b"/>
              <a:pathLst>
                <a:path w="1526" h="7626" extrusionOk="0">
                  <a:moveTo>
                    <a:pt x="511" y="1"/>
                  </a:moveTo>
                  <a:cubicBezTo>
                    <a:pt x="230" y="1"/>
                    <a:pt x="0" y="231"/>
                    <a:pt x="0" y="512"/>
                  </a:cubicBezTo>
                  <a:lnTo>
                    <a:pt x="0" y="7118"/>
                  </a:lnTo>
                  <a:cubicBezTo>
                    <a:pt x="0" y="7399"/>
                    <a:pt x="230" y="7626"/>
                    <a:pt x="511" y="7626"/>
                  </a:cubicBezTo>
                  <a:lnTo>
                    <a:pt x="1525" y="7626"/>
                  </a:lnTo>
                  <a:cubicBezTo>
                    <a:pt x="1244" y="7626"/>
                    <a:pt x="1018" y="7399"/>
                    <a:pt x="1018" y="7118"/>
                  </a:cubicBezTo>
                  <a:lnTo>
                    <a:pt x="1018" y="512"/>
                  </a:lnTo>
                  <a:cubicBezTo>
                    <a:pt x="1018" y="231"/>
                    <a:pt x="1244" y="1"/>
                    <a:pt x="1525" y="1"/>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6" name="Google Shape;11046;p136"/>
            <p:cNvSpPr/>
            <p:nvPr/>
          </p:nvSpPr>
          <p:spPr>
            <a:xfrm>
              <a:off x="6969378" y="2298048"/>
              <a:ext cx="267608" cy="335427"/>
            </a:xfrm>
            <a:custGeom>
              <a:avLst/>
              <a:gdLst/>
              <a:ahLst/>
              <a:cxnLst/>
              <a:rect l="l" t="t" r="r" b="b"/>
              <a:pathLst>
                <a:path w="10216" h="12805" extrusionOk="0">
                  <a:moveTo>
                    <a:pt x="3521" y="0"/>
                  </a:moveTo>
                  <a:cubicBezTo>
                    <a:pt x="3112" y="0"/>
                    <a:pt x="2797" y="95"/>
                    <a:pt x="2797" y="95"/>
                  </a:cubicBezTo>
                  <a:lnTo>
                    <a:pt x="2797" y="3402"/>
                  </a:lnTo>
                  <a:lnTo>
                    <a:pt x="1" y="6959"/>
                  </a:lnTo>
                  <a:lnTo>
                    <a:pt x="1" y="12041"/>
                  </a:lnTo>
                  <a:lnTo>
                    <a:pt x="1526" y="12805"/>
                  </a:lnTo>
                  <a:lnTo>
                    <a:pt x="8389" y="12805"/>
                  </a:lnTo>
                  <a:cubicBezTo>
                    <a:pt x="8907" y="12798"/>
                    <a:pt x="9342" y="12400"/>
                    <a:pt x="9390" y="11883"/>
                  </a:cubicBezTo>
                  <a:cubicBezTo>
                    <a:pt x="9438" y="11362"/>
                    <a:pt x="9089" y="10893"/>
                    <a:pt x="8578" y="10790"/>
                  </a:cubicBezTo>
                  <a:lnTo>
                    <a:pt x="8578" y="10769"/>
                  </a:lnTo>
                  <a:cubicBezTo>
                    <a:pt x="8599" y="10769"/>
                    <a:pt x="8619" y="10773"/>
                    <a:pt x="8640" y="10773"/>
                  </a:cubicBezTo>
                  <a:cubicBezTo>
                    <a:pt x="9178" y="10773"/>
                    <a:pt x="9623" y="10355"/>
                    <a:pt x="9657" y="9820"/>
                  </a:cubicBezTo>
                  <a:cubicBezTo>
                    <a:pt x="9688" y="9282"/>
                    <a:pt x="9301" y="8813"/>
                    <a:pt x="8766" y="8748"/>
                  </a:cubicBezTo>
                  <a:lnTo>
                    <a:pt x="8766" y="8730"/>
                  </a:lnTo>
                  <a:cubicBezTo>
                    <a:pt x="8811" y="8737"/>
                    <a:pt x="8852" y="8737"/>
                    <a:pt x="8897" y="8737"/>
                  </a:cubicBezTo>
                  <a:cubicBezTo>
                    <a:pt x="8899" y="8737"/>
                    <a:pt x="8901" y="8737"/>
                    <a:pt x="8903" y="8737"/>
                  </a:cubicBezTo>
                  <a:cubicBezTo>
                    <a:pt x="9452" y="8737"/>
                    <a:pt x="9901" y="8300"/>
                    <a:pt x="9918" y="7754"/>
                  </a:cubicBezTo>
                  <a:cubicBezTo>
                    <a:pt x="9935" y="7202"/>
                    <a:pt x="9510" y="6739"/>
                    <a:pt x="8962" y="6705"/>
                  </a:cubicBezTo>
                  <a:lnTo>
                    <a:pt x="8962" y="6685"/>
                  </a:lnTo>
                  <a:cubicBezTo>
                    <a:pt x="9026" y="6697"/>
                    <a:pt x="9090" y="6703"/>
                    <a:pt x="9153" y="6703"/>
                  </a:cubicBezTo>
                  <a:cubicBezTo>
                    <a:pt x="9664" y="6703"/>
                    <a:pt x="10112" y="6311"/>
                    <a:pt x="10161" y="5783"/>
                  </a:cubicBezTo>
                  <a:cubicBezTo>
                    <a:pt x="10216" y="5187"/>
                    <a:pt x="9750" y="4670"/>
                    <a:pt x="9150" y="4670"/>
                  </a:cubicBezTo>
                  <a:lnTo>
                    <a:pt x="5336" y="4670"/>
                  </a:lnTo>
                  <a:lnTo>
                    <a:pt x="5336" y="2130"/>
                  </a:lnTo>
                  <a:cubicBezTo>
                    <a:pt x="5336" y="319"/>
                    <a:pt x="4271" y="0"/>
                    <a:pt x="3521" y="0"/>
                  </a:cubicBezTo>
                  <a:close/>
                </a:path>
              </a:pathLst>
            </a:custGeom>
            <a:solidFill>
              <a:srgbClr val="C4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7" name="Google Shape;11047;p136"/>
            <p:cNvSpPr/>
            <p:nvPr/>
          </p:nvSpPr>
          <p:spPr>
            <a:xfrm>
              <a:off x="6969378" y="2593501"/>
              <a:ext cx="251472" cy="39974"/>
            </a:xfrm>
            <a:custGeom>
              <a:avLst/>
              <a:gdLst/>
              <a:ahLst/>
              <a:cxnLst/>
              <a:rect l="l" t="t" r="r" b="b"/>
              <a:pathLst>
                <a:path w="9600" h="1526" extrusionOk="0">
                  <a:moveTo>
                    <a:pt x="1" y="1"/>
                  </a:moveTo>
                  <a:lnTo>
                    <a:pt x="1" y="762"/>
                  </a:lnTo>
                  <a:lnTo>
                    <a:pt x="1526" y="1526"/>
                  </a:lnTo>
                  <a:lnTo>
                    <a:pt x="8389" y="1526"/>
                  </a:lnTo>
                  <a:cubicBezTo>
                    <a:pt x="9109" y="1526"/>
                    <a:pt x="9599" y="796"/>
                    <a:pt x="9332" y="128"/>
                  </a:cubicBezTo>
                  <a:lnTo>
                    <a:pt x="9332" y="128"/>
                  </a:lnTo>
                  <a:cubicBezTo>
                    <a:pt x="9174" y="512"/>
                    <a:pt x="8801" y="762"/>
                    <a:pt x="8389" y="762"/>
                  </a:cubicBezTo>
                  <a:lnTo>
                    <a:pt x="1526" y="762"/>
                  </a:lnTo>
                  <a:lnTo>
                    <a:pt x="1" y="1"/>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8" name="Google Shape;11048;p136"/>
            <p:cNvSpPr/>
            <p:nvPr/>
          </p:nvSpPr>
          <p:spPr>
            <a:xfrm>
              <a:off x="7155913" y="2546848"/>
              <a:ext cx="70045" cy="33320"/>
            </a:xfrm>
            <a:custGeom>
              <a:avLst/>
              <a:gdLst/>
              <a:ahLst/>
              <a:cxnLst/>
              <a:rect l="l" t="t" r="r" b="b"/>
              <a:pathLst>
                <a:path w="2674" h="1272" extrusionOk="0">
                  <a:moveTo>
                    <a:pt x="2509" y="0"/>
                  </a:moveTo>
                  <a:cubicBezTo>
                    <a:pt x="2392" y="452"/>
                    <a:pt x="1988" y="764"/>
                    <a:pt x="1526" y="764"/>
                  </a:cubicBezTo>
                  <a:lnTo>
                    <a:pt x="1" y="764"/>
                  </a:lnTo>
                  <a:lnTo>
                    <a:pt x="1" y="1271"/>
                  </a:lnTo>
                  <a:lnTo>
                    <a:pt x="1526" y="1271"/>
                  </a:lnTo>
                  <a:cubicBezTo>
                    <a:pt x="2187" y="1271"/>
                    <a:pt x="2673" y="644"/>
                    <a:pt x="2509" y="0"/>
                  </a:cubicBez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9" name="Google Shape;11049;p136"/>
            <p:cNvSpPr/>
            <p:nvPr/>
          </p:nvSpPr>
          <p:spPr>
            <a:xfrm>
              <a:off x="7155834" y="2493593"/>
              <a:ext cx="76778" cy="33346"/>
            </a:xfrm>
            <a:custGeom>
              <a:avLst/>
              <a:gdLst/>
              <a:ahLst/>
              <a:cxnLst/>
              <a:rect l="l" t="t" r="r" b="b"/>
              <a:pathLst>
                <a:path w="2931" h="1273" extrusionOk="0">
                  <a:moveTo>
                    <a:pt x="2766" y="1"/>
                  </a:moveTo>
                  <a:cubicBezTo>
                    <a:pt x="2649" y="450"/>
                    <a:pt x="2245" y="765"/>
                    <a:pt x="1779" y="765"/>
                  </a:cubicBezTo>
                  <a:lnTo>
                    <a:pt x="0" y="765"/>
                  </a:lnTo>
                  <a:lnTo>
                    <a:pt x="0" y="1272"/>
                  </a:lnTo>
                  <a:lnTo>
                    <a:pt x="1779" y="1272"/>
                  </a:lnTo>
                  <a:cubicBezTo>
                    <a:pt x="2443" y="1272"/>
                    <a:pt x="2930" y="645"/>
                    <a:pt x="2766" y="1"/>
                  </a:cubicBez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0" name="Google Shape;11050;p136"/>
            <p:cNvSpPr/>
            <p:nvPr/>
          </p:nvSpPr>
          <p:spPr>
            <a:xfrm>
              <a:off x="7155834" y="2440365"/>
              <a:ext cx="83405" cy="33346"/>
            </a:xfrm>
            <a:custGeom>
              <a:avLst/>
              <a:gdLst/>
              <a:ahLst/>
              <a:cxnLst/>
              <a:rect l="l" t="t" r="r" b="b"/>
              <a:pathLst>
                <a:path w="3184" h="1273" extrusionOk="0">
                  <a:moveTo>
                    <a:pt x="3019" y="1"/>
                  </a:moveTo>
                  <a:lnTo>
                    <a:pt x="3019" y="1"/>
                  </a:lnTo>
                  <a:cubicBezTo>
                    <a:pt x="2903" y="450"/>
                    <a:pt x="2498" y="762"/>
                    <a:pt x="2032" y="762"/>
                  </a:cubicBezTo>
                  <a:lnTo>
                    <a:pt x="0" y="762"/>
                  </a:lnTo>
                  <a:lnTo>
                    <a:pt x="0" y="1272"/>
                  </a:lnTo>
                  <a:lnTo>
                    <a:pt x="2032" y="1272"/>
                  </a:lnTo>
                  <a:cubicBezTo>
                    <a:pt x="2697" y="1272"/>
                    <a:pt x="3184" y="645"/>
                    <a:pt x="3019" y="1"/>
                  </a:cubicBez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1" name="Google Shape;11051;p136"/>
            <p:cNvSpPr/>
            <p:nvPr/>
          </p:nvSpPr>
          <p:spPr>
            <a:xfrm>
              <a:off x="6916150" y="2600155"/>
              <a:ext cx="26693" cy="26588"/>
            </a:xfrm>
            <a:custGeom>
              <a:avLst/>
              <a:gdLst/>
              <a:ahLst/>
              <a:cxnLst/>
              <a:rect l="l" t="t" r="r" b="b"/>
              <a:pathLst>
                <a:path w="1019" h="1015" extrusionOk="0">
                  <a:moveTo>
                    <a:pt x="511" y="1"/>
                  </a:moveTo>
                  <a:cubicBezTo>
                    <a:pt x="230" y="1"/>
                    <a:pt x="1" y="227"/>
                    <a:pt x="1" y="508"/>
                  </a:cubicBezTo>
                  <a:cubicBezTo>
                    <a:pt x="1" y="789"/>
                    <a:pt x="230" y="1015"/>
                    <a:pt x="511" y="1015"/>
                  </a:cubicBezTo>
                  <a:cubicBezTo>
                    <a:pt x="789" y="1015"/>
                    <a:pt x="1018" y="789"/>
                    <a:pt x="1018" y="508"/>
                  </a:cubicBezTo>
                  <a:cubicBezTo>
                    <a:pt x="1018" y="227"/>
                    <a:pt x="789" y="1"/>
                    <a:pt x="511" y="1"/>
                  </a:cubicBezTo>
                  <a:close/>
                </a:path>
              </a:pathLst>
            </a:custGeom>
            <a:solidFill>
              <a:srgbClr val="C4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2" name="Google Shape;11052;p136"/>
            <p:cNvSpPr/>
            <p:nvPr/>
          </p:nvSpPr>
          <p:spPr>
            <a:xfrm>
              <a:off x="6856635" y="2291787"/>
              <a:ext cx="388079" cy="367909"/>
            </a:xfrm>
            <a:custGeom>
              <a:avLst/>
              <a:gdLst/>
              <a:ahLst/>
              <a:cxnLst/>
              <a:rect l="l" t="t" r="r" b="b"/>
              <a:pathLst>
                <a:path w="14815" h="14045" extrusionOk="0">
                  <a:moveTo>
                    <a:pt x="7830" y="0"/>
                  </a:moveTo>
                  <a:cubicBezTo>
                    <a:pt x="7395" y="0"/>
                    <a:pt x="7060" y="99"/>
                    <a:pt x="7032" y="108"/>
                  </a:cubicBezTo>
                  <a:cubicBezTo>
                    <a:pt x="6933" y="135"/>
                    <a:pt x="6861" y="231"/>
                    <a:pt x="6861" y="334"/>
                  </a:cubicBezTo>
                  <a:lnTo>
                    <a:pt x="6861" y="3558"/>
                  </a:lnTo>
                  <a:lnTo>
                    <a:pt x="4527" y="6530"/>
                  </a:lnTo>
                  <a:cubicBezTo>
                    <a:pt x="4452" y="6187"/>
                    <a:pt x="4147" y="5944"/>
                    <a:pt x="3798" y="5944"/>
                  </a:cubicBezTo>
                  <a:lnTo>
                    <a:pt x="748" y="5944"/>
                  </a:lnTo>
                  <a:cubicBezTo>
                    <a:pt x="336" y="5944"/>
                    <a:pt x="1" y="6276"/>
                    <a:pt x="1" y="6691"/>
                  </a:cubicBezTo>
                  <a:lnTo>
                    <a:pt x="1" y="7451"/>
                  </a:lnTo>
                  <a:cubicBezTo>
                    <a:pt x="1" y="7585"/>
                    <a:pt x="107" y="7691"/>
                    <a:pt x="241" y="7691"/>
                  </a:cubicBezTo>
                  <a:cubicBezTo>
                    <a:pt x="371" y="7691"/>
                    <a:pt x="477" y="7585"/>
                    <a:pt x="477" y="7451"/>
                  </a:cubicBezTo>
                  <a:lnTo>
                    <a:pt x="477" y="6691"/>
                  </a:lnTo>
                  <a:cubicBezTo>
                    <a:pt x="477" y="6540"/>
                    <a:pt x="600" y="6420"/>
                    <a:pt x="748" y="6420"/>
                  </a:cubicBezTo>
                  <a:lnTo>
                    <a:pt x="3798" y="6420"/>
                  </a:lnTo>
                  <a:cubicBezTo>
                    <a:pt x="3945" y="6420"/>
                    <a:pt x="4068" y="6540"/>
                    <a:pt x="4068" y="6691"/>
                  </a:cubicBezTo>
                  <a:lnTo>
                    <a:pt x="4068" y="13297"/>
                  </a:lnTo>
                  <a:cubicBezTo>
                    <a:pt x="4068" y="13445"/>
                    <a:pt x="3945" y="13568"/>
                    <a:pt x="3798" y="13568"/>
                  </a:cubicBezTo>
                  <a:lnTo>
                    <a:pt x="748" y="13568"/>
                  </a:lnTo>
                  <a:cubicBezTo>
                    <a:pt x="600" y="13568"/>
                    <a:pt x="477" y="13445"/>
                    <a:pt x="477" y="13297"/>
                  </a:cubicBezTo>
                  <a:lnTo>
                    <a:pt x="477" y="8469"/>
                  </a:lnTo>
                  <a:cubicBezTo>
                    <a:pt x="477" y="8335"/>
                    <a:pt x="371" y="8229"/>
                    <a:pt x="241" y="8229"/>
                  </a:cubicBezTo>
                  <a:cubicBezTo>
                    <a:pt x="107" y="8229"/>
                    <a:pt x="1" y="8335"/>
                    <a:pt x="1" y="8469"/>
                  </a:cubicBezTo>
                  <a:lnTo>
                    <a:pt x="1" y="13297"/>
                  </a:lnTo>
                  <a:cubicBezTo>
                    <a:pt x="1" y="13709"/>
                    <a:pt x="336" y="14041"/>
                    <a:pt x="748" y="14044"/>
                  </a:cubicBezTo>
                  <a:lnTo>
                    <a:pt x="3798" y="14044"/>
                  </a:lnTo>
                  <a:cubicBezTo>
                    <a:pt x="4209" y="14041"/>
                    <a:pt x="4545" y="13709"/>
                    <a:pt x="4545" y="13297"/>
                  </a:cubicBezTo>
                  <a:lnTo>
                    <a:pt x="4545" y="12667"/>
                  </a:lnTo>
                  <a:lnTo>
                    <a:pt x="5723" y="13256"/>
                  </a:lnTo>
                  <a:cubicBezTo>
                    <a:pt x="5758" y="13273"/>
                    <a:pt x="5795" y="13280"/>
                    <a:pt x="5833" y="13280"/>
                  </a:cubicBezTo>
                  <a:lnTo>
                    <a:pt x="10408" y="13280"/>
                  </a:lnTo>
                  <a:cubicBezTo>
                    <a:pt x="10538" y="13280"/>
                    <a:pt x="10644" y="13174"/>
                    <a:pt x="10644" y="13044"/>
                  </a:cubicBezTo>
                  <a:cubicBezTo>
                    <a:pt x="10644" y="12910"/>
                    <a:pt x="10538" y="12804"/>
                    <a:pt x="10408" y="12804"/>
                  </a:cubicBezTo>
                  <a:lnTo>
                    <a:pt x="5888" y="12804"/>
                  </a:lnTo>
                  <a:lnTo>
                    <a:pt x="4545" y="12132"/>
                  </a:lnTo>
                  <a:lnTo>
                    <a:pt x="4545" y="7280"/>
                  </a:lnTo>
                  <a:lnTo>
                    <a:pt x="7289" y="3788"/>
                  </a:lnTo>
                  <a:cubicBezTo>
                    <a:pt x="7324" y="3744"/>
                    <a:pt x="7341" y="3692"/>
                    <a:pt x="7341" y="3641"/>
                  </a:cubicBezTo>
                  <a:lnTo>
                    <a:pt x="7341" y="526"/>
                  </a:lnTo>
                  <a:cubicBezTo>
                    <a:pt x="7462" y="503"/>
                    <a:pt x="7638" y="478"/>
                    <a:pt x="7837" y="478"/>
                  </a:cubicBezTo>
                  <a:cubicBezTo>
                    <a:pt x="8145" y="478"/>
                    <a:pt x="8507" y="538"/>
                    <a:pt x="8801" y="759"/>
                  </a:cubicBezTo>
                  <a:cubicBezTo>
                    <a:pt x="9202" y="1057"/>
                    <a:pt x="9404" y="1598"/>
                    <a:pt x="9404" y="2369"/>
                  </a:cubicBezTo>
                  <a:lnTo>
                    <a:pt x="9404" y="4912"/>
                  </a:lnTo>
                  <a:cubicBezTo>
                    <a:pt x="9404" y="5042"/>
                    <a:pt x="9510" y="5149"/>
                    <a:pt x="9644" y="5149"/>
                  </a:cubicBezTo>
                  <a:lnTo>
                    <a:pt x="13454" y="5149"/>
                  </a:lnTo>
                  <a:cubicBezTo>
                    <a:pt x="13886" y="5149"/>
                    <a:pt x="14232" y="5498"/>
                    <a:pt x="14232" y="5926"/>
                  </a:cubicBezTo>
                  <a:cubicBezTo>
                    <a:pt x="14232" y="6358"/>
                    <a:pt x="13886" y="6704"/>
                    <a:pt x="13454" y="6704"/>
                  </a:cubicBezTo>
                  <a:lnTo>
                    <a:pt x="11422" y="6704"/>
                  </a:lnTo>
                  <a:cubicBezTo>
                    <a:pt x="11292" y="6704"/>
                    <a:pt x="11182" y="6811"/>
                    <a:pt x="11182" y="6944"/>
                  </a:cubicBezTo>
                  <a:cubicBezTo>
                    <a:pt x="11182" y="7074"/>
                    <a:pt x="11292" y="7181"/>
                    <a:pt x="11422" y="7181"/>
                  </a:cubicBezTo>
                  <a:lnTo>
                    <a:pt x="13249" y="7181"/>
                  </a:lnTo>
                  <a:cubicBezTo>
                    <a:pt x="13667" y="7208"/>
                    <a:pt x="13989" y="7564"/>
                    <a:pt x="13975" y="7982"/>
                  </a:cubicBezTo>
                  <a:cubicBezTo>
                    <a:pt x="13965" y="8401"/>
                    <a:pt x="13619" y="8736"/>
                    <a:pt x="13201" y="8736"/>
                  </a:cubicBezTo>
                  <a:lnTo>
                    <a:pt x="11422" y="8736"/>
                  </a:lnTo>
                  <a:cubicBezTo>
                    <a:pt x="11292" y="8736"/>
                    <a:pt x="11182" y="8843"/>
                    <a:pt x="11182" y="8976"/>
                  </a:cubicBezTo>
                  <a:cubicBezTo>
                    <a:pt x="11182" y="9106"/>
                    <a:pt x="11292" y="9213"/>
                    <a:pt x="11422" y="9213"/>
                  </a:cubicBezTo>
                  <a:lnTo>
                    <a:pt x="13012" y="9213"/>
                  </a:lnTo>
                  <a:cubicBezTo>
                    <a:pt x="13022" y="9216"/>
                    <a:pt x="13033" y="9220"/>
                    <a:pt x="13043" y="9220"/>
                  </a:cubicBezTo>
                  <a:cubicBezTo>
                    <a:pt x="13451" y="9271"/>
                    <a:pt x="13746" y="9631"/>
                    <a:pt x="13722" y="10042"/>
                  </a:cubicBezTo>
                  <a:cubicBezTo>
                    <a:pt x="13694" y="10450"/>
                    <a:pt x="13358" y="10768"/>
                    <a:pt x="12947" y="10768"/>
                  </a:cubicBezTo>
                  <a:lnTo>
                    <a:pt x="11422" y="10768"/>
                  </a:lnTo>
                  <a:cubicBezTo>
                    <a:pt x="11292" y="10768"/>
                    <a:pt x="11182" y="10878"/>
                    <a:pt x="11182" y="11008"/>
                  </a:cubicBezTo>
                  <a:cubicBezTo>
                    <a:pt x="11182" y="11139"/>
                    <a:pt x="11292" y="11248"/>
                    <a:pt x="11422" y="11248"/>
                  </a:cubicBezTo>
                  <a:lnTo>
                    <a:pt x="12793" y="11248"/>
                  </a:lnTo>
                  <a:cubicBezTo>
                    <a:pt x="12807" y="11252"/>
                    <a:pt x="12824" y="11258"/>
                    <a:pt x="12837" y="11262"/>
                  </a:cubicBezTo>
                  <a:cubicBezTo>
                    <a:pt x="13231" y="11337"/>
                    <a:pt x="13502" y="11701"/>
                    <a:pt x="13465" y="12098"/>
                  </a:cubicBezTo>
                  <a:cubicBezTo>
                    <a:pt x="13427" y="12496"/>
                    <a:pt x="13094" y="12801"/>
                    <a:pt x="12693" y="12804"/>
                  </a:cubicBezTo>
                  <a:lnTo>
                    <a:pt x="11422" y="12804"/>
                  </a:lnTo>
                  <a:cubicBezTo>
                    <a:pt x="11292" y="12804"/>
                    <a:pt x="11186" y="12910"/>
                    <a:pt x="11186" y="13040"/>
                  </a:cubicBezTo>
                  <a:cubicBezTo>
                    <a:pt x="11186" y="13174"/>
                    <a:pt x="11292" y="13280"/>
                    <a:pt x="11422" y="13280"/>
                  </a:cubicBezTo>
                  <a:lnTo>
                    <a:pt x="12693" y="13280"/>
                  </a:lnTo>
                  <a:cubicBezTo>
                    <a:pt x="13211" y="13280"/>
                    <a:pt x="13674" y="12962"/>
                    <a:pt x="13862" y="12478"/>
                  </a:cubicBezTo>
                  <a:cubicBezTo>
                    <a:pt x="14047" y="11995"/>
                    <a:pt x="13920" y="11447"/>
                    <a:pt x="13536" y="11097"/>
                  </a:cubicBezTo>
                  <a:cubicBezTo>
                    <a:pt x="14301" y="10690"/>
                    <a:pt x="14431" y="9648"/>
                    <a:pt x="13790" y="9065"/>
                  </a:cubicBezTo>
                  <a:cubicBezTo>
                    <a:pt x="14201" y="8846"/>
                    <a:pt x="14455" y="8421"/>
                    <a:pt x="14458" y="7958"/>
                  </a:cubicBezTo>
                  <a:cubicBezTo>
                    <a:pt x="14455" y="7606"/>
                    <a:pt x="14308" y="7270"/>
                    <a:pt x="14047" y="7033"/>
                  </a:cubicBezTo>
                  <a:cubicBezTo>
                    <a:pt x="14554" y="6763"/>
                    <a:pt x="14815" y="6180"/>
                    <a:pt x="14674" y="5621"/>
                  </a:cubicBezTo>
                  <a:cubicBezTo>
                    <a:pt x="14534" y="5063"/>
                    <a:pt x="14033" y="4672"/>
                    <a:pt x="13454" y="4672"/>
                  </a:cubicBezTo>
                  <a:lnTo>
                    <a:pt x="9884" y="4672"/>
                  </a:lnTo>
                  <a:lnTo>
                    <a:pt x="9884" y="2369"/>
                  </a:lnTo>
                  <a:cubicBezTo>
                    <a:pt x="9884" y="1441"/>
                    <a:pt x="9616" y="769"/>
                    <a:pt x="9085" y="375"/>
                  </a:cubicBezTo>
                  <a:cubicBezTo>
                    <a:pt x="8689" y="80"/>
                    <a:pt x="8220" y="0"/>
                    <a:pt x="78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3" name="Google Shape;11053;p136"/>
            <p:cNvSpPr/>
            <p:nvPr/>
          </p:nvSpPr>
          <p:spPr>
            <a:xfrm>
              <a:off x="6903314" y="2593868"/>
              <a:ext cx="45710" cy="39162"/>
            </a:xfrm>
            <a:custGeom>
              <a:avLst/>
              <a:gdLst/>
              <a:ahLst/>
              <a:cxnLst/>
              <a:rect l="l" t="t" r="r" b="b"/>
              <a:pathLst>
                <a:path w="1745" h="1495" extrusionOk="0">
                  <a:moveTo>
                    <a:pt x="1003" y="478"/>
                  </a:moveTo>
                  <a:cubicBezTo>
                    <a:pt x="1069" y="478"/>
                    <a:pt x="1136" y="502"/>
                    <a:pt x="1190" y="556"/>
                  </a:cubicBezTo>
                  <a:cubicBezTo>
                    <a:pt x="1361" y="727"/>
                    <a:pt x="1241" y="1018"/>
                    <a:pt x="1001" y="1018"/>
                  </a:cubicBezTo>
                  <a:cubicBezTo>
                    <a:pt x="850" y="1018"/>
                    <a:pt x="730" y="898"/>
                    <a:pt x="730" y="748"/>
                  </a:cubicBezTo>
                  <a:cubicBezTo>
                    <a:pt x="730" y="585"/>
                    <a:pt x="864" y="478"/>
                    <a:pt x="1003" y="478"/>
                  </a:cubicBezTo>
                  <a:close/>
                  <a:moveTo>
                    <a:pt x="994" y="0"/>
                  </a:moveTo>
                  <a:cubicBezTo>
                    <a:pt x="810" y="0"/>
                    <a:pt x="623" y="68"/>
                    <a:pt x="470" y="220"/>
                  </a:cubicBezTo>
                  <a:cubicBezTo>
                    <a:pt x="1" y="689"/>
                    <a:pt x="333" y="1495"/>
                    <a:pt x="1001" y="1495"/>
                  </a:cubicBezTo>
                  <a:cubicBezTo>
                    <a:pt x="1412" y="1495"/>
                    <a:pt x="1745" y="1159"/>
                    <a:pt x="1745" y="748"/>
                  </a:cubicBezTo>
                  <a:cubicBezTo>
                    <a:pt x="1745" y="298"/>
                    <a:pt x="1378" y="0"/>
                    <a:pt x="9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54" name="Google Shape;11054;p136"/>
          <p:cNvGrpSpPr/>
          <p:nvPr/>
        </p:nvGrpSpPr>
        <p:grpSpPr>
          <a:xfrm>
            <a:off x="7407254" y="2296345"/>
            <a:ext cx="373357" cy="357352"/>
            <a:chOff x="7407254" y="2296345"/>
            <a:chExt cx="373357" cy="357352"/>
          </a:xfrm>
        </p:grpSpPr>
        <p:sp>
          <p:nvSpPr>
            <p:cNvPr id="11055" name="Google Shape;11055;p136"/>
            <p:cNvSpPr/>
            <p:nvPr/>
          </p:nvSpPr>
          <p:spPr>
            <a:xfrm>
              <a:off x="7528720" y="2510489"/>
              <a:ext cx="9614" cy="20118"/>
            </a:xfrm>
            <a:custGeom>
              <a:avLst/>
              <a:gdLst/>
              <a:ahLst/>
              <a:cxnLst/>
              <a:rect l="l" t="t" r="r" b="b"/>
              <a:pathLst>
                <a:path w="367" h="768" extrusionOk="0">
                  <a:moveTo>
                    <a:pt x="322" y="0"/>
                  </a:moveTo>
                  <a:lnTo>
                    <a:pt x="0" y="322"/>
                  </a:lnTo>
                  <a:cubicBezTo>
                    <a:pt x="110" y="480"/>
                    <a:pt x="230" y="631"/>
                    <a:pt x="367" y="768"/>
                  </a:cubicBezTo>
                  <a:cubicBezTo>
                    <a:pt x="332" y="511"/>
                    <a:pt x="319" y="257"/>
                    <a:pt x="32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6" name="Google Shape;11056;p136"/>
            <p:cNvSpPr/>
            <p:nvPr/>
          </p:nvSpPr>
          <p:spPr>
            <a:xfrm>
              <a:off x="7538307" y="2324767"/>
              <a:ext cx="236017" cy="248302"/>
            </a:xfrm>
            <a:custGeom>
              <a:avLst/>
              <a:gdLst/>
              <a:ahLst/>
              <a:cxnLst/>
              <a:rect l="l" t="t" r="r" b="b"/>
              <a:pathLst>
                <a:path w="9010" h="9479" extrusionOk="0">
                  <a:moveTo>
                    <a:pt x="7855" y="0"/>
                  </a:moveTo>
                  <a:cubicBezTo>
                    <a:pt x="7855" y="0"/>
                    <a:pt x="8187" y="2207"/>
                    <a:pt x="7029" y="3365"/>
                  </a:cubicBezTo>
                  <a:lnTo>
                    <a:pt x="3366" y="7032"/>
                  </a:lnTo>
                  <a:cubicBezTo>
                    <a:pt x="2630" y="7768"/>
                    <a:pt x="1466" y="7901"/>
                    <a:pt x="718" y="7901"/>
                  </a:cubicBezTo>
                  <a:cubicBezTo>
                    <a:pt x="292" y="7901"/>
                    <a:pt x="1" y="7858"/>
                    <a:pt x="1" y="7858"/>
                  </a:cubicBezTo>
                  <a:lnTo>
                    <a:pt x="1" y="7858"/>
                  </a:lnTo>
                  <a:cubicBezTo>
                    <a:pt x="364" y="8218"/>
                    <a:pt x="813" y="8481"/>
                    <a:pt x="1306" y="8618"/>
                  </a:cubicBezTo>
                  <a:lnTo>
                    <a:pt x="2170" y="9479"/>
                  </a:lnTo>
                  <a:cubicBezTo>
                    <a:pt x="2896" y="9009"/>
                    <a:pt x="3575" y="8468"/>
                    <a:pt x="4188" y="7858"/>
                  </a:cubicBezTo>
                  <a:lnTo>
                    <a:pt x="7855" y="4191"/>
                  </a:lnTo>
                  <a:cubicBezTo>
                    <a:pt x="9010" y="3033"/>
                    <a:pt x="9010" y="1158"/>
                    <a:pt x="7855"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7" name="Google Shape;11057;p136"/>
            <p:cNvSpPr/>
            <p:nvPr/>
          </p:nvSpPr>
          <p:spPr>
            <a:xfrm>
              <a:off x="7516513" y="2302003"/>
              <a:ext cx="248931" cy="240837"/>
            </a:xfrm>
            <a:custGeom>
              <a:avLst/>
              <a:gdLst/>
              <a:ahLst/>
              <a:cxnLst/>
              <a:rect l="l" t="t" r="r" b="b"/>
              <a:pathLst>
                <a:path w="9503" h="9194" extrusionOk="0">
                  <a:moveTo>
                    <a:pt x="6653" y="1446"/>
                  </a:moveTo>
                  <a:cubicBezTo>
                    <a:pt x="7025" y="1446"/>
                    <a:pt x="7397" y="1588"/>
                    <a:pt x="7683" y="1873"/>
                  </a:cubicBezTo>
                  <a:cubicBezTo>
                    <a:pt x="8276" y="2466"/>
                    <a:pt x="8248" y="3436"/>
                    <a:pt x="7621" y="3991"/>
                  </a:cubicBezTo>
                  <a:lnTo>
                    <a:pt x="7621" y="3994"/>
                  </a:lnTo>
                  <a:lnTo>
                    <a:pt x="5784" y="5831"/>
                  </a:lnTo>
                  <a:lnTo>
                    <a:pt x="5397" y="5927"/>
                  </a:lnTo>
                  <a:lnTo>
                    <a:pt x="4057" y="7555"/>
                  </a:lnTo>
                  <a:lnTo>
                    <a:pt x="3955" y="7658"/>
                  </a:lnTo>
                  <a:cubicBezTo>
                    <a:pt x="3667" y="7983"/>
                    <a:pt x="3268" y="8147"/>
                    <a:pt x="2868" y="8147"/>
                  </a:cubicBezTo>
                  <a:cubicBezTo>
                    <a:pt x="2495" y="8147"/>
                    <a:pt x="2122" y="8005"/>
                    <a:pt x="1837" y="7719"/>
                  </a:cubicBezTo>
                  <a:cubicBezTo>
                    <a:pt x="1244" y="7126"/>
                    <a:pt x="1275" y="6157"/>
                    <a:pt x="1898" y="5602"/>
                  </a:cubicBezTo>
                  <a:lnTo>
                    <a:pt x="5565" y="1935"/>
                  </a:lnTo>
                  <a:cubicBezTo>
                    <a:pt x="5855" y="1610"/>
                    <a:pt x="6254" y="1446"/>
                    <a:pt x="6653" y="1446"/>
                  </a:cubicBezTo>
                  <a:close/>
                  <a:moveTo>
                    <a:pt x="6593" y="0"/>
                  </a:moveTo>
                  <a:cubicBezTo>
                    <a:pt x="5835" y="0"/>
                    <a:pt x="5077" y="290"/>
                    <a:pt x="4499" y="869"/>
                  </a:cubicBezTo>
                  <a:lnTo>
                    <a:pt x="833" y="4536"/>
                  </a:lnTo>
                  <a:lnTo>
                    <a:pt x="0" y="7089"/>
                  </a:lnTo>
                  <a:cubicBezTo>
                    <a:pt x="65" y="7514"/>
                    <a:pt x="226" y="7921"/>
                    <a:pt x="466" y="8281"/>
                  </a:cubicBezTo>
                  <a:lnTo>
                    <a:pt x="507" y="8240"/>
                  </a:lnTo>
                  <a:cubicBezTo>
                    <a:pt x="583" y="8422"/>
                    <a:pt x="696" y="8586"/>
                    <a:pt x="833" y="8723"/>
                  </a:cubicBezTo>
                  <a:cubicBezTo>
                    <a:pt x="1149" y="9040"/>
                    <a:pt x="1583" y="9193"/>
                    <a:pt x="2065" y="9193"/>
                  </a:cubicBezTo>
                  <a:cubicBezTo>
                    <a:pt x="2203" y="9193"/>
                    <a:pt x="2346" y="9180"/>
                    <a:pt x="2491" y="9155"/>
                  </a:cubicBezTo>
                  <a:cubicBezTo>
                    <a:pt x="3136" y="9042"/>
                    <a:pt x="3824" y="8686"/>
                    <a:pt x="4403" y="8107"/>
                  </a:cubicBezTo>
                  <a:lnTo>
                    <a:pt x="8070" y="4440"/>
                  </a:lnTo>
                  <a:cubicBezTo>
                    <a:pt x="9228" y="3285"/>
                    <a:pt x="9503" y="1685"/>
                    <a:pt x="8687" y="869"/>
                  </a:cubicBezTo>
                  <a:cubicBezTo>
                    <a:pt x="8110" y="290"/>
                    <a:pt x="7351" y="0"/>
                    <a:pt x="659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8" name="Google Shape;11058;p136"/>
            <p:cNvSpPr/>
            <p:nvPr/>
          </p:nvSpPr>
          <p:spPr>
            <a:xfrm>
              <a:off x="7643978" y="2420981"/>
              <a:ext cx="24073" cy="57839"/>
            </a:xfrm>
            <a:custGeom>
              <a:avLst/>
              <a:gdLst/>
              <a:ahLst/>
              <a:cxnLst/>
              <a:rect l="l" t="t" r="r" b="b"/>
              <a:pathLst>
                <a:path w="919" h="2208" extrusionOk="0">
                  <a:moveTo>
                    <a:pt x="161" y="1"/>
                  </a:moveTo>
                  <a:cubicBezTo>
                    <a:pt x="161" y="1"/>
                    <a:pt x="332" y="1135"/>
                    <a:pt x="0" y="2207"/>
                  </a:cubicBezTo>
                  <a:lnTo>
                    <a:pt x="918" y="1289"/>
                  </a:lnTo>
                  <a:cubicBezTo>
                    <a:pt x="781" y="803"/>
                    <a:pt x="521" y="357"/>
                    <a:pt x="161" y="1"/>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9" name="Google Shape;11059;p136"/>
            <p:cNvSpPr/>
            <p:nvPr/>
          </p:nvSpPr>
          <p:spPr>
            <a:xfrm>
              <a:off x="7442355" y="2571785"/>
              <a:ext cx="160890" cy="77642"/>
            </a:xfrm>
            <a:custGeom>
              <a:avLst/>
              <a:gdLst/>
              <a:ahLst/>
              <a:cxnLst/>
              <a:rect l="l" t="t" r="r" b="b"/>
              <a:pathLst>
                <a:path w="6142" h="2964" extrusionOk="0">
                  <a:moveTo>
                    <a:pt x="4640" y="1"/>
                  </a:moveTo>
                  <a:lnTo>
                    <a:pt x="3369" y="1272"/>
                  </a:lnTo>
                  <a:cubicBezTo>
                    <a:pt x="2633" y="2008"/>
                    <a:pt x="1473" y="2142"/>
                    <a:pt x="724" y="2142"/>
                  </a:cubicBezTo>
                  <a:cubicBezTo>
                    <a:pt x="294" y="2142"/>
                    <a:pt x="1" y="2098"/>
                    <a:pt x="0" y="2098"/>
                  </a:cubicBezTo>
                  <a:lnTo>
                    <a:pt x="0" y="2098"/>
                  </a:lnTo>
                  <a:cubicBezTo>
                    <a:pt x="580" y="2675"/>
                    <a:pt x="1338" y="2964"/>
                    <a:pt x="2096" y="2964"/>
                  </a:cubicBezTo>
                  <a:cubicBezTo>
                    <a:pt x="2854" y="2964"/>
                    <a:pt x="3612" y="2675"/>
                    <a:pt x="4191" y="2098"/>
                  </a:cubicBezTo>
                  <a:lnTo>
                    <a:pt x="6141" y="148"/>
                  </a:lnTo>
                  <a:lnTo>
                    <a:pt x="4640" y="1"/>
                  </a:ln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0" name="Google Shape;11060;p136"/>
            <p:cNvSpPr/>
            <p:nvPr/>
          </p:nvSpPr>
          <p:spPr>
            <a:xfrm>
              <a:off x="7563900" y="2526809"/>
              <a:ext cx="87910" cy="49325"/>
            </a:xfrm>
            <a:custGeom>
              <a:avLst/>
              <a:gdLst/>
              <a:ahLst/>
              <a:cxnLst/>
              <a:rect l="l" t="t" r="r" b="b"/>
              <a:pathLst>
                <a:path w="3356" h="1883" extrusionOk="0">
                  <a:moveTo>
                    <a:pt x="3355" y="1"/>
                  </a:moveTo>
                  <a:lnTo>
                    <a:pt x="3211" y="145"/>
                  </a:lnTo>
                  <a:cubicBezTo>
                    <a:pt x="2653" y="703"/>
                    <a:pt x="1900" y="1010"/>
                    <a:pt x="1119" y="1010"/>
                  </a:cubicBezTo>
                  <a:cubicBezTo>
                    <a:pt x="990" y="1010"/>
                    <a:pt x="860" y="1001"/>
                    <a:pt x="730" y="984"/>
                  </a:cubicBezTo>
                  <a:lnTo>
                    <a:pt x="0" y="1718"/>
                  </a:lnTo>
                  <a:cubicBezTo>
                    <a:pt x="366" y="1828"/>
                    <a:pt x="745" y="1883"/>
                    <a:pt x="1124" y="1883"/>
                  </a:cubicBezTo>
                  <a:cubicBezTo>
                    <a:pt x="1250" y="1883"/>
                    <a:pt x="1376" y="1877"/>
                    <a:pt x="1501" y="1865"/>
                  </a:cubicBezTo>
                  <a:lnTo>
                    <a:pt x="3218" y="148"/>
                  </a:lnTo>
                  <a:cubicBezTo>
                    <a:pt x="3266" y="100"/>
                    <a:pt x="3311" y="52"/>
                    <a:pt x="3355" y="1"/>
                  </a:cubicBezTo>
                  <a:close/>
                </a:path>
              </a:pathLst>
            </a:custGeom>
            <a:solidFill>
              <a:srgbClr val="8394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1" name="Google Shape;11061;p136"/>
            <p:cNvSpPr/>
            <p:nvPr/>
          </p:nvSpPr>
          <p:spPr>
            <a:xfrm>
              <a:off x="7412100" y="2398217"/>
              <a:ext cx="250110" cy="240706"/>
            </a:xfrm>
            <a:custGeom>
              <a:avLst/>
              <a:gdLst/>
              <a:ahLst/>
              <a:cxnLst/>
              <a:rect l="l" t="t" r="r" b="b"/>
              <a:pathLst>
                <a:path w="9548" h="9189" extrusionOk="0">
                  <a:moveTo>
                    <a:pt x="6918" y="0"/>
                  </a:moveTo>
                  <a:cubicBezTo>
                    <a:pt x="6159" y="0"/>
                    <a:pt x="5401" y="289"/>
                    <a:pt x="4822" y="866"/>
                  </a:cubicBezTo>
                  <a:lnTo>
                    <a:pt x="1159" y="4533"/>
                  </a:lnTo>
                  <a:cubicBezTo>
                    <a:pt x="1" y="5688"/>
                    <a:pt x="1" y="7562"/>
                    <a:pt x="1159" y="8720"/>
                  </a:cubicBezTo>
                  <a:cubicBezTo>
                    <a:pt x="1476" y="9038"/>
                    <a:pt x="1911" y="9189"/>
                    <a:pt x="2394" y="9189"/>
                  </a:cubicBezTo>
                  <a:cubicBezTo>
                    <a:pt x="2532" y="9189"/>
                    <a:pt x="2674" y="9177"/>
                    <a:pt x="2817" y="9152"/>
                  </a:cubicBezTo>
                  <a:cubicBezTo>
                    <a:pt x="3462" y="9039"/>
                    <a:pt x="4151" y="8679"/>
                    <a:pt x="4730" y="8104"/>
                  </a:cubicBezTo>
                  <a:lnTo>
                    <a:pt x="6124" y="6709"/>
                  </a:lnTo>
                  <a:cubicBezTo>
                    <a:pt x="6124" y="6709"/>
                    <a:pt x="5966" y="6491"/>
                    <a:pt x="5558" y="6491"/>
                  </a:cubicBezTo>
                  <a:cubicBezTo>
                    <a:pt x="5521" y="6491"/>
                    <a:pt x="5481" y="6492"/>
                    <a:pt x="5439" y="6496"/>
                  </a:cubicBezTo>
                  <a:lnTo>
                    <a:pt x="4281" y="7655"/>
                  </a:lnTo>
                  <a:cubicBezTo>
                    <a:pt x="3993" y="7980"/>
                    <a:pt x="3594" y="8144"/>
                    <a:pt x="3194" y="8144"/>
                  </a:cubicBezTo>
                  <a:cubicBezTo>
                    <a:pt x="2822" y="8144"/>
                    <a:pt x="2449" y="8002"/>
                    <a:pt x="2163" y="7716"/>
                  </a:cubicBezTo>
                  <a:cubicBezTo>
                    <a:pt x="1570" y="7124"/>
                    <a:pt x="1598" y="6154"/>
                    <a:pt x="2225" y="5599"/>
                  </a:cubicBezTo>
                  <a:lnTo>
                    <a:pt x="5891" y="1932"/>
                  </a:lnTo>
                  <a:cubicBezTo>
                    <a:pt x="6173" y="1661"/>
                    <a:pt x="6537" y="1524"/>
                    <a:pt x="6901" y="1524"/>
                  </a:cubicBezTo>
                  <a:cubicBezTo>
                    <a:pt x="7251" y="1524"/>
                    <a:pt x="7600" y="1650"/>
                    <a:pt x="7879" y="1901"/>
                  </a:cubicBezTo>
                  <a:cubicBezTo>
                    <a:pt x="8444" y="2415"/>
                    <a:pt x="8520" y="3282"/>
                    <a:pt x="8047" y="3882"/>
                  </a:cubicBezTo>
                  <a:lnTo>
                    <a:pt x="9452" y="2477"/>
                  </a:lnTo>
                  <a:cubicBezTo>
                    <a:pt x="9548" y="1850"/>
                    <a:pt x="9411" y="1264"/>
                    <a:pt x="9013" y="866"/>
                  </a:cubicBezTo>
                  <a:cubicBezTo>
                    <a:pt x="8434" y="289"/>
                    <a:pt x="7676" y="0"/>
                    <a:pt x="6918"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2" name="Google Shape;11062;p136"/>
            <p:cNvSpPr/>
            <p:nvPr/>
          </p:nvSpPr>
          <p:spPr>
            <a:xfrm>
              <a:off x="7554469" y="2550515"/>
              <a:ext cx="38716" cy="23549"/>
            </a:xfrm>
            <a:custGeom>
              <a:avLst/>
              <a:gdLst/>
              <a:ahLst/>
              <a:cxnLst/>
              <a:rect l="l" t="t" r="r" b="b"/>
              <a:pathLst>
                <a:path w="1478" h="899" extrusionOk="0">
                  <a:moveTo>
                    <a:pt x="686" y="0"/>
                  </a:moveTo>
                  <a:lnTo>
                    <a:pt x="1" y="686"/>
                  </a:lnTo>
                  <a:cubicBezTo>
                    <a:pt x="223" y="778"/>
                    <a:pt x="453" y="847"/>
                    <a:pt x="686" y="898"/>
                  </a:cubicBezTo>
                  <a:lnTo>
                    <a:pt x="1477" y="107"/>
                  </a:lnTo>
                  <a:cubicBezTo>
                    <a:pt x="1210" y="107"/>
                    <a:pt x="946" y="69"/>
                    <a:pt x="686" y="0"/>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3" name="Google Shape;11063;p136"/>
            <p:cNvSpPr/>
            <p:nvPr/>
          </p:nvSpPr>
          <p:spPr>
            <a:xfrm>
              <a:off x="7407254" y="2335769"/>
              <a:ext cx="330188" cy="317929"/>
            </a:xfrm>
            <a:custGeom>
              <a:avLst/>
              <a:gdLst/>
              <a:ahLst/>
              <a:cxnLst/>
              <a:rect l="l" t="t" r="r" b="b"/>
              <a:pathLst>
                <a:path w="12605" h="12137" extrusionOk="0">
                  <a:moveTo>
                    <a:pt x="10766" y="1"/>
                  </a:moveTo>
                  <a:cubicBezTo>
                    <a:pt x="10338" y="1"/>
                    <a:pt x="9909" y="164"/>
                    <a:pt x="9582" y="492"/>
                  </a:cubicBezTo>
                  <a:lnTo>
                    <a:pt x="8424" y="1646"/>
                  </a:lnTo>
                  <a:cubicBezTo>
                    <a:pt x="8266" y="1804"/>
                    <a:pt x="8411" y="2023"/>
                    <a:pt x="8581" y="2023"/>
                  </a:cubicBezTo>
                  <a:cubicBezTo>
                    <a:pt x="8633" y="2023"/>
                    <a:pt x="8687" y="2003"/>
                    <a:pt x="8736" y="1955"/>
                  </a:cubicBezTo>
                  <a:lnTo>
                    <a:pt x="9890" y="800"/>
                  </a:lnTo>
                  <a:cubicBezTo>
                    <a:pt x="10132" y="558"/>
                    <a:pt x="10448" y="438"/>
                    <a:pt x="10764" y="438"/>
                  </a:cubicBezTo>
                  <a:cubicBezTo>
                    <a:pt x="11080" y="438"/>
                    <a:pt x="11396" y="558"/>
                    <a:pt x="11638" y="800"/>
                  </a:cubicBezTo>
                  <a:cubicBezTo>
                    <a:pt x="12121" y="1283"/>
                    <a:pt x="12121" y="2065"/>
                    <a:pt x="11638" y="2548"/>
                  </a:cubicBezTo>
                  <a:lnTo>
                    <a:pt x="10048" y="4141"/>
                  </a:lnTo>
                  <a:cubicBezTo>
                    <a:pt x="9527" y="2867"/>
                    <a:pt x="8321" y="2163"/>
                    <a:pt x="7095" y="2163"/>
                  </a:cubicBezTo>
                  <a:cubicBezTo>
                    <a:pt x="6296" y="2163"/>
                    <a:pt x="5489" y="2462"/>
                    <a:pt x="4856" y="3096"/>
                  </a:cubicBezTo>
                  <a:lnTo>
                    <a:pt x="1190" y="6763"/>
                  </a:lnTo>
                  <a:cubicBezTo>
                    <a:pt x="1" y="8013"/>
                    <a:pt x="25" y="9984"/>
                    <a:pt x="1245" y="11204"/>
                  </a:cubicBezTo>
                  <a:cubicBezTo>
                    <a:pt x="1865" y="11825"/>
                    <a:pt x="2681" y="12137"/>
                    <a:pt x="3496" y="12137"/>
                  </a:cubicBezTo>
                  <a:cubicBezTo>
                    <a:pt x="4284" y="12137"/>
                    <a:pt x="5071" y="11846"/>
                    <a:pt x="5686" y="11262"/>
                  </a:cubicBezTo>
                  <a:lnTo>
                    <a:pt x="7636" y="9316"/>
                  </a:lnTo>
                  <a:cubicBezTo>
                    <a:pt x="7793" y="9155"/>
                    <a:pt x="7648" y="8936"/>
                    <a:pt x="7478" y="8936"/>
                  </a:cubicBezTo>
                  <a:cubicBezTo>
                    <a:pt x="7426" y="8936"/>
                    <a:pt x="7372" y="8956"/>
                    <a:pt x="7324" y="9004"/>
                  </a:cubicBezTo>
                  <a:lnTo>
                    <a:pt x="5381" y="10954"/>
                  </a:lnTo>
                  <a:cubicBezTo>
                    <a:pt x="4843" y="11502"/>
                    <a:pt x="4132" y="11776"/>
                    <a:pt x="3421" y="11776"/>
                  </a:cubicBezTo>
                  <a:cubicBezTo>
                    <a:pt x="2718" y="11776"/>
                    <a:pt x="2014" y="11508"/>
                    <a:pt x="1478" y="10971"/>
                  </a:cubicBezTo>
                  <a:cubicBezTo>
                    <a:pt x="402" y="9891"/>
                    <a:pt x="408" y="8140"/>
                    <a:pt x="1498" y="7071"/>
                  </a:cubicBezTo>
                  <a:lnTo>
                    <a:pt x="5165" y="3404"/>
                  </a:lnTo>
                  <a:cubicBezTo>
                    <a:pt x="5713" y="2859"/>
                    <a:pt x="6407" y="2604"/>
                    <a:pt x="7093" y="2604"/>
                  </a:cubicBezTo>
                  <a:cubicBezTo>
                    <a:pt x="8211" y="2604"/>
                    <a:pt x="9306" y="3282"/>
                    <a:pt x="9705" y="4480"/>
                  </a:cubicBezTo>
                  <a:lnTo>
                    <a:pt x="7971" y="6214"/>
                  </a:lnTo>
                  <a:cubicBezTo>
                    <a:pt x="7724" y="6461"/>
                    <a:pt x="7410" y="6578"/>
                    <a:pt x="7100" y="6578"/>
                  </a:cubicBezTo>
                  <a:cubicBezTo>
                    <a:pt x="6623" y="6578"/>
                    <a:pt x="6154" y="6303"/>
                    <a:pt x="5953" y="5807"/>
                  </a:cubicBezTo>
                  <a:cubicBezTo>
                    <a:pt x="5908" y="5726"/>
                    <a:pt x="5837" y="5691"/>
                    <a:pt x="5765" y="5691"/>
                  </a:cubicBezTo>
                  <a:cubicBezTo>
                    <a:pt x="5633" y="5691"/>
                    <a:pt x="5503" y="5810"/>
                    <a:pt x="5552" y="5975"/>
                  </a:cubicBezTo>
                  <a:cubicBezTo>
                    <a:pt x="5824" y="6645"/>
                    <a:pt x="6459" y="7017"/>
                    <a:pt x="7105" y="7017"/>
                  </a:cubicBezTo>
                  <a:cubicBezTo>
                    <a:pt x="7525" y="7017"/>
                    <a:pt x="7950" y="6860"/>
                    <a:pt x="8283" y="6526"/>
                  </a:cubicBezTo>
                  <a:lnTo>
                    <a:pt x="10110" y="4703"/>
                  </a:lnTo>
                  <a:lnTo>
                    <a:pt x="10113" y="4696"/>
                  </a:lnTo>
                  <a:lnTo>
                    <a:pt x="11950" y="2860"/>
                  </a:lnTo>
                  <a:cubicBezTo>
                    <a:pt x="12604" y="2205"/>
                    <a:pt x="12604" y="1146"/>
                    <a:pt x="11950" y="492"/>
                  </a:cubicBezTo>
                  <a:cubicBezTo>
                    <a:pt x="11623" y="164"/>
                    <a:pt x="11194" y="1"/>
                    <a:pt x="107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4" name="Google Shape;11064;p136"/>
            <p:cNvSpPr/>
            <p:nvPr/>
          </p:nvSpPr>
          <p:spPr>
            <a:xfrm>
              <a:off x="7449166" y="2296345"/>
              <a:ext cx="331445" cy="319317"/>
            </a:xfrm>
            <a:custGeom>
              <a:avLst/>
              <a:gdLst/>
              <a:ahLst/>
              <a:cxnLst/>
              <a:rect l="l" t="t" r="r" b="b"/>
              <a:pathLst>
                <a:path w="12653" h="12190" extrusionOk="0">
                  <a:moveTo>
                    <a:pt x="9166" y="1"/>
                  </a:moveTo>
                  <a:cubicBezTo>
                    <a:pt x="8352" y="1"/>
                    <a:pt x="7538" y="311"/>
                    <a:pt x="6916" y="931"/>
                  </a:cubicBezTo>
                  <a:lnTo>
                    <a:pt x="4966" y="2881"/>
                  </a:lnTo>
                  <a:cubicBezTo>
                    <a:pt x="4809" y="3039"/>
                    <a:pt x="4954" y="3257"/>
                    <a:pt x="5122" y="3257"/>
                  </a:cubicBezTo>
                  <a:cubicBezTo>
                    <a:pt x="5174" y="3257"/>
                    <a:pt x="5227" y="3237"/>
                    <a:pt x="5275" y="3189"/>
                  </a:cubicBezTo>
                  <a:lnTo>
                    <a:pt x="7225" y="1239"/>
                  </a:lnTo>
                  <a:cubicBezTo>
                    <a:pt x="7764" y="686"/>
                    <a:pt x="8479" y="408"/>
                    <a:pt x="9194" y="408"/>
                  </a:cubicBezTo>
                  <a:cubicBezTo>
                    <a:pt x="9896" y="408"/>
                    <a:pt x="10598" y="676"/>
                    <a:pt x="11135" y="1212"/>
                  </a:cubicBezTo>
                  <a:cubicBezTo>
                    <a:pt x="12217" y="2298"/>
                    <a:pt x="12204" y="4056"/>
                    <a:pt x="11104" y="5122"/>
                  </a:cubicBezTo>
                  <a:lnTo>
                    <a:pt x="7437" y="8789"/>
                  </a:lnTo>
                  <a:cubicBezTo>
                    <a:pt x="6917" y="9308"/>
                    <a:pt x="6217" y="9592"/>
                    <a:pt x="5498" y="9592"/>
                  </a:cubicBezTo>
                  <a:cubicBezTo>
                    <a:pt x="5288" y="9592"/>
                    <a:pt x="5076" y="9568"/>
                    <a:pt x="4867" y="9518"/>
                  </a:cubicBezTo>
                  <a:cubicBezTo>
                    <a:pt x="3938" y="9299"/>
                    <a:pt x="3195" y="8617"/>
                    <a:pt x="2893" y="7713"/>
                  </a:cubicBezTo>
                  <a:lnTo>
                    <a:pt x="4627" y="5979"/>
                  </a:lnTo>
                  <a:cubicBezTo>
                    <a:pt x="4875" y="5731"/>
                    <a:pt x="5190" y="5614"/>
                    <a:pt x="5502" y="5614"/>
                  </a:cubicBezTo>
                  <a:cubicBezTo>
                    <a:pt x="5979" y="5614"/>
                    <a:pt x="6448" y="5889"/>
                    <a:pt x="6649" y="6386"/>
                  </a:cubicBezTo>
                  <a:cubicBezTo>
                    <a:pt x="6683" y="6470"/>
                    <a:pt x="6765" y="6522"/>
                    <a:pt x="6852" y="6522"/>
                  </a:cubicBezTo>
                  <a:cubicBezTo>
                    <a:pt x="6879" y="6522"/>
                    <a:pt x="6907" y="6517"/>
                    <a:pt x="6933" y="6506"/>
                  </a:cubicBezTo>
                  <a:cubicBezTo>
                    <a:pt x="7046" y="6462"/>
                    <a:pt x="7098" y="6335"/>
                    <a:pt x="7053" y="6222"/>
                  </a:cubicBezTo>
                  <a:cubicBezTo>
                    <a:pt x="6781" y="5549"/>
                    <a:pt x="6146" y="5177"/>
                    <a:pt x="5500" y="5177"/>
                  </a:cubicBezTo>
                  <a:cubicBezTo>
                    <a:pt x="5080" y="5177"/>
                    <a:pt x="4655" y="5334"/>
                    <a:pt x="4322" y="5667"/>
                  </a:cubicBezTo>
                  <a:lnTo>
                    <a:pt x="655" y="9333"/>
                  </a:lnTo>
                  <a:cubicBezTo>
                    <a:pt x="1" y="9988"/>
                    <a:pt x="1" y="11047"/>
                    <a:pt x="655" y="11701"/>
                  </a:cubicBezTo>
                  <a:cubicBezTo>
                    <a:pt x="983" y="12027"/>
                    <a:pt x="1411" y="12190"/>
                    <a:pt x="1839" y="12190"/>
                  </a:cubicBezTo>
                  <a:cubicBezTo>
                    <a:pt x="2267" y="12190"/>
                    <a:pt x="2694" y="12027"/>
                    <a:pt x="3020" y="11701"/>
                  </a:cubicBezTo>
                  <a:lnTo>
                    <a:pt x="4178" y="10543"/>
                  </a:lnTo>
                  <a:cubicBezTo>
                    <a:pt x="4336" y="10385"/>
                    <a:pt x="4191" y="10167"/>
                    <a:pt x="4022" y="10167"/>
                  </a:cubicBezTo>
                  <a:cubicBezTo>
                    <a:pt x="3971" y="10167"/>
                    <a:pt x="3918" y="10187"/>
                    <a:pt x="3870" y="10235"/>
                  </a:cubicBezTo>
                  <a:lnTo>
                    <a:pt x="2712" y="11389"/>
                  </a:lnTo>
                  <a:cubicBezTo>
                    <a:pt x="2470" y="11631"/>
                    <a:pt x="2154" y="11752"/>
                    <a:pt x="1838" y="11752"/>
                  </a:cubicBezTo>
                  <a:cubicBezTo>
                    <a:pt x="1522" y="11752"/>
                    <a:pt x="1205" y="11631"/>
                    <a:pt x="964" y="11389"/>
                  </a:cubicBezTo>
                  <a:cubicBezTo>
                    <a:pt x="481" y="10910"/>
                    <a:pt x="481" y="10125"/>
                    <a:pt x="964" y="9642"/>
                  </a:cubicBezTo>
                  <a:lnTo>
                    <a:pt x="2554" y="8052"/>
                  </a:lnTo>
                  <a:cubicBezTo>
                    <a:pt x="2958" y="9035"/>
                    <a:pt x="3829" y="9755"/>
                    <a:pt x="4874" y="9964"/>
                  </a:cubicBezTo>
                  <a:cubicBezTo>
                    <a:pt x="5082" y="10006"/>
                    <a:pt x="5291" y="10026"/>
                    <a:pt x="5499" y="10026"/>
                  </a:cubicBezTo>
                  <a:cubicBezTo>
                    <a:pt x="6333" y="10026"/>
                    <a:pt x="7145" y="9697"/>
                    <a:pt x="7749" y="9094"/>
                  </a:cubicBezTo>
                  <a:lnTo>
                    <a:pt x="11416" y="5430"/>
                  </a:lnTo>
                  <a:cubicBezTo>
                    <a:pt x="12653" y="4186"/>
                    <a:pt x="12653" y="2175"/>
                    <a:pt x="11416" y="931"/>
                  </a:cubicBezTo>
                  <a:cubicBezTo>
                    <a:pt x="10794" y="311"/>
                    <a:pt x="9980" y="1"/>
                    <a:pt x="91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65" name="Google Shape;11065;p136"/>
          <p:cNvGrpSpPr/>
          <p:nvPr/>
        </p:nvGrpSpPr>
        <p:grpSpPr>
          <a:xfrm>
            <a:off x="7943780" y="2341374"/>
            <a:ext cx="386900" cy="268682"/>
            <a:chOff x="7943780" y="2341374"/>
            <a:chExt cx="386900" cy="268682"/>
          </a:xfrm>
        </p:grpSpPr>
        <p:sp>
          <p:nvSpPr>
            <p:cNvPr id="11066" name="Google Shape;11066;p136"/>
            <p:cNvSpPr/>
            <p:nvPr/>
          </p:nvSpPr>
          <p:spPr>
            <a:xfrm>
              <a:off x="7950145" y="2379069"/>
              <a:ext cx="374169" cy="225408"/>
            </a:xfrm>
            <a:custGeom>
              <a:avLst/>
              <a:gdLst/>
              <a:ahLst/>
              <a:cxnLst/>
              <a:rect l="l" t="t" r="r" b="b"/>
              <a:pathLst>
                <a:path w="14284" h="8605" extrusionOk="0">
                  <a:moveTo>
                    <a:pt x="7142" y="0"/>
                  </a:moveTo>
                  <a:cubicBezTo>
                    <a:pt x="6292" y="0"/>
                    <a:pt x="5018" y="545"/>
                    <a:pt x="3352" y="1621"/>
                  </a:cubicBezTo>
                  <a:cubicBezTo>
                    <a:pt x="2050" y="2464"/>
                    <a:pt x="854" y="3410"/>
                    <a:pt x="254" y="3897"/>
                  </a:cubicBezTo>
                  <a:cubicBezTo>
                    <a:pt x="1" y="4106"/>
                    <a:pt x="1" y="4496"/>
                    <a:pt x="254" y="4705"/>
                  </a:cubicBezTo>
                  <a:cubicBezTo>
                    <a:pt x="854" y="5192"/>
                    <a:pt x="2050" y="6138"/>
                    <a:pt x="3352" y="6981"/>
                  </a:cubicBezTo>
                  <a:cubicBezTo>
                    <a:pt x="5018" y="8057"/>
                    <a:pt x="6292" y="8605"/>
                    <a:pt x="7142" y="8605"/>
                  </a:cubicBezTo>
                  <a:cubicBezTo>
                    <a:pt x="7992" y="8605"/>
                    <a:pt x="9267" y="8060"/>
                    <a:pt x="10932" y="6981"/>
                  </a:cubicBezTo>
                  <a:cubicBezTo>
                    <a:pt x="12235" y="6138"/>
                    <a:pt x="13430" y="5192"/>
                    <a:pt x="14030" y="4705"/>
                  </a:cubicBezTo>
                  <a:cubicBezTo>
                    <a:pt x="14284" y="4496"/>
                    <a:pt x="14284" y="4106"/>
                    <a:pt x="14030" y="3897"/>
                  </a:cubicBezTo>
                  <a:cubicBezTo>
                    <a:pt x="13430" y="3410"/>
                    <a:pt x="12235" y="2464"/>
                    <a:pt x="10932" y="1621"/>
                  </a:cubicBezTo>
                  <a:cubicBezTo>
                    <a:pt x="9267" y="545"/>
                    <a:pt x="7992" y="0"/>
                    <a:pt x="7142"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7" name="Google Shape;11067;p136"/>
            <p:cNvSpPr/>
            <p:nvPr/>
          </p:nvSpPr>
          <p:spPr>
            <a:xfrm>
              <a:off x="7950145" y="2379069"/>
              <a:ext cx="205788" cy="225408"/>
            </a:xfrm>
            <a:custGeom>
              <a:avLst/>
              <a:gdLst/>
              <a:ahLst/>
              <a:cxnLst/>
              <a:rect l="l" t="t" r="r" b="b"/>
              <a:pathLst>
                <a:path w="7856" h="8605" extrusionOk="0">
                  <a:moveTo>
                    <a:pt x="7142" y="0"/>
                  </a:moveTo>
                  <a:cubicBezTo>
                    <a:pt x="6292" y="0"/>
                    <a:pt x="5018" y="545"/>
                    <a:pt x="3352" y="1625"/>
                  </a:cubicBezTo>
                  <a:cubicBezTo>
                    <a:pt x="2050" y="2468"/>
                    <a:pt x="854" y="3410"/>
                    <a:pt x="254" y="3900"/>
                  </a:cubicBezTo>
                  <a:cubicBezTo>
                    <a:pt x="1" y="4106"/>
                    <a:pt x="1" y="4500"/>
                    <a:pt x="254" y="4709"/>
                  </a:cubicBezTo>
                  <a:cubicBezTo>
                    <a:pt x="854" y="5195"/>
                    <a:pt x="2050" y="6138"/>
                    <a:pt x="3352" y="6981"/>
                  </a:cubicBezTo>
                  <a:cubicBezTo>
                    <a:pt x="5018" y="8060"/>
                    <a:pt x="6292" y="8605"/>
                    <a:pt x="7142" y="8605"/>
                  </a:cubicBezTo>
                  <a:cubicBezTo>
                    <a:pt x="7382" y="8602"/>
                    <a:pt x="7622" y="8567"/>
                    <a:pt x="7855" y="8506"/>
                  </a:cubicBezTo>
                  <a:cubicBezTo>
                    <a:pt x="7057" y="8300"/>
                    <a:pt x="6025" y="7793"/>
                    <a:pt x="4774" y="6984"/>
                  </a:cubicBezTo>
                  <a:cubicBezTo>
                    <a:pt x="3472" y="6138"/>
                    <a:pt x="2276" y="5195"/>
                    <a:pt x="1677" y="4709"/>
                  </a:cubicBezTo>
                  <a:cubicBezTo>
                    <a:pt x="1423" y="4500"/>
                    <a:pt x="1423" y="4109"/>
                    <a:pt x="1677" y="3900"/>
                  </a:cubicBezTo>
                  <a:cubicBezTo>
                    <a:pt x="2276" y="3410"/>
                    <a:pt x="3472" y="2468"/>
                    <a:pt x="4774" y="1625"/>
                  </a:cubicBezTo>
                  <a:cubicBezTo>
                    <a:pt x="6025" y="816"/>
                    <a:pt x="7057" y="305"/>
                    <a:pt x="7852" y="103"/>
                  </a:cubicBezTo>
                  <a:cubicBezTo>
                    <a:pt x="7622" y="38"/>
                    <a:pt x="7382" y="4"/>
                    <a:pt x="7142" y="0"/>
                  </a:cubicBezTo>
                  <a:close/>
                </a:path>
              </a:pathLst>
            </a:custGeom>
            <a:solidFill>
              <a:srgbClr val="DF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8" name="Google Shape;11068;p136"/>
            <p:cNvSpPr/>
            <p:nvPr/>
          </p:nvSpPr>
          <p:spPr>
            <a:xfrm>
              <a:off x="8050236" y="2411158"/>
              <a:ext cx="167622" cy="161283"/>
            </a:xfrm>
            <a:custGeom>
              <a:avLst/>
              <a:gdLst/>
              <a:ahLst/>
              <a:cxnLst/>
              <a:rect l="l" t="t" r="r" b="b"/>
              <a:pathLst>
                <a:path w="6399" h="6157" extrusionOk="0">
                  <a:moveTo>
                    <a:pt x="3323" y="1"/>
                  </a:moveTo>
                  <a:cubicBezTo>
                    <a:pt x="2522" y="1"/>
                    <a:pt x="1735" y="314"/>
                    <a:pt x="1145" y="903"/>
                  </a:cubicBezTo>
                  <a:cubicBezTo>
                    <a:pt x="265" y="1781"/>
                    <a:pt x="1" y="3107"/>
                    <a:pt x="477" y="4255"/>
                  </a:cubicBezTo>
                  <a:cubicBezTo>
                    <a:pt x="953" y="5406"/>
                    <a:pt x="2077" y="6157"/>
                    <a:pt x="3321" y="6157"/>
                  </a:cubicBezTo>
                  <a:cubicBezTo>
                    <a:pt x="5021" y="6153"/>
                    <a:pt x="6395" y="4776"/>
                    <a:pt x="6399" y="3079"/>
                  </a:cubicBezTo>
                  <a:cubicBezTo>
                    <a:pt x="6399" y="1832"/>
                    <a:pt x="5648" y="711"/>
                    <a:pt x="4500" y="235"/>
                  </a:cubicBezTo>
                  <a:cubicBezTo>
                    <a:pt x="4119" y="78"/>
                    <a:pt x="3719" y="1"/>
                    <a:pt x="3323" y="1"/>
                  </a:cubicBez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9" name="Google Shape;11069;p136"/>
            <p:cNvSpPr/>
            <p:nvPr/>
          </p:nvSpPr>
          <p:spPr>
            <a:xfrm>
              <a:off x="8056628" y="2411158"/>
              <a:ext cx="95874" cy="161283"/>
            </a:xfrm>
            <a:custGeom>
              <a:avLst/>
              <a:gdLst/>
              <a:ahLst/>
              <a:cxnLst/>
              <a:rect l="l" t="t" r="r" b="b"/>
              <a:pathLst>
                <a:path w="3660" h="6157" extrusionOk="0">
                  <a:moveTo>
                    <a:pt x="3069" y="0"/>
                  </a:moveTo>
                  <a:cubicBezTo>
                    <a:pt x="1412" y="0"/>
                    <a:pt x="0" y="1346"/>
                    <a:pt x="0" y="3079"/>
                  </a:cubicBezTo>
                  <a:cubicBezTo>
                    <a:pt x="0" y="4808"/>
                    <a:pt x="1410" y="6156"/>
                    <a:pt x="3066" y="6156"/>
                  </a:cubicBezTo>
                  <a:cubicBezTo>
                    <a:pt x="3261" y="6156"/>
                    <a:pt x="3460" y="6137"/>
                    <a:pt x="3660" y="6098"/>
                  </a:cubicBezTo>
                  <a:cubicBezTo>
                    <a:pt x="2214" y="5817"/>
                    <a:pt x="1172" y="4549"/>
                    <a:pt x="1169" y="3079"/>
                  </a:cubicBezTo>
                  <a:cubicBezTo>
                    <a:pt x="1172" y="1606"/>
                    <a:pt x="2214" y="341"/>
                    <a:pt x="3660" y="57"/>
                  </a:cubicBezTo>
                  <a:cubicBezTo>
                    <a:pt x="3461" y="19"/>
                    <a:pt x="3263" y="0"/>
                    <a:pt x="3069" y="0"/>
                  </a:cubicBezTo>
                  <a:close/>
                </a:path>
              </a:pathLst>
            </a:custGeom>
            <a:solidFill>
              <a:srgbClr val="677F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0" name="Google Shape;11070;p136"/>
            <p:cNvSpPr/>
            <p:nvPr/>
          </p:nvSpPr>
          <p:spPr>
            <a:xfrm>
              <a:off x="8093327" y="2451105"/>
              <a:ext cx="84584" cy="81388"/>
            </a:xfrm>
            <a:custGeom>
              <a:avLst/>
              <a:gdLst/>
              <a:ahLst/>
              <a:cxnLst/>
              <a:rect l="l" t="t" r="r" b="b"/>
              <a:pathLst>
                <a:path w="3229" h="3107" extrusionOk="0">
                  <a:moveTo>
                    <a:pt x="1677" y="1"/>
                  </a:moveTo>
                  <a:cubicBezTo>
                    <a:pt x="1273" y="1"/>
                    <a:pt x="876" y="158"/>
                    <a:pt x="580" y="454"/>
                  </a:cubicBezTo>
                  <a:cubicBezTo>
                    <a:pt x="134" y="900"/>
                    <a:pt x="1" y="1568"/>
                    <a:pt x="240" y="2147"/>
                  </a:cubicBezTo>
                  <a:cubicBezTo>
                    <a:pt x="484" y="2726"/>
                    <a:pt x="1049" y="3107"/>
                    <a:pt x="1676" y="3107"/>
                  </a:cubicBezTo>
                  <a:cubicBezTo>
                    <a:pt x="2533" y="3103"/>
                    <a:pt x="3229" y="2411"/>
                    <a:pt x="3229" y="1554"/>
                  </a:cubicBezTo>
                  <a:cubicBezTo>
                    <a:pt x="3229" y="924"/>
                    <a:pt x="2852" y="358"/>
                    <a:pt x="2269" y="119"/>
                  </a:cubicBezTo>
                  <a:cubicBezTo>
                    <a:pt x="2078" y="39"/>
                    <a:pt x="1876" y="1"/>
                    <a:pt x="1677" y="1"/>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1" name="Google Shape;11071;p136"/>
            <p:cNvSpPr/>
            <p:nvPr/>
          </p:nvSpPr>
          <p:spPr>
            <a:xfrm>
              <a:off x="8096470" y="2451079"/>
              <a:ext cx="56581" cy="81440"/>
            </a:xfrm>
            <a:custGeom>
              <a:avLst/>
              <a:gdLst/>
              <a:ahLst/>
              <a:cxnLst/>
              <a:rect l="l" t="t" r="r" b="b"/>
              <a:pathLst>
                <a:path w="2160" h="3109" extrusionOk="0">
                  <a:moveTo>
                    <a:pt x="1552" y="1"/>
                  </a:moveTo>
                  <a:cubicBezTo>
                    <a:pt x="734" y="1"/>
                    <a:pt x="1" y="661"/>
                    <a:pt x="1" y="1555"/>
                  </a:cubicBezTo>
                  <a:cubicBezTo>
                    <a:pt x="1" y="2448"/>
                    <a:pt x="736" y="3108"/>
                    <a:pt x="1555" y="3108"/>
                  </a:cubicBezTo>
                  <a:cubicBezTo>
                    <a:pt x="1755" y="3108"/>
                    <a:pt x="1959" y="3069"/>
                    <a:pt x="2159" y="2984"/>
                  </a:cubicBezTo>
                  <a:cubicBezTo>
                    <a:pt x="1587" y="2741"/>
                    <a:pt x="1214" y="2176"/>
                    <a:pt x="1214" y="1555"/>
                  </a:cubicBezTo>
                  <a:cubicBezTo>
                    <a:pt x="1214" y="932"/>
                    <a:pt x="1587" y="370"/>
                    <a:pt x="2159" y="126"/>
                  </a:cubicBezTo>
                  <a:cubicBezTo>
                    <a:pt x="1958" y="41"/>
                    <a:pt x="1753" y="1"/>
                    <a:pt x="155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2" name="Google Shape;11072;p136"/>
            <p:cNvSpPr/>
            <p:nvPr/>
          </p:nvSpPr>
          <p:spPr>
            <a:xfrm>
              <a:off x="8147184" y="2453620"/>
              <a:ext cx="32875" cy="28160"/>
            </a:xfrm>
            <a:custGeom>
              <a:avLst/>
              <a:gdLst/>
              <a:ahLst/>
              <a:cxnLst/>
              <a:rect l="l" t="t" r="r" b="b"/>
              <a:pathLst>
                <a:path w="1255" h="1075" extrusionOk="0">
                  <a:moveTo>
                    <a:pt x="541" y="1"/>
                  </a:moveTo>
                  <a:cubicBezTo>
                    <a:pt x="266" y="1"/>
                    <a:pt x="1" y="215"/>
                    <a:pt x="1" y="540"/>
                  </a:cubicBezTo>
                  <a:cubicBezTo>
                    <a:pt x="1" y="835"/>
                    <a:pt x="241" y="1075"/>
                    <a:pt x="539" y="1075"/>
                  </a:cubicBezTo>
                  <a:cubicBezTo>
                    <a:pt x="1015" y="1075"/>
                    <a:pt x="1255" y="495"/>
                    <a:pt x="916" y="160"/>
                  </a:cubicBezTo>
                  <a:cubicBezTo>
                    <a:pt x="807" y="50"/>
                    <a:pt x="673" y="1"/>
                    <a:pt x="541" y="1"/>
                  </a:cubicBezTo>
                  <a:close/>
                </a:path>
              </a:pathLst>
            </a:custGeom>
            <a:solidFill>
              <a:srgbClr val="DF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3" name="Google Shape;11073;p136"/>
            <p:cNvSpPr/>
            <p:nvPr/>
          </p:nvSpPr>
          <p:spPr>
            <a:xfrm>
              <a:off x="8252750" y="2394026"/>
              <a:ext cx="37695" cy="26012"/>
            </a:xfrm>
            <a:custGeom>
              <a:avLst/>
              <a:gdLst/>
              <a:ahLst/>
              <a:cxnLst/>
              <a:rect l="l" t="t" r="r" b="b"/>
              <a:pathLst>
                <a:path w="1439" h="993" extrusionOk="0">
                  <a:moveTo>
                    <a:pt x="333" y="1"/>
                  </a:moveTo>
                  <a:cubicBezTo>
                    <a:pt x="137" y="1"/>
                    <a:pt x="0" y="285"/>
                    <a:pt x="210" y="427"/>
                  </a:cubicBezTo>
                  <a:cubicBezTo>
                    <a:pt x="456" y="588"/>
                    <a:pt x="710" y="762"/>
                    <a:pt x="967" y="947"/>
                  </a:cubicBezTo>
                  <a:cubicBezTo>
                    <a:pt x="1012" y="979"/>
                    <a:pt x="1058" y="993"/>
                    <a:pt x="1102" y="993"/>
                  </a:cubicBezTo>
                  <a:cubicBezTo>
                    <a:pt x="1297" y="993"/>
                    <a:pt x="1439" y="716"/>
                    <a:pt x="1234" y="570"/>
                  </a:cubicBezTo>
                  <a:cubicBezTo>
                    <a:pt x="974" y="385"/>
                    <a:pt x="713" y="207"/>
                    <a:pt x="463" y="43"/>
                  </a:cubicBezTo>
                  <a:cubicBezTo>
                    <a:pt x="419" y="13"/>
                    <a:pt x="375" y="1"/>
                    <a:pt x="3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4" name="Google Shape;11074;p136"/>
            <p:cNvSpPr/>
            <p:nvPr/>
          </p:nvSpPr>
          <p:spPr>
            <a:xfrm>
              <a:off x="8015318" y="2341374"/>
              <a:ext cx="226927" cy="57734"/>
            </a:xfrm>
            <a:custGeom>
              <a:avLst/>
              <a:gdLst/>
              <a:ahLst/>
              <a:cxnLst/>
              <a:rect l="l" t="t" r="r" b="b"/>
              <a:pathLst>
                <a:path w="8663" h="2204" extrusionOk="0">
                  <a:moveTo>
                    <a:pt x="4651" y="0"/>
                  </a:moveTo>
                  <a:cubicBezTo>
                    <a:pt x="3523" y="0"/>
                    <a:pt x="2067" y="583"/>
                    <a:pt x="193" y="1779"/>
                  </a:cubicBezTo>
                  <a:cubicBezTo>
                    <a:pt x="1" y="1902"/>
                    <a:pt x="86" y="2204"/>
                    <a:pt x="316" y="2204"/>
                  </a:cubicBezTo>
                  <a:lnTo>
                    <a:pt x="319" y="2204"/>
                  </a:lnTo>
                  <a:cubicBezTo>
                    <a:pt x="364" y="2204"/>
                    <a:pt x="405" y="2190"/>
                    <a:pt x="443" y="2169"/>
                  </a:cubicBezTo>
                  <a:cubicBezTo>
                    <a:pt x="2242" y="1018"/>
                    <a:pt x="3616" y="459"/>
                    <a:pt x="4654" y="459"/>
                  </a:cubicBezTo>
                  <a:cubicBezTo>
                    <a:pt x="5562" y="459"/>
                    <a:pt x="6724" y="888"/>
                    <a:pt x="8208" y="1765"/>
                  </a:cubicBezTo>
                  <a:cubicBezTo>
                    <a:pt x="8250" y="1790"/>
                    <a:pt x="8292" y="1801"/>
                    <a:pt x="8331" y="1801"/>
                  </a:cubicBezTo>
                  <a:cubicBezTo>
                    <a:pt x="8534" y="1801"/>
                    <a:pt x="8662" y="1500"/>
                    <a:pt x="8441" y="1371"/>
                  </a:cubicBezTo>
                  <a:cubicBezTo>
                    <a:pt x="6885" y="449"/>
                    <a:pt x="5645" y="0"/>
                    <a:pt x="46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5" name="Google Shape;11075;p136"/>
            <p:cNvSpPr/>
            <p:nvPr/>
          </p:nvSpPr>
          <p:spPr>
            <a:xfrm>
              <a:off x="7943780" y="2373489"/>
              <a:ext cx="386900" cy="236567"/>
            </a:xfrm>
            <a:custGeom>
              <a:avLst/>
              <a:gdLst/>
              <a:ahLst/>
              <a:cxnLst/>
              <a:rect l="l" t="t" r="r" b="b"/>
              <a:pathLst>
                <a:path w="14770" h="9031" extrusionOk="0">
                  <a:moveTo>
                    <a:pt x="7385" y="460"/>
                  </a:moveTo>
                  <a:cubicBezTo>
                    <a:pt x="9260" y="460"/>
                    <a:pt x="13012" y="3400"/>
                    <a:pt x="14116" y="4301"/>
                  </a:cubicBezTo>
                  <a:cubicBezTo>
                    <a:pt x="14249" y="4411"/>
                    <a:pt x="14249" y="4620"/>
                    <a:pt x="14116" y="4730"/>
                  </a:cubicBezTo>
                  <a:cubicBezTo>
                    <a:pt x="13012" y="5631"/>
                    <a:pt x="9260" y="8571"/>
                    <a:pt x="7385" y="8571"/>
                  </a:cubicBezTo>
                  <a:cubicBezTo>
                    <a:pt x="5507" y="8571"/>
                    <a:pt x="1755" y="5631"/>
                    <a:pt x="652" y="4730"/>
                  </a:cubicBezTo>
                  <a:cubicBezTo>
                    <a:pt x="518" y="4620"/>
                    <a:pt x="518" y="4411"/>
                    <a:pt x="652" y="4301"/>
                  </a:cubicBezTo>
                  <a:cubicBezTo>
                    <a:pt x="1755" y="3404"/>
                    <a:pt x="5507" y="460"/>
                    <a:pt x="7385" y="460"/>
                  </a:cubicBezTo>
                  <a:close/>
                  <a:moveTo>
                    <a:pt x="7385" y="1"/>
                  </a:moveTo>
                  <a:cubicBezTo>
                    <a:pt x="5415" y="1"/>
                    <a:pt x="1817" y="2759"/>
                    <a:pt x="360" y="3945"/>
                  </a:cubicBezTo>
                  <a:cubicBezTo>
                    <a:pt x="1" y="4240"/>
                    <a:pt x="1" y="4792"/>
                    <a:pt x="360" y="5086"/>
                  </a:cubicBezTo>
                  <a:cubicBezTo>
                    <a:pt x="1817" y="6272"/>
                    <a:pt x="5411" y="9030"/>
                    <a:pt x="7385" y="9030"/>
                  </a:cubicBezTo>
                  <a:cubicBezTo>
                    <a:pt x="9363" y="9030"/>
                    <a:pt x="12954" y="6272"/>
                    <a:pt x="14407" y="5086"/>
                  </a:cubicBezTo>
                  <a:cubicBezTo>
                    <a:pt x="14770" y="4792"/>
                    <a:pt x="14770" y="4240"/>
                    <a:pt x="14407" y="3945"/>
                  </a:cubicBezTo>
                  <a:cubicBezTo>
                    <a:pt x="12954" y="2759"/>
                    <a:pt x="9356" y="1"/>
                    <a:pt x="73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6" name="Google Shape;11076;p136"/>
            <p:cNvSpPr/>
            <p:nvPr/>
          </p:nvSpPr>
          <p:spPr>
            <a:xfrm>
              <a:off x="8044945" y="2405500"/>
              <a:ext cx="188945" cy="172546"/>
            </a:xfrm>
            <a:custGeom>
              <a:avLst/>
              <a:gdLst/>
              <a:ahLst/>
              <a:cxnLst/>
              <a:rect l="l" t="t" r="r" b="b"/>
              <a:pathLst>
                <a:path w="7213" h="6587" extrusionOk="0">
                  <a:moveTo>
                    <a:pt x="3527" y="0"/>
                  </a:moveTo>
                  <a:cubicBezTo>
                    <a:pt x="3489" y="0"/>
                    <a:pt x="3451" y="1"/>
                    <a:pt x="3414" y="2"/>
                  </a:cubicBezTo>
                  <a:lnTo>
                    <a:pt x="3414" y="6"/>
                  </a:lnTo>
                  <a:cubicBezTo>
                    <a:pt x="2146" y="47"/>
                    <a:pt x="1018" y="811"/>
                    <a:pt x="508" y="1969"/>
                  </a:cubicBezTo>
                  <a:cubicBezTo>
                    <a:pt x="1" y="3127"/>
                    <a:pt x="199" y="4478"/>
                    <a:pt x="1025" y="5437"/>
                  </a:cubicBezTo>
                  <a:cubicBezTo>
                    <a:pt x="1071" y="5489"/>
                    <a:pt x="1134" y="5514"/>
                    <a:pt x="1197" y="5514"/>
                  </a:cubicBezTo>
                  <a:cubicBezTo>
                    <a:pt x="1255" y="5514"/>
                    <a:pt x="1313" y="5492"/>
                    <a:pt x="1358" y="5447"/>
                  </a:cubicBezTo>
                  <a:lnTo>
                    <a:pt x="1361" y="5444"/>
                  </a:lnTo>
                  <a:cubicBezTo>
                    <a:pt x="1447" y="5358"/>
                    <a:pt x="1450" y="5225"/>
                    <a:pt x="1371" y="5136"/>
                  </a:cubicBezTo>
                  <a:cubicBezTo>
                    <a:pt x="422" y="4022"/>
                    <a:pt x="473" y="2370"/>
                    <a:pt x="1495" y="1322"/>
                  </a:cubicBezTo>
                  <a:cubicBezTo>
                    <a:pt x="2046" y="756"/>
                    <a:pt x="2781" y="467"/>
                    <a:pt x="3521" y="467"/>
                  </a:cubicBezTo>
                  <a:cubicBezTo>
                    <a:pt x="4147" y="467"/>
                    <a:pt x="4777" y="674"/>
                    <a:pt x="5298" y="1095"/>
                  </a:cubicBezTo>
                  <a:cubicBezTo>
                    <a:pt x="6436" y="2014"/>
                    <a:pt x="6690" y="3645"/>
                    <a:pt x="5881" y="4861"/>
                  </a:cubicBezTo>
                  <a:cubicBezTo>
                    <a:pt x="5338" y="5677"/>
                    <a:pt x="4442" y="6126"/>
                    <a:pt x="3522" y="6126"/>
                  </a:cubicBezTo>
                  <a:cubicBezTo>
                    <a:pt x="3067" y="6126"/>
                    <a:pt x="2607" y="6016"/>
                    <a:pt x="2180" y="5787"/>
                  </a:cubicBezTo>
                  <a:cubicBezTo>
                    <a:pt x="2146" y="5768"/>
                    <a:pt x="2109" y="5760"/>
                    <a:pt x="2073" y="5760"/>
                  </a:cubicBezTo>
                  <a:cubicBezTo>
                    <a:pt x="2014" y="5760"/>
                    <a:pt x="1955" y="5783"/>
                    <a:pt x="1913" y="5828"/>
                  </a:cubicBezTo>
                  <a:lnTo>
                    <a:pt x="1909" y="5831"/>
                  </a:lnTo>
                  <a:cubicBezTo>
                    <a:pt x="1803" y="5937"/>
                    <a:pt x="1827" y="6116"/>
                    <a:pt x="1961" y="6191"/>
                  </a:cubicBezTo>
                  <a:cubicBezTo>
                    <a:pt x="2462" y="6461"/>
                    <a:pt x="2995" y="6587"/>
                    <a:pt x="3518" y="6587"/>
                  </a:cubicBezTo>
                  <a:cubicBezTo>
                    <a:pt x="4982" y="6587"/>
                    <a:pt x="6361" y="5599"/>
                    <a:pt x="6727" y="4046"/>
                  </a:cubicBezTo>
                  <a:cubicBezTo>
                    <a:pt x="7212" y="1972"/>
                    <a:pt x="5636" y="0"/>
                    <a:pt x="35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7" name="Google Shape;11077;p136"/>
            <p:cNvSpPr/>
            <p:nvPr/>
          </p:nvSpPr>
          <p:spPr>
            <a:xfrm>
              <a:off x="8087485" y="2445683"/>
              <a:ext cx="95900" cy="92233"/>
            </a:xfrm>
            <a:custGeom>
              <a:avLst/>
              <a:gdLst/>
              <a:ahLst/>
              <a:cxnLst/>
              <a:rect l="l" t="t" r="r" b="b"/>
              <a:pathLst>
                <a:path w="3661" h="3521" extrusionOk="0">
                  <a:moveTo>
                    <a:pt x="1899" y="0"/>
                  </a:moveTo>
                  <a:cubicBezTo>
                    <a:pt x="1187" y="0"/>
                    <a:pt x="546" y="428"/>
                    <a:pt x="272" y="1086"/>
                  </a:cubicBezTo>
                  <a:cubicBezTo>
                    <a:pt x="1" y="1744"/>
                    <a:pt x="152" y="2502"/>
                    <a:pt x="655" y="3005"/>
                  </a:cubicBezTo>
                  <a:cubicBezTo>
                    <a:pt x="992" y="3342"/>
                    <a:pt x="1442" y="3521"/>
                    <a:pt x="1899" y="3521"/>
                  </a:cubicBezTo>
                  <a:cubicBezTo>
                    <a:pt x="2127" y="3521"/>
                    <a:pt x="2356" y="3477"/>
                    <a:pt x="2574" y="3386"/>
                  </a:cubicBezTo>
                  <a:cubicBezTo>
                    <a:pt x="3232" y="3115"/>
                    <a:pt x="3661" y="2471"/>
                    <a:pt x="3661" y="1761"/>
                  </a:cubicBezTo>
                  <a:cubicBezTo>
                    <a:pt x="3661" y="1633"/>
                    <a:pt x="3558" y="1532"/>
                    <a:pt x="3434" y="1532"/>
                  </a:cubicBezTo>
                  <a:cubicBezTo>
                    <a:pt x="3432" y="1532"/>
                    <a:pt x="3430" y="1532"/>
                    <a:pt x="3428" y="1532"/>
                  </a:cubicBezTo>
                  <a:cubicBezTo>
                    <a:pt x="3301" y="1532"/>
                    <a:pt x="3198" y="1631"/>
                    <a:pt x="3198" y="1761"/>
                  </a:cubicBezTo>
                  <a:cubicBezTo>
                    <a:pt x="3198" y="2286"/>
                    <a:pt x="2883" y="2762"/>
                    <a:pt x="2396" y="2961"/>
                  </a:cubicBezTo>
                  <a:cubicBezTo>
                    <a:pt x="2234" y="3028"/>
                    <a:pt x="2064" y="3061"/>
                    <a:pt x="1895" y="3061"/>
                  </a:cubicBezTo>
                  <a:cubicBezTo>
                    <a:pt x="1557" y="3061"/>
                    <a:pt x="1224" y="2929"/>
                    <a:pt x="977" y="2680"/>
                  </a:cubicBezTo>
                  <a:cubicBezTo>
                    <a:pt x="604" y="2306"/>
                    <a:pt x="494" y="1748"/>
                    <a:pt x="696" y="1261"/>
                  </a:cubicBezTo>
                  <a:cubicBezTo>
                    <a:pt x="899" y="774"/>
                    <a:pt x="1372" y="459"/>
                    <a:pt x="1899" y="459"/>
                  </a:cubicBezTo>
                  <a:cubicBezTo>
                    <a:pt x="2026" y="459"/>
                    <a:pt x="2129" y="356"/>
                    <a:pt x="2129" y="230"/>
                  </a:cubicBezTo>
                  <a:cubicBezTo>
                    <a:pt x="2129" y="103"/>
                    <a:pt x="2026" y="0"/>
                    <a:pt x="18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78" name="Google Shape;11078;p136"/>
          <p:cNvGrpSpPr/>
          <p:nvPr/>
        </p:nvGrpSpPr>
        <p:grpSpPr>
          <a:xfrm>
            <a:off x="2486628" y="2743153"/>
            <a:ext cx="389860" cy="389782"/>
            <a:chOff x="2486628" y="2743153"/>
            <a:chExt cx="389860" cy="389782"/>
          </a:xfrm>
        </p:grpSpPr>
        <p:sp>
          <p:nvSpPr>
            <p:cNvPr id="11079" name="Google Shape;11079;p136"/>
            <p:cNvSpPr/>
            <p:nvPr/>
          </p:nvSpPr>
          <p:spPr>
            <a:xfrm>
              <a:off x="2492810" y="2749257"/>
              <a:ext cx="287281" cy="287281"/>
            </a:xfrm>
            <a:custGeom>
              <a:avLst/>
              <a:gdLst/>
              <a:ahLst/>
              <a:cxnLst/>
              <a:rect l="l" t="t" r="r" b="b"/>
              <a:pathLst>
                <a:path w="10967" h="10967" extrusionOk="0">
                  <a:moveTo>
                    <a:pt x="5144" y="0"/>
                  </a:moveTo>
                  <a:cubicBezTo>
                    <a:pt x="4908" y="0"/>
                    <a:pt x="4702" y="168"/>
                    <a:pt x="4658" y="401"/>
                  </a:cubicBezTo>
                  <a:lnTo>
                    <a:pt x="4407" y="1645"/>
                  </a:lnTo>
                  <a:cubicBezTo>
                    <a:pt x="4102" y="1731"/>
                    <a:pt x="3808" y="1851"/>
                    <a:pt x="3530" y="2009"/>
                  </a:cubicBezTo>
                  <a:lnTo>
                    <a:pt x="2475" y="1306"/>
                  </a:lnTo>
                  <a:cubicBezTo>
                    <a:pt x="2390" y="1249"/>
                    <a:pt x="2293" y="1221"/>
                    <a:pt x="2197" y="1221"/>
                  </a:cubicBezTo>
                  <a:cubicBezTo>
                    <a:pt x="2068" y="1221"/>
                    <a:pt x="1940" y="1271"/>
                    <a:pt x="1844" y="1368"/>
                  </a:cubicBezTo>
                  <a:lnTo>
                    <a:pt x="1364" y="1847"/>
                  </a:lnTo>
                  <a:cubicBezTo>
                    <a:pt x="1196" y="2015"/>
                    <a:pt x="1172" y="2276"/>
                    <a:pt x="1303" y="2475"/>
                  </a:cubicBezTo>
                  <a:lnTo>
                    <a:pt x="2005" y="3530"/>
                  </a:lnTo>
                  <a:cubicBezTo>
                    <a:pt x="1851" y="3808"/>
                    <a:pt x="1728" y="4102"/>
                    <a:pt x="1642" y="4407"/>
                  </a:cubicBezTo>
                  <a:lnTo>
                    <a:pt x="401" y="4657"/>
                  </a:lnTo>
                  <a:cubicBezTo>
                    <a:pt x="168" y="4702"/>
                    <a:pt x="1" y="4908"/>
                    <a:pt x="1" y="5144"/>
                  </a:cubicBezTo>
                  <a:lnTo>
                    <a:pt x="1" y="5823"/>
                  </a:lnTo>
                  <a:cubicBezTo>
                    <a:pt x="1" y="6059"/>
                    <a:pt x="168" y="6265"/>
                    <a:pt x="401" y="6313"/>
                  </a:cubicBezTo>
                  <a:lnTo>
                    <a:pt x="1642" y="6559"/>
                  </a:lnTo>
                  <a:cubicBezTo>
                    <a:pt x="1728" y="6864"/>
                    <a:pt x="1851" y="7159"/>
                    <a:pt x="2005" y="7437"/>
                  </a:cubicBezTo>
                  <a:lnTo>
                    <a:pt x="1303" y="8492"/>
                  </a:lnTo>
                  <a:cubicBezTo>
                    <a:pt x="1172" y="8691"/>
                    <a:pt x="1196" y="8951"/>
                    <a:pt x="1364" y="9123"/>
                  </a:cubicBezTo>
                  <a:lnTo>
                    <a:pt x="1844" y="9602"/>
                  </a:lnTo>
                  <a:cubicBezTo>
                    <a:pt x="1941" y="9697"/>
                    <a:pt x="2069" y="9746"/>
                    <a:pt x="2198" y="9746"/>
                  </a:cubicBezTo>
                  <a:cubicBezTo>
                    <a:pt x="2294" y="9746"/>
                    <a:pt x="2390" y="9719"/>
                    <a:pt x="2475" y="9664"/>
                  </a:cubicBezTo>
                  <a:lnTo>
                    <a:pt x="3530" y="8958"/>
                  </a:lnTo>
                  <a:cubicBezTo>
                    <a:pt x="3808" y="9116"/>
                    <a:pt x="4099" y="9239"/>
                    <a:pt x="4407" y="9325"/>
                  </a:cubicBezTo>
                  <a:lnTo>
                    <a:pt x="4654" y="10565"/>
                  </a:lnTo>
                  <a:cubicBezTo>
                    <a:pt x="4702" y="10798"/>
                    <a:pt x="4908" y="10966"/>
                    <a:pt x="5144" y="10966"/>
                  </a:cubicBezTo>
                  <a:lnTo>
                    <a:pt x="5823" y="10966"/>
                  </a:lnTo>
                  <a:cubicBezTo>
                    <a:pt x="6059" y="10966"/>
                    <a:pt x="6265" y="10798"/>
                    <a:pt x="6309" y="10565"/>
                  </a:cubicBezTo>
                  <a:lnTo>
                    <a:pt x="6559" y="9325"/>
                  </a:lnTo>
                  <a:cubicBezTo>
                    <a:pt x="6864" y="9239"/>
                    <a:pt x="7159" y="9116"/>
                    <a:pt x="7437" y="8958"/>
                  </a:cubicBezTo>
                  <a:lnTo>
                    <a:pt x="8492" y="9664"/>
                  </a:lnTo>
                  <a:cubicBezTo>
                    <a:pt x="8575" y="9719"/>
                    <a:pt x="8670" y="9746"/>
                    <a:pt x="8766" y="9746"/>
                  </a:cubicBezTo>
                  <a:cubicBezTo>
                    <a:pt x="8894" y="9746"/>
                    <a:pt x="9023" y="9697"/>
                    <a:pt x="9119" y="9602"/>
                  </a:cubicBezTo>
                  <a:lnTo>
                    <a:pt x="9599" y="9123"/>
                  </a:lnTo>
                  <a:cubicBezTo>
                    <a:pt x="9767" y="8951"/>
                    <a:pt x="9794" y="8691"/>
                    <a:pt x="9664" y="8492"/>
                  </a:cubicBezTo>
                  <a:lnTo>
                    <a:pt x="8958" y="7437"/>
                  </a:lnTo>
                  <a:cubicBezTo>
                    <a:pt x="9116" y="7159"/>
                    <a:pt x="9236" y="6864"/>
                    <a:pt x="9321" y="6559"/>
                  </a:cubicBezTo>
                  <a:lnTo>
                    <a:pt x="10565" y="6313"/>
                  </a:lnTo>
                  <a:cubicBezTo>
                    <a:pt x="10798" y="6265"/>
                    <a:pt x="10966" y="6059"/>
                    <a:pt x="10966" y="5823"/>
                  </a:cubicBezTo>
                  <a:lnTo>
                    <a:pt x="10966" y="5144"/>
                  </a:lnTo>
                  <a:cubicBezTo>
                    <a:pt x="10966" y="4908"/>
                    <a:pt x="10798" y="4702"/>
                    <a:pt x="10565" y="4657"/>
                  </a:cubicBezTo>
                  <a:lnTo>
                    <a:pt x="9321" y="4407"/>
                  </a:lnTo>
                  <a:cubicBezTo>
                    <a:pt x="9236" y="4102"/>
                    <a:pt x="9116" y="3808"/>
                    <a:pt x="8958" y="3530"/>
                  </a:cubicBezTo>
                  <a:lnTo>
                    <a:pt x="9661" y="2478"/>
                  </a:lnTo>
                  <a:cubicBezTo>
                    <a:pt x="9794" y="2279"/>
                    <a:pt x="9767" y="2015"/>
                    <a:pt x="9599" y="1847"/>
                  </a:cubicBezTo>
                  <a:lnTo>
                    <a:pt x="9119" y="1368"/>
                  </a:lnTo>
                  <a:cubicBezTo>
                    <a:pt x="9023" y="1271"/>
                    <a:pt x="8896" y="1221"/>
                    <a:pt x="8768" y="1221"/>
                  </a:cubicBezTo>
                  <a:cubicBezTo>
                    <a:pt x="8673" y="1221"/>
                    <a:pt x="8577" y="1249"/>
                    <a:pt x="8492" y="1306"/>
                  </a:cubicBezTo>
                  <a:lnTo>
                    <a:pt x="7437" y="2009"/>
                  </a:lnTo>
                  <a:cubicBezTo>
                    <a:pt x="7159" y="1851"/>
                    <a:pt x="6864" y="1731"/>
                    <a:pt x="6559" y="1645"/>
                  </a:cubicBezTo>
                  <a:lnTo>
                    <a:pt x="6313" y="401"/>
                  </a:lnTo>
                  <a:cubicBezTo>
                    <a:pt x="6265" y="168"/>
                    <a:pt x="6059" y="0"/>
                    <a:pt x="5823"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0" name="Google Shape;11080;p136"/>
            <p:cNvSpPr/>
            <p:nvPr/>
          </p:nvSpPr>
          <p:spPr>
            <a:xfrm>
              <a:off x="2568382" y="2829859"/>
              <a:ext cx="131080" cy="126129"/>
            </a:xfrm>
            <a:custGeom>
              <a:avLst/>
              <a:gdLst/>
              <a:ahLst/>
              <a:cxnLst/>
              <a:rect l="l" t="t" r="r" b="b"/>
              <a:pathLst>
                <a:path w="5004" h="4815" extrusionOk="0">
                  <a:moveTo>
                    <a:pt x="2598" y="1"/>
                  </a:moveTo>
                  <a:cubicBezTo>
                    <a:pt x="1625" y="1"/>
                    <a:pt x="744" y="587"/>
                    <a:pt x="374" y="1484"/>
                  </a:cubicBezTo>
                  <a:cubicBezTo>
                    <a:pt x="1" y="2386"/>
                    <a:pt x="206" y="3421"/>
                    <a:pt x="895" y="4109"/>
                  </a:cubicBezTo>
                  <a:cubicBezTo>
                    <a:pt x="1356" y="4570"/>
                    <a:pt x="1971" y="4814"/>
                    <a:pt x="2596" y="4814"/>
                  </a:cubicBezTo>
                  <a:cubicBezTo>
                    <a:pt x="2906" y="4814"/>
                    <a:pt x="3219" y="4754"/>
                    <a:pt x="3517" y="4630"/>
                  </a:cubicBezTo>
                  <a:cubicBezTo>
                    <a:pt x="4418" y="4257"/>
                    <a:pt x="5004" y="3379"/>
                    <a:pt x="5004" y="2406"/>
                  </a:cubicBezTo>
                  <a:cubicBezTo>
                    <a:pt x="5004" y="1077"/>
                    <a:pt x="3928" y="1"/>
                    <a:pt x="2598"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1" name="Google Shape;11081;p136"/>
            <p:cNvSpPr/>
            <p:nvPr/>
          </p:nvSpPr>
          <p:spPr>
            <a:xfrm>
              <a:off x="2594525" y="2861555"/>
              <a:ext cx="73267" cy="62737"/>
            </a:xfrm>
            <a:custGeom>
              <a:avLst/>
              <a:gdLst/>
              <a:ahLst/>
              <a:cxnLst/>
              <a:rect l="l" t="t" r="r" b="b"/>
              <a:pathLst>
                <a:path w="2797" h="2395" extrusionOk="0">
                  <a:moveTo>
                    <a:pt x="1600" y="0"/>
                  </a:moveTo>
                  <a:cubicBezTo>
                    <a:pt x="535" y="0"/>
                    <a:pt x="0" y="1289"/>
                    <a:pt x="754" y="2043"/>
                  </a:cubicBezTo>
                  <a:cubicBezTo>
                    <a:pt x="983" y="2272"/>
                    <a:pt x="1290" y="2394"/>
                    <a:pt x="1601" y="2394"/>
                  </a:cubicBezTo>
                  <a:cubicBezTo>
                    <a:pt x="1754" y="2394"/>
                    <a:pt x="1909" y="2364"/>
                    <a:pt x="2056" y="2303"/>
                  </a:cubicBezTo>
                  <a:cubicBezTo>
                    <a:pt x="2505" y="2118"/>
                    <a:pt x="2796" y="1679"/>
                    <a:pt x="2796" y="1196"/>
                  </a:cubicBezTo>
                  <a:cubicBezTo>
                    <a:pt x="2796" y="535"/>
                    <a:pt x="2262" y="0"/>
                    <a:pt x="1600"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2" name="Google Shape;11082;p136"/>
            <p:cNvSpPr/>
            <p:nvPr/>
          </p:nvSpPr>
          <p:spPr>
            <a:xfrm>
              <a:off x="2605029" y="2862995"/>
              <a:ext cx="43719" cy="59803"/>
            </a:xfrm>
            <a:custGeom>
              <a:avLst/>
              <a:gdLst/>
              <a:ahLst/>
              <a:cxnLst/>
              <a:rect l="l" t="t" r="r" b="b"/>
              <a:pathLst>
                <a:path w="1669" h="2283" extrusionOk="0">
                  <a:moveTo>
                    <a:pt x="836" y="0"/>
                  </a:moveTo>
                  <a:cubicBezTo>
                    <a:pt x="339" y="158"/>
                    <a:pt x="0" y="620"/>
                    <a:pt x="0" y="1141"/>
                  </a:cubicBezTo>
                  <a:cubicBezTo>
                    <a:pt x="0" y="1662"/>
                    <a:pt x="339" y="2125"/>
                    <a:pt x="836" y="2282"/>
                  </a:cubicBezTo>
                  <a:cubicBezTo>
                    <a:pt x="1330" y="2125"/>
                    <a:pt x="1669" y="1662"/>
                    <a:pt x="1669" y="1141"/>
                  </a:cubicBezTo>
                  <a:cubicBezTo>
                    <a:pt x="1669" y="620"/>
                    <a:pt x="1330" y="161"/>
                    <a:pt x="836"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3" name="Google Shape;11083;p136"/>
            <p:cNvSpPr/>
            <p:nvPr/>
          </p:nvSpPr>
          <p:spPr>
            <a:xfrm>
              <a:off x="2681597" y="2938018"/>
              <a:ext cx="188787" cy="188892"/>
            </a:xfrm>
            <a:custGeom>
              <a:avLst/>
              <a:gdLst/>
              <a:ahLst/>
              <a:cxnLst/>
              <a:rect l="l" t="t" r="r" b="b"/>
              <a:pathLst>
                <a:path w="7207" h="7211" extrusionOk="0">
                  <a:moveTo>
                    <a:pt x="3382" y="1"/>
                  </a:moveTo>
                  <a:cubicBezTo>
                    <a:pt x="3225" y="1"/>
                    <a:pt x="3091" y="111"/>
                    <a:pt x="3060" y="265"/>
                  </a:cubicBezTo>
                  <a:lnTo>
                    <a:pt x="2896" y="1080"/>
                  </a:lnTo>
                  <a:cubicBezTo>
                    <a:pt x="2697" y="1139"/>
                    <a:pt x="2502" y="1217"/>
                    <a:pt x="2320" y="1320"/>
                  </a:cubicBezTo>
                  <a:lnTo>
                    <a:pt x="1628" y="858"/>
                  </a:lnTo>
                  <a:cubicBezTo>
                    <a:pt x="1572" y="821"/>
                    <a:pt x="1509" y="803"/>
                    <a:pt x="1447" y="803"/>
                  </a:cubicBezTo>
                  <a:cubicBezTo>
                    <a:pt x="1363" y="803"/>
                    <a:pt x="1280" y="836"/>
                    <a:pt x="1217" y="899"/>
                  </a:cubicBezTo>
                  <a:lnTo>
                    <a:pt x="901" y="1214"/>
                  </a:lnTo>
                  <a:cubicBezTo>
                    <a:pt x="788" y="1324"/>
                    <a:pt x="771" y="1498"/>
                    <a:pt x="857" y="1629"/>
                  </a:cubicBezTo>
                  <a:lnTo>
                    <a:pt x="1319" y="2321"/>
                  </a:lnTo>
                  <a:cubicBezTo>
                    <a:pt x="1217" y="2503"/>
                    <a:pt x="1138" y="2698"/>
                    <a:pt x="1080" y="2897"/>
                  </a:cubicBezTo>
                  <a:lnTo>
                    <a:pt x="264" y="3061"/>
                  </a:lnTo>
                  <a:cubicBezTo>
                    <a:pt x="110" y="3092"/>
                    <a:pt x="0" y="3226"/>
                    <a:pt x="0" y="3383"/>
                  </a:cubicBezTo>
                  <a:lnTo>
                    <a:pt x="0" y="3829"/>
                  </a:lnTo>
                  <a:cubicBezTo>
                    <a:pt x="0" y="3983"/>
                    <a:pt x="110" y="4117"/>
                    <a:pt x="264" y="4147"/>
                  </a:cubicBezTo>
                  <a:lnTo>
                    <a:pt x="1080" y="4315"/>
                  </a:lnTo>
                  <a:cubicBezTo>
                    <a:pt x="1134" y="4514"/>
                    <a:pt x="1213" y="4709"/>
                    <a:pt x="1313" y="4891"/>
                  </a:cubicBezTo>
                  <a:lnTo>
                    <a:pt x="853" y="5583"/>
                  </a:lnTo>
                  <a:cubicBezTo>
                    <a:pt x="768" y="5713"/>
                    <a:pt x="785" y="5888"/>
                    <a:pt x="894" y="5998"/>
                  </a:cubicBezTo>
                  <a:lnTo>
                    <a:pt x="1210" y="6313"/>
                  </a:lnTo>
                  <a:cubicBezTo>
                    <a:pt x="1273" y="6376"/>
                    <a:pt x="1357" y="6409"/>
                    <a:pt x="1442" y="6409"/>
                  </a:cubicBezTo>
                  <a:cubicBezTo>
                    <a:pt x="1505" y="6409"/>
                    <a:pt x="1569" y="6391"/>
                    <a:pt x="1624" y="6354"/>
                  </a:cubicBezTo>
                  <a:lnTo>
                    <a:pt x="2317" y="5892"/>
                  </a:lnTo>
                  <a:cubicBezTo>
                    <a:pt x="2498" y="5994"/>
                    <a:pt x="2694" y="6077"/>
                    <a:pt x="2892" y="6131"/>
                  </a:cubicBezTo>
                  <a:lnTo>
                    <a:pt x="3057" y="6947"/>
                  </a:lnTo>
                  <a:cubicBezTo>
                    <a:pt x="3088" y="7101"/>
                    <a:pt x="3221" y="7211"/>
                    <a:pt x="3379" y="7211"/>
                  </a:cubicBezTo>
                  <a:lnTo>
                    <a:pt x="3824" y="7211"/>
                  </a:lnTo>
                  <a:cubicBezTo>
                    <a:pt x="3979" y="7211"/>
                    <a:pt x="4112" y="7101"/>
                    <a:pt x="4143" y="6947"/>
                  </a:cubicBezTo>
                  <a:lnTo>
                    <a:pt x="4308" y="6131"/>
                  </a:lnTo>
                  <a:cubicBezTo>
                    <a:pt x="4510" y="6077"/>
                    <a:pt x="4702" y="5994"/>
                    <a:pt x="4883" y="5892"/>
                  </a:cubicBezTo>
                  <a:lnTo>
                    <a:pt x="5579" y="6354"/>
                  </a:lnTo>
                  <a:cubicBezTo>
                    <a:pt x="5634" y="6391"/>
                    <a:pt x="5697" y="6409"/>
                    <a:pt x="5760" y="6409"/>
                  </a:cubicBezTo>
                  <a:cubicBezTo>
                    <a:pt x="5844" y="6409"/>
                    <a:pt x="5927" y="6376"/>
                    <a:pt x="5990" y="6313"/>
                  </a:cubicBezTo>
                  <a:lnTo>
                    <a:pt x="6305" y="5998"/>
                  </a:lnTo>
                  <a:cubicBezTo>
                    <a:pt x="6418" y="5888"/>
                    <a:pt x="6436" y="5713"/>
                    <a:pt x="6350" y="5583"/>
                  </a:cubicBezTo>
                  <a:lnTo>
                    <a:pt x="5887" y="4891"/>
                  </a:lnTo>
                  <a:cubicBezTo>
                    <a:pt x="5990" y="4709"/>
                    <a:pt x="6069" y="4514"/>
                    <a:pt x="6127" y="4315"/>
                  </a:cubicBezTo>
                  <a:lnTo>
                    <a:pt x="6943" y="4147"/>
                  </a:lnTo>
                  <a:cubicBezTo>
                    <a:pt x="7097" y="4117"/>
                    <a:pt x="7207" y="3983"/>
                    <a:pt x="7207" y="3829"/>
                  </a:cubicBezTo>
                  <a:lnTo>
                    <a:pt x="7207" y="3383"/>
                  </a:lnTo>
                  <a:cubicBezTo>
                    <a:pt x="7207" y="3229"/>
                    <a:pt x="7097" y="3095"/>
                    <a:pt x="6946" y="3061"/>
                  </a:cubicBezTo>
                  <a:lnTo>
                    <a:pt x="6131" y="2900"/>
                  </a:lnTo>
                  <a:cubicBezTo>
                    <a:pt x="6072" y="2698"/>
                    <a:pt x="5994" y="2506"/>
                    <a:pt x="5891" y="2324"/>
                  </a:cubicBezTo>
                  <a:lnTo>
                    <a:pt x="6353" y="1629"/>
                  </a:lnTo>
                  <a:cubicBezTo>
                    <a:pt x="6439" y="1498"/>
                    <a:pt x="6422" y="1327"/>
                    <a:pt x="6309" y="1217"/>
                  </a:cubicBezTo>
                  <a:lnTo>
                    <a:pt x="5994" y="902"/>
                  </a:lnTo>
                  <a:cubicBezTo>
                    <a:pt x="5930" y="837"/>
                    <a:pt x="5846" y="804"/>
                    <a:pt x="5762" y="804"/>
                  </a:cubicBezTo>
                  <a:cubicBezTo>
                    <a:pt x="5700" y="804"/>
                    <a:pt x="5637" y="821"/>
                    <a:pt x="5582" y="858"/>
                  </a:cubicBezTo>
                  <a:lnTo>
                    <a:pt x="4887" y="1320"/>
                  </a:lnTo>
                  <a:cubicBezTo>
                    <a:pt x="4705" y="1217"/>
                    <a:pt x="4513" y="1139"/>
                    <a:pt x="4311" y="1080"/>
                  </a:cubicBezTo>
                  <a:lnTo>
                    <a:pt x="4146" y="265"/>
                  </a:lnTo>
                  <a:cubicBezTo>
                    <a:pt x="4116" y="111"/>
                    <a:pt x="3982" y="1"/>
                    <a:pt x="3828" y="1"/>
                  </a:cubicBez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4" name="Google Shape;11084;p136"/>
            <p:cNvSpPr/>
            <p:nvPr/>
          </p:nvSpPr>
          <p:spPr>
            <a:xfrm>
              <a:off x="2725028" y="2985247"/>
              <a:ext cx="98153" cy="94407"/>
            </a:xfrm>
            <a:custGeom>
              <a:avLst/>
              <a:gdLst/>
              <a:ahLst/>
              <a:cxnLst/>
              <a:rect l="l" t="t" r="r" b="b"/>
              <a:pathLst>
                <a:path w="3747" h="3604" extrusionOk="0">
                  <a:moveTo>
                    <a:pt x="1944" y="0"/>
                  </a:moveTo>
                  <a:cubicBezTo>
                    <a:pt x="1217" y="0"/>
                    <a:pt x="559" y="439"/>
                    <a:pt x="282" y="1111"/>
                  </a:cubicBezTo>
                  <a:cubicBezTo>
                    <a:pt x="1" y="1786"/>
                    <a:pt x="155" y="2560"/>
                    <a:pt x="672" y="3074"/>
                  </a:cubicBezTo>
                  <a:cubicBezTo>
                    <a:pt x="1016" y="3420"/>
                    <a:pt x="1475" y="3604"/>
                    <a:pt x="1943" y="3604"/>
                  </a:cubicBezTo>
                  <a:cubicBezTo>
                    <a:pt x="2175" y="3604"/>
                    <a:pt x="2409" y="3558"/>
                    <a:pt x="2632" y="3465"/>
                  </a:cubicBezTo>
                  <a:cubicBezTo>
                    <a:pt x="3307" y="3187"/>
                    <a:pt x="3746" y="2529"/>
                    <a:pt x="3746" y="1803"/>
                  </a:cubicBezTo>
                  <a:cubicBezTo>
                    <a:pt x="3746" y="806"/>
                    <a:pt x="2941" y="0"/>
                    <a:pt x="1944"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5" name="Google Shape;11085;p136"/>
            <p:cNvSpPr/>
            <p:nvPr/>
          </p:nvSpPr>
          <p:spPr>
            <a:xfrm>
              <a:off x="2738047" y="3004108"/>
              <a:ext cx="66273" cy="56712"/>
            </a:xfrm>
            <a:custGeom>
              <a:avLst/>
              <a:gdLst/>
              <a:ahLst/>
              <a:cxnLst/>
              <a:rect l="l" t="t" r="r" b="b"/>
              <a:pathLst>
                <a:path w="2530" h="2165" extrusionOk="0">
                  <a:moveTo>
                    <a:pt x="1447" y="0"/>
                  </a:moveTo>
                  <a:cubicBezTo>
                    <a:pt x="484" y="0"/>
                    <a:pt x="1" y="1165"/>
                    <a:pt x="682" y="1847"/>
                  </a:cubicBezTo>
                  <a:cubicBezTo>
                    <a:pt x="903" y="2067"/>
                    <a:pt x="1174" y="2165"/>
                    <a:pt x="1440" y="2165"/>
                  </a:cubicBezTo>
                  <a:cubicBezTo>
                    <a:pt x="1996" y="2165"/>
                    <a:pt x="2529" y="1734"/>
                    <a:pt x="2529" y="1083"/>
                  </a:cubicBezTo>
                  <a:cubicBezTo>
                    <a:pt x="2529" y="483"/>
                    <a:pt x="2043" y="0"/>
                    <a:pt x="1447" y="0"/>
                  </a:cubicBez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6" name="Google Shape;11086;p136"/>
            <p:cNvSpPr/>
            <p:nvPr/>
          </p:nvSpPr>
          <p:spPr>
            <a:xfrm>
              <a:off x="2740745" y="3005706"/>
              <a:ext cx="44636" cy="40105"/>
            </a:xfrm>
            <a:custGeom>
              <a:avLst/>
              <a:gdLst/>
              <a:ahLst/>
              <a:cxnLst/>
              <a:rect l="l" t="t" r="r" b="b"/>
              <a:pathLst>
                <a:path w="1704" h="1531" extrusionOk="0">
                  <a:moveTo>
                    <a:pt x="984" y="1"/>
                  </a:moveTo>
                  <a:cubicBezTo>
                    <a:pt x="364" y="1"/>
                    <a:pt x="0" y="700"/>
                    <a:pt x="360" y="1207"/>
                  </a:cubicBezTo>
                  <a:cubicBezTo>
                    <a:pt x="514" y="1427"/>
                    <a:pt x="748" y="1531"/>
                    <a:pt x="981" y="1531"/>
                  </a:cubicBezTo>
                  <a:cubicBezTo>
                    <a:pt x="1285" y="1531"/>
                    <a:pt x="1587" y="1352"/>
                    <a:pt x="1703" y="1022"/>
                  </a:cubicBezTo>
                  <a:cubicBezTo>
                    <a:pt x="1703" y="563"/>
                    <a:pt x="1416" y="155"/>
                    <a:pt x="984"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7" name="Google Shape;11087;p136"/>
            <p:cNvSpPr/>
            <p:nvPr/>
          </p:nvSpPr>
          <p:spPr>
            <a:xfrm>
              <a:off x="2486628" y="2743153"/>
              <a:ext cx="389860" cy="389782"/>
            </a:xfrm>
            <a:custGeom>
              <a:avLst/>
              <a:gdLst/>
              <a:ahLst/>
              <a:cxnLst/>
              <a:rect l="l" t="t" r="r" b="b"/>
              <a:pathLst>
                <a:path w="14883" h="14880" extrusionOk="0">
                  <a:moveTo>
                    <a:pt x="5724" y="4754"/>
                  </a:moveTo>
                  <a:cubicBezTo>
                    <a:pt x="5960" y="4754"/>
                    <a:pt x="6202" y="4841"/>
                    <a:pt x="6398" y="5038"/>
                  </a:cubicBezTo>
                  <a:cubicBezTo>
                    <a:pt x="7004" y="5641"/>
                    <a:pt x="6576" y="6679"/>
                    <a:pt x="5719" y="6679"/>
                  </a:cubicBezTo>
                  <a:cubicBezTo>
                    <a:pt x="5188" y="6679"/>
                    <a:pt x="4756" y="6247"/>
                    <a:pt x="4756" y="5716"/>
                  </a:cubicBezTo>
                  <a:cubicBezTo>
                    <a:pt x="4756" y="5137"/>
                    <a:pt x="5230" y="4754"/>
                    <a:pt x="5724" y="4754"/>
                  </a:cubicBezTo>
                  <a:close/>
                  <a:moveTo>
                    <a:pt x="5722" y="3072"/>
                  </a:moveTo>
                  <a:cubicBezTo>
                    <a:pt x="5050" y="3072"/>
                    <a:pt x="4382" y="3327"/>
                    <a:pt x="3872" y="3825"/>
                  </a:cubicBezTo>
                  <a:cubicBezTo>
                    <a:pt x="3707" y="3995"/>
                    <a:pt x="3861" y="4229"/>
                    <a:pt x="4043" y="4229"/>
                  </a:cubicBezTo>
                  <a:cubicBezTo>
                    <a:pt x="4096" y="4229"/>
                    <a:pt x="4151" y="4210"/>
                    <a:pt x="4201" y="4164"/>
                  </a:cubicBezTo>
                  <a:cubicBezTo>
                    <a:pt x="4619" y="3755"/>
                    <a:pt x="5167" y="3546"/>
                    <a:pt x="5717" y="3546"/>
                  </a:cubicBezTo>
                  <a:cubicBezTo>
                    <a:pt x="6168" y="3546"/>
                    <a:pt x="6620" y="3687"/>
                    <a:pt x="7004" y="3972"/>
                  </a:cubicBezTo>
                  <a:cubicBezTo>
                    <a:pt x="7861" y="4603"/>
                    <a:pt x="8135" y="5761"/>
                    <a:pt x="7652" y="6707"/>
                  </a:cubicBezTo>
                  <a:cubicBezTo>
                    <a:pt x="7590" y="6823"/>
                    <a:pt x="7638" y="6964"/>
                    <a:pt x="7755" y="7022"/>
                  </a:cubicBezTo>
                  <a:cubicBezTo>
                    <a:pt x="7789" y="7040"/>
                    <a:pt x="7825" y="7049"/>
                    <a:pt x="7862" y="7049"/>
                  </a:cubicBezTo>
                  <a:cubicBezTo>
                    <a:pt x="7947" y="7049"/>
                    <a:pt x="8029" y="7002"/>
                    <a:pt x="8070" y="6923"/>
                  </a:cubicBezTo>
                  <a:cubicBezTo>
                    <a:pt x="8663" y="5768"/>
                    <a:pt x="8331" y="4356"/>
                    <a:pt x="7289" y="3588"/>
                  </a:cubicBezTo>
                  <a:cubicBezTo>
                    <a:pt x="6821" y="3242"/>
                    <a:pt x="6270" y="3072"/>
                    <a:pt x="5722" y="3072"/>
                  </a:cubicBezTo>
                  <a:close/>
                  <a:moveTo>
                    <a:pt x="5717" y="4286"/>
                  </a:moveTo>
                  <a:cubicBezTo>
                    <a:pt x="5344" y="4286"/>
                    <a:pt x="4978" y="4430"/>
                    <a:pt x="4705" y="4705"/>
                  </a:cubicBezTo>
                  <a:cubicBezTo>
                    <a:pt x="4297" y="5117"/>
                    <a:pt x="4174" y="5730"/>
                    <a:pt x="4397" y="6265"/>
                  </a:cubicBezTo>
                  <a:cubicBezTo>
                    <a:pt x="4616" y="6803"/>
                    <a:pt x="5140" y="7149"/>
                    <a:pt x="5719" y="7149"/>
                  </a:cubicBezTo>
                  <a:cubicBezTo>
                    <a:pt x="6508" y="7149"/>
                    <a:pt x="7148" y="6508"/>
                    <a:pt x="7152" y="5716"/>
                  </a:cubicBezTo>
                  <a:cubicBezTo>
                    <a:pt x="7148" y="5137"/>
                    <a:pt x="6802" y="4616"/>
                    <a:pt x="6264" y="4394"/>
                  </a:cubicBezTo>
                  <a:cubicBezTo>
                    <a:pt x="6087" y="4321"/>
                    <a:pt x="5901" y="4286"/>
                    <a:pt x="5717" y="4286"/>
                  </a:cubicBezTo>
                  <a:close/>
                  <a:moveTo>
                    <a:pt x="3432" y="4707"/>
                  </a:moveTo>
                  <a:cubicBezTo>
                    <a:pt x="3347" y="4707"/>
                    <a:pt x="3262" y="4752"/>
                    <a:pt x="3221" y="4856"/>
                  </a:cubicBezTo>
                  <a:cubicBezTo>
                    <a:pt x="2844" y="5946"/>
                    <a:pt x="3218" y="7152"/>
                    <a:pt x="4143" y="7837"/>
                  </a:cubicBezTo>
                  <a:cubicBezTo>
                    <a:pt x="4610" y="8185"/>
                    <a:pt x="5164" y="8359"/>
                    <a:pt x="5718" y="8359"/>
                  </a:cubicBezTo>
                  <a:cubicBezTo>
                    <a:pt x="6262" y="8359"/>
                    <a:pt x="6805" y="8192"/>
                    <a:pt x="7268" y="7858"/>
                  </a:cubicBezTo>
                  <a:cubicBezTo>
                    <a:pt x="7467" y="7707"/>
                    <a:pt x="7325" y="7432"/>
                    <a:pt x="7128" y="7432"/>
                  </a:cubicBezTo>
                  <a:cubicBezTo>
                    <a:pt x="7084" y="7432"/>
                    <a:pt x="7037" y="7446"/>
                    <a:pt x="6991" y="7478"/>
                  </a:cubicBezTo>
                  <a:cubicBezTo>
                    <a:pt x="6611" y="7752"/>
                    <a:pt x="6165" y="7889"/>
                    <a:pt x="5719" y="7889"/>
                  </a:cubicBezTo>
                  <a:cubicBezTo>
                    <a:pt x="5264" y="7889"/>
                    <a:pt x="4809" y="7746"/>
                    <a:pt x="4424" y="7461"/>
                  </a:cubicBezTo>
                  <a:cubicBezTo>
                    <a:pt x="3663" y="6899"/>
                    <a:pt x="3355" y="5905"/>
                    <a:pt x="3663" y="5010"/>
                  </a:cubicBezTo>
                  <a:cubicBezTo>
                    <a:pt x="3717" y="4831"/>
                    <a:pt x="3574" y="4707"/>
                    <a:pt x="3432" y="4707"/>
                  </a:cubicBezTo>
                  <a:close/>
                  <a:moveTo>
                    <a:pt x="5380" y="0"/>
                  </a:moveTo>
                  <a:cubicBezTo>
                    <a:pt x="5031" y="0"/>
                    <a:pt x="4729" y="247"/>
                    <a:pt x="4661" y="590"/>
                  </a:cubicBezTo>
                  <a:lnTo>
                    <a:pt x="4438" y="1693"/>
                  </a:lnTo>
                  <a:cubicBezTo>
                    <a:pt x="4212" y="1765"/>
                    <a:pt x="3989" y="1858"/>
                    <a:pt x="3776" y="1967"/>
                  </a:cubicBezTo>
                  <a:lnTo>
                    <a:pt x="2841" y="1344"/>
                  </a:lnTo>
                  <a:cubicBezTo>
                    <a:pt x="2717" y="1262"/>
                    <a:pt x="2575" y="1222"/>
                    <a:pt x="2435" y="1222"/>
                  </a:cubicBezTo>
                  <a:cubicBezTo>
                    <a:pt x="2245" y="1222"/>
                    <a:pt x="2057" y="1295"/>
                    <a:pt x="1916" y="1436"/>
                  </a:cubicBezTo>
                  <a:lnTo>
                    <a:pt x="1436" y="1916"/>
                  </a:lnTo>
                  <a:cubicBezTo>
                    <a:pt x="1189" y="2163"/>
                    <a:pt x="1148" y="2550"/>
                    <a:pt x="1343" y="2841"/>
                  </a:cubicBezTo>
                  <a:lnTo>
                    <a:pt x="1967" y="3777"/>
                  </a:lnTo>
                  <a:cubicBezTo>
                    <a:pt x="1857" y="3989"/>
                    <a:pt x="1765" y="4208"/>
                    <a:pt x="1693" y="4438"/>
                  </a:cubicBezTo>
                  <a:lnTo>
                    <a:pt x="589" y="4657"/>
                  </a:lnTo>
                  <a:cubicBezTo>
                    <a:pt x="247" y="4729"/>
                    <a:pt x="0" y="5027"/>
                    <a:pt x="0" y="5377"/>
                  </a:cubicBezTo>
                  <a:lnTo>
                    <a:pt x="0" y="6056"/>
                  </a:lnTo>
                  <a:cubicBezTo>
                    <a:pt x="0" y="6405"/>
                    <a:pt x="247" y="6707"/>
                    <a:pt x="589" y="6775"/>
                  </a:cubicBezTo>
                  <a:lnTo>
                    <a:pt x="1693" y="6994"/>
                  </a:lnTo>
                  <a:cubicBezTo>
                    <a:pt x="1765" y="7224"/>
                    <a:pt x="1857" y="7447"/>
                    <a:pt x="1967" y="7659"/>
                  </a:cubicBezTo>
                  <a:lnTo>
                    <a:pt x="1343" y="8595"/>
                  </a:lnTo>
                  <a:cubicBezTo>
                    <a:pt x="1148" y="8886"/>
                    <a:pt x="1186" y="9273"/>
                    <a:pt x="1432" y="9520"/>
                  </a:cubicBezTo>
                  <a:lnTo>
                    <a:pt x="1912" y="10000"/>
                  </a:lnTo>
                  <a:cubicBezTo>
                    <a:pt x="2056" y="10141"/>
                    <a:pt x="2245" y="10214"/>
                    <a:pt x="2434" y="10214"/>
                  </a:cubicBezTo>
                  <a:cubicBezTo>
                    <a:pt x="2575" y="10214"/>
                    <a:pt x="2717" y="10174"/>
                    <a:pt x="2841" y="10092"/>
                  </a:cubicBezTo>
                  <a:lnTo>
                    <a:pt x="3776" y="9469"/>
                  </a:lnTo>
                  <a:cubicBezTo>
                    <a:pt x="3989" y="9578"/>
                    <a:pt x="4212" y="9667"/>
                    <a:pt x="4438" y="9743"/>
                  </a:cubicBezTo>
                  <a:lnTo>
                    <a:pt x="4661" y="10846"/>
                  </a:lnTo>
                  <a:cubicBezTo>
                    <a:pt x="4729" y="11189"/>
                    <a:pt x="5031" y="11436"/>
                    <a:pt x="5380" y="11436"/>
                  </a:cubicBezTo>
                  <a:lnTo>
                    <a:pt x="6055" y="11436"/>
                  </a:lnTo>
                  <a:cubicBezTo>
                    <a:pt x="6405" y="11436"/>
                    <a:pt x="6706" y="11189"/>
                    <a:pt x="6775" y="10846"/>
                  </a:cubicBezTo>
                  <a:lnTo>
                    <a:pt x="6998" y="9739"/>
                  </a:lnTo>
                  <a:cubicBezTo>
                    <a:pt x="7179" y="9685"/>
                    <a:pt x="7354" y="9613"/>
                    <a:pt x="7525" y="9534"/>
                  </a:cubicBezTo>
                  <a:cubicBezTo>
                    <a:pt x="7645" y="9475"/>
                    <a:pt x="7693" y="9338"/>
                    <a:pt x="7638" y="9218"/>
                  </a:cubicBezTo>
                  <a:lnTo>
                    <a:pt x="7638" y="9218"/>
                  </a:lnTo>
                  <a:lnTo>
                    <a:pt x="7638" y="9222"/>
                  </a:lnTo>
                  <a:cubicBezTo>
                    <a:pt x="7599" y="9135"/>
                    <a:pt x="7515" y="9086"/>
                    <a:pt x="7427" y="9086"/>
                  </a:cubicBezTo>
                  <a:cubicBezTo>
                    <a:pt x="7393" y="9086"/>
                    <a:pt x="7359" y="9094"/>
                    <a:pt x="7327" y="9109"/>
                  </a:cubicBezTo>
                  <a:cubicBezTo>
                    <a:pt x="7135" y="9198"/>
                    <a:pt x="6936" y="9273"/>
                    <a:pt x="6730" y="9332"/>
                  </a:cubicBezTo>
                  <a:cubicBezTo>
                    <a:pt x="6648" y="9356"/>
                    <a:pt x="6583" y="9424"/>
                    <a:pt x="6566" y="9513"/>
                  </a:cubicBezTo>
                  <a:lnTo>
                    <a:pt x="6316" y="10754"/>
                  </a:lnTo>
                  <a:cubicBezTo>
                    <a:pt x="6292" y="10877"/>
                    <a:pt x="6185" y="10966"/>
                    <a:pt x="6059" y="10966"/>
                  </a:cubicBezTo>
                  <a:lnTo>
                    <a:pt x="5380" y="10966"/>
                  </a:lnTo>
                  <a:cubicBezTo>
                    <a:pt x="5257" y="10966"/>
                    <a:pt x="5147" y="10877"/>
                    <a:pt x="5123" y="10754"/>
                  </a:cubicBezTo>
                  <a:lnTo>
                    <a:pt x="4876" y="9513"/>
                  </a:lnTo>
                  <a:cubicBezTo>
                    <a:pt x="4859" y="9424"/>
                    <a:pt x="4794" y="9356"/>
                    <a:pt x="4708" y="9332"/>
                  </a:cubicBezTo>
                  <a:cubicBezTo>
                    <a:pt x="4421" y="9249"/>
                    <a:pt x="4143" y="9136"/>
                    <a:pt x="3883" y="8989"/>
                  </a:cubicBezTo>
                  <a:cubicBezTo>
                    <a:pt x="3848" y="8968"/>
                    <a:pt x="3808" y="8958"/>
                    <a:pt x="3768" y="8958"/>
                  </a:cubicBezTo>
                  <a:cubicBezTo>
                    <a:pt x="3723" y="8958"/>
                    <a:pt x="3676" y="8972"/>
                    <a:pt x="3636" y="8999"/>
                  </a:cubicBezTo>
                  <a:lnTo>
                    <a:pt x="2580" y="9702"/>
                  </a:lnTo>
                  <a:cubicBezTo>
                    <a:pt x="2535" y="9731"/>
                    <a:pt x="2485" y="9745"/>
                    <a:pt x="2435" y="9745"/>
                  </a:cubicBezTo>
                  <a:cubicBezTo>
                    <a:pt x="2367" y="9745"/>
                    <a:pt x="2299" y="9719"/>
                    <a:pt x="2248" y="9667"/>
                  </a:cubicBezTo>
                  <a:lnTo>
                    <a:pt x="1768" y="9188"/>
                  </a:lnTo>
                  <a:cubicBezTo>
                    <a:pt x="1679" y="9099"/>
                    <a:pt x="1665" y="8961"/>
                    <a:pt x="1734" y="8855"/>
                  </a:cubicBezTo>
                  <a:lnTo>
                    <a:pt x="2440" y="7800"/>
                  </a:lnTo>
                  <a:cubicBezTo>
                    <a:pt x="2488" y="7728"/>
                    <a:pt x="2491" y="7632"/>
                    <a:pt x="2447" y="7556"/>
                  </a:cubicBezTo>
                  <a:cubicBezTo>
                    <a:pt x="2299" y="7296"/>
                    <a:pt x="2186" y="7018"/>
                    <a:pt x="2104" y="6731"/>
                  </a:cubicBezTo>
                  <a:cubicBezTo>
                    <a:pt x="2080" y="6645"/>
                    <a:pt x="2012" y="6580"/>
                    <a:pt x="1926" y="6563"/>
                  </a:cubicBezTo>
                  <a:lnTo>
                    <a:pt x="682" y="6316"/>
                  </a:lnTo>
                  <a:cubicBezTo>
                    <a:pt x="559" y="6289"/>
                    <a:pt x="473" y="6182"/>
                    <a:pt x="470" y="6059"/>
                  </a:cubicBezTo>
                  <a:lnTo>
                    <a:pt x="470" y="5377"/>
                  </a:lnTo>
                  <a:cubicBezTo>
                    <a:pt x="473" y="5254"/>
                    <a:pt x="559" y="5144"/>
                    <a:pt x="682" y="5120"/>
                  </a:cubicBezTo>
                  <a:lnTo>
                    <a:pt x="1926" y="4873"/>
                  </a:lnTo>
                  <a:cubicBezTo>
                    <a:pt x="2012" y="4856"/>
                    <a:pt x="2080" y="4791"/>
                    <a:pt x="2104" y="4705"/>
                  </a:cubicBezTo>
                  <a:cubicBezTo>
                    <a:pt x="2186" y="4418"/>
                    <a:pt x="2299" y="4140"/>
                    <a:pt x="2447" y="3880"/>
                  </a:cubicBezTo>
                  <a:cubicBezTo>
                    <a:pt x="2491" y="3801"/>
                    <a:pt x="2488" y="3708"/>
                    <a:pt x="2440" y="3633"/>
                  </a:cubicBezTo>
                  <a:lnTo>
                    <a:pt x="1734" y="2581"/>
                  </a:lnTo>
                  <a:cubicBezTo>
                    <a:pt x="1665" y="2475"/>
                    <a:pt x="1679" y="2334"/>
                    <a:pt x="1768" y="2248"/>
                  </a:cubicBezTo>
                  <a:lnTo>
                    <a:pt x="2248" y="1769"/>
                  </a:lnTo>
                  <a:cubicBezTo>
                    <a:pt x="2299" y="1717"/>
                    <a:pt x="2367" y="1691"/>
                    <a:pt x="2435" y="1691"/>
                  </a:cubicBezTo>
                  <a:cubicBezTo>
                    <a:pt x="2485" y="1691"/>
                    <a:pt x="2535" y="1705"/>
                    <a:pt x="2580" y="1734"/>
                  </a:cubicBezTo>
                  <a:lnTo>
                    <a:pt x="3636" y="2437"/>
                  </a:lnTo>
                  <a:cubicBezTo>
                    <a:pt x="3675" y="2463"/>
                    <a:pt x="3722" y="2477"/>
                    <a:pt x="3769" y="2477"/>
                  </a:cubicBezTo>
                  <a:cubicBezTo>
                    <a:pt x="3808" y="2477"/>
                    <a:pt x="3847" y="2467"/>
                    <a:pt x="3883" y="2447"/>
                  </a:cubicBezTo>
                  <a:cubicBezTo>
                    <a:pt x="4140" y="2300"/>
                    <a:pt x="4417" y="2183"/>
                    <a:pt x="4705" y="2104"/>
                  </a:cubicBezTo>
                  <a:cubicBezTo>
                    <a:pt x="4791" y="2080"/>
                    <a:pt x="4856" y="2012"/>
                    <a:pt x="4873" y="1923"/>
                  </a:cubicBezTo>
                  <a:lnTo>
                    <a:pt x="5123" y="682"/>
                  </a:lnTo>
                  <a:cubicBezTo>
                    <a:pt x="5147" y="559"/>
                    <a:pt x="5253" y="470"/>
                    <a:pt x="5380" y="470"/>
                  </a:cubicBezTo>
                  <a:lnTo>
                    <a:pt x="6059" y="470"/>
                  </a:lnTo>
                  <a:cubicBezTo>
                    <a:pt x="6182" y="470"/>
                    <a:pt x="6288" y="559"/>
                    <a:pt x="6316" y="682"/>
                  </a:cubicBezTo>
                  <a:lnTo>
                    <a:pt x="6562" y="1923"/>
                  </a:lnTo>
                  <a:cubicBezTo>
                    <a:pt x="6580" y="2012"/>
                    <a:pt x="6645" y="2080"/>
                    <a:pt x="6730" y="2104"/>
                  </a:cubicBezTo>
                  <a:cubicBezTo>
                    <a:pt x="7018" y="2183"/>
                    <a:pt x="7296" y="2300"/>
                    <a:pt x="7556" y="2447"/>
                  </a:cubicBezTo>
                  <a:cubicBezTo>
                    <a:pt x="7590" y="2467"/>
                    <a:pt x="7629" y="2477"/>
                    <a:pt x="7667" y="2477"/>
                  </a:cubicBezTo>
                  <a:cubicBezTo>
                    <a:pt x="7714" y="2477"/>
                    <a:pt x="7760" y="2463"/>
                    <a:pt x="7799" y="2437"/>
                  </a:cubicBezTo>
                  <a:lnTo>
                    <a:pt x="8855" y="1734"/>
                  </a:lnTo>
                  <a:cubicBezTo>
                    <a:pt x="8900" y="1705"/>
                    <a:pt x="8951" y="1691"/>
                    <a:pt x="9001" y="1691"/>
                  </a:cubicBezTo>
                  <a:cubicBezTo>
                    <a:pt x="9069" y="1691"/>
                    <a:pt x="9136" y="1717"/>
                    <a:pt x="9187" y="1769"/>
                  </a:cubicBezTo>
                  <a:lnTo>
                    <a:pt x="9667" y="2248"/>
                  </a:lnTo>
                  <a:cubicBezTo>
                    <a:pt x="9756" y="2334"/>
                    <a:pt x="9770" y="2475"/>
                    <a:pt x="9701" y="2581"/>
                  </a:cubicBezTo>
                  <a:lnTo>
                    <a:pt x="8999" y="3633"/>
                  </a:lnTo>
                  <a:cubicBezTo>
                    <a:pt x="8947" y="3708"/>
                    <a:pt x="8944" y="3804"/>
                    <a:pt x="8989" y="3880"/>
                  </a:cubicBezTo>
                  <a:cubicBezTo>
                    <a:pt x="9136" y="4140"/>
                    <a:pt x="9249" y="4418"/>
                    <a:pt x="9331" y="4705"/>
                  </a:cubicBezTo>
                  <a:cubicBezTo>
                    <a:pt x="9355" y="4791"/>
                    <a:pt x="9424" y="4856"/>
                    <a:pt x="9513" y="4873"/>
                  </a:cubicBezTo>
                  <a:lnTo>
                    <a:pt x="10753" y="5120"/>
                  </a:lnTo>
                  <a:cubicBezTo>
                    <a:pt x="10877" y="5144"/>
                    <a:pt x="10966" y="5254"/>
                    <a:pt x="10966" y="5377"/>
                  </a:cubicBezTo>
                  <a:lnTo>
                    <a:pt x="10966" y="6056"/>
                  </a:lnTo>
                  <a:cubicBezTo>
                    <a:pt x="10966" y="6179"/>
                    <a:pt x="10877" y="6289"/>
                    <a:pt x="10753" y="6313"/>
                  </a:cubicBezTo>
                  <a:lnTo>
                    <a:pt x="9513" y="6559"/>
                  </a:lnTo>
                  <a:cubicBezTo>
                    <a:pt x="9424" y="6580"/>
                    <a:pt x="9355" y="6642"/>
                    <a:pt x="9331" y="6727"/>
                  </a:cubicBezTo>
                  <a:cubicBezTo>
                    <a:pt x="9273" y="6936"/>
                    <a:pt x="9194" y="7142"/>
                    <a:pt x="9102" y="7337"/>
                  </a:cubicBezTo>
                  <a:cubicBezTo>
                    <a:pt x="9040" y="7454"/>
                    <a:pt x="9088" y="7601"/>
                    <a:pt x="9208" y="7659"/>
                  </a:cubicBezTo>
                  <a:cubicBezTo>
                    <a:pt x="9241" y="7675"/>
                    <a:pt x="9275" y="7683"/>
                    <a:pt x="9309" y="7683"/>
                  </a:cubicBezTo>
                  <a:cubicBezTo>
                    <a:pt x="9400" y="7683"/>
                    <a:pt x="9487" y="7629"/>
                    <a:pt x="9527" y="7539"/>
                  </a:cubicBezTo>
                  <a:cubicBezTo>
                    <a:pt x="9609" y="7365"/>
                    <a:pt x="9681" y="7180"/>
                    <a:pt x="9742" y="6994"/>
                  </a:cubicBezTo>
                  <a:lnTo>
                    <a:pt x="10846" y="6775"/>
                  </a:lnTo>
                  <a:cubicBezTo>
                    <a:pt x="11189" y="6703"/>
                    <a:pt x="11435" y="6405"/>
                    <a:pt x="11439" y="6056"/>
                  </a:cubicBezTo>
                  <a:lnTo>
                    <a:pt x="11439" y="5377"/>
                  </a:lnTo>
                  <a:cubicBezTo>
                    <a:pt x="11435" y="5027"/>
                    <a:pt x="11189" y="4729"/>
                    <a:pt x="10846" y="4657"/>
                  </a:cubicBezTo>
                  <a:lnTo>
                    <a:pt x="9742" y="4438"/>
                  </a:lnTo>
                  <a:cubicBezTo>
                    <a:pt x="9670" y="4208"/>
                    <a:pt x="9578" y="3989"/>
                    <a:pt x="9468" y="3777"/>
                  </a:cubicBezTo>
                  <a:lnTo>
                    <a:pt x="10092" y="2838"/>
                  </a:lnTo>
                  <a:cubicBezTo>
                    <a:pt x="10287" y="2546"/>
                    <a:pt x="10250" y="2159"/>
                    <a:pt x="10003" y="1913"/>
                  </a:cubicBezTo>
                  <a:lnTo>
                    <a:pt x="9523" y="1433"/>
                  </a:lnTo>
                  <a:cubicBezTo>
                    <a:pt x="9380" y="1291"/>
                    <a:pt x="9192" y="1218"/>
                    <a:pt x="9003" y="1218"/>
                  </a:cubicBezTo>
                  <a:cubicBezTo>
                    <a:pt x="8863" y="1218"/>
                    <a:pt x="8722" y="1259"/>
                    <a:pt x="8598" y="1340"/>
                  </a:cubicBezTo>
                  <a:lnTo>
                    <a:pt x="7659" y="1967"/>
                  </a:lnTo>
                  <a:cubicBezTo>
                    <a:pt x="7446" y="1858"/>
                    <a:pt x="7227" y="1765"/>
                    <a:pt x="6998" y="1693"/>
                  </a:cubicBezTo>
                  <a:lnTo>
                    <a:pt x="6775" y="590"/>
                  </a:lnTo>
                  <a:cubicBezTo>
                    <a:pt x="6706" y="247"/>
                    <a:pt x="6408" y="0"/>
                    <a:pt x="6059" y="0"/>
                  </a:cubicBezTo>
                  <a:close/>
                  <a:moveTo>
                    <a:pt x="11049" y="9729"/>
                  </a:moveTo>
                  <a:cubicBezTo>
                    <a:pt x="10706" y="9729"/>
                    <a:pt x="10368" y="9863"/>
                    <a:pt x="10116" y="10113"/>
                  </a:cubicBezTo>
                  <a:cubicBezTo>
                    <a:pt x="9739" y="10490"/>
                    <a:pt x="9626" y="11055"/>
                    <a:pt x="9832" y="11549"/>
                  </a:cubicBezTo>
                  <a:cubicBezTo>
                    <a:pt x="10034" y="12039"/>
                    <a:pt x="10513" y="12361"/>
                    <a:pt x="11048" y="12361"/>
                  </a:cubicBezTo>
                  <a:cubicBezTo>
                    <a:pt x="11339" y="12361"/>
                    <a:pt x="11620" y="12265"/>
                    <a:pt x="11850" y="12087"/>
                  </a:cubicBezTo>
                  <a:cubicBezTo>
                    <a:pt x="11960" y="12008"/>
                    <a:pt x="11984" y="11857"/>
                    <a:pt x="11901" y="11751"/>
                  </a:cubicBezTo>
                  <a:cubicBezTo>
                    <a:pt x="11854" y="11690"/>
                    <a:pt x="11784" y="11659"/>
                    <a:pt x="11713" y="11659"/>
                  </a:cubicBezTo>
                  <a:cubicBezTo>
                    <a:pt x="11660" y="11659"/>
                    <a:pt x="11606" y="11676"/>
                    <a:pt x="11562" y="11713"/>
                  </a:cubicBezTo>
                  <a:cubicBezTo>
                    <a:pt x="11415" y="11830"/>
                    <a:pt x="11233" y="11891"/>
                    <a:pt x="11048" y="11891"/>
                  </a:cubicBezTo>
                  <a:cubicBezTo>
                    <a:pt x="10579" y="11891"/>
                    <a:pt x="10202" y="11511"/>
                    <a:pt x="10202" y="11045"/>
                  </a:cubicBezTo>
                  <a:cubicBezTo>
                    <a:pt x="10202" y="10579"/>
                    <a:pt x="10578" y="10199"/>
                    <a:pt x="11046" y="10199"/>
                  </a:cubicBezTo>
                  <a:lnTo>
                    <a:pt x="11046" y="10199"/>
                  </a:lnTo>
                  <a:cubicBezTo>
                    <a:pt x="11515" y="10199"/>
                    <a:pt x="11891" y="10579"/>
                    <a:pt x="11891" y="11045"/>
                  </a:cubicBezTo>
                  <a:cubicBezTo>
                    <a:pt x="11891" y="11175"/>
                    <a:pt x="11997" y="11281"/>
                    <a:pt x="12127" y="11281"/>
                  </a:cubicBezTo>
                  <a:cubicBezTo>
                    <a:pt x="12258" y="11281"/>
                    <a:pt x="12364" y="11175"/>
                    <a:pt x="12364" y="11045"/>
                  </a:cubicBezTo>
                  <a:cubicBezTo>
                    <a:pt x="12364" y="10514"/>
                    <a:pt x="12042" y="10034"/>
                    <a:pt x="11552" y="9828"/>
                  </a:cubicBezTo>
                  <a:cubicBezTo>
                    <a:pt x="11389" y="9762"/>
                    <a:pt x="11218" y="9729"/>
                    <a:pt x="11049" y="9729"/>
                  </a:cubicBezTo>
                  <a:close/>
                  <a:moveTo>
                    <a:pt x="10822" y="7207"/>
                  </a:moveTo>
                  <a:cubicBezTo>
                    <a:pt x="10555" y="7207"/>
                    <a:pt x="10322" y="7395"/>
                    <a:pt x="10270" y="7659"/>
                  </a:cubicBezTo>
                  <a:lnTo>
                    <a:pt x="10133" y="8338"/>
                  </a:lnTo>
                  <a:cubicBezTo>
                    <a:pt x="10010" y="8379"/>
                    <a:pt x="9890" y="8427"/>
                    <a:pt x="9773" y="8485"/>
                  </a:cubicBezTo>
                  <a:lnTo>
                    <a:pt x="9198" y="8101"/>
                  </a:lnTo>
                  <a:cubicBezTo>
                    <a:pt x="9102" y="8038"/>
                    <a:pt x="8993" y="8007"/>
                    <a:pt x="8884" y="8007"/>
                  </a:cubicBezTo>
                  <a:cubicBezTo>
                    <a:pt x="8739" y="8007"/>
                    <a:pt x="8596" y="8062"/>
                    <a:pt x="8488" y="8170"/>
                  </a:cubicBezTo>
                  <a:lnTo>
                    <a:pt x="8173" y="8485"/>
                  </a:lnTo>
                  <a:cubicBezTo>
                    <a:pt x="7985" y="8677"/>
                    <a:pt x="7954" y="8972"/>
                    <a:pt x="8101" y="9194"/>
                  </a:cubicBezTo>
                  <a:lnTo>
                    <a:pt x="8488" y="9774"/>
                  </a:lnTo>
                  <a:cubicBezTo>
                    <a:pt x="8409" y="9931"/>
                    <a:pt x="8344" y="10099"/>
                    <a:pt x="8296" y="10270"/>
                  </a:cubicBezTo>
                  <a:cubicBezTo>
                    <a:pt x="8262" y="10397"/>
                    <a:pt x="8334" y="10527"/>
                    <a:pt x="8457" y="10562"/>
                  </a:cubicBezTo>
                  <a:cubicBezTo>
                    <a:pt x="8480" y="10568"/>
                    <a:pt x="8502" y="10572"/>
                    <a:pt x="8524" y="10572"/>
                  </a:cubicBezTo>
                  <a:cubicBezTo>
                    <a:pt x="8627" y="10572"/>
                    <a:pt x="8720" y="10502"/>
                    <a:pt x="8749" y="10401"/>
                  </a:cubicBezTo>
                  <a:cubicBezTo>
                    <a:pt x="8800" y="10219"/>
                    <a:pt x="8872" y="10041"/>
                    <a:pt x="8965" y="9876"/>
                  </a:cubicBezTo>
                  <a:cubicBezTo>
                    <a:pt x="9009" y="9798"/>
                    <a:pt x="9006" y="9705"/>
                    <a:pt x="8958" y="9630"/>
                  </a:cubicBezTo>
                  <a:lnTo>
                    <a:pt x="8495" y="8937"/>
                  </a:lnTo>
                  <a:cubicBezTo>
                    <a:pt x="8471" y="8900"/>
                    <a:pt x="8475" y="8852"/>
                    <a:pt x="8505" y="8821"/>
                  </a:cubicBezTo>
                  <a:lnTo>
                    <a:pt x="8821" y="8506"/>
                  </a:lnTo>
                  <a:cubicBezTo>
                    <a:pt x="8839" y="8487"/>
                    <a:pt x="8864" y="8478"/>
                    <a:pt x="8889" y="8478"/>
                  </a:cubicBezTo>
                  <a:cubicBezTo>
                    <a:pt x="8906" y="8478"/>
                    <a:pt x="8923" y="8482"/>
                    <a:pt x="8937" y="8492"/>
                  </a:cubicBezTo>
                  <a:lnTo>
                    <a:pt x="9633" y="8955"/>
                  </a:lnTo>
                  <a:cubicBezTo>
                    <a:pt x="9671" y="8982"/>
                    <a:pt x="9717" y="8996"/>
                    <a:pt x="9762" y="8996"/>
                  </a:cubicBezTo>
                  <a:cubicBezTo>
                    <a:pt x="9802" y="8996"/>
                    <a:pt x="9841" y="8986"/>
                    <a:pt x="9876" y="8965"/>
                  </a:cubicBezTo>
                  <a:cubicBezTo>
                    <a:pt x="10044" y="8872"/>
                    <a:pt x="10219" y="8800"/>
                    <a:pt x="10400" y="8749"/>
                  </a:cubicBezTo>
                  <a:cubicBezTo>
                    <a:pt x="10486" y="8725"/>
                    <a:pt x="10551" y="8653"/>
                    <a:pt x="10568" y="8567"/>
                  </a:cubicBezTo>
                  <a:lnTo>
                    <a:pt x="10733" y="7752"/>
                  </a:lnTo>
                  <a:cubicBezTo>
                    <a:pt x="10740" y="7707"/>
                    <a:pt x="10777" y="7676"/>
                    <a:pt x="10822" y="7676"/>
                  </a:cubicBezTo>
                  <a:lnTo>
                    <a:pt x="11267" y="7676"/>
                  </a:lnTo>
                  <a:cubicBezTo>
                    <a:pt x="11312" y="7676"/>
                    <a:pt x="11350" y="7707"/>
                    <a:pt x="11360" y="7752"/>
                  </a:cubicBezTo>
                  <a:lnTo>
                    <a:pt x="11521" y="8567"/>
                  </a:lnTo>
                  <a:cubicBezTo>
                    <a:pt x="11538" y="8653"/>
                    <a:pt x="11603" y="8725"/>
                    <a:pt x="11689" y="8749"/>
                  </a:cubicBezTo>
                  <a:cubicBezTo>
                    <a:pt x="11870" y="8800"/>
                    <a:pt x="12049" y="8872"/>
                    <a:pt x="12213" y="8965"/>
                  </a:cubicBezTo>
                  <a:cubicBezTo>
                    <a:pt x="12250" y="8986"/>
                    <a:pt x="12289" y="8996"/>
                    <a:pt x="12329" y="8996"/>
                  </a:cubicBezTo>
                  <a:cubicBezTo>
                    <a:pt x="12374" y="8996"/>
                    <a:pt x="12420" y="8982"/>
                    <a:pt x="12460" y="8955"/>
                  </a:cubicBezTo>
                  <a:lnTo>
                    <a:pt x="13152" y="8492"/>
                  </a:lnTo>
                  <a:cubicBezTo>
                    <a:pt x="13167" y="8482"/>
                    <a:pt x="13185" y="8478"/>
                    <a:pt x="13201" y="8478"/>
                  </a:cubicBezTo>
                  <a:cubicBezTo>
                    <a:pt x="13226" y="8478"/>
                    <a:pt x="13250" y="8487"/>
                    <a:pt x="13269" y="8506"/>
                  </a:cubicBezTo>
                  <a:lnTo>
                    <a:pt x="13584" y="8821"/>
                  </a:lnTo>
                  <a:cubicBezTo>
                    <a:pt x="13615" y="8852"/>
                    <a:pt x="13622" y="8900"/>
                    <a:pt x="13598" y="8937"/>
                  </a:cubicBezTo>
                  <a:lnTo>
                    <a:pt x="13135" y="9630"/>
                  </a:lnTo>
                  <a:cubicBezTo>
                    <a:pt x="13084" y="9705"/>
                    <a:pt x="13080" y="9798"/>
                    <a:pt x="13125" y="9876"/>
                  </a:cubicBezTo>
                  <a:cubicBezTo>
                    <a:pt x="13217" y="10041"/>
                    <a:pt x="13289" y="10219"/>
                    <a:pt x="13341" y="10401"/>
                  </a:cubicBezTo>
                  <a:cubicBezTo>
                    <a:pt x="13365" y="10486"/>
                    <a:pt x="13437" y="10551"/>
                    <a:pt x="13522" y="10569"/>
                  </a:cubicBezTo>
                  <a:lnTo>
                    <a:pt x="14338" y="10730"/>
                  </a:lnTo>
                  <a:cubicBezTo>
                    <a:pt x="14382" y="10740"/>
                    <a:pt x="14413" y="10778"/>
                    <a:pt x="14413" y="10822"/>
                  </a:cubicBezTo>
                  <a:lnTo>
                    <a:pt x="14413" y="11268"/>
                  </a:lnTo>
                  <a:cubicBezTo>
                    <a:pt x="14413" y="11312"/>
                    <a:pt x="14382" y="11350"/>
                    <a:pt x="14338" y="11357"/>
                  </a:cubicBezTo>
                  <a:lnTo>
                    <a:pt x="13522" y="11521"/>
                  </a:lnTo>
                  <a:cubicBezTo>
                    <a:pt x="13437" y="11538"/>
                    <a:pt x="13365" y="11604"/>
                    <a:pt x="13341" y="11689"/>
                  </a:cubicBezTo>
                  <a:cubicBezTo>
                    <a:pt x="13289" y="11871"/>
                    <a:pt x="13217" y="12046"/>
                    <a:pt x="13125" y="12213"/>
                  </a:cubicBezTo>
                  <a:cubicBezTo>
                    <a:pt x="13080" y="12289"/>
                    <a:pt x="13084" y="12385"/>
                    <a:pt x="13135" y="12457"/>
                  </a:cubicBezTo>
                  <a:lnTo>
                    <a:pt x="13598" y="13152"/>
                  </a:lnTo>
                  <a:cubicBezTo>
                    <a:pt x="13622" y="13187"/>
                    <a:pt x="13615" y="13238"/>
                    <a:pt x="13584" y="13269"/>
                  </a:cubicBezTo>
                  <a:lnTo>
                    <a:pt x="13269" y="13584"/>
                  </a:lnTo>
                  <a:cubicBezTo>
                    <a:pt x="13251" y="13602"/>
                    <a:pt x="13229" y="13610"/>
                    <a:pt x="13205" y="13610"/>
                  </a:cubicBezTo>
                  <a:cubicBezTo>
                    <a:pt x="13187" y="13610"/>
                    <a:pt x="13169" y="13605"/>
                    <a:pt x="13152" y="13594"/>
                  </a:cubicBezTo>
                  <a:lnTo>
                    <a:pt x="12463" y="13132"/>
                  </a:lnTo>
                  <a:cubicBezTo>
                    <a:pt x="12424" y="13107"/>
                    <a:pt x="12378" y="13094"/>
                    <a:pt x="12333" y="13094"/>
                  </a:cubicBezTo>
                  <a:cubicBezTo>
                    <a:pt x="12292" y="13094"/>
                    <a:pt x="12252" y="13104"/>
                    <a:pt x="12217" y="13125"/>
                  </a:cubicBezTo>
                  <a:cubicBezTo>
                    <a:pt x="12049" y="13218"/>
                    <a:pt x="11874" y="13289"/>
                    <a:pt x="11692" y="13341"/>
                  </a:cubicBezTo>
                  <a:cubicBezTo>
                    <a:pt x="11607" y="13365"/>
                    <a:pt x="11542" y="13433"/>
                    <a:pt x="11524" y="13523"/>
                  </a:cubicBezTo>
                  <a:lnTo>
                    <a:pt x="11360" y="14338"/>
                  </a:lnTo>
                  <a:cubicBezTo>
                    <a:pt x="11353" y="14379"/>
                    <a:pt x="11315" y="14413"/>
                    <a:pt x="11271" y="14413"/>
                  </a:cubicBezTo>
                  <a:lnTo>
                    <a:pt x="10825" y="14413"/>
                  </a:lnTo>
                  <a:cubicBezTo>
                    <a:pt x="10781" y="14413"/>
                    <a:pt x="10743" y="14379"/>
                    <a:pt x="10733" y="14338"/>
                  </a:cubicBezTo>
                  <a:lnTo>
                    <a:pt x="10572" y="13523"/>
                  </a:lnTo>
                  <a:cubicBezTo>
                    <a:pt x="10555" y="13433"/>
                    <a:pt x="10489" y="13365"/>
                    <a:pt x="10404" y="13341"/>
                  </a:cubicBezTo>
                  <a:cubicBezTo>
                    <a:pt x="10222" y="13289"/>
                    <a:pt x="10044" y="13218"/>
                    <a:pt x="9880" y="13125"/>
                  </a:cubicBezTo>
                  <a:cubicBezTo>
                    <a:pt x="9842" y="13104"/>
                    <a:pt x="9802" y="13094"/>
                    <a:pt x="9762" y="13094"/>
                  </a:cubicBezTo>
                  <a:cubicBezTo>
                    <a:pt x="9717" y="13094"/>
                    <a:pt x="9673" y="13107"/>
                    <a:pt x="9633" y="13132"/>
                  </a:cubicBezTo>
                  <a:lnTo>
                    <a:pt x="8937" y="13594"/>
                  </a:lnTo>
                  <a:cubicBezTo>
                    <a:pt x="8922" y="13605"/>
                    <a:pt x="8904" y="13610"/>
                    <a:pt x="8885" y="13610"/>
                  </a:cubicBezTo>
                  <a:cubicBezTo>
                    <a:pt x="8862" y="13610"/>
                    <a:pt x="8838" y="13602"/>
                    <a:pt x="8821" y="13584"/>
                  </a:cubicBezTo>
                  <a:lnTo>
                    <a:pt x="8505" y="13269"/>
                  </a:lnTo>
                  <a:cubicBezTo>
                    <a:pt x="8475" y="13235"/>
                    <a:pt x="8471" y="13187"/>
                    <a:pt x="8495" y="13152"/>
                  </a:cubicBezTo>
                  <a:lnTo>
                    <a:pt x="8958" y="12457"/>
                  </a:lnTo>
                  <a:cubicBezTo>
                    <a:pt x="9006" y="12385"/>
                    <a:pt x="9009" y="12289"/>
                    <a:pt x="8965" y="12213"/>
                  </a:cubicBezTo>
                  <a:cubicBezTo>
                    <a:pt x="8872" y="12046"/>
                    <a:pt x="8800" y="11871"/>
                    <a:pt x="8749" y="11689"/>
                  </a:cubicBezTo>
                  <a:cubicBezTo>
                    <a:pt x="8725" y="11604"/>
                    <a:pt x="8656" y="11538"/>
                    <a:pt x="8567" y="11521"/>
                  </a:cubicBezTo>
                  <a:lnTo>
                    <a:pt x="7751" y="11357"/>
                  </a:lnTo>
                  <a:cubicBezTo>
                    <a:pt x="7707" y="11350"/>
                    <a:pt x="7676" y="11312"/>
                    <a:pt x="7676" y="11268"/>
                  </a:cubicBezTo>
                  <a:lnTo>
                    <a:pt x="7676" y="10822"/>
                  </a:lnTo>
                  <a:cubicBezTo>
                    <a:pt x="7676" y="10778"/>
                    <a:pt x="7707" y="10740"/>
                    <a:pt x="7751" y="10730"/>
                  </a:cubicBezTo>
                  <a:lnTo>
                    <a:pt x="7799" y="10719"/>
                  </a:lnTo>
                  <a:cubicBezTo>
                    <a:pt x="7933" y="10699"/>
                    <a:pt x="8019" y="10572"/>
                    <a:pt x="7991" y="10442"/>
                  </a:cubicBezTo>
                  <a:cubicBezTo>
                    <a:pt x="7971" y="10330"/>
                    <a:pt x="7872" y="10254"/>
                    <a:pt x="7762" y="10254"/>
                  </a:cubicBezTo>
                  <a:cubicBezTo>
                    <a:pt x="7744" y="10254"/>
                    <a:pt x="7725" y="10256"/>
                    <a:pt x="7707" y="10260"/>
                  </a:cubicBezTo>
                  <a:lnTo>
                    <a:pt x="7659" y="10270"/>
                  </a:lnTo>
                  <a:cubicBezTo>
                    <a:pt x="7395" y="10322"/>
                    <a:pt x="7207" y="10551"/>
                    <a:pt x="7207" y="10822"/>
                  </a:cubicBezTo>
                  <a:lnTo>
                    <a:pt x="7207" y="11268"/>
                  </a:lnTo>
                  <a:cubicBezTo>
                    <a:pt x="7207" y="11535"/>
                    <a:pt x="7395" y="11765"/>
                    <a:pt x="7659" y="11819"/>
                  </a:cubicBezTo>
                  <a:lnTo>
                    <a:pt x="8337" y="11953"/>
                  </a:lnTo>
                  <a:cubicBezTo>
                    <a:pt x="8379" y="12076"/>
                    <a:pt x="8427" y="12196"/>
                    <a:pt x="8485" y="12313"/>
                  </a:cubicBezTo>
                  <a:lnTo>
                    <a:pt x="8101" y="12892"/>
                  </a:lnTo>
                  <a:cubicBezTo>
                    <a:pt x="7954" y="13115"/>
                    <a:pt x="7981" y="13409"/>
                    <a:pt x="8170" y="13601"/>
                  </a:cubicBezTo>
                  <a:lnTo>
                    <a:pt x="8485" y="13917"/>
                  </a:lnTo>
                  <a:cubicBezTo>
                    <a:pt x="8594" y="14024"/>
                    <a:pt x="8738" y="14079"/>
                    <a:pt x="8882" y="14079"/>
                  </a:cubicBezTo>
                  <a:cubicBezTo>
                    <a:pt x="8990" y="14079"/>
                    <a:pt x="9099" y="14048"/>
                    <a:pt x="9194" y="13985"/>
                  </a:cubicBezTo>
                  <a:lnTo>
                    <a:pt x="9773" y="13601"/>
                  </a:lnTo>
                  <a:cubicBezTo>
                    <a:pt x="9890" y="13660"/>
                    <a:pt x="10010" y="13708"/>
                    <a:pt x="10133" y="13749"/>
                  </a:cubicBezTo>
                  <a:lnTo>
                    <a:pt x="10267" y="14427"/>
                  </a:lnTo>
                  <a:cubicBezTo>
                    <a:pt x="10322" y="14691"/>
                    <a:pt x="10551" y="14880"/>
                    <a:pt x="10818" y="14880"/>
                  </a:cubicBezTo>
                  <a:lnTo>
                    <a:pt x="11264" y="14880"/>
                  </a:lnTo>
                  <a:cubicBezTo>
                    <a:pt x="11266" y="14880"/>
                    <a:pt x="11269" y="14880"/>
                    <a:pt x="11271" y="14880"/>
                  </a:cubicBezTo>
                  <a:cubicBezTo>
                    <a:pt x="11539" y="14880"/>
                    <a:pt x="11765" y="14689"/>
                    <a:pt x="11819" y="14431"/>
                  </a:cubicBezTo>
                  <a:lnTo>
                    <a:pt x="11956" y="13752"/>
                  </a:lnTo>
                  <a:cubicBezTo>
                    <a:pt x="12080" y="13708"/>
                    <a:pt x="12199" y="13660"/>
                    <a:pt x="12316" y="13601"/>
                  </a:cubicBezTo>
                  <a:lnTo>
                    <a:pt x="12892" y="13989"/>
                  </a:lnTo>
                  <a:cubicBezTo>
                    <a:pt x="12986" y="14051"/>
                    <a:pt x="13094" y="14081"/>
                    <a:pt x="13201" y="14081"/>
                  </a:cubicBezTo>
                  <a:cubicBezTo>
                    <a:pt x="13347" y="14081"/>
                    <a:pt x="13492" y="14025"/>
                    <a:pt x="13601" y="13917"/>
                  </a:cubicBezTo>
                  <a:lnTo>
                    <a:pt x="13916" y="13601"/>
                  </a:lnTo>
                  <a:cubicBezTo>
                    <a:pt x="14105" y="13413"/>
                    <a:pt x="14136" y="13115"/>
                    <a:pt x="13988" y="12892"/>
                  </a:cubicBezTo>
                  <a:lnTo>
                    <a:pt x="13601" y="12316"/>
                  </a:lnTo>
                  <a:cubicBezTo>
                    <a:pt x="13659" y="12200"/>
                    <a:pt x="13707" y="12080"/>
                    <a:pt x="13752" y="11956"/>
                  </a:cubicBezTo>
                  <a:lnTo>
                    <a:pt x="14430" y="11819"/>
                  </a:lnTo>
                  <a:cubicBezTo>
                    <a:pt x="14691" y="11768"/>
                    <a:pt x="14883" y="11535"/>
                    <a:pt x="14883" y="11268"/>
                  </a:cubicBezTo>
                  <a:lnTo>
                    <a:pt x="14883" y="10822"/>
                  </a:lnTo>
                  <a:cubicBezTo>
                    <a:pt x="14883" y="10555"/>
                    <a:pt x="14694" y="10322"/>
                    <a:pt x="14434" y="10270"/>
                  </a:cubicBezTo>
                  <a:lnTo>
                    <a:pt x="13752" y="10133"/>
                  </a:lnTo>
                  <a:cubicBezTo>
                    <a:pt x="13711" y="10010"/>
                    <a:pt x="13663" y="9890"/>
                    <a:pt x="13604" y="9774"/>
                  </a:cubicBezTo>
                  <a:lnTo>
                    <a:pt x="13988" y="9198"/>
                  </a:lnTo>
                  <a:cubicBezTo>
                    <a:pt x="14136" y="8975"/>
                    <a:pt x="14108" y="8677"/>
                    <a:pt x="13920" y="8489"/>
                  </a:cubicBezTo>
                  <a:lnTo>
                    <a:pt x="13604" y="8173"/>
                  </a:lnTo>
                  <a:cubicBezTo>
                    <a:pt x="13494" y="8063"/>
                    <a:pt x="13351" y="8007"/>
                    <a:pt x="13206" y="8007"/>
                  </a:cubicBezTo>
                  <a:cubicBezTo>
                    <a:pt x="13098" y="8007"/>
                    <a:pt x="12990" y="8038"/>
                    <a:pt x="12895" y="8101"/>
                  </a:cubicBezTo>
                  <a:lnTo>
                    <a:pt x="12316" y="8489"/>
                  </a:lnTo>
                  <a:cubicBezTo>
                    <a:pt x="12199" y="8430"/>
                    <a:pt x="12080" y="8379"/>
                    <a:pt x="11956" y="8338"/>
                  </a:cubicBezTo>
                  <a:lnTo>
                    <a:pt x="11819" y="7659"/>
                  </a:lnTo>
                  <a:cubicBezTo>
                    <a:pt x="11768" y="7395"/>
                    <a:pt x="11535" y="7207"/>
                    <a:pt x="11267" y="7207"/>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88" name="Google Shape;11088;p136"/>
          <p:cNvGrpSpPr/>
          <p:nvPr/>
        </p:nvGrpSpPr>
        <p:grpSpPr>
          <a:xfrm>
            <a:off x="1448494" y="4150741"/>
            <a:ext cx="322277" cy="321046"/>
            <a:chOff x="1448494" y="4150741"/>
            <a:chExt cx="322277" cy="321046"/>
          </a:xfrm>
        </p:grpSpPr>
        <p:sp>
          <p:nvSpPr>
            <p:cNvPr id="11089" name="Google Shape;11089;p136"/>
            <p:cNvSpPr/>
            <p:nvPr/>
          </p:nvSpPr>
          <p:spPr>
            <a:xfrm>
              <a:off x="1453156" y="4338900"/>
              <a:ext cx="56581" cy="128120"/>
            </a:xfrm>
            <a:custGeom>
              <a:avLst/>
              <a:gdLst/>
              <a:ahLst/>
              <a:cxnLst/>
              <a:rect l="l" t="t" r="r" b="b"/>
              <a:pathLst>
                <a:path w="2160" h="4891" extrusionOk="0">
                  <a:moveTo>
                    <a:pt x="312" y="0"/>
                  </a:moveTo>
                  <a:cubicBezTo>
                    <a:pt x="141" y="0"/>
                    <a:pt x="0" y="138"/>
                    <a:pt x="0" y="309"/>
                  </a:cubicBezTo>
                  <a:lnTo>
                    <a:pt x="0" y="4890"/>
                  </a:lnTo>
                  <a:lnTo>
                    <a:pt x="2159" y="4890"/>
                  </a:lnTo>
                  <a:lnTo>
                    <a:pt x="2159" y="309"/>
                  </a:lnTo>
                  <a:cubicBezTo>
                    <a:pt x="2159" y="138"/>
                    <a:pt x="2022" y="0"/>
                    <a:pt x="185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0" name="Google Shape;11090;p136"/>
            <p:cNvSpPr/>
            <p:nvPr/>
          </p:nvSpPr>
          <p:spPr>
            <a:xfrm>
              <a:off x="1453235" y="4338900"/>
              <a:ext cx="26955" cy="128120"/>
            </a:xfrm>
            <a:custGeom>
              <a:avLst/>
              <a:gdLst/>
              <a:ahLst/>
              <a:cxnLst/>
              <a:rect l="l" t="t" r="r" b="b"/>
              <a:pathLst>
                <a:path w="1029" h="4891" extrusionOk="0">
                  <a:moveTo>
                    <a:pt x="309" y="0"/>
                  </a:moveTo>
                  <a:cubicBezTo>
                    <a:pt x="138" y="0"/>
                    <a:pt x="1" y="138"/>
                    <a:pt x="1" y="309"/>
                  </a:cubicBezTo>
                  <a:lnTo>
                    <a:pt x="1" y="4890"/>
                  </a:lnTo>
                  <a:lnTo>
                    <a:pt x="720" y="4890"/>
                  </a:lnTo>
                  <a:lnTo>
                    <a:pt x="720" y="309"/>
                  </a:lnTo>
                  <a:cubicBezTo>
                    <a:pt x="720" y="138"/>
                    <a:pt x="861" y="0"/>
                    <a:pt x="1029" y="0"/>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1" name="Google Shape;11091;p136"/>
            <p:cNvSpPr/>
            <p:nvPr/>
          </p:nvSpPr>
          <p:spPr>
            <a:xfrm>
              <a:off x="1538604" y="4307309"/>
              <a:ext cx="56581" cy="159711"/>
            </a:xfrm>
            <a:custGeom>
              <a:avLst/>
              <a:gdLst/>
              <a:ahLst/>
              <a:cxnLst/>
              <a:rect l="l" t="t" r="r" b="b"/>
              <a:pathLst>
                <a:path w="2160" h="6097" extrusionOk="0">
                  <a:moveTo>
                    <a:pt x="309" y="0"/>
                  </a:moveTo>
                  <a:cubicBezTo>
                    <a:pt x="138" y="0"/>
                    <a:pt x="1" y="137"/>
                    <a:pt x="1" y="309"/>
                  </a:cubicBezTo>
                  <a:lnTo>
                    <a:pt x="1" y="6096"/>
                  </a:lnTo>
                  <a:lnTo>
                    <a:pt x="2160" y="6096"/>
                  </a:lnTo>
                  <a:lnTo>
                    <a:pt x="2160" y="309"/>
                  </a:lnTo>
                  <a:cubicBezTo>
                    <a:pt x="2160" y="137"/>
                    <a:pt x="2023" y="0"/>
                    <a:pt x="1851" y="0"/>
                  </a:cubicBezTo>
                  <a:close/>
                </a:path>
              </a:pathLst>
            </a:custGeom>
            <a:solidFill>
              <a:srgbClr val="8DA0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2" name="Google Shape;11092;p136"/>
            <p:cNvSpPr/>
            <p:nvPr/>
          </p:nvSpPr>
          <p:spPr>
            <a:xfrm>
              <a:off x="1538709" y="4307309"/>
              <a:ext cx="26955" cy="159711"/>
            </a:xfrm>
            <a:custGeom>
              <a:avLst/>
              <a:gdLst/>
              <a:ahLst/>
              <a:cxnLst/>
              <a:rect l="l" t="t" r="r" b="b"/>
              <a:pathLst>
                <a:path w="1029" h="6097" extrusionOk="0">
                  <a:moveTo>
                    <a:pt x="309" y="0"/>
                  </a:moveTo>
                  <a:cubicBezTo>
                    <a:pt x="137" y="0"/>
                    <a:pt x="0" y="137"/>
                    <a:pt x="0" y="309"/>
                  </a:cubicBezTo>
                  <a:lnTo>
                    <a:pt x="0" y="6096"/>
                  </a:lnTo>
                  <a:lnTo>
                    <a:pt x="720" y="6096"/>
                  </a:lnTo>
                  <a:lnTo>
                    <a:pt x="720" y="309"/>
                  </a:lnTo>
                  <a:cubicBezTo>
                    <a:pt x="720" y="137"/>
                    <a:pt x="857" y="0"/>
                    <a:pt x="1028" y="0"/>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3" name="Google Shape;11093;p136"/>
            <p:cNvSpPr/>
            <p:nvPr/>
          </p:nvSpPr>
          <p:spPr>
            <a:xfrm>
              <a:off x="1624079" y="4275613"/>
              <a:ext cx="56555" cy="191407"/>
            </a:xfrm>
            <a:custGeom>
              <a:avLst/>
              <a:gdLst/>
              <a:ahLst/>
              <a:cxnLst/>
              <a:rect l="l" t="t" r="r" b="b"/>
              <a:pathLst>
                <a:path w="2159" h="7307" extrusionOk="0">
                  <a:moveTo>
                    <a:pt x="308" y="1"/>
                  </a:moveTo>
                  <a:cubicBezTo>
                    <a:pt x="137" y="1"/>
                    <a:pt x="0" y="138"/>
                    <a:pt x="0" y="309"/>
                  </a:cubicBezTo>
                  <a:lnTo>
                    <a:pt x="0" y="7306"/>
                  </a:lnTo>
                  <a:lnTo>
                    <a:pt x="2155" y="7306"/>
                  </a:lnTo>
                  <a:lnTo>
                    <a:pt x="2155" y="309"/>
                  </a:lnTo>
                  <a:cubicBezTo>
                    <a:pt x="2159" y="138"/>
                    <a:pt x="2018" y="1"/>
                    <a:pt x="1850" y="1"/>
                  </a:cubicBezTo>
                  <a:close/>
                </a:path>
              </a:pathLst>
            </a:custGeom>
            <a:solidFill>
              <a:srgbClr val="D2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4" name="Google Shape;11094;p136"/>
            <p:cNvSpPr/>
            <p:nvPr/>
          </p:nvSpPr>
          <p:spPr>
            <a:xfrm>
              <a:off x="1624079" y="4275613"/>
              <a:ext cx="26955" cy="191407"/>
            </a:xfrm>
            <a:custGeom>
              <a:avLst/>
              <a:gdLst/>
              <a:ahLst/>
              <a:cxnLst/>
              <a:rect l="l" t="t" r="r" b="b"/>
              <a:pathLst>
                <a:path w="1029" h="7307" extrusionOk="0">
                  <a:moveTo>
                    <a:pt x="308" y="1"/>
                  </a:moveTo>
                  <a:cubicBezTo>
                    <a:pt x="137" y="1"/>
                    <a:pt x="0" y="138"/>
                    <a:pt x="0" y="309"/>
                  </a:cubicBezTo>
                  <a:lnTo>
                    <a:pt x="0" y="7306"/>
                  </a:lnTo>
                  <a:lnTo>
                    <a:pt x="723" y="7306"/>
                  </a:lnTo>
                  <a:lnTo>
                    <a:pt x="723" y="309"/>
                  </a:lnTo>
                  <a:cubicBezTo>
                    <a:pt x="720" y="138"/>
                    <a:pt x="860" y="1"/>
                    <a:pt x="1028" y="1"/>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5" name="Google Shape;11095;p136"/>
            <p:cNvSpPr/>
            <p:nvPr/>
          </p:nvSpPr>
          <p:spPr>
            <a:xfrm>
              <a:off x="1709422" y="4243917"/>
              <a:ext cx="56581" cy="223103"/>
            </a:xfrm>
            <a:custGeom>
              <a:avLst/>
              <a:gdLst/>
              <a:ahLst/>
              <a:cxnLst/>
              <a:rect l="l" t="t" r="r" b="b"/>
              <a:pathLst>
                <a:path w="2160" h="8517" extrusionOk="0">
                  <a:moveTo>
                    <a:pt x="309" y="1"/>
                  </a:moveTo>
                  <a:cubicBezTo>
                    <a:pt x="141" y="1"/>
                    <a:pt x="1" y="141"/>
                    <a:pt x="1" y="309"/>
                  </a:cubicBezTo>
                  <a:lnTo>
                    <a:pt x="1" y="8516"/>
                  </a:lnTo>
                  <a:lnTo>
                    <a:pt x="2160" y="8516"/>
                  </a:lnTo>
                  <a:lnTo>
                    <a:pt x="2160" y="309"/>
                  </a:lnTo>
                  <a:cubicBezTo>
                    <a:pt x="2160" y="141"/>
                    <a:pt x="2023" y="1"/>
                    <a:pt x="1851"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6" name="Google Shape;11096;p136"/>
            <p:cNvSpPr/>
            <p:nvPr/>
          </p:nvSpPr>
          <p:spPr>
            <a:xfrm>
              <a:off x="1709527" y="4243917"/>
              <a:ext cx="26955" cy="223103"/>
            </a:xfrm>
            <a:custGeom>
              <a:avLst/>
              <a:gdLst/>
              <a:ahLst/>
              <a:cxnLst/>
              <a:rect l="l" t="t" r="r" b="b"/>
              <a:pathLst>
                <a:path w="1029" h="8517" extrusionOk="0">
                  <a:moveTo>
                    <a:pt x="309" y="1"/>
                  </a:moveTo>
                  <a:cubicBezTo>
                    <a:pt x="137" y="1"/>
                    <a:pt x="0" y="141"/>
                    <a:pt x="0" y="309"/>
                  </a:cubicBezTo>
                  <a:lnTo>
                    <a:pt x="0" y="8516"/>
                  </a:lnTo>
                  <a:lnTo>
                    <a:pt x="720" y="8516"/>
                  </a:lnTo>
                  <a:lnTo>
                    <a:pt x="720" y="309"/>
                  </a:lnTo>
                  <a:cubicBezTo>
                    <a:pt x="720" y="141"/>
                    <a:pt x="857" y="1"/>
                    <a:pt x="1028" y="1"/>
                  </a:cubicBez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7" name="Google Shape;11097;p136"/>
            <p:cNvSpPr/>
            <p:nvPr/>
          </p:nvSpPr>
          <p:spPr>
            <a:xfrm>
              <a:off x="1466882" y="4155509"/>
              <a:ext cx="290424" cy="117170"/>
            </a:xfrm>
            <a:custGeom>
              <a:avLst/>
              <a:gdLst/>
              <a:ahLst/>
              <a:cxnLst/>
              <a:rect l="l" t="t" r="r" b="b"/>
              <a:pathLst>
                <a:path w="11087" h="4473" extrusionOk="0">
                  <a:moveTo>
                    <a:pt x="8908" y="0"/>
                  </a:moveTo>
                  <a:cubicBezTo>
                    <a:pt x="8749" y="0"/>
                    <a:pt x="8658" y="178"/>
                    <a:pt x="8749" y="306"/>
                  </a:cubicBezTo>
                  <a:lnTo>
                    <a:pt x="9061" y="758"/>
                  </a:lnTo>
                  <a:cubicBezTo>
                    <a:pt x="8002" y="1395"/>
                    <a:pt x="4617" y="3177"/>
                    <a:pt x="1" y="3177"/>
                  </a:cubicBezTo>
                  <a:lnTo>
                    <a:pt x="1" y="4472"/>
                  </a:lnTo>
                  <a:cubicBezTo>
                    <a:pt x="2509" y="4462"/>
                    <a:pt x="4997" y="3979"/>
                    <a:pt x="7327" y="3047"/>
                  </a:cubicBezTo>
                  <a:cubicBezTo>
                    <a:pt x="8184" y="2708"/>
                    <a:pt x="9013" y="2300"/>
                    <a:pt x="9801" y="1824"/>
                  </a:cubicBezTo>
                  <a:lnTo>
                    <a:pt x="10082" y="2225"/>
                  </a:lnTo>
                  <a:cubicBezTo>
                    <a:pt x="10123" y="2283"/>
                    <a:pt x="10184" y="2310"/>
                    <a:pt x="10244" y="2310"/>
                  </a:cubicBezTo>
                  <a:cubicBezTo>
                    <a:pt x="10322" y="2310"/>
                    <a:pt x="10399" y="2264"/>
                    <a:pt x="10428" y="2177"/>
                  </a:cubicBezTo>
                  <a:lnTo>
                    <a:pt x="11045" y="326"/>
                  </a:lnTo>
                  <a:cubicBezTo>
                    <a:pt x="11086" y="203"/>
                    <a:pt x="10997" y="72"/>
                    <a:pt x="10864" y="69"/>
                  </a:cubicBezTo>
                  <a:lnTo>
                    <a:pt x="8917" y="1"/>
                  </a:lnTo>
                  <a:cubicBezTo>
                    <a:pt x="8914" y="0"/>
                    <a:pt x="8911" y="0"/>
                    <a:pt x="8908" y="0"/>
                  </a:cubicBez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8" name="Google Shape;11098;p136"/>
            <p:cNvSpPr/>
            <p:nvPr/>
          </p:nvSpPr>
          <p:spPr>
            <a:xfrm>
              <a:off x="1448494" y="4334133"/>
              <a:ext cx="65985" cy="137550"/>
            </a:xfrm>
            <a:custGeom>
              <a:avLst/>
              <a:gdLst/>
              <a:ahLst/>
              <a:cxnLst/>
              <a:rect l="l" t="t" r="r" b="b"/>
              <a:pathLst>
                <a:path w="2519" h="5251" extrusionOk="0">
                  <a:moveTo>
                    <a:pt x="2032" y="364"/>
                  </a:moveTo>
                  <a:cubicBezTo>
                    <a:pt x="2104" y="364"/>
                    <a:pt x="2159" y="419"/>
                    <a:pt x="2159" y="491"/>
                  </a:cubicBezTo>
                  <a:lnTo>
                    <a:pt x="2159" y="4891"/>
                  </a:lnTo>
                  <a:lnTo>
                    <a:pt x="360" y="4891"/>
                  </a:lnTo>
                  <a:lnTo>
                    <a:pt x="360" y="491"/>
                  </a:lnTo>
                  <a:cubicBezTo>
                    <a:pt x="360" y="419"/>
                    <a:pt x="418" y="364"/>
                    <a:pt x="490" y="364"/>
                  </a:cubicBezTo>
                  <a:close/>
                  <a:moveTo>
                    <a:pt x="490" y="1"/>
                  </a:moveTo>
                  <a:cubicBezTo>
                    <a:pt x="220" y="4"/>
                    <a:pt x="0" y="220"/>
                    <a:pt x="0" y="491"/>
                  </a:cubicBezTo>
                  <a:lnTo>
                    <a:pt x="0" y="5072"/>
                  </a:lnTo>
                  <a:cubicBezTo>
                    <a:pt x="0" y="5172"/>
                    <a:pt x="82" y="5251"/>
                    <a:pt x="182" y="5251"/>
                  </a:cubicBezTo>
                  <a:lnTo>
                    <a:pt x="2341" y="5251"/>
                  </a:lnTo>
                  <a:cubicBezTo>
                    <a:pt x="2440" y="5251"/>
                    <a:pt x="2519" y="5172"/>
                    <a:pt x="2519" y="5072"/>
                  </a:cubicBezTo>
                  <a:lnTo>
                    <a:pt x="2519" y="491"/>
                  </a:lnTo>
                  <a:cubicBezTo>
                    <a:pt x="2519" y="220"/>
                    <a:pt x="2300" y="1"/>
                    <a:pt x="20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9" name="Google Shape;11099;p136"/>
            <p:cNvSpPr/>
            <p:nvPr/>
          </p:nvSpPr>
          <p:spPr>
            <a:xfrm>
              <a:off x="1533863" y="4302541"/>
              <a:ext cx="66090" cy="169246"/>
            </a:xfrm>
            <a:custGeom>
              <a:avLst/>
              <a:gdLst/>
              <a:ahLst/>
              <a:cxnLst/>
              <a:rect l="l" t="t" r="r" b="b"/>
              <a:pathLst>
                <a:path w="2523" h="6461" extrusionOk="0">
                  <a:moveTo>
                    <a:pt x="2036" y="360"/>
                  </a:moveTo>
                  <a:cubicBezTo>
                    <a:pt x="2104" y="360"/>
                    <a:pt x="2162" y="419"/>
                    <a:pt x="2162" y="491"/>
                  </a:cubicBezTo>
                  <a:lnTo>
                    <a:pt x="2162" y="6097"/>
                  </a:lnTo>
                  <a:lnTo>
                    <a:pt x="363" y="6097"/>
                  </a:lnTo>
                  <a:lnTo>
                    <a:pt x="363" y="491"/>
                  </a:lnTo>
                  <a:cubicBezTo>
                    <a:pt x="363" y="419"/>
                    <a:pt x="422" y="360"/>
                    <a:pt x="494" y="360"/>
                  </a:cubicBezTo>
                  <a:close/>
                  <a:moveTo>
                    <a:pt x="494" y="1"/>
                  </a:moveTo>
                  <a:cubicBezTo>
                    <a:pt x="223" y="1"/>
                    <a:pt x="4" y="220"/>
                    <a:pt x="4" y="491"/>
                  </a:cubicBezTo>
                  <a:lnTo>
                    <a:pt x="4" y="6278"/>
                  </a:lnTo>
                  <a:cubicBezTo>
                    <a:pt x="0" y="6378"/>
                    <a:pt x="82" y="6460"/>
                    <a:pt x="182" y="6460"/>
                  </a:cubicBezTo>
                  <a:lnTo>
                    <a:pt x="2341" y="6460"/>
                  </a:lnTo>
                  <a:cubicBezTo>
                    <a:pt x="2440" y="6460"/>
                    <a:pt x="2522" y="6378"/>
                    <a:pt x="2522" y="6278"/>
                  </a:cubicBezTo>
                  <a:lnTo>
                    <a:pt x="2522" y="491"/>
                  </a:lnTo>
                  <a:cubicBezTo>
                    <a:pt x="2519" y="220"/>
                    <a:pt x="2303" y="1"/>
                    <a:pt x="20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0" name="Google Shape;11100;p136"/>
            <p:cNvSpPr/>
            <p:nvPr/>
          </p:nvSpPr>
          <p:spPr>
            <a:xfrm>
              <a:off x="1619311" y="4270846"/>
              <a:ext cx="66011" cy="200942"/>
            </a:xfrm>
            <a:custGeom>
              <a:avLst/>
              <a:gdLst/>
              <a:ahLst/>
              <a:cxnLst/>
              <a:rect l="l" t="t" r="r" b="b"/>
              <a:pathLst>
                <a:path w="2520" h="7671" extrusionOk="0">
                  <a:moveTo>
                    <a:pt x="2032" y="364"/>
                  </a:moveTo>
                  <a:cubicBezTo>
                    <a:pt x="2101" y="364"/>
                    <a:pt x="2159" y="419"/>
                    <a:pt x="2159" y="491"/>
                  </a:cubicBezTo>
                  <a:lnTo>
                    <a:pt x="2159" y="7307"/>
                  </a:lnTo>
                  <a:lnTo>
                    <a:pt x="360" y="7307"/>
                  </a:lnTo>
                  <a:lnTo>
                    <a:pt x="360" y="491"/>
                  </a:lnTo>
                  <a:cubicBezTo>
                    <a:pt x="360" y="419"/>
                    <a:pt x="418" y="364"/>
                    <a:pt x="490" y="364"/>
                  </a:cubicBezTo>
                  <a:close/>
                  <a:moveTo>
                    <a:pt x="490" y="1"/>
                  </a:moveTo>
                  <a:cubicBezTo>
                    <a:pt x="220" y="1"/>
                    <a:pt x="0" y="220"/>
                    <a:pt x="0" y="491"/>
                  </a:cubicBezTo>
                  <a:lnTo>
                    <a:pt x="0" y="7488"/>
                  </a:lnTo>
                  <a:cubicBezTo>
                    <a:pt x="0" y="7588"/>
                    <a:pt x="83" y="7670"/>
                    <a:pt x="182" y="7670"/>
                  </a:cubicBezTo>
                  <a:lnTo>
                    <a:pt x="2341" y="7670"/>
                  </a:lnTo>
                  <a:cubicBezTo>
                    <a:pt x="2440" y="7670"/>
                    <a:pt x="2519" y="7588"/>
                    <a:pt x="2519" y="7488"/>
                  </a:cubicBezTo>
                  <a:lnTo>
                    <a:pt x="2519" y="491"/>
                  </a:lnTo>
                  <a:cubicBezTo>
                    <a:pt x="2519" y="220"/>
                    <a:pt x="2300" y="1"/>
                    <a:pt x="20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1" name="Google Shape;11101;p136"/>
            <p:cNvSpPr/>
            <p:nvPr/>
          </p:nvSpPr>
          <p:spPr>
            <a:xfrm>
              <a:off x="1704759" y="4239254"/>
              <a:ext cx="66011" cy="232428"/>
            </a:xfrm>
            <a:custGeom>
              <a:avLst/>
              <a:gdLst/>
              <a:ahLst/>
              <a:cxnLst/>
              <a:rect l="l" t="t" r="r" b="b"/>
              <a:pathLst>
                <a:path w="2520" h="8873" extrusionOk="0">
                  <a:moveTo>
                    <a:pt x="2033" y="361"/>
                  </a:moveTo>
                  <a:cubicBezTo>
                    <a:pt x="2101" y="361"/>
                    <a:pt x="2160" y="419"/>
                    <a:pt x="2160" y="487"/>
                  </a:cubicBezTo>
                  <a:lnTo>
                    <a:pt x="2160" y="8513"/>
                  </a:lnTo>
                  <a:lnTo>
                    <a:pt x="361" y="8513"/>
                  </a:lnTo>
                  <a:lnTo>
                    <a:pt x="361" y="487"/>
                  </a:lnTo>
                  <a:cubicBezTo>
                    <a:pt x="361" y="419"/>
                    <a:pt x="419" y="361"/>
                    <a:pt x="491" y="361"/>
                  </a:cubicBezTo>
                  <a:close/>
                  <a:moveTo>
                    <a:pt x="487" y="1"/>
                  </a:moveTo>
                  <a:cubicBezTo>
                    <a:pt x="220" y="1"/>
                    <a:pt x="1" y="220"/>
                    <a:pt x="1" y="491"/>
                  </a:cubicBezTo>
                  <a:lnTo>
                    <a:pt x="1" y="8694"/>
                  </a:lnTo>
                  <a:cubicBezTo>
                    <a:pt x="1" y="8792"/>
                    <a:pt x="80" y="8873"/>
                    <a:pt x="176" y="8873"/>
                  </a:cubicBezTo>
                  <a:cubicBezTo>
                    <a:pt x="178" y="8873"/>
                    <a:pt x="180" y="8873"/>
                    <a:pt x="182" y="8873"/>
                  </a:cubicBezTo>
                  <a:lnTo>
                    <a:pt x="2338" y="8873"/>
                  </a:lnTo>
                  <a:cubicBezTo>
                    <a:pt x="2437" y="8873"/>
                    <a:pt x="2519" y="8794"/>
                    <a:pt x="2519" y="8694"/>
                  </a:cubicBezTo>
                  <a:lnTo>
                    <a:pt x="2519" y="487"/>
                  </a:lnTo>
                  <a:cubicBezTo>
                    <a:pt x="2519" y="220"/>
                    <a:pt x="2300" y="1"/>
                    <a:pt x="20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2" name="Google Shape;11102;p136"/>
            <p:cNvSpPr/>
            <p:nvPr/>
          </p:nvSpPr>
          <p:spPr>
            <a:xfrm>
              <a:off x="1510340" y="4150741"/>
              <a:ext cx="252441" cy="90058"/>
            </a:xfrm>
            <a:custGeom>
              <a:avLst/>
              <a:gdLst/>
              <a:ahLst/>
              <a:cxnLst/>
              <a:rect l="l" t="t" r="r" b="b"/>
              <a:pathLst>
                <a:path w="9637" h="3438" extrusionOk="0">
                  <a:moveTo>
                    <a:pt x="7247" y="1"/>
                  </a:moveTo>
                  <a:cubicBezTo>
                    <a:pt x="6946" y="1"/>
                    <a:pt x="6765" y="342"/>
                    <a:pt x="6940" y="590"/>
                  </a:cubicBezTo>
                  <a:lnTo>
                    <a:pt x="7142" y="885"/>
                  </a:lnTo>
                  <a:cubicBezTo>
                    <a:pt x="6090" y="1492"/>
                    <a:pt x="3605" y="2718"/>
                    <a:pt x="223" y="3078"/>
                  </a:cubicBezTo>
                  <a:cubicBezTo>
                    <a:pt x="0" y="3106"/>
                    <a:pt x="17" y="3435"/>
                    <a:pt x="244" y="3438"/>
                  </a:cubicBezTo>
                  <a:lnTo>
                    <a:pt x="261" y="3438"/>
                  </a:lnTo>
                  <a:cubicBezTo>
                    <a:pt x="3910" y="3051"/>
                    <a:pt x="6535" y="1673"/>
                    <a:pt x="7495" y="1097"/>
                  </a:cubicBezTo>
                  <a:cubicBezTo>
                    <a:pt x="7584" y="1043"/>
                    <a:pt x="7608" y="926"/>
                    <a:pt x="7549" y="840"/>
                  </a:cubicBezTo>
                  <a:lnTo>
                    <a:pt x="7234" y="388"/>
                  </a:lnTo>
                  <a:cubicBezTo>
                    <a:pt x="7227" y="378"/>
                    <a:pt x="7234" y="361"/>
                    <a:pt x="7248" y="361"/>
                  </a:cubicBezTo>
                  <a:lnTo>
                    <a:pt x="9198" y="433"/>
                  </a:lnTo>
                  <a:cubicBezTo>
                    <a:pt x="9208" y="433"/>
                    <a:pt x="9215" y="443"/>
                    <a:pt x="9211" y="453"/>
                  </a:cubicBezTo>
                  <a:lnTo>
                    <a:pt x="8598" y="2304"/>
                  </a:lnTo>
                  <a:cubicBezTo>
                    <a:pt x="8594" y="2310"/>
                    <a:pt x="8588" y="2313"/>
                    <a:pt x="8582" y="2313"/>
                  </a:cubicBezTo>
                  <a:cubicBezTo>
                    <a:pt x="8578" y="2313"/>
                    <a:pt x="8574" y="2311"/>
                    <a:pt x="8571" y="2307"/>
                  </a:cubicBezTo>
                  <a:lnTo>
                    <a:pt x="8290" y="1906"/>
                  </a:lnTo>
                  <a:cubicBezTo>
                    <a:pt x="8255" y="1856"/>
                    <a:pt x="8198" y="1828"/>
                    <a:pt x="8141" y="1828"/>
                  </a:cubicBezTo>
                  <a:cubicBezTo>
                    <a:pt x="8110" y="1828"/>
                    <a:pt x="8078" y="1836"/>
                    <a:pt x="8050" y="1855"/>
                  </a:cubicBezTo>
                  <a:cubicBezTo>
                    <a:pt x="7378" y="2256"/>
                    <a:pt x="6683" y="2612"/>
                    <a:pt x="5963" y="2914"/>
                  </a:cubicBezTo>
                  <a:cubicBezTo>
                    <a:pt x="5778" y="3002"/>
                    <a:pt x="5862" y="3260"/>
                    <a:pt x="6034" y="3260"/>
                  </a:cubicBezTo>
                  <a:cubicBezTo>
                    <a:pt x="6055" y="3260"/>
                    <a:pt x="6079" y="3255"/>
                    <a:pt x="6103" y="3246"/>
                  </a:cubicBezTo>
                  <a:cubicBezTo>
                    <a:pt x="6785" y="2955"/>
                    <a:pt x="7450" y="2622"/>
                    <a:pt x="8091" y="2249"/>
                  </a:cubicBezTo>
                  <a:lnTo>
                    <a:pt x="8276" y="2513"/>
                  </a:lnTo>
                  <a:cubicBezTo>
                    <a:pt x="8351" y="2622"/>
                    <a:pt x="8466" y="2673"/>
                    <a:pt x="8581" y="2673"/>
                  </a:cubicBezTo>
                  <a:cubicBezTo>
                    <a:pt x="8733" y="2673"/>
                    <a:pt x="8884" y="2583"/>
                    <a:pt x="8941" y="2417"/>
                  </a:cubicBezTo>
                  <a:lnTo>
                    <a:pt x="9558" y="563"/>
                  </a:lnTo>
                  <a:cubicBezTo>
                    <a:pt x="9636" y="326"/>
                    <a:pt x="9465" y="80"/>
                    <a:pt x="9215" y="69"/>
                  </a:cubicBezTo>
                  <a:lnTo>
                    <a:pt x="7265" y="1"/>
                  </a:lnTo>
                  <a:cubicBezTo>
                    <a:pt x="7259" y="1"/>
                    <a:pt x="7253" y="1"/>
                    <a:pt x="72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3" name="Google Shape;11103;p136"/>
            <p:cNvSpPr/>
            <p:nvPr/>
          </p:nvSpPr>
          <p:spPr>
            <a:xfrm>
              <a:off x="1462141" y="4232941"/>
              <a:ext cx="194341" cy="44401"/>
            </a:xfrm>
            <a:custGeom>
              <a:avLst/>
              <a:gdLst/>
              <a:ahLst/>
              <a:cxnLst/>
              <a:rect l="l" t="t" r="r" b="b"/>
              <a:pathLst>
                <a:path w="7419" h="1695" extrusionOk="0">
                  <a:moveTo>
                    <a:pt x="1374" y="0"/>
                  </a:moveTo>
                  <a:cubicBezTo>
                    <a:pt x="1366" y="0"/>
                    <a:pt x="1358" y="1"/>
                    <a:pt x="1350" y="2"/>
                  </a:cubicBezTo>
                  <a:cubicBezTo>
                    <a:pt x="960" y="26"/>
                    <a:pt x="566" y="40"/>
                    <a:pt x="182" y="40"/>
                  </a:cubicBezTo>
                  <a:cubicBezTo>
                    <a:pt x="82" y="40"/>
                    <a:pt x="0" y="122"/>
                    <a:pt x="0" y="221"/>
                  </a:cubicBezTo>
                  <a:lnTo>
                    <a:pt x="0" y="1516"/>
                  </a:lnTo>
                  <a:cubicBezTo>
                    <a:pt x="0" y="1616"/>
                    <a:pt x="82" y="1695"/>
                    <a:pt x="182" y="1695"/>
                  </a:cubicBezTo>
                  <a:cubicBezTo>
                    <a:pt x="3163" y="1695"/>
                    <a:pt x="5654" y="992"/>
                    <a:pt x="7217" y="399"/>
                  </a:cubicBezTo>
                  <a:cubicBezTo>
                    <a:pt x="7418" y="323"/>
                    <a:pt x="7337" y="46"/>
                    <a:pt x="7160" y="46"/>
                  </a:cubicBezTo>
                  <a:cubicBezTo>
                    <a:pt x="7138" y="46"/>
                    <a:pt x="7115" y="51"/>
                    <a:pt x="7090" y="60"/>
                  </a:cubicBezTo>
                  <a:cubicBezTo>
                    <a:pt x="4938" y="872"/>
                    <a:pt x="2659" y="1304"/>
                    <a:pt x="360" y="1335"/>
                  </a:cubicBezTo>
                  <a:lnTo>
                    <a:pt x="360" y="399"/>
                  </a:lnTo>
                  <a:cubicBezTo>
                    <a:pt x="696" y="396"/>
                    <a:pt x="1038" y="382"/>
                    <a:pt x="1374" y="362"/>
                  </a:cubicBezTo>
                  <a:cubicBezTo>
                    <a:pt x="1477" y="362"/>
                    <a:pt x="1559" y="273"/>
                    <a:pt x="1552" y="170"/>
                  </a:cubicBezTo>
                  <a:cubicBezTo>
                    <a:pt x="1546" y="75"/>
                    <a:pt x="1467" y="0"/>
                    <a:pt x="13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04" name="Google Shape;11104;p136"/>
          <p:cNvGrpSpPr/>
          <p:nvPr/>
        </p:nvGrpSpPr>
        <p:grpSpPr>
          <a:xfrm>
            <a:off x="1454676" y="2778516"/>
            <a:ext cx="271564" cy="327045"/>
            <a:chOff x="1454676" y="2778516"/>
            <a:chExt cx="271564" cy="327045"/>
          </a:xfrm>
        </p:grpSpPr>
        <p:sp>
          <p:nvSpPr>
            <p:cNvPr id="11105" name="Google Shape;11105;p136"/>
            <p:cNvSpPr/>
            <p:nvPr/>
          </p:nvSpPr>
          <p:spPr>
            <a:xfrm>
              <a:off x="1579992" y="2963977"/>
              <a:ext cx="20851" cy="94459"/>
            </a:xfrm>
            <a:custGeom>
              <a:avLst/>
              <a:gdLst/>
              <a:ahLst/>
              <a:cxnLst/>
              <a:rect l="l" t="t" r="r" b="b"/>
              <a:pathLst>
                <a:path w="796" h="3606" extrusionOk="0">
                  <a:moveTo>
                    <a:pt x="0" y="0"/>
                  </a:moveTo>
                  <a:lnTo>
                    <a:pt x="0" y="3605"/>
                  </a:lnTo>
                  <a:lnTo>
                    <a:pt x="795" y="3605"/>
                  </a:lnTo>
                  <a:lnTo>
                    <a:pt x="795" y="0"/>
                  </a:lnTo>
                  <a:close/>
                </a:path>
              </a:pathLst>
            </a:custGeom>
            <a:solidFill>
              <a:srgbClr val="BBC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6" name="Google Shape;11106;p136"/>
            <p:cNvSpPr/>
            <p:nvPr/>
          </p:nvSpPr>
          <p:spPr>
            <a:xfrm>
              <a:off x="1513929" y="2793867"/>
              <a:ext cx="152979" cy="186823"/>
            </a:xfrm>
            <a:custGeom>
              <a:avLst/>
              <a:gdLst/>
              <a:ahLst/>
              <a:cxnLst/>
              <a:rect l="l" t="t" r="r" b="b"/>
              <a:pathLst>
                <a:path w="5840" h="7132" extrusionOk="0">
                  <a:moveTo>
                    <a:pt x="0" y="1"/>
                  </a:moveTo>
                  <a:lnTo>
                    <a:pt x="0" y="2341"/>
                  </a:lnTo>
                  <a:cubicBezTo>
                    <a:pt x="0" y="4003"/>
                    <a:pt x="792" y="5562"/>
                    <a:pt x="2128" y="6549"/>
                  </a:cubicBezTo>
                  <a:lnTo>
                    <a:pt x="2920" y="7132"/>
                  </a:lnTo>
                  <a:lnTo>
                    <a:pt x="3715" y="6549"/>
                  </a:lnTo>
                  <a:cubicBezTo>
                    <a:pt x="5051" y="5562"/>
                    <a:pt x="5840" y="4003"/>
                    <a:pt x="5840" y="2341"/>
                  </a:cubicBezTo>
                  <a:lnTo>
                    <a:pt x="5840" y="1"/>
                  </a:lnTo>
                  <a:close/>
                </a:path>
              </a:pathLst>
            </a:custGeom>
            <a:solidFill>
              <a:srgbClr val="BBC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7" name="Google Shape;11107;p136"/>
            <p:cNvSpPr/>
            <p:nvPr/>
          </p:nvSpPr>
          <p:spPr>
            <a:xfrm>
              <a:off x="1575958" y="2793867"/>
              <a:ext cx="90949" cy="186823"/>
            </a:xfrm>
            <a:custGeom>
              <a:avLst/>
              <a:gdLst/>
              <a:ahLst/>
              <a:cxnLst/>
              <a:rect l="l" t="t" r="r" b="b"/>
              <a:pathLst>
                <a:path w="3472" h="7132" extrusionOk="0">
                  <a:moveTo>
                    <a:pt x="2368" y="1"/>
                  </a:moveTo>
                  <a:lnTo>
                    <a:pt x="2368" y="2341"/>
                  </a:lnTo>
                  <a:cubicBezTo>
                    <a:pt x="2368" y="4003"/>
                    <a:pt x="1580" y="5562"/>
                    <a:pt x="244" y="6549"/>
                  </a:cubicBezTo>
                  <a:lnTo>
                    <a:pt x="0" y="6727"/>
                  </a:lnTo>
                  <a:lnTo>
                    <a:pt x="555" y="7132"/>
                  </a:lnTo>
                  <a:lnTo>
                    <a:pt x="1347" y="6549"/>
                  </a:lnTo>
                  <a:cubicBezTo>
                    <a:pt x="2683" y="5562"/>
                    <a:pt x="3472" y="4003"/>
                    <a:pt x="3472" y="2341"/>
                  </a:cubicBezTo>
                  <a:lnTo>
                    <a:pt x="3472" y="1"/>
                  </a:ln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8" name="Google Shape;11108;p136"/>
            <p:cNvSpPr/>
            <p:nvPr/>
          </p:nvSpPr>
          <p:spPr>
            <a:xfrm>
              <a:off x="1503948" y="2783362"/>
              <a:ext cx="172913" cy="21035"/>
            </a:xfrm>
            <a:custGeom>
              <a:avLst/>
              <a:gdLst/>
              <a:ahLst/>
              <a:cxnLst/>
              <a:rect l="l" t="t" r="r" b="b"/>
              <a:pathLst>
                <a:path w="6601" h="803" extrusionOk="0">
                  <a:moveTo>
                    <a:pt x="6442" y="0"/>
                  </a:moveTo>
                  <a:cubicBezTo>
                    <a:pt x="6440" y="0"/>
                    <a:pt x="6438" y="1"/>
                    <a:pt x="6436" y="1"/>
                  </a:cubicBezTo>
                  <a:lnTo>
                    <a:pt x="169" y="1"/>
                  </a:lnTo>
                  <a:cubicBezTo>
                    <a:pt x="76" y="1"/>
                    <a:pt x="4" y="73"/>
                    <a:pt x="4" y="165"/>
                  </a:cubicBezTo>
                  <a:lnTo>
                    <a:pt x="4" y="635"/>
                  </a:lnTo>
                  <a:cubicBezTo>
                    <a:pt x="1" y="727"/>
                    <a:pt x="76" y="802"/>
                    <a:pt x="169" y="802"/>
                  </a:cubicBezTo>
                  <a:lnTo>
                    <a:pt x="6436" y="802"/>
                  </a:lnTo>
                  <a:cubicBezTo>
                    <a:pt x="6526" y="802"/>
                    <a:pt x="6601" y="727"/>
                    <a:pt x="6601" y="635"/>
                  </a:cubicBezTo>
                  <a:lnTo>
                    <a:pt x="6601" y="165"/>
                  </a:lnTo>
                  <a:cubicBezTo>
                    <a:pt x="6601" y="75"/>
                    <a:pt x="6529" y="0"/>
                    <a:pt x="6442" y="0"/>
                  </a:cubicBez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9" name="Google Shape;11109;p136"/>
            <p:cNvSpPr/>
            <p:nvPr/>
          </p:nvSpPr>
          <p:spPr>
            <a:xfrm>
              <a:off x="1648126" y="2783362"/>
              <a:ext cx="28736" cy="21035"/>
            </a:xfrm>
            <a:custGeom>
              <a:avLst/>
              <a:gdLst/>
              <a:ahLst/>
              <a:cxnLst/>
              <a:rect l="l" t="t" r="r" b="b"/>
              <a:pathLst>
                <a:path w="1097" h="803" extrusionOk="0">
                  <a:moveTo>
                    <a:pt x="938" y="0"/>
                  </a:moveTo>
                  <a:cubicBezTo>
                    <a:pt x="936" y="0"/>
                    <a:pt x="934" y="1"/>
                    <a:pt x="932" y="1"/>
                  </a:cubicBezTo>
                  <a:lnTo>
                    <a:pt x="0" y="1"/>
                  </a:lnTo>
                  <a:lnTo>
                    <a:pt x="0" y="802"/>
                  </a:lnTo>
                  <a:lnTo>
                    <a:pt x="932" y="802"/>
                  </a:lnTo>
                  <a:cubicBezTo>
                    <a:pt x="1025" y="802"/>
                    <a:pt x="1097" y="727"/>
                    <a:pt x="1097" y="635"/>
                  </a:cubicBezTo>
                  <a:lnTo>
                    <a:pt x="1097" y="165"/>
                  </a:lnTo>
                  <a:cubicBezTo>
                    <a:pt x="1097" y="75"/>
                    <a:pt x="1025" y="0"/>
                    <a:pt x="9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0" name="Google Shape;11110;p136"/>
            <p:cNvSpPr/>
            <p:nvPr/>
          </p:nvSpPr>
          <p:spPr>
            <a:xfrm>
              <a:off x="1552619" y="2839839"/>
              <a:ext cx="75704" cy="71591"/>
            </a:xfrm>
            <a:custGeom>
              <a:avLst/>
              <a:gdLst/>
              <a:ahLst/>
              <a:cxnLst/>
              <a:rect l="l" t="t" r="r" b="b"/>
              <a:pathLst>
                <a:path w="2890" h="2733" extrusionOk="0">
                  <a:moveTo>
                    <a:pt x="1443" y="0"/>
                  </a:moveTo>
                  <a:cubicBezTo>
                    <a:pt x="1429" y="0"/>
                    <a:pt x="1416" y="7"/>
                    <a:pt x="1409" y="21"/>
                  </a:cubicBezTo>
                  <a:lnTo>
                    <a:pt x="994" y="864"/>
                  </a:lnTo>
                  <a:cubicBezTo>
                    <a:pt x="991" y="874"/>
                    <a:pt x="980" y="881"/>
                    <a:pt x="970" y="884"/>
                  </a:cubicBezTo>
                  <a:lnTo>
                    <a:pt x="41" y="1018"/>
                  </a:lnTo>
                  <a:cubicBezTo>
                    <a:pt x="11" y="1021"/>
                    <a:pt x="0" y="1059"/>
                    <a:pt x="21" y="1079"/>
                  </a:cubicBezTo>
                  <a:lnTo>
                    <a:pt x="693" y="1734"/>
                  </a:lnTo>
                  <a:cubicBezTo>
                    <a:pt x="699" y="1741"/>
                    <a:pt x="706" y="1755"/>
                    <a:pt x="703" y="1765"/>
                  </a:cubicBezTo>
                  <a:lnTo>
                    <a:pt x="545" y="2690"/>
                  </a:lnTo>
                  <a:cubicBezTo>
                    <a:pt x="540" y="2714"/>
                    <a:pt x="558" y="2732"/>
                    <a:pt x="579" y="2732"/>
                  </a:cubicBezTo>
                  <a:cubicBezTo>
                    <a:pt x="585" y="2732"/>
                    <a:pt x="591" y="2731"/>
                    <a:pt x="597" y="2728"/>
                  </a:cubicBezTo>
                  <a:lnTo>
                    <a:pt x="1426" y="2293"/>
                  </a:lnTo>
                  <a:cubicBezTo>
                    <a:pt x="1431" y="2289"/>
                    <a:pt x="1437" y="2287"/>
                    <a:pt x="1443" y="2287"/>
                  </a:cubicBezTo>
                  <a:cubicBezTo>
                    <a:pt x="1449" y="2287"/>
                    <a:pt x="1455" y="2289"/>
                    <a:pt x="1460" y="2293"/>
                  </a:cubicBezTo>
                  <a:lnTo>
                    <a:pt x="2289" y="2728"/>
                  </a:lnTo>
                  <a:cubicBezTo>
                    <a:pt x="2295" y="2731"/>
                    <a:pt x="2301" y="2732"/>
                    <a:pt x="2307" y="2732"/>
                  </a:cubicBezTo>
                  <a:cubicBezTo>
                    <a:pt x="2329" y="2732"/>
                    <a:pt x="2347" y="2714"/>
                    <a:pt x="2344" y="2690"/>
                  </a:cubicBezTo>
                  <a:lnTo>
                    <a:pt x="2183" y="1765"/>
                  </a:lnTo>
                  <a:cubicBezTo>
                    <a:pt x="2183" y="1755"/>
                    <a:pt x="2187" y="1741"/>
                    <a:pt x="2197" y="1734"/>
                  </a:cubicBezTo>
                  <a:lnTo>
                    <a:pt x="2865" y="1079"/>
                  </a:lnTo>
                  <a:cubicBezTo>
                    <a:pt x="2889" y="1059"/>
                    <a:pt x="2875" y="1021"/>
                    <a:pt x="2845" y="1018"/>
                  </a:cubicBezTo>
                  <a:lnTo>
                    <a:pt x="1919" y="884"/>
                  </a:lnTo>
                  <a:cubicBezTo>
                    <a:pt x="1906" y="881"/>
                    <a:pt x="1895" y="874"/>
                    <a:pt x="1892" y="864"/>
                  </a:cubicBezTo>
                  <a:lnTo>
                    <a:pt x="1477" y="21"/>
                  </a:lnTo>
                  <a:cubicBezTo>
                    <a:pt x="1470" y="7"/>
                    <a:pt x="1457" y="0"/>
                    <a:pt x="144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1" name="Google Shape;11111;p136"/>
            <p:cNvSpPr/>
            <p:nvPr/>
          </p:nvSpPr>
          <p:spPr>
            <a:xfrm>
              <a:off x="1570667" y="2968561"/>
              <a:ext cx="39607" cy="19489"/>
            </a:xfrm>
            <a:custGeom>
              <a:avLst/>
              <a:gdLst/>
              <a:ahLst/>
              <a:cxnLst/>
              <a:rect l="l" t="t" r="r" b="b"/>
              <a:pathLst>
                <a:path w="1512" h="744" extrusionOk="0">
                  <a:moveTo>
                    <a:pt x="305" y="0"/>
                  </a:moveTo>
                  <a:cubicBezTo>
                    <a:pt x="137" y="0"/>
                    <a:pt x="0" y="137"/>
                    <a:pt x="0" y="305"/>
                  </a:cubicBezTo>
                  <a:lnTo>
                    <a:pt x="0" y="439"/>
                  </a:lnTo>
                  <a:cubicBezTo>
                    <a:pt x="0" y="607"/>
                    <a:pt x="137" y="744"/>
                    <a:pt x="305" y="744"/>
                  </a:cubicBezTo>
                  <a:lnTo>
                    <a:pt x="1206" y="744"/>
                  </a:lnTo>
                  <a:cubicBezTo>
                    <a:pt x="1374" y="744"/>
                    <a:pt x="1511" y="607"/>
                    <a:pt x="1511" y="439"/>
                  </a:cubicBezTo>
                  <a:lnTo>
                    <a:pt x="1511" y="305"/>
                  </a:lnTo>
                  <a:cubicBezTo>
                    <a:pt x="1511" y="137"/>
                    <a:pt x="1374" y="0"/>
                    <a:pt x="1206" y="0"/>
                  </a:cubicBez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2" name="Google Shape;11112;p136"/>
            <p:cNvSpPr/>
            <p:nvPr/>
          </p:nvSpPr>
          <p:spPr>
            <a:xfrm>
              <a:off x="1549842" y="3044396"/>
              <a:ext cx="81152" cy="28029"/>
            </a:xfrm>
            <a:custGeom>
              <a:avLst/>
              <a:gdLst/>
              <a:ahLst/>
              <a:cxnLst/>
              <a:rect l="l" t="t" r="r" b="b"/>
              <a:pathLst>
                <a:path w="3098" h="1070" extrusionOk="0">
                  <a:moveTo>
                    <a:pt x="411" y="1"/>
                  </a:moveTo>
                  <a:cubicBezTo>
                    <a:pt x="185" y="1"/>
                    <a:pt x="0" y="186"/>
                    <a:pt x="0" y="412"/>
                  </a:cubicBezTo>
                  <a:lnTo>
                    <a:pt x="0" y="1070"/>
                  </a:lnTo>
                  <a:lnTo>
                    <a:pt x="3098" y="1070"/>
                  </a:lnTo>
                  <a:lnTo>
                    <a:pt x="3098" y="412"/>
                  </a:lnTo>
                  <a:cubicBezTo>
                    <a:pt x="3098" y="186"/>
                    <a:pt x="2916" y="1"/>
                    <a:pt x="2687" y="1"/>
                  </a:cubicBez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3" name="Google Shape;11113;p136"/>
            <p:cNvSpPr/>
            <p:nvPr/>
          </p:nvSpPr>
          <p:spPr>
            <a:xfrm>
              <a:off x="1602337" y="3044396"/>
              <a:ext cx="28657" cy="28029"/>
            </a:xfrm>
            <a:custGeom>
              <a:avLst/>
              <a:gdLst/>
              <a:ahLst/>
              <a:cxnLst/>
              <a:rect l="l" t="t" r="r" b="b"/>
              <a:pathLst>
                <a:path w="1094" h="1070" extrusionOk="0">
                  <a:moveTo>
                    <a:pt x="1" y="1"/>
                  </a:moveTo>
                  <a:lnTo>
                    <a:pt x="1" y="1070"/>
                  </a:lnTo>
                  <a:lnTo>
                    <a:pt x="1094" y="1070"/>
                  </a:lnTo>
                  <a:lnTo>
                    <a:pt x="1094" y="412"/>
                  </a:lnTo>
                  <a:cubicBezTo>
                    <a:pt x="1094" y="186"/>
                    <a:pt x="912" y="1"/>
                    <a:pt x="68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4" name="Google Shape;11114;p136"/>
            <p:cNvSpPr/>
            <p:nvPr/>
          </p:nvSpPr>
          <p:spPr>
            <a:xfrm>
              <a:off x="1520556" y="3065509"/>
              <a:ext cx="139724" cy="35206"/>
            </a:xfrm>
            <a:custGeom>
              <a:avLst/>
              <a:gdLst/>
              <a:ahLst/>
              <a:cxnLst/>
              <a:rect l="l" t="t" r="r" b="b"/>
              <a:pathLst>
                <a:path w="5334" h="1344" extrusionOk="0">
                  <a:moveTo>
                    <a:pt x="426" y="0"/>
                  </a:moveTo>
                  <a:cubicBezTo>
                    <a:pt x="313" y="0"/>
                    <a:pt x="220" y="79"/>
                    <a:pt x="200" y="185"/>
                  </a:cubicBezTo>
                  <a:lnTo>
                    <a:pt x="28" y="1069"/>
                  </a:lnTo>
                  <a:cubicBezTo>
                    <a:pt x="1" y="1213"/>
                    <a:pt x="107" y="1343"/>
                    <a:pt x="255" y="1343"/>
                  </a:cubicBezTo>
                  <a:lnTo>
                    <a:pt x="5083" y="1343"/>
                  </a:lnTo>
                  <a:cubicBezTo>
                    <a:pt x="5227" y="1343"/>
                    <a:pt x="5333" y="1210"/>
                    <a:pt x="5306" y="1069"/>
                  </a:cubicBezTo>
                  <a:lnTo>
                    <a:pt x="5134" y="185"/>
                  </a:lnTo>
                  <a:cubicBezTo>
                    <a:pt x="5114" y="79"/>
                    <a:pt x="5018" y="0"/>
                    <a:pt x="490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5" name="Google Shape;11115;p136"/>
            <p:cNvSpPr/>
            <p:nvPr/>
          </p:nvSpPr>
          <p:spPr>
            <a:xfrm>
              <a:off x="1625048" y="3065509"/>
              <a:ext cx="35311" cy="35206"/>
            </a:xfrm>
            <a:custGeom>
              <a:avLst/>
              <a:gdLst/>
              <a:ahLst/>
              <a:cxnLst/>
              <a:rect l="l" t="t" r="r" b="b"/>
              <a:pathLst>
                <a:path w="1348" h="1344" extrusionOk="0">
                  <a:moveTo>
                    <a:pt x="1" y="0"/>
                  </a:moveTo>
                  <a:lnTo>
                    <a:pt x="265" y="1343"/>
                  </a:lnTo>
                  <a:lnTo>
                    <a:pt x="1094" y="1343"/>
                  </a:lnTo>
                  <a:cubicBezTo>
                    <a:pt x="1238" y="1343"/>
                    <a:pt x="1347" y="1210"/>
                    <a:pt x="1320" y="1069"/>
                  </a:cubicBezTo>
                  <a:lnTo>
                    <a:pt x="1149" y="185"/>
                  </a:lnTo>
                  <a:cubicBezTo>
                    <a:pt x="1125" y="79"/>
                    <a:pt x="1032" y="0"/>
                    <a:pt x="923"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6" name="Google Shape;11116;p136"/>
            <p:cNvSpPr/>
            <p:nvPr/>
          </p:nvSpPr>
          <p:spPr>
            <a:xfrm>
              <a:off x="1454676" y="2778516"/>
              <a:ext cx="271564" cy="327045"/>
            </a:xfrm>
            <a:custGeom>
              <a:avLst/>
              <a:gdLst/>
              <a:ahLst/>
              <a:cxnLst/>
              <a:rect l="l" t="t" r="r" b="b"/>
              <a:pathLst>
                <a:path w="10367" h="12485" extrusionOk="0">
                  <a:moveTo>
                    <a:pt x="549" y="1207"/>
                  </a:moveTo>
                  <a:cubicBezTo>
                    <a:pt x="840" y="1207"/>
                    <a:pt x="1111" y="1351"/>
                    <a:pt x="1275" y="1591"/>
                  </a:cubicBezTo>
                  <a:lnTo>
                    <a:pt x="1416" y="1796"/>
                  </a:lnTo>
                  <a:cubicBezTo>
                    <a:pt x="1567" y="2009"/>
                    <a:pt x="1810" y="2139"/>
                    <a:pt x="2074" y="2139"/>
                  </a:cubicBezTo>
                  <a:lnTo>
                    <a:pt x="2084" y="2139"/>
                  </a:lnTo>
                  <a:lnTo>
                    <a:pt x="2084" y="2927"/>
                  </a:lnTo>
                  <a:cubicBezTo>
                    <a:pt x="2084" y="3482"/>
                    <a:pt x="2170" y="4034"/>
                    <a:pt x="2341" y="4562"/>
                  </a:cubicBezTo>
                  <a:cubicBezTo>
                    <a:pt x="2173" y="4479"/>
                    <a:pt x="2005" y="4404"/>
                    <a:pt x="1831" y="4339"/>
                  </a:cubicBezTo>
                  <a:cubicBezTo>
                    <a:pt x="1471" y="4192"/>
                    <a:pt x="1101" y="4041"/>
                    <a:pt x="827" y="3739"/>
                  </a:cubicBezTo>
                  <a:cubicBezTo>
                    <a:pt x="515" y="3390"/>
                    <a:pt x="364" y="2876"/>
                    <a:pt x="364" y="2159"/>
                  </a:cubicBezTo>
                  <a:lnTo>
                    <a:pt x="364" y="1392"/>
                  </a:lnTo>
                  <a:cubicBezTo>
                    <a:pt x="364" y="1289"/>
                    <a:pt x="446" y="1207"/>
                    <a:pt x="549" y="1207"/>
                  </a:cubicBezTo>
                  <a:close/>
                  <a:moveTo>
                    <a:pt x="9818" y="1207"/>
                  </a:moveTo>
                  <a:cubicBezTo>
                    <a:pt x="9918" y="1207"/>
                    <a:pt x="10003" y="1292"/>
                    <a:pt x="10003" y="1392"/>
                  </a:cubicBezTo>
                  <a:lnTo>
                    <a:pt x="10003" y="2156"/>
                  </a:lnTo>
                  <a:lnTo>
                    <a:pt x="10000" y="2156"/>
                  </a:lnTo>
                  <a:cubicBezTo>
                    <a:pt x="10000" y="2872"/>
                    <a:pt x="9849" y="3390"/>
                    <a:pt x="9537" y="3736"/>
                  </a:cubicBezTo>
                  <a:cubicBezTo>
                    <a:pt x="9267" y="4041"/>
                    <a:pt x="8893" y="4192"/>
                    <a:pt x="8533" y="4335"/>
                  </a:cubicBezTo>
                  <a:cubicBezTo>
                    <a:pt x="8362" y="4401"/>
                    <a:pt x="8194" y="4476"/>
                    <a:pt x="8030" y="4562"/>
                  </a:cubicBezTo>
                  <a:cubicBezTo>
                    <a:pt x="8198" y="4030"/>
                    <a:pt x="8283" y="3479"/>
                    <a:pt x="8287" y="2924"/>
                  </a:cubicBezTo>
                  <a:lnTo>
                    <a:pt x="8287" y="2139"/>
                  </a:lnTo>
                  <a:lnTo>
                    <a:pt x="8293" y="2139"/>
                  </a:lnTo>
                  <a:cubicBezTo>
                    <a:pt x="8554" y="2139"/>
                    <a:pt x="8801" y="2012"/>
                    <a:pt x="8948" y="1796"/>
                  </a:cubicBezTo>
                  <a:lnTo>
                    <a:pt x="9092" y="1591"/>
                  </a:lnTo>
                  <a:cubicBezTo>
                    <a:pt x="9256" y="1351"/>
                    <a:pt x="9527" y="1210"/>
                    <a:pt x="9818" y="1207"/>
                  </a:cubicBezTo>
                  <a:close/>
                  <a:moveTo>
                    <a:pt x="8304" y="367"/>
                  </a:moveTo>
                  <a:lnTo>
                    <a:pt x="8304" y="802"/>
                  </a:lnTo>
                  <a:lnTo>
                    <a:pt x="6731" y="802"/>
                  </a:lnTo>
                  <a:cubicBezTo>
                    <a:pt x="6484" y="802"/>
                    <a:pt x="6484" y="1169"/>
                    <a:pt x="6731" y="1169"/>
                  </a:cubicBezTo>
                  <a:lnTo>
                    <a:pt x="7920" y="1169"/>
                  </a:lnTo>
                  <a:lnTo>
                    <a:pt x="7920" y="2924"/>
                  </a:lnTo>
                  <a:lnTo>
                    <a:pt x="7920" y="2927"/>
                  </a:lnTo>
                  <a:cubicBezTo>
                    <a:pt x="7917" y="4531"/>
                    <a:pt x="7156" y="6035"/>
                    <a:pt x="5867" y="6988"/>
                  </a:cubicBezTo>
                  <a:lnTo>
                    <a:pt x="5737" y="7084"/>
                  </a:lnTo>
                  <a:cubicBezTo>
                    <a:pt x="5703" y="7077"/>
                    <a:pt x="5669" y="7073"/>
                    <a:pt x="5634" y="7073"/>
                  </a:cubicBezTo>
                  <a:lnTo>
                    <a:pt x="4733" y="7073"/>
                  </a:lnTo>
                  <a:cubicBezTo>
                    <a:pt x="4699" y="7073"/>
                    <a:pt x="4665" y="7077"/>
                    <a:pt x="4630" y="7084"/>
                  </a:cubicBezTo>
                  <a:lnTo>
                    <a:pt x="4503" y="6988"/>
                  </a:lnTo>
                  <a:cubicBezTo>
                    <a:pt x="3215" y="6035"/>
                    <a:pt x="2454" y="4531"/>
                    <a:pt x="2451" y="2927"/>
                  </a:cubicBezTo>
                  <a:lnTo>
                    <a:pt x="2451" y="1173"/>
                  </a:lnTo>
                  <a:lnTo>
                    <a:pt x="5881" y="1173"/>
                  </a:lnTo>
                  <a:cubicBezTo>
                    <a:pt x="6124" y="1173"/>
                    <a:pt x="6124" y="806"/>
                    <a:pt x="5881" y="806"/>
                  </a:cubicBezTo>
                  <a:lnTo>
                    <a:pt x="2070" y="806"/>
                  </a:lnTo>
                  <a:lnTo>
                    <a:pt x="2070" y="367"/>
                  </a:lnTo>
                  <a:close/>
                  <a:moveTo>
                    <a:pt x="5631" y="7437"/>
                  </a:moveTo>
                  <a:cubicBezTo>
                    <a:pt x="5699" y="7437"/>
                    <a:pt x="5754" y="7495"/>
                    <a:pt x="5754" y="7560"/>
                  </a:cubicBezTo>
                  <a:lnTo>
                    <a:pt x="5754" y="7694"/>
                  </a:lnTo>
                  <a:cubicBezTo>
                    <a:pt x="5754" y="7762"/>
                    <a:pt x="5699" y="7817"/>
                    <a:pt x="5631" y="7817"/>
                  </a:cubicBezTo>
                  <a:lnTo>
                    <a:pt x="4733" y="7817"/>
                  </a:lnTo>
                  <a:cubicBezTo>
                    <a:pt x="4665" y="7817"/>
                    <a:pt x="4610" y="7762"/>
                    <a:pt x="4610" y="7694"/>
                  </a:cubicBezTo>
                  <a:lnTo>
                    <a:pt x="4610" y="7560"/>
                  </a:lnTo>
                  <a:cubicBezTo>
                    <a:pt x="4610" y="7495"/>
                    <a:pt x="4665" y="7437"/>
                    <a:pt x="4733" y="7437"/>
                  </a:cubicBezTo>
                  <a:close/>
                  <a:moveTo>
                    <a:pt x="4970" y="8180"/>
                  </a:moveTo>
                  <a:lnTo>
                    <a:pt x="5398" y="8184"/>
                  </a:lnTo>
                  <a:lnTo>
                    <a:pt x="5398" y="9969"/>
                  </a:lnTo>
                  <a:lnTo>
                    <a:pt x="4970" y="9969"/>
                  </a:lnTo>
                  <a:lnTo>
                    <a:pt x="4970" y="8180"/>
                  </a:lnTo>
                  <a:close/>
                  <a:moveTo>
                    <a:pt x="6320" y="10336"/>
                  </a:moveTo>
                  <a:cubicBezTo>
                    <a:pt x="6446" y="10336"/>
                    <a:pt x="6549" y="10435"/>
                    <a:pt x="6549" y="10562"/>
                  </a:cubicBezTo>
                  <a:lnTo>
                    <a:pt x="6549" y="10774"/>
                  </a:lnTo>
                  <a:lnTo>
                    <a:pt x="4922" y="10774"/>
                  </a:lnTo>
                  <a:cubicBezTo>
                    <a:pt x="4678" y="10774"/>
                    <a:pt x="4678" y="11141"/>
                    <a:pt x="4922" y="11141"/>
                  </a:cubicBezTo>
                  <a:lnTo>
                    <a:pt x="7423" y="11141"/>
                  </a:lnTo>
                  <a:cubicBezTo>
                    <a:pt x="7444" y="11141"/>
                    <a:pt x="7464" y="11155"/>
                    <a:pt x="7468" y="11179"/>
                  </a:cubicBezTo>
                  <a:lnTo>
                    <a:pt x="7639" y="12063"/>
                  </a:lnTo>
                  <a:cubicBezTo>
                    <a:pt x="7646" y="12090"/>
                    <a:pt x="7622" y="12118"/>
                    <a:pt x="7594" y="12118"/>
                  </a:cubicBezTo>
                  <a:lnTo>
                    <a:pt x="2770" y="12118"/>
                  </a:lnTo>
                  <a:cubicBezTo>
                    <a:pt x="2739" y="12118"/>
                    <a:pt x="2718" y="12090"/>
                    <a:pt x="2722" y="12063"/>
                  </a:cubicBezTo>
                  <a:lnTo>
                    <a:pt x="2893" y="11179"/>
                  </a:lnTo>
                  <a:cubicBezTo>
                    <a:pt x="2896" y="11155"/>
                    <a:pt x="2917" y="11141"/>
                    <a:pt x="2941" y="11141"/>
                  </a:cubicBezTo>
                  <a:lnTo>
                    <a:pt x="4068" y="11141"/>
                  </a:lnTo>
                  <a:cubicBezTo>
                    <a:pt x="4312" y="11141"/>
                    <a:pt x="4312" y="10774"/>
                    <a:pt x="4068" y="10774"/>
                  </a:cubicBezTo>
                  <a:lnTo>
                    <a:pt x="3815" y="10774"/>
                  </a:lnTo>
                  <a:lnTo>
                    <a:pt x="3815" y="10562"/>
                  </a:lnTo>
                  <a:cubicBezTo>
                    <a:pt x="3815" y="10435"/>
                    <a:pt x="3917" y="10336"/>
                    <a:pt x="4041" y="10336"/>
                  </a:cubicBezTo>
                  <a:close/>
                  <a:moveTo>
                    <a:pt x="2050" y="1"/>
                  </a:moveTo>
                  <a:cubicBezTo>
                    <a:pt x="1858" y="1"/>
                    <a:pt x="1700" y="158"/>
                    <a:pt x="1700" y="350"/>
                  </a:cubicBezTo>
                  <a:lnTo>
                    <a:pt x="1700" y="820"/>
                  </a:lnTo>
                  <a:cubicBezTo>
                    <a:pt x="1700" y="1011"/>
                    <a:pt x="1858" y="1169"/>
                    <a:pt x="2050" y="1169"/>
                  </a:cubicBezTo>
                  <a:lnTo>
                    <a:pt x="2084" y="1169"/>
                  </a:lnTo>
                  <a:lnTo>
                    <a:pt x="2084" y="1772"/>
                  </a:lnTo>
                  <a:lnTo>
                    <a:pt x="2074" y="1772"/>
                  </a:lnTo>
                  <a:cubicBezTo>
                    <a:pt x="1933" y="1772"/>
                    <a:pt x="1800" y="1704"/>
                    <a:pt x="1721" y="1587"/>
                  </a:cubicBezTo>
                  <a:lnTo>
                    <a:pt x="1580" y="1382"/>
                  </a:lnTo>
                  <a:cubicBezTo>
                    <a:pt x="1347" y="1042"/>
                    <a:pt x="964" y="844"/>
                    <a:pt x="552" y="840"/>
                  </a:cubicBezTo>
                  <a:cubicBezTo>
                    <a:pt x="247" y="840"/>
                    <a:pt x="1" y="1087"/>
                    <a:pt x="1" y="1392"/>
                  </a:cubicBezTo>
                  <a:lnTo>
                    <a:pt x="1" y="2156"/>
                  </a:lnTo>
                  <a:cubicBezTo>
                    <a:pt x="1" y="3989"/>
                    <a:pt x="940" y="4370"/>
                    <a:pt x="1697" y="4678"/>
                  </a:cubicBezTo>
                  <a:cubicBezTo>
                    <a:pt x="2118" y="4849"/>
                    <a:pt x="2485" y="4997"/>
                    <a:pt x="2660" y="5360"/>
                  </a:cubicBezTo>
                  <a:cubicBezTo>
                    <a:pt x="2711" y="5463"/>
                    <a:pt x="2701" y="5555"/>
                    <a:pt x="2629" y="5631"/>
                  </a:cubicBezTo>
                  <a:cubicBezTo>
                    <a:pt x="2563" y="5699"/>
                    <a:pt x="2460" y="5740"/>
                    <a:pt x="2366" y="5740"/>
                  </a:cubicBezTo>
                  <a:cubicBezTo>
                    <a:pt x="2329" y="5740"/>
                    <a:pt x="2294" y="5734"/>
                    <a:pt x="2262" y="5720"/>
                  </a:cubicBezTo>
                  <a:cubicBezTo>
                    <a:pt x="2129" y="5665"/>
                    <a:pt x="2108" y="5501"/>
                    <a:pt x="2115" y="5374"/>
                  </a:cubicBezTo>
                  <a:cubicBezTo>
                    <a:pt x="2122" y="5244"/>
                    <a:pt x="2027" y="5177"/>
                    <a:pt x="1931" y="5177"/>
                  </a:cubicBezTo>
                  <a:cubicBezTo>
                    <a:pt x="1842" y="5177"/>
                    <a:pt x="1753" y="5236"/>
                    <a:pt x="1748" y="5357"/>
                  </a:cubicBezTo>
                  <a:cubicBezTo>
                    <a:pt x="1741" y="5518"/>
                    <a:pt x="1762" y="5905"/>
                    <a:pt x="2118" y="6056"/>
                  </a:cubicBezTo>
                  <a:cubicBezTo>
                    <a:pt x="2191" y="6087"/>
                    <a:pt x="2266" y="6104"/>
                    <a:pt x="2344" y="6104"/>
                  </a:cubicBezTo>
                  <a:cubicBezTo>
                    <a:pt x="2351" y="6104"/>
                    <a:pt x="2358" y="6104"/>
                    <a:pt x="2365" y="6104"/>
                  </a:cubicBezTo>
                  <a:cubicBezTo>
                    <a:pt x="2564" y="6104"/>
                    <a:pt x="2756" y="6025"/>
                    <a:pt x="2893" y="5881"/>
                  </a:cubicBezTo>
                  <a:cubicBezTo>
                    <a:pt x="2907" y="5867"/>
                    <a:pt x="2920" y="5850"/>
                    <a:pt x="2934" y="5836"/>
                  </a:cubicBezTo>
                  <a:cubicBezTo>
                    <a:pt x="3290" y="6395"/>
                    <a:pt x="3746" y="6885"/>
                    <a:pt x="4284" y="7282"/>
                  </a:cubicBezTo>
                  <a:lnTo>
                    <a:pt x="4318" y="7306"/>
                  </a:lnTo>
                  <a:cubicBezTo>
                    <a:pt x="4270" y="7382"/>
                    <a:pt x="4246" y="7471"/>
                    <a:pt x="4246" y="7560"/>
                  </a:cubicBezTo>
                  <a:lnTo>
                    <a:pt x="4246" y="7694"/>
                  </a:lnTo>
                  <a:cubicBezTo>
                    <a:pt x="4246" y="7913"/>
                    <a:pt x="4390" y="8105"/>
                    <a:pt x="4603" y="8163"/>
                  </a:cubicBezTo>
                  <a:lnTo>
                    <a:pt x="4603" y="9966"/>
                  </a:lnTo>
                  <a:lnTo>
                    <a:pt x="4048" y="9966"/>
                  </a:lnTo>
                  <a:cubicBezTo>
                    <a:pt x="3719" y="9969"/>
                    <a:pt x="3455" y="10233"/>
                    <a:pt x="3455" y="10562"/>
                  </a:cubicBezTo>
                  <a:lnTo>
                    <a:pt x="3455" y="10774"/>
                  </a:lnTo>
                  <a:lnTo>
                    <a:pt x="2941" y="10774"/>
                  </a:lnTo>
                  <a:cubicBezTo>
                    <a:pt x="2746" y="10774"/>
                    <a:pt x="2574" y="10911"/>
                    <a:pt x="2536" y="11107"/>
                  </a:cubicBezTo>
                  <a:lnTo>
                    <a:pt x="2365" y="11991"/>
                  </a:lnTo>
                  <a:cubicBezTo>
                    <a:pt x="2317" y="12244"/>
                    <a:pt x="2509" y="12481"/>
                    <a:pt x="2770" y="12484"/>
                  </a:cubicBezTo>
                  <a:lnTo>
                    <a:pt x="7598" y="12484"/>
                  </a:lnTo>
                  <a:cubicBezTo>
                    <a:pt x="7855" y="12481"/>
                    <a:pt x="8050" y="12244"/>
                    <a:pt x="8002" y="11991"/>
                  </a:cubicBezTo>
                  <a:lnTo>
                    <a:pt x="7831" y="11107"/>
                  </a:lnTo>
                  <a:cubicBezTo>
                    <a:pt x="7793" y="10911"/>
                    <a:pt x="7622" y="10774"/>
                    <a:pt x="7427" y="10774"/>
                  </a:cubicBezTo>
                  <a:lnTo>
                    <a:pt x="6916" y="10774"/>
                  </a:lnTo>
                  <a:lnTo>
                    <a:pt x="6916" y="10562"/>
                  </a:lnTo>
                  <a:cubicBezTo>
                    <a:pt x="6916" y="10233"/>
                    <a:pt x="6649" y="9969"/>
                    <a:pt x="6320" y="9966"/>
                  </a:cubicBezTo>
                  <a:lnTo>
                    <a:pt x="5765" y="9966"/>
                  </a:lnTo>
                  <a:lnTo>
                    <a:pt x="5765" y="8163"/>
                  </a:lnTo>
                  <a:cubicBezTo>
                    <a:pt x="5977" y="8105"/>
                    <a:pt x="6124" y="7913"/>
                    <a:pt x="6124" y="7694"/>
                  </a:cubicBezTo>
                  <a:lnTo>
                    <a:pt x="6124" y="7560"/>
                  </a:lnTo>
                  <a:cubicBezTo>
                    <a:pt x="6124" y="7471"/>
                    <a:pt x="6097" y="7382"/>
                    <a:pt x="6052" y="7306"/>
                  </a:cubicBezTo>
                  <a:lnTo>
                    <a:pt x="6087" y="7282"/>
                  </a:lnTo>
                  <a:cubicBezTo>
                    <a:pt x="6621" y="6888"/>
                    <a:pt x="7077" y="6395"/>
                    <a:pt x="7433" y="5836"/>
                  </a:cubicBezTo>
                  <a:cubicBezTo>
                    <a:pt x="7447" y="5850"/>
                    <a:pt x="7461" y="5867"/>
                    <a:pt x="7474" y="5884"/>
                  </a:cubicBezTo>
                  <a:cubicBezTo>
                    <a:pt x="7615" y="6025"/>
                    <a:pt x="7803" y="6104"/>
                    <a:pt x="8002" y="6107"/>
                  </a:cubicBezTo>
                  <a:cubicBezTo>
                    <a:pt x="8088" y="6107"/>
                    <a:pt x="8174" y="6090"/>
                    <a:pt x="8252" y="6056"/>
                  </a:cubicBezTo>
                  <a:cubicBezTo>
                    <a:pt x="8605" y="5905"/>
                    <a:pt x="8626" y="5518"/>
                    <a:pt x="8619" y="5357"/>
                  </a:cubicBezTo>
                  <a:cubicBezTo>
                    <a:pt x="8616" y="5238"/>
                    <a:pt x="8527" y="5180"/>
                    <a:pt x="8438" y="5180"/>
                  </a:cubicBezTo>
                  <a:cubicBezTo>
                    <a:pt x="8342" y="5180"/>
                    <a:pt x="8245" y="5246"/>
                    <a:pt x="8252" y="5374"/>
                  </a:cubicBezTo>
                  <a:cubicBezTo>
                    <a:pt x="8259" y="5501"/>
                    <a:pt x="8239" y="5665"/>
                    <a:pt x="8108" y="5720"/>
                  </a:cubicBezTo>
                  <a:cubicBezTo>
                    <a:pt x="8077" y="5734"/>
                    <a:pt x="8041" y="5740"/>
                    <a:pt x="8004" y="5740"/>
                  </a:cubicBezTo>
                  <a:cubicBezTo>
                    <a:pt x="7910" y="5740"/>
                    <a:pt x="7806" y="5699"/>
                    <a:pt x="7742" y="5631"/>
                  </a:cubicBezTo>
                  <a:cubicBezTo>
                    <a:pt x="7670" y="5555"/>
                    <a:pt x="7656" y="5463"/>
                    <a:pt x="7708" y="5360"/>
                  </a:cubicBezTo>
                  <a:cubicBezTo>
                    <a:pt x="7882" y="4997"/>
                    <a:pt x="8249" y="4849"/>
                    <a:pt x="8674" y="4678"/>
                  </a:cubicBezTo>
                  <a:cubicBezTo>
                    <a:pt x="9428" y="4370"/>
                    <a:pt x="10367" y="3989"/>
                    <a:pt x="10367" y="2156"/>
                  </a:cubicBezTo>
                  <a:lnTo>
                    <a:pt x="10367" y="1392"/>
                  </a:lnTo>
                  <a:cubicBezTo>
                    <a:pt x="10367" y="1244"/>
                    <a:pt x="10308" y="1104"/>
                    <a:pt x="10206" y="1001"/>
                  </a:cubicBezTo>
                  <a:cubicBezTo>
                    <a:pt x="10103" y="898"/>
                    <a:pt x="9962" y="840"/>
                    <a:pt x="9815" y="840"/>
                  </a:cubicBezTo>
                  <a:cubicBezTo>
                    <a:pt x="9407" y="840"/>
                    <a:pt x="9023" y="1042"/>
                    <a:pt x="8790" y="1382"/>
                  </a:cubicBezTo>
                  <a:lnTo>
                    <a:pt x="8646" y="1587"/>
                  </a:lnTo>
                  <a:cubicBezTo>
                    <a:pt x="8568" y="1704"/>
                    <a:pt x="8434" y="1772"/>
                    <a:pt x="8293" y="1772"/>
                  </a:cubicBezTo>
                  <a:lnTo>
                    <a:pt x="8287" y="1772"/>
                  </a:lnTo>
                  <a:lnTo>
                    <a:pt x="8287" y="1169"/>
                  </a:lnTo>
                  <a:lnTo>
                    <a:pt x="8317" y="1169"/>
                  </a:lnTo>
                  <a:cubicBezTo>
                    <a:pt x="8509" y="1169"/>
                    <a:pt x="8667" y="1011"/>
                    <a:pt x="8667" y="820"/>
                  </a:cubicBezTo>
                  <a:lnTo>
                    <a:pt x="8667" y="350"/>
                  </a:lnTo>
                  <a:cubicBezTo>
                    <a:pt x="8667" y="158"/>
                    <a:pt x="8509" y="1"/>
                    <a:pt x="8317"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7" name="Google Shape;11117;p136"/>
            <p:cNvSpPr/>
            <p:nvPr/>
          </p:nvSpPr>
          <p:spPr>
            <a:xfrm>
              <a:off x="1546332" y="2835071"/>
              <a:ext cx="88172" cy="81152"/>
            </a:xfrm>
            <a:custGeom>
              <a:avLst/>
              <a:gdLst/>
              <a:ahLst/>
              <a:cxnLst/>
              <a:rect l="l" t="t" r="r" b="b"/>
              <a:pathLst>
                <a:path w="3366" h="3098" extrusionOk="0">
                  <a:moveTo>
                    <a:pt x="1683" y="552"/>
                  </a:moveTo>
                  <a:lnTo>
                    <a:pt x="1967" y="1124"/>
                  </a:lnTo>
                  <a:cubicBezTo>
                    <a:pt x="1998" y="1190"/>
                    <a:pt x="2060" y="1234"/>
                    <a:pt x="2132" y="1244"/>
                  </a:cubicBezTo>
                  <a:lnTo>
                    <a:pt x="2766" y="1337"/>
                  </a:lnTo>
                  <a:lnTo>
                    <a:pt x="2307" y="1786"/>
                  </a:lnTo>
                  <a:cubicBezTo>
                    <a:pt x="2255" y="1834"/>
                    <a:pt x="2231" y="1909"/>
                    <a:pt x="2245" y="1978"/>
                  </a:cubicBezTo>
                  <a:lnTo>
                    <a:pt x="2355" y="2612"/>
                  </a:lnTo>
                  <a:lnTo>
                    <a:pt x="2355" y="2612"/>
                  </a:lnTo>
                  <a:lnTo>
                    <a:pt x="1786" y="2310"/>
                  </a:lnTo>
                  <a:cubicBezTo>
                    <a:pt x="1753" y="2293"/>
                    <a:pt x="1718" y="2284"/>
                    <a:pt x="1683" y="2284"/>
                  </a:cubicBezTo>
                  <a:cubicBezTo>
                    <a:pt x="1649" y="2284"/>
                    <a:pt x="1614" y="2293"/>
                    <a:pt x="1584" y="2310"/>
                  </a:cubicBezTo>
                  <a:lnTo>
                    <a:pt x="1015" y="2612"/>
                  </a:lnTo>
                  <a:lnTo>
                    <a:pt x="1124" y="1978"/>
                  </a:lnTo>
                  <a:cubicBezTo>
                    <a:pt x="1135" y="1909"/>
                    <a:pt x="1111" y="1834"/>
                    <a:pt x="1059" y="1786"/>
                  </a:cubicBezTo>
                  <a:lnTo>
                    <a:pt x="600" y="1337"/>
                  </a:lnTo>
                  <a:lnTo>
                    <a:pt x="1234" y="1244"/>
                  </a:lnTo>
                  <a:cubicBezTo>
                    <a:pt x="1306" y="1234"/>
                    <a:pt x="1368" y="1190"/>
                    <a:pt x="1402" y="1124"/>
                  </a:cubicBezTo>
                  <a:lnTo>
                    <a:pt x="1683" y="552"/>
                  </a:lnTo>
                  <a:close/>
                  <a:moveTo>
                    <a:pt x="1683" y="0"/>
                  </a:moveTo>
                  <a:cubicBezTo>
                    <a:pt x="1605" y="0"/>
                    <a:pt x="1527" y="42"/>
                    <a:pt x="1488" y="124"/>
                  </a:cubicBezTo>
                  <a:lnTo>
                    <a:pt x="1107" y="895"/>
                  </a:lnTo>
                  <a:lnTo>
                    <a:pt x="254" y="1018"/>
                  </a:lnTo>
                  <a:cubicBezTo>
                    <a:pt x="72" y="1046"/>
                    <a:pt x="0" y="1265"/>
                    <a:pt x="134" y="1392"/>
                  </a:cubicBezTo>
                  <a:lnTo>
                    <a:pt x="747" y="1991"/>
                  </a:lnTo>
                  <a:lnTo>
                    <a:pt x="604" y="2841"/>
                  </a:lnTo>
                  <a:cubicBezTo>
                    <a:pt x="579" y="2982"/>
                    <a:pt x="692" y="3097"/>
                    <a:pt x="819" y="3097"/>
                  </a:cubicBezTo>
                  <a:cubicBezTo>
                    <a:pt x="853" y="3097"/>
                    <a:pt x="888" y="3089"/>
                    <a:pt x="922" y="3071"/>
                  </a:cubicBezTo>
                  <a:lnTo>
                    <a:pt x="1683" y="2670"/>
                  </a:lnTo>
                  <a:lnTo>
                    <a:pt x="2444" y="3071"/>
                  </a:lnTo>
                  <a:cubicBezTo>
                    <a:pt x="2478" y="3089"/>
                    <a:pt x="2513" y="3097"/>
                    <a:pt x="2547" y="3097"/>
                  </a:cubicBezTo>
                  <a:cubicBezTo>
                    <a:pt x="2674" y="3097"/>
                    <a:pt x="2787" y="2982"/>
                    <a:pt x="2762" y="2841"/>
                  </a:cubicBezTo>
                  <a:lnTo>
                    <a:pt x="2618" y="1991"/>
                  </a:lnTo>
                  <a:lnTo>
                    <a:pt x="3232" y="1392"/>
                  </a:lnTo>
                  <a:cubicBezTo>
                    <a:pt x="3366" y="1265"/>
                    <a:pt x="3294" y="1042"/>
                    <a:pt x="3112" y="1018"/>
                  </a:cubicBezTo>
                  <a:lnTo>
                    <a:pt x="2262" y="895"/>
                  </a:lnTo>
                  <a:lnTo>
                    <a:pt x="1882" y="124"/>
                  </a:lnTo>
                  <a:cubicBezTo>
                    <a:pt x="1841" y="42"/>
                    <a:pt x="1762" y="0"/>
                    <a:pt x="1683"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18" name="Google Shape;11118;p136"/>
          <p:cNvGrpSpPr/>
          <p:nvPr/>
        </p:nvGrpSpPr>
        <p:grpSpPr>
          <a:xfrm>
            <a:off x="1956729" y="2771522"/>
            <a:ext cx="362224" cy="332336"/>
            <a:chOff x="1956729" y="2771522"/>
            <a:chExt cx="362224" cy="332336"/>
          </a:xfrm>
        </p:grpSpPr>
        <p:sp>
          <p:nvSpPr>
            <p:cNvPr id="11119" name="Google Shape;11119;p136"/>
            <p:cNvSpPr/>
            <p:nvPr/>
          </p:nvSpPr>
          <p:spPr>
            <a:xfrm>
              <a:off x="2054043" y="3034075"/>
              <a:ext cx="75337" cy="64518"/>
            </a:xfrm>
            <a:custGeom>
              <a:avLst/>
              <a:gdLst/>
              <a:ahLst/>
              <a:cxnLst/>
              <a:rect l="l" t="t" r="r" b="b"/>
              <a:pathLst>
                <a:path w="2876" h="2463" extrusionOk="0">
                  <a:moveTo>
                    <a:pt x="1649" y="1"/>
                  </a:moveTo>
                  <a:cubicBezTo>
                    <a:pt x="549" y="1"/>
                    <a:pt x="0" y="1327"/>
                    <a:pt x="775" y="2101"/>
                  </a:cubicBezTo>
                  <a:cubicBezTo>
                    <a:pt x="1011" y="2337"/>
                    <a:pt x="1325" y="2463"/>
                    <a:pt x="1646" y="2463"/>
                  </a:cubicBezTo>
                  <a:cubicBezTo>
                    <a:pt x="1804" y="2463"/>
                    <a:pt x="1965" y="2432"/>
                    <a:pt x="2118" y="2369"/>
                  </a:cubicBezTo>
                  <a:cubicBezTo>
                    <a:pt x="2577" y="2180"/>
                    <a:pt x="2875" y="1731"/>
                    <a:pt x="2875" y="1231"/>
                  </a:cubicBezTo>
                  <a:cubicBezTo>
                    <a:pt x="2875" y="552"/>
                    <a:pt x="2327" y="1"/>
                    <a:pt x="1649"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0" name="Google Shape;11120;p136"/>
            <p:cNvSpPr/>
            <p:nvPr/>
          </p:nvSpPr>
          <p:spPr>
            <a:xfrm>
              <a:off x="2077645" y="3051756"/>
              <a:ext cx="34132" cy="29234"/>
            </a:xfrm>
            <a:custGeom>
              <a:avLst/>
              <a:gdLst/>
              <a:ahLst/>
              <a:cxnLst/>
              <a:rect l="l" t="t" r="r" b="b"/>
              <a:pathLst>
                <a:path w="1303" h="1116" extrusionOk="0">
                  <a:moveTo>
                    <a:pt x="748" y="1"/>
                  </a:moveTo>
                  <a:cubicBezTo>
                    <a:pt x="251" y="1"/>
                    <a:pt x="1" y="600"/>
                    <a:pt x="354" y="950"/>
                  </a:cubicBezTo>
                  <a:cubicBezTo>
                    <a:pt x="467" y="1064"/>
                    <a:pt x="606" y="1115"/>
                    <a:pt x="743" y="1115"/>
                  </a:cubicBezTo>
                  <a:cubicBezTo>
                    <a:pt x="1028" y="1115"/>
                    <a:pt x="1303" y="892"/>
                    <a:pt x="1303" y="556"/>
                  </a:cubicBezTo>
                  <a:cubicBezTo>
                    <a:pt x="1303" y="251"/>
                    <a:pt x="1053" y="1"/>
                    <a:pt x="748"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1" name="Google Shape;11121;p136"/>
            <p:cNvSpPr/>
            <p:nvPr/>
          </p:nvSpPr>
          <p:spPr>
            <a:xfrm>
              <a:off x="2182032" y="3034075"/>
              <a:ext cx="75363" cy="64518"/>
            </a:xfrm>
            <a:custGeom>
              <a:avLst/>
              <a:gdLst/>
              <a:ahLst/>
              <a:cxnLst/>
              <a:rect l="l" t="t" r="r" b="b"/>
              <a:pathLst>
                <a:path w="2877" h="2463" extrusionOk="0">
                  <a:moveTo>
                    <a:pt x="1646" y="1"/>
                  </a:moveTo>
                  <a:cubicBezTo>
                    <a:pt x="549" y="1"/>
                    <a:pt x="1" y="1327"/>
                    <a:pt x="775" y="2101"/>
                  </a:cubicBezTo>
                  <a:cubicBezTo>
                    <a:pt x="1011" y="2337"/>
                    <a:pt x="1326" y="2463"/>
                    <a:pt x="1646" y="2463"/>
                  </a:cubicBezTo>
                  <a:cubicBezTo>
                    <a:pt x="1805" y="2463"/>
                    <a:pt x="1965" y="2432"/>
                    <a:pt x="2119" y="2369"/>
                  </a:cubicBezTo>
                  <a:cubicBezTo>
                    <a:pt x="2578" y="2180"/>
                    <a:pt x="2876" y="1731"/>
                    <a:pt x="2876" y="1231"/>
                  </a:cubicBezTo>
                  <a:cubicBezTo>
                    <a:pt x="2876" y="552"/>
                    <a:pt x="2328" y="1"/>
                    <a:pt x="1646"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2" name="Google Shape;11122;p136"/>
            <p:cNvSpPr/>
            <p:nvPr/>
          </p:nvSpPr>
          <p:spPr>
            <a:xfrm>
              <a:off x="2205660" y="3051756"/>
              <a:ext cx="34132" cy="29234"/>
            </a:xfrm>
            <a:custGeom>
              <a:avLst/>
              <a:gdLst/>
              <a:ahLst/>
              <a:cxnLst/>
              <a:rect l="l" t="t" r="r" b="b"/>
              <a:pathLst>
                <a:path w="1303" h="1116" extrusionOk="0">
                  <a:moveTo>
                    <a:pt x="747" y="1"/>
                  </a:moveTo>
                  <a:cubicBezTo>
                    <a:pt x="250" y="1"/>
                    <a:pt x="0" y="600"/>
                    <a:pt x="353" y="950"/>
                  </a:cubicBezTo>
                  <a:cubicBezTo>
                    <a:pt x="466" y="1064"/>
                    <a:pt x="606" y="1115"/>
                    <a:pt x="742" y="1115"/>
                  </a:cubicBezTo>
                  <a:cubicBezTo>
                    <a:pt x="1028" y="1115"/>
                    <a:pt x="1302" y="892"/>
                    <a:pt x="1302" y="556"/>
                  </a:cubicBezTo>
                  <a:cubicBezTo>
                    <a:pt x="1302" y="251"/>
                    <a:pt x="1052" y="1"/>
                    <a:pt x="747"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3" name="Google Shape;11123;p136"/>
            <p:cNvSpPr/>
            <p:nvPr/>
          </p:nvSpPr>
          <p:spPr>
            <a:xfrm>
              <a:off x="2031411" y="2800153"/>
              <a:ext cx="279736" cy="147059"/>
            </a:xfrm>
            <a:custGeom>
              <a:avLst/>
              <a:gdLst/>
              <a:ahLst/>
              <a:cxnLst/>
              <a:rect l="l" t="t" r="r" b="b"/>
              <a:pathLst>
                <a:path w="10679" h="5614" extrusionOk="0">
                  <a:moveTo>
                    <a:pt x="9610" y="0"/>
                  </a:moveTo>
                  <a:cubicBezTo>
                    <a:pt x="9607" y="0"/>
                    <a:pt x="9603" y="0"/>
                    <a:pt x="9599" y="0"/>
                  </a:cubicBezTo>
                  <a:lnTo>
                    <a:pt x="1" y="0"/>
                  </a:lnTo>
                  <a:lnTo>
                    <a:pt x="378" y="1066"/>
                  </a:lnTo>
                  <a:lnTo>
                    <a:pt x="9558" y="1066"/>
                  </a:lnTo>
                  <a:lnTo>
                    <a:pt x="8513" y="5613"/>
                  </a:lnTo>
                  <a:lnTo>
                    <a:pt x="9606" y="5613"/>
                  </a:lnTo>
                  <a:lnTo>
                    <a:pt x="10607" y="1268"/>
                  </a:lnTo>
                  <a:cubicBezTo>
                    <a:pt x="10679" y="960"/>
                    <a:pt x="10607" y="634"/>
                    <a:pt x="10408" y="391"/>
                  </a:cubicBezTo>
                  <a:cubicBezTo>
                    <a:pt x="10215" y="144"/>
                    <a:pt x="9921" y="0"/>
                    <a:pt x="9610"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4" name="Google Shape;11124;p136"/>
            <p:cNvSpPr/>
            <p:nvPr/>
          </p:nvSpPr>
          <p:spPr>
            <a:xfrm>
              <a:off x="2267218" y="2800153"/>
              <a:ext cx="43929" cy="147059"/>
            </a:xfrm>
            <a:custGeom>
              <a:avLst/>
              <a:gdLst/>
              <a:ahLst/>
              <a:cxnLst/>
              <a:rect l="l" t="t" r="r" b="b"/>
              <a:pathLst>
                <a:path w="1677" h="5614" extrusionOk="0">
                  <a:moveTo>
                    <a:pt x="608" y="0"/>
                  </a:moveTo>
                  <a:cubicBezTo>
                    <a:pt x="605" y="0"/>
                    <a:pt x="601" y="0"/>
                    <a:pt x="597" y="0"/>
                  </a:cubicBezTo>
                  <a:lnTo>
                    <a:pt x="1" y="0"/>
                  </a:lnTo>
                  <a:cubicBezTo>
                    <a:pt x="666" y="0"/>
                    <a:pt x="1159" y="617"/>
                    <a:pt x="1008" y="1268"/>
                  </a:cubicBezTo>
                  <a:lnTo>
                    <a:pt x="8" y="5613"/>
                  </a:lnTo>
                  <a:lnTo>
                    <a:pt x="604" y="5613"/>
                  </a:lnTo>
                  <a:lnTo>
                    <a:pt x="1605" y="1268"/>
                  </a:lnTo>
                  <a:cubicBezTo>
                    <a:pt x="1677" y="960"/>
                    <a:pt x="1605" y="634"/>
                    <a:pt x="1406" y="391"/>
                  </a:cubicBezTo>
                  <a:cubicBezTo>
                    <a:pt x="1213" y="144"/>
                    <a:pt x="919" y="0"/>
                    <a:pt x="608"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5" name="Google Shape;11125;p136"/>
            <p:cNvSpPr/>
            <p:nvPr/>
          </p:nvSpPr>
          <p:spPr>
            <a:xfrm>
              <a:off x="1962020" y="2776735"/>
              <a:ext cx="347346" cy="198401"/>
            </a:xfrm>
            <a:custGeom>
              <a:avLst/>
              <a:gdLst/>
              <a:ahLst/>
              <a:cxnLst/>
              <a:rect l="l" t="t" r="r" b="b"/>
              <a:pathLst>
                <a:path w="13260" h="7574" extrusionOk="0">
                  <a:moveTo>
                    <a:pt x="535" y="0"/>
                  </a:moveTo>
                  <a:cubicBezTo>
                    <a:pt x="241" y="0"/>
                    <a:pt x="1" y="240"/>
                    <a:pt x="1" y="535"/>
                  </a:cubicBezTo>
                  <a:cubicBezTo>
                    <a:pt x="1" y="829"/>
                    <a:pt x="241" y="1066"/>
                    <a:pt x="535" y="1066"/>
                  </a:cubicBezTo>
                  <a:lnTo>
                    <a:pt x="1498" y="1066"/>
                  </a:lnTo>
                  <a:cubicBezTo>
                    <a:pt x="1543" y="1066"/>
                    <a:pt x="1587" y="1097"/>
                    <a:pt x="1605" y="1138"/>
                  </a:cubicBezTo>
                  <a:lnTo>
                    <a:pt x="2756" y="4390"/>
                  </a:lnTo>
                  <a:lnTo>
                    <a:pt x="3006" y="5092"/>
                  </a:lnTo>
                  <a:lnTo>
                    <a:pt x="3414" y="6247"/>
                  </a:lnTo>
                  <a:cubicBezTo>
                    <a:pt x="3753" y="7052"/>
                    <a:pt x="4545" y="7573"/>
                    <a:pt x="5419" y="7573"/>
                  </a:cubicBezTo>
                  <a:lnTo>
                    <a:pt x="12725" y="7573"/>
                  </a:lnTo>
                  <a:cubicBezTo>
                    <a:pt x="13019" y="7573"/>
                    <a:pt x="13259" y="7333"/>
                    <a:pt x="13259" y="7039"/>
                  </a:cubicBezTo>
                  <a:cubicBezTo>
                    <a:pt x="13259" y="6744"/>
                    <a:pt x="13019" y="6507"/>
                    <a:pt x="12725" y="6507"/>
                  </a:cubicBezTo>
                  <a:lnTo>
                    <a:pt x="5419" y="6507"/>
                  </a:lnTo>
                  <a:cubicBezTo>
                    <a:pt x="4970" y="6507"/>
                    <a:pt x="4569" y="6244"/>
                    <a:pt x="4394" y="5832"/>
                  </a:cubicBezTo>
                  <a:lnTo>
                    <a:pt x="2592" y="723"/>
                  </a:lnTo>
                  <a:cubicBezTo>
                    <a:pt x="2407" y="284"/>
                    <a:pt x="1975" y="0"/>
                    <a:pt x="1498"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6" name="Google Shape;11126;p136"/>
            <p:cNvSpPr/>
            <p:nvPr/>
          </p:nvSpPr>
          <p:spPr>
            <a:xfrm>
              <a:off x="2058523" y="2947448"/>
              <a:ext cx="251472" cy="27767"/>
            </a:xfrm>
            <a:custGeom>
              <a:avLst/>
              <a:gdLst/>
              <a:ahLst/>
              <a:cxnLst/>
              <a:rect l="l" t="t" r="r" b="b"/>
              <a:pathLst>
                <a:path w="9600" h="1060" extrusionOk="0">
                  <a:moveTo>
                    <a:pt x="9143" y="1"/>
                  </a:moveTo>
                  <a:cubicBezTo>
                    <a:pt x="9145" y="1"/>
                    <a:pt x="9146" y="1"/>
                    <a:pt x="9147" y="2"/>
                  </a:cubicBezTo>
                  <a:lnTo>
                    <a:pt x="9147" y="2"/>
                  </a:lnTo>
                  <a:cubicBezTo>
                    <a:pt x="9147" y="1"/>
                    <a:pt x="9147" y="1"/>
                    <a:pt x="9147" y="1"/>
                  </a:cubicBezTo>
                  <a:close/>
                  <a:moveTo>
                    <a:pt x="9147" y="2"/>
                  </a:moveTo>
                  <a:cubicBezTo>
                    <a:pt x="9212" y="334"/>
                    <a:pt x="8958" y="642"/>
                    <a:pt x="8623" y="642"/>
                  </a:cubicBezTo>
                  <a:lnTo>
                    <a:pt x="1317" y="642"/>
                  </a:lnTo>
                  <a:cubicBezTo>
                    <a:pt x="840" y="642"/>
                    <a:pt x="381" y="484"/>
                    <a:pt x="1" y="200"/>
                  </a:cubicBezTo>
                  <a:lnTo>
                    <a:pt x="1" y="200"/>
                  </a:lnTo>
                  <a:cubicBezTo>
                    <a:pt x="412" y="741"/>
                    <a:pt x="1053" y="1060"/>
                    <a:pt x="1735" y="1060"/>
                  </a:cubicBezTo>
                  <a:lnTo>
                    <a:pt x="9041" y="1060"/>
                  </a:lnTo>
                  <a:cubicBezTo>
                    <a:pt x="9315" y="1060"/>
                    <a:pt x="9544" y="851"/>
                    <a:pt x="9572" y="576"/>
                  </a:cubicBezTo>
                  <a:cubicBezTo>
                    <a:pt x="9599" y="304"/>
                    <a:pt x="9416" y="58"/>
                    <a:pt x="9147" y="2"/>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7" name="Google Shape;11127;p136"/>
            <p:cNvSpPr/>
            <p:nvPr/>
          </p:nvSpPr>
          <p:spPr>
            <a:xfrm>
              <a:off x="2030625" y="2956354"/>
              <a:ext cx="241387" cy="77747"/>
            </a:xfrm>
            <a:custGeom>
              <a:avLst/>
              <a:gdLst/>
              <a:ahLst/>
              <a:cxnLst/>
              <a:rect l="l" t="t" r="r" b="b"/>
              <a:pathLst>
                <a:path w="9215" h="2968" extrusionOk="0">
                  <a:moveTo>
                    <a:pt x="1182" y="0"/>
                  </a:moveTo>
                  <a:lnTo>
                    <a:pt x="644" y="778"/>
                  </a:lnTo>
                  <a:cubicBezTo>
                    <a:pt x="1" y="1702"/>
                    <a:pt x="663" y="2968"/>
                    <a:pt x="1784" y="2968"/>
                  </a:cubicBezTo>
                  <a:cubicBezTo>
                    <a:pt x="1786" y="2968"/>
                    <a:pt x="1787" y="2968"/>
                    <a:pt x="1789" y="2968"/>
                  </a:cubicBezTo>
                  <a:lnTo>
                    <a:pt x="8683" y="2968"/>
                  </a:lnTo>
                  <a:cubicBezTo>
                    <a:pt x="8978" y="2968"/>
                    <a:pt x="9215" y="2731"/>
                    <a:pt x="9215" y="2436"/>
                  </a:cubicBezTo>
                  <a:cubicBezTo>
                    <a:pt x="9215" y="2142"/>
                    <a:pt x="8978" y="1902"/>
                    <a:pt x="8683" y="1902"/>
                  </a:cubicBezTo>
                  <a:lnTo>
                    <a:pt x="1789" y="1902"/>
                  </a:lnTo>
                  <a:cubicBezTo>
                    <a:pt x="1525" y="1898"/>
                    <a:pt x="1371" y="1604"/>
                    <a:pt x="1521" y="1388"/>
                  </a:cubicBezTo>
                  <a:lnTo>
                    <a:pt x="2070" y="593"/>
                  </a:lnTo>
                  <a:cubicBezTo>
                    <a:pt x="1730" y="473"/>
                    <a:pt x="1426" y="267"/>
                    <a:pt x="1182"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8" name="Google Shape;11128;p136"/>
            <p:cNvSpPr/>
            <p:nvPr/>
          </p:nvSpPr>
          <p:spPr>
            <a:xfrm>
              <a:off x="2039584" y="2994939"/>
              <a:ext cx="232428" cy="39162"/>
            </a:xfrm>
            <a:custGeom>
              <a:avLst/>
              <a:gdLst/>
              <a:ahLst/>
              <a:cxnLst/>
              <a:rect l="l" t="t" r="r" b="b"/>
              <a:pathLst>
                <a:path w="8873" h="1495" extrusionOk="0">
                  <a:moveTo>
                    <a:pt x="55" y="1"/>
                  </a:moveTo>
                  <a:lnTo>
                    <a:pt x="55" y="1"/>
                  </a:lnTo>
                  <a:cubicBezTo>
                    <a:pt x="1" y="809"/>
                    <a:pt x="638" y="1495"/>
                    <a:pt x="1447" y="1495"/>
                  </a:cubicBezTo>
                  <a:lnTo>
                    <a:pt x="8341" y="1495"/>
                  </a:lnTo>
                  <a:cubicBezTo>
                    <a:pt x="8636" y="1495"/>
                    <a:pt x="8873" y="1255"/>
                    <a:pt x="8873" y="960"/>
                  </a:cubicBezTo>
                  <a:cubicBezTo>
                    <a:pt x="8873" y="946"/>
                    <a:pt x="8873" y="933"/>
                    <a:pt x="8873" y="915"/>
                  </a:cubicBezTo>
                  <a:lnTo>
                    <a:pt x="8873" y="895"/>
                  </a:lnTo>
                  <a:cubicBezTo>
                    <a:pt x="8873" y="888"/>
                    <a:pt x="8873" y="885"/>
                    <a:pt x="8869" y="878"/>
                  </a:cubicBezTo>
                  <a:cubicBezTo>
                    <a:pt x="8866" y="861"/>
                    <a:pt x="8862" y="844"/>
                    <a:pt x="8859" y="826"/>
                  </a:cubicBezTo>
                  <a:cubicBezTo>
                    <a:pt x="8715" y="946"/>
                    <a:pt x="8533" y="1018"/>
                    <a:pt x="8345" y="1032"/>
                  </a:cubicBezTo>
                  <a:lnTo>
                    <a:pt x="1447" y="1032"/>
                  </a:lnTo>
                  <a:cubicBezTo>
                    <a:pt x="929" y="1032"/>
                    <a:pt x="453" y="744"/>
                    <a:pt x="213" y="282"/>
                  </a:cubicBezTo>
                  <a:cubicBezTo>
                    <a:pt x="165" y="192"/>
                    <a:pt x="97" y="96"/>
                    <a:pt x="55"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9" name="Google Shape;11129;p136"/>
            <p:cNvSpPr/>
            <p:nvPr/>
          </p:nvSpPr>
          <p:spPr>
            <a:xfrm>
              <a:off x="2052419" y="2956354"/>
              <a:ext cx="32429" cy="27662"/>
            </a:xfrm>
            <a:custGeom>
              <a:avLst/>
              <a:gdLst/>
              <a:ahLst/>
              <a:cxnLst/>
              <a:rect l="l" t="t" r="r" b="b"/>
              <a:pathLst>
                <a:path w="1238" h="1056" extrusionOk="0">
                  <a:moveTo>
                    <a:pt x="350" y="0"/>
                  </a:moveTo>
                  <a:lnTo>
                    <a:pt x="1" y="507"/>
                  </a:lnTo>
                  <a:cubicBezTo>
                    <a:pt x="254" y="761"/>
                    <a:pt x="570" y="949"/>
                    <a:pt x="916" y="1055"/>
                  </a:cubicBezTo>
                  <a:lnTo>
                    <a:pt x="1238" y="593"/>
                  </a:lnTo>
                  <a:cubicBezTo>
                    <a:pt x="898" y="473"/>
                    <a:pt x="594" y="267"/>
                    <a:pt x="350"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0" name="Google Shape;11130;p136"/>
            <p:cNvSpPr/>
            <p:nvPr/>
          </p:nvSpPr>
          <p:spPr>
            <a:xfrm>
              <a:off x="2077278" y="3046413"/>
              <a:ext cx="46444" cy="39843"/>
            </a:xfrm>
            <a:custGeom>
              <a:avLst/>
              <a:gdLst/>
              <a:ahLst/>
              <a:cxnLst/>
              <a:rect l="l" t="t" r="r" b="b"/>
              <a:pathLst>
                <a:path w="1773" h="1521" extrusionOk="0">
                  <a:moveTo>
                    <a:pt x="762" y="403"/>
                  </a:moveTo>
                  <a:cubicBezTo>
                    <a:pt x="1080" y="403"/>
                    <a:pt x="1238" y="787"/>
                    <a:pt x="1012" y="1013"/>
                  </a:cubicBezTo>
                  <a:cubicBezTo>
                    <a:pt x="940" y="1086"/>
                    <a:pt x="851" y="1119"/>
                    <a:pt x="763" y="1119"/>
                  </a:cubicBezTo>
                  <a:cubicBezTo>
                    <a:pt x="579" y="1119"/>
                    <a:pt x="402" y="976"/>
                    <a:pt x="402" y="760"/>
                  </a:cubicBezTo>
                  <a:cubicBezTo>
                    <a:pt x="402" y="561"/>
                    <a:pt x="563" y="403"/>
                    <a:pt x="762" y="403"/>
                  </a:cubicBezTo>
                  <a:close/>
                  <a:moveTo>
                    <a:pt x="765" y="0"/>
                  </a:moveTo>
                  <a:cubicBezTo>
                    <a:pt x="375" y="0"/>
                    <a:pt x="1" y="303"/>
                    <a:pt x="1" y="760"/>
                  </a:cubicBezTo>
                  <a:cubicBezTo>
                    <a:pt x="1" y="1181"/>
                    <a:pt x="340" y="1521"/>
                    <a:pt x="762" y="1521"/>
                  </a:cubicBezTo>
                  <a:cubicBezTo>
                    <a:pt x="1437" y="1521"/>
                    <a:pt x="1773" y="702"/>
                    <a:pt x="1296" y="225"/>
                  </a:cubicBezTo>
                  <a:cubicBezTo>
                    <a:pt x="1142" y="70"/>
                    <a:pt x="952" y="0"/>
                    <a:pt x="7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1" name="Google Shape;11131;p136"/>
            <p:cNvSpPr/>
            <p:nvPr/>
          </p:nvSpPr>
          <p:spPr>
            <a:xfrm>
              <a:off x="2205293" y="3046413"/>
              <a:ext cx="46444" cy="39843"/>
            </a:xfrm>
            <a:custGeom>
              <a:avLst/>
              <a:gdLst/>
              <a:ahLst/>
              <a:cxnLst/>
              <a:rect l="l" t="t" r="r" b="b"/>
              <a:pathLst>
                <a:path w="1773" h="1521" extrusionOk="0">
                  <a:moveTo>
                    <a:pt x="758" y="403"/>
                  </a:moveTo>
                  <a:cubicBezTo>
                    <a:pt x="1077" y="403"/>
                    <a:pt x="1238" y="787"/>
                    <a:pt x="1011" y="1013"/>
                  </a:cubicBezTo>
                  <a:cubicBezTo>
                    <a:pt x="938" y="1086"/>
                    <a:pt x="849" y="1119"/>
                    <a:pt x="761" y="1119"/>
                  </a:cubicBezTo>
                  <a:cubicBezTo>
                    <a:pt x="577" y="1119"/>
                    <a:pt x="401" y="976"/>
                    <a:pt x="401" y="760"/>
                  </a:cubicBezTo>
                  <a:cubicBezTo>
                    <a:pt x="401" y="561"/>
                    <a:pt x="559" y="403"/>
                    <a:pt x="758" y="403"/>
                  </a:cubicBezTo>
                  <a:close/>
                  <a:moveTo>
                    <a:pt x="763" y="0"/>
                  </a:moveTo>
                  <a:cubicBezTo>
                    <a:pt x="373" y="0"/>
                    <a:pt x="1" y="303"/>
                    <a:pt x="1" y="760"/>
                  </a:cubicBezTo>
                  <a:cubicBezTo>
                    <a:pt x="1" y="1181"/>
                    <a:pt x="340" y="1521"/>
                    <a:pt x="758" y="1521"/>
                  </a:cubicBezTo>
                  <a:cubicBezTo>
                    <a:pt x="1433" y="1521"/>
                    <a:pt x="1772" y="702"/>
                    <a:pt x="1296" y="225"/>
                  </a:cubicBezTo>
                  <a:cubicBezTo>
                    <a:pt x="1140" y="70"/>
                    <a:pt x="950" y="0"/>
                    <a:pt x="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2" name="Google Shape;11132;p136"/>
            <p:cNvSpPr/>
            <p:nvPr/>
          </p:nvSpPr>
          <p:spPr>
            <a:xfrm>
              <a:off x="1956729" y="2771522"/>
              <a:ext cx="362224" cy="332336"/>
            </a:xfrm>
            <a:custGeom>
              <a:avLst/>
              <a:gdLst/>
              <a:ahLst/>
              <a:cxnLst/>
              <a:rect l="l" t="t" r="r" b="b"/>
              <a:pathLst>
                <a:path w="13828" h="12687" extrusionOk="0">
                  <a:moveTo>
                    <a:pt x="4737" y="2361"/>
                  </a:moveTo>
                  <a:lnTo>
                    <a:pt x="4737" y="3544"/>
                  </a:lnTo>
                  <a:lnTo>
                    <a:pt x="3931" y="3544"/>
                  </a:lnTo>
                  <a:lnTo>
                    <a:pt x="3513" y="2361"/>
                  </a:lnTo>
                  <a:close/>
                  <a:moveTo>
                    <a:pt x="6351" y="2361"/>
                  </a:moveTo>
                  <a:lnTo>
                    <a:pt x="6351" y="3544"/>
                  </a:lnTo>
                  <a:lnTo>
                    <a:pt x="5137" y="3544"/>
                  </a:lnTo>
                  <a:lnTo>
                    <a:pt x="5137" y="2361"/>
                  </a:lnTo>
                  <a:close/>
                  <a:moveTo>
                    <a:pt x="7968" y="2361"/>
                  </a:moveTo>
                  <a:lnTo>
                    <a:pt x="7968" y="3544"/>
                  </a:lnTo>
                  <a:lnTo>
                    <a:pt x="6751" y="3544"/>
                  </a:lnTo>
                  <a:lnTo>
                    <a:pt x="6751" y="2361"/>
                  </a:lnTo>
                  <a:close/>
                  <a:moveTo>
                    <a:pt x="9585" y="2361"/>
                  </a:moveTo>
                  <a:lnTo>
                    <a:pt x="9585" y="3544"/>
                  </a:lnTo>
                  <a:lnTo>
                    <a:pt x="8369" y="3544"/>
                  </a:lnTo>
                  <a:lnTo>
                    <a:pt x="8369" y="2361"/>
                  </a:lnTo>
                  <a:close/>
                  <a:moveTo>
                    <a:pt x="11199" y="2361"/>
                  </a:moveTo>
                  <a:lnTo>
                    <a:pt x="11199" y="3544"/>
                  </a:lnTo>
                  <a:lnTo>
                    <a:pt x="9983" y="3544"/>
                  </a:lnTo>
                  <a:lnTo>
                    <a:pt x="9983" y="2361"/>
                  </a:lnTo>
                  <a:close/>
                  <a:moveTo>
                    <a:pt x="12156" y="2361"/>
                  </a:moveTo>
                  <a:lnTo>
                    <a:pt x="11885" y="3544"/>
                  </a:lnTo>
                  <a:lnTo>
                    <a:pt x="11600" y="3544"/>
                  </a:lnTo>
                  <a:lnTo>
                    <a:pt x="11600" y="2361"/>
                  </a:lnTo>
                  <a:close/>
                  <a:moveTo>
                    <a:pt x="11792" y="3941"/>
                  </a:moveTo>
                  <a:lnTo>
                    <a:pt x="11600" y="4784"/>
                  </a:lnTo>
                  <a:lnTo>
                    <a:pt x="11600" y="3941"/>
                  </a:lnTo>
                  <a:close/>
                  <a:moveTo>
                    <a:pt x="4737" y="3941"/>
                  </a:moveTo>
                  <a:lnTo>
                    <a:pt x="4737" y="5158"/>
                  </a:lnTo>
                  <a:lnTo>
                    <a:pt x="4504" y="5158"/>
                  </a:lnTo>
                  <a:lnTo>
                    <a:pt x="4072" y="3941"/>
                  </a:lnTo>
                  <a:close/>
                  <a:moveTo>
                    <a:pt x="6351" y="3941"/>
                  </a:moveTo>
                  <a:lnTo>
                    <a:pt x="6351" y="5158"/>
                  </a:lnTo>
                  <a:lnTo>
                    <a:pt x="5134" y="5158"/>
                  </a:lnTo>
                  <a:lnTo>
                    <a:pt x="5134" y="3941"/>
                  </a:lnTo>
                  <a:close/>
                  <a:moveTo>
                    <a:pt x="7968" y="3941"/>
                  </a:moveTo>
                  <a:lnTo>
                    <a:pt x="7968" y="5158"/>
                  </a:lnTo>
                  <a:lnTo>
                    <a:pt x="6751" y="5158"/>
                  </a:lnTo>
                  <a:lnTo>
                    <a:pt x="6751" y="3941"/>
                  </a:lnTo>
                  <a:close/>
                  <a:moveTo>
                    <a:pt x="9585" y="3941"/>
                  </a:moveTo>
                  <a:lnTo>
                    <a:pt x="9585" y="5158"/>
                  </a:lnTo>
                  <a:lnTo>
                    <a:pt x="8369" y="5158"/>
                  </a:lnTo>
                  <a:lnTo>
                    <a:pt x="8369" y="3941"/>
                  </a:lnTo>
                  <a:close/>
                  <a:moveTo>
                    <a:pt x="11199" y="3941"/>
                  </a:moveTo>
                  <a:lnTo>
                    <a:pt x="11199" y="5158"/>
                  </a:lnTo>
                  <a:lnTo>
                    <a:pt x="9983" y="5158"/>
                  </a:lnTo>
                  <a:lnTo>
                    <a:pt x="9983" y="3941"/>
                  </a:lnTo>
                  <a:close/>
                  <a:moveTo>
                    <a:pt x="4737" y="5559"/>
                  </a:moveTo>
                  <a:lnTo>
                    <a:pt x="4737" y="5819"/>
                  </a:lnTo>
                  <a:lnTo>
                    <a:pt x="4644" y="5559"/>
                  </a:lnTo>
                  <a:close/>
                  <a:moveTo>
                    <a:pt x="7968" y="5559"/>
                  </a:moveTo>
                  <a:lnTo>
                    <a:pt x="7968" y="6508"/>
                  </a:lnTo>
                  <a:lnTo>
                    <a:pt x="6751" y="6508"/>
                  </a:lnTo>
                  <a:lnTo>
                    <a:pt x="6751" y="5559"/>
                  </a:lnTo>
                  <a:close/>
                  <a:moveTo>
                    <a:pt x="9585" y="5559"/>
                  </a:moveTo>
                  <a:lnTo>
                    <a:pt x="9585" y="6508"/>
                  </a:lnTo>
                  <a:lnTo>
                    <a:pt x="8369" y="6508"/>
                  </a:lnTo>
                  <a:lnTo>
                    <a:pt x="8369" y="5559"/>
                  </a:lnTo>
                  <a:close/>
                  <a:moveTo>
                    <a:pt x="11199" y="5559"/>
                  </a:moveTo>
                  <a:lnTo>
                    <a:pt x="11199" y="6508"/>
                  </a:lnTo>
                  <a:lnTo>
                    <a:pt x="9983" y="6508"/>
                  </a:lnTo>
                  <a:lnTo>
                    <a:pt x="9983" y="5559"/>
                  </a:lnTo>
                  <a:close/>
                  <a:moveTo>
                    <a:pt x="6351" y="5559"/>
                  </a:moveTo>
                  <a:lnTo>
                    <a:pt x="6351" y="6508"/>
                  </a:lnTo>
                  <a:cubicBezTo>
                    <a:pt x="6273" y="6504"/>
                    <a:pt x="6201" y="6503"/>
                    <a:pt x="6133" y="6503"/>
                  </a:cubicBezTo>
                  <a:cubicBezTo>
                    <a:pt x="5972" y="6503"/>
                    <a:pt x="5835" y="6510"/>
                    <a:pt x="5712" y="6510"/>
                  </a:cubicBezTo>
                  <a:cubicBezTo>
                    <a:pt x="5498" y="6510"/>
                    <a:pt x="5326" y="6488"/>
                    <a:pt x="5137" y="6367"/>
                  </a:cubicBezTo>
                  <a:lnTo>
                    <a:pt x="5137" y="5559"/>
                  </a:lnTo>
                  <a:close/>
                  <a:moveTo>
                    <a:pt x="5364" y="10222"/>
                  </a:moveTo>
                  <a:cubicBezTo>
                    <a:pt x="5929" y="10226"/>
                    <a:pt x="6388" y="10688"/>
                    <a:pt x="6392" y="11254"/>
                  </a:cubicBezTo>
                  <a:cubicBezTo>
                    <a:pt x="6392" y="11875"/>
                    <a:pt x="5883" y="12288"/>
                    <a:pt x="5352" y="12288"/>
                  </a:cubicBezTo>
                  <a:cubicBezTo>
                    <a:pt x="5099" y="12288"/>
                    <a:pt x="4841" y="12194"/>
                    <a:pt x="4630" y="11984"/>
                  </a:cubicBezTo>
                  <a:cubicBezTo>
                    <a:pt x="3983" y="11333"/>
                    <a:pt x="4442" y="10222"/>
                    <a:pt x="5364" y="10222"/>
                  </a:cubicBezTo>
                  <a:close/>
                  <a:moveTo>
                    <a:pt x="10247" y="10222"/>
                  </a:moveTo>
                  <a:cubicBezTo>
                    <a:pt x="10816" y="10226"/>
                    <a:pt x="11278" y="10685"/>
                    <a:pt x="11278" y="11254"/>
                  </a:cubicBezTo>
                  <a:cubicBezTo>
                    <a:pt x="11278" y="11875"/>
                    <a:pt x="10770" y="12288"/>
                    <a:pt x="10239" y="12288"/>
                  </a:cubicBezTo>
                  <a:cubicBezTo>
                    <a:pt x="9986" y="12288"/>
                    <a:pt x="9727" y="12194"/>
                    <a:pt x="9517" y="11984"/>
                  </a:cubicBezTo>
                  <a:cubicBezTo>
                    <a:pt x="8869" y="11333"/>
                    <a:pt x="9328" y="10222"/>
                    <a:pt x="10247" y="10222"/>
                  </a:cubicBezTo>
                  <a:close/>
                  <a:moveTo>
                    <a:pt x="1709" y="0"/>
                  </a:moveTo>
                  <a:cubicBezTo>
                    <a:pt x="1706" y="0"/>
                    <a:pt x="1703" y="0"/>
                    <a:pt x="1700" y="0"/>
                  </a:cubicBezTo>
                  <a:lnTo>
                    <a:pt x="737" y="0"/>
                  </a:lnTo>
                  <a:cubicBezTo>
                    <a:pt x="330" y="0"/>
                    <a:pt x="1" y="326"/>
                    <a:pt x="1" y="734"/>
                  </a:cubicBezTo>
                  <a:cubicBezTo>
                    <a:pt x="1" y="1138"/>
                    <a:pt x="330" y="1467"/>
                    <a:pt x="737" y="1467"/>
                  </a:cubicBezTo>
                  <a:lnTo>
                    <a:pt x="1639" y="1467"/>
                  </a:lnTo>
                  <a:lnTo>
                    <a:pt x="2770" y="4657"/>
                  </a:lnTo>
                  <a:cubicBezTo>
                    <a:pt x="2803" y="4751"/>
                    <a:pt x="2877" y="4791"/>
                    <a:pt x="2951" y="4791"/>
                  </a:cubicBezTo>
                  <a:cubicBezTo>
                    <a:pt x="3076" y="4791"/>
                    <a:pt x="3202" y="4680"/>
                    <a:pt x="3147" y="4524"/>
                  </a:cubicBezTo>
                  <a:cubicBezTo>
                    <a:pt x="2043" y="1402"/>
                    <a:pt x="1995" y="1268"/>
                    <a:pt x="1988" y="1258"/>
                  </a:cubicBezTo>
                  <a:cubicBezTo>
                    <a:pt x="1940" y="1141"/>
                    <a:pt x="1827" y="1066"/>
                    <a:pt x="1697" y="1066"/>
                  </a:cubicBezTo>
                  <a:lnTo>
                    <a:pt x="737" y="1066"/>
                  </a:lnTo>
                  <a:cubicBezTo>
                    <a:pt x="552" y="1066"/>
                    <a:pt x="402" y="915"/>
                    <a:pt x="402" y="734"/>
                  </a:cubicBezTo>
                  <a:cubicBezTo>
                    <a:pt x="402" y="549"/>
                    <a:pt x="552" y="398"/>
                    <a:pt x="737" y="398"/>
                  </a:cubicBezTo>
                  <a:lnTo>
                    <a:pt x="1700" y="398"/>
                  </a:lnTo>
                  <a:cubicBezTo>
                    <a:pt x="2091" y="398"/>
                    <a:pt x="2447" y="634"/>
                    <a:pt x="2602" y="994"/>
                  </a:cubicBezTo>
                  <a:lnTo>
                    <a:pt x="4408" y="6097"/>
                  </a:lnTo>
                  <a:cubicBezTo>
                    <a:pt x="4555" y="6515"/>
                    <a:pt x="5038" y="6909"/>
                    <a:pt x="5621" y="6909"/>
                  </a:cubicBezTo>
                  <a:lnTo>
                    <a:pt x="12927" y="6909"/>
                  </a:lnTo>
                  <a:cubicBezTo>
                    <a:pt x="13112" y="6909"/>
                    <a:pt x="13259" y="7056"/>
                    <a:pt x="13259" y="7241"/>
                  </a:cubicBezTo>
                  <a:cubicBezTo>
                    <a:pt x="13259" y="7426"/>
                    <a:pt x="13112" y="7573"/>
                    <a:pt x="12927" y="7573"/>
                  </a:cubicBezTo>
                  <a:lnTo>
                    <a:pt x="5621" y="7573"/>
                  </a:lnTo>
                  <a:cubicBezTo>
                    <a:pt x="5618" y="7573"/>
                    <a:pt x="5615" y="7573"/>
                    <a:pt x="5612" y="7573"/>
                  </a:cubicBezTo>
                  <a:cubicBezTo>
                    <a:pt x="4824" y="7573"/>
                    <a:pt x="4112" y="7101"/>
                    <a:pt x="3801" y="6374"/>
                  </a:cubicBezTo>
                  <a:lnTo>
                    <a:pt x="3397" y="5230"/>
                  </a:lnTo>
                  <a:cubicBezTo>
                    <a:pt x="3364" y="5131"/>
                    <a:pt x="3289" y="5090"/>
                    <a:pt x="3212" y="5090"/>
                  </a:cubicBezTo>
                  <a:cubicBezTo>
                    <a:pt x="3086" y="5090"/>
                    <a:pt x="2958" y="5203"/>
                    <a:pt x="3020" y="5363"/>
                  </a:cubicBezTo>
                  <a:cubicBezTo>
                    <a:pt x="3342" y="6192"/>
                    <a:pt x="3359" y="6566"/>
                    <a:pt x="3750" y="7070"/>
                  </a:cubicBezTo>
                  <a:lnTo>
                    <a:pt x="3297" y="7721"/>
                  </a:lnTo>
                  <a:cubicBezTo>
                    <a:pt x="2622" y="8701"/>
                    <a:pt x="3222" y="10044"/>
                    <a:pt x="4387" y="10209"/>
                  </a:cubicBezTo>
                  <a:cubicBezTo>
                    <a:pt x="3441" y="11089"/>
                    <a:pt x="4058" y="12686"/>
                    <a:pt x="5360" y="12686"/>
                  </a:cubicBezTo>
                  <a:cubicBezTo>
                    <a:pt x="6652" y="12686"/>
                    <a:pt x="7276" y="11110"/>
                    <a:pt x="6354" y="10222"/>
                  </a:cubicBezTo>
                  <a:lnTo>
                    <a:pt x="9256" y="10222"/>
                  </a:lnTo>
                  <a:cubicBezTo>
                    <a:pt x="8335" y="11110"/>
                    <a:pt x="8955" y="12686"/>
                    <a:pt x="10247" y="12686"/>
                  </a:cubicBezTo>
                  <a:cubicBezTo>
                    <a:pt x="11539" y="12686"/>
                    <a:pt x="12162" y="11110"/>
                    <a:pt x="11241" y="10222"/>
                  </a:cubicBezTo>
                  <a:lnTo>
                    <a:pt x="11504" y="10222"/>
                  </a:lnTo>
                  <a:cubicBezTo>
                    <a:pt x="11909" y="10222"/>
                    <a:pt x="12238" y="9897"/>
                    <a:pt x="12238" y="9489"/>
                  </a:cubicBezTo>
                  <a:cubicBezTo>
                    <a:pt x="12238" y="9085"/>
                    <a:pt x="11909" y="8756"/>
                    <a:pt x="11504" y="8756"/>
                  </a:cubicBezTo>
                  <a:lnTo>
                    <a:pt x="9671" y="8756"/>
                  </a:lnTo>
                  <a:cubicBezTo>
                    <a:pt x="9404" y="8756"/>
                    <a:pt x="9404" y="9157"/>
                    <a:pt x="9671" y="9157"/>
                  </a:cubicBezTo>
                  <a:lnTo>
                    <a:pt x="11504" y="9157"/>
                  </a:lnTo>
                  <a:cubicBezTo>
                    <a:pt x="11686" y="9157"/>
                    <a:pt x="11837" y="9307"/>
                    <a:pt x="11837" y="9489"/>
                  </a:cubicBezTo>
                  <a:cubicBezTo>
                    <a:pt x="11837" y="9674"/>
                    <a:pt x="11686" y="9825"/>
                    <a:pt x="11504" y="9825"/>
                  </a:cubicBezTo>
                  <a:lnTo>
                    <a:pt x="4610" y="9825"/>
                  </a:lnTo>
                  <a:cubicBezTo>
                    <a:pt x="3647" y="9825"/>
                    <a:pt x="3078" y="8739"/>
                    <a:pt x="3630" y="7947"/>
                  </a:cubicBezTo>
                  <a:lnTo>
                    <a:pt x="4031" y="7364"/>
                  </a:lnTo>
                  <a:cubicBezTo>
                    <a:pt x="4199" y="7515"/>
                    <a:pt x="4384" y="7639"/>
                    <a:pt x="4586" y="7738"/>
                  </a:cubicBezTo>
                  <a:lnTo>
                    <a:pt x="4175" y="8327"/>
                  </a:lnTo>
                  <a:cubicBezTo>
                    <a:pt x="3931" y="8677"/>
                    <a:pt x="4185" y="9157"/>
                    <a:pt x="4610" y="9157"/>
                  </a:cubicBezTo>
                  <a:lnTo>
                    <a:pt x="8924" y="9157"/>
                  </a:lnTo>
                  <a:cubicBezTo>
                    <a:pt x="9034" y="9157"/>
                    <a:pt x="9123" y="9068"/>
                    <a:pt x="9123" y="8958"/>
                  </a:cubicBezTo>
                  <a:cubicBezTo>
                    <a:pt x="9123" y="8848"/>
                    <a:pt x="9034" y="8756"/>
                    <a:pt x="8924" y="8756"/>
                  </a:cubicBezTo>
                  <a:lnTo>
                    <a:pt x="4610" y="8756"/>
                  </a:lnTo>
                  <a:cubicBezTo>
                    <a:pt x="4507" y="8756"/>
                    <a:pt x="4445" y="8639"/>
                    <a:pt x="4504" y="8554"/>
                  </a:cubicBezTo>
                  <a:lnTo>
                    <a:pt x="4970" y="7885"/>
                  </a:lnTo>
                  <a:cubicBezTo>
                    <a:pt x="5238" y="7962"/>
                    <a:pt x="5314" y="7979"/>
                    <a:pt x="6145" y="7979"/>
                  </a:cubicBezTo>
                  <a:cubicBezTo>
                    <a:pt x="6803" y="7979"/>
                    <a:pt x="7935" y="7968"/>
                    <a:pt x="10012" y="7968"/>
                  </a:cubicBezTo>
                  <a:cubicBezTo>
                    <a:pt x="10828" y="7968"/>
                    <a:pt x="11790" y="7970"/>
                    <a:pt x="12927" y="7974"/>
                  </a:cubicBezTo>
                  <a:cubicBezTo>
                    <a:pt x="13331" y="7974"/>
                    <a:pt x="13660" y="7645"/>
                    <a:pt x="13660" y="7241"/>
                  </a:cubicBezTo>
                  <a:cubicBezTo>
                    <a:pt x="13660" y="6837"/>
                    <a:pt x="13331" y="6508"/>
                    <a:pt x="12927" y="6508"/>
                  </a:cubicBezTo>
                  <a:lnTo>
                    <a:pt x="12707" y="6508"/>
                  </a:lnTo>
                  <a:lnTo>
                    <a:pt x="13650" y="2402"/>
                  </a:lnTo>
                  <a:cubicBezTo>
                    <a:pt x="13828" y="1631"/>
                    <a:pt x="13242" y="891"/>
                    <a:pt x="12447" y="891"/>
                  </a:cubicBezTo>
                  <a:lnTo>
                    <a:pt x="8540" y="891"/>
                  </a:lnTo>
                  <a:cubicBezTo>
                    <a:pt x="8273" y="891"/>
                    <a:pt x="8273" y="1292"/>
                    <a:pt x="8540" y="1292"/>
                  </a:cubicBezTo>
                  <a:lnTo>
                    <a:pt x="12447" y="1292"/>
                  </a:lnTo>
                  <a:cubicBezTo>
                    <a:pt x="12985" y="1292"/>
                    <a:pt x="13382" y="1792"/>
                    <a:pt x="13262" y="2313"/>
                  </a:cubicBezTo>
                  <a:lnTo>
                    <a:pt x="12296" y="6508"/>
                  </a:lnTo>
                  <a:lnTo>
                    <a:pt x="11611" y="6508"/>
                  </a:lnTo>
                  <a:lnTo>
                    <a:pt x="12601" y="2204"/>
                  </a:lnTo>
                  <a:cubicBezTo>
                    <a:pt x="12632" y="2080"/>
                    <a:pt x="12536" y="1960"/>
                    <a:pt x="12406" y="1960"/>
                  </a:cubicBezTo>
                  <a:lnTo>
                    <a:pt x="3369" y="1960"/>
                  </a:lnTo>
                  <a:lnTo>
                    <a:pt x="3136" y="1292"/>
                  </a:lnTo>
                  <a:lnTo>
                    <a:pt x="7793" y="1292"/>
                  </a:lnTo>
                  <a:cubicBezTo>
                    <a:pt x="7906" y="1292"/>
                    <a:pt x="7995" y="1203"/>
                    <a:pt x="7995" y="1093"/>
                  </a:cubicBezTo>
                  <a:cubicBezTo>
                    <a:pt x="7995" y="984"/>
                    <a:pt x="7906" y="891"/>
                    <a:pt x="7793" y="891"/>
                  </a:cubicBezTo>
                  <a:lnTo>
                    <a:pt x="2992" y="891"/>
                  </a:lnTo>
                  <a:cubicBezTo>
                    <a:pt x="2791" y="356"/>
                    <a:pt x="2281" y="0"/>
                    <a:pt x="17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33" name="Google Shape;11133;p136"/>
          <p:cNvGrpSpPr/>
          <p:nvPr/>
        </p:nvGrpSpPr>
        <p:grpSpPr>
          <a:xfrm>
            <a:off x="3050527" y="2745694"/>
            <a:ext cx="353502" cy="394156"/>
            <a:chOff x="3050527" y="2745694"/>
            <a:chExt cx="353502" cy="394156"/>
          </a:xfrm>
        </p:grpSpPr>
        <p:sp>
          <p:nvSpPr>
            <p:cNvPr id="11134" name="Google Shape;11134;p136"/>
            <p:cNvSpPr/>
            <p:nvPr/>
          </p:nvSpPr>
          <p:spPr>
            <a:xfrm>
              <a:off x="3057155" y="2853041"/>
              <a:ext cx="319500" cy="280077"/>
            </a:xfrm>
            <a:custGeom>
              <a:avLst/>
              <a:gdLst/>
              <a:ahLst/>
              <a:cxnLst/>
              <a:rect l="l" t="t" r="r" b="b"/>
              <a:pathLst>
                <a:path w="12197" h="10692" extrusionOk="0">
                  <a:moveTo>
                    <a:pt x="8593" y="1"/>
                  </a:moveTo>
                  <a:cubicBezTo>
                    <a:pt x="8138" y="1"/>
                    <a:pt x="7677" y="85"/>
                    <a:pt x="7276" y="188"/>
                  </a:cubicBezTo>
                  <a:cubicBezTo>
                    <a:pt x="7146" y="223"/>
                    <a:pt x="7015" y="253"/>
                    <a:pt x="6885" y="274"/>
                  </a:cubicBezTo>
                  <a:cubicBezTo>
                    <a:pt x="6626" y="319"/>
                    <a:pt x="6363" y="341"/>
                    <a:pt x="6101" y="341"/>
                  </a:cubicBezTo>
                  <a:cubicBezTo>
                    <a:pt x="5703" y="341"/>
                    <a:pt x="5305" y="290"/>
                    <a:pt x="4918" y="188"/>
                  </a:cubicBezTo>
                  <a:cubicBezTo>
                    <a:pt x="4519" y="85"/>
                    <a:pt x="4058" y="2"/>
                    <a:pt x="3603" y="2"/>
                  </a:cubicBezTo>
                  <a:cubicBezTo>
                    <a:pt x="3350" y="2"/>
                    <a:pt x="3099" y="28"/>
                    <a:pt x="2862" y="89"/>
                  </a:cubicBezTo>
                  <a:cubicBezTo>
                    <a:pt x="1478" y="449"/>
                    <a:pt x="1" y="1936"/>
                    <a:pt x="1" y="4403"/>
                  </a:cubicBezTo>
                  <a:cubicBezTo>
                    <a:pt x="1" y="6072"/>
                    <a:pt x="1067" y="8368"/>
                    <a:pt x="2369" y="9674"/>
                  </a:cubicBezTo>
                  <a:cubicBezTo>
                    <a:pt x="2989" y="10297"/>
                    <a:pt x="3664" y="10691"/>
                    <a:pt x="4301" y="10691"/>
                  </a:cubicBezTo>
                  <a:cubicBezTo>
                    <a:pt x="4675" y="10691"/>
                    <a:pt x="5045" y="10637"/>
                    <a:pt x="5405" y="10530"/>
                  </a:cubicBezTo>
                  <a:cubicBezTo>
                    <a:pt x="5631" y="10462"/>
                    <a:pt x="5865" y="10428"/>
                    <a:pt x="6099" y="10428"/>
                  </a:cubicBezTo>
                  <a:cubicBezTo>
                    <a:pt x="6333" y="10428"/>
                    <a:pt x="6567" y="10462"/>
                    <a:pt x="6793" y="10530"/>
                  </a:cubicBezTo>
                  <a:cubicBezTo>
                    <a:pt x="7152" y="10637"/>
                    <a:pt x="7523" y="10691"/>
                    <a:pt x="7896" y="10691"/>
                  </a:cubicBezTo>
                  <a:cubicBezTo>
                    <a:pt x="8506" y="10691"/>
                    <a:pt x="9147" y="10332"/>
                    <a:pt x="9743" y="9759"/>
                  </a:cubicBezTo>
                  <a:cubicBezTo>
                    <a:pt x="11086" y="8471"/>
                    <a:pt x="12197" y="6110"/>
                    <a:pt x="12197" y="4403"/>
                  </a:cubicBezTo>
                  <a:cubicBezTo>
                    <a:pt x="12197" y="1936"/>
                    <a:pt x="10720" y="449"/>
                    <a:pt x="9332" y="89"/>
                  </a:cubicBezTo>
                  <a:cubicBezTo>
                    <a:pt x="9095" y="27"/>
                    <a:pt x="8845" y="1"/>
                    <a:pt x="8593" y="1"/>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5" name="Google Shape;11135;p136"/>
            <p:cNvSpPr/>
            <p:nvPr/>
          </p:nvSpPr>
          <p:spPr>
            <a:xfrm>
              <a:off x="3057259" y="2853015"/>
              <a:ext cx="255218" cy="280103"/>
            </a:xfrm>
            <a:custGeom>
              <a:avLst/>
              <a:gdLst/>
              <a:ahLst/>
              <a:cxnLst/>
              <a:rect l="l" t="t" r="r" b="b"/>
              <a:pathLst>
                <a:path w="9743" h="10693" extrusionOk="0">
                  <a:moveTo>
                    <a:pt x="3592" y="1"/>
                  </a:moveTo>
                  <a:cubicBezTo>
                    <a:pt x="3342" y="1"/>
                    <a:pt x="3095" y="26"/>
                    <a:pt x="2862" y="86"/>
                  </a:cubicBezTo>
                  <a:cubicBezTo>
                    <a:pt x="1474" y="446"/>
                    <a:pt x="0" y="1937"/>
                    <a:pt x="0" y="4401"/>
                  </a:cubicBezTo>
                  <a:cubicBezTo>
                    <a:pt x="0" y="6868"/>
                    <a:pt x="2313" y="10692"/>
                    <a:pt x="4301" y="10692"/>
                  </a:cubicBezTo>
                  <a:cubicBezTo>
                    <a:pt x="4674" y="10692"/>
                    <a:pt x="5044" y="10638"/>
                    <a:pt x="5401" y="10531"/>
                  </a:cubicBezTo>
                  <a:cubicBezTo>
                    <a:pt x="5627" y="10463"/>
                    <a:pt x="5862" y="10429"/>
                    <a:pt x="6096" y="10429"/>
                  </a:cubicBezTo>
                  <a:cubicBezTo>
                    <a:pt x="6331" y="10429"/>
                    <a:pt x="6566" y="10463"/>
                    <a:pt x="6792" y="10531"/>
                  </a:cubicBezTo>
                  <a:cubicBezTo>
                    <a:pt x="7148" y="10638"/>
                    <a:pt x="7519" y="10692"/>
                    <a:pt x="7892" y="10692"/>
                  </a:cubicBezTo>
                  <a:cubicBezTo>
                    <a:pt x="8506" y="10692"/>
                    <a:pt x="9146" y="10333"/>
                    <a:pt x="9743" y="9760"/>
                  </a:cubicBezTo>
                  <a:lnTo>
                    <a:pt x="9739" y="9760"/>
                  </a:lnTo>
                  <a:cubicBezTo>
                    <a:pt x="8995" y="9892"/>
                    <a:pt x="8328" y="9947"/>
                    <a:pt x="7732" y="9947"/>
                  </a:cubicBezTo>
                  <a:cubicBezTo>
                    <a:pt x="7009" y="9947"/>
                    <a:pt x="6391" y="9866"/>
                    <a:pt x="5867" y="9740"/>
                  </a:cubicBezTo>
                  <a:cubicBezTo>
                    <a:pt x="4304" y="9356"/>
                    <a:pt x="3143" y="8047"/>
                    <a:pt x="2951" y="6450"/>
                  </a:cubicBezTo>
                  <a:cubicBezTo>
                    <a:pt x="2464" y="2454"/>
                    <a:pt x="5075" y="1293"/>
                    <a:pt x="5075" y="1293"/>
                  </a:cubicBezTo>
                  <a:cubicBezTo>
                    <a:pt x="5445" y="1460"/>
                    <a:pt x="5836" y="1503"/>
                    <a:pt x="6142" y="1503"/>
                  </a:cubicBezTo>
                  <a:cubicBezTo>
                    <a:pt x="6470" y="1503"/>
                    <a:pt x="6700" y="1454"/>
                    <a:pt x="6700" y="1454"/>
                  </a:cubicBezTo>
                  <a:cubicBezTo>
                    <a:pt x="6151" y="905"/>
                    <a:pt x="6881" y="275"/>
                    <a:pt x="6881" y="275"/>
                  </a:cubicBezTo>
                  <a:lnTo>
                    <a:pt x="6881" y="275"/>
                  </a:lnTo>
                  <a:cubicBezTo>
                    <a:pt x="6622" y="319"/>
                    <a:pt x="6360" y="341"/>
                    <a:pt x="6097" y="341"/>
                  </a:cubicBezTo>
                  <a:cubicBezTo>
                    <a:pt x="5700" y="341"/>
                    <a:pt x="5303" y="290"/>
                    <a:pt x="4918" y="189"/>
                  </a:cubicBezTo>
                  <a:cubicBezTo>
                    <a:pt x="4514" y="85"/>
                    <a:pt x="4049" y="1"/>
                    <a:pt x="3592" y="1"/>
                  </a:cubicBezTo>
                  <a:close/>
                </a:path>
              </a:pathLst>
            </a:custGeom>
            <a:solidFill>
              <a:srgbClr val="BFCC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6" name="Google Shape;11136;p136"/>
            <p:cNvSpPr/>
            <p:nvPr/>
          </p:nvSpPr>
          <p:spPr>
            <a:xfrm>
              <a:off x="3236774" y="2752426"/>
              <a:ext cx="160261" cy="88618"/>
            </a:xfrm>
            <a:custGeom>
              <a:avLst/>
              <a:gdLst/>
              <a:ahLst/>
              <a:cxnLst/>
              <a:rect l="l" t="t" r="r" b="b"/>
              <a:pathLst>
                <a:path w="6118" h="3383" extrusionOk="0">
                  <a:moveTo>
                    <a:pt x="2902" y="1"/>
                  </a:moveTo>
                  <a:cubicBezTo>
                    <a:pt x="2769" y="1"/>
                    <a:pt x="2631" y="6"/>
                    <a:pt x="2489" y="16"/>
                  </a:cubicBezTo>
                  <a:cubicBezTo>
                    <a:pt x="714" y="150"/>
                    <a:pt x="25" y="2210"/>
                    <a:pt x="1" y="2275"/>
                  </a:cubicBezTo>
                  <a:cubicBezTo>
                    <a:pt x="28" y="2261"/>
                    <a:pt x="52" y="2251"/>
                    <a:pt x="83" y="2244"/>
                  </a:cubicBezTo>
                  <a:cubicBezTo>
                    <a:pt x="107" y="2239"/>
                    <a:pt x="132" y="2236"/>
                    <a:pt x="159" y="2236"/>
                  </a:cubicBezTo>
                  <a:cubicBezTo>
                    <a:pt x="721" y="2236"/>
                    <a:pt x="1851" y="3382"/>
                    <a:pt x="3176" y="3382"/>
                  </a:cubicBezTo>
                  <a:cubicBezTo>
                    <a:pt x="3435" y="3382"/>
                    <a:pt x="3702" y="3339"/>
                    <a:pt x="3972" y="3234"/>
                  </a:cubicBezTo>
                  <a:cubicBezTo>
                    <a:pt x="5775" y="2539"/>
                    <a:pt x="6118" y="154"/>
                    <a:pt x="6118" y="154"/>
                  </a:cubicBezTo>
                  <a:lnTo>
                    <a:pt x="6118" y="154"/>
                  </a:lnTo>
                  <a:cubicBezTo>
                    <a:pt x="5902" y="294"/>
                    <a:pt x="5678" y="344"/>
                    <a:pt x="5433" y="344"/>
                  </a:cubicBezTo>
                  <a:cubicBezTo>
                    <a:pt x="4796" y="344"/>
                    <a:pt x="4019" y="1"/>
                    <a:pt x="2902"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7" name="Google Shape;11137;p136"/>
            <p:cNvSpPr/>
            <p:nvPr/>
          </p:nvSpPr>
          <p:spPr>
            <a:xfrm>
              <a:off x="3236879" y="2752426"/>
              <a:ext cx="160156" cy="59594"/>
            </a:xfrm>
            <a:custGeom>
              <a:avLst/>
              <a:gdLst/>
              <a:ahLst/>
              <a:cxnLst/>
              <a:rect l="l" t="t" r="r" b="b"/>
              <a:pathLst>
                <a:path w="6114" h="2275" extrusionOk="0">
                  <a:moveTo>
                    <a:pt x="2900" y="1"/>
                  </a:moveTo>
                  <a:cubicBezTo>
                    <a:pt x="2768" y="1"/>
                    <a:pt x="2630" y="6"/>
                    <a:pt x="2488" y="16"/>
                  </a:cubicBezTo>
                  <a:cubicBezTo>
                    <a:pt x="710" y="150"/>
                    <a:pt x="21" y="2210"/>
                    <a:pt x="0" y="2275"/>
                  </a:cubicBezTo>
                  <a:lnTo>
                    <a:pt x="79" y="2244"/>
                  </a:lnTo>
                  <a:cubicBezTo>
                    <a:pt x="459" y="2097"/>
                    <a:pt x="2125" y="1487"/>
                    <a:pt x="3478" y="1487"/>
                  </a:cubicBezTo>
                  <a:cubicBezTo>
                    <a:pt x="5020" y="1487"/>
                    <a:pt x="6113" y="154"/>
                    <a:pt x="6114" y="154"/>
                  </a:cubicBezTo>
                  <a:lnTo>
                    <a:pt x="6114" y="154"/>
                  </a:lnTo>
                  <a:cubicBezTo>
                    <a:pt x="5898" y="294"/>
                    <a:pt x="5674" y="344"/>
                    <a:pt x="5429" y="344"/>
                  </a:cubicBezTo>
                  <a:cubicBezTo>
                    <a:pt x="4792" y="344"/>
                    <a:pt x="4016" y="1"/>
                    <a:pt x="2900" y="1"/>
                  </a:cubicBezTo>
                  <a:close/>
                </a:path>
              </a:pathLst>
            </a:custGeom>
            <a:solidFill>
              <a:srgbClr val="AA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8" name="Google Shape;11138;p136"/>
            <p:cNvSpPr/>
            <p:nvPr/>
          </p:nvSpPr>
          <p:spPr>
            <a:xfrm>
              <a:off x="3302314" y="2908706"/>
              <a:ext cx="45186" cy="64335"/>
            </a:xfrm>
            <a:custGeom>
              <a:avLst/>
              <a:gdLst/>
              <a:ahLst/>
              <a:cxnLst/>
              <a:rect l="l" t="t" r="r" b="b"/>
              <a:pathLst>
                <a:path w="1725" h="2456" extrusionOk="0">
                  <a:moveTo>
                    <a:pt x="794" y="0"/>
                  </a:moveTo>
                  <a:cubicBezTo>
                    <a:pt x="776" y="0"/>
                    <a:pt x="758" y="1"/>
                    <a:pt x="741" y="3"/>
                  </a:cubicBezTo>
                  <a:cubicBezTo>
                    <a:pt x="302" y="44"/>
                    <a:pt x="0" y="630"/>
                    <a:pt x="69" y="1308"/>
                  </a:cubicBezTo>
                  <a:cubicBezTo>
                    <a:pt x="131" y="1956"/>
                    <a:pt x="512" y="2456"/>
                    <a:pt x="931" y="2456"/>
                  </a:cubicBezTo>
                  <a:cubicBezTo>
                    <a:pt x="948" y="2456"/>
                    <a:pt x="966" y="2455"/>
                    <a:pt x="984" y="2453"/>
                  </a:cubicBezTo>
                  <a:cubicBezTo>
                    <a:pt x="1422" y="2412"/>
                    <a:pt x="1724" y="1826"/>
                    <a:pt x="1655" y="1151"/>
                  </a:cubicBezTo>
                  <a:cubicBezTo>
                    <a:pt x="1590" y="500"/>
                    <a:pt x="1212" y="0"/>
                    <a:pt x="794" y="0"/>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9" name="Google Shape;11139;p136"/>
            <p:cNvSpPr/>
            <p:nvPr/>
          </p:nvSpPr>
          <p:spPr>
            <a:xfrm>
              <a:off x="3050527" y="2846283"/>
              <a:ext cx="332860" cy="293567"/>
            </a:xfrm>
            <a:custGeom>
              <a:avLst/>
              <a:gdLst/>
              <a:ahLst/>
              <a:cxnLst/>
              <a:rect l="l" t="t" r="r" b="b"/>
              <a:pathLst>
                <a:path w="12707" h="11207" extrusionOk="0">
                  <a:moveTo>
                    <a:pt x="3855" y="0"/>
                  </a:moveTo>
                  <a:cubicBezTo>
                    <a:pt x="3565" y="0"/>
                    <a:pt x="3298" y="32"/>
                    <a:pt x="3053" y="97"/>
                  </a:cubicBezTo>
                  <a:cubicBezTo>
                    <a:pt x="2255" y="302"/>
                    <a:pt x="1511" y="823"/>
                    <a:pt x="960" y="1560"/>
                  </a:cubicBezTo>
                  <a:cubicBezTo>
                    <a:pt x="333" y="2400"/>
                    <a:pt x="0" y="3472"/>
                    <a:pt x="0" y="4658"/>
                  </a:cubicBezTo>
                  <a:cubicBezTo>
                    <a:pt x="0" y="5891"/>
                    <a:pt x="555" y="7505"/>
                    <a:pt x="1446" y="8869"/>
                  </a:cubicBezTo>
                  <a:cubicBezTo>
                    <a:pt x="2416" y="10353"/>
                    <a:pt x="3550" y="11206"/>
                    <a:pt x="4558" y="11206"/>
                  </a:cubicBezTo>
                  <a:cubicBezTo>
                    <a:pt x="4955" y="11206"/>
                    <a:pt x="5349" y="11148"/>
                    <a:pt x="5733" y="11035"/>
                  </a:cubicBezTo>
                  <a:cubicBezTo>
                    <a:pt x="5935" y="10973"/>
                    <a:pt x="6144" y="10943"/>
                    <a:pt x="6353" y="10943"/>
                  </a:cubicBezTo>
                  <a:cubicBezTo>
                    <a:pt x="6562" y="10943"/>
                    <a:pt x="6772" y="10973"/>
                    <a:pt x="6974" y="11035"/>
                  </a:cubicBezTo>
                  <a:cubicBezTo>
                    <a:pt x="7358" y="11148"/>
                    <a:pt x="7752" y="11206"/>
                    <a:pt x="8153" y="11206"/>
                  </a:cubicBezTo>
                  <a:cubicBezTo>
                    <a:pt x="9157" y="11206"/>
                    <a:pt x="10291" y="10353"/>
                    <a:pt x="11261" y="8869"/>
                  </a:cubicBezTo>
                  <a:cubicBezTo>
                    <a:pt x="12155" y="7505"/>
                    <a:pt x="12707" y="5891"/>
                    <a:pt x="12707" y="4658"/>
                  </a:cubicBezTo>
                  <a:cubicBezTo>
                    <a:pt x="12707" y="3774"/>
                    <a:pt x="12529" y="2965"/>
                    <a:pt x="12172" y="2252"/>
                  </a:cubicBezTo>
                  <a:cubicBezTo>
                    <a:pt x="12127" y="2161"/>
                    <a:pt x="12037" y="2110"/>
                    <a:pt x="11944" y="2110"/>
                  </a:cubicBezTo>
                  <a:cubicBezTo>
                    <a:pt x="11905" y="2110"/>
                    <a:pt x="11864" y="2120"/>
                    <a:pt x="11826" y="2139"/>
                  </a:cubicBezTo>
                  <a:cubicBezTo>
                    <a:pt x="11699" y="2201"/>
                    <a:pt x="11648" y="2355"/>
                    <a:pt x="11710" y="2482"/>
                  </a:cubicBezTo>
                  <a:cubicBezTo>
                    <a:pt x="12028" y="3123"/>
                    <a:pt x="12193" y="3856"/>
                    <a:pt x="12193" y="4658"/>
                  </a:cubicBezTo>
                  <a:cubicBezTo>
                    <a:pt x="12193" y="5795"/>
                    <a:pt x="11668" y="7303"/>
                    <a:pt x="10829" y="8588"/>
                  </a:cubicBezTo>
                  <a:cubicBezTo>
                    <a:pt x="9965" y="9908"/>
                    <a:pt x="8965" y="10692"/>
                    <a:pt x="8149" y="10692"/>
                  </a:cubicBezTo>
                  <a:cubicBezTo>
                    <a:pt x="7800" y="10692"/>
                    <a:pt x="7453" y="10641"/>
                    <a:pt x="7121" y="10542"/>
                  </a:cubicBezTo>
                  <a:cubicBezTo>
                    <a:pt x="6871" y="10466"/>
                    <a:pt x="6611" y="10429"/>
                    <a:pt x="6352" y="10429"/>
                  </a:cubicBezTo>
                  <a:cubicBezTo>
                    <a:pt x="6092" y="10429"/>
                    <a:pt x="5833" y="10466"/>
                    <a:pt x="5582" y="10542"/>
                  </a:cubicBezTo>
                  <a:cubicBezTo>
                    <a:pt x="5250" y="10641"/>
                    <a:pt x="4904" y="10692"/>
                    <a:pt x="4554" y="10692"/>
                  </a:cubicBezTo>
                  <a:cubicBezTo>
                    <a:pt x="3739" y="10692"/>
                    <a:pt x="2735" y="9908"/>
                    <a:pt x="1875" y="8588"/>
                  </a:cubicBezTo>
                  <a:cubicBezTo>
                    <a:pt x="1035" y="7303"/>
                    <a:pt x="511" y="5795"/>
                    <a:pt x="511" y="4658"/>
                  </a:cubicBezTo>
                  <a:cubicBezTo>
                    <a:pt x="511" y="3585"/>
                    <a:pt x="809" y="2619"/>
                    <a:pt x="1371" y="1865"/>
                  </a:cubicBezTo>
                  <a:cubicBezTo>
                    <a:pt x="1844" y="1234"/>
                    <a:pt x="2505" y="768"/>
                    <a:pt x="3180" y="594"/>
                  </a:cubicBezTo>
                  <a:cubicBezTo>
                    <a:pt x="3382" y="542"/>
                    <a:pt x="3608" y="516"/>
                    <a:pt x="3856" y="516"/>
                  </a:cubicBezTo>
                  <a:cubicBezTo>
                    <a:pt x="4231" y="516"/>
                    <a:pt x="4653" y="575"/>
                    <a:pt x="5110" y="693"/>
                  </a:cubicBezTo>
                  <a:cubicBezTo>
                    <a:pt x="5192" y="717"/>
                    <a:pt x="5274" y="738"/>
                    <a:pt x="5360" y="751"/>
                  </a:cubicBezTo>
                  <a:cubicBezTo>
                    <a:pt x="5375" y="754"/>
                    <a:pt x="5390" y="755"/>
                    <a:pt x="5404" y="755"/>
                  </a:cubicBezTo>
                  <a:cubicBezTo>
                    <a:pt x="5524" y="755"/>
                    <a:pt x="5630" y="671"/>
                    <a:pt x="5654" y="552"/>
                  </a:cubicBezTo>
                  <a:cubicBezTo>
                    <a:pt x="5682" y="415"/>
                    <a:pt x="5596" y="282"/>
                    <a:pt x="5462" y="251"/>
                  </a:cubicBezTo>
                  <a:cubicBezTo>
                    <a:pt x="5387" y="234"/>
                    <a:pt x="5312" y="217"/>
                    <a:pt x="5236" y="196"/>
                  </a:cubicBezTo>
                  <a:cubicBezTo>
                    <a:pt x="4734" y="67"/>
                    <a:pt x="4272" y="0"/>
                    <a:pt x="3855"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0" name="Google Shape;11140;p136"/>
            <p:cNvSpPr/>
            <p:nvPr/>
          </p:nvSpPr>
          <p:spPr>
            <a:xfrm>
              <a:off x="3224855" y="2846335"/>
              <a:ext cx="132966" cy="48356"/>
            </a:xfrm>
            <a:custGeom>
              <a:avLst/>
              <a:gdLst/>
              <a:ahLst/>
              <a:cxnLst/>
              <a:rect l="l" t="t" r="r" b="b"/>
              <a:pathLst>
                <a:path w="5076" h="1846" extrusionOk="0">
                  <a:moveTo>
                    <a:pt x="2195" y="0"/>
                  </a:moveTo>
                  <a:cubicBezTo>
                    <a:pt x="1777" y="0"/>
                    <a:pt x="1314" y="66"/>
                    <a:pt x="812" y="198"/>
                  </a:cubicBezTo>
                  <a:cubicBezTo>
                    <a:pt x="627" y="246"/>
                    <a:pt x="439" y="280"/>
                    <a:pt x="250" y="304"/>
                  </a:cubicBezTo>
                  <a:cubicBezTo>
                    <a:pt x="103" y="317"/>
                    <a:pt x="0" y="448"/>
                    <a:pt x="17" y="592"/>
                  </a:cubicBezTo>
                  <a:cubicBezTo>
                    <a:pt x="33" y="721"/>
                    <a:pt x="143" y="818"/>
                    <a:pt x="270" y="818"/>
                  </a:cubicBezTo>
                  <a:cubicBezTo>
                    <a:pt x="284" y="818"/>
                    <a:pt x="298" y="817"/>
                    <a:pt x="312" y="814"/>
                  </a:cubicBezTo>
                  <a:cubicBezTo>
                    <a:pt x="524" y="787"/>
                    <a:pt x="733" y="749"/>
                    <a:pt x="942" y="694"/>
                  </a:cubicBezTo>
                  <a:cubicBezTo>
                    <a:pt x="1398" y="576"/>
                    <a:pt x="1821" y="516"/>
                    <a:pt x="2197" y="516"/>
                  </a:cubicBezTo>
                  <a:cubicBezTo>
                    <a:pt x="2443" y="516"/>
                    <a:pt x="2669" y="542"/>
                    <a:pt x="2868" y="595"/>
                  </a:cubicBezTo>
                  <a:cubicBezTo>
                    <a:pt x="3506" y="760"/>
                    <a:pt x="4112" y="1164"/>
                    <a:pt x="4582" y="1740"/>
                  </a:cubicBezTo>
                  <a:cubicBezTo>
                    <a:pt x="4631" y="1809"/>
                    <a:pt x="4709" y="1845"/>
                    <a:pt x="4787" y="1845"/>
                  </a:cubicBezTo>
                  <a:cubicBezTo>
                    <a:pt x="4844" y="1845"/>
                    <a:pt x="4901" y="1826"/>
                    <a:pt x="4948" y="1788"/>
                  </a:cubicBezTo>
                  <a:cubicBezTo>
                    <a:pt x="5065" y="1695"/>
                    <a:pt x="5075" y="1527"/>
                    <a:pt x="4979" y="1417"/>
                  </a:cubicBezTo>
                  <a:cubicBezTo>
                    <a:pt x="4441" y="756"/>
                    <a:pt x="3739" y="287"/>
                    <a:pt x="2998" y="95"/>
                  </a:cubicBezTo>
                  <a:cubicBezTo>
                    <a:pt x="2753" y="32"/>
                    <a:pt x="2485" y="0"/>
                    <a:pt x="2195"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1" name="Google Shape;11141;p136"/>
            <p:cNvSpPr/>
            <p:nvPr/>
          </p:nvSpPr>
          <p:spPr>
            <a:xfrm>
              <a:off x="3176630" y="2745694"/>
              <a:ext cx="227399" cy="153843"/>
            </a:xfrm>
            <a:custGeom>
              <a:avLst/>
              <a:gdLst/>
              <a:ahLst/>
              <a:cxnLst/>
              <a:rect l="l" t="t" r="r" b="b"/>
              <a:pathLst>
                <a:path w="8681" h="5873" extrusionOk="0">
                  <a:moveTo>
                    <a:pt x="5211" y="0"/>
                  </a:moveTo>
                  <a:cubicBezTo>
                    <a:pt x="5062" y="0"/>
                    <a:pt x="4913" y="6"/>
                    <a:pt x="4764" y="16"/>
                  </a:cubicBezTo>
                  <a:cubicBezTo>
                    <a:pt x="3952" y="78"/>
                    <a:pt x="3222" y="524"/>
                    <a:pt x="2657" y="1302"/>
                  </a:cubicBezTo>
                  <a:cubicBezTo>
                    <a:pt x="2410" y="1644"/>
                    <a:pt x="2211" y="2018"/>
                    <a:pt x="2064" y="2415"/>
                  </a:cubicBezTo>
                  <a:lnTo>
                    <a:pt x="1389" y="3443"/>
                  </a:lnTo>
                  <a:cubicBezTo>
                    <a:pt x="1282" y="3111"/>
                    <a:pt x="1149" y="2789"/>
                    <a:pt x="995" y="2480"/>
                  </a:cubicBezTo>
                  <a:cubicBezTo>
                    <a:pt x="940" y="2388"/>
                    <a:pt x="859" y="2350"/>
                    <a:pt x="778" y="2350"/>
                  </a:cubicBezTo>
                  <a:cubicBezTo>
                    <a:pt x="609" y="2350"/>
                    <a:pt x="444" y="2519"/>
                    <a:pt x="539" y="2720"/>
                  </a:cubicBezTo>
                  <a:cubicBezTo>
                    <a:pt x="936" y="3543"/>
                    <a:pt x="1180" y="4434"/>
                    <a:pt x="1258" y="5345"/>
                  </a:cubicBezTo>
                  <a:cubicBezTo>
                    <a:pt x="1080" y="5328"/>
                    <a:pt x="906" y="5283"/>
                    <a:pt x="741" y="5215"/>
                  </a:cubicBezTo>
                  <a:cubicBezTo>
                    <a:pt x="570" y="5136"/>
                    <a:pt x="515" y="5057"/>
                    <a:pt x="515" y="5040"/>
                  </a:cubicBezTo>
                  <a:cubicBezTo>
                    <a:pt x="515" y="4896"/>
                    <a:pt x="402" y="4783"/>
                    <a:pt x="258" y="4783"/>
                  </a:cubicBezTo>
                  <a:cubicBezTo>
                    <a:pt x="117" y="4783"/>
                    <a:pt x="1" y="4896"/>
                    <a:pt x="1" y="5040"/>
                  </a:cubicBezTo>
                  <a:cubicBezTo>
                    <a:pt x="1" y="5191"/>
                    <a:pt x="69" y="5475"/>
                    <a:pt x="529" y="5681"/>
                  </a:cubicBezTo>
                  <a:cubicBezTo>
                    <a:pt x="799" y="5804"/>
                    <a:pt x="1159" y="5873"/>
                    <a:pt x="1536" y="5873"/>
                  </a:cubicBezTo>
                  <a:cubicBezTo>
                    <a:pt x="1913" y="5873"/>
                    <a:pt x="2269" y="5804"/>
                    <a:pt x="2544" y="5681"/>
                  </a:cubicBezTo>
                  <a:cubicBezTo>
                    <a:pt x="3003" y="5475"/>
                    <a:pt x="3068" y="5191"/>
                    <a:pt x="3068" y="5040"/>
                  </a:cubicBezTo>
                  <a:cubicBezTo>
                    <a:pt x="3068" y="4896"/>
                    <a:pt x="2955" y="4783"/>
                    <a:pt x="2811" y="4783"/>
                  </a:cubicBezTo>
                  <a:cubicBezTo>
                    <a:pt x="2670" y="4783"/>
                    <a:pt x="2554" y="4896"/>
                    <a:pt x="2554" y="5040"/>
                  </a:cubicBezTo>
                  <a:cubicBezTo>
                    <a:pt x="2554" y="5057"/>
                    <a:pt x="2502" y="5136"/>
                    <a:pt x="2331" y="5215"/>
                  </a:cubicBezTo>
                  <a:cubicBezTo>
                    <a:pt x="2153" y="5290"/>
                    <a:pt x="1964" y="5335"/>
                    <a:pt x="1772" y="5349"/>
                  </a:cubicBezTo>
                  <a:cubicBezTo>
                    <a:pt x="1742" y="4927"/>
                    <a:pt x="1673" y="4506"/>
                    <a:pt x="1574" y="4094"/>
                  </a:cubicBezTo>
                  <a:lnTo>
                    <a:pt x="2461" y="2748"/>
                  </a:lnTo>
                  <a:cubicBezTo>
                    <a:pt x="2520" y="2754"/>
                    <a:pt x="2581" y="2768"/>
                    <a:pt x="2636" y="2796"/>
                  </a:cubicBezTo>
                  <a:cubicBezTo>
                    <a:pt x="2842" y="2885"/>
                    <a:pt x="3040" y="2991"/>
                    <a:pt x="3232" y="3107"/>
                  </a:cubicBezTo>
                  <a:cubicBezTo>
                    <a:pt x="3832" y="3454"/>
                    <a:pt x="4603" y="3896"/>
                    <a:pt x="5467" y="3896"/>
                  </a:cubicBezTo>
                  <a:cubicBezTo>
                    <a:pt x="5772" y="3896"/>
                    <a:pt x="6077" y="3841"/>
                    <a:pt x="6361" y="3728"/>
                  </a:cubicBezTo>
                  <a:cubicBezTo>
                    <a:pt x="8280" y="2988"/>
                    <a:pt x="8653" y="548"/>
                    <a:pt x="8667" y="445"/>
                  </a:cubicBezTo>
                  <a:cubicBezTo>
                    <a:pt x="8681" y="345"/>
                    <a:pt x="8636" y="249"/>
                    <a:pt x="8554" y="195"/>
                  </a:cubicBezTo>
                  <a:cubicBezTo>
                    <a:pt x="8511" y="167"/>
                    <a:pt x="8462" y="154"/>
                    <a:pt x="8414" y="154"/>
                  </a:cubicBezTo>
                  <a:cubicBezTo>
                    <a:pt x="8366" y="154"/>
                    <a:pt x="8318" y="167"/>
                    <a:pt x="8277" y="195"/>
                  </a:cubicBezTo>
                  <a:cubicBezTo>
                    <a:pt x="8108" y="302"/>
                    <a:pt x="7930" y="343"/>
                    <a:pt x="7728" y="343"/>
                  </a:cubicBezTo>
                  <a:cubicBezTo>
                    <a:pt x="7485" y="343"/>
                    <a:pt x="7206" y="285"/>
                    <a:pt x="6865" y="212"/>
                  </a:cubicBezTo>
                  <a:lnTo>
                    <a:pt x="6700" y="178"/>
                  </a:lnTo>
                  <a:cubicBezTo>
                    <a:pt x="6683" y="175"/>
                    <a:pt x="6666" y="173"/>
                    <a:pt x="6649" y="173"/>
                  </a:cubicBezTo>
                  <a:cubicBezTo>
                    <a:pt x="6365" y="173"/>
                    <a:pt x="6293" y="603"/>
                    <a:pt x="6594" y="681"/>
                  </a:cubicBezTo>
                  <a:lnTo>
                    <a:pt x="6758" y="716"/>
                  </a:lnTo>
                  <a:cubicBezTo>
                    <a:pt x="7104" y="788"/>
                    <a:pt x="7425" y="855"/>
                    <a:pt x="7729" y="855"/>
                  </a:cubicBezTo>
                  <a:cubicBezTo>
                    <a:pt x="7840" y="855"/>
                    <a:pt x="7950" y="846"/>
                    <a:pt x="8057" y="825"/>
                  </a:cubicBezTo>
                  <a:lnTo>
                    <a:pt x="8057" y="825"/>
                  </a:lnTo>
                  <a:cubicBezTo>
                    <a:pt x="7865" y="1517"/>
                    <a:pt x="7358" y="2796"/>
                    <a:pt x="6176" y="3251"/>
                  </a:cubicBezTo>
                  <a:cubicBezTo>
                    <a:pt x="5936" y="3344"/>
                    <a:pt x="5700" y="3383"/>
                    <a:pt x="5469" y="3383"/>
                  </a:cubicBezTo>
                  <a:cubicBezTo>
                    <a:pt x="4739" y="3383"/>
                    <a:pt x="4062" y="2993"/>
                    <a:pt x="3489" y="2665"/>
                  </a:cubicBezTo>
                  <a:cubicBezTo>
                    <a:pt x="3188" y="2491"/>
                    <a:pt x="2920" y="2336"/>
                    <a:pt x="2684" y="2271"/>
                  </a:cubicBezTo>
                  <a:cubicBezTo>
                    <a:pt x="2951" y="1702"/>
                    <a:pt x="3613" y="620"/>
                    <a:pt x="4805" y="527"/>
                  </a:cubicBezTo>
                  <a:cubicBezTo>
                    <a:pt x="4937" y="518"/>
                    <a:pt x="5069" y="513"/>
                    <a:pt x="5200" y="513"/>
                  </a:cubicBezTo>
                  <a:cubicBezTo>
                    <a:pt x="5421" y="513"/>
                    <a:pt x="5642" y="527"/>
                    <a:pt x="5861" y="554"/>
                  </a:cubicBezTo>
                  <a:cubicBezTo>
                    <a:pt x="5875" y="557"/>
                    <a:pt x="5889" y="558"/>
                    <a:pt x="5904" y="558"/>
                  </a:cubicBezTo>
                  <a:cubicBezTo>
                    <a:pt x="6031" y="558"/>
                    <a:pt x="6143" y="464"/>
                    <a:pt x="6159" y="332"/>
                  </a:cubicBezTo>
                  <a:cubicBezTo>
                    <a:pt x="6176" y="188"/>
                    <a:pt x="6066" y="54"/>
                    <a:pt x="5922" y="44"/>
                  </a:cubicBezTo>
                  <a:cubicBezTo>
                    <a:pt x="5686" y="14"/>
                    <a:pt x="5449" y="0"/>
                    <a:pt x="5211"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42" name="Google Shape;11142;p136"/>
          <p:cNvGrpSpPr/>
          <p:nvPr/>
        </p:nvGrpSpPr>
        <p:grpSpPr>
          <a:xfrm>
            <a:off x="3593785" y="2734692"/>
            <a:ext cx="357274" cy="375453"/>
            <a:chOff x="3593785" y="2734692"/>
            <a:chExt cx="357274" cy="375453"/>
          </a:xfrm>
        </p:grpSpPr>
        <p:sp>
          <p:nvSpPr>
            <p:cNvPr id="11143" name="Google Shape;11143;p136"/>
            <p:cNvSpPr/>
            <p:nvPr/>
          </p:nvSpPr>
          <p:spPr>
            <a:xfrm>
              <a:off x="3594283" y="2741424"/>
              <a:ext cx="349598" cy="362067"/>
            </a:xfrm>
            <a:custGeom>
              <a:avLst/>
              <a:gdLst/>
              <a:ahLst/>
              <a:cxnLst/>
              <a:rect l="l" t="t" r="r" b="b"/>
              <a:pathLst>
                <a:path w="13346" h="13822" extrusionOk="0">
                  <a:moveTo>
                    <a:pt x="12669" y="1"/>
                  </a:moveTo>
                  <a:cubicBezTo>
                    <a:pt x="12629" y="1"/>
                    <a:pt x="12588" y="4"/>
                    <a:pt x="12547" y="12"/>
                  </a:cubicBezTo>
                  <a:lnTo>
                    <a:pt x="4278" y="1471"/>
                  </a:lnTo>
                  <a:cubicBezTo>
                    <a:pt x="3953" y="1530"/>
                    <a:pt x="3716" y="1811"/>
                    <a:pt x="3713" y="2140"/>
                  </a:cubicBezTo>
                  <a:lnTo>
                    <a:pt x="3713" y="9302"/>
                  </a:lnTo>
                  <a:cubicBezTo>
                    <a:pt x="3371" y="9133"/>
                    <a:pt x="3013" y="9054"/>
                    <a:pt x="2662" y="9054"/>
                  </a:cubicBezTo>
                  <a:cubicBezTo>
                    <a:pt x="1594" y="9054"/>
                    <a:pt x="593" y="9782"/>
                    <a:pt x="338" y="10912"/>
                  </a:cubicBezTo>
                  <a:cubicBezTo>
                    <a:pt x="1" y="12406"/>
                    <a:pt x="1137" y="13822"/>
                    <a:pt x="2662" y="13822"/>
                  </a:cubicBezTo>
                  <a:cubicBezTo>
                    <a:pt x="2673" y="13822"/>
                    <a:pt x="2684" y="13822"/>
                    <a:pt x="2695" y="13822"/>
                  </a:cubicBezTo>
                  <a:cubicBezTo>
                    <a:pt x="4001" y="13801"/>
                    <a:pt x="5043" y="12715"/>
                    <a:pt x="5043" y="11406"/>
                  </a:cubicBezTo>
                  <a:lnTo>
                    <a:pt x="5043" y="3445"/>
                  </a:lnTo>
                  <a:lnTo>
                    <a:pt x="12016" y="2215"/>
                  </a:lnTo>
                  <a:lnTo>
                    <a:pt x="12016" y="7602"/>
                  </a:lnTo>
                  <a:cubicBezTo>
                    <a:pt x="11674" y="7432"/>
                    <a:pt x="11314" y="7353"/>
                    <a:pt x="10962" y="7353"/>
                  </a:cubicBezTo>
                  <a:cubicBezTo>
                    <a:pt x="9894" y="7353"/>
                    <a:pt x="8892" y="8081"/>
                    <a:pt x="8637" y="9212"/>
                  </a:cubicBezTo>
                  <a:cubicBezTo>
                    <a:pt x="8301" y="10704"/>
                    <a:pt x="9437" y="12119"/>
                    <a:pt x="10960" y="12119"/>
                  </a:cubicBezTo>
                  <a:cubicBezTo>
                    <a:pt x="10973" y="12119"/>
                    <a:pt x="10985" y="12119"/>
                    <a:pt x="10998" y="12118"/>
                  </a:cubicBezTo>
                  <a:cubicBezTo>
                    <a:pt x="12307" y="12101"/>
                    <a:pt x="13346" y="11012"/>
                    <a:pt x="13346" y="9706"/>
                  </a:cubicBezTo>
                  <a:lnTo>
                    <a:pt x="13346" y="683"/>
                  </a:lnTo>
                  <a:cubicBezTo>
                    <a:pt x="13346" y="300"/>
                    <a:pt x="13036" y="1"/>
                    <a:pt x="12669" y="1"/>
                  </a:cubicBez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4" name="Google Shape;11144;p136"/>
            <p:cNvSpPr/>
            <p:nvPr/>
          </p:nvSpPr>
          <p:spPr>
            <a:xfrm>
              <a:off x="3653746" y="2831666"/>
              <a:ext cx="72639" cy="271826"/>
            </a:xfrm>
            <a:custGeom>
              <a:avLst/>
              <a:gdLst/>
              <a:ahLst/>
              <a:cxnLst/>
              <a:rect l="l" t="t" r="r" b="b"/>
              <a:pathLst>
                <a:path w="2773" h="10377" extrusionOk="0">
                  <a:moveTo>
                    <a:pt x="2773" y="0"/>
                  </a:moveTo>
                  <a:lnTo>
                    <a:pt x="2474" y="89"/>
                  </a:lnTo>
                  <a:cubicBezTo>
                    <a:pt x="2187" y="175"/>
                    <a:pt x="1988" y="442"/>
                    <a:pt x="1988" y="740"/>
                  </a:cubicBezTo>
                  <a:lnTo>
                    <a:pt x="1988" y="7961"/>
                  </a:lnTo>
                  <a:cubicBezTo>
                    <a:pt x="1988" y="9146"/>
                    <a:pt x="1131" y="10154"/>
                    <a:pt x="0" y="10342"/>
                  </a:cubicBezTo>
                  <a:cubicBezTo>
                    <a:pt x="141" y="10366"/>
                    <a:pt x="281" y="10377"/>
                    <a:pt x="425" y="10377"/>
                  </a:cubicBezTo>
                  <a:cubicBezTo>
                    <a:pt x="1731" y="10359"/>
                    <a:pt x="2773" y="9270"/>
                    <a:pt x="2773" y="7964"/>
                  </a:cubicBezTo>
                  <a:lnTo>
                    <a:pt x="2773" y="0"/>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5" name="Google Shape;11145;p136"/>
            <p:cNvSpPr/>
            <p:nvPr/>
          </p:nvSpPr>
          <p:spPr>
            <a:xfrm>
              <a:off x="3871243" y="2740534"/>
              <a:ext cx="72639" cy="317536"/>
            </a:xfrm>
            <a:custGeom>
              <a:avLst/>
              <a:gdLst/>
              <a:ahLst/>
              <a:cxnLst/>
              <a:rect l="l" t="t" r="r" b="b"/>
              <a:pathLst>
                <a:path w="2773" h="12122" extrusionOk="0">
                  <a:moveTo>
                    <a:pt x="2095" y="0"/>
                  </a:moveTo>
                  <a:cubicBezTo>
                    <a:pt x="2056" y="0"/>
                    <a:pt x="2015" y="4"/>
                    <a:pt x="1974" y="11"/>
                  </a:cubicBezTo>
                  <a:lnTo>
                    <a:pt x="1618" y="73"/>
                  </a:lnTo>
                  <a:cubicBezTo>
                    <a:pt x="1844" y="189"/>
                    <a:pt x="1988" y="423"/>
                    <a:pt x="1988" y="680"/>
                  </a:cubicBezTo>
                  <a:lnTo>
                    <a:pt x="1988" y="9706"/>
                  </a:lnTo>
                  <a:cubicBezTo>
                    <a:pt x="1988" y="10891"/>
                    <a:pt x="1131" y="11895"/>
                    <a:pt x="0" y="12087"/>
                  </a:cubicBezTo>
                  <a:cubicBezTo>
                    <a:pt x="141" y="12111"/>
                    <a:pt x="281" y="12122"/>
                    <a:pt x="425" y="12122"/>
                  </a:cubicBezTo>
                  <a:cubicBezTo>
                    <a:pt x="1731" y="12101"/>
                    <a:pt x="2773" y="11015"/>
                    <a:pt x="2773" y="9706"/>
                  </a:cubicBezTo>
                  <a:lnTo>
                    <a:pt x="2773" y="680"/>
                  </a:lnTo>
                  <a:cubicBezTo>
                    <a:pt x="2773" y="300"/>
                    <a:pt x="2461" y="0"/>
                    <a:pt x="2095"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6" name="Google Shape;11146;p136"/>
            <p:cNvSpPr/>
            <p:nvPr/>
          </p:nvSpPr>
          <p:spPr>
            <a:xfrm>
              <a:off x="3593785" y="2734692"/>
              <a:ext cx="357274" cy="375453"/>
            </a:xfrm>
            <a:custGeom>
              <a:avLst/>
              <a:gdLst/>
              <a:ahLst/>
              <a:cxnLst/>
              <a:rect l="l" t="t" r="r" b="b"/>
              <a:pathLst>
                <a:path w="13639" h="14333" extrusionOk="0">
                  <a:moveTo>
                    <a:pt x="12683" y="1"/>
                  </a:moveTo>
                  <a:cubicBezTo>
                    <a:pt x="12629" y="1"/>
                    <a:pt x="12575" y="5"/>
                    <a:pt x="12522" y="15"/>
                  </a:cubicBezTo>
                  <a:lnTo>
                    <a:pt x="4249" y="1478"/>
                  </a:lnTo>
                  <a:cubicBezTo>
                    <a:pt x="3804" y="1557"/>
                    <a:pt x="3478" y="1944"/>
                    <a:pt x="3478" y="2397"/>
                  </a:cubicBezTo>
                  <a:lnTo>
                    <a:pt x="3478" y="9182"/>
                  </a:lnTo>
                  <a:cubicBezTo>
                    <a:pt x="3216" y="9102"/>
                    <a:pt x="2945" y="9058"/>
                    <a:pt x="2673" y="9058"/>
                  </a:cubicBezTo>
                  <a:cubicBezTo>
                    <a:pt x="2654" y="9058"/>
                    <a:pt x="2634" y="9058"/>
                    <a:pt x="2615" y="9058"/>
                  </a:cubicBezTo>
                  <a:cubicBezTo>
                    <a:pt x="1162" y="9082"/>
                    <a:pt x="0" y="10275"/>
                    <a:pt x="17" y="11728"/>
                  </a:cubicBezTo>
                  <a:cubicBezTo>
                    <a:pt x="38" y="13172"/>
                    <a:pt x="1213" y="14332"/>
                    <a:pt x="2655" y="14332"/>
                  </a:cubicBezTo>
                  <a:cubicBezTo>
                    <a:pt x="2663" y="14332"/>
                    <a:pt x="2671" y="14332"/>
                    <a:pt x="2680" y="14332"/>
                  </a:cubicBezTo>
                  <a:lnTo>
                    <a:pt x="2718" y="14332"/>
                  </a:lnTo>
                  <a:cubicBezTo>
                    <a:pt x="4150" y="14315"/>
                    <a:pt x="5315" y="13116"/>
                    <a:pt x="5315" y="11666"/>
                  </a:cubicBezTo>
                  <a:lnTo>
                    <a:pt x="5315" y="6307"/>
                  </a:lnTo>
                  <a:cubicBezTo>
                    <a:pt x="5332" y="6152"/>
                    <a:pt x="5216" y="6019"/>
                    <a:pt x="5062" y="6019"/>
                  </a:cubicBezTo>
                  <a:cubicBezTo>
                    <a:pt x="4907" y="6019"/>
                    <a:pt x="4787" y="6152"/>
                    <a:pt x="4805" y="6307"/>
                  </a:cubicBezTo>
                  <a:lnTo>
                    <a:pt x="4805" y="11663"/>
                  </a:lnTo>
                  <a:cubicBezTo>
                    <a:pt x="4805" y="12838"/>
                    <a:pt x="3862" y="13804"/>
                    <a:pt x="2711" y="13822"/>
                  </a:cubicBezTo>
                  <a:lnTo>
                    <a:pt x="2680" y="13822"/>
                  </a:lnTo>
                  <a:cubicBezTo>
                    <a:pt x="1487" y="13822"/>
                    <a:pt x="531" y="12848"/>
                    <a:pt x="552" y="11656"/>
                  </a:cubicBezTo>
                  <a:cubicBezTo>
                    <a:pt x="572" y="10532"/>
                    <a:pt x="1501" y="9596"/>
                    <a:pt x="2625" y="9569"/>
                  </a:cubicBezTo>
                  <a:cubicBezTo>
                    <a:pt x="2646" y="9568"/>
                    <a:pt x="2667" y="9568"/>
                    <a:pt x="2687" y="9568"/>
                  </a:cubicBezTo>
                  <a:cubicBezTo>
                    <a:pt x="3012" y="9568"/>
                    <a:pt x="3329" y="9643"/>
                    <a:pt x="3619" y="9788"/>
                  </a:cubicBezTo>
                  <a:cubicBezTo>
                    <a:pt x="3656" y="9806"/>
                    <a:pt x="3694" y="9814"/>
                    <a:pt x="3731" y="9814"/>
                  </a:cubicBezTo>
                  <a:cubicBezTo>
                    <a:pt x="3866" y="9814"/>
                    <a:pt x="3986" y="9707"/>
                    <a:pt x="3989" y="9562"/>
                  </a:cubicBezTo>
                  <a:lnTo>
                    <a:pt x="3989" y="2397"/>
                  </a:lnTo>
                  <a:cubicBezTo>
                    <a:pt x="3989" y="2191"/>
                    <a:pt x="4136" y="2016"/>
                    <a:pt x="4342" y="1979"/>
                  </a:cubicBezTo>
                  <a:lnTo>
                    <a:pt x="12611" y="519"/>
                  </a:lnTo>
                  <a:cubicBezTo>
                    <a:pt x="12637" y="514"/>
                    <a:pt x="12662" y="512"/>
                    <a:pt x="12688" y="512"/>
                  </a:cubicBezTo>
                  <a:cubicBezTo>
                    <a:pt x="12916" y="512"/>
                    <a:pt x="13108" y="699"/>
                    <a:pt x="13108" y="937"/>
                  </a:cubicBezTo>
                  <a:lnTo>
                    <a:pt x="13108" y="3750"/>
                  </a:lnTo>
                  <a:cubicBezTo>
                    <a:pt x="13090" y="3901"/>
                    <a:pt x="13210" y="4035"/>
                    <a:pt x="13365" y="4035"/>
                  </a:cubicBezTo>
                  <a:cubicBezTo>
                    <a:pt x="13519" y="4035"/>
                    <a:pt x="13639" y="3901"/>
                    <a:pt x="13618" y="3750"/>
                  </a:cubicBezTo>
                  <a:lnTo>
                    <a:pt x="13618" y="940"/>
                  </a:lnTo>
                  <a:cubicBezTo>
                    <a:pt x="13622" y="663"/>
                    <a:pt x="13498" y="399"/>
                    <a:pt x="13286" y="221"/>
                  </a:cubicBezTo>
                  <a:cubicBezTo>
                    <a:pt x="13115" y="78"/>
                    <a:pt x="12901" y="1"/>
                    <a:pt x="12683"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7" name="Google Shape;11147;p136"/>
            <p:cNvSpPr/>
            <p:nvPr/>
          </p:nvSpPr>
          <p:spPr>
            <a:xfrm>
              <a:off x="3719076" y="2792688"/>
              <a:ext cx="231459" cy="272926"/>
            </a:xfrm>
            <a:custGeom>
              <a:avLst/>
              <a:gdLst/>
              <a:ahLst/>
              <a:cxnLst/>
              <a:rect l="l" t="t" r="r" b="b"/>
              <a:pathLst>
                <a:path w="8836" h="10419" extrusionOk="0">
                  <a:moveTo>
                    <a:pt x="7252" y="0"/>
                  </a:moveTo>
                  <a:cubicBezTo>
                    <a:pt x="7237" y="0"/>
                    <a:pt x="7222" y="2"/>
                    <a:pt x="7207" y="4"/>
                  </a:cubicBezTo>
                  <a:lnTo>
                    <a:pt x="231" y="1238"/>
                  </a:lnTo>
                  <a:cubicBezTo>
                    <a:pt x="111" y="1259"/>
                    <a:pt x="22" y="1365"/>
                    <a:pt x="22" y="1488"/>
                  </a:cubicBezTo>
                  <a:lnTo>
                    <a:pt x="22" y="2900"/>
                  </a:lnTo>
                  <a:cubicBezTo>
                    <a:pt x="1" y="3054"/>
                    <a:pt x="121" y="3188"/>
                    <a:pt x="275" y="3188"/>
                  </a:cubicBezTo>
                  <a:cubicBezTo>
                    <a:pt x="429" y="3188"/>
                    <a:pt x="549" y="3054"/>
                    <a:pt x="532" y="2900"/>
                  </a:cubicBezTo>
                  <a:lnTo>
                    <a:pt x="532" y="1704"/>
                  </a:lnTo>
                  <a:lnTo>
                    <a:pt x="6998" y="560"/>
                  </a:lnTo>
                  <a:lnTo>
                    <a:pt x="6998" y="5268"/>
                  </a:lnTo>
                  <a:cubicBezTo>
                    <a:pt x="6738" y="5185"/>
                    <a:pt x="6468" y="5144"/>
                    <a:pt x="6195" y="5144"/>
                  </a:cubicBezTo>
                  <a:cubicBezTo>
                    <a:pt x="6174" y="5144"/>
                    <a:pt x="6153" y="5144"/>
                    <a:pt x="6131" y="5145"/>
                  </a:cubicBezTo>
                  <a:cubicBezTo>
                    <a:pt x="4679" y="5169"/>
                    <a:pt x="3520" y="6361"/>
                    <a:pt x="3537" y="7814"/>
                  </a:cubicBezTo>
                  <a:cubicBezTo>
                    <a:pt x="3554" y="9261"/>
                    <a:pt x="4733" y="10418"/>
                    <a:pt x="6177" y="10418"/>
                  </a:cubicBezTo>
                  <a:cubicBezTo>
                    <a:pt x="6184" y="10418"/>
                    <a:pt x="6190" y="10418"/>
                    <a:pt x="6197" y="10418"/>
                  </a:cubicBezTo>
                  <a:lnTo>
                    <a:pt x="6234" y="10418"/>
                  </a:lnTo>
                  <a:cubicBezTo>
                    <a:pt x="7667" y="10398"/>
                    <a:pt x="8835" y="9202"/>
                    <a:pt x="8835" y="7749"/>
                  </a:cubicBezTo>
                  <a:lnTo>
                    <a:pt x="8835" y="2729"/>
                  </a:lnTo>
                  <a:cubicBezTo>
                    <a:pt x="8832" y="2588"/>
                    <a:pt x="8722" y="2475"/>
                    <a:pt x="8582" y="2472"/>
                  </a:cubicBezTo>
                  <a:cubicBezTo>
                    <a:pt x="8438" y="2472"/>
                    <a:pt x="8325" y="2588"/>
                    <a:pt x="8325" y="2729"/>
                  </a:cubicBezTo>
                  <a:lnTo>
                    <a:pt x="8325" y="7749"/>
                  </a:lnTo>
                  <a:cubicBezTo>
                    <a:pt x="8325" y="8924"/>
                    <a:pt x="7382" y="9891"/>
                    <a:pt x="6227" y="9908"/>
                  </a:cubicBezTo>
                  <a:lnTo>
                    <a:pt x="6197" y="9908"/>
                  </a:lnTo>
                  <a:cubicBezTo>
                    <a:pt x="5007" y="9908"/>
                    <a:pt x="4048" y="8931"/>
                    <a:pt x="4072" y="7742"/>
                  </a:cubicBezTo>
                  <a:cubicBezTo>
                    <a:pt x="4089" y="6618"/>
                    <a:pt x="5021" y="5683"/>
                    <a:pt x="6145" y="5655"/>
                  </a:cubicBezTo>
                  <a:cubicBezTo>
                    <a:pt x="6166" y="5655"/>
                    <a:pt x="6186" y="5654"/>
                    <a:pt x="6207" y="5654"/>
                  </a:cubicBezTo>
                  <a:cubicBezTo>
                    <a:pt x="6529" y="5654"/>
                    <a:pt x="6849" y="5730"/>
                    <a:pt x="7139" y="5875"/>
                  </a:cubicBezTo>
                  <a:cubicBezTo>
                    <a:pt x="7175" y="5892"/>
                    <a:pt x="7213" y="5900"/>
                    <a:pt x="7250" y="5900"/>
                  </a:cubicBezTo>
                  <a:cubicBezTo>
                    <a:pt x="7383" y="5900"/>
                    <a:pt x="7506" y="5793"/>
                    <a:pt x="7506" y="5645"/>
                  </a:cubicBezTo>
                  <a:lnTo>
                    <a:pt x="7506" y="255"/>
                  </a:lnTo>
                  <a:cubicBezTo>
                    <a:pt x="7506" y="112"/>
                    <a:pt x="7388" y="0"/>
                    <a:pt x="7252"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48" name="Google Shape;11148;p136"/>
          <p:cNvGrpSpPr/>
          <p:nvPr/>
        </p:nvGrpSpPr>
        <p:grpSpPr>
          <a:xfrm>
            <a:off x="4123213" y="2747816"/>
            <a:ext cx="384307" cy="370135"/>
            <a:chOff x="4123213" y="2747816"/>
            <a:chExt cx="384307" cy="370135"/>
          </a:xfrm>
        </p:grpSpPr>
        <p:sp>
          <p:nvSpPr>
            <p:cNvPr id="11149" name="Google Shape;11149;p136"/>
            <p:cNvSpPr/>
            <p:nvPr/>
          </p:nvSpPr>
          <p:spPr>
            <a:xfrm>
              <a:off x="4328686" y="2943335"/>
              <a:ext cx="91761" cy="91578"/>
            </a:xfrm>
            <a:custGeom>
              <a:avLst/>
              <a:gdLst/>
              <a:ahLst/>
              <a:cxnLst/>
              <a:rect l="l" t="t" r="r" b="b"/>
              <a:pathLst>
                <a:path w="3503" h="3496" extrusionOk="0">
                  <a:moveTo>
                    <a:pt x="645" y="0"/>
                  </a:moveTo>
                  <a:lnTo>
                    <a:pt x="0" y="641"/>
                  </a:lnTo>
                  <a:lnTo>
                    <a:pt x="2858" y="3495"/>
                  </a:lnTo>
                  <a:lnTo>
                    <a:pt x="3502" y="2855"/>
                  </a:lnTo>
                  <a:lnTo>
                    <a:pt x="645" y="0"/>
                  </a:lnTo>
                  <a:close/>
                </a:path>
              </a:pathLst>
            </a:custGeom>
            <a:solidFill>
              <a:srgbClr val="D6DE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0" name="Google Shape;11150;p136"/>
            <p:cNvSpPr/>
            <p:nvPr/>
          </p:nvSpPr>
          <p:spPr>
            <a:xfrm>
              <a:off x="4367455" y="2983073"/>
              <a:ext cx="134040" cy="129508"/>
            </a:xfrm>
            <a:custGeom>
              <a:avLst/>
              <a:gdLst/>
              <a:ahLst/>
              <a:cxnLst/>
              <a:rect l="l" t="t" r="r" b="b"/>
              <a:pathLst>
                <a:path w="5117" h="4944" extrusionOk="0">
                  <a:moveTo>
                    <a:pt x="1078" y="1"/>
                  </a:moveTo>
                  <a:cubicBezTo>
                    <a:pt x="982" y="1"/>
                    <a:pt x="886" y="38"/>
                    <a:pt x="813" y="111"/>
                  </a:cubicBezTo>
                  <a:lnTo>
                    <a:pt x="148" y="776"/>
                  </a:lnTo>
                  <a:cubicBezTo>
                    <a:pt x="11" y="913"/>
                    <a:pt x="1" y="1139"/>
                    <a:pt x="131" y="1286"/>
                  </a:cubicBezTo>
                  <a:lnTo>
                    <a:pt x="2996" y="4559"/>
                  </a:lnTo>
                  <a:lnTo>
                    <a:pt x="2996" y="4555"/>
                  </a:lnTo>
                  <a:cubicBezTo>
                    <a:pt x="3221" y="4813"/>
                    <a:pt x="3535" y="4943"/>
                    <a:pt x="3851" y="4943"/>
                  </a:cubicBezTo>
                  <a:cubicBezTo>
                    <a:pt x="4140" y="4943"/>
                    <a:pt x="4429" y="4833"/>
                    <a:pt x="4651" y="4610"/>
                  </a:cubicBezTo>
                  <a:cubicBezTo>
                    <a:pt x="5117" y="4148"/>
                    <a:pt x="5089" y="3387"/>
                    <a:pt x="4596" y="2955"/>
                  </a:cubicBezTo>
                  <a:lnTo>
                    <a:pt x="1327" y="94"/>
                  </a:lnTo>
                  <a:cubicBezTo>
                    <a:pt x="1255" y="32"/>
                    <a:pt x="1166" y="1"/>
                    <a:pt x="1078" y="1"/>
                  </a:cubicBez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1" name="Google Shape;11151;p136"/>
            <p:cNvSpPr/>
            <p:nvPr/>
          </p:nvSpPr>
          <p:spPr>
            <a:xfrm>
              <a:off x="4367455" y="2991979"/>
              <a:ext cx="128853" cy="120654"/>
            </a:xfrm>
            <a:custGeom>
              <a:avLst/>
              <a:gdLst/>
              <a:ahLst/>
              <a:cxnLst/>
              <a:rect l="l" t="t" r="r" b="b"/>
              <a:pathLst>
                <a:path w="4919" h="4606" extrusionOk="0">
                  <a:moveTo>
                    <a:pt x="583" y="0"/>
                  </a:moveTo>
                  <a:lnTo>
                    <a:pt x="148" y="436"/>
                  </a:lnTo>
                  <a:cubicBezTo>
                    <a:pt x="11" y="573"/>
                    <a:pt x="1" y="799"/>
                    <a:pt x="131" y="946"/>
                  </a:cubicBezTo>
                  <a:lnTo>
                    <a:pt x="2996" y="4219"/>
                  </a:lnTo>
                  <a:cubicBezTo>
                    <a:pt x="3220" y="4476"/>
                    <a:pt x="3534" y="4605"/>
                    <a:pt x="3849" y="4605"/>
                  </a:cubicBezTo>
                  <a:cubicBezTo>
                    <a:pt x="4139" y="4605"/>
                    <a:pt x="4429" y="4495"/>
                    <a:pt x="4651" y="4274"/>
                  </a:cubicBezTo>
                  <a:cubicBezTo>
                    <a:pt x="4771" y="4154"/>
                    <a:pt x="4860" y="4013"/>
                    <a:pt x="4918" y="3856"/>
                  </a:cubicBezTo>
                  <a:lnTo>
                    <a:pt x="4918" y="3856"/>
                  </a:lnTo>
                  <a:cubicBezTo>
                    <a:pt x="4792" y="3901"/>
                    <a:pt x="4661" y="3922"/>
                    <a:pt x="4532" y="3922"/>
                  </a:cubicBezTo>
                  <a:cubicBezTo>
                    <a:pt x="4211" y="3922"/>
                    <a:pt x="3898" y="3786"/>
                    <a:pt x="3678" y="3537"/>
                  </a:cubicBezTo>
                  <a:lnTo>
                    <a:pt x="583" y="0"/>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2" name="Google Shape;11152;p136"/>
            <p:cNvSpPr/>
            <p:nvPr/>
          </p:nvSpPr>
          <p:spPr>
            <a:xfrm>
              <a:off x="4126094" y="2753186"/>
              <a:ext cx="282225" cy="257130"/>
            </a:xfrm>
            <a:custGeom>
              <a:avLst/>
              <a:gdLst/>
              <a:ahLst/>
              <a:cxnLst/>
              <a:rect l="l" t="t" r="r" b="b"/>
              <a:pathLst>
                <a:path w="10774" h="9816" extrusionOk="0">
                  <a:moveTo>
                    <a:pt x="5385" y="0"/>
                  </a:moveTo>
                  <a:cubicBezTo>
                    <a:pt x="4129" y="0"/>
                    <a:pt x="2873" y="479"/>
                    <a:pt x="1916" y="1437"/>
                  </a:cubicBezTo>
                  <a:cubicBezTo>
                    <a:pt x="0" y="3353"/>
                    <a:pt x="0" y="6461"/>
                    <a:pt x="1916" y="8376"/>
                  </a:cubicBezTo>
                  <a:cubicBezTo>
                    <a:pt x="2873" y="9336"/>
                    <a:pt x="4129" y="9816"/>
                    <a:pt x="5385" y="9816"/>
                  </a:cubicBezTo>
                  <a:cubicBezTo>
                    <a:pt x="6641" y="9816"/>
                    <a:pt x="7897" y="9336"/>
                    <a:pt x="8855" y="8376"/>
                  </a:cubicBezTo>
                  <a:cubicBezTo>
                    <a:pt x="10774" y="6461"/>
                    <a:pt x="10774" y="3353"/>
                    <a:pt x="8855" y="1437"/>
                  </a:cubicBezTo>
                  <a:cubicBezTo>
                    <a:pt x="7897" y="479"/>
                    <a:pt x="6641" y="0"/>
                    <a:pt x="5385"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3" name="Google Shape;11153;p136"/>
            <p:cNvSpPr/>
            <p:nvPr/>
          </p:nvSpPr>
          <p:spPr>
            <a:xfrm>
              <a:off x="4159021" y="2783179"/>
              <a:ext cx="216371" cy="197144"/>
            </a:xfrm>
            <a:custGeom>
              <a:avLst/>
              <a:gdLst/>
              <a:ahLst/>
              <a:cxnLst/>
              <a:rect l="l" t="t" r="r" b="b"/>
              <a:pathLst>
                <a:path w="8260" h="7526" extrusionOk="0">
                  <a:moveTo>
                    <a:pt x="4128" y="1"/>
                  </a:moveTo>
                  <a:cubicBezTo>
                    <a:pt x="3165" y="1"/>
                    <a:pt x="2202" y="367"/>
                    <a:pt x="1467" y="1101"/>
                  </a:cubicBezTo>
                  <a:cubicBezTo>
                    <a:pt x="1" y="2571"/>
                    <a:pt x="1" y="4952"/>
                    <a:pt x="1467" y="6423"/>
                  </a:cubicBezTo>
                  <a:cubicBezTo>
                    <a:pt x="2202" y="7158"/>
                    <a:pt x="3165" y="7525"/>
                    <a:pt x="4128" y="7525"/>
                  </a:cubicBezTo>
                  <a:cubicBezTo>
                    <a:pt x="5091" y="7525"/>
                    <a:pt x="6054" y="7158"/>
                    <a:pt x="6789" y="6423"/>
                  </a:cubicBezTo>
                  <a:cubicBezTo>
                    <a:pt x="8259" y="4952"/>
                    <a:pt x="8259" y="2571"/>
                    <a:pt x="6789" y="1101"/>
                  </a:cubicBezTo>
                  <a:cubicBezTo>
                    <a:pt x="6054" y="367"/>
                    <a:pt x="5091" y="1"/>
                    <a:pt x="4128" y="1"/>
                  </a:cubicBezTo>
                  <a:close/>
                </a:path>
              </a:pathLst>
            </a:custGeom>
            <a:solidFill>
              <a:srgbClr val="BFCC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4" name="Google Shape;11154;p136"/>
            <p:cNvSpPr/>
            <p:nvPr/>
          </p:nvSpPr>
          <p:spPr>
            <a:xfrm>
              <a:off x="4157135" y="2803742"/>
              <a:ext cx="188002" cy="176580"/>
            </a:xfrm>
            <a:custGeom>
              <a:avLst/>
              <a:gdLst/>
              <a:ahLst/>
              <a:cxnLst/>
              <a:rect l="l" t="t" r="r" b="b"/>
              <a:pathLst>
                <a:path w="7177" h="6741" extrusionOk="0">
                  <a:moveTo>
                    <a:pt x="1896" y="0"/>
                  </a:moveTo>
                  <a:lnTo>
                    <a:pt x="1896" y="0"/>
                  </a:lnTo>
                  <a:cubicBezTo>
                    <a:pt x="1772" y="96"/>
                    <a:pt x="1652" y="203"/>
                    <a:pt x="1539" y="316"/>
                  </a:cubicBezTo>
                  <a:cubicBezTo>
                    <a:pt x="1" y="1851"/>
                    <a:pt x="83" y="4366"/>
                    <a:pt x="1711" y="5802"/>
                  </a:cubicBezTo>
                  <a:cubicBezTo>
                    <a:pt x="2428" y="6433"/>
                    <a:pt x="3314" y="6741"/>
                    <a:pt x="4195" y="6741"/>
                  </a:cubicBezTo>
                  <a:cubicBezTo>
                    <a:pt x="5317" y="6741"/>
                    <a:pt x="6431" y="6242"/>
                    <a:pt x="7176" y="5278"/>
                  </a:cubicBezTo>
                  <a:lnTo>
                    <a:pt x="7176" y="5278"/>
                  </a:lnTo>
                  <a:cubicBezTo>
                    <a:pt x="6495" y="5804"/>
                    <a:pt x="5685" y="6063"/>
                    <a:pt x="4877" y="6063"/>
                  </a:cubicBezTo>
                  <a:cubicBezTo>
                    <a:pt x="3909" y="6063"/>
                    <a:pt x="2945" y="5691"/>
                    <a:pt x="2214" y="4962"/>
                  </a:cubicBezTo>
                  <a:cubicBezTo>
                    <a:pt x="875" y="3623"/>
                    <a:pt x="741" y="1498"/>
                    <a:pt x="1896"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5" name="Google Shape;11155;p136"/>
            <p:cNvSpPr/>
            <p:nvPr/>
          </p:nvSpPr>
          <p:spPr>
            <a:xfrm>
              <a:off x="4367455" y="2983073"/>
              <a:ext cx="54250" cy="53281"/>
            </a:xfrm>
            <a:custGeom>
              <a:avLst/>
              <a:gdLst/>
              <a:ahLst/>
              <a:cxnLst/>
              <a:rect l="l" t="t" r="r" b="b"/>
              <a:pathLst>
                <a:path w="2071" h="2034" extrusionOk="0">
                  <a:moveTo>
                    <a:pt x="1078" y="1"/>
                  </a:moveTo>
                  <a:cubicBezTo>
                    <a:pt x="982" y="1"/>
                    <a:pt x="886" y="38"/>
                    <a:pt x="813" y="111"/>
                  </a:cubicBezTo>
                  <a:lnTo>
                    <a:pt x="148" y="776"/>
                  </a:lnTo>
                  <a:cubicBezTo>
                    <a:pt x="11" y="913"/>
                    <a:pt x="1" y="1139"/>
                    <a:pt x="131" y="1286"/>
                  </a:cubicBezTo>
                  <a:lnTo>
                    <a:pt x="785" y="2033"/>
                  </a:lnTo>
                  <a:lnTo>
                    <a:pt x="2070" y="748"/>
                  </a:lnTo>
                  <a:lnTo>
                    <a:pt x="1323" y="94"/>
                  </a:lnTo>
                  <a:cubicBezTo>
                    <a:pt x="1253" y="32"/>
                    <a:pt x="1165" y="1"/>
                    <a:pt x="1078"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6" name="Google Shape;11156;p136"/>
            <p:cNvSpPr/>
            <p:nvPr/>
          </p:nvSpPr>
          <p:spPr>
            <a:xfrm>
              <a:off x="4367455" y="2991979"/>
              <a:ext cx="38454" cy="44374"/>
            </a:xfrm>
            <a:custGeom>
              <a:avLst/>
              <a:gdLst/>
              <a:ahLst/>
              <a:cxnLst/>
              <a:rect l="l" t="t" r="r" b="b"/>
              <a:pathLst>
                <a:path w="1468" h="1694" extrusionOk="0">
                  <a:moveTo>
                    <a:pt x="583" y="0"/>
                  </a:moveTo>
                  <a:lnTo>
                    <a:pt x="148" y="436"/>
                  </a:lnTo>
                  <a:cubicBezTo>
                    <a:pt x="11" y="576"/>
                    <a:pt x="1" y="799"/>
                    <a:pt x="131" y="946"/>
                  </a:cubicBezTo>
                  <a:lnTo>
                    <a:pt x="785" y="1693"/>
                  </a:lnTo>
                  <a:lnTo>
                    <a:pt x="1467" y="1011"/>
                  </a:lnTo>
                  <a:lnTo>
                    <a:pt x="583" y="0"/>
                  </a:lnTo>
                  <a:close/>
                </a:path>
              </a:pathLst>
            </a:custGeom>
            <a:solidFill>
              <a:srgbClr val="B9C7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7" name="Google Shape;11157;p136"/>
            <p:cNvSpPr/>
            <p:nvPr/>
          </p:nvSpPr>
          <p:spPr>
            <a:xfrm>
              <a:off x="4212721" y="2810370"/>
              <a:ext cx="108788" cy="30255"/>
            </a:xfrm>
            <a:custGeom>
              <a:avLst/>
              <a:gdLst/>
              <a:ahLst/>
              <a:cxnLst/>
              <a:rect l="l" t="t" r="r" b="b"/>
              <a:pathLst>
                <a:path w="4153" h="1155" extrusionOk="0">
                  <a:moveTo>
                    <a:pt x="2078" y="0"/>
                  </a:moveTo>
                  <a:cubicBezTo>
                    <a:pt x="1381" y="0"/>
                    <a:pt x="684" y="267"/>
                    <a:pt x="151" y="800"/>
                  </a:cubicBezTo>
                  <a:cubicBezTo>
                    <a:pt x="1" y="947"/>
                    <a:pt x="140" y="1155"/>
                    <a:pt x="301" y="1155"/>
                  </a:cubicBezTo>
                  <a:cubicBezTo>
                    <a:pt x="349" y="1155"/>
                    <a:pt x="400" y="1136"/>
                    <a:pt x="445" y="1091"/>
                  </a:cubicBezTo>
                  <a:cubicBezTo>
                    <a:pt x="896" y="640"/>
                    <a:pt x="1487" y="415"/>
                    <a:pt x="2078" y="415"/>
                  </a:cubicBezTo>
                  <a:cubicBezTo>
                    <a:pt x="2669" y="415"/>
                    <a:pt x="3260" y="640"/>
                    <a:pt x="3711" y="1091"/>
                  </a:cubicBezTo>
                  <a:cubicBezTo>
                    <a:pt x="3756" y="1136"/>
                    <a:pt x="3807" y="1155"/>
                    <a:pt x="3855" y="1155"/>
                  </a:cubicBezTo>
                  <a:cubicBezTo>
                    <a:pt x="4015" y="1155"/>
                    <a:pt x="4152" y="947"/>
                    <a:pt x="4002" y="800"/>
                  </a:cubicBezTo>
                  <a:cubicBezTo>
                    <a:pt x="3471" y="267"/>
                    <a:pt x="2775" y="0"/>
                    <a:pt x="2078"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8" name="Google Shape;11158;p136"/>
            <p:cNvSpPr/>
            <p:nvPr/>
          </p:nvSpPr>
          <p:spPr>
            <a:xfrm>
              <a:off x="4123213" y="2747816"/>
              <a:ext cx="384307" cy="370135"/>
            </a:xfrm>
            <a:custGeom>
              <a:avLst/>
              <a:gdLst/>
              <a:ahLst/>
              <a:cxnLst/>
              <a:rect l="l" t="t" r="r" b="b"/>
              <a:pathLst>
                <a:path w="14671" h="14130" extrusionOk="0">
                  <a:moveTo>
                    <a:pt x="9284" y="8550"/>
                  </a:moveTo>
                  <a:lnTo>
                    <a:pt x="9835" y="9102"/>
                  </a:lnTo>
                  <a:lnTo>
                    <a:pt x="9482" y="9452"/>
                  </a:lnTo>
                  <a:lnTo>
                    <a:pt x="8931" y="8900"/>
                  </a:lnTo>
                  <a:cubicBezTo>
                    <a:pt x="9057" y="8783"/>
                    <a:pt x="9174" y="8670"/>
                    <a:pt x="9284" y="8550"/>
                  </a:cubicBezTo>
                  <a:close/>
                  <a:moveTo>
                    <a:pt x="5489" y="410"/>
                  </a:moveTo>
                  <a:cubicBezTo>
                    <a:pt x="7266" y="410"/>
                    <a:pt x="8901" y="1412"/>
                    <a:pt x="9698" y="3013"/>
                  </a:cubicBezTo>
                  <a:cubicBezTo>
                    <a:pt x="10531" y="4678"/>
                    <a:pt x="10301" y="6676"/>
                    <a:pt x="9116" y="8112"/>
                  </a:cubicBezTo>
                  <a:lnTo>
                    <a:pt x="9109" y="8119"/>
                  </a:lnTo>
                  <a:cubicBezTo>
                    <a:pt x="8924" y="8338"/>
                    <a:pt x="8722" y="8544"/>
                    <a:pt x="8499" y="8729"/>
                  </a:cubicBezTo>
                  <a:lnTo>
                    <a:pt x="8492" y="8732"/>
                  </a:lnTo>
                  <a:cubicBezTo>
                    <a:pt x="7618" y="9457"/>
                    <a:pt x="6554" y="9814"/>
                    <a:pt x="5492" y="9814"/>
                  </a:cubicBezTo>
                  <a:cubicBezTo>
                    <a:pt x="4285" y="9814"/>
                    <a:pt x="3081" y="9351"/>
                    <a:pt x="2170" y="8437"/>
                  </a:cubicBezTo>
                  <a:cubicBezTo>
                    <a:pt x="850" y="7121"/>
                    <a:pt x="436" y="5151"/>
                    <a:pt x="1107" y="3414"/>
                  </a:cubicBezTo>
                  <a:cubicBezTo>
                    <a:pt x="1779" y="1680"/>
                    <a:pt x="3413" y="504"/>
                    <a:pt x="5271" y="415"/>
                  </a:cubicBezTo>
                  <a:cubicBezTo>
                    <a:pt x="5344" y="412"/>
                    <a:pt x="5416" y="410"/>
                    <a:pt x="5489" y="410"/>
                  </a:cubicBezTo>
                  <a:close/>
                  <a:moveTo>
                    <a:pt x="10402" y="9187"/>
                  </a:moveTo>
                  <a:cubicBezTo>
                    <a:pt x="10441" y="9187"/>
                    <a:pt x="10481" y="9201"/>
                    <a:pt x="10514" y="9229"/>
                  </a:cubicBezTo>
                  <a:lnTo>
                    <a:pt x="11093" y="9736"/>
                  </a:lnTo>
                  <a:lnTo>
                    <a:pt x="10120" y="10709"/>
                  </a:lnTo>
                  <a:lnTo>
                    <a:pt x="9613" y="10130"/>
                  </a:lnTo>
                  <a:cubicBezTo>
                    <a:pt x="9554" y="10065"/>
                    <a:pt x="9558" y="9966"/>
                    <a:pt x="9619" y="9901"/>
                  </a:cubicBezTo>
                  <a:lnTo>
                    <a:pt x="10284" y="9236"/>
                  </a:lnTo>
                  <a:cubicBezTo>
                    <a:pt x="10316" y="9204"/>
                    <a:pt x="10359" y="9187"/>
                    <a:pt x="10402" y="9187"/>
                  </a:cubicBezTo>
                  <a:close/>
                  <a:moveTo>
                    <a:pt x="11405" y="10010"/>
                  </a:moveTo>
                  <a:lnTo>
                    <a:pt x="13786" y="12094"/>
                  </a:lnTo>
                  <a:cubicBezTo>
                    <a:pt x="14184" y="12447"/>
                    <a:pt x="14204" y="13067"/>
                    <a:pt x="13827" y="13444"/>
                  </a:cubicBezTo>
                  <a:cubicBezTo>
                    <a:pt x="13644" y="13625"/>
                    <a:pt x="13407" y="13715"/>
                    <a:pt x="13170" y="13715"/>
                  </a:cubicBezTo>
                  <a:cubicBezTo>
                    <a:pt x="12914" y="13715"/>
                    <a:pt x="12660" y="13611"/>
                    <a:pt x="12477" y="13403"/>
                  </a:cubicBezTo>
                  <a:lnTo>
                    <a:pt x="10394" y="11025"/>
                  </a:lnTo>
                  <a:lnTo>
                    <a:pt x="11405" y="10010"/>
                  </a:lnTo>
                  <a:close/>
                  <a:moveTo>
                    <a:pt x="5498" y="0"/>
                  </a:moveTo>
                  <a:cubicBezTo>
                    <a:pt x="5387" y="0"/>
                    <a:pt x="5276" y="4"/>
                    <a:pt x="5165" y="11"/>
                  </a:cubicBezTo>
                  <a:cubicBezTo>
                    <a:pt x="3160" y="141"/>
                    <a:pt x="1416" y="1433"/>
                    <a:pt x="710" y="3311"/>
                  </a:cubicBezTo>
                  <a:cubicBezTo>
                    <a:pt x="1" y="5192"/>
                    <a:pt x="456" y="7312"/>
                    <a:pt x="1877" y="8731"/>
                  </a:cubicBezTo>
                  <a:lnTo>
                    <a:pt x="1877" y="8731"/>
                  </a:lnTo>
                  <a:cubicBezTo>
                    <a:pt x="2868" y="9723"/>
                    <a:pt x="4178" y="10228"/>
                    <a:pt x="5493" y="10228"/>
                  </a:cubicBezTo>
                  <a:cubicBezTo>
                    <a:pt x="6588" y="10228"/>
                    <a:pt x="7688" y="9878"/>
                    <a:pt x="8612" y="9167"/>
                  </a:cubicBezTo>
                  <a:lnTo>
                    <a:pt x="9212" y="9767"/>
                  </a:lnTo>
                  <a:cubicBezTo>
                    <a:pt x="9112" y="9976"/>
                    <a:pt x="9146" y="10226"/>
                    <a:pt x="9297" y="10401"/>
                  </a:cubicBezTo>
                  <a:lnTo>
                    <a:pt x="12165" y="13673"/>
                  </a:lnTo>
                  <a:cubicBezTo>
                    <a:pt x="12431" y="13977"/>
                    <a:pt x="12802" y="14130"/>
                    <a:pt x="13174" y="14130"/>
                  </a:cubicBezTo>
                  <a:cubicBezTo>
                    <a:pt x="13516" y="14130"/>
                    <a:pt x="13859" y="14000"/>
                    <a:pt x="14122" y="13739"/>
                  </a:cubicBezTo>
                  <a:cubicBezTo>
                    <a:pt x="14670" y="13190"/>
                    <a:pt x="14640" y="12292"/>
                    <a:pt x="14057" y="11782"/>
                  </a:cubicBezTo>
                  <a:lnTo>
                    <a:pt x="10784" y="8921"/>
                  </a:lnTo>
                  <a:cubicBezTo>
                    <a:pt x="10677" y="8826"/>
                    <a:pt x="10542" y="8776"/>
                    <a:pt x="10405" y="8776"/>
                  </a:cubicBezTo>
                  <a:cubicBezTo>
                    <a:pt x="10319" y="8776"/>
                    <a:pt x="10232" y="8795"/>
                    <a:pt x="10151" y="8835"/>
                  </a:cubicBezTo>
                  <a:lnTo>
                    <a:pt x="9551" y="8235"/>
                  </a:lnTo>
                  <a:cubicBezTo>
                    <a:pt x="10778" y="6642"/>
                    <a:pt x="10956" y="4479"/>
                    <a:pt x="10010" y="2708"/>
                  </a:cubicBezTo>
                  <a:cubicBezTo>
                    <a:pt x="9117" y="1032"/>
                    <a:pt x="7377" y="0"/>
                    <a:pt x="5498"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9" name="Google Shape;11159;p136"/>
            <p:cNvSpPr/>
            <p:nvPr/>
          </p:nvSpPr>
          <p:spPr>
            <a:xfrm>
              <a:off x="4273258" y="2778700"/>
              <a:ext cx="97995" cy="206102"/>
            </a:xfrm>
            <a:custGeom>
              <a:avLst/>
              <a:gdLst/>
              <a:ahLst/>
              <a:cxnLst/>
              <a:rect l="l" t="t" r="r" b="b"/>
              <a:pathLst>
                <a:path w="3741" h="7868" extrusionOk="0">
                  <a:moveTo>
                    <a:pt x="297" y="1"/>
                  </a:moveTo>
                  <a:cubicBezTo>
                    <a:pt x="59" y="1"/>
                    <a:pt x="15" y="376"/>
                    <a:pt x="276" y="415"/>
                  </a:cubicBezTo>
                  <a:cubicBezTo>
                    <a:pt x="2031" y="665"/>
                    <a:pt x="3329" y="2170"/>
                    <a:pt x="3326" y="3941"/>
                  </a:cubicBezTo>
                  <a:cubicBezTo>
                    <a:pt x="3323" y="5709"/>
                    <a:pt x="2017" y="7210"/>
                    <a:pt x="262" y="7454"/>
                  </a:cubicBezTo>
                  <a:cubicBezTo>
                    <a:pt x="0" y="7490"/>
                    <a:pt x="42" y="7867"/>
                    <a:pt x="286" y="7867"/>
                  </a:cubicBezTo>
                  <a:cubicBezTo>
                    <a:pt x="297" y="7867"/>
                    <a:pt x="309" y="7867"/>
                    <a:pt x="321" y="7865"/>
                  </a:cubicBezTo>
                  <a:cubicBezTo>
                    <a:pt x="2277" y="7587"/>
                    <a:pt x="3730" y="5915"/>
                    <a:pt x="3737" y="3941"/>
                  </a:cubicBezTo>
                  <a:cubicBezTo>
                    <a:pt x="3741" y="1964"/>
                    <a:pt x="2291" y="288"/>
                    <a:pt x="334" y="4"/>
                  </a:cubicBezTo>
                  <a:cubicBezTo>
                    <a:pt x="322" y="2"/>
                    <a:pt x="309" y="1"/>
                    <a:pt x="297"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0" name="Google Shape;11160;p136"/>
            <p:cNvSpPr/>
            <p:nvPr/>
          </p:nvSpPr>
          <p:spPr>
            <a:xfrm>
              <a:off x="4153022" y="2778385"/>
              <a:ext cx="110098" cy="206626"/>
            </a:xfrm>
            <a:custGeom>
              <a:avLst/>
              <a:gdLst/>
              <a:ahLst/>
              <a:cxnLst/>
              <a:rect l="l" t="t" r="r" b="b"/>
              <a:pathLst>
                <a:path w="4203" h="7888" extrusionOk="0">
                  <a:moveTo>
                    <a:pt x="3915" y="1"/>
                  </a:moveTo>
                  <a:cubicBezTo>
                    <a:pt x="3907" y="1"/>
                    <a:pt x="3898" y="1"/>
                    <a:pt x="3889" y="2"/>
                  </a:cubicBezTo>
                  <a:cubicBezTo>
                    <a:pt x="3002" y="101"/>
                    <a:pt x="2180" y="502"/>
                    <a:pt x="1549" y="1136"/>
                  </a:cubicBezTo>
                  <a:cubicBezTo>
                    <a:pt x="0" y="2689"/>
                    <a:pt x="0" y="5201"/>
                    <a:pt x="1549" y="6753"/>
                  </a:cubicBezTo>
                  <a:cubicBezTo>
                    <a:pt x="2176" y="7387"/>
                    <a:pt x="3002" y="7784"/>
                    <a:pt x="3889" y="7887"/>
                  </a:cubicBezTo>
                  <a:lnTo>
                    <a:pt x="3913" y="7887"/>
                  </a:lnTo>
                  <a:cubicBezTo>
                    <a:pt x="3916" y="7887"/>
                    <a:pt x="3918" y="7887"/>
                    <a:pt x="3920" y="7887"/>
                  </a:cubicBezTo>
                  <a:cubicBezTo>
                    <a:pt x="4181" y="7887"/>
                    <a:pt x="4202" y="7496"/>
                    <a:pt x="3937" y="7476"/>
                  </a:cubicBezTo>
                  <a:cubicBezTo>
                    <a:pt x="3142" y="7383"/>
                    <a:pt x="2406" y="7024"/>
                    <a:pt x="1844" y="6458"/>
                  </a:cubicBezTo>
                  <a:cubicBezTo>
                    <a:pt x="456" y="5067"/>
                    <a:pt x="456" y="2819"/>
                    <a:pt x="1844" y="1428"/>
                  </a:cubicBezTo>
                  <a:cubicBezTo>
                    <a:pt x="2406" y="862"/>
                    <a:pt x="3142" y="502"/>
                    <a:pt x="3937" y="413"/>
                  </a:cubicBezTo>
                  <a:cubicBezTo>
                    <a:pt x="4051" y="400"/>
                    <a:pt x="4133" y="297"/>
                    <a:pt x="4119" y="180"/>
                  </a:cubicBezTo>
                  <a:cubicBezTo>
                    <a:pt x="4106" y="76"/>
                    <a:pt x="4018" y="1"/>
                    <a:pt x="3915"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61" name="Google Shape;11161;p136"/>
          <p:cNvGrpSpPr/>
          <p:nvPr/>
        </p:nvGrpSpPr>
        <p:grpSpPr>
          <a:xfrm>
            <a:off x="5178923" y="2743677"/>
            <a:ext cx="460980" cy="374353"/>
            <a:chOff x="5178923" y="2743677"/>
            <a:chExt cx="460980" cy="374353"/>
          </a:xfrm>
        </p:grpSpPr>
        <p:sp>
          <p:nvSpPr>
            <p:cNvPr id="11162" name="Google Shape;11162;p136"/>
            <p:cNvSpPr/>
            <p:nvPr/>
          </p:nvSpPr>
          <p:spPr>
            <a:xfrm>
              <a:off x="5185656" y="2779328"/>
              <a:ext cx="447515" cy="331969"/>
            </a:xfrm>
            <a:custGeom>
              <a:avLst/>
              <a:gdLst/>
              <a:ahLst/>
              <a:cxnLst/>
              <a:rect l="l" t="t" r="r" b="b"/>
              <a:pathLst>
                <a:path w="17084" h="12673" extrusionOk="0">
                  <a:moveTo>
                    <a:pt x="16264" y="0"/>
                  </a:moveTo>
                  <a:cubicBezTo>
                    <a:pt x="16262" y="0"/>
                    <a:pt x="16260" y="0"/>
                    <a:pt x="16258" y="0"/>
                  </a:cubicBezTo>
                  <a:lnTo>
                    <a:pt x="827" y="0"/>
                  </a:lnTo>
                  <a:cubicBezTo>
                    <a:pt x="371" y="0"/>
                    <a:pt x="1" y="370"/>
                    <a:pt x="1" y="826"/>
                  </a:cubicBezTo>
                  <a:lnTo>
                    <a:pt x="1" y="11847"/>
                  </a:lnTo>
                  <a:cubicBezTo>
                    <a:pt x="1" y="12303"/>
                    <a:pt x="371" y="12673"/>
                    <a:pt x="827" y="12673"/>
                  </a:cubicBezTo>
                  <a:lnTo>
                    <a:pt x="16258" y="12673"/>
                  </a:lnTo>
                  <a:cubicBezTo>
                    <a:pt x="16713" y="12673"/>
                    <a:pt x="17083" y="12303"/>
                    <a:pt x="17083" y="11847"/>
                  </a:cubicBezTo>
                  <a:lnTo>
                    <a:pt x="17083" y="826"/>
                  </a:lnTo>
                  <a:cubicBezTo>
                    <a:pt x="17083" y="369"/>
                    <a:pt x="16717" y="0"/>
                    <a:pt x="16264" y="0"/>
                  </a:cubicBezTo>
                  <a:close/>
                </a:path>
              </a:pathLst>
            </a:custGeom>
            <a:solidFill>
              <a:srgbClr val="C6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3" name="Google Shape;11163;p136"/>
            <p:cNvSpPr/>
            <p:nvPr/>
          </p:nvSpPr>
          <p:spPr>
            <a:xfrm>
              <a:off x="5185656" y="2779328"/>
              <a:ext cx="447437" cy="43300"/>
            </a:xfrm>
            <a:custGeom>
              <a:avLst/>
              <a:gdLst/>
              <a:ahLst/>
              <a:cxnLst/>
              <a:rect l="l" t="t" r="r" b="b"/>
              <a:pathLst>
                <a:path w="17081" h="1653" extrusionOk="0">
                  <a:moveTo>
                    <a:pt x="827" y="0"/>
                  </a:moveTo>
                  <a:cubicBezTo>
                    <a:pt x="371" y="0"/>
                    <a:pt x="1" y="370"/>
                    <a:pt x="1" y="826"/>
                  </a:cubicBezTo>
                  <a:lnTo>
                    <a:pt x="1" y="1652"/>
                  </a:lnTo>
                  <a:lnTo>
                    <a:pt x="17080" y="1652"/>
                  </a:lnTo>
                  <a:lnTo>
                    <a:pt x="17080" y="826"/>
                  </a:lnTo>
                  <a:cubicBezTo>
                    <a:pt x="17080" y="370"/>
                    <a:pt x="16713" y="0"/>
                    <a:pt x="16258" y="0"/>
                  </a:cubicBezTo>
                  <a:close/>
                </a:path>
              </a:pathLst>
            </a:custGeom>
            <a:solidFill>
              <a:srgbClr val="A8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4" name="Google Shape;11164;p136"/>
            <p:cNvSpPr/>
            <p:nvPr/>
          </p:nvSpPr>
          <p:spPr>
            <a:xfrm>
              <a:off x="5207293" y="2779328"/>
              <a:ext cx="72193" cy="36097"/>
            </a:xfrm>
            <a:custGeom>
              <a:avLst/>
              <a:gdLst/>
              <a:ahLst/>
              <a:cxnLst/>
              <a:rect l="l" t="t" r="r" b="b"/>
              <a:pathLst>
                <a:path w="2756" h="1378" extrusionOk="0">
                  <a:moveTo>
                    <a:pt x="1" y="0"/>
                  </a:moveTo>
                  <a:lnTo>
                    <a:pt x="1" y="275"/>
                  </a:lnTo>
                  <a:cubicBezTo>
                    <a:pt x="1" y="881"/>
                    <a:pt x="494" y="1375"/>
                    <a:pt x="1104" y="1378"/>
                  </a:cubicBezTo>
                  <a:lnTo>
                    <a:pt x="1652" y="1378"/>
                  </a:lnTo>
                  <a:cubicBezTo>
                    <a:pt x="2262" y="1375"/>
                    <a:pt x="2756" y="885"/>
                    <a:pt x="2756" y="275"/>
                  </a:cubicBezTo>
                  <a:lnTo>
                    <a:pt x="2756" y="0"/>
                  </a:lnTo>
                  <a:close/>
                </a:path>
              </a:pathLst>
            </a:custGeom>
            <a:solidFill>
              <a:srgbClr val="8AA2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5" name="Google Shape;11165;p136"/>
            <p:cNvSpPr/>
            <p:nvPr/>
          </p:nvSpPr>
          <p:spPr>
            <a:xfrm>
              <a:off x="5539340" y="2779328"/>
              <a:ext cx="72193" cy="36097"/>
            </a:xfrm>
            <a:custGeom>
              <a:avLst/>
              <a:gdLst/>
              <a:ahLst/>
              <a:cxnLst/>
              <a:rect l="l" t="t" r="r" b="b"/>
              <a:pathLst>
                <a:path w="2756" h="1378" extrusionOk="0">
                  <a:moveTo>
                    <a:pt x="0" y="0"/>
                  </a:moveTo>
                  <a:lnTo>
                    <a:pt x="0" y="275"/>
                  </a:lnTo>
                  <a:cubicBezTo>
                    <a:pt x="0" y="881"/>
                    <a:pt x="490" y="1375"/>
                    <a:pt x="1100" y="1378"/>
                  </a:cubicBezTo>
                  <a:lnTo>
                    <a:pt x="1652" y="1378"/>
                  </a:lnTo>
                  <a:cubicBezTo>
                    <a:pt x="2259" y="1378"/>
                    <a:pt x="2752" y="885"/>
                    <a:pt x="2756" y="275"/>
                  </a:cubicBezTo>
                  <a:lnTo>
                    <a:pt x="2756" y="0"/>
                  </a:lnTo>
                  <a:close/>
                </a:path>
              </a:pathLst>
            </a:custGeom>
            <a:solidFill>
              <a:srgbClr val="8AA2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6" name="Google Shape;11166;p136"/>
            <p:cNvSpPr/>
            <p:nvPr/>
          </p:nvSpPr>
          <p:spPr>
            <a:xfrm>
              <a:off x="5228930" y="2750409"/>
              <a:ext cx="28945" cy="43300"/>
            </a:xfrm>
            <a:custGeom>
              <a:avLst/>
              <a:gdLst/>
              <a:ahLst/>
              <a:cxnLst/>
              <a:rect l="l" t="t" r="r" b="b"/>
              <a:pathLst>
                <a:path w="1105" h="1653" extrusionOk="0">
                  <a:moveTo>
                    <a:pt x="278" y="1"/>
                  </a:moveTo>
                  <a:cubicBezTo>
                    <a:pt x="124" y="1"/>
                    <a:pt x="1" y="124"/>
                    <a:pt x="1" y="275"/>
                  </a:cubicBezTo>
                  <a:lnTo>
                    <a:pt x="1" y="1379"/>
                  </a:lnTo>
                  <a:cubicBezTo>
                    <a:pt x="1" y="1529"/>
                    <a:pt x="124" y="1653"/>
                    <a:pt x="278" y="1653"/>
                  </a:cubicBezTo>
                  <a:lnTo>
                    <a:pt x="826" y="1653"/>
                  </a:lnTo>
                  <a:cubicBezTo>
                    <a:pt x="981" y="1653"/>
                    <a:pt x="1104" y="1529"/>
                    <a:pt x="1104" y="1379"/>
                  </a:cubicBezTo>
                  <a:lnTo>
                    <a:pt x="1104" y="275"/>
                  </a:lnTo>
                  <a:cubicBezTo>
                    <a:pt x="1104" y="124"/>
                    <a:pt x="981" y="1"/>
                    <a:pt x="826" y="1"/>
                  </a:cubicBezTo>
                  <a:close/>
                </a:path>
              </a:pathLst>
            </a:custGeom>
            <a:solidFill>
              <a:srgbClr val="DC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7" name="Google Shape;11167;p136"/>
            <p:cNvSpPr/>
            <p:nvPr/>
          </p:nvSpPr>
          <p:spPr>
            <a:xfrm>
              <a:off x="5228930" y="2750409"/>
              <a:ext cx="28945" cy="21663"/>
            </a:xfrm>
            <a:custGeom>
              <a:avLst/>
              <a:gdLst/>
              <a:ahLst/>
              <a:cxnLst/>
              <a:rect l="l" t="t" r="r" b="b"/>
              <a:pathLst>
                <a:path w="1105" h="827" extrusionOk="0">
                  <a:moveTo>
                    <a:pt x="278" y="1"/>
                  </a:moveTo>
                  <a:cubicBezTo>
                    <a:pt x="124" y="1"/>
                    <a:pt x="1" y="124"/>
                    <a:pt x="1" y="275"/>
                  </a:cubicBezTo>
                  <a:lnTo>
                    <a:pt x="1" y="827"/>
                  </a:lnTo>
                  <a:lnTo>
                    <a:pt x="1104" y="827"/>
                  </a:lnTo>
                  <a:lnTo>
                    <a:pt x="1104" y="275"/>
                  </a:lnTo>
                  <a:cubicBezTo>
                    <a:pt x="1104" y="124"/>
                    <a:pt x="981" y="1"/>
                    <a:pt x="826" y="1"/>
                  </a:cubicBezTo>
                  <a:close/>
                </a:path>
              </a:pathLst>
            </a:custGeom>
            <a:solidFill>
              <a:srgbClr val="9FB3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8" name="Google Shape;11168;p136"/>
            <p:cNvSpPr/>
            <p:nvPr/>
          </p:nvSpPr>
          <p:spPr>
            <a:xfrm>
              <a:off x="5560978" y="2750409"/>
              <a:ext cx="28841" cy="43300"/>
            </a:xfrm>
            <a:custGeom>
              <a:avLst/>
              <a:gdLst/>
              <a:ahLst/>
              <a:cxnLst/>
              <a:rect l="l" t="t" r="r" b="b"/>
              <a:pathLst>
                <a:path w="1101" h="1653" extrusionOk="0">
                  <a:moveTo>
                    <a:pt x="274" y="1"/>
                  </a:moveTo>
                  <a:cubicBezTo>
                    <a:pt x="120" y="1"/>
                    <a:pt x="0" y="124"/>
                    <a:pt x="0" y="275"/>
                  </a:cubicBezTo>
                  <a:lnTo>
                    <a:pt x="0" y="1379"/>
                  </a:lnTo>
                  <a:cubicBezTo>
                    <a:pt x="0" y="1529"/>
                    <a:pt x="120" y="1653"/>
                    <a:pt x="274" y="1653"/>
                  </a:cubicBezTo>
                  <a:lnTo>
                    <a:pt x="826" y="1653"/>
                  </a:lnTo>
                  <a:cubicBezTo>
                    <a:pt x="977" y="1653"/>
                    <a:pt x="1100" y="1529"/>
                    <a:pt x="1100" y="1379"/>
                  </a:cubicBezTo>
                  <a:lnTo>
                    <a:pt x="1100" y="275"/>
                  </a:lnTo>
                  <a:cubicBezTo>
                    <a:pt x="1100" y="124"/>
                    <a:pt x="977" y="1"/>
                    <a:pt x="826" y="1"/>
                  </a:cubicBezTo>
                  <a:close/>
                </a:path>
              </a:pathLst>
            </a:custGeom>
            <a:solidFill>
              <a:srgbClr val="DC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9" name="Google Shape;11169;p136"/>
            <p:cNvSpPr/>
            <p:nvPr/>
          </p:nvSpPr>
          <p:spPr>
            <a:xfrm>
              <a:off x="5560978" y="2750409"/>
              <a:ext cx="28919" cy="21663"/>
            </a:xfrm>
            <a:custGeom>
              <a:avLst/>
              <a:gdLst/>
              <a:ahLst/>
              <a:cxnLst/>
              <a:rect l="l" t="t" r="r" b="b"/>
              <a:pathLst>
                <a:path w="1104" h="827" extrusionOk="0">
                  <a:moveTo>
                    <a:pt x="274" y="1"/>
                  </a:moveTo>
                  <a:cubicBezTo>
                    <a:pt x="124" y="1"/>
                    <a:pt x="0" y="124"/>
                    <a:pt x="0" y="275"/>
                  </a:cubicBezTo>
                  <a:lnTo>
                    <a:pt x="0" y="827"/>
                  </a:lnTo>
                  <a:lnTo>
                    <a:pt x="1104" y="827"/>
                  </a:lnTo>
                  <a:lnTo>
                    <a:pt x="1104" y="275"/>
                  </a:lnTo>
                  <a:cubicBezTo>
                    <a:pt x="1104" y="124"/>
                    <a:pt x="980" y="1"/>
                    <a:pt x="826" y="1"/>
                  </a:cubicBezTo>
                  <a:close/>
                </a:path>
              </a:pathLst>
            </a:custGeom>
            <a:solidFill>
              <a:srgbClr val="9FB3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0" name="Google Shape;11170;p136"/>
            <p:cNvSpPr/>
            <p:nvPr/>
          </p:nvSpPr>
          <p:spPr>
            <a:xfrm>
              <a:off x="5185656" y="2822603"/>
              <a:ext cx="447437" cy="21637"/>
            </a:xfrm>
            <a:custGeom>
              <a:avLst/>
              <a:gdLst/>
              <a:ahLst/>
              <a:cxnLst/>
              <a:rect l="l" t="t" r="r" b="b"/>
              <a:pathLst>
                <a:path w="17081" h="826" extrusionOk="0">
                  <a:moveTo>
                    <a:pt x="1" y="0"/>
                  </a:moveTo>
                  <a:lnTo>
                    <a:pt x="1" y="826"/>
                  </a:lnTo>
                  <a:lnTo>
                    <a:pt x="17080" y="826"/>
                  </a:lnTo>
                  <a:lnTo>
                    <a:pt x="17080" y="0"/>
                  </a:lnTo>
                  <a:close/>
                </a:path>
              </a:pathLst>
            </a:custGeom>
            <a:solidFill>
              <a:srgbClr val="AEBE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1" name="Google Shape;11171;p136"/>
            <p:cNvSpPr/>
            <p:nvPr/>
          </p:nvSpPr>
          <p:spPr>
            <a:xfrm>
              <a:off x="5178923" y="2743677"/>
              <a:ext cx="460980" cy="374353"/>
            </a:xfrm>
            <a:custGeom>
              <a:avLst/>
              <a:gdLst/>
              <a:ahLst/>
              <a:cxnLst/>
              <a:rect l="l" t="t" r="r" b="b"/>
              <a:pathLst>
                <a:path w="17598" h="14291" extrusionOk="0">
                  <a:moveTo>
                    <a:pt x="2739" y="515"/>
                  </a:moveTo>
                  <a:cubicBezTo>
                    <a:pt x="2746" y="515"/>
                    <a:pt x="2756" y="525"/>
                    <a:pt x="2756" y="532"/>
                  </a:cubicBezTo>
                  <a:lnTo>
                    <a:pt x="2756" y="1636"/>
                  </a:lnTo>
                  <a:cubicBezTo>
                    <a:pt x="2756" y="1646"/>
                    <a:pt x="2746" y="1653"/>
                    <a:pt x="2739" y="1653"/>
                  </a:cubicBezTo>
                  <a:lnTo>
                    <a:pt x="2187" y="1653"/>
                  </a:lnTo>
                  <a:cubicBezTo>
                    <a:pt x="2177" y="1653"/>
                    <a:pt x="2170" y="1646"/>
                    <a:pt x="2170" y="1636"/>
                  </a:cubicBezTo>
                  <a:lnTo>
                    <a:pt x="2170" y="532"/>
                  </a:lnTo>
                  <a:cubicBezTo>
                    <a:pt x="2170" y="525"/>
                    <a:pt x="2177" y="515"/>
                    <a:pt x="2187" y="515"/>
                  </a:cubicBezTo>
                  <a:close/>
                  <a:moveTo>
                    <a:pt x="15411" y="515"/>
                  </a:moveTo>
                  <a:cubicBezTo>
                    <a:pt x="15421" y="515"/>
                    <a:pt x="15428" y="525"/>
                    <a:pt x="15428" y="532"/>
                  </a:cubicBezTo>
                  <a:lnTo>
                    <a:pt x="15428" y="1636"/>
                  </a:lnTo>
                  <a:cubicBezTo>
                    <a:pt x="15428" y="1646"/>
                    <a:pt x="15421" y="1653"/>
                    <a:pt x="15411" y="1653"/>
                  </a:cubicBezTo>
                  <a:lnTo>
                    <a:pt x="14859" y="1653"/>
                  </a:lnTo>
                  <a:cubicBezTo>
                    <a:pt x="14849" y="1653"/>
                    <a:pt x="14842" y="1646"/>
                    <a:pt x="14842" y="1636"/>
                  </a:cubicBezTo>
                  <a:lnTo>
                    <a:pt x="14842" y="532"/>
                  </a:lnTo>
                  <a:cubicBezTo>
                    <a:pt x="14842" y="525"/>
                    <a:pt x="14849" y="515"/>
                    <a:pt x="14859" y="515"/>
                  </a:cubicBezTo>
                  <a:close/>
                  <a:moveTo>
                    <a:pt x="16515" y="1618"/>
                  </a:moveTo>
                  <a:cubicBezTo>
                    <a:pt x="16826" y="1618"/>
                    <a:pt x="17080" y="1872"/>
                    <a:pt x="17083" y="2187"/>
                  </a:cubicBezTo>
                  <a:lnTo>
                    <a:pt x="17083" y="13208"/>
                  </a:lnTo>
                  <a:cubicBezTo>
                    <a:pt x="17080" y="13520"/>
                    <a:pt x="16826" y="13777"/>
                    <a:pt x="16515" y="13777"/>
                  </a:cubicBezTo>
                  <a:lnTo>
                    <a:pt x="1084" y="13777"/>
                  </a:lnTo>
                  <a:cubicBezTo>
                    <a:pt x="768" y="13777"/>
                    <a:pt x="515" y="13520"/>
                    <a:pt x="515" y="13208"/>
                  </a:cubicBezTo>
                  <a:lnTo>
                    <a:pt x="515" y="2187"/>
                  </a:lnTo>
                  <a:cubicBezTo>
                    <a:pt x="515" y="1872"/>
                    <a:pt x="768" y="1618"/>
                    <a:pt x="1084" y="1618"/>
                  </a:cubicBezTo>
                  <a:lnTo>
                    <a:pt x="1653" y="1618"/>
                  </a:lnTo>
                  <a:lnTo>
                    <a:pt x="1653" y="1636"/>
                  </a:lnTo>
                  <a:cubicBezTo>
                    <a:pt x="1653" y="1930"/>
                    <a:pt x="1892" y="2167"/>
                    <a:pt x="2187" y="2170"/>
                  </a:cubicBezTo>
                  <a:lnTo>
                    <a:pt x="2735" y="2170"/>
                  </a:lnTo>
                  <a:cubicBezTo>
                    <a:pt x="3030" y="2167"/>
                    <a:pt x="3270" y="1930"/>
                    <a:pt x="3270" y="1636"/>
                  </a:cubicBezTo>
                  <a:lnTo>
                    <a:pt x="3270" y="1618"/>
                  </a:lnTo>
                  <a:lnTo>
                    <a:pt x="14325" y="1618"/>
                  </a:lnTo>
                  <a:lnTo>
                    <a:pt x="14325" y="1636"/>
                  </a:lnTo>
                  <a:cubicBezTo>
                    <a:pt x="14325" y="1930"/>
                    <a:pt x="14565" y="2167"/>
                    <a:pt x="14859" y="2170"/>
                  </a:cubicBezTo>
                  <a:lnTo>
                    <a:pt x="15411" y="2170"/>
                  </a:lnTo>
                  <a:cubicBezTo>
                    <a:pt x="15706" y="2167"/>
                    <a:pt x="15942" y="1930"/>
                    <a:pt x="15942" y="1636"/>
                  </a:cubicBezTo>
                  <a:lnTo>
                    <a:pt x="15942" y="1618"/>
                  </a:lnTo>
                  <a:close/>
                  <a:moveTo>
                    <a:pt x="2187" y="1"/>
                  </a:moveTo>
                  <a:cubicBezTo>
                    <a:pt x="1892" y="1"/>
                    <a:pt x="1653" y="237"/>
                    <a:pt x="1653" y="532"/>
                  </a:cubicBezTo>
                  <a:lnTo>
                    <a:pt x="1653" y="1101"/>
                  </a:lnTo>
                  <a:lnTo>
                    <a:pt x="1084" y="1101"/>
                  </a:lnTo>
                  <a:cubicBezTo>
                    <a:pt x="484" y="1104"/>
                    <a:pt x="1" y="1588"/>
                    <a:pt x="1" y="2187"/>
                  </a:cubicBezTo>
                  <a:lnTo>
                    <a:pt x="1" y="13208"/>
                  </a:lnTo>
                  <a:cubicBezTo>
                    <a:pt x="1" y="13804"/>
                    <a:pt x="484" y="14291"/>
                    <a:pt x="1084" y="14291"/>
                  </a:cubicBezTo>
                  <a:lnTo>
                    <a:pt x="16515" y="14291"/>
                  </a:lnTo>
                  <a:cubicBezTo>
                    <a:pt x="17111" y="14291"/>
                    <a:pt x="17597" y="13804"/>
                    <a:pt x="17597" y="13208"/>
                  </a:cubicBezTo>
                  <a:lnTo>
                    <a:pt x="17597" y="2187"/>
                  </a:lnTo>
                  <a:cubicBezTo>
                    <a:pt x="17597" y="1588"/>
                    <a:pt x="17111" y="1104"/>
                    <a:pt x="16515" y="1101"/>
                  </a:cubicBezTo>
                  <a:lnTo>
                    <a:pt x="15942" y="1101"/>
                  </a:lnTo>
                  <a:lnTo>
                    <a:pt x="15942" y="532"/>
                  </a:lnTo>
                  <a:cubicBezTo>
                    <a:pt x="15942" y="237"/>
                    <a:pt x="15706" y="1"/>
                    <a:pt x="15411" y="1"/>
                  </a:cubicBezTo>
                  <a:lnTo>
                    <a:pt x="14859" y="1"/>
                  </a:lnTo>
                  <a:cubicBezTo>
                    <a:pt x="14565" y="1"/>
                    <a:pt x="14325" y="237"/>
                    <a:pt x="14325" y="532"/>
                  </a:cubicBezTo>
                  <a:lnTo>
                    <a:pt x="14325" y="1101"/>
                  </a:lnTo>
                  <a:lnTo>
                    <a:pt x="3270" y="1101"/>
                  </a:lnTo>
                  <a:lnTo>
                    <a:pt x="3270" y="532"/>
                  </a:lnTo>
                  <a:cubicBezTo>
                    <a:pt x="3270" y="237"/>
                    <a:pt x="3030" y="1"/>
                    <a:pt x="27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2" name="Google Shape;11172;p136"/>
            <p:cNvSpPr/>
            <p:nvPr/>
          </p:nvSpPr>
          <p:spPr>
            <a:xfrm>
              <a:off x="5207738" y="2815870"/>
              <a:ext cx="403272" cy="13490"/>
            </a:xfrm>
            <a:custGeom>
              <a:avLst/>
              <a:gdLst/>
              <a:ahLst/>
              <a:cxnLst/>
              <a:rect l="l" t="t" r="r" b="b"/>
              <a:pathLst>
                <a:path w="15395" h="515" extrusionOk="0">
                  <a:moveTo>
                    <a:pt x="258" y="0"/>
                  </a:moveTo>
                  <a:cubicBezTo>
                    <a:pt x="117" y="0"/>
                    <a:pt x="1" y="113"/>
                    <a:pt x="1" y="257"/>
                  </a:cubicBezTo>
                  <a:cubicBezTo>
                    <a:pt x="1" y="398"/>
                    <a:pt x="117" y="514"/>
                    <a:pt x="258" y="514"/>
                  </a:cubicBezTo>
                  <a:lnTo>
                    <a:pt x="15137" y="514"/>
                  </a:lnTo>
                  <a:cubicBezTo>
                    <a:pt x="15278" y="514"/>
                    <a:pt x="15394" y="398"/>
                    <a:pt x="15394" y="257"/>
                  </a:cubicBezTo>
                  <a:cubicBezTo>
                    <a:pt x="15394" y="113"/>
                    <a:pt x="15278" y="0"/>
                    <a:pt x="151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3" name="Google Shape;11173;p136"/>
            <p:cNvSpPr/>
            <p:nvPr/>
          </p:nvSpPr>
          <p:spPr>
            <a:xfrm>
              <a:off x="5229480" y="2873578"/>
              <a:ext cx="56738" cy="13490"/>
            </a:xfrm>
            <a:custGeom>
              <a:avLst/>
              <a:gdLst/>
              <a:ahLst/>
              <a:cxnLst/>
              <a:rect l="l" t="t" r="r" b="b"/>
              <a:pathLst>
                <a:path w="2166" h="515" extrusionOk="0">
                  <a:moveTo>
                    <a:pt x="257" y="1"/>
                  </a:moveTo>
                  <a:cubicBezTo>
                    <a:pt x="113" y="1"/>
                    <a:pt x="0" y="117"/>
                    <a:pt x="0" y="258"/>
                  </a:cubicBezTo>
                  <a:cubicBezTo>
                    <a:pt x="0" y="401"/>
                    <a:pt x="113" y="515"/>
                    <a:pt x="257" y="515"/>
                  </a:cubicBezTo>
                  <a:lnTo>
                    <a:pt x="1909" y="515"/>
                  </a:lnTo>
                  <a:cubicBezTo>
                    <a:pt x="2049" y="515"/>
                    <a:pt x="2166" y="401"/>
                    <a:pt x="2166" y="258"/>
                  </a:cubicBezTo>
                  <a:cubicBezTo>
                    <a:pt x="2166" y="117"/>
                    <a:pt x="2049" y="1"/>
                    <a:pt x="19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4" name="Google Shape;11174;p136"/>
            <p:cNvSpPr/>
            <p:nvPr/>
          </p:nvSpPr>
          <p:spPr>
            <a:xfrm>
              <a:off x="5330462" y="2873578"/>
              <a:ext cx="56765" cy="13490"/>
            </a:xfrm>
            <a:custGeom>
              <a:avLst/>
              <a:gdLst/>
              <a:ahLst/>
              <a:cxnLst/>
              <a:rect l="l" t="t" r="r" b="b"/>
              <a:pathLst>
                <a:path w="2167" h="515" extrusionOk="0">
                  <a:moveTo>
                    <a:pt x="257" y="1"/>
                  </a:moveTo>
                  <a:cubicBezTo>
                    <a:pt x="117" y="1"/>
                    <a:pt x="0" y="117"/>
                    <a:pt x="0" y="258"/>
                  </a:cubicBezTo>
                  <a:cubicBezTo>
                    <a:pt x="0" y="401"/>
                    <a:pt x="117" y="515"/>
                    <a:pt x="257" y="515"/>
                  </a:cubicBezTo>
                  <a:lnTo>
                    <a:pt x="1912" y="515"/>
                  </a:lnTo>
                  <a:cubicBezTo>
                    <a:pt x="2053" y="515"/>
                    <a:pt x="2166" y="401"/>
                    <a:pt x="2166" y="258"/>
                  </a:cubicBezTo>
                  <a:cubicBezTo>
                    <a:pt x="2166" y="117"/>
                    <a:pt x="2053" y="1"/>
                    <a:pt x="19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5" name="Google Shape;11175;p136"/>
            <p:cNvSpPr/>
            <p:nvPr/>
          </p:nvSpPr>
          <p:spPr>
            <a:xfrm>
              <a:off x="5532530" y="2873578"/>
              <a:ext cx="56843" cy="13490"/>
            </a:xfrm>
            <a:custGeom>
              <a:avLst/>
              <a:gdLst/>
              <a:ahLst/>
              <a:cxnLst/>
              <a:rect l="l" t="t" r="r" b="b"/>
              <a:pathLst>
                <a:path w="2170" h="515" extrusionOk="0">
                  <a:moveTo>
                    <a:pt x="257" y="1"/>
                  </a:moveTo>
                  <a:cubicBezTo>
                    <a:pt x="117" y="1"/>
                    <a:pt x="0" y="117"/>
                    <a:pt x="0" y="258"/>
                  </a:cubicBezTo>
                  <a:cubicBezTo>
                    <a:pt x="0" y="401"/>
                    <a:pt x="117" y="515"/>
                    <a:pt x="257" y="515"/>
                  </a:cubicBezTo>
                  <a:lnTo>
                    <a:pt x="1912" y="515"/>
                  </a:lnTo>
                  <a:cubicBezTo>
                    <a:pt x="2053" y="515"/>
                    <a:pt x="2169" y="401"/>
                    <a:pt x="2169" y="258"/>
                  </a:cubicBezTo>
                  <a:cubicBezTo>
                    <a:pt x="2169" y="117"/>
                    <a:pt x="2053" y="1"/>
                    <a:pt x="19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6" name="Google Shape;11176;p136"/>
            <p:cNvSpPr/>
            <p:nvPr/>
          </p:nvSpPr>
          <p:spPr>
            <a:xfrm>
              <a:off x="5229480" y="2931390"/>
              <a:ext cx="56738" cy="13490"/>
            </a:xfrm>
            <a:custGeom>
              <a:avLst/>
              <a:gdLst/>
              <a:ahLst/>
              <a:cxnLst/>
              <a:rect l="l" t="t" r="r" b="b"/>
              <a:pathLst>
                <a:path w="2166" h="515" extrusionOk="0">
                  <a:moveTo>
                    <a:pt x="257" y="0"/>
                  </a:moveTo>
                  <a:cubicBezTo>
                    <a:pt x="113" y="0"/>
                    <a:pt x="0" y="113"/>
                    <a:pt x="0" y="257"/>
                  </a:cubicBezTo>
                  <a:cubicBezTo>
                    <a:pt x="0" y="398"/>
                    <a:pt x="113" y="514"/>
                    <a:pt x="257" y="514"/>
                  </a:cubicBezTo>
                  <a:lnTo>
                    <a:pt x="1909" y="514"/>
                  </a:lnTo>
                  <a:cubicBezTo>
                    <a:pt x="2049" y="514"/>
                    <a:pt x="2166" y="398"/>
                    <a:pt x="2166" y="257"/>
                  </a:cubicBezTo>
                  <a:cubicBezTo>
                    <a:pt x="2166" y="113"/>
                    <a:pt x="2049" y="0"/>
                    <a:pt x="19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7" name="Google Shape;11177;p136"/>
            <p:cNvSpPr/>
            <p:nvPr/>
          </p:nvSpPr>
          <p:spPr>
            <a:xfrm>
              <a:off x="5431522" y="2931390"/>
              <a:ext cx="56765" cy="13490"/>
            </a:xfrm>
            <a:custGeom>
              <a:avLst/>
              <a:gdLst/>
              <a:ahLst/>
              <a:cxnLst/>
              <a:rect l="l" t="t" r="r" b="b"/>
              <a:pathLst>
                <a:path w="2167" h="515" extrusionOk="0">
                  <a:moveTo>
                    <a:pt x="258" y="0"/>
                  </a:moveTo>
                  <a:cubicBezTo>
                    <a:pt x="114" y="0"/>
                    <a:pt x="1" y="113"/>
                    <a:pt x="1" y="257"/>
                  </a:cubicBezTo>
                  <a:cubicBezTo>
                    <a:pt x="1" y="398"/>
                    <a:pt x="114" y="514"/>
                    <a:pt x="258" y="514"/>
                  </a:cubicBezTo>
                  <a:lnTo>
                    <a:pt x="1910" y="514"/>
                  </a:lnTo>
                  <a:cubicBezTo>
                    <a:pt x="2054" y="514"/>
                    <a:pt x="2167" y="398"/>
                    <a:pt x="2167" y="257"/>
                  </a:cubicBezTo>
                  <a:cubicBezTo>
                    <a:pt x="2167" y="113"/>
                    <a:pt x="2054" y="0"/>
                    <a:pt x="19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8" name="Google Shape;11178;p136"/>
            <p:cNvSpPr/>
            <p:nvPr/>
          </p:nvSpPr>
          <p:spPr>
            <a:xfrm>
              <a:off x="5229480" y="2989098"/>
              <a:ext cx="56738" cy="13490"/>
            </a:xfrm>
            <a:custGeom>
              <a:avLst/>
              <a:gdLst/>
              <a:ahLst/>
              <a:cxnLst/>
              <a:rect l="l" t="t" r="r" b="b"/>
              <a:pathLst>
                <a:path w="2166" h="515" extrusionOk="0">
                  <a:moveTo>
                    <a:pt x="257" y="1"/>
                  </a:moveTo>
                  <a:cubicBezTo>
                    <a:pt x="113" y="1"/>
                    <a:pt x="0" y="114"/>
                    <a:pt x="0" y="258"/>
                  </a:cubicBezTo>
                  <a:cubicBezTo>
                    <a:pt x="0" y="398"/>
                    <a:pt x="113" y="515"/>
                    <a:pt x="257" y="515"/>
                  </a:cubicBezTo>
                  <a:lnTo>
                    <a:pt x="1909" y="515"/>
                  </a:lnTo>
                  <a:cubicBezTo>
                    <a:pt x="2049" y="515"/>
                    <a:pt x="2166" y="398"/>
                    <a:pt x="2166" y="258"/>
                  </a:cubicBezTo>
                  <a:cubicBezTo>
                    <a:pt x="2166" y="114"/>
                    <a:pt x="2049" y="1"/>
                    <a:pt x="19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9" name="Google Shape;11179;p136"/>
            <p:cNvSpPr/>
            <p:nvPr/>
          </p:nvSpPr>
          <p:spPr>
            <a:xfrm>
              <a:off x="5330462" y="2989019"/>
              <a:ext cx="56765" cy="13490"/>
            </a:xfrm>
            <a:custGeom>
              <a:avLst/>
              <a:gdLst/>
              <a:ahLst/>
              <a:cxnLst/>
              <a:rect l="l" t="t" r="r" b="b"/>
              <a:pathLst>
                <a:path w="2167" h="515" extrusionOk="0">
                  <a:moveTo>
                    <a:pt x="257" y="0"/>
                  </a:moveTo>
                  <a:cubicBezTo>
                    <a:pt x="117" y="0"/>
                    <a:pt x="0" y="117"/>
                    <a:pt x="0" y="257"/>
                  </a:cubicBezTo>
                  <a:cubicBezTo>
                    <a:pt x="0" y="401"/>
                    <a:pt x="117" y="514"/>
                    <a:pt x="257" y="514"/>
                  </a:cubicBezTo>
                  <a:lnTo>
                    <a:pt x="1912" y="514"/>
                  </a:lnTo>
                  <a:cubicBezTo>
                    <a:pt x="2053" y="514"/>
                    <a:pt x="2166" y="401"/>
                    <a:pt x="2166" y="257"/>
                  </a:cubicBezTo>
                  <a:cubicBezTo>
                    <a:pt x="2166" y="117"/>
                    <a:pt x="2053" y="0"/>
                    <a:pt x="19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0" name="Google Shape;11180;p136"/>
            <p:cNvSpPr/>
            <p:nvPr/>
          </p:nvSpPr>
          <p:spPr>
            <a:xfrm>
              <a:off x="5532530" y="2989019"/>
              <a:ext cx="56843" cy="13490"/>
            </a:xfrm>
            <a:custGeom>
              <a:avLst/>
              <a:gdLst/>
              <a:ahLst/>
              <a:cxnLst/>
              <a:rect l="l" t="t" r="r" b="b"/>
              <a:pathLst>
                <a:path w="2170" h="515" extrusionOk="0">
                  <a:moveTo>
                    <a:pt x="257" y="0"/>
                  </a:moveTo>
                  <a:cubicBezTo>
                    <a:pt x="117" y="0"/>
                    <a:pt x="0" y="117"/>
                    <a:pt x="0" y="257"/>
                  </a:cubicBezTo>
                  <a:cubicBezTo>
                    <a:pt x="0" y="401"/>
                    <a:pt x="117" y="514"/>
                    <a:pt x="257" y="514"/>
                  </a:cubicBezTo>
                  <a:lnTo>
                    <a:pt x="1912" y="514"/>
                  </a:lnTo>
                  <a:cubicBezTo>
                    <a:pt x="2053" y="514"/>
                    <a:pt x="2169" y="401"/>
                    <a:pt x="2169" y="257"/>
                  </a:cubicBezTo>
                  <a:cubicBezTo>
                    <a:pt x="2169" y="117"/>
                    <a:pt x="2053" y="0"/>
                    <a:pt x="19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1" name="Google Shape;11181;p136"/>
            <p:cNvSpPr/>
            <p:nvPr/>
          </p:nvSpPr>
          <p:spPr>
            <a:xfrm>
              <a:off x="5330462" y="3046832"/>
              <a:ext cx="56765" cy="13490"/>
            </a:xfrm>
            <a:custGeom>
              <a:avLst/>
              <a:gdLst/>
              <a:ahLst/>
              <a:cxnLst/>
              <a:rect l="l" t="t" r="r" b="b"/>
              <a:pathLst>
                <a:path w="2167" h="515" extrusionOk="0">
                  <a:moveTo>
                    <a:pt x="257" y="0"/>
                  </a:moveTo>
                  <a:cubicBezTo>
                    <a:pt x="117" y="0"/>
                    <a:pt x="0" y="113"/>
                    <a:pt x="0" y="257"/>
                  </a:cubicBezTo>
                  <a:cubicBezTo>
                    <a:pt x="0" y="398"/>
                    <a:pt x="117" y="514"/>
                    <a:pt x="257" y="514"/>
                  </a:cubicBezTo>
                  <a:lnTo>
                    <a:pt x="1912" y="514"/>
                  </a:lnTo>
                  <a:cubicBezTo>
                    <a:pt x="2053" y="514"/>
                    <a:pt x="2166" y="398"/>
                    <a:pt x="2166" y="257"/>
                  </a:cubicBezTo>
                  <a:cubicBezTo>
                    <a:pt x="2166" y="113"/>
                    <a:pt x="2053" y="0"/>
                    <a:pt x="19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2" name="Google Shape;11182;p136"/>
            <p:cNvSpPr/>
            <p:nvPr/>
          </p:nvSpPr>
          <p:spPr>
            <a:xfrm>
              <a:off x="5431522" y="3046832"/>
              <a:ext cx="56765" cy="13490"/>
            </a:xfrm>
            <a:custGeom>
              <a:avLst/>
              <a:gdLst/>
              <a:ahLst/>
              <a:cxnLst/>
              <a:rect l="l" t="t" r="r" b="b"/>
              <a:pathLst>
                <a:path w="2167" h="515" extrusionOk="0">
                  <a:moveTo>
                    <a:pt x="258" y="0"/>
                  </a:moveTo>
                  <a:cubicBezTo>
                    <a:pt x="114" y="0"/>
                    <a:pt x="1" y="113"/>
                    <a:pt x="1" y="257"/>
                  </a:cubicBezTo>
                  <a:cubicBezTo>
                    <a:pt x="1" y="398"/>
                    <a:pt x="114" y="514"/>
                    <a:pt x="258" y="514"/>
                  </a:cubicBezTo>
                  <a:lnTo>
                    <a:pt x="1910" y="514"/>
                  </a:lnTo>
                  <a:cubicBezTo>
                    <a:pt x="2054" y="514"/>
                    <a:pt x="2167" y="398"/>
                    <a:pt x="2167" y="257"/>
                  </a:cubicBezTo>
                  <a:cubicBezTo>
                    <a:pt x="2167" y="113"/>
                    <a:pt x="2054" y="0"/>
                    <a:pt x="19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3" name="Google Shape;11183;p136"/>
            <p:cNvSpPr/>
            <p:nvPr/>
          </p:nvSpPr>
          <p:spPr>
            <a:xfrm>
              <a:off x="5532530" y="3046832"/>
              <a:ext cx="56843" cy="13490"/>
            </a:xfrm>
            <a:custGeom>
              <a:avLst/>
              <a:gdLst/>
              <a:ahLst/>
              <a:cxnLst/>
              <a:rect l="l" t="t" r="r" b="b"/>
              <a:pathLst>
                <a:path w="2170" h="515" extrusionOk="0">
                  <a:moveTo>
                    <a:pt x="257" y="0"/>
                  </a:moveTo>
                  <a:cubicBezTo>
                    <a:pt x="117" y="0"/>
                    <a:pt x="0" y="113"/>
                    <a:pt x="0" y="257"/>
                  </a:cubicBezTo>
                  <a:cubicBezTo>
                    <a:pt x="0" y="398"/>
                    <a:pt x="117" y="514"/>
                    <a:pt x="257" y="514"/>
                  </a:cubicBezTo>
                  <a:lnTo>
                    <a:pt x="1912" y="514"/>
                  </a:lnTo>
                  <a:cubicBezTo>
                    <a:pt x="2053" y="514"/>
                    <a:pt x="2169" y="398"/>
                    <a:pt x="2169" y="257"/>
                  </a:cubicBezTo>
                  <a:cubicBezTo>
                    <a:pt x="2169" y="113"/>
                    <a:pt x="2053" y="0"/>
                    <a:pt x="19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4" name="Google Shape;11184;p136"/>
            <p:cNvSpPr/>
            <p:nvPr/>
          </p:nvSpPr>
          <p:spPr>
            <a:xfrm>
              <a:off x="5327528" y="2916721"/>
              <a:ext cx="62685" cy="42567"/>
            </a:xfrm>
            <a:custGeom>
              <a:avLst/>
              <a:gdLst/>
              <a:ahLst/>
              <a:cxnLst/>
              <a:rect l="l" t="t" r="r" b="b"/>
              <a:pathLst>
                <a:path w="2393" h="1625" extrusionOk="0">
                  <a:moveTo>
                    <a:pt x="2019" y="1"/>
                  </a:moveTo>
                  <a:cubicBezTo>
                    <a:pt x="1959" y="1"/>
                    <a:pt x="1896" y="24"/>
                    <a:pt x="1839" y="81"/>
                  </a:cubicBezTo>
                  <a:lnTo>
                    <a:pt x="921" y="1002"/>
                  </a:lnTo>
                  <a:lnTo>
                    <a:pt x="551" y="632"/>
                  </a:lnTo>
                  <a:cubicBezTo>
                    <a:pt x="495" y="576"/>
                    <a:pt x="432" y="552"/>
                    <a:pt x="372" y="552"/>
                  </a:cubicBezTo>
                  <a:cubicBezTo>
                    <a:pt x="172" y="552"/>
                    <a:pt x="1" y="812"/>
                    <a:pt x="188" y="999"/>
                  </a:cubicBezTo>
                  <a:lnTo>
                    <a:pt x="739" y="1547"/>
                  </a:lnTo>
                  <a:cubicBezTo>
                    <a:pt x="789" y="1599"/>
                    <a:pt x="855" y="1624"/>
                    <a:pt x="921" y="1624"/>
                  </a:cubicBezTo>
                  <a:cubicBezTo>
                    <a:pt x="987" y="1624"/>
                    <a:pt x="1053" y="1599"/>
                    <a:pt x="1103" y="1547"/>
                  </a:cubicBezTo>
                  <a:lnTo>
                    <a:pt x="2206" y="447"/>
                  </a:lnTo>
                  <a:cubicBezTo>
                    <a:pt x="2393" y="260"/>
                    <a:pt x="2220" y="1"/>
                    <a:pt x="20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5" name="Google Shape;11185;p136"/>
            <p:cNvSpPr/>
            <p:nvPr/>
          </p:nvSpPr>
          <p:spPr>
            <a:xfrm>
              <a:off x="5529596" y="2916721"/>
              <a:ext cx="62685" cy="42567"/>
            </a:xfrm>
            <a:custGeom>
              <a:avLst/>
              <a:gdLst/>
              <a:ahLst/>
              <a:cxnLst/>
              <a:rect l="l" t="t" r="r" b="b"/>
              <a:pathLst>
                <a:path w="2393" h="1625" extrusionOk="0">
                  <a:moveTo>
                    <a:pt x="2019" y="1"/>
                  </a:moveTo>
                  <a:cubicBezTo>
                    <a:pt x="1959" y="1"/>
                    <a:pt x="1896" y="24"/>
                    <a:pt x="1839" y="81"/>
                  </a:cubicBezTo>
                  <a:lnTo>
                    <a:pt x="1843" y="81"/>
                  </a:lnTo>
                  <a:lnTo>
                    <a:pt x="921" y="1002"/>
                  </a:lnTo>
                  <a:lnTo>
                    <a:pt x="554" y="632"/>
                  </a:lnTo>
                  <a:cubicBezTo>
                    <a:pt x="498" y="576"/>
                    <a:pt x="435" y="552"/>
                    <a:pt x="374" y="552"/>
                  </a:cubicBezTo>
                  <a:cubicBezTo>
                    <a:pt x="174" y="552"/>
                    <a:pt x="0" y="812"/>
                    <a:pt x="187" y="999"/>
                  </a:cubicBezTo>
                  <a:lnTo>
                    <a:pt x="739" y="1547"/>
                  </a:lnTo>
                  <a:cubicBezTo>
                    <a:pt x="789" y="1599"/>
                    <a:pt x="855" y="1624"/>
                    <a:pt x="921" y="1624"/>
                  </a:cubicBezTo>
                  <a:cubicBezTo>
                    <a:pt x="987" y="1624"/>
                    <a:pt x="1053" y="1599"/>
                    <a:pt x="1102" y="1547"/>
                  </a:cubicBezTo>
                  <a:lnTo>
                    <a:pt x="2206" y="447"/>
                  </a:lnTo>
                  <a:cubicBezTo>
                    <a:pt x="2393" y="260"/>
                    <a:pt x="2220" y="1"/>
                    <a:pt x="20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6" name="Google Shape;11186;p136"/>
            <p:cNvSpPr/>
            <p:nvPr/>
          </p:nvSpPr>
          <p:spPr>
            <a:xfrm>
              <a:off x="5428614" y="2974455"/>
              <a:ext cx="62685" cy="42541"/>
            </a:xfrm>
            <a:custGeom>
              <a:avLst/>
              <a:gdLst/>
              <a:ahLst/>
              <a:cxnLst/>
              <a:rect l="l" t="t" r="r" b="b"/>
              <a:pathLst>
                <a:path w="2393" h="1624" extrusionOk="0">
                  <a:moveTo>
                    <a:pt x="2019" y="0"/>
                  </a:moveTo>
                  <a:cubicBezTo>
                    <a:pt x="1958" y="0"/>
                    <a:pt x="1895" y="24"/>
                    <a:pt x="1839" y="80"/>
                  </a:cubicBezTo>
                  <a:lnTo>
                    <a:pt x="1842" y="80"/>
                  </a:lnTo>
                  <a:lnTo>
                    <a:pt x="921" y="1002"/>
                  </a:lnTo>
                  <a:lnTo>
                    <a:pt x="554" y="632"/>
                  </a:lnTo>
                  <a:cubicBezTo>
                    <a:pt x="498" y="575"/>
                    <a:pt x="435" y="552"/>
                    <a:pt x="374" y="552"/>
                  </a:cubicBezTo>
                  <a:cubicBezTo>
                    <a:pt x="173" y="552"/>
                    <a:pt x="0" y="812"/>
                    <a:pt x="187" y="998"/>
                  </a:cubicBezTo>
                  <a:lnTo>
                    <a:pt x="739" y="1547"/>
                  </a:lnTo>
                  <a:cubicBezTo>
                    <a:pt x="789" y="1598"/>
                    <a:pt x="855" y="1624"/>
                    <a:pt x="921" y="1624"/>
                  </a:cubicBezTo>
                  <a:cubicBezTo>
                    <a:pt x="987" y="1624"/>
                    <a:pt x="1053" y="1598"/>
                    <a:pt x="1102" y="1547"/>
                  </a:cubicBezTo>
                  <a:lnTo>
                    <a:pt x="2206" y="447"/>
                  </a:lnTo>
                  <a:cubicBezTo>
                    <a:pt x="2393" y="260"/>
                    <a:pt x="2219" y="0"/>
                    <a:pt x="20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7" name="Google Shape;11187;p136"/>
            <p:cNvSpPr/>
            <p:nvPr/>
          </p:nvSpPr>
          <p:spPr>
            <a:xfrm>
              <a:off x="5226467" y="3032241"/>
              <a:ext cx="62685" cy="42514"/>
            </a:xfrm>
            <a:custGeom>
              <a:avLst/>
              <a:gdLst/>
              <a:ahLst/>
              <a:cxnLst/>
              <a:rect l="l" t="t" r="r" b="b"/>
              <a:pathLst>
                <a:path w="2393" h="1623" extrusionOk="0">
                  <a:moveTo>
                    <a:pt x="2023" y="0"/>
                  </a:moveTo>
                  <a:cubicBezTo>
                    <a:pt x="1962" y="0"/>
                    <a:pt x="1899" y="24"/>
                    <a:pt x="1842" y="81"/>
                  </a:cubicBezTo>
                  <a:lnTo>
                    <a:pt x="920" y="999"/>
                  </a:lnTo>
                  <a:lnTo>
                    <a:pt x="554" y="629"/>
                  </a:lnTo>
                  <a:cubicBezTo>
                    <a:pt x="497" y="573"/>
                    <a:pt x="434" y="549"/>
                    <a:pt x="374" y="549"/>
                  </a:cubicBezTo>
                  <a:cubicBezTo>
                    <a:pt x="173" y="549"/>
                    <a:pt x="0" y="809"/>
                    <a:pt x="187" y="996"/>
                  </a:cubicBezTo>
                  <a:lnTo>
                    <a:pt x="739" y="1548"/>
                  </a:lnTo>
                  <a:cubicBezTo>
                    <a:pt x="789" y="1597"/>
                    <a:pt x="855" y="1622"/>
                    <a:pt x="921" y="1622"/>
                  </a:cubicBezTo>
                  <a:cubicBezTo>
                    <a:pt x="987" y="1622"/>
                    <a:pt x="1054" y="1597"/>
                    <a:pt x="1106" y="1548"/>
                  </a:cubicBezTo>
                  <a:lnTo>
                    <a:pt x="2206" y="444"/>
                  </a:lnTo>
                  <a:cubicBezTo>
                    <a:pt x="2392" y="258"/>
                    <a:pt x="2222" y="0"/>
                    <a:pt x="20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8" name="Google Shape;11188;p136"/>
            <p:cNvSpPr/>
            <p:nvPr/>
          </p:nvSpPr>
          <p:spPr>
            <a:xfrm>
              <a:off x="5428614" y="2858987"/>
              <a:ext cx="62580" cy="42514"/>
            </a:xfrm>
            <a:custGeom>
              <a:avLst/>
              <a:gdLst/>
              <a:ahLst/>
              <a:cxnLst/>
              <a:rect l="l" t="t" r="r" b="b"/>
              <a:pathLst>
                <a:path w="2389" h="1623" extrusionOk="0">
                  <a:moveTo>
                    <a:pt x="2019" y="1"/>
                  </a:moveTo>
                  <a:cubicBezTo>
                    <a:pt x="1959" y="1"/>
                    <a:pt x="1896" y="24"/>
                    <a:pt x="1839" y="81"/>
                  </a:cubicBezTo>
                  <a:lnTo>
                    <a:pt x="1842" y="81"/>
                  </a:lnTo>
                  <a:lnTo>
                    <a:pt x="921" y="1003"/>
                  </a:lnTo>
                  <a:lnTo>
                    <a:pt x="554" y="633"/>
                  </a:lnTo>
                  <a:cubicBezTo>
                    <a:pt x="497" y="576"/>
                    <a:pt x="434" y="552"/>
                    <a:pt x="373" y="552"/>
                  </a:cubicBezTo>
                  <a:cubicBezTo>
                    <a:pt x="173" y="552"/>
                    <a:pt x="1" y="810"/>
                    <a:pt x="187" y="996"/>
                  </a:cubicBezTo>
                  <a:lnTo>
                    <a:pt x="736" y="1548"/>
                  </a:lnTo>
                  <a:cubicBezTo>
                    <a:pt x="787" y="1598"/>
                    <a:pt x="853" y="1622"/>
                    <a:pt x="919" y="1622"/>
                  </a:cubicBezTo>
                  <a:cubicBezTo>
                    <a:pt x="985" y="1622"/>
                    <a:pt x="1051" y="1598"/>
                    <a:pt x="1102" y="1548"/>
                  </a:cubicBezTo>
                  <a:lnTo>
                    <a:pt x="2202" y="444"/>
                  </a:lnTo>
                  <a:cubicBezTo>
                    <a:pt x="2389" y="258"/>
                    <a:pt x="2219" y="1"/>
                    <a:pt x="20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89" name="Google Shape;11189;p136"/>
          <p:cNvGrpSpPr/>
          <p:nvPr/>
        </p:nvGrpSpPr>
        <p:grpSpPr>
          <a:xfrm>
            <a:off x="5798854" y="2759132"/>
            <a:ext cx="297130" cy="358898"/>
            <a:chOff x="5798854" y="2759132"/>
            <a:chExt cx="297130" cy="358898"/>
          </a:xfrm>
        </p:grpSpPr>
        <p:sp>
          <p:nvSpPr>
            <p:cNvPr id="11190" name="Google Shape;11190;p136"/>
            <p:cNvSpPr/>
            <p:nvPr/>
          </p:nvSpPr>
          <p:spPr>
            <a:xfrm>
              <a:off x="5896509" y="2764345"/>
              <a:ext cx="116542" cy="29810"/>
            </a:xfrm>
            <a:custGeom>
              <a:avLst/>
              <a:gdLst/>
              <a:ahLst/>
              <a:cxnLst/>
              <a:rect l="l" t="t" r="r" b="b"/>
              <a:pathLst>
                <a:path w="4449" h="1138" extrusionOk="0">
                  <a:moveTo>
                    <a:pt x="333" y="0"/>
                  </a:moveTo>
                  <a:cubicBezTo>
                    <a:pt x="151" y="0"/>
                    <a:pt x="1" y="151"/>
                    <a:pt x="1" y="333"/>
                  </a:cubicBezTo>
                  <a:lnTo>
                    <a:pt x="1" y="805"/>
                  </a:lnTo>
                  <a:cubicBezTo>
                    <a:pt x="1" y="987"/>
                    <a:pt x="151" y="1138"/>
                    <a:pt x="333" y="1138"/>
                  </a:cubicBezTo>
                  <a:lnTo>
                    <a:pt x="4113" y="1138"/>
                  </a:lnTo>
                  <a:cubicBezTo>
                    <a:pt x="4294" y="1134"/>
                    <a:pt x="4445" y="987"/>
                    <a:pt x="4449" y="805"/>
                  </a:cubicBezTo>
                  <a:lnTo>
                    <a:pt x="4449" y="333"/>
                  </a:lnTo>
                  <a:cubicBezTo>
                    <a:pt x="4449" y="151"/>
                    <a:pt x="4301" y="0"/>
                    <a:pt x="4116" y="0"/>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1" name="Google Shape;11191;p136"/>
            <p:cNvSpPr/>
            <p:nvPr/>
          </p:nvSpPr>
          <p:spPr>
            <a:xfrm>
              <a:off x="5980098" y="2764240"/>
              <a:ext cx="32875" cy="29836"/>
            </a:xfrm>
            <a:custGeom>
              <a:avLst/>
              <a:gdLst/>
              <a:ahLst/>
              <a:cxnLst/>
              <a:rect l="l" t="t" r="r" b="b"/>
              <a:pathLst>
                <a:path w="1255" h="1139" extrusionOk="0">
                  <a:moveTo>
                    <a:pt x="0" y="1"/>
                  </a:moveTo>
                  <a:cubicBezTo>
                    <a:pt x="182" y="1"/>
                    <a:pt x="332" y="148"/>
                    <a:pt x="332" y="333"/>
                  </a:cubicBezTo>
                  <a:lnTo>
                    <a:pt x="332" y="803"/>
                  </a:lnTo>
                  <a:cubicBezTo>
                    <a:pt x="332" y="988"/>
                    <a:pt x="182" y="1138"/>
                    <a:pt x="0" y="1138"/>
                  </a:cubicBezTo>
                  <a:lnTo>
                    <a:pt x="922" y="1138"/>
                  </a:lnTo>
                  <a:cubicBezTo>
                    <a:pt x="1103" y="1138"/>
                    <a:pt x="1254" y="988"/>
                    <a:pt x="1254" y="803"/>
                  </a:cubicBezTo>
                  <a:lnTo>
                    <a:pt x="1254" y="333"/>
                  </a:lnTo>
                  <a:cubicBezTo>
                    <a:pt x="1254" y="148"/>
                    <a:pt x="1103" y="1"/>
                    <a:pt x="92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2" name="Google Shape;11192;p136"/>
            <p:cNvSpPr/>
            <p:nvPr/>
          </p:nvSpPr>
          <p:spPr>
            <a:xfrm>
              <a:off x="5825233" y="2794129"/>
              <a:ext cx="253987" cy="318793"/>
            </a:xfrm>
            <a:custGeom>
              <a:avLst/>
              <a:gdLst/>
              <a:ahLst/>
              <a:cxnLst/>
              <a:rect l="l" t="t" r="r" b="b"/>
              <a:pathLst>
                <a:path w="9696" h="12170" extrusionOk="0">
                  <a:moveTo>
                    <a:pt x="3544" y="1"/>
                  </a:moveTo>
                  <a:lnTo>
                    <a:pt x="3544" y="3548"/>
                  </a:lnTo>
                  <a:cubicBezTo>
                    <a:pt x="3541" y="3763"/>
                    <a:pt x="3410" y="3955"/>
                    <a:pt x="3208" y="4034"/>
                  </a:cubicBezTo>
                  <a:cubicBezTo>
                    <a:pt x="1738" y="4613"/>
                    <a:pt x="655" y="5895"/>
                    <a:pt x="330" y="7440"/>
                  </a:cubicBezTo>
                  <a:cubicBezTo>
                    <a:pt x="1" y="8989"/>
                    <a:pt x="470" y="10596"/>
                    <a:pt x="1577" y="11727"/>
                  </a:cubicBezTo>
                  <a:cubicBezTo>
                    <a:pt x="1852" y="12009"/>
                    <a:pt x="2230" y="12169"/>
                    <a:pt x="2624" y="12169"/>
                  </a:cubicBezTo>
                  <a:cubicBezTo>
                    <a:pt x="2628" y="12169"/>
                    <a:pt x="2632" y="12169"/>
                    <a:pt x="2636" y="12169"/>
                  </a:cubicBezTo>
                  <a:lnTo>
                    <a:pt x="7262" y="12169"/>
                  </a:lnTo>
                  <a:cubicBezTo>
                    <a:pt x="7660" y="12169"/>
                    <a:pt x="8043" y="12008"/>
                    <a:pt x="8321" y="11727"/>
                  </a:cubicBezTo>
                  <a:cubicBezTo>
                    <a:pt x="9212" y="10816"/>
                    <a:pt x="9695" y="9582"/>
                    <a:pt x="9664" y="8311"/>
                  </a:cubicBezTo>
                  <a:cubicBezTo>
                    <a:pt x="9620" y="6368"/>
                    <a:pt x="8390" y="4713"/>
                    <a:pt x="6686" y="4034"/>
                  </a:cubicBezTo>
                  <a:cubicBezTo>
                    <a:pt x="6484" y="3955"/>
                    <a:pt x="6354" y="3763"/>
                    <a:pt x="6351" y="3548"/>
                  </a:cubicBezTo>
                  <a:lnTo>
                    <a:pt x="6351" y="1"/>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3" name="Google Shape;11193;p136"/>
            <p:cNvSpPr/>
            <p:nvPr/>
          </p:nvSpPr>
          <p:spPr>
            <a:xfrm>
              <a:off x="5918068" y="2794129"/>
              <a:ext cx="161152" cy="316802"/>
            </a:xfrm>
            <a:custGeom>
              <a:avLst/>
              <a:gdLst/>
              <a:ahLst/>
              <a:cxnLst/>
              <a:rect l="l" t="t" r="r" b="b"/>
              <a:pathLst>
                <a:path w="6152" h="12094" extrusionOk="0">
                  <a:moveTo>
                    <a:pt x="0" y="1"/>
                  </a:moveTo>
                  <a:lnTo>
                    <a:pt x="0" y="477"/>
                  </a:lnTo>
                  <a:lnTo>
                    <a:pt x="1446" y="477"/>
                  </a:lnTo>
                  <a:cubicBezTo>
                    <a:pt x="1813" y="477"/>
                    <a:pt x="2111" y="775"/>
                    <a:pt x="2111" y="1142"/>
                  </a:cubicBezTo>
                  <a:lnTo>
                    <a:pt x="2111" y="4024"/>
                  </a:lnTo>
                  <a:cubicBezTo>
                    <a:pt x="2114" y="4240"/>
                    <a:pt x="2245" y="4432"/>
                    <a:pt x="2443" y="4510"/>
                  </a:cubicBezTo>
                  <a:cubicBezTo>
                    <a:pt x="4153" y="5192"/>
                    <a:pt x="5384" y="6844"/>
                    <a:pt x="5425" y="8787"/>
                  </a:cubicBezTo>
                  <a:cubicBezTo>
                    <a:pt x="5452" y="10010"/>
                    <a:pt x="5003" y="11196"/>
                    <a:pt x="4174" y="12094"/>
                  </a:cubicBezTo>
                  <a:cubicBezTo>
                    <a:pt x="4404" y="12022"/>
                    <a:pt x="4609" y="11892"/>
                    <a:pt x="4774" y="11720"/>
                  </a:cubicBezTo>
                  <a:cubicBezTo>
                    <a:pt x="5668" y="10812"/>
                    <a:pt x="6151" y="9582"/>
                    <a:pt x="6120" y="8311"/>
                  </a:cubicBezTo>
                  <a:cubicBezTo>
                    <a:pt x="6076" y="6368"/>
                    <a:pt x="4846" y="4713"/>
                    <a:pt x="3142" y="4034"/>
                  </a:cubicBezTo>
                  <a:cubicBezTo>
                    <a:pt x="2940" y="3955"/>
                    <a:pt x="2810" y="3763"/>
                    <a:pt x="2807" y="3548"/>
                  </a:cubicBezTo>
                  <a:lnTo>
                    <a:pt x="2807" y="1"/>
                  </a:ln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4" name="Google Shape;11194;p136"/>
            <p:cNvSpPr/>
            <p:nvPr/>
          </p:nvSpPr>
          <p:spPr>
            <a:xfrm>
              <a:off x="5823792" y="2965968"/>
              <a:ext cx="255427" cy="146849"/>
            </a:xfrm>
            <a:custGeom>
              <a:avLst/>
              <a:gdLst/>
              <a:ahLst/>
              <a:cxnLst/>
              <a:rect l="l" t="t" r="r" b="b"/>
              <a:pathLst>
                <a:path w="9751" h="5606" extrusionOk="0">
                  <a:moveTo>
                    <a:pt x="2781" y="0"/>
                  </a:moveTo>
                  <a:cubicBezTo>
                    <a:pt x="1435" y="0"/>
                    <a:pt x="457" y="596"/>
                    <a:pt x="457" y="596"/>
                  </a:cubicBezTo>
                  <a:cubicBezTo>
                    <a:pt x="1" y="2217"/>
                    <a:pt x="450" y="3958"/>
                    <a:pt x="1632" y="5160"/>
                  </a:cubicBezTo>
                  <a:cubicBezTo>
                    <a:pt x="1910" y="5445"/>
                    <a:pt x="2293" y="5606"/>
                    <a:pt x="2691" y="5606"/>
                  </a:cubicBezTo>
                  <a:lnTo>
                    <a:pt x="7317" y="5606"/>
                  </a:lnTo>
                  <a:cubicBezTo>
                    <a:pt x="7718" y="5602"/>
                    <a:pt x="8098" y="5445"/>
                    <a:pt x="8376" y="5160"/>
                  </a:cubicBezTo>
                  <a:cubicBezTo>
                    <a:pt x="9267" y="4252"/>
                    <a:pt x="9750" y="3022"/>
                    <a:pt x="9719" y="1751"/>
                  </a:cubicBezTo>
                  <a:cubicBezTo>
                    <a:pt x="9709" y="1254"/>
                    <a:pt x="9620" y="760"/>
                    <a:pt x="9452" y="294"/>
                  </a:cubicBezTo>
                  <a:cubicBezTo>
                    <a:pt x="9452" y="294"/>
                    <a:pt x="8389" y="1122"/>
                    <a:pt x="6934" y="1122"/>
                  </a:cubicBezTo>
                  <a:cubicBezTo>
                    <a:pt x="6340" y="1122"/>
                    <a:pt x="5680" y="984"/>
                    <a:pt x="5001" y="596"/>
                  </a:cubicBezTo>
                  <a:cubicBezTo>
                    <a:pt x="4219" y="149"/>
                    <a:pt x="3454" y="0"/>
                    <a:pt x="278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5" name="Google Shape;11195;p136"/>
            <p:cNvSpPr/>
            <p:nvPr/>
          </p:nvSpPr>
          <p:spPr>
            <a:xfrm>
              <a:off x="6026856" y="2973931"/>
              <a:ext cx="52364" cy="137183"/>
            </a:xfrm>
            <a:custGeom>
              <a:avLst/>
              <a:gdLst/>
              <a:ahLst/>
              <a:cxnLst/>
              <a:rect l="l" t="t" r="r" b="b"/>
              <a:pathLst>
                <a:path w="1999" h="5237" extrusionOk="0">
                  <a:moveTo>
                    <a:pt x="1680" y="1"/>
                  </a:moveTo>
                  <a:cubicBezTo>
                    <a:pt x="1453" y="162"/>
                    <a:pt x="1213" y="302"/>
                    <a:pt x="963" y="415"/>
                  </a:cubicBezTo>
                  <a:cubicBezTo>
                    <a:pt x="1138" y="902"/>
                    <a:pt x="1234" y="1413"/>
                    <a:pt x="1248" y="1930"/>
                  </a:cubicBezTo>
                  <a:cubicBezTo>
                    <a:pt x="1275" y="3153"/>
                    <a:pt x="830" y="4336"/>
                    <a:pt x="0" y="5237"/>
                  </a:cubicBezTo>
                  <a:cubicBezTo>
                    <a:pt x="28" y="5223"/>
                    <a:pt x="55" y="5216"/>
                    <a:pt x="83" y="5209"/>
                  </a:cubicBezTo>
                  <a:cubicBezTo>
                    <a:pt x="86" y="5209"/>
                    <a:pt x="86" y="5209"/>
                    <a:pt x="86" y="5206"/>
                  </a:cubicBezTo>
                  <a:cubicBezTo>
                    <a:pt x="168" y="5172"/>
                    <a:pt x="247" y="5131"/>
                    <a:pt x="322" y="5086"/>
                  </a:cubicBezTo>
                  <a:lnTo>
                    <a:pt x="329" y="5083"/>
                  </a:lnTo>
                  <a:cubicBezTo>
                    <a:pt x="350" y="5069"/>
                    <a:pt x="370" y="5055"/>
                    <a:pt x="388" y="5038"/>
                  </a:cubicBezTo>
                  <a:cubicBezTo>
                    <a:pt x="394" y="5035"/>
                    <a:pt x="398" y="5035"/>
                    <a:pt x="408" y="5028"/>
                  </a:cubicBezTo>
                  <a:cubicBezTo>
                    <a:pt x="429" y="5017"/>
                    <a:pt x="446" y="5007"/>
                    <a:pt x="460" y="4994"/>
                  </a:cubicBezTo>
                  <a:lnTo>
                    <a:pt x="480" y="4973"/>
                  </a:lnTo>
                  <a:cubicBezTo>
                    <a:pt x="497" y="4963"/>
                    <a:pt x="511" y="4946"/>
                    <a:pt x="528" y="4935"/>
                  </a:cubicBezTo>
                  <a:lnTo>
                    <a:pt x="549" y="4915"/>
                  </a:lnTo>
                  <a:cubicBezTo>
                    <a:pt x="569" y="4894"/>
                    <a:pt x="590" y="4880"/>
                    <a:pt x="610" y="4860"/>
                  </a:cubicBezTo>
                  <a:cubicBezTo>
                    <a:pt x="1508" y="3955"/>
                    <a:pt x="1998" y="2722"/>
                    <a:pt x="1967" y="1447"/>
                  </a:cubicBezTo>
                  <a:cubicBezTo>
                    <a:pt x="1967" y="1416"/>
                    <a:pt x="1960" y="1385"/>
                    <a:pt x="1960" y="1354"/>
                  </a:cubicBezTo>
                  <a:cubicBezTo>
                    <a:pt x="1960" y="1347"/>
                    <a:pt x="1957" y="1337"/>
                    <a:pt x="1957" y="1330"/>
                  </a:cubicBezTo>
                  <a:cubicBezTo>
                    <a:pt x="1950" y="1310"/>
                    <a:pt x="1950" y="1286"/>
                    <a:pt x="1950" y="1265"/>
                  </a:cubicBezTo>
                  <a:cubicBezTo>
                    <a:pt x="1950" y="1255"/>
                    <a:pt x="1947" y="1245"/>
                    <a:pt x="1947" y="1227"/>
                  </a:cubicBezTo>
                  <a:cubicBezTo>
                    <a:pt x="1943" y="1207"/>
                    <a:pt x="1940" y="1186"/>
                    <a:pt x="1940" y="1166"/>
                  </a:cubicBezTo>
                  <a:cubicBezTo>
                    <a:pt x="1940" y="1156"/>
                    <a:pt x="1937" y="1145"/>
                    <a:pt x="1937" y="1132"/>
                  </a:cubicBezTo>
                  <a:cubicBezTo>
                    <a:pt x="1933" y="1111"/>
                    <a:pt x="1930" y="1094"/>
                    <a:pt x="1930" y="1073"/>
                  </a:cubicBezTo>
                  <a:cubicBezTo>
                    <a:pt x="1926" y="1063"/>
                    <a:pt x="1923" y="1049"/>
                    <a:pt x="1926" y="1039"/>
                  </a:cubicBezTo>
                  <a:cubicBezTo>
                    <a:pt x="1923" y="1018"/>
                    <a:pt x="1919" y="1001"/>
                    <a:pt x="1919" y="981"/>
                  </a:cubicBezTo>
                  <a:cubicBezTo>
                    <a:pt x="1916" y="974"/>
                    <a:pt x="1916" y="960"/>
                    <a:pt x="1916" y="950"/>
                  </a:cubicBezTo>
                  <a:cubicBezTo>
                    <a:pt x="1913" y="933"/>
                    <a:pt x="1909" y="909"/>
                    <a:pt x="1909" y="892"/>
                  </a:cubicBezTo>
                  <a:cubicBezTo>
                    <a:pt x="1906" y="881"/>
                    <a:pt x="1906" y="871"/>
                    <a:pt x="1906" y="861"/>
                  </a:cubicBezTo>
                  <a:cubicBezTo>
                    <a:pt x="1899" y="840"/>
                    <a:pt x="1899" y="816"/>
                    <a:pt x="1895" y="799"/>
                  </a:cubicBezTo>
                  <a:cubicBezTo>
                    <a:pt x="1892" y="789"/>
                    <a:pt x="1889" y="782"/>
                    <a:pt x="1889" y="772"/>
                  </a:cubicBezTo>
                  <a:cubicBezTo>
                    <a:pt x="1885" y="751"/>
                    <a:pt x="1885" y="731"/>
                    <a:pt x="1878" y="710"/>
                  </a:cubicBezTo>
                  <a:cubicBezTo>
                    <a:pt x="1875" y="703"/>
                    <a:pt x="1875" y="693"/>
                    <a:pt x="1875" y="686"/>
                  </a:cubicBezTo>
                  <a:cubicBezTo>
                    <a:pt x="1868" y="665"/>
                    <a:pt x="1868" y="641"/>
                    <a:pt x="1865" y="617"/>
                  </a:cubicBezTo>
                  <a:cubicBezTo>
                    <a:pt x="1861" y="614"/>
                    <a:pt x="1858" y="604"/>
                    <a:pt x="1858" y="597"/>
                  </a:cubicBezTo>
                  <a:cubicBezTo>
                    <a:pt x="1854" y="576"/>
                    <a:pt x="1847" y="552"/>
                    <a:pt x="1844" y="532"/>
                  </a:cubicBezTo>
                  <a:cubicBezTo>
                    <a:pt x="1837" y="528"/>
                    <a:pt x="1837" y="522"/>
                    <a:pt x="1837" y="511"/>
                  </a:cubicBezTo>
                  <a:cubicBezTo>
                    <a:pt x="1834" y="487"/>
                    <a:pt x="1827" y="467"/>
                    <a:pt x="1817" y="446"/>
                  </a:cubicBezTo>
                  <a:cubicBezTo>
                    <a:pt x="1813" y="439"/>
                    <a:pt x="1813" y="436"/>
                    <a:pt x="1813" y="426"/>
                  </a:cubicBezTo>
                  <a:cubicBezTo>
                    <a:pt x="1810" y="398"/>
                    <a:pt x="1803" y="374"/>
                    <a:pt x="1793" y="354"/>
                  </a:cubicBezTo>
                  <a:cubicBezTo>
                    <a:pt x="1789" y="350"/>
                    <a:pt x="1786" y="343"/>
                    <a:pt x="1786" y="336"/>
                  </a:cubicBezTo>
                  <a:cubicBezTo>
                    <a:pt x="1782" y="313"/>
                    <a:pt x="1775" y="289"/>
                    <a:pt x="1765" y="265"/>
                  </a:cubicBezTo>
                  <a:cubicBezTo>
                    <a:pt x="1762" y="261"/>
                    <a:pt x="1762" y="261"/>
                    <a:pt x="1762" y="254"/>
                  </a:cubicBezTo>
                  <a:cubicBezTo>
                    <a:pt x="1755" y="230"/>
                    <a:pt x="1745" y="206"/>
                    <a:pt x="1741" y="179"/>
                  </a:cubicBezTo>
                  <a:cubicBezTo>
                    <a:pt x="1741" y="175"/>
                    <a:pt x="1734" y="175"/>
                    <a:pt x="1734" y="169"/>
                  </a:cubicBezTo>
                  <a:cubicBezTo>
                    <a:pt x="1731" y="145"/>
                    <a:pt x="1714" y="117"/>
                    <a:pt x="1710" y="86"/>
                  </a:cubicBezTo>
                  <a:cubicBezTo>
                    <a:pt x="1710" y="83"/>
                    <a:pt x="1707" y="83"/>
                    <a:pt x="1703" y="83"/>
                  </a:cubicBezTo>
                  <a:cubicBezTo>
                    <a:pt x="1693" y="56"/>
                    <a:pt x="1686" y="28"/>
                    <a:pt x="1680" y="1"/>
                  </a:cubicBezTo>
                  <a:close/>
                </a:path>
              </a:pathLst>
            </a:custGeom>
            <a:solidFill>
              <a:srgbClr val="8EA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6" name="Google Shape;11196;p136"/>
            <p:cNvSpPr/>
            <p:nvPr/>
          </p:nvSpPr>
          <p:spPr>
            <a:xfrm>
              <a:off x="6029632" y="3011992"/>
              <a:ext cx="18336" cy="15796"/>
            </a:xfrm>
            <a:custGeom>
              <a:avLst/>
              <a:gdLst/>
              <a:ahLst/>
              <a:cxnLst/>
              <a:rect l="l" t="t" r="r" b="b"/>
              <a:pathLst>
                <a:path w="700" h="603" extrusionOk="0">
                  <a:moveTo>
                    <a:pt x="402" y="1"/>
                  </a:moveTo>
                  <a:cubicBezTo>
                    <a:pt x="134" y="1"/>
                    <a:pt x="1" y="326"/>
                    <a:pt x="189" y="515"/>
                  </a:cubicBezTo>
                  <a:cubicBezTo>
                    <a:pt x="250" y="576"/>
                    <a:pt x="325" y="603"/>
                    <a:pt x="398" y="603"/>
                  </a:cubicBezTo>
                  <a:cubicBezTo>
                    <a:pt x="552" y="603"/>
                    <a:pt x="700" y="483"/>
                    <a:pt x="700" y="302"/>
                  </a:cubicBezTo>
                  <a:cubicBezTo>
                    <a:pt x="700" y="138"/>
                    <a:pt x="566" y="1"/>
                    <a:pt x="402" y="1"/>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7" name="Google Shape;11197;p136"/>
            <p:cNvSpPr/>
            <p:nvPr/>
          </p:nvSpPr>
          <p:spPr>
            <a:xfrm>
              <a:off x="5990497" y="3070433"/>
              <a:ext cx="16372" cy="13962"/>
            </a:xfrm>
            <a:custGeom>
              <a:avLst/>
              <a:gdLst/>
              <a:ahLst/>
              <a:cxnLst/>
              <a:rect l="l" t="t" r="r" b="b"/>
              <a:pathLst>
                <a:path w="625" h="533" extrusionOk="0">
                  <a:moveTo>
                    <a:pt x="357" y="0"/>
                  </a:moveTo>
                  <a:cubicBezTo>
                    <a:pt x="117" y="0"/>
                    <a:pt x="1" y="285"/>
                    <a:pt x="168" y="453"/>
                  </a:cubicBezTo>
                  <a:cubicBezTo>
                    <a:pt x="223" y="508"/>
                    <a:pt x="290" y="532"/>
                    <a:pt x="356" y="532"/>
                  </a:cubicBezTo>
                  <a:cubicBezTo>
                    <a:pt x="492" y="532"/>
                    <a:pt x="621" y="427"/>
                    <a:pt x="621" y="268"/>
                  </a:cubicBezTo>
                  <a:cubicBezTo>
                    <a:pt x="624" y="120"/>
                    <a:pt x="504" y="0"/>
                    <a:pt x="357"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8" name="Google Shape;11198;p136"/>
            <p:cNvSpPr/>
            <p:nvPr/>
          </p:nvSpPr>
          <p:spPr>
            <a:xfrm>
              <a:off x="5884564" y="3002222"/>
              <a:ext cx="16372" cy="13936"/>
            </a:xfrm>
            <a:custGeom>
              <a:avLst/>
              <a:gdLst/>
              <a:ahLst/>
              <a:cxnLst/>
              <a:rect l="l" t="t" r="r" b="b"/>
              <a:pathLst>
                <a:path w="625" h="532" extrusionOk="0">
                  <a:moveTo>
                    <a:pt x="363" y="0"/>
                  </a:moveTo>
                  <a:cubicBezTo>
                    <a:pt x="361" y="0"/>
                    <a:pt x="359" y="0"/>
                    <a:pt x="357" y="0"/>
                  </a:cubicBezTo>
                  <a:cubicBezTo>
                    <a:pt x="121" y="0"/>
                    <a:pt x="1" y="285"/>
                    <a:pt x="169" y="452"/>
                  </a:cubicBezTo>
                  <a:cubicBezTo>
                    <a:pt x="223" y="507"/>
                    <a:pt x="291" y="532"/>
                    <a:pt x="357" y="532"/>
                  </a:cubicBezTo>
                  <a:cubicBezTo>
                    <a:pt x="493" y="532"/>
                    <a:pt x="625" y="426"/>
                    <a:pt x="625" y="264"/>
                  </a:cubicBezTo>
                  <a:cubicBezTo>
                    <a:pt x="625" y="119"/>
                    <a:pt x="508" y="0"/>
                    <a:pt x="363"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9" name="Google Shape;11199;p136"/>
            <p:cNvSpPr/>
            <p:nvPr/>
          </p:nvSpPr>
          <p:spPr>
            <a:xfrm>
              <a:off x="5907459" y="3070433"/>
              <a:ext cx="16372" cy="13962"/>
            </a:xfrm>
            <a:custGeom>
              <a:avLst/>
              <a:gdLst/>
              <a:ahLst/>
              <a:cxnLst/>
              <a:rect l="l" t="t" r="r" b="b"/>
              <a:pathLst>
                <a:path w="625" h="533" extrusionOk="0">
                  <a:moveTo>
                    <a:pt x="357" y="0"/>
                  </a:moveTo>
                  <a:cubicBezTo>
                    <a:pt x="121" y="0"/>
                    <a:pt x="1" y="285"/>
                    <a:pt x="169" y="453"/>
                  </a:cubicBezTo>
                  <a:cubicBezTo>
                    <a:pt x="223" y="508"/>
                    <a:pt x="291" y="532"/>
                    <a:pt x="357" y="532"/>
                  </a:cubicBezTo>
                  <a:cubicBezTo>
                    <a:pt x="494" y="532"/>
                    <a:pt x="624" y="427"/>
                    <a:pt x="624" y="268"/>
                  </a:cubicBezTo>
                  <a:cubicBezTo>
                    <a:pt x="624" y="120"/>
                    <a:pt x="504" y="0"/>
                    <a:pt x="357"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0" name="Google Shape;11200;p136"/>
            <p:cNvSpPr/>
            <p:nvPr/>
          </p:nvSpPr>
          <p:spPr>
            <a:xfrm>
              <a:off x="5950733" y="3016839"/>
              <a:ext cx="16712" cy="16739"/>
            </a:xfrm>
            <a:custGeom>
              <a:avLst/>
              <a:gdLst/>
              <a:ahLst/>
              <a:cxnLst/>
              <a:rect l="l" t="t" r="r" b="b"/>
              <a:pathLst>
                <a:path w="638" h="639" extrusionOk="0">
                  <a:moveTo>
                    <a:pt x="319" y="1"/>
                  </a:moveTo>
                  <a:cubicBezTo>
                    <a:pt x="141" y="1"/>
                    <a:pt x="0" y="145"/>
                    <a:pt x="0" y="319"/>
                  </a:cubicBezTo>
                  <a:cubicBezTo>
                    <a:pt x="0" y="494"/>
                    <a:pt x="141" y="638"/>
                    <a:pt x="319" y="638"/>
                  </a:cubicBezTo>
                  <a:cubicBezTo>
                    <a:pt x="494" y="638"/>
                    <a:pt x="638" y="494"/>
                    <a:pt x="634" y="319"/>
                  </a:cubicBezTo>
                  <a:cubicBezTo>
                    <a:pt x="638" y="145"/>
                    <a:pt x="494" y="1"/>
                    <a:pt x="319" y="1"/>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1" name="Google Shape;11201;p136"/>
            <p:cNvSpPr/>
            <p:nvPr/>
          </p:nvSpPr>
          <p:spPr>
            <a:xfrm>
              <a:off x="5798854" y="2759132"/>
              <a:ext cx="297130" cy="358898"/>
            </a:xfrm>
            <a:custGeom>
              <a:avLst/>
              <a:gdLst/>
              <a:ahLst/>
              <a:cxnLst/>
              <a:rect l="l" t="t" r="r" b="b"/>
              <a:pathLst>
                <a:path w="11343" h="13701" extrusionOk="0">
                  <a:moveTo>
                    <a:pt x="3738" y="8085"/>
                  </a:moveTo>
                  <a:cubicBezTo>
                    <a:pt x="4479" y="8085"/>
                    <a:pt x="5189" y="8276"/>
                    <a:pt x="5853" y="8660"/>
                  </a:cubicBezTo>
                  <a:cubicBezTo>
                    <a:pt x="6577" y="9074"/>
                    <a:pt x="7278" y="9213"/>
                    <a:pt x="7892" y="9213"/>
                  </a:cubicBezTo>
                  <a:cubicBezTo>
                    <a:pt x="8359" y="9213"/>
                    <a:pt x="8777" y="9133"/>
                    <a:pt x="9116" y="9033"/>
                  </a:cubicBezTo>
                  <a:cubicBezTo>
                    <a:pt x="9527" y="8907"/>
                    <a:pt x="9921" y="8732"/>
                    <a:pt x="10288" y="8509"/>
                  </a:cubicBezTo>
                  <a:lnTo>
                    <a:pt x="10288" y="8509"/>
                  </a:lnTo>
                  <a:cubicBezTo>
                    <a:pt x="10733" y="10068"/>
                    <a:pt x="10342" y="11730"/>
                    <a:pt x="9181" y="12913"/>
                  </a:cubicBezTo>
                  <a:cubicBezTo>
                    <a:pt x="8941" y="13156"/>
                    <a:pt x="8608" y="13296"/>
                    <a:pt x="8266" y="13296"/>
                  </a:cubicBezTo>
                  <a:lnTo>
                    <a:pt x="3640" y="13296"/>
                  </a:lnTo>
                  <a:cubicBezTo>
                    <a:pt x="3293" y="13296"/>
                    <a:pt x="2964" y="13159"/>
                    <a:pt x="2721" y="12913"/>
                  </a:cubicBezTo>
                  <a:cubicBezTo>
                    <a:pt x="1662" y="11833"/>
                    <a:pt x="1162" y="10257"/>
                    <a:pt x="1587" y="8612"/>
                  </a:cubicBezTo>
                  <a:cubicBezTo>
                    <a:pt x="1988" y="8410"/>
                    <a:pt x="2413" y="8262"/>
                    <a:pt x="2851" y="8173"/>
                  </a:cubicBezTo>
                  <a:cubicBezTo>
                    <a:pt x="3151" y="8114"/>
                    <a:pt x="3447" y="8085"/>
                    <a:pt x="3738" y="8085"/>
                  </a:cubicBezTo>
                  <a:close/>
                  <a:moveTo>
                    <a:pt x="4058" y="0"/>
                  </a:moveTo>
                  <a:cubicBezTo>
                    <a:pt x="3763" y="0"/>
                    <a:pt x="3523" y="240"/>
                    <a:pt x="3526" y="532"/>
                  </a:cubicBezTo>
                  <a:lnTo>
                    <a:pt x="3526" y="1004"/>
                  </a:lnTo>
                  <a:cubicBezTo>
                    <a:pt x="3523" y="1299"/>
                    <a:pt x="3763" y="1536"/>
                    <a:pt x="4058" y="1536"/>
                  </a:cubicBezTo>
                  <a:lnTo>
                    <a:pt x="4342" y="1536"/>
                  </a:lnTo>
                  <a:lnTo>
                    <a:pt x="4342" y="3194"/>
                  </a:lnTo>
                  <a:cubicBezTo>
                    <a:pt x="4345" y="3304"/>
                    <a:pt x="4435" y="3393"/>
                    <a:pt x="4544" y="3393"/>
                  </a:cubicBezTo>
                  <a:cubicBezTo>
                    <a:pt x="4654" y="3393"/>
                    <a:pt x="4743" y="3304"/>
                    <a:pt x="4743" y="3194"/>
                  </a:cubicBezTo>
                  <a:lnTo>
                    <a:pt x="4743" y="1536"/>
                  </a:lnTo>
                  <a:lnTo>
                    <a:pt x="7155" y="1536"/>
                  </a:lnTo>
                  <a:lnTo>
                    <a:pt x="7155" y="4884"/>
                  </a:lnTo>
                  <a:cubicBezTo>
                    <a:pt x="7152" y="5182"/>
                    <a:pt x="7337" y="5449"/>
                    <a:pt x="7615" y="5555"/>
                  </a:cubicBezTo>
                  <a:cubicBezTo>
                    <a:pt x="8780" y="6018"/>
                    <a:pt x="9698" y="6946"/>
                    <a:pt x="10154" y="8118"/>
                  </a:cubicBezTo>
                  <a:cubicBezTo>
                    <a:pt x="9791" y="8351"/>
                    <a:pt x="9400" y="8533"/>
                    <a:pt x="8985" y="8656"/>
                  </a:cubicBezTo>
                  <a:cubicBezTo>
                    <a:pt x="8612" y="8765"/>
                    <a:pt x="8244" y="8819"/>
                    <a:pt x="7882" y="8819"/>
                  </a:cubicBezTo>
                  <a:cubicBezTo>
                    <a:pt x="7249" y="8819"/>
                    <a:pt x="6637" y="8652"/>
                    <a:pt x="6052" y="8314"/>
                  </a:cubicBezTo>
                  <a:cubicBezTo>
                    <a:pt x="5313" y="7891"/>
                    <a:pt x="4511" y="7690"/>
                    <a:pt x="3710" y="7690"/>
                  </a:cubicBezTo>
                  <a:cubicBezTo>
                    <a:pt x="3048" y="7690"/>
                    <a:pt x="2386" y="7828"/>
                    <a:pt x="1758" y="8091"/>
                  </a:cubicBezTo>
                  <a:cubicBezTo>
                    <a:pt x="2211" y="6929"/>
                    <a:pt x="3129" y="6004"/>
                    <a:pt x="4294" y="5548"/>
                  </a:cubicBezTo>
                  <a:cubicBezTo>
                    <a:pt x="4572" y="5442"/>
                    <a:pt x="4753" y="5175"/>
                    <a:pt x="4757" y="4877"/>
                  </a:cubicBezTo>
                  <a:lnTo>
                    <a:pt x="4757" y="4198"/>
                  </a:lnTo>
                  <a:cubicBezTo>
                    <a:pt x="4757" y="4065"/>
                    <a:pt x="4656" y="3998"/>
                    <a:pt x="4556" y="3998"/>
                  </a:cubicBezTo>
                  <a:cubicBezTo>
                    <a:pt x="4456" y="3998"/>
                    <a:pt x="4356" y="4065"/>
                    <a:pt x="4356" y="4198"/>
                  </a:cubicBezTo>
                  <a:lnTo>
                    <a:pt x="4356" y="4877"/>
                  </a:lnTo>
                  <a:cubicBezTo>
                    <a:pt x="4356" y="5010"/>
                    <a:pt x="4274" y="5127"/>
                    <a:pt x="4150" y="5175"/>
                  </a:cubicBezTo>
                  <a:cubicBezTo>
                    <a:pt x="874" y="6470"/>
                    <a:pt x="0" y="10702"/>
                    <a:pt x="2447" y="13194"/>
                  </a:cubicBezTo>
                  <a:cubicBezTo>
                    <a:pt x="2766" y="13516"/>
                    <a:pt x="3198" y="13697"/>
                    <a:pt x="3650" y="13701"/>
                  </a:cubicBezTo>
                  <a:lnTo>
                    <a:pt x="8273" y="13701"/>
                  </a:lnTo>
                  <a:cubicBezTo>
                    <a:pt x="8725" y="13701"/>
                    <a:pt x="9157" y="13519"/>
                    <a:pt x="9475" y="13194"/>
                  </a:cubicBezTo>
                  <a:cubicBezTo>
                    <a:pt x="11134" y="11494"/>
                    <a:pt x="11343" y="8852"/>
                    <a:pt x="9965" y="6916"/>
                  </a:cubicBezTo>
                  <a:cubicBezTo>
                    <a:pt x="9414" y="6134"/>
                    <a:pt x="8646" y="5531"/>
                    <a:pt x="7759" y="5178"/>
                  </a:cubicBezTo>
                  <a:cubicBezTo>
                    <a:pt x="7635" y="5134"/>
                    <a:pt x="7553" y="5014"/>
                    <a:pt x="7553" y="4884"/>
                  </a:cubicBezTo>
                  <a:lnTo>
                    <a:pt x="7553" y="1536"/>
                  </a:lnTo>
                  <a:lnTo>
                    <a:pt x="7841" y="1536"/>
                  </a:lnTo>
                  <a:cubicBezTo>
                    <a:pt x="8132" y="1536"/>
                    <a:pt x="8372" y="1299"/>
                    <a:pt x="8372" y="1004"/>
                  </a:cubicBezTo>
                  <a:lnTo>
                    <a:pt x="8372" y="532"/>
                  </a:lnTo>
                  <a:cubicBezTo>
                    <a:pt x="8372" y="237"/>
                    <a:pt x="8132" y="0"/>
                    <a:pt x="7841" y="0"/>
                  </a:cubicBezTo>
                  <a:lnTo>
                    <a:pt x="6782" y="0"/>
                  </a:lnTo>
                  <a:cubicBezTo>
                    <a:pt x="6515" y="0"/>
                    <a:pt x="6515" y="401"/>
                    <a:pt x="6782" y="401"/>
                  </a:cubicBezTo>
                  <a:lnTo>
                    <a:pt x="7841" y="401"/>
                  </a:lnTo>
                  <a:cubicBezTo>
                    <a:pt x="7843" y="401"/>
                    <a:pt x="7845" y="401"/>
                    <a:pt x="7847" y="401"/>
                  </a:cubicBezTo>
                  <a:cubicBezTo>
                    <a:pt x="7916" y="401"/>
                    <a:pt x="7974" y="461"/>
                    <a:pt x="7971" y="532"/>
                  </a:cubicBezTo>
                  <a:lnTo>
                    <a:pt x="7971" y="1004"/>
                  </a:lnTo>
                  <a:cubicBezTo>
                    <a:pt x="7974" y="1076"/>
                    <a:pt x="7913" y="1138"/>
                    <a:pt x="7841" y="1138"/>
                  </a:cubicBezTo>
                  <a:lnTo>
                    <a:pt x="4058" y="1138"/>
                  </a:lnTo>
                  <a:cubicBezTo>
                    <a:pt x="3982" y="1138"/>
                    <a:pt x="3924" y="1076"/>
                    <a:pt x="3924" y="1004"/>
                  </a:cubicBezTo>
                  <a:lnTo>
                    <a:pt x="3924" y="532"/>
                  </a:lnTo>
                  <a:cubicBezTo>
                    <a:pt x="3924" y="461"/>
                    <a:pt x="3979" y="401"/>
                    <a:pt x="4052" y="401"/>
                  </a:cubicBezTo>
                  <a:cubicBezTo>
                    <a:pt x="4054" y="401"/>
                    <a:pt x="4056" y="401"/>
                    <a:pt x="4058" y="401"/>
                  </a:cubicBezTo>
                  <a:lnTo>
                    <a:pt x="5798" y="401"/>
                  </a:lnTo>
                  <a:cubicBezTo>
                    <a:pt x="5908" y="401"/>
                    <a:pt x="5997" y="309"/>
                    <a:pt x="5997" y="199"/>
                  </a:cubicBezTo>
                  <a:cubicBezTo>
                    <a:pt x="5997" y="89"/>
                    <a:pt x="5908" y="0"/>
                    <a:pt x="57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02" name="Google Shape;11202;p136"/>
          <p:cNvGrpSpPr/>
          <p:nvPr/>
        </p:nvGrpSpPr>
        <p:grpSpPr>
          <a:xfrm>
            <a:off x="6324614" y="2756696"/>
            <a:ext cx="351799" cy="351904"/>
            <a:chOff x="6324614" y="2756696"/>
            <a:chExt cx="351799" cy="351904"/>
          </a:xfrm>
        </p:grpSpPr>
        <p:sp>
          <p:nvSpPr>
            <p:cNvPr id="11203" name="Google Shape;11203;p136"/>
            <p:cNvSpPr/>
            <p:nvPr/>
          </p:nvSpPr>
          <p:spPr>
            <a:xfrm>
              <a:off x="6329722" y="2761830"/>
              <a:ext cx="258990" cy="170739"/>
            </a:xfrm>
            <a:custGeom>
              <a:avLst/>
              <a:gdLst/>
              <a:ahLst/>
              <a:cxnLst/>
              <a:rect l="l" t="t" r="r" b="b"/>
              <a:pathLst>
                <a:path w="9887" h="6518" extrusionOk="0">
                  <a:moveTo>
                    <a:pt x="840" y="0"/>
                  </a:moveTo>
                  <a:cubicBezTo>
                    <a:pt x="377" y="0"/>
                    <a:pt x="0" y="377"/>
                    <a:pt x="0" y="843"/>
                  </a:cubicBezTo>
                  <a:lnTo>
                    <a:pt x="0" y="6309"/>
                  </a:lnTo>
                  <a:cubicBezTo>
                    <a:pt x="0" y="6425"/>
                    <a:pt x="93" y="6518"/>
                    <a:pt x="209" y="6518"/>
                  </a:cubicBezTo>
                  <a:lnTo>
                    <a:pt x="2313" y="6518"/>
                  </a:lnTo>
                  <a:cubicBezTo>
                    <a:pt x="2546" y="6518"/>
                    <a:pt x="2735" y="6329"/>
                    <a:pt x="2735" y="6100"/>
                  </a:cubicBezTo>
                  <a:lnTo>
                    <a:pt x="2735" y="5678"/>
                  </a:lnTo>
                  <a:cubicBezTo>
                    <a:pt x="2738" y="5497"/>
                    <a:pt x="2663" y="5322"/>
                    <a:pt x="2526" y="5202"/>
                  </a:cubicBezTo>
                  <a:cubicBezTo>
                    <a:pt x="2149" y="4894"/>
                    <a:pt x="2008" y="4383"/>
                    <a:pt x="2170" y="3924"/>
                  </a:cubicBezTo>
                  <a:cubicBezTo>
                    <a:pt x="2334" y="3465"/>
                    <a:pt x="2766" y="3156"/>
                    <a:pt x="3252" y="3153"/>
                  </a:cubicBezTo>
                  <a:cubicBezTo>
                    <a:pt x="3255" y="3153"/>
                    <a:pt x="3258" y="3153"/>
                    <a:pt x="3261" y="3153"/>
                  </a:cubicBezTo>
                  <a:cubicBezTo>
                    <a:pt x="3747" y="3153"/>
                    <a:pt x="4179" y="3457"/>
                    <a:pt x="4346" y="3910"/>
                  </a:cubicBezTo>
                  <a:cubicBezTo>
                    <a:pt x="4513" y="4369"/>
                    <a:pt x="4376" y="4880"/>
                    <a:pt x="4006" y="5195"/>
                  </a:cubicBezTo>
                  <a:cubicBezTo>
                    <a:pt x="3866" y="5315"/>
                    <a:pt x="3787" y="5486"/>
                    <a:pt x="3787" y="5672"/>
                  </a:cubicBezTo>
                  <a:lnTo>
                    <a:pt x="3787" y="6100"/>
                  </a:lnTo>
                  <a:cubicBezTo>
                    <a:pt x="3787" y="6333"/>
                    <a:pt x="3975" y="6518"/>
                    <a:pt x="4205" y="6518"/>
                  </a:cubicBezTo>
                  <a:lnTo>
                    <a:pt x="6518" y="6518"/>
                  </a:lnTo>
                  <a:lnTo>
                    <a:pt x="6518" y="4205"/>
                  </a:lnTo>
                  <a:cubicBezTo>
                    <a:pt x="6518" y="3975"/>
                    <a:pt x="6707" y="3787"/>
                    <a:pt x="6940" y="3787"/>
                  </a:cubicBezTo>
                  <a:lnTo>
                    <a:pt x="7368" y="3787"/>
                  </a:lnTo>
                  <a:cubicBezTo>
                    <a:pt x="7550" y="3787"/>
                    <a:pt x="7724" y="3866"/>
                    <a:pt x="7844" y="4006"/>
                  </a:cubicBezTo>
                  <a:cubicBezTo>
                    <a:pt x="8070" y="4271"/>
                    <a:pt x="8395" y="4416"/>
                    <a:pt x="8730" y="4416"/>
                  </a:cubicBezTo>
                  <a:cubicBezTo>
                    <a:pt x="8864" y="4416"/>
                    <a:pt x="8999" y="4393"/>
                    <a:pt x="9129" y="4345"/>
                  </a:cubicBezTo>
                  <a:cubicBezTo>
                    <a:pt x="9585" y="4177"/>
                    <a:pt x="9887" y="3742"/>
                    <a:pt x="9887" y="3256"/>
                  </a:cubicBezTo>
                  <a:cubicBezTo>
                    <a:pt x="9883" y="2766"/>
                    <a:pt x="9575" y="2334"/>
                    <a:pt x="9116" y="2169"/>
                  </a:cubicBezTo>
                  <a:cubicBezTo>
                    <a:pt x="8989" y="2125"/>
                    <a:pt x="8859" y="2104"/>
                    <a:pt x="8730" y="2104"/>
                  </a:cubicBezTo>
                  <a:cubicBezTo>
                    <a:pt x="8391" y="2104"/>
                    <a:pt x="8061" y="2253"/>
                    <a:pt x="7837" y="2526"/>
                  </a:cubicBezTo>
                  <a:cubicBezTo>
                    <a:pt x="7720" y="2660"/>
                    <a:pt x="7550" y="2735"/>
                    <a:pt x="7373" y="2735"/>
                  </a:cubicBezTo>
                  <a:cubicBezTo>
                    <a:pt x="7369" y="2735"/>
                    <a:pt x="7365" y="2735"/>
                    <a:pt x="7361" y="2735"/>
                  </a:cubicBezTo>
                  <a:lnTo>
                    <a:pt x="6940" y="2735"/>
                  </a:lnTo>
                  <a:cubicBezTo>
                    <a:pt x="6707" y="2735"/>
                    <a:pt x="6522" y="2546"/>
                    <a:pt x="6522" y="2313"/>
                  </a:cubicBezTo>
                  <a:lnTo>
                    <a:pt x="6522" y="213"/>
                  </a:lnTo>
                  <a:cubicBezTo>
                    <a:pt x="6522" y="93"/>
                    <a:pt x="6426" y="0"/>
                    <a:pt x="630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4" name="Google Shape;11204;p136"/>
            <p:cNvSpPr/>
            <p:nvPr/>
          </p:nvSpPr>
          <p:spPr>
            <a:xfrm>
              <a:off x="6500540" y="2761830"/>
              <a:ext cx="170765" cy="258990"/>
            </a:xfrm>
            <a:custGeom>
              <a:avLst/>
              <a:gdLst/>
              <a:ahLst/>
              <a:cxnLst/>
              <a:rect l="l" t="t" r="r" b="b"/>
              <a:pathLst>
                <a:path w="6519" h="9887" extrusionOk="0">
                  <a:moveTo>
                    <a:pt x="210" y="0"/>
                  </a:moveTo>
                  <a:cubicBezTo>
                    <a:pt x="93" y="0"/>
                    <a:pt x="1" y="96"/>
                    <a:pt x="1" y="213"/>
                  </a:cubicBezTo>
                  <a:lnTo>
                    <a:pt x="1" y="2313"/>
                  </a:lnTo>
                  <a:cubicBezTo>
                    <a:pt x="1" y="2546"/>
                    <a:pt x="189" y="2735"/>
                    <a:pt x="422" y="2735"/>
                  </a:cubicBezTo>
                  <a:lnTo>
                    <a:pt x="840" y="2735"/>
                  </a:lnTo>
                  <a:cubicBezTo>
                    <a:pt x="844" y="2735"/>
                    <a:pt x="848" y="2735"/>
                    <a:pt x="852" y="2735"/>
                  </a:cubicBezTo>
                  <a:cubicBezTo>
                    <a:pt x="1029" y="2735"/>
                    <a:pt x="1199" y="2660"/>
                    <a:pt x="1316" y="2526"/>
                  </a:cubicBezTo>
                  <a:cubicBezTo>
                    <a:pt x="1540" y="2253"/>
                    <a:pt x="1872" y="2104"/>
                    <a:pt x="2212" y="2104"/>
                  </a:cubicBezTo>
                  <a:cubicBezTo>
                    <a:pt x="2341" y="2104"/>
                    <a:pt x="2472" y="2125"/>
                    <a:pt x="2598" y="2169"/>
                  </a:cubicBezTo>
                  <a:cubicBezTo>
                    <a:pt x="3054" y="2334"/>
                    <a:pt x="3362" y="2766"/>
                    <a:pt x="3366" y="3256"/>
                  </a:cubicBezTo>
                  <a:cubicBezTo>
                    <a:pt x="3369" y="3742"/>
                    <a:pt x="3064" y="4177"/>
                    <a:pt x="2608" y="4345"/>
                  </a:cubicBezTo>
                  <a:cubicBezTo>
                    <a:pt x="2479" y="4393"/>
                    <a:pt x="2344" y="4416"/>
                    <a:pt x="2211" y="4416"/>
                  </a:cubicBezTo>
                  <a:cubicBezTo>
                    <a:pt x="1876" y="4416"/>
                    <a:pt x="1549" y="4271"/>
                    <a:pt x="1323" y="4006"/>
                  </a:cubicBezTo>
                  <a:cubicBezTo>
                    <a:pt x="1207" y="3866"/>
                    <a:pt x="1032" y="3787"/>
                    <a:pt x="847" y="3787"/>
                  </a:cubicBezTo>
                  <a:lnTo>
                    <a:pt x="419" y="3787"/>
                  </a:lnTo>
                  <a:cubicBezTo>
                    <a:pt x="189" y="3787"/>
                    <a:pt x="1" y="3975"/>
                    <a:pt x="1" y="4208"/>
                  </a:cubicBezTo>
                  <a:lnTo>
                    <a:pt x="1" y="6521"/>
                  </a:lnTo>
                  <a:lnTo>
                    <a:pt x="2314" y="6521"/>
                  </a:lnTo>
                  <a:cubicBezTo>
                    <a:pt x="2543" y="6521"/>
                    <a:pt x="2732" y="6706"/>
                    <a:pt x="2732" y="6939"/>
                  </a:cubicBezTo>
                  <a:lnTo>
                    <a:pt x="2732" y="7368"/>
                  </a:lnTo>
                  <a:cubicBezTo>
                    <a:pt x="2732" y="7553"/>
                    <a:pt x="2653" y="7724"/>
                    <a:pt x="2512" y="7844"/>
                  </a:cubicBezTo>
                  <a:cubicBezTo>
                    <a:pt x="2142" y="8159"/>
                    <a:pt x="2005" y="8670"/>
                    <a:pt x="2173" y="9129"/>
                  </a:cubicBezTo>
                  <a:cubicBezTo>
                    <a:pt x="2340" y="9582"/>
                    <a:pt x="2771" y="9886"/>
                    <a:pt x="3258" y="9886"/>
                  </a:cubicBezTo>
                  <a:cubicBezTo>
                    <a:pt x="3261" y="9886"/>
                    <a:pt x="3264" y="9886"/>
                    <a:pt x="3266" y="9886"/>
                  </a:cubicBezTo>
                  <a:cubicBezTo>
                    <a:pt x="3753" y="9883"/>
                    <a:pt x="4185" y="9575"/>
                    <a:pt x="4349" y="9115"/>
                  </a:cubicBezTo>
                  <a:cubicBezTo>
                    <a:pt x="4510" y="8656"/>
                    <a:pt x="4370" y="8146"/>
                    <a:pt x="3993" y="7837"/>
                  </a:cubicBezTo>
                  <a:cubicBezTo>
                    <a:pt x="3856" y="7717"/>
                    <a:pt x="3780" y="7543"/>
                    <a:pt x="3784" y="7361"/>
                  </a:cubicBezTo>
                  <a:lnTo>
                    <a:pt x="3784" y="6939"/>
                  </a:lnTo>
                  <a:cubicBezTo>
                    <a:pt x="3784" y="6710"/>
                    <a:pt x="3972" y="6521"/>
                    <a:pt x="4205" y="6521"/>
                  </a:cubicBezTo>
                  <a:lnTo>
                    <a:pt x="6309" y="6521"/>
                  </a:lnTo>
                  <a:cubicBezTo>
                    <a:pt x="6426" y="6521"/>
                    <a:pt x="6518" y="6425"/>
                    <a:pt x="6518" y="6309"/>
                  </a:cubicBezTo>
                  <a:lnTo>
                    <a:pt x="6518" y="843"/>
                  </a:lnTo>
                  <a:cubicBezTo>
                    <a:pt x="6518" y="377"/>
                    <a:pt x="6141" y="0"/>
                    <a:pt x="5679"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5" name="Google Shape;11205;p136"/>
            <p:cNvSpPr/>
            <p:nvPr/>
          </p:nvSpPr>
          <p:spPr>
            <a:xfrm>
              <a:off x="6412315" y="2932648"/>
              <a:ext cx="258990" cy="170765"/>
            </a:xfrm>
            <a:custGeom>
              <a:avLst/>
              <a:gdLst/>
              <a:ahLst/>
              <a:cxnLst/>
              <a:rect l="l" t="t" r="r" b="b"/>
              <a:pathLst>
                <a:path w="9887" h="6519" extrusionOk="0">
                  <a:moveTo>
                    <a:pt x="3369" y="0"/>
                  </a:moveTo>
                  <a:lnTo>
                    <a:pt x="3369" y="2313"/>
                  </a:lnTo>
                  <a:cubicBezTo>
                    <a:pt x="3369" y="2544"/>
                    <a:pt x="3183" y="2732"/>
                    <a:pt x="2953" y="2732"/>
                  </a:cubicBezTo>
                  <a:cubicBezTo>
                    <a:pt x="2951" y="2732"/>
                    <a:pt x="2949" y="2732"/>
                    <a:pt x="2947" y="2732"/>
                  </a:cubicBezTo>
                  <a:lnTo>
                    <a:pt x="2519" y="2732"/>
                  </a:lnTo>
                  <a:cubicBezTo>
                    <a:pt x="2515" y="2732"/>
                    <a:pt x="2511" y="2732"/>
                    <a:pt x="2508" y="2732"/>
                  </a:cubicBezTo>
                  <a:cubicBezTo>
                    <a:pt x="2330" y="2732"/>
                    <a:pt x="2160" y="2650"/>
                    <a:pt x="2042" y="2516"/>
                  </a:cubicBezTo>
                  <a:cubicBezTo>
                    <a:pt x="1817" y="2248"/>
                    <a:pt x="1491" y="2102"/>
                    <a:pt x="1156" y="2102"/>
                  </a:cubicBezTo>
                  <a:cubicBezTo>
                    <a:pt x="1023" y="2102"/>
                    <a:pt x="888" y="2125"/>
                    <a:pt x="757" y="2173"/>
                  </a:cubicBezTo>
                  <a:cubicBezTo>
                    <a:pt x="302" y="2341"/>
                    <a:pt x="0" y="2779"/>
                    <a:pt x="0" y="3266"/>
                  </a:cubicBezTo>
                  <a:cubicBezTo>
                    <a:pt x="3" y="3753"/>
                    <a:pt x="312" y="4184"/>
                    <a:pt x="771" y="4349"/>
                  </a:cubicBezTo>
                  <a:cubicBezTo>
                    <a:pt x="898" y="4394"/>
                    <a:pt x="1028" y="4416"/>
                    <a:pt x="1158" y="4416"/>
                  </a:cubicBezTo>
                  <a:cubicBezTo>
                    <a:pt x="1497" y="4416"/>
                    <a:pt x="1826" y="4265"/>
                    <a:pt x="2049" y="3993"/>
                  </a:cubicBezTo>
                  <a:cubicBezTo>
                    <a:pt x="2167" y="3858"/>
                    <a:pt x="2336" y="3783"/>
                    <a:pt x="2514" y="3783"/>
                  </a:cubicBezTo>
                  <a:cubicBezTo>
                    <a:pt x="2518" y="3783"/>
                    <a:pt x="2522" y="3783"/>
                    <a:pt x="2526" y="3784"/>
                  </a:cubicBezTo>
                  <a:lnTo>
                    <a:pt x="2947" y="3784"/>
                  </a:lnTo>
                  <a:cubicBezTo>
                    <a:pt x="3180" y="3784"/>
                    <a:pt x="3369" y="3972"/>
                    <a:pt x="3369" y="4205"/>
                  </a:cubicBezTo>
                  <a:lnTo>
                    <a:pt x="3369" y="6309"/>
                  </a:lnTo>
                  <a:cubicBezTo>
                    <a:pt x="3369" y="6426"/>
                    <a:pt x="3461" y="6518"/>
                    <a:pt x="3578" y="6518"/>
                  </a:cubicBezTo>
                  <a:lnTo>
                    <a:pt x="9047" y="6518"/>
                  </a:lnTo>
                  <a:cubicBezTo>
                    <a:pt x="9509" y="6518"/>
                    <a:pt x="9886" y="6141"/>
                    <a:pt x="9886" y="5679"/>
                  </a:cubicBezTo>
                  <a:lnTo>
                    <a:pt x="9886" y="209"/>
                  </a:lnTo>
                  <a:cubicBezTo>
                    <a:pt x="9886" y="93"/>
                    <a:pt x="9794" y="0"/>
                    <a:pt x="9677" y="0"/>
                  </a:cubicBezTo>
                  <a:lnTo>
                    <a:pt x="7573" y="0"/>
                  </a:lnTo>
                  <a:cubicBezTo>
                    <a:pt x="7340" y="0"/>
                    <a:pt x="7152" y="189"/>
                    <a:pt x="7152" y="422"/>
                  </a:cubicBezTo>
                  <a:lnTo>
                    <a:pt x="7152" y="840"/>
                  </a:lnTo>
                  <a:cubicBezTo>
                    <a:pt x="7148" y="1022"/>
                    <a:pt x="7224" y="1196"/>
                    <a:pt x="7361" y="1316"/>
                  </a:cubicBezTo>
                  <a:cubicBezTo>
                    <a:pt x="7738" y="1625"/>
                    <a:pt x="7878" y="2139"/>
                    <a:pt x="7717" y="2598"/>
                  </a:cubicBezTo>
                  <a:cubicBezTo>
                    <a:pt x="7553" y="3057"/>
                    <a:pt x="7121" y="3362"/>
                    <a:pt x="6634" y="3365"/>
                  </a:cubicBezTo>
                  <a:cubicBezTo>
                    <a:pt x="6632" y="3365"/>
                    <a:pt x="6629" y="3365"/>
                    <a:pt x="6626" y="3365"/>
                  </a:cubicBezTo>
                  <a:cubicBezTo>
                    <a:pt x="6139" y="3365"/>
                    <a:pt x="5708" y="3065"/>
                    <a:pt x="5541" y="2608"/>
                  </a:cubicBezTo>
                  <a:cubicBezTo>
                    <a:pt x="5373" y="2152"/>
                    <a:pt x="5510" y="1638"/>
                    <a:pt x="5880" y="1323"/>
                  </a:cubicBezTo>
                  <a:cubicBezTo>
                    <a:pt x="6021" y="1207"/>
                    <a:pt x="6100" y="1032"/>
                    <a:pt x="6100" y="847"/>
                  </a:cubicBezTo>
                  <a:lnTo>
                    <a:pt x="6100" y="418"/>
                  </a:lnTo>
                  <a:cubicBezTo>
                    <a:pt x="6100" y="189"/>
                    <a:pt x="5911" y="0"/>
                    <a:pt x="5682" y="0"/>
                  </a:cubicBezTo>
                  <a:close/>
                </a:path>
              </a:pathLst>
            </a:custGeom>
            <a:solidFill>
              <a:srgbClr val="A8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6" name="Google Shape;11206;p136"/>
            <p:cNvSpPr/>
            <p:nvPr/>
          </p:nvSpPr>
          <p:spPr>
            <a:xfrm>
              <a:off x="6329722" y="2844397"/>
              <a:ext cx="170765" cy="259016"/>
            </a:xfrm>
            <a:custGeom>
              <a:avLst/>
              <a:gdLst/>
              <a:ahLst/>
              <a:cxnLst/>
              <a:rect l="l" t="t" r="r" b="b"/>
              <a:pathLst>
                <a:path w="6519" h="9888" extrusionOk="0">
                  <a:moveTo>
                    <a:pt x="3252" y="1"/>
                  </a:moveTo>
                  <a:cubicBezTo>
                    <a:pt x="2766" y="4"/>
                    <a:pt x="2334" y="313"/>
                    <a:pt x="2170" y="772"/>
                  </a:cubicBezTo>
                  <a:cubicBezTo>
                    <a:pt x="2005" y="1231"/>
                    <a:pt x="2149" y="1742"/>
                    <a:pt x="2522" y="2053"/>
                  </a:cubicBezTo>
                  <a:cubicBezTo>
                    <a:pt x="2660" y="2170"/>
                    <a:pt x="2738" y="2345"/>
                    <a:pt x="2735" y="2530"/>
                  </a:cubicBezTo>
                  <a:lnTo>
                    <a:pt x="2735" y="2948"/>
                  </a:lnTo>
                  <a:cubicBezTo>
                    <a:pt x="2735" y="3181"/>
                    <a:pt x="2546" y="3369"/>
                    <a:pt x="2313" y="3369"/>
                  </a:cubicBezTo>
                  <a:lnTo>
                    <a:pt x="209" y="3369"/>
                  </a:lnTo>
                  <a:cubicBezTo>
                    <a:pt x="93" y="3369"/>
                    <a:pt x="0" y="3462"/>
                    <a:pt x="0" y="3578"/>
                  </a:cubicBezTo>
                  <a:lnTo>
                    <a:pt x="0" y="9048"/>
                  </a:lnTo>
                  <a:cubicBezTo>
                    <a:pt x="0" y="9510"/>
                    <a:pt x="377" y="9887"/>
                    <a:pt x="840" y="9887"/>
                  </a:cubicBezTo>
                  <a:lnTo>
                    <a:pt x="6306" y="9887"/>
                  </a:lnTo>
                  <a:cubicBezTo>
                    <a:pt x="6422" y="9887"/>
                    <a:pt x="6518" y="9795"/>
                    <a:pt x="6518" y="9678"/>
                  </a:cubicBezTo>
                  <a:lnTo>
                    <a:pt x="6518" y="7574"/>
                  </a:lnTo>
                  <a:cubicBezTo>
                    <a:pt x="6518" y="7341"/>
                    <a:pt x="6330" y="7153"/>
                    <a:pt x="6097" y="7153"/>
                  </a:cubicBezTo>
                  <a:lnTo>
                    <a:pt x="5679" y="7153"/>
                  </a:lnTo>
                  <a:cubicBezTo>
                    <a:pt x="5675" y="7152"/>
                    <a:pt x="5671" y="7152"/>
                    <a:pt x="5667" y="7152"/>
                  </a:cubicBezTo>
                  <a:cubicBezTo>
                    <a:pt x="5489" y="7152"/>
                    <a:pt x="5320" y="7227"/>
                    <a:pt x="5202" y="7362"/>
                  </a:cubicBezTo>
                  <a:cubicBezTo>
                    <a:pt x="4976" y="7635"/>
                    <a:pt x="4646" y="7784"/>
                    <a:pt x="4306" y="7784"/>
                  </a:cubicBezTo>
                  <a:cubicBezTo>
                    <a:pt x="4177" y="7784"/>
                    <a:pt x="4047" y="7762"/>
                    <a:pt x="3921" y="7718"/>
                  </a:cubicBezTo>
                  <a:cubicBezTo>
                    <a:pt x="3461" y="7553"/>
                    <a:pt x="3156" y="7122"/>
                    <a:pt x="3153" y="6635"/>
                  </a:cubicBezTo>
                  <a:cubicBezTo>
                    <a:pt x="3150" y="6148"/>
                    <a:pt x="3451" y="5710"/>
                    <a:pt x="3910" y="5542"/>
                  </a:cubicBezTo>
                  <a:cubicBezTo>
                    <a:pt x="4040" y="5494"/>
                    <a:pt x="4175" y="5471"/>
                    <a:pt x="4308" y="5471"/>
                  </a:cubicBezTo>
                  <a:cubicBezTo>
                    <a:pt x="4643" y="5471"/>
                    <a:pt x="4969" y="5617"/>
                    <a:pt x="5192" y="5881"/>
                  </a:cubicBezTo>
                  <a:cubicBezTo>
                    <a:pt x="5309" y="6019"/>
                    <a:pt x="5480" y="6101"/>
                    <a:pt x="5657" y="6101"/>
                  </a:cubicBezTo>
                  <a:cubicBezTo>
                    <a:pt x="5661" y="6101"/>
                    <a:pt x="5665" y="6101"/>
                    <a:pt x="5668" y="6101"/>
                  </a:cubicBezTo>
                  <a:lnTo>
                    <a:pt x="6097" y="6101"/>
                  </a:lnTo>
                  <a:cubicBezTo>
                    <a:pt x="6330" y="6101"/>
                    <a:pt x="6518" y="5912"/>
                    <a:pt x="6518" y="5682"/>
                  </a:cubicBezTo>
                  <a:lnTo>
                    <a:pt x="6518" y="3369"/>
                  </a:lnTo>
                  <a:lnTo>
                    <a:pt x="4205" y="3369"/>
                  </a:lnTo>
                  <a:cubicBezTo>
                    <a:pt x="3972" y="3369"/>
                    <a:pt x="3784" y="3181"/>
                    <a:pt x="3784" y="2948"/>
                  </a:cubicBezTo>
                  <a:lnTo>
                    <a:pt x="3784" y="2520"/>
                  </a:lnTo>
                  <a:cubicBezTo>
                    <a:pt x="3784" y="2338"/>
                    <a:pt x="3866" y="2163"/>
                    <a:pt x="4003" y="2043"/>
                  </a:cubicBezTo>
                  <a:cubicBezTo>
                    <a:pt x="4376" y="1731"/>
                    <a:pt x="4513" y="1217"/>
                    <a:pt x="4346" y="758"/>
                  </a:cubicBezTo>
                  <a:cubicBezTo>
                    <a:pt x="4178" y="302"/>
                    <a:pt x="3739" y="1"/>
                    <a:pt x="3252" y="1"/>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7" name="Google Shape;11207;p136"/>
            <p:cNvSpPr/>
            <p:nvPr/>
          </p:nvSpPr>
          <p:spPr>
            <a:xfrm>
              <a:off x="6329722" y="2932648"/>
              <a:ext cx="38533" cy="170765"/>
            </a:xfrm>
            <a:custGeom>
              <a:avLst/>
              <a:gdLst/>
              <a:ahLst/>
              <a:cxnLst/>
              <a:rect l="l" t="t" r="r" b="b"/>
              <a:pathLst>
                <a:path w="1471" h="6519" extrusionOk="0">
                  <a:moveTo>
                    <a:pt x="209" y="0"/>
                  </a:moveTo>
                  <a:cubicBezTo>
                    <a:pt x="93" y="0"/>
                    <a:pt x="0" y="93"/>
                    <a:pt x="0" y="209"/>
                  </a:cubicBezTo>
                  <a:lnTo>
                    <a:pt x="0" y="5679"/>
                  </a:lnTo>
                  <a:cubicBezTo>
                    <a:pt x="0" y="6141"/>
                    <a:pt x="377" y="6518"/>
                    <a:pt x="840" y="6518"/>
                  </a:cubicBezTo>
                  <a:lnTo>
                    <a:pt x="1470" y="6518"/>
                  </a:lnTo>
                  <a:cubicBezTo>
                    <a:pt x="1008" y="6518"/>
                    <a:pt x="631" y="6141"/>
                    <a:pt x="631" y="5679"/>
                  </a:cubicBezTo>
                  <a:lnTo>
                    <a:pt x="631" y="209"/>
                  </a:lnTo>
                  <a:cubicBezTo>
                    <a:pt x="631" y="93"/>
                    <a:pt x="723" y="0"/>
                    <a:pt x="840" y="0"/>
                  </a:cubicBezTo>
                  <a:close/>
                </a:path>
              </a:pathLst>
            </a:custGeom>
            <a:solidFill>
              <a:srgbClr val="6E8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8" name="Google Shape;11208;p136"/>
            <p:cNvSpPr/>
            <p:nvPr/>
          </p:nvSpPr>
          <p:spPr>
            <a:xfrm>
              <a:off x="6381876" y="2844528"/>
              <a:ext cx="38795" cy="88146"/>
            </a:xfrm>
            <a:custGeom>
              <a:avLst/>
              <a:gdLst/>
              <a:ahLst/>
              <a:cxnLst/>
              <a:rect l="l" t="t" r="r" b="b"/>
              <a:pathLst>
                <a:path w="1481" h="3365" extrusionOk="0">
                  <a:moveTo>
                    <a:pt x="1269" y="0"/>
                  </a:moveTo>
                  <a:cubicBezTo>
                    <a:pt x="827" y="0"/>
                    <a:pt x="415" y="253"/>
                    <a:pt x="223" y="667"/>
                  </a:cubicBezTo>
                  <a:cubicBezTo>
                    <a:pt x="0" y="1144"/>
                    <a:pt x="127" y="1713"/>
                    <a:pt x="535" y="2048"/>
                  </a:cubicBezTo>
                  <a:cubicBezTo>
                    <a:pt x="672" y="2165"/>
                    <a:pt x="747" y="2340"/>
                    <a:pt x="744" y="2525"/>
                  </a:cubicBezTo>
                  <a:lnTo>
                    <a:pt x="744" y="2943"/>
                  </a:lnTo>
                  <a:cubicBezTo>
                    <a:pt x="744" y="3176"/>
                    <a:pt x="555" y="3364"/>
                    <a:pt x="322" y="3364"/>
                  </a:cubicBezTo>
                  <a:lnTo>
                    <a:pt x="744" y="3364"/>
                  </a:lnTo>
                  <a:cubicBezTo>
                    <a:pt x="977" y="3364"/>
                    <a:pt x="1165" y="3176"/>
                    <a:pt x="1165" y="2943"/>
                  </a:cubicBezTo>
                  <a:lnTo>
                    <a:pt x="1165" y="2525"/>
                  </a:lnTo>
                  <a:cubicBezTo>
                    <a:pt x="1169" y="2340"/>
                    <a:pt x="1090" y="2165"/>
                    <a:pt x="953" y="2048"/>
                  </a:cubicBezTo>
                  <a:cubicBezTo>
                    <a:pt x="199" y="1421"/>
                    <a:pt x="514" y="198"/>
                    <a:pt x="1481" y="20"/>
                  </a:cubicBezTo>
                  <a:cubicBezTo>
                    <a:pt x="1410" y="7"/>
                    <a:pt x="1339" y="0"/>
                    <a:pt x="1269" y="0"/>
                  </a:cubicBezTo>
                  <a:close/>
                </a:path>
              </a:pathLst>
            </a:custGeom>
            <a:solidFill>
              <a:srgbClr val="6E8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9" name="Google Shape;11209;p136"/>
            <p:cNvSpPr/>
            <p:nvPr/>
          </p:nvSpPr>
          <p:spPr>
            <a:xfrm>
              <a:off x="6329722" y="2761830"/>
              <a:ext cx="38611" cy="170844"/>
            </a:xfrm>
            <a:custGeom>
              <a:avLst/>
              <a:gdLst/>
              <a:ahLst/>
              <a:cxnLst/>
              <a:rect l="l" t="t" r="r" b="b"/>
              <a:pathLst>
                <a:path w="1474" h="6522" extrusionOk="0">
                  <a:moveTo>
                    <a:pt x="840" y="0"/>
                  </a:moveTo>
                  <a:cubicBezTo>
                    <a:pt x="377" y="0"/>
                    <a:pt x="0" y="377"/>
                    <a:pt x="0" y="843"/>
                  </a:cubicBezTo>
                  <a:lnTo>
                    <a:pt x="0" y="6309"/>
                  </a:lnTo>
                  <a:cubicBezTo>
                    <a:pt x="0" y="6425"/>
                    <a:pt x="93" y="6521"/>
                    <a:pt x="209" y="6521"/>
                  </a:cubicBezTo>
                  <a:lnTo>
                    <a:pt x="840" y="6521"/>
                  </a:lnTo>
                  <a:cubicBezTo>
                    <a:pt x="723" y="6521"/>
                    <a:pt x="631" y="6425"/>
                    <a:pt x="631" y="6309"/>
                  </a:cubicBezTo>
                  <a:lnTo>
                    <a:pt x="631" y="843"/>
                  </a:lnTo>
                  <a:cubicBezTo>
                    <a:pt x="631" y="377"/>
                    <a:pt x="1008" y="0"/>
                    <a:pt x="1474" y="0"/>
                  </a:cubicBez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0" name="Google Shape;11210;p136"/>
            <p:cNvSpPr/>
            <p:nvPr/>
          </p:nvSpPr>
          <p:spPr>
            <a:xfrm>
              <a:off x="6563827" y="2816683"/>
              <a:ext cx="39974" cy="60799"/>
            </a:xfrm>
            <a:custGeom>
              <a:avLst/>
              <a:gdLst/>
              <a:ahLst/>
              <a:cxnLst/>
              <a:rect l="l" t="t" r="r" b="b"/>
              <a:pathLst>
                <a:path w="1526" h="2321" extrusionOk="0">
                  <a:moveTo>
                    <a:pt x="263" y="1"/>
                  </a:moveTo>
                  <a:cubicBezTo>
                    <a:pt x="176" y="1"/>
                    <a:pt x="88" y="11"/>
                    <a:pt x="0" y="31"/>
                  </a:cubicBezTo>
                  <a:cubicBezTo>
                    <a:pt x="545" y="134"/>
                    <a:pt x="939" y="610"/>
                    <a:pt x="943" y="1162"/>
                  </a:cubicBezTo>
                  <a:cubicBezTo>
                    <a:pt x="946" y="1717"/>
                    <a:pt x="556" y="2193"/>
                    <a:pt x="14" y="2303"/>
                  </a:cubicBezTo>
                  <a:lnTo>
                    <a:pt x="7" y="2303"/>
                  </a:lnTo>
                  <a:cubicBezTo>
                    <a:pt x="78" y="2315"/>
                    <a:pt x="149" y="2321"/>
                    <a:pt x="220" y="2321"/>
                  </a:cubicBezTo>
                  <a:cubicBezTo>
                    <a:pt x="292" y="2321"/>
                    <a:pt x="364" y="2315"/>
                    <a:pt x="436" y="2303"/>
                  </a:cubicBezTo>
                  <a:cubicBezTo>
                    <a:pt x="1083" y="2207"/>
                    <a:pt x="1525" y="1587"/>
                    <a:pt x="1402" y="942"/>
                  </a:cubicBezTo>
                  <a:cubicBezTo>
                    <a:pt x="1296" y="384"/>
                    <a:pt x="807" y="1"/>
                    <a:pt x="263" y="1"/>
                  </a:cubicBezTo>
                  <a:close/>
                </a:path>
              </a:pathLst>
            </a:custGeom>
            <a:solidFill>
              <a:srgbClr val="AA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1" name="Google Shape;11211;p136"/>
            <p:cNvSpPr/>
            <p:nvPr/>
          </p:nvSpPr>
          <p:spPr>
            <a:xfrm>
              <a:off x="6500540" y="2761830"/>
              <a:ext cx="22030" cy="71643"/>
            </a:xfrm>
            <a:custGeom>
              <a:avLst/>
              <a:gdLst/>
              <a:ahLst/>
              <a:cxnLst/>
              <a:rect l="l" t="t" r="r" b="b"/>
              <a:pathLst>
                <a:path w="841" h="2735" extrusionOk="0">
                  <a:moveTo>
                    <a:pt x="210" y="0"/>
                  </a:moveTo>
                  <a:cubicBezTo>
                    <a:pt x="93" y="0"/>
                    <a:pt x="1" y="96"/>
                    <a:pt x="1" y="213"/>
                  </a:cubicBezTo>
                  <a:lnTo>
                    <a:pt x="1" y="2313"/>
                  </a:lnTo>
                  <a:cubicBezTo>
                    <a:pt x="1" y="2546"/>
                    <a:pt x="186" y="2735"/>
                    <a:pt x="419" y="2735"/>
                  </a:cubicBezTo>
                  <a:lnTo>
                    <a:pt x="840" y="2735"/>
                  </a:lnTo>
                  <a:cubicBezTo>
                    <a:pt x="607" y="2735"/>
                    <a:pt x="419" y="2546"/>
                    <a:pt x="419" y="2313"/>
                  </a:cubicBezTo>
                  <a:lnTo>
                    <a:pt x="419" y="213"/>
                  </a:lnTo>
                  <a:cubicBezTo>
                    <a:pt x="419" y="96"/>
                    <a:pt x="515" y="0"/>
                    <a:pt x="631" y="0"/>
                  </a:cubicBezTo>
                  <a:close/>
                </a:path>
              </a:pathLst>
            </a:custGeom>
            <a:solidFill>
              <a:srgbClr val="AA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2" name="Google Shape;11212;p136"/>
            <p:cNvSpPr/>
            <p:nvPr/>
          </p:nvSpPr>
          <p:spPr>
            <a:xfrm>
              <a:off x="6500540" y="2861004"/>
              <a:ext cx="22030" cy="71565"/>
            </a:xfrm>
            <a:custGeom>
              <a:avLst/>
              <a:gdLst/>
              <a:ahLst/>
              <a:cxnLst/>
              <a:rect l="l" t="t" r="r" b="b"/>
              <a:pathLst>
                <a:path w="841" h="2732" extrusionOk="0">
                  <a:moveTo>
                    <a:pt x="419" y="1"/>
                  </a:moveTo>
                  <a:cubicBezTo>
                    <a:pt x="186" y="1"/>
                    <a:pt x="1" y="189"/>
                    <a:pt x="1" y="419"/>
                  </a:cubicBezTo>
                  <a:lnTo>
                    <a:pt x="1" y="2732"/>
                  </a:lnTo>
                  <a:lnTo>
                    <a:pt x="419" y="2732"/>
                  </a:lnTo>
                  <a:lnTo>
                    <a:pt x="419" y="419"/>
                  </a:lnTo>
                  <a:cubicBezTo>
                    <a:pt x="419" y="189"/>
                    <a:pt x="607" y="1"/>
                    <a:pt x="840" y="1"/>
                  </a:cubicBezTo>
                  <a:close/>
                </a:path>
              </a:pathLst>
            </a:custGeom>
            <a:solidFill>
              <a:srgbClr val="AA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3" name="Google Shape;11213;p136"/>
            <p:cNvSpPr/>
            <p:nvPr/>
          </p:nvSpPr>
          <p:spPr>
            <a:xfrm>
              <a:off x="6547219" y="2932648"/>
              <a:ext cx="44191" cy="88120"/>
            </a:xfrm>
            <a:custGeom>
              <a:avLst/>
              <a:gdLst/>
              <a:ahLst/>
              <a:cxnLst/>
              <a:rect l="l" t="t" r="r" b="b"/>
              <a:pathLst>
                <a:path w="1687" h="3364" extrusionOk="0">
                  <a:moveTo>
                    <a:pt x="532" y="0"/>
                  </a:moveTo>
                  <a:cubicBezTo>
                    <a:pt x="761" y="0"/>
                    <a:pt x="950" y="189"/>
                    <a:pt x="950" y="422"/>
                  </a:cubicBezTo>
                  <a:lnTo>
                    <a:pt x="950" y="850"/>
                  </a:lnTo>
                  <a:cubicBezTo>
                    <a:pt x="950" y="1032"/>
                    <a:pt x="871" y="1207"/>
                    <a:pt x="730" y="1327"/>
                  </a:cubicBezTo>
                  <a:cubicBezTo>
                    <a:pt x="0" y="1943"/>
                    <a:pt x="292" y="3132"/>
                    <a:pt x="1227" y="3338"/>
                  </a:cubicBezTo>
                  <a:cubicBezTo>
                    <a:pt x="1309" y="3355"/>
                    <a:pt x="1392" y="3363"/>
                    <a:pt x="1476" y="3363"/>
                  </a:cubicBezTo>
                  <a:cubicBezTo>
                    <a:pt x="1546" y="3363"/>
                    <a:pt x="1616" y="3357"/>
                    <a:pt x="1686" y="3345"/>
                  </a:cubicBezTo>
                  <a:cubicBezTo>
                    <a:pt x="1673" y="3341"/>
                    <a:pt x="1659" y="3341"/>
                    <a:pt x="1649" y="3338"/>
                  </a:cubicBezTo>
                  <a:cubicBezTo>
                    <a:pt x="713" y="3132"/>
                    <a:pt x="422" y="1943"/>
                    <a:pt x="1152" y="1327"/>
                  </a:cubicBezTo>
                  <a:cubicBezTo>
                    <a:pt x="1292" y="1207"/>
                    <a:pt x="1371" y="1032"/>
                    <a:pt x="1371" y="850"/>
                  </a:cubicBezTo>
                  <a:lnTo>
                    <a:pt x="1371" y="422"/>
                  </a:lnTo>
                  <a:cubicBezTo>
                    <a:pt x="1371" y="189"/>
                    <a:pt x="1183" y="0"/>
                    <a:pt x="950" y="0"/>
                  </a:cubicBezTo>
                  <a:close/>
                </a:path>
              </a:pathLst>
            </a:custGeom>
            <a:solidFill>
              <a:srgbClr val="AA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4" name="Google Shape;11214;p136"/>
            <p:cNvSpPr/>
            <p:nvPr/>
          </p:nvSpPr>
          <p:spPr>
            <a:xfrm>
              <a:off x="6489512" y="2932648"/>
              <a:ext cx="22004" cy="71565"/>
            </a:xfrm>
            <a:custGeom>
              <a:avLst/>
              <a:gdLst/>
              <a:ahLst/>
              <a:cxnLst/>
              <a:rect l="l" t="t" r="r" b="b"/>
              <a:pathLst>
                <a:path w="840" h="2732" extrusionOk="0">
                  <a:moveTo>
                    <a:pt x="422" y="0"/>
                  </a:moveTo>
                  <a:lnTo>
                    <a:pt x="422" y="2313"/>
                  </a:lnTo>
                  <a:cubicBezTo>
                    <a:pt x="422" y="2546"/>
                    <a:pt x="233" y="2732"/>
                    <a:pt x="0" y="2732"/>
                  </a:cubicBezTo>
                  <a:lnTo>
                    <a:pt x="422" y="2732"/>
                  </a:lnTo>
                  <a:cubicBezTo>
                    <a:pt x="424" y="2732"/>
                    <a:pt x="426" y="2732"/>
                    <a:pt x="428" y="2732"/>
                  </a:cubicBezTo>
                  <a:cubicBezTo>
                    <a:pt x="655" y="2732"/>
                    <a:pt x="840" y="2544"/>
                    <a:pt x="840" y="2313"/>
                  </a:cubicBezTo>
                  <a:lnTo>
                    <a:pt x="840" y="0"/>
                  </a:lnTo>
                  <a:close/>
                </a:path>
              </a:pathLst>
            </a:custGeom>
            <a:solidFill>
              <a:srgbClr val="8AA2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5" name="Google Shape;11215;p136"/>
            <p:cNvSpPr/>
            <p:nvPr/>
          </p:nvSpPr>
          <p:spPr>
            <a:xfrm>
              <a:off x="6408255" y="2987736"/>
              <a:ext cx="39895" cy="60825"/>
            </a:xfrm>
            <a:custGeom>
              <a:avLst/>
              <a:gdLst/>
              <a:ahLst/>
              <a:cxnLst/>
              <a:rect l="l" t="t" r="r" b="b"/>
              <a:pathLst>
                <a:path w="1523" h="2322" extrusionOk="0">
                  <a:moveTo>
                    <a:pt x="1303" y="1"/>
                  </a:moveTo>
                  <a:cubicBezTo>
                    <a:pt x="1232" y="1"/>
                    <a:pt x="1161" y="7"/>
                    <a:pt x="1091" y="19"/>
                  </a:cubicBezTo>
                  <a:cubicBezTo>
                    <a:pt x="439" y="114"/>
                    <a:pt x="1" y="735"/>
                    <a:pt x="124" y="1379"/>
                  </a:cubicBezTo>
                  <a:cubicBezTo>
                    <a:pt x="230" y="1937"/>
                    <a:pt x="715" y="2321"/>
                    <a:pt x="1257" y="2321"/>
                  </a:cubicBezTo>
                  <a:cubicBezTo>
                    <a:pt x="1344" y="2321"/>
                    <a:pt x="1433" y="2311"/>
                    <a:pt x="1522" y="2290"/>
                  </a:cubicBezTo>
                  <a:cubicBezTo>
                    <a:pt x="882" y="2171"/>
                    <a:pt x="463" y="1543"/>
                    <a:pt x="604" y="906"/>
                  </a:cubicBezTo>
                  <a:cubicBezTo>
                    <a:pt x="703" y="457"/>
                    <a:pt x="1060" y="108"/>
                    <a:pt x="1512" y="19"/>
                  </a:cubicBezTo>
                  <a:lnTo>
                    <a:pt x="1515" y="19"/>
                  </a:lnTo>
                  <a:cubicBezTo>
                    <a:pt x="1445" y="7"/>
                    <a:pt x="1374" y="1"/>
                    <a:pt x="1303" y="1"/>
                  </a:cubicBezTo>
                  <a:close/>
                </a:path>
              </a:pathLst>
            </a:custGeom>
            <a:solidFill>
              <a:srgbClr val="8AA2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6" name="Google Shape;11216;p136"/>
            <p:cNvSpPr/>
            <p:nvPr/>
          </p:nvSpPr>
          <p:spPr>
            <a:xfrm>
              <a:off x="6489512" y="3031743"/>
              <a:ext cx="27479" cy="71670"/>
            </a:xfrm>
            <a:custGeom>
              <a:avLst/>
              <a:gdLst/>
              <a:ahLst/>
              <a:cxnLst/>
              <a:rect l="l" t="t" r="r" b="b"/>
              <a:pathLst>
                <a:path w="1049" h="2736" extrusionOk="0">
                  <a:moveTo>
                    <a:pt x="0" y="1"/>
                  </a:moveTo>
                  <a:cubicBezTo>
                    <a:pt x="233" y="4"/>
                    <a:pt x="422" y="189"/>
                    <a:pt x="422" y="422"/>
                  </a:cubicBezTo>
                  <a:lnTo>
                    <a:pt x="422" y="2526"/>
                  </a:lnTo>
                  <a:cubicBezTo>
                    <a:pt x="422" y="2643"/>
                    <a:pt x="514" y="2735"/>
                    <a:pt x="631" y="2735"/>
                  </a:cubicBezTo>
                  <a:lnTo>
                    <a:pt x="1049" y="2735"/>
                  </a:lnTo>
                  <a:cubicBezTo>
                    <a:pt x="932" y="2735"/>
                    <a:pt x="840" y="2643"/>
                    <a:pt x="840" y="2526"/>
                  </a:cubicBezTo>
                  <a:lnTo>
                    <a:pt x="840" y="422"/>
                  </a:lnTo>
                  <a:cubicBezTo>
                    <a:pt x="840" y="189"/>
                    <a:pt x="651" y="1"/>
                    <a:pt x="422" y="1"/>
                  </a:cubicBezTo>
                  <a:close/>
                </a:path>
              </a:pathLst>
            </a:custGeom>
            <a:solidFill>
              <a:srgbClr val="8AA2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7" name="Google Shape;11217;p136"/>
            <p:cNvSpPr/>
            <p:nvPr/>
          </p:nvSpPr>
          <p:spPr>
            <a:xfrm>
              <a:off x="6324614" y="2756696"/>
              <a:ext cx="351799" cy="351904"/>
            </a:xfrm>
            <a:custGeom>
              <a:avLst/>
              <a:gdLst/>
              <a:ahLst/>
              <a:cxnLst/>
              <a:rect l="l" t="t" r="r" b="b"/>
              <a:pathLst>
                <a:path w="13430" h="13434" extrusionOk="0">
                  <a:moveTo>
                    <a:pt x="3460" y="3546"/>
                  </a:moveTo>
                  <a:cubicBezTo>
                    <a:pt x="3528" y="3546"/>
                    <a:pt x="3596" y="3554"/>
                    <a:pt x="3663" y="3568"/>
                  </a:cubicBezTo>
                  <a:cubicBezTo>
                    <a:pt x="4438" y="3739"/>
                    <a:pt x="4681" y="4726"/>
                    <a:pt x="4071" y="5240"/>
                  </a:cubicBezTo>
                  <a:cubicBezTo>
                    <a:pt x="3889" y="5395"/>
                    <a:pt x="3783" y="5624"/>
                    <a:pt x="3783" y="5864"/>
                  </a:cubicBezTo>
                  <a:lnTo>
                    <a:pt x="3783" y="6292"/>
                  </a:lnTo>
                  <a:cubicBezTo>
                    <a:pt x="3783" y="6635"/>
                    <a:pt x="4061" y="6909"/>
                    <a:pt x="4400" y="6913"/>
                  </a:cubicBezTo>
                  <a:lnTo>
                    <a:pt x="6518" y="6913"/>
                  </a:lnTo>
                  <a:lnTo>
                    <a:pt x="6518" y="9030"/>
                  </a:lnTo>
                  <a:cubicBezTo>
                    <a:pt x="6518" y="9154"/>
                    <a:pt x="6418" y="9253"/>
                    <a:pt x="6295" y="9253"/>
                  </a:cubicBezTo>
                  <a:lnTo>
                    <a:pt x="5867" y="9253"/>
                  </a:lnTo>
                  <a:cubicBezTo>
                    <a:pt x="5740" y="9253"/>
                    <a:pt x="5623" y="9198"/>
                    <a:pt x="5541" y="9106"/>
                  </a:cubicBezTo>
                  <a:cubicBezTo>
                    <a:pt x="5263" y="8775"/>
                    <a:pt x="4886" y="8623"/>
                    <a:pt x="4514" y="8623"/>
                  </a:cubicBezTo>
                  <a:cubicBezTo>
                    <a:pt x="3919" y="8623"/>
                    <a:pt x="3335" y="9013"/>
                    <a:pt x="3187" y="9688"/>
                  </a:cubicBezTo>
                  <a:cubicBezTo>
                    <a:pt x="3053" y="10298"/>
                    <a:pt x="3355" y="10919"/>
                    <a:pt x="3917" y="11193"/>
                  </a:cubicBezTo>
                  <a:cubicBezTo>
                    <a:pt x="4106" y="11285"/>
                    <a:pt x="4308" y="11330"/>
                    <a:pt x="4508" y="11330"/>
                  </a:cubicBezTo>
                  <a:cubicBezTo>
                    <a:pt x="4902" y="11330"/>
                    <a:pt x="5289" y="11157"/>
                    <a:pt x="5555" y="10836"/>
                  </a:cubicBezTo>
                  <a:cubicBezTo>
                    <a:pt x="5631" y="10747"/>
                    <a:pt x="5746" y="10699"/>
                    <a:pt x="5865" y="10699"/>
                  </a:cubicBezTo>
                  <a:cubicBezTo>
                    <a:pt x="5869" y="10699"/>
                    <a:pt x="5873" y="10699"/>
                    <a:pt x="5877" y="10699"/>
                  </a:cubicBezTo>
                  <a:lnTo>
                    <a:pt x="6298" y="10699"/>
                  </a:lnTo>
                  <a:cubicBezTo>
                    <a:pt x="6422" y="10699"/>
                    <a:pt x="6521" y="10799"/>
                    <a:pt x="6521" y="10922"/>
                  </a:cubicBezTo>
                  <a:lnTo>
                    <a:pt x="6521" y="13040"/>
                  </a:lnTo>
                  <a:lnTo>
                    <a:pt x="1038" y="13040"/>
                  </a:lnTo>
                  <a:cubicBezTo>
                    <a:pt x="682" y="13040"/>
                    <a:pt x="394" y="12752"/>
                    <a:pt x="391" y="12396"/>
                  </a:cubicBezTo>
                  <a:lnTo>
                    <a:pt x="391" y="6913"/>
                  </a:lnTo>
                  <a:lnTo>
                    <a:pt x="2508" y="6913"/>
                  </a:lnTo>
                  <a:cubicBezTo>
                    <a:pt x="2848" y="6913"/>
                    <a:pt x="3125" y="6635"/>
                    <a:pt x="3125" y="6296"/>
                  </a:cubicBezTo>
                  <a:lnTo>
                    <a:pt x="3125" y="5874"/>
                  </a:lnTo>
                  <a:cubicBezTo>
                    <a:pt x="3132" y="5634"/>
                    <a:pt x="3026" y="5401"/>
                    <a:pt x="2844" y="5247"/>
                  </a:cubicBezTo>
                  <a:cubicBezTo>
                    <a:pt x="2375" y="4860"/>
                    <a:pt x="2378" y="4144"/>
                    <a:pt x="2851" y="3760"/>
                  </a:cubicBezTo>
                  <a:cubicBezTo>
                    <a:pt x="3024" y="3621"/>
                    <a:pt x="3241" y="3546"/>
                    <a:pt x="3460" y="3546"/>
                  </a:cubicBezTo>
                  <a:close/>
                  <a:moveTo>
                    <a:pt x="12395" y="391"/>
                  </a:moveTo>
                  <a:cubicBezTo>
                    <a:pt x="12748" y="395"/>
                    <a:pt x="13036" y="679"/>
                    <a:pt x="13036" y="1036"/>
                  </a:cubicBezTo>
                  <a:lnTo>
                    <a:pt x="13036" y="6519"/>
                  </a:lnTo>
                  <a:lnTo>
                    <a:pt x="12813" y="6519"/>
                  </a:lnTo>
                  <a:cubicBezTo>
                    <a:pt x="12549" y="6519"/>
                    <a:pt x="12549" y="6913"/>
                    <a:pt x="12813" y="6913"/>
                  </a:cubicBezTo>
                  <a:lnTo>
                    <a:pt x="13036" y="6913"/>
                  </a:lnTo>
                  <a:lnTo>
                    <a:pt x="13036" y="12396"/>
                  </a:lnTo>
                  <a:cubicBezTo>
                    <a:pt x="13036" y="12749"/>
                    <a:pt x="12748" y="13040"/>
                    <a:pt x="12395" y="13040"/>
                  </a:cubicBezTo>
                  <a:lnTo>
                    <a:pt x="12395" y="13036"/>
                  </a:lnTo>
                  <a:lnTo>
                    <a:pt x="6912" y="13036"/>
                  </a:lnTo>
                  <a:lnTo>
                    <a:pt x="6912" y="10922"/>
                  </a:lnTo>
                  <a:cubicBezTo>
                    <a:pt x="6912" y="10583"/>
                    <a:pt x="6634" y="10305"/>
                    <a:pt x="6295" y="10305"/>
                  </a:cubicBezTo>
                  <a:lnTo>
                    <a:pt x="5874" y="10305"/>
                  </a:lnTo>
                  <a:cubicBezTo>
                    <a:pt x="5870" y="10305"/>
                    <a:pt x="5866" y="10305"/>
                    <a:pt x="5862" y="10305"/>
                  </a:cubicBezTo>
                  <a:cubicBezTo>
                    <a:pt x="5623" y="10305"/>
                    <a:pt x="5398" y="10408"/>
                    <a:pt x="5246" y="10586"/>
                  </a:cubicBezTo>
                  <a:cubicBezTo>
                    <a:pt x="5054" y="10820"/>
                    <a:pt x="4779" y="10937"/>
                    <a:pt x="4505" y="10937"/>
                  </a:cubicBezTo>
                  <a:cubicBezTo>
                    <a:pt x="4228" y="10937"/>
                    <a:pt x="3952" y="10818"/>
                    <a:pt x="3759" y="10583"/>
                  </a:cubicBezTo>
                  <a:cubicBezTo>
                    <a:pt x="3574" y="10353"/>
                    <a:pt x="3506" y="10055"/>
                    <a:pt x="3567" y="9767"/>
                  </a:cubicBezTo>
                  <a:cubicBezTo>
                    <a:pt x="3673" y="9291"/>
                    <a:pt x="4086" y="9016"/>
                    <a:pt x="4507" y="9016"/>
                  </a:cubicBezTo>
                  <a:cubicBezTo>
                    <a:pt x="4772" y="9016"/>
                    <a:pt x="5039" y="9124"/>
                    <a:pt x="5236" y="9359"/>
                  </a:cubicBezTo>
                  <a:cubicBezTo>
                    <a:pt x="5394" y="9541"/>
                    <a:pt x="5623" y="9647"/>
                    <a:pt x="5863" y="9647"/>
                  </a:cubicBezTo>
                  <a:lnTo>
                    <a:pt x="6292" y="9647"/>
                  </a:lnTo>
                  <a:cubicBezTo>
                    <a:pt x="6631" y="9647"/>
                    <a:pt x="6908" y="9370"/>
                    <a:pt x="6908" y="9030"/>
                  </a:cubicBezTo>
                  <a:lnTo>
                    <a:pt x="6908" y="6913"/>
                  </a:lnTo>
                  <a:lnTo>
                    <a:pt x="9026" y="6913"/>
                  </a:lnTo>
                  <a:cubicBezTo>
                    <a:pt x="9150" y="6913"/>
                    <a:pt x="9249" y="7012"/>
                    <a:pt x="9249" y="7139"/>
                  </a:cubicBezTo>
                  <a:lnTo>
                    <a:pt x="9249" y="7567"/>
                  </a:lnTo>
                  <a:cubicBezTo>
                    <a:pt x="9249" y="7691"/>
                    <a:pt x="9194" y="7810"/>
                    <a:pt x="9098" y="7893"/>
                  </a:cubicBezTo>
                  <a:cubicBezTo>
                    <a:pt x="8241" y="8616"/>
                    <a:pt x="8588" y="10007"/>
                    <a:pt x="9681" y="10247"/>
                  </a:cubicBezTo>
                  <a:cubicBezTo>
                    <a:pt x="9777" y="10268"/>
                    <a:pt x="9873" y="10278"/>
                    <a:pt x="9969" y="10278"/>
                  </a:cubicBezTo>
                  <a:cubicBezTo>
                    <a:pt x="9971" y="10278"/>
                    <a:pt x="9974" y="10278"/>
                    <a:pt x="9977" y="10278"/>
                  </a:cubicBezTo>
                  <a:cubicBezTo>
                    <a:pt x="10546" y="10278"/>
                    <a:pt x="11056" y="9919"/>
                    <a:pt x="11247" y="9383"/>
                  </a:cubicBezTo>
                  <a:cubicBezTo>
                    <a:pt x="11442" y="8845"/>
                    <a:pt x="11274" y="8242"/>
                    <a:pt x="10832" y="7879"/>
                  </a:cubicBezTo>
                  <a:cubicBezTo>
                    <a:pt x="10740" y="7797"/>
                    <a:pt x="10688" y="7677"/>
                    <a:pt x="10695" y="7553"/>
                  </a:cubicBezTo>
                  <a:lnTo>
                    <a:pt x="10695" y="7135"/>
                  </a:lnTo>
                  <a:cubicBezTo>
                    <a:pt x="10695" y="7012"/>
                    <a:pt x="10794" y="6913"/>
                    <a:pt x="10918" y="6913"/>
                  </a:cubicBezTo>
                  <a:lnTo>
                    <a:pt x="11970" y="6913"/>
                  </a:lnTo>
                  <a:cubicBezTo>
                    <a:pt x="12079" y="6913"/>
                    <a:pt x="12165" y="6824"/>
                    <a:pt x="12165" y="6714"/>
                  </a:cubicBezTo>
                  <a:cubicBezTo>
                    <a:pt x="12165" y="6604"/>
                    <a:pt x="12079" y="6519"/>
                    <a:pt x="11970" y="6519"/>
                  </a:cubicBezTo>
                  <a:lnTo>
                    <a:pt x="10918" y="6519"/>
                  </a:lnTo>
                  <a:cubicBezTo>
                    <a:pt x="10579" y="6519"/>
                    <a:pt x="10301" y="6793"/>
                    <a:pt x="10301" y="7135"/>
                  </a:cubicBezTo>
                  <a:lnTo>
                    <a:pt x="10301" y="7553"/>
                  </a:lnTo>
                  <a:cubicBezTo>
                    <a:pt x="10294" y="7793"/>
                    <a:pt x="10397" y="8026"/>
                    <a:pt x="10582" y="8181"/>
                  </a:cubicBezTo>
                  <a:cubicBezTo>
                    <a:pt x="11051" y="8568"/>
                    <a:pt x="11048" y="9284"/>
                    <a:pt x="10575" y="9668"/>
                  </a:cubicBezTo>
                  <a:cubicBezTo>
                    <a:pt x="10403" y="9808"/>
                    <a:pt x="10188" y="9882"/>
                    <a:pt x="9969" y="9882"/>
                  </a:cubicBezTo>
                  <a:cubicBezTo>
                    <a:pt x="9900" y="9882"/>
                    <a:pt x="9831" y="9875"/>
                    <a:pt x="9763" y="9860"/>
                  </a:cubicBezTo>
                  <a:cubicBezTo>
                    <a:pt x="8989" y="9688"/>
                    <a:pt x="8745" y="8701"/>
                    <a:pt x="9355" y="8191"/>
                  </a:cubicBezTo>
                  <a:cubicBezTo>
                    <a:pt x="9537" y="8033"/>
                    <a:pt x="9643" y="7804"/>
                    <a:pt x="9643" y="7564"/>
                  </a:cubicBezTo>
                  <a:lnTo>
                    <a:pt x="9643" y="7135"/>
                  </a:lnTo>
                  <a:cubicBezTo>
                    <a:pt x="9643" y="6793"/>
                    <a:pt x="9365" y="6519"/>
                    <a:pt x="9026" y="6519"/>
                  </a:cubicBezTo>
                  <a:lnTo>
                    <a:pt x="6908" y="6519"/>
                  </a:lnTo>
                  <a:lnTo>
                    <a:pt x="6908" y="4404"/>
                  </a:lnTo>
                  <a:cubicBezTo>
                    <a:pt x="6908" y="4277"/>
                    <a:pt x="7008" y="4178"/>
                    <a:pt x="7131" y="4178"/>
                  </a:cubicBezTo>
                  <a:lnTo>
                    <a:pt x="7560" y="4178"/>
                  </a:lnTo>
                  <a:cubicBezTo>
                    <a:pt x="7686" y="4178"/>
                    <a:pt x="7806" y="4233"/>
                    <a:pt x="7889" y="4329"/>
                  </a:cubicBezTo>
                  <a:cubicBezTo>
                    <a:pt x="8167" y="4658"/>
                    <a:pt x="8544" y="4810"/>
                    <a:pt x="8916" y="4810"/>
                  </a:cubicBezTo>
                  <a:cubicBezTo>
                    <a:pt x="9511" y="4810"/>
                    <a:pt x="10095" y="4421"/>
                    <a:pt x="10243" y="3746"/>
                  </a:cubicBezTo>
                  <a:cubicBezTo>
                    <a:pt x="10376" y="3136"/>
                    <a:pt x="10075" y="2513"/>
                    <a:pt x="9513" y="2239"/>
                  </a:cubicBezTo>
                  <a:cubicBezTo>
                    <a:pt x="9324" y="2148"/>
                    <a:pt x="9123" y="2104"/>
                    <a:pt x="8923" y="2104"/>
                  </a:cubicBezTo>
                  <a:cubicBezTo>
                    <a:pt x="8527" y="2104"/>
                    <a:pt x="8139" y="2276"/>
                    <a:pt x="7875" y="2595"/>
                  </a:cubicBezTo>
                  <a:cubicBezTo>
                    <a:pt x="7795" y="2685"/>
                    <a:pt x="7683" y="2736"/>
                    <a:pt x="7564" y="2736"/>
                  </a:cubicBezTo>
                  <a:cubicBezTo>
                    <a:pt x="7560" y="2736"/>
                    <a:pt x="7557" y="2736"/>
                    <a:pt x="7553" y="2735"/>
                  </a:cubicBezTo>
                  <a:lnTo>
                    <a:pt x="7131" y="2735"/>
                  </a:lnTo>
                  <a:cubicBezTo>
                    <a:pt x="7008" y="2732"/>
                    <a:pt x="6908" y="2633"/>
                    <a:pt x="6908" y="2509"/>
                  </a:cubicBezTo>
                  <a:lnTo>
                    <a:pt x="6908" y="1457"/>
                  </a:lnTo>
                  <a:cubicBezTo>
                    <a:pt x="6908" y="1327"/>
                    <a:pt x="6810" y="1262"/>
                    <a:pt x="6711" y="1262"/>
                  </a:cubicBezTo>
                  <a:cubicBezTo>
                    <a:pt x="6613" y="1262"/>
                    <a:pt x="6514" y="1327"/>
                    <a:pt x="6514" y="1457"/>
                  </a:cubicBezTo>
                  <a:lnTo>
                    <a:pt x="6514" y="2509"/>
                  </a:lnTo>
                  <a:cubicBezTo>
                    <a:pt x="6514" y="2852"/>
                    <a:pt x="6792" y="3126"/>
                    <a:pt x="7131" y="3126"/>
                  </a:cubicBezTo>
                  <a:lnTo>
                    <a:pt x="7560" y="3126"/>
                  </a:lnTo>
                  <a:cubicBezTo>
                    <a:pt x="7567" y="3126"/>
                    <a:pt x="7575" y="3126"/>
                    <a:pt x="7582" y="3126"/>
                  </a:cubicBezTo>
                  <a:cubicBezTo>
                    <a:pt x="7814" y="3126"/>
                    <a:pt x="8034" y="3024"/>
                    <a:pt x="8187" y="2845"/>
                  </a:cubicBezTo>
                  <a:cubicBezTo>
                    <a:pt x="8378" y="2613"/>
                    <a:pt x="8652" y="2496"/>
                    <a:pt x="8927" y="2496"/>
                  </a:cubicBezTo>
                  <a:cubicBezTo>
                    <a:pt x="9203" y="2496"/>
                    <a:pt x="9480" y="2615"/>
                    <a:pt x="9670" y="2852"/>
                  </a:cubicBezTo>
                  <a:cubicBezTo>
                    <a:pt x="9856" y="3078"/>
                    <a:pt x="9924" y="3380"/>
                    <a:pt x="9862" y="3664"/>
                  </a:cubicBezTo>
                  <a:cubicBezTo>
                    <a:pt x="9757" y="4142"/>
                    <a:pt x="9344" y="4417"/>
                    <a:pt x="8922" y="4417"/>
                  </a:cubicBezTo>
                  <a:cubicBezTo>
                    <a:pt x="8658" y="4417"/>
                    <a:pt x="8390" y="4309"/>
                    <a:pt x="8194" y="4075"/>
                  </a:cubicBezTo>
                  <a:cubicBezTo>
                    <a:pt x="8036" y="3890"/>
                    <a:pt x="7806" y="3784"/>
                    <a:pt x="7566" y="3784"/>
                  </a:cubicBezTo>
                  <a:lnTo>
                    <a:pt x="7138" y="3784"/>
                  </a:lnTo>
                  <a:cubicBezTo>
                    <a:pt x="6795" y="3784"/>
                    <a:pt x="6521" y="4062"/>
                    <a:pt x="6521" y="4404"/>
                  </a:cubicBezTo>
                  <a:lnTo>
                    <a:pt x="6521" y="6519"/>
                  </a:lnTo>
                  <a:lnTo>
                    <a:pt x="4400" y="6519"/>
                  </a:lnTo>
                  <a:cubicBezTo>
                    <a:pt x="4277" y="6519"/>
                    <a:pt x="4177" y="6419"/>
                    <a:pt x="4177" y="6296"/>
                  </a:cubicBezTo>
                  <a:lnTo>
                    <a:pt x="4177" y="5868"/>
                  </a:lnTo>
                  <a:cubicBezTo>
                    <a:pt x="4177" y="5741"/>
                    <a:pt x="4232" y="5624"/>
                    <a:pt x="4325" y="5542"/>
                  </a:cubicBezTo>
                  <a:cubicBezTo>
                    <a:pt x="5188" y="4819"/>
                    <a:pt x="4846" y="3421"/>
                    <a:pt x="3746" y="3184"/>
                  </a:cubicBezTo>
                  <a:cubicBezTo>
                    <a:pt x="3647" y="3163"/>
                    <a:pt x="3549" y="3152"/>
                    <a:pt x="3453" y="3152"/>
                  </a:cubicBezTo>
                  <a:cubicBezTo>
                    <a:pt x="2727" y="3152"/>
                    <a:pt x="2104" y="3742"/>
                    <a:pt x="2104" y="4507"/>
                  </a:cubicBezTo>
                  <a:cubicBezTo>
                    <a:pt x="2101" y="4911"/>
                    <a:pt x="2282" y="5292"/>
                    <a:pt x="2598" y="5549"/>
                  </a:cubicBezTo>
                  <a:cubicBezTo>
                    <a:pt x="2687" y="5631"/>
                    <a:pt x="2738" y="5751"/>
                    <a:pt x="2735" y="5871"/>
                  </a:cubicBezTo>
                  <a:lnTo>
                    <a:pt x="2735" y="6296"/>
                  </a:lnTo>
                  <a:cubicBezTo>
                    <a:pt x="2735" y="6419"/>
                    <a:pt x="2632" y="6519"/>
                    <a:pt x="2508" y="6519"/>
                  </a:cubicBezTo>
                  <a:lnTo>
                    <a:pt x="394" y="6519"/>
                  </a:lnTo>
                  <a:lnTo>
                    <a:pt x="394" y="1036"/>
                  </a:lnTo>
                  <a:cubicBezTo>
                    <a:pt x="394" y="679"/>
                    <a:pt x="682" y="395"/>
                    <a:pt x="1035" y="391"/>
                  </a:cubicBezTo>
                  <a:lnTo>
                    <a:pt x="6518" y="391"/>
                  </a:lnTo>
                  <a:lnTo>
                    <a:pt x="6518" y="618"/>
                  </a:lnTo>
                  <a:cubicBezTo>
                    <a:pt x="6518" y="724"/>
                    <a:pt x="6607" y="813"/>
                    <a:pt x="6713" y="813"/>
                  </a:cubicBezTo>
                  <a:cubicBezTo>
                    <a:pt x="6823" y="813"/>
                    <a:pt x="6912" y="724"/>
                    <a:pt x="6912" y="618"/>
                  </a:cubicBezTo>
                  <a:lnTo>
                    <a:pt x="6912" y="391"/>
                  </a:lnTo>
                  <a:close/>
                  <a:moveTo>
                    <a:pt x="1035" y="1"/>
                  </a:moveTo>
                  <a:cubicBezTo>
                    <a:pt x="463" y="1"/>
                    <a:pt x="0" y="463"/>
                    <a:pt x="0" y="1039"/>
                  </a:cubicBezTo>
                  <a:lnTo>
                    <a:pt x="0" y="12396"/>
                  </a:lnTo>
                  <a:cubicBezTo>
                    <a:pt x="0" y="12968"/>
                    <a:pt x="463" y="13430"/>
                    <a:pt x="1035" y="13434"/>
                  </a:cubicBezTo>
                  <a:lnTo>
                    <a:pt x="12395" y="13434"/>
                  </a:lnTo>
                  <a:cubicBezTo>
                    <a:pt x="12967" y="13430"/>
                    <a:pt x="13430" y="12968"/>
                    <a:pt x="13430" y="12396"/>
                  </a:cubicBezTo>
                  <a:lnTo>
                    <a:pt x="13430" y="1039"/>
                  </a:lnTo>
                  <a:cubicBezTo>
                    <a:pt x="13430" y="463"/>
                    <a:pt x="12967" y="1"/>
                    <a:pt x="123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18" name="Google Shape;11218;p136"/>
          <p:cNvGrpSpPr/>
          <p:nvPr/>
        </p:nvGrpSpPr>
        <p:grpSpPr>
          <a:xfrm>
            <a:off x="1953690" y="4126249"/>
            <a:ext cx="390044" cy="370031"/>
            <a:chOff x="1953690" y="4126249"/>
            <a:chExt cx="390044" cy="370031"/>
          </a:xfrm>
        </p:grpSpPr>
        <p:sp>
          <p:nvSpPr>
            <p:cNvPr id="11219" name="Google Shape;11219;p136"/>
            <p:cNvSpPr/>
            <p:nvPr/>
          </p:nvSpPr>
          <p:spPr>
            <a:xfrm>
              <a:off x="1993166" y="4461886"/>
              <a:ext cx="336213" cy="28657"/>
            </a:xfrm>
            <a:custGeom>
              <a:avLst/>
              <a:gdLst/>
              <a:ahLst/>
              <a:cxnLst/>
              <a:rect l="l" t="t" r="r" b="b"/>
              <a:pathLst>
                <a:path w="12835" h="1094" extrusionOk="0">
                  <a:moveTo>
                    <a:pt x="1" y="0"/>
                  </a:moveTo>
                  <a:lnTo>
                    <a:pt x="186" y="641"/>
                  </a:lnTo>
                  <a:cubicBezTo>
                    <a:pt x="272" y="901"/>
                    <a:pt x="512" y="1083"/>
                    <a:pt x="786" y="1093"/>
                  </a:cubicBezTo>
                  <a:lnTo>
                    <a:pt x="12050" y="1093"/>
                  </a:lnTo>
                  <a:cubicBezTo>
                    <a:pt x="12324" y="1083"/>
                    <a:pt x="12564" y="901"/>
                    <a:pt x="12649" y="641"/>
                  </a:cubicBezTo>
                  <a:lnTo>
                    <a:pt x="12834" y="0"/>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0" name="Google Shape;11220;p136"/>
            <p:cNvSpPr/>
            <p:nvPr/>
          </p:nvSpPr>
          <p:spPr>
            <a:xfrm>
              <a:off x="1960239" y="4251828"/>
              <a:ext cx="322015" cy="185461"/>
            </a:xfrm>
            <a:custGeom>
              <a:avLst/>
              <a:gdLst/>
              <a:ahLst/>
              <a:cxnLst/>
              <a:rect l="l" t="t" r="r" b="b"/>
              <a:pathLst>
                <a:path w="12293" h="7080" extrusionOk="0">
                  <a:moveTo>
                    <a:pt x="3060" y="939"/>
                  </a:moveTo>
                  <a:lnTo>
                    <a:pt x="3060" y="2464"/>
                  </a:lnTo>
                  <a:cubicBezTo>
                    <a:pt x="3060" y="2749"/>
                    <a:pt x="3088" y="3033"/>
                    <a:pt x="3139" y="3314"/>
                  </a:cubicBezTo>
                  <a:lnTo>
                    <a:pt x="2845" y="3314"/>
                  </a:lnTo>
                  <a:cubicBezTo>
                    <a:pt x="1618" y="3314"/>
                    <a:pt x="778" y="2081"/>
                    <a:pt x="1224" y="939"/>
                  </a:cubicBezTo>
                  <a:close/>
                  <a:moveTo>
                    <a:pt x="679" y="0"/>
                  </a:moveTo>
                  <a:cubicBezTo>
                    <a:pt x="86" y="813"/>
                    <a:pt x="0" y="1892"/>
                    <a:pt x="456" y="2790"/>
                  </a:cubicBezTo>
                  <a:cubicBezTo>
                    <a:pt x="915" y="3688"/>
                    <a:pt x="1837" y="4253"/>
                    <a:pt x="2845" y="4253"/>
                  </a:cubicBezTo>
                  <a:lnTo>
                    <a:pt x="3420" y="4253"/>
                  </a:lnTo>
                  <a:cubicBezTo>
                    <a:pt x="4149" y="5990"/>
                    <a:pt x="5844" y="7080"/>
                    <a:pt x="7672" y="7080"/>
                  </a:cubicBezTo>
                  <a:cubicBezTo>
                    <a:pt x="7975" y="7080"/>
                    <a:pt x="8281" y="7050"/>
                    <a:pt x="8588" y="6988"/>
                  </a:cubicBezTo>
                  <a:cubicBezTo>
                    <a:pt x="10743" y="6556"/>
                    <a:pt x="12292" y="4661"/>
                    <a:pt x="12292" y="2464"/>
                  </a:cubicBezTo>
                  <a:lnTo>
                    <a:pt x="12292" y="0"/>
                  </a:lnTo>
                  <a:close/>
                </a:path>
              </a:pathLst>
            </a:custGeom>
            <a:solidFill>
              <a:srgbClr val="BECB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1" name="Google Shape;11221;p136"/>
            <p:cNvSpPr/>
            <p:nvPr/>
          </p:nvSpPr>
          <p:spPr>
            <a:xfrm>
              <a:off x="2155104" y="4294814"/>
              <a:ext cx="100563" cy="107661"/>
            </a:xfrm>
            <a:custGeom>
              <a:avLst/>
              <a:gdLst/>
              <a:ahLst/>
              <a:cxnLst/>
              <a:rect l="l" t="t" r="r" b="b"/>
              <a:pathLst>
                <a:path w="3839" h="4110" extrusionOk="0">
                  <a:moveTo>
                    <a:pt x="3602" y="1"/>
                  </a:moveTo>
                  <a:cubicBezTo>
                    <a:pt x="3472" y="1"/>
                    <a:pt x="3366" y="107"/>
                    <a:pt x="3366" y="237"/>
                  </a:cubicBezTo>
                  <a:lnTo>
                    <a:pt x="3366" y="508"/>
                  </a:lnTo>
                  <a:cubicBezTo>
                    <a:pt x="3366" y="2235"/>
                    <a:pt x="1964" y="3637"/>
                    <a:pt x="237" y="3637"/>
                  </a:cubicBezTo>
                  <a:cubicBezTo>
                    <a:pt x="107" y="3637"/>
                    <a:pt x="1" y="3743"/>
                    <a:pt x="1" y="3873"/>
                  </a:cubicBezTo>
                  <a:cubicBezTo>
                    <a:pt x="1" y="4003"/>
                    <a:pt x="107" y="4110"/>
                    <a:pt x="237" y="4110"/>
                  </a:cubicBezTo>
                  <a:cubicBezTo>
                    <a:pt x="2225" y="4106"/>
                    <a:pt x="3836" y="2496"/>
                    <a:pt x="3839" y="512"/>
                  </a:cubicBezTo>
                  <a:lnTo>
                    <a:pt x="3839" y="237"/>
                  </a:lnTo>
                  <a:cubicBezTo>
                    <a:pt x="3839" y="107"/>
                    <a:pt x="3733" y="1"/>
                    <a:pt x="360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2" name="Google Shape;11222;p136"/>
            <p:cNvSpPr/>
            <p:nvPr/>
          </p:nvSpPr>
          <p:spPr>
            <a:xfrm>
              <a:off x="2243276" y="4237473"/>
              <a:ext cx="12390" cy="45082"/>
            </a:xfrm>
            <a:custGeom>
              <a:avLst/>
              <a:gdLst/>
              <a:ahLst/>
              <a:cxnLst/>
              <a:rect l="l" t="t" r="r" b="b"/>
              <a:pathLst>
                <a:path w="473" h="1721" extrusionOk="0">
                  <a:moveTo>
                    <a:pt x="236" y="0"/>
                  </a:moveTo>
                  <a:cubicBezTo>
                    <a:pt x="106" y="0"/>
                    <a:pt x="0" y="103"/>
                    <a:pt x="0" y="233"/>
                  </a:cubicBezTo>
                  <a:lnTo>
                    <a:pt x="0" y="1487"/>
                  </a:lnTo>
                  <a:cubicBezTo>
                    <a:pt x="0" y="1614"/>
                    <a:pt x="106" y="1720"/>
                    <a:pt x="236" y="1720"/>
                  </a:cubicBezTo>
                  <a:cubicBezTo>
                    <a:pt x="367" y="1720"/>
                    <a:pt x="473" y="1618"/>
                    <a:pt x="473" y="1487"/>
                  </a:cubicBezTo>
                  <a:lnTo>
                    <a:pt x="473" y="233"/>
                  </a:lnTo>
                  <a:cubicBezTo>
                    <a:pt x="473" y="103"/>
                    <a:pt x="367" y="0"/>
                    <a:pt x="23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3" name="Google Shape;11223;p136"/>
            <p:cNvSpPr/>
            <p:nvPr/>
          </p:nvSpPr>
          <p:spPr>
            <a:xfrm>
              <a:off x="1978916" y="4455232"/>
              <a:ext cx="364818" cy="41048"/>
            </a:xfrm>
            <a:custGeom>
              <a:avLst/>
              <a:gdLst/>
              <a:ahLst/>
              <a:cxnLst/>
              <a:rect l="l" t="t" r="r" b="b"/>
              <a:pathLst>
                <a:path w="13927" h="1567" extrusionOk="0">
                  <a:moveTo>
                    <a:pt x="13066" y="470"/>
                  </a:moveTo>
                  <a:lnTo>
                    <a:pt x="12971" y="813"/>
                  </a:lnTo>
                  <a:cubicBezTo>
                    <a:pt x="12912" y="974"/>
                    <a:pt x="12765" y="1083"/>
                    <a:pt x="12597" y="1094"/>
                  </a:cubicBezTo>
                  <a:lnTo>
                    <a:pt x="1330" y="1094"/>
                  </a:lnTo>
                  <a:cubicBezTo>
                    <a:pt x="1162" y="1083"/>
                    <a:pt x="1014" y="974"/>
                    <a:pt x="960" y="813"/>
                  </a:cubicBezTo>
                  <a:lnTo>
                    <a:pt x="860" y="470"/>
                  </a:lnTo>
                  <a:close/>
                  <a:moveTo>
                    <a:pt x="237" y="1"/>
                  </a:moveTo>
                  <a:cubicBezTo>
                    <a:pt x="106" y="1"/>
                    <a:pt x="0" y="103"/>
                    <a:pt x="0" y="234"/>
                  </a:cubicBezTo>
                  <a:cubicBezTo>
                    <a:pt x="0" y="364"/>
                    <a:pt x="106" y="470"/>
                    <a:pt x="237" y="470"/>
                  </a:cubicBezTo>
                  <a:lnTo>
                    <a:pt x="370" y="470"/>
                  </a:lnTo>
                  <a:lnTo>
                    <a:pt x="507" y="943"/>
                  </a:lnTo>
                  <a:cubicBezTo>
                    <a:pt x="620" y="1306"/>
                    <a:pt x="953" y="1553"/>
                    <a:pt x="1330" y="1567"/>
                  </a:cubicBezTo>
                  <a:lnTo>
                    <a:pt x="12597" y="1567"/>
                  </a:lnTo>
                  <a:cubicBezTo>
                    <a:pt x="12974" y="1553"/>
                    <a:pt x="13303" y="1306"/>
                    <a:pt x="13419" y="943"/>
                  </a:cubicBezTo>
                  <a:lnTo>
                    <a:pt x="13557" y="470"/>
                  </a:lnTo>
                  <a:lnTo>
                    <a:pt x="13690" y="470"/>
                  </a:lnTo>
                  <a:cubicBezTo>
                    <a:pt x="13820" y="470"/>
                    <a:pt x="13927" y="364"/>
                    <a:pt x="13927" y="234"/>
                  </a:cubicBezTo>
                  <a:cubicBezTo>
                    <a:pt x="13927" y="103"/>
                    <a:pt x="13820" y="1"/>
                    <a:pt x="136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4" name="Google Shape;11224;p136"/>
            <p:cNvSpPr/>
            <p:nvPr/>
          </p:nvSpPr>
          <p:spPr>
            <a:xfrm>
              <a:off x="1973258" y="4269693"/>
              <a:ext cx="75965" cy="74630"/>
            </a:xfrm>
            <a:custGeom>
              <a:avLst/>
              <a:gdLst/>
              <a:ahLst/>
              <a:cxnLst/>
              <a:rect l="l" t="t" r="r" b="b"/>
              <a:pathLst>
                <a:path w="2900" h="2849" extrusionOk="0">
                  <a:moveTo>
                    <a:pt x="2327" y="470"/>
                  </a:moveTo>
                  <a:lnTo>
                    <a:pt x="2327" y="1762"/>
                  </a:lnTo>
                  <a:cubicBezTo>
                    <a:pt x="2327" y="1967"/>
                    <a:pt x="2341" y="2173"/>
                    <a:pt x="2368" y="2375"/>
                  </a:cubicBezTo>
                  <a:lnTo>
                    <a:pt x="2348" y="2375"/>
                  </a:lnTo>
                  <a:cubicBezTo>
                    <a:pt x="1354" y="2375"/>
                    <a:pt x="631" y="1429"/>
                    <a:pt x="895" y="470"/>
                  </a:cubicBezTo>
                  <a:close/>
                  <a:moveTo>
                    <a:pt x="727" y="0"/>
                  </a:moveTo>
                  <a:cubicBezTo>
                    <a:pt x="631" y="0"/>
                    <a:pt x="545" y="62"/>
                    <a:pt x="511" y="151"/>
                  </a:cubicBezTo>
                  <a:cubicBezTo>
                    <a:pt x="0" y="1447"/>
                    <a:pt x="956" y="2845"/>
                    <a:pt x="2348" y="2848"/>
                  </a:cubicBezTo>
                  <a:lnTo>
                    <a:pt x="2348" y="2845"/>
                  </a:lnTo>
                  <a:lnTo>
                    <a:pt x="2642" y="2845"/>
                  </a:lnTo>
                  <a:cubicBezTo>
                    <a:pt x="2790" y="2845"/>
                    <a:pt x="2899" y="2714"/>
                    <a:pt x="2872" y="2567"/>
                  </a:cubicBezTo>
                  <a:cubicBezTo>
                    <a:pt x="2824" y="2303"/>
                    <a:pt x="2797" y="2032"/>
                    <a:pt x="2800" y="1762"/>
                  </a:cubicBezTo>
                  <a:lnTo>
                    <a:pt x="2800" y="237"/>
                  </a:lnTo>
                  <a:cubicBezTo>
                    <a:pt x="2800" y="107"/>
                    <a:pt x="2694" y="0"/>
                    <a:pt x="25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5" name="Google Shape;11225;p136"/>
            <p:cNvSpPr/>
            <p:nvPr/>
          </p:nvSpPr>
          <p:spPr>
            <a:xfrm>
              <a:off x="1953690" y="4245096"/>
              <a:ext cx="334667" cy="197851"/>
            </a:xfrm>
            <a:custGeom>
              <a:avLst/>
              <a:gdLst/>
              <a:ahLst/>
              <a:cxnLst/>
              <a:rect l="l" t="t" r="r" b="b"/>
              <a:pathLst>
                <a:path w="12776" h="7553" extrusionOk="0">
                  <a:moveTo>
                    <a:pt x="12306" y="470"/>
                  </a:moveTo>
                  <a:lnTo>
                    <a:pt x="12306" y="2701"/>
                  </a:lnTo>
                  <a:cubicBezTo>
                    <a:pt x="12306" y="4788"/>
                    <a:pt x="10836" y="6583"/>
                    <a:pt x="8790" y="6995"/>
                  </a:cubicBezTo>
                  <a:cubicBezTo>
                    <a:pt x="8499" y="7054"/>
                    <a:pt x="8207" y="7082"/>
                    <a:pt x="7919" y="7082"/>
                  </a:cubicBezTo>
                  <a:cubicBezTo>
                    <a:pt x="6187" y="7082"/>
                    <a:pt x="4580" y="6048"/>
                    <a:pt x="3886" y="4397"/>
                  </a:cubicBezTo>
                  <a:cubicBezTo>
                    <a:pt x="3850" y="4314"/>
                    <a:pt x="3768" y="4256"/>
                    <a:pt x="3678" y="4256"/>
                  </a:cubicBezTo>
                  <a:cubicBezTo>
                    <a:pt x="3675" y="4256"/>
                    <a:pt x="3673" y="4256"/>
                    <a:pt x="3670" y="4257"/>
                  </a:cubicBezTo>
                  <a:lnTo>
                    <a:pt x="3095" y="4257"/>
                  </a:lnTo>
                  <a:cubicBezTo>
                    <a:pt x="1744" y="4253"/>
                    <a:pt x="651" y="3160"/>
                    <a:pt x="651" y="1810"/>
                  </a:cubicBezTo>
                  <a:cubicBezTo>
                    <a:pt x="648" y="1333"/>
                    <a:pt x="788" y="867"/>
                    <a:pt x="1052" y="470"/>
                  </a:cubicBezTo>
                  <a:close/>
                  <a:moveTo>
                    <a:pt x="929" y="0"/>
                  </a:moveTo>
                  <a:cubicBezTo>
                    <a:pt x="853" y="0"/>
                    <a:pt x="782" y="38"/>
                    <a:pt x="737" y="96"/>
                  </a:cubicBezTo>
                  <a:cubicBezTo>
                    <a:pt x="93" y="984"/>
                    <a:pt x="0" y="2156"/>
                    <a:pt x="497" y="3133"/>
                  </a:cubicBezTo>
                  <a:cubicBezTo>
                    <a:pt x="994" y="4109"/>
                    <a:pt x="1998" y="4723"/>
                    <a:pt x="3095" y="4723"/>
                  </a:cubicBezTo>
                  <a:lnTo>
                    <a:pt x="3516" y="4723"/>
                  </a:lnTo>
                  <a:cubicBezTo>
                    <a:pt x="4321" y="6473"/>
                    <a:pt x="6061" y="7552"/>
                    <a:pt x="7925" y="7552"/>
                  </a:cubicBezTo>
                  <a:cubicBezTo>
                    <a:pt x="8268" y="7552"/>
                    <a:pt x="8615" y="7516"/>
                    <a:pt x="8961" y="7440"/>
                  </a:cubicBezTo>
                  <a:cubicBezTo>
                    <a:pt x="11189" y="6953"/>
                    <a:pt x="12775" y="4983"/>
                    <a:pt x="12775" y="2701"/>
                  </a:cubicBezTo>
                  <a:lnTo>
                    <a:pt x="12775" y="237"/>
                  </a:lnTo>
                  <a:cubicBezTo>
                    <a:pt x="12775" y="107"/>
                    <a:pt x="12672" y="0"/>
                    <a:pt x="125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6" name="Google Shape;11226;p136"/>
            <p:cNvSpPr/>
            <p:nvPr/>
          </p:nvSpPr>
          <p:spPr>
            <a:xfrm>
              <a:off x="2124875" y="4126249"/>
              <a:ext cx="23706" cy="106587"/>
            </a:xfrm>
            <a:custGeom>
              <a:avLst/>
              <a:gdLst/>
              <a:ahLst/>
              <a:cxnLst/>
              <a:rect l="l" t="t" r="r" b="b"/>
              <a:pathLst>
                <a:path w="905" h="4069" extrusionOk="0">
                  <a:moveTo>
                    <a:pt x="607" y="0"/>
                  </a:moveTo>
                  <a:cubicBezTo>
                    <a:pt x="480" y="0"/>
                    <a:pt x="374" y="107"/>
                    <a:pt x="374" y="237"/>
                  </a:cubicBezTo>
                  <a:cubicBezTo>
                    <a:pt x="374" y="477"/>
                    <a:pt x="315" y="586"/>
                    <a:pt x="243" y="727"/>
                  </a:cubicBezTo>
                  <a:cubicBezTo>
                    <a:pt x="0" y="1166"/>
                    <a:pt x="0" y="1704"/>
                    <a:pt x="243" y="2142"/>
                  </a:cubicBezTo>
                  <a:cubicBezTo>
                    <a:pt x="315" y="2283"/>
                    <a:pt x="374" y="2392"/>
                    <a:pt x="374" y="2636"/>
                  </a:cubicBezTo>
                  <a:cubicBezTo>
                    <a:pt x="374" y="2879"/>
                    <a:pt x="315" y="2989"/>
                    <a:pt x="243" y="3126"/>
                  </a:cubicBezTo>
                  <a:cubicBezTo>
                    <a:pt x="120" y="3342"/>
                    <a:pt x="55" y="3585"/>
                    <a:pt x="62" y="3835"/>
                  </a:cubicBezTo>
                  <a:cubicBezTo>
                    <a:pt x="62" y="3965"/>
                    <a:pt x="168" y="4068"/>
                    <a:pt x="295" y="4068"/>
                  </a:cubicBezTo>
                  <a:cubicBezTo>
                    <a:pt x="297" y="4068"/>
                    <a:pt x="299" y="4068"/>
                    <a:pt x="301" y="4068"/>
                  </a:cubicBezTo>
                  <a:cubicBezTo>
                    <a:pt x="428" y="4068"/>
                    <a:pt x="531" y="3963"/>
                    <a:pt x="531" y="3835"/>
                  </a:cubicBezTo>
                  <a:cubicBezTo>
                    <a:pt x="531" y="3592"/>
                    <a:pt x="590" y="3482"/>
                    <a:pt x="661" y="3345"/>
                  </a:cubicBezTo>
                  <a:cubicBezTo>
                    <a:pt x="905" y="2903"/>
                    <a:pt x="905" y="2368"/>
                    <a:pt x="661" y="1926"/>
                  </a:cubicBezTo>
                  <a:cubicBezTo>
                    <a:pt x="590" y="1786"/>
                    <a:pt x="531" y="1676"/>
                    <a:pt x="531" y="1436"/>
                  </a:cubicBezTo>
                  <a:cubicBezTo>
                    <a:pt x="531" y="1193"/>
                    <a:pt x="590" y="1083"/>
                    <a:pt x="661" y="943"/>
                  </a:cubicBezTo>
                  <a:cubicBezTo>
                    <a:pt x="785" y="730"/>
                    <a:pt x="850" y="484"/>
                    <a:pt x="843" y="237"/>
                  </a:cubicBezTo>
                  <a:cubicBezTo>
                    <a:pt x="843" y="107"/>
                    <a:pt x="737" y="0"/>
                    <a:pt x="6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7" name="Google Shape;11227;p136"/>
            <p:cNvSpPr/>
            <p:nvPr/>
          </p:nvSpPr>
          <p:spPr>
            <a:xfrm>
              <a:off x="2174043" y="4126249"/>
              <a:ext cx="23733" cy="106587"/>
            </a:xfrm>
            <a:custGeom>
              <a:avLst/>
              <a:gdLst/>
              <a:ahLst/>
              <a:cxnLst/>
              <a:rect l="l" t="t" r="r" b="b"/>
              <a:pathLst>
                <a:path w="906" h="4069" extrusionOk="0">
                  <a:moveTo>
                    <a:pt x="608" y="0"/>
                  </a:moveTo>
                  <a:cubicBezTo>
                    <a:pt x="477" y="0"/>
                    <a:pt x="375" y="107"/>
                    <a:pt x="375" y="237"/>
                  </a:cubicBezTo>
                  <a:cubicBezTo>
                    <a:pt x="375" y="477"/>
                    <a:pt x="316" y="586"/>
                    <a:pt x="244" y="727"/>
                  </a:cubicBezTo>
                  <a:cubicBezTo>
                    <a:pt x="1" y="1166"/>
                    <a:pt x="1" y="1704"/>
                    <a:pt x="244" y="2142"/>
                  </a:cubicBezTo>
                  <a:cubicBezTo>
                    <a:pt x="316" y="2283"/>
                    <a:pt x="375" y="2392"/>
                    <a:pt x="375" y="2636"/>
                  </a:cubicBezTo>
                  <a:cubicBezTo>
                    <a:pt x="375" y="2879"/>
                    <a:pt x="316" y="2989"/>
                    <a:pt x="244" y="3126"/>
                  </a:cubicBezTo>
                  <a:cubicBezTo>
                    <a:pt x="121" y="3342"/>
                    <a:pt x="56" y="3585"/>
                    <a:pt x="63" y="3835"/>
                  </a:cubicBezTo>
                  <a:cubicBezTo>
                    <a:pt x="63" y="3965"/>
                    <a:pt x="165" y="4068"/>
                    <a:pt x="296" y="4068"/>
                  </a:cubicBezTo>
                  <a:cubicBezTo>
                    <a:pt x="298" y="4068"/>
                    <a:pt x="300" y="4068"/>
                    <a:pt x="302" y="4068"/>
                  </a:cubicBezTo>
                  <a:cubicBezTo>
                    <a:pt x="429" y="4068"/>
                    <a:pt x="532" y="3963"/>
                    <a:pt x="532" y="3835"/>
                  </a:cubicBezTo>
                  <a:cubicBezTo>
                    <a:pt x="532" y="3592"/>
                    <a:pt x="590" y="3482"/>
                    <a:pt x="662" y="3345"/>
                  </a:cubicBezTo>
                  <a:cubicBezTo>
                    <a:pt x="906" y="2903"/>
                    <a:pt x="906" y="2368"/>
                    <a:pt x="662" y="1926"/>
                  </a:cubicBezTo>
                  <a:cubicBezTo>
                    <a:pt x="590" y="1786"/>
                    <a:pt x="532" y="1676"/>
                    <a:pt x="532" y="1436"/>
                  </a:cubicBezTo>
                  <a:cubicBezTo>
                    <a:pt x="532" y="1193"/>
                    <a:pt x="590" y="1083"/>
                    <a:pt x="662" y="943"/>
                  </a:cubicBezTo>
                  <a:cubicBezTo>
                    <a:pt x="786" y="730"/>
                    <a:pt x="851" y="484"/>
                    <a:pt x="844" y="237"/>
                  </a:cubicBezTo>
                  <a:cubicBezTo>
                    <a:pt x="844" y="107"/>
                    <a:pt x="738" y="0"/>
                    <a:pt x="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28" name="Google Shape;11228;p136"/>
          <p:cNvGrpSpPr/>
          <p:nvPr/>
        </p:nvGrpSpPr>
        <p:grpSpPr>
          <a:xfrm>
            <a:off x="6904755" y="2752295"/>
            <a:ext cx="282592" cy="361805"/>
            <a:chOff x="6904755" y="2752295"/>
            <a:chExt cx="282592" cy="361805"/>
          </a:xfrm>
        </p:grpSpPr>
        <p:sp>
          <p:nvSpPr>
            <p:cNvPr id="11229" name="Google Shape;11229;p136"/>
            <p:cNvSpPr/>
            <p:nvPr/>
          </p:nvSpPr>
          <p:spPr>
            <a:xfrm>
              <a:off x="6909784" y="2955988"/>
              <a:ext cx="272192" cy="153057"/>
            </a:xfrm>
            <a:custGeom>
              <a:avLst/>
              <a:gdLst/>
              <a:ahLst/>
              <a:cxnLst/>
              <a:rect l="l" t="t" r="r" b="b"/>
              <a:pathLst>
                <a:path w="10391" h="5843" extrusionOk="0">
                  <a:moveTo>
                    <a:pt x="3681" y="0"/>
                  </a:moveTo>
                  <a:lnTo>
                    <a:pt x="3681" y="1028"/>
                  </a:lnTo>
                  <a:cubicBezTo>
                    <a:pt x="3681" y="1316"/>
                    <a:pt x="3492" y="1570"/>
                    <a:pt x="3215" y="1652"/>
                  </a:cubicBezTo>
                  <a:lnTo>
                    <a:pt x="936" y="2324"/>
                  </a:lnTo>
                  <a:cubicBezTo>
                    <a:pt x="381" y="2485"/>
                    <a:pt x="0" y="2992"/>
                    <a:pt x="4" y="3568"/>
                  </a:cubicBezTo>
                  <a:lnTo>
                    <a:pt x="4" y="5843"/>
                  </a:lnTo>
                  <a:lnTo>
                    <a:pt x="10390" y="5843"/>
                  </a:lnTo>
                  <a:lnTo>
                    <a:pt x="10390" y="3568"/>
                  </a:lnTo>
                  <a:cubicBezTo>
                    <a:pt x="10387" y="2992"/>
                    <a:pt x="10007" y="2485"/>
                    <a:pt x="9455" y="2324"/>
                  </a:cubicBezTo>
                  <a:lnTo>
                    <a:pt x="7176" y="1652"/>
                  </a:lnTo>
                  <a:cubicBezTo>
                    <a:pt x="6898" y="1570"/>
                    <a:pt x="6707" y="1316"/>
                    <a:pt x="6710" y="1028"/>
                  </a:cubicBezTo>
                  <a:lnTo>
                    <a:pt x="6710" y="0"/>
                  </a:ln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0" name="Google Shape;11230;p136"/>
            <p:cNvSpPr/>
            <p:nvPr/>
          </p:nvSpPr>
          <p:spPr>
            <a:xfrm>
              <a:off x="6909784" y="3003558"/>
              <a:ext cx="272087" cy="105487"/>
            </a:xfrm>
            <a:custGeom>
              <a:avLst/>
              <a:gdLst/>
              <a:ahLst/>
              <a:cxnLst/>
              <a:rect l="l" t="t" r="r" b="b"/>
              <a:pathLst>
                <a:path w="10387" h="4027" extrusionOk="0">
                  <a:moveTo>
                    <a:pt x="2649" y="1"/>
                  </a:moveTo>
                  <a:lnTo>
                    <a:pt x="932" y="508"/>
                  </a:lnTo>
                  <a:cubicBezTo>
                    <a:pt x="381" y="669"/>
                    <a:pt x="0" y="1176"/>
                    <a:pt x="0" y="1752"/>
                  </a:cubicBezTo>
                  <a:lnTo>
                    <a:pt x="0" y="4027"/>
                  </a:lnTo>
                  <a:lnTo>
                    <a:pt x="10387" y="4027"/>
                  </a:lnTo>
                  <a:lnTo>
                    <a:pt x="10387" y="1752"/>
                  </a:lnTo>
                  <a:cubicBezTo>
                    <a:pt x="10387" y="1176"/>
                    <a:pt x="10007" y="669"/>
                    <a:pt x="9455" y="508"/>
                  </a:cubicBezTo>
                  <a:lnTo>
                    <a:pt x="7738" y="1"/>
                  </a:lnTo>
                  <a:cubicBezTo>
                    <a:pt x="7491" y="1210"/>
                    <a:pt x="6429" y="2081"/>
                    <a:pt x="5192" y="2081"/>
                  </a:cubicBezTo>
                  <a:cubicBezTo>
                    <a:pt x="3958" y="2081"/>
                    <a:pt x="2896" y="1210"/>
                    <a:pt x="2649" y="1"/>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1" name="Google Shape;11231;p136"/>
            <p:cNvSpPr/>
            <p:nvPr/>
          </p:nvSpPr>
          <p:spPr>
            <a:xfrm>
              <a:off x="7006182" y="2955988"/>
              <a:ext cx="79371" cy="28369"/>
            </a:xfrm>
            <a:custGeom>
              <a:avLst/>
              <a:gdLst/>
              <a:ahLst/>
              <a:cxnLst/>
              <a:rect l="l" t="t" r="r" b="b"/>
              <a:pathLst>
                <a:path w="3030" h="1083" extrusionOk="0">
                  <a:moveTo>
                    <a:pt x="1" y="0"/>
                  </a:moveTo>
                  <a:lnTo>
                    <a:pt x="1" y="699"/>
                  </a:lnTo>
                  <a:cubicBezTo>
                    <a:pt x="474" y="955"/>
                    <a:pt x="994" y="1082"/>
                    <a:pt x="1515" y="1082"/>
                  </a:cubicBezTo>
                  <a:cubicBezTo>
                    <a:pt x="2036" y="1082"/>
                    <a:pt x="2557" y="955"/>
                    <a:pt x="3030" y="699"/>
                  </a:cubicBezTo>
                  <a:lnTo>
                    <a:pt x="3030" y="0"/>
                  </a:ln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2" name="Google Shape;11232;p136"/>
            <p:cNvSpPr/>
            <p:nvPr/>
          </p:nvSpPr>
          <p:spPr>
            <a:xfrm>
              <a:off x="6949444" y="2808667"/>
              <a:ext cx="192769" cy="158663"/>
            </a:xfrm>
            <a:custGeom>
              <a:avLst/>
              <a:gdLst/>
              <a:ahLst/>
              <a:cxnLst/>
              <a:rect l="l" t="t" r="r" b="b"/>
              <a:pathLst>
                <a:path w="7359" h="6057" extrusionOk="0">
                  <a:moveTo>
                    <a:pt x="868" y="1"/>
                  </a:moveTo>
                  <a:lnTo>
                    <a:pt x="868" y="2379"/>
                  </a:lnTo>
                  <a:lnTo>
                    <a:pt x="542" y="2379"/>
                  </a:lnTo>
                  <a:cubicBezTo>
                    <a:pt x="244" y="2379"/>
                    <a:pt x="1" y="2622"/>
                    <a:pt x="1" y="2921"/>
                  </a:cubicBezTo>
                  <a:cubicBezTo>
                    <a:pt x="1" y="3219"/>
                    <a:pt x="244" y="3462"/>
                    <a:pt x="542" y="3462"/>
                  </a:cubicBezTo>
                  <a:lnTo>
                    <a:pt x="878" y="3462"/>
                  </a:lnTo>
                  <a:cubicBezTo>
                    <a:pt x="991" y="4925"/>
                    <a:pt x="2211" y="6056"/>
                    <a:pt x="3678" y="6056"/>
                  </a:cubicBezTo>
                  <a:cubicBezTo>
                    <a:pt x="5148" y="6056"/>
                    <a:pt x="6368" y="4925"/>
                    <a:pt x="6481" y="3462"/>
                  </a:cubicBezTo>
                  <a:lnTo>
                    <a:pt x="6817" y="3462"/>
                  </a:lnTo>
                  <a:cubicBezTo>
                    <a:pt x="7115" y="3462"/>
                    <a:pt x="7358" y="3219"/>
                    <a:pt x="7358" y="2921"/>
                  </a:cubicBezTo>
                  <a:cubicBezTo>
                    <a:pt x="7358" y="2622"/>
                    <a:pt x="7115" y="2379"/>
                    <a:pt x="6817" y="2379"/>
                  </a:cubicBezTo>
                  <a:lnTo>
                    <a:pt x="6495" y="2379"/>
                  </a:lnTo>
                  <a:lnTo>
                    <a:pt x="6495" y="1"/>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3" name="Google Shape;11233;p136"/>
            <p:cNvSpPr/>
            <p:nvPr/>
          </p:nvSpPr>
          <p:spPr>
            <a:xfrm>
              <a:off x="6948658" y="2808667"/>
              <a:ext cx="170844" cy="158716"/>
            </a:xfrm>
            <a:custGeom>
              <a:avLst/>
              <a:gdLst/>
              <a:ahLst/>
              <a:cxnLst/>
              <a:rect l="l" t="t" r="r" b="b"/>
              <a:pathLst>
                <a:path w="6522" h="6059" extrusionOk="0">
                  <a:moveTo>
                    <a:pt x="898" y="1"/>
                  </a:moveTo>
                  <a:lnTo>
                    <a:pt x="898" y="2379"/>
                  </a:lnTo>
                  <a:lnTo>
                    <a:pt x="603" y="2379"/>
                  </a:lnTo>
                  <a:cubicBezTo>
                    <a:pt x="319" y="2379"/>
                    <a:pt x="62" y="2585"/>
                    <a:pt x="34" y="2866"/>
                  </a:cubicBezTo>
                  <a:cubicBezTo>
                    <a:pt x="0" y="3184"/>
                    <a:pt x="250" y="3462"/>
                    <a:pt x="572" y="3462"/>
                  </a:cubicBezTo>
                  <a:lnTo>
                    <a:pt x="908" y="3462"/>
                  </a:lnTo>
                  <a:cubicBezTo>
                    <a:pt x="1011" y="4946"/>
                    <a:pt x="2252" y="6059"/>
                    <a:pt x="3690" y="6059"/>
                  </a:cubicBezTo>
                  <a:cubicBezTo>
                    <a:pt x="3839" y="6059"/>
                    <a:pt x="3991" y="6047"/>
                    <a:pt x="4143" y="6022"/>
                  </a:cubicBezTo>
                  <a:cubicBezTo>
                    <a:pt x="2772" y="5809"/>
                    <a:pt x="1761" y="4631"/>
                    <a:pt x="1761" y="3246"/>
                  </a:cubicBezTo>
                  <a:lnTo>
                    <a:pt x="1761" y="1512"/>
                  </a:lnTo>
                  <a:cubicBezTo>
                    <a:pt x="1761" y="1036"/>
                    <a:pt x="2149" y="649"/>
                    <a:pt x="2628" y="649"/>
                  </a:cubicBezTo>
                  <a:lnTo>
                    <a:pt x="3931" y="649"/>
                  </a:lnTo>
                  <a:cubicBezTo>
                    <a:pt x="4119" y="790"/>
                    <a:pt x="4346" y="863"/>
                    <a:pt x="4573" y="863"/>
                  </a:cubicBezTo>
                  <a:cubicBezTo>
                    <a:pt x="4741" y="863"/>
                    <a:pt x="4910" y="823"/>
                    <a:pt x="5065" y="741"/>
                  </a:cubicBezTo>
                  <a:cubicBezTo>
                    <a:pt x="5363" y="963"/>
                    <a:pt x="5720" y="1079"/>
                    <a:pt x="6083" y="1079"/>
                  </a:cubicBezTo>
                  <a:cubicBezTo>
                    <a:pt x="6229" y="1079"/>
                    <a:pt x="6377" y="1061"/>
                    <a:pt x="6521" y="1022"/>
                  </a:cubicBezTo>
                  <a:lnTo>
                    <a:pt x="6521" y="1"/>
                  </a:ln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4" name="Google Shape;11234;p136"/>
            <p:cNvSpPr/>
            <p:nvPr/>
          </p:nvSpPr>
          <p:spPr>
            <a:xfrm>
              <a:off x="6957433" y="2757613"/>
              <a:ext cx="172468" cy="113398"/>
            </a:xfrm>
            <a:custGeom>
              <a:avLst/>
              <a:gdLst/>
              <a:ahLst/>
              <a:cxnLst/>
              <a:rect l="l" t="t" r="r" b="b"/>
              <a:pathLst>
                <a:path w="6584" h="4329" extrusionOk="0">
                  <a:moveTo>
                    <a:pt x="1827" y="0"/>
                  </a:moveTo>
                  <a:cubicBezTo>
                    <a:pt x="803" y="0"/>
                    <a:pt x="1" y="884"/>
                    <a:pt x="104" y="1902"/>
                  </a:cubicBezTo>
                  <a:lnTo>
                    <a:pt x="347" y="4328"/>
                  </a:lnTo>
                  <a:lnTo>
                    <a:pt x="563" y="4328"/>
                  </a:lnTo>
                  <a:cubicBezTo>
                    <a:pt x="803" y="4328"/>
                    <a:pt x="995" y="4133"/>
                    <a:pt x="995" y="3893"/>
                  </a:cubicBezTo>
                  <a:lnTo>
                    <a:pt x="995" y="2940"/>
                  </a:lnTo>
                  <a:cubicBezTo>
                    <a:pt x="995" y="2461"/>
                    <a:pt x="1382" y="2073"/>
                    <a:pt x="1862" y="2073"/>
                  </a:cubicBezTo>
                  <a:lnTo>
                    <a:pt x="5758" y="2073"/>
                  </a:lnTo>
                  <a:lnTo>
                    <a:pt x="5758" y="3896"/>
                  </a:lnTo>
                  <a:cubicBezTo>
                    <a:pt x="5758" y="4133"/>
                    <a:pt x="5950" y="4328"/>
                    <a:pt x="6190" y="4328"/>
                  </a:cubicBezTo>
                  <a:lnTo>
                    <a:pt x="6402" y="4328"/>
                  </a:lnTo>
                  <a:lnTo>
                    <a:pt x="6584" y="1988"/>
                  </a:lnTo>
                  <a:lnTo>
                    <a:pt x="6570" y="1981"/>
                  </a:lnTo>
                  <a:lnTo>
                    <a:pt x="5755"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5" name="Google Shape;11235;p136"/>
            <p:cNvSpPr/>
            <p:nvPr/>
          </p:nvSpPr>
          <p:spPr>
            <a:xfrm>
              <a:off x="6957433" y="2757613"/>
              <a:ext cx="71408" cy="113398"/>
            </a:xfrm>
            <a:custGeom>
              <a:avLst/>
              <a:gdLst/>
              <a:ahLst/>
              <a:cxnLst/>
              <a:rect l="l" t="t" r="r" b="b"/>
              <a:pathLst>
                <a:path w="2726" h="4329" extrusionOk="0">
                  <a:moveTo>
                    <a:pt x="1827" y="0"/>
                  </a:moveTo>
                  <a:cubicBezTo>
                    <a:pt x="803" y="0"/>
                    <a:pt x="1" y="884"/>
                    <a:pt x="104" y="1902"/>
                  </a:cubicBezTo>
                  <a:lnTo>
                    <a:pt x="347" y="4328"/>
                  </a:lnTo>
                  <a:lnTo>
                    <a:pt x="563" y="4328"/>
                  </a:lnTo>
                  <a:cubicBezTo>
                    <a:pt x="803" y="4328"/>
                    <a:pt x="995" y="4133"/>
                    <a:pt x="995" y="3893"/>
                  </a:cubicBezTo>
                  <a:lnTo>
                    <a:pt x="995" y="1731"/>
                  </a:lnTo>
                  <a:cubicBezTo>
                    <a:pt x="995" y="775"/>
                    <a:pt x="1769" y="0"/>
                    <a:pt x="272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6" name="Google Shape;11236;p136"/>
            <p:cNvSpPr/>
            <p:nvPr/>
          </p:nvSpPr>
          <p:spPr>
            <a:xfrm>
              <a:off x="7074132" y="2757613"/>
              <a:ext cx="68081" cy="68055"/>
            </a:xfrm>
            <a:custGeom>
              <a:avLst/>
              <a:gdLst/>
              <a:ahLst/>
              <a:cxnLst/>
              <a:rect l="l" t="t" r="r" b="b"/>
              <a:pathLst>
                <a:path w="2599" h="2598" extrusionOk="0">
                  <a:moveTo>
                    <a:pt x="1300" y="0"/>
                  </a:moveTo>
                  <a:cubicBezTo>
                    <a:pt x="583" y="0"/>
                    <a:pt x="1" y="583"/>
                    <a:pt x="1" y="1299"/>
                  </a:cubicBezTo>
                  <a:cubicBezTo>
                    <a:pt x="1" y="2015"/>
                    <a:pt x="583" y="2598"/>
                    <a:pt x="1300" y="2598"/>
                  </a:cubicBezTo>
                  <a:cubicBezTo>
                    <a:pt x="2016" y="2598"/>
                    <a:pt x="2598" y="2015"/>
                    <a:pt x="2598" y="1299"/>
                  </a:cubicBezTo>
                  <a:cubicBezTo>
                    <a:pt x="2598" y="583"/>
                    <a:pt x="2016" y="0"/>
                    <a:pt x="130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7" name="Google Shape;11237;p136"/>
            <p:cNvSpPr/>
            <p:nvPr/>
          </p:nvSpPr>
          <p:spPr>
            <a:xfrm>
              <a:off x="7051525" y="2785956"/>
              <a:ext cx="34027" cy="34053"/>
            </a:xfrm>
            <a:custGeom>
              <a:avLst/>
              <a:gdLst/>
              <a:ahLst/>
              <a:cxnLst/>
              <a:rect l="l" t="t" r="r" b="b"/>
              <a:pathLst>
                <a:path w="1299" h="1300" extrusionOk="0">
                  <a:moveTo>
                    <a:pt x="648" y="1"/>
                  </a:moveTo>
                  <a:cubicBezTo>
                    <a:pt x="288" y="1"/>
                    <a:pt x="0" y="289"/>
                    <a:pt x="0" y="649"/>
                  </a:cubicBezTo>
                  <a:cubicBezTo>
                    <a:pt x="0" y="1008"/>
                    <a:pt x="288" y="1300"/>
                    <a:pt x="648" y="1300"/>
                  </a:cubicBezTo>
                  <a:cubicBezTo>
                    <a:pt x="1008" y="1300"/>
                    <a:pt x="1299" y="1008"/>
                    <a:pt x="1299" y="649"/>
                  </a:cubicBezTo>
                  <a:cubicBezTo>
                    <a:pt x="1299" y="289"/>
                    <a:pt x="1008" y="1"/>
                    <a:pt x="64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8" name="Google Shape;11238;p136"/>
            <p:cNvSpPr/>
            <p:nvPr/>
          </p:nvSpPr>
          <p:spPr>
            <a:xfrm>
              <a:off x="6957433" y="3003558"/>
              <a:ext cx="176790" cy="77144"/>
            </a:xfrm>
            <a:custGeom>
              <a:avLst/>
              <a:gdLst/>
              <a:ahLst/>
              <a:cxnLst/>
              <a:rect l="l" t="t" r="r" b="b"/>
              <a:pathLst>
                <a:path w="6749" h="2945" extrusionOk="0">
                  <a:moveTo>
                    <a:pt x="830" y="1"/>
                  </a:moveTo>
                  <a:lnTo>
                    <a:pt x="1" y="247"/>
                  </a:lnTo>
                  <a:cubicBezTo>
                    <a:pt x="354" y="1824"/>
                    <a:pt x="1759" y="2944"/>
                    <a:pt x="3376" y="2944"/>
                  </a:cubicBezTo>
                  <a:cubicBezTo>
                    <a:pt x="4990" y="2944"/>
                    <a:pt x="6395" y="1824"/>
                    <a:pt x="6748" y="247"/>
                  </a:cubicBezTo>
                  <a:lnTo>
                    <a:pt x="5919" y="1"/>
                  </a:lnTo>
                  <a:cubicBezTo>
                    <a:pt x="5672" y="1210"/>
                    <a:pt x="4610" y="2081"/>
                    <a:pt x="3373" y="2081"/>
                  </a:cubicBezTo>
                  <a:cubicBezTo>
                    <a:pt x="2139" y="2081"/>
                    <a:pt x="1077" y="1210"/>
                    <a:pt x="83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9" name="Google Shape;11239;p136"/>
            <p:cNvSpPr/>
            <p:nvPr/>
          </p:nvSpPr>
          <p:spPr>
            <a:xfrm>
              <a:off x="7006732" y="2871325"/>
              <a:ext cx="10609" cy="16031"/>
            </a:xfrm>
            <a:custGeom>
              <a:avLst/>
              <a:gdLst/>
              <a:ahLst/>
              <a:cxnLst/>
              <a:rect l="l" t="t" r="r" b="b"/>
              <a:pathLst>
                <a:path w="405" h="612" extrusionOk="0">
                  <a:moveTo>
                    <a:pt x="202" y="1"/>
                  </a:moveTo>
                  <a:cubicBezTo>
                    <a:pt x="93" y="1"/>
                    <a:pt x="0" y="90"/>
                    <a:pt x="0" y="203"/>
                  </a:cubicBezTo>
                  <a:lnTo>
                    <a:pt x="0" y="419"/>
                  </a:lnTo>
                  <a:cubicBezTo>
                    <a:pt x="7" y="547"/>
                    <a:pt x="106" y="612"/>
                    <a:pt x="204" y="612"/>
                  </a:cubicBezTo>
                  <a:cubicBezTo>
                    <a:pt x="302" y="612"/>
                    <a:pt x="399" y="547"/>
                    <a:pt x="405" y="419"/>
                  </a:cubicBezTo>
                  <a:lnTo>
                    <a:pt x="405" y="203"/>
                  </a:lnTo>
                  <a:cubicBezTo>
                    <a:pt x="405" y="90"/>
                    <a:pt x="316" y="1"/>
                    <a:pt x="20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0" name="Google Shape;11240;p136"/>
            <p:cNvSpPr/>
            <p:nvPr/>
          </p:nvSpPr>
          <p:spPr>
            <a:xfrm>
              <a:off x="7074577" y="2871325"/>
              <a:ext cx="10976" cy="16555"/>
            </a:xfrm>
            <a:custGeom>
              <a:avLst/>
              <a:gdLst/>
              <a:ahLst/>
              <a:cxnLst/>
              <a:rect l="l" t="t" r="r" b="b"/>
              <a:pathLst>
                <a:path w="419" h="632" extrusionOk="0">
                  <a:moveTo>
                    <a:pt x="210" y="1"/>
                  </a:moveTo>
                  <a:cubicBezTo>
                    <a:pt x="97" y="1"/>
                    <a:pt x="8" y="90"/>
                    <a:pt x="8" y="203"/>
                  </a:cubicBezTo>
                  <a:lnTo>
                    <a:pt x="8" y="419"/>
                  </a:lnTo>
                  <a:cubicBezTo>
                    <a:pt x="1" y="535"/>
                    <a:pt x="93" y="631"/>
                    <a:pt x="210" y="631"/>
                  </a:cubicBezTo>
                  <a:cubicBezTo>
                    <a:pt x="326" y="631"/>
                    <a:pt x="419" y="535"/>
                    <a:pt x="412" y="419"/>
                  </a:cubicBezTo>
                  <a:lnTo>
                    <a:pt x="412" y="203"/>
                  </a:lnTo>
                  <a:cubicBezTo>
                    <a:pt x="412" y="90"/>
                    <a:pt x="323" y="1"/>
                    <a:pt x="2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1" name="Google Shape;11241;p136"/>
            <p:cNvSpPr/>
            <p:nvPr/>
          </p:nvSpPr>
          <p:spPr>
            <a:xfrm>
              <a:off x="7021689" y="2910775"/>
              <a:ext cx="49247" cy="16503"/>
            </a:xfrm>
            <a:custGeom>
              <a:avLst/>
              <a:gdLst/>
              <a:ahLst/>
              <a:cxnLst/>
              <a:rect l="l" t="t" r="r" b="b"/>
              <a:pathLst>
                <a:path w="1880" h="630" extrusionOk="0">
                  <a:moveTo>
                    <a:pt x="1582" y="1"/>
                  </a:moveTo>
                  <a:cubicBezTo>
                    <a:pt x="1533" y="1"/>
                    <a:pt x="1482" y="20"/>
                    <a:pt x="1437" y="68"/>
                  </a:cubicBezTo>
                  <a:cubicBezTo>
                    <a:pt x="1365" y="140"/>
                    <a:pt x="1187" y="225"/>
                    <a:pt x="930" y="225"/>
                  </a:cubicBezTo>
                  <a:cubicBezTo>
                    <a:pt x="673" y="225"/>
                    <a:pt x="498" y="140"/>
                    <a:pt x="423" y="68"/>
                  </a:cubicBezTo>
                  <a:cubicBezTo>
                    <a:pt x="380" y="27"/>
                    <a:pt x="332" y="10"/>
                    <a:pt x="287" y="10"/>
                  </a:cubicBezTo>
                  <a:cubicBezTo>
                    <a:pt x="132" y="10"/>
                    <a:pt x="1" y="210"/>
                    <a:pt x="139" y="356"/>
                  </a:cubicBezTo>
                  <a:cubicBezTo>
                    <a:pt x="313" y="527"/>
                    <a:pt x="608" y="630"/>
                    <a:pt x="930" y="630"/>
                  </a:cubicBezTo>
                  <a:cubicBezTo>
                    <a:pt x="1249" y="630"/>
                    <a:pt x="1547" y="527"/>
                    <a:pt x="1722" y="356"/>
                  </a:cubicBezTo>
                  <a:cubicBezTo>
                    <a:pt x="1879" y="211"/>
                    <a:pt x="1741" y="1"/>
                    <a:pt x="15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2" name="Google Shape;11242;p136"/>
            <p:cNvSpPr/>
            <p:nvPr/>
          </p:nvSpPr>
          <p:spPr>
            <a:xfrm>
              <a:off x="6904755" y="2752295"/>
              <a:ext cx="282592" cy="361805"/>
            </a:xfrm>
            <a:custGeom>
              <a:avLst/>
              <a:gdLst/>
              <a:ahLst/>
              <a:cxnLst/>
              <a:rect l="l" t="t" r="r" b="b"/>
              <a:pathLst>
                <a:path w="10788" h="13812" extrusionOk="0">
                  <a:moveTo>
                    <a:pt x="8348" y="2879"/>
                  </a:moveTo>
                  <a:lnTo>
                    <a:pt x="8238" y="4329"/>
                  </a:lnTo>
                  <a:lnTo>
                    <a:pt x="8208" y="4329"/>
                  </a:lnTo>
                  <a:cubicBezTo>
                    <a:pt x="8081" y="4329"/>
                    <a:pt x="7978" y="4226"/>
                    <a:pt x="7978" y="4096"/>
                  </a:cubicBezTo>
                  <a:lnTo>
                    <a:pt x="7978" y="2982"/>
                  </a:lnTo>
                  <a:cubicBezTo>
                    <a:pt x="8105" y="2965"/>
                    <a:pt x="8228" y="2931"/>
                    <a:pt x="8348" y="2879"/>
                  </a:cubicBezTo>
                  <a:close/>
                  <a:moveTo>
                    <a:pt x="7759" y="405"/>
                  </a:moveTo>
                  <a:cubicBezTo>
                    <a:pt x="8605" y="405"/>
                    <a:pt x="9129" y="1320"/>
                    <a:pt x="8704" y="2054"/>
                  </a:cubicBezTo>
                  <a:cubicBezTo>
                    <a:pt x="8493" y="2416"/>
                    <a:pt x="8127" y="2597"/>
                    <a:pt x="7760" y="2597"/>
                  </a:cubicBezTo>
                  <a:cubicBezTo>
                    <a:pt x="7389" y="2597"/>
                    <a:pt x="7017" y="2411"/>
                    <a:pt x="6806" y="2040"/>
                  </a:cubicBezTo>
                  <a:cubicBezTo>
                    <a:pt x="6765" y="1961"/>
                    <a:pt x="6699" y="1929"/>
                    <a:pt x="6634" y="1929"/>
                  </a:cubicBezTo>
                  <a:cubicBezTo>
                    <a:pt x="6493" y="1929"/>
                    <a:pt x="6353" y="2078"/>
                    <a:pt x="6453" y="2242"/>
                  </a:cubicBezTo>
                  <a:cubicBezTo>
                    <a:pt x="6467" y="2263"/>
                    <a:pt x="6477" y="2283"/>
                    <a:pt x="6491" y="2304"/>
                  </a:cubicBezTo>
                  <a:cubicBezTo>
                    <a:pt x="6413" y="2356"/>
                    <a:pt x="6328" y="2380"/>
                    <a:pt x="6244" y="2380"/>
                  </a:cubicBezTo>
                  <a:cubicBezTo>
                    <a:pt x="6012" y="2380"/>
                    <a:pt x="5796" y="2196"/>
                    <a:pt x="5799" y="1934"/>
                  </a:cubicBezTo>
                  <a:cubicBezTo>
                    <a:pt x="5792" y="1805"/>
                    <a:pt x="5693" y="1741"/>
                    <a:pt x="5595" y="1741"/>
                  </a:cubicBezTo>
                  <a:cubicBezTo>
                    <a:pt x="5497" y="1741"/>
                    <a:pt x="5399" y="1805"/>
                    <a:pt x="5394" y="1934"/>
                  </a:cubicBezTo>
                  <a:cubicBezTo>
                    <a:pt x="5392" y="2439"/>
                    <a:pt x="5805" y="2788"/>
                    <a:pt x="6247" y="2788"/>
                  </a:cubicBezTo>
                  <a:cubicBezTo>
                    <a:pt x="6419" y="2788"/>
                    <a:pt x="6597" y="2734"/>
                    <a:pt x="6755" y="2616"/>
                  </a:cubicBezTo>
                  <a:cubicBezTo>
                    <a:pt x="6984" y="2821"/>
                    <a:pt x="7269" y="2951"/>
                    <a:pt x="7574" y="2989"/>
                  </a:cubicBezTo>
                  <a:lnTo>
                    <a:pt x="7574" y="4096"/>
                  </a:lnTo>
                  <a:cubicBezTo>
                    <a:pt x="7577" y="4449"/>
                    <a:pt x="7858" y="4730"/>
                    <a:pt x="8211" y="4733"/>
                  </a:cubicBezTo>
                  <a:lnTo>
                    <a:pt x="8533" y="4733"/>
                  </a:lnTo>
                  <a:cubicBezTo>
                    <a:pt x="8735" y="4733"/>
                    <a:pt x="8893" y="4905"/>
                    <a:pt x="8872" y="5107"/>
                  </a:cubicBezTo>
                  <a:cubicBezTo>
                    <a:pt x="8855" y="5278"/>
                    <a:pt x="8694" y="5408"/>
                    <a:pt x="8502" y="5408"/>
                  </a:cubicBezTo>
                  <a:lnTo>
                    <a:pt x="8413" y="5408"/>
                  </a:lnTo>
                  <a:lnTo>
                    <a:pt x="8413" y="5398"/>
                  </a:lnTo>
                  <a:cubicBezTo>
                    <a:pt x="8413" y="5285"/>
                    <a:pt x="8321" y="5196"/>
                    <a:pt x="8211" y="5196"/>
                  </a:cubicBezTo>
                  <a:cubicBezTo>
                    <a:pt x="8209" y="5196"/>
                    <a:pt x="8207" y="5196"/>
                    <a:pt x="8205" y="5196"/>
                  </a:cubicBezTo>
                  <a:cubicBezTo>
                    <a:pt x="8095" y="5196"/>
                    <a:pt x="8009" y="5287"/>
                    <a:pt x="8009" y="5398"/>
                  </a:cubicBezTo>
                  <a:cubicBezTo>
                    <a:pt x="8009" y="6837"/>
                    <a:pt x="6840" y="8006"/>
                    <a:pt x="5398" y="8006"/>
                  </a:cubicBezTo>
                  <a:cubicBezTo>
                    <a:pt x="3955" y="8006"/>
                    <a:pt x="2786" y="6837"/>
                    <a:pt x="2786" y="5398"/>
                  </a:cubicBezTo>
                  <a:lnTo>
                    <a:pt x="2783" y="5395"/>
                  </a:lnTo>
                  <a:cubicBezTo>
                    <a:pt x="2778" y="5266"/>
                    <a:pt x="2680" y="5202"/>
                    <a:pt x="2582" y="5202"/>
                  </a:cubicBezTo>
                  <a:cubicBezTo>
                    <a:pt x="2484" y="5202"/>
                    <a:pt x="2385" y="5266"/>
                    <a:pt x="2379" y="5395"/>
                  </a:cubicBezTo>
                  <a:lnTo>
                    <a:pt x="2379" y="5408"/>
                  </a:lnTo>
                  <a:lnTo>
                    <a:pt x="2259" y="5408"/>
                  </a:lnTo>
                  <a:cubicBezTo>
                    <a:pt x="2056" y="5408"/>
                    <a:pt x="1899" y="5237"/>
                    <a:pt x="1919" y="5035"/>
                  </a:cubicBezTo>
                  <a:cubicBezTo>
                    <a:pt x="1937" y="4864"/>
                    <a:pt x="2101" y="4733"/>
                    <a:pt x="2290" y="4733"/>
                  </a:cubicBezTo>
                  <a:lnTo>
                    <a:pt x="2581" y="4733"/>
                  </a:lnTo>
                  <a:cubicBezTo>
                    <a:pt x="2934" y="4733"/>
                    <a:pt x="3218" y="4449"/>
                    <a:pt x="3218" y="4096"/>
                  </a:cubicBezTo>
                  <a:lnTo>
                    <a:pt x="3218" y="3150"/>
                  </a:lnTo>
                  <a:cubicBezTo>
                    <a:pt x="3218" y="2783"/>
                    <a:pt x="3513" y="2489"/>
                    <a:pt x="3880" y="2489"/>
                  </a:cubicBezTo>
                  <a:lnTo>
                    <a:pt x="4729" y="2489"/>
                  </a:lnTo>
                  <a:cubicBezTo>
                    <a:pt x="4731" y="2489"/>
                    <a:pt x="4734" y="2489"/>
                    <a:pt x="4736" y="2489"/>
                  </a:cubicBezTo>
                  <a:cubicBezTo>
                    <a:pt x="4849" y="2489"/>
                    <a:pt x="4942" y="2398"/>
                    <a:pt x="4942" y="2287"/>
                  </a:cubicBezTo>
                  <a:cubicBezTo>
                    <a:pt x="4942" y="2172"/>
                    <a:pt x="4849" y="2081"/>
                    <a:pt x="4736" y="2081"/>
                  </a:cubicBezTo>
                  <a:cubicBezTo>
                    <a:pt x="4734" y="2081"/>
                    <a:pt x="4731" y="2081"/>
                    <a:pt x="4729" y="2081"/>
                  </a:cubicBezTo>
                  <a:lnTo>
                    <a:pt x="3883" y="2081"/>
                  </a:lnTo>
                  <a:cubicBezTo>
                    <a:pt x="3294" y="2084"/>
                    <a:pt x="2817" y="2561"/>
                    <a:pt x="2814" y="3150"/>
                  </a:cubicBezTo>
                  <a:lnTo>
                    <a:pt x="2814" y="4096"/>
                  </a:lnTo>
                  <a:cubicBezTo>
                    <a:pt x="2814" y="4226"/>
                    <a:pt x="2711" y="4329"/>
                    <a:pt x="2584" y="4329"/>
                  </a:cubicBezTo>
                  <a:lnTo>
                    <a:pt x="2550" y="4329"/>
                  </a:lnTo>
                  <a:lnTo>
                    <a:pt x="2327" y="2084"/>
                  </a:lnTo>
                  <a:cubicBezTo>
                    <a:pt x="2238" y="1187"/>
                    <a:pt x="2944" y="405"/>
                    <a:pt x="3849" y="405"/>
                  </a:cubicBezTo>
                  <a:close/>
                  <a:moveTo>
                    <a:pt x="6707" y="8112"/>
                  </a:moveTo>
                  <a:lnTo>
                    <a:pt x="6707" y="8804"/>
                  </a:lnTo>
                  <a:cubicBezTo>
                    <a:pt x="6707" y="9181"/>
                    <a:pt x="6957" y="9514"/>
                    <a:pt x="7317" y="9623"/>
                  </a:cubicBezTo>
                  <a:lnTo>
                    <a:pt x="7680" y="9730"/>
                  </a:lnTo>
                  <a:cubicBezTo>
                    <a:pt x="7580" y="10072"/>
                    <a:pt x="7409" y="10391"/>
                    <a:pt x="7173" y="10658"/>
                  </a:cubicBezTo>
                  <a:cubicBezTo>
                    <a:pt x="7027" y="10809"/>
                    <a:pt x="7169" y="11005"/>
                    <a:pt x="7322" y="11005"/>
                  </a:cubicBezTo>
                  <a:cubicBezTo>
                    <a:pt x="7375" y="11005"/>
                    <a:pt x="7430" y="10982"/>
                    <a:pt x="7474" y="10926"/>
                  </a:cubicBezTo>
                  <a:cubicBezTo>
                    <a:pt x="7752" y="10614"/>
                    <a:pt x="7954" y="10244"/>
                    <a:pt x="8071" y="9843"/>
                  </a:cubicBezTo>
                  <a:lnTo>
                    <a:pt x="8513" y="9969"/>
                  </a:lnTo>
                  <a:cubicBezTo>
                    <a:pt x="8324" y="10621"/>
                    <a:pt x="7940" y="11196"/>
                    <a:pt x="7416" y="11618"/>
                  </a:cubicBezTo>
                  <a:cubicBezTo>
                    <a:pt x="6820" y="12094"/>
                    <a:pt x="6098" y="12332"/>
                    <a:pt x="5377" y="12332"/>
                  </a:cubicBezTo>
                  <a:cubicBezTo>
                    <a:pt x="4656" y="12332"/>
                    <a:pt x="3934" y="12094"/>
                    <a:pt x="3338" y="11618"/>
                  </a:cubicBezTo>
                  <a:cubicBezTo>
                    <a:pt x="2814" y="11196"/>
                    <a:pt x="2433" y="10627"/>
                    <a:pt x="2245" y="9983"/>
                  </a:cubicBezTo>
                  <a:lnTo>
                    <a:pt x="2687" y="9853"/>
                  </a:lnTo>
                  <a:cubicBezTo>
                    <a:pt x="3051" y="11107"/>
                    <a:pt x="4187" y="11877"/>
                    <a:pt x="5381" y="11877"/>
                  </a:cubicBezTo>
                  <a:cubicBezTo>
                    <a:pt x="5852" y="11877"/>
                    <a:pt x="6331" y="11758"/>
                    <a:pt x="6775" y="11501"/>
                  </a:cubicBezTo>
                  <a:cubicBezTo>
                    <a:pt x="6959" y="11382"/>
                    <a:pt x="6850" y="11126"/>
                    <a:pt x="6672" y="11126"/>
                  </a:cubicBezTo>
                  <a:cubicBezTo>
                    <a:pt x="6641" y="11126"/>
                    <a:pt x="6607" y="11134"/>
                    <a:pt x="6573" y="11152"/>
                  </a:cubicBezTo>
                  <a:cubicBezTo>
                    <a:pt x="6193" y="11370"/>
                    <a:pt x="5784" y="11472"/>
                    <a:pt x="5382" y="11472"/>
                  </a:cubicBezTo>
                  <a:cubicBezTo>
                    <a:pt x="4358" y="11472"/>
                    <a:pt x="3384" y="10813"/>
                    <a:pt x="3074" y="9740"/>
                  </a:cubicBezTo>
                  <a:lnTo>
                    <a:pt x="3472" y="9623"/>
                  </a:lnTo>
                  <a:cubicBezTo>
                    <a:pt x="3832" y="9517"/>
                    <a:pt x="4078" y="9185"/>
                    <a:pt x="4082" y="8808"/>
                  </a:cubicBezTo>
                  <a:lnTo>
                    <a:pt x="4082" y="8112"/>
                  </a:lnTo>
                  <a:cubicBezTo>
                    <a:pt x="4496" y="8313"/>
                    <a:pt x="4945" y="8413"/>
                    <a:pt x="5394" y="8413"/>
                  </a:cubicBezTo>
                  <a:cubicBezTo>
                    <a:pt x="5843" y="8413"/>
                    <a:pt x="6292" y="8313"/>
                    <a:pt x="6707" y="8112"/>
                  </a:cubicBezTo>
                  <a:close/>
                  <a:moveTo>
                    <a:pt x="3845" y="1"/>
                  </a:moveTo>
                  <a:cubicBezTo>
                    <a:pt x="2701" y="1"/>
                    <a:pt x="1810" y="988"/>
                    <a:pt x="1923" y="2126"/>
                  </a:cubicBezTo>
                  <a:lnTo>
                    <a:pt x="2142" y="4343"/>
                  </a:lnTo>
                  <a:cubicBezTo>
                    <a:pt x="1813" y="4404"/>
                    <a:pt x="1549" y="4668"/>
                    <a:pt x="1518" y="4997"/>
                  </a:cubicBezTo>
                  <a:cubicBezTo>
                    <a:pt x="1474" y="5436"/>
                    <a:pt x="1817" y="5816"/>
                    <a:pt x="2259" y="5816"/>
                  </a:cubicBezTo>
                  <a:lnTo>
                    <a:pt x="2409" y="5816"/>
                  </a:lnTo>
                  <a:cubicBezTo>
                    <a:pt x="2526" y="6649"/>
                    <a:pt x="2985" y="7396"/>
                    <a:pt x="3677" y="7876"/>
                  </a:cubicBezTo>
                  <a:lnTo>
                    <a:pt x="3677" y="8808"/>
                  </a:lnTo>
                  <a:cubicBezTo>
                    <a:pt x="3677" y="9003"/>
                    <a:pt x="3547" y="9178"/>
                    <a:pt x="3359" y="9236"/>
                  </a:cubicBezTo>
                  <a:lnTo>
                    <a:pt x="1076" y="9904"/>
                  </a:lnTo>
                  <a:cubicBezTo>
                    <a:pt x="439" y="10096"/>
                    <a:pt x="0" y="10679"/>
                    <a:pt x="0" y="11344"/>
                  </a:cubicBezTo>
                  <a:lnTo>
                    <a:pt x="0" y="13619"/>
                  </a:lnTo>
                  <a:cubicBezTo>
                    <a:pt x="6" y="13747"/>
                    <a:pt x="103" y="13812"/>
                    <a:pt x="201" y="13812"/>
                  </a:cubicBezTo>
                  <a:cubicBezTo>
                    <a:pt x="299" y="13812"/>
                    <a:pt x="398" y="13747"/>
                    <a:pt x="405" y="13619"/>
                  </a:cubicBezTo>
                  <a:lnTo>
                    <a:pt x="405" y="11344"/>
                  </a:lnTo>
                  <a:cubicBezTo>
                    <a:pt x="405" y="10857"/>
                    <a:pt x="727" y="10432"/>
                    <a:pt x="1190" y="10292"/>
                  </a:cubicBezTo>
                  <a:lnTo>
                    <a:pt x="1858" y="10096"/>
                  </a:lnTo>
                  <a:cubicBezTo>
                    <a:pt x="2313" y="11663"/>
                    <a:pt x="3745" y="12738"/>
                    <a:pt x="5373" y="12738"/>
                  </a:cubicBezTo>
                  <a:cubicBezTo>
                    <a:pt x="5375" y="12738"/>
                    <a:pt x="5378" y="12738"/>
                    <a:pt x="5380" y="12738"/>
                  </a:cubicBezTo>
                  <a:cubicBezTo>
                    <a:pt x="7015" y="12738"/>
                    <a:pt x="8447" y="11655"/>
                    <a:pt x="8900" y="10086"/>
                  </a:cubicBezTo>
                  <a:lnTo>
                    <a:pt x="9599" y="10292"/>
                  </a:lnTo>
                  <a:cubicBezTo>
                    <a:pt x="10065" y="10432"/>
                    <a:pt x="10384" y="10860"/>
                    <a:pt x="10384" y="11344"/>
                  </a:cubicBezTo>
                  <a:lnTo>
                    <a:pt x="10384" y="13619"/>
                  </a:lnTo>
                  <a:cubicBezTo>
                    <a:pt x="10389" y="13747"/>
                    <a:pt x="10487" y="13812"/>
                    <a:pt x="10586" y="13812"/>
                  </a:cubicBezTo>
                  <a:cubicBezTo>
                    <a:pt x="10684" y="13812"/>
                    <a:pt x="10783" y="13747"/>
                    <a:pt x="10788" y="13619"/>
                  </a:cubicBezTo>
                  <a:lnTo>
                    <a:pt x="10788" y="11344"/>
                  </a:lnTo>
                  <a:cubicBezTo>
                    <a:pt x="10785" y="10679"/>
                    <a:pt x="10349" y="10096"/>
                    <a:pt x="9712" y="9904"/>
                  </a:cubicBezTo>
                  <a:lnTo>
                    <a:pt x="7433" y="9233"/>
                  </a:lnTo>
                  <a:cubicBezTo>
                    <a:pt x="7245" y="9178"/>
                    <a:pt x="7114" y="9003"/>
                    <a:pt x="7111" y="8804"/>
                  </a:cubicBezTo>
                  <a:lnTo>
                    <a:pt x="7111" y="7872"/>
                  </a:lnTo>
                  <a:cubicBezTo>
                    <a:pt x="7803" y="7393"/>
                    <a:pt x="8262" y="6649"/>
                    <a:pt x="8382" y="5816"/>
                  </a:cubicBezTo>
                  <a:lnTo>
                    <a:pt x="8502" y="5816"/>
                  </a:lnTo>
                  <a:cubicBezTo>
                    <a:pt x="8896" y="5816"/>
                    <a:pt x="9236" y="5521"/>
                    <a:pt x="9273" y="5148"/>
                  </a:cubicBezTo>
                  <a:cubicBezTo>
                    <a:pt x="9314" y="4754"/>
                    <a:pt x="9037" y="4394"/>
                    <a:pt x="8643" y="4336"/>
                  </a:cubicBezTo>
                  <a:lnTo>
                    <a:pt x="8776" y="2602"/>
                  </a:lnTo>
                  <a:cubicBezTo>
                    <a:pt x="9232" y="2184"/>
                    <a:pt x="9383" y="1529"/>
                    <a:pt x="9157" y="954"/>
                  </a:cubicBezTo>
                  <a:cubicBezTo>
                    <a:pt x="8931" y="378"/>
                    <a:pt x="8375" y="1"/>
                    <a:pt x="77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3" name="Google Shape;11243;p136"/>
            <p:cNvSpPr/>
            <p:nvPr/>
          </p:nvSpPr>
          <p:spPr>
            <a:xfrm>
              <a:off x="7000812" y="2854272"/>
              <a:ext cx="22449" cy="10714"/>
            </a:xfrm>
            <a:custGeom>
              <a:avLst/>
              <a:gdLst/>
              <a:ahLst/>
              <a:cxnLst/>
              <a:rect l="l" t="t" r="r" b="b"/>
              <a:pathLst>
                <a:path w="857" h="409" extrusionOk="0">
                  <a:moveTo>
                    <a:pt x="206" y="1"/>
                  </a:moveTo>
                  <a:cubicBezTo>
                    <a:pt x="93" y="1"/>
                    <a:pt x="0" y="92"/>
                    <a:pt x="0" y="203"/>
                  </a:cubicBezTo>
                  <a:cubicBezTo>
                    <a:pt x="0" y="317"/>
                    <a:pt x="93" y="409"/>
                    <a:pt x="206" y="409"/>
                  </a:cubicBezTo>
                  <a:cubicBezTo>
                    <a:pt x="208" y="409"/>
                    <a:pt x="210" y="409"/>
                    <a:pt x="213" y="409"/>
                  </a:cubicBezTo>
                  <a:lnTo>
                    <a:pt x="644" y="409"/>
                  </a:lnTo>
                  <a:cubicBezTo>
                    <a:pt x="646" y="409"/>
                    <a:pt x="648" y="409"/>
                    <a:pt x="651" y="409"/>
                  </a:cubicBezTo>
                  <a:cubicBezTo>
                    <a:pt x="764" y="409"/>
                    <a:pt x="857" y="317"/>
                    <a:pt x="857" y="203"/>
                  </a:cubicBezTo>
                  <a:cubicBezTo>
                    <a:pt x="857" y="92"/>
                    <a:pt x="764" y="1"/>
                    <a:pt x="651" y="1"/>
                  </a:cubicBezTo>
                  <a:cubicBezTo>
                    <a:pt x="649" y="1"/>
                    <a:pt x="646" y="1"/>
                    <a:pt x="644" y="1"/>
                  </a:cubicBezTo>
                  <a:lnTo>
                    <a:pt x="213" y="1"/>
                  </a:lnTo>
                  <a:cubicBezTo>
                    <a:pt x="210" y="1"/>
                    <a:pt x="208" y="1"/>
                    <a:pt x="2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4" name="Google Shape;11244;p136"/>
            <p:cNvSpPr/>
            <p:nvPr/>
          </p:nvSpPr>
          <p:spPr>
            <a:xfrm>
              <a:off x="7068840" y="2854272"/>
              <a:ext cx="22475" cy="10714"/>
            </a:xfrm>
            <a:custGeom>
              <a:avLst/>
              <a:gdLst/>
              <a:ahLst/>
              <a:cxnLst/>
              <a:rect l="l" t="t" r="r" b="b"/>
              <a:pathLst>
                <a:path w="858" h="409" extrusionOk="0">
                  <a:moveTo>
                    <a:pt x="207" y="1"/>
                  </a:moveTo>
                  <a:cubicBezTo>
                    <a:pt x="93" y="1"/>
                    <a:pt x="1" y="92"/>
                    <a:pt x="1" y="203"/>
                  </a:cubicBezTo>
                  <a:cubicBezTo>
                    <a:pt x="1" y="317"/>
                    <a:pt x="93" y="409"/>
                    <a:pt x="207" y="409"/>
                  </a:cubicBezTo>
                  <a:cubicBezTo>
                    <a:pt x="209" y="409"/>
                    <a:pt x="211" y="409"/>
                    <a:pt x="213" y="409"/>
                  </a:cubicBezTo>
                  <a:lnTo>
                    <a:pt x="645" y="409"/>
                  </a:lnTo>
                  <a:cubicBezTo>
                    <a:pt x="647" y="409"/>
                    <a:pt x="649" y="409"/>
                    <a:pt x="651" y="409"/>
                  </a:cubicBezTo>
                  <a:cubicBezTo>
                    <a:pt x="765" y="409"/>
                    <a:pt x="857" y="317"/>
                    <a:pt x="857" y="203"/>
                  </a:cubicBezTo>
                  <a:cubicBezTo>
                    <a:pt x="857" y="92"/>
                    <a:pt x="765" y="1"/>
                    <a:pt x="651" y="1"/>
                  </a:cubicBezTo>
                  <a:cubicBezTo>
                    <a:pt x="649" y="1"/>
                    <a:pt x="647" y="1"/>
                    <a:pt x="645" y="1"/>
                  </a:cubicBezTo>
                  <a:lnTo>
                    <a:pt x="213" y="1"/>
                  </a:lnTo>
                  <a:cubicBezTo>
                    <a:pt x="211" y="1"/>
                    <a:pt x="209" y="1"/>
                    <a:pt x="2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45" name="Google Shape;11245;p136"/>
          <p:cNvGrpSpPr/>
          <p:nvPr/>
        </p:nvGrpSpPr>
        <p:grpSpPr>
          <a:xfrm>
            <a:off x="7455819" y="2753395"/>
            <a:ext cx="271380" cy="361308"/>
            <a:chOff x="7455819" y="2753395"/>
            <a:chExt cx="271380" cy="361308"/>
          </a:xfrm>
        </p:grpSpPr>
        <p:sp>
          <p:nvSpPr>
            <p:cNvPr id="11246" name="Google Shape;11246;p136"/>
            <p:cNvSpPr/>
            <p:nvPr/>
          </p:nvSpPr>
          <p:spPr>
            <a:xfrm>
              <a:off x="7480678" y="2757613"/>
              <a:ext cx="221924" cy="237615"/>
            </a:xfrm>
            <a:custGeom>
              <a:avLst/>
              <a:gdLst/>
              <a:ahLst/>
              <a:cxnLst/>
              <a:rect l="l" t="t" r="r" b="b"/>
              <a:pathLst>
                <a:path w="8472" h="9071" extrusionOk="0">
                  <a:moveTo>
                    <a:pt x="4236" y="0"/>
                  </a:moveTo>
                  <a:cubicBezTo>
                    <a:pt x="2204" y="0"/>
                    <a:pt x="556" y="1645"/>
                    <a:pt x="556" y="3677"/>
                  </a:cubicBezTo>
                  <a:lnTo>
                    <a:pt x="556" y="5192"/>
                  </a:lnTo>
                  <a:cubicBezTo>
                    <a:pt x="563" y="6024"/>
                    <a:pt x="405" y="6850"/>
                    <a:pt x="93" y="7621"/>
                  </a:cubicBezTo>
                  <a:cubicBezTo>
                    <a:pt x="1" y="7841"/>
                    <a:pt x="107" y="8098"/>
                    <a:pt x="330" y="8183"/>
                  </a:cubicBezTo>
                  <a:cubicBezTo>
                    <a:pt x="871" y="8399"/>
                    <a:pt x="2937" y="9071"/>
                    <a:pt x="4236" y="9071"/>
                  </a:cubicBezTo>
                  <a:cubicBezTo>
                    <a:pt x="5535" y="9071"/>
                    <a:pt x="7601" y="8399"/>
                    <a:pt x="8139" y="8183"/>
                  </a:cubicBezTo>
                  <a:cubicBezTo>
                    <a:pt x="8362" y="8098"/>
                    <a:pt x="8472" y="7841"/>
                    <a:pt x="8379" y="7621"/>
                  </a:cubicBezTo>
                  <a:cubicBezTo>
                    <a:pt x="8067" y="6850"/>
                    <a:pt x="7910" y="6024"/>
                    <a:pt x="7913" y="5192"/>
                  </a:cubicBezTo>
                  <a:lnTo>
                    <a:pt x="7913" y="3677"/>
                  </a:lnTo>
                  <a:cubicBezTo>
                    <a:pt x="7913" y="1645"/>
                    <a:pt x="6268" y="0"/>
                    <a:pt x="4236" y="0"/>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7" name="Google Shape;11247;p136"/>
            <p:cNvSpPr/>
            <p:nvPr/>
          </p:nvSpPr>
          <p:spPr>
            <a:xfrm>
              <a:off x="7546297" y="2757613"/>
              <a:ext cx="141060" cy="84584"/>
            </a:xfrm>
            <a:custGeom>
              <a:avLst/>
              <a:gdLst/>
              <a:ahLst/>
              <a:cxnLst/>
              <a:rect l="l" t="t" r="r" b="b"/>
              <a:pathLst>
                <a:path w="5385" h="3229" extrusionOk="0">
                  <a:moveTo>
                    <a:pt x="1738" y="0"/>
                  </a:moveTo>
                  <a:cubicBezTo>
                    <a:pt x="1736" y="0"/>
                    <a:pt x="1734" y="0"/>
                    <a:pt x="1731" y="0"/>
                  </a:cubicBezTo>
                  <a:cubicBezTo>
                    <a:pt x="1128" y="0"/>
                    <a:pt x="532" y="147"/>
                    <a:pt x="1" y="432"/>
                  </a:cubicBezTo>
                  <a:lnTo>
                    <a:pt x="1" y="631"/>
                  </a:lnTo>
                  <a:cubicBezTo>
                    <a:pt x="1" y="2063"/>
                    <a:pt x="1162" y="3228"/>
                    <a:pt x="2598" y="3228"/>
                  </a:cubicBezTo>
                  <a:lnTo>
                    <a:pt x="5384" y="3228"/>
                  </a:lnTo>
                  <a:cubicBezTo>
                    <a:pt x="5155" y="1383"/>
                    <a:pt x="3592" y="0"/>
                    <a:pt x="173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8" name="Google Shape;11248;p136"/>
            <p:cNvSpPr/>
            <p:nvPr/>
          </p:nvSpPr>
          <p:spPr>
            <a:xfrm>
              <a:off x="7461294" y="2955542"/>
              <a:ext cx="260797" cy="152979"/>
            </a:xfrm>
            <a:custGeom>
              <a:avLst/>
              <a:gdLst/>
              <a:ahLst/>
              <a:cxnLst/>
              <a:rect l="l" t="t" r="r" b="b"/>
              <a:pathLst>
                <a:path w="9956" h="5840" extrusionOk="0">
                  <a:moveTo>
                    <a:pt x="3677" y="0"/>
                  </a:moveTo>
                  <a:lnTo>
                    <a:pt x="3677" y="1333"/>
                  </a:lnTo>
                  <a:cubicBezTo>
                    <a:pt x="3677" y="1700"/>
                    <a:pt x="3448" y="2025"/>
                    <a:pt x="3102" y="2149"/>
                  </a:cubicBezTo>
                  <a:lnTo>
                    <a:pt x="868" y="2937"/>
                  </a:lnTo>
                  <a:cubicBezTo>
                    <a:pt x="347" y="3122"/>
                    <a:pt x="1" y="3612"/>
                    <a:pt x="1" y="4164"/>
                  </a:cubicBezTo>
                  <a:lnTo>
                    <a:pt x="1" y="5839"/>
                  </a:lnTo>
                  <a:lnTo>
                    <a:pt x="9955" y="5839"/>
                  </a:lnTo>
                  <a:lnTo>
                    <a:pt x="9955" y="4164"/>
                  </a:lnTo>
                  <a:cubicBezTo>
                    <a:pt x="9955" y="3612"/>
                    <a:pt x="9606" y="3122"/>
                    <a:pt x="9085" y="2937"/>
                  </a:cubicBezTo>
                  <a:lnTo>
                    <a:pt x="6851" y="2149"/>
                  </a:lnTo>
                  <a:cubicBezTo>
                    <a:pt x="6505" y="2025"/>
                    <a:pt x="6275" y="1700"/>
                    <a:pt x="6275" y="1333"/>
                  </a:cubicBezTo>
                  <a:lnTo>
                    <a:pt x="6275" y="0"/>
                  </a:ln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9" name="Google Shape;11249;p136"/>
            <p:cNvSpPr/>
            <p:nvPr/>
          </p:nvSpPr>
          <p:spPr>
            <a:xfrm>
              <a:off x="7461215" y="3014769"/>
              <a:ext cx="260771" cy="93830"/>
            </a:xfrm>
            <a:custGeom>
              <a:avLst/>
              <a:gdLst/>
              <a:ahLst/>
              <a:cxnLst/>
              <a:rect l="l" t="t" r="r" b="b"/>
              <a:pathLst>
                <a:path w="9955" h="3582" extrusionOk="0">
                  <a:moveTo>
                    <a:pt x="2783" y="1"/>
                  </a:moveTo>
                  <a:lnTo>
                    <a:pt x="867" y="679"/>
                  </a:lnTo>
                  <a:cubicBezTo>
                    <a:pt x="350" y="861"/>
                    <a:pt x="0" y="1351"/>
                    <a:pt x="0" y="1903"/>
                  </a:cubicBezTo>
                  <a:lnTo>
                    <a:pt x="0" y="3582"/>
                  </a:lnTo>
                  <a:lnTo>
                    <a:pt x="4" y="3578"/>
                  </a:lnTo>
                  <a:lnTo>
                    <a:pt x="9955" y="3578"/>
                  </a:lnTo>
                  <a:lnTo>
                    <a:pt x="9955" y="1903"/>
                  </a:lnTo>
                  <a:cubicBezTo>
                    <a:pt x="9955" y="1351"/>
                    <a:pt x="9609" y="861"/>
                    <a:pt x="9091" y="679"/>
                  </a:cubicBezTo>
                  <a:lnTo>
                    <a:pt x="7176" y="1"/>
                  </a:lnTo>
                  <a:cubicBezTo>
                    <a:pt x="6854" y="511"/>
                    <a:pt x="6117" y="1492"/>
                    <a:pt x="5048" y="1827"/>
                  </a:cubicBezTo>
                  <a:cubicBezTo>
                    <a:pt x="5026" y="1834"/>
                    <a:pt x="5002" y="1838"/>
                    <a:pt x="4979" y="1838"/>
                  </a:cubicBezTo>
                  <a:cubicBezTo>
                    <a:pt x="4956" y="1838"/>
                    <a:pt x="4933" y="1834"/>
                    <a:pt x="4911" y="1827"/>
                  </a:cubicBezTo>
                  <a:cubicBezTo>
                    <a:pt x="3838" y="1492"/>
                    <a:pt x="3105" y="511"/>
                    <a:pt x="278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0" name="Google Shape;11250;p136"/>
            <p:cNvSpPr/>
            <p:nvPr/>
          </p:nvSpPr>
          <p:spPr>
            <a:xfrm>
              <a:off x="7523140" y="3010656"/>
              <a:ext cx="137000" cy="63601"/>
            </a:xfrm>
            <a:custGeom>
              <a:avLst/>
              <a:gdLst/>
              <a:ahLst/>
              <a:cxnLst/>
              <a:rect l="l" t="t" r="r" b="b"/>
              <a:pathLst>
                <a:path w="5230" h="2428" extrusionOk="0">
                  <a:moveTo>
                    <a:pt x="833" y="0"/>
                  </a:moveTo>
                  <a:cubicBezTo>
                    <a:pt x="802" y="17"/>
                    <a:pt x="772" y="31"/>
                    <a:pt x="737" y="45"/>
                  </a:cubicBezTo>
                  <a:lnTo>
                    <a:pt x="1" y="305"/>
                  </a:lnTo>
                  <a:cubicBezTo>
                    <a:pt x="323" y="836"/>
                    <a:pt x="1149" y="1998"/>
                    <a:pt x="2416" y="2399"/>
                  </a:cubicBezTo>
                  <a:cubicBezTo>
                    <a:pt x="2482" y="2418"/>
                    <a:pt x="2548" y="2427"/>
                    <a:pt x="2615" y="2427"/>
                  </a:cubicBezTo>
                  <a:cubicBezTo>
                    <a:pt x="2682" y="2427"/>
                    <a:pt x="2749" y="2418"/>
                    <a:pt x="2814" y="2399"/>
                  </a:cubicBezTo>
                  <a:cubicBezTo>
                    <a:pt x="4082" y="1998"/>
                    <a:pt x="4908" y="836"/>
                    <a:pt x="5230" y="305"/>
                  </a:cubicBezTo>
                  <a:lnTo>
                    <a:pt x="4490" y="45"/>
                  </a:lnTo>
                  <a:cubicBezTo>
                    <a:pt x="4459" y="31"/>
                    <a:pt x="4428" y="17"/>
                    <a:pt x="4397" y="0"/>
                  </a:cubicBezTo>
                  <a:cubicBezTo>
                    <a:pt x="4092" y="466"/>
                    <a:pt x="3475" y="1251"/>
                    <a:pt x="2615" y="1549"/>
                  </a:cubicBezTo>
                  <a:cubicBezTo>
                    <a:pt x="1759" y="1251"/>
                    <a:pt x="1138" y="466"/>
                    <a:pt x="833" y="0"/>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1" name="Google Shape;11251;p136"/>
            <p:cNvSpPr/>
            <p:nvPr/>
          </p:nvSpPr>
          <p:spPr>
            <a:xfrm>
              <a:off x="7557613" y="2955542"/>
              <a:ext cx="68055" cy="33949"/>
            </a:xfrm>
            <a:custGeom>
              <a:avLst/>
              <a:gdLst/>
              <a:ahLst/>
              <a:cxnLst/>
              <a:rect l="l" t="t" r="r" b="b"/>
              <a:pathLst>
                <a:path w="2598" h="1296" extrusionOk="0">
                  <a:moveTo>
                    <a:pt x="0" y="0"/>
                  </a:moveTo>
                  <a:lnTo>
                    <a:pt x="0" y="1021"/>
                  </a:lnTo>
                  <a:cubicBezTo>
                    <a:pt x="360" y="1182"/>
                    <a:pt x="748" y="1275"/>
                    <a:pt x="1142" y="1292"/>
                  </a:cubicBezTo>
                  <a:cubicBezTo>
                    <a:pt x="1196" y="1296"/>
                    <a:pt x="1248" y="1296"/>
                    <a:pt x="1299" y="1296"/>
                  </a:cubicBezTo>
                  <a:cubicBezTo>
                    <a:pt x="1745" y="1296"/>
                    <a:pt x="2187" y="1203"/>
                    <a:pt x="2598" y="1025"/>
                  </a:cubicBezTo>
                  <a:lnTo>
                    <a:pt x="2598" y="0"/>
                  </a:ln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2" name="Google Shape;11252;p136"/>
            <p:cNvSpPr/>
            <p:nvPr/>
          </p:nvSpPr>
          <p:spPr>
            <a:xfrm>
              <a:off x="7517927" y="2829859"/>
              <a:ext cx="147425" cy="142658"/>
            </a:xfrm>
            <a:custGeom>
              <a:avLst/>
              <a:gdLst/>
              <a:ahLst/>
              <a:cxnLst/>
              <a:rect l="l" t="t" r="r" b="b"/>
              <a:pathLst>
                <a:path w="5628" h="5446" extrusionOk="0">
                  <a:moveTo>
                    <a:pt x="3375" y="1"/>
                  </a:moveTo>
                  <a:cubicBezTo>
                    <a:pt x="3309" y="1"/>
                    <a:pt x="3246" y="53"/>
                    <a:pt x="3246" y="131"/>
                  </a:cubicBezTo>
                  <a:lnTo>
                    <a:pt x="3246" y="686"/>
                  </a:lnTo>
                  <a:cubicBezTo>
                    <a:pt x="3246" y="803"/>
                    <a:pt x="3150" y="902"/>
                    <a:pt x="3030" y="902"/>
                  </a:cubicBezTo>
                  <a:lnTo>
                    <a:pt x="868" y="902"/>
                  </a:lnTo>
                  <a:cubicBezTo>
                    <a:pt x="388" y="902"/>
                    <a:pt x="1" y="1289"/>
                    <a:pt x="1" y="1765"/>
                  </a:cubicBezTo>
                  <a:lnTo>
                    <a:pt x="1" y="2554"/>
                  </a:lnTo>
                  <a:cubicBezTo>
                    <a:pt x="1" y="4068"/>
                    <a:pt x="1166" y="5370"/>
                    <a:pt x="2677" y="5442"/>
                  </a:cubicBezTo>
                  <a:cubicBezTo>
                    <a:pt x="2724" y="5445"/>
                    <a:pt x="2771" y="5446"/>
                    <a:pt x="2818" y="5446"/>
                  </a:cubicBezTo>
                  <a:cubicBezTo>
                    <a:pt x="4362" y="5446"/>
                    <a:pt x="5628" y="4193"/>
                    <a:pt x="5628" y="2632"/>
                  </a:cubicBezTo>
                  <a:lnTo>
                    <a:pt x="5628" y="1765"/>
                  </a:lnTo>
                  <a:cubicBezTo>
                    <a:pt x="5628" y="1289"/>
                    <a:pt x="5240" y="902"/>
                    <a:pt x="4761" y="902"/>
                  </a:cubicBezTo>
                  <a:lnTo>
                    <a:pt x="4418" y="902"/>
                  </a:lnTo>
                  <a:cubicBezTo>
                    <a:pt x="4360" y="902"/>
                    <a:pt x="4305" y="878"/>
                    <a:pt x="4267" y="837"/>
                  </a:cubicBezTo>
                  <a:lnTo>
                    <a:pt x="3469" y="42"/>
                  </a:lnTo>
                  <a:cubicBezTo>
                    <a:pt x="3442" y="14"/>
                    <a:pt x="3408" y="1"/>
                    <a:pt x="3375"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3" name="Google Shape;11253;p136"/>
            <p:cNvSpPr/>
            <p:nvPr/>
          </p:nvSpPr>
          <p:spPr>
            <a:xfrm>
              <a:off x="7517927" y="2829885"/>
              <a:ext cx="124714" cy="142658"/>
            </a:xfrm>
            <a:custGeom>
              <a:avLst/>
              <a:gdLst/>
              <a:ahLst/>
              <a:cxnLst/>
              <a:rect l="l" t="t" r="r" b="b"/>
              <a:pathLst>
                <a:path w="4761" h="5446" extrusionOk="0">
                  <a:moveTo>
                    <a:pt x="3376" y="0"/>
                  </a:moveTo>
                  <a:cubicBezTo>
                    <a:pt x="3309" y="0"/>
                    <a:pt x="3246" y="53"/>
                    <a:pt x="3246" y="133"/>
                  </a:cubicBezTo>
                  <a:lnTo>
                    <a:pt x="3246" y="685"/>
                  </a:lnTo>
                  <a:cubicBezTo>
                    <a:pt x="3246" y="805"/>
                    <a:pt x="3150" y="901"/>
                    <a:pt x="3030" y="901"/>
                  </a:cubicBezTo>
                  <a:lnTo>
                    <a:pt x="868" y="901"/>
                  </a:lnTo>
                  <a:cubicBezTo>
                    <a:pt x="388" y="901"/>
                    <a:pt x="1" y="1288"/>
                    <a:pt x="1" y="1768"/>
                  </a:cubicBezTo>
                  <a:lnTo>
                    <a:pt x="1" y="2546"/>
                  </a:lnTo>
                  <a:cubicBezTo>
                    <a:pt x="1" y="3814"/>
                    <a:pt x="810" y="4975"/>
                    <a:pt x="2030" y="5332"/>
                  </a:cubicBezTo>
                  <a:cubicBezTo>
                    <a:pt x="2284" y="5407"/>
                    <a:pt x="2549" y="5445"/>
                    <a:pt x="2813" y="5445"/>
                  </a:cubicBezTo>
                  <a:cubicBezTo>
                    <a:pt x="2958" y="5445"/>
                    <a:pt x="3103" y="5434"/>
                    <a:pt x="3246" y="5411"/>
                  </a:cubicBezTo>
                  <a:cubicBezTo>
                    <a:pt x="1882" y="5198"/>
                    <a:pt x="868" y="3968"/>
                    <a:pt x="868" y="2553"/>
                  </a:cubicBezTo>
                  <a:lnTo>
                    <a:pt x="868" y="2416"/>
                  </a:lnTo>
                  <a:cubicBezTo>
                    <a:pt x="868" y="1936"/>
                    <a:pt x="1255" y="1549"/>
                    <a:pt x="1731" y="1549"/>
                  </a:cubicBezTo>
                  <a:lnTo>
                    <a:pt x="4329" y="1549"/>
                  </a:lnTo>
                  <a:cubicBezTo>
                    <a:pt x="4569" y="1549"/>
                    <a:pt x="4761" y="1357"/>
                    <a:pt x="4761" y="1117"/>
                  </a:cubicBezTo>
                  <a:lnTo>
                    <a:pt x="4761" y="901"/>
                  </a:lnTo>
                  <a:lnTo>
                    <a:pt x="4418" y="901"/>
                  </a:lnTo>
                  <a:cubicBezTo>
                    <a:pt x="4360" y="901"/>
                    <a:pt x="4305" y="877"/>
                    <a:pt x="4267" y="836"/>
                  </a:cubicBezTo>
                  <a:lnTo>
                    <a:pt x="3469" y="41"/>
                  </a:lnTo>
                  <a:cubicBezTo>
                    <a:pt x="3442" y="13"/>
                    <a:pt x="3408" y="0"/>
                    <a:pt x="3376" y="0"/>
                  </a:cubicBez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4" name="Google Shape;11254;p136"/>
            <p:cNvSpPr/>
            <p:nvPr/>
          </p:nvSpPr>
          <p:spPr>
            <a:xfrm>
              <a:off x="7552321" y="2882746"/>
              <a:ext cx="10609" cy="16005"/>
            </a:xfrm>
            <a:custGeom>
              <a:avLst/>
              <a:gdLst/>
              <a:ahLst/>
              <a:cxnLst/>
              <a:rect l="l" t="t" r="r" b="b"/>
              <a:pathLst>
                <a:path w="405" h="611" extrusionOk="0">
                  <a:moveTo>
                    <a:pt x="202" y="0"/>
                  </a:moveTo>
                  <a:cubicBezTo>
                    <a:pt x="89" y="0"/>
                    <a:pt x="0" y="89"/>
                    <a:pt x="0" y="202"/>
                  </a:cubicBezTo>
                  <a:lnTo>
                    <a:pt x="0" y="418"/>
                  </a:lnTo>
                  <a:cubicBezTo>
                    <a:pt x="5" y="547"/>
                    <a:pt x="104" y="611"/>
                    <a:pt x="202" y="611"/>
                  </a:cubicBezTo>
                  <a:cubicBezTo>
                    <a:pt x="301" y="611"/>
                    <a:pt x="400" y="547"/>
                    <a:pt x="405" y="418"/>
                  </a:cubicBezTo>
                  <a:lnTo>
                    <a:pt x="405" y="202"/>
                  </a:lnTo>
                  <a:cubicBezTo>
                    <a:pt x="405" y="89"/>
                    <a:pt x="316" y="0"/>
                    <a:pt x="2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5" name="Google Shape;11255;p136"/>
            <p:cNvSpPr/>
            <p:nvPr/>
          </p:nvSpPr>
          <p:spPr>
            <a:xfrm>
              <a:off x="7620350" y="2882746"/>
              <a:ext cx="10635" cy="16005"/>
            </a:xfrm>
            <a:custGeom>
              <a:avLst/>
              <a:gdLst/>
              <a:ahLst/>
              <a:cxnLst/>
              <a:rect l="l" t="t" r="r" b="b"/>
              <a:pathLst>
                <a:path w="406" h="611" extrusionOk="0">
                  <a:moveTo>
                    <a:pt x="203" y="0"/>
                  </a:moveTo>
                  <a:cubicBezTo>
                    <a:pt x="90" y="0"/>
                    <a:pt x="1" y="89"/>
                    <a:pt x="1" y="202"/>
                  </a:cubicBezTo>
                  <a:lnTo>
                    <a:pt x="1" y="418"/>
                  </a:lnTo>
                  <a:cubicBezTo>
                    <a:pt x="6" y="547"/>
                    <a:pt x="104" y="611"/>
                    <a:pt x="202" y="611"/>
                  </a:cubicBezTo>
                  <a:cubicBezTo>
                    <a:pt x="300" y="611"/>
                    <a:pt x="398" y="547"/>
                    <a:pt x="405" y="418"/>
                  </a:cubicBezTo>
                  <a:lnTo>
                    <a:pt x="405" y="202"/>
                  </a:lnTo>
                  <a:cubicBezTo>
                    <a:pt x="405" y="89"/>
                    <a:pt x="313" y="0"/>
                    <a:pt x="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6" name="Google Shape;11256;p136"/>
            <p:cNvSpPr/>
            <p:nvPr/>
          </p:nvSpPr>
          <p:spPr>
            <a:xfrm>
              <a:off x="7567200" y="2922091"/>
              <a:ext cx="49325" cy="16503"/>
            </a:xfrm>
            <a:custGeom>
              <a:avLst/>
              <a:gdLst/>
              <a:ahLst/>
              <a:cxnLst/>
              <a:rect l="l" t="t" r="r" b="b"/>
              <a:pathLst>
                <a:path w="1883" h="630" extrusionOk="0">
                  <a:moveTo>
                    <a:pt x="1585" y="0"/>
                  </a:moveTo>
                  <a:cubicBezTo>
                    <a:pt x="1536" y="0"/>
                    <a:pt x="1485" y="20"/>
                    <a:pt x="1440" y="68"/>
                  </a:cubicBezTo>
                  <a:cubicBezTo>
                    <a:pt x="1365" y="139"/>
                    <a:pt x="1190" y="225"/>
                    <a:pt x="933" y="225"/>
                  </a:cubicBezTo>
                  <a:cubicBezTo>
                    <a:pt x="676" y="225"/>
                    <a:pt x="498" y="139"/>
                    <a:pt x="426" y="68"/>
                  </a:cubicBezTo>
                  <a:cubicBezTo>
                    <a:pt x="383" y="28"/>
                    <a:pt x="336" y="12"/>
                    <a:pt x="290" y="12"/>
                  </a:cubicBezTo>
                  <a:cubicBezTo>
                    <a:pt x="134" y="12"/>
                    <a:pt x="1" y="209"/>
                    <a:pt x="142" y="355"/>
                  </a:cubicBezTo>
                  <a:cubicBezTo>
                    <a:pt x="316" y="530"/>
                    <a:pt x="611" y="630"/>
                    <a:pt x="933" y="630"/>
                  </a:cubicBezTo>
                  <a:cubicBezTo>
                    <a:pt x="1255" y="630"/>
                    <a:pt x="1550" y="527"/>
                    <a:pt x="1725" y="355"/>
                  </a:cubicBezTo>
                  <a:cubicBezTo>
                    <a:pt x="1882" y="211"/>
                    <a:pt x="1744" y="0"/>
                    <a:pt x="1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7" name="Google Shape;11257;p136"/>
            <p:cNvSpPr/>
            <p:nvPr/>
          </p:nvSpPr>
          <p:spPr>
            <a:xfrm>
              <a:off x="7455819" y="2753395"/>
              <a:ext cx="271380" cy="361308"/>
            </a:xfrm>
            <a:custGeom>
              <a:avLst/>
              <a:gdLst/>
              <a:ahLst/>
              <a:cxnLst/>
              <a:rect l="l" t="t" r="r" b="b"/>
              <a:pathLst>
                <a:path w="10360" h="13793" extrusionOk="0">
                  <a:moveTo>
                    <a:pt x="5185" y="363"/>
                  </a:moveTo>
                  <a:cubicBezTo>
                    <a:pt x="7104" y="363"/>
                    <a:pt x="8663" y="1919"/>
                    <a:pt x="8663" y="3838"/>
                  </a:cubicBezTo>
                  <a:lnTo>
                    <a:pt x="8663" y="5353"/>
                  </a:lnTo>
                  <a:cubicBezTo>
                    <a:pt x="8663" y="6477"/>
                    <a:pt x="8924" y="7337"/>
                    <a:pt x="9140" y="7861"/>
                  </a:cubicBezTo>
                  <a:cubicBezTo>
                    <a:pt x="9164" y="7913"/>
                    <a:pt x="9164" y="7978"/>
                    <a:pt x="9140" y="8032"/>
                  </a:cubicBezTo>
                  <a:cubicBezTo>
                    <a:pt x="9116" y="8087"/>
                    <a:pt x="9071" y="8132"/>
                    <a:pt x="9013" y="8156"/>
                  </a:cubicBezTo>
                  <a:cubicBezTo>
                    <a:pt x="8547" y="8341"/>
                    <a:pt x="7649" y="8670"/>
                    <a:pt x="6686" y="8872"/>
                  </a:cubicBezTo>
                  <a:lnTo>
                    <a:pt x="6686" y="8187"/>
                  </a:lnTo>
                  <a:cubicBezTo>
                    <a:pt x="7622" y="7649"/>
                    <a:pt x="8201" y="6651"/>
                    <a:pt x="8201" y="5572"/>
                  </a:cubicBezTo>
                  <a:lnTo>
                    <a:pt x="8201" y="4705"/>
                  </a:lnTo>
                  <a:cubicBezTo>
                    <a:pt x="8197" y="4116"/>
                    <a:pt x="7721" y="3639"/>
                    <a:pt x="7132" y="3636"/>
                  </a:cubicBezTo>
                  <a:lnTo>
                    <a:pt x="6782" y="3636"/>
                  </a:lnTo>
                  <a:lnTo>
                    <a:pt x="5761" y="2615"/>
                  </a:lnTo>
                  <a:cubicBezTo>
                    <a:pt x="5720" y="2574"/>
                    <a:pt x="5669" y="2555"/>
                    <a:pt x="5619" y="2555"/>
                  </a:cubicBezTo>
                  <a:cubicBezTo>
                    <a:pt x="5515" y="2555"/>
                    <a:pt x="5415" y="2636"/>
                    <a:pt x="5415" y="2759"/>
                  </a:cubicBezTo>
                  <a:lnTo>
                    <a:pt x="5415" y="3636"/>
                  </a:lnTo>
                  <a:lnTo>
                    <a:pt x="4318" y="3636"/>
                  </a:lnTo>
                  <a:cubicBezTo>
                    <a:pt x="4316" y="3636"/>
                    <a:pt x="4314" y="3636"/>
                    <a:pt x="4312" y="3636"/>
                  </a:cubicBezTo>
                  <a:cubicBezTo>
                    <a:pt x="4202" y="3636"/>
                    <a:pt x="4109" y="3724"/>
                    <a:pt x="4109" y="3838"/>
                  </a:cubicBezTo>
                  <a:cubicBezTo>
                    <a:pt x="4109" y="3950"/>
                    <a:pt x="4199" y="4041"/>
                    <a:pt x="4306" y="4041"/>
                  </a:cubicBezTo>
                  <a:cubicBezTo>
                    <a:pt x="4310" y="4041"/>
                    <a:pt x="4314" y="4040"/>
                    <a:pt x="4318" y="4040"/>
                  </a:cubicBezTo>
                  <a:lnTo>
                    <a:pt x="5617" y="4040"/>
                  </a:lnTo>
                  <a:cubicBezTo>
                    <a:pt x="5730" y="4040"/>
                    <a:pt x="5819" y="3951"/>
                    <a:pt x="5819" y="3838"/>
                  </a:cubicBezTo>
                  <a:lnTo>
                    <a:pt x="5819" y="3245"/>
                  </a:lnTo>
                  <a:lnTo>
                    <a:pt x="6556" y="3982"/>
                  </a:lnTo>
                  <a:cubicBezTo>
                    <a:pt x="6594" y="4020"/>
                    <a:pt x="6645" y="4040"/>
                    <a:pt x="6700" y="4040"/>
                  </a:cubicBezTo>
                  <a:lnTo>
                    <a:pt x="7132" y="4040"/>
                  </a:lnTo>
                  <a:cubicBezTo>
                    <a:pt x="7498" y="4044"/>
                    <a:pt x="7796" y="4338"/>
                    <a:pt x="7796" y="4705"/>
                  </a:cubicBezTo>
                  <a:lnTo>
                    <a:pt x="7796" y="5569"/>
                  </a:lnTo>
                  <a:cubicBezTo>
                    <a:pt x="7776" y="6998"/>
                    <a:pt x="6614" y="8149"/>
                    <a:pt x="5185" y="8149"/>
                  </a:cubicBezTo>
                  <a:cubicBezTo>
                    <a:pt x="3756" y="8149"/>
                    <a:pt x="2591" y="6998"/>
                    <a:pt x="2574" y="5569"/>
                  </a:cubicBezTo>
                  <a:lnTo>
                    <a:pt x="2574" y="4705"/>
                  </a:lnTo>
                  <a:cubicBezTo>
                    <a:pt x="2574" y="4338"/>
                    <a:pt x="2872" y="4044"/>
                    <a:pt x="3239" y="4040"/>
                  </a:cubicBezTo>
                  <a:lnTo>
                    <a:pt x="3455" y="4040"/>
                  </a:lnTo>
                  <a:cubicBezTo>
                    <a:pt x="3459" y="4040"/>
                    <a:pt x="3463" y="4041"/>
                    <a:pt x="3467" y="4041"/>
                  </a:cubicBezTo>
                  <a:cubicBezTo>
                    <a:pt x="3575" y="4041"/>
                    <a:pt x="3667" y="3950"/>
                    <a:pt x="3667" y="3838"/>
                  </a:cubicBezTo>
                  <a:cubicBezTo>
                    <a:pt x="3667" y="3727"/>
                    <a:pt x="3571" y="3636"/>
                    <a:pt x="3461" y="3636"/>
                  </a:cubicBezTo>
                  <a:cubicBezTo>
                    <a:pt x="3459" y="3636"/>
                    <a:pt x="3457" y="3636"/>
                    <a:pt x="3455" y="3636"/>
                  </a:cubicBezTo>
                  <a:lnTo>
                    <a:pt x="3239" y="3636"/>
                  </a:lnTo>
                  <a:cubicBezTo>
                    <a:pt x="2649" y="3639"/>
                    <a:pt x="2170" y="4116"/>
                    <a:pt x="2170" y="4705"/>
                  </a:cubicBezTo>
                  <a:lnTo>
                    <a:pt x="2170" y="5569"/>
                  </a:lnTo>
                  <a:cubicBezTo>
                    <a:pt x="2170" y="6648"/>
                    <a:pt x="2749" y="7645"/>
                    <a:pt x="3684" y="8183"/>
                  </a:cubicBezTo>
                  <a:lnTo>
                    <a:pt x="3684" y="8869"/>
                  </a:lnTo>
                  <a:cubicBezTo>
                    <a:pt x="2721" y="8666"/>
                    <a:pt x="1824" y="8337"/>
                    <a:pt x="1358" y="8152"/>
                  </a:cubicBezTo>
                  <a:cubicBezTo>
                    <a:pt x="1299" y="8132"/>
                    <a:pt x="1255" y="8087"/>
                    <a:pt x="1231" y="8032"/>
                  </a:cubicBezTo>
                  <a:cubicBezTo>
                    <a:pt x="1207" y="7978"/>
                    <a:pt x="1207" y="7916"/>
                    <a:pt x="1231" y="7861"/>
                  </a:cubicBezTo>
                  <a:cubicBezTo>
                    <a:pt x="1450" y="7337"/>
                    <a:pt x="1710" y="6477"/>
                    <a:pt x="1710" y="5356"/>
                  </a:cubicBezTo>
                  <a:lnTo>
                    <a:pt x="1710" y="3838"/>
                  </a:lnTo>
                  <a:cubicBezTo>
                    <a:pt x="1710" y="1919"/>
                    <a:pt x="3266" y="363"/>
                    <a:pt x="5185" y="363"/>
                  </a:cubicBezTo>
                  <a:close/>
                  <a:moveTo>
                    <a:pt x="6282" y="8382"/>
                  </a:moveTo>
                  <a:lnTo>
                    <a:pt x="6282" y="9071"/>
                  </a:lnTo>
                  <a:cubicBezTo>
                    <a:pt x="6282" y="9386"/>
                    <a:pt x="6422" y="9688"/>
                    <a:pt x="6666" y="9890"/>
                  </a:cubicBezTo>
                  <a:cubicBezTo>
                    <a:pt x="6624" y="9948"/>
                    <a:pt x="6580" y="10006"/>
                    <a:pt x="6539" y="10065"/>
                  </a:cubicBezTo>
                  <a:cubicBezTo>
                    <a:pt x="6412" y="10219"/>
                    <a:pt x="6551" y="10397"/>
                    <a:pt x="6700" y="10397"/>
                  </a:cubicBezTo>
                  <a:cubicBezTo>
                    <a:pt x="6756" y="10397"/>
                    <a:pt x="6813" y="10372"/>
                    <a:pt x="6858" y="10311"/>
                  </a:cubicBezTo>
                  <a:cubicBezTo>
                    <a:pt x="6912" y="10239"/>
                    <a:pt x="6967" y="10167"/>
                    <a:pt x="7022" y="10089"/>
                  </a:cubicBezTo>
                  <a:lnTo>
                    <a:pt x="7471" y="10250"/>
                  </a:lnTo>
                  <a:cubicBezTo>
                    <a:pt x="6645" y="11476"/>
                    <a:pt x="5809" y="11918"/>
                    <a:pt x="5243" y="12069"/>
                  </a:cubicBezTo>
                  <a:cubicBezTo>
                    <a:pt x="5225" y="12074"/>
                    <a:pt x="5205" y="12077"/>
                    <a:pt x="5185" y="12077"/>
                  </a:cubicBezTo>
                  <a:cubicBezTo>
                    <a:pt x="5166" y="12077"/>
                    <a:pt x="5146" y="12074"/>
                    <a:pt x="5127" y="12069"/>
                  </a:cubicBezTo>
                  <a:cubicBezTo>
                    <a:pt x="4562" y="11918"/>
                    <a:pt x="3725" y="11476"/>
                    <a:pt x="2896" y="10246"/>
                  </a:cubicBezTo>
                  <a:lnTo>
                    <a:pt x="3345" y="10089"/>
                  </a:lnTo>
                  <a:cubicBezTo>
                    <a:pt x="3743" y="10654"/>
                    <a:pt x="4353" y="11329"/>
                    <a:pt x="5120" y="11586"/>
                  </a:cubicBezTo>
                  <a:cubicBezTo>
                    <a:pt x="5141" y="11593"/>
                    <a:pt x="5162" y="11596"/>
                    <a:pt x="5184" y="11596"/>
                  </a:cubicBezTo>
                  <a:cubicBezTo>
                    <a:pt x="5206" y="11596"/>
                    <a:pt x="5228" y="11593"/>
                    <a:pt x="5250" y="11586"/>
                  </a:cubicBezTo>
                  <a:cubicBezTo>
                    <a:pt x="5607" y="11466"/>
                    <a:pt x="5967" y="11240"/>
                    <a:pt x="6316" y="10911"/>
                  </a:cubicBezTo>
                  <a:cubicBezTo>
                    <a:pt x="6458" y="10766"/>
                    <a:pt x="6327" y="10564"/>
                    <a:pt x="6170" y="10564"/>
                  </a:cubicBezTo>
                  <a:cubicBezTo>
                    <a:pt x="6126" y="10564"/>
                    <a:pt x="6081" y="10580"/>
                    <a:pt x="6039" y="10616"/>
                  </a:cubicBezTo>
                  <a:cubicBezTo>
                    <a:pt x="5754" y="10884"/>
                    <a:pt x="5466" y="11072"/>
                    <a:pt x="5185" y="11182"/>
                  </a:cubicBezTo>
                  <a:cubicBezTo>
                    <a:pt x="4565" y="10949"/>
                    <a:pt x="4051" y="10383"/>
                    <a:pt x="3705" y="9890"/>
                  </a:cubicBezTo>
                  <a:cubicBezTo>
                    <a:pt x="3948" y="9688"/>
                    <a:pt x="4089" y="9386"/>
                    <a:pt x="4089" y="9071"/>
                  </a:cubicBezTo>
                  <a:lnTo>
                    <a:pt x="4089" y="8382"/>
                  </a:lnTo>
                  <a:cubicBezTo>
                    <a:pt x="4442" y="8519"/>
                    <a:pt x="4813" y="8588"/>
                    <a:pt x="5185" y="8588"/>
                  </a:cubicBezTo>
                  <a:cubicBezTo>
                    <a:pt x="5557" y="8588"/>
                    <a:pt x="5929" y="8519"/>
                    <a:pt x="6282" y="8382"/>
                  </a:cubicBezTo>
                  <a:close/>
                  <a:moveTo>
                    <a:pt x="5182" y="0"/>
                  </a:moveTo>
                  <a:cubicBezTo>
                    <a:pt x="3054" y="0"/>
                    <a:pt x="1323" y="1710"/>
                    <a:pt x="1303" y="3838"/>
                  </a:cubicBezTo>
                  <a:lnTo>
                    <a:pt x="1303" y="5353"/>
                  </a:lnTo>
                  <a:cubicBezTo>
                    <a:pt x="1306" y="6158"/>
                    <a:pt x="1155" y="6956"/>
                    <a:pt x="854" y="7703"/>
                  </a:cubicBezTo>
                  <a:cubicBezTo>
                    <a:pt x="789" y="7858"/>
                    <a:pt x="789" y="8032"/>
                    <a:pt x="854" y="8190"/>
                  </a:cubicBezTo>
                  <a:cubicBezTo>
                    <a:pt x="919" y="8344"/>
                    <a:pt x="1046" y="8468"/>
                    <a:pt x="1203" y="8533"/>
                  </a:cubicBezTo>
                  <a:cubicBezTo>
                    <a:pt x="1690" y="8725"/>
                    <a:pt x="2636" y="9071"/>
                    <a:pt x="3647" y="9276"/>
                  </a:cubicBezTo>
                  <a:cubicBezTo>
                    <a:pt x="3582" y="9472"/>
                    <a:pt x="3431" y="9626"/>
                    <a:pt x="3239" y="9694"/>
                  </a:cubicBezTo>
                  <a:lnTo>
                    <a:pt x="1001" y="10483"/>
                  </a:lnTo>
                  <a:cubicBezTo>
                    <a:pt x="401" y="10695"/>
                    <a:pt x="0" y="11260"/>
                    <a:pt x="0" y="11894"/>
                  </a:cubicBezTo>
                  <a:lnTo>
                    <a:pt x="0" y="13574"/>
                  </a:lnTo>
                  <a:cubicBezTo>
                    <a:pt x="6" y="13702"/>
                    <a:pt x="104" y="13766"/>
                    <a:pt x="203" y="13766"/>
                  </a:cubicBezTo>
                  <a:cubicBezTo>
                    <a:pt x="301" y="13766"/>
                    <a:pt x="400" y="13702"/>
                    <a:pt x="405" y="13574"/>
                  </a:cubicBezTo>
                  <a:lnTo>
                    <a:pt x="405" y="11898"/>
                  </a:lnTo>
                  <a:cubicBezTo>
                    <a:pt x="405" y="11768"/>
                    <a:pt x="429" y="11637"/>
                    <a:pt x="477" y="11514"/>
                  </a:cubicBezTo>
                  <a:lnTo>
                    <a:pt x="1498" y="12391"/>
                  </a:lnTo>
                  <a:cubicBezTo>
                    <a:pt x="1645" y="12518"/>
                    <a:pt x="1731" y="12700"/>
                    <a:pt x="1731" y="12895"/>
                  </a:cubicBezTo>
                  <a:lnTo>
                    <a:pt x="1731" y="13580"/>
                  </a:lnTo>
                  <a:cubicBezTo>
                    <a:pt x="1738" y="13709"/>
                    <a:pt x="1836" y="13773"/>
                    <a:pt x="1934" y="13773"/>
                  </a:cubicBezTo>
                  <a:cubicBezTo>
                    <a:pt x="2033" y="13773"/>
                    <a:pt x="2130" y="13709"/>
                    <a:pt x="2135" y="13580"/>
                  </a:cubicBezTo>
                  <a:lnTo>
                    <a:pt x="2135" y="12895"/>
                  </a:lnTo>
                  <a:cubicBezTo>
                    <a:pt x="2135" y="12583"/>
                    <a:pt x="1998" y="12285"/>
                    <a:pt x="1762" y="12083"/>
                  </a:cubicBezTo>
                  <a:lnTo>
                    <a:pt x="689" y="11165"/>
                  </a:lnTo>
                  <a:cubicBezTo>
                    <a:pt x="813" y="11031"/>
                    <a:pt x="967" y="10928"/>
                    <a:pt x="1135" y="10866"/>
                  </a:cubicBezTo>
                  <a:lnTo>
                    <a:pt x="2495" y="10387"/>
                  </a:lnTo>
                  <a:cubicBezTo>
                    <a:pt x="3414" y="11788"/>
                    <a:pt x="4370" y="12289"/>
                    <a:pt x="5017" y="12460"/>
                  </a:cubicBezTo>
                  <a:cubicBezTo>
                    <a:pt x="5070" y="12475"/>
                    <a:pt x="5125" y="12483"/>
                    <a:pt x="5180" y="12483"/>
                  </a:cubicBezTo>
                  <a:cubicBezTo>
                    <a:pt x="5235" y="12483"/>
                    <a:pt x="5290" y="12475"/>
                    <a:pt x="5343" y="12460"/>
                  </a:cubicBezTo>
                  <a:cubicBezTo>
                    <a:pt x="5991" y="12289"/>
                    <a:pt x="6943" y="11788"/>
                    <a:pt x="7862" y="10387"/>
                  </a:cubicBezTo>
                  <a:lnTo>
                    <a:pt x="9222" y="10866"/>
                  </a:lnTo>
                  <a:cubicBezTo>
                    <a:pt x="9393" y="10928"/>
                    <a:pt x="9548" y="11031"/>
                    <a:pt x="9671" y="11165"/>
                  </a:cubicBezTo>
                  <a:lnTo>
                    <a:pt x="8598" y="12083"/>
                  </a:lnTo>
                  <a:cubicBezTo>
                    <a:pt x="8358" y="12285"/>
                    <a:pt x="8225" y="12583"/>
                    <a:pt x="8225" y="12895"/>
                  </a:cubicBezTo>
                  <a:lnTo>
                    <a:pt x="8225" y="13580"/>
                  </a:lnTo>
                  <a:cubicBezTo>
                    <a:pt x="8218" y="13694"/>
                    <a:pt x="8310" y="13793"/>
                    <a:pt x="8427" y="13793"/>
                  </a:cubicBezTo>
                  <a:cubicBezTo>
                    <a:pt x="8540" y="13793"/>
                    <a:pt x="8633" y="13694"/>
                    <a:pt x="8629" y="13580"/>
                  </a:cubicBezTo>
                  <a:lnTo>
                    <a:pt x="8629" y="12895"/>
                  </a:lnTo>
                  <a:cubicBezTo>
                    <a:pt x="8629" y="12700"/>
                    <a:pt x="8711" y="12518"/>
                    <a:pt x="8859" y="12391"/>
                  </a:cubicBezTo>
                  <a:lnTo>
                    <a:pt x="9883" y="11514"/>
                  </a:lnTo>
                  <a:cubicBezTo>
                    <a:pt x="9931" y="11637"/>
                    <a:pt x="9955" y="11768"/>
                    <a:pt x="9955" y="11898"/>
                  </a:cubicBezTo>
                  <a:lnTo>
                    <a:pt x="9955" y="13577"/>
                  </a:lnTo>
                  <a:cubicBezTo>
                    <a:pt x="9960" y="13705"/>
                    <a:pt x="10058" y="13770"/>
                    <a:pt x="10156" y="13770"/>
                  </a:cubicBezTo>
                  <a:cubicBezTo>
                    <a:pt x="10254" y="13770"/>
                    <a:pt x="10353" y="13705"/>
                    <a:pt x="10360" y="13577"/>
                  </a:cubicBezTo>
                  <a:lnTo>
                    <a:pt x="10360" y="11898"/>
                  </a:lnTo>
                  <a:cubicBezTo>
                    <a:pt x="10360" y="11264"/>
                    <a:pt x="9962" y="10698"/>
                    <a:pt x="9363" y="10483"/>
                  </a:cubicBezTo>
                  <a:lnTo>
                    <a:pt x="7128" y="9694"/>
                  </a:lnTo>
                  <a:cubicBezTo>
                    <a:pt x="6936" y="9626"/>
                    <a:pt x="6786" y="9472"/>
                    <a:pt x="6720" y="9280"/>
                  </a:cubicBezTo>
                  <a:cubicBezTo>
                    <a:pt x="7731" y="9071"/>
                    <a:pt x="8677" y="8728"/>
                    <a:pt x="9160" y="8533"/>
                  </a:cubicBezTo>
                  <a:cubicBezTo>
                    <a:pt x="9318" y="8471"/>
                    <a:pt x="9445" y="8348"/>
                    <a:pt x="9513" y="8190"/>
                  </a:cubicBezTo>
                  <a:cubicBezTo>
                    <a:pt x="9578" y="8036"/>
                    <a:pt x="9578" y="7861"/>
                    <a:pt x="9513" y="7707"/>
                  </a:cubicBezTo>
                  <a:cubicBezTo>
                    <a:pt x="9212" y="6960"/>
                    <a:pt x="9058" y="6161"/>
                    <a:pt x="9064" y="5356"/>
                  </a:cubicBezTo>
                  <a:lnTo>
                    <a:pt x="9064" y="3838"/>
                  </a:lnTo>
                  <a:cubicBezTo>
                    <a:pt x="9040" y="1710"/>
                    <a:pt x="7310" y="0"/>
                    <a:pt x="51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8" name="Google Shape;11258;p136"/>
            <p:cNvSpPr/>
            <p:nvPr/>
          </p:nvSpPr>
          <p:spPr>
            <a:xfrm>
              <a:off x="7546663" y="2865143"/>
              <a:ext cx="22187" cy="10635"/>
            </a:xfrm>
            <a:custGeom>
              <a:avLst/>
              <a:gdLst/>
              <a:ahLst/>
              <a:cxnLst/>
              <a:rect l="l" t="t" r="r" b="b"/>
              <a:pathLst>
                <a:path w="847" h="406" extrusionOk="0">
                  <a:moveTo>
                    <a:pt x="641" y="0"/>
                  </a:moveTo>
                  <a:cubicBezTo>
                    <a:pt x="639" y="0"/>
                    <a:pt x="636" y="0"/>
                    <a:pt x="634" y="0"/>
                  </a:cubicBezTo>
                  <a:lnTo>
                    <a:pt x="203" y="0"/>
                  </a:lnTo>
                  <a:cubicBezTo>
                    <a:pt x="90" y="0"/>
                    <a:pt x="0" y="93"/>
                    <a:pt x="0" y="203"/>
                  </a:cubicBezTo>
                  <a:cubicBezTo>
                    <a:pt x="0" y="316"/>
                    <a:pt x="90" y="405"/>
                    <a:pt x="203" y="405"/>
                  </a:cubicBezTo>
                  <a:lnTo>
                    <a:pt x="634" y="405"/>
                  </a:lnTo>
                  <a:cubicBezTo>
                    <a:pt x="638" y="405"/>
                    <a:pt x="642" y="405"/>
                    <a:pt x="647" y="405"/>
                  </a:cubicBezTo>
                  <a:cubicBezTo>
                    <a:pt x="757" y="405"/>
                    <a:pt x="847" y="315"/>
                    <a:pt x="847" y="203"/>
                  </a:cubicBezTo>
                  <a:cubicBezTo>
                    <a:pt x="847" y="92"/>
                    <a:pt x="754" y="0"/>
                    <a:pt x="6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9" name="Google Shape;11259;p136"/>
            <p:cNvSpPr/>
            <p:nvPr/>
          </p:nvSpPr>
          <p:spPr>
            <a:xfrm>
              <a:off x="7614430" y="2865143"/>
              <a:ext cx="22475" cy="10635"/>
            </a:xfrm>
            <a:custGeom>
              <a:avLst/>
              <a:gdLst/>
              <a:ahLst/>
              <a:cxnLst/>
              <a:rect l="l" t="t" r="r" b="b"/>
              <a:pathLst>
                <a:path w="858" h="406" extrusionOk="0">
                  <a:moveTo>
                    <a:pt x="207" y="0"/>
                  </a:moveTo>
                  <a:cubicBezTo>
                    <a:pt x="93" y="0"/>
                    <a:pt x="1" y="92"/>
                    <a:pt x="1" y="203"/>
                  </a:cubicBezTo>
                  <a:cubicBezTo>
                    <a:pt x="1" y="315"/>
                    <a:pt x="90" y="405"/>
                    <a:pt x="201" y="405"/>
                  </a:cubicBezTo>
                  <a:cubicBezTo>
                    <a:pt x="205" y="405"/>
                    <a:pt x="209" y="405"/>
                    <a:pt x="213" y="405"/>
                  </a:cubicBezTo>
                  <a:lnTo>
                    <a:pt x="645" y="405"/>
                  </a:lnTo>
                  <a:cubicBezTo>
                    <a:pt x="649" y="405"/>
                    <a:pt x="653" y="405"/>
                    <a:pt x="657" y="405"/>
                  </a:cubicBezTo>
                  <a:cubicBezTo>
                    <a:pt x="765" y="405"/>
                    <a:pt x="857" y="315"/>
                    <a:pt x="857" y="203"/>
                  </a:cubicBezTo>
                  <a:cubicBezTo>
                    <a:pt x="857" y="92"/>
                    <a:pt x="762" y="0"/>
                    <a:pt x="651" y="0"/>
                  </a:cubicBezTo>
                  <a:cubicBezTo>
                    <a:pt x="649" y="0"/>
                    <a:pt x="647" y="0"/>
                    <a:pt x="645" y="0"/>
                  </a:cubicBezTo>
                  <a:lnTo>
                    <a:pt x="213" y="0"/>
                  </a:lnTo>
                  <a:cubicBezTo>
                    <a:pt x="211" y="0"/>
                    <a:pt x="209" y="0"/>
                    <a:pt x="2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60" name="Google Shape;11260;p136"/>
          <p:cNvGrpSpPr/>
          <p:nvPr/>
        </p:nvGrpSpPr>
        <p:grpSpPr>
          <a:xfrm>
            <a:off x="7943229" y="2786689"/>
            <a:ext cx="387110" cy="331079"/>
            <a:chOff x="7943229" y="2786689"/>
            <a:chExt cx="387110" cy="331079"/>
          </a:xfrm>
        </p:grpSpPr>
        <p:sp>
          <p:nvSpPr>
            <p:cNvPr id="11261" name="Google Shape;11261;p136"/>
            <p:cNvSpPr/>
            <p:nvPr/>
          </p:nvSpPr>
          <p:spPr>
            <a:xfrm>
              <a:off x="7950145" y="2881934"/>
              <a:ext cx="42305" cy="47780"/>
            </a:xfrm>
            <a:custGeom>
              <a:avLst/>
              <a:gdLst/>
              <a:ahLst/>
              <a:cxnLst/>
              <a:rect l="l" t="t" r="r" b="b"/>
              <a:pathLst>
                <a:path w="1615" h="1824" extrusionOk="0">
                  <a:moveTo>
                    <a:pt x="1615" y="0"/>
                  </a:moveTo>
                  <a:lnTo>
                    <a:pt x="1" y="679"/>
                  </a:lnTo>
                  <a:lnTo>
                    <a:pt x="1450" y="1823"/>
                  </a:lnTo>
                  <a:lnTo>
                    <a:pt x="1615" y="0"/>
                  </a:lnTo>
                  <a:close/>
                </a:path>
              </a:pathLst>
            </a:custGeom>
            <a:solidFill>
              <a:srgbClr val="AA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2" name="Google Shape;11262;p136"/>
            <p:cNvSpPr/>
            <p:nvPr/>
          </p:nvSpPr>
          <p:spPr>
            <a:xfrm>
              <a:off x="7969555" y="2792347"/>
              <a:ext cx="354680" cy="283587"/>
            </a:xfrm>
            <a:custGeom>
              <a:avLst/>
              <a:gdLst/>
              <a:ahLst/>
              <a:cxnLst/>
              <a:rect l="l" t="t" r="r" b="b"/>
              <a:pathLst>
                <a:path w="13540" h="10826" extrusionOk="0">
                  <a:moveTo>
                    <a:pt x="5312" y="0"/>
                  </a:moveTo>
                  <a:cubicBezTo>
                    <a:pt x="5052" y="0"/>
                    <a:pt x="1082" y="71"/>
                    <a:pt x="442" y="4376"/>
                  </a:cubicBezTo>
                  <a:cubicBezTo>
                    <a:pt x="0" y="8293"/>
                    <a:pt x="3177" y="10826"/>
                    <a:pt x="6860" y="10826"/>
                  </a:cubicBezTo>
                  <a:cubicBezTo>
                    <a:pt x="10085" y="10826"/>
                    <a:pt x="12847" y="8752"/>
                    <a:pt x="13539" y="5990"/>
                  </a:cubicBezTo>
                  <a:lnTo>
                    <a:pt x="13539" y="5990"/>
                  </a:lnTo>
                  <a:cubicBezTo>
                    <a:pt x="13539" y="5990"/>
                    <a:pt x="12723" y="6570"/>
                    <a:pt x="11457" y="6570"/>
                  </a:cubicBezTo>
                  <a:cubicBezTo>
                    <a:pt x="11333" y="6570"/>
                    <a:pt x="11204" y="6565"/>
                    <a:pt x="11072" y="6552"/>
                  </a:cubicBezTo>
                  <a:cubicBezTo>
                    <a:pt x="9184" y="6374"/>
                    <a:pt x="7820" y="4034"/>
                    <a:pt x="7004" y="2622"/>
                  </a:cubicBezTo>
                  <a:cubicBezTo>
                    <a:pt x="6460" y="1679"/>
                    <a:pt x="5730" y="1097"/>
                    <a:pt x="4647" y="884"/>
                  </a:cubicBezTo>
                  <a:lnTo>
                    <a:pt x="5325" y="0"/>
                  </a:lnTo>
                  <a:cubicBezTo>
                    <a:pt x="5325" y="0"/>
                    <a:pt x="5321" y="0"/>
                    <a:pt x="5312"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3" name="Google Shape;11263;p136"/>
            <p:cNvSpPr/>
            <p:nvPr/>
          </p:nvSpPr>
          <p:spPr>
            <a:xfrm>
              <a:off x="7969555" y="2792426"/>
              <a:ext cx="240051" cy="283508"/>
            </a:xfrm>
            <a:custGeom>
              <a:avLst/>
              <a:gdLst/>
              <a:ahLst/>
              <a:cxnLst/>
              <a:rect l="l" t="t" r="r" b="b"/>
              <a:pathLst>
                <a:path w="9164" h="10823" extrusionOk="0">
                  <a:moveTo>
                    <a:pt x="5312" y="1"/>
                  </a:moveTo>
                  <a:cubicBezTo>
                    <a:pt x="5052" y="1"/>
                    <a:pt x="1082" y="71"/>
                    <a:pt x="442" y="4377"/>
                  </a:cubicBezTo>
                  <a:cubicBezTo>
                    <a:pt x="0" y="8290"/>
                    <a:pt x="3177" y="10823"/>
                    <a:pt x="6860" y="10823"/>
                  </a:cubicBezTo>
                  <a:cubicBezTo>
                    <a:pt x="6871" y="10823"/>
                    <a:pt x="6881" y="10823"/>
                    <a:pt x="6891" y="10823"/>
                  </a:cubicBezTo>
                  <a:cubicBezTo>
                    <a:pt x="7662" y="10823"/>
                    <a:pt x="8429" y="10696"/>
                    <a:pt x="9163" y="10459"/>
                  </a:cubicBezTo>
                  <a:lnTo>
                    <a:pt x="9163" y="10459"/>
                  </a:lnTo>
                  <a:cubicBezTo>
                    <a:pt x="8992" y="10470"/>
                    <a:pt x="8821" y="10476"/>
                    <a:pt x="8646" y="10476"/>
                  </a:cubicBezTo>
                  <a:cubicBezTo>
                    <a:pt x="4962" y="10476"/>
                    <a:pt x="1785" y="7944"/>
                    <a:pt x="2227" y="4031"/>
                  </a:cubicBezTo>
                  <a:cubicBezTo>
                    <a:pt x="2598" y="1532"/>
                    <a:pt x="4088" y="460"/>
                    <a:pt x="5325" y="1"/>
                  </a:cubicBezTo>
                  <a:cubicBezTo>
                    <a:pt x="5325" y="1"/>
                    <a:pt x="5321" y="1"/>
                    <a:pt x="5312" y="1"/>
                  </a:cubicBezTo>
                  <a:close/>
                </a:path>
              </a:pathLst>
            </a:custGeom>
            <a:solidFill>
              <a:srgbClr val="6E8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4" name="Google Shape;11264;p136"/>
            <p:cNvSpPr/>
            <p:nvPr/>
          </p:nvSpPr>
          <p:spPr>
            <a:xfrm>
              <a:off x="8066582" y="2870749"/>
              <a:ext cx="217707" cy="127491"/>
            </a:xfrm>
            <a:custGeom>
              <a:avLst/>
              <a:gdLst/>
              <a:ahLst/>
              <a:cxnLst/>
              <a:rect l="l" t="t" r="r" b="b"/>
              <a:pathLst>
                <a:path w="8311" h="4867" extrusionOk="0">
                  <a:moveTo>
                    <a:pt x="2891" y="1"/>
                  </a:moveTo>
                  <a:cubicBezTo>
                    <a:pt x="2687" y="1"/>
                    <a:pt x="2480" y="50"/>
                    <a:pt x="2290" y="153"/>
                  </a:cubicBezTo>
                  <a:lnTo>
                    <a:pt x="2283" y="156"/>
                  </a:lnTo>
                  <a:cubicBezTo>
                    <a:pt x="1" y="1398"/>
                    <a:pt x="1185" y="4867"/>
                    <a:pt x="3997" y="4867"/>
                  </a:cubicBezTo>
                  <a:cubicBezTo>
                    <a:pt x="5189" y="4867"/>
                    <a:pt x="6673" y="4244"/>
                    <a:pt x="8310" y="2566"/>
                  </a:cubicBezTo>
                  <a:lnTo>
                    <a:pt x="8310" y="2566"/>
                  </a:lnTo>
                  <a:cubicBezTo>
                    <a:pt x="8310" y="2566"/>
                    <a:pt x="7992" y="2715"/>
                    <a:pt x="7465" y="2715"/>
                  </a:cubicBezTo>
                  <a:cubicBezTo>
                    <a:pt x="6646" y="2715"/>
                    <a:pt x="5323" y="2354"/>
                    <a:pt x="3907" y="506"/>
                  </a:cubicBezTo>
                  <a:cubicBezTo>
                    <a:pt x="3660" y="178"/>
                    <a:pt x="3280" y="1"/>
                    <a:pt x="2891" y="1"/>
                  </a:cubicBezTo>
                  <a:close/>
                </a:path>
              </a:pathLst>
            </a:custGeom>
            <a:solidFill>
              <a:srgbClr val="6E8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5" name="Google Shape;11265;p136"/>
            <p:cNvSpPr/>
            <p:nvPr/>
          </p:nvSpPr>
          <p:spPr>
            <a:xfrm>
              <a:off x="8090812" y="2919079"/>
              <a:ext cx="193371" cy="79161"/>
            </a:xfrm>
            <a:custGeom>
              <a:avLst/>
              <a:gdLst/>
              <a:ahLst/>
              <a:cxnLst/>
              <a:rect l="l" t="t" r="r" b="b"/>
              <a:pathLst>
                <a:path w="7382" h="3022" extrusionOk="0">
                  <a:moveTo>
                    <a:pt x="172" y="1"/>
                  </a:moveTo>
                  <a:cubicBezTo>
                    <a:pt x="1" y="1418"/>
                    <a:pt x="1159" y="3022"/>
                    <a:pt x="3071" y="3022"/>
                  </a:cubicBezTo>
                  <a:cubicBezTo>
                    <a:pt x="4262" y="3022"/>
                    <a:pt x="5746" y="2399"/>
                    <a:pt x="7382" y="721"/>
                  </a:cubicBezTo>
                  <a:lnTo>
                    <a:pt x="7382" y="721"/>
                  </a:lnTo>
                  <a:cubicBezTo>
                    <a:pt x="7364" y="728"/>
                    <a:pt x="7050" y="868"/>
                    <a:pt x="6542" y="868"/>
                  </a:cubicBezTo>
                  <a:cubicBezTo>
                    <a:pt x="6385" y="868"/>
                    <a:pt x="6209" y="855"/>
                    <a:pt x="6018" y="820"/>
                  </a:cubicBezTo>
                  <a:cubicBezTo>
                    <a:pt x="5206" y="1582"/>
                    <a:pt x="3795" y="2181"/>
                    <a:pt x="2561" y="2181"/>
                  </a:cubicBezTo>
                  <a:cubicBezTo>
                    <a:pt x="1341" y="2181"/>
                    <a:pt x="295" y="1595"/>
                    <a:pt x="172" y="1"/>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6" name="Google Shape;11266;p136"/>
            <p:cNvSpPr/>
            <p:nvPr/>
          </p:nvSpPr>
          <p:spPr>
            <a:xfrm>
              <a:off x="8016497" y="2864777"/>
              <a:ext cx="36280" cy="42226"/>
            </a:xfrm>
            <a:custGeom>
              <a:avLst/>
              <a:gdLst/>
              <a:ahLst/>
              <a:cxnLst/>
              <a:rect l="l" t="t" r="r" b="b"/>
              <a:pathLst>
                <a:path w="1385" h="1612" extrusionOk="0">
                  <a:moveTo>
                    <a:pt x="686" y="1"/>
                  </a:moveTo>
                  <a:cubicBezTo>
                    <a:pt x="309" y="1"/>
                    <a:pt x="0" y="311"/>
                    <a:pt x="4" y="689"/>
                  </a:cubicBezTo>
                  <a:lnTo>
                    <a:pt x="4" y="923"/>
                  </a:lnTo>
                  <a:cubicBezTo>
                    <a:pt x="4" y="1303"/>
                    <a:pt x="312" y="1611"/>
                    <a:pt x="692" y="1611"/>
                  </a:cubicBezTo>
                  <a:cubicBezTo>
                    <a:pt x="1076" y="1611"/>
                    <a:pt x="1385" y="1303"/>
                    <a:pt x="1385" y="919"/>
                  </a:cubicBezTo>
                  <a:lnTo>
                    <a:pt x="1385" y="689"/>
                  </a:lnTo>
                  <a:cubicBezTo>
                    <a:pt x="1385" y="311"/>
                    <a:pt x="1076" y="1"/>
                    <a:pt x="699" y="1"/>
                  </a:cubicBezTo>
                  <a:cubicBezTo>
                    <a:pt x="697" y="1"/>
                    <a:pt x="695" y="1"/>
                    <a:pt x="692" y="1"/>
                  </a:cubicBezTo>
                  <a:cubicBezTo>
                    <a:pt x="690" y="1"/>
                    <a:pt x="688" y="1"/>
                    <a:pt x="686" y="1"/>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7" name="Google Shape;11267;p136"/>
            <p:cNvSpPr/>
            <p:nvPr/>
          </p:nvSpPr>
          <p:spPr>
            <a:xfrm>
              <a:off x="8034624" y="2864777"/>
              <a:ext cx="18153" cy="30203"/>
            </a:xfrm>
            <a:custGeom>
              <a:avLst/>
              <a:gdLst/>
              <a:ahLst/>
              <a:cxnLst/>
              <a:rect l="l" t="t" r="r" b="b"/>
              <a:pathLst>
                <a:path w="693" h="1153" extrusionOk="0">
                  <a:moveTo>
                    <a:pt x="0" y="1"/>
                  </a:moveTo>
                  <a:lnTo>
                    <a:pt x="0" y="806"/>
                  </a:lnTo>
                  <a:cubicBezTo>
                    <a:pt x="0" y="994"/>
                    <a:pt x="155" y="1152"/>
                    <a:pt x="347" y="1152"/>
                  </a:cubicBezTo>
                  <a:cubicBezTo>
                    <a:pt x="538" y="1152"/>
                    <a:pt x="693" y="994"/>
                    <a:pt x="693" y="806"/>
                  </a:cubicBezTo>
                  <a:lnTo>
                    <a:pt x="693" y="689"/>
                  </a:lnTo>
                  <a:cubicBezTo>
                    <a:pt x="693" y="309"/>
                    <a:pt x="381" y="1"/>
                    <a:pt x="0"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8" name="Google Shape;11268;p136"/>
            <p:cNvSpPr/>
            <p:nvPr/>
          </p:nvSpPr>
          <p:spPr>
            <a:xfrm>
              <a:off x="8028258" y="2870435"/>
              <a:ext cx="12757" cy="12862"/>
            </a:xfrm>
            <a:custGeom>
              <a:avLst/>
              <a:gdLst/>
              <a:ahLst/>
              <a:cxnLst/>
              <a:rect l="l" t="t" r="r" b="b"/>
              <a:pathLst>
                <a:path w="487" h="491" extrusionOk="0">
                  <a:moveTo>
                    <a:pt x="243" y="1"/>
                  </a:moveTo>
                  <a:cubicBezTo>
                    <a:pt x="110" y="1"/>
                    <a:pt x="0" y="110"/>
                    <a:pt x="0" y="244"/>
                  </a:cubicBezTo>
                  <a:cubicBezTo>
                    <a:pt x="0" y="381"/>
                    <a:pt x="110" y="491"/>
                    <a:pt x="243" y="491"/>
                  </a:cubicBezTo>
                  <a:cubicBezTo>
                    <a:pt x="377" y="491"/>
                    <a:pt x="487" y="381"/>
                    <a:pt x="487" y="244"/>
                  </a:cubicBezTo>
                  <a:cubicBezTo>
                    <a:pt x="487" y="110"/>
                    <a:pt x="377" y="1"/>
                    <a:pt x="24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9" name="Google Shape;11269;p136"/>
            <p:cNvSpPr/>
            <p:nvPr/>
          </p:nvSpPr>
          <p:spPr>
            <a:xfrm>
              <a:off x="8010917" y="2859118"/>
              <a:ext cx="47518" cy="53543"/>
            </a:xfrm>
            <a:custGeom>
              <a:avLst/>
              <a:gdLst/>
              <a:ahLst/>
              <a:cxnLst/>
              <a:rect l="l" t="t" r="r" b="b"/>
              <a:pathLst>
                <a:path w="1814" h="2044" extrusionOk="0">
                  <a:moveTo>
                    <a:pt x="909" y="1"/>
                  </a:moveTo>
                  <a:cubicBezTo>
                    <a:pt x="405" y="1"/>
                    <a:pt x="1" y="405"/>
                    <a:pt x="1" y="905"/>
                  </a:cubicBezTo>
                  <a:lnTo>
                    <a:pt x="1" y="1135"/>
                  </a:lnTo>
                  <a:cubicBezTo>
                    <a:pt x="1" y="1635"/>
                    <a:pt x="405" y="2043"/>
                    <a:pt x="909" y="2043"/>
                  </a:cubicBezTo>
                  <a:cubicBezTo>
                    <a:pt x="1409" y="2043"/>
                    <a:pt x="1814" y="1635"/>
                    <a:pt x="1814" y="1135"/>
                  </a:cubicBezTo>
                  <a:lnTo>
                    <a:pt x="1814" y="905"/>
                  </a:lnTo>
                  <a:cubicBezTo>
                    <a:pt x="1814" y="788"/>
                    <a:pt x="1721" y="693"/>
                    <a:pt x="1604" y="693"/>
                  </a:cubicBezTo>
                  <a:cubicBezTo>
                    <a:pt x="1602" y="693"/>
                    <a:pt x="1600" y="693"/>
                    <a:pt x="1598" y="693"/>
                  </a:cubicBezTo>
                  <a:cubicBezTo>
                    <a:pt x="1478" y="693"/>
                    <a:pt x="1382" y="789"/>
                    <a:pt x="1382" y="905"/>
                  </a:cubicBezTo>
                  <a:lnTo>
                    <a:pt x="1382" y="1135"/>
                  </a:lnTo>
                  <a:cubicBezTo>
                    <a:pt x="1382" y="1399"/>
                    <a:pt x="1169" y="1611"/>
                    <a:pt x="909" y="1611"/>
                  </a:cubicBezTo>
                  <a:cubicBezTo>
                    <a:pt x="645" y="1611"/>
                    <a:pt x="433" y="1399"/>
                    <a:pt x="433" y="1135"/>
                  </a:cubicBezTo>
                  <a:lnTo>
                    <a:pt x="433" y="905"/>
                  </a:lnTo>
                  <a:cubicBezTo>
                    <a:pt x="433" y="645"/>
                    <a:pt x="645" y="429"/>
                    <a:pt x="909" y="429"/>
                  </a:cubicBezTo>
                  <a:cubicBezTo>
                    <a:pt x="1025" y="429"/>
                    <a:pt x="1121" y="333"/>
                    <a:pt x="1121" y="217"/>
                  </a:cubicBezTo>
                  <a:cubicBezTo>
                    <a:pt x="1121" y="97"/>
                    <a:pt x="1025" y="1"/>
                    <a:pt x="9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0" name="Google Shape;11270;p136"/>
            <p:cNvSpPr/>
            <p:nvPr/>
          </p:nvSpPr>
          <p:spPr>
            <a:xfrm>
              <a:off x="7943229" y="2786689"/>
              <a:ext cx="387110" cy="331079"/>
            </a:xfrm>
            <a:custGeom>
              <a:avLst/>
              <a:gdLst/>
              <a:ahLst/>
              <a:cxnLst/>
              <a:rect l="l" t="t" r="r" b="b"/>
              <a:pathLst>
                <a:path w="14778" h="12639" extrusionOk="0">
                  <a:moveTo>
                    <a:pt x="1307" y="4161"/>
                  </a:moveTo>
                  <a:lnTo>
                    <a:pt x="1307" y="4161"/>
                  </a:lnTo>
                  <a:cubicBezTo>
                    <a:pt x="1276" y="4291"/>
                    <a:pt x="1252" y="4424"/>
                    <a:pt x="1235" y="4561"/>
                  </a:cubicBezTo>
                  <a:lnTo>
                    <a:pt x="1235" y="4568"/>
                  </a:lnTo>
                  <a:cubicBezTo>
                    <a:pt x="1224" y="4657"/>
                    <a:pt x="1218" y="4746"/>
                    <a:pt x="1211" y="4836"/>
                  </a:cubicBezTo>
                  <a:lnTo>
                    <a:pt x="686" y="4421"/>
                  </a:lnTo>
                  <a:lnTo>
                    <a:pt x="1307" y="4161"/>
                  </a:lnTo>
                  <a:close/>
                  <a:moveTo>
                    <a:pt x="5868" y="466"/>
                  </a:moveTo>
                  <a:lnTo>
                    <a:pt x="5480" y="970"/>
                  </a:lnTo>
                  <a:cubicBezTo>
                    <a:pt x="5381" y="1094"/>
                    <a:pt x="5446" y="1279"/>
                    <a:pt x="5600" y="1313"/>
                  </a:cubicBezTo>
                  <a:cubicBezTo>
                    <a:pt x="6508" y="1532"/>
                    <a:pt x="7300" y="2115"/>
                    <a:pt x="7828" y="2954"/>
                  </a:cubicBezTo>
                  <a:cubicBezTo>
                    <a:pt x="8424" y="3907"/>
                    <a:pt x="9068" y="4661"/>
                    <a:pt x="9740" y="5192"/>
                  </a:cubicBezTo>
                  <a:cubicBezTo>
                    <a:pt x="10285" y="5624"/>
                    <a:pt x="10854" y="5912"/>
                    <a:pt x="11422" y="6049"/>
                  </a:cubicBezTo>
                  <a:cubicBezTo>
                    <a:pt x="11671" y="6109"/>
                    <a:pt x="11927" y="6138"/>
                    <a:pt x="12182" y="6138"/>
                  </a:cubicBezTo>
                  <a:cubicBezTo>
                    <a:pt x="12233" y="6138"/>
                    <a:pt x="12284" y="6137"/>
                    <a:pt x="12334" y="6134"/>
                  </a:cubicBezTo>
                  <a:lnTo>
                    <a:pt x="12334" y="6134"/>
                  </a:lnTo>
                  <a:cubicBezTo>
                    <a:pt x="11525" y="6868"/>
                    <a:pt x="10723" y="7375"/>
                    <a:pt x="9942" y="7649"/>
                  </a:cubicBezTo>
                  <a:cubicBezTo>
                    <a:pt x="9514" y="7797"/>
                    <a:pt x="9094" y="7871"/>
                    <a:pt x="8695" y="7871"/>
                  </a:cubicBezTo>
                  <a:cubicBezTo>
                    <a:pt x="8355" y="7871"/>
                    <a:pt x="8031" y="7818"/>
                    <a:pt x="7728" y="7711"/>
                  </a:cubicBezTo>
                  <a:cubicBezTo>
                    <a:pt x="7358" y="7580"/>
                    <a:pt x="7026" y="7368"/>
                    <a:pt x="6752" y="7087"/>
                  </a:cubicBezTo>
                  <a:lnTo>
                    <a:pt x="6752" y="7087"/>
                  </a:lnTo>
                  <a:cubicBezTo>
                    <a:pt x="7081" y="7265"/>
                    <a:pt x="7471" y="7375"/>
                    <a:pt x="7920" y="7409"/>
                  </a:cubicBezTo>
                  <a:cubicBezTo>
                    <a:pt x="8020" y="7416"/>
                    <a:pt x="8119" y="7419"/>
                    <a:pt x="8225" y="7419"/>
                  </a:cubicBezTo>
                  <a:cubicBezTo>
                    <a:pt x="8613" y="7416"/>
                    <a:pt x="9003" y="7368"/>
                    <a:pt x="9380" y="7275"/>
                  </a:cubicBezTo>
                  <a:cubicBezTo>
                    <a:pt x="9497" y="7245"/>
                    <a:pt x="9565" y="7128"/>
                    <a:pt x="9538" y="7012"/>
                  </a:cubicBezTo>
                  <a:cubicBezTo>
                    <a:pt x="9514" y="6915"/>
                    <a:pt x="9426" y="6848"/>
                    <a:pt x="9327" y="6848"/>
                  </a:cubicBezTo>
                  <a:cubicBezTo>
                    <a:pt x="9311" y="6848"/>
                    <a:pt x="9294" y="6850"/>
                    <a:pt x="9277" y="6854"/>
                  </a:cubicBezTo>
                  <a:cubicBezTo>
                    <a:pt x="8915" y="6944"/>
                    <a:pt x="8561" y="6987"/>
                    <a:pt x="8229" y="6987"/>
                  </a:cubicBezTo>
                  <a:cubicBezTo>
                    <a:pt x="7646" y="6987"/>
                    <a:pt x="7132" y="6852"/>
                    <a:pt x="6765" y="6590"/>
                  </a:cubicBezTo>
                  <a:cubicBezTo>
                    <a:pt x="6334" y="6282"/>
                    <a:pt x="6087" y="5795"/>
                    <a:pt x="6029" y="5147"/>
                  </a:cubicBezTo>
                  <a:cubicBezTo>
                    <a:pt x="6094" y="4479"/>
                    <a:pt x="6467" y="3914"/>
                    <a:pt x="7101" y="3554"/>
                  </a:cubicBezTo>
                  <a:cubicBezTo>
                    <a:pt x="7309" y="3433"/>
                    <a:pt x="7191" y="3148"/>
                    <a:pt x="6999" y="3148"/>
                  </a:cubicBezTo>
                  <a:cubicBezTo>
                    <a:pt x="6963" y="3148"/>
                    <a:pt x="6925" y="3158"/>
                    <a:pt x="6885" y="3180"/>
                  </a:cubicBezTo>
                  <a:cubicBezTo>
                    <a:pt x="5991" y="3688"/>
                    <a:pt x="5511" y="4592"/>
                    <a:pt x="5600" y="5593"/>
                  </a:cubicBezTo>
                  <a:cubicBezTo>
                    <a:pt x="5700" y="6731"/>
                    <a:pt x="6481" y="7724"/>
                    <a:pt x="7588" y="8118"/>
                  </a:cubicBezTo>
                  <a:cubicBezTo>
                    <a:pt x="7934" y="8242"/>
                    <a:pt x="8304" y="8303"/>
                    <a:pt x="8690" y="8303"/>
                  </a:cubicBezTo>
                  <a:cubicBezTo>
                    <a:pt x="9140" y="8303"/>
                    <a:pt x="9610" y="8219"/>
                    <a:pt x="10086" y="8053"/>
                  </a:cubicBezTo>
                  <a:cubicBezTo>
                    <a:pt x="10720" y="7834"/>
                    <a:pt x="11364" y="7471"/>
                    <a:pt x="12012" y="6970"/>
                  </a:cubicBezTo>
                  <a:cubicBezTo>
                    <a:pt x="12022" y="6974"/>
                    <a:pt x="12032" y="6977"/>
                    <a:pt x="12046" y="6981"/>
                  </a:cubicBezTo>
                  <a:cubicBezTo>
                    <a:pt x="12231" y="7009"/>
                    <a:pt x="12418" y="7023"/>
                    <a:pt x="12604" y="7023"/>
                  </a:cubicBezTo>
                  <a:cubicBezTo>
                    <a:pt x="13147" y="7023"/>
                    <a:pt x="13686" y="6904"/>
                    <a:pt x="14181" y="6669"/>
                  </a:cubicBezTo>
                  <a:lnTo>
                    <a:pt x="14181" y="6669"/>
                  </a:lnTo>
                  <a:cubicBezTo>
                    <a:pt x="13304" y="9105"/>
                    <a:pt x="10737" y="10826"/>
                    <a:pt x="7865" y="10826"/>
                  </a:cubicBezTo>
                  <a:cubicBezTo>
                    <a:pt x="5881" y="10826"/>
                    <a:pt x="4079" y="10082"/>
                    <a:pt x="2921" y="8783"/>
                  </a:cubicBezTo>
                  <a:cubicBezTo>
                    <a:pt x="1917" y="7659"/>
                    <a:pt x="1481" y="6220"/>
                    <a:pt x="1660" y="4620"/>
                  </a:cubicBezTo>
                  <a:cubicBezTo>
                    <a:pt x="1803" y="3650"/>
                    <a:pt x="2139" y="2824"/>
                    <a:pt x="2650" y="2173"/>
                  </a:cubicBezTo>
                  <a:cubicBezTo>
                    <a:pt x="3068" y="1645"/>
                    <a:pt x="3603" y="1224"/>
                    <a:pt x="4213" y="939"/>
                  </a:cubicBezTo>
                  <a:cubicBezTo>
                    <a:pt x="4737" y="693"/>
                    <a:pt x="5295" y="535"/>
                    <a:pt x="5868" y="466"/>
                  </a:cubicBezTo>
                  <a:close/>
                  <a:moveTo>
                    <a:pt x="7543" y="11251"/>
                  </a:moveTo>
                  <a:cubicBezTo>
                    <a:pt x="7650" y="11254"/>
                    <a:pt x="7756" y="11257"/>
                    <a:pt x="7865" y="11257"/>
                  </a:cubicBezTo>
                  <a:lnTo>
                    <a:pt x="7979" y="11257"/>
                  </a:lnTo>
                  <a:lnTo>
                    <a:pt x="7502" y="12207"/>
                  </a:lnTo>
                  <a:lnTo>
                    <a:pt x="7064" y="12207"/>
                  </a:lnTo>
                  <a:lnTo>
                    <a:pt x="7543" y="11251"/>
                  </a:lnTo>
                  <a:close/>
                  <a:moveTo>
                    <a:pt x="6325" y="0"/>
                  </a:moveTo>
                  <a:cubicBezTo>
                    <a:pt x="6212" y="0"/>
                    <a:pt x="5174" y="10"/>
                    <a:pt x="4045" y="542"/>
                  </a:cubicBezTo>
                  <a:cubicBezTo>
                    <a:pt x="3373" y="854"/>
                    <a:pt x="2780" y="1316"/>
                    <a:pt x="2321" y="1899"/>
                  </a:cubicBezTo>
                  <a:cubicBezTo>
                    <a:pt x="1917" y="2416"/>
                    <a:pt x="1618" y="3006"/>
                    <a:pt x="1437" y="3636"/>
                  </a:cubicBezTo>
                  <a:lnTo>
                    <a:pt x="183" y="4164"/>
                  </a:lnTo>
                  <a:cubicBezTo>
                    <a:pt x="28" y="4226"/>
                    <a:pt x="1" y="4431"/>
                    <a:pt x="131" y="4531"/>
                  </a:cubicBezTo>
                  <a:lnTo>
                    <a:pt x="1190" y="5370"/>
                  </a:lnTo>
                  <a:cubicBezTo>
                    <a:pt x="1200" y="6775"/>
                    <a:pt x="1680" y="8043"/>
                    <a:pt x="2598" y="9071"/>
                  </a:cubicBezTo>
                  <a:cubicBezTo>
                    <a:pt x="3681" y="10284"/>
                    <a:pt x="5285" y="11045"/>
                    <a:pt x="7074" y="11220"/>
                  </a:cubicBezTo>
                  <a:lnTo>
                    <a:pt x="6580" y="12207"/>
                  </a:lnTo>
                  <a:lnTo>
                    <a:pt x="5333" y="12207"/>
                  </a:lnTo>
                  <a:cubicBezTo>
                    <a:pt x="5045" y="12207"/>
                    <a:pt x="5045" y="12638"/>
                    <a:pt x="5333" y="12638"/>
                  </a:cubicBezTo>
                  <a:lnTo>
                    <a:pt x="8558" y="12638"/>
                  </a:lnTo>
                  <a:cubicBezTo>
                    <a:pt x="8674" y="12638"/>
                    <a:pt x="8770" y="12542"/>
                    <a:pt x="8770" y="12423"/>
                  </a:cubicBezTo>
                  <a:cubicBezTo>
                    <a:pt x="8770" y="12303"/>
                    <a:pt x="8674" y="12207"/>
                    <a:pt x="8558" y="12207"/>
                  </a:cubicBezTo>
                  <a:lnTo>
                    <a:pt x="7985" y="12207"/>
                  </a:lnTo>
                  <a:lnTo>
                    <a:pt x="8472" y="11233"/>
                  </a:lnTo>
                  <a:cubicBezTo>
                    <a:pt x="9846" y="11124"/>
                    <a:pt x="11165" y="10641"/>
                    <a:pt x="12283" y="9832"/>
                  </a:cubicBezTo>
                  <a:cubicBezTo>
                    <a:pt x="13527" y="8924"/>
                    <a:pt x="14407" y="7652"/>
                    <a:pt x="14753" y="6258"/>
                  </a:cubicBezTo>
                  <a:cubicBezTo>
                    <a:pt x="14777" y="6169"/>
                    <a:pt x="14740" y="6073"/>
                    <a:pt x="14661" y="6025"/>
                  </a:cubicBezTo>
                  <a:cubicBezTo>
                    <a:pt x="14625" y="6001"/>
                    <a:pt x="14584" y="5990"/>
                    <a:pt x="14544" y="5990"/>
                  </a:cubicBezTo>
                  <a:cubicBezTo>
                    <a:pt x="14496" y="5990"/>
                    <a:pt x="14450" y="6005"/>
                    <a:pt x="14411" y="6035"/>
                  </a:cubicBezTo>
                  <a:cubicBezTo>
                    <a:pt x="14401" y="6042"/>
                    <a:pt x="13694" y="6592"/>
                    <a:pt x="12599" y="6592"/>
                  </a:cubicBezTo>
                  <a:cubicBezTo>
                    <a:pt x="12558" y="6592"/>
                    <a:pt x="12517" y="6592"/>
                    <a:pt x="12475" y="6590"/>
                  </a:cubicBezTo>
                  <a:cubicBezTo>
                    <a:pt x="12704" y="6384"/>
                    <a:pt x="12941" y="6162"/>
                    <a:pt x="13174" y="5925"/>
                  </a:cubicBezTo>
                  <a:cubicBezTo>
                    <a:pt x="13324" y="5781"/>
                    <a:pt x="13201" y="5554"/>
                    <a:pt x="13028" y="5554"/>
                  </a:cubicBezTo>
                  <a:cubicBezTo>
                    <a:pt x="12995" y="5554"/>
                    <a:pt x="12961" y="5561"/>
                    <a:pt x="12927" y="5579"/>
                  </a:cubicBezTo>
                  <a:cubicBezTo>
                    <a:pt x="12922" y="5582"/>
                    <a:pt x="12644" y="5709"/>
                    <a:pt x="12177" y="5709"/>
                  </a:cubicBezTo>
                  <a:cubicBezTo>
                    <a:pt x="11988" y="5709"/>
                    <a:pt x="11769" y="5689"/>
                    <a:pt x="11525" y="5631"/>
                  </a:cubicBezTo>
                  <a:cubicBezTo>
                    <a:pt x="10055" y="5278"/>
                    <a:pt x="8900" y="3856"/>
                    <a:pt x="8191" y="2725"/>
                  </a:cubicBezTo>
                  <a:cubicBezTo>
                    <a:pt x="7667" y="1885"/>
                    <a:pt x="6903" y="1275"/>
                    <a:pt x="6015" y="980"/>
                  </a:cubicBezTo>
                  <a:lnTo>
                    <a:pt x="6502" y="350"/>
                  </a:lnTo>
                  <a:cubicBezTo>
                    <a:pt x="6611" y="209"/>
                    <a:pt x="6512" y="4"/>
                    <a:pt x="6334" y="0"/>
                  </a:cubicBezTo>
                  <a:cubicBezTo>
                    <a:pt x="6332" y="0"/>
                    <a:pt x="6329" y="0"/>
                    <a:pt x="63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1" name="Google Shape;11271;p136"/>
            <p:cNvSpPr/>
            <p:nvPr/>
          </p:nvSpPr>
          <p:spPr>
            <a:xfrm>
              <a:off x="8202272" y="2951718"/>
              <a:ext cx="25331" cy="17393"/>
            </a:xfrm>
            <a:custGeom>
              <a:avLst/>
              <a:gdLst/>
              <a:ahLst/>
              <a:cxnLst/>
              <a:rect l="l" t="t" r="r" b="b"/>
              <a:pathLst>
                <a:path w="967" h="664" extrusionOk="0">
                  <a:moveTo>
                    <a:pt x="653" y="0"/>
                  </a:moveTo>
                  <a:cubicBezTo>
                    <a:pt x="607" y="0"/>
                    <a:pt x="558" y="17"/>
                    <a:pt x="512" y="57"/>
                  </a:cubicBezTo>
                  <a:cubicBezTo>
                    <a:pt x="416" y="136"/>
                    <a:pt x="317" y="201"/>
                    <a:pt x="207" y="256"/>
                  </a:cubicBezTo>
                  <a:cubicBezTo>
                    <a:pt x="1" y="354"/>
                    <a:pt x="75" y="664"/>
                    <a:pt x="299" y="664"/>
                  </a:cubicBezTo>
                  <a:cubicBezTo>
                    <a:pt x="302" y="664"/>
                    <a:pt x="304" y="664"/>
                    <a:pt x="307" y="664"/>
                  </a:cubicBezTo>
                  <a:cubicBezTo>
                    <a:pt x="341" y="664"/>
                    <a:pt x="375" y="657"/>
                    <a:pt x="406" y="640"/>
                  </a:cubicBezTo>
                  <a:cubicBezTo>
                    <a:pt x="547" y="568"/>
                    <a:pt x="677" y="482"/>
                    <a:pt x="797" y="383"/>
                  </a:cubicBezTo>
                  <a:cubicBezTo>
                    <a:pt x="967" y="234"/>
                    <a:pt x="826" y="0"/>
                    <a:pt x="6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72" name="Google Shape;11272;p136"/>
          <p:cNvGrpSpPr/>
          <p:nvPr/>
        </p:nvGrpSpPr>
        <p:grpSpPr>
          <a:xfrm>
            <a:off x="853526" y="2742734"/>
            <a:ext cx="380535" cy="375270"/>
            <a:chOff x="853526" y="2742734"/>
            <a:chExt cx="380535" cy="375270"/>
          </a:xfrm>
        </p:grpSpPr>
        <p:sp>
          <p:nvSpPr>
            <p:cNvPr id="11273" name="Google Shape;11273;p136"/>
            <p:cNvSpPr/>
            <p:nvPr/>
          </p:nvSpPr>
          <p:spPr>
            <a:xfrm>
              <a:off x="860625" y="2860821"/>
              <a:ext cx="166338" cy="79738"/>
            </a:xfrm>
            <a:custGeom>
              <a:avLst/>
              <a:gdLst/>
              <a:ahLst/>
              <a:cxnLst/>
              <a:rect l="l" t="t" r="r" b="b"/>
              <a:pathLst>
                <a:path w="6350" h="3044" extrusionOk="0">
                  <a:moveTo>
                    <a:pt x="6350" y="1"/>
                  </a:moveTo>
                  <a:lnTo>
                    <a:pt x="4962" y="117"/>
                  </a:lnTo>
                  <a:cubicBezTo>
                    <a:pt x="3146" y="268"/>
                    <a:pt x="1439" y="1056"/>
                    <a:pt x="151" y="2348"/>
                  </a:cubicBezTo>
                  <a:cubicBezTo>
                    <a:pt x="0" y="2499"/>
                    <a:pt x="93" y="2759"/>
                    <a:pt x="309" y="2780"/>
                  </a:cubicBezTo>
                  <a:lnTo>
                    <a:pt x="3307" y="3044"/>
                  </a:lnTo>
                  <a:lnTo>
                    <a:pt x="6350" y="1"/>
                  </a:lnTo>
                  <a:close/>
                </a:path>
              </a:pathLst>
            </a:custGeom>
            <a:solidFill>
              <a:srgbClr val="A6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4" name="Google Shape;11274;p136"/>
            <p:cNvSpPr/>
            <p:nvPr/>
          </p:nvSpPr>
          <p:spPr>
            <a:xfrm>
              <a:off x="1034927" y="2948522"/>
              <a:ext cx="79659" cy="164269"/>
            </a:xfrm>
            <a:custGeom>
              <a:avLst/>
              <a:gdLst/>
              <a:ahLst/>
              <a:cxnLst/>
              <a:rect l="l" t="t" r="r" b="b"/>
              <a:pathLst>
                <a:path w="3041" h="6271" extrusionOk="0">
                  <a:moveTo>
                    <a:pt x="3041" y="1"/>
                  </a:moveTo>
                  <a:lnTo>
                    <a:pt x="1" y="3040"/>
                  </a:lnTo>
                  <a:lnTo>
                    <a:pt x="265" y="6039"/>
                  </a:lnTo>
                  <a:cubicBezTo>
                    <a:pt x="278" y="6182"/>
                    <a:pt x="396" y="6271"/>
                    <a:pt x="518" y="6271"/>
                  </a:cubicBezTo>
                  <a:cubicBezTo>
                    <a:pt x="581" y="6271"/>
                    <a:pt x="644" y="6247"/>
                    <a:pt x="697" y="6197"/>
                  </a:cubicBezTo>
                  <a:cubicBezTo>
                    <a:pt x="1985" y="4908"/>
                    <a:pt x="2777" y="3202"/>
                    <a:pt x="2927" y="1385"/>
                  </a:cubicBezTo>
                  <a:lnTo>
                    <a:pt x="3041" y="1"/>
                  </a:lnTo>
                  <a:close/>
                </a:path>
              </a:pathLst>
            </a:custGeom>
            <a:solidFill>
              <a:srgbClr val="A6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5" name="Google Shape;11275;p136"/>
            <p:cNvSpPr/>
            <p:nvPr/>
          </p:nvSpPr>
          <p:spPr>
            <a:xfrm>
              <a:off x="860521" y="2864960"/>
              <a:ext cx="119868" cy="69679"/>
            </a:xfrm>
            <a:custGeom>
              <a:avLst/>
              <a:gdLst/>
              <a:ahLst/>
              <a:cxnLst/>
              <a:rect l="l" t="t" r="r" b="b"/>
              <a:pathLst>
                <a:path w="4576" h="2660" extrusionOk="0">
                  <a:moveTo>
                    <a:pt x="4575" y="1"/>
                  </a:moveTo>
                  <a:cubicBezTo>
                    <a:pt x="2903" y="227"/>
                    <a:pt x="1347" y="994"/>
                    <a:pt x="151" y="2190"/>
                  </a:cubicBezTo>
                  <a:cubicBezTo>
                    <a:pt x="1" y="2341"/>
                    <a:pt x="97" y="2601"/>
                    <a:pt x="309" y="2622"/>
                  </a:cubicBezTo>
                  <a:lnTo>
                    <a:pt x="755" y="2660"/>
                  </a:lnTo>
                  <a:cubicBezTo>
                    <a:pt x="611" y="2557"/>
                    <a:pt x="594" y="2348"/>
                    <a:pt x="717" y="2221"/>
                  </a:cubicBezTo>
                  <a:cubicBezTo>
                    <a:pt x="1786" y="1152"/>
                    <a:pt x="3116" y="388"/>
                    <a:pt x="4575" y="1"/>
                  </a:cubicBez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6" name="Google Shape;11276;p136"/>
            <p:cNvSpPr/>
            <p:nvPr/>
          </p:nvSpPr>
          <p:spPr>
            <a:xfrm>
              <a:off x="1034848" y="3013512"/>
              <a:ext cx="23366" cy="99331"/>
            </a:xfrm>
            <a:custGeom>
              <a:avLst/>
              <a:gdLst/>
              <a:ahLst/>
              <a:cxnLst/>
              <a:rect l="l" t="t" r="r" b="b"/>
              <a:pathLst>
                <a:path w="892" h="3792" extrusionOk="0">
                  <a:moveTo>
                    <a:pt x="563" y="1"/>
                  </a:moveTo>
                  <a:lnTo>
                    <a:pt x="1" y="563"/>
                  </a:lnTo>
                  <a:lnTo>
                    <a:pt x="268" y="3561"/>
                  </a:lnTo>
                  <a:cubicBezTo>
                    <a:pt x="279" y="3702"/>
                    <a:pt x="397" y="3791"/>
                    <a:pt x="520" y="3791"/>
                  </a:cubicBezTo>
                  <a:cubicBezTo>
                    <a:pt x="583" y="3791"/>
                    <a:pt x="647" y="3768"/>
                    <a:pt x="700" y="3716"/>
                  </a:cubicBezTo>
                  <a:cubicBezTo>
                    <a:pt x="765" y="3650"/>
                    <a:pt x="826" y="3585"/>
                    <a:pt x="892" y="3517"/>
                  </a:cubicBezTo>
                  <a:cubicBezTo>
                    <a:pt x="878" y="3486"/>
                    <a:pt x="868" y="3455"/>
                    <a:pt x="864" y="3421"/>
                  </a:cubicBezTo>
                  <a:lnTo>
                    <a:pt x="563" y="1"/>
                  </a:ln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7" name="Google Shape;11277;p136"/>
            <p:cNvSpPr/>
            <p:nvPr/>
          </p:nvSpPr>
          <p:spPr>
            <a:xfrm>
              <a:off x="929728" y="2748576"/>
              <a:ext cx="297994" cy="296423"/>
            </a:xfrm>
            <a:custGeom>
              <a:avLst/>
              <a:gdLst/>
              <a:ahLst/>
              <a:cxnLst/>
              <a:rect l="l" t="t" r="r" b="b"/>
              <a:pathLst>
                <a:path w="11376" h="11316" extrusionOk="0">
                  <a:moveTo>
                    <a:pt x="11147" y="1"/>
                  </a:moveTo>
                  <a:cubicBezTo>
                    <a:pt x="11128" y="1"/>
                    <a:pt x="11109" y="4"/>
                    <a:pt x="11090" y="9"/>
                  </a:cubicBezTo>
                  <a:lnTo>
                    <a:pt x="8688" y="712"/>
                  </a:lnTo>
                  <a:lnTo>
                    <a:pt x="6916" y="1229"/>
                  </a:lnTo>
                  <a:cubicBezTo>
                    <a:pt x="6772" y="1270"/>
                    <a:pt x="6638" y="1349"/>
                    <a:pt x="6532" y="1459"/>
                  </a:cubicBezTo>
                  <a:lnTo>
                    <a:pt x="83" y="7908"/>
                  </a:lnTo>
                  <a:cubicBezTo>
                    <a:pt x="1" y="7990"/>
                    <a:pt x="1" y="8124"/>
                    <a:pt x="83" y="8203"/>
                  </a:cubicBezTo>
                  <a:lnTo>
                    <a:pt x="1375" y="9495"/>
                  </a:lnTo>
                  <a:lnTo>
                    <a:pt x="1848" y="9971"/>
                  </a:lnTo>
                  <a:lnTo>
                    <a:pt x="3126" y="11249"/>
                  </a:lnTo>
                  <a:cubicBezTo>
                    <a:pt x="3171" y="11294"/>
                    <a:pt x="3229" y="11316"/>
                    <a:pt x="3287" y="11316"/>
                  </a:cubicBezTo>
                  <a:cubicBezTo>
                    <a:pt x="3345" y="11316"/>
                    <a:pt x="3404" y="11294"/>
                    <a:pt x="3448" y="11249"/>
                  </a:cubicBezTo>
                  <a:lnTo>
                    <a:pt x="7057" y="7634"/>
                  </a:lnTo>
                  <a:lnTo>
                    <a:pt x="9867" y="4831"/>
                  </a:lnTo>
                  <a:cubicBezTo>
                    <a:pt x="9986" y="4711"/>
                    <a:pt x="10076" y="4563"/>
                    <a:pt x="10124" y="4402"/>
                  </a:cubicBezTo>
                  <a:lnTo>
                    <a:pt x="11337" y="256"/>
                  </a:lnTo>
                  <a:cubicBezTo>
                    <a:pt x="11375" y="125"/>
                    <a:pt x="11274" y="1"/>
                    <a:pt x="11147"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8" name="Google Shape;11278;p136"/>
            <p:cNvSpPr/>
            <p:nvPr/>
          </p:nvSpPr>
          <p:spPr>
            <a:xfrm>
              <a:off x="929728" y="2748576"/>
              <a:ext cx="297811" cy="221610"/>
            </a:xfrm>
            <a:custGeom>
              <a:avLst/>
              <a:gdLst/>
              <a:ahLst/>
              <a:cxnLst/>
              <a:rect l="l" t="t" r="r" b="b"/>
              <a:pathLst>
                <a:path w="11369" h="8460" extrusionOk="0">
                  <a:moveTo>
                    <a:pt x="11143" y="1"/>
                  </a:moveTo>
                  <a:cubicBezTo>
                    <a:pt x="11125" y="1"/>
                    <a:pt x="11106" y="3"/>
                    <a:pt x="11086" y="9"/>
                  </a:cubicBezTo>
                  <a:lnTo>
                    <a:pt x="6895" y="1233"/>
                  </a:lnTo>
                  <a:cubicBezTo>
                    <a:pt x="6765" y="1270"/>
                    <a:pt x="6642" y="1342"/>
                    <a:pt x="6546" y="1442"/>
                  </a:cubicBezTo>
                  <a:lnTo>
                    <a:pt x="83" y="7908"/>
                  </a:lnTo>
                  <a:cubicBezTo>
                    <a:pt x="1" y="7990"/>
                    <a:pt x="1" y="8120"/>
                    <a:pt x="83" y="8203"/>
                  </a:cubicBezTo>
                  <a:lnTo>
                    <a:pt x="340" y="8460"/>
                  </a:lnTo>
                  <a:lnTo>
                    <a:pt x="1070" y="7730"/>
                  </a:lnTo>
                  <a:lnTo>
                    <a:pt x="6875" y="1928"/>
                  </a:lnTo>
                  <a:cubicBezTo>
                    <a:pt x="6961" y="1839"/>
                    <a:pt x="7070" y="1774"/>
                    <a:pt x="7190" y="1736"/>
                  </a:cubicBezTo>
                  <a:lnTo>
                    <a:pt x="11248" y="551"/>
                  </a:lnTo>
                  <a:lnTo>
                    <a:pt x="11333" y="253"/>
                  </a:lnTo>
                  <a:lnTo>
                    <a:pt x="11333" y="249"/>
                  </a:lnTo>
                  <a:cubicBezTo>
                    <a:pt x="11369" y="121"/>
                    <a:pt x="11267" y="1"/>
                    <a:pt x="11143" y="1"/>
                  </a:cubicBezTo>
                  <a:close/>
                </a:path>
              </a:pathLst>
            </a:custGeom>
            <a:solidFill>
              <a:srgbClr val="C9D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9" name="Google Shape;11279;p136"/>
            <p:cNvSpPr/>
            <p:nvPr/>
          </p:nvSpPr>
          <p:spPr>
            <a:xfrm>
              <a:off x="1079904" y="2833185"/>
              <a:ext cx="62318" cy="62318"/>
            </a:xfrm>
            <a:custGeom>
              <a:avLst/>
              <a:gdLst/>
              <a:ahLst/>
              <a:cxnLst/>
              <a:rect l="l" t="t" r="r" b="b"/>
              <a:pathLst>
                <a:path w="2379" h="2379" extrusionOk="0">
                  <a:moveTo>
                    <a:pt x="1190" y="0"/>
                  </a:moveTo>
                  <a:cubicBezTo>
                    <a:pt x="532" y="0"/>
                    <a:pt x="1" y="535"/>
                    <a:pt x="1" y="1190"/>
                  </a:cubicBezTo>
                  <a:cubicBezTo>
                    <a:pt x="1" y="1848"/>
                    <a:pt x="532" y="2379"/>
                    <a:pt x="1190" y="2379"/>
                  </a:cubicBezTo>
                  <a:cubicBezTo>
                    <a:pt x="1848" y="2379"/>
                    <a:pt x="2379" y="1848"/>
                    <a:pt x="2379" y="1190"/>
                  </a:cubicBezTo>
                  <a:cubicBezTo>
                    <a:pt x="2379" y="535"/>
                    <a:pt x="1848" y="0"/>
                    <a:pt x="1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0" name="Google Shape;11280;p136"/>
            <p:cNvSpPr/>
            <p:nvPr/>
          </p:nvSpPr>
          <p:spPr>
            <a:xfrm>
              <a:off x="1080008" y="2833212"/>
              <a:ext cx="38428" cy="62344"/>
            </a:xfrm>
            <a:custGeom>
              <a:avLst/>
              <a:gdLst/>
              <a:ahLst/>
              <a:cxnLst/>
              <a:rect l="l" t="t" r="r" b="b"/>
              <a:pathLst>
                <a:path w="1467" h="2380" extrusionOk="0">
                  <a:moveTo>
                    <a:pt x="1188" y="1"/>
                  </a:moveTo>
                  <a:cubicBezTo>
                    <a:pt x="550" y="1"/>
                    <a:pt x="0" y="517"/>
                    <a:pt x="0" y="1189"/>
                  </a:cubicBezTo>
                  <a:cubicBezTo>
                    <a:pt x="0" y="1860"/>
                    <a:pt x="551" y="2380"/>
                    <a:pt x="1189" y="2380"/>
                  </a:cubicBezTo>
                  <a:cubicBezTo>
                    <a:pt x="1281" y="2380"/>
                    <a:pt x="1374" y="2369"/>
                    <a:pt x="1467" y="2347"/>
                  </a:cubicBezTo>
                  <a:cubicBezTo>
                    <a:pt x="569" y="2131"/>
                    <a:pt x="247" y="1007"/>
                    <a:pt x="905" y="349"/>
                  </a:cubicBezTo>
                  <a:cubicBezTo>
                    <a:pt x="1059" y="191"/>
                    <a:pt x="1254" y="85"/>
                    <a:pt x="1467" y="34"/>
                  </a:cubicBezTo>
                  <a:cubicBezTo>
                    <a:pt x="1373" y="11"/>
                    <a:pt x="1280" y="1"/>
                    <a:pt x="1188" y="1"/>
                  </a:cubicBez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1" name="Google Shape;11281;p136"/>
            <p:cNvSpPr/>
            <p:nvPr/>
          </p:nvSpPr>
          <p:spPr>
            <a:xfrm>
              <a:off x="921843" y="2973040"/>
              <a:ext cx="80628" cy="79764"/>
            </a:xfrm>
            <a:custGeom>
              <a:avLst/>
              <a:gdLst/>
              <a:ahLst/>
              <a:cxnLst/>
              <a:rect l="l" t="t" r="r" b="b"/>
              <a:pathLst>
                <a:path w="3078" h="3045" extrusionOk="0">
                  <a:moveTo>
                    <a:pt x="795" y="0"/>
                  </a:moveTo>
                  <a:lnTo>
                    <a:pt x="124" y="675"/>
                  </a:lnTo>
                  <a:cubicBezTo>
                    <a:pt x="0" y="795"/>
                    <a:pt x="0" y="994"/>
                    <a:pt x="124" y="1118"/>
                  </a:cubicBezTo>
                  <a:lnTo>
                    <a:pt x="1042" y="2036"/>
                  </a:lnTo>
                  <a:lnTo>
                    <a:pt x="1960" y="2954"/>
                  </a:lnTo>
                  <a:cubicBezTo>
                    <a:pt x="2020" y="3014"/>
                    <a:pt x="2100" y="3044"/>
                    <a:pt x="2180" y="3044"/>
                  </a:cubicBezTo>
                  <a:cubicBezTo>
                    <a:pt x="2260" y="3044"/>
                    <a:pt x="2341" y="3014"/>
                    <a:pt x="2402" y="2954"/>
                  </a:cubicBezTo>
                  <a:lnTo>
                    <a:pt x="3077" y="2279"/>
                  </a:lnTo>
                  <a:lnTo>
                    <a:pt x="2176" y="1381"/>
                  </a:lnTo>
                  <a:lnTo>
                    <a:pt x="1696" y="898"/>
                  </a:lnTo>
                  <a:lnTo>
                    <a:pt x="795"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2" name="Google Shape;11282;p136"/>
            <p:cNvSpPr/>
            <p:nvPr/>
          </p:nvSpPr>
          <p:spPr>
            <a:xfrm>
              <a:off x="921843" y="2973040"/>
              <a:ext cx="31251" cy="34839"/>
            </a:xfrm>
            <a:custGeom>
              <a:avLst/>
              <a:gdLst/>
              <a:ahLst/>
              <a:cxnLst/>
              <a:rect l="l" t="t" r="r" b="b"/>
              <a:pathLst>
                <a:path w="1193" h="1330" extrusionOk="0">
                  <a:moveTo>
                    <a:pt x="795" y="0"/>
                  </a:moveTo>
                  <a:lnTo>
                    <a:pt x="124" y="675"/>
                  </a:lnTo>
                  <a:cubicBezTo>
                    <a:pt x="0" y="795"/>
                    <a:pt x="0" y="994"/>
                    <a:pt x="124" y="1118"/>
                  </a:cubicBezTo>
                  <a:lnTo>
                    <a:pt x="333" y="1330"/>
                  </a:lnTo>
                  <a:cubicBezTo>
                    <a:pt x="350" y="1265"/>
                    <a:pt x="384" y="1207"/>
                    <a:pt x="429" y="1162"/>
                  </a:cubicBezTo>
                  <a:lnTo>
                    <a:pt x="1193" y="398"/>
                  </a:lnTo>
                  <a:lnTo>
                    <a:pt x="795" y="0"/>
                  </a:ln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3" name="Google Shape;11283;p136"/>
            <p:cNvSpPr/>
            <p:nvPr/>
          </p:nvSpPr>
          <p:spPr>
            <a:xfrm>
              <a:off x="929728" y="2940454"/>
              <a:ext cx="105225" cy="104544"/>
            </a:xfrm>
            <a:custGeom>
              <a:avLst/>
              <a:gdLst/>
              <a:ahLst/>
              <a:cxnLst/>
              <a:rect l="l" t="t" r="r" b="b"/>
              <a:pathLst>
                <a:path w="4017" h="3991" extrusionOk="0">
                  <a:moveTo>
                    <a:pt x="666" y="0"/>
                  </a:moveTo>
                  <a:lnTo>
                    <a:pt x="83" y="583"/>
                  </a:lnTo>
                  <a:cubicBezTo>
                    <a:pt x="1" y="665"/>
                    <a:pt x="1" y="799"/>
                    <a:pt x="83" y="881"/>
                  </a:cubicBezTo>
                  <a:lnTo>
                    <a:pt x="1375" y="2173"/>
                  </a:lnTo>
                  <a:lnTo>
                    <a:pt x="1848" y="2646"/>
                  </a:lnTo>
                  <a:lnTo>
                    <a:pt x="3126" y="3924"/>
                  </a:lnTo>
                  <a:cubicBezTo>
                    <a:pt x="3171" y="3969"/>
                    <a:pt x="3229" y="3991"/>
                    <a:pt x="3287" y="3991"/>
                  </a:cubicBezTo>
                  <a:cubicBezTo>
                    <a:pt x="3345" y="3991"/>
                    <a:pt x="3404" y="3969"/>
                    <a:pt x="3448" y="3924"/>
                  </a:cubicBezTo>
                  <a:lnTo>
                    <a:pt x="4017" y="3355"/>
                  </a:lnTo>
                  <a:lnTo>
                    <a:pt x="2578" y="1916"/>
                  </a:lnTo>
                  <a:lnTo>
                    <a:pt x="2105" y="1440"/>
                  </a:lnTo>
                  <a:lnTo>
                    <a:pt x="666" y="0"/>
                  </a:ln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4" name="Google Shape;11284;p136"/>
            <p:cNvSpPr/>
            <p:nvPr/>
          </p:nvSpPr>
          <p:spPr>
            <a:xfrm>
              <a:off x="929728" y="2940532"/>
              <a:ext cx="28029" cy="29758"/>
            </a:xfrm>
            <a:custGeom>
              <a:avLst/>
              <a:gdLst/>
              <a:ahLst/>
              <a:cxnLst/>
              <a:rect l="l" t="t" r="r" b="b"/>
              <a:pathLst>
                <a:path w="1070" h="1136" extrusionOk="0">
                  <a:moveTo>
                    <a:pt x="666" y="1"/>
                  </a:moveTo>
                  <a:lnTo>
                    <a:pt x="83" y="583"/>
                  </a:lnTo>
                  <a:cubicBezTo>
                    <a:pt x="1" y="662"/>
                    <a:pt x="1" y="796"/>
                    <a:pt x="83" y="878"/>
                  </a:cubicBezTo>
                  <a:lnTo>
                    <a:pt x="340" y="1135"/>
                  </a:lnTo>
                  <a:lnTo>
                    <a:pt x="1070" y="402"/>
                  </a:lnTo>
                  <a:lnTo>
                    <a:pt x="666" y="1"/>
                  </a:lnTo>
                  <a:close/>
                </a:path>
              </a:pathLst>
            </a:cu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5" name="Google Shape;11285;p136"/>
            <p:cNvSpPr/>
            <p:nvPr/>
          </p:nvSpPr>
          <p:spPr>
            <a:xfrm>
              <a:off x="1157284" y="2748602"/>
              <a:ext cx="70281" cy="69522"/>
            </a:xfrm>
            <a:custGeom>
              <a:avLst/>
              <a:gdLst/>
              <a:ahLst/>
              <a:cxnLst/>
              <a:rect l="l" t="t" r="r" b="b"/>
              <a:pathLst>
                <a:path w="2683" h="2654" extrusionOk="0">
                  <a:moveTo>
                    <a:pt x="2456" y="1"/>
                  </a:moveTo>
                  <a:cubicBezTo>
                    <a:pt x="2439" y="1"/>
                    <a:pt x="2421" y="3"/>
                    <a:pt x="2403" y="8"/>
                  </a:cubicBezTo>
                  <a:lnTo>
                    <a:pt x="1" y="711"/>
                  </a:lnTo>
                  <a:lnTo>
                    <a:pt x="1947" y="2654"/>
                  </a:lnTo>
                  <a:lnTo>
                    <a:pt x="2646" y="255"/>
                  </a:lnTo>
                  <a:cubicBezTo>
                    <a:pt x="2682" y="123"/>
                    <a:pt x="2581" y="1"/>
                    <a:pt x="2456" y="1"/>
                  </a:cubicBezTo>
                  <a:close/>
                </a:path>
              </a:pathLst>
            </a:custGeom>
            <a:solidFill>
              <a:srgbClr val="DC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6" name="Google Shape;11286;p136"/>
            <p:cNvSpPr/>
            <p:nvPr/>
          </p:nvSpPr>
          <p:spPr>
            <a:xfrm>
              <a:off x="1157284" y="2748602"/>
              <a:ext cx="70281" cy="30570"/>
            </a:xfrm>
            <a:custGeom>
              <a:avLst/>
              <a:gdLst/>
              <a:ahLst/>
              <a:cxnLst/>
              <a:rect l="l" t="t" r="r" b="b"/>
              <a:pathLst>
                <a:path w="2683" h="1167" extrusionOk="0">
                  <a:moveTo>
                    <a:pt x="2456" y="1"/>
                  </a:moveTo>
                  <a:cubicBezTo>
                    <a:pt x="2439" y="1"/>
                    <a:pt x="2421" y="3"/>
                    <a:pt x="2403" y="8"/>
                  </a:cubicBezTo>
                  <a:lnTo>
                    <a:pt x="1615" y="238"/>
                  </a:lnTo>
                  <a:lnTo>
                    <a:pt x="1" y="711"/>
                  </a:lnTo>
                  <a:lnTo>
                    <a:pt x="456" y="1167"/>
                  </a:lnTo>
                  <a:lnTo>
                    <a:pt x="2561" y="553"/>
                  </a:lnTo>
                  <a:lnTo>
                    <a:pt x="2646" y="255"/>
                  </a:lnTo>
                  <a:cubicBezTo>
                    <a:pt x="2682" y="123"/>
                    <a:pt x="2581" y="1"/>
                    <a:pt x="2456"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7" name="Google Shape;11287;p136"/>
            <p:cNvSpPr/>
            <p:nvPr/>
          </p:nvSpPr>
          <p:spPr>
            <a:xfrm>
              <a:off x="945183" y="2901947"/>
              <a:ext cx="129089" cy="127491"/>
            </a:xfrm>
            <a:custGeom>
              <a:avLst/>
              <a:gdLst/>
              <a:ahLst/>
              <a:cxnLst/>
              <a:rect l="l" t="t" r="r" b="b"/>
              <a:pathLst>
                <a:path w="4928" h="4867" extrusionOk="0">
                  <a:moveTo>
                    <a:pt x="4557" y="0"/>
                  </a:moveTo>
                  <a:cubicBezTo>
                    <a:pt x="4475" y="0"/>
                    <a:pt x="4393" y="31"/>
                    <a:pt x="4332" y="93"/>
                  </a:cubicBezTo>
                  <a:lnTo>
                    <a:pt x="127" y="4298"/>
                  </a:lnTo>
                  <a:cubicBezTo>
                    <a:pt x="0" y="4424"/>
                    <a:pt x="0" y="4627"/>
                    <a:pt x="127" y="4753"/>
                  </a:cubicBezTo>
                  <a:lnTo>
                    <a:pt x="148" y="4774"/>
                  </a:lnTo>
                  <a:cubicBezTo>
                    <a:pt x="209" y="4836"/>
                    <a:pt x="291" y="4866"/>
                    <a:pt x="374" y="4866"/>
                  </a:cubicBezTo>
                  <a:cubicBezTo>
                    <a:pt x="456" y="4866"/>
                    <a:pt x="538" y="4836"/>
                    <a:pt x="600" y="4774"/>
                  </a:cubicBezTo>
                  <a:lnTo>
                    <a:pt x="4805" y="569"/>
                  </a:lnTo>
                  <a:cubicBezTo>
                    <a:pt x="4928" y="442"/>
                    <a:pt x="4928" y="240"/>
                    <a:pt x="4805" y="113"/>
                  </a:cubicBezTo>
                  <a:lnTo>
                    <a:pt x="4784" y="93"/>
                  </a:lnTo>
                  <a:cubicBezTo>
                    <a:pt x="4721" y="31"/>
                    <a:pt x="4638" y="0"/>
                    <a:pt x="4557" y="0"/>
                  </a:cubicBezTo>
                  <a:close/>
                </a:path>
              </a:pathLst>
            </a:custGeom>
            <a:solidFill>
              <a:srgbClr val="A6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8" name="Google Shape;11288;p136"/>
            <p:cNvSpPr/>
            <p:nvPr/>
          </p:nvSpPr>
          <p:spPr>
            <a:xfrm>
              <a:off x="945183" y="2901947"/>
              <a:ext cx="129089" cy="127491"/>
            </a:xfrm>
            <a:custGeom>
              <a:avLst/>
              <a:gdLst/>
              <a:ahLst/>
              <a:cxnLst/>
              <a:rect l="l" t="t" r="r" b="b"/>
              <a:pathLst>
                <a:path w="4928" h="4867" extrusionOk="0">
                  <a:moveTo>
                    <a:pt x="4557" y="0"/>
                  </a:moveTo>
                  <a:cubicBezTo>
                    <a:pt x="4475" y="0"/>
                    <a:pt x="4393" y="31"/>
                    <a:pt x="4332" y="93"/>
                  </a:cubicBezTo>
                  <a:lnTo>
                    <a:pt x="127" y="4298"/>
                  </a:lnTo>
                  <a:cubicBezTo>
                    <a:pt x="0" y="4424"/>
                    <a:pt x="0" y="4627"/>
                    <a:pt x="127" y="4753"/>
                  </a:cubicBezTo>
                  <a:lnTo>
                    <a:pt x="148" y="4774"/>
                  </a:lnTo>
                  <a:cubicBezTo>
                    <a:pt x="209" y="4836"/>
                    <a:pt x="291" y="4866"/>
                    <a:pt x="374" y="4866"/>
                  </a:cubicBezTo>
                  <a:cubicBezTo>
                    <a:pt x="456" y="4866"/>
                    <a:pt x="538" y="4836"/>
                    <a:pt x="600" y="4774"/>
                  </a:cubicBezTo>
                  <a:lnTo>
                    <a:pt x="4805" y="569"/>
                  </a:lnTo>
                  <a:cubicBezTo>
                    <a:pt x="4928" y="442"/>
                    <a:pt x="4928" y="240"/>
                    <a:pt x="4805" y="113"/>
                  </a:cubicBezTo>
                  <a:lnTo>
                    <a:pt x="4784" y="93"/>
                  </a:lnTo>
                  <a:cubicBezTo>
                    <a:pt x="4721" y="31"/>
                    <a:pt x="4638" y="0"/>
                    <a:pt x="4557" y="0"/>
                  </a:cubicBezTo>
                  <a:close/>
                </a:path>
              </a:pathLst>
            </a:custGeom>
            <a:solidFill>
              <a:srgbClr val="A6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9" name="Google Shape;11289;p136"/>
            <p:cNvSpPr/>
            <p:nvPr/>
          </p:nvSpPr>
          <p:spPr>
            <a:xfrm>
              <a:off x="945183" y="2901947"/>
              <a:ext cx="127124" cy="127491"/>
            </a:xfrm>
            <a:custGeom>
              <a:avLst/>
              <a:gdLst/>
              <a:ahLst/>
              <a:cxnLst/>
              <a:rect l="l" t="t" r="r" b="b"/>
              <a:pathLst>
                <a:path w="4853" h="4867" extrusionOk="0">
                  <a:moveTo>
                    <a:pt x="4559" y="0"/>
                  </a:moveTo>
                  <a:cubicBezTo>
                    <a:pt x="4477" y="0"/>
                    <a:pt x="4395" y="31"/>
                    <a:pt x="4332" y="93"/>
                  </a:cubicBezTo>
                  <a:lnTo>
                    <a:pt x="127" y="4298"/>
                  </a:lnTo>
                  <a:cubicBezTo>
                    <a:pt x="0" y="4424"/>
                    <a:pt x="0" y="4627"/>
                    <a:pt x="127" y="4753"/>
                  </a:cubicBezTo>
                  <a:lnTo>
                    <a:pt x="148" y="4774"/>
                  </a:lnTo>
                  <a:cubicBezTo>
                    <a:pt x="206" y="4832"/>
                    <a:pt x="285" y="4863"/>
                    <a:pt x="367" y="4866"/>
                  </a:cubicBezTo>
                  <a:cubicBezTo>
                    <a:pt x="288" y="4740"/>
                    <a:pt x="309" y="4575"/>
                    <a:pt x="415" y="4469"/>
                  </a:cubicBezTo>
                  <a:lnTo>
                    <a:pt x="4619" y="268"/>
                  </a:lnTo>
                  <a:cubicBezTo>
                    <a:pt x="4681" y="206"/>
                    <a:pt x="4763" y="172"/>
                    <a:pt x="4853" y="172"/>
                  </a:cubicBezTo>
                  <a:cubicBezTo>
                    <a:pt x="4839" y="151"/>
                    <a:pt x="4822" y="134"/>
                    <a:pt x="4805" y="113"/>
                  </a:cubicBezTo>
                  <a:lnTo>
                    <a:pt x="4784" y="93"/>
                  </a:lnTo>
                  <a:cubicBezTo>
                    <a:pt x="4722" y="31"/>
                    <a:pt x="4641" y="0"/>
                    <a:pt x="4559" y="0"/>
                  </a:cubicBez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0" name="Google Shape;11290;p136"/>
            <p:cNvSpPr/>
            <p:nvPr/>
          </p:nvSpPr>
          <p:spPr>
            <a:xfrm>
              <a:off x="881922" y="3011102"/>
              <a:ext cx="32665" cy="29836"/>
            </a:xfrm>
            <a:custGeom>
              <a:avLst/>
              <a:gdLst/>
              <a:ahLst/>
              <a:cxnLst/>
              <a:rect l="l" t="t" r="r" b="b"/>
              <a:pathLst>
                <a:path w="1247" h="1139" extrusionOk="0">
                  <a:moveTo>
                    <a:pt x="1015" y="0"/>
                  </a:moveTo>
                  <a:cubicBezTo>
                    <a:pt x="961" y="0"/>
                    <a:pt x="907" y="21"/>
                    <a:pt x="866" y="62"/>
                  </a:cubicBezTo>
                  <a:lnTo>
                    <a:pt x="153" y="775"/>
                  </a:lnTo>
                  <a:cubicBezTo>
                    <a:pt x="1" y="927"/>
                    <a:pt x="141" y="1138"/>
                    <a:pt x="304" y="1138"/>
                  </a:cubicBezTo>
                  <a:cubicBezTo>
                    <a:pt x="354" y="1138"/>
                    <a:pt x="405" y="1119"/>
                    <a:pt x="452" y="1073"/>
                  </a:cubicBezTo>
                  <a:lnTo>
                    <a:pt x="1164" y="360"/>
                  </a:lnTo>
                  <a:cubicBezTo>
                    <a:pt x="1247" y="278"/>
                    <a:pt x="1247" y="144"/>
                    <a:pt x="1164" y="62"/>
                  </a:cubicBezTo>
                  <a:cubicBezTo>
                    <a:pt x="1123" y="21"/>
                    <a:pt x="1069" y="0"/>
                    <a:pt x="1015"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1" name="Google Shape;11291;p136"/>
            <p:cNvSpPr/>
            <p:nvPr/>
          </p:nvSpPr>
          <p:spPr>
            <a:xfrm>
              <a:off x="900154" y="3029334"/>
              <a:ext cx="32560" cy="29731"/>
            </a:xfrm>
            <a:custGeom>
              <a:avLst/>
              <a:gdLst/>
              <a:ahLst/>
              <a:cxnLst/>
              <a:rect l="l" t="t" r="r" b="b"/>
              <a:pathLst>
                <a:path w="1243" h="1135" extrusionOk="0">
                  <a:moveTo>
                    <a:pt x="1015" y="0"/>
                  </a:moveTo>
                  <a:cubicBezTo>
                    <a:pt x="961" y="0"/>
                    <a:pt x="907" y="21"/>
                    <a:pt x="866" y="62"/>
                  </a:cubicBezTo>
                  <a:lnTo>
                    <a:pt x="153" y="774"/>
                  </a:lnTo>
                  <a:cubicBezTo>
                    <a:pt x="1" y="924"/>
                    <a:pt x="141" y="1135"/>
                    <a:pt x="302" y="1135"/>
                  </a:cubicBezTo>
                  <a:cubicBezTo>
                    <a:pt x="351" y="1135"/>
                    <a:pt x="402" y="1115"/>
                    <a:pt x="448" y="1069"/>
                  </a:cubicBezTo>
                  <a:lnTo>
                    <a:pt x="1161" y="356"/>
                  </a:lnTo>
                  <a:cubicBezTo>
                    <a:pt x="1243" y="274"/>
                    <a:pt x="1243" y="141"/>
                    <a:pt x="1161" y="62"/>
                  </a:cubicBezTo>
                  <a:cubicBezTo>
                    <a:pt x="1121" y="21"/>
                    <a:pt x="1068" y="0"/>
                    <a:pt x="1015"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2" name="Google Shape;11292;p136"/>
            <p:cNvSpPr/>
            <p:nvPr/>
          </p:nvSpPr>
          <p:spPr>
            <a:xfrm>
              <a:off x="936512" y="3065561"/>
              <a:ext cx="34420" cy="29915"/>
            </a:xfrm>
            <a:custGeom>
              <a:avLst/>
              <a:gdLst/>
              <a:ahLst/>
              <a:cxnLst/>
              <a:rect l="l" t="t" r="r" b="b"/>
              <a:pathLst>
                <a:path w="1314" h="1142" extrusionOk="0">
                  <a:moveTo>
                    <a:pt x="1013" y="1"/>
                  </a:moveTo>
                  <a:cubicBezTo>
                    <a:pt x="963" y="1"/>
                    <a:pt x="912" y="20"/>
                    <a:pt x="866" y="67"/>
                  </a:cubicBezTo>
                  <a:lnTo>
                    <a:pt x="153" y="779"/>
                  </a:lnTo>
                  <a:cubicBezTo>
                    <a:pt x="0" y="932"/>
                    <a:pt x="141" y="1142"/>
                    <a:pt x="303" y="1142"/>
                  </a:cubicBezTo>
                  <a:cubicBezTo>
                    <a:pt x="352" y="1142"/>
                    <a:pt x="403" y="1123"/>
                    <a:pt x="448" y="1077"/>
                  </a:cubicBezTo>
                  <a:lnTo>
                    <a:pt x="1164" y="361"/>
                  </a:lnTo>
                  <a:cubicBezTo>
                    <a:pt x="1314" y="211"/>
                    <a:pt x="1175" y="1"/>
                    <a:pt x="1013"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3" name="Google Shape;11293;p136"/>
            <p:cNvSpPr/>
            <p:nvPr/>
          </p:nvSpPr>
          <p:spPr>
            <a:xfrm>
              <a:off x="918359" y="3047460"/>
              <a:ext cx="32587" cy="29836"/>
            </a:xfrm>
            <a:custGeom>
              <a:avLst/>
              <a:gdLst/>
              <a:ahLst/>
              <a:cxnLst/>
              <a:rect l="l" t="t" r="r" b="b"/>
              <a:pathLst>
                <a:path w="1244" h="1139" extrusionOk="0">
                  <a:moveTo>
                    <a:pt x="1012" y="0"/>
                  </a:moveTo>
                  <a:cubicBezTo>
                    <a:pt x="958" y="0"/>
                    <a:pt x="904" y="21"/>
                    <a:pt x="863" y="62"/>
                  </a:cubicBezTo>
                  <a:lnTo>
                    <a:pt x="150" y="775"/>
                  </a:lnTo>
                  <a:cubicBezTo>
                    <a:pt x="0" y="927"/>
                    <a:pt x="139" y="1138"/>
                    <a:pt x="302" y="1138"/>
                  </a:cubicBezTo>
                  <a:cubicBezTo>
                    <a:pt x="351" y="1138"/>
                    <a:pt x="402" y="1119"/>
                    <a:pt x="448" y="1073"/>
                  </a:cubicBezTo>
                  <a:lnTo>
                    <a:pt x="1161" y="360"/>
                  </a:lnTo>
                  <a:cubicBezTo>
                    <a:pt x="1243" y="278"/>
                    <a:pt x="1243" y="144"/>
                    <a:pt x="1161" y="62"/>
                  </a:cubicBezTo>
                  <a:cubicBezTo>
                    <a:pt x="1120" y="21"/>
                    <a:pt x="1066" y="0"/>
                    <a:pt x="1012"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4" name="Google Shape;11294;p136"/>
            <p:cNvSpPr/>
            <p:nvPr/>
          </p:nvSpPr>
          <p:spPr>
            <a:xfrm>
              <a:off x="853526" y="2742734"/>
              <a:ext cx="380535" cy="375270"/>
            </a:xfrm>
            <a:custGeom>
              <a:avLst/>
              <a:gdLst/>
              <a:ahLst/>
              <a:cxnLst/>
              <a:rect l="l" t="t" r="r" b="b"/>
              <a:pathLst>
                <a:path w="14527" h="14326" extrusionOk="0">
                  <a:moveTo>
                    <a:pt x="14043" y="428"/>
                  </a:moveTo>
                  <a:lnTo>
                    <a:pt x="13447" y="2463"/>
                  </a:lnTo>
                  <a:lnTo>
                    <a:pt x="12004" y="1024"/>
                  </a:lnTo>
                  <a:lnTo>
                    <a:pt x="14043" y="428"/>
                  </a:lnTo>
                  <a:close/>
                  <a:moveTo>
                    <a:pt x="6069" y="4749"/>
                  </a:moveTo>
                  <a:lnTo>
                    <a:pt x="3503" y="7319"/>
                  </a:lnTo>
                  <a:lnTo>
                    <a:pt x="604" y="7065"/>
                  </a:lnTo>
                  <a:cubicBezTo>
                    <a:pt x="562" y="7062"/>
                    <a:pt x="549" y="7017"/>
                    <a:pt x="576" y="6990"/>
                  </a:cubicBezTo>
                  <a:cubicBezTo>
                    <a:pt x="1830" y="5736"/>
                    <a:pt x="3485" y="4968"/>
                    <a:pt x="5254" y="4817"/>
                  </a:cubicBezTo>
                  <a:lnTo>
                    <a:pt x="6069" y="4749"/>
                  </a:lnTo>
                  <a:close/>
                  <a:moveTo>
                    <a:pt x="3581" y="7833"/>
                  </a:moveTo>
                  <a:lnTo>
                    <a:pt x="4723" y="8974"/>
                  </a:lnTo>
                  <a:lnTo>
                    <a:pt x="4291" y="9406"/>
                  </a:lnTo>
                  <a:lnTo>
                    <a:pt x="3146" y="8265"/>
                  </a:lnTo>
                  <a:lnTo>
                    <a:pt x="3581" y="7833"/>
                  </a:lnTo>
                  <a:close/>
                  <a:moveTo>
                    <a:pt x="3400" y="9115"/>
                  </a:moveTo>
                  <a:lnTo>
                    <a:pt x="3993" y="9704"/>
                  </a:lnTo>
                  <a:lnTo>
                    <a:pt x="3485" y="10215"/>
                  </a:lnTo>
                  <a:cubicBezTo>
                    <a:pt x="3458" y="10239"/>
                    <a:pt x="3437" y="10269"/>
                    <a:pt x="3417" y="10300"/>
                  </a:cubicBezTo>
                  <a:lnTo>
                    <a:pt x="2886" y="9772"/>
                  </a:lnTo>
                  <a:cubicBezTo>
                    <a:pt x="2848" y="9731"/>
                    <a:pt x="2848" y="9670"/>
                    <a:pt x="2886" y="9632"/>
                  </a:cubicBezTo>
                  <a:lnTo>
                    <a:pt x="3400" y="9115"/>
                  </a:lnTo>
                  <a:close/>
                  <a:moveTo>
                    <a:pt x="11545" y="1158"/>
                  </a:moveTo>
                  <a:lnTo>
                    <a:pt x="13314" y="2922"/>
                  </a:lnTo>
                  <a:lnTo>
                    <a:pt x="12782" y="4745"/>
                  </a:lnTo>
                  <a:lnTo>
                    <a:pt x="6933" y="10591"/>
                  </a:lnTo>
                  <a:lnTo>
                    <a:pt x="5792" y="9447"/>
                  </a:lnTo>
                  <a:lnTo>
                    <a:pt x="8458" y="6781"/>
                  </a:lnTo>
                  <a:cubicBezTo>
                    <a:pt x="8650" y="6589"/>
                    <a:pt x="8687" y="6260"/>
                    <a:pt x="8437" y="6010"/>
                  </a:cubicBezTo>
                  <a:cubicBezTo>
                    <a:pt x="8334" y="5907"/>
                    <a:pt x="8199" y="5856"/>
                    <a:pt x="8063" y="5856"/>
                  </a:cubicBezTo>
                  <a:cubicBezTo>
                    <a:pt x="7927" y="5856"/>
                    <a:pt x="7791" y="5907"/>
                    <a:pt x="7687" y="6010"/>
                  </a:cubicBezTo>
                  <a:lnTo>
                    <a:pt x="5021" y="8676"/>
                  </a:lnTo>
                  <a:lnTo>
                    <a:pt x="3876" y="7535"/>
                  </a:lnTo>
                  <a:lnTo>
                    <a:pt x="9722" y="1689"/>
                  </a:lnTo>
                  <a:lnTo>
                    <a:pt x="11545" y="1158"/>
                  </a:lnTo>
                  <a:close/>
                  <a:moveTo>
                    <a:pt x="8062" y="6278"/>
                  </a:moveTo>
                  <a:cubicBezTo>
                    <a:pt x="8158" y="6278"/>
                    <a:pt x="8242" y="6404"/>
                    <a:pt x="8153" y="6493"/>
                  </a:cubicBezTo>
                  <a:lnTo>
                    <a:pt x="5346" y="9300"/>
                  </a:lnTo>
                  <a:lnTo>
                    <a:pt x="3969" y="10677"/>
                  </a:lnTo>
                  <a:cubicBezTo>
                    <a:pt x="3941" y="10705"/>
                    <a:pt x="3909" y="10717"/>
                    <a:pt x="3880" y="10717"/>
                  </a:cubicBezTo>
                  <a:cubicBezTo>
                    <a:pt x="3783" y="10717"/>
                    <a:pt x="3701" y="10592"/>
                    <a:pt x="3790" y="10502"/>
                  </a:cubicBezTo>
                  <a:lnTo>
                    <a:pt x="7975" y="6318"/>
                  </a:lnTo>
                  <a:cubicBezTo>
                    <a:pt x="8002" y="6290"/>
                    <a:pt x="8033" y="6278"/>
                    <a:pt x="8062" y="6278"/>
                  </a:cubicBezTo>
                  <a:close/>
                  <a:moveTo>
                    <a:pt x="5497" y="9745"/>
                  </a:moveTo>
                  <a:lnTo>
                    <a:pt x="6638" y="10890"/>
                  </a:lnTo>
                  <a:lnTo>
                    <a:pt x="6220" y="11308"/>
                  </a:lnTo>
                  <a:cubicBezTo>
                    <a:pt x="6215" y="11311"/>
                    <a:pt x="6210" y="11313"/>
                    <a:pt x="6205" y="11313"/>
                  </a:cubicBezTo>
                  <a:cubicBezTo>
                    <a:pt x="6200" y="11313"/>
                    <a:pt x="6196" y="11311"/>
                    <a:pt x="6193" y="11308"/>
                  </a:cubicBezTo>
                  <a:lnTo>
                    <a:pt x="5062" y="10180"/>
                  </a:lnTo>
                  <a:lnTo>
                    <a:pt x="5497" y="9745"/>
                  </a:lnTo>
                  <a:close/>
                  <a:moveTo>
                    <a:pt x="4764" y="10475"/>
                  </a:moveTo>
                  <a:lnTo>
                    <a:pt x="5357" y="11068"/>
                  </a:lnTo>
                  <a:lnTo>
                    <a:pt x="4839" y="11585"/>
                  </a:lnTo>
                  <a:cubicBezTo>
                    <a:pt x="4820" y="11604"/>
                    <a:pt x="4795" y="11614"/>
                    <a:pt x="4770" y="11614"/>
                  </a:cubicBezTo>
                  <a:cubicBezTo>
                    <a:pt x="4745" y="11614"/>
                    <a:pt x="4719" y="11604"/>
                    <a:pt x="4699" y="11585"/>
                  </a:cubicBezTo>
                  <a:lnTo>
                    <a:pt x="4171" y="11054"/>
                  </a:lnTo>
                  <a:cubicBezTo>
                    <a:pt x="4202" y="11034"/>
                    <a:pt x="4229" y="11010"/>
                    <a:pt x="4257" y="10986"/>
                  </a:cubicBezTo>
                  <a:lnTo>
                    <a:pt x="4764" y="10475"/>
                  </a:lnTo>
                  <a:close/>
                  <a:moveTo>
                    <a:pt x="14056" y="1"/>
                  </a:moveTo>
                  <a:cubicBezTo>
                    <a:pt x="14019" y="1"/>
                    <a:pt x="13982" y="6"/>
                    <a:pt x="13944" y="16"/>
                  </a:cubicBezTo>
                  <a:lnTo>
                    <a:pt x="9554" y="1301"/>
                  </a:lnTo>
                  <a:cubicBezTo>
                    <a:pt x="9520" y="1312"/>
                    <a:pt x="9489" y="1332"/>
                    <a:pt x="9465" y="1356"/>
                  </a:cubicBezTo>
                  <a:lnTo>
                    <a:pt x="6528" y="4290"/>
                  </a:lnTo>
                  <a:lnTo>
                    <a:pt x="5219" y="4403"/>
                  </a:lnTo>
                  <a:cubicBezTo>
                    <a:pt x="3352" y="4557"/>
                    <a:pt x="1604" y="5369"/>
                    <a:pt x="278" y="6692"/>
                  </a:cubicBezTo>
                  <a:cubicBezTo>
                    <a:pt x="0" y="6973"/>
                    <a:pt x="172" y="7446"/>
                    <a:pt x="566" y="7480"/>
                  </a:cubicBezTo>
                  <a:lnTo>
                    <a:pt x="3112" y="7706"/>
                  </a:lnTo>
                  <a:lnTo>
                    <a:pt x="2852" y="7970"/>
                  </a:lnTo>
                  <a:cubicBezTo>
                    <a:pt x="2687" y="8131"/>
                    <a:pt x="2687" y="8398"/>
                    <a:pt x="2852" y="8563"/>
                  </a:cubicBezTo>
                  <a:lnTo>
                    <a:pt x="3109" y="8820"/>
                  </a:lnTo>
                  <a:lnTo>
                    <a:pt x="2588" y="9334"/>
                  </a:lnTo>
                  <a:cubicBezTo>
                    <a:pt x="2382" y="9536"/>
                    <a:pt x="2382" y="9865"/>
                    <a:pt x="2588" y="10067"/>
                  </a:cubicBezTo>
                  <a:lnTo>
                    <a:pt x="4400" y="11880"/>
                  </a:lnTo>
                  <a:cubicBezTo>
                    <a:pt x="4502" y="11981"/>
                    <a:pt x="4634" y="12032"/>
                    <a:pt x="4767" y="12032"/>
                  </a:cubicBezTo>
                  <a:cubicBezTo>
                    <a:pt x="4900" y="12032"/>
                    <a:pt x="5033" y="11981"/>
                    <a:pt x="5134" y="11880"/>
                  </a:cubicBezTo>
                  <a:lnTo>
                    <a:pt x="5651" y="11366"/>
                  </a:lnTo>
                  <a:lnTo>
                    <a:pt x="5891" y="11606"/>
                  </a:lnTo>
                  <a:cubicBezTo>
                    <a:pt x="5977" y="11691"/>
                    <a:pt x="6089" y="11734"/>
                    <a:pt x="6201" y="11734"/>
                  </a:cubicBezTo>
                  <a:cubicBezTo>
                    <a:pt x="6313" y="11734"/>
                    <a:pt x="6426" y="11691"/>
                    <a:pt x="6511" y="11606"/>
                  </a:cubicBezTo>
                  <a:lnTo>
                    <a:pt x="6761" y="11356"/>
                  </a:lnTo>
                  <a:lnTo>
                    <a:pt x="6984" y="13902"/>
                  </a:lnTo>
                  <a:cubicBezTo>
                    <a:pt x="7007" y="14163"/>
                    <a:pt x="7223" y="14326"/>
                    <a:pt x="7448" y="14326"/>
                  </a:cubicBezTo>
                  <a:cubicBezTo>
                    <a:pt x="7562" y="14326"/>
                    <a:pt x="7679" y="14283"/>
                    <a:pt x="7772" y="14190"/>
                  </a:cubicBezTo>
                  <a:cubicBezTo>
                    <a:pt x="8585" y="13384"/>
                    <a:pt x="9208" y="12408"/>
                    <a:pt x="9602" y="11335"/>
                  </a:cubicBezTo>
                  <a:cubicBezTo>
                    <a:pt x="9667" y="11169"/>
                    <a:pt x="9533" y="11048"/>
                    <a:pt x="9400" y="11048"/>
                  </a:cubicBezTo>
                  <a:cubicBezTo>
                    <a:pt x="9322" y="11048"/>
                    <a:pt x="9244" y="11091"/>
                    <a:pt x="9208" y="11191"/>
                  </a:cubicBezTo>
                  <a:cubicBezTo>
                    <a:pt x="8835" y="12205"/>
                    <a:pt x="8245" y="13127"/>
                    <a:pt x="7478" y="13895"/>
                  </a:cubicBezTo>
                  <a:cubicBezTo>
                    <a:pt x="7469" y="13903"/>
                    <a:pt x="7458" y="13906"/>
                    <a:pt x="7448" y="13906"/>
                  </a:cubicBezTo>
                  <a:cubicBezTo>
                    <a:pt x="7426" y="13906"/>
                    <a:pt x="7405" y="13891"/>
                    <a:pt x="7402" y="13867"/>
                  </a:cubicBezTo>
                  <a:lnTo>
                    <a:pt x="7149" y="10968"/>
                  </a:lnTo>
                  <a:lnTo>
                    <a:pt x="9719" y="8398"/>
                  </a:lnTo>
                  <a:lnTo>
                    <a:pt x="9719" y="8398"/>
                  </a:lnTo>
                  <a:cubicBezTo>
                    <a:pt x="9633" y="9437"/>
                    <a:pt x="9613" y="9707"/>
                    <a:pt x="9493" y="10235"/>
                  </a:cubicBezTo>
                  <a:cubicBezTo>
                    <a:pt x="9469" y="10348"/>
                    <a:pt x="9537" y="10461"/>
                    <a:pt x="9650" y="10485"/>
                  </a:cubicBezTo>
                  <a:cubicBezTo>
                    <a:pt x="9667" y="10489"/>
                    <a:pt x="9683" y="10491"/>
                    <a:pt x="9699" y="10491"/>
                  </a:cubicBezTo>
                  <a:cubicBezTo>
                    <a:pt x="9794" y="10491"/>
                    <a:pt x="9880" y="10424"/>
                    <a:pt x="9904" y="10328"/>
                  </a:cubicBezTo>
                  <a:cubicBezTo>
                    <a:pt x="10048" y="9687"/>
                    <a:pt x="10058" y="9378"/>
                    <a:pt x="10178" y="7939"/>
                  </a:cubicBezTo>
                  <a:lnTo>
                    <a:pt x="13115" y="5002"/>
                  </a:lnTo>
                  <a:cubicBezTo>
                    <a:pt x="13139" y="4978"/>
                    <a:pt x="13156" y="4948"/>
                    <a:pt x="13166" y="4917"/>
                  </a:cubicBezTo>
                  <a:lnTo>
                    <a:pt x="13749" y="2922"/>
                  </a:lnTo>
                  <a:lnTo>
                    <a:pt x="14451" y="524"/>
                  </a:lnTo>
                  <a:cubicBezTo>
                    <a:pt x="14526" y="253"/>
                    <a:pt x="14317" y="1"/>
                    <a:pt x="14056"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5" name="Google Shape;11295;p136"/>
            <p:cNvSpPr/>
            <p:nvPr/>
          </p:nvSpPr>
          <p:spPr>
            <a:xfrm>
              <a:off x="1071836" y="2830173"/>
              <a:ext cx="88356" cy="70543"/>
            </a:xfrm>
            <a:custGeom>
              <a:avLst/>
              <a:gdLst/>
              <a:ahLst/>
              <a:cxnLst/>
              <a:rect l="l" t="t" r="r" b="b"/>
              <a:pathLst>
                <a:path w="3373" h="2693" extrusionOk="0">
                  <a:moveTo>
                    <a:pt x="1012" y="1"/>
                  </a:moveTo>
                  <a:cubicBezTo>
                    <a:pt x="987" y="1"/>
                    <a:pt x="960" y="6"/>
                    <a:pt x="932" y="16"/>
                  </a:cubicBezTo>
                  <a:cubicBezTo>
                    <a:pt x="329" y="287"/>
                    <a:pt x="0" y="941"/>
                    <a:pt x="137" y="1586"/>
                  </a:cubicBezTo>
                  <a:cubicBezTo>
                    <a:pt x="275" y="2230"/>
                    <a:pt x="847" y="2689"/>
                    <a:pt x="1505" y="2692"/>
                  </a:cubicBezTo>
                  <a:cubicBezTo>
                    <a:pt x="2749" y="2692"/>
                    <a:pt x="3372" y="1181"/>
                    <a:pt x="2495" y="304"/>
                  </a:cubicBezTo>
                  <a:cubicBezTo>
                    <a:pt x="2375" y="184"/>
                    <a:pt x="2235" y="88"/>
                    <a:pt x="2080" y="16"/>
                  </a:cubicBezTo>
                  <a:cubicBezTo>
                    <a:pt x="2053" y="6"/>
                    <a:pt x="2026" y="1"/>
                    <a:pt x="2001" y="1"/>
                  </a:cubicBezTo>
                  <a:cubicBezTo>
                    <a:pt x="1802" y="1"/>
                    <a:pt x="1699" y="293"/>
                    <a:pt x="1909" y="400"/>
                  </a:cubicBezTo>
                  <a:cubicBezTo>
                    <a:pt x="2331" y="588"/>
                    <a:pt x="2560" y="1048"/>
                    <a:pt x="2464" y="1500"/>
                  </a:cubicBezTo>
                  <a:cubicBezTo>
                    <a:pt x="2365" y="1949"/>
                    <a:pt x="1967" y="2271"/>
                    <a:pt x="1505" y="2271"/>
                  </a:cubicBezTo>
                  <a:cubicBezTo>
                    <a:pt x="1046" y="2271"/>
                    <a:pt x="645" y="1949"/>
                    <a:pt x="549" y="1500"/>
                  </a:cubicBezTo>
                  <a:cubicBezTo>
                    <a:pt x="453" y="1048"/>
                    <a:pt x="682" y="588"/>
                    <a:pt x="1104" y="400"/>
                  </a:cubicBezTo>
                  <a:cubicBezTo>
                    <a:pt x="1311" y="293"/>
                    <a:pt x="1210" y="1"/>
                    <a:pt x="1012"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96" name="Google Shape;11296;p136"/>
          <p:cNvGrpSpPr/>
          <p:nvPr/>
        </p:nvGrpSpPr>
        <p:grpSpPr>
          <a:xfrm>
            <a:off x="4668540" y="2737181"/>
            <a:ext cx="396409" cy="382997"/>
            <a:chOff x="4668540" y="2737181"/>
            <a:chExt cx="396409" cy="382997"/>
          </a:xfrm>
        </p:grpSpPr>
        <p:sp>
          <p:nvSpPr>
            <p:cNvPr id="11297" name="Google Shape;11297;p136"/>
            <p:cNvSpPr/>
            <p:nvPr/>
          </p:nvSpPr>
          <p:spPr>
            <a:xfrm>
              <a:off x="4831368" y="2898254"/>
              <a:ext cx="63837" cy="60851"/>
            </a:xfrm>
            <a:custGeom>
              <a:avLst/>
              <a:gdLst/>
              <a:ahLst/>
              <a:cxnLst/>
              <a:rect l="l" t="t" r="r" b="b"/>
              <a:pathLst>
                <a:path w="2437" h="2323" extrusionOk="0">
                  <a:moveTo>
                    <a:pt x="1223" y="0"/>
                  </a:moveTo>
                  <a:cubicBezTo>
                    <a:pt x="1179" y="0"/>
                    <a:pt x="1134" y="3"/>
                    <a:pt x="1090" y="8"/>
                  </a:cubicBezTo>
                  <a:cubicBezTo>
                    <a:pt x="555" y="69"/>
                    <a:pt x="134" y="487"/>
                    <a:pt x="65" y="1019"/>
                  </a:cubicBezTo>
                  <a:cubicBezTo>
                    <a:pt x="0" y="1553"/>
                    <a:pt x="309" y="2060"/>
                    <a:pt x="812" y="2249"/>
                  </a:cubicBezTo>
                  <a:cubicBezTo>
                    <a:pt x="946" y="2299"/>
                    <a:pt x="1083" y="2323"/>
                    <a:pt x="1219" y="2323"/>
                  </a:cubicBezTo>
                  <a:cubicBezTo>
                    <a:pt x="1597" y="2323"/>
                    <a:pt x="1961" y="2138"/>
                    <a:pt x="2183" y="1810"/>
                  </a:cubicBezTo>
                  <a:cubicBezTo>
                    <a:pt x="2389" y="1502"/>
                    <a:pt x="2437" y="1115"/>
                    <a:pt x="2310" y="765"/>
                  </a:cubicBezTo>
                  <a:cubicBezTo>
                    <a:pt x="2144" y="303"/>
                    <a:pt x="1704" y="0"/>
                    <a:pt x="1223" y="0"/>
                  </a:cubicBezTo>
                  <a:close/>
                </a:path>
              </a:pathLst>
            </a:custGeom>
            <a:solidFill>
              <a:srgbClr val="DC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8" name="Google Shape;11298;p136"/>
            <p:cNvSpPr/>
            <p:nvPr/>
          </p:nvSpPr>
          <p:spPr>
            <a:xfrm>
              <a:off x="4670243" y="2803978"/>
              <a:ext cx="64309" cy="49797"/>
            </a:xfrm>
            <a:custGeom>
              <a:avLst/>
              <a:gdLst/>
              <a:ahLst/>
              <a:cxnLst/>
              <a:rect l="l" t="t" r="r" b="b"/>
              <a:pathLst>
                <a:path w="2455" h="1901" extrusionOk="0">
                  <a:moveTo>
                    <a:pt x="1242" y="0"/>
                  </a:moveTo>
                  <a:cubicBezTo>
                    <a:pt x="1180" y="0"/>
                    <a:pt x="1117" y="6"/>
                    <a:pt x="1052" y="19"/>
                  </a:cubicBezTo>
                  <a:cubicBezTo>
                    <a:pt x="220" y="180"/>
                    <a:pt x="0" y="1266"/>
                    <a:pt x="703" y="1739"/>
                  </a:cubicBezTo>
                  <a:cubicBezTo>
                    <a:pt x="795" y="1801"/>
                    <a:pt x="898" y="1849"/>
                    <a:pt x="1008" y="1873"/>
                  </a:cubicBezTo>
                  <a:cubicBezTo>
                    <a:pt x="1083" y="1892"/>
                    <a:pt x="1160" y="1901"/>
                    <a:pt x="1235" y="1901"/>
                  </a:cubicBezTo>
                  <a:cubicBezTo>
                    <a:pt x="1546" y="1901"/>
                    <a:pt x="1843" y="1747"/>
                    <a:pt x="2022" y="1482"/>
                  </a:cubicBezTo>
                  <a:cubicBezTo>
                    <a:pt x="2455" y="834"/>
                    <a:pt x="1970" y="0"/>
                    <a:pt x="1242" y="0"/>
                  </a:cubicBezTo>
                  <a:close/>
                </a:path>
              </a:pathLst>
            </a:custGeom>
            <a:solidFill>
              <a:srgbClr val="BFCC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9" name="Google Shape;11299;p136"/>
            <p:cNvSpPr/>
            <p:nvPr/>
          </p:nvSpPr>
          <p:spPr>
            <a:xfrm>
              <a:off x="4998597" y="3001200"/>
              <a:ext cx="52442" cy="49875"/>
            </a:xfrm>
            <a:custGeom>
              <a:avLst/>
              <a:gdLst/>
              <a:ahLst/>
              <a:cxnLst/>
              <a:rect l="l" t="t" r="r" b="b"/>
              <a:pathLst>
                <a:path w="2002" h="1904" extrusionOk="0">
                  <a:moveTo>
                    <a:pt x="1013" y="1"/>
                  </a:moveTo>
                  <a:cubicBezTo>
                    <a:pt x="1004" y="1"/>
                    <a:pt x="994" y="1"/>
                    <a:pt x="984" y="1"/>
                  </a:cubicBezTo>
                  <a:cubicBezTo>
                    <a:pt x="535" y="15"/>
                    <a:pt x="158" y="344"/>
                    <a:pt x="79" y="786"/>
                  </a:cubicBezTo>
                  <a:cubicBezTo>
                    <a:pt x="0" y="1228"/>
                    <a:pt x="244" y="1663"/>
                    <a:pt x="658" y="1835"/>
                  </a:cubicBezTo>
                  <a:cubicBezTo>
                    <a:pt x="774" y="1881"/>
                    <a:pt x="895" y="1904"/>
                    <a:pt x="1014" y="1904"/>
                  </a:cubicBezTo>
                  <a:cubicBezTo>
                    <a:pt x="1324" y="1904"/>
                    <a:pt x="1622" y="1753"/>
                    <a:pt x="1803" y="1485"/>
                  </a:cubicBezTo>
                  <a:cubicBezTo>
                    <a:pt x="1954" y="1262"/>
                    <a:pt x="2002" y="985"/>
                    <a:pt x="1940" y="728"/>
                  </a:cubicBezTo>
                  <a:cubicBezTo>
                    <a:pt x="1836" y="299"/>
                    <a:pt x="1450" y="1"/>
                    <a:pt x="1013" y="1"/>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0" name="Google Shape;11300;p136"/>
            <p:cNvSpPr/>
            <p:nvPr/>
          </p:nvSpPr>
          <p:spPr>
            <a:xfrm>
              <a:off x="4845487" y="2916433"/>
              <a:ext cx="49718" cy="42672"/>
            </a:xfrm>
            <a:custGeom>
              <a:avLst/>
              <a:gdLst/>
              <a:ahLst/>
              <a:cxnLst/>
              <a:rect l="l" t="t" r="r" b="b"/>
              <a:pathLst>
                <a:path w="1898" h="1629" extrusionOk="0">
                  <a:moveTo>
                    <a:pt x="1372" y="0"/>
                  </a:moveTo>
                  <a:cubicBezTo>
                    <a:pt x="611" y="0"/>
                    <a:pt x="0" y="768"/>
                    <a:pt x="287" y="1558"/>
                  </a:cubicBezTo>
                  <a:cubicBezTo>
                    <a:pt x="417" y="1605"/>
                    <a:pt x="551" y="1628"/>
                    <a:pt x="683" y="1628"/>
                  </a:cubicBezTo>
                  <a:cubicBezTo>
                    <a:pt x="1060" y="1628"/>
                    <a:pt x="1423" y="1444"/>
                    <a:pt x="1644" y="1116"/>
                  </a:cubicBezTo>
                  <a:cubicBezTo>
                    <a:pt x="1850" y="808"/>
                    <a:pt x="1898" y="421"/>
                    <a:pt x="1771" y="71"/>
                  </a:cubicBezTo>
                  <a:cubicBezTo>
                    <a:pt x="1636" y="23"/>
                    <a:pt x="1502" y="0"/>
                    <a:pt x="1372" y="0"/>
                  </a:cubicBez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1" name="Google Shape;11301;p136"/>
            <p:cNvSpPr/>
            <p:nvPr/>
          </p:nvSpPr>
          <p:spPr>
            <a:xfrm>
              <a:off x="4692639" y="2822236"/>
              <a:ext cx="35782" cy="31539"/>
            </a:xfrm>
            <a:custGeom>
              <a:avLst/>
              <a:gdLst/>
              <a:ahLst/>
              <a:cxnLst/>
              <a:rect l="l" t="t" r="r" b="b"/>
              <a:pathLst>
                <a:path w="1366" h="1204" extrusionOk="0">
                  <a:moveTo>
                    <a:pt x="1072" y="0"/>
                  </a:moveTo>
                  <a:cubicBezTo>
                    <a:pt x="478" y="0"/>
                    <a:pt x="1" y="561"/>
                    <a:pt x="153" y="1176"/>
                  </a:cubicBezTo>
                  <a:cubicBezTo>
                    <a:pt x="228" y="1195"/>
                    <a:pt x="305" y="1204"/>
                    <a:pt x="380" y="1204"/>
                  </a:cubicBezTo>
                  <a:cubicBezTo>
                    <a:pt x="691" y="1204"/>
                    <a:pt x="988" y="1050"/>
                    <a:pt x="1167" y="785"/>
                  </a:cubicBezTo>
                  <a:cubicBezTo>
                    <a:pt x="1314" y="562"/>
                    <a:pt x="1366" y="288"/>
                    <a:pt x="1301" y="28"/>
                  </a:cubicBezTo>
                  <a:cubicBezTo>
                    <a:pt x="1223" y="9"/>
                    <a:pt x="1147" y="0"/>
                    <a:pt x="1072" y="0"/>
                  </a:cubicBezTo>
                  <a:close/>
                </a:path>
              </a:pathLst>
            </a:custGeom>
            <a:solidFill>
              <a:srgbClr val="C9D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2" name="Google Shape;11302;p136"/>
            <p:cNvSpPr/>
            <p:nvPr/>
          </p:nvSpPr>
          <p:spPr>
            <a:xfrm>
              <a:off x="5015362" y="3019510"/>
              <a:ext cx="35782" cy="31539"/>
            </a:xfrm>
            <a:custGeom>
              <a:avLst/>
              <a:gdLst/>
              <a:ahLst/>
              <a:cxnLst/>
              <a:rect l="l" t="t" r="r" b="b"/>
              <a:pathLst>
                <a:path w="1366" h="1204" extrusionOk="0">
                  <a:moveTo>
                    <a:pt x="1069" y="0"/>
                  </a:moveTo>
                  <a:cubicBezTo>
                    <a:pt x="476" y="0"/>
                    <a:pt x="0" y="563"/>
                    <a:pt x="152" y="1177"/>
                  </a:cubicBezTo>
                  <a:cubicBezTo>
                    <a:pt x="226" y="1195"/>
                    <a:pt x="301" y="1203"/>
                    <a:pt x="375" y="1203"/>
                  </a:cubicBezTo>
                  <a:cubicBezTo>
                    <a:pt x="685" y="1203"/>
                    <a:pt x="983" y="1052"/>
                    <a:pt x="1163" y="786"/>
                  </a:cubicBezTo>
                  <a:cubicBezTo>
                    <a:pt x="1314" y="563"/>
                    <a:pt x="1365" y="286"/>
                    <a:pt x="1300" y="29"/>
                  </a:cubicBezTo>
                  <a:cubicBezTo>
                    <a:pt x="1222" y="10"/>
                    <a:pt x="1144" y="0"/>
                    <a:pt x="1069"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3" name="Google Shape;11303;p136"/>
            <p:cNvSpPr/>
            <p:nvPr/>
          </p:nvSpPr>
          <p:spPr>
            <a:xfrm>
              <a:off x="4827229" y="2892569"/>
              <a:ext cx="75153" cy="72089"/>
            </a:xfrm>
            <a:custGeom>
              <a:avLst/>
              <a:gdLst/>
              <a:ahLst/>
              <a:cxnLst/>
              <a:rect l="l" t="t" r="r" b="b"/>
              <a:pathLst>
                <a:path w="2869" h="2752" extrusionOk="0">
                  <a:moveTo>
                    <a:pt x="1387" y="1"/>
                  </a:moveTo>
                  <a:cubicBezTo>
                    <a:pt x="674" y="1"/>
                    <a:pt x="1" y="559"/>
                    <a:pt x="1" y="1376"/>
                  </a:cubicBezTo>
                  <a:cubicBezTo>
                    <a:pt x="1" y="2141"/>
                    <a:pt x="623" y="2752"/>
                    <a:pt x="1373" y="2752"/>
                  </a:cubicBezTo>
                  <a:cubicBezTo>
                    <a:pt x="1412" y="2752"/>
                    <a:pt x="1452" y="2750"/>
                    <a:pt x="1491" y="2747"/>
                  </a:cubicBezTo>
                  <a:cubicBezTo>
                    <a:pt x="2297" y="2682"/>
                    <a:pt x="2869" y="1942"/>
                    <a:pt x="2735" y="1147"/>
                  </a:cubicBezTo>
                  <a:cubicBezTo>
                    <a:pt x="2714" y="1023"/>
                    <a:pt x="2622" y="967"/>
                    <a:pt x="2528" y="967"/>
                  </a:cubicBezTo>
                  <a:cubicBezTo>
                    <a:pt x="2407" y="967"/>
                    <a:pt x="2283" y="1060"/>
                    <a:pt x="2310" y="1219"/>
                  </a:cubicBezTo>
                  <a:cubicBezTo>
                    <a:pt x="2414" y="1836"/>
                    <a:pt x="1920" y="2325"/>
                    <a:pt x="1374" y="2325"/>
                  </a:cubicBezTo>
                  <a:cubicBezTo>
                    <a:pt x="1199" y="2325"/>
                    <a:pt x="1018" y="2274"/>
                    <a:pt x="851" y="2161"/>
                  </a:cubicBezTo>
                  <a:cubicBezTo>
                    <a:pt x="80" y="1643"/>
                    <a:pt x="446" y="434"/>
                    <a:pt x="1378" y="434"/>
                  </a:cubicBezTo>
                  <a:cubicBezTo>
                    <a:pt x="1587" y="434"/>
                    <a:pt x="1793" y="502"/>
                    <a:pt x="1957" y="633"/>
                  </a:cubicBezTo>
                  <a:cubicBezTo>
                    <a:pt x="2002" y="666"/>
                    <a:pt x="2048" y="681"/>
                    <a:pt x="2091" y="681"/>
                  </a:cubicBezTo>
                  <a:cubicBezTo>
                    <a:pt x="2271" y="681"/>
                    <a:pt x="2406" y="431"/>
                    <a:pt x="2221" y="290"/>
                  </a:cubicBezTo>
                  <a:cubicBezTo>
                    <a:pt x="1964" y="91"/>
                    <a:pt x="1672" y="1"/>
                    <a:pt x="1387"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4" name="Google Shape;11304;p136"/>
            <p:cNvSpPr/>
            <p:nvPr/>
          </p:nvSpPr>
          <p:spPr>
            <a:xfrm>
              <a:off x="4668540" y="2737181"/>
              <a:ext cx="396409" cy="382997"/>
            </a:xfrm>
            <a:custGeom>
              <a:avLst/>
              <a:gdLst/>
              <a:ahLst/>
              <a:cxnLst/>
              <a:rect l="l" t="t" r="r" b="b"/>
              <a:pathLst>
                <a:path w="15133" h="14621" extrusionOk="0">
                  <a:moveTo>
                    <a:pt x="1305" y="2765"/>
                  </a:moveTo>
                  <a:cubicBezTo>
                    <a:pt x="1459" y="2765"/>
                    <a:pt x="1617" y="2815"/>
                    <a:pt x="1758" y="2929"/>
                  </a:cubicBezTo>
                  <a:cubicBezTo>
                    <a:pt x="2056" y="3169"/>
                    <a:pt x="2121" y="3597"/>
                    <a:pt x="1905" y="3912"/>
                  </a:cubicBezTo>
                  <a:cubicBezTo>
                    <a:pt x="1758" y="4132"/>
                    <a:pt x="1528" y="4235"/>
                    <a:pt x="1301" y="4235"/>
                  </a:cubicBezTo>
                  <a:cubicBezTo>
                    <a:pt x="974" y="4235"/>
                    <a:pt x="651" y="4023"/>
                    <a:pt x="576" y="3641"/>
                  </a:cubicBezTo>
                  <a:cubicBezTo>
                    <a:pt x="483" y="3150"/>
                    <a:pt x="878" y="2765"/>
                    <a:pt x="1305" y="2765"/>
                  </a:cubicBezTo>
                  <a:close/>
                  <a:moveTo>
                    <a:pt x="5421" y="3837"/>
                  </a:moveTo>
                  <a:lnTo>
                    <a:pt x="7001" y="4741"/>
                  </a:lnTo>
                  <a:lnTo>
                    <a:pt x="5421" y="5646"/>
                  </a:lnTo>
                  <a:lnTo>
                    <a:pt x="5421" y="3837"/>
                  </a:lnTo>
                  <a:close/>
                  <a:moveTo>
                    <a:pt x="9451" y="3837"/>
                  </a:moveTo>
                  <a:lnTo>
                    <a:pt x="9451" y="5646"/>
                  </a:lnTo>
                  <a:lnTo>
                    <a:pt x="9448" y="5646"/>
                  </a:lnTo>
                  <a:lnTo>
                    <a:pt x="7871" y="4741"/>
                  </a:lnTo>
                  <a:lnTo>
                    <a:pt x="9451" y="3837"/>
                  </a:lnTo>
                  <a:close/>
                  <a:moveTo>
                    <a:pt x="3213" y="2879"/>
                  </a:moveTo>
                  <a:cubicBezTo>
                    <a:pt x="3559" y="2879"/>
                    <a:pt x="3904" y="2968"/>
                    <a:pt x="4212" y="3145"/>
                  </a:cubicBezTo>
                  <a:lnTo>
                    <a:pt x="4986" y="3590"/>
                  </a:lnTo>
                  <a:lnTo>
                    <a:pt x="4986" y="5889"/>
                  </a:lnTo>
                  <a:lnTo>
                    <a:pt x="4990" y="5893"/>
                  </a:lnTo>
                  <a:lnTo>
                    <a:pt x="2944" y="7061"/>
                  </a:lnTo>
                  <a:lnTo>
                    <a:pt x="2214" y="6643"/>
                  </a:lnTo>
                  <a:cubicBezTo>
                    <a:pt x="1748" y="6379"/>
                    <a:pt x="1409" y="5937"/>
                    <a:pt x="1271" y="5423"/>
                  </a:cubicBezTo>
                  <a:cubicBezTo>
                    <a:pt x="1203" y="5177"/>
                    <a:pt x="1182" y="4920"/>
                    <a:pt x="1210" y="4663"/>
                  </a:cubicBezTo>
                  <a:lnTo>
                    <a:pt x="1210" y="4663"/>
                  </a:lnTo>
                  <a:cubicBezTo>
                    <a:pt x="1240" y="4665"/>
                    <a:pt x="1271" y="4666"/>
                    <a:pt x="1300" y="4666"/>
                  </a:cubicBezTo>
                  <a:cubicBezTo>
                    <a:pt x="2110" y="4666"/>
                    <a:pt x="2689" y="3832"/>
                    <a:pt x="2375" y="3062"/>
                  </a:cubicBezTo>
                  <a:cubicBezTo>
                    <a:pt x="2642" y="2940"/>
                    <a:pt x="2928" y="2879"/>
                    <a:pt x="3213" y="2879"/>
                  </a:cubicBezTo>
                  <a:close/>
                  <a:moveTo>
                    <a:pt x="11655" y="2881"/>
                  </a:moveTo>
                  <a:cubicBezTo>
                    <a:pt x="12567" y="2881"/>
                    <a:pt x="13365" y="3493"/>
                    <a:pt x="13601" y="4375"/>
                  </a:cubicBezTo>
                  <a:cubicBezTo>
                    <a:pt x="13838" y="5259"/>
                    <a:pt x="13450" y="6191"/>
                    <a:pt x="12655" y="6643"/>
                  </a:cubicBezTo>
                  <a:lnTo>
                    <a:pt x="11925" y="7061"/>
                  </a:lnTo>
                  <a:lnTo>
                    <a:pt x="9880" y="5889"/>
                  </a:lnTo>
                  <a:lnTo>
                    <a:pt x="9880" y="3590"/>
                  </a:lnTo>
                  <a:cubicBezTo>
                    <a:pt x="10472" y="3295"/>
                    <a:pt x="10867" y="2881"/>
                    <a:pt x="11648" y="2881"/>
                  </a:cubicBezTo>
                  <a:cubicBezTo>
                    <a:pt x="11650" y="2881"/>
                    <a:pt x="11653" y="2881"/>
                    <a:pt x="11655" y="2881"/>
                  </a:cubicBezTo>
                  <a:close/>
                  <a:moveTo>
                    <a:pt x="4990" y="6390"/>
                  </a:moveTo>
                  <a:lnTo>
                    <a:pt x="4990" y="8230"/>
                  </a:lnTo>
                  <a:lnTo>
                    <a:pt x="3379" y="7312"/>
                  </a:lnTo>
                  <a:lnTo>
                    <a:pt x="4990" y="6390"/>
                  </a:lnTo>
                  <a:close/>
                  <a:moveTo>
                    <a:pt x="9880" y="6390"/>
                  </a:moveTo>
                  <a:lnTo>
                    <a:pt x="11490" y="7312"/>
                  </a:lnTo>
                  <a:lnTo>
                    <a:pt x="9880" y="8233"/>
                  </a:lnTo>
                  <a:lnTo>
                    <a:pt x="9880" y="6390"/>
                  </a:lnTo>
                  <a:close/>
                  <a:moveTo>
                    <a:pt x="7436" y="4988"/>
                  </a:moveTo>
                  <a:lnTo>
                    <a:pt x="9448" y="6140"/>
                  </a:lnTo>
                  <a:lnTo>
                    <a:pt x="9448" y="8477"/>
                  </a:lnTo>
                  <a:lnTo>
                    <a:pt x="9448" y="8480"/>
                  </a:lnTo>
                  <a:lnTo>
                    <a:pt x="7436" y="9632"/>
                  </a:lnTo>
                  <a:lnTo>
                    <a:pt x="5421" y="8480"/>
                  </a:lnTo>
                  <a:lnTo>
                    <a:pt x="5421" y="6140"/>
                  </a:lnTo>
                  <a:lnTo>
                    <a:pt x="7436" y="4988"/>
                  </a:lnTo>
                  <a:close/>
                  <a:moveTo>
                    <a:pt x="5421" y="8977"/>
                  </a:moveTo>
                  <a:lnTo>
                    <a:pt x="7001" y="9878"/>
                  </a:lnTo>
                  <a:lnTo>
                    <a:pt x="5421" y="10783"/>
                  </a:lnTo>
                  <a:lnTo>
                    <a:pt x="5421" y="8977"/>
                  </a:lnTo>
                  <a:close/>
                  <a:moveTo>
                    <a:pt x="9448" y="8977"/>
                  </a:moveTo>
                  <a:lnTo>
                    <a:pt x="9448" y="10783"/>
                  </a:lnTo>
                  <a:lnTo>
                    <a:pt x="7868" y="9882"/>
                  </a:lnTo>
                  <a:lnTo>
                    <a:pt x="9448" y="8977"/>
                  </a:lnTo>
                  <a:close/>
                  <a:moveTo>
                    <a:pt x="11925" y="7558"/>
                  </a:moveTo>
                  <a:lnTo>
                    <a:pt x="12655" y="7976"/>
                  </a:lnTo>
                  <a:cubicBezTo>
                    <a:pt x="13121" y="8240"/>
                    <a:pt x="13461" y="8679"/>
                    <a:pt x="13598" y="9196"/>
                  </a:cubicBezTo>
                  <a:cubicBezTo>
                    <a:pt x="13656" y="9416"/>
                    <a:pt x="13680" y="9642"/>
                    <a:pt x="13666" y="9868"/>
                  </a:cubicBezTo>
                  <a:cubicBezTo>
                    <a:pt x="13648" y="9867"/>
                    <a:pt x="13631" y="9867"/>
                    <a:pt x="13613" y="9867"/>
                  </a:cubicBezTo>
                  <a:cubicBezTo>
                    <a:pt x="12768" y="9867"/>
                    <a:pt x="12197" y="10748"/>
                    <a:pt x="12559" y="11523"/>
                  </a:cubicBezTo>
                  <a:cubicBezTo>
                    <a:pt x="12275" y="11667"/>
                    <a:pt x="11965" y="11738"/>
                    <a:pt x="11655" y="11738"/>
                  </a:cubicBezTo>
                  <a:cubicBezTo>
                    <a:pt x="11309" y="11738"/>
                    <a:pt x="10963" y="11649"/>
                    <a:pt x="10654" y="11472"/>
                  </a:cubicBezTo>
                  <a:lnTo>
                    <a:pt x="9880" y="11030"/>
                  </a:lnTo>
                  <a:lnTo>
                    <a:pt x="9880" y="8727"/>
                  </a:lnTo>
                  <a:lnTo>
                    <a:pt x="11925" y="7558"/>
                  </a:lnTo>
                  <a:close/>
                  <a:moveTo>
                    <a:pt x="13615" y="10298"/>
                  </a:moveTo>
                  <a:cubicBezTo>
                    <a:pt x="13756" y="10298"/>
                    <a:pt x="13899" y="10339"/>
                    <a:pt x="14026" y="10423"/>
                  </a:cubicBezTo>
                  <a:cubicBezTo>
                    <a:pt x="14571" y="10790"/>
                    <a:pt x="14393" y="11629"/>
                    <a:pt x="13759" y="11753"/>
                  </a:cubicBezTo>
                  <a:lnTo>
                    <a:pt x="13755" y="11753"/>
                  </a:lnTo>
                  <a:cubicBezTo>
                    <a:pt x="13705" y="11763"/>
                    <a:pt x="13655" y="11767"/>
                    <a:pt x="13607" y="11767"/>
                  </a:cubicBezTo>
                  <a:cubicBezTo>
                    <a:pt x="13042" y="11767"/>
                    <a:pt x="12670" y="11118"/>
                    <a:pt x="13005" y="10622"/>
                  </a:cubicBezTo>
                  <a:cubicBezTo>
                    <a:pt x="13146" y="10412"/>
                    <a:pt x="13378" y="10298"/>
                    <a:pt x="13615" y="10298"/>
                  </a:cubicBezTo>
                  <a:close/>
                  <a:moveTo>
                    <a:pt x="7433" y="10128"/>
                  </a:moveTo>
                  <a:lnTo>
                    <a:pt x="9448" y="11280"/>
                  </a:lnTo>
                  <a:lnTo>
                    <a:pt x="9448" y="12174"/>
                  </a:lnTo>
                  <a:cubicBezTo>
                    <a:pt x="9448" y="13284"/>
                    <a:pt x="8547" y="14186"/>
                    <a:pt x="7433" y="14186"/>
                  </a:cubicBezTo>
                  <a:cubicBezTo>
                    <a:pt x="6323" y="14186"/>
                    <a:pt x="5421" y="13284"/>
                    <a:pt x="5421" y="12174"/>
                  </a:cubicBezTo>
                  <a:lnTo>
                    <a:pt x="5421" y="11280"/>
                  </a:lnTo>
                  <a:lnTo>
                    <a:pt x="7433" y="10128"/>
                  </a:lnTo>
                  <a:close/>
                  <a:moveTo>
                    <a:pt x="7436" y="0"/>
                  </a:moveTo>
                  <a:cubicBezTo>
                    <a:pt x="7193" y="0"/>
                    <a:pt x="6947" y="37"/>
                    <a:pt x="6706" y="112"/>
                  </a:cubicBezTo>
                  <a:cubicBezTo>
                    <a:pt x="5685" y="431"/>
                    <a:pt x="4990" y="1376"/>
                    <a:pt x="4993" y="2446"/>
                  </a:cubicBezTo>
                  <a:lnTo>
                    <a:pt x="4993" y="3093"/>
                  </a:lnTo>
                  <a:lnTo>
                    <a:pt x="4431" y="2771"/>
                  </a:lnTo>
                  <a:cubicBezTo>
                    <a:pt x="4056" y="2557"/>
                    <a:pt x="3637" y="2449"/>
                    <a:pt x="3216" y="2449"/>
                  </a:cubicBezTo>
                  <a:cubicBezTo>
                    <a:pt x="2850" y="2449"/>
                    <a:pt x="2482" y="2531"/>
                    <a:pt x="2142" y="2696"/>
                  </a:cubicBezTo>
                  <a:cubicBezTo>
                    <a:pt x="1900" y="2442"/>
                    <a:pt x="1605" y="2331"/>
                    <a:pt x="1315" y="2331"/>
                  </a:cubicBezTo>
                  <a:cubicBezTo>
                    <a:pt x="641" y="2331"/>
                    <a:pt x="1" y="2932"/>
                    <a:pt x="154" y="3724"/>
                  </a:cubicBezTo>
                  <a:cubicBezTo>
                    <a:pt x="223" y="4087"/>
                    <a:pt x="463" y="4395"/>
                    <a:pt x="795" y="4553"/>
                  </a:cubicBezTo>
                  <a:cubicBezTo>
                    <a:pt x="655" y="5543"/>
                    <a:pt x="1134" y="6520"/>
                    <a:pt x="2001" y="7020"/>
                  </a:cubicBezTo>
                  <a:lnTo>
                    <a:pt x="2512" y="7312"/>
                  </a:lnTo>
                  <a:lnTo>
                    <a:pt x="2001" y="7603"/>
                  </a:lnTo>
                  <a:cubicBezTo>
                    <a:pt x="1073" y="8134"/>
                    <a:pt x="600" y="9207"/>
                    <a:pt x="829" y="10252"/>
                  </a:cubicBezTo>
                  <a:cubicBezTo>
                    <a:pt x="1059" y="11297"/>
                    <a:pt x="1943" y="12068"/>
                    <a:pt x="3005" y="12160"/>
                  </a:cubicBezTo>
                  <a:lnTo>
                    <a:pt x="3026" y="12160"/>
                  </a:lnTo>
                  <a:cubicBezTo>
                    <a:pt x="3028" y="12161"/>
                    <a:pt x="3030" y="12161"/>
                    <a:pt x="3033" y="12161"/>
                  </a:cubicBezTo>
                  <a:cubicBezTo>
                    <a:pt x="3150" y="12161"/>
                    <a:pt x="3245" y="12073"/>
                    <a:pt x="3249" y="11955"/>
                  </a:cubicBezTo>
                  <a:cubicBezTo>
                    <a:pt x="3256" y="11838"/>
                    <a:pt x="3163" y="11736"/>
                    <a:pt x="3043" y="11732"/>
                  </a:cubicBezTo>
                  <a:cubicBezTo>
                    <a:pt x="2166" y="11657"/>
                    <a:pt x="1439" y="11019"/>
                    <a:pt x="1251" y="10159"/>
                  </a:cubicBezTo>
                  <a:cubicBezTo>
                    <a:pt x="1059" y="9299"/>
                    <a:pt x="1450" y="8415"/>
                    <a:pt x="2214" y="7980"/>
                  </a:cubicBezTo>
                  <a:lnTo>
                    <a:pt x="2947" y="7562"/>
                  </a:lnTo>
                  <a:lnTo>
                    <a:pt x="4990" y="8730"/>
                  </a:lnTo>
                  <a:lnTo>
                    <a:pt x="4990" y="11033"/>
                  </a:lnTo>
                  <a:cubicBezTo>
                    <a:pt x="4304" y="11413"/>
                    <a:pt x="4150" y="11547"/>
                    <a:pt x="3814" y="11650"/>
                  </a:cubicBezTo>
                  <a:cubicBezTo>
                    <a:pt x="3566" y="11728"/>
                    <a:pt x="3647" y="12073"/>
                    <a:pt x="3868" y="12073"/>
                  </a:cubicBezTo>
                  <a:cubicBezTo>
                    <a:pt x="3891" y="12073"/>
                    <a:pt x="3915" y="12069"/>
                    <a:pt x="3941" y="12061"/>
                  </a:cubicBezTo>
                  <a:cubicBezTo>
                    <a:pt x="4332" y="11941"/>
                    <a:pt x="4524" y="11787"/>
                    <a:pt x="4993" y="11530"/>
                  </a:cubicBezTo>
                  <a:lnTo>
                    <a:pt x="4993" y="12174"/>
                  </a:lnTo>
                  <a:cubicBezTo>
                    <a:pt x="4993" y="13524"/>
                    <a:pt x="6086" y="14621"/>
                    <a:pt x="7436" y="14621"/>
                  </a:cubicBezTo>
                  <a:cubicBezTo>
                    <a:pt x="8790" y="14621"/>
                    <a:pt x="9883" y="13524"/>
                    <a:pt x="9883" y="12174"/>
                  </a:cubicBezTo>
                  <a:lnTo>
                    <a:pt x="9883" y="11527"/>
                  </a:lnTo>
                  <a:cubicBezTo>
                    <a:pt x="10493" y="11876"/>
                    <a:pt x="10904" y="12171"/>
                    <a:pt x="11655" y="12171"/>
                  </a:cubicBezTo>
                  <a:cubicBezTo>
                    <a:pt x="12059" y="12167"/>
                    <a:pt x="12460" y="12068"/>
                    <a:pt x="12816" y="11876"/>
                  </a:cubicBezTo>
                  <a:cubicBezTo>
                    <a:pt x="13036" y="12085"/>
                    <a:pt x="13324" y="12199"/>
                    <a:pt x="13620" y="12199"/>
                  </a:cubicBezTo>
                  <a:cubicBezTo>
                    <a:pt x="13694" y="12199"/>
                    <a:pt x="13768" y="12192"/>
                    <a:pt x="13841" y="12178"/>
                  </a:cubicBezTo>
                  <a:cubicBezTo>
                    <a:pt x="14948" y="11962"/>
                    <a:pt x="15133" y="10427"/>
                    <a:pt x="14091" y="9967"/>
                  </a:cubicBezTo>
                  <a:cubicBezTo>
                    <a:pt x="14184" y="9008"/>
                    <a:pt x="13707" y="8083"/>
                    <a:pt x="12871" y="7603"/>
                  </a:cubicBezTo>
                  <a:lnTo>
                    <a:pt x="12361" y="7312"/>
                  </a:lnTo>
                  <a:lnTo>
                    <a:pt x="12871" y="7020"/>
                  </a:lnTo>
                  <a:cubicBezTo>
                    <a:pt x="13834" y="6469"/>
                    <a:pt x="14307" y="5338"/>
                    <a:pt x="14019" y="4265"/>
                  </a:cubicBezTo>
                  <a:cubicBezTo>
                    <a:pt x="13735" y="3195"/>
                    <a:pt x="12766" y="2452"/>
                    <a:pt x="11659" y="2452"/>
                  </a:cubicBezTo>
                  <a:cubicBezTo>
                    <a:pt x="11656" y="2452"/>
                    <a:pt x="11654" y="2452"/>
                    <a:pt x="11651" y="2452"/>
                  </a:cubicBezTo>
                  <a:cubicBezTo>
                    <a:pt x="10757" y="2452"/>
                    <a:pt x="10257" y="2915"/>
                    <a:pt x="9883" y="3097"/>
                  </a:cubicBezTo>
                  <a:cubicBezTo>
                    <a:pt x="9869" y="2562"/>
                    <a:pt x="9910" y="2315"/>
                    <a:pt x="9821" y="1918"/>
                  </a:cubicBezTo>
                  <a:cubicBezTo>
                    <a:pt x="9796" y="1800"/>
                    <a:pt x="9707" y="1749"/>
                    <a:pt x="9617" y="1749"/>
                  </a:cubicBezTo>
                  <a:cubicBezTo>
                    <a:pt x="9492" y="1749"/>
                    <a:pt x="9365" y="1849"/>
                    <a:pt x="9403" y="2010"/>
                  </a:cubicBezTo>
                  <a:cubicBezTo>
                    <a:pt x="9479" y="2353"/>
                    <a:pt x="9441" y="2548"/>
                    <a:pt x="9451" y="3340"/>
                  </a:cubicBezTo>
                  <a:lnTo>
                    <a:pt x="7436" y="4491"/>
                  </a:lnTo>
                  <a:lnTo>
                    <a:pt x="5425" y="3340"/>
                  </a:lnTo>
                  <a:lnTo>
                    <a:pt x="5425" y="2446"/>
                  </a:lnTo>
                  <a:cubicBezTo>
                    <a:pt x="5425" y="1565"/>
                    <a:pt x="5997" y="787"/>
                    <a:pt x="6837" y="523"/>
                  </a:cubicBezTo>
                  <a:cubicBezTo>
                    <a:pt x="7033" y="462"/>
                    <a:pt x="7234" y="433"/>
                    <a:pt x="7433" y="433"/>
                  </a:cubicBezTo>
                  <a:cubicBezTo>
                    <a:pt x="8082" y="433"/>
                    <a:pt x="8708" y="747"/>
                    <a:pt x="9091" y="1301"/>
                  </a:cubicBezTo>
                  <a:cubicBezTo>
                    <a:pt x="9139" y="1369"/>
                    <a:pt x="9201" y="1397"/>
                    <a:pt x="9263" y="1397"/>
                  </a:cubicBezTo>
                  <a:cubicBezTo>
                    <a:pt x="9417" y="1397"/>
                    <a:pt x="9565" y="1223"/>
                    <a:pt x="9448" y="1054"/>
                  </a:cubicBezTo>
                  <a:cubicBezTo>
                    <a:pt x="8982" y="381"/>
                    <a:pt x="8223" y="0"/>
                    <a:pt x="7436"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05" name="Google Shape;11305;p136"/>
          <p:cNvGrpSpPr/>
          <p:nvPr/>
        </p:nvGrpSpPr>
        <p:grpSpPr>
          <a:xfrm>
            <a:off x="2499358" y="4118495"/>
            <a:ext cx="386900" cy="385328"/>
            <a:chOff x="2499358" y="4118495"/>
            <a:chExt cx="386900" cy="385328"/>
          </a:xfrm>
        </p:grpSpPr>
        <p:sp>
          <p:nvSpPr>
            <p:cNvPr id="11306" name="Google Shape;11306;p136"/>
            <p:cNvSpPr/>
            <p:nvPr/>
          </p:nvSpPr>
          <p:spPr>
            <a:xfrm>
              <a:off x="2617576" y="4124180"/>
              <a:ext cx="183522" cy="77956"/>
            </a:xfrm>
            <a:custGeom>
              <a:avLst/>
              <a:gdLst/>
              <a:ahLst/>
              <a:cxnLst/>
              <a:rect l="l" t="t" r="r" b="b"/>
              <a:pathLst>
                <a:path w="7006" h="2976" extrusionOk="0">
                  <a:moveTo>
                    <a:pt x="7005" y="1"/>
                  </a:moveTo>
                  <a:cubicBezTo>
                    <a:pt x="7005" y="1"/>
                    <a:pt x="2917" y="309"/>
                    <a:pt x="1" y="2536"/>
                  </a:cubicBezTo>
                  <a:lnTo>
                    <a:pt x="4857" y="2975"/>
                  </a:lnTo>
                  <a:cubicBezTo>
                    <a:pt x="5261" y="1327"/>
                    <a:pt x="7005" y="1"/>
                    <a:pt x="7005" y="1"/>
                  </a:cubicBezTo>
                  <a:close/>
                </a:path>
              </a:pathLst>
            </a:custGeom>
            <a:solidFill>
              <a:srgbClr val="87A0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7" name="Google Shape;11307;p136"/>
            <p:cNvSpPr/>
            <p:nvPr/>
          </p:nvSpPr>
          <p:spPr>
            <a:xfrm>
              <a:off x="2617576" y="4420314"/>
              <a:ext cx="183522" cy="77956"/>
            </a:xfrm>
            <a:custGeom>
              <a:avLst/>
              <a:gdLst/>
              <a:ahLst/>
              <a:cxnLst/>
              <a:rect l="l" t="t" r="r" b="b"/>
              <a:pathLst>
                <a:path w="7006" h="2976" extrusionOk="0">
                  <a:moveTo>
                    <a:pt x="4857" y="1"/>
                  </a:moveTo>
                  <a:lnTo>
                    <a:pt x="1" y="443"/>
                  </a:lnTo>
                  <a:cubicBezTo>
                    <a:pt x="2917" y="2667"/>
                    <a:pt x="7005" y="2975"/>
                    <a:pt x="7005" y="2975"/>
                  </a:cubicBezTo>
                  <a:cubicBezTo>
                    <a:pt x="7005" y="2975"/>
                    <a:pt x="5261" y="1652"/>
                    <a:pt x="4857" y="1"/>
                  </a:cubicBezTo>
                  <a:close/>
                </a:path>
              </a:pathLst>
            </a:custGeom>
            <a:solidFill>
              <a:srgbClr val="87A0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8" name="Google Shape;11308;p136"/>
            <p:cNvSpPr/>
            <p:nvPr/>
          </p:nvSpPr>
          <p:spPr>
            <a:xfrm>
              <a:off x="2505462" y="4178482"/>
              <a:ext cx="373384" cy="265460"/>
            </a:xfrm>
            <a:custGeom>
              <a:avLst/>
              <a:gdLst/>
              <a:ahLst/>
              <a:cxnLst/>
              <a:rect l="l" t="t" r="r" b="b"/>
              <a:pathLst>
                <a:path w="14254" h="10134" extrusionOk="0">
                  <a:moveTo>
                    <a:pt x="6657" y="1"/>
                  </a:moveTo>
                  <a:cubicBezTo>
                    <a:pt x="6654" y="1"/>
                    <a:pt x="6651" y="1"/>
                    <a:pt x="6649" y="1"/>
                  </a:cubicBezTo>
                  <a:cubicBezTo>
                    <a:pt x="2441" y="1"/>
                    <a:pt x="1776" y="3085"/>
                    <a:pt x="1" y="5069"/>
                  </a:cubicBezTo>
                  <a:cubicBezTo>
                    <a:pt x="1776" y="7050"/>
                    <a:pt x="2441" y="10134"/>
                    <a:pt x="6649" y="10134"/>
                  </a:cubicBezTo>
                  <a:cubicBezTo>
                    <a:pt x="6651" y="10134"/>
                    <a:pt x="6654" y="10134"/>
                    <a:pt x="6657" y="10134"/>
                  </a:cubicBezTo>
                  <a:cubicBezTo>
                    <a:pt x="8905" y="10134"/>
                    <a:pt x="10888" y="8661"/>
                    <a:pt x="11535" y="6512"/>
                  </a:cubicBezTo>
                  <a:cubicBezTo>
                    <a:pt x="11598" y="6314"/>
                    <a:pt x="11778" y="6192"/>
                    <a:pt x="11971" y="6192"/>
                  </a:cubicBezTo>
                  <a:cubicBezTo>
                    <a:pt x="12032" y="6192"/>
                    <a:pt x="12095" y="6204"/>
                    <a:pt x="12156" y="6231"/>
                  </a:cubicBezTo>
                  <a:lnTo>
                    <a:pt x="14177" y="7098"/>
                  </a:lnTo>
                  <a:cubicBezTo>
                    <a:pt x="14183" y="7100"/>
                    <a:pt x="14189" y="7102"/>
                    <a:pt x="14195" y="7102"/>
                  </a:cubicBezTo>
                  <a:cubicBezTo>
                    <a:pt x="14227" y="7102"/>
                    <a:pt x="14254" y="7067"/>
                    <a:pt x="14242" y="7033"/>
                  </a:cubicBezTo>
                  <a:lnTo>
                    <a:pt x="13711" y="5432"/>
                  </a:lnTo>
                  <a:cubicBezTo>
                    <a:pt x="13632" y="5196"/>
                    <a:pt x="13632" y="4939"/>
                    <a:pt x="13711" y="4702"/>
                  </a:cubicBezTo>
                  <a:lnTo>
                    <a:pt x="14242" y="3102"/>
                  </a:lnTo>
                  <a:cubicBezTo>
                    <a:pt x="14254" y="3068"/>
                    <a:pt x="14227" y="3036"/>
                    <a:pt x="14197" y="3036"/>
                  </a:cubicBezTo>
                  <a:cubicBezTo>
                    <a:pt x="14190" y="3036"/>
                    <a:pt x="14184" y="3037"/>
                    <a:pt x="14177" y="3040"/>
                  </a:cubicBezTo>
                  <a:lnTo>
                    <a:pt x="12156" y="3907"/>
                  </a:lnTo>
                  <a:cubicBezTo>
                    <a:pt x="12096" y="3933"/>
                    <a:pt x="12034" y="3944"/>
                    <a:pt x="11974" y="3944"/>
                  </a:cubicBezTo>
                  <a:cubicBezTo>
                    <a:pt x="11780" y="3944"/>
                    <a:pt x="11598" y="3822"/>
                    <a:pt x="11535" y="3626"/>
                  </a:cubicBezTo>
                  <a:cubicBezTo>
                    <a:pt x="10888" y="1473"/>
                    <a:pt x="8905" y="1"/>
                    <a:pt x="6657"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9" name="Google Shape;11309;p136"/>
            <p:cNvSpPr/>
            <p:nvPr/>
          </p:nvSpPr>
          <p:spPr>
            <a:xfrm>
              <a:off x="2505462" y="4210990"/>
              <a:ext cx="242409" cy="232952"/>
            </a:xfrm>
            <a:custGeom>
              <a:avLst/>
              <a:gdLst/>
              <a:ahLst/>
              <a:cxnLst/>
              <a:rect l="l" t="t" r="r" b="b"/>
              <a:pathLst>
                <a:path w="9254" h="8893" extrusionOk="0">
                  <a:moveTo>
                    <a:pt x="2972" y="0"/>
                  </a:moveTo>
                  <a:lnTo>
                    <a:pt x="2972" y="0"/>
                  </a:lnTo>
                  <a:cubicBezTo>
                    <a:pt x="1721" y="1080"/>
                    <a:pt x="1056" y="2646"/>
                    <a:pt x="1" y="3828"/>
                  </a:cubicBezTo>
                  <a:cubicBezTo>
                    <a:pt x="1776" y="5809"/>
                    <a:pt x="2441" y="8893"/>
                    <a:pt x="6649" y="8893"/>
                  </a:cubicBezTo>
                  <a:cubicBezTo>
                    <a:pt x="7567" y="8893"/>
                    <a:pt x="8465" y="8646"/>
                    <a:pt x="9253" y="8180"/>
                  </a:cubicBezTo>
                  <a:cubicBezTo>
                    <a:pt x="5669" y="7567"/>
                    <a:pt x="2937" y="4448"/>
                    <a:pt x="2937" y="689"/>
                  </a:cubicBezTo>
                  <a:cubicBezTo>
                    <a:pt x="2937" y="456"/>
                    <a:pt x="2951" y="226"/>
                    <a:pt x="2972" y="0"/>
                  </a:cubicBezTo>
                  <a:close/>
                </a:path>
              </a:pathLst>
            </a:custGeom>
            <a:solidFill>
              <a:srgbClr val="AA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0" name="Google Shape;11310;p136"/>
            <p:cNvSpPr/>
            <p:nvPr/>
          </p:nvSpPr>
          <p:spPr>
            <a:xfrm>
              <a:off x="2547741" y="4287113"/>
              <a:ext cx="30203" cy="30177"/>
            </a:xfrm>
            <a:custGeom>
              <a:avLst/>
              <a:gdLst/>
              <a:ahLst/>
              <a:cxnLst/>
              <a:rect l="l" t="t" r="r" b="b"/>
              <a:pathLst>
                <a:path w="1153" h="1152" extrusionOk="0">
                  <a:moveTo>
                    <a:pt x="576" y="0"/>
                  </a:moveTo>
                  <a:cubicBezTo>
                    <a:pt x="258" y="0"/>
                    <a:pt x="1" y="257"/>
                    <a:pt x="1" y="576"/>
                  </a:cubicBezTo>
                  <a:cubicBezTo>
                    <a:pt x="1" y="895"/>
                    <a:pt x="258" y="1152"/>
                    <a:pt x="576" y="1152"/>
                  </a:cubicBezTo>
                  <a:cubicBezTo>
                    <a:pt x="892" y="1152"/>
                    <a:pt x="1152" y="895"/>
                    <a:pt x="1152" y="576"/>
                  </a:cubicBezTo>
                  <a:cubicBezTo>
                    <a:pt x="1152" y="257"/>
                    <a:pt x="892" y="0"/>
                    <a:pt x="576"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1" name="Google Shape;11311;p136"/>
            <p:cNvSpPr/>
            <p:nvPr/>
          </p:nvSpPr>
          <p:spPr>
            <a:xfrm>
              <a:off x="2559764" y="4293111"/>
              <a:ext cx="12154" cy="12050"/>
            </a:xfrm>
            <a:custGeom>
              <a:avLst/>
              <a:gdLst/>
              <a:ahLst/>
              <a:cxnLst/>
              <a:rect l="l" t="t" r="r" b="b"/>
              <a:pathLst>
                <a:path w="464" h="460" extrusionOk="0">
                  <a:moveTo>
                    <a:pt x="234" y="1"/>
                  </a:moveTo>
                  <a:cubicBezTo>
                    <a:pt x="104" y="1"/>
                    <a:pt x="1" y="104"/>
                    <a:pt x="1" y="230"/>
                  </a:cubicBezTo>
                  <a:cubicBezTo>
                    <a:pt x="1" y="357"/>
                    <a:pt x="104" y="460"/>
                    <a:pt x="234" y="460"/>
                  </a:cubicBezTo>
                  <a:cubicBezTo>
                    <a:pt x="361" y="460"/>
                    <a:pt x="464" y="357"/>
                    <a:pt x="464" y="230"/>
                  </a:cubicBezTo>
                  <a:cubicBezTo>
                    <a:pt x="464" y="104"/>
                    <a:pt x="361" y="1"/>
                    <a:pt x="23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2" name="Google Shape;11312;p136"/>
            <p:cNvSpPr/>
            <p:nvPr/>
          </p:nvSpPr>
          <p:spPr>
            <a:xfrm>
              <a:off x="2595232" y="4181285"/>
              <a:ext cx="51473" cy="259881"/>
            </a:xfrm>
            <a:custGeom>
              <a:avLst/>
              <a:gdLst/>
              <a:ahLst/>
              <a:cxnLst/>
              <a:rect l="l" t="t" r="r" b="b"/>
              <a:pathLst>
                <a:path w="1965" h="9921" extrusionOk="0">
                  <a:moveTo>
                    <a:pt x="1964" y="0"/>
                  </a:moveTo>
                  <a:lnTo>
                    <a:pt x="1964" y="0"/>
                  </a:lnTo>
                  <a:cubicBezTo>
                    <a:pt x="1563" y="69"/>
                    <a:pt x="1172" y="185"/>
                    <a:pt x="799" y="343"/>
                  </a:cubicBezTo>
                  <a:cubicBezTo>
                    <a:pt x="299" y="1648"/>
                    <a:pt x="0" y="3238"/>
                    <a:pt x="0" y="4959"/>
                  </a:cubicBezTo>
                  <a:cubicBezTo>
                    <a:pt x="0" y="6682"/>
                    <a:pt x="299" y="8272"/>
                    <a:pt x="799" y="9578"/>
                  </a:cubicBezTo>
                  <a:cubicBezTo>
                    <a:pt x="1172" y="9736"/>
                    <a:pt x="1567" y="9852"/>
                    <a:pt x="1964" y="9921"/>
                  </a:cubicBezTo>
                  <a:cubicBezTo>
                    <a:pt x="1639" y="8522"/>
                    <a:pt x="1440" y="6812"/>
                    <a:pt x="1440" y="4959"/>
                  </a:cubicBezTo>
                  <a:cubicBezTo>
                    <a:pt x="1440" y="3108"/>
                    <a:pt x="1635" y="1398"/>
                    <a:pt x="1964"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3" name="Google Shape;11313;p136"/>
            <p:cNvSpPr/>
            <p:nvPr/>
          </p:nvSpPr>
          <p:spPr>
            <a:xfrm>
              <a:off x="2595232" y="4300132"/>
              <a:ext cx="51473" cy="141034"/>
            </a:xfrm>
            <a:custGeom>
              <a:avLst/>
              <a:gdLst/>
              <a:ahLst/>
              <a:cxnLst/>
              <a:rect l="l" t="t" r="r" b="b"/>
              <a:pathLst>
                <a:path w="1965" h="5384" extrusionOk="0">
                  <a:moveTo>
                    <a:pt x="11" y="0"/>
                  </a:moveTo>
                  <a:cubicBezTo>
                    <a:pt x="7" y="141"/>
                    <a:pt x="0" y="281"/>
                    <a:pt x="0" y="425"/>
                  </a:cubicBezTo>
                  <a:cubicBezTo>
                    <a:pt x="0" y="2145"/>
                    <a:pt x="299" y="3735"/>
                    <a:pt x="799" y="5041"/>
                  </a:cubicBezTo>
                  <a:cubicBezTo>
                    <a:pt x="1172" y="5199"/>
                    <a:pt x="1567" y="5315"/>
                    <a:pt x="1964" y="5384"/>
                  </a:cubicBezTo>
                  <a:cubicBezTo>
                    <a:pt x="1745" y="4410"/>
                    <a:pt x="1594" y="3427"/>
                    <a:pt x="1519" y="2433"/>
                  </a:cubicBezTo>
                  <a:cubicBezTo>
                    <a:pt x="867" y="1724"/>
                    <a:pt x="353" y="898"/>
                    <a:pt x="11" y="0"/>
                  </a:cubicBezTo>
                  <a:close/>
                </a:path>
              </a:pathLst>
            </a:custGeom>
            <a:solidFill>
              <a:srgbClr val="6E8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4" name="Google Shape;11314;p136"/>
            <p:cNvSpPr/>
            <p:nvPr/>
          </p:nvSpPr>
          <p:spPr>
            <a:xfrm>
              <a:off x="2669914" y="4178770"/>
              <a:ext cx="47701" cy="264989"/>
            </a:xfrm>
            <a:custGeom>
              <a:avLst/>
              <a:gdLst/>
              <a:ahLst/>
              <a:cxnLst/>
              <a:rect l="l" t="t" r="r" b="b"/>
              <a:pathLst>
                <a:path w="1821" h="10116" extrusionOk="0">
                  <a:moveTo>
                    <a:pt x="587" y="0"/>
                  </a:moveTo>
                  <a:cubicBezTo>
                    <a:pt x="220" y="1374"/>
                    <a:pt x="1" y="3136"/>
                    <a:pt x="1" y="5058"/>
                  </a:cubicBezTo>
                  <a:cubicBezTo>
                    <a:pt x="1" y="6980"/>
                    <a:pt x="220" y="8742"/>
                    <a:pt x="587" y="10116"/>
                  </a:cubicBezTo>
                  <a:cubicBezTo>
                    <a:pt x="1005" y="10099"/>
                    <a:pt x="1419" y="10030"/>
                    <a:pt x="1820" y="9910"/>
                  </a:cubicBezTo>
                  <a:cubicBezTo>
                    <a:pt x="1522" y="8584"/>
                    <a:pt x="1344" y="6898"/>
                    <a:pt x="1344" y="5058"/>
                  </a:cubicBezTo>
                  <a:cubicBezTo>
                    <a:pt x="1344" y="3214"/>
                    <a:pt x="1522" y="1528"/>
                    <a:pt x="1820" y="202"/>
                  </a:cubicBezTo>
                  <a:cubicBezTo>
                    <a:pt x="1419" y="86"/>
                    <a:pt x="1005" y="17"/>
                    <a:pt x="587"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5" name="Google Shape;11315;p136"/>
            <p:cNvSpPr/>
            <p:nvPr/>
          </p:nvSpPr>
          <p:spPr>
            <a:xfrm>
              <a:off x="2676017" y="4397787"/>
              <a:ext cx="41598" cy="45972"/>
            </a:xfrm>
            <a:custGeom>
              <a:avLst/>
              <a:gdLst/>
              <a:ahLst/>
              <a:cxnLst/>
              <a:rect l="l" t="t" r="r" b="b"/>
              <a:pathLst>
                <a:path w="1588" h="1755" extrusionOk="0">
                  <a:moveTo>
                    <a:pt x="1" y="0"/>
                  </a:moveTo>
                  <a:cubicBezTo>
                    <a:pt x="83" y="590"/>
                    <a:pt x="203" y="1176"/>
                    <a:pt x="354" y="1755"/>
                  </a:cubicBezTo>
                  <a:cubicBezTo>
                    <a:pt x="772" y="1738"/>
                    <a:pt x="1186" y="1669"/>
                    <a:pt x="1587" y="1549"/>
                  </a:cubicBezTo>
                  <a:cubicBezTo>
                    <a:pt x="1526" y="1282"/>
                    <a:pt x="1471" y="994"/>
                    <a:pt x="1423" y="696"/>
                  </a:cubicBezTo>
                  <a:cubicBezTo>
                    <a:pt x="926" y="514"/>
                    <a:pt x="446" y="281"/>
                    <a:pt x="1" y="0"/>
                  </a:cubicBezTo>
                  <a:close/>
                </a:path>
              </a:pathLst>
            </a:custGeom>
            <a:solidFill>
              <a:srgbClr val="6E8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6" name="Google Shape;11316;p136"/>
            <p:cNvSpPr/>
            <p:nvPr/>
          </p:nvSpPr>
          <p:spPr>
            <a:xfrm>
              <a:off x="2743443" y="4203891"/>
              <a:ext cx="41755" cy="214668"/>
            </a:xfrm>
            <a:custGeom>
              <a:avLst/>
              <a:gdLst/>
              <a:ahLst/>
              <a:cxnLst/>
              <a:rect l="l" t="t" r="r" b="b"/>
              <a:pathLst>
                <a:path w="1594" h="8195" extrusionOk="0">
                  <a:moveTo>
                    <a:pt x="555" y="1"/>
                  </a:moveTo>
                  <a:cubicBezTo>
                    <a:pt x="206" y="1179"/>
                    <a:pt x="0" y="2581"/>
                    <a:pt x="0" y="4092"/>
                  </a:cubicBezTo>
                  <a:cubicBezTo>
                    <a:pt x="0" y="5600"/>
                    <a:pt x="209" y="7012"/>
                    <a:pt x="562" y="8194"/>
                  </a:cubicBezTo>
                  <a:cubicBezTo>
                    <a:pt x="949" y="7910"/>
                    <a:pt x="1299" y="7574"/>
                    <a:pt x="1594" y="7197"/>
                  </a:cubicBezTo>
                  <a:cubicBezTo>
                    <a:pt x="1361" y="6299"/>
                    <a:pt x="1227" y="5237"/>
                    <a:pt x="1227" y="4096"/>
                  </a:cubicBezTo>
                  <a:cubicBezTo>
                    <a:pt x="1227" y="2954"/>
                    <a:pt x="1361" y="1896"/>
                    <a:pt x="1594" y="998"/>
                  </a:cubicBezTo>
                  <a:cubicBezTo>
                    <a:pt x="1295" y="617"/>
                    <a:pt x="946" y="282"/>
                    <a:pt x="555" y="1"/>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7" name="Google Shape;11317;p136"/>
            <p:cNvSpPr/>
            <p:nvPr/>
          </p:nvSpPr>
          <p:spPr>
            <a:xfrm>
              <a:off x="2499358" y="4118495"/>
              <a:ext cx="386900" cy="385328"/>
            </a:xfrm>
            <a:custGeom>
              <a:avLst/>
              <a:gdLst/>
              <a:ahLst/>
              <a:cxnLst/>
              <a:rect l="l" t="t" r="r" b="b"/>
              <a:pathLst>
                <a:path w="14770" h="14710" extrusionOk="0">
                  <a:moveTo>
                    <a:pt x="10829" y="512"/>
                  </a:moveTo>
                  <a:cubicBezTo>
                    <a:pt x="10305" y="985"/>
                    <a:pt x="9568" y="1773"/>
                    <a:pt x="9280" y="2644"/>
                  </a:cubicBezTo>
                  <a:cubicBezTo>
                    <a:pt x="8537" y="2267"/>
                    <a:pt x="7714" y="2075"/>
                    <a:pt x="6882" y="2075"/>
                  </a:cubicBezTo>
                  <a:cubicBezTo>
                    <a:pt x="6536" y="2075"/>
                    <a:pt x="6186" y="2099"/>
                    <a:pt x="5843" y="2143"/>
                  </a:cubicBezTo>
                  <a:cubicBezTo>
                    <a:pt x="7053" y="1462"/>
                    <a:pt x="8304" y="1050"/>
                    <a:pt x="9236" y="821"/>
                  </a:cubicBezTo>
                  <a:cubicBezTo>
                    <a:pt x="9760" y="690"/>
                    <a:pt x="10291" y="588"/>
                    <a:pt x="10829" y="512"/>
                  </a:cubicBezTo>
                  <a:close/>
                  <a:moveTo>
                    <a:pt x="11018" y="4782"/>
                  </a:moveTo>
                  <a:cubicBezTo>
                    <a:pt x="11254" y="5152"/>
                    <a:pt x="11439" y="5557"/>
                    <a:pt x="11566" y="5978"/>
                  </a:cubicBezTo>
                  <a:cubicBezTo>
                    <a:pt x="11618" y="6156"/>
                    <a:pt x="11748" y="6304"/>
                    <a:pt x="11919" y="6386"/>
                  </a:cubicBezTo>
                  <a:cubicBezTo>
                    <a:pt x="12009" y="6428"/>
                    <a:pt x="12107" y="6450"/>
                    <a:pt x="12204" y="6450"/>
                  </a:cubicBezTo>
                  <a:cubicBezTo>
                    <a:pt x="12296" y="6450"/>
                    <a:pt x="12388" y="6431"/>
                    <a:pt x="12474" y="6393"/>
                  </a:cubicBezTo>
                  <a:lnTo>
                    <a:pt x="14160" y="5673"/>
                  </a:lnTo>
                  <a:lnTo>
                    <a:pt x="13742" y="6924"/>
                  </a:lnTo>
                  <a:cubicBezTo>
                    <a:pt x="13650" y="7205"/>
                    <a:pt x="13650" y="7510"/>
                    <a:pt x="13742" y="7791"/>
                  </a:cubicBezTo>
                  <a:lnTo>
                    <a:pt x="14160" y="9042"/>
                  </a:lnTo>
                  <a:lnTo>
                    <a:pt x="12474" y="8322"/>
                  </a:lnTo>
                  <a:cubicBezTo>
                    <a:pt x="12389" y="8286"/>
                    <a:pt x="12298" y="8268"/>
                    <a:pt x="12208" y="8268"/>
                  </a:cubicBezTo>
                  <a:cubicBezTo>
                    <a:pt x="12109" y="8268"/>
                    <a:pt x="12010" y="8289"/>
                    <a:pt x="11919" y="8332"/>
                  </a:cubicBezTo>
                  <a:cubicBezTo>
                    <a:pt x="11748" y="8411"/>
                    <a:pt x="11618" y="8558"/>
                    <a:pt x="11566" y="8740"/>
                  </a:cubicBezTo>
                  <a:cubicBezTo>
                    <a:pt x="11439" y="9162"/>
                    <a:pt x="11254" y="9562"/>
                    <a:pt x="11018" y="9933"/>
                  </a:cubicBezTo>
                  <a:cubicBezTo>
                    <a:pt x="10696" y="8229"/>
                    <a:pt x="10696" y="6485"/>
                    <a:pt x="11018" y="4782"/>
                  </a:cubicBezTo>
                  <a:close/>
                  <a:moveTo>
                    <a:pt x="4116" y="3154"/>
                  </a:moveTo>
                  <a:lnTo>
                    <a:pt x="4116" y="3154"/>
                  </a:lnTo>
                  <a:cubicBezTo>
                    <a:pt x="3695" y="4405"/>
                    <a:pt x="3472" y="5848"/>
                    <a:pt x="3472" y="7359"/>
                  </a:cubicBezTo>
                  <a:cubicBezTo>
                    <a:pt x="3472" y="8870"/>
                    <a:pt x="3695" y="10313"/>
                    <a:pt x="4116" y="11567"/>
                  </a:cubicBezTo>
                  <a:cubicBezTo>
                    <a:pt x="3907" y="11451"/>
                    <a:pt x="3708" y="11317"/>
                    <a:pt x="3520" y="11170"/>
                  </a:cubicBezTo>
                  <a:cubicBezTo>
                    <a:pt x="2722" y="10539"/>
                    <a:pt x="2149" y="9679"/>
                    <a:pt x="1598" y="8853"/>
                  </a:cubicBezTo>
                  <a:cubicBezTo>
                    <a:pt x="1262" y="8346"/>
                    <a:pt x="916" y="7828"/>
                    <a:pt x="522" y="7359"/>
                  </a:cubicBezTo>
                  <a:cubicBezTo>
                    <a:pt x="916" y="6893"/>
                    <a:pt x="1262" y="6376"/>
                    <a:pt x="1598" y="5868"/>
                  </a:cubicBezTo>
                  <a:cubicBezTo>
                    <a:pt x="2149" y="5039"/>
                    <a:pt x="2722" y="4179"/>
                    <a:pt x="3520" y="3548"/>
                  </a:cubicBezTo>
                  <a:cubicBezTo>
                    <a:pt x="3708" y="3401"/>
                    <a:pt x="3907" y="3271"/>
                    <a:pt x="4116" y="3154"/>
                  </a:cubicBezTo>
                  <a:close/>
                  <a:moveTo>
                    <a:pt x="8489" y="2774"/>
                  </a:moveTo>
                  <a:cubicBezTo>
                    <a:pt x="8893" y="2914"/>
                    <a:pt x="9280" y="3110"/>
                    <a:pt x="9637" y="3353"/>
                  </a:cubicBezTo>
                  <a:cubicBezTo>
                    <a:pt x="9561" y="3583"/>
                    <a:pt x="9493" y="3829"/>
                    <a:pt x="9431" y="4080"/>
                  </a:cubicBezTo>
                  <a:cubicBezTo>
                    <a:pt x="9404" y="4196"/>
                    <a:pt x="9476" y="4313"/>
                    <a:pt x="9592" y="4340"/>
                  </a:cubicBezTo>
                  <a:cubicBezTo>
                    <a:pt x="9609" y="4344"/>
                    <a:pt x="9625" y="4346"/>
                    <a:pt x="9641" y="4346"/>
                  </a:cubicBezTo>
                  <a:cubicBezTo>
                    <a:pt x="9737" y="4346"/>
                    <a:pt x="9826" y="4279"/>
                    <a:pt x="9849" y="4182"/>
                  </a:cubicBezTo>
                  <a:cubicBezTo>
                    <a:pt x="9897" y="3990"/>
                    <a:pt x="9949" y="3802"/>
                    <a:pt x="10003" y="3624"/>
                  </a:cubicBezTo>
                  <a:cubicBezTo>
                    <a:pt x="10250" y="3829"/>
                    <a:pt x="10476" y="4059"/>
                    <a:pt x="10679" y="4309"/>
                  </a:cubicBezTo>
                  <a:cubicBezTo>
                    <a:pt x="10459" y="5210"/>
                    <a:pt x="10343" y="6259"/>
                    <a:pt x="10343" y="7352"/>
                  </a:cubicBezTo>
                  <a:cubicBezTo>
                    <a:pt x="10343" y="8449"/>
                    <a:pt x="10459" y="9501"/>
                    <a:pt x="10679" y="10399"/>
                  </a:cubicBezTo>
                  <a:cubicBezTo>
                    <a:pt x="10476" y="10649"/>
                    <a:pt x="10254" y="10882"/>
                    <a:pt x="10007" y="11087"/>
                  </a:cubicBezTo>
                  <a:cubicBezTo>
                    <a:pt x="9678" y="10022"/>
                    <a:pt x="9500" y="8709"/>
                    <a:pt x="9500" y="7356"/>
                  </a:cubicBezTo>
                  <a:cubicBezTo>
                    <a:pt x="9500" y="6598"/>
                    <a:pt x="9555" y="5838"/>
                    <a:pt x="9671" y="5087"/>
                  </a:cubicBezTo>
                  <a:cubicBezTo>
                    <a:pt x="9696" y="4928"/>
                    <a:pt x="9574" y="4836"/>
                    <a:pt x="9454" y="4836"/>
                  </a:cubicBezTo>
                  <a:cubicBezTo>
                    <a:pt x="9359" y="4836"/>
                    <a:pt x="9266" y="4893"/>
                    <a:pt x="9246" y="5019"/>
                  </a:cubicBezTo>
                  <a:cubicBezTo>
                    <a:pt x="9126" y="5793"/>
                    <a:pt x="9065" y="6574"/>
                    <a:pt x="9068" y="7356"/>
                  </a:cubicBezTo>
                  <a:cubicBezTo>
                    <a:pt x="9068" y="8812"/>
                    <a:pt x="9270" y="10227"/>
                    <a:pt x="9637" y="11362"/>
                  </a:cubicBezTo>
                  <a:cubicBezTo>
                    <a:pt x="9280" y="11605"/>
                    <a:pt x="8897" y="11797"/>
                    <a:pt x="8489" y="11941"/>
                  </a:cubicBezTo>
                  <a:cubicBezTo>
                    <a:pt x="8218" y="10652"/>
                    <a:pt x="8067" y="9031"/>
                    <a:pt x="8067" y="7356"/>
                  </a:cubicBezTo>
                  <a:cubicBezTo>
                    <a:pt x="8067" y="5683"/>
                    <a:pt x="8218" y="4062"/>
                    <a:pt x="8489" y="2774"/>
                  </a:cubicBezTo>
                  <a:close/>
                  <a:moveTo>
                    <a:pt x="7245" y="2520"/>
                  </a:moveTo>
                  <a:cubicBezTo>
                    <a:pt x="7522" y="2541"/>
                    <a:pt x="7803" y="2585"/>
                    <a:pt x="8074" y="2651"/>
                  </a:cubicBezTo>
                  <a:cubicBezTo>
                    <a:pt x="7793" y="3973"/>
                    <a:pt x="7639" y="5639"/>
                    <a:pt x="7639" y="7359"/>
                  </a:cubicBezTo>
                  <a:cubicBezTo>
                    <a:pt x="7639" y="9076"/>
                    <a:pt x="7793" y="10741"/>
                    <a:pt x="8074" y="12064"/>
                  </a:cubicBezTo>
                  <a:cubicBezTo>
                    <a:pt x="7801" y="12132"/>
                    <a:pt x="7525" y="12177"/>
                    <a:pt x="7245" y="12194"/>
                  </a:cubicBezTo>
                  <a:lnTo>
                    <a:pt x="7245" y="12194"/>
                  </a:lnTo>
                  <a:cubicBezTo>
                    <a:pt x="6916" y="10844"/>
                    <a:pt x="6738" y="9131"/>
                    <a:pt x="6738" y="7359"/>
                  </a:cubicBezTo>
                  <a:cubicBezTo>
                    <a:pt x="6738" y="5584"/>
                    <a:pt x="6916" y="3871"/>
                    <a:pt x="7245" y="2520"/>
                  </a:cubicBezTo>
                  <a:close/>
                  <a:moveTo>
                    <a:pt x="6803" y="2507"/>
                  </a:moveTo>
                  <a:cubicBezTo>
                    <a:pt x="6484" y="3874"/>
                    <a:pt x="6306" y="5591"/>
                    <a:pt x="6306" y="7356"/>
                  </a:cubicBezTo>
                  <a:cubicBezTo>
                    <a:pt x="6306" y="9124"/>
                    <a:pt x="6484" y="10841"/>
                    <a:pt x="6803" y="12208"/>
                  </a:cubicBezTo>
                  <a:cubicBezTo>
                    <a:pt x="6460" y="12204"/>
                    <a:pt x="6118" y="12177"/>
                    <a:pt x="5775" y="12126"/>
                  </a:cubicBezTo>
                  <a:lnTo>
                    <a:pt x="5778" y="12126"/>
                  </a:lnTo>
                  <a:cubicBezTo>
                    <a:pt x="5460" y="10786"/>
                    <a:pt x="5288" y="9100"/>
                    <a:pt x="5288" y="7359"/>
                  </a:cubicBezTo>
                  <a:cubicBezTo>
                    <a:pt x="5285" y="6290"/>
                    <a:pt x="5353" y="5221"/>
                    <a:pt x="5494" y="4162"/>
                  </a:cubicBezTo>
                  <a:cubicBezTo>
                    <a:pt x="5515" y="4005"/>
                    <a:pt x="5394" y="3917"/>
                    <a:pt x="5275" y="3917"/>
                  </a:cubicBezTo>
                  <a:cubicBezTo>
                    <a:pt x="5178" y="3917"/>
                    <a:pt x="5082" y="3976"/>
                    <a:pt x="5065" y="4104"/>
                  </a:cubicBezTo>
                  <a:cubicBezTo>
                    <a:pt x="4922" y="5183"/>
                    <a:pt x="4853" y="6269"/>
                    <a:pt x="4856" y="7359"/>
                  </a:cubicBezTo>
                  <a:cubicBezTo>
                    <a:pt x="4856" y="9048"/>
                    <a:pt x="5018" y="10693"/>
                    <a:pt x="5312" y="12030"/>
                  </a:cubicBezTo>
                  <a:cubicBezTo>
                    <a:pt x="5093" y="11975"/>
                    <a:pt x="4880" y="11906"/>
                    <a:pt x="4671" y="11824"/>
                  </a:cubicBezTo>
                  <a:cubicBezTo>
                    <a:pt x="4171" y="10529"/>
                    <a:pt x="3907" y="8987"/>
                    <a:pt x="3907" y="7356"/>
                  </a:cubicBezTo>
                  <a:cubicBezTo>
                    <a:pt x="3907" y="5728"/>
                    <a:pt x="4171" y="4186"/>
                    <a:pt x="4671" y="2890"/>
                  </a:cubicBezTo>
                  <a:cubicBezTo>
                    <a:pt x="4880" y="2805"/>
                    <a:pt x="5096" y="2736"/>
                    <a:pt x="5316" y="2685"/>
                  </a:cubicBezTo>
                  <a:lnTo>
                    <a:pt x="5316" y="2685"/>
                  </a:lnTo>
                  <a:cubicBezTo>
                    <a:pt x="5281" y="2843"/>
                    <a:pt x="5247" y="3004"/>
                    <a:pt x="5216" y="3171"/>
                  </a:cubicBezTo>
                  <a:cubicBezTo>
                    <a:pt x="5192" y="3288"/>
                    <a:pt x="5271" y="3401"/>
                    <a:pt x="5388" y="3422"/>
                  </a:cubicBezTo>
                  <a:cubicBezTo>
                    <a:pt x="5402" y="3425"/>
                    <a:pt x="5416" y="3426"/>
                    <a:pt x="5430" y="3426"/>
                  </a:cubicBezTo>
                  <a:cubicBezTo>
                    <a:pt x="5530" y="3426"/>
                    <a:pt x="5620" y="3353"/>
                    <a:pt x="5638" y="3250"/>
                  </a:cubicBezTo>
                  <a:cubicBezTo>
                    <a:pt x="5682" y="3024"/>
                    <a:pt x="5730" y="2801"/>
                    <a:pt x="5778" y="2589"/>
                  </a:cubicBezTo>
                  <a:cubicBezTo>
                    <a:pt x="6118" y="2538"/>
                    <a:pt x="6460" y="2510"/>
                    <a:pt x="6803" y="2507"/>
                  </a:cubicBezTo>
                  <a:close/>
                  <a:moveTo>
                    <a:pt x="9280" y="12074"/>
                  </a:moveTo>
                  <a:cubicBezTo>
                    <a:pt x="9568" y="12941"/>
                    <a:pt x="10305" y="13729"/>
                    <a:pt x="10829" y="14206"/>
                  </a:cubicBezTo>
                  <a:cubicBezTo>
                    <a:pt x="10291" y="14130"/>
                    <a:pt x="9760" y="14028"/>
                    <a:pt x="9232" y="13897"/>
                  </a:cubicBezTo>
                  <a:cubicBezTo>
                    <a:pt x="8304" y="13668"/>
                    <a:pt x="7050" y="13253"/>
                    <a:pt x="5840" y="12571"/>
                  </a:cubicBezTo>
                  <a:lnTo>
                    <a:pt x="5840" y="12571"/>
                  </a:lnTo>
                  <a:cubicBezTo>
                    <a:pt x="6164" y="12616"/>
                    <a:pt x="6489" y="12640"/>
                    <a:pt x="6816" y="12640"/>
                  </a:cubicBezTo>
                  <a:cubicBezTo>
                    <a:pt x="6838" y="12640"/>
                    <a:pt x="6860" y="12640"/>
                    <a:pt x="6882" y="12640"/>
                  </a:cubicBezTo>
                  <a:cubicBezTo>
                    <a:pt x="6889" y="12640"/>
                    <a:pt x="6896" y="12640"/>
                    <a:pt x="6904" y="12640"/>
                  </a:cubicBezTo>
                  <a:cubicBezTo>
                    <a:pt x="7729" y="12640"/>
                    <a:pt x="8543" y="12448"/>
                    <a:pt x="9280" y="12074"/>
                  </a:cubicBezTo>
                  <a:close/>
                  <a:moveTo>
                    <a:pt x="11526" y="1"/>
                  </a:moveTo>
                  <a:cubicBezTo>
                    <a:pt x="11520" y="1"/>
                    <a:pt x="11514" y="1"/>
                    <a:pt x="11508" y="2"/>
                  </a:cubicBezTo>
                  <a:cubicBezTo>
                    <a:pt x="11463" y="5"/>
                    <a:pt x="10494" y="67"/>
                    <a:pt x="9140" y="399"/>
                  </a:cubicBezTo>
                  <a:cubicBezTo>
                    <a:pt x="7896" y="708"/>
                    <a:pt x="6087" y="1331"/>
                    <a:pt x="4527" y="2479"/>
                  </a:cubicBezTo>
                  <a:cubicBezTo>
                    <a:pt x="4072" y="2657"/>
                    <a:pt x="3643" y="2904"/>
                    <a:pt x="3256" y="3209"/>
                  </a:cubicBezTo>
                  <a:cubicBezTo>
                    <a:pt x="2399" y="3881"/>
                    <a:pt x="1810" y="4768"/>
                    <a:pt x="1238" y="5628"/>
                  </a:cubicBezTo>
                  <a:cubicBezTo>
                    <a:pt x="861" y="6197"/>
                    <a:pt x="504" y="6735"/>
                    <a:pt x="76" y="7212"/>
                  </a:cubicBezTo>
                  <a:cubicBezTo>
                    <a:pt x="1" y="7294"/>
                    <a:pt x="1" y="7417"/>
                    <a:pt x="76" y="7500"/>
                  </a:cubicBezTo>
                  <a:cubicBezTo>
                    <a:pt x="504" y="7979"/>
                    <a:pt x="861" y="8517"/>
                    <a:pt x="1238" y="9086"/>
                  </a:cubicBezTo>
                  <a:cubicBezTo>
                    <a:pt x="1810" y="9943"/>
                    <a:pt x="2399" y="10830"/>
                    <a:pt x="3256" y="11502"/>
                  </a:cubicBezTo>
                  <a:cubicBezTo>
                    <a:pt x="3640" y="11807"/>
                    <a:pt x="4068" y="12054"/>
                    <a:pt x="4524" y="12232"/>
                  </a:cubicBezTo>
                  <a:cubicBezTo>
                    <a:pt x="6083" y="13383"/>
                    <a:pt x="7893" y="14007"/>
                    <a:pt x="9140" y="14315"/>
                  </a:cubicBezTo>
                  <a:cubicBezTo>
                    <a:pt x="10494" y="14648"/>
                    <a:pt x="11467" y="14709"/>
                    <a:pt x="11508" y="14709"/>
                  </a:cubicBezTo>
                  <a:lnTo>
                    <a:pt x="11522" y="14709"/>
                  </a:lnTo>
                  <a:cubicBezTo>
                    <a:pt x="11524" y="14710"/>
                    <a:pt x="11527" y="14710"/>
                    <a:pt x="11529" y="14710"/>
                  </a:cubicBezTo>
                  <a:cubicBezTo>
                    <a:pt x="11736" y="14710"/>
                    <a:pt x="11821" y="14441"/>
                    <a:pt x="11648" y="14319"/>
                  </a:cubicBezTo>
                  <a:cubicBezTo>
                    <a:pt x="11631" y="14309"/>
                    <a:pt x="10034" y="13133"/>
                    <a:pt x="9668" y="11855"/>
                  </a:cubicBezTo>
                  <a:cubicBezTo>
                    <a:pt x="9812" y="11766"/>
                    <a:pt x="9952" y="11670"/>
                    <a:pt x="10089" y="11567"/>
                  </a:cubicBezTo>
                  <a:cubicBezTo>
                    <a:pt x="10990" y="10889"/>
                    <a:pt x="11652" y="9939"/>
                    <a:pt x="11977" y="8860"/>
                  </a:cubicBezTo>
                  <a:cubicBezTo>
                    <a:pt x="11994" y="8798"/>
                    <a:pt x="12042" y="8747"/>
                    <a:pt x="12101" y="8719"/>
                  </a:cubicBezTo>
                  <a:cubicBezTo>
                    <a:pt x="12134" y="8704"/>
                    <a:pt x="12170" y="8696"/>
                    <a:pt x="12207" y="8696"/>
                  </a:cubicBezTo>
                  <a:cubicBezTo>
                    <a:pt x="12241" y="8696"/>
                    <a:pt x="12275" y="8703"/>
                    <a:pt x="12306" y="8716"/>
                  </a:cubicBezTo>
                  <a:lnTo>
                    <a:pt x="14431" y="9628"/>
                  </a:lnTo>
                  <a:cubicBezTo>
                    <a:pt x="14460" y="9640"/>
                    <a:pt x="14490" y="9646"/>
                    <a:pt x="14518" y="9646"/>
                  </a:cubicBezTo>
                  <a:cubicBezTo>
                    <a:pt x="14656" y="9646"/>
                    <a:pt x="14770" y="9508"/>
                    <a:pt x="14719" y="9360"/>
                  </a:cubicBezTo>
                  <a:lnTo>
                    <a:pt x="14146" y="7654"/>
                  </a:lnTo>
                  <a:cubicBezTo>
                    <a:pt x="14085" y="7458"/>
                    <a:pt x="14085" y="7253"/>
                    <a:pt x="14146" y="7061"/>
                  </a:cubicBezTo>
                  <a:lnTo>
                    <a:pt x="14715" y="5351"/>
                  </a:lnTo>
                  <a:cubicBezTo>
                    <a:pt x="14766" y="5204"/>
                    <a:pt x="14654" y="5067"/>
                    <a:pt x="14518" y="5067"/>
                  </a:cubicBezTo>
                  <a:cubicBezTo>
                    <a:pt x="14488" y="5067"/>
                    <a:pt x="14458" y="5073"/>
                    <a:pt x="14427" y="5087"/>
                  </a:cubicBezTo>
                  <a:lnTo>
                    <a:pt x="12303" y="5995"/>
                  </a:lnTo>
                  <a:cubicBezTo>
                    <a:pt x="12271" y="6008"/>
                    <a:pt x="12237" y="6015"/>
                    <a:pt x="12203" y="6015"/>
                  </a:cubicBezTo>
                  <a:cubicBezTo>
                    <a:pt x="12167" y="6015"/>
                    <a:pt x="12131" y="6008"/>
                    <a:pt x="12097" y="5992"/>
                  </a:cubicBezTo>
                  <a:cubicBezTo>
                    <a:pt x="12039" y="5964"/>
                    <a:pt x="11994" y="5916"/>
                    <a:pt x="11977" y="5855"/>
                  </a:cubicBezTo>
                  <a:cubicBezTo>
                    <a:pt x="11648" y="4772"/>
                    <a:pt x="10987" y="3826"/>
                    <a:pt x="10089" y="3144"/>
                  </a:cubicBezTo>
                  <a:cubicBezTo>
                    <a:pt x="9952" y="3041"/>
                    <a:pt x="9812" y="2945"/>
                    <a:pt x="9664" y="2856"/>
                  </a:cubicBezTo>
                  <a:cubicBezTo>
                    <a:pt x="10031" y="1581"/>
                    <a:pt x="11631" y="406"/>
                    <a:pt x="11648" y="392"/>
                  </a:cubicBezTo>
                  <a:cubicBezTo>
                    <a:pt x="11821" y="273"/>
                    <a:pt x="11729" y="1"/>
                    <a:pt x="115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8" name="Google Shape;11318;p136"/>
            <p:cNvSpPr/>
            <p:nvPr/>
          </p:nvSpPr>
          <p:spPr>
            <a:xfrm>
              <a:off x="2535088" y="4281455"/>
              <a:ext cx="48513" cy="41545"/>
            </a:xfrm>
            <a:custGeom>
              <a:avLst/>
              <a:gdLst/>
              <a:ahLst/>
              <a:cxnLst/>
              <a:rect l="l" t="t" r="r" b="b"/>
              <a:pathLst>
                <a:path w="1852" h="1586" extrusionOk="0">
                  <a:moveTo>
                    <a:pt x="1058" y="430"/>
                  </a:moveTo>
                  <a:cubicBezTo>
                    <a:pt x="1243" y="430"/>
                    <a:pt x="1419" y="574"/>
                    <a:pt x="1419" y="792"/>
                  </a:cubicBezTo>
                  <a:cubicBezTo>
                    <a:pt x="1419" y="991"/>
                    <a:pt x="1258" y="1152"/>
                    <a:pt x="1059" y="1152"/>
                  </a:cubicBezTo>
                  <a:cubicBezTo>
                    <a:pt x="737" y="1152"/>
                    <a:pt x="576" y="764"/>
                    <a:pt x="806" y="538"/>
                  </a:cubicBezTo>
                  <a:cubicBezTo>
                    <a:pt x="879" y="464"/>
                    <a:pt x="970" y="430"/>
                    <a:pt x="1058" y="430"/>
                  </a:cubicBezTo>
                  <a:close/>
                  <a:moveTo>
                    <a:pt x="1059" y="0"/>
                  </a:moveTo>
                  <a:cubicBezTo>
                    <a:pt x="354" y="0"/>
                    <a:pt x="1" y="854"/>
                    <a:pt x="501" y="1350"/>
                  </a:cubicBezTo>
                  <a:cubicBezTo>
                    <a:pt x="662" y="1513"/>
                    <a:pt x="860" y="1585"/>
                    <a:pt x="1055" y="1585"/>
                  </a:cubicBezTo>
                  <a:cubicBezTo>
                    <a:pt x="1461" y="1585"/>
                    <a:pt x="1851" y="1269"/>
                    <a:pt x="1851" y="792"/>
                  </a:cubicBezTo>
                  <a:cubicBezTo>
                    <a:pt x="1851" y="353"/>
                    <a:pt x="1495" y="0"/>
                    <a:pt x="105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19" name="Google Shape;11319;p136"/>
          <p:cNvGrpSpPr/>
          <p:nvPr/>
        </p:nvGrpSpPr>
        <p:grpSpPr>
          <a:xfrm>
            <a:off x="3040547" y="4138456"/>
            <a:ext cx="387005" cy="345433"/>
            <a:chOff x="3040547" y="4138456"/>
            <a:chExt cx="387005" cy="345433"/>
          </a:xfrm>
        </p:grpSpPr>
        <p:sp>
          <p:nvSpPr>
            <p:cNvPr id="11320" name="Google Shape;11320;p136"/>
            <p:cNvSpPr/>
            <p:nvPr/>
          </p:nvSpPr>
          <p:spPr>
            <a:xfrm>
              <a:off x="3083638" y="4158155"/>
              <a:ext cx="54250" cy="54014"/>
            </a:xfrm>
            <a:custGeom>
              <a:avLst/>
              <a:gdLst/>
              <a:ahLst/>
              <a:cxnLst/>
              <a:rect l="l" t="t" r="r" b="b"/>
              <a:pathLst>
                <a:path w="2071" h="2062" extrusionOk="0">
                  <a:moveTo>
                    <a:pt x="893" y="0"/>
                  </a:moveTo>
                  <a:cubicBezTo>
                    <a:pt x="754" y="0"/>
                    <a:pt x="617" y="37"/>
                    <a:pt x="494" y="112"/>
                  </a:cubicBezTo>
                  <a:cubicBezTo>
                    <a:pt x="110" y="345"/>
                    <a:pt x="1" y="859"/>
                    <a:pt x="309" y="1339"/>
                  </a:cubicBezTo>
                  <a:cubicBezTo>
                    <a:pt x="556" y="1725"/>
                    <a:pt x="1043" y="2061"/>
                    <a:pt x="1425" y="2061"/>
                  </a:cubicBezTo>
                  <a:cubicBezTo>
                    <a:pt x="1521" y="2061"/>
                    <a:pt x="1610" y="2040"/>
                    <a:pt x="1687" y="1993"/>
                  </a:cubicBezTo>
                  <a:cubicBezTo>
                    <a:pt x="2070" y="1760"/>
                    <a:pt x="2009" y="979"/>
                    <a:pt x="1704" y="496"/>
                  </a:cubicBezTo>
                  <a:cubicBezTo>
                    <a:pt x="1494" y="167"/>
                    <a:pt x="1188" y="0"/>
                    <a:pt x="893" y="0"/>
                  </a:cubicBez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1" name="Google Shape;11321;p136"/>
            <p:cNvSpPr/>
            <p:nvPr/>
          </p:nvSpPr>
          <p:spPr>
            <a:xfrm>
              <a:off x="3044424" y="4206092"/>
              <a:ext cx="51264" cy="42829"/>
            </a:xfrm>
            <a:custGeom>
              <a:avLst/>
              <a:gdLst/>
              <a:ahLst/>
              <a:cxnLst/>
              <a:rect l="l" t="t" r="r" b="b"/>
              <a:pathLst>
                <a:path w="1957" h="1635" extrusionOk="0">
                  <a:moveTo>
                    <a:pt x="739" y="0"/>
                  </a:moveTo>
                  <a:cubicBezTo>
                    <a:pt x="549" y="0"/>
                    <a:pt x="374" y="75"/>
                    <a:pt x="250" y="218"/>
                  </a:cubicBezTo>
                  <a:cubicBezTo>
                    <a:pt x="0" y="503"/>
                    <a:pt x="45" y="955"/>
                    <a:pt x="418" y="1280"/>
                  </a:cubicBezTo>
                  <a:cubicBezTo>
                    <a:pt x="659" y="1490"/>
                    <a:pt x="1019" y="1635"/>
                    <a:pt x="1312" y="1635"/>
                  </a:cubicBezTo>
                  <a:cubicBezTo>
                    <a:pt x="1473" y="1635"/>
                    <a:pt x="1614" y="1591"/>
                    <a:pt x="1703" y="1489"/>
                  </a:cubicBezTo>
                  <a:cubicBezTo>
                    <a:pt x="1957" y="1202"/>
                    <a:pt x="1700" y="568"/>
                    <a:pt x="1330" y="242"/>
                  </a:cubicBezTo>
                  <a:cubicBezTo>
                    <a:pt x="1141" y="78"/>
                    <a:pt x="932" y="0"/>
                    <a:pt x="739" y="0"/>
                  </a:cubicBez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2" name="Google Shape;11322;p136"/>
            <p:cNvSpPr/>
            <p:nvPr/>
          </p:nvSpPr>
          <p:spPr>
            <a:xfrm>
              <a:off x="3207619" y="4171566"/>
              <a:ext cx="43824" cy="48199"/>
            </a:xfrm>
            <a:custGeom>
              <a:avLst/>
              <a:gdLst/>
              <a:ahLst/>
              <a:cxnLst/>
              <a:rect l="l" t="t" r="r" b="b"/>
              <a:pathLst>
                <a:path w="1673" h="1840" extrusionOk="0">
                  <a:moveTo>
                    <a:pt x="921" y="0"/>
                  </a:moveTo>
                  <a:cubicBezTo>
                    <a:pt x="649" y="0"/>
                    <a:pt x="374" y="177"/>
                    <a:pt x="216" y="512"/>
                  </a:cubicBezTo>
                  <a:cubicBezTo>
                    <a:pt x="0" y="957"/>
                    <a:pt x="17" y="1639"/>
                    <a:pt x="360" y="1803"/>
                  </a:cubicBezTo>
                  <a:cubicBezTo>
                    <a:pt x="412" y="1828"/>
                    <a:pt x="469" y="1840"/>
                    <a:pt x="528" y="1840"/>
                  </a:cubicBezTo>
                  <a:cubicBezTo>
                    <a:pt x="860" y="1840"/>
                    <a:pt x="1276" y="1482"/>
                    <a:pt x="1456" y="1104"/>
                  </a:cubicBezTo>
                  <a:cubicBezTo>
                    <a:pt x="1672" y="659"/>
                    <a:pt x="1535" y="227"/>
                    <a:pt x="1193" y="63"/>
                  </a:cubicBezTo>
                  <a:cubicBezTo>
                    <a:pt x="1105" y="21"/>
                    <a:pt x="1013" y="0"/>
                    <a:pt x="921" y="0"/>
                  </a:cubicBez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3" name="Google Shape;11323;p136"/>
            <p:cNvSpPr/>
            <p:nvPr/>
          </p:nvSpPr>
          <p:spPr>
            <a:xfrm>
              <a:off x="3093880" y="4224218"/>
              <a:ext cx="136816" cy="90111"/>
            </a:xfrm>
            <a:custGeom>
              <a:avLst/>
              <a:gdLst/>
              <a:ahLst/>
              <a:cxnLst/>
              <a:rect l="l" t="t" r="r" b="b"/>
              <a:pathLst>
                <a:path w="5223" h="3440" extrusionOk="0">
                  <a:moveTo>
                    <a:pt x="2752" y="0"/>
                  </a:moveTo>
                  <a:cubicBezTo>
                    <a:pt x="2571" y="0"/>
                    <a:pt x="2389" y="18"/>
                    <a:pt x="2211" y="54"/>
                  </a:cubicBezTo>
                  <a:cubicBezTo>
                    <a:pt x="874" y="328"/>
                    <a:pt x="0" y="1565"/>
                    <a:pt x="206" y="2566"/>
                  </a:cubicBezTo>
                  <a:cubicBezTo>
                    <a:pt x="339" y="3218"/>
                    <a:pt x="860" y="3439"/>
                    <a:pt x="1575" y="3439"/>
                  </a:cubicBezTo>
                  <a:cubicBezTo>
                    <a:pt x="1961" y="3439"/>
                    <a:pt x="2403" y="3375"/>
                    <a:pt x="2872" y="3278"/>
                  </a:cubicBezTo>
                  <a:cubicBezTo>
                    <a:pt x="4208" y="3008"/>
                    <a:pt x="5223" y="2528"/>
                    <a:pt x="4966" y="1538"/>
                  </a:cubicBezTo>
                  <a:cubicBezTo>
                    <a:pt x="4702" y="527"/>
                    <a:pt x="3866" y="211"/>
                    <a:pt x="3506" y="105"/>
                  </a:cubicBezTo>
                  <a:cubicBezTo>
                    <a:pt x="3260" y="35"/>
                    <a:pt x="3006" y="0"/>
                    <a:pt x="2752" y="0"/>
                  </a:cubicBez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4" name="Google Shape;11324;p136"/>
            <p:cNvSpPr/>
            <p:nvPr/>
          </p:nvSpPr>
          <p:spPr>
            <a:xfrm>
              <a:off x="3149518" y="4144586"/>
              <a:ext cx="46889" cy="58101"/>
            </a:xfrm>
            <a:custGeom>
              <a:avLst/>
              <a:gdLst/>
              <a:ahLst/>
              <a:cxnLst/>
              <a:rect l="l" t="t" r="r" b="b"/>
              <a:pathLst>
                <a:path w="1790" h="2218" extrusionOk="0">
                  <a:moveTo>
                    <a:pt x="909" y="0"/>
                  </a:moveTo>
                  <a:cubicBezTo>
                    <a:pt x="522" y="0"/>
                    <a:pt x="176" y="303"/>
                    <a:pt x="93" y="805"/>
                  </a:cubicBezTo>
                  <a:cubicBezTo>
                    <a:pt x="1" y="1370"/>
                    <a:pt x="244" y="2128"/>
                    <a:pt x="690" y="2210"/>
                  </a:cubicBezTo>
                  <a:cubicBezTo>
                    <a:pt x="716" y="2215"/>
                    <a:pt x="743" y="2217"/>
                    <a:pt x="769" y="2217"/>
                  </a:cubicBezTo>
                  <a:cubicBezTo>
                    <a:pt x="1187" y="2217"/>
                    <a:pt x="1610" y="1631"/>
                    <a:pt x="1697" y="1103"/>
                  </a:cubicBezTo>
                  <a:cubicBezTo>
                    <a:pt x="1790" y="541"/>
                    <a:pt x="1492" y="95"/>
                    <a:pt x="1050" y="13"/>
                  </a:cubicBezTo>
                  <a:cubicBezTo>
                    <a:pt x="1002" y="4"/>
                    <a:pt x="956" y="0"/>
                    <a:pt x="909" y="0"/>
                  </a:cubicBez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5" name="Google Shape;11325;p136"/>
            <p:cNvSpPr/>
            <p:nvPr/>
          </p:nvSpPr>
          <p:spPr>
            <a:xfrm>
              <a:off x="3094247" y="4227309"/>
              <a:ext cx="50923" cy="86967"/>
            </a:xfrm>
            <a:custGeom>
              <a:avLst/>
              <a:gdLst/>
              <a:ahLst/>
              <a:cxnLst/>
              <a:rect l="l" t="t" r="r" b="b"/>
              <a:pathLst>
                <a:path w="1944" h="3320" extrusionOk="0">
                  <a:moveTo>
                    <a:pt x="1943" y="1"/>
                  </a:moveTo>
                  <a:cubicBezTo>
                    <a:pt x="751" y="368"/>
                    <a:pt x="0" y="1512"/>
                    <a:pt x="192" y="2448"/>
                  </a:cubicBezTo>
                  <a:cubicBezTo>
                    <a:pt x="323" y="3100"/>
                    <a:pt x="846" y="3319"/>
                    <a:pt x="1562" y="3319"/>
                  </a:cubicBezTo>
                  <a:cubicBezTo>
                    <a:pt x="1595" y="3319"/>
                    <a:pt x="1628" y="3319"/>
                    <a:pt x="1662" y="3318"/>
                  </a:cubicBezTo>
                  <a:cubicBezTo>
                    <a:pt x="1504" y="3171"/>
                    <a:pt x="1378" y="2962"/>
                    <a:pt x="1295" y="2677"/>
                  </a:cubicBezTo>
                  <a:cubicBezTo>
                    <a:pt x="1042" y="1810"/>
                    <a:pt x="1313" y="734"/>
                    <a:pt x="1943"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6" name="Google Shape;11326;p136"/>
            <p:cNvSpPr/>
            <p:nvPr/>
          </p:nvSpPr>
          <p:spPr>
            <a:xfrm>
              <a:off x="3044502" y="4209995"/>
              <a:ext cx="47072" cy="38900"/>
            </a:xfrm>
            <a:custGeom>
              <a:avLst/>
              <a:gdLst/>
              <a:ahLst/>
              <a:cxnLst/>
              <a:rect l="l" t="t" r="r" b="b"/>
              <a:pathLst>
                <a:path w="1797" h="1485" extrusionOk="0">
                  <a:moveTo>
                    <a:pt x="323" y="1"/>
                  </a:moveTo>
                  <a:cubicBezTo>
                    <a:pt x="295" y="21"/>
                    <a:pt x="271" y="42"/>
                    <a:pt x="251" y="66"/>
                  </a:cubicBezTo>
                  <a:cubicBezTo>
                    <a:pt x="1" y="354"/>
                    <a:pt x="45" y="806"/>
                    <a:pt x="419" y="1131"/>
                  </a:cubicBezTo>
                  <a:cubicBezTo>
                    <a:pt x="656" y="1341"/>
                    <a:pt x="1014" y="1485"/>
                    <a:pt x="1307" y="1485"/>
                  </a:cubicBezTo>
                  <a:cubicBezTo>
                    <a:pt x="1470" y="1485"/>
                    <a:pt x="1613" y="1440"/>
                    <a:pt x="1704" y="1337"/>
                  </a:cubicBezTo>
                  <a:cubicBezTo>
                    <a:pt x="1755" y="1272"/>
                    <a:pt x="1789" y="1193"/>
                    <a:pt x="1796" y="1107"/>
                  </a:cubicBezTo>
                  <a:lnTo>
                    <a:pt x="1796" y="1107"/>
                  </a:lnTo>
                  <a:cubicBezTo>
                    <a:pt x="1793" y="1107"/>
                    <a:pt x="1790" y="1107"/>
                    <a:pt x="1787" y="1107"/>
                  </a:cubicBezTo>
                  <a:cubicBezTo>
                    <a:pt x="1456" y="1107"/>
                    <a:pt x="1016" y="917"/>
                    <a:pt x="713" y="652"/>
                  </a:cubicBezTo>
                  <a:cubicBezTo>
                    <a:pt x="487" y="450"/>
                    <a:pt x="357" y="216"/>
                    <a:pt x="323"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7" name="Google Shape;11327;p136"/>
            <p:cNvSpPr/>
            <p:nvPr/>
          </p:nvSpPr>
          <p:spPr>
            <a:xfrm>
              <a:off x="3083743" y="4158731"/>
              <a:ext cx="44977" cy="53438"/>
            </a:xfrm>
            <a:custGeom>
              <a:avLst/>
              <a:gdLst/>
              <a:ahLst/>
              <a:cxnLst/>
              <a:rect l="l" t="t" r="r" b="b"/>
              <a:pathLst>
                <a:path w="1717" h="2040" extrusionOk="0">
                  <a:moveTo>
                    <a:pt x="723" y="1"/>
                  </a:moveTo>
                  <a:cubicBezTo>
                    <a:pt x="641" y="18"/>
                    <a:pt x="562" y="49"/>
                    <a:pt x="490" y="90"/>
                  </a:cubicBezTo>
                  <a:cubicBezTo>
                    <a:pt x="106" y="323"/>
                    <a:pt x="0" y="837"/>
                    <a:pt x="305" y="1317"/>
                  </a:cubicBezTo>
                  <a:cubicBezTo>
                    <a:pt x="549" y="1703"/>
                    <a:pt x="1038" y="2039"/>
                    <a:pt x="1421" y="2039"/>
                  </a:cubicBezTo>
                  <a:cubicBezTo>
                    <a:pt x="1517" y="2039"/>
                    <a:pt x="1606" y="2018"/>
                    <a:pt x="1683" y="1971"/>
                  </a:cubicBezTo>
                  <a:cubicBezTo>
                    <a:pt x="1696" y="1961"/>
                    <a:pt x="1707" y="1951"/>
                    <a:pt x="1717" y="1940"/>
                  </a:cubicBezTo>
                  <a:cubicBezTo>
                    <a:pt x="1374" y="1783"/>
                    <a:pt x="1011" y="1420"/>
                    <a:pt x="809" y="1043"/>
                  </a:cubicBezTo>
                  <a:cubicBezTo>
                    <a:pt x="600" y="649"/>
                    <a:pt x="590" y="272"/>
                    <a:pt x="723"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8" name="Google Shape;11328;p136"/>
            <p:cNvSpPr/>
            <p:nvPr/>
          </p:nvSpPr>
          <p:spPr>
            <a:xfrm>
              <a:off x="3149885" y="4144586"/>
              <a:ext cx="35206" cy="56293"/>
            </a:xfrm>
            <a:custGeom>
              <a:avLst/>
              <a:gdLst/>
              <a:ahLst/>
              <a:cxnLst/>
              <a:rect l="l" t="t" r="r" b="b"/>
              <a:pathLst>
                <a:path w="1344" h="2149" extrusionOk="0">
                  <a:moveTo>
                    <a:pt x="895" y="0"/>
                  </a:moveTo>
                  <a:cubicBezTo>
                    <a:pt x="508" y="0"/>
                    <a:pt x="162" y="303"/>
                    <a:pt x="79" y="805"/>
                  </a:cubicBezTo>
                  <a:cubicBezTo>
                    <a:pt x="1" y="1298"/>
                    <a:pt x="175" y="1936"/>
                    <a:pt x="515" y="2148"/>
                  </a:cubicBezTo>
                  <a:cubicBezTo>
                    <a:pt x="426" y="1747"/>
                    <a:pt x="443" y="1332"/>
                    <a:pt x="573" y="945"/>
                  </a:cubicBezTo>
                  <a:cubicBezTo>
                    <a:pt x="727" y="517"/>
                    <a:pt x="1015" y="243"/>
                    <a:pt x="1344" y="143"/>
                  </a:cubicBezTo>
                  <a:cubicBezTo>
                    <a:pt x="1251" y="78"/>
                    <a:pt x="1149" y="34"/>
                    <a:pt x="1036" y="13"/>
                  </a:cubicBezTo>
                  <a:cubicBezTo>
                    <a:pt x="988" y="4"/>
                    <a:pt x="942" y="0"/>
                    <a:pt x="895"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9" name="Google Shape;11329;p136"/>
            <p:cNvSpPr/>
            <p:nvPr/>
          </p:nvSpPr>
          <p:spPr>
            <a:xfrm>
              <a:off x="3208247" y="4171566"/>
              <a:ext cx="38428" cy="43300"/>
            </a:xfrm>
            <a:custGeom>
              <a:avLst/>
              <a:gdLst/>
              <a:ahLst/>
              <a:cxnLst/>
              <a:rect l="l" t="t" r="r" b="b"/>
              <a:pathLst>
                <a:path w="1467" h="1653" extrusionOk="0">
                  <a:moveTo>
                    <a:pt x="897" y="0"/>
                  </a:moveTo>
                  <a:cubicBezTo>
                    <a:pt x="625" y="0"/>
                    <a:pt x="350" y="177"/>
                    <a:pt x="192" y="512"/>
                  </a:cubicBezTo>
                  <a:cubicBezTo>
                    <a:pt x="21" y="871"/>
                    <a:pt x="0" y="1378"/>
                    <a:pt x="178" y="1653"/>
                  </a:cubicBezTo>
                  <a:cubicBezTo>
                    <a:pt x="240" y="1307"/>
                    <a:pt x="401" y="984"/>
                    <a:pt x="637" y="727"/>
                  </a:cubicBezTo>
                  <a:cubicBezTo>
                    <a:pt x="869" y="480"/>
                    <a:pt x="1145" y="358"/>
                    <a:pt x="1406" y="358"/>
                  </a:cubicBezTo>
                  <a:cubicBezTo>
                    <a:pt x="1426" y="358"/>
                    <a:pt x="1446" y="359"/>
                    <a:pt x="1467" y="361"/>
                  </a:cubicBezTo>
                  <a:cubicBezTo>
                    <a:pt x="1405" y="227"/>
                    <a:pt x="1299" y="124"/>
                    <a:pt x="1169" y="63"/>
                  </a:cubicBezTo>
                  <a:cubicBezTo>
                    <a:pt x="1081" y="21"/>
                    <a:pt x="989" y="0"/>
                    <a:pt x="897"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0" name="Google Shape;11330;p136"/>
            <p:cNvSpPr/>
            <p:nvPr/>
          </p:nvSpPr>
          <p:spPr>
            <a:xfrm>
              <a:off x="3284815" y="4302515"/>
              <a:ext cx="43379" cy="58415"/>
            </a:xfrm>
            <a:custGeom>
              <a:avLst/>
              <a:gdLst/>
              <a:ahLst/>
              <a:cxnLst/>
              <a:rect l="l" t="t" r="r" b="b"/>
              <a:pathLst>
                <a:path w="1656" h="2230" extrusionOk="0">
                  <a:moveTo>
                    <a:pt x="817" y="1"/>
                  </a:moveTo>
                  <a:cubicBezTo>
                    <a:pt x="381" y="1"/>
                    <a:pt x="27" y="363"/>
                    <a:pt x="14" y="920"/>
                  </a:cubicBezTo>
                  <a:cubicBezTo>
                    <a:pt x="0" y="1489"/>
                    <a:pt x="346" y="2208"/>
                    <a:pt x="795" y="2229"/>
                  </a:cubicBezTo>
                  <a:cubicBezTo>
                    <a:pt x="802" y="2229"/>
                    <a:pt x="808" y="2229"/>
                    <a:pt x="815" y="2229"/>
                  </a:cubicBezTo>
                  <a:cubicBezTo>
                    <a:pt x="1259" y="2229"/>
                    <a:pt x="1628" y="1556"/>
                    <a:pt x="1642" y="992"/>
                  </a:cubicBezTo>
                  <a:cubicBezTo>
                    <a:pt x="1655" y="423"/>
                    <a:pt x="1302" y="22"/>
                    <a:pt x="853" y="2"/>
                  </a:cubicBezTo>
                  <a:cubicBezTo>
                    <a:pt x="841" y="1"/>
                    <a:pt x="829" y="1"/>
                    <a:pt x="817" y="1"/>
                  </a:cubicBez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1" name="Google Shape;11331;p136"/>
            <p:cNvSpPr/>
            <p:nvPr/>
          </p:nvSpPr>
          <p:spPr>
            <a:xfrm>
              <a:off x="3225929" y="4318704"/>
              <a:ext cx="41571" cy="49718"/>
            </a:xfrm>
            <a:custGeom>
              <a:avLst/>
              <a:gdLst/>
              <a:ahLst/>
              <a:cxnLst/>
              <a:rect l="l" t="t" r="r" b="b"/>
              <a:pathLst>
                <a:path w="1587" h="1898" extrusionOk="0">
                  <a:moveTo>
                    <a:pt x="740" y="0"/>
                  </a:moveTo>
                  <a:cubicBezTo>
                    <a:pt x="687" y="0"/>
                    <a:pt x="633" y="7"/>
                    <a:pt x="579" y="21"/>
                  </a:cubicBezTo>
                  <a:cubicBezTo>
                    <a:pt x="213" y="120"/>
                    <a:pt x="0" y="521"/>
                    <a:pt x="127" y="1001"/>
                  </a:cubicBezTo>
                  <a:cubicBezTo>
                    <a:pt x="243" y="1437"/>
                    <a:pt x="634" y="1898"/>
                    <a:pt x="980" y="1898"/>
                  </a:cubicBezTo>
                  <a:cubicBezTo>
                    <a:pt x="1013" y="1898"/>
                    <a:pt x="1045" y="1894"/>
                    <a:pt x="1076" y="1885"/>
                  </a:cubicBezTo>
                  <a:cubicBezTo>
                    <a:pt x="1446" y="1789"/>
                    <a:pt x="1587" y="1121"/>
                    <a:pt x="1460" y="645"/>
                  </a:cubicBezTo>
                  <a:cubicBezTo>
                    <a:pt x="1349" y="235"/>
                    <a:pt x="1053" y="0"/>
                    <a:pt x="740" y="0"/>
                  </a:cubicBez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2" name="Google Shape;11332;p136"/>
            <p:cNvSpPr/>
            <p:nvPr/>
          </p:nvSpPr>
          <p:spPr>
            <a:xfrm>
              <a:off x="3370080" y="4383510"/>
              <a:ext cx="53621" cy="40183"/>
            </a:xfrm>
            <a:custGeom>
              <a:avLst/>
              <a:gdLst/>
              <a:ahLst/>
              <a:cxnLst/>
              <a:rect l="l" t="t" r="r" b="b"/>
              <a:pathLst>
                <a:path w="2047" h="1534" extrusionOk="0">
                  <a:moveTo>
                    <a:pt x="1279" y="0"/>
                  </a:moveTo>
                  <a:cubicBezTo>
                    <a:pt x="1124" y="0"/>
                    <a:pt x="957" y="46"/>
                    <a:pt x="792" y="145"/>
                  </a:cubicBezTo>
                  <a:cubicBezTo>
                    <a:pt x="367" y="395"/>
                    <a:pt x="1" y="970"/>
                    <a:pt x="192" y="1299"/>
                  </a:cubicBezTo>
                  <a:cubicBezTo>
                    <a:pt x="287" y="1462"/>
                    <a:pt x="502" y="1533"/>
                    <a:pt x="746" y="1533"/>
                  </a:cubicBezTo>
                  <a:cubicBezTo>
                    <a:pt x="996" y="1533"/>
                    <a:pt x="1276" y="1458"/>
                    <a:pt x="1491" y="1330"/>
                  </a:cubicBezTo>
                  <a:cubicBezTo>
                    <a:pt x="1916" y="1080"/>
                    <a:pt x="2046" y="645"/>
                    <a:pt x="1851" y="316"/>
                  </a:cubicBezTo>
                  <a:cubicBezTo>
                    <a:pt x="1734" y="114"/>
                    <a:pt x="1522" y="0"/>
                    <a:pt x="1279" y="0"/>
                  </a:cubicBez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3" name="Google Shape;11333;p136"/>
            <p:cNvSpPr/>
            <p:nvPr/>
          </p:nvSpPr>
          <p:spPr>
            <a:xfrm>
              <a:off x="3226636" y="4381624"/>
              <a:ext cx="137812" cy="96005"/>
            </a:xfrm>
            <a:custGeom>
              <a:avLst/>
              <a:gdLst/>
              <a:ahLst/>
              <a:cxnLst/>
              <a:rect l="l" t="t" r="r" b="b"/>
              <a:pathLst>
                <a:path w="5261" h="3665" extrusionOk="0">
                  <a:moveTo>
                    <a:pt x="2438" y="1"/>
                  </a:moveTo>
                  <a:cubicBezTo>
                    <a:pt x="1512" y="1"/>
                    <a:pt x="672" y="478"/>
                    <a:pt x="388" y="1173"/>
                  </a:cubicBezTo>
                  <a:cubicBezTo>
                    <a:pt x="1" y="2122"/>
                    <a:pt x="946" y="2735"/>
                    <a:pt x="2207" y="3249"/>
                  </a:cubicBezTo>
                  <a:cubicBezTo>
                    <a:pt x="2815" y="3496"/>
                    <a:pt x="3388" y="3664"/>
                    <a:pt x="3855" y="3664"/>
                  </a:cubicBezTo>
                  <a:cubicBezTo>
                    <a:pt x="4360" y="3664"/>
                    <a:pt x="4744" y="3468"/>
                    <a:pt x="4918" y="2965"/>
                  </a:cubicBezTo>
                  <a:cubicBezTo>
                    <a:pt x="5261" y="1978"/>
                    <a:pt x="4743" y="1248"/>
                    <a:pt x="4500" y="967"/>
                  </a:cubicBezTo>
                  <a:cubicBezTo>
                    <a:pt x="4219" y="631"/>
                    <a:pt x="3859" y="367"/>
                    <a:pt x="3451" y="199"/>
                  </a:cubicBezTo>
                  <a:cubicBezTo>
                    <a:pt x="3117" y="63"/>
                    <a:pt x="2772" y="1"/>
                    <a:pt x="2438" y="1"/>
                  </a:cubicBez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4" name="Google Shape;11334;p136"/>
            <p:cNvSpPr/>
            <p:nvPr/>
          </p:nvSpPr>
          <p:spPr>
            <a:xfrm>
              <a:off x="3334612" y="4328239"/>
              <a:ext cx="56765" cy="51892"/>
            </a:xfrm>
            <a:custGeom>
              <a:avLst/>
              <a:gdLst/>
              <a:ahLst/>
              <a:cxnLst/>
              <a:rect l="l" t="t" r="r" b="b"/>
              <a:pathLst>
                <a:path w="2167" h="1981" extrusionOk="0">
                  <a:moveTo>
                    <a:pt x="1321" y="0"/>
                  </a:moveTo>
                  <a:cubicBezTo>
                    <a:pt x="1081" y="0"/>
                    <a:pt x="824" y="111"/>
                    <a:pt x="608" y="342"/>
                  </a:cubicBezTo>
                  <a:cubicBezTo>
                    <a:pt x="220" y="760"/>
                    <a:pt x="1" y="1525"/>
                    <a:pt x="323" y="1840"/>
                  </a:cubicBezTo>
                  <a:cubicBezTo>
                    <a:pt x="423" y="1938"/>
                    <a:pt x="563" y="1980"/>
                    <a:pt x="720" y="1980"/>
                  </a:cubicBezTo>
                  <a:cubicBezTo>
                    <a:pt x="1071" y="1980"/>
                    <a:pt x="1507" y="1769"/>
                    <a:pt x="1776" y="1480"/>
                  </a:cubicBezTo>
                  <a:cubicBezTo>
                    <a:pt x="2167" y="1062"/>
                    <a:pt x="2167" y="527"/>
                    <a:pt x="1845" y="212"/>
                  </a:cubicBezTo>
                  <a:cubicBezTo>
                    <a:pt x="1701" y="73"/>
                    <a:pt x="1516" y="0"/>
                    <a:pt x="1321" y="0"/>
                  </a:cubicBez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5" name="Google Shape;11335;p136"/>
            <p:cNvSpPr/>
            <p:nvPr/>
          </p:nvSpPr>
          <p:spPr>
            <a:xfrm>
              <a:off x="3229963" y="4381650"/>
              <a:ext cx="80733" cy="71093"/>
            </a:xfrm>
            <a:custGeom>
              <a:avLst/>
              <a:gdLst/>
              <a:ahLst/>
              <a:cxnLst/>
              <a:rect l="l" t="t" r="r" b="b"/>
              <a:pathLst>
                <a:path w="3082" h="2714" extrusionOk="0">
                  <a:moveTo>
                    <a:pt x="2309" y="0"/>
                  </a:moveTo>
                  <a:cubicBezTo>
                    <a:pt x="1384" y="0"/>
                    <a:pt x="546" y="475"/>
                    <a:pt x="261" y="1172"/>
                  </a:cubicBezTo>
                  <a:cubicBezTo>
                    <a:pt x="0" y="1816"/>
                    <a:pt x="350" y="2306"/>
                    <a:pt x="1001" y="2714"/>
                  </a:cubicBezTo>
                  <a:cubicBezTo>
                    <a:pt x="953" y="2505"/>
                    <a:pt x="963" y="2261"/>
                    <a:pt x="1052" y="1977"/>
                  </a:cubicBezTo>
                  <a:cubicBezTo>
                    <a:pt x="1323" y="1117"/>
                    <a:pt x="2146" y="373"/>
                    <a:pt x="3081" y="113"/>
                  </a:cubicBezTo>
                  <a:cubicBezTo>
                    <a:pt x="2824" y="36"/>
                    <a:pt x="2563" y="0"/>
                    <a:pt x="2309"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6" name="Google Shape;11336;p136"/>
            <p:cNvSpPr/>
            <p:nvPr/>
          </p:nvSpPr>
          <p:spPr>
            <a:xfrm>
              <a:off x="3225929" y="4318887"/>
              <a:ext cx="33582" cy="49613"/>
            </a:xfrm>
            <a:custGeom>
              <a:avLst/>
              <a:gdLst/>
              <a:ahLst/>
              <a:cxnLst/>
              <a:rect l="l" t="t" r="r" b="b"/>
              <a:pathLst>
                <a:path w="1282" h="1894" extrusionOk="0">
                  <a:moveTo>
                    <a:pt x="675" y="0"/>
                  </a:moveTo>
                  <a:cubicBezTo>
                    <a:pt x="644" y="4"/>
                    <a:pt x="610" y="7"/>
                    <a:pt x="579" y="17"/>
                  </a:cubicBezTo>
                  <a:cubicBezTo>
                    <a:pt x="213" y="113"/>
                    <a:pt x="0" y="514"/>
                    <a:pt x="127" y="994"/>
                  </a:cubicBezTo>
                  <a:cubicBezTo>
                    <a:pt x="243" y="1431"/>
                    <a:pt x="636" y="1893"/>
                    <a:pt x="983" y="1893"/>
                  </a:cubicBezTo>
                  <a:cubicBezTo>
                    <a:pt x="1015" y="1893"/>
                    <a:pt x="1046" y="1890"/>
                    <a:pt x="1076" y="1882"/>
                  </a:cubicBezTo>
                  <a:cubicBezTo>
                    <a:pt x="1158" y="1854"/>
                    <a:pt x="1230" y="1806"/>
                    <a:pt x="1282" y="1741"/>
                  </a:cubicBezTo>
                  <a:cubicBezTo>
                    <a:pt x="1008" y="1559"/>
                    <a:pt x="740" y="1152"/>
                    <a:pt x="641" y="761"/>
                  </a:cubicBezTo>
                  <a:cubicBezTo>
                    <a:pt x="562" y="466"/>
                    <a:pt x="586" y="199"/>
                    <a:pt x="675"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7" name="Google Shape;11337;p136"/>
            <p:cNvSpPr/>
            <p:nvPr/>
          </p:nvSpPr>
          <p:spPr>
            <a:xfrm>
              <a:off x="3284815" y="4302515"/>
              <a:ext cx="28736" cy="58310"/>
            </a:xfrm>
            <a:custGeom>
              <a:avLst/>
              <a:gdLst/>
              <a:ahLst/>
              <a:cxnLst/>
              <a:rect l="l" t="t" r="r" b="b"/>
              <a:pathLst>
                <a:path w="1097" h="2226" extrusionOk="0">
                  <a:moveTo>
                    <a:pt x="817" y="1"/>
                  </a:moveTo>
                  <a:cubicBezTo>
                    <a:pt x="381" y="1"/>
                    <a:pt x="27" y="363"/>
                    <a:pt x="14" y="917"/>
                  </a:cubicBezTo>
                  <a:cubicBezTo>
                    <a:pt x="0" y="1489"/>
                    <a:pt x="346" y="2205"/>
                    <a:pt x="795" y="2226"/>
                  </a:cubicBezTo>
                  <a:cubicBezTo>
                    <a:pt x="812" y="2226"/>
                    <a:pt x="826" y="2222"/>
                    <a:pt x="843" y="2219"/>
                  </a:cubicBezTo>
                  <a:cubicBezTo>
                    <a:pt x="644" y="1900"/>
                    <a:pt x="545" y="1396"/>
                    <a:pt x="586" y="971"/>
                  </a:cubicBezTo>
                  <a:cubicBezTo>
                    <a:pt x="631" y="526"/>
                    <a:pt x="833" y="204"/>
                    <a:pt x="1097" y="56"/>
                  </a:cubicBezTo>
                  <a:cubicBezTo>
                    <a:pt x="1018" y="22"/>
                    <a:pt x="936" y="5"/>
                    <a:pt x="853" y="2"/>
                  </a:cubicBezTo>
                  <a:cubicBezTo>
                    <a:pt x="841" y="1"/>
                    <a:pt x="829" y="1"/>
                    <a:pt x="817"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8" name="Google Shape;11338;p136"/>
            <p:cNvSpPr/>
            <p:nvPr/>
          </p:nvSpPr>
          <p:spPr>
            <a:xfrm>
              <a:off x="3336158" y="4328265"/>
              <a:ext cx="51552" cy="44505"/>
            </a:xfrm>
            <a:custGeom>
              <a:avLst/>
              <a:gdLst/>
              <a:ahLst/>
              <a:cxnLst/>
              <a:rect l="l" t="t" r="r" b="b"/>
              <a:pathLst>
                <a:path w="1968" h="1699" extrusionOk="0">
                  <a:moveTo>
                    <a:pt x="1261" y="0"/>
                  </a:moveTo>
                  <a:cubicBezTo>
                    <a:pt x="1021" y="0"/>
                    <a:pt x="766" y="111"/>
                    <a:pt x="552" y="341"/>
                  </a:cubicBezTo>
                  <a:cubicBezTo>
                    <a:pt x="209" y="705"/>
                    <a:pt x="0" y="1335"/>
                    <a:pt x="165" y="1698"/>
                  </a:cubicBezTo>
                  <a:cubicBezTo>
                    <a:pt x="312" y="1315"/>
                    <a:pt x="559" y="979"/>
                    <a:pt x="884" y="732"/>
                  </a:cubicBezTo>
                  <a:cubicBezTo>
                    <a:pt x="1141" y="540"/>
                    <a:pt x="1414" y="450"/>
                    <a:pt x="1667" y="450"/>
                  </a:cubicBezTo>
                  <a:cubicBezTo>
                    <a:pt x="1771" y="450"/>
                    <a:pt x="1872" y="466"/>
                    <a:pt x="1967" y="496"/>
                  </a:cubicBezTo>
                  <a:cubicBezTo>
                    <a:pt x="1930" y="389"/>
                    <a:pt x="1868" y="293"/>
                    <a:pt x="1786" y="215"/>
                  </a:cubicBezTo>
                  <a:cubicBezTo>
                    <a:pt x="1641" y="73"/>
                    <a:pt x="1456" y="0"/>
                    <a:pt x="1261"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9" name="Google Shape;11339;p136"/>
            <p:cNvSpPr/>
            <p:nvPr/>
          </p:nvSpPr>
          <p:spPr>
            <a:xfrm>
              <a:off x="3373852" y="4383510"/>
              <a:ext cx="47518" cy="28474"/>
            </a:xfrm>
            <a:custGeom>
              <a:avLst/>
              <a:gdLst/>
              <a:ahLst/>
              <a:cxnLst/>
              <a:rect l="l" t="t" r="r" b="b"/>
              <a:pathLst>
                <a:path w="1814" h="1087" extrusionOk="0">
                  <a:moveTo>
                    <a:pt x="1135" y="0"/>
                  </a:moveTo>
                  <a:cubicBezTo>
                    <a:pt x="980" y="0"/>
                    <a:pt x="813" y="46"/>
                    <a:pt x="648" y="145"/>
                  </a:cubicBezTo>
                  <a:cubicBezTo>
                    <a:pt x="305" y="347"/>
                    <a:pt x="4" y="761"/>
                    <a:pt x="0" y="1087"/>
                  </a:cubicBezTo>
                  <a:cubicBezTo>
                    <a:pt x="247" y="833"/>
                    <a:pt x="556" y="655"/>
                    <a:pt x="898" y="569"/>
                  </a:cubicBezTo>
                  <a:cubicBezTo>
                    <a:pt x="999" y="546"/>
                    <a:pt x="1096" y="535"/>
                    <a:pt x="1188" y="535"/>
                  </a:cubicBezTo>
                  <a:cubicBezTo>
                    <a:pt x="1425" y="535"/>
                    <a:pt x="1632" y="606"/>
                    <a:pt x="1789" y="727"/>
                  </a:cubicBezTo>
                  <a:cubicBezTo>
                    <a:pt x="1813" y="583"/>
                    <a:pt x="1782" y="439"/>
                    <a:pt x="1710" y="316"/>
                  </a:cubicBezTo>
                  <a:cubicBezTo>
                    <a:pt x="1591" y="114"/>
                    <a:pt x="1379" y="0"/>
                    <a:pt x="1135"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0" name="Google Shape;11340;p136"/>
            <p:cNvSpPr/>
            <p:nvPr/>
          </p:nvSpPr>
          <p:spPr>
            <a:xfrm>
              <a:off x="3080311" y="4152339"/>
              <a:ext cx="61794" cy="65409"/>
            </a:xfrm>
            <a:custGeom>
              <a:avLst/>
              <a:gdLst/>
              <a:ahLst/>
              <a:cxnLst/>
              <a:rect l="l" t="t" r="r" b="b"/>
              <a:pathLst>
                <a:path w="2359" h="2497" extrusionOk="0">
                  <a:moveTo>
                    <a:pt x="1022" y="430"/>
                  </a:moveTo>
                  <a:cubicBezTo>
                    <a:pt x="1252" y="430"/>
                    <a:pt x="1492" y="574"/>
                    <a:pt x="1649" y="827"/>
                  </a:cubicBezTo>
                  <a:cubicBezTo>
                    <a:pt x="1827" y="1108"/>
                    <a:pt x="1910" y="1516"/>
                    <a:pt x="1845" y="1794"/>
                  </a:cubicBezTo>
                  <a:cubicBezTo>
                    <a:pt x="1827" y="1873"/>
                    <a:pt x="1786" y="1975"/>
                    <a:pt x="1704" y="2027"/>
                  </a:cubicBezTo>
                  <a:cubicBezTo>
                    <a:pt x="1664" y="2048"/>
                    <a:pt x="1616" y="2062"/>
                    <a:pt x="1569" y="2062"/>
                  </a:cubicBezTo>
                  <a:cubicBezTo>
                    <a:pt x="1564" y="2062"/>
                    <a:pt x="1558" y="2061"/>
                    <a:pt x="1553" y="2061"/>
                  </a:cubicBezTo>
                  <a:cubicBezTo>
                    <a:pt x="1272" y="2061"/>
                    <a:pt x="837" y="1790"/>
                    <a:pt x="618" y="1441"/>
                  </a:cubicBezTo>
                  <a:cubicBezTo>
                    <a:pt x="491" y="1242"/>
                    <a:pt x="446" y="1033"/>
                    <a:pt x="491" y="848"/>
                  </a:cubicBezTo>
                  <a:cubicBezTo>
                    <a:pt x="522" y="708"/>
                    <a:pt x="611" y="584"/>
                    <a:pt x="734" y="512"/>
                  </a:cubicBezTo>
                  <a:cubicBezTo>
                    <a:pt x="820" y="457"/>
                    <a:pt x="919" y="430"/>
                    <a:pt x="1022" y="430"/>
                  </a:cubicBezTo>
                  <a:close/>
                  <a:moveTo>
                    <a:pt x="1017" y="1"/>
                  </a:moveTo>
                  <a:cubicBezTo>
                    <a:pt x="843" y="1"/>
                    <a:pt x="670" y="47"/>
                    <a:pt x="511" y="142"/>
                  </a:cubicBezTo>
                  <a:cubicBezTo>
                    <a:pt x="289" y="276"/>
                    <a:pt x="131" y="495"/>
                    <a:pt x="73" y="749"/>
                  </a:cubicBezTo>
                  <a:cubicBezTo>
                    <a:pt x="1" y="1047"/>
                    <a:pt x="66" y="1376"/>
                    <a:pt x="254" y="1674"/>
                  </a:cubicBezTo>
                  <a:cubicBezTo>
                    <a:pt x="443" y="1955"/>
                    <a:pt x="697" y="2188"/>
                    <a:pt x="998" y="2346"/>
                  </a:cubicBezTo>
                  <a:cubicBezTo>
                    <a:pt x="1169" y="2438"/>
                    <a:pt x="1361" y="2489"/>
                    <a:pt x="1553" y="2496"/>
                  </a:cubicBezTo>
                  <a:cubicBezTo>
                    <a:pt x="1687" y="2496"/>
                    <a:pt x="1814" y="2462"/>
                    <a:pt x="1930" y="2393"/>
                  </a:cubicBezTo>
                  <a:cubicBezTo>
                    <a:pt x="2095" y="2294"/>
                    <a:pt x="2215" y="2119"/>
                    <a:pt x="2266" y="1890"/>
                  </a:cubicBezTo>
                  <a:cubicBezTo>
                    <a:pt x="2359" y="1499"/>
                    <a:pt x="2256" y="978"/>
                    <a:pt x="2016" y="598"/>
                  </a:cubicBezTo>
                  <a:cubicBezTo>
                    <a:pt x="1772" y="214"/>
                    <a:pt x="1393" y="1"/>
                    <a:pt x="10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1" name="Google Shape;11341;p136"/>
            <p:cNvSpPr/>
            <p:nvPr/>
          </p:nvSpPr>
          <p:spPr>
            <a:xfrm>
              <a:off x="3040547" y="4200302"/>
              <a:ext cx="58101" cy="54145"/>
            </a:xfrm>
            <a:custGeom>
              <a:avLst/>
              <a:gdLst/>
              <a:ahLst/>
              <a:cxnLst/>
              <a:rect l="l" t="t" r="r" b="b"/>
              <a:pathLst>
                <a:path w="2218" h="2067" extrusionOk="0">
                  <a:moveTo>
                    <a:pt x="877" y="432"/>
                  </a:moveTo>
                  <a:cubicBezTo>
                    <a:pt x="881" y="432"/>
                    <a:pt x="885" y="432"/>
                    <a:pt x="888" y="432"/>
                  </a:cubicBezTo>
                  <a:cubicBezTo>
                    <a:pt x="1053" y="439"/>
                    <a:pt x="1214" y="508"/>
                    <a:pt x="1337" y="621"/>
                  </a:cubicBezTo>
                  <a:cubicBezTo>
                    <a:pt x="1615" y="867"/>
                    <a:pt x="1848" y="1388"/>
                    <a:pt x="1694" y="1563"/>
                  </a:cubicBezTo>
                  <a:cubicBezTo>
                    <a:pt x="1651" y="1612"/>
                    <a:pt x="1567" y="1638"/>
                    <a:pt x="1460" y="1638"/>
                  </a:cubicBezTo>
                  <a:cubicBezTo>
                    <a:pt x="1411" y="1638"/>
                    <a:pt x="1357" y="1632"/>
                    <a:pt x="1300" y="1621"/>
                  </a:cubicBezTo>
                  <a:cubicBezTo>
                    <a:pt x="1084" y="1577"/>
                    <a:pt x="882" y="1477"/>
                    <a:pt x="710" y="1337"/>
                  </a:cubicBezTo>
                  <a:cubicBezTo>
                    <a:pt x="583" y="1231"/>
                    <a:pt x="494" y="1083"/>
                    <a:pt x="463" y="919"/>
                  </a:cubicBezTo>
                  <a:cubicBezTo>
                    <a:pt x="446" y="796"/>
                    <a:pt x="481" y="669"/>
                    <a:pt x="563" y="576"/>
                  </a:cubicBezTo>
                  <a:cubicBezTo>
                    <a:pt x="643" y="486"/>
                    <a:pt x="758" y="432"/>
                    <a:pt x="877" y="432"/>
                  </a:cubicBezTo>
                  <a:close/>
                  <a:moveTo>
                    <a:pt x="885" y="0"/>
                  </a:moveTo>
                  <a:cubicBezTo>
                    <a:pt x="640" y="0"/>
                    <a:pt x="409" y="96"/>
                    <a:pt x="241" y="288"/>
                  </a:cubicBezTo>
                  <a:cubicBezTo>
                    <a:pt x="73" y="477"/>
                    <a:pt x="1" y="730"/>
                    <a:pt x="39" y="981"/>
                  </a:cubicBezTo>
                  <a:cubicBezTo>
                    <a:pt x="83" y="1244"/>
                    <a:pt x="220" y="1484"/>
                    <a:pt x="429" y="1659"/>
                  </a:cubicBezTo>
                  <a:cubicBezTo>
                    <a:pt x="652" y="1851"/>
                    <a:pt x="926" y="1985"/>
                    <a:pt x="1217" y="2043"/>
                  </a:cubicBezTo>
                  <a:cubicBezTo>
                    <a:pt x="1296" y="2060"/>
                    <a:pt x="1378" y="2067"/>
                    <a:pt x="1464" y="2067"/>
                  </a:cubicBezTo>
                  <a:cubicBezTo>
                    <a:pt x="1697" y="2067"/>
                    <a:pt x="1889" y="1995"/>
                    <a:pt x="2016" y="1848"/>
                  </a:cubicBezTo>
                  <a:cubicBezTo>
                    <a:pt x="2187" y="1652"/>
                    <a:pt x="2218" y="1361"/>
                    <a:pt x="2105" y="1029"/>
                  </a:cubicBezTo>
                  <a:cubicBezTo>
                    <a:pt x="2009" y="748"/>
                    <a:pt x="1841" y="494"/>
                    <a:pt x="1622" y="295"/>
                  </a:cubicBezTo>
                  <a:cubicBezTo>
                    <a:pt x="1396" y="99"/>
                    <a:pt x="1133" y="0"/>
                    <a:pt x="8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2" name="Google Shape;11342;p136"/>
            <p:cNvSpPr/>
            <p:nvPr/>
          </p:nvSpPr>
          <p:spPr>
            <a:xfrm>
              <a:off x="3145825" y="4138456"/>
              <a:ext cx="55612" cy="69312"/>
            </a:xfrm>
            <a:custGeom>
              <a:avLst/>
              <a:gdLst/>
              <a:ahLst/>
              <a:cxnLst/>
              <a:rect l="l" t="t" r="r" b="b"/>
              <a:pathLst>
                <a:path w="2123" h="2646" extrusionOk="0">
                  <a:moveTo>
                    <a:pt x="1090" y="1"/>
                  </a:moveTo>
                  <a:cubicBezTo>
                    <a:pt x="712" y="1"/>
                    <a:pt x="359" y="223"/>
                    <a:pt x="166" y="593"/>
                  </a:cubicBezTo>
                  <a:cubicBezTo>
                    <a:pt x="76" y="764"/>
                    <a:pt x="219" y="910"/>
                    <a:pt x="362" y="910"/>
                  </a:cubicBezTo>
                  <a:cubicBezTo>
                    <a:pt x="432" y="910"/>
                    <a:pt x="503" y="875"/>
                    <a:pt x="546" y="792"/>
                  </a:cubicBezTo>
                  <a:cubicBezTo>
                    <a:pt x="666" y="565"/>
                    <a:pt x="871" y="434"/>
                    <a:pt x="1093" y="434"/>
                  </a:cubicBezTo>
                  <a:cubicBezTo>
                    <a:pt x="1118" y="434"/>
                    <a:pt x="1144" y="436"/>
                    <a:pt x="1170" y="439"/>
                  </a:cubicBezTo>
                  <a:cubicBezTo>
                    <a:pt x="1314" y="456"/>
                    <a:pt x="1441" y="535"/>
                    <a:pt x="1526" y="652"/>
                  </a:cubicBezTo>
                  <a:cubicBezTo>
                    <a:pt x="1639" y="806"/>
                    <a:pt x="1681" y="1018"/>
                    <a:pt x="1643" y="1248"/>
                  </a:cubicBezTo>
                  <a:cubicBezTo>
                    <a:pt x="1567" y="1719"/>
                    <a:pt x="1183" y="2216"/>
                    <a:pt x="907" y="2216"/>
                  </a:cubicBezTo>
                  <a:cubicBezTo>
                    <a:pt x="896" y="2216"/>
                    <a:pt x="886" y="2216"/>
                    <a:pt x="875" y="2214"/>
                  </a:cubicBezTo>
                  <a:cubicBezTo>
                    <a:pt x="677" y="2187"/>
                    <a:pt x="491" y="1868"/>
                    <a:pt x="447" y="1474"/>
                  </a:cubicBezTo>
                  <a:cubicBezTo>
                    <a:pt x="431" y="1344"/>
                    <a:pt x="333" y="1283"/>
                    <a:pt x="234" y="1283"/>
                  </a:cubicBezTo>
                  <a:cubicBezTo>
                    <a:pt x="117" y="1283"/>
                    <a:pt x="0" y="1368"/>
                    <a:pt x="19" y="1522"/>
                  </a:cubicBezTo>
                  <a:cubicBezTo>
                    <a:pt x="77" y="2033"/>
                    <a:pt x="348" y="2574"/>
                    <a:pt x="814" y="2639"/>
                  </a:cubicBezTo>
                  <a:cubicBezTo>
                    <a:pt x="844" y="2646"/>
                    <a:pt x="875" y="2646"/>
                    <a:pt x="906" y="2646"/>
                  </a:cubicBezTo>
                  <a:cubicBezTo>
                    <a:pt x="1160" y="2646"/>
                    <a:pt x="1420" y="2502"/>
                    <a:pt x="1646" y="2228"/>
                  </a:cubicBezTo>
                  <a:cubicBezTo>
                    <a:pt x="1862" y="1964"/>
                    <a:pt x="2006" y="1649"/>
                    <a:pt x="2064" y="1316"/>
                  </a:cubicBezTo>
                  <a:cubicBezTo>
                    <a:pt x="2123" y="967"/>
                    <a:pt x="2054" y="641"/>
                    <a:pt x="1872" y="395"/>
                  </a:cubicBezTo>
                  <a:cubicBezTo>
                    <a:pt x="1718" y="185"/>
                    <a:pt x="1485" y="48"/>
                    <a:pt x="1228" y="11"/>
                  </a:cubicBezTo>
                  <a:cubicBezTo>
                    <a:pt x="1182" y="4"/>
                    <a:pt x="1136" y="1"/>
                    <a:pt x="10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3" name="Google Shape;11343;p136"/>
            <p:cNvSpPr/>
            <p:nvPr/>
          </p:nvSpPr>
          <p:spPr>
            <a:xfrm>
              <a:off x="3203663" y="4165751"/>
              <a:ext cx="51552" cy="59620"/>
            </a:xfrm>
            <a:custGeom>
              <a:avLst/>
              <a:gdLst/>
              <a:ahLst/>
              <a:cxnLst/>
              <a:rect l="l" t="t" r="r" b="b"/>
              <a:pathLst>
                <a:path w="1968" h="2276" extrusionOk="0">
                  <a:moveTo>
                    <a:pt x="1081" y="432"/>
                  </a:moveTo>
                  <a:cubicBezTo>
                    <a:pt x="1143" y="432"/>
                    <a:pt x="1204" y="446"/>
                    <a:pt x="1258" y="473"/>
                  </a:cubicBezTo>
                  <a:cubicBezTo>
                    <a:pt x="1371" y="528"/>
                    <a:pt x="1453" y="631"/>
                    <a:pt x="1484" y="751"/>
                  </a:cubicBezTo>
                  <a:cubicBezTo>
                    <a:pt x="1522" y="912"/>
                    <a:pt x="1498" y="1083"/>
                    <a:pt x="1422" y="1230"/>
                  </a:cubicBezTo>
                  <a:cubicBezTo>
                    <a:pt x="1280" y="1527"/>
                    <a:pt x="922" y="1844"/>
                    <a:pt x="694" y="1844"/>
                  </a:cubicBezTo>
                  <a:cubicBezTo>
                    <a:pt x="663" y="1844"/>
                    <a:pt x="635" y="1839"/>
                    <a:pt x="610" y="1827"/>
                  </a:cubicBezTo>
                  <a:cubicBezTo>
                    <a:pt x="401" y="1724"/>
                    <a:pt x="408" y="1155"/>
                    <a:pt x="569" y="819"/>
                  </a:cubicBezTo>
                  <a:cubicBezTo>
                    <a:pt x="634" y="668"/>
                    <a:pt x="751" y="545"/>
                    <a:pt x="902" y="470"/>
                  </a:cubicBezTo>
                  <a:cubicBezTo>
                    <a:pt x="956" y="446"/>
                    <a:pt x="1017" y="432"/>
                    <a:pt x="1081" y="432"/>
                  </a:cubicBezTo>
                  <a:close/>
                  <a:moveTo>
                    <a:pt x="1077" y="0"/>
                  </a:moveTo>
                  <a:cubicBezTo>
                    <a:pt x="960" y="0"/>
                    <a:pt x="841" y="24"/>
                    <a:pt x="727" y="76"/>
                  </a:cubicBezTo>
                  <a:cubicBezTo>
                    <a:pt x="483" y="192"/>
                    <a:pt x="288" y="387"/>
                    <a:pt x="178" y="634"/>
                  </a:cubicBezTo>
                  <a:cubicBezTo>
                    <a:pt x="55" y="905"/>
                    <a:pt x="0" y="1200"/>
                    <a:pt x="24" y="1498"/>
                  </a:cubicBezTo>
                  <a:cubicBezTo>
                    <a:pt x="52" y="1847"/>
                    <a:pt x="196" y="2104"/>
                    <a:pt x="425" y="2214"/>
                  </a:cubicBezTo>
                  <a:cubicBezTo>
                    <a:pt x="511" y="2255"/>
                    <a:pt x="600" y="2276"/>
                    <a:pt x="693" y="2276"/>
                  </a:cubicBezTo>
                  <a:cubicBezTo>
                    <a:pt x="1138" y="2276"/>
                    <a:pt x="1614" y="1827"/>
                    <a:pt x="1813" y="1415"/>
                  </a:cubicBezTo>
                  <a:cubicBezTo>
                    <a:pt x="1933" y="1176"/>
                    <a:pt x="1967" y="901"/>
                    <a:pt x="1902" y="638"/>
                  </a:cubicBezTo>
                  <a:cubicBezTo>
                    <a:pt x="1800" y="248"/>
                    <a:pt x="1451" y="0"/>
                    <a:pt x="10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4" name="Google Shape;11344;p136"/>
            <p:cNvSpPr/>
            <p:nvPr/>
          </p:nvSpPr>
          <p:spPr>
            <a:xfrm>
              <a:off x="3090737" y="4218403"/>
              <a:ext cx="143994" cy="101584"/>
            </a:xfrm>
            <a:custGeom>
              <a:avLst/>
              <a:gdLst/>
              <a:ahLst/>
              <a:cxnLst/>
              <a:rect l="l" t="t" r="r" b="b"/>
              <a:pathLst>
                <a:path w="5497" h="3878" extrusionOk="0">
                  <a:moveTo>
                    <a:pt x="2875" y="0"/>
                  </a:moveTo>
                  <a:cubicBezTo>
                    <a:pt x="2680" y="0"/>
                    <a:pt x="2485" y="20"/>
                    <a:pt x="2293" y="60"/>
                  </a:cubicBezTo>
                  <a:cubicBezTo>
                    <a:pt x="1611" y="197"/>
                    <a:pt x="1004" y="574"/>
                    <a:pt x="583" y="1126"/>
                  </a:cubicBezTo>
                  <a:cubicBezTo>
                    <a:pt x="172" y="1657"/>
                    <a:pt x="0" y="2274"/>
                    <a:pt x="117" y="2829"/>
                  </a:cubicBezTo>
                  <a:cubicBezTo>
                    <a:pt x="230" y="3384"/>
                    <a:pt x="593" y="3723"/>
                    <a:pt x="1200" y="3833"/>
                  </a:cubicBezTo>
                  <a:cubicBezTo>
                    <a:pt x="1364" y="3864"/>
                    <a:pt x="1532" y="3877"/>
                    <a:pt x="1700" y="3877"/>
                  </a:cubicBezTo>
                  <a:cubicBezTo>
                    <a:pt x="2063" y="3877"/>
                    <a:pt x="2505" y="3823"/>
                    <a:pt x="3040" y="3710"/>
                  </a:cubicBezTo>
                  <a:cubicBezTo>
                    <a:pt x="3849" y="3545"/>
                    <a:pt x="4404" y="3350"/>
                    <a:pt x="4781" y="3100"/>
                  </a:cubicBezTo>
                  <a:cubicBezTo>
                    <a:pt x="5295" y="2757"/>
                    <a:pt x="5497" y="2305"/>
                    <a:pt x="5380" y="1749"/>
                  </a:cubicBezTo>
                  <a:cubicBezTo>
                    <a:pt x="5288" y="1290"/>
                    <a:pt x="4993" y="862"/>
                    <a:pt x="4558" y="540"/>
                  </a:cubicBezTo>
                  <a:cubicBezTo>
                    <a:pt x="4514" y="507"/>
                    <a:pt x="4469" y="494"/>
                    <a:pt x="4427" y="494"/>
                  </a:cubicBezTo>
                  <a:cubicBezTo>
                    <a:pt x="4246" y="494"/>
                    <a:pt x="4112" y="750"/>
                    <a:pt x="4301" y="889"/>
                  </a:cubicBezTo>
                  <a:cubicBezTo>
                    <a:pt x="4651" y="1146"/>
                    <a:pt x="4884" y="1482"/>
                    <a:pt x="4959" y="1835"/>
                  </a:cubicBezTo>
                  <a:cubicBezTo>
                    <a:pt x="5034" y="2212"/>
                    <a:pt x="4904" y="2500"/>
                    <a:pt x="4541" y="2740"/>
                  </a:cubicBezTo>
                  <a:cubicBezTo>
                    <a:pt x="4212" y="2959"/>
                    <a:pt x="3705" y="3134"/>
                    <a:pt x="2951" y="3288"/>
                  </a:cubicBezTo>
                  <a:cubicBezTo>
                    <a:pt x="2427" y="3398"/>
                    <a:pt x="2015" y="3442"/>
                    <a:pt x="1697" y="3442"/>
                  </a:cubicBezTo>
                  <a:cubicBezTo>
                    <a:pt x="826" y="3442"/>
                    <a:pt x="610" y="3106"/>
                    <a:pt x="535" y="2743"/>
                  </a:cubicBezTo>
                  <a:cubicBezTo>
                    <a:pt x="364" y="1890"/>
                    <a:pt x="1111" y="742"/>
                    <a:pt x="2379" y="481"/>
                  </a:cubicBezTo>
                  <a:cubicBezTo>
                    <a:pt x="2543" y="447"/>
                    <a:pt x="2710" y="430"/>
                    <a:pt x="2877" y="430"/>
                  </a:cubicBezTo>
                  <a:cubicBezTo>
                    <a:pt x="3111" y="430"/>
                    <a:pt x="3345" y="463"/>
                    <a:pt x="3571" y="529"/>
                  </a:cubicBezTo>
                  <a:cubicBezTo>
                    <a:pt x="3592" y="536"/>
                    <a:pt x="3613" y="539"/>
                    <a:pt x="3634" y="539"/>
                  </a:cubicBezTo>
                  <a:cubicBezTo>
                    <a:pt x="3728" y="539"/>
                    <a:pt x="3813" y="478"/>
                    <a:pt x="3838" y="386"/>
                  </a:cubicBezTo>
                  <a:cubicBezTo>
                    <a:pt x="3873" y="269"/>
                    <a:pt x="3808" y="149"/>
                    <a:pt x="3691" y="118"/>
                  </a:cubicBezTo>
                  <a:cubicBezTo>
                    <a:pt x="3426" y="40"/>
                    <a:pt x="3151" y="0"/>
                    <a:pt x="28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5" name="Google Shape;11345;p136"/>
            <p:cNvSpPr/>
            <p:nvPr/>
          </p:nvSpPr>
          <p:spPr>
            <a:xfrm>
              <a:off x="3279341" y="4296674"/>
              <a:ext cx="54590" cy="69626"/>
            </a:xfrm>
            <a:custGeom>
              <a:avLst/>
              <a:gdLst/>
              <a:ahLst/>
              <a:cxnLst/>
              <a:rect l="l" t="t" r="r" b="b"/>
              <a:pathLst>
                <a:path w="2084" h="2658" extrusionOk="0">
                  <a:moveTo>
                    <a:pt x="1009" y="430"/>
                  </a:moveTo>
                  <a:cubicBezTo>
                    <a:pt x="1013" y="430"/>
                    <a:pt x="1017" y="430"/>
                    <a:pt x="1021" y="430"/>
                  </a:cubicBezTo>
                  <a:lnTo>
                    <a:pt x="1049" y="430"/>
                  </a:lnTo>
                  <a:cubicBezTo>
                    <a:pt x="1398" y="444"/>
                    <a:pt x="1645" y="769"/>
                    <a:pt x="1635" y="1201"/>
                  </a:cubicBezTo>
                  <a:cubicBezTo>
                    <a:pt x="1624" y="1534"/>
                    <a:pt x="1467" y="1917"/>
                    <a:pt x="1258" y="2113"/>
                  </a:cubicBezTo>
                  <a:cubicBezTo>
                    <a:pt x="1202" y="2165"/>
                    <a:pt x="1116" y="2226"/>
                    <a:pt x="1025" y="2226"/>
                  </a:cubicBezTo>
                  <a:cubicBezTo>
                    <a:pt x="1020" y="2226"/>
                    <a:pt x="1016" y="2226"/>
                    <a:pt x="1011" y="2226"/>
                  </a:cubicBezTo>
                  <a:cubicBezTo>
                    <a:pt x="730" y="2216"/>
                    <a:pt x="422" y="1633"/>
                    <a:pt x="435" y="1136"/>
                  </a:cubicBezTo>
                  <a:cubicBezTo>
                    <a:pt x="439" y="903"/>
                    <a:pt x="521" y="701"/>
                    <a:pt x="658" y="571"/>
                  </a:cubicBezTo>
                  <a:cubicBezTo>
                    <a:pt x="754" y="481"/>
                    <a:pt x="879" y="430"/>
                    <a:pt x="1009" y="430"/>
                  </a:cubicBezTo>
                  <a:close/>
                  <a:moveTo>
                    <a:pt x="1019" y="1"/>
                  </a:moveTo>
                  <a:cubicBezTo>
                    <a:pt x="776" y="1"/>
                    <a:pt x="543" y="92"/>
                    <a:pt x="367" y="259"/>
                  </a:cubicBezTo>
                  <a:cubicBezTo>
                    <a:pt x="141" y="464"/>
                    <a:pt x="14" y="773"/>
                    <a:pt x="4" y="1126"/>
                  </a:cubicBezTo>
                  <a:cubicBezTo>
                    <a:pt x="0" y="1465"/>
                    <a:pt x="86" y="1801"/>
                    <a:pt x="247" y="2099"/>
                  </a:cubicBezTo>
                  <a:cubicBezTo>
                    <a:pt x="442" y="2445"/>
                    <a:pt x="706" y="2644"/>
                    <a:pt x="990" y="2658"/>
                  </a:cubicBezTo>
                  <a:lnTo>
                    <a:pt x="1021" y="2658"/>
                  </a:lnTo>
                  <a:cubicBezTo>
                    <a:pt x="1206" y="2658"/>
                    <a:pt x="1391" y="2579"/>
                    <a:pt x="1549" y="2428"/>
                  </a:cubicBezTo>
                  <a:cubicBezTo>
                    <a:pt x="1847" y="2157"/>
                    <a:pt x="2053" y="1667"/>
                    <a:pt x="2063" y="1215"/>
                  </a:cubicBezTo>
                  <a:cubicBezTo>
                    <a:pt x="2084" y="550"/>
                    <a:pt x="1655" y="26"/>
                    <a:pt x="1069" y="2"/>
                  </a:cubicBezTo>
                  <a:cubicBezTo>
                    <a:pt x="1052" y="1"/>
                    <a:pt x="1035" y="1"/>
                    <a:pt x="10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6" name="Google Shape;11346;p136"/>
            <p:cNvSpPr/>
            <p:nvPr/>
          </p:nvSpPr>
          <p:spPr>
            <a:xfrm>
              <a:off x="3219642" y="4312758"/>
              <a:ext cx="53516" cy="61087"/>
            </a:xfrm>
            <a:custGeom>
              <a:avLst/>
              <a:gdLst/>
              <a:ahLst/>
              <a:cxnLst/>
              <a:rect l="l" t="t" r="r" b="b"/>
              <a:pathLst>
                <a:path w="2043" h="2332" extrusionOk="0">
                  <a:moveTo>
                    <a:pt x="977" y="433"/>
                  </a:moveTo>
                  <a:cubicBezTo>
                    <a:pt x="1066" y="433"/>
                    <a:pt x="1152" y="460"/>
                    <a:pt x="1224" y="508"/>
                  </a:cubicBezTo>
                  <a:cubicBezTo>
                    <a:pt x="1357" y="608"/>
                    <a:pt x="1450" y="752"/>
                    <a:pt x="1487" y="916"/>
                  </a:cubicBezTo>
                  <a:cubicBezTo>
                    <a:pt x="1583" y="1273"/>
                    <a:pt x="1484" y="1835"/>
                    <a:pt x="1258" y="1896"/>
                  </a:cubicBezTo>
                  <a:cubicBezTo>
                    <a:pt x="1246" y="1899"/>
                    <a:pt x="1233" y="1901"/>
                    <a:pt x="1219" y="1901"/>
                  </a:cubicBezTo>
                  <a:cubicBezTo>
                    <a:pt x="1129" y="1901"/>
                    <a:pt x="1011" y="1835"/>
                    <a:pt x="898" y="1725"/>
                  </a:cubicBezTo>
                  <a:cubicBezTo>
                    <a:pt x="744" y="1567"/>
                    <a:pt x="631" y="1372"/>
                    <a:pt x="569" y="1160"/>
                  </a:cubicBezTo>
                  <a:cubicBezTo>
                    <a:pt x="477" y="817"/>
                    <a:pt x="603" y="519"/>
                    <a:pt x="871" y="447"/>
                  </a:cubicBezTo>
                  <a:cubicBezTo>
                    <a:pt x="905" y="436"/>
                    <a:pt x="939" y="433"/>
                    <a:pt x="977" y="433"/>
                  </a:cubicBezTo>
                  <a:close/>
                  <a:moveTo>
                    <a:pt x="975" y="0"/>
                  </a:moveTo>
                  <a:cubicBezTo>
                    <a:pt x="902" y="0"/>
                    <a:pt x="829" y="10"/>
                    <a:pt x="758" y="29"/>
                  </a:cubicBezTo>
                  <a:cubicBezTo>
                    <a:pt x="261" y="162"/>
                    <a:pt x="0" y="697"/>
                    <a:pt x="151" y="1273"/>
                  </a:cubicBezTo>
                  <a:cubicBezTo>
                    <a:pt x="233" y="1557"/>
                    <a:pt x="384" y="1817"/>
                    <a:pt x="593" y="2030"/>
                  </a:cubicBezTo>
                  <a:cubicBezTo>
                    <a:pt x="795" y="2229"/>
                    <a:pt x="1011" y="2331"/>
                    <a:pt x="1213" y="2331"/>
                  </a:cubicBezTo>
                  <a:cubicBezTo>
                    <a:pt x="1265" y="2331"/>
                    <a:pt x="1316" y="2325"/>
                    <a:pt x="1368" y="2311"/>
                  </a:cubicBezTo>
                  <a:cubicBezTo>
                    <a:pt x="1909" y="2167"/>
                    <a:pt x="2043" y="1338"/>
                    <a:pt x="1902" y="803"/>
                  </a:cubicBezTo>
                  <a:cubicBezTo>
                    <a:pt x="1840" y="543"/>
                    <a:pt x="1683" y="313"/>
                    <a:pt x="1467" y="155"/>
                  </a:cubicBezTo>
                  <a:cubicBezTo>
                    <a:pt x="1322" y="54"/>
                    <a:pt x="1150" y="0"/>
                    <a:pt x="9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7" name="Google Shape;11347;p136"/>
            <p:cNvSpPr/>
            <p:nvPr/>
          </p:nvSpPr>
          <p:spPr>
            <a:xfrm>
              <a:off x="3330395" y="4322685"/>
              <a:ext cx="65383" cy="62475"/>
            </a:xfrm>
            <a:custGeom>
              <a:avLst/>
              <a:gdLst/>
              <a:ahLst/>
              <a:cxnLst/>
              <a:rect l="l" t="t" r="r" b="b"/>
              <a:pathLst>
                <a:path w="2496" h="2385" extrusionOk="0">
                  <a:moveTo>
                    <a:pt x="1499" y="1"/>
                  </a:moveTo>
                  <a:cubicBezTo>
                    <a:pt x="1317" y="1"/>
                    <a:pt x="1130" y="48"/>
                    <a:pt x="954" y="143"/>
                  </a:cubicBezTo>
                  <a:cubicBezTo>
                    <a:pt x="738" y="257"/>
                    <a:pt x="855" y="549"/>
                    <a:pt x="1051" y="549"/>
                  </a:cubicBezTo>
                  <a:cubicBezTo>
                    <a:pt x="1085" y="549"/>
                    <a:pt x="1121" y="540"/>
                    <a:pt x="1159" y="520"/>
                  </a:cubicBezTo>
                  <a:cubicBezTo>
                    <a:pt x="1270" y="460"/>
                    <a:pt x="1385" y="430"/>
                    <a:pt x="1495" y="430"/>
                  </a:cubicBezTo>
                  <a:cubicBezTo>
                    <a:pt x="1635" y="430"/>
                    <a:pt x="1767" y="478"/>
                    <a:pt x="1872" y="571"/>
                  </a:cubicBezTo>
                  <a:cubicBezTo>
                    <a:pt x="1982" y="667"/>
                    <a:pt x="2043" y="801"/>
                    <a:pt x="2050" y="948"/>
                  </a:cubicBezTo>
                  <a:cubicBezTo>
                    <a:pt x="2057" y="1137"/>
                    <a:pt x="1975" y="1336"/>
                    <a:pt x="1814" y="1507"/>
                  </a:cubicBezTo>
                  <a:cubicBezTo>
                    <a:pt x="1564" y="1775"/>
                    <a:pt x="1158" y="1953"/>
                    <a:pt x="877" y="1953"/>
                  </a:cubicBezTo>
                  <a:cubicBezTo>
                    <a:pt x="777" y="1953"/>
                    <a:pt x="693" y="1930"/>
                    <a:pt x="638" y="1881"/>
                  </a:cubicBezTo>
                  <a:cubicBezTo>
                    <a:pt x="491" y="1747"/>
                    <a:pt x="515" y="1380"/>
                    <a:pt x="697" y="1027"/>
                  </a:cubicBezTo>
                  <a:cubicBezTo>
                    <a:pt x="784" y="855"/>
                    <a:pt x="641" y="711"/>
                    <a:pt x="498" y="711"/>
                  </a:cubicBezTo>
                  <a:cubicBezTo>
                    <a:pt x="427" y="711"/>
                    <a:pt x="356" y="747"/>
                    <a:pt x="313" y="832"/>
                  </a:cubicBezTo>
                  <a:cubicBezTo>
                    <a:pt x="80" y="1284"/>
                    <a:pt x="1" y="1887"/>
                    <a:pt x="350" y="2203"/>
                  </a:cubicBezTo>
                  <a:cubicBezTo>
                    <a:pt x="491" y="2320"/>
                    <a:pt x="668" y="2385"/>
                    <a:pt x="854" y="2385"/>
                  </a:cubicBezTo>
                  <a:cubicBezTo>
                    <a:pt x="863" y="2385"/>
                    <a:pt x="872" y="2385"/>
                    <a:pt x="882" y="2384"/>
                  </a:cubicBezTo>
                  <a:cubicBezTo>
                    <a:pt x="1015" y="2384"/>
                    <a:pt x="1145" y="2364"/>
                    <a:pt x="1276" y="2323"/>
                  </a:cubicBezTo>
                  <a:cubicBezTo>
                    <a:pt x="1601" y="2227"/>
                    <a:pt x="1896" y="2045"/>
                    <a:pt x="2132" y="1802"/>
                  </a:cubicBezTo>
                  <a:cubicBezTo>
                    <a:pt x="2372" y="1545"/>
                    <a:pt x="2496" y="1233"/>
                    <a:pt x="2482" y="928"/>
                  </a:cubicBezTo>
                  <a:cubicBezTo>
                    <a:pt x="2472" y="667"/>
                    <a:pt x="2355" y="424"/>
                    <a:pt x="2160" y="249"/>
                  </a:cubicBezTo>
                  <a:cubicBezTo>
                    <a:pt x="1976" y="85"/>
                    <a:pt x="1742" y="1"/>
                    <a:pt x="14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8" name="Google Shape;11348;p136"/>
            <p:cNvSpPr/>
            <p:nvPr/>
          </p:nvSpPr>
          <p:spPr>
            <a:xfrm>
              <a:off x="3366858" y="4377774"/>
              <a:ext cx="60694" cy="51447"/>
            </a:xfrm>
            <a:custGeom>
              <a:avLst/>
              <a:gdLst/>
              <a:ahLst/>
              <a:cxnLst/>
              <a:rect l="l" t="t" r="r" b="b"/>
              <a:pathLst>
                <a:path w="2317" h="1964" extrusionOk="0">
                  <a:moveTo>
                    <a:pt x="1401" y="432"/>
                  </a:moveTo>
                  <a:cubicBezTo>
                    <a:pt x="1568" y="432"/>
                    <a:pt x="1711" y="504"/>
                    <a:pt x="1792" y="641"/>
                  </a:cubicBezTo>
                  <a:cubicBezTo>
                    <a:pt x="1854" y="751"/>
                    <a:pt x="1868" y="881"/>
                    <a:pt x="1823" y="997"/>
                  </a:cubicBezTo>
                  <a:cubicBezTo>
                    <a:pt x="1765" y="1152"/>
                    <a:pt x="1652" y="1282"/>
                    <a:pt x="1505" y="1361"/>
                  </a:cubicBezTo>
                  <a:cubicBezTo>
                    <a:pt x="1313" y="1470"/>
                    <a:pt x="1097" y="1529"/>
                    <a:pt x="877" y="1532"/>
                  </a:cubicBezTo>
                  <a:cubicBezTo>
                    <a:pt x="692" y="1532"/>
                    <a:pt x="545" y="1484"/>
                    <a:pt x="501" y="1405"/>
                  </a:cubicBezTo>
                  <a:cubicBezTo>
                    <a:pt x="453" y="1323"/>
                    <a:pt x="480" y="1176"/>
                    <a:pt x="569" y="1011"/>
                  </a:cubicBezTo>
                  <a:cubicBezTo>
                    <a:pt x="679" y="819"/>
                    <a:pt x="836" y="658"/>
                    <a:pt x="1021" y="545"/>
                  </a:cubicBezTo>
                  <a:cubicBezTo>
                    <a:pt x="1150" y="469"/>
                    <a:pt x="1282" y="432"/>
                    <a:pt x="1401" y="432"/>
                  </a:cubicBezTo>
                  <a:close/>
                  <a:moveTo>
                    <a:pt x="1402" y="1"/>
                  </a:moveTo>
                  <a:cubicBezTo>
                    <a:pt x="1208" y="1"/>
                    <a:pt x="1002" y="56"/>
                    <a:pt x="806" y="172"/>
                  </a:cubicBezTo>
                  <a:cubicBezTo>
                    <a:pt x="548" y="329"/>
                    <a:pt x="339" y="545"/>
                    <a:pt x="192" y="802"/>
                  </a:cubicBezTo>
                  <a:cubicBezTo>
                    <a:pt x="21" y="1111"/>
                    <a:pt x="0" y="1405"/>
                    <a:pt x="127" y="1625"/>
                  </a:cubicBezTo>
                  <a:cubicBezTo>
                    <a:pt x="257" y="1844"/>
                    <a:pt x="521" y="1964"/>
                    <a:pt x="871" y="1964"/>
                  </a:cubicBezTo>
                  <a:lnTo>
                    <a:pt x="877" y="1964"/>
                  </a:lnTo>
                  <a:cubicBezTo>
                    <a:pt x="1176" y="1960"/>
                    <a:pt x="1467" y="1878"/>
                    <a:pt x="1724" y="1731"/>
                  </a:cubicBezTo>
                  <a:cubicBezTo>
                    <a:pt x="1960" y="1601"/>
                    <a:pt x="2139" y="1388"/>
                    <a:pt x="2234" y="1138"/>
                  </a:cubicBezTo>
                  <a:cubicBezTo>
                    <a:pt x="2317" y="898"/>
                    <a:pt x="2289" y="638"/>
                    <a:pt x="2163" y="422"/>
                  </a:cubicBezTo>
                  <a:cubicBezTo>
                    <a:pt x="1999" y="146"/>
                    <a:pt x="1716" y="1"/>
                    <a:pt x="140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9" name="Google Shape;11349;p136"/>
            <p:cNvSpPr/>
            <p:nvPr/>
          </p:nvSpPr>
          <p:spPr>
            <a:xfrm>
              <a:off x="3225746" y="4375757"/>
              <a:ext cx="140589" cy="108133"/>
            </a:xfrm>
            <a:custGeom>
              <a:avLst/>
              <a:gdLst/>
              <a:ahLst/>
              <a:cxnLst/>
              <a:rect l="l" t="t" r="r" b="b"/>
              <a:pathLst>
                <a:path w="5367" h="4128" extrusionOk="0">
                  <a:moveTo>
                    <a:pt x="2467" y="1"/>
                  </a:moveTo>
                  <a:cubicBezTo>
                    <a:pt x="2159" y="1"/>
                    <a:pt x="1850" y="50"/>
                    <a:pt x="1553" y="149"/>
                  </a:cubicBezTo>
                  <a:cubicBezTo>
                    <a:pt x="915" y="362"/>
                    <a:pt x="432" y="780"/>
                    <a:pt x="216" y="1304"/>
                  </a:cubicBezTo>
                  <a:cubicBezTo>
                    <a:pt x="0" y="1828"/>
                    <a:pt x="113" y="2315"/>
                    <a:pt x="555" y="2743"/>
                  </a:cubicBezTo>
                  <a:cubicBezTo>
                    <a:pt x="881" y="3059"/>
                    <a:pt x="1388" y="3353"/>
                    <a:pt x="2156" y="3665"/>
                  </a:cubicBezTo>
                  <a:cubicBezTo>
                    <a:pt x="2920" y="3980"/>
                    <a:pt x="3485" y="4128"/>
                    <a:pt x="3941" y="4128"/>
                  </a:cubicBezTo>
                  <a:lnTo>
                    <a:pt x="3951" y="4128"/>
                  </a:lnTo>
                  <a:cubicBezTo>
                    <a:pt x="4558" y="4128"/>
                    <a:pt x="4979" y="3864"/>
                    <a:pt x="5192" y="3343"/>
                  </a:cubicBezTo>
                  <a:cubicBezTo>
                    <a:pt x="5367" y="2911"/>
                    <a:pt x="5363" y="2390"/>
                    <a:pt x="5178" y="1880"/>
                  </a:cubicBezTo>
                  <a:cubicBezTo>
                    <a:pt x="5141" y="1779"/>
                    <a:pt x="5061" y="1736"/>
                    <a:pt x="4981" y="1736"/>
                  </a:cubicBezTo>
                  <a:cubicBezTo>
                    <a:pt x="4847" y="1736"/>
                    <a:pt x="4712" y="1856"/>
                    <a:pt x="4774" y="2024"/>
                  </a:cubicBezTo>
                  <a:cubicBezTo>
                    <a:pt x="4921" y="2435"/>
                    <a:pt x="4928" y="2846"/>
                    <a:pt x="4791" y="3179"/>
                  </a:cubicBezTo>
                  <a:cubicBezTo>
                    <a:pt x="4678" y="3453"/>
                    <a:pt x="4478" y="3696"/>
                    <a:pt x="3958" y="3696"/>
                  </a:cubicBezTo>
                  <a:cubicBezTo>
                    <a:pt x="3594" y="3696"/>
                    <a:pt x="3074" y="3578"/>
                    <a:pt x="2317" y="3268"/>
                  </a:cubicBezTo>
                  <a:cubicBezTo>
                    <a:pt x="1604" y="2976"/>
                    <a:pt x="1138" y="2712"/>
                    <a:pt x="854" y="2435"/>
                  </a:cubicBezTo>
                  <a:cubicBezTo>
                    <a:pt x="545" y="2133"/>
                    <a:pt x="466" y="1825"/>
                    <a:pt x="614" y="1469"/>
                  </a:cubicBezTo>
                  <a:cubicBezTo>
                    <a:pt x="778" y="1064"/>
                    <a:pt x="1172" y="732"/>
                    <a:pt x="1686" y="557"/>
                  </a:cubicBezTo>
                  <a:cubicBezTo>
                    <a:pt x="1941" y="472"/>
                    <a:pt x="2204" y="429"/>
                    <a:pt x="2467" y="429"/>
                  </a:cubicBezTo>
                  <a:cubicBezTo>
                    <a:pt x="2785" y="429"/>
                    <a:pt x="3101" y="491"/>
                    <a:pt x="3400" y="615"/>
                  </a:cubicBezTo>
                  <a:cubicBezTo>
                    <a:pt x="3777" y="769"/>
                    <a:pt x="4106" y="1013"/>
                    <a:pt x="4366" y="1321"/>
                  </a:cubicBezTo>
                  <a:cubicBezTo>
                    <a:pt x="4414" y="1378"/>
                    <a:pt x="4472" y="1402"/>
                    <a:pt x="4528" y="1402"/>
                  </a:cubicBezTo>
                  <a:cubicBezTo>
                    <a:pt x="4687" y="1402"/>
                    <a:pt x="4833" y="1209"/>
                    <a:pt x="4698" y="1047"/>
                  </a:cubicBezTo>
                  <a:cubicBezTo>
                    <a:pt x="4393" y="680"/>
                    <a:pt x="4006" y="396"/>
                    <a:pt x="3564" y="218"/>
                  </a:cubicBezTo>
                  <a:cubicBezTo>
                    <a:pt x="3213" y="73"/>
                    <a:pt x="2840" y="1"/>
                    <a:pt x="24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50" name="Google Shape;11350;p136"/>
          <p:cNvGrpSpPr/>
          <p:nvPr/>
        </p:nvGrpSpPr>
        <p:grpSpPr>
          <a:xfrm>
            <a:off x="3635776" y="4118522"/>
            <a:ext cx="271406" cy="385381"/>
            <a:chOff x="3635776" y="4118522"/>
            <a:chExt cx="271406" cy="385381"/>
          </a:xfrm>
        </p:grpSpPr>
        <p:sp>
          <p:nvSpPr>
            <p:cNvPr id="11351" name="Google Shape;11351;p136"/>
            <p:cNvSpPr/>
            <p:nvPr/>
          </p:nvSpPr>
          <p:spPr>
            <a:xfrm>
              <a:off x="3641984" y="4124285"/>
              <a:ext cx="188525" cy="373881"/>
            </a:xfrm>
            <a:custGeom>
              <a:avLst/>
              <a:gdLst/>
              <a:ahLst/>
              <a:cxnLst/>
              <a:rect l="l" t="t" r="r" b="b"/>
              <a:pathLst>
                <a:path w="7197" h="14273" extrusionOk="0">
                  <a:moveTo>
                    <a:pt x="3598" y="0"/>
                  </a:moveTo>
                  <a:cubicBezTo>
                    <a:pt x="2536" y="0"/>
                    <a:pt x="1676" y="860"/>
                    <a:pt x="1676" y="1922"/>
                  </a:cubicBezTo>
                  <a:lnTo>
                    <a:pt x="1676" y="8252"/>
                  </a:lnTo>
                  <a:cubicBezTo>
                    <a:pt x="501" y="9088"/>
                    <a:pt x="0" y="10589"/>
                    <a:pt x="439" y="11966"/>
                  </a:cubicBezTo>
                  <a:cubicBezTo>
                    <a:pt x="878" y="13341"/>
                    <a:pt x="2156" y="14273"/>
                    <a:pt x="3598" y="14273"/>
                  </a:cubicBezTo>
                  <a:cubicBezTo>
                    <a:pt x="5041" y="14273"/>
                    <a:pt x="6319" y="13341"/>
                    <a:pt x="6758" y="11966"/>
                  </a:cubicBezTo>
                  <a:cubicBezTo>
                    <a:pt x="7197" y="10589"/>
                    <a:pt x="6696" y="9088"/>
                    <a:pt x="5521" y="8252"/>
                  </a:cubicBezTo>
                  <a:lnTo>
                    <a:pt x="5521" y="1922"/>
                  </a:lnTo>
                  <a:cubicBezTo>
                    <a:pt x="5521" y="860"/>
                    <a:pt x="4661" y="0"/>
                    <a:pt x="3598"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2" name="Google Shape;11352;p136"/>
            <p:cNvSpPr/>
            <p:nvPr/>
          </p:nvSpPr>
          <p:spPr>
            <a:xfrm>
              <a:off x="3669175" y="4154802"/>
              <a:ext cx="123457" cy="312847"/>
            </a:xfrm>
            <a:custGeom>
              <a:avLst/>
              <a:gdLst/>
              <a:ahLst/>
              <a:cxnLst/>
              <a:rect l="l" t="t" r="r" b="b"/>
              <a:pathLst>
                <a:path w="4713" h="11943" extrusionOk="0">
                  <a:moveTo>
                    <a:pt x="2560" y="0"/>
                  </a:moveTo>
                  <a:cubicBezTo>
                    <a:pt x="2142" y="0"/>
                    <a:pt x="1803" y="339"/>
                    <a:pt x="1803" y="757"/>
                  </a:cubicBezTo>
                  <a:lnTo>
                    <a:pt x="1803" y="7686"/>
                  </a:lnTo>
                  <a:lnTo>
                    <a:pt x="1313" y="8036"/>
                  </a:lnTo>
                  <a:cubicBezTo>
                    <a:pt x="1" y="8968"/>
                    <a:pt x="141" y="10959"/>
                    <a:pt x="1574" y="11699"/>
                  </a:cubicBezTo>
                  <a:cubicBezTo>
                    <a:pt x="1896" y="11866"/>
                    <a:pt x="2232" y="11942"/>
                    <a:pt x="2559" y="11942"/>
                  </a:cubicBezTo>
                  <a:cubicBezTo>
                    <a:pt x="3685" y="11942"/>
                    <a:pt x="4710" y="11038"/>
                    <a:pt x="4712" y="9790"/>
                  </a:cubicBezTo>
                  <a:cubicBezTo>
                    <a:pt x="4712" y="9095"/>
                    <a:pt x="4373" y="8440"/>
                    <a:pt x="3808" y="8036"/>
                  </a:cubicBezTo>
                  <a:lnTo>
                    <a:pt x="3318" y="7690"/>
                  </a:lnTo>
                  <a:lnTo>
                    <a:pt x="3318" y="757"/>
                  </a:lnTo>
                  <a:cubicBezTo>
                    <a:pt x="3318" y="339"/>
                    <a:pt x="2979" y="0"/>
                    <a:pt x="2560" y="0"/>
                  </a:cubicBezTo>
                  <a:close/>
                </a:path>
              </a:pathLst>
            </a:custGeom>
            <a:solidFill>
              <a:srgbClr val="DA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3" name="Google Shape;11353;p136"/>
            <p:cNvSpPr/>
            <p:nvPr/>
          </p:nvSpPr>
          <p:spPr>
            <a:xfrm>
              <a:off x="3675095" y="4154802"/>
              <a:ext cx="61165" cy="312847"/>
            </a:xfrm>
            <a:custGeom>
              <a:avLst/>
              <a:gdLst/>
              <a:ahLst/>
              <a:cxnLst/>
              <a:rect l="l" t="t" r="r" b="b"/>
              <a:pathLst>
                <a:path w="2335" h="11943" extrusionOk="0">
                  <a:moveTo>
                    <a:pt x="2334" y="0"/>
                  </a:moveTo>
                  <a:cubicBezTo>
                    <a:pt x="1916" y="0"/>
                    <a:pt x="1577" y="339"/>
                    <a:pt x="1577" y="757"/>
                  </a:cubicBezTo>
                  <a:lnTo>
                    <a:pt x="1577" y="7690"/>
                  </a:lnTo>
                  <a:lnTo>
                    <a:pt x="1087" y="8036"/>
                  </a:lnTo>
                  <a:cubicBezTo>
                    <a:pt x="326" y="8581"/>
                    <a:pt x="1" y="9554"/>
                    <a:pt x="285" y="10445"/>
                  </a:cubicBezTo>
                  <a:cubicBezTo>
                    <a:pt x="570" y="11336"/>
                    <a:pt x="1399" y="11942"/>
                    <a:pt x="2334" y="11942"/>
                  </a:cubicBezTo>
                  <a:cubicBezTo>
                    <a:pt x="1656" y="11942"/>
                    <a:pt x="1108" y="10980"/>
                    <a:pt x="1104" y="9790"/>
                  </a:cubicBezTo>
                  <a:cubicBezTo>
                    <a:pt x="1104" y="8427"/>
                    <a:pt x="2047" y="7690"/>
                    <a:pt x="2047" y="7690"/>
                  </a:cubicBezTo>
                  <a:lnTo>
                    <a:pt x="2047" y="757"/>
                  </a:lnTo>
                  <a:cubicBezTo>
                    <a:pt x="2047" y="339"/>
                    <a:pt x="2095" y="0"/>
                    <a:pt x="2334"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4" name="Google Shape;11354;p136"/>
            <p:cNvSpPr/>
            <p:nvPr/>
          </p:nvSpPr>
          <p:spPr>
            <a:xfrm>
              <a:off x="3716404" y="4154802"/>
              <a:ext cx="39685" cy="86182"/>
            </a:xfrm>
            <a:custGeom>
              <a:avLst/>
              <a:gdLst/>
              <a:ahLst/>
              <a:cxnLst/>
              <a:rect l="l" t="t" r="r" b="b"/>
              <a:pathLst>
                <a:path w="1515" h="3290" extrusionOk="0">
                  <a:moveTo>
                    <a:pt x="757" y="0"/>
                  </a:moveTo>
                  <a:cubicBezTo>
                    <a:pt x="339" y="0"/>
                    <a:pt x="0" y="339"/>
                    <a:pt x="0" y="757"/>
                  </a:cubicBezTo>
                  <a:lnTo>
                    <a:pt x="0" y="3290"/>
                  </a:lnTo>
                  <a:lnTo>
                    <a:pt x="1515" y="3290"/>
                  </a:lnTo>
                  <a:lnTo>
                    <a:pt x="1515" y="757"/>
                  </a:lnTo>
                  <a:cubicBezTo>
                    <a:pt x="1515" y="339"/>
                    <a:pt x="1176" y="0"/>
                    <a:pt x="75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5" name="Google Shape;11355;p136"/>
            <p:cNvSpPr/>
            <p:nvPr/>
          </p:nvSpPr>
          <p:spPr>
            <a:xfrm>
              <a:off x="3635776" y="4118522"/>
              <a:ext cx="200942" cy="385381"/>
            </a:xfrm>
            <a:custGeom>
              <a:avLst/>
              <a:gdLst/>
              <a:ahLst/>
              <a:cxnLst/>
              <a:rect l="l" t="t" r="r" b="b"/>
              <a:pathLst>
                <a:path w="7671" h="14712" extrusionOk="0">
                  <a:moveTo>
                    <a:pt x="3835" y="1"/>
                  </a:moveTo>
                  <a:cubicBezTo>
                    <a:pt x="2650" y="1"/>
                    <a:pt x="1694" y="960"/>
                    <a:pt x="1694" y="2142"/>
                  </a:cubicBezTo>
                  <a:lnTo>
                    <a:pt x="1694" y="8362"/>
                  </a:lnTo>
                  <a:cubicBezTo>
                    <a:pt x="484" y="9280"/>
                    <a:pt x="1" y="10867"/>
                    <a:pt x="484" y="12306"/>
                  </a:cubicBezTo>
                  <a:cubicBezTo>
                    <a:pt x="971" y="13742"/>
                    <a:pt x="2317" y="14712"/>
                    <a:pt x="3835" y="14712"/>
                  </a:cubicBezTo>
                  <a:cubicBezTo>
                    <a:pt x="5350" y="14712"/>
                    <a:pt x="6700" y="13742"/>
                    <a:pt x="7183" y="12306"/>
                  </a:cubicBezTo>
                  <a:cubicBezTo>
                    <a:pt x="7670" y="10867"/>
                    <a:pt x="7183" y="9280"/>
                    <a:pt x="5977" y="8362"/>
                  </a:cubicBezTo>
                  <a:lnTo>
                    <a:pt x="5977" y="4569"/>
                  </a:lnTo>
                  <a:cubicBezTo>
                    <a:pt x="5977" y="4423"/>
                    <a:pt x="5868" y="4350"/>
                    <a:pt x="5758" y="4350"/>
                  </a:cubicBezTo>
                  <a:cubicBezTo>
                    <a:pt x="5648" y="4350"/>
                    <a:pt x="5539" y="4423"/>
                    <a:pt x="5539" y="4569"/>
                  </a:cubicBezTo>
                  <a:lnTo>
                    <a:pt x="5539" y="8472"/>
                  </a:lnTo>
                  <a:cubicBezTo>
                    <a:pt x="5539" y="8540"/>
                    <a:pt x="5573" y="8609"/>
                    <a:pt x="5631" y="8650"/>
                  </a:cubicBezTo>
                  <a:cubicBezTo>
                    <a:pt x="6728" y="9431"/>
                    <a:pt x="7197" y="10833"/>
                    <a:pt x="6786" y="12118"/>
                  </a:cubicBezTo>
                  <a:cubicBezTo>
                    <a:pt x="6375" y="13399"/>
                    <a:pt x="5182" y="14273"/>
                    <a:pt x="3835" y="14273"/>
                  </a:cubicBezTo>
                  <a:cubicBezTo>
                    <a:pt x="2489" y="14273"/>
                    <a:pt x="1293" y="13399"/>
                    <a:pt x="885" y="12118"/>
                  </a:cubicBezTo>
                  <a:cubicBezTo>
                    <a:pt x="474" y="10833"/>
                    <a:pt x="940" y="9431"/>
                    <a:pt x="2040" y="8650"/>
                  </a:cubicBezTo>
                  <a:cubicBezTo>
                    <a:pt x="2098" y="8609"/>
                    <a:pt x="2132" y="8540"/>
                    <a:pt x="2132" y="8472"/>
                  </a:cubicBezTo>
                  <a:lnTo>
                    <a:pt x="2132" y="2142"/>
                  </a:lnTo>
                  <a:cubicBezTo>
                    <a:pt x="2132" y="1203"/>
                    <a:pt x="2893" y="439"/>
                    <a:pt x="3835" y="439"/>
                  </a:cubicBezTo>
                  <a:cubicBezTo>
                    <a:pt x="4774" y="439"/>
                    <a:pt x="5539" y="1203"/>
                    <a:pt x="5539" y="2142"/>
                  </a:cubicBezTo>
                  <a:lnTo>
                    <a:pt x="5539" y="3695"/>
                  </a:lnTo>
                  <a:cubicBezTo>
                    <a:pt x="5539" y="3815"/>
                    <a:pt x="5638" y="3914"/>
                    <a:pt x="5758" y="3914"/>
                  </a:cubicBezTo>
                  <a:cubicBezTo>
                    <a:pt x="5878" y="3914"/>
                    <a:pt x="5977" y="3815"/>
                    <a:pt x="5977" y="3695"/>
                  </a:cubicBezTo>
                  <a:lnTo>
                    <a:pt x="5977" y="2142"/>
                  </a:lnTo>
                  <a:cubicBezTo>
                    <a:pt x="5977" y="960"/>
                    <a:pt x="5018" y="1"/>
                    <a:pt x="38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6" name="Google Shape;11356;p136"/>
            <p:cNvSpPr/>
            <p:nvPr/>
          </p:nvSpPr>
          <p:spPr>
            <a:xfrm>
              <a:off x="3665848" y="4149144"/>
              <a:ext cx="132442" cy="324216"/>
            </a:xfrm>
            <a:custGeom>
              <a:avLst/>
              <a:gdLst/>
              <a:ahLst/>
              <a:cxnLst/>
              <a:rect l="l" t="t" r="r" b="b"/>
              <a:pathLst>
                <a:path w="5056" h="12377" extrusionOk="0">
                  <a:moveTo>
                    <a:pt x="2687" y="435"/>
                  </a:moveTo>
                  <a:lnTo>
                    <a:pt x="2687" y="439"/>
                  </a:lnTo>
                  <a:cubicBezTo>
                    <a:pt x="2986" y="439"/>
                    <a:pt x="3225" y="679"/>
                    <a:pt x="3225" y="977"/>
                  </a:cubicBezTo>
                  <a:lnTo>
                    <a:pt x="3225" y="1618"/>
                  </a:lnTo>
                  <a:lnTo>
                    <a:pt x="2149" y="1618"/>
                  </a:lnTo>
                  <a:lnTo>
                    <a:pt x="2149" y="977"/>
                  </a:lnTo>
                  <a:cubicBezTo>
                    <a:pt x="2146" y="679"/>
                    <a:pt x="2389" y="435"/>
                    <a:pt x="2687" y="435"/>
                  </a:cubicBezTo>
                  <a:close/>
                  <a:moveTo>
                    <a:pt x="3225" y="2056"/>
                  </a:moveTo>
                  <a:lnTo>
                    <a:pt x="3225" y="3287"/>
                  </a:lnTo>
                  <a:lnTo>
                    <a:pt x="2149" y="3287"/>
                  </a:lnTo>
                  <a:lnTo>
                    <a:pt x="2149" y="2056"/>
                  </a:lnTo>
                  <a:close/>
                  <a:moveTo>
                    <a:pt x="3225" y="3725"/>
                  </a:moveTo>
                  <a:lnTo>
                    <a:pt x="3225" y="4959"/>
                  </a:lnTo>
                  <a:lnTo>
                    <a:pt x="2149" y="4959"/>
                  </a:lnTo>
                  <a:lnTo>
                    <a:pt x="2149" y="3725"/>
                  </a:lnTo>
                  <a:close/>
                  <a:moveTo>
                    <a:pt x="3225" y="5394"/>
                  </a:moveTo>
                  <a:lnTo>
                    <a:pt x="3225" y="6628"/>
                  </a:lnTo>
                  <a:lnTo>
                    <a:pt x="2149" y="6628"/>
                  </a:lnTo>
                  <a:lnTo>
                    <a:pt x="2149" y="5394"/>
                  </a:lnTo>
                  <a:close/>
                  <a:moveTo>
                    <a:pt x="2684" y="0"/>
                  </a:moveTo>
                  <a:cubicBezTo>
                    <a:pt x="2146" y="0"/>
                    <a:pt x="1711" y="435"/>
                    <a:pt x="1711" y="973"/>
                  </a:cubicBezTo>
                  <a:lnTo>
                    <a:pt x="1711" y="7793"/>
                  </a:lnTo>
                  <a:lnTo>
                    <a:pt x="1313" y="8074"/>
                  </a:lnTo>
                  <a:cubicBezTo>
                    <a:pt x="265" y="8821"/>
                    <a:pt x="1" y="10263"/>
                    <a:pt x="720" y="11329"/>
                  </a:cubicBezTo>
                  <a:cubicBezTo>
                    <a:pt x="768" y="11403"/>
                    <a:pt x="833" y="11433"/>
                    <a:pt x="898" y="11433"/>
                  </a:cubicBezTo>
                  <a:cubicBezTo>
                    <a:pt x="1053" y="11433"/>
                    <a:pt x="1202" y="11258"/>
                    <a:pt x="1084" y="11086"/>
                  </a:cubicBezTo>
                  <a:cubicBezTo>
                    <a:pt x="498" y="10215"/>
                    <a:pt x="710" y="9037"/>
                    <a:pt x="1567" y="8430"/>
                  </a:cubicBezTo>
                  <a:lnTo>
                    <a:pt x="2054" y="8081"/>
                  </a:lnTo>
                  <a:cubicBezTo>
                    <a:pt x="2112" y="8039"/>
                    <a:pt x="2146" y="7974"/>
                    <a:pt x="2146" y="7902"/>
                  </a:cubicBezTo>
                  <a:lnTo>
                    <a:pt x="2146" y="7059"/>
                  </a:lnTo>
                  <a:lnTo>
                    <a:pt x="3225" y="7059"/>
                  </a:lnTo>
                  <a:lnTo>
                    <a:pt x="3225" y="7902"/>
                  </a:lnTo>
                  <a:cubicBezTo>
                    <a:pt x="3225" y="7974"/>
                    <a:pt x="3260" y="8039"/>
                    <a:pt x="3315" y="8081"/>
                  </a:cubicBezTo>
                  <a:lnTo>
                    <a:pt x="3805" y="8430"/>
                  </a:lnTo>
                  <a:cubicBezTo>
                    <a:pt x="4490" y="8917"/>
                    <a:pt x="4781" y="9794"/>
                    <a:pt x="4528" y="10592"/>
                  </a:cubicBezTo>
                  <a:cubicBezTo>
                    <a:pt x="4271" y="11394"/>
                    <a:pt x="3527" y="11939"/>
                    <a:pt x="2684" y="11939"/>
                  </a:cubicBezTo>
                  <a:lnTo>
                    <a:pt x="2687" y="11939"/>
                  </a:lnTo>
                  <a:cubicBezTo>
                    <a:pt x="2682" y="11939"/>
                    <a:pt x="2677" y="11939"/>
                    <a:pt x="2671" y="11939"/>
                  </a:cubicBezTo>
                  <a:cubicBezTo>
                    <a:pt x="2279" y="11939"/>
                    <a:pt x="1898" y="11816"/>
                    <a:pt x="1581" y="11593"/>
                  </a:cubicBezTo>
                  <a:cubicBezTo>
                    <a:pt x="1537" y="11562"/>
                    <a:pt x="1493" y="11549"/>
                    <a:pt x="1451" y="11549"/>
                  </a:cubicBezTo>
                  <a:cubicBezTo>
                    <a:pt x="1266" y="11549"/>
                    <a:pt x="1134" y="11812"/>
                    <a:pt x="1330" y="11949"/>
                  </a:cubicBezTo>
                  <a:cubicBezTo>
                    <a:pt x="1735" y="12233"/>
                    <a:pt x="2208" y="12376"/>
                    <a:pt x="2684" y="12376"/>
                  </a:cubicBezTo>
                  <a:cubicBezTo>
                    <a:pt x="3059" y="12376"/>
                    <a:pt x="3436" y="12287"/>
                    <a:pt x="3781" y="12107"/>
                  </a:cubicBezTo>
                  <a:cubicBezTo>
                    <a:pt x="4565" y="11699"/>
                    <a:pt x="5055" y="10891"/>
                    <a:pt x="5055" y="10006"/>
                  </a:cubicBezTo>
                  <a:cubicBezTo>
                    <a:pt x="5055" y="9239"/>
                    <a:pt x="4682" y="8519"/>
                    <a:pt x="4058" y="8074"/>
                  </a:cubicBezTo>
                  <a:lnTo>
                    <a:pt x="3661" y="7793"/>
                  </a:lnTo>
                  <a:lnTo>
                    <a:pt x="3661" y="973"/>
                  </a:lnTo>
                  <a:cubicBezTo>
                    <a:pt x="3661" y="435"/>
                    <a:pt x="3225" y="0"/>
                    <a:pt x="26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7" name="Google Shape;11357;p136"/>
            <p:cNvSpPr/>
            <p:nvPr/>
          </p:nvSpPr>
          <p:spPr>
            <a:xfrm>
              <a:off x="3843869" y="4172117"/>
              <a:ext cx="63313" cy="107740"/>
            </a:xfrm>
            <a:custGeom>
              <a:avLst/>
              <a:gdLst/>
              <a:ahLst/>
              <a:cxnLst/>
              <a:rect l="l" t="t" r="r" b="b"/>
              <a:pathLst>
                <a:path w="2417" h="4113" extrusionOk="0">
                  <a:moveTo>
                    <a:pt x="1203" y="0"/>
                  </a:moveTo>
                  <a:cubicBezTo>
                    <a:pt x="439" y="0"/>
                    <a:pt x="0" y="446"/>
                    <a:pt x="0" y="1220"/>
                  </a:cubicBezTo>
                  <a:lnTo>
                    <a:pt x="0" y="2889"/>
                  </a:lnTo>
                  <a:cubicBezTo>
                    <a:pt x="0" y="3307"/>
                    <a:pt x="117" y="3626"/>
                    <a:pt x="353" y="3835"/>
                  </a:cubicBezTo>
                  <a:cubicBezTo>
                    <a:pt x="559" y="4017"/>
                    <a:pt x="850" y="4113"/>
                    <a:pt x="1200" y="4113"/>
                  </a:cubicBezTo>
                  <a:cubicBezTo>
                    <a:pt x="1916" y="4113"/>
                    <a:pt x="2416" y="3701"/>
                    <a:pt x="2416" y="3115"/>
                  </a:cubicBezTo>
                  <a:cubicBezTo>
                    <a:pt x="2416" y="2889"/>
                    <a:pt x="2320" y="2841"/>
                    <a:pt x="2169" y="2841"/>
                  </a:cubicBezTo>
                  <a:cubicBezTo>
                    <a:pt x="2015" y="2841"/>
                    <a:pt x="1933" y="2900"/>
                    <a:pt x="1923" y="3013"/>
                  </a:cubicBezTo>
                  <a:cubicBezTo>
                    <a:pt x="1888" y="3270"/>
                    <a:pt x="1840" y="3660"/>
                    <a:pt x="1234" y="3660"/>
                  </a:cubicBezTo>
                  <a:cubicBezTo>
                    <a:pt x="734" y="3660"/>
                    <a:pt x="494" y="3407"/>
                    <a:pt x="494" y="2889"/>
                  </a:cubicBezTo>
                  <a:lnTo>
                    <a:pt x="494" y="1220"/>
                  </a:lnTo>
                  <a:cubicBezTo>
                    <a:pt x="494" y="706"/>
                    <a:pt x="737" y="449"/>
                    <a:pt x="1217" y="449"/>
                  </a:cubicBezTo>
                  <a:cubicBezTo>
                    <a:pt x="1772" y="449"/>
                    <a:pt x="1905" y="789"/>
                    <a:pt x="1923" y="1073"/>
                  </a:cubicBezTo>
                  <a:cubicBezTo>
                    <a:pt x="1926" y="1186"/>
                    <a:pt x="2015" y="1248"/>
                    <a:pt x="2169" y="1248"/>
                  </a:cubicBezTo>
                  <a:cubicBezTo>
                    <a:pt x="2320" y="1248"/>
                    <a:pt x="2416" y="1203"/>
                    <a:pt x="2416" y="977"/>
                  </a:cubicBezTo>
                  <a:cubicBezTo>
                    <a:pt x="2416" y="401"/>
                    <a:pt x="1916" y="0"/>
                    <a:pt x="1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8" name="Google Shape;11358;p136"/>
            <p:cNvSpPr/>
            <p:nvPr/>
          </p:nvSpPr>
          <p:spPr>
            <a:xfrm>
              <a:off x="3808218" y="4137068"/>
              <a:ext cx="43746" cy="37406"/>
            </a:xfrm>
            <a:custGeom>
              <a:avLst/>
              <a:gdLst/>
              <a:ahLst/>
              <a:cxnLst/>
              <a:rect l="l" t="t" r="r" b="b"/>
              <a:pathLst>
                <a:path w="1670" h="1428" extrusionOk="0">
                  <a:moveTo>
                    <a:pt x="952" y="438"/>
                  </a:moveTo>
                  <a:cubicBezTo>
                    <a:pt x="1095" y="438"/>
                    <a:pt x="1231" y="548"/>
                    <a:pt x="1231" y="715"/>
                  </a:cubicBezTo>
                  <a:cubicBezTo>
                    <a:pt x="1231" y="869"/>
                    <a:pt x="1108" y="992"/>
                    <a:pt x="957" y="992"/>
                  </a:cubicBezTo>
                  <a:cubicBezTo>
                    <a:pt x="710" y="992"/>
                    <a:pt x="587" y="694"/>
                    <a:pt x="758" y="519"/>
                  </a:cubicBezTo>
                  <a:cubicBezTo>
                    <a:pt x="815" y="463"/>
                    <a:pt x="884" y="438"/>
                    <a:pt x="952" y="438"/>
                  </a:cubicBezTo>
                  <a:close/>
                  <a:moveTo>
                    <a:pt x="950" y="0"/>
                  </a:moveTo>
                  <a:cubicBezTo>
                    <a:pt x="774" y="0"/>
                    <a:pt x="595" y="66"/>
                    <a:pt x="450" y="211"/>
                  </a:cubicBezTo>
                  <a:cubicBezTo>
                    <a:pt x="1" y="660"/>
                    <a:pt x="319" y="1428"/>
                    <a:pt x="957" y="1428"/>
                  </a:cubicBezTo>
                  <a:cubicBezTo>
                    <a:pt x="1347" y="1428"/>
                    <a:pt x="1670" y="1109"/>
                    <a:pt x="1670" y="715"/>
                  </a:cubicBezTo>
                  <a:cubicBezTo>
                    <a:pt x="1670" y="284"/>
                    <a:pt x="1317" y="0"/>
                    <a:pt x="9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59" name="Google Shape;11359;p136"/>
          <p:cNvGrpSpPr/>
          <p:nvPr/>
        </p:nvGrpSpPr>
        <p:grpSpPr>
          <a:xfrm>
            <a:off x="1358016" y="3195384"/>
            <a:ext cx="414641" cy="367699"/>
            <a:chOff x="1358016" y="3195384"/>
            <a:chExt cx="414641" cy="367699"/>
          </a:xfrm>
        </p:grpSpPr>
        <p:sp>
          <p:nvSpPr>
            <p:cNvPr id="11360" name="Google Shape;11360;p136"/>
            <p:cNvSpPr/>
            <p:nvPr/>
          </p:nvSpPr>
          <p:spPr>
            <a:xfrm>
              <a:off x="1418055" y="3251127"/>
              <a:ext cx="181715" cy="166915"/>
            </a:xfrm>
            <a:custGeom>
              <a:avLst/>
              <a:gdLst/>
              <a:ahLst/>
              <a:cxnLst/>
              <a:rect l="l" t="t" r="r" b="b"/>
              <a:pathLst>
                <a:path w="6937" h="6372" extrusionOk="0">
                  <a:moveTo>
                    <a:pt x="3478" y="0"/>
                  </a:moveTo>
                  <a:cubicBezTo>
                    <a:pt x="3461" y="0"/>
                    <a:pt x="3444" y="0"/>
                    <a:pt x="3427" y="1"/>
                  </a:cubicBezTo>
                  <a:cubicBezTo>
                    <a:pt x="1522" y="28"/>
                    <a:pt x="1" y="1587"/>
                    <a:pt x="14" y="3489"/>
                  </a:cubicBezTo>
                  <a:lnTo>
                    <a:pt x="14" y="3585"/>
                  </a:lnTo>
                  <a:cubicBezTo>
                    <a:pt x="18" y="3599"/>
                    <a:pt x="18" y="3609"/>
                    <a:pt x="18" y="3619"/>
                  </a:cubicBezTo>
                  <a:cubicBezTo>
                    <a:pt x="18" y="3640"/>
                    <a:pt x="18" y="3660"/>
                    <a:pt x="21" y="3681"/>
                  </a:cubicBezTo>
                  <a:cubicBezTo>
                    <a:pt x="21" y="3695"/>
                    <a:pt x="21" y="3705"/>
                    <a:pt x="21" y="3719"/>
                  </a:cubicBezTo>
                  <a:cubicBezTo>
                    <a:pt x="21" y="3736"/>
                    <a:pt x="25" y="3756"/>
                    <a:pt x="28" y="3774"/>
                  </a:cubicBezTo>
                  <a:cubicBezTo>
                    <a:pt x="28" y="3791"/>
                    <a:pt x="28" y="3801"/>
                    <a:pt x="31" y="3811"/>
                  </a:cubicBezTo>
                  <a:cubicBezTo>
                    <a:pt x="31" y="3825"/>
                    <a:pt x="35" y="3849"/>
                    <a:pt x="35" y="3866"/>
                  </a:cubicBezTo>
                  <a:cubicBezTo>
                    <a:pt x="38" y="3883"/>
                    <a:pt x="38" y="3893"/>
                    <a:pt x="38" y="3904"/>
                  </a:cubicBezTo>
                  <a:cubicBezTo>
                    <a:pt x="42" y="3917"/>
                    <a:pt x="45" y="3941"/>
                    <a:pt x="45" y="3959"/>
                  </a:cubicBezTo>
                  <a:cubicBezTo>
                    <a:pt x="49" y="3976"/>
                    <a:pt x="49" y="3983"/>
                    <a:pt x="52" y="3996"/>
                  </a:cubicBezTo>
                  <a:cubicBezTo>
                    <a:pt x="52" y="4010"/>
                    <a:pt x="55" y="4031"/>
                    <a:pt x="59" y="4048"/>
                  </a:cubicBezTo>
                  <a:cubicBezTo>
                    <a:pt x="62" y="4065"/>
                    <a:pt x="62" y="4075"/>
                    <a:pt x="66" y="4089"/>
                  </a:cubicBezTo>
                  <a:cubicBezTo>
                    <a:pt x="66" y="4099"/>
                    <a:pt x="72" y="4123"/>
                    <a:pt x="76" y="4140"/>
                  </a:cubicBezTo>
                  <a:cubicBezTo>
                    <a:pt x="79" y="4157"/>
                    <a:pt x="79" y="4164"/>
                    <a:pt x="83" y="4178"/>
                  </a:cubicBezTo>
                  <a:cubicBezTo>
                    <a:pt x="86" y="4192"/>
                    <a:pt x="90" y="4212"/>
                    <a:pt x="93" y="4229"/>
                  </a:cubicBezTo>
                  <a:cubicBezTo>
                    <a:pt x="96" y="4246"/>
                    <a:pt x="100" y="4253"/>
                    <a:pt x="100" y="4267"/>
                  </a:cubicBezTo>
                  <a:cubicBezTo>
                    <a:pt x="103" y="4277"/>
                    <a:pt x="110" y="4305"/>
                    <a:pt x="114" y="4322"/>
                  </a:cubicBezTo>
                  <a:lnTo>
                    <a:pt x="120" y="4353"/>
                  </a:lnTo>
                  <a:cubicBezTo>
                    <a:pt x="127" y="4377"/>
                    <a:pt x="134" y="4397"/>
                    <a:pt x="141" y="4421"/>
                  </a:cubicBezTo>
                  <a:lnTo>
                    <a:pt x="144" y="4442"/>
                  </a:lnTo>
                  <a:cubicBezTo>
                    <a:pt x="155" y="4469"/>
                    <a:pt x="162" y="4497"/>
                    <a:pt x="172" y="4527"/>
                  </a:cubicBezTo>
                  <a:lnTo>
                    <a:pt x="179" y="4551"/>
                  </a:lnTo>
                  <a:cubicBezTo>
                    <a:pt x="186" y="4572"/>
                    <a:pt x="192" y="4593"/>
                    <a:pt x="199" y="4610"/>
                  </a:cubicBezTo>
                  <a:cubicBezTo>
                    <a:pt x="203" y="4620"/>
                    <a:pt x="206" y="4634"/>
                    <a:pt x="210" y="4644"/>
                  </a:cubicBezTo>
                  <a:cubicBezTo>
                    <a:pt x="216" y="4661"/>
                    <a:pt x="223" y="4678"/>
                    <a:pt x="227" y="4695"/>
                  </a:cubicBezTo>
                  <a:lnTo>
                    <a:pt x="240" y="4730"/>
                  </a:lnTo>
                  <a:lnTo>
                    <a:pt x="261" y="4778"/>
                  </a:lnTo>
                  <a:lnTo>
                    <a:pt x="275" y="4812"/>
                  </a:lnTo>
                  <a:cubicBezTo>
                    <a:pt x="282" y="4829"/>
                    <a:pt x="288" y="4846"/>
                    <a:pt x="295" y="4860"/>
                  </a:cubicBezTo>
                  <a:lnTo>
                    <a:pt x="309" y="4897"/>
                  </a:lnTo>
                  <a:cubicBezTo>
                    <a:pt x="316" y="4911"/>
                    <a:pt x="323" y="4925"/>
                    <a:pt x="329" y="4942"/>
                  </a:cubicBezTo>
                  <a:lnTo>
                    <a:pt x="347" y="4976"/>
                  </a:lnTo>
                  <a:lnTo>
                    <a:pt x="367" y="5021"/>
                  </a:lnTo>
                  <a:lnTo>
                    <a:pt x="384" y="5055"/>
                  </a:lnTo>
                  <a:lnTo>
                    <a:pt x="408" y="5103"/>
                  </a:lnTo>
                  <a:lnTo>
                    <a:pt x="425" y="5134"/>
                  </a:lnTo>
                  <a:lnTo>
                    <a:pt x="453" y="5182"/>
                  </a:lnTo>
                  <a:lnTo>
                    <a:pt x="470" y="5213"/>
                  </a:lnTo>
                  <a:lnTo>
                    <a:pt x="501" y="5264"/>
                  </a:lnTo>
                  <a:lnTo>
                    <a:pt x="515" y="5288"/>
                  </a:lnTo>
                  <a:cubicBezTo>
                    <a:pt x="528" y="5312"/>
                    <a:pt x="545" y="5336"/>
                    <a:pt x="559" y="5360"/>
                  </a:cubicBezTo>
                  <a:lnTo>
                    <a:pt x="566" y="5370"/>
                  </a:lnTo>
                  <a:cubicBezTo>
                    <a:pt x="580" y="5394"/>
                    <a:pt x="597" y="5415"/>
                    <a:pt x="610" y="5435"/>
                  </a:cubicBezTo>
                  <a:lnTo>
                    <a:pt x="628" y="5459"/>
                  </a:lnTo>
                  <a:lnTo>
                    <a:pt x="658" y="5507"/>
                  </a:lnTo>
                  <a:lnTo>
                    <a:pt x="679" y="5535"/>
                  </a:lnTo>
                  <a:lnTo>
                    <a:pt x="713" y="5576"/>
                  </a:lnTo>
                  <a:lnTo>
                    <a:pt x="734" y="5607"/>
                  </a:lnTo>
                  <a:lnTo>
                    <a:pt x="765" y="5648"/>
                  </a:lnTo>
                  <a:lnTo>
                    <a:pt x="789" y="5675"/>
                  </a:lnTo>
                  <a:lnTo>
                    <a:pt x="820" y="5716"/>
                  </a:lnTo>
                  <a:lnTo>
                    <a:pt x="844" y="5744"/>
                  </a:lnTo>
                  <a:lnTo>
                    <a:pt x="878" y="5782"/>
                  </a:lnTo>
                  <a:lnTo>
                    <a:pt x="902" y="5809"/>
                  </a:lnTo>
                  <a:lnTo>
                    <a:pt x="939" y="5847"/>
                  </a:lnTo>
                  <a:lnTo>
                    <a:pt x="963" y="5874"/>
                  </a:lnTo>
                  <a:lnTo>
                    <a:pt x="1001" y="5912"/>
                  </a:lnTo>
                  <a:lnTo>
                    <a:pt x="1022" y="5936"/>
                  </a:lnTo>
                  <a:lnTo>
                    <a:pt x="1066" y="5977"/>
                  </a:lnTo>
                  <a:lnTo>
                    <a:pt x="1083" y="5997"/>
                  </a:lnTo>
                  <a:cubicBezTo>
                    <a:pt x="1104" y="6015"/>
                    <a:pt x="1128" y="6035"/>
                    <a:pt x="1149" y="6056"/>
                  </a:cubicBezTo>
                  <a:cubicBezTo>
                    <a:pt x="1169" y="6076"/>
                    <a:pt x="1193" y="6097"/>
                    <a:pt x="1214" y="6114"/>
                  </a:cubicBezTo>
                  <a:cubicBezTo>
                    <a:pt x="1323" y="6207"/>
                    <a:pt x="1440" y="6292"/>
                    <a:pt x="1556" y="6371"/>
                  </a:cubicBezTo>
                  <a:cubicBezTo>
                    <a:pt x="1928" y="6042"/>
                    <a:pt x="2401" y="5868"/>
                    <a:pt x="2882" y="5868"/>
                  </a:cubicBezTo>
                  <a:cubicBezTo>
                    <a:pt x="3093" y="5868"/>
                    <a:pt x="3306" y="5901"/>
                    <a:pt x="3513" y="5970"/>
                  </a:cubicBezTo>
                  <a:cubicBezTo>
                    <a:pt x="3856" y="4459"/>
                    <a:pt x="5199" y="3386"/>
                    <a:pt x="6748" y="3386"/>
                  </a:cubicBezTo>
                  <a:cubicBezTo>
                    <a:pt x="6813" y="3386"/>
                    <a:pt x="6875" y="3386"/>
                    <a:pt x="6936" y="3390"/>
                  </a:cubicBezTo>
                  <a:cubicBezTo>
                    <a:pt x="6899" y="1505"/>
                    <a:pt x="5357" y="0"/>
                    <a:pt x="3478" y="0"/>
                  </a:cubicBezTo>
                  <a:close/>
                </a:path>
              </a:pathLst>
            </a:custGeom>
            <a:solidFill>
              <a:srgbClr val="95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1" name="Google Shape;11361;p136"/>
            <p:cNvSpPr/>
            <p:nvPr/>
          </p:nvSpPr>
          <p:spPr>
            <a:xfrm>
              <a:off x="1459967" y="3251048"/>
              <a:ext cx="139803" cy="168067"/>
            </a:xfrm>
            <a:custGeom>
              <a:avLst/>
              <a:gdLst/>
              <a:ahLst/>
              <a:cxnLst/>
              <a:rect l="l" t="t" r="r" b="b"/>
              <a:pathLst>
                <a:path w="5337" h="6416" extrusionOk="0">
                  <a:moveTo>
                    <a:pt x="2030" y="0"/>
                  </a:moveTo>
                  <a:cubicBezTo>
                    <a:pt x="676" y="757"/>
                    <a:pt x="1" y="2334"/>
                    <a:pt x="388" y="3838"/>
                  </a:cubicBezTo>
                  <a:cubicBezTo>
                    <a:pt x="775" y="5343"/>
                    <a:pt x="2125" y="6401"/>
                    <a:pt x="3678" y="6415"/>
                  </a:cubicBezTo>
                  <a:cubicBezTo>
                    <a:pt x="3839" y="6316"/>
                    <a:pt x="3993" y="6203"/>
                    <a:pt x="4137" y="6079"/>
                  </a:cubicBezTo>
                  <a:cubicBezTo>
                    <a:pt x="4158" y="6062"/>
                    <a:pt x="4178" y="6042"/>
                    <a:pt x="4202" y="6021"/>
                  </a:cubicBezTo>
                  <a:cubicBezTo>
                    <a:pt x="4226" y="6000"/>
                    <a:pt x="4247" y="5983"/>
                    <a:pt x="4267" y="5963"/>
                  </a:cubicBezTo>
                  <a:lnTo>
                    <a:pt x="4284" y="5942"/>
                  </a:lnTo>
                  <a:lnTo>
                    <a:pt x="4329" y="5901"/>
                  </a:lnTo>
                  <a:lnTo>
                    <a:pt x="4349" y="5877"/>
                  </a:lnTo>
                  <a:lnTo>
                    <a:pt x="4387" y="5839"/>
                  </a:lnTo>
                  <a:lnTo>
                    <a:pt x="4411" y="5812"/>
                  </a:lnTo>
                  <a:lnTo>
                    <a:pt x="4449" y="5774"/>
                  </a:lnTo>
                  <a:lnTo>
                    <a:pt x="4473" y="5747"/>
                  </a:lnTo>
                  <a:lnTo>
                    <a:pt x="4507" y="5709"/>
                  </a:lnTo>
                  <a:lnTo>
                    <a:pt x="4531" y="5682"/>
                  </a:lnTo>
                  <a:lnTo>
                    <a:pt x="4562" y="5641"/>
                  </a:lnTo>
                  <a:lnTo>
                    <a:pt x="4586" y="5613"/>
                  </a:lnTo>
                  <a:lnTo>
                    <a:pt x="4617" y="5572"/>
                  </a:lnTo>
                  <a:lnTo>
                    <a:pt x="4641" y="5541"/>
                  </a:lnTo>
                  <a:lnTo>
                    <a:pt x="4672" y="5500"/>
                  </a:lnTo>
                  <a:lnTo>
                    <a:pt x="4692" y="5473"/>
                  </a:lnTo>
                  <a:lnTo>
                    <a:pt x="4723" y="5425"/>
                  </a:lnTo>
                  <a:lnTo>
                    <a:pt x="4740" y="5401"/>
                  </a:lnTo>
                  <a:cubicBezTo>
                    <a:pt x="4757" y="5380"/>
                    <a:pt x="4771" y="5360"/>
                    <a:pt x="4785" y="5336"/>
                  </a:cubicBezTo>
                  <a:lnTo>
                    <a:pt x="4791" y="5325"/>
                  </a:lnTo>
                  <a:cubicBezTo>
                    <a:pt x="4805" y="5301"/>
                    <a:pt x="4822" y="5277"/>
                    <a:pt x="4836" y="5253"/>
                  </a:cubicBezTo>
                  <a:lnTo>
                    <a:pt x="4850" y="5229"/>
                  </a:lnTo>
                  <a:cubicBezTo>
                    <a:pt x="4860" y="5212"/>
                    <a:pt x="4870" y="5195"/>
                    <a:pt x="4881" y="5178"/>
                  </a:cubicBezTo>
                  <a:lnTo>
                    <a:pt x="4898" y="5147"/>
                  </a:lnTo>
                  <a:cubicBezTo>
                    <a:pt x="4908" y="5130"/>
                    <a:pt x="4915" y="5116"/>
                    <a:pt x="4925" y="5099"/>
                  </a:cubicBezTo>
                  <a:lnTo>
                    <a:pt x="4942" y="5068"/>
                  </a:lnTo>
                  <a:lnTo>
                    <a:pt x="4966" y="5020"/>
                  </a:lnTo>
                  <a:lnTo>
                    <a:pt x="4983" y="4986"/>
                  </a:lnTo>
                  <a:lnTo>
                    <a:pt x="5004" y="4942"/>
                  </a:lnTo>
                  <a:lnTo>
                    <a:pt x="5021" y="4907"/>
                  </a:lnTo>
                  <a:lnTo>
                    <a:pt x="5042" y="4863"/>
                  </a:lnTo>
                  <a:lnTo>
                    <a:pt x="5055" y="4825"/>
                  </a:lnTo>
                  <a:lnTo>
                    <a:pt x="5076" y="4781"/>
                  </a:lnTo>
                  <a:lnTo>
                    <a:pt x="5093" y="4743"/>
                  </a:lnTo>
                  <a:cubicBezTo>
                    <a:pt x="5100" y="4726"/>
                    <a:pt x="5107" y="4712"/>
                    <a:pt x="5114" y="4695"/>
                  </a:cubicBezTo>
                  <a:lnTo>
                    <a:pt x="5124" y="4661"/>
                  </a:lnTo>
                  <a:cubicBezTo>
                    <a:pt x="5131" y="4643"/>
                    <a:pt x="5138" y="4626"/>
                    <a:pt x="5144" y="4609"/>
                  </a:cubicBezTo>
                  <a:lnTo>
                    <a:pt x="5155" y="4575"/>
                  </a:lnTo>
                  <a:cubicBezTo>
                    <a:pt x="5162" y="4554"/>
                    <a:pt x="5168" y="4534"/>
                    <a:pt x="5175" y="4517"/>
                  </a:cubicBezTo>
                  <a:cubicBezTo>
                    <a:pt x="5175" y="4506"/>
                    <a:pt x="5179" y="4500"/>
                    <a:pt x="5182" y="4493"/>
                  </a:cubicBezTo>
                  <a:cubicBezTo>
                    <a:pt x="5192" y="4462"/>
                    <a:pt x="5199" y="4434"/>
                    <a:pt x="5206" y="4407"/>
                  </a:cubicBezTo>
                  <a:lnTo>
                    <a:pt x="5213" y="4386"/>
                  </a:lnTo>
                  <a:cubicBezTo>
                    <a:pt x="5220" y="4362"/>
                    <a:pt x="5227" y="4342"/>
                    <a:pt x="5230" y="4318"/>
                  </a:cubicBezTo>
                  <a:lnTo>
                    <a:pt x="5237" y="4287"/>
                  </a:lnTo>
                  <a:cubicBezTo>
                    <a:pt x="5244" y="4270"/>
                    <a:pt x="5247" y="4249"/>
                    <a:pt x="5251" y="4232"/>
                  </a:cubicBezTo>
                  <a:lnTo>
                    <a:pt x="5261" y="4195"/>
                  </a:lnTo>
                  <a:cubicBezTo>
                    <a:pt x="5264" y="4177"/>
                    <a:pt x="5268" y="4160"/>
                    <a:pt x="5271" y="4143"/>
                  </a:cubicBezTo>
                  <a:cubicBezTo>
                    <a:pt x="5275" y="4126"/>
                    <a:pt x="5275" y="4116"/>
                    <a:pt x="5278" y="4105"/>
                  </a:cubicBezTo>
                  <a:cubicBezTo>
                    <a:pt x="5282" y="4092"/>
                    <a:pt x="5285" y="4071"/>
                    <a:pt x="5288" y="4054"/>
                  </a:cubicBezTo>
                  <a:cubicBezTo>
                    <a:pt x="5292" y="4037"/>
                    <a:pt x="5292" y="4027"/>
                    <a:pt x="5295" y="4013"/>
                  </a:cubicBezTo>
                  <a:cubicBezTo>
                    <a:pt x="5295" y="4003"/>
                    <a:pt x="5299" y="3979"/>
                    <a:pt x="5302" y="3962"/>
                  </a:cubicBezTo>
                  <a:lnTo>
                    <a:pt x="5306" y="3924"/>
                  </a:lnTo>
                  <a:cubicBezTo>
                    <a:pt x="5309" y="3907"/>
                    <a:pt x="5312" y="3890"/>
                    <a:pt x="5312" y="3872"/>
                  </a:cubicBezTo>
                  <a:cubicBezTo>
                    <a:pt x="5312" y="3859"/>
                    <a:pt x="5316" y="3845"/>
                    <a:pt x="5319" y="3831"/>
                  </a:cubicBezTo>
                  <a:cubicBezTo>
                    <a:pt x="5319" y="3818"/>
                    <a:pt x="5323" y="3797"/>
                    <a:pt x="5323" y="3777"/>
                  </a:cubicBezTo>
                  <a:cubicBezTo>
                    <a:pt x="5326" y="3759"/>
                    <a:pt x="5326" y="3753"/>
                    <a:pt x="5326" y="3739"/>
                  </a:cubicBezTo>
                  <a:cubicBezTo>
                    <a:pt x="5326" y="3725"/>
                    <a:pt x="5330" y="3701"/>
                    <a:pt x="5330" y="3684"/>
                  </a:cubicBezTo>
                  <a:cubicBezTo>
                    <a:pt x="5330" y="3670"/>
                    <a:pt x="5330" y="3660"/>
                    <a:pt x="5333" y="3646"/>
                  </a:cubicBezTo>
                  <a:cubicBezTo>
                    <a:pt x="5333" y="3626"/>
                    <a:pt x="5333" y="3605"/>
                    <a:pt x="5336" y="3585"/>
                  </a:cubicBezTo>
                  <a:lnTo>
                    <a:pt x="5336" y="3554"/>
                  </a:lnTo>
                  <a:lnTo>
                    <a:pt x="5336" y="3461"/>
                  </a:lnTo>
                  <a:cubicBezTo>
                    <a:pt x="5336" y="2368"/>
                    <a:pt x="4822" y="1340"/>
                    <a:pt x="3945" y="686"/>
                  </a:cubicBezTo>
                  <a:lnTo>
                    <a:pt x="3949" y="686"/>
                  </a:lnTo>
                  <a:cubicBezTo>
                    <a:pt x="3393" y="267"/>
                    <a:pt x="2725" y="28"/>
                    <a:pt x="2030"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2" name="Google Shape;11362;p136"/>
            <p:cNvSpPr/>
            <p:nvPr/>
          </p:nvSpPr>
          <p:spPr>
            <a:xfrm>
              <a:off x="1440766" y="3274545"/>
              <a:ext cx="136921" cy="132992"/>
            </a:xfrm>
            <a:custGeom>
              <a:avLst/>
              <a:gdLst/>
              <a:ahLst/>
              <a:cxnLst/>
              <a:rect l="l" t="t" r="r" b="b"/>
              <a:pathLst>
                <a:path w="5227" h="5077" extrusionOk="0">
                  <a:moveTo>
                    <a:pt x="2454" y="1"/>
                  </a:moveTo>
                  <a:lnTo>
                    <a:pt x="2416" y="4"/>
                  </a:lnTo>
                  <a:lnTo>
                    <a:pt x="2389" y="8"/>
                  </a:lnTo>
                  <a:lnTo>
                    <a:pt x="2351" y="8"/>
                  </a:lnTo>
                  <a:lnTo>
                    <a:pt x="2324" y="11"/>
                  </a:lnTo>
                  <a:lnTo>
                    <a:pt x="2290" y="15"/>
                  </a:lnTo>
                  <a:lnTo>
                    <a:pt x="2259" y="15"/>
                  </a:lnTo>
                  <a:lnTo>
                    <a:pt x="2224" y="18"/>
                  </a:lnTo>
                  <a:lnTo>
                    <a:pt x="2197" y="22"/>
                  </a:lnTo>
                  <a:lnTo>
                    <a:pt x="2163" y="28"/>
                  </a:lnTo>
                  <a:lnTo>
                    <a:pt x="2149" y="32"/>
                  </a:lnTo>
                  <a:lnTo>
                    <a:pt x="2132" y="35"/>
                  </a:lnTo>
                  <a:lnTo>
                    <a:pt x="2101" y="35"/>
                  </a:lnTo>
                  <a:lnTo>
                    <a:pt x="2070" y="39"/>
                  </a:lnTo>
                  <a:lnTo>
                    <a:pt x="2036" y="46"/>
                  </a:lnTo>
                  <a:lnTo>
                    <a:pt x="2009" y="52"/>
                  </a:lnTo>
                  <a:lnTo>
                    <a:pt x="1974" y="63"/>
                  </a:lnTo>
                  <a:lnTo>
                    <a:pt x="1947" y="70"/>
                  </a:lnTo>
                  <a:lnTo>
                    <a:pt x="1916" y="76"/>
                  </a:lnTo>
                  <a:lnTo>
                    <a:pt x="1885" y="87"/>
                  </a:lnTo>
                  <a:lnTo>
                    <a:pt x="1854" y="94"/>
                  </a:lnTo>
                  <a:lnTo>
                    <a:pt x="1827" y="104"/>
                  </a:lnTo>
                  <a:lnTo>
                    <a:pt x="1810" y="107"/>
                  </a:lnTo>
                  <a:lnTo>
                    <a:pt x="1793" y="114"/>
                  </a:lnTo>
                  <a:lnTo>
                    <a:pt x="1779" y="118"/>
                  </a:lnTo>
                  <a:lnTo>
                    <a:pt x="1765" y="121"/>
                  </a:lnTo>
                  <a:lnTo>
                    <a:pt x="1734" y="135"/>
                  </a:lnTo>
                  <a:lnTo>
                    <a:pt x="1707" y="141"/>
                  </a:lnTo>
                  <a:lnTo>
                    <a:pt x="1673" y="155"/>
                  </a:lnTo>
                  <a:lnTo>
                    <a:pt x="1649" y="165"/>
                  </a:lnTo>
                  <a:lnTo>
                    <a:pt x="1601" y="186"/>
                  </a:lnTo>
                  <a:lnTo>
                    <a:pt x="1573" y="196"/>
                  </a:lnTo>
                  <a:lnTo>
                    <a:pt x="1556" y="203"/>
                  </a:lnTo>
                  <a:lnTo>
                    <a:pt x="1539" y="213"/>
                  </a:lnTo>
                  <a:lnTo>
                    <a:pt x="1512" y="224"/>
                  </a:lnTo>
                  <a:lnTo>
                    <a:pt x="1498" y="231"/>
                  </a:lnTo>
                  <a:lnTo>
                    <a:pt x="1481" y="237"/>
                  </a:lnTo>
                  <a:lnTo>
                    <a:pt x="1457" y="251"/>
                  </a:lnTo>
                  <a:lnTo>
                    <a:pt x="1426" y="265"/>
                  </a:lnTo>
                  <a:lnTo>
                    <a:pt x="1402" y="279"/>
                  </a:lnTo>
                  <a:lnTo>
                    <a:pt x="1375" y="292"/>
                  </a:lnTo>
                  <a:lnTo>
                    <a:pt x="1347" y="309"/>
                  </a:lnTo>
                  <a:lnTo>
                    <a:pt x="1320" y="323"/>
                  </a:lnTo>
                  <a:lnTo>
                    <a:pt x="1292" y="340"/>
                  </a:lnTo>
                  <a:lnTo>
                    <a:pt x="1265" y="354"/>
                  </a:lnTo>
                  <a:lnTo>
                    <a:pt x="1241" y="371"/>
                  </a:lnTo>
                  <a:lnTo>
                    <a:pt x="1214" y="388"/>
                  </a:lnTo>
                  <a:lnTo>
                    <a:pt x="1190" y="402"/>
                  </a:lnTo>
                  <a:lnTo>
                    <a:pt x="1162" y="419"/>
                  </a:lnTo>
                  <a:lnTo>
                    <a:pt x="1138" y="436"/>
                  </a:lnTo>
                  <a:lnTo>
                    <a:pt x="1114" y="453"/>
                  </a:lnTo>
                  <a:lnTo>
                    <a:pt x="1087" y="474"/>
                  </a:lnTo>
                  <a:lnTo>
                    <a:pt x="1063" y="491"/>
                  </a:lnTo>
                  <a:lnTo>
                    <a:pt x="1039" y="508"/>
                  </a:lnTo>
                  <a:lnTo>
                    <a:pt x="1015" y="525"/>
                  </a:lnTo>
                  <a:lnTo>
                    <a:pt x="991" y="546"/>
                  </a:lnTo>
                  <a:lnTo>
                    <a:pt x="967" y="563"/>
                  </a:lnTo>
                  <a:lnTo>
                    <a:pt x="943" y="584"/>
                  </a:lnTo>
                  <a:lnTo>
                    <a:pt x="933" y="594"/>
                  </a:lnTo>
                  <a:lnTo>
                    <a:pt x="919" y="604"/>
                  </a:lnTo>
                  <a:lnTo>
                    <a:pt x="909" y="614"/>
                  </a:lnTo>
                  <a:lnTo>
                    <a:pt x="898" y="625"/>
                  </a:lnTo>
                  <a:lnTo>
                    <a:pt x="874" y="645"/>
                  </a:lnTo>
                  <a:lnTo>
                    <a:pt x="850" y="662"/>
                  </a:lnTo>
                  <a:cubicBezTo>
                    <a:pt x="720" y="782"/>
                    <a:pt x="604" y="913"/>
                    <a:pt x="501" y="1056"/>
                  </a:cubicBezTo>
                  <a:cubicBezTo>
                    <a:pt x="463" y="1104"/>
                    <a:pt x="432" y="1152"/>
                    <a:pt x="401" y="1204"/>
                  </a:cubicBezTo>
                  <a:lnTo>
                    <a:pt x="388" y="1221"/>
                  </a:lnTo>
                  <a:cubicBezTo>
                    <a:pt x="360" y="1269"/>
                    <a:pt x="333" y="1317"/>
                    <a:pt x="302" y="1368"/>
                  </a:cubicBezTo>
                  <a:lnTo>
                    <a:pt x="295" y="1385"/>
                  </a:lnTo>
                  <a:cubicBezTo>
                    <a:pt x="268" y="1433"/>
                    <a:pt x="244" y="1485"/>
                    <a:pt x="220" y="1540"/>
                  </a:cubicBezTo>
                  <a:lnTo>
                    <a:pt x="213" y="1557"/>
                  </a:lnTo>
                  <a:cubicBezTo>
                    <a:pt x="189" y="1608"/>
                    <a:pt x="168" y="1663"/>
                    <a:pt x="151" y="1714"/>
                  </a:cubicBezTo>
                  <a:lnTo>
                    <a:pt x="144" y="1735"/>
                  </a:lnTo>
                  <a:cubicBezTo>
                    <a:pt x="124" y="1790"/>
                    <a:pt x="107" y="1845"/>
                    <a:pt x="93" y="1899"/>
                  </a:cubicBezTo>
                  <a:lnTo>
                    <a:pt x="86" y="1920"/>
                  </a:lnTo>
                  <a:cubicBezTo>
                    <a:pt x="72" y="1975"/>
                    <a:pt x="59" y="2033"/>
                    <a:pt x="48" y="2088"/>
                  </a:cubicBezTo>
                  <a:cubicBezTo>
                    <a:pt x="48" y="2095"/>
                    <a:pt x="45" y="2102"/>
                    <a:pt x="42" y="2112"/>
                  </a:cubicBezTo>
                  <a:cubicBezTo>
                    <a:pt x="31" y="2167"/>
                    <a:pt x="24" y="2225"/>
                    <a:pt x="18" y="2283"/>
                  </a:cubicBezTo>
                  <a:cubicBezTo>
                    <a:pt x="18" y="2290"/>
                    <a:pt x="18" y="2297"/>
                    <a:pt x="14" y="2304"/>
                  </a:cubicBezTo>
                  <a:cubicBezTo>
                    <a:pt x="11" y="2331"/>
                    <a:pt x="7" y="2362"/>
                    <a:pt x="4" y="2393"/>
                  </a:cubicBezTo>
                  <a:cubicBezTo>
                    <a:pt x="4" y="2420"/>
                    <a:pt x="1" y="2451"/>
                    <a:pt x="1" y="2482"/>
                  </a:cubicBezTo>
                  <a:lnTo>
                    <a:pt x="1" y="2503"/>
                  </a:lnTo>
                  <a:lnTo>
                    <a:pt x="1" y="2592"/>
                  </a:lnTo>
                  <a:cubicBezTo>
                    <a:pt x="1" y="2681"/>
                    <a:pt x="4" y="2770"/>
                    <a:pt x="14" y="2859"/>
                  </a:cubicBezTo>
                  <a:cubicBezTo>
                    <a:pt x="11" y="2886"/>
                    <a:pt x="14" y="2907"/>
                    <a:pt x="14" y="2924"/>
                  </a:cubicBezTo>
                  <a:cubicBezTo>
                    <a:pt x="18" y="2951"/>
                    <a:pt x="21" y="2975"/>
                    <a:pt x="24" y="2999"/>
                  </a:cubicBezTo>
                  <a:cubicBezTo>
                    <a:pt x="42" y="3106"/>
                    <a:pt x="66" y="3212"/>
                    <a:pt x="93" y="3315"/>
                  </a:cubicBezTo>
                  <a:cubicBezTo>
                    <a:pt x="103" y="3346"/>
                    <a:pt x="114" y="3376"/>
                    <a:pt x="124" y="3407"/>
                  </a:cubicBezTo>
                  <a:lnTo>
                    <a:pt x="131" y="3431"/>
                  </a:lnTo>
                  <a:cubicBezTo>
                    <a:pt x="138" y="3455"/>
                    <a:pt x="148" y="3479"/>
                    <a:pt x="155" y="3503"/>
                  </a:cubicBezTo>
                  <a:lnTo>
                    <a:pt x="165" y="3524"/>
                  </a:lnTo>
                  <a:cubicBezTo>
                    <a:pt x="172" y="3548"/>
                    <a:pt x="182" y="3575"/>
                    <a:pt x="196" y="3599"/>
                  </a:cubicBezTo>
                  <a:cubicBezTo>
                    <a:pt x="295" y="3846"/>
                    <a:pt x="436" y="4075"/>
                    <a:pt x="607" y="4281"/>
                  </a:cubicBezTo>
                  <a:lnTo>
                    <a:pt x="631" y="4308"/>
                  </a:lnTo>
                  <a:lnTo>
                    <a:pt x="645" y="4326"/>
                  </a:lnTo>
                  <a:cubicBezTo>
                    <a:pt x="665" y="4346"/>
                    <a:pt x="686" y="4370"/>
                    <a:pt x="706" y="4394"/>
                  </a:cubicBezTo>
                  <a:lnTo>
                    <a:pt x="717" y="4404"/>
                  </a:lnTo>
                  <a:cubicBezTo>
                    <a:pt x="737" y="4425"/>
                    <a:pt x="754" y="4442"/>
                    <a:pt x="775" y="4463"/>
                  </a:cubicBezTo>
                  <a:lnTo>
                    <a:pt x="789" y="4476"/>
                  </a:lnTo>
                  <a:cubicBezTo>
                    <a:pt x="809" y="4497"/>
                    <a:pt x="833" y="4518"/>
                    <a:pt x="854" y="4538"/>
                  </a:cubicBezTo>
                  <a:lnTo>
                    <a:pt x="867" y="4548"/>
                  </a:lnTo>
                  <a:cubicBezTo>
                    <a:pt x="888" y="4565"/>
                    <a:pt x="905" y="4583"/>
                    <a:pt x="926" y="4600"/>
                  </a:cubicBezTo>
                  <a:lnTo>
                    <a:pt x="943" y="4613"/>
                  </a:lnTo>
                  <a:cubicBezTo>
                    <a:pt x="967" y="4634"/>
                    <a:pt x="991" y="4655"/>
                    <a:pt x="1015" y="4672"/>
                  </a:cubicBezTo>
                  <a:lnTo>
                    <a:pt x="1025" y="4682"/>
                  </a:lnTo>
                  <a:cubicBezTo>
                    <a:pt x="1049" y="4696"/>
                    <a:pt x="1070" y="4713"/>
                    <a:pt x="1090" y="4730"/>
                  </a:cubicBezTo>
                  <a:lnTo>
                    <a:pt x="1111" y="4740"/>
                  </a:lnTo>
                  <a:cubicBezTo>
                    <a:pt x="1135" y="4757"/>
                    <a:pt x="1159" y="4775"/>
                    <a:pt x="1186" y="4792"/>
                  </a:cubicBezTo>
                  <a:lnTo>
                    <a:pt x="1196" y="4799"/>
                  </a:lnTo>
                  <a:cubicBezTo>
                    <a:pt x="1220" y="4816"/>
                    <a:pt x="1244" y="4829"/>
                    <a:pt x="1265" y="4843"/>
                  </a:cubicBezTo>
                  <a:lnTo>
                    <a:pt x="1286" y="4853"/>
                  </a:lnTo>
                  <a:cubicBezTo>
                    <a:pt x="1313" y="4870"/>
                    <a:pt x="1337" y="4884"/>
                    <a:pt x="1364" y="4898"/>
                  </a:cubicBezTo>
                  <a:lnTo>
                    <a:pt x="1378" y="4905"/>
                  </a:lnTo>
                  <a:cubicBezTo>
                    <a:pt x="1402" y="4918"/>
                    <a:pt x="1426" y="4932"/>
                    <a:pt x="1450" y="4942"/>
                  </a:cubicBezTo>
                  <a:lnTo>
                    <a:pt x="1471" y="4953"/>
                  </a:lnTo>
                  <a:cubicBezTo>
                    <a:pt x="1498" y="4966"/>
                    <a:pt x="1525" y="4980"/>
                    <a:pt x="1556" y="4990"/>
                  </a:cubicBezTo>
                  <a:lnTo>
                    <a:pt x="1567" y="4997"/>
                  </a:lnTo>
                  <a:lnTo>
                    <a:pt x="1611" y="5014"/>
                  </a:lnTo>
                  <a:cubicBezTo>
                    <a:pt x="1744" y="4988"/>
                    <a:pt x="1879" y="4975"/>
                    <a:pt x="2013" y="4975"/>
                  </a:cubicBezTo>
                  <a:cubicBezTo>
                    <a:pt x="2227" y="4975"/>
                    <a:pt x="2440" y="5009"/>
                    <a:pt x="2643" y="5076"/>
                  </a:cubicBezTo>
                  <a:cubicBezTo>
                    <a:pt x="2934" y="3805"/>
                    <a:pt x="3945" y="2818"/>
                    <a:pt x="5226" y="2561"/>
                  </a:cubicBezTo>
                  <a:lnTo>
                    <a:pt x="5226" y="2509"/>
                  </a:lnTo>
                  <a:lnTo>
                    <a:pt x="5226" y="2489"/>
                  </a:lnTo>
                  <a:cubicBezTo>
                    <a:pt x="5226" y="2458"/>
                    <a:pt x="5223" y="2427"/>
                    <a:pt x="5223" y="2400"/>
                  </a:cubicBezTo>
                  <a:cubicBezTo>
                    <a:pt x="5220" y="2369"/>
                    <a:pt x="5216" y="2338"/>
                    <a:pt x="5213" y="2311"/>
                  </a:cubicBezTo>
                  <a:lnTo>
                    <a:pt x="5209" y="2290"/>
                  </a:lnTo>
                  <a:cubicBezTo>
                    <a:pt x="5202" y="2232"/>
                    <a:pt x="5196" y="2174"/>
                    <a:pt x="5185" y="2119"/>
                  </a:cubicBezTo>
                  <a:cubicBezTo>
                    <a:pt x="5185" y="2108"/>
                    <a:pt x="5182" y="2102"/>
                    <a:pt x="5178" y="2095"/>
                  </a:cubicBezTo>
                  <a:cubicBezTo>
                    <a:pt x="5168" y="2040"/>
                    <a:pt x="5154" y="1982"/>
                    <a:pt x="5141" y="1927"/>
                  </a:cubicBezTo>
                  <a:lnTo>
                    <a:pt x="5134" y="1906"/>
                  </a:lnTo>
                  <a:cubicBezTo>
                    <a:pt x="5120" y="1851"/>
                    <a:pt x="5103" y="1797"/>
                    <a:pt x="5082" y="1742"/>
                  </a:cubicBezTo>
                  <a:lnTo>
                    <a:pt x="5076" y="1721"/>
                  </a:lnTo>
                  <a:cubicBezTo>
                    <a:pt x="5058" y="1670"/>
                    <a:pt x="5038" y="1615"/>
                    <a:pt x="5014" y="1564"/>
                  </a:cubicBezTo>
                  <a:lnTo>
                    <a:pt x="5007" y="1543"/>
                  </a:lnTo>
                  <a:cubicBezTo>
                    <a:pt x="4983" y="1492"/>
                    <a:pt x="4959" y="1440"/>
                    <a:pt x="4932" y="1392"/>
                  </a:cubicBezTo>
                  <a:lnTo>
                    <a:pt x="4921" y="1375"/>
                  </a:lnTo>
                  <a:cubicBezTo>
                    <a:pt x="4897" y="1324"/>
                    <a:pt x="4867" y="1276"/>
                    <a:pt x="4836" y="1228"/>
                  </a:cubicBezTo>
                  <a:lnTo>
                    <a:pt x="4825" y="1211"/>
                  </a:lnTo>
                  <a:cubicBezTo>
                    <a:pt x="4795" y="1159"/>
                    <a:pt x="4764" y="1111"/>
                    <a:pt x="4726" y="1063"/>
                  </a:cubicBezTo>
                  <a:cubicBezTo>
                    <a:pt x="4623" y="919"/>
                    <a:pt x="4507" y="789"/>
                    <a:pt x="4377" y="669"/>
                  </a:cubicBezTo>
                  <a:lnTo>
                    <a:pt x="4353" y="652"/>
                  </a:lnTo>
                  <a:lnTo>
                    <a:pt x="4329" y="628"/>
                  </a:lnTo>
                  <a:lnTo>
                    <a:pt x="4318" y="621"/>
                  </a:lnTo>
                  <a:lnTo>
                    <a:pt x="4308" y="611"/>
                  </a:lnTo>
                  <a:lnTo>
                    <a:pt x="4294" y="601"/>
                  </a:lnTo>
                  <a:lnTo>
                    <a:pt x="4284" y="590"/>
                  </a:lnTo>
                  <a:lnTo>
                    <a:pt x="4260" y="570"/>
                  </a:lnTo>
                  <a:lnTo>
                    <a:pt x="4236" y="553"/>
                  </a:lnTo>
                  <a:lnTo>
                    <a:pt x="4212" y="532"/>
                  </a:lnTo>
                  <a:lnTo>
                    <a:pt x="4188" y="515"/>
                  </a:lnTo>
                  <a:lnTo>
                    <a:pt x="4164" y="498"/>
                  </a:lnTo>
                  <a:lnTo>
                    <a:pt x="4140" y="481"/>
                  </a:lnTo>
                  <a:lnTo>
                    <a:pt x="4113" y="460"/>
                  </a:lnTo>
                  <a:lnTo>
                    <a:pt x="4089" y="443"/>
                  </a:lnTo>
                  <a:lnTo>
                    <a:pt x="4065" y="426"/>
                  </a:lnTo>
                  <a:lnTo>
                    <a:pt x="4037" y="409"/>
                  </a:lnTo>
                  <a:lnTo>
                    <a:pt x="4013" y="392"/>
                  </a:lnTo>
                  <a:lnTo>
                    <a:pt x="3986" y="378"/>
                  </a:lnTo>
                  <a:lnTo>
                    <a:pt x="3958" y="361"/>
                  </a:lnTo>
                  <a:lnTo>
                    <a:pt x="3934" y="347"/>
                  </a:lnTo>
                  <a:lnTo>
                    <a:pt x="3907" y="330"/>
                  </a:lnTo>
                  <a:lnTo>
                    <a:pt x="3880" y="316"/>
                  </a:lnTo>
                  <a:lnTo>
                    <a:pt x="3852" y="299"/>
                  </a:lnTo>
                  <a:lnTo>
                    <a:pt x="3825" y="285"/>
                  </a:lnTo>
                  <a:lnTo>
                    <a:pt x="3801" y="272"/>
                  </a:lnTo>
                  <a:lnTo>
                    <a:pt x="3770" y="258"/>
                  </a:lnTo>
                  <a:lnTo>
                    <a:pt x="3746" y="244"/>
                  </a:lnTo>
                  <a:lnTo>
                    <a:pt x="3729" y="237"/>
                  </a:lnTo>
                  <a:lnTo>
                    <a:pt x="3715" y="231"/>
                  </a:lnTo>
                  <a:lnTo>
                    <a:pt x="3688" y="220"/>
                  </a:lnTo>
                  <a:lnTo>
                    <a:pt x="3671" y="210"/>
                  </a:lnTo>
                  <a:lnTo>
                    <a:pt x="3653" y="203"/>
                  </a:lnTo>
                  <a:lnTo>
                    <a:pt x="3626" y="193"/>
                  </a:lnTo>
                  <a:lnTo>
                    <a:pt x="3578" y="172"/>
                  </a:lnTo>
                  <a:lnTo>
                    <a:pt x="3554" y="162"/>
                  </a:lnTo>
                  <a:lnTo>
                    <a:pt x="3520" y="148"/>
                  </a:lnTo>
                  <a:lnTo>
                    <a:pt x="3492" y="141"/>
                  </a:lnTo>
                  <a:lnTo>
                    <a:pt x="3462" y="128"/>
                  </a:lnTo>
                  <a:lnTo>
                    <a:pt x="3448" y="124"/>
                  </a:lnTo>
                  <a:lnTo>
                    <a:pt x="3434" y="121"/>
                  </a:lnTo>
                  <a:lnTo>
                    <a:pt x="3417" y="114"/>
                  </a:lnTo>
                  <a:lnTo>
                    <a:pt x="3400" y="111"/>
                  </a:lnTo>
                  <a:lnTo>
                    <a:pt x="3372" y="100"/>
                  </a:lnTo>
                  <a:lnTo>
                    <a:pt x="3342" y="90"/>
                  </a:lnTo>
                  <a:lnTo>
                    <a:pt x="3311" y="83"/>
                  </a:lnTo>
                  <a:lnTo>
                    <a:pt x="3280" y="76"/>
                  </a:lnTo>
                  <a:lnTo>
                    <a:pt x="3253" y="70"/>
                  </a:lnTo>
                  <a:lnTo>
                    <a:pt x="3218" y="59"/>
                  </a:lnTo>
                  <a:lnTo>
                    <a:pt x="3191" y="52"/>
                  </a:lnTo>
                  <a:lnTo>
                    <a:pt x="3157" y="46"/>
                  </a:lnTo>
                  <a:lnTo>
                    <a:pt x="3129" y="39"/>
                  </a:lnTo>
                  <a:lnTo>
                    <a:pt x="3095" y="35"/>
                  </a:lnTo>
                  <a:lnTo>
                    <a:pt x="3081" y="32"/>
                  </a:lnTo>
                  <a:lnTo>
                    <a:pt x="3067" y="28"/>
                  </a:lnTo>
                  <a:lnTo>
                    <a:pt x="3033" y="22"/>
                  </a:lnTo>
                  <a:lnTo>
                    <a:pt x="3002" y="18"/>
                  </a:lnTo>
                  <a:lnTo>
                    <a:pt x="2968" y="15"/>
                  </a:lnTo>
                  <a:lnTo>
                    <a:pt x="2941" y="15"/>
                  </a:lnTo>
                  <a:lnTo>
                    <a:pt x="2903" y="11"/>
                  </a:lnTo>
                  <a:lnTo>
                    <a:pt x="2876" y="8"/>
                  </a:lnTo>
                  <a:lnTo>
                    <a:pt x="2838" y="8"/>
                  </a:lnTo>
                  <a:lnTo>
                    <a:pt x="2810" y="4"/>
                  </a:lnTo>
                  <a:lnTo>
                    <a:pt x="2773" y="1"/>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3" name="Google Shape;11363;p136"/>
            <p:cNvSpPr/>
            <p:nvPr/>
          </p:nvSpPr>
          <p:spPr>
            <a:xfrm>
              <a:off x="1452161" y="3273471"/>
              <a:ext cx="125422" cy="136109"/>
            </a:xfrm>
            <a:custGeom>
              <a:avLst/>
              <a:gdLst/>
              <a:ahLst/>
              <a:cxnLst/>
              <a:rect l="l" t="t" r="r" b="b"/>
              <a:pathLst>
                <a:path w="4788" h="5196" extrusionOk="0">
                  <a:moveTo>
                    <a:pt x="1981" y="1"/>
                  </a:moveTo>
                  <a:lnTo>
                    <a:pt x="1954" y="4"/>
                  </a:lnTo>
                  <a:lnTo>
                    <a:pt x="1920" y="4"/>
                  </a:lnTo>
                  <a:lnTo>
                    <a:pt x="1889" y="8"/>
                  </a:lnTo>
                  <a:lnTo>
                    <a:pt x="1855" y="11"/>
                  </a:lnTo>
                  <a:lnTo>
                    <a:pt x="1824" y="11"/>
                  </a:lnTo>
                  <a:lnTo>
                    <a:pt x="1789" y="15"/>
                  </a:lnTo>
                  <a:lnTo>
                    <a:pt x="1762" y="21"/>
                  </a:lnTo>
                  <a:lnTo>
                    <a:pt x="1728" y="25"/>
                  </a:lnTo>
                  <a:lnTo>
                    <a:pt x="1714" y="28"/>
                  </a:lnTo>
                  <a:lnTo>
                    <a:pt x="1697" y="32"/>
                  </a:lnTo>
                  <a:lnTo>
                    <a:pt x="1666" y="39"/>
                  </a:lnTo>
                  <a:lnTo>
                    <a:pt x="1635" y="45"/>
                  </a:lnTo>
                  <a:lnTo>
                    <a:pt x="1604" y="52"/>
                  </a:lnTo>
                  <a:lnTo>
                    <a:pt x="1574" y="56"/>
                  </a:lnTo>
                  <a:lnTo>
                    <a:pt x="1543" y="66"/>
                  </a:lnTo>
                  <a:lnTo>
                    <a:pt x="1512" y="73"/>
                  </a:lnTo>
                  <a:lnTo>
                    <a:pt x="1481" y="83"/>
                  </a:lnTo>
                  <a:lnTo>
                    <a:pt x="1454" y="90"/>
                  </a:lnTo>
                  <a:lnTo>
                    <a:pt x="1419" y="100"/>
                  </a:lnTo>
                  <a:lnTo>
                    <a:pt x="1392" y="107"/>
                  </a:lnTo>
                  <a:lnTo>
                    <a:pt x="1375" y="114"/>
                  </a:lnTo>
                  <a:lnTo>
                    <a:pt x="1361" y="117"/>
                  </a:lnTo>
                  <a:lnTo>
                    <a:pt x="1347" y="121"/>
                  </a:lnTo>
                  <a:lnTo>
                    <a:pt x="1334" y="128"/>
                  </a:lnTo>
                  <a:lnTo>
                    <a:pt x="1299" y="138"/>
                  </a:lnTo>
                  <a:lnTo>
                    <a:pt x="1275" y="148"/>
                  </a:lnTo>
                  <a:lnTo>
                    <a:pt x="1241" y="159"/>
                  </a:lnTo>
                  <a:lnTo>
                    <a:pt x="1217" y="169"/>
                  </a:lnTo>
                  <a:lnTo>
                    <a:pt x="1190" y="179"/>
                  </a:lnTo>
                  <a:cubicBezTo>
                    <a:pt x="1" y="1892"/>
                    <a:pt x="607" y="4264"/>
                    <a:pt x="2475" y="5196"/>
                  </a:cubicBezTo>
                  <a:lnTo>
                    <a:pt x="2519" y="5196"/>
                  </a:lnTo>
                  <a:cubicBezTo>
                    <a:pt x="2547" y="5189"/>
                    <a:pt x="2578" y="5186"/>
                    <a:pt x="2608" y="5182"/>
                  </a:cubicBezTo>
                  <a:lnTo>
                    <a:pt x="2615" y="5182"/>
                  </a:lnTo>
                  <a:cubicBezTo>
                    <a:pt x="2646" y="5175"/>
                    <a:pt x="2677" y="5168"/>
                    <a:pt x="2708" y="5162"/>
                  </a:cubicBezTo>
                  <a:lnTo>
                    <a:pt x="2732" y="5158"/>
                  </a:lnTo>
                  <a:cubicBezTo>
                    <a:pt x="2759" y="5151"/>
                    <a:pt x="2790" y="5144"/>
                    <a:pt x="2818" y="5138"/>
                  </a:cubicBezTo>
                  <a:lnTo>
                    <a:pt x="2824" y="5138"/>
                  </a:lnTo>
                  <a:cubicBezTo>
                    <a:pt x="2855" y="5131"/>
                    <a:pt x="2886" y="5121"/>
                    <a:pt x="2917" y="5114"/>
                  </a:cubicBezTo>
                  <a:lnTo>
                    <a:pt x="2937" y="5107"/>
                  </a:lnTo>
                  <a:cubicBezTo>
                    <a:pt x="2968" y="5097"/>
                    <a:pt x="2996" y="5090"/>
                    <a:pt x="3020" y="5079"/>
                  </a:cubicBezTo>
                  <a:lnTo>
                    <a:pt x="3030" y="5076"/>
                  </a:lnTo>
                  <a:cubicBezTo>
                    <a:pt x="3057" y="5066"/>
                    <a:pt x="3088" y="5055"/>
                    <a:pt x="3119" y="5045"/>
                  </a:cubicBezTo>
                  <a:lnTo>
                    <a:pt x="3140" y="5035"/>
                  </a:lnTo>
                  <a:cubicBezTo>
                    <a:pt x="3164" y="5025"/>
                    <a:pt x="3191" y="5014"/>
                    <a:pt x="3215" y="5004"/>
                  </a:cubicBezTo>
                  <a:lnTo>
                    <a:pt x="3225" y="5001"/>
                  </a:lnTo>
                  <a:cubicBezTo>
                    <a:pt x="3256" y="4987"/>
                    <a:pt x="3284" y="4973"/>
                    <a:pt x="3311" y="4959"/>
                  </a:cubicBezTo>
                  <a:lnTo>
                    <a:pt x="3332" y="4949"/>
                  </a:lnTo>
                  <a:cubicBezTo>
                    <a:pt x="3359" y="4939"/>
                    <a:pt x="3383" y="4925"/>
                    <a:pt x="3407" y="4911"/>
                  </a:cubicBezTo>
                  <a:lnTo>
                    <a:pt x="3417" y="4908"/>
                  </a:lnTo>
                  <a:cubicBezTo>
                    <a:pt x="3445" y="4891"/>
                    <a:pt x="3472" y="4877"/>
                    <a:pt x="3499" y="4860"/>
                  </a:cubicBezTo>
                  <a:lnTo>
                    <a:pt x="3517" y="4850"/>
                  </a:lnTo>
                  <a:cubicBezTo>
                    <a:pt x="3541" y="4836"/>
                    <a:pt x="3565" y="4822"/>
                    <a:pt x="3585" y="4809"/>
                  </a:cubicBezTo>
                  <a:lnTo>
                    <a:pt x="3599" y="4802"/>
                  </a:lnTo>
                  <a:cubicBezTo>
                    <a:pt x="3623" y="4785"/>
                    <a:pt x="3647" y="4768"/>
                    <a:pt x="3674" y="4747"/>
                  </a:cubicBezTo>
                  <a:lnTo>
                    <a:pt x="3691" y="4737"/>
                  </a:lnTo>
                  <a:cubicBezTo>
                    <a:pt x="3712" y="4720"/>
                    <a:pt x="3736" y="4706"/>
                    <a:pt x="3756" y="4689"/>
                  </a:cubicBezTo>
                  <a:lnTo>
                    <a:pt x="3767" y="4678"/>
                  </a:lnTo>
                  <a:cubicBezTo>
                    <a:pt x="3791" y="4661"/>
                    <a:pt x="3815" y="4641"/>
                    <a:pt x="3839" y="4624"/>
                  </a:cubicBezTo>
                  <a:lnTo>
                    <a:pt x="3856" y="4606"/>
                  </a:lnTo>
                  <a:cubicBezTo>
                    <a:pt x="3876" y="4593"/>
                    <a:pt x="3897" y="4572"/>
                    <a:pt x="3918" y="4555"/>
                  </a:cubicBezTo>
                  <a:lnTo>
                    <a:pt x="3928" y="4545"/>
                  </a:lnTo>
                  <a:cubicBezTo>
                    <a:pt x="3952" y="4524"/>
                    <a:pt x="3972" y="4504"/>
                    <a:pt x="3996" y="4483"/>
                  </a:cubicBezTo>
                  <a:lnTo>
                    <a:pt x="4010" y="4469"/>
                  </a:lnTo>
                  <a:cubicBezTo>
                    <a:pt x="4027" y="4449"/>
                    <a:pt x="4048" y="4432"/>
                    <a:pt x="4065" y="4411"/>
                  </a:cubicBezTo>
                  <a:lnTo>
                    <a:pt x="4075" y="4401"/>
                  </a:lnTo>
                  <a:cubicBezTo>
                    <a:pt x="4096" y="4377"/>
                    <a:pt x="4116" y="4356"/>
                    <a:pt x="4137" y="4332"/>
                  </a:cubicBezTo>
                  <a:lnTo>
                    <a:pt x="4151" y="4315"/>
                  </a:lnTo>
                  <a:lnTo>
                    <a:pt x="4175" y="4291"/>
                  </a:lnTo>
                  <a:lnTo>
                    <a:pt x="4175" y="4288"/>
                  </a:lnTo>
                  <a:cubicBezTo>
                    <a:pt x="4346" y="4082"/>
                    <a:pt x="4486" y="3853"/>
                    <a:pt x="4589" y="3609"/>
                  </a:cubicBezTo>
                  <a:cubicBezTo>
                    <a:pt x="4599" y="3582"/>
                    <a:pt x="4610" y="3554"/>
                    <a:pt x="4620" y="3530"/>
                  </a:cubicBezTo>
                  <a:lnTo>
                    <a:pt x="4627" y="3510"/>
                  </a:lnTo>
                  <a:cubicBezTo>
                    <a:pt x="4634" y="3486"/>
                    <a:pt x="4644" y="3462"/>
                    <a:pt x="4651" y="3438"/>
                  </a:cubicBezTo>
                  <a:lnTo>
                    <a:pt x="4661" y="3414"/>
                  </a:lnTo>
                  <a:cubicBezTo>
                    <a:pt x="4671" y="3383"/>
                    <a:pt x="4678" y="3352"/>
                    <a:pt x="4689" y="3321"/>
                  </a:cubicBezTo>
                  <a:cubicBezTo>
                    <a:pt x="4719" y="3219"/>
                    <a:pt x="4740" y="3112"/>
                    <a:pt x="4757" y="3006"/>
                  </a:cubicBezTo>
                  <a:cubicBezTo>
                    <a:pt x="4761" y="2982"/>
                    <a:pt x="4764" y="2958"/>
                    <a:pt x="4767" y="2934"/>
                  </a:cubicBezTo>
                  <a:cubicBezTo>
                    <a:pt x="4771" y="2910"/>
                    <a:pt x="4771" y="2893"/>
                    <a:pt x="4774" y="2876"/>
                  </a:cubicBezTo>
                  <a:cubicBezTo>
                    <a:pt x="4785" y="2787"/>
                    <a:pt x="4788" y="2698"/>
                    <a:pt x="4788" y="2609"/>
                  </a:cubicBezTo>
                  <a:lnTo>
                    <a:pt x="4788" y="2516"/>
                  </a:lnTo>
                  <a:cubicBezTo>
                    <a:pt x="4788" y="2502"/>
                    <a:pt x="4788" y="2496"/>
                    <a:pt x="4788" y="2489"/>
                  </a:cubicBezTo>
                  <a:cubicBezTo>
                    <a:pt x="4788" y="2461"/>
                    <a:pt x="4785" y="2430"/>
                    <a:pt x="4781" y="2400"/>
                  </a:cubicBezTo>
                  <a:cubicBezTo>
                    <a:pt x="4778" y="2369"/>
                    <a:pt x="4778" y="2341"/>
                    <a:pt x="4771" y="2311"/>
                  </a:cubicBezTo>
                  <a:lnTo>
                    <a:pt x="4771" y="2290"/>
                  </a:lnTo>
                  <a:cubicBezTo>
                    <a:pt x="4764" y="2232"/>
                    <a:pt x="4754" y="2177"/>
                    <a:pt x="4743" y="2119"/>
                  </a:cubicBezTo>
                  <a:lnTo>
                    <a:pt x="4740" y="2098"/>
                  </a:lnTo>
                  <a:cubicBezTo>
                    <a:pt x="4726" y="2040"/>
                    <a:pt x="4716" y="1985"/>
                    <a:pt x="4699" y="1930"/>
                  </a:cubicBezTo>
                  <a:lnTo>
                    <a:pt x="4695" y="1910"/>
                  </a:lnTo>
                  <a:cubicBezTo>
                    <a:pt x="4678" y="1851"/>
                    <a:pt x="4661" y="1797"/>
                    <a:pt x="4644" y="1745"/>
                  </a:cubicBezTo>
                  <a:lnTo>
                    <a:pt x="4637" y="1725"/>
                  </a:lnTo>
                  <a:cubicBezTo>
                    <a:pt x="4617" y="1670"/>
                    <a:pt x="4596" y="1618"/>
                    <a:pt x="4575" y="1567"/>
                  </a:cubicBezTo>
                  <a:lnTo>
                    <a:pt x="4565" y="1546"/>
                  </a:lnTo>
                  <a:cubicBezTo>
                    <a:pt x="4545" y="1495"/>
                    <a:pt x="4517" y="1444"/>
                    <a:pt x="4493" y="1392"/>
                  </a:cubicBezTo>
                  <a:lnTo>
                    <a:pt x="4483" y="1375"/>
                  </a:lnTo>
                  <a:cubicBezTo>
                    <a:pt x="4456" y="1327"/>
                    <a:pt x="4428" y="1276"/>
                    <a:pt x="4397" y="1228"/>
                  </a:cubicBezTo>
                  <a:lnTo>
                    <a:pt x="4387" y="1211"/>
                  </a:lnTo>
                  <a:cubicBezTo>
                    <a:pt x="4356" y="1163"/>
                    <a:pt x="4322" y="1115"/>
                    <a:pt x="4288" y="1067"/>
                  </a:cubicBezTo>
                  <a:cubicBezTo>
                    <a:pt x="4185" y="923"/>
                    <a:pt x="4065" y="792"/>
                    <a:pt x="3935" y="673"/>
                  </a:cubicBezTo>
                  <a:lnTo>
                    <a:pt x="3914" y="652"/>
                  </a:lnTo>
                  <a:lnTo>
                    <a:pt x="3890" y="631"/>
                  </a:lnTo>
                  <a:lnTo>
                    <a:pt x="3880" y="621"/>
                  </a:lnTo>
                  <a:lnTo>
                    <a:pt x="3866" y="611"/>
                  </a:lnTo>
                  <a:lnTo>
                    <a:pt x="3856" y="601"/>
                  </a:lnTo>
                  <a:lnTo>
                    <a:pt x="3846" y="594"/>
                  </a:lnTo>
                  <a:lnTo>
                    <a:pt x="3822" y="573"/>
                  </a:lnTo>
                  <a:lnTo>
                    <a:pt x="3798" y="553"/>
                  </a:lnTo>
                  <a:lnTo>
                    <a:pt x="3774" y="535"/>
                  </a:lnTo>
                  <a:lnTo>
                    <a:pt x="3750" y="518"/>
                  </a:lnTo>
                  <a:lnTo>
                    <a:pt x="3726" y="498"/>
                  </a:lnTo>
                  <a:lnTo>
                    <a:pt x="3702" y="481"/>
                  </a:lnTo>
                  <a:lnTo>
                    <a:pt x="3674" y="463"/>
                  </a:lnTo>
                  <a:lnTo>
                    <a:pt x="3650" y="446"/>
                  </a:lnTo>
                  <a:lnTo>
                    <a:pt x="3626" y="429"/>
                  </a:lnTo>
                  <a:lnTo>
                    <a:pt x="3599" y="412"/>
                  </a:lnTo>
                  <a:lnTo>
                    <a:pt x="3571" y="395"/>
                  </a:lnTo>
                  <a:lnTo>
                    <a:pt x="3547" y="378"/>
                  </a:lnTo>
                  <a:lnTo>
                    <a:pt x="3520" y="364"/>
                  </a:lnTo>
                  <a:lnTo>
                    <a:pt x="3496" y="347"/>
                  </a:lnTo>
                  <a:lnTo>
                    <a:pt x="3469" y="333"/>
                  </a:lnTo>
                  <a:lnTo>
                    <a:pt x="3441" y="316"/>
                  </a:lnTo>
                  <a:lnTo>
                    <a:pt x="3414" y="302"/>
                  </a:lnTo>
                  <a:lnTo>
                    <a:pt x="3386" y="289"/>
                  </a:lnTo>
                  <a:lnTo>
                    <a:pt x="3359" y="275"/>
                  </a:lnTo>
                  <a:lnTo>
                    <a:pt x="3332" y="261"/>
                  </a:lnTo>
                  <a:lnTo>
                    <a:pt x="3304" y="248"/>
                  </a:lnTo>
                  <a:lnTo>
                    <a:pt x="3290" y="241"/>
                  </a:lnTo>
                  <a:lnTo>
                    <a:pt x="3277" y="234"/>
                  </a:lnTo>
                  <a:lnTo>
                    <a:pt x="3249" y="220"/>
                  </a:lnTo>
                  <a:lnTo>
                    <a:pt x="3232" y="213"/>
                  </a:lnTo>
                  <a:lnTo>
                    <a:pt x="3215" y="206"/>
                  </a:lnTo>
                  <a:lnTo>
                    <a:pt x="3188" y="193"/>
                  </a:lnTo>
                  <a:lnTo>
                    <a:pt x="3136" y="176"/>
                  </a:lnTo>
                  <a:lnTo>
                    <a:pt x="3112" y="165"/>
                  </a:lnTo>
                  <a:lnTo>
                    <a:pt x="3078" y="152"/>
                  </a:lnTo>
                  <a:lnTo>
                    <a:pt x="3054" y="141"/>
                  </a:lnTo>
                  <a:lnTo>
                    <a:pt x="3020" y="131"/>
                  </a:lnTo>
                  <a:lnTo>
                    <a:pt x="3006" y="128"/>
                  </a:lnTo>
                  <a:lnTo>
                    <a:pt x="2992" y="117"/>
                  </a:lnTo>
                  <a:lnTo>
                    <a:pt x="2975" y="114"/>
                  </a:lnTo>
                  <a:lnTo>
                    <a:pt x="2961" y="107"/>
                  </a:lnTo>
                  <a:lnTo>
                    <a:pt x="2931" y="100"/>
                  </a:lnTo>
                  <a:lnTo>
                    <a:pt x="2900" y="90"/>
                  </a:lnTo>
                  <a:lnTo>
                    <a:pt x="2872" y="83"/>
                  </a:lnTo>
                  <a:lnTo>
                    <a:pt x="2838" y="73"/>
                  </a:lnTo>
                  <a:lnTo>
                    <a:pt x="2811" y="66"/>
                  </a:lnTo>
                  <a:lnTo>
                    <a:pt x="2780" y="56"/>
                  </a:lnTo>
                  <a:lnTo>
                    <a:pt x="2749" y="52"/>
                  </a:lnTo>
                  <a:lnTo>
                    <a:pt x="2718" y="45"/>
                  </a:lnTo>
                  <a:lnTo>
                    <a:pt x="2687" y="39"/>
                  </a:lnTo>
                  <a:lnTo>
                    <a:pt x="2653" y="32"/>
                  </a:lnTo>
                  <a:lnTo>
                    <a:pt x="2639" y="28"/>
                  </a:lnTo>
                  <a:lnTo>
                    <a:pt x="2626" y="25"/>
                  </a:lnTo>
                  <a:lnTo>
                    <a:pt x="2591" y="21"/>
                  </a:lnTo>
                  <a:lnTo>
                    <a:pt x="2561" y="15"/>
                  </a:lnTo>
                  <a:lnTo>
                    <a:pt x="2526" y="11"/>
                  </a:lnTo>
                  <a:lnTo>
                    <a:pt x="2499" y="11"/>
                  </a:lnTo>
                  <a:lnTo>
                    <a:pt x="2465" y="8"/>
                  </a:lnTo>
                  <a:lnTo>
                    <a:pt x="2434" y="4"/>
                  </a:lnTo>
                  <a:lnTo>
                    <a:pt x="2399" y="4"/>
                  </a:lnTo>
                  <a:lnTo>
                    <a:pt x="2369" y="1"/>
                  </a:lnTo>
                  <a:close/>
                </a:path>
              </a:pathLst>
            </a:custGeom>
            <a:solidFill>
              <a:srgbClr val="D9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4" name="Google Shape;11364;p136"/>
            <p:cNvSpPr/>
            <p:nvPr/>
          </p:nvSpPr>
          <p:spPr>
            <a:xfrm>
              <a:off x="1364381" y="3339849"/>
              <a:ext cx="406573" cy="216240"/>
            </a:xfrm>
            <a:custGeom>
              <a:avLst/>
              <a:gdLst/>
              <a:ahLst/>
              <a:cxnLst/>
              <a:rect l="l" t="t" r="r" b="b"/>
              <a:pathLst>
                <a:path w="15521" h="8255" extrusionOk="0">
                  <a:moveTo>
                    <a:pt x="8810" y="1"/>
                  </a:moveTo>
                  <a:cubicBezTo>
                    <a:pt x="7336" y="1"/>
                    <a:pt x="5926" y="986"/>
                    <a:pt x="5562" y="2587"/>
                  </a:cubicBezTo>
                  <a:cubicBezTo>
                    <a:pt x="5355" y="2517"/>
                    <a:pt x="5142" y="2484"/>
                    <a:pt x="4932" y="2484"/>
                  </a:cubicBezTo>
                  <a:cubicBezTo>
                    <a:pt x="4291" y="2484"/>
                    <a:pt x="3673" y="2794"/>
                    <a:pt x="3293" y="3344"/>
                  </a:cubicBezTo>
                  <a:cubicBezTo>
                    <a:pt x="3081" y="3288"/>
                    <a:pt x="2869" y="3262"/>
                    <a:pt x="2660" y="3262"/>
                  </a:cubicBezTo>
                  <a:cubicBezTo>
                    <a:pt x="1439" y="3262"/>
                    <a:pt x="353" y="4168"/>
                    <a:pt x="189" y="5444"/>
                  </a:cubicBezTo>
                  <a:cubicBezTo>
                    <a:pt x="0" y="6935"/>
                    <a:pt x="1162" y="8254"/>
                    <a:pt x="2666" y="8254"/>
                  </a:cubicBezTo>
                  <a:lnTo>
                    <a:pt x="12854" y="8254"/>
                  </a:lnTo>
                  <a:cubicBezTo>
                    <a:pt x="14365" y="8254"/>
                    <a:pt x="15520" y="6908"/>
                    <a:pt x="15291" y="5414"/>
                  </a:cubicBezTo>
                  <a:cubicBezTo>
                    <a:pt x="15100" y="4176"/>
                    <a:pt x="14035" y="3319"/>
                    <a:pt x="12855" y="3319"/>
                  </a:cubicBezTo>
                  <a:cubicBezTo>
                    <a:pt x="12610" y="3319"/>
                    <a:pt x="12361" y="3355"/>
                    <a:pt x="12114" y="3433"/>
                  </a:cubicBezTo>
                  <a:cubicBezTo>
                    <a:pt x="12117" y="3395"/>
                    <a:pt x="12117" y="3358"/>
                    <a:pt x="12117" y="3320"/>
                  </a:cubicBezTo>
                  <a:cubicBezTo>
                    <a:pt x="12117" y="2559"/>
                    <a:pt x="11854" y="1819"/>
                    <a:pt x="11374" y="1229"/>
                  </a:cubicBezTo>
                  <a:lnTo>
                    <a:pt x="10747" y="633"/>
                  </a:lnTo>
                  <a:cubicBezTo>
                    <a:pt x="10148" y="200"/>
                    <a:pt x="9472" y="1"/>
                    <a:pt x="8810"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5" name="Google Shape;11365;p136"/>
            <p:cNvSpPr/>
            <p:nvPr/>
          </p:nvSpPr>
          <p:spPr>
            <a:xfrm>
              <a:off x="1369411" y="3406830"/>
              <a:ext cx="204766" cy="151145"/>
            </a:xfrm>
            <a:custGeom>
              <a:avLst/>
              <a:gdLst/>
              <a:ahLst/>
              <a:cxnLst/>
              <a:rect l="l" t="t" r="r" b="b"/>
              <a:pathLst>
                <a:path w="7817" h="5770" extrusionOk="0">
                  <a:moveTo>
                    <a:pt x="4928" y="1"/>
                  </a:moveTo>
                  <a:cubicBezTo>
                    <a:pt x="4288" y="1"/>
                    <a:pt x="3672" y="311"/>
                    <a:pt x="3293" y="859"/>
                  </a:cubicBezTo>
                  <a:cubicBezTo>
                    <a:pt x="3081" y="803"/>
                    <a:pt x="2869" y="777"/>
                    <a:pt x="2660" y="777"/>
                  </a:cubicBezTo>
                  <a:cubicBezTo>
                    <a:pt x="1439" y="777"/>
                    <a:pt x="353" y="1683"/>
                    <a:pt x="189" y="2956"/>
                  </a:cubicBezTo>
                  <a:cubicBezTo>
                    <a:pt x="0" y="4450"/>
                    <a:pt x="1162" y="5769"/>
                    <a:pt x="2666" y="5769"/>
                  </a:cubicBezTo>
                  <a:lnTo>
                    <a:pt x="7817" y="5769"/>
                  </a:lnTo>
                  <a:cubicBezTo>
                    <a:pt x="6309" y="4707"/>
                    <a:pt x="5411" y="2977"/>
                    <a:pt x="5415" y="1133"/>
                  </a:cubicBezTo>
                  <a:cubicBezTo>
                    <a:pt x="5415" y="783"/>
                    <a:pt x="5445" y="430"/>
                    <a:pt x="5510" y="88"/>
                  </a:cubicBezTo>
                  <a:cubicBezTo>
                    <a:pt x="5318" y="29"/>
                    <a:pt x="5122" y="1"/>
                    <a:pt x="4928" y="1"/>
                  </a:cubicBezTo>
                  <a:close/>
                </a:path>
              </a:pathLst>
            </a:custGeom>
            <a:solidFill>
              <a:srgbClr val="DF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6" name="Google Shape;11366;p136"/>
            <p:cNvSpPr/>
            <p:nvPr/>
          </p:nvSpPr>
          <p:spPr>
            <a:xfrm>
              <a:off x="1502246" y="3195384"/>
              <a:ext cx="13779" cy="42043"/>
            </a:xfrm>
            <a:custGeom>
              <a:avLst/>
              <a:gdLst/>
              <a:ahLst/>
              <a:cxnLst/>
              <a:rect l="l" t="t" r="r" b="b"/>
              <a:pathLst>
                <a:path w="526" h="1605" extrusionOk="0">
                  <a:moveTo>
                    <a:pt x="265" y="1"/>
                  </a:moveTo>
                  <a:cubicBezTo>
                    <a:pt x="117" y="1"/>
                    <a:pt x="1" y="117"/>
                    <a:pt x="1" y="264"/>
                  </a:cubicBezTo>
                  <a:lnTo>
                    <a:pt x="1" y="1340"/>
                  </a:lnTo>
                  <a:cubicBezTo>
                    <a:pt x="1" y="1484"/>
                    <a:pt x="117" y="1604"/>
                    <a:pt x="265" y="1604"/>
                  </a:cubicBezTo>
                  <a:cubicBezTo>
                    <a:pt x="409" y="1604"/>
                    <a:pt x="525" y="1484"/>
                    <a:pt x="525" y="1340"/>
                  </a:cubicBezTo>
                  <a:lnTo>
                    <a:pt x="525" y="264"/>
                  </a:lnTo>
                  <a:cubicBezTo>
                    <a:pt x="525" y="117"/>
                    <a:pt x="409" y="1"/>
                    <a:pt x="2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7" name="Google Shape;11367;p136"/>
            <p:cNvSpPr/>
            <p:nvPr/>
          </p:nvSpPr>
          <p:spPr>
            <a:xfrm>
              <a:off x="1430000" y="3214244"/>
              <a:ext cx="31067" cy="38271"/>
            </a:xfrm>
            <a:custGeom>
              <a:avLst/>
              <a:gdLst/>
              <a:ahLst/>
              <a:cxnLst/>
              <a:rect l="l" t="t" r="r" b="b"/>
              <a:pathLst>
                <a:path w="1186" h="1461" extrusionOk="0">
                  <a:moveTo>
                    <a:pt x="355" y="0"/>
                  </a:moveTo>
                  <a:cubicBezTo>
                    <a:pt x="176" y="0"/>
                    <a:pt x="0" y="187"/>
                    <a:pt x="113" y="394"/>
                  </a:cubicBezTo>
                  <a:lnTo>
                    <a:pt x="651" y="1326"/>
                  </a:lnTo>
                  <a:cubicBezTo>
                    <a:pt x="700" y="1412"/>
                    <a:pt x="791" y="1460"/>
                    <a:pt x="884" y="1460"/>
                  </a:cubicBezTo>
                  <a:cubicBezTo>
                    <a:pt x="928" y="1460"/>
                    <a:pt x="974" y="1449"/>
                    <a:pt x="1015" y="1426"/>
                  </a:cubicBezTo>
                  <a:cubicBezTo>
                    <a:pt x="1141" y="1350"/>
                    <a:pt x="1186" y="1186"/>
                    <a:pt x="1107" y="1062"/>
                  </a:cubicBezTo>
                  <a:lnTo>
                    <a:pt x="573" y="130"/>
                  </a:lnTo>
                  <a:cubicBezTo>
                    <a:pt x="517" y="39"/>
                    <a:pt x="435" y="0"/>
                    <a:pt x="3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8" name="Google Shape;11368;p136"/>
            <p:cNvSpPr/>
            <p:nvPr/>
          </p:nvSpPr>
          <p:spPr>
            <a:xfrm>
              <a:off x="1379548" y="3265455"/>
              <a:ext cx="40236" cy="27950"/>
            </a:xfrm>
            <a:custGeom>
              <a:avLst/>
              <a:gdLst/>
              <a:ahLst/>
              <a:cxnLst/>
              <a:rect l="l" t="t" r="r" b="b"/>
              <a:pathLst>
                <a:path w="1536" h="1067" extrusionOk="0">
                  <a:moveTo>
                    <a:pt x="302" y="0"/>
                  </a:moveTo>
                  <a:cubicBezTo>
                    <a:pt x="212" y="0"/>
                    <a:pt x="123" y="48"/>
                    <a:pt x="76" y="132"/>
                  </a:cubicBezTo>
                  <a:cubicBezTo>
                    <a:pt x="0" y="259"/>
                    <a:pt x="48" y="423"/>
                    <a:pt x="175" y="495"/>
                  </a:cubicBezTo>
                  <a:lnTo>
                    <a:pt x="1107" y="1033"/>
                  </a:lnTo>
                  <a:cubicBezTo>
                    <a:pt x="1148" y="1056"/>
                    <a:pt x="1193" y="1066"/>
                    <a:pt x="1236" y="1066"/>
                  </a:cubicBezTo>
                  <a:cubicBezTo>
                    <a:pt x="1327" y="1066"/>
                    <a:pt x="1415" y="1020"/>
                    <a:pt x="1464" y="934"/>
                  </a:cubicBezTo>
                  <a:cubicBezTo>
                    <a:pt x="1536" y="811"/>
                    <a:pt x="1495" y="653"/>
                    <a:pt x="1371" y="578"/>
                  </a:cubicBezTo>
                  <a:lnTo>
                    <a:pt x="439" y="40"/>
                  </a:lnTo>
                  <a:cubicBezTo>
                    <a:pt x="396" y="13"/>
                    <a:pt x="349" y="0"/>
                    <a:pt x="3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9" name="Google Shape;11369;p136"/>
            <p:cNvSpPr/>
            <p:nvPr/>
          </p:nvSpPr>
          <p:spPr>
            <a:xfrm>
              <a:off x="1361945" y="3335789"/>
              <a:ext cx="41964" cy="13752"/>
            </a:xfrm>
            <a:custGeom>
              <a:avLst/>
              <a:gdLst/>
              <a:ahLst/>
              <a:cxnLst/>
              <a:rect l="l" t="t" r="r" b="b"/>
              <a:pathLst>
                <a:path w="1602" h="525" extrusionOk="0">
                  <a:moveTo>
                    <a:pt x="265" y="0"/>
                  </a:moveTo>
                  <a:cubicBezTo>
                    <a:pt x="117" y="0"/>
                    <a:pt x="1" y="117"/>
                    <a:pt x="1" y="261"/>
                  </a:cubicBezTo>
                  <a:cubicBezTo>
                    <a:pt x="1" y="408"/>
                    <a:pt x="117" y="524"/>
                    <a:pt x="265" y="524"/>
                  </a:cubicBezTo>
                  <a:lnTo>
                    <a:pt x="1341" y="524"/>
                  </a:lnTo>
                  <a:cubicBezTo>
                    <a:pt x="1485" y="524"/>
                    <a:pt x="1601" y="408"/>
                    <a:pt x="1601" y="261"/>
                  </a:cubicBezTo>
                  <a:cubicBezTo>
                    <a:pt x="1601" y="117"/>
                    <a:pt x="1485" y="0"/>
                    <a:pt x="13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0" name="Google Shape;11370;p136"/>
            <p:cNvSpPr/>
            <p:nvPr/>
          </p:nvSpPr>
          <p:spPr>
            <a:xfrm>
              <a:off x="1379732" y="3391741"/>
              <a:ext cx="40314" cy="28002"/>
            </a:xfrm>
            <a:custGeom>
              <a:avLst/>
              <a:gdLst/>
              <a:ahLst/>
              <a:cxnLst/>
              <a:rect l="l" t="t" r="r" b="b"/>
              <a:pathLst>
                <a:path w="1539" h="1069" extrusionOk="0">
                  <a:moveTo>
                    <a:pt x="1237" y="1"/>
                  </a:moveTo>
                  <a:cubicBezTo>
                    <a:pt x="1190" y="1"/>
                    <a:pt x="1143" y="13"/>
                    <a:pt x="1100" y="40"/>
                  </a:cubicBezTo>
                  <a:lnTo>
                    <a:pt x="168" y="578"/>
                  </a:lnTo>
                  <a:cubicBezTo>
                    <a:pt x="41" y="650"/>
                    <a:pt x="0" y="811"/>
                    <a:pt x="72" y="938"/>
                  </a:cubicBezTo>
                  <a:cubicBezTo>
                    <a:pt x="121" y="1021"/>
                    <a:pt x="210" y="1068"/>
                    <a:pt x="301" y="1068"/>
                  </a:cubicBezTo>
                  <a:cubicBezTo>
                    <a:pt x="346" y="1068"/>
                    <a:pt x="391" y="1057"/>
                    <a:pt x="432" y="1034"/>
                  </a:cubicBezTo>
                  <a:lnTo>
                    <a:pt x="1364" y="496"/>
                  </a:lnTo>
                  <a:cubicBezTo>
                    <a:pt x="1491" y="424"/>
                    <a:pt x="1539" y="259"/>
                    <a:pt x="1464" y="133"/>
                  </a:cubicBezTo>
                  <a:cubicBezTo>
                    <a:pt x="1416" y="49"/>
                    <a:pt x="1328" y="1"/>
                    <a:pt x="12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1" name="Google Shape;11371;p136"/>
            <p:cNvSpPr/>
            <p:nvPr/>
          </p:nvSpPr>
          <p:spPr>
            <a:xfrm>
              <a:off x="1596679" y="3265508"/>
              <a:ext cx="41964" cy="27924"/>
            </a:xfrm>
            <a:custGeom>
              <a:avLst/>
              <a:gdLst/>
              <a:ahLst/>
              <a:cxnLst/>
              <a:rect l="l" t="t" r="r" b="b"/>
              <a:pathLst>
                <a:path w="1602" h="1066" extrusionOk="0">
                  <a:moveTo>
                    <a:pt x="1299" y="1"/>
                  </a:moveTo>
                  <a:cubicBezTo>
                    <a:pt x="1254" y="1"/>
                    <a:pt x="1208" y="13"/>
                    <a:pt x="1166" y="38"/>
                  </a:cubicBezTo>
                  <a:lnTo>
                    <a:pt x="234" y="576"/>
                  </a:lnTo>
                  <a:cubicBezTo>
                    <a:pt x="1" y="709"/>
                    <a:pt x="97" y="1066"/>
                    <a:pt x="368" y="1066"/>
                  </a:cubicBezTo>
                  <a:cubicBezTo>
                    <a:pt x="412" y="1066"/>
                    <a:pt x="460" y="1055"/>
                    <a:pt x="498" y="1031"/>
                  </a:cubicBezTo>
                  <a:lnTo>
                    <a:pt x="1430" y="493"/>
                  </a:lnTo>
                  <a:cubicBezTo>
                    <a:pt x="1557" y="421"/>
                    <a:pt x="1601" y="260"/>
                    <a:pt x="1526" y="134"/>
                  </a:cubicBezTo>
                  <a:cubicBezTo>
                    <a:pt x="1478" y="49"/>
                    <a:pt x="1390" y="1"/>
                    <a:pt x="12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2" name="Google Shape;11372;p136"/>
            <p:cNvSpPr/>
            <p:nvPr/>
          </p:nvSpPr>
          <p:spPr>
            <a:xfrm>
              <a:off x="1557360" y="3214244"/>
              <a:ext cx="30989" cy="38166"/>
            </a:xfrm>
            <a:custGeom>
              <a:avLst/>
              <a:gdLst/>
              <a:ahLst/>
              <a:cxnLst/>
              <a:rect l="l" t="t" r="r" b="b"/>
              <a:pathLst>
                <a:path w="1183" h="1457" extrusionOk="0">
                  <a:moveTo>
                    <a:pt x="829" y="0"/>
                  </a:moveTo>
                  <a:cubicBezTo>
                    <a:pt x="748" y="0"/>
                    <a:pt x="666" y="39"/>
                    <a:pt x="611" y="130"/>
                  </a:cubicBezTo>
                  <a:lnTo>
                    <a:pt x="73" y="1062"/>
                  </a:lnTo>
                  <a:cubicBezTo>
                    <a:pt x="1" y="1186"/>
                    <a:pt x="42" y="1347"/>
                    <a:pt x="169" y="1422"/>
                  </a:cubicBezTo>
                  <a:cubicBezTo>
                    <a:pt x="210" y="1446"/>
                    <a:pt x="255" y="1457"/>
                    <a:pt x="299" y="1457"/>
                  </a:cubicBezTo>
                  <a:cubicBezTo>
                    <a:pt x="391" y="1457"/>
                    <a:pt x="480" y="1410"/>
                    <a:pt x="529" y="1326"/>
                  </a:cubicBezTo>
                  <a:lnTo>
                    <a:pt x="1067" y="394"/>
                  </a:lnTo>
                  <a:cubicBezTo>
                    <a:pt x="1182" y="187"/>
                    <a:pt x="1007" y="0"/>
                    <a:pt x="8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3" name="Google Shape;11373;p136"/>
            <p:cNvSpPr/>
            <p:nvPr/>
          </p:nvSpPr>
          <p:spPr>
            <a:xfrm>
              <a:off x="1358016" y="3245023"/>
              <a:ext cx="319579" cy="318060"/>
            </a:xfrm>
            <a:custGeom>
              <a:avLst/>
              <a:gdLst/>
              <a:ahLst/>
              <a:cxnLst/>
              <a:rect l="l" t="t" r="r" b="b"/>
              <a:pathLst>
                <a:path w="12200" h="12142" extrusionOk="0">
                  <a:moveTo>
                    <a:pt x="5826" y="1388"/>
                  </a:moveTo>
                  <a:lnTo>
                    <a:pt x="5915" y="1392"/>
                  </a:lnTo>
                  <a:lnTo>
                    <a:pt x="5942" y="1392"/>
                  </a:lnTo>
                  <a:lnTo>
                    <a:pt x="6000" y="1399"/>
                  </a:lnTo>
                  <a:lnTo>
                    <a:pt x="6028" y="1399"/>
                  </a:lnTo>
                  <a:lnTo>
                    <a:pt x="6059" y="1402"/>
                  </a:lnTo>
                  <a:lnTo>
                    <a:pt x="6083" y="1406"/>
                  </a:lnTo>
                  <a:lnTo>
                    <a:pt x="6113" y="1412"/>
                  </a:lnTo>
                  <a:lnTo>
                    <a:pt x="6141" y="1416"/>
                  </a:lnTo>
                  <a:lnTo>
                    <a:pt x="6172" y="1419"/>
                  </a:lnTo>
                  <a:lnTo>
                    <a:pt x="6226" y="1430"/>
                  </a:lnTo>
                  <a:lnTo>
                    <a:pt x="6254" y="1436"/>
                  </a:lnTo>
                  <a:lnTo>
                    <a:pt x="6281" y="1443"/>
                  </a:lnTo>
                  <a:lnTo>
                    <a:pt x="6309" y="1447"/>
                  </a:lnTo>
                  <a:lnTo>
                    <a:pt x="6340" y="1457"/>
                  </a:lnTo>
                  <a:lnTo>
                    <a:pt x="6364" y="1460"/>
                  </a:lnTo>
                  <a:lnTo>
                    <a:pt x="6391" y="1471"/>
                  </a:lnTo>
                  <a:lnTo>
                    <a:pt x="6415" y="1478"/>
                  </a:lnTo>
                  <a:lnTo>
                    <a:pt x="6446" y="1484"/>
                  </a:lnTo>
                  <a:lnTo>
                    <a:pt x="6579" y="1529"/>
                  </a:lnTo>
                  <a:lnTo>
                    <a:pt x="6600" y="1536"/>
                  </a:lnTo>
                  <a:lnTo>
                    <a:pt x="6631" y="1549"/>
                  </a:lnTo>
                  <a:lnTo>
                    <a:pt x="6672" y="1567"/>
                  </a:lnTo>
                  <a:lnTo>
                    <a:pt x="6696" y="1577"/>
                  </a:lnTo>
                  <a:lnTo>
                    <a:pt x="6802" y="1625"/>
                  </a:lnTo>
                  <a:lnTo>
                    <a:pt x="6809" y="1625"/>
                  </a:lnTo>
                  <a:lnTo>
                    <a:pt x="6830" y="1635"/>
                  </a:lnTo>
                  <a:lnTo>
                    <a:pt x="6878" y="1663"/>
                  </a:lnTo>
                  <a:lnTo>
                    <a:pt x="6905" y="1676"/>
                  </a:lnTo>
                  <a:lnTo>
                    <a:pt x="6926" y="1690"/>
                  </a:lnTo>
                  <a:lnTo>
                    <a:pt x="6974" y="1717"/>
                  </a:lnTo>
                  <a:lnTo>
                    <a:pt x="6998" y="1731"/>
                  </a:lnTo>
                  <a:lnTo>
                    <a:pt x="7001" y="1731"/>
                  </a:lnTo>
                  <a:lnTo>
                    <a:pt x="7022" y="1745"/>
                  </a:lnTo>
                  <a:lnTo>
                    <a:pt x="7042" y="1759"/>
                  </a:lnTo>
                  <a:lnTo>
                    <a:pt x="7066" y="1776"/>
                  </a:lnTo>
                  <a:lnTo>
                    <a:pt x="7090" y="1789"/>
                  </a:lnTo>
                  <a:lnTo>
                    <a:pt x="7107" y="1803"/>
                  </a:lnTo>
                  <a:lnTo>
                    <a:pt x="7114" y="1807"/>
                  </a:lnTo>
                  <a:lnTo>
                    <a:pt x="7135" y="1820"/>
                  </a:lnTo>
                  <a:lnTo>
                    <a:pt x="7155" y="1837"/>
                  </a:lnTo>
                  <a:lnTo>
                    <a:pt x="7296" y="1947"/>
                  </a:lnTo>
                  <a:lnTo>
                    <a:pt x="7299" y="1950"/>
                  </a:lnTo>
                  <a:lnTo>
                    <a:pt x="7347" y="1995"/>
                  </a:lnTo>
                  <a:lnTo>
                    <a:pt x="7350" y="1995"/>
                  </a:lnTo>
                  <a:cubicBezTo>
                    <a:pt x="7467" y="2105"/>
                    <a:pt x="7573" y="2221"/>
                    <a:pt x="7666" y="2351"/>
                  </a:cubicBezTo>
                  <a:cubicBezTo>
                    <a:pt x="7697" y="2392"/>
                    <a:pt x="7727" y="2437"/>
                    <a:pt x="7758" y="2485"/>
                  </a:cubicBezTo>
                  <a:lnTo>
                    <a:pt x="7765" y="2499"/>
                  </a:lnTo>
                  <a:cubicBezTo>
                    <a:pt x="7793" y="2540"/>
                    <a:pt x="7817" y="2584"/>
                    <a:pt x="7841" y="2629"/>
                  </a:cubicBezTo>
                  <a:lnTo>
                    <a:pt x="7851" y="2646"/>
                  </a:lnTo>
                  <a:cubicBezTo>
                    <a:pt x="7875" y="2691"/>
                    <a:pt x="7895" y="2739"/>
                    <a:pt x="7916" y="2783"/>
                  </a:cubicBezTo>
                  <a:lnTo>
                    <a:pt x="7923" y="2800"/>
                  </a:lnTo>
                  <a:cubicBezTo>
                    <a:pt x="7943" y="2848"/>
                    <a:pt x="7964" y="2896"/>
                    <a:pt x="7981" y="2944"/>
                  </a:cubicBezTo>
                  <a:lnTo>
                    <a:pt x="7984" y="2961"/>
                  </a:lnTo>
                  <a:cubicBezTo>
                    <a:pt x="8002" y="3009"/>
                    <a:pt x="8019" y="3057"/>
                    <a:pt x="8032" y="3109"/>
                  </a:cubicBezTo>
                  <a:lnTo>
                    <a:pt x="8036" y="3126"/>
                  </a:lnTo>
                  <a:cubicBezTo>
                    <a:pt x="8050" y="3177"/>
                    <a:pt x="8063" y="3229"/>
                    <a:pt x="8074" y="3280"/>
                  </a:cubicBezTo>
                  <a:lnTo>
                    <a:pt x="8074" y="3297"/>
                  </a:lnTo>
                  <a:cubicBezTo>
                    <a:pt x="8084" y="3349"/>
                    <a:pt x="8094" y="3400"/>
                    <a:pt x="8098" y="3455"/>
                  </a:cubicBezTo>
                  <a:lnTo>
                    <a:pt x="8098" y="3472"/>
                  </a:lnTo>
                  <a:lnTo>
                    <a:pt x="8098" y="3489"/>
                  </a:lnTo>
                  <a:cubicBezTo>
                    <a:pt x="7724" y="3588"/>
                    <a:pt x="7364" y="3753"/>
                    <a:pt x="7042" y="3969"/>
                  </a:cubicBezTo>
                  <a:lnTo>
                    <a:pt x="7032" y="3976"/>
                  </a:lnTo>
                  <a:lnTo>
                    <a:pt x="7018" y="3986"/>
                  </a:lnTo>
                  <a:cubicBezTo>
                    <a:pt x="6984" y="4010"/>
                    <a:pt x="6950" y="4034"/>
                    <a:pt x="6915" y="4058"/>
                  </a:cubicBezTo>
                  <a:lnTo>
                    <a:pt x="6908" y="4061"/>
                  </a:lnTo>
                  <a:cubicBezTo>
                    <a:pt x="6867" y="4092"/>
                    <a:pt x="6830" y="4123"/>
                    <a:pt x="6792" y="4154"/>
                  </a:cubicBezTo>
                  <a:cubicBezTo>
                    <a:pt x="6758" y="4181"/>
                    <a:pt x="6723" y="4209"/>
                    <a:pt x="6693" y="4240"/>
                  </a:cubicBezTo>
                  <a:lnTo>
                    <a:pt x="6686" y="4243"/>
                  </a:lnTo>
                  <a:cubicBezTo>
                    <a:pt x="6185" y="4678"/>
                    <a:pt x="5815" y="5247"/>
                    <a:pt x="5620" y="5884"/>
                  </a:cubicBezTo>
                  <a:cubicBezTo>
                    <a:pt x="5582" y="5878"/>
                    <a:pt x="5548" y="5871"/>
                    <a:pt x="5510" y="5864"/>
                  </a:cubicBezTo>
                  <a:cubicBezTo>
                    <a:pt x="5397" y="5847"/>
                    <a:pt x="5288" y="5840"/>
                    <a:pt x="5174" y="5840"/>
                  </a:cubicBezTo>
                  <a:lnTo>
                    <a:pt x="5031" y="5840"/>
                  </a:lnTo>
                  <a:lnTo>
                    <a:pt x="4989" y="5843"/>
                  </a:lnTo>
                  <a:lnTo>
                    <a:pt x="4969" y="5843"/>
                  </a:lnTo>
                  <a:lnTo>
                    <a:pt x="4935" y="5847"/>
                  </a:lnTo>
                  <a:lnTo>
                    <a:pt x="4900" y="5847"/>
                  </a:lnTo>
                  <a:lnTo>
                    <a:pt x="4869" y="5850"/>
                  </a:lnTo>
                  <a:lnTo>
                    <a:pt x="4811" y="5860"/>
                  </a:lnTo>
                  <a:lnTo>
                    <a:pt x="4804" y="5860"/>
                  </a:lnTo>
                  <a:lnTo>
                    <a:pt x="4746" y="5833"/>
                  </a:lnTo>
                  <a:lnTo>
                    <a:pt x="4729" y="5823"/>
                  </a:lnTo>
                  <a:cubicBezTo>
                    <a:pt x="4708" y="5812"/>
                    <a:pt x="4688" y="5802"/>
                    <a:pt x="4664" y="5788"/>
                  </a:cubicBezTo>
                  <a:lnTo>
                    <a:pt x="4654" y="5785"/>
                  </a:lnTo>
                  <a:cubicBezTo>
                    <a:pt x="4630" y="5771"/>
                    <a:pt x="4606" y="5758"/>
                    <a:pt x="4582" y="5740"/>
                  </a:cubicBezTo>
                  <a:lnTo>
                    <a:pt x="4564" y="5730"/>
                  </a:lnTo>
                  <a:lnTo>
                    <a:pt x="4503" y="5692"/>
                  </a:lnTo>
                  <a:lnTo>
                    <a:pt x="4493" y="5686"/>
                  </a:lnTo>
                  <a:cubicBezTo>
                    <a:pt x="4469" y="5672"/>
                    <a:pt x="4445" y="5655"/>
                    <a:pt x="4424" y="5641"/>
                  </a:cubicBezTo>
                  <a:lnTo>
                    <a:pt x="4407" y="5627"/>
                  </a:lnTo>
                  <a:cubicBezTo>
                    <a:pt x="4386" y="5614"/>
                    <a:pt x="4369" y="5600"/>
                    <a:pt x="4349" y="5586"/>
                  </a:cubicBezTo>
                  <a:lnTo>
                    <a:pt x="4338" y="5576"/>
                  </a:lnTo>
                  <a:cubicBezTo>
                    <a:pt x="4318" y="5562"/>
                    <a:pt x="4297" y="5542"/>
                    <a:pt x="4273" y="5528"/>
                  </a:cubicBezTo>
                  <a:lnTo>
                    <a:pt x="4260" y="5514"/>
                  </a:lnTo>
                  <a:cubicBezTo>
                    <a:pt x="4242" y="5497"/>
                    <a:pt x="4222" y="5483"/>
                    <a:pt x="4205" y="5466"/>
                  </a:cubicBezTo>
                  <a:lnTo>
                    <a:pt x="4194" y="5456"/>
                  </a:lnTo>
                  <a:cubicBezTo>
                    <a:pt x="4174" y="5439"/>
                    <a:pt x="4153" y="5418"/>
                    <a:pt x="4133" y="5401"/>
                  </a:cubicBezTo>
                  <a:lnTo>
                    <a:pt x="4122" y="5387"/>
                  </a:lnTo>
                  <a:cubicBezTo>
                    <a:pt x="4105" y="5370"/>
                    <a:pt x="4088" y="5353"/>
                    <a:pt x="4071" y="5336"/>
                  </a:cubicBezTo>
                  <a:lnTo>
                    <a:pt x="4061" y="5326"/>
                  </a:lnTo>
                  <a:cubicBezTo>
                    <a:pt x="4040" y="5305"/>
                    <a:pt x="4023" y="5285"/>
                    <a:pt x="4002" y="5264"/>
                  </a:cubicBezTo>
                  <a:lnTo>
                    <a:pt x="3985" y="5240"/>
                  </a:lnTo>
                  <a:lnTo>
                    <a:pt x="3979" y="5237"/>
                  </a:lnTo>
                  <a:lnTo>
                    <a:pt x="3972" y="5223"/>
                  </a:lnTo>
                  <a:cubicBezTo>
                    <a:pt x="3817" y="5045"/>
                    <a:pt x="3691" y="4846"/>
                    <a:pt x="3598" y="4630"/>
                  </a:cubicBezTo>
                  <a:lnTo>
                    <a:pt x="3591" y="4620"/>
                  </a:lnTo>
                  <a:cubicBezTo>
                    <a:pt x="3584" y="4599"/>
                    <a:pt x="3578" y="4579"/>
                    <a:pt x="3567" y="4558"/>
                  </a:cubicBezTo>
                  <a:lnTo>
                    <a:pt x="3564" y="4541"/>
                  </a:lnTo>
                  <a:cubicBezTo>
                    <a:pt x="3554" y="4521"/>
                    <a:pt x="3547" y="4500"/>
                    <a:pt x="3540" y="4476"/>
                  </a:cubicBezTo>
                  <a:lnTo>
                    <a:pt x="3533" y="4455"/>
                  </a:lnTo>
                  <a:cubicBezTo>
                    <a:pt x="3523" y="4428"/>
                    <a:pt x="3516" y="4401"/>
                    <a:pt x="3506" y="4373"/>
                  </a:cubicBezTo>
                  <a:cubicBezTo>
                    <a:pt x="3478" y="4281"/>
                    <a:pt x="3458" y="4185"/>
                    <a:pt x="3444" y="4089"/>
                  </a:cubicBezTo>
                  <a:cubicBezTo>
                    <a:pt x="3441" y="4065"/>
                    <a:pt x="3437" y="4044"/>
                    <a:pt x="3437" y="4024"/>
                  </a:cubicBezTo>
                  <a:cubicBezTo>
                    <a:pt x="3434" y="4000"/>
                    <a:pt x="3430" y="3989"/>
                    <a:pt x="3430" y="3969"/>
                  </a:cubicBezTo>
                  <a:cubicBezTo>
                    <a:pt x="3420" y="3890"/>
                    <a:pt x="3417" y="3808"/>
                    <a:pt x="3417" y="3729"/>
                  </a:cubicBezTo>
                  <a:lnTo>
                    <a:pt x="3417" y="3650"/>
                  </a:lnTo>
                  <a:lnTo>
                    <a:pt x="3417" y="3630"/>
                  </a:lnTo>
                  <a:cubicBezTo>
                    <a:pt x="3417" y="3602"/>
                    <a:pt x="3420" y="3575"/>
                    <a:pt x="3423" y="3547"/>
                  </a:cubicBezTo>
                  <a:cubicBezTo>
                    <a:pt x="3423" y="3520"/>
                    <a:pt x="3427" y="3496"/>
                    <a:pt x="3430" y="3468"/>
                  </a:cubicBezTo>
                  <a:lnTo>
                    <a:pt x="3434" y="3448"/>
                  </a:lnTo>
                  <a:cubicBezTo>
                    <a:pt x="3437" y="3397"/>
                    <a:pt x="3447" y="3345"/>
                    <a:pt x="3454" y="3294"/>
                  </a:cubicBezTo>
                  <a:cubicBezTo>
                    <a:pt x="3454" y="3287"/>
                    <a:pt x="3454" y="3280"/>
                    <a:pt x="3461" y="3273"/>
                  </a:cubicBezTo>
                  <a:cubicBezTo>
                    <a:pt x="3468" y="3225"/>
                    <a:pt x="3482" y="3174"/>
                    <a:pt x="3495" y="3122"/>
                  </a:cubicBezTo>
                  <a:lnTo>
                    <a:pt x="3499" y="3105"/>
                  </a:lnTo>
                  <a:cubicBezTo>
                    <a:pt x="3512" y="3054"/>
                    <a:pt x="3530" y="3006"/>
                    <a:pt x="3547" y="2954"/>
                  </a:cubicBezTo>
                  <a:lnTo>
                    <a:pt x="3550" y="2937"/>
                  </a:lnTo>
                  <a:cubicBezTo>
                    <a:pt x="3567" y="2889"/>
                    <a:pt x="3588" y="2841"/>
                    <a:pt x="3608" y="2797"/>
                  </a:cubicBezTo>
                  <a:lnTo>
                    <a:pt x="3615" y="2780"/>
                  </a:lnTo>
                  <a:cubicBezTo>
                    <a:pt x="3636" y="2732"/>
                    <a:pt x="3656" y="2687"/>
                    <a:pt x="3680" y="2643"/>
                  </a:cubicBezTo>
                  <a:lnTo>
                    <a:pt x="3691" y="2626"/>
                  </a:lnTo>
                  <a:cubicBezTo>
                    <a:pt x="3715" y="2584"/>
                    <a:pt x="3739" y="2536"/>
                    <a:pt x="3766" y="2499"/>
                  </a:cubicBezTo>
                  <a:lnTo>
                    <a:pt x="3776" y="2482"/>
                  </a:lnTo>
                  <a:cubicBezTo>
                    <a:pt x="3804" y="2434"/>
                    <a:pt x="3835" y="2392"/>
                    <a:pt x="3865" y="2348"/>
                  </a:cubicBezTo>
                  <a:cubicBezTo>
                    <a:pt x="3958" y="2221"/>
                    <a:pt x="4064" y="2101"/>
                    <a:pt x="4181" y="1995"/>
                  </a:cubicBezTo>
                  <a:lnTo>
                    <a:pt x="4184" y="1992"/>
                  </a:lnTo>
                  <a:lnTo>
                    <a:pt x="4225" y="1957"/>
                  </a:lnTo>
                  <a:lnTo>
                    <a:pt x="4397" y="1820"/>
                  </a:lnTo>
                  <a:lnTo>
                    <a:pt x="4417" y="1803"/>
                  </a:lnTo>
                  <a:lnTo>
                    <a:pt x="4424" y="1803"/>
                  </a:lnTo>
                  <a:lnTo>
                    <a:pt x="4441" y="1789"/>
                  </a:lnTo>
                  <a:lnTo>
                    <a:pt x="4465" y="1772"/>
                  </a:lnTo>
                  <a:lnTo>
                    <a:pt x="4486" y="1759"/>
                  </a:lnTo>
                  <a:lnTo>
                    <a:pt x="4513" y="1741"/>
                  </a:lnTo>
                  <a:lnTo>
                    <a:pt x="4530" y="1731"/>
                  </a:lnTo>
                  <a:lnTo>
                    <a:pt x="4534" y="1731"/>
                  </a:lnTo>
                  <a:lnTo>
                    <a:pt x="4558" y="1717"/>
                  </a:lnTo>
                  <a:lnTo>
                    <a:pt x="4606" y="1690"/>
                  </a:lnTo>
                  <a:lnTo>
                    <a:pt x="4630" y="1673"/>
                  </a:lnTo>
                  <a:lnTo>
                    <a:pt x="4650" y="1663"/>
                  </a:lnTo>
                  <a:lnTo>
                    <a:pt x="4702" y="1635"/>
                  </a:lnTo>
                  <a:lnTo>
                    <a:pt x="4722" y="1625"/>
                  </a:lnTo>
                  <a:lnTo>
                    <a:pt x="4729" y="1625"/>
                  </a:lnTo>
                  <a:lnTo>
                    <a:pt x="4835" y="1577"/>
                  </a:lnTo>
                  <a:lnTo>
                    <a:pt x="4859" y="1567"/>
                  </a:lnTo>
                  <a:lnTo>
                    <a:pt x="4900" y="1549"/>
                  </a:lnTo>
                  <a:lnTo>
                    <a:pt x="4931" y="1536"/>
                  </a:lnTo>
                  <a:lnTo>
                    <a:pt x="4955" y="1529"/>
                  </a:lnTo>
                  <a:lnTo>
                    <a:pt x="5085" y="1484"/>
                  </a:lnTo>
                  <a:lnTo>
                    <a:pt x="5113" y="1478"/>
                  </a:lnTo>
                  <a:lnTo>
                    <a:pt x="5140" y="1471"/>
                  </a:lnTo>
                  <a:lnTo>
                    <a:pt x="5168" y="1464"/>
                  </a:lnTo>
                  <a:lnTo>
                    <a:pt x="5195" y="1457"/>
                  </a:lnTo>
                  <a:lnTo>
                    <a:pt x="5222" y="1450"/>
                  </a:lnTo>
                  <a:lnTo>
                    <a:pt x="5250" y="1443"/>
                  </a:lnTo>
                  <a:lnTo>
                    <a:pt x="5277" y="1436"/>
                  </a:lnTo>
                  <a:lnTo>
                    <a:pt x="5305" y="1430"/>
                  </a:lnTo>
                  <a:lnTo>
                    <a:pt x="5360" y="1419"/>
                  </a:lnTo>
                  <a:lnTo>
                    <a:pt x="5394" y="1416"/>
                  </a:lnTo>
                  <a:lnTo>
                    <a:pt x="5418" y="1412"/>
                  </a:lnTo>
                  <a:lnTo>
                    <a:pt x="5449" y="1406"/>
                  </a:lnTo>
                  <a:lnTo>
                    <a:pt x="5476" y="1402"/>
                  </a:lnTo>
                  <a:lnTo>
                    <a:pt x="5507" y="1399"/>
                  </a:lnTo>
                  <a:lnTo>
                    <a:pt x="5531" y="1395"/>
                  </a:lnTo>
                  <a:lnTo>
                    <a:pt x="5589" y="1392"/>
                  </a:lnTo>
                  <a:lnTo>
                    <a:pt x="5617" y="1392"/>
                  </a:lnTo>
                  <a:lnTo>
                    <a:pt x="5706" y="1388"/>
                  </a:lnTo>
                  <a:close/>
                  <a:moveTo>
                    <a:pt x="5775" y="523"/>
                  </a:moveTo>
                  <a:cubicBezTo>
                    <a:pt x="7391" y="523"/>
                    <a:pt x="8766" y="1739"/>
                    <a:pt x="8947" y="3362"/>
                  </a:cubicBezTo>
                  <a:lnTo>
                    <a:pt x="8917" y="3362"/>
                  </a:lnTo>
                  <a:lnTo>
                    <a:pt x="8848" y="3366"/>
                  </a:lnTo>
                  <a:lnTo>
                    <a:pt x="8769" y="3373"/>
                  </a:lnTo>
                  <a:lnTo>
                    <a:pt x="8697" y="3376"/>
                  </a:lnTo>
                  <a:lnTo>
                    <a:pt x="8629" y="3383"/>
                  </a:lnTo>
                  <a:cubicBezTo>
                    <a:pt x="8622" y="3321"/>
                    <a:pt x="8612" y="3259"/>
                    <a:pt x="8598" y="3198"/>
                  </a:cubicBezTo>
                  <a:cubicBezTo>
                    <a:pt x="8598" y="3187"/>
                    <a:pt x="8594" y="3177"/>
                    <a:pt x="8594" y="3170"/>
                  </a:cubicBezTo>
                  <a:cubicBezTo>
                    <a:pt x="8584" y="3109"/>
                    <a:pt x="8567" y="3047"/>
                    <a:pt x="8553" y="2985"/>
                  </a:cubicBezTo>
                  <a:lnTo>
                    <a:pt x="8546" y="2965"/>
                  </a:lnTo>
                  <a:cubicBezTo>
                    <a:pt x="8529" y="2903"/>
                    <a:pt x="8509" y="2841"/>
                    <a:pt x="8488" y="2783"/>
                  </a:cubicBezTo>
                  <a:lnTo>
                    <a:pt x="8481" y="2759"/>
                  </a:lnTo>
                  <a:cubicBezTo>
                    <a:pt x="8461" y="2701"/>
                    <a:pt x="8440" y="2643"/>
                    <a:pt x="8413" y="2588"/>
                  </a:cubicBezTo>
                  <a:lnTo>
                    <a:pt x="8403" y="2564"/>
                  </a:lnTo>
                  <a:cubicBezTo>
                    <a:pt x="8379" y="2509"/>
                    <a:pt x="8351" y="2451"/>
                    <a:pt x="8324" y="2396"/>
                  </a:cubicBezTo>
                  <a:lnTo>
                    <a:pt x="8313" y="2375"/>
                  </a:lnTo>
                  <a:cubicBezTo>
                    <a:pt x="8283" y="2324"/>
                    <a:pt x="8252" y="2269"/>
                    <a:pt x="8217" y="2214"/>
                  </a:cubicBezTo>
                  <a:lnTo>
                    <a:pt x="8207" y="2197"/>
                  </a:lnTo>
                  <a:cubicBezTo>
                    <a:pt x="8173" y="2142"/>
                    <a:pt x="8135" y="2087"/>
                    <a:pt x="8098" y="2036"/>
                  </a:cubicBezTo>
                  <a:cubicBezTo>
                    <a:pt x="7984" y="1878"/>
                    <a:pt x="7854" y="1735"/>
                    <a:pt x="7714" y="1604"/>
                  </a:cubicBezTo>
                  <a:lnTo>
                    <a:pt x="7707" y="1597"/>
                  </a:lnTo>
                  <a:lnTo>
                    <a:pt x="7679" y="1573"/>
                  </a:lnTo>
                  <a:lnTo>
                    <a:pt x="7662" y="1556"/>
                  </a:lnTo>
                  <a:lnTo>
                    <a:pt x="7645" y="1543"/>
                  </a:lnTo>
                  <a:lnTo>
                    <a:pt x="7556" y="1471"/>
                  </a:lnTo>
                  <a:lnTo>
                    <a:pt x="7529" y="1450"/>
                  </a:lnTo>
                  <a:lnTo>
                    <a:pt x="7474" y="1409"/>
                  </a:lnTo>
                  <a:lnTo>
                    <a:pt x="7450" y="1388"/>
                  </a:lnTo>
                  <a:lnTo>
                    <a:pt x="7422" y="1368"/>
                  </a:lnTo>
                  <a:lnTo>
                    <a:pt x="7419" y="1368"/>
                  </a:lnTo>
                  <a:lnTo>
                    <a:pt x="7395" y="1351"/>
                  </a:lnTo>
                  <a:lnTo>
                    <a:pt x="7368" y="1330"/>
                  </a:lnTo>
                  <a:lnTo>
                    <a:pt x="7337" y="1313"/>
                  </a:lnTo>
                  <a:lnTo>
                    <a:pt x="7333" y="1310"/>
                  </a:lnTo>
                  <a:lnTo>
                    <a:pt x="7309" y="1296"/>
                  </a:lnTo>
                  <a:lnTo>
                    <a:pt x="7282" y="1279"/>
                  </a:lnTo>
                  <a:lnTo>
                    <a:pt x="7251" y="1258"/>
                  </a:lnTo>
                  <a:lnTo>
                    <a:pt x="7193" y="1224"/>
                  </a:lnTo>
                  <a:lnTo>
                    <a:pt x="7165" y="1210"/>
                  </a:lnTo>
                  <a:lnTo>
                    <a:pt x="7135" y="1193"/>
                  </a:lnTo>
                  <a:lnTo>
                    <a:pt x="7076" y="1162"/>
                  </a:lnTo>
                  <a:lnTo>
                    <a:pt x="7045" y="1149"/>
                  </a:lnTo>
                  <a:lnTo>
                    <a:pt x="7042" y="1145"/>
                  </a:lnTo>
                  <a:lnTo>
                    <a:pt x="7039" y="1142"/>
                  </a:lnTo>
                  <a:lnTo>
                    <a:pt x="7015" y="1131"/>
                  </a:lnTo>
                  <a:lnTo>
                    <a:pt x="6977" y="1114"/>
                  </a:lnTo>
                  <a:lnTo>
                    <a:pt x="6953" y="1104"/>
                  </a:lnTo>
                  <a:lnTo>
                    <a:pt x="6915" y="1087"/>
                  </a:lnTo>
                  <a:lnTo>
                    <a:pt x="6884" y="1073"/>
                  </a:lnTo>
                  <a:lnTo>
                    <a:pt x="6830" y="1053"/>
                  </a:lnTo>
                  <a:lnTo>
                    <a:pt x="6809" y="1042"/>
                  </a:lnTo>
                  <a:lnTo>
                    <a:pt x="6795" y="1039"/>
                  </a:lnTo>
                  <a:lnTo>
                    <a:pt x="6764" y="1025"/>
                  </a:lnTo>
                  <a:lnTo>
                    <a:pt x="6737" y="1018"/>
                  </a:lnTo>
                  <a:lnTo>
                    <a:pt x="6727" y="1011"/>
                  </a:lnTo>
                  <a:lnTo>
                    <a:pt x="6703" y="1005"/>
                  </a:lnTo>
                  <a:lnTo>
                    <a:pt x="6686" y="1001"/>
                  </a:lnTo>
                  <a:lnTo>
                    <a:pt x="6675" y="994"/>
                  </a:lnTo>
                  <a:lnTo>
                    <a:pt x="6669" y="994"/>
                  </a:lnTo>
                  <a:lnTo>
                    <a:pt x="6638" y="984"/>
                  </a:lnTo>
                  <a:lnTo>
                    <a:pt x="6634" y="984"/>
                  </a:lnTo>
                  <a:lnTo>
                    <a:pt x="6607" y="977"/>
                  </a:lnTo>
                  <a:lnTo>
                    <a:pt x="6569" y="967"/>
                  </a:lnTo>
                  <a:lnTo>
                    <a:pt x="6538" y="957"/>
                  </a:lnTo>
                  <a:lnTo>
                    <a:pt x="6504" y="946"/>
                  </a:lnTo>
                  <a:lnTo>
                    <a:pt x="6473" y="940"/>
                  </a:lnTo>
                  <a:lnTo>
                    <a:pt x="6436" y="933"/>
                  </a:lnTo>
                  <a:lnTo>
                    <a:pt x="6405" y="922"/>
                  </a:lnTo>
                  <a:lnTo>
                    <a:pt x="6367" y="916"/>
                  </a:lnTo>
                  <a:lnTo>
                    <a:pt x="6333" y="909"/>
                  </a:lnTo>
                  <a:lnTo>
                    <a:pt x="6285" y="898"/>
                  </a:lnTo>
                  <a:lnTo>
                    <a:pt x="6268" y="898"/>
                  </a:lnTo>
                  <a:lnTo>
                    <a:pt x="6230" y="892"/>
                  </a:lnTo>
                  <a:lnTo>
                    <a:pt x="6196" y="885"/>
                  </a:lnTo>
                  <a:lnTo>
                    <a:pt x="6158" y="881"/>
                  </a:lnTo>
                  <a:lnTo>
                    <a:pt x="6127" y="878"/>
                  </a:lnTo>
                  <a:lnTo>
                    <a:pt x="6089" y="871"/>
                  </a:lnTo>
                  <a:lnTo>
                    <a:pt x="6055" y="868"/>
                  </a:lnTo>
                  <a:lnTo>
                    <a:pt x="5987" y="864"/>
                  </a:lnTo>
                  <a:lnTo>
                    <a:pt x="5952" y="861"/>
                  </a:lnTo>
                  <a:lnTo>
                    <a:pt x="5915" y="857"/>
                  </a:lnTo>
                  <a:lnTo>
                    <a:pt x="5627" y="857"/>
                  </a:lnTo>
                  <a:lnTo>
                    <a:pt x="5589" y="861"/>
                  </a:lnTo>
                  <a:lnTo>
                    <a:pt x="5555" y="864"/>
                  </a:lnTo>
                  <a:lnTo>
                    <a:pt x="5486" y="868"/>
                  </a:lnTo>
                  <a:lnTo>
                    <a:pt x="5455" y="871"/>
                  </a:lnTo>
                  <a:lnTo>
                    <a:pt x="5414" y="874"/>
                  </a:lnTo>
                  <a:lnTo>
                    <a:pt x="5383" y="881"/>
                  </a:lnTo>
                  <a:lnTo>
                    <a:pt x="5346" y="885"/>
                  </a:lnTo>
                  <a:lnTo>
                    <a:pt x="5312" y="892"/>
                  </a:lnTo>
                  <a:lnTo>
                    <a:pt x="5277" y="895"/>
                  </a:lnTo>
                  <a:lnTo>
                    <a:pt x="5209" y="909"/>
                  </a:lnTo>
                  <a:lnTo>
                    <a:pt x="5174" y="916"/>
                  </a:lnTo>
                  <a:lnTo>
                    <a:pt x="5140" y="922"/>
                  </a:lnTo>
                  <a:lnTo>
                    <a:pt x="5106" y="929"/>
                  </a:lnTo>
                  <a:lnTo>
                    <a:pt x="5072" y="940"/>
                  </a:lnTo>
                  <a:lnTo>
                    <a:pt x="5041" y="946"/>
                  </a:lnTo>
                  <a:lnTo>
                    <a:pt x="5003" y="957"/>
                  </a:lnTo>
                  <a:lnTo>
                    <a:pt x="4972" y="967"/>
                  </a:lnTo>
                  <a:lnTo>
                    <a:pt x="4938" y="977"/>
                  </a:lnTo>
                  <a:lnTo>
                    <a:pt x="4911" y="984"/>
                  </a:lnTo>
                  <a:lnTo>
                    <a:pt x="4904" y="984"/>
                  </a:lnTo>
                  <a:lnTo>
                    <a:pt x="4873" y="994"/>
                  </a:lnTo>
                  <a:lnTo>
                    <a:pt x="4869" y="994"/>
                  </a:lnTo>
                  <a:lnTo>
                    <a:pt x="4842" y="1005"/>
                  </a:lnTo>
                  <a:lnTo>
                    <a:pt x="4818" y="1015"/>
                  </a:lnTo>
                  <a:lnTo>
                    <a:pt x="4804" y="1018"/>
                  </a:lnTo>
                  <a:lnTo>
                    <a:pt x="4777" y="1029"/>
                  </a:lnTo>
                  <a:lnTo>
                    <a:pt x="4746" y="1039"/>
                  </a:lnTo>
                  <a:lnTo>
                    <a:pt x="4736" y="1042"/>
                  </a:lnTo>
                  <a:lnTo>
                    <a:pt x="4712" y="1053"/>
                  </a:lnTo>
                  <a:lnTo>
                    <a:pt x="4660" y="1073"/>
                  </a:lnTo>
                  <a:lnTo>
                    <a:pt x="4630" y="1087"/>
                  </a:lnTo>
                  <a:lnTo>
                    <a:pt x="4588" y="1104"/>
                  </a:lnTo>
                  <a:lnTo>
                    <a:pt x="4568" y="1114"/>
                  </a:lnTo>
                  <a:lnTo>
                    <a:pt x="4530" y="1131"/>
                  </a:lnTo>
                  <a:lnTo>
                    <a:pt x="4527" y="1131"/>
                  </a:lnTo>
                  <a:lnTo>
                    <a:pt x="4503" y="1145"/>
                  </a:lnTo>
                  <a:lnTo>
                    <a:pt x="4496" y="1145"/>
                  </a:lnTo>
                  <a:lnTo>
                    <a:pt x="4469" y="1159"/>
                  </a:lnTo>
                  <a:lnTo>
                    <a:pt x="4407" y="1193"/>
                  </a:lnTo>
                  <a:lnTo>
                    <a:pt x="4379" y="1207"/>
                  </a:lnTo>
                  <a:lnTo>
                    <a:pt x="4349" y="1224"/>
                  </a:lnTo>
                  <a:lnTo>
                    <a:pt x="4294" y="1258"/>
                  </a:lnTo>
                  <a:lnTo>
                    <a:pt x="4290" y="1258"/>
                  </a:lnTo>
                  <a:lnTo>
                    <a:pt x="4260" y="1275"/>
                  </a:lnTo>
                  <a:lnTo>
                    <a:pt x="4236" y="1292"/>
                  </a:lnTo>
                  <a:lnTo>
                    <a:pt x="4205" y="1310"/>
                  </a:lnTo>
                  <a:lnTo>
                    <a:pt x="4177" y="1330"/>
                  </a:lnTo>
                  <a:lnTo>
                    <a:pt x="4150" y="1347"/>
                  </a:lnTo>
                  <a:lnTo>
                    <a:pt x="4126" y="1364"/>
                  </a:lnTo>
                  <a:lnTo>
                    <a:pt x="4098" y="1385"/>
                  </a:lnTo>
                  <a:lnTo>
                    <a:pt x="4074" y="1402"/>
                  </a:lnTo>
                  <a:lnTo>
                    <a:pt x="4016" y="1443"/>
                  </a:lnTo>
                  <a:lnTo>
                    <a:pt x="3989" y="1467"/>
                  </a:lnTo>
                  <a:lnTo>
                    <a:pt x="3903" y="1539"/>
                  </a:lnTo>
                  <a:lnTo>
                    <a:pt x="3889" y="1549"/>
                  </a:lnTo>
                  <a:lnTo>
                    <a:pt x="3869" y="1570"/>
                  </a:lnTo>
                  <a:lnTo>
                    <a:pt x="3838" y="1594"/>
                  </a:lnTo>
                  <a:lnTo>
                    <a:pt x="3835" y="1601"/>
                  </a:lnTo>
                  <a:cubicBezTo>
                    <a:pt x="3691" y="1731"/>
                    <a:pt x="3560" y="1872"/>
                    <a:pt x="3447" y="2029"/>
                  </a:cubicBezTo>
                  <a:cubicBezTo>
                    <a:pt x="3410" y="2081"/>
                    <a:pt x="3372" y="2135"/>
                    <a:pt x="3341" y="2187"/>
                  </a:cubicBezTo>
                  <a:lnTo>
                    <a:pt x="3327" y="2207"/>
                  </a:lnTo>
                  <a:cubicBezTo>
                    <a:pt x="3293" y="2262"/>
                    <a:pt x="3262" y="2314"/>
                    <a:pt x="3235" y="2372"/>
                  </a:cubicBezTo>
                  <a:lnTo>
                    <a:pt x="3225" y="2389"/>
                  </a:lnTo>
                  <a:cubicBezTo>
                    <a:pt x="3194" y="2444"/>
                    <a:pt x="3166" y="2502"/>
                    <a:pt x="3142" y="2557"/>
                  </a:cubicBezTo>
                  <a:lnTo>
                    <a:pt x="3136" y="2578"/>
                  </a:lnTo>
                  <a:cubicBezTo>
                    <a:pt x="3108" y="2636"/>
                    <a:pt x="3088" y="2694"/>
                    <a:pt x="3064" y="2752"/>
                  </a:cubicBezTo>
                  <a:lnTo>
                    <a:pt x="3057" y="2776"/>
                  </a:lnTo>
                  <a:cubicBezTo>
                    <a:pt x="3036" y="2835"/>
                    <a:pt x="3019" y="2896"/>
                    <a:pt x="3002" y="2954"/>
                  </a:cubicBezTo>
                  <a:lnTo>
                    <a:pt x="2995" y="2978"/>
                  </a:lnTo>
                  <a:cubicBezTo>
                    <a:pt x="2978" y="3040"/>
                    <a:pt x="2964" y="3102"/>
                    <a:pt x="2950" y="3160"/>
                  </a:cubicBezTo>
                  <a:cubicBezTo>
                    <a:pt x="2950" y="3170"/>
                    <a:pt x="2947" y="3181"/>
                    <a:pt x="2947" y="3187"/>
                  </a:cubicBezTo>
                  <a:cubicBezTo>
                    <a:pt x="2933" y="3253"/>
                    <a:pt x="2926" y="3318"/>
                    <a:pt x="2916" y="3376"/>
                  </a:cubicBezTo>
                  <a:lnTo>
                    <a:pt x="2916" y="3403"/>
                  </a:lnTo>
                  <a:cubicBezTo>
                    <a:pt x="2913" y="3434"/>
                    <a:pt x="2909" y="3465"/>
                    <a:pt x="2906" y="3499"/>
                  </a:cubicBezTo>
                  <a:cubicBezTo>
                    <a:pt x="2902" y="3530"/>
                    <a:pt x="2902" y="3564"/>
                    <a:pt x="2899" y="3599"/>
                  </a:cubicBezTo>
                  <a:lnTo>
                    <a:pt x="2899" y="3623"/>
                  </a:lnTo>
                  <a:lnTo>
                    <a:pt x="2899" y="3722"/>
                  </a:lnTo>
                  <a:cubicBezTo>
                    <a:pt x="2899" y="3818"/>
                    <a:pt x="2906" y="3917"/>
                    <a:pt x="2916" y="4013"/>
                  </a:cubicBezTo>
                  <a:cubicBezTo>
                    <a:pt x="2916" y="4034"/>
                    <a:pt x="2920" y="4058"/>
                    <a:pt x="2923" y="4078"/>
                  </a:cubicBezTo>
                  <a:cubicBezTo>
                    <a:pt x="2926" y="4099"/>
                    <a:pt x="2930" y="4133"/>
                    <a:pt x="2933" y="4157"/>
                  </a:cubicBezTo>
                  <a:cubicBezTo>
                    <a:pt x="2950" y="4277"/>
                    <a:pt x="2978" y="4394"/>
                    <a:pt x="3009" y="4507"/>
                  </a:cubicBezTo>
                  <a:cubicBezTo>
                    <a:pt x="3019" y="4541"/>
                    <a:pt x="3029" y="4575"/>
                    <a:pt x="3040" y="4610"/>
                  </a:cubicBezTo>
                  <a:lnTo>
                    <a:pt x="3050" y="4637"/>
                  </a:lnTo>
                  <a:cubicBezTo>
                    <a:pt x="3060" y="4661"/>
                    <a:pt x="3067" y="4688"/>
                    <a:pt x="3077" y="4716"/>
                  </a:cubicBezTo>
                  <a:lnTo>
                    <a:pt x="3084" y="4736"/>
                  </a:lnTo>
                  <a:cubicBezTo>
                    <a:pt x="3094" y="4764"/>
                    <a:pt x="3108" y="4795"/>
                    <a:pt x="3118" y="4822"/>
                  </a:cubicBezTo>
                  <a:lnTo>
                    <a:pt x="3125" y="4832"/>
                  </a:lnTo>
                  <a:cubicBezTo>
                    <a:pt x="3235" y="5096"/>
                    <a:pt x="3382" y="5343"/>
                    <a:pt x="3567" y="5562"/>
                  </a:cubicBezTo>
                  <a:lnTo>
                    <a:pt x="3578" y="5573"/>
                  </a:lnTo>
                  <a:lnTo>
                    <a:pt x="3598" y="5597"/>
                  </a:lnTo>
                  <a:lnTo>
                    <a:pt x="3605" y="5607"/>
                  </a:lnTo>
                  <a:lnTo>
                    <a:pt x="3619" y="5621"/>
                  </a:lnTo>
                  <a:cubicBezTo>
                    <a:pt x="3639" y="5648"/>
                    <a:pt x="3660" y="5672"/>
                    <a:pt x="3687" y="5696"/>
                  </a:cubicBezTo>
                  <a:lnTo>
                    <a:pt x="3698" y="5710"/>
                  </a:lnTo>
                  <a:cubicBezTo>
                    <a:pt x="3718" y="5730"/>
                    <a:pt x="3739" y="5751"/>
                    <a:pt x="3759" y="5771"/>
                  </a:cubicBezTo>
                  <a:lnTo>
                    <a:pt x="3776" y="5788"/>
                  </a:lnTo>
                  <a:cubicBezTo>
                    <a:pt x="3800" y="5812"/>
                    <a:pt x="3824" y="5833"/>
                    <a:pt x="3852" y="5857"/>
                  </a:cubicBezTo>
                  <a:lnTo>
                    <a:pt x="3862" y="5867"/>
                  </a:lnTo>
                  <a:cubicBezTo>
                    <a:pt x="3886" y="5888"/>
                    <a:pt x="3907" y="5908"/>
                    <a:pt x="3931" y="5926"/>
                  </a:cubicBezTo>
                  <a:lnTo>
                    <a:pt x="3948" y="5939"/>
                  </a:lnTo>
                  <a:cubicBezTo>
                    <a:pt x="3972" y="5963"/>
                    <a:pt x="3999" y="5984"/>
                    <a:pt x="4026" y="6004"/>
                  </a:cubicBezTo>
                  <a:lnTo>
                    <a:pt x="4040" y="6015"/>
                  </a:lnTo>
                  <a:cubicBezTo>
                    <a:pt x="4061" y="6032"/>
                    <a:pt x="4085" y="6049"/>
                    <a:pt x="4112" y="6066"/>
                  </a:cubicBezTo>
                  <a:lnTo>
                    <a:pt x="4129" y="6080"/>
                  </a:lnTo>
                  <a:lnTo>
                    <a:pt x="4143" y="6090"/>
                  </a:lnTo>
                  <a:lnTo>
                    <a:pt x="4109" y="6111"/>
                  </a:lnTo>
                  <a:lnTo>
                    <a:pt x="4105" y="6111"/>
                  </a:lnTo>
                  <a:cubicBezTo>
                    <a:pt x="4033" y="6148"/>
                    <a:pt x="3965" y="6193"/>
                    <a:pt x="3900" y="6237"/>
                  </a:cubicBezTo>
                  <a:lnTo>
                    <a:pt x="3889" y="6244"/>
                  </a:lnTo>
                  <a:lnTo>
                    <a:pt x="3852" y="6272"/>
                  </a:lnTo>
                  <a:cubicBezTo>
                    <a:pt x="3797" y="6230"/>
                    <a:pt x="3742" y="6189"/>
                    <a:pt x="3691" y="6145"/>
                  </a:cubicBezTo>
                  <a:cubicBezTo>
                    <a:pt x="3670" y="6128"/>
                    <a:pt x="3650" y="6111"/>
                    <a:pt x="3632" y="6090"/>
                  </a:cubicBezTo>
                  <a:lnTo>
                    <a:pt x="3629" y="6090"/>
                  </a:lnTo>
                  <a:cubicBezTo>
                    <a:pt x="3608" y="6069"/>
                    <a:pt x="3588" y="6052"/>
                    <a:pt x="3567" y="6032"/>
                  </a:cubicBezTo>
                  <a:lnTo>
                    <a:pt x="3554" y="6018"/>
                  </a:lnTo>
                  <a:lnTo>
                    <a:pt x="3509" y="5977"/>
                  </a:lnTo>
                  <a:lnTo>
                    <a:pt x="3488" y="5956"/>
                  </a:lnTo>
                  <a:lnTo>
                    <a:pt x="3444" y="5922"/>
                  </a:lnTo>
                  <a:lnTo>
                    <a:pt x="3423" y="5902"/>
                  </a:lnTo>
                  <a:lnTo>
                    <a:pt x="3389" y="5864"/>
                  </a:lnTo>
                  <a:lnTo>
                    <a:pt x="3365" y="5840"/>
                  </a:lnTo>
                  <a:lnTo>
                    <a:pt x="3334" y="5806"/>
                  </a:lnTo>
                  <a:lnTo>
                    <a:pt x="3314" y="5778"/>
                  </a:lnTo>
                  <a:lnTo>
                    <a:pt x="3283" y="5740"/>
                  </a:lnTo>
                  <a:lnTo>
                    <a:pt x="3262" y="5716"/>
                  </a:lnTo>
                  <a:lnTo>
                    <a:pt x="3231" y="5675"/>
                  </a:lnTo>
                  <a:lnTo>
                    <a:pt x="3211" y="5651"/>
                  </a:lnTo>
                  <a:lnTo>
                    <a:pt x="3183" y="5610"/>
                  </a:lnTo>
                  <a:lnTo>
                    <a:pt x="3166" y="5586"/>
                  </a:lnTo>
                  <a:lnTo>
                    <a:pt x="3136" y="5545"/>
                  </a:lnTo>
                  <a:lnTo>
                    <a:pt x="3118" y="5518"/>
                  </a:lnTo>
                  <a:cubicBezTo>
                    <a:pt x="3105" y="5501"/>
                    <a:pt x="3094" y="5480"/>
                    <a:pt x="3081" y="5463"/>
                  </a:cubicBezTo>
                  <a:lnTo>
                    <a:pt x="3074" y="5453"/>
                  </a:lnTo>
                  <a:cubicBezTo>
                    <a:pt x="3060" y="5429"/>
                    <a:pt x="3046" y="5405"/>
                    <a:pt x="3033" y="5384"/>
                  </a:cubicBezTo>
                  <a:lnTo>
                    <a:pt x="3019" y="5360"/>
                  </a:lnTo>
                  <a:cubicBezTo>
                    <a:pt x="3009" y="5346"/>
                    <a:pt x="2998" y="5329"/>
                    <a:pt x="2988" y="5312"/>
                  </a:cubicBezTo>
                  <a:lnTo>
                    <a:pt x="2974" y="5285"/>
                  </a:lnTo>
                  <a:lnTo>
                    <a:pt x="2950" y="5244"/>
                  </a:lnTo>
                  <a:lnTo>
                    <a:pt x="2933" y="5213"/>
                  </a:lnTo>
                  <a:lnTo>
                    <a:pt x="2913" y="5172"/>
                  </a:lnTo>
                  <a:lnTo>
                    <a:pt x="2896" y="5141"/>
                  </a:lnTo>
                  <a:lnTo>
                    <a:pt x="2875" y="5096"/>
                  </a:lnTo>
                  <a:lnTo>
                    <a:pt x="2861" y="5062"/>
                  </a:lnTo>
                  <a:lnTo>
                    <a:pt x="2841" y="5021"/>
                  </a:lnTo>
                  <a:lnTo>
                    <a:pt x="2841" y="5014"/>
                  </a:lnTo>
                  <a:lnTo>
                    <a:pt x="2827" y="4987"/>
                  </a:lnTo>
                  <a:cubicBezTo>
                    <a:pt x="2820" y="4973"/>
                    <a:pt x="2817" y="4959"/>
                    <a:pt x="2810" y="4942"/>
                  </a:cubicBezTo>
                  <a:lnTo>
                    <a:pt x="2796" y="4911"/>
                  </a:lnTo>
                  <a:cubicBezTo>
                    <a:pt x="2789" y="4897"/>
                    <a:pt x="2786" y="4880"/>
                    <a:pt x="2779" y="4870"/>
                  </a:cubicBezTo>
                  <a:lnTo>
                    <a:pt x="2765" y="4836"/>
                  </a:lnTo>
                  <a:cubicBezTo>
                    <a:pt x="2762" y="4822"/>
                    <a:pt x="2755" y="4808"/>
                    <a:pt x="2752" y="4795"/>
                  </a:cubicBezTo>
                  <a:lnTo>
                    <a:pt x="2738" y="4757"/>
                  </a:lnTo>
                  <a:cubicBezTo>
                    <a:pt x="2731" y="4740"/>
                    <a:pt x="2728" y="4723"/>
                    <a:pt x="2721" y="4702"/>
                  </a:cubicBezTo>
                  <a:lnTo>
                    <a:pt x="2714" y="4682"/>
                  </a:lnTo>
                  <a:cubicBezTo>
                    <a:pt x="2704" y="4654"/>
                    <a:pt x="2697" y="4627"/>
                    <a:pt x="2690" y="4603"/>
                  </a:cubicBezTo>
                  <a:lnTo>
                    <a:pt x="2687" y="4582"/>
                  </a:lnTo>
                  <a:cubicBezTo>
                    <a:pt x="2680" y="4562"/>
                    <a:pt x="2673" y="4541"/>
                    <a:pt x="2669" y="4524"/>
                  </a:cubicBezTo>
                  <a:lnTo>
                    <a:pt x="2663" y="4490"/>
                  </a:lnTo>
                  <a:cubicBezTo>
                    <a:pt x="2656" y="4473"/>
                    <a:pt x="2652" y="4459"/>
                    <a:pt x="2649" y="4442"/>
                  </a:cubicBezTo>
                  <a:lnTo>
                    <a:pt x="2642" y="4404"/>
                  </a:lnTo>
                  <a:cubicBezTo>
                    <a:pt x="2639" y="4387"/>
                    <a:pt x="2635" y="4373"/>
                    <a:pt x="2632" y="4359"/>
                  </a:cubicBezTo>
                  <a:lnTo>
                    <a:pt x="2625" y="4325"/>
                  </a:lnTo>
                  <a:cubicBezTo>
                    <a:pt x="2621" y="4308"/>
                    <a:pt x="2618" y="4291"/>
                    <a:pt x="2618" y="4277"/>
                  </a:cubicBezTo>
                  <a:lnTo>
                    <a:pt x="2611" y="4240"/>
                  </a:lnTo>
                  <a:cubicBezTo>
                    <a:pt x="2608" y="4226"/>
                    <a:pt x="2604" y="4209"/>
                    <a:pt x="2604" y="4192"/>
                  </a:cubicBezTo>
                  <a:lnTo>
                    <a:pt x="2598" y="4157"/>
                  </a:lnTo>
                  <a:cubicBezTo>
                    <a:pt x="2598" y="4140"/>
                    <a:pt x="2594" y="4123"/>
                    <a:pt x="2591" y="4109"/>
                  </a:cubicBezTo>
                  <a:lnTo>
                    <a:pt x="2587" y="4072"/>
                  </a:lnTo>
                  <a:cubicBezTo>
                    <a:pt x="2587" y="4054"/>
                    <a:pt x="2584" y="4041"/>
                    <a:pt x="2584" y="4024"/>
                  </a:cubicBezTo>
                  <a:lnTo>
                    <a:pt x="2584" y="4017"/>
                  </a:lnTo>
                  <a:cubicBezTo>
                    <a:pt x="2584" y="4007"/>
                    <a:pt x="2584" y="3996"/>
                    <a:pt x="2580" y="3986"/>
                  </a:cubicBezTo>
                  <a:cubicBezTo>
                    <a:pt x="2577" y="3976"/>
                    <a:pt x="2577" y="3955"/>
                    <a:pt x="2577" y="3938"/>
                  </a:cubicBezTo>
                  <a:lnTo>
                    <a:pt x="2574" y="3900"/>
                  </a:lnTo>
                  <a:cubicBezTo>
                    <a:pt x="2574" y="3883"/>
                    <a:pt x="2574" y="3863"/>
                    <a:pt x="2574" y="3845"/>
                  </a:cubicBezTo>
                  <a:lnTo>
                    <a:pt x="2574" y="3815"/>
                  </a:lnTo>
                  <a:lnTo>
                    <a:pt x="2574" y="3729"/>
                  </a:lnTo>
                  <a:cubicBezTo>
                    <a:pt x="2567" y="2029"/>
                    <a:pt x="3889" y="624"/>
                    <a:pt x="5586" y="528"/>
                  </a:cubicBezTo>
                  <a:cubicBezTo>
                    <a:pt x="5649" y="525"/>
                    <a:pt x="5712" y="523"/>
                    <a:pt x="5775" y="523"/>
                  </a:cubicBezTo>
                  <a:close/>
                  <a:moveTo>
                    <a:pt x="5771" y="1"/>
                  </a:moveTo>
                  <a:cubicBezTo>
                    <a:pt x="4986" y="1"/>
                    <a:pt x="4201" y="247"/>
                    <a:pt x="3540" y="741"/>
                  </a:cubicBezTo>
                  <a:cubicBezTo>
                    <a:pt x="2598" y="1443"/>
                    <a:pt x="2046" y="2550"/>
                    <a:pt x="2046" y="3726"/>
                  </a:cubicBezTo>
                  <a:lnTo>
                    <a:pt x="2046" y="3828"/>
                  </a:lnTo>
                  <a:lnTo>
                    <a:pt x="2046" y="3852"/>
                  </a:lnTo>
                  <a:lnTo>
                    <a:pt x="2046" y="3859"/>
                  </a:lnTo>
                  <a:cubicBezTo>
                    <a:pt x="2046" y="3883"/>
                    <a:pt x="2046" y="3904"/>
                    <a:pt x="2049" y="3928"/>
                  </a:cubicBezTo>
                  <a:lnTo>
                    <a:pt x="2049" y="3962"/>
                  </a:lnTo>
                  <a:lnTo>
                    <a:pt x="2049" y="3972"/>
                  </a:lnTo>
                  <a:cubicBezTo>
                    <a:pt x="2049" y="3989"/>
                    <a:pt x="2053" y="4010"/>
                    <a:pt x="2053" y="4027"/>
                  </a:cubicBezTo>
                  <a:cubicBezTo>
                    <a:pt x="2053" y="4044"/>
                    <a:pt x="2053" y="4051"/>
                    <a:pt x="2056" y="4061"/>
                  </a:cubicBezTo>
                  <a:lnTo>
                    <a:pt x="2056" y="4068"/>
                  </a:lnTo>
                  <a:cubicBezTo>
                    <a:pt x="2056" y="4085"/>
                    <a:pt x="2060" y="4106"/>
                    <a:pt x="2060" y="4126"/>
                  </a:cubicBezTo>
                  <a:lnTo>
                    <a:pt x="2066" y="4168"/>
                  </a:lnTo>
                  <a:cubicBezTo>
                    <a:pt x="2070" y="4188"/>
                    <a:pt x="2070" y="4205"/>
                    <a:pt x="2073" y="4226"/>
                  </a:cubicBezTo>
                  <a:cubicBezTo>
                    <a:pt x="2077" y="4243"/>
                    <a:pt x="2077" y="4253"/>
                    <a:pt x="2080" y="4267"/>
                  </a:cubicBezTo>
                  <a:cubicBezTo>
                    <a:pt x="2080" y="4284"/>
                    <a:pt x="2083" y="4305"/>
                    <a:pt x="2087" y="4325"/>
                  </a:cubicBezTo>
                  <a:lnTo>
                    <a:pt x="2094" y="4366"/>
                  </a:lnTo>
                  <a:cubicBezTo>
                    <a:pt x="2097" y="4387"/>
                    <a:pt x="2101" y="4404"/>
                    <a:pt x="2104" y="4421"/>
                  </a:cubicBezTo>
                  <a:lnTo>
                    <a:pt x="2104" y="4428"/>
                  </a:lnTo>
                  <a:lnTo>
                    <a:pt x="2111" y="4462"/>
                  </a:lnTo>
                  <a:cubicBezTo>
                    <a:pt x="2114" y="4479"/>
                    <a:pt x="2118" y="4497"/>
                    <a:pt x="2121" y="4514"/>
                  </a:cubicBezTo>
                  <a:lnTo>
                    <a:pt x="2125" y="4531"/>
                  </a:lnTo>
                  <a:lnTo>
                    <a:pt x="2131" y="4558"/>
                  </a:lnTo>
                  <a:cubicBezTo>
                    <a:pt x="2135" y="4579"/>
                    <a:pt x="2142" y="4599"/>
                    <a:pt x="2145" y="4616"/>
                  </a:cubicBezTo>
                  <a:lnTo>
                    <a:pt x="2155" y="4654"/>
                  </a:lnTo>
                  <a:cubicBezTo>
                    <a:pt x="2159" y="4678"/>
                    <a:pt x="2166" y="4702"/>
                    <a:pt x="2173" y="4726"/>
                  </a:cubicBezTo>
                  <a:lnTo>
                    <a:pt x="2179" y="4747"/>
                  </a:lnTo>
                  <a:cubicBezTo>
                    <a:pt x="2190" y="4778"/>
                    <a:pt x="2197" y="4808"/>
                    <a:pt x="2207" y="4839"/>
                  </a:cubicBezTo>
                  <a:lnTo>
                    <a:pt x="2214" y="4860"/>
                  </a:lnTo>
                  <a:lnTo>
                    <a:pt x="2214" y="4863"/>
                  </a:lnTo>
                  <a:cubicBezTo>
                    <a:pt x="2221" y="4887"/>
                    <a:pt x="2227" y="4908"/>
                    <a:pt x="2234" y="4928"/>
                  </a:cubicBezTo>
                  <a:lnTo>
                    <a:pt x="2245" y="4956"/>
                  </a:lnTo>
                  <a:lnTo>
                    <a:pt x="2248" y="4969"/>
                  </a:lnTo>
                  <a:cubicBezTo>
                    <a:pt x="2255" y="4987"/>
                    <a:pt x="2262" y="5004"/>
                    <a:pt x="2269" y="5021"/>
                  </a:cubicBezTo>
                  <a:lnTo>
                    <a:pt x="2279" y="5048"/>
                  </a:lnTo>
                  <a:lnTo>
                    <a:pt x="2282" y="5059"/>
                  </a:lnTo>
                  <a:cubicBezTo>
                    <a:pt x="2289" y="5076"/>
                    <a:pt x="2296" y="5093"/>
                    <a:pt x="2303" y="5110"/>
                  </a:cubicBezTo>
                  <a:lnTo>
                    <a:pt x="2317" y="5148"/>
                  </a:lnTo>
                  <a:cubicBezTo>
                    <a:pt x="2323" y="5165"/>
                    <a:pt x="2330" y="5182"/>
                    <a:pt x="2337" y="5199"/>
                  </a:cubicBezTo>
                  <a:lnTo>
                    <a:pt x="2354" y="5230"/>
                  </a:lnTo>
                  <a:lnTo>
                    <a:pt x="2354" y="5237"/>
                  </a:lnTo>
                  <a:lnTo>
                    <a:pt x="2378" y="5285"/>
                  </a:lnTo>
                  <a:lnTo>
                    <a:pt x="2395" y="5326"/>
                  </a:lnTo>
                  <a:lnTo>
                    <a:pt x="2419" y="5374"/>
                  </a:lnTo>
                  <a:lnTo>
                    <a:pt x="2436" y="5411"/>
                  </a:lnTo>
                  <a:lnTo>
                    <a:pt x="2464" y="5459"/>
                  </a:lnTo>
                  <a:lnTo>
                    <a:pt x="2467" y="5466"/>
                  </a:lnTo>
                  <a:lnTo>
                    <a:pt x="2481" y="5494"/>
                  </a:lnTo>
                  <a:lnTo>
                    <a:pt x="2508" y="5545"/>
                  </a:lnTo>
                  <a:lnTo>
                    <a:pt x="2512" y="5552"/>
                  </a:lnTo>
                  <a:lnTo>
                    <a:pt x="2526" y="5576"/>
                  </a:lnTo>
                  <a:cubicBezTo>
                    <a:pt x="2539" y="5597"/>
                    <a:pt x="2550" y="5614"/>
                    <a:pt x="2560" y="5631"/>
                  </a:cubicBezTo>
                  <a:lnTo>
                    <a:pt x="2574" y="5658"/>
                  </a:lnTo>
                  <a:cubicBezTo>
                    <a:pt x="2591" y="5686"/>
                    <a:pt x="2608" y="5713"/>
                    <a:pt x="2625" y="5737"/>
                  </a:cubicBezTo>
                  <a:lnTo>
                    <a:pt x="2632" y="5747"/>
                  </a:lnTo>
                  <a:cubicBezTo>
                    <a:pt x="2645" y="5771"/>
                    <a:pt x="2663" y="5795"/>
                    <a:pt x="2676" y="5816"/>
                  </a:cubicBezTo>
                  <a:lnTo>
                    <a:pt x="2697" y="5850"/>
                  </a:lnTo>
                  <a:lnTo>
                    <a:pt x="2731" y="5895"/>
                  </a:lnTo>
                  <a:lnTo>
                    <a:pt x="2748" y="5919"/>
                  </a:lnTo>
                  <a:lnTo>
                    <a:pt x="2752" y="5926"/>
                  </a:lnTo>
                  <a:lnTo>
                    <a:pt x="2786" y="5970"/>
                  </a:lnTo>
                  <a:lnTo>
                    <a:pt x="2810" y="6001"/>
                  </a:lnTo>
                  <a:lnTo>
                    <a:pt x="2844" y="6045"/>
                  </a:lnTo>
                  <a:lnTo>
                    <a:pt x="2868" y="6073"/>
                  </a:lnTo>
                  <a:lnTo>
                    <a:pt x="2868" y="6076"/>
                  </a:lnTo>
                  <a:lnTo>
                    <a:pt x="2906" y="6117"/>
                  </a:lnTo>
                  <a:lnTo>
                    <a:pt x="2930" y="6148"/>
                  </a:lnTo>
                  <a:lnTo>
                    <a:pt x="2964" y="6189"/>
                  </a:lnTo>
                  <a:lnTo>
                    <a:pt x="2992" y="6220"/>
                  </a:lnTo>
                  <a:lnTo>
                    <a:pt x="3029" y="6261"/>
                  </a:lnTo>
                  <a:lnTo>
                    <a:pt x="3057" y="6289"/>
                  </a:lnTo>
                  <a:lnTo>
                    <a:pt x="3098" y="6333"/>
                  </a:lnTo>
                  <a:lnTo>
                    <a:pt x="3105" y="6340"/>
                  </a:lnTo>
                  <a:lnTo>
                    <a:pt x="3122" y="6357"/>
                  </a:lnTo>
                  <a:lnTo>
                    <a:pt x="3170" y="6405"/>
                  </a:lnTo>
                  <a:lnTo>
                    <a:pt x="3190" y="6422"/>
                  </a:lnTo>
                  <a:cubicBezTo>
                    <a:pt x="3211" y="6443"/>
                    <a:pt x="3235" y="6464"/>
                    <a:pt x="3255" y="6484"/>
                  </a:cubicBezTo>
                  <a:lnTo>
                    <a:pt x="3259" y="6487"/>
                  </a:lnTo>
                  <a:cubicBezTo>
                    <a:pt x="3283" y="6508"/>
                    <a:pt x="3303" y="6529"/>
                    <a:pt x="3327" y="6549"/>
                  </a:cubicBezTo>
                  <a:lnTo>
                    <a:pt x="3338" y="6556"/>
                  </a:lnTo>
                  <a:cubicBezTo>
                    <a:pt x="3372" y="6587"/>
                    <a:pt x="3410" y="6618"/>
                    <a:pt x="3444" y="6645"/>
                  </a:cubicBezTo>
                  <a:cubicBezTo>
                    <a:pt x="3437" y="6655"/>
                    <a:pt x="3430" y="6662"/>
                    <a:pt x="3423" y="6673"/>
                  </a:cubicBezTo>
                  <a:cubicBezTo>
                    <a:pt x="3246" y="6638"/>
                    <a:pt x="3070" y="6622"/>
                    <a:pt x="2897" y="6622"/>
                  </a:cubicBezTo>
                  <a:cubicBezTo>
                    <a:pt x="1504" y="6622"/>
                    <a:pt x="291" y="7681"/>
                    <a:pt x="154" y="9123"/>
                  </a:cubicBezTo>
                  <a:cubicBezTo>
                    <a:pt x="0" y="10742"/>
                    <a:pt x="1272" y="12142"/>
                    <a:pt x="2897" y="12142"/>
                  </a:cubicBezTo>
                  <a:cubicBezTo>
                    <a:pt x="2899" y="12142"/>
                    <a:pt x="2901" y="12142"/>
                    <a:pt x="2902" y="12142"/>
                  </a:cubicBezTo>
                  <a:lnTo>
                    <a:pt x="11939" y="12142"/>
                  </a:lnTo>
                  <a:cubicBezTo>
                    <a:pt x="12083" y="12142"/>
                    <a:pt x="12199" y="12025"/>
                    <a:pt x="12199" y="11878"/>
                  </a:cubicBezTo>
                  <a:cubicBezTo>
                    <a:pt x="12199" y="11736"/>
                    <a:pt x="12086" y="11617"/>
                    <a:pt x="11945" y="11617"/>
                  </a:cubicBezTo>
                  <a:cubicBezTo>
                    <a:pt x="11943" y="11617"/>
                    <a:pt x="11941" y="11617"/>
                    <a:pt x="11939" y="11617"/>
                  </a:cubicBezTo>
                  <a:lnTo>
                    <a:pt x="11939" y="11614"/>
                  </a:lnTo>
                  <a:lnTo>
                    <a:pt x="2909" y="11614"/>
                  </a:lnTo>
                  <a:cubicBezTo>
                    <a:pt x="1563" y="11611"/>
                    <a:pt x="524" y="10432"/>
                    <a:pt x="696" y="9095"/>
                  </a:cubicBezTo>
                  <a:cubicBezTo>
                    <a:pt x="839" y="7955"/>
                    <a:pt x="1815" y="7146"/>
                    <a:pt x="2910" y="7146"/>
                  </a:cubicBezTo>
                  <a:cubicBezTo>
                    <a:pt x="3095" y="7146"/>
                    <a:pt x="3283" y="7169"/>
                    <a:pt x="3471" y="7217"/>
                  </a:cubicBezTo>
                  <a:cubicBezTo>
                    <a:pt x="3493" y="7223"/>
                    <a:pt x="3515" y="7226"/>
                    <a:pt x="3537" y="7226"/>
                  </a:cubicBezTo>
                  <a:cubicBezTo>
                    <a:pt x="3622" y="7226"/>
                    <a:pt x="3703" y="7185"/>
                    <a:pt x="3752" y="7115"/>
                  </a:cubicBezTo>
                  <a:cubicBezTo>
                    <a:pt x="3831" y="6998"/>
                    <a:pt x="3924" y="6892"/>
                    <a:pt x="4030" y="6799"/>
                  </a:cubicBezTo>
                  <a:lnTo>
                    <a:pt x="4033" y="6796"/>
                  </a:lnTo>
                  <a:cubicBezTo>
                    <a:pt x="4057" y="6775"/>
                    <a:pt x="4081" y="6758"/>
                    <a:pt x="4105" y="6738"/>
                  </a:cubicBezTo>
                  <a:lnTo>
                    <a:pt x="4119" y="6727"/>
                  </a:lnTo>
                  <a:cubicBezTo>
                    <a:pt x="4143" y="6710"/>
                    <a:pt x="4167" y="6693"/>
                    <a:pt x="4191" y="6676"/>
                  </a:cubicBezTo>
                  <a:lnTo>
                    <a:pt x="4198" y="6673"/>
                  </a:lnTo>
                  <a:cubicBezTo>
                    <a:pt x="4253" y="6631"/>
                    <a:pt x="4311" y="6597"/>
                    <a:pt x="4373" y="6566"/>
                  </a:cubicBezTo>
                  <a:cubicBezTo>
                    <a:pt x="4403" y="6549"/>
                    <a:pt x="4431" y="6535"/>
                    <a:pt x="4465" y="6522"/>
                  </a:cubicBezTo>
                  <a:cubicBezTo>
                    <a:pt x="4527" y="6494"/>
                    <a:pt x="4588" y="6470"/>
                    <a:pt x="4654" y="6450"/>
                  </a:cubicBezTo>
                  <a:lnTo>
                    <a:pt x="4664" y="6450"/>
                  </a:lnTo>
                  <a:cubicBezTo>
                    <a:pt x="4691" y="6440"/>
                    <a:pt x="4722" y="6433"/>
                    <a:pt x="4750" y="6422"/>
                  </a:cubicBezTo>
                  <a:lnTo>
                    <a:pt x="4763" y="6419"/>
                  </a:lnTo>
                  <a:cubicBezTo>
                    <a:pt x="4791" y="6412"/>
                    <a:pt x="4818" y="6409"/>
                    <a:pt x="4845" y="6402"/>
                  </a:cubicBezTo>
                  <a:lnTo>
                    <a:pt x="4900" y="6392"/>
                  </a:lnTo>
                  <a:lnTo>
                    <a:pt x="4948" y="6385"/>
                  </a:lnTo>
                  <a:cubicBezTo>
                    <a:pt x="4972" y="6381"/>
                    <a:pt x="4996" y="6381"/>
                    <a:pt x="5020" y="6378"/>
                  </a:cubicBezTo>
                  <a:lnTo>
                    <a:pt x="5051" y="6374"/>
                  </a:lnTo>
                  <a:lnTo>
                    <a:pt x="5058" y="6374"/>
                  </a:lnTo>
                  <a:cubicBezTo>
                    <a:pt x="5089" y="6374"/>
                    <a:pt x="5120" y="6371"/>
                    <a:pt x="5150" y="6371"/>
                  </a:cubicBezTo>
                  <a:lnTo>
                    <a:pt x="5164" y="6371"/>
                  </a:lnTo>
                  <a:cubicBezTo>
                    <a:pt x="5198" y="6371"/>
                    <a:pt x="5236" y="6374"/>
                    <a:pt x="5270" y="6374"/>
                  </a:cubicBezTo>
                  <a:lnTo>
                    <a:pt x="5281" y="6374"/>
                  </a:lnTo>
                  <a:cubicBezTo>
                    <a:pt x="5353" y="6378"/>
                    <a:pt x="5425" y="6388"/>
                    <a:pt x="5497" y="6402"/>
                  </a:cubicBezTo>
                  <a:lnTo>
                    <a:pt x="5503" y="6402"/>
                  </a:lnTo>
                  <a:cubicBezTo>
                    <a:pt x="5538" y="6409"/>
                    <a:pt x="5569" y="6416"/>
                    <a:pt x="5603" y="6426"/>
                  </a:cubicBezTo>
                  <a:lnTo>
                    <a:pt x="5620" y="6429"/>
                  </a:lnTo>
                  <a:cubicBezTo>
                    <a:pt x="5654" y="6440"/>
                    <a:pt x="5685" y="6446"/>
                    <a:pt x="5719" y="6460"/>
                  </a:cubicBezTo>
                  <a:cubicBezTo>
                    <a:pt x="5733" y="6464"/>
                    <a:pt x="5743" y="6467"/>
                    <a:pt x="5757" y="6467"/>
                  </a:cubicBezTo>
                  <a:lnTo>
                    <a:pt x="5764" y="6467"/>
                  </a:lnTo>
                  <a:cubicBezTo>
                    <a:pt x="5778" y="6470"/>
                    <a:pt x="5791" y="6470"/>
                    <a:pt x="5802" y="6470"/>
                  </a:cubicBezTo>
                  <a:lnTo>
                    <a:pt x="5843" y="6470"/>
                  </a:lnTo>
                  <a:lnTo>
                    <a:pt x="5863" y="6467"/>
                  </a:lnTo>
                  <a:lnTo>
                    <a:pt x="5874" y="6464"/>
                  </a:lnTo>
                  <a:lnTo>
                    <a:pt x="5894" y="6457"/>
                  </a:lnTo>
                  <a:lnTo>
                    <a:pt x="5904" y="6453"/>
                  </a:lnTo>
                  <a:cubicBezTo>
                    <a:pt x="5922" y="6446"/>
                    <a:pt x="5939" y="6436"/>
                    <a:pt x="5956" y="6426"/>
                  </a:cubicBezTo>
                  <a:cubicBezTo>
                    <a:pt x="6011" y="6388"/>
                    <a:pt x="6045" y="6333"/>
                    <a:pt x="6059" y="6268"/>
                  </a:cubicBezTo>
                  <a:lnTo>
                    <a:pt x="6062" y="6258"/>
                  </a:lnTo>
                  <a:cubicBezTo>
                    <a:pt x="6072" y="6224"/>
                    <a:pt x="6079" y="6186"/>
                    <a:pt x="6089" y="6152"/>
                  </a:cubicBezTo>
                  <a:cubicBezTo>
                    <a:pt x="6096" y="6131"/>
                    <a:pt x="6100" y="6111"/>
                    <a:pt x="6107" y="6093"/>
                  </a:cubicBezTo>
                  <a:cubicBezTo>
                    <a:pt x="6113" y="6073"/>
                    <a:pt x="6117" y="6059"/>
                    <a:pt x="6120" y="6042"/>
                  </a:cubicBezTo>
                  <a:cubicBezTo>
                    <a:pt x="6131" y="6011"/>
                    <a:pt x="6137" y="5984"/>
                    <a:pt x="6148" y="5960"/>
                  </a:cubicBezTo>
                  <a:lnTo>
                    <a:pt x="6155" y="5939"/>
                  </a:lnTo>
                  <a:cubicBezTo>
                    <a:pt x="6507" y="4918"/>
                    <a:pt x="7374" y="4161"/>
                    <a:pt x="8437" y="3945"/>
                  </a:cubicBezTo>
                  <a:lnTo>
                    <a:pt x="8454" y="3941"/>
                  </a:lnTo>
                  <a:cubicBezTo>
                    <a:pt x="8646" y="3904"/>
                    <a:pt x="8845" y="3883"/>
                    <a:pt x="9040" y="3883"/>
                  </a:cubicBezTo>
                  <a:lnTo>
                    <a:pt x="9132" y="3883"/>
                  </a:lnTo>
                  <a:lnTo>
                    <a:pt x="9215" y="3887"/>
                  </a:lnTo>
                  <a:lnTo>
                    <a:pt x="9218" y="3887"/>
                  </a:lnTo>
                  <a:cubicBezTo>
                    <a:pt x="9801" y="3921"/>
                    <a:pt x="10363" y="4120"/>
                    <a:pt x="10836" y="4462"/>
                  </a:cubicBezTo>
                  <a:cubicBezTo>
                    <a:pt x="10882" y="4496"/>
                    <a:pt x="10935" y="4512"/>
                    <a:pt x="10987" y="4512"/>
                  </a:cubicBezTo>
                  <a:cubicBezTo>
                    <a:pt x="11068" y="4512"/>
                    <a:pt x="11147" y="4474"/>
                    <a:pt x="11199" y="4404"/>
                  </a:cubicBezTo>
                  <a:cubicBezTo>
                    <a:pt x="11284" y="4287"/>
                    <a:pt x="11260" y="4123"/>
                    <a:pt x="11144" y="4037"/>
                  </a:cubicBezTo>
                  <a:cubicBezTo>
                    <a:pt x="10654" y="3681"/>
                    <a:pt x="10082" y="3455"/>
                    <a:pt x="9479" y="3383"/>
                  </a:cubicBezTo>
                  <a:cubicBezTo>
                    <a:pt x="9458" y="3153"/>
                    <a:pt x="9417" y="2924"/>
                    <a:pt x="9355" y="2704"/>
                  </a:cubicBezTo>
                  <a:cubicBezTo>
                    <a:pt x="9129" y="1920"/>
                    <a:pt x="8653" y="1231"/>
                    <a:pt x="8002" y="741"/>
                  </a:cubicBezTo>
                  <a:cubicBezTo>
                    <a:pt x="7340" y="247"/>
                    <a:pt x="6555" y="1"/>
                    <a:pt x="57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4" name="Google Shape;11374;p136"/>
            <p:cNvSpPr/>
            <p:nvPr/>
          </p:nvSpPr>
          <p:spPr>
            <a:xfrm>
              <a:off x="1652893" y="3365153"/>
              <a:ext cx="119764" cy="197851"/>
            </a:xfrm>
            <a:custGeom>
              <a:avLst/>
              <a:gdLst/>
              <a:ahLst/>
              <a:cxnLst/>
              <a:rect l="l" t="t" r="r" b="b"/>
              <a:pathLst>
                <a:path w="4572" h="7553" extrusionOk="0">
                  <a:moveTo>
                    <a:pt x="368" y="1"/>
                  </a:moveTo>
                  <a:cubicBezTo>
                    <a:pt x="176" y="1"/>
                    <a:pt x="1" y="229"/>
                    <a:pt x="158" y="431"/>
                  </a:cubicBezTo>
                  <a:cubicBezTo>
                    <a:pt x="600" y="976"/>
                    <a:pt x="840" y="1655"/>
                    <a:pt x="843" y="2357"/>
                  </a:cubicBezTo>
                  <a:lnTo>
                    <a:pt x="843" y="2440"/>
                  </a:lnTo>
                  <a:lnTo>
                    <a:pt x="843" y="2463"/>
                  </a:lnTo>
                  <a:cubicBezTo>
                    <a:pt x="837" y="2617"/>
                    <a:pt x="961" y="2733"/>
                    <a:pt x="1104" y="2733"/>
                  </a:cubicBezTo>
                  <a:cubicBezTo>
                    <a:pt x="1131" y="2733"/>
                    <a:pt x="1158" y="2729"/>
                    <a:pt x="1186" y="2721"/>
                  </a:cubicBezTo>
                  <a:cubicBezTo>
                    <a:pt x="1409" y="2649"/>
                    <a:pt x="1635" y="2615"/>
                    <a:pt x="1856" y="2615"/>
                  </a:cubicBezTo>
                  <a:cubicBezTo>
                    <a:pt x="2909" y="2615"/>
                    <a:pt x="3863" y="3381"/>
                    <a:pt x="4033" y="4489"/>
                  </a:cubicBezTo>
                  <a:cubicBezTo>
                    <a:pt x="4235" y="5825"/>
                    <a:pt x="3200" y="7028"/>
                    <a:pt x="1852" y="7028"/>
                  </a:cubicBezTo>
                  <a:cubicBezTo>
                    <a:pt x="1848" y="7028"/>
                    <a:pt x="1844" y="7028"/>
                    <a:pt x="1840" y="7028"/>
                  </a:cubicBezTo>
                  <a:lnTo>
                    <a:pt x="1652" y="7028"/>
                  </a:lnTo>
                  <a:cubicBezTo>
                    <a:pt x="1504" y="7028"/>
                    <a:pt x="1388" y="7144"/>
                    <a:pt x="1388" y="7288"/>
                  </a:cubicBezTo>
                  <a:cubicBezTo>
                    <a:pt x="1388" y="7436"/>
                    <a:pt x="1504" y="7552"/>
                    <a:pt x="1652" y="7552"/>
                  </a:cubicBezTo>
                  <a:lnTo>
                    <a:pt x="1840" y="7552"/>
                  </a:lnTo>
                  <a:cubicBezTo>
                    <a:pt x="3348" y="7552"/>
                    <a:pt x="4571" y="6329"/>
                    <a:pt x="4571" y="4821"/>
                  </a:cubicBezTo>
                  <a:cubicBezTo>
                    <a:pt x="4571" y="3313"/>
                    <a:pt x="3348" y="2093"/>
                    <a:pt x="1840" y="2093"/>
                  </a:cubicBezTo>
                  <a:lnTo>
                    <a:pt x="1840" y="2090"/>
                  </a:lnTo>
                  <a:cubicBezTo>
                    <a:pt x="1679" y="2090"/>
                    <a:pt x="1518" y="2107"/>
                    <a:pt x="1360" y="2135"/>
                  </a:cubicBezTo>
                  <a:cubicBezTo>
                    <a:pt x="1316" y="1391"/>
                    <a:pt x="1038" y="678"/>
                    <a:pt x="565" y="99"/>
                  </a:cubicBezTo>
                  <a:cubicBezTo>
                    <a:pt x="507" y="30"/>
                    <a:pt x="437" y="1"/>
                    <a:pt x="3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75" name="Google Shape;11375;p136"/>
          <p:cNvGrpSpPr/>
          <p:nvPr/>
        </p:nvGrpSpPr>
        <p:grpSpPr>
          <a:xfrm>
            <a:off x="844096" y="3203504"/>
            <a:ext cx="361517" cy="359500"/>
            <a:chOff x="844096" y="3203504"/>
            <a:chExt cx="361517" cy="359500"/>
          </a:xfrm>
        </p:grpSpPr>
        <p:sp>
          <p:nvSpPr>
            <p:cNvPr id="11376" name="Google Shape;11376;p136"/>
            <p:cNvSpPr/>
            <p:nvPr/>
          </p:nvSpPr>
          <p:spPr>
            <a:xfrm>
              <a:off x="898687" y="3270825"/>
              <a:ext cx="252441" cy="224805"/>
            </a:xfrm>
            <a:custGeom>
              <a:avLst/>
              <a:gdLst/>
              <a:ahLst/>
              <a:cxnLst/>
              <a:rect l="l" t="t" r="r" b="b"/>
              <a:pathLst>
                <a:path w="9637" h="8582" extrusionOk="0">
                  <a:moveTo>
                    <a:pt x="4847" y="0"/>
                  </a:moveTo>
                  <a:cubicBezTo>
                    <a:pt x="3978" y="0"/>
                    <a:pt x="3101" y="264"/>
                    <a:pt x="2344" y="808"/>
                  </a:cubicBezTo>
                  <a:cubicBezTo>
                    <a:pt x="480" y="2148"/>
                    <a:pt x="0" y="4714"/>
                    <a:pt x="1254" y="6637"/>
                  </a:cubicBezTo>
                  <a:cubicBezTo>
                    <a:pt x="2074" y="7893"/>
                    <a:pt x="3446" y="8582"/>
                    <a:pt x="4850" y="8582"/>
                  </a:cubicBezTo>
                  <a:cubicBezTo>
                    <a:pt x="5594" y="8582"/>
                    <a:pt x="6347" y="8388"/>
                    <a:pt x="7032" y="7983"/>
                  </a:cubicBezTo>
                  <a:lnTo>
                    <a:pt x="7652" y="7538"/>
                  </a:lnTo>
                  <a:cubicBezTo>
                    <a:pt x="9390" y="6037"/>
                    <a:pt x="9636" y="3436"/>
                    <a:pt x="8218" y="1634"/>
                  </a:cubicBezTo>
                  <a:cubicBezTo>
                    <a:pt x="7373" y="563"/>
                    <a:pt x="6118" y="0"/>
                    <a:pt x="4847" y="0"/>
                  </a:cubicBezTo>
                  <a:close/>
                </a:path>
              </a:pathLst>
            </a:custGeom>
            <a:solidFill>
              <a:srgbClr val="95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7" name="Google Shape;11377;p136"/>
            <p:cNvSpPr/>
            <p:nvPr/>
          </p:nvSpPr>
          <p:spPr>
            <a:xfrm>
              <a:off x="957390" y="3271061"/>
              <a:ext cx="180719" cy="214642"/>
            </a:xfrm>
            <a:custGeom>
              <a:avLst/>
              <a:gdLst/>
              <a:ahLst/>
              <a:cxnLst/>
              <a:rect l="l" t="t" r="r" b="b"/>
              <a:pathLst>
                <a:path w="6899" h="8194" extrusionOk="0">
                  <a:moveTo>
                    <a:pt x="2564" y="0"/>
                  </a:moveTo>
                  <a:cubicBezTo>
                    <a:pt x="2326" y="0"/>
                    <a:pt x="2092" y="24"/>
                    <a:pt x="1858" y="65"/>
                  </a:cubicBezTo>
                  <a:cubicBezTo>
                    <a:pt x="514" y="1292"/>
                    <a:pt x="0" y="3184"/>
                    <a:pt x="535" y="4925"/>
                  </a:cubicBezTo>
                  <a:cubicBezTo>
                    <a:pt x="1073" y="6662"/>
                    <a:pt x="2563" y="7937"/>
                    <a:pt x="4366" y="8194"/>
                  </a:cubicBezTo>
                  <a:lnTo>
                    <a:pt x="4400" y="8177"/>
                  </a:lnTo>
                  <a:lnTo>
                    <a:pt x="4438" y="8163"/>
                  </a:lnTo>
                  <a:cubicBezTo>
                    <a:pt x="4465" y="8149"/>
                    <a:pt x="4493" y="8132"/>
                    <a:pt x="4524" y="8118"/>
                  </a:cubicBezTo>
                  <a:lnTo>
                    <a:pt x="4551" y="8105"/>
                  </a:lnTo>
                  <a:cubicBezTo>
                    <a:pt x="4589" y="8088"/>
                    <a:pt x="4623" y="8067"/>
                    <a:pt x="4661" y="8046"/>
                  </a:cubicBezTo>
                  <a:lnTo>
                    <a:pt x="4685" y="8036"/>
                  </a:lnTo>
                  <a:cubicBezTo>
                    <a:pt x="4712" y="8019"/>
                    <a:pt x="4743" y="8002"/>
                    <a:pt x="4770" y="7985"/>
                  </a:cubicBezTo>
                  <a:lnTo>
                    <a:pt x="4787" y="7974"/>
                  </a:lnTo>
                  <a:lnTo>
                    <a:pt x="4791" y="7974"/>
                  </a:lnTo>
                  <a:cubicBezTo>
                    <a:pt x="5007" y="7848"/>
                    <a:pt x="5216" y="7697"/>
                    <a:pt x="5408" y="7532"/>
                  </a:cubicBezTo>
                  <a:cubicBezTo>
                    <a:pt x="5435" y="7508"/>
                    <a:pt x="5463" y="7484"/>
                    <a:pt x="5490" y="7460"/>
                  </a:cubicBezTo>
                  <a:cubicBezTo>
                    <a:pt x="5514" y="7436"/>
                    <a:pt x="5541" y="7409"/>
                    <a:pt x="5569" y="7385"/>
                  </a:cubicBezTo>
                  <a:lnTo>
                    <a:pt x="5589" y="7365"/>
                  </a:lnTo>
                  <a:lnTo>
                    <a:pt x="5644" y="7310"/>
                  </a:lnTo>
                  <a:lnTo>
                    <a:pt x="5672" y="7282"/>
                  </a:lnTo>
                  <a:lnTo>
                    <a:pt x="5720" y="7231"/>
                  </a:lnTo>
                  <a:lnTo>
                    <a:pt x="5747" y="7200"/>
                  </a:lnTo>
                  <a:lnTo>
                    <a:pt x="5792" y="7152"/>
                  </a:lnTo>
                  <a:lnTo>
                    <a:pt x="5822" y="7118"/>
                  </a:lnTo>
                  <a:lnTo>
                    <a:pt x="5863" y="7070"/>
                  </a:lnTo>
                  <a:lnTo>
                    <a:pt x="5894" y="7036"/>
                  </a:lnTo>
                  <a:lnTo>
                    <a:pt x="5935" y="6988"/>
                  </a:lnTo>
                  <a:lnTo>
                    <a:pt x="5963" y="6953"/>
                  </a:lnTo>
                  <a:lnTo>
                    <a:pt x="6001" y="6902"/>
                  </a:lnTo>
                  <a:lnTo>
                    <a:pt x="6028" y="6868"/>
                  </a:lnTo>
                  <a:lnTo>
                    <a:pt x="6076" y="6806"/>
                  </a:lnTo>
                  <a:lnTo>
                    <a:pt x="6100" y="6772"/>
                  </a:lnTo>
                  <a:cubicBezTo>
                    <a:pt x="6114" y="6751"/>
                    <a:pt x="6127" y="6734"/>
                    <a:pt x="6141" y="6713"/>
                  </a:cubicBezTo>
                  <a:lnTo>
                    <a:pt x="6165" y="6683"/>
                  </a:lnTo>
                  <a:cubicBezTo>
                    <a:pt x="6182" y="6659"/>
                    <a:pt x="6199" y="6631"/>
                    <a:pt x="6216" y="6604"/>
                  </a:cubicBezTo>
                  <a:lnTo>
                    <a:pt x="6223" y="6593"/>
                  </a:lnTo>
                  <a:cubicBezTo>
                    <a:pt x="6244" y="6563"/>
                    <a:pt x="6261" y="6532"/>
                    <a:pt x="6282" y="6501"/>
                  </a:cubicBezTo>
                  <a:lnTo>
                    <a:pt x="6299" y="6470"/>
                  </a:lnTo>
                  <a:cubicBezTo>
                    <a:pt x="6312" y="6450"/>
                    <a:pt x="6323" y="6429"/>
                    <a:pt x="6336" y="6405"/>
                  </a:cubicBezTo>
                  <a:lnTo>
                    <a:pt x="6357" y="6371"/>
                  </a:lnTo>
                  <a:cubicBezTo>
                    <a:pt x="6367" y="6350"/>
                    <a:pt x="6377" y="6330"/>
                    <a:pt x="6388" y="6313"/>
                  </a:cubicBezTo>
                  <a:lnTo>
                    <a:pt x="6408" y="6271"/>
                  </a:lnTo>
                  <a:cubicBezTo>
                    <a:pt x="6419" y="6251"/>
                    <a:pt x="6429" y="6234"/>
                    <a:pt x="6439" y="6213"/>
                  </a:cubicBezTo>
                  <a:lnTo>
                    <a:pt x="6460" y="6172"/>
                  </a:lnTo>
                  <a:cubicBezTo>
                    <a:pt x="6470" y="6151"/>
                    <a:pt x="6480" y="6134"/>
                    <a:pt x="6487" y="6117"/>
                  </a:cubicBezTo>
                  <a:lnTo>
                    <a:pt x="6508" y="6073"/>
                  </a:lnTo>
                  <a:lnTo>
                    <a:pt x="6532" y="6018"/>
                  </a:lnTo>
                  <a:lnTo>
                    <a:pt x="6552" y="5973"/>
                  </a:lnTo>
                  <a:cubicBezTo>
                    <a:pt x="6563" y="5953"/>
                    <a:pt x="6569" y="5936"/>
                    <a:pt x="6576" y="5915"/>
                  </a:cubicBezTo>
                  <a:lnTo>
                    <a:pt x="6593" y="5874"/>
                  </a:lnTo>
                  <a:cubicBezTo>
                    <a:pt x="6604" y="5853"/>
                    <a:pt x="6611" y="5833"/>
                    <a:pt x="6617" y="5812"/>
                  </a:cubicBezTo>
                  <a:lnTo>
                    <a:pt x="6634" y="5771"/>
                  </a:lnTo>
                  <a:lnTo>
                    <a:pt x="6658" y="5706"/>
                  </a:lnTo>
                  <a:lnTo>
                    <a:pt x="6672" y="5665"/>
                  </a:lnTo>
                  <a:cubicBezTo>
                    <a:pt x="6679" y="5641"/>
                    <a:pt x="6689" y="5617"/>
                    <a:pt x="6696" y="5589"/>
                  </a:cubicBezTo>
                  <a:cubicBezTo>
                    <a:pt x="6700" y="5579"/>
                    <a:pt x="6703" y="5572"/>
                    <a:pt x="6706" y="5562"/>
                  </a:cubicBezTo>
                  <a:cubicBezTo>
                    <a:pt x="6717" y="5524"/>
                    <a:pt x="6727" y="5490"/>
                    <a:pt x="6737" y="5456"/>
                  </a:cubicBezTo>
                  <a:lnTo>
                    <a:pt x="6744" y="5432"/>
                  </a:lnTo>
                  <a:cubicBezTo>
                    <a:pt x="6751" y="5404"/>
                    <a:pt x="6761" y="5374"/>
                    <a:pt x="6768" y="5346"/>
                  </a:cubicBezTo>
                  <a:cubicBezTo>
                    <a:pt x="6772" y="5332"/>
                    <a:pt x="6775" y="5322"/>
                    <a:pt x="6778" y="5308"/>
                  </a:cubicBezTo>
                  <a:cubicBezTo>
                    <a:pt x="6782" y="5284"/>
                    <a:pt x="6789" y="5260"/>
                    <a:pt x="6792" y="5240"/>
                  </a:cubicBezTo>
                  <a:cubicBezTo>
                    <a:pt x="6796" y="5223"/>
                    <a:pt x="6799" y="5209"/>
                    <a:pt x="6802" y="5195"/>
                  </a:cubicBezTo>
                  <a:cubicBezTo>
                    <a:pt x="6809" y="5175"/>
                    <a:pt x="6813" y="5154"/>
                    <a:pt x="6816" y="5130"/>
                  </a:cubicBezTo>
                  <a:cubicBezTo>
                    <a:pt x="6820" y="5110"/>
                    <a:pt x="6823" y="5099"/>
                    <a:pt x="6826" y="5082"/>
                  </a:cubicBezTo>
                  <a:cubicBezTo>
                    <a:pt x="6830" y="5069"/>
                    <a:pt x="6833" y="5041"/>
                    <a:pt x="6837" y="5021"/>
                  </a:cubicBezTo>
                  <a:cubicBezTo>
                    <a:pt x="6840" y="5000"/>
                    <a:pt x="6844" y="4986"/>
                    <a:pt x="6847" y="4973"/>
                  </a:cubicBezTo>
                  <a:cubicBezTo>
                    <a:pt x="6847" y="4955"/>
                    <a:pt x="6854" y="4928"/>
                    <a:pt x="6854" y="4908"/>
                  </a:cubicBezTo>
                  <a:cubicBezTo>
                    <a:pt x="6857" y="4887"/>
                    <a:pt x="6861" y="4877"/>
                    <a:pt x="6861" y="4860"/>
                  </a:cubicBezTo>
                  <a:cubicBezTo>
                    <a:pt x="6864" y="4842"/>
                    <a:pt x="6868" y="4815"/>
                    <a:pt x="6871" y="4794"/>
                  </a:cubicBezTo>
                  <a:cubicBezTo>
                    <a:pt x="6874" y="4774"/>
                    <a:pt x="6874" y="4760"/>
                    <a:pt x="6874" y="4746"/>
                  </a:cubicBezTo>
                  <a:cubicBezTo>
                    <a:pt x="6878" y="4729"/>
                    <a:pt x="6881" y="4702"/>
                    <a:pt x="6881" y="4678"/>
                  </a:cubicBezTo>
                  <a:cubicBezTo>
                    <a:pt x="6885" y="4654"/>
                    <a:pt x="6885" y="4647"/>
                    <a:pt x="6888" y="4630"/>
                  </a:cubicBezTo>
                  <a:cubicBezTo>
                    <a:pt x="6888" y="4609"/>
                    <a:pt x="6892" y="4585"/>
                    <a:pt x="6892" y="4561"/>
                  </a:cubicBezTo>
                  <a:cubicBezTo>
                    <a:pt x="6892" y="4548"/>
                    <a:pt x="6892" y="4531"/>
                    <a:pt x="6895" y="4517"/>
                  </a:cubicBezTo>
                  <a:cubicBezTo>
                    <a:pt x="6895" y="4489"/>
                    <a:pt x="6895" y="4465"/>
                    <a:pt x="6898" y="4438"/>
                  </a:cubicBezTo>
                  <a:lnTo>
                    <a:pt x="6898" y="4400"/>
                  </a:lnTo>
                  <a:lnTo>
                    <a:pt x="6898" y="4284"/>
                  </a:lnTo>
                  <a:cubicBezTo>
                    <a:pt x="6898" y="2930"/>
                    <a:pt x="6261" y="1659"/>
                    <a:pt x="5175" y="850"/>
                  </a:cubicBezTo>
                  <a:cubicBezTo>
                    <a:pt x="4439" y="298"/>
                    <a:pt x="3543" y="0"/>
                    <a:pt x="2627" y="0"/>
                  </a:cubicBezTo>
                  <a:cubicBezTo>
                    <a:pt x="2622" y="0"/>
                    <a:pt x="2617" y="0"/>
                    <a:pt x="2611" y="0"/>
                  </a:cubicBezTo>
                  <a:cubicBezTo>
                    <a:pt x="2595" y="0"/>
                    <a:pt x="2580" y="0"/>
                    <a:pt x="2564"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8" name="Google Shape;11378;p136"/>
            <p:cNvSpPr/>
            <p:nvPr/>
          </p:nvSpPr>
          <p:spPr>
            <a:xfrm>
              <a:off x="932347" y="3298487"/>
              <a:ext cx="188892" cy="169691"/>
            </a:xfrm>
            <a:custGeom>
              <a:avLst/>
              <a:gdLst/>
              <a:ahLst/>
              <a:cxnLst/>
              <a:rect l="l" t="t" r="r" b="b"/>
              <a:pathLst>
                <a:path w="7211" h="6478" extrusionOk="0">
                  <a:moveTo>
                    <a:pt x="3570" y="1"/>
                  </a:moveTo>
                  <a:cubicBezTo>
                    <a:pt x="2753" y="1"/>
                    <a:pt x="1937" y="308"/>
                    <a:pt x="1309" y="920"/>
                  </a:cubicBezTo>
                  <a:cubicBezTo>
                    <a:pt x="82" y="2113"/>
                    <a:pt x="0" y="4059"/>
                    <a:pt x="1121" y="5355"/>
                  </a:cubicBezTo>
                  <a:cubicBezTo>
                    <a:pt x="1759" y="6094"/>
                    <a:pt x="2662" y="6477"/>
                    <a:pt x="3572" y="6477"/>
                  </a:cubicBezTo>
                  <a:cubicBezTo>
                    <a:pt x="4260" y="6477"/>
                    <a:pt x="4952" y="6259"/>
                    <a:pt x="5538" y="5810"/>
                  </a:cubicBezTo>
                  <a:cubicBezTo>
                    <a:pt x="6898" y="4769"/>
                    <a:pt x="7210" y="2846"/>
                    <a:pt x="6254" y="1427"/>
                  </a:cubicBezTo>
                  <a:lnTo>
                    <a:pt x="5750" y="845"/>
                  </a:lnTo>
                  <a:cubicBezTo>
                    <a:pt x="5131" y="281"/>
                    <a:pt x="4350" y="1"/>
                    <a:pt x="3570"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9" name="Google Shape;11379;p136"/>
            <p:cNvSpPr/>
            <p:nvPr/>
          </p:nvSpPr>
          <p:spPr>
            <a:xfrm>
              <a:off x="951915" y="3298618"/>
              <a:ext cx="158637" cy="169324"/>
            </a:xfrm>
            <a:custGeom>
              <a:avLst/>
              <a:gdLst/>
              <a:ahLst/>
              <a:cxnLst/>
              <a:rect l="l" t="t" r="r" b="b"/>
              <a:pathLst>
                <a:path w="6056" h="6464" extrusionOk="0">
                  <a:moveTo>
                    <a:pt x="2629" y="0"/>
                  </a:moveTo>
                  <a:lnTo>
                    <a:pt x="2581" y="4"/>
                  </a:lnTo>
                  <a:lnTo>
                    <a:pt x="2546" y="7"/>
                  </a:lnTo>
                  <a:lnTo>
                    <a:pt x="2502" y="11"/>
                  </a:lnTo>
                  <a:lnTo>
                    <a:pt x="2467" y="14"/>
                  </a:lnTo>
                  <a:lnTo>
                    <a:pt x="2423" y="21"/>
                  </a:lnTo>
                  <a:lnTo>
                    <a:pt x="2389" y="24"/>
                  </a:lnTo>
                  <a:lnTo>
                    <a:pt x="2344" y="31"/>
                  </a:lnTo>
                  <a:lnTo>
                    <a:pt x="2310" y="35"/>
                  </a:lnTo>
                  <a:lnTo>
                    <a:pt x="2265" y="41"/>
                  </a:lnTo>
                  <a:lnTo>
                    <a:pt x="2231" y="48"/>
                  </a:lnTo>
                  <a:lnTo>
                    <a:pt x="2186" y="59"/>
                  </a:lnTo>
                  <a:lnTo>
                    <a:pt x="2152" y="65"/>
                  </a:lnTo>
                  <a:lnTo>
                    <a:pt x="2111" y="72"/>
                  </a:lnTo>
                  <a:lnTo>
                    <a:pt x="2073" y="83"/>
                  </a:lnTo>
                  <a:lnTo>
                    <a:pt x="2032" y="93"/>
                  </a:lnTo>
                  <a:lnTo>
                    <a:pt x="2001" y="100"/>
                  </a:lnTo>
                  <a:lnTo>
                    <a:pt x="1960" y="110"/>
                  </a:lnTo>
                  <a:lnTo>
                    <a:pt x="1926" y="120"/>
                  </a:lnTo>
                  <a:lnTo>
                    <a:pt x="1885" y="134"/>
                  </a:lnTo>
                  <a:lnTo>
                    <a:pt x="1851" y="144"/>
                  </a:lnTo>
                  <a:lnTo>
                    <a:pt x="1810" y="155"/>
                  </a:lnTo>
                  <a:lnTo>
                    <a:pt x="1775" y="168"/>
                  </a:lnTo>
                  <a:lnTo>
                    <a:pt x="1734" y="182"/>
                  </a:lnTo>
                  <a:lnTo>
                    <a:pt x="1703" y="192"/>
                  </a:lnTo>
                  <a:lnTo>
                    <a:pt x="1659" y="209"/>
                  </a:lnTo>
                  <a:lnTo>
                    <a:pt x="1631" y="220"/>
                  </a:lnTo>
                  <a:lnTo>
                    <a:pt x="1563" y="247"/>
                  </a:lnTo>
                  <a:lnTo>
                    <a:pt x="1542" y="257"/>
                  </a:lnTo>
                  <a:lnTo>
                    <a:pt x="1491" y="278"/>
                  </a:lnTo>
                  <a:lnTo>
                    <a:pt x="1463" y="292"/>
                  </a:lnTo>
                  <a:lnTo>
                    <a:pt x="1422" y="312"/>
                  </a:lnTo>
                  <a:lnTo>
                    <a:pt x="1391" y="326"/>
                  </a:lnTo>
                  <a:lnTo>
                    <a:pt x="1354" y="343"/>
                  </a:lnTo>
                  <a:lnTo>
                    <a:pt x="1323" y="360"/>
                  </a:lnTo>
                  <a:lnTo>
                    <a:pt x="1285" y="381"/>
                  </a:lnTo>
                  <a:lnTo>
                    <a:pt x="1254" y="398"/>
                  </a:lnTo>
                  <a:lnTo>
                    <a:pt x="1220" y="415"/>
                  </a:lnTo>
                  <a:lnTo>
                    <a:pt x="1189" y="436"/>
                  </a:lnTo>
                  <a:lnTo>
                    <a:pt x="1155" y="456"/>
                  </a:lnTo>
                  <a:lnTo>
                    <a:pt x="1124" y="473"/>
                  </a:lnTo>
                  <a:lnTo>
                    <a:pt x="1090" y="494"/>
                  </a:lnTo>
                  <a:lnTo>
                    <a:pt x="1059" y="514"/>
                  </a:lnTo>
                  <a:lnTo>
                    <a:pt x="1028" y="535"/>
                  </a:lnTo>
                  <a:lnTo>
                    <a:pt x="994" y="556"/>
                  </a:lnTo>
                  <a:lnTo>
                    <a:pt x="963" y="580"/>
                  </a:lnTo>
                  <a:lnTo>
                    <a:pt x="932" y="600"/>
                  </a:lnTo>
                  <a:lnTo>
                    <a:pt x="925" y="607"/>
                  </a:lnTo>
                  <a:cubicBezTo>
                    <a:pt x="0" y="2735"/>
                    <a:pt x="768" y="5226"/>
                    <a:pt x="2735" y="6463"/>
                  </a:cubicBezTo>
                  <a:lnTo>
                    <a:pt x="2820" y="6463"/>
                  </a:lnTo>
                  <a:cubicBezTo>
                    <a:pt x="2823" y="6463"/>
                    <a:pt x="2825" y="6463"/>
                    <a:pt x="2827" y="6463"/>
                  </a:cubicBezTo>
                  <a:cubicBezTo>
                    <a:pt x="4421" y="6463"/>
                    <a:pt x="5778" y="5299"/>
                    <a:pt x="6018" y="3722"/>
                  </a:cubicBezTo>
                  <a:cubicBezTo>
                    <a:pt x="6028" y="3667"/>
                    <a:pt x="6035" y="3612"/>
                    <a:pt x="6038" y="3561"/>
                  </a:cubicBezTo>
                  <a:cubicBezTo>
                    <a:pt x="6048" y="3448"/>
                    <a:pt x="6055" y="3338"/>
                    <a:pt x="6055" y="3228"/>
                  </a:cubicBezTo>
                  <a:lnTo>
                    <a:pt x="6055" y="3115"/>
                  </a:lnTo>
                  <a:cubicBezTo>
                    <a:pt x="6055" y="3112"/>
                    <a:pt x="6055" y="3102"/>
                    <a:pt x="6055" y="3091"/>
                  </a:cubicBezTo>
                  <a:cubicBezTo>
                    <a:pt x="6052" y="3019"/>
                    <a:pt x="6045" y="2947"/>
                    <a:pt x="6038" y="2872"/>
                  </a:cubicBezTo>
                  <a:lnTo>
                    <a:pt x="6035" y="2848"/>
                  </a:lnTo>
                  <a:cubicBezTo>
                    <a:pt x="6028" y="2773"/>
                    <a:pt x="6014" y="2704"/>
                    <a:pt x="6004" y="2632"/>
                  </a:cubicBezTo>
                  <a:lnTo>
                    <a:pt x="5997" y="2608"/>
                  </a:lnTo>
                  <a:cubicBezTo>
                    <a:pt x="5983" y="2536"/>
                    <a:pt x="5966" y="2464"/>
                    <a:pt x="5949" y="2396"/>
                  </a:cubicBezTo>
                  <a:lnTo>
                    <a:pt x="5942" y="2372"/>
                  </a:lnTo>
                  <a:cubicBezTo>
                    <a:pt x="5922" y="2300"/>
                    <a:pt x="5901" y="2235"/>
                    <a:pt x="5877" y="2166"/>
                  </a:cubicBezTo>
                  <a:lnTo>
                    <a:pt x="5870" y="2142"/>
                  </a:lnTo>
                  <a:cubicBezTo>
                    <a:pt x="5846" y="2077"/>
                    <a:pt x="5819" y="2008"/>
                    <a:pt x="5791" y="1947"/>
                  </a:cubicBezTo>
                  <a:lnTo>
                    <a:pt x="5781" y="1923"/>
                  </a:lnTo>
                  <a:cubicBezTo>
                    <a:pt x="5754" y="1858"/>
                    <a:pt x="5723" y="1796"/>
                    <a:pt x="5689" y="1734"/>
                  </a:cubicBezTo>
                  <a:lnTo>
                    <a:pt x="5678" y="1710"/>
                  </a:lnTo>
                  <a:cubicBezTo>
                    <a:pt x="5644" y="1649"/>
                    <a:pt x="5610" y="1590"/>
                    <a:pt x="5572" y="1529"/>
                  </a:cubicBezTo>
                  <a:lnTo>
                    <a:pt x="5562" y="1508"/>
                  </a:lnTo>
                  <a:cubicBezTo>
                    <a:pt x="5404" y="1261"/>
                    <a:pt x="5219" y="1039"/>
                    <a:pt x="5003" y="840"/>
                  </a:cubicBezTo>
                  <a:lnTo>
                    <a:pt x="5000" y="840"/>
                  </a:lnTo>
                  <a:lnTo>
                    <a:pt x="4976" y="816"/>
                  </a:lnTo>
                  <a:lnTo>
                    <a:pt x="4945" y="792"/>
                  </a:lnTo>
                  <a:lnTo>
                    <a:pt x="4918" y="768"/>
                  </a:lnTo>
                  <a:lnTo>
                    <a:pt x="4887" y="741"/>
                  </a:lnTo>
                  <a:lnTo>
                    <a:pt x="4859" y="717"/>
                  </a:lnTo>
                  <a:lnTo>
                    <a:pt x="4829" y="693"/>
                  </a:lnTo>
                  <a:lnTo>
                    <a:pt x="4801" y="672"/>
                  </a:lnTo>
                  <a:lnTo>
                    <a:pt x="4770" y="648"/>
                  </a:lnTo>
                  <a:lnTo>
                    <a:pt x="4739" y="624"/>
                  </a:lnTo>
                  <a:lnTo>
                    <a:pt x="4709" y="603"/>
                  </a:lnTo>
                  <a:lnTo>
                    <a:pt x="4678" y="583"/>
                  </a:lnTo>
                  <a:lnTo>
                    <a:pt x="4647" y="559"/>
                  </a:lnTo>
                  <a:lnTo>
                    <a:pt x="4616" y="538"/>
                  </a:lnTo>
                  <a:lnTo>
                    <a:pt x="4585" y="518"/>
                  </a:lnTo>
                  <a:lnTo>
                    <a:pt x="4551" y="497"/>
                  </a:lnTo>
                  <a:lnTo>
                    <a:pt x="4520" y="477"/>
                  </a:lnTo>
                  <a:lnTo>
                    <a:pt x="4486" y="460"/>
                  </a:lnTo>
                  <a:lnTo>
                    <a:pt x="4455" y="439"/>
                  </a:lnTo>
                  <a:lnTo>
                    <a:pt x="4421" y="418"/>
                  </a:lnTo>
                  <a:lnTo>
                    <a:pt x="4386" y="401"/>
                  </a:lnTo>
                  <a:lnTo>
                    <a:pt x="4356" y="384"/>
                  </a:lnTo>
                  <a:lnTo>
                    <a:pt x="4321" y="364"/>
                  </a:lnTo>
                  <a:lnTo>
                    <a:pt x="4287" y="346"/>
                  </a:lnTo>
                  <a:lnTo>
                    <a:pt x="4253" y="329"/>
                  </a:lnTo>
                  <a:lnTo>
                    <a:pt x="4219" y="316"/>
                  </a:lnTo>
                  <a:lnTo>
                    <a:pt x="4181" y="295"/>
                  </a:lnTo>
                  <a:lnTo>
                    <a:pt x="4150" y="281"/>
                  </a:lnTo>
                  <a:lnTo>
                    <a:pt x="4102" y="261"/>
                  </a:lnTo>
                  <a:lnTo>
                    <a:pt x="4082" y="251"/>
                  </a:lnTo>
                  <a:lnTo>
                    <a:pt x="4010" y="223"/>
                  </a:lnTo>
                  <a:lnTo>
                    <a:pt x="3982" y="213"/>
                  </a:lnTo>
                  <a:lnTo>
                    <a:pt x="3941" y="196"/>
                  </a:lnTo>
                  <a:lnTo>
                    <a:pt x="3910" y="185"/>
                  </a:lnTo>
                  <a:lnTo>
                    <a:pt x="3866" y="168"/>
                  </a:lnTo>
                  <a:lnTo>
                    <a:pt x="3835" y="158"/>
                  </a:lnTo>
                  <a:lnTo>
                    <a:pt x="3790" y="144"/>
                  </a:lnTo>
                  <a:lnTo>
                    <a:pt x="3756" y="134"/>
                  </a:lnTo>
                  <a:lnTo>
                    <a:pt x="3718" y="124"/>
                  </a:lnTo>
                  <a:lnTo>
                    <a:pt x="3684" y="113"/>
                  </a:lnTo>
                  <a:lnTo>
                    <a:pt x="3643" y="103"/>
                  </a:lnTo>
                  <a:lnTo>
                    <a:pt x="3609" y="93"/>
                  </a:lnTo>
                  <a:lnTo>
                    <a:pt x="3567" y="83"/>
                  </a:lnTo>
                  <a:lnTo>
                    <a:pt x="3533" y="76"/>
                  </a:lnTo>
                  <a:lnTo>
                    <a:pt x="3489" y="65"/>
                  </a:lnTo>
                  <a:lnTo>
                    <a:pt x="3458" y="59"/>
                  </a:lnTo>
                  <a:lnTo>
                    <a:pt x="3413" y="48"/>
                  </a:lnTo>
                  <a:lnTo>
                    <a:pt x="3379" y="41"/>
                  </a:lnTo>
                  <a:lnTo>
                    <a:pt x="3334" y="35"/>
                  </a:lnTo>
                  <a:lnTo>
                    <a:pt x="3300" y="31"/>
                  </a:lnTo>
                  <a:lnTo>
                    <a:pt x="3256" y="24"/>
                  </a:lnTo>
                  <a:lnTo>
                    <a:pt x="3221" y="21"/>
                  </a:lnTo>
                  <a:lnTo>
                    <a:pt x="3177" y="14"/>
                  </a:lnTo>
                  <a:lnTo>
                    <a:pt x="3143" y="11"/>
                  </a:lnTo>
                  <a:lnTo>
                    <a:pt x="3098" y="7"/>
                  </a:lnTo>
                  <a:lnTo>
                    <a:pt x="3064" y="4"/>
                  </a:lnTo>
                  <a:lnTo>
                    <a:pt x="3016" y="0"/>
                  </a:lnTo>
                  <a:close/>
                </a:path>
              </a:pathLst>
            </a:custGeom>
            <a:solidFill>
              <a:srgbClr val="D9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0" name="Google Shape;11380;p136"/>
            <p:cNvSpPr/>
            <p:nvPr/>
          </p:nvSpPr>
          <p:spPr>
            <a:xfrm>
              <a:off x="892583" y="3265822"/>
              <a:ext cx="264910" cy="235834"/>
            </a:xfrm>
            <a:custGeom>
              <a:avLst/>
              <a:gdLst/>
              <a:ahLst/>
              <a:cxnLst/>
              <a:rect l="l" t="t" r="r" b="b"/>
              <a:pathLst>
                <a:path w="10113" h="9003" extrusionOk="0">
                  <a:moveTo>
                    <a:pt x="5088" y="1"/>
                  </a:moveTo>
                  <a:cubicBezTo>
                    <a:pt x="4174" y="1"/>
                    <a:pt x="3252" y="278"/>
                    <a:pt x="2457" y="851"/>
                  </a:cubicBezTo>
                  <a:cubicBezTo>
                    <a:pt x="504" y="2256"/>
                    <a:pt x="0" y="4953"/>
                    <a:pt x="1319" y="6965"/>
                  </a:cubicBezTo>
                  <a:cubicBezTo>
                    <a:pt x="2179" y="8281"/>
                    <a:pt x="3617" y="9002"/>
                    <a:pt x="5089" y="9002"/>
                  </a:cubicBezTo>
                  <a:cubicBezTo>
                    <a:pt x="5871" y="9002"/>
                    <a:pt x="6662" y="8799"/>
                    <a:pt x="7381" y="8373"/>
                  </a:cubicBezTo>
                  <a:cubicBezTo>
                    <a:pt x="7603" y="8244"/>
                    <a:pt x="7472" y="7943"/>
                    <a:pt x="7268" y="7943"/>
                  </a:cubicBezTo>
                  <a:cubicBezTo>
                    <a:pt x="7229" y="7943"/>
                    <a:pt x="7187" y="7954"/>
                    <a:pt x="7145" y="7979"/>
                  </a:cubicBezTo>
                  <a:lnTo>
                    <a:pt x="7148" y="7976"/>
                  </a:lnTo>
                  <a:lnTo>
                    <a:pt x="7148" y="7976"/>
                  </a:lnTo>
                  <a:cubicBezTo>
                    <a:pt x="6500" y="8359"/>
                    <a:pt x="5788" y="8542"/>
                    <a:pt x="5083" y="8542"/>
                  </a:cubicBezTo>
                  <a:cubicBezTo>
                    <a:pt x="3755" y="8542"/>
                    <a:pt x="2456" y="7890"/>
                    <a:pt x="1679" y="6701"/>
                  </a:cubicBezTo>
                  <a:cubicBezTo>
                    <a:pt x="494" y="4885"/>
                    <a:pt x="949" y="2455"/>
                    <a:pt x="2714" y="1187"/>
                  </a:cubicBezTo>
                  <a:cubicBezTo>
                    <a:pt x="3430" y="672"/>
                    <a:pt x="4259" y="423"/>
                    <a:pt x="5081" y="423"/>
                  </a:cubicBezTo>
                  <a:cubicBezTo>
                    <a:pt x="6284" y="423"/>
                    <a:pt x="7471" y="955"/>
                    <a:pt x="8269" y="1969"/>
                  </a:cubicBezTo>
                  <a:cubicBezTo>
                    <a:pt x="9612" y="3672"/>
                    <a:pt x="9379" y="6136"/>
                    <a:pt x="7734" y="7554"/>
                  </a:cubicBezTo>
                  <a:cubicBezTo>
                    <a:pt x="7567" y="7716"/>
                    <a:pt x="7711" y="7954"/>
                    <a:pt x="7894" y="7954"/>
                  </a:cubicBezTo>
                  <a:cubicBezTo>
                    <a:pt x="7940" y="7954"/>
                    <a:pt x="7989" y="7939"/>
                    <a:pt x="8036" y="7904"/>
                  </a:cubicBezTo>
                  <a:cubicBezTo>
                    <a:pt x="9856" y="6327"/>
                    <a:pt x="10113" y="3596"/>
                    <a:pt x="8618" y="1708"/>
                  </a:cubicBezTo>
                  <a:cubicBezTo>
                    <a:pt x="7733" y="589"/>
                    <a:pt x="6418" y="1"/>
                    <a:pt x="50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1" name="Google Shape;11381;p136"/>
            <p:cNvSpPr/>
            <p:nvPr/>
          </p:nvSpPr>
          <p:spPr>
            <a:xfrm>
              <a:off x="925956" y="3292462"/>
              <a:ext cx="202016" cy="181374"/>
            </a:xfrm>
            <a:custGeom>
              <a:avLst/>
              <a:gdLst/>
              <a:ahLst/>
              <a:cxnLst/>
              <a:rect l="l" t="t" r="r" b="b"/>
              <a:pathLst>
                <a:path w="7712" h="6924" extrusionOk="0">
                  <a:moveTo>
                    <a:pt x="3816" y="0"/>
                  </a:moveTo>
                  <a:cubicBezTo>
                    <a:pt x="2944" y="0"/>
                    <a:pt x="2073" y="328"/>
                    <a:pt x="1402" y="979"/>
                  </a:cubicBezTo>
                  <a:cubicBezTo>
                    <a:pt x="90" y="2257"/>
                    <a:pt x="1" y="4337"/>
                    <a:pt x="1197" y="5725"/>
                  </a:cubicBezTo>
                  <a:cubicBezTo>
                    <a:pt x="1880" y="6514"/>
                    <a:pt x="2847" y="6924"/>
                    <a:pt x="3821" y="6924"/>
                  </a:cubicBezTo>
                  <a:cubicBezTo>
                    <a:pt x="4555" y="6924"/>
                    <a:pt x="5294" y="6691"/>
                    <a:pt x="5919" y="6212"/>
                  </a:cubicBezTo>
                  <a:cubicBezTo>
                    <a:pt x="7375" y="5101"/>
                    <a:pt x="7711" y="3045"/>
                    <a:pt x="6687" y="1527"/>
                  </a:cubicBezTo>
                  <a:cubicBezTo>
                    <a:pt x="6643" y="1455"/>
                    <a:pt x="6567" y="1417"/>
                    <a:pt x="6490" y="1417"/>
                  </a:cubicBezTo>
                  <a:cubicBezTo>
                    <a:pt x="6446" y="1417"/>
                    <a:pt x="6401" y="1429"/>
                    <a:pt x="6361" y="1455"/>
                  </a:cubicBezTo>
                  <a:cubicBezTo>
                    <a:pt x="6251" y="1527"/>
                    <a:pt x="6227" y="1678"/>
                    <a:pt x="6306" y="1784"/>
                  </a:cubicBezTo>
                  <a:cubicBezTo>
                    <a:pt x="7077" y="2929"/>
                    <a:pt x="6971" y="4450"/>
                    <a:pt x="6046" y="5475"/>
                  </a:cubicBezTo>
                  <a:cubicBezTo>
                    <a:pt x="5461" y="6125"/>
                    <a:pt x="4641" y="6470"/>
                    <a:pt x="3810" y="6470"/>
                  </a:cubicBezTo>
                  <a:cubicBezTo>
                    <a:pt x="3331" y="6470"/>
                    <a:pt x="2848" y="6356"/>
                    <a:pt x="2403" y="6119"/>
                  </a:cubicBezTo>
                  <a:cubicBezTo>
                    <a:pt x="1183" y="5468"/>
                    <a:pt x="563" y="4077"/>
                    <a:pt x="895" y="2737"/>
                  </a:cubicBezTo>
                  <a:cubicBezTo>
                    <a:pt x="1231" y="1397"/>
                    <a:pt x="2434" y="458"/>
                    <a:pt x="3811" y="458"/>
                  </a:cubicBezTo>
                  <a:lnTo>
                    <a:pt x="3811" y="462"/>
                  </a:lnTo>
                  <a:cubicBezTo>
                    <a:pt x="4562" y="462"/>
                    <a:pt x="5285" y="739"/>
                    <a:pt x="5840" y="1246"/>
                  </a:cubicBezTo>
                  <a:cubicBezTo>
                    <a:pt x="5889" y="1291"/>
                    <a:pt x="5942" y="1310"/>
                    <a:pt x="5993" y="1310"/>
                  </a:cubicBezTo>
                  <a:cubicBezTo>
                    <a:pt x="6176" y="1310"/>
                    <a:pt x="6328" y="1065"/>
                    <a:pt x="6149" y="904"/>
                  </a:cubicBezTo>
                  <a:cubicBezTo>
                    <a:pt x="5487" y="300"/>
                    <a:pt x="4651" y="0"/>
                    <a:pt x="38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2" name="Google Shape;11382;p136"/>
            <p:cNvSpPr/>
            <p:nvPr/>
          </p:nvSpPr>
          <p:spPr>
            <a:xfrm>
              <a:off x="1019760" y="3203504"/>
              <a:ext cx="12154" cy="47020"/>
            </a:xfrm>
            <a:custGeom>
              <a:avLst/>
              <a:gdLst/>
              <a:ahLst/>
              <a:cxnLst/>
              <a:rect l="l" t="t" r="r" b="b"/>
              <a:pathLst>
                <a:path w="464" h="1795" extrusionOk="0">
                  <a:moveTo>
                    <a:pt x="231" y="1"/>
                  </a:moveTo>
                  <a:cubicBezTo>
                    <a:pt x="116" y="1"/>
                    <a:pt x="1" y="78"/>
                    <a:pt x="1" y="232"/>
                  </a:cubicBezTo>
                  <a:lnTo>
                    <a:pt x="1" y="1562"/>
                  </a:lnTo>
                  <a:cubicBezTo>
                    <a:pt x="1" y="1688"/>
                    <a:pt x="104" y="1795"/>
                    <a:pt x="230" y="1795"/>
                  </a:cubicBezTo>
                  <a:cubicBezTo>
                    <a:pt x="357" y="1795"/>
                    <a:pt x="463" y="1688"/>
                    <a:pt x="463" y="1562"/>
                  </a:cubicBezTo>
                  <a:lnTo>
                    <a:pt x="463" y="232"/>
                  </a:lnTo>
                  <a:cubicBezTo>
                    <a:pt x="462" y="78"/>
                    <a:pt x="346" y="1"/>
                    <a:pt x="2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3" name="Google Shape;11383;p136"/>
            <p:cNvSpPr/>
            <p:nvPr/>
          </p:nvSpPr>
          <p:spPr>
            <a:xfrm>
              <a:off x="1019760" y="3516037"/>
              <a:ext cx="12154" cy="46968"/>
            </a:xfrm>
            <a:custGeom>
              <a:avLst/>
              <a:gdLst/>
              <a:ahLst/>
              <a:cxnLst/>
              <a:rect l="l" t="t" r="r" b="b"/>
              <a:pathLst>
                <a:path w="464" h="1793" extrusionOk="0">
                  <a:moveTo>
                    <a:pt x="230" y="0"/>
                  </a:moveTo>
                  <a:cubicBezTo>
                    <a:pt x="104" y="0"/>
                    <a:pt x="1" y="103"/>
                    <a:pt x="1" y="233"/>
                  </a:cubicBezTo>
                  <a:lnTo>
                    <a:pt x="1" y="1563"/>
                  </a:lnTo>
                  <a:cubicBezTo>
                    <a:pt x="1" y="1689"/>
                    <a:pt x="104" y="1792"/>
                    <a:pt x="230" y="1792"/>
                  </a:cubicBezTo>
                  <a:cubicBezTo>
                    <a:pt x="357" y="1792"/>
                    <a:pt x="463" y="1689"/>
                    <a:pt x="463" y="1563"/>
                  </a:cubicBezTo>
                  <a:lnTo>
                    <a:pt x="463" y="233"/>
                  </a:lnTo>
                  <a:cubicBezTo>
                    <a:pt x="463" y="103"/>
                    <a:pt x="357" y="0"/>
                    <a:pt x="2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4" name="Google Shape;11384;p136"/>
            <p:cNvSpPr/>
            <p:nvPr/>
          </p:nvSpPr>
          <p:spPr>
            <a:xfrm>
              <a:off x="931011" y="3226739"/>
              <a:ext cx="32325" cy="42331"/>
            </a:xfrm>
            <a:custGeom>
              <a:avLst/>
              <a:gdLst/>
              <a:ahLst/>
              <a:cxnLst/>
              <a:rect l="l" t="t" r="r" b="b"/>
              <a:pathLst>
                <a:path w="1234" h="1616" extrusionOk="0">
                  <a:moveTo>
                    <a:pt x="310" y="0"/>
                  </a:moveTo>
                  <a:cubicBezTo>
                    <a:pt x="154" y="0"/>
                    <a:pt x="0" y="166"/>
                    <a:pt x="106" y="349"/>
                  </a:cubicBezTo>
                  <a:lnTo>
                    <a:pt x="771" y="1500"/>
                  </a:lnTo>
                  <a:cubicBezTo>
                    <a:pt x="812" y="1574"/>
                    <a:pt x="890" y="1616"/>
                    <a:pt x="971" y="1616"/>
                  </a:cubicBezTo>
                  <a:cubicBezTo>
                    <a:pt x="1010" y="1616"/>
                    <a:pt x="1049" y="1606"/>
                    <a:pt x="1086" y="1586"/>
                  </a:cubicBezTo>
                  <a:cubicBezTo>
                    <a:pt x="1196" y="1521"/>
                    <a:pt x="1233" y="1381"/>
                    <a:pt x="1168" y="1271"/>
                  </a:cubicBezTo>
                  <a:lnTo>
                    <a:pt x="503" y="119"/>
                  </a:lnTo>
                  <a:cubicBezTo>
                    <a:pt x="455" y="35"/>
                    <a:pt x="382" y="0"/>
                    <a:pt x="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5" name="Google Shape;11385;p136"/>
            <p:cNvSpPr/>
            <p:nvPr/>
          </p:nvSpPr>
          <p:spPr>
            <a:xfrm>
              <a:off x="1088181" y="3497202"/>
              <a:ext cx="32194" cy="42384"/>
            </a:xfrm>
            <a:custGeom>
              <a:avLst/>
              <a:gdLst/>
              <a:ahLst/>
              <a:cxnLst/>
              <a:rect l="l" t="t" r="r" b="b"/>
              <a:pathLst>
                <a:path w="1229" h="1618" extrusionOk="0">
                  <a:moveTo>
                    <a:pt x="262" y="0"/>
                  </a:moveTo>
                  <a:cubicBezTo>
                    <a:pt x="223" y="0"/>
                    <a:pt x="184" y="10"/>
                    <a:pt x="147" y="30"/>
                  </a:cubicBezTo>
                  <a:cubicBezTo>
                    <a:pt x="34" y="99"/>
                    <a:pt x="0" y="246"/>
                    <a:pt x="69" y="356"/>
                  </a:cubicBezTo>
                  <a:lnTo>
                    <a:pt x="733" y="1507"/>
                  </a:lnTo>
                  <a:cubicBezTo>
                    <a:pt x="783" y="1585"/>
                    <a:pt x="854" y="1617"/>
                    <a:pt x="924" y="1617"/>
                  </a:cubicBezTo>
                  <a:cubicBezTo>
                    <a:pt x="1079" y="1617"/>
                    <a:pt x="1229" y="1457"/>
                    <a:pt x="1134" y="1278"/>
                  </a:cubicBezTo>
                  <a:lnTo>
                    <a:pt x="470" y="126"/>
                  </a:lnTo>
                  <a:cubicBezTo>
                    <a:pt x="427" y="46"/>
                    <a:pt x="346" y="0"/>
                    <a:pt x="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6" name="Google Shape;11386;p136"/>
            <p:cNvSpPr/>
            <p:nvPr/>
          </p:nvSpPr>
          <p:spPr>
            <a:xfrm>
              <a:off x="866467" y="3290262"/>
              <a:ext cx="46051" cy="29627"/>
            </a:xfrm>
            <a:custGeom>
              <a:avLst/>
              <a:gdLst/>
              <a:ahLst/>
              <a:cxnLst/>
              <a:rect l="l" t="t" r="r" b="b"/>
              <a:pathLst>
                <a:path w="1758" h="1131" extrusionOk="0">
                  <a:moveTo>
                    <a:pt x="335" y="0"/>
                  </a:moveTo>
                  <a:cubicBezTo>
                    <a:pt x="131" y="0"/>
                    <a:pt x="1" y="303"/>
                    <a:pt x="226" y="432"/>
                  </a:cubicBezTo>
                  <a:lnTo>
                    <a:pt x="226" y="436"/>
                  </a:lnTo>
                  <a:lnTo>
                    <a:pt x="1377" y="1101"/>
                  </a:lnTo>
                  <a:cubicBezTo>
                    <a:pt x="1413" y="1121"/>
                    <a:pt x="1452" y="1130"/>
                    <a:pt x="1490" y="1130"/>
                  </a:cubicBezTo>
                  <a:cubicBezTo>
                    <a:pt x="1570" y="1130"/>
                    <a:pt x="1649" y="1089"/>
                    <a:pt x="1693" y="1015"/>
                  </a:cubicBezTo>
                  <a:cubicBezTo>
                    <a:pt x="1758" y="905"/>
                    <a:pt x="1720" y="765"/>
                    <a:pt x="1607" y="700"/>
                  </a:cubicBezTo>
                  <a:lnTo>
                    <a:pt x="456" y="35"/>
                  </a:lnTo>
                  <a:cubicBezTo>
                    <a:pt x="414" y="11"/>
                    <a:pt x="373" y="0"/>
                    <a:pt x="3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7" name="Google Shape;11387;p136"/>
            <p:cNvSpPr/>
            <p:nvPr/>
          </p:nvSpPr>
          <p:spPr>
            <a:xfrm>
              <a:off x="1137114" y="3446541"/>
              <a:ext cx="46051" cy="29627"/>
            </a:xfrm>
            <a:custGeom>
              <a:avLst/>
              <a:gdLst/>
              <a:ahLst/>
              <a:cxnLst/>
              <a:rect l="l" t="t" r="r" b="b"/>
              <a:pathLst>
                <a:path w="1758" h="1131" extrusionOk="0">
                  <a:moveTo>
                    <a:pt x="334" y="0"/>
                  </a:moveTo>
                  <a:cubicBezTo>
                    <a:pt x="128" y="0"/>
                    <a:pt x="0" y="305"/>
                    <a:pt x="226" y="433"/>
                  </a:cubicBezTo>
                  <a:lnTo>
                    <a:pt x="1377" y="1101"/>
                  </a:lnTo>
                  <a:cubicBezTo>
                    <a:pt x="1413" y="1121"/>
                    <a:pt x="1452" y="1130"/>
                    <a:pt x="1490" y="1130"/>
                  </a:cubicBezTo>
                  <a:cubicBezTo>
                    <a:pt x="1570" y="1130"/>
                    <a:pt x="1649" y="1089"/>
                    <a:pt x="1693" y="1015"/>
                  </a:cubicBezTo>
                  <a:cubicBezTo>
                    <a:pt x="1758" y="905"/>
                    <a:pt x="1716" y="765"/>
                    <a:pt x="1607" y="700"/>
                  </a:cubicBezTo>
                  <a:lnTo>
                    <a:pt x="1610" y="700"/>
                  </a:lnTo>
                  <a:lnTo>
                    <a:pt x="455" y="35"/>
                  </a:lnTo>
                  <a:cubicBezTo>
                    <a:pt x="414" y="11"/>
                    <a:pt x="373" y="0"/>
                    <a:pt x="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8" name="Google Shape;11388;p136"/>
            <p:cNvSpPr/>
            <p:nvPr/>
          </p:nvSpPr>
          <p:spPr>
            <a:xfrm>
              <a:off x="844096" y="3377256"/>
              <a:ext cx="48958" cy="12050"/>
            </a:xfrm>
            <a:custGeom>
              <a:avLst/>
              <a:gdLst/>
              <a:ahLst/>
              <a:cxnLst/>
              <a:rect l="l" t="t" r="r" b="b"/>
              <a:pathLst>
                <a:path w="1869" h="460" extrusionOk="0">
                  <a:moveTo>
                    <a:pt x="306" y="0"/>
                  </a:moveTo>
                  <a:cubicBezTo>
                    <a:pt x="1" y="0"/>
                    <a:pt x="1" y="459"/>
                    <a:pt x="306" y="459"/>
                  </a:cubicBezTo>
                  <a:lnTo>
                    <a:pt x="1639" y="459"/>
                  </a:lnTo>
                  <a:cubicBezTo>
                    <a:pt x="1765" y="459"/>
                    <a:pt x="1868" y="357"/>
                    <a:pt x="1868" y="230"/>
                  </a:cubicBezTo>
                  <a:cubicBezTo>
                    <a:pt x="1868" y="103"/>
                    <a:pt x="1765" y="0"/>
                    <a:pt x="16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9" name="Google Shape;11389;p136"/>
            <p:cNvSpPr/>
            <p:nvPr/>
          </p:nvSpPr>
          <p:spPr>
            <a:xfrm>
              <a:off x="1156576" y="3377256"/>
              <a:ext cx="49037" cy="12050"/>
            </a:xfrm>
            <a:custGeom>
              <a:avLst/>
              <a:gdLst/>
              <a:ahLst/>
              <a:cxnLst/>
              <a:rect l="l" t="t" r="r" b="b"/>
              <a:pathLst>
                <a:path w="1872" h="460" extrusionOk="0">
                  <a:moveTo>
                    <a:pt x="309" y="0"/>
                  </a:moveTo>
                  <a:cubicBezTo>
                    <a:pt x="0" y="0"/>
                    <a:pt x="0" y="459"/>
                    <a:pt x="309" y="459"/>
                  </a:cubicBezTo>
                  <a:lnTo>
                    <a:pt x="1642" y="459"/>
                  </a:lnTo>
                  <a:cubicBezTo>
                    <a:pt x="1769" y="459"/>
                    <a:pt x="1871" y="357"/>
                    <a:pt x="1871" y="230"/>
                  </a:cubicBezTo>
                  <a:cubicBezTo>
                    <a:pt x="1871" y="103"/>
                    <a:pt x="1769" y="0"/>
                    <a:pt x="16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0" name="Google Shape;11390;p136"/>
            <p:cNvSpPr/>
            <p:nvPr/>
          </p:nvSpPr>
          <p:spPr>
            <a:xfrm>
              <a:off x="866467" y="3446620"/>
              <a:ext cx="46051" cy="29653"/>
            </a:xfrm>
            <a:custGeom>
              <a:avLst/>
              <a:gdLst/>
              <a:ahLst/>
              <a:cxnLst/>
              <a:rect l="l" t="t" r="r" b="b"/>
              <a:pathLst>
                <a:path w="1758" h="1132" extrusionOk="0">
                  <a:moveTo>
                    <a:pt x="1493" y="0"/>
                  </a:moveTo>
                  <a:cubicBezTo>
                    <a:pt x="1453" y="0"/>
                    <a:pt x="1414" y="10"/>
                    <a:pt x="1377" y="32"/>
                  </a:cubicBezTo>
                  <a:lnTo>
                    <a:pt x="226" y="697"/>
                  </a:lnTo>
                  <a:cubicBezTo>
                    <a:pt x="0" y="827"/>
                    <a:pt x="129" y="1131"/>
                    <a:pt x="336" y="1131"/>
                  </a:cubicBezTo>
                  <a:cubicBezTo>
                    <a:pt x="374" y="1131"/>
                    <a:pt x="414" y="1121"/>
                    <a:pt x="456" y="1098"/>
                  </a:cubicBezTo>
                  <a:lnTo>
                    <a:pt x="1607" y="430"/>
                  </a:lnTo>
                  <a:cubicBezTo>
                    <a:pt x="1720" y="368"/>
                    <a:pt x="1758" y="227"/>
                    <a:pt x="1693" y="118"/>
                  </a:cubicBezTo>
                  <a:cubicBezTo>
                    <a:pt x="1649" y="42"/>
                    <a:pt x="1572" y="0"/>
                    <a:pt x="14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1" name="Google Shape;11391;p136"/>
            <p:cNvSpPr/>
            <p:nvPr/>
          </p:nvSpPr>
          <p:spPr>
            <a:xfrm>
              <a:off x="1137821" y="3290393"/>
              <a:ext cx="45344" cy="29522"/>
            </a:xfrm>
            <a:custGeom>
              <a:avLst/>
              <a:gdLst/>
              <a:ahLst/>
              <a:cxnLst/>
              <a:rect l="l" t="t" r="r" b="b"/>
              <a:pathLst>
                <a:path w="1731" h="1127" extrusionOk="0">
                  <a:moveTo>
                    <a:pt x="1467" y="0"/>
                  </a:moveTo>
                  <a:cubicBezTo>
                    <a:pt x="1428" y="0"/>
                    <a:pt x="1389" y="10"/>
                    <a:pt x="1354" y="30"/>
                  </a:cubicBezTo>
                  <a:lnTo>
                    <a:pt x="199" y="695"/>
                  </a:lnTo>
                  <a:cubicBezTo>
                    <a:pt x="0" y="815"/>
                    <a:pt x="82" y="1123"/>
                    <a:pt x="315" y="1123"/>
                  </a:cubicBezTo>
                  <a:lnTo>
                    <a:pt x="315" y="1127"/>
                  </a:lnTo>
                  <a:cubicBezTo>
                    <a:pt x="356" y="1127"/>
                    <a:pt x="394" y="1116"/>
                    <a:pt x="432" y="1096"/>
                  </a:cubicBezTo>
                  <a:lnTo>
                    <a:pt x="1583" y="431"/>
                  </a:lnTo>
                  <a:cubicBezTo>
                    <a:pt x="1693" y="366"/>
                    <a:pt x="1731" y="225"/>
                    <a:pt x="1666" y="116"/>
                  </a:cubicBezTo>
                  <a:cubicBezTo>
                    <a:pt x="1624" y="42"/>
                    <a:pt x="1546" y="0"/>
                    <a:pt x="14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2" name="Google Shape;11392;p136"/>
            <p:cNvSpPr/>
            <p:nvPr/>
          </p:nvSpPr>
          <p:spPr>
            <a:xfrm>
              <a:off x="932059" y="3497438"/>
              <a:ext cx="31277" cy="42331"/>
            </a:xfrm>
            <a:custGeom>
              <a:avLst/>
              <a:gdLst/>
              <a:ahLst/>
              <a:cxnLst/>
              <a:rect l="l" t="t" r="r" b="b"/>
              <a:pathLst>
                <a:path w="1194" h="1616" extrusionOk="0">
                  <a:moveTo>
                    <a:pt x="931" y="0"/>
                  </a:moveTo>
                  <a:cubicBezTo>
                    <a:pt x="850" y="0"/>
                    <a:pt x="772" y="43"/>
                    <a:pt x="731" y="117"/>
                  </a:cubicBezTo>
                  <a:lnTo>
                    <a:pt x="66" y="1269"/>
                  </a:lnTo>
                  <a:cubicBezTo>
                    <a:pt x="1" y="1378"/>
                    <a:pt x="39" y="1522"/>
                    <a:pt x="148" y="1584"/>
                  </a:cubicBezTo>
                  <a:cubicBezTo>
                    <a:pt x="185" y="1606"/>
                    <a:pt x="225" y="1616"/>
                    <a:pt x="265" y="1616"/>
                  </a:cubicBezTo>
                  <a:cubicBezTo>
                    <a:pt x="345" y="1616"/>
                    <a:pt x="422" y="1575"/>
                    <a:pt x="463" y="1502"/>
                  </a:cubicBezTo>
                  <a:lnTo>
                    <a:pt x="1132" y="350"/>
                  </a:lnTo>
                  <a:cubicBezTo>
                    <a:pt x="1193" y="237"/>
                    <a:pt x="1156" y="93"/>
                    <a:pt x="1046" y="32"/>
                  </a:cubicBezTo>
                  <a:cubicBezTo>
                    <a:pt x="1009" y="10"/>
                    <a:pt x="970" y="0"/>
                    <a:pt x="9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3" name="Google Shape;11393;p136"/>
            <p:cNvSpPr/>
            <p:nvPr/>
          </p:nvSpPr>
          <p:spPr>
            <a:xfrm>
              <a:off x="1088338" y="3226713"/>
              <a:ext cx="32351" cy="42357"/>
            </a:xfrm>
            <a:custGeom>
              <a:avLst/>
              <a:gdLst/>
              <a:ahLst/>
              <a:cxnLst/>
              <a:rect l="l" t="t" r="r" b="b"/>
              <a:pathLst>
                <a:path w="1235" h="1617" extrusionOk="0">
                  <a:moveTo>
                    <a:pt x="921" y="0"/>
                  </a:moveTo>
                  <a:cubicBezTo>
                    <a:pt x="849" y="0"/>
                    <a:pt x="778" y="35"/>
                    <a:pt x="731" y="117"/>
                  </a:cubicBezTo>
                  <a:lnTo>
                    <a:pt x="63" y="1272"/>
                  </a:lnTo>
                  <a:cubicBezTo>
                    <a:pt x="1" y="1382"/>
                    <a:pt x="39" y="1522"/>
                    <a:pt x="148" y="1587"/>
                  </a:cubicBezTo>
                  <a:cubicBezTo>
                    <a:pt x="184" y="1607"/>
                    <a:pt x="223" y="1617"/>
                    <a:pt x="262" y="1617"/>
                  </a:cubicBezTo>
                  <a:cubicBezTo>
                    <a:pt x="343" y="1617"/>
                    <a:pt x="422" y="1575"/>
                    <a:pt x="464" y="1501"/>
                  </a:cubicBezTo>
                  <a:lnTo>
                    <a:pt x="1128" y="350"/>
                  </a:lnTo>
                  <a:cubicBezTo>
                    <a:pt x="1234" y="166"/>
                    <a:pt x="1078" y="0"/>
                    <a:pt x="9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94" name="Google Shape;11394;p136"/>
          <p:cNvGrpSpPr/>
          <p:nvPr/>
        </p:nvGrpSpPr>
        <p:grpSpPr>
          <a:xfrm>
            <a:off x="1939493" y="3205285"/>
            <a:ext cx="368223" cy="355021"/>
            <a:chOff x="1939493" y="3205285"/>
            <a:chExt cx="368223" cy="355021"/>
          </a:xfrm>
        </p:grpSpPr>
        <p:sp>
          <p:nvSpPr>
            <p:cNvPr id="11395" name="Google Shape;11395;p136"/>
            <p:cNvSpPr/>
            <p:nvPr/>
          </p:nvSpPr>
          <p:spPr>
            <a:xfrm>
              <a:off x="1955210" y="3211598"/>
              <a:ext cx="344648" cy="342421"/>
            </a:xfrm>
            <a:custGeom>
              <a:avLst/>
              <a:gdLst/>
              <a:ahLst/>
              <a:cxnLst/>
              <a:rect l="l" t="t" r="r" b="b"/>
              <a:pathLst>
                <a:path w="13157" h="13072" extrusionOk="0">
                  <a:moveTo>
                    <a:pt x="4145" y="1"/>
                  </a:moveTo>
                  <a:cubicBezTo>
                    <a:pt x="4095" y="1"/>
                    <a:pt x="4042" y="12"/>
                    <a:pt x="3989" y="36"/>
                  </a:cubicBezTo>
                  <a:cubicBezTo>
                    <a:pt x="1560" y="1146"/>
                    <a:pt x="0" y="3573"/>
                    <a:pt x="0" y="6245"/>
                  </a:cubicBezTo>
                  <a:cubicBezTo>
                    <a:pt x="0" y="10008"/>
                    <a:pt x="3064" y="13072"/>
                    <a:pt x="6827" y="13072"/>
                  </a:cubicBezTo>
                  <a:cubicBezTo>
                    <a:pt x="9500" y="13072"/>
                    <a:pt x="11926" y="11512"/>
                    <a:pt x="13036" y="9079"/>
                  </a:cubicBezTo>
                  <a:cubicBezTo>
                    <a:pt x="13157" y="8819"/>
                    <a:pt x="12947" y="8567"/>
                    <a:pt x="12707" y="8567"/>
                  </a:cubicBezTo>
                  <a:cubicBezTo>
                    <a:pt x="12634" y="8567"/>
                    <a:pt x="12558" y="8591"/>
                    <a:pt x="12488" y="8644"/>
                  </a:cubicBezTo>
                  <a:cubicBezTo>
                    <a:pt x="11495" y="9406"/>
                    <a:pt x="10284" y="9820"/>
                    <a:pt x="9033" y="9820"/>
                  </a:cubicBezTo>
                  <a:cubicBezTo>
                    <a:pt x="9023" y="9820"/>
                    <a:pt x="9013" y="9820"/>
                    <a:pt x="9003" y="9820"/>
                  </a:cubicBezTo>
                  <a:cubicBezTo>
                    <a:pt x="8657" y="9820"/>
                    <a:pt x="8310" y="9789"/>
                    <a:pt x="7971" y="9727"/>
                  </a:cubicBezTo>
                  <a:lnTo>
                    <a:pt x="7200" y="9532"/>
                  </a:lnTo>
                  <a:cubicBezTo>
                    <a:pt x="4846" y="8750"/>
                    <a:pt x="3252" y="6550"/>
                    <a:pt x="3249" y="4069"/>
                  </a:cubicBezTo>
                  <a:cubicBezTo>
                    <a:pt x="3246" y="2808"/>
                    <a:pt x="3660" y="1582"/>
                    <a:pt x="4428" y="584"/>
                  </a:cubicBezTo>
                  <a:cubicBezTo>
                    <a:pt x="4622" y="329"/>
                    <a:pt x="4419" y="1"/>
                    <a:pt x="4145"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6" name="Google Shape;11396;p136"/>
            <p:cNvSpPr/>
            <p:nvPr/>
          </p:nvSpPr>
          <p:spPr>
            <a:xfrm>
              <a:off x="1960056" y="3236667"/>
              <a:ext cx="312847" cy="313502"/>
            </a:xfrm>
            <a:custGeom>
              <a:avLst/>
              <a:gdLst/>
              <a:ahLst/>
              <a:cxnLst/>
              <a:rect l="l" t="t" r="r" b="b"/>
              <a:pathLst>
                <a:path w="11943" h="11968" extrusionOk="0">
                  <a:moveTo>
                    <a:pt x="2334" y="1"/>
                  </a:moveTo>
                  <a:cubicBezTo>
                    <a:pt x="850" y="1300"/>
                    <a:pt x="1" y="3171"/>
                    <a:pt x="1" y="5141"/>
                  </a:cubicBezTo>
                  <a:cubicBezTo>
                    <a:pt x="1" y="8907"/>
                    <a:pt x="3064" y="11967"/>
                    <a:pt x="6827" y="11967"/>
                  </a:cubicBezTo>
                  <a:cubicBezTo>
                    <a:pt x="8783" y="11967"/>
                    <a:pt x="10648" y="11128"/>
                    <a:pt x="11943" y="9661"/>
                  </a:cubicBezTo>
                  <a:lnTo>
                    <a:pt x="11943" y="9661"/>
                  </a:lnTo>
                  <a:cubicBezTo>
                    <a:pt x="11703" y="9870"/>
                    <a:pt x="11449" y="10059"/>
                    <a:pt x="11182" y="10233"/>
                  </a:cubicBezTo>
                  <a:cubicBezTo>
                    <a:pt x="10072" y="10960"/>
                    <a:pt x="8773" y="11347"/>
                    <a:pt x="7447" y="11347"/>
                  </a:cubicBezTo>
                  <a:cubicBezTo>
                    <a:pt x="3684" y="11347"/>
                    <a:pt x="621" y="8283"/>
                    <a:pt x="621" y="4521"/>
                  </a:cubicBezTo>
                  <a:cubicBezTo>
                    <a:pt x="621" y="3195"/>
                    <a:pt x="1008" y="1896"/>
                    <a:pt x="1734" y="786"/>
                  </a:cubicBezTo>
                  <a:cubicBezTo>
                    <a:pt x="1916" y="511"/>
                    <a:pt x="2115" y="248"/>
                    <a:pt x="2334" y="1"/>
                  </a:cubicBezTo>
                  <a:close/>
                </a:path>
              </a:pathLst>
            </a:custGeom>
            <a:solidFill>
              <a:srgbClr val="95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7" name="Google Shape;11397;p136"/>
            <p:cNvSpPr/>
            <p:nvPr/>
          </p:nvSpPr>
          <p:spPr>
            <a:xfrm>
              <a:off x="2118404" y="3278238"/>
              <a:ext cx="65828" cy="65907"/>
            </a:xfrm>
            <a:custGeom>
              <a:avLst/>
              <a:gdLst/>
              <a:ahLst/>
              <a:cxnLst/>
              <a:rect l="l" t="t" r="r" b="b"/>
              <a:pathLst>
                <a:path w="2513" h="2516" extrusionOk="0">
                  <a:moveTo>
                    <a:pt x="1258" y="0"/>
                  </a:moveTo>
                  <a:cubicBezTo>
                    <a:pt x="1258" y="693"/>
                    <a:pt x="693" y="1258"/>
                    <a:pt x="0" y="1258"/>
                  </a:cubicBezTo>
                  <a:cubicBezTo>
                    <a:pt x="693" y="1258"/>
                    <a:pt x="1258" y="1820"/>
                    <a:pt x="1258" y="2516"/>
                  </a:cubicBezTo>
                  <a:cubicBezTo>
                    <a:pt x="1258" y="1820"/>
                    <a:pt x="1820" y="1258"/>
                    <a:pt x="2512" y="1258"/>
                  </a:cubicBezTo>
                  <a:cubicBezTo>
                    <a:pt x="1820" y="1258"/>
                    <a:pt x="1258" y="693"/>
                    <a:pt x="1258" y="0"/>
                  </a:cubicBezTo>
                  <a:close/>
                </a:path>
              </a:pathLst>
            </a:custGeom>
            <a:solidFill>
              <a:srgbClr val="D9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8" name="Google Shape;11398;p136"/>
            <p:cNvSpPr/>
            <p:nvPr/>
          </p:nvSpPr>
          <p:spPr>
            <a:xfrm>
              <a:off x="2193453" y="3364944"/>
              <a:ext cx="26326" cy="26326"/>
            </a:xfrm>
            <a:custGeom>
              <a:avLst/>
              <a:gdLst/>
              <a:ahLst/>
              <a:cxnLst/>
              <a:rect l="l" t="t" r="r" b="b"/>
              <a:pathLst>
                <a:path w="1005" h="1005" extrusionOk="0">
                  <a:moveTo>
                    <a:pt x="500" y="1"/>
                  </a:moveTo>
                  <a:cubicBezTo>
                    <a:pt x="223" y="1"/>
                    <a:pt x="0" y="227"/>
                    <a:pt x="0" y="505"/>
                  </a:cubicBezTo>
                  <a:cubicBezTo>
                    <a:pt x="0" y="782"/>
                    <a:pt x="223" y="1005"/>
                    <a:pt x="500" y="1005"/>
                  </a:cubicBezTo>
                  <a:cubicBezTo>
                    <a:pt x="778" y="1005"/>
                    <a:pt x="1004" y="782"/>
                    <a:pt x="1004" y="505"/>
                  </a:cubicBezTo>
                  <a:cubicBezTo>
                    <a:pt x="1004" y="227"/>
                    <a:pt x="778" y="1"/>
                    <a:pt x="500" y="1"/>
                  </a:cubicBezTo>
                  <a:close/>
                </a:path>
              </a:pathLst>
            </a:custGeom>
            <a:solidFill>
              <a:srgbClr val="D9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9" name="Google Shape;11399;p136"/>
            <p:cNvSpPr/>
            <p:nvPr/>
          </p:nvSpPr>
          <p:spPr>
            <a:xfrm>
              <a:off x="1955131" y="3517635"/>
              <a:ext cx="26326" cy="26326"/>
            </a:xfrm>
            <a:custGeom>
              <a:avLst/>
              <a:gdLst/>
              <a:ahLst/>
              <a:cxnLst/>
              <a:rect l="l" t="t" r="r" b="b"/>
              <a:pathLst>
                <a:path w="1005" h="1005" extrusionOk="0">
                  <a:moveTo>
                    <a:pt x="500" y="1"/>
                  </a:moveTo>
                  <a:cubicBezTo>
                    <a:pt x="223" y="1"/>
                    <a:pt x="0" y="227"/>
                    <a:pt x="0" y="501"/>
                  </a:cubicBezTo>
                  <a:cubicBezTo>
                    <a:pt x="0" y="779"/>
                    <a:pt x="223" y="1005"/>
                    <a:pt x="500" y="1005"/>
                  </a:cubicBezTo>
                  <a:cubicBezTo>
                    <a:pt x="778" y="1005"/>
                    <a:pt x="1004" y="779"/>
                    <a:pt x="1004" y="501"/>
                  </a:cubicBezTo>
                  <a:cubicBezTo>
                    <a:pt x="1004" y="227"/>
                    <a:pt x="778" y="1"/>
                    <a:pt x="500" y="1"/>
                  </a:cubicBezTo>
                  <a:close/>
                </a:path>
              </a:pathLst>
            </a:custGeom>
            <a:solidFill>
              <a:srgbClr val="D9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0" name="Google Shape;11400;p136"/>
            <p:cNvSpPr/>
            <p:nvPr/>
          </p:nvSpPr>
          <p:spPr>
            <a:xfrm>
              <a:off x="1949028" y="3205285"/>
              <a:ext cx="358688" cy="355021"/>
            </a:xfrm>
            <a:custGeom>
              <a:avLst/>
              <a:gdLst/>
              <a:ahLst/>
              <a:cxnLst/>
              <a:rect l="l" t="t" r="r" b="b"/>
              <a:pathLst>
                <a:path w="13693" h="13553" extrusionOk="0">
                  <a:moveTo>
                    <a:pt x="4390" y="1"/>
                  </a:moveTo>
                  <a:cubicBezTo>
                    <a:pt x="4306" y="1"/>
                    <a:pt x="4218" y="20"/>
                    <a:pt x="4129" y="61"/>
                  </a:cubicBezTo>
                  <a:cubicBezTo>
                    <a:pt x="1614" y="1209"/>
                    <a:pt x="0" y="3721"/>
                    <a:pt x="0" y="6486"/>
                  </a:cubicBezTo>
                  <a:cubicBezTo>
                    <a:pt x="0" y="10379"/>
                    <a:pt x="3166" y="13549"/>
                    <a:pt x="7063" y="13549"/>
                  </a:cubicBezTo>
                  <a:lnTo>
                    <a:pt x="7063" y="13552"/>
                  </a:lnTo>
                  <a:cubicBezTo>
                    <a:pt x="9828" y="13552"/>
                    <a:pt x="12340" y="11938"/>
                    <a:pt x="13488" y="9423"/>
                  </a:cubicBezTo>
                  <a:cubicBezTo>
                    <a:pt x="13693" y="8987"/>
                    <a:pt x="13341" y="8566"/>
                    <a:pt x="12942" y="8566"/>
                  </a:cubicBezTo>
                  <a:cubicBezTo>
                    <a:pt x="12821" y="8566"/>
                    <a:pt x="12695" y="8605"/>
                    <a:pt x="12580" y="8693"/>
                  </a:cubicBezTo>
                  <a:cubicBezTo>
                    <a:pt x="11624" y="9427"/>
                    <a:pt x="10458" y="9824"/>
                    <a:pt x="9254" y="9824"/>
                  </a:cubicBezTo>
                  <a:cubicBezTo>
                    <a:pt x="9249" y="9824"/>
                    <a:pt x="9244" y="9824"/>
                    <a:pt x="9239" y="9824"/>
                  </a:cubicBezTo>
                  <a:cubicBezTo>
                    <a:pt x="8906" y="9824"/>
                    <a:pt x="8577" y="9793"/>
                    <a:pt x="8252" y="9735"/>
                  </a:cubicBezTo>
                  <a:cubicBezTo>
                    <a:pt x="8237" y="9732"/>
                    <a:pt x="8222" y="9731"/>
                    <a:pt x="8208" y="9731"/>
                  </a:cubicBezTo>
                  <a:cubicBezTo>
                    <a:pt x="8095" y="9731"/>
                    <a:pt x="7995" y="9811"/>
                    <a:pt x="7974" y="9927"/>
                  </a:cubicBezTo>
                  <a:cubicBezTo>
                    <a:pt x="7950" y="10057"/>
                    <a:pt x="8036" y="10181"/>
                    <a:pt x="8166" y="10204"/>
                  </a:cubicBezTo>
                  <a:cubicBezTo>
                    <a:pt x="8519" y="10266"/>
                    <a:pt x="8879" y="10300"/>
                    <a:pt x="9239" y="10300"/>
                  </a:cubicBezTo>
                  <a:cubicBezTo>
                    <a:pt x="9244" y="10300"/>
                    <a:pt x="9249" y="10300"/>
                    <a:pt x="9254" y="10300"/>
                  </a:cubicBezTo>
                  <a:cubicBezTo>
                    <a:pt x="10561" y="10300"/>
                    <a:pt x="11833" y="9869"/>
                    <a:pt x="12871" y="9074"/>
                  </a:cubicBezTo>
                  <a:cubicBezTo>
                    <a:pt x="12894" y="9055"/>
                    <a:pt x="12920" y="9047"/>
                    <a:pt x="12945" y="9047"/>
                  </a:cubicBezTo>
                  <a:cubicBezTo>
                    <a:pt x="13026" y="9047"/>
                    <a:pt x="13098" y="9133"/>
                    <a:pt x="13056" y="9224"/>
                  </a:cubicBezTo>
                  <a:cubicBezTo>
                    <a:pt x="11987" y="11568"/>
                    <a:pt x="9643" y="13073"/>
                    <a:pt x="7063" y="13073"/>
                  </a:cubicBezTo>
                  <a:cubicBezTo>
                    <a:pt x="3434" y="13073"/>
                    <a:pt x="476" y="10119"/>
                    <a:pt x="476" y="6486"/>
                  </a:cubicBezTo>
                  <a:cubicBezTo>
                    <a:pt x="476" y="3906"/>
                    <a:pt x="1981" y="1566"/>
                    <a:pt x="4328" y="493"/>
                  </a:cubicBezTo>
                  <a:cubicBezTo>
                    <a:pt x="4345" y="485"/>
                    <a:pt x="4363" y="482"/>
                    <a:pt x="4379" y="482"/>
                  </a:cubicBezTo>
                  <a:cubicBezTo>
                    <a:pt x="4473" y="482"/>
                    <a:pt x="4543" y="594"/>
                    <a:pt x="4479" y="681"/>
                  </a:cubicBezTo>
                  <a:cubicBezTo>
                    <a:pt x="3303" y="2220"/>
                    <a:pt x="2947" y="4232"/>
                    <a:pt x="3519" y="6082"/>
                  </a:cubicBezTo>
                  <a:cubicBezTo>
                    <a:pt x="4092" y="7933"/>
                    <a:pt x="5524" y="9392"/>
                    <a:pt x="7361" y="9999"/>
                  </a:cubicBezTo>
                  <a:cubicBezTo>
                    <a:pt x="7386" y="10007"/>
                    <a:pt x="7411" y="10011"/>
                    <a:pt x="7436" y="10011"/>
                  </a:cubicBezTo>
                  <a:cubicBezTo>
                    <a:pt x="7537" y="10011"/>
                    <a:pt x="7629" y="9947"/>
                    <a:pt x="7662" y="9848"/>
                  </a:cubicBezTo>
                  <a:cubicBezTo>
                    <a:pt x="7703" y="9721"/>
                    <a:pt x="7635" y="9588"/>
                    <a:pt x="7512" y="9547"/>
                  </a:cubicBezTo>
                  <a:cubicBezTo>
                    <a:pt x="5819" y="8988"/>
                    <a:pt x="4499" y="7645"/>
                    <a:pt x="3972" y="5942"/>
                  </a:cubicBezTo>
                  <a:cubicBezTo>
                    <a:pt x="3447" y="4238"/>
                    <a:pt x="3776" y="2388"/>
                    <a:pt x="4856" y="969"/>
                  </a:cubicBezTo>
                  <a:cubicBezTo>
                    <a:pt x="5180" y="550"/>
                    <a:pt x="4844" y="1"/>
                    <a:pt x="43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1" name="Google Shape;11401;p136"/>
            <p:cNvSpPr/>
            <p:nvPr/>
          </p:nvSpPr>
          <p:spPr>
            <a:xfrm>
              <a:off x="2112118" y="3271952"/>
              <a:ext cx="78402" cy="78402"/>
            </a:xfrm>
            <a:custGeom>
              <a:avLst/>
              <a:gdLst/>
              <a:ahLst/>
              <a:cxnLst/>
              <a:rect l="l" t="t" r="r" b="b"/>
              <a:pathLst>
                <a:path w="2993" h="2993" extrusionOk="0">
                  <a:moveTo>
                    <a:pt x="1498" y="1049"/>
                  </a:moveTo>
                  <a:cubicBezTo>
                    <a:pt x="1611" y="1227"/>
                    <a:pt x="1765" y="1382"/>
                    <a:pt x="1947" y="1498"/>
                  </a:cubicBezTo>
                  <a:cubicBezTo>
                    <a:pt x="1765" y="1611"/>
                    <a:pt x="1611" y="1765"/>
                    <a:pt x="1498" y="1947"/>
                  </a:cubicBezTo>
                  <a:cubicBezTo>
                    <a:pt x="1381" y="1765"/>
                    <a:pt x="1227" y="1611"/>
                    <a:pt x="1049" y="1498"/>
                  </a:cubicBezTo>
                  <a:cubicBezTo>
                    <a:pt x="1227" y="1382"/>
                    <a:pt x="1381" y="1227"/>
                    <a:pt x="1498" y="1049"/>
                  </a:cubicBezTo>
                  <a:close/>
                  <a:moveTo>
                    <a:pt x="1498" y="1"/>
                  </a:moveTo>
                  <a:cubicBezTo>
                    <a:pt x="1364" y="1"/>
                    <a:pt x="1258" y="107"/>
                    <a:pt x="1258" y="240"/>
                  </a:cubicBezTo>
                  <a:cubicBezTo>
                    <a:pt x="1258" y="802"/>
                    <a:pt x="802" y="1258"/>
                    <a:pt x="240" y="1258"/>
                  </a:cubicBezTo>
                  <a:cubicBezTo>
                    <a:pt x="107" y="1258"/>
                    <a:pt x="0" y="1364"/>
                    <a:pt x="0" y="1498"/>
                  </a:cubicBezTo>
                  <a:cubicBezTo>
                    <a:pt x="0" y="1628"/>
                    <a:pt x="107" y="1735"/>
                    <a:pt x="240" y="1735"/>
                  </a:cubicBezTo>
                  <a:cubicBezTo>
                    <a:pt x="802" y="1735"/>
                    <a:pt x="1258" y="2190"/>
                    <a:pt x="1258" y="2756"/>
                  </a:cubicBezTo>
                  <a:cubicBezTo>
                    <a:pt x="1258" y="2886"/>
                    <a:pt x="1364" y="2992"/>
                    <a:pt x="1498" y="2992"/>
                  </a:cubicBezTo>
                  <a:cubicBezTo>
                    <a:pt x="1628" y="2992"/>
                    <a:pt x="1734" y="2886"/>
                    <a:pt x="1734" y="2756"/>
                  </a:cubicBezTo>
                  <a:cubicBezTo>
                    <a:pt x="1734" y="2190"/>
                    <a:pt x="2190" y="1735"/>
                    <a:pt x="2756" y="1735"/>
                  </a:cubicBezTo>
                  <a:cubicBezTo>
                    <a:pt x="2886" y="1735"/>
                    <a:pt x="2992" y="1628"/>
                    <a:pt x="2992" y="1498"/>
                  </a:cubicBezTo>
                  <a:cubicBezTo>
                    <a:pt x="2992" y="1364"/>
                    <a:pt x="2886" y="1258"/>
                    <a:pt x="2756" y="1258"/>
                  </a:cubicBezTo>
                  <a:cubicBezTo>
                    <a:pt x="2190" y="1258"/>
                    <a:pt x="1734" y="802"/>
                    <a:pt x="1734" y="240"/>
                  </a:cubicBezTo>
                  <a:cubicBezTo>
                    <a:pt x="1734" y="107"/>
                    <a:pt x="1628" y="1"/>
                    <a:pt x="14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2" name="Google Shape;11402;p136"/>
            <p:cNvSpPr/>
            <p:nvPr/>
          </p:nvSpPr>
          <p:spPr>
            <a:xfrm>
              <a:off x="2180696" y="3358683"/>
              <a:ext cx="45265" cy="38873"/>
            </a:xfrm>
            <a:custGeom>
              <a:avLst/>
              <a:gdLst/>
              <a:ahLst/>
              <a:cxnLst/>
              <a:rect l="l" t="t" r="r" b="b"/>
              <a:pathLst>
                <a:path w="1728" h="1484" extrusionOk="0">
                  <a:moveTo>
                    <a:pt x="987" y="480"/>
                  </a:moveTo>
                  <a:cubicBezTo>
                    <a:pt x="1135" y="480"/>
                    <a:pt x="1251" y="596"/>
                    <a:pt x="1255" y="744"/>
                  </a:cubicBezTo>
                  <a:cubicBezTo>
                    <a:pt x="1255" y="901"/>
                    <a:pt x="1123" y="1007"/>
                    <a:pt x="987" y="1007"/>
                  </a:cubicBezTo>
                  <a:cubicBezTo>
                    <a:pt x="922" y="1007"/>
                    <a:pt x="856" y="983"/>
                    <a:pt x="802" y="929"/>
                  </a:cubicBezTo>
                  <a:cubicBezTo>
                    <a:pt x="635" y="764"/>
                    <a:pt x="754" y="480"/>
                    <a:pt x="987" y="480"/>
                  </a:cubicBezTo>
                  <a:close/>
                  <a:moveTo>
                    <a:pt x="984" y="1"/>
                  </a:moveTo>
                  <a:cubicBezTo>
                    <a:pt x="803" y="1"/>
                    <a:pt x="617" y="68"/>
                    <a:pt x="467" y="219"/>
                  </a:cubicBezTo>
                  <a:cubicBezTo>
                    <a:pt x="1" y="685"/>
                    <a:pt x="330" y="1484"/>
                    <a:pt x="987" y="1484"/>
                  </a:cubicBezTo>
                  <a:cubicBezTo>
                    <a:pt x="1399" y="1480"/>
                    <a:pt x="1728" y="1151"/>
                    <a:pt x="1728" y="744"/>
                  </a:cubicBezTo>
                  <a:cubicBezTo>
                    <a:pt x="1728" y="296"/>
                    <a:pt x="1364" y="1"/>
                    <a:pt x="9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3" name="Google Shape;11403;p136"/>
            <p:cNvSpPr/>
            <p:nvPr/>
          </p:nvSpPr>
          <p:spPr>
            <a:xfrm>
              <a:off x="1942269" y="3511374"/>
              <a:ext cx="45370" cy="38795"/>
            </a:xfrm>
            <a:custGeom>
              <a:avLst/>
              <a:gdLst/>
              <a:ahLst/>
              <a:cxnLst/>
              <a:rect l="l" t="t" r="r" b="b"/>
              <a:pathLst>
                <a:path w="1732" h="1481" extrusionOk="0">
                  <a:moveTo>
                    <a:pt x="991" y="476"/>
                  </a:moveTo>
                  <a:cubicBezTo>
                    <a:pt x="1139" y="476"/>
                    <a:pt x="1255" y="596"/>
                    <a:pt x="1255" y="740"/>
                  </a:cubicBezTo>
                  <a:cubicBezTo>
                    <a:pt x="1255" y="900"/>
                    <a:pt x="1125" y="1007"/>
                    <a:pt x="989" y="1007"/>
                  </a:cubicBezTo>
                  <a:cubicBezTo>
                    <a:pt x="925" y="1007"/>
                    <a:pt x="859" y="983"/>
                    <a:pt x="806" y="929"/>
                  </a:cubicBezTo>
                  <a:cubicBezTo>
                    <a:pt x="638" y="761"/>
                    <a:pt x="758" y="476"/>
                    <a:pt x="991" y="476"/>
                  </a:cubicBezTo>
                  <a:close/>
                  <a:moveTo>
                    <a:pt x="989" y="1"/>
                  </a:moveTo>
                  <a:cubicBezTo>
                    <a:pt x="807" y="1"/>
                    <a:pt x="621" y="68"/>
                    <a:pt x="470" y="219"/>
                  </a:cubicBezTo>
                  <a:cubicBezTo>
                    <a:pt x="1" y="685"/>
                    <a:pt x="333" y="1480"/>
                    <a:pt x="991" y="1480"/>
                  </a:cubicBezTo>
                  <a:cubicBezTo>
                    <a:pt x="1399" y="1480"/>
                    <a:pt x="1732" y="1151"/>
                    <a:pt x="1732" y="740"/>
                  </a:cubicBezTo>
                  <a:cubicBezTo>
                    <a:pt x="1732" y="295"/>
                    <a:pt x="1368" y="1"/>
                    <a:pt x="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4" name="Google Shape;11404;p136"/>
            <p:cNvSpPr/>
            <p:nvPr/>
          </p:nvSpPr>
          <p:spPr>
            <a:xfrm>
              <a:off x="2143525" y="3378146"/>
              <a:ext cx="15665" cy="15638"/>
            </a:xfrm>
            <a:custGeom>
              <a:avLst/>
              <a:gdLst/>
              <a:ahLst/>
              <a:cxnLst/>
              <a:rect l="l" t="t" r="r" b="b"/>
              <a:pathLst>
                <a:path w="598" h="597" extrusionOk="0">
                  <a:moveTo>
                    <a:pt x="299" y="1"/>
                  </a:moveTo>
                  <a:cubicBezTo>
                    <a:pt x="135" y="1"/>
                    <a:pt x="1" y="134"/>
                    <a:pt x="1" y="299"/>
                  </a:cubicBezTo>
                  <a:cubicBezTo>
                    <a:pt x="1" y="463"/>
                    <a:pt x="135" y="597"/>
                    <a:pt x="299" y="597"/>
                  </a:cubicBezTo>
                  <a:cubicBezTo>
                    <a:pt x="463" y="597"/>
                    <a:pt x="597" y="463"/>
                    <a:pt x="597" y="299"/>
                  </a:cubicBezTo>
                  <a:cubicBezTo>
                    <a:pt x="597" y="134"/>
                    <a:pt x="463" y="1"/>
                    <a:pt x="2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5" name="Google Shape;11405;p136"/>
            <p:cNvSpPr/>
            <p:nvPr/>
          </p:nvSpPr>
          <p:spPr>
            <a:xfrm>
              <a:off x="1939493" y="3471950"/>
              <a:ext cx="15665" cy="15638"/>
            </a:xfrm>
            <a:custGeom>
              <a:avLst/>
              <a:gdLst/>
              <a:ahLst/>
              <a:cxnLst/>
              <a:rect l="l" t="t" r="r" b="b"/>
              <a:pathLst>
                <a:path w="598" h="597" extrusionOk="0">
                  <a:moveTo>
                    <a:pt x="299" y="1"/>
                  </a:moveTo>
                  <a:cubicBezTo>
                    <a:pt x="134" y="1"/>
                    <a:pt x="1" y="134"/>
                    <a:pt x="1" y="299"/>
                  </a:cubicBezTo>
                  <a:cubicBezTo>
                    <a:pt x="1" y="463"/>
                    <a:pt x="134" y="597"/>
                    <a:pt x="299" y="597"/>
                  </a:cubicBezTo>
                  <a:cubicBezTo>
                    <a:pt x="463" y="597"/>
                    <a:pt x="597" y="463"/>
                    <a:pt x="597" y="299"/>
                  </a:cubicBezTo>
                  <a:cubicBezTo>
                    <a:pt x="597" y="134"/>
                    <a:pt x="463" y="1"/>
                    <a:pt x="2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6" name="Google Shape;11406;p136"/>
            <p:cNvSpPr/>
            <p:nvPr/>
          </p:nvSpPr>
          <p:spPr>
            <a:xfrm>
              <a:off x="2193636" y="3257413"/>
              <a:ext cx="15638" cy="15638"/>
            </a:xfrm>
            <a:custGeom>
              <a:avLst/>
              <a:gdLst/>
              <a:ahLst/>
              <a:cxnLst/>
              <a:rect l="l" t="t" r="r" b="b"/>
              <a:pathLst>
                <a:path w="597" h="597" extrusionOk="0">
                  <a:moveTo>
                    <a:pt x="298" y="0"/>
                  </a:moveTo>
                  <a:cubicBezTo>
                    <a:pt x="134" y="0"/>
                    <a:pt x="0" y="131"/>
                    <a:pt x="0" y="299"/>
                  </a:cubicBezTo>
                  <a:cubicBezTo>
                    <a:pt x="0" y="463"/>
                    <a:pt x="134" y="597"/>
                    <a:pt x="298" y="597"/>
                  </a:cubicBezTo>
                  <a:cubicBezTo>
                    <a:pt x="463" y="597"/>
                    <a:pt x="596" y="463"/>
                    <a:pt x="596" y="299"/>
                  </a:cubicBezTo>
                  <a:cubicBezTo>
                    <a:pt x="596" y="131"/>
                    <a:pt x="463" y="0"/>
                    <a:pt x="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07" name="Google Shape;11407;p136"/>
          <p:cNvGrpSpPr/>
          <p:nvPr/>
        </p:nvGrpSpPr>
        <p:grpSpPr>
          <a:xfrm>
            <a:off x="2476834" y="3245314"/>
            <a:ext cx="388891" cy="307320"/>
            <a:chOff x="2471434" y="3239339"/>
            <a:chExt cx="388891" cy="307320"/>
          </a:xfrm>
        </p:grpSpPr>
        <p:sp>
          <p:nvSpPr>
            <p:cNvPr id="11408" name="Google Shape;11408;p136"/>
            <p:cNvSpPr/>
            <p:nvPr/>
          </p:nvSpPr>
          <p:spPr>
            <a:xfrm>
              <a:off x="2495691" y="3245861"/>
              <a:ext cx="175768" cy="95769"/>
            </a:xfrm>
            <a:custGeom>
              <a:avLst/>
              <a:gdLst/>
              <a:ahLst/>
              <a:cxnLst/>
              <a:rect l="l" t="t" r="r" b="b"/>
              <a:pathLst>
                <a:path w="6710" h="3656" extrusionOk="0">
                  <a:moveTo>
                    <a:pt x="3896" y="0"/>
                  </a:moveTo>
                  <a:cubicBezTo>
                    <a:pt x="3219" y="0"/>
                    <a:pt x="2619" y="470"/>
                    <a:pt x="2467" y="1144"/>
                  </a:cubicBezTo>
                  <a:cubicBezTo>
                    <a:pt x="2376" y="1114"/>
                    <a:pt x="2282" y="1099"/>
                    <a:pt x="2189" y="1099"/>
                  </a:cubicBezTo>
                  <a:cubicBezTo>
                    <a:pt x="1905" y="1099"/>
                    <a:pt x="1631" y="1237"/>
                    <a:pt x="1460" y="1480"/>
                  </a:cubicBezTo>
                  <a:cubicBezTo>
                    <a:pt x="1366" y="1455"/>
                    <a:pt x="1272" y="1444"/>
                    <a:pt x="1180" y="1444"/>
                  </a:cubicBezTo>
                  <a:cubicBezTo>
                    <a:pt x="640" y="1444"/>
                    <a:pt x="159" y="1844"/>
                    <a:pt x="86" y="2408"/>
                  </a:cubicBezTo>
                  <a:cubicBezTo>
                    <a:pt x="0" y="3070"/>
                    <a:pt x="518" y="3656"/>
                    <a:pt x="1182" y="3656"/>
                  </a:cubicBezTo>
                  <a:lnTo>
                    <a:pt x="4822" y="3656"/>
                  </a:lnTo>
                  <a:cubicBezTo>
                    <a:pt x="5223" y="2919"/>
                    <a:pt x="5901" y="2374"/>
                    <a:pt x="6710" y="2148"/>
                  </a:cubicBezTo>
                  <a:cubicBezTo>
                    <a:pt x="6535" y="1729"/>
                    <a:pt x="6130" y="1470"/>
                    <a:pt x="5698" y="1470"/>
                  </a:cubicBezTo>
                  <a:cubicBezTo>
                    <a:pt x="5589" y="1470"/>
                    <a:pt x="5479" y="1486"/>
                    <a:pt x="5370" y="1521"/>
                  </a:cubicBezTo>
                  <a:lnTo>
                    <a:pt x="5370" y="1470"/>
                  </a:lnTo>
                  <a:cubicBezTo>
                    <a:pt x="5370" y="719"/>
                    <a:pt x="4808" y="92"/>
                    <a:pt x="4064" y="10"/>
                  </a:cubicBezTo>
                  <a:cubicBezTo>
                    <a:pt x="4008" y="3"/>
                    <a:pt x="3952" y="0"/>
                    <a:pt x="3896"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9" name="Google Shape;11409;p136"/>
            <p:cNvSpPr/>
            <p:nvPr/>
          </p:nvSpPr>
          <p:spPr>
            <a:xfrm>
              <a:off x="2477381" y="3299011"/>
              <a:ext cx="381792" cy="202854"/>
            </a:xfrm>
            <a:custGeom>
              <a:avLst/>
              <a:gdLst/>
              <a:ahLst/>
              <a:cxnLst/>
              <a:rect l="l" t="t" r="r" b="b"/>
              <a:pathLst>
                <a:path w="14575" h="7744" extrusionOk="0">
                  <a:moveTo>
                    <a:pt x="8253" y="0"/>
                  </a:moveTo>
                  <a:cubicBezTo>
                    <a:pt x="7982" y="0"/>
                    <a:pt x="7709" y="36"/>
                    <a:pt x="7440" y="109"/>
                  </a:cubicBezTo>
                  <a:cubicBezTo>
                    <a:pt x="6326" y="410"/>
                    <a:pt x="5469" y="1301"/>
                    <a:pt x="5216" y="2429"/>
                  </a:cubicBezTo>
                  <a:cubicBezTo>
                    <a:pt x="5020" y="2363"/>
                    <a:pt x="4821" y="2332"/>
                    <a:pt x="4623" y="2332"/>
                  </a:cubicBezTo>
                  <a:cubicBezTo>
                    <a:pt x="4024" y="2332"/>
                    <a:pt x="3447" y="2622"/>
                    <a:pt x="3091" y="3138"/>
                  </a:cubicBezTo>
                  <a:cubicBezTo>
                    <a:pt x="2892" y="3086"/>
                    <a:pt x="2693" y="3061"/>
                    <a:pt x="2497" y="3061"/>
                  </a:cubicBezTo>
                  <a:cubicBezTo>
                    <a:pt x="1351" y="3061"/>
                    <a:pt x="331" y="3911"/>
                    <a:pt x="178" y="5105"/>
                  </a:cubicBezTo>
                  <a:cubicBezTo>
                    <a:pt x="0" y="6505"/>
                    <a:pt x="1087" y="7744"/>
                    <a:pt x="2496" y="7744"/>
                  </a:cubicBezTo>
                  <a:cubicBezTo>
                    <a:pt x="2498" y="7744"/>
                    <a:pt x="2500" y="7744"/>
                    <a:pt x="2502" y="7744"/>
                  </a:cubicBezTo>
                  <a:lnTo>
                    <a:pt x="5085" y="7744"/>
                  </a:lnTo>
                  <a:cubicBezTo>
                    <a:pt x="5091" y="6924"/>
                    <a:pt x="5764" y="6306"/>
                    <a:pt x="6533" y="6306"/>
                  </a:cubicBezTo>
                  <a:cubicBezTo>
                    <a:pt x="6676" y="6306"/>
                    <a:pt x="6824" y="6327"/>
                    <a:pt x="6970" y="6373"/>
                  </a:cubicBezTo>
                  <a:lnTo>
                    <a:pt x="6970" y="6308"/>
                  </a:lnTo>
                  <a:cubicBezTo>
                    <a:pt x="6967" y="5314"/>
                    <a:pt x="7714" y="4478"/>
                    <a:pt x="8701" y="4368"/>
                  </a:cubicBezTo>
                  <a:cubicBezTo>
                    <a:pt x="8775" y="4360"/>
                    <a:pt x="8850" y="4356"/>
                    <a:pt x="8923" y="4356"/>
                  </a:cubicBezTo>
                  <a:cubicBezTo>
                    <a:pt x="9822" y="4356"/>
                    <a:pt x="10616" y="4980"/>
                    <a:pt x="10819" y="5876"/>
                  </a:cubicBezTo>
                  <a:cubicBezTo>
                    <a:pt x="10942" y="5834"/>
                    <a:pt x="11068" y="5814"/>
                    <a:pt x="11193" y="5814"/>
                  </a:cubicBezTo>
                  <a:cubicBezTo>
                    <a:pt x="11568" y="5814"/>
                    <a:pt x="11930" y="5997"/>
                    <a:pt x="12152" y="6318"/>
                  </a:cubicBezTo>
                  <a:cubicBezTo>
                    <a:pt x="12275" y="6286"/>
                    <a:pt x="12399" y="6270"/>
                    <a:pt x="12522" y="6270"/>
                  </a:cubicBezTo>
                  <a:cubicBezTo>
                    <a:pt x="13028" y="6270"/>
                    <a:pt x="13509" y="6533"/>
                    <a:pt x="13779" y="6983"/>
                  </a:cubicBezTo>
                  <a:cubicBezTo>
                    <a:pt x="14482" y="6208"/>
                    <a:pt x="14574" y="5060"/>
                    <a:pt x="14012" y="4183"/>
                  </a:cubicBezTo>
                  <a:cubicBezTo>
                    <a:pt x="13579" y="3504"/>
                    <a:pt x="12836" y="3114"/>
                    <a:pt x="12062" y="3114"/>
                  </a:cubicBezTo>
                  <a:cubicBezTo>
                    <a:pt x="11831" y="3114"/>
                    <a:pt x="11599" y="3149"/>
                    <a:pt x="11370" y="3220"/>
                  </a:cubicBezTo>
                  <a:cubicBezTo>
                    <a:pt x="11370" y="3186"/>
                    <a:pt x="11374" y="3152"/>
                    <a:pt x="11374" y="3117"/>
                  </a:cubicBezTo>
                  <a:cubicBezTo>
                    <a:pt x="11374" y="2610"/>
                    <a:pt x="11250" y="2113"/>
                    <a:pt x="11017" y="1668"/>
                  </a:cubicBezTo>
                  <a:lnTo>
                    <a:pt x="10527" y="989"/>
                  </a:lnTo>
                  <a:cubicBezTo>
                    <a:pt x="9929" y="350"/>
                    <a:pt x="9103" y="0"/>
                    <a:pt x="8253" y="0"/>
                  </a:cubicBez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0" name="Google Shape;11410;p136"/>
            <p:cNvSpPr/>
            <p:nvPr/>
          </p:nvSpPr>
          <p:spPr>
            <a:xfrm>
              <a:off x="2607439" y="3413090"/>
              <a:ext cx="238872" cy="127020"/>
            </a:xfrm>
            <a:custGeom>
              <a:avLst/>
              <a:gdLst/>
              <a:ahLst/>
              <a:cxnLst/>
              <a:rect l="l" t="t" r="r" b="b"/>
              <a:pathLst>
                <a:path w="9119" h="4849" extrusionOk="0">
                  <a:moveTo>
                    <a:pt x="3955" y="1"/>
                  </a:moveTo>
                  <a:cubicBezTo>
                    <a:pt x="3881" y="1"/>
                    <a:pt x="3807" y="5"/>
                    <a:pt x="3732" y="13"/>
                  </a:cubicBezTo>
                  <a:cubicBezTo>
                    <a:pt x="2745" y="123"/>
                    <a:pt x="1998" y="959"/>
                    <a:pt x="2002" y="1949"/>
                  </a:cubicBezTo>
                  <a:lnTo>
                    <a:pt x="2002" y="2018"/>
                  </a:lnTo>
                  <a:cubicBezTo>
                    <a:pt x="1856" y="1972"/>
                    <a:pt x="1708" y="1950"/>
                    <a:pt x="1564" y="1950"/>
                  </a:cubicBezTo>
                  <a:cubicBezTo>
                    <a:pt x="870" y="1950"/>
                    <a:pt x="245" y="2453"/>
                    <a:pt x="134" y="3180"/>
                  </a:cubicBezTo>
                  <a:cubicBezTo>
                    <a:pt x="1" y="4057"/>
                    <a:pt x="679" y="4848"/>
                    <a:pt x="1567" y="4848"/>
                  </a:cubicBezTo>
                  <a:lnTo>
                    <a:pt x="7553" y="4848"/>
                  </a:lnTo>
                  <a:cubicBezTo>
                    <a:pt x="7555" y="4848"/>
                    <a:pt x="7557" y="4848"/>
                    <a:pt x="7559" y="4848"/>
                  </a:cubicBezTo>
                  <a:cubicBezTo>
                    <a:pt x="8440" y="4848"/>
                    <a:pt x="9119" y="4072"/>
                    <a:pt x="9010" y="3197"/>
                  </a:cubicBezTo>
                  <a:cubicBezTo>
                    <a:pt x="8913" y="2447"/>
                    <a:pt x="8273" y="1915"/>
                    <a:pt x="7555" y="1915"/>
                  </a:cubicBezTo>
                  <a:cubicBezTo>
                    <a:pt x="7432" y="1915"/>
                    <a:pt x="7308" y="1931"/>
                    <a:pt x="7183" y="1963"/>
                  </a:cubicBezTo>
                  <a:cubicBezTo>
                    <a:pt x="6962" y="1642"/>
                    <a:pt x="6600" y="1459"/>
                    <a:pt x="6224" y="1459"/>
                  </a:cubicBezTo>
                  <a:cubicBezTo>
                    <a:pt x="6099" y="1459"/>
                    <a:pt x="5973" y="1479"/>
                    <a:pt x="5850" y="1521"/>
                  </a:cubicBezTo>
                  <a:cubicBezTo>
                    <a:pt x="5647" y="625"/>
                    <a:pt x="4853" y="1"/>
                    <a:pt x="3955"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1" name="Google Shape;11411;p136"/>
            <p:cNvSpPr/>
            <p:nvPr/>
          </p:nvSpPr>
          <p:spPr>
            <a:xfrm>
              <a:off x="2607360" y="3415133"/>
              <a:ext cx="137629" cy="125160"/>
            </a:xfrm>
            <a:custGeom>
              <a:avLst/>
              <a:gdLst/>
              <a:ahLst/>
              <a:cxnLst/>
              <a:rect l="l" t="t" r="r" b="b"/>
              <a:pathLst>
                <a:path w="5254" h="4778" extrusionOk="0">
                  <a:moveTo>
                    <a:pt x="3427" y="0"/>
                  </a:moveTo>
                  <a:cubicBezTo>
                    <a:pt x="2584" y="237"/>
                    <a:pt x="2001" y="1004"/>
                    <a:pt x="2001" y="1878"/>
                  </a:cubicBezTo>
                  <a:lnTo>
                    <a:pt x="2001" y="1943"/>
                  </a:lnTo>
                  <a:cubicBezTo>
                    <a:pt x="1857" y="1898"/>
                    <a:pt x="1712" y="1877"/>
                    <a:pt x="1569" y="1877"/>
                  </a:cubicBezTo>
                  <a:cubicBezTo>
                    <a:pt x="875" y="1877"/>
                    <a:pt x="247" y="2381"/>
                    <a:pt x="134" y="3108"/>
                  </a:cubicBezTo>
                  <a:cubicBezTo>
                    <a:pt x="0" y="3986"/>
                    <a:pt x="679" y="4777"/>
                    <a:pt x="1570" y="4777"/>
                  </a:cubicBezTo>
                  <a:lnTo>
                    <a:pt x="5253" y="4777"/>
                  </a:lnTo>
                  <a:cubicBezTo>
                    <a:pt x="3951" y="4191"/>
                    <a:pt x="3115" y="2896"/>
                    <a:pt x="3115" y="1470"/>
                  </a:cubicBezTo>
                  <a:cubicBezTo>
                    <a:pt x="3115" y="963"/>
                    <a:pt x="3221" y="463"/>
                    <a:pt x="3427" y="0"/>
                  </a:cubicBezTo>
                  <a:close/>
                </a:path>
              </a:pathLst>
            </a:custGeom>
            <a:solidFill>
              <a:srgbClr val="C9D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2" name="Google Shape;11412;p136"/>
            <p:cNvSpPr/>
            <p:nvPr/>
          </p:nvSpPr>
          <p:spPr>
            <a:xfrm>
              <a:off x="2481493" y="3381028"/>
              <a:ext cx="133699" cy="122645"/>
            </a:xfrm>
            <a:custGeom>
              <a:avLst/>
              <a:gdLst/>
              <a:ahLst/>
              <a:cxnLst/>
              <a:rect l="l" t="t" r="r" b="b"/>
              <a:pathLst>
                <a:path w="5104" h="4682" extrusionOk="0">
                  <a:moveTo>
                    <a:pt x="2345" y="0"/>
                  </a:moveTo>
                  <a:cubicBezTo>
                    <a:pt x="1049" y="0"/>
                    <a:pt x="1" y="1045"/>
                    <a:pt x="1" y="2341"/>
                  </a:cubicBezTo>
                  <a:cubicBezTo>
                    <a:pt x="1" y="3633"/>
                    <a:pt x="1049" y="4681"/>
                    <a:pt x="2345" y="4681"/>
                  </a:cubicBezTo>
                  <a:lnTo>
                    <a:pt x="4925" y="4681"/>
                  </a:lnTo>
                  <a:cubicBezTo>
                    <a:pt x="4925" y="4441"/>
                    <a:pt x="4987" y="4205"/>
                    <a:pt x="5103" y="3992"/>
                  </a:cubicBezTo>
                  <a:cubicBezTo>
                    <a:pt x="3808" y="2995"/>
                    <a:pt x="2883" y="1590"/>
                    <a:pt x="2485" y="4"/>
                  </a:cubicBezTo>
                  <a:cubicBezTo>
                    <a:pt x="2437" y="0"/>
                    <a:pt x="2389" y="0"/>
                    <a:pt x="2345" y="0"/>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3" name="Google Shape;11413;p136"/>
            <p:cNvSpPr/>
            <p:nvPr/>
          </p:nvSpPr>
          <p:spPr>
            <a:xfrm>
              <a:off x="2496582" y="3277688"/>
              <a:ext cx="53071" cy="66561"/>
            </a:xfrm>
            <a:custGeom>
              <a:avLst/>
              <a:gdLst/>
              <a:ahLst/>
              <a:cxnLst/>
              <a:rect l="l" t="t" r="r" b="b"/>
              <a:pathLst>
                <a:path w="2026" h="2541" extrusionOk="0">
                  <a:moveTo>
                    <a:pt x="2026" y="1"/>
                  </a:moveTo>
                  <a:lnTo>
                    <a:pt x="2026" y="1"/>
                  </a:lnTo>
                  <a:cubicBezTo>
                    <a:pt x="1796" y="42"/>
                    <a:pt x="1590" y="172"/>
                    <a:pt x="1460" y="364"/>
                  </a:cubicBezTo>
                  <a:cubicBezTo>
                    <a:pt x="1367" y="340"/>
                    <a:pt x="1273" y="328"/>
                    <a:pt x="1181" y="328"/>
                  </a:cubicBezTo>
                  <a:cubicBezTo>
                    <a:pt x="640" y="328"/>
                    <a:pt x="156" y="731"/>
                    <a:pt x="83" y="1296"/>
                  </a:cubicBezTo>
                  <a:cubicBezTo>
                    <a:pt x="0" y="1958"/>
                    <a:pt x="514" y="2540"/>
                    <a:pt x="1183" y="2540"/>
                  </a:cubicBezTo>
                  <a:lnTo>
                    <a:pt x="1700" y="2540"/>
                  </a:lnTo>
                  <a:cubicBezTo>
                    <a:pt x="1693" y="2420"/>
                    <a:pt x="1690" y="2300"/>
                    <a:pt x="1690" y="2180"/>
                  </a:cubicBezTo>
                  <a:cubicBezTo>
                    <a:pt x="1690" y="1440"/>
                    <a:pt x="1803" y="703"/>
                    <a:pt x="2026" y="1"/>
                  </a:cubicBezTo>
                  <a:close/>
                </a:path>
              </a:pathLst>
            </a:custGeom>
            <a:solidFill>
              <a:srgbClr val="DF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4" name="Google Shape;11414;p136"/>
            <p:cNvSpPr/>
            <p:nvPr/>
          </p:nvSpPr>
          <p:spPr>
            <a:xfrm>
              <a:off x="2471434" y="3239339"/>
              <a:ext cx="388891" cy="307320"/>
            </a:xfrm>
            <a:custGeom>
              <a:avLst/>
              <a:gdLst/>
              <a:ahLst/>
              <a:cxnLst/>
              <a:rect l="l" t="t" r="r" b="b"/>
              <a:pathLst>
                <a:path w="14846" h="11732" extrusionOk="0">
                  <a:moveTo>
                    <a:pt x="4820" y="1"/>
                  </a:moveTo>
                  <a:cubicBezTo>
                    <a:pt x="4119" y="1"/>
                    <a:pt x="3476" y="437"/>
                    <a:pt x="3219" y="1105"/>
                  </a:cubicBezTo>
                  <a:cubicBezTo>
                    <a:pt x="3184" y="1102"/>
                    <a:pt x="3150" y="1098"/>
                    <a:pt x="3112" y="1098"/>
                  </a:cubicBezTo>
                  <a:cubicBezTo>
                    <a:pt x="2801" y="1098"/>
                    <a:pt x="2503" y="1228"/>
                    <a:pt x="2287" y="1455"/>
                  </a:cubicBezTo>
                  <a:cubicBezTo>
                    <a:pt x="2228" y="1447"/>
                    <a:pt x="2169" y="1443"/>
                    <a:pt x="2112" y="1443"/>
                  </a:cubicBezTo>
                  <a:cubicBezTo>
                    <a:pt x="1410" y="1443"/>
                    <a:pt x="809" y="1987"/>
                    <a:pt x="762" y="2709"/>
                  </a:cubicBezTo>
                  <a:cubicBezTo>
                    <a:pt x="710" y="3490"/>
                    <a:pt x="1327" y="4152"/>
                    <a:pt x="2108" y="4152"/>
                  </a:cubicBezTo>
                  <a:lnTo>
                    <a:pt x="3877" y="4152"/>
                  </a:lnTo>
                  <a:cubicBezTo>
                    <a:pt x="4010" y="4148"/>
                    <a:pt x="4113" y="4038"/>
                    <a:pt x="4113" y="3905"/>
                  </a:cubicBezTo>
                  <a:cubicBezTo>
                    <a:pt x="4113" y="3771"/>
                    <a:pt x="4010" y="3662"/>
                    <a:pt x="3877" y="3655"/>
                  </a:cubicBezTo>
                  <a:lnTo>
                    <a:pt x="2108" y="3655"/>
                  </a:lnTo>
                  <a:cubicBezTo>
                    <a:pt x="1598" y="3651"/>
                    <a:pt x="1204" y="3199"/>
                    <a:pt x="1269" y="2692"/>
                  </a:cubicBezTo>
                  <a:cubicBezTo>
                    <a:pt x="1325" y="2255"/>
                    <a:pt x="1698" y="1943"/>
                    <a:pt x="2118" y="1943"/>
                  </a:cubicBezTo>
                  <a:cubicBezTo>
                    <a:pt x="2186" y="1943"/>
                    <a:pt x="2255" y="1951"/>
                    <a:pt x="2324" y="1969"/>
                  </a:cubicBezTo>
                  <a:cubicBezTo>
                    <a:pt x="2344" y="1973"/>
                    <a:pt x="2364" y="1976"/>
                    <a:pt x="2384" y="1976"/>
                  </a:cubicBezTo>
                  <a:cubicBezTo>
                    <a:pt x="2464" y="1976"/>
                    <a:pt x="2542" y="1938"/>
                    <a:pt x="2588" y="1869"/>
                  </a:cubicBezTo>
                  <a:cubicBezTo>
                    <a:pt x="2710" y="1693"/>
                    <a:pt x="2908" y="1594"/>
                    <a:pt x="3112" y="1594"/>
                  </a:cubicBezTo>
                  <a:cubicBezTo>
                    <a:pt x="3179" y="1594"/>
                    <a:pt x="3246" y="1604"/>
                    <a:pt x="3311" y="1626"/>
                  </a:cubicBezTo>
                  <a:cubicBezTo>
                    <a:pt x="3339" y="1635"/>
                    <a:pt x="3366" y="1640"/>
                    <a:pt x="3393" y="1640"/>
                  </a:cubicBezTo>
                  <a:cubicBezTo>
                    <a:pt x="3505" y="1640"/>
                    <a:pt x="3605" y="1564"/>
                    <a:pt x="3630" y="1448"/>
                  </a:cubicBezTo>
                  <a:cubicBezTo>
                    <a:pt x="3757" y="886"/>
                    <a:pt x="4257" y="495"/>
                    <a:pt x="4824" y="495"/>
                  </a:cubicBezTo>
                  <a:cubicBezTo>
                    <a:pt x="4869" y="495"/>
                    <a:pt x="4914" y="497"/>
                    <a:pt x="4960" y="502"/>
                  </a:cubicBezTo>
                  <a:cubicBezTo>
                    <a:pt x="5580" y="571"/>
                    <a:pt x="6046" y="1095"/>
                    <a:pt x="6046" y="1719"/>
                  </a:cubicBezTo>
                  <a:lnTo>
                    <a:pt x="6046" y="1749"/>
                  </a:lnTo>
                  <a:lnTo>
                    <a:pt x="6046" y="1763"/>
                  </a:lnTo>
                  <a:cubicBezTo>
                    <a:pt x="6040" y="1908"/>
                    <a:pt x="6156" y="2018"/>
                    <a:pt x="6292" y="2018"/>
                  </a:cubicBezTo>
                  <a:cubicBezTo>
                    <a:pt x="6317" y="2018"/>
                    <a:pt x="6342" y="2014"/>
                    <a:pt x="6368" y="2006"/>
                  </a:cubicBezTo>
                  <a:cubicBezTo>
                    <a:pt x="6451" y="1981"/>
                    <a:pt x="6535" y="1968"/>
                    <a:pt x="6619" y="1968"/>
                  </a:cubicBezTo>
                  <a:cubicBezTo>
                    <a:pt x="6861" y="1968"/>
                    <a:pt x="7096" y="2072"/>
                    <a:pt x="7259" y="2263"/>
                  </a:cubicBezTo>
                  <a:lnTo>
                    <a:pt x="7235" y="2274"/>
                  </a:lnTo>
                  <a:lnTo>
                    <a:pt x="7187" y="2291"/>
                  </a:lnTo>
                  <a:cubicBezTo>
                    <a:pt x="7163" y="2301"/>
                    <a:pt x="7139" y="2311"/>
                    <a:pt x="7115" y="2322"/>
                  </a:cubicBezTo>
                  <a:cubicBezTo>
                    <a:pt x="7091" y="2335"/>
                    <a:pt x="7057" y="2349"/>
                    <a:pt x="7029" y="2363"/>
                  </a:cubicBezTo>
                  <a:lnTo>
                    <a:pt x="6998" y="2376"/>
                  </a:lnTo>
                  <a:cubicBezTo>
                    <a:pt x="6772" y="2486"/>
                    <a:pt x="6560" y="2623"/>
                    <a:pt x="6365" y="2781"/>
                  </a:cubicBezTo>
                  <a:cubicBezTo>
                    <a:pt x="6101" y="2997"/>
                    <a:pt x="5868" y="3247"/>
                    <a:pt x="5679" y="3531"/>
                  </a:cubicBezTo>
                  <a:lnTo>
                    <a:pt x="5655" y="3569"/>
                  </a:lnTo>
                  <a:cubicBezTo>
                    <a:pt x="5641" y="3593"/>
                    <a:pt x="5624" y="3617"/>
                    <a:pt x="5614" y="3641"/>
                  </a:cubicBezTo>
                  <a:lnTo>
                    <a:pt x="5600" y="3662"/>
                  </a:lnTo>
                  <a:lnTo>
                    <a:pt x="4682" y="3662"/>
                  </a:lnTo>
                  <a:cubicBezTo>
                    <a:pt x="4363" y="3672"/>
                    <a:pt x="4363" y="4141"/>
                    <a:pt x="4682" y="4155"/>
                  </a:cubicBezTo>
                  <a:lnTo>
                    <a:pt x="5354" y="4155"/>
                  </a:lnTo>
                  <a:cubicBezTo>
                    <a:pt x="5323" y="4237"/>
                    <a:pt x="5292" y="4319"/>
                    <a:pt x="5265" y="4405"/>
                  </a:cubicBezTo>
                  <a:cubicBezTo>
                    <a:pt x="5124" y="4376"/>
                    <a:pt x="4983" y="4362"/>
                    <a:pt x="4843" y="4362"/>
                  </a:cubicBezTo>
                  <a:cubicBezTo>
                    <a:pt x="4217" y="4362"/>
                    <a:pt x="3614" y="4643"/>
                    <a:pt x="3208" y="5138"/>
                  </a:cubicBezTo>
                  <a:cubicBezTo>
                    <a:pt x="3043" y="5107"/>
                    <a:pt x="2879" y="5091"/>
                    <a:pt x="2717" y="5091"/>
                  </a:cubicBezTo>
                  <a:cubicBezTo>
                    <a:pt x="1413" y="5091"/>
                    <a:pt x="273" y="6084"/>
                    <a:pt x="145" y="7438"/>
                  </a:cubicBezTo>
                  <a:cubicBezTo>
                    <a:pt x="1" y="8959"/>
                    <a:pt x="1197" y="10272"/>
                    <a:pt x="2722" y="10272"/>
                  </a:cubicBezTo>
                  <a:lnTo>
                    <a:pt x="5073" y="10272"/>
                  </a:lnTo>
                  <a:cubicBezTo>
                    <a:pt x="5193" y="11108"/>
                    <a:pt x="5909" y="11732"/>
                    <a:pt x="6755" y="11732"/>
                  </a:cubicBezTo>
                  <a:lnTo>
                    <a:pt x="11093" y="11732"/>
                  </a:lnTo>
                  <a:cubicBezTo>
                    <a:pt x="11227" y="11728"/>
                    <a:pt x="11330" y="11619"/>
                    <a:pt x="11330" y="11485"/>
                  </a:cubicBezTo>
                  <a:cubicBezTo>
                    <a:pt x="11330" y="11351"/>
                    <a:pt x="11227" y="11242"/>
                    <a:pt x="11093" y="11235"/>
                  </a:cubicBezTo>
                  <a:lnTo>
                    <a:pt x="6759" y="11235"/>
                  </a:lnTo>
                  <a:cubicBezTo>
                    <a:pt x="6097" y="11235"/>
                    <a:pt x="5559" y="10700"/>
                    <a:pt x="5559" y="10035"/>
                  </a:cubicBezTo>
                  <a:lnTo>
                    <a:pt x="5559" y="10018"/>
                  </a:lnTo>
                  <a:lnTo>
                    <a:pt x="5559" y="9967"/>
                  </a:lnTo>
                  <a:lnTo>
                    <a:pt x="5559" y="9963"/>
                  </a:lnTo>
                  <a:cubicBezTo>
                    <a:pt x="5559" y="9943"/>
                    <a:pt x="5563" y="9926"/>
                    <a:pt x="5563" y="9909"/>
                  </a:cubicBezTo>
                  <a:cubicBezTo>
                    <a:pt x="5631" y="9280"/>
                    <a:pt x="6164" y="8835"/>
                    <a:pt x="6758" y="8835"/>
                  </a:cubicBezTo>
                  <a:cubicBezTo>
                    <a:pt x="6877" y="8835"/>
                    <a:pt x="6998" y="8853"/>
                    <a:pt x="7118" y="8891"/>
                  </a:cubicBezTo>
                  <a:cubicBezTo>
                    <a:pt x="7143" y="8899"/>
                    <a:pt x="7168" y="8902"/>
                    <a:pt x="7192" y="8902"/>
                  </a:cubicBezTo>
                  <a:cubicBezTo>
                    <a:pt x="7326" y="8902"/>
                    <a:pt x="7443" y="8790"/>
                    <a:pt x="7441" y="8647"/>
                  </a:cubicBezTo>
                  <a:lnTo>
                    <a:pt x="7441" y="8630"/>
                  </a:lnTo>
                  <a:lnTo>
                    <a:pt x="7441" y="8589"/>
                  </a:lnTo>
                  <a:cubicBezTo>
                    <a:pt x="7437" y="7722"/>
                    <a:pt x="8088" y="6992"/>
                    <a:pt x="8952" y="6896"/>
                  </a:cubicBezTo>
                  <a:cubicBezTo>
                    <a:pt x="9015" y="6889"/>
                    <a:pt x="9079" y="6886"/>
                    <a:pt x="9142" y="6886"/>
                  </a:cubicBezTo>
                  <a:cubicBezTo>
                    <a:pt x="9927" y="6886"/>
                    <a:pt x="10624" y="7429"/>
                    <a:pt x="10799" y="8212"/>
                  </a:cubicBezTo>
                  <a:cubicBezTo>
                    <a:pt x="10826" y="8328"/>
                    <a:pt x="10927" y="8404"/>
                    <a:pt x="11039" y="8404"/>
                  </a:cubicBezTo>
                  <a:cubicBezTo>
                    <a:pt x="11066" y="8404"/>
                    <a:pt x="11094" y="8400"/>
                    <a:pt x="11121" y="8390"/>
                  </a:cubicBezTo>
                  <a:cubicBezTo>
                    <a:pt x="11216" y="8359"/>
                    <a:pt x="11313" y="8344"/>
                    <a:pt x="11409" y="8344"/>
                  </a:cubicBezTo>
                  <a:cubicBezTo>
                    <a:pt x="11706" y="8344"/>
                    <a:pt x="11994" y="8487"/>
                    <a:pt x="12169" y="8743"/>
                  </a:cubicBezTo>
                  <a:cubicBezTo>
                    <a:pt x="12219" y="8812"/>
                    <a:pt x="12297" y="8850"/>
                    <a:pt x="12377" y="8850"/>
                  </a:cubicBezTo>
                  <a:cubicBezTo>
                    <a:pt x="12397" y="8850"/>
                    <a:pt x="12417" y="8848"/>
                    <a:pt x="12437" y="8843"/>
                  </a:cubicBezTo>
                  <a:cubicBezTo>
                    <a:pt x="12536" y="8815"/>
                    <a:pt x="12639" y="8802"/>
                    <a:pt x="12745" y="8802"/>
                  </a:cubicBezTo>
                  <a:cubicBezTo>
                    <a:pt x="12769" y="8802"/>
                    <a:pt x="12793" y="8802"/>
                    <a:pt x="12817" y="8805"/>
                  </a:cubicBezTo>
                  <a:lnTo>
                    <a:pt x="12841" y="8805"/>
                  </a:lnTo>
                  <a:lnTo>
                    <a:pt x="12886" y="8809"/>
                  </a:lnTo>
                  <a:lnTo>
                    <a:pt x="12920" y="8812"/>
                  </a:lnTo>
                  <a:lnTo>
                    <a:pt x="12947" y="8819"/>
                  </a:lnTo>
                  <a:cubicBezTo>
                    <a:pt x="13256" y="8870"/>
                    <a:pt x="13530" y="9038"/>
                    <a:pt x="13718" y="9288"/>
                  </a:cubicBezTo>
                  <a:lnTo>
                    <a:pt x="13722" y="9292"/>
                  </a:lnTo>
                  <a:cubicBezTo>
                    <a:pt x="14318" y="10097"/>
                    <a:pt x="13746" y="11238"/>
                    <a:pt x="12745" y="11238"/>
                  </a:cubicBezTo>
                  <a:lnTo>
                    <a:pt x="11906" y="11238"/>
                  </a:lnTo>
                  <a:cubicBezTo>
                    <a:pt x="11587" y="11252"/>
                    <a:pt x="11587" y="11721"/>
                    <a:pt x="11906" y="11732"/>
                  </a:cubicBezTo>
                  <a:lnTo>
                    <a:pt x="12742" y="11732"/>
                  </a:lnTo>
                  <a:cubicBezTo>
                    <a:pt x="12743" y="11732"/>
                    <a:pt x="12745" y="11732"/>
                    <a:pt x="12747" y="11732"/>
                  </a:cubicBezTo>
                  <a:cubicBezTo>
                    <a:pt x="13998" y="11732"/>
                    <a:pt x="14825" y="10431"/>
                    <a:pt x="14298" y="9295"/>
                  </a:cubicBezTo>
                  <a:cubicBezTo>
                    <a:pt x="14654" y="8843"/>
                    <a:pt x="14846" y="8284"/>
                    <a:pt x="14846" y="7709"/>
                  </a:cubicBezTo>
                  <a:cubicBezTo>
                    <a:pt x="14846" y="6271"/>
                    <a:pt x="13672" y="5146"/>
                    <a:pt x="12289" y="5146"/>
                  </a:cubicBezTo>
                  <a:cubicBezTo>
                    <a:pt x="12139" y="5146"/>
                    <a:pt x="11987" y="5159"/>
                    <a:pt x="11834" y="5186"/>
                  </a:cubicBezTo>
                  <a:cubicBezTo>
                    <a:pt x="11806" y="4714"/>
                    <a:pt x="11676" y="4251"/>
                    <a:pt x="11457" y="3829"/>
                  </a:cubicBezTo>
                  <a:cubicBezTo>
                    <a:pt x="11414" y="3741"/>
                    <a:pt x="11326" y="3689"/>
                    <a:pt x="11235" y="3689"/>
                  </a:cubicBezTo>
                  <a:cubicBezTo>
                    <a:pt x="11195" y="3689"/>
                    <a:pt x="11155" y="3699"/>
                    <a:pt x="11117" y="3720"/>
                  </a:cubicBezTo>
                  <a:cubicBezTo>
                    <a:pt x="10991" y="3785"/>
                    <a:pt x="10946" y="3939"/>
                    <a:pt x="11018" y="4062"/>
                  </a:cubicBezTo>
                  <a:cubicBezTo>
                    <a:pt x="11234" y="4474"/>
                    <a:pt x="11347" y="4929"/>
                    <a:pt x="11347" y="5395"/>
                  </a:cubicBezTo>
                  <a:lnTo>
                    <a:pt x="11347" y="5471"/>
                  </a:lnTo>
                  <a:lnTo>
                    <a:pt x="11347" y="5491"/>
                  </a:lnTo>
                  <a:cubicBezTo>
                    <a:pt x="11341" y="5636"/>
                    <a:pt x="11458" y="5746"/>
                    <a:pt x="11591" y="5746"/>
                  </a:cubicBezTo>
                  <a:cubicBezTo>
                    <a:pt x="11615" y="5746"/>
                    <a:pt x="11641" y="5743"/>
                    <a:pt x="11666" y="5735"/>
                  </a:cubicBezTo>
                  <a:cubicBezTo>
                    <a:pt x="11869" y="5672"/>
                    <a:pt x="12076" y="5641"/>
                    <a:pt x="12281" y="5641"/>
                  </a:cubicBezTo>
                  <a:cubicBezTo>
                    <a:pt x="12922" y="5641"/>
                    <a:pt x="13541" y="5939"/>
                    <a:pt x="13941" y="6468"/>
                  </a:cubicBezTo>
                  <a:cubicBezTo>
                    <a:pt x="14465" y="7171"/>
                    <a:pt x="14493" y="8127"/>
                    <a:pt x="14006" y="8857"/>
                  </a:cubicBezTo>
                  <a:cubicBezTo>
                    <a:pt x="13996" y="8846"/>
                    <a:pt x="13989" y="8836"/>
                    <a:pt x="13979" y="8829"/>
                  </a:cubicBezTo>
                  <a:lnTo>
                    <a:pt x="13948" y="8798"/>
                  </a:lnTo>
                  <a:lnTo>
                    <a:pt x="13927" y="8778"/>
                  </a:lnTo>
                  <a:cubicBezTo>
                    <a:pt x="13914" y="8764"/>
                    <a:pt x="13897" y="8750"/>
                    <a:pt x="13883" y="8737"/>
                  </a:cubicBezTo>
                  <a:lnTo>
                    <a:pt x="13873" y="8730"/>
                  </a:lnTo>
                  <a:cubicBezTo>
                    <a:pt x="13561" y="8456"/>
                    <a:pt x="13160" y="8301"/>
                    <a:pt x="12745" y="8301"/>
                  </a:cubicBezTo>
                  <a:cubicBezTo>
                    <a:pt x="12656" y="8301"/>
                    <a:pt x="12564" y="8312"/>
                    <a:pt x="12474" y="8325"/>
                  </a:cubicBezTo>
                  <a:cubicBezTo>
                    <a:pt x="12203" y="8018"/>
                    <a:pt x="11814" y="7846"/>
                    <a:pt x="11411" y="7846"/>
                  </a:cubicBezTo>
                  <a:cubicBezTo>
                    <a:pt x="11347" y="7846"/>
                    <a:pt x="11282" y="7850"/>
                    <a:pt x="11217" y="7859"/>
                  </a:cubicBezTo>
                  <a:cubicBezTo>
                    <a:pt x="10906" y="6971"/>
                    <a:pt x="10070" y="6388"/>
                    <a:pt x="9147" y="6388"/>
                  </a:cubicBezTo>
                  <a:cubicBezTo>
                    <a:pt x="9062" y="6388"/>
                    <a:pt x="8976" y="6393"/>
                    <a:pt x="8890" y="6403"/>
                  </a:cubicBezTo>
                  <a:cubicBezTo>
                    <a:pt x="7872" y="6519"/>
                    <a:pt x="7067" y="7328"/>
                    <a:pt x="6957" y="8349"/>
                  </a:cubicBezTo>
                  <a:cubicBezTo>
                    <a:pt x="6892" y="8339"/>
                    <a:pt x="6827" y="8336"/>
                    <a:pt x="6762" y="8336"/>
                  </a:cubicBezTo>
                  <a:lnTo>
                    <a:pt x="6676" y="8336"/>
                  </a:lnTo>
                  <a:lnTo>
                    <a:pt x="6645" y="8339"/>
                  </a:lnTo>
                  <a:lnTo>
                    <a:pt x="6598" y="8343"/>
                  </a:lnTo>
                  <a:lnTo>
                    <a:pt x="6556" y="8346"/>
                  </a:lnTo>
                  <a:lnTo>
                    <a:pt x="6515" y="8353"/>
                  </a:lnTo>
                  <a:lnTo>
                    <a:pt x="6471" y="8360"/>
                  </a:lnTo>
                  <a:lnTo>
                    <a:pt x="6440" y="8366"/>
                  </a:lnTo>
                  <a:lnTo>
                    <a:pt x="6388" y="8377"/>
                  </a:lnTo>
                  <a:lnTo>
                    <a:pt x="6365" y="8380"/>
                  </a:lnTo>
                  <a:lnTo>
                    <a:pt x="6310" y="8397"/>
                  </a:lnTo>
                  <a:lnTo>
                    <a:pt x="6293" y="8401"/>
                  </a:lnTo>
                  <a:cubicBezTo>
                    <a:pt x="6272" y="8408"/>
                    <a:pt x="6251" y="8414"/>
                    <a:pt x="6231" y="8421"/>
                  </a:cubicBezTo>
                  <a:lnTo>
                    <a:pt x="6227" y="8421"/>
                  </a:lnTo>
                  <a:cubicBezTo>
                    <a:pt x="5621" y="8620"/>
                    <a:pt x="5179" y="9144"/>
                    <a:pt x="5083" y="9775"/>
                  </a:cubicBezTo>
                  <a:lnTo>
                    <a:pt x="2729" y="9775"/>
                  </a:lnTo>
                  <a:cubicBezTo>
                    <a:pt x="1468" y="9771"/>
                    <a:pt x="494" y="8665"/>
                    <a:pt x="655" y="7414"/>
                  </a:cubicBezTo>
                  <a:cubicBezTo>
                    <a:pt x="790" y="6344"/>
                    <a:pt x="1702" y="5585"/>
                    <a:pt x="2727" y="5585"/>
                  </a:cubicBezTo>
                  <a:cubicBezTo>
                    <a:pt x="2900" y="5585"/>
                    <a:pt x="3076" y="5607"/>
                    <a:pt x="3253" y="5652"/>
                  </a:cubicBezTo>
                  <a:cubicBezTo>
                    <a:pt x="3274" y="5658"/>
                    <a:pt x="3296" y="5661"/>
                    <a:pt x="3317" y="5661"/>
                  </a:cubicBezTo>
                  <a:cubicBezTo>
                    <a:pt x="3398" y="5661"/>
                    <a:pt x="3474" y="5621"/>
                    <a:pt x="3520" y="5553"/>
                  </a:cubicBezTo>
                  <a:cubicBezTo>
                    <a:pt x="3828" y="5106"/>
                    <a:pt x="4332" y="4854"/>
                    <a:pt x="4854" y="4854"/>
                  </a:cubicBezTo>
                  <a:cubicBezTo>
                    <a:pt x="5024" y="4854"/>
                    <a:pt x="5196" y="4881"/>
                    <a:pt x="5364" y="4936"/>
                  </a:cubicBezTo>
                  <a:cubicBezTo>
                    <a:pt x="5391" y="4946"/>
                    <a:pt x="5419" y="4950"/>
                    <a:pt x="5446" y="4950"/>
                  </a:cubicBezTo>
                  <a:cubicBezTo>
                    <a:pt x="5557" y="4950"/>
                    <a:pt x="5658" y="4874"/>
                    <a:pt x="5686" y="4758"/>
                  </a:cubicBezTo>
                  <a:cubicBezTo>
                    <a:pt x="5741" y="4511"/>
                    <a:pt x="5826" y="4275"/>
                    <a:pt x="5943" y="4052"/>
                  </a:cubicBezTo>
                  <a:cubicBezTo>
                    <a:pt x="5950" y="4042"/>
                    <a:pt x="5957" y="4035"/>
                    <a:pt x="5964" y="4021"/>
                  </a:cubicBezTo>
                  <a:cubicBezTo>
                    <a:pt x="6334" y="3346"/>
                    <a:pt x="6957" y="2846"/>
                    <a:pt x="7701" y="2633"/>
                  </a:cubicBezTo>
                  <a:cubicBezTo>
                    <a:pt x="7708" y="2630"/>
                    <a:pt x="7718" y="2630"/>
                    <a:pt x="7725" y="2623"/>
                  </a:cubicBezTo>
                  <a:cubicBezTo>
                    <a:pt x="7972" y="2558"/>
                    <a:pt x="8225" y="2527"/>
                    <a:pt x="8479" y="2527"/>
                  </a:cubicBezTo>
                  <a:cubicBezTo>
                    <a:pt x="8483" y="2527"/>
                    <a:pt x="8487" y="2527"/>
                    <a:pt x="8491" y="2527"/>
                  </a:cubicBezTo>
                  <a:cubicBezTo>
                    <a:pt x="9282" y="2527"/>
                    <a:pt x="10034" y="2856"/>
                    <a:pt x="10573" y="3435"/>
                  </a:cubicBezTo>
                  <a:cubicBezTo>
                    <a:pt x="10622" y="3492"/>
                    <a:pt x="10692" y="3522"/>
                    <a:pt x="10762" y="3522"/>
                  </a:cubicBezTo>
                  <a:cubicBezTo>
                    <a:pt x="10822" y="3522"/>
                    <a:pt x="10882" y="3500"/>
                    <a:pt x="10929" y="3456"/>
                  </a:cubicBezTo>
                  <a:cubicBezTo>
                    <a:pt x="11032" y="3360"/>
                    <a:pt x="11035" y="3195"/>
                    <a:pt x="10932" y="3096"/>
                  </a:cubicBezTo>
                  <a:cubicBezTo>
                    <a:pt x="10293" y="2410"/>
                    <a:pt x="9401" y="2031"/>
                    <a:pt x="8480" y="2031"/>
                  </a:cubicBezTo>
                  <a:cubicBezTo>
                    <a:pt x="8242" y="2031"/>
                    <a:pt x="8001" y="2057"/>
                    <a:pt x="7763" y="2109"/>
                  </a:cubicBezTo>
                  <a:cubicBezTo>
                    <a:pt x="7519" y="1712"/>
                    <a:pt x="7088" y="1468"/>
                    <a:pt x="6622" y="1468"/>
                  </a:cubicBezTo>
                  <a:cubicBezTo>
                    <a:pt x="6591" y="1468"/>
                    <a:pt x="6560" y="1472"/>
                    <a:pt x="6526" y="1472"/>
                  </a:cubicBezTo>
                  <a:cubicBezTo>
                    <a:pt x="6416" y="697"/>
                    <a:pt x="5792" y="98"/>
                    <a:pt x="5014" y="12"/>
                  </a:cubicBezTo>
                  <a:cubicBezTo>
                    <a:pt x="4949" y="4"/>
                    <a:pt x="4884" y="1"/>
                    <a:pt x="48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15" name="Google Shape;11415;p136"/>
          <p:cNvGrpSpPr/>
          <p:nvPr/>
        </p:nvGrpSpPr>
        <p:grpSpPr>
          <a:xfrm>
            <a:off x="3015243" y="3208979"/>
            <a:ext cx="391301" cy="368040"/>
            <a:chOff x="3015243" y="3208979"/>
            <a:chExt cx="391301" cy="368040"/>
          </a:xfrm>
        </p:grpSpPr>
        <p:sp>
          <p:nvSpPr>
            <p:cNvPr id="11416" name="Google Shape;11416;p136"/>
            <p:cNvSpPr/>
            <p:nvPr/>
          </p:nvSpPr>
          <p:spPr>
            <a:xfrm>
              <a:off x="3022603" y="3214663"/>
              <a:ext cx="380089" cy="356671"/>
            </a:xfrm>
            <a:custGeom>
              <a:avLst/>
              <a:gdLst/>
              <a:ahLst/>
              <a:cxnLst/>
              <a:rect l="l" t="t" r="r" b="b"/>
              <a:pathLst>
                <a:path w="14510" h="13616" extrusionOk="0">
                  <a:moveTo>
                    <a:pt x="7257" y="0"/>
                  </a:moveTo>
                  <a:cubicBezTo>
                    <a:pt x="7119" y="0"/>
                    <a:pt x="6981" y="75"/>
                    <a:pt x="6916" y="224"/>
                  </a:cubicBezTo>
                  <a:lnTo>
                    <a:pt x="5079" y="4490"/>
                  </a:lnTo>
                  <a:lnTo>
                    <a:pt x="453" y="4919"/>
                  </a:lnTo>
                  <a:cubicBezTo>
                    <a:pt x="131" y="4950"/>
                    <a:pt x="0" y="5351"/>
                    <a:pt x="244" y="5566"/>
                  </a:cubicBezTo>
                  <a:lnTo>
                    <a:pt x="3732" y="8633"/>
                  </a:lnTo>
                  <a:lnTo>
                    <a:pt x="2711" y="13164"/>
                  </a:lnTo>
                  <a:cubicBezTo>
                    <a:pt x="2655" y="13409"/>
                    <a:pt x="2850" y="13615"/>
                    <a:pt x="3072" y="13615"/>
                  </a:cubicBezTo>
                  <a:cubicBezTo>
                    <a:pt x="3135" y="13615"/>
                    <a:pt x="3201" y="13598"/>
                    <a:pt x="3263" y="13561"/>
                  </a:cubicBezTo>
                  <a:lnTo>
                    <a:pt x="7255" y="11190"/>
                  </a:lnTo>
                  <a:lnTo>
                    <a:pt x="11247" y="13561"/>
                  </a:lnTo>
                  <a:cubicBezTo>
                    <a:pt x="11309" y="13598"/>
                    <a:pt x="11375" y="13615"/>
                    <a:pt x="11438" y="13615"/>
                  </a:cubicBezTo>
                  <a:cubicBezTo>
                    <a:pt x="11660" y="13615"/>
                    <a:pt x="11855" y="13409"/>
                    <a:pt x="11799" y="13164"/>
                  </a:cubicBezTo>
                  <a:lnTo>
                    <a:pt x="10778" y="8633"/>
                  </a:lnTo>
                  <a:lnTo>
                    <a:pt x="14266" y="5566"/>
                  </a:lnTo>
                  <a:cubicBezTo>
                    <a:pt x="14509" y="5354"/>
                    <a:pt x="14383" y="4953"/>
                    <a:pt x="14061" y="4919"/>
                  </a:cubicBezTo>
                  <a:lnTo>
                    <a:pt x="9434" y="4490"/>
                  </a:lnTo>
                  <a:lnTo>
                    <a:pt x="7598" y="224"/>
                  </a:lnTo>
                  <a:cubicBezTo>
                    <a:pt x="7533" y="75"/>
                    <a:pt x="7395" y="0"/>
                    <a:pt x="7257"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7" name="Google Shape;11417;p136"/>
            <p:cNvSpPr/>
            <p:nvPr/>
          </p:nvSpPr>
          <p:spPr>
            <a:xfrm>
              <a:off x="3022603" y="3214663"/>
              <a:ext cx="222815" cy="356671"/>
            </a:xfrm>
            <a:custGeom>
              <a:avLst/>
              <a:gdLst/>
              <a:ahLst/>
              <a:cxnLst/>
              <a:rect l="l" t="t" r="r" b="b"/>
              <a:pathLst>
                <a:path w="8506" h="13616" extrusionOk="0">
                  <a:moveTo>
                    <a:pt x="7257" y="0"/>
                  </a:moveTo>
                  <a:cubicBezTo>
                    <a:pt x="7119" y="0"/>
                    <a:pt x="6981" y="75"/>
                    <a:pt x="6916" y="224"/>
                  </a:cubicBezTo>
                  <a:lnTo>
                    <a:pt x="5079" y="4490"/>
                  </a:lnTo>
                  <a:lnTo>
                    <a:pt x="453" y="4919"/>
                  </a:lnTo>
                  <a:cubicBezTo>
                    <a:pt x="131" y="4950"/>
                    <a:pt x="0" y="5351"/>
                    <a:pt x="244" y="5566"/>
                  </a:cubicBezTo>
                  <a:lnTo>
                    <a:pt x="3732" y="8630"/>
                  </a:lnTo>
                  <a:lnTo>
                    <a:pt x="2711" y="13164"/>
                  </a:lnTo>
                  <a:cubicBezTo>
                    <a:pt x="2655" y="13409"/>
                    <a:pt x="2850" y="13615"/>
                    <a:pt x="3072" y="13615"/>
                  </a:cubicBezTo>
                  <a:cubicBezTo>
                    <a:pt x="3135" y="13615"/>
                    <a:pt x="3201" y="13598"/>
                    <a:pt x="3263" y="13561"/>
                  </a:cubicBezTo>
                  <a:lnTo>
                    <a:pt x="4154" y="13033"/>
                  </a:lnTo>
                  <a:cubicBezTo>
                    <a:pt x="4277" y="7955"/>
                    <a:pt x="6638" y="4381"/>
                    <a:pt x="8506" y="2335"/>
                  </a:cubicBezTo>
                  <a:lnTo>
                    <a:pt x="7598" y="224"/>
                  </a:lnTo>
                  <a:cubicBezTo>
                    <a:pt x="7533" y="75"/>
                    <a:pt x="7395" y="0"/>
                    <a:pt x="7257" y="0"/>
                  </a:cubicBezTo>
                  <a:close/>
                </a:path>
              </a:pathLst>
            </a:custGeom>
            <a:solidFill>
              <a:srgbClr val="AA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8" name="Google Shape;11418;p136"/>
            <p:cNvSpPr/>
            <p:nvPr/>
          </p:nvSpPr>
          <p:spPr>
            <a:xfrm>
              <a:off x="3085917" y="3269306"/>
              <a:ext cx="320627" cy="307713"/>
            </a:xfrm>
            <a:custGeom>
              <a:avLst/>
              <a:gdLst/>
              <a:ahLst/>
              <a:cxnLst/>
              <a:rect l="l" t="t" r="r" b="b"/>
              <a:pathLst>
                <a:path w="12240" h="11747" extrusionOk="0">
                  <a:moveTo>
                    <a:pt x="6082" y="1"/>
                  </a:moveTo>
                  <a:cubicBezTo>
                    <a:pt x="5943" y="1"/>
                    <a:pt x="5803" y="133"/>
                    <a:pt x="5876" y="304"/>
                  </a:cubicBezTo>
                  <a:lnTo>
                    <a:pt x="6819" y="2490"/>
                  </a:lnTo>
                  <a:cubicBezTo>
                    <a:pt x="6850" y="2562"/>
                    <a:pt x="6918" y="2613"/>
                    <a:pt x="6997" y="2620"/>
                  </a:cubicBezTo>
                  <a:lnTo>
                    <a:pt x="11623" y="3049"/>
                  </a:lnTo>
                  <a:cubicBezTo>
                    <a:pt x="11760" y="3059"/>
                    <a:pt x="11815" y="3230"/>
                    <a:pt x="11712" y="3319"/>
                  </a:cubicBezTo>
                  <a:lnTo>
                    <a:pt x="8224" y="6383"/>
                  </a:lnTo>
                  <a:cubicBezTo>
                    <a:pt x="8162" y="6434"/>
                    <a:pt x="8138" y="6517"/>
                    <a:pt x="8155" y="6592"/>
                  </a:cubicBezTo>
                  <a:lnTo>
                    <a:pt x="9176" y="11126"/>
                  </a:lnTo>
                  <a:cubicBezTo>
                    <a:pt x="9200" y="11227"/>
                    <a:pt x="9119" y="11313"/>
                    <a:pt x="9027" y="11313"/>
                  </a:cubicBezTo>
                  <a:cubicBezTo>
                    <a:pt x="9000" y="11313"/>
                    <a:pt x="8973" y="11306"/>
                    <a:pt x="8947" y="11290"/>
                  </a:cubicBezTo>
                  <a:lnTo>
                    <a:pt x="4951" y="8919"/>
                  </a:lnTo>
                  <a:cubicBezTo>
                    <a:pt x="4917" y="8900"/>
                    <a:pt x="4879" y="8890"/>
                    <a:pt x="4841" y="8890"/>
                  </a:cubicBezTo>
                  <a:cubicBezTo>
                    <a:pt x="4804" y="8890"/>
                    <a:pt x="4766" y="8900"/>
                    <a:pt x="4732" y="8919"/>
                  </a:cubicBezTo>
                  <a:lnTo>
                    <a:pt x="740" y="11290"/>
                  </a:lnTo>
                  <a:cubicBezTo>
                    <a:pt x="713" y="11306"/>
                    <a:pt x="685" y="11313"/>
                    <a:pt x="658" y="11313"/>
                  </a:cubicBezTo>
                  <a:cubicBezTo>
                    <a:pt x="565" y="11313"/>
                    <a:pt x="485" y="11227"/>
                    <a:pt x="507" y="11126"/>
                  </a:cubicBezTo>
                  <a:lnTo>
                    <a:pt x="1034" y="8785"/>
                  </a:lnTo>
                  <a:cubicBezTo>
                    <a:pt x="1072" y="8622"/>
                    <a:pt x="945" y="8522"/>
                    <a:pt x="820" y="8522"/>
                  </a:cubicBezTo>
                  <a:cubicBezTo>
                    <a:pt x="731" y="8522"/>
                    <a:pt x="642" y="8573"/>
                    <a:pt x="616" y="8689"/>
                  </a:cubicBezTo>
                  <a:lnTo>
                    <a:pt x="88" y="11030"/>
                  </a:lnTo>
                  <a:cubicBezTo>
                    <a:pt x="0" y="11420"/>
                    <a:pt x="311" y="11746"/>
                    <a:pt x="662" y="11746"/>
                  </a:cubicBezTo>
                  <a:cubicBezTo>
                    <a:pt x="760" y="11746"/>
                    <a:pt x="862" y="11721"/>
                    <a:pt x="959" y="11664"/>
                  </a:cubicBezTo>
                  <a:lnTo>
                    <a:pt x="4841" y="9357"/>
                  </a:lnTo>
                  <a:lnTo>
                    <a:pt x="8724" y="11664"/>
                  </a:lnTo>
                  <a:cubicBezTo>
                    <a:pt x="8816" y="11718"/>
                    <a:pt x="8919" y="11745"/>
                    <a:pt x="9022" y="11745"/>
                  </a:cubicBezTo>
                  <a:cubicBezTo>
                    <a:pt x="9144" y="11745"/>
                    <a:pt x="9266" y="11707"/>
                    <a:pt x="9368" y="11633"/>
                  </a:cubicBezTo>
                  <a:cubicBezTo>
                    <a:pt x="9560" y="11496"/>
                    <a:pt x="9649" y="11256"/>
                    <a:pt x="9594" y="11030"/>
                  </a:cubicBezTo>
                  <a:lnTo>
                    <a:pt x="8604" y="6623"/>
                  </a:lnTo>
                  <a:lnTo>
                    <a:pt x="11997" y="3641"/>
                  </a:lnTo>
                  <a:cubicBezTo>
                    <a:pt x="12171" y="3487"/>
                    <a:pt x="12240" y="3244"/>
                    <a:pt x="12164" y="3021"/>
                  </a:cubicBezTo>
                  <a:cubicBezTo>
                    <a:pt x="12096" y="2799"/>
                    <a:pt x="11897" y="2637"/>
                    <a:pt x="11661" y="2620"/>
                  </a:cubicBezTo>
                  <a:lnTo>
                    <a:pt x="7165" y="2202"/>
                  </a:lnTo>
                  <a:lnTo>
                    <a:pt x="6274" y="132"/>
                  </a:lnTo>
                  <a:cubicBezTo>
                    <a:pt x="6233" y="40"/>
                    <a:pt x="6157" y="1"/>
                    <a:pt x="60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9" name="Google Shape;11419;p136"/>
            <p:cNvSpPr/>
            <p:nvPr/>
          </p:nvSpPr>
          <p:spPr>
            <a:xfrm>
              <a:off x="3015243" y="3208979"/>
              <a:ext cx="226639" cy="270752"/>
            </a:xfrm>
            <a:custGeom>
              <a:avLst/>
              <a:gdLst/>
              <a:ahLst/>
              <a:cxnLst/>
              <a:rect l="l" t="t" r="r" b="b"/>
              <a:pathLst>
                <a:path w="8652" h="10336" extrusionOk="0">
                  <a:moveTo>
                    <a:pt x="7541" y="1"/>
                  </a:moveTo>
                  <a:cubicBezTo>
                    <a:pt x="7323" y="1"/>
                    <a:pt x="7104" y="119"/>
                    <a:pt x="7001" y="355"/>
                  </a:cubicBezTo>
                  <a:lnTo>
                    <a:pt x="5216" y="4505"/>
                  </a:lnTo>
                  <a:lnTo>
                    <a:pt x="717" y="4920"/>
                  </a:lnTo>
                  <a:cubicBezTo>
                    <a:pt x="206" y="4968"/>
                    <a:pt x="0" y="5605"/>
                    <a:pt x="384" y="5944"/>
                  </a:cubicBezTo>
                  <a:lnTo>
                    <a:pt x="3777" y="8926"/>
                  </a:lnTo>
                  <a:lnTo>
                    <a:pt x="3520" y="10074"/>
                  </a:lnTo>
                  <a:cubicBezTo>
                    <a:pt x="3492" y="10187"/>
                    <a:pt x="3564" y="10303"/>
                    <a:pt x="3681" y="10331"/>
                  </a:cubicBezTo>
                  <a:cubicBezTo>
                    <a:pt x="3696" y="10334"/>
                    <a:pt x="3711" y="10335"/>
                    <a:pt x="3726" y="10335"/>
                  </a:cubicBezTo>
                  <a:cubicBezTo>
                    <a:pt x="3826" y="10335"/>
                    <a:pt x="3917" y="10268"/>
                    <a:pt x="3938" y="10166"/>
                  </a:cubicBezTo>
                  <a:lnTo>
                    <a:pt x="4226" y="8895"/>
                  </a:lnTo>
                  <a:cubicBezTo>
                    <a:pt x="4243" y="8820"/>
                    <a:pt x="4215" y="8737"/>
                    <a:pt x="4157" y="8686"/>
                  </a:cubicBezTo>
                  <a:lnTo>
                    <a:pt x="669" y="5622"/>
                  </a:lnTo>
                  <a:cubicBezTo>
                    <a:pt x="566" y="5530"/>
                    <a:pt x="621" y="5362"/>
                    <a:pt x="758" y="5348"/>
                  </a:cubicBezTo>
                  <a:lnTo>
                    <a:pt x="5384" y="4920"/>
                  </a:lnTo>
                  <a:cubicBezTo>
                    <a:pt x="5463" y="4913"/>
                    <a:pt x="5531" y="4865"/>
                    <a:pt x="5562" y="4793"/>
                  </a:cubicBezTo>
                  <a:lnTo>
                    <a:pt x="7399" y="527"/>
                  </a:lnTo>
                  <a:cubicBezTo>
                    <a:pt x="7425" y="465"/>
                    <a:pt x="7482" y="434"/>
                    <a:pt x="7540" y="434"/>
                  </a:cubicBezTo>
                  <a:cubicBezTo>
                    <a:pt x="7598" y="434"/>
                    <a:pt x="7656" y="465"/>
                    <a:pt x="7683" y="527"/>
                  </a:cubicBezTo>
                  <a:lnTo>
                    <a:pt x="8180" y="1685"/>
                  </a:lnTo>
                  <a:cubicBezTo>
                    <a:pt x="8221" y="1778"/>
                    <a:pt x="8297" y="1817"/>
                    <a:pt x="8372" y="1817"/>
                  </a:cubicBezTo>
                  <a:cubicBezTo>
                    <a:pt x="8511" y="1817"/>
                    <a:pt x="8651" y="1685"/>
                    <a:pt x="8578" y="1514"/>
                  </a:cubicBezTo>
                  <a:lnTo>
                    <a:pt x="8077" y="355"/>
                  </a:lnTo>
                  <a:cubicBezTo>
                    <a:pt x="7976" y="119"/>
                    <a:pt x="7759" y="1"/>
                    <a:pt x="75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20" name="Google Shape;11420;p136"/>
          <p:cNvGrpSpPr/>
          <p:nvPr/>
        </p:nvGrpSpPr>
        <p:grpSpPr>
          <a:xfrm>
            <a:off x="3569896" y="3254349"/>
            <a:ext cx="385381" cy="277326"/>
            <a:chOff x="3569896" y="3254349"/>
            <a:chExt cx="385381" cy="277326"/>
          </a:xfrm>
        </p:grpSpPr>
        <p:sp>
          <p:nvSpPr>
            <p:cNvPr id="11421" name="Google Shape;11421;p136"/>
            <p:cNvSpPr/>
            <p:nvPr/>
          </p:nvSpPr>
          <p:spPr>
            <a:xfrm>
              <a:off x="3731283" y="3273026"/>
              <a:ext cx="110805" cy="41152"/>
            </a:xfrm>
            <a:custGeom>
              <a:avLst/>
              <a:gdLst/>
              <a:ahLst/>
              <a:cxnLst/>
              <a:rect l="l" t="t" r="r" b="b"/>
              <a:pathLst>
                <a:path w="4230" h="1571" extrusionOk="0">
                  <a:moveTo>
                    <a:pt x="1228" y="1"/>
                  </a:moveTo>
                  <a:cubicBezTo>
                    <a:pt x="923" y="1"/>
                    <a:pt x="649" y="176"/>
                    <a:pt x="522" y="453"/>
                  </a:cubicBezTo>
                  <a:lnTo>
                    <a:pt x="1" y="1570"/>
                  </a:lnTo>
                  <a:lnTo>
                    <a:pt x="4230" y="1570"/>
                  </a:lnTo>
                  <a:lnTo>
                    <a:pt x="3712" y="453"/>
                  </a:lnTo>
                  <a:cubicBezTo>
                    <a:pt x="3585" y="176"/>
                    <a:pt x="3308" y="1"/>
                    <a:pt x="3006"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2" name="Google Shape;11422;p136"/>
            <p:cNvSpPr/>
            <p:nvPr/>
          </p:nvSpPr>
          <p:spPr>
            <a:xfrm>
              <a:off x="3867471" y="3288114"/>
              <a:ext cx="58022" cy="31617"/>
            </a:xfrm>
            <a:custGeom>
              <a:avLst/>
              <a:gdLst/>
              <a:ahLst/>
              <a:cxnLst/>
              <a:rect l="l" t="t" r="r" b="b"/>
              <a:pathLst>
                <a:path w="2215" h="1207" extrusionOk="0">
                  <a:moveTo>
                    <a:pt x="350" y="0"/>
                  </a:moveTo>
                  <a:cubicBezTo>
                    <a:pt x="158" y="4"/>
                    <a:pt x="0" y="158"/>
                    <a:pt x="0" y="350"/>
                  </a:cubicBezTo>
                  <a:lnTo>
                    <a:pt x="0" y="1207"/>
                  </a:lnTo>
                  <a:lnTo>
                    <a:pt x="2214" y="1207"/>
                  </a:lnTo>
                  <a:lnTo>
                    <a:pt x="2214" y="350"/>
                  </a:lnTo>
                  <a:cubicBezTo>
                    <a:pt x="2214" y="158"/>
                    <a:pt x="2057" y="4"/>
                    <a:pt x="1865"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3" name="Google Shape;11423;p136"/>
            <p:cNvSpPr/>
            <p:nvPr/>
          </p:nvSpPr>
          <p:spPr>
            <a:xfrm>
              <a:off x="3575554" y="3314152"/>
              <a:ext cx="373907" cy="211787"/>
            </a:xfrm>
            <a:custGeom>
              <a:avLst/>
              <a:gdLst/>
              <a:ahLst/>
              <a:cxnLst/>
              <a:rect l="l" t="t" r="r" b="b"/>
              <a:pathLst>
                <a:path w="14274" h="8085" extrusionOk="0">
                  <a:moveTo>
                    <a:pt x="871" y="0"/>
                  </a:moveTo>
                  <a:cubicBezTo>
                    <a:pt x="391" y="0"/>
                    <a:pt x="1" y="391"/>
                    <a:pt x="1" y="874"/>
                  </a:cubicBezTo>
                  <a:lnTo>
                    <a:pt x="1" y="7214"/>
                  </a:lnTo>
                  <a:cubicBezTo>
                    <a:pt x="1" y="7693"/>
                    <a:pt x="391" y="8084"/>
                    <a:pt x="871" y="8084"/>
                  </a:cubicBezTo>
                  <a:lnTo>
                    <a:pt x="13399" y="8084"/>
                  </a:lnTo>
                  <a:cubicBezTo>
                    <a:pt x="13882" y="8084"/>
                    <a:pt x="14270" y="7693"/>
                    <a:pt x="14273" y="7214"/>
                  </a:cubicBezTo>
                  <a:lnTo>
                    <a:pt x="14273" y="874"/>
                  </a:lnTo>
                  <a:cubicBezTo>
                    <a:pt x="14270" y="391"/>
                    <a:pt x="13882" y="0"/>
                    <a:pt x="13399"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4" name="Google Shape;11424;p136"/>
            <p:cNvSpPr/>
            <p:nvPr/>
          </p:nvSpPr>
          <p:spPr>
            <a:xfrm>
              <a:off x="3896102" y="3349698"/>
              <a:ext cx="53254" cy="147871"/>
            </a:xfrm>
            <a:custGeom>
              <a:avLst/>
              <a:gdLst/>
              <a:ahLst/>
              <a:cxnLst/>
              <a:rect l="l" t="t" r="r" b="b"/>
              <a:pathLst>
                <a:path w="2033" h="5645" extrusionOk="0">
                  <a:moveTo>
                    <a:pt x="765" y="0"/>
                  </a:moveTo>
                  <a:cubicBezTo>
                    <a:pt x="333" y="28"/>
                    <a:pt x="1" y="384"/>
                    <a:pt x="1" y="816"/>
                  </a:cubicBezTo>
                  <a:lnTo>
                    <a:pt x="1" y="4829"/>
                  </a:lnTo>
                  <a:cubicBezTo>
                    <a:pt x="1" y="5277"/>
                    <a:pt x="364" y="5641"/>
                    <a:pt x="813" y="5644"/>
                  </a:cubicBezTo>
                  <a:lnTo>
                    <a:pt x="2033" y="5644"/>
                  </a:lnTo>
                  <a:lnTo>
                    <a:pt x="2033" y="0"/>
                  </a:ln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5" name="Google Shape;11425;p136"/>
            <p:cNvSpPr/>
            <p:nvPr/>
          </p:nvSpPr>
          <p:spPr>
            <a:xfrm>
              <a:off x="3691178" y="3329581"/>
              <a:ext cx="189599" cy="182186"/>
            </a:xfrm>
            <a:custGeom>
              <a:avLst/>
              <a:gdLst/>
              <a:ahLst/>
              <a:cxnLst/>
              <a:rect l="l" t="t" r="r" b="b"/>
              <a:pathLst>
                <a:path w="7238" h="6955" extrusionOk="0">
                  <a:moveTo>
                    <a:pt x="3768" y="1"/>
                  </a:moveTo>
                  <a:cubicBezTo>
                    <a:pt x="3762" y="1"/>
                    <a:pt x="3755" y="1"/>
                    <a:pt x="3749" y="1"/>
                  </a:cubicBezTo>
                  <a:cubicBezTo>
                    <a:pt x="2344" y="1"/>
                    <a:pt x="1076" y="847"/>
                    <a:pt x="538" y="2146"/>
                  </a:cubicBezTo>
                  <a:cubicBezTo>
                    <a:pt x="0" y="3445"/>
                    <a:pt x="295" y="4942"/>
                    <a:pt x="1292" y="5936"/>
                  </a:cubicBezTo>
                  <a:cubicBezTo>
                    <a:pt x="1957" y="6601"/>
                    <a:pt x="2846" y="6954"/>
                    <a:pt x="3751" y="6954"/>
                  </a:cubicBezTo>
                  <a:cubicBezTo>
                    <a:pt x="4199" y="6954"/>
                    <a:pt x="4651" y="6868"/>
                    <a:pt x="5082" y="6690"/>
                  </a:cubicBezTo>
                  <a:cubicBezTo>
                    <a:pt x="6381" y="6152"/>
                    <a:pt x="7227" y="4884"/>
                    <a:pt x="7227" y="3475"/>
                  </a:cubicBezTo>
                  <a:cubicBezTo>
                    <a:pt x="7238" y="1559"/>
                    <a:pt x="5685" y="1"/>
                    <a:pt x="3768"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6" name="Google Shape;11426;p136"/>
            <p:cNvSpPr/>
            <p:nvPr/>
          </p:nvSpPr>
          <p:spPr>
            <a:xfrm>
              <a:off x="3707969" y="3345114"/>
              <a:ext cx="157196" cy="151093"/>
            </a:xfrm>
            <a:custGeom>
              <a:avLst/>
              <a:gdLst/>
              <a:ahLst/>
              <a:cxnLst/>
              <a:rect l="l" t="t" r="r" b="b"/>
              <a:pathLst>
                <a:path w="6001" h="5768" extrusionOk="0">
                  <a:moveTo>
                    <a:pt x="3121" y="0"/>
                  </a:moveTo>
                  <a:cubicBezTo>
                    <a:pt x="3117" y="0"/>
                    <a:pt x="3112" y="0"/>
                    <a:pt x="3108" y="0"/>
                  </a:cubicBezTo>
                  <a:cubicBezTo>
                    <a:pt x="1943" y="0"/>
                    <a:pt x="891" y="703"/>
                    <a:pt x="446" y="1782"/>
                  </a:cubicBezTo>
                  <a:cubicBezTo>
                    <a:pt x="0" y="2858"/>
                    <a:pt x="247" y="4099"/>
                    <a:pt x="1069" y="4921"/>
                  </a:cubicBezTo>
                  <a:cubicBezTo>
                    <a:pt x="1622" y="5474"/>
                    <a:pt x="2360" y="5767"/>
                    <a:pt x="3111" y="5767"/>
                  </a:cubicBezTo>
                  <a:cubicBezTo>
                    <a:pt x="3482" y="5767"/>
                    <a:pt x="3856" y="5696"/>
                    <a:pt x="4212" y="5548"/>
                  </a:cubicBezTo>
                  <a:cubicBezTo>
                    <a:pt x="5291" y="5100"/>
                    <a:pt x="5993" y="4051"/>
                    <a:pt x="5990" y="2882"/>
                  </a:cubicBezTo>
                  <a:cubicBezTo>
                    <a:pt x="6000" y="1293"/>
                    <a:pt x="4712" y="0"/>
                    <a:pt x="3121" y="0"/>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7" name="Google Shape;11427;p136"/>
            <p:cNvSpPr/>
            <p:nvPr/>
          </p:nvSpPr>
          <p:spPr>
            <a:xfrm>
              <a:off x="3724027" y="3364996"/>
              <a:ext cx="123640" cy="110019"/>
            </a:xfrm>
            <a:custGeom>
              <a:avLst/>
              <a:gdLst/>
              <a:ahLst/>
              <a:cxnLst/>
              <a:rect l="l" t="t" r="r" b="b"/>
              <a:pathLst>
                <a:path w="4720" h="4200" extrusionOk="0">
                  <a:moveTo>
                    <a:pt x="2482" y="0"/>
                  </a:moveTo>
                  <a:cubicBezTo>
                    <a:pt x="2261" y="0"/>
                    <a:pt x="2038" y="36"/>
                    <a:pt x="1820" y="108"/>
                  </a:cubicBezTo>
                  <a:cubicBezTo>
                    <a:pt x="1741" y="132"/>
                    <a:pt x="1666" y="163"/>
                    <a:pt x="1590" y="198"/>
                  </a:cubicBezTo>
                  <a:cubicBezTo>
                    <a:pt x="377" y="766"/>
                    <a:pt x="0" y="2308"/>
                    <a:pt x="813" y="3374"/>
                  </a:cubicBezTo>
                  <a:cubicBezTo>
                    <a:pt x="1231" y="3922"/>
                    <a:pt x="1856" y="4199"/>
                    <a:pt x="2482" y="4199"/>
                  </a:cubicBezTo>
                  <a:cubicBezTo>
                    <a:pt x="3070" y="4199"/>
                    <a:pt x="3658" y="3954"/>
                    <a:pt x="4078" y="3460"/>
                  </a:cubicBezTo>
                  <a:lnTo>
                    <a:pt x="4085" y="3453"/>
                  </a:lnTo>
                  <a:cubicBezTo>
                    <a:pt x="4126" y="3405"/>
                    <a:pt x="4161" y="3360"/>
                    <a:pt x="4195" y="3309"/>
                  </a:cubicBezTo>
                  <a:cubicBezTo>
                    <a:pt x="4719" y="2569"/>
                    <a:pt x="4705" y="1579"/>
                    <a:pt x="4167" y="849"/>
                  </a:cubicBezTo>
                  <a:cubicBezTo>
                    <a:pt x="3763" y="306"/>
                    <a:pt x="3133" y="0"/>
                    <a:pt x="2482" y="0"/>
                  </a:cubicBezTo>
                  <a:close/>
                </a:path>
              </a:pathLst>
            </a:custGeom>
            <a:solidFill>
              <a:srgbClr val="DC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8" name="Google Shape;11428;p136"/>
            <p:cNvSpPr/>
            <p:nvPr/>
          </p:nvSpPr>
          <p:spPr>
            <a:xfrm>
              <a:off x="3751322" y="3364996"/>
              <a:ext cx="96345" cy="91892"/>
            </a:xfrm>
            <a:custGeom>
              <a:avLst/>
              <a:gdLst/>
              <a:ahLst/>
              <a:cxnLst/>
              <a:rect l="l" t="t" r="r" b="b"/>
              <a:pathLst>
                <a:path w="3678" h="3508" extrusionOk="0">
                  <a:moveTo>
                    <a:pt x="1440" y="0"/>
                  </a:moveTo>
                  <a:cubicBezTo>
                    <a:pt x="1219" y="0"/>
                    <a:pt x="996" y="36"/>
                    <a:pt x="778" y="108"/>
                  </a:cubicBezTo>
                  <a:cubicBezTo>
                    <a:pt x="699" y="132"/>
                    <a:pt x="624" y="163"/>
                    <a:pt x="548" y="198"/>
                  </a:cubicBezTo>
                  <a:cubicBezTo>
                    <a:pt x="0" y="975"/>
                    <a:pt x="41" y="2027"/>
                    <a:pt x="655" y="2757"/>
                  </a:cubicBezTo>
                  <a:cubicBezTo>
                    <a:pt x="1062" y="3245"/>
                    <a:pt x="1657" y="3508"/>
                    <a:pt x="2263" y="3508"/>
                  </a:cubicBezTo>
                  <a:cubicBezTo>
                    <a:pt x="2564" y="3508"/>
                    <a:pt x="2867" y="3443"/>
                    <a:pt x="3153" y="3309"/>
                  </a:cubicBezTo>
                  <a:cubicBezTo>
                    <a:pt x="3677" y="2569"/>
                    <a:pt x="3663" y="1579"/>
                    <a:pt x="3125" y="849"/>
                  </a:cubicBezTo>
                  <a:cubicBezTo>
                    <a:pt x="2721" y="306"/>
                    <a:pt x="2091" y="0"/>
                    <a:pt x="1440" y="0"/>
                  </a:cubicBezTo>
                  <a:close/>
                </a:path>
              </a:pathLst>
            </a:custGeom>
            <a:solidFill>
              <a:srgbClr val="DE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9" name="Google Shape;11429;p136"/>
            <p:cNvSpPr/>
            <p:nvPr/>
          </p:nvSpPr>
          <p:spPr>
            <a:xfrm>
              <a:off x="3781473" y="3393575"/>
              <a:ext cx="34761" cy="34787"/>
            </a:xfrm>
            <a:custGeom>
              <a:avLst/>
              <a:gdLst/>
              <a:ahLst/>
              <a:cxnLst/>
              <a:rect l="l" t="t" r="r" b="b"/>
              <a:pathLst>
                <a:path w="1327" h="1328" extrusionOk="0">
                  <a:moveTo>
                    <a:pt x="662" y="1"/>
                  </a:moveTo>
                  <a:cubicBezTo>
                    <a:pt x="295" y="1"/>
                    <a:pt x="1" y="299"/>
                    <a:pt x="1" y="662"/>
                  </a:cubicBezTo>
                  <a:cubicBezTo>
                    <a:pt x="1" y="1029"/>
                    <a:pt x="295" y="1327"/>
                    <a:pt x="662" y="1327"/>
                  </a:cubicBezTo>
                  <a:cubicBezTo>
                    <a:pt x="1029" y="1327"/>
                    <a:pt x="1327" y="1029"/>
                    <a:pt x="1327" y="662"/>
                  </a:cubicBezTo>
                  <a:cubicBezTo>
                    <a:pt x="1327" y="299"/>
                    <a:pt x="1029" y="1"/>
                    <a:pt x="662"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0" name="Google Shape;11430;p136"/>
            <p:cNvSpPr/>
            <p:nvPr/>
          </p:nvSpPr>
          <p:spPr>
            <a:xfrm>
              <a:off x="3608952" y="3264512"/>
              <a:ext cx="35835" cy="31251"/>
            </a:xfrm>
            <a:custGeom>
              <a:avLst/>
              <a:gdLst/>
              <a:ahLst/>
              <a:cxnLst/>
              <a:rect l="l" t="t" r="r" b="b"/>
              <a:pathLst>
                <a:path w="1368" h="1193" extrusionOk="0">
                  <a:moveTo>
                    <a:pt x="350" y="0"/>
                  </a:moveTo>
                  <a:cubicBezTo>
                    <a:pt x="158" y="0"/>
                    <a:pt x="0" y="154"/>
                    <a:pt x="0" y="350"/>
                  </a:cubicBezTo>
                  <a:lnTo>
                    <a:pt x="0" y="843"/>
                  </a:lnTo>
                  <a:cubicBezTo>
                    <a:pt x="0" y="1035"/>
                    <a:pt x="158" y="1189"/>
                    <a:pt x="350" y="1193"/>
                  </a:cubicBezTo>
                  <a:lnTo>
                    <a:pt x="1018" y="1193"/>
                  </a:lnTo>
                  <a:cubicBezTo>
                    <a:pt x="1210" y="1189"/>
                    <a:pt x="1368" y="1035"/>
                    <a:pt x="1368" y="843"/>
                  </a:cubicBezTo>
                  <a:lnTo>
                    <a:pt x="1368" y="350"/>
                  </a:lnTo>
                  <a:cubicBezTo>
                    <a:pt x="1368" y="154"/>
                    <a:pt x="1210" y="0"/>
                    <a:pt x="1018"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1" name="Google Shape;11431;p136"/>
            <p:cNvSpPr/>
            <p:nvPr/>
          </p:nvSpPr>
          <p:spPr>
            <a:xfrm>
              <a:off x="3575632" y="3286778"/>
              <a:ext cx="102737" cy="239160"/>
            </a:xfrm>
            <a:custGeom>
              <a:avLst/>
              <a:gdLst/>
              <a:ahLst/>
              <a:cxnLst/>
              <a:rect l="l" t="t" r="r" b="b"/>
              <a:pathLst>
                <a:path w="3922" h="9130" extrusionOk="0">
                  <a:moveTo>
                    <a:pt x="875" y="0"/>
                  </a:moveTo>
                  <a:cubicBezTo>
                    <a:pt x="392" y="0"/>
                    <a:pt x="1" y="391"/>
                    <a:pt x="1" y="874"/>
                  </a:cubicBezTo>
                  <a:lnTo>
                    <a:pt x="1" y="8259"/>
                  </a:lnTo>
                  <a:cubicBezTo>
                    <a:pt x="1" y="8738"/>
                    <a:pt x="392" y="9129"/>
                    <a:pt x="875" y="9129"/>
                  </a:cubicBezTo>
                  <a:lnTo>
                    <a:pt x="3047" y="9129"/>
                  </a:lnTo>
                  <a:cubicBezTo>
                    <a:pt x="3527" y="9129"/>
                    <a:pt x="3918" y="8738"/>
                    <a:pt x="3921" y="8259"/>
                  </a:cubicBezTo>
                  <a:lnTo>
                    <a:pt x="3921" y="874"/>
                  </a:lnTo>
                  <a:cubicBezTo>
                    <a:pt x="3918" y="401"/>
                    <a:pt x="3548" y="17"/>
                    <a:pt x="3078"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2" name="Google Shape;11432;p136"/>
            <p:cNvSpPr/>
            <p:nvPr/>
          </p:nvSpPr>
          <p:spPr>
            <a:xfrm>
              <a:off x="3575554" y="3286778"/>
              <a:ext cx="80628" cy="212494"/>
            </a:xfrm>
            <a:custGeom>
              <a:avLst/>
              <a:gdLst/>
              <a:ahLst/>
              <a:cxnLst/>
              <a:rect l="l" t="t" r="r" b="b"/>
              <a:pathLst>
                <a:path w="3078" h="8112" extrusionOk="0">
                  <a:moveTo>
                    <a:pt x="878" y="0"/>
                  </a:moveTo>
                  <a:cubicBezTo>
                    <a:pt x="395" y="0"/>
                    <a:pt x="4" y="391"/>
                    <a:pt x="1" y="874"/>
                  </a:cubicBezTo>
                  <a:lnTo>
                    <a:pt x="1" y="8111"/>
                  </a:lnTo>
                  <a:lnTo>
                    <a:pt x="2204" y="8111"/>
                  </a:lnTo>
                  <a:cubicBezTo>
                    <a:pt x="2687" y="8111"/>
                    <a:pt x="3078" y="7721"/>
                    <a:pt x="3078" y="7237"/>
                  </a:cubicBezTo>
                  <a:lnTo>
                    <a:pt x="3078" y="0"/>
                  </a:ln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3" name="Google Shape;11433;p136"/>
            <p:cNvSpPr/>
            <p:nvPr/>
          </p:nvSpPr>
          <p:spPr>
            <a:xfrm>
              <a:off x="3867025" y="3332986"/>
              <a:ext cx="22921" cy="22921"/>
            </a:xfrm>
            <a:custGeom>
              <a:avLst/>
              <a:gdLst/>
              <a:ahLst/>
              <a:cxnLst/>
              <a:rect l="l" t="t" r="r" b="b"/>
              <a:pathLst>
                <a:path w="875" h="875" extrusionOk="0">
                  <a:moveTo>
                    <a:pt x="439" y="1"/>
                  </a:moveTo>
                  <a:cubicBezTo>
                    <a:pt x="196" y="1"/>
                    <a:pt x="0" y="196"/>
                    <a:pt x="0" y="439"/>
                  </a:cubicBezTo>
                  <a:cubicBezTo>
                    <a:pt x="0" y="679"/>
                    <a:pt x="196" y="875"/>
                    <a:pt x="439" y="875"/>
                  </a:cubicBezTo>
                  <a:cubicBezTo>
                    <a:pt x="679" y="875"/>
                    <a:pt x="874" y="679"/>
                    <a:pt x="874" y="439"/>
                  </a:cubicBezTo>
                  <a:cubicBezTo>
                    <a:pt x="874" y="196"/>
                    <a:pt x="679" y="1"/>
                    <a:pt x="439" y="1"/>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4" name="Google Shape;11434;p136"/>
            <p:cNvSpPr/>
            <p:nvPr/>
          </p:nvSpPr>
          <p:spPr>
            <a:xfrm>
              <a:off x="3569896" y="3254349"/>
              <a:ext cx="385381" cy="277326"/>
            </a:xfrm>
            <a:custGeom>
              <a:avLst/>
              <a:gdLst/>
              <a:ahLst/>
              <a:cxnLst/>
              <a:rect l="l" t="t" r="r" b="b"/>
              <a:pathLst>
                <a:path w="14712" h="10587" extrusionOk="0">
                  <a:moveTo>
                    <a:pt x="2509" y="436"/>
                  </a:moveTo>
                  <a:cubicBezTo>
                    <a:pt x="2581" y="436"/>
                    <a:pt x="2639" y="494"/>
                    <a:pt x="2639" y="566"/>
                  </a:cubicBezTo>
                  <a:lnTo>
                    <a:pt x="2639" y="1019"/>
                  </a:lnTo>
                  <a:lnTo>
                    <a:pt x="1711" y="1019"/>
                  </a:lnTo>
                  <a:lnTo>
                    <a:pt x="1711" y="566"/>
                  </a:lnTo>
                  <a:cubicBezTo>
                    <a:pt x="1711" y="494"/>
                    <a:pt x="1769" y="436"/>
                    <a:pt x="1841" y="436"/>
                  </a:cubicBezTo>
                  <a:close/>
                  <a:moveTo>
                    <a:pt x="13225" y="1509"/>
                  </a:moveTo>
                  <a:cubicBezTo>
                    <a:pt x="13297" y="1512"/>
                    <a:pt x="13355" y="1570"/>
                    <a:pt x="13355" y="1642"/>
                  </a:cubicBezTo>
                  <a:lnTo>
                    <a:pt x="13355" y="2067"/>
                  </a:lnTo>
                  <a:lnTo>
                    <a:pt x="11580" y="2067"/>
                  </a:lnTo>
                  <a:lnTo>
                    <a:pt x="11580" y="1642"/>
                  </a:lnTo>
                  <a:cubicBezTo>
                    <a:pt x="11580" y="1570"/>
                    <a:pt x="11638" y="1512"/>
                    <a:pt x="11710" y="1509"/>
                  </a:cubicBezTo>
                  <a:close/>
                  <a:moveTo>
                    <a:pt x="1841" y="1"/>
                  </a:moveTo>
                  <a:cubicBezTo>
                    <a:pt x="1529" y="1"/>
                    <a:pt x="1272" y="255"/>
                    <a:pt x="1272" y="570"/>
                  </a:cubicBezTo>
                  <a:lnTo>
                    <a:pt x="1272" y="1019"/>
                  </a:lnTo>
                  <a:lnTo>
                    <a:pt x="1094" y="1019"/>
                  </a:lnTo>
                  <a:cubicBezTo>
                    <a:pt x="840" y="1019"/>
                    <a:pt x="597" y="1104"/>
                    <a:pt x="402" y="1265"/>
                  </a:cubicBezTo>
                  <a:cubicBezTo>
                    <a:pt x="226" y="1414"/>
                    <a:pt x="365" y="1654"/>
                    <a:pt x="543" y="1654"/>
                  </a:cubicBezTo>
                  <a:cubicBezTo>
                    <a:pt x="587" y="1654"/>
                    <a:pt x="634" y="1639"/>
                    <a:pt x="679" y="1605"/>
                  </a:cubicBezTo>
                  <a:cubicBezTo>
                    <a:pt x="837" y="1474"/>
                    <a:pt x="993" y="1454"/>
                    <a:pt x="1145" y="1454"/>
                  </a:cubicBezTo>
                  <a:cubicBezTo>
                    <a:pt x="1211" y="1454"/>
                    <a:pt x="1276" y="1457"/>
                    <a:pt x="1340" y="1457"/>
                  </a:cubicBezTo>
                  <a:cubicBezTo>
                    <a:pt x="1371" y="1457"/>
                    <a:pt x="1402" y="1457"/>
                    <a:pt x="1433" y="1454"/>
                  </a:cubicBezTo>
                  <a:lnTo>
                    <a:pt x="3266" y="1454"/>
                  </a:lnTo>
                  <a:cubicBezTo>
                    <a:pt x="3630" y="1454"/>
                    <a:pt x="3921" y="1749"/>
                    <a:pt x="3921" y="2112"/>
                  </a:cubicBezTo>
                  <a:lnTo>
                    <a:pt x="3921" y="2948"/>
                  </a:lnTo>
                  <a:cubicBezTo>
                    <a:pt x="3921" y="3068"/>
                    <a:pt x="4020" y="3164"/>
                    <a:pt x="4140" y="3164"/>
                  </a:cubicBezTo>
                  <a:cubicBezTo>
                    <a:pt x="4260" y="3164"/>
                    <a:pt x="4359" y="3068"/>
                    <a:pt x="4359" y="2948"/>
                  </a:cubicBezTo>
                  <a:lnTo>
                    <a:pt x="4359" y="2503"/>
                  </a:lnTo>
                  <a:lnTo>
                    <a:pt x="13667" y="2503"/>
                  </a:lnTo>
                  <a:cubicBezTo>
                    <a:pt x="14006" y="2527"/>
                    <a:pt x="14270" y="2811"/>
                    <a:pt x="14273" y="3154"/>
                  </a:cubicBezTo>
                  <a:lnTo>
                    <a:pt x="14273" y="3421"/>
                  </a:lnTo>
                  <a:lnTo>
                    <a:pt x="13896" y="3421"/>
                  </a:lnTo>
                  <a:cubicBezTo>
                    <a:pt x="13605" y="3421"/>
                    <a:pt x="13605" y="3856"/>
                    <a:pt x="13896" y="3856"/>
                  </a:cubicBezTo>
                  <a:lnTo>
                    <a:pt x="14270" y="3856"/>
                  </a:lnTo>
                  <a:lnTo>
                    <a:pt x="14270" y="9061"/>
                  </a:lnTo>
                  <a:lnTo>
                    <a:pt x="13269" y="9061"/>
                  </a:lnTo>
                  <a:cubicBezTo>
                    <a:pt x="12937" y="9061"/>
                    <a:pt x="12673" y="8794"/>
                    <a:pt x="12673" y="8465"/>
                  </a:cubicBezTo>
                  <a:lnTo>
                    <a:pt x="12673" y="4452"/>
                  </a:lnTo>
                  <a:cubicBezTo>
                    <a:pt x="12673" y="4192"/>
                    <a:pt x="12844" y="3962"/>
                    <a:pt x="13091" y="3884"/>
                  </a:cubicBezTo>
                  <a:cubicBezTo>
                    <a:pt x="13328" y="3795"/>
                    <a:pt x="13247" y="3458"/>
                    <a:pt x="13023" y="3458"/>
                  </a:cubicBezTo>
                  <a:cubicBezTo>
                    <a:pt x="13004" y="3458"/>
                    <a:pt x="12985" y="3460"/>
                    <a:pt x="12964" y="3465"/>
                  </a:cubicBezTo>
                  <a:cubicBezTo>
                    <a:pt x="12532" y="3603"/>
                    <a:pt x="12238" y="4000"/>
                    <a:pt x="12234" y="4452"/>
                  </a:cubicBezTo>
                  <a:lnTo>
                    <a:pt x="12234" y="8465"/>
                  </a:lnTo>
                  <a:cubicBezTo>
                    <a:pt x="12238" y="9034"/>
                    <a:pt x="12697" y="9497"/>
                    <a:pt x="13269" y="9497"/>
                  </a:cubicBezTo>
                  <a:lnTo>
                    <a:pt x="14273" y="9497"/>
                  </a:lnTo>
                  <a:cubicBezTo>
                    <a:pt x="14270" y="9856"/>
                    <a:pt x="13979" y="10144"/>
                    <a:pt x="13619" y="10148"/>
                  </a:cubicBezTo>
                  <a:lnTo>
                    <a:pt x="4137" y="10148"/>
                  </a:lnTo>
                  <a:cubicBezTo>
                    <a:pt x="4233" y="10017"/>
                    <a:pt x="4301" y="9870"/>
                    <a:pt x="4336" y="9712"/>
                  </a:cubicBezTo>
                  <a:cubicBezTo>
                    <a:pt x="4369" y="9549"/>
                    <a:pt x="4241" y="9449"/>
                    <a:pt x="4115" y="9449"/>
                  </a:cubicBezTo>
                  <a:cubicBezTo>
                    <a:pt x="4023" y="9449"/>
                    <a:pt x="3932" y="9503"/>
                    <a:pt x="3907" y="9623"/>
                  </a:cubicBezTo>
                  <a:cubicBezTo>
                    <a:pt x="3842" y="9928"/>
                    <a:pt x="3575" y="10144"/>
                    <a:pt x="3263" y="10148"/>
                  </a:cubicBezTo>
                  <a:lnTo>
                    <a:pt x="1059" y="10148"/>
                  </a:lnTo>
                  <a:lnTo>
                    <a:pt x="1025" y="10144"/>
                  </a:lnTo>
                  <a:lnTo>
                    <a:pt x="994" y="10141"/>
                  </a:lnTo>
                  <a:cubicBezTo>
                    <a:pt x="676" y="10093"/>
                    <a:pt x="439" y="9815"/>
                    <a:pt x="439" y="9493"/>
                  </a:cubicBezTo>
                  <a:lnTo>
                    <a:pt x="439" y="2208"/>
                  </a:lnTo>
                  <a:cubicBezTo>
                    <a:pt x="439" y="2062"/>
                    <a:pt x="330" y="1989"/>
                    <a:pt x="220" y="1989"/>
                  </a:cubicBezTo>
                  <a:cubicBezTo>
                    <a:pt x="110" y="1989"/>
                    <a:pt x="1" y="2062"/>
                    <a:pt x="1" y="2208"/>
                  </a:cubicBezTo>
                  <a:lnTo>
                    <a:pt x="1" y="9497"/>
                  </a:lnTo>
                  <a:cubicBezTo>
                    <a:pt x="1" y="10024"/>
                    <a:pt x="384" y="10480"/>
                    <a:pt x="905" y="10569"/>
                  </a:cubicBezTo>
                  <a:cubicBezTo>
                    <a:pt x="933" y="10576"/>
                    <a:pt x="957" y="10579"/>
                    <a:pt x="984" y="10579"/>
                  </a:cubicBezTo>
                  <a:cubicBezTo>
                    <a:pt x="1001" y="10579"/>
                    <a:pt x="1018" y="10583"/>
                    <a:pt x="1036" y="10586"/>
                  </a:cubicBezTo>
                  <a:lnTo>
                    <a:pt x="13619" y="10586"/>
                  </a:lnTo>
                  <a:cubicBezTo>
                    <a:pt x="14222" y="10583"/>
                    <a:pt x="14708" y="10096"/>
                    <a:pt x="14712" y="9493"/>
                  </a:cubicBezTo>
                  <a:lnTo>
                    <a:pt x="14712" y="3154"/>
                  </a:lnTo>
                  <a:cubicBezTo>
                    <a:pt x="14708" y="2619"/>
                    <a:pt x="14321" y="2163"/>
                    <a:pt x="13790" y="2081"/>
                  </a:cubicBezTo>
                  <a:lnTo>
                    <a:pt x="13790" y="1639"/>
                  </a:lnTo>
                  <a:cubicBezTo>
                    <a:pt x="13790" y="1327"/>
                    <a:pt x="13536" y="1074"/>
                    <a:pt x="13225" y="1074"/>
                  </a:cubicBezTo>
                  <a:lnTo>
                    <a:pt x="11710" y="1074"/>
                  </a:lnTo>
                  <a:cubicBezTo>
                    <a:pt x="11395" y="1074"/>
                    <a:pt x="11141" y="1327"/>
                    <a:pt x="11141" y="1639"/>
                  </a:cubicBezTo>
                  <a:lnTo>
                    <a:pt x="11141" y="2064"/>
                  </a:lnTo>
                  <a:lnTo>
                    <a:pt x="10531" y="2064"/>
                  </a:lnTo>
                  <a:lnTo>
                    <a:pt x="10072" y="1074"/>
                  </a:lnTo>
                  <a:cubicBezTo>
                    <a:pt x="9907" y="721"/>
                    <a:pt x="9555" y="494"/>
                    <a:pt x="9167" y="494"/>
                  </a:cubicBezTo>
                  <a:lnTo>
                    <a:pt x="7389" y="494"/>
                  </a:lnTo>
                  <a:cubicBezTo>
                    <a:pt x="7067" y="494"/>
                    <a:pt x="6762" y="652"/>
                    <a:pt x="6577" y="916"/>
                  </a:cubicBezTo>
                  <a:cubicBezTo>
                    <a:pt x="6466" y="1084"/>
                    <a:pt x="6608" y="1255"/>
                    <a:pt x="6761" y="1255"/>
                  </a:cubicBezTo>
                  <a:cubicBezTo>
                    <a:pt x="6820" y="1255"/>
                    <a:pt x="6881" y="1229"/>
                    <a:pt x="6930" y="1166"/>
                  </a:cubicBezTo>
                  <a:cubicBezTo>
                    <a:pt x="7036" y="1019"/>
                    <a:pt x="7207" y="933"/>
                    <a:pt x="7389" y="933"/>
                  </a:cubicBezTo>
                  <a:lnTo>
                    <a:pt x="9167" y="933"/>
                  </a:lnTo>
                  <a:cubicBezTo>
                    <a:pt x="9383" y="933"/>
                    <a:pt x="9582" y="1060"/>
                    <a:pt x="9674" y="1259"/>
                  </a:cubicBezTo>
                  <a:lnTo>
                    <a:pt x="10048" y="2067"/>
                  </a:lnTo>
                  <a:lnTo>
                    <a:pt x="6508" y="2067"/>
                  </a:lnTo>
                  <a:lnTo>
                    <a:pt x="6577" y="1920"/>
                  </a:lnTo>
                  <a:cubicBezTo>
                    <a:pt x="6662" y="1743"/>
                    <a:pt x="6515" y="1601"/>
                    <a:pt x="6371" y="1601"/>
                  </a:cubicBezTo>
                  <a:cubicBezTo>
                    <a:pt x="6295" y="1601"/>
                    <a:pt x="6219" y="1640"/>
                    <a:pt x="6179" y="1735"/>
                  </a:cubicBezTo>
                  <a:lnTo>
                    <a:pt x="6025" y="2064"/>
                  </a:lnTo>
                  <a:lnTo>
                    <a:pt x="4356" y="2064"/>
                  </a:lnTo>
                  <a:cubicBezTo>
                    <a:pt x="4329" y="1481"/>
                    <a:pt x="3849" y="1019"/>
                    <a:pt x="3263" y="1019"/>
                  </a:cubicBezTo>
                  <a:lnTo>
                    <a:pt x="3078" y="1019"/>
                  </a:lnTo>
                  <a:lnTo>
                    <a:pt x="3078" y="570"/>
                  </a:lnTo>
                  <a:cubicBezTo>
                    <a:pt x="3078" y="255"/>
                    <a:pt x="2824" y="1"/>
                    <a:pt x="25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5" name="Google Shape;11435;p136"/>
            <p:cNvSpPr/>
            <p:nvPr/>
          </p:nvSpPr>
          <p:spPr>
            <a:xfrm>
              <a:off x="3672580" y="3348624"/>
              <a:ext cx="11447" cy="141925"/>
            </a:xfrm>
            <a:custGeom>
              <a:avLst/>
              <a:gdLst/>
              <a:ahLst/>
              <a:cxnLst/>
              <a:rect l="l" t="t" r="r" b="b"/>
              <a:pathLst>
                <a:path w="437" h="5418" extrusionOk="0">
                  <a:moveTo>
                    <a:pt x="218" y="1"/>
                  </a:moveTo>
                  <a:cubicBezTo>
                    <a:pt x="110" y="1"/>
                    <a:pt x="1" y="74"/>
                    <a:pt x="1" y="219"/>
                  </a:cubicBezTo>
                  <a:lnTo>
                    <a:pt x="1" y="5199"/>
                  </a:lnTo>
                  <a:cubicBezTo>
                    <a:pt x="1" y="5322"/>
                    <a:pt x="97" y="5418"/>
                    <a:pt x="217" y="5418"/>
                  </a:cubicBezTo>
                  <a:cubicBezTo>
                    <a:pt x="340" y="5418"/>
                    <a:pt x="436" y="5322"/>
                    <a:pt x="436" y="5199"/>
                  </a:cubicBezTo>
                  <a:lnTo>
                    <a:pt x="436" y="219"/>
                  </a:lnTo>
                  <a:cubicBezTo>
                    <a:pt x="436" y="74"/>
                    <a:pt x="327" y="1"/>
                    <a:pt x="2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6" name="Google Shape;11436;p136"/>
            <p:cNvSpPr/>
            <p:nvPr/>
          </p:nvSpPr>
          <p:spPr>
            <a:xfrm>
              <a:off x="3859560" y="3329423"/>
              <a:ext cx="42410" cy="32220"/>
            </a:xfrm>
            <a:custGeom>
              <a:avLst/>
              <a:gdLst/>
              <a:ahLst/>
              <a:cxnLst/>
              <a:rect l="l" t="t" r="r" b="b"/>
              <a:pathLst>
                <a:path w="1619" h="1230" extrusionOk="0">
                  <a:moveTo>
                    <a:pt x="976" y="0"/>
                  </a:moveTo>
                  <a:cubicBezTo>
                    <a:pt x="792" y="0"/>
                    <a:pt x="662" y="257"/>
                    <a:pt x="847" y="397"/>
                  </a:cubicBezTo>
                  <a:cubicBezTo>
                    <a:pt x="988" y="497"/>
                    <a:pt x="960" y="713"/>
                    <a:pt x="799" y="778"/>
                  </a:cubicBezTo>
                  <a:cubicBezTo>
                    <a:pt x="772" y="788"/>
                    <a:pt x="745" y="793"/>
                    <a:pt x="719" y="793"/>
                  </a:cubicBezTo>
                  <a:cubicBezTo>
                    <a:pt x="588" y="793"/>
                    <a:pt x="476" y="674"/>
                    <a:pt x="505" y="531"/>
                  </a:cubicBezTo>
                  <a:cubicBezTo>
                    <a:pt x="525" y="414"/>
                    <a:pt x="450" y="301"/>
                    <a:pt x="333" y="277"/>
                  </a:cubicBezTo>
                  <a:cubicBezTo>
                    <a:pt x="319" y="274"/>
                    <a:pt x="305" y="273"/>
                    <a:pt x="291" y="273"/>
                  </a:cubicBezTo>
                  <a:cubicBezTo>
                    <a:pt x="190" y="273"/>
                    <a:pt x="97" y="347"/>
                    <a:pt x="76" y="452"/>
                  </a:cubicBezTo>
                  <a:cubicBezTo>
                    <a:pt x="1" y="853"/>
                    <a:pt x="309" y="1230"/>
                    <a:pt x="721" y="1230"/>
                  </a:cubicBezTo>
                  <a:cubicBezTo>
                    <a:pt x="1354" y="1230"/>
                    <a:pt x="1618" y="411"/>
                    <a:pt x="1101" y="41"/>
                  </a:cubicBezTo>
                  <a:cubicBezTo>
                    <a:pt x="1059" y="13"/>
                    <a:pt x="1016" y="0"/>
                    <a:pt x="9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7" name="Google Shape;11437;p136"/>
            <p:cNvSpPr/>
            <p:nvPr/>
          </p:nvSpPr>
          <p:spPr>
            <a:xfrm>
              <a:off x="3692331" y="3323137"/>
              <a:ext cx="193660" cy="193555"/>
            </a:xfrm>
            <a:custGeom>
              <a:avLst/>
              <a:gdLst/>
              <a:ahLst/>
              <a:cxnLst/>
              <a:rect l="l" t="t" r="r" b="b"/>
              <a:pathLst>
                <a:path w="7393" h="7389" extrusionOk="0">
                  <a:moveTo>
                    <a:pt x="3672" y="0"/>
                  </a:moveTo>
                  <a:cubicBezTo>
                    <a:pt x="2896" y="0"/>
                    <a:pt x="2103" y="247"/>
                    <a:pt x="1409" y="795"/>
                  </a:cubicBezTo>
                  <a:cubicBezTo>
                    <a:pt x="1215" y="937"/>
                    <a:pt x="1357" y="1193"/>
                    <a:pt x="1539" y="1193"/>
                  </a:cubicBezTo>
                  <a:cubicBezTo>
                    <a:pt x="1585" y="1193"/>
                    <a:pt x="1634" y="1176"/>
                    <a:pt x="1680" y="1138"/>
                  </a:cubicBezTo>
                  <a:cubicBezTo>
                    <a:pt x="2292" y="654"/>
                    <a:pt x="2991" y="436"/>
                    <a:pt x="3675" y="436"/>
                  </a:cubicBezTo>
                  <a:cubicBezTo>
                    <a:pt x="5360" y="436"/>
                    <a:pt x="6957" y="1757"/>
                    <a:pt x="6957" y="3694"/>
                  </a:cubicBezTo>
                  <a:cubicBezTo>
                    <a:pt x="6954" y="5493"/>
                    <a:pt x="5497" y="6949"/>
                    <a:pt x="3698" y="6949"/>
                  </a:cubicBezTo>
                  <a:cubicBezTo>
                    <a:pt x="1899" y="6949"/>
                    <a:pt x="439" y="5493"/>
                    <a:pt x="439" y="3694"/>
                  </a:cubicBezTo>
                  <a:cubicBezTo>
                    <a:pt x="436" y="2978"/>
                    <a:pt x="672" y="2282"/>
                    <a:pt x="1108" y="1717"/>
                  </a:cubicBezTo>
                  <a:cubicBezTo>
                    <a:pt x="1180" y="1621"/>
                    <a:pt x="1162" y="1484"/>
                    <a:pt x="1066" y="1412"/>
                  </a:cubicBezTo>
                  <a:cubicBezTo>
                    <a:pt x="1027" y="1381"/>
                    <a:pt x="981" y="1366"/>
                    <a:pt x="935" y="1366"/>
                  </a:cubicBezTo>
                  <a:cubicBezTo>
                    <a:pt x="868" y="1366"/>
                    <a:pt x="802" y="1396"/>
                    <a:pt x="758" y="1453"/>
                  </a:cubicBezTo>
                  <a:cubicBezTo>
                    <a:pt x="265" y="2097"/>
                    <a:pt x="1" y="2885"/>
                    <a:pt x="1" y="3694"/>
                  </a:cubicBezTo>
                  <a:cubicBezTo>
                    <a:pt x="1" y="5736"/>
                    <a:pt x="1656" y="7388"/>
                    <a:pt x="3698" y="7388"/>
                  </a:cubicBezTo>
                  <a:cubicBezTo>
                    <a:pt x="5737" y="7388"/>
                    <a:pt x="7392" y="5736"/>
                    <a:pt x="7392" y="3694"/>
                  </a:cubicBezTo>
                  <a:cubicBezTo>
                    <a:pt x="7392" y="1496"/>
                    <a:pt x="5582" y="0"/>
                    <a:pt x="36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8" name="Google Shape;11438;p136"/>
            <p:cNvSpPr/>
            <p:nvPr/>
          </p:nvSpPr>
          <p:spPr>
            <a:xfrm>
              <a:off x="3723136" y="3359207"/>
              <a:ext cx="146247" cy="121335"/>
            </a:xfrm>
            <a:custGeom>
              <a:avLst/>
              <a:gdLst/>
              <a:ahLst/>
              <a:cxnLst/>
              <a:rect l="l" t="t" r="r" b="b"/>
              <a:pathLst>
                <a:path w="5583" h="4632" extrusionOk="0">
                  <a:moveTo>
                    <a:pt x="2522" y="0"/>
                  </a:moveTo>
                  <a:cubicBezTo>
                    <a:pt x="1090" y="0"/>
                    <a:pt x="0" y="1286"/>
                    <a:pt x="237" y="2697"/>
                  </a:cubicBezTo>
                  <a:cubicBezTo>
                    <a:pt x="252" y="2805"/>
                    <a:pt x="345" y="2885"/>
                    <a:pt x="454" y="2885"/>
                  </a:cubicBezTo>
                  <a:cubicBezTo>
                    <a:pt x="466" y="2885"/>
                    <a:pt x="478" y="2884"/>
                    <a:pt x="490" y="2882"/>
                  </a:cubicBezTo>
                  <a:cubicBezTo>
                    <a:pt x="610" y="2862"/>
                    <a:pt x="689" y="2745"/>
                    <a:pt x="668" y="2625"/>
                  </a:cubicBezTo>
                  <a:cubicBezTo>
                    <a:pt x="463" y="1401"/>
                    <a:pt x="1444" y="437"/>
                    <a:pt x="2525" y="437"/>
                  </a:cubicBezTo>
                  <a:cubicBezTo>
                    <a:pt x="2957" y="437"/>
                    <a:pt x="3405" y="591"/>
                    <a:pt x="3800" y="943"/>
                  </a:cubicBezTo>
                  <a:cubicBezTo>
                    <a:pt x="4626" y="1710"/>
                    <a:pt x="4592" y="3026"/>
                    <a:pt x="3732" y="3753"/>
                  </a:cubicBezTo>
                  <a:cubicBezTo>
                    <a:pt x="3378" y="4052"/>
                    <a:pt x="2948" y="4196"/>
                    <a:pt x="2522" y="4196"/>
                  </a:cubicBezTo>
                  <a:cubicBezTo>
                    <a:pt x="1915" y="4196"/>
                    <a:pt x="1314" y="3903"/>
                    <a:pt x="949" y="3348"/>
                  </a:cubicBezTo>
                  <a:cubicBezTo>
                    <a:pt x="902" y="3280"/>
                    <a:pt x="839" y="3252"/>
                    <a:pt x="777" y="3252"/>
                  </a:cubicBezTo>
                  <a:cubicBezTo>
                    <a:pt x="625" y="3252"/>
                    <a:pt x="479" y="3418"/>
                    <a:pt x="586" y="3588"/>
                  </a:cubicBezTo>
                  <a:cubicBezTo>
                    <a:pt x="1038" y="4276"/>
                    <a:pt x="1778" y="4632"/>
                    <a:pt x="2522" y="4632"/>
                  </a:cubicBezTo>
                  <a:cubicBezTo>
                    <a:pt x="3139" y="4632"/>
                    <a:pt x="3759" y="4388"/>
                    <a:pt x="4222" y="3886"/>
                  </a:cubicBezTo>
                  <a:cubicBezTo>
                    <a:pt x="5582" y="2413"/>
                    <a:pt x="4534" y="0"/>
                    <a:pt x="25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9" name="Google Shape;11439;p136"/>
            <p:cNvSpPr/>
            <p:nvPr/>
          </p:nvSpPr>
          <p:spPr>
            <a:xfrm>
              <a:off x="3768820" y="3388205"/>
              <a:ext cx="58729" cy="45972"/>
            </a:xfrm>
            <a:custGeom>
              <a:avLst/>
              <a:gdLst/>
              <a:ahLst/>
              <a:cxnLst/>
              <a:rect l="l" t="t" r="r" b="b"/>
              <a:pathLst>
                <a:path w="2242" h="1755" extrusionOk="0">
                  <a:moveTo>
                    <a:pt x="1012" y="0"/>
                  </a:moveTo>
                  <a:cubicBezTo>
                    <a:pt x="999" y="0"/>
                    <a:pt x="986" y="1"/>
                    <a:pt x="974" y="4"/>
                  </a:cubicBezTo>
                  <a:cubicBezTo>
                    <a:pt x="148" y="168"/>
                    <a:pt x="0" y="1285"/>
                    <a:pt x="754" y="1659"/>
                  </a:cubicBezTo>
                  <a:cubicBezTo>
                    <a:pt x="887" y="1725"/>
                    <a:pt x="1020" y="1754"/>
                    <a:pt x="1149" y="1754"/>
                  </a:cubicBezTo>
                  <a:cubicBezTo>
                    <a:pt x="1751" y="1754"/>
                    <a:pt x="2242" y="1107"/>
                    <a:pt x="1940" y="483"/>
                  </a:cubicBezTo>
                  <a:cubicBezTo>
                    <a:pt x="1895" y="401"/>
                    <a:pt x="1824" y="366"/>
                    <a:pt x="1753" y="366"/>
                  </a:cubicBezTo>
                  <a:cubicBezTo>
                    <a:pt x="1611" y="366"/>
                    <a:pt x="1471" y="504"/>
                    <a:pt x="1546" y="675"/>
                  </a:cubicBezTo>
                  <a:cubicBezTo>
                    <a:pt x="1698" y="989"/>
                    <a:pt x="1451" y="1316"/>
                    <a:pt x="1146" y="1316"/>
                  </a:cubicBezTo>
                  <a:cubicBezTo>
                    <a:pt x="1081" y="1316"/>
                    <a:pt x="1013" y="1301"/>
                    <a:pt x="946" y="1268"/>
                  </a:cubicBezTo>
                  <a:cubicBezTo>
                    <a:pt x="569" y="1080"/>
                    <a:pt x="641" y="514"/>
                    <a:pt x="1056" y="432"/>
                  </a:cubicBezTo>
                  <a:lnTo>
                    <a:pt x="1059" y="432"/>
                  </a:lnTo>
                  <a:cubicBezTo>
                    <a:pt x="1176" y="408"/>
                    <a:pt x="1248" y="292"/>
                    <a:pt x="1224" y="175"/>
                  </a:cubicBezTo>
                  <a:cubicBezTo>
                    <a:pt x="1205" y="71"/>
                    <a:pt x="1114" y="0"/>
                    <a:pt x="10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40" name="Google Shape;11440;p136"/>
          <p:cNvGrpSpPr/>
          <p:nvPr/>
        </p:nvGrpSpPr>
        <p:grpSpPr>
          <a:xfrm>
            <a:off x="4204810" y="3180452"/>
            <a:ext cx="210241" cy="386769"/>
            <a:chOff x="4204810" y="3180452"/>
            <a:chExt cx="210241" cy="386769"/>
          </a:xfrm>
        </p:grpSpPr>
        <p:sp>
          <p:nvSpPr>
            <p:cNvPr id="11441" name="Google Shape;11441;p136"/>
            <p:cNvSpPr/>
            <p:nvPr/>
          </p:nvSpPr>
          <p:spPr>
            <a:xfrm>
              <a:off x="4296178" y="3412881"/>
              <a:ext cx="27400" cy="148499"/>
            </a:xfrm>
            <a:custGeom>
              <a:avLst/>
              <a:gdLst/>
              <a:ahLst/>
              <a:cxnLst/>
              <a:rect l="l" t="t" r="r" b="b"/>
              <a:pathLst>
                <a:path w="1046" h="5669" extrusionOk="0">
                  <a:moveTo>
                    <a:pt x="254" y="1"/>
                  </a:moveTo>
                  <a:cubicBezTo>
                    <a:pt x="114" y="1"/>
                    <a:pt x="1" y="114"/>
                    <a:pt x="1" y="254"/>
                  </a:cubicBezTo>
                  <a:lnTo>
                    <a:pt x="1" y="5144"/>
                  </a:lnTo>
                  <a:cubicBezTo>
                    <a:pt x="1" y="5432"/>
                    <a:pt x="234" y="5669"/>
                    <a:pt x="525" y="5669"/>
                  </a:cubicBezTo>
                  <a:cubicBezTo>
                    <a:pt x="813" y="5669"/>
                    <a:pt x="1046" y="5432"/>
                    <a:pt x="1046" y="5144"/>
                  </a:cubicBezTo>
                  <a:lnTo>
                    <a:pt x="1046" y="254"/>
                  </a:lnTo>
                  <a:cubicBezTo>
                    <a:pt x="1046" y="114"/>
                    <a:pt x="933" y="1"/>
                    <a:pt x="792"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2" name="Google Shape;11442;p136"/>
            <p:cNvSpPr/>
            <p:nvPr/>
          </p:nvSpPr>
          <p:spPr>
            <a:xfrm>
              <a:off x="4300134" y="3419980"/>
              <a:ext cx="84767" cy="139829"/>
            </a:xfrm>
            <a:custGeom>
              <a:avLst/>
              <a:gdLst/>
              <a:ahLst/>
              <a:cxnLst/>
              <a:rect l="l" t="t" r="r" b="b"/>
              <a:pathLst>
                <a:path w="3236" h="5338" extrusionOk="0">
                  <a:moveTo>
                    <a:pt x="771" y="0"/>
                  </a:moveTo>
                  <a:cubicBezTo>
                    <a:pt x="734" y="0"/>
                    <a:pt x="697" y="8"/>
                    <a:pt x="662" y="24"/>
                  </a:cubicBezTo>
                  <a:lnTo>
                    <a:pt x="179" y="261"/>
                  </a:lnTo>
                  <a:cubicBezTo>
                    <a:pt x="52" y="323"/>
                    <a:pt x="1" y="473"/>
                    <a:pt x="59" y="600"/>
                  </a:cubicBezTo>
                  <a:lnTo>
                    <a:pt x="2166" y="5041"/>
                  </a:lnTo>
                  <a:cubicBezTo>
                    <a:pt x="2257" y="5228"/>
                    <a:pt x="2445" y="5337"/>
                    <a:pt x="2640" y="5337"/>
                  </a:cubicBezTo>
                  <a:cubicBezTo>
                    <a:pt x="2717" y="5337"/>
                    <a:pt x="2795" y="5320"/>
                    <a:pt x="2869" y="5285"/>
                  </a:cubicBezTo>
                  <a:cubicBezTo>
                    <a:pt x="3126" y="5158"/>
                    <a:pt x="3235" y="4846"/>
                    <a:pt x="3109" y="4585"/>
                  </a:cubicBezTo>
                  <a:lnTo>
                    <a:pt x="1001" y="144"/>
                  </a:lnTo>
                  <a:cubicBezTo>
                    <a:pt x="957" y="53"/>
                    <a:pt x="866" y="0"/>
                    <a:pt x="771"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3" name="Google Shape;11443;p136"/>
            <p:cNvSpPr/>
            <p:nvPr/>
          </p:nvSpPr>
          <p:spPr>
            <a:xfrm>
              <a:off x="4234960" y="3419980"/>
              <a:ext cx="84767" cy="139829"/>
            </a:xfrm>
            <a:custGeom>
              <a:avLst/>
              <a:gdLst/>
              <a:ahLst/>
              <a:cxnLst/>
              <a:rect l="l" t="t" r="r" b="b"/>
              <a:pathLst>
                <a:path w="3236" h="5338" extrusionOk="0">
                  <a:moveTo>
                    <a:pt x="2466" y="0"/>
                  </a:moveTo>
                  <a:cubicBezTo>
                    <a:pt x="2371" y="0"/>
                    <a:pt x="2280" y="53"/>
                    <a:pt x="2235" y="144"/>
                  </a:cubicBezTo>
                  <a:lnTo>
                    <a:pt x="124" y="4585"/>
                  </a:lnTo>
                  <a:cubicBezTo>
                    <a:pt x="1" y="4846"/>
                    <a:pt x="107" y="5158"/>
                    <a:pt x="367" y="5285"/>
                  </a:cubicBezTo>
                  <a:cubicBezTo>
                    <a:pt x="441" y="5320"/>
                    <a:pt x="519" y="5337"/>
                    <a:pt x="595" y="5337"/>
                  </a:cubicBezTo>
                  <a:cubicBezTo>
                    <a:pt x="789" y="5337"/>
                    <a:pt x="975" y="5228"/>
                    <a:pt x="1066" y="5041"/>
                  </a:cubicBezTo>
                  <a:lnTo>
                    <a:pt x="3177" y="600"/>
                  </a:lnTo>
                  <a:cubicBezTo>
                    <a:pt x="3236" y="473"/>
                    <a:pt x="3184" y="323"/>
                    <a:pt x="3057" y="261"/>
                  </a:cubicBezTo>
                  <a:lnTo>
                    <a:pt x="2574" y="24"/>
                  </a:lnTo>
                  <a:cubicBezTo>
                    <a:pt x="2539" y="8"/>
                    <a:pt x="2502" y="0"/>
                    <a:pt x="2466"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4" name="Google Shape;11444;p136"/>
            <p:cNvSpPr/>
            <p:nvPr/>
          </p:nvSpPr>
          <p:spPr>
            <a:xfrm>
              <a:off x="4294580" y="3186242"/>
              <a:ext cx="30622" cy="42750"/>
            </a:xfrm>
            <a:custGeom>
              <a:avLst/>
              <a:gdLst/>
              <a:ahLst/>
              <a:cxnLst/>
              <a:rect l="l" t="t" r="r" b="b"/>
              <a:pathLst>
                <a:path w="1169" h="1632" extrusionOk="0">
                  <a:moveTo>
                    <a:pt x="586" y="0"/>
                  </a:moveTo>
                  <a:cubicBezTo>
                    <a:pt x="261" y="3"/>
                    <a:pt x="0" y="264"/>
                    <a:pt x="0" y="586"/>
                  </a:cubicBezTo>
                  <a:lnTo>
                    <a:pt x="0" y="1251"/>
                  </a:lnTo>
                  <a:cubicBezTo>
                    <a:pt x="0" y="1460"/>
                    <a:pt x="168" y="1628"/>
                    <a:pt x="377" y="1631"/>
                  </a:cubicBezTo>
                  <a:lnTo>
                    <a:pt x="792" y="1631"/>
                  </a:lnTo>
                  <a:cubicBezTo>
                    <a:pt x="1001" y="1628"/>
                    <a:pt x="1169" y="1460"/>
                    <a:pt x="1169" y="1251"/>
                  </a:cubicBezTo>
                  <a:lnTo>
                    <a:pt x="1169" y="586"/>
                  </a:lnTo>
                  <a:cubicBezTo>
                    <a:pt x="1169" y="264"/>
                    <a:pt x="908" y="3"/>
                    <a:pt x="586" y="0"/>
                  </a:cubicBezTo>
                  <a:close/>
                </a:path>
              </a:pathLst>
            </a:custGeom>
            <a:solidFill>
              <a:srgbClr val="DF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5" name="Google Shape;11445;p136"/>
            <p:cNvSpPr/>
            <p:nvPr/>
          </p:nvSpPr>
          <p:spPr>
            <a:xfrm>
              <a:off x="4230219" y="3227525"/>
              <a:ext cx="159344" cy="193188"/>
            </a:xfrm>
            <a:custGeom>
              <a:avLst/>
              <a:gdLst/>
              <a:ahLst/>
              <a:cxnLst/>
              <a:rect l="l" t="t" r="r" b="b"/>
              <a:pathLst>
                <a:path w="6083" h="7375" extrusionOk="0">
                  <a:moveTo>
                    <a:pt x="350" y="0"/>
                  </a:moveTo>
                  <a:cubicBezTo>
                    <a:pt x="158" y="0"/>
                    <a:pt x="0" y="155"/>
                    <a:pt x="0" y="350"/>
                  </a:cubicBezTo>
                  <a:lnTo>
                    <a:pt x="0" y="7025"/>
                  </a:lnTo>
                  <a:cubicBezTo>
                    <a:pt x="0" y="7217"/>
                    <a:pt x="158" y="7375"/>
                    <a:pt x="350" y="7375"/>
                  </a:cubicBezTo>
                  <a:lnTo>
                    <a:pt x="5733" y="7375"/>
                  </a:lnTo>
                  <a:cubicBezTo>
                    <a:pt x="5925" y="7375"/>
                    <a:pt x="6083" y="7217"/>
                    <a:pt x="6083" y="7025"/>
                  </a:cubicBezTo>
                  <a:lnTo>
                    <a:pt x="6083" y="350"/>
                  </a:lnTo>
                  <a:cubicBezTo>
                    <a:pt x="6083" y="158"/>
                    <a:pt x="5928" y="0"/>
                    <a:pt x="5733"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6" name="Google Shape;11446;p136"/>
            <p:cNvSpPr/>
            <p:nvPr/>
          </p:nvSpPr>
          <p:spPr>
            <a:xfrm>
              <a:off x="4253821" y="3227525"/>
              <a:ext cx="135742" cy="193188"/>
            </a:xfrm>
            <a:custGeom>
              <a:avLst/>
              <a:gdLst/>
              <a:ahLst/>
              <a:cxnLst/>
              <a:rect l="l" t="t" r="r" b="b"/>
              <a:pathLst>
                <a:path w="5182" h="7375" extrusionOk="0">
                  <a:moveTo>
                    <a:pt x="350" y="0"/>
                  </a:moveTo>
                  <a:cubicBezTo>
                    <a:pt x="158" y="0"/>
                    <a:pt x="0" y="155"/>
                    <a:pt x="0" y="350"/>
                  </a:cubicBezTo>
                  <a:lnTo>
                    <a:pt x="0" y="7025"/>
                  </a:lnTo>
                  <a:cubicBezTo>
                    <a:pt x="0" y="7217"/>
                    <a:pt x="158" y="7375"/>
                    <a:pt x="350" y="7375"/>
                  </a:cubicBezTo>
                  <a:lnTo>
                    <a:pt x="4832" y="7375"/>
                  </a:lnTo>
                  <a:cubicBezTo>
                    <a:pt x="5024" y="7375"/>
                    <a:pt x="5182" y="7217"/>
                    <a:pt x="5182" y="7025"/>
                  </a:cubicBezTo>
                  <a:lnTo>
                    <a:pt x="5182" y="350"/>
                  </a:lnTo>
                  <a:cubicBezTo>
                    <a:pt x="5182" y="158"/>
                    <a:pt x="5027" y="0"/>
                    <a:pt x="4836"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7" name="Google Shape;11447;p136"/>
            <p:cNvSpPr/>
            <p:nvPr/>
          </p:nvSpPr>
          <p:spPr>
            <a:xfrm>
              <a:off x="4210468" y="3210551"/>
              <a:ext cx="198846" cy="31801"/>
            </a:xfrm>
            <a:custGeom>
              <a:avLst/>
              <a:gdLst/>
              <a:ahLst/>
              <a:cxnLst/>
              <a:rect l="l" t="t" r="r" b="b"/>
              <a:pathLst>
                <a:path w="7591" h="1214" extrusionOk="0">
                  <a:moveTo>
                    <a:pt x="363" y="1"/>
                  </a:moveTo>
                  <a:cubicBezTo>
                    <a:pt x="165" y="1"/>
                    <a:pt x="0" y="165"/>
                    <a:pt x="0" y="364"/>
                  </a:cubicBezTo>
                  <a:lnTo>
                    <a:pt x="0" y="851"/>
                  </a:lnTo>
                  <a:cubicBezTo>
                    <a:pt x="0" y="1049"/>
                    <a:pt x="165" y="1210"/>
                    <a:pt x="363" y="1214"/>
                  </a:cubicBezTo>
                  <a:lnTo>
                    <a:pt x="7227" y="1214"/>
                  </a:lnTo>
                  <a:cubicBezTo>
                    <a:pt x="7430" y="1210"/>
                    <a:pt x="7591" y="1049"/>
                    <a:pt x="7591" y="851"/>
                  </a:cubicBezTo>
                  <a:lnTo>
                    <a:pt x="7591" y="367"/>
                  </a:lnTo>
                  <a:cubicBezTo>
                    <a:pt x="7591" y="165"/>
                    <a:pt x="7430" y="1"/>
                    <a:pt x="7227"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8" name="Google Shape;11448;p136"/>
            <p:cNvSpPr/>
            <p:nvPr/>
          </p:nvSpPr>
          <p:spPr>
            <a:xfrm>
              <a:off x="4210468" y="3405887"/>
              <a:ext cx="198846" cy="31722"/>
            </a:xfrm>
            <a:custGeom>
              <a:avLst/>
              <a:gdLst/>
              <a:ahLst/>
              <a:cxnLst/>
              <a:rect l="l" t="t" r="r" b="b"/>
              <a:pathLst>
                <a:path w="7591" h="1211" extrusionOk="0">
                  <a:moveTo>
                    <a:pt x="363" y="0"/>
                  </a:moveTo>
                  <a:cubicBezTo>
                    <a:pt x="165" y="0"/>
                    <a:pt x="0" y="161"/>
                    <a:pt x="0" y="364"/>
                  </a:cubicBezTo>
                  <a:lnTo>
                    <a:pt x="0" y="847"/>
                  </a:lnTo>
                  <a:cubicBezTo>
                    <a:pt x="0" y="1049"/>
                    <a:pt x="165" y="1210"/>
                    <a:pt x="363" y="1210"/>
                  </a:cubicBezTo>
                  <a:lnTo>
                    <a:pt x="7227" y="1210"/>
                  </a:lnTo>
                  <a:cubicBezTo>
                    <a:pt x="7430" y="1210"/>
                    <a:pt x="7591" y="1049"/>
                    <a:pt x="7591" y="847"/>
                  </a:cubicBezTo>
                  <a:lnTo>
                    <a:pt x="7591" y="364"/>
                  </a:lnTo>
                  <a:cubicBezTo>
                    <a:pt x="7591" y="161"/>
                    <a:pt x="7430" y="0"/>
                    <a:pt x="7227"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9" name="Google Shape;11449;p136"/>
            <p:cNvSpPr/>
            <p:nvPr/>
          </p:nvSpPr>
          <p:spPr>
            <a:xfrm>
              <a:off x="4238654" y="3210551"/>
              <a:ext cx="170660" cy="31801"/>
            </a:xfrm>
            <a:custGeom>
              <a:avLst/>
              <a:gdLst/>
              <a:ahLst/>
              <a:cxnLst/>
              <a:rect l="l" t="t" r="r" b="b"/>
              <a:pathLst>
                <a:path w="6515" h="1214" extrusionOk="0">
                  <a:moveTo>
                    <a:pt x="363" y="1"/>
                  </a:moveTo>
                  <a:cubicBezTo>
                    <a:pt x="161" y="1"/>
                    <a:pt x="0" y="165"/>
                    <a:pt x="0" y="364"/>
                  </a:cubicBezTo>
                  <a:lnTo>
                    <a:pt x="0" y="851"/>
                  </a:lnTo>
                  <a:cubicBezTo>
                    <a:pt x="0" y="1049"/>
                    <a:pt x="161" y="1210"/>
                    <a:pt x="363" y="1214"/>
                  </a:cubicBezTo>
                  <a:lnTo>
                    <a:pt x="6151" y="1214"/>
                  </a:lnTo>
                  <a:cubicBezTo>
                    <a:pt x="6354" y="1210"/>
                    <a:pt x="6515" y="1049"/>
                    <a:pt x="6515" y="851"/>
                  </a:cubicBezTo>
                  <a:lnTo>
                    <a:pt x="6515" y="367"/>
                  </a:lnTo>
                  <a:cubicBezTo>
                    <a:pt x="6515" y="165"/>
                    <a:pt x="6354" y="1"/>
                    <a:pt x="6151" y="1"/>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0" name="Google Shape;11450;p136"/>
            <p:cNvSpPr/>
            <p:nvPr/>
          </p:nvSpPr>
          <p:spPr>
            <a:xfrm>
              <a:off x="4238654" y="3405887"/>
              <a:ext cx="170660" cy="31722"/>
            </a:xfrm>
            <a:custGeom>
              <a:avLst/>
              <a:gdLst/>
              <a:ahLst/>
              <a:cxnLst/>
              <a:rect l="l" t="t" r="r" b="b"/>
              <a:pathLst>
                <a:path w="6515" h="1211" extrusionOk="0">
                  <a:moveTo>
                    <a:pt x="363" y="0"/>
                  </a:moveTo>
                  <a:cubicBezTo>
                    <a:pt x="161" y="0"/>
                    <a:pt x="0" y="161"/>
                    <a:pt x="0" y="364"/>
                  </a:cubicBezTo>
                  <a:lnTo>
                    <a:pt x="0" y="847"/>
                  </a:lnTo>
                  <a:cubicBezTo>
                    <a:pt x="0" y="1049"/>
                    <a:pt x="161" y="1210"/>
                    <a:pt x="363" y="1210"/>
                  </a:cubicBezTo>
                  <a:lnTo>
                    <a:pt x="6151" y="1210"/>
                  </a:lnTo>
                  <a:cubicBezTo>
                    <a:pt x="6354" y="1210"/>
                    <a:pt x="6515" y="1049"/>
                    <a:pt x="6515" y="847"/>
                  </a:cubicBezTo>
                  <a:lnTo>
                    <a:pt x="6515" y="364"/>
                  </a:lnTo>
                  <a:cubicBezTo>
                    <a:pt x="6515" y="161"/>
                    <a:pt x="6350" y="0"/>
                    <a:pt x="6151"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1" name="Google Shape;11451;p136"/>
            <p:cNvSpPr/>
            <p:nvPr/>
          </p:nvSpPr>
          <p:spPr>
            <a:xfrm>
              <a:off x="4204810" y="3180452"/>
              <a:ext cx="210241" cy="118008"/>
            </a:xfrm>
            <a:custGeom>
              <a:avLst/>
              <a:gdLst/>
              <a:ahLst/>
              <a:cxnLst/>
              <a:rect l="l" t="t" r="r" b="b"/>
              <a:pathLst>
                <a:path w="8026" h="4505" extrusionOk="0">
                  <a:moveTo>
                    <a:pt x="4011" y="0"/>
                  </a:moveTo>
                  <a:cubicBezTo>
                    <a:pt x="3819" y="0"/>
                    <a:pt x="3677" y="89"/>
                    <a:pt x="3705" y="266"/>
                  </a:cubicBezTo>
                  <a:cubicBezTo>
                    <a:pt x="3723" y="370"/>
                    <a:pt x="3813" y="447"/>
                    <a:pt x="3918" y="447"/>
                  </a:cubicBezTo>
                  <a:cubicBezTo>
                    <a:pt x="3930" y="447"/>
                    <a:pt x="3942" y="446"/>
                    <a:pt x="3955" y="444"/>
                  </a:cubicBezTo>
                  <a:cubicBezTo>
                    <a:pt x="3974" y="441"/>
                    <a:pt x="3993" y="439"/>
                    <a:pt x="4012" y="439"/>
                  </a:cubicBezTo>
                  <a:cubicBezTo>
                    <a:pt x="4211" y="439"/>
                    <a:pt x="4380" y="600"/>
                    <a:pt x="4380" y="807"/>
                  </a:cubicBezTo>
                  <a:lnTo>
                    <a:pt x="4380" y="934"/>
                  </a:lnTo>
                  <a:lnTo>
                    <a:pt x="3646" y="934"/>
                  </a:lnTo>
                  <a:lnTo>
                    <a:pt x="3646" y="852"/>
                  </a:lnTo>
                  <a:cubicBezTo>
                    <a:pt x="3646" y="708"/>
                    <a:pt x="3537" y="636"/>
                    <a:pt x="3427" y="636"/>
                  </a:cubicBezTo>
                  <a:cubicBezTo>
                    <a:pt x="3317" y="636"/>
                    <a:pt x="3208" y="708"/>
                    <a:pt x="3208" y="852"/>
                  </a:cubicBezTo>
                  <a:lnTo>
                    <a:pt x="3208" y="934"/>
                  </a:lnTo>
                  <a:lnTo>
                    <a:pt x="1865" y="934"/>
                  </a:lnTo>
                  <a:cubicBezTo>
                    <a:pt x="1573" y="934"/>
                    <a:pt x="1573" y="1369"/>
                    <a:pt x="1865" y="1369"/>
                  </a:cubicBezTo>
                  <a:lnTo>
                    <a:pt x="7443" y="1369"/>
                  </a:lnTo>
                  <a:cubicBezTo>
                    <a:pt x="7526" y="1369"/>
                    <a:pt x="7587" y="1434"/>
                    <a:pt x="7591" y="1513"/>
                  </a:cubicBezTo>
                  <a:lnTo>
                    <a:pt x="7591" y="2000"/>
                  </a:lnTo>
                  <a:cubicBezTo>
                    <a:pt x="7587" y="2078"/>
                    <a:pt x="7526" y="2143"/>
                    <a:pt x="7443" y="2143"/>
                  </a:cubicBezTo>
                  <a:lnTo>
                    <a:pt x="579" y="2143"/>
                  </a:lnTo>
                  <a:cubicBezTo>
                    <a:pt x="501" y="2143"/>
                    <a:pt x="436" y="2078"/>
                    <a:pt x="436" y="2000"/>
                  </a:cubicBezTo>
                  <a:lnTo>
                    <a:pt x="436" y="1513"/>
                  </a:lnTo>
                  <a:cubicBezTo>
                    <a:pt x="436" y="1434"/>
                    <a:pt x="501" y="1369"/>
                    <a:pt x="579" y="1369"/>
                  </a:cubicBezTo>
                  <a:lnTo>
                    <a:pt x="991" y="1369"/>
                  </a:lnTo>
                  <a:cubicBezTo>
                    <a:pt x="1111" y="1369"/>
                    <a:pt x="1210" y="1270"/>
                    <a:pt x="1210" y="1150"/>
                  </a:cubicBezTo>
                  <a:cubicBezTo>
                    <a:pt x="1210" y="1030"/>
                    <a:pt x="1111" y="934"/>
                    <a:pt x="991" y="934"/>
                  </a:cubicBezTo>
                  <a:lnTo>
                    <a:pt x="579" y="934"/>
                  </a:lnTo>
                  <a:cubicBezTo>
                    <a:pt x="261" y="934"/>
                    <a:pt x="0" y="1194"/>
                    <a:pt x="0" y="1513"/>
                  </a:cubicBezTo>
                  <a:lnTo>
                    <a:pt x="0" y="2000"/>
                  </a:lnTo>
                  <a:cubicBezTo>
                    <a:pt x="0" y="2318"/>
                    <a:pt x="261" y="2579"/>
                    <a:pt x="579" y="2579"/>
                  </a:cubicBezTo>
                  <a:lnTo>
                    <a:pt x="751" y="2579"/>
                  </a:lnTo>
                  <a:lnTo>
                    <a:pt x="751" y="4285"/>
                  </a:lnTo>
                  <a:cubicBezTo>
                    <a:pt x="751" y="4405"/>
                    <a:pt x="850" y="4505"/>
                    <a:pt x="970" y="4505"/>
                  </a:cubicBezTo>
                  <a:cubicBezTo>
                    <a:pt x="1090" y="4505"/>
                    <a:pt x="1189" y="4405"/>
                    <a:pt x="1189" y="4285"/>
                  </a:cubicBezTo>
                  <a:lnTo>
                    <a:pt x="1189" y="2582"/>
                  </a:lnTo>
                  <a:lnTo>
                    <a:pt x="6833" y="2582"/>
                  </a:lnTo>
                  <a:lnTo>
                    <a:pt x="6833" y="3120"/>
                  </a:lnTo>
                  <a:cubicBezTo>
                    <a:pt x="6833" y="3240"/>
                    <a:pt x="6933" y="3339"/>
                    <a:pt x="7053" y="3339"/>
                  </a:cubicBezTo>
                  <a:cubicBezTo>
                    <a:pt x="7173" y="3339"/>
                    <a:pt x="7272" y="3240"/>
                    <a:pt x="7272" y="3120"/>
                  </a:cubicBezTo>
                  <a:lnTo>
                    <a:pt x="7272" y="2582"/>
                  </a:lnTo>
                  <a:lnTo>
                    <a:pt x="7443" y="2582"/>
                  </a:lnTo>
                  <a:cubicBezTo>
                    <a:pt x="7765" y="2582"/>
                    <a:pt x="8026" y="2318"/>
                    <a:pt x="8026" y="2000"/>
                  </a:cubicBezTo>
                  <a:lnTo>
                    <a:pt x="8026" y="1513"/>
                  </a:lnTo>
                  <a:cubicBezTo>
                    <a:pt x="8026" y="1194"/>
                    <a:pt x="7765" y="934"/>
                    <a:pt x="7443" y="934"/>
                  </a:cubicBezTo>
                  <a:lnTo>
                    <a:pt x="4815" y="934"/>
                  </a:lnTo>
                  <a:lnTo>
                    <a:pt x="4815" y="807"/>
                  </a:lnTo>
                  <a:cubicBezTo>
                    <a:pt x="4815" y="265"/>
                    <a:pt x="4340" y="0"/>
                    <a:pt x="40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2" name="Google Shape;11452;p136"/>
            <p:cNvSpPr/>
            <p:nvPr/>
          </p:nvSpPr>
          <p:spPr>
            <a:xfrm>
              <a:off x="4204810" y="3279339"/>
              <a:ext cx="210241" cy="287883"/>
            </a:xfrm>
            <a:custGeom>
              <a:avLst/>
              <a:gdLst/>
              <a:ahLst/>
              <a:cxnLst/>
              <a:rect l="l" t="t" r="r" b="b"/>
              <a:pathLst>
                <a:path w="8026" h="10990" extrusionOk="0">
                  <a:moveTo>
                    <a:pt x="3948" y="6260"/>
                  </a:moveTo>
                  <a:lnTo>
                    <a:pt x="2022" y="10321"/>
                  </a:lnTo>
                  <a:cubicBezTo>
                    <a:pt x="1971" y="10427"/>
                    <a:pt x="1861" y="10492"/>
                    <a:pt x="1745" y="10492"/>
                  </a:cubicBezTo>
                  <a:cubicBezTo>
                    <a:pt x="1700" y="10492"/>
                    <a:pt x="1655" y="10482"/>
                    <a:pt x="1614" y="10462"/>
                  </a:cubicBezTo>
                  <a:cubicBezTo>
                    <a:pt x="1460" y="10390"/>
                    <a:pt x="1398" y="10205"/>
                    <a:pt x="1474" y="10054"/>
                  </a:cubicBezTo>
                  <a:lnTo>
                    <a:pt x="3273" y="6260"/>
                  </a:lnTo>
                  <a:close/>
                  <a:moveTo>
                    <a:pt x="4753" y="6260"/>
                  </a:moveTo>
                  <a:lnTo>
                    <a:pt x="6552" y="10054"/>
                  </a:lnTo>
                  <a:cubicBezTo>
                    <a:pt x="6624" y="10208"/>
                    <a:pt x="6563" y="10390"/>
                    <a:pt x="6412" y="10462"/>
                  </a:cubicBezTo>
                  <a:cubicBezTo>
                    <a:pt x="6371" y="10482"/>
                    <a:pt x="6326" y="10492"/>
                    <a:pt x="6278" y="10492"/>
                  </a:cubicBezTo>
                  <a:cubicBezTo>
                    <a:pt x="6162" y="10492"/>
                    <a:pt x="6055" y="10427"/>
                    <a:pt x="6004" y="10321"/>
                  </a:cubicBezTo>
                  <a:lnTo>
                    <a:pt x="4753" y="7689"/>
                  </a:lnTo>
                  <a:lnTo>
                    <a:pt x="4253" y="6634"/>
                  </a:lnTo>
                  <a:lnTo>
                    <a:pt x="4428" y="6267"/>
                  </a:lnTo>
                  <a:lnTo>
                    <a:pt x="4431" y="6260"/>
                  </a:lnTo>
                  <a:close/>
                  <a:moveTo>
                    <a:pt x="4013" y="7141"/>
                  </a:moveTo>
                  <a:lnTo>
                    <a:pt x="4318" y="7785"/>
                  </a:lnTo>
                  <a:lnTo>
                    <a:pt x="4318" y="10249"/>
                  </a:lnTo>
                  <a:cubicBezTo>
                    <a:pt x="4318" y="10417"/>
                    <a:pt x="4181" y="10554"/>
                    <a:pt x="4013" y="10554"/>
                  </a:cubicBezTo>
                  <a:cubicBezTo>
                    <a:pt x="3845" y="10554"/>
                    <a:pt x="3708" y="10417"/>
                    <a:pt x="3708" y="10249"/>
                  </a:cubicBezTo>
                  <a:lnTo>
                    <a:pt x="3708" y="7785"/>
                  </a:lnTo>
                  <a:lnTo>
                    <a:pt x="4013" y="7141"/>
                  </a:lnTo>
                  <a:close/>
                  <a:moveTo>
                    <a:pt x="7054" y="0"/>
                  </a:moveTo>
                  <a:cubicBezTo>
                    <a:pt x="6946" y="0"/>
                    <a:pt x="6837" y="73"/>
                    <a:pt x="6837" y="219"/>
                  </a:cubicBezTo>
                  <a:lnTo>
                    <a:pt x="6837" y="4612"/>
                  </a:lnTo>
                  <a:lnTo>
                    <a:pt x="1189" y="4612"/>
                  </a:lnTo>
                  <a:lnTo>
                    <a:pt x="1189" y="1384"/>
                  </a:lnTo>
                  <a:cubicBezTo>
                    <a:pt x="1189" y="1238"/>
                    <a:pt x="1081" y="1166"/>
                    <a:pt x="972" y="1166"/>
                  </a:cubicBezTo>
                  <a:cubicBezTo>
                    <a:pt x="863" y="1166"/>
                    <a:pt x="754" y="1238"/>
                    <a:pt x="754" y="1384"/>
                  </a:cubicBezTo>
                  <a:lnTo>
                    <a:pt x="754" y="4612"/>
                  </a:lnTo>
                  <a:lnTo>
                    <a:pt x="583" y="4612"/>
                  </a:lnTo>
                  <a:cubicBezTo>
                    <a:pt x="261" y="4612"/>
                    <a:pt x="0" y="4873"/>
                    <a:pt x="0" y="5195"/>
                  </a:cubicBezTo>
                  <a:lnTo>
                    <a:pt x="0" y="5678"/>
                  </a:lnTo>
                  <a:cubicBezTo>
                    <a:pt x="0" y="6000"/>
                    <a:pt x="261" y="6260"/>
                    <a:pt x="583" y="6260"/>
                  </a:cubicBezTo>
                  <a:lnTo>
                    <a:pt x="2790" y="6260"/>
                  </a:lnTo>
                  <a:lnTo>
                    <a:pt x="1080" y="9865"/>
                  </a:lnTo>
                  <a:cubicBezTo>
                    <a:pt x="902" y="10235"/>
                    <a:pt x="1056" y="10677"/>
                    <a:pt x="1422" y="10856"/>
                  </a:cubicBezTo>
                  <a:cubicBezTo>
                    <a:pt x="1522" y="10904"/>
                    <a:pt x="1631" y="10931"/>
                    <a:pt x="1745" y="10931"/>
                  </a:cubicBezTo>
                  <a:cubicBezTo>
                    <a:pt x="2029" y="10928"/>
                    <a:pt x="2289" y="10767"/>
                    <a:pt x="2413" y="10510"/>
                  </a:cubicBezTo>
                  <a:lnTo>
                    <a:pt x="3269" y="8704"/>
                  </a:lnTo>
                  <a:lnTo>
                    <a:pt x="3269" y="10246"/>
                  </a:lnTo>
                  <a:cubicBezTo>
                    <a:pt x="3269" y="10657"/>
                    <a:pt x="3602" y="10989"/>
                    <a:pt x="4013" y="10989"/>
                  </a:cubicBezTo>
                  <a:cubicBezTo>
                    <a:pt x="4421" y="10989"/>
                    <a:pt x="4753" y="10657"/>
                    <a:pt x="4753" y="10246"/>
                  </a:cubicBezTo>
                  <a:lnTo>
                    <a:pt x="4753" y="8704"/>
                  </a:lnTo>
                  <a:lnTo>
                    <a:pt x="5610" y="10513"/>
                  </a:lnTo>
                  <a:cubicBezTo>
                    <a:pt x="5733" y="10767"/>
                    <a:pt x="5994" y="10931"/>
                    <a:pt x="6278" y="10931"/>
                  </a:cubicBezTo>
                  <a:cubicBezTo>
                    <a:pt x="6391" y="10931"/>
                    <a:pt x="6501" y="10907"/>
                    <a:pt x="6600" y="10856"/>
                  </a:cubicBezTo>
                  <a:cubicBezTo>
                    <a:pt x="6967" y="10677"/>
                    <a:pt x="7121" y="10235"/>
                    <a:pt x="6946" y="9869"/>
                  </a:cubicBezTo>
                  <a:lnTo>
                    <a:pt x="5236" y="6260"/>
                  </a:lnTo>
                  <a:lnTo>
                    <a:pt x="6162" y="6260"/>
                  </a:lnTo>
                  <a:cubicBezTo>
                    <a:pt x="6282" y="6260"/>
                    <a:pt x="6378" y="6164"/>
                    <a:pt x="6378" y="6044"/>
                  </a:cubicBezTo>
                  <a:cubicBezTo>
                    <a:pt x="6378" y="5921"/>
                    <a:pt x="6282" y="5825"/>
                    <a:pt x="6162" y="5825"/>
                  </a:cubicBezTo>
                  <a:lnTo>
                    <a:pt x="579" y="5825"/>
                  </a:lnTo>
                  <a:cubicBezTo>
                    <a:pt x="501" y="5825"/>
                    <a:pt x="436" y="5760"/>
                    <a:pt x="436" y="5678"/>
                  </a:cubicBezTo>
                  <a:lnTo>
                    <a:pt x="436" y="5195"/>
                  </a:lnTo>
                  <a:cubicBezTo>
                    <a:pt x="436" y="5116"/>
                    <a:pt x="501" y="5051"/>
                    <a:pt x="579" y="5051"/>
                  </a:cubicBezTo>
                  <a:lnTo>
                    <a:pt x="7443" y="5051"/>
                  </a:lnTo>
                  <a:cubicBezTo>
                    <a:pt x="7522" y="5051"/>
                    <a:pt x="7587" y="5116"/>
                    <a:pt x="7587" y="5195"/>
                  </a:cubicBezTo>
                  <a:lnTo>
                    <a:pt x="7587" y="5678"/>
                  </a:lnTo>
                  <a:cubicBezTo>
                    <a:pt x="7587" y="5760"/>
                    <a:pt x="7522" y="5825"/>
                    <a:pt x="7443" y="5825"/>
                  </a:cubicBezTo>
                  <a:lnTo>
                    <a:pt x="7032" y="5825"/>
                  </a:lnTo>
                  <a:cubicBezTo>
                    <a:pt x="6744" y="5825"/>
                    <a:pt x="6744" y="6260"/>
                    <a:pt x="7032" y="6260"/>
                  </a:cubicBezTo>
                  <a:lnTo>
                    <a:pt x="7443" y="6260"/>
                  </a:lnTo>
                  <a:cubicBezTo>
                    <a:pt x="7765" y="6260"/>
                    <a:pt x="8026" y="6000"/>
                    <a:pt x="8026" y="5678"/>
                  </a:cubicBezTo>
                  <a:lnTo>
                    <a:pt x="8026" y="5195"/>
                  </a:lnTo>
                  <a:cubicBezTo>
                    <a:pt x="8026" y="4873"/>
                    <a:pt x="7765" y="4612"/>
                    <a:pt x="7443" y="4612"/>
                  </a:cubicBezTo>
                  <a:lnTo>
                    <a:pt x="7272" y="4612"/>
                  </a:lnTo>
                  <a:lnTo>
                    <a:pt x="7272" y="219"/>
                  </a:lnTo>
                  <a:cubicBezTo>
                    <a:pt x="7272" y="73"/>
                    <a:pt x="7163" y="0"/>
                    <a:pt x="70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53" name="Google Shape;11453;p136"/>
          <p:cNvGrpSpPr/>
          <p:nvPr/>
        </p:nvGrpSpPr>
        <p:grpSpPr>
          <a:xfrm>
            <a:off x="4803811" y="3180479"/>
            <a:ext cx="84584" cy="385617"/>
            <a:chOff x="4803811" y="3180479"/>
            <a:chExt cx="84584" cy="385617"/>
          </a:xfrm>
        </p:grpSpPr>
        <p:sp>
          <p:nvSpPr>
            <p:cNvPr id="11454" name="Google Shape;11454;p136"/>
            <p:cNvSpPr/>
            <p:nvPr/>
          </p:nvSpPr>
          <p:spPr>
            <a:xfrm>
              <a:off x="4809548" y="3189333"/>
              <a:ext cx="73110" cy="370974"/>
            </a:xfrm>
            <a:custGeom>
              <a:avLst/>
              <a:gdLst/>
              <a:ahLst/>
              <a:cxnLst/>
              <a:rect l="l" t="t" r="r" b="b"/>
              <a:pathLst>
                <a:path w="2791" h="14162" extrusionOk="0">
                  <a:moveTo>
                    <a:pt x="1395" y="0"/>
                  </a:moveTo>
                  <a:cubicBezTo>
                    <a:pt x="1358" y="0"/>
                    <a:pt x="1322" y="19"/>
                    <a:pt x="1303" y="57"/>
                  </a:cubicBezTo>
                  <a:lnTo>
                    <a:pt x="785" y="1030"/>
                  </a:lnTo>
                  <a:lnTo>
                    <a:pt x="141" y="2253"/>
                  </a:lnTo>
                  <a:cubicBezTo>
                    <a:pt x="49" y="2425"/>
                    <a:pt x="1" y="2613"/>
                    <a:pt x="4" y="2805"/>
                  </a:cubicBezTo>
                  <a:lnTo>
                    <a:pt x="4" y="12767"/>
                  </a:lnTo>
                  <a:cubicBezTo>
                    <a:pt x="1" y="13538"/>
                    <a:pt x="631" y="14162"/>
                    <a:pt x="1400" y="14162"/>
                  </a:cubicBezTo>
                  <a:cubicBezTo>
                    <a:pt x="1407" y="14162"/>
                    <a:pt x="1413" y="14162"/>
                    <a:pt x="1419" y="14161"/>
                  </a:cubicBezTo>
                  <a:cubicBezTo>
                    <a:pt x="1608" y="14158"/>
                    <a:pt x="1793" y="14117"/>
                    <a:pt x="1964" y="14038"/>
                  </a:cubicBezTo>
                  <a:cubicBezTo>
                    <a:pt x="2461" y="13809"/>
                    <a:pt x="2783" y="13315"/>
                    <a:pt x="2790" y="12767"/>
                  </a:cubicBezTo>
                  <a:lnTo>
                    <a:pt x="2790" y="12743"/>
                  </a:lnTo>
                  <a:lnTo>
                    <a:pt x="2790" y="2805"/>
                  </a:lnTo>
                  <a:cubicBezTo>
                    <a:pt x="2790" y="2723"/>
                    <a:pt x="2783" y="2637"/>
                    <a:pt x="2766" y="2558"/>
                  </a:cubicBezTo>
                  <a:cubicBezTo>
                    <a:pt x="2763" y="2552"/>
                    <a:pt x="2759" y="2545"/>
                    <a:pt x="2759" y="2538"/>
                  </a:cubicBezTo>
                  <a:cubicBezTo>
                    <a:pt x="2739" y="2438"/>
                    <a:pt x="2701" y="2342"/>
                    <a:pt x="2653" y="2253"/>
                  </a:cubicBezTo>
                  <a:lnTo>
                    <a:pt x="2005" y="1033"/>
                  </a:lnTo>
                  <a:lnTo>
                    <a:pt x="1488" y="57"/>
                  </a:lnTo>
                  <a:cubicBezTo>
                    <a:pt x="1469" y="19"/>
                    <a:pt x="1432" y="0"/>
                    <a:pt x="1395" y="0"/>
                  </a:cubicBez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5" name="Google Shape;11455;p136"/>
            <p:cNvSpPr/>
            <p:nvPr/>
          </p:nvSpPr>
          <p:spPr>
            <a:xfrm>
              <a:off x="4809653" y="3490261"/>
              <a:ext cx="73005" cy="33503"/>
            </a:xfrm>
            <a:custGeom>
              <a:avLst/>
              <a:gdLst/>
              <a:ahLst/>
              <a:cxnLst/>
              <a:rect l="l" t="t" r="r" b="b"/>
              <a:pathLst>
                <a:path w="2787" h="1279" extrusionOk="0">
                  <a:moveTo>
                    <a:pt x="0" y="1"/>
                  </a:moveTo>
                  <a:lnTo>
                    <a:pt x="0" y="1279"/>
                  </a:lnTo>
                  <a:lnTo>
                    <a:pt x="2786" y="1279"/>
                  </a:lnTo>
                  <a:lnTo>
                    <a:pt x="2786" y="1255"/>
                  </a:lnTo>
                  <a:lnTo>
                    <a:pt x="2786" y="1"/>
                  </a:lnTo>
                  <a:close/>
                </a:path>
              </a:pathLst>
            </a:custGeom>
            <a:solidFill>
              <a:srgbClr val="B4C3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6" name="Google Shape;11456;p136"/>
            <p:cNvSpPr/>
            <p:nvPr/>
          </p:nvSpPr>
          <p:spPr>
            <a:xfrm>
              <a:off x="4830111" y="3189333"/>
              <a:ext cx="31984" cy="33006"/>
            </a:xfrm>
            <a:custGeom>
              <a:avLst/>
              <a:gdLst/>
              <a:ahLst/>
              <a:cxnLst/>
              <a:rect l="l" t="t" r="r" b="b"/>
              <a:pathLst>
                <a:path w="1221" h="1260" extrusionOk="0">
                  <a:moveTo>
                    <a:pt x="609" y="0"/>
                  </a:moveTo>
                  <a:cubicBezTo>
                    <a:pt x="572" y="0"/>
                    <a:pt x="535" y="19"/>
                    <a:pt x="514" y="57"/>
                  </a:cubicBezTo>
                  <a:lnTo>
                    <a:pt x="0" y="1033"/>
                  </a:lnTo>
                  <a:cubicBezTo>
                    <a:pt x="175" y="1184"/>
                    <a:pt x="393" y="1260"/>
                    <a:pt x="610" y="1260"/>
                  </a:cubicBezTo>
                  <a:cubicBezTo>
                    <a:pt x="828" y="1260"/>
                    <a:pt x="1046" y="1184"/>
                    <a:pt x="1220" y="1033"/>
                  </a:cubicBezTo>
                  <a:lnTo>
                    <a:pt x="703" y="57"/>
                  </a:lnTo>
                  <a:cubicBezTo>
                    <a:pt x="682" y="19"/>
                    <a:pt x="645" y="0"/>
                    <a:pt x="609" y="0"/>
                  </a:cubicBez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7" name="Google Shape;11457;p136"/>
            <p:cNvSpPr/>
            <p:nvPr/>
          </p:nvSpPr>
          <p:spPr>
            <a:xfrm>
              <a:off x="4809548" y="3523738"/>
              <a:ext cx="73110" cy="36568"/>
            </a:xfrm>
            <a:custGeom>
              <a:avLst/>
              <a:gdLst/>
              <a:ahLst/>
              <a:cxnLst/>
              <a:rect l="l" t="t" r="r" b="b"/>
              <a:pathLst>
                <a:path w="2791" h="1396" extrusionOk="0">
                  <a:moveTo>
                    <a:pt x="4" y="1"/>
                  </a:moveTo>
                  <a:cubicBezTo>
                    <a:pt x="1" y="772"/>
                    <a:pt x="631" y="1396"/>
                    <a:pt x="1400" y="1396"/>
                  </a:cubicBezTo>
                  <a:cubicBezTo>
                    <a:pt x="1407" y="1396"/>
                    <a:pt x="1413" y="1396"/>
                    <a:pt x="1419" y="1395"/>
                  </a:cubicBezTo>
                  <a:cubicBezTo>
                    <a:pt x="1608" y="1392"/>
                    <a:pt x="1793" y="1351"/>
                    <a:pt x="1964" y="1272"/>
                  </a:cubicBezTo>
                  <a:cubicBezTo>
                    <a:pt x="2461" y="1043"/>
                    <a:pt x="2783" y="549"/>
                    <a:pt x="2790" y="1"/>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8" name="Google Shape;11458;p136"/>
            <p:cNvSpPr/>
            <p:nvPr/>
          </p:nvSpPr>
          <p:spPr>
            <a:xfrm>
              <a:off x="4839358" y="3490261"/>
              <a:ext cx="43300" cy="33503"/>
            </a:xfrm>
            <a:custGeom>
              <a:avLst/>
              <a:gdLst/>
              <a:ahLst/>
              <a:cxnLst/>
              <a:rect l="l" t="t" r="r" b="b"/>
              <a:pathLst>
                <a:path w="1653" h="1279" extrusionOk="0">
                  <a:moveTo>
                    <a:pt x="0" y="1"/>
                  </a:moveTo>
                  <a:lnTo>
                    <a:pt x="0" y="1279"/>
                  </a:lnTo>
                  <a:lnTo>
                    <a:pt x="1652" y="1279"/>
                  </a:lnTo>
                  <a:lnTo>
                    <a:pt x="1652" y="1255"/>
                  </a:lnTo>
                  <a:lnTo>
                    <a:pt x="1652" y="1"/>
                  </a:lnTo>
                  <a:close/>
                </a:path>
              </a:pathLst>
            </a:custGeom>
            <a:solidFill>
              <a:srgbClr val="D6DE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9" name="Google Shape;11459;p136"/>
            <p:cNvSpPr/>
            <p:nvPr/>
          </p:nvSpPr>
          <p:spPr>
            <a:xfrm>
              <a:off x="4839358" y="3523738"/>
              <a:ext cx="43300" cy="33346"/>
            </a:xfrm>
            <a:custGeom>
              <a:avLst/>
              <a:gdLst/>
              <a:ahLst/>
              <a:cxnLst/>
              <a:rect l="l" t="t" r="r" b="b"/>
              <a:pathLst>
                <a:path w="1653" h="1273" extrusionOk="0">
                  <a:moveTo>
                    <a:pt x="0" y="1"/>
                  </a:moveTo>
                  <a:cubicBezTo>
                    <a:pt x="0" y="549"/>
                    <a:pt x="322" y="1046"/>
                    <a:pt x="826" y="1272"/>
                  </a:cubicBezTo>
                  <a:cubicBezTo>
                    <a:pt x="1323" y="1043"/>
                    <a:pt x="1645" y="549"/>
                    <a:pt x="1652" y="1"/>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0" name="Google Shape;11460;p136"/>
            <p:cNvSpPr/>
            <p:nvPr/>
          </p:nvSpPr>
          <p:spPr>
            <a:xfrm>
              <a:off x="4809548" y="3255789"/>
              <a:ext cx="73110" cy="234498"/>
            </a:xfrm>
            <a:custGeom>
              <a:avLst/>
              <a:gdLst/>
              <a:ahLst/>
              <a:cxnLst/>
              <a:rect l="l" t="t" r="r" b="b"/>
              <a:pathLst>
                <a:path w="2791" h="8952" extrusionOk="0">
                  <a:moveTo>
                    <a:pt x="31" y="1"/>
                  </a:moveTo>
                  <a:cubicBezTo>
                    <a:pt x="11" y="90"/>
                    <a:pt x="1" y="179"/>
                    <a:pt x="4" y="268"/>
                  </a:cubicBezTo>
                  <a:lnTo>
                    <a:pt x="4" y="8952"/>
                  </a:lnTo>
                  <a:lnTo>
                    <a:pt x="2790" y="8952"/>
                  </a:lnTo>
                  <a:lnTo>
                    <a:pt x="2790" y="268"/>
                  </a:lnTo>
                  <a:cubicBezTo>
                    <a:pt x="2790" y="186"/>
                    <a:pt x="2783" y="100"/>
                    <a:pt x="2766" y="18"/>
                  </a:cubicBezTo>
                  <a:cubicBezTo>
                    <a:pt x="2763" y="15"/>
                    <a:pt x="2759" y="8"/>
                    <a:pt x="2759" y="1"/>
                  </a:cubicBez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1" name="Google Shape;11461;p136"/>
            <p:cNvSpPr/>
            <p:nvPr/>
          </p:nvSpPr>
          <p:spPr>
            <a:xfrm>
              <a:off x="4844387" y="3255789"/>
              <a:ext cx="38271" cy="234498"/>
            </a:xfrm>
            <a:custGeom>
              <a:avLst/>
              <a:gdLst/>
              <a:ahLst/>
              <a:cxnLst/>
              <a:rect l="l" t="t" r="r" b="b"/>
              <a:pathLst>
                <a:path w="1461" h="8952" extrusionOk="0">
                  <a:moveTo>
                    <a:pt x="0" y="1"/>
                  </a:moveTo>
                  <a:lnTo>
                    <a:pt x="0" y="8952"/>
                  </a:lnTo>
                  <a:lnTo>
                    <a:pt x="1460" y="8952"/>
                  </a:lnTo>
                  <a:lnTo>
                    <a:pt x="1460" y="268"/>
                  </a:lnTo>
                  <a:cubicBezTo>
                    <a:pt x="1460" y="186"/>
                    <a:pt x="1453" y="100"/>
                    <a:pt x="1439" y="18"/>
                  </a:cubicBezTo>
                  <a:cubicBezTo>
                    <a:pt x="1436" y="15"/>
                    <a:pt x="1436" y="8"/>
                    <a:pt x="1436" y="1"/>
                  </a:cubicBezTo>
                  <a:close/>
                </a:path>
              </a:pathLst>
            </a:custGeom>
            <a:solidFill>
              <a:srgbClr val="DC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2" name="Google Shape;11462;p136"/>
            <p:cNvSpPr/>
            <p:nvPr/>
          </p:nvSpPr>
          <p:spPr>
            <a:xfrm>
              <a:off x="4803811" y="3180479"/>
              <a:ext cx="84584" cy="385617"/>
            </a:xfrm>
            <a:custGeom>
              <a:avLst/>
              <a:gdLst/>
              <a:ahLst/>
              <a:cxnLst/>
              <a:rect l="l" t="t" r="r" b="b"/>
              <a:pathLst>
                <a:path w="3229" h="14721" extrusionOk="0">
                  <a:moveTo>
                    <a:pt x="1614" y="686"/>
                  </a:moveTo>
                  <a:lnTo>
                    <a:pt x="1936" y="1289"/>
                  </a:lnTo>
                  <a:lnTo>
                    <a:pt x="1940" y="1299"/>
                  </a:lnTo>
                  <a:cubicBezTo>
                    <a:pt x="1839" y="1353"/>
                    <a:pt x="1727" y="1379"/>
                    <a:pt x="1616" y="1379"/>
                  </a:cubicBezTo>
                  <a:cubicBezTo>
                    <a:pt x="1504" y="1379"/>
                    <a:pt x="1392" y="1353"/>
                    <a:pt x="1289" y="1299"/>
                  </a:cubicBezTo>
                  <a:lnTo>
                    <a:pt x="1614" y="686"/>
                  </a:lnTo>
                  <a:close/>
                  <a:moveTo>
                    <a:pt x="2145" y="1687"/>
                  </a:moveTo>
                  <a:lnTo>
                    <a:pt x="2660" y="2656"/>
                  </a:lnTo>
                  <a:lnTo>
                    <a:pt x="569" y="2656"/>
                  </a:lnTo>
                  <a:lnTo>
                    <a:pt x="1083" y="1687"/>
                  </a:lnTo>
                  <a:cubicBezTo>
                    <a:pt x="1249" y="1772"/>
                    <a:pt x="1432" y="1815"/>
                    <a:pt x="1614" y="1815"/>
                  </a:cubicBezTo>
                  <a:cubicBezTo>
                    <a:pt x="1797" y="1815"/>
                    <a:pt x="1979" y="1772"/>
                    <a:pt x="2145" y="1687"/>
                  </a:cubicBezTo>
                  <a:close/>
                  <a:moveTo>
                    <a:pt x="2793" y="12042"/>
                  </a:moveTo>
                  <a:lnTo>
                    <a:pt x="2793" y="12885"/>
                  </a:lnTo>
                  <a:lnTo>
                    <a:pt x="439" y="12885"/>
                  </a:lnTo>
                  <a:lnTo>
                    <a:pt x="439" y="12042"/>
                  </a:lnTo>
                  <a:close/>
                  <a:moveTo>
                    <a:pt x="1619" y="1"/>
                  </a:moveTo>
                  <a:cubicBezTo>
                    <a:pt x="1616" y="1"/>
                    <a:pt x="1614" y="1"/>
                    <a:pt x="1611" y="1"/>
                  </a:cubicBezTo>
                  <a:cubicBezTo>
                    <a:pt x="1532" y="1"/>
                    <a:pt x="1457" y="45"/>
                    <a:pt x="1419" y="117"/>
                  </a:cubicBezTo>
                  <a:lnTo>
                    <a:pt x="812" y="1269"/>
                  </a:lnTo>
                  <a:lnTo>
                    <a:pt x="165" y="2489"/>
                  </a:lnTo>
                  <a:cubicBezTo>
                    <a:pt x="55" y="2691"/>
                    <a:pt x="0" y="2917"/>
                    <a:pt x="0" y="3143"/>
                  </a:cubicBezTo>
                  <a:lnTo>
                    <a:pt x="0" y="7070"/>
                  </a:lnTo>
                  <a:cubicBezTo>
                    <a:pt x="0" y="7190"/>
                    <a:pt x="100" y="7286"/>
                    <a:pt x="220" y="7286"/>
                  </a:cubicBezTo>
                  <a:cubicBezTo>
                    <a:pt x="340" y="7286"/>
                    <a:pt x="439" y="7190"/>
                    <a:pt x="439" y="7070"/>
                  </a:cubicBezTo>
                  <a:lnTo>
                    <a:pt x="439" y="3095"/>
                  </a:lnTo>
                  <a:lnTo>
                    <a:pt x="1395" y="3095"/>
                  </a:lnTo>
                  <a:lnTo>
                    <a:pt x="1395" y="11597"/>
                  </a:lnTo>
                  <a:lnTo>
                    <a:pt x="1395" y="11607"/>
                  </a:lnTo>
                  <a:lnTo>
                    <a:pt x="436" y="11607"/>
                  </a:lnTo>
                  <a:lnTo>
                    <a:pt x="436" y="7944"/>
                  </a:lnTo>
                  <a:cubicBezTo>
                    <a:pt x="436" y="7798"/>
                    <a:pt x="327" y="7726"/>
                    <a:pt x="218" y="7726"/>
                  </a:cubicBezTo>
                  <a:cubicBezTo>
                    <a:pt x="109" y="7726"/>
                    <a:pt x="0" y="7798"/>
                    <a:pt x="0" y="7944"/>
                  </a:cubicBezTo>
                  <a:lnTo>
                    <a:pt x="0" y="13101"/>
                  </a:lnTo>
                  <a:lnTo>
                    <a:pt x="0" y="13105"/>
                  </a:lnTo>
                  <a:lnTo>
                    <a:pt x="0" y="13108"/>
                  </a:lnTo>
                  <a:cubicBezTo>
                    <a:pt x="0" y="13399"/>
                    <a:pt x="79" y="13687"/>
                    <a:pt x="230" y="13934"/>
                  </a:cubicBezTo>
                  <a:cubicBezTo>
                    <a:pt x="276" y="14011"/>
                    <a:pt x="344" y="14043"/>
                    <a:pt x="411" y="14043"/>
                  </a:cubicBezTo>
                  <a:cubicBezTo>
                    <a:pt x="561" y="14043"/>
                    <a:pt x="708" y="13882"/>
                    <a:pt x="603" y="13711"/>
                  </a:cubicBezTo>
                  <a:cubicBezTo>
                    <a:pt x="531" y="13591"/>
                    <a:pt x="483" y="13461"/>
                    <a:pt x="456" y="13324"/>
                  </a:cubicBezTo>
                  <a:lnTo>
                    <a:pt x="2762" y="13324"/>
                  </a:lnTo>
                  <a:cubicBezTo>
                    <a:pt x="2656" y="13869"/>
                    <a:pt x="2187" y="14266"/>
                    <a:pt x="1631" y="14280"/>
                  </a:cubicBezTo>
                  <a:cubicBezTo>
                    <a:pt x="1623" y="14280"/>
                    <a:pt x="1615" y="14280"/>
                    <a:pt x="1607" y="14280"/>
                  </a:cubicBezTo>
                  <a:cubicBezTo>
                    <a:pt x="1451" y="14280"/>
                    <a:pt x="1295" y="14249"/>
                    <a:pt x="1152" y="14188"/>
                  </a:cubicBezTo>
                  <a:cubicBezTo>
                    <a:pt x="1119" y="14174"/>
                    <a:pt x="1088" y="14168"/>
                    <a:pt x="1059" y="14168"/>
                  </a:cubicBezTo>
                  <a:cubicBezTo>
                    <a:pt x="849" y="14168"/>
                    <a:pt x="746" y="14490"/>
                    <a:pt x="980" y="14592"/>
                  </a:cubicBezTo>
                  <a:cubicBezTo>
                    <a:pt x="1186" y="14680"/>
                    <a:pt x="1396" y="14720"/>
                    <a:pt x="1602" y="14720"/>
                  </a:cubicBezTo>
                  <a:cubicBezTo>
                    <a:pt x="2456" y="14720"/>
                    <a:pt x="3225" y="14019"/>
                    <a:pt x="3225" y="13105"/>
                  </a:cubicBezTo>
                  <a:lnTo>
                    <a:pt x="3225" y="11844"/>
                  </a:lnTo>
                  <a:cubicBezTo>
                    <a:pt x="3225" y="11840"/>
                    <a:pt x="3228" y="11830"/>
                    <a:pt x="3228" y="11827"/>
                  </a:cubicBezTo>
                  <a:lnTo>
                    <a:pt x="3228" y="11806"/>
                  </a:lnTo>
                  <a:lnTo>
                    <a:pt x="3228" y="9935"/>
                  </a:lnTo>
                  <a:cubicBezTo>
                    <a:pt x="3228" y="9789"/>
                    <a:pt x="3120" y="9717"/>
                    <a:pt x="3011" y="9717"/>
                  </a:cubicBezTo>
                  <a:cubicBezTo>
                    <a:pt x="2902" y="9717"/>
                    <a:pt x="2793" y="9789"/>
                    <a:pt x="2793" y="9935"/>
                  </a:cubicBezTo>
                  <a:lnTo>
                    <a:pt x="2793" y="11604"/>
                  </a:lnTo>
                  <a:lnTo>
                    <a:pt x="1834" y="11604"/>
                  </a:lnTo>
                  <a:lnTo>
                    <a:pt x="1834" y="11597"/>
                  </a:lnTo>
                  <a:lnTo>
                    <a:pt x="1834" y="3095"/>
                  </a:lnTo>
                  <a:lnTo>
                    <a:pt x="2790" y="3095"/>
                  </a:lnTo>
                  <a:lnTo>
                    <a:pt x="2790" y="3143"/>
                  </a:lnTo>
                  <a:lnTo>
                    <a:pt x="2790" y="9061"/>
                  </a:lnTo>
                  <a:cubicBezTo>
                    <a:pt x="2790" y="9181"/>
                    <a:pt x="2886" y="9277"/>
                    <a:pt x="3009" y="9277"/>
                  </a:cubicBezTo>
                  <a:cubicBezTo>
                    <a:pt x="3129" y="9277"/>
                    <a:pt x="3228" y="9181"/>
                    <a:pt x="3228" y="9061"/>
                  </a:cubicBezTo>
                  <a:lnTo>
                    <a:pt x="3228" y="3143"/>
                  </a:lnTo>
                  <a:cubicBezTo>
                    <a:pt x="3225" y="2917"/>
                    <a:pt x="3170" y="2691"/>
                    <a:pt x="3064" y="2489"/>
                  </a:cubicBezTo>
                  <a:lnTo>
                    <a:pt x="1806" y="114"/>
                  </a:lnTo>
                  <a:cubicBezTo>
                    <a:pt x="1770" y="48"/>
                    <a:pt x="1698" y="1"/>
                    <a:pt x="16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63" name="Google Shape;11463;p136"/>
          <p:cNvGrpSpPr/>
          <p:nvPr/>
        </p:nvGrpSpPr>
        <p:grpSpPr>
          <a:xfrm>
            <a:off x="5232073" y="3214113"/>
            <a:ext cx="357824" cy="347581"/>
            <a:chOff x="5232073" y="3214113"/>
            <a:chExt cx="357824" cy="347581"/>
          </a:xfrm>
        </p:grpSpPr>
        <p:sp>
          <p:nvSpPr>
            <p:cNvPr id="11464" name="Google Shape;11464;p136"/>
            <p:cNvSpPr/>
            <p:nvPr/>
          </p:nvSpPr>
          <p:spPr>
            <a:xfrm>
              <a:off x="5239067" y="3248874"/>
              <a:ext cx="315204" cy="306639"/>
            </a:xfrm>
            <a:custGeom>
              <a:avLst/>
              <a:gdLst/>
              <a:ahLst/>
              <a:cxnLst/>
              <a:rect l="l" t="t" r="r" b="b"/>
              <a:pathLst>
                <a:path w="12033" h="11706" extrusionOk="0">
                  <a:moveTo>
                    <a:pt x="2811" y="1"/>
                  </a:moveTo>
                  <a:lnTo>
                    <a:pt x="1865" y="498"/>
                  </a:lnTo>
                  <a:lnTo>
                    <a:pt x="1605" y="635"/>
                  </a:lnTo>
                  <a:cubicBezTo>
                    <a:pt x="460" y="1235"/>
                    <a:pt x="1" y="2640"/>
                    <a:pt x="577" y="3801"/>
                  </a:cubicBezTo>
                  <a:cubicBezTo>
                    <a:pt x="1341" y="5340"/>
                    <a:pt x="6697" y="10696"/>
                    <a:pt x="8235" y="11457"/>
                  </a:cubicBezTo>
                  <a:cubicBezTo>
                    <a:pt x="8575" y="11625"/>
                    <a:pt x="8936" y="11706"/>
                    <a:pt x="9291" y="11706"/>
                  </a:cubicBezTo>
                  <a:cubicBezTo>
                    <a:pt x="10148" y="11706"/>
                    <a:pt x="10974" y="11240"/>
                    <a:pt x="11398" y="10429"/>
                  </a:cubicBezTo>
                  <a:lnTo>
                    <a:pt x="11535" y="10172"/>
                  </a:lnTo>
                  <a:lnTo>
                    <a:pt x="12032" y="9226"/>
                  </a:lnTo>
                  <a:lnTo>
                    <a:pt x="9305" y="7698"/>
                  </a:lnTo>
                  <a:lnTo>
                    <a:pt x="9061" y="8290"/>
                  </a:lnTo>
                  <a:cubicBezTo>
                    <a:pt x="8881" y="8726"/>
                    <a:pt x="8462" y="8976"/>
                    <a:pt x="8030" y="8976"/>
                  </a:cubicBezTo>
                  <a:cubicBezTo>
                    <a:pt x="7807" y="8976"/>
                    <a:pt x="7581" y="8909"/>
                    <a:pt x="7382" y="8767"/>
                  </a:cubicBezTo>
                  <a:cubicBezTo>
                    <a:pt x="7111" y="8568"/>
                    <a:pt x="3465" y="4925"/>
                    <a:pt x="3270" y="4655"/>
                  </a:cubicBezTo>
                  <a:cubicBezTo>
                    <a:pt x="2849" y="4072"/>
                    <a:pt x="3082" y="3250"/>
                    <a:pt x="3746" y="2975"/>
                  </a:cubicBezTo>
                  <a:lnTo>
                    <a:pt x="4339" y="2732"/>
                  </a:lnTo>
                  <a:lnTo>
                    <a:pt x="2811" y="1"/>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5" name="Google Shape;11465;p136"/>
            <p:cNvSpPr/>
            <p:nvPr/>
          </p:nvSpPr>
          <p:spPr>
            <a:xfrm>
              <a:off x="5287921" y="3248979"/>
              <a:ext cx="64833" cy="82960"/>
            </a:xfrm>
            <a:custGeom>
              <a:avLst/>
              <a:gdLst/>
              <a:ahLst/>
              <a:cxnLst/>
              <a:rect l="l" t="t" r="r" b="b"/>
              <a:pathLst>
                <a:path w="2475" h="3167" extrusionOk="0">
                  <a:moveTo>
                    <a:pt x="946" y="0"/>
                  </a:moveTo>
                  <a:lnTo>
                    <a:pt x="0" y="497"/>
                  </a:lnTo>
                  <a:lnTo>
                    <a:pt x="1569" y="3167"/>
                  </a:lnTo>
                  <a:cubicBezTo>
                    <a:pt x="1662" y="3084"/>
                    <a:pt x="1768" y="3019"/>
                    <a:pt x="1881" y="2971"/>
                  </a:cubicBezTo>
                  <a:lnTo>
                    <a:pt x="2474" y="2728"/>
                  </a:lnTo>
                  <a:lnTo>
                    <a:pt x="946"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6" name="Google Shape;11466;p136"/>
            <p:cNvSpPr/>
            <p:nvPr/>
          </p:nvSpPr>
          <p:spPr>
            <a:xfrm>
              <a:off x="5471286" y="3450497"/>
              <a:ext cx="82986" cy="64833"/>
            </a:xfrm>
            <a:custGeom>
              <a:avLst/>
              <a:gdLst/>
              <a:ahLst/>
              <a:cxnLst/>
              <a:rect l="l" t="t" r="r" b="b"/>
              <a:pathLst>
                <a:path w="3168" h="2475" extrusionOk="0">
                  <a:moveTo>
                    <a:pt x="440" y="1"/>
                  </a:moveTo>
                  <a:lnTo>
                    <a:pt x="193" y="590"/>
                  </a:lnTo>
                  <a:cubicBezTo>
                    <a:pt x="145" y="703"/>
                    <a:pt x="80" y="809"/>
                    <a:pt x="1" y="902"/>
                  </a:cubicBezTo>
                  <a:lnTo>
                    <a:pt x="2670" y="2475"/>
                  </a:lnTo>
                  <a:lnTo>
                    <a:pt x="3167" y="1529"/>
                  </a:lnTo>
                  <a:lnTo>
                    <a:pt x="440"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7" name="Google Shape;11467;p136"/>
            <p:cNvSpPr/>
            <p:nvPr/>
          </p:nvSpPr>
          <p:spPr>
            <a:xfrm>
              <a:off x="5295177" y="3220426"/>
              <a:ext cx="93385" cy="116908"/>
            </a:xfrm>
            <a:custGeom>
              <a:avLst/>
              <a:gdLst/>
              <a:ahLst/>
              <a:cxnLst/>
              <a:rect l="l" t="t" r="r" b="b"/>
              <a:pathLst>
                <a:path w="3565" h="4463" extrusionOk="0">
                  <a:moveTo>
                    <a:pt x="1433" y="1"/>
                  </a:moveTo>
                  <a:lnTo>
                    <a:pt x="1" y="844"/>
                  </a:lnTo>
                  <a:lnTo>
                    <a:pt x="2132" y="4462"/>
                  </a:lnTo>
                  <a:lnTo>
                    <a:pt x="3564" y="3619"/>
                  </a:lnTo>
                  <a:lnTo>
                    <a:pt x="1433" y="1"/>
                  </a:lnTo>
                  <a:close/>
                </a:path>
              </a:pathLst>
            </a:custGeom>
            <a:solidFill>
              <a:srgbClr val="AA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8" name="Google Shape;11468;p136"/>
            <p:cNvSpPr/>
            <p:nvPr/>
          </p:nvSpPr>
          <p:spPr>
            <a:xfrm>
              <a:off x="5465811" y="3414583"/>
              <a:ext cx="116908" cy="93307"/>
            </a:xfrm>
            <a:custGeom>
              <a:avLst/>
              <a:gdLst/>
              <a:ahLst/>
              <a:cxnLst/>
              <a:rect l="l" t="t" r="r" b="b"/>
              <a:pathLst>
                <a:path w="4463" h="3562" extrusionOk="0">
                  <a:moveTo>
                    <a:pt x="844" y="1"/>
                  </a:moveTo>
                  <a:lnTo>
                    <a:pt x="1" y="1430"/>
                  </a:lnTo>
                  <a:lnTo>
                    <a:pt x="3620" y="3561"/>
                  </a:lnTo>
                  <a:lnTo>
                    <a:pt x="4463" y="2132"/>
                  </a:lnTo>
                  <a:lnTo>
                    <a:pt x="844" y="1"/>
                  </a:lnTo>
                  <a:close/>
                </a:path>
              </a:pathLst>
            </a:custGeom>
            <a:solidFill>
              <a:srgbClr val="AA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9" name="Google Shape;11469;p136"/>
            <p:cNvSpPr/>
            <p:nvPr/>
          </p:nvSpPr>
          <p:spPr>
            <a:xfrm>
              <a:off x="5232073" y="3214113"/>
              <a:ext cx="357824" cy="347581"/>
            </a:xfrm>
            <a:custGeom>
              <a:avLst/>
              <a:gdLst/>
              <a:ahLst/>
              <a:cxnLst/>
              <a:rect l="l" t="t" r="r" b="b"/>
              <a:pathLst>
                <a:path w="13660" h="13269" extrusionOk="0">
                  <a:moveTo>
                    <a:pt x="3756" y="564"/>
                  </a:moveTo>
                  <a:lnTo>
                    <a:pt x="5648" y="3775"/>
                  </a:lnTo>
                  <a:lnTo>
                    <a:pt x="4627" y="4378"/>
                  </a:lnTo>
                  <a:lnTo>
                    <a:pt x="2735" y="1167"/>
                  </a:lnTo>
                  <a:lnTo>
                    <a:pt x="3756" y="564"/>
                  </a:lnTo>
                  <a:close/>
                  <a:moveTo>
                    <a:pt x="3841" y="1"/>
                  </a:moveTo>
                  <a:cubicBezTo>
                    <a:pt x="3800" y="1"/>
                    <a:pt x="3760" y="11"/>
                    <a:pt x="3722" y="33"/>
                  </a:cubicBezTo>
                  <a:lnTo>
                    <a:pt x="2290" y="876"/>
                  </a:lnTo>
                  <a:cubicBezTo>
                    <a:pt x="2177" y="944"/>
                    <a:pt x="2139" y="1088"/>
                    <a:pt x="2204" y="1201"/>
                  </a:cubicBezTo>
                  <a:lnTo>
                    <a:pt x="2344" y="1444"/>
                  </a:lnTo>
                  <a:lnTo>
                    <a:pt x="1762" y="1753"/>
                  </a:lnTo>
                  <a:cubicBezTo>
                    <a:pt x="504" y="2414"/>
                    <a:pt x="1" y="3960"/>
                    <a:pt x="631" y="5234"/>
                  </a:cubicBezTo>
                  <a:cubicBezTo>
                    <a:pt x="933" y="5834"/>
                    <a:pt x="1813" y="6862"/>
                    <a:pt x="2499" y="7616"/>
                  </a:cubicBezTo>
                  <a:cubicBezTo>
                    <a:pt x="2545" y="7674"/>
                    <a:pt x="2613" y="7703"/>
                    <a:pt x="2681" y="7703"/>
                  </a:cubicBezTo>
                  <a:cubicBezTo>
                    <a:pt x="2738" y="7703"/>
                    <a:pt x="2796" y="7682"/>
                    <a:pt x="2841" y="7640"/>
                  </a:cubicBezTo>
                  <a:cubicBezTo>
                    <a:pt x="2941" y="7551"/>
                    <a:pt x="2944" y="7393"/>
                    <a:pt x="2852" y="7301"/>
                  </a:cubicBezTo>
                  <a:cubicBezTo>
                    <a:pt x="1909" y="6263"/>
                    <a:pt x="1272" y="5454"/>
                    <a:pt x="1056" y="5022"/>
                  </a:cubicBezTo>
                  <a:cubicBezTo>
                    <a:pt x="542" y="3991"/>
                    <a:pt x="957" y="2709"/>
                    <a:pt x="1981" y="2171"/>
                  </a:cubicBezTo>
                  <a:lnTo>
                    <a:pt x="2591" y="1852"/>
                  </a:lnTo>
                  <a:lnTo>
                    <a:pt x="3907" y="4090"/>
                  </a:lnTo>
                  <a:cubicBezTo>
                    <a:pt x="3112" y="4429"/>
                    <a:pt x="2838" y="5420"/>
                    <a:pt x="3349" y="6119"/>
                  </a:cubicBezTo>
                  <a:cubicBezTo>
                    <a:pt x="3561" y="6413"/>
                    <a:pt x="7217" y="10070"/>
                    <a:pt x="7509" y="10282"/>
                  </a:cubicBezTo>
                  <a:cubicBezTo>
                    <a:pt x="7751" y="10457"/>
                    <a:pt x="8026" y="10539"/>
                    <a:pt x="8297" y="10539"/>
                  </a:cubicBezTo>
                  <a:cubicBezTo>
                    <a:pt x="8814" y="10539"/>
                    <a:pt x="9315" y="10241"/>
                    <a:pt x="9537" y="9720"/>
                  </a:cubicBezTo>
                  <a:lnTo>
                    <a:pt x="11778" y="11039"/>
                  </a:lnTo>
                  <a:lnTo>
                    <a:pt x="11456" y="11646"/>
                  </a:lnTo>
                  <a:cubicBezTo>
                    <a:pt x="11075" y="12373"/>
                    <a:pt x="10320" y="12795"/>
                    <a:pt x="9546" y="12795"/>
                  </a:cubicBezTo>
                  <a:cubicBezTo>
                    <a:pt x="9229" y="12795"/>
                    <a:pt x="8908" y="12724"/>
                    <a:pt x="8609" y="12575"/>
                  </a:cubicBezTo>
                  <a:cubicBezTo>
                    <a:pt x="7779" y="12160"/>
                    <a:pt x="5603" y="10214"/>
                    <a:pt x="3540" y="8041"/>
                  </a:cubicBezTo>
                  <a:cubicBezTo>
                    <a:pt x="3490" y="7994"/>
                    <a:pt x="3435" y="7974"/>
                    <a:pt x="3382" y="7974"/>
                  </a:cubicBezTo>
                  <a:cubicBezTo>
                    <a:pt x="3204" y="7974"/>
                    <a:pt x="3050" y="8193"/>
                    <a:pt x="3198" y="8367"/>
                  </a:cubicBezTo>
                  <a:cubicBezTo>
                    <a:pt x="5024" y="10289"/>
                    <a:pt x="7396" y="12499"/>
                    <a:pt x="8396" y="12996"/>
                  </a:cubicBezTo>
                  <a:cubicBezTo>
                    <a:pt x="8769" y="13181"/>
                    <a:pt x="9166" y="13268"/>
                    <a:pt x="9557" y="13268"/>
                  </a:cubicBezTo>
                  <a:cubicBezTo>
                    <a:pt x="10500" y="13268"/>
                    <a:pt x="11410" y="12757"/>
                    <a:pt x="11878" y="11865"/>
                  </a:cubicBezTo>
                  <a:lnTo>
                    <a:pt x="12186" y="11279"/>
                  </a:lnTo>
                  <a:lnTo>
                    <a:pt x="12430" y="11423"/>
                  </a:lnTo>
                  <a:cubicBezTo>
                    <a:pt x="12467" y="11445"/>
                    <a:pt x="12508" y="11455"/>
                    <a:pt x="12548" y="11455"/>
                  </a:cubicBezTo>
                  <a:cubicBezTo>
                    <a:pt x="12629" y="11455"/>
                    <a:pt x="12708" y="11413"/>
                    <a:pt x="12752" y="11338"/>
                  </a:cubicBezTo>
                  <a:lnTo>
                    <a:pt x="13595" y="9905"/>
                  </a:lnTo>
                  <a:cubicBezTo>
                    <a:pt x="13660" y="9792"/>
                    <a:pt x="13622" y="9645"/>
                    <a:pt x="13509" y="9580"/>
                  </a:cubicBezTo>
                  <a:lnTo>
                    <a:pt x="13509" y="9583"/>
                  </a:lnTo>
                  <a:lnTo>
                    <a:pt x="11929" y="8651"/>
                  </a:lnTo>
                  <a:cubicBezTo>
                    <a:pt x="11891" y="8628"/>
                    <a:pt x="11849" y="8617"/>
                    <a:pt x="11807" y="8617"/>
                  </a:cubicBezTo>
                  <a:cubicBezTo>
                    <a:pt x="11725" y="8617"/>
                    <a:pt x="11646" y="8659"/>
                    <a:pt x="11600" y="8733"/>
                  </a:cubicBezTo>
                  <a:cubicBezTo>
                    <a:pt x="11532" y="8846"/>
                    <a:pt x="11573" y="8994"/>
                    <a:pt x="11689" y="9059"/>
                  </a:cubicBezTo>
                  <a:lnTo>
                    <a:pt x="13067" y="9871"/>
                  </a:lnTo>
                  <a:lnTo>
                    <a:pt x="12464" y="10896"/>
                  </a:lnTo>
                  <a:lnTo>
                    <a:pt x="9249" y="9004"/>
                  </a:lnTo>
                  <a:lnTo>
                    <a:pt x="9853" y="7979"/>
                  </a:lnTo>
                  <a:lnTo>
                    <a:pt x="10857" y="8572"/>
                  </a:lnTo>
                  <a:cubicBezTo>
                    <a:pt x="10898" y="8595"/>
                    <a:pt x="10939" y="8606"/>
                    <a:pt x="10978" y="8606"/>
                  </a:cubicBezTo>
                  <a:cubicBezTo>
                    <a:pt x="11187" y="8606"/>
                    <a:pt x="11320" y="8300"/>
                    <a:pt x="11097" y="8161"/>
                  </a:cubicBezTo>
                  <a:lnTo>
                    <a:pt x="9890" y="7452"/>
                  </a:lnTo>
                  <a:cubicBezTo>
                    <a:pt x="9853" y="7430"/>
                    <a:pt x="9812" y="7420"/>
                    <a:pt x="9771" y="7420"/>
                  </a:cubicBezTo>
                  <a:cubicBezTo>
                    <a:pt x="9689" y="7420"/>
                    <a:pt x="9608" y="7462"/>
                    <a:pt x="9565" y="7537"/>
                  </a:cubicBezTo>
                  <a:lnTo>
                    <a:pt x="8722" y="8970"/>
                  </a:lnTo>
                  <a:cubicBezTo>
                    <a:pt x="8657" y="9083"/>
                    <a:pt x="8694" y="9227"/>
                    <a:pt x="8807" y="9292"/>
                  </a:cubicBezTo>
                  <a:lnTo>
                    <a:pt x="9126" y="9480"/>
                  </a:lnTo>
                  <a:lnTo>
                    <a:pt x="9106" y="9525"/>
                  </a:lnTo>
                  <a:cubicBezTo>
                    <a:pt x="8966" y="9868"/>
                    <a:pt x="8637" y="10064"/>
                    <a:pt x="8298" y="10064"/>
                  </a:cubicBezTo>
                  <a:cubicBezTo>
                    <a:pt x="8122" y="10064"/>
                    <a:pt x="7943" y="10011"/>
                    <a:pt x="7786" y="9898"/>
                  </a:cubicBezTo>
                  <a:cubicBezTo>
                    <a:pt x="7526" y="9706"/>
                    <a:pt x="3921" y="6101"/>
                    <a:pt x="3729" y="5841"/>
                  </a:cubicBezTo>
                  <a:cubicBezTo>
                    <a:pt x="3400" y="5382"/>
                    <a:pt x="3582" y="4734"/>
                    <a:pt x="4106" y="4522"/>
                  </a:cubicBezTo>
                  <a:lnTo>
                    <a:pt x="4147" y="4501"/>
                  </a:lnTo>
                  <a:lnTo>
                    <a:pt x="4335" y="4820"/>
                  </a:lnTo>
                  <a:cubicBezTo>
                    <a:pt x="4379" y="4895"/>
                    <a:pt x="4459" y="4939"/>
                    <a:pt x="4542" y="4939"/>
                  </a:cubicBezTo>
                  <a:cubicBezTo>
                    <a:pt x="4582" y="4939"/>
                    <a:pt x="4624" y="4928"/>
                    <a:pt x="4661" y="4906"/>
                  </a:cubicBezTo>
                  <a:lnTo>
                    <a:pt x="6090" y="4063"/>
                  </a:lnTo>
                  <a:cubicBezTo>
                    <a:pt x="6203" y="3997"/>
                    <a:pt x="6244" y="3853"/>
                    <a:pt x="6176" y="3740"/>
                  </a:cubicBezTo>
                  <a:lnTo>
                    <a:pt x="4044" y="118"/>
                  </a:lnTo>
                  <a:cubicBezTo>
                    <a:pt x="4001" y="43"/>
                    <a:pt x="3922" y="1"/>
                    <a:pt x="38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70" name="Google Shape;11470;p136"/>
          <p:cNvGrpSpPr/>
          <p:nvPr/>
        </p:nvGrpSpPr>
        <p:grpSpPr>
          <a:xfrm>
            <a:off x="5739863" y="3222757"/>
            <a:ext cx="385407" cy="343128"/>
            <a:chOff x="5739863" y="3222757"/>
            <a:chExt cx="385407" cy="343128"/>
          </a:xfrm>
        </p:grpSpPr>
        <p:sp>
          <p:nvSpPr>
            <p:cNvPr id="11471" name="Google Shape;11471;p136"/>
            <p:cNvSpPr/>
            <p:nvPr/>
          </p:nvSpPr>
          <p:spPr>
            <a:xfrm>
              <a:off x="5748665" y="3229594"/>
              <a:ext cx="367699" cy="329612"/>
            </a:xfrm>
            <a:custGeom>
              <a:avLst/>
              <a:gdLst/>
              <a:ahLst/>
              <a:cxnLst/>
              <a:rect l="l" t="t" r="r" b="b"/>
              <a:pathLst>
                <a:path w="14037" h="12583" extrusionOk="0">
                  <a:moveTo>
                    <a:pt x="3852" y="0"/>
                  </a:moveTo>
                  <a:cubicBezTo>
                    <a:pt x="1724" y="0"/>
                    <a:pt x="4" y="1734"/>
                    <a:pt x="4" y="3872"/>
                  </a:cubicBezTo>
                  <a:lnTo>
                    <a:pt x="1" y="3872"/>
                  </a:lnTo>
                  <a:cubicBezTo>
                    <a:pt x="1" y="7868"/>
                    <a:pt x="5148" y="11504"/>
                    <a:pt x="6628" y="12467"/>
                  </a:cubicBezTo>
                  <a:cubicBezTo>
                    <a:pt x="6746" y="12544"/>
                    <a:pt x="6883" y="12582"/>
                    <a:pt x="7019" y="12582"/>
                  </a:cubicBezTo>
                  <a:cubicBezTo>
                    <a:pt x="7156" y="12582"/>
                    <a:pt x="7293" y="12544"/>
                    <a:pt x="7413" y="12467"/>
                  </a:cubicBezTo>
                  <a:cubicBezTo>
                    <a:pt x="8890" y="11504"/>
                    <a:pt x="14037" y="7868"/>
                    <a:pt x="14037" y="3872"/>
                  </a:cubicBezTo>
                  <a:cubicBezTo>
                    <a:pt x="14037" y="1734"/>
                    <a:pt x="12313" y="0"/>
                    <a:pt x="10189" y="0"/>
                  </a:cubicBezTo>
                  <a:cubicBezTo>
                    <a:pt x="9174" y="0"/>
                    <a:pt x="8204" y="401"/>
                    <a:pt x="7488" y="1117"/>
                  </a:cubicBezTo>
                  <a:cubicBezTo>
                    <a:pt x="7358" y="1244"/>
                    <a:pt x="7188" y="1307"/>
                    <a:pt x="7019" y="1307"/>
                  </a:cubicBezTo>
                  <a:cubicBezTo>
                    <a:pt x="6850" y="1307"/>
                    <a:pt x="6681" y="1244"/>
                    <a:pt x="6553" y="1117"/>
                  </a:cubicBezTo>
                  <a:cubicBezTo>
                    <a:pt x="5837" y="401"/>
                    <a:pt x="4863" y="0"/>
                    <a:pt x="3852"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2" name="Google Shape;11472;p136"/>
            <p:cNvSpPr/>
            <p:nvPr/>
          </p:nvSpPr>
          <p:spPr>
            <a:xfrm>
              <a:off x="5748770" y="3229594"/>
              <a:ext cx="183758" cy="329533"/>
            </a:xfrm>
            <a:custGeom>
              <a:avLst/>
              <a:gdLst/>
              <a:ahLst/>
              <a:cxnLst/>
              <a:rect l="l" t="t" r="r" b="b"/>
              <a:pathLst>
                <a:path w="7015" h="12580" extrusionOk="0">
                  <a:moveTo>
                    <a:pt x="3848" y="0"/>
                  </a:moveTo>
                  <a:cubicBezTo>
                    <a:pt x="1720" y="0"/>
                    <a:pt x="0" y="1731"/>
                    <a:pt x="0" y="3869"/>
                  </a:cubicBezTo>
                  <a:cubicBezTo>
                    <a:pt x="0" y="7868"/>
                    <a:pt x="5147" y="11504"/>
                    <a:pt x="6624" y="12463"/>
                  </a:cubicBezTo>
                  <a:cubicBezTo>
                    <a:pt x="6741" y="12542"/>
                    <a:pt x="6878" y="12580"/>
                    <a:pt x="7015" y="12580"/>
                  </a:cubicBezTo>
                  <a:cubicBezTo>
                    <a:pt x="1758" y="5404"/>
                    <a:pt x="3629" y="1388"/>
                    <a:pt x="5411" y="336"/>
                  </a:cubicBezTo>
                  <a:cubicBezTo>
                    <a:pt x="4921" y="113"/>
                    <a:pt x="4386" y="0"/>
                    <a:pt x="3848" y="0"/>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3" name="Google Shape;11473;p136"/>
            <p:cNvSpPr/>
            <p:nvPr/>
          </p:nvSpPr>
          <p:spPr>
            <a:xfrm>
              <a:off x="5739863" y="3222757"/>
              <a:ext cx="385407" cy="343128"/>
            </a:xfrm>
            <a:custGeom>
              <a:avLst/>
              <a:gdLst/>
              <a:ahLst/>
              <a:cxnLst/>
              <a:rect l="l" t="t" r="r" b="b"/>
              <a:pathLst>
                <a:path w="14713" h="13099" extrusionOk="0">
                  <a:moveTo>
                    <a:pt x="10577" y="459"/>
                  </a:moveTo>
                  <a:cubicBezTo>
                    <a:pt x="10940" y="459"/>
                    <a:pt x="11306" y="513"/>
                    <a:pt x="11666" y="624"/>
                  </a:cubicBezTo>
                  <a:cubicBezTo>
                    <a:pt x="13204" y="1104"/>
                    <a:pt x="14250" y="2526"/>
                    <a:pt x="14250" y="4137"/>
                  </a:cubicBezTo>
                  <a:cubicBezTo>
                    <a:pt x="14250" y="6488"/>
                    <a:pt x="12358" y="8674"/>
                    <a:pt x="10771" y="10096"/>
                  </a:cubicBezTo>
                  <a:cubicBezTo>
                    <a:pt x="9712" y="11035"/>
                    <a:pt x="8568" y="11875"/>
                    <a:pt x="7355" y="12608"/>
                  </a:cubicBezTo>
                  <a:cubicBezTo>
                    <a:pt x="6145" y="11878"/>
                    <a:pt x="5004" y="11038"/>
                    <a:pt x="3949" y="10103"/>
                  </a:cubicBezTo>
                  <a:cubicBezTo>
                    <a:pt x="2359" y="8677"/>
                    <a:pt x="460" y="6488"/>
                    <a:pt x="460" y="4140"/>
                  </a:cubicBezTo>
                  <a:cubicBezTo>
                    <a:pt x="460" y="2530"/>
                    <a:pt x="1505" y="1104"/>
                    <a:pt x="3044" y="624"/>
                  </a:cubicBezTo>
                  <a:cubicBezTo>
                    <a:pt x="3403" y="513"/>
                    <a:pt x="3770" y="459"/>
                    <a:pt x="4133" y="459"/>
                  </a:cubicBezTo>
                  <a:cubicBezTo>
                    <a:pt x="5322" y="459"/>
                    <a:pt x="6468" y="1037"/>
                    <a:pt x="7166" y="2053"/>
                  </a:cubicBezTo>
                  <a:cubicBezTo>
                    <a:pt x="7213" y="2120"/>
                    <a:pt x="7285" y="2154"/>
                    <a:pt x="7356" y="2154"/>
                  </a:cubicBezTo>
                  <a:cubicBezTo>
                    <a:pt x="7428" y="2154"/>
                    <a:pt x="7499" y="2120"/>
                    <a:pt x="7543" y="2053"/>
                  </a:cubicBezTo>
                  <a:cubicBezTo>
                    <a:pt x="8244" y="1037"/>
                    <a:pt x="9388" y="459"/>
                    <a:pt x="10577" y="459"/>
                  </a:cubicBezTo>
                  <a:close/>
                  <a:moveTo>
                    <a:pt x="4137" y="0"/>
                  </a:moveTo>
                  <a:cubicBezTo>
                    <a:pt x="3677" y="0"/>
                    <a:pt x="3211" y="77"/>
                    <a:pt x="2759" y="237"/>
                  </a:cubicBezTo>
                  <a:cubicBezTo>
                    <a:pt x="1108" y="820"/>
                    <a:pt x="1" y="2382"/>
                    <a:pt x="1" y="4137"/>
                  </a:cubicBezTo>
                  <a:cubicBezTo>
                    <a:pt x="1" y="5257"/>
                    <a:pt x="388" y="6426"/>
                    <a:pt x="1152" y="7615"/>
                  </a:cubicBezTo>
                  <a:cubicBezTo>
                    <a:pt x="1755" y="8551"/>
                    <a:pt x="2592" y="9503"/>
                    <a:pt x="3640" y="10442"/>
                  </a:cubicBezTo>
                  <a:cubicBezTo>
                    <a:pt x="4754" y="11429"/>
                    <a:pt x="5960" y="12310"/>
                    <a:pt x="7242" y="13071"/>
                  </a:cubicBezTo>
                  <a:cubicBezTo>
                    <a:pt x="7278" y="13089"/>
                    <a:pt x="7317" y="13099"/>
                    <a:pt x="7356" y="13099"/>
                  </a:cubicBezTo>
                  <a:cubicBezTo>
                    <a:pt x="7395" y="13099"/>
                    <a:pt x="7434" y="13089"/>
                    <a:pt x="7468" y="13071"/>
                  </a:cubicBezTo>
                  <a:cubicBezTo>
                    <a:pt x="8750" y="12310"/>
                    <a:pt x="9959" y="11429"/>
                    <a:pt x="11073" y="10442"/>
                  </a:cubicBezTo>
                  <a:cubicBezTo>
                    <a:pt x="12121" y="9500"/>
                    <a:pt x="12958" y="8551"/>
                    <a:pt x="13561" y="7615"/>
                  </a:cubicBezTo>
                  <a:cubicBezTo>
                    <a:pt x="14325" y="6426"/>
                    <a:pt x="14712" y="5257"/>
                    <a:pt x="14712" y="4137"/>
                  </a:cubicBezTo>
                  <a:cubicBezTo>
                    <a:pt x="14705" y="1855"/>
                    <a:pt x="12855" y="4"/>
                    <a:pt x="10573" y="4"/>
                  </a:cubicBezTo>
                  <a:cubicBezTo>
                    <a:pt x="9325" y="4"/>
                    <a:pt x="8143" y="566"/>
                    <a:pt x="7355" y="1539"/>
                  </a:cubicBezTo>
                  <a:cubicBezTo>
                    <a:pt x="6555" y="548"/>
                    <a:pt x="5364" y="0"/>
                    <a:pt x="41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4" name="Google Shape;11474;p136"/>
            <p:cNvSpPr/>
            <p:nvPr/>
          </p:nvSpPr>
          <p:spPr>
            <a:xfrm>
              <a:off x="5840504" y="3246909"/>
              <a:ext cx="80026" cy="45789"/>
            </a:xfrm>
            <a:custGeom>
              <a:avLst/>
              <a:gdLst/>
              <a:ahLst/>
              <a:cxnLst/>
              <a:rect l="l" t="t" r="r" b="b"/>
              <a:pathLst>
                <a:path w="3055" h="1748" extrusionOk="0">
                  <a:moveTo>
                    <a:pt x="295" y="1"/>
                  </a:moveTo>
                  <a:cubicBezTo>
                    <a:pt x="0" y="11"/>
                    <a:pt x="0" y="446"/>
                    <a:pt x="295" y="460"/>
                  </a:cubicBezTo>
                  <a:cubicBezTo>
                    <a:pt x="1203" y="460"/>
                    <a:pt x="2050" y="909"/>
                    <a:pt x="2567" y="1656"/>
                  </a:cubicBezTo>
                  <a:cubicBezTo>
                    <a:pt x="2616" y="1721"/>
                    <a:pt x="2680" y="1748"/>
                    <a:pt x="2743" y="1748"/>
                  </a:cubicBezTo>
                  <a:cubicBezTo>
                    <a:pt x="2902" y="1748"/>
                    <a:pt x="3055" y="1572"/>
                    <a:pt x="2944" y="1395"/>
                  </a:cubicBezTo>
                  <a:cubicBezTo>
                    <a:pt x="2344" y="521"/>
                    <a:pt x="1354" y="1"/>
                    <a:pt x="2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5" name="Google Shape;11475;p136"/>
            <p:cNvSpPr/>
            <p:nvPr/>
          </p:nvSpPr>
          <p:spPr>
            <a:xfrm>
              <a:off x="6010510" y="3246909"/>
              <a:ext cx="90609" cy="88906"/>
            </a:xfrm>
            <a:custGeom>
              <a:avLst/>
              <a:gdLst/>
              <a:ahLst/>
              <a:cxnLst/>
              <a:rect l="l" t="t" r="r" b="b"/>
              <a:pathLst>
                <a:path w="3459" h="3394" extrusionOk="0">
                  <a:moveTo>
                    <a:pt x="229" y="0"/>
                  </a:moveTo>
                  <a:cubicBezTo>
                    <a:pt x="104" y="0"/>
                    <a:pt x="1" y="104"/>
                    <a:pt x="1" y="230"/>
                  </a:cubicBezTo>
                  <a:cubicBezTo>
                    <a:pt x="1" y="356"/>
                    <a:pt x="104" y="460"/>
                    <a:pt x="229" y="460"/>
                  </a:cubicBezTo>
                  <a:cubicBezTo>
                    <a:pt x="233" y="460"/>
                    <a:pt x="237" y="460"/>
                    <a:pt x="241" y="460"/>
                  </a:cubicBezTo>
                  <a:cubicBezTo>
                    <a:pt x="1742" y="467"/>
                    <a:pt x="2961" y="1666"/>
                    <a:pt x="2996" y="3167"/>
                  </a:cubicBezTo>
                  <a:cubicBezTo>
                    <a:pt x="2999" y="3294"/>
                    <a:pt x="3102" y="3393"/>
                    <a:pt x="3225" y="3393"/>
                  </a:cubicBezTo>
                  <a:lnTo>
                    <a:pt x="3232" y="3393"/>
                  </a:lnTo>
                  <a:cubicBezTo>
                    <a:pt x="3359" y="3390"/>
                    <a:pt x="3458" y="3287"/>
                    <a:pt x="3455" y="3160"/>
                  </a:cubicBezTo>
                  <a:cubicBezTo>
                    <a:pt x="3424" y="1416"/>
                    <a:pt x="1981" y="1"/>
                    <a:pt x="241" y="1"/>
                  </a:cubicBezTo>
                  <a:cubicBezTo>
                    <a:pt x="237" y="0"/>
                    <a:pt x="233" y="0"/>
                    <a:pt x="2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76" name="Google Shape;11476;p136"/>
          <p:cNvGrpSpPr/>
          <p:nvPr/>
        </p:nvGrpSpPr>
        <p:grpSpPr>
          <a:xfrm>
            <a:off x="6217870" y="3235200"/>
            <a:ext cx="455217" cy="308577"/>
            <a:chOff x="6217870" y="3235200"/>
            <a:chExt cx="455217" cy="308577"/>
          </a:xfrm>
        </p:grpSpPr>
        <p:sp>
          <p:nvSpPr>
            <p:cNvPr id="11477" name="Google Shape;11477;p136"/>
            <p:cNvSpPr/>
            <p:nvPr/>
          </p:nvSpPr>
          <p:spPr>
            <a:xfrm>
              <a:off x="6533676" y="3411885"/>
              <a:ext cx="91656" cy="58389"/>
            </a:xfrm>
            <a:custGeom>
              <a:avLst/>
              <a:gdLst/>
              <a:ahLst/>
              <a:cxnLst/>
              <a:rect l="l" t="t" r="r" b="b"/>
              <a:pathLst>
                <a:path w="3499" h="2229" extrusionOk="0">
                  <a:moveTo>
                    <a:pt x="0" y="1"/>
                  </a:moveTo>
                  <a:lnTo>
                    <a:pt x="0" y="2228"/>
                  </a:lnTo>
                  <a:lnTo>
                    <a:pt x="3499" y="2228"/>
                  </a:lnTo>
                  <a:lnTo>
                    <a:pt x="3499" y="1"/>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8" name="Google Shape;11478;p136"/>
            <p:cNvSpPr/>
            <p:nvPr/>
          </p:nvSpPr>
          <p:spPr>
            <a:xfrm>
              <a:off x="6533676" y="3441067"/>
              <a:ext cx="91656" cy="29207"/>
            </a:xfrm>
            <a:custGeom>
              <a:avLst/>
              <a:gdLst/>
              <a:ahLst/>
              <a:cxnLst/>
              <a:rect l="l" t="t" r="r" b="b"/>
              <a:pathLst>
                <a:path w="3499" h="1115" extrusionOk="0">
                  <a:moveTo>
                    <a:pt x="0" y="1"/>
                  </a:moveTo>
                  <a:lnTo>
                    <a:pt x="0" y="1114"/>
                  </a:lnTo>
                  <a:lnTo>
                    <a:pt x="3499" y="1114"/>
                  </a:lnTo>
                  <a:lnTo>
                    <a:pt x="3499" y="1"/>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9" name="Google Shape;11479;p136"/>
            <p:cNvSpPr/>
            <p:nvPr/>
          </p:nvSpPr>
          <p:spPr>
            <a:xfrm>
              <a:off x="6602517" y="3372776"/>
              <a:ext cx="64021" cy="136686"/>
            </a:xfrm>
            <a:custGeom>
              <a:avLst/>
              <a:gdLst/>
              <a:ahLst/>
              <a:cxnLst/>
              <a:rect l="l" t="t" r="r" b="b"/>
              <a:pathLst>
                <a:path w="2444" h="5218" extrusionOk="0">
                  <a:moveTo>
                    <a:pt x="2177" y="0"/>
                  </a:moveTo>
                  <a:cubicBezTo>
                    <a:pt x="2153" y="0"/>
                    <a:pt x="2129" y="3"/>
                    <a:pt x="2104" y="10"/>
                  </a:cubicBezTo>
                  <a:lnTo>
                    <a:pt x="196" y="534"/>
                  </a:lnTo>
                  <a:cubicBezTo>
                    <a:pt x="79" y="565"/>
                    <a:pt x="0" y="672"/>
                    <a:pt x="0" y="791"/>
                  </a:cubicBezTo>
                  <a:lnTo>
                    <a:pt x="0" y="4427"/>
                  </a:lnTo>
                  <a:cubicBezTo>
                    <a:pt x="0" y="4547"/>
                    <a:pt x="79" y="4650"/>
                    <a:pt x="196" y="4684"/>
                  </a:cubicBezTo>
                  <a:lnTo>
                    <a:pt x="2104" y="5209"/>
                  </a:lnTo>
                  <a:cubicBezTo>
                    <a:pt x="2128" y="5215"/>
                    <a:pt x="2151" y="5218"/>
                    <a:pt x="2174" y="5218"/>
                  </a:cubicBezTo>
                  <a:cubicBezTo>
                    <a:pt x="2319" y="5218"/>
                    <a:pt x="2444" y="5102"/>
                    <a:pt x="2444" y="4948"/>
                  </a:cubicBezTo>
                  <a:lnTo>
                    <a:pt x="2444" y="267"/>
                  </a:lnTo>
                  <a:cubicBezTo>
                    <a:pt x="2444" y="117"/>
                    <a:pt x="2320" y="0"/>
                    <a:pt x="2177"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0" name="Google Shape;11480;p136"/>
            <p:cNvSpPr/>
            <p:nvPr/>
          </p:nvSpPr>
          <p:spPr>
            <a:xfrm>
              <a:off x="6267509" y="3345036"/>
              <a:ext cx="294641" cy="192193"/>
            </a:xfrm>
            <a:custGeom>
              <a:avLst/>
              <a:gdLst/>
              <a:ahLst/>
              <a:cxnLst/>
              <a:rect l="l" t="t" r="r" b="b"/>
              <a:pathLst>
                <a:path w="11248" h="7337" extrusionOk="0">
                  <a:moveTo>
                    <a:pt x="378" y="0"/>
                  </a:moveTo>
                  <a:cubicBezTo>
                    <a:pt x="169" y="0"/>
                    <a:pt x="1" y="168"/>
                    <a:pt x="1" y="377"/>
                  </a:cubicBezTo>
                  <a:lnTo>
                    <a:pt x="1" y="6956"/>
                  </a:lnTo>
                  <a:cubicBezTo>
                    <a:pt x="1" y="7165"/>
                    <a:pt x="169" y="7337"/>
                    <a:pt x="378" y="7337"/>
                  </a:cubicBezTo>
                  <a:lnTo>
                    <a:pt x="10867" y="7337"/>
                  </a:lnTo>
                  <a:cubicBezTo>
                    <a:pt x="11076" y="7337"/>
                    <a:pt x="11247" y="7165"/>
                    <a:pt x="11247" y="6956"/>
                  </a:cubicBezTo>
                  <a:lnTo>
                    <a:pt x="11247" y="377"/>
                  </a:lnTo>
                  <a:cubicBezTo>
                    <a:pt x="11247" y="168"/>
                    <a:pt x="11076" y="0"/>
                    <a:pt x="10867"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1" name="Google Shape;11481;p136"/>
            <p:cNvSpPr/>
            <p:nvPr/>
          </p:nvSpPr>
          <p:spPr>
            <a:xfrm>
              <a:off x="6267509" y="3345036"/>
              <a:ext cx="294641" cy="192193"/>
            </a:xfrm>
            <a:custGeom>
              <a:avLst/>
              <a:gdLst/>
              <a:ahLst/>
              <a:cxnLst/>
              <a:rect l="l" t="t" r="r" b="b"/>
              <a:pathLst>
                <a:path w="11248" h="7337" extrusionOk="0">
                  <a:moveTo>
                    <a:pt x="9130" y="0"/>
                  </a:moveTo>
                  <a:cubicBezTo>
                    <a:pt x="9339" y="0"/>
                    <a:pt x="9510" y="171"/>
                    <a:pt x="9510" y="380"/>
                  </a:cubicBezTo>
                  <a:lnTo>
                    <a:pt x="9510" y="6333"/>
                  </a:lnTo>
                  <a:cubicBezTo>
                    <a:pt x="9510" y="6617"/>
                    <a:pt x="9280" y="6843"/>
                    <a:pt x="8999" y="6843"/>
                  </a:cubicBezTo>
                  <a:lnTo>
                    <a:pt x="371" y="6843"/>
                  </a:lnTo>
                  <a:cubicBezTo>
                    <a:pt x="189" y="6843"/>
                    <a:pt x="31" y="6713"/>
                    <a:pt x="1" y="6531"/>
                  </a:cubicBezTo>
                  <a:lnTo>
                    <a:pt x="1" y="6956"/>
                  </a:lnTo>
                  <a:cubicBezTo>
                    <a:pt x="1" y="7165"/>
                    <a:pt x="169" y="7337"/>
                    <a:pt x="378" y="7337"/>
                  </a:cubicBezTo>
                  <a:lnTo>
                    <a:pt x="10867" y="7337"/>
                  </a:lnTo>
                  <a:cubicBezTo>
                    <a:pt x="11076" y="7337"/>
                    <a:pt x="11247" y="7165"/>
                    <a:pt x="11247" y="6956"/>
                  </a:cubicBezTo>
                  <a:lnTo>
                    <a:pt x="11247" y="377"/>
                  </a:lnTo>
                  <a:cubicBezTo>
                    <a:pt x="11247" y="367"/>
                    <a:pt x="11247" y="353"/>
                    <a:pt x="11244" y="343"/>
                  </a:cubicBezTo>
                  <a:cubicBezTo>
                    <a:pt x="11227" y="147"/>
                    <a:pt x="11062" y="0"/>
                    <a:pt x="10867" y="0"/>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2" name="Google Shape;11482;p136"/>
            <p:cNvSpPr/>
            <p:nvPr/>
          </p:nvSpPr>
          <p:spPr>
            <a:xfrm>
              <a:off x="6234556" y="3241434"/>
              <a:ext cx="175978" cy="175978"/>
            </a:xfrm>
            <a:custGeom>
              <a:avLst/>
              <a:gdLst/>
              <a:ahLst/>
              <a:cxnLst/>
              <a:rect l="l" t="t" r="r" b="b"/>
              <a:pathLst>
                <a:path w="6718" h="6718" extrusionOk="0">
                  <a:moveTo>
                    <a:pt x="3359" y="1"/>
                  </a:moveTo>
                  <a:cubicBezTo>
                    <a:pt x="1505" y="1"/>
                    <a:pt x="1" y="1505"/>
                    <a:pt x="1" y="3359"/>
                  </a:cubicBezTo>
                  <a:cubicBezTo>
                    <a:pt x="1" y="5213"/>
                    <a:pt x="1505" y="6717"/>
                    <a:pt x="3359" y="6717"/>
                  </a:cubicBezTo>
                  <a:cubicBezTo>
                    <a:pt x="5213" y="6717"/>
                    <a:pt x="6717" y="5213"/>
                    <a:pt x="6717" y="3359"/>
                  </a:cubicBezTo>
                  <a:cubicBezTo>
                    <a:pt x="6717" y="1505"/>
                    <a:pt x="5213" y="1"/>
                    <a:pt x="3359" y="1"/>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3" name="Google Shape;11483;p136"/>
            <p:cNvSpPr/>
            <p:nvPr/>
          </p:nvSpPr>
          <p:spPr>
            <a:xfrm>
              <a:off x="6260332" y="3267210"/>
              <a:ext cx="158113" cy="149442"/>
            </a:xfrm>
            <a:custGeom>
              <a:avLst/>
              <a:gdLst/>
              <a:ahLst/>
              <a:cxnLst/>
              <a:rect l="l" t="t" r="r" b="b"/>
              <a:pathLst>
                <a:path w="6036" h="5705" extrusionOk="0">
                  <a:moveTo>
                    <a:pt x="4750" y="0"/>
                  </a:moveTo>
                  <a:lnTo>
                    <a:pt x="0" y="4750"/>
                  </a:lnTo>
                  <a:cubicBezTo>
                    <a:pt x="653" y="5387"/>
                    <a:pt x="1499" y="5704"/>
                    <a:pt x="2345" y="5704"/>
                  </a:cubicBezTo>
                  <a:cubicBezTo>
                    <a:pt x="3205" y="5704"/>
                    <a:pt x="4066" y="5375"/>
                    <a:pt x="4723" y="4719"/>
                  </a:cubicBezTo>
                  <a:cubicBezTo>
                    <a:pt x="6021" y="3420"/>
                    <a:pt x="6035" y="1316"/>
                    <a:pt x="4750"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4" name="Google Shape;11484;p136"/>
            <p:cNvSpPr/>
            <p:nvPr/>
          </p:nvSpPr>
          <p:spPr>
            <a:xfrm>
              <a:off x="6457816" y="3443581"/>
              <a:ext cx="64387" cy="64387"/>
            </a:xfrm>
            <a:custGeom>
              <a:avLst/>
              <a:gdLst/>
              <a:ahLst/>
              <a:cxnLst/>
              <a:rect l="l" t="t" r="r" b="b"/>
              <a:pathLst>
                <a:path w="2458" h="2458" extrusionOk="0">
                  <a:moveTo>
                    <a:pt x="113" y="1"/>
                  </a:moveTo>
                  <a:cubicBezTo>
                    <a:pt x="52" y="1"/>
                    <a:pt x="0" y="52"/>
                    <a:pt x="0" y="114"/>
                  </a:cubicBezTo>
                  <a:lnTo>
                    <a:pt x="0" y="2348"/>
                  </a:lnTo>
                  <a:cubicBezTo>
                    <a:pt x="0" y="2410"/>
                    <a:pt x="52" y="2458"/>
                    <a:pt x="113" y="2458"/>
                  </a:cubicBezTo>
                  <a:lnTo>
                    <a:pt x="2344" y="2458"/>
                  </a:lnTo>
                  <a:cubicBezTo>
                    <a:pt x="2406" y="2458"/>
                    <a:pt x="2457" y="2410"/>
                    <a:pt x="2457" y="2348"/>
                  </a:cubicBezTo>
                  <a:lnTo>
                    <a:pt x="2457" y="114"/>
                  </a:lnTo>
                  <a:cubicBezTo>
                    <a:pt x="2457" y="52"/>
                    <a:pt x="2406" y="1"/>
                    <a:pt x="2344" y="1"/>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5" name="Google Shape;11485;p136"/>
            <p:cNvSpPr/>
            <p:nvPr/>
          </p:nvSpPr>
          <p:spPr>
            <a:xfrm>
              <a:off x="6283226" y="3299875"/>
              <a:ext cx="68867" cy="58991"/>
            </a:xfrm>
            <a:custGeom>
              <a:avLst/>
              <a:gdLst/>
              <a:ahLst/>
              <a:cxnLst/>
              <a:rect l="l" t="t" r="r" b="b"/>
              <a:pathLst>
                <a:path w="2629" h="2252" extrusionOk="0">
                  <a:moveTo>
                    <a:pt x="1494" y="1"/>
                  </a:moveTo>
                  <a:cubicBezTo>
                    <a:pt x="1217" y="1"/>
                    <a:pt x="935" y="103"/>
                    <a:pt x="706" y="333"/>
                  </a:cubicBezTo>
                  <a:cubicBezTo>
                    <a:pt x="0" y="1042"/>
                    <a:pt x="501" y="2252"/>
                    <a:pt x="1501" y="2252"/>
                  </a:cubicBezTo>
                  <a:cubicBezTo>
                    <a:pt x="2125" y="2252"/>
                    <a:pt x="2625" y="1748"/>
                    <a:pt x="2629" y="1128"/>
                  </a:cubicBezTo>
                  <a:cubicBezTo>
                    <a:pt x="2629" y="451"/>
                    <a:pt x="2073" y="1"/>
                    <a:pt x="1494"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6" name="Google Shape;11486;p136"/>
            <p:cNvSpPr/>
            <p:nvPr/>
          </p:nvSpPr>
          <p:spPr>
            <a:xfrm>
              <a:off x="6433769" y="3261893"/>
              <a:ext cx="135114" cy="135035"/>
            </a:xfrm>
            <a:custGeom>
              <a:avLst/>
              <a:gdLst/>
              <a:ahLst/>
              <a:cxnLst/>
              <a:rect l="l" t="t" r="r" b="b"/>
              <a:pathLst>
                <a:path w="5158" h="5155" extrusionOk="0">
                  <a:moveTo>
                    <a:pt x="2580" y="1"/>
                  </a:moveTo>
                  <a:cubicBezTo>
                    <a:pt x="1155" y="1"/>
                    <a:pt x="0" y="1152"/>
                    <a:pt x="0" y="2578"/>
                  </a:cubicBezTo>
                  <a:cubicBezTo>
                    <a:pt x="0" y="4003"/>
                    <a:pt x="1155" y="5155"/>
                    <a:pt x="2580" y="5155"/>
                  </a:cubicBezTo>
                  <a:cubicBezTo>
                    <a:pt x="4003" y="5155"/>
                    <a:pt x="5157" y="4003"/>
                    <a:pt x="5157" y="2578"/>
                  </a:cubicBezTo>
                  <a:cubicBezTo>
                    <a:pt x="5157" y="1152"/>
                    <a:pt x="4003" y="1"/>
                    <a:pt x="2580" y="1"/>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7" name="Google Shape;11487;p136"/>
            <p:cNvSpPr/>
            <p:nvPr/>
          </p:nvSpPr>
          <p:spPr>
            <a:xfrm>
              <a:off x="6453598" y="3281644"/>
              <a:ext cx="121833" cy="115337"/>
            </a:xfrm>
            <a:custGeom>
              <a:avLst/>
              <a:gdLst/>
              <a:ahLst/>
              <a:cxnLst/>
              <a:rect l="l" t="t" r="r" b="b"/>
              <a:pathLst>
                <a:path w="4651" h="4403" extrusionOk="0">
                  <a:moveTo>
                    <a:pt x="3646" y="1"/>
                  </a:moveTo>
                  <a:lnTo>
                    <a:pt x="0" y="3647"/>
                  </a:lnTo>
                  <a:cubicBezTo>
                    <a:pt x="502" y="4151"/>
                    <a:pt x="1162" y="4402"/>
                    <a:pt x="1822" y="4402"/>
                  </a:cubicBezTo>
                  <a:cubicBezTo>
                    <a:pt x="2482" y="4402"/>
                    <a:pt x="3143" y="4151"/>
                    <a:pt x="3646" y="3647"/>
                  </a:cubicBezTo>
                  <a:cubicBezTo>
                    <a:pt x="4651" y="2639"/>
                    <a:pt x="4651" y="1008"/>
                    <a:pt x="3646"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8" name="Google Shape;11488;p136"/>
            <p:cNvSpPr/>
            <p:nvPr/>
          </p:nvSpPr>
          <p:spPr>
            <a:xfrm>
              <a:off x="6477200" y="3311323"/>
              <a:ext cx="42226" cy="36149"/>
            </a:xfrm>
            <a:custGeom>
              <a:avLst/>
              <a:gdLst/>
              <a:ahLst/>
              <a:cxnLst/>
              <a:rect l="l" t="t" r="r" b="b"/>
              <a:pathLst>
                <a:path w="1612" h="1380" extrusionOk="0">
                  <a:moveTo>
                    <a:pt x="917" y="0"/>
                  </a:moveTo>
                  <a:cubicBezTo>
                    <a:pt x="748" y="0"/>
                    <a:pt x="575" y="63"/>
                    <a:pt x="436" y="204"/>
                  </a:cubicBezTo>
                  <a:cubicBezTo>
                    <a:pt x="1" y="639"/>
                    <a:pt x="309" y="1380"/>
                    <a:pt x="922" y="1380"/>
                  </a:cubicBezTo>
                  <a:cubicBezTo>
                    <a:pt x="1303" y="1380"/>
                    <a:pt x="1608" y="1071"/>
                    <a:pt x="1611" y="691"/>
                  </a:cubicBezTo>
                  <a:cubicBezTo>
                    <a:pt x="1611" y="276"/>
                    <a:pt x="1271" y="0"/>
                    <a:pt x="917"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9" name="Google Shape;11489;p136"/>
            <p:cNvSpPr/>
            <p:nvPr/>
          </p:nvSpPr>
          <p:spPr>
            <a:xfrm>
              <a:off x="6490036" y="3443581"/>
              <a:ext cx="32167" cy="64387"/>
            </a:xfrm>
            <a:custGeom>
              <a:avLst/>
              <a:gdLst/>
              <a:ahLst/>
              <a:cxnLst/>
              <a:rect l="l" t="t" r="r" b="b"/>
              <a:pathLst>
                <a:path w="1228" h="2458" extrusionOk="0">
                  <a:moveTo>
                    <a:pt x="1" y="1"/>
                  </a:moveTo>
                  <a:lnTo>
                    <a:pt x="1" y="2458"/>
                  </a:lnTo>
                  <a:lnTo>
                    <a:pt x="1114" y="2458"/>
                  </a:lnTo>
                  <a:cubicBezTo>
                    <a:pt x="1176" y="2458"/>
                    <a:pt x="1227" y="2410"/>
                    <a:pt x="1227" y="2348"/>
                  </a:cubicBezTo>
                  <a:lnTo>
                    <a:pt x="1227" y="114"/>
                  </a:lnTo>
                  <a:cubicBezTo>
                    <a:pt x="1227" y="52"/>
                    <a:pt x="1176" y="1"/>
                    <a:pt x="1114" y="1"/>
                  </a:cubicBez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0" name="Google Shape;11490;p136"/>
            <p:cNvSpPr/>
            <p:nvPr/>
          </p:nvSpPr>
          <p:spPr>
            <a:xfrm>
              <a:off x="6602517" y="3441067"/>
              <a:ext cx="64021" cy="68343"/>
            </a:xfrm>
            <a:custGeom>
              <a:avLst/>
              <a:gdLst/>
              <a:ahLst/>
              <a:cxnLst/>
              <a:rect l="l" t="t" r="r" b="b"/>
              <a:pathLst>
                <a:path w="2444" h="2609" extrusionOk="0">
                  <a:moveTo>
                    <a:pt x="0" y="1"/>
                  </a:moveTo>
                  <a:lnTo>
                    <a:pt x="0" y="1820"/>
                  </a:lnTo>
                  <a:cubicBezTo>
                    <a:pt x="0" y="1940"/>
                    <a:pt x="79" y="2043"/>
                    <a:pt x="196" y="2077"/>
                  </a:cubicBezTo>
                  <a:lnTo>
                    <a:pt x="2104" y="2598"/>
                  </a:lnTo>
                  <a:cubicBezTo>
                    <a:pt x="2129" y="2605"/>
                    <a:pt x="2154" y="2608"/>
                    <a:pt x="2178" y="2608"/>
                  </a:cubicBezTo>
                  <a:cubicBezTo>
                    <a:pt x="2321" y="2608"/>
                    <a:pt x="2444" y="2494"/>
                    <a:pt x="2444" y="2341"/>
                  </a:cubicBezTo>
                  <a:lnTo>
                    <a:pt x="2444" y="1"/>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1" name="Google Shape;11491;p136"/>
            <p:cNvSpPr/>
            <p:nvPr/>
          </p:nvSpPr>
          <p:spPr>
            <a:xfrm>
              <a:off x="6322545" y="3299954"/>
              <a:ext cx="28919" cy="58913"/>
            </a:xfrm>
            <a:custGeom>
              <a:avLst/>
              <a:gdLst/>
              <a:ahLst/>
              <a:cxnLst/>
              <a:rect l="l" t="t" r="r" b="b"/>
              <a:pathLst>
                <a:path w="1104" h="2249" extrusionOk="0">
                  <a:moveTo>
                    <a:pt x="0" y="1"/>
                  </a:moveTo>
                  <a:lnTo>
                    <a:pt x="0" y="2249"/>
                  </a:lnTo>
                  <a:cubicBezTo>
                    <a:pt x="614" y="2238"/>
                    <a:pt x="1104" y="1738"/>
                    <a:pt x="1104" y="1125"/>
                  </a:cubicBezTo>
                  <a:cubicBezTo>
                    <a:pt x="1104" y="511"/>
                    <a:pt x="614" y="11"/>
                    <a:pt x="0" y="1"/>
                  </a:cubicBez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2" name="Google Shape;11492;p136"/>
            <p:cNvSpPr/>
            <p:nvPr/>
          </p:nvSpPr>
          <p:spPr>
            <a:xfrm>
              <a:off x="6501352" y="3311349"/>
              <a:ext cx="17970" cy="36044"/>
            </a:xfrm>
            <a:custGeom>
              <a:avLst/>
              <a:gdLst/>
              <a:ahLst/>
              <a:cxnLst/>
              <a:rect l="l" t="t" r="r" b="b"/>
              <a:pathLst>
                <a:path w="686" h="1376" extrusionOk="0">
                  <a:moveTo>
                    <a:pt x="0" y="1"/>
                  </a:moveTo>
                  <a:lnTo>
                    <a:pt x="0" y="1375"/>
                  </a:lnTo>
                  <a:cubicBezTo>
                    <a:pt x="381" y="1375"/>
                    <a:pt x="686" y="1067"/>
                    <a:pt x="686" y="686"/>
                  </a:cubicBezTo>
                  <a:cubicBezTo>
                    <a:pt x="686" y="306"/>
                    <a:pt x="381" y="1"/>
                    <a:pt x="0" y="1"/>
                  </a:cubicBez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3" name="Google Shape;11493;p136"/>
            <p:cNvSpPr/>
            <p:nvPr/>
          </p:nvSpPr>
          <p:spPr>
            <a:xfrm>
              <a:off x="6348294" y="3275016"/>
              <a:ext cx="31382" cy="26509"/>
            </a:xfrm>
            <a:custGeom>
              <a:avLst/>
              <a:gdLst/>
              <a:ahLst/>
              <a:cxnLst/>
              <a:rect l="l" t="t" r="r" b="b"/>
              <a:pathLst>
                <a:path w="1198" h="1012" extrusionOk="0">
                  <a:moveTo>
                    <a:pt x="839" y="1"/>
                  </a:moveTo>
                  <a:cubicBezTo>
                    <a:pt x="781" y="1"/>
                    <a:pt x="720" y="24"/>
                    <a:pt x="666" y="79"/>
                  </a:cubicBezTo>
                  <a:lnTo>
                    <a:pt x="158" y="586"/>
                  </a:lnTo>
                  <a:cubicBezTo>
                    <a:pt x="1" y="740"/>
                    <a:pt x="114" y="1011"/>
                    <a:pt x="333" y="1011"/>
                  </a:cubicBezTo>
                  <a:cubicBezTo>
                    <a:pt x="402" y="1011"/>
                    <a:pt x="463" y="984"/>
                    <a:pt x="511" y="936"/>
                  </a:cubicBezTo>
                  <a:lnTo>
                    <a:pt x="1018" y="428"/>
                  </a:lnTo>
                  <a:cubicBezTo>
                    <a:pt x="1197" y="250"/>
                    <a:pt x="1031" y="1"/>
                    <a:pt x="8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4" name="Google Shape;11494;p136"/>
            <p:cNvSpPr/>
            <p:nvPr/>
          </p:nvSpPr>
          <p:spPr>
            <a:xfrm>
              <a:off x="6265518" y="3357243"/>
              <a:ext cx="31932" cy="26562"/>
            </a:xfrm>
            <a:custGeom>
              <a:avLst/>
              <a:gdLst/>
              <a:ahLst/>
              <a:cxnLst/>
              <a:rect l="l" t="t" r="r" b="b"/>
              <a:pathLst>
                <a:path w="1219" h="1014" extrusionOk="0">
                  <a:moveTo>
                    <a:pt x="860" y="1"/>
                  </a:moveTo>
                  <a:cubicBezTo>
                    <a:pt x="802" y="1"/>
                    <a:pt x="741" y="24"/>
                    <a:pt x="687" y="79"/>
                  </a:cubicBezTo>
                  <a:lnTo>
                    <a:pt x="179" y="586"/>
                  </a:lnTo>
                  <a:cubicBezTo>
                    <a:pt x="1" y="765"/>
                    <a:pt x="165" y="1014"/>
                    <a:pt x="357" y="1014"/>
                  </a:cubicBezTo>
                  <a:cubicBezTo>
                    <a:pt x="416" y="1014"/>
                    <a:pt x="477" y="991"/>
                    <a:pt x="532" y="936"/>
                  </a:cubicBezTo>
                  <a:lnTo>
                    <a:pt x="1040" y="428"/>
                  </a:lnTo>
                  <a:cubicBezTo>
                    <a:pt x="1218" y="250"/>
                    <a:pt x="1052" y="1"/>
                    <a:pt x="8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5" name="Google Shape;11495;p136"/>
            <p:cNvSpPr/>
            <p:nvPr/>
          </p:nvSpPr>
          <p:spPr>
            <a:xfrm>
              <a:off x="6347692" y="3357243"/>
              <a:ext cx="31984" cy="26562"/>
            </a:xfrm>
            <a:custGeom>
              <a:avLst/>
              <a:gdLst/>
              <a:ahLst/>
              <a:cxnLst/>
              <a:rect l="l" t="t" r="r" b="b"/>
              <a:pathLst>
                <a:path w="1221" h="1014" extrusionOk="0">
                  <a:moveTo>
                    <a:pt x="359" y="1"/>
                  </a:moveTo>
                  <a:cubicBezTo>
                    <a:pt x="165" y="1"/>
                    <a:pt x="0" y="250"/>
                    <a:pt x="181" y="428"/>
                  </a:cubicBezTo>
                  <a:lnTo>
                    <a:pt x="689" y="936"/>
                  </a:lnTo>
                  <a:cubicBezTo>
                    <a:pt x="743" y="991"/>
                    <a:pt x="804" y="1014"/>
                    <a:pt x="862" y="1014"/>
                  </a:cubicBezTo>
                  <a:cubicBezTo>
                    <a:pt x="1054" y="1014"/>
                    <a:pt x="1220" y="765"/>
                    <a:pt x="1041" y="586"/>
                  </a:cubicBezTo>
                  <a:lnTo>
                    <a:pt x="534" y="79"/>
                  </a:lnTo>
                  <a:cubicBezTo>
                    <a:pt x="479" y="24"/>
                    <a:pt x="418" y="1"/>
                    <a:pt x="3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6" name="Google Shape;11496;p136"/>
            <p:cNvSpPr/>
            <p:nvPr/>
          </p:nvSpPr>
          <p:spPr>
            <a:xfrm>
              <a:off x="6265518" y="3275016"/>
              <a:ext cx="31932" cy="26562"/>
            </a:xfrm>
            <a:custGeom>
              <a:avLst/>
              <a:gdLst/>
              <a:ahLst/>
              <a:cxnLst/>
              <a:rect l="l" t="t" r="r" b="b"/>
              <a:pathLst>
                <a:path w="1219" h="1014" extrusionOk="0">
                  <a:moveTo>
                    <a:pt x="357" y="1"/>
                  </a:moveTo>
                  <a:cubicBezTo>
                    <a:pt x="165" y="1"/>
                    <a:pt x="1" y="250"/>
                    <a:pt x="179" y="428"/>
                  </a:cubicBezTo>
                  <a:lnTo>
                    <a:pt x="687" y="936"/>
                  </a:lnTo>
                  <a:cubicBezTo>
                    <a:pt x="741" y="991"/>
                    <a:pt x="802" y="1014"/>
                    <a:pt x="860" y="1014"/>
                  </a:cubicBezTo>
                  <a:cubicBezTo>
                    <a:pt x="1052" y="1014"/>
                    <a:pt x="1218" y="765"/>
                    <a:pt x="1040" y="586"/>
                  </a:cubicBezTo>
                  <a:lnTo>
                    <a:pt x="532" y="79"/>
                  </a:lnTo>
                  <a:cubicBezTo>
                    <a:pt x="477" y="24"/>
                    <a:pt x="416" y="1"/>
                    <a:pt x="3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7" name="Google Shape;11497;p136"/>
            <p:cNvSpPr/>
            <p:nvPr/>
          </p:nvSpPr>
          <p:spPr>
            <a:xfrm>
              <a:off x="6520369" y="3287800"/>
              <a:ext cx="25278" cy="20354"/>
            </a:xfrm>
            <a:custGeom>
              <a:avLst/>
              <a:gdLst/>
              <a:ahLst/>
              <a:cxnLst/>
              <a:rect l="l" t="t" r="r" b="b"/>
              <a:pathLst>
                <a:path w="965" h="777" extrusionOk="0">
                  <a:moveTo>
                    <a:pt x="606" y="1"/>
                  </a:moveTo>
                  <a:cubicBezTo>
                    <a:pt x="547" y="1"/>
                    <a:pt x="487" y="23"/>
                    <a:pt x="433" y="78"/>
                  </a:cubicBezTo>
                  <a:lnTo>
                    <a:pt x="159" y="352"/>
                  </a:lnTo>
                  <a:cubicBezTo>
                    <a:pt x="1" y="509"/>
                    <a:pt x="114" y="777"/>
                    <a:pt x="337" y="777"/>
                  </a:cubicBezTo>
                  <a:cubicBezTo>
                    <a:pt x="402" y="777"/>
                    <a:pt x="463" y="749"/>
                    <a:pt x="511" y="705"/>
                  </a:cubicBezTo>
                  <a:lnTo>
                    <a:pt x="786" y="431"/>
                  </a:lnTo>
                  <a:cubicBezTo>
                    <a:pt x="965" y="249"/>
                    <a:pt x="798" y="1"/>
                    <a:pt x="6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8" name="Google Shape;11498;p136"/>
            <p:cNvSpPr/>
            <p:nvPr/>
          </p:nvSpPr>
          <p:spPr>
            <a:xfrm>
              <a:off x="6457632" y="3350615"/>
              <a:ext cx="25252" cy="20275"/>
            </a:xfrm>
            <a:custGeom>
              <a:avLst/>
              <a:gdLst/>
              <a:ahLst/>
              <a:cxnLst/>
              <a:rect l="l" t="t" r="r" b="b"/>
              <a:pathLst>
                <a:path w="964" h="774" extrusionOk="0">
                  <a:moveTo>
                    <a:pt x="606" y="0"/>
                  </a:moveTo>
                  <a:cubicBezTo>
                    <a:pt x="548" y="0"/>
                    <a:pt x="487" y="23"/>
                    <a:pt x="432" y="78"/>
                  </a:cubicBezTo>
                  <a:lnTo>
                    <a:pt x="158" y="349"/>
                  </a:lnTo>
                  <a:cubicBezTo>
                    <a:pt x="1" y="507"/>
                    <a:pt x="110" y="774"/>
                    <a:pt x="333" y="774"/>
                  </a:cubicBezTo>
                  <a:cubicBezTo>
                    <a:pt x="398" y="774"/>
                    <a:pt x="463" y="750"/>
                    <a:pt x="508" y="702"/>
                  </a:cubicBezTo>
                  <a:lnTo>
                    <a:pt x="782" y="428"/>
                  </a:lnTo>
                  <a:cubicBezTo>
                    <a:pt x="963" y="249"/>
                    <a:pt x="798" y="0"/>
                    <a:pt x="6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9" name="Google Shape;11499;p136"/>
            <p:cNvSpPr/>
            <p:nvPr/>
          </p:nvSpPr>
          <p:spPr>
            <a:xfrm>
              <a:off x="6519819" y="3350615"/>
              <a:ext cx="25828" cy="20458"/>
            </a:xfrm>
            <a:custGeom>
              <a:avLst/>
              <a:gdLst/>
              <a:ahLst/>
              <a:cxnLst/>
              <a:rect l="l" t="t" r="r" b="b"/>
              <a:pathLst>
                <a:path w="986" h="781" extrusionOk="0">
                  <a:moveTo>
                    <a:pt x="357" y="0"/>
                  </a:moveTo>
                  <a:cubicBezTo>
                    <a:pt x="165" y="0"/>
                    <a:pt x="1" y="249"/>
                    <a:pt x="180" y="428"/>
                  </a:cubicBezTo>
                  <a:lnTo>
                    <a:pt x="454" y="702"/>
                  </a:lnTo>
                  <a:cubicBezTo>
                    <a:pt x="508" y="757"/>
                    <a:pt x="569" y="780"/>
                    <a:pt x="627" y="780"/>
                  </a:cubicBezTo>
                  <a:cubicBezTo>
                    <a:pt x="819" y="780"/>
                    <a:pt x="985" y="530"/>
                    <a:pt x="807" y="349"/>
                  </a:cubicBezTo>
                  <a:lnTo>
                    <a:pt x="532" y="78"/>
                  </a:lnTo>
                  <a:cubicBezTo>
                    <a:pt x="477" y="23"/>
                    <a:pt x="416" y="0"/>
                    <a:pt x="3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0" name="Google Shape;11500;p136"/>
            <p:cNvSpPr/>
            <p:nvPr/>
          </p:nvSpPr>
          <p:spPr>
            <a:xfrm>
              <a:off x="6457004" y="3287773"/>
              <a:ext cx="25881" cy="20511"/>
            </a:xfrm>
            <a:custGeom>
              <a:avLst/>
              <a:gdLst/>
              <a:ahLst/>
              <a:cxnLst/>
              <a:rect l="l" t="t" r="r" b="b"/>
              <a:pathLst>
                <a:path w="988" h="783" extrusionOk="0">
                  <a:moveTo>
                    <a:pt x="358" y="0"/>
                  </a:moveTo>
                  <a:cubicBezTo>
                    <a:pt x="166" y="0"/>
                    <a:pt x="1" y="250"/>
                    <a:pt x="182" y="432"/>
                  </a:cubicBezTo>
                  <a:lnTo>
                    <a:pt x="456" y="706"/>
                  </a:lnTo>
                  <a:cubicBezTo>
                    <a:pt x="510" y="759"/>
                    <a:pt x="570" y="782"/>
                    <a:pt x="628" y="782"/>
                  </a:cubicBezTo>
                  <a:cubicBezTo>
                    <a:pt x="821" y="782"/>
                    <a:pt x="988" y="532"/>
                    <a:pt x="806" y="353"/>
                  </a:cubicBezTo>
                  <a:lnTo>
                    <a:pt x="532" y="79"/>
                  </a:lnTo>
                  <a:cubicBezTo>
                    <a:pt x="477" y="23"/>
                    <a:pt x="417" y="0"/>
                    <a:pt x="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1" name="Google Shape;11501;p136"/>
            <p:cNvSpPr/>
            <p:nvPr/>
          </p:nvSpPr>
          <p:spPr>
            <a:xfrm>
              <a:off x="6296324" y="3437032"/>
              <a:ext cx="120759" cy="13124"/>
            </a:xfrm>
            <a:custGeom>
              <a:avLst/>
              <a:gdLst/>
              <a:ahLst/>
              <a:cxnLst/>
              <a:rect l="l" t="t" r="r" b="b"/>
              <a:pathLst>
                <a:path w="4610" h="501" extrusionOk="0">
                  <a:moveTo>
                    <a:pt x="247" y="0"/>
                  </a:moveTo>
                  <a:cubicBezTo>
                    <a:pt x="110" y="0"/>
                    <a:pt x="1" y="114"/>
                    <a:pt x="1" y="251"/>
                  </a:cubicBezTo>
                  <a:cubicBezTo>
                    <a:pt x="1" y="388"/>
                    <a:pt x="110" y="501"/>
                    <a:pt x="247" y="501"/>
                  </a:cubicBezTo>
                  <a:lnTo>
                    <a:pt x="4359" y="501"/>
                  </a:lnTo>
                  <a:cubicBezTo>
                    <a:pt x="4497" y="501"/>
                    <a:pt x="4610" y="388"/>
                    <a:pt x="4610" y="251"/>
                  </a:cubicBezTo>
                  <a:cubicBezTo>
                    <a:pt x="4610" y="114"/>
                    <a:pt x="4497" y="0"/>
                    <a:pt x="435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2" name="Google Shape;11502;p136"/>
            <p:cNvSpPr/>
            <p:nvPr/>
          </p:nvSpPr>
          <p:spPr>
            <a:xfrm>
              <a:off x="6296324" y="3501472"/>
              <a:ext cx="25802" cy="13045"/>
            </a:xfrm>
            <a:custGeom>
              <a:avLst/>
              <a:gdLst/>
              <a:ahLst/>
              <a:cxnLst/>
              <a:rect l="l" t="t" r="r" b="b"/>
              <a:pathLst>
                <a:path w="985" h="498" extrusionOk="0">
                  <a:moveTo>
                    <a:pt x="251" y="1"/>
                  </a:moveTo>
                  <a:cubicBezTo>
                    <a:pt x="110" y="1"/>
                    <a:pt x="1" y="111"/>
                    <a:pt x="1" y="248"/>
                  </a:cubicBezTo>
                  <a:cubicBezTo>
                    <a:pt x="1" y="385"/>
                    <a:pt x="110" y="498"/>
                    <a:pt x="251" y="498"/>
                  </a:cubicBezTo>
                  <a:lnTo>
                    <a:pt x="734" y="498"/>
                  </a:lnTo>
                  <a:cubicBezTo>
                    <a:pt x="871" y="498"/>
                    <a:pt x="984" y="385"/>
                    <a:pt x="984" y="248"/>
                  </a:cubicBezTo>
                  <a:cubicBezTo>
                    <a:pt x="984" y="111"/>
                    <a:pt x="871" y="1"/>
                    <a:pt x="7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3" name="Google Shape;11503;p136"/>
            <p:cNvSpPr/>
            <p:nvPr/>
          </p:nvSpPr>
          <p:spPr>
            <a:xfrm>
              <a:off x="6339493" y="3501472"/>
              <a:ext cx="77590" cy="13045"/>
            </a:xfrm>
            <a:custGeom>
              <a:avLst/>
              <a:gdLst/>
              <a:ahLst/>
              <a:cxnLst/>
              <a:rect l="l" t="t" r="r" b="b"/>
              <a:pathLst>
                <a:path w="2962" h="498" extrusionOk="0">
                  <a:moveTo>
                    <a:pt x="251" y="1"/>
                  </a:moveTo>
                  <a:cubicBezTo>
                    <a:pt x="114" y="1"/>
                    <a:pt x="1" y="111"/>
                    <a:pt x="1" y="248"/>
                  </a:cubicBezTo>
                  <a:cubicBezTo>
                    <a:pt x="1" y="385"/>
                    <a:pt x="114" y="498"/>
                    <a:pt x="251" y="498"/>
                  </a:cubicBezTo>
                  <a:lnTo>
                    <a:pt x="2711" y="498"/>
                  </a:lnTo>
                  <a:cubicBezTo>
                    <a:pt x="2849" y="498"/>
                    <a:pt x="2962" y="385"/>
                    <a:pt x="2962" y="248"/>
                  </a:cubicBezTo>
                  <a:cubicBezTo>
                    <a:pt x="2962" y="111"/>
                    <a:pt x="2849" y="1"/>
                    <a:pt x="27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4" name="Google Shape;11504;p136"/>
            <p:cNvSpPr/>
            <p:nvPr/>
          </p:nvSpPr>
          <p:spPr>
            <a:xfrm>
              <a:off x="6296324" y="3469252"/>
              <a:ext cx="120759" cy="13045"/>
            </a:xfrm>
            <a:custGeom>
              <a:avLst/>
              <a:gdLst/>
              <a:ahLst/>
              <a:cxnLst/>
              <a:rect l="l" t="t" r="r" b="b"/>
              <a:pathLst>
                <a:path w="4610" h="498" extrusionOk="0">
                  <a:moveTo>
                    <a:pt x="247" y="1"/>
                  </a:moveTo>
                  <a:cubicBezTo>
                    <a:pt x="110" y="1"/>
                    <a:pt x="1" y="114"/>
                    <a:pt x="1" y="251"/>
                  </a:cubicBezTo>
                  <a:cubicBezTo>
                    <a:pt x="1" y="388"/>
                    <a:pt x="110" y="498"/>
                    <a:pt x="247" y="498"/>
                  </a:cubicBezTo>
                  <a:lnTo>
                    <a:pt x="4359" y="498"/>
                  </a:lnTo>
                  <a:cubicBezTo>
                    <a:pt x="4497" y="498"/>
                    <a:pt x="4610" y="388"/>
                    <a:pt x="4610" y="251"/>
                  </a:cubicBezTo>
                  <a:cubicBezTo>
                    <a:pt x="4610" y="114"/>
                    <a:pt x="4497" y="1"/>
                    <a:pt x="43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5" name="Google Shape;11505;p136"/>
            <p:cNvSpPr/>
            <p:nvPr/>
          </p:nvSpPr>
          <p:spPr>
            <a:xfrm>
              <a:off x="6217870" y="3235200"/>
              <a:ext cx="364739" cy="188709"/>
            </a:xfrm>
            <a:custGeom>
              <a:avLst/>
              <a:gdLst/>
              <a:ahLst/>
              <a:cxnLst/>
              <a:rect l="l" t="t" r="r" b="b"/>
              <a:pathLst>
                <a:path w="13924" h="7204" extrusionOk="0">
                  <a:moveTo>
                    <a:pt x="10823" y="1268"/>
                  </a:moveTo>
                  <a:cubicBezTo>
                    <a:pt x="11123" y="1268"/>
                    <a:pt x="11425" y="1326"/>
                    <a:pt x="11713" y="1445"/>
                  </a:cubicBezTo>
                  <a:cubicBezTo>
                    <a:pt x="12584" y="1805"/>
                    <a:pt x="13149" y="2654"/>
                    <a:pt x="13149" y="3597"/>
                  </a:cubicBezTo>
                  <a:cubicBezTo>
                    <a:pt x="13149" y="4539"/>
                    <a:pt x="12584" y="5389"/>
                    <a:pt x="11713" y="5749"/>
                  </a:cubicBezTo>
                  <a:cubicBezTo>
                    <a:pt x="11425" y="5868"/>
                    <a:pt x="11123" y="5926"/>
                    <a:pt x="10823" y="5926"/>
                  </a:cubicBezTo>
                  <a:cubicBezTo>
                    <a:pt x="10217" y="5926"/>
                    <a:pt x="9621" y="5690"/>
                    <a:pt x="9174" y="5245"/>
                  </a:cubicBezTo>
                  <a:cubicBezTo>
                    <a:pt x="8259" y="4337"/>
                    <a:pt x="8259" y="2857"/>
                    <a:pt x="9174" y="1948"/>
                  </a:cubicBezTo>
                  <a:cubicBezTo>
                    <a:pt x="9621" y="1504"/>
                    <a:pt x="10217" y="1268"/>
                    <a:pt x="10823" y="1268"/>
                  </a:cubicBezTo>
                  <a:close/>
                  <a:moveTo>
                    <a:pt x="3998" y="487"/>
                  </a:moveTo>
                  <a:cubicBezTo>
                    <a:pt x="4399" y="487"/>
                    <a:pt x="4804" y="565"/>
                    <a:pt x="5189" y="725"/>
                  </a:cubicBezTo>
                  <a:cubicBezTo>
                    <a:pt x="6350" y="1205"/>
                    <a:pt x="7108" y="2339"/>
                    <a:pt x="7108" y="3597"/>
                  </a:cubicBezTo>
                  <a:cubicBezTo>
                    <a:pt x="7108" y="4854"/>
                    <a:pt x="6350" y="5989"/>
                    <a:pt x="5189" y="6468"/>
                  </a:cubicBezTo>
                  <a:cubicBezTo>
                    <a:pt x="4804" y="6629"/>
                    <a:pt x="4399" y="6706"/>
                    <a:pt x="3998" y="6706"/>
                  </a:cubicBezTo>
                  <a:cubicBezTo>
                    <a:pt x="3189" y="6706"/>
                    <a:pt x="2393" y="6390"/>
                    <a:pt x="1800" y="5797"/>
                  </a:cubicBezTo>
                  <a:cubicBezTo>
                    <a:pt x="580" y="4584"/>
                    <a:pt x="580" y="2610"/>
                    <a:pt x="1800" y="1397"/>
                  </a:cubicBezTo>
                  <a:cubicBezTo>
                    <a:pt x="2393" y="803"/>
                    <a:pt x="3189" y="487"/>
                    <a:pt x="3998" y="487"/>
                  </a:cubicBezTo>
                  <a:close/>
                  <a:moveTo>
                    <a:pt x="4003" y="0"/>
                  </a:moveTo>
                  <a:cubicBezTo>
                    <a:pt x="2637" y="0"/>
                    <a:pt x="1351" y="782"/>
                    <a:pt x="744" y="2068"/>
                  </a:cubicBezTo>
                  <a:cubicBezTo>
                    <a:pt x="1" y="3652"/>
                    <a:pt x="501" y="5540"/>
                    <a:pt x="1930" y="6547"/>
                  </a:cubicBezTo>
                  <a:cubicBezTo>
                    <a:pt x="2556" y="6987"/>
                    <a:pt x="3280" y="7203"/>
                    <a:pt x="4001" y="7203"/>
                  </a:cubicBezTo>
                  <a:cubicBezTo>
                    <a:pt x="4930" y="7203"/>
                    <a:pt x="5853" y="6845"/>
                    <a:pt x="6549" y="6146"/>
                  </a:cubicBezTo>
                  <a:cubicBezTo>
                    <a:pt x="7019" y="5677"/>
                    <a:pt x="7351" y="5087"/>
                    <a:pt x="7505" y="4440"/>
                  </a:cubicBezTo>
                  <a:lnTo>
                    <a:pt x="8126" y="4440"/>
                  </a:lnTo>
                  <a:cubicBezTo>
                    <a:pt x="8501" y="5652"/>
                    <a:pt x="9620" y="6438"/>
                    <a:pt x="10834" y="6438"/>
                  </a:cubicBezTo>
                  <a:cubicBezTo>
                    <a:pt x="11071" y="6438"/>
                    <a:pt x="11312" y="6408"/>
                    <a:pt x="11552" y="6345"/>
                  </a:cubicBezTo>
                  <a:cubicBezTo>
                    <a:pt x="13019" y="5961"/>
                    <a:pt x="13924" y="4488"/>
                    <a:pt x="13608" y="3004"/>
                  </a:cubicBezTo>
                  <a:cubicBezTo>
                    <a:pt x="13323" y="1677"/>
                    <a:pt x="12151" y="761"/>
                    <a:pt x="10837" y="761"/>
                  </a:cubicBezTo>
                  <a:cubicBezTo>
                    <a:pt x="10682" y="761"/>
                    <a:pt x="10525" y="774"/>
                    <a:pt x="10367" y="801"/>
                  </a:cubicBezTo>
                  <a:cubicBezTo>
                    <a:pt x="8869" y="1051"/>
                    <a:pt x="7834" y="2435"/>
                    <a:pt x="8019" y="3943"/>
                  </a:cubicBezTo>
                  <a:lnTo>
                    <a:pt x="7588" y="3943"/>
                  </a:lnTo>
                  <a:cubicBezTo>
                    <a:pt x="7752" y="2202"/>
                    <a:pt x="6642" y="591"/>
                    <a:pt x="4956" y="129"/>
                  </a:cubicBezTo>
                  <a:cubicBezTo>
                    <a:pt x="4639" y="42"/>
                    <a:pt x="4319" y="0"/>
                    <a:pt x="40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6" name="Google Shape;11506;p136"/>
            <p:cNvSpPr/>
            <p:nvPr/>
          </p:nvSpPr>
          <p:spPr>
            <a:xfrm>
              <a:off x="6283750" y="3293458"/>
              <a:ext cx="74813" cy="71958"/>
            </a:xfrm>
            <a:custGeom>
              <a:avLst/>
              <a:gdLst/>
              <a:ahLst/>
              <a:cxnLst/>
              <a:rect l="l" t="t" r="r" b="b"/>
              <a:pathLst>
                <a:path w="2856" h="2747" extrusionOk="0">
                  <a:moveTo>
                    <a:pt x="1489" y="494"/>
                  </a:moveTo>
                  <a:cubicBezTo>
                    <a:pt x="1704" y="494"/>
                    <a:pt x="1923" y="574"/>
                    <a:pt x="2101" y="753"/>
                  </a:cubicBezTo>
                  <a:cubicBezTo>
                    <a:pt x="2653" y="1304"/>
                    <a:pt x="2263" y="2250"/>
                    <a:pt x="1481" y="2250"/>
                  </a:cubicBezTo>
                  <a:cubicBezTo>
                    <a:pt x="998" y="2247"/>
                    <a:pt x="607" y="1856"/>
                    <a:pt x="607" y="1373"/>
                  </a:cubicBezTo>
                  <a:cubicBezTo>
                    <a:pt x="607" y="844"/>
                    <a:pt x="1039" y="494"/>
                    <a:pt x="1489" y="494"/>
                  </a:cubicBezTo>
                  <a:close/>
                  <a:moveTo>
                    <a:pt x="1483" y="0"/>
                  </a:moveTo>
                  <a:cubicBezTo>
                    <a:pt x="1126" y="0"/>
                    <a:pt x="775" y="140"/>
                    <a:pt x="511" y="403"/>
                  </a:cubicBezTo>
                  <a:cubicBezTo>
                    <a:pt x="117" y="794"/>
                    <a:pt x="1" y="1386"/>
                    <a:pt x="213" y="1897"/>
                  </a:cubicBezTo>
                  <a:cubicBezTo>
                    <a:pt x="426" y="2411"/>
                    <a:pt x="926" y="2747"/>
                    <a:pt x="1481" y="2747"/>
                  </a:cubicBezTo>
                  <a:cubicBezTo>
                    <a:pt x="2239" y="2747"/>
                    <a:pt x="2855" y="2130"/>
                    <a:pt x="2855" y="1373"/>
                  </a:cubicBezTo>
                  <a:cubicBezTo>
                    <a:pt x="2855" y="818"/>
                    <a:pt x="2520" y="317"/>
                    <a:pt x="2009" y="105"/>
                  </a:cubicBezTo>
                  <a:cubicBezTo>
                    <a:pt x="1839" y="34"/>
                    <a:pt x="1660" y="0"/>
                    <a:pt x="14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7" name="Google Shape;11507;p136"/>
            <p:cNvSpPr/>
            <p:nvPr/>
          </p:nvSpPr>
          <p:spPr>
            <a:xfrm>
              <a:off x="6476755" y="3304800"/>
              <a:ext cx="57393" cy="49220"/>
            </a:xfrm>
            <a:custGeom>
              <a:avLst/>
              <a:gdLst/>
              <a:ahLst/>
              <a:cxnLst/>
              <a:rect l="l" t="t" r="r" b="b"/>
              <a:pathLst>
                <a:path w="2191" h="1879" extrusionOk="0">
                  <a:moveTo>
                    <a:pt x="939" y="501"/>
                  </a:moveTo>
                  <a:cubicBezTo>
                    <a:pt x="1330" y="501"/>
                    <a:pt x="1525" y="974"/>
                    <a:pt x="1248" y="1252"/>
                  </a:cubicBezTo>
                  <a:cubicBezTo>
                    <a:pt x="1159" y="1340"/>
                    <a:pt x="1050" y="1380"/>
                    <a:pt x="942" y="1380"/>
                  </a:cubicBezTo>
                  <a:cubicBezTo>
                    <a:pt x="716" y="1380"/>
                    <a:pt x="497" y="1205"/>
                    <a:pt x="497" y="940"/>
                  </a:cubicBezTo>
                  <a:cubicBezTo>
                    <a:pt x="497" y="696"/>
                    <a:pt x="696" y="501"/>
                    <a:pt x="939" y="501"/>
                  </a:cubicBezTo>
                  <a:close/>
                  <a:moveTo>
                    <a:pt x="944" y="0"/>
                  </a:moveTo>
                  <a:cubicBezTo>
                    <a:pt x="462" y="0"/>
                    <a:pt x="0" y="375"/>
                    <a:pt x="0" y="940"/>
                  </a:cubicBezTo>
                  <a:cubicBezTo>
                    <a:pt x="0" y="1457"/>
                    <a:pt x="422" y="1875"/>
                    <a:pt x="939" y="1879"/>
                  </a:cubicBezTo>
                  <a:cubicBezTo>
                    <a:pt x="1772" y="1879"/>
                    <a:pt x="2190" y="868"/>
                    <a:pt x="1601" y="278"/>
                  </a:cubicBezTo>
                  <a:cubicBezTo>
                    <a:pt x="1410" y="86"/>
                    <a:pt x="1175" y="0"/>
                    <a:pt x="9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8" name="Google Shape;11508;p136"/>
            <p:cNvSpPr/>
            <p:nvPr/>
          </p:nvSpPr>
          <p:spPr>
            <a:xfrm>
              <a:off x="6451267" y="3437032"/>
              <a:ext cx="77406" cy="77485"/>
            </a:xfrm>
            <a:custGeom>
              <a:avLst/>
              <a:gdLst/>
              <a:ahLst/>
              <a:cxnLst/>
              <a:rect l="l" t="t" r="r" b="b"/>
              <a:pathLst>
                <a:path w="2955" h="2958" extrusionOk="0">
                  <a:moveTo>
                    <a:pt x="2461" y="501"/>
                  </a:moveTo>
                  <a:lnTo>
                    <a:pt x="2461" y="2457"/>
                  </a:lnTo>
                  <a:lnTo>
                    <a:pt x="501" y="2457"/>
                  </a:lnTo>
                  <a:lnTo>
                    <a:pt x="501" y="501"/>
                  </a:lnTo>
                  <a:close/>
                  <a:moveTo>
                    <a:pt x="363" y="0"/>
                  </a:moveTo>
                  <a:cubicBezTo>
                    <a:pt x="165" y="0"/>
                    <a:pt x="4" y="165"/>
                    <a:pt x="0" y="364"/>
                  </a:cubicBezTo>
                  <a:lnTo>
                    <a:pt x="0" y="2595"/>
                  </a:lnTo>
                  <a:cubicBezTo>
                    <a:pt x="4" y="2793"/>
                    <a:pt x="165" y="2958"/>
                    <a:pt x="363" y="2958"/>
                  </a:cubicBezTo>
                  <a:lnTo>
                    <a:pt x="2594" y="2958"/>
                  </a:lnTo>
                  <a:cubicBezTo>
                    <a:pt x="2793" y="2958"/>
                    <a:pt x="2954" y="2793"/>
                    <a:pt x="2954" y="2595"/>
                  </a:cubicBezTo>
                  <a:lnTo>
                    <a:pt x="2954" y="364"/>
                  </a:lnTo>
                  <a:cubicBezTo>
                    <a:pt x="2954" y="165"/>
                    <a:pt x="2793" y="4"/>
                    <a:pt x="2594" y="4"/>
                  </a:cubicBezTo>
                  <a:lnTo>
                    <a:pt x="363"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9" name="Google Shape;11509;p136"/>
            <p:cNvSpPr/>
            <p:nvPr/>
          </p:nvSpPr>
          <p:spPr>
            <a:xfrm>
              <a:off x="6260960" y="3366280"/>
              <a:ext cx="412126" cy="177497"/>
            </a:xfrm>
            <a:custGeom>
              <a:avLst/>
              <a:gdLst/>
              <a:ahLst/>
              <a:cxnLst/>
              <a:rect l="l" t="t" r="r" b="b"/>
              <a:pathLst>
                <a:path w="15733" h="6776" extrusionOk="0">
                  <a:moveTo>
                    <a:pt x="12789" y="1992"/>
                  </a:moveTo>
                  <a:lnTo>
                    <a:pt x="12789" y="3723"/>
                  </a:lnTo>
                  <a:lnTo>
                    <a:pt x="11744" y="3723"/>
                  </a:lnTo>
                  <a:lnTo>
                    <a:pt x="11744" y="1992"/>
                  </a:lnTo>
                  <a:close/>
                  <a:moveTo>
                    <a:pt x="15213" y="497"/>
                  </a:moveTo>
                  <a:cubicBezTo>
                    <a:pt x="15222" y="497"/>
                    <a:pt x="15233" y="506"/>
                    <a:pt x="15233" y="515"/>
                  </a:cubicBezTo>
                  <a:lnTo>
                    <a:pt x="15233" y="5196"/>
                  </a:lnTo>
                  <a:cubicBezTo>
                    <a:pt x="15233" y="5208"/>
                    <a:pt x="15222" y="5217"/>
                    <a:pt x="15213" y="5217"/>
                  </a:cubicBezTo>
                  <a:cubicBezTo>
                    <a:pt x="15211" y="5217"/>
                    <a:pt x="15210" y="5217"/>
                    <a:pt x="15209" y="5217"/>
                  </a:cubicBezTo>
                  <a:lnTo>
                    <a:pt x="13300" y="4692"/>
                  </a:lnTo>
                  <a:cubicBezTo>
                    <a:pt x="13293" y="4689"/>
                    <a:pt x="13286" y="4682"/>
                    <a:pt x="13286" y="4675"/>
                  </a:cubicBezTo>
                  <a:lnTo>
                    <a:pt x="13286" y="1039"/>
                  </a:lnTo>
                  <a:cubicBezTo>
                    <a:pt x="13286" y="1029"/>
                    <a:pt x="13293" y="1022"/>
                    <a:pt x="13300" y="1022"/>
                  </a:cubicBezTo>
                  <a:lnTo>
                    <a:pt x="15209" y="498"/>
                  </a:lnTo>
                  <a:cubicBezTo>
                    <a:pt x="15210" y="498"/>
                    <a:pt x="15211" y="497"/>
                    <a:pt x="15213" y="497"/>
                  </a:cubicBezTo>
                  <a:close/>
                  <a:moveTo>
                    <a:pt x="15214" y="1"/>
                  </a:moveTo>
                  <a:cubicBezTo>
                    <a:pt x="15169" y="1"/>
                    <a:pt x="15123" y="6"/>
                    <a:pt x="15078" y="18"/>
                  </a:cubicBezTo>
                  <a:lnTo>
                    <a:pt x="13170" y="543"/>
                  </a:lnTo>
                  <a:cubicBezTo>
                    <a:pt x="12947" y="604"/>
                    <a:pt x="12789" y="810"/>
                    <a:pt x="12789" y="1039"/>
                  </a:cubicBezTo>
                  <a:lnTo>
                    <a:pt x="12789" y="1495"/>
                  </a:lnTo>
                  <a:lnTo>
                    <a:pt x="11744" y="1495"/>
                  </a:lnTo>
                  <a:lnTo>
                    <a:pt x="11744" y="1132"/>
                  </a:lnTo>
                  <a:cubicBezTo>
                    <a:pt x="11744" y="992"/>
                    <a:pt x="11631" y="882"/>
                    <a:pt x="11494" y="882"/>
                  </a:cubicBezTo>
                  <a:cubicBezTo>
                    <a:pt x="11357" y="882"/>
                    <a:pt x="11247" y="992"/>
                    <a:pt x="11247" y="1132"/>
                  </a:cubicBezTo>
                  <a:lnTo>
                    <a:pt x="11247" y="6149"/>
                  </a:lnTo>
                  <a:cubicBezTo>
                    <a:pt x="11247" y="6217"/>
                    <a:pt x="11189" y="6276"/>
                    <a:pt x="11117" y="6276"/>
                  </a:cubicBezTo>
                  <a:lnTo>
                    <a:pt x="628" y="6276"/>
                  </a:lnTo>
                  <a:cubicBezTo>
                    <a:pt x="556" y="6276"/>
                    <a:pt x="501" y="6217"/>
                    <a:pt x="501" y="6149"/>
                  </a:cubicBezTo>
                  <a:lnTo>
                    <a:pt x="501" y="2294"/>
                  </a:lnTo>
                  <a:cubicBezTo>
                    <a:pt x="501" y="2157"/>
                    <a:pt x="388" y="2044"/>
                    <a:pt x="251" y="2044"/>
                  </a:cubicBezTo>
                  <a:cubicBezTo>
                    <a:pt x="114" y="2044"/>
                    <a:pt x="0" y="2157"/>
                    <a:pt x="0" y="2294"/>
                  </a:cubicBezTo>
                  <a:lnTo>
                    <a:pt x="0" y="6149"/>
                  </a:lnTo>
                  <a:cubicBezTo>
                    <a:pt x="0" y="6495"/>
                    <a:pt x="281" y="6776"/>
                    <a:pt x="628" y="6776"/>
                  </a:cubicBezTo>
                  <a:lnTo>
                    <a:pt x="11120" y="6776"/>
                  </a:lnTo>
                  <a:cubicBezTo>
                    <a:pt x="11467" y="6776"/>
                    <a:pt x="11747" y="6495"/>
                    <a:pt x="11747" y="6149"/>
                  </a:cubicBezTo>
                  <a:lnTo>
                    <a:pt x="11747" y="4220"/>
                  </a:lnTo>
                  <a:lnTo>
                    <a:pt x="12793" y="4220"/>
                  </a:lnTo>
                  <a:lnTo>
                    <a:pt x="12793" y="4675"/>
                  </a:lnTo>
                  <a:cubicBezTo>
                    <a:pt x="12793" y="4908"/>
                    <a:pt x="12947" y="5111"/>
                    <a:pt x="13170" y="5172"/>
                  </a:cubicBezTo>
                  <a:lnTo>
                    <a:pt x="15078" y="5697"/>
                  </a:lnTo>
                  <a:cubicBezTo>
                    <a:pt x="15123" y="5707"/>
                    <a:pt x="15171" y="5714"/>
                    <a:pt x="15219" y="5714"/>
                  </a:cubicBezTo>
                  <a:cubicBezTo>
                    <a:pt x="15500" y="5714"/>
                    <a:pt x="15729" y="5481"/>
                    <a:pt x="15733" y="5200"/>
                  </a:cubicBezTo>
                  <a:lnTo>
                    <a:pt x="15733" y="515"/>
                  </a:lnTo>
                  <a:cubicBezTo>
                    <a:pt x="15733" y="354"/>
                    <a:pt x="15657" y="203"/>
                    <a:pt x="15527" y="104"/>
                  </a:cubicBezTo>
                  <a:cubicBezTo>
                    <a:pt x="15437" y="36"/>
                    <a:pt x="15326" y="1"/>
                    <a:pt x="152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10" name="Google Shape;11510;p136"/>
          <p:cNvGrpSpPr/>
          <p:nvPr/>
        </p:nvGrpSpPr>
        <p:grpSpPr>
          <a:xfrm>
            <a:off x="6883746" y="3212699"/>
            <a:ext cx="331445" cy="356593"/>
            <a:chOff x="6883746" y="3212699"/>
            <a:chExt cx="331445" cy="356593"/>
          </a:xfrm>
        </p:grpSpPr>
        <p:sp>
          <p:nvSpPr>
            <p:cNvPr id="11511" name="Google Shape;11511;p136"/>
            <p:cNvSpPr/>
            <p:nvPr/>
          </p:nvSpPr>
          <p:spPr>
            <a:xfrm>
              <a:off x="6888959" y="3364760"/>
              <a:ext cx="321020" cy="47518"/>
            </a:xfrm>
            <a:custGeom>
              <a:avLst/>
              <a:gdLst/>
              <a:ahLst/>
              <a:cxnLst/>
              <a:rect l="l" t="t" r="r" b="b"/>
              <a:pathLst>
                <a:path w="12255" h="1814" extrusionOk="0">
                  <a:moveTo>
                    <a:pt x="0" y="1"/>
                  </a:moveTo>
                  <a:lnTo>
                    <a:pt x="0" y="1814"/>
                  </a:lnTo>
                  <a:lnTo>
                    <a:pt x="12255" y="1814"/>
                  </a:lnTo>
                  <a:lnTo>
                    <a:pt x="12255" y="1"/>
                  </a:ln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2" name="Google Shape;11512;p136"/>
            <p:cNvSpPr/>
            <p:nvPr/>
          </p:nvSpPr>
          <p:spPr>
            <a:xfrm>
              <a:off x="6989234" y="3217911"/>
              <a:ext cx="127308" cy="63680"/>
            </a:xfrm>
            <a:custGeom>
              <a:avLst/>
              <a:gdLst/>
              <a:ahLst/>
              <a:cxnLst/>
              <a:rect l="l" t="t" r="r" b="b"/>
              <a:pathLst>
                <a:path w="4860" h="2431" extrusionOk="0">
                  <a:moveTo>
                    <a:pt x="2430" y="1"/>
                  </a:moveTo>
                  <a:lnTo>
                    <a:pt x="990" y="1440"/>
                  </a:lnTo>
                  <a:lnTo>
                    <a:pt x="0" y="2430"/>
                  </a:lnTo>
                  <a:lnTo>
                    <a:pt x="4859" y="2430"/>
                  </a:lnTo>
                  <a:lnTo>
                    <a:pt x="2430" y="1"/>
                  </a:ln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3" name="Google Shape;11513;p136"/>
            <p:cNvSpPr/>
            <p:nvPr/>
          </p:nvSpPr>
          <p:spPr>
            <a:xfrm>
              <a:off x="6989234" y="3255606"/>
              <a:ext cx="127308" cy="25985"/>
            </a:xfrm>
            <a:custGeom>
              <a:avLst/>
              <a:gdLst/>
              <a:ahLst/>
              <a:cxnLst/>
              <a:rect l="l" t="t" r="r" b="b"/>
              <a:pathLst>
                <a:path w="4860" h="992" extrusionOk="0">
                  <a:moveTo>
                    <a:pt x="990" y="1"/>
                  </a:moveTo>
                  <a:lnTo>
                    <a:pt x="0" y="991"/>
                  </a:lnTo>
                  <a:lnTo>
                    <a:pt x="4859" y="991"/>
                  </a:lnTo>
                  <a:lnTo>
                    <a:pt x="3869" y="1"/>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4" name="Google Shape;11514;p136"/>
            <p:cNvSpPr/>
            <p:nvPr/>
          </p:nvSpPr>
          <p:spPr>
            <a:xfrm>
              <a:off x="6911932" y="3272580"/>
              <a:ext cx="275152" cy="257575"/>
            </a:xfrm>
            <a:custGeom>
              <a:avLst/>
              <a:gdLst/>
              <a:ahLst/>
              <a:cxnLst/>
              <a:rect l="l" t="t" r="r" b="b"/>
              <a:pathLst>
                <a:path w="10504" h="9833" extrusionOk="0">
                  <a:moveTo>
                    <a:pt x="1" y="1"/>
                  </a:moveTo>
                  <a:lnTo>
                    <a:pt x="1" y="9832"/>
                  </a:lnTo>
                  <a:lnTo>
                    <a:pt x="10504" y="9832"/>
                  </a:lnTo>
                  <a:lnTo>
                    <a:pt x="10504"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5" name="Google Shape;11515;p136"/>
            <p:cNvSpPr/>
            <p:nvPr/>
          </p:nvSpPr>
          <p:spPr>
            <a:xfrm>
              <a:off x="7167857" y="3272580"/>
              <a:ext cx="19227" cy="257575"/>
            </a:xfrm>
            <a:custGeom>
              <a:avLst/>
              <a:gdLst/>
              <a:ahLst/>
              <a:cxnLst/>
              <a:rect l="l" t="t" r="r" b="b"/>
              <a:pathLst>
                <a:path w="734" h="9833" extrusionOk="0">
                  <a:moveTo>
                    <a:pt x="0" y="1"/>
                  </a:moveTo>
                  <a:lnTo>
                    <a:pt x="0" y="9832"/>
                  </a:lnTo>
                  <a:lnTo>
                    <a:pt x="734" y="9832"/>
                  </a:lnTo>
                  <a:lnTo>
                    <a:pt x="734" y="1"/>
                  </a:ln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6" name="Google Shape;11516;p136"/>
            <p:cNvSpPr/>
            <p:nvPr/>
          </p:nvSpPr>
          <p:spPr>
            <a:xfrm>
              <a:off x="6911932" y="3359024"/>
              <a:ext cx="275152" cy="171132"/>
            </a:xfrm>
            <a:custGeom>
              <a:avLst/>
              <a:gdLst/>
              <a:ahLst/>
              <a:cxnLst/>
              <a:rect l="l" t="t" r="r" b="b"/>
              <a:pathLst>
                <a:path w="10504" h="6533" extrusionOk="0">
                  <a:moveTo>
                    <a:pt x="1" y="1"/>
                  </a:moveTo>
                  <a:lnTo>
                    <a:pt x="1" y="6532"/>
                  </a:lnTo>
                  <a:lnTo>
                    <a:pt x="10504" y="6532"/>
                  </a:lnTo>
                  <a:lnTo>
                    <a:pt x="10504" y="1"/>
                  </a:lnTo>
                  <a:lnTo>
                    <a:pt x="5250" y="3763"/>
                  </a:lnTo>
                  <a:lnTo>
                    <a:pt x="1" y="1"/>
                  </a:ln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7" name="Google Shape;11517;p136"/>
            <p:cNvSpPr/>
            <p:nvPr/>
          </p:nvSpPr>
          <p:spPr>
            <a:xfrm>
              <a:off x="6888959" y="3364760"/>
              <a:ext cx="321020" cy="199213"/>
            </a:xfrm>
            <a:custGeom>
              <a:avLst/>
              <a:gdLst/>
              <a:ahLst/>
              <a:cxnLst/>
              <a:rect l="l" t="t" r="r" b="b"/>
              <a:pathLst>
                <a:path w="12255" h="7605" extrusionOk="0">
                  <a:moveTo>
                    <a:pt x="0" y="1"/>
                  </a:moveTo>
                  <a:lnTo>
                    <a:pt x="0" y="7605"/>
                  </a:lnTo>
                  <a:lnTo>
                    <a:pt x="12255" y="7605"/>
                  </a:lnTo>
                  <a:lnTo>
                    <a:pt x="12255" y="1"/>
                  </a:lnTo>
                  <a:lnTo>
                    <a:pt x="11603" y="470"/>
                  </a:lnTo>
                  <a:lnTo>
                    <a:pt x="6127" y="4394"/>
                  </a:lnTo>
                  <a:lnTo>
                    <a:pt x="0" y="1"/>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8" name="Google Shape;11518;p136"/>
            <p:cNvSpPr/>
            <p:nvPr/>
          </p:nvSpPr>
          <p:spPr>
            <a:xfrm>
              <a:off x="7192900" y="3364760"/>
              <a:ext cx="17079" cy="199213"/>
            </a:xfrm>
            <a:custGeom>
              <a:avLst/>
              <a:gdLst/>
              <a:ahLst/>
              <a:cxnLst/>
              <a:rect l="l" t="t" r="r" b="b"/>
              <a:pathLst>
                <a:path w="652" h="7605" extrusionOk="0">
                  <a:moveTo>
                    <a:pt x="652" y="1"/>
                  </a:moveTo>
                  <a:lnTo>
                    <a:pt x="0" y="470"/>
                  </a:lnTo>
                  <a:lnTo>
                    <a:pt x="0" y="7605"/>
                  </a:lnTo>
                  <a:lnTo>
                    <a:pt x="652" y="7605"/>
                  </a:lnTo>
                  <a:lnTo>
                    <a:pt x="652" y="1"/>
                  </a:ln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9" name="Google Shape;11519;p136"/>
            <p:cNvSpPr/>
            <p:nvPr/>
          </p:nvSpPr>
          <p:spPr>
            <a:xfrm>
              <a:off x="6948736" y="3310563"/>
              <a:ext cx="32351" cy="32246"/>
            </a:xfrm>
            <a:custGeom>
              <a:avLst/>
              <a:gdLst/>
              <a:ahLst/>
              <a:cxnLst/>
              <a:rect l="l" t="t" r="r" b="b"/>
              <a:pathLst>
                <a:path w="1235" h="1231" extrusionOk="0">
                  <a:moveTo>
                    <a:pt x="1" y="0"/>
                  </a:moveTo>
                  <a:lnTo>
                    <a:pt x="1" y="1230"/>
                  </a:lnTo>
                  <a:lnTo>
                    <a:pt x="1234" y="1230"/>
                  </a:lnTo>
                  <a:lnTo>
                    <a:pt x="1234" y="0"/>
                  </a:lnTo>
                  <a:close/>
                </a:path>
              </a:pathLst>
            </a:custGeom>
            <a:solidFill>
              <a:srgbClr val="8394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0" name="Google Shape;11520;p136"/>
            <p:cNvSpPr/>
            <p:nvPr/>
          </p:nvSpPr>
          <p:spPr>
            <a:xfrm>
              <a:off x="6883746" y="3212699"/>
              <a:ext cx="308551" cy="356488"/>
            </a:xfrm>
            <a:custGeom>
              <a:avLst/>
              <a:gdLst/>
              <a:ahLst/>
              <a:cxnLst/>
              <a:rect l="l" t="t" r="r" b="b"/>
              <a:pathLst>
                <a:path w="11779" h="13609" extrusionOk="0">
                  <a:moveTo>
                    <a:pt x="6457" y="481"/>
                  </a:moveTo>
                  <a:lnTo>
                    <a:pt x="8060" y="2088"/>
                  </a:lnTo>
                  <a:lnTo>
                    <a:pt x="4849" y="2088"/>
                  </a:lnTo>
                  <a:lnTo>
                    <a:pt x="6457" y="481"/>
                  </a:lnTo>
                  <a:close/>
                  <a:moveTo>
                    <a:pt x="6458" y="0"/>
                  </a:moveTo>
                  <a:cubicBezTo>
                    <a:pt x="6407" y="0"/>
                    <a:pt x="6356" y="20"/>
                    <a:pt x="6316" y="59"/>
                  </a:cubicBezTo>
                  <a:lnTo>
                    <a:pt x="4287" y="2088"/>
                  </a:lnTo>
                  <a:lnTo>
                    <a:pt x="1077" y="2088"/>
                  </a:lnTo>
                  <a:cubicBezTo>
                    <a:pt x="967" y="2088"/>
                    <a:pt x="878" y="2177"/>
                    <a:pt x="878" y="2287"/>
                  </a:cubicBezTo>
                  <a:lnTo>
                    <a:pt x="878" y="5607"/>
                  </a:lnTo>
                  <a:lnTo>
                    <a:pt x="203" y="5607"/>
                  </a:lnTo>
                  <a:cubicBezTo>
                    <a:pt x="93" y="5607"/>
                    <a:pt x="4" y="5696"/>
                    <a:pt x="1" y="5806"/>
                  </a:cubicBezTo>
                  <a:lnTo>
                    <a:pt x="1" y="13410"/>
                  </a:lnTo>
                  <a:cubicBezTo>
                    <a:pt x="1" y="13520"/>
                    <a:pt x="90" y="13609"/>
                    <a:pt x="199" y="13609"/>
                  </a:cubicBezTo>
                  <a:lnTo>
                    <a:pt x="2286" y="13609"/>
                  </a:lnTo>
                  <a:cubicBezTo>
                    <a:pt x="2396" y="13609"/>
                    <a:pt x="2485" y="13520"/>
                    <a:pt x="2485" y="13410"/>
                  </a:cubicBezTo>
                  <a:cubicBezTo>
                    <a:pt x="2485" y="13300"/>
                    <a:pt x="2396" y="13211"/>
                    <a:pt x="2286" y="13211"/>
                  </a:cubicBezTo>
                  <a:lnTo>
                    <a:pt x="401" y="13211"/>
                  </a:lnTo>
                  <a:lnTo>
                    <a:pt x="401" y="6197"/>
                  </a:lnTo>
                  <a:lnTo>
                    <a:pt x="1351" y="6875"/>
                  </a:lnTo>
                  <a:cubicBezTo>
                    <a:pt x="1391" y="6904"/>
                    <a:pt x="1431" y="6916"/>
                    <a:pt x="1469" y="6916"/>
                  </a:cubicBezTo>
                  <a:cubicBezTo>
                    <a:pt x="1637" y="6916"/>
                    <a:pt x="1760" y="6679"/>
                    <a:pt x="1584" y="6553"/>
                  </a:cubicBezTo>
                  <a:lnTo>
                    <a:pt x="1275" y="6334"/>
                  </a:lnTo>
                  <a:lnTo>
                    <a:pt x="1275" y="5830"/>
                  </a:lnTo>
                  <a:cubicBezTo>
                    <a:pt x="1279" y="5816"/>
                    <a:pt x="1279" y="5802"/>
                    <a:pt x="1275" y="5785"/>
                  </a:cubicBezTo>
                  <a:lnTo>
                    <a:pt x="1275" y="2489"/>
                  </a:lnTo>
                  <a:lnTo>
                    <a:pt x="11381" y="2489"/>
                  </a:lnTo>
                  <a:lnTo>
                    <a:pt x="11381" y="3253"/>
                  </a:lnTo>
                  <a:cubicBezTo>
                    <a:pt x="11381" y="3363"/>
                    <a:pt x="11470" y="3452"/>
                    <a:pt x="11580" y="3452"/>
                  </a:cubicBezTo>
                  <a:cubicBezTo>
                    <a:pt x="11689" y="3452"/>
                    <a:pt x="11778" y="3363"/>
                    <a:pt x="11778" y="3253"/>
                  </a:cubicBezTo>
                  <a:lnTo>
                    <a:pt x="11778" y="2287"/>
                  </a:lnTo>
                  <a:cubicBezTo>
                    <a:pt x="11778" y="2177"/>
                    <a:pt x="11689" y="2088"/>
                    <a:pt x="11580" y="2088"/>
                  </a:cubicBezTo>
                  <a:lnTo>
                    <a:pt x="8629" y="2088"/>
                  </a:lnTo>
                  <a:lnTo>
                    <a:pt x="6601" y="59"/>
                  </a:lnTo>
                  <a:cubicBezTo>
                    <a:pt x="6561" y="20"/>
                    <a:pt x="6510" y="0"/>
                    <a:pt x="64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1" name="Google Shape;11521;p136"/>
            <p:cNvSpPr/>
            <p:nvPr/>
          </p:nvSpPr>
          <p:spPr>
            <a:xfrm>
              <a:off x="6943523" y="3305245"/>
              <a:ext cx="42750" cy="42776"/>
            </a:xfrm>
            <a:custGeom>
              <a:avLst/>
              <a:gdLst/>
              <a:ahLst/>
              <a:cxnLst/>
              <a:rect l="l" t="t" r="r" b="b"/>
              <a:pathLst>
                <a:path w="1632" h="1633" extrusionOk="0">
                  <a:moveTo>
                    <a:pt x="1231" y="402"/>
                  </a:moveTo>
                  <a:lnTo>
                    <a:pt x="1231" y="1235"/>
                  </a:lnTo>
                  <a:lnTo>
                    <a:pt x="398" y="1235"/>
                  </a:lnTo>
                  <a:lnTo>
                    <a:pt x="398" y="402"/>
                  </a:lnTo>
                  <a:close/>
                  <a:moveTo>
                    <a:pt x="200" y="1"/>
                  </a:moveTo>
                  <a:cubicBezTo>
                    <a:pt x="90" y="1"/>
                    <a:pt x="1" y="90"/>
                    <a:pt x="1" y="203"/>
                  </a:cubicBezTo>
                  <a:lnTo>
                    <a:pt x="1" y="1433"/>
                  </a:lnTo>
                  <a:cubicBezTo>
                    <a:pt x="1" y="1543"/>
                    <a:pt x="90" y="1632"/>
                    <a:pt x="200" y="1632"/>
                  </a:cubicBezTo>
                  <a:lnTo>
                    <a:pt x="1433" y="1632"/>
                  </a:lnTo>
                  <a:cubicBezTo>
                    <a:pt x="1543" y="1632"/>
                    <a:pt x="1632" y="1543"/>
                    <a:pt x="1632" y="1433"/>
                  </a:cubicBezTo>
                  <a:lnTo>
                    <a:pt x="1632" y="203"/>
                  </a:lnTo>
                  <a:cubicBezTo>
                    <a:pt x="1632" y="90"/>
                    <a:pt x="1543" y="1"/>
                    <a:pt x="14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2" name="Google Shape;11522;p136"/>
            <p:cNvSpPr/>
            <p:nvPr/>
          </p:nvSpPr>
          <p:spPr>
            <a:xfrm>
              <a:off x="7001781" y="3305245"/>
              <a:ext cx="34420" cy="10530"/>
            </a:xfrm>
            <a:custGeom>
              <a:avLst/>
              <a:gdLst/>
              <a:ahLst/>
              <a:cxnLst/>
              <a:rect l="l" t="t" r="r" b="b"/>
              <a:pathLst>
                <a:path w="1314" h="402" extrusionOk="0">
                  <a:moveTo>
                    <a:pt x="268" y="1"/>
                  </a:moveTo>
                  <a:cubicBezTo>
                    <a:pt x="1" y="1"/>
                    <a:pt x="1" y="402"/>
                    <a:pt x="268" y="402"/>
                  </a:cubicBezTo>
                  <a:lnTo>
                    <a:pt x="1114" y="402"/>
                  </a:lnTo>
                  <a:cubicBezTo>
                    <a:pt x="1224" y="402"/>
                    <a:pt x="1313" y="313"/>
                    <a:pt x="1313" y="203"/>
                  </a:cubicBezTo>
                  <a:cubicBezTo>
                    <a:pt x="1313" y="90"/>
                    <a:pt x="1224" y="1"/>
                    <a:pt x="11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3" name="Google Shape;11523;p136"/>
            <p:cNvSpPr/>
            <p:nvPr/>
          </p:nvSpPr>
          <p:spPr>
            <a:xfrm>
              <a:off x="7001781" y="3332986"/>
              <a:ext cx="110255" cy="10452"/>
            </a:xfrm>
            <a:custGeom>
              <a:avLst/>
              <a:gdLst/>
              <a:ahLst/>
              <a:cxnLst/>
              <a:rect l="l" t="t" r="r" b="b"/>
              <a:pathLst>
                <a:path w="4209" h="399" extrusionOk="0">
                  <a:moveTo>
                    <a:pt x="268" y="1"/>
                  </a:moveTo>
                  <a:cubicBezTo>
                    <a:pt x="1" y="1"/>
                    <a:pt x="1" y="398"/>
                    <a:pt x="268" y="398"/>
                  </a:cubicBezTo>
                  <a:lnTo>
                    <a:pt x="4010" y="398"/>
                  </a:lnTo>
                  <a:cubicBezTo>
                    <a:pt x="4120" y="398"/>
                    <a:pt x="4209" y="309"/>
                    <a:pt x="4209" y="200"/>
                  </a:cubicBezTo>
                  <a:cubicBezTo>
                    <a:pt x="4209" y="90"/>
                    <a:pt x="4120" y="1"/>
                    <a:pt x="40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4" name="Google Shape;11524;p136"/>
            <p:cNvSpPr/>
            <p:nvPr/>
          </p:nvSpPr>
          <p:spPr>
            <a:xfrm>
              <a:off x="6954316" y="3376522"/>
              <a:ext cx="67243" cy="10452"/>
            </a:xfrm>
            <a:custGeom>
              <a:avLst/>
              <a:gdLst/>
              <a:ahLst/>
              <a:cxnLst/>
              <a:rect l="l" t="t" r="r" b="b"/>
              <a:pathLst>
                <a:path w="2567" h="399" extrusionOk="0">
                  <a:moveTo>
                    <a:pt x="267" y="1"/>
                  </a:moveTo>
                  <a:cubicBezTo>
                    <a:pt x="0" y="1"/>
                    <a:pt x="0" y="398"/>
                    <a:pt x="267" y="398"/>
                  </a:cubicBezTo>
                  <a:lnTo>
                    <a:pt x="2368" y="398"/>
                  </a:lnTo>
                  <a:cubicBezTo>
                    <a:pt x="2478" y="398"/>
                    <a:pt x="2567" y="309"/>
                    <a:pt x="2567" y="200"/>
                  </a:cubicBezTo>
                  <a:cubicBezTo>
                    <a:pt x="2567" y="90"/>
                    <a:pt x="2478" y="1"/>
                    <a:pt x="23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5" name="Google Shape;11525;p136"/>
            <p:cNvSpPr/>
            <p:nvPr/>
          </p:nvSpPr>
          <p:spPr>
            <a:xfrm>
              <a:off x="6917040" y="3528584"/>
              <a:ext cx="53097" cy="10452"/>
            </a:xfrm>
            <a:custGeom>
              <a:avLst/>
              <a:gdLst/>
              <a:ahLst/>
              <a:cxnLst/>
              <a:rect l="l" t="t" r="r" b="b"/>
              <a:pathLst>
                <a:path w="2027" h="399" extrusionOk="0">
                  <a:moveTo>
                    <a:pt x="197" y="1"/>
                  </a:moveTo>
                  <a:cubicBezTo>
                    <a:pt x="87" y="1"/>
                    <a:pt x="1" y="92"/>
                    <a:pt x="4" y="200"/>
                  </a:cubicBezTo>
                  <a:cubicBezTo>
                    <a:pt x="4" y="309"/>
                    <a:pt x="93" y="398"/>
                    <a:pt x="203" y="398"/>
                  </a:cubicBezTo>
                  <a:lnTo>
                    <a:pt x="1827" y="398"/>
                  </a:lnTo>
                  <a:cubicBezTo>
                    <a:pt x="1937" y="398"/>
                    <a:pt x="2026" y="309"/>
                    <a:pt x="2026" y="200"/>
                  </a:cubicBezTo>
                  <a:cubicBezTo>
                    <a:pt x="2026" y="90"/>
                    <a:pt x="1937" y="1"/>
                    <a:pt x="1827" y="1"/>
                  </a:cubicBezTo>
                  <a:lnTo>
                    <a:pt x="203" y="1"/>
                  </a:lnTo>
                  <a:cubicBezTo>
                    <a:pt x="201" y="1"/>
                    <a:pt x="199" y="1"/>
                    <a:pt x="1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6" name="Google Shape;11526;p136"/>
            <p:cNvSpPr/>
            <p:nvPr/>
          </p:nvSpPr>
          <p:spPr>
            <a:xfrm>
              <a:off x="6932312" y="3313811"/>
              <a:ext cx="282880" cy="255480"/>
            </a:xfrm>
            <a:custGeom>
              <a:avLst/>
              <a:gdLst/>
              <a:ahLst/>
              <a:cxnLst/>
              <a:rect l="l" t="t" r="r" b="b"/>
              <a:pathLst>
                <a:path w="10799" h="9753" extrusionOk="0">
                  <a:moveTo>
                    <a:pt x="7306" y="4060"/>
                  </a:moveTo>
                  <a:lnTo>
                    <a:pt x="6676" y="4513"/>
                  </a:lnTo>
                  <a:lnTo>
                    <a:pt x="2272" y="4513"/>
                  </a:lnTo>
                  <a:lnTo>
                    <a:pt x="1638" y="4060"/>
                  </a:lnTo>
                  <a:close/>
                  <a:moveTo>
                    <a:pt x="6121" y="4910"/>
                  </a:moveTo>
                  <a:lnTo>
                    <a:pt x="5494" y="5359"/>
                  </a:lnTo>
                  <a:lnTo>
                    <a:pt x="3451" y="5359"/>
                  </a:lnTo>
                  <a:lnTo>
                    <a:pt x="2828" y="4910"/>
                  </a:lnTo>
                  <a:close/>
                  <a:moveTo>
                    <a:pt x="4938" y="5760"/>
                  </a:moveTo>
                  <a:lnTo>
                    <a:pt x="4472" y="6092"/>
                  </a:lnTo>
                  <a:lnTo>
                    <a:pt x="4010" y="5760"/>
                  </a:lnTo>
                  <a:close/>
                  <a:moveTo>
                    <a:pt x="9724" y="0"/>
                  </a:moveTo>
                  <a:cubicBezTo>
                    <a:pt x="9624" y="0"/>
                    <a:pt x="9523" y="66"/>
                    <a:pt x="9523" y="198"/>
                  </a:cubicBezTo>
                  <a:lnTo>
                    <a:pt x="9523" y="2474"/>
                  </a:lnTo>
                  <a:lnTo>
                    <a:pt x="7865" y="3663"/>
                  </a:lnTo>
                  <a:lnTo>
                    <a:pt x="1083" y="3663"/>
                  </a:lnTo>
                  <a:lnTo>
                    <a:pt x="408" y="3183"/>
                  </a:lnTo>
                  <a:cubicBezTo>
                    <a:pt x="368" y="3154"/>
                    <a:pt x="327" y="3141"/>
                    <a:pt x="289" y="3141"/>
                  </a:cubicBezTo>
                  <a:cubicBezTo>
                    <a:pt x="121" y="3141"/>
                    <a:pt x="0" y="3380"/>
                    <a:pt x="179" y="3505"/>
                  </a:cubicBezTo>
                  <a:lnTo>
                    <a:pt x="4356" y="6500"/>
                  </a:lnTo>
                  <a:cubicBezTo>
                    <a:pt x="4390" y="6526"/>
                    <a:pt x="4431" y="6539"/>
                    <a:pt x="4472" y="6539"/>
                  </a:cubicBezTo>
                  <a:cubicBezTo>
                    <a:pt x="4514" y="6539"/>
                    <a:pt x="4555" y="6526"/>
                    <a:pt x="4589" y="6500"/>
                  </a:cubicBezTo>
                  <a:lnTo>
                    <a:pt x="10404" y="2337"/>
                  </a:lnTo>
                  <a:lnTo>
                    <a:pt x="10404" y="9351"/>
                  </a:lnTo>
                  <a:lnTo>
                    <a:pt x="1244" y="9351"/>
                  </a:lnTo>
                  <a:cubicBezTo>
                    <a:pt x="977" y="9351"/>
                    <a:pt x="977" y="9752"/>
                    <a:pt x="1244" y="9752"/>
                  </a:cubicBezTo>
                  <a:lnTo>
                    <a:pt x="10600" y="9752"/>
                  </a:lnTo>
                  <a:cubicBezTo>
                    <a:pt x="10709" y="9752"/>
                    <a:pt x="10798" y="9663"/>
                    <a:pt x="10798" y="9550"/>
                  </a:cubicBezTo>
                  <a:lnTo>
                    <a:pt x="10798" y="1946"/>
                  </a:lnTo>
                  <a:cubicBezTo>
                    <a:pt x="10798" y="1939"/>
                    <a:pt x="10798" y="1929"/>
                    <a:pt x="10798" y="1922"/>
                  </a:cubicBezTo>
                  <a:cubicBezTo>
                    <a:pt x="10785" y="1823"/>
                    <a:pt x="10699" y="1747"/>
                    <a:pt x="10600" y="1747"/>
                  </a:cubicBezTo>
                  <a:lnTo>
                    <a:pt x="9924" y="1747"/>
                  </a:lnTo>
                  <a:lnTo>
                    <a:pt x="9924" y="198"/>
                  </a:lnTo>
                  <a:cubicBezTo>
                    <a:pt x="9924" y="66"/>
                    <a:pt x="9824" y="0"/>
                    <a:pt x="97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27" name="Google Shape;11527;p136"/>
          <p:cNvGrpSpPr/>
          <p:nvPr/>
        </p:nvGrpSpPr>
        <p:grpSpPr>
          <a:xfrm>
            <a:off x="7418465" y="3218645"/>
            <a:ext cx="348053" cy="348184"/>
            <a:chOff x="7418465" y="3218645"/>
            <a:chExt cx="348053" cy="348184"/>
          </a:xfrm>
        </p:grpSpPr>
        <p:sp>
          <p:nvSpPr>
            <p:cNvPr id="11528" name="Google Shape;11528;p136"/>
            <p:cNvSpPr/>
            <p:nvPr/>
          </p:nvSpPr>
          <p:spPr>
            <a:xfrm>
              <a:off x="7424045" y="3303202"/>
              <a:ext cx="141951" cy="182684"/>
            </a:xfrm>
            <a:custGeom>
              <a:avLst/>
              <a:gdLst/>
              <a:ahLst/>
              <a:cxnLst/>
              <a:rect l="l" t="t" r="r" b="b"/>
              <a:pathLst>
                <a:path w="5419" h="6974" extrusionOk="0">
                  <a:moveTo>
                    <a:pt x="0" y="0"/>
                  </a:moveTo>
                  <a:lnTo>
                    <a:pt x="0" y="4287"/>
                  </a:lnTo>
                  <a:lnTo>
                    <a:pt x="5418" y="6974"/>
                  </a:lnTo>
                  <a:lnTo>
                    <a:pt x="4287" y="1275"/>
                  </a:lnTo>
                  <a:lnTo>
                    <a:pt x="847" y="254"/>
                  </a:lnTo>
                  <a:lnTo>
                    <a:pt x="0" y="0"/>
                  </a:lnTo>
                  <a:close/>
                </a:path>
              </a:pathLst>
            </a:custGeom>
            <a:solidFill>
              <a:srgbClr val="BECB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9" name="Google Shape;11529;p136"/>
            <p:cNvSpPr/>
            <p:nvPr/>
          </p:nvSpPr>
          <p:spPr>
            <a:xfrm>
              <a:off x="7424045" y="3415500"/>
              <a:ext cx="134485" cy="145697"/>
            </a:xfrm>
            <a:custGeom>
              <a:avLst/>
              <a:gdLst/>
              <a:ahLst/>
              <a:cxnLst/>
              <a:rect l="l" t="t" r="r" b="b"/>
              <a:pathLst>
                <a:path w="5134" h="5562" extrusionOk="0">
                  <a:moveTo>
                    <a:pt x="0" y="0"/>
                  </a:moveTo>
                  <a:lnTo>
                    <a:pt x="0" y="4290"/>
                  </a:lnTo>
                  <a:lnTo>
                    <a:pt x="4287" y="5562"/>
                  </a:lnTo>
                  <a:lnTo>
                    <a:pt x="5134" y="3417"/>
                  </a:lnTo>
                  <a:lnTo>
                    <a:pt x="4287" y="1275"/>
                  </a:lnTo>
                  <a:lnTo>
                    <a:pt x="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0" name="Google Shape;11530;p136"/>
            <p:cNvSpPr/>
            <p:nvPr/>
          </p:nvSpPr>
          <p:spPr>
            <a:xfrm>
              <a:off x="7723951" y="3420058"/>
              <a:ext cx="37014" cy="141139"/>
            </a:xfrm>
            <a:custGeom>
              <a:avLst/>
              <a:gdLst/>
              <a:ahLst/>
              <a:cxnLst/>
              <a:rect l="l" t="t" r="r" b="b"/>
              <a:pathLst>
                <a:path w="1413" h="5388" extrusionOk="0">
                  <a:moveTo>
                    <a:pt x="0" y="1"/>
                  </a:moveTo>
                  <a:lnTo>
                    <a:pt x="566" y="5134"/>
                  </a:lnTo>
                  <a:lnTo>
                    <a:pt x="1412" y="5388"/>
                  </a:lnTo>
                  <a:lnTo>
                    <a:pt x="1412" y="1101"/>
                  </a:lnTo>
                  <a:lnTo>
                    <a:pt x="0" y="1"/>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1" name="Google Shape;11531;p136"/>
            <p:cNvSpPr/>
            <p:nvPr/>
          </p:nvSpPr>
          <p:spPr>
            <a:xfrm>
              <a:off x="7619014" y="3385874"/>
              <a:ext cx="119764" cy="168696"/>
            </a:xfrm>
            <a:custGeom>
              <a:avLst/>
              <a:gdLst/>
              <a:ahLst/>
              <a:cxnLst/>
              <a:rect l="l" t="t" r="r" b="b"/>
              <a:pathLst>
                <a:path w="4572" h="6440" extrusionOk="0">
                  <a:moveTo>
                    <a:pt x="0" y="0"/>
                  </a:moveTo>
                  <a:lnTo>
                    <a:pt x="1131" y="5421"/>
                  </a:lnTo>
                  <a:lnTo>
                    <a:pt x="4572" y="6439"/>
                  </a:lnTo>
                  <a:lnTo>
                    <a:pt x="4572" y="2152"/>
                  </a:lnTo>
                  <a:lnTo>
                    <a:pt x="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2" name="Google Shape;11532;p136"/>
            <p:cNvSpPr/>
            <p:nvPr/>
          </p:nvSpPr>
          <p:spPr>
            <a:xfrm>
              <a:off x="7536343" y="3410654"/>
              <a:ext cx="112324" cy="150543"/>
            </a:xfrm>
            <a:custGeom>
              <a:avLst/>
              <a:gdLst/>
              <a:ahLst/>
              <a:cxnLst/>
              <a:rect l="l" t="t" r="r" b="b"/>
              <a:pathLst>
                <a:path w="4288" h="5747" extrusionOk="0">
                  <a:moveTo>
                    <a:pt x="2146" y="0"/>
                  </a:moveTo>
                  <a:lnTo>
                    <a:pt x="0" y="1460"/>
                  </a:lnTo>
                  <a:lnTo>
                    <a:pt x="0" y="5747"/>
                  </a:lnTo>
                  <a:lnTo>
                    <a:pt x="4287" y="4475"/>
                  </a:lnTo>
                  <a:lnTo>
                    <a:pt x="4287" y="185"/>
                  </a:lnTo>
                  <a:lnTo>
                    <a:pt x="2146" y="0"/>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3" name="Google Shape;11533;p136"/>
            <p:cNvSpPr/>
            <p:nvPr/>
          </p:nvSpPr>
          <p:spPr>
            <a:xfrm>
              <a:off x="7723951" y="3329947"/>
              <a:ext cx="37014" cy="118951"/>
            </a:xfrm>
            <a:custGeom>
              <a:avLst/>
              <a:gdLst/>
              <a:ahLst/>
              <a:cxnLst/>
              <a:rect l="l" t="t" r="r" b="b"/>
              <a:pathLst>
                <a:path w="1413" h="4541" extrusionOk="0">
                  <a:moveTo>
                    <a:pt x="566" y="0"/>
                  </a:moveTo>
                  <a:lnTo>
                    <a:pt x="0" y="2145"/>
                  </a:lnTo>
                  <a:lnTo>
                    <a:pt x="566" y="4287"/>
                  </a:lnTo>
                  <a:lnTo>
                    <a:pt x="1412" y="4541"/>
                  </a:lnTo>
                  <a:lnTo>
                    <a:pt x="1412" y="254"/>
                  </a:lnTo>
                  <a:lnTo>
                    <a:pt x="566"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4" name="Google Shape;11534;p136"/>
            <p:cNvSpPr/>
            <p:nvPr/>
          </p:nvSpPr>
          <p:spPr>
            <a:xfrm>
              <a:off x="7626453" y="3303202"/>
              <a:ext cx="112324" cy="139069"/>
            </a:xfrm>
            <a:custGeom>
              <a:avLst/>
              <a:gdLst/>
              <a:ahLst/>
              <a:cxnLst/>
              <a:rect l="l" t="t" r="r" b="b"/>
              <a:pathLst>
                <a:path w="4288" h="5309" extrusionOk="0">
                  <a:moveTo>
                    <a:pt x="847" y="0"/>
                  </a:moveTo>
                  <a:lnTo>
                    <a:pt x="1" y="2145"/>
                  </a:lnTo>
                  <a:lnTo>
                    <a:pt x="847" y="4287"/>
                  </a:lnTo>
                  <a:lnTo>
                    <a:pt x="4288" y="5308"/>
                  </a:lnTo>
                  <a:lnTo>
                    <a:pt x="4288" y="1021"/>
                  </a:lnTo>
                  <a:lnTo>
                    <a:pt x="847" y="0"/>
                  </a:lnTo>
                  <a:close/>
                </a:path>
              </a:pathLst>
            </a:custGeom>
            <a:solidFill>
              <a:srgbClr val="BECB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5" name="Google Shape;11535;p136"/>
            <p:cNvSpPr/>
            <p:nvPr/>
          </p:nvSpPr>
          <p:spPr>
            <a:xfrm>
              <a:off x="7536343" y="3303202"/>
              <a:ext cx="112324" cy="145697"/>
            </a:xfrm>
            <a:custGeom>
              <a:avLst/>
              <a:gdLst/>
              <a:ahLst/>
              <a:cxnLst/>
              <a:rect l="l" t="t" r="r" b="b"/>
              <a:pathLst>
                <a:path w="4288" h="5562" extrusionOk="0">
                  <a:moveTo>
                    <a:pt x="4287" y="0"/>
                  </a:moveTo>
                  <a:lnTo>
                    <a:pt x="0" y="1275"/>
                  </a:lnTo>
                  <a:lnTo>
                    <a:pt x="0" y="5562"/>
                  </a:lnTo>
                  <a:lnTo>
                    <a:pt x="4287" y="4287"/>
                  </a:lnTo>
                  <a:lnTo>
                    <a:pt x="4287"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6" name="Google Shape;11536;p136"/>
            <p:cNvSpPr/>
            <p:nvPr/>
          </p:nvSpPr>
          <p:spPr>
            <a:xfrm>
              <a:off x="7648640" y="3224198"/>
              <a:ext cx="62947" cy="169141"/>
            </a:xfrm>
            <a:custGeom>
              <a:avLst/>
              <a:gdLst/>
              <a:ahLst/>
              <a:cxnLst/>
              <a:rect l="l" t="t" r="r" b="b"/>
              <a:pathLst>
                <a:path w="2403" h="6457" extrusionOk="0">
                  <a:moveTo>
                    <a:pt x="0" y="1"/>
                  </a:moveTo>
                  <a:lnTo>
                    <a:pt x="0" y="6457"/>
                  </a:lnTo>
                  <a:cubicBezTo>
                    <a:pt x="0" y="6457"/>
                    <a:pt x="2402" y="4058"/>
                    <a:pt x="2402" y="2403"/>
                  </a:cubicBezTo>
                  <a:cubicBezTo>
                    <a:pt x="2402" y="1077"/>
                    <a:pt x="1326" y="4"/>
                    <a:pt x="0"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7" name="Google Shape;11537;p136"/>
            <p:cNvSpPr/>
            <p:nvPr/>
          </p:nvSpPr>
          <p:spPr>
            <a:xfrm>
              <a:off x="7585720" y="3224198"/>
              <a:ext cx="111041" cy="169141"/>
            </a:xfrm>
            <a:custGeom>
              <a:avLst/>
              <a:gdLst/>
              <a:ahLst/>
              <a:cxnLst/>
              <a:rect l="l" t="t" r="r" b="b"/>
              <a:pathLst>
                <a:path w="4239" h="6457" extrusionOk="0">
                  <a:moveTo>
                    <a:pt x="2402" y="1"/>
                  </a:moveTo>
                  <a:cubicBezTo>
                    <a:pt x="1076" y="4"/>
                    <a:pt x="0" y="1077"/>
                    <a:pt x="0" y="2406"/>
                  </a:cubicBezTo>
                  <a:cubicBezTo>
                    <a:pt x="0" y="4058"/>
                    <a:pt x="2402" y="6457"/>
                    <a:pt x="2402" y="6457"/>
                  </a:cubicBezTo>
                  <a:cubicBezTo>
                    <a:pt x="2402" y="6457"/>
                    <a:pt x="4239" y="4058"/>
                    <a:pt x="4239" y="2406"/>
                  </a:cubicBezTo>
                  <a:cubicBezTo>
                    <a:pt x="4239" y="1080"/>
                    <a:pt x="3417" y="1"/>
                    <a:pt x="2402"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8" name="Google Shape;11538;p136"/>
            <p:cNvSpPr/>
            <p:nvPr/>
          </p:nvSpPr>
          <p:spPr>
            <a:xfrm>
              <a:off x="7604109" y="3253772"/>
              <a:ext cx="77852" cy="66771"/>
            </a:xfrm>
            <a:custGeom>
              <a:avLst/>
              <a:gdLst/>
              <a:ahLst/>
              <a:cxnLst/>
              <a:rect l="l" t="t" r="r" b="b"/>
              <a:pathLst>
                <a:path w="2972" h="2549" extrusionOk="0">
                  <a:moveTo>
                    <a:pt x="1691" y="1"/>
                  </a:moveTo>
                  <a:cubicBezTo>
                    <a:pt x="1379" y="1"/>
                    <a:pt x="1061" y="117"/>
                    <a:pt x="802" y="376"/>
                  </a:cubicBezTo>
                  <a:cubicBezTo>
                    <a:pt x="1" y="1178"/>
                    <a:pt x="566" y="2549"/>
                    <a:pt x="1700" y="2549"/>
                  </a:cubicBezTo>
                  <a:cubicBezTo>
                    <a:pt x="2403" y="2545"/>
                    <a:pt x="2972" y="1976"/>
                    <a:pt x="2972" y="1274"/>
                  </a:cubicBezTo>
                  <a:cubicBezTo>
                    <a:pt x="2972" y="509"/>
                    <a:pt x="2344" y="1"/>
                    <a:pt x="169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9" name="Google Shape;11539;p136"/>
            <p:cNvSpPr/>
            <p:nvPr/>
          </p:nvSpPr>
          <p:spPr>
            <a:xfrm>
              <a:off x="7418465" y="3218645"/>
              <a:ext cx="348053" cy="348184"/>
            </a:xfrm>
            <a:custGeom>
              <a:avLst/>
              <a:gdLst/>
              <a:ahLst/>
              <a:cxnLst/>
              <a:rect l="l" t="t" r="r" b="b"/>
              <a:pathLst>
                <a:path w="13287" h="13292" extrusionOk="0">
                  <a:moveTo>
                    <a:pt x="8787" y="425"/>
                  </a:moveTo>
                  <a:cubicBezTo>
                    <a:pt x="9997" y="428"/>
                    <a:pt x="10977" y="1409"/>
                    <a:pt x="10980" y="2618"/>
                  </a:cubicBezTo>
                  <a:cubicBezTo>
                    <a:pt x="10980" y="2961"/>
                    <a:pt x="10864" y="3345"/>
                    <a:pt x="10686" y="3732"/>
                  </a:cubicBezTo>
                  <a:cubicBezTo>
                    <a:pt x="10675" y="3746"/>
                    <a:pt x="10669" y="3763"/>
                    <a:pt x="10662" y="3780"/>
                  </a:cubicBezTo>
                  <a:cubicBezTo>
                    <a:pt x="10151" y="4859"/>
                    <a:pt x="9164" y="5963"/>
                    <a:pt x="8787" y="6364"/>
                  </a:cubicBezTo>
                  <a:cubicBezTo>
                    <a:pt x="8410" y="5963"/>
                    <a:pt x="7423" y="4859"/>
                    <a:pt x="6913" y="3780"/>
                  </a:cubicBezTo>
                  <a:cubicBezTo>
                    <a:pt x="6906" y="3763"/>
                    <a:pt x="6899" y="3746"/>
                    <a:pt x="6892" y="3732"/>
                  </a:cubicBezTo>
                  <a:cubicBezTo>
                    <a:pt x="6711" y="3345"/>
                    <a:pt x="6598" y="2961"/>
                    <a:pt x="6598" y="2618"/>
                  </a:cubicBezTo>
                  <a:cubicBezTo>
                    <a:pt x="6598" y="1409"/>
                    <a:pt x="7578" y="428"/>
                    <a:pt x="8787" y="425"/>
                  </a:cubicBezTo>
                  <a:close/>
                  <a:moveTo>
                    <a:pt x="6601" y="4099"/>
                  </a:moveTo>
                  <a:cubicBezTo>
                    <a:pt x="7214" y="5315"/>
                    <a:pt x="8301" y="6470"/>
                    <a:pt x="8575" y="6754"/>
                  </a:cubicBezTo>
                  <a:lnTo>
                    <a:pt x="8575" y="7357"/>
                  </a:lnTo>
                  <a:lnTo>
                    <a:pt x="4713" y="8505"/>
                  </a:lnTo>
                  <a:lnTo>
                    <a:pt x="4713" y="4661"/>
                  </a:lnTo>
                  <a:lnTo>
                    <a:pt x="6601" y="4099"/>
                  </a:lnTo>
                  <a:close/>
                  <a:moveTo>
                    <a:pt x="10977" y="4099"/>
                  </a:moveTo>
                  <a:lnTo>
                    <a:pt x="12865" y="4661"/>
                  </a:lnTo>
                  <a:lnTo>
                    <a:pt x="12865" y="8505"/>
                  </a:lnTo>
                  <a:lnTo>
                    <a:pt x="9000" y="7357"/>
                  </a:lnTo>
                  <a:lnTo>
                    <a:pt x="9000" y="6754"/>
                  </a:lnTo>
                  <a:cubicBezTo>
                    <a:pt x="9277" y="6470"/>
                    <a:pt x="10364" y="5315"/>
                    <a:pt x="10977" y="4099"/>
                  </a:cubicBezTo>
                  <a:close/>
                  <a:moveTo>
                    <a:pt x="426" y="3513"/>
                  </a:moveTo>
                  <a:lnTo>
                    <a:pt x="4288" y="4661"/>
                  </a:lnTo>
                  <a:lnTo>
                    <a:pt x="4288" y="8505"/>
                  </a:lnTo>
                  <a:lnTo>
                    <a:pt x="2825" y="8070"/>
                  </a:lnTo>
                  <a:cubicBezTo>
                    <a:pt x="2800" y="8063"/>
                    <a:pt x="2777" y="8059"/>
                    <a:pt x="2755" y="8059"/>
                  </a:cubicBezTo>
                  <a:cubicBezTo>
                    <a:pt x="2535" y="8059"/>
                    <a:pt x="2455" y="8403"/>
                    <a:pt x="2705" y="8478"/>
                  </a:cubicBezTo>
                  <a:lnTo>
                    <a:pt x="4288" y="8947"/>
                  </a:lnTo>
                  <a:lnTo>
                    <a:pt x="4288" y="12792"/>
                  </a:lnTo>
                  <a:lnTo>
                    <a:pt x="426" y="11644"/>
                  </a:lnTo>
                  <a:lnTo>
                    <a:pt x="426" y="7799"/>
                  </a:lnTo>
                  <a:lnTo>
                    <a:pt x="1889" y="8235"/>
                  </a:lnTo>
                  <a:cubicBezTo>
                    <a:pt x="1910" y="8241"/>
                    <a:pt x="1930" y="8244"/>
                    <a:pt x="1950" y="8244"/>
                  </a:cubicBezTo>
                  <a:cubicBezTo>
                    <a:pt x="2042" y="8244"/>
                    <a:pt x="2125" y="8183"/>
                    <a:pt x="2153" y="8091"/>
                  </a:cubicBezTo>
                  <a:cubicBezTo>
                    <a:pt x="2187" y="7981"/>
                    <a:pt x="2122" y="7861"/>
                    <a:pt x="2009" y="7830"/>
                  </a:cubicBezTo>
                  <a:lnTo>
                    <a:pt x="426" y="7357"/>
                  </a:lnTo>
                  <a:lnTo>
                    <a:pt x="426" y="3513"/>
                  </a:lnTo>
                  <a:close/>
                  <a:moveTo>
                    <a:pt x="9000" y="7799"/>
                  </a:moveTo>
                  <a:lnTo>
                    <a:pt x="12865" y="8947"/>
                  </a:lnTo>
                  <a:lnTo>
                    <a:pt x="12865" y="12792"/>
                  </a:lnTo>
                  <a:lnTo>
                    <a:pt x="9000" y="11644"/>
                  </a:lnTo>
                  <a:lnTo>
                    <a:pt x="9000" y="10113"/>
                  </a:lnTo>
                  <a:cubicBezTo>
                    <a:pt x="9000" y="9970"/>
                    <a:pt x="8893" y="9899"/>
                    <a:pt x="8787" y="9899"/>
                  </a:cubicBezTo>
                  <a:cubicBezTo>
                    <a:pt x="8681" y="9899"/>
                    <a:pt x="8575" y="9970"/>
                    <a:pt x="8575" y="10113"/>
                  </a:cubicBezTo>
                  <a:lnTo>
                    <a:pt x="8575" y="11644"/>
                  </a:lnTo>
                  <a:lnTo>
                    <a:pt x="4713" y="12792"/>
                  </a:lnTo>
                  <a:lnTo>
                    <a:pt x="4713" y="8947"/>
                  </a:lnTo>
                  <a:lnTo>
                    <a:pt x="8575" y="7799"/>
                  </a:lnTo>
                  <a:lnTo>
                    <a:pt x="8575" y="9263"/>
                  </a:lnTo>
                  <a:cubicBezTo>
                    <a:pt x="8575" y="9379"/>
                    <a:pt x="8671" y="9475"/>
                    <a:pt x="8787" y="9475"/>
                  </a:cubicBezTo>
                  <a:cubicBezTo>
                    <a:pt x="8904" y="9475"/>
                    <a:pt x="9000" y="9379"/>
                    <a:pt x="9000" y="9263"/>
                  </a:cubicBezTo>
                  <a:lnTo>
                    <a:pt x="9000" y="7799"/>
                  </a:lnTo>
                  <a:close/>
                  <a:moveTo>
                    <a:pt x="8787" y="0"/>
                  </a:moveTo>
                  <a:cubicBezTo>
                    <a:pt x="7345" y="0"/>
                    <a:pt x="6173" y="1172"/>
                    <a:pt x="6173" y="2615"/>
                  </a:cubicBezTo>
                  <a:cubicBezTo>
                    <a:pt x="6173" y="2961"/>
                    <a:pt x="6269" y="3334"/>
                    <a:pt x="6423" y="3711"/>
                  </a:cubicBezTo>
                  <a:lnTo>
                    <a:pt x="4500" y="4280"/>
                  </a:lnTo>
                  <a:lnTo>
                    <a:pt x="272" y="3026"/>
                  </a:lnTo>
                  <a:cubicBezTo>
                    <a:pt x="251" y="3020"/>
                    <a:pt x="230" y="3017"/>
                    <a:pt x="210" y="3017"/>
                  </a:cubicBezTo>
                  <a:cubicBezTo>
                    <a:pt x="99" y="3017"/>
                    <a:pt x="1" y="3106"/>
                    <a:pt x="1" y="3228"/>
                  </a:cubicBezTo>
                  <a:lnTo>
                    <a:pt x="1" y="11805"/>
                  </a:lnTo>
                  <a:cubicBezTo>
                    <a:pt x="1" y="11898"/>
                    <a:pt x="63" y="11980"/>
                    <a:pt x="152" y="12008"/>
                  </a:cubicBezTo>
                  <a:lnTo>
                    <a:pt x="4435" y="13279"/>
                  </a:lnTo>
                  <a:lnTo>
                    <a:pt x="4442" y="13279"/>
                  </a:lnTo>
                  <a:cubicBezTo>
                    <a:pt x="4449" y="13282"/>
                    <a:pt x="4456" y="13286"/>
                    <a:pt x="4466" y="13286"/>
                  </a:cubicBezTo>
                  <a:lnTo>
                    <a:pt x="4531" y="13286"/>
                  </a:lnTo>
                  <a:cubicBezTo>
                    <a:pt x="4541" y="13286"/>
                    <a:pt x="4548" y="13282"/>
                    <a:pt x="4555" y="13279"/>
                  </a:cubicBezTo>
                  <a:lnTo>
                    <a:pt x="4562" y="13279"/>
                  </a:lnTo>
                  <a:lnTo>
                    <a:pt x="8702" y="12052"/>
                  </a:lnTo>
                  <a:cubicBezTo>
                    <a:pt x="8729" y="12064"/>
                    <a:pt x="8758" y="12070"/>
                    <a:pt x="8787" y="12070"/>
                  </a:cubicBezTo>
                  <a:cubicBezTo>
                    <a:pt x="8816" y="12070"/>
                    <a:pt x="8846" y="12064"/>
                    <a:pt x="8873" y="12052"/>
                  </a:cubicBezTo>
                  <a:lnTo>
                    <a:pt x="13012" y="13282"/>
                  </a:lnTo>
                  <a:cubicBezTo>
                    <a:pt x="13033" y="13289"/>
                    <a:pt x="13054" y="13291"/>
                    <a:pt x="13074" y="13291"/>
                  </a:cubicBezTo>
                  <a:cubicBezTo>
                    <a:pt x="13188" y="13291"/>
                    <a:pt x="13287" y="13199"/>
                    <a:pt x="13287" y="13080"/>
                  </a:cubicBezTo>
                  <a:lnTo>
                    <a:pt x="13287" y="8786"/>
                  </a:lnTo>
                  <a:lnTo>
                    <a:pt x="13287" y="4503"/>
                  </a:lnTo>
                  <a:cubicBezTo>
                    <a:pt x="13287" y="4407"/>
                    <a:pt x="13225" y="4325"/>
                    <a:pt x="13136" y="4297"/>
                  </a:cubicBezTo>
                  <a:lnTo>
                    <a:pt x="11155" y="3711"/>
                  </a:lnTo>
                  <a:cubicBezTo>
                    <a:pt x="11306" y="3334"/>
                    <a:pt x="11402" y="2961"/>
                    <a:pt x="11402" y="2615"/>
                  </a:cubicBezTo>
                  <a:cubicBezTo>
                    <a:pt x="11402" y="1172"/>
                    <a:pt x="10230" y="0"/>
                    <a:pt x="8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0" name="Google Shape;11540;p136"/>
            <p:cNvSpPr/>
            <p:nvPr/>
          </p:nvSpPr>
          <p:spPr>
            <a:xfrm>
              <a:off x="7609767" y="3248271"/>
              <a:ext cx="80812" cy="77825"/>
            </a:xfrm>
            <a:custGeom>
              <a:avLst/>
              <a:gdLst/>
              <a:ahLst/>
              <a:cxnLst/>
              <a:rect l="l" t="t" r="r" b="b"/>
              <a:pathLst>
                <a:path w="3085" h="2971" extrusionOk="0">
                  <a:moveTo>
                    <a:pt x="1484" y="425"/>
                  </a:moveTo>
                  <a:cubicBezTo>
                    <a:pt x="2430" y="425"/>
                    <a:pt x="2903" y="1566"/>
                    <a:pt x="2235" y="2234"/>
                  </a:cubicBezTo>
                  <a:cubicBezTo>
                    <a:pt x="2019" y="2450"/>
                    <a:pt x="1753" y="2547"/>
                    <a:pt x="1493" y="2547"/>
                  </a:cubicBezTo>
                  <a:cubicBezTo>
                    <a:pt x="948" y="2547"/>
                    <a:pt x="425" y="2124"/>
                    <a:pt x="425" y="1484"/>
                  </a:cubicBezTo>
                  <a:cubicBezTo>
                    <a:pt x="425" y="901"/>
                    <a:pt x="898" y="425"/>
                    <a:pt x="1484" y="425"/>
                  </a:cubicBezTo>
                  <a:close/>
                  <a:moveTo>
                    <a:pt x="1484" y="0"/>
                  </a:moveTo>
                  <a:cubicBezTo>
                    <a:pt x="1292" y="0"/>
                    <a:pt x="1099" y="37"/>
                    <a:pt x="915" y="113"/>
                  </a:cubicBezTo>
                  <a:cubicBezTo>
                    <a:pt x="364" y="343"/>
                    <a:pt x="0" y="884"/>
                    <a:pt x="0" y="1484"/>
                  </a:cubicBezTo>
                  <a:cubicBezTo>
                    <a:pt x="0" y="2303"/>
                    <a:pt x="665" y="2968"/>
                    <a:pt x="1484" y="2971"/>
                  </a:cubicBezTo>
                  <a:cubicBezTo>
                    <a:pt x="2084" y="2971"/>
                    <a:pt x="2625" y="2608"/>
                    <a:pt x="2855" y="2053"/>
                  </a:cubicBezTo>
                  <a:cubicBezTo>
                    <a:pt x="3085" y="1497"/>
                    <a:pt x="2958" y="860"/>
                    <a:pt x="2533" y="435"/>
                  </a:cubicBezTo>
                  <a:cubicBezTo>
                    <a:pt x="2251" y="151"/>
                    <a:pt x="1871" y="0"/>
                    <a:pt x="14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41" name="Google Shape;11541;p136"/>
          <p:cNvGrpSpPr/>
          <p:nvPr/>
        </p:nvGrpSpPr>
        <p:grpSpPr>
          <a:xfrm>
            <a:off x="8074309" y="3200492"/>
            <a:ext cx="234209" cy="367254"/>
            <a:chOff x="8074309" y="3200492"/>
            <a:chExt cx="234209" cy="367254"/>
          </a:xfrm>
        </p:grpSpPr>
        <p:sp>
          <p:nvSpPr>
            <p:cNvPr id="11542" name="Google Shape;11542;p136"/>
            <p:cNvSpPr/>
            <p:nvPr/>
          </p:nvSpPr>
          <p:spPr>
            <a:xfrm>
              <a:off x="8183097" y="3228782"/>
              <a:ext cx="118873" cy="126496"/>
            </a:xfrm>
            <a:custGeom>
              <a:avLst/>
              <a:gdLst/>
              <a:ahLst/>
              <a:cxnLst/>
              <a:rect l="l" t="t" r="r" b="b"/>
              <a:pathLst>
                <a:path w="4538" h="4829" extrusionOk="0">
                  <a:moveTo>
                    <a:pt x="0" y="0"/>
                  </a:moveTo>
                  <a:lnTo>
                    <a:pt x="0" y="4829"/>
                  </a:lnTo>
                  <a:lnTo>
                    <a:pt x="4274" y="4829"/>
                  </a:lnTo>
                  <a:cubicBezTo>
                    <a:pt x="4431" y="4829"/>
                    <a:pt x="4537" y="4664"/>
                    <a:pt x="4472" y="4520"/>
                  </a:cubicBezTo>
                  <a:lnTo>
                    <a:pt x="3516" y="2413"/>
                  </a:lnTo>
                  <a:lnTo>
                    <a:pt x="4472" y="309"/>
                  </a:lnTo>
                  <a:cubicBezTo>
                    <a:pt x="4537" y="165"/>
                    <a:pt x="4431" y="0"/>
                    <a:pt x="4274" y="0"/>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3" name="Google Shape;11543;p136"/>
            <p:cNvSpPr/>
            <p:nvPr/>
          </p:nvSpPr>
          <p:spPr>
            <a:xfrm>
              <a:off x="8183176" y="3228782"/>
              <a:ext cx="34499" cy="22999"/>
            </a:xfrm>
            <a:custGeom>
              <a:avLst/>
              <a:gdLst/>
              <a:ahLst/>
              <a:cxnLst/>
              <a:rect l="l" t="t" r="r" b="b"/>
              <a:pathLst>
                <a:path w="1317" h="878" extrusionOk="0">
                  <a:moveTo>
                    <a:pt x="1" y="0"/>
                  </a:moveTo>
                  <a:lnTo>
                    <a:pt x="1" y="878"/>
                  </a:lnTo>
                  <a:lnTo>
                    <a:pt x="1317" y="878"/>
                  </a:lnTo>
                  <a:lnTo>
                    <a:pt x="1" y="0"/>
                  </a:ln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4" name="Google Shape;11544;p136"/>
            <p:cNvSpPr/>
            <p:nvPr/>
          </p:nvSpPr>
          <p:spPr>
            <a:xfrm>
              <a:off x="8131388" y="3251755"/>
              <a:ext cx="86286" cy="126600"/>
            </a:xfrm>
            <a:custGeom>
              <a:avLst/>
              <a:gdLst/>
              <a:ahLst/>
              <a:cxnLst/>
              <a:rect l="l" t="t" r="r" b="b"/>
              <a:pathLst>
                <a:path w="3294" h="4833" extrusionOk="0">
                  <a:moveTo>
                    <a:pt x="1" y="1"/>
                  </a:moveTo>
                  <a:lnTo>
                    <a:pt x="1" y="4832"/>
                  </a:lnTo>
                  <a:lnTo>
                    <a:pt x="3074" y="4832"/>
                  </a:lnTo>
                  <a:cubicBezTo>
                    <a:pt x="3194" y="4829"/>
                    <a:pt x="3294" y="4733"/>
                    <a:pt x="3294" y="4610"/>
                  </a:cubicBezTo>
                  <a:lnTo>
                    <a:pt x="3294" y="1"/>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5" name="Google Shape;11545;p136"/>
            <p:cNvSpPr/>
            <p:nvPr/>
          </p:nvSpPr>
          <p:spPr>
            <a:xfrm>
              <a:off x="8079601" y="3539376"/>
              <a:ext cx="57550" cy="22999"/>
            </a:xfrm>
            <a:custGeom>
              <a:avLst/>
              <a:gdLst/>
              <a:ahLst/>
              <a:cxnLst/>
              <a:rect l="l" t="t" r="r" b="b"/>
              <a:pathLst>
                <a:path w="2197" h="878" extrusionOk="0">
                  <a:moveTo>
                    <a:pt x="439" y="0"/>
                  </a:moveTo>
                  <a:cubicBezTo>
                    <a:pt x="196" y="0"/>
                    <a:pt x="0" y="195"/>
                    <a:pt x="0" y="439"/>
                  </a:cubicBezTo>
                  <a:lnTo>
                    <a:pt x="0" y="877"/>
                  </a:lnTo>
                  <a:lnTo>
                    <a:pt x="2197" y="877"/>
                  </a:lnTo>
                  <a:lnTo>
                    <a:pt x="2197" y="439"/>
                  </a:lnTo>
                  <a:cubicBezTo>
                    <a:pt x="2197" y="195"/>
                    <a:pt x="2002" y="0"/>
                    <a:pt x="1758" y="0"/>
                  </a:cubicBezTo>
                  <a:close/>
                </a:path>
              </a:pathLst>
            </a:custGeom>
            <a:solidFill>
              <a:srgbClr val="DE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6" name="Google Shape;11546;p136"/>
            <p:cNvSpPr/>
            <p:nvPr/>
          </p:nvSpPr>
          <p:spPr>
            <a:xfrm>
              <a:off x="8096837" y="3205704"/>
              <a:ext cx="23078" cy="23104"/>
            </a:xfrm>
            <a:custGeom>
              <a:avLst/>
              <a:gdLst/>
              <a:ahLst/>
              <a:cxnLst/>
              <a:rect l="l" t="t" r="r" b="b"/>
              <a:pathLst>
                <a:path w="881" h="882" extrusionOk="0">
                  <a:moveTo>
                    <a:pt x="439" y="1"/>
                  </a:moveTo>
                  <a:cubicBezTo>
                    <a:pt x="199" y="1"/>
                    <a:pt x="0" y="199"/>
                    <a:pt x="0" y="439"/>
                  </a:cubicBezTo>
                  <a:cubicBezTo>
                    <a:pt x="0" y="683"/>
                    <a:pt x="199" y="881"/>
                    <a:pt x="439" y="881"/>
                  </a:cubicBezTo>
                  <a:cubicBezTo>
                    <a:pt x="682" y="881"/>
                    <a:pt x="881" y="683"/>
                    <a:pt x="881" y="439"/>
                  </a:cubicBezTo>
                  <a:cubicBezTo>
                    <a:pt x="881" y="199"/>
                    <a:pt x="682" y="1"/>
                    <a:pt x="439" y="1"/>
                  </a:cubicBezTo>
                  <a:close/>
                </a:path>
              </a:pathLst>
            </a:custGeom>
            <a:solidFill>
              <a:srgbClr val="DE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7" name="Google Shape;11547;p136"/>
            <p:cNvSpPr/>
            <p:nvPr/>
          </p:nvSpPr>
          <p:spPr>
            <a:xfrm>
              <a:off x="8079601" y="3539350"/>
              <a:ext cx="28841" cy="23025"/>
            </a:xfrm>
            <a:custGeom>
              <a:avLst/>
              <a:gdLst/>
              <a:ahLst/>
              <a:cxnLst/>
              <a:rect l="l" t="t" r="r" b="b"/>
              <a:pathLst>
                <a:path w="1101" h="879" extrusionOk="0">
                  <a:moveTo>
                    <a:pt x="1094" y="1"/>
                  </a:moveTo>
                  <a:cubicBezTo>
                    <a:pt x="1092" y="1"/>
                    <a:pt x="1090" y="1"/>
                    <a:pt x="1088" y="1"/>
                  </a:cubicBezTo>
                  <a:lnTo>
                    <a:pt x="1100" y="1"/>
                  </a:lnTo>
                  <a:cubicBezTo>
                    <a:pt x="1098" y="1"/>
                    <a:pt x="1096" y="1"/>
                    <a:pt x="1094" y="1"/>
                  </a:cubicBezTo>
                  <a:close/>
                  <a:moveTo>
                    <a:pt x="439" y="1"/>
                  </a:moveTo>
                  <a:cubicBezTo>
                    <a:pt x="196" y="1"/>
                    <a:pt x="0" y="196"/>
                    <a:pt x="0" y="440"/>
                  </a:cubicBezTo>
                  <a:lnTo>
                    <a:pt x="0" y="878"/>
                  </a:lnTo>
                  <a:lnTo>
                    <a:pt x="658" y="878"/>
                  </a:lnTo>
                  <a:lnTo>
                    <a:pt x="658" y="440"/>
                  </a:lnTo>
                  <a:cubicBezTo>
                    <a:pt x="658" y="201"/>
                    <a:pt x="850" y="4"/>
                    <a:pt x="1088" y="1"/>
                  </a:cubicBez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8" name="Google Shape;11548;p136"/>
            <p:cNvSpPr/>
            <p:nvPr/>
          </p:nvSpPr>
          <p:spPr>
            <a:xfrm>
              <a:off x="8074309" y="3200492"/>
              <a:ext cx="234209" cy="367254"/>
            </a:xfrm>
            <a:custGeom>
              <a:avLst/>
              <a:gdLst/>
              <a:ahLst/>
              <a:cxnLst/>
              <a:rect l="l" t="t" r="r" b="b"/>
              <a:pathLst>
                <a:path w="8941" h="14020" extrusionOk="0">
                  <a:moveTo>
                    <a:pt x="1301" y="405"/>
                  </a:moveTo>
                  <a:lnTo>
                    <a:pt x="1301" y="405"/>
                  </a:lnTo>
                  <a:cubicBezTo>
                    <a:pt x="1508" y="407"/>
                    <a:pt x="1614" y="659"/>
                    <a:pt x="1467" y="806"/>
                  </a:cubicBezTo>
                  <a:cubicBezTo>
                    <a:pt x="1419" y="854"/>
                    <a:pt x="1361" y="875"/>
                    <a:pt x="1303" y="875"/>
                  </a:cubicBezTo>
                  <a:cubicBezTo>
                    <a:pt x="1182" y="875"/>
                    <a:pt x="1066" y="781"/>
                    <a:pt x="1066" y="642"/>
                  </a:cubicBezTo>
                  <a:cubicBezTo>
                    <a:pt x="1066" y="512"/>
                    <a:pt x="1171" y="406"/>
                    <a:pt x="1301" y="405"/>
                  </a:cubicBezTo>
                  <a:close/>
                  <a:moveTo>
                    <a:pt x="4359" y="1464"/>
                  </a:moveTo>
                  <a:lnTo>
                    <a:pt x="4794" y="1752"/>
                  </a:lnTo>
                  <a:lnTo>
                    <a:pt x="4359" y="1752"/>
                  </a:lnTo>
                  <a:lnTo>
                    <a:pt x="4359" y="1464"/>
                  </a:lnTo>
                  <a:close/>
                  <a:moveTo>
                    <a:pt x="8423" y="1283"/>
                  </a:moveTo>
                  <a:cubicBezTo>
                    <a:pt x="8433" y="1283"/>
                    <a:pt x="8440" y="1293"/>
                    <a:pt x="8437" y="1303"/>
                  </a:cubicBezTo>
                  <a:lnTo>
                    <a:pt x="7481" y="3407"/>
                  </a:lnTo>
                  <a:cubicBezTo>
                    <a:pt x="7453" y="3462"/>
                    <a:pt x="7453" y="3527"/>
                    <a:pt x="7481" y="3578"/>
                  </a:cubicBezTo>
                  <a:lnTo>
                    <a:pt x="8437" y="5686"/>
                  </a:lnTo>
                  <a:cubicBezTo>
                    <a:pt x="8440" y="5689"/>
                    <a:pt x="8440" y="5693"/>
                    <a:pt x="8437" y="5696"/>
                  </a:cubicBezTo>
                  <a:cubicBezTo>
                    <a:pt x="8433" y="5703"/>
                    <a:pt x="8430" y="5703"/>
                    <a:pt x="8423" y="5703"/>
                  </a:cubicBezTo>
                  <a:lnTo>
                    <a:pt x="5678" y="5703"/>
                  </a:lnTo>
                  <a:lnTo>
                    <a:pt x="5678" y="1958"/>
                  </a:lnTo>
                  <a:cubicBezTo>
                    <a:pt x="5678" y="1889"/>
                    <a:pt x="5644" y="1824"/>
                    <a:pt x="5586" y="1786"/>
                  </a:cubicBezTo>
                  <a:lnTo>
                    <a:pt x="4832" y="1283"/>
                  </a:lnTo>
                  <a:close/>
                  <a:moveTo>
                    <a:pt x="5267" y="2163"/>
                  </a:moveTo>
                  <a:lnTo>
                    <a:pt x="5267" y="6567"/>
                  </a:lnTo>
                  <a:lnTo>
                    <a:pt x="5267" y="6570"/>
                  </a:lnTo>
                  <a:cubicBezTo>
                    <a:pt x="5267" y="6577"/>
                    <a:pt x="5260" y="6584"/>
                    <a:pt x="5253" y="6584"/>
                  </a:cubicBezTo>
                  <a:lnTo>
                    <a:pt x="2382" y="6584"/>
                  </a:lnTo>
                  <a:lnTo>
                    <a:pt x="2382" y="3273"/>
                  </a:lnTo>
                  <a:cubicBezTo>
                    <a:pt x="2377" y="3143"/>
                    <a:pt x="2277" y="3078"/>
                    <a:pt x="2177" y="3078"/>
                  </a:cubicBezTo>
                  <a:cubicBezTo>
                    <a:pt x="2078" y="3078"/>
                    <a:pt x="1977" y="3143"/>
                    <a:pt x="1971" y="3273"/>
                  </a:cubicBezTo>
                  <a:lnTo>
                    <a:pt x="1971" y="6584"/>
                  </a:lnTo>
                  <a:lnTo>
                    <a:pt x="1504" y="6584"/>
                  </a:lnTo>
                  <a:lnTo>
                    <a:pt x="1504" y="2163"/>
                  </a:lnTo>
                  <a:lnTo>
                    <a:pt x="1974" y="2163"/>
                  </a:lnTo>
                  <a:lnTo>
                    <a:pt x="1974" y="2396"/>
                  </a:lnTo>
                  <a:cubicBezTo>
                    <a:pt x="1979" y="2526"/>
                    <a:pt x="2078" y="2592"/>
                    <a:pt x="2178" y="2592"/>
                  </a:cubicBezTo>
                  <a:cubicBezTo>
                    <a:pt x="2278" y="2592"/>
                    <a:pt x="2378" y="2526"/>
                    <a:pt x="2385" y="2396"/>
                  </a:cubicBezTo>
                  <a:lnTo>
                    <a:pt x="2385" y="2163"/>
                  </a:lnTo>
                  <a:close/>
                  <a:moveTo>
                    <a:pt x="1960" y="13143"/>
                  </a:moveTo>
                  <a:cubicBezTo>
                    <a:pt x="2087" y="13143"/>
                    <a:pt x="2193" y="13245"/>
                    <a:pt x="2193" y="13376"/>
                  </a:cubicBezTo>
                  <a:lnTo>
                    <a:pt x="2193" y="13609"/>
                  </a:lnTo>
                  <a:lnTo>
                    <a:pt x="408" y="13609"/>
                  </a:lnTo>
                  <a:lnTo>
                    <a:pt x="408" y="13376"/>
                  </a:lnTo>
                  <a:cubicBezTo>
                    <a:pt x="408" y="13245"/>
                    <a:pt x="514" y="13143"/>
                    <a:pt x="641" y="13143"/>
                  </a:cubicBezTo>
                  <a:close/>
                  <a:moveTo>
                    <a:pt x="1302" y="1"/>
                  </a:moveTo>
                  <a:cubicBezTo>
                    <a:pt x="987" y="1"/>
                    <a:pt x="720" y="227"/>
                    <a:pt x="668" y="539"/>
                  </a:cubicBezTo>
                  <a:cubicBezTo>
                    <a:pt x="617" y="851"/>
                    <a:pt x="799" y="1152"/>
                    <a:pt x="1097" y="1252"/>
                  </a:cubicBezTo>
                  <a:lnTo>
                    <a:pt x="1097" y="12731"/>
                  </a:lnTo>
                  <a:lnTo>
                    <a:pt x="641" y="12731"/>
                  </a:lnTo>
                  <a:cubicBezTo>
                    <a:pt x="288" y="12731"/>
                    <a:pt x="0" y="13019"/>
                    <a:pt x="0" y="13376"/>
                  </a:cubicBezTo>
                  <a:lnTo>
                    <a:pt x="0" y="13814"/>
                  </a:lnTo>
                  <a:cubicBezTo>
                    <a:pt x="0" y="13927"/>
                    <a:pt x="93" y="14020"/>
                    <a:pt x="206" y="14020"/>
                  </a:cubicBezTo>
                  <a:lnTo>
                    <a:pt x="2402" y="14020"/>
                  </a:lnTo>
                  <a:cubicBezTo>
                    <a:pt x="2515" y="14020"/>
                    <a:pt x="2608" y="13927"/>
                    <a:pt x="2608" y="13814"/>
                  </a:cubicBezTo>
                  <a:lnTo>
                    <a:pt x="2608" y="13376"/>
                  </a:lnTo>
                  <a:cubicBezTo>
                    <a:pt x="2604" y="13019"/>
                    <a:pt x="2317" y="12731"/>
                    <a:pt x="1964" y="12731"/>
                  </a:cubicBezTo>
                  <a:lnTo>
                    <a:pt x="1511" y="12731"/>
                  </a:lnTo>
                  <a:lnTo>
                    <a:pt x="1511" y="6995"/>
                  </a:lnTo>
                  <a:lnTo>
                    <a:pt x="5257" y="6995"/>
                  </a:lnTo>
                  <a:cubicBezTo>
                    <a:pt x="5493" y="6992"/>
                    <a:pt x="5682" y="6803"/>
                    <a:pt x="5682" y="6570"/>
                  </a:cubicBezTo>
                  <a:lnTo>
                    <a:pt x="5682" y="6118"/>
                  </a:lnTo>
                  <a:lnTo>
                    <a:pt x="8430" y="6118"/>
                  </a:lnTo>
                  <a:cubicBezTo>
                    <a:pt x="8738" y="6114"/>
                    <a:pt x="8941" y="5796"/>
                    <a:pt x="8814" y="5518"/>
                  </a:cubicBezTo>
                  <a:lnTo>
                    <a:pt x="7895" y="3493"/>
                  </a:lnTo>
                  <a:lnTo>
                    <a:pt x="8810" y="1474"/>
                  </a:lnTo>
                  <a:cubicBezTo>
                    <a:pt x="8937" y="1193"/>
                    <a:pt x="8735" y="875"/>
                    <a:pt x="8427" y="875"/>
                  </a:cubicBezTo>
                  <a:lnTo>
                    <a:pt x="4157" y="875"/>
                  </a:lnTo>
                  <a:cubicBezTo>
                    <a:pt x="4044" y="875"/>
                    <a:pt x="3951" y="967"/>
                    <a:pt x="3951" y="1080"/>
                  </a:cubicBezTo>
                  <a:lnTo>
                    <a:pt x="3951" y="1752"/>
                  </a:lnTo>
                  <a:lnTo>
                    <a:pt x="1508" y="1752"/>
                  </a:lnTo>
                  <a:lnTo>
                    <a:pt x="1508" y="1252"/>
                  </a:lnTo>
                  <a:cubicBezTo>
                    <a:pt x="1806" y="1152"/>
                    <a:pt x="1988" y="851"/>
                    <a:pt x="1936" y="539"/>
                  </a:cubicBezTo>
                  <a:cubicBezTo>
                    <a:pt x="1885" y="227"/>
                    <a:pt x="1618" y="1"/>
                    <a:pt x="130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49" name="Google Shape;11549;p136"/>
          <p:cNvGrpSpPr/>
          <p:nvPr/>
        </p:nvGrpSpPr>
        <p:grpSpPr>
          <a:xfrm>
            <a:off x="4117738" y="4097880"/>
            <a:ext cx="397692" cy="426402"/>
            <a:chOff x="4117738" y="4097880"/>
            <a:chExt cx="397692" cy="426402"/>
          </a:xfrm>
        </p:grpSpPr>
        <p:sp>
          <p:nvSpPr>
            <p:cNvPr id="11550" name="Google Shape;11550;p136"/>
            <p:cNvSpPr/>
            <p:nvPr/>
          </p:nvSpPr>
          <p:spPr>
            <a:xfrm>
              <a:off x="4190088" y="4175993"/>
              <a:ext cx="259357" cy="313187"/>
            </a:xfrm>
            <a:custGeom>
              <a:avLst/>
              <a:gdLst/>
              <a:ahLst/>
              <a:cxnLst/>
              <a:rect l="l" t="t" r="r" b="b"/>
              <a:pathLst>
                <a:path w="9901" h="11956" extrusionOk="0">
                  <a:moveTo>
                    <a:pt x="4840" y="1"/>
                  </a:moveTo>
                  <a:cubicBezTo>
                    <a:pt x="4665" y="1"/>
                    <a:pt x="4488" y="10"/>
                    <a:pt x="4311" y="31"/>
                  </a:cubicBezTo>
                  <a:cubicBezTo>
                    <a:pt x="2217" y="264"/>
                    <a:pt x="518" y="1939"/>
                    <a:pt x="257" y="4026"/>
                  </a:cubicBezTo>
                  <a:cubicBezTo>
                    <a:pt x="0" y="6014"/>
                    <a:pt x="1052" y="7940"/>
                    <a:pt x="2865" y="8796"/>
                  </a:cubicBezTo>
                  <a:cubicBezTo>
                    <a:pt x="3242" y="8975"/>
                    <a:pt x="3482" y="9355"/>
                    <a:pt x="3479" y="9773"/>
                  </a:cubicBezTo>
                  <a:lnTo>
                    <a:pt x="3479" y="11411"/>
                  </a:lnTo>
                  <a:cubicBezTo>
                    <a:pt x="3479" y="11713"/>
                    <a:pt x="3722" y="11956"/>
                    <a:pt x="4023" y="11956"/>
                  </a:cubicBezTo>
                  <a:lnTo>
                    <a:pt x="5655" y="11956"/>
                  </a:lnTo>
                  <a:cubicBezTo>
                    <a:pt x="5953" y="11956"/>
                    <a:pt x="6196" y="11713"/>
                    <a:pt x="6196" y="11411"/>
                  </a:cubicBezTo>
                  <a:lnTo>
                    <a:pt x="6196" y="9773"/>
                  </a:lnTo>
                  <a:cubicBezTo>
                    <a:pt x="6193" y="9358"/>
                    <a:pt x="6429" y="8978"/>
                    <a:pt x="6803" y="8800"/>
                  </a:cubicBezTo>
                  <a:cubicBezTo>
                    <a:pt x="8852" y="7837"/>
                    <a:pt x="9900" y="5534"/>
                    <a:pt x="9280" y="3358"/>
                  </a:cubicBezTo>
                  <a:cubicBezTo>
                    <a:pt x="8712" y="1354"/>
                    <a:pt x="6882" y="1"/>
                    <a:pt x="4840"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1" name="Google Shape;11551;p136"/>
            <p:cNvSpPr/>
            <p:nvPr/>
          </p:nvSpPr>
          <p:spPr>
            <a:xfrm>
              <a:off x="4217200" y="4197342"/>
              <a:ext cx="199292" cy="199292"/>
            </a:xfrm>
            <a:custGeom>
              <a:avLst/>
              <a:gdLst/>
              <a:ahLst/>
              <a:cxnLst/>
              <a:rect l="l" t="t" r="r" b="b"/>
              <a:pathLst>
                <a:path w="7608" h="7608" extrusionOk="0">
                  <a:moveTo>
                    <a:pt x="3804" y="0"/>
                  </a:moveTo>
                  <a:cubicBezTo>
                    <a:pt x="1703" y="0"/>
                    <a:pt x="0" y="1704"/>
                    <a:pt x="0" y="3804"/>
                  </a:cubicBezTo>
                  <a:cubicBezTo>
                    <a:pt x="0" y="5905"/>
                    <a:pt x="1703" y="7608"/>
                    <a:pt x="3804" y="7608"/>
                  </a:cubicBezTo>
                  <a:cubicBezTo>
                    <a:pt x="5905" y="7608"/>
                    <a:pt x="7608" y="5905"/>
                    <a:pt x="7608" y="3804"/>
                  </a:cubicBezTo>
                  <a:cubicBezTo>
                    <a:pt x="7608" y="1704"/>
                    <a:pt x="5905" y="0"/>
                    <a:pt x="3804"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2" name="Google Shape;11552;p136"/>
            <p:cNvSpPr/>
            <p:nvPr/>
          </p:nvSpPr>
          <p:spPr>
            <a:xfrm>
              <a:off x="4238549" y="4218691"/>
              <a:ext cx="156594" cy="156594"/>
            </a:xfrm>
            <a:custGeom>
              <a:avLst/>
              <a:gdLst/>
              <a:ahLst/>
              <a:cxnLst/>
              <a:rect l="l" t="t" r="r" b="b"/>
              <a:pathLst>
                <a:path w="5978" h="5978" extrusionOk="0">
                  <a:moveTo>
                    <a:pt x="2989" y="1"/>
                  </a:moveTo>
                  <a:cubicBezTo>
                    <a:pt x="1337" y="1"/>
                    <a:pt x="1" y="1341"/>
                    <a:pt x="1" y="2989"/>
                  </a:cubicBezTo>
                  <a:cubicBezTo>
                    <a:pt x="1" y="4641"/>
                    <a:pt x="1337" y="5977"/>
                    <a:pt x="2989" y="5977"/>
                  </a:cubicBezTo>
                  <a:cubicBezTo>
                    <a:pt x="4637" y="5977"/>
                    <a:pt x="5977" y="4641"/>
                    <a:pt x="5977" y="2989"/>
                  </a:cubicBezTo>
                  <a:cubicBezTo>
                    <a:pt x="5977" y="1341"/>
                    <a:pt x="4637" y="1"/>
                    <a:pt x="298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3" name="Google Shape;11553;p136"/>
            <p:cNvSpPr/>
            <p:nvPr/>
          </p:nvSpPr>
          <p:spPr>
            <a:xfrm>
              <a:off x="4295471" y="4489155"/>
              <a:ext cx="42672" cy="28500"/>
            </a:xfrm>
            <a:custGeom>
              <a:avLst/>
              <a:gdLst/>
              <a:ahLst/>
              <a:cxnLst/>
              <a:rect l="l" t="t" r="r" b="b"/>
              <a:pathLst>
                <a:path w="1629" h="1088" extrusionOk="0">
                  <a:moveTo>
                    <a:pt x="0" y="1"/>
                  </a:moveTo>
                  <a:lnTo>
                    <a:pt x="0" y="542"/>
                  </a:lnTo>
                  <a:cubicBezTo>
                    <a:pt x="0" y="844"/>
                    <a:pt x="244" y="1087"/>
                    <a:pt x="542" y="1087"/>
                  </a:cubicBezTo>
                  <a:lnTo>
                    <a:pt x="1087" y="1087"/>
                  </a:lnTo>
                  <a:cubicBezTo>
                    <a:pt x="1388" y="1087"/>
                    <a:pt x="1628" y="844"/>
                    <a:pt x="1628" y="542"/>
                  </a:cubicBezTo>
                  <a:lnTo>
                    <a:pt x="1628" y="1"/>
                  </a:ln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4" name="Google Shape;11554;p136"/>
            <p:cNvSpPr/>
            <p:nvPr/>
          </p:nvSpPr>
          <p:spPr>
            <a:xfrm>
              <a:off x="4281273" y="4446431"/>
              <a:ext cx="71119" cy="42750"/>
            </a:xfrm>
            <a:custGeom>
              <a:avLst/>
              <a:gdLst/>
              <a:ahLst/>
              <a:cxnLst/>
              <a:rect l="l" t="t" r="r" b="b"/>
              <a:pathLst>
                <a:path w="2715" h="1632" extrusionOk="0">
                  <a:moveTo>
                    <a:pt x="1" y="1"/>
                  </a:moveTo>
                  <a:lnTo>
                    <a:pt x="1" y="1087"/>
                  </a:lnTo>
                  <a:cubicBezTo>
                    <a:pt x="1" y="1389"/>
                    <a:pt x="241" y="1632"/>
                    <a:pt x="542" y="1632"/>
                  </a:cubicBezTo>
                  <a:lnTo>
                    <a:pt x="2174" y="1632"/>
                  </a:lnTo>
                  <a:cubicBezTo>
                    <a:pt x="2472" y="1632"/>
                    <a:pt x="2715" y="1389"/>
                    <a:pt x="2715" y="1087"/>
                  </a:cubicBezTo>
                  <a:lnTo>
                    <a:pt x="2715" y="1"/>
                  </a:lnTo>
                  <a:close/>
                </a:path>
              </a:pathLst>
            </a:custGeom>
            <a:solidFill>
              <a:srgbClr val="DE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5" name="Google Shape;11555;p136"/>
            <p:cNvSpPr/>
            <p:nvPr/>
          </p:nvSpPr>
          <p:spPr>
            <a:xfrm>
              <a:off x="4183173" y="4169261"/>
              <a:ext cx="266167" cy="355021"/>
            </a:xfrm>
            <a:custGeom>
              <a:avLst/>
              <a:gdLst/>
              <a:ahLst/>
              <a:cxnLst/>
              <a:rect l="l" t="t" r="r" b="b"/>
              <a:pathLst>
                <a:path w="10161" h="13553" extrusionOk="0">
                  <a:moveTo>
                    <a:pt x="5120" y="514"/>
                  </a:moveTo>
                  <a:cubicBezTo>
                    <a:pt x="6188" y="514"/>
                    <a:pt x="7221" y="911"/>
                    <a:pt x="8012" y="1628"/>
                  </a:cubicBezTo>
                  <a:cubicBezTo>
                    <a:pt x="9613" y="3060"/>
                    <a:pt x="9931" y="5442"/>
                    <a:pt x="8766" y="7247"/>
                  </a:cubicBezTo>
                  <a:lnTo>
                    <a:pt x="8770" y="7244"/>
                  </a:lnTo>
                  <a:lnTo>
                    <a:pt x="8770" y="7244"/>
                  </a:lnTo>
                  <a:cubicBezTo>
                    <a:pt x="8324" y="7929"/>
                    <a:pt x="7697" y="8478"/>
                    <a:pt x="6960" y="8827"/>
                  </a:cubicBezTo>
                  <a:cubicBezTo>
                    <a:pt x="6498" y="9050"/>
                    <a:pt x="6203" y="9516"/>
                    <a:pt x="6206" y="10030"/>
                  </a:cubicBezTo>
                  <a:lnTo>
                    <a:pt x="6206" y="10328"/>
                  </a:lnTo>
                  <a:lnTo>
                    <a:pt x="4000" y="10328"/>
                  </a:lnTo>
                  <a:lnTo>
                    <a:pt x="4000" y="10030"/>
                  </a:lnTo>
                  <a:cubicBezTo>
                    <a:pt x="4000" y="9516"/>
                    <a:pt x="3701" y="9047"/>
                    <a:pt x="3239" y="8824"/>
                  </a:cubicBezTo>
                  <a:cubicBezTo>
                    <a:pt x="1529" y="8012"/>
                    <a:pt x="532" y="6192"/>
                    <a:pt x="775" y="4318"/>
                  </a:cubicBezTo>
                  <a:cubicBezTo>
                    <a:pt x="1018" y="2347"/>
                    <a:pt x="2629" y="761"/>
                    <a:pt x="4603" y="541"/>
                  </a:cubicBezTo>
                  <a:cubicBezTo>
                    <a:pt x="4771" y="524"/>
                    <a:pt x="4938" y="514"/>
                    <a:pt x="5106" y="514"/>
                  </a:cubicBezTo>
                  <a:cubicBezTo>
                    <a:pt x="5111" y="514"/>
                    <a:pt x="5116" y="514"/>
                    <a:pt x="5120" y="514"/>
                  </a:cubicBezTo>
                  <a:close/>
                  <a:moveTo>
                    <a:pt x="6206" y="10835"/>
                  </a:moveTo>
                  <a:lnTo>
                    <a:pt x="6206" y="11668"/>
                  </a:lnTo>
                  <a:cubicBezTo>
                    <a:pt x="6206" y="11826"/>
                    <a:pt x="6076" y="11956"/>
                    <a:pt x="5919" y="11956"/>
                  </a:cubicBezTo>
                  <a:lnTo>
                    <a:pt x="4287" y="11956"/>
                  </a:lnTo>
                  <a:cubicBezTo>
                    <a:pt x="4126" y="11956"/>
                    <a:pt x="4000" y="11829"/>
                    <a:pt x="4000" y="11668"/>
                  </a:cubicBezTo>
                  <a:lnTo>
                    <a:pt x="4000" y="10835"/>
                  </a:lnTo>
                  <a:close/>
                  <a:moveTo>
                    <a:pt x="5662" y="12466"/>
                  </a:moveTo>
                  <a:lnTo>
                    <a:pt x="5662" y="12754"/>
                  </a:lnTo>
                  <a:cubicBezTo>
                    <a:pt x="5662" y="12915"/>
                    <a:pt x="5535" y="13042"/>
                    <a:pt x="5374" y="13042"/>
                  </a:cubicBezTo>
                  <a:lnTo>
                    <a:pt x="4832" y="13042"/>
                  </a:lnTo>
                  <a:cubicBezTo>
                    <a:pt x="4671" y="13042"/>
                    <a:pt x="4541" y="12915"/>
                    <a:pt x="4541" y="12754"/>
                  </a:cubicBezTo>
                  <a:lnTo>
                    <a:pt x="4541" y="12466"/>
                  </a:lnTo>
                  <a:close/>
                  <a:moveTo>
                    <a:pt x="5117" y="0"/>
                  </a:moveTo>
                  <a:cubicBezTo>
                    <a:pt x="4928" y="0"/>
                    <a:pt x="4738" y="12"/>
                    <a:pt x="4548" y="34"/>
                  </a:cubicBezTo>
                  <a:cubicBezTo>
                    <a:pt x="2341" y="277"/>
                    <a:pt x="542" y="2052"/>
                    <a:pt x="268" y="4252"/>
                  </a:cubicBezTo>
                  <a:cubicBezTo>
                    <a:pt x="0" y="6350"/>
                    <a:pt x="1111" y="8378"/>
                    <a:pt x="3019" y="9283"/>
                  </a:cubicBezTo>
                  <a:cubicBezTo>
                    <a:pt x="3307" y="9420"/>
                    <a:pt x="3489" y="9711"/>
                    <a:pt x="3489" y="10030"/>
                  </a:cubicBezTo>
                  <a:lnTo>
                    <a:pt x="3489" y="11668"/>
                  </a:lnTo>
                  <a:cubicBezTo>
                    <a:pt x="3489" y="12011"/>
                    <a:pt x="3708" y="12316"/>
                    <a:pt x="4034" y="12425"/>
                  </a:cubicBezTo>
                  <a:lnTo>
                    <a:pt x="4034" y="12754"/>
                  </a:lnTo>
                  <a:cubicBezTo>
                    <a:pt x="4034" y="13196"/>
                    <a:pt x="4390" y="13553"/>
                    <a:pt x="4832" y="13553"/>
                  </a:cubicBezTo>
                  <a:lnTo>
                    <a:pt x="5374" y="13553"/>
                  </a:lnTo>
                  <a:cubicBezTo>
                    <a:pt x="5816" y="13553"/>
                    <a:pt x="6172" y="13196"/>
                    <a:pt x="6172" y="12754"/>
                  </a:cubicBezTo>
                  <a:lnTo>
                    <a:pt x="6172" y="12425"/>
                  </a:lnTo>
                  <a:cubicBezTo>
                    <a:pt x="6498" y="12316"/>
                    <a:pt x="6714" y="12011"/>
                    <a:pt x="6714" y="11668"/>
                  </a:cubicBezTo>
                  <a:lnTo>
                    <a:pt x="6714" y="10030"/>
                  </a:lnTo>
                  <a:cubicBezTo>
                    <a:pt x="6714" y="9715"/>
                    <a:pt x="6892" y="9424"/>
                    <a:pt x="7176" y="9286"/>
                  </a:cubicBezTo>
                  <a:cubicBezTo>
                    <a:pt x="8657" y="8591"/>
                    <a:pt x="9688" y="7200"/>
                    <a:pt x="9924" y="5582"/>
                  </a:cubicBezTo>
                  <a:cubicBezTo>
                    <a:pt x="10161" y="3965"/>
                    <a:pt x="9572" y="2337"/>
                    <a:pt x="8352" y="1247"/>
                  </a:cubicBezTo>
                  <a:cubicBezTo>
                    <a:pt x="7459" y="440"/>
                    <a:pt x="6306" y="0"/>
                    <a:pt x="51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6" name="Google Shape;11556;p136"/>
            <p:cNvSpPr/>
            <p:nvPr/>
          </p:nvSpPr>
          <p:spPr>
            <a:xfrm>
              <a:off x="4457775" y="4290335"/>
              <a:ext cx="57655" cy="13307"/>
            </a:xfrm>
            <a:custGeom>
              <a:avLst/>
              <a:gdLst/>
              <a:ahLst/>
              <a:cxnLst/>
              <a:rect l="l" t="t" r="r" b="b"/>
              <a:pathLst>
                <a:path w="2201" h="508" extrusionOk="0">
                  <a:moveTo>
                    <a:pt x="326" y="1"/>
                  </a:moveTo>
                  <a:cubicBezTo>
                    <a:pt x="0" y="14"/>
                    <a:pt x="0" y="494"/>
                    <a:pt x="326" y="508"/>
                  </a:cubicBezTo>
                  <a:lnTo>
                    <a:pt x="1953" y="508"/>
                  </a:lnTo>
                  <a:cubicBezTo>
                    <a:pt x="2090" y="504"/>
                    <a:pt x="2200" y="391"/>
                    <a:pt x="2200" y="254"/>
                  </a:cubicBezTo>
                  <a:cubicBezTo>
                    <a:pt x="2200" y="117"/>
                    <a:pt x="2090" y="4"/>
                    <a:pt x="1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7" name="Google Shape;11557;p136"/>
            <p:cNvSpPr/>
            <p:nvPr/>
          </p:nvSpPr>
          <p:spPr>
            <a:xfrm>
              <a:off x="4117738" y="4290335"/>
              <a:ext cx="56293" cy="13333"/>
            </a:xfrm>
            <a:custGeom>
              <a:avLst/>
              <a:gdLst/>
              <a:ahLst/>
              <a:cxnLst/>
              <a:rect l="l" t="t" r="r" b="b"/>
              <a:pathLst>
                <a:path w="2149" h="509" extrusionOk="0">
                  <a:moveTo>
                    <a:pt x="252" y="0"/>
                  </a:moveTo>
                  <a:cubicBezTo>
                    <a:pt x="114" y="0"/>
                    <a:pt x="0" y="114"/>
                    <a:pt x="0" y="254"/>
                  </a:cubicBezTo>
                  <a:cubicBezTo>
                    <a:pt x="0" y="394"/>
                    <a:pt x="114" y="508"/>
                    <a:pt x="252" y="508"/>
                  </a:cubicBezTo>
                  <a:cubicBezTo>
                    <a:pt x="256" y="508"/>
                    <a:pt x="260" y="508"/>
                    <a:pt x="264" y="508"/>
                  </a:cubicBezTo>
                  <a:lnTo>
                    <a:pt x="1895" y="508"/>
                  </a:lnTo>
                  <a:cubicBezTo>
                    <a:pt x="2036" y="508"/>
                    <a:pt x="2149" y="395"/>
                    <a:pt x="2149" y="254"/>
                  </a:cubicBezTo>
                  <a:cubicBezTo>
                    <a:pt x="2149" y="114"/>
                    <a:pt x="2036" y="1"/>
                    <a:pt x="1895" y="1"/>
                  </a:cubicBezTo>
                  <a:lnTo>
                    <a:pt x="264" y="1"/>
                  </a:lnTo>
                  <a:cubicBezTo>
                    <a:pt x="260" y="0"/>
                    <a:pt x="256" y="0"/>
                    <a:pt x="2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8" name="Google Shape;11558;p136"/>
            <p:cNvSpPr/>
            <p:nvPr/>
          </p:nvSpPr>
          <p:spPr>
            <a:xfrm>
              <a:off x="4310009" y="4097880"/>
              <a:ext cx="13674" cy="56398"/>
            </a:xfrm>
            <a:custGeom>
              <a:avLst/>
              <a:gdLst/>
              <a:ahLst/>
              <a:cxnLst/>
              <a:rect l="l" t="t" r="r" b="b"/>
              <a:pathLst>
                <a:path w="522" h="2153" extrusionOk="0">
                  <a:moveTo>
                    <a:pt x="261" y="1"/>
                  </a:moveTo>
                  <a:cubicBezTo>
                    <a:pt x="117" y="1"/>
                    <a:pt x="1" y="120"/>
                    <a:pt x="7" y="268"/>
                  </a:cubicBezTo>
                  <a:lnTo>
                    <a:pt x="7" y="1896"/>
                  </a:lnTo>
                  <a:cubicBezTo>
                    <a:pt x="7" y="2036"/>
                    <a:pt x="120" y="2149"/>
                    <a:pt x="261" y="2153"/>
                  </a:cubicBezTo>
                  <a:cubicBezTo>
                    <a:pt x="401" y="2149"/>
                    <a:pt x="515" y="2036"/>
                    <a:pt x="515" y="1896"/>
                  </a:cubicBezTo>
                  <a:lnTo>
                    <a:pt x="515" y="268"/>
                  </a:lnTo>
                  <a:cubicBezTo>
                    <a:pt x="521" y="120"/>
                    <a:pt x="405" y="1"/>
                    <a:pt x="2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9" name="Google Shape;11559;p136"/>
            <p:cNvSpPr/>
            <p:nvPr/>
          </p:nvSpPr>
          <p:spPr>
            <a:xfrm>
              <a:off x="4383984" y="4142228"/>
              <a:ext cx="25959" cy="32036"/>
            </a:xfrm>
            <a:custGeom>
              <a:avLst/>
              <a:gdLst/>
              <a:ahLst/>
              <a:cxnLst/>
              <a:rect l="l" t="t" r="r" b="b"/>
              <a:pathLst>
                <a:path w="991" h="1223" extrusionOk="0">
                  <a:moveTo>
                    <a:pt x="699" y="0"/>
                  </a:moveTo>
                  <a:cubicBezTo>
                    <a:pt x="610" y="0"/>
                    <a:pt x="523" y="48"/>
                    <a:pt x="477" y="134"/>
                  </a:cubicBezTo>
                  <a:lnTo>
                    <a:pt x="69" y="840"/>
                  </a:lnTo>
                  <a:cubicBezTo>
                    <a:pt x="0" y="963"/>
                    <a:pt x="41" y="1118"/>
                    <a:pt x="161" y="1189"/>
                  </a:cubicBezTo>
                  <a:cubicBezTo>
                    <a:pt x="202" y="1212"/>
                    <a:pt x="245" y="1223"/>
                    <a:pt x="288" y="1223"/>
                  </a:cubicBezTo>
                  <a:cubicBezTo>
                    <a:pt x="377" y="1223"/>
                    <a:pt x="462" y="1178"/>
                    <a:pt x="511" y="1097"/>
                  </a:cubicBezTo>
                  <a:lnTo>
                    <a:pt x="915" y="391"/>
                  </a:lnTo>
                  <a:cubicBezTo>
                    <a:pt x="991" y="268"/>
                    <a:pt x="953" y="107"/>
                    <a:pt x="826" y="35"/>
                  </a:cubicBezTo>
                  <a:cubicBezTo>
                    <a:pt x="786" y="11"/>
                    <a:pt x="742" y="0"/>
                    <a:pt x="6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0" name="Google Shape;11560;p136"/>
            <p:cNvSpPr/>
            <p:nvPr/>
          </p:nvSpPr>
          <p:spPr>
            <a:xfrm>
              <a:off x="4223644" y="4419738"/>
              <a:ext cx="26064" cy="32036"/>
            </a:xfrm>
            <a:custGeom>
              <a:avLst/>
              <a:gdLst/>
              <a:ahLst/>
              <a:cxnLst/>
              <a:rect l="l" t="t" r="r" b="b"/>
              <a:pathLst>
                <a:path w="995" h="1223" extrusionOk="0">
                  <a:moveTo>
                    <a:pt x="703" y="1"/>
                  </a:moveTo>
                  <a:cubicBezTo>
                    <a:pt x="615" y="1"/>
                    <a:pt x="530" y="47"/>
                    <a:pt x="484" y="129"/>
                  </a:cubicBezTo>
                  <a:lnTo>
                    <a:pt x="76" y="835"/>
                  </a:lnTo>
                  <a:cubicBezTo>
                    <a:pt x="1" y="955"/>
                    <a:pt x="42" y="1116"/>
                    <a:pt x="165" y="1188"/>
                  </a:cubicBezTo>
                  <a:cubicBezTo>
                    <a:pt x="207" y="1211"/>
                    <a:pt x="251" y="1222"/>
                    <a:pt x="294" y="1222"/>
                  </a:cubicBezTo>
                  <a:cubicBezTo>
                    <a:pt x="385" y="1222"/>
                    <a:pt x="472" y="1174"/>
                    <a:pt x="518" y="1088"/>
                  </a:cubicBezTo>
                  <a:lnTo>
                    <a:pt x="926" y="382"/>
                  </a:lnTo>
                  <a:cubicBezTo>
                    <a:pt x="995" y="259"/>
                    <a:pt x="954" y="105"/>
                    <a:pt x="834" y="36"/>
                  </a:cubicBezTo>
                  <a:cubicBezTo>
                    <a:pt x="793" y="12"/>
                    <a:pt x="748" y="1"/>
                    <a:pt x="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1" name="Google Shape;11561;p136"/>
            <p:cNvSpPr/>
            <p:nvPr/>
          </p:nvSpPr>
          <p:spPr>
            <a:xfrm>
              <a:off x="4222780" y="4142490"/>
              <a:ext cx="26850" cy="31617"/>
            </a:xfrm>
            <a:custGeom>
              <a:avLst/>
              <a:gdLst/>
              <a:ahLst/>
              <a:cxnLst/>
              <a:rect l="l" t="t" r="r" b="b"/>
              <a:pathLst>
                <a:path w="1025" h="1207" extrusionOk="0">
                  <a:moveTo>
                    <a:pt x="341" y="0"/>
                  </a:moveTo>
                  <a:cubicBezTo>
                    <a:pt x="169" y="0"/>
                    <a:pt x="1" y="180"/>
                    <a:pt x="109" y="381"/>
                  </a:cubicBezTo>
                  <a:lnTo>
                    <a:pt x="517" y="1087"/>
                  </a:lnTo>
                  <a:cubicBezTo>
                    <a:pt x="565" y="1164"/>
                    <a:pt x="649" y="1207"/>
                    <a:pt x="735" y="1207"/>
                  </a:cubicBezTo>
                  <a:cubicBezTo>
                    <a:pt x="778" y="1207"/>
                    <a:pt x="823" y="1196"/>
                    <a:pt x="863" y="1173"/>
                  </a:cubicBezTo>
                  <a:cubicBezTo>
                    <a:pt x="980" y="1104"/>
                    <a:pt x="1024" y="953"/>
                    <a:pt x="959" y="830"/>
                  </a:cubicBezTo>
                  <a:lnTo>
                    <a:pt x="551" y="124"/>
                  </a:lnTo>
                  <a:cubicBezTo>
                    <a:pt x="497" y="37"/>
                    <a:pt x="419" y="0"/>
                    <a:pt x="3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2" name="Google Shape;11562;p136"/>
            <p:cNvSpPr/>
            <p:nvPr/>
          </p:nvSpPr>
          <p:spPr>
            <a:xfrm>
              <a:off x="4382936" y="4419843"/>
              <a:ext cx="26824" cy="31591"/>
            </a:xfrm>
            <a:custGeom>
              <a:avLst/>
              <a:gdLst/>
              <a:ahLst/>
              <a:cxnLst/>
              <a:rect l="l" t="t" r="r" b="b"/>
              <a:pathLst>
                <a:path w="1024" h="1206" extrusionOk="0">
                  <a:moveTo>
                    <a:pt x="339" y="0"/>
                  </a:moveTo>
                  <a:cubicBezTo>
                    <a:pt x="167" y="0"/>
                    <a:pt x="0" y="178"/>
                    <a:pt x="109" y="378"/>
                  </a:cubicBezTo>
                  <a:lnTo>
                    <a:pt x="517" y="1084"/>
                  </a:lnTo>
                  <a:cubicBezTo>
                    <a:pt x="564" y="1162"/>
                    <a:pt x="647" y="1206"/>
                    <a:pt x="732" y="1206"/>
                  </a:cubicBezTo>
                  <a:cubicBezTo>
                    <a:pt x="775" y="1206"/>
                    <a:pt x="819" y="1194"/>
                    <a:pt x="859" y="1170"/>
                  </a:cubicBezTo>
                  <a:cubicBezTo>
                    <a:pt x="979" y="1101"/>
                    <a:pt x="1024" y="951"/>
                    <a:pt x="959" y="831"/>
                  </a:cubicBezTo>
                  <a:lnTo>
                    <a:pt x="551" y="125"/>
                  </a:lnTo>
                  <a:cubicBezTo>
                    <a:pt x="496" y="37"/>
                    <a:pt x="417" y="0"/>
                    <a:pt x="3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3" name="Google Shape;11563;p136"/>
            <p:cNvSpPr/>
            <p:nvPr/>
          </p:nvSpPr>
          <p:spPr>
            <a:xfrm>
              <a:off x="4438469" y="4364938"/>
              <a:ext cx="34132" cy="24257"/>
            </a:xfrm>
            <a:custGeom>
              <a:avLst/>
              <a:gdLst/>
              <a:ahLst/>
              <a:cxnLst/>
              <a:rect l="l" t="t" r="r" b="b"/>
              <a:pathLst>
                <a:path w="1303" h="926" extrusionOk="0">
                  <a:moveTo>
                    <a:pt x="292" y="0"/>
                  </a:moveTo>
                  <a:cubicBezTo>
                    <a:pt x="204" y="0"/>
                    <a:pt x="120" y="46"/>
                    <a:pt x="72" y="127"/>
                  </a:cubicBezTo>
                  <a:cubicBezTo>
                    <a:pt x="0" y="254"/>
                    <a:pt x="45" y="411"/>
                    <a:pt x="172" y="480"/>
                  </a:cubicBezTo>
                  <a:lnTo>
                    <a:pt x="878" y="888"/>
                  </a:lnTo>
                  <a:cubicBezTo>
                    <a:pt x="918" y="913"/>
                    <a:pt x="964" y="926"/>
                    <a:pt x="1009" y="926"/>
                  </a:cubicBezTo>
                  <a:cubicBezTo>
                    <a:pt x="1097" y="926"/>
                    <a:pt x="1183" y="880"/>
                    <a:pt x="1230" y="799"/>
                  </a:cubicBezTo>
                  <a:cubicBezTo>
                    <a:pt x="1302" y="672"/>
                    <a:pt x="1258" y="514"/>
                    <a:pt x="1131" y="446"/>
                  </a:cubicBezTo>
                  <a:lnTo>
                    <a:pt x="425" y="38"/>
                  </a:lnTo>
                  <a:cubicBezTo>
                    <a:pt x="383" y="12"/>
                    <a:pt x="337" y="0"/>
                    <a:pt x="2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4" name="Google Shape;11564;p136"/>
            <p:cNvSpPr/>
            <p:nvPr/>
          </p:nvSpPr>
          <p:spPr>
            <a:xfrm>
              <a:off x="4161091" y="4204782"/>
              <a:ext cx="33765" cy="24099"/>
            </a:xfrm>
            <a:custGeom>
              <a:avLst/>
              <a:gdLst/>
              <a:ahLst/>
              <a:cxnLst/>
              <a:rect l="l" t="t" r="r" b="b"/>
              <a:pathLst>
                <a:path w="1289" h="920" extrusionOk="0">
                  <a:moveTo>
                    <a:pt x="294" y="1"/>
                  </a:moveTo>
                  <a:cubicBezTo>
                    <a:pt x="206" y="1"/>
                    <a:pt x="120" y="46"/>
                    <a:pt x="72" y="128"/>
                  </a:cubicBezTo>
                  <a:cubicBezTo>
                    <a:pt x="0" y="254"/>
                    <a:pt x="45" y="412"/>
                    <a:pt x="172" y="481"/>
                  </a:cubicBezTo>
                  <a:lnTo>
                    <a:pt x="878" y="888"/>
                  </a:lnTo>
                  <a:cubicBezTo>
                    <a:pt x="916" y="909"/>
                    <a:pt x="958" y="919"/>
                    <a:pt x="999" y="919"/>
                  </a:cubicBezTo>
                  <a:cubicBezTo>
                    <a:pt x="1086" y="919"/>
                    <a:pt x="1171" y="874"/>
                    <a:pt x="1220" y="792"/>
                  </a:cubicBezTo>
                  <a:cubicBezTo>
                    <a:pt x="1289" y="672"/>
                    <a:pt x="1251" y="518"/>
                    <a:pt x="1131" y="446"/>
                  </a:cubicBezTo>
                  <a:lnTo>
                    <a:pt x="425" y="39"/>
                  </a:lnTo>
                  <a:cubicBezTo>
                    <a:pt x="385" y="13"/>
                    <a:pt x="339" y="1"/>
                    <a:pt x="2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5" name="Google Shape;11565;p136"/>
            <p:cNvSpPr/>
            <p:nvPr/>
          </p:nvSpPr>
          <p:spPr>
            <a:xfrm>
              <a:off x="4437029" y="4204991"/>
              <a:ext cx="35206" cy="23968"/>
            </a:xfrm>
            <a:custGeom>
              <a:avLst/>
              <a:gdLst/>
              <a:ahLst/>
              <a:cxnLst/>
              <a:rect l="l" t="t" r="r" b="b"/>
              <a:pathLst>
                <a:path w="1344" h="915" extrusionOk="0">
                  <a:moveTo>
                    <a:pt x="1050" y="1"/>
                  </a:moveTo>
                  <a:cubicBezTo>
                    <a:pt x="1010" y="1"/>
                    <a:pt x="970" y="10"/>
                    <a:pt x="933" y="31"/>
                  </a:cubicBezTo>
                  <a:lnTo>
                    <a:pt x="227" y="438"/>
                  </a:lnTo>
                  <a:cubicBezTo>
                    <a:pt x="0" y="569"/>
                    <a:pt x="93" y="915"/>
                    <a:pt x="353" y="915"/>
                  </a:cubicBezTo>
                  <a:cubicBezTo>
                    <a:pt x="398" y="915"/>
                    <a:pt x="442" y="904"/>
                    <a:pt x="480" y="880"/>
                  </a:cubicBezTo>
                  <a:lnTo>
                    <a:pt x="1186" y="473"/>
                  </a:lnTo>
                  <a:cubicBezTo>
                    <a:pt x="1303" y="401"/>
                    <a:pt x="1344" y="246"/>
                    <a:pt x="1272" y="130"/>
                  </a:cubicBezTo>
                  <a:cubicBezTo>
                    <a:pt x="1225" y="47"/>
                    <a:pt x="1139" y="1"/>
                    <a:pt x="10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6" name="Google Shape;11566;p136"/>
            <p:cNvSpPr/>
            <p:nvPr/>
          </p:nvSpPr>
          <p:spPr>
            <a:xfrm>
              <a:off x="4161091" y="4364938"/>
              <a:ext cx="34132" cy="24257"/>
            </a:xfrm>
            <a:custGeom>
              <a:avLst/>
              <a:gdLst/>
              <a:ahLst/>
              <a:cxnLst/>
              <a:rect l="l" t="t" r="r" b="b"/>
              <a:pathLst>
                <a:path w="1303" h="926" extrusionOk="0">
                  <a:moveTo>
                    <a:pt x="1011" y="0"/>
                  </a:moveTo>
                  <a:cubicBezTo>
                    <a:pt x="966" y="0"/>
                    <a:pt x="920" y="12"/>
                    <a:pt x="878" y="38"/>
                  </a:cubicBezTo>
                  <a:lnTo>
                    <a:pt x="172" y="446"/>
                  </a:lnTo>
                  <a:cubicBezTo>
                    <a:pt x="45" y="514"/>
                    <a:pt x="0" y="672"/>
                    <a:pt x="72" y="799"/>
                  </a:cubicBezTo>
                  <a:cubicBezTo>
                    <a:pt x="120" y="880"/>
                    <a:pt x="206" y="926"/>
                    <a:pt x="294" y="926"/>
                  </a:cubicBezTo>
                  <a:cubicBezTo>
                    <a:pt x="339" y="926"/>
                    <a:pt x="385" y="913"/>
                    <a:pt x="425" y="888"/>
                  </a:cubicBezTo>
                  <a:lnTo>
                    <a:pt x="1131" y="480"/>
                  </a:lnTo>
                  <a:cubicBezTo>
                    <a:pt x="1258" y="411"/>
                    <a:pt x="1303" y="254"/>
                    <a:pt x="1231" y="127"/>
                  </a:cubicBezTo>
                  <a:cubicBezTo>
                    <a:pt x="1183" y="46"/>
                    <a:pt x="1099" y="0"/>
                    <a:pt x="10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67" name="Google Shape;11567;p136"/>
          <p:cNvGrpSpPr/>
          <p:nvPr/>
        </p:nvGrpSpPr>
        <p:grpSpPr>
          <a:xfrm>
            <a:off x="4664768" y="4118574"/>
            <a:ext cx="389520" cy="385328"/>
            <a:chOff x="4664768" y="4118574"/>
            <a:chExt cx="389520" cy="385328"/>
          </a:xfrm>
        </p:grpSpPr>
        <p:sp>
          <p:nvSpPr>
            <p:cNvPr id="11568" name="Google Shape;11568;p136"/>
            <p:cNvSpPr/>
            <p:nvPr/>
          </p:nvSpPr>
          <p:spPr>
            <a:xfrm>
              <a:off x="4669850" y="4289889"/>
              <a:ext cx="209743" cy="208512"/>
            </a:xfrm>
            <a:custGeom>
              <a:avLst/>
              <a:gdLst/>
              <a:ahLst/>
              <a:cxnLst/>
              <a:rect l="l" t="t" r="r" b="b"/>
              <a:pathLst>
                <a:path w="8007" h="7960" extrusionOk="0">
                  <a:moveTo>
                    <a:pt x="7164" y="0"/>
                  </a:moveTo>
                  <a:lnTo>
                    <a:pt x="4319" y="2848"/>
                  </a:lnTo>
                  <a:cubicBezTo>
                    <a:pt x="3737" y="3427"/>
                    <a:pt x="3185" y="4034"/>
                    <a:pt x="2661" y="4661"/>
                  </a:cubicBezTo>
                  <a:lnTo>
                    <a:pt x="91" y="7738"/>
                  </a:lnTo>
                  <a:cubicBezTo>
                    <a:pt x="1" y="7846"/>
                    <a:pt x="65" y="7959"/>
                    <a:pt x="163" y="7959"/>
                  </a:cubicBezTo>
                  <a:cubicBezTo>
                    <a:pt x="196" y="7959"/>
                    <a:pt x="233" y="7946"/>
                    <a:pt x="269" y="7916"/>
                  </a:cubicBezTo>
                  <a:lnTo>
                    <a:pt x="3346" y="5346"/>
                  </a:lnTo>
                  <a:cubicBezTo>
                    <a:pt x="3973" y="4822"/>
                    <a:pt x="4580" y="4270"/>
                    <a:pt x="5159" y="3688"/>
                  </a:cubicBezTo>
                  <a:lnTo>
                    <a:pt x="8007" y="843"/>
                  </a:lnTo>
                  <a:lnTo>
                    <a:pt x="7164" y="0"/>
                  </a:ln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9" name="Google Shape;11569;p136"/>
            <p:cNvSpPr/>
            <p:nvPr/>
          </p:nvSpPr>
          <p:spPr>
            <a:xfrm>
              <a:off x="4671945" y="4300917"/>
              <a:ext cx="207648" cy="197536"/>
            </a:xfrm>
            <a:custGeom>
              <a:avLst/>
              <a:gdLst/>
              <a:ahLst/>
              <a:cxnLst/>
              <a:rect l="l" t="t" r="r" b="b"/>
              <a:pathLst>
                <a:path w="7927" h="7541" extrusionOk="0">
                  <a:moveTo>
                    <a:pt x="7505" y="1"/>
                  </a:moveTo>
                  <a:lnTo>
                    <a:pt x="0" y="7506"/>
                  </a:lnTo>
                  <a:cubicBezTo>
                    <a:pt x="22" y="7528"/>
                    <a:pt x="51" y="7540"/>
                    <a:pt x="83" y="7540"/>
                  </a:cubicBezTo>
                  <a:cubicBezTo>
                    <a:pt x="116" y="7540"/>
                    <a:pt x="152" y="7527"/>
                    <a:pt x="189" y="7495"/>
                  </a:cubicBezTo>
                  <a:lnTo>
                    <a:pt x="3266" y="4925"/>
                  </a:lnTo>
                  <a:cubicBezTo>
                    <a:pt x="3893" y="4401"/>
                    <a:pt x="4500" y="3849"/>
                    <a:pt x="5079" y="3267"/>
                  </a:cubicBezTo>
                  <a:lnTo>
                    <a:pt x="7927" y="422"/>
                  </a:lnTo>
                  <a:lnTo>
                    <a:pt x="7505" y="1"/>
                  </a:lnTo>
                  <a:close/>
                </a:path>
              </a:pathLst>
            </a:custGeom>
            <a:solidFill>
              <a:srgbClr val="ABBC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0" name="Google Shape;11570;p136"/>
            <p:cNvSpPr/>
            <p:nvPr/>
          </p:nvSpPr>
          <p:spPr>
            <a:xfrm>
              <a:off x="4743694" y="4124023"/>
              <a:ext cx="304648" cy="289481"/>
            </a:xfrm>
            <a:custGeom>
              <a:avLst/>
              <a:gdLst/>
              <a:ahLst/>
              <a:cxnLst/>
              <a:rect l="l" t="t" r="r" b="b"/>
              <a:pathLst>
                <a:path w="11630" h="11051" extrusionOk="0">
                  <a:moveTo>
                    <a:pt x="7513" y="1"/>
                  </a:moveTo>
                  <a:cubicBezTo>
                    <a:pt x="7242" y="1"/>
                    <a:pt x="6965" y="108"/>
                    <a:pt x="6754" y="322"/>
                  </a:cubicBezTo>
                  <a:cubicBezTo>
                    <a:pt x="6346" y="730"/>
                    <a:pt x="6325" y="1374"/>
                    <a:pt x="6712" y="1761"/>
                  </a:cubicBezTo>
                  <a:lnTo>
                    <a:pt x="6829" y="1881"/>
                  </a:lnTo>
                  <a:cubicBezTo>
                    <a:pt x="6898" y="1950"/>
                    <a:pt x="6894" y="2063"/>
                    <a:pt x="6822" y="2128"/>
                  </a:cubicBezTo>
                  <a:lnTo>
                    <a:pt x="5270" y="3680"/>
                  </a:lnTo>
                  <a:cubicBezTo>
                    <a:pt x="4862" y="4090"/>
                    <a:pt x="4325" y="4303"/>
                    <a:pt x="3793" y="4303"/>
                  </a:cubicBezTo>
                  <a:cubicBezTo>
                    <a:pt x="3440" y="4303"/>
                    <a:pt x="3090" y="4209"/>
                    <a:pt x="2782" y="4016"/>
                  </a:cubicBezTo>
                  <a:cubicBezTo>
                    <a:pt x="2311" y="3720"/>
                    <a:pt x="1799" y="3609"/>
                    <a:pt x="1373" y="3609"/>
                  </a:cubicBezTo>
                  <a:cubicBezTo>
                    <a:pt x="965" y="3609"/>
                    <a:pt x="637" y="3711"/>
                    <a:pt x="500" y="3848"/>
                  </a:cubicBezTo>
                  <a:cubicBezTo>
                    <a:pt x="0" y="4347"/>
                    <a:pt x="6665" y="11050"/>
                    <a:pt x="7594" y="11050"/>
                  </a:cubicBezTo>
                  <a:cubicBezTo>
                    <a:pt x="7628" y="11050"/>
                    <a:pt x="7654" y="11042"/>
                    <a:pt x="7672" y="11024"/>
                  </a:cubicBezTo>
                  <a:cubicBezTo>
                    <a:pt x="7953" y="10743"/>
                    <a:pt x="8083" y="9663"/>
                    <a:pt x="7504" y="8741"/>
                  </a:cubicBezTo>
                  <a:cubicBezTo>
                    <a:pt x="7021" y="7970"/>
                    <a:pt x="7161" y="6932"/>
                    <a:pt x="7843" y="6250"/>
                  </a:cubicBezTo>
                  <a:lnTo>
                    <a:pt x="9396" y="4698"/>
                  </a:lnTo>
                  <a:cubicBezTo>
                    <a:pt x="9429" y="4662"/>
                    <a:pt x="9475" y="4644"/>
                    <a:pt x="9521" y="4644"/>
                  </a:cubicBezTo>
                  <a:cubicBezTo>
                    <a:pt x="9564" y="4644"/>
                    <a:pt x="9606" y="4660"/>
                    <a:pt x="9639" y="4691"/>
                  </a:cubicBezTo>
                  <a:lnTo>
                    <a:pt x="9759" y="4811"/>
                  </a:lnTo>
                  <a:cubicBezTo>
                    <a:pt x="9945" y="4995"/>
                    <a:pt x="10190" y="5087"/>
                    <a:pt x="10441" y="5087"/>
                  </a:cubicBezTo>
                  <a:cubicBezTo>
                    <a:pt x="10712" y="5087"/>
                    <a:pt x="10988" y="4980"/>
                    <a:pt x="11202" y="4766"/>
                  </a:cubicBezTo>
                  <a:cubicBezTo>
                    <a:pt x="11609" y="4359"/>
                    <a:pt x="11630" y="3714"/>
                    <a:pt x="11243" y="3327"/>
                  </a:cubicBezTo>
                  <a:lnTo>
                    <a:pt x="8193" y="277"/>
                  </a:lnTo>
                  <a:cubicBezTo>
                    <a:pt x="8008" y="93"/>
                    <a:pt x="7763" y="1"/>
                    <a:pt x="7513" y="1"/>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1" name="Google Shape;11571;p136"/>
            <p:cNvSpPr/>
            <p:nvPr/>
          </p:nvSpPr>
          <p:spPr>
            <a:xfrm>
              <a:off x="4750583" y="4187388"/>
              <a:ext cx="297759" cy="225853"/>
            </a:xfrm>
            <a:custGeom>
              <a:avLst/>
              <a:gdLst/>
              <a:ahLst/>
              <a:cxnLst/>
              <a:rect l="l" t="t" r="r" b="b"/>
              <a:pathLst>
                <a:path w="11367" h="8622" extrusionOk="0">
                  <a:moveTo>
                    <a:pt x="10072" y="0"/>
                  </a:moveTo>
                  <a:lnTo>
                    <a:pt x="10078" y="6"/>
                  </a:lnTo>
                  <a:lnTo>
                    <a:pt x="10078" y="6"/>
                  </a:lnTo>
                  <a:cubicBezTo>
                    <a:pt x="10076" y="4"/>
                    <a:pt x="10074" y="2"/>
                    <a:pt x="10072" y="0"/>
                  </a:cubicBezTo>
                  <a:close/>
                  <a:moveTo>
                    <a:pt x="10078" y="6"/>
                  </a:moveTo>
                  <a:lnTo>
                    <a:pt x="10078" y="6"/>
                  </a:lnTo>
                  <a:cubicBezTo>
                    <a:pt x="10459" y="390"/>
                    <a:pt x="10440" y="1034"/>
                    <a:pt x="10030" y="1439"/>
                  </a:cubicBezTo>
                  <a:cubicBezTo>
                    <a:pt x="9817" y="1653"/>
                    <a:pt x="9540" y="1760"/>
                    <a:pt x="9270" y="1760"/>
                  </a:cubicBezTo>
                  <a:cubicBezTo>
                    <a:pt x="9020" y="1760"/>
                    <a:pt x="8776" y="1668"/>
                    <a:pt x="8591" y="1484"/>
                  </a:cubicBezTo>
                  <a:lnTo>
                    <a:pt x="8471" y="1364"/>
                  </a:lnTo>
                  <a:cubicBezTo>
                    <a:pt x="8437" y="1333"/>
                    <a:pt x="8393" y="1317"/>
                    <a:pt x="8350" y="1317"/>
                  </a:cubicBezTo>
                  <a:cubicBezTo>
                    <a:pt x="8304" y="1317"/>
                    <a:pt x="8258" y="1335"/>
                    <a:pt x="8225" y="1371"/>
                  </a:cubicBezTo>
                  <a:lnTo>
                    <a:pt x="6672" y="2923"/>
                  </a:lnTo>
                  <a:cubicBezTo>
                    <a:pt x="5990" y="3605"/>
                    <a:pt x="5850" y="4640"/>
                    <a:pt x="6333" y="5411"/>
                  </a:cubicBezTo>
                  <a:cubicBezTo>
                    <a:pt x="6912" y="6333"/>
                    <a:pt x="6782" y="7416"/>
                    <a:pt x="6501" y="7697"/>
                  </a:cubicBezTo>
                  <a:cubicBezTo>
                    <a:pt x="6477" y="7715"/>
                    <a:pt x="6450" y="7723"/>
                    <a:pt x="6422" y="7723"/>
                  </a:cubicBezTo>
                  <a:cubicBezTo>
                    <a:pt x="6413" y="7723"/>
                    <a:pt x="6404" y="7722"/>
                    <a:pt x="6395" y="7721"/>
                  </a:cubicBezTo>
                  <a:cubicBezTo>
                    <a:pt x="4339" y="6076"/>
                    <a:pt x="466" y="2060"/>
                    <a:pt x="415" y="1313"/>
                  </a:cubicBezTo>
                  <a:cubicBezTo>
                    <a:pt x="350" y="1340"/>
                    <a:pt x="288" y="1378"/>
                    <a:pt x="237" y="1429"/>
                  </a:cubicBezTo>
                  <a:cubicBezTo>
                    <a:pt x="0" y="1665"/>
                    <a:pt x="1374" y="3297"/>
                    <a:pt x="2985" y="4945"/>
                  </a:cubicBezTo>
                  <a:cubicBezTo>
                    <a:pt x="3252" y="5222"/>
                    <a:pt x="3526" y="5497"/>
                    <a:pt x="3797" y="5764"/>
                  </a:cubicBezTo>
                  <a:lnTo>
                    <a:pt x="3801" y="5767"/>
                  </a:lnTo>
                  <a:lnTo>
                    <a:pt x="3886" y="5853"/>
                  </a:lnTo>
                  <a:lnTo>
                    <a:pt x="3893" y="5860"/>
                  </a:lnTo>
                  <a:lnTo>
                    <a:pt x="3979" y="5942"/>
                  </a:lnTo>
                  <a:lnTo>
                    <a:pt x="3986" y="5949"/>
                  </a:lnTo>
                  <a:lnTo>
                    <a:pt x="4071" y="6031"/>
                  </a:lnTo>
                  <a:lnTo>
                    <a:pt x="4078" y="6038"/>
                  </a:lnTo>
                  <a:lnTo>
                    <a:pt x="4164" y="6120"/>
                  </a:lnTo>
                  <a:lnTo>
                    <a:pt x="4167" y="6124"/>
                  </a:lnTo>
                  <a:cubicBezTo>
                    <a:pt x="4349" y="6298"/>
                    <a:pt x="4530" y="6470"/>
                    <a:pt x="4709" y="6634"/>
                  </a:cubicBezTo>
                  <a:lnTo>
                    <a:pt x="4794" y="6713"/>
                  </a:lnTo>
                  <a:lnTo>
                    <a:pt x="4805" y="6723"/>
                  </a:lnTo>
                  <a:lnTo>
                    <a:pt x="4880" y="6792"/>
                  </a:lnTo>
                  <a:lnTo>
                    <a:pt x="4894" y="6806"/>
                  </a:lnTo>
                  <a:lnTo>
                    <a:pt x="4966" y="6871"/>
                  </a:lnTo>
                  <a:lnTo>
                    <a:pt x="4983" y="6888"/>
                  </a:lnTo>
                  <a:lnTo>
                    <a:pt x="5051" y="6950"/>
                  </a:lnTo>
                  <a:lnTo>
                    <a:pt x="5068" y="6963"/>
                  </a:lnTo>
                  <a:lnTo>
                    <a:pt x="5134" y="7025"/>
                  </a:lnTo>
                  <a:lnTo>
                    <a:pt x="5154" y="7042"/>
                  </a:lnTo>
                  <a:lnTo>
                    <a:pt x="5219" y="7104"/>
                  </a:lnTo>
                  <a:lnTo>
                    <a:pt x="5236" y="7117"/>
                  </a:lnTo>
                  <a:lnTo>
                    <a:pt x="5308" y="7179"/>
                  </a:lnTo>
                  <a:lnTo>
                    <a:pt x="5319" y="7189"/>
                  </a:lnTo>
                  <a:lnTo>
                    <a:pt x="5397" y="7258"/>
                  </a:lnTo>
                  <a:lnTo>
                    <a:pt x="5401" y="7261"/>
                  </a:lnTo>
                  <a:cubicBezTo>
                    <a:pt x="5483" y="7333"/>
                    <a:pt x="5565" y="7405"/>
                    <a:pt x="5644" y="7477"/>
                  </a:cubicBezTo>
                  <a:lnTo>
                    <a:pt x="5651" y="7481"/>
                  </a:lnTo>
                  <a:lnTo>
                    <a:pt x="5720" y="7542"/>
                  </a:lnTo>
                  <a:lnTo>
                    <a:pt x="5740" y="7556"/>
                  </a:lnTo>
                  <a:lnTo>
                    <a:pt x="5798" y="7608"/>
                  </a:lnTo>
                  <a:lnTo>
                    <a:pt x="5819" y="7625"/>
                  </a:lnTo>
                  <a:lnTo>
                    <a:pt x="5870" y="7669"/>
                  </a:lnTo>
                  <a:lnTo>
                    <a:pt x="5894" y="7686"/>
                  </a:lnTo>
                  <a:lnTo>
                    <a:pt x="5946" y="7731"/>
                  </a:lnTo>
                  <a:lnTo>
                    <a:pt x="5970" y="7751"/>
                  </a:lnTo>
                  <a:lnTo>
                    <a:pt x="6018" y="7789"/>
                  </a:lnTo>
                  <a:lnTo>
                    <a:pt x="6045" y="7813"/>
                  </a:lnTo>
                  <a:lnTo>
                    <a:pt x="6090" y="7851"/>
                  </a:lnTo>
                  <a:lnTo>
                    <a:pt x="6114" y="7868"/>
                  </a:lnTo>
                  <a:lnTo>
                    <a:pt x="6162" y="7906"/>
                  </a:lnTo>
                  <a:lnTo>
                    <a:pt x="6186" y="7926"/>
                  </a:lnTo>
                  <a:lnTo>
                    <a:pt x="6230" y="7964"/>
                  </a:lnTo>
                  <a:lnTo>
                    <a:pt x="6254" y="7981"/>
                  </a:lnTo>
                  <a:lnTo>
                    <a:pt x="6306" y="8019"/>
                  </a:lnTo>
                  <a:lnTo>
                    <a:pt x="6319" y="8032"/>
                  </a:lnTo>
                  <a:lnTo>
                    <a:pt x="6384" y="8084"/>
                  </a:lnTo>
                  <a:lnTo>
                    <a:pt x="6449" y="8132"/>
                  </a:lnTo>
                  <a:lnTo>
                    <a:pt x="6460" y="8139"/>
                  </a:lnTo>
                  <a:lnTo>
                    <a:pt x="6511" y="8180"/>
                  </a:lnTo>
                  <a:lnTo>
                    <a:pt x="6532" y="8194"/>
                  </a:lnTo>
                  <a:lnTo>
                    <a:pt x="6573" y="8224"/>
                  </a:lnTo>
                  <a:lnTo>
                    <a:pt x="6597" y="8238"/>
                  </a:lnTo>
                  <a:lnTo>
                    <a:pt x="6631" y="8265"/>
                  </a:lnTo>
                  <a:lnTo>
                    <a:pt x="6655" y="8283"/>
                  </a:lnTo>
                  <a:lnTo>
                    <a:pt x="6689" y="8307"/>
                  </a:lnTo>
                  <a:lnTo>
                    <a:pt x="6713" y="8324"/>
                  </a:lnTo>
                  <a:lnTo>
                    <a:pt x="6744" y="8344"/>
                  </a:lnTo>
                  <a:lnTo>
                    <a:pt x="6768" y="8361"/>
                  </a:lnTo>
                  <a:lnTo>
                    <a:pt x="6799" y="8382"/>
                  </a:lnTo>
                  <a:lnTo>
                    <a:pt x="6823" y="8396"/>
                  </a:lnTo>
                  <a:lnTo>
                    <a:pt x="6850" y="8413"/>
                  </a:lnTo>
                  <a:lnTo>
                    <a:pt x="6874" y="8427"/>
                  </a:lnTo>
                  <a:lnTo>
                    <a:pt x="6902" y="8447"/>
                  </a:lnTo>
                  <a:lnTo>
                    <a:pt x="6922" y="8457"/>
                  </a:lnTo>
                  <a:lnTo>
                    <a:pt x="6950" y="8474"/>
                  </a:lnTo>
                  <a:lnTo>
                    <a:pt x="6970" y="8488"/>
                  </a:lnTo>
                  <a:lnTo>
                    <a:pt x="7001" y="8505"/>
                  </a:lnTo>
                  <a:lnTo>
                    <a:pt x="7015" y="8512"/>
                  </a:lnTo>
                  <a:lnTo>
                    <a:pt x="7053" y="8533"/>
                  </a:lnTo>
                  <a:lnTo>
                    <a:pt x="7059" y="8533"/>
                  </a:lnTo>
                  <a:lnTo>
                    <a:pt x="7101" y="8553"/>
                  </a:lnTo>
                  <a:lnTo>
                    <a:pt x="7111" y="8560"/>
                  </a:lnTo>
                  <a:lnTo>
                    <a:pt x="7138" y="8574"/>
                  </a:lnTo>
                  <a:lnTo>
                    <a:pt x="7155" y="8577"/>
                  </a:lnTo>
                  <a:lnTo>
                    <a:pt x="7176" y="8588"/>
                  </a:lnTo>
                  <a:lnTo>
                    <a:pt x="7190" y="8594"/>
                  </a:lnTo>
                  <a:lnTo>
                    <a:pt x="7210" y="8601"/>
                  </a:lnTo>
                  <a:lnTo>
                    <a:pt x="7224" y="8605"/>
                  </a:lnTo>
                  <a:lnTo>
                    <a:pt x="7244" y="8612"/>
                  </a:lnTo>
                  <a:lnTo>
                    <a:pt x="7258" y="8615"/>
                  </a:lnTo>
                  <a:lnTo>
                    <a:pt x="7272" y="8618"/>
                  </a:lnTo>
                  <a:lnTo>
                    <a:pt x="7286" y="8622"/>
                  </a:lnTo>
                  <a:lnTo>
                    <a:pt x="7358" y="8622"/>
                  </a:lnTo>
                  <a:lnTo>
                    <a:pt x="7371" y="8618"/>
                  </a:lnTo>
                  <a:lnTo>
                    <a:pt x="7378" y="8618"/>
                  </a:lnTo>
                  <a:lnTo>
                    <a:pt x="7388" y="8612"/>
                  </a:lnTo>
                  <a:lnTo>
                    <a:pt x="7395" y="8608"/>
                  </a:lnTo>
                  <a:cubicBezTo>
                    <a:pt x="7399" y="8605"/>
                    <a:pt x="7406" y="8601"/>
                    <a:pt x="7409" y="8598"/>
                  </a:cubicBezTo>
                  <a:cubicBezTo>
                    <a:pt x="7419" y="8591"/>
                    <a:pt x="7430" y="8581"/>
                    <a:pt x="7440" y="8570"/>
                  </a:cubicBezTo>
                  <a:lnTo>
                    <a:pt x="7447" y="8560"/>
                  </a:lnTo>
                  <a:cubicBezTo>
                    <a:pt x="7454" y="8550"/>
                    <a:pt x="7460" y="8543"/>
                    <a:pt x="7467" y="8529"/>
                  </a:cubicBezTo>
                  <a:lnTo>
                    <a:pt x="7474" y="8519"/>
                  </a:lnTo>
                  <a:cubicBezTo>
                    <a:pt x="7481" y="8509"/>
                    <a:pt x="7488" y="8495"/>
                    <a:pt x="7495" y="8485"/>
                  </a:cubicBezTo>
                  <a:lnTo>
                    <a:pt x="7501" y="8474"/>
                  </a:lnTo>
                  <a:cubicBezTo>
                    <a:pt x="7711" y="8070"/>
                    <a:pt x="7755" y="7135"/>
                    <a:pt x="7244" y="6322"/>
                  </a:cubicBezTo>
                  <a:cubicBezTo>
                    <a:pt x="6758" y="5551"/>
                    <a:pt x="6902" y="4513"/>
                    <a:pt x="7580" y="3831"/>
                  </a:cubicBezTo>
                  <a:lnTo>
                    <a:pt x="9133" y="2279"/>
                  </a:lnTo>
                  <a:cubicBezTo>
                    <a:pt x="9166" y="2243"/>
                    <a:pt x="9212" y="2225"/>
                    <a:pt x="9259" y="2225"/>
                  </a:cubicBezTo>
                  <a:cubicBezTo>
                    <a:pt x="9301" y="2225"/>
                    <a:pt x="9345" y="2241"/>
                    <a:pt x="9379" y="2272"/>
                  </a:cubicBezTo>
                  <a:lnTo>
                    <a:pt x="9499" y="2392"/>
                  </a:lnTo>
                  <a:cubicBezTo>
                    <a:pt x="9684" y="2576"/>
                    <a:pt x="9928" y="2668"/>
                    <a:pt x="10178" y="2668"/>
                  </a:cubicBezTo>
                  <a:cubicBezTo>
                    <a:pt x="10449" y="2668"/>
                    <a:pt x="10725" y="2561"/>
                    <a:pt x="10939" y="2347"/>
                  </a:cubicBezTo>
                  <a:cubicBezTo>
                    <a:pt x="11346" y="1940"/>
                    <a:pt x="11367" y="1295"/>
                    <a:pt x="10980" y="908"/>
                  </a:cubicBezTo>
                  <a:lnTo>
                    <a:pt x="10078" y="6"/>
                  </a:ln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2" name="Google Shape;11572;p136"/>
            <p:cNvSpPr/>
            <p:nvPr/>
          </p:nvSpPr>
          <p:spPr>
            <a:xfrm>
              <a:off x="4909377" y="4124023"/>
              <a:ext cx="138886" cy="133280"/>
            </a:xfrm>
            <a:custGeom>
              <a:avLst/>
              <a:gdLst/>
              <a:ahLst/>
              <a:cxnLst/>
              <a:rect l="l" t="t" r="r" b="b"/>
              <a:pathLst>
                <a:path w="5302" h="5088" extrusionOk="0">
                  <a:moveTo>
                    <a:pt x="1188" y="1"/>
                  </a:moveTo>
                  <a:cubicBezTo>
                    <a:pt x="917" y="1"/>
                    <a:pt x="640" y="108"/>
                    <a:pt x="429" y="322"/>
                  </a:cubicBezTo>
                  <a:cubicBezTo>
                    <a:pt x="17" y="730"/>
                    <a:pt x="0" y="1374"/>
                    <a:pt x="384" y="1761"/>
                  </a:cubicBezTo>
                  <a:lnTo>
                    <a:pt x="504" y="1881"/>
                  </a:lnTo>
                  <a:lnTo>
                    <a:pt x="3314" y="4691"/>
                  </a:lnTo>
                  <a:lnTo>
                    <a:pt x="3434" y="4811"/>
                  </a:lnTo>
                  <a:cubicBezTo>
                    <a:pt x="3620" y="4995"/>
                    <a:pt x="3865" y="5087"/>
                    <a:pt x="4116" y="5087"/>
                  </a:cubicBezTo>
                  <a:cubicBezTo>
                    <a:pt x="4386" y="5087"/>
                    <a:pt x="4661" y="4980"/>
                    <a:pt x="4873" y="4766"/>
                  </a:cubicBezTo>
                  <a:cubicBezTo>
                    <a:pt x="5284" y="4359"/>
                    <a:pt x="5301" y="3714"/>
                    <a:pt x="4918" y="3327"/>
                  </a:cubicBezTo>
                  <a:lnTo>
                    <a:pt x="1868" y="277"/>
                  </a:lnTo>
                  <a:cubicBezTo>
                    <a:pt x="1683" y="93"/>
                    <a:pt x="1438" y="1"/>
                    <a:pt x="1188" y="1"/>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3" name="Google Shape;11573;p136"/>
            <p:cNvSpPr/>
            <p:nvPr/>
          </p:nvSpPr>
          <p:spPr>
            <a:xfrm>
              <a:off x="4910713" y="4146079"/>
              <a:ext cx="137550" cy="111303"/>
            </a:xfrm>
            <a:custGeom>
              <a:avLst/>
              <a:gdLst/>
              <a:ahLst/>
              <a:cxnLst/>
              <a:rect l="l" t="t" r="r" b="b"/>
              <a:pathLst>
                <a:path w="5251" h="4249" extrusionOk="0">
                  <a:moveTo>
                    <a:pt x="86" y="1"/>
                  </a:moveTo>
                  <a:lnTo>
                    <a:pt x="86" y="1"/>
                  </a:lnTo>
                  <a:cubicBezTo>
                    <a:pt x="1" y="330"/>
                    <a:pt x="97" y="679"/>
                    <a:pt x="333" y="923"/>
                  </a:cubicBezTo>
                  <a:lnTo>
                    <a:pt x="453" y="1042"/>
                  </a:lnTo>
                  <a:lnTo>
                    <a:pt x="3263" y="3852"/>
                  </a:lnTo>
                  <a:lnTo>
                    <a:pt x="3383" y="3969"/>
                  </a:lnTo>
                  <a:cubicBezTo>
                    <a:pt x="3569" y="4155"/>
                    <a:pt x="3816" y="4248"/>
                    <a:pt x="4067" y="4248"/>
                  </a:cubicBezTo>
                  <a:cubicBezTo>
                    <a:pt x="4337" y="4248"/>
                    <a:pt x="4612" y="4141"/>
                    <a:pt x="4826" y="3928"/>
                  </a:cubicBezTo>
                  <a:cubicBezTo>
                    <a:pt x="5233" y="3517"/>
                    <a:pt x="5250" y="2872"/>
                    <a:pt x="4867" y="2489"/>
                  </a:cubicBezTo>
                  <a:lnTo>
                    <a:pt x="4534" y="2153"/>
                  </a:lnTo>
                  <a:cubicBezTo>
                    <a:pt x="4486" y="2351"/>
                    <a:pt x="4383" y="2530"/>
                    <a:pt x="4243" y="2674"/>
                  </a:cubicBezTo>
                  <a:cubicBezTo>
                    <a:pt x="4029" y="2887"/>
                    <a:pt x="3753" y="2994"/>
                    <a:pt x="3482" y="2994"/>
                  </a:cubicBezTo>
                  <a:cubicBezTo>
                    <a:pt x="3232" y="2994"/>
                    <a:pt x="2986" y="2903"/>
                    <a:pt x="2800" y="2718"/>
                  </a:cubicBezTo>
                  <a:lnTo>
                    <a:pt x="2680" y="2598"/>
                  </a:lnTo>
                  <a:lnTo>
                    <a:pt x="86" y="1"/>
                  </a:ln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4" name="Google Shape;11574;p136"/>
            <p:cNvSpPr/>
            <p:nvPr/>
          </p:nvSpPr>
          <p:spPr>
            <a:xfrm>
              <a:off x="4664768" y="4118574"/>
              <a:ext cx="389520" cy="385328"/>
            </a:xfrm>
            <a:custGeom>
              <a:avLst/>
              <a:gdLst/>
              <a:ahLst/>
              <a:cxnLst/>
              <a:rect l="l" t="t" r="r" b="b"/>
              <a:pathLst>
                <a:path w="14870" h="14710" extrusionOk="0">
                  <a:moveTo>
                    <a:pt x="10528" y="420"/>
                  </a:moveTo>
                  <a:cubicBezTo>
                    <a:pt x="10725" y="420"/>
                    <a:pt x="10917" y="491"/>
                    <a:pt x="11062" y="636"/>
                  </a:cubicBezTo>
                  <a:lnTo>
                    <a:pt x="14108" y="3682"/>
                  </a:lnTo>
                  <a:cubicBezTo>
                    <a:pt x="14410" y="3987"/>
                    <a:pt x="14393" y="4501"/>
                    <a:pt x="14064" y="4827"/>
                  </a:cubicBezTo>
                  <a:cubicBezTo>
                    <a:pt x="13893" y="5000"/>
                    <a:pt x="13670" y="5086"/>
                    <a:pt x="13453" y="5086"/>
                  </a:cubicBezTo>
                  <a:cubicBezTo>
                    <a:pt x="13257" y="5086"/>
                    <a:pt x="13064" y="5015"/>
                    <a:pt x="12919" y="4872"/>
                  </a:cubicBezTo>
                  <a:lnTo>
                    <a:pt x="12799" y="4752"/>
                  </a:lnTo>
                  <a:lnTo>
                    <a:pt x="11322" y="3271"/>
                  </a:lnTo>
                  <a:cubicBezTo>
                    <a:pt x="11275" y="3221"/>
                    <a:pt x="11222" y="3200"/>
                    <a:pt x="11171" y="3200"/>
                  </a:cubicBezTo>
                  <a:cubicBezTo>
                    <a:pt x="11005" y="3200"/>
                    <a:pt x="10862" y="3418"/>
                    <a:pt x="11024" y="3569"/>
                  </a:cubicBezTo>
                  <a:lnTo>
                    <a:pt x="12241" y="4779"/>
                  </a:lnTo>
                  <a:lnTo>
                    <a:pt x="10709" y="6311"/>
                  </a:lnTo>
                  <a:cubicBezTo>
                    <a:pt x="10349" y="6671"/>
                    <a:pt x="10116" y="7137"/>
                    <a:pt x="10044" y="7640"/>
                  </a:cubicBezTo>
                  <a:cubicBezTo>
                    <a:pt x="9976" y="8134"/>
                    <a:pt x="10082" y="8634"/>
                    <a:pt x="10342" y="9059"/>
                  </a:cubicBezTo>
                  <a:cubicBezTo>
                    <a:pt x="10846" y="9858"/>
                    <a:pt x="10753" y="10769"/>
                    <a:pt x="10575" y="11040"/>
                  </a:cubicBezTo>
                  <a:cubicBezTo>
                    <a:pt x="10472" y="11009"/>
                    <a:pt x="10140" y="10858"/>
                    <a:pt x="9246" y="10101"/>
                  </a:cubicBezTo>
                  <a:cubicBezTo>
                    <a:pt x="8670" y="9614"/>
                    <a:pt x="7974" y="8973"/>
                    <a:pt x="7251" y="8271"/>
                  </a:cubicBezTo>
                  <a:lnTo>
                    <a:pt x="7104" y="8124"/>
                  </a:lnTo>
                  <a:lnTo>
                    <a:pt x="7053" y="8072"/>
                  </a:lnTo>
                  <a:cubicBezTo>
                    <a:pt x="6926" y="7945"/>
                    <a:pt x="6799" y="7819"/>
                    <a:pt x="6672" y="7692"/>
                  </a:cubicBezTo>
                  <a:lnTo>
                    <a:pt x="6617" y="7637"/>
                  </a:lnTo>
                  <a:lnTo>
                    <a:pt x="6473" y="7493"/>
                  </a:lnTo>
                  <a:cubicBezTo>
                    <a:pt x="5768" y="6770"/>
                    <a:pt x="5130" y="6074"/>
                    <a:pt x="4644" y="5499"/>
                  </a:cubicBezTo>
                  <a:cubicBezTo>
                    <a:pt x="3886" y="4604"/>
                    <a:pt x="3735" y="4272"/>
                    <a:pt x="3705" y="4169"/>
                  </a:cubicBezTo>
                  <a:cubicBezTo>
                    <a:pt x="3826" y="4089"/>
                    <a:pt x="4075" y="4027"/>
                    <a:pt x="4385" y="4027"/>
                  </a:cubicBezTo>
                  <a:cubicBezTo>
                    <a:pt x="4768" y="4027"/>
                    <a:pt x="5244" y="4122"/>
                    <a:pt x="5685" y="4399"/>
                  </a:cubicBezTo>
                  <a:cubicBezTo>
                    <a:pt x="6026" y="4610"/>
                    <a:pt x="6415" y="4721"/>
                    <a:pt x="6811" y="4721"/>
                  </a:cubicBezTo>
                  <a:cubicBezTo>
                    <a:pt x="6908" y="4721"/>
                    <a:pt x="7006" y="4714"/>
                    <a:pt x="7104" y="4700"/>
                  </a:cubicBezTo>
                  <a:cubicBezTo>
                    <a:pt x="7608" y="4628"/>
                    <a:pt x="8074" y="4395"/>
                    <a:pt x="8434" y="4035"/>
                  </a:cubicBezTo>
                  <a:lnTo>
                    <a:pt x="9965" y="2504"/>
                  </a:lnTo>
                  <a:lnTo>
                    <a:pt x="10099" y="2637"/>
                  </a:lnTo>
                  <a:cubicBezTo>
                    <a:pt x="10145" y="2688"/>
                    <a:pt x="10198" y="2709"/>
                    <a:pt x="10249" y="2709"/>
                  </a:cubicBezTo>
                  <a:cubicBezTo>
                    <a:pt x="10413" y="2709"/>
                    <a:pt x="10556" y="2492"/>
                    <a:pt x="10394" y="2343"/>
                  </a:cubicBezTo>
                  <a:lnTo>
                    <a:pt x="9993" y="1942"/>
                  </a:lnTo>
                  <a:lnTo>
                    <a:pt x="9873" y="1822"/>
                  </a:lnTo>
                  <a:cubicBezTo>
                    <a:pt x="9866" y="1811"/>
                    <a:pt x="9856" y="1805"/>
                    <a:pt x="9845" y="1794"/>
                  </a:cubicBezTo>
                  <a:cubicBezTo>
                    <a:pt x="9616" y="1537"/>
                    <a:pt x="9599" y="1147"/>
                    <a:pt x="9787" y="842"/>
                  </a:cubicBezTo>
                  <a:cubicBezTo>
                    <a:pt x="9821" y="783"/>
                    <a:pt x="9866" y="729"/>
                    <a:pt x="9917" y="677"/>
                  </a:cubicBezTo>
                  <a:cubicBezTo>
                    <a:pt x="10088" y="506"/>
                    <a:pt x="10311" y="420"/>
                    <a:pt x="10528" y="420"/>
                  </a:cubicBezTo>
                  <a:close/>
                  <a:moveTo>
                    <a:pt x="10525" y="0"/>
                  </a:moveTo>
                  <a:cubicBezTo>
                    <a:pt x="10201" y="0"/>
                    <a:pt x="9870" y="128"/>
                    <a:pt x="9616" y="382"/>
                  </a:cubicBezTo>
                  <a:cubicBezTo>
                    <a:pt x="9126" y="873"/>
                    <a:pt x="9109" y="1650"/>
                    <a:pt x="9575" y="2120"/>
                  </a:cubicBezTo>
                  <a:lnTo>
                    <a:pt x="9664" y="2209"/>
                  </a:lnTo>
                  <a:lnTo>
                    <a:pt x="8135" y="3741"/>
                  </a:lnTo>
                  <a:cubicBezTo>
                    <a:pt x="7767" y="4107"/>
                    <a:pt x="7280" y="4300"/>
                    <a:pt x="6802" y="4300"/>
                  </a:cubicBezTo>
                  <a:cubicBezTo>
                    <a:pt x="6488" y="4300"/>
                    <a:pt x="6178" y="4217"/>
                    <a:pt x="5908" y="4046"/>
                  </a:cubicBezTo>
                  <a:cubicBezTo>
                    <a:pt x="5459" y="3768"/>
                    <a:pt x="4942" y="3617"/>
                    <a:pt x="4417" y="3607"/>
                  </a:cubicBezTo>
                  <a:cubicBezTo>
                    <a:pt x="4411" y="3607"/>
                    <a:pt x="4404" y="3607"/>
                    <a:pt x="4397" y="3607"/>
                  </a:cubicBezTo>
                  <a:cubicBezTo>
                    <a:pt x="3946" y="3607"/>
                    <a:pt x="3551" y="3720"/>
                    <a:pt x="3365" y="3909"/>
                  </a:cubicBezTo>
                  <a:cubicBezTo>
                    <a:pt x="3173" y="4097"/>
                    <a:pt x="3314" y="4382"/>
                    <a:pt x="3472" y="4642"/>
                  </a:cubicBezTo>
                  <a:cubicBezTo>
                    <a:pt x="3619" y="4889"/>
                    <a:pt x="3859" y="5211"/>
                    <a:pt x="4181" y="5601"/>
                  </a:cubicBezTo>
                  <a:cubicBezTo>
                    <a:pt x="4654" y="6174"/>
                    <a:pt x="5284" y="6869"/>
                    <a:pt x="6001" y="7606"/>
                  </a:cubicBezTo>
                  <a:lnTo>
                    <a:pt x="4366" y="9241"/>
                  </a:lnTo>
                  <a:cubicBezTo>
                    <a:pt x="3783" y="9823"/>
                    <a:pt x="3221" y="10437"/>
                    <a:pt x="2694" y="11067"/>
                  </a:cubicBezTo>
                  <a:lnTo>
                    <a:pt x="124" y="14144"/>
                  </a:lnTo>
                  <a:cubicBezTo>
                    <a:pt x="0" y="14292"/>
                    <a:pt x="4" y="14491"/>
                    <a:pt x="124" y="14614"/>
                  </a:cubicBezTo>
                  <a:cubicBezTo>
                    <a:pt x="185" y="14676"/>
                    <a:pt x="268" y="14710"/>
                    <a:pt x="353" y="14710"/>
                  </a:cubicBezTo>
                  <a:cubicBezTo>
                    <a:pt x="442" y="14710"/>
                    <a:pt x="528" y="14676"/>
                    <a:pt x="596" y="14617"/>
                  </a:cubicBezTo>
                  <a:lnTo>
                    <a:pt x="3547" y="12154"/>
                  </a:lnTo>
                  <a:cubicBezTo>
                    <a:pt x="3703" y="12011"/>
                    <a:pt x="3572" y="11789"/>
                    <a:pt x="3404" y="11789"/>
                  </a:cubicBezTo>
                  <a:cubicBezTo>
                    <a:pt x="3363" y="11789"/>
                    <a:pt x="3319" y="11803"/>
                    <a:pt x="3276" y="11835"/>
                  </a:cubicBezTo>
                  <a:lnTo>
                    <a:pt x="1035" y="13706"/>
                  </a:lnTo>
                  <a:lnTo>
                    <a:pt x="3012" y="11335"/>
                  </a:lnTo>
                  <a:cubicBezTo>
                    <a:pt x="3533" y="10714"/>
                    <a:pt x="4085" y="10111"/>
                    <a:pt x="4657" y="9535"/>
                  </a:cubicBezTo>
                  <a:lnTo>
                    <a:pt x="6288" y="7908"/>
                  </a:lnTo>
                  <a:lnTo>
                    <a:pt x="6316" y="7932"/>
                  </a:lnTo>
                  <a:cubicBezTo>
                    <a:pt x="6395" y="8014"/>
                    <a:pt x="6477" y="8096"/>
                    <a:pt x="6559" y="8178"/>
                  </a:cubicBezTo>
                  <a:cubicBezTo>
                    <a:pt x="6641" y="8261"/>
                    <a:pt x="6727" y="8343"/>
                    <a:pt x="6809" y="8425"/>
                  </a:cubicBezTo>
                  <a:lnTo>
                    <a:pt x="6833" y="8449"/>
                  </a:lnTo>
                  <a:lnTo>
                    <a:pt x="5202" y="10080"/>
                  </a:lnTo>
                  <a:cubicBezTo>
                    <a:pt x="4894" y="10389"/>
                    <a:pt x="4575" y="10694"/>
                    <a:pt x="4253" y="10985"/>
                  </a:cubicBezTo>
                  <a:cubicBezTo>
                    <a:pt x="4099" y="11133"/>
                    <a:pt x="4234" y="11351"/>
                    <a:pt x="4398" y="11351"/>
                  </a:cubicBezTo>
                  <a:cubicBezTo>
                    <a:pt x="4443" y="11351"/>
                    <a:pt x="4490" y="11335"/>
                    <a:pt x="4534" y="11297"/>
                  </a:cubicBezTo>
                  <a:cubicBezTo>
                    <a:pt x="4863" y="10999"/>
                    <a:pt x="5185" y="10690"/>
                    <a:pt x="5500" y="10378"/>
                  </a:cubicBezTo>
                  <a:lnTo>
                    <a:pt x="7135" y="8744"/>
                  </a:lnTo>
                  <a:cubicBezTo>
                    <a:pt x="7872" y="9457"/>
                    <a:pt x="8567" y="10091"/>
                    <a:pt x="9139" y="10560"/>
                  </a:cubicBezTo>
                  <a:cubicBezTo>
                    <a:pt x="9530" y="10886"/>
                    <a:pt x="9852" y="11122"/>
                    <a:pt x="10096" y="11269"/>
                  </a:cubicBezTo>
                  <a:cubicBezTo>
                    <a:pt x="10267" y="11372"/>
                    <a:pt x="10452" y="11468"/>
                    <a:pt x="10610" y="11468"/>
                  </a:cubicBezTo>
                  <a:cubicBezTo>
                    <a:pt x="10695" y="11468"/>
                    <a:pt x="10774" y="11437"/>
                    <a:pt x="10832" y="11379"/>
                  </a:cubicBezTo>
                  <a:cubicBezTo>
                    <a:pt x="11024" y="11187"/>
                    <a:pt x="11137" y="10786"/>
                    <a:pt x="11134" y="10327"/>
                  </a:cubicBezTo>
                  <a:cubicBezTo>
                    <a:pt x="11124" y="9799"/>
                    <a:pt x="10973" y="9282"/>
                    <a:pt x="10695" y="8836"/>
                  </a:cubicBezTo>
                  <a:cubicBezTo>
                    <a:pt x="10267" y="8151"/>
                    <a:pt x="10394" y="7212"/>
                    <a:pt x="11000" y="6609"/>
                  </a:cubicBezTo>
                  <a:lnTo>
                    <a:pt x="12532" y="5077"/>
                  </a:lnTo>
                  <a:lnTo>
                    <a:pt x="12625" y="5166"/>
                  </a:lnTo>
                  <a:lnTo>
                    <a:pt x="12669" y="5207"/>
                  </a:lnTo>
                  <a:lnTo>
                    <a:pt x="12683" y="5221"/>
                  </a:lnTo>
                  <a:cubicBezTo>
                    <a:pt x="12693" y="5228"/>
                    <a:pt x="12703" y="5238"/>
                    <a:pt x="12714" y="5245"/>
                  </a:cubicBezTo>
                  <a:lnTo>
                    <a:pt x="12731" y="5259"/>
                  </a:lnTo>
                  <a:lnTo>
                    <a:pt x="12762" y="5283"/>
                  </a:lnTo>
                  <a:lnTo>
                    <a:pt x="12782" y="5297"/>
                  </a:lnTo>
                  <a:lnTo>
                    <a:pt x="12810" y="5317"/>
                  </a:lnTo>
                  <a:lnTo>
                    <a:pt x="12830" y="5331"/>
                  </a:lnTo>
                  <a:lnTo>
                    <a:pt x="12861" y="5348"/>
                  </a:lnTo>
                  <a:lnTo>
                    <a:pt x="12882" y="5358"/>
                  </a:lnTo>
                  <a:lnTo>
                    <a:pt x="12912" y="5375"/>
                  </a:lnTo>
                  <a:lnTo>
                    <a:pt x="12933" y="5386"/>
                  </a:lnTo>
                  <a:lnTo>
                    <a:pt x="12964" y="5399"/>
                  </a:lnTo>
                  <a:lnTo>
                    <a:pt x="12988" y="5410"/>
                  </a:lnTo>
                  <a:lnTo>
                    <a:pt x="13015" y="5423"/>
                  </a:lnTo>
                  <a:lnTo>
                    <a:pt x="13043" y="5430"/>
                  </a:lnTo>
                  <a:lnTo>
                    <a:pt x="13070" y="5444"/>
                  </a:lnTo>
                  <a:lnTo>
                    <a:pt x="13097" y="5451"/>
                  </a:lnTo>
                  <a:lnTo>
                    <a:pt x="13125" y="5461"/>
                  </a:lnTo>
                  <a:lnTo>
                    <a:pt x="13152" y="5468"/>
                  </a:lnTo>
                  <a:lnTo>
                    <a:pt x="13183" y="5475"/>
                  </a:lnTo>
                  <a:lnTo>
                    <a:pt x="13207" y="5478"/>
                  </a:lnTo>
                  <a:lnTo>
                    <a:pt x="13238" y="5485"/>
                  </a:lnTo>
                  <a:lnTo>
                    <a:pt x="13265" y="5488"/>
                  </a:lnTo>
                  <a:lnTo>
                    <a:pt x="13296" y="5495"/>
                  </a:lnTo>
                  <a:lnTo>
                    <a:pt x="13324" y="5495"/>
                  </a:lnTo>
                  <a:lnTo>
                    <a:pt x="13354" y="5499"/>
                  </a:lnTo>
                  <a:lnTo>
                    <a:pt x="13560" y="5499"/>
                  </a:lnTo>
                  <a:lnTo>
                    <a:pt x="13587" y="5495"/>
                  </a:lnTo>
                  <a:lnTo>
                    <a:pt x="13618" y="5492"/>
                  </a:lnTo>
                  <a:lnTo>
                    <a:pt x="13646" y="5488"/>
                  </a:lnTo>
                  <a:lnTo>
                    <a:pt x="13680" y="5482"/>
                  </a:lnTo>
                  <a:lnTo>
                    <a:pt x="13707" y="5478"/>
                  </a:lnTo>
                  <a:lnTo>
                    <a:pt x="13738" y="5471"/>
                  </a:lnTo>
                  <a:lnTo>
                    <a:pt x="13766" y="5464"/>
                  </a:lnTo>
                  <a:lnTo>
                    <a:pt x="13796" y="5454"/>
                  </a:lnTo>
                  <a:lnTo>
                    <a:pt x="13824" y="5447"/>
                  </a:lnTo>
                  <a:lnTo>
                    <a:pt x="13855" y="5437"/>
                  </a:lnTo>
                  <a:lnTo>
                    <a:pt x="13882" y="5427"/>
                  </a:lnTo>
                  <a:lnTo>
                    <a:pt x="13913" y="5416"/>
                  </a:lnTo>
                  <a:lnTo>
                    <a:pt x="13940" y="5406"/>
                  </a:lnTo>
                  <a:lnTo>
                    <a:pt x="13971" y="5392"/>
                  </a:lnTo>
                  <a:lnTo>
                    <a:pt x="13995" y="5379"/>
                  </a:lnTo>
                  <a:lnTo>
                    <a:pt x="14030" y="5365"/>
                  </a:lnTo>
                  <a:lnTo>
                    <a:pt x="14053" y="5351"/>
                  </a:lnTo>
                  <a:lnTo>
                    <a:pt x="14084" y="5334"/>
                  </a:lnTo>
                  <a:lnTo>
                    <a:pt x="14108" y="5321"/>
                  </a:lnTo>
                  <a:lnTo>
                    <a:pt x="14139" y="5300"/>
                  </a:lnTo>
                  <a:lnTo>
                    <a:pt x="14160" y="5286"/>
                  </a:lnTo>
                  <a:lnTo>
                    <a:pt x="14191" y="5266"/>
                  </a:lnTo>
                  <a:lnTo>
                    <a:pt x="14211" y="5252"/>
                  </a:lnTo>
                  <a:lnTo>
                    <a:pt x="14245" y="5225"/>
                  </a:lnTo>
                  <a:lnTo>
                    <a:pt x="14263" y="5211"/>
                  </a:lnTo>
                  <a:cubicBezTo>
                    <a:pt x="14273" y="5201"/>
                    <a:pt x="14287" y="5190"/>
                    <a:pt x="14297" y="5183"/>
                  </a:cubicBezTo>
                  <a:lnTo>
                    <a:pt x="14314" y="5170"/>
                  </a:lnTo>
                  <a:cubicBezTo>
                    <a:pt x="14328" y="5153"/>
                    <a:pt x="14345" y="5139"/>
                    <a:pt x="14358" y="5122"/>
                  </a:cubicBezTo>
                  <a:cubicBezTo>
                    <a:pt x="14852" y="4635"/>
                    <a:pt x="14869" y="3854"/>
                    <a:pt x="14403" y="3388"/>
                  </a:cubicBezTo>
                  <a:lnTo>
                    <a:pt x="11353" y="338"/>
                  </a:lnTo>
                  <a:cubicBezTo>
                    <a:pt x="11128" y="112"/>
                    <a:pt x="10829" y="0"/>
                    <a:pt x="10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75" name="Google Shape;11575;p136"/>
          <p:cNvGrpSpPr/>
          <p:nvPr/>
        </p:nvGrpSpPr>
        <p:grpSpPr>
          <a:xfrm>
            <a:off x="5134130" y="4136937"/>
            <a:ext cx="531261" cy="348577"/>
            <a:chOff x="5134130" y="4136937"/>
            <a:chExt cx="531261" cy="348577"/>
          </a:xfrm>
        </p:grpSpPr>
        <p:sp>
          <p:nvSpPr>
            <p:cNvPr id="11576" name="Google Shape;11576;p136"/>
            <p:cNvSpPr/>
            <p:nvPr/>
          </p:nvSpPr>
          <p:spPr>
            <a:xfrm>
              <a:off x="5270396" y="4147886"/>
              <a:ext cx="191328" cy="141034"/>
            </a:xfrm>
            <a:custGeom>
              <a:avLst/>
              <a:gdLst/>
              <a:ahLst/>
              <a:cxnLst/>
              <a:rect l="l" t="t" r="r" b="b"/>
              <a:pathLst>
                <a:path w="7304" h="5384" extrusionOk="0">
                  <a:moveTo>
                    <a:pt x="258" y="0"/>
                  </a:moveTo>
                  <a:cubicBezTo>
                    <a:pt x="93" y="0"/>
                    <a:pt x="1" y="189"/>
                    <a:pt x="104" y="319"/>
                  </a:cubicBezTo>
                  <a:lnTo>
                    <a:pt x="4055" y="5384"/>
                  </a:lnTo>
                  <a:lnTo>
                    <a:pt x="7303" y="5384"/>
                  </a:lnTo>
                  <a:lnTo>
                    <a:pt x="2334" y="651"/>
                  </a:lnTo>
                  <a:cubicBezTo>
                    <a:pt x="1896" y="233"/>
                    <a:pt x="1310" y="0"/>
                    <a:pt x="703"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7" name="Google Shape;11577;p136"/>
            <p:cNvSpPr/>
            <p:nvPr/>
          </p:nvSpPr>
          <p:spPr>
            <a:xfrm>
              <a:off x="5273016" y="4147886"/>
              <a:ext cx="188709" cy="141034"/>
            </a:xfrm>
            <a:custGeom>
              <a:avLst/>
              <a:gdLst/>
              <a:ahLst/>
              <a:cxnLst/>
              <a:rect l="l" t="t" r="r" b="b"/>
              <a:pathLst>
                <a:path w="7204" h="5384" extrusionOk="0">
                  <a:moveTo>
                    <a:pt x="158" y="0"/>
                  </a:moveTo>
                  <a:cubicBezTo>
                    <a:pt x="96" y="0"/>
                    <a:pt x="38" y="28"/>
                    <a:pt x="0" y="76"/>
                  </a:cubicBezTo>
                  <a:cubicBezTo>
                    <a:pt x="394" y="175"/>
                    <a:pt x="751" y="374"/>
                    <a:pt x="1045" y="651"/>
                  </a:cubicBezTo>
                  <a:lnTo>
                    <a:pt x="6014" y="5384"/>
                  </a:lnTo>
                  <a:lnTo>
                    <a:pt x="7203" y="5384"/>
                  </a:lnTo>
                  <a:lnTo>
                    <a:pt x="2234" y="651"/>
                  </a:lnTo>
                  <a:cubicBezTo>
                    <a:pt x="1792" y="233"/>
                    <a:pt x="1206" y="0"/>
                    <a:pt x="600" y="0"/>
                  </a:cubicBez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8" name="Google Shape;11578;p136"/>
            <p:cNvSpPr/>
            <p:nvPr/>
          </p:nvSpPr>
          <p:spPr>
            <a:xfrm>
              <a:off x="5141962" y="4198154"/>
              <a:ext cx="515544" cy="148395"/>
            </a:xfrm>
            <a:custGeom>
              <a:avLst/>
              <a:gdLst/>
              <a:ahLst/>
              <a:cxnLst/>
              <a:rect l="l" t="t" r="r" b="b"/>
              <a:pathLst>
                <a:path w="19681" h="5665" extrusionOk="0">
                  <a:moveTo>
                    <a:pt x="1075" y="0"/>
                  </a:moveTo>
                  <a:cubicBezTo>
                    <a:pt x="1072" y="0"/>
                    <a:pt x="1069" y="0"/>
                    <a:pt x="1066" y="0"/>
                  </a:cubicBezTo>
                  <a:lnTo>
                    <a:pt x="199" y="0"/>
                  </a:lnTo>
                  <a:cubicBezTo>
                    <a:pt x="89" y="0"/>
                    <a:pt x="0" y="89"/>
                    <a:pt x="0" y="199"/>
                  </a:cubicBezTo>
                  <a:lnTo>
                    <a:pt x="0" y="4853"/>
                  </a:lnTo>
                  <a:cubicBezTo>
                    <a:pt x="0" y="5298"/>
                    <a:pt x="363" y="5661"/>
                    <a:pt x="812" y="5665"/>
                  </a:cubicBezTo>
                  <a:lnTo>
                    <a:pt x="19522" y="5665"/>
                  </a:lnTo>
                  <a:cubicBezTo>
                    <a:pt x="19608" y="5665"/>
                    <a:pt x="19680" y="5593"/>
                    <a:pt x="19680" y="5504"/>
                  </a:cubicBezTo>
                  <a:lnTo>
                    <a:pt x="19680" y="5497"/>
                  </a:lnTo>
                  <a:cubicBezTo>
                    <a:pt x="19680" y="5288"/>
                    <a:pt x="19598" y="5086"/>
                    <a:pt x="19451" y="4935"/>
                  </a:cubicBezTo>
                  <a:lnTo>
                    <a:pt x="18991" y="4476"/>
                  </a:lnTo>
                  <a:lnTo>
                    <a:pt x="18306" y="3787"/>
                  </a:lnTo>
                  <a:cubicBezTo>
                    <a:pt x="17864" y="3341"/>
                    <a:pt x="17261" y="3091"/>
                    <a:pt x="16634" y="3091"/>
                  </a:cubicBezTo>
                  <a:lnTo>
                    <a:pt x="3763" y="3091"/>
                  </a:lnTo>
                  <a:cubicBezTo>
                    <a:pt x="3478" y="3088"/>
                    <a:pt x="3218" y="2937"/>
                    <a:pt x="3077" y="2690"/>
                  </a:cubicBezTo>
                  <a:lnTo>
                    <a:pt x="1751" y="391"/>
                  </a:lnTo>
                  <a:cubicBezTo>
                    <a:pt x="1609" y="150"/>
                    <a:pt x="1353" y="0"/>
                    <a:pt x="1075"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9" name="Google Shape;11579;p136"/>
            <p:cNvSpPr/>
            <p:nvPr/>
          </p:nvSpPr>
          <p:spPr>
            <a:xfrm>
              <a:off x="5270396" y="4312784"/>
              <a:ext cx="213856" cy="164924"/>
            </a:xfrm>
            <a:custGeom>
              <a:avLst/>
              <a:gdLst/>
              <a:ahLst/>
              <a:cxnLst/>
              <a:rect l="l" t="t" r="r" b="b"/>
              <a:pathLst>
                <a:path w="8164" h="6296" extrusionOk="0">
                  <a:moveTo>
                    <a:pt x="4860" y="0"/>
                  </a:moveTo>
                  <a:cubicBezTo>
                    <a:pt x="4798" y="0"/>
                    <a:pt x="4740" y="28"/>
                    <a:pt x="4702" y="76"/>
                  </a:cubicBezTo>
                  <a:lnTo>
                    <a:pt x="104" y="5977"/>
                  </a:lnTo>
                  <a:cubicBezTo>
                    <a:pt x="1" y="6107"/>
                    <a:pt x="93" y="6295"/>
                    <a:pt x="258" y="6295"/>
                  </a:cubicBezTo>
                  <a:lnTo>
                    <a:pt x="703" y="6295"/>
                  </a:lnTo>
                  <a:cubicBezTo>
                    <a:pt x="1310" y="6295"/>
                    <a:pt x="1896" y="6062"/>
                    <a:pt x="2334" y="5644"/>
                  </a:cubicBezTo>
                  <a:lnTo>
                    <a:pt x="8085" y="206"/>
                  </a:lnTo>
                  <a:cubicBezTo>
                    <a:pt x="8163" y="130"/>
                    <a:pt x="8109" y="0"/>
                    <a:pt x="8002"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0" name="Google Shape;11580;p136"/>
            <p:cNvSpPr/>
            <p:nvPr/>
          </p:nvSpPr>
          <p:spPr>
            <a:xfrm>
              <a:off x="5574442" y="4279123"/>
              <a:ext cx="65199" cy="36280"/>
            </a:xfrm>
            <a:custGeom>
              <a:avLst/>
              <a:gdLst/>
              <a:ahLst/>
              <a:cxnLst/>
              <a:rect l="l" t="t" r="r" b="b"/>
              <a:pathLst>
                <a:path w="2489" h="1385" extrusionOk="0">
                  <a:moveTo>
                    <a:pt x="0" y="0"/>
                  </a:moveTo>
                  <a:lnTo>
                    <a:pt x="0" y="792"/>
                  </a:lnTo>
                  <a:cubicBezTo>
                    <a:pt x="0" y="1121"/>
                    <a:pt x="268" y="1385"/>
                    <a:pt x="597" y="1385"/>
                  </a:cubicBezTo>
                  <a:lnTo>
                    <a:pt x="2488" y="1385"/>
                  </a:lnTo>
                  <a:lnTo>
                    <a:pt x="1799" y="696"/>
                  </a:lnTo>
                  <a:cubicBezTo>
                    <a:pt x="1357" y="250"/>
                    <a:pt x="754" y="0"/>
                    <a:pt x="124"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1" name="Google Shape;11581;p136"/>
            <p:cNvSpPr/>
            <p:nvPr/>
          </p:nvSpPr>
          <p:spPr>
            <a:xfrm>
              <a:off x="5446715" y="4144717"/>
              <a:ext cx="207831" cy="78244"/>
            </a:xfrm>
            <a:custGeom>
              <a:avLst/>
              <a:gdLst/>
              <a:ahLst/>
              <a:cxnLst/>
              <a:rect l="l" t="t" r="r" b="b"/>
              <a:pathLst>
                <a:path w="7934" h="2987" extrusionOk="0">
                  <a:moveTo>
                    <a:pt x="3906" y="1"/>
                  </a:moveTo>
                  <a:cubicBezTo>
                    <a:pt x="3865" y="1"/>
                    <a:pt x="3824" y="2"/>
                    <a:pt x="3783" y="5"/>
                  </a:cubicBezTo>
                  <a:cubicBezTo>
                    <a:pt x="2841" y="66"/>
                    <a:pt x="2073" y="786"/>
                    <a:pt x="1957" y="1722"/>
                  </a:cubicBezTo>
                  <a:cubicBezTo>
                    <a:pt x="1768" y="1636"/>
                    <a:pt x="1574" y="1597"/>
                    <a:pt x="1386" y="1597"/>
                  </a:cubicBezTo>
                  <a:cubicBezTo>
                    <a:pt x="656" y="1597"/>
                    <a:pt x="0" y="2186"/>
                    <a:pt x="0" y="2986"/>
                  </a:cubicBezTo>
                  <a:lnTo>
                    <a:pt x="7933" y="2986"/>
                  </a:lnTo>
                  <a:cubicBezTo>
                    <a:pt x="7933" y="2072"/>
                    <a:pt x="7186" y="1385"/>
                    <a:pt x="6337" y="1385"/>
                  </a:cubicBezTo>
                  <a:cubicBezTo>
                    <a:pt x="6165" y="1385"/>
                    <a:pt x="5988" y="1414"/>
                    <a:pt x="5812" y="1475"/>
                  </a:cubicBezTo>
                  <a:cubicBezTo>
                    <a:pt x="5586" y="603"/>
                    <a:pt x="4799" y="1"/>
                    <a:pt x="3906"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2" name="Google Shape;11582;p136"/>
            <p:cNvSpPr/>
            <p:nvPr/>
          </p:nvSpPr>
          <p:spPr>
            <a:xfrm>
              <a:off x="5533499" y="4144743"/>
              <a:ext cx="121047" cy="78218"/>
            </a:xfrm>
            <a:custGeom>
              <a:avLst/>
              <a:gdLst/>
              <a:ahLst/>
              <a:cxnLst/>
              <a:rect l="l" t="t" r="r" b="b"/>
              <a:pathLst>
                <a:path w="4621" h="2986" extrusionOk="0">
                  <a:moveTo>
                    <a:pt x="593" y="1"/>
                  </a:moveTo>
                  <a:cubicBezTo>
                    <a:pt x="397" y="1"/>
                    <a:pt x="198" y="30"/>
                    <a:pt x="1" y="93"/>
                  </a:cubicBezTo>
                  <a:cubicBezTo>
                    <a:pt x="645" y="298"/>
                    <a:pt x="1142" y="819"/>
                    <a:pt x="1310" y="1474"/>
                  </a:cubicBezTo>
                  <a:cubicBezTo>
                    <a:pt x="1485" y="1413"/>
                    <a:pt x="1662" y="1384"/>
                    <a:pt x="1835" y="1384"/>
                  </a:cubicBezTo>
                  <a:cubicBezTo>
                    <a:pt x="2684" y="1384"/>
                    <a:pt x="3431" y="2071"/>
                    <a:pt x="3431" y="2985"/>
                  </a:cubicBezTo>
                  <a:lnTo>
                    <a:pt x="4620" y="2985"/>
                  </a:lnTo>
                  <a:cubicBezTo>
                    <a:pt x="4620" y="2071"/>
                    <a:pt x="3873" y="1384"/>
                    <a:pt x="3024" y="1384"/>
                  </a:cubicBezTo>
                  <a:cubicBezTo>
                    <a:pt x="2852" y="1384"/>
                    <a:pt x="2675" y="1413"/>
                    <a:pt x="2499" y="1474"/>
                  </a:cubicBezTo>
                  <a:cubicBezTo>
                    <a:pt x="2267" y="584"/>
                    <a:pt x="1464" y="1"/>
                    <a:pt x="593" y="1"/>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3" name="Google Shape;11583;p136"/>
            <p:cNvSpPr/>
            <p:nvPr/>
          </p:nvSpPr>
          <p:spPr>
            <a:xfrm>
              <a:off x="5273094" y="4312784"/>
              <a:ext cx="211158" cy="164924"/>
            </a:xfrm>
            <a:custGeom>
              <a:avLst/>
              <a:gdLst/>
              <a:ahLst/>
              <a:cxnLst/>
              <a:rect l="l" t="t" r="r" b="b"/>
              <a:pathLst>
                <a:path w="8061" h="6296" extrusionOk="0">
                  <a:moveTo>
                    <a:pt x="6710" y="0"/>
                  </a:moveTo>
                  <a:cubicBezTo>
                    <a:pt x="6820" y="0"/>
                    <a:pt x="6871" y="130"/>
                    <a:pt x="6792" y="206"/>
                  </a:cubicBezTo>
                  <a:lnTo>
                    <a:pt x="1046" y="5644"/>
                  </a:lnTo>
                  <a:cubicBezTo>
                    <a:pt x="751" y="5922"/>
                    <a:pt x="391" y="6121"/>
                    <a:pt x="1" y="6220"/>
                  </a:cubicBezTo>
                  <a:cubicBezTo>
                    <a:pt x="38" y="6268"/>
                    <a:pt x="97" y="6295"/>
                    <a:pt x="155" y="6295"/>
                  </a:cubicBezTo>
                  <a:lnTo>
                    <a:pt x="600" y="6295"/>
                  </a:lnTo>
                  <a:cubicBezTo>
                    <a:pt x="1207" y="6295"/>
                    <a:pt x="1793" y="6062"/>
                    <a:pt x="2231" y="5644"/>
                  </a:cubicBezTo>
                  <a:lnTo>
                    <a:pt x="7982" y="206"/>
                  </a:lnTo>
                  <a:cubicBezTo>
                    <a:pt x="8060" y="130"/>
                    <a:pt x="8006" y="0"/>
                    <a:pt x="7899" y="0"/>
                  </a:cubicBez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4" name="Google Shape;11584;p136"/>
            <p:cNvSpPr/>
            <p:nvPr/>
          </p:nvSpPr>
          <p:spPr>
            <a:xfrm>
              <a:off x="5546623" y="4279123"/>
              <a:ext cx="27845" cy="6575"/>
            </a:xfrm>
            <a:custGeom>
              <a:avLst/>
              <a:gdLst/>
              <a:ahLst/>
              <a:cxnLst/>
              <a:rect l="l" t="t" r="r" b="b"/>
              <a:pathLst>
                <a:path w="1063" h="251" extrusionOk="0">
                  <a:moveTo>
                    <a:pt x="21" y="0"/>
                  </a:moveTo>
                  <a:cubicBezTo>
                    <a:pt x="14" y="0"/>
                    <a:pt x="7" y="0"/>
                    <a:pt x="0" y="0"/>
                  </a:cubicBezTo>
                  <a:lnTo>
                    <a:pt x="41" y="0"/>
                  </a:lnTo>
                  <a:cubicBezTo>
                    <a:pt x="34" y="0"/>
                    <a:pt x="27" y="0"/>
                    <a:pt x="21" y="0"/>
                  </a:cubicBezTo>
                  <a:close/>
                  <a:moveTo>
                    <a:pt x="41" y="0"/>
                  </a:moveTo>
                  <a:cubicBezTo>
                    <a:pt x="397" y="4"/>
                    <a:pt x="746" y="92"/>
                    <a:pt x="1062" y="250"/>
                  </a:cubicBezTo>
                  <a:lnTo>
                    <a:pt x="1062" y="0"/>
                  </a:lnTo>
                  <a:close/>
                </a:path>
              </a:pathLst>
            </a:custGeom>
            <a:solidFill>
              <a:srgbClr val="DE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5" name="Google Shape;11585;p136"/>
            <p:cNvSpPr/>
            <p:nvPr/>
          </p:nvSpPr>
          <p:spPr>
            <a:xfrm>
              <a:off x="5608548" y="4315377"/>
              <a:ext cx="49037" cy="31172"/>
            </a:xfrm>
            <a:custGeom>
              <a:avLst/>
              <a:gdLst/>
              <a:ahLst/>
              <a:cxnLst/>
              <a:rect l="l" t="t" r="r" b="b"/>
              <a:pathLst>
                <a:path w="1872" h="1190" extrusionOk="0">
                  <a:moveTo>
                    <a:pt x="1" y="1"/>
                  </a:moveTo>
                  <a:lnTo>
                    <a:pt x="460" y="460"/>
                  </a:lnTo>
                  <a:cubicBezTo>
                    <a:pt x="604" y="611"/>
                    <a:pt x="682" y="813"/>
                    <a:pt x="679" y="1022"/>
                  </a:cubicBezTo>
                  <a:lnTo>
                    <a:pt x="679" y="1029"/>
                  </a:lnTo>
                  <a:cubicBezTo>
                    <a:pt x="679" y="1118"/>
                    <a:pt x="610" y="1186"/>
                    <a:pt x="521" y="1190"/>
                  </a:cubicBezTo>
                  <a:lnTo>
                    <a:pt x="1710" y="1190"/>
                  </a:lnTo>
                  <a:cubicBezTo>
                    <a:pt x="1796" y="1190"/>
                    <a:pt x="1868" y="1118"/>
                    <a:pt x="1868" y="1029"/>
                  </a:cubicBezTo>
                  <a:lnTo>
                    <a:pt x="1868" y="1022"/>
                  </a:lnTo>
                  <a:cubicBezTo>
                    <a:pt x="1872" y="813"/>
                    <a:pt x="1793" y="611"/>
                    <a:pt x="1645" y="460"/>
                  </a:cubicBezTo>
                  <a:lnTo>
                    <a:pt x="1186" y="1"/>
                  </a:lnTo>
                  <a:close/>
                </a:path>
              </a:pathLst>
            </a:custGeom>
            <a:solidFill>
              <a:srgbClr val="DE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6" name="Google Shape;11586;p136"/>
            <p:cNvSpPr/>
            <p:nvPr/>
          </p:nvSpPr>
          <p:spPr>
            <a:xfrm>
              <a:off x="5574520" y="4279123"/>
              <a:ext cx="65121" cy="36280"/>
            </a:xfrm>
            <a:custGeom>
              <a:avLst/>
              <a:gdLst/>
              <a:ahLst/>
              <a:cxnLst/>
              <a:rect l="l" t="t" r="r" b="b"/>
              <a:pathLst>
                <a:path w="2486" h="1385" extrusionOk="0">
                  <a:moveTo>
                    <a:pt x="1" y="0"/>
                  </a:moveTo>
                  <a:lnTo>
                    <a:pt x="1" y="250"/>
                  </a:lnTo>
                  <a:cubicBezTo>
                    <a:pt x="227" y="367"/>
                    <a:pt x="433" y="514"/>
                    <a:pt x="611" y="696"/>
                  </a:cubicBezTo>
                  <a:lnTo>
                    <a:pt x="1296" y="1385"/>
                  </a:lnTo>
                  <a:lnTo>
                    <a:pt x="2485" y="1385"/>
                  </a:lnTo>
                  <a:lnTo>
                    <a:pt x="1800" y="696"/>
                  </a:lnTo>
                  <a:cubicBezTo>
                    <a:pt x="1354" y="250"/>
                    <a:pt x="755" y="0"/>
                    <a:pt x="124" y="0"/>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7" name="Google Shape;11587;p136"/>
            <p:cNvSpPr/>
            <p:nvPr/>
          </p:nvSpPr>
          <p:spPr>
            <a:xfrm>
              <a:off x="5134130" y="4140080"/>
              <a:ext cx="531261" cy="345433"/>
            </a:xfrm>
            <a:custGeom>
              <a:avLst/>
              <a:gdLst/>
              <a:ahLst/>
              <a:cxnLst/>
              <a:rect l="l" t="t" r="r" b="b"/>
              <a:pathLst>
                <a:path w="20281" h="13187" extrusionOk="0">
                  <a:moveTo>
                    <a:pt x="5918" y="596"/>
                  </a:moveTo>
                  <a:cubicBezTo>
                    <a:pt x="6445" y="596"/>
                    <a:pt x="6950" y="802"/>
                    <a:pt x="7334" y="1165"/>
                  </a:cubicBezTo>
                  <a:lnTo>
                    <a:pt x="11398" y="5010"/>
                  </a:lnTo>
                  <a:lnTo>
                    <a:pt x="9106" y="5010"/>
                  </a:lnTo>
                  <a:lnTo>
                    <a:pt x="5665" y="596"/>
                  </a:lnTo>
                  <a:lnTo>
                    <a:pt x="5905" y="596"/>
                  </a:lnTo>
                  <a:cubicBezTo>
                    <a:pt x="5910" y="596"/>
                    <a:pt x="5914" y="596"/>
                    <a:pt x="5918" y="596"/>
                  </a:cubicBezTo>
                  <a:close/>
                  <a:moveTo>
                    <a:pt x="17111" y="5613"/>
                  </a:moveTo>
                  <a:cubicBezTo>
                    <a:pt x="17597" y="5651"/>
                    <a:pt x="18057" y="5863"/>
                    <a:pt x="18403" y="6213"/>
                  </a:cubicBezTo>
                  <a:lnTo>
                    <a:pt x="18584" y="6395"/>
                  </a:lnTo>
                  <a:lnTo>
                    <a:pt x="17406" y="6395"/>
                  </a:lnTo>
                  <a:cubicBezTo>
                    <a:pt x="17241" y="6395"/>
                    <a:pt x="17111" y="6261"/>
                    <a:pt x="17111" y="6100"/>
                  </a:cubicBezTo>
                  <a:lnTo>
                    <a:pt x="17111" y="5613"/>
                  </a:lnTo>
                  <a:close/>
                  <a:moveTo>
                    <a:pt x="12755" y="6891"/>
                  </a:moveTo>
                  <a:lnTo>
                    <a:pt x="7334" y="12025"/>
                  </a:lnTo>
                  <a:cubicBezTo>
                    <a:pt x="6947" y="12388"/>
                    <a:pt x="6436" y="12594"/>
                    <a:pt x="5905" y="12594"/>
                  </a:cubicBezTo>
                  <a:lnTo>
                    <a:pt x="5662" y="12594"/>
                  </a:lnTo>
                  <a:lnTo>
                    <a:pt x="10110" y="6891"/>
                  </a:lnTo>
                  <a:close/>
                  <a:moveTo>
                    <a:pt x="5460" y="0"/>
                  </a:moveTo>
                  <a:cubicBezTo>
                    <a:pt x="5049" y="0"/>
                    <a:pt x="4816" y="476"/>
                    <a:pt x="5069" y="799"/>
                  </a:cubicBezTo>
                  <a:lnTo>
                    <a:pt x="8352" y="5010"/>
                  </a:lnTo>
                  <a:lnTo>
                    <a:pt x="4065" y="5010"/>
                  </a:lnTo>
                  <a:cubicBezTo>
                    <a:pt x="3887" y="5010"/>
                    <a:pt x="3722" y="4914"/>
                    <a:pt x="3637" y="4760"/>
                  </a:cubicBezTo>
                  <a:lnTo>
                    <a:pt x="2311" y="2461"/>
                  </a:lnTo>
                  <a:cubicBezTo>
                    <a:pt x="2118" y="2127"/>
                    <a:pt x="1767" y="1922"/>
                    <a:pt x="1384" y="1922"/>
                  </a:cubicBezTo>
                  <a:cubicBezTo>
                    <a:pt x="1377" y="1922"/>
                    <a:pt x="1371" y="1922"/>
                    <a:pt x="1365" y="1923"/>
                  </a:cubicBezTo>
                  <a:lnTo>
                    <a:pt x="498" y="1923"/>
                  </a:lnTo>
                  <a:cubicBezTo>
                    <a:pt x="224" y="1923"/>
                    <a:pt x="4" y="2142"/>
                    <a:pt x="1" y="2416"/>
                  </a:cubicBezTo>
                  <a:lnTo>
                    <a:pt x="1" y="7070"/>
                  </a:lnTo>
                  <a:cubicBezTo>
                    <a:pt x="4" y="7680"/>
                    <a:pt x="498" y="8176"/>
                    <a:pt x="1111" y="8176"/>
                  </a:cubicBezTo>
                  <a:lnTo>
                    <a:pt x="3664" y="8176"/>
                  </a:lnTo>
                  <a:cubicBezTo>
                    <a:pt x="3829" y="8176"/>
                    <a:pt x="3962" y="8043"/>
                    <a:pt x="3962" y="7878"/>
                  </a:cubicBezTo>
                  <a:cubicBezTo>
                    <a:pt x="3962" y="7717"/>
                    <a:pt x="3829" y="7584"/>
                    <a:pt x="3664" y="7584"/>
                  </a:cubicBezTo>
                  <a:lnTo>
                    <a:pt x="1111" y="7584"/>
                  </a:lnTo>
                  <a:cubicBezTo>
                    <a:pt x="827" y="7584"/>
                    <a:pt x="597" y="7354"/>
                    <a:pt x="597" y="7070"/>
                  </a:cubicBezTo>
                  <a:lnTo>
                    <a:pt x="597" y="2515"/>
                  </a:lnTo>
                  <a:lnTo>
                    <a:pt x="1365" y="2515"/>
                  </a:lnTo>
                  <a:cubicBezTo>
                    <a:pt x="1368" y="2515"/>
                    <a:pt x="1371" y="2515"/>
                    <a:pt x="1374" y="2515"/>
                  </a:cubicBezTo>
                  <a:cubicBezTo>
                    <a:pt x="1545" y="2515"/>
                    <a:pt x="1706" y="2607"/>
                    <a:pt x="1793" y="2755"/>
                  </a:cubicBezTo>
                  <a:lnTo>
                    <a:pt x="3119" y="5058"/>
                  </a:lnTo>
                  <a:cubicBezTo>
                    <a:pt x="3315" y="5394"/>
                    <a:pt x="3674" y="5603"/>
                    <a:pt x="4062" y="5603"/>
                  </a:cubicBezTo>
                  <a:lnTo>
                    <a:pt x="16511" y="5603"/>
                  </a:lnTo>
                  <a:lnTo>
                    <a:pt x="16511" y="6100"/>
                  </a:lnTo>
                  <a:cubicBezTo>
                    <a:pt x="16515" y="6593"/>
                    <a:pt x="16912" y="6991"/>
                    <a:pt x="17402" y="6991"/>
                  </a:cubicBezTo>
                  <a:lnTo>
                    <a:pt x="19174" y="6991"/>
                  </a:lnTo>
                  <a:lnTo>
                    <a:pt x="19544" y="7364"/>
                  </a:lnTo>
                  <a:cubicBezTo>
                    <a:pt x="19606" y="7426"/>
                    <a:pt x="19647" y="7501"/>
                    <a:pt x="19664" y="7584"/>
                  </a:cubicBezTo>
                  <a:lnTo>
                    <a:pt x="12889" y="7584"/>
                  </a:lnTo>
                  <a:lnTo>
                    <a:pt x="13708" y="6809"/>
                  </a:lnTo>
                  <a:cubicBezTo>
                    <a:pt x="13903" y="6624"/>
                    <a:pt x="13773" y="6295"/>
                    <a:pt x="13502" y="6295"/>
                  </a:cubicBezTo>
                  <a:lnTo>
                    <a:pt x="10062" y="6295"/>
                  </a:lnTo>
                  <a:cubicBezTo>
                    <a:pt x="9908" y="6295"/>
                    <a:pt x="9764" y="6367"/>
                    <a:pt x="9671" y="6487"/>
                  </a:cubicBezTo>
                  <a:lnTo>
                    <a:pt x="8815" y="7584"/>
                  </a:lnTo>
                  <a:lnTo>
                    <a:pt x="5049" y="7584"/>
                  </a:lnTo>
                  <a:cubicBezTo>
                    <a:pt x="4884" y="7584"/>
                    <a:pt x="4750" y="7717"/>
                    <a:pt x="4750" y="7878"/>
                  </a:cubicBezTo>
                  <a:cubicBezTo>
                    <a:pt x="4750" y="8043"/>
                    <a:pt x="4884" y="8176"/>
                    <a:pt x="5049" y="8176"/>
                  </a:cubicBezTo>
                  <a:lnTo>
                    <a:pt x="8352" y="8176"/>
                  </a:lnTo>
                  <a:lnTo>
                    <a:pt x="5073" y="12388"/>
                  </a:lnTo>
                  <a:cubicBezTo>
                    <a:pt x="4819" y="12710"/>
                    <a:pt x="5052" y="13186"/>
                    <a:pt x="5463" y="13186"/>
                  </a:cubicBezTo>
                  <a:lnTo>
                    <a:pt x="5905" y="13186"/>
                  </a:lnTo>
                  <a:cubicBezTo>
                    <a:pt x="6591" y="13186"/>
                    <a:pt x="7249" y="12926"/>
                    <a:pt x="7745" y="12453"/>
                  </a:cubicBezTo>
                  <a:lnTo>
                    <a:pt x="12262" y="8176"/>
                  </a:lnTo>
                  <a:lnTo>
                    <a:pt x="19821" y="8176"/>
                  </a:lnTo>
                  <a:cubicBezTo>
                    <a:pt x="20072" y="8176"/>
                    <a:pt x="20277" y="7974"/>
                    <a:pt x="20277" y="7721"/>
                  </a:cubicBezTo>
                  <a:lnTo>
                    <a:pt x="20277" y="7714"/>
                  </a:lnTo>
                  <a:cubicBezTo>
                    <a:pt x="20281" y="7426"/>
                    <a:pt x="20168" y="7148"/>
                    <a:pt x="19965" y="6943"/>
                  </a:cubicBezTo>
                  <a:lnTo>
                    <a:pt x="18821" y="5791"/>
                  </a:lnTo>
                  <a:cubicBezTo>
                    <a:pt x="18321" y="5291"/>
                    <a:pt x="17642" y="5010"/>
                    <a:pt x="16936" y="5010"/>
                  </a:cubicBezTo>
                  <a:lnTo>
                    <a:pt x="12262" y="5010"/>
                  </a:lnTo>
                  <a:lnTo>
                    <a:pt x="7742" y="733"/>
                  </a:lnTo>
                  <a:cubicBezTo>
                    <a:pt x="7245" y="261"/>
                    <a:pt x="6587" y="0"/>
                    <a:pt x="59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8" name="Google Shape;11588;p136"/>
            <p:cNvSpPr/>
            <p:nvPr/>
          </p:nvSpPr>
          <p:spPr>
            <a:xfrm>
              <a:off x="5438883" y="4136937"/>
              <a:ext cx="223470" cy="93726"/>
            </a:xfrm>
            <a:custGeom>
              <a:avLst/>
              <a:gdLst/>
              <a:ahLst/>
              <a:cxnLst/>
              <a:rect l="l" t="t" r="r" b="b"/>
              <a:pathLst>
                <a:path w="8531" h="3578" extrusionOk="0">
                  <a:moveTo>
                    <a:pt x="4206" y="1"/>
                  </a:moveTo>
                  <a:cubicBezTo>
                    <a:pt x="4168" y="1"/>
                    <a:pt x="4130" y="2"/>
                    <a:pt x="4092" y="4"/>
                  </a:cubicBezTo>
                  <a:cubicBezTo>
                    <a:pt x="3126" y="55"/>
                    <a:pt x="2300" y="710"/>
                    <a:pt x="2033" y="1635"/>
                  </a:cubicBezTo>
                  <a:cubicBezTo>
                    <a:pt x="1916" y="1610"/>
                    <a:pt x="1799" y="1598"/>
                    <a:pt x="1684" y="1598"/>
                  </a:cubicBezTo>
                  <a:cubicBezTo>
                    <a:pt x="779" y="1598"/>
                    <a:pt x="4" y="2334"/>
                    <a:pt x="1" y="3283"/>
                  </a:cubicBezTo>
                  <a:cubicBezTo>
                    <a:pt x="1" y="3448"/>
                    <a:pt x="135" y="3578"/>
                    <a:pt x="299" y="3578"/>
                  </a:cubicBezTo>
                  <a:lnTo>
                    <a:pt x="5415" y="3578"/>
                  </a:lnTo>
                  <a:cubicBezTo>
                    <a:pt x="5580" y="3578"/>
                    <a:pt x="5710" y="3444"/>
                    <a:pt x="5710" y="3283"/>
                  </a:cubicBezTo>
                  <a:cubicBezTo>
                    <a:pt x="5710" y="3119"/>
                    <a:pt x="5580" y="2985"/>
                    <a:pt x="5415" y="2985"/>
                  </a:cubicBezTo>
                  <a:lnTo>
                    <a:pt x="638" y="2985"/>
                  </a:lnTo>
                  <a:cubicBezTo>
                    <a:pt x="772" y="2515"/>
                    <a:pt x="1197" y="2193"/>
                    <a:pt x="1687" y="2193"/>
                  </a:cubicBezTo>
                  <a:cubicBezTo>
                    <a:pt x="1841" y="2193"/>
                    <a:pt x="1992" y="2224"/>
                    <a:pt x="2132" y="2289"/>
                  </a:cubicBezTo>
                  <a:cubicBezTo>
                    <a:pt x="2173" y="2307"/>
                    <a:pt x="2214" y="2316"/>
                    <a:pt x="2255" y="2316"/>
                  </a:cubicBezTo>
                  <a:cubicBezTo>
                    <a:pt x="2399" y="2316"/>
                    <a:pt x="2532" y="2211"/>
                    <a:pt x="2550" y="2056"/>
                  </a:cubicBezTo>
                  <a:cubicBezTo>
                    <a:pt x="2653" y="1261"/>
                    <a:pt x="3304" y="655"/>
                    <a:pt x="4099" y="603"/>
                  </a:cubicBezTo>
                  <a:cubicBezTo>
                    <a:pt x="4136" y="601"/>
                    <a:pt x="4172" y="600"/>
                    <a:pt x="4208" y="600"/>
                  </a:cubicBezTo>
                  <a:cubicBezTo>
                    <a:pt x="4962" y="600"/>
                    <a:pt x="5630" y="1108"/>
                    <a:pt x="5823" y="1847"/>
                  </a:cubicBezTo>
                  <a:cubicBezTo>
                    <a:pt x="5859" y="1982"/>
                    <a:pt x="5980" y="2070"/>
                    <a:pt x="6111" y="2070"/>
                  </a:cubicBezTo>
                  <a:cubicBezTo>
                    <a:pt x="6144" y="2070"/>
                    <a:pt x="6177" y="2064"/>
                    <a:pt x="6210" y="2053"/>
                  </a:cubicBezTo>
                  <a:cubicBezTo>
                    <a:pt x="6351" y="2004"/>
                    <a:pt x="6495" y="1980"/>
                    <a:pt x="6636" y="1980"/>
                  </a:cubicBezTo>
                  <a:cubicBezTo>
                    <a:pt x="7220" y="1980"/>
                    <a:pt x="7759" y="2380"/>
                    <a:pt x="7900" y="2985"/>
                  </a:cubicBezTo>
                  <a:lnTo>
                    <a:pt x="6800" y="2985"/>
                  </a:lnTo>
                  <a:cubicBezTo>
                    <a:pt x="6635" y="2985"/>
                    <a:pt x="6502" y="3119"/>
                    <a:pt x="6502" y="3283"/>
                  </a:cubicBezTo>
                  <a:cubicBezTo>
                    <a:pt x="6502" y="3444"/>
                    <a:pt x="6635" y="3578"/>
                    <a:pt x="6800" y="3578"/>
                  </a:cubicBezTo>
                  <a:lnTo>
                    <a:pt x="8232" y="3578"/>
                  </a:lnTo>
                  <a:cubicBezTo>
                    <a:pt x="8397" y="3578"/>
                    <a:pt x="8530" y="3444"/>
                    <a:pt x="8530" y="3283"/>
                  </a:cubicBezTo>
                  <a:cubicBezTo>
                    <a:pt x="8527" y="2217"/>
                    <a:pt x="7658" y="1387"/>
                    <a:pt x="6636" y="1387"/>
                  </a:cubicBezTo>
                  <a:cubicBezTo>
                    <a:pt x="6527" y="1387"/>
                    <a:pt x="6417" y="1396"/>
                    <a:pt x="6306" y="1415"/>
                  </a:cubicBezTo>
                  <a:cubicBezTo>
                    <a:pt x="5957" y="556"/>
                    <a:pt x="5125" y="1"/>
                    <a:pt x="42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9" name="Google Shape;11589;p136"/>
            <p:cNvSpPr/>
            <p:nvPr/>
          </p:nvSpPr>
          <p:spPr>
            <a:xfrm>
              <a:off x="5336015" y="4302384"/>
              <a:ext cx="24257" cy="20825"/>
            </a:xfrm>
            <a:custGeom>
              <a:avLst/>
              <a:gdLst/>
              <a:ahLst/>
              <a:cxnLst/>
              <a:rect l="l" t="t" r="r" b="b"/>
              <a:pathLst>
                <a:path w="926" h="795" extrusionOk="0">
                  <a:moveTo>
                    <a:pt x="528" y="1"/>
                  </a:moveTo>
                  <a:cubicBezTo>
                    <a:pt x="431" y="1"/>
                    <a:pt x="332" y="37"/>
                    <a:pt x="251" y="116"/>
                  </a:cubicBezTo>
                  <a:cubicBezTo>
                    <a:pt x="1" y="366"/>
                    <a:pt x="179" y="795"/>
                    <a:pt x="532" y="795"/>
                  </a:cubicBezTo>
                  <a:cubicBezTo>
                    <a:pt x="751" y="791"/>
                    <a:pt x="926" y="617"/>
                    <a:pt x="926" y="397"/>
                  </a:cubicBezTo>
                  <a:cubicBezTo>
                    <a:pt x="926" y="158"/>
                    <a:pt x="731" y="1"/>
                    <a:pt x="5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0" name="Google Shape;11590;p136"/>
            <p:cNvSpPr/>
            <p:nvPr/>
          </p:nvSpPr>
          <p:spPr>
            <a:xfrm>
              <a:off x="5294548" y="4302384"/>
              <a:ext cx="24257" cy="20825"/>
            </a:xfrm>
            <a:custGeom>
              <a:avLst/>
              <a:gdLst/>
              <a:ahLst/>
              <a:cxnLst/>
              <a:rect l="l" t="t" r="r" b="b"/>
              <a:pathLst>
                <a:path w="926" h="795" extrusionOk="0">
                  <a:moveTo>
                    <a:pt x="527" y="1"/>
                  </a:moveTo>
                  <a:cubicBezTo>
                    <a:pt x="430" y="1"/>
                    <a:pt x="331" y="37"/>
                    <a:pt x="251" y="116"/>
                  </a:cubicBezTo>
                  <a:cubicBezTo>
                    <a:pt x="1" y="366"/>
                    <a:pt x="179" y="795"/>
                    <a:pt x="532" y="795"/>
                  </a:cubicBezTo>
                  <a:cubicBezTo>
                    <a:pt x="748" y="791"/>
                    <a:pt x="926" y="617"/>
                    <a:pt x="926" y="397"/>
                  </a:cubicBezTo>
                  <a:cubicBezTo>
                    <a:pt x="926" y="158"/>
                    <a:pt x="731" y="1"/>
                    <a:pt x="5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1" name="Google Shape;11591;p136"/>
            <p:cNvSpPr/>
            <p:nvPr/>
          </p:nvSpPr>
          <p:spPr>
            <a:xfrm>
              <a:off x="5256592" y="4302384"/>
              <a:ext cx="24257" cy="20825"/>
            </a:xfrm>
            <a:custGeom>
              <a:avLst/>
              <a:gdLst/>
              <a:ahLst/>
              <a:cxnLst/>
              <a:rect l="l" t="t" r="r" b="b"/>
              <a:pathLst>
                <a:path w="926" h="795" extrusionOk="0">
                  <a:moveTo>
                    <a:pt x="398" y="1"/>
                  </a:moveTo>
                  <a:cubicBezTo>
                    <a:pt x="195" y="1"/>
                    <a:pt x="0" y="158"/>
                    <a:pt x="0" y="397"/>
                  </a:cubicBezTo>
                  <a:cubicBezTo>
                    <a:pt x="0" y="617"/>
                    <a:pt x="175" y="791"/>
                    <a:pt x="394" y="795"/>
                  </a:cubicBezTo>
                  <a:cubicBezTo>
                    <a:pt x="747" y="795"/>
                    <a:pt x="925" y="366"/>
                    <a:pt x="675" y="116"/>
                  </a:cubicBezTo>
                  <a:cubicBezTo>
                    <a:pt x="594" y="37"/>
                    <a:pt x="495" y="1"/>
                    <a:pt x="3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2" name="Google Shape;11592;p136"/>
            <p:cNvSpPr/>
            <p:nvPr/>
          </p:nvSpPr>
          <p:spPr>
            <a:xfrm>
              <a:off x="5215046" y="4302463"/>
              <a:ext cx="24230" cy="20720"/>
            </a:xfrm>
            <a:custGeom>
              <a:avLst/>
              <a:gdLst/>
              <a:ahLst/>
              <a:cxnLst/>
              <a:rect l="l" t="t" r="r" b="b"/>
              <a:pathLst>
                <a:path w="925" h="791" extrusionOk="0">
                  <a:moveTo>
                    <a:pt x="397" y="0"/>
                  </a:moveTo>
                  <a:cubicBezTo>
                    <a:pt x="178" y="0"/>
                    <a:pt x="3" y="175"/>
                    <a:pt x="3" y="394"/>
                  </a:cubicBezTo>
                  <a:cubicBezTo>
                    <a:pt x="1" y="633"/>
                    <a:pt x="196" y="791"/>
                    <a:pt x="401" y="791"/>
                  </a:cubicBezTo>
                  <a:cubicBezTo>
                    <a:pt x="498" y="791"/>
                    <a:pt x="597" y="755"/>
                    <a:pt x="678" y="675"/>
                  </a:cubicBezTo>
                  <a:cubicBezTo>
                    <a:pt x="925" y="425"/>
                    <a:pt x="750" y="0"/>
                    <a:pt x="3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3" name="Google Shape;11593;p136"/>
            <p:cNvSpPr/>
            <p:nvPr/>
          </p:nvSpPr>
          <p:spPr>
            <a:xfrm>
              <a:off x="5512412" y="4302384"/>
              <a:ext cx="24257" cy="20825"/>
            </a:xfrm>
            <a:custGeom>
              <a:avLst/>
              <a:gdLst/>
              <a:ahLst/>
              <a:cxnLst/>
              <a:rect l="l" t="t" r="r" b="b"/>
              <a:pathLst>
                <a:path w="926" h="795" extrusionOk="0">
                  <a:moveTo>
                    <a:pt x="525" y="1"/>
                  </a:moveTo>
                  <a:cubicBezTo>
                    <a:pt x="427" y="1"/>
                    <a:pt x="328" y="37"/>
                    <a:pt x="247" y="116"/>
                  </a:cubicBezTo>
                  <a:cubicBezTo>
                    <a:pt x="0" y="366"/>
                    <a:pt x="175" y="795"/>
                    <a:pt x="528" y="795"/>
                  </a:cubicBezTo>
                  <a:cubicBezTo>
                    <a:pt x="747" y="791"/>
                    <a:pt x="922" y="617"/>
                    <a:pt x="926" y="397"/>
                  </a:cubicBezTo>
                  <a:cubicBezTo>
                    <a:pt x="926" y="158"/>
                    <a:pt x="729"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94" name="Google Shape;11594;p136"/>
          <p:cNvGrpSpPr/>
          <p:nvPr/>
        </p:nvGrpSpPr>
        <p:grpSpPr>
          <a:xfrm>
            <a:off x="5793012" y="4199412"/>
            <a:ext cx="444005" cy="289952"/>
            <a:chOff x="5716812" y="4199412"/>
            <a:chExt cx="444005" cy="289952"/>
          </a:xfrm>
        </p:grpSpPr>
        <p:sp>
          <p:nvSpPr>
            <p:cNvPr id="11595" name="Google Shape;11595;p136"/>
            <p:cNvSpPr/>
            <p:nvPr/>
          </p:nvSpPr>
          <p:spPr>
            <a:xfrm>
              <a:off x="5723256" y="4205856"/>
              <a:ext cx="429834" cy="232166"/>
            </a:xfrm>
            <a:custGeom>
              <a:avLst/>
              <a:gdLst/>
              <a:ahLst/>
              <a:cxnLst/>
              <a:rect l="l" t="t" r="r" b="b"/>
              <a:pathLst>
                <a:path w="16409" h="8863" extrusionOk="0">
                  <a:moveTo>
                    <a:pt x="6005" y="1"/>
                  </a:moveTo>
                  <a:cubicBezTo>
                    <a:pt x="5306" y="1"/>
                    <a:pt x="4658" y="371"/>
                    <a:pt x="4305" y="978"/>
                  </a:cubicBezTo>
                  <a:lnTo>
                    <a:pt x="2578" y="3938"/>
                  </a:lnTo>
                  <a:lnTo>
                    <a:pt x="1485" y="4219"/>
                  </a:lnTo>
                  <a:cubicBezTo>
                    <a:pt x="611" y="4442"/>
                    <a:pt x="1" y="5227"/>
                    <a:pt x="1" y="6125"/>
                  </a:cubicBezTo>
                  <a:lnTo>
                    <a:pt x="1" y="7879"/>
                  </a:lnTo>
                  <a:cubicBezTo>
                    <a:pt x="1" y="8424"/>
                    <a:pt x="440" y="8863"/>
                    <a:pt x="984" y="8863"/>
                  </a:cubicBezTo>
                  <a:lnTo>
                    <a:pt x="15329" y="8863"/>
                  </a:lnTo>
                  <a:cubicBezTo>
                    <a:pt x="15874" y="8863"/>
                    <a:pt x="16316" y="8424"/>
                    <a:pt x="16316" y="7879"/>
                  </a:cubicBezTo>
                  <a:lnTo>
                    <a:pt x="16316" y="7396"/>
                  </a:lnTo>
                  <a:cubicBezTo>
                    <a:pt x="16316" y="7231"/>
                    <a:pt x="16247" y="7074"/>
                    <a:pt x="16131" y="6957"/>
                  </a:cubicBezTo>
                  <a:cubicBezTo>
                    <a:pt x="16014" y="6837"/>
                    <a:pt x="15953" y="6680"/>
                    <a:pt x="15953" y="6512"/>
                  </a:cubicBezTo>
                  <a:lnTo>
                    <a:pt x="15953" y="5254"/>
                  </a:lnTo>
                  <a:lnTo>
                    <a:pt x="16275" y="4559"/>
                  </a:lnTo>
                  <a:cubicBezTo>
                    <a:pt x="16408" y="4271"/>
                    <a:pt x="16196" y="3938"/>
                    <a:pt x="15877" y="3938"/>
                  </a:cubicBezTo>
                  <a:lnTo>
                    <a:pt x="14722" y="3938"/>
                  </a:lnTo>
                  <a:lnTo>
                    <a:pt x="12361" y="789"/>
                  </a:lnTo>
                  <a:cubicBezTo>
                    <a:pt x="11988" y="292"/>
                    <a:pt x="11405" y="1"/>
                    <a:pt x="10785" y="1"/>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6" name="Google Shape;11596;p136"/>
            <p:cNvSpPr/>
            <p:nvPr/>
          </p:nvSpPr>
          <p:spPr>
            <a:xfrm>
              <a:off x="5723256" y="4210361"/>
              <a:ext cx="429834" cy="227661"/>
            </a:xfrm>
            <a:custGeom>
              <a:avLst/>
              <a:gdLst/>
              <a:ahLst/>
              <a:cxnLst/>
              <a:rect l="l" t="t" r="r" b="b"/>
              <a:pathLst>
                <a:path w="16409" h="8691" extrusionOk="0">
                  <a:moveTo>
                    <a:pt x="13489" y="3766"/>
                  </a:moveTo>
                  <a:lnTo>
                    <a:pt x="14082" y="4555"/>
                  </a:lnTo>
                  <a:cubicBezTo>
                    <a:pt x="14174" y="4678"/>
                    <a:pt x="14322" y="4753"/>
                    <a:pt x="14476" y="4753"/>
                  </a:cubicBezTo>
                  <a:lnTo>
                    <a:pt x="14966" y="4753"/>
                  </a:lnTo>
                  <a:lnTo>
                    <a:pt x="14966" y="6347"/>
                  </a:lnTo>
                  <a:cubicBezTo>
                    <a:pt x="14968" y="6476"/>
                    <a:pt x="14863" y="6567"/>
                    <a:pt x="14750" y="6567"/>
                  </a:cubicBezTo>
                  <a:cubicBezTo>
                    <a:pt x="14707" y="6567"/>
                    <a:pt x="14663" y="6554"/>
                    <a:pt x="14623" y="6525"/>
                  </a:cubicBezTo>
                  <a:lnTo>
                    <a:pt x="14623" y="6528"/>
                  </a:lnTo>
                  <a:cubicBezTo>
                    <a:pt x="14130" y="6157"/>
                    <a:pt x="13562" y="5983"/>
                    <a:pt x="13002" y="5983"/>
                  </a:cubicBezTo>
                  <a:cubicBezTo>
                    <a:pt x="11937" y="5983"/>
                    <a:pt x="10904" y="6613"/>
                    <a:pt x="10477" y="7707"/>
                  </a:cubicBezTo>
                  <a:lnTo>
                    <a:pt x="8650" y="7707"/>
                  </a:lnTo>
                  <a:lnTo>
                    <a:pt x="8650" y="3766"/>
                  </a:lnTo>
                  <a:close/>
                  <a:moveTo>
                    <a:pt x="11590" y="0"/>
                  </a:moveTo>
                  <a:cubicBezTo>
                    <a:pt x="11309" y="353"/>
                    <a:pt x="11303" y="847"/>
                    <a:pt x="11570" y="1207"/>
                  </a:cubicBezTo>
                  <a:lnTo>
                    <a:pt x="12581" y="2553"/>
                  </a:lnTo>
                  <a:lnTo>
                    <a:pt x="10388" y="2553"/>
                  </a:lnTo>
                  <a:lnTo>
                    <a:pt x="8650" y="812"/>
                  </a:lnTo>
                  <a:lnTo>
                    <a:pt x="7663" y="812"/>
                  </a:lnTo>
                  <a:lnTo>
                    <a:pt x="7663" y="7707"/>
                  </a:lnTo>
                  <a:lnTo>
                    <a:pt x="4963" y="7707"/>
                  </a:lnTo>
                  <a:cubicBezTo>
                    <a:pt x="4572" y="6809"/>
                    <a:pt x="3685" y="6230"/>
                    <a:pt x="2708" y="6230"/>
                  </a:cubicBezTo>
                  <a:cubicBezTo>
                    <a:pt x="1728" y="6230"/>
                    <a:pt x="844" y="6809"/>
                    <a:pt x="453" y="7707"/>
                  </a:cubicBezTo>
                  <a:lnTo>
                    <a:pt x="1" y="7707"/>
                  </a:lnTo>
                  <a:cubicBezTo>
                    <a:pt x="1" y="8252"/>
                    <a:pt x="440" y="8691"/>
                    <a:pt x="984" y="8691"/>
                  </a:cubicBezTo>
                  <a:lnTo>
                    <a:pt x="15329" y="8691"/>
                  </a:lnTo>
                  <a:cubicBezTo>
                    <a:pt x="15874" y="8691"/>
                    <a:pt x="16316" y="8252"/>
                    <a:pt x="16316" y="7707"/>
                  </a:cubicBezTo>
                  <a:lnTo>
                    <a:pt x="16316" y="7224"/>
                  </a:lnTo>
                  <a:cubicBezTo>
                    <a:pt x="16316" y="7059"/>
                    <a:pt x="16247" y="6902"/>
                    <a:pt x="16131" y="6785"/>
                  </a:cubicBezTo>
                  <a:cubicBezTo>
                    <a:pt x="16014" y="6665"/>
                    <a:pt x="15953" y="6508"/>
                    <a:pt x="15953" y="6340"/>
                  </a:cubicBezTo>
                  <a:lnTo>
                    <a:pt x="15953" y="5082"/>
                  </a:lnTo>
                  <a:lnTo>
                    <a:pt x="16275" y="4387"/>
                  </a:lnTo>
                  <a:cubicBezTo>
                    <a:pt x="16408" y="4099"/>
                    <a:pt x="16196" y="3766"/>
                    <a:pt x="15877" y="3766"/>
                  </a:cubicBezTo>
                  <a:lnTo>
                    <a:pt x="14722" y="3766"/>
                  </a:lnTo>
                  <a:lnTo>
                    <a:pt x="12361" y="617"/>
                  </a:lnTo>
                  <a:cubicBezTo>
                    <a:pt x="12159" y="350"/>
                    <a:pt x="11895" y="137"/>
                    <a:pt x="11590" y="0"/>
                  </a:cubicBezTo>
                  <a:close/>
                </a:path>
              </a:pathLst>
            </a:custGeom>
            <a:solidFill>
              <a:srgbClr val="677C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7" name="Google Shape;11597;p136"/>
            <p:cNvSpPr/>
            <p:nvPr/>
          </p:nvSpPr>
          <p:spPr>
            <a:xfrm>
              <a:off x="5820675" y="4231632"/>
              <a:ext cx="103418" cy="77406"/>
            </a:xfrm>
            <a:custGeom>
              <a:avLst/>
              <a:gdLst/>
              <a:ahLst/>
              <a:cxnLst/>
              <a:rect l="l" t="t" r="r" b="b"/>
              <a:pathLst>
                <a:path w="3948" h="2955" extrusionOk="0">
                  <a:moveTo>
                    <a:pt x="2289" y="0"/>
                  </a:moveTo>
                  <a:cubicBezTo>
                    <a:pt x="1936" y="0"/>
                    <a:pt x="1614" y="185"/>
                    <a:pt x="1439" y="490"/>
                  </a:cubicBezTo>
                  <a:lnTo>
                    <a:pt x="0" y="2954"/>
                  </a:lnTo>
                  <a:lnTo>
                    <a:pt x="3948" y="2954"/>
                  </a:lnTo>
                  <a:lnTo>
                    <a:pt x="3948" y="0"/>
                  </a:ln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8" name="Google Shape;11598;p136"/>
            <p:cNvSpPr/>
            <p:nvPr/>
          </p:nvSpPr>
          <p:spPr>
            <a:xfrm>
              <a:off x="5949842" y="4231632"/>
              <a:ext cx="113189" cy="77406"/>
            </a:xfrm>
            <a:custGeom>
              <a:avLst/>
              <a:gdLst/>
              <a:ahLst/>
              <a:cxnLst/>
              <a:rect l="l" t="t" r="r" b="b"/>
              <a:pathLst>
                <a:path w="4321" h="2955" extrusionOk="0">
                  <a:moveTo>
                    <a:pt x="0" y="0"/>
                  </a:moveTo>
                  <a:lnTo>
                    <a:pt x="0" y="2954"/>
                  </a:lnTo>
                  <a:lnTo>
                    <a:pt x="3365" y="2954"/>
                  </a:lnTo>
                  <a:cubicBezTo>
                    <a:pt x="3367" y="2954"/>
                    <a:pt x="3368" y="2954"/>
                    <a:pt x="3370" y="2954"/>
                  </a:cubicBezTo>
                  <a:cubicBezTo>
                    <a:pt x="3974" y="2954"/>
                    <a:pt x="4320" y="2261"/>
                    <a:pt x="3955" y="1776"/>
                  </a:cubicBezTo>
                  <a:lnTo>
                    <a:pt x="3955" y="1772"/>
                  </a:lnTo>
                  <a:lnTo>
                    <a:pt x="2920" y="395"/>
                  </a:lnTo>
                  <a:cubicBezTo>
                    <a:pt x="2735" y="148"/>
                    <a:pt x="2443" y="0"/>
                    <a:pt x="2132" y="0"/>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9" name="Google Shape;11599;p136"/>
            <p:cNvSpPr/>
            <p:nvPr/>
          </p:nvSpPr>
          <p:spPr>
            <a:xfrm>
              <a:off x="5745521" y="4392888"/>
              <a:ext cx="93830" cy="90294"/>
            </a:xfrm>
            <a:custGeom>
              <a:avLst/>
              <a:gdLst/>
              <a:ahLst/>
              <a:cxnLst/>
              <a:rect l="l" t="t" r="r" b="b"/>
              <a:pathLst>
                <a:path w="3582" h="3447" extrusionOk="0">
                  <a:moveTo>
                    <a:pt x="1859" y="1"/>
                  </a:moveTo>
                  <a:cubicBezTo>
                    <a:pt x="1410" y="1"/>
                    <a:pt x="969" y="176"/>
                    <a:pt x="642" y="506"/>
                  </a:cubicBezTo>
                  <a:cubicBezTo>
                    <a:pt x="148" y="996"/>
                    <a:pt x="1" y="1740"/>
                    <a:pt x="268" y="2384"/>
                  </a:cubicBezTo>
                  <a:cubicBezTo>
                    <a:pt x="532" y="3025"/>
                    <a:pt x="1162" y="3446"/>
                    <a:pt x="1858" y="3446"/>
                  </a:cubicBezTo>
                  <a:cubicBezTo>
                    <a:pt x="2811" y="3446"/>
                    <a:pt x="3582" y="2675"/>
                    <a:pt x="3582" y="1723"/>
                  </a:cubicBezTo>
                  <a:cubicBezTo>
                    <a:pt x="3582" y="1027"/>
                    <a:pt x="3160" y="396"/>
                    <a:pt x="2519" y="133"/>
                  </a:cubicBezTo>
                  <a:cubicBezTo>
                    <a:pt x="2306" y="44"/>
                    <a:pt x="2082" y="1"/>
                    <a:pt x="1859" y="1"/>
                  </a:cubicBezTo>
                  <a:close/>
                </a:path>
              </a:pathLst>
            </a:custGeom>
            <a:solidFill>
              <a:srgbClr val="677F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0" name="Google Shape;11600;p136"/>
            <p:cNvSpPr/>
            <p:nvPr/>
          </p:nvSpPr>
          <p:spPr>
            <a:xfrm>
              <a:off x="5750027" y="4393752"/>
              <a:ext cx="101532" cy="89430"/>
            </a:xfrm>
            <a:custGeom>
              <a:avLst/>
              <a:gdLst/>
              <a:ahLst/>
              <a:cxnLst/>
              <a:rect l="l" t="t" r="r" b="b"/>
              <a:pathLst>
                <a:path w="3876" h="3414" extrusionOk="0">
                  <a:moveTo>
                    <a:pt x="2039" y="0"/>
                  </a:moveTo>
                  <a:lnTo>
                    <a:pt x="2039" y="4"/>
                  </a:lnTo>
                  <a:cubicBezTo>
                    <a:pt x="1833" y="387"/>
                    <a:pt x="1902" y="860"/>
                    <a:pt x="2210" y="1169"/>
                  </a:cubicBezTo>
                  <a:lnTo>
                    <a:pt x="1165" y="2211"/>
                  </a:lnTo>
                  <a:cubicBezTo>
                    <a:pt x="975" y="2021"/>
                    <a:pt x="723" y="1922"/>
                    <a:pt x="468" y="1922"/>
                  </a:cubicBezTo>
                  <a:cubicBezTo>
                    <a:pt x="308" y="1922"/>
                    <a:pt x="148" y="1960"/>
                    <a:pt x="0" y="2039"/>
                  </a:cubicBezTo>
                  <a:cubicBezTo>
                    <a:pt x="180" y="2901"/>
                    <a:pt x="927" y="3413"/>
                    <a:pt x="1694" y="3413"/>
                  </a:cubicBezTo>
                  <a:cubicBezTo>
                    <a:pt x="2123" y="3413"/>
                    <a:pt x="2559" y="3254"/>
                    <a:pt x="2906" y="2906"/>
                  </a:cubicBezTo>
                  <a:cubicBezTo>
                    <a:pt x="3876" y="1936"/>
                    <a:pt x="3382" y="281"/>
                    <a:pt x="2039" y="0"/>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1" name="Google Shape;11601;p136"/>
            <p:cNvSpPr/>
            <p:nvPr/>
          </p:nvSpPr>
          <p:spPr>
            <a:xfrm>
              <a:off x="5768337" y="4418690"/>
              <a:ext cx="45265" cy="38690"/>
            </a:xfrm>
            <a:custGeom>
              <a:avLst/>
              <a:gdLst/>
              <a:ahLst/>
              <a:cxnLst/>
              <a:rect l="l" t="t" r="r" b="b"/>
              <a:pathLst>
                <a:path w="1728" h="1477" extrusionOk="0">
                  <a:moveTo>
                    <a:pt x="987" y="1"/>
                  </a:moveTo>
                  <a:cubicBezTo>
                    <a:pt x="329" y="1"/>
                    <a:pt x="0" y="796"/>
                    <a:pt x="466" y="1259"/>
                  </a:cubicBezTo>
                  <a:cubicBezTo>
                    <a:pt x="617" y="1409"/>
                    <a:pt x="803" y="1477"/>
                    <a:pt x="984" y="1477"/>
                  </a:cubicBezTo>
                  <a:cubicBezTo>
                    <a:pt x="1364" y="1477"/>
                    <a:pt x="1727" y="1183"/>
                    <a:pt x="1727" y="738"/>
                  </a:cubicBezTo>
                  <a:cubicBezTo>
                    <a:pt x="1727" y="330"/>
                    <a:pt x="1395" y="1"/>
                    <a:pt x="987" y="1"/>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2" name="Google Shape;11602;p136"/>
            <p:cNvSpPr/>
            <p:nvPr/>
          </p:nvSpPr>
          <p:spPr>
            <a:xfrm>
              <a:off x="6015094" y="4392888"/>
              <a:ext cx="93830" cy="90294"/>
            </a:xfrm>
            <a:custGeom>
              <a:avLst/>
              <a:gdLst/>
              <a:ahLst/>
              <a:cxnLst/>
              <a:rect l="l" t="t" r="r" b="b"/>
              <a:pathLst>
                <a:path w="3582" h="3447" extrusionOk="0">
                  <a:moveTo>
                    <a:pt x="1858" y="1"/>
                  </a:moveTo>
                  <a:cubicBezTo>
                    <a:pt x="1410" y="1"/>
                    <a:pt x="968" y="176"/>
                    <a:pt x="638" y="506"/>
                  </a:cubicBezTo>
                  <a:cubicBezTo>
                    <a:pt x="148" y="996"/>
                    <a:pt x="0" y="1740"/>
                    <a:pt x="264" y="2384"/>
                  </a:cubicBezTo>
                  <a:cubicBezTo>
                    <a:pt x="532" y="3025"/>
                    <a:pt x="1162" y="3446"/>
                    <a:pt x="1858" y="3446"/>
                  </a:cubicBezTo>
                  <a:cubicBezTo>
                    <a:pt x="2810" y="3446"/>
                    <a:pt x="3581" y="2675"/>
                    <a:pt x="3581" y="1723"/>
                  </a:cubicBezTo>
                  <a:cubicBezTo>
                    <a:pt x="3581" y="1027"/>
                    <a:pt x="3160" y="396"/>
                    <a:pt x="2516" y="133"/>
                  </a:cubicBezTo>
                  <a:cubicBezTo>
                    <a:pt x="2303" y="44"/>
                    <a:pt x="2080" y="1"/>
                    <a:pt x="1858" y="1"/>
                  </a:cubicBezTo>
                  <a:close/>
                </a:path>
              </a:pathLst>
            </a:custGeom>
            <a:solidFill>
              <a:srgbClr val="677F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3" name="Google Shape;11603;p136"/>
            <p:cNvSpPr/>
            <p:nvPr/>
          </p:nvSpPr>
          <p:spPr>
            <a:xfrm>
              <a:off x="6019573" y="4393752"/>
              <a:ext cx="101558" cy="89430"/>
            </a:xfrm>
            <a:custGeom>
              <a:avLst/>
              <a:gdLst/>
              <a:ahLst/>
              <a:cxnLst/>
              <a:rect l="l" t="t" r="r" b="b"/>
              <a:pathLst>
                <a:path w="3877" h="3414" extrusionOk="0">
                  <a:moveTo>
                    <a:pt x="2040" y="0"/>
                  </a:moveTo>
                  <a:lnTo>
                    <a:pt x="2040" y="4"/>
                  </a:lnTo>
                  <a:cubicBezTo>
                    <a:pt x="1834" y="387"/>
                    <a:pt x="1903" y="860"/>
                    <a:pt x="2211" y="1169"/>
                  </a:cubicBezTo>
                  <a:lnTo>
                    <a:pt x="1166" y="2211"/>
                  </a:lnTo>
                  <a:cubicBezTo>
                    <a:pt x="976" y="2021"/>
                    <a:pt x="724" y="1922"/>
                    <a:pt x="468" y="1922"/>
                  </a:cubicBezTo>
                  <a:cubicBezTo>
                    <a:pt x="309" y="1922"/>
                    <a:pt x="148" y="1960"/>
                    <a:pt x="1" y="2039"/>
                  </a:cubicBezTo>
                  <a:cubicBezTo>
                    <a:pt x="181" y="2901"/>
                    <a:pt x="927" y="3413"/>
                    <a:pt x="1695" y="3413"/>
                  </a:cubicBezTo>
                  <a:cubicBezTo>
                    <a:pt x="2124" y="3413"/>
                    <a:pt x="2559" y="3254"/>
                    <a:pt x="2907" y="2906"/>
                  </a:cubicBezTo>
                  <a:cubicBezTo>
                    <a:pt x="3877" y="1936"/>
                    <a:pt x="3383" y="281"/>
                    <a:pt x="2040" y="0"/>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4" name="Google Shape;11604;p136"/>
            <p:cNvSpPr/>
            <p:nvPr/>
          </p:nvSpPr>
          <p:spPr>
            <a:xfrm>
              <a:off x="6037884" y="4418690"/>
              <a:ext cx="45265" cy="38690"/>
            </a:xfrm>
            <a:custGeom>
              <a:avLst/>
              <a:gdLst/>
              <a:ahLst/>
              <a:cxnLst/>
              <a:rect l="l" t="t" r="r" b="b"/>
              <a:pathLst>
                <a:path w="1728" h="1477" extrusionOk="0">
                  <a:moveTo>
                    <a:pt x="988" y="1"/>
                  </a:moveTo>
                  <a:cubicBezTo>
                    <a:pt x="330" y="1"/>
                    <a:pt x="1" y="796"/>
                    <a:pt x="467" y="1259"/>
                  </a:cubicBezTo>
                  <a:cubicBezTo>
                    <a:pt x="618" y="1409"/>
                    <a:pt x="803" y="1477"/>
                    <a:pt x="985" y="1477"/>
                  </a:cubicBezTo>
                  <a:cubicBezTo>
                    <a:pt x="1365" y="1477"/>
                    <a:pt x="1728" y="1183"/>
                    <a:pt x="1728" y="738"/>
                  </a:cubicBezTo>
                  <a:cubicBezTo>
                    <a:pt x="1728" y="330"/>
                    <a:pt x="1396" y="1"/>
                    <a:pt x="988" y="1"/>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5" name="Google Shape;11605;p136"/>
            <p:cNvSpPr/>
            <p:nvPr/>
          </p:nvSpPr>
          <p:spPr>
            <a:xfrm>
              <a:off x="5723256" y="4315927"/>
              <a:ext cx="40707" cy="50373"/>
            </a:xfrm>
            <a:custGeom>
              <a:avLst/>
              <a:gdLst/>
              <a:ahLst/>
              <a:cxnLst/>
              <a:rect l="l" t="t" r="r" b="b"/>
              <a:pathLst>
                <a:path w="1554" h="1923" extrusionOk="0">
                  <a:moveTo>
                    <a:pt x="1550" y="0"/>
                  </a:moveTo>
                  <a:lnTo>
                    <a:pt x="1485" y="17"/>
                  </a:lnTo>
                  <a:cubicBezTo>
                    <a:pt x="611" y="237"/>
                    <a:pt x="1" y="1025"/>
                    <a:pt x="1" y="1923"/>
                  </a:cubicBezTo>
                  <a:lnTo>
                    <a:pt x="566" y="1923"/>
                  </a:lnTo>
                  <a:cubicBezTo>
                    <a:pt x="1111" y="1923"/>
                    <a:pt x="1553" y="1484"/>
                    <a:pt x="1553" y="939"/>
                  </a:cubicBezTo>
                  <a:lnTo>
                    <a:pt x="1550" y="0"/>
                  </a:lnTo>
                  <a:close/>
                </a:path>
              </a:pathLst>
            </a:custGeom>
            <a:solidFill>
              <a:srgbClr val="A8B9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6" name="Google Shape;11606;p136"/>
            <p:cNvSpPr/>
            <p:nvPr/>
          </p:nvSpPr>
          <p:spPr>
            <a:xfrm>
              <a:off x="6115369" y="4334866"/>
              <a:ext cx="29810" cy="25776"/>
            </a:xfrm>
            <a:custGeom>
              <a:avLst/>
              <a:gdLst/>
              <a:ahLst/>
              <a:cxnLst/>
              <a:rect l="l" t="t" r="r" b="b"/>
              <a:pathLst>
                <a:path w="1138" h="984" extrusionOk="0">
                  <a:moveTo>
                    <a:pt x="0" y="0"/>
                  </a:moveTo>
                  <a:lnTo>
                    <a:pt x="0" y="984"/>
                  </a:lnTo>
                  <a:lnTo>
                    <a:pt x="984" y="984"/>
                  </a:lnTo>
                  <a:lnTo>
                    <a:pt x="984" y="329"/>
                  </a:lnTo>
                  <a:lnTo>
                    <a:pt x="1138"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7" name="Google Shape;11607;p136"/>
            <p:cNvSpPr/>
            <p:nvPr/>
          </p:nvSpPr>
          <p:spPr>
            <a:xfrm>
              <a:off x="5716812" y="4199412"/>
              <a:ext cx="444005" cy="289952"/>
            </a:xfrm>
            <a:custGeom>
              <a:avLst/>
              <a:gdLst/>
              <a:ahLst/>
              <a:cxnLst/>
              <a:rect l="l" t="t" r="r" b="b"/>
              <a:pathLst>
                <a:path w="16950" h="11069" extrusionOk="0">
                  <a:moveTo>
                    <a:pt x="15952" y="5415"/>
                  </a:moveTo>
                  <a:lnTo>
                    <a:pt x="15952" y="5908"/>
                  </a:lnTo>
                  <a:lnTo>
                    <a:pt x="15462" y="5908"/>
                  </a:lnTo>
                  <a:lnTo>
                    <a:pt x="15462" y="5415"/>
                  </a:lnTo>
                  <a:close/>
                  <a:moveTo>
                    <a:pt x="1553" y="4784"/>
                  </a:moveTo>
                  <a:lnTo>
                    <a:pt x="1553" y="5387"/>
                  </a:lnTo>
                  <a:cubicBezTo>
                    <a:pt x="1549" y="5795"/>
                    <a:pt x="1220" y="6124"/>
                    <a:pt x="812" y="6124"/>
                  </a:cubicBezTo>
                  <a:lnTo>
                    <a:pt x="511" y="6124"/>
                  </a:lnTo>
                  <a:cubicBezTo>
                    <a:pt x="596" y="5528"/>
                    <a:pt x="991" y="5017"/>
                    <a:pt x="1553" y="4784"/>
                  </a:cubicBezTo>
                  <a:close/>
                  <a:moveTo>
                    <a:pt x="11028" y="490"/>
                  </a:moveTo>
                  <a:cubicBezTo>
                    <a:pt x="11573" y="494"/>
                    <a:pt x="12080" y="747"/>
                    <a:pt x="12409" y="1179"/>
                  </a:cubicBezTo>
                  <a:lnTo>
                    <a:pt x="14770" y="4332"/>
                  </a:lnTo>
                  <a:cubicBezTo>
                    <a:pt x="14818" y="4393"/>
                    <a:pt x="14890" y="4431"/>
                    <a:pt x="14968" y="4431"/>
                  </a:cubicBezTo>
                  <a:lnTo>
                    <a:pt x="16123" y="4431"/>
                  </a:lnTo>
                  <a:cubicBezTo>
                    <a:pt x="16260" y="4431"/>
                    <a:pt x="16353" y="4575"/>
                    <a:pt x="16295" y="4702"/>
                  </a:cubicBezTo>
                  <a:lnTo>
                    <a:pt x="16192" y="4921"/>
                  </a:lnTo>
                  <a:lnTo>
                    <a:pt x="15212" y="4921"/>
                  </a:lnTo>
                  <a:cubicBezTo>
                    <a:pt x="15075" y="4921"/>
                    <a:pt x="14965" y="5031"/>
                    <a:pt x="14965" y="5168"/>
                  </a:cubicBezTo>
                  <a:lnTo>
                    <a:pt x="14965" y="6155"/>
                  </a:lnTo>
                  <a:cubicBezTo>
                    <a:pt x="14965" y="6288"/>
                    <a:pt x="15075" y="6398"/>
                    <a:pt x="15212" y="6398"/>
                  </a:cubicBezTo>
                  <a:lnTo>
                    <a:pt x="15952" y="6398"/>
                  </a:lnTo>
                  <a:lnTo>
                    <a:pt x="15952" y="6758"/>
                  </a:lnTo>
                  <a:cubicBezTo>
                    <a:pt x="15949" y="6987"/>
                    <a:pt x="16038" y="7210"/>
                    <a:pt x="16202" y="7375"/>
                  </a:cubicBezTo>
                  <a:cubicBezTo>
                    <a:pt x="16271" y="7447"/>
                    <a:pt x="16312" y="7543"/>
                    <a:pt x="16312" y="7639"/>
                  </a:cubicBezTo>
                  <a:lnTo>
                    <a:pt x="16315" y="8125"/>
                  </a:lnTo>
                  <a:cubicBezTo>
                    <a:pt x="16312" y="8533"/>
                    <a:pt x="15983" y="8862"/>
                    <a:pt x="15575" y="8862"/>
                  </a:cubicBezTo>
                  <a:lnTo>
                    <a:pt x="15198" y="8862"/>
                  </a:lnTo>
                  <a:cubicBezTo>
                    <a:pt x="15068" y="7882"/>
                    <a:pt x="14235" y="7149"/>
                    <a:pt x="13245" y="7149"/>
                  </a:cubicBezTo>
                  <a:cubicBezTo>
                    <a:pt x="12258" y="7149"/>
                    <a:pt x="11422" y="7882"/>
                    <a:pt x="11292" y="8862"/>
                  </a:cubicBezTo>
                  <a:lnTo>
                    <a:pt x="4907" y="8862"/>
                  </a:lnTo>
                  <a:cubicBezTo>
                    <a:pt x="4781" y="7889"/>
                    <a:pt x="3955" y="7155"/>
                    <a:pt x="2975" y="7149"/>
                  </a:cubicBezTo>
                  <a:cubicBezTo>
                    <a:pt x="2968" y="7148"/>
                    <a:pt x="2961" y="7148"/>
                    <a:pt x="2954" y="7148"/>
                  </a:cubicBezTo>
                  <a:cubicBezTo>
                    <a:pt x="1979" y="7148"/>
                    <a:pt x="1151" y="7861"/>
                    <a:pt x="1008" y="8828"/>
                  </a:cubicBezTo>
                  <a:cubicBezTo>
                    <a:pt x="699" y="8728"/>
                    <a:pt x="494" y="8444"/>
                    <a:pt x="494" y="8125"/>
                  </a:cubicBezTo>
                  <a:lnTo>
                    <a:pt x="494" y="6621"/>
                  </a:lnTo>
                  <a:lnTo>
                    <a:pt x="812" y="6621"/>
                  </a:lnTo>
                  <a:cubicBezTo>
                    <a:pt x="1491" y="6617"/>
                    <a:pt x="2043" y="6069"/>
                    <a:pt x="2043" y="5387"/>
                  </a:cubicBezTo>
                  <a:lnTo>
                    <a:pt x="2043" y="4640"/>
                  </a:lnTo>
                  <a:lnTo>
                    <a:pt x="2886" y="4424"/>
                  </a:lnTo>
                  <a:cubicBezTo>
                    <a:pt x="2947" y="4407"/>
                    <a:pt x="3002" y="4366"/>
                    <a:pt x="3036" y="4311"/>
                  </a:cubicBezTo>
                  <a:lnTo>
                    <a:pt x="4763" y="1347"/>
                  </a:lnTo>
                  <a:cubicBezTo>
                    <a:pt x="5072" y="819"/>
                    <a:pt x="5641" y="494"/>
                    <a:pt x="6251" y="490"/>
                  </a:cubicBezTo>
                  <a:close/>
                  <a:moveTo>
                    <a:pt x="2954" y="7632"/>
                  </a:moveTo>
                  <a:cubicBezTo>
                    <a:pt x="3145" y="7632"/>
                    <a:pt x="3337" y="7669"/>
                    <a:pt x="3520" y="7745"/>
                  </a:cubicBezTo>
                  <a:cubicBezTo>
                    <a:pt x="4071" y="7974"/>
                    <a:pt x="4431" y="8512"/>
                    <a:pt x="4431" y="9109"/>
                  </a:cubicBezTo>
                  <a:cubicBezTo>
                    <a:pt x="4431" y="9924"/>
                    <a:pt x="3770" y="10586"/>
                    <a:pt x="2954" y="10586"/>
                  </a:cubicBezTo>
                  <a:cubicBezTo>
                    <a:pt x="2358" y="10586"/>
                    <a:pt x="1820" y="10226"/>
                    <a:pt x="1590" y="9674"/>
                  </a:cubicBezTo>
                  <a:cubicBezTo>
                    <a:pt x="1361" y="9122"/>
                    <a:pt x="1487" y="8488"/>
                    <a:pt x="1909" y="8063"/>
                  </a:cubicBezTo>
                  <a:cubicBezTo>
                    <a:pt x="2193" y="7782"/>
                    <a:pt x="2570" y="7632"/>
                    <a:pt x="2954" y="7632"/>
                  </a:cubicBezTo>
                  <a:close/>
                  <a:moveTo>
                    <a:pt x="13245" y="7632"/>
                  </a:moveTo>
                  <a:cubicBezTo>
                    <a:pt x="13435" y="7632"/>
                    <a:pt x="13627" y="7669"/>
                    <a:pt x="13810" y="7745"/>
                  </a:cubicBezTo>
                  <a:cubicBezTo>
                    <a:pt x="14362" y="7974"/>
                    <a:pt x="14722" y="8512"/>
                    <a:pt x="14722" y="9109"/>
                  </a:cubicBezTo>
                  <a:cubicBezTo>
                    <a:pt x="14722" y="9924"/>
                    <a:pt x="14060" y="10586"/>
                    <a:pt x="13245" y="10586"/>
                  </a:cubicBezTo>
                  <a:cubicBezTo>
                    <a:pt x="12649" y="10586"/>
                    <a:pt x="12111" y="10226"/>
                    <a:pt x="11881" y="9674"/>
                  </a:cubicBezTo>
                  <a:cubicBezTo>
                    <a:pt x="11651" y="9122"/>
                    <a:pt x="11778" y="8488"/>
                    <a:pt x="12200" y="8063"/>
                  </a:cubicBezTo>
                  <a:cubicBezTo>
                    <a:pt x="12484" y="7782"/>
                    <a:pt x="12861" y="7632"/>
                    <a:pt x="13245" y="7632"/>
                  </a:cubicBezTo>
                  <a:close/>
                  <a:moveTo>
                    <a:pt x="6251" y="0"/>
                  </a:moveTo>
                  <a:cubicBezTo>
                    <a:pt x="5466" y="0"/>
                    <a:pt x="4736" y="418"/>
                    <a:pt x="4339" y="1100"/>
                  </a:cubicBezTo>
                  <a:lnTo>
                    <a:pt x="2663" y="3972"/>
                  </a:lnTo>
                  <a:lnTo>
                    <a:pt x="1734" y="4208"/>
                  </a:lnTo>
                  <a:cubicBezTo>
                    <a:pt x="596" y="4500"/>
                    <a:pt x="0" y="5432"/>
                    <a:pt x="0" y="6374"/>
                  </a:cubicBezTo>
                  <a:lnTo>
                    <a:pt x="0" y="8125"/>
                  </a:lnTo>
                  <a:cubicBezTo>
                    <a:pt x="0" y="8715"/>
                    <a:pt x="418" y="9222"/>
                    <a:pt x="997" y="9331"/>
                  </a:cubicBezTo>
                  <a:cubicBezTo>
                    <a:pt x="1114" y="10318"/>
                    <a:pt x="1950" y="11062"/>
                    <a:pt x="2940" y="11069"/>
                  </a:cubicBezTo>
                  <a:cubicBezTo>
                    <a:pt x="2945" y="11069"/>
                    <a:pt x="2950" y="11069"/>
                    <a:pt x="2954" y="11069"/>
                  </a:cubicBezTo>
                  <a:cubicBezTo>
                    <a:pt x="3942" y="11069"/>
                    <a:pt x="4778" y="10334"/>
                    <a:pt x="4907" y="9355"/>
                  </a:cubicBezTo>
                  <a:lnTo>
                    <a:pt x="11288" y="9355"/>
                  </a:lnTo>
                  <a:cubicBezTo>
                    <a:pt x="11418" y="10335"/>
                    <a:pt x="12254" y="11069"/>
                    <a:pt x="13241" y="11069"/>
                  </a:cubicBezTo>
                  <a:cubicBezTo>
                    <a:pt x="14232" y="11069"/>
                    <a:pt x="15068" y="10335"/>
                    <a:pt x="15195" y="9355"/>
                  </a:cubicBezTo>
                  <a:lnTo>
                    <a:pt x="15572" y="9355"/>
                  </a:lnTo>
                  <a:cubicBezTo>
                    <a:pt x="16254" y="9355"/>
                    <a:pt x="16802" y="8804"/>
                    <a:pt x="16805" y="8125"/>
                  </a:cubicBezTo>
                  <a:lnTo>
                    <a:pt x="16805" y="7642"/>
                  </a:lnTo>
                  <a:cubicBezTo>
                    <a:pt x="16805" y="7409"/>
                    <a:pt x="16713" y="7190"/>
                    <a:pt x="16552" y="7029"/>
                  </a:cubicBezTo>
                  <a:cubicBezTo>
                    <a:pt x="16480" y="6957"/>
                    <a:pt x="16442" y="6857"/>
                    <a:pt x="16445" y="6758"/>
                  </a:cubicBezTo>
                  <a:lnTo>
                    <a:pt x="16445" y="5552"/>
                  </a:lnTo>
                  <a:lnTo>
                    <a:pt x="16572" y="5274"/>
                  </a:lnTo>
                  <a:lnTo>
                    <a:pt x="16744" y="4911"/>
                  </a:lnTo>
                  <a:cubicBezTo>
                    <a:pt x="16949" y="4458"/>
                    <a:pt x="16620" y="3941"/>
                    <a:pt x="16123" y="3938"/>
                  </a:cubicBezTo>
                  <a:lnTo>
                    <a:pt x="15092" y="3938"/>
                  </a:lnTo>
                  <a:lnTo>
                    <a:pt x="12803" y="888"/>
                  </a:lnTo>
                  <a:cubicBezTo>
                    <a:pt x="12381" y="329"/>
                    <a:pt x="11727" y="4"/>
                    <a:pt x="110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8" name="Google Shape;11608;p136"/>
            <p:cNvSpPr/>
            <p:nvPr/>
          </p:nvSpPr>
          <p:spPr>
            <a:xfrm>
              <a:off x="5766163" y="4412246"/>
              <a:ext cx="55691" cy="51604"/>
            </a:xfrm>
            <a:custGeom>
              <a:avLst/>
              <a:gdLst/>
              <a:ahLst/>
              <a:cxnLst/>
              <a:rect l="l" t="t" r="r" b="b"/>
              <a:pathLst>
                <a:path w="2126" h="1970" extrusionOk="0">
                  <a:moveTo>
                    <a:pt x="1063" y="0"/>
                  </a:moveTo>
                  <a:cubicBezTo>
                    <a:pt x="645" y="4"/>
                    <a:pt x="272" y="271"/>
                    <a:pt x="138" y="668"/>
                  </a:cubicBezTo>
                  <a:cubicBezTo>
                    <a:pt x="1" y="1066"/>
                    <a:pt x="135" y="1505"/>
                    <a:pt x="464" y="1762"/>
                  </a:cubicBezTo>
                  <a:cubicBezTo>
                    <a:pt x="642" y="1900"/>
                    <a:pt x="856" y="1969"/>
                    <a:pt x="1071" y="1969"/>
                  </a:cubicBezTo>
                  <a:cubicBezTo>
                    <a:pt x="1256" y="1969"/>
                    <a:pt x="1441" y="1918"/>
                    <a:pt x="1605" y="1813"/>
                  </a:cubicBezTo>
                  <a:cubicBezTo>
                    <a:pt x="1958" y="1587"/>
                    <a:pt x="2126" y="1158"/>
                    <a:pt x="2026" y="754"/>
                  </a:cubicBezTo>
                  <a:cubicBezTo>
                    <a:pt x="2000" y="639"/>
                    <a:pt x="1898" y="563"/>
                    <a:pt x="1787" y="563"/>
                  </a:cubicBezTo>
                  <a:cubicBezTo>
                    <a:pt x="1769" y="563"/>
                    <a:pt x="1750" y="565"/>
                    <a:pt x="1731" y="569"/>
                  </a:cubicBezTo>
                  <a:cubicBezTo>
                    <a:pt x="1598" y="603"/>
                    <a:pt x="1516" y="737"/>
                    <a:pt x="1550" y="867"/>
                  </a:cubicBezTo>
                  <a:cubicBezTo>
                    <a:pt x="1631" y="1205"/>
                    <a:pt x="1364" y="1479"/>
                    <a:pt x="1069" y="1479"/>
                  </a:cubicBezTo>
                  <a:cubicBezTo>
                    <a:pt x="966" y="1479"/>
                    <a:pt x="861" y="1446"/>
                    <a:pt x="765" y="1371"/>
                  </a:cubicBezTo>
                  <a:cubicBezTo>
                    <a:pt x="400" y="1084"/>
                    <a:pt x="603" y="494"/>
                    <a:pt x="1066" y="494"/>
                  </a:cubicBezTo>
                  <a:cubicBezTo>
                    <a:pt x="1067" y="494"/>
                    <a:pt x="1069" y="494"/>
                    <a:pt x="1070" y="494"/>
                  </a:cubicBezTo>
                  <a:cubicBezTo>
                    <a:pt x="1204" y="487"/>
                    <a:pt x="1307" y="377"/>
                    <a:pt x="1307" y="247"/>
                  </a:cubicBezTo>
                  <a:cubicBezTo>
                    <a:pt x="1307" y="113"/>
                    <a:pt x="1204" y="4"/>
                    <a:pt x="10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9" name="Google Shape;11609;p136"/>
            <p:cNvSpPr/>
            <p:nvPr/>
          </p:nvSpPr>
          <p:spPr>
            <a:xfrm>
              <a:off x="6035736" y="4412220"/>
              <a:ext cx="55691" cy="51630"/>
            </a:xfrm>
            <a:custGeom>
              <a:avLst/>
              <a:gdLst/>
              <a:ahLst/>
              <a:cxnLst/>
              <a:rect l="l" t="t" r="r" b="b"/>
              <a:pathLst>
                <a:path w="2126" h="1971" extrusionOk="0">
                  <a:moveTo>
                    <a:pt x="1082" y="1"/>
                  </a:moveTo>
                  <a:cubicBezTo>
                    <a:pt x="1078" y="1"/>
                    <a:pt x="1074" y="1"/>
                    <a:pt x="1070" y="1"/>
                  </a:cubicBezTo>
                  <a:cubicBezTo>
                    <a:pt x="648" y="1"/>
                    <a:pt x="275" y="265"/>
                    <a:pt x="138" y="663"/>
                  </a:cubicBezTo>
                  <a:cubicBezTo>
                    <a:pt x="1" y="1060"/>
                    <a:pt x="131" y="1502"/>
                    <a:pt x="460" y="1759"/>
                  </a:cubicBezTo>
                  <a:cubicBezTo>
                    <a:pt x="639" y="1899"/>
                    <a:pt x="854" y="1970"/>
                    <a:pt x="1070" y="1970"/>
                  </a:cubicBezTo>
                  <a:cubicBezTo>
                    <a:pt x="1254" y="1970"/>
                    <a:pt x="1440" y="1918"/>
                    <a:pt x="1604" y="1814"/>
                  </a:cubicBezTo>
                  <a:cubicBezTo>
                    <a:pt x="1957" y="1588"/>
                    <a:pt x="2125" y="1159"/>
                    <a:pt x="2026" y="752"/>
                  </a:cubicBezTo>
                  <a:cubicBezTo>
                    <a:pt x="1999" y="640"/>
                    <a:pt x="1897" y="564"/>
                    <a:pt x="1787" y="564"/>
                  </a:cubicBezTo>
                  <a:cubicBezTo>
                    <a:pt x="1768" y="564"/>
                    <a:pt x="1750" y="566"/>
                    <a:pt x="1731" y="570"/>
                  </a:cubicBezTo>
                  <a:cubicBezTo>
                    <a:pt x="1598" y="604"/>
                    <a:pt x="1515" y="738"/>
                    <a:pt x="1550" y="868"/>
                  </a:cubicBezTo>
                  <a:cubicBezTo>
                    <a:pt x="1556" y="906"/>
                    <a:pt x="1563" y="947"/>
                    <a:pt x="1563" y="985"/>
                  </a:cubicBezTo>
                  <a:cubicBezTo>
                    <a:pt x="1563" y="1282"/>
                    <a:pt x="1320" y="1478"/>
                    <a:pt x="1065" y="1478"/>
                  </a:cubicBezTo>
                  <a:cubicBezTo>
                    <a:pt x="944" y="1478"/>
                    <a:pt x="821" y="1434"/>
                    <a:pt x="720" y="1334"/>
                  </a:cubicBezTo>
                  <a:cubicBezTo>
                    <a:pt x="412" y="1022"/>
                    <a:pt x="631" y="491"/>
                    <a:pt x="1070" y="491"/>
                  </a:cubicBezTo>
                  <a:cubicBezTo>
                    <a:pt x="1074" y="491"/>
                    <a:pt x="1078" y="491"/>
                    <a:pt x="1082" y="491"/>
                  </a:cubicBezTo>
                  <a:cubicBezTo>
                    <a:pt x="1217" y="491"/>
                    <a:pt x="1327" y="381"/>
                    <a:pt x="1327" y="248"/>
                  </a:cubicBezTo>
                  <a:cubicBezTo>
                    <a:pt x="1327" y="111"/>
                    <a:pt x="1217" y="1"/>
                    <a:pt x="10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0" name="Google Shape;11610;p136"/>
            <p:cNvSpPr/>
            <p:nvPr/>
          </p:nvSpPr>
          <p:spPr>
            <a:xfrm>
              <a:off x="5990235" y="4360616"/>
              <a:ext cx="123719" cy="58284"/>
            </a:xfrm>
            <a:custGeom>
              <a:avLst/>
              <a:gdLst/>
              <a:ahLst/>
              <a:cxnLst/>
              <a:rect l="l" t="t" r="r" b="b"/>
              <a:pathLst>
                <a:path w="4723" h="2225" extrusionOk="0">
                  <a:moveTo>
                    <a:pt x="2809" y="0"/>
                  </a:moveTo>
                  <a:cubicBezTo>
                    <a:pt x="2220" y="0"/>
                    <a:pt x="1631" y="176"/>
                    <a:pt x="1124" y="528"/>
                  </a:cubicBezTo>
                  <a:cubicBezTo>
                    <a:pt x="641" y="864"/>
                    <a:pt x="271" y="1334"/>
                    <a:pt x="55" y="1882"/>
                  </a:cubicBezTo>
                  <a:cubicBezTo>
                    <a:pt x="0" y="2009"/>
                    <a:pt x="62" y="2156"/>
                    <a:pt x="192" y="2208"/>
                  </a:cubicBezTo>
                  <a:cubicBezTo>
                    <a:pt x="222" y="2219"/>
                    <a:pt x="252" y="2225"/>
                    <a:pt x="282" y="2225"/>
                  </a:cubicBezTo>
                  <a:cubicBezTo>
                    <a:pt x="384" y="2225"/>
                    <a:pt x="480" y="2161"/>
                    <a:pt x="514" y="2060"/>
                  </a:cubicBezTo>
                  <a:cubicBezTo>
                    <a:pt x="888" y="1118"/>
                    <a:pt x="1796" y="498"/>
                    <a:pt x="2807" y="494"/>
                  </a:cubicBezTo>
                  <a:cubicBezTo>
                    <a:pt x="2812" y="494"/>
                    <a:pt x="2817" y="494"/>
                    <a:pt x="2822" y="494"/>
                  </a:cubicBezTo>
                  <a:cubicBezTo>
                    <a:pt x="3351" y="494"/>
                    <a:pt x="3863" y="669"/>
                    <a:pt x="4284" y="988"/>
                  </a:cubicBezTo>
                  <a:cubicBezTo>
                    <a:pt x="4330" y="1025"/>
                    <a:pt x="4384" y="1043"/>
                    <a:pt x="4438" y="1043"/>
                  </a:cubicBezTo>
                  <a:cubicBezTo>
                    <a:pt x="4513" y="1043"/>
                    <a:pt x="4587" y="1009"/>
                    <a:pt x="4637" y="943"/>
                  </a:cubicBezTo>
                  <a:cubicBezTo>
                    <a:pt x="4722" y="833"/>
                    <a:pt x="4695" y="672"/>
                    <a:pt x="4578" y="594"/>
                  </a:cubicBezTo>
                  <a:cubicBezTo>
                    <a:pt x="4056" y="198"/>
                    <a:pt x="3433" y="0"/>
                    <a:pt x="28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1" name="Google Shape;11611;p136"/>
            <p:cNvSpPr/>
            <p:nvPr/>
          </p:nvSpPr>
          <p:spPr>
            <a:xfrm>
              <a:off x="5806032" y="4225161"/>
              <a:ext cx="124426" cy="193214"/>
            </a:xfrm>
            <a:custGeom>
              <a:avLst/>
              <a:gdLst/>
              <a:ahLst/>
              <a:cxnLst/>
              <a:rect l="l" t="t" r="r" b="b"/>
              <a:pathLst>
                <a:path w="4750" h="7376" extrusionOk="0">
                  <a:moveTo>
                    <a:pt x="4260" y="494"/>
                  </a:moveTo>
                  <a:lnTo>
                    <a:pt x="4260" y="2958"/>
                  </a:lnTo>
                  <a:lnTo>
                    <a:pt x="984" y="2958"/>
                  </a:lnTo>
                  <a:lnTo>
                    <a:pt x="2207" y="861"/>
                  </a:lnTo>
                  <a:cubicBezTo>
                    <a:pt x="2341" y="635"/>
                    <a:pt x="2584" y="494"/>
                    <a:pt x="2845" y="494"/>
                  </a:cubicBezTo>
                  <a:close/>
                  <a:moveTo>
                    <a:pt x="2845" y="1"/>
                  </a:moveTo>
                  <a:cubicBezTo>
                    <a:pt x="2409" y="4"/>
                    <a:pt x="2005" y="234"/>
                    <a:pt x="1782" y="614"/>
                  </a:cubicBezTo>
                  <a:lnTo>
                    <a:pt x="343" y="3078"/>
                  </a:lnTo>
                  <a:lnTo>
                    <a:pt x="76" y="3541"/>
                  </a:lnTo>
                  <a:cubicBezTo>
                    <a:pt x="0" y="3661"/>
                    <a:pt x="38" y="3815"/>
                    <a:pt x="158" y="3883"/>
                  </a:cubicBezTo>
                  <a:cubicBezTo>
                    <a:pt x="197" y="3907"/>
                    <a:pt x="240" y="3918"/>
                    <a:pt x="283" y="3918"/>
                  </a:cubicBezTo>
                  <a:cubicBezTo>
                    <a:pt x="370" y="3918"/>
                    <a:pt x="455" y="3871"/>
                    <a:pt x="501" y="3791"/>
                  </a:cubicBezTo>
                  <a:lnTo>
                    <a:pt x="700" y="3448"/>
                  </a:lnTo>
                  <a:lnTo>
                    <a:pt x="4260" y="3448"/>
                  </a:lnTo>
                  <a:lnTo>
                    <a:pt x="4260" y="7139"/>
                  </a:lnTo>
                  <a:cubicBezTo>
                    <a:pt x="4263" y="7272"/>
                    <a:pt x="4373" y="7375"/>
                    <a:pt x="4503" y="7375"/>
                  </a:cubicBezTo>
                  <a:cubicBezTo>
                    <a:pt x="4637" y="7375"/>
                    <a:pt x="4747" y="7272"/>
                    <a:pt x="4750" y="7139"/>
                  </a:cubicBezTo>
                  <a:lnTo>
                    <a:pt x="4750" y="247"/>
                  </a:lnTo>
                  <a:cubicBezTo>
                    <a:pt x="4750" y="110"/>
                    <a:pt x="4640" y="1"/>
                    <a:pt x="45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2" name="Google Shape;11612;p136"/>
            <p:cNvSpPr/>
            <p:nvPr/>
          </p:nvSpPr>
          <p:spPr>
            <a:xfrm>
              <a:off x="5943189" y="4225266"/>
              <a:ext cx="128120" cy="102606"/>
            </a:xfrm>
            <a:custGeom>
              <a:avLst/>
              <a:gdLst/>
              <a:ahLst/>
              <a:cxnLst/>
              <a:rect l="l" t="t" r="r" b="b"/>
              <a:pathLst>
                <a:path w="4891" h="3917" extrusionOk="0">
                  <a:moveTo>
                    <a:pt x="254" y="0"/>
                  </a:moveTo>
                  <a:cubicBezTo>
                    <a:pt x="117" y="0"/>
                    <a:pt x="7" y="110"/>
                    <a:pt x="7" y="247"/>
                  </a:cubicBezTo>
                  <a:lnTo>
                    <a:pt x="7" y="3663"/>
                  </a:lnTo>
                  <a:cubicBezTo>
                    <a:pt x="1" y="3800"/>
                    <a:pt x="114" y="3917"/>
                    <a:pt x="254" y="3917"/>
                  </a:cubicBezTo>
                  <a:cubicBezTo>
                    <a:pt x="395" y="3917"/>
                    <a:pt x="504" y="3800"/>
                    <a:pt x="501" y="3663"/>
                  </a:cubicBezTo>
                  <a:lnTo>
                    <a:pt x="501" y="494"/>
                  </a:lnTo>
                  <a:lnTo>
                    <a:pt x="2386" y="494"/>
                  </a:lnTo>
                  <a:cubicBezTo>
                    <a:pt x="2389" y="494"/>
                    <a:pt x="2393" y="494"/>
                    <a:pt x="2396" y="494"/>
                  </a:cubicBezTo>
                  <a:cubicBezTo>
                    <a:pt x="2625" y="494"/>
                    <a:pt x="2840" y="603"/>
                    <a:pt x="2978" y="785"/>
                  </a:cubicBezTo>
                  <a:lnTo>
                    <a:pt x="4013" y="2166"/>
                  </a:lnTo>
                  <a:cubicBezTo>
                    <a:pt x="4257" y="2488"/>
                    <a:pt x="4024" y="2951"/>
                    <a:pt x="3619" y="2951"/>
                  </a:cubicBezTo>
                  <a:lnTo>
                    <a:pt x="1238" y="2951"/>
                  </a:lnTo>
                  <a:cubicBezTo>
                    <a:pt x="1236" y="2951"/>
                    <a:pt x="1233" y="2951"/>
                    <a:pt x="1231" y="2951"/>
                  </a:cubicBezTo>
                  <a:cubicBezTo>
                    <a:pt x="1094" y="2951"/>
                    <a:pt x="981" y="3059"/>
                    <a:pt x="981" y="3197"/>
                  </a:cubicBezTo>
                  <a:cubicBezTo>
                    <a:pt x="981" y="3334"/>
                    <a:pt x="1091" y="3444"/>
                    <a:pt x="1226" y="3444"/>
                  </a:cubicBezTo>
                  <a:cubicBezTo>
                    <a:pt x="1230" y="3444"/>
                    <a:pt x="1234" y="3444"/>
                    <a:pt x="1238" y="3444"/>
                  </a:cubicBezTo>
                  <a:lnTo>
                    <a:pt x="3619" y="3444"/>
                  </a:lnTo>
                  <a:cubicBezTo>
                    <a:pt x="4428" y="3444"/>
                    <a:pt x="4891" y="2519"/>
                    <a:pt x="4407" y="1868"/>
                  </a:cubicBezTo>
                  <a:lnTo>
                    <a:pt x="3373" y="494"/>
                  </a:lnTo>
                  <a:cubicBezTo>
                    <a:pt x="3140" y="182"/>
                    <a:pt x="2773" y="0"/>
                    <a:pt x="23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3" name="Google Shape;11613;p136"/>
            <p:cNvSpPr/>
            <p:nvPr/>
          </p:nvSpPr>
          <p:spPr>
            <a:xfrm>
              <a:off x="5865730" y="4328396"/>
              <a:ext cx="38716" cy="12862"/>
            </a:xfrm>
            <a:custGeom>
              <a:avLst/>
              <a:gdLst/>
              <a:ahLst/>
              <a:cxnLst/>
              <a:rect l="l" t="t" r="r" b="b"/>
              <a:pathLst>
                <a:path w="1478" h="491" extrusionOk="0">
                  <a:moveTo>
                    <a:pt x="245" y="0"/>
                  </a:moveTo>
                  <a:cubicBezTo>
                    <a:pt x="110" y="0"/>
                    <a:pt x="0" y="111"/>
                    <a:pt x="0" y="247"/>
                  </a:cubicBezTo>
                  <a:cubicBezTo>
                    <a:pt x="0" y="380"/>
                    <a:pt x="110" y="491"/>
                    <a:pt x="245" y="491"/>
                  </a:cubicBezTo>
                  <a:cubicBezTo>
                    <a:pt x="249" y="491"/>
                    <a:pt x="253" y="491"/>
                    <a:pt x="257" y="491"/>
                  </a:cubicBezTo>
                  <a:lnTo>
                    <a:pt x="1241" y="491"/>
                  </a:lnTo>
                  <a:cubicBezTo>
                    <a:pt x="1374" y="487"/>
                    <a:pt x="1477" y="377"/>
                    <a:pt x="1477" y="247"/>
                  </a:cubicBezTo>
                  <a:cubicBezTo>
                    <a:pt x="1477" y="114"/>
                    <a:pt x="1374" y="4"/>
                    <a:pt x="1241" y="1"/>
                  </a:cubicBezTo>
                  <a:lnTo>
                    <a:pt x="257" y="1"/>
                  </a:lnTo>
                  <a:cubicBezTo>
                    <a:pt x="253" y="0"/>
                    <a:pt x="249" y="0"/>
                    <a:pt x="2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4" name="Google Shape;11614;p136"/>
            <p:cNvSpPr/>
            <p:nvPr/>
          </p:nvSpPr>
          <p:spPr>
            <a:xfrm>
              <a:off x="5968860" y="4328396"/>
              <a:ext cx="38978" cy="12862"/>
            </a:xfrm>
            <a:custGeom>
              <a:avLst/>
              <a:gdLst/>
              <a:ahLst/>
              <a:cxnLst/>
              <a:rect l="l" t="t" r="r" b="b"/>
              <a:pathLst>
                <a:path w="1488" h="491" extrusionOk="0">
                  <a:moveTo>
                    <a:pt x="246" y="0"/>
                  </a:moveTo>
                  <a:cubicBezTo>
                    <a:pt x="111" y="0"/>
                    <a:pt x="1" y="111"/>
                    <a:pt x="1" y="247"/>
                  </a:cubicBezTo>
                  <a:cubicBezTo>
                    <a:pt x="1" y="380"/>
                    <a:pt x="111" y="491"/>
                    <a:pt x="246" y="491"/>
                  </a:cubicBezTo>
                  <a:cubicBezTo>
                    <a:pt x="250" y="491"/>
                    <a:pt x="254" y="491"/>
                    <a:pt x="258" y="491"/>
                  </a:cubicBezTo>
                  <a:lnTo>
                    <a:pt x="1245" y="491"/>
                  </a:lnTo>
                  <a:cubicBezTo>
                    <a:pt x="1378" y="491"/>
                    <a:pt x="1488" y="381"/>
                    <a:pt x="1488" y="247"/>
                  </a:cubicBezTo>
                  <a:cubicBezTo>
                    <a:pt x="1488" y="110"/>
                    <a:pt x="1378" y="1"/>
                    <a:pt x="1245" y="1"/>
                  </a:cubicBezTo>
                  <a:lnTo>
                    <a:pt x="258" y="1"/>
                  </a:lnTo>
                  <a:cubicBezTo>
                    <a:pt x="254" y="0"/>
                    <a:pt x="250" y="0"/>
                    <a:pt x="2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15" name="Google Shape;11615;p136"/>
          <p:cNvGrpSpPr/>
          <p:nvPr/>
        </p:nvGrpSpPr>
        <p:grpSpPr>
          <a:xfrm>
            <a:off x="850462" y="3680227"/>
            <a:ext cx="385302" cy="355126"/>
            <a:chOff x="850462" y="3680227"/>
            <a:chExt cx="385302" cy="355126"/>
          </a:xfrm>
        </p:grpSpPr>
        <p:sp>
          <p:nvSpPr>
            <p:cNvPr id="11616" name="Google Shape;11616;p136"/>
            <p:cNvSpPr/>
            <p:nvPr/>
          </p:nvSpPr>
          <p:spPr>
            <a:xfrm>
              <a:off x="1021829" y="3747627"/>
              <a:ext cx="42488" cy="42488"/>
            </a:xfrm>
            <a:custGeom>
              <a:avLst/>
              <a:gdLst/>
              <a:ahLst/>
              <a:cxnLst/>
              <a:rect l="l" t="t" r="r" b="b"/>
              <a:pathLst>
                <a:path w="1622" h="1622" extrusionOk="0">
                  <a:moveTo>
                    <a:pt x="1" y="0"/>
                  </a:moveTo>
                  <a:lnTo>
                    <a:pt x="1" y="1621"/>
                  </a:lnTo>
                  <a:lnTo>
                    <a:pt x="1622" y="1621"/>
                  </a:lnTo>
                  <a:lnTo>
                    <a:pt x="1622" y="0"/>
                  </a:lnTo>
                  <a:close/>
                </a:path>
              </a:pathLst>
            </a:custGeom>
            <a:solidFill>
              <a:srgbClr val="6E8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7" name="Google Shape;11617;p136"/>
            <p:cNvSpPr/>
            <p:nvPr/>
          </p:nvSpPr>
          <p:spPr>
            <a:xfrm>
              <a:off x="1021829" y="3769788"/>
              <a:ext cx="42488" cy="20327"/>
            </a:xfrm>
            <a:custGeom>
              <a:avLst/>
              <a:gdLst/>
              <a:ahLst/>
              <a:cxnLst/>
              <a:rect l="l" t="t" r="r" b="b"/>
              <a:pathLst>
                <a:path w="1622" h="776" extrusionOk="0">
                  <a:moveTo>
                    <a:pt x="1" y="1"/>
                  </a:moveTo>
                  <a:lnTo>
                    <a:pt x="1" y="775"/>
                  </a:lnTo>
                  <a:lnTo>
                    <a:pt x="1622" y="775"/>
                  </a:lnTo>
                  <a:lnTo>
                    <a:pt x="1622" y="1"/>
                  </a:ln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8" name="Google Shape;11618;p136"/>
            <p:cNvSpPr/>
            <p:nvPr/>
          </p:nvSpPr>
          <p:spPr>
            <a:xfrm>
              <a:off x="871653" y="3685911"/>
              <a:ext cx="150202" cy="104282"/>
            </a:xfrm>
            <a:custGeom>
              <a:avLst/>
              <a:gdLst/>
              <a:ahLst/>
              <a:cxnLst/>
              <a:rect l="l" t="t" r="r" b="b"/>
              <a:pathLst>
                <a:path w="5734" h="3981" extrusionOk="0">
                  <a:moveTo>
                    <a:pt x="2401" y="0"/>
                  </a:moveTo>
                  <a:cubicBezTo>
                    <a:pt x="1887" y="0"/>
                    <a:pt x="1420" y="288"/>
                    <a:pt x="1097" y="1064"/>
                  </a:cubicBezTo>
                  <a:cubicBezTo>
                    <a:pt x="1" y="3699"/>
                    <a:pt x="2118" y="3980"/>
                    <a:pt x="2118" y="3980"/>
                  </a:cubicBezTo>
                  <a:lnTo>
                    <a:pt x="5734" y="3980"/>
                  </a:lnTo>
                  <a:lnTo>
                    <a:pt x="5734" y="2356"/>
                  </a:lnTo>
                  <a:cubicBezTo>
                    <a:pt x="5734" y="2356"/>
                    <a:pt x="3873" y="0"/>
                    <a:pt x="2401" y="0"/>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9" name="Google Shape;11619;p136"/>
            <p:cNvSpPr/>
            <p:nvPr/>
          </p:nvSpPr>
          <p:spPr>
            <a:xfrm>
              <a:off x="1064291" y="3685911"/>
              <a:ext cx="150202" cy="104282"/>
            </a:xfrm>
            <a:custGeom>
              <a:avLst/>
              <a:gdLst/>
              <a:ahLst/>
              <a:cxnLst/>
              <a:rect l="l" t="t" r="r" b="b"/>
              <a:pathLst>
                <a:path w="5734" h="3981" extrusionOk="0">
                  <a:moveTo>
                    <a:pt x="3333" y="0"/>
                  </a:moveTo>
                  <a:cubicBezTo>
                    <a:pt x="1862" y="0"/>
                    <a:pt x="1" y="2356"/>
                    <a:pt x="1" y="2356"/>
                  </a:cubicBezTo>
                  <a:lnTo>
                    <a:pt x="1" y="3980"/>
                  </a:lnTo>
                  <a:lnTo>
                    <a:pt x="3612" y="3980"/>
                  </a:lnTo>
                  <a:cubicBezTo>
                    <a:pt x="3612" y="3980"/>
                    <a:pt x="5734" y="3699"/>
                    <a:pt x="4637" y="1064"/>
                  </a:cubicBezTo>
                  <a:cubicBezTo>
                    <a:pt x="4314" y="288"/>
                    <a:pt x="3847" y="0"/>
                    <a:pt x="3333" y="0"/>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0" name="Google Shape;11620;p136"/>
            <p:cNvSpPr/>
            <p:nvPr/>
          </p:nvSpPr>
          <p:spPr>
            <a:xfrm>
              <a:off x="885563" y="3738275"/>
              <a:ext cx="136293" cy="51918"/>
            </a:xfrm>
            <a:custGeom>
              <a:avLst/>
              <a:gdLst/>
              <a:ahLst/>
              <a:cxnLst/>
              <a:rect l="l" t="t" r="r" b="b"/>
              <a:pathLst>
                <a:path w="5203" h="1982" extrusionOk="0">
                  <a:moveTo>
                    <a:pt x="285" y="1"/>
                  </a:moveTo>
                  <a:cubicBezTo>
                    <a:pt x="1" y="1769"/>
                    <a:pt x="1587" y="1981"/>
                    <a:pt x="1587" y="1981"/>
                  </a:cubicBezTo>
                  <a:lnTo>
                    <a:pt x="5203" y="1981"/>
                  </a:lnTo>
                  <a:lnTo>
                    <a:pt x="5203" y="1204"/>
                  </a:lnTo>
                  <a:lnTo>
                    <a:pt x="1587" y="1204"/>
                  </a:lnTo>
                  <a:cubicBezTo>
                    <a:pt x="1587" y="1204"/>
                    <a:pt x="498" y="1060"/>
                    <a:pt x="285" y="1"/>
                  </a:cubicBezTo>
                  <a:close/>
                </a:path>
              </a:pathLst>
            </a:custGeom>
            <a:solidFill>
              <a:srgbClr val="6E8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1" name="Google Shape;11621;p136"/>
            <p:cNvSpPr/>
            <p:nvPr/>
          </p:nvSpPr>
          <p:spPr>
            <a:xfrm>
              <a:off x="1064291" y="3738275"/>
              <a:ext cx="136293" cy="51840"/>
            </a:xfrm>
            <a:custGeom>
              <a:avLst/>
              <a:gdLst/>
              <a:ahLst/>
              <a:cxnLst/>
              <a:rect l="l" t="t" r="r" b="b"/>
              <a:pathLst>
                <a:path w="5203" h="1979" extrusionOk="0">
                  <a:moveTo>
                    <a:pt x="4918" y="1"/>
                  </a:moveTo>
                  <a:lnTo>
                    <a:pt x="4918" y="1"/>
                  </a:lnTo>
                  <a:cubicBezTo>
                    <a:pt x="4706" y="1060"/>
                    <a:pt x="3612" y="1204"/>
                    <a:pt x="3612" y="1204"/>
                  </a:cubicBezTo>
                  <a:lnTo>
                    <a:pt x="1" y="1204"/>
                  </a:lnTo>
                  <a:lnTo>
                    <a:pt x="1" y="1978"/>
                  </a:lnTo>
                  <a:lnTo>
                    <a:pt x="3616" y="1978"/>
                  </a:lnTo>
                  <a:cubicBezTo>
                    <a:pt x="3616" y="1978"/>
                    <a:pt x="5202" y="1769"/>
                    <a:pt x="4918" y="1"/>
                  </a:cubicBezTo>
                  <a:close/>
                </a:path>
              </a:pathLst>
            </a:custGeom>
            <a:solidFill>
              <a:srgbClr val="6E8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2" name="Google Shape;11622;p136"/>
            <p:cNvSpPr/>
            <p:nvPr/>
          </p:nvSpPr>
          <p:spPr>
            <a:xfrm>
              <a:off x="884672" y="3845989"/>
              <a:ext cx="316802" cy="183706"/>
            </a:xfrm>
            <a:custGeom>
              <a:avLst/>
              <a:gdLst/>
              <a:ahLst/>
              <a:cxnLst/>
              <a:rect l="l" t="t" r="r" b="b"/>
              <a:pathLst>
                <a:path w="12094" h="7013" extrusionOk="0">
                  <a:moveTo>
                    <a:pt x="1" y="1"/>
                  </a:moveTo>
                  <a:lnTo>
                    <a:pt x="1" y="6293"/>
                  </a:lnTo>
                  <a:cubicBezTo>
                    <a:pt x="1" y="6690"/>
                    <a:pt x="323" y="7012"/>
                    <a:pt x="720" y="7012"/>
                  </a:cubicBezTo>
                  <a:lnTo>
                    <a:pt x="11374" y="7012"/>
                  </a:lnTo>
                  <a:cubicBezTo>
                    <a:pt x="11772" y="7012"/>
                    <a:pt x="12094" y="6690"/>
                    <a:pt x="12094" y="6293"/>
                  </a:cubicBezTo>
                  <a:lnTo>
                    <a:pt x="12094" y="1"/>
                  </a:ln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3" name="Google Shape;11623;p136"/>
            <p:cNvSpPr/>
            <p:nvPr/>
          </p:nvSpPr>
          <p:spPr>
            <a:xfrm>
              <a:off x="884672" y="3845989"/>
              <a:ext cx="316802" cy="20327"/>
            </a:xfrm>
            <a:custGeom>
              <a:avLst/>
              <a:gdLst/>
              <a:ahLst/>
              <a:cxnLst/>
              <a:rect l="l" t="t" r="r" b="b"/>
              <a:pathLst>
                <a:path w="12094" h="776" extrusionOk="0">
                  <a:moveTo>
                    <a:pt x="1" y="1"/>
                  </a:moveTo>
                  <a:lnTo>
                    <a:pt x="1" y="775"/>
                  </a:lnTo>
                  <a:lnTo>
                    <a:pt x="12094" y="775"/>
                  </a:lnTo>
                  <a:lnTo>
                    <a:pt x="12094" y="1"/>
                  </a:lnTo>
                  <a:close/>
                </a:path>
              </a:pathLst>
            </a:custGeom>
            <a:solidFill>
              <a:srgbClr val="87A0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4" name="Google Shape;11624;p136"/>
            <p:cNvSpPr/>
            <p:nvPr/>
          </p:nvSpPr>
          <p:spPr>
            <a:xfrm>
              <a:off x="856041" y="3790089"/>
              <a:ext cx="374065" cy="55926"/>
            </a:xfrm>
            <a:custGeom>
              <a:avLst/>
              <a:gdLst/>
              <a:ahLst/>
              <a:cxnLst/>
              <a:rect l="l" t="t" r="r" b="b"/>
              <a:pathLst>
                <a:path w="14280" h="2135" extrusionOk="0">
                  <a:moveTo>
                    <a:pt x="0" y="0"/>
                  </a:moveTo>
                  <a:lnTo>
                    <a:pt x="0" y="2135"/>
                  </a:lnTo>
                  <a:lnTo>
                    <a:pt x="14280" y="2135"/>
                  </a:lnTo>
                  <a:lnTo>
                    <a:pt x="14280"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5" name="Google Shape;11625;p136"/>
            <p:cNvSpPr/>
            <p:nvPr/>
          </p:nvSpPr>
          <p:spPr>
            <a:xfrm>
              <a:off x="856041" y="3825635"/>
              <a:ext cx="374065" cy="20380"/>
            </a:xfrm>
            <a:custGeom>
              <a:avLst/>
              <a:gdLst/>
              <a:ahLst/>
              <a:cxnLst/>
              <a:rect l="l" t="t" r="r" b="b"/>
              <a:pathLst>
                <a:path w="14280" h="778" extrusionOk="0">
                  <a:moveTo>
                    <a:pt x="0" y="0"/>
                  </a:moveTo>
                  <a:lnTo>
                    <a:pt x="0" y="778"/>
                  </a:lnTo>
                  <a:lnTo>
                    <a:pt x="14280" y="778"/>
                  </a:lnTo>
                  <a:lnTo>
                    <a:pt x="14280" y="0"/>
                  </a:lnTo>
                  <a:close/>
                </a:path>
              </a:pathLst>
            </a:custGeom>
            <a:solidFill>
              <a:srgbClr val="A8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6" name="Google Shape;11626;p136"/>
            <p:cNvSpPr/>
            <p:nvPr/>
          </p:nvSpPr>
          <p:spPr>
            <a:xfrm>
              <a:off x="1015097" y="3790089"/>
              <a:ext cx="55953" cy="239606"/>
            </a:xfrm>
            <a:custGeom>
              <a:avLst/>
              <a:gdLst/>
              <a:ahLst/>
              <a:cxnLst/>
              <a:rect l="l" t="t" r="r" b="b"/>
              <a:pathLst>
                <a:path w="2136" h="9147" extrusionOk="0">
                  <a:moveTo>
                    <a:pt x="1" y="0"/>
                  </a:moveTo>
                  <a:lnTo>
                    <a:pt x="1" y="9146"/>
                  </a:lnTo>
                  <a:lnTo>
                    <a:pt x="2136" y="9146"/>
                  </a:lnTo>
                  <a:lnTo>
                    <a:pt x="2136" y="0"/>
                  </a:ln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7" name="Google Shape;11627;p136"/>
            <p:cNvSpPr/>
            <p:nvPr/>
          </p:nvSpPr>
          <p:spPr>
            <a:xfrm>
              <a:off x="1050644" y="3790089"/>
              <a:ext cx="20406" cy="239606"/>
            </a:xfrm>
            <a:custGeom>
              <a:avLst/>
              <a:gdLst/>
              <a:ahLst/>
              <a:cxnLst/>
              <a:rect l="l" t="t" r="r" b="b"/>
              <a:pathLst>
                <a:path w="779" h="9147" extrusionOk="0">
                  <a:moveTo>
                    <a:pt x="1" y="0"/>
                  </a:moveTo>
                  <a:lnTo>
                    <a:pt x="1" y="9146"/>
                  </a:lnTo>
                  <a:lnTo>
                    <a:pt x="779" y="9146"/>
                  </a:lnTo>
                  <a:lnTo>
                    <a:pt x="779" y="0"/>
                  </a:lnTo>
                  <a:close/>
                </a:path>
              </a:pathLst>
            </a:custGeom>
            <a:solidFill>
              <a:srgbClr val="6E8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8" name="Google Shape;11628;p136"/>
            <p:cNvSpPr/>
            <p:nvPr/>
          </p:nvSpPr>
          <p:spPr>
            <a:xfrm>
              <a:off x="850462" y="3680227"/>
              <a:ext cx="385302" cy="355126"/>
            </a:xfrm>
            <a:custGeom>
              <a:avLst/>
              <a:gdLst/>
              <a:ahLst/>
              <a:cxnLst/>
              <a:rect l="l" t="t" r="r" b="b"/>
              <a:pathLst>
                <a:path w="14709" h="13557" extrusionOk="0">
                  <a:moveTo>
                    <a:pt x="7948" y="2789"/>
                  </a:moveTo>
                  <a:lnTo>
                    <a:pt x="7948" y="3978"/>
                  </a:lnTo>
                  <a:lnTo>
                    <a:pt x="6759" y="3978"/>
                  </a:lnTo>
                  <a:lnTo>
                    <a:pt x="6759" y="2789"/>
                  </a:lnTo>
                  <a:close/>
                  <a:moveTo>
                    <a:pt x="11498" y="432"/>
                  </a:moveTo>
                  <a:cubicBezTo>
                    <a:pt x="11548" y="432"/>
                    <a:pt x="11597" y="435"/>
                    <a:pt x="11645" y="442"/>
                  </a:cubicBezTo>
                  <a:cubicBezTo>
                    <a:pt x="12053" y="497"/>
                    <a:pt x="12365" y="798"/>
                    <a:pt x="12601" y="1364"/>
                  </a:cubicBezTo>
                  <a:cubicBezTo>
                    <a:pt x="12951" y="2207"/>
                    <a:pt x="12995" y="2868"/>
                    <a:pt x="12728" y="3334"/>
                  </a:cubicBezTo>
                  <a:cubicBezTo>
                    <a:pt x="12440" y="3841"/>
                    <a:pt x="11851" y="3964"/>
                    <a:pt x="11762" y="3978"/>
                  </a:cubicBezTo>
                  <a:lnTo>
                    <a:pt x="8383" y="3978"/>
                  </a:lnTo>
                  <a:lnTo>
                    <a:pt x="8383" y="2649"/>
                  </a:lnTo>
                  <a:cubicBezTo>
                    <a:pt x="8729" y="2231"/>
                    <a:pt x="9102" y="1840"/>
                    <a:pt x="9507" y="1480"/>
                  </a:cubicBezTo>
                  <a:cubicBezTo>
                    <a:pt x="10286" y="792"/>
                    <a:pt x="10968" y="432"/>
                    <a:pt x="11498" y="432"/>
                  </a:cubicBezTo>
                  <a:close/>
                  <a:moveTo>
                    <a:pt x="6070" y="4413"/>
                  </a:moveTo>
                  <a:lnTo>
                    <a:pt x="6070" y="6113"/>
                  </a:lnTo>
                  <a:lnTo>
                    <a:pt x="429" y="6113"/>
                  </a:lnTo>
                  <a:lnTo>
                    <a:pt x="429" y="4413"/>
                  </a:lnTo>
                  <a:close/>
                  <a:moveTo>
                    <a:pt x="8205" y="4413"/>
                  </a:moveTo>
                  <a:lnTo>
                    <a:pt x="8205" y="13124"/>
                  </a:lnTo>
                  <a:lnTo>
                    <a:pt x="6502" y="13124"/>
                  </a:lnTo>
                  <a:lnTo>
                    <a:pt x="6502" y="4413"/>
                  </a:lnTo>
                  <a:close/>
                  <a:moveTo>
                    <a:pt x="14277" y="4413"/>
                  </a:moveTo>
                  <a:lnTo>
                    <a:pt x="14277" y="6113"/>
                  </a:lnTo>
                  <a:lnTo>
                    <a:pt x="11978" y="6113"/>
                  </a:lnTo>
                  <a:cubicBezTo>
                    <a:pt x="11690" y="6113"/>
                    <a:pt x="11690" y="6545"/>
                    <a:pt x="11978" y="6545"/>
                  </a:cubicBezTo>
                  <a:lnTo>
                    <a:pt x="13184" y="6545"/>
                  </a:lnTo>
                  <a:lnTo>
                    <a:pt x="13184" y="12621"/>
                  </a:lnTo>
                  <a:cubicBezTo>
                    <a:pt x="13184" y="12898"/>
                    <a:pt x="12958" y="13124"/>
                    <a:pt x="12680" y="13124"/>
                  </a:cubicBezTo>
                  <a:lnTo>
                    <a:pt x="8636" y="13124"/>
                  </a:lnTo>
                  <a:lnTo>
                    <a:pt x="8636" y="6545"/>
                  </a:lnTo>
                  <a:lnTo>
                    <a:pt x="11114" y="6545"/>
                  </a:lnTo>
                  <a:cubicBezTo>
                    <a:pt x="11234" y="6545"/>
                    <a:pt x="11330" y="6449"/>
                    <a:pt x="11330" y="6329"/>
                  </a:cubicBezTo>
                  <a:cubicBezTo>
                    <a:pt x="11330" y="6209"/>
                    <a:pt x="11234" y="6113"/>
                    <a:pt x="11114" y="6113"/>
                  </a:cubicBezTo>
                  <a:lnTo>
                    <a:pt x="8636" y="6113"/>
                  </a:lnTo>
                  <a:lnTo>
                    <a:pt x="8636" y="4413"/>
                  </a:lnTo>
                  <a:close/>
                  <a:moveTo>
                    <a:pt x="11504" y="0"/>
                  </a:moveTo>
                  <a:cubicBezTo>
                    <a:pt x="10086" y="0"/>
                    <a:pt x="8417" y="1925"/>
                    <a:pt x="8061" y="2357"/>
                  </a:cubicBezTo>
                  <a:lnTo>
                    <a:pt x="6645" y="2357"/>
                  </a:lnTo>
                  <a:cubicBezTo>
                    <a:pt x="6436" y="2104"/>
                    <a:pt x="5768" y="1329"/>
                    <a:pt x="4966" y="736"/>
                  </a:cubicBezTo>
                  <a:cubicBezTo>
                    <a:pt x="4923" y="704"/>
                    <a:pt x="4878" y="690"/>
                    <a:pt x="4836" y="690"/>
                  </a:cubicBezTo>
                  <a:cubicBezTo>
                    <a:pt x="4657" y="690"/>
                    <a:pt x="4523" y="944"/>
                    <a:pt x="4709" y="1083"/>
                  </a:cubicBezTo>
                  <a:cubicBezTo>
                    <a:pt x="5484" y="1658"/>
                    <a:pt x="6149" y="2436"/>
                    <a:pt x="6327" y="2652"/>
                  </a:cubicBezTo>
                  <a:lnTo>
                    <a:pt x="6327" y="3982"/>
                  </a:lnTo>
                  <a:lnTo>
                    <a:pt x="2945" y="3982"/>
                  </a:lnTo>
                  <a:cubicBezTo>
                    <a:pt x="2855" y="3964"/>
                    <a:pt x="2269" y="3845"/>
                    <a:pt x="1978" y="3337"/>
                  </a:cubicBezTo>
                  <a:cubicBezTo>
                    <a:pt x="1711" y="2871"/>
                    <a:pt x="1755" y="2207"/>
                    <a:pt x="2105" y="1367"/>
                  </a:cubicBezTo>
                  <a:cubicBezTo>
                    <a:pt x="2297" y="911"/>
                    <a:pt x="2544" y="620"/>
                    <a:pt x="2849" y="500"/>
                  </a:cubicBezTo>
                  <a:cubicBezTo>
                    <a:pt x="2960" y="456"/>
                    <a:pt x="3081" y="434"/>
                    <a:pt x="3210" y="434"/>
                  </a:cubicBezTo>
                  <a:cubicBezTo>
                    <a:pt x="3431" y="434"/>
                    <a:pt x="3677" y="497"/>
                    <a:pt x="3949" y="620"/>
                  </a:cubicBezTo>
                  <a:cubicBezTo>
                    <a:pt x="3982" y="635"/>
                    <a:pt x="4015" y="642"/>
                    <a:pt x="4045" y="642"/>
                  </a:cubicBezTo>
                  <a:cubicBezTo>
                    <a:pt x="4248" y="642"/>
                    <a:pt x="4353" y="330"/>
                    <a:pt x="4127" y="226"/>
                  </a:cubicBezTo>
                  <a:cubicBezTo>
                    <a:pt x="3800" y="77"/>
                    <a:pt x="3495" y="3"/>
                    <a:pt x="3214" y="3"/>
                  </a:cubicBezTo>
                  <a:cubicBezTo>
                    <a:pt x="3029" y="3"/>
                    <a:pt x="2854" y="35"/>
                    <a:pt x="2691" y="99"/>
                  </a:cubicBezTo>
                  <a:cubicBezTo>
                    <a:pt x="2280" y="260"/>
                    <a:pt x="1944" y="634"/>
                    <a:pt x="1707" y="1199"/>
                  </a:cubicBezTo>
                  <a:cubicBezTo>
                    <a:pt x="1303" y="2176"/>
                    <a:pt x="1269" y="2971"/>
                    <a:pt x="1608" y="3557"/>
                  </a:cubicBezTo>
                  <a:cubicBezTo>
                    <a:pt x="1701" y="3718"/>
                    <a:pt x="1821" y="3862"/>
                    <a:pt x="1964" y="3982"/>
                  </a:cubicBezTo>
                  <a:lnTo>
                    <a:pt x="213" y="3982"/>
                  </a:lnTo>
                  <a:cubicBezTo>
                    <a:pt x="97" y="3982"/>
                    <a:pt x="1" y="4078"/>
                    <a:pt x="1" y="4197"/>
                  </a:cubicBezTo>
                  <a:lnTo>
                    <a:pt x="1" y="6329"/>
                  </a:lnTo>
                  <a:cubicBezTo>
                    <a:pt x="1" y="6445"/>
                    <a:pt x="97" y="6541"/>
                    <a:pt x="213" y="6541"/>
                  </a:cubicBezTo>
                  <a:lnTo>
                    <a:pt x="1091" y="6541"/>
                  </a:lnTo>
                  <a:lnTo>
                    <a:pt x="1091" y="12617"/>
                  </a:lnTo>
                  <a:cubicBezTo>
                    <a:pt x="1091" y="13135"/>
                    <a:pt x="1509" y="13556"/>
                    <a:pt x="2026" y="13556"/>
                  </a:cubicBezTo>
                  <a:lnTo>
                    <a:pt x="3496" y="13556"/>
                  </a:lnTo>
                  <a:cubicBezTo>
                    <a:pt x="3616" y="13556"/>
                    <a:pt x="3712" y="13460"/>
                    <a:pt x="3712" y="13340"/>
                  </a:cubicBezTo>
                  <a:cubicBezTo>
                    <a:pt x="3712" y="13220"/>
                    <a:pt x="3616" y="13124"/>
                    <a:pt x="3496" y="13124"/>
                  </a:cubicBezTo>
                  <a:lnTo>
                    <a:pt x="2026" y="13124"/>
                  </a:lnTo>
                  <a:cubicBezTo>
                    <a:pt x="1749" y="13124"/>
                    <a:pt x="1522" y="12898"/>
                    <a:pt x="1522" y="12617"/>
                  </a:cubicBezTo>
                  <a:lnTo>
                    <a:pt x="1522" y="6545"/>
                  </a:lnTo>
                  <a:lnTo>
                    <a:pt x="6070" y="6545"/>
                  </a:lnTo>
                  <a:lnTo>
                    <a:pt x="6070" y="13124"/>
                  </a:lnTo>
                  <a:lnTo>
                    <a:pt x="4360" y="13124"/>
                  </a:lnTo>
                  <a:cubicBezTo>
                    <a:pt x="4072" y="13124"/>
                    <a:pt x="4072" y="13556"/>
                    <a:pt x="4360" y="13556"/>
                  </a:cubicBezTo>
                  <a:lnTo>
                    <a:pt x="12680" y="13556"/>
                  </a:lnTo>
                  <a:cubicBezTo>
                    <a:pt x="13197" y="13556"/>
                    <a:pt x="13616" y="13138"/>
                    <a:pt x="13616" y="12617"/>
                  </a:cubicBezTo>
                  <a:lnTo>
                    <a:pt x="13616" y="6545"/>
                  </a:lnTo>
                  <a:lnTo>
                    <a:pt x="14493" y="6545"/>
                  </a:lnTo>
                  <a:cubicBezTo>
                    <a:pt x="14609" y="6545"/>
                    <a:pt x="14705" y="6449"/>
                    <a:pt x="14705" y="6329"/>
                  </a:cubicBezTo>
                  <a:lnTo>
                    <a:pt x="14705" y="4197"/>
                  </a:lnTo>
                  <a:cubicBezTo>
                    <a:pt x="14709" y="4080"/>
                    <a:pt x="14616" y="3982"/>
                    <a:pt x="14499" y="3982"/>
                  </a:cubicBezTo>
                  <a:cubicBezTo>
                    <a:pt x="14497" y="3982"/>
                    <a:pt x="14495" y="3982"/>
                    <a:pt x="14493" y="3982"/>
                  </a:cubicBezTo>
                  <a:lnTo>
                    <a:pt x="12742" y="3982"/>
                  </a:lnTo>
                  <a:cubicBezTo>
                    <a:pt x="12886" y="3858"/>
                    <a:pt x="13006" y="3714"/>
                    <a:pt x="13098" y="3553"/>
                  </a:cubicBezTo>
                  <a:cubicBezTo>
                    <a:pt x="13437" y="2967"/>
                    <a:pt x="13403" y="2172"/>
                    <a:pt x="12999" y="1199"/>
                  </a:cubicBezTo>
                  <a:cubicBezTo>
                    <a:pt x="12704" y="493"/>
                    <a:pt x="12272" y="92"/>
                    <a:pt x="11703" y="13"/>
                  </a:cubicBezTo>
                  <a:cubicBezTo>
                    <a:pt x="11638" y="4"/>
                    <a:pt x="11571" y="0"/>
                    <a:pt x="115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29" name="Google Shape;11629;p136"/>
          <p:cNvGrpSpPr/>
          <p:nvPr/>
        </p:nvGrpSpPr>
        <p:grpSpPr>
          <a:xfrm>
            <a:off x="1374886" y="3665217"/>
            <a:ext cx="418151" cy="385197"/>
            <a:chOff x="1374886" y="3665217"/>
            <a:chExt cx="418151" cy="385197"/>
          </a:xfrm>
        </p:grpSpPr>
        <p:sp>
          <p:nvSpPr>
            <p:cNvPr id="11630" name="Google Shape;11630;p136"/>
            <p:cNvSpPr/>
            <p:nvPr/>
          </p:nvSpPr>
          <p:spPr>
            <a:xfrm>
              <a:off x="1399561" y="3670770"/>
              <a:ext cx="374091" cy="373986"/>
            </a:xfrm>
            <a:custGeom>
              <a:avLst/>
              <a:gdLst/>
              <a:ahLst/>
              <a:cxnLst/>
              <a:rect l="l" t="t" r="r" b="b"/>
              <a:pathLst>
                <a:path w="14281" h="14277" extrusionOk="0">
                  <a:moveTo>
                    <a:pt x="7139" y="1"/>
                  </a:moveTo>
                  <a:cubicBezTo>
                    <a:pt x="3198" y="1"/>
                    <a:pt x="1" y="3198"/>
                    <a:pt x="1" y="7139"/>
                  </a:cubicBezTo>
                  <a:cubicBezTo>
                    <a:pt x="1" y="11083"/>
                    <a:pt x="3198" y="14277"/>
                    <a:pt x="7139" y="14277"/>
                  </a:cubicBezTo>
                  <a:cubicBezTo>
                    <a:pt x="11083" y="14277"/>
                    <a:pt x="14280" y="11083"/>
                    <a:pt x="14280" y="7139"/>
                  </a:cubicBezTo>
                  <a:cubicBezTo>
                    <a:pt x="14280" y="3198"/>
                    <a:pt x="11083" y="1"/>
                    <a:pt x="7139" y="1"/>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1" name="Google Shape;11631;p136"/>
            <p:cNvSpPr/>
            <p:nvPr/>
          </p:nvSpPr>
          <p:spPr>
            <a:xfrm>
              <a:off x="1508192" y="3815576"/>
              <a:ext cx="30177" cy="42200"/>
            </a:xfrm>
            <a:custGeom>
              <a:avLst/>
              <a:gdLst/>
              <a:ahLst/>
              <a:cxnLst/>
              <a:rect l="l" t="t" r="r" b="b"/>
              <a:pathLst>
                <a:path w="1152" h="1611" extrusionOk="0">
                  <a:moveTo>
                    <a:pt x="576" y="0"/>
                  </a:moveTo>
                  <a:cubicBezTo>
                    <a:pt x="257" y="0"/>
                    <a:pt x="0" y="257"/>
                    <a:pt x="0" y="576"/>
                  </a:cubicBezTo>
                  <a:lnTo>
                    <a:pt x="0" y="1035"/>
                  </a:lnTo>
                  <a:cubicBezTo>
                    <a:pt x="0" y="1354"/>
                    <a:pt x="257" y="1611"/>
                    <a:pt x="576" y="1611"/>
                  </a:cubicBezTo>
                  <a:cubicBezTo>
                    <a:pt x="894" y="1611"/>
                    <a:pt x="1151" y="1354"/>
                    <a:pt x="1151" y="1035"/>
                  </a:cubicBezTo>
                  <a:lnTo>
                    <a:pt x="1151" y="576"/>
                  </a:lnTo>
                  <a:cubicBezTo>
                    <a:pt x="1151" y="257"/>
                    <a:pt x="894" y="0"/>
                    <a:pt x="576"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2" name="Google Shape;11632;p136"/>
            <p:cNvSpPr/>
            <p:nvPr/>
          </p:nvSpPr>
          <p:spPr>
            <a:xfrm>
              <a:off x="1520215" y="3815524"/>
              <a:ext cx="18153" cy="30229"/>
            </a:xfrm>
            <a:custGeom>
              <a:avLst/>
              <a:gdLst/>
              <a:ahLst/>
              <a:cxnLst/>
              <a:rect l="l" t="t" r="r" b="b"/>
              <a:pathLst>
                <a:path w="693" h="1154" extrusionOk="0">
                  <a:moveTo>
                    <a:pt x="116" y="1"/>
                  </a:moveTo>
                  <a:cubicBezTo>
                    <a:pt x="78" y="1"/>
                    <a:pt x="39" y="5"/>
                    <a:pt x="0" y="13"/>
                  </a:cubicBezTo>
                  <a:lnTo>
                    <a:pt x="0" y="461"/>
                  </a:lnTo>
                  <a:cubicBezTo>
                    <a:pt x="0" y="842"/>
                    <a:pt x="309" y="1154"/>
                    <a:pt x="692" y="1154"/>
                  </a:cubicBezTo>
                  <a:lnTo>
                    <a:pt x="692" y="578"/>
                  </a:lnTo>
                  <a:cubicBezTo>
                    <a:pt x="692" y="251"/>
                    <a:pt x="426" y="1"/>
                    <a:pt x="116" y="1"/>
                  </a:cubicBezTo>
                  <a:close/>
                </a:path>
              </a:pathLst>
            </a:custGeom>
            <a:solidFill>
              <a:srgbClr val="7F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3" name="Google Shape;11633;p136"/>
            <p:cNvSpPr/>
            <p:nvPr/>
          </p:nvSpPr>
          <p:spPr>
            <a:xfrm>
              <a:off x="1375855" y="3712709"/>
              <a:ext cx="355859" cy="332153"/>
            </a:xfrm>
            <a:custGeom>
              <a:avLst/>
              <a:gdLst/>
              <a:ahLst/>
              <a:cxnLst/>
              <a:rect l="l" t="t" r="r" b="b"/>
              <a:pathLst>
                <a:path w="13585" h="12680" extrusionOk="0">
                  <a:moveTo>
                    <a:pt x="3541" y="0"/>
                  </a:moveTo>
                  <a:lnTo>
                    <a:pt x="3541" y="0"/>
                  </a:lnTo>
                  <a:cubicBezTo>
                    <a:pt x="255" y="2670"/>
                    <a:pt x="1" y="7594"/>
                    <a:pt x="2993" y="10589"/>
                  </a:cubicBezTo>
                  <a:cubicBezTo>
                    <a:pt x="4394" y="11991"/>
                    <a:pt x="6219" y="12680"/>
                    <a:pt x="8038" y="12680"/>
                  </a:cubicBezTo>
                  <a:cubicBezTo>
                    <a:pt x="10105" y="12680"/>
                    <a:pt x="12165" y="11789"/>
                    <a:pt x="13585" y="10041"/>
                  </a:cubicBezTo>
                  <a:lnTo>
                    <a:pt x="13585" y="10041"/>
                  </a:lnTo>
                  <a:cubicBezTo>
                    <a:pt x="12317" y="11076"/>
                    <a:pt x="10730" y="11641"/>
                    <a:pt x="9097" y="11641"/>
                  </a:cubicBezTo>
                  <a:cubicBezTo>
                    <a:pt x="9092" y="11641"/>
                    <a:pt x="9087" y="11641"/>
                    <a:pt x="9082" y="11641"/>
                  </a:cubicBezTo>
                  <a:cubicBezTo>
                    <a:pt x="6327" y="11641"/>
                    <a:pt x="3818" y="10058"/>
                    <a:pt x="2633" y="7570"/>
                  </a:cubicBezTo>
                  <a:cubicBezTo>
                    <a:pt x="1450" y="5082"/>
                    <a:pt x="1803" y="2135"/>
                    <a:pt x="3541" y="0"/>
                  </a:cubicBez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4" name="Google Shape;11634;p136"/>
            <p:cNvSpPr/>
            <p:nvPr/>
          </p:nvSpPr>
          <p:spPr>
            <a:xfrm>
              <a:off x="1634923" y="3815576"/>
              <a:ext cx="30203" cy="42200"/>
            </a:xfrm>
            <a:custGeom>
              <a:avLst/>
              <a:gdLst/>
              <a:ahLst/>
              <a:cxnLst/>
              <a:rect l="l" t="t" r="r" b="b"/>
              <a:pathLst>
                <a:path w="1153" h="1611" extrusionOk="0">
                  <a:moveTo>
                    <a:pt x="576" y="0"/>
                  </a:moveTo>
                  <a:cubicBezTo>
                    <a:pt x="258" y="0"/>
                    <a:pt x="1" y="257"/>
                    <a:pt x="1" y="576"/>
                  </a:cubicBezTo>
                  <a:lnTo>
                    <a:pt x="1" y="1035"/>
                  </a:lnTo>
                  <a:cubicBezTo>
                    <a:pt x="1" y="1354"/>
                    <a:pt x="254" y="1611"/>
                    <a:pt x="573" y="1611"/>
                  </a:cubicBezTo>
                  <a:cubicBezTo>
                    <a:pt x="892" y="1611"/>
                    <a:pt x="1149" y="1354"/>
                    <a:pt x="1152" y="1035"/>
                  </a:cubicBezTo>
                  <a:lnTo>
                    <a:pt x="1152" y="576"/>
                  </a:lnTo>
                  <a:cubicBezTo>
                    <a:pt x="1152" y="257"/>
                    <a:pt x="892" y="0"/>
                    <a:pt x="576"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5" name="Google Shape;11635;p136"/>
            <p:cNvSpPr/>
            <p:nvPr/>
          </p:nvSpPr>
          <p:spPr>
            <a:xfrm>
              <a:off x="1646868" y="3815524"/>
              <a:ext cx="18153" cy="30229"/>
            </a:xfrm>
            <a:custGeom>
              <a:avLst/>
              <a:gdLst/>
              <a:ahLst/>
              <a:cxnLst/>
              <a:rect l="l" t="t" r="r" b="b"/>
              <a:pathLst>
                <a:path w="693" h="1154" extrusionOk="0">
                  <a:moveTo>
                    <a:pt x="117" y="1"/>
                  </a:moveTo>
                  <a:cubicBezTo>
                    <a:pt x="79" y="1"/>
                    <a:pt x="40" y="5"/>
                    <a:pt x="0" y="13"/>
                  </a:cubicBezTo>
                  <a:lnTo>
                    <a:pt x="0" y="461"/>
                  </a:lnTo>
                  <a:cubicBezTo>
                    <a:pt x="0" y="842"/>
                    <a:pt x="312" y="1154"/>
                    <a:pt x="693" y="1154"/>
                  </a:cubicBezTo>
                  <a:lnTo>
                    <a:pt x="693" y="578"/>
                  </a:lnTo>
                  <a:cubicBezTo>
                    <a:pt x="693" y="251"/>
                    <a:pt x="429" y="1"/>
                    <a:pt x="117" y="1"/>
                  </a:cubicBezTo>
                  <a:close/>
                </a:path>
              </a:pathLst>
            </a:custGeom>
            <a:solidFill>
              <a:srgbClr val="7F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6" name="Google Shape;11636;p136"/>
            <p:cNvSpPr/>
            <p:nvPr/>
          </p:nvSpPr>
          <p:spPr>
            <a:xfrm>
              <a:off x="1502534" y="3809918"/>
              <a:ext cx="41388" cy="53516"/>
            </a:xfrm>
            <a:custGeom>
              <a:avLst/>
              <a:gdLst/>
              <a:ahLst/>
              <a:cxnLst/>
              <a:rect l="l" t="t" r="r" b="b"/>
              <a:pathLst>
                <a:path w="1580" h="2043" extrusionOk="0">
                  <a:moveTo>
                    <a:pt x="792" y="0"/>
                  </a:moveTo>
                  <a:cubicBezTo>
                    <a:pt x="353" y="0"/>
                    <a:pt x="0" y="353"/>
                    <a:pt x="0" y="792"/>
                  </a:cubicBezTo>
                  <a:lnTo>
                    <a:pt x="0" y="1251"/>
                  </a:lnTo>
                  <a:cubicBezTo>
                    <a:pt x="0" y="1690"/>
                    <a:pt x="353" y="2043"/>
                    <a:pt x="788" y="2043"/>
                  </a:cubicBezTo>
                  <a:cubicBezTo>
                    <a:pt x="1227" y="2043"/>
                    <a:pt x="1580" y="1690"/>
                    <a:pt x="1580" y="1251"/>
                  </a:cubicBezTo>
                  <a:lnTo>
                    <a:pt x="1580" y="905"/>
                  </a:lnTo>
                  <a:cubicBezTo>
                    <a:pt x="1580" y="761"/>
                    <a:pt x="1473" y="689"/>
                    <a:pt x="1366" y="689"/>
                  </a:cubicBezTo>
                  <a:cubicBezTo>
                    <a:pt x="1259" y="689"/>
                    <a:pt x="1152" y="761"/>
                    <a:pt x="1152" y="905"/>
                  </a:cubicBezTo>
                  <a:lnTo>
                    <a:pt x="1152" y="1251"/>
                  </a:lnTo>
                  <a:cubicBezTo>
                    <a:pt x="1152" y="1450"/>
                    <a:pt x="987" y="1611"/>
                    <a:pt x="788" y="1611"/>
                  </a:cubicBezTo>
                  <a:cubicBezTo>
                    <a:pt x="590" y="1611"/>
                    <a:pt x="428" y="1450"/>
                    <a:pt x="428" y="1251"/>
                  </a:cubicBezTo>
                  <a:lnTo>
                    <a:pt x="428" y="792"/>
                  </a:lnTo>
                  <a:cubicBezTo>
                    <a:pt x="428" y="593"/>
                    <a:pt x="590" y="432"/>
                    <a:pt x="792" y="432"/>
                  </a:cubicBezTo>
                  <a:cubicBezTo>
                    <a:pt x="908" y="432"/>
                    <a:pt x="1004" y="333"/>
                    <a:pt x="1004" y="216"/>
                  </a:cubicBezTo>
                  <a:cubicBezTo>
                    <a:pt x="1004" y="96"/>
                    <a:pt x="908" y="0"/>
                    <a:pt x="7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7" name="Google Shape;11637;p136"/>
            <p:cNvSpPr/>
            <p:nvPr/>
          </p:nvSpPr>
          <p:spPr>
            <a:xfrm>
              <a:off x="1629187" y="3809918"/>
              <a:ext cx="41493" cy="53516"/>
            </a:xfrm>
            <a:custGeom>
              <a:avLst/>
              <a:gdLst/>
              <a:ahLst/>
              <a:cxnLst/>
              <a:rect l="l" t="t" r="r" b="b"/>
              <a:pathLst>
                <a:path w="1584" h="2043" extrusionOk="0">
                  <a:moveTo>
                    <a:pt x="792" y="0"/>
                  </a:moveTo>
                  <a:cubicBezTo>
                    <a:pt x="357" y="0"/>
                    <a:pt x="0" y="353"/>
                    <a:pt x="0" y="792"/>
                  </a:cubicBezTo>
                  <a:lnTo>
                    <a:pt x="0" y="1251"/>
                  </a:lnTo>
                  <a:cubicBezTo>
                    <a:pt x="0" y="1690"/>
                    <a:pt x="353" y="2043"/>
                    <a:pt x="792" y="2043"/>
                  </a:cubicBezTo>
                  <a:cubicBezTo>
                    <a:pt x="1231" y="2043"/>
                    <a:pt x="1584" y="1690"/>
                    <a:pt x="1584" y="1251"/>
                  </a:cubicBezTo>
                  <a:lnTo>
                    <a:pt x="1584" y="905"/>
                  </a:lnTo>
                  <a:cubicBezTo>
                    <a:pt x="1584" y="761"/>
                    <a:pt x="1476" y="689"/>
                    <a:pt x="1368" y="689"/>
                  </a:cubicBezTo>
                  <a:cubicBezTo>
                    <a:pt x="1260" y="689"/>
                    <a:pt x="1152" y="761"/>
                    <a:pt x="1152" y="905"/>
                  </a:cubicBezTo>
                  <a:lnTo>
                    <a:pt x="1152" y="1251"/>
                  </a:lnTo>
                  <a:cubicBezTo>
                    <a:pt x="1152" y="1450"/>
                    <a:pt x="991" y="1611"/>
                    <a:pt x="792" y="1611"/>
                  </a:cubicBezTo>
                  <a:cubicBezTo>
                    <a:pt x="593" y="1611"/>
                    <a:pt x="432" y="1450"/>
                    <a:pt x="432" y="1251"/>
                  </a:cubicBezTo>
                  <a:lnTo>
                    <a:pt x="432" y="792"/>
                  </a:lnTo>
                  <a:cubicBezTo>
                    <a:pt x="432" y="593"/>
                    <a:pt x="593" y="432"/>
                    <a:pt x="792" y="432"/>
                  </a:cubicBezTo>
                  <a:cubicBezTo>
                    <a:pt x="912" y="432"/>
                    <a:pt x="1008" y="333"/>
                    <a:pt x="1008" y="216"/>
                  </a:cubicBezTo>
                  <a:cubicBezTo>
                    <a:pt x="1008" y="96"/>
                    <a:pt x="912" y="0"/>
                    <a:pt x="7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8" name="Google Shape;11638;p136"/>
            <p:cNvSpPr/>
            <p:nvPr/>
          </p:nvSpPr>
          <p:spPr>
            <a:xfrm>
              <a:off x="1518225" y="3912367"/>
              <a:ext cx="136686" cy="35547"/>
            </a:xfrm>
            <a:custGeom>
              <a:avLst/>
              <a:gdLst/>
              <a:ahLst/>
              <a:cxnLst/>
              <a:rect l="l" t="t" r="r" b="b"/>
              <a:pathLst>
                <a:path w="5218" h="1357" extrusionOk="0">
                  <a:moveTo>
                    <a:pt x="310" y="1"/>
                  </a:moveTo>
                  <a:cubicBezTo>
                    <a:pt x="146" y="1"/>
                    <a:pt x="1" y="206"/>
                    <a:pt x="148" y="366"/>
                  </a:cubicBezTo>
                  <a:cubicBezTo>
                    <a:pt x="717" y="986"/>
                    <a:pt x="1639" y="1356"/>
                    <a:pt x="2609" y="1356"/>
                  </a:cubicBezTo>
                  <a:cubicBezTo>
                    <a:pt x="3582" y="1356"/>
                    <a:pt x="4500" y="986"/>
                    <a:pt x="5072" y="366"/>
                  </a:cubicBezTo>
                  <a:cubicBezTo>
                    <a:pt x="5217" y="206"/>
                    <a:pt x="5073" y="1"/>
                    <a:pt x="4910" y="1"/>
                  </a:cubicBezTo>
                  <a:cubicBezTo>
                    <a:pt x="4857" y="1"/>
                    <a:pt x="4802" y="23"/>
                    <a:pt x="4754" y="75"/>
                  </a:cubicBezTo>
                  <a:cubicBezTo>
                    <a:pt x="4264" y="606"/>
                    <a:pt x="3462" y="925"/>
                    <a:pt x="2609" y="925"/>
                  </a:cubicBezTo>
                  <a:cubicBezTo>
                    <a:pt x="1759" y="925"/>
                    <a:pt x="957" y="606"/>
                    <a:pt x="467" y="75"/>
                  </a:cubicBezTo>
                  <a:cubicBezTo>
                    <a:pt x="419" y="23"/>
                    <a:pt x="363" y="1"/>
                    <a:pt x="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9" name="Google Shape;11639;p136"/>
            <p:cNvSpPr/>
            <p:nvPr/>
          </p:nvSpPr>
          <p:spPr>
            <a:xfrm>
              <a:off x="1374886" y="3665217"/>
              <a:ext cx="343312" cy="321727"/>
            </a:xfrm>
            <a:custGeom>
              <a:avLst/>
              <a:gdLst/>
              <a:ahLst/>
              <a:cxnLst/>
              <a:rect l="l" t="t" r="r" b="b"/>
              <a:pathLst>
                <a:path w="13106" h="12282" extrusionOk="0">
                  <a:moveTo>
                    <a:pt x="8089" y="1"/>
                  </a:moveTo>
                  <a:cubicBezTo>
                    <a:pt x="6201" y="1"/>
                    <a:pt x="4317" y="724"/>
                    <a:pt x="2886" y="2156"/>
                  </a:cubicBezTo>
                  <a:cubicBezTo>
                    <a:pt x="144" y="4894"/>
                    <a:pt x="0" y="9294"/>
                    <a:pt x="2560" y="12207"/>
                  </a:cubicBezTo>
                  <a:cubicBezTo>
                    <a:pt x="2607" y="12260"/>
                    <a:pt x="2662" y="12282"/>
                    <a:pt x="2716" y="12282"/>
                  </a:cubicBezTo>
                  <a:cubicBezTo>
                    <a:pt x="2877" y="12282"/>
                    <a:pt x="3024" y="12081"/>
                    <a:pt x="2882" y="11919"/>
                  </a:cubicBezTo>
                  <a:cubicBezTo>
                    <a:pt x="1720" y="10603"/>
                    <a:pt x="1107" y="8896"/>
                    <a:pt x="1162" y="7142"/>
                  </a:cubicBezTo>
                  <a:cubicBezTo>
                    <a:pt x="1241" y="4462"/>
                    <a:pt x="2862" y="2070"/>
                    <a:pt x="5322" y="1001"/>
                  </a:cubicBezTo>
                  <a:cubicBezTo>
                    <a:pt x="6209" y="615"/>
                    <a:pt x="7148" y="427"/>
                    <a:pt x="8080" y="427"/>
                  </a:cubicBezTo>
                  <a:cubicBezTo>
                    <a:pt x="9732" y="427"/>
                    <a:pt x="11364" y="1018"/>
                    <a:pt x="12652" y="2149"/>
                  </a:cubicBezTo>
                  <a:cubicBezTo>
                    <a:pt x="12699" y="2190"/>
                    <a:pt x="12748" y="2208"/>
                    <a:pt x="12796" y="2208"/>
                  </a:cubicBezTo>
                  <a:cubicBezTo>
                    <a:pt x="12967" y="2208"/>
                    <a:pt x="13106" y="1977"/>
                    <a:pt x="12936" y="1827"/>
                  </a:cubicBezTo>
                  <a:cubicBezTo>
                    <a:pt x="11545" y="606"/>
                    <a:pt x="9815" y="1"/>
                    <a:pt x="80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0" name="Google Shape;11640;p136"/>
            <p:cNvSpPr/>
            <p:nvPr/>
          </p:nvSpPr>
          <p:spPr>
            <a:xfrm>
              <a:off x="1454990" y="3728635"/>
              <a:ext cx="338046" cy="321779"/>
            </a:xfrm>
            <a:custGeom>
              <a:avLst/>
              <a:gdLst/>
              <a:ahLst/>
              <a:cxnLst/>
              <a:rect l="l" t="t" r="r" b="b"/>
              <a:pathLst>
                <a:path w="12905" h="12284" extrusionOk="0">
                  <a:moveTo>
                    <a:pt x="10391" y="1"/>
                  </a:moveTo>
                  <a:cubicBezTo>
                    <a:pt x="10228" y="1"/>
                    <a:pt x="10083" y="200"/>
                    <a:pt x="10224" y="362"/>
                  </a:cubicBezTo>
                  <a:cubicBezTo>
                    <a:pt x="12637" y="3103"/>
                    <a:pt x="12503" y="7246"/>
                    <a:pt x="9920" y="9827"/>
                  </a:cubicBezTo>
                  <a:cubicBezTo>
                    <a:pt x="8573" y="11174"/>
                    <a:pt x="6800" y="11854"/>
                    <a:pt x="5023" y="11854"/>
                  </a:cubicBezTo>
                  <a:cubicBezTo>
                    <a:pt x="3396" y="11854"/>
                    <a:pt x="1765" y="11283"/>
                    <a:pt x="455" y="10132"/>
                  </a:cubicBezTo>
                  <a:cubicBezTo>
                    <a:pt x="408" y="10091"/>
                    <a:pt x="359" y="10073"/>
                    <a:pt x="312" y="10073"/>
                  </a:cubicBezTo>
                  <a:cubicBezTo>
                    <a:pt x="140" y="10073"/>
                    <a:pt x="1" y="10306"/>
                    <a:pt x="170" y="10454"/>
                  </a:cubicBezTo>
                  <a:cubicBezTo>
                    <a:pt x="1507" y="11633"/>
                    <a:pt x="3228" y="12284"/>
                    <a:pt x="5009" y="12284"/>
                  </a:cubicBezTo>
                  <a:cubicBezTo>
                    <a:pt x="5013" y="12284"/>
                    <a:pt x="5018" y="12284"/>
                    <a:pt x="5023" y="12284"/>
                  </a:cubicBezTo>
                  <a:cubicBezTo>
                    <a:pt x="5098" y="12284"/>
                    <a:pt x="5170" y="12284"/>
                    <a:pt x="5245" y="12280"/>
                  </a:cubicBezTo>
                  <a:cubicBezTo>
                    <a:pt x="8093" y="12195"/>
                    <a:pt x="10636" y="10474"/>
                    <a:pt x="11770" y="7860"/>
                  </a:cubicBezTo>
                  <a:cubicBezTo>
                    <a:pt x="12904" y="5249"/>
                    <a:pt x="12428" y="2216"/>
                    <a:pt x="10550" y="78"/>
                  </a:cubicBezTo>
                  <a:cubicBezTo>
                    <a:pt x="10502" y="23"/>
                    <a:pt x="10445" y="1"/>
                    <a:pt x="103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41" name="Google Shape;11641;p136"/>
          <p:cNvGrpSpPr/>
          <p:nvPr/>
        </p:nvGrpSpPr>
        <p:grpSpPr>
          <a:xfrm>
            <a:off x="1918327" y="3665112"/>
            <a:ext cx="418151" cy="385407"/>
            <a:chOff x="1918327" y="3665112"/>
            <a:chExt cx="418151" cy="385407"/>
          </a:xfrm>
        </p:grpSpPr>
        <p:sp>
          <p:nvSpPr>
            <p:cNvPr id="11642" name="Google Shape;11642;p136"/>
            <p:cNvSpPr/>
            <p:nvPr/>
          </p:nvSpPr>
          <p:spPr>
            <a:xfrm>
              <a:off x="1943081" y="3670770"/>
              <a:ext cx="373986" cy="373986"/>
            </a:xfrm>
            <a:custGeom>
              <a:avLst/>
              <a:gdLst/>
              <a:ahLst/>
              <a:cxnLst/>
              <a:rect l="l" t="t" r="r" b="b"/>
              <a:pathLst>
                <a:path w="14277" h="14277" extrusionOk="0">
                  <a:moveTo>
                    <a:pt x="7139" y="1"/>
                  </a:moveTo>
                  <a:cubicBezTo>
                    <a:pt x="3198" y="1"/>
                    <a:pt x="1" y="3198"/>
                    <a:pt x="1" y="7139"/>
                  </a:cubicBezTo>
                  <a:cubicBezTo>
                    <a:pt x="1" y="11083"/>
                    <a:pt x="3198" y="14277"/>
                    <a:pt x="7139" y="14277"/>
                  </a:cubicBezTo>
                  <a:cubicBezTo>
                    <a:pt x="11083" y="14277"/>
                    <a:pt x="14277" y="11083"/>
                    <a:pt x="14277" y="7139"/>
                  </a:cubicBezTo>
                  <a:cubicBezTo>
                    <a:pt x="14277" y="3198"/>
                    <a:pt x="11083" y="1"/>
                    <a:pt x="7139" y="1"/>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3" name="Google Shape;11643;p136"/>
            <p:cNvSpPr/>
            <p:nvPr/>
          </p:nvSpPr>
          <p:spPr>
            <a:xfrm>
              <a:off x="1919401" y="3712709"/>
              <a:ext cx="355833" cy="332153"/>
            </a:xfrm>
            <a:custGeom>
              <a:avLst/>
              <a:gdLst/>
              <a:ahLst/>
              <a:cxnLst/>
              <a:rect l="l" t="t" r="r" b="b"/>
              <a:pathLst>
                <a:path w="13584" h="12680" extrusionOk="0">
                  <a:moveTo>
                    <a:pt x="3540" y="0"/>
                  </a:moveTo>
                  <a:lnTo>
                    <a:pt x="3540" y="0"/>
                  </a:lnTo>
                  <a:cubicBezTo>
                    <a:pt x="254" y="2670"/>
                    <a:pt x="0" y="7594"/>
                    <a:pt x="2992" y="10589"/>
                  </a:cubicBezTo>
                  <a:cubicBezTo>
                    <a:pt x="4393" y="11991"/>
                    <a:pt x="6218" y="12680"/>
                    <a:pt x="8037" y="12680"/>
                  </a:cubicBezTo>
                  <a:cubicBezTo>
                    <a:pt x="10104" y="12680"/>
                    <a:pt x="12164" y="11789"/>
                    <a:pt x="13584" y="10041"/>
                  </a:cubicBezTo>
                  <a:lnTo>
                    <a:pt x="13584" y="10041"/>
                  </a:lnTo>
                  <a:cubicBezTo>
                    <a:pt x="12316" y="11076"/>
                    <a:pt x="10729" y="11641"/>
                    <a:pt x="9096" y="11641"/>
                  </a:cubicBezTo>
                  <a:cubicBezTo>
                    <a:pt x="9091" y="11641"/>
                    <a:pt x="9086" y="11641"/>
                    <a:pt x="9081" y="11641"/>
                  </a:cubicBezTo>
                  <a:cubicBezTo>
                    <a:pt x="6326" y="11641"/>
                    <a:pt x="3818" y="10058"/>
                    <a:pt x="2632" y="7570"/>
                  </a:cubicBezTo>
                  <a:cubicBezTo>
                    <a:pt x="1450" y="5082"/>
                    <a:pt x="1803" y="2135"/>
                    <a:pt x="3540" y="0"/>
                  </a:cubicBez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4" name="Google Shape;11644;p136"/>
            <p:cNvSpPr/>
            <p:nvPr/>
          </p:nvSpPr>
          <p:spPr>
            <a:xfrm>
              <a:off x="2178365" y="3815576"/>
              <a:ext cx="30177" cy="42200"/>
            </a:xfrm>
            <a:custGeom>
              <a:avLst/>
              <a:gdLst/>
              <a:ahLst/>
              <a:cxnLst/>
              <a:rect l="l" t="t" r="r" b="b"/>
              <a:pathLst>
                <a:path w="1152" h="1611" extrusionOk="0">
                  <a:moveTo>
                    <a:pt x="576" y="0"/>
                  </a:moveTo>
                  <a:cubicBezTo>
                    <a:pt x="257" y="0"/>
                    <a:pt x="0" y="257"/>
                    <a:pt x="0" y="576"/>
                  </a:cubicBezTo>
                  <a:lnTo>
                    <a:pt x="0" y="1035"/>
                  </a:lnTo>
                  <a:cubicBezTo>
                    <a:pt x="0" y="1354"/>
                    <a:pt x="257" y="1611"/>
                    <a:pt x="576" y="1611"/>
                  </a:cubicBezTo>
                  <a:cubicBezTo>
                    <a:pt x="895" y="1611"/>
                    <a:pt x="1152" y="1354"/>
                    <a:pt x="1152" y="1035"/>
                  </a:cubicBezTo>
                  <a:lnTo>
                    <a:pt x="1152" y="576"/>
                  </a:lnTo>
                  <a:cubicBezTo>
                    <a:pt x="1152" y="257"/>
                    <a:pt x="895" y="0"/>
                    <a:pt x="576"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5" name="Google Shape;11645;p136"/>
            <p:cNvSpPr/>
            <p:nvPr/>
          </p:nvSpPr>
          <p:spPr>
            <a:xfrm>
              <a:off x="2190388" y="3815524"/>
              <a:ext cx="18153" cy="30229"/>
            </a:xfrm>
            <a:custGeom>
              <a:avLst/>
              <a:gdLst/>
              <a:ahLst/>
              <a:cxnLst/>
              <a:rect l="l" t="t" r="r" b="b"/>
              <a:pathLst>
                <a:path w="693" h="1154" extrusionOk="0">
                  <a:moveTo>
                    <a:pt x="116" y="1"/>
                  </a:moveTo>
                  <a:cubicBezTo>
                    <a:pt x="78" y="1"/>
                    <a:pt x="40" y="5"/>
                    <a:pt x="1" y="13"/>
                  </a:cubicBezTo>
                  <a:lnTo>
                    <a:pt x="1" y="461"/>
                  </a:lnTo>
                  <a:cubicBezTo>
                    <a:pt x="1" y="842"/>
                    <a:pt x="312" y="1154"/>
                    <a:pt x="693" y="1154"/>
                  </a:cubicBezTo>
                  <a:lnTo>
                    <a:pt x="693" y="578"/>
                  </a:lnTo>
                  <a:cubicBezTo>
                    <a:pt x="693" y="251"/>
                    <a:pt x="426" y="1"/>
                    <a:pt x="116" y="1"/>
                  </a:cubicBezTo>
                  <a:close/>
                </a:path>
              </a:pathLst>
            </a:custGeom>
            <a:solidFill>
              <a:srgbClr val="7F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6" name="Google Shape;11646;p136"/>
            <p:cNvSpPr/>
            <p:nvPr/>
          </p:nvSpPr>
          <p:spPr>
            <a:xfrm>
              <a:off x="2051712" y="3815576"/>
              <a:ext cx="30177" cy="42200"/>
            </a:xfrm>
            <a:custGeom>
              <a:avLst/>
              <a:gdLst/>
              <a:ahLst/>
              <a:cxnLst/>
              <a:rect l="l" t="t" r="r" b="b"/>
              <a:pathLst>
                <a:path w="1152" h="1611" extrusionOk="0">
                  <a:moveTo>
                    <a:pt x="576" y="0"/>
                  </a:moveTo>
                  <a:cubicBezTo>
                    <a:pt x="257" y="0"/>
                    <a:pt x="0" y="257"/>
                    <a:pt x="0" y="576"/>
                  </a:cubicBezTo>
                  <a:lnTo>
                    <a:pt x="0" y="1035"/>
                  </a:lnTo>
                  <a:cubicBezTo>
                    <a:pt x="0" y="1354"/>
                    <a:pt x="257" y="1611"/>
                    <a:pt x="576" y="1611"/>
                  </a:cubicBezTo>
                  <a:cubicBezTo>
                    <a:pt x="891" y="1611"/>
                    <a:pt x="1152" y="1354"/>
                    <a:pt x="1152" y="1035"/>
                  </a:cubicBezTo>
                  <a:lnTo>
                    <a:pt x="1152" y="576"/>
                  </a:lnTo>
                  <a:cubicBezTo>
                    <a:pt x="1152" y="257"/>
                    <a:pt x="891" y="0"/>
                    <a:pt x="576"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7" name="Google Shape;11647;p136"/>
            <p:cNvSpPr/>
            <p:nvPr/>
          </p:nvSpPr>
          <p:spPr>
            <a:xfrm>
              <a:off x="2063735" y="3815524"/>
              <a:ext cx="18153" cy="30229"/>
            </a:xfrm>
            <a:custGeom>
              <a:avLst/>
              <a:gdLst/>
              <a:ahLst/>
              <a:cxnLst/>
              <a:rect l="l" t="t" r="r" b="b"/>
              <a:pathLst>
                <a:path w="693" h="1154" extrusionOk="0">
                  <a:moveTo>
                    <a:pt x="116" y="1"/>
                  </a:moveTo>
                  <a:cubicBezTo>
                    <a:pt x="78" y="1"/>
                    <a:pt x="39" y="5"/>
                    <a:pt x="0" y="13"/>
                  </a:cubicBezTo>
                  <a:lnTo>
                    <a:pt x="0" y="461"/>
                  </a:lnTo>
                  <a:cubicBezTo>
                    <a:pt x="0" y="842"/>
                    <a:pt x="309" y="1154"/>
                    <a:pt x="693" y="1154"/>
                  </a:cubicBezTo>
                  <a:lnTo>
                    <a:pt x="693" y="578"/>
                  </a:lnTo>
                  <a:cubicBezTo>
                    <a:pt x="693" y="251"/>
                    <a:pt x="426" y="1"/>
                    <a:pt x="116" y="1"/>
                  </a:cubicBezTo>
                  <a:close/>
                </a:path>
              </a:pathLst>
            </a:custGeom>
            <a:solidFill>
              <a:srgbClr val="7F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8" name="Google Shape;11648;p136"/>
            <p:cNvSpPr/>
            <p:nvPr/>
          </p:nvSpPr>
          <p:spPr>
            <a:xfrm>
              <a:off x="2046054" y="3809918"/>
              <a:ext cx="41414" cy="53516"/>
            </a:xfrm>
            <a:custGeom>
              <a:avLst/>
              <a:gdLst/>
              <a:ahLst/>
              <a:cxnLst/>
              <a:rect l="l" t="t" r="r" b="b"/>
              <a:pathLst>
                <a:path w="1581" h="2043" extrusionOk="0">
                  <a:moveTo>
                    <a:pt x="792" y="0"/>
                  </a:moveTo>
                  <a:cubicBezTo>
                    <a:pt x="353" y="0"/>
                    <a:pt x="0" y="353"/>
                    <a:pt x="0" y="792"/>
                  </a:cubicBezTo>
                  <a:lnTo>
                    <a:pt x="0" y="1251"/>
                  </a:lnTo>
                  <a:cubicBezTo>
                    <a:pt x="0" y="1690"/>
                    <a:pt x="353" y="2043"/>
                    <a:pt x="792" y="2043"/>
                  </a:cubicBezTo>
                  <a:cubicBezTo>
                    <a:pt x="1227" y="2043"/>
                    <a:pt x="1580" y="1690"/>
                    <a:pt x="1580" y="1251"/>
                  </a:cubicBezTo>
                  <a:lnTo>
                    <a:pt x="1580" y="905"/>
                  </a:lnTo>
                  <a:cubicBezTo>
                    <a:pt x="1580" y="761"/>
                    <a:pt x="1473" y="689"/>
                    <a:pt x="1366" y="689"/>
                  </a:cubicBezTo>
                  <a:cubicBezTo>
                    <a:pt x="1259" y="689"/>
                    <a:pt x="1152" y="761"/>
                    <a:pt x="1152" y="905"/>
                  </a:cubicBezTo>
                  <a:lnTo>
                    <a:pt x="1152" y="1251"/>
                  </a:lnTo>
                  <a:cubicBezTo>
                    <a:pt x="1152" y="1450"/>
                    <a:pt x="991" y="1611"/>
                    <a:pt x="792" y="1611"/>
                  </a:cubicBezTo>
                  <a:cubicBezTo>
                    <a:pt x="590" y="1611"/>
                    <a:pt x="429" y="1450"/>
                    <a:pt x="429" y="1251"/>
                  </a:cubicBezTo>
                  <a:lnTo>
                    <a:pt x="429" y="792"/>
                  </a:lnTo>
                  <a:cubicBezTo>
                    <a:pt x="429" y="593"/>
                    <a:pt x="590" y="432"/>
                    <a:pt x="792" y="432"/>
                  </a:cubicBezTo>
                  <a:cubicBezTo>
                    <a:pt x="908" y="432"/>
                    <a:pt x="1004" y="333"/>
                    <a:pt x="1004" y="216"/>
                  </a:cubicBezTo>
                  <a:cubicBezTo>
                    <a:pt x="1004" y="96"/>
                    <a:pt x="908" y="0"/>
                    <a:pt x="7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9" name="Google Shape;11649;p136"/>
            <p:cNvSpPr/>
            <p:nvPr/>
          </p:nvSpPr>
          <p:spPr>
            <a:xfrm>
              <a:off x="2172707" y="3809918"/>
              <a:ext cx="41493" cy="53516"/>
            </a:xfrm>
            <a:custGeom>
              <a:avLst/>
              <a:gdLst/>
              <a:ahLst/>
              <a:cxnLst/>
              <a:rect l="l" t="t" r="r" b="b"/>
              <a:pathLst>
                <a:path w="1584" h="2043" extrusionOk="0">
                  <a:moveTo>
                    <a:pt x="792" y="0"/>
                  </a:moveTo>
                  <a:cubicBezTo>
                    <a:pt x="357" y="0"/>
                    <a:pt x="1" y="353"/>
                    <a:pt x="1" y="792"/>
                  </a:cubicBezTo>
                  <a:lnTo>
                    <a:pt x="1" y="1251"/>
                  </a:lnTo>
                  <a:cubicBezTo>
                    <a:pt x="1" y="1690"/>
                    <a:pt x="354" y="2043"/>
                    <a:pt x="792" y="2043"/>
                  </a:cubicBezTo>
                  <a:cubicBezTo>
                    <a:pt x="1231" y="2043"/>
                    <a:pt x="1584" y="1690"/>
                    <a:pt x="1584" y="1251"/>
                  </a:cubicBezTo>
                  <a:lnTo>
                    <a:pt x="1584" y="905"/>
                  </a:lnTo>
                  <a:cubicBezTo>
                    <a:pt x="1584" y="761"/>
                    <a:pt x="1476" y="689"/>
                    <a:pt x="1368" y="689"/>
                  </a:cubicBezTo>
                  <a:cubicBezTo>
                    <a:pt x="1260" y="689"/>
                    <a:pt x="1152" y="761"/>
                    <a:pt x="1152" y="905"/>
                  </a:cubicBezTo>
                  <a:lnTo>
                    <a:pt x="1152" y="1251"/>
                  </a:lnTo>
                  <a:cubicBezTo>
                    <a:pt x="1152" y="1450"/>
                    <a:pt x="991" y="1611"/>
                    <a:pt x="792" y="1611"/>
                  </a:cubicBezTo>
                  <a:cubicBezTo>
                    <a:pt x="593" y="1611"/>
                    <a:pt x="432" y="1450"/>
                    <a:pt x="432" y="1251"/>
                  </a:cubicBezTo>
                  <a:lnTo>
                    <a:pt x="432" y="792"/>
                  </a:lnTo>
                  <a:cubicBezTo>
                    <a:pt x="432" y="593"/>
                    <a:pt x="593" y="432"/>
                    <a:pt x="792" y="432"/>
                  </a:cubicBezTo>
                  <a:cubicBezTo>
                    <a:pt x="912" y="432"/>
                    <a:pt x="1008" y="333"/>
                    <a:pt x="1008" y="216"/>
                  </a:cubicBezTo>
                  <a:cubicBezTo>
                    <a:pt x="1008" y="96"/>
                    <a:pt x="912" y="0"/>
                    <a:pt x="7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0" name="Google Shape;11650;p136"/>
            <p:cNvSpPr/>
            <p:nvPr/>
          </p:nvSpPr>
          <p:spPr>
            <a:xfrm>
              <a:off x="2061745" y="3912419"/>
              <a:ext cx="136686" cy="35573"/>
            </a:xfrm>
            <a:custGeom>
              <a:avLst/>
              <a:gdLst/>
              <a:ahLst/>
              <a:cxnLst/>
              <a:rect l="l" t="t" r="r" b="b"/>
              <a:pathLst>
                <a:path w="5218" h="1358" extrusionOk="0">
                  <a:moveTo>
                    <a:pt x="2609" y="1"/>
                  </a:moveTo>
                  <a:cubicBezTo>
                    <a:pt x="1639" y="1"/>
                    <a:pt x="717" y="374"/>
                    <a:pt x="148" y="995"/>
                  </a:cubicBezTo>
                  <a:cubicBezTo>
                    <a:pt x="1" y="1153"/>
                    <a:pt x="147" y="1358"/>
                    <a:pt x="310" y="1358"/>
                  </a:cubicBezTo>
                  <a:cubicBezTo>
                    <a:pt x="363" y="1358"/>
                    <a:pt x="417" y="1337"/>
                    <a:pt x="464" y="1286"/>
                  </a:cubicBezTo>
                  <a:cubicBezTo>
                    <a:pt x="957" y="751"/>
                    <a:pt x="1759" y="433"/>
                    <a:pt x="2609" y="433"/>
                  </a:cubicBezTo>
                  <a:cubicBezTo>
                    <a:pt x="3462" y="433"/>
                    <a:pt x="4264" y="751"/>
                    <a:pt x="4754" y="1286"/>
                  </a:cubicBezTo>
                  <a:cubicBezTo>
                    <a:pt x="4802" y="1337"/>
                    <a:pt x="4856" y="1358"/>
                    <a:pt x="4909" y="1358"/>
                  </a:cubicBezTo>
                  <a:cubicBezTo>
                    <a:pt x="5073" y="1358"/>
                    <a:pt x="5218" y="1153"/>
                    <a:pt x="5073" y="995"/>
                  </a:cubicBezTo>
                  <a:cubicBezTo>
                    <a:pt x="4500" y="374"/>
                    <a:pt x="3582" y="1"/>
                    <a:pt x="26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1" name="Google Shape;11651;p136"/>
            <p:cNvSpPr/>
            <p:nvPr/>
          </p:nvSpPr>
          <p:spPr>
            <a:xfrm>
              <a:off x="1918327" y="3665112"/>
              <a:ext cx="343390" cy="321884"/>
            </a:xfrm>
            <a:custGeom>
              <a:avLst/>
              <a:gdLst/>
              <a:ahLst/>
              <a:cxnLst/>
              <a:rect l="l" t="t" r="r" b="b"/>
              <a:pathLst>
                <a:path w="13109" h="12288" extrusionOk="0">
                  <a:moveTo>
                    <a:pt x="8083" y="0"/>
                  </a:moveTo>
                  <a:cubicBezTo>
                    <a:pt x="6196" y="0"/>
                    <a:pt x="4312" y="722"/>
                    <a:pt x="2882" y="2153"/>
                  </a:cubicBezTo>
                  <a:cubicBezTo>
                    <a:pt x="141" y="4894"/>
                    <a:pt x="0" y="9298"/>
                    <a:pt x="2560" y="12211"/>
                  </a:cubicBezTo>
                  <a:cubicBezTo>
                    <a:pt x="2608" y="12265"/>
                    <a:pt x="2664" y="12287"/>
                    <a:pt x="2718" y="12287"/>
                  </a:cubicBezTo>
                  <a:cubicBezTo>
                    <a:pt x="2881" y="12287"/>
                    <a:pt x="3027" y="12085"/>
                    <a:pt x="2885" y="11923"/>
                  </a:cubicBezTo>
                  <a:cubicBezTo>
                    <a:pt x="1724" y="10607"/>
                    <a:pt x="1110" y="8900"/>
                    <a:pt x="1165" y="7146"/>
                  </a:cubicBezTo>
                  <a:cubicBezTo>
                    <a:pt x="1244" y="4466"/>
                    <a:pt x="2865" y="2074"/>
                    <a:pt x="5325" y="1005"/>
                  </a:cubicBezTo>
                  <a:cubicBezTo>
                    <a:pt x="6213" y="619"/>
                    <a:pt x="7151" y="431"/>
                    <a:pt x="8083" y="431"/>
                  </a:cubicBezTo>
                  <a:cubicBezTo>
                    <a:pt x="9736" y="431"/>
                    <a:pt x="11367" y="1022"/>
                    <a:pt x="12655" y="2153"/>
                  </a:cubicBezTo>
                  <a:cubicBezTo>
                    <a:pt x="12701" y="2194"/>
                    <a:pt x="12750" y="2212"/>
                    <a:pt x="12797" y="2212"/>
                  </a:cubicBezTo>
                  <a:cubicBezTo>
                    <a:pt x="12968" y="2212"/>
                    <a:pt x="13109" y="1981"/>
                    <a:pt x="12940" y="1831"/>
                  </a:cubicBezTo>
                  <a:cubicBezTo>
                    <a:pt x="11547" y="607"/>
                    <a:pt x="9813" y="0"/>
                    <a:pt x="80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2" name="Google Shape;11652;p136"/>
            <p:cNvSpPr/>
            <p:nvPr/>
          </p:nvSpPr>
          <p:spPr>
            <a:xfrm>
              <a:off x="1998458" y="3728635"/>
              <a:ext cx="338020" cy="321884"/>
            </a:xfrm>
            <a:custGeom>
              <a:avLst/>
              <a:gdLst/>
              <a:ahLst/>
              <a:cxnLst/>
              <a:rect l="l" t="t" r="r" b="b"/>
              <a:pathLst>
                <a:path w="12904" h="12288" extrusionOk="0">
                  <a:moveTo>
                    <a:pt x="10391" y="1"/>
                  </a:moveTo>
                  <a:cubicBezTo>
                    <a:pt x="10231" y="1"/>
                    <a:pt x="10086" y="200"/>
                    <a:pt x="10227" y="362"/>
                  </a:cubicBezTo>
                  <a:cubicBezTo>
                    <a:pt x="12636" y="3103"/>
                    <a:pt x="12506" y="7246"/>
                    <a:pt x="9922" y="9827"/>
                  </a:cubicBezTo>
                  <a:cubicBezTo>
                    <a:pt x="8575" y="11174"/>
                    <a:pt x="6802" y="11854"/>
                    <a:pt x="5025" y="11854"/>
                  </a:cubicBezTo>
                  <a:cubicBezTo>
                    <a:pt x="3398" y="11854"/>
                    <a:pt x="1767" y="11283"/>
                    <a:pt x="457" y="10132"/>
                  </a:cubicBezTo>
                  <a:cubicBezTo>
                    <a:pt x="411" y="10091"/>
                    <a:pt x="361" y="10073"/>
                    <a:pt x="314" y="10073"/>
                  </a:cubicBezTo>
                  <a:cubicBezTo>
                    <a:pt x="141" y="10073"/>
                    <a:pt x="0" y="10307"/>
                    <a:pt x="173" y="10457"/>
                  </a:cubicBezTo>
                  <a:cubicBezTo>
                    <a:pt x="1512" y="11636"/>
                    <a:pt x="3236" y="12287"/>
                    <a:pt x="5025" y="12287"/>
                  </a:cubicBezTo>
                  <a:cubicBezTo>
                    <a:pt x="5097" y="12287"/>
                    <a:pt x="5172" y="12284"/>
                    <a:pt x="5248" y="12284"/>
                  </a:cubicBezTo>
                  <a:cubicBezTo>
                    <a:pt x="8092" y="12195"/>
                    <a:pt x="10635" y="10474"/>
                    <a:pt x="11769" y="7863"/>
                  </a:cubicBezTo>
                  <a:cubicBezTo>
                    <a:pt x="12903" y="5249"/>
                    <a:pt x="12430" y="2216"/>
                    <a:pt x="10549" y="78"/>
                  </a:cubicBezTo>
                  <a:cubicBezTo>
                    <a:pt x="10501" y="23"/>
                    <a:pt x="10445" y="1"/>
                    <a:pt x="103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53" name="Google Shape;11653;p136"/>
          <p:cNvGrpSpPr/>
          <p:nvPr/>
        </p:nvGrpSpPr>
        <p:grpSpPr>
          <a:xfrm>
            <a:off x="2461742" y="3665034"/>
            <a:ext cx="418334" cy="385381"/>
            <a:chOff x="2461742" y="3665034"/>
            <a:chExt cx="418334" cy="385381"/>
          </a:xfrm>
        </p:grpSpPr>
        <p:sp>
          <p:nvSpPr>
            <p:cNvPr id="11654" name="Google Shape;11654;p136"/>
            <p:cNvSpPr/>
            <p:nvPr/>
          </p:nvSpPr>
          <p:spPr>
            <a:xfrm>
              <a:off x="2486628" y="3670770"/>
              <a:ext cx="373986" cy="373986"/>
            </a:xfrm>
            <a:custGeom>
              <a:avLst/>
              <a:gdLst/>
              <a:ahLst/>
              <a:cxnLst/>
              <a:rect l="l" t="t" r="r" b="b"/>
              <a:pathLst>
                <a:path w="14277" h="14277" extrusionOk="0">
                  <a:moveTo>
                    <a:pt x="7138" y="1"/>
                  </a:moveTo>
                  <a:cubicBezTo>
                    <a:pt x="3197" y="1"/>
                    <a:pt x="0" y="3198"/>
                    <a:pt x="0" y="7139"/>
                  </a:cubicBezTo>
                  <a:cubicBezTo>
                    <a:pt x="0" y="11083"/>
                    <a:pt x="3197" y="14277"/>
                    <a:pt x="7138" y="14277"/>
                  </a:cubicBezTo>
                  <a:cubicBezTo>
                    <a:pt x="11082" y="14277"/>
                    <a:pt x="14276" y="11083"/>
                    <a:pt x="14276" y="7139"/>
                  </a:cubicBezTo>
                  <a:cubicBezTo>
                    <a:pt x="14276" y="3198"/>
                    <a:pt x="11082" y="1"/>
                    <a:pt x="7138" y="1"/>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5" name="Google Shape;11655;p136"/>
            <p:cNvSpPr/>
            <p:nvPr/>
          </p:nvSpPr>
          <p:spPr>
            <a:xfrm>
              <a:off x="2462738" y="3712709"/>
              <a:ext cx="355938" cy="332205"/>
            </a:xfrm>
            <a:custGeom>
              <a:avLst/>
              <a:gdLst/>
              <a:ahLst/>
              <a:cxnLst/>
              <a:rect l="l" t="t" r="r" b="b"/>
              <a:pathLst>
                <a:path w="13588" h="12682" extrusionOk="0">
                  <a:moveTo>
                    <a:pt x="3547" y="0"/>
                  </a:moveTo>
                  <a:cubicBezTo>
                    <a:pt x="258" y="2666"/>
                    <a:pt x="1" y="7594"/>
                    <a:pt x="2996" y="10589"/>
                  </a:cubicBezTo>
                  <a:cubicBezTo>
                    <a:pt x="4398" y="11991"/>
                    <a:pt x="6223" y="12681"/>
                    <a:pt x="8043" y="12681"/>
                  </a:cubicBezTo>
                  <a:cubicBezTo>
                    <a:pt x="10109" y="12681"/>
                    <a:pt x="12168" y="11790"/>
                    <a:pt x="13588" y="10041"/>
                  </a:cubicBezTo>
                  <a:lnTo>
                    <a:pt x="13588" y="10041"/>
                  </a:lnTo>
                  <a:cubicBezTo>
                    <a:pt x="12320" y="11076"/>
                    <a:pt x="10736" y="11641"/>
                    <a:pt x="9103" y="11641"/>
                  </a:cubicBezTo>
                  <a:cubicBezTo>
                    <a:pt x="9098" y="11641"/>
                    <a:pt x="9093" y="11641"/>
                    <a:pt x="9088" y="11641"/>
                  </a:cubicBezTo>
                  <a:cubicBezTo>
                    <a:pt x="6333" y="11641"/>
                    <a:pt x="3825" y="10058"/>
                    <a:pt x="2639" y="7570"/>
                  </a:cubicBezTo>
                  <a:cubicBezTo>
                    <a:pt x="1457" y="5082"/>
                    <a:pt x="1810" y="2135"/>
                    <a:pt x="3547" y="0"/>
                  </a:cubicBez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6" name="Google Shape;11656;p136"/>
            <p:cNvSpPr/>
            <p:nvPr/>
          </p:nvSpPr>
          <p:spPr>
            <a:xfrm>
              <a:off x="2564112" y="3881928"/>
              <a:ext cx="218990" cy="96502"/>
            </a:xfrm>
            <a:custGeom>
              <a:avLst/>
              <a:gdLst/>
              <a:ahLst/>
              <a:cxnLst/>
              <a:rect l="l" t="t" r="r" b="b"/>
              <a:pathLst>
                <a:path w="8360" h="3684" extrusionOk="0">
                  <a:moveTo>
                    <a:pt x="242" y="1"/>
                  </a:moveTo>
                  <a:cubicBezTo>
                    <a:pt x="108" y="1"/>
                    <a:pt x="1" y="147"/>
                    <a:pt x="44" y="301"/>
                  </a:cubicBezTo>
                  <a:cubicBezTo>
                    <a:pt x="603" y="2261"/>
                    <a:pt x="2241" y="3683"/>
                    <a:pt x="4180" y="3683"/>
                  </a:cubicBezTo>
                  <a:cubicBezTo>
                    <a:pt x="6120" y="3683"/>
                    <a:pt x="7761" y="2261"/>
                    <a:pt x="8316" y="301"/>
                  </a:cubicBezTo>
                  <a:cubicBezTo>
                    <a:pt x="8359" y="147"/>
                    <a:pt x="8255" y="1"/>
                    <a:pt x="8119" y="1"/>
                  </a:cubicBezTo>
                  <a:cubicBezTo>
                    <a:pt x="8104" y="1"/>
                    <a:pt x="8089" y="3"/>
                    <a:pt x="8073" y="7"/>
                  </a:cubicBezTo>
                  <a:cubicBezTo>
                    <a:pt x="6812" y="301"/>
                    <a:pt x="5522" y="452"/>
                    <a:pt x="4224" y="452"/>
                  </a:cubicBezTo>
                  <a:cubicBezTo>
                    <a:pt x="4209" y="452"/>
                    <a:pt x="4195" y="452"/>
                    <a:pt x="4180" y="452"/>
                  </a:cubicBezTo>
                  <a:cubicBezTo>
                    <a:pt x="4166" y="452"/>
                    <a:pt x="4151" y="452"/>
                    <a:pt x="4136" y="452"/>
                  </a:cubicBezTo>
                  <a:cubicBezTo>
                    <a:pt x="2842" y="452"/>
                    <a:pt x="1548" y="301"/>
                    <a:pt x="287" y="7"/>
                  </a:cubicBezTo>
                  <a:cubicBezTo>
                    <a:pt x="272" y="3"/>
                    <a:pt x="257" y="1"/>
                    <a:pt x="242" y="1"/>
                  </a:cubicBezTo>
                  <a:close/>
                </a:path>
              </a:pathLst>
            </a:custGeom>
            <a:solidFill>
              <a:srgbClr val="7F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7" name="Google Shape;11657;p136"/>
            <p:cNvSpPr/>
            <p:nvPr/>
          </p:nvSpPr>
          <p:spPr>
            <a:xfrm>
              <a:off x="2564112" y="3881928"/>
              <a:ext cx="218990" cy="53700"/>
            </a:xfrm>
            <a:custGeom>
              <a:avLst/>
              <a:gdLst/>
              <a:ahLst/>
              <a:cxnLst/>
              <a:rect l="l" t="t" r="r" b="b"/>
              <a:pathLst>
                <a:path w="8360" h="2050" extrusionOk="0">
                  <a:moveTo>
                    <a:pt x="242" y="1"/>
                  </a:moveTo>
                  <a:cubicBezTo>
                    <a:pt x="108" y="1"/>
                    <a:pt x="1" y="147"/>
                    <a:pt x="44" y="301"/>
                  </a:cubicBezTo>
                  <a:cubicBezTo>
                    <a:pt x="188" y="802"/>
                    <a:pt x="404" y="1278"/>
                    <a:pt x="692" y="1713"/>
                  </a:cubicBezTo>
                  <a:cubicBezTo>
                    <a:pt x="1843" y="1938"/>
                    <a:pt x="3012" y="2050"/>
                    <a:pt x="4180" y="2050"/>
                  </a:cubicBezTo>
                  <a:cubicBezTo>
                    <a:pt x="5349" y="2050"/>
                    <a:pt x="6517" y="1938"/>
                    <a:pt x="7669" y="1713"/>
                  </a:cubicBezTo>
                  <a:cubicBezTo>
                    <a:pt x="7956" y="1278"/>
                    <a:pt x="8176" y="802"/>
                    <a:pt x="8316" y="301"/>
                  </a:cubicBezTo>
                  <a:cubicBezTo>
                    <a:pt x="8359" y="147"/>
                    <a:pt x="8255" y="1"/>
                    <a:pt x="8119" y="1"/>
                  </a:cubicBezTo>
                  <a:cubicBezTo>
                    <a:pt x="8104" y="1"/>
                    <a:pt x="8089" y="3"/>
                    <a:pt x="8073" y="7"/>
                  </a:cubicBezTo>
                  <a:cubicBezTo>
                    <a:pt x="6793" y="305"/>
                    <a:pt x="5487" y="454"/>
                    <a:pt x="4180" y="454"/>
                  </a:cubicBezTo>
                  <a:cubicBezTo>
                    <a:pt x="2874" y="454"/>
                    <a:pt x="1567" y="305"/>
                    <a:pt x="287" y="7"/>
                  </a:cubicBezTo>
                  <a:cubicBezTo>
                    <a:pt x="272" y="3"/>
                    <a:pt x="257" y="1"/>
                    <a:pt x="242"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8" name="Google Shape;11658;p136"/>
            <p:cNvSpPr/>
            <p:nvPr/>
          </p:nvSpPr>
          <p:spPr>
            <a:xfrm>
              <a:off x="2595232" y="3785400"/>
              <a:ext cx="30177" cy="54617"/>
            </a:xfrm>
            <a:custGeom>
              <a:avLst/>
              <a:gdLst/>
              <a:ahLst/>
              <a:cxnLst/>
              <a:rect l="l" t="t" r="r" b="b"/>
              <a:pathLst>
                <a:path w="1152" h="2085" extrusionOk="0">
                  <a:moveTo>
                    <a:pt x="576" y="1"/>
                  </a:moveTo>
                  <a:cubicBezTo>
                    <a:pt x="258" y="1"/>
                    <a:pt x="0" y="258"/>
                    <a:pt x="0" y="577"/>
                  </a:cubicBezTo>
                  <a:lnTo>
                    <a:pt x="0" y="1509"/>
                  </a:lnTo>
                  <a:cubicBezTo>
                    <a:pt x="0" y="1827"/>
                    <a:pt x="258" y="2084"/>
                    <a:pt x="576" y="2084"/>
                  </a:cubicBezTo>
                  <a:cubicBezTo>
                    <a:pt x="891" y="2084"/>
                    <a:pt x="1152" y="1827"/>
                    <a:pt x="1152" y="1509"/>
                  </a:cubicBezTo>
                  <a:lnTo>
                    <a:pt x="1152" y="577"/>
                  </a:lnTo>
                  <a:cubicBezTo>
                    <a:pt x="1152" y="258"/>
                    <a:pt x="891" y="1"/>
                    <a:pt x="576"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9" name="Google Shape;11659;p136"/>
            <p:cNvSpPr/>
            <p:nvPr/>
          </p:nvSpPr>
          <p:spPr>
            <a:xfrm>
              <a:off x="2607256" y="3785374"/>
              <a:ext cx="18153" cy="42305"/>
            </a:xfrm>
            <a:custGeom>
              <a:avLst/>
              <a:gdLst/>
              <a:ahLst/>
              <a:cxnLst/>
              <a:rect l="l" t="t" r="r" b="b"/>
              <a:pathLst>
                <a:path w="693" h="1615" extrusionOk="0">
                  <a:moveTo>
                    <a:pt x="116" y="1"/>
                  </a:moveTo>
                  <a:cubicBezTo>
                    <a:pt x="78" y="1"/>
                    <a:pt x="40" y="4"/>
                    <a:pt x="1" y="12"/>
                  </a:cubicBezTo>
                  <a:lnTo>
                    <a:pt x="1" y="972"/>
                  </a:lnTo>
                  <a:cubicBezTo>
                    <a:pt x="1" y="1329"/>
                    <a:pt x="289" y="1614"/>
                    <a:pt x="644" y="1614"/>
                  </a:cubicBezTo>
                  <a:cubicBezTo>
                    <a:pt x="660" y="1614"/>
                    <a:pt x="677" y="1614"/>
                    <a:pt x="693" y="1612"/>
                  </a:cubicBezTo>
                  <a:lnTo>
                    <a:pt x="693" y="578"/>
                  </a:lnTo>
                  <a:cubicBezTo>
                    <a:pt x="690" y="251"/>
                    <a:pt x="426" y="1"/>
                    <a:pt x="116" y="1"/>
                  </a:cubicBezTo>
                  <a:close/>
                </a:path>
              </a:pathLst>
            </a:custGeom>
            <a:solidFill>
              <a:srgbClr val="7F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0" name="Google Shape;11660;p136"/>
            <p:cNvSpPr/>
            <p:nvPr/>
          </p:nvSpPr>
          <p:spPr>
            <a:xfrm>
              <a:off x="2584099" y="3884862"/>
              <a:ext cx="178938" cy="33294"/>
            </a:xfrm>
            <a:custGeom>
              <a:avLst/>
              <a:gdLst/>
              <a:ahLst/>
              <a:cxnLst/>
              <a:rect l="l" t="t" r="r" b="b"/>
              <a:pathLst>
                <a:path w="6831" h="1271" extrusionOk="0">
                  <a:moveTo>
                    <a:pt x="1" y="1"/>
                  </a:moveTo>
                  <a:cubicBezTo>
                    <a:pt x="86" y="237"/>
                    <a:pt x="196" y="463"/>
                    <a:pt x="323" y="683"/>
                  </a:cubicBezTo>
                  <a:cubicBezTo>
                    <a:pt x="460" y="923"/>
                    <a:pt x="703" y="1084"/>
                    <a:pt x="977" y="1121"/>
                  </a:cubicBezTo>
                  <a:cubicBezTo>
                    <a:pt x="1788" y="1221"/>
                    <a:pt x="2602" y="1270"/>
                    <a:pt x="3417" y="1270"/>
                  </a:cubicBezTo>
                  <a:cubicBezTo>
                    <a:pt x="4231" y="1270"/>
                    <a:pt x="5045" y="1221"/>
                    <a:pt x="5854" y="1121"/>
                  </a:cubicBezTo>
                  <a:cubicBezTo>
                    <a:pt x="6131" y="1084"/>
                    <a:pt x="6374" y="923"/>
                    <a:pt x="6515" y="679"/>
                  </a:cubicBezTo>
                  <a:cubicBezTo>
                    <a:pt x="6638" y="463"/>
                    <a:pt x="6745" y="234"/>
                    <a:pt x="6830" y="1"/>
                  </a:cubicBezTo>
                  <a:lnTo>
                    <a:pt x="6830" y="1"/>
                  </a:lnTo>
                  <a:cubicBezTo>
                    <a:pt x="5703" y="229"/>
                    <a:pt x="4559" y="343"/>
                    <a:pt x="3415" y="343"/>
                  </a:cubicBezTo>
                  <a:cubicBezTo>
                    <a:pt x="2272" y="343"/>
                    <a:pt x="1128" y="229"/>
                    <a:pt x="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1" name="Google Shape;11661;p136"/>
            <p:cNvSpPr/>
            <p:nvPr/>
          </p:nvSpPr>
          <p:spPr>
            <a:xfrm>
              <a:off x="2721885" y="3785400"/>
              <a:ext cx="30203" cy="54617"/>
            </a:xfrm>
            <a:custGeom>
              <a:avLst/>
              <a:gdLst/>
              <a:ahLst/>
              <a:cxnLst/>
              <a:rect l="l" t="t" r="r" b="b"/>
              <a:pathLst>
                <a:path w="1153" h="2085" extrusionOk="0">
                  <a:moveTo>
                    <a:pt x="576" y="1"/>
                  </a:moveTo>
                  <a:cubicBezTo>
                    <a:pt x="258" y="1"/>
                    <a:pt x="1" y="258"/>
                    <a:pt x="1" y="577"/>
                  </a:cubicBezTo>
                  <a:lnTo>
                    <a:pt x="1" y="1509"/>
                  </a:lnTo>
                  <a:cubicBezTo>
                    <a:pt x="1" y="1827"/>
                    <a:pt x="258" y="2084"/>
                    <a:pt x="576" y="2084"/>
                  </a:cubicBezTo>
                  <a:cubicBezTo>
                    <a:pt x="895" y="2084"/>
                    <a:pt x="1152" y="1827"/>
                    <a:pt x="1152" y="1509"/>
                  </a:cubicBezTo>
                  <a:lnTo>
                    <a:pt x="1152" y="577"/>
                  </a:lnTo>
                  <a:cubicBezTo>
                    <a:pt x="1152" y="258"/>
                    <a:pt x="895" y="1"/>
                    <a:pt x="576"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2" name="Google Shape;11662;p136"/>
            <p:cNvSpPr/>
            <p:nvPr/>
          </p:nvSpPr>
          <p:spPr>
            <a:xfrm>
              <a:off x="2733908" y="3785374"/>
              <a:ext cx="18179" cy="42305"/>
            </a:xfrm>
            <a:custGeom>
              <a:avLst/>
              <a:gdLst/>
              <a:ahLst/>
              <a:cxnLst/>
              <a:rect l="l" t="t" r="r" b="b"/>
              <a:pathLst>
                <a:path w="694" h="1615" extrusionOk="0">
                  <a:moveTo>
                    <a:pt x="117" y="1"/>
                  </a:moveTo>
                  <a:cubicBezTo>
                    <a:pt x="79" y="1"/>
                    <a:pt x="40" y="4"/>
                    <a:pt x="1" y="12"/>
                  </a:cubicBezTo>
                  <a:lnTo>
                    <a:pt x="1" y="972"/>
                  </a:lnTo>
                  <a:cubicBezTo>
                    <a:pt x="1" y="1329"/>
                    <a:pt x="293" y="1614"/>
                    <a:pt x="645" y="1614"/>
                  </a:cubicBezTo>
                  <a:cubicBezTo>
                    <a:pt x="661" y="1614"/>
                    <a:pt x="677" y="1614"/>
                    <a:pt x="693" y="1612"/>
                  </a:cubicBezTo>
                  <a:lnTo>
                    <a:pt x="693" y="578"/>
                  </a:lnTo>
                  <a:cubicBezTo>
                    <a:pt x="693" y="251"/>
                    <a:pt x="427" y="1"/>
                    <a:pt x="117" y="1"/>
                  </a:cubicBezTo>
                  <a:close/>
                </a:path>
              </a:pathLst>
            </a:custGeom>
            <a:solidFill>
              <a:srgbClr val="7F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3" name="Google Shape;11663;p136"/>
            <p:cNvSpPr/>
            <p:nvPr/>
          </p:nvSpPr>
          <p:spPr>
            <a:xfrm>
              <a:off x="2589574" y="3779742"/>
              <a:ext cx="41414" cy="65566"/>
            </a:xfrm>
            <a:custGeom>
              <a:avLst/>
              <a:gdLst/>
              <a:ahLst/>
              <a:cxnLst/>
              <a:rect l="l" t="t" r="r" b="b"/>
              <a:pathLst>
                <a:path w="1581" h="2503" extrusionOk="0">
                  <a:moveTo>
                    <a:pt x="789" y="1"/>
                  </a:moveTo>
                  <a:cubicBezTo>
                    <a:pt x="354" y="1"/>
                    <a:pt x="1" y="354"/>
                    <a:pt x="1" y="793"/>
                  </a:cubicBezTo>
                  <a:lnTo>
                    <a:pt x="1" y="1714"/>
                  </a:lnTo>
                  <a:cubicBezTo>
                    <a:pt x="1" y="2150"/>
                    <a:pt x="354" y="2503"/>
                    <a:pt x="789" y="2503"/>
                  </a:cubicBezTo>
                  <a:cubicBezTo>
                    <a:pt x="1227" y="2503"/>
                    <a:pt x="1580" y="2150"/>
                    <a:pt x="1580" y="1714"/>
                  </a:cubicBezTo>
                  <a:lnTo>
                    <a:pt x="1580" y="906"/>
                  </a:lnTo>
                  <a:cubicBezTo>
                    <a:pt x="1580" y="762"/>
                    <a:pt x="1473" y="690"/>
                    <a:pt x="1366" y="690"/>
                  </a:cubicBezTo>
                  <a:cubicBezTo>
                    <a:pt x="1259" y="690"/>
                    <a:pt x="1152" y="762"/>
                    <a:pt x="1152" y="906"/>
                  </a:cubicBezTo>
                  <a:lnTo>
                    <a:pt x="1152" y="1714"/>
                  </a:lnTo>
                  <a:cubicBezTo>
                    <a:pt x="1152" y="1913"/>
                    <a:pt x="988" y="2074"/>
                    <a:pt x="789" y="2074"/>
                  </a:cubicBezTo>
                  <a:cubicBezTo>
                    <a:pt x="590" y="2074"/>
                    <a:pt x="429" y="1913"/>
                    <a:pt x="429" y="1714"/>
                  </a:cubicBezTo>
                  <a:lnTo>
                    <a:pt x="429" y="793"/>
                  </a:lnTo>
                  <a:cubicBezTo>
                    <a:pt x="429" y="594"/>
                    <a:pt x="590" y="433"/>
                    <a:pt x="789" y="433"/>
                  </a:cubicBezTo>
                  <a:cubicBezTo>
                    <a:pt x="909" y="433"/>
                    <a:pt x="1005" y="333"/>
                    <a:pt x="1005" y="217"/>
                  </a:cubicBezTo>
                  <a:cubicBezTo>
                    <a:pt x="1005" y="97"/>
                    <a:pt x="909" y="1"/>
                    <a:pt x="7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4" name="Google Shape;11664;p136"/>
            <p:cNvSpPr/>
            <p:nvPr/>
          </p:nvSpPr>
          <p:spPr>
            <a:xfrm>
              <a:off x="2716227" y="3779742"/>
              <a:ext cx="41493" cy="65566"/>
            </a:xfrm>
            <a:custGeom>
              <a:avLst/>
              <a:gdLst/>
              <a:ahLst/>
              <a:cxnLst/>
              <a:rect l="l" t="t" r="r" b="b"/>
              <a:pathLst>
                <a:path w="1584" h="2503" extrusionOk="0">
                  <a:moveTo>
                    <a:pt x="792" y="1"/>
                  </a:moveTo>
                  <a:cubicBezTo>
                    <a:pt x="354" y="1"/>
                    <a:pt x="1" y="354"/>
                    <a:pt x="1" y="793"/>
                  </a:cubicBezTo>
                  <a:lnTo>
                    <a:pt x="1" y="1714"/>
                  </a:lnTo>
                  <a:cubicBezTo>
                    <a:pt x="1" y="2150"/>
                    <a:pt x="354" y="2503"/>
                    <a:pt x="792" y="2503"/>
                  </a:cubicBezTo>
                  <a:cubicBezTo>
                    <a:pt x="1228" y="2503"/>
                    <a:pt x="1584" y="2150"/>
                    <a:pt x="1584" y="1714"/>
                  </a:cubicBezTo>
                  <a:lnTo>
                    <a:pt x="1584" y="906"/>
                  </a:lnTo>
                  <a:cubicBezTo>
                    <a:pt x="1584" y="762"/>
                    <a:pt x="1476" y="690"/>
                    <a:pt x="1368" y="690"/>
                  </a:cubicBezTo>
                  <a:cubicBezTo>
                    <a:pt x="1260" y="690"/>
                    <a:pt x="1152" y="762"/>
                    <a:pt x="1152" y="906"/>
                  </a:cubicBezTo>
                  <a:lnTo>
                    <a:pt x="1152" y="1714"/>
                  </a:lnTo>
                  <a:cubicBezTo>
                    <a:pt x="1152" y="1913"/>
                    <a:pt x="991" y="2074"/>
                    <a:pt x="792" y="2074"/>
                  </a:cubicBezTo>
                  <a:cubicBezTo>
                    <a:pt x="594" y="2074"/>
                    <a:pt x="433" y="1913"/>
                    <a:pt x="433" y="1714"/>
                  </a:cubicBezTo>
                  <a:lnTo>
                    <a:pt x="433" y="793"/>
                  </a:lnTo>
                  <a:cubicBezTo>
                    <a:pt x="433" y="594"/>
                    <a:pt x="594" y="433"/>
                    <a:pt x="792" y="433"/>
                  </a:cubicBezTo>
                  <a:cubicBezTo>
                    <a:pt x="912" y="433"/>
                    <a:pt x="1008" y="333"/>
                    <a:pt x="1008" y="217"/>
                  </a:cubicBezTo>
                  <a:cubicBezTo>
                    <a:pt x="1008" y="97"/>
                    <a:pt x="912" y="1"/>
                    <a:pt x="7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5" name="Google Shape;11665;p136"/>
            <p:cNvSpPr/>
            <p:nvPr/>
          </p:nvSpPr>
          <p:spPr>
            <a:xfrm>
              <a:off x="2461742" y="3665034"/>
              <a:ext cx="343443" cy="321884"/>
            </a:xfrm>
            <a:custGeom>
              <a:avLst/>
              <a:gdLst/>
              <a:ahLst/>
              <a:cxnLst/>
              <a:rect l="l" t="t" r="r" b="b"/>
              <a:pathLst>
                <a:path w="13111" h="12288" extrusionOk="0">
                  <a:moveTo>
                    <a:pt x="8085" y="1"/>
                  </a:moveTo>
                  <a:cubicBezTo>
                    <a:pt x="6199" y="1"/>
                    <a:pt x="4317" y="724"/>
                    <a:pt x="2886" y="2156"/>
                  </a:cubicBezTo>
                  <a:cubicBezTo>
                    <a:pt x="141" y="4897"/>
                    <a:pt x="1" y="9297"/>
                    <a:pt x="2564" y="12210"/>
                  </a:cubicBezTo>
                  <a:cubicBezTo>
                    <a:pt x="2612" y="12265"/>
                    <a:pt x="2667" y="12287"/>
                    <a:pt x="2722" y="12287"/>
                  </a:cubicBezTo>
                  <a:cubicBezTo>
                    <a:pt x="2882" y="12287"/>
                    <a:pt x="3027" y="12087"/>
                    <a:pt x="2886" y="11926"/>
                  </a:cubicBezTo>
                  <a:cubicBezTo>
                    <a:pt x="1728" y="10610"/>
                    <a:pt x="1111" y="8903"/>
                    <a:pt x="1169" y="7149"/>
                  </a:cubicBezTo>
                  <a:cubicBezTo>
                    <a:pt x="1248" y="4469"/>
                    <a:pt x="2869" y="2077"/>
                    <a:pt x="5330" y="1008"/>
                  </a:cubicBezTo>
                  <a:cubicBezTo>
                    <a:pt x="6217" y="623"/>
                    <a:pt x="7155" y="434"/>
                    <a:pt x="8086" y="434"/>
                  </a:cubicBezTo>
                  <a:cubicBezTo>
                    <a:pt x="9739" y="434"/>
                    <a:pt x="11370" y="1026"/>
                    <a:pt x="12656" y="2159"/>
                  </a:cubicBezTo>
                  <a:cubicBezTo>
                    <a:pt x="12702" y="2199"/>
                    <a:pt x="12752" y="2216"/>
                    <a:pt x="12798" y="2216"/>
                  </a:cubicBezTo>
                  <a:cubicBezTo>
                    <a:pt x="12972" y="2216"/>
                    <a:pt x="13111" y="1982"/>
                    <a:pt x="12940" y="1834"/>
                  </a:cubicBezTo>
                  <a:cubicBezTo>
                    <a:pt x="11547" y="608"/>
                    <a:pt x="9814" y="1"/>
                    <a:pt x="80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6" name="Google Shape;11666;p136"/>
            <p:cNvSpPr/>
            <p:nvPr/>
          </p:nvSpPr>
          <p:spPr>
            <a:xfrm>
              <a:off x="2542056" y="3728635"/>
              <a:ext cx="338020" cy="321779"/>
            </a:xfrm>
            <a:custGeom>
              <a:avLst/>
              <a:gdLst/>
              <a:ahLst/>
              <a:cxnLst/>
              <a:rect l="l" t="t" r="r" b="b"/>
              <a:pathLst>
                <a:path w="12904" h="12284" extrusionOk="0">
                  <a:moveTo>
                    <a:pt x="10388" y="1"/>
                  </a:moveTo>
                  <a:cubicBezTo>
                    <a:pt x="10226" y="1"/>
                    <a:pt x="10080" y="200"/>
                    <a:pt x="10224" y="362"/>
                  </a:cubicBezTo>
                  <a:cubicBezTo>
                    <a:pt x="12633" y="3103"/>
                    <a:pt x="12499" y="7246"/>
                    <a:pt x="9919" y="9827"/>
                  </a:cubicBezTo>
                  <a:cubicBezTo>
                    <a:pt x="8572" y="11174"/>
                    <a:pt x="6799" y="11854"/>
                    <a:pt x="5023" y="11854"/>
                  </a:cubicBezTo>
                  <a:cubicBezTo>
                    <a:pt x="3395" y="11854"/>
                    <a:pt x="1765" y="11283"/>
                    <a:pt x="454" y="10132"/>
                  </a:cubicBezTo>
                  <a:cubicBezTo>
                    <a:pt x="408" y="10091"/>
                    <a:pt x="358" y="10073"/>
                    <a:pt x="311" y="10073"/>
                  </a:cubicBezTo>
                  <a:cubicBezTo>
                    <a:pt x="139" y="10073"/>
                    <a:pt x="0" y="10306"/>
                    <a:pt x="170" y="10454"/>
                  </a:cubicBezTo>
                  <a:cubicBezTo>
                    <a:pt x="1506" y="11633"/>
                    <a:pt x="3228" y="12284"/>
                    <a:pt x="5008" y="12284"/>
                  </a:cubicBezTo>
                  <a:cubicBezTo>
                    <a:pt x="5013" y="12284"/>
                    <a:pt x="5017" y="12284"/>
                    <a:pt x="5022" y="12284"/>
                  </a:cubicBezTo>
                  <a:cubicBezTo>
                    <a:pt x="5097" y="12284"/>
                    <a:pt x="5169" y="12284"/>
                    <a:pt x="5245" y="12280"/>
                  </a:cubicBezTo>
                  <a:cubicBezTo>
                    <a:pt x="8092" y="12195"/>
                    <a:pt x="10632" y="10474"/>
                    <a:pt x="11769" y="7860"/>
                  </a:cubicBezTo>
                  <a:cubicBezTo>
                    <a:pt x="12904" y="5249"/>
                    <a:pt x="12427" y="2216"/>
                    <a:pt x="10546" y="78"/>
                  </a:cubicBezTo>
                  <a:cubicBezTo>
                    <a:pt x="10499" y="23"/>
                    <a:pt x="10442" y="1"/>
                    <a:pt x="103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7" name="Google Shape;11667;p136"/>
            <p:cNvSpPr/>
            <p:nvPr/>
          </p:nvSpPr>
          <p:spPr>
            <a:xfrm>
              <a:off x="2558611" y="3876218"/>
              <a:ext cx="229992" cy="107871"/>
            </a:xfrm>
            <a:custGeom>
              <a:avLst/>
              <a:gdLst/>
              <a:ahLst/>
              <a:cxnLst/>
              <a:rect l="l" t="t" r="r" b="b"/>
              <a:pathLst>
                <a:path w="8780" h="4118" extrusionOk="0">
                  <a:moveTo>
                    <a:pt x="1285" y="608"/>
                  </a:moveTo>
                  <a:cubicBezTo>
                    <a:pt x="2312" y="793"/>
                    <a:pt x="3351" y="886"/>
                    <a:pt x="4390" y="886"/>
                  </a:cubicBezTo>
                  <a:cubicBezTo>
                    <a:pt x="5429" y="886"/>
                    <a:pt x="6468" y="793"/>
                    <a:pt x="7495" y="608"/>
                  </a:cubicBezTo>
                  <a:lnTo>
                    <a:pt x="7495" y="608"/>
                  </a:lnTo>
                  <a:cubicBezTo>
                    <a:pt x="7437" y="721"/>
                    <a:pt x="7375" y="834"/>
                    <a:pt x="7306" y="944"/>
                  </a:cubicBezTo>
                  <a:cubicBezTo>
                    <a:pt x="7193" y="1115"/>
                    <a:pt x="7008" y="1225"/>
                    <a:pt x="6803" y="1249"/>
                  </a:cubicBezTo>
                  <a:cubicBezTo>
                    <a:pt x="6001" y="1338"/>
                    <a:pt x="5195" y="1383"/>
                    <a:pt x="4388" y="1383"/>
                  </a:cubicBezTo>
                  <a:cubicBezTo>
                    <a:pt x="3582" y="1383"/>
                    <a:pt x="2776" y="1338"/>
                    <a:pt x="1974" y="1249"/>
                  </a:cubicBezTo>
                  <a:cubicBezTo>
                    <a:pt x="1772" y="1225"/>
                    <a:pt x="1587" y="1115"/>
                    <a:pt x="1474" y="944"/>
                  </a:cubicBezTo>
                  <a:cubicBezTo>
                    <a:pt x="1405" y="834"/>
                    <a:pt x="1340" y="725"/>
                    <a:pt x="1285" y="608"/>
                  </a:cubicBezTo>
                  <a:close/>
                  <a:moveTo>
                    <a:pt x="8317" y="437"/>
                  </a:moveTo>
                  <a:cubicBezTo>
                    <a:pt x="8321" y="444"/>
                    <a:pt x="8321" y="451"/>
                    <a:pt x="8317" y="461"/>
                  </a:cubicBezTo>
                  <a:cubicBezTo>
                    <a:pt x="8057" y="1379"/>
                    <a:pt x="7532" y="2202"/>
                    <a:pt x="6840" y="2781"/>
                  </a:cubicBezTo>
                  <a:cubicBezTo>
                    <a:pt x="6124" y="3374"/>
                    <a:pt x="5278" y="3689"/>
                    <a:pt x="4390" y="3689"/>
                  </a:cubicBezTo>
                  <a:cubicBezTo>
                    <a:pt x="3499" y="3689"/>
                    <a:pt x="2653" y="3374"/>
                    <a:pt x="1940" y="2781"/>
                  </a:cubicBezTo>
                  <a:cubicBezTo>
                    <a:pt x="1248" y="2205"/>
                    <a:pt x="720" y="1379"/>
                    <a:pt x="460" y="461"/>
                  </a:cubicBezTo>
                  <a:cubicBezTo>
                    <a:pt x="460" y="451"/>
                    <a:pt x="460" y="444"/>
                    <a:pt x="460" y="437"/>
                  </a:cubicBezTo>
                  <a:cubicBezTo>
                    <a:pt x="562" y="461"/>
                    <a:pt x="665" y="485"/>
                    <a:pt x="768" y="506"/>
                  </a:cubicBezTo>
                  <a:cubicBezTo>
                    <a:pt x="860" y="742"/>
                    <a:pt x="977" y="965"/>
                    <a:pt x="1111" y="1181"/>
                  </a:cubicBezTo>
                  <a:cubicBezTo>
                    <a:pt x="1296" y="1458"/>
                    <a:pt x="1594" y="1640"/>
                    <a:pt x="1926" y="1677"/>
                  </a:cubicBezTo>
                  <a:cubicBezTo>
                    <a:pt x="2744" y="1770"/>
                    <a:pt x="3566" y="1816"/>
                    <a:pt x="4388" y="1816"/>
                  </a:cubicBezTo>
                  <a:cubicBezTo>
                    <a:pt x="5211" y="1816"/>
                    <a:pt x="6033" y="1770"/>
                    <a:pt x="6851" y="1677"/>
                  </a:cubicBezTo>
                  <a:cubicBezTo>
                    <a:pt x="7186" y="1640"/>
                    <a:pt x="7484" y="1458"/>
                    <a:pt x="7666" y="1177"/>
                  </a:cubicBezTo>
                  <a:cubicBezTo>
                    <a:pt x="7803" y="965"/>
                    <a:pt x="7916" y="739"/>
                    <a:pt x="8009" y="506"/>
                  </a:cubicBezTo>
                  <a:cubicBezTo>
                    <a:pt x="8115" y="485"/>
                    <a:pt x="8214" y="461"/>
                    <a:pt x="8317" y="437"/>
                  </a:cubicBezTo>
                  <a:close/>
                  <a:moveTo>
                    <a:pt x="453" y="1"/>
                  </a:moveTo>
                  <a:cubicBezTo>
                    <a:pt x="340" y="1"/>
                    <a:pt x="232" y="47"/>
                    <a:pt x="155" y="132"/>
                  </a:cubicBezTo>
                  <a:cubicBezTo>
                    <a:pt x="41" y="249"/>
                    <a:pt x="0" y="420"/>
                    <a:pt x="48" y="577"/>
                  </a:cubicBezTo>
                  <a:cubicBezTo>
                    <a:pt x="336" y="1595"/>
                    <a:pt x="895" y="2469"/>
                    <a:pt x="1666" y="3113"/>
                  </a:cubicBezTo>
                  <a:cubicBezTo>
                    <a:pt x="2457" y="3771"/>
                    <a:pt x="3400" y="4117"/>
                    <a:pt x="4390" y="4117"/>
                  </a:cubicBezTo>
                  <a:cubicBezTo>
                    <a:pt x="5380" y="4117"/>
                    <a:pt x="6323" y="3771"/>
                    <a:pt x="7114" y="3113"/>
                  </a:cubicBezTo>
                  <a:cubicBezTo>
                    <a:pt x="7885" y="2469"/>
                    <a:pt x="8444" y="1595"/>
                    <a:pt x="8732" y="577"/>
                  </a:cubicBezTo>
                  <a:cubicBezTo>
                    <a:pt x="8780" y="420"/>
                    <a:pt x="8739" y="249"/>
                    <a:pt x="8626" y="132"/>
                  </a:cubicBezTo>
                  <a:cubicBezTo>
                    <a:pt x="8548" y="49"/>
                    <a:pt x="8438" y="1"/>
                    <a:pt x="8326" y="1"/>
                  </a:cubicBezTo>
                  <a:cubicBezTo>
                    <a:pt x="8296" y="1"/>
                    <a:pt x="8265" y="5"/>
                    <a:pt x="8235" y="12"/>
                  </a:cubicBezTo>
                  <a:cubicBezTo>
                    <a:pt x="6970" y="308"/>
                    <a:pt x="5680" y="457"/>
                    <a:pt x="4391" y="457"/>
                  </a:cubicBezTo>
                  <a:cubicBezTo>
                    <a:pt x="3101" y="457"/>
                    <a:pt x="1811" y="308"/>
                    <a:pt x="549" y="12"/>
                  </a:cubicBezTo>
                  <a:cubicBezTo>
                    <a:pt x="517" y="4"/>
                    <a:pt x="485"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68" name="Google Shape;11668;p136"/>
          <p:cNvGrpSpPr/>
          <p:nvPr/>
        </p:nvGrpSpPr>
        <p:grpSpPr>
          <a:xfrm>
            <a:off x="3009951" y="3665139"/>
            <a:ext cx="414745" cy="385328"/>
            <a:chOff x="3009951" y="3665139"/>
            <a:chExt cx="414745" cy="385328"/>
          </a:xfrm>
        </p:grpSpPr>
        <p:sp>
          <p:nvSpPr>
            <p:cNvPr id="11669" name="Google Shape;11669;p136"/>
            <p:cNvSpPr/>
            <p:nvPr/>
          </p:nvSpPr>
          <p:spPr>
            <a:xfrm>
              <a:off x="3015505" y="3670875"/>
              <a:ext cx="388524" cy="373829"/>
            </a:xfrm>
            <a:custGeom>
              <a:avLst/>
              <a:gdLst/>
              <a:ahLst/>
              <a:cxnLst/>
              <a:rect l="l" t="t" r="r" b="b"/>
              <a:pathLst>
                <a:path w="14832" h="14271" extrusionOk="0">
                  <a:moveTo>
                    <a:pt x="7697" y="0"/>
                  </a:moveTo>
                  <a:cubicBezTo>
                    <a:pt x="4812" y="0"/>
                    <a:pt x="2208" y="1738"/>
                    <a:pt x="1104" y="4404"/>
                  </a:cubicBezTo>
                  <a:cubicBezTo>
                    <a:pt x="1" y="7070"/>
                    <a:pt x="611" y="10140"/>
                    <a:pt x="2653" y="12179"/>
                  </a:cubicBezTo>
                  <a:cubicBezTo>
                    <a:pt x="4017" y="13545"/>
                    <a:pt x="5843" y="14271"/>
                    <a:pt x="7700" y="14271"/>
                  </a:cubicBezTo>
                  <a:cubicBezTo>
                    <a:pt x="8619" y="14271"/>
                    <a:pt x="9546" y="14093"/>
                    <a:pt x="10428" y="13728"/>
                  </a:cubicBezTo>
                  <a:cubicBezTo>
                    <a:pt x="13095" y="12625"/>
                    <a:pt x="14832" y="10020"/>
                    <a:pt x="14832" y="7135"/>
                  </a:cubicBezTo>
                  <a:cubicBezTo>
                    <a:pt x="14832" y="3194"/>
                    <a:pt x="11638" y="0"/>
                    <a:pt x="7697" y="0"/>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0" name="Google Shape;11670;p136"/>
            <p:cNvSpPr/>
            <p:nvPr/>
          </p:nvSpPr>
          <p:spPr>
            <a:xfrm>
              <a:off x="3029519" y="3683056"/>
              <a:ext cx="379199" cy="349494"/>
            </a:xfrm>
            <a:custGeom>
              <a:avLst/>
              <a:gdLst/>
              <a:ahLst/>
              <a:cxnLst/>
              <a:rect l="l" t="t" r="r" b="b"/>
              <a:pathLst>
                <a:path w="14476" h="13342" extrusionOk="0">
                  <a:moveTo>
                    <a:pt x="7159" y="1"/>
                  </a:moveTo>
                  <a:cubicBezTo>
                    <a:pt x="6304" y="1"/>
                    <a:pt x="5439" y="165"/>
                    <a:pt x="4609" y="508"/>
                  </a:cubicBezTo>
                  <a:cubicBezTo>
                    <a:pt x="1669" y="1728"/>
                    <a:pt x="0" y="4850"/>
                    <a:pt x="621" y="7972"/>
                  </a:cubicBezTo>
                  <a:cubicBezTo>
                    <a:pt x="1241" y="11094"/>
                    <a:pt x="3979" y="13342"/>
                    <a:pt x="7162" y="13342"/>
                  </a:cubicBezTo>
                  <a:cubicBezTo>
                    <a:pt x="7167" y="13342"/>
                    <a:pt x="7171" y="13342"/>
                    <a:pt x="7175" y="13342"/>
                  </a:cubicBezTo>
                  <a:cubicBezTo>
                    <a:pt x="8942" y="13342"/>
                    <a:pt x="10633" y="12640"/>
                    <a:pt x="11878" y="11389"/>
                  </a:cubicBezTo>
                  <a:cubicBezTo>
                    <a:pt x="14129" y="9137"/>
                    <a:pt x="14475" y="5611"/>
                    <a:pt x="12707" y="2965"/>
                  </a:cubicBezTo>
                  <a:cubicBezTo>
                    <a:pt x="11440" y="1066"/>
                    <a:pt x="9334" y="1"/>
                    <a:pt x="7159" y="1"/>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1" name="Google Shape;11671;p136"/>
            <p:cNvSpPr/>
            <p:nvPr/>
          </p:nvSpPr>
          <p:spPr>
            <a:xfrm>
              <a:off x="3146113" y="3730102"/>
              <a:ext cx="142029" cy="255323"/>
            </a:xfrm>
            <a:custGeom>
              <a:avLst/>
              <a:gdLst/>
              <a:ahLst/>
              <a:cxnLst/>
              <a:rect l="l" t="t" r="r" b="b"/>
              <a:pathLst>
                <a:path w="5422" h="9747" extrusionOk="0">
                  <a:moveTo>
                    <a:pt x="2605" y="1"/>
                  </a:moveTo>
                  <a:cubicBezTo>
                    <a:pt x="820" y="1"/>
                    <a:pt x="1" y="1060"/>
                    <a:pt x="1" y="1773"/>
                  </a:cubicBezTo>
                  <a:cubicBezTo>
                    <a:pt x="1" y="2290"/>
                    <a:pt x="436" y="2527"/>
                    <a:pt x="792" y="2527"/>
                  </a:cubicBezTo>
                  <a:cubicBezTo>
                    <a:pt x="1505" y="2527"/>
                    <a:pt x="1217" y="1509"/>
                    <a:pt x="2564" y="1509"/>
                  </a:cubicBezTo>
                  <a:cubicBezTo>
                    <a:pt x="3225" y="1509"/>
                    <a:pt x="3753" y="1800"/>
                    <a:pt x="3753" y="2410"/>
                  </a:cubicBezTo>
                  <a:cubicBezTo>
                    <a:pt x="3753" y="3123"/>
                    <a:pt x="3013" y="3534"/>
                    <a:pt x="2578" y="3904"/>
                  </a:cubicBezTo>
                  <a:cubicBezTo>
                    <a:pt x="2194" y="4233"/>
                    <a:pt x="1694" y="4774"/>
                    <a:pt x="1694" y="5912"/>
                  </a:cubicBezTo>
                  <a:cubicBezTo>
                    <a:pt x="1694" y="6601"/>
                    <a:pt x="1879" y="6800"/>
                    <a:pt x="2420" y="6800"/>
                  </a:cubicBezTo>
                  <a:cubicBezTo>
                    <a:pt x="3068" y="6800"/>
                    <a:pt x="3201" y="6508"/>
                    <a:pt x="3201" y="6258"/>
                  </a:cubicBezTo>
                  <a:cubicBezTo>
                    <a:pt x="3201" y="5570"/>
                    <a:pt x="3212" y="5172"/>
                    <a:pt x="3942" y="4603"/>
                  </a:cubicBezTo>
                  <a:cubicBezTo>
                    <a:pt x="4298" y="4326"/>
                    <a:pt x="5422" y="3428"/>
                    <a:pt x="5422" y="2184"/>
                  </a:cubicBezTo>
                  <a:cubicBezTo>
                    <a:pt x="5422" y="940"/>
                    <a:pt x="4298" y="1"/>
                    <a:pt x="2605" y="1"/>
                  </a:cubicBezTo>
                  <a:close/>
                  <a:moveTo>
                    <a:pt x="2434" y="7711"/>
                  </a:moveTo>
                  <a:cubicBezTo>
                    <a:pt x="1875" y="7718"/>
                    <a:pt x="1426" y="8170"/>
                    <a:pt x="1430" y="8729"/>
                  </a:cubicBezTo>
                  <a:cubicBezTo>
                    <a:pt x="1430" y="9270"/>
                    <a:pt x="1865" y="9747"/>
                    <a:pt x="2434" y="9747"/>
                  </a:cubicBezTo>
                  <a:cubicBezTo>
                    <a:pt x="2992" y="9743"/>
                    <a:pt x="3448" y="9288"/>
                    <a:pt x="3452" y="8729"/>
                  </a:cubicBezTo>
                  <a:cubicBezTo>
                    <a:pt x="3448" y="8170"/>
                    <a:pt x="2992" y="7715"/>
                    <a:pt x="2434" y="771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2" name="Google Shape;11672;p136"/>
            <p:cNvSpPr/>
            <p:nvPr/>
          </p:nvSpPr>
          <p:spPr>
            <a:xfrm>
              <a:off x="3009951" y="3665139"/>
              <a:ext cx="414745" cy="385328"/>
            </a:xfrm>
            <a:custGeom>
              <a:avLst/>
              <a:gdLst/>
              <a:ahLst/>
              <a:cxnLst/>
              <a:rect l="l" t="t" r="r" b="b"/>
              <a:pathLst>
                <a:path w="15833" h="14710" extrusionOk="0">
                  <a:moveTo>
                    <a:pt x="7908" y="0"/>
                  </a:moveTo>
                  <a:cubicBezTo>
                    <a:pt x="6198" y="0"/>
                    <a:pt x="4484" y="594"/>
                    <a:pt x="3098" y="1792"/>
                  </a:cubicBezTo>
                  <a:cubicBezTo>
                    <a:pt x="2925" y="1943"/>
                    <a:pt x="3065" y="2179"/>
                    <a:pt x="3239" y="2179"/>
                  </a:cubicBezTo>
                  <a:cubicBezTo>
                    <a:pt x="3286" y="2179"/>
                    <a:pt x="3336" y="2162"/>
                    <a:pt x="3383" y="2121"/>
                  </a:cubicBezTo>
                  <a:cubicBezTo>
                    <a:pt x="4691" y="990"/>
                    <a:pt x="6304" y="434"/>
                    <a:pt x="7911" y="434"/>
                  </a:cubicBezTo>
                  <a:cubicBezTo>
                    <a:pt x="9781" y="434"/>
                    <a:pt x="11643" y="1188"/>
                    <a:pt x="13005" y="2666"/>
                  </a:cubicBezTo>
                  <a:cubicBezTo>
                    <a:pt x="15534" y="5418"/>
                    <a:pt x="15421" y="9681"/>
                    <a:pt x="12748" y="12295"/>
                  </a:cubicBezTo>
                  <a:cubicBezTo>
                    <a:pt x="11402" y="13612"/>
                    <a:pt x="9654" y="14271"/>
                    <a:pt x="7905" y="14271"/>
                  </a:cubicBezTo>
                  <a:cubicBezTo>
                    <a:pt x="6180" y="14271"/>
                    <a:pt x="4454" y="13630"/>
                    <a:pt x="3115" y="12343"/>
                  </a:cubicBezTo>
                  <a:cubicBezTo>
                    <a:pt x="422" y="9756"/>
                    <a:pt x="271" y="5490"/>
                    <a:pt x="2779" y="2714"/>
                  </a:cubicBezTo>
                  <a:cubicBezTo>
                    <a:pt x="2936" y="2552"/>
                    <a:pt x="2785" y="2341"/>
                    <a:pt x="2618" y="2341"/>
                  </a:cubicBezTo>
                  <a:cubicBezTo>
                    <a:pt x="2561" y="2341"/>
                    <a:pt x="2503" y="2365"/>
                    <a:pt x="2454" y="2423"/>
                  </a:cubicBezTo>
                  <a:cubicBezTo>
                    <a:pt x="483" y="4602"/>
                    <a:pt x="0" y="7751"/>
                    <a:pt x="1227" y="10424"/>
                  </a:cubicBezTo>
                  <a:cubicBezTo>
                    <a:pt x="2429" y="13042"/>
                    <a:pt x="5044" y="14710"/>
                    <a:pt x="7913" y="14710"/>
                  </a:cubicBezTo>
                  <a:cubicBezTo>
                    <a:pt x="7973" y="14710"/>
                    <a:pt x="8034" y="14709"/>
                    <a:pt x="8094" y="14708"/>
                  </a:cubicBezTo>
                  <a:cubicBezTo>
                    <a:pt x="11035" y="14632"/>
                    <a:pt x="13649" y="12813"/>
                    <a:pt x="14739" y="10082"/>
                  </a:cubicBezTo>
                  <a:cubicBezTo>
                    <a:pt x="15832" y="7350"/>
                    <a:pt x="15191" y="4232"/>
                    <a:pt x="13111" y="2155"/>
                  </a:cubicBezTo>
                  <a:cubicBezTo>
                    <a:pt x="11680" y="724"/>
                    <a:pt x="9796" y="0"/>
                    <a:pt x="79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3" name="Google Shape;11673;p136"/>
            <p:cNvSpPr/>
            <p:nvPr/>
          </p:nvSpPr>
          <p:spPr>
            <a:xfrm>
              <a:off x="3170920" y="3926329"/>
              <a:ext cx="71355" cy="64833"/>
            </a:xfrm>
            <a:custGeom>
              <a:avLst/>
              <a:gdLst/>
              <a:ahLst/>
              <a:cxnLst/>
              <a:rect l="l" t="t" r="r" b="b"/>
              <a:pathLst>
                <a:path w="2724" h="2475" extrusionOk="0">
                  <a:moveTo>
                    <a:pt x="1487" y="440"/>
                  </a:moveTo>
                  <a:cubicBezTo>
                    <a:pt x="1929" y="440"/>
                    <a:pt x="2285" y="796"/>
                    <a:pt x="2285" y="1238"/>
                  </a:cubicBezTo>
                  <a:cubicBezTo>
                    <a:pt x="2285" y="1680"/>
                    <a:pt x="1929" y="2036"/>
                    <a:pt x="1487" y="2036"/>
                  </a:cubicBezTo>
                  <a:cubicBezTo>
                    <a:pt x="1045" y="2036"/>
                    <a:pt x="688" y="1680"/>
                    <a:pt x="688" y="1238"/>
                  </a:cubicBezTo>
                  <a:cubicBezTo>
                    <a:pt x="688" y="796"/>
                    <a:pt x="1045" y="440"/>
                    <a:pt x="1487" y="440"/>
                  </a:cubicBezTo>
                  <a:close/>
                  <a:moveTo>
                    <a:pt x="1482" y="1"/>
                  </a:moveTo>
                  <a:cubicBezTo>
                    <a:pt x="600" y="1"/>
                    <a:pt x="0" y="900"/>
                    <a:pt x="342" y="1714"/>
                  </a:cubicBezTo>
                  <a:cubicBezTo>
                    <a:pt x="546" y="2205"/>
                    <a:pt x="1012" y="2475"/>
                    <a:pt x="1486" y="2475"/>
                  </a:cubicBezTo>
                  <a:cubicBezTo>
                    <a:pt x="1799" y="2475"/>
                    <a:pt x="2117" y="2356"/>
                    <a:pt x="2364" y="2105"/>
                  </a:cubicBezTo>
                  <a:cubicBezTo>
                    <a:pt x="2594" y="1872"/>
                    <a:pt x="2720" y="1564"/>
                    <a:pt x="2724" y="1238"/>
                  </a:cubicBezTo>
                  <a:cubicBezTo>
                    <a:pt x="2717" y="556"/>
                    <a:pt x="2169" y="8"/>
                    <a:pt x="1487" y="1"/>
                  </a:cubicBezTo>
                  <a:cubicBezTo>
                    <a:pt x="1485" y="1"/>
                    <a:pt x="1483" y="1"/>
                    <a:pt x="14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4" name="Google Shape;11674;p136"/>
            <p:cNvSpPr/>
            <p:nvPr/>
          </p:nvSpPr>
          <p:spPr>
            <a:xfrm>
              <a:off x="3140193" y="3724470"/>
              <a:ext cx="153712" cy="189416"/>
            </a:xfrm>
            <a:custGeom>
              <a:avLst/>
              <a:gdLst/>
              <a:ahLst/>
              <a:cxnLst/>
              <a:rect l="l" t="t" r="r" b="b"/>
              <a:pathLst>
                <a:path w="5868" h="7231" extrusionOk="0">
                  <a:moveTo>
                    <a:pt x="2831" y="0"/>
                  </a:moveTo>
                  <a:cubicBezTo>
                    <a:pt x="1755" y="0"/>
                    <a:pt x="1090" y="363"/>
                    <a:pt x="720" y="668"/>
                  </a:cubicBezTo>
                  <a:cubicBezTo>
                    <a:pt x="275" y="1035"/>
                    <a:pt x="7" y="1528"/>
                    <a:pt x="7" y="1988"/>
                  </a:cubicBezTo>
                  <a:cubicBezTo>
                    <a:pt x="1" y="2275"/>
                    <a:pt x="127" y="2550"/>
                    <a:pt x="350" y="2728"/>
                  </a:cubicBezTo>
                  <a:cubicBezTo>
                    <a:pt x="542" y="2879"/>
                    <a:pt x="775" y="2961"/>
                    <a:pt x="1018" y="2961"/>
                  </a:cubicBezTo>
                  <a:cubicBezTo>
                    <a:pt x="1433" y="2961"/>
                    <a:pt x="1618" y="2694"/>
                    <a:pt x="1765" y="2474"/>
                  </a:cubicBezTo>
                  <a:cubicBezTo>
                    <a:pt x="1950" y="2200"/>
                    <a:pt x="2125" y="1943"/>
                    <a:pt x="2793" y="1943"/>
                  </a:cubicBezTo>
                  <a:cubicBezTo>
                    <a:pt x="3020" y="1943"/>
                    <a:pt x="3763" y="1991"/>
                    <a:pt x="3763" y="2622"/>
                  </a:cubicBezTo>
                  <a:cubicBezTo>
                    <a:pt x="3763" y="3101"/>
                    <a:pt x="3321" y="3437"/>
                    <a:pt x="2934" y="3735"/>
                  </a:cubicBezTo>
                  <a:cubicBezTo>
                    <a:pt x="2838" y="3811"/>
                    <a:pt x="2745" y="3879"/>
                    <a:pt x="2663" y="3951"/>
                  </a:cubicBezTo>
                  <a:cubicBezTo>
                    <a:pt x="2214" y="4335"/>
                    <a:pt x="1700" y="4935"/>
                    <a:pt x="1700" y="6127"/>
                  </a:cubicBezTo>
                  <a:cubicBezTo>
                    <a:pt x="1700" y="6789"/>
                    <a:pt x="1861" y="7231"/>
                    <a:pt x="2646" y="7231"/>
                  </a:cubicBezTo>
                  <a:cubicBezTo>
                    <a:pt x="2996" y="7231"/>
                    <a:pt x="3256" y="7152"/>
                    <a:pt x="3427" y="6998"/>
                  </a:cubicBezTo>
                  <a:cubicBezTo>
                    <a:pt x="3571" y="6861"/>
                    <a:pt x="3650" y="6669"/>
                    <a:pt x="3647" y="6470"/>
                  </a:cubicBezTo>
                  <a:cubicBezTo>
                    <a:pt x="3647" y="5829"/>
                    <a:pt x="3647" y="5504"/>
                    <a:pt x="4301" y="4989"/>
                  </a:cubicBezTo>
                  <a:lnTo>
                    <a:pt x="4311" y="4979"/>
                  </a:lnTo>
                  <a:cubicBezTo>
                    <a:pt x="4342" y="4959"/>
                    <a:pt x="4377" y="4931"/>
                    <a:pt x="4414" y="4904"/>
                  </a:cubicBezTo>
                  <a:cubicBezTo>
                    <a:pt x="4600" y="4756"/>
                    <a:pt x="4459" y="4507"/>
                    <a:pt x="4280" y="4507"/>
                  </a:cubicBezTo>
                  <a:cubicBezTo>
                    <a:pt x="4234" y="4507"/>
                    <a:pt x="4186" y="4523"/>
                    <a:pt x="4140" y="4561"/>
                  </a:cubicBezTo>
                  <a:cubicBezTo>
                    <a:pt x="4102" y="4592"/>
                    <a:pt x="4072" y="4616"/>
                    <a:pt x="4044" y="4637"/>
                  </a:cubicBezTo>
                  <a:lnTo>
                    <a:pt x="4034" y="4647"/>
                  </a:lnTo>
                  <a:cubicBezTo>
                    <a:pt x="3246" y="5260"/>
                    <a:pt x="3208" y="5716"/>
                    <a:pt x="3208" y="6470"/>
                  </a:cubicBezTo>
                  <a:cubicBezTo>
                    <a:pt x="3208" y="6566"/>
                    <a:pt x="3208" y="6795"/>
                    <a:pt x="2646" y="6795"/>
                  </a:cubicBezTo>
                  <a:cubicBezTo>
                    <a:pt x="2372" y="6795"/>
                    <a:pt x="2290" y="6737"/>
                    <a:pt x="2249" y="6686"/>
                  </a:cubicBezTo>
                  <a:cubicBezTo>
                    <a:pt x="2173" y="6600"/>
                    <a:pt x="2139" y="6415"/>
                    <a:pt x="2139" y="6127"/>
                  </a:cubicBezTo>
                  <a:cubicBezTo>
                    <a:pt x="2139" y="5116"/>
                    <a:pt x="2547" y="4626"/>
                    <a:pt x="2948" y="4284"/>
                  </a:cubicBezTo>
                  <a:cubicBezTo>
                    <a:pt x="3023" y="4222"/>
                    <a:pt x="3109" y="4157"/>
                    <a:pt x="3201" y="4085"/>
                  </a:cubicBezTo>
                  <a:cubicBezTo>
                    <a:pt x="3647" y="3742"/>
                    <a:pt x="4202" y="3317"/>
                    <a:pt x="4202" y="2625"/>
                  </a:cubicBezTo>
                  <a:cubicBezTo>
                    <a:pt x="4202" y="1946"/>
                    <a:pt x="3647" y="1508"/>
                    <a:pt x="2793" y="1508"/>
                  </a:cubicBezTo>
                  <a:cubicBezTo>
                    <a:pt x="1896" y="1508"/>
                    <a:pt x="1611" y="1926"/>
                    <a:pt x="1406" y="2231"/>
                  </a:cubicBezTo>
                  <a:cubicBezTo>
                    <a:pt x="1262" y="2440"/>
                    <a:pt x="1197" y="2526"/>
                    <a:pt x="1018" y="2526"/>
                  </a:cubicBezTo>
                  <a:cubicBezTo>
                    <a:pt x="789" y="2526"/>
                    <a:pt x="443" y="2382"/>
                    <a:pt x="443" y="1988"/>
                  </a:cubicBezTo>
                  <a:cubicBezTo>
                    <a:pt x="443" y="1731"/>
                    <a:pt x="590" y="1340"/>
                    <a:pt x="998" y="1004"/>
                  </a:cubicBezTo>
                  <a:cubicBezTo>
                    <a:pt x="1313" y="747"/>
                    <a:pt x="1885" y="435"/>
                    <a:pt x="2831" y="435"/>
                  </a:cubicBezTo>
                  <a:cubicBezTo>
                    <a:pt x="4359" y="435"/>
                    <a:pt x="5429" y="1244"/>
                    <a:pt x="5429" y="2399"/>
                  </a:cubicBezTo>
                  <a:cubicBezTo>
                    <a:pt x="5429" y="2933"/>
                    <a:pt x="5199" y="3468"/>
                    <a:pt x="4743" y="3989"/>
                  </a:cubicBezTo>
                  <a:cubicBezTo>
                    <a:pt x="4664" y="4078"/>
                    <a:pt x="4675" y="4215"/>
                    <a:pt x="4764" y="4297"/>
                  </a:cubicBezTo>
                  <a:cubicBezTo>
                    <a:pt x="4805" y="4333"/>
                    <a:pt x="4856" y="4350"/>
                    <a:pt x="4906" y="4350"/>
                  </a:cubicBezTo>
                  <a:cubicBezTo>
                    <a:pt x="4968" y="4350"/>
                    <a:pt x="5029" y="4324"/>
                    <a:pt x="5072" y="4273"/>
                  </a:cubicBezTo>
                  <a:cubicBezTo>
                    <a:pt x="5600" y="3670"/>
                    <a:pt x="5867" y="3040"/>
                    <a:pt x="5867" y="2399"/>
                  </a:cubicBezTo>
                  <a:cubicBezTo>
                    <a:pt x="5867" y="1720"/>
                    <a:pt x="5562" y="1107"/>
                    <a:pt x="5011" y="672"/>
                  </a:cubicBezTo>
                  <a:cubicBezTo>
                    <a:pt x="4459" y="233"/>
                    <a:pt x="3701" y="0"/>
                    <a:pt x="28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75" name="Google Shape;11675;p136"/>
          <p:cNvGrpSpPr/>
          <p:nvPr/>
        </p:nvGrpSpPr>
        <p:grpSpPr>
          <a:xfrm>
            <a:off x="3557977" y="3685780"/>
            <a:ext cx="405368" cy="343993"/>
            <a:chOff x="3557977" y="3685780"/>
            <a:chExt cx="405368" cy="343993"/>
          </a:xfrm>
        </p:grpSpPr>
        <p:sp>
          <p:nvSpPr>
            <p:cNvPr id="11676" name="Google Shape;11676;p136"/>
            <p:cNvSpPr/>
            <p:nvPr/>
          </p:nvSpPr>
          <p:spPr>
            <a:xfrm>
              <a:off x="3565128" y="3691465"/>
              <a:ext cx="391065" cy="332650"/>
            </a:xfrm>
            <a:custGeom>
              <a:avLst/>
              <a:gdLst/>
              <a:ahLst/>
              <a:cxnLst/>
              <a:rect l="l" t="t" r="r" b="b"/>
              <a:pathLst>
                <a:path w="14929" h="12699" extrusionOk="0">
                  <a:moveTo>
                    <a:pt x="7465" y="1"/>
                  </a:moveTo>
                  <a:cubicBezTo>
                    <a:pt x="7004" y="1"/>
                    <a:pt x="6543" y="229"/>
                    <a:pt x="6279" y="684"/>
                  </a:cubicBezTo>
                  <a:lnTo>
                    <a:pt x="529" y="10646"/>
                  </a:lnTo>
                  <a:cubicBezTo>
                    <a:pt x="1" y="11558"/>
                    <a:pt x="659" y="12699"/>
                    <a:pt x="1711" y="12699"/>
                  </a:cubicBezTo>
                  <a:lnTo>
                    <a:pt x="13215" y="12699"/>
                  </a:lnTo>
                  <a:cubicBezTo>
                    <a:pt x="14270" y="12699"/>
                    <a:pt x="14928" y="11558"/>
                    <a:pt x="14400" y="10646"/>
                  </a:cubicBezTo>
                  <a:lnTo>
                    <a:pt x="8650" y="684"/>
                  </a:lnTo>
                  <a:cubicBezTo>
                    <a:pt x="8386" y="229"/>
                    <a:pt x="7925" y="1"/>
                    <a:pt x="7465" y="1"/>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7" name="Google Shape;11677;p136"/>
            <p:cNvSpPr/>
            <p:nvPr/>
          </p:nvSpPr>
          <p:spPr>
            <a:xfrm>
              <a:off x="3603294" y="3721956"/>
              <a:ext cx="314733" cy="271747"/>
            </a:xfrm>
            <a:custGeom>
              <a:avLst/>
              <a:gdLst/>
              <a:ahLst/>
              <a:cxnLst/>
              <a:rect l="l" t="t" r="r" b="b"/>
              <a:pathLst>
                <a:path w="12015" h="10374" extrusionOk="0">
                  <a:moveTo>
                    <a:pt x="6008" y="0"/>
                  </a:moveTo>
                  <a:cubicBezTo>
                    <a:pt x="5938" y="0"/>
                    <a:pt x="5869" y="34"/>
                    <a:pt x="5829" y="103"/>
                  </a:cubicBezTo>
                  <a:lnTo>
                    <a:pt x="79" y="10065"/>
                  </a:lnTo>
                  <a:cubicBezTo>
                    <a:pt x="0" y="10202"/>
                    <a:pt x="96" y="10373"/>
                    <a:pt x="254" y="10373"/>
                  </a:cubicBezTo>
                  <a:lnTo>
                    <a:pt x="11758" y="10373"/>
                  </a:lnTo>
                  <a:cubicBezTo>
                    <a:pt x="11915" y="10373"/>
                    <a:pt x="12015" y="10202"/>
                    <a:pt x="11936" y="10065"/>
                  </a:cubicBezTo>
                  <a:lnTo>
                    <a:pt x="6186" y="103"/>
                  </a:lnTo>
                  <a:cubicBezTo>
                    <a:pt x="6146" y="34"/>
                    <a:pt x="6077" y="0"/>
                    <a:pt x="6008" y="0"/>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8" name="Google Shape;11678;p136"/>
            <p:cNvSpPr/>
            <p:nvPr/>
          </p:nvSpPr>
          <p:spPr>
            <a:xfrm>
              <a:off x="3728506" y="3919964"/>
              <a:ext cx="56214" cy="48146"/>
            </a:xfrm>
            <a:custGeom>
              <a:avLst/>
              <a:gdLst/>
              <a:ahLst/>
              <a:cxnLst/>
              <a:rect l="l" t="t" r="r" b="b"/>
              <a:pathLst>
                <a:path w="2146" h="1838" extrusionOk="0">
                  <a:moveTo>
                    <a:pt x="1228" y="1"/>
                  </a:moveTo>
                  <a:cubicBezTo>
                    <a:pt x="409" y="1"/>
                    <a:pt x="1" y="988"/>
                    <a:pt x="580" y="1567"/>
                  </a:cubicBezTo>
                  <a:cubicBezTo>
                    <a:pt x="766" y="1754"/>
                    <a:pt x="995" y="1838"/>
                    <a:pt x="1221" y="1838"/>
                  </a:cubicBezTo>
                  <a:cubicBezTo>
                    <a:pt x="1692" y="1838"/>
                    <a:pt x="2146" y="1471"/>
                    <a:pt x="2146" y="919"/>
                  </a:cubicBezTo>
                  <a:cubicBezTo>
                    <a:pt x="2146" y="412"/>
                    <a:pt x="1735" y="1"/>
                    <a:pt x="1228" y="1"/>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9" name="Google Shape;11679;p136"/>
            <p:cNvSpPr/>
            <p:nvPr/>
          </p:nvSpPr>
          <p:spPr>
            <a:xfrm>
              <a:off x="3739823" y="3787286"/>
              <a:ext cx="41676" cy="113136"/>
            </a:xfrm>
            <a:custGeom>
              <a:avLst/>
              <a:gdLst/>
              <a:ahLst/>
              <a:cxnLst/>
              <a:rect l="l" t="t" r="r" b="b"/>
              <a:pathLst>
                <a:path w="1591" h="4319" extrusionOk="0">
                  <a:moveTo>
                    <a:pt x="539" y="1"/>
                  </a:moveTo>
                  <a:cubicBezTo>
                    <a:pt x="240" y="1"/>
                    <a:pt x="1" y="241"/>
                    <a:pt x="1" y="539"/>
                  </a:cubicBezTo>
                  <a:lnTo>
                    <a:pt x="1" y="3777"/>
                  </a:lnTo>
                  <a:cubicBezTo>
                    <a:pt x="1" y="4075"/>
                    <a:pt x="240" y="4319"/>
                    <a:pt x="539" y="4319"/>
                  </a:cubicBezTo>
                  <a:lnTo>
                    <a:pt x="1053" y="4319"/>
                  </a:lnTo>
                  <a:cubicBezTo>
                    <a:pt x="1347" y="4319"/>
                    <a:pt x="1591" y="4075"/>
                    <a:pt x="1591" y="3777"/>
                  </a:cubicBezTo>
                  <a:lnTo>
                    <a:pt x="1591" y="539"/>
                  </a:lnTo>
                  <a:cubicBezTo>
                    <a:pt x="1591" y="241"/>
                    <a:pt x="1351" y="1"/>
                    <a:pt x="1053" y="1"/>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0" name="Google Shape;11680;p136"/>
            <p:cNvSpPr/>
            <p:nvPr/>
          </p:nvSpPr>
          <p:spPr>
            <a:xfrm>
              <a:off x="3557977" y="3685780"/>
              <a:ext cx="405368" cy="343993"/>
            </a:xfrm>
            <a:custGeom>
              <a:avLst/>
              <a:gdLst/>
              <a:ahLst/>
              <a:cxnLst/>
              <a:rect l="l" t="t" r="r" b="b"/>
              <a:pathLst>
                <a:path w="15475" h="13132" extrusionOk="0">
                  <a:moveTo>
                    <a:pt x="7728" y="0"/>
                  </a:moveTo>
                  <a:cubicBezTo>
                    <a:pt x="7163" y="0"/>
                    <a:pt x="6643" y="301"/>
                    <a:pt x="6363" y="792"/>
                  </a:cubicBezTo>
                  <a:lnTo>
                    <a:pt x="1395" y="9400"/>
                  </a:lnTo>
                  <a:cubicBezTo>
                    <a:pt x="1329" y="9503"/>
                    <a:pt x="1364" y="9640"/>
                    <a:pt x="1470" y="9701"/>
                  </a:cubicBezTo>
                  <a:cubicBezTo>
                    <a:pt x="1504" y="9721"/>
                    <a:pt x="1542" y="9731"/>
                    <a:pt x="1579" y="9731"/>
                  </a:cubicBezTo>
                  <a:cubicBezTo>
                    <a:pt x="1657" y="9731"/>
                    <a:pt x="1732" y="9690"/>
                    <a:pt x="1772" y="9616"/>
                  </a:cubicBezTo>
                  <a:lnTo>
                    <a:pt x="6740" y="1011"/>
                  </a:lnTo>
                  <a:cubicBezTo>
                    <a:pt x="6961" y="627"/>
                    <a:pt x="7349" y="435"/>
                    <a:pt x="7736" y="435"/>
                  </a:cubicBezTo>
                  <a:cubicBezTo>
                    <a:pt x="8123" y="435"/>
                    <a:pt x="8510" y="627"/>
                    <a:pt x="8731" y="1011"/>
                  </a:cubicBezTo>
                  <a:lnTo>
                    <a:pt x="14485" y="10973"/>
                  </a:lnTo>
                  <a:cubicBezTo>
                    <a:pt x="14927" y="11740"/>
                    <a:pt x="14372" y="12696"/>
                    <a:pt x="13488" y="12696"/>
                  </a:cubicBezTo>
                  <a:lnTo>
                    <a:pt x="1984" y="12696"/>
                  </a:lnTo>
                  <a:cubicBezTo>
                    <a:pt x="1100" y="12696"/>
                    <a:pt x="548" y="11740"/>
                    <a:pt x="990" y="10973"/>
                  </a:cubicBezTo>
                  <a:lnTo>
                    <a:pt x="1340" y="10366"/>
                  </a:lnTo>
                  <a:cubicBezTo>
                    <a:pt x="1438" y="10195"/>
                    <a:pt x="1292" y="10038"/>
                    <a:pt x="1143" y="10038"/>
                  </a:cubicBezTo>
                  <a:cubicBezTo>
                    <a:pt x="1075" y="10038"/>
                    <a:pt x="1006" y="10071"/>
                    <a:pt x="959" y="10150"/>
                  </a:cubicBezTo>
                  <a:lnTo>
                    <a:pt x="613" y="10753"/>
                  </a:lnTo>
                  <a:cubicBezTo>
                    <a:pt x="1" y="11811"/>
                    <a:pt x="762" y="13132"/>
                    <a:pt x="1979" y="13132"/>
                  </a:cubicBezTo>
                  <a:cubicBezTo>
                    <a:pt x="1981" y="13132"/>
                    <a:pt x="1982" y="13132"/>
                    <a:pt x="1984" y="13132"/>
                  </a:cubicBezTo>
                  <a:lnTo>
                    <a:pt x="13488" y="13132"/>
                  </a:lnTo>
                  <a:cubicBezTo>
                    <a:pt x="13489" y="13132"/>
                    <a:pt x="13491" y="13132"/>
                    <a:pt x="13492" y="13132"/>
                  </a:cubicBezTo>
                  <a:cubicBezTo>
                    <a:pt x="14713" y="13132"/>
                    <a:pt x="15474" y="11811"/>
                    <a:pt x="14862" y="10753"/>
                  </a:cubicBezTo>
                  <a:lnTo>
                    <a:pt x="9112" y="792"/>
                  </a:lnTo>
                  <a:cubicBezTo>
                    <a:pt x="8832" y="301"/>
                    <a:pt x="8309" y="0"/>
                    <a:pt x="7747" y="0"/>
                  </a:cubicBezTo>
                  <a:cubicBezTo>
                    <a:pt x="7744" y="0"/>
                    <a:pt x="7741" y="0"/>
                    <a:pt x="7738" y="0"/>
                  </a:cubicBezTo>
                  <a:cubicBezTo>
                    <a:pt x="7734" y="0"/>
                    <a:pt x="7731" y="0"/>
                    <a:pt x="77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1" name="Google Shape;11681;p136"/>
            <p:cNvSpPr/>
            <p:nvPr/>
          </p:nvSpPr>
          <p:spPr>
            <a:xfrm>
              <a:off x="3596117" y="3716166"/>
              <a:ext cx="329088" cy="283168"/>
            </a:xfrm>
            <a:custGeom>
              <a:avLst/>
              <a:gdLst/>
              <a:ahLst/>
              <a:cxnLst/>
              <a:rect l="l" t="t" r="r" b="b"/>
              <a:pathLst>
                <a:path w="12563" h="10810" extrusionOk="0">
                  <a:moveTo>
                    <a:pt x="6282" y="451"/>
                  </a:moveTo>
                  <a:lnTo>
                    <a:pt x="12011" y="10375"/>
                  </a:lnTo>
                  <a:lnTo>
                    <a:pt x="552" y="10375"/>
                  </a:lnTo>
                  <a:lnTo>
                    <a:pt x="6282" y="451"/>
                  </a:lnTo>
                  <a:close/>
                  <a:moveTo>
                    <a:pt x="6280" y="1"/>
                  </a:moveTo>
                  <a:cubicBezTo>
                    <a:pt x="6138" y="1"/>
                    <a:pt x="5995" y="72"/>
                    <a:pt x="5915" y="214"/>
                  </a:cubicBezTo>
                  <a:lnTo>
                    <a:pt x="161" y="10176"/>
                  </a:lnTo>
                  <a:cubicBezTo>
                    <a:pt x="0" y="10457"/>
                    <a:pt x="202" y="10810"/>
                    <a:pt x="528" y="10810"/>
                  </a:cubicBezTo>
                  <a:lnTo>
                    <a:pt x="12032" y="10810"/>
                  </a:lnTo>
                  <a:cubicBezTo>
                    <a:pt x="12357" y="10810"/>
                    <a:pt x="12563" y="10457"/>
                    <a:pt x="12398" y="10176"/>
                  </a:cubicBezTo>
                  <a:lnTo>
                    <a:pt x="6648" y="214"/>
                  </a:lnTo>
                  <a:cubicBezTo>
                    <a:pt x="6566" y="72"/>
                    <a:pt x="6423" y="1"/>
                    <a:pt x="62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2" name="Google Shape;11682;p136"/>
            <p:cNvSpPr/>
            <p:nvPr/>
          </p:nvSpPr>
          <p:spPr>
            <a:xfrm>
              <a:off x="3720884" y="3914227"/>
              <a:ext cx="69495" cy="59541"/>
            </a:xfrm>
            <a:custGeom>
              <a:avLst/>
              <a:gdLst/>
              <a:ahLst/>
              <a:cxnLst/>
              <a:rect l="l" t="t" r="r" b="b"/>
              <a:pathLst>
                <a:path w="2653" h="2273" extrusionOk="0">
                  <a:moveTo>
                    <a:pt x="1512" y="436"/>
                  </a:moveTo>
                  <a:cubicBezTo>
                    <a:pt x="1872" y="436"/>
                    <a:pt x="2218" y="716"/>
                    <a:pt x="2218" y="1138"/>
                  </a:cubicBezTo>
                  <a:cubicBezTo>
                    <a:pt x="2218" y="1522"/>
                    <a:pt x="1906" y="1837"/>
                    <a:pt x="1519" y="1837"/>
                  </a:cubicBezTo>
                  <a:cubicBezTo>
                    <a:pt x="895" y="1837"/>
                    <a:pt x="583" y="1083"/>
                    <a:pt x="1025" y="641"/>
                  </a:cubicBezTo>
                  <a:cubicBezTo>
                    <a:pt x="1167" y="500"/>
                    <a:pt x="1341" y="436"/>
                    <a:pt x="1512" y="436"/>
                  </a:cubicBezTo>
                  <a:close/>
                  <a:moveTo>
                    <a:pt x="1519" y="0"/>
                  </a:moveTo>
                  <a:cubicBezTo>
                    <a:pt x="508" y="0"/>
                    <a:pt x="0" y="1224"/>
                    <a:pt x="717" y="1940"/>
                  </a:cubicBezTo>
                  <a:cubicBezTo>
                    <a:pt x="932" y="2158"/>
                    <a:pt x="1223" y="2273"/>
                    <a:pt x="1519" y="2273"/>
                  </a:cubicBezTo>
                  <a:cubicBezTo>
                    <a:pt x="1665" y="2273"/>
                    <a:pt x="1813" y="2244"/>
                    <a:pt x="1954" y="2187"/>
                  </a:cubicBezTo>
                  <a:cubicBezTo>
                    <a:pt x="2379" y="2008"/>
                    <a:pt x="2653" y="1597"/>
                    <a:pt x="2653" y="1138"/>
                  </a:cubicBezTo>
                  <a:cubicBezTo>
                    <a:pt x="2653" y="511"/>
                    <a:pt x="2146" y="0"/>
                    <a:pt x="15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3" name="Google Shape;11683;p136"/>
            <p:cNvSpPr/>
            <p:nvPr/>
          </p:nvSpPr>
          <p:spPr>
            <a:xfrm>
              <a:off x="3734086" y="3781628"/>
              <a:ext cx="53150" cy="124531"/>
            </a:xfrm>
            <a:custGeom>
              <a:avLst/>
              <a:gdLst/>
              <a:ahLst/>
              <a:cxnLst/>
              <a:rect l="l" t="t" r="r" b="b"/>
              <a:pathLst>
                <a:path w="2029" h="4754" extrusionOk="0">
                  <a:moveTo>
                    <a:pt x="758" y="1"/>
                  </a:moveTo>
                  <a:cubicBezTo>
                    <a:pt x="339" y="1"/>
                    <a:pt x="0" y="340"/>
                    <a:pt x="0" y="758"/>
                  </a:cubicBezTo>
                  <a:lnTo>
                    <a:pt x="0" y="3997"/>
                  </a:lnTo>
                  <a:cubicBezTo>
                    <a:pt x="0" y="4415"/>
                    <a:pt x="339" y="4750"/>
                    <a:pt x="758" y="4754"/>
                  </a:cubicBezTo>
                  <a:lnTo>
                    <a:pt x="1272" y="4754"/>
                  </a:lnTo>
                  <a:cubicBezTo>
                    <a:pt x="1690" y="4750"/>
                    <a:pt x="2025" y="4411"/>
                    <a:pt x="2029" y="3993"/>
                  </a:cubicBezTo>
                  <a:lnTo>
                    <a:pt x="2029" y="2064"/>
                  </a:lnTo>
                  <a:cubicBezTo>
                    <a:pt x="2029" y="1918"/>
                    <a:pt x="1919" y="1845"/>
                    <a:pt x="1810" y="1845"/>
                  </a:cubicBezTo>
                  <a:cubicBezTo>
                    <a:pt x="1700" y="1845"/>
                    <a:pt x="1590" y="1918"/>
                    <a:pt x="1590" y="2064"/>
                  </a:cubicBezTo>
                  <a:lnTo>
                    <a:pt x="1590" y="3993"/>
                  </a:lnTo>
                  <a:cubicBezTo>
                    <a:pt x="1590" y="4171"/>
                    <a:pt x="1446" y="4315"/>
                    <a:pt x="1272" y="4315"/>
                  </a:cubicBezTo>
                  <a:lnTo>
                    <a:pt x="758" y="4315"/>
                  </a:lnTo>
                  <a:cubicBezTo>
                    <a:pt x="579" y="4315"/>
                    <a:pt x="435" y="4171"/>
                    <a:pt x="435" y="3993"/>
                  </a:cubicBezTo>
                  <a:lnTo>
                    <a:pt x="435" y="755"/>
                  </a:lnTo>
                  <a:cubicBezTo>
                    <a:pt x="435" y="580"/>
                    <a:pt x="579" y="436"/>
                    <a:pt x="758" y="436"/>
                  </a:cubicBezTo>
                  <a:lnTo>
                    <a:pt x="1272" y="436"/>
                  </a:lnTo>
                  <a:cubicBezTo>
                    <a:pt x="1446" y="436"/>
                    <a:pt x="1590" y="580"/>
                    <a:pt x="1590" y="755"/>
                  </a:cubicBezTo>
                  <a:lnTo>
                    <a:pt x="1590" y="1193"/>
                  </a:lnTo>
                  <a:cubicBezTo>
                    <a:pt x="1590" y="1313"/>
                    <a:pt x="1690" y="1413"/>
                    <a:pt x="1810" y="1413"/>
                  </a:cubicBezTo>
                  <a:cubicBezTo>
                    <a:pt x="1930" y="1413"/>
                    <a:pt x="2029" y="1313"/>
                    <a:pt x="2029" y="1193"/>
                  </a:cubicBezTo>
                  <a:lnTo>
                    <a:pt x="2029" y="758"/>
                  </a:lnTo>
                  <a:cubicBezTo>
                    <a:pt x="2025" y="340"/>
                    <a:pt x="1690" y="1"/>
                    <a:pt x="12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84" name="Google Shape;11684;p136"/>
          <p:cNvGrpSpPr/>
          <p:nvPr/>
        </p:nvGrpSpPr>
        <p:grpSpPr>
          <a:xfrm>
            <a:off x="4655076" y="3665112"/>
            <a:ext cx="385276" cy="385302"/>
            <a:chOff x="4655076" y="3665112"/>
            <a:chExt cx="385276" cy="385302"/>
          </a:xfrm>
        </p:grpSpPr>
        <p:sp>
          <p:nvSpPr>
            <p:cNvPr id="11685" name="Google Shape;11685;p136"/>
            <p:cNvSpPr/>
            <p:nvPr/>
          </p:nvSpPr>
          <p:spPr>
            <a:xfrm>
              <a:off x="4660734" y="3670875"/>
              <a:ext cx="373881" cy="373881"/>
            </a:xfrm>
            <a:custGeom>
              <a:avLst/>
              <a:gdLst/>
              <a:ahLst/>
              <a:cxnLst/>
              <a:rect l="l" t="t" r="r" b="b"/>
              <a:pathLst>
                <a:path w="14273" h="14273" extrusionOk="0">
                  <a:moveTo>
                    <a:pt x="2416" y="0"/>
                  </a:moveTo>
                  <a:cubicBezTo>
                    <a:pt x="1083" y="0"/>
                    <a:pt x="0" y="1080"/>
                    <a:pt x="0" y="2416"/>
                  </a:cubicBezTo>
                  <a:lnTo>
                    <a:pt x="0" y="11857"/>
                  </a:lnTo>
                  <a:cubicBezTo>
                    <a:pt x="0" y="13190"/>
                    <a:pt x="1083" y="14273"/>
                    <a:pt x="2416" y="14273"/>
                  </a:cubicBezTo>
                  <a:lnTo>
                    <a:pt x="11857" y="14273"/>
                  </a:lnTo>
                  <a:cubicBezTo>
                    <a:pt x="13193" y="14273"/>
                    <a:pt x="14273" y="13190"/>
                    <a:pt x="14273" y="11857"/>
                  </a:cubicBezTo>
                  <a:lnTo>
                    <a:pt x="14273" y="2416"/>
                  </a:lnTo>
                  <a:cubicBezTo>
                    <a:pt x="14273" y="1080"/>
                    <a:pt x="13193" y="0"/>
                    <a:pt x="11857" y="0"/>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6" name="Google Shape;11686;p136"/>
            <p:cNvSpPr/>
            <p:nvPr/>
          </p:nvSpPr>
          <p:spPr>
            <a:xfrm>
              <a:off x="4676792" y="3686854"/>
              <a:ext cx="341845" cy="341845"/>
            </a:xfrm>
            <a:custGeom>
              <a:avLst/>
              <a:gdLst/>
              <a:ahLst/>
              <a:cxnLst/>
              <a:rect l="l" t="t" r="r" b="b"/>
              <a:pathLst>
                <a:path w="13050" h="13050" extrusionOk="0">
                  <a:moveTo>
                    <a:pt x="1803" y="0"/>
                  </a:moveTo>
                  <a:cubicBezTo>
                    <a:pt x="809" y="4"/>
                    <a:pt x="0" y="809"/>
                    <a:pt x="0" y="1806"/>
                  </a:cubicBezTo>
                  <a:lnTo>
                    <a:pt x="0" y="11247"/>
                  </a:lnTo>
                  <a:cubicBezTo>
                    <a:pt x="0" y="12241"/>
                    <a:pt x="809" y="13049"/>
                    <a:pt x="1803" y="13049"/>
                  </a:cubicBezTo>
                  <a:lnTo>
                    <a:pt x="11244" y="13049"/>
                  </a:lnTo>
                  <a:cubicBezTo>
                    <a:pt x="12241" y="13049"/>
                    <a:pt x="13046" y="12241"/>
                    <a:pt x="13050" y="11247"/>
                  </a:cubicBezTo>
                  <a:lnTo>
                    <a:pt x="13050" y="1806"/>
                  </a:lnTo>
                  <a:cubicBezTo>
                    <a:pt x="13046" y="809"/>
                    <a:pt x="12241" y="4"/>
                    <a:pt x="11244" y="0"/>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7" name="Google Shape;11687;p136"/>
            <p:cNvSpPr/>
            <p:nvPr/>
          </p:nvSpPr>
          <p:spPr>
            <a:xfrm>
              <a:off x="4800930" y="3731281"/>
              <a:ext cx="93018" cy="89482"/>
            </a:xfrm>
            <a:custGeom>
              <a:avLst/>
              <a:gdLst/>
              <a:ahLst/>
              <a:cxnLst/>
              <a:rect l="l" t="t" r="r" b="b"/>
              <a:pathLst>
                <a:path w="3551" h="3416" extrusionOk="0">
                  <a:moveTo>
                    <a:pt x="1841" y="1"/>
                  </a:moveTo>
                  <a:cubicBezTo>
                    <a:pt x="1152" y="1"/>
                    <a:pt x="528" y="415"/>
                    <a:pt x="265" y="1056"/>
                  </a:cubicBezTo>
                  <a:cubicBezTo>
                    <a:pt x="1" y="1693"/>
                    <a:pt x="148" y="2427"/>
                    <a:pt x="635" y="2913"/>
                  </a:cubicBezTo>
                  <a:cubicBezTo>
                    <a:pt x="962" y="3241"/>
                    <a:pt x="1398" y="3415"/>
                    <a:pt x="1841" y="3415"/>
                  </a:cubicBezTo>
                  <a:cubicBezTo>
                    <a:pt x="2062" y="3415"/>
                    <a:pt x="2284" y="3372"/>
                    <a:pt x="2495" y="3283"/>
                  </a:cubicBezTo>
                  <a:cubicBezTo>
                    <a:pt x="3133" y="3020"/>
                    <a:pt x="3551" y="2399"/>
                    <a:pt x="3551" y="1707"/>
                  </a:cubicBezTo>
                  <a:cubicBezTo>
                    <a:pt x="3551" y="765"/>
                    <a:pt x="2783" y="1"/>
                    <a:pt x="184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8" name="Google Shape;11688;p136"/>
            <p:cNvSpPr/>
            <p:nvPr/>
          </p:nvSpPr>
          <p:spPr>
            <a:xfrm>
              <a:off x="4775625" y="3845020"/>
              <a:ext cx="144177" cy="139253"/>
            </a:xfrm>
            <a:custGeom>
              <a:avLst/>
              <a:gdLst/>
              <a:ahLst/>
              <a:cxnLst/>
              <a:rect l="l" t="t" r="r" b="b"/>
              <a:pathLst>
                <a:path w="5504" h="5316" extrusionOk="0">
                  <a:moveTo>
                    <a:pt x="405" y="0"/>
                  </a:moveTo>
                  <a:cubicBezTo>
                    <a:pt x="182" y="0"/>
                    <a:pt x="0" y="182"/>
                    <a:pt x="0" y="408"/>
                  </a:cubicBezTo>
                  <a:lnTo>
                    <a:pt x="0" y="963"/>
                  </a:lnTo>
                  <a:cubicBezTo>
                    <a:pt x="0" y="1186"/>
                    <a:pt x="182" y="1368"/>
                    <a:pt x="405" y="1368"/>
                  </a:cubicBezTo>
                  <a:lnTo>
                    <a:pt x="771" y="1368"/>
                  </a:lnTo>
                  <a:cubicBezTo>
                    <a:pt x="994" y="1368"/>
                    <a:pt x="1176" y="1549"/>
                    <a:pt x="1176" y="1775"/>
                  </a:cubicBezTo>
                  <a:lnTo>
                    <a:pt x="1176" y="3544"/>
                  </a:lnTo>
                  <a:cubicBezTo>
                    <a:pt x="1176" y="3770"/>
                    <a:pt x="994" y="3948"/>
                    <a:pt x="771" y="3951"/>
                  </a:cubicBezTo>
                  <a:lnTo>
                    <a:pt x="518" y="3951"/>
                  </a:lnTo>
                  <a:cubicBezTo>
                    <a:pt x="295" y="3951"/>
                    <a:pt x="113" y="4130"/>
                    <a:pt x="113" y="4356"/>
                  </a:cubicBezTo>
                  <a:lnTo>
                    <a:pt x="113" y="4911"/>
                  </a:lnTo>
                  <a:cubicBezTo>
                    <a:pt x="113" y="5134"/>
                    <a:pt x="295" y="5315"/>
                    <a:pt x="518" y="5315"/>
                  </a:cubicBezTo>
                  <a:lnTo>
                    <a:pt x="5099" y="5315"/>
                  </a:lnTo>
                  <a:cubicBezTo>
                    <a:pt x="5322" y="5315"/>
                    <a:pt x="5504" y="5134"/>
                    <a:pt x="5504" y="4911"/>
                  </a:cubicBezTo>
                  <a:lnTo>
                    <a:pt x="5504" y="4356"/>
                  </a:lnTo>
                  <a:cubicBezTo>
                    <a:pt x="5504" y="4132"/>
                    <a:pt x="5325" y="3951"/>
                    <a:pt x="5106" y="3951"/>
                  </a:cubicBezTo>
                  <a:cubicBezTo>
                    <a:pt x="5104" y="3951"/>
                    <a:pt x="5101" y="3951"/>
                    <a:pt x="5099" y="3951"/>
                  </a:cubicBezTo>
                  <a:lnTo>
                    <a:pt x="4846" y="3948"/>
                  </a:lnTo>
                  <a:cubicBezTo>
                    <a:pt x="4623" y="3948"/>
                    <a:pt x="4441" y="3766"/>
                    <a:pt x="4441" y="3544"/>
                  </a:cubicBezTo>
                  <a:lnTo>
                    <a:pt x="4441" y="408"/>
                  </a:lnTo>
                  <a:cubicBezTo>
                    <a:pt x="4441" y="182"/>
                    <a:pt x="4260" y="4"/>
                    <a:pt x="403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9" name="Google Shape;11689;p136"/>
            <p:cNvSpPr/>
            <p:nvPr/>
          </p:nvSpPr>
          <p:spPr>
            <a:xfrm>
              <a:off x="4655076" y="3665112"/>
              <a:ext cx="385276" cy="385302"/>
            </a:xfrm>
            <a:custGeom>
              <a:avLst/>
              <a:gdLst/>
              <a:ahLst/>
              <a:cxnLst/>
              <a:rect l="l" t="t" r="r" b="b"/>
              <a:pathLst>
                <a:path w="14708" h="14709" extrusionOk="0">
                  <a:moveTo>
                    <a:pt x="2632" y="1"/>
                  </a:moveTo>
                  <a:cubicBezTo>
                    <a:pt x="1179" y="1"/>
                    <a:pt x="0" y="1180"/>
                    <a:pt x="0" y="2636"/>
                  </a:cubicBezTo>
                  <a:lnTo>
                    <a:pt x="0" y="12077"/>
                  </a:lnTo>
                  <a:cubicBezTo>
                    <a:pt x="0" y="13530"/>
                    <a:pt x="1179" y="14709"/>
                    <a:pt x="2632" y="14709"/>
                  </a:cubicBezTo>
                  <a:lnTo>
                    <a:pt x="12073" y="14709"/>
                  </a:lnTo>
                  <a:cubicBezTo>
                    <a:pt x="13529" y="14709"/>
                    <a:pt x="14704" y="13530"/>
                    <a:pt x="14708" y="12077"/>
                  </a:cubicBezTo>
                  <a:lnTo>
                    <a:pt x="14708" y="2636"/>
                  </a:lnTo>
                  <a:cubicBezTo>
                    <a:pt x="14704" y="1180"/>
                    <a:pt x="13529" y="1"/>
                    <a:pt x="12073" y="1"/>
                  </a:cubicBezTo>
                  <a:lnTo>
                    <a:pt x="10616" y="1"/>
                  </a:lnTo>
                  <a:cubicBezTo>
                    <a:pt x="10325" y="1"/>
                    <a:pt x="10325" y="440"/>
                    <a:pt x="10616" y="440"/>
                  </a:cubicBezTo>
                  <a:lnTo>
                    <a:pt x="12073" y="440"/>
                  </a:lnTo>
                  <a:cubicBezTo>
                    <a:pt x="13286" y="440"/>
                    <a:pt x="14269" y="1423"/>
                    <a:pt x="14269" y="2636"/>
                  </a:cubicBezTo>
                  <a:lnTo>
                    <a:pt x="14269" y="12077"/>
                  </a:lnTo>
                  <a:cubicBezTo>
                    <a:pt x="14269" y="13290"/>
                    <a:pt x="13286" y="14270"/>
                    <a:pt x="12073" y="14274"/>
                  </a:cubicBezTo>
                  <a:lnTo>
                    <a:pt x="2632" y="14274"/>
                  </a:lnTo>
                  <a:cubicBezTo>
                    <a:pt x="1419" y="14270"/>
                    <a:pt x="439" y="13290"/>
                    <a:pt x="435" y="12077"/>
                  </a:cubicBezTo>
                  <a:lnTo>
                    <a:pt x="435" y="2636"/>
                  </a:lnTo>
                  <a:cubicBezTo>
                    <a:pt x="439" y="1423"/>
                    <a:pt x="1419" y="440"/>
                    <a:pt x="2632" y="440"/>
                  </a:cubicBezTo>
                  <a:lnTo>
                    <a:pt x="9742" y="440"/>
                  </a:lnTo>
                  <a:cubicBezTo>
                    <a:pt x="9862" y="436"/>
                    <a:pt x="9962" y="340"/>
                    <a:pt x="9962" y="220"/>
                  </a:cubicBezTo>
                  <a:cubicBezTo>
                    <a:pt x="9962" y="100"/>
                    <a:pt x="9862" y="1"/>
                    <a:pt x="97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0" name="Google Shape;11690;p136"/>
            <p:cNvSpPr/>
            <p:nvPr/>
          </p:nvSpPr>
          <p:spPr>
            <a:xfrm>
              <a:off x="4798677" y="3725466"/>
              <a:ext cx="105068" cy="100982"/>
            </a:xfrm>
            <a:custGeom>
              <a:avLst/>
              <a:gdLst/>
              <a:ahLst/>
              <a:cxnLst/>
              <a:rect l="l" t="t" r="r" b="b"/>
              <a:pathLst>
                <a:path w="4011" h="3855" extrusionOk="0">
                  <a:moveTo>
                    <a:pt x="1927" y="442"/>
                  </a:moveTo>
                  <a:cubicBezTo>
                    <a:pt x="2530" y="442"/>
                    <a:pt x="3071" y="805"/>
                    <a:pt x="3304" y="1360"/>
                  </a:cubicBezTo>
                  <a:cubicBezTo>
                    <a:pt x="3534" y="1915"/>
                    <a:pt x="3407" y="2556"/>
                    <a:pt x="2982" y="2981"/>
                  </a:cubicBezTo>
                  <a:cubicBezTo>
                    <a:pt x="2696" y="3268"/>
                    <a:pt x="2314" y="3419"/>
                    <a:pt x="1926" y="3419"/>
                  </a:cubicBezTo>
                  <a:cubicBezTo>
                    <a:pt x="1734" y="3419"/>
                    <a:pt x="1541" y="3383"/>
                    <a:pt x="1358" y="3307"/>
                  </a:cubicBezTo>
                  <a:cubicBezTo>
                    <a:pt x="803" y="3074"/>
                    <a:pt x="440" y="2532"/>
                    <a:pt x="440" y="1929"/>
                  </a:cubicBezTo>
                  <a:cubicBezTo>
                    <a:pt x="440" y="1107"/>
                    <a:pt x="1108" y="442"/>
                    <a:pt x="1927" y="442"/>
                  </a:cubicBezTo>
                  <a:close/>
                  <a:moveTo>
                    <a:pt x="1930" y="0"/>
                  </a:moveTo>
                  <a:cubicBezTo>
                    <a:pt x="1682" y="0"/>
                    <a:pt x="1432" y="48"/>
                    <a:pt x="1194" y="147"/>
                  </a:cubicBezTo>
                  <a:cubicBezTo>
                    <a:pt x="474" y="445"/>
                    <a:pt x="4" y="1148"/>
                    <a:pt x="4" y="1929"/>
                  </a:cubicBezTo>
                  <a:cubicBezTo>
                    <a:pt x="1" y="2991"/>
                    <a:pt x="865" y="3855"/>
                    <a:pt x="1927" y="3855"/>
                  </a:cubicBezTo>
                  <a:cubicBezTo>
                    <a:pt x="2708" y="3855"/>
                    <a:pt x="3411" y="3385"/>
                    <a:pt x="3709" y="2666"/>
                  </a:cubicBezTo>
                  <a:cubicBezTo>
                    <a:pt x="4010" y="1946"/>
                    <a:pt x="3846" y="1117"/>
                    <a:pt x="3294" y="565"/>
                  </a:cubicBezTo>
                  <a:cubicBezTo>
                    <a:pt x="2925" y="196"/>
                    <a:pt x="2432" y="0"/>
                    <a:pt x="19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1" name="Google Shape;11691;p136"/>
            <p:cNvSpPr/>
            <p:nvPr/>
          </p:nvSpPr>
          <p:spPr>
            <a:xfrm>
              <a:off x="4769862" y="3839257"/>
              <a:ext cx="155703" cy="150752"/>
            </a:xfrm>
            <a:custGeom>
              <a:avLst/>
              <a:gdLst/>
              <a:ahLst/>
              <a:cxnLst/>
              <a:rect l="l" t="t" r="r" b="b"/>
              <a:pathLst>
                <a:path w="5944" h="5755" extrusionOk="0">
                  <a:moveTo>
                    <a:pt x="625" y="1"/>
                  </a:moveTo>
                  <a:cubicBezTo>
                    <a:pt x="279" y="1"/>
                    <a:pt x="1" y="282"/>
                    <a:pt x="1" y="625"/>
                  </a:cubicBezTo>
                  <a:lnTo>
                    <a:pt x="1" y="1183"/>
                  </a:lnTo>
                  <a:cubicBezTo>
                    <a:pt x="1" y="1526"/>
                    <a:pt x="279" y="1803"/>
                    <a:pt x="625" y="1807"/>
                  </a:cubicBezTo>
                  <a:lnTo>
                    <a:pt x="991" y="1807"/>
                  </a:lnTo>
                  <a:cubicBezTo>
                    <a:pt x="1094" y="1807"/>
                    <a:pt x="1176" y="1889"/>
                    <a:pt x="1176" y="1992"/>
                  </a:cubicBezTo>
                  <a:lnTo>
                    <a:pt x="1176" y="3764"/>
                  </a:lnTo>
                  <a:cubicBezTo>
                    <a:pt x="1176" y="3866"/>
                    <a:pt x="1094" y="3949"/>
                    <a:pt x="991" y="3949"/>
                  </a:cubicBezTo>
                  <a:lnTo>
                    <a:pt x="738" y="3949"/>
                  </a:lnTo>
                  <a:cubicBezTo>
                    <a:pt x="395" y="3949"/>
                    <a:pt x="114" y="4230"/>
                    <a:pt x="114" y="4572"/>
                  </a:cubicBezTo>
                  <a:lnTo>
                    <a:pt x="114" y="5131"/>
                  </a:lnTo>
                  <a:cubicBezTo>
                    <a:pt x="114" y="5474"/>
                    <a:pt x="395" y="5755"/>
                    <a:pt x="738" y="5755"/>
                  </a:cubicBezTo>
                  <a:lnTo>
                    <a:pt x="5319" y="5755"/>
                  </a:lnTo>
                  <a:cubicBezTo>
                    <a:pt x="5662" y="5755"/>
                    <a:pt x="5940" y="5474"/>
                    <a:pt x="5943" y="5131"/>
                  </a:cubicBezTo>
                  <a:lnTo>
                    <a:pt x="5943" y="4572"/>
                  </a:lnTo>
                  <a:cubicBezTo>
                    <a:pt x="5940" y="4230"/>
                    <a:pt x="5662" y="3949"/>
                    <a:pt x="5319" y="3949"/>
                  </a:cubicBezTo>
                  <a:lnTo>
                    <a:pt x="5066" y="3949"/>
                  </a:lnTo>
                  <a:lnTo>
                    <a:pt x="5066" y="3952"/>
                  </a:lnTo>
                  <a:cubicBezTo>
                    <a:pt x="4963" y="3952"/>
                    <a:pt x="4877" y="3866"/>
                    <a:pt x="4877" y="3764"/>
                  </a:cubicBezTo>
                  <a:lnTo>
                    <a:pt x="4877" y="628"/>
                  </a:lnTo>
                  <a:cubicBezTo>
                    <a:pt x="4877" y="282"/>
                    <a:pt x="4600" y="4"/>
                    <a:pt x="4254" y="4"/>
                  </a:cubicBezTo>
                  <a:lnTo>
                    <a:pt x="1910" y="4"/>
                  </a:lnTo>
                  <a:cubicBezTo>
                    <a:pt x="1618" y="4"/>
                    <a:pt x="1618" y="440"/>
                    <a:pt x="1910" y="440"/>
                  </a:cubicBezTo>
                  <a:lnTo>
                    <a:pt x="4254" y="440"/>
                  </a:lnTo>
                  <a:cubicBezTo>
                    <a:pt x="4356" y="440"/>
                    <a:pt x="4442" y="525"/>
                    <a:pt x="4442" y="628"/>
                  </a:cubicBezTo>
                  <a:lnTo>
                    <a:pt x="4442" y="3764"/>
                  </a:lnTo>
                  <a:cubicBezTo>
                    <a:pt x="4442" y="4110"/>
                    <a:pt x="4720" y="4387"/>
                    <a:pt x="5066" y="4387"/>
                  </a:cubicBezTo>
                  <a:lnTo>
                    <a:pt x="5319" y="4387"/>
                  </a:lnTo>
                  <a:cubicBezTo>
                    <a:pt x="5422" y="4387"/>
                    <a:pt x="5504" y="4473"/>
                    <a:pt x="5504" y="4576"/>
                  </a:cubicBezTo>
                  <a:lnTo>
                    <a:pt x="5504" y="5131"/>
                  </a:lnTo>
                  <a:cubicBezTo>
                    <a:pt x="5504" y="5234"/>
                    <a:pt x="5422" y="5319"/>
                    <a:pt x="5319" y="5319"/>
                  </a:cubicBezTo>
                  <a:lnTo>
                    <a:pt x="738" y="5319"/>
                  </a:lnTo>
                  <a:cubicBezTo>
                    <a:pt x="635" y="5319"/>
                    <a:pt x="553" y="5234"/>
                    <a:pt x="553" y="5131"/>
                  </a:cubicBezTo>
                  <a:lnTo>
                    <a:pt x="553" y="4576"/>
                  </a:lnTo>
                  <a:cubicBezTo>
                    <a:pt x="553" y="4473"/>
                    <a:pt x="635" y="4387"/>
                    <a:pt x="738" y="4387"/>
                  </a:cubicBezTo>
                  <a:lnTo>
                    <a:pt x="991" y="4387"/>
                  </a:lnTo>
                  <a:cubicBezTo>
                    <a:pt x="1334" y="4387"/>
                    <a:pt x="1615" y="4110"/>
                    <a:pt x="1615" y="3764"/>
                  </a:cubicBezTo>
                  <a:lnTo>
                    <a:pt x="1615" y="1992"/>
                  </a:lnTo>
                  <a:cubicBezTo>
                    <a:pt x="1615" y="1649"/>
                    <a:pt x="1334" y="1368"/>
                    <a:pt x="991" y="1368"/>
                  </a:cubicBezTo>
                  <a:lnTo>
                    <a:pt x="625" y="1368"/>
                  </a:lnTo>
                  <a:cubicBezTo>
                    <a:pt x="522" y="1368"/>
                    <a:pt x="436" y="1286"/>
                    <a:pt x="436" y="1183"/>
                  </a:cubicBezTo>
                  <a:lnTo>
                    <a:pt x="436" y="625"/>
                  </a:lnTo>
                  <a:cubicBezTo>
                    <a:pt x="436" y="522"/>
                    <a:pt x="522" y="440"/>
                    <a:pt x="625" y="440"/>
                  </a:cubicBezTo>
                  <a:lnTo>
                    <a:pt x="1036" y="440"/>
                  </a:lnTo>
                  <a:cubicBezTo>
                    <a:pt x="1156" y="440"/>
                    <a:pt x="1252" y="340"/>
                    <a:pt x="1252" y="220"/>
                  </a:cubicBezTo>
                  <a:cubicBezTo>
                    <a:pt x="1252" y="100"/>
                    <a:pt x="1156" y="1"/>
                    <a:pt x="10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92" name="Google Shape;11692;p136"/>
          <p:cNvGrpSpPr/>
          <p:nvPr/>
        </p:nvGrpSpPr>
        <p:grpSpPr>
          <a:xfrm>
            <a:off x="5197967" y="3714018"/>
            <a:ext cx="386455" cy="287569"/>
            <a:chOff x="5197967" y="3714018"/>
            <a:chExt cx="386455" cy="287569"/>
          </a:xfrm>
        </p:grpSpPr>
        <p:sp>
          <p:nvSpPr>
            <p:cNvPr id="11693" name="Google Shape;11693;p136"/>
            <p:cNvSpPr/>
            <p:nvPr/>
          </p:nvSpPr>
          <p:spPr>
            <a:xfrm>
              <a:off x="5204595" y="3720148"/>
              <a:ext cx="373200" cy="275336"/>
            </a:xfrm>
            <a:custGeom>
              <a:avLst/>
              <a:gdLst/>
              <a:ahLst/>
              <a:cxnLst/>
              <a:rect l="l" t="t" r="r" b="b"/>
              <a:pathLst>
                <a:path w="14247" h="10511" extrusionOk="0">
                  <a:moveTo>
                    <a:pt x="12053" y="1"/>
                  </a:moveTo>
                  <a:lnTo>
                    <a:pt x="5600" y="6450"/>
                  </a:lnTo>
                  <a:cubicBezTo>
                    <a:pt x="5515" y="6537"/>
                    <a:pt x="5401" y="6581"/>
                    <a:pt x="5287" y="6581"/>
                  </a:cubicBezTo>
                  <a:cubicBezTo>
                    <a:pt x="5173" y="6581"/>
                    <a:pt x="5059" y="6537"/>
                    <a:pt x="4973" y="6450"/>
                  </a:cubicBezTo>
                  <a:lnTo>
                    <a:pt x="2194" y="3674"/>
                  </a:lnTo>
                  <a:lnTo>
                    <a:pt x="1" y="5867"/>
                  </a:lnTo>
                  <a:lnTo>
                    <a:pt x="4188" y="10055"/>
                  </a:lnTo>
                  <a:cubicBezTo>
                    <a:pt x="4480" y="10346"/>
                    <a:pt x="4874" y="10511"/>
                    <a:pt x="5288" y="10511"/>
                  </a:cubicBezTo>
                  <a:cubicBezTo>
                    <a:pt x="5700" y="10511"/>
                    <a:pt x="6094" y="10346"/>
                    <a:pt x="6385" y="10055"/>
                  </a:cubicBezTo>
                  <a:lnTo>
                    <a:pt x="14246" y="2194"/>
                  </a:lnTo>
                  <a:lnTo>
                    <a:pt x="12053" y="1"/>
                  </a:ln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4" name="Google Shape;11694;p136"/>
            <p:cNvSpPr/>
            <p:nvPr/>
          </p:nvSpPr>
          <p:spPr>
            <a:xfrm>
              <a:off x="5319591" y="3758576"/>
              <a:ext cx="258204" cy="236908"/>
            </a:xfrm>
            <a:custGeom>
              <a:avLst/>
              <a:gdLst/>
              <a:ahLst/>
              <a:cxnLst/>
              <a:rect l="l" t="t" r="r" b="b"/>
              <a:pathLst>
                <a:path w="9857" h="9044" extrusionOk="0">
                  <a:moveTo>
                    <a:pt x="9130" y="0"/>
                  </a:moveTo>
                  <a:lnTo>
                    <a:pt x="830" y="8300"/>
                  </a:lnTo>
                  <a:cubicBezTo>
                    <a:pt x="604" y="8530"/>
                    <a:pt x="316" y="8687"/>
                    <a:pt x="1" y="8756"/>
                  </a:cubicBezTo>
                  <a:cubicBezTo>
                    <a:pt x="261" y="8941"/>
                    <a:pt x="576" y="9044"/>
                    <a:pt x="898" y="9044"/>
                  </a:cubicBezTo>
                  <a:cubicBezTo>
                    <a:pt x="1310" y="9044"/>
                    <a:pt x="1704" y="8879"/>
                    <a:pt x="1995" y="8588"/>
                  </a:cubicBezTo>
                  <a:lnTo>
                    <a:pt x="9856" y="727"/>
                  </a:lnTo>
                  <a:lnTo>
                    <a:pt x="913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5" name="Google Shape;11695;p136"/>
            <p:cNvSpPr/>
            <p:nvPr/>
          </p:nvSpPr>
          <p:spPr>
            <a:xfrm>
              <a:off x="5197967" y="3810259"/>
              <a:ext cx="323299" cy="191328"/>
            </a:xfrm>
            <a:custGeom>
              <a:avLst/>
              <a:gdLst/>
              <a:ahLst/>
              <a:cxnLst/>
              <a:rect l="l" t="t" r="r" b="b"/>
              <a:pathLst>
                <a:path w="12342" h="7304" extrusionOk="0">
                  <a:moveTo>
                    <a:pt x="2449" y="0"/>
                  </a:moveTo>
                  <a:cubicBezTo>
                    <a:pt x="2390" y="0"/>
                    <a:pt x="2331" y="23"/>
                    <a:pt x="2286" y="70"/>
                  </a:cubicBezTo>
                  <a:lnTo>
                    <a:pt x="89" y="2263"/>
                  </a:lnTo>
                  <a:cubicBezTo>
                    <a:pt x="0" y="2352"/>
                    <a:pt x="0" y="2499"/>
                    <a:pt x="89" y="2592"/>
                  </a:cubicBezTo>
                  <a:lnTo>
                    <a:pt x="4280" y="6779"/>
                  </a:lnTo>
                  <a:cubicBezTo>
                    <a:pt x="4613" y="7115"/>
                    <a:pt x="5065" y="7304"/>
                    <a:pt x="5541" y="7304"/>
                  </a:cubicBezTo>
                  <a:cubicBezTo>
                    <a:pt x="6014" y="7304"/>
                    <a:pt x="6470" y="7115"/>
                    <a:pt x="6803" y="6779"/>
                  </a:cubicBezTo>
                  <a:lnTo>
                    <a:pt x="12176" y="1410"/>
                  </a:lnTo>
                  <a:cubicBezTo>
                    <a:pt x="12341" y="1241"/>
                    <a:pt x="12186" y="1008"/>
                    <a:pt x="12007" y="1008"/>
                  </a:cubicBezTo>
                  <a:cubicBezTo>
                    <a:pt x="11953" y="1008"/>
                    <a:pt x="11897" y="1030"/>
                    <a:pt x="11847" y="1081"/>
                  </a:cubicBezTo>
                  <a:lnTo>
                    <a:pt x="6474" y="6450"/>
                  </a:lnTo>
                  <a:cubicBezTo>
                    <a:pt x="6215" y="6707"/>
                    <a:pt x="5877" y="6836"/>
                    <a:pt x="5540" y="6836"/>
                  </a:cubicBezTo>
                  <a:cubicBezTo>
                    <a:pt x="5203" y="6836"/>
                    <a:pt x="4866" y="6707"/>
                    <a:pt x="4609" y="6450"/>
                  </a:cubicBezTo>
                  <a:lnTo>
                    <a:pt x="586" y="2427"/>
                  </a:lnTo>
                  <a:lnTo>
                    <a:pt x="2451" y="563"/>
                  </a:lnTo>
                  <a:lnTo>
                    <a:pt x="3108" y="1221"/>
                  </a:lnTo>
                  <a:cubicBezTo>
                    <a:pt x="3159" y="1272"/>
                    <a:pt x="3216" y="1293"/>
                    <a:pt x="3271" y="1293"/>
                  </a:cubicBezTo>
                  <a:cubicBezTo>
                    <a:pt x="3451" y="1293"/>
                    <a:pt x="3606" y="1060"/>
                    <a:pt x="3437" y="892"/>
                  </a:cubicBezTo>
                  <a:lnTo>
                    <a:pt x="2615" y="70"/>
                  </a:lnTo>
                  <a:cubicBezTo>
                    <a:pt x="2569" y="23"/>
                    <a:pt x="2509" y="0"/>
                    <a:pt x="24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6" name="Google Shape;11696;p136"/>
            <p:cNvSpPr/>
            <p:nvPr/>
          </p:nvSpPr>
          <p:spPr>
            <a:xfrm>
              <a:off x="5292217" y="3714018"/>
              <a:ext cx="292205" cy="184622"/>
            </a:xfrm>
            <a:custGeom>
              <a:avLst/>
              <a:gdLst/>
              <a:ahLst/>
              <a:cxnLst/>
              <a:rect l="l" t="t" r="r" b="b"/>
              <a:pathLst>
                <a:path w="11155" h="7048" extrusionOk="0">
                  <a:moveTo>
                    <a:pt x="8706" y="1"/>
                  </a:moveTo>
                  <a:cubicBezTo>
                    <a:pt x="8646" y="1"/>
                    <a:pt x="8586" y="24"/>
                    <a:pt x="8540" y="70"/>
                  </a:cubicBezTo>
                  <a:lnTo>
                    <a:pt x="2091" y="6519"/>
                  </a:lnTo>
                  <a:cubicBezTo>
                    <a:pt x="2050" y="6560"/>
                    <a:pt x="1996" y="6581"/>
                    <a:pt x="1942" y="6581"/>
                  </a:cubicBezTo>
                  <a:cubicBezTo>
                    <a:pt x="1888" y="6581"/>
                    <a:pt x="1834" y="6560"/>
                    <a:pt x="1793" y="6519"/>
                  </a:cubicBezTo>
                  <a:lnTo>
                    <a:pt x="497" y="5224"/>
                  </a:lnTo>
                  <a:cubicBezTo>
                    <a:pt x="446" y="5173"/>
                    <a:pt x="390" y="5152"/>
                    <a:pt x="335" y="5152"/>
                  </a:cubicBezTo>
                  <a:cubicBezTo>
                    <a:pt x="155" y="5152"/>
                    <a:pt x="0" y="5385"/>
                    <a:pt x="168" y="5553"/>
                  </a:cubicBezTo>
                  <a:lnTo>
                    <a:pt x="1464" y="6848"/>
                  </a:lnTo>
                  <a:cubicBezTo>
                    <a:pt x="1591" y="6975"/>
                    <a:pt x="1762" y="7047"/>
                    <a:pt x="1943" y="7047"/>
                  </a:cubicBezTo>
                  <a:cubicBezTo>
                    <a:pt x="2122" y="7047"/>
                    <a:pt x="2293" y="6975"/>
                    <a:pt x="2423" y="6848"/>
                  </a:cubicBezTo>
                  <a:lnTo>
                    <a:pt x="8708" y="564"/>
                  </a:lnTo>
                  <a:lnTo>
                    <a:pt x="10572" y="2428"/>
                  </a:lnTo>
                  <a:lnTo>
                    <a:pt x="8903" y="4097"/>
                  </a:lnTo>
                  <a:cubicBezTo>
                    <a:pt x="8735" y="4265"/>
                    <a:pt x="8890" y="4498"/>
                    <a:pt x="9070" y="4498"/>
                  </a:cubicBezTo>
                  <a:cubicBezTo>
                    <a:pt x="9124" y="4498"/>
                    <a:pt x="9181" y="4477"/>
                    <a:pt x="9232" y="4426"/>
                  </a:cubicBezTo>
                  <a:lnTo>
                    <a:pt x="11066" y="2592"/>
                  </a:lnTo>
                  <a:cubicBezTo>
                    <a:pt x="11155" y="2500"/>
                    <a:pt x="11155" y="2356"/>
                    <a:pt x="11066" y="2263"/>
                  </a:cubicBezTo>
                  <a:lnTo>
                    <a:pt x="8869" y="70"/>
                  </a:lnTo>
                  <a:cubicBezTo>
                    <a:pt x="8824" y="24"/>
                    <a:pt x="8765" y="1"/>
                    <a:pt x="87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97" name="Google Shape;11697;p136"/>
          <p:cNvGrpSpPr/>
          <p:nvPr/>
        </p:nvGrpSpPr>
        <p:grpSpPr>
          <a:xfrm>
            <a:off x="5778658" y="3703488"/>
            <a:ext cx="312140" cy="308603"/>
            <a:chOff x="5778658" y="3703488"/>
            <a:chExt cx="312140" cy="308603"/>
          </a:xfrm>
        </p:grpSpPr>
        <p:sp>
          <p:nvSpPr>
            <p:cNvPr id="11698" name="Google Shape;11698;p136"/>
            <p:cNvSpPr/>
            <p:nvPr/>
          </p:nvSpPr>
          <p:spPr>
            <a:xfrm>
              <a:off x="5784133" y="3708544"/>
              <a:ext cx="301190" cy="298466"/>
            </a:xfrm>
            <a:custGeom>
              <a:avLst/>
              <a:gdLst/>
              <a:ahLst/>
              <a:cxnLst/>
              <a:rect l="l" t="t" r="r" b="b"/>
              <a:pathLst>
                <a:path w="11498" h="11394" extrusionOk="0">
                  <a:moveTo>
                    <a:pt x="2709" y="1"/>
                  </a:moveTo>
                  <a:cubicBezTo>
                    <a:pt x="2577" y="1"/>
                    <a:pt x="2445" y="51"/>
                    <a:pt x="2344" y="152"/>
                  </a:cubicBezTo>
                  <a:lnTo>
                    <a:pt x="203" y="2294"/>
                  </a:lnTo>
                  <a:cubicBezTo>
                    <a:pt x="0" y="2493"/>
                    <a:pt x="0" y="2822"/>
                    <a:pt x="203" y="3021"/>
                  </a:cubicBezTo>
                  <a:lnTo>
                    <a:pt x="2879" y="5697"/>
                  </a:lnTo>
                  <a:lnTo>
                    <a:pt x="203" y="8373"/>
                  </a:lnTo>
                  <a:cubicBezTo>
                    <a:pt x="0" y="8572"/>
                    <a:pt x="0" y="8901"/>
                    <a:pt x="203" y="9100"/>
                  </a:cubicBezTo>
                  <a:lnTo>
                    <a:pt x="2344" y="11241"/>
                  </a:lnTo>
                  <a:cubicBezTo>
                    <a:pt x="2445" y="11343"/>
                    <a:pt x="2577" y="11393"/>
                    <a:pt x="2709" y="11393"/>
                  </a:cubicBezTo>
                  <a:cubicBezTo>
                    <a:pt x="2841" y="11393"/>
                    <a:pt x="2973" y="11343"/>
                    <a:pt x="3074" y="11241"/>
                  </a:cubicBezTo>
                  <a:lnTo>
                    <a:pt x="5750" y="8569"/>
                  </a:lnTo>
                  <a:lnTo>
                    <a:pt x="8423" y="11241"/>
                  </a:lnTo>
                  <a:cubicBezTo>
                    <a:pt x="8524" y="11343"/>
                    <a:pt x="8656" y="11393"/>
                    <a:pt x="8788" y="11393"/>
                  </a:cubicBezTo>
                  <a:cubicBezTo>
                    <a:pt x="8920" y="11393"/>
                    <a:pt x="9052" y="11343"/>
                    <a:pt x="9153" y="11241"/>
                  </a:cubicBezTo>
                  <a:lnTo>
                    <a:pt x="11295" y="9100"/>
                  </a:lnTo>
                  <a:cubicBezTo>
                    <a:pt x="11497" y="8901"/>
                    <a:pt x="11497" y="8572"/>
                    <a:pt x="11295" y="8373"/>
                  </a:cubicBezTo>
                  <a:lnTo>
                    <a:pt x="8615" y="5697"/>
                  </a:lnTo>
                  <a:lnTo>
                    <a:pt x="11292" y="3021"/>
                  </a:lnTo>
                  <a:cubicBezTo>
                    <a:pt x="11494" y="2822"/>
                    <a:pt x="11494" y="2493"/>
                    <a:pt x="11292" y="2294"/>
                  </a:cubicBezTo>
                  <a:lnTo>
                    <a:pt x="9150" y="152"/>
                  </a:lnTo>
                  <a:cubicBezTo>
                    <a:pt x="9049" y="51"/>
                    <a:pt x="8917" y="1"/>
                    <a:pt x="8785" y="1"/>
                  </a:cubicBezTo>
                  <a:cubicBezTo>
                    <a:pt x="8653" y="1"/>
                    <a:pt x="8521" y="51"/>
                    <a:pt x="8420" y="152"/>
                  </a:cubicBezTo>
                  <a:lnTo>
                    <a:pt x="5750" y="2829"/>
                  </a:lnTo>
                  <a:lnTo>
                    <a:pt x="3074" y="152"/>
                  </a:lnTo>
                  <a:cubicBezTo>
                    <a:pt x="2973" y="51"/>
                    <a:pt x="2841" y="1"/>
                    <a:pt x="2709"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9" name="Google Shape;11699;p136"/>
            <p:cNvSpPr/>
            <p:nvPr/>
          </p:nvSpPr>
          <p:spPr>
            <a:xfrm>
              <a:off x="5887865" y="3703540"/>
              <a:ext cx="202933" cy="308551"/>
            </a:xfrm>
            <a:custGeom>
              <a:avLst/>
              <a:gdLst/>
              <a:ahLst/>
              <a:cxnLst/>
              <a:rect l="l" t="t" r="r" b="b"/>
              <a:pathLst>
                <a:path w="7747" h="11779" extrusionOk="0">
                  <a:moveTo>
                    <a:pt x="4828" y="1"/>
                  </a:moveTo>
                  <a:cubicBezTo>
                    <a:pt x="4647" y="1"/>
                    <a:pt x="4465" y="69"/>
                    <a:pt x="4326" y="206"/>
                  </a:cubicBezTo>
                  <a:lnTo>
                    <a:pt x="1790" y="2745"/>
                  </a:lnTo>
                  <a:lnTo>
                    <a:pt x="420" y="1375"/>
                  </a:lnTo>
                  <a:cubicBezTo>
                    <a:pt x="377" y="1332"/>
                    <a:pt x="329" y="1314"/>
                    <a:pt x="283" y="1314"/>
                  </a:cubicBezTo>
                  <a:cubicBezTo>
                    <a:pt x="131" y="1314"/>
                    <a:pt x="0" y="1510"/>
                    <a:pt x="142" y="1652"/>
                  </a:cubicBezTo>
                  <a:lnTo>
                    <a:pt x="1650" y="3160"/>
                  </a:lnTo>
                  <a:cubicBezTo>
                    <a:pt x="1688" y="3198"/>
                    <a:pt x="1737" y="3217"/>
                    <a:pt x="1787" y="3217"/>
                  </a:cubicBezTo>
                  <a:cubicBezTo>
                    <a:pt x="1838" y="3217"/>
                    <a:pt x="1888" y="3198"/>
                    <a:pt x="1928" y="3160"/>
                  </a:cubicBezTo>
                  <a:lnTo>
                    <a:pt x="4600" y="484"/>
                  </a:lnTo>
                  <a:cubicBezTo>
                    <a:pt x="4664" y="420"/>
                    <a:pt x="4745" y="389"/>
                    <a:pt x="4827" y="389"/>
                  </a:cubicBezTo>
                  <a:cubicBezTo>
                    <a:pt x="4908" y="389"/>
                    <a:pt x="4989" y="420"/>
                    <a:pt x="5053" y="484"/>
                  </a:cubicBezTo>
                  <a:lnTo>
                    <a:pt x="7195" y="2626"/>
                  </a:lnTo>
                  <a:cubicBezTo>
                    <a:pt x="7318" y="2749"/>
                    <a:pt x="7318" y="2951"/>
                    <a:pt x="7195" y="3074"/>
                  </a:cubicBezTo>
                  <a:lnTo>
                    <a:pt x="4518" y="5751"/>
                  </a:lnTo>
                  <a:cubicBezTo>
                    <a:pt x="4443" y="5826"/>
                    <a:pt x="4443" y="5950"/>
                    <a:pt x="4518" y="6028"/>
                  </a:cubicBezTo>
                  <a:lnTo>
                    <a:pt x="7195" y="8701"/>
                  </a:lnTo>
                  <a:cubicBezTo>
                    <a:pt x="7318" y="8828"/>
                    <a:pt x="7318" y="9027"/>
                    <a:pt x="7195" y="9154"/>
                  </a:cubicBezTo>
                  <a:lnTo>
                    <a:pt x="5053" y="11295"/>
                  </a:lnTo>
                  <a:cubicBezTo>
                    <a:pt x="4989" y="11357"/>
                    <a:pt x="4908" y="11388"/>
                    <a:pt x="4827" y="11388"/>
                  </a:cubicBezTo>
                  <a:cubicBezTo>
                    <a:pt x="4745" y="11388"/>
                    <a:pt x="4664" y="11357"/>
                    <a:pt x="4600" y="11295"/>
                  </a:cubicBezTo>
                  <a:lnTo>
                    <a:pt x="3593" y="10284"/>
                  </a:lnTo>
                  <a:cubicBezTo>
                    <a:pt x="3550" y="10242"/>
                    <a:pt x="3503" y="10225"/>
                    <a:pt x="3457" y="10225"/>
                  </a:cubicBezTo>
                  <a:cubicBezTo>
                    <a:pt x="3306" y="10225"/>
                    <a:pt x="3176" y="10420"/>
                    <a:pt x="3315" y="10562"/>
                  </a:cubicBezTo>
                  <a:lnTo>
                    <a:pt x="4326" y="11569"/>
                  </a:lnTo>
                  <a:cubicBezTo>
                    <a:pt x="4460" y="11703"/>
                    <a:pt x="4638" y="11779"/>
                    <a:pt x="4827" y="11779"/>
                  </a:cubicBezTo>
                  <a:cubicBezTo>
                    <a:pt x="5015" y="11779"/>
                    <a:pt x="5197" y="11703"/>
                    <a:pt x="5327" y="11569"/>
                  </a:cubicBezTo>
                  <a:lnTo>
                    <a:pt x="7469" y="9428"/>
                  </a:lnTo>
                  <a:cubicBezTo>
                    <a:pt x="7746" y="9150"/>
                    <a:pt x="7746" y="8701"/>
                    <a:pt x="7469" y="8427"/>
                  </a:cubicBezTo>
                  <a:lnTo>
                    <a:pt x="4933" y="5888"/>
                  </a:lnTo>
                  <a:lnTo>
                    <a:pt x="7469" y="3352"/>
                  </a:lnTo>
                  <a:cubicBezTo>
                    <a:pt x="7746" y="3074"/>
                    <a:pt x="7746" y="2626"/>
                    <a:pt x="7469" y="2351"/>
                  </a:cubicBezTo>
                  <a:lnTo>
                    <a:pt x="5327" y="206"/>
                  </a:lnTo>
                  <a:cubicBezTo>
                    <a:pt x="5190" y="69"/>
                    <a:pt x="5009" y="1"/>
                    <a:pt x="48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0" name="Google Shape;11700;p136"/>
            <p:cNvSpPr/>
            <p:nvPr/>
          </p:nvSpPr>
          <p:spPr>
            <a:xfrm>
              <a:off x="5778658" y="3703488"/>
              <a:ext cx="192533" cy="308603"/>
            </a:xfrm>
            <a:custGeom>
              <a:avLst/>
              <a:gdLst/>
              <a:ahLst/>
              <a:cxnLst/>
              <a:rect l="l" t="t" r="r" b="b"/>
              <a:pathLst>
                <a:path w="7350" h="11781" extrusionOk="0">
                  <a:moveTo>
                    <a:pt x="2919" y="0"/>
                  </a:moveTo>
                  <a:cubicBezTo>
                    <a:pt x="2737" y="0"/>
                    <a:pt x="2557" y="69"/>
                    <a:pt x="2420" y="208"/>
                  </a:cubicBezTo>
                  <a:lnTo>
                    <a:pt x="278" y="2350"/>
                  </a:lnTo>
                  <a:cubicBezTo>
                    <a:pt x="0" y="2628"/>
                    <a:pt x="0" y="3076"/>
                    <a:pt x="278" y="3354"/>
                  </a:cubicBezTo>
                  <a:lnTo>
                    <a:pt x="2814" y="5890"/>
                  </a:lnTo>
                  <a:lnTo>
                    <a:pt x="278" y="8429"/>
                  </a:lnTo>
                  <a:cubicBezTo>
                    <a:pt x="0" y="8703"/>
                    <a:pt x="0" y="9152"/>
                    <a:pt x="278" y="9430"/>
                  </a:cubicBezTo>
                  <a:lnTo>
                    <a:pt x="2420" y="11571"/>
                  </a:lnTo>
                  <a:cubicBezTo>
                    <a:pt x="2550" y="11705"/>
                    <a:pt x="2731" y="11781"/>
                    <a:pt x="2920" y="11781"/>
                  </a:cubicBezTo>
                  <a:cubicBezTo>
                    <a:pt x="3108" y="11781"/>
                    <a:pt x="3287" y="11705"/>
                    <a:pt x="3420" y="11571"/>
                  </a:cubicBezTo>
                  <a:lnTo>
                    <a:pt x="5956" y="9032"/>
                  </a:lnTo>
                  <a:lnTo>
                    <a:pt x="6933" y="10009"/>
                  </a:lnTo>
                  <a:cubicBezTo>
                    <a:pt x="6976" y="10052"/>
                    <a:pt x="7024" y="10070"/>
                    <a:pt x="7070" y="10070"/>
                  </a:cubicBezTo>
                  <a:cubicBezTo>
                    <a:pt x="7221" y="10070"/>
                    <a:pt x="7349" y="9876"/>
                    <a:pt x="7210" y="9735"/>
                  </a:cubicBezTo>
                  <a:lnTo>
                    <a:pt x="6097" y="8621"/>
                  </a:lnTo>
                  <a:cubicBezTo>
                    <a:pt x="6059" y="8583"/>
                    <a:pt x="6008" y="8564"/>
                    <a:pt x="5958" y="8564"/>
                  </a:cubicBezTo>
                  <a:cubicBezTo>
                    <a:pt x="5907" y="8564"/>
                    <a:pt x="5857" y="8583"/>
                    <a:pt x="5819" y="8621"/>
                  </a:cubicBezTo>
                  <a:lnTo>
                    <a:pt x="3146" y="11297"/>
                  </a:lnTo>
                  <a:cubicBezTo>
                    <a:pt x="3083" y="11359"/>
                    <a:pt x="3000" y="11390"/>
                    <a:pt x="2919" y="11390"/>
                  </a:cubicBezTo>
                  <a:cubicBezTo>
                    <a:pt x="2837" y="11390"/>
                    <a:pt x="2755" y="11359"/>
                    <a:pt x="2694" y="11297"/>
                  </a:cubicBezTo>
                  <a:lnTo>
                    <a:pt x="552" y="9156"/>
                  </a:lnTo>
                  <a:cubicBezTo>
                    <a:pt x="429" y="9029"/>
                    <a:pt x="429" y="8827"/>
                    <a:pt x="552" y="8703"/>
                  </a:cubicBezTo>
                  <a:lnTo>
                    <a:pt x="3228" y="6027"/>
                  </a:lnTo>
                  <a:cubicBezTo>
                    <a:pt x="3304" y="5952"/>
                    <a:pt x="3304" y="5828"/>
                    <a:pt x="3228" y="5753"/>
                  </a:cubicBezTo>
                  <a:lnTo>
                    <a:pt x="552" y="3076"/>
                  </a:lnTo>
                  <a:cubicBezTo>
                    <a:pt x="429" y="2953"/>
                    <a:pt x="429" y="2751"/>
                    <a:pt x="552" y="2628"/>
                  </a:cubicBezTo>
                  <a:lnTo>
                    <a:pt x="2694" y="486"/>
                  </a:lnTo>
                  <a:cubicBezTo>
                    <a:pt x="2755" y="422"/>
                    <a:pt x="2837" y="391"/>
                    <a:pt x="2919" y="391"/>
                  </a:cubicBezTo>
                  <a:cubicBezTo>
                    <a:pt x="3000" y="391"/>
                    <a:pt x="3083" y="422"/>
                    <a:pt x="3146" y="486"/>
                  </a:cubicBezTo>
                  <a:lnTo>
                    <a:pt x="3759" y="1103"/>
                  </a:lnTo>
                  <a:cubicBezTo>
                    <a:pt x="3802" y="1145"/>
                    <a:pt x="3850" y="1162"/>
                    <a:pt x="3896" y="1162"/>
                  </a:cubicBezTo>
                  <a:cubicBezTo>
                    <a:pt x="4048" y="1162"/>
                    <a:pt x="4179" y="967"/>
                    <a:pt x="4037" y="825"/>
                  </a:cubicBezTo>
                  <a:lnTo>
                    <a:pt x="3420" y="208"/>
                  </a:lnTo>
                  <a:cubicBezTo>
                    <a:pt x="3281" y="69"/>
                    <a:pt x="3100" y="0"/>
                    <a:pt x="29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01" name="Google Shape;11701;p136"/>
          <p:cNvGrpSpPr/>
          <p:nvPr/>
        </p:nvGrpSpPr>
        <p:grpSpPr>
          <a:xfrm>
            <a:off x="6282597" y="3679546"/>
            <a:ext cx="391406" cy="356514"/>
            <a:chOff x="6282597" y="3679546"/>
            <a:chExt cx="391406" cy="356514"/>
          </a:xfrm>
        </p:grpSpPr>
        <p:sp>
          <p:nvSpPr>
            <p:cNvPr id="11702" name="Google Shape;11702;p136"/>
            <p:cNvSpPr/>
            <p:nvPr/>
          </p:nvSpPr>
          <p:spPr>
            <a:xfrm>
              <a:off x="6348583" y="3733874"/>
              <a:ext cx="48566" cy="66719"/>
            </a:xfrm>
            <a:custGeom>
              <a:avLst/>
              <a:gdLst/>
              <a:ahLst/>
              <a:cxnLst/>
              <a:rect l="l" t="t" r="r" b="b"/>
              <a:pathLst>
                <a:path w="1854" h="2547" extrusionOk="0">
                  <a:moveTo>
                    <a:pt x="0" y="1"/>
                  </a:moveTo>
                  <a:lnTo>
                    <a:pt x="0" y="2547"/>
                  </a:lnTo>
                  <a:lnTo>
                    <a:pt x="1854" y="933"/>
                  </a:lnTo>
                  <a:lnTo>
                    <a:pt x="1854" y="1"/>
                  </a:ln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3" name="Google Shape;11703;p136"/>
            <p:cNvSpPr/>
            <p:nvPr/>
          </p:nvSpPr>
          <p:spPr>
            <a:xfrm>
              <a:off x="6371818" y="3733874"/>
              <a:ext cx="25331" cy="46522"/>
            </a:xfrm>
            <a:custGeom>
              <a:avLst/>
              <a:gdLst/>
              <a:ahLst/>
              <a:cxnLst/>
              <a:rect l="l" t="t" r="r" b="b"/>
              <a:pathLst>
                <a:path w="967" h="1776" extrusionOk="0">
                  <a:moveTo>
                    <a:pt x="1" y="1"/>
                  </a:moveTo>
                  <a:lnTo>
                    <a:pt x="1" y="1776"/>
                  </a:lnTo>
                  <a:lnTo>
                    <a:pt x="967" y="933"/>
                  </a:lnTo>
                  <a:lnTo>
                    <a:pt x="967" y="1"/>
                  </a:ln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4" name="Google Shape;11704;p136"/>
            <p:cNvSpPr/>
            <p:nvPr/>
          </p:nvSpPr>
          <p:spPr>
            <a:xfrm>
              <a:off x="6336533" y="3725308"/>
              <a:ext cx="283430" cy="305277"/>
            </a:xfrm>
            <a:custGeom>
              <a:avLst/>
              <a:gdLst/>
              <a:ahLst/>
              <a:cxnLst/>
              <a:rect l="l" t="t" r="r" b="b"/>
              <a:pathLst>
                <a:path w="10820" h="11654" extrusionOk="0">
                  <a:moveTo>
                    <a:pt x="5410" y="1"/>
                  </a:moveTo>
                  <a:cubicBezTo>
                    <a:pt x="5383" y="1"/>
                    <a:pt x="5357" y="9"/>
                    <a:pt x="5336" y="26"/>
                  </a:cubicBezTo>
                  <a:lnTo>
                    <a:pt x="1" y="4673"/>
                  </a:lnTo>
                  <a:lnTo>
                    <a:pt x="1" y="11335"/>
                  </a:lnTo>
                  <a:cubicBezTo>
                    <a:pt x="1" y="11510"/>
                    <a:pt x="145" y="11653"/>
                    <a:pt x="320" y="11653"/>
                  </a:cubicBezTo>
                  <a:lnTo>
                    <a:pt x="10501" y="11653"/>
                  </a:lnTo>
                  <a:cubicBezTo>
                    <a:pt x="10675" y="11653"/>
                    <a:pt x="10819" y="11510"/>
                    <a:pt x="10819" y="11335"/>
                  </a:cubicBezTo>
                  <a:lnTo>
                    <a:pt x="10819" y="4673"/>
                  </a:lnTo>
                  <a:lnTo>
                    <a:pt x="5484" y="26"/>
                  </a:lnTo>
                  <a:cubicBezTo>
                    <a:pt x="5463" y="9"/>
                    <a:pt x="5437" y="1"/>
                    <a:pt x="5410" y="1"/>
                  </a:cubicBezTo>
                  <a:close/>
                </a:path>
              </a:pathLst>
            </a:custGeom>
            <a:solidFill>
              <a:srgbClr val="8EA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5" name="Google Shape;11705;p136"/>
            <p:cNvSpPr/>
            <p:nvPr/>
          </p:nvSpPr>
          <p:spPr>
            <a:xfrm>
              <a:off x="6465177" y="3725308"/>
              <a:ext cx="154786" cy="305277"/>
            </a:xfrm>
            <a:custGeom>
              <a:avLst/>
              <a:gdLst/>
              <a:ahLst/>
              <a:cxnLst/>
              <a:rect l="l" t="t" r="r" b="b"/>
              <a:pathLst>
                <a:path w="5909" h="11654" extrusionOk="0">
                  <a:moveTo>
                    <a:pt x="499" y="1"/>
                  </a:moveTo>
                  <a:cubicBezTo>
                    <a:pt x="472" y="1"/>
                    <a:pt x="446" y="9"/>
                    <a:pt x="425" y="26"/>
                  </a:cubicBezTo>
                  <a:lnTo>
                    <a:pt x="0" y="396"/>
                  </a:lnTo>
                  <a:cubicBezTo>
                    <a:pt x="1916" y="2031"/>
                    <a:pt x="4959" y="4670"/>
                    <a:pt x="4959" y="4670"/>
                  </a:cubicBezTo>
                  <a:lnTo>
                    <a:pt x="4959" y="11331"/>
                  </a:lnTo>
                  <a:cubicBezTo>
                    <a:pt x="4959" y="11510"/>
                    <a:pt x="4815" y="11653"/>
                    <a:pt x="4640" y="11653"/>
                  </a:cubicBezTo>
                  <a:lnTo>
                    <a:pt x="5590" y="11653"/>
                  </a:lnTo>
                  <a:cubicBezTo>
                    <a:pt x="5764" y="11653"/>
                    <a:pt x="5908" y="11510"/>
                    <a:pt x="5908" y="11331"/>
                  </a:cubicBezTo>
                  <a:lnTo>
                    <a:pt x="5908" y="4673"/>
                  </a:lnTo>
                  <a:lnTo>
                    <a:pt x="573" y="26"/>
                  </a:lnTo>
                  <a:cubicBezTo>
                    <a:pt x="552" y="9"/>
                    <a:pt x="526" y="1"/>
                    <a:pt x="499"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6" name="Google Shape;11706;p136"/>
            <p:cNvSpPr/>
            <p:nvPr/>
          </p:nvSpPr>
          <p:spPr>
            <a:xfrm>
              <a:off x="6336638" y="3715302"/>
              <a:ext cx="70569" cy="22292"/>
            </a:xfrm>
            <a:custGeom>
              <a:avLst/>
              <a:gdLst/>
              <a:ahLst/>
              <a:cxnLst/>
              <a:rect l="l" t="t" r="r" b="b"/>
              <a:pathLst>
                <a:path w="2694" h="851" extrusionOk="0">
                  <a:moveTo>
                    <a:pt x="117" y="1"/>
                  </a:moveTo>
                  <a:cubicBezTo>
                    <a:pt x="52" y="1"/>
                    <a:pt x="0" y="52"/>
                    <a:pt x="0" y="117"/>
                  </a:cubicBezTo>
                  <a:lnTo>
                    <a:pt x="0" y="734"/>
                  </a:lnTo>
                  <a:cubicBezTo>
                    <a:pt x="0" y="799"/>
                    <a:pt x="52" y="850"/>
                    <a:pt x="117" y="850"/>
                  </a:cubicBezTo>
                  <a:lnTo>
                    <a:pt x="2574" y="850"/>
                  </a:lnTo>
                  <a:cubicBezTo>
                    <a:pt x="2642" y="850"/>
                    <a:pt x="2694" y="799"/>
                    <a:pt x="2694" y="734"/>
                  </a:cubicBezTo>
                  <a:lnTo>
                    <a:pt x="2694" y="117"/>
                  </a:lnTo>
                  <a:cubicBezTo>
                    <a:pt x="2694" y="52"/>
                    <a:pt x="2642" y="1"/>
                    <a:pt x="2574" y="1"/>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7" name="Google Shape;11707;p136"/>
            <p:cNvSpPr/>
            <p:nvPr/>
          </p:nvSpPr>
          <p:spPr>
            <a:xfrm>
              <a:off x="6438877" y="3878942"/>
              <a:ext cx="85579" cy="151643"/>
            </a:xfrm>
            <a:custGeom>
              <a:avLst/>
              <a:gdLst/>
              <a:ahLst/>
              <a:cxnLst/>
              <a:rect l="l" t="t" r="r" b="b"/>
              <a:pathLst>
                <a:path w="3267" h="5789" extrusionOk="0">
                  <a:moveTo>
                    <a:pt x="295" y="1"/>
                  </a:moveTo>
                  <a:cubicBezTo>
                    <a:pt x="131" y="1"/>
                    <a:pt x="0" y="131"/>
                    <a:pt x="0" y="295"/>
                  </a:cubicBezTo>
                  <a:lnTo>
                    <a:pt x="0" y="5788"/>
                  </a:lnTo>
                  <a:lnTo>
                    <a:pt x="3266" y="5788"/>
                  </a:lnTo>
                  <a:lnTo>
                    <a:pt x="3266" y="295"/>
                  </a:lnTo>
                  <a:cubicBezTo>
                    <a:pt x="3266" y="131"/>
                    <a:pt x="3132" y="1"/>
                    <a:pt x="2971" y="1"/>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8" name="Google Shape;11708;p136"/>
            <p:cNvSpPr/>
            <p:nvPr/>
          </p:nvSpPr>
          <p:spPr>
            <a:xfrm>
              <a:off x="6491214" y="3878942"/>
              <a:ext cx="33241" cy="151643"/>
            </a:xfrm>
            <a:custGeom>
              <a:avLst/>
              <a:gdLst/>
              <a:ahLst/>
              <a:cxnLst/>
              <a:rect l="l" t="t" r="r" b="b"/>
              <a:pathLst>
                <a:path w="1269" h="5789" extrusionOk="0">
                  <a:moveTo>
                    <a:pt x="0" y="1"/>
                  </a:moveTo>
                  <a:cubicBezTo>
                    <a:pt x="161" y="1"/>
                    <a:pt x="295" y="131"/>
                    <a:pt x="295" y="295"/>
                  </a:cubicBezTo>
                  <a:lnTo>
                    <a:pt x="295" y="5788"/>
                  </a:lnTo>
                  <a:lnTo>
                    <a:pt x="1268" y="5788"/>
                  </a:lnTo>
                  <a:lnTo>
                    <a:pt x="1268" y="295"/>
                  </a:lnTo>
                  <a:cubicBezTo>
                    <a:pt x="1268" y="131"/>
                    <a:pt x="1134" y="1"/>
                    <a:pt x="973" y="1"/>
                  </a:cubicBezTo>
                  <a:close/>
                </a:path>
              </a:pathLst>
            </a:custGeom>
            <a:solidFill>
              <a:srgbClr val="6E8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9" name="Google Shape;11709;p136"/>
            <p:cNvSpPr/>
            <p:nvPr/>
          </p:nvSpPr>
          <p:spPr>
            <a:xfrm>
              <a:off x="6289958" y="3685021"/>
              <a:ext cx="376501" cy="166312"/>
            </a:xfrm>
            <a:custGeom>
              <a:avLst/>
              <a:gdLst/>
              <a:ahLst/>
              <a:cxnLst/>
              <a:rect l="l" t="t" r="r" b="b"/>
              <a:pathLst>
                <a:path w="14373" h="6349" extrusionOk="0">
                  <a:moveTo>
                    <a:pt x="7187" y="0"/>
                  </a:moveTo>
                  <a:cubicBezTo>
                    <a:pt x="7161" y="0"/>
                    <a:pt x="7135" y="9"/>
                    <a:pt x="7114" y="26"/>
                  </a:cubicBezTo>
                  <a:lnTo>
                    <a:pt x="83" y="6149"/>
                  </a:lnTo>
                  <a:cubicBezTo>
                    <a:pt x="0" y="6218"/>
                    <a:pt x="52" y="6348"/>
                    <a:pt x="158" y="6348"/>
                  </a:cubicBezTo>
                  <a:lnTo>
                    <a:pt x="1779" y="6348"/>
                  </a:lnTo>
                  <a:lnTo>
                    <a:pt x="7114" y="1705"/>
                  </a:lnTo>
                  <a:cubicBezTo>
                    <a:pt x="7135" y="1686"/>
                    <a:pt x="7161" y="1677"/>
                    <a:pt x="7187" y="1677"/>
                  </a:cubicBezTo>
                  <a:cubicBezTo>
                    <a:pt x="7213" y="1677"/>
                    <a:pt x="7239" y="1686"/>
                    <a:pt x="7262" y="1705"/>
                  </a:cubicBezTo>
                  <a:lnTo>
                    <a:pt x="12597" y="6348"/>
                  </a:lnTo>
                  <a:lnTo>
                    <a:pt x="14218" y="6348"/>
                  </a:lnTo>
                  <a:cubicBezTo>
                    <a:pt x="14324" y="6348"/>
                    <a:pt x="14372" y="6218"/>
                    <a:pt x="14293" y="6149"/>
                  </a:cubicBezTo>
                  <a:lnTo>
                    <a:pt x="7262" y="26"/>
                  </a:lnTo>
                  <a:cubicBezTo>
                    <a:pt x="7239" y="9"/>
                    <a:pt x="7213" y="0"/>
                    <a:pt x="7187" y="0"/>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0" name="Google Shape;11710;p136"/>
            <p:cNvSpPr/>
            <p:nvPr/>
          </p:nvSpPr>
          <p:spPr>
            <a:xfrm>
              <a:off x="6381615" y="3715302"/>
              <a:ext cx="25593" cy="22292"/>
            </a:xfrm>
            <a:custGeom>
              <a:avLst/>
              <a:gdLst/>
              <a:ahLst/>
              <a:cxnLst/>
              <a:rect l="l" t="t" r="r" b="b"/>
              <a:pathLst>
                <a:path w="977" h="851" extrusionOk="0">
                  <a:moveTo>
                    <a:pt x="0" y="1"/>
                  </a:moveTo>
                  <a:lnTo>
                    <a:pt x="0" y="850"/>
                  </a:lnTo>
                  <a:lnTo>
                    <a:pt x="857" y="850"/>
                  </a:lnTo>
                  <a:cubicBezTo>
                    <a:pt x="925" y="850"/>
                    <a:pt x="977" y="799"/>
                    <a:pt x="977" y="734"/>
                  </a:cubicBezTo>
                  <a:lnTo>
                    <a:pt x="977" y="117"/>
                  </a:lnTo>
                  <a:cubicBezTo>
                    <a:pt x="977" y="52"/>
                    <a:pt x="925" y="1"/>
                    <a:pt x="857" y="1"/>
                  </a:cubicBezTo>
                  <a:close/>
                </a:path>
              </a:pathLst>
            </a:custGeom>
            <a:solidFill>
              <a:srgbClr val="6E8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1" name="Google Shape;11711;p136"/>
            <p:cNvSpPr/>
            <p:nvPr/>
          </p:nvSpPr>
          <p:spPr>
            <a:xfrm>
              <a:off x="6282597" y="3679546"/>
              <a:ext cx="391406" cy="356514"/>
            </a:xfrm>
            <a:custGeom>
              <a:avLst/>
              <a:gdLst/>
              <a:ahLst/>
              <a:cxnLst/>
              <a:rect l="l" t="t" r="r" b="b"/>
              <a:pathLst>
                <a:path w="14942" h="13610" extrusionOk="0">
                  <a:moveTo>
                    <a:pt x="4548" y="1571"/>
                  </a:moveTo>
                  <a:lnTo>
                    <a:pt x="4548" y="2006"/>
                  </a:lnTo>
                  <a:lnTo>
                    <a:pt x="2272" y="2006"/>
                  </a:lnTo>
                  <a:lnTo>
                    <a:pt x="2272" y="1571"/>
                  </a:lnTo>
                  <a:close/>
                  <a:moveTo>
                    <a:pt x="4164" y="2424"/>
                  </a:moveTo>
                  <a:lnTo>
                    <a:pt x="4164" y="2774"/>
                  </a:lnTo>
                  <a:lnTo>
                    <a:pt x="2728" y="4021"/>
                  </a:lnTo>
                  <a:lnTo>
                    <a:pt x="2728" y="2424"/>
                  </a:lnTo>
                  <a:close/>
                  <a:moveTo>
                    <a:pt x="8937" y="7822"/>
                  </a:moveTo>
                  <a:cubicBezTo>
                    <a:pt x="8985" y="7822"/>
                    <a:pt x="9023" y="7859"/>
                    <a:pt x="9023" y="7907"/>
                  </a:cubicBezTo>
                  <a:lnTo>
                    <a:pt x="9023" y="13191"/>
                  </a:lnTo>
                  <a:lnTo>
                    <a:pt x="6175" y="13191"/>
                  </a:lnTo>
                  <a:lnTo>
                    <a:pt x="6175" y="7907"/>
                  </a:lnTo>
                  <a:cubicBezTo>
                    <a:pt x="6175" y="7859"/>
                    <a:pt x="6213" y="7822"/>
                    <a:pt x="6261" y="7822"/>
                  </a:cubicBezTo>
                  <a:close/>
                  <a:moveTo>
                    <a:pt x="7469" y="1"/>
                  </a:moveTo>
                  <a:cubicBezTo>
                    <a:pt x="7394" y="1"/>
                    <a:pt x="7318" y="27"/>
                    <a:pt x="7258" y="80"/>
                  </a:cubicBezTo>
                  <a:lnTo>
                    <a:pt x="4966" y="2075"/>
                  </a:lnTo>
                  <a:lnTo>
                    <a:pt x="4966" y="1482"/>
                  </a:lnTo>
                  <a:cubicBezTo>
                    <a:pt x="4962" y="1300"/>
                    <a:pt x="4818" y="1153"/>
                    <a:pt x="4637" y="1153"/>
                  </a:cubicBezTo>
                  <a:lnTo>
                    <a:pt x="2180" y="1153"/>
                  </a:lnTo>
                  <a:cubicBezTo>
                    <a:pt x="1998" y="1153"/>
                    <a:pt x="1854" y="1300"/>
                    <a:pt x="1851" y="1482"/>
                  </a:cubicBezTo>
                  <a:lnTo>
                    <a:pt x="1851" y="2099"/>
                  </a:lnTo>
                  <a:cubicBezTo>
                    <a:pt x="1854" y="2277"/>
                    <a:pt x="1998" y="2424"/>
                    <a:pt x="2180" y="2424"/>
                  </a:cubicBezTo>
                  <a:lnTo>
                    <a:pt x="2310" y="2424"/>
                  </a:lnTo>
                  <a:lnTo>
                    <a:pt x="2310" y="4385"/>
                  </a:lnTo>
                  <a:lnTo>
                    <a:pt x="226" y="6201"/>
                  </a:lnTo>
                  <a:cubicBezTo>
                    <a:pt x="0" y="6396"/>
                    <a:pt x="141" y="6766"/>
                    <a:pt x="439" y="6766"/>
                  </a:cubicBezTo>
                  <a:lnTo>
                    <a:pt x="1851" y="6766"/>
                  </a:lnTo>
                  <a:lnTo>
                    <a:pt x="1851" y="10484"/>
                  </a:lnTo>
                  <a:cubicBezTo>
                    <a:pt x="1847" y="10604"/>
                    <a:pt x="1940" y="10704"/>
                    <a:pt x="2060" y="10704"/>
                  </a:cubicBezTo>
                  <a:cubicBezTo>
                    <a:pt x="2180" y="10704"/>
                    <a:pt x="2276" y="10604"/>
                    <a:pt x="2269" y="10484"/>
                  </a:cubicBezTo>
                  <a:lnTo>
                    <a:pt x="2269" y="6653"/>
                  </a:lnTo>
                  <a:lnTo>
                    <a:pt x="7471" y="2126"/>
                  </a:lnTo>
                  <a:lnTo>
                    <a:pt x="12669" y="6653"/>
                  </a:lnTo>
                  <a:lnTo>
                    <a:pt x="12669" y="13082"/>
                  </a:lnTo>
                  <a:cubicBezTo>
                    <a:pt x="12669" y="13140"/>
                    <a:pt x="12618" y="13191"/>
                    <a:pt x="12560" y="13191"/>
                  </a:cubicBezTo>
                  <a:lnTo>
                    <a:pt x="9441" y="13191"/>
                  </a:lnTo>
                  <a:lnTo>
                    <a:pt x="9441" y="7907"/>
                  </a:lnTo>
                  <a:cubicBezTo>
                    <a:pt x="9441" y="7630"/>
                    <a:pt x="9215" y="7404"/>
                    <a:pt x="8937" y="7404"/>
                  </a:cubicBezTo>
                  <a:lnTo>
                    <a:pt x="6261" y="7404"/>
                  </a:lnTo>
                  <a:cubicBezTo>
                    <a:pt x="5983" y="7404"/>
                    <a:pt x="5757" y="7630"/>
                    <a:pt x="5757" y="7907"/>
                  </a:cubicBezTo>
                  <a:lnTo>
                    <a:pt x="5757" y="13191"/>
                  </a:lnTo>
                  <a:lnTo>
                    <a:pt x="2379" y="13191"/>
                  </a:lnTo>
                  <a:cubicBezTo>
                    <a:pt x="2320" y="13191"/>
                    <a:pt x="2269" y="13140"/>
                    <a:pt x="2269" y="13082"/>
                  </a:cubicBezTo>
                  <a:lnTo>
                    <a:pt x="2269" y="11492"/>
                  </a:lnTo>
                  <a:cubicBezTo>
                    <a:pt x="2264" y="11358"/>
                    <a:pt x="2163" y="11291"/>
                    <a:pt x="2061" y="11291"/>
                  </a:cubicBezTo>
                  <a:cubicBezTo>
                    <a:pt x="1960" y="11291"/>
                    <a:pt x="1858" y="11358"/>
                    <a:pt x="1851" y="11492"/>
                  </a:cubicBezTo>
                  <a:lnTo>
                    <a:pt x="1851" y="13082"/>
                  </a:lnTo>
                  <a:cubicBezTo>
                    <a:pt x="1851" y="13373"/>
                    <a:pt x="2087" y="13609"/>
                    <a:pt x="2379" y="13609"/>
                  </a:cubicBezTo>
                  <a:lnTo>
                    <a:pt x="12560" y="13609"/>
                  </a:lnTo>
                  <a:cubicBezTo>
                    <a:pt x="12851" y="13609"/>
                    <a:pt x="13087" y="13373"/>
                    <a:pt x="13087" y="13082"/>
                  </a:cubicBezTo>
                  <a:lnTo>
                    <a:pt x="13087" y="6766"/>
                  </a:lnTo>
                  <a:lnTo>
                    <a:pt x="14499" y="6766"/>
                  </a:lnTo>
                  <a:cubicBezTo>
                    <a:pt x="14801" y="6766"/>
                    <a:pt x="14941" y="6396"/>
                    <a:pt x="14715" y="6201"/>
                  </a:cubicBezTo>
                  <a:lnTo>
                    <a:pt x="14712" y="6201"/>
                  </a:lnTo>
                  <a:lnTo>
                    <a:pt x="11675" y="3555"/>
                  </a:lnTo>
                  <a:cubicBezTo>
                    <a:pt x="11631" y="3517"/>
                    <a:pt x="11583" y="3501"/>
                    <a:pt x="11538" y="3501"/>
                  </a:cubicBezTo>
                  <a:cubicBezTo>
                    <a:pt x="11369" y="3501"/>
                    <a:pt x="11234" y="3727"/>
                    <a:pt x="11401" y="3871"/>
                  </a:cubicBezTo>
                  <a:lnTo>
                    <a:pt x="14245" y="6348"/>
                  </a:lnTo>
                  <a:lnTo>
                    <a:pt x="12954" y="6348"/>
                  </a:lnTo>
                  <a:lnTo>
                    <a:pt x="7680" y="1756"/>
                  </a:lnTo>
                  <a:cubicBezTo>
                    <a:pt x="7620" y="1703"/>
                    <a:pt x="7544" y="1677"/>
                    <a:pt x="7469" y="1677"/>
                  </a:cubicBezTo>
                  <a:cubicBezTo>
                    <a:pt x="7394" y="1677"/>
                    <a:pt x="7318" y="1703"/>
                    <a:pt x="7258" y="1756"/>
                  </a:cubicBezTo>
                  <a:lnTo>
                    <a:pt x="1981" y="6348"/>
                  </a:lnTo>
                  <a:lnTo>
                    <a:pt x="693" y="6348"/>
                  </a:lnTo>
                  <a:lnTo>
                    <a:pt x="2656" y="4638"/>
                  </a:lnTo>
                  <a:lnTo>
                    <a:pt x="4510" y="3024"/>
                  </a:lnTo>
                  <a:lnTo>
                    <a:pt x="7467" y="451"/>
                  </a:lnTo>
                  <a:lnTo>
                    <a:pt x="10644" y="3216"/>
                  </a:lnTo>
                  <a:cubicBezTo>
                    <a:pt x="10689" y="3254"/>
                    <a:pt x="10736" y="3271"/>
                    <a:pt x="10782" y="3271"/>
                  </a:cubicBezTo>
                  <a:cubicBezTo>
                    <a:pt x="10951" y="3271"/>
                    <a:pt x="11086" y="3044"/>
                    <a:pt x="10921" y="2901"/>
                  </a:cubicBezTo>
                  <a:lnTo>
                    <a:pt x="7680" y="80"/>
                  </a:lnTo>
                  <a:cubicBezTo>
                    <a:pt x="7620" y="27"/>
                    <a:pt x="7544" y="1"/>
                    <a:pt x="74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12" name="Google Shape;11712;p136"/>
          <p:cNvGrpSpPr/>
          <p:nvPr/>
        </p:nvGrpSpPr>
        <p:grpSpPr>
          <a:xfrm>
            <a:off x="6829077" y="3723030"/>
            <a:ext cx="385302" cy="269494"/>
            <a:chOff x="6829077" y="3723030"/>
            <a:chExt cx="385302" cy="269494"/>
          </a:xfrm>
        </p:grpSpPr>
        <p:sp>
          <p:nvSpPr>
            <p:cNvPr id="11713" name="Google Shape;11713;p136"/>
            <p:cNvSpPr/>
            <p:nvPr/>
          </p:nvSpPr>
          <p:spPr>
            <a:xfrm>
              <a:off x="6835102" y="3806330"/>
              <a:ext cx="373253" cy="180169"/>
            </a:xfrm>
            <a:custGeom>
              <a:avLst/>
              <a:gdLst/>
              <a:ahLst/>
              <a:cxnLst/>
              <a:rect l="l" t="t" r="r" b="b"/>
              <a:pathLst>
                <a:path w="14249" h="6878" extrusionOk="0">
                  <a:moveTo>
                    <a:pt x="0" y="0"/>
                  </a:moveTo>
                  <a:lnTo>
                    <a:pt x="0" y="6631"/>
                  </a:lnTo>
                  <a:cubicBezTo>
                    <a:pt x="0" y="6768"/>
                    <a:pt x="110" y="6878"/>
                    <a:pt x="247" y="6878"/>
                  </a:cubicBezTo>
                  <a:lnTo>
                    <a:pt x="14006" y="6878"/>
                  </a:lnTo>
                  <a:cubicBezTo>
                    <a:pt x="14139" y="6878"/>
                    <a:pt x="14249" y="6768"/>
                    <a:pt x="14249" y="6635"/>
                  </a:cubicBezTo>
                  <a:lnTo>
                    <a:pt x="14249" y="0"/>
                  </a:lnTo>
                  <a:close/>
                </a:path>
              </a:pathLst>
            </a:custGeom>
            <a:solidFill>
              <a:srgbClr val="AEBE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4" name="Google Shape;11714;p136"/>
            <p:cNvSpPr/>
            <p:nvPr/>
          </p:nvSpPr>
          <p:spPr>
            <a:xfrm>
              <a:off x="6835102" y="3729028"/>
              <a:ext cx="373253" cy="180274"/>
            </a:xfrm>
            <a:custGeom>
              <a:avLst/>
              <a:gdLst/>
              <a:ahLst/>
              <a:cxnLst/>
              <a:rect l="l" t="t" r="r" b="b"/>
              <a:pathLst>
                <a:path w="14249" h="6882" extrusionOk="0">
                  <a:moveTo>
                    <a:pt x="247" y="1"/>
                  </a:moveTo>
                  <a:cubicBezTo>
                    <a:pt x="110" y="1"/>
                    <a:pt x="0" y="110"/>
                    <a:pt x="0" y="248"/>
                  </a:cubicBezTo>
                  <a:lnTo>
                    <a:pt x="0" y="6882"/>
                  </a:lnTo>
                  <a:lnTo>
                    <a:pt x="14249" y="6882"/>
                  </a:lnTo>
                  <a:lnTo>
                    <a:pt x="14249" y="248"/>
                  </a:lnTo>
                  <a:cubicBezTo>
                    <a:pt x="14249" y="110"/>
                    <a:pt x="14139" y="1"/>
                    <a:pt x="14006" y="1"/>
                  </a:cubicBezTo>
                  <a:close/>
                </a:path>
              </a:pathLst>
            </a:custGeom>
            <a:solidFill>
              <a:srgbClr val="EEF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5" name="Google Shape;11715;p136"/>
            <p:cNvSpPr/>
            <p:nvPr/>
          </p:nvSpPr>
          <p:spPr>
            <a:xfrm>
              <a:off x="6860852" y="3754804"/>
              <a:ext cx="321832" cy="128748"/>
            </a:xfrm>
            <a:custGeom>
              <a:avLst/>
              <a:gdLst/>
              <a:ahLst/>
              <a:cxnLst/>
              <a:rect l="l" t="t" r="r" b="b"/>
              <a:pathLst>
                <a:path w="12286" h="4915" extrusionOk="0">
                  <a:moveTo>
                    <a:pt x="10733" y="737"/>
                  </a:moveTo>
                  <a:cubicBezTo>
                    <a:pt x="10901" y="1097"/>
                    <a:pt x="11189" y="1385"/>
                    <a:pt x="11549" y="1556"/>
                  </a:cubicBezTo>
                  <a:lnTo>
                    <a:pt x="11549" y="3362"/>
                  </a:lnTo>
                  <a:cubicBezTo>
                    <a:pt x="11189" y="3530"/>
                    <a:pt x="10901" y="3818"/>
                    <a:pt x="10733" y="4178"/>
                  </a:cubicBezTo>
                  <a:lnTo>
                    <a:pt x="1556" y="4178"/>
                  </a:lnTo>
                  <a:cubicBezTo>
                    <a:pt x="1385" y="3818"/>
                    <a:pt x="1097" y="3530"/>
                    <a:pt x="737" y="3362"/>
                  </a:cubicBezTo>
                  <a:lnTo>
                    <a:pt x="737" y="1556"/>
                  </a:lnTo>
                  <a:cubicBezTo>
                    <a:pt x="1097" y="1385"/>
                    <a:pt x="1385" y="1097"/>
                    <a:pt x="1556" y="737"/>
                  </a:cubicBezTo>
                  <a:close/>
                  <a:moveTo>
                    <a:pt x="984" y="0"/>
                  </a:moveTo>
                  <a:cubicBezTo>
                    <a:pt x="984" y="545"/>
                    <a:pt x="542" y="984"/>
                    <a:pt x="1" y="984"/>
                  </a:cubicBezTo>
                  <a:lnTo>
                    <a:pt x="1" y="3931"/>
                  </a:lnTo>
                  <a:cubicBezTo>
                    <a:pt x="542" y="3931"/>
                    <a:pt x="984" y="4369"/>
                    <a:pt x="984" y="4914"/>
                  </a:cubicBezTo>
                  <a:lnTo>
                    <a:pt x="11302" y="4914"/>
                  </a:lnTo>
                  <a:cubicBezTo>
                    <a:pt x="11302" y="4369"/>
                    <a:pt x="11741" y="3931"/>
                    <a:pt x="12286" y="3931"/>
                  </a:cubicBezTo>
                  <a:lnTo>
                    <a:pt x="12286" y="984"/>
                  </a:lnTo>
                  <a:cubicBezTo>
                    <a:pt x="11741" y="984"/>
                    <a:pt x="11302" y="542"/>
                    <a:pt x="11302" y="0"/>
                  </a:cubicBezTo>
                  <a:close/>
                </a:path>
              </a:pathLst>
            </a:custGeom>
            <a:solidFill>
              <a:srgbClr val="A8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6" name="Google Shape;11716;p136"/>
            <p:cNvSpPr/>
            <p:nvPr/>
          </p:nvSpPr>
          <p:spPr>
            <a:xfrm>
              <a:off x="6854487" y="3748334"/>
              <a:ext cx="12862" cy="12967"/>
            </a:xfrm>
            <a:custGeom>
              <a:avLst/>
              <a:gdLst/>
              <a:ahLst/>
              <a:cxnLst/>
              <a:rect l="l" t="t" r="r" b="b"/>
              <a:pathLst>
                <a:path w="491" h="495" extrusionOk="0">
                  <a:moveTo>
                    <a:pt x="244" y="1"/>
                  </a:moveTo>
                  <a:cubicBezTo>
                    <a:pt x="110" y="1"/>
                    <a:pt x="0" y="114"/>
                    <a:pt x="0" y="247"/>
                  </a:cubicBezTo>
                  <a:cubicBezTo>
                    <a:pt x="0" y="384"/>
                    <a:pt x="110" y="494"/>
                    <a:pt x="244" y="494"/>
                  </a:cubicBezTo>
                  <a:cubicBezTo>
                    <a:pt x="381" y="494"/>
                    <a:pt x="490" y="384"/>
                    <a:pt x="490" y="247"/>
                  </a:cubicBezTo>
                  <a:cubicBezTo>
                    <a:pt x="490" y="114"/>
                    <a:pt x="381" y="1"/>
                    <a:pt x="244" y="1"/>
                  </a:cubicBezTo>
                  <a:close/>
                </a:path>
              </a:pathLst>
            </a:custGeom>
            <a:solidFill>
              <a:srgbClr val="A8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7" name="Google Shape;11717;p136"/>
            <p:cNvSpPr/>
            <p:nvPr/>
          </p:nvSpPr>
          <p:spPr>
            <a:xfrm>
              <a:off x="7176214" y="3748334"/>
              <a:ext cx="12862" cy="12967"/>
            </a:xfrm>
            <a:custGeom>
              <a:avLst/>
              <a:gdLst/>
              <a:ahLst/>
              <a:cxnLst/>
              <a:rect l="l" t="t" r="r" b="b"/>
              <a:pathLst>
                <a:path w="491" h="495" extrusionOk="0">
                  <a:moveTo>
                    <a:pt x="247" y="1"/>
                  </a:moveTo>
                  <a:cubicBezTo>
                    <a:pt x="110" y="1"/>
                    <a:pt x="0" y="114"/>
                    <a:pt x="0" y="247"/>
                  </a:cubicBezTo>
                  <a:cubicBezTo>
                    <a:pt x="0" y="384"/>
                    <a:pt x="110" y="494"/>
                    <a:pt x="247" y="494"/>
                  </a:cubicBezTo>
                  <a:cubicBezTo>
                    <a:pt x="380" y="494"/>
                    <a:pt x="490" y="384"/>
                    <a:pt x="490" y="247"/>
                  </a:cubicBezTo>
                  <a:cubicBezTo>
                    <a:pt x="490" y="114"/>
                    <a:pt x="380" y="1"/>
                    <a:pt x="247" y="1"/>
                  </a:cubicBezTo>
                  <a:close/>
                </a:path>
              </a:pathLst>
            </a:custGeom>
            <a:solidFill>
              <a:srgbClr val="A8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8" name="Google Shape;11718;p136"/>
            <p:cNvSpPr/>
            <p:nvPr/>
          </p:nvSpPr>
          <p:spPr>
            <a:xfrm>
              <a:off x="6854487" y="3877056"/>
              <a:ext cx="12862" cy="12862"/>
            </a:xfrm>
            <a:custGeom>
              <a:avLst/>
              <a:gdLst/>
              <a:ahLst/>
              <a:cxnLst/>
              <a:rect l="l" t="t" r="r" b="b"/>
              <a:pathLst>
                <a:path w="491" h="491" extrusionOk="0">
                  <a:moveTo>
                    <a:pt x="244" y="1"/>
                  </a:moveTo>
                  <a:cubicBezTo>
                    <a:pt x="110" y="1"/>
                    <a:pt x="0" y="110"/>
                    <a:pt x="0" y="247"/>
                  </a:cubicBezTo>
                  <a:cubicBezTo>
                    <a:pt x="0" y="381"/>
                    <a:pt x="110" y="491"/>
                    <a:pt x="244" y="491"/>
                  </a:cubicBezTo>
                  <a:cubicBezTo>
                    <a:pt x="381" y="491"/>
                    <a:pt x="490" y="381"/>
                    <a:pt x="490" y="247"/>
                  </a:cubicBezTo>
                  <a:cubicBezTo>
                    <a:pt x="490" y="110"/>
                    <a:pt x="381" y="1"/>
                    <a:pt x="244" y="1"/>
                  </a:cubicBezTo>
                  <a:close/>
                </a:path>
              </a:pathLst>
            </a:custGeom>
            <a:solidFill>
              <a:srgbClr val="A8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9" name="Google Shape;11719;p136"/>
            <p:cNvSpPr/>
            <p:nvPr/>
          </p:nvSpPr>
          <p:spPr>
            <a:xfrm>
              <a:off x="7176214" y="3877056"/>
              <a:ext cx="12862" cy="12862"/>
            </a:xfrm>
            <a:custGeom>
              <a:avLst/>
              <a:gdLst/>
              <a:ahLst/>
              <a:cxnLst/>
              <a:rect l="l" t="t" r="r" b="b"/>
              <a:pathLst>
                <a:path w="491" h="491" extrusionOk="0">
                  <a:moveTo>
                    <a:pt x="247" y="1"/>
                  </a:moveTo>
                  <a:cubicBezTo>
                    <a:pt x="110" y="1"/>
                    <a:pt x="0" y="110"/>
                    <a:pt x="0" y="247"/>
                  </a:cubicBezTo>
                  <a:cubicBezTo>
                    <a:pt x="0" y="381"/>
                    <a:pt x="110" y="491"/>
                    <a:pt x="247" y="491"/>
                  </a:cubicBezTo>
                  <a:cubicBezTo>
                    <a:pt x="380" y="491"/>
                    <a:pt x="490" y="381"/>
                    <a:pt x="490" y="247"/>
                  </a:cubicBezTo>
                  <a:cubicBezTo>
                    <a:pt x="490" y="110"/>
                    <a:pt x="380" y="1"/>
                    <a:pt x="247" y="1"/>
                  </a:cubicBezTo>
                  <a:close/>
                </a:path>
              </a:pathLst>
            </a:custGeom>
            <a:solidFill>
              <a:srgbClr val="A8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0" name="Google Shape;11720;p136"/>
            <p:cNvSpPr/>
            <p:nvPr/>
          </p:nvSpPr>
          <p:spPr>
            <a:xfrm>
              <a:off x="6835102" y="3928948"/>
              <a:ext cx="373253" cy="12128"/>
            </a:xfrm>
            <a:custGeom>
              <a:avLst/>
              <a:gdLst/>
              <a:ahLst/>
              <a:cxnLst/>
              <a:rect l="l" t="t" r="r" b="b"/>
              <a:pathLst>
                <a:path w="14249" h="463" extrusionOk="0">
                  <a:moveTo>
                    <a:pt x="0" y="0"/>
                  </a:moveTo>
                  <a:lnTo>
                    <a:pt x="0" y="463"/>
                  </a:lnTo>
                  <a:lnTo>
                    <a:pt x="14249" y="463"/>
                  </a:lnTo>
                  <a:lnTo>
                    <a:pt x="14249" y="0"/>
                  </a:lnTo>
                  <a:close/>
                </a:path>
              </a:pathLst>
            </a:custGeom>
            <a:solidFill>
              <a:srgbClr val="9FB3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1" name="Google Shape;11721;p136"/>
            <p:cNvSpPr/>
            <p:nvPr/>
          </p:nvSpPr>
          <p:spPr>
            <a:xfrm>
              <a:off x="6835102" y="3954698"/>
              <a:ext cx="373253" cy="12050"/>
            </a:xfrm>
            <a:custGeom>
              <a:avLst/>
              <a:gdLst/>
              <a:ahLst/>
              <a:cxnLst/>
              <a:rect l="l" t="t" r="r" b="b"/>
              <a:pathLst>
                <a:path w="14249" h="460" extrusionOk="0">
                  <a:moveTo>
                    <a:pt x="0" y="1"/>
                  </a:moveTo>
                  <a:lnTo>
                    <a:pt x="0" y="460"/>
                  </a:lnTo>
                  <a:lnTo>
                    <a:pt x="14249" y="460"/>
                  </a:lnTo>
                  <a:lnTo>
                    <a:pt x="14249" y="1"/>
                  </a:lnTo>
                  <a:close/>
                </a:path>
              </a:pathLst>
            </a:custGeom>
            <a:solidFill>
              <a:srgbClr val="9FB3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2" name="Google Shape;11722;p136"/>
            <p:cNvSpPr/>
            <p:nvPr/>
          </p:nvSpPr>
          <p:spPr>
            <a:xfrm>
              <a:off x="6957433" y="3754804"/>
              <a:ext cx="128670" cy="128748"/>
            </a:xfrm>
            <a:custGeom>
              <a:avLst/>
              <a:gdLst/>
              <a:ahLst/>
              <a:cxnLst/>
              <a:rect l="l" t="t" r="r" b="b"/>
              <a:pathLst>
                <a:path w="4912" h="4915" extrusionOk="0">
                  <a:moveTo>
                    <a:pt x="2455" y="0"/>
                  </a:moveTo>
                  <a:cubicBezTo>
                    <a:pt x="1098" y="0"/>
                    <a:pt x="1" y="1100"/>
                    <a:pt x="1" y="2457"/>
                  </a:cubicBezTo>
                  <a:cubicBezTo>
                    <a:pt x="1" y="3814"/>
                    <a:pt x="1098" y="4914"/>
                    <a:pt x="2455" y="4914"/>
                  </a:cubicBezTo>
                  <a:cubicBezTo>
                    <a:pt x="3812" y="4914"/>
                    <a:pt x="4912" y="3814"/>
                    <a:pt x="4912" y="2457"/>
                  </a:cubicBezTo>
                  <a:cubicBezTo>
                    <a:pt x="4912" y="1100"/>
                    <a:pt x="3812" y="0"/>
                    <a:pt x="2455" y="0"/>
                  </a:cubicBezTo>
                  <a:close/>
                </a:path>
              </a:pathLst>
            </a:custGeom>
            <a:solidFill>
              <a:srgbClr val="8AA2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3" name="Google Shape;11723;p136"/>
            <p:cNvSpPr/>
            <p:nvPr/>
          </p:nvSpPr>
          <p:spPr>
            <a:xfrm>
              <a:off x="6829077" y="3723030"/>
              <a:ext cx="385302" cy="269494"/>
            </a:xfrm>
            <a:custGeom>
              <a:avLst/>
              <a:gdLst/>
              <a:ahLst/>
              <a:cxnLst/>
              <a:rect l="l" t="t" r="r" b="b"/>
              <a:pathLst>
                <a:path w="14709" h="10288" extrusionOk="0">
                  <a:moveTo>
                    <a:pt x="14236" y="459"/>
                  </a:moveTo>
                  <a:cubicBezTo>
                    <a:pt x="14242" y="459"/>
                    <a:pt x="14249" y="466"/>
                    <a:pt x="14249" y="477"/>
                  </a:cubicBezTo>
                  <a:lnTo>
                    <a:pt x="14249" y="6861"/>
                  </a:lnTo>
                  <a:cubicBezTo>
                    <a:pt x="14249" y="6871"/>
                    <a:pt x="14242" y="6878"/>
                    <a:pt x="14236" y="6878"/>
                  </a:cubicBezTo>
                  <a:lnTo>
                    <a:pt x="477" y="6878"/>
                  </a:lnTo>
                  <a:cubicBezTo>
                    <a:pt x="470" y="6878"/>
                    <a:pt x="463" y="6871"/>
                    <a:pt x="463" y="6861"/>
                  </a:cubicBezTo>
                  <a:lnTo>
                    <a:pt x="463" y="477"/>
                  </a:lnTo>
                  <a:cubicBezTo>
                    <a:pt x="463" y="466"/>
                    <a:pt x="470" y="459"/>
                    <a:pt x="477" y="459"/>
                  </a:cubicBezTo>
                  <a:close/>
                  <a:moveTo>
                    <a:pt x="14249" y="7337"/>
                  </a:moveTo>
                  <a:lnTo>
                    <a:pt x="14249" y="7861"/>
                  </a:lnTo>
                  <a:lnTo>
                    <a:pt x="13499" y="7861"/>
                  </a:lnTo>
                  <a:cubicBezTo>
                    <a:pt x="13204" y="7872"/>
                    <a:pt x="13204" y="8307"/>
                    <a:pt x="13499" y="8321"/>
                  </a:cubicBezTo>
                  <a:lnTo>
                    <a:pt x="14249" y="8321"/>
                  </a:lnTo>
                  <a:lnTo>
                    <a:pt x="14249" y="8841"/>
                  </a:lnTo>
                  <a:lnTo>
                    <a:pt x="10548" y="8841"/>
                  </a:lnTo>
                  <a:cubicBezTo>
                    <a:pt x="10257" y="8855"/>
                    <a:pt x="10257" y="9290"/>
                    <a:pt x="10548" y="9304"/>
                  </a:cubicBezTo>
                  <a:lnTo>
                    <a:pt x="14249" y="9304"/>
                  </a:lnTo>
                  <a:lnTo>
                    <a:pt x="14249" y="9815"/>
                  </a:lnTo>
                  <a:cubicBezTo>
                    <a:pt x="14249" y="9821"/>
                    <a:pt x="14242" y="9828"/>
                    <a:pt x="14236" y="9828"/>
                  </a:cubicBezTo>
                  <a:lnTo>
                    <a:pt x="14236" y="9825"/>
                  </a:lnTo>
                  <a:lnTo>
                    <a:pt x="477" y="9825"/>
                  </a:lnTo>
                  <a:cubicBezTo>
                    <a:pt x="470" y="9825"/>
                    <a:pt x="463" y="9818"/>
                    <a:pt x="463" y="9811"/>
                  </a:cubicBezTo>
                  <a:lnTo>
                    <a:pt x="463" y="9304"/>
                  </a:lnTo>
                  <a:lnTo>
                    <a:pt x="9565" y="9304"/>
                  </a:lnTo>
                  <a:cubicBezTo>
                    <a:pt x="9688" y="9297"/>
                    <a:pt x="9788" y="9198"/>
                    <a:pt x="9788" y="9074"/>
                  </a:cubicBezTo>
                  <a:cubicBezTo>
                    <a:pt x="9788" y="8951"/>
                    <a:pt x="9688" y="8848"/>
                    <a:pt x="9565" y="8841"/>
                  </a:cubicBezTo>
                  <a:lnTo>
                    <a:pt x="463" y="8841"/>
                  </a:lnTo>
                  <a:lnTo>
                    <a:pt x="463" y="8321"/>
                  </a:lnTo>
                  <a:lnTo>
                    <a:pt x="12515" y="8321"/>
                  </a:lnTo>
                  <a:cubicBezTo>
                    <a:pt x="12519" y="8321"/>
                    <a:pt x="12523" y="8321"/>
                    <a:pt x="12527" y="8321"/>
                  </a:cubicBezTo>
                  <a:cubicBezTo>
                    <a:pt x="12652" y="8321"/>
                    <a:pt x="12755" y="8217"/>
                    <a:pt x="12755" y="8091"/>
                  </a:cubicBezTo>
                  <a:cubicBezTo>
                    <a:pt x="12755" y="7965"/>
                    <a:pt x="12652" y="7861"/>
                    <a:pt x="12527" y="7861"/>
                  </a:cubicBezTo>
                  <a:cubicBezTo>
                    <a:pt x="12523" y="7861"/>
                    <a:pt x="12519" y="7861"/>
                    <a:pt x="12515" y="7861"/>
                  </a:cubicBezTo>
                  <a:lnTo>
                    <a:pt x="463" y="7861"/>
                  </a:lnTo>
                  <a:lnTo>
                    <a:pt x="463" y="7337"/>
                  </a:lnTo>
                  <a:close/>
                  <a:moveTo>
                    <a:pt x="477" y="0"/>
                  </a:moveTo>
                  <a:cubicBezTo>
                    <a:pt x="213" y="0"/>
                    <a:pt x="1" y="213"/>
                    <a:pt x="1" y="477"/>
                  </a:cubicBezTo>
                  <a:lnTo>
                    <a:pt x="1" y="9815"/>
                  </a:lnTo>
                  <a:cubicBezTo>
                    <a:pt x="1" y="10075"/>
                    <a:pt x="213" y="10287"/>
                    <a:pt x="477" y="10287"/>
                  </a:cubicBezTo>
                  <a:lnTo>
                    <a:pt x="14236" y="10287"/>
                  </a:lnTo>
                  <a:cubicBezTo>
                    <a:pt x="14496" y="10287"/>
                    <a:pt x="14708" y="10075"/>
                    <a:pt x="14708" y="9815"/>
                  </a:cubicBezTo>
                  <a:lnTo>
                    <a:pt x="14708" y="477"/>
                  </a:lnTo>
                  <a:cubicBezTo>
                    <a:pt x="14708" y="213"/>
                    <a:pt x="14496" y="0"/>
                    <a:pt x="142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4" name="Google Shape;11724;p136"/>
            <p:cNvSpPr/>
            <p:nvPr/>
          </p:nvSpPr>
          <p:spPr>
            <a:xfrm>
              <a:off x="7079790" y="3748779"/>
              <a:ext cx="108919" cy="140798"/>
            </a:xfrm>
            <a:custGeom>
              <a:avLst/>
              <a:gdLst/>
              <a:ahLst/>
              <a:cxnLst/>
              <a:rect l="l" t="t" r="r" b="b"/>
              <a:pathLst>
                <a:path w="4158" h="5375" extrusionOk="0">
                  <a:moveTo>
                    <a:pt x="229" y="0"/>
                  </a:moveTo>
                  <a:cubicBezTo>
                    <a:pt x="104" y="0"/>
                    <a:pt x="1" y="104"/>
                    <a:pt x="1" y="230"/>
                  </a:cubicBezTo>
                  <a:cubicBezTo>
                    <a:pt x="1" y="357"/>
                    <a:pt x="104" y="460"/>
                    <a:pt x="229" y="460"/>
                  </a:cubicBezTo>
                  <a:cubicBezTo>
                    <a:pt x="233" y="460"/>
                    <a:pt x="237" y="460"/>
                    <a:pt x="241" y="460"/>
                  </a:cubicBezTo>
                  <a:lnTo>
                    <a:pt x="2735" y="460"/>
                  </a:lnTo>
                  <a:cubicBezTo>
                    <a:pt x="2831" y="947"/>
                    <a:pt x="3208" y="1327"/>
                    <a:pt x="3695" y="1423"/>
                  </a:cubicBezTo>
                  <a:lnTo>
                    <a:pt x="3695" y="3952"/>
                  </a:lnTo>
                  <a:cubicBezTo>
                    <a:pt x="3208" y="4048"/>
                    <a:pt x="2831" y="4428"/>
                    <a:pt x="2735" y="4915"/>
                  </a:cubicBezTo>
                  <a:lnTo>
                    <a:pt x="241" y="4915"/>
                  </a:lnTo>
                  <a:cubicBezTo>
                    <a:pt x="237" y="4915"/>
                    <a:pt x="233" y="4914"/>
                    <a:pt x="229" y="4914"/>
                  </a:cubicBezTo>
                  <a:cubicBezTo>
                    <a:pt x="104" y="4914"/>
                    <a:pt x="1" y="5018"/>
                    <a:pt x="1" y="5144"/>
                  </a:cubicBezTo>
                  <a:cubicBezTo>
                    <a:pt x="1" y="5271"/>
                    <a:pt x="104" y="5374"/>
                    <a:pt x="229" y="5374"/>
                  </a:cubicBezTo>
                  <a:cubicBezTo>
                    <a:pt x="233" y="5374"/>
                    <a:pt x="237" y="5374"/>
                    <a:pt x="241" y="5374"/>
                  </a:cubicBezTo>
                  <a:lnTo>
                    <a:pt x="2944" y="5374"/>
                  </a:lnTo>
                  <a:cubicBezTo>
                    <a:pt x="3071" y="5374"/>
                    <a:pt x="3174" y="5271"/>
                    <a:pt x="3174" y="5144"/>
                  </a:cubicBezTo>
                  <a:cubicBezTo>
                    <a:pt x="3174" y="4730"/>
                    <a:pt x="3510" y="4394"/>
                    <a:pt x="3928" y="4390"/>
                  </a:cubicBezTo>
                  <a:cubicBezTo>
                    <a:pt x="4055" y="4390"/>
                    <a:pt x="4157" y="4288"/>
                    <a:pt x="4157" y="4161"/>
                  </a:cubicBezTo>
                  <a:lnTo>
                    <a:pt x="4157" y="1214"/>
                  </a:lnTo>
                  <a:cubicBezTo>
                    <a:pt x="4157" y="1087"/>
                    <a:pt x="4055" y="984"/>
                    <a:pt x="3928" y="984"/>
                  </a:cubicBezTo>
                  <a:cubicBezTo>
                    <a:pt x="3510" y="981"/>
                    <a:pt x="3174" y="645"/>
                    <a:pt x="3174" y="230"/>
                  </a:cubicBezTo>
                  <a:cubicBezTo>
                    <a:pt x="3174" y="104"/>
                    <a:pt x="3071" y="1"/>
                    <a:pt x="2944" y="1"/>
                  </a:cubicBezTo>
                  <a:lnTo>
                    <a:pt x="241" y="1"/>
                  </a:lnTo>
                  <a:cubicBezTo>
                    <a:pt x="237" y="1"/>
                    <a:pt x="233" y="0"/>
                    <a:pt x="2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5" name="Google Shape;11725;p136"/>
            <p:cNvSpPr/>
            <p:nvPr/>
          </p:nvSpPr>
          <p:spPr>
            <a:xfrm>
              <a:off x="6854853" y="3748779"/>
              <a:ext cx="108369" cy="140772"/>
            </a:xfrm>
            <a:custGeom>
              <a:avLst/>
              <a:gdLst/>
              <a:ahLst/>
              <a:cxnLst/>
              <a:rect l="l" t="t" r="r" b="b"/>
              <a:pathLst>
                <a:path w="4137" h="5374" extrusionOk="0">
                  <a:moveTo>
                    <a:pt x="1213" y="1"/>
                  </a:moveTo>
                  <a:cubicBezTo>
                    <a:pt x="1086" y="1"/>
                    <a:pt x="984" y="104"/>
                    <a:pt x="984" y="230"/>
                  </a:cubicBezTo>
                  <a:cubicBezTo>
                    <a:pt x="980" y="645"/>
                    <a:pt x="644" y="984"/>
                    <a:pt x="230" y="984"/>
                  </a:cubicBezTo>
                  <a:cubicBezTo>
                    <a:pt x="103" y="984"/>
                    <a:pt x="0" y="1087"/>
                    <a:pt x="0" y="1214"/>
                  </a:cubicBezTo>
                  <a:lnTo>
                    <a:pt x="0" y="4161"/>
                  </a:lnTo>
                  <a:cubicBezTo>
                    <a:pt x="0" y="4288"/>
                    <a:pt x="103" y="4390"/>
                    <a:pt x="230" y="4390"/>
                  </a:cubicBezTo>
                  <a:cubicBezTo>
                    <a:pt x="644" y="4394"/>
                    <a:pt x="980" y="4730"/>
                    <a:pt x="984" y="5144"/>
                  </a:cubicBezTo>
                  <a:cubicBezTo>
                    <a:pt x="984" y="5271"/>
                    <a:pt x="1086" y="5374"/>
                    <a:pt x="1213" y="5374"/>
                  </a:cubicBezTo>
                  <a:lnTo>
                    <a:pt x="3914" y="5374"/>
                  </a:lnTo>
                  <a:cubicBezTo>
                    <a:pt x="4037" y="5371"/>
                    <a:pt x="4136" y="5268"/>
                    <a:pt x="4136" y="5144"/>
                  </a:cubicBezTo>
                  <a:cubicBezTo>
                    <a:pt x="4136" y="5021"/>
                    <a:pt x="4037" y="4918"/>
                    <a:pt x="3914" y="4915"/>
                  </a:cubicBezTo>
                  <a:lnTo>
                    <a:pt x="1422" y="4915"/>
                  </a:lnTo>
                  <a:cubicBezTo>
                    <a:pt x="1326" y="4428"/>
                    <a:pt x="946" y="4048"/>
                    <a:pt x="459" y="3952"/>
                  </a:cubicBezTo>
                  <a:lnTo>
                    <a:pt x="459" y="1423"/>
                  </a:lnTo>
                  <a:cubicBezTo>
                    <a:pt x="946" y="1327"/>
                    <a:pt x="1326" y="947"/>
                    <a:pt x="1422" y="460"/>
                  </a:cubicBezTo>
                  <a:lnTo>
                    <a:pt x="3914" y="460"/>
                  </a:lnTo>
                  <a:cubicBezTo>
                    <a:pt x="4037" y="456"/>
                    <a:pt x="4136" y="354"/>
                    <a:pt x="4136" y="230"/>
                  </a:cubicBezTo>
                  <a:cubicBezTo>
                    <a:pt x="4136" y="107"/>
                    <a:pt x="4037" y="8"/>
                    <a:pt x="39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6" name="Google Shape;11726;p136"/>
            <p:cNvSpPr/>
            <p:nvPr/>
          </p:nvSpPr>
          <p:spPr>
            <a:xfrm>
              <a:off x="6951330" y="3748779"/>
              <a:ext cx="146351" cy="140772"/>
            </a:xfrm>
            <a:custGeom>
              <a:avLst/>
              <a:gdLst/>
              <a:ahLst/>
              <a:cxnLst/>
              <a:rect l="l" t="t" r="r" b="b"/>
              <a:pathLst>
                <a:path w="5587" h="5374" extrusionOk="0">
                  <a:moveTo>
                    <a:pt x="2688" y="460"/>
                  </a:moveTo>
                  <a:cubicBezTo>
                    <a:pt x="3589" y="460"/>
                    <a:pt x="4401" y="1005"/>
                    <a:pt x="4747" y="1837"/>
                  </a:cubicBezTo>
                  <a:cubicBezTo>
                    <a:pt x="5090" y="2670"/>
                    <a:pt x="4901" y="3626"/>
                    <a:pt x="4264" y="4264"/>
                  </a:cubicBezTo>
                  <a:cubicBezTo>
                    <a:pt x="3837" y="4690"/>
                    <a:pt x="3269" y="4916"/>
                    <a:pt x="2689" y="4916"/>
                  </a:cubicBezTo>
                  <a:cubicBezTo>
                    <a:pt x="2403" y="4916"/>
                    <a:pt x="2113" y="4860"/>
                    <a:pt x="1838" y="4747"/>
                  </a:cubicBezTo>
                  <a:cubicBezTo>
                    <a:pt x="1005" y="4401"/>
                    <a:pt x="460" y="3589"/>
                    <a:pt x="460" y="2687"/>
                  </a:cubicBezTo>
                  <a:cubicBezTo>
                    <a:pt x="460" y="1457"/>
                    <a:pt x="1457" y="460"/>
                    <a:pt x="2688" y="460"/>
                  </a:cubicBezTo>
                  <a:close/>
                  <a:moveTo>
                    <a:pt x="2690" y="0"/>
                  </a:moveTo>
                  <a:cubicBezTo>
                    <a:pt x="2343" y="0"/>
                    <a:pt x="1993" y="68"/>
                    <a:pt x="1659" y="206"/>
                  </a:cubicBezTo>
                  <a:cubicBezTo>
                    <a:pt x="655" y="621"/>
                    <a:pt x="1" y="1601"/>
                    <a:pt x="1" y="2687"/>
                  </a:cubicBezTo>
                  <a:cubicBezTo>
                    <a:pt x="4" y="4171"/>
                    <a:pt x="1207" y="5374"/>
                    <a:pt x="2688" y="5374"/>
                  </a:cubicBezTo>
                  <a:cubicBezTo>
                    <a:pt x="3777" y="5374"/>
                    <a:pt x="4754" y="4719"/>
                    <a:pt x="5172" y="3715"/>
                  </a:cubicBezTo>
                  <a:cubicBezTo>
                    <a:pt x="5587" y="2711"/>
                    <a:pt x="5357" y="1556"/>
                    <a:pt x="4589" y="789"/>
                  </a:cubicBezTo>
                  <a:cubicBezTo>
                    <a:pt x="4076" y="274"/>
                    <a:pt x="3389" y="0"/>
                    <a:pt x="26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7" name="Google Shape;11727;p136"/>
            <p:cNvSpPr/>
            <p:nvPr/>
          </p:nvSpPr>
          <p:spPr>
            <a:xfrm>
              <a:off x="6989941" y="3774765"/>
              <a:ext cx="63759" cy="89299"/>
            </a:xfrm>
            <a:custGeom>
              <a:avLst/>
              <a:gdLst/>
              <a:ahLst/>
              <a:cxnLst/>
              <a:rect l="l" t="t" r="r" b="b"/>
              <a:pathLst>
                <a:path w="2434" h="3409" extrusionOk="0">
                  <a:moveTo>
                    <a:pt x="984" y="715"/>
                  </a:moveTo>
                  <a:lnTo>
                    <a:pt x="984" y="1390"/>
                  </a:lnTo>
                  <a:cubicBezTo>
                    <a:pt x="600" y="1270"/>
                    <a:pt x="463" y="1161"/>
                    <a:pt x="463" y="1003"/>
                  </a:cubicBezTo>
                  <a:cubicBezTo>
                    <a:pt x="463" y="914"/>
                    <a:pt x="655" y="767"/>
                    <a:pt x="984" y="715"/>
                  </a:cubicBezTo>
                  <a:close/>
                  <a:moveTo>
                    <a:pt x="1447" y="2000"/>
                  </a:moveTo>
                  <a:cubicBezTo>
                    <a:pt x="1830" y="2120"/>
                    <a:pt x="1967" y="2230"/>
                    <a:pt x="1967" y="2388"/>
                  </a:cubicBezTo>
                  <a:cubicBezTo>
                    <a:pt x="1967" y="2477"/>
                    <a:pt x="1772" y="2624"/>
                    <a:pt x="1447" y="2675"/>
                  </a:cubicBezTo>
                  <a:lnTo>
                    <a:pt x="1447" y="2000"/>
                  </a:lnTo>
                  <a:close/>
                  <a:moveTo>
                    <a:pt x="1215" y="1"/>
                  </a:moveTo>
                  <a:cubicBezTo>
                    <a:pt x="1103" y="1"/>
                    <a:pt x="991" y="74"/>
                    <a:pt x="984" y="222"/>
                  </a:cubicBezTo>
                  <a:lnTo>
                    <a:pt x="984" y="249"/>
                  </a:lnTo>
                  <a:cubicBezTo>
                    <a:pt x="412" y="314"/>
                    <a:pt x="0" y="616"/>
                    <a:pt x="0" y="1003"/>
                  </a:cubicBezTo>
                  <a:cubicBezTo>
                    <a:pt x="0" y="1545"/>
                    <a:pt x="542" y="1750"/>
                    <a:pt x="984" y="1874"/>
                  </a:cubicBezTo>
                  <a:lnTo>
                    <a:pt x="984" y="2675"/>
                  </a:lnTo>
                  <a:cubicBezTo>
                    <a:pt x="655" y="2627"/>
                    <a:pt x="463" y="2477"/>
                    <a:pt x="463" y="2388"/>
                  </a:cubicBezTo>
                  <a:cubicBezTo>
                    <a:pt x="456" y="2240"/>
                    <a:pt x="344" y="2167"/>
                    <a:pt x="232" y="2167"/>
                  </a:cubicBezTo>
                  <a:cubicBezTo>
                    <a:pt x="120" y="2167"/>
                    <a:pt x="7" y="2240"/>
                    <a:pt x="0" y="2388"/>
                  </a:cubicBezTo>
                  <a:cubicBezTo>
                    <a:pt x="0" y="2771"/>
                    <a:pt x="412" y="3076"/>
                    <a:pt x="984" y="3141"/>
                  </a:cubicBezTo>
                  <a:lnTo>
                    <a:pt x="984" y="3169"/>
                  </a:lnTo>
                  <a:cubicBezTo>
                    <a:pt x="977" y="3299"/>
                    <a:pt x="1083" y="3409"/>
                    <a:pt x="1214" y="3409"/>
                  </a:cubicBezTo>
                  <a:cubicBezTo>
                    <a:pt x="1347" y="3409"/>
                    <a:pt x="1450" y="3299"/>
                    <a:pt x="1447" y="3169"/>
                  </a:cubicBezTo>
                  <a:lnTo>
                    <a:pt x="1447" y="3141"/>
                  </a:lnTo>
                  <a:cubicBezTo>
                    <a:pt x="2019" y="3076"/>
                    <a:pt x="2427" y="2775"/>
                    <a:pt x="2427" y="2388"/>
                  </a:cubicBezTo>
                  <a:cubicBezTo>
                    <a:pt x="2427" y="1846"/>
                    <a:pt x="1889" y="1641"/>
                    <a:pt x="1447" y="1517"/>
                  </a:cubicBezTo>
                  <a:lnTo>
                    <a:pt x="1447" y="715"/>
                  </a:lnTo>
                  <a:cubicBezTo>
                    <a:pt x="1772" y="767"/>
                    <a:pt x="1967" y="914"/>
                    <a:pt x="1967" y="1003"/>
                  </a:cubicBezTo>
                  <a:cubicBezTo>
                    <a:pt x="1961" y="1137"/>
                    <a:pt x="2067" y="1246"/>
                    <a:pt x="2197" y="1246"/>
                  </a:cubicBezTo>
                  <a:cubicBezTo>
                    <a:pt x="2327" y="1246"/>
                    <a:pt x="2433" y="1137"/>
                    <a:pt x="2427" y="1003"/>
                  </a:cubicBezTo>
                  <a:cubicBezTo>
                    <a:pt x="2427" y="619"/>
                    <a:pt x="2019" y="314"/>
                    <a:pt x="1447" y="249"/>
                  </a:cubicBezTo>
                  <a:lnTo>
                    <a:pt x="1447" y="222"/>
                  </a:lnTo>
                  <a:cubicBezTo>
                    <a:pt x="1440" y="74"/>
                    <a:pt x="1327" y="1"/>
                    <a:pt x="1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28" name="Google Shape;11728;p136"/>
          <p:cNvGrpSpPr/>
          <p:nvPr/>
        </p:nvGrpSpPr>
        <p:grpSpPr>
          <a:xfrm>
            <a:off x="7358871" y="3665165"/>
            <a:ext cx="414483" cy="385381"/>
            <a:chOff x="7358871" y="3665165"/>
            <a:chExt cx="414483" cy="385381"/>
          </a:xfrm>
        </p:grpSpPr>
        <p:sp>
          <p:nvSpPr>
            <p:cNvPr id="11729" name="Google Shape;11729;p136"/>
            <p:cNvSpPr/>
            <p:nvPr/>
          </p:nvSpPr>
          <p:spPr>
            <a:xfrm>
              <a:off x="7447751" y="3670875"/>
              <a:ext cx="304491" cy="304491"/>
            </a:xfrm>
            <a:custGeom>
              <a:avLst/>
              <a:gdLst/>
              <a:ahLst/>
              <a:cxnLst/>
              <a:rect l="l" t="t" r="r" b="b"/>
              <a:pathLst>
                <a:path w="11624" h="11624" extrusionOk="0">
                  <a:moveTo>
                    <a:pt x="5812" y="0"/>
                  </a:moveTo>
                  <a:cubicBezTo>
                    <a:pt x="2601" y="0"/>
                    <a:pt x="0" y="2601"/>
                    <a:pt x="0" y="5812"/>
                  </a:cubicBezTo>
                  <a:cubicBezTo>
                    <a:pt x="0" y="9023"/>
                    <a:pt x="2601" y="11624"/>
                    <a:pt x="5812" y="11624"/>
                  </a:cubicBezTo>
                  <a:cubicBezTo>
                    <a:pt x="9023" y="11624"/>
                    <a:pt x="11624" y="9023"/>
                    <a:pt x="11624" y="5812"/>
                  </a:cubicBezTo>
                  <a:cubicBezTo>
                    <a:pt x="11624" y="2601"/>
                    <a:pt x="9023" y="0"/>
                    <a:pt x="5812"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0" name="Google Shape;11730;p136"/>
            <p:cNvSpPr/>
            <p:nvPr/>
          </p:nvSpPr>
          <p:spPr>
            <a:xfrm>
              <a:off x="7468288" y="3700659"/>
              <a:ext cx="254170" cy="244845"/>
            </a:xfrm>
            <a:custGeom>
              <a:avLst/>
              <a:gdLst/>
              <a:ahLst/>
              <a:cxnLst/>
              <a:rect l="l" t="t" r="r" b="b"/>
              <a:pathLst>
                <a:path w="9703" h="9347" extrusionOk="0">
                  <a:moveTo>
                    <a:pt x="5028" y="1"/>
                  </a:moveTo>
                  <a:cubicBezTo>
                    <a:pt x="4925" y="1"/>
                    <a:pt x="4822" y="4"/>
                    <a:pt x="4720" y="11"/>
                  </a:cubicBezTo>
                  <a:cubicBezTo>
                    <a:pt x="2862" y="135"/>
                    <a:pt x="1255" y="1348"/>
                    <a:pt x="628" y="3102"/>
                  </a:cubicBezTo>
                  <a:cubicBezTo>
                    <a:pt x="1" y="4857"/>
                    <a:pt x="474" y="6813"/>
                    <a:pt x="1834" y="8085"/>
                  </a:cubicBezTo>
                  <a:cubicBezTo>
                    <a:pt x="2719" y="8911"/>
                    <a:pt x="3867" y="9347"/>
                    <a:pt x="5031" y="9347"/>
                  </a:cubicBezTo>
                  <a:cubicBezTo>
                    <a:pt x="5658" y="9347"/>
                    <a:pt x="6288" y="9221"/>
                    <a:pt x="6885" y="8962"/>
                  </a:cubicBezTo>
                  <a:cubicBezTo>
                    <a:pt x="8595" y="8222"/>
                    <a:pt x="9699" y="6536"/>
                    <a:pt x="9699" y="4675"/>
                  </a:cubicBezTo>
                  <a:lnTo>
                    <a:pt x="9702" y="4675"/>
                  </a:lnTo>
                  <a:cubicBezTo>
                    <a:pt x="9702" y="3274"/>
                    <a:pt x="9072" y="1947"/>
                    <a:pt x="7989" y="1060"/>
                  </a:cubicBezTo>
                  <a:cubicBezTo>
                    <a:pt x="7848" y="943"/>
                    <a:pt x="7701" y="837"/>
                    <a:pt x="7547" y="738"/>
                  </a:cubicBezTo>
                  <a:cubicBezTo>
                    <a:pt x="6796" y="258"/>
                    <a:pt x="5922" y="1"/>
                    <a:pt x="5028" y="1"/>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1" name="Google Shape;11731;p136"/>
            <p:cNvSpPr/>
            <p:nvPr/>
          </p:nvSpPr>
          <p:spPr>
            <a:xfrm>
              <a:off x="7471981" y="3719965"/>
              <a:ext cx="223365" cy="233948"/>
            </a:xfrm>
            <a:custGeom>
              <a:avLst/>
              <a:gdLst/>
              <a:ahLst/>
              <a:cxnLst/>
              <a:rect l="l" t="t" r="r" b="b"/>
              <a:pathLst>
                <a:path w="8527" h="8931" extrusionOk="0">
                  <a:moveTo>
                    <a:pt x="7406" y="1"/>
                  </a:moveTo>
                  <a:lnTo>
                    <a:pt x="0" y="7406"/>
                  </a:lnTo>
                  <a:cubicBezTo>
                    <a:pt x="144" y="7937"/>
                    <a:pt x="346" y="8448"/>
                    <a:pt x="607" y="8931"/>
                  </a:cubicBezTo>
                  <a:lnTo>
                    <a:pt x="1957" y="7577"/>
                  </a:lnTo>
                  <a:lnTo>
                    <a:pt x="8526" y="1008"/>
                  </a:lnTo>
                  <a:cubicBezTo>
                    <a:pt x="8324" y="758"/>
                    <a:pt x="8098" y="528"/>
                    <a:pt x="7848" y="323"/>
                  </a:cubicBezTo>
                  <a:cubicBezTo>
                    <a:pt x="7707" y="206"/>
                    <a:pt x="7560" y="100"/>
                    <a:pt x="7406" y="1"/>
                  </a:cubicBezTo>
                  <a:close/>
                </a:path>
              </a:pathLst>
            </a:custGeom>
            <a:solidFill>
              <a:srgbClr val="A8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2" name="Google Shape;11732;p136"/>
            <p:cNvSpPr/>
            <p:nvPr/>
          </p:nvSpPr>
          <p:spPr>
            <a:xfrm>
              <a:off x="7480338" y="3700659"/>
              <a:ext cx="144989" cy="137550"/>
            </a:xfrm>
            <a:custGeom>
              <a:avLst/>
              <a:gdLst/>
              <a:ahLst/>
              <a:cxnLst/>
              <a:rect l="l" t="t" r="r" b="b"/>
              <a:pathLst>
                <a:path w="5535" h="5251" extrusionOk="0">
                  <a:moveTo>
                    <a:pt x="4568" y="1"/>
                  </a:moveTo>
                  <a:cubicBezTo>
                    <a:pt x="4465" y="1"/>
                    <a:pt x="4359" y="4"/>
                    <a:pt x="4260" y="11"/>
                  </a:cubicBezTo>
                  <a:lnTo>
                    <a:pt x="0" y="4271"/>
                  </a:lnTo>
                  <a:cubicBezTo>
                    <a:pt x="89" y="4613"/>
                    <a:pt x="219" y="4939"/>
                    <a:pt x="387" y="5251"/>
                  </a:cubicBezTo>
                  <a:lnTo>
                    <a:pt x="5534" y="104"/>
                  </a:lnTo>
                  <a:cubicBezTo>
                    <a:pt x="5216" y="35"/>
                    <a:pt x="4893" y="1"/>
                    <a:pt x="4568" y="1"/>
                  </a:cubicBezTo>
                  <a:close/>
                </a:path>
              </a:pathLst>
            </a:custGeom>
            <a:solidFill>
              <a:srgbClr val="A8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3" name="Google Shape;11733;p136"/>
            <p:cNvSpPr/>
            <p:nvPr/>
          </p:nvSpPr>
          <p:spPr>
            <a:xfrm>
              <a:off x="7362015" y="3739192"/>
              <a:ext cx="336108" cy="305591"/>
            </a:xfrm>
            <a:custGeom>
              <a:avLst/>
              <a:gdLst/>
              <a:ahLst/>
              <a:cxnLst/>
              <a:rect l="l" t="t" r="r" b="b"/>
              <a:pathLst>
                <a:path w="12831" h="11666" extrusionOk="0">
                  <a:moveTo>
                    <a:pt x="6396" y="0"/>
                  </a:moveTo>
                  <a:cubicBezTo>
                    <a:pt x="4909" y="0"/>
                    <a:pt x="3422" y="568"/>
                    <a:pt x="2286" y="1703"/>
                  </a:cubicBezTo>
                  <a:cubicBezTo>
                    <a:pt x="0" y="3985"/>
                    <a:pt x="18" y="7697"/>
                    <a:pt x="2327" y="9962"/>
                  </a:cubicBezTo>
                  <a:cubicBezTo>
                    <a:pt x="2437" y="10071"/>
                    <a:pt x="2550" y="10178"/>
                    <a:pt x="2667" y="10274"/>
                  </a:cubicBezTo>
                  <a:cubicBezTo>
                    <a:pt x="3757" y="11205"/>
                    <a:pt x="5099" y="11666"/>
                    <a:pt x="6438" y="11666"/>
                  </a:cubicBezTo>
                  <a:cubicBezTo>
                    <a:pt x="7931" y="11666"/>
                    <a:pt x="9419" y="11093"/>
                    <a:pt x="10548" y="9962"/>
                  </a:cubicBezTo>
                  <a:lnTo>
                    <a:pt x="10548" y="9965"/>
                  </a:lnTo>
                  <a:cubicBezTo>
                    <a:pt x="12693" y="7820"/>
                    <a:pt x="12830" y="4390"/>
                    <a:pt x="10860" y="2084"/>
                  </a:cubicBezTo>
                  <a:cubicBezTo>
                    <a:pt x="10761" y="1967"/>
                    <a:pt x="10658" y="1854"/>
                    <a:pt x="10548" y="1744"/>
                  </a:cubicBezTo>
                  <a:cubicBezTo>
                    <a:pt x="9408" y="582"/>
                    <a:pt x="7903" y="0"/>
                    <a:pt x="6396"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4" name="Google Shape;11734;p136"/>
            <p:cNvSpPr/>
            <p:nvPr/>
          </p:nvSpPr>
          <p:spPr>
            <a:xfrm>
              <a:off x="7431851" y="3793677"/>
              <a:ext cx="237982" cy="238060"/>
            </a:xfrm>
            <a:custGeom>
              <a:avLst/>
              <a:gdLst/>
              <a:ahLst/>
              <a:cxnLst/>
              <a:rect l="l" t="t" r="r" b="b"/>
              <a:pathLst>
                <a:path w="9085" h="9088" extrusionOk="0">
                  <a:moveTo>
                    <a:pt x="8197" y="0"/>
                  </a:moveTo>
                  <a:lnTo>
                    <a:pt x="1" y="8197"/>
                  </a:lnTo>
                  <a:cubicBezTo>
                    <a:pt x="429" y="8560"/>
                    <a:pt x="905" y="8858"/>
                    <a:pt x="1416" y="9088"/>
                  </a:cubicBezTo>
                  <a:lnTo>
                    <a:pt x="9085" y="1415"/>
                  </a:lnTo>
                  <a:cubicBezTo>
                    <a:pt x="8859" y="901"/>
                    <a:pt x="8561" y="425"/>
                    <a:pt x="8197" y="0"/>
                  </a:cubicBezTo>
                  <a:close/>
                </a:path>
              </a:pathLst>
            </a:custGeom>
            <a:solidFill>
              <a:srgbClr val="A8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5" name="Google Shape;11735;p136"/>
            <p:cNvSpPr/>
            <p:nvPr/>
          </p:nvSpPr>
          <p:spPr>
            <a:xfrm>
              <a:off x="7395492" y="3770023"/>
              <a:ext cx="257575" cy="244871"/>
            </a:xfrm>
            <a:custGeom>
              <a:avLst/>
              <a:gdLst/>
              <a:ahLst/>
              <a:cxnLst/>
              <a:rect l="l" t="t" r="r" b="b"/>
              <a:pathLst>
                <a:path w="9833" h="9348" extrusionOk="0">
                  <a:moveTo>
                    <a:pt x="5158" y="1"/>
                  </a:moveTo>
                  <a:cubicBezTo>
                    <a:pt x="4143" y="1"/>
                    <a:pt x="3128" y="331"/>
                    <a:pt x="2283" y="992"/>
                  </a:cubicBezTo>
                  <a:cubicBezTo>
                    <a:pt x="559" y="2339"/>
                    <a:pt x="1" y="4697"/>
                    <a:pt x="936" y="6674"/>
                  </a:cubicBezTo>
                  <a:cubicBezTo>
                    <a:pt x="1722" y="8331"/>
                    <a:pt x="3384" y="9348"/>
                    <a:pt x="5158" y="9348"/>
                  </a:cubicBezTo>
                  <a:cubicBezTo>
                    <a:pt x="5497" y="9348"/>
                    <a:pt x="5840" y="9311"/>
                    <a:pt x="6183" y="9234"/>
                  </a:cubicBezTo>
                  <a:cubicBezTo>
                    <a:pt x="8318" y="8754"/>
                    <a:pt x="9832" y="6859"/>
                    <a:pt x="9832" y="4673"/>
                  </a:cubicBezTo>
                  <a:cubicBezTo>
                    <a:pt x="9832" y="3274"/>
                    <a:pt x="9205" y="1948"/>
                    <a:pt x="8122" y="1061"/>
                  </a:cubicBezTo>
                  <a:cubicBezTo>
                    <a:pt x="7261" y="355"/>
                    <a:pt x="6210" y="1"/>
                    <a:pt x="5158" y="1"/>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6" name="Google Shape;11736;p136"/>
            <p:cNvSpPr/>
            <p:nvPr/>
          </p:nvSpPr>
          <p:spPr>
            <a:xfrm>
              <a:off x="7396042" y="3770023"/>
              <a:ext cx="212232" cy="200051"/>
            </a:xfrm>
            <a:custGeom>
              <a:avLst/>
              <a:gdLst/>
              <a:ahLst/>
              <a:cxnLst/>
              <a:rect l="l" t="t" r="r" b="b"/>
              <a:pathLst>
                <a:path w="8102" h="7637" extrusionOk="0">
                  <a:moveTo>
                    <a:pt x="5137" y="0"/>
                  </a:moveTo>
                  <a:cubicBezTo>
                    <a:pt x="3936" y="0"/>
                    <a:pt x="2738" y="461"/>
                    <a:pt x="1830" y="1369"/>
                  </a:cubicBezTo>
                  <a:cubicBezTo>
                    <a:pt x="134" y="3065"/>
                    <a:pt x="0" y="5779"/>
                    <a:pt x="1525" y="7637"/>
                  </a:cubicBezTo>
                  <a:lnTo>
                    <a:pt x="8101" y="1061"/>
                  </a:lnTo>
                  <a:cubicBezTo>
                    <a:pt x="7236" y="351"/>
                    <a:pt x="6185" y="0"/>
                    <a:pt x="5137" y="0"/>
                  </a:cubicBezTo>
                  <a:close/>
                </a:path>
              </a:pathLst>
            </a:custGeom>
            <a:solidFill>
              <a:srgbClr val="A8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7" name="Google Shape;11737;p136"/>
            <p:cNvSpPr/>
            <p:nvPr/>
          </p:nvSpPr>
          <p:spPr>
            <a:xfrm>
              <a:off x="7412466" y="3774267"/>
              <a:ext cx="175873" cy="175899"/>
            </a:xfrm>
            <a:custGeom>
              <a:avLst/>
              <a:gdLst/>
              <a:ahLst/>
              <a:cxnLst/>
              <a:rect l="l" t="t" r="r" b="b"/>
              <a:pathLst>
                <a:path w="6714" h="6715" extrusionOk="0">
                  <a:moveTo>
                    <a:pt x="5733" y="1"/>
                  </a:moveTo>
                  <a:lnTo>
                    <a:pt x="0" y="5734"/>
                  </a:lnTo>
                  <a:cubicBezTo>
                    <a:pt x="93" y="6073"/>
                    <a:pt x="223" y="6402"/>
                    <a:pt x="388" y="6714"/>
                  </a:cubicBezTo>
                  <a:lnTo>
                    <a:pt x="6713" y="392"/>
                  </a:lnTo>
                  <a:cubicBezTo>
                    <a:pt x="6402" y="224"/>
                    <a:pt x="6073" y="93"/>
                    <a:pt x="5733" y="1"/>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8" name="Google Shape;11738;p136"/>
            <p:cNvSpPr/>
            <p:nvPr/>
          </p:nvSpPr>
          <p:spPr>
            <a:xfrm>
              <a:off x="7358871" y="3734424"/>
              <a:ext cx="342657" cy="316121"/>
            </a:xfrm>
            <a:custGeom>
              <a:avLst/>
              <a:gdLst/>
              <a:ahLst/>
              <a:cxnLst/>
              <a:rect l="l" t="t" r="r" b="b"/>
              <a:pathLst>
                <a:path w="13081" h="12068" extrusionOk="0">
                  <a:moveTo>
                    <a:pt x="6543" y="0"/>
                  </a:moveTo>
                  <a:cubicBezTo>
                    <a:pt x="4947" y="0"/>
                    <a:pt x="3417" y="637"/>
                    <a:pt x="2293" y="1769"/>
                  </a:cubicBezTo>
                  <a:cubicBezTo>
                    <a:pt x="2123" y="1925"/>
                    <a:pt x="2272" y="2152"/>
                    <a:pt x="2444" y="2152"/>
                  </a:cubicBezTo>
                  <a:cubicBezTo>
                    <a:pt x="2497" y="2152"/>
                    <a:pt x="2553" y="2130"/>
                    <a:pt x="2601" y="2077"/>
                  </a:cubicBezTo>
                  <a:cubicBezTo>
                    <a:pt x="3688" y="996"/>
                    <a:pt x="5114" y="451"/>
                    <a:pt x="6542" y="451"/>
                  </a:cubicBezTo>
                  <a:cubicBezTo>
                    <a:pt x="7883" y="451"/>
                    <a:pt x="9226" y="931"/>
                    <a:pt x="10291" y="1899"/>
                  </a:cubicBezTo>
                  <a:cubicBezTo>
                    <a:pt x="12491" y="3897"/>
                    <a:pt x="12735" y="7269"/>
                    <a:pt x="10846" y="9568"/>
                  </a:cubicBezTo>
                  <a:cubicBezTo>
                    <a:pt x="9746" y="10906"/>
                    <a:pt x="8148" y="11605"/>
                    <a:pt x="6533" y="11605"/>
                  </a:cubicBezTo>
                  <a:cubicBezTo>
                    <a:pt x="5377" y="11605"/>
                    <a:pt x="4212" y="11246"/>
                    <a:pt x="3215" y="10507"/>
                  </a:cubicBezTo>
                  <a:cubicBezTo>
                    <a:pt x="830" y="8735"/>
                    <a:pt x="251" y="5401"/>
                    <a:pt x="1902" y="2930"/>
                  </a:cubicBezTo>
                  <a:cubicBezTo>
                    <a:pt x="2014" y="2758"/>
                    <a:pt x="1865" y="2587"/>
                    <a:pt x="1712" y="2587"/>
                  </a:cubicBezTo>
                  <a:cubicBezTo>
                    <a:pt x="1649" y="2587"/>
                    <a:pt x="1586" y="2615"/>
                    <a:pt x="1539" y="2684"/>
                  </a:cubicBezTo>
                  <a:cubicBezTo>
                    <a:pt x="1" y="4986"/>
                    <a:pt x="227" y="8040"/>
                    <a:pt x="2087" y="10089"/>
                  </a:cubicBezTo>
                  <a:cubicBezTo>
                    <a:pt x="3260" y="11383"/>
                    <a:pt x="4895" y="12068"/>
                    <a:pt x="6555" y="12068"/>
                  </a:cubicBezTo>
                  <a:cubicBezTo>
                    <a:pt x="7524" y="12068"/>
                    <a:pt x="8501" y="11835"/>
                    <a:pt x="9400" y="11353"/>
                  </a:cubicBezTo>
                  <a:cubicBezTo>
                    <a:pt x="11840" y="10048"/>
                    <a:pt x="13081" y="7252"/>
                    <a:pt x="12409" y="4568"/>
                  </a:cubicBezTo>
                  <a:cubicBezTo>
                    <a:pt x="11737" y="1885"/>
                    <a:pt x="9325" y="0"/>
                    <a:pt x="6556" y="0"/>
                  </a:cubicBezTo>
                  <a:cubicBezTo>
                    <a:pt x="6552" y="0"/>
                    <a:pt x="6547" y="0"/>
                    <a:pt x="65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9" name="Google Shape;11739;p136"/>
            <p:cNvSpPr/>
            <p:nvPr/>
          </p:nvSpPr>
          <p:spPr>
            <a:xfrm>
              <a:off x="7389755" y="3764339"/>
              <a:ext cx="269049" cy="256266"/>
            </a:xfrm>
            <a:custGeom>
              <a:avLst/>
              <a:gdLst/>
              <a:ahLst/>
              <a:cxnLst/>
              <a:rect l="l" t="t" r="r" b="b"/>
              <a:pathLst>
                <a:path w="10271" h="9783" extrusionOk="0">
                  <a:moveTo>
                    <a:pt x="5384" y="436"/>
                  </a:moveTo>
                  <a:cubicBezTo>
                    <a:pt x="5956" y="436"/>
                    <a:pt x="6533" y="547"/>
                    <a:pt x="7084" y="774"/>
                  </a:cubicBezTo>
                  <a:cubicBezTo>
                    <a:pt x="8749" y="1463"/>
                    <a:pt x="9835" y="3087"/>
                    <a:pt x="9835" y="4890"/>
                  </a:cubicBezTo>
                  <a:cubicBezTo>
                    <a:pt x="9835" y="6692"/>
                    <a:pt x="8749" y="8316"/>
                    <a:pt x="7084" y="9009"/>
                  </a:cubicBezTo>
                  <a:cubicBezTo>
                    <a:pt x="6533" y="9236"/>
                    <a:pt x="5956" y="9347"/>
                    <a:pt x="5384" y="9347"/>
                  </a:cubicBezTo>
                  <a:cubicBezTo>
                    <a:pt x="4223" y="9347"/>
                    <a:pt x="3083" y="8893"/>
                    <a:pt x="2231" y="8039"/>
                  </a:cubicBezTo>
                  <a:cubicBezTo>
                    <a:pt x="484" y="6305"/>
                    <a:pt x="484" y="3478"/>
                    <a:pt x="2231" y="1744"/>
                  </a:cubicBezTo>
                  <a:cubicBezTo>
                    <a:pt x="3083" y="890"/>
                    <a:pt x="4223" y="436"/>
                    <a:pt x="5384" y="436"/>
                  </a:cubicBezTo>
                  <a:close/>
                  <a:moveTo>
                    <a:pt x="5378" y="0"/>
                  </a:moveTo>
                  <a:cubicBezTo>
                    <a:pt x="4105" y="0"/>
                    <a:pt x="2854" y="497"/>
                    <a:pt x="1919" y="1432"/>
                  </a:cubicBezTo>
                  <a:cubicBezTo>
                    <a:pt x="0" y="3341"/>
                    <a:pt x="0" y="6442"/>
                    <a:pt x="1919" y="8351"/>
                  </a:cubicBezTo>
                  <a:cubicBezTo>
                    <a:pt x="2854" y="9286"/>
                    <a:pt x="4105" y="9782"/>
                    <a:pt x="5378" y="9782"/>
                  </a:cubicBezTo>
                  <a:cubicBezTo>
                    <a:pt x="6009" y="9782"/>
                    <a:pt x="6645" y="9660"/>
                    <a:pt x="7251" y="9410"/>
                  </a:cubicBezTo>
                  <a:cubicBezTo>
                    <a:pt x="9078" y="8652"/>
                    <a:pt x="10270" y="6870"/>
                    <a:pt x="10270" y="4890"/>
                  </a:cubicBezTo>
                  <a:cubicBezTo>
                    <a:pt x="10270" y="2912"/>
                    <a:pt x="9078" y="1130"/>
                    <a:pt x="7251" y="373"/>
                  </a:cubicBezTo>
                  <a:cubicBezTo>
                    <a:pt x="6645" y="122"/>
                    <a:pt x="6009" y="0"/>
                    <a:pt x="53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0" name="Google Shape;11740;p136"/>
            <p:cNvSpPr/>
            <p:nvPr/>
          </p:nvSpPr>
          <p:spPr>
            <a:xfrm>
              <a:off x="7473998" y="3665165"/>
              <a:ext cx="299356" cy="281727"/>
            </a:xfrm>
            <a:custGeom>
              <a:avLst/>
              <a:gdLst/>
              <a:ahLst/>
              <a:cxnLst/>
              <a:rect l="l" t="t" r="r" b="b"/>
              <a:pathLst>
                <a:path w="11428" h="10755" extrusionOk="0">
                  <a:moveTo>
                    <a:pt x="4810" y="1"/>
                  </a:moveTo>
                  <a:cubicBezTo>
                    <a:pt x="3265" y="1"/>
                    <a:pt x="1721" y="588"/>
                    <a:pt x="544" y="1764"/>
                  </a:cubicBezTo>
                  <a:cubicBezTo>
                    <a:pt x="400" y="1908"/>
                    <a:pt x="266" y="2058"/>
                    <a:pt x="139" y="2213"/>
                  </a:cubicBezTo>
                  <a:cubicBezTo>
                    <a:pt x="0" y="2379"/>
                    <a:pt x="150" y="2574"/>
                    <a:pt x="313" y="2574"/>
                  </a:cubicBezTo>
                  <a:cubicBezTo>
                    <a:pt x="370" y="2574"/>
                    <a:pt x="430" y="2550"/>
                    <a:pt x="478" y="2490"/>
                  </a:cubicBezTo>
                  <a:cubicBezTo>
                    <a:pt x="595" y="2346"/>
                    <a:pt x="722" y="2209"/>
                    <a:pt x="855" y="2076"/>
                  </a:cubicBezTo>
                  <a:cubicBezTo>
                    <a:pt x="1945" y="984"/>
                    <a:pt x="3378" y="438"/>
                    <a:pt x="4810" y="438"/>
                  </a:cubicBezTo>
                  <a:cubicBezTo>
                    <a:pt x="6242" y="438"/>
                    <a:pt x="7675" y="984"/>
                    <a:pt x="8764" y="2076"/>
                  </a:cubicBezTo>
                  <a:cubicBezTo>
                    <a:pt x="10944" y="4255"/>
                    <a:pt x="10944" y="7805"/>
                    <a:pt x="8764" y="9985"/>
                  </a:cubicBezTo>
                  <a:cubicBezTo>
                    <a:pt x="8631" y="10118"/>
                    <a:pt x="8490" y="10245"/>
                    <a:pt x="8346" y="10362"/>
                  </a:cubicBezTo>
                  <a:cubicBezTo>
                    <a:pt x="8166" y="10509"/>
                    <a:pt x="8306" y="10754"/>
                    <a:pt x="8486" y="10754"/>
                  </a:cubicBezTo>
                  <a:cubicBezTo>
                    <a:pt x="8532" y="10754"/>
                    <a:pt x="8581" y="10738"/>
                    <a:pt x="8627" y="10701"/>
                  </a:cubicBezTo>
                  <a:cubicBezTo>
                    <a:pt x="8782" y="10574"/>
                    <a:pt x="8932" y="10437"/>
                    <a:pt x="9076" y="10296"/>
                  </a:cubicBezTo>
                  <a:cubicBezTo>
                    <a:pt x="11427" y="7942"/>
                    <a:pt x="11427" y="4118"/>
                    <a:pt x="9076" y="1764"/>
                  </a:cubicBezTo>
                  <a:cubicBezTo>
                    <a:pt x="7899" y="588"/>
                    <a:pt x="6355" y="1"/>
                    <a:pt x="4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1" name="Google Shape;11741;p136"/>
            <p:cNvSpPr/>
            <p:nvPr/>
          </p:nvSpPr>
          <p:spPr>
            <a:xfrm>
              <a:off x="7696656" y="3783566"/>
              <a:ext cx="36647" cy="111119"/>
            </a:xfrm>
            <a:custGeom>
              <a:avLst/>
              <a:gdLst/>
              <a:ahLst/>
              <a:cxnLst/>
              <a:rect l="l" t="t" r="r" b="b"/>
              <a:pathLst>
                <a:path w="1399" h="4242" extrusionOk="0">
                  <a:moveTo>
                    <a:pt x="807" y="1"/>
                  </a:moveTo>
                  <a:cubicBezTo>
                    <a:pt x="676" y="1"/>
                    <a:pt x="544" y="110"/>
                    <a:pt x="590" y="280"/>
                  </a:cubicBezTo>
                  <a:cubicBezTo>
                    <a:pt x="943" y="1507"/>
                    <a:pt x="751" y="2826"/>
                    <a:pt x="66" y="3905"/>
                  </a:cubicBezTo>
                  <a:cubicBezTo>
                    <a:pt x="1" y="4005"/>
                    <a:pt x="31" y="4142"/>
                    <a:pt x="134" y="4207"/>
                  </a:cubicBezTo>
                  <a:cubicBezTo>
                    <a:pt x="170" y="4230"/>
                    <a:pt x="210" y="4241"/>
                    <a:pt x="250" y="4241"/>
                  </a:cubicBezTo>
                  <a:cubicBezTo>
                    <a:pt x="322" y="4241"/>
                    <a:pt x="394" y="4206"/>
                    <a:pt x="436" y="4142"/>
                  </a:cubicBezTo>
                  <a:cubicBezTo>
                    <a:pt x="1190" y="2956"/>
                    <a:pt x="1399" y="1507"/>
                    <a:pt x="1011" y="157"/>
                  </a:cubicBezTo>
                  <a:cubicBezTo>
                    <a:pt x="978" y="48"/>
                    <a:pt x="892" y="1"/>
                    <a:pt x="8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2" name="Google Shape;11742;p136"/>
            <p:cNvSpPr/>
            <p:nvPr/>
          </p:nvSpPr>
          <p:spPr>
            <a:xfrm>
              <a:off x="7525419" y="3694948"/>
              <a:ext cx="190019" cy="77825"/>
            </a:xfrm>
            <a:custGeom>
              <a:avLst/>
              <a:gdLst/>
              <a:ahLst/>
              <a:cxnLst/>
              <a:rect l="l" t="t" r="r" b="b"/>
              <a:pathLst>
                <a:path w="7254" h="2971" extrusionOk="0">
                  <a:moveTo>
                    <a:pt x="2845" y="0"/>
                  </a:moveTo>
                  <a:cubicBezTo>
                    <a:pt x="1939" y="0"/>
                    <a:pt x="1026" y="252"/>
                    <a:pt x="219" y="767"/>
                  </a:cubicBezTo>
                  <a:cubicBezTo>
                    <a:pt x="1" y="894"/>
                    <a:pt x="133" y="1180"/>
                    <a:pt x="326" y="1180"/>
                  </a:cubicBezTo>
                  <a:cubicBezTo>
                    <a:pt x="367" y="1180"/>
                    <a:pt x="411" y="1167"/>
                    <a:pt x="455" y="1137"/>
                  </a:cubicBezTo>
                  <a:cubicBezTo>
                    <a:pt x="1199" y="664"/>
                    <a:pt x="2025" y="440"/>
                    <a:pt x="2841" y="440"/>
                  </a:cubicBezTo>
                  <a:cubicBezTo>
                    <a:pt x="4446" y="440"/>
                    <a:pt x="6007" y="1308"/>
                    <a:pt x="6805" y="2851"/>
                  </a:cubicBezTo>
                  <a:cubicBezTo>
                    <a:pt x="6844" y="2926"/>
                    <a:pt x="6922" y="2970"/>
                    <a:pt x="7003" y="2970"/>
                  </a:cubicBezTo>
                  <a:cubicBezTo>
                    <a:pt x="7037" y="2970"/>
                    <a:pt x="7071" y="2963"/>
                    <a:pt x="7103" y="2947"/>
                  </a:cubicBezTo>
                  <a:cubicBezTo>
                    <a:pt x="7209" y="2888"/>
                    <a:pt x="7254" y="2758"/>
                    <a:pt x="7196" y="2649"/>
                  </a:cubicBezTo>
                  <a:cubicBezTo>
                    <a:pt x="6963" y="2200"/>
                    <a:pt x="6664" y="1788"/>
                    <a:pt x="6305" y="1432"/>
                  </a:cubicBezTo>
                  <a:cubicBezTo>
                    <a:pt x="5361" y="488"/>
                    <a:pt x="4109" y="0"/>
                    <a:pt x="28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3" name="Google Shape;11743;p136"/>
            <p:cNvSpPr/>
            <p:nvPr/>
          </p:nvSpPr>
          <p:spPr>
            <a:xfrm>
              <a:off x="7489296" y="3815603"/>
              <a:ext cx="82698" cy="153765"/>
            </a:xfrm>
            <a:custGeom>
              <a:avLst/>
              <a:gdLst/>
              <a:ahLst/>
              <a:cxnLst/>
              <a:rect l="l" t="t" r="r" b="b"/>
              <a:pathLst>
                <a:path w="3157" h="5870" extrusionOk="0">
                  <a:moveTo>
                    <a:pt x="1358" y="911"/>
                  </a:moveTo>
                  <a:lnTo>
                    <a:pt x="1358" y="2696"/>
                  </a:lnTo>
                  <a:cubicBezTo>
                    <a:pt x="837" y="2614"/>
                    <a:pt x="439" y="2247"/>
                    <a:pt x="439" y="1802"/>
                  </a:cubicBezTo>
                  <a:cubicBezTo>
                    <a:pt x="439" y="1360"/>
                    <a:pt x="837" y="990"/>
                    <a:pt x="1358" y="911"/>
                  </a:cubicBezTo>
                  <a:close/>
                  <a:moveTo>
                    <a:pt x="1796" y="3169"/>
                  </a:moveTo>
                  <a:cubicBezTo>
                    <a:pt x="2321" y="3255"/>
                    <a:pt x="2715" y="3625"/>
                    <a:pt x="2715" y="4067"/>
                  </a:cubicBezTo>
                  <a:cubicBezTo>
                    <a:pt x="2715" y="4509"/>
                    <a:pt x="2321" y="4879"/>
                    <a:pt x="1796" y="4958"/>
                  </a:cubicBezTo>
                  <a:lnTo>
                    <a:pt x="1796" y="3169"/>
                  </a:lnTo>
                  <a:close/>
                  <a:moveTo>
                    <a:pt x="1579" y="0"/>
                  </a:moveTo>
                  <a:cubicBezTo>
                    <a:pt x="1468" y="0"/>
                    <a:pt x="1358" y="73"/>
                    <a:pt x="1358" y="219"/>
                  </a:cubicBezTo>
                  <a:lnTo>
                    <a:pt x="1358" y="465"/>
                  </a:lnTo>
                  <a:cubicBezTo>
                    <a:pt x="594" y="558"/>
                    <a:pt x="1" y="1123"/>
                    <a:pt x="1" y="1802"/>
                  </a:cubicBezTo>
                  <a:cubicBezTo>
                    <a:pt x="1" y="2484"/>
                    <a:pt x="594" y="3049"/>
                    <a:pt x="1358" y="3142"/>
                  </a:cubicBezTo>
                  <a:lnTo>
                    <a:pt x="1358" y="4958"/>
                  </a:lnTo>
                  <a:cubicBezTo>
                    <a:pt x="837" y="4876"/>
                    <a:pt x="439" y="4509"/>
                    <a:pt x="439" y="4067"/>
                  </a:cubicBezTo>
                  <a:cubicBezTo>
                    <a:pt x="439" y="3920"/>
                    <a:pt x="330" y="3846"/>
                    <a:pt x="220" y="3846"/>
                  </a:cubicBezTo>
                  <a:cubicBezTo>
                    <a:pt x="110" y="3846"/>
                    <a:pt x="1" y="3920"/>
                    <a:pt x="1" y="4067"/>
                  </a:cubicBezTo>
                  <a:cubicBezTo>
                    <a:pt x="1" y="4745"/>
                    <a:pt x="594" y="5311"/>
                    <a:pt x="1358" y="5403"/>
                  </a:cubicBezTo>
                  <a:lnTo>
                    <a:pt x="1358" y="5650"/>
                  </a:lnTo>
                  <a:cubicBezTo>
                    <a:pt x="1358" y="5770"/>
                    <a:pt x="1457" y="5869"/>
                    <a:pt x="1577" y="5869"/>
                  </a:cubicBezTo>
                  <a:cubicBezTo>
                    <a:pt x="1700" y="5869"/>
                    <a:pt x="1796" y="5770"/>
                    <a:pt x="1796" y="5650"/>
                  </a:cubicBezTo>
                  <a:lnTo>
                    <a:pt x="1796" y="5403"/>
                  </a:lnTo>
                  <a:cubicBezTo>
                    <a:pt x="2564" y="5311"/>
                    <a:pt x="3153" y="4745"/>
                    <a:pt x="3153" y="4067"/>
                  </a:cubicBezTo>
                  <a:cubicBezTo>
                    <a:pt x="3153" y="3385"/>
                    <a:pt x="2564" y="2820"/>
                    <a:pt x="1796" y="2727"/>
                  </a:cubicBezTo>
                  <a:lnTo>
                    <a:pt x="1796" y="911"/>
                  </a:lnTo>
                  <a:cubicBezTo>
                    <a:pt x="2321" y="993"/>
                    <a:pt x="2715" y="1360"/>
                    <a:pt x="2715" y="1802"/>
                  </a:cubicBezTo>
                  <a:cubicBezTo>
                    <a:pt x="2715" y="1925"/>
                    <a:pt x="2814" y="2021"/>
                    <a:pt x="2934" y="2021"/>
                  </a:cubicBezTo>
                  <a:cubicBezTo>
                    <a:pt x="3057" y="2021"/>
                    <a:pt x="3157" y="1925"/>
                    <a:pt x="3157" y="1802"/>
                  </a:cubicBezTo>
                  <a:cubicBezTo>
                    <a:pt x="3157" y="1123"/>
                    <a:pt x="2564" y="558"/>
                    <a:pt x="1800" y="465"/>
                  </a:cubicBezTo>
                  <a:lnTo>
                    <a:pt x="1800" y="219"/>
                  </a:lnTo>
                  <a:cubicBezTo>
                    <a:pt x="1800" y="73"/>
                    <a:pt x="1689" y="0"/>
                    <a:pt x="15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44" name="Google Shape;11744;p136"/>
          <p:cNvGrpSpPr/>
          <p:nvPr/>
        </p:nvGrpSpPr>
        <p:grpSpPr>
          <a:xfrm>
            <a:off x="4102650" y="3665322"/>
            <a:ext cx="408459" cy="384752"/>
            <a:chOff x="4102650" y="3665322"/>
            <a:chExt cx="408459" cy="384752"/>
          </a:xfrm>
        </p:grpSpPr>
        <p:sp>
          <p:nvSpPr>
            <p:cNvPr id="11745" name="Google Shape;11745;p136"/>
            <p:cNvSpPr/>
            <p:nvPr/>
          </p:nvSpPr>
          <p:spPr>
            <a:xfrm>
              <a:off x="4117188" y="3671137"/>
              <a:ext cx="373986" cy="373724"/>
            </a:xfrm>
            <a:custGeom>
              <a:avLst/>
              <a:gdLst/>
              <a:ahLst/>
              <a:cxnLst/>
              <a:rect l="l" t="t" r="r" b="b"/>
              <a:pathLst>
                <a:path w="14277" h="14267" extrusionOk="0">
                  <a:moveTo>
                    <a:pt x="7138" y="1558"/>
                  </a:moveTo>
                  <a:cubicBezTo>
                    <a:pt x="8573" y="1558"/>
                    <a:pt x="9999" y="2111"/>
                    <a:pt x="11080" y="3191"/>
                  </a:cubicBezTo>
                  <a:cubicBezTo>
                    <a:pt x="13050" y="5154"/>
                    <a:pt x="13266" y="8273"/>
                    <a:pt x="11590" y="10493"/>
                  </a:cubicBezTo>
                  <a:lnTo>
                    <a:pt x="3777" y="2687"/>
                  </a:lnTo>
                  <a:cubicBezTo>
                    <a:pt x="4778" y="1930"/>
                    <a:pt x="5961" y="1558"/>
                    <a:pt x="7138" y="1558"/>
                  </a:cubicBezTo>
                  <a:close/>
                  <a:moveTo>
                    <a:pt x="2674" y="3794"/>
                  </a:moveTo>
                  <a:lnTo>
                    <a:pt x="10483" y="11593"/>
                  </a:lnTo>
                  <a:cubicBezTo>
                    <a:pt x="9500" y="12330"/>
                    <a:pt x="8323" y="12707"/>
                    <a:pt x="7138" y="12707"/>
                  </a:cubicBezTo>
                  <a:cubicBezTo>
                    <a:pt x="6288" y="12707"/>
                    <a:pt x="5434" y="12513"/>
                    <a:pt x="4644" y="12118"/>
                  </a:cubicBezTo>
                  <a:cubicBezTo>
                    <a:pt x="2756" y="11175"/>
                    <a:pt x="1563" y="9246"/>
                    <a:pt x="1560" y="7135"/>
                  </a:cubicBezTo>
                  <a:cubicBezTo>
                    <a:pt x="1560" y="5929"/>
                    <a:pt x="1951" y="4757"/>
                    <a:pt x="2674" y="3794"/>
                  </a:cubicBezTo>
                  <a:close/>
                  <a:moveTo>
                    <a:pt x="7139" y="1"/>
                  </a:moveTo>
                  <a:cubicBezTo>
                    <a:pt x="3198" y="1"/>
                    <a:pt x="1" y="3194"/>
                    <a:pt x="1" y="7135"/>
                  </a:cubicBezTo>
                  <a:cubicBezTo>
                    <a:pt x="1" y="11073"/>
                    <a:pt x="3195" y="14266"/>
                    <a:pt x="7139" y="14266"/>
                  </a:cubicBezTo>
                  <a:cubicBezTo>
                    <a:pt x="11080" y="14266"/>
                    <a:pt x="14277" y="11073"/>
                    <a:pt x="14277" y="7135"/>
                  </a:cubicBezTo>
                  <a:cubicBezTo>
                    <a:pt x="14277" y="3194"/>
                    <a:pt x="11083" y="1"/>
                    <a:pt x="7139" y="1"/>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6" name="Google Shape;11746;p136"/>
            <p:cNvSpPr/>
            <p:nvPr/>
          </p:nvSpPr>
          <p:spPr>
            <a:xfrm>
              <a:off x="4292878" y="3671137"/>
              <a:ext cx="198296" cy="373724"/>
            </a:xfrm>
            <a:custGeom>
              <a:avLst/>
              <a:gdLst/>
              <a:ahLst/>
              <a:cxnLst/>
              <a:rect l="l" t="t" r="r" b="b"/>
              <a:pathLst>
                <a:path w="7570" h="14267" extrusionOk="0">
                  <a:moveTo>
                    <a:pt x="432" y="1"/>
                  </a:moveTo>
                  <a:cubicBezTo>
                    <a:pt x="288" y="1"/>
                    <a:pt x="144" y="7"/>
                    <a:pt x="0" y="14"/>
                  </a:cubicBezTo>
                  <a:cubicBezTo>
                    <a:pt x="3742" y="237"/>
                    <a:pt x="6710" y="3338"/>
                    <a:pt x="6710" y="7135"/>
                  </a:cubicBezTo>
                  <a:cubicBezTo>
                    <a:pt x="6710" y="10929"/>
                    <a:pt x="3742" y="14030"/>
                    <a:pt x="0" y="14253"/>
                  </a:cubicBezTo>
                  <a:cubicBezTo>
                    <a:pt x="144" y="14263"/>
                    <a:pt x="288" y="14266"/>
                    <a:pt x="432" y="14266"/>
                  </a:cubicBezTo>
                  <a:cubicBezTo>
                    <a:pt x="4373" y="14266"/>
                    <a:pt x="7570" y="11073"/>
                    <a:pt x="7570" y="7135"/>
                  </a:cubicBezTo>
                  <a:cubicBezTo>
                    <a:pt x="7570" y="3194"/>
                    <a:pt x="4376" y="1"/>
                    <a:pt x="4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7" name="Google Shape;11747;p136"/>
            <p:cNvSpPr/>
            <p:nvPr/>
          </p:nvSpPr>
          <p:spPr>
            <a:xfrm>
              <a:off x="4309590" y="3706920"/>
              <a:ext cx="155651" cy="244661"/>
            </a:xfrm>
            <a:custGeom>
              <a:avLst/>
              <a:gdLst/>
              <a:ahLst/>
              <a:cxnLst/>
              <a:rect l="l" t="t" r="r" b="b"/>
              <a:pathLst>
                <a:path w="5942" h="9340" extrusionOk="0">
                  <a:moveTo>
                    <a:pt x="292" y="1"/>
                  </a:moveTo>
                  <a:cubicBezTo>
                    <a:pt x="28" y="1"/>
                    <a:pt x="0" y="407"/>
                    <a:pt x="277" y="430"/>
                  </a:cubicBezTo>
                  <a:cubicBezTo>
                    <a:pt x="2172" y="602"/>
                    <a:pt x="3834" y="1760"/>
                    <a:pt x="4646" y="3483"/>
                  </a:cubicBezTo>
                  <a:cubicBezTo>
                    <a:pt x="5458" y="5204"/>
                    <a:pt x="5294" y="7226"/>
                    <a:pt x="4218" y="8795"/>
                  </a:cubicBezTo>
                  <a:lnTo>
                    <a:pt x="1240" y="5821"/>
                  </a:lnTo>
                  <a:cubicBezTo>
                    <a:pt x="1193" y="5774"/>
                    <a:pt x="1141" y="5754"/>
                    <a:pt x="1090" y="5754"/>
                  </a:cubicBezTo>
                  <a:cubicBezTo>
                    <a:pt x="924" y="5754"/>
                    <a:pt x="780" y="5970"/>
                    <a:pt x="935" y="6126"/>
                  </a:cubicBezTo>
                  <a:lnTo>
                    <a:pt x="4091" y="9278"/>
                  </a:lnTo>
                  <a:cubicBezTo>
                    <a:pt x="4132" y="9319"/>
                    <a:pt x="4187" y="9340"/>
                    <a:pt x="4245" y="9340"/>
                  </a:cubicBezTo>
                  <a:lnTo>
                    <a:pt x="4259" y="9340"/>
                  </a:lnTo>
                  <a:cubicBezTo>
                    <a:pt x="4321" y="9336"/>
                    <a:pt x="4379" y="9306"/>
                    <a:pt x="4417" y="9254"/>
                  </a:cubicBezTo>
                  <a:cubicBezTo>
                    <a:pt x="5684" y="7578"/>
                    <a:pt x="5941" y="5344"/>
                    <a:pt x="5088" y="3422"/>
                  </a:cubicBezTo>
                  <a:cubicBezTo>
                    <a:pt x="4235" y="1499"/>
                    <a:pt x="2408" y="190"/>
                    <a:pt x="315" y="2"/>
                  </a:cubicBezTo>
                  <a:cubicBezTo>
                    <a:pt x="307" y="1"/>
                    <a:pt x="299" y="1"/>
                    <a:pt x="2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8" name="Google Shape;11748;p136"/>
            <p:cNvSpPr/>
            <p:nvPr/>
          </p:nvSpPr>
          <p:spPr>
            <a:xfrm>
              <a:off x="4209656" y="3706998"/>
              <a:ext cx="117904" cy="143549"/>
            </a:xfrm>
            <a:custGeom>
              <a:avLst/>
              <a:gdLst/>
              <a:ahLst/>
              <a:cxnLst/>
              <a:rect l="l" t="t" r="r" b="b"/>
              <a:pathLst>
                <a:path w="4501" h="5480" extrusionOk="0">
                  <a:moveTo>
                    <a:pt x="3112" y="1"/>
                  </a:moveTo>
                  <a:cubicBezTo>
                    <a:pt x="3104" y="1"/>
                    <a:pt x="3096" y="1"/>
                    <a:pt x="3088" y="2"/>
                  </a:cubicBezTo>
                  <a:cubicBezTo>
                    <a:pt x="2008" y="98"/>
                    <a:pt x="980" y="492"/>
                    <a:pt x="117" y="1147"/>
                  </a:cubicBezTo>
                  <a:cubicBezTo>
                    <a:pt x="11" y="1226"/>
                    <a:pt x="0" y="1380"/>
                    <a:pt x="96" y="1472"/>
                  </a:cubicBezTo>
                  <a:lnTo>
                    <a:pt x="4041" y="5413"/>
                  </a:lnTo>
                  <a:cubicBezTo>
                    <a:pt x="4087" y="5460"/>
                    <a:pt x="4140" y="5480"/>
                    <a:pt x="4190" y="5480"/>
                  </a:cubicBezTo>
                  <a:cubicBezTo>
                    <a:pt x="4357" y="5480"/>
                    <a:pt x="4501" y="5264"/>
                    <a:pt x="4346" y="5108"/>
                  </a:cubicBezTo>
                  <a:lnTo>
                    <a:pt x="580" y="1346"/>
                  </a:lnTo>
                  <a:cubicBezTo>
                    <a:pt x="1333" y="825"/>
                    <a:pt x="2211" y="509"/>
                    <a:pt x="3126" y="431"/>
                  </a:cubicBezTo>
                  <a:cubicBezTo>
                    <a:pt x="3242" y="420"/>
                    <a:pt x="3331" y="314"/>
                    <a:pt x="3321" y="198"/>
                  </a:cubicBezTo>
                  <a:cubicBezTo>
                    <a:pt x="3311" y="86"/>
                    <a:pt x="3218" y="1"/>
                    <a:pt x="31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9" name="Google Shape;11749;p136"/>
            <p:cNvSpPr/>
            <p:nvPr/>
          </p:nvSpPr>
          <p:spPr>
            <a:xfrm>
              <a:off x="4152289" y="3764811"/>
              <a:ext cx="245997" cy="244766"/>
            </a:xfrm>
            <a:custGeom>
              <a:avLst/>
              <a:gdLst/>
              <a:ahLst/>
              <a:cxnLst/>
              <a:rect l="l" t="t" r="r" b="b"/>
              <a:pathLst>
                <a:path w="9391" h="9344" extrusionOk="0">
                  <a:moveTo>
                    <a:pt x="1361" y="547"/>
                  </a:moveTo>
                  <a:lnTo>
                    <a:pt x="8811" y="7990"/>
                  </a:lnTo>
                  <a:cubicBezTo>
                    <a:pt x="7928" y="8593"/>
                    <a:pt x="6882" y="8915"/>
                    <a:pt x="5816" y="8915"/>
                  </a:cubicBezTo>
                  <a:cubicBezTo>
                    <a:pt x="5810" y="8915"/>
                    <a:pt x="5804" y="8915"/>
                    <a:pt x="5799" y="8915"/>
                  </a:cubicBezTo>
                  <a:cubicBezTo>
                    <a:pt x="2841" y="8915"/>
                    <a:pt x="436" y="6513"/>
                    <a:pt x="436" y="3559"/>
                  </a:cubicBezTo>
                  <a:cubicBezTo>
                    <a:pt x="432" y="2483"/>
                    <a:pt x="755" y="1435"/>
                    <a:pt x="1361" y="547"/>
                  </a:cubicBezTo>
                  <a:close/>
                  <a:moveTo>
                    <a:pt x="1341" y="1"/>
                  </a:moveTo>
                  <a:cubicBezTo>
                    <a:pt x="1334" y="1"/>
                    <a:pt x="1327" y="1"/>
                    <a:pt x="1320" y="2"/>
                  </a:cubicBezTo>
                  <a:cubicBezTo>
                    <a:pt x="1258" y="6"/>
                    <a:pt x="1200" y="36"/>
                    <a:pt x="1162" y="88"/>
                  </a:cubicBezTo>
                  <a:cubicBezTo>
                    <a:pt x="408" y="1085"/>
                    <a:pt x="1" y="2305"/>
                    <a:pt x="8" y="3556"/>
                  </a:cubicBezTo>
                  <a:cubicBezTo>
                    <a:pt x="8" y="6749"/>
                    <a:pt x="2605" y="9344"/>
                    <a:pt x="5799" y="9344"/>
                  </a:cubicBezTo>
                  <a:cubicBezTo>
                    <a:pt x="5804" y="9344"/>
                    <a:pt x="5809" y="9344"/>
                    <a:pt x="5815" y="9344"/>
                  </a:cubicBezTo>
                  <a:cubicBezTo>
                    <a:pt x="7063" y="9344"/>
                    <a:pt x="8277" y="8939"/>
                    <a:pt x="9274" y="8189"/>
                  </a:cubicBezTo>
                  <a:cubicBezTo>
                    <a:pt x="9380" y="8110"/>
                    <a:pt x="9390" y="7956"/>
                    <a:pt x="9298" y="7863"/>
                  </a:cubicBezTo>
                  <a:lnTo>
                    <a:pt x="1488" y="64"/>
                  </a:lnTo>
                  <a:cubicBezTo>
                    <a:pt x="1448" y="24"/>
                    <a:pt x="1395" y="1"/>
                    <a:pt x="13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0" name="Google Shape;11750;p136"/>
            <p:cNvSpPr/>
            <p:nvPr/>
          </p:nvSpPr>
          <p:spPr>
            <a:xfrm>
              <a:off x="4102650" y="3665322"/>
              <a:ext cx="408459" cy="384752"/>
            </a:xfrm>
            <a:custGeom>
              <a:avLst/>
              <a:gdLst/>
              <a:ahLst/>
              <a:cxnLst/>
              <a:rect l="l" t="t" r="r" b="b"/>
              <a:pathLst>
                <a:path w="15593" h="14688" extrusionOk="0">
                  <a:moveTo>
                    <a:pt x="7685" y="1"/>
                  </a:moveTo>
                  <a:cubicBezTo>
                    <a:pt x="7254" y="1"/>
                    <a:pt x="6820" y="39"/>
                    <a:pt x="6388" y="116"/>
                  </a:cubicBezTo>
                  <a:cubicBezTo>
                    <a:pt x="4017" y="545"/>
                    <a:pt x="2002" y="2107"/>
                    <a:pt x="1001" y="4300"/>
                  </a:cubicBezTo>
                  <a:cubicBezTo>
                    <a:pt x="1" y="6494"/>
                    <a:pt x="138" y="9036"/>
                    <a:pt x="1371" y="11109"/>
                  </a:cubicBezTo>
                  <a:cubicBezTo>
                    <a:pt x="2602" y="13179"/>
                    <a:pt x="4771" y="14519"/>
                    <a:pt x="7176" y="14687"/>
                  </a:cubicBezTo>
                  <a:cubicBezTo>
                    <a:pt x="7181" y="14687"/>
                    <a:pt x="7185" y="14687"/>
                    <a:pt x="7189" y="14687"/>
                  </a:cubicBezTo>
                  <a:cubicBezTo>
                    <a:pt x="7300" y="14687"/>
                    <a:pt x="7396" y="14601"/>
                    <a:pt x="7406" y="14488"/>
                  </a:cubicBezTo>
                  <a:cubicBezTo>
                    <a:pt x="7413" y="14368"/>
                    <a:pt x="7324" y="14266"/>
                    <a:pt x="7204" y="14259"/>
                  </a:cubicBezTo>
                  <a:cubicBezTo>
                    <a:pt x="3482" y="13995"/>
                    <a:pt x="638" y="10832"/>
                    <a:pt x="772" y="7104"/>
                  </a:cubicBezTo>
                  <a:cubicBezTo>
                    <a:pt x="902" y="3379"/>
                    <a:pt x="3962" y="428"/>
                    <a:pt x="7694" y="428"/>
                  </a:cubicBezTo>
                  <a:cubicBezTo>
                    <a:pt x="11422" y="428"/>
                    <a:pt x="14486" y="3379"/>
                    <a:pt x="14616" y="7104"/>
                  </a:cubicBezTo>
                  <a:cubicBezTo>
                    <a:pt x="14746" y="10832"/>
                    <a:pt x="11902" y="13995"/>
                    <a:pt x="8180" y="14259"/>
                  </a:cubicBezTo>
                  <a:cubicBezTo>
                    <a:pt x="7899" y="14269"/>
                    <a:pt x="7909" y="14687"/>
                    <a:pt x="8187" y="14687"/>
                  </a:cubicBezTo>
                  <a:cubicBezTo>
                    <a:pt x="8191" y="14687"/>
                    <a:pt x="8194" y="14687"/>
                    <a:pt x="8198" y="14687"/>
                  </a:cubicBezTo>
                  <a:lnTo>
                    <a:pt x="8211" y="14687"/>
                  </a:lnTo>
                  <a:cubicBezTo>
                    <a:pt x="11083" y="14485"/>
                    <a:pt x="13574" y="12628"/>
                    <a:pt x="14582" y="9931"/>
                  </a:cubicBezTo>
                  <a:cubicBezTo>
                    <a:pt x="15593" y="7234"/>
                    <a:pt x="14931" y="4194"/>
                    <a:pt x="12892" y="2159"/>
                  </a:cubicBezTo>
                  <a:cubicBezTo>
                    <a:pt x="11502" y="766"/>
                    <a:pt x="9622" y="1"/>
                    <a:pt x="76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51" name="Google Shape;11751;p136"/>
          <p:cNvGrpSpPr/>
          <p:nvPr/>
        </p:nvGrpSpPr>
        <p:grpSpPr>
          <a:xfrm>
            <a:off x="6397489" y="4118522"/>
            <a:ext cx="170346" cy="385381"/>
            <a:chOff x="6397489" y="4118522"/>
            <a:chExt cx="170346" cy="385381"/>
          </a:xfrm>
        </p:grpSpPr>
        <p:sp>
          <p:nvSpPr>
            <p:cNvPr id="11752" name="Google Shape;11752;p136"/>
            <p:cNvSpPr/>
            <p:nvPr/>
          </p:nvSpPr>
          <p:spPr>
            <a:xfrm>
              <a:off x="6439951" y="4124285"/>
              <a:ext cx="74525" cy="63759"/>
            </a:xfrm>
            <a:custGeom>
              <a:avLst/>
              <a:gdLst/>
              <a:ahLst/>
              <a:cxnLst/>
              <a:rect l="l" t="t" r="r" b="b"/>
              <a:pathLst>
                <a:path w="2845" h="2434" extrusionOk="0">
                  <a:moveTo>
                    <a:pt x="1628" y="0"/>
                  </a:moveTo>
                  <a:cubicBezTo>
                    <a:pt x="542" y="0"/>
                    <a:pt x="0" y="1309"/>
                    <a:pt x="768" y="2077"/>
                  </a:cubicBezTo>
                  <a:cubicBezTo>
                    <a:pt x="999" y="2310"/>
                    <a:pt x="1310" y="2434"/>
                    <a:pt x="1627" y="2434"/>
                  </a:cubicBezTo>
                  <a:cubicBezTo>
                    <a:pt x="1784" y="2434"/>
                    <a:pt x="1943" y="2403"/>
                    <a:pt x="2094" y="2341"/>
                  </a:cubicBezTo>
                  <a:cubicBezTo>
                    <a:pt x="2547" y="2152"/>
                    <a:pt x="2845" y="1707"/>
                    <a:pt x="2845" y="1217"/>
                  </a:cubicBezTo>
                  <a:cubicBezTo>
                    <a:pt x="2845" y="545"/>
                    <a:pt x="2300" y="0"/>
                    <a:pt x="1628" y="0"/>
                  </a:cubicBezTo>
                  <a:close/>
                </a:path>
              </a:pathLst>
            </a:custGeom>
            <a:solidFill>
              <a:srgbClr val="DE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3" name="Google Shape;11753;p136"/>
            <p:cNvSpPr/>
            <p:nvPr/>
          </p:nvSpPr>
          <p:spPr>
            <a:xfrm>
              <a:off x="6475864" y="4124180"/>
              <a:ext cx="40497" cy="63863"/>
            </a:xfrm>
            <a:custGeom>
              <a:avLst/>
              <a:gdLst/>
              <a:ahLst/>
              <a:cxnLst/>
              <a:rect l="l" t="t" r="r" b="b"/>
              <a:pathLst>
                <a:path w="1546" h="2438" extrusionOk="0">
                  <a:moveTo>
                    <a:pt x="257" y="1"/>
                  </a:moveTo>
                  <a:lnTo>
                    <a:pt x="257" y="4"/>
                  </a:lnTo>
                  <a:cubicBezTo>
                    <a:pt x="172" y="4"/>
                    <a:pt x="82" y="11"/>
                    <a:pt x="0" y="31"/>
                  </a:cubicBezTo>
                  <a:cubicBezTo>
                    <a:pt x="559" y="151"/>
                    <a:pt x="956" y="648"/>
                    <a:pt x="956" y="1221"/>
                  </a:cubicBezTo>
                  <a:cubicBezTo>
                    <a:pt x="956" y="1793"/>
                    <a:pt x="559" y="2286"/>
                    <a:pt x="0" y="2410"/>
                  </a:cubicBezTo>
                  <a:cubicBezTo>
                    <a:pt x="87" y="2429"/>
                    <a:pt x="174" y="2438"/>
                    <a:pt x="260" y="2438"/>
                  </a:cubicBezTo>
                  <a:cubicBezTo>
                    <a:pt x="866" y="2438"/>
                    <a:pt x="1401" y="1978"/>
                    <a:pt x="1470" y="1347"/>
                  </a:cubicBezTo>
                  <a:cubicBezTo>
                    <a:pt x="1546" y="628"/>
                    <a:pt x="980" y="1"/>
                    <a:pt x="257" y="1"/>
                  </a:cubicBezTo>
                  <a:close/>
                </a:path>
              </a:pathLst>
            </a:custGeom>
            <a:solidFill>
              <a:srgbClr val="D2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4" name="Google Shape;11754;p136"/>
            <p:cNvSpPr/>
            <p:nvPr/>
          </p:nvSpPr>
          <p:spPr>
            <a:xfrm>
              <a:off x="6403068" y="4205856"/>
              <a:ext cx="158977" cy="292415"/>
            </a:xfrm>
            <a:custGeom>
              <a:avLst/>
              <a:gdLst/>
              <a:ahLst/>
              <a:cxnLst/>
              <a:rect l="l" t="t" r="r" b="b"/>
              <a:pathLst>
                <a:path w="6069" h="11163" extrusionOk="0">
                  <a:moveTo>
                    <a:pt x="1624" y="1"/>
                  </a:moveTo>
                  <a:cubicBezTo>
                    <a:pt x="730" y="1"/>
                    <a:pt x="3" y="727"/>
                    <a:pt x="3" y="1622"/>
                  </a:cubicBezTo>
                  <a:lnTo>
                    <a:pt x="3" y="5097"/>
                  </a:lnTo>
                  <a:cubicBezTo>
                    <a:pt x="0" y="5381"/>
                    <a:pt x="223" y="5614"/>
                    <a:pt x="507" y="5631"/>
                  </a:cubicBezTo>
                  <a:cubicBezTo>
                    <a:pt x="513" y="5631"/>
                    <a:pt x="520" y="5632"/>
                    <a:pt x="526" y="5632"/>
                  </a:cubicBezTo>
                  <a:cubicBezTo>
                    <a:pt x="812" y="5632"/>
                    <a:pt x="1049" y="5399"/>
                    <a:pt x="1049" y="5107"/>
                  </a:cubicBezTo>
                  <a:lnTo>
                    <a:pt x="1049" y="1906"/>
                  </a:lnTo>
                  <a:cubicBezTo>
                    <a:pt x="1049" y="1749"/>
                    <a:pt x="1175" y="1622"/>
                    <a:pt x="1333" y="1622"/>
                  </a:cubicBezTo>
                  <a:cubicBezTo>
                    <a:pt x="1491" y="1622"/>
                    <a:pt x="1618" y="1749"/>
                    <a:pt x="1618" y="1906"/>
                  </a:cubicBezTo>
                  <a:lnTo>
                    <a:pt x="1618" y="10627"/>
                  </a:lnTo>
                  <a:cubicBezTo>
                    <a:pt x="1614" y="10912"/>
                    <a:pt x="1837" y="11148"/>
                    <a:pt x="2118" y="11162"/>
                  </a:cubicBezTo>
                  <a:cubicBezTo>
                    <a:pt x="2124" y="11162"/>
                    <a:pt x="2130" y="11162"/>
                    <a:pt x="2137" y="11162"/>
                  </a:cubicBezTo>
                  <a:cubicBezTo>
                    <a:pt x="2426" y="11162"/>
                    <a:pt x="2659" y="10930"/>
                    <a:pt x="2659" y="10641"/>
                  </a:cubicBezTo>
                  <a:lnTo>
                    <a:pt x="2659" y="6861"/>
                  </a:lnTo>
                  <a:cubicBezTo>
                    <a:pt x="2659" y="6656"/>
                    <a:pt x="2827" y="6484"/>
                    <a:pt x="3036" y="6484"/>
                  </a:cubicBezTo>
                  <a:cubicBezTo>
                    <a:pt x="3242" y="6484"/>
                    <a:pt x="3413" y="6656"/>
                    <a:pt x="3413" y="6861"/>
                  </a:cubicBezTo>
                  <a:lnTo>
                    <a:pt x="3413" y="10641"/>
                  </a:lnTo>
                  <a:cubicBezTo>
                    <a:pt x="3413" y="10929"/>
                    <a:pt x="3646" y="11162"/>
                    <a:pt x="3934" y="11162"/>
                  </a:cubicBezTo>
                  <a:cubicBezTo>
                    <a:pt x="4222" y="11162"/>
                    <a:pt x="4455" y="10929"/>
                    <a:pt x="4455" y="10641"/>
                  </a:cubicBezTo>
                  <a:lnTo>
                    <a:pt x="4455" y="1906"/>
                  </a:lnTo>
                  <a:cubicBezTo>
                    <a:pt x="4455" y="1749"/>
                    <a:pt x="4582" y="1622"/>
                    <a:pt x="4739" y="1622"/>
                  </a:cubicBezTo>
                  <a:cubicBezTo>
                    <a:pt x="4897" y="1622"/>
                    <a:pt x="5024" y="1749"/>
                    <a:pt x="5024" y="1906"/>
                  </a:cubicBezTo>
                  <a:lnTo>
                    <a:pt x="5024" y="5107"/>
                  </a:lnTo>
                  <a:cubicBezTo>
                    <a:pt x="5024" y="5395"/>
                    <a:pt x="5257" y="5631"/>
                    <a:pt x="5545" y="5631"/>
                  </a:cubicBezTo>
                  <a:cubicBezTo>
                    <a:pt x="5832" y="5631"/>
                    <a:pt x="6069" y="5395"/>
                    <a:pt x="6069" y="5107"/>
                  </a:cubicBezTo>
                  <a:lnTo>
                    <a:pt x="6069" y="1622"/>
                  </a:lnTo>
                  <a:cubicBezTo>
                    <a:pt x="6069" y="727"/>
                    <a:pt x="5342" y="1"/>
                    <a:pt x="4445" y="1"/>
                  </a:cubicBezTo>
                  <a:close/>
                </a:path>
              </a:pathLst>
            </a:custGeom>
            <a:solidFill>
              <a:srgbClr val="DE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5" name="Google Shape;11755;p136"/>
            <p:cNvSpPr/>
            <p:nvPr/>
          </p:nvSpPr>
          <p:spPr>
            <a:xfrm>
              <a:off x="6452341" y="4375704"/>
              <a:ext cx="30281" cy="122540"/>
            </a:xfrm>
            <a:custGeom>
              <a:avLst/>
              <a:gdLst/>
              <a:ahLst/>
              <a:cxnLst/>
              <a:rect l="l" t="t" r="r" b="b"/>
              <a:pathLst>
                <a:path w="1156" h="4678" extrusionOk="0">
                  <a:moveTo>
                    <a:pt x="693" y="0"/>
                  </a:moveTo>
                  <a:cubicBezTo>
                    <a:pt x="453" y="0"/>
                    <a:pt x="261" y="196"/>
                    <a:pt x="261" y="432"/>
                  </a:cubicBezTo>
                  <a:lnTo>
                    <a:pt x="261" y="4157"/>
                  </a:lnTo>
                  <a:cubicBezTo>
                    <a:pt x="261" y="4342"/>
                    <a:pt x="161" y="4514"/>
                    <a:pt x="0" y="4606"/>
                  </a:cubicBezTo>
                  <a:cubicBezTo>
                    <a:pt x="84" y="4655"/>
                    <a:pt x="173" y="4677"/>
                    <a:pt x="259" y="4677"/>
                  </a:cubicBezTo>
                  <a:cubicBezTo>
                    <a:pt x="530" y="4677"/>
                    <a:pt x="778" y="4459"/>
                    <a:pt x="778" y="4157"/>
                  </a:cubicBezTo>
                  <a:lnTo>
                    <a:pt x="778" y="377"/>
                  </a:lnTo>
                  <a:cubicBezTo>
                    <a:pt x="778" y="168"/>
                    <a:pt x="946" y="0"/>
                    <a:pt x="1155" y="0"/>
                  </a:cubicBezTo>
                  <a:close/>
                </a:path>
              </a:pathLst>
            </a:custGeom>
            <a:solidFill>
              <a:srgbClr val="D2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6" name="Google Shape;11756;p136"/>
            <p:cNvSpPr/>
            <p:nvPr/>
          </p:nvSpPr>
          <p:spPr>
            <a:xfrm>
              <a:off x="6499282" y="4248318"/>
              <a:ext cx="27950" cy="249953"/>
            </a:xfrm>
            <a:custGeom>
              <a:avLst/>
              <a:gdLst/>
              <a:ahLst/>
              <a:cxnLst/>
              <a:rect l="l" t="t" r="r" b="b"/>
              <a:pathLst>
                <a:path w="1067" h="9542" extrusionOk="0">
                  <a:moveTo>
                    <a:pt x="696" y="1"/>
                  </a:moveTo>
                  <a:cubicBezTo>
                    <a:pt x="460" y="1"/>
                    <a:pt x="264" y="193"/>
                    <a:pt x="264" y="433"/>
                  </a:cubicBezTo>
                  <a:lnTo>
                    <a:pt x="264" y="9020"/>
                  </a:lnTo>
                  <a:cubicBezTo>
                    <a:pt x="264" y="9205"/>
                    <a:pt x="165" y="9380"/>
                    <a:pt x="1" y="9472"/>
                  </a:cubicBezTo>
                  <a:cubicBezTo>
                    <a:pt x="78" y="9517"/>
                    <a:pt x="164" y="9541"/>
                    <a:pt x="250" y="9541"/>
                  </a:cubicBezTo>
                  <a:cubicBezTo>
                    <a:pt x="256" y="9541"/>
                    <a:pt x="262" y="9541"/>
                    <a:pt x="268" y="9541"/>
                  </a:cubicBezTo>
                  <a:cubicBezTo>
                    <a:pt x="552" y="9534"/>
                    <a:pt x="778" y="9301"/>
                    <a:pt x="782" y="9020"/>
                  </a:cubicBezTo>
                  <a:lnTo>
                    <a:pt x="782" y="285"/>
                  </a:lnTo>
                  <a:cubicBezTo>
                    <a:pt x="782" y="128"/>
                    <a:pt x="909" y="1"/>
                    <a:pt x="1066" y="1"/>
                  </a:cubicBezTo>
                  <a:close/>
                </a:path>
              </a:pathLst>
            </a:custGeom>
            <a:solidFill>
              <a:srgbClr val="D2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7" name="Google Shape;11757;p136"/>
            <p:cNvSpPr/>
            <p:nvPr/>
          </p:nvSpPr>
          <p:spPr>
            <a:xfrm>
              <a:off x="6410062" y="4248318"/>
              <a:ext cx="27950" cy="105068"/>
            </a:xfrm>
            <a:custGeom>
              <a:avLst/>
              <a:gdLst/>
              <a:ahLst/>
              <a:cxnLst/>
              <a:rect l="l" t="t" r="r" b="b"/>
              <a:pathLst>
                <a:path w="1067" h="4011" extrusionOk="0">
                  <a:moveTo>
                    <a:pt x="696" y="1"/>
                  </a:moveTo>
                  <a:cubicBezTo>
                    <a:pt x="456" y="1"/>
                    <a:pt x="264" y="193"/>
                    <a:pt x="264" y="433"/>
                  </a:cubicBezTo>
                  <a:lnTo>
                    <a:pt x="264" y="3486"/>
                  </a:lnTo>
                  <a:cubicBezTo>
                    <a:pt x="264" y="3674"/>
                    <a:pt x="161" y="3846"/>
                    <a:pt x="0" y="3938"/>
                  </a:cubicBezTo>
                  <a:cubicBezTo>
                    <a:pt x="72" y="3983"/>
                    <a:pt x="155" y="4007"/>
                    <a:pt x="240" y="4010"/>
                  </a:cubicBezTo>
                  <a:cubicBezTo>
                    <a:pt x="246" y="4010"/>
                    <a:pt x="253" y="4011"/>
                    <a:pt x="259" y="4011"/>
                  </a:cubicBezTo>
                  <a:cubicBezTo>
                    <a:pt x="545" y="4011"/>
                    <a:pt x="782" y="3778"/>
                    <a:pt x="782" y="3486"/>
                  </a:cubicBezTo>
                  <a:lnTo>
                    <a:pt x="782" y="285"/>
                  </a:lnTo>
                  <a:cubicBezTo>
                    <a:pt x="782" y="128"/>
                    <a:pt x="908" y="1"/>
                    <a:pt x="1066" y="1"/>
                  </a:cubicBezTo>
                  <a:close/>
                </a:path>
              </a:pathLst>
            </a:custGeom>
            <a:solidFill>
              <a:srgbClr val="D2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8" name="Google Shape;11758;p136"/>
            <p:cNvSpPr/>
            <p:nvPr/>
          </p:nvSpPr>
          <p:spPr>
            <a:xfrm>
              <a:off x="6505936" y="4205856"/>
              <a:ext cx="56031" cy="147504"/>
            </a:xfrm>
            <a:custGeom>
              <a:avLst/>
              <a:gdLst/>
              <a:ahLst/>
              <a:cxnLst/>
              <a:rect l="l" t="t" r="r" b="b"/>
              <a:pathLst>
                <a:path w="2139" h="5631" extrusionOk="0">
                  <a:moveTo>
                    <a:pt x="0" y="1"/>
                  </a:moveTo>
                  <a:cubicBezTo>
                    <a:pt x="895" y="1"/>
                    <a:pt x="1621" y="727"/>
                    <a:pt x="1621" y="1622"/>
                  </a:cubicBezTo>
                  <a:lnTo>
                    <a:pt x="1621" y="5107"/>
                  </a:lnTo>
                  <a:cubicBezTo>
                    <a:pt x="1621" y="5295"/>
                    <a:pt x="1522" y="5467"/>
                    <a:pt x="1357" y="5559"/>
                  </a:cubicBezTo>
                  <a:cubicBezTo>
                    <a:pt x="1442" y="5608"/>
                    <a:pt x="1531" y="5630"/>
                    <a:pt x="1618" y="5630"/>
                  </a:cubicBezTo>
                  <a:cubicBezTo>
                    <a:pt x="1890" y="5630"/>
                    <a:pt x="2138" y="5411"/>
                    <a:pt x="2138" y="5107"/>
                  </a:cubicBezTo>
                  <a:lnTo>
                    <a:pt x="2138" y="1622"/>
                  </a:lnTo>
                  <a:cubicBezTo>
                    <a:pt x="2138" y="727"/>
                    <a:pt x="1412" y="1"/>
                    <a:pt x="518" y="1"/>
                  </a:cubicBezTo>
                  <a:close/>
                </a:path>
              </a:pathLst>
            </a:custGeom>
            <a:solidFill>
              <a:srgbClr val="D2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9" name="Google Shape;11759;p136"/>
            <p:cNvSpPr/>
            <p:nvPr/>
          </p:nvSpPr>
          <p:spPr>
            <a:xfrm>
              <a:off x="6486814" y="4292037"/>
              <a:ext cx="38795" cy="211603"/>
            </a:xfrm>
            <a:custGeom>
              <a:avLst/>
              <a:gdLst/>
              <a:ahLst/>
              <a:cxnLst/>
              <a:rect l="l" t="t" r="r" b="b"/>
              <a:pathLst>
                <a:path w="1481" h="8078" extrusionOk="0">
                  <a:moveTo>
                    <a:pt x="1264" y="1"/>
                  </a:moveTo>
                  <a:cubicBezTo>
                    <a:pt x="1262" y="1"/>
                    <a:pt x="1260" y="1"/>
                    <a:pt x="1258" y="1"/>
                  </a:cubicBezTo>
                  <a:cubicBezTo>
                    <a:pt x="1141" y="1"/>
                    <a:pt x="1045" y="93"/>
                    <a:pt x="1045" y="213"/>
                  </a:cubicBezTo>
                  <a:lnTo>
                    <a:pt x="1045" y="7334"/>
                  </a:lnTo>
                  <a:cubicBezTo>
                    <a:pt x="1045" y="7502"/>
                    <a:pt x="915" y="7642"/>
                    <a:pt x="751" y="7653"/>
                  </a:cubicBezTo>
                  <a:cubicBezTo>
                    <a:pt x="749" y="7653"/>
                    <a:pt x="746" y="7653"/>
                    <a:pt x="744" y="7653"/>
                  </a:cubicBezTo>
                  <a:cubicBezTo>
                    <a:pt x="572" y="7653"/>
                    <a:pt x="432" y="7517"/>
                    <a:pt x="432" y="7348"/>
                  </a:cubicBezTo>
                  <a:lnTo>
                    <a:pt x="432" y="5963"/>
                  </a:lnTo>
                  <a:cubicBezTo>
                    <a:pt x="432" y="5819"/>
                    <a:pt x="324" y="5747"/>
                    <a:pt x="216" y="5747"/>
                  </a:cubicBezTo>
                  <a:cubicBezTo>
                    <a:pt x="108" y="5747"/>
                    <a:pt x="0" y="5819"/>
                    <a:pt x="0" y="5963"/>
                  </a:cubicBezTo>
                  <a:lnTo>
                    <a:pt x="0" y="7348"/>
                  </a:lnTo>
                  <a:cubicBezTo>
                    <a:pt x="4" y="7753"/>
                    <a:pt x="333" y="8078"/>
                    <a:pt x="737" y="8078"/>
                  </a:cubicBezTo>
                  <a:cubicBezTo>
                    <a:pt x="740" y="8078"/>
                    <a:pt x="742" y="8078"/>
                    <a:pt x="744" y="8078"/>
                  </a:cubicBezTo>
                  <a:cubicBezTo>
                    <a:pt x="1152" y="8074"/>
                    <a:pt x="1481" y="7742"/>
                    <a:pt x="1474" y="7334"/>
                  </a:cubicBezTo>
                  <a:lnTo>
                    <a:pt x="1474" y="217"/>
                  </a:lnTo>
                  <a:cubicBezTo>
                    <a:pt x="1477" y="99"/>
                    <a:pt x="1381" y="1"/>
                    <a:pt x="12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0" name="Google Shape;11760;p136"/>
            <p:cNvSpPr/>
            <p:nvPr/>
          </p:nvSpPr>
          <p:spPr>
            <a:xfrm>
              <a:off x="6445059" y="4118522"/>
              <a:ext cx="78035" cy="75153"/>
            </a:xfrm>
            <a:custGeom>
              <a:avLst/>
              <a:gdLst/>
              <a:ahLst/>
              <a:cxnLst/>
              <a:rect l="l" t="t" r="r" b="b"/>
              <a:pathLst>
                <a:path w="2979" h="2869" extrusionOk="0">
                  <a:moveTo>
                    <a:pt x="1433" y="432"/>
                  </a:moveTo>
                  <a:cubicBezTo>
                    <a:pt x="2324" y="432"/>
                    <a:pt x="2773" y="1512"/>
                    <a:pt x="2143" y="2142"/>
                  </a:cubicBezTo>
                  <a:cubicBezTo>
                    <a:pt x="1938" y="2347"/>
                    <a:pt x="1687" y="2438"/>
                    <a:pt x="1441" y="2438"/>
                  </a:cubicBezTo>
                  <a:cubicBezTo>
                    <a:pt x="926" y="2438"/>
                    <a:pt x="433" y="2039"/>
                    <a:pt x="433" y="1437"/>
                  </a:cubicBezTo>
                  <a:cubicBezTo>
                    <a:pt x="433" y="885"/>
                    <a:pt x="881" y="436"/>
                    <a:pt x="1433" y="436"/>
                  </a:cubicBezTo>
                  <a:lnTo>
                    <a:pt x="1433" y="432"/>
                  </a:lnTo>
                  <a:close/>
                  <a:moveTo>
                    <a:pt x="1432" y="1"/>
                  </a:moveTo>
                  <a:cubicBezTo>
                    <a:pt x="1248" y="1"/>
                    <a:pt x="1062" y="37"/>
                    <a:pt x="885" y="110"/>
                  </a:cubicBezTo>
                  <a:cubicBezTo>
                    <a:pt x="347" y="333"/>
                    <a:pt x="1" y="854"/>
                    <a:pt x="1" y="1437"/>
                  </a:cubicBezTo>
                  <a:cubicBezTo>
                    <a:pt x="1" y="2228"/>
                    <a:pt x="642" y="2869"/>
                    <a:pt x="1433" y="2869"/>
                  </a:cubicBezTo>
                  <a:cubicBezTo>
                    <a:pt x="2012" y="2869"/>
                    <a:pt x="2533" y="2519"/>
                    <a:pt x="2756" y="1985"/>
                  </a:cubicBezTo>
                  <a:cubicBezTo>
                    <a:pt x="2979" y="1447"/>
                    <a:pt x="2855" y="833"/>
                    <a:pt x="2444" y="422"/>
                  </a:cubicBezTo>
                  <a:cubicBezTo>
                    <a:pt x="2171" y="147"/>
                    <a:pt x="1805" y="1"/>
                    <a:pt x="14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1" name="Google Shape;11761;p136"/>
            <p:cNvSpPr/>
            <p:nvPr/>
          </p:nvSpPr>
          <p:spPr>
            <a:xfrm>
              <a:off x="6397489" y="4243026"/>
              <a:ext cx="100667" cy="260876"/>
            </a:xfrm>
            <a:custGeom>
              <a:avLst/>
              <a:gdLst/>
              <a:ahLst/>
              <a:cxnLst/>
              <a:rect l="l" t="t" r="r" b="b"/>
              <a:pathLst>
                <a:path w="3843" h="9959" extrusionOk="0">
                  <a:moveTo>
                    <a:pt x="1546" y="1"/>
                  </a:moveTo>
                  <a:cubicBezTo>
                    <a:pt x="1275" y="1"/>
                    <a:pt x="1053" y="217"/>
                    <a:pt x="1046" y="487"/>
                  </a:cubicBezTo>
                  <a:lnTo>
                    <a:pt x="1046" y="3688"/>
                  </a:lnTo>
                  <a:cubicBezTo>
                    <a:pt x="1046" y="3859"/>
                    <a:pt x="909" y="3996"/>
                    <a:pt x="737" y="3996"/>
                  </a:cubicBezTo>
                  <a:cubicBezTo>
                    <a:pt x="569" y="3996"/>
                    <a:pt x="432" y="3859"/>
                    <a:pt x="432" y="3688"/>
                  </a:cubicBezTo>
                  <a:lnTo>
                    <a:pt x="432" y="2900"/>
                  </a:lnTo>
                  <a:cubicBezTo>
                    <a:pt x="432" y="2756"/>
                    <a:pt x="324" y="2684"/>
                    <a:pt x="216" y="2684"/>
                  </a:cubicBezTo>
                  <a:cubicBezTo>
                    <a:pt x="109" y="2684"/>
                    <a:pt x="1" y="2756"/>
                    <a:pt x="1" y="2900"/>
                  </a:cubicBezTo>
                  <a:lnTo>
                    <a:pt x="1" y="3688"/>
                  </a:lnTo>
                  <a:cubicBezTo>
                    <a:pt x="1" y="4096"/>
                    <a:pt x="330" y="4428"/>
                    <a:pt x="737" y="4428"/>
                  </a:cubicBezTo>
                  <a:cubicBezTo>
                    <a:pt x="1145" y="4428"/>
                    <a:pt x="1478" y="4096"/>
                    <a:pt x="1478" y="3688"/>
                  </a:cubicBezTo>
                  <a:lnTo>
                    <a:pt x="1478" y="487"/>
                  </a:lnTo>
                  <a:cubicBezTo>
                    <a:pt x="1478" y="443"/>
                    <a:pt x="1511" y="420"/>
                    <a:pt x="1544" y="420"/>
                  </a:cubicBezTo>
                  <a:cubicBezTo>
                    <a:pt x="1578" y="420"/>
                    <a:pt x="1611" y="443"/>
                    <a:pt x="1611" y="487"/>
                  </a:cubicBezTo>
                  <a:lnTo>
                    <a:pt x="1611" y="9222"/>
                  </a:lnTo>
                  <a:cubicBezTo>
                    <a:pt x="1611" y="9627"/>
                    <a:pt x="1944" y="9959"/>
                    <a:pt x="2351" y="9959"/>
                  </a:cubicBezTo>
                  <a:cubicBezTo>
                    <a:pt x="2759" y="9959"/>
                    <a:pt x="3088" y="9627"/>
                    <a:pt x="3088" y="9222"/>
                  </a:cubicBezTo>
                  <a:lnTo>
                    <a:pt x="3088" y="5442"/>
                  </a:lnTo>
                  <a:cubicBezTo>
                    <a:pt x="3088" y="5336"/>
                    <a:pt x="3168" y="5283"/>
                    <a:pt x="3247" y="5283"/>
                  </a:cubicBezTo>
                  <a:cubicBezTo>
                    <a:pt x="3327" y="5283"/>
                    <a:pt x="3407" y="5336"/>
                    <a:pt x="3407" y="5442"/>
                  </a:cubicBezTo>
                  <a:lnTo>
                    <a:pt x="3407" y="6974"/>
                  </a:lnTo>
                  <a:lnTo>
                    <a:pt x="3410" y="6974"/>
                  </a:lnTo>
                  <a:cubicBezTo>
                    <a:pt x="3410" y="7091"/>
                    <a:pt x="3506" y="7190"/>
                    <a:pt x="3626" y="7190"/>
                  </a:cubicBezTo>
                  <a:cubicBezTo>
                    <a:pt x="3743" y="7190"/>
                    <a:pt x="3842" y="7091"/>
                    <a:pt x="3842" y="6974"/>
                  </a:cubicBezTo>
                  <a:lnTo>
                    <a:pt x="3842" y="5442"/>
                  </a:lnTo>
                  <a:cubicBezTo>
                    <a:pt x="3842" y="5117"/>
                    <a:pt x="3575" y="4850"/>
                    <a:pt x="3249" y="4850"/>
                  </a:cubicBezTo>
                  <a:cubicBezTo>
                    <a:pt x="2920" y="4850"/>
                    <a:pt x="2656" y="5117"/>
                    <a:pt x="2656" y="5442"/>
                  </a:cubicBezTo>
                  <a:lnTo>
                    <a:pt x="2656" y="9222"/>
                  </a:lnTo>
                  <a:cubicBezTo>
                    <a:pt x="2656" y="9390"/>
                    <a:pt x="2519" y="9527"/>
                    <a:pt x="2351" y="9527"/>
                  </a:cubicBezTo>
                  <a:cubicBezTo>
                    <a:pt x="2180" y="9527"/>
                    <a:pt x="2043" y="9390"/>
                    <a:pt x="2043" y="9222"/>
                  </a:cubicBezTo>
                  <a:lnTo>
                    <a:pt x="2043" y="487"/>
                  </a:lnTo>
                  <a:cubicBezTo>
                    <a:pt x="2036" y="217"/>
                    <a:pt x="1813" y="1"/>
                    <a:pt x="15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2" name="Google Shape;11762;p136"/>
            <p:cNvSpPr/>
            <p:nvPr/>
          </p:nvSpPr>
          <p:spPr>
            <a:xfrm>
              <a:off x="6397489" y="4200224"/>
              <a:ext cx="170346" cy="158820"/>
            </a:xfrm>
            <a:custGeom>
              <a:avLst/>
              <a:gdLst/>
              <a:ahLst/>
              <a:cxnLst/>
              <a:rect l="l" t="t" r="r" b="b"/>
              <a:pathLst>
                <a:path w="6503" h="6063" extrusionOk="0">
                  <a:moveTo>
                    <a:pt x="1837" y="0"/>
                  </a:moveTo>
                  <a:cubicBezTo>
                    <a:pt x="826" y="4"/>
                    <a:pt x="4" y="823"/>
                    <a:pt x="1" y="1837"/>
                  </a:cubicBezTo>
                  <a:lnTo>
                    <a:pt x="1" y="3670"/>
                  </a:lnTo>
                  <a:cubicBezTo>
                    <a:pt x="1" y="3787"/>
                    <a:pt x="97" y="3883"/>
                    <a:pt x="216" y="3883"/>
                  </a:cubicBezTo>
                  <a:cubicBezTo>
                    <a:pt x="336" y="3883"/>
                    <a:pt x="432" y="3787"/>
                    <a:pt x="432" y="3670"/>
                  </a:cubicBezTo>
                  <a:lnTo>
                    <a:pt x="432" y="1837"/>
                  </a:lnTo>
                  <a:cubicBezTo>
                    <a:pt x="436" y="1062"/>
                    <a:pt x="1063" y="432"/>
                    <a:pt x="1837" y="432"/>
                  </a:cubicBezTo>
                  <a:lnTo>
                    <a:pt x="4658" y="432"/>
                  </a:lnTo>
                  <a:cubicBezTo>
                    <a:pt x="5435" y="432"/>
                    <a:pt x="6063" y="1062"/>
                    <a:pt x="6063" y="1837"/>
                  </a:cubicBezTo>
                  <a:lnTo>
                    <a:pt x="6063" y="5312"/>
                  </a:lnTo>
                  <a:cubicBezTo>
                    <a:pt x="6066" y="5480"/>
                    <a:pt x="5936" y="5620"/>
                    <a:pt x="5768" y="5630"/>
                  </a:cubicBezTo>
                  <a:cubicBezTo>
                    <a:pt x="5766" y="5630"/>
                    <a:pt x="5764" y="5630"/>
                    <a:pt x="5762" y="5630"/>
                  </a:cubicBezTo>
                  <a:cubicBezTo>
                    <a:pt x="5593" y="5630"/>
                    <a:pt x="5453" y="5495"/>
                    <a:pt x="5453" y="5322"/>
                  </a:cubicBezTo>
                  <a:lnTo>
                    <a:pt x="5453" y="2121"/>
                  </a:lnTo>
                  <a:cubicBezTo>
                    <a:pt x="5453" y="1844"/>
                    <a:pt x="5226" y="1621"/>
                    <a:pt x="4952" y="1621"/>
                  </a:cubicBezTo>
                  <a:cubicBezTo>
                    <a:pt x="4675" y="1621"/>
                    <a:pt x="4452" y="1844"/>
                    <a:pt x="4452" y="2121"/>
                  </a:cubicBezTo>
                  <a:lnTo>
                    <a:pt x="4452" y="2858"/>
                  </a:lnTo>
                  <a:cubicBezTo>
                    <a:pt x="4452" y="2978"/>
                    <a:pt x="4548" y="3074"/>
                    <a:pt x="4668" y="3074"/>
                  </a:cubicBezTo>
                  <a:cubicBezTo>
                    <a:pt x="4788" y="3074"/>
                    <a:pt x="4884" y="2978"/>
                    <a:pt x="4884" y="2858"/>
                  </a:cubicBezTo>
                  <a:lnTo>
                    <a:pt x="4884" y="2121"/>
                  </a:lnTo>
                  <a:cubicBezTo>
                    <a:pt x="4884" y="2077"/>
                    <a:pt x="4918" y="2054"/>
                    <a:pt x="4952" y="2054"/>
                  </a:cubicBezTo>
                  <a:cubicBezTo>
                    <a:pt x="4987" y="2054"/>
                    <a:pt x="5021" y="2077"/>
                    <a:pt x="5021" y="2121"/>
                  </a:cubicBezTo>
                  <a:lnTo>
                    <a:pt x="5021" y="5322"/>
                  </a:lnTo>
                  <a:cubicBezTo>
                    <a:pt x="5024" y="5623"/>
                    <a:pt x="5202" y="5894"/>
                    <a:pt x="5480" y="6007"/>
                  </a:cubicBezTo>
                  <a:cubicBezTo>
                    <a:pt x="5572" y="6045"/>
                    <a:pt x="5666" y="6062"/>
                    <a:pt x="5758" y="6062"/>
                  </a:cubicBezTo>
                  <a:cubicBezTo>
                    <a:pt x="6152" y="6062"/>
                    <a:pt x="6503" y="5740"/>
                    <a:pt x="6494" y="5312"/>
                  </a:cubicBezTo>
                  <a:lnTo>
                    <a:pt x="6494" y="1837"/>
                  </a:lnTo>
                  <a:cubicBezTo>
                    <a:pt x="6494" y="823"/>
                    <a:pt x="5672" y="4"/>
                    <a:pt x="46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63" name="Google Shape;11763;p136"/>
          <p:cNvGrpSpPr/>
          <p:nvPr/>
        </p:nvGrpSpPr>
        <p:grpSpPr>
          <a:xfrm>
            <a:off x="7909569" y="3720882"/>
            <a:ext cx="398426" cy="273974"/>
            <a:chOff x="7909569" y="3720882"/>
            <a:chExt cx="398426" cy="273974"/>
          </a:xfrm>
        </p:grpSpPr>
        <p:sp>
          <p:nvSpPr>
            <p:cNvPr id="11764" name="Google Shape;11764;p136"/>
            <p:cNvSpPr/>
            <p:nvPr/>
          </p:nvSpPr>
          <p:spPr>
            <a:xfrm>
              <a:off x="7915594" y="3726513"/>
              <a:ext cx="386376" cy="232874"/>
            </a:xfrm>
            <a:custGeom>
              <a:avLst/>
              <a:gdLst/>
              <a:ahLst/>
              <a:cxnLst/>
              <a:rect l="l" t="t" r="r" b="b"/>
              <a:pathLst>
                <a:path w="14750" h="8890" extrusionOk="0">
                  <a:moveTo>
                    <a:pt x="7375" y="1"/>
                  </a:moveTo>
                  <a:cubicBezTo>
                    <a:pt x="7046" y="1"/>
                    <a:pt x="6758" y="224"/>
                    <a:pt x="6676" y="542"/>
                  </a:cubicBezTo>
                  <a:cubicBezTo>
                    <a:pt x="6594" y="861"/>
                    <a:pt x="6738" y="1197"/>
                    <a:pt x="7029" y="1354"/>
                  </a:cubicBezTo>
                  <a:lnTo>
                    <a:pt x="3626" y="5103"/>
                  </a:lnTo>
                  <a:lnTo>
                    <a:pt x="1495" y="3267"/>
                  </a:lnTo>
                  <a:cubicBezTo>
                    <a:pt x="1635" y="2817"/>
                    <a:pt x="1279" y="2428"/>
                    <a:pt x="880" y="2428"/>
                  </a:cubicBezTo>
                  <a:cubicBezTo>
                    <a:pt x="753" y="2428"/>
                    <a:pt x="622" y="2468"/>
                    <a:pt x="501" y="2557"/>
                  </a:cubicBezTo>
                  <a:cubicBezTo>
                    <a:pt x="1" y="2924"/>
                    <a:pt x="261" y="3716"/>
                    <a:pt x="881" y="3716"/>
                  </a:cubicBezTo>
                  <a:cubicBezTo>
                    <a:pt x="902" y="3716"/>
                    <a:pt x="922" y="3712"/>
                    <a:pt x="939" y="3712"/>
                  </a:cubicBezTo>
                  <a:lnTo>
                    <a:pt x="939" y="8890"/>
                  </a:lnTo>
                  <a:lnTo>
                    <a:pt x="13811" y="8890"/>
                  </a:lnTo>
                  <a:lnTo>
                    <a:pt x="13811" y="3712"/>
                  </a:lnTo>
                  <a:cubicBezTo>
                    <a:pt x="13831" y="3716"/>
                    <a:pt x="13852" y="3716"/>
                    <a:pt x="13872" y="3716"/>
                  </a:cubicBezTo>
                  <a:cubicBezTo>
                    <a:pt x="14492" y="3716"/>
                    <a:pt x="14749" y="2924"/>
                    <a:pt x="14249" y="2557"/>
                  </a:cubicBezTo>
                  <a:cubicBezTo>
                    <a:pt x="14128" y="2468"/>
                    <a:pt x="13997" y="2428"/>
                    <a:pt x="13870" y="2428"/>
                  </a:cubicBezTo>
                  <a:cubicBezTo>
                    <a:pt x="13472" y="2428"/>
                    <a:pt x="13116" y="2817"/>
                    <a:pt x="13259" y="3267"/>
                  </a:cubicBezTo>
                  <a:lnTo>
                    <a:pt x="11124" y="5103"/>
                  </a:lnTo>
                  <a:lnTo>
                    <a:pt x="7725" y="1354"/>
                  </a:lnTo>
                  <a:cubicBezTo>
                    <a:pt x="8012" y="1197"/>
                    <a:pt x="8156" y="861"/>
                    <a:pt x="8074" y="542"/>
                  </a:cubicBezTo>
                  <a:cubicBezTo>
                    <a:pt x="7992" y="224"/>
                    <a:pt x="7704" y="1"/>
                    <a:pt x="7375" y="1"/>
                  </a:cubicBezTo>
                  <a:close/>
                </a:path>
              </a:pathLst>
            </a:custGeom>
            <a:solidFill>
              <a:srgbClr val="B2C1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5" name="Google Shape;11765;p136"/>
            <p:cNvSpPr/>
            <p:nvPr/>
          </p:nvSpPr>
          <p:spPr>
            <a:xfrm>
              <a:off x="8256784" y="3790167"/>
              <a:ext cx="38978" cy="169220"/>
            </a:xfrm>
            <a:custGeom>
              <a:avLst/>
              <a:gdLst/>
              <a:ahLst/>
              <a:cxnLst/>
              <a:rect l="l" t="t" r="r" b="b"/>
              <a:pathLst>
                <a:path w="1488" h="6460" extrusionOk="0">
                  <a:moveTo>
                    <a:pt x="847" y="0"/>
                  </a:moveTo>
                  <a:cubicBezTo>
                    <a:pt x="412" y="0"/>
                    <a:pt x="100" y="422"/>
                    <a:pt x="234" y="837"/>
                  </a:cubicBezTo>
                  <a:lnTo>
                    <a:pt x="1" y="1035"/>
                  </a:lnTo>
                  <a:lnTo>
                    <a:pt x="1" y="6460"/>
                  </a:lnTo>
                  <a:lnTo>
                    <a:pt x="786" y="6460"/>
                  </a:lnTo>
                  <a:lnTo>
                    <a:pt x="786" y="1282"/>
                  </a:lnTo>
                  <a:cubicBezTo>
                    <a:pt x="806" y="1282"/>
                    <a:pt x="827" y="1286"/>
                    <a:pt x="847" y="1286"/>
                  </a:cubicBezTo>
                  <a:cubicBezTo>
                    <a:pt x="1200" y="1286"/>
                    <a:pt x="1488" y="998"/>
                    <a:pt x="1488" y="645"/>
                  </a:cubicBezTo>
                  <a:cubicBezTo>
                    <a:pt x="1488" y="288"/>
                    <a:pt x="1200" y="0"/>
                    <a:pt x="847" y="0"/>
                  </a:cubicBez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6" name="Google Shape;11766;p136"/>
            <p:cNvSpPr/>
            <p:nvPr/>
          </p:nvSpPr>
          <p:spPr>
            <a:xfrm>
              <a:off x="8071428" y="3871215"/>
              <a:ext cx="65383" cy="56031"/>
            </a:xfrm>
            <a:custGeom>
              <a:avLst/>
              <a:gdLst/>
              <a:ahLst/>
              <a:cxnLst/>
              <a:rect l="l" t="t" r="r" b="b"/>
              <a:pathLst>
                <a:path w="2496" h="2139" extrusionOk="0">
                  <a:moveTo>
                    <a:pt x="1429" y="1"/>
                  </a:moveTo>
                  <a:cubicBezTo>
                    <a:pt x="477" y="1"/>
                    <a:pt x="0" y="1149"/>
                    <a:pt x="672" y="1824"/>
                  </a:cubicBezTo>
                  <a:cubicBezTo>
                    <a:pt x="890" y="2041"/>
                    <a:pt x="1158" y="2138"/>
                    <a:pt x="1420" y="2138"/>
                  </a:cubicBezTo>
                  <a:cubicBezTo>
                    <a:pt x="1969" y="2138"/>
                    <a:pt x="2495" y="1711"/>
                    <a:pt x="2495" y="1067"/>
                  </a:cubicBezTo>
                  <a:cubicBezTo>
                    <a:pt x="2495" y="477"/>
                    <a:pt x="2019" y="1"/>
                    <a:pt x="1429" y="1"/>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7" name="Google Shape;11767;p136"/>
            <p:cNvSpPr/>
            <p:nvPr/>
          </p:nvSpPr>
          <p:spPr>
            <a:xfrm>
              <a:off x="8098618" y="3871215"/>
              <a:ext cx="40969" cy="56005"/>
            </a:xfrm>
            <a:custGeom>
              <a:avLst/>
              <a:gdLst/>
              <a:ahLst/>
              <a:cxnLst/>
              <a:rect l="l" t="t" r="r" b="b"/>
              <a:pathLst>
                <a:path w="1564" h="2138" extrusionOk="0">
                  <a:moveTo>
                    <a:pt x="391" y="1"/>
                  </a:moveTo>
                  <a:cubicBezTo>
                    <a:pt x="258" y="1"/>
                    <a:pt x="124" y="25"/>
                    <a:pt x="1" y="76"/>
                  </a:cubicBezTo>
                  <a:cubicBezTo>
                    <a:pt x="409" y="234"/>
                    <a:pt x="679" y="628"/>
                    <a:pt x="679" y="1070"/>
                  </a:cubicBezTo>
                  <a:cubicBezTo>
                    <a:pt x="679" y="1509"/>
                    <a:pt x="409" y="1903"/>
                    <a:pt x="1" y="2064"/>
                  </a:cubicBezTo>
                  <a:cubicBezTo>
                    <a:pt x="129" y="2114"/>
                    <a:pt x="260" y="2137"/>
                    <a:pt x="389" y="2137"/>
                  </a:cubicBezTo>
                  <a:cubicBezTo>
                    <a:pt x="884" y="2137"/>
                    <a:pt x="1339" y="1788"/>
                    <a:pt x="1437" y="1265"/>
                  </a:cubicBezTo>
                  <a:cubicBezTo>
                    <a:pt x="1563" y="611"/>
                    <a:pt x="1060" y="1"/>
                    <a:pt x="391" y="1"/>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8" name="Google Shape;11768;p136"/>
            <p:cNvSpPr/>
            <p:nvPr/>
          </p:nvSpPr>
          <p:spPr>
            <a:xfrm>
              <a:off x="7918187" y="3893664"/>
              <a:ext cx="39162" cy="33556"/>
            </a:xfrm>
            <a:custGeom>
              <a:avLst/>
              <a:gdLst/>
              <a:ahLst/>
              <a:cxnLst/>
              <a:rect l="l" t="t" r="r" b="b"/>
              <a:pathLst>
                <a:path w="1495" h="1281" extrusionOk="0">
                  <a:moveTo>
                    <a:pt x="854" y="1"/>
                  </a:moveTo>
                  <a:cubicBezTo>
                    <a:pt x="285" y="1"/>
                    <a:pt x="1" y="689"/>
                    <a:pt x="402" y="1090"/>
                  </a:cubicBezTo>
                  <a:cubicBezTo>
                    <a:pt x="533" y="1221"/>
                    <a:pt x="694" y="1280"/>
                    <a:pt x="852" y="1280"/>
                  </a:cubicBezTo>
                  <a:cubicBezTo>
                    <a:pt x="1180" y="1280"/>
                    <a:pt x="1495" y="1025"/>
                    <a:pt x="1495" y="638"/>
                  </a:cubicBezTo>
                  <a:cubicBezTo>
                    <a:pt x="1495" y="285"/>
                    <a:pt x="1207" y="1"/>
                    <a:pt x="854" y="1"/>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9" name="Google Shape;11769;p136"/>
            <p:cNvSpPr/>
            <p:nvPr/>
          </p:nvSpPr>
          <p:spPr>
            <a:xfrm>
              <a:off x="7933825" y="3893664"/>
              <a:ext cx="25331" cy="33530"/>
            </a:xfrm>
            <a:custGeom>
              <a:avLst/>
              <a:gdLst/>
              <a:ahLst/>
              <a:cxnLst/>
              <a:rect l="l" t="t" r="r" b="b"/>
              <a:pathLst>
                <a:path w="967" h="1280" extrusionOk="0">
                  <a:moveTo>
                    <a:pt x="257" y="1"/>
                  </a:moveTo>
                  <a:cubicBezTo>
                    <a:pt x="168" y="1"/>
                    <a:pt x="79" y="18"/>
                    <a:pt x="0" y="55"/>
                  </a:cubicBezTo>
                  <a:cubicBezTo>
                    <a:pt x="504" y="282"/>
                    <a:pt x="504" y="998"/>
                    <a:pt x="0" y="1224"/>
                  </a:cubicBezTo>
                  <a:cubicBezTo>
                    <a:pt x="85" y="1261"/>
                    <a:pt x="172" y="1279"/>
                    <a:pt x="258" y="1279"/>
                  </a:cubicBezTo>
                  <a:cubicBezTo>
                    <a:pt x="548" y="1279"/>
                    <a:pt x="817" y="1078"/>
                    <a:pt x="881" y="772"/>
                  </a:cubicBezTo>
                  <a:cubicBezTo>
                    <a:pt x="967" y="374"/>
                    <a:pt x="665" y="1"/>
                    <a:pt x="257" y="1"/>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0" name="Google Shape;11770;p136"/>
            <p:cNvSpPr/>
            <p:nvPr/>
          </p:nvSpPr>
          <p:spPr>
            <a:xfrm>
              <a:off x="7996641" y="3893664"/>
              <a:ext cx="39266" cy="33556"/>
            </a:xfrm>
            <a:custGeom>
              <a:avLst/>
              <a:gdLst/>
              <a:ahLst/>
              <a:cxnLst/>
              <a:rect l="l" t="t" r="r" b="b"/>
              <a:pathLst>
                <a:path w="1499" h="1281" extrusionOk="0">
                  <a:moveTo>
                    <a:pt x="858" y="1"/>
                  </a:moveTo>
                  <a:cubicBezTo>
                    <a:pt x="289" y="1"/>
                    <a:pt x="1" y="689"/>
                    <a:pt x="405" y="1090"/>
                  </a:cubicBezTo>
                  <a:cubicBezTo>
                    <a:pt x="535" y="1221"/>
                    <a:pt x="696" y="1280"/>
                    <a:pt x="853" y="1280"/>
                  </a:cubicBezTo>
                  <a:cubicBezTo>
                    <a:pt x="1182" y="1280"/>
                    <a:pt x="1498" y="1025"/>
                    <a:pt x="1498" y="638"/>
                  </a:cubicBezTo>
                  <a:cubicBezTo>
                    <a:pt x="1498" y="285"/>
                    <a:pt x="1211" y="1"/>
                    <a:pt x="858" y="1"/>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1" name="Google Shape;11771;p136"/>
            <p:cNvSpPr/>
            <p:nvPr/>
          </p:nvSpPr>
          <p:spPr>
            <a:xfrm>
              <a:off x="8012279" y="3893664"/>
              <a:ext cx="25409" cy="33530"/>
            </a:xfrm>
            <a:custGeom>
              <a:avLst/>
              <a:gdLst/>
              <a:ahLst/>
              <a:cxnLst/>
              <a:rect l="l" t="t" r="r" b="b"/>
              <a:pathLst>
                <a:path w="970" h="1280" extrusionOk="0">
                  <a:moveTo>
                    <a:pt x="261" y="1"/>
                  </a:moveTo>
                  <a:cubicBezTo>
                    <a:pt x="172" y="1"/>
                    <a:pt x="82" y="18"/>
                    <a:pt x="0" y="55"/>
                  </a:cubicBezTo>
                  <a:cubicBezTo>
                    <a:pt x="507" y="282"/>
                    <a:pt x="507" y="998"/>
                    <a:pt x="0" y="1224"/>
                  </a:cubicBezTo>
                  <a:cubicBezTo>
                    <a:pt x="85" y="1261"/>
                    <a:pt x="174" y="1279"/>
                    <a:pt x="260" y="1279"/>
                  </a:cubicBezTo>
                  <a:cubicBezTo>
                    <a:pt x="551" y="1279"/>
                    <a:pt x="822" y="1078"/>
                    <a:pt x="888" y="772"/>
                  </a:cubicBezTo>
                  <a:cubicBezTo>
                    <a:pt x="970" y="374"/>
                    <a:pt x="668" y="1"/>
                    <a:pt x="261" y="1"/>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2" name="Google Shape;11772;p136"/>
            <p:cNvSpPr/>
            <p:nvPr/>
          </p:nvSpPr>
          <p:spPr>
            <a:xfrm>
              <a:off x="8254636" y="3893664"/>
              <a:ext cx="39162" cy="33556"/>
            </a:xfrm>
            <a:custGeom>
              <a:avLst/>
              <a:gdLst/>
              <a:ahLst/>
              <a:cxnLst/>
              <a:rect l="l" t="t" r="r" b="b"/>
              <a:pathLst>
                <a:path w="1495" h="1281" extrusionOk="0">
                  <a:moveTo>
                    <a:pt x="857" y="1"/>
                  </a:moveTo>
                  <a:cubicBezTo>
                    <a:pt x="285" y="1"/>
                    <a:pt x="1" y="689"/>
                    <a:pt x="405" y="1090"/>
                  </a:cubicBezTo>
                  <a:cubicBezTo>
                    <a:pt x="535" y="1221"/>
                    <a:pt x="695" y="1280"/>
                    <a:pt x="852" y="1280"/>
                  </a:cubicBezTo>
                  <a:cubicBezTo>
                    <a:pt x="1180" y="1280"/>
                    <a:pt x="1495" y="1025"/>
                    <a:pt x="1495" y="638"/>
                  </a:cubicBezTo>
                  <a:cubicBezTo>
                    <a:pt x="1495" y="285"/>
                    <a:pt x="1210" y="1"/>
                    <a:pt x="857" y="1"/>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3" name="Google Shape;11773;p136"/>
            <p:cNvSpPr/>
            <p:nvPr/>
          </p:nvSpPr>
          <p:spPr>
            <a:xfrm>
              <a:off x="8270248" y="3893664"/>
              <a:ext cx="25435" cy="33530"/>
            </a:xfrm>
            <a:custGeom>
              <a:avLst/>
              <a:gdLst/>
              <a:ahLst/>
              <a:cxnLst/>
              <a:rect l="l" t="t" r="r" b="b"/>
              <a:pathLst>
                <a:path w="971" h="1280" extrusionOk="0">
                  <a:moveTo>
                    <a:pt x="261" y="1"/>
                  </a:moveTo>
                  <a:cubicBezTo>
                    <a:pt x="172" y="1"/>
                    <a:pt x="83" y="18"/>
                    <a:pt x="1" y="55"/>
                  </a:cubicBezTo>
                  <a:cubicBezTo>
                    <a:pt x="508" y="282"/>
                    <a:pt x="508" y="998"/>
                    <a:pt x="1" y="1224"/>
                  </a:cubicBezTo>
                  <a:cubicBezTo>
                    <a:pt x="86" y="1261"/>
                    <a:pt x="174" y="1279"/>
                    <a:pt x="260" y="1279"/>
                  </a:cubicBezTo>
                  <a:cubicBezTo>
                    <a:pt x="552" y="1279"/>
                    <a:pt x="822" y="1078"/>
                    <a:pt x="888" y="772"/>
                  </a:cubicBezTo>
                  <a:cubicBezTo>
                    <a:pt x="971" y="374"/>
                    <a:pt x="669" y="1"/>
                    <a:pt x="261" y="1"/>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4" name="Google Shape;11774;p136"/>
            <p:cNvSpPr/>
            <p:nvPr/>
          </p:nvSpPr>
          <p:spPr>
            <a:xfrm>
              <a:off x="8176182" y="3893664"/>
              <a:ext cx="39162" cy="33556"/>
            </a:xfrm>
            <a:custGeom>
              <a:avLst/>
              <a:gdLst/>
              <a:ahLst/>
              <a:cxnLst/>
              <a:rect l="l" t="t" r="r" b="b"/>
              <a:pathLst>
                <a:path w="1495" h="1281" extrusionOk="0">
                  <a:moveTo>
                    <a:pt x="854" y="1"/>
                  </a:moveTo>
                  <a:cubicBezTo>
                    <a:pt x="285" y="1"/>
                    <a:pt x="1" y="689"/>
                    <a:pt x="401" y="1090"/>
                  </a:cubicBezTo>
                  <a:cubicBezTo>
                    <a:pt x="533" y="1221"/>
                    <a:pt x="693" y="1280"/>
                    <a:pt x="851" y="1280"/>
                  </a:cubicBezTo>
                  <a:cubicBezTo>
                    <a:pt x="1180" y="1280"/>
                    <a:pt x="1495" y="1025"/>
                    <a:pt x="1495" y="638"/>
                  </a:cubicBezTo>
                  <a:cubicBezTo>
                    <a:pt x="1495" y="285"/>
                    <a:pt x="1207" y="1"/>
                    <a:pt x="854" y="1"/>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5" name="Google Shape;11775;p136"/>
            <p:cNvSpPr/>
            <p:nvPr/>
          </p:nvSpPr>
          <p:spPr>
            <a:xfrm>
              <a:off x="7925391" y="3959361"/>
              <a:ext cx="366782" cy="29758"/>
            </a:xfrm>
            <a:custGeom>
              <a:avLst/>
              <a:gdLst/>
              <a:ahLst/>
              <a:cxnLst/>
              <a:rect l="l" t="t" r="r" b="b"/>
              <a:pathLst>
                <a:path w="14002" h="1136" extrusionOk="0">
                  <a:moveTo>
                    <a:pt x="565" y="1"/>
                  </a:moveTo>
                  <a:cubicBezTo>
                    <a:pt x="254" y="1"/>
                    <a:pt x="0" y="255"/>
                    <a:pt x="0" y="566"/>
                  </a:cubicBezTo>
                  <a:cubicBezTo>
                    <a:pt x="0" y="878"/>
                    <a:pt x="254" y="1135"/>
                    <a:pt x="565" y="1135"/>
                  </a:cubicBezTo>
                  <a:lnTo>
                    <a:pt x="13437" y="1135"/>
                  </a:lnTo>
                  <a:cubicBezTo>
                    <a:pt x="13748" y="1135"/>
                    <a:pt x="14002" y="878"/>
                    <a:pt x="14002" y="566"/>
                  </a:cubicBezTo>
                  <a:cubicBezTo>
                    <a:pt x="14002" y="255"/>
                    <a:pt x="13748" y="1"/>
                    <a:pt x="13437" y="1"/>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6" name="Google Shape;11776;p136"/>
            <p:cNvSpPr/>
            <p:nvPr/>
          </p:nvSpPr>
          <p:spPr>
            <a:xfrm>
              <a:off x="8256967" y="3959361"/>
              <a:ext cx="35206" cy="29758"/>
            </a:xfrm>
            <a:custGeom>
              <a:avLst/>
              <a:gdLst/>
              <a:ahLst/>
              <a:cxnLst/>
              <a:rect l="l" t="t" r="r" b="b"/>
              <a:pathLst>
                <a:path w="1344" h="1136" extrusionOk="0">
                  <a:moveTo>
                    <a:pt x="1" y="1"/>
                  </a:moveTo>
                  <a:cubicBezTo>
                    <a:pt x="312" y="1"/>
                    <a:pt x="566" y="255"/>
                    <a:pt x="566" y="566"/>
                  </a:cubicBezTo>
                  <a:cubicBezTo>
                    <a:pt x="566" y="878"/>
                    <a:pt x="312" y="1135"/>
                    <a:pt x="1" y="1135"/>
                  </a:cubicBezTo>
                  <a:lnTo>
                    <a:pt x="779" y="1135"/>
                  </a:lnTo>
                  <a:cubicBezTo>
                    <a:pt x="1090" y="1135"/>
                    <a:pt x="1344" y="878"/>
                    <a:pt x="1344" y="566"/>
                  </a:cubicBezTo>
                  <a:cubicBezTo>
                    <a:pt x="1344" y="255"/>
                    <a:pt x="1090" y="1"/>
                    <a:pt x="779"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7" name="Google Shape;11777;p136"/>
            <p:cNvSpPr/>
            <p:nvPr/>
          </p:nvSpPr>
          <p:spPr>
            <a:xfrm>
              <a:off x="8191794" y="3893664"/>
              <a:ext cx="25435" cy="33530"/>
            </a:xfrm>
            <a:custGeom>
              <a:avLst/>
              <a:gdLst/>
              <a:ahLst/>
              <a:cxnLst/>
              <a:rect l="l" t="t" r="r" b="b"/>
              <a:pathLst>
                <a:path w="971" h="1280" extrusionOk="0">
                  <a:moveTo>
                    <a:pt x="258" y="1"/>
                  </a:moveTo>
                  <a:cubicBezTo>
                    <a:pt x="169" y="1"/>
                    <a:pt x="80" y="18"/>
                    <a:pt x="1" y="55"/>
                  </a:cubicBezTo>
                  <a:cubicBezTo>
                    <a:pt x="505" y="282"/>
                    <a:pt x="505" y="998"/>
                    <a:pt x="1" y="1224"/>
                  </a:cubicBezTo>
                  <a:cubicBezTo>
                    <a:pt x="85" y="1261"/>
                    <a:pt x="173" y="1279"/>
                    <a:pt x="259" y="1279"/>
                  </a:cubicBezTo>
                  <a:cubicBezTo>
                    <a:pt x="549" y="1279"/>
                    <a:pt x="819" y="1078"/>
                    <a:pt x="885" y="772"/>
                  </a:cubicBezTo>
                  <a:cubicBezTo>
                    <a:pt x="971" y="374"/>
                    <a:pt x="666" y="1"/>
                    <a:pt x="258" y="1"/>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8" name="Google Shape;11778;p136"/>
            <p:cNvSpPr/>
            <p:nvPr/>
          </p:nvSpPr>
          <p:spPr>
            <a:xfrm>
              <a:off x="7909569" y="3784457"/>
              <a:ext cx="311354" cy="210215"/>
            </a:xfrm>
            <a:custGeom>
              <a:avLst/>
              <a:gdLst/>
              <a:ahLst/>
              <a:cxnLst/>
              <a:rect l="l" t="t" r="r" b="b"/>
              <a:pathLst>
                <a:path w="11886" h="8025" extrusionOk="0">
                  <a:moveTo>
                    <a:pt x="1188" y="4387"/>
                  </a:moveTo>
                  <a:cubicBezTo>
                    <a:pt x="1292" y="4387"/>
                    <a:pt x="1398" y="4426"/>
                    <a:pt x="1485" y="4512"/>
                  </a:cubicBezTo>
                  <a:cubicBezTo>
                    <a:pt x="1749" y="4780"/>
                    <a:pt x="1560" y="5235"/>
                    <a:pt x="1183" y="5235"/>
                  </a:cubicBezTo>
                  <a:cubicBezTo>
                    <a:pt x="950" y="5235"/>
                    <a:pt x="758" y="5043"/>
                    <a:pt x="762" y="4807"/>
                  </a:cubicBezTo>
                  <a:lnTo>
                    <a:pt x="762" y="4807"/>
                  </a:lnTo>
                  <a:lnTo>
                    <a:pt x="762" y="4814"/>
                  </a:lnTo>
                  <a:cubicBezTo>
                    <a:pt x="762" y="4557"/>
                    <a:pt x="970" y="4387"/>
                    <a:pt x="1188" y="4387"/>
                  </a:cubicBezTo>
                  <a:close/>
                  <a:moveTo>
                    <a:pt x="1105" y="1"/>
                  </a:moveTo>
                  <a:cubicBezTo>
                    <a:pt x="917" y="1"/>
                    <a:pt x="726" y="63"/>
                    <a:pt x="560" y="201"/>
                  </a:cubicBezTo>
                  <a:cubicBezTo>
                    <a:pt x="1" y="667"/>
                    <a:pt x="237" y="1572"/>
                    <a:pt x="954" y="1706"/>
                  </a:cubicBezTo>
                  <a:lnTo>
                    <a:pt x="954" y="3985"/>
                  </a:lnTo>
                  <a:cubicBezTo>
                    <a:pt x="583" y="4091"/>
                    <a:pt x="330" y="4427"/>
                    <a:pt x="330" y="4807"/>
                  </a:cubicBezTo>
                  <a:cubicBezTo>
                    <a:pt x="330" y="5191"/>
                    <a:pt x="583" y="5527"/>
                    <a:pt x="954" y="5633"/>
                  </a:cubicBezTo>
                  <a:lnTo>
                    <a:pt x="954" y="6493"/>
                  </a:lnTo>
                  <a:cubicBezTo>
                    <a:pt x="577" y="6599"/>
                    <a:pt x="340" y="6966"/>
                    <a:pt x="392" y="7353"/>
                  </a:cubicBezTo>
                  <a:cubicBezTo>
                    <a:pt x="446" y="7737"/>
                    <a:pt x="775" y="8025"/>
                    <a:pt x="1166" y="8025"/>
                  </a:cubicBezTo>
                  <a:lnTo>
                    <a:pt x="2879" y="8025"/>
                  </a:lnTo>
                  <a:cubicBezTo>
                    <a:pt x="2999" y="8025"/>
                    <a:pt x="3095" y="7929"/>
                    <a:pt x="3095" y="7809"/>
                  </a:cubicBezTo>
                  <a:cubicBezTo>
                    <a:pt x="3095" y="7692"/>
                    <a:pt x="2999" y="7593"/>
                    <a:pt x="2879" y="7593"/>
                  </a:cubicBezTo>
                  <a:lnTo>
                    <a:pt x="2883" y="7596"/>
                  </a:lnTo>
                  <a:lnTo>
                    <a:pt x="1169" y="7596"/>
                  </a:lnTo>
                  <a:cubicBezTo>
                    <a:pt x="981" y="7590"/>
                    <a:pt x="830" y="7435"/>
                    <a:pt x="830" y="7247"/>
                  </a:cubicBezTo>
                  <a:cubicBezTo>
                    <a:pt x="830" y="7058"/>
                    <a:pt x="981" y="6904"/>
                    <a:pt x="1169" y="6897"/>
                  </a:cubicBezTo>
                  <a:lnTo>
                    <a:pt x="11669" y="6897"/>
                  </a:lnTo>
                  <a:cubicBezTo>
                    <a:pt x="11789" y="6897"/>
                    <a:pt x="11885" y="6798"/>
                    <a:pt x="11885" y="6681"/>
                  </a:cubicBezTo>
                  <a:cubicBezTo>
                    <a:pt x="11885" y="6561"/>
                    <a:pt x="11789" y="6466"/>
                    <a:pt x="11669" y="6466"/>
                  </a:cubicBezTo>
                  <a:lnTo>
                    <a:pt x="1385" y="6466"/>
                  </a:lnTo>
                  <a:lnTo>
                    <a:pt x="1385" y="5643"/>
                  </a:lnTo>
                  <a:cubicBezTo>
                    <a:pt x="1769" y="5547"/>
                    <a:pt x="2036" y="5204"/>
                    <a:pt x="2036" y="4810"/>
                  </a:cubicBezTo>
                  <a:cubicBezTo>
                    <a:pt x="2036" y="4416"/>
                    <a:pt x="1769" y="4074"/>
                    <a:pt x="1385" y="3981"/>
                  </a:cubicBezTo>
                  <a:lnTo>
                    <a:pt x="1385" y="1504"/>
                  </a:lnTo>
                  <a:cubicBezTo>
                    <a:pt x="1385" y="1385"/>
                    <a:pt x="1289" y="1290"/>
                    <a:pt x="1172" y="1290"/>
                  </a:cubicBezTo>
                  <a:cubicBezTo>
                    <a:pt x="1165" y="1290"/>
                    <a:pt x="1157" y="1290"/>
                    <a:pt x="1149" y="1291"/>
                  </a:cubicBezTo>
                  <a:lnTo>
                    <a:pt x="1111" y="1291"/>
                  </a:lnTo>
                  <a:cubicBezTo>
                    <a:pt x="697" y="1291"/>
                    <a:pt x="522" y="760"/>
                    <a:pt x="854" y="517"/>
                  </a:cubicBezTo>
                  <a:cubicBezTo>
                    <a:pt x="935" y="457"/>
                    <a:pt x="1023" y="431"/>
                    <a:pt x="1108" y="431"/>
                  </a:cubicBezTo>
                  <a:cubicBezTo>
                    <a:pt x="1375" y="431"/>
                    <a:pt x="1613" y="690"/>
                    <a:pt x="1519" y="990"/>
                  </a:cubicBezTo>
                  <a:cubicBezTo>
                    <a:pt x="1492" y="1072"/>
                    <a:pt x="1516" y="1161"/>
                    <a:pt x="1584" y="1219"/>
                  </a:cubicBezTo>
                  <a:lnTo>
                    <a:pt x="3716" y="3052"/>
                  </a:lnTo>
                  <a:cubicBezTo>
                    <a:pt x="3756" y="3089"/>
                    <a:pt x="3807" y="3106"/>
                    <a:pt x="3857" y="3106"/>
                  </a:cubicBezTo>
                  <a:cubicBezTo>
                    <a:pt x="3916" y="3106"/>
                    <a:pt x="3974" y="3082"/>
                    <a:pt x="4017" y="3035"/>
                  </a:cubicBezTo>
                  <a:lnTo>
                    <a:pt x="5357" y="1558"/>
                  </a:lnTo>
                  <a:cubicBezTo>
                    <a:pt x="5502" y="1398"/>
                    <a:pt x="5356" y="1193"/>
                    <a:pt x="5192" y="1193"/>
                  </a:cubicBezTo>
                  <a:cubicBezTo>
                    <a:pt x="5138" y="1193"/>
                    <a:pt x="5083" y="1215"/>
                    <a:pt x="5035" y="1267"/>
                  </a:cubicBezTo>
                  <a:lnTo>
                    <a:pt x="3836" y="2590"/>
                  </a:lnTo>
                  <a:lnTo>
                    <a:pt x="1961" y="976"/>
                  </a:lnTo>
                  <a:cubicBezTo>
                    <a:pt x="1964" y="938"/>
                    <a:pt x="1968" y="900"/>
                    <a:pt x="1968" y="859"/>
                  </a:cubicBezTo>
                  <a:cubicBezTo>
                    <a:pt x="1968" y="349"/>
                    <a:pt x="1548" y="1"/>
                    <a:pt x="11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9" name="Google Shape;11779;p136"/>
            <p:cNvSpPr/>
            <p:nvPr/>
          </p:nvSpPr>
          <p:spPr>
            <a:xfrm>
              <a:off x="8063805" y="3865426"/>
              <a:ext cx="78664" cy="67400"/>
            </a:xfrm>
            <a:custGeom>
              <a:avLst/>
              <a:gdLst/>
              <a:ahLst/>
              <a:cxnLst/>
              <a:rect l="l" t="t" r="r" b="b"/>
              <a:pathLst>
                <a:path w="3003" h="2573" extrusionOk="0">
                  <a:moveTo>
                    <a:pt x="1724" y="436"/>
                  </a:moveTo>
                  <a:cubicBezTo>
                    <a:pt x="1934" y="436"/>
                    <a:pt x="2147" y="514"/>
                    <a:pt x="2320" y="688"/>
                  </a:cubicBezTo>
                  <a:cubicBezTo>
                    <a:pt x="2858" y="1223"/>
                    <a:pt x="2478" y="2141"/>
                    <a:pt x="1720" y="2141"/>
                  </a:cubicBezTo>
                  <a:cubicBezTo>
                    <a:pt x="1248" y="2141"/>
                    <a:pt x="867" y="1761"/>
                    <a:pt x="867" y="1288"/>
                  </a:cubicBezTo>
                  <a:cubicBezTo>
                    <a:pt x="867" y="776"/>
                    <a:pt x="1287" y="436"/>
                    <a:pt x="1724" y="436"/>
                  </a:cubicBezTo>
                  <a:close/>
                  <a:moveTo>
                    <a:pt x="1708" y="1"/>
                  </a:moveTo>
                  <a:cubicBezTo>
                    <a:pt x="1392" y="1"/>
                    <a:pt x="1070" y="118"/>
                    <a:pt x="809" y="380"/>
                  </a:cubicBezTo>
                  <a:cubicBezTo>
                    <a:pt x="0" y="1188"/>
                    <a:pt x="572" y="2573"/>
                    <a:pt x="1717" y="2573"/>
                  </a:cubicBezTo>
                  <a:cubicBezTo>
                    <a:pt x="2426" y="2573"/>
                    <a:pt x="3002" y="1997"/>
                    <a:pt x="3002" y="1288"/>
                  </a:cubicBezTo>
                  <a:cubicBezTo>
                    <a:pt x="3002" y="513"/>
                    <a:pt x="2368" y="1"/>
                    <a:pt x="17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0" name="Google Shape;11780;p136"/>
            <p:cNvSpPr/>
            <p:nvPr/>
          </p:nvSpPr>
          <p:spPr>
            <a:xfrm>
              <a:off x="7996641" y="3887927"/>
              <a:ext cx="52547" cy="44977"/>
            </a:xfrm>
            <a:custGeom>
              <a:avLst/>
              <a:gdLst/>
              <a:ahLst/>
              <a:cxnLst/>
              <a:rect l="l" t="t" r="r" b="b"/>
              <a:pathLst>
                <a:path w="2006" h="1717" extrusionOk="0">
                  <a:moveTo>
                    <a:pt x="858" y="435"/>
                  </a:moveTo>
                  <a:cubicBezTo>
                    <a:pt x="1091" y="435"/>
                    <a:pt x="1279" y="624"/>
                    <a:pt x="1283" y="857"/>
                  </a:cubicBezTo>
                  <a:lnTo>
                    <a:pt x="1279" y="857"/>
                  </a:lnTo>
                  <a:cubicBezTo>
                    <a:pt x="1279" y="1113"/>
                    <a:pt x="1070" y="1282"/>
                    <a:pt x="852" y="1282"/>
                  </a:cubicBezTo>
                  <a:cubicBezTo>
                    <a:pt x="749" y="1282"/>
                    <a:pt x="644" y="1243"/>
                    <a:pt x="559" y="1159"/>
                  </a:cubicBezTo>
                  <a:cubicBezTo>
                    <a:pt x="292" y="891"/>
                    <a:pt x="481" y="435"/>
                    <a:pt x="858" y="435"/>
                  </a:cubicBezTo>
                  <a:close/>
                  <a:moveTo>
                    <a:pt x="858" y="0"/>
                  </a:moveTo>
                  <a:cubicBezTo>
                    <a:pt x="385" y="0"/>
                    <a:pt x="1" y="384"/>
                    <a:pt x="1" y="857"/>
                  </a:cubicBezTo>
                  <a:cubicBezTo>
                    <a:pt x="1" y="1374"/>
                    <a:pt x="425" y="1717"/>
                    <a:pt x="865" y="1717"/>
                  </a:cubicBezTo>
                  <a:cubicBezTo>
                    <a:pt x="1076" y="1717"/>
                    <a:pt x="1290" y="1639"/>
                    <a:pt x="1464" y="1464"/>
                  </a:cubicBezTo>
                  <a:cubicBezTo>
                    <a:pt x="2006" y="926"/>
                    <a:pt x="1622" y="0"/>
                    <a:pt x="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1" name="Google Shape;11781;p136"/>
            <p:cNvSpPr/>
            <p:nvPr/>
          </p:nvSpPr>
          <p:spPr>
            <a:xfrm>
              <a:off x="8000151" y="3720882"/>
              <a:ext cx="307844" cy="273974"/>
            </a:xfrm>
            <a:custGeom>
              <a:avLst/>
              <a:gdLst/>
              <a:ahLst/>
              <a:cxnLst/>
              <a:rect l="l" t="t" r="r" b="b"/>
              <a:pathLst>
                <a:path w="11752" h="10459" extrusionOk="0">
                  <a:moveTo>
                    <a:pt x="10568" y="6810"/>
                  </a:moveTo>
                  <a:cubicBezTo>
                    <a:pt x="10785" y="6810"/>
                    <a:pt x="10994" y="6979"/>
                    <a:pt x="10994" y="7234"/>
                  </a:cubicBezTo>
                  <a:cubicBezTo>
                    <a:pt x="10994" y="7467"/>
                    <a:pt x="10805" y="7659"/>
                    <a:pt x="10572" y="7659"/>
                  </a:cubicBezTo>
                  <a:cubicBezTo>
                    <a:pt x="10192" y="7659"/>
                    <a:pt x="10003" y="7203"/>
                    <a:pt x="10271" y="6936"/>
                  </a:cubicBezTo>
                  <a:cubicBezTo>
                    <a:pt x="10357" y="6849"/>
                    <a:pt x="10464" y="6810"/>
                    <a:pt x="10568" y="6810"/>
                  </a:cubicBezTo>
                  <a:close/>
                  <a:moveTo>
                    <a:pt x="4147" y="0"/>
                  </a:moveTo>
                  <a:cubicBezTo>
                    <a:pt x="3314" y="0"/>
                    <a:pt x="2893" y="1007"/>
                    <a:pt x="3482" y="1597"/>
                  </a:cubicBezTo>
                  <a:lnTo>
                    <a:pt x="2163" y="3053"/>
                  </a:lnTo>
                  <a:cubicBezTo>
                    <a:pt x="2016" y="3216"/>
                    <a:pt x="2162" y="3419"/>
                    <a:pt x="2325" y="3419"/>
                  </a:cubicBezTo>
                  <a:cubicBezTo>
                    <a:pt x="2379" y="3419"/>
                    <a:pt x="2434" y="3397"/>
                    <a:pt x="2482" y="3345"/>
                  </a:cubicBezTo>
                  <a:lnTo>
                    <a:pt x="3959" y="1717"/>
                  </a:lnTo>
                  <a:cubicBezTo>
                    <a:pt x="4054" y="1614"/>
                    <a:pt x="4027" y="1450"/>
                    <a:pt x="3904" y="1384"/>
                  </a:cubicBezTo>
                  <a:cubicBezTo>
                    <a:pt x="3445" y="1131"/>
                    <a:pt x="3626" y="435"/>
                    <a:pt x="4147" y="435"/>
                  </a:cubicBezTo>
                  <a:cubicBezTo>
                    <a:pt x="4671" y="435"/>
                    <a:pt x="4849" y="1131"/>
                    <a:pt x="4394" y="1384"/>
                  </a:cubicBezTo>
                  <a:cubicBezTo>
                    <a:pt x="4267" y="1450"/>
                    <a:pt x="4240" y="1614"/>
                    <a:pt x="4335" y="1717"/>
                  </a:cubicBezTo>
                  <a:lnTo>
                    <a:pt x="7738" y="5466"/>
                  </a:lnTo>
                  <a:cubicBezTo>
                    <a:pt x="7779" y="5512"/>
                    <a:pt x="7836" y="5535"/>
                    <a:pt x="7894" y="5535"/>
                  </a:cubicBezTo>
                  <a:cubicBezTo>
                    <a:pt x="7944" y="5535"/>
                    <a:pt x="7995" y="5518"/>
                    <a:pt x="8036" y="5483"/>
                  </a:cubicBezTo>
                  <a:lnTo>
                    <a:pt x="10171" y="3650"/>
                  </a:lnTo>
                  <a:cubicBezTo>
                    <a:pt x="10236" y="3591"/>
                    <a:pt x="10260" y="3502"/>
                    <a:pt x="10236" y="3420"/>
                  </a:cubicBezTo>
                  <a:cubicBezTo>
                    <a:pt x="10140" y="3118"/>
                    <a:pt x="10378" y="2859"/>
                    <a:pt x="10645" y="2859"/>
                  </a:cubicBezTo>
                  <a:cubicBezTo>
                    <a:pt x="10730" y="2859"/>
                    <a:pt x="10817" y="2885"/>
                    <a:pt x="10898" y="2944"/>
                  </a:cubicBezTo>
                  <a:cubicBezTo>
                    <a:pt x="11230" y="3190"/>
                    <a:pt x="11055" y="3718"/>
                    <a:pt x="10641" y="3718"/>
                  </a:cubicBezTo>
                  <a:lnTo>
                    <a:pt x="10603" y="3718"/>
                  </a:lnTo>
                  <a:cubicBezTo>
                    <a:pt x="10595" y="3717"/>
                    <a:pt x="10588" y="3717"/>
                    <a:pt x="10580" y="3717"/>
                  </a:cubicBezTo>
                  <a:cubicBezTo>
                    <a:pt x="10463" y="3717"/>
                    <a:pt x="10367" y="3815"/>
                    <a:pt x="10367" y="3934"/>
                  </a:cubicBezTo>
                  <a:lnTo>
                    <a:pt x="10367" y="6408"/>
                  </a:lnTo>
                  <a:cubicBezTo>
                    <a:pt x="9986" y="6504"/>
                    <a:pt x="9719" y="6847"/>
                    <a:pt x="9719" y="7241"/>
                  </a:cubicBezTo>
                  <a:cubicBezTo>
                    <a:pt x="9719" y="7631"/>
                    <a:pt x="9986" y="7974"/>
                    <a:pt x="10367" y="8070"/>
                  </a:cubicBezTo>
                  <a:lnTo>
                    <a:pt x="10367" y="8893"/>
                  </a:lnTo>
                  <a:lnTo>
                    <a:pt x="9078" y="8893"/>
                  </a:lnTo>
                  <a:cubicBezTo>
                    <a:pt x="8790" y="8893"/>
                    <a:pt x="8790" y="9324"/>
                    <a:pt x="9078" y="9324"/>
                  </a:cubicBezTo>
                  <a:lnTo>
                    <a:pt x="10583" y="9324"/>
                  </a:lnTo>
                  <a:cubicBezTo>
                    <a:pt x="10771" y="9331"/>
                    <a:pt x="10922" y="9485"/>
                    <a:pt x="10922" y="9674"/>
                  </a:cubicBezTo>
                  <a:cubicBezTo>
                    <a:pt x="10922" y="9866"/>
                    <a:pt x="10771" y="10020"/>
                    <a:pt x="10583" y="10027"/>
                  </a:cubicBezTo>
                  <a:lnTo>
                    <a:pt x="288" y="10027"/>
                  </a:lnTo>
                  <a:cubicBezTo>
                    <a:pt x="1" y="10027"/>
                    <a:pt x="1" y="10459"/>
                    <a:pt x="288" y="10459"/>
                  </a:cubicBezTo>
                  <a:lnTo>
                    <a:pt x="10583" y="10459"/>
                  </a:lnTo>
                  <a:cubicBezTo>
                    <a:pt x="10973" y="10455"/>
                    <a:pt x="11302" y="10171"/>
                    <a:pt x="11357" y="9783"/>
                  </a:cubicBezTo>
                  <a:cubicBezTo>
                    <a:pt x="11408" y="9396"/>
                    <a:pt x="11172" y="9030"/>
                    <a:pt x="10798" y="8923"/>
                  </a:cubicBezTo>
                  <a:lnTo>
                    <a:pt x="10798" y="8063"/>
                  </a:lnTo>
                  <a:cubicBezTo>
                    <a:pt x="11168" y="7960"/>
                    <a:pt x="11429" y="7621"/>
                    <a:pt x="11429" y="7234"/>
                  </a:cubicBezTo>
                  <a:cubicBezTo>
                    <a:pt x="11426" y="6850"/>
                    <a:pt x="11168" y="6514"/>
                    <a:pt x="10798" y="6412"/>
                  </a:cubicBezTo>
                  <a:lnTo>
                    <a:pt x="10798" y="4133"/>
                  </a:lnTo>
                  <a:cubicBezTo>
                    <a:pt x="11515" y="4002"/>
                    <a:pt x="11751" y="3094"/>
                    <a:pt x="11192" y="2628"/>
                  </a:cubicBezTo>
                  <a:cubicBezTo>
                    <a:pt x="11027" y="2490"/>
                    <a:pt x="10835" y="2428"/>
                    <a:pt x="10648" y="2428"/>
                  </a:cubicBezTo>
                  <a:cubicBezTo>
                    <a:pt x="10204" y="2428"/>
                    <a:pt x="9784" y="2777"/>
                    <a:pt x="9784" y="3290"/>
                  </a:cubicBezTo>
                  <a:cubicBezTo>
                    <a:pt x="9784" y="3327"/>
                    <a:pt x="9787" y="3365"/>
                    <a:pt x="9791" y="3403"/>
                  </a:cubicBezTo>
                  <a:lnTo>
                    <a:pt x="7916" y="5017"/>
                  </a:lnTo>
                  <a:lnTo>
                    <a:pt x="4815" y="1597"/>
                  </a:lnTo>
                  <a:cubicBezTo>
                    <a:pt x="5401" y="1007"/>
                    <a:pt x="4983" y="0"/>
                    <a:pt x="41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2" name="Google Shape;11782;p136"/>
            <p:cNvSpPr/>
            <p:nvPr/>
          </p:nvSpPr>
          <p:spPr>
            <a:xfrm>
              <a:off x="8168559" y="3887927"/>
              <a:ext cx="52442" cy="44898"/>
            </a:xfrm>
            <a:custGeom>
              <a:avLst/>
              <a:gdLst/>
              <a:ahLst/>
              <a:cxnLst/>
              <a:rect l="l" t="t" r="r" b="b"/>
              <a:pathLst>
                <a:path w="2002" h="1714" extrusionOk="0">
                  <a:moveTo>
                    <a:pt x="1149" y="433"/>
                  </a:moveTo>
                  <a:cubicBezTo>
                    <a:pt x="1253" y="433"/>
                    <a:pt x="1360" y="472"/>
                    <a:pt x="1446" y="559"/>
                  </a:cubicBezTo>
                  <a:cubicBezTo>
                    <a:pt x="1710" y="826"/>
                    <a:pt x="1522" y="1282"/>
                    <a:pt x="1145" y="1282"/>
                  </a:cubicBezTo>
                  <a:cubicBezTo>
                    <a:pt x="912" y="1282"/>
                    <a:pt x="723" y="1093"/>
                    <a:pt x="723" y="857"/>
                  </a:cubicBezTo>
                  <a:cubicBezTo>
                    <a:pt x="723" y="602"/>
                    <a:pt x="932" y="433"/>
                    <a:pt x="1149" y="433"/>
                  </a:cubicBezTo>
                  <a:close/>
                  <a:moveTo>
                    <a:pt x="1139" y="0"/>
                  </a:moveTo>
                  <a:cubicBezTo>
                    <a:pt x="929" y="0"/>
                    <a:pt x="713" y="79"/>
                    <a:pt x="538" y="254"/>
                  </a:cubicBezTo>
                  <a:cubicBezTo>
                    <a:pt x="0" y="792"/>
                    <a:pt x="381" y="1714"/>
                    <a:pt x="1145" y="1714"/>
                  </a:cubicBezTo>
                  <a:cubicBezTo>
                    <a:pt x="1618" y="1714"/>
                    <a:pt x="2001" y="1330"/>
                    <a:pt x="2001" y="857"/>
                  </a:cubicBezTo>
                  <a:cubicBezTo>
                    <a:pt x="2001" y="342"/>
                    <a:pt x="1580" y="0"/>
                    <a:pt x="11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83" name="Google Shape;11783;p136"/>
          <p:cNvGrpSpPr/>
          <p:nvPr/>
        </p:nvGrpSpPr>
        <p:grpSpPr>
          <a:xfrm>
            <a:off x="6910596" y="4118967"/>
            <a:ext cx="227032" cy="384490"/>
            <a:chOff x="6910596" y="4118967"/>
            <a:chExt cx="227032" cy="384490"/>
          </a:xfrm>
        </p:grpSpPr>
        <p:sp>
          <p:nvSpPr>
            <p:cNvPr id="11784" name="Google Shape;11784;p136"/>
            <p:cNvSpPr/>
            <p:nvPr/>
          </p:nvSpPr>
          <p:spPr>
            <a:xfrm>
              <a:off x="6916700" y="4206039"/>
              <a:ext cx="214563" cy="291865"/>
            </a:xfrm>
            <a:custGeom>
              <a:avLst/>
              <a:gdLst/>
              <a:ahLst/>
              <a:cxnLst/>
              <a:rect l="l" t="t" r="r" b="b"/>
              <a:pathLst>
                <a:path w="8191" h="11142" extrusionOk="0">
                  <a:moveTo>
                    <a:pt x="2690" y="1"/>
                  </a:moveTo>
                  <a:cubicBezTo>
                    <a:pt x="1974" y="1"/>
                    <a:pt x="1343" y="474"/>
                    <a:pt x="1138" y="1159"/>
                  </a:cubicBezTo>
                  <a:lnTo>
                    <a:pt x="79" y="4959"/>
                  </a:lnTo>
                  <a:cubicBezTo>
                    <a:pt x="0" y="5237"/>
                    <a:pt x="165" y="5525"/>
                    <a:pt x="442" y="5600"/>
                  </a:cubicBezTo>
                  <a:cubicBezTo>
                    <a:pt x="489" y="5614"/>
                    <a:pt x="536" y="5620"/>
                    <a:pt x="582" y="5620"/>
                  </a:cubicBezTo>
                  <a:cubicBezTo>
                    <a:pt x="808" y="5620"/>
                    <a:pt x="1018" y="5468"/>
                    <a:pt x="1083" y="5240"/>
                  </a:cubicBezTo>
                  <a:lnTo>
                    <a:pt x="2032" y="1831"/>
                  </a:lnTo>
                  <a:cubicBezTo>
                    <a:pt x="2067" y="1701"/>
                    <a:pt x="2183" y="1615"/>
                    <a:pt x="2311" y="1615"/>
                  </a:cubicBezTo>
                  <a:cubicBezTo>
                    <a:pt x="2336" y="1615"/>
                    <a:pt x="2360" y="1619"/>
                    <a:pt x="2385" y="1625"/>
                  </a:cubicBezTo>
                  <a:cubicBezTo>
                    <a:pt x="2539" y="1666"/>
                    <a:pt x="2632" y="1824"/>
                    <a:pt x="2591" y="1978"/>
                  </a:cubicBezTo>
                  <a:lnTo>
                    <a:pt x="1367" y="6734"/>
                  </a:lnTo>
                  <a:lnTo>
                    <a:pt x="2683" y="6734"/>
                  </a:lnTo>
                  <a:lnTo>
                    <a:pt x="2683" y="10610"/>
                  </a:lnTo>
                  <a:cubicBezTo>
                    <a:pt x="2680" y="10891"/>
                    <a:pt x="2899" y="11128"/>
                    <a:pt x="3184" y="11141"/>
                  </a:cubicBezTo>
                  <a:cubicBezTo>
                    <a:pt x="3190" y="11142"/>
                    <a:pt x="3196" y="11142"/>
                    <a:pt x="3202" y="11142"/>
                  </a:cubicBezTo>
                  <a:cubicBezTo>
                    <a:pt x="3488" y="11142"/>
                    <a:pt x="3722" y="10909"/>
                    <a:pt x="3725" y="10620"/>
                  </a:cubicBezTo>
                  <a:lnTo>
                    <a:pt x="3725" y="6734"/>
                  </a:lnTo>
                  <a:lnTo>
                    <a:pt x="4476" y="6734"/>
                  </a:lnTo>
                  <a:lnTo>
                    <a:pt x="4476" y="10620"/>
                  </a:lnTo>
                  <a:cubicBezTo>
                    <a:pt x="4476" y="10908"/>
                    <a:pt x="4709" y="11141"/>
                    <a:pt x="4996" y="11141"/>
                  </a:cubicBezTo>
                  <a:cubicBezTo>
                    <a:pt x="5281" y="11141"/>
                    <a:pt x="5514" y="10908"/>
                    <a:pt x="5517" y="10620"/>
                  </a:cubicBezTo>
                  <a:lnTo>
                    <a:pt x="5517" y="6734"/>
                  </a:lnTo>
                  <a:lnTo>
                    <a:pt x="6826" y="6734"/>
                  </a:lnTo>
                  <a:lnTo>
                    <a:pt x="5603" y="1978"/>
                  </a:lnTo>
                  <a:cubicBezTo>
                    <a:pt x="5562" y="1824"/>
                    <a:pt x="5654" y="1666"/>
                    <a:pt x="5809" y="1625"/>
                  </a:cubicBezTo>
                  <a:cubicBezTo>
                    <a:pt x="5833" y="1619"/>
                    <a:pt x="5857" y="1615"/>
                    <a:pt x="5882" y="1615"/>
                  </a:cubicBezTo>
                  <a:cubicBezTo>
                    <a:pt x="6008" y="1615"/>
                    <a:pt x="6127" y="1701"/>
                    <a:pt x="6162" y="1831"/>
                  </a:cubicBezTo>
                  <a:lnTo>
                    <a:pt x="7111" y="5240"/>
                  </a:lnTo>
                  <a:cubicBezTo>
                    <a:pt x="7173" y="5468"/>
                    <a:pt x="7382" y="5620"/>
                    <a:pt x="7610" y="5620"/>
                  </a:cubicBezTo>
                  <a:cubicBezTo>
                    <a:pt x="7657" y="5620"/>
                    <a:pt x="7704" y="5614"/>
                    <a:pt x="7752" y="5600"/>
                  </a:cubicBezTo>
                  <a:cubicBezTo>
                    <a:pt x="8029" y="5525"/>
                    <a:pt x="8190" y="5237"/>
                    <a:pt x="8111" y="4959"/>
                  </a:cubicBezTo>
                  <a:lnTo>
                    <a:pt x="7056" y="1159"/>
                  </a:lnTo>
                  <a:cubicBezTo>
                    <a:pt x="6850" y="474"/>
                    <a:pt x="6220" y="1"/>
                    <a:pt x="550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5" name="Google Shape;11785;p136"/>
            <p:cNvSpPr/>
            <p:nvPr/>
          </p:nvSpPr>
          <p:spPr>
            <a:xfrm>
              <a:off x="7048723" y="4248423"/>
              <a:ext cx="46889" cy="134040"/>
            </a:xfrm>
            <a:custGeom>
              <a:avLst/>
              <a:gdLst/>
              <a:ahLst/>
              <a:cxnLst/>
              <a:rect l="l" t="t" r="r" b="b"/>
              <a:pathLst>
                <a:path w="1790" h="5117" extrusionOk="0">
                  <a:moveTo>
                    <a:pt x="327" y="0"/>
                  </a:moveTo>
                  <a:cubicBezTo>
                    <a:pt x="138" y="0"/>
                    <a:pt x="1" y="178"/>
                    <a:pt x="49" y="360"/>
                  </a:cubicBezTo>
                  <a:lnTo>
                    <a:pt x="1272" y="5116"/>
                  </a:lnTo>
                  <a:lnTo>
                    <a:pt x="1790" y="5116"/>
                  </a:lnTo>
                  <a:lnTo>
                    <a:pt x="566" y="360"/>
                  </a:lnTo>
                  <a:cubicBezTo>
                    <a:pt x="518" y="178"/>
                    <a:pt x="656" y="0"/>
                    <a:pt x="844" y="0"/>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6" name="Google Shape;11786;p136"/>
            <p:cNvSpPr/>
            <p:nvPr/>
          </p:nvSpPr>
          <p:spPr>
            <a:xfrm>
              <a:off x="6981506" y="4124625"/>
              <a:ext cx="74341" cy="63680"/>
            </a:xfrm>
            <a:custGeom>
              <a:avLst/>
              <a:gdLst/>
              <a:ahLst/>
              <a:cxnLst/>
              <a:rect l="l" t="t" r="r" b="b"/>
              <a:pathLst>
                <a:path w="2838" h="2431" extrusionOk="0">
                  <a:moveTo>
                    <a:pt x="1625" y="1"/>
                  </a:moveTo>
                  <a:cubicBezTo>
                    <a:pt x="542" y="1"/>
                    <a:pt x="0" y="1306"/>
                    <a:pt x="764" y="2074"/>
                  </a:cubicBezTo>
                  <a:cubicBezTo>
                    <a:pt x="996" y="2306"/>
                    <a:pt x="1308" y="2430"/>
                    <a:pt x="1625" y="2430"/>
                  </a:cubicBezTo>
                  <a:cubicBezTo>
                    <a:pt x="1781" y="2430"/>
                    <a:pt x="1938" y="2400"/>
                    <a:pt x="2087" y="2338"/>
                  </a:cubicBezTo>
                  <a:cubicBezTo>
                    <a:pt x="2543" y="2149"/>
                    <a:pt x="2838" y="1707"/>
                    <a:pt x="2838" y="1214"/>
                  </a:cubicBezTo>
                  <a:cubicBezTo>
                    <a:pt x="2838" y="542"/>
                    <a:pt x="2293" y="1"/>
                    <a:pt x="162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7" name="Google Shape;11787;p136"/>
            <p:cNvSpPr/>
            <p:nvPr/>
          </p:nvSpPr>
          <p:spPr>
            <a:xfrm>
              <a:off x="7017236" y="4124625"/>
              <a:ext cx="40419" cy="63680"/>
            </a:xfrm>
            <a:custGeom>
              <a:avLst/>
              <a:gdLst/>
              <a:ahLst/>
              <a:cxnLst/>
              <a:rect l="l" t="t" r="r" b="b"/>
              <a:pathLst>
                <a:path w="1543" h="2431" extrusionOk="0">
                  <a:moveTo>
                    <a:pt x="257" y="1"/>
                  </a:moveTo>
                  <a:cubicBezTo>
                    <a:pt x="172" y="1"/>
                    <a:pt x="86" y="8"/>
                    <a:pt x="0" y="28"/>
                  </a:cubicBezTo>
                  <a:cubicBezTo>
                    <a:pt x="559" y="148"/>
                    <a:pt x="960" y="642"/>
                    <a:pt x="960" y="1214"/>
                  </a:cubicBezTo>
                  <a:cubicBezTo>
                    <a:pt x="960" y="1786"/>
                    <a:pt x="559" y="2280"/>
                    <a:pt x="0" y="2403"/>
                  </a:cubicBezTo>
                  <a:cubicBezTo>
                    <a:pt x="86" y="2421"/>
                    <a:pt x="172" y="2430"/>
                    <a:pt x="256" y="2430"/>
                  </a:cubicBezTo>
                  <a:cubicBezTo>
                    <a:pt x="863" y="2430"/>
                    <a:pt x="1398" y="1973"/>
                    <a:pt x="1467" y="1344"/>
                  </a:cubicBezTo>
                  <a:cubicBezTo>
                    <a:pt x="1542" y="624"/>
                    <a:pt x="980" y="1"/>
                    <a:pt x="257" y="1"/>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8" name="Google Shape;11788;p136"/>
            <p:cNvSpPr/>
            <p:nvPr/>
          </p:nvSpPr>
          <p:spPr>
            <a:xfrm>
              <a:off x="6925135" y="4248423"/>
              <a:ext cx="52076" cy="104859"/>
            </a:xfrm>
            <a:custGeom>
              <a:avLst/>
              <a:gdLst/>
              <a:ahLst/>
              <a:cxnLst/>
              <a:rect l="l" t="t" r="r" b="b"/>
              <a:pathLst>
                <a:path w="1988" h="4003" extrusionOk="0">
                  <a:moveTo>
                    <a:pt x="1470" y="0"/>
                  </a:moveTo>
                  <a:cubicBezTo>
                    <a:pt x="1340" y="0"/>
                    <a:pt x="1227" y="89"/>
                    <a:pt x="1193" y="213"/>
                  </a:cubicBezTo>
                  <a:lnTo>
                    <a:pt x="244" y="3619"/>
                  </a:lnTo>
                  <a:cubicBezTo>
                    <a:pt x="206" y="3753"/>
                    <a:pt x="120" y="3866"/>
                    <a:pt x="0" y="3931"/>
                  </a:cubicBezTo>
                  <a:cubicBezTo>
                    <a:pt x="38" y="3955"/>
                    <a:pt x="79" y="3972"/>
                    <a:pt x="120" y="3982"/>
                  </a:cubicBezTo>
                  <a:cubicBezTo>
                    <a:pt x="168" y="3996"/>
                    <a:pt x="216" y="4002"/>
                    <a:pt x="263" y="4002"/>
                  </a:cubicBezTo>
                  <a:cubicBezTo>
                    <a:pt x="490" y="4002"/>
                    <a:pt x="699" y="3852"/>
                    <a:pt x="761" y="3619"/>
                  </a:cubicBezTo>
                  <a:lnTo>
                    <a:pt x="1710" y="213"/>
                  </a:lnTo>
                  <a:cubicBezTo>
                    <a:pt x="1745" y="89"/>
                    <a:pt x="1858" y="0"/>
                    <a:pt x="1988" y="0"/>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9" name="Google Shape;11789;p136"/>
            <p:cNvSpPr/>
            <p:nvPr/>
          </p:nvSpPr>
          <p:spPr>
            <a:xfrm>
              <a:off x="7047387" y="4206039"/>
              <a:ext cx="84531" cy="147268"/>
            </a:xfrm>
            <a:custGeom>
              <a:avLst/>
              <a:gdLst/>
              <a:ahLst/>
              <a:cxnLst/>
              <a:rect l="l" t="t" r="r" b="b"/>
              <a:pathLst>
                <a:path w="3227" h="5622" extrusionOk="0">
                  <a:moveTo>
                    <a:pt x="1" y="1"/>
                  </a:moveTo>
                  <a:cubicBezTo>
                    <a:pt x="717" y="1"/>
                    <a:pt x="1347" y="474"/>
                    <a:pt x="1553" y="1159"/>
                  </a:cubicBezTo>
                  <a:lnTo>
                    <a:pt x="2608" y="4959"/>
                  </a:lnTo>
                  <a:cubicBezTo>
                    <a:pt x="2673" y="5189"/>
                    <a:pt x="2574" y="5432"/>
                    <a:pt x="2365" y="5552"/>
                  </a:cubicBezTo>
                  <a:cubicBezTo>
                    <a:pt x="2450" y="5600"/>
                    <a:pt x="2538" y="5622"/>
                    <a:pt x="2623" y="5622"/>
                  </a:cubicBezTo>
                  <a:cubicBezTo>
                    <a:pt x="2945" y="5622"/>
                    <a:pt x="3226" y="5314"/>
                    <a:pt x="3126" y="4959"/>
                  </a:cubicBezTo>
                  <a:lnTo>
                    <a:pt x="2070" y="1159"/>
                  </a:lnTo>
                  <a:cubicBezTo>
                    <a:pt x="1865" y="474"/>
                    <a:pt x="1234" y="1"/>
                    <a:pt x="518" y="1"/>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0" name="Google Shape;11790;p136"/>
            <p:cNvSpPr/>
            <p:nvPr/>
          </p:nvSpPr>
          <p:spPr>
            <a:xfrm>
              <a:off x="6993713" y="4382436"/>
              <a:ext cx="20406" cy="115468"/>
            </a:xfrm>
            <a:custGeom>
              <a:avLst/>
              <a:gdLst/>
              <a:ahLst/>
              <a:cxnLst/>
              <a:rect l="l" t="t" r="r" b="b"/>
              <a:pathLst>
                <a:path w="779" h="4408" extrusionOk="0">
                  <a:moveTo>
                    <a:pt x="405" y="0"/>
                  </a:moveTo>
                  <a:cubicBezTo>
                    <a:pt x="326" y="0"/>
                    <a:pt x="261" y="62"/>
                    <a:pt x="261" y="141"/>
                  </a:cubicBezTo>
                  <a:lnTo>
                    <a:pt x="264" y="3886"/>
                  </a:lnTo>
                  <a:cubicBezTo>
                    <a:pt x="261" y="4071"/>
                    <a:pt x="161" y="4243"/>
                    <a:pt x="0" y="4335"/>
                  </a:cubicBezTo>
                  <a:cubicBezTo>
                    <a:pt x="72" y="4380"/>
                    <a:pt x="155" y="4404"/>
                    <a:pt x="240" y="4407"/>
                  </a:cubicBezTo>
                  <a:cubicBezTo>
                    <a:pt x="246" y="4408"/>
                    <a:pt x="253" y="4408"/>
                    <a:pt x="259" y="4408"/>
                  </a:cubicBezTo>
                  <a:cubicBezTo>
                    <a:pt x="545" y="4408"/>
                    <a:pt x="778" y="4175"/>
                    <a:pt x="778" y="3886"/>
                  </a:cubicBezTo>
                  <a:lnTo>
                    <a:pt x="778" y="0"/>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1" name="Google Shape;11791;p136"/>
            <p:cNvSpPr/>
            <p:nvPr/>
          </p:nvSpPr>
          <p:spPr>
            <a:xfrm>
              <a:off x="7040759" y="4382358"/>
              <a:ext cx="20380" cy="115572"/>
            </a:xfrm>
            <a:custGeom>
              <a:avLst/>
              <a:gdLst/>
              <a:ahLst/>
              <a:cxnLst/>
              <a:rect l="l" t="t" r="r" b="b"/>
              <a:pathLst>
                <a:path w="778" h="4412" extrusionOk="0">
                  <a:moveTo>
                    <a:pt x="404" y="0"/>
                  </a:moveTo>
                  <a:cubicBezTo>
                    <a:pt x="326" y="0"/>
                    <a:pt x="260" y="65"/>
                    <a:pt x="260" y="144"/>
                  </a:cubicBezTo>
                  <a:lnTo>
                    <a:pt x="260" y="3889"/>
                  </a:lnTo>
                  <a:cubicBezTo>
                    <a:pt x="260" y="4074"/>
                    <a:pt x="161" y="4249"/>
                    <a:pt x="0" y="4342"/>
                  </a:cubicBezTo>
                  <a:cubicBezTo>
                    <a:pt x="83" y="4390"/>
                    <a:pt x="172" y="4411"/>
                    <a:pt x="257" y="4411"/>
                  </a:cubicBezTo>
                  <a:cubicBezTo>
                    <a:pt x="529" y="4411"/>
                    <a:pt x="778" y="4194"/>
                    <a:pt x="778" y="3889"/>
                  </a:cubicBezTo>
                  <a:lnTo>
                    <a:pt x="778" y="0"/>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2" name="Google Shape;11792;p136"/>
            <p:cNvSpPr/>
            <p:nvPr/>
          </p:nvSpPr>
          <p:spPr>
            <a:xfrm>
              <a:off x="6986536" y="4118967"/>
              <a:ext cx="77930" cy="74996"/>
            </a:xfrm>
            <a:custGeom>
              <a:avLst/>
              <a:gdLst/>
              <a:ahLst/>
              <a:cxnLst/>
              <a:rect l="l" t="t" r="r" b="b"/>
              <a:pathLst>
                <a:path w="2975" h="2863" extrusionOk="0">
                  <a:moveTo>
                    <a:pt x="1429" y="429"/>
                  </a:moveTo>
                  <a:cubicBezTo>
                    <a:pt x="2320" y="429"/>
                    <a:pt x="2766" y="1505"/>
                    <a:pt x="2139" y="2136"/>
                  </a:cubicBezTo>
                  <a:cubicBezTo>
                    <a:pt x="1934" y="2340"/>
                    <a:pt x="1684" y="2431"/>
                    <a:pt x="1438" y="2431"/>
                  </a:cubicBezTo>
                  <a:cubicBezTo>
                    <a:pt x="924" y="2431"/>
                    <a:pt x="432" y="2032"/>
                    <a:pt x="432" y="1430"/>
                  </a:cubicBezTo>
                  <a:cubicBezTo>
                    <a:pt x="432" y="878"/>
                    <a:pt x="877" y="433"/>
                    <a:pt x="1429" y="429"/>
                  </a:cubicBezTo>
                  <a:close/>
                  <a:moveTo>
                    <a:pt x="1432" y="1"/>
                  </a:moveTo>
                  <a:cubicBezTo>
                    <a:pt x="1248" y="1"/>
                    <a:pt x="1062" y="37"/>
                    <a:pt x="884" y="110"/>
                  </a:cubicBezTo>
                  <a:cubicBezTo>
                    <a:pt x="350" y="330"/>
                    <a:pt x="0" y="851"/>
                    <a:pt x="0" y="1430"/>
                  </a:cubicBezTo>
                  <a:cubicBezTo>
                    <a:pt x="0" y="2221"/>
                    <a:pt x="641" y="2859"/>
                    <a:pt x="1429" y="2862"/>
                  </a:cubicBezTo>
                  <a:cubicBezTo>
                    <a:pt x="2008" y="2859"/>
                    <a:pt x="2529" y="2513"/>
                    <a:pt x="2752" y="1978"/>
                  </a:cubicBezTo>
                  <a:cubicBezTo>
                    <a:pt x="2975" y="1444"/>
                    <a:pt x="2851" y="827"/>
                    <a:pt x="2440" y="419"/>
                  </a:cubicBezTo>
                  <a:cubicBezTo>
                    <a:pt x="2168" y="146"/>
                    <a:pt x="1803" y="1"/>
                    <a:pt x="14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3" name="Google Shape;11793;p136"/>
            <p:cNvSpPr/>
            <p:nvPr/>
          </p:nvSpPr>
          <p:spPr>
            <a:xfrm>
              <a:off x="7008697" y="4340708"/>
              <a:ext cx="93385" cy="162750"/>
            </a:xfrm>
            <a:custGeom>
              <a:avLst/>
              <a:gdLst/>
              <a:ahLst/>
              <a:cxnLst/>
              <a:rect l="l" t="t" r="r" b="b"/>
              <a:pathLst>
                <a:path w="3565" h="6213" extrusionOk="0">
                  <a:moveTo>
                    <a:pt x="2970" y="1"/>
                  </a:moveTo>
                  <a:cubicBezTo>
                    <a:pt x="2843" y="1"/>
                    <a:pt x="2713" y="106"/>
                    <a:pt x="2756" y="271"/>
                  </a:cubicBezTo>
                  <a:lnTo>
                    <a:pt x="3040" y="1378"/>
                  </a:lnTo>
                  <a:lnTo>
                    <a:pt x="2005" y="1378"/>
                  </a:lnTo>
                  <a:cubicBezTo>
                    <a:pt x="1885" y="1378"/>
                    <a:pt x="1789" y="1470"/>
                    <a:pt x="1789" y="1590"/>
                  </a:cubicBezTo>
                  <a:lnTo>
                    <a:pt x="1789" y="5476"/>
                  </a:lnTo>
                  <a:cubicBezTo>
                    <a:pt x="1789" y="5647"/>
                    <a:pt x="1652" y="5781"/>
                    <a:pt x="1484" y="5781"/>
                  </a:cubicBezTo>
                  <a:cubicBezTo>
                    <a:pt x="1317" y="5781"/>
                    <a:pt x="1179" y="5647"/>
                    <a:pt x="1179" y="5476"/>
                  </a:cubicBezTo>
                  <a:lnTo>
                    <a:pt x="1179" y="1590"/>
                  </a:lnTo>
                  <a:cubicBezTo>
                    <a:pt x="1179" y="1470"/>
                    <a:pt x="1084" y="1378"/>
                    <a:pt x="964" y="1378"/>
                  </a:cubicBezTo>
                  <a:lnTo>
                    <a:pt x="213" y="1378"/>
                  </a:lnTo>
                  <a:cubicBezTo>
                    <a:pt x="97" y="1378"/>
                    <a:pt x="1" y="1470"/>
                    <a:pt x="1" y="1590"/>
                  </a:cubicBezTo>
                  <a:lnTo>
                    <a:pt x="1" y="3166"/>
                  </a:lnTo>
                  <a:cubicBezTo>
                    <a:pt x="1" y="3283"/>
                    <a:pt x="97" y="3382"/>
                    <a:pt x="217" y="3382"/>
                  </a:cubicBezTo>
                  <a:cubicBezTo>
                    <a:pt x="333" y="3382"/>
                    <a:pt x="432" y="3283"/>
                    <a:pt x="432" y="3166"/>
                  </a:cubicBezTo>
                  <a:lnTo>
                    <a:pt x="432" y="1806"/>
                  </a:lnTo>
                  <a:lnTo>
                    <a:pt x="751" y="1806"/>
                  </a:lnTo>
                  <a:lnTo>
                    <a:pt x="751" y="5476"/>
                  </a:lnTo>
                  <a:cubicBezTo>
                    <a:pt x="751" y="5884"/>
                    <a:pt x="1080" y="6213"/>
                    <a:pt x="1488" y="6213"/>
                  </a:cubicBezTo>
                  <a:cubicBezTo>
                    <a:pt x="1892" y="6213"/>
                    <a:pt x="2225" y="5884"/>
                    <a:pt x="2225" y="5476"/>
                  </a:cubicBezTo>
                  <a:lnTo>
                    <a:pt x="2225" y="1806"/>
                  </a:lnTo>
                  <a:lnTo>
                    <a:pt x="3321" y="1806"/>
                  </a:lnTo>
                  <a:cubicBezTo>
                    <a:pt x="3462" y="1802"/>
                    <a:pt x="3565" y="1672"/>
                    <a:pt x="3530" y="1535"/>
                  </a:cubicBezTo>
                  <a:lnTo>
                    <a:pt x="3170" y="164"/>
                  </a:lnTo>
                  <a:cubicBezTo>
                    <a:pt x="3143" y="50"/>
                    <a:pt x="3057" y="1"/>
                    <a:pt x="29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4" name="Google Shape;11794;p136"/>
            <p:cNvSpPr/>
            <p:nvPr/>
          </p:nvSpPr>
          <p:spPr>
            <a:xfrm>
              <a:off x="6934905" y="4200381"/>
              <a:ext cx="202723" cy="158637"/>
            </a:xfrm>
            <a:custGeom>
              <a:avLst/>
              <a:gdLst/>
              <a:ahLst/>
              <a:cxnLst/>
              <a:rect l="l" t="t" r="r" b="b"/>
              <a:pathLst>
                <a:path w="7739" h="6056" extrusionOk="0">
                  <a:moveTo>
                    <a:pt x="1995" y="1"/>
                  </a:moveTo>
                  <a:cubicBezTo>
                    <a:pt x="1190" y="4"/>
                    <a:pt x="481" y="529"/>
                    <a:pt x="241" y="1293"/>
                  </a:cubicBezTo>
                  <a:cubicBezTo>
                    <a:pt x="237" y="1303"/>
                    <a:pt x="237" y="1310"/>
                    <a:pt x="234" y="1317"/>
                  </a:cubicBezTo>
                  <a:lnTo>
                    <a:pt x="35" y="2036"/>
                  </a:lnTo>
                  <a:cubicBezTo>
                    <a:pt x="1" y="2150"/>
                    <a:pt x="69" y="2269"/>
                    <a:pt x="182" y="2300"/>
                  </a:cubicBezTo>
                  <a:cubicBezTo>
                    <a:pt x="202" y="2305"/>
                    <a:pt x="221" y="2308"/>
                    <a:pt x="240" y="2308"/>
                  </a:cubicBezTo>
                  <a:cubicBezTo>
                    <a:pt x="336" y="2308"/>
                    <a:pt x="421" y="2247"/>
                    <a:pt x="450" y="2150"/>
                  </a:cubicBezTo>
                  <a:lnTo>
                    <a:pt x="645" y="1450"/>
                  </a:lnTo>
                  <a:cubicBezTo>
                    <a:pt x="645" y="1447"/>
                    <a:pt x="648" y="1440"/>
                    <a:pt x="648" y="1437"/>
                  </a:cubicBezTo>
                  <a:cubicBezTo>
                    <a:pt x="827" y="840"/>
                    <a:pt x="1375" y="436"/>
                    <a:pt x="1992" y="433"/>
                  </a:cubicBezTo>
                  <a:lnTo>
                    <a:pt x="4805" y="433"/>
                  </a:lnTo>
                  <a:cubicBezTo>
                    <a:pt x="5425" y="436"/>
                    <a:pt x="5974" y="844"/>
                    <a:pt x="6152" y="1437"/>
                  </a:cubicBezTo>
                  <a:cubicBezTo>
                    <a:pt x="6152" y="1440"/>
                    <a:pt x="6155" y="1447"/>
                    <a:pt x="6155" y="1450"/>
                  </a:cubicBezTo>
                  <a:lnTo>
                    <a:pt x="7211" y="5234"/>
                  </a:lnTo>
                  <a:cubicBezTo>
                    <a:pt x="7255" y="5395"/>
                    <a:pt x="7159" y="5563"/>
                    <a:pt x="6998" y="5607"/>
                  </a:cubicBezTo>
                  <a:cubicBezTo>
                    <a:pt x="6970" y="5616"/>
                    <a:pt x="6942" y="5620"/>
                    <a:pt x="6914" y="5620"/>
                  </a:cubicBezTo>
                  <a:cubicBezTo>
                    <a:pt x="6781" y="5620"/>
                    <a:pt x="6658" y="5531"/>
                    <a:pt x="6621" y="5398"/>
                  </a:cubicBezTo>
                  <a:lnTo>
                    <a:pt x="5672" y="1988"/>
                  </a:lnTo>
                  <a:cubicBezTo>
                    <a:pt x="5612" y="1764"/>
                    <a:pt x="5409" y="1615"/>
                    <a:pt x="5186" y="1615"/>
                  </a:cubicBezTo>
                  <a:cubicBezTo>
                    <a:pt x="5143" y="1615"/>
                    <a:pt x="5099" y="1620"/>
                    <a:pt x="5055" y="1632"/>
                  </a:cubicBezTo>
                  <a:cubicBezTo>
                    <a:pt x="4788" y="1704"/>
                    <a:pt x="4630" y="1982"/>
                    <a:pt x="4702" y="2249"/>
                  </a:cubicBezTo>
                  <a:lnTo>
                    <a:pt x="5357" y="4795"/>
                  </a:lnTo>
                  <a:cubicBezTo>
                    <a:pt x="5380" y="4891"/>
                    <a:pt x="5471" y="4955"/>
                    <a:pt x="5567" y="4955"/>
                  </a:cubicBezTo>
                  <a:cubicBezTo>
                    <a:pt x="5584" y="4955"/>
                    <a:pt x="5601" y="4953"/>
                    <a:pt x="5617" y="4949"/>
                  </a:cubicBezTo>
                  <a:cubicBezTo>
                    <a:pt x="5734" y="4918"/>
                    <a:pt x="5802" y="4802"/>
                    <a:pt x="5772" y="4685"/>
                  </a:cubicBezTo>
                  <a:lnTo>
                    <a:pt x="5120" y="2143"/>
                  </a:lnTo>
                  <a:cubicBezTo>
                    <a:pt x="5112" y="2089"/>
                    <a:pt x="5153" y="2057"/>
                    <a:pt x="5194" y="2057"/>
                  </a:cubicBezTo>
                  <a:cubicBezTo>
                    <a:pt x="5221" y="2057"/>
                    <a:pt x="5249" y="2072"/>
                    <a:pt x="5261" y="2105"/>
                  </a:cubicBezTo>
                  <a:lnTo>
                    <a:pt x="6210" y="5511"/>
                  </a:lnTo>
                  <a:cubicBezTo>
                    <a:pt x="6299" y="5839"/>
                    <a:pt x="6596" y="6056"/>
                    <a:pt x="6919" y="6056"/>
                  </a:cubicBezTo>
                  <a:cubicBezTo>
                    <a:pt x="6984" y="6056"/>
                    <a:pt x="7049" y="6047"/>
                    <a:pt x="7115" y="6029"/>
                  </a:cubicBezTo>
                  <a:cubicBezTo>
                    <a:pt x="7509" y="5919"/>
                    <a:pt x="7739" y="5508"/>
                    <a:pt x="7629" y="5117"/>
                  </a:cubicBezTo>
                  <a:lnTo>
                    <a:pt x="6570" y="1317"/>
                  </a:lnTo>
                  <a:cubicBezTo>
                    <a:pt x="6567" y="1310"/>
                    <a:pt x="6563" y="1300"/>
                    <a:pt x="6560" y="1293"/>
                  </a:cubicBezTo>
                  <a:cubicBezTo>
                    <a:pt x="6320" y="529"/>
                    <a:pt x="5610" y="4"/>
                    <a:pt x="48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5" name="Google Shape;11795;p136"/>
            <p:cNvSpPr/>
            <p:nvPr/>
          </p:nvSpPr>
          <p:spPr>
            <a:xfrm>
              <a:off x="6910596" y="4242660"/>
              <a:ext cx="109338" cy="260719"/>
            </a:xfrm>
            <a:custGeom>
              <a:avLst/>
              <a:gdLst/>
              <a:ahLst/>
              <a:cxnLst/>
              <a:rect l="l" t="t" r="r" b="b"/>
              <a:pathLst>
                <a:path w="4174" h="9953" extrusionOk="0">
                  <a:moveTo>
                    <a:pt x="2546" y="1"/>
                  </a:moveTo>
                  <a:cubicBezTo>
                    <a:pt x="2322" y="1"/>
                    <a:pt x="2120" y="150"/>
                    <a:pt x="2060" y="374"/>
                  </a:cubicBezTo>
                  <a:lnTo>
                    <a:pt x="1110" y="3784"/>
                  </a:lnTo>
                  <a:cubicBezTo>
                    <a:pt x="1073" y="3918"/>
                    <a:pt x="950" y="4007"/>
                    <a:pt x="815" y="4007"/>
                  </a:cubicBezTo>
                  <a:cubicBezTo>
                    <a:pt x="788" y="4007"/>
                    <a:pt x="761" y="4004"/>
                    <a:pt x="733" y="3997"/>
                  </a:cubicBezTo>
                  <a:cubicBezTo>
                    <a:pt x="572" y="3949"/>
                    <a:pt x="476" y="3781"/>
                    <a:pt x="521" y="3620"/>
                  </a:cubicBezTo>
                  <a:lnTo>
                    <a:pt x="1148" y="1368"/>
                  </a:lnTo>
                  <a:cubicBezTo>
                    <a:pt x="1195" y="1202"/>
                    <a:pt x="1064" y="1094"/>
                    <a:pt x="935" y="1094"/>
                  </a:cubicBezTo>
                  <a:cubicBezTo>
                    <a:pt x="849" y="1094"/>
                    <a:pt x="764" y="1142"/>
                    <a:pt x="733" y="1252"/>
                  </a:cubicBezTo>
                  <a:lnTo>
                    <a:pt x="106" y="3503"/>
                  </a:lnTo>
                  <a:cubicBezTo>
                    <a:pt x="0" y="3894"/>
                    <a:pt x="230" y="4298"/>
                    <a:pt x="620" y="4404"/>
                  </a:cubicBezTo>
                  <a:cubicBezTo>
                    <a:pt x="687" y="4423"/>
                    <a:pt x="754" y="4432"/>
                    <a:pt x="820" y="4432"/>
                  </a:cubicBezTo>
                  <a:cubicBezTo>
                    <a:pt x="1141" y="4432"/>
                    <a:pt x="1434" y="4221"/>
                    <a:pt x="1525" y="3897"/>
                  </a:cubicBezTo>
                  <a:lnTo>
                    <a:pt x="2474" y="491"/>
                  </a:lnTo>
                  <a:cubicBezTo>
                    <a:pt x="2485" y="455"/>
                    <a:pt x="2513" y="439"/>
                    <a:pt x="2541" y="439"/>
                  </a:cubicBezTo>
                  <a:cubicBezTo>
                    <a:pt x="2583" y="439"/>
                    <a:pt x="2625" y="474"/>
                    <a:pt x="2615" y="529"/>
                  </a:cubicBezTo>
                  <a:lnTo>
                    <a:pt x="1391" y="5282"/>
                  </a:lnTo>
                  <a:cubicBezTo>
                    <a:pt x="1357" y="5419"/>
                    <a:pt x="1460" y="5549"/>
                    <a:pt x="1600" y="5552"/>
                  </a:cubicBezTo>
                  <a:lnTo>
                    <a:pt x="2700" y="5552"/>
                  </a:lnTo>
                  <a:lnTo>
                    <a:pt x="2700" y="9209"/>
                  </a:lnTo>
                  <a:cubicBezTo>
                    <a:pt x="2697" y="9617"/>
                    <a:pt x="3023" y="9949"/>
                    <a:pt x="3430" y="9952"/>
                  </a:cubicBezTo>
                  <a:cubicBezTo>
                    <a:pt x="3432" y="9952"/>
                    <a:pt x="3435" y="9952"/>
                    <a:pt x="3437" y="9952"/>
                  </a:cubicBezTo>
                  <a:cubicBezTo>
                    <a:pt x="3838" y="9952"/>
                    <a:pt x="4167" y="9625"/>
                    <a:pt x="4174" y="9222"/>
                  </a:cubicBezTo>
                  <a:lnTo>
                    <a:pt x="4174" y="7773"/>
                  </a:lnTo>
                  <a:cubicBezTo>
                    <a:pt x="4174" y="7652"/>
                    <a:pt x="4078" y="7557"/>
                    <a:pt x="3961" y="7557"/>
                  </a:cubicBezTo>
                  <a:cubicBezTo>
                    <a:pt x="3959" y="7557"/>
                    <a:pt x="3957" y="7557"/>
                    <a:pt x="3955" y="7557"/>
                  </a:cubicBezTo>
                  <a:cubicBezTo>
                    <a:pt x="3835" y="7557"/>
                    <a:pt x="3739" y="7653"/>
                    <a:pt x="3739" y="7769"/>
                  </a:cubicBezTo>
                  <a:lnTo>
                    <a:pt x="3739" y="9219"/>
                  </a:lnTo>
                  <a:cubicBezTo>
                    <a:pt x="3739" y="9392"/>
                    <a:pt x="3598" y="9527"/>
                    <a:pt x="3430" y="9527"/>
                  </a:cubicBezTo>
                  <a:cubicBezTo>
                    <a:pt x="3428" y="9527"/>
                    <a:pt x="3426" y="9527"/>
                    <a:pt x="3424" y="9527"/>
                  </a:cubicBezTo>
                  <a:cubicBezTo>
                    <a:pt x="3256" y="9514"/>
                    <a:pt x="3129" y="9377"/>
                    <a:pt x="3129" y="9209"/>
                  </a:cubicBezTo>
                  <a:lnTo>
                    <a:pt x="3129" y="5333"/>
                  </a:lnTo>
                  <a:cubicBezTo>
                    <a:pt x="3129" y="5213"/>
                    <a:pt x="3033" y="5121"/>
                    <a:pt x="2916" y="5121"/>
                  </a:cubicBezTo>
                  <a:lnTo>
                    <a:pt x="1878" y="5121"/>
                  </a:lnTo>
                  <a:lnTo>
                    <a:pt x="3033" y="635"/>
                  </a:lnTo>
                  <a:cubicBezTo>
                    <a:pt x="3105" y="368"/>
                    <a:pt x="2944" y="90"/>
                    <a:pt x="2676" y="18"/>
                  </a:cubicBezTo>
                  <a:cubicBezTo>
                    <a:pt x="2633" y="6"/>
                    <a:pt x="2589" y="1"/>
                    <a:pt x="25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96" name="Google Shape;11796;p136"/>
          <p:cNvGrpSpPr/>
          <p:nvPr/>
        </p:nvGrpSpPr>
        <p:grpSpPr>
          <a:xfrm>
            <a:off x="7372702" y="4132876"/>
            <a:ext cx="385459" cy="356671"/>
            <a:chOff x="7372702" y="4132876"/>
            <a:chExt cx="385459" cy="356671"/>
          </a:xfrm>
        </p:grpSpPr>
        <p:sp>
          <p:nvSpPr>
            <p:cNvPr id="11797" name="Google Shape;11797;p136"/>
            <p:cNvSpPr/>
            <p:nvPr/>
          </p:nvSpPr>
          <p:spPr>
            <a:xfrm>
              <a:off x="7378360" y="4271762"/>
              <a:ext cx="221374" cy="212258"/>
            </a:xfrm>
            <a:custGeom>
              <a:avLst/>
              <a:gdLst/>
              <a:ahLst/>
              <a:cxnLst/>
              <a:rect l="l" t="t" r="r" b="b"/>
              <a:pathLst>
                <a:path w="8451" h="8103" extrusionOk="0">
                  <a:moveTo>
                    <a:pt x="1885" y="0"/>
                  </a:moveTo>
                  <a:cubicBezTo>
                    <a:pt x="847" y="4"/>
                    <a:pt x="4" y="847"/>
                    <a:pt x="0" y="1885"/>
                  </a:cubicBezTo>
                  <a:lnTo>
                    <a:pt x="0" y="4729"/>
                  </a:lnTo>
                  <a:cubicBezTo>
                    <a:pt x="4" y="5768"/>
                    <a:pt x="847" y="6611"/>
                    <a:pt x="1885" y="6614"/>
                  </a:cubicBezTo>
                  <a:lnTo>
                    <a:pt x="4277" y="6614"/>
                  </a:lnTo>
                  <a:cubicBezTo>
                    <a:pt x="4318" y="6614"/>
                    <a:pt x="4356" y="6641"/>
                    <a:pt x="4362" y="6682"/>
                  </a:cubicBezTo>
                  <a:cubicBezTo>
                    <a:pt x="4414" y="6922"/>
                    <a:pt x="4527" y="7724"/>
                    <a:pt x="3790" y="7950"/>
                  </a:cubicBezTo>
                  <a:cubicBezTo>
                    <a:pt x="3735" y="7968"/>
                    <a:pt x="3739" y="8050"/>
                    <a:pt x="3797" y="8063"/>
                  </a:cubicBezTo>
                  <a:cubicBezTo>
                    <a:pt x="3911" y="8084"/>
                    <a:pt x="4054" y="8103"/>
                    <a:pt x="4209" y="8103"/>
                  </a:cubicBezTo>
                  <a:cubicBezTo>
                    <a:pt x="4764" y="8103"/>
                    <a:pt x="5468" y="7870"/>
                    <a:pt x="5500" y="6696"/>
                  </a:cubicBezTo>
                  <a:cubicBezTo>
                    <a:pt x="5500" y="6652"/>
                    <a:pt x="5541" y="6611"/>
                    <a:pt x="5586" y="6611"/>
                  </a:cubicBezTo>
                  <a:lnTo>
                    <a:pt x="6566" y="6611"/>
                  </a:lnTo>
                  <a:cubicBezTo>
                    <a:pt x="7604" y="6607"/>
                    <a:pt x="8447" y="5768"/>
                    <a:pt x="8451" y="4726"/>
                  </a:cubicBezTo>
                  <a:lnTo>
                    <a:pt x="8451" y="1885"/>
                  </a:lnTo>
                  <a:lnTo>
                    <a:pt x="8447" y="1885"/>
                  </a:lnTo>
                  <a:cubicBezTo>
                    <a:pt x="8444" y="847"/>
                    <a:pt x="7604" y="4"/>
                    <a:pt x="6562"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8" name="Google Shape;11798;p136"/>
            <p:cNvSpPr/>
            <p:nvPr/>
          </p:nvSpPr>
          <p:spPr>
            <a:xfrm>
              <a:off x="7527724" y="4271762"/>
              <a:ext cx="72010" cy="173175"/>
            </a:xfrm>
            <a:custGeom>
              <a:avLst/>
              <a:gdLst/>
              <a:ahLst/>
              <a:cxnLst/>
              <a:rect l="l" t="t" r="r" b="b"/>
              <a:pathLst>
                <a:path w="2749" h="6611" extrusionOk="0">
                  <a:moveTo>
                    <a:pt x="0" y="0"/>
                  </a:moveTo>
                  <a:cubicBezTo>
                    <a:pt x="1042" y="0"/>
                    <a:pt x="1882" y="843"/>
                    <a:pt x="1885" y="1885"/>
                  </a:cubicBezTo>
                  <a:lnTo>
                    <a:pt x="1885" y="4726"/>
                  </a:lnTo>
                  <a:cubicBezTo>
                    <a:pt x="1882" y="5768"/>
                    <a:pt x="1042" y="6607"/>
                    <a:pt x="0" y="6611"/>
                  </a:cubicBezTo>
                  <a:lnTo>
                    <a:pt x="864" y="6611"/>
                  </a:lnTo>
                  <a:cubicBezTo>
                    <a:pt x="1902" y="6607"/>
                    <a:pt x="2745" y="5768"/>
                    <a:pt x="2749" y="4726"/>
                  </a:cubicBezTo>
                  <a:lnTo>
                    <a:pt x="2749" y="1885"/>
                  </a:lnTo>
                  <a:cubicBezTo>
                    <a:pt x="2745" y="843"/>
                    <a:pt x="1902" y="0"/>
                    <a:pt x="864"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9" name="Google Shape;11799;p136"/>
            <p:cNvSpPr/>
            <p:nvPr/>
          </p:nvSpPr>
          <p:spPr>
            <a:xfrm>
              <a:off x="7425826" y="4138535"/>
              <a:ext cx="326704" cy="270909"/>
            </a:xfrm>
            <a:custGeom>
              <a:avLst/>
              <a:gdLst/>
              <a:ahLst/>
              <a:cxnLst/>
              <a:rect l="l" t="t" r="r" b="b"/>
              <a:pathLst>
                <a:path w="12472" h="10342" extrusionOk="0">
                  <a:moveTo>
                    <a:pt x="1845" y="1"/>
                  </a:moveTo>
                  <a:cubicBezTo>
                    <a:pt x="827" y="1"/>
                    <a:pt x="1" y="823"/>
                    <a:pt x="1" y="1841"/>
                  </a:cubicBezTo>
                  <a:lnTo>
                    <a:pt x="1" y="6083"/>
                  </a:lnTo>
                  <a:cubicBezTo>
                    <a:pt x="1" y="7101"/>
                    <a:pt x="827" y="7927"/>
                    <a:pt x="1845" y="7927"/>
                  </a:cubicBezTo>
                  <a:lnTo>
                    <a:pt x="7540" y="7927"/>
                  </a:lnTo>
                  <a:cubicBezTo>
                    <a:pt x="7660" y="7927"/>
                    <a:pt x="7752" y="8030"/>
                    <a:pt x="7739" y="8150"/>
                  </a:cubicBezTo>
                  <a:cubicBezTo>
                    <a:pt x="7660" y="8763"/>
                    <a:pt x="7629" y="10342"/>
                    <a:pt x="9325" y="10342"/>
                  </a:cubicBezTo>
                  <a:cubicBezTo>
                    <a:pt x="9411" y="10342"/>
                    <a:pt x="9501" y="10338"/>
                    <a:pt x="9596" y="10329"/>
                  </a:cubicBezTo>
                  <a:cubicBezTo>
                    <a:pt x="9661" y="10319"/>
                    <a:pt x="9682" y="10233"/>
                    <a:pt x="9627" y="10199"/>
                  </a:cubicBezTo>
                  <a:cubicBezTo>
                    <a:pt x="9240" y="9980"/>
                    <a:pt x="8499" y="9363"/>
                    <a:pt x="9031" y="8054"/>
                  </a:cubicBezTo>
                  <a:cubicBezTo>
                    <a:pt x="9061" y="7978"/>
                    <a:pt x="9137" y="7927"/>
                    <a:pt x="9219" y="7927"/>
                  </a:cubicBezTo>
                  <a:lnTo>
                    <a:pt x="10627" y="7927"/>
                  </a:lnTo>
                  <a:cubicBezTo>
                    <a:pt x="11645" y="7927"/>
                    <a:pt x="12471" y="7101"/>
                    <a:pt x="12471" y="6087"/>
                  </a:cubicBezTo>
                  <a:lnTo>
                    <a:pt x="12471" y="1841"/>
                  </a:lnTo>
                  <a:cubicBezTo>
                    <a:pt x="12471" y="823"/>
                    <a:pt x="11645" y="1"/>
                    <a:pt x="10627" y="1"/>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0" name="Google Shape;11800;p136"/>
            <p:cNvSpPr/>
            <p:nvPr/>
          </p:nvSpPr>
          <p:spPr>
            <a:xfrm>
              <a:off x="7681672" y="4138535"/>
              <a:ext cx="70857" cy="207674"/>
            </a:xfrm>
            <a:custGeom>
              <a:avLst/>
              <a:gdLst/>
              <a:ahLst/>
              <a:cxnLst/>
              <a:rect l="l" t="t" r="r" b="b"/>
              <a:pathLst>
                <a:path w="2705" h="7928" extrusionOk="0">
                  <a:moveTo>
                    <a:pt x="867" y="1"/>
                  </a:moveTo>
                  <a:cubicBezTo>
                    <a:pt x="865" y="1"/>
                    <a:pt x="863" y="1"/>
                    <a:pt x="860" y="1"/>
                  </a:cubicBezTo>
                  <a:lnTo>
                    <a:pt x="0" y="1"/>
                  </a:lnTo>
                  <a:cubicBezTo>
                    <a:pt x="1018" y="1"/>
                    <a:pt x="1844" y="823"/>
                    <a:pt x="1844" y="1841"/>
                  </a:cubicBezTo>
                  <a:lnTo>
                    <a:pt x="1844" y="6087"/>
                  </a:lnTo>
                  <a:cubicBezTo>
                    <a:pt x="1844" y="7101"/>
                    <a:pt x="1018" y="7927"/>
                    <a:pt x="0" y="7927"/>
                  </a:cubicBezTo>
                  <a:lnTo>
                    <a:pt x="864" y="7927"/>
                  </a:lnTo>
                  <a:cubicBezTo>
                    <a:pt x="1878" y="7927"/>
                    <a:pt x="2704" y="7101"/>
                    <a:pt x="2704" y="6087"/>
                  </a:cubicBezTo>
                  <a:lnTo>
                    <a:pt x="2704" y="1841"/>
                  </a:lnTo>
                  <a:cubicBezTo>
                    <a:pt x="2704" y="825"/>
                    <a:pt x="1882" y="1"/>
                    <a:pt x="867" y="1"/>
                  </a:cubicBezTo>
                  <a:close/>
                </a:path>
              </a:pathLst>
            </a:custGeom>
            <a:solidFill>
              <a:srgbClr val="AA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1" name="Google Shape;11801;p136"/>
            <p:cNvSpPr/>
            <p:nvPr/>
          </p:nvSpPr>
          <p:spPr>
            <a:xfrm>
              <a:off x="7503573" y="4220132"/>
              <a:ext cx="27033" cy="27059"/>
            </a:xfrm>
            <a:custGeom>
              <a:avLst/>
              <a:gdLst/>
              <a:ahLst/>
              <a:cxnLst/>
              <a:rect l="l" t="t" r="r" b="b"/>
              <a:pathLst>
                <a:path w="1032" h="1033" extrusionOk="0">
                  <a:moveTo>
                    <a:pt x="515" y="1"/>
                  </a:moveTo>
                  <a:cubicBezTo>
                    <a:pt x="230" y="1"/>
                    <a:pt x="1" y="230"/>
                    <a:pt x="1" y="518"/>
                  </a:cubicBezTo>
                  <a:cubicBezTo>
                    <a:pt x="1" y="803"/>
                    <a:pt x="230" y="1032"/>
                    <a:pt x="515" y="1032"/>
                  </a:cubicBezTo>
                  <a:cubicBezTo>
                    <a:pt x="802" y="1032"/>
                    <a:pt x="1032" y="803"/>
                    <a:pt x="1032" y="518"/>
                  </a:cubicBezTo>
                  <a:cubicBezTo>
                    <a:pt x="1032" y="230"/>
                    <a:pt x="802" y="1"/>
                    <a:pt x="515" y="1"/>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2" name="Google Shape;11802;p136"/>
            <p:cNvSpPr/>
            <p:nvPr/>
          </p:nvSpPr>
          <p:spPr>
            <a:xfrm>
              <a:off x="7570998" y="4220132"/>
              <a:ext cx="27112" cy="27059"/>
            </a:xfrm>
            <a:custGeom>
              <a:avLst/>
              <a:gdLst/>
              <a:ahLst/>
              <a:cxnLst/>
              <a:rect l="l" t="t" r="r" b="b"/>
              <a:pathLst>
                <a:path w="1035" h="1033" extrusionOk="0">
                  <a:moveTo>
                    <a:pt x="518" y="1"/>
                  </a:moveTo>
                  <a:cubicBezTo>
                    <a:pt x="230" y="1"/>
                    <a:pt x="0" y="230"/>
                    <a:pt x="0" y="518"/>
                  </a:cubicBezTo>
                  <a:cubicBezTo>
                    <a:pt x="0" y="803"/>
                    <a:pt x="230" y="1032"/>
                    <a:pt x="518" y="1032"/>
                  </a:cubicBezTo>
                  <a:cubicBezTo>
                    <a:pt x="802" y="1032"/>
                    <a:pt x="1035" y="803"/>
                    <a:pt x="1035" y="518"/>
                  </a:cubicBezTo>
                  <a:cubicBezTo>
                    <a:pt x="1035" y="230"/>
                    <a:pt x="802" y="1"/>
                    <a:pt x="518" y="1"/>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3" name="Google Shape;11803;p136"/>
            <p:cNvSpPr/>
            <p:nvPr/>
          </p:nvSpPr>
          <p:spPr>
            <a:xfrm>
              <a:off x="7638398" y="4220132"/>
              <a:ext cx="27138" cy="27059"/>
            </a:xfrm>
            <a:custGeom>
              <a:avLst/>
              <a:gdLst/>
              <a:ahLst/>
              <a:cxnLst/>
              <a:rect l="l" t="t" r="r" b="b"/>
              <a:pathLst>
                <a:path w="1036" h="1033" extrusionOk="0">
                  <a:moveTo>
                    <a:pt x="518" y="1"/>
                  </a:moveTo>
                  <a:cubicBezTo>
                    <a:pt x="234" y="1"/>
                    <a:pt x="1" y="230"/>
                    <a:pt x="1" y="518"/>
                  </a:cubicBezTo>
                  <a:cubicBezTo>
                    <a:pt x="1" y="803"/>
                    <a:pt x="234" y="1032"/>
                    <a:pt x="518" y="1032"/>
                  </a:cubicBezTo>
                  <a:cubicBezTo>
                    <a:pt x="802" y="1032"/>
                    <a:pt x="1035" y="803"/>
                    <a:pt x="1035" y="518"/>
                  </a:cubicBezTo>
                  <a:cubicBezTo>
                    <a:pt x="1035" y="230"/>
                    <a:pt x="802" y="1"/>
                    <a:pt x="518" y="1"/>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4" name="Google Shape;11804;p136"/>
            <p:cNvSpPr/>
            <p:nvPr/>
          </p:nvSpPr>
          <p:spPr>
            <a:xfrm>
              <a:off x="7372702" y="4212247"/>
              <a:ext cx="385197" cy="277300"/>
            </a:xfrm>
            <a:custGeom>
              <a:avLst/>
              <a:gdLst/>
              <a:ahLst/>
              <a:cxnLst/>
              <a:rect l="l" t="t" r="r" b="b"/>
              <a:pathLst>
                <a:path w="14705" h="10586" extrusionOk="0">
                  <a:moveTo>
                    <a:pt x="14492" y="0"/>
                  </a:moveTo>
                  <a:cubicBezTo>
                    <a:pt x="14493" y="0"/>
                    <a:pt x="14494" y="0"/>
                    <a:pt x="14496" y="0"/>
                  </a:cubicBezTo>
                  <a:lnTo>
                    <a:pt x="14496" y="0"/>
                  </a:lnTo>
                  <a:cubicBezTo>
                    <a:pt x="14497" y="0"/>
                    <a:pt x="14498" y="0"/>
                    <a:pt x="14499" y="0"/>
                  </a:cubicBezTo>
                  <a:close/>
                  <a:moveTo>
                    <a:pt x="14496" y="0"/>
                  </a:moveTo>
                  <a:lnTo>
                    <a:pt x="14496" y="0"/>
                  </a:lnTo>
                  <a:cubicBezTo>
                    <a:pt x="14377" y="2"/>
                    <a:pt x="14283" y="94"/>
                    <a:pt x="14283" y="213"/>
                  </a:cubicBezTo>
                  <a:lnTo>
                    <a:pt x="14283" y="3269"/>
                  </a:lnTo>
                  <a:cubicBezTo>
                    <a:pt x="14283" y="4167"/>
                    <a:pt x="13553" y="4897"/>
                    <a:pt x="12655" y="4897"/>
                  </a:cubicBezTo>
                  <a:lnTo>
                    <a:pt x="11244" y="4897"/>
                  </a:lnTo>
                  <a:cubicBezTo>
                    <a:pt x="11076" y="4897"/>
                    <a:pt x="10921" y="5000"/>
                    <a:pt x="10860" y="5158"/>
                  </a:cubicBezTo>
                  <a:cubicBezTo>
                    <a:pt x="10606" y="5788"/>
                    <a:pt x="10589" y="6343"/>
                    <a:pt x="10815" y="6813"/>
                  </a:cubicBezTo>
                  <a:cubicBezTo>
                    <a:pt x="10908" y="6998"/>
                    <a:pt x="11031" y="7166"/>
                    <a:pt x="11182" y="7306"/>
                  </a:cubicBezTo>
                  <a:cubicBezTo>
                    <a:pt x="10815" y="7279"/>
                    <a:pt x="10531" y="7162"/>
                    <a:pt x="10332" y="6953"/>
                  </a:cubicBezTo>
                  <a:cubicBezTo>
                    <a:pt x="10185" y="6802"/>
                    <a:pt x="9856" y="6343"/>
                    <a:pt x="9979" y="5367"/>
                  </a:cubicBezTo>
                  <a:cubicBezTo>
                    <a:pt x="10010" y="5116"/>
                    <a:pt x="9815" y="4897"/>
                    <a:pt x="9564" y="4897"/>
                  </a:cubicBezTo>
                  <a:lnTo>
                    <a:pt x="7358" y="4897"/>
                  </a:lnTo>
                  <a:cubicBezTo>
                    <a:pt x="7070" y="4897"/>
                    <a:pt x="7070" y="5329"/>
                    <a:pt x="7358" y="5329"/>
                  </a:cubicBezTo>
                  <a:lnTo>
                    <a:pt x="8451" y="5329"/>
                  </a:lnTo>
                  <a:lnTo>
                    <a:pt x="8451" y="6998"/>
                  </a:lnTo>
                  <a:cubicBezTo>
                    <a:pt x="8451" y="7923"/>
                    <a:pt x="7700" y="8670"/>
                    <a:pt x="6778" y="8670"/>
                  </a:cubicBezTo>
                  <a:lnTo>
                    <a:pt x="5802" y="8670"/>
                  </a:lnTo>
                  <a:cubicBezTo>
                    <a:pt x="5637" y="8670"/>
                    <a:pt x="5507" y="8800"/>
                    <a:pt x="5500" y="8965"/>
                  </a:cubicBezTo>
                  <a:cubicBezTo>
                    <a:pt x="5483" y="9650"/>
                    <a:pt x="5219" y="10109"/>
                    <a:pt x="4531" y="10154"/>
                  </a:cubicBezTo>
                  <a:cubicBezTo>
                    <a:pt x="4842" y="9832"/>
                    <a:pt x="4883" y="9338"/>
                    <a:pt x="4788" y="8906"/>
                  </a:cubicBezTo>
                  <a:cubicBezTo>
                    <a:pt x="4757" y="8769"/>
                    <a:pt x="4637" y="8670"/>
                    <a:pt x="4493" y="8670"/>
                  </a:cubicBezTo>
                  <a:lnTo>
                    <a:pt x="2101" y="8670"/>
                  </a:lnTo>
                  <a:cubicBezTo>
                    <a:pt x="1179" y="8670"/>
                    <a:pt x="432" y="7920"/>
                    <a:pt x="432" y="6998"/>
                  </a:cubicBezTo>
                  <a:lnTo>
                    <a:pt x="432" y="6535"/>
                  </a:lnTo>
                  <a:cubicBezTo>
                    <a:pt x="432" y="6391"/>
                    <a:pt x="324" y="6319"/>
                    <a:pt x="216" y="6319"/>
                  </a:cubicBezTo>
                  <a:cubicBezTo>
                    <a:pt x="108" y="6319"/>
                    <a:pt x="0" y="6391"/>
                    <a:pt x="0" y="6535"/>
                  </a:cubicBezTo>
                  <a:lnTo>
                    <a:pt x="0" y="6998"/>
                  </a:lnTo>
                  <a:cubicBezTo>
                    <a:pt x="4" y="8156"/>
                    <a:pt x="943" y="9095"/>
                    <a:pt x="2101" y="9098"/>
                  </a:cubicBezTo>
                  <a:lnTo>
                    <a:pt x="4383" y="9098"/>
                  </a:lnTo>
                  <a:cubicBezTo>
                    <a:pt x="4428" y="9383"/>
                    <a:pt x="4421" y="9866"/>
                    <a:pt x="3941" y="10013"/>
                  </a:cubicBezTo>
                  <a:cubicBezTo>
                    <a:pt x="3667" y="10096"/>
                    <a:pt x="3691" y="10490"/>
                    <a:pt x="3972" y="10541"/>
                  </a:cubicBezTo>
                  <a:cubicBezTo>
                    <a:pt x="4119" y="10572"/>
                    <a:pt x="4270" y="10586"/>
                    <a:pt x="4421" y="10586"/>
                  </a:cubicBezTo>
                  <a:cubicBezTo>
                    <a:pt x="5288" y="10586"/>
                    <a:pt x="5853" y="10085"/>
                    <a:pt x="5922" y="9098"/>
                  </a:cubicBezTo>
                  <a:lnTo>
                    <a:pt x="6778" y="9098"/>
                  </a:lnTo>
                  <a:cubicBezTo>
                    <a:pt x="7937" y="9095"/>
                    <a:pt x="8876" y="8156"/>
                    <a:pt x="8876" y="6998"/>
                  </a:cubicBezTo>
                  <a:lnTo>
                    <a:pt x="8876" y="5329"/>
                  </a:lnTo>
                  <a:lnTo>
                    <a:pt x="9544" y="5329"/>
                  </a:lnTo>
                  <a:cubicBezTo>
                    <a:pt x="9486" y="5812"/>
                    <a:pt x="9475" y="6689"/>
                    <a:pt x="10017" y="7251"/>
                  </a:cubicBezTo>
                  <a:cubicBezTo>
                    <a:pt x="10332" y="7577"/>
                    <a:pt x="10778" y="7741"/>
                    <a:pt x="11343" y="7741"/>
                  </a:cubicBezTo>
                  <a:cubicBezTo>
                    <a:pt x="11439" y="7741"/>
                    <a:pt x="11535" y="7738"/>
                    <a:pt x="11638" y="7728"/>
                  </a:cubicBezTo>
                  <a:cubicBezTo>
                    <a:pt x="11915" y="7704"/>
                    <a:pt x="11994" y="7337"/>
                    <a:pt x="11754" y="7197"/>
                  </a:cubicBezTo>
                  <a:cubicBezTo>
                    <a:pt x="10867" y="6689"/>
                    <a:pt x="11052" y="5812"/>
                    <a:pt x="11247" y="5329"/>
                  </a:cubicBezTo>
                  <a:lnTo>
                    <a:pt x="12649" y="5329"/>
                  </a:lnTo>
                  <a:cubicBezTo>
                    <a:pt x="13783" y="5325"/>
                    <a:pt x="14705" y="4407"/>
                    <a:pt x="14705" y="3273"/>
                  </a:cubicBezTo>
                  <a:lnTo>
                    <a:pt x="14705" y="213"/>
                  </a:lnTo>
                  <a:cubicBezTo>
                    <a:pt x="14705" y="97"/>
                    <a:pt x="14611" y="2"/>
                    <a:pt x="144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5" name="Google Shape;11805;p136"/>
            <p:cNvSpPr/>
            <p:nvPr/>
          </p:nvSpPr>
          <p:spPr>
            <a:xfrm>
              <a:off x="7372781" y="4132876"/>
              <a:ext cx="385381" cy="231983"/>
            </a:xfrm>
            <a:custGeom>
              <a:avLst/>
              <a:gdLst/>
              <a:ahLst/>
              <a:cxnLst/>
              <a:rect l="l" t="t" r="r" b="b"/>
              <a:pathLst>
                <a:path w="14712" h="8856" extrusionOk="0">
                  <a:moveTo>
                    <a:pt x="3870" y="1"/>
                  </a:moveTo>
                  <a:cubicBezTo>
                    <a:pt x="2732" y="1"/>
                    <a:pt x="1813" y="923"/>
                    <a:pt x="1813" y="2057"/>
                  </a:cubicBezTo>
                  <a:lnTo>
                    <a:pt x="1813" y="5103"/>
                  </a:lnTo>
                  <a:cubicBezTo>
                    <a:pt x="775" y="5251"/>
                    <a:pt x="4" y="6138"/>
                    <a:pt x="1" y="7184"/>
                  </a:cubicBezTo>
                  <a:lnTo>
                    <a:pt x="1" y="8640"/>
                  </a:lnTo>
                  <a:cubicBezTo>
                    <a:pt x="1" y="8760"/>
                    <a:pt x="100" y="8856"/>
                    <a:pt x="217" y="8856"/>
                  </a:cubicBezTo>
                  <a:cubicBezTo>
                    <a:pt x="337" y="8856"/>
                    <a:pt x="432" y="8760"/>
                    <a:pt x="432" y="8640"/>
                  </a:cubicBezTo>
                  <a:lnTo>
                    <a:pt x="432" y="7184"/>
                  </a:lnTo>
                  <a:cubicBezTo>
                    <a:pt x="436" y="6375"/>
                    <a:pt x="1015" y="5683"/>
                    <a:pt x="1813" y="5542"/>
                  </a:cubicBezTo>
                  <a:lnTo>
                    <a:pt x="1813" y="6299"/>
                  </a:lnTo>
                  <a:cubicBezTo>
                    <a:pt x="1813" y="7434"/>
                    <a:pt x="2732" y="8355"/>
                    <a:pt x="3870" y="8355"/>
                  </a:cubicBezTo>
                  <a:lnTo>
                    <a:pt x="6443" y="8355"/>
                  </a:lnTo>
                  <a:cubicBezTo>
                    <a:pt x="6563" y="8355"/>
                    <a:pt x="6659" y="8260"/>
                    <a:pt x="6659" y="8140"/>
                  </a:cubicBezTo>
                  <a:cubicBezTo>
                    <a:pt x="6659" y="8023"/>
                    <a:pt x="6563" y="7924"/>
                    <a:pt x="6443" y="7924"/>
                  </a:cubicBezTo>
                  <a:lnTo>
                    <a:pt x="3870" y="7924"/>
                  </a:lnTo>
                  <a:cubicBezTo>
                    <a:pt x="2968" y="7924"/>
                    <a:pt x="2242" y="7197"/>
                    <a:pt x="2242" y="6296"/>
                  </a:cubicBezTo>
                  <a:lnTo>
                    <a:pt x="2242" y="2057"/>
                  </a:lnTo>
                  <a:cubicBezTo>
                    <a:pt x="2242" y="1159"/>
                    <a:pt x="2968" y="429"/>
                    <a:pt x="3870" y="429"/>
                  </a:cubicBezTo>
                  <a:lnTo>
                    <a:pt x="12652" y="429"/>
                  </a:lnTo>
                  <a:cubicBezTo>
                    <a:pt x="13550" y="429"/>
                    <a:pt x="14280" y="1159"/>
                    <a:pt x="14280" y="2057"/>
                  </a:cubicBezTo>
                  <a:lnTo>
                    <a:pt x="14280" y="2328"/>
                  </a:lnTo>
                  <a:cubicBezTo>
                    <a:pt x="14280" y="2448"/>
                    <a:pt x="14376" y="2544"/>
                    <a:pt x="14496" y="2544"/>
                  </a:cubicBezTo>
                  <a:cubicBezTo>
                    <a:pt x="14616" y="2544"/>
                    <a:pt x="14712" y="2448"/>
                    <a:pt x="14712" y="2328"/>
                  </a:cubicBezTo>
                  <a:lnTo>
                    <a:pt x="14712" y="2057"/>
                  </a:lnTo>
                  <a:cubicBezTo>
                    <a:pt x="14712" y="919"/>
                    <a:pt x="13790" y="1"/>
                    <a:pt x="1265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6" name="Google Shape;11806;p136"/>
            <p:cNvSpPr/>
            <p:nvPr/>
          </p:nvSpPr>
          <p:spPr>
            <a:xfrm>
              <a:off x="7497914" y="4214474"/>
              <a:ext cx="44820" cy="38428"/>
            </a:xfrm>
            <a:custGeom>
              <a:avLst/>
              <a:gdLst/>
              <a:ahLst/>
              <a:cxnLst/>
              <a:rect l="l" t="t" r="r" b="b"/>
              <a:pathLst>
                <a:path w="1711" h="1467" extrusionOk="0">
                  <a:moveTo>
                    <a:pt x="734" y="433"/>
                  </a:moveTo>
                  <a:cubicBezTo>
                    <a:pt x="898" y="433"/>
                    <a:pt x="1032" y="566"/>
                    <a:pt x="1032" y="734"/>
                  </a:cubicBezTo>
                  <a:cubicBezTo>
                    <a:pt x="1032" y="913"/>
                    <a:pt x="885" y="1032"/>
                    <a:pt x="731" y="1032"/>
                  </a:cubicBezTo>
                  <a:cubicBezTo>
                    <a:pt x="658" y="1032"/>
                    <a:pt x="583" y="1004"/>
                    <a:pt x="522" y="943"/>
                  </a:cubicBezTo>
                  <a:cubicBezTo>
                    <a:pt x="333" y="755"/>
                    <a:pt x="467" y="433"/>
                    <a:pt x="734" y="433"/>
                  </a:cubicBezTo>
                  <a:close/>
                  <a:moveTo>
                    <a:pt x="731" y="1"/>
                  </a:moveTo>
                  <a:cubicBezTo>
                    <a:pt x="326" y="1"/>
                    <a:pt x="1" y="330"/>
                    <a:pt x="1" y="734"/>
                  </a:cubicBezTo>
                  <a:cubicBezTo>
                    <a:pt x="1" y="1175"/>
                    <a:pt x="362" y="1467"/>
                    <a:pt x="739" y="1467"/>
                  </a:cubicBezTo>
                  <a:cubicBezTo>
                    <a:pt x="918" y="1467"/>
                    <a:pt x="1102" y="1400"/>
                    <a:pt x="1251" y="1252"/>
                  </a:cubicBezTo>
                  <a:cubicBezTo>
                    <a:pt x="1711" y="789"/>
                    <a:pt x="1385" y="1"/>
                    <a:pt x="7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7" name="Google Shape;11807;p136"/>
            <p:cNvSpPr/>
            <p:nvPr/>
          </p:nvSpPr>
          <p:spPr>
            <a:xfrm>
              <a:off x="7565340" y="4214422"/>
              <a:ext cx="44820" cy="38428"/>
            </a:xfrm>
            <a:custGeom>
              <a:avLst/>
              <a:gdLst/>
              <a:ahLst/>
              <a:cxnLst/>
              <a:rect l="l" t="t" r="r" b="b"/>
              <a:pathLst>
                <a:path w="1711" h="1467" extrusionOk="0">
                  <a:moveTo>
                    <a:pt x="734" y="431"/>
                  </a:moveTo>
                  <a:cubicBezTo>
                    <a:pt x="1001" y="431"/>
                    <a:pt x="1134" y="757"/>
                    <a:pt x="943" y="945"/>
                  </a:cubicBezTo>
                  <a:cubicBezTo>
                    <a:pt x="882" y="1006"/>
                    <a:pt x="807" y="1033"/>
                    <a:pt x="733" y="1033"/>
                  </a:cubicBezTo>
                  <a:cubicBezTo>
                    <a:pt x="580" y="1033"/>
                    <a:pt x="432" y="914"/>
                    <a:pt x="432" y="733"/>
                  </a:cubicBezTo>
                  <a:cubicBezTo>
                    <a:pt x="432" y="568"/>
                    <a:pt x="566" y="435"/>
                    <a:pt x="734" y="435"/>
                  </a:cubicBezTo>
                  <a:lnTo>
                    <a:pt x="734" y="431"/>
                  </a:lnTo>
                  <a:close/>
                  <a:moveTo>
                    <a:pt x="739" y="1"/>
                  </a:moveTo>
                  <a:cubicBezTo>
                    <a:pt x="362" y="1"/>
                    <a:pt x="0" y="293"/>
                    <a:pt x="0" y="736"/>
                  </a:cubicBezTo>
                  <a:cubicBezTo>
                    <a:pt x="0" y="1137"/>
                    <a:pt x="329" y="1466"/>
                    <a:pt x="734" y="1466"/>
                  </a:cubicBezTo>
                  <a:cubicBezTo>
                    <a:pt x="1385" y="1466"/>
                    <a:pt x="1710" y="678"/>
                    <a:pt x="1251" y="215"/>
                  </a:cubicBezTo>
                  <a:cubicBezTo>
                    <a:pt x="1102" y="67"/>
                    <a:pt x="918" y="1"/>
                    <a:pt x="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8" name="Google Shape;11808;p136"/>
            <p:cNvSpPr/>
            <p:nvPr/>
          </p:nvSpPr>
          <p:spPr>
            <a:xfrm>
              <a:off x="7632740" y="4214422"/>
              <a:ext cx="44924" cy="38428"/>
            </a:xfrm>
            <a:custGeom>
              <a:avLst/>
              <a:gdLst/>
              <a:ahLst/>
              <a:cxnLst/>
              <a:rect l="l" t="t" r="r" b="b"/>
              <a:pathLst>
                <a:path w="1715" h="1467" extrusionOk="0">
                  <a:moveTo>
                    <a:pt x="734" y="431"/>
                  </a:moveTo>
                  <a:cubicBezTo>
                    <a:pt x="1001" y="431"/>
                    <a:pt x="1135" y="757"/>
                    <a:pt x="947" y="945"/>
                  </a:cubicBezTo>
                  <a:cubicBezTo>
                    <a:pt x="886" y="1006"/>
                    <a:pt x="810" y="1033"/>
                    <a:pt x="736" y="1033"/>
                  </a:cubicBezTo>
                  <a:cubicBezTo>
                    <a:pt x="582" y="1033"/>
                    <a:pt x="432" y="914"/>
                    <a:pt x="432" y="733"/>
                  </a:cubicBezTo>
                  <a:cubicBezTo>
                    <a:pt x="436" y="568"/>
                    <a:pt x="570" y="435"/>
                    <a:pt x="734" y="435"/>
                  </a:cubicBezTo>
                  <a:lnTo>
                    <a:pt x="734" y="431"/>
                  </a:lnTo>
                  <a:close/>
                  <a:moveTo>
                    <a:pt x="739" y="1"/>
                  </a:moveTo>
                  <a:cubicBezTo>
                    <a:pt x="362" y="1"/>
                    <a:pt x="1" y="293"/>
                    <a:pt x="1" y="736"/>
                  </a:cubicBezTo>
                  <a:cubicBezTo>
                    <a:pt x="1" y="1137"/>
                    <a:pt x="330" y="1466"/>
                    <a:pt x="734" y="1466"/>
                  </a:cubicBezTo>
                  <a:cubicBezTo>
                    <a:pt x="1385" y="1466"/>
                    <a:pt x="1714" y="678"/>
                    <a:pt x="1251" y="215"/>
                  </a:cubicBezTo>
                  <a:cubicBezTo>
                    <a:pt x="1102" y="67"/>
                    <a:pt x="919" y="1"/>
                    <a:pt x="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809" name="Google Shape;11809;p136"/>
          <p:cNvSpPr txBox="1"/>
          <p:nvPr/>
        </p:nvSpPr>
        <p:spPr>
          <a:xfrm>
            <a:off x="828875" y="1176707"/>
            <a:ext cx="7525800" cy="7614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sz="1100">
                <a:solidFill>
                  <a:srgbClr val="FFFFFF"/>
                </a:solidFill>
              </a:rPr>
              <a:t>You can</a:t>
            </a:r>
            <a:r>
              <a:rPr lang="en" sz="1100">
                <a:solidFill>
                  <a:srgbClr val="435D74"/>
                </a:solidFill>
              </a:rPr>
              <a:t> </a:t>
            </a:r>
            <a:r>
              <a:rPr lang="en" sz="1100">
                <a:solidFill>
                  <a:srgbClr val="869FB2"/>
                </a:solidFill>
              </a:rPr>
              <a:t>resize</a:t>
            </a:r>
            <a:r>
              <a:rPr lang="en" sz="1100">
                <a:solidFill>
                  <a:srgbClr val="435D74"/>
                </a:solidFill>
              </a:rPr>
              <a:t> </a:t>
            </a:r>
            <a:r>
              <a:rPr lang="en" sz="1100">
                <a:solidFill>
                  <a:srgbClr val="FFFFFF"/>
                </a:solidFill>
              </a:rPr>
              <a:t>these icons without losing quality.</a:t>
            </a:r>
            <a:endParaRPr sz="1100">
              <a:solidFill>
                <a:srgbClr val="FFFFFF"/>
              </a:solidFill>
            </a:endParaRPr>
          </a:p>
          <a:p>
            <a:pPr marL="0" lvl="0" indent="0" algn="ctr" rtl="0">
              <a:lnSpc>
                <a:spcPct val="115000"/>
              </a:lnSpc>
              <a:spcBef>
                <a:spcPts val="0"/>
              </a:spcBef>
              <a:spcAft>
                <a:spcPts val="0"/>
              </a:spcAft>
              <a:buNone/>
            </a:pPr>
            <a:r>
              <a:rPr lang="en" sz="1100">
                <a:solidFill>
                  <a:srgbClr val="FFFFFF"/>
                </a:solidFill>
              </a:rPr>
              <a:t>You can </a:t>
            </a:r>
            <a:r>
              <a:rPr lang="en" sz="1100">
                <a:solidFill>
                  <a:srgbClr val="869FB2"/>
                </a:solidFill>
              </a:rPr>
              <a:t>change the stroke and fill color</a:t>
            </a:r>
            <a:r>
              <a:rPr lang="en" sz="1100">
                <a:solidFill>
                  <a:srgbClr val="FFFFFF"/>
                </a:solidFill>
              </a:rPr>
              <a:t>; just select the icon and click on the</a:t>
            </a:r>
            <a:r>
              <a:rPr lang="en" sz="1100">
                <a:solidFill>
                  <a:srgbClr val="435D74"/>
                </a:solidFill>
              </a:rPr>
              <a:t> </a:t>
            </a:r>
            <a:r>
              <a:rPr lang="en" sz="1100">
                <a:solidFill>
                  <a:srgbClr val="869FB2"/>
                </a:solidFill>
              </a:rPr>
              <a:t>paint bucket/pen</a:t>
            </a:r>
            <a:r>
              <a:rPr lang="en" sz="1100">
                <a:solidFill>
                  <a:srgbClr val="FFFFFF"/>
                </a:solidFill>
              </a:rPr>
              <a:t>.</a:t>
            </a:r>
            <a:endParaRPr sz="1100">
              <a:solidFill>
                <a:srgbClr val="FFFFFF"/>
              </a:solidFill>
            </a:endParaRPr>
          </a:p>
          <a:p>
            <a:pPr marL="0" lvl="0" indent="0" algn="ctr" rtl="0">
              <a:lnSpc>
                <a:spcPct val="115000"/>
              </a:lnSpc>
              <a:spcBef>
                <a:spcPts val="0"/>
              </a:spcBef>
              <a:spcAft>
                <a:spcPts val="0"/>
              </a:spcAft>
              <a:buNone/>
            </a:pPr>
            <a:r>
              <a:rPr lang="en" sz="1100">
                <a:solidFill>
                  <a:srgbClr val="FFFFFF"/>
                </a:solidFill>
              </a:rPr>
              <a:t>In Google Slides, you can also use </a:t>
            </a:r>
            <a:r>
              <a:rPr lang="en" sz="1100">
                <a:solidFill>
                  <a:srgbClr val="869FB2"/>
                </a:solidFill>
                <a:uFill>
                  <a:noFill/>
                </a:uFill>
                <a:hlinkClick r:id="rId3">
                  <a:extLst>
                    <a:ext uri="{A12FA001-AC4F-418D-AE19-62706E023703}">
                      <ahyp:hlinkClr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val="tx"/>
                    </a:ext>
                  </a:extLst>
                </a:hlinkClick>
              </a:rPr>
              <a:t>Flaticon’s extension</a:t>
            </a:r>
            <a:r>
              <a:rPr lang="en" sz="1100">
                <a:solidFill>
                  <a:srgbClr val="FFFFFF"/>
                </a:solidFill>
              </a:rPr>
              <a:t>, allowing you to customize and add even more icons.</a:t>
            </a:r>
            <a:r>
              <a:rPr lang="en" sz="1100">
                <a:solidFill>
                  <a:srgbClr val="435D74"/>
                </a:solidFill>
              </a:rPr>
              <a:t/>
            </a:r>
            <a:br>
              <a:rPr lang="en" sz="1100">
                <a:solidFill>
                  <a:srgbClr val="435D74"/>
                </a:solidFill>
              </a:rPr>
            </a:br>
            <a:endParaRPr sz="1100">
              <a:solidFill>
                <a:srgbClr val="435D74"/>
              </a:solidFill>
            </a:endParaRPr>
          </a:p>
        </p:txBody>
      </p:sp>
      <p:sp>
        <p:nvSpPr>
          <p:cNvPr id="11810" name="Google Shape;11810;p136"/>
          <p:cNvSpPr txBox="1">
            <a:spLocks noGrp="1"/>
          </p:cNvSpPr>
          <p:nvPr>
            <p:ph type="title"/>
          </p:nvPr>
        </p:nvSpPr>
        <p:spPr>
          <a:xfrm>
            <a:off x="1048350" y="3238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lt1"/>
                </a:solidFill>
              </a:rPr>
              <a:t>...and our sets of editable icons</a:t>
            </a:r>
            <a:endParaRPr/>
          </a:p>
        </p:txBody>
      </p:sp>
    </p:spTree>
  </p:cSld>
  <p:clrMapOvr>
    <a:masterClrMapping/>
  </p:clrMapOvr>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Shape 11814"/>
        <p:cNvGrpSpPr/>
        <p:nvPr/>
      </p:nvGrpSpPr>
      <p:grpSpPr>
        <a:xfrm>
          <a:off x="0" y="0"/>
          <a:ext cx="0" cy="0"/>
          <a:chOff x="0" y="0"/>
          <a:chExt cx="0" cy="0"/>
        </a:xfrm>
      </p:grpSpPr>
      <p:grpSp>
        <p:nvGrpSpPr>
          <p:cNvPr id="11815" name="Google Shape;11815;p137"/>
          <p:cNvGrpSpPr/>
          <p:nvPr/>
        </p:nvGrpSpPr>
        <p:grpSpPr>
          <a:xfrm>
            <a:off x="3045189" y="1771948"/>
            <a:ext cx="389401" cy="374453"/>
            <a:chOff x="3045189" y="1977348"/>
            <a:chExt cx="389401" cy="374453"/>
          </a:xfrm>
        </p:grpSpPr>
        <p:sp>
          <p:nvSpPr>
            <p:cNvPr id="11816" name="Google Shape;11816;p137"/>
            <p:cNvSpPr/>
            <p:nvPr/>
          </p:nvSpPr>
          <p:spPr>
            <a:xfrm>
              <a:off x="3052494" y="2027117"/>
              <a:ext cx="331910" cy="318454"/>
            </a:xfrm>
            <a:custGeom>
              <a:avLst/>
              <a:gdLst/>
              <a:ahLst/>
              <a:cxnLst/>
              <a:rect l="l" t="t" r="r" b="b"/>
              <a:pathLst>
                <a:path w="12678" h="12164" extrusionOk="0">
                  <a:moveTo>
                    <a:pt x="5222" y="1"/>
                  </a:moveTo>
                  <a:lnTo>
                    <a:pt x="2061" y="3167"/>
                  </a:lnTo>
                  <a:cubicBezTo>
                    <a:pt x="0" y="5223"/>
                    <a:pt x="0" y="8561"/>
                    <a:pt x="2061" y="10618"/>
                  </a:cubicBezTo>
                  <a:cubicBezTo>
                    <a:pt x="3090" y="11649"/>
                    <a:pt x="4439" y="12164"/>
                    <a:pt x="5789" y="12164"/>
                  </a:cubicBezTo>
                  <a:cubicBezTo>
                    <a:pt x="7138" y="12164"/>
                    <a:pt x="8487" y="11650"/>
                    <a:pt x="9517" y="10622"/>
                  </a:cubicBezTo>
                  <a:lnTo>
                    <a:pt x="12678" y="7457"/>
                  </a:lnTo>
                  <a:lnTo>
                    <a:pt x="11828" y="5852"/>
                  </a:lnTo>
                  <a:lnTo>
                    <a:pt x="10223" y="5002"/>
                  </a:lnTo>
                  <a:lnTo>
                    <a:pt x="7057" y="8163"/>
                  </a:lnTo>
                  <a:cubicBezTo>
                    <a:pt x="6712" y="8480"/>
                    <a:pt x="6275" y="8638"/>
                    <a:pt x="5838" y="8638"/>
                  </a:cubicBezTo>
                  <a:cubicBezTo>
                    <a:pt x="5376" y="8638"/>
                    <a:pt x="4915" y="8461"/>
                    <a:pt x="4564" y="8110"/>
                  </a:cubicBezTo>
                  <a:cubicBezTo>
                    <a:pt x="3882" y="7428"/>
                    <a:pt x="3862" y="6328"/>
                    <a:pt x="4516" y="5617"/>
                  </a:cubicBezTo>
                  <a:lnTo>
                    <a:pt x="7677" y="2456"/>
                  </a:lnTo>
                  <a:lnTo>
                    <a:pt x="6827" y="851"/>
                  </a:lnTo>
                  <a:lnTo>
                    <a:pt x="5222"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7" name="Google Shape;11817;p137"/>
            <p:cNvSpPr/>
            <p:nvPr/>
          </p:nvSpPr>
          <p:spPr>
            <a:xfrm>
              <a:off x="3189075" y="1982611"/>
              <a:ext cx="108804" cy="108673"/>
            </a:xfrm>
            <a:custGeom>
              <a:avLst/>
              <a:gdLst/>
              <a:ahLst/>
              <a:cxnLst/>
              <a:rect l="l" t="t" r="r" b="b"/>
              <a:pathLst>
                <a:path w="4156" h="4151" extrusionOk="0">
                  <a:moveTo>
                    <a:pt x="1701" y="0"/>
                  </a:moveTo>
                  <a:lnTo>
                    <a:pt x="0" y="1701"/>
                  </a:lnTo>
                  <a:lnTo>
                    <a:pt x="2455" y="4151"/>
                  </a:lnTo>
                  <a:lnTo>
                    <a:pt x="4156" y="2455"/>
                  </a:lnTo>
                  <a:lnTo>
                    <a:pt x="1701" y="0"/>
                  </a:ln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8" name="Google Shape;11818;p137"/>
            <p:cNvSpPr/>
            <p:nvPr/>
          </p:nvSpPr>
          <p:spPr>
            <a:xfrm>
              <a:off x="3320132" y="2113537"/>
              <a:ext cx="108673" cy="108804"/>
            </a:xfrm>
            <a:custGeom>
              <a:avLst/>
              <a:gdLst/>
              <a:ahLst/>
              <a:cxnLst/>
              <a:rect l="l" t="t" r="r" b="b"/>
              <a:pathLst>
                <a:path w="4151" h="4156" extrusionOk="0">
                  <a:moveTo>
                    <a:pt x="1701" y="0"/>
                  </a:moveTo>
                  <a:lnTo>
                    <a:pt x="0" y="1701"/>
                  </a:lnTo>
                  <a:lnTo>
                    <a:pt x="2450" y="4156"/>
                  </a:lnTo>
                  <a:lnTo>
                    <a:pt x="4151" y="2455"/>
                  </a:lnTo>
                  <a:lnTo>
                    <a:pt x="1701"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9" name="Google Shape;11819;p137"/>
            <p:cNvSpPr/>
            <p:nvPr/>
          </p:nvSpPr>
          <p:spPr>
            <a:xfrm>
              <a:off x="3045189" y="1977348"/>
              <a:ext cx="389401" cy="374453"/>
            </a:xfrm>
            <a:custGeom>
              <a:avLst/>
              <a:gdLst/>
              <a:ahLst/>
              <a:cxnLst/>
              <a:rect l="l" t="t" r="r" b="b"/>
              <a:pathLst>
                <a:path w="14874" h="14303" extrusionOk="0">
                  <a:moveTo>
                    <a:pt x="7197" y="485"/>
                  </a:moveTo>
                  <a:lnTo>
                    <a:pt x="9368" y="2656"/>
                  </a:lnTo>
                  <a:lnTo>
                    <a:pt x="7951" y="4073"/>
                  </a:lnTo>
                  <a:lnTo>
                    <a:pt x="5780" y="1902"/>
                  </a:lnTo>
                  <a:lnTo>
                    <a:pt x="7197" y="485"/>
                  </a:lnTo>
                  <a:close/>
                  <a:moveTo>
                    <a:pt x="5501" y="2185"/>
                  </a:moveTo>
                  <a:lnTo>
                    <a:pt x="7672" y="4352"/>
                  </a:lnTo>
                  <a:lnTo>
                    <a:pt x="4651" y="7373"/>
                  </a:lnTo>
                  <a:cubicBezTo>
                    <a:pt x="3868" y="8157"/>
                    <a:pt x="3868" y="9425"/>
                    <a:pt x="4651" y="10203"/>
                  </a:cubicBezTo>
                  <a:cubicBezTo>
                    <a:pt x="5042" y="10595"/>
                    <a:pt x="5555" y="10790"/>
                    <a:pt x="6067" y="10790"/>
                  </a:cubicBezTo>
                  <a:cubicBezTo>
                    <a:pt x="6580" y="10790"/>
                    <a:pt x="7091" y="10595"/>
                    <a:pt x="7480" y="10203"/>
                  </a:cubicBezTo>
                  <a:lnTo>
                    <a:pt x="10502" y="7186"/>
                  </a:lnTo>
                  <a:lnTo>
                    <a:pt x="11684" y="8368"/>
                  </a:lnTo>
                  <a:cubicBezTo>
                    <a:pt x="11727" y="8411"/>
                    <a:pt x="11776" y="8429"/>
                    <a:pt x="11822" y="8429"/>
                  </a:cubicBezTo>
                  <a:cubicBezTo>
                    <a:pt x="11977" y="8429"/>
                    <a:pt x="12110" y="8229"/>
                    <a:pt x="11962" y="8084"/>
                  </a:cubicBezTo>
                  <a:lnTo>
                    <a:pt x="10785" y="6907"/>
                  </a:lnTo>
                  <a:lnTo>
                    <a:pt x="12203" y="5485"/>
                  </a:lnTo>
                  <a:lnTo>
                    <a:pt x="14369" y="7657"/>
                  </a:lnTo>
                  <a:lnTo>
                    <a:pt x="12952" y="9074"/>
                  </a:lnTo>
                  <a:lnTo>
                    <a:pt x="12529" y="8647"/>
                  </a:lnTo>
                  <a:cubicBezTo>
                    <a:pt x="12486" y="8603"/>
                    <a:pt x="12438" y="8585"/>
                    <a:pt x="12391" y="8585"/>
                  </a:cubicBezTo>
                  <a:cubicBezTo>
                    <a:pt x="12236" y="8585"/>
                    <a:pt x="12102" y="8786"/>
                    <a:pt x="12246" y="8930"/>
                  </a:cubicBezTo>
                  <a:lnTo>
                    <a:pt x="12673" y="9358"/>
                  </a:lnTo>
                  <a:lnTo>
                    <a:pt x="9652" y="12374"/>
                  </a:lnTo>
                  <a:cubicBezTo>
                    <a:pt x="8659" y="13386"/>
                    <a:pt x="7347" y="13892"/>
                    <a:pt x="6035" y="13892"/>
                  </a:cubicBezTo>
                  <a:cubicBezTo>
                    <a:pt x="4736" y="13892"/>
                    <a:pt x="3437" y="13397"/>
                    <a:pt x="2446" y="12408"/>
                  </a:cubicBezTo>
                  <a:cubicBezTo>
                    <a:pt x="457" y="10414"/>
                    <a:pt x="466" y="7177"/>
                    <a:pt x="2479" y="5202"/>
                  </a:cubicBezTo>
                  <a:lnTo>
                    <a:pt x="5501" y="2185"/>
                  </a:lnTo>
                  <a:close/>
                  <a:moveTo>
                    <a:pt x="7197" y="1"/>
                  </a:moveTo>
                  <a:cubicBezTo>
                    <a:pt x="7146" y="1"/>
                    <a:pt x="7096" y="21"/>
                    <a:pt x="7058" y="62"/>
                  </a:cubicBezTo>
                  <a:lnTo>
                    <a:pt x="2196" y="4923"/>
                  </a:lnTo>
                  <a:cubicBezTo>
                    <a:pt x="20" y="7052"/>
                    <a:pt x="0" y="10549"/>
                    <a:pt x="2153" y="12701"/>
                  </a:cubicBezTo>
                  <a:cubicBezTo>
                    <a:pt x="3221" y="13769"/>
                    <a:pt x="4621" y="14303"/>
                    <a:pt x="6021" y="14303"/>
                  </a:cubicBezTo>
                  <a:cubicBezTo>
                    <a:pt x="7441" y="14303"/>
                    <a:pt x="8861" y="13754"/>
                    <a:pt x="9935" y="12658"/>
                  </a:cubicBezTo>
                  <a:lnTo>
                    <a:pt x="14797" y="7801"/>
                  </a:lnTo>
                  <a:cubicBezTo>
                    <a:pt x="14874" y="7719"/>
                    <a:pt x="14874" y="7594"/>
                    <a:pt x="14797" y="7518"/>
                  </a:cubicBezTo>
                  <a:lnTo>
                    <a:pt x="12342" y="5068"/>
                  </a:lnTo>
                  <a:cubicBezTo>
                    <a:pt x="12304" y="5027"/>
                    <a:pt x="12252" y="5006"/>
                    <a:pt x="12200" y="5006"/>
                  </a:cubicBezTo>
                  <a:cubicBezTo>
                    <a:pt x="12149" y="5006"/>
                    <a:pt x="12097" y="5027"/>
                    <a:pt x="12059" y="5068"/>
                  </a:cubicBezTo>
                  <a:lnTo>
                    <a:pt x="7197" y="9924"/>
                  </a:lnTo>
                  <a:cubicBezTo>
                    <a:pt x="6885" y="10237"/>
                    <a:pt x="6475" y="10393"/>
                    <a:pt x="6065" y="10393"/>
                  </a:cubicBezTo>
                  <a:cubicBezTo>
                    <a:pt x="5656" y="10393"/>
                    <a:pt x="5246" y="10237"/>
                    <a:pt x="4934" y="9924"/>
                  </a:cubicBezTo>
                  <a:cubicBezTo>
                    <a:pt x="4305" y="9295"/>
                    <a:pt x="4305" y="8281"/>
                    <a:pt x="4934" y="7657"/>
                  </a:cubicBezTo>
                  <a:lnTo>
                    <a:pt x="9791" y="2795"/>
                  </a:lnTo>
                  <a:cubicBezTo>
                    <a:pt x="9873" y="2718"/>
                    <a:pt x="9873" y="2593"/>
                    <a:pt x="9791" y="2517"/>
                  </a:cubicBezTo>
                  <a:lnTo>
                    <a:pt x="7341" y="62"/>
                  </a:lnTo>
                  <a:cubicBezTo>
                    <a:pt x="7300" y="21"/>
                    <a:pt x="7248" y="1"/>
                    <a:pt x="719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0" name="Google Shape;11820;p137"/>
            <p:cNvSpPr/>
            <p:nvPr/>
          </p:nvSpPr>
          <p:spPr>
            <a:xfrm>
              <a:off x="3092968" y="2216529"/>
              <a:ext cx="11493" cy="10551"/>
            </a:xfrm>
            <a:custGeom>
              <a:avLst/>
              <a:gdLst/>
              <a:ahLst/>
              <a:cxnLst/>
              <a:rect l="l" t="t" r="r" b="b"/>
              <a:pathLst>
                <a:path w="439" h="403" extrusionOk="0">
                  <a:moveTo>
                    <a:pt x="221" y="1"/>
                  </a:moveTo>
                  <a:cubicBezTo>
                    <a:pt x="170" y="1"/>
                    <a:pt x="119" y="20"/>
                    <a:pt x="78" y="58"/>
                  </a:cubicBezTo>
                  <a:cubicBezTo>
                    <a:pt x="1" y="140"/>
                    <a:pt x="1" y="265"/>
                    <a:pt x="78" y="342"/>
                  </a:cubicBezTo>
                  <a:cubicBezTo>
                    <a:pt x="119" y="382"/>
                    <a:pt x="170" y="403"/>
                    <a:pt x="221" y="403"/>
                  </a:cubicBezTo>
                  <a:cubicBezTo>
                    <a:pt x="272" y="403"/>
                    <a:pt x="323" y="382"/>
                    <a:pt x="361" y="342"/>
                  </a:cubicBezTo>
                  <a:cubicBezTo>
                    <a:pt x="438" y="265"/>
                    <a:pt x="438" y="140"/>
                    <a:pt x="361" y="58"/>
                  </a:cubicBezTo>
                  <a:cubicBezTo>
                    <a:pt x="323" y="20"/>
                    <a:pt x="272" y="1"/>
                    <a:pt x="22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1" name="Google Shape;11821;p137"/>
            <p:cNvSpPr/>
            <p:nvPr/>
          </p:nvSpPr>
          <p:spPr>
            <a:xfrm>
              <a:off x="3092968" y="2186867"/>
              <a:ext cx="11493" cy="10577"/>
            </a:xfrm>
            <a:custGeom>
              <a:avLst/>
              <a:gdLst/>
              <a:ahLst/>
              <a:cxnLst/>
              <a:rect l="l" t="t" r="r" b="b"/>
              <a:pathLst>
                <a:path w="439" h="404" extrusionOk="0">
                  <a:moveTo>
                    <a:pt x="221" y="1"/>
                  </a:moveTo>
                  <a:cubicBezTo>
                    <a:pt x="170" y="1"/>
                    <a:pt x="119" y="21"/>
                    <a:pt x="78" y="62"/>
                  </a:cubicBezTo>
                  <a:cubicBezTo>
                    <a:pt x="1" y="139"/>
                    <a:pt x="1" y="264"/>
                    <a:pt x="78" y="346"/>
                  </a:cubicBezTo>
                  <a:cubicBezTo>
                    <a:pt x="119" y="384"/>
                    <a:pt x="170" y="403"/>
                    <a:pt x="221" y="403"/>
                  </a:cubicBezTo>
                  <a:cubicBezTo>
                    <a:pt x="272" y="403"/>
                    <a:pt x="323" y="384"/>
                    <a:pt x="361" y="346"/>
                  </a:cubicBezTo>
                  <a:cubicBezTo>
                    <a:pt x="438" y="264"/>
                    <a:pt x="438" y="139"/>
                    <a:pt x="361" y="62"/>
                  </a:cubicBezTo>
                  <a:cubicBezTo>
                    <a:pt x="323" y="21"/>
                    <a:pt x="272" y="1"/>
                    <a:pt x="22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2" name="Google Shape;11822;p137"/>
            <p:cNvSpPr/>
            <p:nvPr/>
          </p:nvSpPr>
          <p:spPr>
            <a:xfrm>
              <a:off x="3320132" y="2230876"/>
              <a:ext cx="11467" cy="10446"/>
            </a:xfrm>
            <a:custGeom>
              <a:avLst/>
              <a:gdLst/>
              <a:ahLst/>
              <a:cxnLst/>
              <a:rect l="l" t="t" r="r" b="b"/>
              <a:pathLst>
                <a:path w="438" h="399" extrusionOk="0">
                  <a:moveTo>
                    <a:pt x="217" y="0"/>
                  </a:moveTo>
                  <a:cubicBezTo>
                    <a:pt x="166" y="0"/>
                    <a:pt x="115" y="19"/>
                    <a:pt x="77" y="58"/>
                  </a:cubicBezTo>
                  <a:cubicBezTo>
                    <a:pt x="0" y="135"/>
                    <a:pt x="0" y="264"/>
                    <a:pt x="77" y="341"/>
                  </a:cubicBezTo>
                  <a:cubicBezTo>
                    <a:pt x="115" y="380"/>
                    <a:pt x="166" y="399"/>
                    <a:pt x="217" y="399"/>
                  </a:cubicBezTo>
                  <a:cubicBezTo>
                    <a:pt x="268" y="399"/>
                    <a:pt x="320" y="380"/>
                    <a:pt x="360" y="341"/>
                  </a:cubicBezTo>
                  <a:cubicBezTo>
                    <a:pt x="437" y="264"/>
                    <a:pt x="437" y="135"/>
                    <a:pt x="360" y="58"/>
                  </a:cubicBezTo>
                  <a:cubicBezTo>
                    <a:pt x="320" y="19"/>
                    <a:pt x="268" y="0"/>
                    <a:pt x="21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23" name="Google Shape;11823;p137"/>
          <p:cNvGrpSpPr/>
          <p:nvPr/>
        </p:nvGrpSpPr>
        <p:grpSpPr>
          <a:xfrm>
            <a:off x="3028591" y="2238398"/>
            <a:ext cx="431158" cy="349817"/>
            <a:chOff x="3028591" y="2443798"/>
            <a:chExt cx="431158" cy="349817"/>
          </a:xfrm>
        </p:grpSpPr>
        <p:sp>
          <p:nvSpPr>
            <p:cNvPr id="11824" name="Google Shape;11824;p137"/>
            <p:cNvSpPr/>
            <p:nvPr/>
          </p:nvSpPr>
          <p:spPr>
            <a:xfrm>
              <a:off x="3068332" y="2658997"/>
              <a:ext cx="144278" cy="120873"/>
            </a:xfrm>
            <a:custGeom>
              <a:avLst/>
              <a:gdLst/>
              <a:ahLst/>
              <a:cxnLst/>
              <a:rect l="l" t="t" r="r" b="b"/>
              <a:pathLst>
                <a:path w="5511" h="4617" extrusionOk="0">
                  <a:moveTo>
                    <a:pt x="3443" y="603"/>
                  </a:moveTo>
                  <a:cubicBezTo>
                    <a:pt x="3643" y="603"/>
                    <a:pt x="3815" y="858"/>
                    <a:pt x="3637" y="1047"/>
                  </a:cubicBezTo>
                  <a:lnTo>
                    <a:pt x="1413" y="3276"/>
                  </a:lnTo>
                  <a:cubicBezTo>
                    <a:pt x="1356" y="3327"/>
                    <a:pt x="1295" y="3349"/>
                    <a:pt x="1235" y="3349"/>
                  </a:cubicBezTo>
                  <a:cubicBezTo>
                    <a:pt x="1032" y="3349"/>
                    <a:pt x="859" y="3095"/>
                    <a:pt x="1038" y="2902"/>
                  </a:cubicBezTo>
                  <a:lnTo>
                    <a:pt x="3267" y="677"/>
                  </a:lnTo>
                  <a:cubicBezTo>
                    <a:pt x="3323" y="625"/>
                    <a:pt x="3384" y="603"/>
                    <a:pt x="3443" y="603"/>
                  </a:cubicBezTo>
                  <a:close/>
                  <a:moveTo>
                    <a:pt x="2753" y="0"/>
                  </a:moveTo>
                  <a:cubicBezTo>
                    <a:pt x="1235" y="0"/>
                    <a:pt x="0" y="831"/>
                    <a:pt x="0" y="1859"/>
                  </a:cubicBezTo>
                  <a:cubicBezTo>
                    <a:pt x="0" y="2796"/>
                    <a:pt x="476" y="3666"/>
                    <a:pt x="1264" y="4170"/>
                  </a:cubicBezTo>
                  <a:lnTo>
                    <a:pt x="3522" y="1912"/>
                  </a:lnTo>
                  <a:cubicBezTo>
                    <a:pt x="3579" y="1860"/>
                    <a:pt x="3641" y="1837"/>
                    <a:pt x="3700" y="1837"/>
                  </a:cubicBezTo>
                  <a:cubicBezTo>
                    <a:pt x="3901" y="1837"/>
                    <a:pt x="4070" y="2093"/>
                    <a:pt x="3892" y="2282"/>
                  </a:cubicBezTo>
                  <a:lnTo>
                    <a:pt x="1754" y="4425"/>
                  </a:lnTo>
                  <a:cubicBezTo>
                    <a:pt x="2089" y="4555"/>
                    <a:pt x="2428" y="4616"/>
                    <a:pt x="2760" y="4616"/>
                  </a:cubicBezTo>
                  <a:cubicBezTo>
                    <a:pt x="4216" y="4616"/>
                    <a:pt x="5511" y="3440"/>
                    <a:pt x="5511" y="1859"/>
                  </a:cubicBezTo>
                  <a:cubicBezTo>
                    <a:pt x="5506" y="1542"/>
                    <a:pt x="5390" y="1235"/>
                    <a:pt x="5189" y="990"/>
                  </a:cubicBezTo>
                  <a:lnTo>
                    <a:pt x="4636" y="1537"/>
                  </a:lnTo>
                  <a:cubicBezTo>
                    <a:pt x="4579" y="1590"/>
                    <a:pt x="4516" y="1613"/>
                    <a:pt x="4457" y="1613"/>
                  </a:cubicBezTo>
                  <a:cubicBezTo>
                    <a:pt x="4256" y="1613"/>
                    <a:pt x="4089" y="1360"/>
                    <a:pt x="4266" y="1167"/>
                  </a:cubicBezTo>
                  <a:lnTo>
                    <a:pt x="4809" y="620"/>
                  </a:lnTo>
                  <a:cubicBezTo>
                    <a:pt x="4305" y="240"/>
                    <a:pt x="3570" y="0"/>
                    <a:pt x="2753" y="0"/>
                  </a:cubicBezTo>
                  <a:close/>
                </a:path>
              </a:pathLst>
            </a:custGeom>
            <a:solidFill>
              <a:srgbClr val="E8EC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5" name="Google Shape;11825;p137"/>
            <p:cNvSpPr/>
            <p:nvPr/>
          </p:nvSpPr>
          <p:spPr>
            <a:xfrm>
              <a:off x="3275338" y="2658997"/>
              <a:ext cx="144304" cy="120873"/>
            </a:xfrm>
            <a:custGeom>
              <a:avLst/>
              <a:gdLst/>
              <a:ahLst/>
              <a:cxnLst/>
              <a:rect l="l" t="t" r="r" b="b"/>
              <a:pathLst>
                <a:path w="5512" h="4617" extrusionOk="0">
                  <a:moveTo>
                    <a:pt x="3440" y="605"/>
                  </a:moveTo>
                  <a:cubicBezTo>
                    <a:pt x="3641" y="605"/>
                    <a:pt x="3811" y="859"/>
                    <a:pt x="3633" y="1052"/>
                  </a:cubicBezTo>
                  <a:lnTo>
                    <a:pt x="3637" y="1052"/>
                  </a:lnTo>
                  <a:lnTo>
                    <a:pt x="1408" y="3276"/>
                  </a:lnTo>
                  <a:cubicBezTo>
                    <a:pt x="1352" y="3329"/>
                    <a:pt x="1290" y="3351"/>
                    <a:pt x="1230" y="3351"/>
                  </a:cubicBezTo>
                  <a:cubicBezTo>
                    <a:pt x="1029" y="3351"/>
                    <a:pt x="860" y="3096"/>
                    <a:pt x="1038" y="2907"/>
                  </a:cubicBezTo>
                  <a:lnTo>
                    <a:pt x="3263" y="677"/>
                  </a:lnTo>
                  <a:cubicBezTo>
                    <a:pt x="3319" y="626"/>
                    <a:pt x="3381" y="605"/>
                    <a:pt x="3440" y="605"/>
                  </a:cubicBezTo>
                  <a:close/>
                  <a:moveTo>
                    <a:pt x="2754" y="0"/>
                  </a:moveTo>
                  <a:cubicBezTo>
                    <a:pt x="1235" y="0"/>
                    <a:pt x="1" y="831"/>
                    <a:pt x="1" y="1859"/>
                  </a:cubicBezTo>
                  <a:cubicBezTo>
                    <a:pt x="1" y="2796"/>
                    <a:pt x="476" y="3666"/>
                    <a:pt x="1264" y="4170"/>
                  </a:cubicBezTo>
                  <a:lnTo>
                    <a:pt x="3522" y="1912"/>
                  </a:lnTo>
                  <a:cubicBezTo>
                    <a:pt x="3581" y="1848"/>
                    <a:pt x="3649" y="1822"/>
                    <a:pt x="3713" y="1822"/>
                  </a:cubicBezTo>
                  <a:cubicBezTo>
                    <a:pt x="3920" y="1822"/>
                    <a:pt x="4097" y="2095"/>
                    <a:pt x="3892" y="2282"/>
                  </a:cubicBezTo>
                  <a:lnTo>
                    <a:pt x="1754" y="4425"/>
                  </a:lnTo>
                  <a:cubicBezTo>
                    <a:pt x="2089" y="4555"/>
                    <a:pt x="2429" y="4616"/>
                    <a:pt x="2760" y="4616"/>
                  </a:cubicBezTo>
                  <a:cubicBezTo>
                    <a:pt x="4217" y="4616"/>
                    <a:pt x="5511" y="3440"/>
                    <a:pt x="5511" y="1859"/>
                  </a:cubicBezTo>
                  <a:cubicBezTo>
                    <a:pt x="5506" y="1542"/>
                    <a:pt x="5391" y="1235"/>
                    <a:pt x="5189" y="990"/>
                  </a:cubicBezTo>
                  <a:lnTo>
                    <a:pt x="4637" y="1537"/>
                  </a:lnTo>
                  <a:cubicBezTo>
                    <a:pt x="4577" y="1602"/>
                    <a:pt x="4509" y="1628"/>
                    <a:pt x="4445" y="1628"/>
                  </a:cubicBezTo>
                  <a:cubicBezTo>
                    <a:pt x="4238" y="1628"/>
                    <a:pt x="4062" y="1358"/>
                    <a:pt x="4267" y="1167"/>
                  </a:cubicBezTo>
                  <a:lnTo>
                    <a:pt x="4810" y="620"/>
                  </a:lnTo>
                  <a:cubicBezTo>
                    <a:pt x="4305" y="240"/>
                    <a:pt x="3570" y="0"/>
                    <a:pt x="2754" y="0"/>
                  </a:cubicBezTo>
                  <a:close/>
                </a:path>
              </a:pathLst>
            </a:custGeom>
            <a:solidFill>
              <a:srgbClr val="E8EC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6" name="Google Shape;11826;p137"/>
            <p:cNvSpPr/>
            <p:nvPr/>
          </p:nvSpPr>
          <p:spPr>
            <a:xfrm>
              <a:off x="3041917" y="2696853"/>
              <a:ext cx="13849" cy="18745"/>
            </a:xfrm>
            <a:custGeom>
              <a:avLst/>
              <a:gdLst/>
              <a:ahLst/>
              <a:cxnLst/>
              <a:rect l="l" t="t" r="r" b="b"/>
              <a:pathLst>
                <a:path w="529" h="716" extrusionOk="0">
                  <a:moveTo>
                    <a:pt x="269" y="0"/>
                  </a:moveTo>
                  <a:cubicBezTo>
                    <a:pt x="121" y="0"/>
                    <a:pt x="0" y="120"/>
                    <a:pt x="0" y="264"/>
                  </a:cubicBezTo>
                  <a:lnTo>
                    <a:pt x="0" y="452"/>
                  </a:lnTo>
                  <a:cubicBezTo>
                    <a:pt x="0" y="596"/>
                    <a:pt x="121" y="716"/>
                    <a:pt x="269" y="716"/>
                  </a:cubicBezTo>
                  <a:lnTo>
                    <a:pt x="495" y="716"/>
                  </a:lnTo>
                  <a:cubicBezTo>
                    <a:pt x="490" y="615"/>
                    <a:pt x="486" y="514"/>
                    <a:pt x="486" y="413"/>
                  </a:cubicBezTo>
                  <a:cubicBezTo>
                    <a:pt x="481" y="274"/>
                    <a:pt x="500" y="135"/>
                    <a:pt x="529" y="0"/>
                  </a:cubicBezTo>
                  <a:close/>
                </a:path>
              </a:pathLst>
            </a:custGeom>
            <a:solidFill>
              <a:srgbClr val="BDC8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7" name="Google Shape;11827;p137"/>
            <p:cNvSpPr/>
            <p:nvPr/>
          </p:nvSpPr>
          <p:spPr>
            <a:xfrm>
              <a:off x="3432051" y="2696853"/>
              <a:ext cx="13875" cy="18745"/>
            </a:xfrm>
            <a:custGeom>
              <a:avLst/>
              <a:gdLst/>
              <a:ahLst/>
              <a:cxnLst/>
              <a:rect l="l" t="t" r="r" b="b"/>
              <a:pathLst>
                <a:path w="530" h="716" extrusionOk="0">
                  <a:moveTo>
                    <a:pt x="1" y="0"/>
                  </a:moveTo>
                  <a:cubicBezTo>
                    <a:pt x="34" y="135"/>
                    <a:pt x="49" y="274"/>
                    <a:pt x="49" y="413"/>
                  </a:cubicBezTo>
                  <a:cubicBezTo>
                    <a:pt x="49" y="514"/>
                    <a:pt x="44" y="615"/>
                    <a:pt x="34" y="716"/>
                  </a:cubicBezTo>
                  <a:lnTo>
                    <a:pt x="265" y="716"/>
                  </a:lnTo>
                  <a:cubicBezTo>
                    <a:pt x="409" y="716"/>
                    <a:pt x="529" y="596"/>
                    <a:pt x="529" y="452"/>
                  </a:cubicBezTo>
                  <a:lnTo>
                    <a:pt x="529" y="264"/>
                  </a:lnTo>
                  <a:cubicBezTo>
                    <a:pt x="529" y="120"/>
                    <a:pt x="409" y="0"/>
                    <a:pt x="265" y="0"/>
                  </a:cubicBezTo>
                  <a:close/>
                </a:path>
              </a:pathLst>
            </a:custGeom>
            <a:solidFill>
              <a:srgbClr val="BDC8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8" name="Google Shape;11828;p137"/>
            <p:cNvSpPr/>
            <p:nvPr/>
          </p:nvSpPr>
          <p:spPr>
            <a:xfrm>
              <a:off x="3090821" y="2674417"/>
              <a:ext cx="78016" cy="72309"/>
            </a:xfrm>
            <a:custGeom>
              <a:avLst/>
              <a:gdLst/>
              <a:ahLst/>
              <a:cxnLst/>
              <a:rect l="l" t="t" r="r" b="b"/>
              <a:pathLst>
                <a:path w="2980" h="2762" extrusionOk="0">
                  <a:moveTo>
                    <a:pt x="2595" y="0"/>
                  </a:moveTo>
                  <a:cubicBezTo>
                    <a:pt x="2532" y="0"/>
                    <a:pt x="2466" y="26"/>
                    <a:pt x="2408" y="88"/>
                  </a:cubicBezTo>
                  <a:lnTo>
                    <a:pt x="179" y="2318"/>
                  </a:lnTo>
                  <a:cubicBezTo>
                    <a:pt x="1" y="2507"/>
                    <a:pt x="172" y="2762"/>
                    <a:pt x="375" y="2762"/>
                  </a:cubicBezTo>
                  <a:cubicBezTo>
                    <a:pt x="435" y="2762"/>
                    <a:pt x="497" y="2740"/>
                    <a:pt x="554" y="2687"/>
                  </a:cubicBezTo>
                  <a:lnTo>
                    <a:pt x="2778" y="463"/>
                  </a:lnTo>
                  <a:cubicBezTo>
                    <a:pt x="2980" y="272"/>
                    <a:pt x="2800" y="0"/>
                    <a:pt x="259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9" name="Google Shape;11829;p137"/>
            <p:cNvSpPr/>
            <p:nvPr/>
          </p:nvSpPr>
          <p:spPr>
            <a:xfrm>
              <a:off x="3098518" y="2782488"/>
              <a:ext cx="1021" cy="654"/>
            </a:xfrm>
            <a:custGeom>
              <a:avLst/>
              <a:gdLst/>
              <a:ahLst/>
              <a:cxnLst/>
              <a:rect l="l" t="t" r="r" b="b"/>
              <a:pathLst>
                <a:path w="39" h="25" extrusionOk="0">
                  <a:moveTo>
                    <a:pt x="0" y="1"/>
                  </a:moveTo>
                  <a:lnTo>
                    <a:pt x="0" y="1"/>
                  </a:lnTo>
                  <a:cubicBezTo>
                    <a:pt x="10" y="10"/>
                    <a:pt x="24" y="20"/>
                    <a:pt x="39" y="25"/>
                  </a:cubicBezTo>
                  <a:lnTo>
                    <a:pt x="0"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0" name="Google Shape;11830;p137"/>
            <p:cNvSpPr/>
            <p:nvPr/>
          </p:nvSpPr>
          <p:spPr>
            <a:xfrm>
              <a:off x="3101267" y="2706959"/>
              <a:ext cx="71733" cy="67885"/>
            </a:xfrm>
            <a:custGeom>
              <a:avLst/>
              <a:gdLst/>
              <a:ahLst/>
              <a:cxnLst/>
              <a:rect l="l" t="t" r="r" b="b"/>
              <a:pathLst>
                <a:path w="2740" h="2593" extrusionOk="0">
                  <a:moveTo>
                    <a:pt x="2449" y="1"/>
                  </a:moveTo>
                  <a:cubicBezTo>
                    <a:pt x="2381" y="1"/>
                    <a:pt x="2314" y="27"/>
                    <a:pt x="2264" y="80"/>
                  </a:cubicBezTo>
                  <a:lnTo>
                    <a:pt x="1" y="2338"/>
                  </a:lnTo>
                  <a:cubicBezTo>
                    <a:pt x="160" y="2439"/>
                    <a:pt x="323" y="2525"/>
                    <a:pt x="496" y="2593"/>
                  </a:cubicBezTo>
                  <a:lnTo>
                    <a:pt x="2634" y="450"/>
                  </a:lnTo>
                  <a:cubicBezTo>
                    <a:pt x="2739" y="349"/>
                    <a:pt x="2739" y="181"/>
                    <a:pt x="2634" y="80"/>
                  </a:cubicBezTo>
                  <a:cubicBezTo>
                    <a:pt x="2583" y="27"/>
                    <a:pt x="2516" y="1"/>
                    <a:pt x="244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1" name="Google Shape;11831;p137"/>
            <p:cNvSpPr/>
            <p:nvPr/>
          </p:nvSpPr>
          <p:spPr>
            <a:xfrm>
              <a:off x="3177241" y="2675203"/>
              <a:ext cx="26939" cy="26128"/>
            </a:xfrm>
            <a:custGeom>
              <a:avLst/>
              <a:gdLst/>
              <a:ahLst/>
              <a:cxnLst/>
              <a:rect l="l" t="t" r="r" b="b"/>
              <a:pathLst>
                <a:path w="1029" h="998" extrusionOk="0">
                  <a:moveTo>
                    <a:pt x="649" y="1"/>
                  </a:moveTo>
                  <a:lnTo>
                    <a:pt x="106" y="548"/>
                  </a:lnTo>
                  <a:cubicBezTo>
                    <a:pt x="1" y="649"/>
                    <a:pt x="1" y="817"/>
                    <a:pt x="106" y="918"/>
                  </a:cubicBezTo>
                  <a:cubicBezTo>
                    <a:pt x="157" y="971"/>
                    <a:pt x="224" y="998"/>
                    <a:pt x="291" y="998"/>
                  </a:cubicBezTo>
                  <a:cubicBezTo>
                    <a:pt x="359" y="998"/>
                    <a:pt x="426" y="971"/>
                    <a:pt x="476" y="918"/>
                  </a:cubicBezTo>
                  <a:lnTo>
                    <a:pt x="1029" y="371"/>
                  </a:lnTo>
                  <a:cubicBezTo>
                    <a:pt x="918" y="231"/>
                    <a:pt x="788" y="106"/>
                    <a:pt x="64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2" name="Google Shape;11832;p137"/>
            <p:cNvSpPr/>
            <p:nvPr/>
          </p:nvSpPr>
          <p:spPr>
            <a:xfrm>
              <a:off x="3297853" y="2674417"/>
              <a:ext cx="78016" cy="72309"/>
            </a:xfrm>
            <a:custGeom>
              <a:avLst/>
              <a:gdLst/>
              <a:ahLst/>
              <a:cxnLst/>
              <a:rect l="l" t="t" r="r" b="b"/>
              <a:pathLst>
                <a:path w="2980" h="2762" extrusionOk="0">
                  <a:moveTo>
                    <a:pt x="2595" y="0"/>
                  </a:moveTo>
                  <a:cubicBezTo>
                    <a:pt x="2531" y="0"/>
                    <a:pt x="2465" y="26"/>
                    <a:pt x="2408" y="88"/>
                  </a:cubicBezTo>
                  <a:lnTo>
                    <a:pt x="178" y="2318"/>
                  </a:lnTo>
                  <a:cubicBezTo>
                    <a:pt x="0" y="2507"/>
                    <a:pt x="172" y="2762"/>
                    <a:pt x="374" y="2762"/>
                  </a:cubicBezTo>
                  <a:cubicBezTo>
                    <a:pt x="434" y="2762"/>
                    <a:pt x="496" y="2740"/>
                    <a:pt x="553" y="2687"/>
                  </a:cubicBezTo>
                  <a:lnTo>
                    <a:pt x="2777" y="463"/>
                  </a:lnTo>
                  <a:cubicBezTo>
                    <a:pt x="2979" y="272"/>
                    <a:pt x="2800" y="0"/>
                    <a:pt x="259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3" name="Google Shape;11833;p137"/>
            <p:cNvSpPr/>
            <p:nvPr/>
          </p:nvSpPr>
          <p:spPr>
            <a:xfrm>
              <a:off x="3305523" y="2782619"/>
              <a:ext cx="1047" cy="524"/>
            </a:xfrm>
            <a:custGeom>
              <a:avLst/>
              <a:gdLst/>
              <a:ahLst/>
              <a:cxnLst/>
              <a:rect l="l" t="t" r="r" b="b"/>
              <a:pathLst>
                <a:path w="40" h="20" extrusionOk="0">
                  <a:moveTo>
                    <a:pt x="1" y="0"/>
                  </a:moveTo>
                  <a:cubicBezTo>
                    <a:pt x="10" y="5"/>
                    <a:pt x="25" y="15"/>
                    <a:pt x="39" y="20"/>
                  </a:cubicBez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4" name="Google Shape;11834;p137"/>
            <p:cNvSpPr/>
            <p:nvPr/>
          </p:nvSpPr>
          <p:spPr>
            <a:xfrm>
              <a:off x="3308298" y="2706959"/>
              <a:ext cx="71707" cy="67885"/>
            </a:xfrm>
            <a:custGeom>
              <a:avLst/>
              <a:gdLst/>
              <a:ahLst/>
              <a:cxnLst/>
              <a:rect l="l" t="t" r="r" b="b"/>
              <a:pathLst>
                <a:path w="2739" h="2593" extrusionOk="0">
                  <a:moveTo>
                    <a:pt x="2448" y="1"/>
                  </a:moveTo>
                  <a:cubicBezTo>
                    <a:pt x="2381" y="1"/>
                    <a:pt x="2314" y="27"/>
                    <a:pt x="2263" y="80"/>
                  </a:cubicBezTo>
                  <a:lnTo>
                    <a:pt x="0" y="2338"/>
                  </a:lnTo>
                  <a:cubicBezTo>
                    <a:pt x="159" y="2439"/>
                    <a:pt x="322" y="2525"/>
                    <a:pt x="495" y="2593"/>
                  </a:cubicBezTo>
                  <a:lnTo>
                    <a:pt x="2633" y="450"/>
                  </a:lnTo>
                  <a:cubicBezTo>
                    <a:pt x="2739" y="349"/>
                    <a:pt x="2739" y="181"/>
                    <a:pt x="2633" y="80"/>
                  </a:cubicBezTo>
                  <a:cubicBezTo>
                    <a:pt x="2583" y="27"/>
                    <a:pt x="2515" y="1"/>
                    <a:pt x="244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5" name="Google Shape;11835;p137"/>
            <p:cNvSpPr/>
            <p:nvPr/>
          </p:nvSpPr>
          <p:spPr>
            <a:xfrm>
              <a:off x="3384273" y="2675203"/>
              <a:ext cx="26939" cy="26128"/>
            </a:xfrm>
            <a:custGeom>
              <a:avLst/>
              <a:gdLst/>
              <a:ahLst/>
              <a:cxnLst/>
              <a:rect l="l" t="t" r="r" b="b"/>
              <a:pathLst>
                <a:path w="1029" h="998" extrusionOk="0">
                  <a:moveTo>
                    <a:pt x="649" y="1"/>
                  </a:moveTo>
                  <a:lnTo>
                    <a:pt x="106" y="548"/>
                  </a:lnTo>
                  <a:cubicBezTo>
                    <a:pt x="0" y="649"/>
                    <a:pt x="0" y="817"/>
                    <a:pt x="106" y="918"/>
                  </a:cubicBezTo>
                  <a:cubicBezTo>
                    <a:pt x="156" y="971"/>
                    <a:pt x="223" y="998"/>
                    <a:pt x="291" y="998"/>
                  </a:cubicBezTo>
                  <a:cubicBezTo>
                    <a:pt x="358" y="998"/>
                    <a:pt x="425" y="971"/>
                    <a:pt x="476" y="918"/>
                  </a:cubicBezTo>
                  <a:lnTo>
                    <a:pt x="1028" y="371"/>
                  </a:lnTo>
                  <a:cubicBezTo>
                    <a:pt x="918" y="231"/>
                    <a:pt x="788" y="106"/>
                    <a:pt x="64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6" name="Google Shape;11836;p137"/>
            <p:cNvSpPr/>
            <p:nvPr/>
          </p:nvSpPr>
          <p:spPr>
            <a:xfrm>
              <a:off x="3028591" y="2443798"/>
              <a:ext cx="431158" cy="349817"/>
            </a:xfrm>
            <a:custGeom>
              <a:avLst/>
              <a:gdLst/>
              <a:ahLst/>
              <a:cxnLst/>
              <a:rect l="l" t="t" r="r" b="b"/>
              <a:pathLst>
                <a:path w="16469" h="13362" extrusionOk="0">
                  <a:moveTo>
                    <a:pt x="1043" y="9666"/>
                  </a:moveTo>
                  <a:cubicBezTo>
                    <a:pt x="1009" y="9801"/>
                    <a:pt x="990" y="9940"/>
                    <a:pt x="995" y="10079"/>
                  </a:cubicBezTo>
                  <a:cubicBezTo>
                    <a:pt x="995" y="10180"/>
                    <a:pt x="999" y="10281"/>
                    <a:pt x="1009" y="10382"/>
                  </a:cubicBezTo>
                  <a:lnTo>
                    <a:pt x="778" y="10382"/>
                  </a:lnTo>
                  <a:cubicBezTo>
                    <a:pt x="630" y="10382"/>
                    <a:pt x="509" y="10262"/>
                    <a:pt x="509" y="10118"/>
                  </a:cubicBezTo>
                  <a:lnTo>
                    <a:pt x="509" y="9930"/>
                  </a:lnTo>
                  <a:cubicBezTo>
                    <a:pt x="509" y="9786"/>
                    <a:pt x="630" y="9666"/>
                    <a:pt x="778" y="9666"/>
                  </a:cubicBezTo>
                  <a:close/>
                  <a:moveTo>
                    <a:pt x="15676" y="9666"/>
                  </a:moveTo>
                  <a:cubicBezTo>
                    <a:pt x="15820" y="9666"/>
                    <a:pt x="15940" y="9786"/>
                    <a:pt x="15940" y="9930"/>
                  </a:cubicBezTo>
                  <a:lnTo>
                    <a:pt x="15940" y="10118"/>
                  </a:lnTo>
                  <a:cubicBezTo>
                    <a:pt x="15940" y="10262"/>
                    <a:pt x="15820" y="10382"/>
                    <a:pt x="15676" y="10382"/>
                  </a:cubicBezTo>
                  <a:lnTo>
                    <a:pt x="15445" y="10382"/>
                  </a:lnTo>
                  <a:cubicBezTo>
                    <a:pt x="15455" y="10281"/>
                    <a:pt x="15460" y="10180"/>
                    <a:pt x="15460" y="10079"/>
                  </a:cubicBezTo>
                  <a:cubicBezTo>
                    <a:pt x="15460" y="9940"/>
                    <a:pt x="15445" y="9801"/>
                    <a:pt x="15412" y="9666"/>
                  </a:cubicBezTo>
                  <a:close/>
                  <a:moveTo>
                    <a:pt x="4271" y="8220"/>
                  </a:moveTo>
                  <a:cubicBezTo>
                    <a:pt x="5088" y="8220"/>
                    <a:pt x="5823" y="8460"/>
                    <a:pt x="6327" y="8840"/>
                  </a:cubicBezTo>
                  <a:cubicBezTo>
                    <a:pt x="6466" y="8945"/>
                    <a:pt x="6596" y="9070"/>
                    <a:pt x="6707" y="9210"/>
                  </a:cubicBezTo>
                  <a:cubicBezTo>
                    <a:pt x="6908" y="9455"/>
                    <a:pt x="7024" y="9762"/>
                    <a:pt x="7029" y="10079"/>
                  </a:cubicBezTo>
                  <a:cubicBezTo>
                    <a:pt x="7024" y="11602"/>
                    <a:pt x="5794" y="12832"/>
                    <a:pt x="4271" y="12832"/>
                  </a:cubicBezTo>
                  <a:cubicBezTo>
                    <a:pt x="2753" y="12832"/>
                    <a:pt x="1518" y="11597"/>
                    <a:pt x="1518" y="10079"/>
                  </a:cubicBezTo>
                  <a:cubicBezTo>
                    <a:pt x="1518" y="9051"/>
                    <a:pt x="2753" y="8220"/>
                    <a:pt x="4271" y="8220"/>
                  </a:cubicBezTo>
                  <a:close/>
                  <a:moveTo>
                    <a:pt x="12179" y="8220"/>
                  </a:moveTo>
                  <a:cubicBezTo>
                    <a:pt x="12995" y="8220"/>
                    <a:pt x="13730" y="8460"/>
                    <a:pt x="14235" y="8840"/>
                  </a:cubicBezTo>
                  <a:cubicBezTo>
                    <a:pt x="14374" y="8945"/>
                    <a:pt x="14504" y="9070"/>
                    <a:pt x="14614" y="9210"/>
                  </a:cubicBezTo>
                  <a:cubicBezTo>
                    <a:pt x="14816" y="9455"/>
                    <a:pt x="14926" y="9762"/>
                    <a:pt x="14931" y="10079"/>
                  </a:cubicBezTo>
                  <a:cubicBezTo>
                    <a:pt x="14935" y="11660"/>
                    <a:pt x="13638" y="12836"/>
                    <a:pt x="12181" y="12836"/>
                  </a:cubicBezTo>
                  <a:cubicBezTo>
                    <a:pt x="11849" y="12836"/>
                    <a:pt x="11509" y="12775"/>
                    <a:pt x="11174" y="12645"/>
                  </a:cubicBezTo>
                  <a:cubicBezTo>
                    <a:pt x="10122" y="12227"/>
                    <a:pt x="9426" y="11213"/>
                    <a:pt x="9426" y="10079"/>
                  </a:cubicBezTo>
                  <a:cubicBezTo>
                    <a:pt x="9426" y="9051"/>
                    <a:pt x="10660" y="8220"/>
                    <a:pt x="12179" y="8220"/>
                  </a:cubicBezTo>
                  <a:close/>
                  <a:moveTo>
                    <a:pt x="3603" y="0"/>
                  </a:moveTo>
                  <a:cubicBezTo>
                    <a:pt x="2921" y="0"/>
                    <a:pt x="2325" y="462"/>
                    <a:pt x="2162" y="1125"/>
                  </a:cubicBezTo>
                  <a:lnTo>
                    <a:pt x="19" y="9743"/>
                  </a:lnTo>
                  <a:lnTo>
                    <a:pt x="19" y="9748"/>
                  </a:lnTo>
                  <a:cubicBezTo>
                    <a:pt x="5" y="9805"/>
                    <a:pt x="0" y="9868"/>
                    <a:pt x="0" y="9930"/>
                  </a:cubicBezTo>
                  <a:lnTo>
                    <a:pt x="0" y="10118"/>
                  </a:lnTo>
                  <a:cubicBezTo>
                    <a:pt x="0" y="10550"/>
                    <a:pt x="346" y="10901"/>
                    <a:pt x="778" y="10910"/>
                  </a:cubicBezTo>
                  <a:lnTo>
                    <a:pt x="1100" y="10910"/>
                  </a:lnTo>
                  <a:cubicBezTo>
                    <a:pt x="1326" y="11770"/>
                    <a:pt x="1893" y="12500"/>
                    <a:pt x="2671" y="12938"/>
                  </a:cubicBezTo>
                  <a:lnTo>
                    <a:pt x="2710" y="12962"/>
                  </a:lnTo>
                  <a:cubicBezTo>
                    <a:pt x="3216" y="13236"/>
                    <a:pt x="3749" y="13361"/>
                    <a:pt x="4268" y="13361"/>
                  </a:cubicBezTo>
                  <a:cubicBezTo>
                    <a:pt x="5944" y="13361"/>
                    <a:pt x="7483" y="12055"/>
                    <a:pt x="7552" y="10199"/>
                  </a:cubicBezTo>
                  <a:cubicBezTo>
                    <a:pt x="7752" y="10050"/>
                    <a:pt x="7988" y="9976"/>
                    <a:pt x="8225" y="9976"/>
                  </a:cubicBezTo>
                  <a:cubicBezTo>
                    <a:pt x="8463" y="9976"/>
                    <a:pt x="8700" y="10050"/>
                    <a:pt x="8902" y="10199"/>
                  </a:cubicBezTo>
                  <a:cubicBezTo>
                    <a:pt x="8945" y="11343"/>
                    <a:pt x="9580" y="12380"/>
                    <a:pt x="10579" y="12938"/>
                  </a:cubicBezTo>
                  <a:lnTo>
                    <a:pt x="10617" y="12962"/>
                  </a:lnTo>
                  <a:cubicBezTo>
                    <a:pt x="11119" y="13233"/>
                    <a:pt x="11653" y="13360"/>
                    <a:pt x="12177" y="13360"/>
                  </a:cubicBezTo>
                  <a:cubicBezTo>
                    <a:pt x="13608" y="13360"/>
                    <a:pt x="14960" y="12416"/>
                    <a:pt x="15354" y="10910"/>
                  </a:cubicBezTo>
                  <a:lnTo>
                    <a:pt x="15676" y="10910"/>
                  </a:lnTo>
                  <a:cubicBezTo>
                    <a:pt x="16113" y="10906"/>
                    <a:pt x="16469" y="10555"/>
                    <a:pt x="16469" y="10118"/>
                  </a:cubicBezTo>
                  <a:lnTo>
                    <a:pt x="16469" y="9930"/>
                  </a:lnTo>
                  <a:cubicBezTo>
                    <a:pt x="16469" y="9868"/>
                    <a:pt x="16459" y="9805"/>
                    <a:pt x="16445" y="9743"/>
                  </a:cubicBezTo>
                  <a:lnTo>
                    <a:pt x="16445" y="9738"/>
                  </a:lnTo>
                  <a:lnTo>
                    <a:pt x="14302" y="1125"/>
                  </a:lnTo>
                  <a:cubicBezTo>
                    <a:pt x="14139" y="462"/>
                    <a:pt x="13543" y="0"/>
                    <a:pt x="12861" y="0"/>
                  </a:cubicBezTo>
                  <a:cubicBezTo>
                    <a:pt x="12510" y="0"/>
                    <a:pt x="12510" y="524"/>
                    <a:pt x="12861" y="524"/>
                  </a:cubicBezTo>
                  <a:cubicBezTo>
                    <a:pt x="13303" y="524"/>
                    <a:pt x="13687" y="827"/>
                    <a:pt x="13793" y="1254"/>
                  </a:cubicBezTo>
                  <a:lnTo>
                    <a:pt x="15753" y="9142"/>
                  </a:lnTo>
                  <a:lnTo>
                    <a:pt x="15200" y="9142"/>
                  </a:lnTo>
                  <a:cubicBezTo>
                    <a:pt x="15013" y="8830"/>
                    <a:pt x="14763" y="8566"/>
                    <a:pt x="14465" y="8359"/>
                  </a:cubicBezTo>
                  <a:cubicBezTo>
                    <a:pt x="13850" y="7927"/>
                    <a:pt x="13038" y="7692"/>
                    <a:pt x="12183" y="7692"/>
                  </a:cubicBezTo>
                  <a:cubicBezTo>
                    <a:pt x="11328" y="7692"/>
                    <a:pt x="10512" y="7932"/>
                    <a:pt x="9901" y="8359"/>
                  </a:cubicBezTo>
                  <a:cubicBezTo>
                    <a:pt x="9411" y="8705"/>
                    <a:pt x="9090" y="9142"/>
                    <a:pt x="8965" y="9623"/>
                  </a:cubicBezTo>
                  <a:cubicBezTo>
                    <a:pt x="8734" y="9510"/>
                    <a:pt x="8483" y="9454"/>
                    <a:pt x="8232" y="9454"/>
                  </a:cubicBezTo>
                  <a:cubicBezTo>
                    <a:pt x="7981" y="9454"/>
                    <a:pt x="7730" y="9510"/>
                    <a:pt x="7499" y="9623"/>
                  </a:cubicBezTo>
                  <a:cubicBezTo>
                    <a:pt x="7374" y="9142"/>
                    <a:pt x="7053" y="8705"/>
                    <a:pt x="6563" y="8359"/>
                  </a:cubicBezTo>
                  <a:cubicBezTo>
                    <a:pt x="5948" y="7927"/>
                    <a:pt x="5141" y="7692"/>
                    <a:pt x="4281" y="7692"/>
                  </a:cubicBezTo>
                  <a:cubicBezTo>
                    <a:pt x="3426" y="7692"/>
                    <a:pt x="2609" y="7932"/>
                    <a:pt x="1999" y="8359"/>
                  </a:cubicBezTo>
                  <a:cubicBezTo>
                    <a:pt x="1701" y="8566"/>
                    <a:pt x="1451" y="8830"/>
                    <a:pt x="1264" y="9142"/>
                  </a:cubicBezTo>
                  <a:lnTo>
                    <a:pt x="711" y="9142"/>
                  </a:lnTo>
                  <a:lnTo>
                    <a:pt x="2671" y="1254"/>
                  </a:lnTo>
                  <a:cubicBezTo>
                    <a:pt x="2777" y="827"/>
                    <a:pt x="3161" y="524"/>
                    <a:pt x="3603" y="524"/>
                  </a:cubicBezTo>
                  <a:cubicBezTo>
                    <a:pt x="3954" y="524"/>
                    <a:pt x="3954" y="0"/>
                    <a:pt x="36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37" name="Google Shape;11837;p137"/>
          <p:cNvGrpSpPr/>
          <p:nvPr/>
        </p:nvGrpSpPr>
        <p:grpSpPr>
          <a:xfrm>
            <a:off x="3966333" y="1778075"/>
            <a:ext cx="331805" cy="377961"/>
            <a:chOff x="3966333" y="1983475"/>
            <a:chExt cx="331805" cy="377961"/>
          </a:xfrm>
        </p:grpSpPr>
        <p:sp>
          <p:nvSpPr>
            <p:cNvPr id="11838" name="Google Shape;11838;p137"/>
            <p:cNvSpPr/>
            <p:nvPr/>
          </p:nvSpPr>
          <p:spPr>
            <a:xfrm>
              <a:off x="3972982" y="1989025"/>
              <a:ext cx="318113" cy="53460"/>
            </a:xfrm>
            <a:custGeom>
              <a:avLst/>
              <a:gdLst/>
              <a:ahLst/>
              <a:cxnLst/>
              <a:rect l="l" t="t" r="r" b="b"/>
              <a:pathLst>
                <a:path w="12151" h="2042" extrusionOk="0">
                  <a:moveTo>
                    <a:pt x="1019" y="0"/>
                  </a:moveTo>
                  <a:cubicBezTo>
                    <a:pt x="457" y="0"/>
                    <a:pt x="1" y="456"/>
                    <a:pt x="1" y="1023"/>
                  </a:cubicBezTo>
                  <a:cubicBezTo>
                    <a:pt x="1" y="1585"/>
                    <a:pt x="457" y="2042"/>
                    <a:pt x="1019" y="2042"/>
                  </a:cubicBezTo>
                  <a:lnTo>
                    <a:pt x="11132" y="2042"/>
                  </a:lnTo>
                  <a:cubicBezTo>
                    <a:pt x="11694" y="2042"/>
                    <a:pt x="12150" y="1585"/>
                    <a:pt x="12150" y="1023"/>
                  </a:cubicBezTo>
                  <a:cubicBezTo>
                    <a:pt x="12150" y="456"/>
                    <a:pt x="11694" y="0"/>
                    <a:pt x="11132" y="0"/>
                  </a:cubicBez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9" name="Google Shape;11839;p137"/>
            <p:cNvSpPr/>
            <p:nvPr/>
          </p:nvSpPr>
          <p:spPr>
            <a:xfrm>
              <a:off x="3977407" y="2042458"/>
              <a:ext cx="311804" cy="99013"/>
            </a:xfrm>
            <a:custGeom>
              <a:avLst/>
              <a:gdLst/>
              <a:ahLst/>
              <a:cxnLst/>
              <a:rect l="l" t="t" r="r" b="b"/>
              <a:pathLst>
                <a:path w="11910" h="3782" extrusionOk="0">
                  <a:moveTo>
                    <a:pt x="1891" y="0"/>
                  </a:moveTo>
                  <a:cubicBezTo>
                    <a:pt x="850" y="0"/>
                    <a:pt x="0" y="844"/>
                    <a:pt x="0" y="1889"/>
                  </a:cubicBezTo>
                  <a:cubicBezTo>
                    <a:pt x="0" y="2937"/>
                    <a:pt x="855" y="3782"/>
                    <a:pt x="1900" y="3782"/>
                  </a:cubicBezTo>
                  <a:cubicBezTo>
                    <a:pt x="1909" y="3782"/>
                    <a:pt x="1918" y="3782"/>
                    <a:pt x="1926" y="3782"/>
                  </a:cubicBezTo>
                  <a:lnTo>
                    <a:pt x="9988" y="3782"/>
                  </a:lnTo>
                  <a:cubicBezTo>
                    <a:pt x="9996" y="3782"/>
                    <a:pt x="10005" y="3782"/>
                    <a:pt x="10014" y="3782"/>
                  </a:cubicBezTo>
                  <a:cubicBezTo>
                    <a:pt x="11059" y="3782"/>
                    <a:pt x="11909" y="2937"/>
                    <a:pt x="11909" y="1889"/>
                  </a:cubicBezTo>
                  <a:cubicBezTo>
                    <a:pt x="11909" y="844"/>
                    <a:pt x="11064" y="0"/>
                    <a:pt x="10023" y="0"/>
                  </a:cubicBezTo>
                  <a:cubicBezTo>
                    <a:pt x="10011" y="0"/>
                    <a:pt x="9999" y="1"/>
                    <a:pt x="9988" y="1"/>
                  </a:cubicBezTo>
                  <a:lnTo>
                    <a:pt x="1926" y="1"/>
                  </a:lnTo>
                  <a:cubicBezTo>
                    <a:pt x="1915" y="1"/>
                    <a:pt x="1903" y="0"/>
                    <a:pt x="1891" y="0"/>
                  </a:cubicBezTo>
                  <a:close/>
                </a:path>
              </a:pathLst>
            </a:custGeom>
            <a:solidFill>
              <a:srgbClr val="DC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0" name="Google Shape;11840;p137"/>
            <p:cNvSpPr/>
            <p:nvPr/>
          </p:nvSpPr>
          <p:spPr>
            <a:xfrm>
              <a:off x="4031861" y="2180558"/>
              <a:ext cx="200382" cy="175092"/>
            </a:xfrm>
            <a:custGeom>
              <a:avLst/>
              <a:gdLst/>
              <a:ahLst/>
              <a:cxnLst/>
              <a:rect l="l" t="t" r="r" b="b"/>
              <a:pathLst>
                <a:path w="7654" h="6688" extrusionOk="0">
                  <a:moveTo>
                    <a:pt x="0" y="1"/>
                  </a:moveTo>
                  <a:lnTo>
                    <a:pt x="0" y="6688"/>
                  </a:lnTo>
                  <a:lnTo>
                    <a:pt x="7653" y="6688"/>
                  </a:lnTo>
                  <a:lnTo>
                    <a:pt x="7653" y="1"/>
                  </a:lnTo>
                  <a:close/>
                </a:path>
              </a:pathLst>
            </a:custGeom>
            <a:solidFill>
              <a:srgbClr val="DC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1" name="Google Shape;11841;p137"/>
            <p:cNvSpPr/>
            <p:nvPr/>
          </p:nvSpPr>
          <p:spPr>
            <a:xfrm>
              <a:off x="4247427" y="1989025"/>
              <a:ext cx="43668" cy="53460"/>
            </a:xfrm>
            <a:custGeom>
              <a:avLst/>
              <a:gdLst/>
              <a:ahLst/>
              <a:cxnLst/>
              <a:rect l="l" t="t" r="r" b="b"/>
              <a:pathLst>
                <a:path w="1668" h="2042" extrusionOk="0">
                  <a:moveTo>
                    <a:pt x="0" y="0"/>
                  </a:moveTo>
                  <a:cubicBezTo>
                    <a:pt x="562" y="0"/>
                    <a:pt x="1019" y="456"/>
                    <a:pt x="1019" y="1023"/>
                  </a:cubicBezTo>
                  <a:cubicBezTo>
                    <a:pt x="1019" y="1585"/>
                    <a:pt x="562" y="2042"/>
                    <a:pt x="0" y="2042"/>
                  </a:cubicBezTo>
                  <a:lnTo>
                    <a:pt x="649" y="2042"/>
                  </a:lnTo>
                  <a:cubicBezTo>
                    <a:pt x="1211" y="2042"/>
                    <a:pt x="1667" y="1585"/>
                    <a:pt x="1667" y="1023"/>
                  </a:cubicBezTo>
                  <a:cubicBezTo>
                    <a:pt x="1667" y="456"/>
                    <a:pt x="1211" y="0"/>
                    <a:pt x="649"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2" name="Google Shape;11842;p137"/>
            <p:cNvSpPr/>
            <p:nvPr/>
          </p:nvSpPr>
          <p:spPr>
            <a:xfrm>
              <a:off x="4031861" y="2141445"/>
              <a:ext cx="200382" cy="38877"/>
            </a:xfrm>
            <a:custGeom>
              <a:avLst/>
              <a:gdLst/>
              <a:ahLst/>
              <a:cxnLst/>
              <a:rect l="l" t="t" r="r" b="b"/>
              <a:pathLst>
                <a:path w="7654" h="1485" extrusionOk="0">
                  <a:moveTo>
                    <a:pt x="0" y="1"/>
                  </a:moveTo>
                  <a:lnTo>
                    <a:pt x="0" y="1485"/>
                  </a:lnTo>
                  <a:lnTo>
                    <a:pt x="7653" y="1485"/>
                  </a:lnTo>
                  <a:lnTo>
                    <a:pt x="7653" y="1"/>
                  </a:ln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3" name="Google Shape;11843;p137"/>
            <p:cNvSpPr/>
            <p:nvPr/>
          </p:nvSpPr>
          <p:spPr>
            <a:xfrm>
              <a:off x="4221902" y="2042458"/>
              <a:ext cx="67309" cy="99013"/>
            </a:xfrm>
            <a:custGeom>
              <a:avLst/>
              <a:gdLst/>
              <a:ahLst/>
              <a:cxnLst/>
              <a:rect l="l" t="t" r="r" b="b"/>
              <a:pathLst>
                <a:path w="2571" h="3782" extrusionOk="0">
                  <a:moveTo>
                    <a:pt x="35" y="0"/>
                  </a:moveTo>
                  <a:cubicBezTo>
                    <a:pt x="24" y="0"/>
                    <a:pt x="12" y="1"/>
                    <a:pt x="0" y="1"/>
                  </a:cubicBezTo>
                  <a:lnTo>
                    <a:pt x="70" y="1"/>
                  </a:lnTo>
                  <a:cubicBezTo>
                    <a:pt x="59" y="1"/>
                    <a:pt x="47" y="0"/>
                    <a:pt x="35" y="0"/>
                  </a:cubicBezTo>
                  <a:close/>
                  <a:moveTo>
                    <a:pt x="0" y="3782"/>
                  </a:moveTo>
                  <a:cubicBezTo>
                    <a:pt x="9" y="3782"/>
                    <a:pt x="18" y="3782"/>
                    <a:pt x="27" y="3782"/>
                  </a:cubicBezTo>
                  <a:cubicBezTo>
                    <a:pt x="35" y="3782"/>
                    <a:pt x="44" y="3782"/>
                    <a:pt x="53" y="3782"/>
                  </a:cubicBezTo>
                  <a:close/>
                  <a:moveTo>
                    <a:pt x="684" y="0"/>
                  </a:moveTo>
                  <a:cubicBezTo>
                    <a:pt x="672" y="0"/>
                    <a:pt x="660" y="1"/>
                    <a:pt x="649" y="1"/>
                  </a:cubicBezTo>
                  <a:lnTo>
                    <a:pt x="70" y="1"/>
                  </a:lnTo>
                  <a:cubicBezTo>
                    <a:pt x="1095" y="19"/>
                    <a:pt x="1922" y="855"/>
                    <a:pt x="1922" y="1889"/>
                  </a:cubicBezTo>
                  <a:cubicBezTo>
                    <a:pt x="1922" y="2928"/>
                    <a:pt x="1086" y="3767"/>
                    <a:pt x="53" y="3782"/>
                  </a:cubicBezTo>
                  <a:lnTo>
                    <a:pt x="649" y="3782"/>
                  </a:lnTo>
                  <a:cubicBezTo>
                    <a:pt x="657" y="3782"/>
                    <a:pt x="666" y="3782"/>
                    <a:pt x="675" y="3782"/>
                  </a:cubicBezTo>
                  <a:cubicBezTo>
                    <a:pt x="1720" y="3782"/>
                    <a:pt x="2570" y="2937"/>
                    <a:pt x="2570" y="1889"/>
                  </a:cubicBezTo>
                  <a:cubicBezTo>
                    <a:pt x="2570" y="844"/>
                    <a:pt x="1725" y="0"/>
                    <a:pt x="684" y="0"/>
                  </a:cubicBez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4" name="Google Shape;11844;p137"/>
            <p:cNvSpPr/>
            <p:nvPr/>
          </p:nvSpPr>
          <p:spPr>
            <a:xfrm>
              <a:off x="4215226" y="2180558"/>
              <a:ext cx="17017" cy="175092"/>
            </a:xfrm>
            <a:custGeom>
              <a:avLst/>
              <a:gdLst/>
              <a:ahLst/>
              <a:cxnLst/>
              <a:rect l="l" t="t" r="r" b="b"/>
              <a:pathLst>
                <a:path w="650" h="6688" extrusionOk="0">
                  <a:moveTo>
                    <a:pt x="1" y="1"/>
                  </a:moveTo>
                  <a:lnTo>
                    <a:pt x="1" y="6688"/>
                  </a:lnTo>
                  <a:lnTo>
                    <a:pt x="649" y="6688"/>
                  </a:lnTo>
                  <a:lnTo>
                    <a:pt x="649" y="1"/>
                  </a:ln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5" name="Google Shape;11845;p137"/>
            <p:cNvSpPr/>
            <p:nvPr/>
          </p:nvSpPr>
          <p:spPr>
            <a:xfrm>
              <a:off x="4215226" y="2141445"/>
              <a:ext cx="17017" cy="38877"/>
            </a:xfrm>
            <a:custGeom>
              <a:avLst/>
              <a:gdLst/>
              <a:ahLst/>
              <a:cxnLst/>
              <a:rect l="l" t="t" r="r" b="b"/>
              <a:pathLst>
                <a:path w="650" h="1485" extrusionOk="0">
                  <a:moveTo>
                    <a:pt x="1" y="1"/>
                  </a:moveTo>
                  <a:lnTo>
                    <a:pt x="1" y="1485"/>
                  </a:lnTo>
                  <a:lnTo>
                    <a:pt x="649" y="1485"/>
                  </a:lnTo>
                  <a:lnTo>
                    <a:pt x="649" y="1"/>
                  </a:ln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6" name="Google Shape;11846;p137"/>
            <p:cNvSpPr/>
            <p:nvPr/>
          </p:nvSpPr>
          <p:spPr>
            <a:xfrm>
              <a:off x="4061026" y="2209487"/>
              <a:ext cx="30212" cy="146294"/>
            </a:xfrm>
            <a:custGeom>
              <a:avLst/>
              <a:gdLst/>
              <a:ahLst/>
              <a:cxnLst/>
              <a:rect l="l" t="t" r="r" b="b"/>
              <a:pathLst>
                <a:path w="1154" h="5588" extrusionOk="0">
                  <a:moveTo>
                    <a:pt x="577" y="1"/>
                  </a:moveTo>
                  <a:cubicBezTo>
                    <a:pt x="255" y="1"/>
                    <a:pt x="1" y="255"/>
                    <a:pt x="1" y="577"/>
                  </a:cubicBezTo>
                  <a:lnTo>
                    <a:pt x="1" y="5588"/>
                  </a:lnTo>
                  <a:lnTo>
                    <a:pt x="1154" y="5588"/>
                  </a:lnTo>
                  <a:lnTo>
                    <a:pt x="1154" y="577"/>
                  </a:lnTo>
                  <a:cubicBezTo>
                    <a:pt x="1154" y="255"/>
                    <a:pt x="894" y="1"/>
                    <a:pt x="577" y="1"/>
                  </a:cubicBez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7" name="Google Shape;11847;p137"/>
            <p:cNvSpPr/>
            <p:nvPr/>
          </p:nvSpPr>
          <p:spPr>
            <a:xfrm>
              <a:off x="4116868" y="2209487"/>
              <a:ext cx="30343" cy="146294"/>
            </a:xfrm>
            <a:custGeom>
              <a:avLst/>
              <a:gdLst/>
              <a:ahLst/>
              <a:cxnLst/>
              <a:rect l="l" t="t" r="r" b="b"/>
              <a:pathLst>
                <a:path w="1159" h="5588" extrusionOk="0">
                  <a:moveTo>
                    <a:pt x="582" y="1"/>
                  </a:moveTo>
                  <a:cubicBezTo>
                    <a:pt x="260" y="1"/>
                    <a:pt x="1" y="255"/>
                    <a:pt x="1" y="577"/>
                  </a:cubicBezTo>
                  <a:lnTo>
                    <a:pt x="1" y="5588"/>
                  </a:lnTo>
                  <a:lnTo>
                    <a:pt x="1159" y="5588"/>
                  </a:lnTo>
                  <a:lnTo>
                    <a:pt x="1159" y="577"/>
                  </a:lnTo>
                  <a:cubicBezTo>
                    <a:pt x="1159" y="255"/>
                    <a:pt x="899" y="1"/>
                    <a:pt x="582" y="1"/>
                  </a:cubicBez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8" name="Google Shape;11848;p137"/>
            <p:cNvSpPr/>
            <p:nvPr/>
          </p:nvSpPr>
          <p:spPr>
            <a:xfrm>
              <a:off x="4172841" y="2209487"/>
              <a:ext cx="30212" cy="146294"/>
            </a:xfrm>
            <a:custGeom>
              <a:avLst/>
              <a:gdLst/>
              <a:ahLst/>
              <a:cxnLst/>
              <a:rect l="l" t="t" r="r" b="b"/>
              <a:pathLst>
                <a:path w="1154" h="5588" extrusionOk="0">
                  <a:moveTo>
                    <a:pt x="577" y="1"/>
                  </a:moveTo>
                  <a:cubicBezTo>
                    <a:pt x="260" y="1"/>
                    <a:pt x="1" y="255"/>
                    <a:pt x="1" y="577"/>
                  </a:cubicBezTo>
                  <a:lnTo>
                    <a:pt x="1" y="5588"/>
                  </a:lnTo>
                  <a:lnTo>
                    <a:pt x="1154" y="5588"/>
                  </a:lnTo>
                  <a:lnTo>
                    <a:pt x="1154" y="577"/>
                  </a:lnTo>
                  <a:cubicBezTo>
                    <a:pt x="1154" y="255"/>
                    <a:pt x="899" y="1"/>
                    <a:pt x="577" y="1"/>
                  </a:cubicBez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9" name="Google Shape;11849;p137"/>
            <p:cNvSpPr/>
            <p:nvPr/>
          </p:nvSpPr>
          <p:spPr>
            <a:xfrm>
              <a:off x="4026311" y="2203963"/>
              <a:ext cx="211456" cy="157473"/>
            </a:xfrm>
            <a:custGeom>
              <a:avLst/>
              <a:gdLst/>
              <a:ahLst/>
              <a:cxnLst/>
              <a:rect l="l" t="t" r="r" b="b"/>
              <a:pathLst>
                <a:path w="8077" h="6015" extrusionOk="0">
                  <a:moveTo>
                    <a:pt x="1908" y="423"/>
                  </a:moveTo>
                  <a:cubicBezTo>
                    <a:pt x="2110" y="423"/>
                    <a:pt x="2273" y="586"/>
                    <a:pt x="2273" y="788"/>
                  </a:cubicBezTo>
                  <a:lnTo>
                    <a:pt x="2273" y="5582"/>
                  </a:lnTo>
                  <a:lnTo>
                    <a:pt x="1538" y="5582"/>
                  </a:lnTo>
                  <a:lnTo>
                    <a:pt x="1538" y="788"/>
                  </a:lnTo>
                  <a:cubicBezTo>
                    <a:pt x="1538" y="586"/>
                    <a:pt x="1701" y="423"/>
                    <a:pt x="1908" y="423"/>
                  </a:cubicBezTo>
                  <a:close/>
                  <a:moveTo>
                    <a:pt x="4041" y="423"/>
                  </a:moveTo>
                  <a:cubicBezTo>
                    <a:pt x="4243" y="423"/>
                    <a:pt x="4406" y="586"/>
                    <a:pt x="4406" y="788"/>
                  </a:cubicBezTo>
                  <a:lnTo>
                    <a:pt x="4406" y="5582"/>
                  </a:lnTo>
                  <a:lnTo>
                    <a:pt x="3676" y="5582"/>
                  </a:lnTo>
                  <a:lnTo>
                    <a:pt x="3676" y="788"/>
                  </a:lnTo>
                  <a:cubicBezTo>
                    <a:pt x="3676" y="586"/>
                    <a:pt x="3839" y="423"/>
                    <a:pt x="4041" y="423"/>
                  </a:cubicBezTo>
                  <a:close/>
                  <a:moveTo>
                    <a:pt x="6179" y="423"/>
                  </a:moveTo>
                  <a:cubicBezTo>
                    <a:pt x="6381" y="423"/>
                    <a:pt x="6544" y="586"/>
                    <a:pt x="6544" y="788"/>
                  </a:cubicBezTo>
                  <a:lnTo>
                    <a:pt x="6544" y="5582"/>
                  </a:lnTo>
                  <a:lnTo>
                    <a:pt x="5814" y="5582"/>
                  </a:lnTo>
                  <a:lnTo>
                    <a:pt x="5814" y="788"/>
                  </a:lnTo>
                  <a:cubicBezTo>
                    <a:pt x="5814" y="586"/>
                    <a:pt x="5977" y="423"/>
                    <a:pt x="6179" y="423"/>
                  </a:cubicBezTo>
                  <a:close/>
                  <a:moveTo>
                    <a:pt x="1903" y="0"/>
                  </a:moveTo>
                  <a:cubicBezTo>
                    <a:pt x="1466" y="0"/>
                    <a:pt x="1115" y="351"/>
                    <a:pt x="1115" y="788"/>
                  </a:cubicBezTo>
                  <a:lnTo>
                    <a:pt x="1115" y="5582"/>
                  </a:lnTo>
                  <a:lnTo>
                    <a:pt x="424" y="5582"/>
                  </a:lnTo>
                  <a:lnTo>
                    <a:pt x="424" y="3334"/>
                  </a:lnTo>
                  <a:cubicBezTo>
                    <a:pt x="409" y="3207"/>
                    <a:pt x="311" y="3143"/>
                    <a:pt x="212" y="3143"/>
                  </a:cubicBezTo>
                  <a:cubicBezTo>
                    <a:pt x="114" y="3143"/>
                    <a:pt x="15" y="3207"/>
                    <a:pt x="1" y="3334"/>
                  </a:cubicBezTo>
                  <a:lnTo>
                    <a:pt x="1" y="5794"/>
                  </a:lnTo>
                  <a:cubicBezTo>
                    <a:pt x="1" y="5914"/>
                    <a:pt x="97" y="6005"/>
                    <a:pt x="212" y="6005"/>
                  </a:cubicBezTo>
                  <a:lnTo>
                    <a:pt x="1279" y="6005"/>
                  </a:lnTo>
                  <a:cubicBezTo>
                    <a:pt x="1293" y="6010"/>
                    <a:pt x="1312" y="6015"/>
                    <a:pt x="1327" y="6015"/>
                  </a:cubicBezTo>
                  <a:lnTo>
                    <a:pt x="2485" y="6015"/>
                  </a:lnTo>
                  <a:cubicBezTo>
                    <a:pt x="2499" y="6015"/>
                    <a:pt x="2518" y="6010"/>
                    <a:pt x="2533" y="6005"/>
                  </a:cubicBezTo>
                  <a:lnTo>
                    <a:pt x="3412" y="6005"/>
                  </a:lnTo>
                  <a:cubicBezTo>
                    <a:pt x="3426" y="6010"/>
                    <a:pt x="3441" y="6015"/>
                    <a:pt x="3460" y="6015"/>
                  </a:cubicBezTo>
                  <a:lnTo>
                    <a:pt x="4618" y="6015"/>
                  </a:lnTo>
                  <a:cubicBezTo>
                    <a:pt x="4632" y="6015"/>
                    <a:pt x="4651" y="6010"/>
                    <a:pt x="4666" y="6005"/>
                  </a:cubicBezTo>
                  <a:lnTo>
                    <a:pt x="5545" y="6005"/>
                  </a:lnTo>
                  <a:cubicBezTo>
                    <a:pt x="5559" y="6010"/>
                    <a:pt x="5578" y="6015"/>
                    <a:pt x="5598" y="6015"/>
                  </a:cubicBezTo>
                  <a:lnTo>
                    <a:pt x="6751" y="6015"/>
                  </a:lnTo>
                  <a:cubicBezTo>
                    <a:pt x="6770" y="6015"/>
                    <a:pt x="6784" y="6010"/>
                    <a:pt x="6803" y="6005"/>
                  </a:cubicBezTo>
                  <a:lnTo>
                    <a:pt x="7865" y="6005"/>
                  </a:lnTo>
                  <a:cubicBezTo>
                    <a:pt x="7980" y="6005"/>
                    <a:pt x="8076" y="5914"/>
                    <a:pt x="8076" y="5794"/>
                  </a:cubicBezTo>
                  <a:lnTo>
                    <a:pt x="8076" y="1105"/>
                  </a:lnTo>
                  <a:cubicBezTo>
                    <a:pt x="8076" y="985"/>
                    <a:pt x="7980" y="894"/>
                    <a:pt x="7865" y="894"/>
                  </a:cubicBezTo>
                  <a:cubicBezTo>
                    <a:pt x="7750" y="894"/>
                    <a:pt x="7654" y="985"/>
                    <a:pt x="7654" y="1105"/>
                  </a:cubicBezTo>
                  <a:lnTo>
                    <a:pt x="7654" y="5582"/>
                  </a:lnTo>
                  <a:lnTo>
                    <a:pt x="6962" y="5582"/>
                  </a:lnTo>
                  <a:lnTo>
                    <a:pt x="6962" y="788"/>
                  </a:lnTo>
                  <a:cubicBezTo>
                    <a:pt x="6962" y="351"/>
                    <a:pt x="6611" y="0"/>
                    <a:pt x="6174" y="0"/>
                  </a:cubicBezTo>
                  <a:cubicBezTo>
                    <a:pt x="5737" y="0"/>
                    <a:pt x="5386" y="351"/>
                    <a:pt x="5386" y="788"/>
                  </a:cubicBezTo>
                  <a:lnTo>
                    <a:pt x="5386" y="5582"/>
                  </a:lnTo>
                  <a:lnTo>
                    <a:pt x="4829" y="5582"/>
                  </a:lnTo>
                  <a:lnTo>
                    <a:pt x="4829" y="788"/>
                  </a:lnTo>
                  <a:cubicBezTo>
                    <a:pt x="4829" y="351"/>
                    <a:pt x="4473" y="0"/>
                    <a:pt x="4036" y="0"/>
                  </a:cubicBezTo>
                  <a:cubicBezTo>
                    <a:pt x="3604" y="0"/>
                    <a:pt x="3248" y="351"/>
                    <a:pt x="3248" y="788"/>
                  </a:cubicBezTo>
                  <a:lnTo>
                    <a:pt x="3248" y="5582"/>
                  </a:lnTo>
                  <a:lnTo>
                    <a:pt x="2691" y="5582"/>
                  </a:lnTo>
                  <a:lnTo>
                    <a:pt x="2691" y="788"/>
                  </a:lnTo>
                  <a:cubicBezTo>
                    <a:pt x="2691" y="351"/>
                    <a:pt x="2340" y="0"/>
                    <a:pt x="19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0" name="Google Shape;11850;p137"/>
            <p:cNvSpPr/>
            <p:nvPr/>
          </p:nvSpPr>
          <p:spPr>
            <a:xfrm>
              <a:off x="3966333" y="1983475"/>
              <a:ext cx="331805" cy="294080"/>
            </a:xfrm>
            <a:custGeom>
              <a:avLst/>
              <a:gdLst/>
              <a:ahLst/>
              <a:cxnLst/>
              <a:rect l="l" t="t" r="r" b="b"/>
              <a:pathLst>
                <a:path w="12674" h="11233" extrusionOk="0">
                  <a:moveTo>
                    <a:pt x="11386" y="423"/>
                  </a:moveTo>
                  <a:cubicBezTo>
                    <a:pt x="11833" y="423"/>
                    <a:pt x="12193" y="784"/>
                    <a:pt x="12193" y="1231"/>
                  </a:cubicBezTo>
                  <a:cubicBezTo>
                    <a:pt x="12193" y="1677"/>
                    <a:pt x="11833" y="2042"/>
                    <a:pt x="11386" y="2042"/>
                  </a:cubicBezTo>
                  <a:lnTo>
                    <a:pt x="1278" y="2042"/>
                  </a:lnTo>
                  <a:cubicBezTo>
                    <a:pt x="827" y="2042"/>
                    <a:pt x="466" y="1677"/>
                    <a:pt x="466" y="1231"/>
                  </a:cubicBezTo>
                  <a:cubicBezTo>
                    <a:pt x="466" y="784"/>
                    <a:pt x="827" y="423"/>
                    <a:pt x="1278" y="423"/>
                  </a:cubicBezTo>
                  <a:close/>
                  <a:moveTo>
                    <a:pt x="8965" y="5011"/>
                  </a:moveTo>
                  <a:cubicBezTo>
                    <a:pt x="9003" y="5319"/>
                    <a:pt x="9152" y="5607"/>
                    <a:pt x="9383" y="5818"/>
                  </a:cubicBezTo>
                  <a:lnTo>
                    <a:pt x="3378" y="5818"/>
                  </a:lnTo>
                  <a:cubicBezTo>
                    <a:pt x="3603" y="5602"/>
                    <a:pt x="3752" y="5319"/>
                    <a:pt x="3795" y="5011"/>
                  </a:cubicBezTo>
                  <a:close/>
                  <a:moveTo>
                    <a:pt x="10411" y="2465"/>
                  </a:moveTo>
                  <a:cubicBezTo>
                    <a:pt x="11323" y="2480"/>
                    <a:pt x="12058" y="3224"/>
                    <a:pt x="12058" y="4142"/>
                  </a:cubicBezTo>
                  <a:cubicBezTo>
                    <a:pt x="12058" y="5055"/>
                    <a:pt x="11323" y="5799"/>
                    <a:pt x="10411" y="5818"/>
                  </a:cubicBezTo>
                  <a:lnTo>
                    <a:pt x="10324" y="5818"/>
                  </a:lnTo>
                  <a:cubicBezTo>
                    <a:pt x="10084" y="5785"/>
                    <a:pt x="9863" y="5684"/>
                    <a:pt x="9685" y="5521"/>
                  </a:cubicBezTo>
                  <a:cubicBezTo>
                    <a:pt x="9301" y="5170"/>
                    <a:pt x="9267" y="4574"/>
                    <a:pt x="9608" y="4180"/>
                  </a:cubicBezTo>
                  <a:cubicBezTo>
                    <a:pt x="9749" y="4022"/>
                    <a:pt x="9943" y="3940"/>
                    <a:pt x="10137" y="3940"/>
                  </a:cubicBezTo>
                  <a:cubicBezTo>
                    <a:pt x="10303" y="3940"/>
                    <a:pt x="10468" y="3999"/>
                    <a:pt x="10603" y="4118"/>
                  </a:cubicBezTo>
                  <a:cubicBezTo>
                    <a:pt x="10814" y="4310"/>
                    <a:pt x="10833" y="4637"/>
                    <a:pt x="10646" y="4853"/>
                  </a:cubicBezTo>
                  <a:cubicBezTo>
                    <a:pt x="10506" y="5011"/>
                    <a:pt x="10645" y="5207"/>
                    <a:pt x="10803" y="5207"/>
                  </a:cubicBezTo>
                  <a:cubicBezTo>
                    <a:pt x="10856" y="5207"/>
                    <a:pt x="10911" y="5185"/>
                    <a:pt x="10958" y="5131"/>
                  </a:cubicBezTo>
                  <a:cubicBezTo>
                    <a:pt x="11304" y="4742"/>
                    <a:pt x="11271" y="4147"/>
                    <a:pt x="10881" y="3801"/>
                  </a:cubicBezTo>
                  <a:cubicBezTo>
                    <a:pt x="10666" y="3610"/>
                    <a:pt x="10399" y="3517"/>
                    <a:pt x="10133" y="3517"/>
                  </a:cubicBezTo>
                  <a:cubicBezTo>
                    <a:pt x="9823" y="3517"/>
                    <a:pt x="9514" y="3644"/>
                    <a:pt x="9291" y="3892"/>
                  </a:cubicBezTo>
                  <a:cubicBezTo>
                    <a:pt x="9118" y="4089"/>
                    <a:pt x="9008" y="4329"/>
                    <a:pt x="8969" y="4584"/>
                  </a:cubicBezTo>
                  <a:lnTo>
                    <a:pt x="3791" y="4584"/>
                  </a:lnTo>
                  <a:cubicBezTo>
                    <a:pt x="3752" y="4329"/>
                    <a:pt x="3637" y="4089"/>
                    <a:pt x="3469" y="3892"/>
                  </a:cubicBezTo>
                  <a:cubicBezTo>
                    <a:pt x="3246" y="3644"/>
                    <a:pt x="2936" y="3517"/>
                    <a:pt x="2625" y="3517"/>
                  </a:cubicBezTo>
                  <a:cubicBezTo>
                    <a:pt x="2359" y="3517"/>
                    <a:pt x="2092" y="3610"/>
                    <a:pt x="1879" y="3801"/>
                  </a:cubicBezTo>
                  <a:cubicBezTo>
                    <a:pt x="1490" y="4147"/>
                    <a:pt x="1456" y="4742"/>
                    <a:pt x="1802" y="5131"/>
                  </a:cubicBezTo>
                  <a:cubicBezTo>
                    <a:pt x="1849" y="5185"/>
                    <a:pt x="1904" y="5207"/>
                    <a:pt x="1957" y="5207"/>
                  </a:cubicBezTo>
                  <a:cubicBezTo>
                    <a:pt x="2115" y="5207"/>
                    <a:pt x="2254" y="5011"/>
                    <a:pt x="2114" y="4853"/>
                  </a:cubicBezTo>
                  <a:cubicBezTo>
                    <a:pt x="1927" y="4637"/>
                    <a:pt x="1946" y="4310"/>
                    <a:pt x="2157" y="4118"/>
                  </a:cubicBezTo>
                  <a:cubicBezTo>
                    <a:pt x="2292" y="3999"/>
                    <a:pt x="2458" y="3940"/>
                    <a:pt x="2623" y="3940"/>
                  </a:cubicBezTo>
                  <a:cubicBezTo>
                    <a:pt x="2817" y="3940"/>
                    <a:pt x="3011" y="4022"/>
                    <a:pt x="3152" y="4180"/>
                  </a:cubicBezTo>
                  <a:cubicBezTo>
                    <a:pt x="3493" y="4574"/>
                    <a:pt x="3459" y="5170"/>
                    <a:pt x="3075" y="5521"/>
                  </a:cubicBezTo>
                  <a:cubicBezTo>
                    <a:pt x="2897" y="5684"/>
                    <a:pt x="2671" y="5785"/>
                    <a:pt x="2436" y="5818"/>
                  </a:cubicBezTo>
                  <a:lnTo>
                    <a:pt x="2349" y="5818"/>
                  </a:lnTo>
                  <a:cubicBezTo>
                    <a:pt x="1432" y="5799"/>
                    <a:pt x="702" y="5055"/>
                    <a:pt x="702" y="4142"/>
                  </a:cubicBezTo>
                  <a:cubicBezTo>
                    <a:pt x="702" y="3224"/>
                    <a:pt x="1432" y="2480"/>
                    <a:pt x="2349" y="2465"/>
                  </a:cubicBezTo>
                  <a:close/>
                  <a:moveTo>
                    <a:pt x="9945" y="6241"/>
                  </a:moveTo>
                  <a:lnTo>
                    <a:pt x="9945" y="7303"/>
                  </a:lnTo>
                  <a:lnTo>
                    <a:pt x="2715" y="7303"/>
                  </a:lnTo>
                  <a:lnTo>
                    <a:pt x="2715" y="6241"/>
                  </a:lnTo>
                  <a:close/>
                  <a:moveTo>
                    <a:pt x="1273" y="1"/>
                  </a:moveTo>
                  <a:cubicBezTo>
                    <a:pt x="630" y="1"/>
                    <a:pt x="92" y="500"/>
                    <a:pt x="44" y="1144"/>
                  </a:cubicBezTo>
                  <a:cubicBezTo>
                    <a:pt x="0" y="1793"/>
                    <a:pt x="461" y="2364"/>
                    <a:pt x="1100" y="2451"/>
                  </a:cubicBezTo>
                  <a:cubicBezTo>
                    <a:pt x="385" y="2984"/>
                    <a:pt x="82" y="3911"/>
                    <a:pt x="346" y="4766"/>
                  </a:cubicBezTo>
                  <a:cubicBezTo>
                    <a:pt x="610" y="5617"/>
                    <a:pt x="1384" y="6207"/>
                    <a:pt x="2277" y="6241"/>
                  </a:cubicBezTo>
                  <a:lnTo>
                    <a:pt x="2292" y="6246"/>
                  </a:lnTo>
                  <a:lnTo>
                    <a:pt x="2292" y="7519"/>
                  </a:lnTo>
                  <a:lnTo>
                    <a:pt x="2292" y="7524"/>
                  </a:lnTo>
                  <a:lnTo>
                    <a:pt x="2292" y="10997"/>
                  </a:lnTo>
                  <a:cubicBezTo>
                    <a:pt x="2277" y="11122"/>
                    <a:pt x="2373" y="11232"/>
                    <a:pt x="2503" y="11232"/>
                  </a:cubicBezTo>
                  <a:cubicBezTo>
                    <a:pt x="2628" y="11232"/>
                    <a:pt x="2724" y="11122"/>
                    <a:pt x="2710" y="10997"/>
                  </a:cubicBezTo>
                  <a:lnTo>
                    <a:pt x="2710" y="7740"/>
                  </a:lnTo>
                  <a:lnTo>
                    <a:pt x="9945" y="7740"/>
                  </a:lnTo>
                  <a:lnTo>
                    <a:pt x="9945" y="8778"/>
                  </a:lnTo>
                  <a:cubicBezTo>
                    <a:pt x="9957" y="8903"/>
                    <a:pt x="10055" y="8965"/>
                    <a:pt x="10154" y="8965"/>
                  </a:cubicBezTo>
                  <a:cubicBezTo>
                    <a:pt x="10252" y="8965"/>
                    <a:pt x="10351" y="8903"/>
                    <a:pt x="10363" y="8778"/>
                  </a:cubicBezTo>
                  <a:lnTo>
                    <a:pt x="10363" y="7529"/>
                  </a:lnTo>
                  <a:lnTo>
                    <a:pt x="10363" y="7524"/>
                  </a:lnTo>
                  <a:lnTo>
                    <a:pt x="10363" y="7519"/>
                  </a:lnTo>
                  <a:lnTo>
                    <a:pt x="10363" y="6251"/>
                  </a:lnTo>
                  <a:lnTo>
                    <a:pt x="10406" y="6251"/>
                  </a:lnTo>
                  <a:cubicBezTo>
                    <a:pt x="10430" y="6251"/>
                    <a:pt x="10454" y="6246"/>
                    <a:pt x="10473" y="6241"/>
                  </a:cubicBezTo>
                  <a:cubicBezTo>
                    <a:pt x="11371" y="6207"/>
                    <a:pt x="12150" y="5607"/>
                    <a:pt x="12409" y="4752"/>
                  </a:cubicBezTo>
                  <a:cubicBezTo>
                    <a:pt x="12668" y="3894"/>
                    <a:pt x="12358" y="2970"/>
                    <a:pt x="11637" y="2441"/>
                  </a:cubicBezTo>
                  <a:lnTo>
                    <a:pt x="11637" y="2441"/>
                  </a:lnTo>
                  <a:cubicBezTo>
                    <a:pt x="12256" y="2311"/>
                    <a:pt x="12673" y="1734"/>
                    <a:pt x="12611" y="1106"/>
                  </a:cubicBezTo>
                  <a:cubicBezTo>
                    <a:pt x="12544" y="476"/>
                    <a:pt x="12015" y="1"/>
                    <a:pt x="1138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51" name="Google Shape;11851;p137"/>
          <p:cNvGrpSpPr/>
          <p:nvPr/>
        </p:nvGrpSpPr>
        <p:grpSpPr>
          <a:xfrm>
            <a:off x="3085690" y="2689322"/>
            <a:ext cx="316333" cy="382699"/>
            <a:chOff x="3085690" y="2894722"/>
            <a:chExt cx="316333" cy="382699"/>
          </a:xfrm>
        </p:grpSpPr>
        <p:sp>
          <p:nvSpPr>
            <p:cNvPr id="11852" name="Google Shape;11852;p137"/>
            <p:cNvSpPr/>
            <p:nvPr/>
          </p:nvSpPr>
          <p:spPr>
            <a:xfrm>
              <a:off x="3226041" y="3249723"/>
              <a:ext cx="35736" cy="20918"/>
            </a:xfrm>
            <a:custGeom>
              <a:avLst/>
              <a:gdLst/>
              <a:ahLst/>
              <a:cxnLst/>
              <a:rect l="l" t="t" r="r" b="b"/>
              <a:pathLst>
                <a:path w="1365" h="799" extrusionOk="0">
                  <a:moveTo>
                    <a:pt x="1" y="1"/>
                  </a:moveTo>
                  <a:lnTo>
                    <a:pt x="1" y="318"/>
                  </a:lnTo>
                  <a:cubicBezTo>
                    <a:pt x="1" y="582"/>
                    <a:pt x="217" y="798"/>
                    <a:pt x="481" y="798"/>
                  </a:cubicBezTo>
                  <a:lnTo>
                    <a:pt x="885" y="798"/>
                  </a:lnTo>
                  <a:cubicBezTo>
                    <a:pt x="1149" y="798"/>
                    <a:pt x="1365" y="582"/>
                    <a:pt x="1365" y="318"/>
                  </a:cubicBezTo>
                  <a:lnTo>
                    <a:pt x="1365" y="1"/>
                  </a:lnTo>
                  <a:cubicBezTo>
                    <a:pt x="1235" y="29"/>
                    <a:pt x="1110" y="44"/>
                    <a:pt x="981" y="44"/>
                  </a:cubicBezTo>
                  <a:lnTo>
                    <a:pt x="385" y="44"/>
                  </a:lnTo>
                  <a:cubicBezTo>
                    <a:pt x="255" y="44"/>
                    <a:pt x="126" y="29"/>
                    <a:pt x="1"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3" name="Google Shape;11853;p137"/>
            <p:cNvSpPr/>
            <p:nvPr/>
          </p:nvSpPr>
          <p:spPr>
            <a:xfrm>
              <a:off x="3192845" y="3215139"/>
              <a:ext cx="102154" cy="35736"/>
            </a:xfrm>
            <a:custGeom>
              <a:avLst/>
              <a:gdLst/>
              <a:ahLst/>
              <a:cxnLst/>
              <a:rect l="l" t="t" r="r" b="b"/>
              <a:pathLst>
                <a:path w="3902" h="1365" extrusionOk="0">
                  <a:moveTo>
                    <a:pt x="0" y="0"/>
                  </a:moveTo>
                  <a:cubicBezTo>
                    <a:pt x="154" y="793"/>
                    <a:pt x="846" y="1365"/>
                    <a:pt x="1653" y="1365"/>
                  </a:cubicBezTo>
                  <a:lnTo>
                    <a:pt x="2249" y="1365"/>
                  </a:lnTo>
                  <a:cubicBezTo>
                    <a:pt x="3056" y="1365"/>
                    <a:pt x="3747" y="793"/>
                    <a:pt x="3901" y="0"/>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4" name="Google Shape;11854;p137"/>
            <p:cNvSpPr/>
            <p:nvPr/>
          </p:nvSpPr>
          <p:spPr>
            <a:xfrm>
              <a:off x="3192085" y="3191106"/>
              <a:ext cx="103542" cy="24059"/>
            </a:xfrm>
            <a:custGeom>
              <a:avLst/>
              <a:gdLst/>
              <a:ahLst/>
              <a:cxnLst/>
              <a:rect l="l" t="t" r="r" b="b"/>
              <a:pathLst>
                <a:path w="3955" h="919" extrusionOk="0">
                  <a:moveTo>
                    <a:pt x="1" y="1"/>
                  </a:moveTo>
                  <a:lnTo>
                    <a:pt x="1" y="601"/>
                  </a:lnTo>
                  <a:cubicBezTo>
                    <a:pt x="1" y="707"/>
                    <a:pt x="10" y="813"/>
                    <a:pt x="29" y="918"/>
                  </a:cubicBezTo>
                  <a:lnTo>
                    <a:pt x="3925" y="918"/>
                  </a:lnTo>
                  <a:cubicBezTo>
                    <a:pt x="3945" y="813"/>
                    <a:pt x="3954" y="707"/>
                    <a:pt x="3954" y="601"/>
                  </a:cubicBezTo>
                  <a:lnTo>
                    <a:pt x="3954" y="1"/>
                  </a:ln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5" name="Google Shape;11855;p137"/>
            <p:cNvSpPr/>
            <p:nvPr/>
          </p:nvSpPr>
          <p:spPr>
            <a:xfrm>
              <a:off x="3229444" y="3010647"/>
              <a:ext cx="28824" cy="25866"/>
            </a:xfrm>
            <a:custGeom>
              <a:avLst/>
              <a:gdLst/>
              <a:ahLst/>
              <a:cxnLst/>
              <a:rect l="l" t="t" r="r" b="b"/>
              <a:pathLst>
                <a:path w="1101" h="988" extrusionOk="0">
                  <a:moveTo>
                    <a:pt x="553" y="0"/>
                  </a:moveTo>
                  <a:lnTo>
                    <a:pt x="0" y="822"/>
                  </a:lnTo>
                  <a:cubicBezTo>
                    <a:pt x="166" y="932"/>
                    <a:pt x="358" y="987"/>
                    <a:pt x="550" y="987"/>
                  </a:cubicBezTo>
                  <a:cubicBezTo>
                    <a:pt x="743" y="987"/>
                    <a:pt x="935" y="932"/>
                    <a:pt x="1100" y="822"/>
                  </a:cubicBezTo>
                  <a:lnTo>
                    <a:pt x="553" y="0"/>
                  </a:ln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6" name="Google Shape;11856;p137"/>
            <p:cNvSpPr/>
            <p:nvPr/>
          </p:nvSpPr>
          <p:spPr>
            <a:xfrm>
              <a:off x="3216852" y="3032141"/>
              <a:ext cx="54114" cy="24452"/>
            </a:xfrm>
            <a:custGeom>
              <a:avLst/>
              <a:gdLst/>
              <a:ahLst/>
              <a:cxnLst/>
              <a:rect l="l" t="t" r="r" b="b"/>
              <a:pathLst>
                <a:path w="2067" h="934" extrusionOk="0">
                  <a:moveTo>
                    <a:pt x="486" y="1"/>
                  </a:moveTo>
                  <a:lnTo>
                    <a:pt x="1" y="721"/>
                  </a:lnTo>
                  <a:cubicBezTo>
                    <a:pt x="330" y="863"/>
                    <a:pt x="681" y="934"/>
                    <a:pt x="1032" y="934"/>
                  </a:cubicBezTo>
                  <a:cubicBezTo>
                    <a:pt x="1383" y="934"/>
                    <a:pt x="1735" y="863"/>
                    <a:pt x="2067" y="721"/>
                  </a:cubicBezTo>
                  <a:lnTo>
                    <a:pt x="1581" y="1"/>
                  </a:lnTo>
                  <a:cubicBezTo>
                    <a:pt x="1416" y="111"/>
                    <a:pt x="1225" y="166"/>
                    <a:pt x="1034" y="166"/>
                  </a:cubicBezTo>
                  <a:cubicBezTo>
                    <a:pt x="843" y="166"/>
                    <a:pt x="652" y="111"/>
                    <a:pt x="48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7" name="Google Shape;11857;p137"/>
            <p:cNvSpPr/>
            <p:nvPr/>
          </p:nvSpPr>
          <p:spPr>
            <a:xfrm>
              <a:off x="3243896" y="3051016"/>
              <a:ext cx="27070" cy="140115"/>
            </a:xfrm>
            <a:custGeom>
              <a:avLst/>
              <a:gdLst/>
              <a:ahLst/>
              <a:cxnLst/>
              <a:rect l="l" t="t" r="r" b="b"/>
              <a:pathLst>
                <a:path w="1034" h="5352" extrusionOk="0">
                  <a:moveTo>
                    <a:pt x="1034" y="0"/>
                  </a:moveTo>
                  <a:cubicBezTo>
                    <a:pt x="707" y="140"/>
                    <a:pt x="356" y="216"/>
                    <a:pt x="1" y="216"/>
                  </a:cubicBezTo>
                  <a:lnTo>
                    <a:pt x="1" y="5352"/>
                  </a:lnTo>
                  <a:lnTo>
                    <a:pt x="1034" y="5352"/>
                  </a:lnTo>
                  <a:lnTo>
                    <a:pt x="1034" y="0"/>
                  </a:lnTo>
                  <a:close/>
                </a:path>
              </a:pathLst>
            </a:custGeom>
            <a:solidFill>
              <a:srgbClr val="B1BD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8" name="Google Shape;11858;p137"/>
            <p:cNvSpPr/>
            <p:nvPr/>
          </p:nvSpPr>
          <p:spPr>
            <a:xfrm>
              <a:off x="3216852" y="3051016"/>
              <a:ext cx="27070" cy="140115"/>
            </a:xfrm>
            <a:custGeom>
              <a:avLst/>
              <a:gdLst/>
              <a:ahLst/>
              <a:cxnLst/>
              <a:rect l="l" t="t" r="r" b="b"/>
              <a:pathLst>
                <a:path w="1034" h="5352" extrusionOk="0">
                  <a:moveTo>
                    <a:pt x="1" y="0"/>
                  </a:moveTo>
                  <a:lnTo>
                    <a:pt x="1" y="5352"/>
                  </a:lnTo>
                  <a:lnTo>
                    <a:pt x="1034" y="5352"/>
                  </a:lnTo>
                  <a:lnTo>
                    <a:pt x="1034" y="216"/>
                  </a:lnTo>
                  <a:cubicBezTo>
                    <a:pt x="678" y="216"/>
                    <a:pt x="323" y="140"/>
                    <a:pt x="1" y="0"/>
                  </a:cubicBezTo>
                  <a:close/>
                </a:path>
              </a:pathLst>
            </a:custGeom>
            <a:solidFill>
              <a:srgbClr val="B1BD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9" name="Google Shape;11859;p137"/>
            <p:cNvSpPr/>
            <p:nvPr/>
          </p:nvSpPr>
          <p:spPr>
            <a:xfrm>
              <a:off x="3110849" y="2939254"/>
              <a:ext cx="242872" cy="251878"/>
            </a:xfrm>
            <a:custGeom>
              <a:avLst/>
              <a:gdLst/>
              <a:ahLst/>
              <a:cxnLst/>
              <a:rect l="l" t="t" r="r" b="b"/>
              <a:pathLst>
                <a:path w="9277" h="9621" extrusionOk="0">
                  <a:moveTo>
                    <a:pt x="5083" y="1"/>
                  </a:moveTo>
                  <a:cubicBezTo>
                    <a:pt x="4564" y="1"/>
                    <a:pt x="4031" y="99"/>
                    <a:pt x="3507" y="311"/>
                  </a:cubicBezTo>
                  <a:cubicBezTo>
                    <a:pt x="754" y="1430"/>
                    <a:pt x="0" y="4980"/>
                    <a:pt x="2071" y="7113"/>
                  </a:cubicBezTo>
                  <a:cubicBezTo>
                    <a:pt x="2724" y="7786"/>
                    <a:pt x="3099" y="8684"/>
                    <a:pt x="3104" y="9621"/>
                  </a:cubicBezTo>
                  <a:lnTo>
                    <a:pt x="4045" y="9621"/>
                  </a:lnTo>
                  <a:lnTo>
                    <a:pt x="4045" y="4269"/>
                  </a:lnTo>
                  <a:lnTo>
                    <a:pt x="4530" y="3549"/>
                  </a:lnTo>
                  <a:lnTo>
                    <a:pt x="5078" y="2732"/>
                  </a:lnTo>
                  <a:lnTo>
                    <a:pt x="5630" y="3549"/>
                  </a:lnTo>
                  <a:lnTo>
                    <a:pt x="6111" y="4269"/>
                  </a:lnTo>
                  <a:lnTo>
                    <a:pt x="6111" y="9621"/>
                  </a:lnTo>
                  <a:lnTo>
                    <a:pt x="7057" y="9621"/>
                  </a:lnTo>
                  <a:cubicBezTo>
                    <a:pt x="7062" y="8684"/>
                    <a:pt x="7432" y="7786"/>
                    <a:pt x="8090" y="7118"/>
                  </a:cubicBezTo>
                  <a:cubicBezTo>
                    <a:pt x="8849" y="6335"/>
                    <a:pt x="9277" y="5288"/>
                    <a:pt x="9272" y="4197"/>
                  </a:cubicBezTo>
                  <a:lnTo>
                    <a:pt x="9277" y="4197"/>
                  </a:lnTo>
                  <a:cubicBezTo>
                    <a:pt x="9273" y="1788"/>
                    <a:pt x="7299" y="1"/>
                    <a:pt x="5083"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0" name="Google Shape;11860;p137"/>
            <p:cNvSpPr/>
            <p:nvPr/>
          </p:nvSpPr>
          <p:spPr>
            <a:xfrm>
              <a:off x="3257745" y="2958627"/>
              <a:ext cx="79875" cy="97442"/>
            </a:xfrm>
            <a:custGeom>
              <a:avLst/>
              <a:gdLst/>
              <a:ahLst/>
              <a:cxnLst/>
              <a:rect l="l" t="t" r="r" b="b"/>
              <a:pathLst>
                <a:path w="3051" h="3722" extrusionOk="0">
                  <a:moveTo>
                    <a:pt x="369" y="1"/>
                  </a:moveTo>
                  <a:cubicBezTo>
                    <a:pt x="94" y="1"/>
                    <a:pt x="0" y="429"/>
                    <a:pt x="308" y="517"/>
                  </a:cubicBezTo>
                  <a:cubicBezTo>
                    <a:pt x="1619" y="897"/>
                    <a:pt x="2522" y="2093"/>
                    <a:pt x="2527" y="3457"/>
                  </a:cubicBezTo>
                  <a:cubicBezTo>
                    <a:pt x="2527" y="3601"/>
                    <a:pt x="2642" y="3721"/>
                    <a:pt x="2787" y="3721"/>
                  </a:cubicBezTo>
                  <a:cubicBezTo>
                    <a:pt x="2931" y="3721"/>
                    <a:pt x="3051" y="3601"/>
                    <a:pt x="3051" y="3457"/>
                  </a:cubicBezTo>
                  <a:cubicBezTo>
                    <a:pt x="3046" y="1857"/>
                    <a:pt x="1984" y="459"/>
                    <a:pt x="452" y="13"/>
                  </a:cubicBezTo>
                  <a:cubicBezTo>
                    <a:pt x="423" y="4"/>
                    <a:pt x="395" y="1"/>
                    <a:pt x="36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1" name="Google Shape;11861;p137"/>
            <p:cNvSpPr/>
            <p:nvPr/>
          </p:nvSpPr>
          <p:spPr>
            <a:xfrm>
              <a:off x="3233293" y="2955433"/>
              <a:ext cx="24766" cy="13849"/>
            </a:xfrm>
            <a:custGeom>
              <a:avLst/>
              <a:gdLst/>
              <a:ahLst/>
              <a:cxnLst/>
              <a:rect l="l" t="t" r="r" b="b"/>
              <a:pathLst>
                <a:path w="946" h="529" extrusionOk="0">
                  <a:moveTo>
                    <a:pt x="348" y="0"/>
                  </a:moveTo>
                  <a:cubicBezTo>
                    <a:pt x="1" y="5"/>
                    <a:pt x="12" y="524"/>
                    <a:pt x="353" y="524"/>
                  </a:cubicBezTo>
                  <a:cubicBezTo>
                    <a:pt x="356" y="524"/>
                    <a:pt x="359" y="524"/>
                    <a:pt x="363" y="524"/>
                  </a:cubicBezTo>
                  <a:lnTo>
                    <a:pt x="396" y="524"/>
                  </a:lnTo>
                  <a:cubicBezTo>
                    <a:pt x="454" y="524"/>
                    <a:pt x="511" y="524"/>
                    <a:pt x="574" y="529"/>
                  </a:cubicBezTo>
                  <a:lnTo>
                    <a:pt x="588" y="529"/>
                  </a:lnTo>
                  <a:cubicBezTo>
                    <a:pt x="591" y="529"/>
                    <a:pt x="595" y="529"/>
                    <a:pt x="598" y="529"/>
                  </a:cubicBezTo>
                  <a:cubicBezTo>
                    <a:pt x="934" y="529"/>
                    <a:pt x="945" y="14"/>
                    <a:pt x="598" y="5"/>
                  </a:cubicBezTo>
                  <a:cubicBezTo>
                    <a:pt x="516" y="0"/>
                    <a:pt x="430" y="0"/>
                    <a:pt x="3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2" name="Google Shape;11862;p137"/>
            <p:cNvSpPr/>
            <p:nvPr/>
          </p:nvSpPr>
          <p:spPr>
            <a:xfrm>
              <a:off x="3371680" y="3043712"/>
              <a:ext cx="30343" cy="13744"/>
            </a:xfrm>
            <a:custGeom>
              <a:avLst/>
              <a:gdLst/>
              <a:ahLst/>
              <a:cxnLst/>
              <a:rect l="l" t="t" r="r" b="b"/>
              <a:pathLst>
                <a:path w="1159" h="525" extrusionOk="0">
                  <a:moveTo>
                    <a:pt x="351" y="1"/>
                  </a:moveTo>
                  <a:cubicBezTo>
                    <a:pt x="1" y="1"/>
                    <a:pt x="1" y="524"/>
                    <a:pt x="351" y="524"/>
                  </a:cubicBezTo>
                  <a:lnTo>
                    <a:pt x="808" y="524"/>
                  </a:lnTo>
                  <a:cubicBezTo>
                    <a:pt x="1158" y="524"/>
                    <a:pt x="1158" y="1"/>
                    <a:pt x="80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3" name="Google Shape;11863;p137"/>
            <p:cNvSpPr/>
            <p:nvPr/>
          </p:nvSpPr>
          <p:spPr>
            <a:xfrm>
              <a:off x="3085690" y="3043712"/>
              <a:ext cx="30343" cy="13744"/>
            </a:xfrm>
            <a:custGeom>
              <a:avLst/>
              <a:gdLst/>
              <a:ahLst/>
              <a:cxnLst/>
              <a:rect l="l" t="t" r="r" b="b"/>
              <a:pathLst>
                <a:path w="1159" h="525" extrusionOk="0">
                  <a:moveTo>
                    <a:pt x="351" y="1"/>
                  </a:moveTo>
                  <a:cubicBezTo>
                    <a:pt x="0" y="1"/>
                    <a:pt x="0" y="524"/>
                    <a:pt x="351" y="524"/>
                  </a:cubicBezTo>
                  <a:lnTo>
                    <a:pt x="807" y="524"/>
                  </a:lnTo>
                  <a:cubicBezTo>
                    <a:pt x="1158" y="524"/>
                    <a:pt x="1158" y="1"/>
                    <a:pt x="8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4" name="Google Shape;11864;p137"/>
            <p:cNvSpPr/>
            <p:nvPr/>
          </p:nvSpPr>
          <p:spPr>
            <a:xfrm>
              <a:off x="3352935" y="2969125"/>
              <a:ext cx="30107" cy="19897"/>
            </a:xfrm>
            <a:custGeom>
              <a:avLst/>
              <a:gdLst/>
              <a:ahLst/>
              <a:cxnLst/>
              <a:rect l="l" t="t" r="r" b="b"/>
              <a:pathLst>
                <a:path w="1150" h="760" extrusionOk="0">
                  <a:moveTo>
                    <a:pt x="769" y="0"/>
                  </a:moveTo>
                  <a:cubicBezTo>
                    <a:pt x="725" y="0"/>
                    <a:pt x="678" y="12"/>
                    <a:pt x="630" y="39"/>
                  </a:cubicBezTo>
                  <a:lnTo>
                    <a:pt x="236" y="270"/>
                  </a:lnTo>
                  <a:cubicBezTo>
                    <a:pt x="1" y="404"/>
                    <a:pt x="97" y="760"/>
                    <a:pt x="366" y="760"/>
                  </a:cubicBezTo>
                  <a:cubicBezTo>
                    <a:pt x="414" y="760"/>
                    <a:pt x="457" y="745"/>
                    <a:pt x="496" y="721"/>
                  </a:cubicBezTo>
                  <a:lnTo>
                    <a:pt x="894" y="496"/>
                  </a:lnTo>
                  <a:cubicBezTo>
                    <a:pt x="1150" y="346"/>
                    <a:pt x="1005" y="0"/>
                    <a:pt x="76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5" name="Google Shape;11865;p137"/>
            <p:cNvSpPr/>
            <p:nvPr/>
          </p:nvSpPr>
          <p:spPr>
            <a:xfrm>
              <a:off x="3105168" y="3112121"/>
              <a:ext cx="30107" cy="19897"/>
            </a:xfrm>
            <a:custGeom>
              <a:avLst/>
              <a:gdLst/>
              <a:ahLst/>
              <a:cxnLst/>
              <a:rect l="l" t="t" r="r" b="b"/>
              <a:pathLst>
                <a:path w="1150" h="760" extrusionOk="0">
                  <a:moveTo>
                    <a:pt x="772" y="1"/>
                  </a:moveTo>
                  <a:cubicBezTo>
                    <a:pt x="728" y="1"/>
                    <a:pt x="682" y="12"/>
                    <a:pt x="635" y="39"/>
                  </a:cubicBezTo>
                  <a:lnTo>
                    <a:pt x="236" y="270"/>
                  </a:lnTo>
                  <a:cubicBezTo>
                    <a:pt x="1" y="404"/>
                    <a:pt x="97" y="760"/>
                    <a:pt x="366" y="760"/>
                  </a:cubicBezTo>
                  <a:cubicBezTo>
                    <a:pt x="414" y="760"/>
                    <a:pt x="457" y="746"/>
                    <a:pt x="501" y="726"/>
                  </a:cubicBezTo>
                  <a:lnTo>
                    <a:pt x="894" y="496"/>
                  </a:lnTo>
                  <a:cubicBezTo>
                    <a:pt x="1150" y="346"/>
                    <a:pt x="1005" y="1"/>
                    <a:pt x="77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6" name="Google Shape;11866;p137"/>
            <p:cNvSpPr/>
            <p:nvPr/>
          </p:nvSpPr>
          <p:spPr>
            <a:xfrm>
              <a:off x="3303769" y="2914566"/>
              <a:ext cx="23719" cy="24295"/>
            </a:xfrm>
            <a:custGeom>
              <a:avLst/>
              <a:gdLst/>
              <a:ahLst/>
              <a:cxnLst/>
              <a:rect l="l" t="t" r="r" b="b"/>
              <a:pathLst>
                <a:path w="906" h="928" extrusionOk="0">
                  <a:moveTo>
                    <a:pt x="549" y="1"/>
                  </a:moveTo>
                  <a:cubicBezTo>
                    <a:pt x="468" y="1"/>
                    <a:pt x="386" y="40"/>
                    <a:pt x="332" y="134"/>
                  </a:cubicBezTo>
                  <a:lnTo>
                    <a:pt x="101" y="533"/>
                  </a:lnTo>
                  <a:cubicBezTo>
                    <a:pt x="1" y="706"/>
                    <a:pt x="125" y="927"/>
                    <a:pt x="327" y="927"/>
                  </a:cubicBezTo>
                  <a:cubicBezTo>
                    <a:pt x="423" y="927"/>
                    <a:pt x="510" y="879"/>
                    <a:pt x="558" y="797"/>
                  </a:cubicBezTo>
                  <a:lnTo>
                    <a:pt x="784" y="399"/>
                  </a:lnTo>
                  <a:cubicBezTo>
                    <a:pt x="906" y="190"/>
                    <a:pt x="728" y="1"/>
                    <a:pt x="54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7" name="Google Shape;11867;p137"/>
            <p:cNvSpPr/>
            <p:nvPr/>
          </p:nvSpPr>
          <p:spPr>
            <a:xfrm>
              <a:off x="3236984" y="2894722"/>
              <a:ext cx="13744" cy="25761"/>
            </a:xfrm>
            <a:custGeom>
              <a:avLst/>
              <a:gdLst/>
              <a:ahLst/>
              <a:cxnLst/>
              <a:rect l="l" t="t" r="r" b="b"/>
              <a:pathLst>
                <a:path w="525" h="984" extrusionOk="0">
                  <a:moveTo>
                    <a:pt x="262" y="0"/>
                  </a:moveTo>
                  <a:cubicBezTo>
                    <a:pt x="131" y="0"/>
                    <a:pt x="1" y="88"/>
                    <a:pt x="1" y="263"/>
                  </a:cubicBezTo>
                  <a:lnTo>
                    <a:pt x="1" y="719"/>
                  </a:lnTo>
                  <a:cubicBezTo>
                    <a:pt x="1" y="864"/>
                    <a:pt x="116" y="984"/>
                    <a:pt x="265" y="984"/>
                  </a:cubicBezTo>
                  <a:cubicBezTo>
                    <a:pt x="409" y="984"/>
                    <a:pt x="524" y="864"/>
                    <a:pt x="524" y="719"/>
                  </a:cubicBezTo>
                  <a:lnTo>
                    <a:pt x="524" y="263"/>
                  </a:lnTo>
                  <a:cubicBezTo>
                    <a:pt x="524" y="88"/>
                    <a:pt x="393" y="0"/>
                    <a:pt x="26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8" name="Google Shape;11868;p137"/>
            <p:cNvSpPr/>
            <p:nvPr/>
          </p:nvSpPr>
          <p:spPr>
            <a:xfrm>
              <a:off x="3160198" y="2914566"/>
              <a:ext cx="23745" cy="24295"/>
            </a:xfrm>
            <a:custGeom>
              <a:avLst/>
              <a:gdLst/>
              <a:ahLst/>
              <a:cxnLst/>
              <a:rect l="l" t="t" r="r" b="b"/>
              <a:pathLst>
                <a:path w="907" h="928" extrusionOk="0">
                  <a:moveTo>
                    <a:pt x="359" y="1"/>
                  </a:moveTo>
                  <a:cubicBezTo>
                    <a:pt x="179" y="1"/>
                    <a:pt x="1" y="190"/>
                    <a:pt x="123" y="399"/>
                  </a:cubicBezTo>
                  <a:lnTo>
                    <a:pt x="354" y="797"/>
                  </a:lnTo>
                  <a:cubicBezTo>
                    <a:pt x="397" y="874"/>
                    <a:pt x="483" y="927"/>
                    <a:pt x="580" y="927"/>
                  </a:cubicBezTo>
                  <a:cubicBezTo>
                    <a:pt x="781" y="927"/>
                    <a:pt x="906" y="706"/>
                    <a:pt x="805" y="533"/>
                  </a:cubicBezTo>
                  <a:lnTo>
                    <a:pt x="580" y="134"/>
                  </a:lnTo>
                  <a:cubicBezTo>
                    <a:pt x="524" y="40"/>
                    <a:pt x="441" y="1"/>
                    <a:pt x="35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9" name="Google Shape;11869;p137"/>
            <p:cNvSpPr/>
            <p:nvPr/>
          </p:nvSpPr>
          <p:spPr>
            <a:xfrm>
              <a:off x="3104566" y="2969073"/>
              <a:ext cx="30028" cy="19949"/>
            </a:xfrm>
            <a:custGeom>
              <a:avLst/>
              <a:gdLst/>
              <a:ahLst/>
              <a:cxnLst/>
              <a:rect l="l" t="t" r="r" b="b"/>
              <a:pathLst>
                <a:path w="1147" h="762" extrusionOk="0">
                  <a:moveTo>
                    <a:pt x="380" y="1"/>
                  </a:moveTo>
                  <a:cubicBezTo>
                    <a:pt x="147" y="1"/>
                    <a:pt x="0" y="348"/>
                    <a:pt x="259" y="498"/>
                  </a:cubicBezTo>
                  <a:lnTo>
                    <a:pt x="653" y="723"/>
                  </a:lnTo>
                  <a:cubicBezTo>
                    <a:pt x="696" y="747"/>
                    <a:pt x="740" y="762"/>
                    <a:pt x="788" y="762"/>
                  </a:cubicBezTo>
                  <a:lnTo>
                    <a:pt x="783" y="757"/>
                  </a:lnTo>
                  <a:lnTo>
                    <a:pt x="783" y="757"/>
                  </a:lnTo>
                  <a:cubicBezTo>
                    <a:pt x="785" y="757"/>
                    <a:pt x="787" y="757"/>
                    <a:pt x="788" y="757"/>
                  </a:cubicBezTo>
                  <a:cubicBezTo>
                    <a:pt x="1058" y="757"/>
                    <a:pt x="1147" y="401"/>
                    <a:pt x="917" y="267"/>
                  </a:cubicBezTo>
                  <a:lnTo>
                    <a:pt x="519" y="41"/>
                  </a:lnTo>
                  <a:cubicBezTo>
                    <a:pt x="471" y="13"/>
                    <a:pt x="424" y="1"/>
                    <a:pt x="38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0" name="Google Shape;11870;p137"/>
            <p:cNvSpPr/>
            <p:nvPr/>
          </p:nvSpPr>
          <p:spPr>
            <a:xfrm>
              <a:off x="3352412" y="3112121"/>
              <a:ext cx="30107" cy="19897"/>
            </a:xfrm>
            <a:custGeom>
              <a:avLst/>
              <a:gdLst/>
              <a:ahLst/>
              <a:cxnLst/>
              <a:rect l="l" t="t" r="r" b="b"/>
              <a:pathLst>
                <a:path w="1150" h="760" extrusionOk="0">
                  <a:moveTo>
                    <a:pt x="379" y="1"/>
                  </a:moveTo>
                  <a:cubicBezTo>
                    <a:pt x="146" y="1"/>
                    <a:pt x="1" y="346"/>
                    <a:pt x="256" y="496"/>
                  </a:cubicBezTo>
                  <a:lnTo>
                    <a:pt x="650" y="722"/>
                  </a:lnTo>
                  <a:cubicBezTo>
                    <a:pt x="693" y="746"/>
                    <a:pt x="737" y="760"/>
                    <a:pt x="785" y="760"/>
                  </a:cubicBezTo>
                  <a:cubicBezTo>
                    <a:pt x="1054" y="760"/>
                    <a:pt x="1150" y="404"/>
                    <a:pt x="914" y="270"/>
                  </a:cubicBezTo>
                  <a:lnTo>
                    <a:pt x="516" y="39"/>
                  </a:lnTo>
                  <a:cubicBezTo>
                    <a:pt x="469" y="12"/>
                    <a:pt x="422" y="1"/>
                    <a:pt x="37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1" name="Google Shape;11871;p137"/>
            <p:cNvSpPr/>
            <p:nvPr/>
          </p:nvSpPr>
          <p:spPr>
            <a:xfrm>
              <a:off x="3116006" y="2932814"/>
              <a:ext cx="256197" cy="344607"/>
            </a:xfrm>
            <a:custGeom>
              <a:avLst/>
              <a:gdLst/>
              <a:ahLst/>
              <a:cxnLst/>
              <a:rect l="l" t="t" r="r" b="b"/>
              <a:pathLst>
                <a:path w="9786" h="13163" extrusionOk="0">
                  <a:moveTo>
                    <a:pt x="4886" y="3444"/>
                  </a:moveTo>
                  <a:lnTo>
                    <a:pt x="5040" y="3679"/>
                  </a:lnTo>
                  <a:cubicBezTo>
                    <a:pt x="4989" y="3691"/>
                    <a:pt x="4936" y="3697"/>
                    <a:pt x="4883" y="3697"/>
                  </a:cubicBezTo>
                  <a:cubicBezTo>
                    <a:pt x="4831" y="3697"/>
                    <a:pt x="4778" y="3691"/>
                    <a:pt x="4727" y="3679"/>
                  </a:cubicBezTo>
                  <a:lnTo>
                    <a:pt x="4886" y="3444"/>
                  </a:lnTo>
                  <a:close/>
                  <a:moveTo>
                    <a:pt x="5342" y="4136"/>
                  </a:moveTo>
                  <a:lnTo>
                    <a:pt x="5510" y="4381"/>
                  </a:lnTo>
                  <a:cubicBezTo>
                    <a:pt x="5306" y="4436"/>
                    <a:pt x="5095" y="4464"/>
                    <a:pt x="4883" y="4464"/>
                  </a:cubicBezTo>
                  <a:cubicBezTo>
                    <a:pt x="4672" y="4464"/>
                    <a:pt x="4461" y="4436"/>
                    <a:pt x="4256" y="4381"/>
                  </a:cubicBezTo>
                  <a:lnTo>
                    <a:pt x="4425" y="4136"/>
                  </a:lnTo>
                  <a:cubicBezTo>
                    <a:pt x="4571" y="4193"/>
                    <a:pt x="4727" y="4222"/>
                    <a:pt x="4883" y="4222"/>
                  </a:cubicBezTo>
                  <a:cubicBezTo>
                    <a:pt x="5040" y="4222"/>
                    <a:pt x="5196" y="4193"/>
                    <a:pt x="5342" y="4136"/>
                  </a:cubicBezTo>
                  <a:close/>
                  <a:moveTo>
                    <a:pt x="4112" y="4885"/>
                  </a:moveTo>
                  <a:cubicBezTo>
                    <a:pt x="4280" y="4928"/>
                    <a:pt x="4449" y="4962"/>
                    <a:pt x="4622" y="4976"/>
                  </a:cubicBezTo>
                  <a:lnTo>
                    <a:pt x="4622" y="9603"/>
                  </a:lnTo>
                  <a:lnTo>
                    <a:pt x="4112" y="9603"/>
                  </a:lnTo>
                  <a:lnTo>
                    <a:pt x="4112" y="4885"/>
                  </a:lnTo>
                  <a:close/>
                  <a:moveTo>
                    <a:pt x="5654" y="4885"/>
                  </a:moveTo>
                  <a:lnTo>
                    <a:pt x="5654" y="9603"/>
                  </a:lnTo>
                  <a:lnTo>
                    <a:pt x="5145" y="9603"/>
                  </a:lnTo>
                  <a:lnTo>
                    <a:pt x="5145" y="4976"/>
                  </a:lnTo>
                  <a:cubicBezTo>
                    <a:pt x="5318" y="4962"/>
                    <a:pt x="5486" y="4933"/>
                    <a:pt x="5654" y="4885"/>
                  </a:cubicBezTo>
                  <a:close/>
                  <a:moveTo>
                    <a:pt x="4886" y="513"/>
                  </a:moveTo>
                  <a:cubicBezTo>
                    <a:pt x="6466" y="513"/>
                    <a:pt x="7888" y="1455"/>
                    <a:pt x="8503" y="2911"/>
                  </a:cubicBezTo>
                  <a:cubicBezTo>
                    <a:pt x="9123" y="4361"/>
                    <a:pt x="8806" y="6043"/>
                    <a:pt x="7706" y="7177"/>
                  </a:cubicBezTo>
                  <a:lnTo>
                    <a:pt x="7706" y="7181"/>
                  </a:lnTo>
                  <a:cubicBezTo>
                    <a:pt x="7062" y="7830"/>
                    <a:pt x="6678" y="8690"/>
                    <a:pt x="6610" y="9603"/>
                  </a:cubicBezTo>
                  <a:lnTo>
                    <a:pt x="6183" y="9603"/>
                  </a:lnTo>
                  <a:lnTo>
                    <a:pt x="6183" y="4515"/>
                  </a:lnTo>
                  <a:cubicBezTo>
                    <a:pt x="6183" y="4462"/>
                    <a:pt x="6164" y="4414"/>
                    <a:pt x="6135" y="4371"/>
                  </a:cubicBezTo>
                  <a:lnTo>
                    <a:pt x="5102" y="2829"/>
                  </a:lnTo>
                  <a:cubicBezTo>
                    <a:pt x="5052" y="2750"/>
                    <a:pt x="4969" y="2710"/>
                    <a:pt x="4885" y="2710"/>
                  </a:cubicBezTo>
                  <a:cubicBezTo>
                    <a:pt x="4802" y="2710"/>
                    <a:pt x="4718" y="2750"/>
                    <a:pt x="4665" y="2829"/>
                  </a:cubicBezTo>
                  <a:lnTo>
                    <a:pt x="3632" y="4371"/>
                  </a:lnTo>
                  <a:cubicBezTo>
                    <a:pt x="3603" y="4414"/>
                    <a:pt x="3589" y="4462"/>
                    <a:pt x="3589" y="4515"/>
                  </a:cubicBezTo>
                  <a:lnTo>
                    <a:pt x="3589" y="9603"/>
                  </a:lnTo>
                  <a:lnTo>
                    <a:pt x="3161" y="9603"/>
                  </a:lnTo>
                  <a:cubicBezTo>
                    <a:pt x="3094" y="8690"/>
                    <a:pt x="2705" y="7830"/>
                    <a:pt x="2061" y="7177"/>
                  </a:cubicBezTo>
                  <a:cubicBezTo>
                    <a:pt x="975" y="6048"/>
                    <a:pt x="658" y="4385"/>
                    <a:pt x="1259" y="2939"/>
                  </a:cubicBezTo>
                  <a:cubicBezTo>
                    <a:pt x="1859" y="1489"/>
                    <a:pt x="3262" y="537"/>
                    <a:pt x="4828" y="513"/>
                  </a:cubicBezTo>
                  <a:close/>
                  <a:moveTo>
                    <a:pt x="6601" y="10131"/>
                  </a:moveTo>
                  <a:lnTo>
                    <a:pt x="6601" y="10467"/>
                  </a:lnTo>
                  <a:lnTo>
                    <a:pt x="6601" y="10520"/>
                  </a:lnTo>
                  <a:lnTo>
                    <a:pt x="3171" y="10520"/>
                  </a:lnTo>
                  <a:cubicBezTo>
                    <a:pt x="3171" y="10506"/>
                    <a:pt x="3166" y="10487"/>
                    <a:pt x="3166" y="10467"/>
                  </a:cubicBezTo>
                  <a:lnTo>
                    <a:pt x="3166" y="10131"/>
                  </a:lnTo>
                  <a:close/>
                  <a:moveTo>
                    <a:pt x="6476" y="11044"/>
                  </a:moveTo>
                  <a:cubicBezTo>
                    <a:pt x="6245" y="11558"/>
                    <a:pt x="5741" y="11885"/>
                    <a:pt x="5179" y="11885"/>
                  </a:cubicBezTo>
                  <a:lnTo>
                    <a:pt x="4588" y="11885"/>
                  </a:lnTo>
                  <a:cubicBezTo>
                    <a:pt x="4031" y="11885"/>
                    <a:pt x="3521" y="11558"/>
                    <a:pt x="3291" y="11044"/>
                  </a:cubicBezTo>
                  <a:close/>
                  <a:moveTo>
                    <a:pt x="5299" y="12408"/>
                  </a:moveTo>
                  <a:lnTo>
                    <a:pt x="5299" y="12418"/>
                  </a:lnTo>
                  <a:lnTo>
                    <a:pt x="5304" y="12423"/>
                  </a:lnTo>
                  <a:cubicBezTo>
                    <a:pt x="5304" y="12543"/>
                    <a:pt x="5203" y="12639"/>
                    <a:pt x="5083" y="12639"/>
                  </a:cubicBezTo>
                  <a:lnTo>
                    <a:pt x="4684" y="12639"/>
                  </a:lnTo>
                  <a:cubicBezTo>
                    <a:pt x="4564" y="12639"/>
                    <a:pt x="4463" y="12543"/>
                    <a:pt x="4463" y="12423"/>
                  </a:cubicBezTo>
                  <a:lnTo>
                    <a:pt x="4463" y="12408"/>
                  </a:lnTo>
                  <a:close/>
                  <a:moveTo>
                    <a:pt x="4902" y="1"/>
                  </a:moveTo>
                  <a:cubicBezTo>
                    <a:pt x="3766" y="1"/>
                    <a:pt x="2630" y="432"/>
                    <a:pt x="1763" y="1292"/>
                  </a:cubicBezTo>
                  <a:cubicBezTo>
                    <a:pt x="34" y="3007"/>
                    <a:pt x="0" y="5788"/>
                    <a:pt x="1681" y="7542"/>
                  </a:cubicBezTo>
                  <a:cubicBezTo>
                    <a:pt x="2296" y="8161"/>
                    <a:pt x="2637" y="8997"/>
                    <a:pt x="2642" y="9867"/>
                  </a:cubicBezTo>
                  <a:lnTo>
                    <a:pt x="2642" y="10467"/>
                  </a:lnTo>
                  <a:cubicBezTo>
                    <a:pt x="2647" y="11289"/>
                    <a:pt x="3166" y="12024"/>
                    <a:pt x="3939" y="12298"/>
                  </a:cubicBezTo>
                  <a:lnTo>
                    <a:pt x="3939" y="12418"/>
                  </a:lnTo>
                  <a:cubicBezTo>
                    <a:pt x="3939" y="12831"/>
                    <a:pt x="4276" y="13162"/>
                    <a:pt x="4684" y="13162"/>
                  </a:cubicBezTo>
                  <a:lnTo>
                    <a:pt x="5088" y="13162"/>
                  </a:lnTo>
                  <a:cubicBezTo>
                    <a:pt x="5496" y="13162"/>
                    <a:pt x="5832" y="12831"/>
                    <a:pt x="5832" y="12418"/>
                  </a:cubicBezTo>
                  <a:lnTo>
                    <a:pt x="5832" y="12298"/>
                  </a:lnTo>
                  <a:cubicBezTo>
                    <a:pt x="6606" y="12024"/>
                    <a:pt x="7124" y="11289"/>
                    <a:pt x="7129" y="10467"/>
                  </a:cubicBezTo>
                  <a:lnTo>
                    <a:pt x="7129" y="9867"/>
                  </a:lnTo>
                  <a:cubicBezTo>
                    <a:pt x="7129" y="8997"/>
                    <a:pt x="7470" y="8161"/>
                    <a:pt x="8080" y="7547"/>
                  </a:cubicBezTo>
                  <a:cubicBezTo>
                    <a:pt x="9786" y="5788"/>
                    <a:pt x="9757" y="2988"/>
                    <a:pt x="8013" y="1268"/>
                  </a:cubicBezTo>
                  <a:cubicBezTo>
                    <a:pt x="7149" y="422"/>
                    <a:pt x="6025" y="1"/>
                    <a:pt x="490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72" name="Google Shape;11872;p137"/>
          <p:cNvGrpSpPr/>
          <p:nvPr/>
        </p:nvGrpSpPr>
        <p:grpSpPr>
          <a:xfrm>
            <a:off x="1736294" y="1326077"/>
            <a:ext cx="336465" cy="336439"/>
            <a:chOff x="1736294" y="1531477"/>
            <a:chExt cx="336465" cy="336439"/>
          </a:xfrm>
        </p:grpSpPr>
        <p:sp>
          <p:nvSpPr>
            <p:cNvPr id="11873" name="Google Shape;11873;p137"/>
            <p:cNvSpPr/>
            <p:nvPr/>
          </p:nvSpPr>
          <p:spPr>
            <a:xfrm>
              <a:off x="1741713" y="1536870"/>
              <a:ext cx="325627" cy="325784"/>
            </a:xfrm>
            <a:custGeom>
              <a:avLst/>
              <a:gdLst/>
              <a:ahLst/>
              <a:cxnLst/>
              <a:rect l="l" t="t" r="r" b="b"/>
              <a:pathLst>
                <a:path w="12438" h="12444" extrusionOk="0">
                  <a:moveTo>
                    <a:pt x="6217" y="1"/>
                  </a:moveTo>
                  <a:cubicBezTo>
                    <a:pt x="2782" y="1"/>
                    <a:pt x="0" y="2297"/>
                    <a:pt x="0" y="5127"/>
                  </a:cubicBezTo>
                  <a:cubicBezTo>
                    <a:pt x="0" y="7653"/>
                    <a:pt x="2215" y="9753"/>
                    <a:pt x="5131" y="10176"/>
                  </a:cubicBezTo>
                  <a:cubicBezTo>
                    <a:pt x="5198" y="11002"/>
                    <a:pt x="4924" y="11823"/>
                    <a:pt x="4372" y="12443"/>
                  </a:cubicBezTo>
                  <a:cubicBezTo>
                    <a:pt x="5751" y="12438"/>
                    <a:pt x="6961" y="11511"/>
                    <a:pt x="7312" y="10176"/>
                  </a:cubicBezTo>
                  <a:cubicBezTo>
                    <a:pt x="10223" y="9748"/>
                    <a:pt x="12438" y="7653"/>
                    <a:pt x="12438" y="5131"/>
                  </a:cubicBezTo>
                  <a:cubicBezTo>
                    <a:pt x="12438" y="2297"/>
                    <a:pt x="9651" y="1"/>
                    <a:pt x="621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4" name="Google Shape;11874;p137"/>
            <p:cNvSpPr/>
            <p:nvPr/>
          </p:nvSpPr>
          <p:spPr>
            <a:xfrm>
              <a:off x="1893767" y="1660387"/>
              <a:ext cx="21520" cy="21520"/>
            </a:xfrm>
            <a:custGeom>
              <a:avLst/>
              <a:gdLst/>
              <a:ahLst/>
              <a:cxnLst/>
              <a:rect l="l" t="t" r="r" b="b"/>
              <a:pathLst>
                <a:path w="822" h="822" extrusionOk="0">
                  <a:moveTo>
                    <a:pt x="409" y="0"/>
                  </a:moveTo>
                  <a:cubicBezTo>
                    <a:pt x="183" y="0"/>
                    <a:pt x="0" y="183"/>
                    <a:pt x="0" y="409"/>
                  </a:cubicBezTo>
                  <a:cubicBezTo>
                    <a:pt x="0" y="634"/>
                    <a:pt x="183" y="822"/>
                    <a:pt x="409" y="822"/>
                  </a:cubicBezTo>
                  <a:cubicBezTo>
                    <a:pt x="634" y="822"/>
                    <a:pt x="822" y="634"/>
                    <a:pt x="822" y="409"/>
                  </a:cubicBezTo>
                  <a:cubicBezTo>
                    <a:pt x="822" y="183"/>
                    <a:pt x="634" y="0"/>
                    <a:pt x="4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5" name="Google Shape;11875;p137"/>
            <p:cNvSpPr/>
            <p:nvPr/>
          </p:nvSpPr>
          <p:spPr>
            <a:xfrm>
              <a:off x="1843580" y="1660387"/>
              <a:ext cx="21520" cy="21520"/>
            </a:xfrm>
            <a:custGeom>
              <a:avLst/>
              <a:gdLst/>
              <a:ahLst/>
              <a:cxnLst/>
              <a:rect l="l" t="t" r="r" b="b"/>
              <a:pathLst>
                <a:path w="822" h="822" extrusionOk="0">
                  <a:moveTo>
                    <a:pt x="414" y="0"/>
                  </a:moveTo>
                  <a:cubicBezTo>
                    <a:pt x="188" y="0"/>
                    <a:pt x="0" y="183"/>
                    <a:pt x="0" y="409"/>
                  </a:cubicBezTo>
                  <a:cubicBezTo>
                    <a:pt x="0" y="634"/>
                    <a:pt x="188" y="822"/>
                    <a:pt x="414" y="822"/>
                  </a:cubicBezTo>
                  <a:cubicBezTo>
                    <a:pt x="639" y="822"/>
                    <a:pt x="822" y="634"/>
                    <a:pt x="822" y="409"/>
                  </a:cubicBezTo>
                  <a:cubicBezTo>
                    <a:pt x="822" y="183"/>
                    <a:pt x="639" y="0"/>
                    <a:pt x="4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6" name="Google Shape;11876;p137"/>
            <p:cNvSpPr/>
            <p:nvPr/>
          </p:nvSpPr>
          <p:spPr>
            <a:xfrm>
              <a:off x="1943823" y="1660387"/>
              <a:ext cx="21520" cy="21520"/>
            </a:xfrm>
            <a:custGeom>
              <a:avLst/>
              <a:gdLst/>
              <a:ahLst/>
              <a:cxnLst/>
              <a:rect l="l" t="t" r="r" b="b"/>
              <a:pathLst>
                <a:path w="822" h="822" extrusionOk="0">
                  <a:moveTo>
                    <a:pt x="413" y="0"/>
                  </a:moveTo>
                  <a:cubicBezTo>
                    <a:pt x="183" y="0"/>
                    <a:pt x="0" y="183"/>
                    <a:pt x="0" y="409"/>
                  </a:cubicBezTo>
                  <a:cubicBezTo>
                    <a:pt x="0" y="634"/>
                    <a:pt x="183" y="822"/>
                    <a:pt x="413" y="822"/>
                  </a:cubicBezTo>
                  <a:cubicBezTo>
                    <a:pt x="639" y="822"/>
                    <a:pt x="822" y="634"/>
                    <a:pt x="822" y="409"/>
                  </a:cubicBezTo>
                  <a:cubicBezTo>
                    <a:pt x="822" y="183"/>
                    <a:pt x="639" y="0"/>
                    <a:pt x="41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7" name="Google Shape;11877;p137"/>
            <p:cNvSpPr/>
            <p:nvPr/>
          </p:nvSpPr>
          <p:spPr>
            <a:xfrm>
              <a:off x="1736294" y="1531477"/>
              <a:ext cx="336465" cy="336439"/>
            </a:xfrm>
            <a:custGeom>
              <a:avLst/>
              <a:gdLst/>
              <a:ahLst/>
              <a:cxnLst/>
              <a:rect l="l" t="t" r="r" b="b"/>
              <a:pathLst>
                <a:path w="12852" h="12851" extrusionOk="0">
                  <a:moveTo>
                    <a:pt x="6428" y="0"/>
                  </a:moveTo>
                  <a:cubicBezTo>
                    <a:pt x="4723" y="0"/>
                    <a:pt x="3109" y="553"/>
                    <a:pt x="1898" y="1552"/>
                  </a:cubicBezTo>
                  <a:cubicBezTo>
                    <a:pt x="673" y="2561"/>
                    <a:pt x="1" y="3901"/>
                    <a:pt x="1" y="5333"/>
                  </a:cubicBezTo>
                  <a:cubicBezTo>
                    <a:pt x="1" y="6601"/>
                    <a:pt x="548" y="7831"/>
                    <a:pt x="1538" y="8791"/>
                  </a:cubicBezTo>
                  <a:cubicBezTo>
                    <a:pt x="2470" y="9699"/>
                    <a:pt x="3748" y="10324"/>
                    <a:pt x="5146" y="10559"/>
                  </a:cubicBezTo>
                  <a:cubicBezTo>
                    <a:pt x="5165" y="11280"/>
                    <a:pt x="4906" y="11976"/>
                    <a:pt x="4425" y="12510"/>
                  </a:cubicBezTo>
                  <a:cubicBezTo>
                    <a:pt x="4305" y="12644"/>
                    <a:pt x="4401" y="12851"/>
                    <a:pt x="4579" y="12851"/>
                  </a:cubicBezTo>
                  <a:cubicBezTo>
                    <a:pt x="6001" y="12851"/>
                    <a:pt x="7259" y="11924"/>
                    <a:pt x="7677" y="10559"/>
                  </a:cubicBezTo>
                  <a:cubicBezTo>
                    <a:pt x="8792" y="10386"/>
                    <a:pt x="9849" y="9944"/>
                    <a:pt x="10757" y="9272"/>
                  </a:cubicBezTo>
                  <a:cubicBezTo>
                    <a:pt x="10931" y="9136"/>
                    <a:pt x="10806" y="8898"/>
                    <a:pt x="10635" y="8898"/>
                  </a:cubicBezTo>
                  <a:cubicBezTo>
                    <a:pt x="10594" y="8898"/>
                    <a:pt x="10550" y="8912"/>
                    <a:pt x="10507" y="8945"/>
                  </a:cubicBezTo>
                  <a:cubicBezTo>
                    <a:pt x="9662" y="9584"/>
                    <a:pt x="8619" y="10012"/>
                    <a:pt x="7490" y="10175"/>
                  </a:cubicBezTo>
                  <a:cubicBezTo>
                    <a:pt x="7408" y="10189"/>
                    <a:pt x="7341" y="10247"/>
                    <a:pt x="7322" y="10329"/>
                  </a:cubicBezTo>
                  <a:cubicBezTo>
                    <a:pt x="7034" y="11414"/>
                    <a:pt x="6131" y="12231"/>
                    <a:pt x="5021" y="12409"/>
                  </a:cubicBezTo>
                  <a:cubicBezTo>
                    <a:pt x="5420" y="11804"/>
                    <a:pt x="5602" y="11083"/>
                    <a:pt x="5544" y="10367"/>
                  </a:cubicBezTo>
                  <a:cubicBezTo>
                    <a:pt x="5535" y="10271"/>
                    <a:pt x="5463" y="10194"/>
                    <a:pt x="5367" y="10180"/>
                  </a:cubicBezTo>
                  <a:cubicBezTo>
                    <a:pt x="2494" y="9762"/>
                    <a:pt x="409" y="7725"/>
                    <a:pt x="409" y="5333"/>
                  </a:cubicBezTo>
                  <a:cubicBezTo>
                    <a:pt x="409" y="2623"/>
                    <a:pt x="3109" y="413"/>
                    <a:pt x="6428" y="413"/>
                  </a:cubicBezTo>
                  <a:cubicBezTo>
                    <a:pt x="9743" y="413"/>
                    <a:pt x="12438" y="2623"/>
                    <a:pt x="12438" y="5333"/>
                  </a:cubicBezTo>
                  <a:cubicBezTo>
                    <a:pt x="12438" y="6457"/>
                    <a:pt x="11967" y="7552"/>
                    <a:pt x="11108" y="8422"/>
                  </a:cubicBezTo>
                  <a:cubicBezTo>
                    <a:pt x="10961" y="8572"/>
                    <a:pt x="11094" y="8776"/>
                    <a:pt x="11251" y="8776"/>
                  </a:cubicBezTo>
                  <a:cubicBezTo>
                    <a:pt x="11300" y="8776"/>
                    <a:pt x="11350" y="8756"/>
                    <a:pt x="11396" y="8710"/>
                  </a:cubicBezTo>
                  <a:cubicBezTo>
                    <a:pt x="12333" y="7763"/>
                    <a:pt x="12851" y="6562"/>
                    <a:pt x="12851" y="5333"/>
                  </a:cubicBezTo>
                  <a:cubicBezTo>
                    <a:pt x="12851" y="3901"/>
                    <a:pt x="12179" y="2561"/>
                    <a:pt x="10954" y="1552"/>
                  </a:cubicBezTo>
                  <a:cubicBezTo>
                    <a:pt x="9743" y="553"/>
                    <a:pt x="8134" y="0"/>
                    <a:pt x="642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78" name="Google Shape;11878;p137"/>
          <p:cNvGrpSpPr/>
          <p:nvPr/>
        </p:nvGrpSpPr>
        <p:grpSpPr>
          <a:xfrm>
            <a:off x="2807344" y="4089585"/>
            <a:ext cx="344764" cy="353692"/>
            <a:chOff x="2807344" y="4294985"/>
            <a:chExt cx="344764" cy="353692"/>
          </a:xfrm>
        </p:grpSpPr>
        <p:sp>
          <p:nvSpPr>
            <p:cNvPr id="11879" name="Google Shape;11879;p137"/>
            <p:cNvSpPr/>
            <p:nvPr/>
          </p:nvSpPr>
          <p:spPr>
            <a:xfrm>
              <a:off x="2890623" y="4300274"/>
              <a:ext cx="34846" cy="23169"/>
            </a:xfrm>
            <a:custGeom>
              <a:avLst/>
              <a:gdLst/>
              <a:ahLst/>
              <a:cxnLst/>
              <a:rect l="l" t="t" r="r" b="b"/>
              <a:pathLst>
                <a:path w="1331" h="885" extrusionOk="0">
                  <a:moveTo>
                    <a:pt x="279" y="1"/>
                  </a:moveTo>
                  <a:cubicBezTo>
                    <a:pt x="125" y="1"/>
                    <a:pt x="0" y="125"/>
                    <a:pt x="0" y="279"/>
                  </a:cubicBezTo>
                  <a:lnTo>
                    <a:pt x="0" y="884"/>
                  </a:lnTo>
                  <a:lnTo>
                    <a:pt x="1331" y="884"/>
                  </a:lnTo>
                  <a:lnTo>
                    <a:pt x="1331" y="279"/>
                  </a:lnTo>
                  <a:cubicBezTo>
                    <a:pt x="1331" y="125"/>
                    <a:pt x="1206" y="1"/>
                    <a:pt x="1052" y="1"/>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0" name="Google Shape;11880;p137"/>
            <p:cNvSpPr/>
            <p:nvPr/>
          </p:nvSpPr>
          <p:spPr>
            <a:xfrm>
              <a:off x="2821193" y="4300064"/>
              <a:ext cx="37490" cy="39349"/>
            </a:xfrm>
            <a:custGeom>
              <a:avLst/>
              <a:gdLst/>
              <a:ahLst/>
              <a:cxnLst/>
              <a:rect l="l" t="t" r="r" b="b"/>
              <a:pathLst>
                <a:path w="1432" h="1503" extrusionOk="0">
                  <a:moveTo>
                    <a:pt x="714" y="0"/>
                  </a:moveTo>
                  <a:cubicBezTo>
                    <a:pt x="643" y="0"/>
                    <a:pt x="572" y="40"/>
                    <a:pt x="543" y="119"/>
                  </a:cubicBezTo>
                  <a:lnTo>
                    <a:pt x="0" y="1503"/>
                  </a:lnTo>
                  <a:lnTo>
                    <a:pt x="1432" y="1503"/>
                  </a:lnTo>
                  <a:lnTo>
                    <a:pt x="884" y="119"/>
                  </a:lnTo>
                  <a:cubicBezTo>
                    <a:pt x="855" y="40"/>
                    <a:pt x="785" y="0"/>
                    <a:pt x="714" y="0"/>
                  </a:cubicBezTo>
                  <a:close/>
                </a:path>
              </a:pathLst>
            </a:custGeom>
            <a:solidFill>
              <a:srgbClr val="9F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1" name="Google Shape;11881;p137"/>
            <p:cNvSpPr/>
            <p:nvPr/>
          </p:nvSpPr>
          <p:spPr>
            <a:xfrm>
              <a:off x="2890858" y="4420126"/>
              <a:ext cx="34243" cy="35710"/>
            </a:xfrm>
            <a:custGeom>
              <a:avLst/>
              <a:gdLst/>
              <a:ahLst/>
              <a:cxnLst/>
              <a:rect l="l" t="t" r="r" b="b"/>
              <a:pathLst>
                <a:path w="1308" h="1364" extrusionOk="0">
                  <a:moveTo>
                    <a:pt x="1" y="1"/>
                  </a:moveTo>
                  <a:lnTo>
                    <a:pt x="500" y="1259"/>
                  </a:lnTo>
                  <a:cubicBezTo>
                    <a:pt x="529" y="1329"/>
                    <a:pt x="593" y="1364"/>
                    <a:pt x="656" y="1364"/>
                  </a:cubicBezTo>
                  <a:cubicBezTo>
                    <a:pt x="719" y="1364"/>
                    <a:pt x="781" y="1329"/>
                    <a:pt x="808" y="1259"/>
                  </a:cubicBezTo>
                  <a:lnTo>
                    <a:pt x="1308" y="1"/>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2" name="Google Shape;11882;p137"/>
            <p:cNvSpPr/>
            <p:nvPr/>
          </p:nvSpPr>
          <p:spPr>
            <a:xfrm>
              <a:off x="2886853" y="4319778"/>
              <a:ext cx="42412" cy="103018"/>
            </a:xfrm>
            <a:custGeom>
              <a:avLst/>
              <a:gdLst/>
              <a:ahLst/>
              <a:cxnLst/>
              <a:rect l="l" t="t" r="r" b="b"/>
              <a:pathLst>
                <a:path w="1620" h="3935" extrusionOk="0">
                  <a:moveTo>
                    <a:pt x="279" y="0"/>
                  </a:moveTo>
                  <a:cubicBezTo>
                    <a:pt x="125" y="0"/>
                    <a:pt x="0" y="125"/>
                    <a:pt x="0" y="279"/>
                  </a:cubicBezTo>
                  <a:lnTo>
                    <a:pt x="0" y="3656"/>
                  </a:lnTo>
                  <a:cubicBezTo>
                    <a:pt x="0" y="3810"/>
                    <a:pt x="125" y="3935"/>
                    <a:pt x="279" y="3935"/>
                  </a:cubicBezTo>
                  <a:lnTo>
                    <a:pt x="1340" y="3935"/>
                  </a:lnTo>
                  <a:cubicBezTo>
                    <a:pt x="1494" y="3935"/>
                    <a:pt x="1619" y="3810"/>
                    <a:pt x="1619" y="3656"/>
                  </a:cubicBezTo>
                  <a:lnTo>
                    <a:pt x="1619" y="279"/>
                  </a:lnTo>
                  <a:cubicBezTo>
                    <a:pt x="1619" y="125"/>
                    <a:pt x="1494" y="0"/>
                    <a:pt x="1340"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3" name="Google Shape;11883;p137"/>
            <p:cNvSpPr/>
            <p:nvPr/>
          </p:nvSpPr>
          <p:spPr>
            <a:xfrm>
              <a:off x="2908844" y="4319778"/>
              <a:ext cx="20420" cy="103018"/>
            </a:xfrm>
            <a:custGeom>
              <a:avLst/>
              <a:gdLst/>
              <a:ahLst/>
              <a:cxnLst/>
              <a:rect l="l" t="t" r="r" b="b"/>
              <a:pathLst>
                <a:path w="780" h="3935" extrusionOk="0">
                  <a:moveTo>
                    <a:pt x="1" y="0"/>
                  </a:moveTo>
                  <a:cubicBezTo>
                    <a:pt x="155" y="0"/>
                    <a:pt x="279" y="125"/>
                    <a:pt x="279" y="279"/>
                  </a:cubicBezTo>
                  <a:lnTo>
                    <a:pt x="279" y="3656"/>
                  </a:lnTo>
                  <a:cubicBezTo>
                    <a:pt x="279" y="3810"/>
                    <a:pt x="155" y="3935"/>
                    <a:pt x="1" y="3935"/>
                  </a:cubicBezTo>
                  <a:lnTo>
                    <a:pt x="500" y="3935"/>
                  </a:lnTo>
                  <a:cubicBezTo>
                    <a:pt x="654" y="3935"/>
                    <a:pt x="779" y="3810"/>
                    <a:pt x="779" y="3656"/>
                  </a:cubicBezTo>
                  <a:lnTo>
                    <a:pt x="779" y="279"/>
                  </a:lnTo>
                  <a:cubicBezTo>
                    <a:pt x="779" y="125"/>
                    <a:pt x="654" y="0"/>
                    <a:pt x="500" y="0"/>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4" name="Google Shape;11884;p137"/>
            <p:cNvSpPr/>
            <p:nvPr/>
          </p:nvSpPr>
          <p:spPr>
            <a:xfrm>
              <a:off x="2816926" y="4337999"/>
              <a:ext cx="45920" cy="224912"/>
            </a:xfrm>
            <a:custGeom>
              <a:avLst/>
              <a:gdLst/>
              <a:ahLst/>
              <a:cxnLst/>
              <a:rect l="l" t="t" r="r" b="b"/>
              <a:pathLst>
                <a:path w="1754" h="8591" extrusionOk="0">
                  <a:moveTo>
                    <a:pt x="307" y="1"/>
                  </a:moveTo>
                  <a:cubicBezTo>
                    <a:pt x="139" y="1"/>
                    <a:pt x="0" y="135"/>
                    <a:pt x="5" y="303"/>
                  </a:cubicBezTo>
                  <a:lnTo>
                    <a:pt x="5" y="8288"/>
                  </a:lnTo>
                  <a:cubicBezTo>
                    <a:pt x="0" y="8456"/>
                    <a:pt x="139" y="8590"/>
                    <a:pt x="307" y="8590"/>
                  </a:cubicBezTo>
                  <a:lnTo>
                    <a:pt x="1446" y="8590"/>
                  </a:lnTo>
                  <a:cubicBezTo>
                    <a:pt x="1614" y="8590"/>
                    <a:pt x="1753" y="8456"/>
                    <a:pt x="1753" y="8288"/>
                  </a:cubicBezTo>
                  <a:lnTo>
                    <a:pt x="1753" y="303"/>
                  </a:lnTo>
                  <a:cubicBezTo>
                    <a:pt x="1753" y="135"/>
                    <a:pt x="1614" y="1"/>
                    <a:pt x="1446" y="1"/>
                  </a:cubicBezTo>
                  <a:close/>
                </a:path>
              </a:pathLst>
            </a:custGeom>
            <a:solidFill>
              <a:srgbClr val="B6C1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5" name="Google Shape;11885;p137"/>
            <p:cNvSpPr/>
            <p:nvPr/>
          </p:nvSpPr>
          <p:spPr>
            <a:xfrm>
              <a:off x="2839938" y="4337999"/>
              <a:ext cx="22908" cy="224912"/>
            </a:xfrm>
            <a:custGeom>
              <a:avLst/>
              <a:gdLst/>
              <a:ahLst/>
              <a:cxnLst/>
              <a:rect l="l" t="t" r="r" b="b"/>
              <a:pathLst>
                <a:path w="875" h="8591" extrusionOk="0">
                  <a:moveTo>
                    <a:pt x="0" y="1"/>
                  </a:moveTo>
                  <a:lnTo>
                    <a:pt x="0" y="8590"/>
                  </a:lnTo>
                  <a:lnTo>
                    <a:pt x="567" y="8590"/>
                  </a:lnTo>
                  <a:cubicBezTo>
                    <a:pt x="735" y="8590"/>
                    <a:pt x="874" y="8456"/>
                    <a:pt x="874" y="8288"/>
                  </a:cubicBezTo>
                  <a:lnTo>
                    <a:pt x="874" y="303"/>
                  </a:lnTo>
                  <a:cubicBezTo>
                    <a:pt x="874" y="135"/>
                    <a:pt x="735" y="1"/>
                    <a:pt x="567" y="1"/>
                  </a:cubicBezTo>
                  <a:close/>
                </a:path>
              </a:pathLst>
            </a:custGeom>
            <a:solidFill>
              <a:srgbClr val="A0AF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6" name="Google Shape;11886;p137"/>
            <p:cNvSpPr/>
            <p:nvPr/>
          </p:nvSpPr>
          <p:spPr>
            <a:xfrm>
              <a:off x="2816926" y="4532307"/>
              <a:ext cx="45920" cy="30604"/>
            </a:xfrm>
            <a:custGeom>
              <a:avLst/>
              <a:gdLst/>
              <a:ahLst/>
              <a:cxnLst/>
              <a:rect l="l" t="t" r="r" b="b"/>
              <a:pathLst>
                <a:path w="1754" h="1169" extrusionOk="0">
                  <a:moveTo>
                    <a:pt x="5" y="1"/>
                  </a:moveTo>
                  <a:lnTo>
                    <a:pt x="5" y="866"/>
                  </a:lnTo>
                  <a:cubicBezTo>
                    <a:pt x="0" y="1034"/>
                    <a:pt x="139" y="1168"/>
                    <a:pt x="307" y="1168"/>
                  </a:cubicBezTo>
                  <a:lnTo>
                    <a:pt x="1451" y="1168"/>
                  </a:lnTo>
                  <a:cubicBezTo>
                    <a:pt x="1619" y="1168"/>
                    <a:pt x="1753" y="1034"/>
                    <a:pt x="1753" y="866"/>
                  </a:cubicBezTo>
                  <a:lnTo>
                    <a:pt x="1753"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7" name="Google Shape;11887;p137"/>
            <p:cNvSpPr/>
            <p:nvPr/>
          </p:nvSpPr>
          <p:spPr>
            <a:xfrm>
              <a:off x="2888738" y="4484267"/>
              <a:ext cx="38615" cy="53486"/>
            </a:xfrm>
            <a:custGeom>
              <a:avLst/>
              <a:gdLst/>
              <a:ahLst/>
              <a:cxnLst/>
              <a:rect l="l" t="t" r="r" b="b"/>
              <a:pathLst>
                <a:path w="1475" h="2043" extrusionOk="0">
                  <a:moveTo>
                    <a:pt x="308" y="1"/>
                  </a:moveTo>
                  <a:cubicBezTo>
                    <a:pt x="139" y="1"/>
                    <a:pt x="0" y="140"/>
                    <a:pt x="0" y="308"/>
                  </a:cubicBezTo>
                  <a:lnTo>
                    <a:pt x="0" y="2043"/>
                  </a:lnTo>
                  <a:lnTo>
                    <a:pt x="1475" y="2043"/>
                  </a:lnTo>
                  <a:lnTo>
                    <a:pt x="1475" y="308"/>
                  </a:lnTo>
                  <a:cubicBezTo>
                    <a:pt x="1475" y="140"/>
                    <a:pt x="1340" y="1"/>
                    <a:pt x="1172" y="1"/>
                  </a:cubicBezTo>
                  <a:close/>
                </a:path>
              </a:pathLst>
            </a:custGeom>
            <a:solidFill>
              <a:srgbClr val="F6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8" name="Google Shape;11888;p137"/>
            <p:cNvSpPr/>
            <p:nvPr/>
          </p:nvSpPr>
          <p:spPr>
            <a:xfrm>
              <a:off x="2883685" y="4503012"/>
              <a:ext cx="48721" cy="59900"/>
            </a:xfrm>
            <a:custGeom>
              <a:avLst/>
              <a:gdLst/>
              <a:ahLst/>
              <a:cxnLst/>
              <a:rect l="l" t="t" r="r" b="b"/>
              <a:pathLst>
                <a:path w="1861" h="2288" extrusionOk="0">
                  <a:moveTo>
                    <a:pt x="308" y="1"/>
                  </a:moveTo>
                  <a:cubicBezTo>
                    <a:pt x="140" y="1"/>
                    <a:pt x="1" y="135"/>
                    <a:pt x="1" y="303"/>
                  </a:cubicBezTo>
                  <a:lnTo>
                    <a:pt x="1" y="1985"/>
                  </a:lnTo>
                  <a:cubicBezTo>
                    <a:pt x="1" y="2153"/>
                    <a:pt x="140" y="2287"/>
                    <a:pt x="308" y="2287"/>
                  </a:cubicBezTo>
                  <a:lnTo>
                    <a:pt x="1553" y="2287"/>
                  </a:lnTo>
                  <a:cubicBezTo>
                    <a:pt x="1721" y="2287"/>
                    <a:pt x="1860" y="2153"/>
                    <a:pt x="1860" y="1985"/>
                  </a:cubicBezTo>
                  <a:lnTo>
                    <a:pt x="1860" y="303"/>
                  </a:lnTo>
                  <a:cubicBezTo>
                    <a:pt x="1860" y="135"/>
                    <a:pt x="1721" y="1"/>
                    <a:pt x="1553" y="1"/>
                  </a:cubicBezTo>
                  <a:close/>
                </a:path>
              </a:pathLst>
            </a:custGeom>
            <a:solidFill>
              <a:srgbClr val="D1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9" name="Google Shape;11889;p137"/>
            <p:cNvSpPr/>
            <p:nvPr/>
          </p:nvSpPr>
          <p:spPr>
            <a:xfrm>
              <a:off x="2954371" y="4305693"/>
              <a:ext cx="188051" cy="253056"/>
            </a:xfrm>
            <a:custGeom>
              <a:avLst/>
              <a:gdLst/>
              <a:ahLst/>
              <a:cxnLst/>
              <a:rect l="l" t="t" r="r" b="b"/>
              <a:pathLst>
                <a:path w="7183" h="9666" extrusionOk="0">
                  <a:moveTo>
                    <a:pt x="308" y="0"/>
                  </a:moveTo>
                  <a:cubicBezTo>
                    <a:pt x="140" y="0"/>
                    <a:pt x="1" y="139"/>
                    <a:pt x="1" y="308"/>
                  </a:cubicBezTo>
                  <a:lnTo>
                    <a:pt x="1" y="9358"/>
                  </a:lnTo>
                  <a:cubicBezTo>
                    <a:pt x="1" y="9526"/>
                    <a:pt x="140" y="9666"/>
                    <a:pt x="308" y="9666"/>
                  </a:cubicBezTo>
                  <a:lnTo>
                    <a:pt x="6573" y="9666"/>
                  </a:lnTo>
                  <a:cubicBezTo>
                    <a:pt x="6909" y="9666"/>
                    <a:pt x="7183" y="9392"/>
                    <a:pt x="7183" y="9056"/>
                  </a:cubicBezTo>
                  <a:lnTo>
                    <a:pt x="7183" y="610"/>
                  </a:lnTo>
                  <a:cubicBezTo>
                    <a:pt x="7183" y="274"/>
                    <a:pt x="6909" y="0"/>
                    <a:pt x="6573"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0" name="Google Shape;11890;p137"/>
            <p:cNvSpPr/>
            <p:nvPr/>
          </p:nvSpPr>
          <p:spPr>
            <a:xfrm>
              <a:off x="3110718" y="4305693"/>
              <a:ext cx="31704" cy="253056"/>
            </a:xfrm>
            <a:custGeom>
              <a:avLst/>
              <a:gdLst/>
              <a:ahLst/>
              <a:cxnLst/>
              <a:rect l="l" t="t" r="r" b="b"/>
              <a:pathLst>
                <a:path w="1211" h="9666" extrusionOk="0">
                  <a:moveTo>
                    <a:pt x="0" y="0"/>
                  </a:moveTo>
                  <a:cubicBezTo>
                    <a:pt x="337" y="0"/>
                    <a:pt x="610" y="274"/>
                    <a:pt x="610" y="610"/>
                  </a:cubicBezTo>
                  <a:lnTo>
                    <a:pt x="610" y="9056"/>
                  </a:lnTo>
                  <a:cubicBezTo>
                    <a:pt x="610" y="9392"/>
                    <a:pt x="337" y="9666"/>
                    <a:pt x="0" y="9666"/>
                  </a:cubicBezTo>
                  <a:lnTo>
                    <a:pt x="601" y="9666"/>
                  </a:lnTo>
                  <a:cubicBezTo>
                    <a:pt x="937" y="9666"/>
                    <a:pt x="1211" y="9392"/>
                    <a:pt x="1211" y="9056"/>
                  </a:cubicBezTo>
                  <a:lnTo>
                    <a:pt x="1211" y="610"/>
                  </a:lnTo>
                  <a:cubicBezTo>
                    <a:pt x="1211" y="274"/>
                    <a:pt x="937" y="0"/>
                    <a:pt x="601" y="0"/>
                  </a:cubicBezTo>
                  <a:close/>
                </a:path>
              </a:pathLst>
            </a:custGeom>
            <a:solidFill>
              <a:srgbClr val="9F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1" name="Google Shape;11891;p137"/>
            <p:cNvSpPr/>
            <p:nvPr/>
          </p:nvSpPr>
          <p:spPr>
            <a:xfrm>
              <a:off x="2982174" y="4300274"/>
              <a:ext cx="17881" cy="264025"/>
            </a:xfrm>
            <a:custGeom>
              <a:avLst/>
              <a:gdLst/>
              <a:ahLst/>
              <a:cxnLst/>
              <a:rect l="l" t="t" r="r" b="b"/>
              <a:pathLst>
                <a:path w="683" h="10085" extrusionOk="0">
                  <a:moveTo>
                    <a:pt x="178" y="1"/>
                  </a:moveTo>
                  <a:cubicBezTo>
                    <a:pt x="82" y="1"/>
                    <a:pt x="1" y="77"/>
                    <a:pt x="1" y="178"/>
                  </a:cubicBezTo>
                  <a:lnTo>
                    <a:pt x="1" y="9902"/>
                  </a:lnTo>
                  <a:cubicBezTo>
                    <a:pt x="1" y="10002"/>
                    <a:pt x="82" y="10084"/>
                    <a:pt x="178" y="10084"/>
                  </a:cubicBezTo>
                  <a:lnTo>
                    <a:pt x="500" y="10084"/>
                  </a:lnTo>
                  <a:cubicBezTo>
                    <a:pt x="601" y="10084"/>
                    <a:pt x="683" y="10002"/>
                    <a:pt x="683" y="9902"/>
                  </a:cubicBezTo>
                  <a:lnTo>
                    <a:pt x="683" y="178"/>
                  </a:lnTo>
                  <a:cubicBezTo>
                    <a:pt x="683" y="77"/>
                    <a:pt x="601" y="1"/>
                    <a:pt x="500" y="1"/>
                  </a:cubicBezTo>
                  <a:close/>
                </a:path>
              </a:pathLst>
            </a:custGeom>
            <a:solidFill>
              <a:srgbClr val="D1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2" name="Google Shape;11892;p137"/>
            <p:cNvSpPr/>
            <p:nvPr/>
          </p:nvSpPr>
          <p:spPr>
            <a:xfrm>
              <a:off x="2812502" y="4583253"/>
              <a:ext cx="334449" cy="60266"/>
            </a:xfrm>
            <a:custGeom>
              <a:avLst/>
              <a:gdLst/>
              <a:ahLst/>
              <a:cxnLst/>
              <a:rect l="l" t="t" r="r" b="b"/>
              <a:pathLst>
                <a:path w="12775" h="2302" extrusionOk="0">
                  <a:moveTo>
                    <a:pt x="304" y="1"/>
                  </a:moveTo>
                  <a:cubicBezTo>
                    <a:pt x="135" y="1"/>
                    <a:pt x="1" y="135"/>
                    <a:pt x="1" y="303"/>
                  </a:cubicBezTo>
                  <a:lnTo>
                    <a:pt x="1" y="1994"/>
                  </a:lnTo>
                  <a:cubicBezTo>
                    <a:pt x="1" y="2162"/>
                    <a:pt x="135" y="2302"/>
                    <a:pt x="304" y="2302"/>
                  </a:cubicBezTo>
                  <a:lnTo>
                    <a:pt x="12467" y="2302"/>
                  </a:lnTo>
                  <a:cubicBezTo>
                    <a:pt x="12636" y="2302"/>
                    <a:pt x="12775" y="2162"/>
                    <a:pt x="12775" y="1994"/>
                  </a:cubicBezTo>
                  <a:lnTo>
                    <a:pt x="12775" y="303"/>
                  </a:lnTo>
                  <a:cubicBezTo>
                    <a:pt x="12775" y="135"/>
                    <a:pt x="12636" y="1"/>
                    <a:pt x="12467" y="1"/>
                  </a:cubicBezTo>
                  <a:close/>
                </a:path>
              </a:pathLst>
            </a:custGeom>
            <a:solidFill>
              <a:srgbClr val="CCD7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3" name="Google Shape;11893;p137"/>
            <p:cNvSpPr/>
            <p:nvPr/>
          </p:nvSpPr>
          <p:spPr>
            <a:xfrm>
              <a:off x="3123913" y="4583253"/>
              <a:ext cx="23038" cy="60266"/>
            </a:xfrm>
            <a:custGeom>
              <a:avLst/>
              <a:gdLst/>
              <a:ahLst/>
              <a:cxnLst/>
              <a:rect l="l" t="t" r="r" b="b"/>
              <a:pathLst>
                <a:path w="880" h="2302" extrusionOk="0">
                  <a:moveTo>
                    <a:pt x="1" y="1"/>
                  </a:moveTo>
                  <a:cubicBezTo>
                    <a:pt x="169" y="1"/>
                    <a:pt x="303" y="135"/>
                    <a:pt x="303" y="303"/>
                  </a:cubicBezTo>
                  <a:lnTo>
                    <a:pt x="303" y="1994"/>
                  </a:lnTo>
                  <a:cubicBezTo>
                    <a:pt x="303" y="2162"/>
                    <a:pt x="169" y="2302"/>
                    <a:pt x="1" y="2302"/>
                  </a:cubicBezTo>
                  <a:lnTo>
                    <a:pt x="572" y="2302"/>
                  </a:lnTo>
                  <a:cubicBezTo>
                    <a:pt x="741" y="2302"/>
                    <a:pt x="880" y="2162"/>
                    <a:pt x="880" y="1994"/>
                  </a:cubicBezTo>
                  <a:lnTo>
                    <a:pt x="880" y="303"/>
                  </a:lnTo>
                  <a:cubicBezTo>
                    <a:pt x="880" y="135"/>
                    <a:pt x="741" y="1"/>
                    <a:pt x="572" y="1"/>
                  </a:cubicBezTo>
                  <a:close/>
                </a:path>
              </a:pathLst>
            </a:custGeom>
            <a:solidFill>
              <a:srgbClr val="BCCA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4" name="Google Shape;11894;p137"/>
            <p:cNvSpPr/>
            <p:nvPr/>
          </p:nvSpPr>
          <p:spPr>
            <a:xfrm>
              <a:off x="2881695" y="4294985"/>
              <a:ext cx="52700" cy="166060"/>
            </a:xfrm>
            <a:custGeom>
              <a:avLst/>
              <a:gdLst/>
              <a:ahLst/>
              <a:cxnLst/>
              <a:rect l="l" t="t" r="r" b="b"/>
              <a:pathLst>
                <a:path w="2013" h="6343" extrusionOk="0">
                  <a:moveTo>
                    <a:pt x="1393" y="399"/>
                  </a:moveTo>
                  <a:cubicBezTo>
                    <a:pt x="1441" y="399"/>
                    <a:pt x="1475" y="433"/>
                    <a:pt x="1475" y="476"/>
                  </a:cubicBezTo>
                  <a:lnTo>
                    <a:pt x="1475" y="750"/>
                  </a:lnTo>
                  <a:lnTo>
                    <a:pt x="538" y="750"/>
                  </a:lnTo>
                  <a:lnTo>
                    <a:pt x="538" y="476"/>
                  </a:lnTo>
                  <a:cubicBezTo>
                    <a:pt x="538" y="433"/>
                    <a:pt x="577" y="399"/>
                    <a:pt x="620" y="399"/>
                  </a:cubicBezTo>
                  <a:close/>
                  <a:moveTo>
                    <a:pt x="1331" y="5079"/>
                  </a:moveTo>
                  <a:lnTo>
                    <a:pt x="1009" y="5890"/>
                  </a:lnTo>
                  <a:lnTo>
                    <a:pt x="682" y="5079"/>
                  </a:lnTo>
                  <a:close/>
                  <a:moveTo>
                    <a:pt x="620" y="1"/>
                  </a:moveTo>
                  <a:cubicBezTo>
                    <a:pt x="356" y="1"/>
                    <a:pt x="144" y="217"/>
                    <a:pt x="144" y="476"/>
                  </a:cubicBezTo>
                  <a:lnTo>
                    <a:pt x="144" y="885"/>
                  </a:lnTo>
                  <a:cubicBezTo>
                    <a:pt x="53" y="976"/>
                    <a:pt x="5" y="1096"/>
                    <a:pt x="0" y="1226"/>
                  </a:cubicBezTo>
                  <a:lnTo>
                    <a:pt x="0" y="4603"/>
                  </a:lnTo>
                  <a:cubicBezTo>
                    <a:pt x="5" y="4766"/>
                    <a:pt x="91" y="4920"/>
                    <a:pt x="231" y="5007"/>
                  </a:cubicBezTo>
                  <a:lnTo>
                    <a:pt x="668" y="6111"/>
                  </a:lnTo>
                  <a:cubicBezTo>
                    <a:pt x="730" y="6265"/>
                    <a:pt x="870" y="6342"/>
                    <a:pt x="1008" y="6342"/>
                  </a:cubicBezTo>
                  <a:cubicBezTo>
                    <a:pt x="1147" y="6342"/>
                    <a:pt x="1285" y="6265"/>
                    <a:pt x="1345" y="6111"/>
                  </a:cubicBezTo>
                  <a:lnTo>
                    <a:pt x="1787" y="5007"/>
                  </a:lnTo>
                  <a:cubicBezTo>
                    <a:pt x="1927" y="4920"/>
                    <a:pt x="2013" y="4766"/>
                    <a:pt x="2013" y="4603"/>
                  </a:cubicBezTo>
                  <a:lnTo>
                    <a:pt x="2013" y="3666"/>
                  </a:lnTo>
                  <a:cubicBezTo>
                    <a:pt x="2006" y="3541"/>
                    <a:pt x="1911" y="3479"/>
                    <a:pt x="1816" y="3479"/>
                  </a:cubicBezTo>
                  <a:cubicBezTo>
                    <a:pt x="1721" y="3479"/>
                    <a:pt x="1626" y="3541"/>
                    <a:pt x="1619" y="3666"/>
                  </a:cubicBezTo>
                  <a:lnTo>
                    <a:pt x="1619" y="4603"/>
                  </a:lnTo>
                  <a:cubicBezTo>
                    <a:pt x="1619" y="4646"/>
                    <a:pt x="1581" y="4680"/>
                    <a:pt x="1537" y="4680"/>
                  </a:cubicBezTo>
                  <a:lnTo>
                    <a:pt x="481" y="4680"/>
                  </a:lnTo>
                  <a:cubicBezTo>
                    <a:pt x="432" y="4680"/>
                    <a:pt x="399" y="4646"/>
                    <a:pt x="399" y="4603"/>
                  </a:cubicBezTo>
                  <a:lnTo>
                    <a:pt x="399" y="1226"/>
                  </a:lnTo>
                  <a:cubicBezTo>
                    <a:pt x="399" y="1183"/>
                    <a:pt x="432" y="1144"/>
                    <a:pt x="481" y="1144"/>
                  </a:cubicBezTo>
                  <a:lnTo>
                    <a:pt x="1537" y="1144"/>
                  </a:lnTo>
                  <a:cubicBezTo>
                    <a:pt x="1581" y="1144"/>
                    <a:pt x="1619" y="1183"/>
                    <a:pt x="1619" y="1226"/>
                  </a:cubicBezTo>
                  <a:lnTo>
                    <a:pt x="1619" y="2806"/>
                  </a:lnTo>
                  <a:cubicBezTo>
                    <a:pt x="1626" y="2929"/>
                    <a:pt x="1721" y="2990"/>
                    <a:pt x="1816" y="2990"/>
                  </a:cubicBezTo>
                  <a:cubicBezTo>
                    <a:pt x="1911" y="2990"/>
                    <a:pt x="2006" y="2929"/>
                    <a:pt x="2013" y="2806"/>
                  </a:cubicBezTo>
                  <a:lnTo>
                    <a:pt x="2013" y="1226"/>
                  </a:lnTo>
                  <a:cubicBezTo>
                    <a:pt x="2013" y="1096"/>
                    <a:pt x="1960" y="976"/>
                    <a:pt x="1874" y="885"/>
                  </a:cubicBezTo>
                  <a:lnTo>
                    <a:pt x="1874" y="476"/>
                  </a:lnTo>
                  <a:cubicBezTo>
                    <a:pt x="1869" y="217"/>
                    <a:pt x="1658" y="1"/>
                    <a:pt x="139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5" name="Google Shape;11895;p137"/>
            <p:cNvSpPr/>
            <p:nvPr/>
          </p:nvSpPr>
          <p:spPr>
            <a:xfrm>
              <a:off x="2811768" y="4295064"/>
              <a:ext cx="56235" cy="273005"/>
            </a:xfrm>
            <a:custGeom>
              <a:avLst/>
              <a:gdLst/>
              <a:ahLst/>
              <a:cxnLst/>
              <a:rect l="l" t="t" r="r" b="b"/>
              <a:pathLst>
                <a:path w="2148" h="10428" extrusionOk="0">
                  <a:moveTo>
                    <a:pt x="1076" y="421"/>
                  </a:moveTo>
                  <a:lnTo>
                    <a:pt x="1480" y="1444"/>
                  </a:lnTo>
                  <a:lnTo>
                    <a:pt x="668" y="1444"/>
                  </a:lnTo>
                  <a:lnTo>
                    <a:pt x="1076" y="421"/>
                  </a:lnTo>
                  <a:close/>
                  <a:moveTo>
                    <a:pt x="874" y="1838"/>
                  </a:moveTo>
                  <a:lnTo>
                    <a:pt x="874" y="8866"/>
                  </a:lnTo>
                  <a:lnTo>
                    <a:pt x="442" y="8866"/>
                  </a:lnTo>
                  <a:cubicBezTo>
                    <a:pt x="438" y="8865"/>
                    <a:pt x="434" y="8864"/>
                    <a:pt x="429" y="8864"/>
                  </a:cubicBezTo>
                  <a:cubicBezTo>
                    <a:pt x="419" y="8864"/>
                    <a:pt x="409" y="8867"/>
                    <a:pt x="399" y="8871"/>
                  </a:cubicBezTo>
                  <a:lnTo>
                    <a:pt x="399" y="1943"/>
                  </a:lnTo>
                  <a:cubicBezTo>
                    <a:pt x="394" y="1886"/>
                    <a:pt x="442" y="1838"/>
                    <a:pt x="504" y="1838"/>
                  </a:cubicBezTo>
                  <a:close/>
                  <a:moveTo>
                    <a:pt x="1643" y="1838"/>
                  </a:moveTo>
                  <a:cubicBezTo>
                    <a:pt x="1705" y="1838"/>
                    <a:pt x="1754" y="1886"/>
                    <a:pt x="1754" y="1943"/>
                  </a:cubicBezTo>
                  <a:lnTo>
                    <a:pt x="1754" y="8871"/>
                  </a:lnTo>
                  <a:cubicBezTo>
                    <a:pt x="1734" y="8866"/>
                    <a:pt x="1720" y="8866"/>
                    <a:pt x="1705" y="8866"/>
                  </a:cubicBezTo>
                  <a:lnTo>
                    <a:pt x="1273" y="8866"/>
                  </a:lnTo>
                  <a:lnTo>
                    <a:pt x="1273" y="1838"/>
                  </a:lnTo>
                  <a:close/>
                  <a:moveTo>
                    <a:pt x="1749" y="9255"/>
                  </a:moveTo>
                  <a:lnTo>
                    <a:pt x="1749" y="9923"/>
                  </a:lnTo>
                  <a:cubicBezTo>
                    <a:pt x="1754" y="9985"/>
                    <a:pt x="1705" y="10033"/>
                    <a:pt x="1643" y="10033"/>
                  </a:cubicBezTo>
                  <a:lnTo>
                    <a:pt x="504" y="10033"/>
                  </a:lnTo>
                  <a:cubicBezTo>
                    <a:pt x="447" y="10033"/>
                    <a:pt x="399" y="9985"/>
                    <a:pt x="399" y="9928"/>
                  </a:cubicBezTo>
                  <a:lnTo>
                    <a:pt x="399" y="9255"/>
                  </a:lnTo>
                  <a:cubicBezTo>
                    <a:pt x="413" y="9255"/>
                    <a:pt x="428" y="9260"/>
                    <a:pt x="442" y="9260"/>
                  </a:cubicBezTo>
                  <a:lnTo>
                    <a:pt x="1705" y="9260"/>
                  </a:lnTo>
                  <a:cubicBezTo>
                    <a:pt x="1720" y="9260"/>
                    <a:pt x="1734" y="9255"/>
                    <a:pt x="1749" y="9255"/>
                  </a:cubicBezTo>
                  <a:close/>
                  <a:moveTo>
                    <a:pt x="1074" y="0"/>
                  </a:moveTo>
                  <a:cubicBezTo>
                    <a:pt x="928" y="0"/>
                    <a:pt x="783" y="79"/>
                    <a:pt x="721" y="238"/>
                  </a:cubicBezTo>
                  <a:lnTo>
                    <a:pt x="202" y="1540"/>
                  </a:lnTo>
                  <a:cubicBezTo>
                    <a:pt x="77" y="1636"/>
                    <a:pt x="0" y="1785"/>
                    <a:pt x="0" y="1943"/>
                  </a:cubicBezTo>
                  <a:lnTo>
                    <a:pt x="0" y="9928"/>
                  </a:lnTo>
                  <a:cubicBezTo>
                    <a:pt x="0" y="10206"/>
                    <a:pt x="226" y="10427"/>
                    <a:pt x="504" y="10427"/>
                  </a:cubicBezTo>
                  <a:lnTo>
                    <a:pt x="1643" y="10427"/>
                  </a:lnTo>
                  <a:cubicBezTo>
                    <a:pt x="1922" y="10427"/>
                    <a:pt x="2147" y="10201"/>
                    <a:pt x="2147" y="9928"/>
                  </a:cubicBezTo>
                  <a:lnTo>
                    <a:pt x="2147" y="1943"/>
                  </a:lnTo>
                  <a:cubicBezTo>
                    <a:pt x="2147" y="1785"/>
                    <a:pt x="2071" y="1636"/>
                    <a:pt x="1946" y="1540"/>
                  </a:cubicBezTo>
                  <a:lnTo>
                    <a:pt x="1427" y="238"/>
                  </a:lnTo>
                  <a:cubicBezTo>
                    <a:pt x="1364" y="79"/>
                    <a:pt x="1219" y="0"/>
                    <a:pt x="107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6" name="Google Shape;11896;p137"/>
            <p:cNvSpPr/>
            <p:nvPr/>
          </p:nvSpPr>
          <p:spPr>
            <a:xfrm>
              <a:off x="2878554" y="4479109"/>
              <a:ext cx="59010" cy="88960"/>
            </a:xfrm>
            <a:custGeom>
              <a:avLst/>
              <a:gdLst/>
              <a:ahLst/>
              <a:cxnLst/>
              <a:rect l="l" t="t" r="r" b="b"/>
              <a:pathLst>
                <a:path w="2254" h="3398" extrusionOk="0">
                  <a:moveTo>
                    <a:pt x="688" y="399"/>
                  </a:moveTo>
                  <a:cubicBezTo>
                    <a:pt x="691" y="399"/>
                    <a:pt x="694" y="399"/>
                    <a:pt x="697" y="400"/>
                  </a:cubicBezTo>
                  <a:lnTo>
                    <a:pt x="1561" y="400"/>
                  </a:lnTo>
                  <a:cubicBezTo>
                    <a:pt x="1619" y="400"/>
                    <a:pt x="1667" y="443"/>
                    <a:pt x="1667" y="505"/>
                  </a:cubicBezTo>
                  <a:lnTo>
                    <a:pt x="1667" y="717"/>
                  </a:lnTo>
                  <a:lnTo>
                    <a:pt x="586" y="717"/>
                  </a:lnTo>
                  <a:lnTo>
                    <a:pt x="586" y="505"/>
                  </a:lnTo>
                  <a:cubicBezTo>
                    <a:pt x="586" y="446"/>
                    <a:pt x="630" y="399"/>
                    <a:pt x="688" y="399"/>
                  </a:cubicBezTo>
                  <a:close/>
                  <a:moveTo>
                    <a:pt x="1749" y="1111"/>
                  </a:moveTo>
                  <a:cubicBezTo>
                    <a:pt x="1811" y="1111"/>
                    <a:pt x="1859" y="1159"/>
                    <a:pt x="1859" y="1221"/>
                  </a:cubicBezTo>
                  <a:lnTo>
                    <a:pt x="1859" y="2898"/>
                  </a:lnTo>
                  <a:cubicBezTo>
                    <a:pt x="1859" y="2955"/>
                    <a:pt x="1811" y="3003"/>
                    <a:pt x="1749" y="3003"/>
                  </a:cubicBezTo>
                  <a:lnTo>
                    <a:pt x="504" y="3003"/>
                  </a:lnTo>
                  <a:cubicBezTo>
                    <a:pt x="442" y="3003"/>
                    <a:pt x="399" y="2955"/>
                    <a:pt x="399" y="2898"/>
                  </a:cubicBezTo>
                  <a:lnTo>
                    <a:pt x="399" y="1221"/>
                  </a:lnTo>
                  <a:cubicBezTo>
                    <a:pt x="394" y="1159"/>
                    <a:pt x="442" y="1111"/>
                    <a:pt x="504" y="1111"/>
                  </a:cubicBezTo>
                  <a:close/>
                  <a:moveTo>
                    <a:pt x="697" y="1"/>
                  </a:moveTo>
                  <a:cubicBezTo>
                    <a:pt x="418" y="1"/>
                    <a:pt x="192" y="227"/>
                    <a:pt x="192" y="505"/>
                  </a:cubicBezTo>
                  <a:lnTo>
                    <a:pt x="192" y="827"/>
                  </a:lnTo>
                  <a:cubicBezTo>
                    <a:pt x="72" y="918"/>
                    <a:pt x="0" y="1067"/>
                    <a:pt x="0" y="1221"/>
                  </a:cubicBezTo>
                  <a:lnTo>
                    <a:pt x="0" y="2898"/>
                  </a:lnTo>
                  <a:cubicBezTo>
                    <a:pt x="0" y="3176"/>
                    <a:pt x="226" y="3397"/>
                    <a:pt x="504" y="3397"/>
                  </a:cubicBezTo>
                  <a:lnTo>
                    <a:pt x="1749" y="3397"/>
                  </a:lnTo>
                  <a:cubicBezTo>
                    <a:pt x="2027" y="3397"/>
                    <a:pt x="2253" y="3176"/>
                    <a:pt x="2253" y="2898"/>
                  </a:cubicBezTo>
                  <a:lnTo>
                    <a:pt x="2253" y="1221"/>
                  </a:lnTo>
                  <a:cubicBezTo>
                    <a:pt x="2253" y="1067"/>
                    <a:pt x="2181" y="918"/>
                    <a:pt x="2061" y="827"/>
                  </a:cubicBezTo>
                  <a:lnTo>
                    <a:pt x="2061" y="505"/>
                  </a:lnTo>
                  <a:cubicBezTo>
                    <a:pt x="2061" y="227"/>
                    <a:pt x="1835" y="1"/>
                    <a:pt x="156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7" name="Google Shape;11897;p137"/>
            <p:cNvSpPr/>
            <p:nvPr/>
          </p:nvSpPr>
          <p:spPr>
            <a:xfrm>
              <a:off x="2949030" y="4294985"/>
              <a:ext cx="198549" cy="274471"/>
            </a:xfrm>
            <a:custGeom>
              <a:avLst/>
              <a:gdLst/>
              <a:ahLst/>
              <a:cxnLst/>
              <a:rect l="l" t="t" r="r" b="b"/>
              <a:pathLst>
                <a:path w="7584" h="10484" extrusionOk="0">
                  <a:moveTo>
                    <a:pt x="6777" y="611"/>
                  </a:moveTo>
                  <a:cubicBezTo>
                    <a:pt x="7003" y="611"/>
                    <a:pt x="7185" y="793"/>
                    <a:pt x="7185" y="1019"/>
                  </a:cubicBezTo>
                  <a:lnTo>
                    <a:pt x="7190" y="1019"/>
                  </a:lnTo>
                  <a:lnTo>
                    <a:pt x="7190" y="9465"/>
                  </a:lnTo>
                  <a:cubicBezTo>
                    <a:pt x="7185" y="9690"/>
                    <a:pt x="7003" y="9873"/>
                    <a:pt x="6777" y="9873"/>
                  </a:cubicBezTo>
                  <a:lnTo>
                    <a:pt x="2146" y="9873"/>
                  </a:lnTo>
                  <a:lnTo>
                    <a:pt x="2146" y="611"/>
                  </a:lnTo>
                  <a:close/>
                  <a:moveTo>
                    <a:pt x="1752" y="395"/>
                  </a:moveTo>
                  <a:lnTo>
                    <a:pt x="1752" y="10089"/>
                  </a:lnTo>
                  <a:lnTo>
                    <a:pt x="1464" y="10089"/>
                  </a:lnTo>
                  <a:lnTo>
                    <a:pt x="1464" y="395"/>
                  </a:lnTo>
                  <a:close/>
                  <a:moveTo>
                    <a:pt x="1444" y="1"/>
                  </a:moveTo>
                  <a:cubicBezTo>
                    <a:pt x="1300" y="1"/>
                    <a:pt x="1170" y="82"/>
                    <a:pt x="1103" y="212"/>
                  </a:cubicBezTo>
                  <a:lnTo>
                    <a:pt x="512" y="212"/>
                  </a:lnTo>
                  <a:cubicBezTo>
                    <a:pt x="234" y="212"/>
                    <a:pt x="8" y="438"/>
                    <a:pt x="8" y="717"/>
                  </a:cubicBezTo>
                  <a:lnTo>
                    <a:pt x="8" y="2806"/>
                  </a:lnTo>
                  <a:cubicBezTo>
                    <a:pt x="1" y="2946"/>
                    <a:pt x="104" y="3015"/>
                    <a:pt x="207" y="3015"/>
                  </a:cubicBezTo>
                  <a:cubicBezTo>
                    <a:pt x="311" y="3015"/>
                    <a:pt x="414" y="2946"/>
                    <a:pt x="407" y="2806"/>
                  </a:cubicBezTo>
                  <a:lnTo>
                    <a:pt x="407" y="717"/>
                  </a:lnTo>
                  <a:cubicBezTo>
                    <a:pt x="407" y="654"/>
                    <a:pt x="455" y="606"/>
                    <a:pt x="512" y="606"/>
                  </a:cubicBezTo>
                  <a:lnTo>
                    <a:pt x="1065" y="606"/>
                  </a:lnTo>
                  <a:lnTo>
                    <a:pt x="1065" y="9873"/>
                  </a:lnTo>
                  <a:lnTo>
                    <a:pt x="512" y="9873"/>
                  </a:lnTo>
                  <a:cubicBezTo>
                    <a:pt x="455" y="9873"/>
                    <a:pt x="407" y="9825"/>
                    <a:pt x="407" y="9767"/>
                  </a:cubicBezTo>
                  <a:lnTo>
                    <a:pt x="407" y="3666"/>
                  </a:lnTo>
                  <a:cubicBezTo>
                    <a:pt x="399" y="3541"/>
                    <a:pt x="303" y="3479"/>
                    <a:pt x="207" y="3479"/>
                  </a:cubicBezTo>
                  <a:cubicBezTo>
                    <a:pt x="111" y="3479"/>
                    <a:pt x="15" y="3541"/>
                    <a:pt x="8" y="3666"/>
                  </a:cubicBezTo>
                  <a:lnTo>
                    <a:pt x="8" y="9767"/>
                  </a:lnTo>
                  <a:cubicBezTo>
                    <a:pt x="8" y="10046"/>
                    <a:pt x="234" y="10272"/>
                    <a:pt x="512" y="10272"/>
                  </a:cubicBezTo>
                  <a:lnTo>
                    <a:pt x="1103" y="10272"/>
                  </a:lnTo>
                  <a:cubicBezTo>
                    <a:pt x="1170" y="10401"/>
                    <a:pt x="1300" y="10483"/>
                    <a:pt x="1444" y="10483"/>
                  </a:cubicBezTo>
                  <a:lnTo>
                    <a:pt x="1766" y="10483"/>
                  </a:lnTo>
                  <a:cubicBezTo>
                    <a:pt x="1910" y="10483"/>
                    <a:pt x="2045" y="10401"/>
                    <a:pt x="2107" y="10272"/>
                  </a:cubicBezTo>
                  <a:lnTo>
                    <a:pt x="6777" y="10272"/>
                  </a:lnTo>
                  <a:cubicBezTo>
                    <a:pt x="7224" y="10272"/>
                    <a:pt x="7584" y="9907"/>
                    <a:pt x="7584" y="9465"/>
                  </a:cubicBezTo>
                  <a:lnTo>
                    <a:pt x="7584" y="1019"/>
                  </a:lnTo>
                  <a:cubicBezTo>
                    <a:pt x="7584" y="572"/>
                    <a:pt x="7224" y="212"/>
                    <a:pt x="6777" y="212"/>
                  </a:cubicBezTo>
                  <a:lnTo>
                    <a:pt x="2107" y="212"/>
                  </a:lnTo>
                  <a:cubicBezTo>
                    <a:pt x="2045" y="82"/>
                    <a:pt x="1910" y="1"/>
                    <a:pt x="176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8" name="Google Shape;11898;p137"/>
            <p:cNvSpPr/>
            <p:nvPr/>
          </p:nvSpPr>
          <p:spPr>
            <a:xfrm>
              <a:off x="3086187" y="4526652"/>
              <a:ext cx="31599" cy="10367"/>
            </a:xfrm>
            <a:custGeom>
              <a:avLst/>
              <a:gdLst/>
              <a:ahLst/>
              <a:cxnLst/>
              <a:rect l="l" t="t" r="r" b="b"/>
              <a:pathLst>
                <a:path w="1207" h="396" extrusionOk="0">
                  <a:moveTo>
                    <a:pt x="256" y="0"/>
                  </a:moveTo>
                  <a:cubicBezTo>
                    <a:pt x="0" y="0"/>
                    <a:pt x="2" y="395"/>
                    <a:pt x="261" y="395"/>
                  </a:cubicBezTo>
                  <a:cubicBezTo>
                    <a:pt x="265" y="395"/>
                    <a:pt x="270" y="395"/>
                    <a:pt x="274" y="395"/>
                  </a:cubicBezTo>
                  <a:lnTo>
                    <a:pt x="957" y="395"/>
                  </a:lnTo>
                  <a:cubicBezTo>
                    <a:pt x="1206" y="380"/>
                    <a:pt x="1206" y="10"/>
                    <a:pt x="957" y="1"/>
                  </a:cubicBezTo>
                  <a:lnTo>
                    <a:pt x="274" y="1"/>
                  </a:lnTo>
                  <a:cubicBezTo>
                    <a:pt x="268" y="0"/>
                    <a:pt x="262" y="0"/>
                    <a:pt x="25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9" name="Google Shape;11899;p137"/>
            <p:cNvSpPr/>
            <p:nvPr/>
          </p:nvSpPr>
          <p:spPr>
            <a:xfrm>
              <a:off x="3104042" y="4513196"/>
              <a:ext cx="13247" cy="10472"/>
            </a:xfrm>
            <a:custGeom>
              <a:avLst/>
              <a:gdLst/>
              <a:ahLst/>
              <a:cxnLst/>
              <a:rect l="l" t="t" r="r" b="b"/>
              <a:pathLst>
                <a:path w="506" h="400" extrusionOk="0">
                  <a:moveTo>
                    <a:pt x="250" y="1"/>
                  </a:moveTo>
                  <a:cubicBezTo>
                    <a:pt x="1" y="15"/>
                    <a:pt x="5" y="385"/>
                    <a:pt x="255" y="399"/>
                  </a:cubicBezTo>
                  <a:cubicBezTo>
                    <a:pt x="505" y="385"/>
                    <a:pt x="505" y="15"/>
                    <a:pt x="25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0" name="Google Shape;11900;p137"/>
            <p:cNvSpPr/>
            <p:nvPr/>
          </p:nvSpPr>
          <p:spPr>
            <a:xfrm>
              <a:off x="2807344" y="4578096"/>
              <a:ext cx="344764" cy="70581"/>
            </a:xfrm>
            <a:custGeom>
              <a:avLst/>
              <a:gdLst/>
              <a:ahLst/>
              <a:cxnLst/>
              <a:rect l="l" t="t" r="r" b="b"/>
              <a:pathLst>
                <a:path w="13169" h="2696" extrusionOk="0">
                  <a:moveTo>
                    <a:pt x="501" y="1"/>
                  </a:moveTo>
                  <a:cubicBezTo>
                    <a:pt x="222" y="1"/>
                    <a:pt x="1" y="222"/>
                    <a:pt x="1" y="500"/>
                  </a:cubicBezTo>
                  <a:lnTo>
                    <a:pt x="1" y="2191"/>
                  </a:lnTo>
                  <a:cubicBezTo>
                    <a:pt x="1" y="2470"/>
                    <a:pt x="222" y="2696"/>
                    <a:pt x="501" y="2696"/>
                  </a:cubicBezTo>
                  <a:lnTo>
                    <a:pt x="10046" y="2696"/>
                  </a:lnTo>
                  <a:cubicBezTo>
                    <a:pt x="10051" y="2696"/>
                    <a:pt x="10055" y="2696"/>
                    <a:pt x="10060" y="2696"/>
                  </a:cubicBezTo>
                  <a:cubicBezTo>
                    <a:pt x="10319" y="2696"/>
                    <a:pt x="10320" y="2301"/>
                    <a:pt x="10064" y="2301"/>
                  </a:cubicBezTo>
                  <a:cubicBezTo>
                    <a:pt x="10058" y="2301"/>
                    <a:pt x="10052" y="2301"/>
                    <a:pt x="10046" y="2302"/>
                  </a:cubicBezTo>
                  <a:lnTo>
                    <a:pt x="501" y="2302"/>
                  </a:lnTo>
                  <a:cubicBezTo>
                    <a:pt x="443" y="2297"/>
                    <a:pt x="395" y="2254"/>
                    <a:pt x="395" y="2191"/>
                  </a:cubicBezTo>
                  <a:lnTo>
                    <a:pt x="395" y="500"/>
                  </a:lnTo>
                  <a:cubicBezTo>
                    <a:pt x="395" y="443"/>
                    <a:pt x="443" y="395"/>
                    <a:pt x="501" y="395"/>
                  </a:cubicBezTo>
                  <a:lnTo>
                    <a:pt x="1240" y="395"/>
                  </a:lnTo>
                  <a:lnTo>
                    <a:pt x="1240" y="697"/>
                  </a:lnTo>
                  <a:cubicBezTo>
                    <a:pt x="1231" y="836"/>
                    <a:pt x="1333" y="906"/>
                    <a:pt x="1436" y="906"/>
                  </a:cubicBezTo>
                  <a:cubicBezTo>
                    <a:pt x="1538" y="906"/>
                    <a:pt x="1641" y="836"/>
                    <a:pt x="1634" y="697"/>
                  </a:cubicBezTo>
                  <a:lnTo>
                    <a:pt x="1634" y="395"/>
                  </a:lnTo>
                  <a:lnTo>
                    <a:pt x="2172" y="395"/>
                  </a:lnTo>
                  <a:lnTo>
                    <a:pt x="2172" y="697"/>
                  </a:lnTo>
                  <a:cubicBezTo>
                    <a:pt x="2165" y="836"/>
                    <a:pt x="2268" y="906"/>
                    <a:pt x="2372" y="906"/>
                  </a:cubicBezTo>
                  <a:cubicBezTo>
                    <a:pt x="2475" y="906"/>
                    <a:pt x="2578" y="836"/>
                    <a:pt x="2571" y="697"/>
                  </a:cubicBezTo>
                  <a:lnTo>
                    <a:pt x="2571" y="395"/>
                  </a:lnTo>
                  <a:lnTo>
                    <a:pt x="3109" y="395"/>
                  </a:lnTo>
                  <a:lnTo>
                    <a:pt x="3109" y="697"/>
                  </a:lnTo>
                  <a:cubicBezTo>
                    <a:pt x="3102" y="836"/>
                    <a:pt x="3205" y="906"/>
                    <a:pt x="3308" y="906"/>
                  </a:cubicBezTo>
                  <a:cubicBezTo>
                    <a:pt x="3412" y="906"/>
                    <a:pt x="3515" y="836"/>
                    <a:pt x="3508" y="697"/>
                  </a:cubicBezTo>
                  <a:lnTo>
                    <a:pt x="3508" y="395"/>
                  </a:lnTo>
                  <a:lnTo>
                    <a:pt x="4046" y="395"/>
                  </a:lnTo>
                  <a:lnTo>
                    <a:pt x="4046" y="697"/>
                  </a:lnTo>
                  <a:cubicBezTo>
                    <a:pt x="4039" y="836"/>
                    <a:pt x="4142" y="906"/>
                    <a:pt x="4245" y="906"/>
                  </a:cubicBezTo>
                  <a:cubicBezTo>
                    <a:pt x="4347" y="906"/>
                    <a:pt x="4449" y="836"/>
                    <a:pt x="4440" y="697"/>
                  </a:cubicBezTo>
                  <a:lnTo>
                    <a:pt x="4440" y="395"/>
                  </a:lnTo>
                  <a:lnTo>
                    <a:pt x="4983" y="395"/>
                  </a:lnTo>
                  <a:lnTo>
                    <a:pt x="4983" y="697"/>
                  </a:lnTo>
                  <a:cubicBezTo>
                    <a:pt x="4976" y="836"/>
                    <a:pt x="5079" y="906"/>
                    <a:pt x="5181" y="906"/>
                  </a:cubicBezTo>
                  <a:cubicBezTo>
                    <a:pt x="5284" y="906"/>
                    <a:pt x="5386" y="836"/>
                    <a:pt x="5377" y="697"/>
                  </a:cubicBezTo>
                  <a:lnTo>
                    <a:pt x="5377" y="395"/>
                  </a:lnTo>
                  <a:lnTo>
                    <a:pt x="5920" y="395"/>
                  </a:lnTo>
                  <a:lnTo>
                    <a:pt x="5920" y="697"/>
                  </a:lnTo>
                  <a:cubicBezTo>
                    <a:pt x="5912" y="836"/>
                    <a:pt x="6014" y="906"/>
                    <a:pt x="6116" y="906"/>
                  </a:cubicBezTo>
                  <a:cubicBezTo>
                    <a:pt x="6219" y="906"/>
                    <a:pt x="6321" y="836"/>
                    <a:pt x="6313" y="697"/>
                  </a:cubicBezTo>
                  <a:lnTo>
                    <a:pt x="6313" y="395"/>
                  </a:lnTo>
                  <a:lnTo>
                    <a:pt x="6856" y="395"/>
                  </a:lnTo>
                  <a:lnTo>
                    <a:pt x="6856" y="697"/>
                  </a:lnTo>
                  <a:cubicBezTo>
                    <a:pt x="6849" y="836"/>
                    <a:pt x="6951" y="906"/>
                    <a:pt x="7053" y="906"/>
                  </a:cubicBezTo>
                  <a:cubicBezTo>
                    <a:pt x="7155" y="906"/>
                    <a:pt x="7257" y="836"/>
                    <a:pt x="7250" y="697"/>
                  </a:cubicBezTo>
                  <a:lnTo>
                    <a:pt x="7250" y="395"/>
                  </a:lnTo>
                  <a:lnTo>
                    <a:pt x="7793" y="395"/>
                  </a:lnTo>
                  <a:lnTo>
                    <a:pt x="7793" y="697"/>
                  </a:lnTo>
                  <a:cubicBezTo>
                    <a:pt x="7783" y="836"/>
                    <a:pt x="7886" y="906"/>
                    <a:pt x="7988" y="906"/>
                  </a:cubicBezTo>
                  <a:cubicBezTo>
                    <a:pt x="8091" y="906"/>
                    <a:pt x="8194" y="836"/>
                    <a:pt x="8187" y="697"/>
                  </a:cubicBezTo>
                  <a:lnTo>
                    <a:pt x="8187" y="395"/>
                  </a:lnTo>
                  <a:lnTo>
                    <a:pt x="8725" y="395"/>
                  </a:lnTo>
                  <a:lnTo>
                    <a:pt x="8725" y="697"/>
                  </a:lnTo>
                  <a:cubicBezTo>
                    <a:pt x="8718" y="836"/>
                    <a:pt x="8821" y="906"/>
                    <a:pt x="8924" y="906"/>
                  </a:cubicBezTo>
                  <a:cubicBezTo>
                    <a:pt x="9028" y="906"/>
                    <a:pt x="9131" y="836"/>
                    <a:pt x="9124" y="697"/>
                  </a:cubicBezTo>
                  <a:lnTo>
                    <a:pt x="9124" y="395"/>
                  </a:lnTo>
                  <a:lnTo>
                    <a:pt x="9662" y="395"/>
                  </a:lnTo>
                  <a:lnTo>
                    <a:pt x="9662" y="697"/>
                  </a:lnTo>
                  <a:cubicBezTo>
                    <a:pt x="9655" y="836"/>
                    <a:pt x="9758" y="906"/>
                    <a:pt x="9861" y="906"/>
                  </a:cubicBezTo>
                  <a:cubicBezTo>
                    <a:pt x="9965" y="906"/>
                    <a:pt x="10068" y="836"/>
                    <a:pt x="10061" y="697"/>
                  </a:cubicBezTo>
                  <a:lnTo>
                    <a:pt x="10061" y="395"/>
                  </a:lnTo>
                  <a:lnTo>
                    <a:pt x="10599" y="395"/>
                  </a:lnTo>
                  <a:lnTo>
                    <a:pt x="10599" y="697"/>
                  </a:lnTo>
                  <a:cubicBezTo>
                    <a:pt x="10591" y="836"/>
                    <a:pt x="10695" y="906"/>
                    <a:pt x="10798" y="906"/>
                  </a:cubicBezTo>
                  <a:cubicBezTo>
                    <a:pt x="10901" y="906"/>
                    <a:pt x="11005" y="836"/>
                    <a:pt x="10997" y="697"/>
                  </a:cubicBezTo>
                  <a:lnTo>
                    <a:pt x="10997" y="395"/>
                  </a:lnTo>
                  <a:lnTo>
                    <a:pt x="11535" y="395"/>
                  </a:lnTo>
                  <a:lnTo>
                    <a:pt x="11535" y="697"/>
                  </a:lnTo>
                  <a:cubicBezTo>
                    <a:pt x="11528" y="836"/>
                    <a:pt x="11632" y="906"/>
                    <a:pt x="11734" y="906"/>
                  </a:cubicBezTo>
                  <a:cubicBezTo>
                    <a:pt x="11837" y="906"/>
                    <a:pt x="11939" y="836"/>
                    <a:pt x="11929" y="697"/>
                  </a:cubicBezTo>
                  <a:lnTo>
                    <a:pt x="11929" y="395"/>
                  </a:lnTo>
                  <a:lnTo>
                    <a:pt x="12669" y="395"/>
                  </a:lnTo>
                  <a:cubicBezTo>
                    <a:pt x="12727" y="395"/>
                    <a:pt x="12775" y="443"/>
                    <a:pt x="12775" y="500"/>
                  </a:cubicBezTo>
                  <a:lnTo>
                    <a:pt x="12775" y="2191"/>
                  </a:lnTo>
                  <a:cubicBezTo>
                    <a:pt x="12775" y="2254"/>
                    <a:pt x="12727" y="2302"/>
                    <a:pt x="12669" y="2302"/>
                  </a:cubicBezTo>
                  <a:lnTo>
                    <a:pt x="10906" y="2302"/>
                  </a:lnTo>
                  <a:cubicBezTo>
                    <a:pt x="10900" y="2301"/>
                    <a:pt x="10894" y="2301"/>
                    <a:pt x="10888" y="2301"/>
                  </a:cubicBezTo>
                  <a:cubicBezTo>
                    <a:pt x="10632" y="2301"/>
                    <a:pt x="10633" y="2696"/>
                    <a:pt x="10892" y="2696"/>
                  </a:cubicBezTo>
                  <a:cubicBezTo>
                    <a:pt x="10897" y="2696"/>
                    <a:pt x="10901" y="2696"/>
                    <a:pt x="10906" y="2696"/>
                  </a:cubicBezTo>
                  <a:lnTo>
                    <a:pt x="12664" y="2696"/>
                  </a:lnTo>
                  <a:cubicBezTo>
                    <a:pt x="12943" y="2696"/>
                    <a:pt x="13169" y="2470"/>
                    <a:pt x="13169" y="2191"/>
                  </a:cubicBezTo>
                  <a:lnTo>
                    <a:pt x="13169" y="500"/>
                  </a:lnTo>
                  <a:cubicBezTo>
                    <a:pt x="13169" y="222"/>
                    <a:pt x="12943" y="1"/>
                    <a:pt x="1266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01" name="Google Shape;11901;p137"/>
          <p:cNvGrpSpPr/>
          <p:nvPr/>
        </p:nvGrpSpPr>
        <p:grpSpPr>
          <a:xfrm>
            <a:off x="3966830" y="2244602"/>
            <a:ext cx="314945" cy="331753"/>
            <a:chOff x="3966830" y="2450002"/>
            <a:chExt cx="314945" cy="331753"/>
          </a:xfrm>
        </p:grpSpPr>
        <p:sp>
          <p:nvSpPr>
            <p:cNvPr id="11902" name="Google Shape;11902;p137"/>
            <p:cNvSpPr/>
            <p:nvPr/>
          </p:nvSpPr>
          <p:spPr>
            <a:xfrm>
              <a:off x="3966909" y="2455866"/>
              <a:ext cx="309081" cy="319998"/>
            </a:xfrm>
            <a:custGeom>
              <a:avLst/>
              <a:gdLst/>
              <a:ahLst/>
              <a:cxnLst/>
              <a:rect l="l" t="t" r="r" b="b"/>
              <a:pathLst>
                <a:path w="11806" h="12223" extrusionOk="0">
                  <a:moveTo>
                    <a:pt x="11204" y="0"/>
                  </a:moveTo>
                  <a:cubicBezTo>
                    <a:pt x="11168" y="0"/>
                    <a:pt x="11132" y="4"/>
                    <a:pt x="11095" y="10"/>
                  </a:cubicBezTo>
                  <a:lnTo>
                    <a:pt x="3783" y="1302"/>
                  </a:lnTo>
                  <a:cubicBezTo>
                    <a:pt x="3495" y="1351"/>
                    <a:pt x="3283" y="1600"/>
                    <a:pt x="3283" y="1893"/>
                  </a:cubicBezTo>
                  <a:lnTo>
                    <a:pt x="3283" y="8230"/>
                  </a:lnTo>
                  <a:cubicBezTo>
                    <a:pt x="2980" y="8080"/>
                    <a:pt x="2662" y="8010"/>
                    <a:pt x="2351" y="8010"/>
                  </a:cubicBezTo>
                  <a:cubicBezTo>
                    <a:pt x="1404" y="8010"/>
                    <a:pt x="519" y="8654"/>
                    <a:pt x="295" y="9652"/>
                  </a:cubicBezTo>
                  <a:cubicBezTo>
                    <a:pt x="0" y="10970"/>
                    <a:pt x="1002" y="12222"/>
                    <a:pt x="2342" y="12222"/>
                  </a:cubicBezTo>
                  <a:cubicBezTo>
                    <a:pt x="2355" y="12222"/>
                    <a:pt x="2368" y="12222"/>
                    <a:pt x="2380" y="12222"/>
                  </a:cubicBezTo>
                  <a:cubicBezTo>
                    <a:pt x="3538" y="12208"/>
                    <a:pt x="4460" y="11247"/>
                    <a:pt x="4460" y="10089"/>
                  </a:cubicBezTo>
                  <a:lnTo>
                    <a:pt x="4460" y="3046"/>
                  </a:lnTo>
                  <a:lnTo>
                    <a:pt x="10629" y="1961"/>
                  </a:lnTo>
                  <a:lnTo>
                    <a:pt x="10629" y="6726"/>
                  </a:lnTo>
                  <a:cubicBezTo>
                    <a:pt x="10325" y="6576"/>
                    <a:pt x="10006" y="6506"/>
                    <a:pt x="9694" y="6506"/>
                  </a:cubicBezTo>
                  <a:cubicBezTo>
                    <a:pt x="8748" y="6506"/>
                    <a:pt x="7865" y="7148"/>
                    <a:pt x="7641" y="8148"/>
                  </a:cubicBezTo>
                  <a:cubicBezTo>
                    <a:pt x="7345" y="9469"/>
                    <a:pt x="8351" y="10719"/>
                    <a:pt x="9695" y="10719"/>
                  </a:cubicBezTo>
                  <a:cubicBezTo>
                    <a:pt x="9705" y="10719"/>
                    <a:pt x="9715" y="10718"/>
                    <a:pt x="9726" y="10718"/>
                  </a:cubicBezTo>
                  <a:cubicBezTo>
                    <a:pt x="10883" y="10704"/>
                    <a:pt x="11806" y="9743"/>
                    <a:pt x="11806" y="8585"/>
                  </a:cubicBezTo>
                  <a:lnTo>
                    <a:pt x="11806" y="601"/>
                  </a:lnTo>
                  <a:cubicBezTo>
                    <a:pt x="11806" y="264"/>
                    <a:pt x="11529" y="0"/>
                    <a:pt x="11204" y="0"/>
                  </a:cubicBezTo>
                  <a:close/>
                </a:path>
              </a:pathLst>
            </a:custGeom>
            <a:solidFill>
              <a:srgbClr val="C9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3" name="Google Shape;11903;p137"/>
            <p:cNvSpPr/>
            <p:nvPr/>
          </p:nvSpPr>
          <p:spPr>
            <a:xfrm>
              <a:off x="4019400" y="2535611"/>
              <a:ext cx="64167" cy="240254"/>
            </a:xfrm>
            <a:custGeom>
              <a:avLst/>
              <a:gdLst/>
              <a:ahLst/>
              <a:cxnLst/>
              <a:rect l="l" t="t" r="r" b="b"/>
              <a:pathLst>
                <a:path w="2451" h="9177" extrusionOk="0">
                  <a:moveTo>
                    <a:pt x="2451" y="0"/>
                  </a:moveTo>
                  <a:lnTo>
                    <a:pt x="2191" y="82"/>
                  </a:lnTo>
                  <a:cubicBezTo>
                    <a:pt x="1932" y="159"/>
                    <a:pt x="1759" y="389"/>
                    <a:pt x="1759" y="658"/>
                  </a:cubicBezTo>
                  <a:lnTo>
                    <a:pt x="1759" y="7043"/>
                  </a:lnTo>
                  <a:cubicBezTo>
                    <a:pt x="1764" y="8076"/>
                    <a:pt x="1019" y="8965"/>
                    <a:pt x="1" y="9147"/>
                  </a:cubicBezTo>
                  <a:cubicBezTo>
                    <a:pt x="125" y="9166"/>
                    <a:pt x="250" y="9176"/>
                    <a:pt x="375" y="9176"/>
                  </a:cubicBezTo>
                  <a:cubicBezTo>
                    <a:pt x="1533" y="9162"/>
                    <a:pt x="2451" y="8196"/>
                    <a:pt x="2451" y="7043"/>
                  </a:cubicBezTo>
                  <a:lnTo>
                    <a:pt x="2451" y="0"/>
                  </a:lnTo>
                  <a:close/>
                </a:path>
              </a:pathLst>
            </a:custGeom>
            <a:solidFill>
              <a:srgbClr val="B9C4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4" name="Google Shape;11904;p137"/>
            <p:cNvSpPr/>
            <p:nvPr/>
          </p:nvSpPr>
          <p:spPr>
            <a:xfrm>
              <a:off x="4211587" y="2455107"/>
              <a:ext cx="64298" cy="280623"/>
            </a:xfrm>
            <a:custGeom>
              <a:avLst/>
              <a:gdLst/>
              <a:ahLst/>
              <a:cxnLst/>
              <a:rect l="l" t="t" r="r" b="b"/>
              <a:pathLst>
                <a:path w="2456" h="10719" extrusionOk="0">
                  <a:moveTo>
                    <a:pt x="1858" y="0"/>
                  </a:moveTo>
                  <a:cubicBezTo>
                    <a:pt x="1822" y="0"/>
                    <a:pt x="1786" y="4"/>
                    <a:pt x="1749" y="10"/>
                  </a:cubicBezTo>
                  <a:lnTo>
                    <a:pt x="1432" y="63"/>
                  </a:lnTo>
                  <a:cubicBezTo>
                    <a:pt x="1634" y="169"/>
                    <a:pt x="1763" y="375"/>
                    <a:pt x="1763" y="601"/>
                  </a:cubicBezTo>
                  <a:lnTo>
                    <a:pt x="1763" y="8586"/>
                  </a:lnTo>
                  <a:cubicBezTo>
                    <a:pt x="1763" y="9618"/>
                    <a:pt x="1023" y="10507"/>
                    <a:pt x="0" y="10690"/>
                  </a:cubicBezTo>
                  <a:cubicBezTo>
                    <a:pt x="125" y="10709"/>
                    <a:pt x="250" y="10719"/>
                    <a:pt x="375" y="10719"/>
                  </a:cubicBezTo>
                  <a:cubicBezTo>
                    <a:pt x="1533" y="10704"/>
                    <a:pt x="2455" y="9739"/>
                    <a:pt x="2455" y="8586"/>
                  </a:cubicBezTo>
                  <a:lnTo>
                    <a:pt x="2455" y="601"/>
                  </a:lnTo>
                  <a:cubicBezTo>
                    <a:pt x="2455" y="264"/>
                    <a:pt x="2182" y="0"/>
                    <a:pt x="1858" y="0"/>
                  </a:cubicBezTo>
                  <a:close/>
                </a:path>
              </a:pathLst>
            </a:custGeom>
            <a:solidFill>
              <a:srgbClr val="B9C4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5" name="Google Shape;11905;p137"/>
            <p:cNvSpPr/>
            <p:nvPr/>
          </p:nvSpPr>
          <p:spPr>
            <a:xfrm>
              <a:off x="3966830" y="2450002"/>
              <a:ext cx="314945" cy="331753"/>
            </a:xfrm>
            <a:custGeom>
              <a:avLst/>
              <a:gdLst/>
              <a:ahLst/>
              <a:cxnLst/>
              <a:rect l="l" t="t" r="r" b="b"/>
              <a:pathLst>
                <a:path w="12030" h="12672" extrusionOk="0">
                  <a:moveTo>
                    <a:pt x="11204" y="0"/>
                  </a:moveTo>
                  <a:cubicBezTo>
                    <a:pt x="11156" y="0"/>
                    <a:pt x="11107" y="5"/>
                    <a:pt x="11059" y="13"/>
                  </a:cubicBezTo>
                  <a:lnTo>
                    <a:pt x="3743" y="1305"/>
                  </a:lnTo>
                  <a:cubicBezTo>
                    <a:pt x="3349" y="1373"/>
                    <a:pt x="3061" y="1719"/>
                    <a:pt x="3061" y="2117"/>
                  </a:cubicBezTo>
                  <a:lnTo>
                    <a:pt x="3061" y="8118"/>
                  </a:lnTo>
                  <a:cubicBezTo>
                    <a:pt x="2829" y="8045"/>
                    <a:pt x="2585" y="8007"/>
                    <a:pt x="2340" y="8007"/>
                  </a:cubicBezTo>
                  <a:cubicBezTo>
                    <a:pt x="2326" y="8007"/>
                    <a:pt x="2311" y="8007"/>
                    <a:pt x="2297" y="8007"/>
                  </a:cubicBezTo>
                  <a:cubicBezTo>
                    <a:pt x="1019" y="8036"/>
                    <a:pt x="0" y="9093"/>
                    <a:pt x="15" y="10371"/>
                  </a:cubicBezTo>
                  <a:cubicBezTo>
                    <a:pt x="34" y="11646"/>
                    <a:pt x="1067" y="12672"/>
                    <a:pt x="2346" y="12672"/>
                  </a:cubicBezTo>
                  <a:cubicBezTo>
                    <a:pt x="2349" y="12672"/>
                    <a:pt x="2351" y="12672"/>
                    <a:pt x="2354" y="12672"/>
                  </a:cubicBezTo>
                  <a:lnTo>
                    <a:pt x="2388" y="12672"/>
                  </a:lnTo>
                  <a:cubicBezTo>
                    <a:pt x="3652" y="12657"/>
                    <a:pt x="4684" y="11596"/>
                    <a:pt x="4684" y="10313"/>
                  </a:cubicBezTo>
                  <a:lnTo>
                    <a:pt x="4684" y="5576"/>
                  </a:lnTo>
                  <a:cubicBezTo>
                    <a:pt x="4684" y="5425"/>
                    <a:pt x="4572" y="5349"/>
                    <a:pt x="4459" y="5349"/>
                  </a:cubicBezTo>
                  <a:cubicBezTo>
                    <a:pt x="4346" y="5349"/>
                    <a:pt x="4233" y="5425"/>
                    <a:pt x="4233" y="5576"/>
                  </a:cubicBezTo>
                  <a:lnTo>
                    <a:pt x="4233" y="10313"/>
                  </a:lnTo>
                  <a:cubicBezTo>
                    <a:pt x="4233" y="11351"/>
                    <a:pt x="3402" y="12206"/>
                    <a:pt x="2378" y="12220"/>
                  </a:cubicBezTo>
                  <a:lnTo>
                    <a:pt x="2354" y="12220"/>
                  </a:lnTo>
                  <a:cubicBezTo>
                    <a:pt x="1298" y="12220"/>
                    <a:pt x="452" y="11355"/>
                    <a:pt x="471" y="10303"/>
                  </a:cubicBezTo>
                  <a:cubicBezTo>
                    <a:pt x="500" y="9299"/>
                    <a:pt x="1302" y="8492"/>
                    <a:pt x="2306" y="8459"/>
                  </a:cubicBezTo>
                  <a:cubicBezTo>
                    <a:pt x="2325" y="8458"/>
                    <a:pt x="2344" y="8458"/>
                    <a:pt x="2363" y="8458"/>
                  </a:cubicBezTo>
                  <a:cubicBezTo>
                    <a:pt x="2647" y="8458"/>
                    <a:pt x="2929" y="8525"/>
                    <a:pt x="3186" y="8651"/>
                  </a:cubicBezTo>
                  <a:cubicBezTo>
                    <a:pt x="3219" y="8668"/>
                    <a:pt x="3253" y="8676"/>
                    <a:pt x="3287" y="8676"/>
                  </a:cubicBezTo>
                  <a:cubicBezTo>
                    <a:pt x="3405" y="8676"/>
                    <a:pt x="3512" y="8580"/>
                    <a:pt x="3512" y="8449"/>
                  </a:cubicBezTo>
                  <a:lnTo>
                    <a:pt x="3512" y="2117"/>
                  </a:lnTo>
                  <a:cubicBezTo>
                    <a:pt x="3512" y="1935"/>
                    <a:pt x="3642" y="1781"/>
                    <a:pt x="3825" y="1747"/>
                  </a:cubicBezTo>
                  <a:lnTo>
                    <a:pt x="11136" y="455"/>
                  </a:lnTo>
                  <a:cubicBezTo>
                    <a:pt x="11158" y="452"/>
                    <a:pt x="11179" y="450"/>
                    <a:pt x="11199" y="450"/>
                  </a:cubicBezTo>
                  <a:cubicBezTo>
                    <a:pt x="11404" y="450"/>
                    <a:pt x="11578" y="616"/>
                    <a:pt x="11578" y="825"/>
                  </a:cubicBezTo>
                  <a:lnTo>
                    <a:pt x="11578" y="3314"/>
                  </a:lnTo>
                  <a:cubicBezTo>
                    <a:pt x="11578" y="3465"/>
                    <a:pt x="11691" y="3541"/>
                    <a:pt x="11804" y="3541"/>
                  </a:cubicBezTo>
                  <a:cubicBezTo>
                    <a:pt x="11917" y="3541"/>
                    <a:pt x="12030" y="3465"/>
                    <a:pt x="12030" y="3314"/>
                  </a:cubicBezTo>
                  <a:lnTo>
                    <a:pt x="12030" y="825"/>
                  </a:lnTo>
                  <a:cubicBezTo>
                    <a:pt x="12030" y="580"/>
                    <a:pt x="11919" y="349"/>
                    <a:pt x="11732" y="191"/>
                  </a:cubicBezTo>
                  <a:cubicBezTo>
                    <a:pt x="11582" y="68"/>
                    <a:pt x="11395" y="0"/>
                    <a:pt x="1120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6" name="Google Shape;11906;p137"/>
            <p:cNvSpPr/>
            <p:nvPr/>
          </p:nvSpPr>
          <p:spPr>
            <a:xfrm>
              <a:off x="4077624" y="2501184"/>
              <a:ext cx="204047" cy="241327"/>
            </a:xfrm>
            <a:custGeom>
              <a:avLst/>
              <a:gdLst/>
              <a:ahLst/>
              <a:cxnLst/>
              <a:rect l="l" t="t" r="r" b="b"/>
              <a:pathLst>
                <a:path w="7794" h="9218" extrusionOk="0">
                  <a:moveTo>
                    <a:pt x="6396" y="0"/>
                  </a:moveTo>
                  <a:cubicBezTo>
                    <a:pt x="6383" y="0"/>
                    <a:pt x="6370" y="2"/>
                    <a:pt x="6357" y="4"/>
                  </a:cubicBezTo>
                  <a:lnTo>
                    <a:pt x="188" y="1094"/>
                  </a:lnTo>
                  <a:cubicBezTo>
                    <a:pt x="83" y="1114"/>
                    <a:pt x="1" y="1210"/>
                    <a:pt x="1" y="1320"/>
                  </a:cubicBezTo>
                  <a:lnTo>
                    <a:pt x="1" y="2564"/>
                  </a:lnTo>
                  <a:cubicBezTo>
                    <a:pt x="1" y="2716"/>
                    <a:pt x="114" y="2791"/>
                    <a:pt x="227" y="2791"/>
                  </a:cubicBezTo>
                  <a:cubicBezTo>
                    <a:pt x="340" y="2791"/>
                    <a:pt x="452" y="2716"/>
                    <a:pt x="452" y="2564"/>
                  </a:cubicBezTo>
                  <a:lnTo>
                    <a:pt x="452" y="1512"/>
                  </a:lnTo>
                  <a:lnTo>
                    <a:pt x="6169" y="499"/>
                  </a:lnTo>
                  <a:lnTo>
                    <a:pt x="6169" y="4664"/>
                  </a:lnTo>
                  <a:cubicBezTo>
                    <a:pt x="5939" y="4587"/>
                    <a:pt x="5697" y="4553"/>
                    <a:pt x="5454" y="4553"/>
                  </a:cubicBezTo>
                  <a:cubicBezTo>
                    <a:pt x="5438" y="4553"/>
                    <a:pt x="5422" y="4553"/>
                    <a:pt x="5405" y="4553"/>
                  </a:cubicBezTo>
                  <a:cubicBezTo>
                    <a:pt x="4128" y="4582"/>
                    <a:pt x="3114" y="5634"/>
                    <a:pt x="3128" y="6912"/>
                  </a:cubicBezTo>
                  <a:cubicBezTo>
                    <a:pt x="3143" y="8190"/>
                    <a:pt x="4185" y="9218"/>
                    <a:pt x="5463" y="9218"/>
                  </a:cubicBezTo>
                  <a:lnTo>
                    <a:pt x="5497" y="9218"/>
                  </a:lnTo>
                  <a:cubicBezTo>
                    <a:pt x="6765" y="9199"/>
                    <a:pt x="7793" y="8142"/>
                    <a:pt x="7793" y="6859"/>
                  </a:cubicBezTo>
                  <a:lnTo>
                    <a:pt x="7793" y="2411"/>
                  </a:lnTo>
                  <a:cubicBezTo>
                    <a:pt x="7793" y="2286"/>
                    <a:pt x="7692" y="2190"/>
                    <a:pt x="7572" y="2190"/>
                  </a:cubicBezTo>
                  <a:cubicBezTo>
                    <a:pt x="7447" y="2190"/>
                    <a:pt x="7346" y="2291"/>
                    <a:pt x="7346" y="2415"/>
                  </a:cubicBezTo>
                  <a:lnTo>
                    <a:pt x="7346" y="6859"/>
                  </a:lnTo>
                  <a:cubicBezTo>
                    <a:pt x="7346" y="7897"/>
                    <a:pt x="6515" y="8752"/>
                    <a:pt x="5492" y="8766"/>
                  </a:cubicBezTo>
                  <a:lnTo>
                    <a:pt x="5463" y="8766"/>
                  </a:lnTo>
                  <a:cubicBezTo>
                    <a:pt x="4411" y="8766"/>
                    <a:pt x="3565" y="7902"/>
                    <a:pt x="3585" y="6850"/>
                  </a:cubicBezTo>
                  <a:cubicBezTo>
                    <a:pt x="3609" y="5846"/>
                    <a:pt x="4416" y="5038"/>
                    <a:pt x="5420" y="5005"/>
                  </a:cubicBezTo>
                  <a:cubicBezTo>
                    <a:pt x="5439" y="5004"/>
                    <a:pt x="5458" y="5004"/>
                    <a:pt x="5477" y="5004"/>
                  </a:cubicBezTo>
                  <a:cubicBezTo>
                    <a:pt x="5760" y="5004"/>
                    <a:pt x="6042" y="5071"/>
                    <a:pt x="6299" y="5197"/>
                  </a:cubicBezTo>
                  <a:cubicBezTo>
                    <a:pt x="6332" y="5214"/>
                    <a:pt x="6367" y="5222"/>
                    <a:pt x="6400" y="5222"/>
                  </a:cubicBezTo>
                  <a:cubicBezTo>
                    <a:pt x="6518" y="5222"/>
                    <a:pt x="6626" y="5126"/>
                    <a:pt x="6626" y="4995"/>
                  </a:cubicBezTo>
                  <a:lnTo>
                    <a:pt x="6626" y="230"/>
                  </a:lnTo>
                  <a:cubicBezTo>
                    <a:pt x="6621" y="99"/>
                    <a:pt x="6519" y="0"/>
                    <a:pt x="639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07" name="Google Shape;11907;p137"/>
          <p:cNvGrpSpPr/>
          <p:nvPr/>
        </p:nvGrpSpPr>
        <p:grpSpPr>
          <a:xfrm>
            <a:off x="1774648" y="1771530"/>
            <a:ext cx="298373" cy="390920"/>
            <a:chOff x="1774648" y="1976930"/>
            <a:chExt cx="298373" cy="390920"/>
          </a:xfrm>
        </p:grpSpPr>
        <p:sp>
          <p:nvSpPr>
            <p:cNvPr id="11908" name="Google Shape;11908;p137"/>
            <p:cNvSpPr/>
            <p:nvPr/>
          </p:nvSpPr>
          <p:spPr>
            <a:xfrm>
              <a:off x="1781821" y="2283445"/>
              <a:ext cx="284262" cy="76864"/>
            </a:xfrm>
            <a:custGeom>
              <a:avLst/>
              <a:gdLst/>
              <a:ahLst/>
              <a:cxnLst/>
              <a:rect l="l" t="t" r="r" b="b"/>
              <a:pathLst>
                <a:path w="10858" h="2936" extrusionOk="0">
                  <a:moveTo>
                    <a:pt x="1471" y="0"/>
                  </a:moveTo>
                  <a:cubicBezTo>
                    <a:pt x="659" y="0"/>
                    <a:pt x="1" y="658"/>
                    <a:pt x="1" y="1470"/>
                  </a:cubicBezTo>
                  <a:cubicBezTo>
                    <a:pt x="1" y="2277"/>
                    <a:pt x="659" y="2936"/>
                    <a:pt x="1471" y="2936"/>
                  </a:cubicBezTo>
                  <a:lnTo>
                    <a:pt x="10858" y="2936"/>
                  </a:lnTo>
                  <a:lnTo>
                    <a:pt x="10858" y="0"/>
                  </a:lnTo>
                  <a:close/>
                </a:path>
              </a:pathLst>
            </a:custGeom>
            <a:solidFill>
              <a:srgbClr val="FCFC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9" name="Google Shape;11909;p137"/>
            <p:cNvSpPr/>
            <p:nvPr/>
          </p:nvSpPr>
          <p:spPr>
            <a:xfrm>
              <a:off x="1820306" y="1983605"/>
              <a:ext cx="245778" cy="299866"/>
            </a:xfrm>
            <a:custGeom>
              <a:avLst/>
              <a:gdLst/>
              <a:ahLst/>
              <a:cxnLst/>
              <a:rect l="l" t="t" r="r" b="b"/>
              <a:pathLst>
                <a:path w="9388" h="11454" extrusionOk="0">
                  <a:moveTo>
                    <a:pt x="1" y="1"/>
                  </a:moveTo>
                  <a:lnTo>
                    <a:pt x="1" y="11453"/>
                  </a:lnTo>
                  <a:lnTo>
                    <a:pt x="9388" y="11453"/>
                  </a:lnTo>
                  <a:lnTo>
                    <a:pt x="9388" y="1"/>
                  </a:lnTo>
                  <a:close/>
                </a:path>
              </a:pathLst>
            </a:custGeom>
            <a:solidFill>
              <a:srgbClr val="A6B4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0" name="Google Shape;11910;p137"/>
            <p:cNvSpPr/>
            <p:nvPr/>
          </p:nvSpPr>
          <p:spPr>
            <a:xfrm>
              <a:off x="1781821" y="1983605"/>
              <a:ext cx="38511" cy="338219"/>
            </a:xfrm>
            <a:custGeom>
              <a:avLst/>
              <a:gdLst/>
              <a:ahLst/>
              <a:cxnLst/>
              <a:rect l="l" t="t" r="r" b="b"/>
              <a:pathLst>
                <a:path w="1471" h="12919" extrusionOk="0">
                  <a:moveTo>
                    <a:pt x="1471" y="1"/>
                  </a:moveTo>
                  <a:cubicBezTo>
                    <a:pt x="659" y="1"/>
                    <a:pt x="5" y="654"/>
                    <a:pt x="1" y="1466"/>
                  </a:cubicBezTo>
                  <a:lnTo>
                    <a:pt x="1" y="12919"/>
                  </a:lnTo>
                  <a:cubicBezTo>
                    <a:pt x="1" y="12111"/>
                    <a:pt x="659" y="11453"/>
                    <a:pt x="1471" y="11453"/>
                  </a:cubicBezTo>
                  <a:lnTo>
                    <a:pt x="1471" y="1"/>
                  </a:lnTo>
                  <a:close/>
                </a:path>
              </a:pathLst>
            </a:custGeom>
            <a:solidFill>
              <a:srgbClr val="9CAB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1" name="Google Shape;11911;p137"/>
            <p:cNvSpPr/>
            <p:nvPr/>
          </p:nvSpPr>
          <p:spPr>
            <a:xfrm>
              <a:off x="1774910" y="2283445"/>
              <a:ext cx="291174" cy="51967"/>
            </a:xfrm>
            <a:custGeom>
              <a:avLst/>
              <a:gdLst/>
              <a:ahLst/>
              <a:cxnLst/>
              <a:rect l="l" t="t" r="r" b="b"/>
              <a:pathLst>
                <a:path w="11122" h="1985" extrusionOk="0">
                  <a:moveTo>
                    <a:pt x="1735" y="0"/>
                  </a:moveTo>
                  <a:cubicBezTo>
                    <a:pt x="707" y="0"/>
                    <a:pt x="0" y="1024"/>
                    <a:pt x="361" y="1984"/>
                  </a:cubicBezTo>
                  <a:cubicBezTo>
                    <a:pt x="572" y="1413"/>
                    <a:pt x="1120" y="1033"/>
                    <a:pt x="1735" y="1033"/>
                  </a:cubicBezTo>
                  <a:lnTo>
                    <a:pt x="11122" y="1033"/>
                  </a:lnTo>
                  <a:lnTo>
                    <a:pt x="11122" y="0"/>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2" name="Google Shape;11912;p137"/>
            <p:cNvSpPr/>
            <p:nvPr/>
          </p:nvSpPr>
          <p:spPr>
            <a:xfrm>
              <a:off x="1774648" y="1976930"/>
              <a:ext cx="298373" cy="390920"/>
            </a:xfrm>
            <a:custGeom>
              <a:avLst/>
              <a:gdLst/>
              <a:ahLst/>
              <a:cxnLst/>
              <a:rect l="l" t="t" r="r" b="b"/>
              <a:pathLst>
                <a:path w="11397" h="14932" extrusionOk="0">
                  <a:moveTo>
                    <a:pt x="1705" y="12001"/>
                  </a:moveTo>
                  <a:cubicBezTo>
                    <a:pt x="1717" y="12001"/>
                    <a:pt x="1728" y="12001"/>
                    <a:pt x="1740" y="12001"/>
                  </a:cubicBezTo>
                  <a:lnTo>
                    <a:pt x="10853" y="12001"/>
                  </a:lnTo>
                  <a:lnTo>
                    <a:pt x="10853" y="12448"/>
                  </a:lnTo>
                  <a:lnTo>
                    <a:pt x="4267" y="12448"/>
                  </a:lnTo>
                  <a:cubicBezTo>
                    <a:pt x="3935" y="12482"/>
                    <a:pt x="3935" y="12957"/>
                    <a:pt x="4267" y="12991"/>
                  </a:cubicBezTo>
                  <a:lnTo>
                    <a:pt x="10853" y="12991"/>
                  </a:lnTo>
                  <a:lnTo>
                    <a:pt x="10853" y="13394"/>
                  </a:lnTo>
                  <a:lnTo>
                    <a:pt x="8610" y="13394"/>
                  </a:lnTo>
                  <a:cubicBezTo>
                    <a:pt x="8601" y="13394"/>
                    <a:pt x="8593" y="13393"/>
                    <a:pt x="8584" y="13393"/>
                  </a:cubicBezTo>
                  <a:cubicBezTo>
                    <a:pt x="8433" y="13393"/>
                    <a:pt x="8312" y="13513"/>
                    <a:pt x="8312" y="13664"/>
                  </a:cubicBezTo>
                  <a:cubicBezTo>
                    <a:pt x="8312" y="13814"/>
                    <a:pt x="8433" y="13934"/>
                    <a:pt x="8584" y="13934"/>
                  </a:cubicBezTo>
                  <a:cubicBezTo>
                    <a:pt x="8593" y="13934"/>
                    <a:pt x="8601" y="13933"/>
                    <a:pt x="8610" y="13933"/>
                  </a:cubicBezTo>
                  <a:lnTo>
                    <a:pt x="10853" y="13933"/>
                  </a:lnTo>
                  <a:lnTo>
                    <a:pt x="10853" y="14389"/>
                  </a:lnTo>
                  <a:lnTo>
                    <a:pt x="1740" y="14389"/>
                  </a:lnTo>
                  <a:cubicBezTo>
                    <a:pt x="1731" y="14389"/>
                    <a:pt x="1722" y="14389"/>
                    <a:pt x="1713" y="14389"/>
                  </a:cubicBezTo>
                  <a:cubicBezTo>
                    <a:pt x="1053" y="14389"/>
                    <a:pt x="515" y="13856"/>
                    <a:pt x="515" y="13193"/>
                  </a:cubicBezTo>
                  <a:cubicBezTo>
                    <a:pt x="515" y="12536"/>
                    <a:pt x="1048" y="12001"/>
                    <a:pt x="1705" y="12001"/>
                  </a:cubicBezTo>
                  <a:close/>
                  <a:moveTo>
                    <a:pt x="1740" y="1"/>
                  </a:moveTo>
                  <a:cubicBezTo>
                    <a:pt x="779" y="6"/>
                    <a:pt x="1" y="779"/>
                    <a:pt x="1" y="1740"/>
                  </a:cubicBezTo>
                  <a:lnTo>
                    <a:pt x="1" y="13198"/>
                  </a:lnTo>
                  <a:cubicBezTo>
                    <a:pt x="1" y="14154"/>
                    <a:pt x="779" y="14932"/>
                    <a:pt x="1740" y="14932"/>
                  </a:cubicBezTo>
                  <a:lnTo>
                    <a:pt x="11127" y="14932"/>
                  </a:lnTo>
                  <a:cubicBezTo>
                    <a:pt x="11276" y="14932"/>
                    <a:pt x="11396" y="14812"/>
                    <a:pt x="11396" y="14663"/>
                  </a:cubicBezTo>
                  <a:lnTo>
                    <a:pt x="11396" y="2782"/>
                  </a:lnTo>
                  <a:cubicBezTo>
                    <a:pt x="11382" y="2619"/>
                    <a:pt x="11254" y="2537"/>
                    <a:pt x="11127" y="2537"/>
                  </a:cubicBezTo>
                  <a:cubicBezTo>
                    <a:pt x="11000" y="2537"/>
                    <a:pt x="10872" y="2619"/>
                    <a:pt x="10858" y="2782"/>
                  </a:cubicBezTo>
                  <a:lnTo>
                    <a:pt x="10858" y="11458"/>
                  </a:lnTo>
                  <a:lnTo>
                    <a:pt x="2009" y="11458"/>
                  </a:lnTo>
                  <a:lnTo>
                    <a:pt x="2009" y="9926"/>
                  </a:lnTo>
                  <a:cubicBezTo>
                    <a:pt x="2023" y="9767"/>
                    <a:pt x="1898" y="9633"/>
                    <a:pt x="1740" y="9633"/>
                  </a:cubicBezTo>
                  <a:cubicBezTo>
                    <a:pt x="1581" y="9633"/>
                    <a:pt x="1452" y="9767"/>
                    <a:pt x="1471" y="9926"/>
                  </a:cubicBezTo>
                  <a:lnTo>
                    <a:pt x="1471" y="11478"/>
                  </a:lnTo>
                  <a:cubicBezTo>
                    <a:pt x="1120" y="11531"/>
                    <a:pt x="798" y="11689"/>
                    <a:pt x="544" y="11934"/>
                  </a:cubicBezTo>
                  <a:lnTo>
                    <a:pt x="544" y="1740"/>
                  </a:lnTo>
                  <a:cubicBezTo>
                    <a:pt x="544" y="1183"/>
                    <a:pt x="928" y="702"/>
                    <a:pt x="1466" y="577"/>
                  </a:cubicBezTo>
                  <a:lnTo>
                    <a:pt x="1466" y="9047"/>
                  </a:lnTo>
                  <a:cubicBezTo>
                    <a:pt x="1452" y="9205"/>
                    <a:pt x="1577" y="9340"/>
                    <a:pt x="1735" y="9340"/>
                  </a:cubicBezTo>
                  <a:cubicBezTo>
                    <a:pt x="1898" y="9340"/>
                    <a:pt x="2023" y="9205"/>
                    <a:pt x="2009" y="9047"/>
                  </a:cubicBezTo>
                  <a:lnTo>
                    <a:pt x="2009" y="544"/>
                  </a:lnTo>
                  <a:lnTo>
                    <a:pt x="10853" y="544"/>
                  </a:lnTo>
                  <a:lnTo>
                    <a:pt x="10853" y="1898"/>
                  </a:lnTo>
                  <a:cubicBezTo>
                    <a:pt x="10870" y="2062"/>
                    <a:pt x="10997" y="2143"/>
                    <a:pt x="11125" y="2143"/>
                  </a:cubicBezTo>
                  <a:cubicBezTo>
                    <a:pt x="11252" y="2143"/>
                    <a:pt x="11379" y="2062"/>
                    <a:pt x="11396" y="1898"/>
                  </a:cubicBezTo>
                  <a:lnTo>
                    <a:pt x="11396" y="275"/>
                  </a:lnTo>
                  <a:cubicBezTo>
                    <a:pt x="11396" y="121"/>
                    <a:pt x="11276" y="1"/>
                    <a:pt x="1112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3" name="Google Shape;11913;p137"/>
            <p:cNvSpPr/>
            <p:nvPr/>
          </p:nvSpPr>
          <p:spPr>
            <a:xfrm>
              <a:off x="1810488" y="2327715"/>
              <a:ext cx="177239" cy="14111"/>
            </a:xfrm>
            <a:custGeom>
              <a:avLst/>
              <a:gdLst/>
              <a:ahLst/>
              <a:cxnLst/>
              <a:rect l="l" t="t" r="r" b="b"/>
              <a:pathLst>
                <a:path w="6770" h="539" extrusionOk="0">
                  <a:moveTo>
                    <a:pt x="328" y="0"/>
                  </a:moveTo>
                  <a:cubicBezTo>
                    <a:pt x="1" y="29"/>
                    <a:pt x="1" y="510"/>
                    <a:pt x="328" y="538"/>
                  </a:cubicBezTo>
                  <a:lnTo>
                    <a:pt x="6443" y="538"/>
                  </a:lnTo>
                  <a:cubicBezTo>
                    <a:pt x="6770" y="510"/>
                    <a:pt x="6770" y="29"/>
                    <a:pt x="644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14" name="Google Shape;11914;p137"/>
          <p:cNvGrpSpPr/>
          <p:nvPr/>
        </p:nvGrpSpPr>
        <p:grpSpPr>
          <a:xfrm>
            <a:off x="855285" y="2220909"/>
            <a:ext cx="374950" cy="386129"/>
            <a:chOff x="855285" y="2426309"/>
            <a:chExt cx="374950" cy="386129"/>
          </a:xfrm>
        </p:grpSpPr>
        <p:sp>
          <p:nvSpPr>
            <p:cNvPr id="11915" name="Google Shape;11915;p137"/>
            <p:cNvSpPr/>
            <p:nvPr/>
          </p:nvSpPr>
          <p:spPr>
            <a:xfrm>
              <a:off x="1130096" y="2651065"/>
              <a:ext cx="94222" cy="50449"/>
            </a:xfrm>
            <a:custGeom>
              <a:avLst/>
              <a:gdLst/>
              <a:ahLst/>
              <a:cxnLst/>
              <a:rect l="l" t="t" r="r" b="b"/>
              <a:pathLst>
                <a:path w="3599" h="1927" extrusionOk="0">
                  <a:moveTo>
                    <a:pt x="0" y="0"/>
                  </a:moveTo>
                  <a:lnTo>
                    <a:pt x="0" y="212"/>
                  </a:lnTo>
                  <a:cubicBezTo>
                    <a:pt x="0" y="1158"/>
                    <a:pt x="769" y="1927"/>
                    <a:pt x="1720" y="1927"/>
                  </a:cubicBezTo>
                  <a:lnTo>
                    <a:pt x="1883" y="1927"/>
                  </a:lnTo>
                  <a:cubicBezTo>
                    <a:pt x="2830" y="1927"/>
                    <a:pt x="3598" y="1158"/>
                    <a:pt x="3598" y="212"/>
                  </a:cubicBezTo>
                  <a:lnTo>
                    <a:pt x="3598" y="0"/>
                  </a:lnTo>
                  <a:close/>
                </a:path>
              </a:pathLst>
            </a:custGeom>
            <a:solidFill>
              <a:srgbClr val="CCD7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6" name="Google Shape;11916;p137"/>
            <p:cNvSpPr/>
            <p:nvPr/>
          </p:nvSpPr>
          <p:spPr>
            <a:xfrm>
              <a:off x="1159889" y="2651065"/>
              <a:ext cx="64429" cy="50449"/>
            </a:xfrm>
            <a:custGeom>
              <a:avLst/>
              <a:gdLst/>
              <a:ahLst/>
              <a:cxnLst/>
              <a:rect l="l" t="t" r="r" b="b"/>
              <a:pathLst>
                <a:path w="2461" h="1927" extrusionOk="0">
                  <a:moveTo>
                    <a:pt x="1110" y="0"/>
                  </a:moveTo>
                  <a:cubicBezTo>
                    <a:pt x="1125" y="0"/>
                    <a:pt x="1134" y="10"/>
                    <a:pt x="1134" y="24"/>
                  </a:cubicBezTo>
                  <a:lnTo>
                    <a:pt x="1134" y="212"/>
                  </a:lnTo>
                  <a:cubicBezTo>
                    <a:pt x="1134" y="932"/>
                    <a:pt x="678" y="1581"/>
                    <a:pt x="1" y="1826"/>
                  </a:cubicBezTo>
                  <a:cubicBezTo>
                    <a:pt x="183" y="1893"/>
                    <a:pt x="380" y="1927"/>
                    <a:pt x="582" y="1927"/>
                  </a:cubicBezTo>
                  <a:lnTo>
                    <a:pt x="745" y="1927"/>
                  </a:lnTo>
                  <a:cubicBezTo>
                    <a:pt x="1692" y="1927"/>
                    <a:pt x="2460" y="1158"/>
                    <a:pt x="2460" y="212"/>
                  </a:cubicBezTo>
                  <a:lnTo>
                    <a:pt x="2460" y="0"/>
                  </a:lnTo>
                  <a:close/>
                </a:path>
              </a:pathLst>
            </a:custGeom>
            <a:solidFill>
              <a:srgbClr val="C3CF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7" name="Google Shape;11917;p137"/>
            <p:cNvSpPr/>
            <p:nvPr/>
          </p:nvSpPr>
          <p:spPr>
            <a:xfrm>
              <a:off x="860547" y="2651065"/>
              <a:ext cx="94248" cy="50449"/>
            </a:xfrm>
            <a:custGeom>
              <a:avLst/>
              <a:gdLst/>
              <a:ahLst/>
              <a:cxnLst/>
              <a:rect l="l" t="t" r="r" b="b"/>
              <a:pathLst>
                <a:path w="3600" h="1927" extrusionOk="0">
                  <a:moveTo>
                    <a:pt x="1" y="0"/>
                  </a:moveTo>
                  <a:lnTo>
                    <a:pt x="1" y="212"/>
                  </a:lnTo>
                  <a:cubicBezTo>
                    <a:pt x="1" y="1158"/>
                    <a:pt x="770" y="1927"/>
                    <a:pt x="1716" y="1927"/>
                  </a:cubicBezTo>
                  <a:lnTo>
                    <a:pt x="1884" y="1927"/>
                  </a:lnTo>
                  <a:cubicBezTo>
                    <a:pt x="2831" y="1927"/>
                    <a:pt x="3599" y="1158"/>
                    <a:pt x="3599" y="212"/>
                  </a:cubicBezTo>
                  <a:lnTo>
                    <a:pt x="3599" y="0"/>
                  </a:lnTo>
                  <a:close/>
                </a:path>
              </a:pathLst>
            </a:custGeom>
            <a:solidFill>
              <a:srgbClr val="CCD7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8" name="Google Shape;11918;p137"/>
            <p:cNvSpPr/>
            <p:nvPr/>
          </p:nvSpPr>
          <p:spPr>
            <a:xfrm>
              <a:off x="890235" y="2651065"/>
              <a:ext cx="64560" cy="50449"/>
            </a:xfrm>
            <a:custGeom>
              <a:avLst/>
              <a:gdLst/>
              <a:ahLst/>
              <a:cxnLst/>
              <a:rect l="l" t="t" r="r" b="b"/>
              <a:pathLst>
                <a:path w="2466" h="1927" extrusionOk="0">
                  <a:moveTo>
                    <a:pt x="1106" y="0"/>
                  </a:moveTo>
                  <a:cubicBezTo>
                    <a:pt x="1120" y="0"/>
                    <a:pt x="1130" y="10"/>
                    <a:pt x="1130" y="24"/>
                  </a:cubicBezTo>
                  <a:lnTo>
                    <a:pt x="1130" y="212"/>
                  </a:lnTo>
                  <a:cubicBezTo>
                    <a:pt x="1130" y="932"/>
                    <a:pt x="678" y="1576"/>
                    <a:pt x="1" y="1826"/>
                  </a:cubicBezTo>
                  <a:cubicBezTo>
                    <a:pt x="188" y="1893"/>
                    <a:pt x="385" y="1927"/>
                    <a:pt x="582" y="1927"/>
                  </a:cubicBezTo>
                  <a:lnTo>
                    <a:pt x="750" y="1927"/>
                  </a:lnTo>
                  <a:cubicBezTo>
                    <a:pt x="1697" y="1927"/>
                    <a:pt x="2465" y="1158"/>
                    <a:pt x="2465" y="212"/>
                  </a:cubicBezTo>
                  <a:lnTo>
                    <a:pt x="2465" y="0"/>
                  </a:lnTo>
                  <a:close/>
                </a:path>
              </a:pathLst>
            </a:custGeom>
            <a:solidFill>
              <a:srgbClr val="C3CF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9" name="Google Shape;11919;p137"/>
            <p:cNvSpPr/>
            <p:nvPr/>
          </p:nvSpPr>
          <p:spPr>
            <a:xfrm>
              <a:off x="1029853" y="2472596"/>
              <a:ext cx="25185" cy="288792"/>
            </a:xfrm>
            <a:custGeom>
              <a:avLst/>
              <a:gdLst/>
              <a:ahLst/>
              <a:cxnLst/>
              <a:rect l="l" t="t" r="r" b="b"/>
              <a:pathLst>
                <a:path w="962" h="11031" extrusionOk="0">
                  <a:moveTo>
                    <a:pt x="0" y="1"/>
                  </a:moveTo>
                  <a:lnTo>
                    <a:pt x="0" y="11031"/>
                  </a:lnTo>
                  <a:lnTo>
                    <a:pt x="961" y="11031"/>
                  </a:lnTo>
                  <a:lnTo>
                    <a:pt x="961" y="1"/>
                  </a:lnTo>
                  <a:close/>
                </a:path>
              </a:pathLst>
            </a:custGeom>
            <a:solidFill>
              <a:srgbClr val="C0CA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0" name="Google Shape;11920;p137"/>
            <p:cNvSpPr/>
            <p:nvPr/>
          </p:nvSpPr>
          <p:spPr>
            <a:xfrm>
              <a:off x="1042419" y="2472596"/>
              <a:ext cx="12619" cy="288792"/>
            </a:xfrm>
            <a:custGeom>
              <a:avLst/>
              <a:gdLst/>
              <a:ahLst/>
              <a:cxnLst/>
              <a:rect l="l" t="t" r="r" b="b"/>
              <a:pathLst>
                <a:path w="482" h="11031" extrusionOk="0">
                  <a:moveTo>
                    <a:pt x="1" y="1"/>
                  </a:moveTo>
                  <a:lnTo>
                    <a:pt x="1" y="11031"/>
                  </a:lnTo>
                  <a:lnTo>
                    <a:pt x="481" y="11031"/>
                  </a:lnTo>
                  <a:lnTo>
                    <a:pt x="481" y="1"/>
                  </a:ln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1" name="Google Shape;11921;p137"/>
            <p:cNvSpPr/>
            <p:nvPr/>
          </p:nvSpPr>
          <p:spPr>
            <a:xfrm>
              <a:off x="955397" y="2750287"/>
              <a:ext cx="174097" cy="36626"/>
            </a:xfrm>
            <a:custGeom>
              <a:avLst/>
              <a:gdLst/>
              <a:ahLst/>
              <a:cxnLst/>
              <a:rect l="l" t="t" r="r" b="b"/>
              <a:pathLst>
                <a:path w="6650" h="1399" extrusionOk="0">
                  <a:moveTo>
                    <a:pt x="437" y="1"/>
                  </a:moveTo>
                  <a:cubicBezTo>
                    <a:pt x="197" y="1"/>
                    <a:pt x="0" y="198"/>
                    <a:pt x="0" y="438"/>
                  </a:cubicBezTo>
                  <a:lnTo>
                    <a:pt x="0" y="1399"/>
                  </a:lnTo>
                  <a:lnTo>
                    <a:pt x="6649" y="1399"/>
                  </a:lnTo>
                  <a:lnTo>
                    <a:pt x="6649" y="438"/>
                  </a:lnTo>
                  <a:cubicBezTo>
                    <a:pt x="6649" y="198"/>
                    <a:pt x="6457" y="1"/>
                    <a:pt x="6212"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2" name="Google Shape;11922;p137"/>
            <p:cNvSpPr/>
            <p:nvPr/>
          </p:nvSpPr>
          <p:spPr>
            <a:xfrm>
              <a:off x="1019669" y="2431859"/>
              <a:ext cx="45658" cy="45658"/>
            </a:xfrm>
            <a:custGeom>
              <a:avLst/>
              <a:gdLst/>
              <a:ahLst/>
              <a:cxnLst/>
              <a:rect l="l" t="t" r="r" b="b"/>
              <a:pathLst>
                <a:path w="1744" h="1744" extrusionOk="0">
                  <a:moveTo>
                    <a:pt x="870" y="0"/>
                  </a:moveTo>
                  <a:cubicBezTo>
                    <a:pt x="389" y="0"/>
                    <a:pt x="0" y="389"/>
                    <a:pt x="0" y="870"/>
                  </a:cubicBezTo>
                  <a:cubicBezTo>
                    <a:pt x="0" y="1355"/>
                    <a:pt x="389" y="1744"/>
                    <a:pt x="870" y="1744"/>
                  </a:cubicBezTo>
                  <a:cubicBezTo>
                    <a:pt x="1350" y="1744"/>
                    <a:pt x="1744" y="1355"/>
                    <a:pt x="1744" y="870"/>
                  </a:cubicBezTo>
                  <a:cubicBezTo>
                    <a:pt x="1744" y="389"/>
                    <a:pt x="1350" y="0"/>
                    <a:pt x="870" y="0"/>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3" name="Google Shape;11923;p137"/>
            <p:cNvSpPr/>
            <p:nvPr/>
          </p:nvSpPr>
          <p:spPr>
            <a:xfrm>
              <a:off x="862694" y="2494482"/>
              <a:ext cx="359608" cy="52465"/>
            </a:xfrm>
            <a:custGeom>
              <a:avLst/>
              <a:gdLst/>
              <a:ahLst/>
              <a:cxnLst/>
              <a:rect l="l" t="t" r="r" b="b"/>
              <a:pathLst>
                <a:path w="13736" h="2004" extrusionOk="0">
                  <a:moveTo>
                    <a:pt x="4806" y="0"/>
                  </a:moveTo>
                  <a:cubicBezTo>
                    <a:pt x="4217" y="0"/>
                    <a:pt x="3657" y="240"/>
                    <a:pt x="3248" y="663"/>
                  </a:cubicBezTo>
                  <a:cubicBezTo>
                    <a:pt x="2964" y="972"/>
                    <a:pt x="2562" y="1149"/>
                    <a:pt x="2141" y="1149"/>
                  </a:cubicBezTo>
                  <a:cubicBezTo>
                    <a:pt x="2135" y="1149"/>
                    <a:pt x="2130" y="1149"/>
                    <a:pt x="2124" y="1149"/>
                  </a:cubicBezTo>
                  <a:lnTo>
                    <a:pt x="169" y="1149"/>
                  </a:lnTo>
                  <a:cubicBezTo>
                    <a:pt x="73" y="1149"/>
                    <a:pt x="1" y="1225"/>
                    <a:pt x="1" y="1322"/>
                  </a:cubicBezTo>
                  <a:lnTo>
                    <a:pt x="1" y="1831"/>
                  </a:lnTo>
                  <a:cubicBezTo>
                    <a:pt x="1" y="1922"/>
                    <a:pt x="73" y="1999"/>
                    <a:pt x="169" y="1999"/>
                  </a:cubicBezTo>
                  <a:lnTo>
                    <a:pt x="2206" y="1999"/>
                  </a:lnTo>
                  <a:cubicBezTo>
                    <a:pt x="2211" y="1999"/>
                    <a:pt x="2217" y="1999"/>
                    <a:pt x="2223" y="1999"/>
                  </a:cubicBezTo>
                  <a:cubicBezTo>
                    <a:pt x="2808" y="1999"/>
                    <a:pt x="3372" y="1759"/>
                    <a:pt x="3781" y="1336"/>
                  </a:cubicBezTo>
                  <a:cubicBezTo>
                    <a:pt x="4070" y="1024"/>
                    <a:pt x="4478" y="846"/>
                    <a:pt x="4906" y="846"/>
                  </a:cubicBezTo>
                  <a:lnTo>
                    <a:pt x="8912" y="846"/>
                  </a:lnTo>
                  <a:cubicBezTo>
                    <a:pt x="9277" y="851"/>
                    <a:pt x="9628" y="1000"/>
                    <a:pt x="9883" y="1269"/>
                  </a:cubicBezTo>
                  <a:cubicBezTo>
                    <a:pt x="10334" y="1739"/>
                    <a:pt x="10959" y="2004"/>
                    <a:pt x="11607" y="2004"/>
                  </a:cubicBezTo>
                  <a:lnTo>
                    <a:pt x="13562" y="1999"/>
                  </a:lnTo>
                  <a:cubicBezTo>
                    <a:pt x="13659" y="1999"/>
                    <a:pt x="13735" y="1927"/>
                    <a:pt x="13735" y="1831"/>
                  </a:cubicBezTo>
                  <a:lnTo>
                    <a:pt x="13735" y="1322"/>
                  </a:lnTo>
                  <a:cubicBezTo>
                    <a:pt x="13735" y="1230"/>
                    <a:pt x="13659" y="1153"/>
                    <a:pt x="13562" y="1153"/>
                  </a:cubicBezTo>
                  <a:lnTo>
                    <a:pt x="11607" y="1153"/>
                  </a:lnTo>
                  <a:cubicBezTo>
                    <a:pt x="11180" y="1153"/>
                    <a:pt x="10771" y="976"/>
                    <a:pt x="10483" y="663"/>
                  </a:cubicBezTo>
                  <a:cubicBezTo>
                    <a:pt x="10074" y="240"/>
                    <a:pt x="9514" y="0"/>
                    <a:pt x="8925" y="0"/>
                  </a:cubicBezTo>
                  <a:cubicBezTo>
                    <a:pt x="8919" y="0"/>
                    <a:pt x="8913" y="0"/>
                    <a:pt x="8907" y="0"/>
                  </a:cubicBezTo>
                  <a:lnTo>
                    <a:pt x="4824" y="0"/>
                  </a:lnTo>
                  <a:cubicBezTo>
                    <a:pt x="4818" y="0"/>
                    <a:pt x="4812" y="0"/>
                    <a:pt x="4806" y="0"/>
                  </a:cubicBezTo>
                  <a:close/>
                </a:path>
              </a:pathLst>
            </a:custGeom>
            <a:solidFill>
              <a:srgbClr val="C0CA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4" name="Google Shape;11924;p137"/>
            <p:cNvSpPr/>
            <p:nvPr/>
          </p:nvSpPr>
          <p:spPr>
            <a:xfrm>
              <a:off x="955397" y="2750287"/>
              <a:ext cx="174097" cy="36495"/>
            </a:xfrm>
            <a:custGeom>
              <a:avLst/>
              <a:gdLst/>
              <a:ahLst/>
              <a:cxnLst/>
              <a:rect l="l" t="t" r="r" b="b"/>
              <a:pathLst>
                <a:path w="6650" h="1394" extrusionOk="0">
                  <a:moveTo>
                    <a:pt x="5333" y="1"/>
                  </a:moveTo>
                  <a:lnTo>
                    <a:pt x="5333" y="174"/>
                  </a:lnTo>
                  <a:cubicBezTo>
                    <a:pt x="5333" y="443"/>
                    <a:pt x="5117" y="659"/>
                    <a:pt x="4843" y="659"/>
                  </a:cubicBezTo>
                  <a:lnTo>
                    <a:pt x="0" y="659"/>
                  </a:lnTo>
                  <a:lnTo>
                    <a:pt x="0" y="1394"/>
                  </a:lnTo>
                  <a:lnTo>
                    <a:pt x="6649" y="1394"/>
                  </a:lnTo>
                  <a:lnTo>
                    <a:pt x="6649" y="438"/>
                  </a:lnTo>
                  <a:cubicBezTo>
                    <a:pt x="6649" y="198"/>
                    <a:pt x="6457" y="1"/>
                    <a:pt x="621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5" name="Google Shape;11925;p137"/>
            <p:cNvSpPr/>
            <p:nvPr/>
          </p:nvSpPr>
          <p:spPr>
            <a:xfrm>
              <a:off x="928353" y="2777331"/>
              <a:ext cx="228290" cy="29583"/>
            </a:xfrm>
            <a:custGeom>
              <a:avLst/>
              <a:gdLst/>
              <a:ahLst/>
              <a:cxnLst/>
              <a:rect l="l" t="t" r="r" b="b"/>
              <a:pathLst>
                <a:path w="8720" h="1130" extrusionOk="0">
                  <a:moveTo>
                    <a:pt x="447" y="1"/>
                  </a:moveTo>
                  <a:cubicBezTo>
                    <a:pt x="197" y="1"/>
                    <a:pt x="0" y="202"/>
                    <a:pt x="0" y="452"/>
                  </a:cubicBezTo>
                  <a:lnTo>
                    <a:pt x="0" y="1130"/>
                  </a:lnTo>
                  <a:lnTo>
                    <a:pt x="8720" y="1130"/>
                  </a:lnTo>
                  <a:lnTo>
                    <a:pt x="8720" y="452"/>
                  </a:lnTo>
                  <a:cubicBezTo>
                    <a:pt x="8720" y="202"/>
                    <a:pt x="8518" y="1"/>
                    <a:pt x="8268"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6" name="Google Shape;11926;p137"/>
            <p:cNvSpPr/>
            <p:nvPr/>
          </p:nvSpPr>
          <p:spPr>
            <a:xfrm>
              <a:off x="928353" y="2777331"/>
              <a:ext cx="228290" cy="29583"/>
            </a:xfrm>
            <a:custGeom>
              <a:avLst/>
              <a:gdLst/>
              <a:ahLst/>
              <a:cxnLst/>
              <a:rect l="l" t="t" r="r" b="b"/>
              <a:pathLst>
                <a:path w="8720" h="1130" extrusionOk="0">
                  <a:moveTo>
                    <a:pt x="7379" y="1"/>
                  </a:moveTo>
                  <a:lnTo>
                    <a:pt x="7379" y="193"/>
                  </a:lnTo>
                  <a:cubicBezTo>
                    <a:pt x="7379" y="438"/>
                    <a:pt x="7178" y="640"/>
                    <a:pt x="6933" y="640"/>
                  </a:cubicBezTo>
                  <a:lnTo>
                    <a:pt x="0" y="640"/>
                  </a:lnTo>
                  <a:lnTo>
                    <a:pt x="0" y="1130"/>
                  </a:lnTo>
                  <a:lnTo>
                    <a:pt x="8720" y="1130"/>
                  </a:lnTo>
                  <a:lnTo>
                    <a:pt x="8715" y="865"/>
                  </a:lnTo>
                  <a:lnTo>
                    <a:pt x="8715" y="433"/>
                  </a:lnTo>
                  <a:cubicBezTo>
                    <a:pt x="8710" y="193"/>
                    <a:pt x="8508" y="1"/>
                    <a:pt x="826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7" name="Google Shape;11927;p137"/>
            <p:cNvSpPr/>
            <p:nvPr/>
          </p:nvSpPr>
          <p:spPr>
            <a:xfrm>
              <a:off x="855285" y="2426309"/>
              <a:ext cx="374950" cy="386129"/>
            </a:xfrm>
            <a:custGeom>
              <a:avLst/>
              <a:gdLst/>
              <a:ahLst/>
              <a:cxnLst/>
              <a:rect l="l" t="t" r="r" b="b"/>
              <a:pathLst>
                <a:path w="14322" h="14749" extrusionOk="0">
                  <a:moveTo>
                    <a:pt x="7151" y="423"/>
                  </a:moveTo>
                  <a:lnTo>
                    <a:pt x="7151" y="423"/>
                  </a:lnTo>
                  <a:cubicBezTo>
                    <a:pt x="7803" y="435"/>
                    <a:pt x="8046" y="1284"/>
                    <a:pt x="7504" y="1639"/>
                  </a:cubicBezTo>
                  <a:lnTo>
                    <a:pt x="7480" y="1653"/>
                  </a:lnTo>
                  <a:lnTo>
                    <a:pt x="7466" y="1663"/>
                  </a:lnTo>
                  <a:lnTo>
                    <a:pt x="7432" y="1677"/>
                  </a:lnTo>
                  <a:lnTo>
                    <a:pt x="7418" y="1682"/>
                  </a:lnTo>
                  <a:lnTo>
                    <a:pt x="7394" y="1696"/>
                  </a:lnTo>
                  <a:lnTo>
                    <a:pt x="7379" y="1701"/>
                  </a:lnTo>
                  <a:lnTo>
                    <a:pt x="7341" y="1711"/>
                  </a:lnTo>
                  <a:lnTo>
                    <a:pt x="7331" y="1711"/>
                  </a:lnTo>
                  <a:lnTo>
                    <a:pt x="7298" y="1720"/>
                  </a:lnTo>
                  <a:lnTo>
                    <a:pt x="7288" y="1720"/>
                  </a:lnTo>
                  <a:lnTo>
                    <a:pt x="7249" y="1730"/>
                  </a:lnTo>
                  <a:lnTo>
                    <a:pt x="7240" y="1730"/>
                  </a:lnTo>
                  <a:lnTo>
                    <a:pt x="7206" y="1735"/>
                  </a:lnTo>
                  <a:lnTo>
                    <a:pt x="7096" y="1735"/>
                  </a:lnTo>
                  <a:lnTo>
                    <a:pt x="7062" y="1730"/>
                  </a:lnTo>
                  <a:lnTo>
                    <a:pt x="7053" y="1730"/>
                  </a:lnTo>
                  <a:lnTo>
                    <a:pt x="7014" y="1720"/>
                  </a:lnTo>
                  <a:lnTo>
                    <a:pt x="7000" y="1720"/>
                  </a:lnTo>
                  <a:lnTo>
                    <a:pt x="6971" y="1711"/>
                  </a:lnTo>
                  <a:lnTo>
                    <a:pt x="6961" y="1711"/>
                  </a:lnTo>
                  <a:lnTo>
                    <a:pt x="6923" y="1701"/>
                  </a:lnTo>
                  <a:lnTo>
                    <a:pt x="6908" y="1696"/>
                  </a:lnTo>
                  <a:lnTo>
                    <a:pt x="6880" y="1682"/>
                  </a:lnTo>
                  <a:lnTo>
                    <a:pt x="6870" y="1677"/>
                  </a:lnTo>
                  <a:lnTo>
                    <a:pt x="6836" y="1663"/>
                  </a:lnTo>
                  <a:lnTo>
                    <a:pt x="6822" y="1653"/>
                  </a:lnTo>
                  <a:lnTo>
                    <a:pt x="6798" y="1639"/>
                  </a:lnTo>
                  <a:cubicBezTo>
                    <a:pt x="6251" y="1284"/>
                    <a:pt x="6499" y="435"/>
                    <a:pt x="7151" y="423"/>
                  </a:cubicBezTo>
                  <a:close/>
                  <a:moveTo>
                    <a:pt x="7418" y="2134"/>
                  </a:moveTo>
                  <a:lnTo>
                    <a:pt x="7418" y="2393"/>
                  </a:lnTo>
                  <a:lnTo>
                    <a:pt x="6884" y="2393"/>
                  </a:lnTo>
                  <a:lnTo>
                    <a:pt x="6884" y="2134"/>
                  </a:lnTo>
                  <a:lnTo>
                    <a:pt x="6894" y="2134"/>
                  </a:lnTo>
                  <a:lnTo>
                    <a:pt x="6942" y="2143"/>
                  </a:lnTo>
                  <a:lnTo>
                    <a:pt x="6956" y="2143"/>
                  </a:lnTo>
                  <a:lnTo>
                    <a:pt x="7009" y="2153"/>
                  </a:lnTo>
                  <a:lnTo>
                    <a:pt x="7019" y="2153"/>
                  </a:lnTo>
                  <a:cubicBezTo>
                    <a:pt x="7062" y="2158"/>
                    <a:pt x="7105" y="2162"/>
                    <a:pt x="7149" y="2162"/>
                  </a:cubicBezTo>
                  <a:lnTo>
                    <a:pt x="7216" y="2162"/>
                  </a:lnTo>
                  <a:cubicBezTo>
                    <a:pt x="7240" y="2162"/>
                    <a:pt x="7259" y="2158"/>
                    <a:pt x="7278" y="2158"/>
                  </a:cubicBezTo>
                  <a:lnTo>
                    <a:pt x="7288" y="2158"/>
                  </a:lnTo>
                  <a:lnTo>
                    <a:pt x="7336" y="2148"/>
                  </a:lnTo>
                  <a:lnTo>
                    <a:pt x="7355" y="2148"/>
                  </a:lnTo>
                  <a:lnTo>
                    <a:pt x="7403" y="2138"/>
                  </a:lnTo>
                  <a:lnTo>
                    <a:pt x="7418" y="2134"/>
                  </a:lnTo>
                  <a:close/>
                  <a:moveTo>
                    <a:pt x="9208" y="2821"/>
                  </a:moveTo>
                  <a:cubicBezTo>
                    <a:pt x="9740" y="2821"/>
                    <a:pt x="10246" y="3036"/>
                    <a:pt x="10612" y="3416"/>
                  </a:cubicBezTo>
                  <a:cubicBezTo>
                    <a:pt x="10944" y="3772"/>
                    <a:pt x="11405" y="3974"/>
                    <a:pt x="11890" y="3974"/>
                  </a:cubicBezTo>
                  <a:lnTo>
                    <a:pt x="13802" y="3974"/>
                  </a:lnTo>
                  <a:lnTo>
                    <a:pt x="13802" y="4392"/>
                  </a:lnTo>
                  <a:lnTo>
                    <a:pt x="11895" y="4392"/>
                  </a:lnTo>
                  <a:cubicBezTo>
                    <a:pt x="11299" y="4392"/>
                    <a:pt x="10732" y="4151"/>
                    <a:pt x="10324" y="3724"/>
                  </a:cubicBezTo>
                  <a:cubicBezTo>
                    <a:pt x="10031" y="3416"/>
                    <a:pt x="9623" y="3243"/>
                    <a:pt x="9195" y="3239"/>
                  </a:cubicBezTo>
                  <a:lnTo>
                    <a:pt x="5189" y="3239"/>
                  </a:lnTo>
                  <a:cubicBezTo>
                    <a:pt x="4703" y="3239"/>
                    <a:pt x="4237" y="3440"/>
                    <a:pt x="3906" y="3796"/>
                  </a:cubicBezTo>
                  <a:cubicBezTo>
                    <a:pt x="3540" y="4176"/>
                    <a:pt x="3033" y="4392"/>
                    <a:pt x="2506" y="4392"/>
                  </a:cubicBezTo>
                  <a:cubicBezTo>
                    <a:pt x="2500" y="4392"/>
                    <a:pt x="2494" y="4392"/>
                    <a:pt x="2489" y="4392"/>
                  </a:cubicBezTo>
                  <a:lnTo>
                    <a:pt x="495" y="4392"/>
                  </a:lnTo>
                  <a:lnTo>
                    <a:pt x="495" y="3974"/>
                  </a:lnTo>
                  <a:lnTo>
                    <a:pt x="2407" y="3974"/>
                  </a:lnTo>
                  <a:cubicBezTo>
                    <a:pt x="2892" y="3974"/>
                    <a:pt x="3358" y="3772"/>
                    <a:pt x="3690" y="3416"/>
                  </a:cubicBezTo>
                  <a:cubicBezTo>
                    <a:pt x="4056" y="3036"/>
                    <a:pt x="4562" y="2821"/>
                    <a:pt x="5089" y="2821"/>
                  </a:cubicBezTo>
                  <a:cubicBezTo>
                    <a:pt x="5095" y="2821"/>
                    <a:pt x="5101" y="2821"/>
                    <a:pt x="5107" y="2821"/>
                  </a:cubicBezTo>
                  <a:lnTo>
                    <a:pt x="9190" y="2821"/>
                  </a:lnTo>
                  <a:cubicBezTo>
                    <a:pt x="9196" y="2821"/>
                    <a:pt x="9202" y="2821"/>
                    <a:pt x="9208" y="2821"/>
                  </a:cubicBezTo>
                  <a:close/>
                  <a:moveTo>
                    <a:pt x="1999" y="5112"/>
                  </a:moveTo>
                  <a:lnTo>
                    <a:pt x="3473" y="8374"/>
                  </a:lnTo>
                  <a:lnTo>
                    <a:pt x="529" y="8374"/>
                  </a:lnTo>
                  <a:lnTo>
                    <a:pt x="1999" y="5112"/>
                  </a:lnTo>
                  <a:close/>
                  <a:moveTo>
                    <a:pt x="12299" y="5112"/>
                  </a:moveTo>
                  <a:lnTo>
                    <a:pt x="13769" y="8374"/>
                  </a:lnTo>
                  <a:lnTo>
                    <a:pt x="10829" y="8374"/>
                  </a:lnTo>
                  <a:lnTo>
                    <a:pt x="12299" y="5112"/>
                  </a:lnTo>
                  <a:close/>
                  <a:moveTo>
                    <a:pt x="3589" y="8797"/>
                  </a:moveTo>
                  <a:cubicBezTo>
                    <a:pt x="3584" y="9628"/>
                    <a:pt x="2911" y="10296"/>
                    <a:pt x="2085" y="10300"/>
                  </a:cubicBezTo>
                  <a:lnTo>
                    <a:pt x="1917" y="10300"/>
                  </a:lnTo>
                  <a:cubicBezTo>
                    <a:pt x="1091" y="10296"/>
                    <a:pt x="418" y="9628"/>
                    <a:pt x="418" y="8797"/>
                  </a:cubicBezTo>
                  <a:close/>
                  <a:moveTo>
                    <a:pt x="13884" y="8802"/>
                  </a:moveTo>
                  <a:cubicBezTo>
                    <a:pt x="13884" y="9628"/>
                    <a:pt x="13207" y="10300"/>
                    <a:pt x="12380" y="10300"/>
                  </a:cubicBezTo>
                  <a:lnTo>
                    <a:pt x="12217" y="10300"/>
                  </a:lnTo>
                  <a:cubicBezTo>
                    <a:pt x="11386" y="10300"/>
                    <a:pt x="10713" y="9628"/>
                    <a:pt x="10713" y="8802"/>
                  </a:cubicBezTo>
                  <a:close/>
                  <a:moveTo>
                    <a:pt x="10036" y="12592"/>
                  </a:moveTo>
                  <a:cubicBezTo>
                    <a:pt x="10161" y="12592"/>
                    <a:pt x="10262" y="12688"/>
                    <a:pt x="10262" y="12813"/>
                  </a:cubicBezTo>
                  <a:lnTo>
                    <a:pt x="10262" y="13197"/>
                  </a:lnTo>
                  <a:lnTo>
                    <a:pt x="5808" y="13197"/>
                  </a:lnTo>
                  <a:cubicBezTo>
                    <a:pt x="5525" y="13197"/>
                    <a:pt x="5525" y="13625"/>
                    <a:pt x="5808" y="13625"/>
                  </a:cubicBezTo>
                  <a:lnTo>
                    <a:pt x="11059" y="13625"/>
                  </a:lnTo>
                  <a:cubicBezTo>
                    <a:pt x="11189" y="13625"/>
                    <a:pt x="11294" y="13731"/>
                    <a:pt x="11294" y="13860"/>
                  </a:cubicBezTo>
                  <a:lnTo>
                    <a:pt x="11294" y="14326"/>
                  </a:lnTo>
                  <a:lnTo>
                    <a:pt x="3003" y="14326"/>
                  </a:lnTo>
                  <a:lnTo>
                    <a:pt x="3003" y="13860"/>
                  </a:lnTo>
                  <a:cubicBezTo>
                    <a:pt x="3003" y="13726"/>
                    <a:pt x="3108" y="13620"/>
                    <a:pt x="3238" y="13620"/>
                  </a:cubicBezTo>
                  <a:lnTo>
                    <a:pt x="4449" y="13620"/>
                  </a:lnTo>
                  <a:cubicBezTo>
                    <a:pt x="4732" y="13620"/>
                    <a:pt x="4732" y="13197"/>
                    <a:pt x="4449" y="13197"/>
                  </a:cubicBezTo>
                  <a:lnTo>
                    <a:pt x="4036" y="13197"/>
                  </a:lnTo>
                  <a:lnTo>
                    <a:pt x="4036" y="12818"/>
                  </a:lnTo>
                  <a:cubicBezTo>
                    <a:pt x="4036" y="12693"/>
                    <a:pt x="4136" y="12592"/>
                    <a:pt x="4261" y="12592"/>
                  </a:cubicBezTo>
                  <a:close/>
                  <a:moveTo>
                    <a:pt x="7149" y="1"/>
                  </a:moveTo>
                  <a:cubicBezTo>
                    <a:pt x="6135" y="1"/>
                    <a:pt x="5674" y="1269"/>
                    <a:pt x="6457" y="1917"/>
                  </a:cubicBezTo>
                  <a:lnTo>
                    <a:pt x="6457" y="2393"/>
                  </a:lnTo>
                  <a:lnTo>
                    <a:pt x="5107" y="2393"/>
                  </a:lnTo>
                  <a:cubicBezTo>
                    <a:pt x="5101" y="2393"/>
                    <a:pt x="5095" y="2393"/>
                    <a:pt x="5089" y="2393"/>
                  </a:cubicBezTo>
                  <a:cubicBezTo>
                    <a:pt x="4442" y="2393"/>
                    <a:pt x="3825" y="2657"/>
                    <a:pt x="3377" y="3123"/>
                  </a:cubicBezTo>
                  <a:cubicBezTo>
                    <a:pt x="3128" y="3392"/>
                    <a:pt x="2777" y="3546"/>
                    <a:pt x="2407" y="3546"/>
                  </a:cubicBezTo>
                  <a:lnTo>
                    <a:pt x="452" y="3546"/>
                  </a:lnTo>
                  <a:cubicBezTo>
                    <a:pt x="240" y="3546"/>
                    <a:pt x="67" y="3719"/>
                    <a:pt x="67" y="3930"/>
                  </a:cubicBezTo>
                  <a:lnTo>
                    <a:pt x="67" y="4435"/>
                  </a:lnTo>
                  <a:cubicBezTo>
                    <a:pt x="67" y="4651"/>
                    <a:pt x="240" y="4819"/>
                    <a:pt x="452" y="4819"/>
                  </a:cubicBezTo>
                  <a:lnTo>
                    <a:pt x="1662" y="4819"/>
                  </a:lnTo>
                  <a:lnTo>
                    <a:pt x="10" y="8499"/>
                  </a:lnTo>
                  <a:lnTo>
                    <a:pt x="0" y="8513"/>
                  </a:lnTo>
                  <a:lnTo>
                    <a:pt x="0" y="8518"/>
                  </a:lnTo>
                  <a:cubicBezTo>
                    <a:pt x="0" y="8523"/>
                    <a:pt x="0" y="8528"/>
                    <a:pt x="0" y="8528"/>
                  </a:cubicBezTo>
                  <a:lnTo>
                    <a:pt x="0" y="8537"/>
                  </a:lnTo>
                  <a:lnTo>
                    <a:pt x="0" y="8547"/>
                  </a:lnTo>
                  <a:lnTo>
                    <a:pt x="0" y="8561"/>
                  </a:lnTo>
                  <a:lnTo>
                    <a:pt x="0" y="8566"/>
                  </a:lnTo>
                  <a:lnTo>
                    <a:pt x="0" y="8581"/>
                  </a:lnTo>
                  <a:lnTo>
                    <a:pt x="0" y="8792"/>
                  </a:lnTo>
                  <a:cubicBezTo>
                    <a:pt x="0" y="9858"/>
                    <a:pt x="865" y="10718"/>
                    <a:pt x="1927" y="10723"/>
                  </a:cubicBezTo>
                  <a:lnTo>
                    <a:pt x="2095" y="10723"/>
                  </a:lnTo>
                  <a:cubicBezTo>
                    <a:pt x="3152" y="10714"/>
                    <a:pt x="4007" y="9854"/>
                    <a:pt x="4012" y="8797"/>
                  </a:cubicBezTo>
                  <a:lnTo>
                    <a:pt x="4012" y="8585"/>
                  </a:lnTo>
                  <a:lnTo>
                    <a:pt x="4012" y="8571"/>
                  </a:lnTo>
                  <a:lnTo>
                    <a:pt x="4012" y="8561"/>
                  </a:lnTo>
                  <a:lnTo>
                    <a:pt x="4012" y="8552"/>
                  </a:lnTo>
                  <a:lnTo>
                    <a:pt x="4012" y="8542"/>
                  </a:lnTo>
                  <a:lnTo>
                    <a:pt x="4012" y="8533"/>
                  </a:lnTo>
                  <a:cubicBezTo>
                    <a:pt x="4012" y="8528"/>
                    <a:pt x="4012" y="8523"/>
                    <a:pt x="4007" y="8518"/>
                  </a:cubicBezTo>
                  <a:lnTo>
                    <a:pt x="4007" y="8513"/>
                  </a:lnTo>
                  <a:lnTo>
                    <a:pt x="4002" y="8499"/>
                  </a:lnTo>
                  <a:lnTo>
                    <a:pt x="2335" y="4819"/>
                  </a:lnTo>
                  <a:lnTo>
                    <a:pt x="2489" y="4819"/>
                  </a:lnTo>
                  <a:cubicBezTo>
                    <a:pt x="2495" y="4819"/>
                    <a:pt x="2500" y="4819"/>
                    <a:pt x="2506" y="4819"/>
                  </a:cubicBezTo>
                  <a:cubicBezTo>
                    <a:pt x="3153" y="4819"/>
                    <a:pt x="3771" y="4555"/>
                    <a:pt x="4218" y="4089"/>
                  </a:cubicBezTo>
                  <a:cubicBezTo>
                    <a:pt x="4468" y="3820"/>
                    <a:pt x="4819" y="3666"/>
                    <a:pt x="5189" y="3666"/>
                  </a:cubicBezTo>
                  <a:lnTo>
                    <a:pt x="6457" y="3666"/>
                  </a:lnTo>
                  <a:lnTo>
                    <a:pt x="6457" y="12164"/>
                  </a:lnTo>
                  <a:lnTo>
                    <a:pt x="4261" y="12164"/>
                  </a:lnTo>
                  <a:cubicBezTo>
                    <a:pt x="3901" y="12164"/>
                    <a:pt x="3608" y="12457"/>
                    <a:pt x="3608" y="12818"/>
                  </a:cubicBezTo>
                  <a:lnTo>
                    <a:pt x="3608" y="13197"/>
                  </a:lnTo>
                  <a:lnTo>
                    <a:pt x="3238" y="13197"/>
                  </a:lnTo>
                  <a:cubicBezTo>
                    <a:pt x="2873" y="13197"/>
                    <a:pt x="2575" y="13495"/>
                    <a:pt x="2575" y="13860"/>
                  </a:cubicBezTo>
                  <a:lnTo>
                    <a:pt x="2575" y="14538"/>
                  </a:lnTo>
                  <a:cubicBezTo>
                    <a:pt x="2575" y="14653"/>
                    <a:pt x="2671" y="14749"/>
                    <a:pt x="2791" y="14749"/>
                  </a:cubicBezTo>
                  <a:lnTo>
                    <a:pt x="11511" y="14749"/>
                  </a:lnTo>
                  <a:cubicBezTo>
                    <a:pt x="11626" y="14749"/>
                    <a:pt x="11722" y="14653"/>
                    <a:pt x="11722" y="14538"/>
                  </a:cubicBezTo>
                  <a:lnTo>
                    <a:pt x="11722" y="13860"/>
                  </a:lnTo>
                  <a:cubicBezTo>
                    <a:pt x="11722" y="13495"/>
                    <a:pt x="11424" y="13197"/>
                    <a:pt x="11064" y="13197"/>
                  </a:cubicBezTo>
                  <a:lnTo>
                    <a:pt x="10689" y="13197"/>
                  </a:lnTo>
                  <a:lnTo>
                    <a:pt x="10689" y="12818"/>
                  </a:lnTo>
                  <a:cubicBezTo>
                    <a:pt x="10689" y="12457"/>
                    <a:pt x="10396" y="12164"/>
                    <a:pt x="10041" y="12164"/>
                  </a:cubicBezTo>
                  <a:lnTo>
                    <a:pt x="7840" y="12164"/>
                  </a:lnTo>
                  <a:lnTo>
                    <a:pt x="7840" y="6001"/>
                  </a:lnTo>
                  <a:cubicBezTo>
                    <a:pt x="7840" y="5859"/>
                    <a:pt x="7733" y="5788"/>
                    <a:pt x="7627" y="5788"/>
                  </a:cubicBezTo>
                  <a:cubicBezTo>
                    <a:pt x="7521" y="5788"/>
                    <a:pt x="7415" y="5859"/>
                    <a:pt x="7418" y="6001"/>
                  </a:cubicBezTo>
                  <a:lnTo>
                    <a:pt x="7418" y="12164"/>
                  </a:lnTo>
                  <a:lnTo>
                    <a:pt x="6884" y="12164"/>
                  </a:lnTo>
                  <a:lnTo>
                    <a:pt x="6884" y="3666"/>
                  </a:lnTo>
                  <a:lnTo>
                    <a:pt x="7418" y="3666"/>
                  </a:lnTo>
                  <a:lnTo>
                    <a:pt x="7418" y="4651"/>
                  </a:lnTo>
                  <a:cubicBezTo>
                    <a:pt x="7418" y="4793"/>
                    <a:pt x="7523" y="4864"/>
                    <a:pt x="7629" y="4864"/>
                  </a:cubicBezTo>
                  <a:cubicBezTo>
                    <a:pt x="7735" y="4864"/>
                    <a:pt x="7840" y="4793"/>
                    <a:pt x="7840" y="4651"/>
                  </a:cubicBezTo>
                  <a:lnTo>
                    <a:pt x="7840" y="3666"/>
                  </a:lnTo>
                  <a:lnTo>
                    <a:pt x="9195" y="3666"/>
                  </a:lnTo>
                  <a:cubicBezTo>
                    <a:pt x="9507" y="3666"/>
                    <a:pt x="9800" y="3796"/>
                    <a:pt x="10017" y="4022"/>
                  </a:cubicBezTo>
                  <a:cubicBezTo>
                    <a:pt x="10507" y="4531"/>
                    <a:pt x="11184" y="4819"/>
                    <a:pt x="11895" y="4819"/>
                  </a:cubicBezTo>
                  <a:lnTo>
                    <a:pt x="11962" y="4819"/>
                  </a:lnTo>
                  <a:lnTo>
                    <a:pt x="10305" y="8499"/>
                  </a:lnTo>
                  <a:cubicBezTo>
                    <a:pt x="10305" y="8504"/>
                    <a:pt x="10305" y="8509"/>
                    <a:pt x="10300" y="8513"/>
                  </a:cubicBezTo>
                  <a:lnTo>
                    <a:pt x="10300" y="8518"/>
                  </a:lnTo>
                  <a:cubicBezTo>
                    <a:pt x="10300" y="8523"/>
                    <a:pt x="10300" y="8528"/>
                    <a:pt x="10295" y="8533"/>
                  </a:cubicBezTo>
                  <a:lnTo>
                    <a:pt x="10295" y="8542"/>
                  </a:lnTo>
                  <a:lnTo>
                    <a:pt x="10295" y="8552"/>
                  </a:lnTo>
                  <a:lnTo>
                    <a:pt x="10295" y="8561"/>
                  </a:lnTo>
                  <a:lnTo>
                    <a:pt x="10295" y="8571"/>
                  </a:lnTo>
                  <a:lnTo>
                    <a:pt x="10295" y="8585"/>
                  </a:lnTo>
                  <a:lnTo>
                    <a:pt x="10295" y="8797"/>
                  </a:lnTo>
                  <a:cubicBezTo>
                    <a:pt x="10300" y="9858"/>
                    <a:pt x="11160" y="10723"/>
                    <a:pt x="12226" y="10723"/>
                  </a:cubicBezTo>
                  <a:lnTo>
                    <a:pt x="12390" y="10723"/>
                  </a:lnTo>
                  <a:cubicBezTo>
                    <a:pt x="13456" y="10723"/>
                    <a:pt x="14321" y="9858"/>
                    <a:pt x="14321" y="8797"/>
                  </a:cubicBezTo>
                  <a:lnTo>
                    <a:pt x="14321" y="8585"/>
                  </a:lnTo>
                  <a:lnTo>
                    <a:pt x="14311" y="8585"/>
                  </a:lnTo>
                  <a:lnTo>
                    <a:pt x="14311" y="8571"/>
                  </a:lnTo>
                  <a:lnTo>
                    <a:pt x="14311" y="8561"/>
                  </a:lnTo>
                  <a:lnTo>
                    <a:pt x="14311" y="8552"/>
                  </a:lnTo>
                  <a:lnTo>
                    <a:pt x="14311" y="8542"/>
                  </a:lnTo>
                  <a:lnTo>
                    <a:pt x="14311" y="8533"/>
                  </a:lnTo>
                  <a:lnTo>
                    <a:pt x="14307" y="8518"/>
                  </a:lnTo>
                  <a:lnTo>
                    <a:pt x="14307" y="8513"/>
                  </a:lnTo>
                  <a:cubicBezTo>
                    <a:pt x="14307" y="8509"/>
                    <a:pt x="14302" y="8504"/>
                    <a:pt x="14302" y="8499"/>
                  </a:cubicBezTo>
                  <a:lnTo>
                    <a:pt x="12640" y="4819"/>
                  </a:lnTo>
                  <a:lnTo>
                    <a:pt x="13855" y="4819"/>
                  </a:lnTo>
                  <a:cubicBezTo>
                    <a:pt x="14066" y="4819"/>
                    <a:pt x="14239" y="4651"/>
                    <a:pt x="14239" y="4435"/>
                  </a:cubicBezTo>
                  <a:lnTo>
                    <a:pt x="14239" y="3930"/>
                  </a:lnTo>
                  <a:cubicBezTo>
                    <a:pt x="14239" y="3719"/>
                    <a:pt x="14066" y="3546"/>
                    <a:pt x="13855" y="3546"/>
                  </a:cubicBezTo>
                  <a:lnTo>
                    <a:pt x="11890" y="3546"/>
                  </a:lnTo>
                  <a:cubicBezTo>
                    <a:pt x="11525" y="3546"/>
                    <a:pt x="11170" y="3392"/>
                    <a:pt x="10920" y="3123"/>
                  </a:cubicBezTo>
                  <a:cubicBezTo>
                    <a:pt x="10472" y="2657"/>
                    <a:pt x="9855" y="2393"/>
                    <a:pt x="9208" y="2393"/>
                  </a:cubicBezTo>
                  <a:cubicBezTo>
                    <a:pt x="9202" y="2393"/>
                    <a:pt x="9196" y="2393"/>
                    <a:pt x="9190" y="2393"/>
                  </a:cubicBezTo>
                  <a:lnTo>
                    <a:pt x="7840" y="2393"/>
                  </a:lnTo>
                  <a:lnTo>
                    <a:pt x="7840" y="1917"/>
                  </a:lnTo>
                  <a:cubicBezTo>
                    <a:pt x="8623" y="1269"/>
                    <a:pt x="8162" y="1"/>
                    <a:pt x="714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28" name="Google Shape;11928;p137"/>
          <p:cNvGrpSpPr/>
          <p:nvPr/>
        </p:nvGrpSpPr>
        <p:grpSpPr>
          <a:xfrm>
            <a:off x="1300502" y="2236748"/>
            <a:ext cx="364504" cy="370290"/>
            <a:chOff x="1300502" y="2442148"/>
            <a:chExt cx="364504" cy="370290"/>
          </a:xfrm>
        </p:grpSpPr>
        <p:sp>
          <p:nvSpPr>
            <p:cNvPr id="11929" name="Google Shape;11929;p137"/>
            <p:cNvSpPr/>
            <p:nvPr/>
          </p:nvSpPr>
          <p:spPr>
            <a:xfrm>
              <a:off x="1420118" y="2771545"/>
              <a:ext cx="125297" cy="15499"/>
            </a:xfrm>
            <a:custGeom>
              <a:avLst/>
              <a:gdLst/>
              <a:ahLst/>
              <a:cxnLst/>
              <a:rect l="l" t="t" r="r" b="b"/>
              <a:pathLst>
                <a:path w="4786" h="592" extrusionOk="0">
                  <a:moveTo>
                    <a:pt x="0" y="1"/>
                  </a:moveTo>
                  <a:cubicBezTo>
                    <a:pt x="0" y="327"/>
                    <a:pt x="264" y="592"/>
                    <a:pt x="591" y="592"/>
                  </a:cubicBezTo>
                  <a:lnTo>
                    <a:pt x="4194" y="592"/>
                  </a:lnTo>
                  <a:cubicBezTo>
                    <a:pt x="4516" y="592"/>
                    <a:pt x="4785" y="327"/>
                    <a:pt x="4785"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0" name="Google Shape;11930;p137"/>
            <p:cNvSpPr/>
            <p:nvPr/>
          </p:nvSpPr>
          <p:spPr>
            <a:xfrm>
              <a:off x="1338856" y="2771545"/>
              <a:ext cx="61785" cy="35369"/>
            </a:xfrm>
            <a:custGeom>
              <a:avLst/>
              <a:gdLst/>
              <a:ahLst/>
              <a:cxnLst/>
              <a:rect l="l" t="t" r="r" b="b"/>
              <a:pathLst>
                <a:path w="2360" h="1351" extrusionOk="0">
                  <a:moveTo>
                    <a:pt x="1" y="1"/>
                  </a:moveTo>
                  <a:lnTo>
                    <a:pt x="1" y="942"/>
                  </a:lnTo>
                  <a:cubicBezTo>
                    <a:pt x="1" y="1168"/>
                    <a:pt x="179" y="1351"/>
                    <a:pt x="404" y="1351"/>
                  </a:cubicBezTo>
                  <a:lnTo>
                    <a:pt x="1951" y="1351"/>
                  </a:lnTo>
                  <a:cubicBezTo>
                    <a:pt x="2177" y="1351"/>
                    <a:pt x="2360" y="1168"/>
                    <a:pt x="2360" y="942"/>
                  </a:cubicBezTo>
                  <a:lnTo>
                    <a:pt x="236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1" name="Google Shape;11931;p137"/>
            <p:cNvSpPr/>
            <p:nvPr/>
          </p:nvSpPr>
          <p:spPr>
            <a:xfrm>
              <a:off x="1568506" y="2771545"/>
              <a:ext cx="61916" cy="35369"/>
            </a:xfrm>
            <a:custGeom>
              <a:avLst/>
              <a:gdLst/>
              <a:ahLst/>
              <a:cxnLst/>
              <a:rect l="l" t="t" r="r" b="b"/>
              <a:pathLst>
                <a:path w="2365" h="1351" extrusionOk="0">
                  <a:moveTo>
                    <a:pt x="1" y="1"/>
                  </a:moveTo>
                  <a:lnTo>
                    <a:pt x="1" y="942"/>
                  </a:lnTo>
                  <a:cubicBezTo>
                    <a:pt x="1" y="1168"/>
                    <a:pt x="184" y="1351"/>
                    <a:pt x="409" y="1351"/>
                  </a:cubicBezTo>
                  <a:lnTo>
                    <a:pt x="1956" y="1351"/>
                  </a:lnTo>
                  <a:cubicBezTo>
                    <a:pt x="2182" y="1351"/>
                    <a:pt x="2365" y="1168"/>
                    <a:pt x="2365" y="942"/>
                  </a:cubicBezTo>
                  <a:lnTo>
                    <a:pt x="236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2" name="Google Shape;11932;p137"/>
            <p:cNvSpPr/>
            <p:nvPr/>
          </p:nvSpPr>
          <p:spPr>
            <a:xfrm>
              <a:off x="1306026" y="2523411"/>
              <a:ext cx="24321" cy="84038"/>
            </a:xfrm>
            <a:custGeom>
              <a:avLst/>
              <a:gdLst/>
              <a:ahLst/>
              <a:cxnLst/>
              <a:rect l="l" t="t" r="r" b="b"/>
              <a:pathLst>
                <a:path w="929" h="3210" extrusionOk="0">
                  <a:moveTo>
                    <a:pt x="520" y="0"/>
                  </a:moveTo>
                  <a:cubicBezTo>
                    <a:pt x="231" y="0"/>
                    <a:pt x="1" y="236"/>
                    <a:pt x="1" y="519"/>
                  </a:cubicBezTo>
                  <a:lnTo>
                    <a:pt x="1" y="2691"/>
                  </a:lnTo>
                  <a:cubicBezTo>
                    <a:pt x="1" y="2974"/>
                    <a:pt x="231" y="3209"/>
                    <a:pt x="520" y="3209"/>
                  </a:cubicBezTo>
                  <a:lnTo>
                    <a:pt x="928" y="3209"/>
                  </a:lnTo>
                  <a:lnTo>
                    <a:pt x="928" y="0"/>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3" name="Google Shape;11933;p137"/>
            <p:cNvSpPr/>
            <p:nvPr/>
          </p:nvSpPr>
          <p:spPr>
            <a:xfrm>
              <a:off x="1635187" y="2523411"/>
              <a:ext cx="24295" cy="84038"/>
            </a:xfrm>
            <a:custGeom>
              <a:avLst/>
              <a:gdLst/>
              <a:ahLst/>
              <a:cxnLst/>
              <a:rect l="l" t="t" r="r" b="b"/>
              <a:pathLst>
                <a:path w="928" h="3210" extrusionOk="0">
                  <a:moveTo>
                    <a:pt x="0" y="0"/>
                  </a:moveTo>
                  <a:lnTo>
                    <a:pt x="0" y="3209"/>
                  </a:lnTo>
                  <a:lnTo>
                    <a:pt x="408" y="3209"/>
                  </a:lnTo>
                  <a:cubicBezTo>
                    <a:pt x="697" y="3209"/>
                    <a:pt x="927" y="2974"/>
                    <a:pt x="927" y="2686"/>
                  </a:cubicBezTo>
                  <a:lnTo>
                    <a:pt x="927" y="519"/>
                  </a:lnTo>
                  <a:cubicBezTo>
                    <a:pt x="927" y="231"/>
                    <a:pt x="692" y="0"/>
                    <a:pt x="408"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4" name="Google Shape;11934;p137"/>
            <p:cNvSpPr/>
            <p:nvPr/>
          </p:nvSpPr>
          <p:spPr>
            <a:xfrm>
              <a:off x="1330321" y="2447567"/>
              <a:ext cx="304892" cy="276225"/>
            </a:xfrm>
            <a:custGeom>
              <a:avLst/>
              <a:gdLst/>
              <a:ahLst/>
              <a:cxnLst/>
              <a:rect l="l" t="t" r="r" b="b"/>
              <a:pathLst>
                <a:path w="11646" h="10551" extrusionOk="0">
                  <a:moveTo>
                    <a:pt x="1792" y="1"/>
                  </a:moveTo>
                  <a:cubicBezTo>
                    <a:pt x="802" y="1"/>
                    <a:pt x="0" y="803"/>
                    <a:pt x="0" y="1797"/>
                  </a:cubicBezTo>
                  <a:lnTo>
                    <a:pt x="0" y="10550"/>
                  </a:lnTo>
                  <a:lnTo>
                    <a:pt x="11645" y="10550"/>
                  </a:lnTo>
                  <a:lnTo>
                    <a:pt x="11645" y="1797"/>
                  </a:lnTo>
                  <a:cubicBezTo>
                    <a:pt x="11645" y="803"/>
                    <a:pt x="10843" y="1"/>
                    <a:pt x="9853"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5" name="Google Shape;11935;p137"/>
            <p:cNvSpPr/>
            <p:nvPr/>
          </p:nvSpPr>
          <p:spPr>
            <a:xfrm>
              <a:off x="1330321" y="2447567"/>
              <a:ext cx="80896" cy="276225"/>
            </a:xfrm>
            <a:custGeom>
              <a:avLst/>
              <a:gdLst/>
              <a:ahLst/>
              <a:cxnLst/>
              <a:rect l="l" t="t" r="r" b="b"/>
              <a:pathLst>
                <a:path w="3090" h="10551" extrusionOk="0">
                  <a:moveTo>
                    <a:pt x="1792" y="1"/>
                  </a:moveTo>
                  <a:cubicBezTo>
                    <a:pt x="802" y="1"/>
                    <a:pt x="0" y="803"/>
                    <a:pt x="0" y="1797"/>
                  </a:cubicBezTo>
                  <a:lnTo>
                    <a:pt x="0" y="10550"/>
                  </a:lnTo>
                  <a:lnTo>
                    <a:pt x="1292" y="10550"/>
                  </a:lnTo>
                  <a:lnTo>
                    <a:pt x="1292" y="1797"/>
                  </a:lnTo>
                  <a:cubicBezTo>
                    <a:pt x="1292" y="803"/>
                    <a:pt x="2095" y="1"/>
                    <a:pt x="3089" y="1"/>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6" name="Google Shape;11936;p137"/>
            <p:cNvSpPr/>
            <p:nvPr/>
          </p:nvSpPr>
          <p:spPr>
            <a:xfrm>
              <a:off x="1317859" y="2719997"/>
              <a:ext cx="333455" cy="51575"/>
            </a:xfrm>
            <a:custGeom>
              <a:avLst/>
              <a:gdLst/>
              <a:ahLst/>
              <a:cxnLst/>
              <a:rect l="l" t="t" r="r" b="b"/>
              <a:pathLst>
                <a:path w="12737" h="1970" extrusionOk="0">
                  <a:moveTo>
                    <a:pt x="361" y="0"/>
                  </a:moveTo>
                  <a:cubicBezTo>
                    <a:pt x="159" y="0"/>
                    <a:pt x="0" y="163"/>
                    <a:pt x="0" y="360"/>
                  </a:cubicBezTo>
                  <a:lnTo>
                    <a:pt x="0" y="1609"/>
                  </a:lnTo>
                  <a:cubicBezTo>
                    <a:pt x="0" y="1806"/>
                    <a:pt x="159" y="1970"/>
                    <a:pt x="361" y="1970"/>
                  </a:cubicBezTo>
                  <a:lnTo>
                    <a:pt x="12376" y="1970"/>
                  </a:lnTo>
                  <a:cubicBezTo>
                    <a:pt x="12577" y="1970"/>
                    <a:pt x="12736" y="1806"/>
                    <a:pt x="12736" y="1609"/>
                  </a:cubicBezTo>
                  <a:lnTo>
                    <a:pt x="12736" y="365"/>
                  </a:lnTo>
                  <a:cubicBezTo>
                    <a:pt x="12736" y="163"/>
                    <a:pt x="12577" y="0"/>
                    <a:pt x="12376" y="0"/>
                  </a:cubicBezTo>
                  <a:close/>
                </a:path>
              </a:pathLst>
            </a:custGeom>
            <a:solidFill>
              <a:srgbClr val="C3CD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7" name="Google Shape;11937;p137"/>
            <p:cNvSpPr/>
            <p:nvPr/>
          </p:nvSpPr>
          <p:spPr>
            <a:xfrm>
              <a:off x="1317859" y="2720101"/>
              <a:ext cx="47700" cy="51470"/>
            </a:xfrm>
            <a:custGeom>
              <a:avLst/>
              <a:gdLst/>
              <a:ahLst/>
              <a:cxnLst/>
              <a:rect l="l" t="t" r="r" b="b"/>
              <a:pathLst>
                <a:path w="1822" h="1966" extrusionOk="0">
                  <a:moveTo>
                    <a:pt x="361" y="1"/>
                  </a:moveTo>
                  <a:cubicBezTo>
                    <a:pt x="159" y="1"/>
                    <a:pt x="0" y="159"/>
                    <a:pt x="0" y="361"/>
                  </a:cubicBezTo>
                  <a:lnTo>
                    <a:pt x="0" y="1605"/>
                  </a:lnTo>
                  <a:cubicBezTo>
                    <a:pt x="0" y="1802"/>
                    <a:pt x="159" y="1966"/>
                    <a:pt x="361" y="1966"/>
                  </a:cubicBezTo>
                  <a:lnTo>
                    <a:pt x="1821" y="1966"/>
                  </a:lnTo>
                  <a:cubicBezTo>
                    <a:pt x="1624" y="1966"/>
                    <a:pt x="1461" y="1802"/>
                    <a:pt x="1461" y="1605"/>
                  </a:cubicBezTo>
                  <a:lnTo>
                    <a:pt x="1461" y="361"/>
                  </a:lnTo>
                  <a:cubicBezTo>
                    <a:pt x="1461" y="159"/>
                    <a:pt x="1624" y="1"/>
                    <a:pt x="1821" y="1"/>
                  </a:cubicBezTo>
                  <a:close/>
                </a:path>
              </a:pathLst>
            </a:custGeom>
            <a:solidFill>
              <a:srgbClr val="B6C1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8" name="Google Shape;11938;p137"/>
            <p:cNvSpPr/>
            <p:nvPr/>
          </p:nvSpPr>
          <p:spPr>
            <a:xfrm>
              <a:off x="1350191" y="2496995"/>
              <a:ext cx="265151" cy="135612"/>
            </a:xfrm>
            <a:custGeom>
              <a:avLst/>
              <a:gdLst/>
              <a:ahLst/>
              <a:cxnLst/>
              <a:rect l="l" t="t" r="r" b="b"/>
              <a:pathLst>
                <a:path w="10128" h="5180" extrusionOk="0">
                  <a:moveTo>
                    <a:pt x="9334" y="0"/>
                  </a:moveTo>
                  <a:cubicBezTo>
                    <a:pt x="9331" y="0"/>
                    <a:pt x="9328" y="0"/>
                    <a:pt x="9325" y="1"/>
                  </a:cubicBezTo>
                  <a:lnTo>
                    <a:pt x="798" y="1"/>
                  </a:lnTo>
                  <a:cubicBezTo>
                    <a:pt x="356" y="1"/>
                    <a:pt x="0" y="356"/>
                    <a:pt x="0" y="798"/>
                  </a:cubicBezTo>
                  <a:lnTo>
                    <a:pt x="0" y="4382"/>
                  </a:lnTo>
                  <a:cubicBezTo>
                    <a:pt x="0" y="4821"/>
                    <a:pt x="356" y="5179"/>
                    <a:pt x="794" y="5179"/>
                  </a:cubicBezTo>
                  <a:cubicBezTo>
                    <a:pt x="797" y="5179"/>
                    <a:pt x="799" y="5179"/>
                    <a:pt x="802" y="5179"/>
                  </a:cubicBezTo>
                  <a:lnTo>
                    <a:pt x="9330" y="5179"/>
                  </a:lnTo>
                  <a:cubicBezTo>
                    <a:pt x="9767" y="5179"/>
                    <a:pt x="10127" y="4824"/>
                    <a:pt x="10127" y="4382"/>
                  </a:cubicBezTo>
                  <a:lnTo>
                    <a:pt x="10127" y="798"/>
                  </a:lnTo>
                  <a:cubicBezTo>
                    <a:pt x="10127" y="359"/>
                    <a:pt x="9772" y="0"/>
                    <a:pt x="9334" y="0"/>
                  </a:cubicBezTo>
                  <a:close/>
                </a:path>
              </a:pathLst>
            </a:custGeom>
            <a:solidFill>
              <a:srgbClr val="DC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9" name="Google Shape;11939;p137"/>
            <p:cNvSpPr/>
            <p:nvPr/>
          </p:nvSpPr>
          <p:spPr>
            <a:xfrm>
              <a:off x="1350191" y="2496995"/>
              <a:ext cx="45920" cy="135612"/>
            </a:xfrm>
            <a:custGeom>
              <a:avLst/>
              <a:gdLst/>
              <a:ahLst/>
              <a:cxnLst/>
              <a:rect l="l" t="t" r="r" b="b"/>
              <a:pathLst>
                <a:path w="1754" h="5180" extrusionOk="0">
                  <a:moveTo>
                    <a:pt x="789" y="0"/>
                  </a:moveTo>
                  <a:cubicBezTo>
                    <a:pt x="356" y="0"/>
                    <a:pt x="0" y="359"/>
                    <a:pt x="0" y="798"/>
                  </a:cubicBezTo>
                  <a:lnTo>
                    <a:pt x="0" y="4382"/>
                  </a:lnTo>
                  <a:cubicBezTo>
                    <a:pt x="0" y="4824"/>
                    <a:pt x="356" y="5179"/>
                    <a:pt x="798" y="5179"/>
                  </a:cubicBezTo>
                  <a:lnTo>
                    <a:pt x="1754" y="5179"/>
                  </a:lnTo>
                  <a:cubicBezTo>
                    <a:pt x="1312" y="5179"/>
                    <a:pt x="956" y="4824"/>
                    <a:pt x="956" y="4382"/>
                  </a:cubicBezTo>
                  <a:lnTo>
                    <a:pt x="956" y="798"/>
                  </a:lnTo>
                  <a:cubicBezTo>
                    <a:pt x="956" y="356"/>
                    <a:pt x="1316" y="1"/>
                    <a:pt x="1754" y="1"/>
                  </a:cubicBezTo>
                  <a:lnTo>
                    <a:pt x="798" y="1"/>
                  </a:lnTo>
                  <a:cubicBezTo>
                    <a:pt x="795" y="0"/>
                    <a:pt x="792" y="0"/>
                    <a:pt x="789" y="0"/>
                  </a:cubicBezTo>
                  <a:close/>
                </a:path>
              </a:pathLst>
            </a:custGeom>
            <a:solidFill>
              <a:srgbClr val="EA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0" name="Google Shape;11940;p137"/>
            <p:cNvSpPr/>
            <p:nvPr/>
          </p:nvSpPr>
          <p:spPr>
            <a:xfrm>
              <a:off x="1350191" y="2496995"/>
              <a:ext cx="265151" cy="39767"/>
            </a:xfrm>
            <a:custGeom>
              <a:avLst/>
              <a:gdLst/>
              <a:ahLst/>
              <a:cxnLst/>
              <a:rect l="l" t="t" r="r" b="b"/>
              <a:pathLst>
                <a:path w="10128" h="1519" extrusionOk="0">
                  <a:moveTo>
                    <a:pt x="9334" y="0"/>
                  </a:moveTo>
                  <a:cubicBezTo>
                    <a:pt x="9331" y="0"/>
                    <a:pt x="9328" y="0"/>
                    <a:pt x="9325" y="1"/>
                  </a:cubicBezTo>
                  <a:lnTo>
                    <a:pt x="798" y="1"/>
                  </a:lnTo>
                  <a:cubicBezTo>
                    <a:pt x="356" y="1"/>
                    <a:pt x="0" y="356"/>
                    <a:pt x="0" y="798"/>
                  </a:cubicBezTo>
                  <a:lnTo>
                    <a:pt x="0" y="1519"/>
                  </a:lnTo>
                  <a:lnTo>
                    <a:pt x="10127" y="1519"/>
                  </a:lnTo>
                  <a:lnTo>
                    <a:pt x="10127" y="798"/>
                  </a:lnTo>
                  <a:cubicBezTo>
                    <a:pt x="10127" y="359"/>
                    <a:pt x="9772" y="0"/>
                    <a:pt x="9334"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1" name="Google Shape;11941;p137"/>
            <p:cNvSpPr/>
            <p:nvPr/>
          </p:nvSpPr>
          <p:spPr>
            <a:xfrm>
              <a:off x="1353202" y="2655201"/>
              <a:ext cx="42647" cy="42804"/>
            </a:xfrm>
            <a:custGeom>
              <a:avLst/>
              <a:gdLst/>
              <a:ahLst/>
              <a:cxnLst/>
              <a:rect l="l" t="t" r="r" b="b"/>
              <a:pathLst>
                <a:path w="1629" h="1635" extrusionOk="0">
                  <a:moveTo>
                    <a:pt x="812" y="1"/>
                  </a:moveTo>
                  <a:cubicBezTo>
                    <a:pt x="366" y="1"/>
                    <a:pt x="0" y="366"/>
                    <a:pt x="0" y="818"/>
                  </a:cubicBezTo>
                  <a:cubicBezTo>
                    <a:pt x="0" y="1269"/>
                    <a:pt x="366" y="1634"/>
                    <a:pt x="812" y="1634"/>
                  </a:cubicBezTo>
                  <a:cubicBezTo>
                    <a:pt x="1264" y="1634"/>
                    <a:pt x="1629" y="1269"/>
                    <a:pt x="1629" y="818"/>
                  </a:cubicBezTo>
                  <a:cubicBezTo>
                    <a:pt x="1629" y="366"/>
                    <a:pt x="1264" y="1"/>
                    <a:pt x="81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2" name="Google Shape;11942;p137"/>
            <p:cNvSpPr/>
            <p:nvPr/>
          </p:nvSpPr>
          <p:spPr>
            <a:xfrm>
              <a:off x="1569658" y="2655201"/>
              <a:ext cx="42647" cy="42804"/>
            </a:xfrm>
            <a:custGeom>
              <a:avLst/>
              <a:gdLst/>
              <a:ahLst/>
              <a:cxnLst/>
              <a:rect l="l" t="t" r="r" b="b"/>
              <a:pathLst>
                <a:path w="1629" h="1635" extrusionOk="0">
                  <a:moveTo>
                    <a:pt x="817" y="1"/>
                  </a:moveTo>
                  <a:cubicBezTo>
                    <a:pt x="365" y="1"/>
                    <a:pt x="0" y="366"/>
                    <a:pt x="0" y="818"/>
                  </a:cubicBezTo>
                  <a:cubicBezTo>
                    <a:pt x="0" y="1269"/>
                    <a:pt x="365" y="1634"/>
                    <a:pt x="817" y="1634"/>
                  </a:cubicBezTo>
                  <a:cubicBezTo>
                    <a:pt x="1264" y="1634"/>
                    <a:pt x="1629" y="1269"/>
                    <a:pt x="1629" y="818"/>
                  </a:cubicBezTo>
                  <a:cubicBezTo>
                    <a:pt x="1629" y="366"/>
                    <a:pt x="1264" y="1"/>
                    <a:pt x="81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3" name="Google Shape;11943;p137"/>
            <p:cNvSpPr/>
            <p:nvPr/>
          </p:nvSpPr>
          <p:spPr>
            <a:xfrm>
              <a:off x="1422370" y="2651562"/>
              <a:ext cx="120768" cy="68461"/>
            </a:xfrm>
            <a:custGeom>
              <a:avLst/>
              <a:gdLst/>
              <a:ahLst/>
              <a:cxnLst/>
              <a:rect l="l" t="t" r="r" b="b"/>
              <a:pathLst>
                <a:path w="4613" h="2615" extrusionOk="0">
                  <a:moveTo>
                    <a:pt x="856" y="1"/>
                  </a:moveTo>
                  <a:cubicBezTo>
                    <a:pt x="385" y="1"/>
                    <a:pt x="1" y="385"/>
                    <a:pt x="1" y="856"/>
                  </a:cubicBezTo>
                  <a:lnTo>
                    <a:pt x="1" y="2614"/>
                  </a:lnTo>
                  <a:lnTo>
                    <a:pt x="4613" y="2614"/>
                  </a:lnTo>
                  <a:lnTo>
                    <a:pt x="4613" y="856"/>
                  </a:lnTo>
                  <a:cubicBezTo>
                    <a:pt x="4613" y="385"/>
                    <a:pt x="4228" y="1"/>
                    <a:pt x="3757"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4" name="Google Shape;11944;p137"/>
            <p:cNvSpPr/>
            <p:nvPr/>
          </p:nvSpPr>
          <p:spPr>
            <a:xfrm>
              <a:off x="1344641" y="2491471"/>
              <a:ext cx="276225" cy="146791"/>
            </a:xfrm>
            <a:custGeom>
              <a:avLst/>
              <a:gdLst/>
              <a:ahLst/>
              <a:cxnLst/>
              <a:rect l="l" t="t" r="r" b="b"/>
              <a:pathLst>
                <a:path w="10551" h="5607" extrusionOk="0">
                  <a:moveTo>
                    <a:pt x="10128" y="1941"/>
                  </a:moveTo>
                  <a:lnTo>
                    <a:pt x="10128" y="4598"/>
                  </a:lnTo>
                  <a:cubicBezTo>
                    <a:pt x="10128" y="4919"/>
                    <a:pt x="9863" y="5184"/>
                    <a:pt x="9542" y="5184"/>
                  </a:cubicBezTo>
                  <a:lnTo>
                    <a:pt x="1014" y="5184"/>
                  </a:lnTo>
                  <a:cubicBezTo>
                    <a:pt x="688" y="5184"/>
                    <a:pt x="423" y="4919"/>
                    <a:pt x="423" y="4593"/>
                  </a:cubicBezTo>
                  <a:lnTo>
                    <a:pt x="423" y="1941"/>
                  </a:lnTo>
                  <a:close/>
                  <a:moveTo>
                    <a:pt x="1010" y="0"/>
                  </a:moveTo>
                  <a:cubicBezTo>
                    <a:pt x="452" y="0"/>
                    <a:pt x="1" y="452"/>
                    <a:pt x="1" y="1009"/>
                  </a:cubicBezTo>
                  <a:lnTo>
                    <a:pt x="1" y="4593"/>
                  </a:lnTo>
                  <a:cubicBezTo>
                    <a:pt x="1" y="5150"/>
                    <a:pt x="452" y="5606"/>
                    <a:pt x="1010" y="5606"/>
                  </a:cubicBezTo>
                  <a:lnTo>
                    <a:pt x="9537" y="5606"/>
                  </a:lnTo>
                  <a:cubicBezTo>
                    <a:pt x="10094" y="5606"/>
                    <a:pt x="10550" y="5150"/>
                    <a:pt x="10550" y="4593"/>
                  </a:cubicBezTo>
                  <a:lnTo>
                    <a:pt x="10550" y="1009"/>
                  </a:lnTo>
                  <a:cubicBezTo>
                    <a:pt x="10550" y="452"/>
                    <a:pt x="10094" y="0"/>
                    <a:pt x="9542" y="0"/>
                  </a:cubicBezTo>
                  <a:lnTo>
                    <a:pt x="7601" y="0"/>
                  </a:lnTo>
                  <a:cubicBezTo>
                    <a:pt x="7481" y="0"/>
                    <a:pt x="7389" y="91"/>
                    <a:pt x="7389" y="212"/>
                  </a:cubicBezTo>
                  <a:cubicBezTo>
                    <a:pt x="7389" y="327"/>
                    <a:pt x="7481" y="423"/>
                    <a:pt x="7601" y="423"/>
                  </a:cubicBezTo>
                  <a:lnTo>
                    <a:pt x="9542" y="423"/>
                  </a:lnTo>
                  <a:cubicBezTo>
                    <a:pt x="9868" y="423"/>
                    <a:pt x="10128" y="682"/>
                    <a:pt x="10128" y="1009"/>
                  </a:cubicBezTo>
                  <a:lnTo>
                    <a:pt x="10128" y="1518"/>
                  </a:lnTo>
                  <a:lnTo>
                    <a:pt x="423" y="1518"/>
                  </a:lnTo>
                  <a:lnTo>
                    <a:pt x="423" y="1009"/>
                  </a:lnTo>
                  <a:cubicBezTo>
                    <a:pt x="423" y="682"/>
                    <a:pt x="688" y="423"/>
                    <a:pt x="1010" y="423"/>
                  </a:cubicBezTo>
                  <a:lnTo>
                    <a:pt x="6611" y="423"/>
                  </a:lnTo>
                  <a:cubicBezTo>
                    <a:pt x="6726" y="423"/>
                    <a:pt x="6823" y="327"/>
                    <a:pt x="6823" y="212"/>
                  </a:cubicBezTo>
                  <a:cubicBezTo>
                    <a:pt x="6823" y="91"/>
                    <a:pt x="6726" y="0"/>
                    <a:pt x="661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5" name="Google Shape;11945;p137"/>
            <p:cNvSpPr/>
            <p:nvPr/>
          </p:nvSpPr>
          <p:spPr>
            <a:xfrm>
              <a:off x="1338620" y="2649677"/>
              <a:ext cx="62780" cy="53826"/>
            </a:xfrm>
            <a:custGeom>
              <a:avLst/>
              <a:gdLst/>
              <a:ahLst/>
              <a:cxnLst/>
              <a:rect l="l" t="t" r="r" b="b"/>
              <a:pathLst>
                <a:path w="2398" h="2056" extrusionOk="0">
                  <a:moveTo>
                    <a:pt x="1366" y="424"/>
                  </a:moveTo>
                  <a:cubicBezTo>
                    <a:pt x="1677" y="424"/>
                    <a:pt x="1975" y="664"/>
                    <a:pt x="1975" y="1029"/>
                  </a:cubicBezTo>
                  <a:cubicBezTo>
                    <a:pt x="1975" y="1360"/>
                    <a:pt x="1706" y="1634"/>
                    <a:pt x="1369" y="1634"/>
                  </a:cubicBezTo>
                  <a:cubicBezTo>
                    <a:pt x="831" y="1634"/>
                    <a:pt x="562" y="981"/>
                    <a:pt x="942" y="601"/>
                  </a:cubicBezTo>
                  <a:cubicBezTo>
                    <a:pt x="1066" y="478"/>
                    <a:pt x="1218" y="424"/>
                    <a:pt x="1366" y="424"/>
                  </a:cubicBezTo>
                  <a:close/>
                  <a:moveTo>
                    <a:pt x="1369" y="1"/>
                  </a:moveTo>
                  <a:cubicBezTo>
                    <a:pt x="457" y="1"/>
                    <a:pt x="0" y="1106"/>
                    <a:pt x="644" y="1754"/>
                  </a:cubicBezTo>
                  <a:cubicBezTo>
                    <a:pt x="853" y="1962"/>
                    <a:pt x="1111" y="2055"/>
                    <a:pt x="1363" y="2055"/>
                  </a:cubicBezTo>
                  <a:cubicBezTo>
                    <a:pt x="1891" y="2055"/>
                    <a:pt x="2397" y="1646"/>
                    <a:pt x="2397" y="1029"/>
                  </a:cubicBezTo>
                  <a:cubicBezTo>
                    <a:pt x="2397" y="462"/>
                    <a:pt x="1936" y="1"/>
                    <a:pt x="136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6" name="Google Shape;11946;p137"/>
            <p:cNvSpPr/>
            <p:nvPr/>
          </p:nvSpPr>
          <p:spPr>
            <a:xfrm>
              <a:off x="1555050" y="2649677"/>
              <a:ext cx="62806" cy="53826"/>
            </a:xfrm>
            <a:custGeom>
              <a:avLst/>
              <a:gdLst/>
              <a:ahLst/>
              <a:cxnLst/>
              <a:rect l="l" t="t" r="r" b="b"/>
              <a:pathLst>
                <a:path w="2399" h="2056" extrusionOk="0">
                  <a:moveTo>
                    <a:pt x="1367" y="424"/>
                  </a:moveTo>
                  <a:cubicBezTo>
                    <a:pt x="1678" y="424"/>
                    <a:pt x="1975" y="664"/>
                    <a:pt x="1975" y="1029"/>
                  </a:cubicBezTo>
                  <a:cubicBezTo>
                    <a:pt x="1975" y="1360"/>
                    <a:pt x="1706" y="1634"/>
                    <a:pt x="1375" y="1634"/>
                  </a:cubicBezTo>
                  <a:cubicBezTo>
                    <a:pt x="832" y="1634"/>
                    <a:pt x="563" y="981"/>
                    <a:pt x="943" y="601"/>
                  </a:cubicBezTo>
                  <a:cubicBezTo>
                    <a:pt x="1067" y="478"/>
                    <a:pt x="1218" y="424"/>
                    <a:pt x="1367" y="424"/>
                  </a:cubicBezTo>
                  <a:close/>
                  <a:moveTo>
                    <a:pt x="1375" y="1"/>
                  </a:moveTo>
                  <a:cubicBezTo>
                    <a:pt x="457" y="1"/>
                    <a:pt x="1" y="1106"/>
                    <a:pt x="645" y="1754"/>
                  </a:cubicBezTo>
                  <a:cubicBezTo>
                    <a:pt x="854" y="1962"/>
                    <a:pt x="1111" y="2055"/>
                    <a:pt x="1364" y="2055"/>
                  </a:cubicBezTo>
                  <a:cubicBezTo>
                    <a:pt x="1892" y="2055"/>
                    <a:pt x="2398" y="1646"/>
                    <a:pt x="2398" y="1029"/>
                  </a:cubicBezTo>
                  <a:cubicBezTo>
                    <a:pt x="2398" y="462"/>
                    <a:pt x="1937" y="1"/>
                    <a:pt x="137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7" name="Google Shape;11947;p137"/>
            <p:cNvSpPr/>
            <p:nvPr/>
          </p:nvSpPr>
          <p:spPr>
            <a:xfrm>
              <a:off x="1300502" y="2442148"/>
              <a:ext cx="364504" cy="370290"/>
            </a:xfrm>
            <a:custGeom>
              <a:avLst/>
              <a:gdLst/>
              <a:ahLst/>
              <a:cxnLst/>
              <a:rect l="l" t="t" r="r" b="b"/>
              <a:pathLst>
                <a:path w="13923" h="14144" extrusionOk="0">
                  <a:moveTo>
                    <a:pt x="928" y="3316"/>
                  </a:moveTo>
                  <a:lnTo>
                    <a:pt x="928" y="6102"/>
                  </a:lnTo>
                  <a:lnTo>
                    <a:pt x="731" y="6102"/>
                  </a:lnTo>
                  <a:cubicBezTo>
                    <a:pt x="563" y="6102"/>
                    <a:pt x="423" y="5963"/>
                    <a:pt x="423" y="5795"/>
                  </a:cubicBezTo>
                  <a:lnTo>
                    <a:pt x="423" y="3623"/>
                  </a:lnTo>
                  <a:cubicBezTo>
                    <a:pt x="423" y="3455"/>
                    <a:pt x="563" y="3316"/>
                    <a:pt x="731" y="3316"/>
                  </a:cubicBezTo>
                  <a:close/>
                  <a:moveTo>
                    <a:pt x="13192" y="3316"/>
                  </a:moveTo>
                  <a:cubicBezTo>
                    <a:pt x="13361" y="3316"/>
                    <a:pt x="13500" y="3455"/>
                    <a:pt x="13500" y="3623"/>
                  </a:cubicBezTo>
                  <a:lnTo>
                    <a:pt x="13500" y="5795"/>
                  </a:lnTo>
                  <a:cubicBezTo>
                    <a:pt x="13500" y="5963"/>
                    <a:pt x="13361" y="6102"/>
                    <a:pt x="13192" y="6102"/>
                  </a:cubicBezTo>
                  <a:lnTo>
                    <a:pt x="12995" y="6102"/>
                  </a:lnTo>
                  <a:lnTo>
                    <a:pt x="12995" y="3316"/>
                  </a:lnTo>
                  <a:close/>
                  <a:moveTo>
                    <a:pt x="8412" y="8211"/>
                  </a:moveTo>
                  <a:cubicBezTo>
                    <a:pt x="8768" y="8211"/>
                    <a:pt x="9056" y="8499"/>
                    <a:pt x="9056" y="8855"/>
                  </a:cubicBezTo>
                  <a:lnTo>
                    <a:pt x="9056" y="10402"/>
                  </a:lnTo>
                  <a:lnTo>
                    <a:pt x="4867" y="10402"/>
                  </a:lnTo>
                  <a:lnTo>
                    <a:pt x="4867" y="8855"/>
                  </a:lnTo>
                  <a:cubicBezTo>
                    <a:pt x="4867" y="8499"/>
                    <a:pt x="5155" y="8211"/>
                    <a:pt x="5511" y="8211"/>
                  </a:cubicBezTo>
                  <a:close/>
                  <a:moveTo>
                    <a:pt x="10992" y="419"/>
                  </a:moveTo>
                  <a:cubicBezTo>
                    <a:pt x="11862" y="419"/>
                    <a:pt x="12573" y="1130"/>
                    <a:pt x="12573" y="2004"/>
                  </a:cubicBezTo>
                  <a:lnTo>
                    <a:pt x="12573" y="10406"/>
                  </a:lnTo>
                  <a:lnTo>
                    <a:pt x="9479" y="10406"/>
                  </a:lnTo>
                  <a:lnTo>
                    <a:pt x="9479" y="8855"/>
                  </a:lnTo>
                  <a:cubicBezTo>
                    <a:pt x="9479" y="8264"/>
                    <a:pt x="8999" y="7788"/>
                    <a:pt x="8412" y="7788"/>
                  </a:cubicBezTo>
                  <a:lnTo>
                    <a:pt x="5511" y="7788"/>
                  </a:lnTo>
                  <a:cubicBezTo>
                    <a:pt x="4920" y="7788"/>
                    <a:pt x="4444" y="8264"/>
                    <a:pt x="4444" y="8855"/>
                  </a:cubicBezTo>
                  <a:lnTo>
                    <a:pt x="4444" y="10402"/>
                  </a:lnTo>
                  <a:lnTo>
                    <a:pt x="4247" y="10402"/>
                  </a:lnTo>
                  <a:cubicBezTo>
                    <a:pt x="4132" y="10402"/>
                    <a:pt x="4036" y="10498"/>
                    <a:pt x="4036" y="10613"/>
                  </a:cubicBezTo>
                  <a:cubicBezTo>
                    <a:pt x="4036" y="10728"/>
                    <a:pt x="4132" y="10824"/>
                    <a:pt x="4247" y="10824"/>
                  </a:cubicBezTo>
                  <a:lnTo>
                    <a:pt x="13039" y="10824"/>
                  </a:lnTo>
                  <a:cubicBezTo>
                    <a:pt x="13125" y="10824"/>
                    <a:pt x="13192" y="10892"/>
                    <a:pt x="13192" y="10978"/>
                  </a:cubicBezTo>
                  <a:lnTo>
                    <a:pt x="13192" y="12222"/>
                  </a:lnTo>
                  <a:cubicBezTo>
                    <a:pt x="13192" y="12304"/>
                    <a:pt x="13125" y="12371"/>
                    <a:pt x="13039" y="12371"/>
                  </a:cubicBezTo>
                  <a:lnTo>
                    <a:pt x="1024" y="12371"/>
                  </a:lnTo>
                  <a:cubicBezTo>
                    <a:pt x="942" y="12371"/>
                    <a:pt x="875" y="12304"/>
                    <a:pt x="875" y="12222"/>
                  </a:cubicBezTo>
                  <a:lnTo>
                    <a:pt x="875" y="10978"/>
                  </a:lnTo>
                  <a:cubicBezTo>
                    <a:pt x="875" y="10892"/>
                    <a:pt x="942" y="10824"/>
                    <a:pt x="1024" y="10824"/>
                  </a:cubicBezTo>
                  <a:lnTo>
                    <a:pt x="3262" y="10824"/>
                  </a:lnTo>
                  <a:cubicBezTo>
                    <a:pt x="3378" y="10824"/>
                    <a:pt x="3474" y="10733"/>
                    <a:pt x="3474" y="10613"/>
                  </a:cubicBezTo>
                  <a:cubicBezTo>
                    <a:pt x="3474" y="10498"/>
                    <a:pt x="3378" y="10406"/>
                    <a:pt x="3262" y="10406"/>
                  </a:cubicBezTo>
                  <a:lnTo>
                    <a:pt x="1350" y="10406"/>
                  </a:lnTo>
                  <a:lnTo>
                    <a:pt x="1350" y="2004"/>
                  </a:lnTo>
                  <a:cubicBezTo>
                    <a:pt x="1350" y="1130"/>
                    <a:pt x="2057" y="419"/>
                    <a:pt x="2931" y="419"/>
                  </a:cubicBezTo>
                  <a:close/>
                  <a:moveTo>
                    <a:pt x="9075" y="12794"/>
                  </a:moveTo>
                  <a:cubicBezTo>
                    <a:pt x="9008" y="12900"/>
                    <a:pt x="8888" y="12962"/>
                    <a:pt x="8763" y="12962"/>
                  </a:cubicBezTo>
                  <a:lnTo>
                    <a:pt x="5160" y="12962"/>
                  </a:lnTo>
                  <a:cubicBezTo>
                    <a:pt x="5035" y="12962"/>
                    <a:pt x="4915" y="12900"/>
                    <a:pt x="4848" y="12794"/>
                  </a:cubicBezTo>
                  <a:close/>
                  <a:moveTo>
                    <a:pt x="3613" y="12794"/>
                  </a:moveTo>
                  <a:lnTo>
                    <a:pt x="3613" y="13524"/>
                  </a:lnTo>
                  <a:cubicBezTo>
                    <a:pt x="3613" y="13635"/>
                    <a:pt x="3527" y="13721"/>
                    <a:pt x="3416" y="13721"/>
                  </a:cubicBezTo>
                  <a:lnTo>
                    <a:pt x="1869" y="13721"/>
                  </a:lnTo>
                  <a:cubicBezTo>
                    <a:pt x="1764" y="13721"/>
                    <a:pt x="1672" y="13635"/>
                    <a:pt x="1672" y="13524"/>
                  </a:cubicBezTo>
                  <a:lnTo>
                    <a:pt x="1672" y="12794"/>
                  </a:lnTo>
                  <a:close/>
                  <a:moveTo>
                    <a:pt x="12390" y="12794"/>
                  </a:moveTo>
                  <a:lnTo>
                    <a:pt x="12390" y="13524"/>
                  </a:lnTo>
                  <a:lnTo>
                    <a:pt x="12385" y="13524"/>
                  </a:lnTo>
                  <a:cubicBezTo>
                    <a:pt x="12385" y="13635"/>
                    <a:pt x="12299" y="13721"/>
                    <a:pt x="12188" y="13721"/>
                  </a:cubicBezTo>
                  <a:lnTo>
                    <a:pt x="10646" y="13721"/>
                  </a:lnTo>
                  <a:cubicBezTo>
                    <a:pt x="10536" y="13721"/>
                    <a:pt x="10449" y="13635"/>
                    <a:pt x="10449" y="13524"/>
                  </a:cubicBezTo>
                  <a:lnTo>
                    <a:pt x="10449" y="12794"/>
                  </a:lnTo>
                  <a:close/>
                  <a:moveTo>
                    <a:pt x="2931" y="1"/>
                  </a:moveTo>
                  <a:cubicBezTo>
                    <a:pt x="1826" y="1"/>
                    <a:pt x="933" y="894"/>
                    <a:pt x="928" y="2004"/>
                  </a:cubicBezTo>
                  <a:lnTo>
                    <a:pt x="928" y="2893"/>
                  </a:lnTo>
                  <a:lnTo>
                    <a:pt x="731" y="2893"/>
                  </a:lnTo>
                  <a:cubicBezTo>
                    <a:pt x="327" y="2893"/>
                    <a:pt x="1" y="3220"/>
                    <a:pt x="1" y="3623"/>
                  </a:cubicBezTo>
                  <a:lnTo>
                    <a:pt x="1" y="5795"/>
                  </a:lnTo>
                  <a:cubicBezTo>
                    <a:pt x="1" y="6198"/>
                    <a:pt x="327" y="6525"/>
                    <a:pt x="731" y="6525"/>
                  </a:cubicBezTo>
                  <a:lnTo>
                    <a:pt x="928" y="6525"/>
                  </a:lnTo>
                  <a:lnTo>
                    <a:pt x="928" y="10411"/>
                  </a:lnTo>
                  <a:cubicBezTo>
                    <a:pt x="654" y="10459"/>
                    <a:pt x="447" y="10695"/>
                    <a:pt x="447" y="10978"/>
                  </a:cubicBezTo>
                  <a:lnTo>
                    <a:pt x="447" y="12222"/>
                  </a:lnTo>
                  <a:cubicBezTo>
                    <a:pt x="447" y="12539"/>
                    <a:pt x="707" y="12794"/>
                    <a:pt x="1019" y="12794"/>
                  </a:cubicBezTo>
                  <a:lnTo>
                    <a:pt x="1250" y="12794"/>
                  </a:lnTo>
                  <a:lnTo>
                    <a:pt x="1250" y="13524"/>
                  </a:lnTo>
                  <a:cubicBezTo>
                    <a:pt x="1250" y="13865"/>
                    <a:pt x="1528" y="14144"/>
                    <a:pt x="1869" y="14144"/>
                  </a:cubicBezTo>
                  <a:lnTo>
                    <a:pt x="3416" y="14144"/>
                  </a:lnTo>
                  <a:cubicBezTo>
                    <a:pt x="3757" y="14144"/>
                    <a:pt x="4036" y="13865"/>
                    <a:pt x="4036" y="13524"/>
                  </a:cubicBezTo>
                  <a:lnTo>
                    <a:pt x="4036" y="12794"/>
                  </a:lnTo>
                  <a:lnTo>
                    <a:pt x="4387" y="12794"/>
                  </a:lnTo>
                  <a:cubicBezTo>
                    <a:pt x="4483" y="13140"/>
                    <a:pt x="4800" y="13385"/>
                    <a:pt x="5160" y="13385"/>
                  </a:cubicBezTo>
                  <a:lnTo>
                    <a:pt x="8763" y="13385"/>
                  </a:lnTo>
                  <a:cubicBezTo>
                    <a:pt x="9123" y="13385"/>
                    <a:pt x="9440" y="13140"/>
                    <a:pt x="9537" y="12794"/>
                  </a:cubicBezTo>
                  <a:lnTo>
                    <a:pt x="10027" y="12794"/>
                  </a:lnTo>
                  <a:lnTo>
                    <a:pt x="10027" y="13524"/>
                  </a:lnTo>
                  <a:cubicBezTo>
                    <a:pt x="10027" y="13865"/>
                    <a:pt x="10305" y="14144"/>
                    <a:pt x="10646" y="14144"/>
                  </a:cubicBezTo>
                  <a:lnTo>
                    <a:pt x="12193" y="14144"/>
                  </a:lnTo>
                  <a:cubicBezTo>
                    <a:pt x="12534" y="14144"/>
                    <a:pt x="12813" y="13865"/>
                    <a:pt x="12813" y="13524"/>
                  </a:cubicBezTo>
                  <a:lnTo>
                    <a:pt x="12813" y="12794"/>
                  </a:lnTo>
                  <a:lnTo>
                    <a:pt x="13039" y="12794"/>
                  </a:lnTo>
                  <a:cubicBezTo>
                    <a:pt x="13356" y="12794"/>
                    <a:pt x="13610" y="12539"/>
                    <a:pt x="13610" y="12222"/>
                  </a:cubicBezTo>
                  <a:lnTo>
                    <a:pt x="13610" y="10978"/>
                  </a:lnTo>
                  <a:cubicBezTo>
                    <a:pt x="13610" y="10661"/>
                    <a:pt x="13356" y="10406"/>
                    <a:pt x="13039" y="10406"/>
                  </a:cubicBezTo>
                  <a:lnTo>
                    <a:pt x="12995" y="10406"/>
                  </a:lnTo>
                  <a:lnTo>
                    <a:pt x="12995" y="6525"/>
                  </a:lnTo>
                  <a:lnTo>
                    <a:pt x="13192" y="6525"/>
                  </a:lnTo>
                  <a:cubicBezTo>
                    <a:pt x="13596" y="6525"/>
                    <a:pt x="13923" y="6198"/>
                    <a:pt x="13923" y="5795"/>
                  </a:cubicBezTo>
                  <a:lnTo>
                    <a:pt x="13923" y="3623"/>
                  </a:lnTo>
                  <a:cubicBezTo>
                    <a:pt x="13923" y="3223"/>
                    <a:pt x="13601" y="2898"/>
                    <a:pt x="13201" y="2898"/>
                  </a:cubicBezTo>
                  <a:cubicBezTo>
                    <a:pt x="13198" y="2898"/>
                    <a:pt x="13195" y="2898"/>
                    <a:pt x="13192" y="2898"/>
                  </a:cubicBezTo>
                  <a:lnTo>
                    <a:pt x="12995" y="2898"/>
                  </a:lnTo>
                  <a:lnTo>
                    <a:pt x="12995" y="2004"/>
                  </a:lnTo>
                  <a:cubicBezTo>
                    <a:pt x="12991" y="894"/>
                    <a:pt x="12097" y="1"/>
                    <a:pt x="1099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48" name="Google Shape;11948;p137"/>
          <p:cNvGrpSpPr/>
          <p:nvPr/>
        </p:nvGrpSpPr>
        <p:grpSpPr>
          <a:xfrm>
            <a:off x="1757683" y="2233371"/>
            <a:ext cx="330680" cy="356441"/>
            <a:chOff x="1757683" y="2438771"/>
            <a:chExt cx="330680" cy="356441"/>
          </a:xfrm>
        </p:grpSpPr>
        <p:sp>
          <p:nvSpPr>
            <p:cNvPr id="11949" name="Google Shape;11949;p137"/>
            <p:cNvSpPr/>
            <p:nvPr/>
          </p:nvSpPr>
          <p:spPr>
            <a:xfrm>
              <a:off x="1762972" y="2469716"/>
              <a:ext cx="320234" cy="320234"/>
            </a:xfrm>
            <a:custGeom>
              <a:avLst/>
              <a:gdLst/>
              <a:ahLst/>
              <a:cxnLst/>
              <a:rect l="l" t="t" r="r" b="b"/>
              <a:pathLst>
                <a:path w="12232" h="12232" extrusionOk="0">
                  <a:moveTo>
                    <a:pt x="538" y="0"/>
                  </a:moveTo>
                  <a:cubicBezTo>
                    <a:pt x="240" y="0"/>
                    <a:pt x="0" y="240"/>
                    <a:pt x="0" y="538"/>
                  </a:cubicBezTo>
                  <a:lnTo>
                    <a:pt x="0" y="11698"/>
                  </a:lnTo>
                  <a:cubicBezTo>
                    <a:pt x="0" y="11991"/>
                    <a:pt x="240" y="12231"/>
                    <a:pt x="538" y="12231"/>
                  </a:cubicBezTo>
                  <a:lnTo>
                    <a:pt x="11693" y="12231"/>
                  </a:lnTo>
                  <a:cubicBezTo>
                    <a:pt x="11991" y="12231"/>
                    <a:pt x="12231" y="11991"/>
                    <a:pt x="12231" y="11698"/>
                  </a:cubicBezTo>
                  <a:lnTo>
                    <a:pt x="12231" y="538"/>
                  </a:lnTo>
                  <a:cubicBezTo>
                    <a:pt x="12231" y="240"/>
                    <a:pt x="11991" y="0"/>
                    <a:pt x="11693" y="0"/>
                  </a:cubicBezTo>
                  <a:close/>
                </a:path>
              </a:pathLst>
            </a:custGeom>
            <a:solidFill>
              <a:srgbClr val="FDFD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0" name="Google Shape;11950;p137"/>
            <p:cNvSpPr/>
            <p:nvPr/>
          </p:nvSpPr>
          <p:spPr>
            <a:xfrm>
              <a:off x="2047208" y="2469716"/>
              <a:ext cx="35997" cy="320234"/>
            </a:xfrm>
            <a:custGeom>
              <a:avLst/>
              <a:gdLst/>
              <a:ahLst/>
              <a:cxnLst/>
              <a:rect l="l" t="t" r="r" b="b"/>
              <a:pathLst>
                <a:path w="1375" h="12232" extrusionOk="0">
                  <a:moveTo>
                    <a:pt x="0" y="0"/>
                  </a:moveTo>
                  <a:lnTo>
                    <a:pt x="0" y="12231"/>
                  </a:lnTo>
                  <a:lnTo>
                    <a:pt x="836" y="12231"/>
                  </a:lnTo>
                  <a:cubicBezTo>
                    <a:pt x="1134" y="12231"/>
                    <a:pt x="1374" y="11991"/>
                    <a:pt x="1374" y="11698"/>
                  </a:cubicBezTo>
                  <a:lnTo>
                    <a:pt x="1374" y="538"/>
                  </a:lnTo>
                  <a:cubicBezTo>
                    <a:pt x="1374" y="240"/>
                    <a:pt x="1134" y="0"/>
                    <a:pt x="836" y="0"/>
                  </a:cubicBezTo>
                  <a:close/>
                </a:path>
              </a:pathLst>
            </a:custGeom>
            <a:solidFill>
              <a:srgbClr val="FAFB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1" name="Google Shape;11951;p137"/>
            <p:cNvSpPr/>
            <p:nvPr/>
          </p:nvSpPr>
          <p:spPr>
            <a:xfrm>
              <a:off x="1762972" y="2469716"/>
              <a:ext cx="320234" cy="57753"/>
            </a:xfrm>
            <a:custGeom>
              <a:avLst/>
              <a:gdLst/>
              <a:ahLst/>
              <a:cxnLst/>
              <a:rect l="l" t="t" r="r" b="b"/>
              <a:pathLst>
                <a:path w="12232" h="2206" extrusionOk="0">
                  <a:moveTo>
                    <a:pt x="538" y="0"/>
                  </a:moveTo>
                  <a:cubicBezTo>
                    <a:pt x="240" y="0"/>
                    <a:pt x="0" y="240"/>
                    <a:pt x="0" y="538"/>
                  </a:cubicBezTo>
                  <a:lnTo>
                    <a:pt x="0" y="2205"/>
                  </a:lnTo>
                  <a:lnTo>
                    <a:pt x="12231" y="2205"/>
                  </a:lnTo>
                  <a:lnTo>
                    <a:pt x="12231" y="538"/>
                  </a:lnTo>
                  <a:cubicBezTo>
                    <a:pt x="12231" y="240"/>
                    <a:pt x="11991" y="0"/>
                    <a:pt x="11693" y="0"/>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2" name="Google Shape;11952;p137"/>
            <p:cNvSpPr/>
            <p:nvPr/>
          </p:nvSpPr>
          <p:spPr>
            <a:xfrm>
              <a:off x="2047208" y="2469716"/>
              <a:ext cx="35997" cy="57753"/>
            </a:xfrm>
            <a:custGeom>
              <a:avLst/>
              <a:gdLst/>
              <a:ahLst/>
              <a:cxnLst/>
              <a:rect l="l" t="t" r="r" b="b"/>
              <a:pathLst>
                <a:path w="1375" h="2206" extrusionOk="0">
                  <a:moveTo>
                    <a:pt x="0" y="0"/>
                  </a:moveTo>
                  <a:lnTo>
                    <a:pt x="0" y="2205"/>
                  </a:lnTo>
                  <a:lnTo>
                    <a:pt x="1374" y="2205"/>
                  </a:lnTo>
                  <a:lnTo>
                    <a:pt x="1374" y="538"/>
                  </a:lnTo>
                  <a:cubicBezTo>
                    <a:pt x="1374" y="240"/>
                    <a:pt x="1134" y="0"/>
                    <a:pt x="836" y="0"/>
                  </a:cubicBez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3" name="Google Shape;11953;p137"/>
            <p:cNvSpPr/>
            <p:nvPr/>
          </p:nvSpPr>
          <p:spPr>
            <a:xfrm>
              <a:off x="1796168" y="2444059"/>
              <a:ext cx="29583" cy="51575"/>
            </a:xfrm>
            <a:custGeom>
              <a:avLst/>
              <a:gdLst/>
              <a:ahLst/>
              <a:cxnLst/>
              <a:rect l="l" t="t" r="r" b="b"/>
              <a:pathLst>
                <a:path w="1130" h="1970" extrusionOk="0">
                  <a:moveTo>
                    <a:pt x="567" y="0"/>
                  </a:moveTo>
                  <a:cubicBezTo>
                    <a:pt x="255" y="0"/>
                    <a:pt x="0" y="255"/>
                    <a:pt x="0" y="567"/>
                  </a:cubicBezTo>
                  <a:lnTo>
                    <a:pt x="0" y="1408"/>
                  </a:lnTo>
                  <a:cubicBezTo>
                    <a:pt x="0" y="1720"/>
                    <a:pt x="255" y="1970"/>
                    <a:pt x="567" y="1970"/>
                  </a:cubicBezTo>
                  <a:cubicBezTo>
                    <a:pt x="875" y="1970"/>
                    <a:pt x="1129" y="1720"/>
                    <a:pt x="1129" y="1408"/>
                  </a:cubicBezTo>
                  <a:lnTo>
                    <a:pt x="1129" y="567"/>
                  </a:lnTo>
                  <a:cubicBezTo>
                    <a:pt x="1129" y="255"/>
                    <a:pt x="875" y="0"/>
                    <a:pt x="567"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4" name="Google Shape;11954;p137"/>
            <p:cNvSpPr/>
            <p:nvPr/>
          </p:nvSpPr>
          <p:spPr>
            <a:xfrm>
              <a:off x="1870859" y="2444059"/>
              <a:ext cx="29583" cy="51575"/>
            </a:xfrm>
            <a:custGeom>
              <a:avLst/>
              <a:gdLst/>
              <a:ahLst/>
              <a:cxnLst/>
              <a:rect l="l" t="t" r="r" b="b"/>
              <a:pathLst>
                <a:path w="1130" h="1970" extrusionOk="0">
                  <a:moveTo>
                    <a:pt x="568" y="0"/>
                  </a:moveTo>
                  <a:cubicBezTo>
                    <a:pt x="256" y="0"/>
                    <a:pt x="1" y="255"/>
                    <a:pt x="1" y="567"/>
                  </a:cubicBezTo>
                  <a:lnTo>
                    <a:pt x="1" y="1408"/>
                  </a:lnTo>
                  <a:cubicBezTo>
                    <a:pt x="1" y="1720"/>
                    <a:pt x="256" y="1970"/>
                    <a:pt x="568" y="1970"/>
                  </a:cubicBezTo>
                  <a:cubicBezTo>
                    <a:pt x="880" y="1970"/>
                    <a:pt x="1130" y="1715"/>
                    <a:pt x="1130" y="1403"/>
                  </a:cubicBezTo>
                  <a:lnTo>
                    <a:pt x="1130" y="562"/>
                  </a:lnTo>
                  <a:cubicBezTo>
                    <a:pt x="1130" y="255"/>
                    <a:pt x="875" y="0"/>
                    <a:pt x="568"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5" name="Google Shape;11955;p137"/>
            <p:cNvSpPr/>
            <p:nvPr/>
          </p:nvSpPr>
          <p:spPr>
            <a:xfrm>
              <a:off x="1945708" y="2444059"/>
              <a:ext cx="29453" cy="51575"/>
            </a:xfrm>
            <a:custGeom>
              <a:avLst/>
              <a:gdLst/>
              <a:ahLst/>
              <a:cxnLst/>
              <a:rect l="l" t="t" r="r" b="b"/>
              <a:pathLst>
                <a:path w="1125" h="1970" extrusionOk="0">
                  <a:moveTo>
                    <a:pt x="562" y="0"/>
                  </a:moveTo>
                  <a:cubicBezTo>
                    <a:pt x="250" y="0"/>
                    <a:pt x="0" y="255"/>
                    <a:pt x="0" y="567"/>
                  </a:cubicBezTo>
                  <a:lnTo>
                    <a:pt x="0" y="1408"/>
                  </a:lnTo>
                  <a:cubicBezTo>
                    <a:pt x="0" y="1720"/>
                    <a:pt x="250" y="1970"/>
                    <a:pt x="562" y="1970"/>
                  </a:cubicBezTo>
                  <a:cubicBezTo>
                    <a:pt x="875" y="1970"/>
                    <a:pt x="1124" y="1720"/>
                    <a:pt x="1124" y="1408"/>
                  </a:cubicBezTo>
                  <a:lnTo>
                    <a:pt x="1124" y="567"/>
                  </a:lnTo>
                  <a:cubicBezTo>
                    <a:pt x="1124" y="255"/>
                    <a:pt x="875" y="0"/>
                    <a:pt x="562"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6" name="Google Shape;11956;p137"/>
            <p:cNvSpPr/>
            <p:nvPr/>
          </p:nvSpPr>
          <p:spPr>
            <a:xfrm>
              <a:off x="2020399" y="2444059"/>
              <a:ext cx="29479" cy="51575"/>
            </a:xfrm>
            <a:custGeom>
              <a:avLst/>
              <a:gdLst/>
              <a:ahLst/>
              <a:cxnLst/>
              <a:rect l="l" t="t" r="r" b="b"/>
              <a:pathLst>
                <a:path w="1126" h="1970" extrusionOk="0">
                  <a:moveTo>
                    <a:pt x="563" y="0"/>
                  </a:moveTo>
                  <a:cubicBezTo>
                    <a:pt x="251" y="0"/>
                    <a:pt x="1" y="255"/>
                    <a:pt x="1" y="567"/>
                  </a:cubicBezTo>
                  <a:lnTo>
                    <a:pt x="1" y="1408"/>
                  </a:lnTo>
                  <a:cubicBezTo>
                    <a:pt x="1" y="1720"/>
                    <a:pt x="251" y="1970"/>
                    <a:pt x="563" y="1970"/>
                  </a:cubicBezTo>
                  <a:cubicBezTo>
                    <a:pt x="875" y="1970"/>
                    <a:pt x="1125" y="1720"/>
                    <a:pt x="1125" y="1408"/>
                  </a:cubicBezTo>
                  <a:lnTo>
                    <a:pt x="1125" y="567"/>
                  </a:lnTo>
                  <a:cubicBezTo>
                    <a:pt x="1125" y="255"/>
                    <a:pt x="875" y="0"/>
                    <a:pt x="563"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7" name="Google Shape;11957;p137"/>
            <p:cNvSpPr/>
            <p:nvPr/>
          </p:nvSpPr>
          <p:spPr>
            <a:xfrm>
              <a:off x="1757683" y="2438771"/>
              <a:ext cx="330680" cy="300128"/>
            </a:xfrm>
            <a:custGeom>
              <a:avLst/>
              <a:gdLst/>
              <a:ahLst/>
              <a:cxnLst/>
              <a:rect l="l" t="t" r="r" b="b"/>
              <a:pathLst>
                <a:path w="12631" h="11464" extrusionOk="0">
                  <a:moveTo>
                    <a:pt x="2037" y="399"/>
                  </a:moveTo>
                  <a:cubicBezTo>
                    <a:pt x="2239" y="399"/>
                    <a:pt x="2397" y="562"/>
                    <a:pt x="2402" y="764"/>
                  </a:cubicBezTo>
                  <a:lnTo>
                    <a:pt x="2402" y="1605"/>
                  </a:lnTo>
                  <a:cubicBezTo>
                    <a:pt x="2397" y="1807"/>
                    <a:pt x="2239" y="1970"/>
                    <a:pt x="2037" y="1970"/>
                  </a:cubicBezTo>
                  <a:cubicBezTo>
                    <a:pt x="1835" y="1970"/>
                    <a:pt x="1672" y="1807"/>
                    <a:pt x="1672" y="1605"/>
                  </a:cubicBezTo>
                  <a:lnTo>
                    <a:pt x="1672" y="764"/>
                  </a:lnTo>
                  <a:cubicBezTo>
                    <a:pt x="1672" y="562"/>
                    <a:pt x="1835" y="404"/>
                    <a:pt x="2037" y="399"/>
                  </a:cubicBezTo>
                  <a:close/>
                  <a:moveTo>
                    <a:pt x="4891" y="399"/>
                  </a:moveTo>
                  <a:cubicBezTo>
                    <a:pt x="5093" y="399"/>
                    <a:pt x="5256" y="562"/>
                    <a:pt x="5256" y="764"/>
                  </a:cubicBezTo>
                  <a:lnTo>
                    <a:pt x="5256" y="1605"/>
                  </a:lnTo>
                  <a:cubicBezTo>
                    <a:pt x="5256" y="1807"/>
                    <a:pt x="5093" y="1970"/>
                    <a:pt x="4891" y="1970"/>
                  </a:cubicBezTo>
                  <a:cubicBezTo>
                    <a:pt x="4689" y="1970"/>
                    <a:pt x="4526" y="1807"/>
                    <a:pt x="4526" y="1605"/>
                  </a:cubicBezTo>
                  <a:lnTo>
                    <a:pt x="4526" y="764"/>
                  </a:lnTo>
                  <a:cubicBezTo>
                    <a:pt x="4526" y="562"/>
                    <a:pt x="4689" y="399"/>
                    <a:pt x="4891" y="399"/>
                  </a:cubicBezTo>
                  <a:close/>
                  <a:moveTo>
                    <a:pt x="7744" y="399"/>
                  </a:moveTo>
                  <a:cubicBezTo>
                    <a:pt x="7946" y="399"/>
                    <a:pt x="8110" y="562"/>
                    <a:pt x="8110" y="764"/>
                  </a:cubicBezTo>
                  <a:lnTo>
                    <a:pt x="8110" y="1605"/>
                  </a:lnTo>
                  <a:cubicBezTo>
                    <a:pt x="8110" y="1807"/>
                    <a:pt x="7946" y="1970"/>
                    <a:pt x="7744" y="1970"/>
                  </a:cubicBezTo>
                  <a:cubicBezTo>
                    <a:pt x="7543" y="1970"/>
                    <a:pt x="7379" y="1807"/>
                    <a:pt x="7379" y="1605"/>
                  </a:cubicBezTo>
                  <a:lnTo>
                    <a:pt x="7379" y="764"/>
                  </a:lnTo>
                  <a:cubicBezTo>
                    <a:pt x="7379" y="562"/>
                    <a:pt x="7543" y="399"/>
                    <a:pt x="7744" y="399"/>
                  </a:cubicBezTo>
                  <a:close/>
                  <a:moveTo>
                    <a:pt x="10598" y="399"/>
                  </a:moveTo>
                  <a:cubicBezTo>
                    <a:pt x="10800" y="399"/>
                    <a:pt x="10963" y="562"/>
                    <a:pt x="10963" y="764"/>
                  </a:cubicBezTo>
                  <a:lnTo>
                    <a:pt x="10963" y="1605"/>
                  </a:lnTo>
                  <a:cubicBezTo>
                    <a:pt x="10963" y="1807"/>
                    <a:pt x="10800" y="1970"/>
                    <a:pt x="10598" y="1970"/>
                  </a:cubicBezTo>
                  <a:cubicBezTo>
                    <a:pt x="10396" y="1970"/>
                    <a:pt x="10233" y="1807"/>
                    <a:pt x="10233" y="1605"/>
                  </a:cubicBezTo>
                  <a:lnTo>
                    <a:pt x="10233" y="764"/>
                  </a:lnTo>
                  <a:cubicBezTo>
                    <a:pt x="10233" y="562"/>
                    <a:pt x="10396" y="399"/>
                    <a:pt x="10598" y="399"/>
                  </a:cubicBezTo>
                  <a:close/>
                  <a:moveTo>
                    <a:pt x="11900" y="1384"/>
                  </a:moveTo>
                  <a:cubicBezTo>
                    <a:pt x="12082" y="1384"/>
                    <a:pt x="12236" y="1533"/>
                    <a:pt x="12236" y="1720"/>
                  </a:cubicBezTo>
                  <a:lnTo>
                    <a:pt x="12236" y="3185"/>
                  </a:lnTo>
                  <a:lnTo>
                    <a:pt x="399" y="3185"/>
                  </a:lnTo>
                  <a:lnTo>
                    <a:pt x="399" y="1720"/>
                  </a:lnTo>
                  <a:cubicBezTo>
                    <a:pt x="399" y="1533"/>
                    <a:pt x="553" y="1384"/>
                    <a:pt x="740" y="1384"/>
                  </a:cubicBezTo>
                  <a:lnTo>
                    <a:pt x="1273" y="1384"/>
                  </a:lnTo>
                  <a:lnTo>
                    <a:pt x="1273" y="1610"/>
                  </a:lnTo>
                  <a:cubicBezTo>
                    <a:pt x="1273" y="2032"/>
                    <a:pt x="1614" y="2373"/>
                    <a:pt x="2037" y="2373"/>
                  </a:cubicBezTo>
                  <a:cubicBezTo>
                    <a:pt x="2455" y="2373"/>
                    <a:pt x="2796" y="2032"/>
                    <a:pt x="2796" y="1610"/>
                  </a:cubicBezTo>
                  <a:lnTo>
                    <a:pt x="2796" y="1384"/>
                  </a:lnTo>
                  <a:lnTo>
                    <a:pt x="4127" y="1384"/>
                  </a:lnTo>
                  <a:lnTo>
                    <a:pt x="4127" y="1610"/>
                  </a:lnTo>
                  <a:cubicBezTo>
                    <a:pt x="4127" y="2032"/>
                    <a:pt x="4468" y="2373"/>
                    <a:pt x="4891" y="2373"/>
                  </a:cubicBezTo>
                  <a:cubicBezTo>
                    <a:pt x="5309" y="2373"/>
                    <a:pt x="5655" y="2032"/>
                    <a:pt x="5655" y="1610"/>
                  </a:cubicBezTo>
                  <a:lnTo>
                    <a:pt x="5655" y="1384"/>
                  </a:lnTo>
                  <a:lnTo>
                    <a:pt x="6981" y="1384"/>
                  </a:lnTo>
                  <a:lnTo>
                    <a:pt x="6981" y="1610"/>
                  </a:lnTo>
                  <a:cubicBezTo>
                    <a:pt x="6981" y="2032"/>
                    <a:pt x="7322" y="2373"/>
                    <a:pt x="7744" y="2373"/>
                  </a:cubicBezTo>
                  <a:cubicBezTo>
                    <a:pt x="8167" y="2373"/>
                    <a:pt x="8508" y="2032"/>
                    <a:pt x="8508" y="1610"/>
                  </a:cubicBezTo>
                  <a:lnTo>
                    <a:pt x="8508" y="1384"/>
                  </a:lnTo>
                  <a:lnTo>
                    <a:pt x="9839" y="1384"/>
                  </a:lnTo>
                  <a:lnTo>
                    <a:pt x="9839" y="1610"/>
                  </a:lnTo>
                  <a:cubicBezTo>
                    <a:pt x="9839" y="2032"/>
                    <a:pt x="10180" y="2373"/>
                    <a:pt x="10598" y="2373"/>
                  </a:cubicBezTo>
                  <a:cubicBezTo>
                    <a:pt x="11021" y="2373"/>
                    <a:pt x="11362" y="2032"/>
                    <a:pt x="11362" y="1610"/>
                  </a:cubicBezTo>
                  <a:lnTo>
                    <a:pt x="11362" y="1384"/>
                  </a:lnTo>
                  <a:close/>
                  <a:moveTo>
                    <a:pt x="2037" y="0"/>
                  </a:moveTo>
                  <a:cubicBezTo>
                    <a:pt x="1614" y="0"/>
                    <a:pt x="1273" y="341"/>
                    <a:pt x="1273" y="764"/>
                  </a:cubicBezTo>
                  <a:lnTo>
                    <a:pt x="1273" y="985"/>
                  </a:lnTo>
                  <a:lnTo>
                    <a:pt x="740" y="985"/>
                  </a:lnTo>
                  <a:cubicBezTo>
                    <a:pt x="332" y="985"/>
                    <a:pt x="0" y="1312"/>
                    <a:pt x="0" y="1720"/>
                  </a:cubicBezTo>
                  <a:lnTo>
                    <a:pt x="0" y="4521"/>
                  </a:lnTo>
                  <a:cubicBezTo>
                    <a:pt x="0" y="4655"/>
                    <a:pt x="100" y="4723"/>
                    <a:pt x="200" y="4723"/>
                  </a:cubicBezTo>
                  <a:cubicBezTo>
                    <a:pt x="299" y="4723"/>
                    <a:pt x="399" y="4655"/>
                    <a:pt x="399" y="4521"/>
                  </a:cubicBezTo>
                  <a:lnTo>
                    <a:pt x="399" y="3584"/>
                  </a:lnTo>
                  <a:lnTo>
                    <a:pt x="12231" y="3584"/>
                  </a:lnTo>
                  <a:lnTo>
                    <a:pt x="12231" y="11266"/>
                  </a:lnTo>
                  <a:cubicBezTo>
                    <a:pt x="12231" y="11398"/>
                    <a:pt x="12331" y="11464"/>
                    <a:pt x="12431" y="11464"/>
                  </a:cubicBezTo>
                  <a:cubicBezTo>
                    <a:pt x="12530" y="11464"/>
                    <a:pt x="12630" y="11398"/>
                    <a:pt x="12630" y="11266"/>
                  </a:cubicBezTo>
                  <a:lnTo>
                    <a:pt x="12630" y="1715"/>
                  </a:lnTo>
                  <a:cubicBezTo>
                    <a:pt x="12630" y="1312"/>
                    <a:pt x="12303" y="985"/>
                    <a:pt x="11895" y="985"/>
                  </a:cubicBezTo>
                  <a:lnTo>
                    <a:pt x="11362" y="985"/>
                  </a:lnTo>
                  <a:lnTo>
                    <a:pt x="11362" y="764"/>
                  </a:lnTo>
                  <a:cubicBezTo>
                    <a:pt x="11362" y="341"/>
                    <a:pt x="11021" y="0"/>
                    <a:pt x="10598" y="0"/>
                  </a:cubicBezTo>
                  <a:cubicBezTo>
                    <a:pt x="10175" y="0"/>
                    <a:pt x="9834" y="341"/>
                    <a:pt x="9834" y="764"/>
                  </a:cubicBezTo>
                  <a:lnTo>
                    <a:pt x="9834" y="985"/>
                  </a:lnTo>
                  <a:lnTo>
                    <a:pt x="8508" y="985"/>
                  </a:lnTo>
                  <a:lnTo>
                    <a:pt x="8508" y="764"/>
                  </a:lnTo>
                  <a:cubicBezTo>
                    <a:pt x="8508" y="341"/>
                    <a:pt x="8167" y="0"/>
                    <a:pt x="7744" y="0"/>
                  </a:cubicBezTo>
                  <a:cubicBezTo>
                    <a:pt x="7322" y="0"/>
                    <a:pt x="6981" y="341"/>
                    <a:pt x="6981" y="764"/>
                  </a:cubicBezTo>
                  <a:lnTo>
                    <a:pt x="6981" y="985"/>
                  </a:lnTo>
                  <a:lnTo>
                    <a:pt x="5655" y="985"/>
                  </a:lnTo>
                  <a:lnTo>
                    <a:pt x="5655" y="764"/>
                  </a:lnTo>
                  <a:cubicBezTo>
                    <a:pt x="5655" y="341"/>
                    <a:pt x="5309" y="0"/>
                    <a:pt x="4891" y="0"/>
                  </a:cubicBezTo>
                  <a:cubicBezTo>
                    <a:pt x="4468" y="0"/>
                    <a:pt x="4127" y="341"/>
                    <a:pt x="4127" y="764"/>
                  </a:cubicBezTo>
                  <a:lnTo>
                    <a:pt x="4127" y="985"/>
                  </a:lnTo>
                  <a:lnTo>
                    <a:pt x="2796" y="985"/>
                  </a:lnTo>
                  <a:lnTo>
                    <a:pt x="2796" y="764"/>
                  </a:lnTo>
                  <a:cubicBezTo>
                    <a:pt x="2796" y="341"/>
                    <a:pt x="2455" y="0"/>
                    <a:pt x="203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8" name="Google Shape;11958;p137"/>
            <p:cNvSpPr/>
            <p:nvPr/>
          </p:nvSpPr>
          <p:spPr>
            <a:xfrm>
              <a:off x="1757683" y="2576452"/>
              <a:ext cx="330680" cy="218760"/>
            </a:xfrm>
            <a:custGeom>
              <a:avLst/>
              <a:gdLst/>
              <a:ahLst/>
              <a:cxnLst/>
              <a:rect l="l" t="t" r="r" b="b"/>
              <a:pathLst>
                <a:path w="12631" h="8356" extrusionOk="0">
                  <a:moveTo>
                    <a:pt x="200" y="0"/>
                  </a:moveTo>
                  <a:cubicBezTo>
                    <a:pt x="100" y="0"/>
                    <a:pt x="0" y="66"/>
                    <a:pt x="0" y="199"/>
                  </a:cubicBezTo>
                  <a:lnTo>
                    <a:pt x="0" y="7621"/>
                  </a:lnTo>
                  <a:cubicBezTo>
                    <a:pt x="0" y="8024"/>
                    <a:pt x="332" y="8356"/>
                    <a:pt x="740" y="8356"/>
                  </a:cubicBezTo>
                  <a:lnTo>
                    <a:pt x="11895" y="8356"/>
                  </a:lnTo>
                  <a:cubicBezTo>
                    <a:pt x="12303" y="8356"/>
                    <a:pt x="12630" y="8024"/>
                    <a:pt x="12630" y="7621"/>
                  </a:cubicBezTo>
                  <a:lnTo>
                    <a:pt x="12630" y="6953"/>
                  </a:lnTo>
                  <a:cubicBezTo>
                    <a:pt x="12630" y="6843"/>
                    <a:pt x="12544" y="6756"/>
                    <a:pt x="12433" y="6756"/>
                  </a:cubicBezTo>
                  <a:cubicBezTo>
                    <a:pt x="12323" y="6756"/>
                    <a:pt x="12231" y="6843"/>
                    <a:pt x="12231" y="6953"/>
                  </a:cubicBezTo>
                  <a:lnTo>
                    <a:pt x="12231" y="7621"/>
                  </a:lnTo>
                  <a:cubicBezTo>
                    <a:pt x="12231" y="7803"/>
                    <a:pt x="12082" y="7957"/>
                    <a:pt x="11895" y="7957"/>
                  </a:cubicBezTo>
                  <a:lnTo>
                    <a:pt x="740" y="7957"/>
                  </a:lnTo>
                  <a:cubicBezTo>
                    <a:pt x="553" y="7957"/>
                    <a:pt x="399" y="7803"/>
                    <a:pt x="399" y="7621"/>
                  </a:cubicBezTo>
                  <a:lnTo>
                    <a:pt x="399" y="199"/>
                  </a:lnTo>
                  <a:cubicBezTo>
                    <a:pt x="399" y="66"/>
                    <a:pt x="299" y="0"/>
                    <a:pt x="20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59" name="Google Shape;11959;p137"/>
          <p:cNvGrpSpPr/>
          <p:nvPr/>
        </p:nvGrpSpPr>
        <p:grpSpPr>
          <a:xfrm>
            <a:off x="3943687" y="3619707"/>
            <a:ext cx="367908" cy="354477"/>
            <a:chOff x="3943687" y="3825107"/>
            <a:chExt cx="367908" cy="354477"/>
          </a:xfrm>
        </p:grpSpPr>
        <p:sp>
          <p:nvSpPr>
            <p:cNvPr id="11960" name="Google Shape;11960;p137"/>
            <p:cNvSpPr/>
            <p:nvPr/>
          </p:nvSpPr>
          <p:spPr>
            <a:xfrm>
              <a:off x="4140508" y="4012398"/>
              <a:ext cx="87834" cy="87808"/>
            </a:xfrm>
            <a:custGeom>
              <a:avLst/>
              <a:gdLst/>
              <a:ahLst/>
              <a:cxnLst/>
              <a:rect l="l" t="t" r="r" b="b"/>
              <a:pathLst>
                <a:path w="3355" h="3354" extrusionOk="0">
                  <a:moveTo>
                    <a:pt x="621" y="0"/>
                  </a:moveTo>
                  <a:lnTo>
                    <a:pt x="1" y="615"/>
                  </a:lnTo>
                  <a:lnTo>
                    <a:pt x="2734" y="3353"/>
                  </a:lnTo>
                  <a:lnTo>
                    <a:pt x="3354" y="2734"/>
                  </a:lnTo>
                  <a:lnTo>
                    <a:pt x="621" y="0"/>
                  </a:lnTo>
                  <a:close/>
                </a:path>
              </a:pathLst>
            </a:custGeom>
            <a:solidFill>
              <a:srgbClr val="EB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1" name="Google Shape;11961;p137"/>
            <p:cNvSpPr/>
            <p:nvPr/>
          </p:nvSpPr>
          <p:spPr>
            <a:xfrm>
              <a:off x="4177631" y="4050412"/>
              <a:ext cx="128308" cy="124067"/>
            </a:xfrm>
            <a:custGeom>
              <a:avLst/>
              <a:gdLst/>
              <a:ahLst/>
              <a:cxnLst/>
              <a:rect l="l" t="t" r="r" b="b"/>
              <a:pathLst>
                <a:path w="4901" h="4739" extrusionOk="0">
                  <a:moveTo>
                    <a:pt x="1029" y="0"/>
                  </a:moveTo>
                  <a:cubicBezTo>
                    <a:pt x="939" y="0"/>
                    <a:pt x="848" y="35"/>
                    <a:pt x="778" y="105"/>
                  </a:cubicBezTo>
                  <a:lnTo>
                    <a:pt x="144" y="744"/>
                  </a:lnTo>
                  <a:cubicBezTo>
                    <a:pt x="10" y="878"/>
                    <a:pt x="0" y="1089"/>
                    <a:pt x="125" y="1234"/>
                  </a:cubicBezTo>
                  <a:lnTo>
                    <a:pt x="2868" y="4366"/>
                  </a:lnTo>
                  <a:cubicBezTo>
                    <a:pt x="3083" y="4613"/>
                    <a:pt x="3384" y="4739"/>
                    <a:pt x="3687" y="4739"/>
                  </a:cubicBezTo>
                  <a:cubicBezTo>
                    <a:pt x="3965" y="4739"/>
                    <a:pt x="4244" y="4633"/>
                    <a:pt x="4458" y="4419"/>
                  </a:cubicBezTo>
                  <a:cubicBezTo>
                    <a:pt x="4900" y="3972"/>
                    <a:pt x="4876" y="3246"/>
                    <a:pt x="4405" y="2833"/>
                  </a:cubicBezTo>
                  <a:lnTo>
                    <a:pt x="1268" y="90"/>
                  </a:lnTo>
                  <a:cubicBezTo>
                    <a:pt x="1199" y="30"/>
                    <a:pt x="1114" y="0"/>
                    <a:pt x="1029"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2" name="Google Shape;11962;p137"/>
            <p:cNvSpPr/>
            <p:nvPr/>
          </p:nvSpPr>
          <p:spPr>
            <a:xfrm>
              <a:off x="4177736" y="4059051"/>
              <a:ext cx="123177" cy="115454"/>
            </a:xfrm>
            <a:custGeom>
              <a:avLst/>
              <a:gdLst/>
              <a:ahLst/>
              <a:cxnLst/>
              <a:rect l="l" t="t" r="r" b="b"/>
              <a:pathLst>
                <a:path w="4705" h="4410" extrusionOk="0">
                  <a:moveTo>
                    <a:pt x="553" y="0"/>
                  </a:moveTo>
                  <a:lnTo>
                    <a:pt x="140" y="414"/>
                  </a:lnTo>
                  <a:cubicBezTo>
                    <a:pt x="6" y="548"/>
                    <a:pt x="1" y="759"/>
                    <a:pt x="121" y="904"/>
                  </a:cubicBezTo>
                  <a:lnTo>
                    <a:pt x="2864" y="4041"/>
                  </a:lnTo>
                  <a:cubicBezTo>
                    <a:pt x="3082" y="4286"/>
                    <a:pt x="3383" y="4410"/>
                    <a:pt x="3684" y="4410"/>
                  </a:cubicBezTo>
                  <a:cubicBezTo>
                    <a:pt x="3961" y="4410"/>
                    <a:pt x="4238" y="4305"/>
                    <a:pt x="4449" y="4093"/>
                  </a:cubicBezTo>
                  <a:cubicBezTo>
                    <a:pt x="4565" y="3978"/>
                    <a:pt x="4651" y="3844"/>
                    <a:pt x="4704" y="3690"/>
                  </a:cubicBezTo>
                  <a:lnTo>
                    <a:pt x="4704" y="3690"/>
                  </a:lnTo>
                  <a:cubicBezTo>
                    <a:pt x="4583" y="3734"/>
                    <a:pt x="4458" y="3756"/>
                    <a:pt x="4333" y="3756"/>
                  </a:cubicBezTo>
                  <a:cubicBezTo>
                    <a:pt x="4028" y="3756"/>
                    <a:pt x="3729" y="3626"/>
                    <a:pt x="3517" y="3387"/>
                  </a:cubicBezTo>
                  <a:lnTo>
                    <a:pt x="553" y="0"/>
                  </a:lnTo>
                  <a:close/>
                </a:path>
              </a:pathLst>
            </a:custGeom>
            <a:solidFill>
              <a:srgbClr val="C3CF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3" name="Google Shape;11963;p137"/>
            <p:cNvSpPr/>
            <p:nvPr/>
          </p:nvSpPr>
          <p:spPr>
            <a:xfrm>
              <a:off x="3946462" y="3830343"/>
              <a:ext cx="270308" cy="246144"/>
            </a:xfrm>
            <a:custGeom>
              <a:avLst/>
              <a:gdLst/>
              <a:ahLst/>
              <a:cxnLst/>
              <a:rect l="l" t="t" r="r" b="b"/>
              <a:pathLst>
                <a:path w="10325" h="9402" extrusionOk="0">
                  <a:moveTo>
                    <a:pt x="5160" y="0"/>
                  </a:moveTo>
                  <a:cubicBezTo>
                    <a:pt x="3956" y="0"/>
                    <a:pt x="2753" y="459"/>
                    <a:pt x="1835" y="1377"/>
                  </a:cubicBezTo>
                  <a:cubicBezTo>
                    <a:pt x="0" y="3212"/>
                    <a:pt x="0" y="6190"/>
                    <a:pt x="1835" y="8025"/>
                  </a:cubicBezTo>
                  <a:cubicBezTo>
                    <a:pt x="2753" y="8943"/>
                    <a:pt x="3956" y="9402"/>
                    <a:pt x="5160" y="9402"/>
                  </a:cubicBezTo>
                  <a:cubicBezTo>
                    <a:pt x="6363" y="9402"/>
                    <a:pt x="7567" y="8943"/>
                    <a:pt x="8484" y="8025"/>
                  </a:cubicBezTo>
                  <a:cubicBezTo>
                    <a:pt x="10324" y="6190"/>
                    <a:pt x="10324" y="3212"/>
                    <a:pt x="8484" y="1377"/>
                  </a:cubicBezTo>
                  <a:cubicBezTo>
                    <a:pt x="7567" y="459"/>
                    <a:pt x="6363" y="0"/>
                    <a:pt x="5160" y="0"/>
                  </a:cubicBezTo>
                  <a:close/>
                </a:path>
              </a:pathLst>
            </a:custGeom>
            <a:solidFill>
              <a:srgbClr val="ED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4" name="Google Shape;11964;p137"/>
            <p:cNvSpPr/>
            <p:nvPr/>
          </p:nvSpPr>
          <p:spPr>
            <a:xfrm>
              <a:off x="3978035" y="3858984"/>
              <a:ext cx="207162" cy="188863"/>
            </a:xfrm>
            <a:custGeom>
              <a:avLst/>
              <a:gdLst/>
              <a:ahLst/>
              <a:cxnLst/>
              <a:rect l="l" t="t" r="r" b="b"/>
              <a:pathLst>
                <a:path w="7913" h="7214" extrusionOk="0">
                  <a:moveTo>
                    <a:pt x="3956" y="0"/>
                  </a:moveTo>
                  <a:cubicBezTo>
                    <a:pt x="3034" y="0"/>
                    <a:pt x="2111" y="352"/>
                    <a:pt x="1408" y="1056"/>
                  </a:cubicBezTo>
                  <a:cubicBezTo>
                    <a:pt x="0" y="2464"/>
                    <a:pt x="0" y="4750"/>
                    <a:pt x="1408" y="6158"/>
                  </a:cubicBezTo>
                  <a:cubicBezTo>
                    <a:pt x="2111" y="6862"/>
                    <a:pt x="3034" y="7214"/>
                    <a:pt x="3956" y="7214"/>
                  </a:cubicBezTo>
                  <a:cubicBezTo>
                    <a:pt x="4879" y="7214"/>
                    <a:pt x="5801" y="6862"/>
                    <a:pt x="6505" y="6158"/>
                  </a:cubicBezTo>
                  <a:cubicBezTo>
                    <a:pt x="7912" y="4750"/>
                    <a:pt x="7912" y="2464"/>
                    <a:pt x="6505" y="1056"/>
                  </a:cubicBezTo>
                  <a:cubicBezTo>
                    <a:pt x="5801" y="352"/>
                    <a:pt x="4879" y="0"/>
                    <a:pt x="3956" y="0"/>
                  </a:cubicBezTo>
                  <a:close/>
                </a:path>
              </a:pathLst>
            </a:custGeom>
            <a:solidFill>
              <a:srgbClr val="DFE4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5" name="Google Shape;11965;p137"/>
            <p:cNvSpPr/>
            <p:nvPr/>
          </p:nvSpPr>
          <p:spPr>
            <a:xfrm>
              <a:off x="3977407" y="3878697"/>
              <a:ext cx="178862" cy="167840"/>
            </a:xfrm>
            <a:custGeom>
              <a:avLst/>
              <a:gdLst/>
              <a:ahLst/>
              <a:cxnLst/>
              <a:rect l="l" t="t" r="r" b="b"/>
              <a:pathLst>
                <a:path w="6832" h="6411" extrusionOk="0">
                  <a:moveTo>
                    <a:pt x="1773" y="0"/>
                  </a:moveTo>
                  <a:lnTo>
                    <a:pt x="1773" y="0"/>
                  </a:lnTo>
                  <a:cubicBezTo>
                    <a:pt x="1653" y="92"/>
                    <a:pt x="1537" y="193"/>
                    <a:pt x="1432" y="303"/>
                  </a:cubicBezTo>
                  <a:lnTo>
                    <a:pt x="1427" y="303"/>
                  </a:lnTo>
                  <a:cubicBezTo>
                    <a:pt x="0" y="1783"/>
                    <a:pt x="96" y="4156"/>
                    <a:pt x="1643" y="5511"/>
                  </a:cubicBezTo>
                  <a:cubicBezTo>
                    <a:pt x="2329" y="6115"/>
                    <a:pt x="3177" y="6410"/>
                    <a:pt x="4020" y="6410"/>
                  </a:cubicBezTo>
                  <a:cubicBezTo>
                    <a:pt x="5073" y="6410"/>
                    <a:pt x="6119" y="5950"/>
                    <a:pt x="6831" y="5059"/>
                  </a:cubicBezTo>
                  <a:lnTo>
                    <a:pt x="6831" y="5059"/>
                  </a:lnTo>
                  <a:cubicBezTo>
                    <a:pt x="6177" y="5573"/>
                    <a:pt x="5394" y="5826"/>
                    <a:pt x="4613" y="5826"/>
                  </a:cubicBezTo>
                  <a:cubicBezTo>
                    <a:pt x="3687" y="5826"/>
                    <a:pt x="2765" y="5470"/>
                    <a:pt x="2066" y="4771"/>
                  </a:cubicBezTo>
                  <a:cubicBezTo>
                    <a:pt x="778" y="3483"/>
                    <a:pt x="653" y="1437"/>
                    <a:pt x="1773" y="0"/>
                  </a:cubicBezTo>
                  <a:close/>
                </a:path>
              </a:pathLst>
            </a:custGeom>
            <a:solidFill>
              <a:srgbClr val="D0D7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6" name="Google Shape;11966;p137"/>
            <p:cNvSpPr/>
            <p:nvPr/>
          </p:nvSpPr>
          <p:spPr>
            <a:xfrm>
              <a:off x="4177736" y="4050464"/>
              <a:ext cx="51863" cy="50999"/>
            </a:xfrm>
            <a:custGeom>
              <a:avLst/>
              <a:gdLst/>
              <a:ahLst/>
              <a:cxnLst/>
              <a:rect l="l" t="t" r="r" b="b"/>
              <a:pathLst>
                <a:path w="1981" h="1948" extrusionOk="0">
                  <a:moveTo>
                    <a:pt x="1032" y="0"/>
                  </a:moveTo>
                  <a:cubicBezTo>
                    <a:pt x="939" y="0"/>
                    <a:pt x="845" y="36"/>
                    <a:pt x="774" y="107"/>
                  </a:cubicBezTo>
                  <a:lnTo>
                    <a:pt x="140" y="742"/>
                  </a:lnTo>
                  <a:cubicBezTo>
                    <a:pt x="6" y="876"/>
                    <a:pt x="1" y="1087"/>
                    <a:pt x="121" y="1232"/>
                  </a:cubicBezTo>
                  <a:lnTo>
                    <a:pt x="750" y="1947"/>
                  </a:lnTo>
                  <a:lnTo>
                    <a:pt x="1980" y="713"/>
                  </a:lnTo>
                  <a:lnTo>
                    <a:pt x="1264" y="88"/>
                  </a:lnTo>
                  <a:cubicBezTo>
                    <a:pt x="1199" y="29"/>
                    <a:pt x="1116" y="0"/>
                    <a:pt x="1032"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7" name="Google Shape;11967;p137"/>
            <p:cNvSpPr/>
            <p:nvPr/>
          </p:nvSpPr>
          <p:spPr>
            <a:xfrm>
              <a:off x="4177736" y="4059051"/>
              <a:ext cx="36757" cy="42412"/>
            </a:xfrm>
            <a:custGeom>
              <a:avLst/>
              <a:gdLst/>
              <a:ahLst/>
              <a:cxnLst/>
              <a:rect l="l" t="t" r="r" b="b"/>
              <a:pathLst>
                <a:path w="1404" h="1620" extrusionOk="0">
                  <a:moveTo>
                    <a:pt x="553" y="0"/>
                  </a:moveTo>
                  <a:lnTo>
                    <a:pt x="140" y="414"/>
                  </a:lnTo>
                  <a:cubicBezTo>
                    <a:pt x="6" y="548"/>
                    <a:pt x="1" y="759"/>
                    <a:pt x="121" y="904"/>
                  </a:cubicBezTo>
                  <a:lnTo>
                    <a:pt x="750" y="1619"/>
                  </a:lnTo>
                  <a:lnTo>
                    <a:pt x="1404" y="966"/>
                  </a:lnTo>
                  <a:lnTo>
                    <a:pt x="553" y="0"/>
                  </a:lnTo>
                  <a:close/>
                </a:path>
              </a:pathLst>
            </a:custGeom>
            <a:solidFill>
              <a:srgbClr val="DBE2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8" name="Google Shape;11968;p137"/>
            <p:cNvSpPr/>
            <p:nvPr/>
          </p:nvSpPr>
          <p:spPr>
            <a:xfrm>
              <a:off x="4029479" y="3885111"/>
              <a:ext cx="104144" cy="28955"/>
            </a:xfrm>
            <a:custGeom>
              <a:avLst/>
              <a:gdLst/>
              <a:ahLst/>
              <a:cxnLst/>
              <a:rect l="l" t="t" r="r" b="b"/>
              <a:pathLst>
                <a:path w="3978" h="1106" extrusionOk="0">
                  <a:moveTo>
                    <a:pt x="1989" y="0"/>
                  </a:moveTo>
                  <a:cubicBezTo>
                    <a:pt x="1321" y="0"/>
                    <a:pt x="653" y="255"/>
                    <a:pt x="144" y="764"/>
                  </a:cubicBezTo>
                  <a:cubicBezTo>
                    <a:pt x="0" y="908"/>
                    <a:pt x="131" y="1105"/>
                    <a:pt x="283" y="1105"/>
                  </a:cubicBezTo>
                  <a:cubicBezTo>
                    <a:pt x="330" y="1105"/>
                    <a:pt x="379" y="1087"/>
                    <a:pt x="423" y="1043"/>
                  </a:cubicBezTo>
                  <a:cubicBezTo>
                    <a:pt x="855" y="611"/>
                    <a:pt x="1422" y="394"/>
                    <a:pt x="1989" y="394"/>
                  </a:cubicBezTo>
                  <a:cubicBezTo>
                    <a:pt x="2556" y="394"/>
                    <a:pt x="3123" y="611"/>
                    <a:pt x="3555" y="1043"/>
                  </a:cubicBezTo>
                  <a:cubicBezTo>
                    <a:pt x="3599" y="1087"/>
                    <a:pt x="3647" y="1105"/>
                    <a:pt x="3694" y="1105"/>
                  </a:cubicBezTo>
                  <a:cubicBezTo>
                    <a:pt x="3847" y="1105"/>
                    <a:pt x="3977" y="908"/>
                    <a:pt x="3834" y="764"/>
                  </a:cubicBezTo>
                  <a:cubicBezTo>
                    <a:pt x="3324" y="255"/>
                    <a:pt x="2657" y="0"/>
                    <a:pt x="198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9" name="Google Shape;11969;p137"/>
            <p:cNvSpPr/>
            <p:nvPr/>
          </p:nvSpPr>
          <p:spPr>
            <a:xfrm>
              <a:off x="3943687" y="3825107"/>
              <a:ext cx="367908" cy="354477"/>
            </a:xfrm>
            <a:custGeom>
              <a:avLst/>
              <a:gdLst/>
              <a:ahLst/>
              <a:cxnLst/>
              <a:rect l="l" t="t" r="r" b="b"/>
              <a:pathLst>
                <a:path w="14053" h="13540" extrusionOk="0">
                  <a:moveTo>
                    <a:pt x="8898" y="8192"/>
                  </a:moveTo>
                  <a:lnTo>
                    <a:pt x="9426" y="8720"/>
                  </a:lnTo>
                  <a:lnTo>
                    <a:pt x="9090" y="9057"/>
                  </a:lnTo>
                  <a:lnTo>
                    <a:pt x="8557" y="8528"/>
                  </a:lnTo>
                  <a:cubicBezTo>
                    <a:pt x="8677" y="8418"/>
                    <a:pt x="8792" y="8307"/>
                    <a:pt x="8898" y="8192"/>
                  </a:cubicBezTo>
                  <a:close/>
                  <a:moveTo>
                    <a:pt x="5262" y="395"/>
                  </a:moveTo>
                  <a:cubicBezTo>
                    <a:pt x="6965" y="395"/>
                    <a:pt x="8530" y="1355"/>
                    <a:pt x="9296" y="2888"/>
                  </a:cubicBezTo>
                  <a:cubicBezTo>
                    <a:pt x="10094" y="4483"/>
                    <a:pt x="9873" y="6395"/>
                    <a:pt x="8734" y="7769"/>
                  </a:cubicBezTo>
                  <a:lnTo>
                    <a:pt x="8730" y="7779"/>
                  </a:lnTo>
                  <a:cubicBezTo>
                    <a:pt x="8552" y="7990"/>
                    <a:pt x="8360" y="8187"/>
                    <a:pt x="8143" y="8360"/>
                  </a:cubicBezTo>
                  <a:lnTo>
                    <a:pt x="8139" y="8370"/>
                  </a:lnTo>
                  <a:cubicBezTo>
                    <a:pt x="7301" y="9061"/>
                    <a:pt x="6282" y="9403"/>
                    <a:pt x="5266" y="9403"/>
                  </a:cubicBezTo>
                  <a:cubicBezTo>
                    <a:pt x="4109" y="9403"/>
                    <a:pt x="2956" y="8959"/>
                    <a:pt x="2081" y="8081"/>
                  </a:cubicBezTo>
                  <a:cubicBezTo>
                    <a:pt x="822" y="6823"/>
                    <a:pt x="423" y="4935"/>
                    <a:pt x="1067" y="3272"/>
                  </a:cubicBezTo>
                  <a:cubicBezTo>
                    <a:pt x="1711" y="1610"/>
                    <a:pt x="3272" y="486"/>
                    <a:pt x="5054" y="400"/>
                  </a:cubicBezTo>
                  <a:cubicBezTo>
                    <a:pt x="5124" y="396"/>
                    <a:pt x="5193" y="395"/>
                    <a:pt x="5262" y="395"/>
                  </a:cubicBezTo>
                  <a:close/>
                  <a:moveTo>
                    <a:pt x="9969" y="8807"/>
                  </a:moveTo>
                  <a:cubicBezTo>
                    <a:pt x="10007" y="8807"/>
                    <a:pt x="10045" y="8820"/>
                    <a:pt x="10075" y="8845"/>
                  </a:cubicBezTo>
                  <a:lnTo>
                    <a:pt x="10632" y="9330"/>
                  </a:lnTo>
                  <a:lnTo>
                    <a:pt x="9695" y="10262"/>
                  </a:lnTo>
                  <a:lnTo>
                    <a:pt x="9210" y="9710"/>
                  </a:lnTo>
                  <a:cubicBezTo>
                    <a:pt x="9157" y="9647"/>
                    <a:pt x="9157" y="9551"/>
                    <a:pt x="9220" y="9489"/>
                  </a:cubicBezTo>
                  <a:lnTo>
                    <a:pt x="9854" y="8855"/>
                  </a:lnTo>
                  <a:cubicBezTo>
                    <a:pt x="9886" y="8822"/>
                    <a:pt x="9928" y="8807"/>
                    <a:pt x="9969" y="8807"/>
                  </a:cubicBezTo>
                  <a:close/>
                  <a:moveTo>
                    <a:pt x="10930" y="9595"/>
                  </a:moveTo>
                  <a:lnTo>
                    <a:pt x="13212" y="11588"/>
                  </a:lnTo>
                  <a:cubicBezTo>
                    <a:pt x="13601" y="11929"/>
                    <a:pt x="13620" y="12525"/>
                    <a:pt x="13255" y="12890"/>
                  </a:cubicBezTo>
                  <a:cubicBezTo>
                    <a:pt x="13081" y="13064"/>
                    <a:pt x="12855" y="13150"/>
                    <a:pt x="12629" y="13150"/>
                  </a:cubicBezTo>
                  <a:cubicBezTo>
                    <a:pt x="12381" y="13150"/>
                    <a:pt x="12134" y="13046"/>
                    <a:pt x="11958" y="12842"/>
                  </a:cubicBezTo>
                  <a:lnTo>
                    <a:pt x="9959" y="10565"/>
                  </a:lnTo>
                  <a:lnTo>
                    <a:pt x="10930" y="9595"/>
                  </a:lnTo>
                  <a:close/>
                  <a:moveTo>
                    <a:pt x="5268" y="0"/>
                  </a:moveTo>
                  <a:cubicBezTo>
                    <a:pt x="5162" y="0"/>
                    <a:pt x="5055" y="4"/>
                    <a:pt x="4949" y="11"/>
                  </a:cubicBezTo>
                  <a:cubicBezTo>
                    <a:pt x="3027" y="135"/>
                    <a:pt x="1355" y="1375"/>
                    <a:pt x="678" y="3176"/>
                  </a:cubicBezTo>
                  <a:cubicBezTo>
                    <a:pt x="1" y="4978"/>
                    <a:pt x="438" y="7010"/>
                    <a:pt x="1802" y="8370"/>
                  </a:cubicBezTo>
                  <a:lnTo>
                    <a:pt x="1802" y="8365"/>
                  </a:lnTo>
                  <a:cubicBezTo>
                    <a:pt x="2752" y="9317"/>
                    <a:pt x="4007" y="9803"/>
                    <a:pt x="5269" y="9803"/>
                  </a:cubicBezTo>
                  <a:cubicBezTo>
                    <a:pt x="6317" y="9803"/>
                    <a:pt x="7369" y="9468"/>
                    <a:pt x="8254" y="8787"/>
                  </a:cubicBezTo>
                  <a:lnTo>
                    <a:pt x="8830" y="9364"/>
                  </a:lnTo>
                  <a:cubicBezTo>
                    <a:pt x="8734" y="9566"/>
                    <a:pt x="8768" y="9801"/>
                    <a:pt x="8912" y="9969"/>
                  </a:cubicBezTo>
                  <a:lnTo>
                    <a:pt x="11655" y="13106"/>
                  </a:lnTo>
                  <a:cubicBezTo>
                    <a:pt x="11910" y="13394"/>
                    <a:pt x="12265" y="13539"/>
                    <a:pt x="12621" y="13539"/>
                  </a:cubicBezTo>
                  <a:cubicBezTo>
                    <a:pt x="12949" y="13539"/>
                    <a:pt x="13277" y="13415"/>
                    <a:pt x="13529" y="13164"/>
                  </a:cubicBezTo>
                  <a:cubicBezTo>
                    <a:pt x="14052" y="12640"/>
                    <a:pt x="14028" y="11780"/>
                    <a:pt x="13471" y="11290"/>
                  </a:cubicBezTo>
                  <a:lnTo>
                    <a:pt x="10339" y="8547"/>
                  </a:lnTo>
                  <a:cubicBezTo>
                    <a:pt x="10236" y="8456"/>
                    <a:pt x="10106" y="8410"/>
                    <a:pt x="9974" y="8410"/>
                  </a:cubicBezTo>
                  <a:cubicBezTo>
                    <a:pt x="9891" y="8410"/>
                    <a:pt x="9807" y="8428"/>
                    <a:pt x="9729" y="8466"/>
                  </a:cubicBezTo>
                  <a:lnTo>
                    <a:pt x="9152" y="7889"/>
                  </a:lnTo>
                  <a:cubicBezTo>
                    <a:pt x="10324" y="6361"/>
                    <a:pt x="10497" y="4291"/>
                    <a:pt x="9589" y="2590"/>
                  </a:cubicBezTo>
                  <a:cubicBezTo>
                    <a:pt x="8732" y="989"/>
                    <a:pt x="7065" y="0"/>
                    <a:pt x="526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0" name="Google Shape;11970;p137"/>
            <p:cNvSpPr/>
            <p:nvPr/>
          </p:nvSpPr>
          <p:spPr>
            <a:xfrm>
              <a:off x="4087389" y="3854742"/>
              <a:ext cx="93908" cy="197371"/>
            </a:xfrm>
            <a:custGeom>
              <a:avLst/>
              <a:gdLst/>
              <a:ahLst/>
              <a:cxnLst/>
              <a:rect l="l" t="t" r="r" b="b"/>
              <a:pathLst>
                <a:path w="3587" h="7539" extrusionOk="0">
                  <a:moveTo>
                    <a:pt x="289" y="0"/>
                  </a:moveTo>
                  <a:cubicBezTo>
                    <a:pt x="56" y="0"/>
                    <a:pt x="15" y="360"/>
                    <a:pt x="267" y="397"/>
                  </a:cubicBezTo>
                  <a:cubicBezTo>
                    <a:pt x="1943" y="642"/>
                    <a:pt x="3188" y="2083"/>
                    <a:pt x="3183" y="3774"/>
                  </a:cubicBezTo>
                  <a:cubicBezTo>
                    <a:pt x="3178" y="5470"/>
                    <a:pt x="1929" y="6906"/>
                    <a:pt x="252" y="7141"/>
                  </a:cubicBezTo>
                  <a:cubicBezTo>
                    <a:pt x="0" y="7178"/>
                    <a:pt x="41" y="7538"/>
                    <a:pt x="270" y="7538"/>
                  </a:cubicBezTo>
                  <a:cubicBezTo>
                    <a:pt x="282" y="7538"/>
                    <a:pt x="293" y="7537"/>
                    <a:pt x="305" y="7535"/>
                  </a:cubicBezTo>
                  <a:cubicBezTo>
                    <a:pt x="2184" y="7271"/>
                    <a:pt x="3577" y="5671"/>
                    <a:pt x="3582" y="3774"/>
                  </a:cubicBezTo>
                  <a:cubicBezTo>
                    <a:pt x="3586" y="1881"/>
                    <a:pt x="2198" y="277"/>
                    <a:pt x="324" y="3"/>
                  </a:cubicBezTo>
                  <a:cubicBezTo>
                    <a:pt x="312" y="1"/>
                    <a:pt x="300" y="0"/>
                    <a:pt x="28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1" name="Google Shape;11971;p137"/>
            <p:cNvSpPr/>
            <p:nvPr/>
          </p:nvSpPr>
          <p:spPr>
            <a:xfrm>
              <a:off x="3972249" y="3854376"/>
              <a:ext cx="105532" cy="197921"/>
            </a:xfrm>
            <a:custGeom>
              <a:avLst/>
              <a:gdLst/>
              <a:ahLst/>
              <a:cxnLst/>
              <a:rect l="l" t="t" r="r" b="b"/>
              <a:pathLst>
                <a:path w="4031" h="7560" extrusionOk="0">
                  <a:moveTo>
                    <a:pt x="3755" y="1"/>
                  </a:moveTo>
                  <a:cubicBezTo>
                    <a:pt x="3746" y="1"/>
                    <a:pt x="3737" y="1"/>
                    <a:pt x="3728" y="2"/>
                  </a:cubicBezTo>
                  <a:cubicBezTo>
                    <a:pt x="2878" y="103"/>
                    <a:pt x="2085" y="487"/>
                    <a:pt x="1485" y="1093"/>
                  </a:cubicBezTo>
                  <a:cubicBezTo>
                    <a:pt x="0" y="2582"/>
                    <a:pt x="0" y="4984"/>
                    <a:pt x="1485" y="6473"/>
                  </a:cubicBezTo>
                  <a:cubicBezTo>
                    <a:pt x="2085" y="7079"/>
                    <a:pt x="2878" y="7463"/>
                    <a:pt x="3728" y="7559"/>
                  </a:cubicBezTo>
                  <a:lnTo>
                    <a:pt x="3752" y="7559"/>
                  </a:lnTo>
                  <a:cubicBezTo>
                    <a:pt x="3757" y="7559"/>
                    <a:pt x="3761" y="7559"/>
                    <a:pt x="3766" y="7559"/>
                  </a:cubicBezTo>
                  <a:cubicBezTo>
                    <a:pt x="4017" y="7559"/>
                    <a:pt x="4031" y="7179"/>
                    <a:pt x="3771" y="7165"/>
                  </a:cubicBezTo>
                  <a:cubicBezTo>
                    <a:pt x="3012" y="7079"/>
                    <a:pt x="2306" y="6733"/>
                    <a:pt x="1763" y="6190"/>
                  </a:cubicBezTo>
                  <a:cubicBezTo>
                    <a:pt x="437" y="4859"/>
                    <a:pt x="437" y="2702"/>
                    <a:pt x="1763" y="1371"/>
                  </a:cubicBezTo>
                  <a:cubicBezTo>
                    <a:pt x="2306" y="829"/>
                    <a:pt x="3012" y="487"/>
                    <a:pt x="3771" y="396"/>
                  </a:cubicBezTo>
                  <a:cubicBezTo>
                    <a:pt x="4026" y="368"/>
                    <a:pt x="3995" y="1"/>
                    <a:pt x="375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72" name="Google Shape;11972;p137"/>
          <p:cNvGrpSpPr/>
          <p:nvPr/>
        </p:nvGrpSpPr>
        <p:grpSpPr>
          <a:xfrm>
            <a:off x="2195360" y="1771530"/>
            <a:ext cx="340235" cy="390763"/>
            <a:chOff x="2195360" y="1976930"/>
            <a:chExt cx="340235" cy="390763"/>
          </a:xfrm>
        </p:grpSpPr>
        <p:sp>
          <p:nvSpPr>
            <p:cNvPr id="11973" name="Google Shape;11973;p137"/>
            <p:cNvSpPr/>
            <p:nvPr/>
          </p:nvSpPr>
          <p:spPr>
            <a:xfrm>
              <a:off x="2265156" y="1982715"/>
              <a:ext cx="195224" cy="87939"/>
            </a:xfrm>
            <a:custGeom>
              <a:avLst/>
              <a:gdLst/>
              <a:ahLst/>
              <a:cxnLst/>
              <a:rect l="l" t="t" r="r" b="b"/>
              <a:pathLst>
                <a:path w="7457" h="3359" extrusionOk="0">
                  <a:moveTo>
                    <a:pt x="409" y="1"/>
                  </a:moveTo>
                  <a:lnTo>
                    <a:pt x="1" y="3359"/>
                  </a:lnTo>
                  <a:lnTo>
                    <a:pt x="7457" y="3359"/>
                  </a:lnTo>
                  <a:lnTo>
                    <a:pt x="7260" y="1"/>
                  </a:lnTo>
                  <a:close/>
                </a:path>
              </a:pathLst>
            </a:custGeom>
            <a:solidFill>
              <a:srgbClr val="A0AF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4" name="Google Shape;11974;p137"/>
            <p:cNvSpPr/>
            <p:nvPr/>
          </p:nvSpPr>
          <p:spPr>
            <a:xfrm>
              <a:off x="2202010" y="1982715"/>
              <a:ext cx="152970" cy="200879"/>
            </a:xfrm>
            <a:custGeom>
              <a:avLst/>
              <a:gdLst/>
              <a:ahLst/>
              <a:cxnLst/>
              <a:rect l="l" t="t" r="r" b="b"/>
              <a:pathLst>
                <a:path w="5843" h="7673" extrusionOk="0">
                  <a:moveTo>
                    <a:pt x="2821" y="1"/>
                  </a:moveTo>
                  <a:lnTo>
                    <a:pt x="928" y="928"/>
                  </a:lnTo>
                  <a:cubicBezTo>
                    <a:pt x="270" y="1250"/>
                    <a:pt x="1" y="2047"/>
                    <a:pt x="323" y="2706"/>
                  </a:cubicBezTo>
                  <a:lnTo>
                    <a:pt x="2268" y="6669"/>
                  </a:lnTo>
                  <a:lnTo>
                    <a:pt x="2759" y="7673"/>
                  </a:lnTo>
                  <a:lnTo>
                    <a:pt x="5843" y="6164"/>
                  </a:lnTo>
                  <a:lnTo>
                    <a:pt x="5069" y="4594"/>
                  </a:lnTo>
                  <a:lnTo>
                    <a:pt x="2821" y="1"/>
                  </a:lnTo>
                  <a:close/>
                </a:path>
              </a:pathLst>
            </a:custGeom>
            <a:solidFill>
              <a:srgbClr val="B6C1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5" name="Google Shape;11975;p137"/>
            <p:cNvSpPr/>
            <p:nvPr/>
          </p:nvSpPr>
          <p:spPr>
            <a:xfrm>
              <a:off x="2376081" y="1982846"/>
              <a:ext cx="152839" cy="200748"/>
            </a:xfrm>
            <a:custGeom>
              <a:avLst/>
              <a:gdLst/>
              <a:ahLst/>
              <a:cxnLst/>
              <a:rect l="l" t="t" r="r" b="b"/>
              <a:pathLst>
                <a:path w="5838" h="7668" extrusionOk="0">
                  <a:moveTo>
                    <a:pt x="3023" y="1"/>
                  </a:moveTo>
                  <a:lnTo>
                    <a:pt x="769" y="4589"/>
                  </a:lnTo>
                  <a:lnTo>
                    <a:pt x="1" y="6159"/>
                  </a:lnTo>
                  <a:lnTo>
                    <a:pt x="3080" y="7668"/>
                  </a:lnTo>
                  <a:lnTo>
                    <a:pt x="3575" y="6664"/>
                  </a:lnTo>
                  <a:lnTo>
                    <a:pt x="5516" y="2701"/>
                  </a:lnTo>
                  <a:cubicBezTo>
                    <a:pt x="5838" y="2042"/>
                    <a:pt x="5569" y="1245"/>
                    <a:pt x="4911" y="923"/>
                  </a:cubicBezTo>
                  <a:lnTo>
                    <a:pt x="3023" y="1"/>
                  </a:lnTo>
                  <a:close/>
                </a:path>
              </a:pathLst>
            </a:custGeom>
            <a:solidFill>
              <a:srgbClr val="B6C1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6" name="Google Shape;11976;p137"/>
            <p:cNvSpPr/>
            <p:nvPr/>
          </p:nvSpPr>
          <p:spPr>
            <a:xfrm>
              <a:off x="2261386" y="2102960"/>
              <a:ext cx="93594" cy="80634"/>
            </a:xfrm>
            <a:custGeom>
              <a:avLst/>
              <a:gdLst/>
              <a:ahLst/>
              <a:cxnLst/>
              <a:rect l="l" t="t" r="r" b="b"/>
              <a:pathLst>
                <a:path w="3575" h="3080" extrusionOk="0">
                  <a:moveTo>
                    <a:pt x="2801" y="1"/>
                  </a:moveTo>
                  <a:cubicBezTo>
                    <a:pt x="1634" y="303"/>
                    <a:pt x="630" y="1048"/>
                    <a:pt x="0" y="2071"/>
                  </a:cubicBezTo>
                  <a:lnTo>
                    <a:pt x="495" y="3080"/>
                  </a:lnTo>
                  <a:lnTo>
                    <a:pt x="3575" y="1571"/>
                  </a:lnTo>
                  <a:lnTo>
                    <a:pt x="2801" y="1"/>
                  </a:lnTo>
                  <a:close/>
                </a:path>
              </a:pathLst>
            </a:custGeom>
            <a:solidFill>
              <a:srgbClr val="A0AF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7" name="Google Shape;11977;p137"/>
            <p:cNvSpPr/>
            <p:nvPr/>
          </p:nvSpPr>
          <p:spPr>
            <a:xfrm>
              <a:off x="2375950" y="2102960"/>
              <a:ext cx="93620" cy="80634"/>
            </a:xfrm>
            <a:custGeom>
              <a:avLst/>
              <a:gdLst/>
              <a:ahLst/>
              <a:cxnLst/>
              <a:rect l="l" t="t" r="r" b="b"/>
              <a:pathLst>
                <a:path w="3576" h="3080" extrusionOk="0">
                  <a:moveTo>
                    <a:pt x="774" y="1"/>
                  </a:moveTo>
                  <a:lnTo>
                    <a:pt x="1" y="1571"/>
                  </a:lnTo>
                  <a:lnTo>
                    <a:pt x="3080" y="3080"/>
                  </a:lnTo>
                  <a:lnTo>
                    <a:pt x="3575" y="2076"/>
                  </a:lnTo>
                  <a:cubicBezTo>
                    <a:pt x="2946" y="1048"/>
                    <a:pt x="1942" y="303"/>
                    <a:pt x="774" y="1"/>
                  </a:cubicBezTo>
                  <a:close/>
                </a:path>
              </a:pathLst>
            </a:custGeom>
            <a:solidFill>
              <a:srgbClr val="A0AF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8" name="Google Shape;11978;p137"/>
            <p:cNvSpPr/>
            <p:nvPr/>
          </p:nvSpPr>
          <p:spPr>
            <a:xfrm>
              <a:off x="2233714" y="2117673"/>
              <a:ext cx="253946" cy="244364"/>
            </a:xfrm>
            <a:custGeom>
              <a:avLst/>
              <a:gdLst/>
              <a:ahLst/>
              <a:cxnLst/>
              <a:rect l="l" t="t" r="r" b="b"/>
              <a:pathLst>
                <a:path w="9700" h="9334" extrusionOk="0">
                  <a:moveTo>
                    <a:pt x="5035" y="1"/>
                  </a:moveTo>
                  <a:cubicBezTo>
                    <a:pt x="3147" y="1"/>
                    <a:pt x="1442" y="1134"/>
                    <a:pt x="721" y="2878"/>
                  </a:cubicBezTo>
                  <a:cubicBezTo>
                    <a:pt x="1" y="4622"/>
                    <a:pt x="399" y="6630"/>
                    <a:pt x="1735" y="7966"/>
                  </a:cubicBezTo>
                  <a:cubicBezTo>
                    <a:pt x="2625" y="8859"/>
                    <a:pt x="3819" y="9334"/>
                    <a:pt x="5034" y="9334"/>
                  </a:cubicBezTo>
                  <a:cubicBezTo>
                    <a:pt x="5635" y="9334"/>
                    <a:pt x="6241" y="9218"/>
                    <a:pt x="6818" y="8979"/>
                  </a:cubicBezTo>
                  <a:cubicBezTo>
                    <a:pt x="8566" y="8259"/>
                    <a:pt x="9700" y="6553"/>
                    <a:pt x="9700" y="4665"/>
                  </a:cubicBezTo>
                  <a:cubicBezTo>
                    <a:pt x="9700" y="2090"/>
                    <a:pt x="7610" y="1"/>
                    <a:pt x="5035" y="1"/>
                  </a:cubicBezTo>
                  <a:close/>
                </a:path>
              </a:pathLst>
            </a:custGeom>
            <a:solidFill>
              <a:srgbClr val="C6D2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9" name="Google Shape;11979;p137"/>
            <p:cNvSpPr/>
            <p:nvPr/>
          </p:nvSpPr>
          <p:spPr>
            <a:xfrm>
              <a:off x="2277356" y="2158174"/>
              <a:ext cx="169830" cy="163311"/>
            </a:xfrm>
            <a:custGeom>
              <a:avLst/>
              <a:gdLst/>
              <a:ahLst/>
              <a:cxnLst/>
              <a:rect l="l" t="t" r="r" b="b"/>
              <a:pathLst>
                <a:path w="6487" h="6238" extrusionOk="0">
                  <a:moveTo>
                    <a:pt x="3368" y="0"/>
                  </a:moveTo>
                  <a:cubicBezTo>
                    <a:pt x="2105" y="0"/>
                    <a:pt x="966" y="760"/>
                    <a:pt x="486" y="1927"/>
                  </a:cubicBezTo>
                  <a:cubicBezTo>
                    <a:pt x="1" y="3089"/>
                    <a:pt x="270" y="4435"/>
                    <a:pt x="1163" y="5323"/>
                  </a:cubicBezTo>
                  <a:cubicBezTo>
                    <a:pt x="1758" y="5921"/>
                    <a:pt x="2554" y="6237"/>
                    <a:pt x="3366" y="6237"/>
                  </a:cubicBezTo>
                  <a:cubicBezTo>
                    <a:pt x="3768" y="6237"/>
                    <a:pt x="4173" y="6160"/>
                    <a:pt x="4560" y="6001"/>
                  </a:cubicBezTo>
                  <a:cubicBezTo>
                    <a:pt x="5727" y="5515"/>
                    <a:pt x="6486" y="4382"/>
                    <a:pt x="6486" y="3118"/>
                  </a:cubicBezTo>
                  <a:cubicBezTo>
                    <a:pt x="6486" y="1398"/>
                    <a:pt x="5088" y="0"/>
                    <a:pt x="3368"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0" name="Google Shape;11980;p137"/>
            <p:cNvSpPr/>
            <p:nvPr/>
          </p:nvSpPr>
          <p:spPr>
            <a:xfrm>
              <a:off x="2311940" y="2188804"/>
              <a:ext cx="106945" cy="95950"/>
            </a:xfrm>
            <a:custGeom>
              <a:avLst/>
              <a:gdLst/>
              <a:ahLst/>
              <a:cxnLst/>
              <a:rect l="l" t="t" r="r" b="b"/>
              <a:pathLst>
                <a:path w="4085" h="3665" extrusionOk="0">
                  <a:moveTo>
                    <a:pt x="2042" y="0"/>
                  </a:moveTo>
                  <a:cubicBezTo>
                    <a:pt x="1864" y="0"/>
                    <a:pt x="1685" y="94"/>
                    <a:pt x="1596" y="281"/>
                  </a:cubicBezTo>
                  <a:lnTo>
                    <a:pt x="1394" y="694"/>
                  </a:lnTo>
                  <a:cubicBezTo>
                    <a:pt x="1322" y="839"/>
                    <a:pt x="1183" y="939"/>
                    <a:pt x="1019" y="963"/>
                  </a:cubicBezTo>
                  <a:lnTo>
                    <a:pt x="563" y="1031"/>
                  </a:lnTo>
                  <a:cubicBezTo>
                    <a:pt x="164" y="1093"/>
                    <a:pt x="1" y="1588"/>
                    <a:pt x="289" y="1871"/>
                  </a:cubicBezTo>
                  <a:lnTo>
                    <a:pt x="620" y="2193"/>
                  </a:lnTo>
                  <a:cubicBezTo>
                    <a:pt x="736" y="2309"/>
                    <a:pt x="789" y="2472"/>
                    <a:pt x="765" y="2630"/>
                  </a:cubicBezTo>
                  <a:lnTo>
                    <a:pt x="683" y="3082"/>
                  </a:lnTo>
                  <a:cubicBezTo>
                    <a:pt x="630" y="3405"/>
                    <a:pt x="886" y="3664"/>
                    <a:pt x="1173" y="3664"/>
                  </a:cubicBezTo>
                  <a:cubicBezTo>
                    <a:pt x="1249" y="3664"/>
                    <a:pt x="1328" y="3646"/>
                    <a:pt x="1404" y="3606"/>
                  </a:cubicBezTo>
                  <a:lnTo>
                    <a:pt x="1812" y="3389"/>
                  </a:lnTo>
                  <a:cubicBezTo>
                    <a:pt x="1884" y="3351"/>
                    <a:pt x="1963" y="3332"/>
                    <a:pt x="2042" y="3332"/>
                  </a:cubicBezTo>
                  <a:cubicBezTo>
                    <a:pt x="2122" y="3332"/>
                    <a:pt x="2201" y="3351"/>
                    <a:pt x="2273" y="3389"/>
                  </a:cubicBezTo>
                  <a:lnTo>
                    <a:pt x="2681" y="3606"/>
                  </a:lnTo>
                  <a:cubicBezTo>
                    <a:pt x="2757" y="3646"/>
                    <a:pt x="2836" y="3664"/>
                    <a:pt x="2912" y="3664"/>
                  </a:cubicBezTo>
                  <a:cubicBezTo>
                    <a:pt x="3199" y="3664"/>
                    <a:pt x="3455" y="3405"/>
                    <a:pt x="3402" y="3082"/>
                  </a:cubicBezTo>
                  <a:lnTo>
                    <a:pt x="3320" y="2630"/>
                  </a:lnTo>
                  <a:cubicBezTo>
                    <a:pt x="3296" y="2472"/>
                    <a:pt x="3349" y="2309"/>
                    <a:pt x="3464" y="2193"/>
                  </a:cubicBezTo>
                  <a:lnTo>
                    <a:pt x="3791" y="1871"/>
                  </a:lnTo>
                  <a:cubicBezTo>
                    <a:pt x="4084" y="1588"/>
                    <a:pt x="3921" y="1093"/>
                    <a:pt x="3517" y="1031"/>
                  </a:cubicBezTo>
                  <a:lnTo>
                    <a:pt x="3066" y="963"/>
                  </a:lnTo>
                  <a:cubicBezTo>
                    <a:pt x="2902" y="939"/>
                    <a:pt x="2763" y="839"/>
                    <a:pt x="2691" y="694"/>
                  </a:cubicBezTo>
                  <a:lnTo>
                    <a:pt x="2489" y="281"/>
                  </a:lnTo>
                  <a:cubicBezTo>
                    <a:pt x="2400" y="94"/>
                    <a:pt x="2221" y="0"/>
                    <a:pt x="2042" y="0"/>
                  </a:cubicBezTo>
                  <a:close/>
                </a:path>
              </a:pathLst>
            </a:custGeom>
            <a:solidFill>
              <a:srgbClr val="C6D2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1" name="Google Shape;11981;p137"/>
            <p:cNvSpPr/>
            <p:nvPr/>
          </p:nvSpPr>
          <p:spPr>
            <a:xfrm>
              <a:off x="2277984" y="2152362"/>
              <a:ext cx="181899" cy="174987"/>
            </a:xfrm>
            <a:custGeom>
              <a:avLst/>
              <a:gdLst/>
              <a:ahLst/>
              <a:cxnLst/>
              <a:rect l="l" t="t" r="r" b="b"/>
              <a:pathLst>
                <a:path w="6948" h="6684" extrusionOk="0">
                  <a:moveTo>
                    <a:pt x="3344" y="448"/>
                  </a:moveTo>
                  <a:cubicBezTo>
                    <a:pt x="4512" y="448"/>
                    <a:pt x="5569" y="1150"/>
                    <a:pt x="6015" y="2235"/>
                  </a:cubicBezTo>
                  <a:cubicBezTo>
                    <a:pt x="6467" y="3316"/>
                    <a:pt x="6217" y="4561"/>
                    <a:pt x="5391" y="5392"/>
                  </a:cubicBezTo>
                  <a:cubicBezTo>
                    <a:pt x="4835" y="5944"/>
                    <a:pt x="4095" y="6239"/>
                    <a:pt x="3343" y="6239"/>
                  </a:cubicBezTo>
                  <a:cubicBezTo>
                    <a:pt x="2970" y="6239"/>
                    <a:pt x="2593" y="6166"/>
                    <a:pt x="2235" y="6016"/>
                  </a:cubicBezTo>
                  <a:cubicBezTo>
                    <a:pt x="1154" y="5569"/>
                    <a:pt x="447" y="4512"/>
                    <a:pt x="447" y="3340"/>
                  </a:cubicBezTo>
                  <a:cubicBezTo>
                    <a:pt x="447" y="1745"/>
                    <a:pt x="1745" y="448"/>
                    <a:pt x="3344" y="448"/>
                  </a:cubicBezTo>
                  <a:close/>
                  <a:moveTo>
                    <a:pt x="3340" y="1"/>
                  </a:moveTo>
                  <a:cubicBezTo>
                    <a:pt x="2910" y="1"/>
                    <a:pt x="2475" y="84"/>
                    <a:pt x="2062" y="256"/>
                  </a:cubicBezTo>
                  <a:cubicBezTo>
                    <a:pt x="813" y="770"/>
                    <a:pt x="1" y="1990"/>
                    <a:pt x="1" y="3340"/>
                  </a:cubicBezTo>
                  <a:cubicBezTo>
                    <a:pt x="5" y="5185"/>
                    <a:pt x="1500" y="6679"/>
                    <a:pt x="3344" y="6684"/>
                  </a:cubicBezTo>
                  <a:cubicBezTo>
                    <a:pt x="4694" y="6684"/>
                    <a:pt x="5914" y="5867"/>
                    <a:pt x="6428" y="4618"/>
                  </a:cubicBezTo>
                  <a:cubicBezTo>
                    <a:pt x="6947" y="3369"/>
                    <a:pt x="6659" y="1933"/>
                    <a:pt x="5703" y="977"/>
                  </a:cubicBezTo>
                  <a:cubicBezTo>
                    <a:pt x="5064" y="341"/>
                    <a:pt x="4209" y="1"/>
                    <a:pt x="334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2" name="Google Shape;11982;p137"/>
            <p:cNvSpPr/>
            <p:nvPr/>
          </p:nvSpPr>
          <p:spPr>
            <a:xfrm>
              <a:off x="2195360" y="1976930"/>
              <a:ext cx="340235" cy="390763"/>
            </a:xfrm>
            <a:custGeom>
              <a:avLst/>
              <a:gdLst/>
              <a:ahLst/>
              <a:cxnLst/>
              <a:rect l="l" t="t" r="r" b="b"/>
              <a:pathLst>
                <a:path w="12996" h="14926" extrusionOk="0">
                  <a:moveTo>
                    <a:pt x="9565" y="448"/>
                  </a:moveTo>
                  <a:lnTo>
                    <a:pt x="8138" y="3359"/>
                  </a:lnTo>
                  <a:lnTo>
                    <a:pt x="4862" y="3359"/>
                  </a:lnTo>
                  <a:lnTo>
                    <a:pt x="3435" y="448"/>
                  </a:lnTo>
                  <a:close/>
                  <a:moveTo>
                    <a:pt x="7917" y="3806"/>
                  </a:moveTo>
                  <a:lnTo>
                    <a:pt x="7230" y="5208"/>
                  </a:lnTo>
                  <a:cubicBezTo>
                    <a:pt x="6990" y="5170"/>
                    <a:pt x="6745" y="5151"/>
                    <a:pt x="6500" y="5151"/>
                  </a:cubicBezTo>
                  <a:cubicBezTo>
                    <a:pt x="6255" y="5151"/>
                    <a:pt x="6010" y="5170"/>
                    <a:pt x="5765" y="5204"/>
                  </a:cubicBezTo>
                  <a:lnTo>
                    <a:pt x="5078" y="3806"/>
                  </a:lnTo>
                  <a:close/>
                  <a:moveTo>
                    <a:pt x="2969" y="520"/>
                  </a:moveTo>
                  <a:lnTo>
                    <a:pt x="5314" y="5295"/>
                  </a:lnTo>
                  <a:cubicBezTo>
                    <a:pt x="4319" y="5545"/>
                    <a:pt x="3430" y="6102"/>
                    <a:pt x="2768" y="6885"/>
                  </a:cubicBezTo>
                  <a:lnTo>
                    <a:pt x="779" y="2826"/>
                  </a:lnTo>
                  <a:cubicBezTo>
                    <a:pt x="510" y="2278"/>
                    <a:pt x="735" y="1615"/>
                    <a:pt x="1283" y="1346"/>
                  </a:cubicBezTo>
                  <a:lnTo>
                    <a:pt x="2969" y="520"/>
                  </a:lnTo>
                  <a:close/>
                  <a:moveTo>
                    <a:pt x="3075" y="1"/>
                  </a:moveTo>
                  <a:cubicBezTo>
                    <a:pt x="3041" y="1"/>
                    <a:pt x="3008" y="10"/>
                    <a:pt x="2974" y="25"/>
                  </a:cubicBezTo>
                  <a:lnTo>
                    <a:pt x="1086" y="952"/>
                  </a:lnTo>
                  <a:cubicBezTo>
                    <a:pt x="317" y="1327"/>
                    <a:pt x="0" y="2254"/>
                    <a:pt x="375" y="3023"/>
                  </a:cubicBezTo>
                  <a:lnTo>
                    <a:pt x="2465" y="7279"/>
                  </a:lnTo>
                  <a:cubicBezTo>
                    <a:pt x="1610" y="8528"/>
                    <a:pt x="1379" y="10109"/>
                    <a:pt x="1845" y="11550"/>
                  </a:cubicBezTo>
                  <a:cubicBezTo>
                    <a:pt x="1880" y="11659"/>
                    <a:pt x="1964" y="11705"/>
                    <a:pt x="2049" y="11705"/>
                  </a:cubicBezTo>
                  <a:cubicBezTo>
                    <a:pt x="2185" y="11705"/>
                    <a:pt x="2324" y="11585"/>
                    <a:pt x="2268" y="11410"/>
                  </a:cubicBezTo>
                  <a:cubicBezTo>
                    <a:pt x="1533" y="9153"/>
                    <a:pt x="2710" y="6712"/>
                    <a:pt x="4934" y="5876"/>
                  </a:cubicBezTo>
                  <a:cubicBezTo>
                    <a:pt x="5447" y="5683"/>
                    <a:pt x="5975" y="5591"/>
                    <a:pt x="6494" y="5591"/>
                  </a:cubicBezTo>
                  <a:cubicBezTo>
                    <a:pt x="8221" y="5591"/>
                    <a:pt x="9859" y="6607"/>
                    <a:pt x="10579" y="8288"/>
                  </a:cubicBezTo>
                  <a:cubicBezTo>
                    <a:pt x="11516" y="10469"/>
                    <a:pt x="10574" y="13005"/>
                    <a:pt x="8436" y="14043"/>
                  </a:cubicBezTo>
                  <a:cubicBezTo>
                    <a:pt x="7813" y="14344"/>
                    <a:pt x="7153" y="14487"/>
                    <a:pt x="6503" y="14487"/>
                  </a:cubicBezTo>
                  <a:cubicBezTo>
                    <a:pt x="4920" y="14487"/>
                    <a:pt x="3393" y="13641"/>
                    <a:pt x="2590" y="12160"/>
                  </a:cubicBezTo>
                  <a:cubicBezTo>
                    <a:pt x="2545" y="12072"/>
                    <a:pt x="2472" y="12036"/>
                    <a:pt x="2399" y="12036"/>
                  </a:cubicBezTo>
                  <a:cubicBezTo>
                    <a:pt x="2249" y="12036"/>
                    <a:pt x="2099" y="12193"/>
                    <a:pt x="2196" y="12371"/>
                  </a:cubicBezTo>
                  <a:cubicBezTo>
                    <a:pt x="3089" y="14006"/>
                    <a:pt x="4770" y="14925"/>
                    <a:pt x="6498" y="14925"/>
                  </a:cubicBezTo>
                  <a:cubicBezTo>
                    <a:pt x="7365" y="14925"/>
                    <a:pt x="8244" y="14694"/>
                    <a:pt x="9042" y="14206"/>
                  </a:cubicBezTo>
                  <a:cubicBezTo>
                    <a:pt x="11429" y="12751"/>
                    <a:pt x="12107" y="9590"/>
                    <a:pt x="10536" y="7279"/>
                  </a:cubicBezTo>
                  <a:lnTo>
                    <a:pt x="11400" y="5511"/>
                  </a:lnTo>
                  <a:cubicBezTo>
                    <a:pt x="11483" y="5336"/>
                    <a:pt x="11338" y="5193"/>
                    <a:pt x="11193" y="5193"/>
                  </a:cubicBezTo>
                  <a:cubicBezTo>
                    <a:pt x="11119" y="5193"/>
                    <a:pt x="11045" y="5230"/>
                    <a:pt x="11002" y="5319"/>
                  </a:cubicBezTo>
                  <a:lnTo>
                    <a:pt x="10228" y="6885"/>
                  </a:lnTo>
                  <a:cubicBezTo>
                    <a:pt x="9565" y="6102"/>
                    <a:pt x="8676" y="5545"/>
                    <a:pt x="7682" y="5295"/>
                  </a:cubicBezTo>
                  <a:lnTo>
                    <a:pt x="10026" y="520"/>
                  </a:lnTo>
                  <a:lnTo>
                    <a:pt x="11717" y="1346"/>
                  </a:lnTo>
                  <a:cubicBezTo>
                    <a:pt x="12260" y="1615"/>
                    <a:pt x="12486" y="2278"/>
                    <a:pt x="12222" y="2826"/>
                  </a:cubicBezTo>
                  <a:lnTo>
                    <a:pt x="11396" y="4507"/>
                  </a:lnTo>
                  <a:cubicBezTo>
                    <a:pt x="11310" y="4686"/>
                    <a:pt x="11454" y="4830"/>
                    <a:pt x="11600" y="4830"/>
                  </a:cubicBezTo>
                  <a:cubicBezTo>
                    <a:pt x="11674" y="4830"/>
                    <a:pt x="11749" y="4793"/>
                    <a:pt x="11794" y="4704"/>
                  </a:cubicBezTo>
                  <a:lnTo>
                    <a:pt x="12621" y="3018"/>
                  </a:lnTo>
                  <a:cubicBezTo>
                    <a:pt x="12995" y="2254"/>
                    <a:pt x="12678" y="1332"/>
                    <a:pt x="11914" y="952"/>
                  </a:cubicBezTo>
                  <a:lnTo>
                    <a:pt x="10026" y="25"/>
                  </a:lnTo>
                  <a:cubicBezTo>
                    <a:pt x="9993" y="10"/>
                    <a:pt x="9959" y="1"/>
                    <a:pt x="992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3" name="Google Shape;11983;p137"/>
            <p:cNvSpPr/>
            <p:nvPr/>
          </p:nvSpPr>
          <p:spPr>
            <a:xfrm>
              <a:off x="2304662" y="2183176"/>
              <a:ext cx="121763" cy="107495"/>
            </a:xfrm>
            <a:custGeom>
              <a:avLst/>
              <a:gdLst/>
              <a:ahLst/>
              <a:cxnLst/>
              <a:rect l="l" t="t" r="r" b="b"/>
              <a:pathLst>
                <a:path w="4651" h="4106" extrusionOk="0">
                  <a:moveTo>
                    <a:pt x="2325" y="446"/>
                  </a:moveTo>
                  <a:cubicBezTo>
                    <a:pt x="2421" y="446"/>
                    <a:pt x="2517" y="496"/>
                    <a:pt x="2565" y="597"/>
                  </a:cubicBezTo>
                  <a:lnTo>
                    <a:pt x="2772" y="1006"/>
                  </a:lnTo>
                  <a:cubicBezTo>
                    <a:pt x="2873" y="1222"/>
                    <a:pt x="3079" y="1366"/>
                    <a:pt x="3310" y="1399"/>
                  </a:cubicBezTo>
                  <a:lnTo>
                    <a:pt x="3766" y="1467"/>
                  </a:lnTo>
                  <a:cubicBezTo>
                    <a:pt x="3987" y="1500"/>
                    <a:pt x="4079" y="1774"/>
                    <a:pt x="3915" y="1933"/>
                  </a:cubicBezTo>
                  <a:lnTo>
                    <a:pt x="3589" y="2250"/>
                  </a:lnTo>
                  <a:cubicBezTo>
                    <a:pt x="3421" y="2418"/>
                    <a:pt x="3339" y="2653"/>
                    <a:pt x="3382" y="2884"/>
                  </a:cubicBezTo>
                  <a:lnTo>
                    <a:pt x="3459" y="3340"/>
                  </a:lnTo>
                  <a:cubicBezTo>
                    <a:pt x="3489" y="3515"/>
                    <a:pt x="3349" y="3656"/>
                    <a:pt x="3192" y="3656"/>
                  </a:cubicBezTo>
                  <a:cubicBezTo>
                    <a:pt x="3150" y="3656"/>
                    <a:pt x="3107" y="3646"/>
                    <a:pt x="3065" y="3624"/>
                  </a:cubicBezTo>
                  <a:lnTo>
                    <a:pt x="2657" y="3412"/>
                  </a:lnTo>
                  <a:cubicBezTo>
                    <a:pt x="2553" y="3357"/>
                    <a:pt x="2439" y="3329"/>
                    <a:pt x="2325" y="3329"/>
                  </a:cubicBezTo>
                  <a:cubicBezTo>
                    <a:pt x="2210" y="3329"/>
                    <a:pt x="2095" y="3357"/>
                    <a:pt x="1989" y="3412"/>
                  </a:cubicBezTo>
                  <a:lnTo>
                    <a:pt x="1581" y="3624"/>
                  </a:lnTo>
                  <a:cubicBezTo>
                    <a:pt x="1539" y="3646"/>
                    <a:pt x="1496" y="3656"/>
                    <a:pt x="1454" y="3656"/>
                  </a:cubicBezTo>
                  <a:cubicBezTo>
                    <a:pt x="1298" y="3656"/>
                    <a:pt x="1160" y="3515"/>
                    <a:pt x="1187" y="3340"/>
                  </a:cubicBezTo>
                  <a:lnTo>
                    <a:pt x="1264" y="2884"/>
                  </a:lnTo>
                  <a:cubicBezTo>
                    <a:pt x="1307" y="2653"/>
                    <a:pt x="1230" y="2413"/>
                    <a:pt x="1057" y="2250"/>
                  </a:cubicBezTo>
                  <a:lnTo>
                    <a:pt x="730" y="1928"/>
                  </a:lnTo>
                  <a:cubicBezTo>
                    <a:pt x="653" y="1856"/>
                    <a:pt x="629" y="1750"/>
                    <a:pt x="663" y="1654"/>
                  </a:cubicBezTo>
                  <a:cubicBezTo>
                    <a:pt x="692" y="1553"/>
                    <a:pt x="778" y="1481"/>
                    <a:pt x="884" y="1467"/>
                  </a:cubicBezTo>
                  <a:lnTo>
                    <a:pt x="1336" y="1399"/>
                  </a:lnTo>
                  <a:cubicBezTo>
                    <a:pt x="1571" y="1366"/>
                    <a:pt x="1773" y="1222"/>
                    <a:pt x="1878" y="1006"/>
                  </a:cubicBezTo>
                  <a:lnTo>
                    <a:pt x="2080" y="597"/>
                  </a:lnTo>
                  <a:cubicBezTo>
                    <a:pt x="2131" y="496"/>
                    <a:pt x="2228" y="446"/>
                    <a:pt x="2325" y="446"/>
                  </a:cubicBezTo>
                  <a:close/>
                  <a:moveTo>
                    <a:pt x="2323" y="0"/>
                  </a:moveTo>
                  <a:cubicBezTo>
                    <a:pt x="2067" y="0"/>
                    <a:pt x="1811" y="134"/>
                    <a:pt x="1682" y="400"/>
                  </a:cubicBezTo>
                  <a:lnTo>
                    <a:pt x="1475" y="813"/>
                  </a:lnTo>
                  <a:cubicBezTo>
                    <a:pt x="1437" y="890"/>
                    <a:pt x="1360" y="948"/>
                    <a:pt x="1273" y="962"/>
                  </a:cubicBezTo>
                  <a:lnTo>
                    <a:pt x="817" y="1025"/>
                  </a:lnTo>
                  <a:cubicBezTo>
                    <a:pt x="231" y="1111"/>
                    <a:pt x="0" y="1832"/>
                    <a:pt x="418" y="2250"/>
                  </a:cubicBezTo>
                  <a:lnTo>
                    <a:pt x="750" y="2572"/>
                  </a:lnTo>
                  <a:cubicBezTo>
                    <a:pt x="812" y="2634"/>
                    <a:pt x="841" y="2721"/>
                    <a:pt x="826" y="2812"/>
                  </a:cubicBezTo>
                  <a:lnTo>
                    <a:pt x="750" y="3263"/>
                  </a:lnTo>
                  <a:cubicBezTo>
                    <a:pt x="670" y="3727"/>
                    <a:pt x="1037" y="4103"/>
                    <a:pt x="1455" y="4103"/>
                  </a:cubicBezTo>
                  <a:cubicBezTo>
                    <a:pt x="1566" y="4103"/>
                    <a:pt x="1681" y="4076"/>
                    <a:pt x="1792" y="4018"/>
                  </a:cubicBezTo>
                  <a:lnTo>
                    <a:pt x="2196" y="3811"/>
                  </a:lnTo>
                  <a:cubicBezTo>
                    <a:pt x="2236" y="3789"/>
                    <a:pt x="2280" y="3779"/>
                    <a:pt x="2323" y="3779"/>
                  </a:cubicBezTo>
                  <a:cubicBezTo>
                    <a:pt x="2366" y="3779"/>
                    <a:pt x="2409" y="3789"/>
                    <a:pt x="2450" y="3811"/>
                  </a:cubicBezTo>
                  <a:lnTo>
                    <a:pt x="2859" y="4022"/>
                  </a:lnTo>
                  <a:cubicBezTo>
                    <a:pt x="2967" y="4079"/>
                    <a:pt x="3080" y="4105"/>
                    <a:pt x="3189" y="4105"/>
                  </a:cubicBezTo>
                  <a:cubicBezTo>
                    <a:pt x="3606" y="4105"/>
                    <a:pt x="3976" y="3728"/>
                    <a:pt x="3896" y="3263"/>
                  </a:cubicBezTo>
                  <a:lnTo>
                    <a:pt x="3819" y="2812"/>
                  </a:lnTo>
                  <a:cubicBezTo>
                    <a:pt x="3805" y="2721"/>
                    <a:pt x="3834" y="2634"/>
                    <a:pt x="3896" y="2572"/>
                  </a:cubicBezTo>
                  <a:lnTo>
                    <a:pt x="4228" y="2250"/>
                  </a:lnTo>
                  <a:cubicBezTo>
                    <a:pt x="4650" y="1837"/>
                    <a:pt x="4415" y="1111"/>
                    <a:pt x="3829" y="1025"/>
                  </a:cubicBezTo>
                  <a:lnTo>
                    <a:pt x="3373" y="962"/>
                  </a:lnTo>
                  <a:cubicBezTo>
                    <a:pt x="3286" y="948"/>
                    <a:pt x="3209" y="890"/>
                    <a:pt x="3171" y="813"/>
                  </a:cubicBezTo>
                  <a:lnTo>
                    <a:pt x="2964" y="400"/>
                  </a:lnTo>
                  <a:cubicBezTo>
                    <a:pt x="2834" y="134"/>
                    <a:pt x="2579" y="0"/>
                    <a:pt x="232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84" name="Google Shape;11984;p137"/>
          <p:cNvGrpSpPr/>
          <p:nvPr/>
        </p:nvGrpSpPr>
        <p:grpSpPr>
          <a:xfrm>
            <a:off x="2567509" y="1796819"/>
            <a:ext cx="432179" cy="332172"/>
            <a:chOff x="2567509" y="2002219"/>
            <a:chExt cx="432179" cy="332172"/>
          </a:xfrm>
        </p:grpSpPr>
        <p:sp>
          <p:nvSpPr>
            <p:cNvPr id="11985" name="Google Shape;11985;p137"/>
            <p:cNvSpPr/>
            <p:nvPr/>
          </p:nvSpPr>
          <p:spPr>
            <a:xfrm>
              <a:off x="2608271" y="2008503"/>
              <a:ext cx="350419" cy="242139"/>
            </a:xfrm>
            <a:custGeom>
              <a:avLst/>
              <a:gdLst/>
              <a:ahLst/>
              <a:cxnLst/>
              <a:rect l="l" t="t" r="r" b="b"/>
              <a:pathLst>
                <a:path w="13385" h="9249" extrusionOk="0">
                  <a:moveTo>
                    <a:pt x="231" y="1"/>
                  </a:moveTo>
                  <a:cubicBezTo>
                    <a:pt x="101" y="1"/>
                    <a:pt x="0" y="102"/>
                    <a:pt x="0" y="226"/>
                  </a:cubicBezTo>
                  <a:lnTo>
                    <a:pt x="0" y="9248"/>
                  </a:lnTo>
                  <a:lnTo>
                    <a:pt x="13384" y="9248"/>
                  </a:lnTo>
                  <a:lnTo>
                    <a:pt x="13384" y="226"/>
                  </a:lnTo>
                  <a:cubicBezTo>
                    <a:pt x="13384" y="102"/>
                    <a:pt x="13283" y="1"/>
                    <a:pt x="13158" y="1"/>
                  </a:cubicBezTo>
                  <a:close/>
                </a:path>
              </a:pathLst>
            </a:custGeom>
            <a:solidFill>
              <a:srgbClr val="F0F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6" name="Google Shape;11986;p137"/>
            <p:cNvSpPr/>
            <p:nvPr/>
          </p:nvSpPr>
          <p:spPr>
            <a:xfrm>
              <a:off x="2608271" y="2008503"/>
              <a:ext cx="350419" cy="242008"/>
            </a:xfrm>
            <a:custGeom>
              <a:avLst/>
              <a:gdLst/>
              <a:ahLst/>
              <a:cxnLst/>
              <a:rect l="l" t="t" r="r" b="b"/>
              <a:pathLst>
                <a:path w="13385" h="9244" extrusionOk="0">
                  <a:moveTo>
                    <a:pt x="11477" y="1"/>
                  </a:moveTo>
                  <a:cubicBezTo>
                    <a:pt x="11602" y="1"/>
                    <a:pt x="11703" y="102"/>
                    <a:pt x="11703" y="226"/>
                  </a:cubicBezTo>
                  <a:lnTo>
                    <a:pt x="11703" y="7918"/>
                  </a:lnTo>
                  <a:cubicBezTo>
                    <a:pt x="11703" y="8062"/>
                    <a:pt x="11583" y="8182"/>
                    <a:pt x="11434" y="8182"/>
                  </a:cubicBezTo>
                  <a:lnTo>
                    <a:pt x="0" y="8182"/>
                  </a:lnTo>
                  <a:lnTo>
                    <a:pt x="0" y="9244"/>
                  </a:lnTo>
                  <a:lnTo>
                    <a:pt x="13384" y="9244"/>
                  </a:lnTo>
                  <a:lnTo>
                    <a:pt x="13384" y="226"/>
                  </a:lnTo>
                  <a:cubicBezTo>
                    <a:pt x="13384" y="102"/>
                    <a:pt x="13283" y="1"/>
                    <a:pt x="13158" y="1"/>
                  </a:cubicBezTo>
                  <a:close/>
                </a:path>
              </a:pathLst>
            </a:custGeom>
            <a:solidFill>
              <a:srgbClr val="DC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7" name="Google Shape;11987;p137"/>
            <p:cNvSpPr/>
            <p:nvPr/>
          </p:nvSpPr>
          <p:spPr>
            <a:xfrm>
              <a:off x="2634425" y="2034656"/>
              <a:ext cx="298085" cy="174856"/>
            </a:xfrm>
            <a:custGeom>
              <a:avLst/>
              <a:gdLst/>
              <a:ahLst/>
              <a:cxnLst/>
              <a:rect l="l" t="t" r="r" b="b"/>
              <a:pathLst>
                <a:path w="11386" h="6679" extrusionOk="0">
                  <a:moveTo>
                    <a:pt x="140" y="1"/>
                  </a:moveTo>
                  <a:cubicBezTo>
                    <a:pt x="63" y="1"/>
                    <a:pt x="0" y="63"/>
                    <a:pt x="0" y="140"/>
                  </a:cubicBezTo>
                  <a:lnTo>
                    <a:pt x="0" y="6539"/>
                  </a:lnTo>
                  <a:cubicBezTo>
                    <a:pt x="0" y="6616"/>
                    <a:pt x="63" y="6679"/>
                    <a:pt x="140" y="6679"/>
                  </a:cubicBezTo>
                  <a:lnTo>
                    <a:pt x="11251" y="6679"/>
                  </a:lnTo>
                  <a:cubicBezTo>
                    <a:pt x="11323" y="6679"/>
                    <a:pt x="11386" y="6616"/>
                    <a:pt x="11386" y="6539"/>
                  </a:cubicBezTo>
                  <a:lnTo>
                    <a:pt x="11386" y="140"/>
                  </a:lnTo>
                  <a:cubicBezTo>
                    <a:pt x="11386" y="63"/>
                    <a:pt x="11323" y="1"/>
                    <a:pt x="11251" y="1"/>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8" name="Google Shape;11988;p137"/>
            <p:cNvSpPr/>
            <p:nvPr/>
          </p:nvSpPr>
          <p:spPr>
            <a:xfrm>
              <a:off x="2634425" y="2034656"/>
              <a:ext cx="298085" cy="174856"/>
            </a:xfrm>
            <a:custGeom>
              <a:avLst/>
              <a:gdLst/>
              <a:ahLst/>
              <a:cxnLst/>
              <a:rect l="l" t="t" r="r" b="b"/>
              <a:pathLst>
                <a:path w="11386" h="6679" extrusionOk="0">
                  <a:moveTo>
                    <a:pt x="10704" y="1"/>
                  </a:moveTo>
                  <a:lnTo>
                    <a:pt x="10704" y="5895"/>
                  </a:lnTo>
                  <a:cubicBezTo>
                    <a:pt x="10704" y="5972"/>
                    <a:pt x="10641" y="6035"/>
                    <a:pt x="10564" y="6035"/>
                  </a:cubicBezTo>
                  <a:lnTo>
                    <a:pt x="0" y="6035"/>
                  </a:lnTo>
                  <a:lnTo>
                    <a:pt x="0" y="6539"/>
                  </a:lnTo>
                  <a:cubicBezTo>
                    <a:pt x="0" y="6616"/>
                    <a:pt x="63" y="6679"/>
                    <a:pt x="140" y="6679"/>
                  </a:cubicBezTo>
                  <a:lnTo>
                    <a:pt x="11247" y="6679"/>
                  </a:lnTo>
                  <a:cubicBezTo>
                    <a:pt x="11323" y="6679"/>
                    <a:pt x="11386" y="6616"/>
                    <a:pt x="11386" y="6539"/>
                  </a:cubicBezTo>
                  <a:lnTo>
                    <a:pt x="11386" y="140"/>
                  </a:lnTo>
                  <a:cubicBezTo>
                    <a:pt x="11386" y="63"/>
                    <a:pt x="11323" y="1"/>
                    <a:pt x="11247" y="1"/>
                  </a:cubicBezTo>
                  <a:close/>
                </a:path>
              </a:pathLst>
            </a:custGeom>
            <a:solidFill>
              <a:srgbClr val="BDC8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9" name="Google Shape;11989;p137"/>
            <p:cNvSpPr/>
            <p:nvPr/>
          </p:nvSpPr>
          <p:spPr>
            <a:xfrm>
              <a:off x="2573792" y="2303813"/>
              <a:ext cx="419351" cy="24295"/>
            </a:xfrm>
            <a:custGeom>
              <a:avLst/>
              <a:gdLst/>
              <a:ahLst/>
              <a:cxnLst/>
              <a:rect l="l" t="t" r="r" b="b"/>
              <a:pathLst>
                <a:path w="16018" h="928" extrusionOk="0">
                  <a:moveTo>
                    <a:pt x="1" y="1"/>
                  </a:moveTo>
                  <a:lnTo>
                    <a:pt x="1" y="611"/>
                  </a:lnTo>
                  <a:cubicBezTo>
                    <a:pt x="1" y="784"/>
                    <a:pt x="140" y="928"/>
                    <a:pt x="313" y="928"/>
                  </a:cubicBezTo>
                  <a:lnTo>
                    <a:pt x="15705" y="928"/>
                  </a:lnTo>
                  <a:cubicBezTo>
                    <a:pt x="15878" y="928"/>
                    <a:pt x="16017" y="784"/>
                    <a:pt x="16017" y="611"/>
                  </a:cubicBezTo>
                  <a:lnTo>
                    <a:pt x="16017" y="1"/>
                  </a:lnTo>
                  <a:close/>
                </a:path>
              </a:pathLst>
            </a:custGeom>
            <a:solidFill>
              <a:srgbClr val="B4C0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0" name="Google Shape;11990;p137"/>
            <p:cNvSpPr/>
            <p:nvPr/>
          </p:nvSpPr>
          <p:spPr>
            <a:xfrm>
              <a:off x="2573792" y="2235640"/>
              <a:ext cx="419482" cy="68199"/>
            </a:xfrm>
            <a:custGeom>
              <a:avLst/>
              <a:gdLst/>
              <a:ahLst/>
              <a:cxnLst/>
              <a:rect l="l" t="t" r="r" b="b"/>
              <a:pathLst>
                <a:path w="16023" h="2605" extrusionOk="0">
                  <a:moveTo>
                    <a:pt x="1317" y="1"/>
                  </a:moveTo>
                  <a:lnTo>
                    <a:pt x="1" y="2605"/>
                  </a:lnTo>
                  <a:lnTo>
                    <a:pt x="16022" y="2605"/>
                  </a:lnTo>
                  <a:lnTo>
                    <a:pt x="14701" y="1"/>
                  </a:ln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1" name="Google Shape;11991;p137"/>
            <p:cNvSpPr/>
            <p:nvPr/>
          </p:nvSpPr>
          <p:spPr>
            <a:xfrm>
              <a:off x="2573792" y="2235771"/>
              <a:ext cx="419482" cy="68068"/>
            </a:xfrm>
            <a:custGeom>
              <a:avLst/>
              <a:gdLst/>
              <a:ahLst/>
              <a:cxnLst/>
              <a:rect l="l" t="t" r="r" b="b"/>
              <a:pathLst>
                <a:path w="16023" h="2600" extrusionOk="0">
                  <a:moveTo>
                    <a:pt x="12808" y="1"/>
                  </a:moveTo>
                  <a:lnTo>
                    <a:pt x="13678" y="1706"/>
                  </a:lnTo>
                  <a:cubicBezTo>
                    <a:pt x="13774" y="1898"/>
                    <a:pt x="13635" y="2124"/>
                    <a:pt x="13419" y="2124"/>
                  </a:cubicBezTo>
                  <a:lnTo>
                    <a:pt x="241" y="2124"/>
                  </a:lnTo>
                  <a:lnTo>
                    <a:pt x="1" y="2600"/>
                  </a:lnTo>
                  <a:lnTo>
                    <a:pt x="16022" y="2600"/>
                  </a:lnTo>
                  <a:lnTo>
                    <a:pt x="14701" y="1"/>
                  </a:lnTo>
                  <a:close/>
                </a:path>
              </a:pathLst>
            </a:custGeom>
            <a:solidFill>
              <a:srgbClr val="C2CB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2" name="Google Shape;11992;p137"/>
            <p:cNvSpPr/>
            <p:nvPr/>
          </p:nvSpPr>
          <p:spPr>
            <a:xfrm>
              <a:off x="2727992" y="2269727"/>
              <a:ext cx="111082" cy="34113"/>
            </a:xfrm>
            <a:custGeom>
              <a:avLst/>
              <a:gdLst/>
              <a:ahLst/>
              <a:cxnLst/>
              <a:rect l="l" t="t" r="r" b="b"/>
              <a:pathLst>
                <a:path w="4243" h="1303" extrusionOk="0">
                  <a:moveTo>
                    <a:pt x="519" y="1"/>
                  </a:moveTo>
                  <a:cubicBezTo>
                    <a:pt x="423" y="1"/>
                    <a:pt x="342" y="63"/>
                    <a:pt x="313" y="159"/>
                  </a:cubicBezTo>
                  <a:lnTo>
                    <a:pt x="1" y="1303"/>
                  </a:lnTo>
                  <a:lnTo>
                    <a:pt x="4243" y="1303"/>
                  </a:lnTo>
                  <a:lnTo>
                    <a:pt x="3925" y="159"/>
                  </a:lnTo>
                  <a:cubicBezTo>
                    <a:pt x="3901" y="63"/>
                    <a:pt x="3815" y="1"/>
                    <a:pt x="3719" y="1"/>
                  </a:cubicBezTo>
                  <a:close/>
                </a:path>
              </a:pathLst>
            </a:custGeom>
            <a:solidFill>
              <a:srgbClr val="F0F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3" name="Google Shape;11993;p137"/>
            <p:cNvSpPr/>
            <p:nvPr/>
          </p:nvSpPr>
          <p:spPr>
            <a:xfrm>
              <a:off x="2727992" y="2291351"/>
              <a:ext cx="111082" cy="12488"/>
            </a:xfrm>
            <a:custGeom>
              <a:avLst/>
              <a:gdLst/>
              <a:ahLst/>
              <a:cxnLst/>
              <a:rect l="l" t="t" r="r" b="b"/>
              <a:pathLst>
                <a:path w="4243" h="477" extrusionOk="0">
                  <a:moveTo>
                    <a:pt x="130" y="1"/>
                  </a:moveTo>
                  <a:lnTo>
                    <a:pt x="1" y="477"/>
                  </a:lnTo>
                  <a:lnTo>
                    <a:pt x="4243" y="477"/>
                  </a:lnTo>
                  <a:lnTo>
                    <a:pt x="4108" y="1"/>
                  </a:lnTo>
                  <a:close/>
                </a:path>
              </a:pathLst>
            </a:custGeom>
            <a:solidFill>
              <a:srgbClr val="DC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4" name="Google Shape;11994;p137"/>
            <p:cNvSpPr/>
            <p:nvPr/>
          </p:nvSpPr>
          <p:spPr>
            <a:xfrm>
              <a:off x="2567509" y="2002219"/>
              <a:ext cx="432179" cy="332172"/>
            </a:xfrm>
            <a:custGeom>
              <a:avLst/>
              <a:gdLst/>
              <a:ahLst/>
              <a:cxnLst/>
              <a:rect l="l" t="t" r="r" b="b"/>
              <a:pathLst>
                <a:path w="16508" h="12688" extrusionOk="0">
                  <a:moveTo>
                    <a:pt x="14701" y="486"/>
                  </a:moveTo>
                  <a:lnTo>
                    <a:pt x="14701" y="8677"/>
                  </a:lnTo>
                  <a:lnTo>
                    <a:pt x="1802" y="8677"/>
                  </a:lnTo>
                  <a:lnTo>
                    <a:pt x="1802" y="486"/>
                  </a:lnTo>
                  <a:close/>
                  <a:moveTo>
                    <a:pt x="14792" y="9162"/>
                  </a:moveTo>
                  <a:lnTo>
                    <a:pt x="15868" y="11276"/>
                  </a:lnTo>
                  <a:lnTo>
                    <a:pt x="10555" y="11276"/>
                  </a:lnTo>
                  <a:lnTo>
                    <a:pt x="10286" y="10310"/>
                  </a:lnTo>
                  <a:cubicBezTo>
                    <a:pt x="10233" y="10113"/>
                    <a:pt x="10055" y="9978"/>
                    <a:pt x="9849" y="9978"/>
                  </a:cubicBezTo>
                  <a:lnTo>
                    <a:pt x="6649" y="9978"/>
                  </a:lnTo>
                  <a:cubicBezTo>
                    <a:pt x="6443" y="9978"/>
                    <a:pt x="6265" y="10113"/>
                    <a:pt x="6212" y="10310"/>
                  </a:cubicBezTo>
                  <a:lnTo>
                    <a:pt x="5943" y="11276"/>
                  </a:lnTo>
                  <a:lnTo>
                    <a:pt x="635" y="11276"/>
                  </a:lnTo>
                  <a:lnTo>
                    <a:pt x="1706" y="9162"/>
                  </a:lnTo>
                  <a:close/>
                  <a:moveTo>
                    <a:pt x="9830" y="10459"/>
                  </a:moveTo>
                  <a:lnTo>
                    <a:pt x="10055" y="11280"/>
                  </a:lnTo>
                  <a:lnTo>
                    <a:pt x="6448" y="11280"/>
                  </a:lnTo>
                  <a:lnTo>
                    <a:pt x="6673" y="10459"/>
                  </a:lnTo>
                  <a:close/>
                  <a:moveTo>
                    <a:pt x="16017" y="11761"/>
                  </a:moveTo>
                  <a:lnTo>
                    <a:pt x="16017" y="12135"/>
                  </a:lnTo>
                  <a:cubicBezTo>
                    <a:pt x="16017" y="12174"/>
                    <a:pt x="15988" y="12203"/>
                    <a:pt x="15945" y="12208"/>
                  </a:cubicBezTo>
                  <a:lnTo>
                    <a:pt x="553" y="12208"/>
                  </a:lnTo>
                  <a:cubicBezTo>
                    <a:pt x="515" y="12203"/>
                    <a:pt x="481" y="12174"/>
                    <a:pt x="481" y="12135"/>
                  </a:cubicBezTo>
                  <a:lnTo>
                    <a:pt x="481" y="11761"/>
                  </a:lnTo>
                  <a:close/>
                  <a:moveTo>
                    <a:pt x="1783" y="0"/>
                  </a:moveTo>
                  <a:cubicBezTo>
                    <a:pt x="1523" y="0"/>
                    <a:pt x="1317" y="212"/>
                    <a:pt x="1317" y="466"/>
                  </a:cubicBezTo>
                  <a:lnTo>
                    <a:pt x="1317" y="8859"/>
                  </a:lnTo>
                  <a:lnTo>
                    <a:pt x="25" y="11410"/>
                  </a:lnTo>
                  <a:lnTo>
                    <a:pt x="25" y="11415"/>
                  </a:lnTo>
                  <a:cubicBezTo>
                    <a:pt x="20" y="11420"/>
                    <a:pt x="15" y="11429"/>
                    <a:pt x="15" y="11434"/>
                  </a:cubicBezTo>
                  <a:lnTo>
                    <a:pt x="15" y="11444"/>
                  </a:lnTo>
                  <a:cubicBezTo>
                    <a:pt x="10" y="11448"/>
                    <a:pt x="10" y="11458"/>
                    <a:pt x="5" y="11468"/>
                  </a:cubicBezTo>
                  <a:cubicBezTo>
                    <a:pt x="5" y="11477"/>
                    <a:pt x="1" y="11487"/>
                    <a:pt x="1" y="11497"/>
                  </a:cubicBezTo>
                  <a:lnTo>
                    <a:pt x="1" y="11501"/>
                  </a:lnTo>
                  <a:lnTo>
                    <a:pt x="1" y="11516"/>
                  </a:lnTo>
                  <a:lnTo>
                    <a:pt x="1" y="12131"/>
                  </a:lnTo>
                  <a:cubicBezTo>
                    <a:pt x="1" y="12438"/>
                    <a:pt x="250" y="12688"/>
                    <a:pt x="558" y="12688"/>
                  </a:cubicBezTo>
                  <a:lnTo>
                    <a:pt x="15950" y="12688"/>
                  </a:lnTo>
                  <a:cubicBezTo>
                    <a:pt x="16257" y="12688"/>
                    <a:pt x="16507" y="12438"/>
                    <a:pt x="16507" y="12131"/>
                  </a:cubicBezTo>
                  <a:lnTo>
                    <a:pt x="16507" y="11521"/>
                  </a:lnTo>
                  <a:cubicBezTo>
                    <a:pt x="16503" y="11516"/>
                    <a:pt x="16503" y="11511"/>
                    <a:pt x="16503" y="11501"/>
                  </a:cubicBezTo>
                  <a:lnTo>
                    <a:pt x="16503" y="11497"/>
                  </a:lnTo>
                  <a:cubicBezTo>
                    <a:pt x="16498" y="11487"/>
                    <a:pt x="16498" y="11477"/>
                    <a:pt x="16498" y="11468"/>
                  </a:cubicBezTo>
                  <a:cubicBezTo>
                    <a:pt x="16493" y="11458"/>
                    <a:pt x="16493" y="11448"/>
                    <a:pt x="16488" y="11439"/>
                  </a:cubicBezTo>
                  <a:lnTo>
                    <a:pt x="16488" y="11434"/>
                  </a:lnTo>
                  <a:cubicBezTo>
                    <a:pt x="16488" y="11429"/>
                    <a:pt x="16483" y="11420"/>
                    <a:pt x="16478" y="11415"/>
                  </a:cubicBezTo>
                  <a:lnTo>
                    <a:pt x="16478" y="11410"/>
                  </a:lnTo>
                  <a:lnTo>
                    <a:pt x="15181" y="8859"/>
                  </a:lnTo>
                  <a:lnTo>
                    <a:pt x="15181" y="466"/>
                  </a:lnTo>
                  <a:cubicBezTo>
                    <a:pt x="15181" y="212"/>
                    <a:pt x="14975" y="0"/>
                    <a:pt x="1471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5" name="Google Shape;11995;p137"/>
            <p:cNvSpPr/>
            <p:nvPr/>
          </p:nvSpPr>
          <p:spPr>
            <a:xfrm>
              <a:off x="2628142" y="2132622"/>
              <a:ext cx="310783" cy="83174"/>
            </a:xfrm>
            <a:custGeom>
              <a:avLst/>
              <a:gdLst/>
              <a:ahLst/>
              <a:cxnLst/>
              <a:rect l="l" t="t" r="r" b="b"/>
              <a:pathLst>
                <a:path w="11871" h="3177" extrusionOk="0">
                  <a:moveTo>
                    <a:pt x="243" y="0"/>
                  </a:moveTo>
                  <a:cubicBezTo>
                    <a:pt x="121" y="0"/>
                    <a:pt x="0" y="81"/>
                    <a:pt x="0" y="241"/>
                  </a:cubicBezTo>
                  <a:lnTo>
                    <a:pt x="0" y="2797"/>
                  </a:lnTo>
                  <a:cubicBezTo>
                    <a:pt x="0" y="3009"/>
                    <a:pt x="168" y="3177"/>
                    <a:pt x="380" y="3177"/>
                  </a:cubicBezTo>
                  <a:lnTo>
                    <a:pt x="11491" y="3177"/>
                  </a:lnTo>
                  <a:cubicBezTo>
                    <a:pt x="11698" y="3177"/>
                    <a:pt x="11866" y="3009"/>
                    <a:pt x="11866" y="2797"/>
                  </a:cubicBezTo>
                  <a:lnTo>
                    <a:pt x="11866" y="241"/>
                  </a:lnTo>
                  <a:cubicBezTo>
                    <a:pt x="11871" y="107"/>
                    <a:pt x="11760" y="1"/>
                    <a:pt x="11626" y="1"/>
                  </a:cubicBezTo>
                  <a:cubicBezTo>
                    <a:pt x="11491" y="1"/>
                    <a:pt x="11386" y="107"/>
                    <a:pt x="11386" y="241"/>
                  </a:cubicBezTo>
                  <a:lnTo>
                    <a:pt x="11386" y="2692"/>
                  </a:lnTo>
                  <a:lnTo>
                    <a:pt x="485" y="2692"/>
                  </a:lnTo>
                  <a:lnTo>
                    <a:pt x="485" y="241"/>
                  </a:lnTo>
                  <a:cubicBezTo>
                    <a:pt x="485" y="81"/>
                    <a:pt x="364" y="0"/>
                    <a:pt x="24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6" name="Google Shape;11996;p137"/>
            <p:cNvSpPr/>
            <p:nvPr/>
          </p:nvSpPr>
          <p:spPr>
            <a:xfrm>
              <a:off x="2628142" y="2028373"/>
              <a:ext cx="310678" cy="83200"/>
            </a:xfrm>
            <a:custGeom>
              <a:avLst/>
              <a:gdLst/>
              <a:ahLst/>
              <a:cxnLst/>
              <a:rect l="l" t="t" r="r" b="b"/>
              <a:pathLst>
                <a:path w="11867" h="3178" extrusionOk="0">
                  <a:moveTo>
                    <a:pt x="380" y="1"/>
                  </a:moveTo>
                  <a:cubicBezTo>
                    <a:pt x="168" y="1"/>
                    <a:pt x="0" y="169"/>
                    <a:pt x="0" y="380"/>
                  </a:cubicBezTo>
                  <a:lnTo>
                    <a:pt x="0" y="2936"/>
                  </a:lnTo>
                  <a:cubicBezTo>
                    <a:pt x="0" y="3097"/>
                    <a:pt x="121" y="3177"/>
                    <a:pt x="243" y="3177"/>
                  </a:cubicBezTo>
                  <a:cubicBezTo>
                    <a:pt x="364" y="3177"/>
                    <a:pt x="485" y="3097"/>
                    <a:pt x="485" y="2936"/>
                  </a:cubicBezTo>
                  <a:lnTo>
                    <a:pt x="485" y="486"/>
                  </a:lnTo>
                  <a:lnTo>
                    <a:pt x="11381" y="486"/>
                  </a:lnTo>
                  <a:lnTo>
                    <a:pt x="11381" y="2936"/>
                  </a:lnTo>
                  <a:cubicBezTo>
                    <a:pt x="11381" y="3097"/>
                    <a:pt x="11502" y="3177"/>
                    <a:pt x="11624" y="3177"/>
                  </a:cubicBezTo>
                  <a:cubicBezTo>
                    <a:pt x="11745" y="3177"/>
                    <a:pt x="11866" y="3097"/>
                    <a:pt x="11866" y="2936"/>
                  </a:cubicBezTo>
                  <a:lnTo>
                    <a:pt x="11866" y="380"/>
                  </a:lnTo>
                  <a:cubicBezTo>
                    <a:pt x="11866" y="169"/>
                    <a:pt x="11698" y="1"/>
                    <a:pt x="1148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97" name="Google Shape;11997;p137"/>
          <p:cNvGrpSpPr/>
          <p:nvPr/>
        </p:nvGrpSpPr>
        <p:grpSpPr>
          <a:xfrm>
            <a:off x="1323907" y="3154488"/>
            <a:ext cx="281854" cy="359242"/>
            <a:chOff x="1323907" y="3359888"/>
            <a:chExt cx="281854" cy="359242"/>
          </a:xfrm>
        </p:grpSpPr>
        <p:sp>
          <p:nvSpPr>
            <p:cNvPr id="11998" name="Google Shape;11998;p137"/>
            <p:cNvSpPr/>
            <p:nvPr/>
          </p:nvSpPr>
          <p:spPr>
            <a:xfrm>
              <a:off x="1352940" y="3424919"/>
              <a:ext cx="247034" cy="288922"/>
            </a:xfrm>
            <a:custGeom>
              <a:avLst/>
              <a:gdLst/>
              <a:ahLst/>
              <a:cxnLst/>
              <a:rect l="l" t="t" r="r" b="b"/>
              <a:pathLst>
                <a:path w="9436" h="11036" extrusionOk="0">
                  <a:moveTo>
                    <a:pt x="448" y="1"/>
                  </a:moveTo>
                  <a:cubicBezTo>
                    <a:pt x="203" y="1"/>
                    <a:pt x="1" y="178"/>
                    <a:pt x="1" y="404"/>
                  </a:cubicBezTo>
                  <a:lnTo>
                    <a:pt x="1" y="10637"/>
                  </a:lnTo>
                  <a:cubicBezTo>
                    <a:pt x="1" y="10858"/>
                    <a:pt x="203" y="11035"/>
                    <a:pt x="448" y="11035"/>
                  </a:cubicBezTo>
                  <a:lnTo>
                    <a:pt x="8989" y="11035"/>
                  </a:lnTo>
                  <a:cubicBezTo>
                    <a:pt x="9234" y="11035"/>
                    <a:pt x="9436" y="10858"/>
                    <a:pt x="9436" y="10637"/>
                  </a:cubicBezTo>
                  <a:lnTo>
                    <a:pt x="9436" y="404"/>
                  </a:lnTo>
                  <a:cubicBezTo>
                    <a:pt x="9436" y="178"/>
                    <a:pt x="9234" y="1"/>
                    <a:pt x="8989" y="1"/>
                  </a:cubicBezTo>
                  <a:close/>
                </a:path>
              </a:pathLst>
            </a:custGeom>
            <a:solidFill>
              <a:srgbClr val="F9FB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9" name="Google Shape;11999;p137"/>
            <p:cNvSpPr/>
            <p:nvPr/>
          </p:nvSpPr>
          <p:spPr>
            <a:xfrm>
              <a:off x="1329693" y="3395100"/>
              <a:ext cx="247034" cy="288922"/>
            </a:xfrm>
            <a:custGeom>
              <a:avLst/>
              <a:gdLst/>
              <a:ahLst/>
              <a:cxnLst/>
              <a:rect l="l" t="t" r="r" b="b"/>
              <a:pathLst>
                <a:path w="9436" h="11036" extrusionOk="0">
                  <a:moveTo>
                    <a:pt x="447" y="1"/>
                  </a:moveTo>
                  <a:cubicBezTo>
                    <a:pt x="197" y="1"/>
                    <a:pt x="0" y="179"/>
                    <a:pt x="0" y="405"/>
                  </a:cubicBezTo>
                  <a:lnTo>
                    <a:pt x="0" y="10637"/>
                  </a:lnTo>
                  <a:cubicBezTo>
                    <a:pt x="0" y="10858"/>
                    <a:pt x="202" y="11036"/>
                    <a:pt x="447" y="11036"/>
                  </a:cubicBezTo>
                  <a:lnTo>
                    <a:pt x="8988" y="11036"/>
                  </a:lnTo>
                  <a:cubicBezTo>
                    <a:pt x="9233" y="11036"/>
                    <a:pt x="9435" y="10858"/>
                    <a:pt x="9435" y="10637"/>
                  </a:cubicBezTo>
                  <a:lnTo>
                    <a:pt x="9435" y="405"/>
                  </a:lnTo>
                  <a:cubicBezTo>
                    <a:pt x="9435" y="179"/>
                    <a:pt x="9233" y="1"/>
                    <a:pt x="8988" y="1"/>
                  </a:cubicBez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0" name="Google Shape;12000;p137"/>
            <p:cNvSpPr/>
            <p:nvPr/>
          </p:nvSpPr>
          <p:spPr>
            <a:xfrm>
              <a:off x="1553296" y="3395100"/>
              <a:ext cx="23431" cy="288922"/>
            </a:xfrm>
            <a:custGeom>
              <a:avLst/>
              <a:gdLst/>
              <a:ahLst/>
              <a:cxnLst/>
              <a:rect l="l" t="t" r="r" b="b"/>
              <a:pathLst>
                <a:path w="895" h="11036" extrusionOk="0">
                  <a:moveTo>
                    <a:pt x="1" y="1"/>
                  </a:moveTo>
                  <a:lnTo>
                    <a:pt x="1" y="11036"/>
                  </a:lnTo>
                  <a:lnTo>
                    <a:pt x="447" y="11036"/>
                  </a:lnTo>
                  <a:cubicBezTo>
                    <a:pt x="692" y="11036"/>
                    <a:pt x="894" y="10858"/>
                    <a:pt x="894" y="10637"/>
                  </a:cubicBezTo>
                  <a:lnTo>
                    <a:pt x="894" y="405"/>
                  </a:lnTo>
                  <a:cubicBezTo>
                    <a:pt x="894" y="179"/>
                    <a:pt x="692" y="1"/>
                    <a:pt x="447" y="1"/>
                  </a:cubicBezTo>
                  <a:close/>
                </a:path>
              </a:pathLst>
            </a:custGeom>
            <a:solidFill>
              <a:srgbClr val="FCFC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1" name="Google Shape;12001;p137"/>
            <p:cNvSpPr/>
            <p:nvPr/>
          </p:nvSpPr>
          <p:spPr>
            <a:xfrm>
              <a:off x="1368910" y="3473954"/>
              <a:ext cx="46705" cy="42176"/>
            </a:xfrm>
            <a:custGeom>
              <a:avLst/>
              <a:gdLst/>
              <a:ahLst/>
              <a:cxnLst/>
              <a:rect l="l" t="t" r="r" b="b"/>
              <a:pathLst>
                <a:path w="1784" h="1611" extrusionOk="0">
                  <a:moveTo>
                    <a:pt x="112" y="1"/>
                  </a:moveTo>
                  <a:cubicBezTo>
                    <a:pt x="49" y="1"/>
                    <a:pt x="1" y="47"/>
                    <a:pt x="1" y="112"/>
                  </a:cubicBezTo>
                  <a:lnTo>
                    <a:pt x="1" y="1505"/>
                  </a:lnTo>
                  <a:cubicBezTo>
                    <a:pt x="1" y="1564"/>
                    <a:pt x="49" y="1611"/>
                    <a:pt x="112" y="1611"/>
                  </a:cubicBezTo>
                  <a:cubicBezTo>
                    <a:pt x="115" y="1611"/>
                    <a:pt x="118" y="1611"/>
                    <a:pt x="121" y="1610"/>
                  </a:cubicBezTo>
                  <a:lnTo>
                    <a:pt x="1663" y="1610"/>
                  </a:lnTo>
                  <a:cubicBezTo>
                    <a:pt x="1666" y="1611"/>
                    <a:pt x="1669" y="1611"/>
                    <a:pt x="1672" y="1611"/>
                  </a:cubicBezTo>
                  <a:cubicBezTo>
                    <a:pt x="1730" y="1611"/>
                    <a:pt x="1779" y="1564"/>
                    <a:pt x="1783" y="1505"/>
                  </a:cubicBezTo>
                  <a:lnTo>
                    <a:pt x="1783" y="112"/>
                  </a:lnTo>
                  <a:cubicBezTo>
                    <a:pt x="1779" y="47"/>
                    <a:pt x="1730" y="1"/>
                    <a:pt x="1672" y="1"/>
                  </a:cubicBezTo>
                  <a:cubicBezTo>
                    <a:pt x="1669" y="1"/>
                    <a:pt x="1666" y="1"/>
                    <a:pt x="1663" y="1"/>
                  </a:cubicBezTo>
                  <a:lnTo>
                    <a:pt x="121" y="1"/>
                  </a:lnTo>
                  <a:cubicBezTo>
                    <a:pt x="118" y="1"/>
                    <a:pt x="115" y="1"/>
                    <a:pt x="112" y="1"/>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2" name="Google Shape;12002;p137"/>
            <p:cNvSpPr/>
            <p:nvPr/>
          </p:nvSpPr>
          <p:spPr>
            <a:xfrm>
              <a:off x="1368910" y="3541996"/>
              <a:ext cx="46705" cy="42176"/>
            </a:xfrm>
            <a:custGeom>
              <a:avLst/>
              <a:gdLst/>
              <a:ahLst/>
              <a:cxnLst/>
              <a:rect l="l" t="t" r="r" b="b"/>
              <a:pathLst>
                <a:path w="1784" h="1611" extrusionOk="0">
                  <a:moveTo>
                    <a:pt x="112" y="1"/>
                  </a:moveTo>
                  <a:cubicBezTo>
                    <a:pt x="49" y="1"/>
                    <a:pt x="1" y="47"/>
                    <a:pt x="1" y="107"/>
                  </a:cubicBezTo>
                  <a:lnTo>
                    <a:pt x="1" y="1500"/>
                  </a:lnTo>
                  <a:cubicBezTo>
                    <a:pt x="1" y="1562"/>
                    <a:pt x="54" y="1610"/>
                    <a:pt x="121" y="1610"/>
                  </a:cubicBezTo>
                  <a:lnTo>
                    <a:pt x="1663" y="1610"/>
                  </a:lnTo>
                  <a:cubicBezTo>
                    <a:pt x="1726" y="1610"/>
                    <a:pt x="1778" y="1562"/>
                    <a:pt x="1783" y="1500"/>
                  </a:cubicBezTo>
                  <a:lnTo>
                    <a:pt x="1783" y="107"/>
                  </a:lnTo>
                  <a:cubicBezTo>
                    <a:pt x="1779" y="47"/>
                    <a:pt x="1730" y="1"/>
                    <a:pt x="1672" y="1"/>
                  </a:cubicBezTo>
                  <a:cubicBezTo>
                    <a:pt x="1669" y="1"/>
                    <a:pt x="1666" y="1"/>
                    <a:pt x="1663" y="1"/>
                  </a:cubicBezTo>
                  <a:lnTo>
                    <a:pt x="121" y="1"/>
                  </a:lnTo>
                  <a:cubicBezTo>
                    <a:pt x="118" y="1"/>
                    <a:pt x="115" y="1"/>
                    <a:pt x="112" y="1"/>
                  </a:cubicBezTo>
                  <a:close/>
                </a:path>
              </a:pathLst>
            </a:custGeom>
            <a:solidFill>
              <a:srgbClr val="D7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3" name="Google Shape;12003;p137"/>
            <p:cNvSpPr/>
            <p:nvPr/>
          </p:nvSpPr>
          <p:spPr>
            <a:xfrm>
              <a:off x="1368910" y="3610038"/>
              <a:ext cx="46705" cy="42176"/>
            </a:xfrm>
            <a:custGeom>
              <a:avLst/>
              <a:gdLst/>
              <a:ahLst/>
              <a:cxnLst/>
              <a:rect l="l" t="t" r="r" b="b"/>
              <a:pathLst>
                <a:path w="1784" h="1611" extrusionOk="0">
                  <a:moveTo>
                    <a:pt x="112" y="1"/>
                  </a:moveTo>
                  <a:cubicBezTo>
                    <a:pt x="49" y="1"/>
                    <a:pt x="1" y="47"/>
                    <a:pt x="1" y="112"/>
                  </a:cubicBezTo>
                  <a:lnTo>
                    <a:pt x="1" y="1505"/>
                  </a:lnTo>
                  <a:cubicBezTo>
                    <a:pt x="1" y="1564"/>
                    <a:pt x="49" y="1611"/>
                    <a:pt x="112" y="1611"/>
                  </a:cubicBezTo>
                  <a:cubicBezTo>
                    <a:pt x="115" y="1611"/>
                    <a:pt x="118" y="1611"/>
                    <a:pt x="121" y="1610"/>
                  </a:cubicBezTo>
                  <a:lnTo>
                    <a:pt x="1663" y="1610"/>
                  </a:lnTo>
                  <a:cubicBezTo>
                    <a:pt x="1666" y="1611"/>
                    <a:pt x="1669" y="1611"/>
                    <a:pt x="1672" y="1611"/>
                  </a:cubicBezTo>
                  <a:cubicBezTo>
                    <a:pt x="1730" y="1611"/>
                    <a:pt x="1779" y="1564"/>
                    <a:pt x="1783" y="1505"/>
                  </a:cubicBezTo>
                  <a:lnTo>
                    <a:pt x="1783" y="112"/>
                  </a:lnTo>
                  <a:cubicBezTo>
                    <a:pt x="1779" y="47"/>
                    <a:pt x="1730" y="1"/>
                    <a:pt x="1672" y="1"/>
                  </a:cubicBezTo>
                  <a:cubicBezTo>
                    <a:pt x="1669" y="1"/>
                    <a:pt x="1666" y="1"/>
                    <a:pt x="1663" y="1"/>
                  </a:cubicBezTo>
                  <a:lnTo>
                    <a:pt x="121" y="1"/>
                  </a:lnTo>
                  <a:cubicBezTo>
                    <a:pt x="118" y="1"/>
                    <a:pt x="115" y="1"/>
                    <a:pt x="112" y="1"/>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4" name="Google Shape;12004;p137"/>
            <p:cNvSpPr/>
            <p:nvPr/>
          </p:nvSpPr>
          <p:spPr>
            <a:xfrm>
              <a:off x="1357731" y="3386435"/>
              <a:ext cx="77755" cy="36390"/>
            </a:xfrm>
            <a:custGeom>
              <a:avLst/>
              <a:gdLst/>
              <a:ahLst/>
              <a:cxnLst/>
              <a:rect l="l" t="t" r="r" b="b"/>
              <a:pathLst>
                <a:path w="2970" h="1390" extrusionOk="0">
                  <a:moveTo>
                    <a:pt x="442" y="1"/>
                  </a:moveTo>
                  <a:cubicBezTo>
                    <a:pt x="197" y="1"/>
                    <a:pt x="0" y="178"/>
                    <a:pt x="0" y="394"/>
                  </a:cubicBezTo>
                  <a:lnTo>
                    <a:pt x="0" y="1211"/>
                  </a:lnTo>
                  <a:cubicBezTo>
                    <a:pt x="10" y="1314"/>
                    <a:pt x="91" y="1389"/>
                    <a:pt x="193" y="1389"/>
                  </a:cubicBezTo>
                  <a:cubicBezTo>
                    <a:pt x="196" y="1389"/>
                    <a:pt x="199" y="1389"/>
                    <a:pt x="202" y="1389"/>
                  </a:cubicBezTo>
                  <a:lnTo>
                    <a:pt x="2767" y="1389"/>
                  </a:lnTo>
                  <a:cubicBezTo>
                    <a:pt x="2770" y="1389"/>
                    <a:pt x="2773" y="1389"/>
                    <a:pt x="2776" y="1389"/>
                  </a:cubicBezTo>
                  <a:cubicBezTo>
                    <a:pt x="2878" y="1389"/>
                    <a:pt x="2965" y="1309"/>
                    <a:pt x="2969" y="1206"/>
                  </a:cubicBezTo>
                  <a:lnTo>
                    <a:pt x="2969" y="394"/>
                  </a:lnTo>
                  <a:cubicBezTo>
                    <a:pt x="2969" y="178"/>
                    <a:pt x="2767" y="1"/>
                    <a:pt x="2527" y="1"/>
                  </a:cubicBezTo>
                  <a:close/>
                </a:path>
              </a:pathLst>
            </a:custGeom>
            <a:solidFill>
              <a:srgbClr val="A2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5" name="Google Shape;12005;p137"/>
            <p:cNvSpPr/>
            <p:nvPr/>
          </p:nvSpPr>
          <p:spPr>
            <a:xfrm>
              <a:off x="1400614" y="3386304"/>
              <a:ext cx="34872" cy="36390"/>
            </a:xfrm>
            <a:custGeom>
              <a:avLst/>
              <a:gdLst/>
              <a:ahLst/>
              <a:cxnLst/>
              <a:rect l="l" t="t" r="r" b="b"/>
              <a:pathLst>
                <a:path w="1332" h="1390" extrusionOk="0">
                  <a:moveTo>
                    <a:pt x="236" y="1389"/>
                  </a:moveTo>
                  <a:cubicBezTo>
                    <a:pt x="239" y="1389"/>
                    <a:pt x="242" y="1389"/>
                    <a:pt x="245" y="1389"/>
                  </a:cubicBezTo>
                  <a:cubicBezTo>
                    <a:pt x="248" y="1389"/>
                    <a:pt x="251" y="1389"/>
                    <a:pt x="254" y="1389"/>
                  </a:cubicBezTo>
                  <a:close/>
                  <a:moveTo>
                    <a:pt x="1" y="1"/>
                  </a:moveTo>
                  <a:cubicBezTo>
                    <a:pt x="241" y="1"/>
                    <a:pt x="443" y="183"/>
                    <a:pt x="443" y="399"/>
                  </a:cubicBezTo>
                  <a:lnTo>
                    <a:pt x="443" y="1211"/>
                  </a:lnTo>
                  <a:cubicBezTo>
                    <a:pt x="433" y="1307"/>
                    <a:pt x="352" y="1385"/>
                    <a:pt x="254" y="1389"/>
                  </a:cubicBezTo>
                  <a:lnTo>
                    <a:pt x="1129" y="1389"/>
                  </a:lnTo>
                  <a:cubicBezTo>
                    <a:pt x="1132" y="1389"/>
                    <a:pt x="1135" y="1389"/>
                    <a:pt x="1138" y="1389"/>
                  </a:cubicBezTo>
                  <a:cubicBezTo>
                    <a:pt x="1240" y="1389"/>
                    <a:pt x="1322" y="1309"/>
                    <a:pt x="1331" y="1211"/>
                  </a:cubicBezTo>
                  <a:lnTo>
                    <a:pt x="1331" y="395"/>
                  </a:lnTo>
                  <a:cubicBezTo>
                    <a:pt x="1331" y="178"/>
                    <a:pt x="1134" y="1"/>
                    <a:pt x="889" y="1"/>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6" name="Google Shape;12006;p137"/>
            <p:cNvSpPr/>
            <p:nvPr/>
          </p:nvSpPr>
          <p:spPr>
            <a:xfrm>
              <a:off x="1323907" y="3389917"/>
              <a:ext cx="281854" cy="329214"/>
            </a:xfrm>
            <a:custGeom>
              <a:avLst/>
              <a:gdLst/>
              <a:ahLst/>
              <a:cxnLst/>
              <a:rect l="l" t="t" r="r" b="b"/>
              <a:pathLst>
                <a:path w="10766" h="12575" extrusionOk="0">
                  <a:moveTo>
                    <a:pt x="8199" y="1"/>
                  </a:moveTo>
                  <a:cubicBezTo>
                    <a:pt x="7939" y="1"/>
                    <a:pt x="7940" y="406"/>
                    <a:pt x="8203" y="406"/>
                  </a:cubicBezTo>
                  <a:cubicBezTo>
                    <a:pt x="8210" y="406"/>
                    <a:pt x="8217" y="406"/>
                    <a:pt x="8225" y="406"/>
                  </a:cubicBezTo>
                  <a:lnTo>
                    <a:pt x="9209" y="406"/>
                  </a:lnTo>
                  <a:cubicBezTo>
                    <a:pt x="9215" y="405"/>
                    <a:pt x="9221" y="405"/>
                    <a:pt x="9226" y="405"/>
                  </a:cubicBezTo>
                  <a:cubicBezTo>
                    <a:pt x="9334" y="405"/>
                    <a:pt x="9426" y="493"/>
                    <a:pt x="9430" y="603"/>
                  </a:cubicBezTo>
                  <a:lnTo>
                    <a:pt x="9430" y="10840"/>
                  </a:lnTo>
                  <a:cubicBezTo>
                    <a:pt x="9426" y="10950"/>
                    <a:pt x="9334" y="11038"/>
                    <a:pt x="9226" y="11038"/>
                  </a:cubicBezTo>
                  <a:cubicBezTo>
                    <a:pt x="9221" y="11038"/>
                    <a:pt x="9215" y="11037"/>
                    <a:pt x="9209" y="11037"/>
                  </a:cubicBezTo>
                  <a:lnTo>
                    <a:pt x="668" y="11037"/>
                  </a:lnTo>
                  <a:cubicBezTo>
                    <a:pt x="662" y="11037"/>
                    <a:pt x="656" y="11038"/>
                    <a:pt x="651" y="11038"/>
                  </a:cubicBezTo>
                  <a:cubicBezTo>
                    <a:pt x="539" y="11038"/>
                    <a:pt x="451" y="10950"/>
                    <a:pt x="442" y="10840"/>
                  </a:cubicBezTo>
                  <a:lnTo>
                    <a:pt x="442" y="10018"/>
                  </a:lnTo>
                  <a:cubicBezTo>
                    <a:pt x="430" y="9884"/>
                    <a:pt x="326" y="9817"/>
                    <a:pt x="221" y="9817"/>
                  </a:cubicBezTo>
                  <a:cubicBezTo>
                    <a:pt x="117" y="9817"/>
                    <a:pt x="12" y="9884"/>
                    <a:pt x="0" y="10018"/>
                  </a:cubicBezTo>
                  <a:lnTo>
                    <a:pt x="0" y="10835"/>
                  </a:lnTo>
                  <a:cubicBezTo>
                    <a:pt x="0" y="11167"/>
                    <a:pt x="298" y="11436"/>
                    <a:pt x="668" y="11436"/>
                  </a:cubicBezTo>
                  <a:lnTo>
                    <a:pt x="889" y="11436"/>
                  </a:lnTo>
                  <a:lnTo>
                    <a:pt x="889" y="11974"/>
                  </a:lnTo>
                  <a:cubicBezTo>
                    <a:pt x="889" y="12305"/>
                    <a:pt x="1191" y="12574"/>
                    <a:pt x="1557" y="12574"/>
                  </a:cubicBezTo>
                  <a:lnTo>
                    <a:pt x="10098" y="12574"/>
                  </a:lnTo>
                  <a:cubicBezTo>
                    <a:pt x="10468" y="12574"/>
                    <a:pt x="10766" y="12300"/>
                    <a:pt x="10766" y="11974"/>
                  </a:cubicBezTo>
                  <a:lnTo>
                    <a:pt x="10766" y="11714"/>
                  </a:lnTo>
                  <a:cubicBezTo>
                    <a:pt x="10754" y="11580"/>
                    <a:pt x="10649" y="11512"/>
                    <a:pt x="10545" y="11512"/>
                  </a:cubicBezTo>
                  <a:cubicBezTo>
                    <a:pt x="10440" y="11512"/>
                    <a:pt x="10336" y="11580"/>
                    <a:pt x="10324" y="11714"/>
                  </a:cubicBezTo>
                  <a:lnTo>
                    <a:pt x="10324" y="11974"/>
                  </a:lnTo>
                  <a:cubicBezTo>
                    <a:pt x="10315" y="12086"/>
                    <a:pt x="10223" y="12176"/>
                    <a:pt x="10107" y="12176"/>
                  </a:cubicBezTo>
                  <a:cubicBezTo>
                    <a:pt x="10104" y="12176"/>
                    <a:pt x="10101" y="12176"/>
                    <a:pt x="10098" y="12175"/>
                  </a:cubicBezTo>
                  <a:lnTo>
                    <a:pt x="1557" y="12175"/>
                  </a:lnTo>
                  <a:cubicBezTo>
                    <a:pt x="1554" y="12176"/>
                    <a:pt x="1551" y="12176"/>
                    <a:pt x="1548" y="12176"/>
                  </a:cubicBezTo>
                  <a:cubicBezTo>
                    <a:pt x="1436" y="12176"/>
                    <a:pt x="1340" y="12086"/>
                    <a:pt x="1336" y="11974"/>
                  </a:cubicBezTo>
                  <a:lnTo>
                    <a:pt x="1336" y="11436"/>
                  </a:lnTo>
                  <a:lnTo>
                    <a:pt x="9209" y="11436"/>
                  </a:lnTo>
                  <a:cubicBezTo>
                    <a:pt x="9579" y="11436"/>
                    <a:pt x="9877" y="11167"/>
                    <a:pt x="9877" y="10835"/>
                  </a:cubicBezTo>
                  <a:lnTo>
                    <a:pt x="9877" y="1539"/>
                  </a:lnTo>
                  <a:lnTo>
                    <a:pt x="10098" y="1539"/>
                  </a:lnTo>
                  <a:cubicBezTo>
                    <a:pt x="10101" y="1539"/>
                    <a:pt x="10105" y="1539"/>
                    <a:pt x="10108" y="1539"/>
                  </a:cubicBezTo>
                  <a:cubicBezTo>
                    <a:pt x="10223" y="1539"/>
                    <a:pt x="10315" y="1624"/>
                    <a:pt x="10324" y="1741"/>
                  </a:cubicBezTo>
                  <a:lnTo>
                    <a:pt x="10324" y="10854"/>
                  </a:lnTo>
                  <a:cubicBezTo>
                    <a:pt x="10329" y="10967"/>
                    <a:pt x="10424" y="11051"/>
                    <a:pt x="10536" y="11051"/>
                  </a:cubicBezTo>
                  <a:cubicBezTo>
                    <a:pt x="10539" y="11051"/>
                    <a:pt x="10542" y="11051"/>
                    <a:pt x="10545" y="11051"/>
                  </a:cubicBezTo>
                  <a:cubicBezTo>
                    <a:pt x="10548" y="11051"/>
                    <a:pt x="10551" y="11051"/>
                    <a:pt x="10554" y="11051"/>
                  </a:cubicBezTo>
                  <a:cubicBezTo>
                    <a:pt x="10666" y="11051"/>
                    <a:pt x="10761" y="10966"/>
                    <a:pt x="10766" y="10850"/>
                  </a:cubicBezTo>
                  <a:lnTo>
                    <a:pt x="10766" y="1736"/>
                  </a:lnTo>
                  <a:cubicBezTo>
                    <a:pt x="10766" y="1405"/>
                    <a:pt x="10468" y="1136"/>
                    <a:pt x="10098" y="1136"/>
                  </a:cubicBezTo>
                  <a:lnTo>
                    <a:pt x="9877" y="1136"/>
                  </a:lnTo>
                  <a:lnTo>
                    <a:pt x="9877" y="603"/>
                  </a:lnTo>
                  <a:cubicBezTo>
                    <a:pt x="9877" y="271"/>
                    <a:pt x="9575" y="2"/>
                    <a:pt x="9209" y="2"/>
                  </a:cubicBezTo>
                  <a:lnTo>
                    <a:pt x="8225" y="2"/>
                  </a:lnTo>
                  <a:cubicBezTo>
                    <a:pt x="8216" y="1"/>
                    <a:pt x="8207" y="1"/>
                    <a:pt x="819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7" name="Google Shape;12007;p137"/>
            <p:cNvSpPr/>
            <p:nvPr/>
          </p:nvSpPr>
          <p:spPr>
            <a:xfrm>
              <a:off x="1323907" y="3359888"/>
              <a:ext cx="196219" cy="274471"/>
            </a:xfrm>
            <a:custGeom>
              <a:avLst/>
              <a:gdLst/>
              <a:ahLst/>
              <a:cxnLst/>
              <a:rect l="l" t="t" r="r" b="b"/>
              <a:pathLst>
                <a:path w="7495" h="10484" extrusionOk="0">
                  <a:moveTo>
                    <a:pt x="3069" y="409"/>
                  </a:moveTo>
                  <a:cubicBezTo>
                    <a:pt x="3142" y="409"/>
                    <a:pt x="3205" y="470"/>
                    <a:pt x="3209" y="544"/>
                  </a:cubicBezTo>
                  <a:lnTo>
                    <a:pt x="3209" y="813"/>
                  </a:lnTo>
                  <a:lnTo>
                    <a:pt x="2344" y="813"/>
                  </a:lnTo>
                  <a:lnTo>
                    <a:pt x="2344" y="544"/>
                  </a:lnTo>
                  <a:lnTo>
                    <a:pt x="2349" y="544"/>
                  </a:lnTo>
                  <a:cubicBezTo>
                    <a:pt x="2354" y="470"/>
                    <a:pt x="2417" y="409"/>
                    <a:pt x="2490" y="409"/>
                  </a:cubicBezTo>
                  <a:cubicBezTo>
                    <a:pt x="2493" y="409"/>
                    <a:pt x="2495" y="409"/>
                    <a:pt x="2498" y="409"/>
                  </a:cubicBezTo>
                  <a:lnTo>
                    <a:pt x="3060" y="409"/>
                  </a:lnTo>
                  <a:cubicBezTo>
                    <a:pt x="3063" y="409"/>
                    <a:pt x="3066" y="409"/>
                    <a:pt x="3069" y="409"/>
                  </a:cubicBezTo>
                  <a:close/>
                  <a:moveTo>
                    <a:pt x="3833" y="1211"/>
                  </a:moveTo>
                  <a:cubicBezTo>
                    <a:pt x="3940" y="1211"/>
                    <a:pt x="4031" y="1296"/>
                    <a:pt x="4040" y="1408"/>
                  </a:cubicBezTo>
                  <a:lnTo>
                    <a:pt x="4040" y="2201"/>
                  </a:lnTo>
                  <a:lnTo>
                    <a:pt x="1518" y="2201"/>
                  </a:lnTo>
                  <a:lnTo>
                    <a:pt x="1518" y="1408"/>
                  </a:lnTo>
                  <a:cubicBezTo>
                    <a:pt x="1523" y="1296"/>
                    <a:pt x="1614" y="1211"/>
                    <a:pt x="1725" y="1211"/>
                  </a:cubicBezTo>
                  <a:cubicBezTo>
                    <a:pt x="1728" y="1211"/>
                    <a:pt x="1731" y="1211"/>
                    <a:pt x="1734" y="1211"/>
                  </a:cubicBezTo>
                  <a:lnTo>
                    <a:pt x="3824" y="1211"/>
                  </a:lnTo>
                  <a:cubicBezTo>
                    <a:pt x="3827" y="1211"/>
                    <a:pt x="3830" y="1211"/>
                    <a:pt x="3833" y="1211"/>
                  </a:cubicBezTo>
                  <a:close/>
                  <a:moveTo>
                    <a:pt x="2498" y="1"/>
                  </a:moveTo>
                  <a:cubicBezTo>
                    <a:pt x="2167" y="1"/>
                    <a:pt x="1902" y="241"/>
                    <a:pt x="1902" y="539"/>
                  </a:cubicBezTo>
                  <a:lnTo>
                    <a:pt x="1902" y="808"/>
                  </a:lnTo>
                  <a:lnTo>
                    <a:pt x="1734" y="808"/>
                  </a:lnTo>
                  <a:cubicBezTo>
                    <a:pt x="1730" y="808"/>
                    <a:pt x="1725" y="808"/>
                    <a:pt x="1721" y="808"/>
                  </a:cubicBezTo>
                  <a:cubicBezTo>
                    <a:pt x="1481" y="808"/>
                    <a:pt x="1261" y="932"/>
                    <a:pt x="1139" y="1144"/>
                  </a:cubicBezTo>
                  <a:lnTo>
                    <a:pt x="668" y="1144"/>
                  </a:lnTo>
                  <a:cubicBezTo>
                    <a:pt x="298" y="1144"/>
                    <a:pt x="0" y="1413"/>
                    <a:pt x="0" y="1745"/>
                  </a:cubicBezTo>
                  <a:lnTo>
                    <a:pt x="0" y="10281"/>
                  </a:lnTo>
                  <a:cubicBezTo>
                    <a:pt x="5" y="10398"/>
                    <a:pt x="100" y="10483"/>
                    <a:pt x="212" y="10483"/>
                  </a:cubicBezTo>
                  <a:cubicBezTo>
                    <a:pt x="215" y="10483"/>
                    <a:pt x="218" y="10483"/>
                    <a:pt x="221" y="10483"/>
                  </a:cubicBezTo>
                  <a:lnTo>
                    <a:pt x="226" y="10483"/>
                  </a:lnTo>
                  <a:cubicBezTo>
                    <a:pt x="229" y="10483"/>
                    <a:pt x="232" y="10483"/>
                    <a:pt x="235" y="10483"/>
                  </a:cubicBezTo>
                  <a:cubicBezTo>
                    <a:pt x="346" y="10483"/>
                    <a:pt x="442" y="10398"/>
                    <a:pt x="447" y="10281"/>
                  </a:cubicBezTo>
                  <a:lnTo>
                    <a:pt x="447" y="1750"/>
                  </a:lnTo>
                  <a:cubicBezTo>
                    <a:pt x="451" y="1635"/>
                    <a:pt x="543" y="1547"/>
                    <a:pt x="651" y="1547"/>
                  </a:cubicBezTo>
                  <a:cubicBezTo>
                    <a:pt x="657" y="1547"/>
                    <a:pt x="662" y="1547"/>
                    <a:pt x="668" y="1548"/>
                  </a:cubicBezTo>
                  <a:lnTo>
                    <a:pt x="1071" y="1548"/>
                  </a:lnTo>
                  <a:lnTo>
                    <a:pt x="1071" y="2220"/>
                  </a:lnTo>
                  <a:cubicBezTo>
                    <a:pt x="1071" y="2432"/>
                    <a:pt x="1264" y="2600"/>
                    <a:pt x="1499" y="2600"/>
                  </a:cubicBezTo>
                  <a:lnTo>
                    <a:pt x="4059" y="2600"/>
                  </a:lnTo>
                  <a:cubicBezTo>
                    <a:pt x="4295" y="2600"/>
                    <a:pt x="4487" y="2432"/>
                    <a:pt x="4487" y="2220"/>
                  </a:cubicBezTo>
                  <a:lnTo>
                    <a:pt x="4487" y="1543"/>
                  </a:lnTo>
                  <a:lnTo>
                    <a:pt x="7273" y="1543"/>
                  </a:lnTo>
                  <a:cubicBezTo>
                    <a:pt x="7279" y="1543"/>
                    <a:pt x="7285" y="1544"/>
                    <a:pt x="7291" y="1544"/>
                  </a:cubicBezTo>
                  <a:cubicBezTo>
                    <a:pt x="7403" y="1544"/>
                    <a:pt x="7494" y="1455"/>
                    <a:pt x="7494" y="1341"/>
                  </a:cubicBezTo>
                  <a:cubicBezTo>
                    <a:pt x="7494" y="1234"/>
                    <a:pt x="7407" y="1143"/>
                    <a:pt x="7297" y="1143"/>
                  </a:cubicBezTo>
                  <a:cubicBezTo>
                    <a:pt x="7289" y="1143"/>
                    <a:pt x="7281" y="1143"/>
                    <a:pt x="7273" y="1144"/>
                  </a:cubicBezTo>
                  <a:lnTo>
                    <a:pt x="4415" y="1144"/>
                  </a:lnTo>
                  <a:cubicBezTo>
                    <a:pt x="4292" y="932"/>
                    <a:pt x="4073" y="808"/>
                    <a:pt x="3833" y="808"/>
                  </a:cubicBezTo>
                  <a:cubicBezTo>
                    <a:pt x="3828" y="808"/>
                    <a:pt x="3824" y="808"/>
                    <a:pt x="3819" y="808"/>
                  </a:cubicBezTo>
                  <a:lnTo>
                    <a:pt x="3651" y="808"/>
                  </a:lnTo>
                  <a:lnTo>
                    <a:pt x="3651" y="539"/>
                  </a:lnTo>
                  <a:cubicBezTo>
                    <a:pt x="3651" y="246"/>
                    <a:pt x="3387" y="1"/>
                    <a:pt x="305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8" name="Google Shape;12008;p137"/>
            <p:cNvSpPr/>
            <p:nvPr/>
          </p:nvSpPr>
          <p:spPr>
            <a:xfrm>
              <a:off x="1436690" y="3477070"/>
              <a:ext cx="106579" cy="10681"/>
            </a:xfrm>
            <a:custGeom>
              <a:avLst/>
              <a:gdLst/>
              <a:ahLst/>
              <a:cxnLst/>
              <a:rect l="l" t="t" r="r" b="b"/>
              <a:pathLst>
                <a:path w="4071" h="408" extrusionOk="0">
                  <a:moveTo>
                    <a:pt x="263" y="1"/>
                  </a:moveTo>
                  <a:cubicBezTo>
                    <a:pt x="0" y="1"/>
                    <a:pt x="0" y="407"/>
                    <a:pt x="263" y="407"/>
                  </a:cubicBezTo>
                  <a:cubicBezTo>
                    <a:pt x="272" y="407"/>
                    <a:pt x="281" y="407"/>
                    <a:pt x="290" y="406"/>
                  </a:cubicBezTo>
                  <a:lnTo>
                    <a:pt x="3849" y="406"/>
                  </a:lnTo>
                  <a:cubicBezTo>
                    <a:pt x="3855" y="406"/>
                    <a:pt x="3861" y="406"/>
                    <a:pt x="3866" y="406"/>
                  </a:cubicBezTo>
                  <a:cubicBezTo>
                    <a:pt x="3975" y="406"/>
                    <a:pt x="4070" y="318"/>
                    <a:pt x="4070" y="204"/>
                  </a:cubicBezTo>
                  <a:cubicBezTo>
                    <a:pt x="4070" y="90"/>
                    <a:pt x="3975" y="2"/>
                    <a:pt x="3866" y="2"/>
                  </a:cubicBezTo>
                  <a:cubicBezTo>
                    <a:pt x="3861" y="2"/>
                    <a:pt x="3855" y="2"/>
                    <a:pt x="3849" y="2"/>
                  </a:cubicBezTo>
                  <a:lnTo>
                    <a:pt x="290" y="2"/>
                  </a:lnTo>
                  <a:cubicBezTo>
                    <a:pt x="281" y="1"/>
                    <a:pt x="272" y="1"/>
                    <a:pt x="26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9" name="Google Shape;12009;p137"/>
            <p:cNvSpPr/>
            <p:nvPr/>
          </p:nvSpPr>
          <p:spPr>
            <a:xfrm>
              <a:off x="1436690" y="3499585"/>
              <a:ext cx="106579" cy="10551"/>
            </a:xfrm>
            <a:custGeom>
              <a:avLst/>
              <a:gdLst/>
              <a:ahLst/>
              <a:cxnLst/>
              <a:rect l="l" t="t" r="r" b="b"/>
              <a:pathLst>
                <a:path w="4071" h="403" extrusionOk="0">
                  <a:moveTo>
                    <a:pt x="3872" y="1"/>
                  </a:moveTo>
                  <a:cubicBezTo>
                    <a:pt x="3865" y="1"/>
                    <a:pt x="3857" y="1"/>
                    <a:pt x="3849" y="2"/>
                  </a:cubicBezTo>
                  <a:lnTo>
                    <a:pt x="290" y="2"/>
                  </a:lnTo>
                  <a:cubicBezTo>
                    <a:pt x="280" y="1"/>
                    <a:pt x="272" y="1"/>
                    <a:pt x="263" y="1"/>
                  </a:cubicBezTo>
                  <a:cubicBezTo>
                    <a:pt x="1" y="1"/>
                    <a:pt x="1" y="402"/>
                    <a:pt x="263" y="402"/>
                  </a:cubicBezTo>
                  <a:cubicBezTo>
                    <a:pt x="272" y="402"/>
                    <a:pt x="280" y="402"/>
                    <a:pt x="290" y="401"/>
                  </a:cubicBezTo>
                  <a:lnTo>
                    <a:pt x="3849" y="401"/>
                  </a:lnTo>
                  <a:cubicBezTo>
                    <a:pt x="3857" y="402"/>
                    <a:pt x="3865" y="402"/>
                    <a:pt x="3872" y="402"/>
                  </a:cubicBezTo>
                  <a:cubicBezTo>
                    <a:pt x="3978" y="402"/>
                    <a:pt x="4070" y="311"/>
                    <a:pt x="4070" y="204"/>
                  </a:cubicBezTo>
                  <a:cubicBezTo>
                    <a:pt x="4070" y="92"/>
                    <a:pt x="3978" y="1"/>
                    <a:pt x="387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0" name="Google Shape;12010;p137"/>
            <p:cNvSpPr/>
            <p:nvPr/>
          </p:nvSpPr>
          <p:spPr>
            <a:xfrm>
              <a:off x="1436690" y="3545112"/>
              <a:ext cx="106579" cy="10681"/>
            </a:xfrm>
            <a:custGeom>
              <a:avLst/>
              <a:gdLst/>
              <a:ahLst/>
              <a:cxnLst/>
              <a:rect l="l" t="t" r="r" b="b"/>
              <a:pathLst>
                <a:path w="4071" h="408" extrusionOk="0">
                  <a:moveTo>
                    <a:pt x="263" y="1"/>
                  </a:moveTo>
                  <a:cubicBezTo>
                    <a:pt x="0" y="1"/>
                    <a:pt x="0" y="407"/>
                    <a:pt x="263" y="407"/>
                  </a:cubicBezTo>
                  <a:cubicBezTo>
                    <a:pt x="272" y="407"/>
                    <a:pt x="281" y="407"/>
                    <a:pt x="290" y="406"/>
                  </a:cubicBezTo>
                  <a:lnTo>
                    <a:pt x="3849" y="406"/>
                  </a:lnTo>
                  <a:cubicBezTo>
                    <a:pt x="3855" y="406"/>
                    <a:pt x="3861" y="406"/>
                    <a:pt x="3866" y="406"/>
                  </a:cubicBezTo>
                  <a:cubicBezTo>
                    <a:pt x="3975" y="406"/>
                    <a:pt x="4070" y="318"/>
                    <a:pt x="4070" y="204"/>
                  </a:cubicBezTo>
                  <a:cubicBezTo>
                    <a:pt x="4070" y="90"/>
                    <a:pt x="3975" y="1"/>
                    <a:pt x="3866" y="1"/>
                  </a:cubicBezTo>
                  <a:cubicBezTo>
                    <a:pt x="3861" y="1"/>
                    <a:pt x="3855" y="2"/>
                    <a:pt x="3849" y="2"/>
                  </a:cubicBezTo>
                  <a:lnTo>
                    <a:pt x="290" y="2"/>
                  </a:lnTo>
                  <a:cubicBezTo>
                    <a:pt x="281" y="1"/>
                    <a:pt x="272" y="1"/>
                    <a:pt x="26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1" name="Google Shape;12011;p137"/>
            <p:cNvSpPr/>
            <p:nvPr/>
          </p:nvSpPr>
          <p:spPr>
            <a:xfrm>
              <a:off x="1436690" y="3567626"/>
              <a:ext cx="106579" cy="10551"/>
            </a:xfrm>
            <a:custGeom>
              <a:avLst/>
              <a:gdLst/>
              <a:ahLst/>
              <a:cxnLst/>
              <a:rect l="l" t="t" r="r" b="b"/>
              <a:pathLst>
                <a:path w="4071" h="403" extrusionOk="0">
                  <a:moveTo>
                    <a:pt x="3872" y="1"/>
                  </a:moveTo>
                  <a:cubicBezTo>
                    <a:pt x="3865" y="1"/>
                    <a:pt x="3857" y="1"/>
                    <a:pt x="3849" y="2"/>
                  </a:cubicBezTo>
                  <a:lnTo>
                    <a:pt x="290" y="2"/>
                  </a:lnTo>
                  <a:cubicBezTo>
                    <a:pt x="280" y="1"/>
                    <a:pt x="272" y="1"/>
                    <a:pt x="263" y="1"/>
                  </a:cubicBezTo>
                  <a:cubicBezTo>
                    <a:pt x="1" y="1"/>
                    <a:pt x="1" y="402"/>
                    <a:pt x="263" y="402"/>
                  </a:cubicBezTo>
                  <a:cubicBezTo>
                    <a:pt x="272" y="402"/>
                    <a:pt x="280" y="402"/>
                    <a:pt x="290" y="401"/>
                  </a:cubicBezTo>
                  <a:lnTo>
                    <a:pt x="3849" y="401"/>
                  </a:lnTo>
                  <a:cubicBezTo>
                    <a:pt x="3857" y="402"/>
                    <a:pt x="3865" y="402"/>
                    <a:pt x="3872" y="402"/>
                  </a:cubicBezTo>
                  <a:cubicBezTo>
                    <a:pt x="3978" y="402"/>
                    <a:pt x="4070" y="311"/>
                    <a:pt x="4070" y="199"/>
                  </a:cubicBezTo>
                  <a:cubicBezTo>
                    <a:pt x="4070" y="92"/>
                    <a:pt x="3978" y="1"/>
                    <a:pt x="387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2" name="Google Shape;12012;p137"/>
            <p:cNvSpPr/>
            <p:nvPr/>
          </p:nvSpPr>
          <p:spPr>
            <a:xfrm>
              <a:off x="1436664" y="3613153"/>
              <a:ext cx="106605" cy="10655"/>
            </a:xfrm>
            <a:custGeom>
              <a:avLst/>
              <a:gdLst/>
              <a:ahLst/>
              <a:cxnLst/>
              <a:rect l="l" t="t" r="r" b="b"/>
              <a:pathLst>
                <a:path w="4072" h="407" extrusionOk="0">
                  <a:moveTo>
                    <a:pt x="264" y="1"/>
                  </a:moveTo>
                  <a:cubicBezTo>
                    <a:pt x="0" y="1"/>
                    <a:pt x="2" y="407"/>
                    <a:pt x="268" y="407"/>
                  </a:cubicBezTo>
                  <a:cubicBezTo>
                    <a:pt x="275" y="407"/>
                    <a:pt x="283" y="406"/>
                    <a:pt x="291" y="406"/>
                  </a:cubicBezTo>
                  <a:lnTo>
                    <a:pt x="3850" y="406"/>
                  </a:lnTo>
                  <a:cubicBezTo>
                    <a:pt x="3856" y="406"/>
                    <a:pt x="3862" y="406"/>
                    <a:pt x="3867" y="406"/>
                  </a:cubicBezTo>
                  <a:cubicBezTo>
                    <a:pt x="3976" y="406"/>
                    <a:pt x="4071" y="318"/>
                    <a:pt x="4071" y="204"/>
                  </a:cubicBezTo>
                  <a:cubicBezTo>
                    <a:pt x="4071" y="90"/>
                    <a:pt x="3976" y="1"/>
                    <a:pt x="3867" y="1"/>
                  </a:cubicBezTo>
                  <a:cubicBezTo>
                    <a:pt x="3862" y="1"/>
                    <a:pt x="3856" y="2"/>
                    <a:pt x="3850" y="2"/>
                  </a:cubicBezTo>
                  <a:lnTo>
                    <a:pt x="291" y="2"/>
                  </a:lnTo>
                  <a:cubicBezTo>
                    <a:pt x="281" y="1"/>
                    <a:pt x="273" y="1"/>
                    <a:pt x="26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3" name="Google Shape;12013;p137"/>
            <p:cNvSpPr/>
            <p:nvPr/>
          </p:nvSpPr>
          <p:spPr>
            <a:xfrm>
              <a:off x="1436690" y="3635668"/>
              <a:ext cx="106579" cy="10551"/>
            </a:xfrm>
            <a:custGeom>
              <a:avLst/>
              <a:gdLst/>
              <a:ahLst/>
              <a:cxnLst/>
              <a:rect l="l" t="t" r="r" b="b"/>
              <a:pathLst>
                <a:path w="4071" h="403" extrusionOk="0">
                  <a:moveTo>
                    <a:pt x="3872" y="1"/>
                  </a:moveTo>
                  <a:cubicBezTo>
                    <a:pt x="3865" y="1"/>
                    <a:pt x="3857" y="1"/>
                    <a:pt x="3849" y="2"/>
                  </a:cubicBezTo>
                  <a:lnTo>
                    <a:pt x="290" y="2"/>
                  </a:lnTo>
                  <a:cubicBezTo>
                    <a:pt x="280" y="1"/>
                    <a:pt x="272" y="1"/>
                    <a:pt x="263" y="1"/>
                  </a:cubicBezTo>
                  <a:cubicBezTo>
                    <a:pt x="1" y="1"/>
                    <a:pt x="1" y="402"/>
                    <a:pt x="263" y="402"/>
                  </a:cubicBezTo>
                  <a:cubicBezTo>
                    <a:pt x="272" y="402"/>
                    <a:pt x="280" y="402"/>
                    <a:pt x="290" y="401"/>
                  </a:cubicBezTo>
                  <a:lnTo>
                    <a:pt x="3849" y="401"/>
                  </a:lnTo>
                  <a:cubicBezTo>
                    <a:pt x="3855" y="401"/>
                    <a:pt x="3861" y="402"/>
                    <a:pt x="3866" y="402"/>
                  </a:cubicBezTo>
                  <a:cubicBezTo>
                    <a:pt x="3975" y="402"/>
                    <a:pt x="4070" y="313"/>
                    <a:pt x="4070" y="199"/>
                  </a:cubicBezTo>
                  <a:cubicBezTo>
                    <a:pt x="4070" y="91"/>
                    <a:pt x="3978" y="1"/>
                    <a:pt x="387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4" name="Google Shape;12014;p137"/>
            <p:cNvSpPr/>
            <p:nvPr/>
          </p:nvSpPr>
          <p:spPr>
            <a:xfrm>
              <a:off x="1363124" y="3467671"/>
              <a:ext cx="72859" cy="53748"/>
            </a:xfrm>
            <a:custGeom>
              <a:avLst/>
              <a:gdLst/>
              <a:ahLst/>
              <a:cxnLst/>
              <a:rect l="l" t="t" r="r" b="b"/>
              <a:pathLst>
                <a:path w="2783" h="2053" extrusionOk="0">
                  <a:moveTo>
                    <a:pt x="1778" y="443"/>
                  </a:moveTo>
                  <a:lnTo>
                    <a:pt x="1778" y="520"/>
                  </a:lnTo>
                  <a:lnTo>
                    <a:pt x="1336" y="861"/>
                  </a:lnTo>
                  <a:lnTo>
                    <a:pt x="1125" y="654"/>
                  </a:lnTo>
                  <a:cubicBezTo>
                    <a:pt x="1080" y="612"/>
                    <a:pt x="1022" y="590"/>
                    <a:pt x="963" y="590"/>
                  </a:cubicBezTo>
                  <a:cubicBezTo>
                    <a:pt x="910" y="590"/>
                    <a:pt x="856" y="608"/>
                    <a:pt x="813" y="645"/>
                  </a:cubicBezTo>
                  <a:cubicBezTo>
                    <a:pt x="722" y="717"/>
                    <a:pt x="717" y="851"/>
                    <a:pt x="798" y="928"/>
                  </a:cubicBezTo>
                  <a:lnTo>
                    <a:pt x="1154" y="1274"/>
                  </a:lnTo>
                  <a:cubicBezTo>
                    <a:pt x="1197" y="1317"/>
                    <a:pt x="1260" y="1341"/>
                    <a:pt x="1317" y="1341"/>
                  </a:cubicBezTo>
                  <a:cubicBezTo>
                    <a:pt x="1370" y="1341"/>
                    <a:pt x="1423" y="1327"/>
                    <a:pt x="1461" y="1293"/>
                  </a:cubicBezTo>
                  <a:lnTo>
                    <a:pt x="1778" y="1053"/>
                  </a:lnTo>
                  <a:lnTo>
                    <a:pt x="1778" y="1649"/>
                  </a:lnTo>
                  <a:lnTo>
                    <a:pt x="443" y="1649"/>
                  </a:lnTo>
                  <a:lnTo>
                    <a:pt x="443" y="443"/>
                  </a:lnTo>
                  <a:close/>
                  <a:moveTo>
                    <a:pt x="2534" y="1"/>
                  </a:moveTo>
                  <a:cubicBezTo>
                    <a:pt x="2484" y="1"/>
                    <a:pt x="2434" y="17"/>
                    <a:pt x="2393" y="49"/>
                  </a:cubicBezTo>
                  <a:lnTo>
                    <a:pt x="2187" y="207"/>
                  </a:lnTo>
                  <a:cubicBezTo>
                    <a:pt x="2120" y="102"/>
                    <a:pt x="2009" y="39"/>
                    <a:pt x="1884" y="39"/>
                  </a:cubicBezTo>
                  <a:lnTo>
                    <a:pt x="342" y="39"/>
                  </a:lnTo>
                  <a:cubicBezTo>
                    <a:pt x="339" y="39"/>
                    <a:pt x="336" y="39"/>
                    <a:pt x="333" y="39"/>
                  </a:cubicBezTo>
                  <a:cubicBezTo>
                    <a:pt x="154" y="39"/>
                    <a:pt x="10" y="172"/>
                    <a:pt x="1" y="352"/>
                  </a:cubicBezTo>
                  <a:lnTo>
                    <a:pt x="1" y="1745"/>
                  </a:lnTo>
                  <a:cubicBezTo>
                    <a:pt x="10" y="1919"/>
                    <a:pt x="154" y="2052"/>
                    <a:pt x="333" y="2052"/>
                  </a:cubicBezTo>
                  <a:cubicBezTo>
                    <a:pt x="336" y="2052"/>
                    <a:pt x="339" y="2052"/>
                    <a:pt x="342" y="2052"/>
                  </a:cubicBezTo>
                  <a:lnTo>
                    <a:pt x="1884" y="2052"/>
                  </a:lnTo>
                  <a:cubicBezTo>
                    <a:pt x="1887" y="2052"/>
                    <a:pt x="1890" y="2052"/>
                    <a:pt x="1893" y="2052"/>
                  </a:cubicBezTo>
                  <a:cubicBezTo>
                    <a:pt x="2067" y="2052"/>
                    <a:pt x="2216" y="1919"/>
                    <a:pt x="2225" y="1745"/>
                  </a:cubicBezTo>
                  <a:lnTo>
                    <a:pt x="2225" y="707"/>
                  </a:lnTo>
                  <a:lnTo>
                    <a:pt x="2682" y="356"/>
                  </a:lnTo>
                  <a:cubicBezTo>
                    <a:pt x="2773" y="289"/>
                    <a:pt x="2782" y="155"/>
                    <a:pt x="2706" y="73"/>
                  </a:cubicBezTo>
                  <a:cubicBezTo>
                    <a:pt x="2658" y="25"/>
                    <a:pt x="2595" y="1"/>
                    <a:pt x="253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5" name="Google Shape;12015;p137"/>
            <p:cNvSpPr/>
            <p:nvPr/>
          </p:nvSpPr>
          <p:spPr>
            <a:xfrm>
              <a:off x="1363124" y="3536184"/>
              <a:ext cx="72859" cy="53145"/>
            </a:xfrm>
            <a:custGeom>
              <a:avLst/>
              <a:gdLst/>
              <a:ahLst/>
              <a:cxnLst/>
              <a:rect l="l" t="t" r="r" b="b"/>
              <a:pathLst>
                <a:path w="2783" h="2030" extrusionOk="0">
                  <a:moveTo>
                    <a:pt x="1778" y="425"/>
                  </a:moveTo>
                  <a:lnTo>
                    <a:pt x="1778" y="521"/>
                  </a:lnTo>
                  <a:lnTo>
                    <a:pt x="1336" y="862"/>
                  </a:lnTo>
                  <a:lnTo>
                    <a:pt x="1125" y="655"/>
                  </a:lnTo>
                  <a:cubicBezTo>
                    <a:pt x="1080" y="613"/>
                    <a:pt x="1022" y="591"/>
                    <a:pt x="963" y="591"/>
                  </a:cubicBezTo>
                  <a:cubicBezTo>
                    <a:pt x="910" y="591"/>
                    <a:pt x="856" y="609"/>
                    <a:pt x="813" y="646"/>
                  </a:cubicBezTo>
                  <a:cubicBezTo>
                    <a:pt x="722" y="713"/>
                    <a:pt x="717" y="852"/>
                    <a:pt x="798" y="929"/>
                  </a:cubicBezTo>
                  <a:lnTo>
                    <a:pt x="1154" y="1275"/>
                  </a:lnTo>
                  <a:cubicBezTo>
                    <a:pt x="1197" y="1318"/>
                    <a:pt x="1260" y="1342"/>
                    <a:pt x="1317" y="1342"/>
                  </a:cubicBezTo>
                  <a:cubicBezTo>
                    <a:pt x="1370" y="1342"/>
                    <a:pt x="1423" y="1323"/>
                    <a:pt x="1461" y="1294"/>
                  </a:cubicBezTo>
                  <a:lnTo>
                    <a:pt x="1778" y="1054"/>
                  </a:lnTo>
                  <a:lnTo>
                    <a:pt x="1778" y="1631"/>
                  </a:lnTo>
                  <a:lnTo>
                    <a:pt x="443" y="1631"/>
                  </a:lnTo>
                  <a:lnTo>
                    <a:pt x="443" y="425"/>
                  </a:lnTo>
                  <a:close/>
                  <a:moveTo>
                    <a:pt x="2531" y="0"/>
                  </a:moveTo>
                  <a:cubicBezTo>
                    <a:pt x="2481" y="0"/>
                    <a:pt x="2431" y="16"/>
                    <a:pt x="2389" y="50"/>
                  </a:cubicBezTo>
                  <a:lnTo>
                    <a:pt x="2192" y="199"/>
                  </a:lnTo>
                  <a:cubicBezTo>
                    <a:pt x="2131" y="92"/>
                    <a:pt x="2017" y="21"/>
                    <a:pt x="1892" y="21"/>
                  </a:cubicBezTo>
                  <a:cubicBezTo>
                    <a:pt x="1887" y="21"/>
                    <a:pt x="1883" y="21"/>
                    <a:pt x="1879" y="21"/>
                  </a:cubicBezTo>
                  <a:lnTo>
                    <a:pt x="342" y="21"/>
                  </a:lnTo>
                  <a:cubicBezTo>
                    <a:pt x="336" y="21"/>
                    <a:pt x="330" y="21"/>
                    <a:pt x="324" y="21"/>
                  </a:cubicBezTo>
                  <a:cubicBezTo>
                    <a:pt x="150" y="21"/>
                    <a:pt x="10" y="157"/>
                    <a:pt x="1" y="329"/>
                  </a:cubicBezTo>
                  <a:lnTo>
                    <a:pt x="1" y="1722"/>
                  </a:lnTo>
                  <a:cubicBezTo>
                    <a:pt x="10" y="1894"/>
                    <a:pt x="150" y="2030"/>
                    <a:pt x="324" y="2030"/>
                  </a:cubicBezTo>
                  <a:cubicBezTo>
                    <a:pt x="330" y="2030"/>
                    <a:pt x="336" y="2030"/>
                    <a:pt x="342" y="2029"/>
                  </a:cubicBezTo>
                  <a:lnTo>
                    <a:pt x="1884" y="2029"/>
                  </a:lnTo>
                  <a:cubicBezTo>
                    <a:pt x="1890" y="2030"/>
                    <a:pt x="1896" y="2030"/>
                    <a:pt x="1901" y="2030"/>
                  </a:cubicBezTo>
                  <a:cubicBezTo>
                    <a:pt x="2072" y="2030"/>
                    <a:pt x="2216" y="1894"/>
                    <a:pt x="2225" y="1722"/>
                  </a:cubicBezTo>
                  <a:lnTo>
                    <a:pt x="2225" y="708"/>
                  </a:lnTo>
                  <a:lnTo>
                    <a:pt x="2682" y="358"/>
                  </a:lnTo>
                  <a:cubicBezTo>
                    <a:pt x="2773" y="290"/>
                    <a:pt x="2782" y="156"/>
                    <a:pt x="2706" y="74"/>
                  </a:cubicBezTo>
                  <a:cubicBezTo>
                    <a:pt x="2657" y="26"/>
                    <a:pt x="2594" y="0"/>
                    <a:pt x="253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6" name="Google Shape;12016;p137"/>
            <p:cNvSpPr/>
            <p:nvPr/>
          </p:nvSpPr>
          <p:spPr>
            <a:xfrm>
              <a:off x="1363124" y="3604750"/>
              <a:ext cx="72859" cy="52753"/>
            </a:xfrm>
            <a:custGeom>
              <a:avLst/>
              <a:gdLst/>
              <a:ahLst/>
              <a:cxnLst/>
              <a:rect l="l" t="t" r="r" b="b"/>
              <a:pathLst>
                <a:path w="2783" h="2015" extrusionOk="0">
                  <a:moveTo>
                    <a:pt x="1778" y="405"/>
                  </a:moveTo>
                  <a:lnTo>
                    <a:pt x="1778" y="554"/>
                  </a:lnTo>
                  <a:lnTo>
                    <a:pt x="1336" y="890"/>
                  </a:lnTo>
                  <a:lnTo>
                    <a:pt x="1125" y="688"/>
                  </a:lnTo>
                  <a:cubicBezTo>
                    <a:pt x="1079" y="645"/>
                    <a:pt x="1020" y="623"/>
                    <a:pt x="960" y="623"/>
                  </a:cubicBezTo>
                  <a:cubicBezTo>
                    <a:pt x="908" y="623"/>
                    <a:pt x="856" y="640"/>
                    <a:pt x="813" y="674"/>
                  </a:cubicBezTo>
                  <a:cubicBezTo>
                    <a:pt x="722" y="746"/>
                    <a:pt x="717" y="880"/>
                    <a:pt x="798" y="957"/>
                  </a:cubicBezTo>
                  <a:lnTo>
                    <a:pt x="1154" y="1308"/>
                  </a:lnTo>
                  <a:cubicBezTo>
                    <a:pt x="1197" y="1351"/>
                    <a:pt x="1260" y="1370"/>
                    <a:pt x="1317" y="1370"/>
                  </a:cubicBezTo>
                  <a:cubicBezTo>
                    <a:pt x="1370" y="1370"/>
                    <a:pt x="1423" y="1356"/>
                    <a:pt x="1461" y="1322"/>
                  </a:cubicBezTo>
                  <a:lnTo>
                    <a:pt x="1778" y="1082"/>
                  </a:lnTo>
                  <a:lnTo>
                    <a:pt x="1778" y="1611"/>
                  </a:lnTo>
                  <a:lnTo>
                    <a:pt x="443" y="1611"/>
                  </a:lnTo>
                  <a:lnTo>
                    <a:pt x="443" y="405"/>
                  </a:lnTo>
                  <a:close/>
                  <a:moveTo>
                    <a:pt x="324" y="1"/>
                  </a:moveTo>
                  <a:cubicBezTo>
                    <a:pt x="150" y="1"/>
                    <a:pt x="10" y="137"/>
                    <a:pt x="1" y="309"/>
                  </a:cubicBezTo>
                  <a:lnTo>
                    <a:pt x="1" y="1702"/>
                  </a:lnTo>
                  <a:cubicBezTo>
                    <a:pt x="10" y="1881"/>
                    <a:pt x="154" y="2014"/>
                    <a:pt x="333" y="2014"/>
                  </a:cubicBezTo>
                  <a:cubicBezTo>
                    <a:pt x="336" y="2014"/>
                    <a:pt x="339" y="2014"/>
                    <a:pt x="342" y="2014"/>
                  </a:cubicBezTo>
                  <a:lnTo>
                    <a:pt x="1884" y="2014"/>
                  </a:lnTo>
                  <a:cubicBezTo>
                    <a:pt x="1887" y="2014"/>
                    <a:pt x="1890" y="2014"/>
                    <a:pt x="1893" y="2014"/>
                  </a:cubicBezTo>
                  <a:cubicBezTo>
                    <a:pt x="2067" y="2014"/>
                    <a:pt x="2216" y="1881"/>
                    <a:pt x="2225" y="1702"/>
                  </a:cubicBezTo>
                  <a:lnTo>
                    <a:pt x="2225" y="732"/>
                  </a:lnTo>
                  <a:lnTo>
                    <a:pt x="2682" y="381"/>
                  </a:lnTo>
                  <a:cubicBezTo>
                    <a:pt x="2773" y="314"/>
                    <a:pt x="2782" y="179"/>
                    <a:pt x="2706" y="97"/>
                  </a:cubicBezTo>
                  <a:cubicBezTo>
                    <a:pt x="2658" y="50"/>
                    <a:pt x="2595" y="25"/>
                    <a:pt x="2533" y="25"/>
                  </a:cubicBezTo>
                  <a:cubicBezTo>
                    <a:pt x="2482" y="25"/>
                    <a:pt x="2432" y="41"/>
                    <a:pt x="2389" y="73"/>
                  </a:cubicBezTo>
                  <a:lnTo>
                    <a:pt x="2389" y="78"/>
                  </a:lnTo>
                  <a:lnTo>
                    <a:pt x="2211" y="217"/>
                  </a:lnTo>
                  <a:cubicBezTo>
                    <a:pt x="2159" y="87"/>
                    <a:pt x="2035" y="1"/>
                    <a:pt x="1896" y="1"/>
                  </a:cubicBezTo>
                  <a:cubicBezTo>
                    <a:pt x="1892" y="1"/>
                    <a:pt x="1888" y="1"/>
                    <a:pt x="1884" y="1"/>
                  </a:cubicBezTo>
                  <a:lnTo>
                    <a:pt x="342" y="1"/>
                  </a:lnTo>
                  <a:cubicBezTo>
                    <a:pt x="336" y="1"/>
                    <a:pt x="330" y="1"/>
                    <a:pt x="32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17" name="Google Shape;12017;p137"/>
          <p:cNvGrpSpPr/>
          <p:nvPr/>
        </p:nvGrpSpPr>
        <p:grpSpPr>
          <a:xfrm>
            <a:off x="2184548" y="3654055"/>
            <a:ext cx="354948" cy="286776"/>
            <a:chOff x="2184548" y="3859455"/>
            <a:chExt cx="354948" cy="286776"/>
          </a:xfrm>
        </p:grpSpPr>
        <p:sp>
          <p:nvSpPr>
            <p:cNvPr id="12018" name="Google Shape;12018;p137"/>
            <p:cNvSpPr/>
            <p:nvPr/>
          </p:nvSpPr>
          <p:spPr>
            <a:xfrm>
              <a:off x="2189810" y="3864743"/>
              <a:ext cx="68958" cy="276199"/>
            </a:xfrm>
            <a:custGeom>
              <a:avLst/>
              <a:gdLst/>
              <a:ahLst/>
              <a:cxnLst/>
              <a:rect l="l" t="t" r="r" b="b"/>
              <a:pathLst>
                <a:path w="2634" h="10550" extrusionOk="0">
                  <a:moveTo>
                    <a:pt x="1" y="0"/>
                  </a:moveTo>
                  <a:lnTo>
                    <a:pt x="1" y="10550"/>
                  </a:lnTo>
                  <a:lnTo>
                    <a:pt x="2634" y="10550"/>
                  </a:lnTo>
                  <a:lnTo>
                    <a:pt x="2634" y="6558"/>
                  </a:lnTo>
                  <a:lnTo>
                    <a:pt x="2634" y="0"/>
                  </a:lnTo>
                  <a:close/>
                </a:path>
              </a:pathLst>
            </a:custGeom>
            <a:solidFill>
              <a:srgbClr val="FC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9" name="Google Shape;12019;p137"/>
            <p:cNvSpPr/>
            <p:nvPr/>
          </p:nvSpPr>
          <p:spPr>
            <a:xfrm>
              <a:off x="2189810" y="3864743"/>
              <a:ext cx="15629" cy="276199"/>
            </a:xfrm>
            <a:custGeom>
              <a:avLst/>
              <a:gdLst/>
              <a:ahLst/>
              <a:cxnLst/>
              <a:rect l="l" t="t" r="r" b="b"/>
              <a:pathLst>
                <a:path w="597" h="10550" extrusionOk="0">
                  <a:moveTo>
                    <a:pt x="1" y="0"/>
                  </a:moveTo>
                  <a:lnTo>
                    <a:pt x="1" y="10550"/>
                  </a:lnTo>
                  <a:lnTo>
                    <a:pt x="597" y="10550"/>
                  </a:lnTo>
                  <a:lnTo>
                    <a:pt x="597" y="0"/>
                  </a:ln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0" name="Google Shape;12020;p137"/>
            <p:cNvSpPr/>
            <p:nvPr/>
          </p:nvSpPr>
          <p:spPr>
            <a:xfrm>
              <a:off x="2258742" y="3864743"/>
              <a:ext cx="68827" cy="276199"/>
            </a:xfrm>
            <a:custGeom>
              <a:avLst/>
              <a:gdLst/>
              <a:ahLst/>
              <a:cxnLst/>
              <a:rect l="l" t="t" r="r" b="b"/>
              <a:pathLst>
                <a:path w="2629" h="10550" extrusionOk="0">
                  <a:moveTo>
                    <a:pt x="1" y="0"/>
                  </a:moveTo>
                  <a:lnTo>
                    <a:pt x="1" y="6558"/>
                  </a:lnTo>
                  <a:lnTo>
                    <a:pt x="1" y="10550"/>
                  </a:lnTo>
                  <a:lnTo>
                    <a:pt x="2628" y="10550"/>
                  </a:lnTo>
                  <a:lnTo>
                    <a:pt x="2628" y="0"/>
                  </a:lnTo>
                  <a:close/>
                </a:path>
              </a:pathLst>
            </a:custGeom>
            <a:solidFill>
              <a:srgbClr val="FC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1" name="Google Shape;12021;p137"/>
            <p:cNvSpPr/>
            <p:nvPr/>
          </p:nvSpPr>
          <p:spPr>
            <a:xfrm>
              <a:off x="2258742" y="3864743"/>
              <a:ext cx="15499" cy="276199"/>
            </a:xfrm>
            <a:custGeom>
              <a:avLst/>
              <a:gdLst/>
              <a:ahLst/>
              <a:cxnLst/>
              <a:rect l="l" t="t" r="r" b="b"/>
              <a:pathLst>
                <a:path w="592" h="10550" extrusionOk="0">
                  <a:moveTo>
                    <a:pt x="1" y="0"/>
                  </a:moveTo>
                  <a:lnTo>
                    <a:pt x="1" y="10550"/>
                  </a:lnTo>
                  <a:lnTo>
                    <a:pt x="592" y="10550"/>
                  </a:lnTo>
                  <a:lnTo>
                    <a:pt x="592" y="0"/>
                  </a:ln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2" name="Google Shape;12022;p137"/>
            <p:cNvSpPr/>
            <p:nvPr/>
          </p:nvSpPr>
          <p:spPr>
            <a:xfrm>
              <a:off x="2327543" y="3864743"/>
              <a:ext cx="68958" cy="276199"/>
            </a:xfrm>
            <a:custGeom>
              <a:avLst/>
              <a:gdLst/>
              <a:ahLst/>
              <a:cxnLst/>
              <a:rect l="l" t="t" r="r" b="b"/>
              <a:pathLst>
                <a:path w="2634" h="10550" extrusionOk="0">
                  <a:moveTo>
                    <a:pt x="0" y="0"/>
                  </a:moveTo>
                  <a:lnTo>
                    <a:pt x="0" y="10550"/>
                  </a:lnTo>
                  <a:lnTo>
                    <a:pt x="2633" y="10550"/>
                  </a:lnTo>
                  <a:lnTo>
                    <a:pt x="2633" y="6558"/>
                  </a:lnTo>
                  <a:lnTo>
                    <a:pt x="2633" y="0"/>
                  </a:lnTo>
                  <a:close/>
                </a:path>
              </a:pathLst>
            </a:custGeom>
            <a:solidFill>
              <a:srgbClr val="FC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3" name="Google Shape;12023;p137"/>
            <p:cNvSpPr/>
            <p:nvPr/>
          </p:nvSpPr>
          <p:spPr>
            <a:xfrm>
              <a:off x="2396475" y="3864743"/>
              <a:ext cx="68801" cy="276199"/>
            </a:xfrm>
            <a:custGeom>
              <a:avLst/>
              <a:gdLst/>
              <a:ahLst/>
              <a:cxnLst/>
              <a:rect l="l" t="t" r="r" b="b"/>
              <a:pathLst>
                <a:path w="2628" h="10550" extrusionOk="0">
                  <a:moveTo>
                    <a:pt x="0" y="0"/>
                  </a:moveTo>
                  <a:lnTo>
                    <a:pt x="0" y="10550"/>
                  </a:lnTo>
                  <a:lnTo>
                    <a:pt x="2628" y="10550"/>
                  </a:lnTo>
                  <a:lnTo>
                    <a:pt x="2628" y="0"/>
                  </a:lnTo>
                  <a:close/>
                </a:path>
              </a:pathLst>
            </a:custGeom>
            <a:solidFill>
              <a:srgbClr val="FC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4" name="Google Shape;12024;p137"/>
            <p:cNvSpPr/>
            <p:nvPr/>
          </p:nvSpPr>
          <p:spPr>
            <a:xfrm>
              <a:off x="2465250" y="3864743"/>
              <a:ext cx="68958" cy="276199"/>
            </a:xfrm>
            <a:custGeom>
              <a:avLst/>
              <a:gdLst/>
              <a:ahLst/>
              <a:cxnLst/>
              <a:rect l="l" t="t" r="r" b="b"/>
              <a:pathLst>
                <a:path w="2634" h="10550" extrusionOk="0">
                  <a:moveTo>
                    <a:pt x="1" y="0"/>
                  </a:moveTo>
                  <a:lnTo>
                    <a:pt x="1" y="6558"/>
                  </a:lnTo>
                  <a:lnTo>
                    <a:pt x="1" y="10550"/>
                  </a:lnTo>
                  <a:lnTo>
                    <a:pt x="2633" y="10550"/>
                  </a:lnTo>
                  <a:lnTo>
                    <a:pt x="2633" y="0"/>
                  </a:lnTo>
                  <a:close/>
                </a:path>
              </a:pathLst>
            </a:custGeom>
            <a:solidFill>
              <a:srgbClr val="FC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5" name="Google Shape;12025;p137"/>
            <p:cNvSpPr/>
            <p:nvPr/>
          </p:nvSpPr>
          <p:spPr>
            <a:xfrm>
              <a:off x="2327543" y="3864743"/>
              <a:ext cx="15629" cy="276199"/>
            </a:xfrm>
            <a:custGeom>
              <a:avLst/>
              <a:gdLst/>
              <a:ahLst/>
              <a:cxnLst/>
              <a:rect l="l" t="t" r="r" b="b"/>
              <a:pathLst>
                <a:path w="597" h="10550" extrusionOk="0">
                  <a:moveTo>
                    <a:pt x="0" y="0"/>
                  </a:moveTo>
                  <a:lnTo>
                    <a:pt x="0" y="10550"/>
                  </a:lnTo>
                  <a:lnTo>
                    <a:pt x="596" y="10550"/>
                  </a:lnTo>
                  <a:lnTo>
                    <a:pt x="596" y="0"/>
                  </a:ln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6" name="Google Shape;12026;p137"/>
            <p:cNvSpPr/>
            <p:nvPr/>
          </p:nvSpPr>
          <p:spPr>
            <a:xfrm>
              <a:off x="2396475" y="3864743"/>
              <a:ext cx="15472" cy="276199"/>
            </a:xfrm>
            <a:custGeom>
              <a:avLst/>
              <a:gdLst/>
              <a:ahLst/>
              <a:cxnLst/>
              <a:rect l="l" t="t" r="r" b="b"/>
              <a:pathLst>
                <a:path w="591" h="10550" extrusionOk="0">
                  <a:moveTo>
                    <a:pt x="0" y="0"/>
                  </a:moveTo>
                  <a:lnTo>
                    <a:pt x="0" y="10550"/>
                  </a:lnTo>
                  <a:lnTo>
                    <a:pt x="591" y="10550"/>
                  </a:lnTo>
                  <a:lnTo>
                    <a:pt x="591" y="0"/>
                  </a:ln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7" name="Google Shape;12027;p137"/>
            <p:cNvSpPr/>
            <p:nvPr/>
          </p:nvSpPr>
          <p:spPr>
            <a:xfrm>
              <a:off x="2465250" y="3864743"/>
              <a:ext cx="15629" cy="276199"/>
            </a:xfrm>
            <a:custGeom>
              <a:avLst/>
              <a:gdLst/>
              <a:ahLst/>
              <a:cxnLst/>
              <a:rect l="l" t="t" r="r" b="b"/>
              <a:pathLst>
                <a:path w="597" h="10550" extrusionOk="0">
                  <a:moveTo>
                    <a:pt x="1" y="0"/>
                  </a:moveTo>
                  <a:lnTo>
                    <a:pt x="1" y="10550"/>
                  </a:lnTo>
                  <a:lnTo>
                    <a:pt x="597" y="10550"/>
                  </a:lnTo>
                  <a:lnTo>
                    <a:pt x="597" y="0"/>
                  </a:ln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8" name="Google Shape;12028;p137"/>
            <p:cNvSpPr/>
            <p:nvPr/>
          </p:nvSpPr>
          <p:spPr>
            <a:xfrm>
              <a:off x="2238505" y="3864743"/>
              <a:ext cx="40527" cy="171688"/>
            </a:xfrm>
            <a:custGeom>
              <a:avLst/>
              <a:gdLst/>
              <a:ahLst/>
              <a:cxnLst/>
              <a:rect l="l" t="t" r="r" b="b"/>
              <a:pathLst>
                <a:path w="1548" h="6558" extrusionOk="0">
                  <a:moveTo>
                    <a:pt x="0" y="0"/>
                  </a:moveTo>
                  <a:lnTo>
                    <a:pt x="0" y="6558"/>
                  </a:lnTo>
                  <a:lnTo>
                    <a:pt x="1547" y="6558"/>
                  </a:lnTo>
                  <a:lnTo>
                    <a:pt x="1547" y="0"/>
                  </a:ln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9" name="Google Shape;12029;p137"/>
            <p:cNvSpPr/>
            <p:nvPr/>
          </p:nvSpPr>
          <p:spPr>
            <a:xfrm>
              <a:off x="2238505" y="3864743"/>
              <a:ext cx="13352" cy="171688"/>
            </a:xfrm>
            <a:custGeom>
              <a:avLst/>
              <a:gdLst/>
              <a:ahLst/>
              <a:cxnLst/>
              <a:rect l="l" t="t" r="r" b="b"/>
              <a:pathLst>
                <a:path w="510" h="6558" extrusionOk="0">
                  <a:moveTo>
                    <a:pt x="0" y="0"/>
                  </a:moveTo>
                  <a:lnTo>
                    <a:pt x="0" y="6558"/>
                  </a:lnTo>
                  <a:lnTo>
                    <a:pt x="509" y="6558"/>
                  </a:lnTo>
                  <a:lnTo>
                    <a:pt x="509" y="0"/>
                  </a:ln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0" name="Google Shape;12030;p137"/>
            <p:cNvSpPr/>
            <p:nvPr/>
          </p:nvSpPr>
          <p:spPr>
            <a:xfrm>
              <a:off x="2376212" y="3864743"/>
              <a:ext cx="40527" cy="171688"/>
            </a:xfrm>
            <a:custGeom>
              <a:avLst/>
              <a:gdLst/>
              <a:ahLst/>
              <a:cxnLst/>
              <a:rect l="l" t="t" r="r" b="b"/>
              <a:pathLst>
                <a:path w="1548" h="6558" extrusionOk="0">
                  <a:moveTo>
                    <a:pt x="1" y="0"/>
                  </a:moveTo>
                  <a:lnTo>
                    <a:pt x="1" y="6558"/>
                  </a:lnTo>
                  <a:lnTo>
                    <a:pt x="1548" y="6558"/>
                  </a:lnTo>
                  <a:lnTo>
                    <a:pt x="1548" y="0"/>
                  </a:ln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1" name="Google Shape;12031;p137"/>
            <p:cNvSpPr/>
            <p:nvPr/>
          </p:nvSpPr>
          <p:spPr>
            <a:xfrm>
              <a:off x="2376212" y="3864743"/>
              <a:ext cx="13352" cy="171688"/>
            </a:xfrm>
            <a:custGeom>
              <a:avLst/>
              <a:gdLst/>
              <a:ahLst/>
              <a:cxnLst/>
              <a:rect l="l" t="t" r="r" b="b"/>
              <a:pathLst>
                <a:path w="510" h="6558" extrusionOk="0">
                  <a:moveTo>
                    <a:pt x="1" y="0"/>
                  </a:moveTo>
                  <a:lnTo>
                    <a:pt x="1" y="6558"/>
                  </a:lnTo>
                  <a:lnTo>
                    <a:pt x="510" y="6558"/>
                  </a:lnTo>
                  <a:lnTo>
                    <a:pt x="510" y="0"/>
                  </a:ln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2" name="Google Shape;12032;p137"/>
            <p:cNvSpPr/>
            <p:nvPr/>
          </p:nvSpPr>
          <p:spPr>
            <a:xfrm>
              <a:off x="2445013" y="3864743"/>
              <a:ext cx="40527" cy="171688"/>
            </a:xfrm>
            <a:custGeom>
              <a:avLst/>
              <a:gdLst/>
              <a:ahLst/>
              <a:cxnLst/>
              <a:rect l="l" t="t" r="r" b="b"/>
              <a:pathLst>
                <a:path w="1548" h="6558" extrusionOk="0">
                  <a:moveTo>
                    <a:pt x="0" y="0"/>
                  </a:moveTo>
                  <a:lnTo>
                    <a:pt x="0" y="6558"/>
                  </a:lnTo>
                  <a:lnTo>
                    <a:pt x="1547" y="6558"/>
                  </a:lnTo>
                  <a:lnTo>
                    <a:pt x="1547" y="0"/>
                  </a:ln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3" name="Google Shape;12033;p137"/>
            <p:cNvSpPr/>
            <p:nvPr/>
          </p:nvSpPr>
          <p:spPr>
            <a:xfrm>
              <a:off x="2445013" y="3864743"/>
              <a:ext cx="13352" cy="171688"/>
            </a:xfrm>
            <a:custGeom>
              <a:avLst/>
              <a:gdLst/>
              <a:ahLst/>
              <a:cxnLst/>
              <a:rect l="l" t="t" r="r" b="b"/>
              <a:pathLst>
                <a:path w="510" h="6558" extrusionOk="0">
                  <a:moveTo>
                    <a:pt x="0" y="0"/>
                  </a:moveTo>
                  <a:lnTo>
                    <a:pt x="0" y="6558"/>
                  </a:lnTo>
                  <a:lnTo>
                    <a:pt x="510" y="6558"/>
                  </a:lnTo>
                  <a:lnTo>
                    <a:pt x="510" y="0"/>
                  </a:ln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4" name="Google Shape;12034;p137"/>
            <p:cNvSpPr/>
            <p:nvPr/>
          </p:nvSpPr>
          <p:spPr>
            <a:xfrm>
              <a:off x="2184548" y="3859455"/>
              <a:ext cx="354948" cy="286776"/>
            </a:xfrm>
            <a:custGeom>
              <a:avLst/>
              <a:gdLst/>
              <a:ahLst/>
              <a:cxnLst/>
              <a:rect l="l" t="t" r="r" b="b"/>
              <a:pathLst>
                <a:path w="13558" h="10954" extrusionOk="0">
                  <a:moveTo>
                    <a:pt x="8667" y="404"/>
                  </a:moveTo>
                  <a:lnTo>
                    <a:pt x="8667" y="6563"/>
                  </a:lnTo>
                  <a:lnTo>
                    <a:pt x="7523" y="6563"/>
                  </a:lnTo>
                  <a:lnTo>
                    <a:pt x="7523" y="404"/>
                  </a:lnTo>
                  <a:close/>
                  <a:moveTo>
                    <a:pt x="11295" y="404"/>
                  </a:moveTo>
                  <a:lnTo>
                    <a:pt x="11295" y="6563"/>
                  </a:lnTo>
                  <a:lnTo>
                    <a:pt x="10156" y="6563"/>
                  </a:lnTo>
                  <a:lnTo>
                    <a:pt x="10156" y="404"/>
                  </a:lnTo>
                  <a:close/>
                  <a:moveTo>
                    <a:pt x="1859" y="404"/>
                  </a:moveTo>
                  <a:lnTo>
                    <a:pt x="1859" y="6760"/>
                  </a:lnTo>
                  <a:cubicBezTo>
                    <a:pt x="1859" y="6875"/>
                    <a:pt x="1951" y="6961"/>
                    <a:pt x="2061" y="6961"/>
                  </a:cubicBezTo>
                  <a:lnTo>
                    <a:pt x="2633" y="6961"/>
                  </a:lnTo>
                  <a:lnTo>
                    <a:pt x="2633" y="10550"/>
                  </a:lnTo>
                  <a:lnTo>
                    <a:pt x="404" y="10550"/>
                  </a:lnTo>
                  <a:lnTo>
                    <a:pt x="404" y="404"/>
                  </a:lnTo>
                  <a:close/>
                  <a:moveTo>
                    <a:pt x="5261" y="404"/>
                  </a:moveTo>
                  <a:lnTo>
                    <a:pt x="5261" y="10550"/>
                  </a:lnTo>
                  <a:lnTo>
                    <a:pt x="3036" y="10550"/>
                  </a:lnTo>
                  <a:lnTo>
                    <a:pt x="3036" y="6961"/>
                  </a:lnTo>
                  <a:lnTo>
                    <a:pt x="3608" y="6961"/>
                  </a:lnTo>
                  <a:cubicBezTo>
                    <a:pt x="3719" y="6961"/>
                    <a:pt x="3810" y="6875"/>
                    <a:pt x="3810" y="6764"/>
                  </a:cubicBezTo>
                  <a:lnTo>
                    <a:pt x="3810" y="3796"/>
                  </a:lnTo>
                  <a:cubicBezTo>
                    <a:pt x="3810" y="3680"/>
                    <a:pt x="3719" y="3594"/>
                    <a:pt x="3608" y="3594"/>
                  </a:cubicBezTo>
                  <a:cubicBezTo>
                    <a:pt x="3498" y="3594"/>
                    <a:pt x="3406" y="3680"/>
                    <a:pt x="3406" y="3796"/>
                  </a:cubicBezTo>
                  <a:lnTo>
                    <a:pt x="3406" y="6558"/>
                  </a:lnTo>
                  <a:lnTo>
                    <a:pt x="2263" y="6558"/>
                  </a:lnTo>
                  <a:lnTo>
                    <a:pt x="2263" y="404"/>
                  </a:lnTo>
                  <a:lnTo>
                    <a:pt x="3406" y="404"/>
                  </a:lnTo>
                  <a:lnTo>
                    <a:pt x="3406" y="2859"/>
                  </a:lnTo>
                  <a:cubicBezTo>
                    <a:pt x="3406" y="2969"/>
                    <a:pt x="3498" y="3056"/>
                    <a:pt x="3608" y="3056"/>
                  </a:cubicBezTo>
                  <a:cubicBezTo>
                    <a:pt x="3719" y="3056"/>
                    <a:pt x="3810" y="2969"/>
                    <a:pt x="3810" y="2859"/>
                  </a:cubicBezTo>
                  <a:lnTo>
                    <a:pt x="3810" y="404"/>
                  </a:lnTo>
                  <a:close/>
                  <a:moveTo>
                    <a:pt x="7120" y="404"/>
                  </a:moveTo>
                  <a:lnTo>
                    <a:pt x="7120" y="6760"/>
                  </a:lnTo>
                  <a:cubicBezTo>
                    <a:pt x="7120" y="6875"/>
                    <a:pt x="7211" y="6961"/>
                    <a:pt x="7322" y="6961"/>
                  </a:cubicBezTo>
                  <a:lnTo>
                    <a:pt x="7893" y="6961"/>
                  </a:lnTo>
                  <a:lnTo>
                    <a:pt x="7893" y="10550"/>
                  </a:lnTo>
                  <a:lnTo>
                    <a:pt x="5664" y="10550"/>
                  </a:lnTo>
                  <a:lnTo>
                    <a:pt x="5664" y="404"/>
                  </a:lnTo>
                  <a:close/>
                  <a:moveTo>
                    <a:pt x="9752" y="404"/>
                  </a:moveTo>
                  <a:lnTo>
                    <a:pt x="9752" y="6760"/>
                  </a:lnTo>
                  <a:cubicBezTo>
                    <a:pt x="9752" y="6875"/>
                    <a:pt x="9839" y="6961"/>
                    <a:pt x="9949" y="6961"/>
                  </a:cubicBezTo>
                  <a:lnTo>
                    <a:pt x="10526" y="6961"/>
                  </a:lnTo>
                  <a:lnTo>
                    <a:pt x="10526" y="10550"/>
                  </a:lnTo>
                  <a:lnTo>
                    <a:pt x="8297" y="10550"/>
                  </a:lnTo>
                  <a:lnTo>
                    <a:pt x="8297" y="6961"/>
                  </a:lnTo>
                  <a:lnTo>
                    <a:pt x="8869" y="6961"/>
                  </a:lnTo>
                  <a:cubicBezTo>
                    <a:pt x="8979" y="6961"/>
                    <a:pt x="9070" y="6875"/>
                    <a:pt x="9070" y="6760"/>
                  </a:cubicBezTo>
                  <a:lnTo>
                    <a:pt x="9070" y="404"/>
                  </a:lnTo>
                  <a:close/>
                  <a:moveTo>
                    <a:pt x="202" y="0"/>
                  </a:moveTo>
                  <a:cubicBezTo>
                    <a:pt x="91" y="0"/>
                    <a:pt x="0" y="87"/>
                    <a:pt x="0" y="202"/>
                  </a:cubicBezTo>
                  <a:lnTo>
                    <a:pt x="0" y="10752"/>
                  </a:lnTo>
                  <a:cubicBezTo>
                    <a:pt x="0" y="10862"/>
                    <a:pt x="91" y="10954"/>
                    <a:pt x="202" y="10954"/>
                  </a:cubicBezTo>
                  <a:lnTo>
                    <a:pt x="13355" y="10954"/>
                  </a:lnTo>
                  <a:cubicBezTo>
                    <a:pt x="13466" y="10954"/>
                    <a:pt x="13557" y="10862"/>
                    <a:pt x="13557" y="10752"/>
                  </a:cubicBezTo>
                  <a:lnTo>
                    <a:pt x="13557" y="5410"/>
                  </a:lnTo>
                  <a:cubicBezTo>
                    <a:pt x="13557" y="5294"/>
                    <a:pt x="13466" y="5208"/>
                    <a:pt x="13355" y="5208"/>
                  </a:cubicBezTo>
                  <a:cubicBezTo>
                    <a:pt x="13245" y="5208"/>
                    <a:pt x="13154" y="5294"/>
                    <a:pt x="13154" y="5410"/>
                  </a:cubicBezTo>
                  <a:lnTo>
                    <a:pt x="13154" y="10550"/>
                  </a:lnTo>
                  <a:lnTo>
                    <a:pt x="10925" y="10550"/>
                  </a:lnTo>
                  <a:lnTo>
                    <a:pt x="10925" y="6966"/>
                  </a:lnTo>
                  <a:lnTo>
                    <a:pt x="11496" y="6966"/>
                  </a:lnTo>
                  <a:cubicBezTo>
                    <a:pt x="11607" y="6966"/>
                    <a:pt x="11698" y="6875"/>
                    <a:pt x="11698" y="6764"/>
                  </a:cubicBezTo>
                  <a:lnTo>
                    <a:pt x="11698" y="404"/>
                  </a:lnTo>
                  <a:lnTo>
                    <a:pt x="13154" y="404"/>
                  </a:lnTo>
                  <a:lnTo>
                    <a:pt x="13154" y="4468"/>
                  </a:lnTo>
                  <a:cubicBezTo>
                    <a:pt x="13154" y="4579"/>
                    <a:pt x="13245" y="4670"/>
                    <a:pt x="13355" y="4670"/>
                  </a:cubicBezTo>
                  <a:cubicBezTo>
                    <a:pt x="13466" y="4670"/>
                    <a:pt x="13557" y="4579"/>
                    <a:pt x="13557" y="4468"/>
                  </a:cubicBezTo>
                  <a:lnTo>
                    <a:pt x="13557" y="202"/>
                  </a:lnTo>
                  <a:cubicBezTo>
                    <a:pt x="13557" y="87"/>
                    <a:pt x="13466" y="0"/>
                    <a:pt x="1335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35" name="Google Shape;12035;p137"/>
          <p:cNvGrpSpPr/>
          <p:nvPr/>
        </p:nvGrpSpPr>
        <p:grpSpPr>
          <a:xfrm>
            <a:off x="3140511" y="3634708"/>
            <a:ext cx="216823" cy="334162"/>
            <a:chOff x="3140511" y="3840108"/>
            <a:chExt cx="216823" cy="334162"/>
          </a:xfrm>
        </p:grpSpPr>
        <p:sp>
          <p:nvSpPr>
            <p:cNvPr id="12036" name="Google Shape;12036;p137"/>
            <p:cNvSpPr/>
            <p:nvPr/>
          </p:nvSpPr>
          <p:spPr>
            <a:xfrm>
              <a:off x="3146925" y="3846155"/>
              <a:ext cx="210068" cy="246511"/>
            </a:xfrm>
            <a:custGeom>
              <a:avLst/>
              <a:gdLst/>
              <a:ahLst/>
              <a:cxnLst/>
              <a:rect l="l" t="t" r="r" b="b"/>
              <a:pathLst>
                <a:path w="8024" h="9416" extrusionOk="0">
                  <a:moveTo>
                    <a:pt x="4012" y="0"/>
                  </a:moveTo>
                  <a:cubicBezTo>
                    <a:pt x="3946" y="0"/>
                    <a:pt x="3880" y="30"/>
                    <a:pt x="3839" y="90"/>
                  </a:cubicBezTo>
                  <a:lnTo>
                    <a:pt x="164" y="5485"/>
                  </a:lnTo>
                  <a:cubicBezTo>
                    <a:pt x="1" y="5721"/>
                    <a:pt x="30" y="6038"/>
                    <a:pt x="231" y="6244"/>
                  </a:cubicBezTo>
                  <a:lnTo>
                    <a:pt x="1980" y="8017"/>
                  </a:lnTo>
                  <a:cubicBezTo>
                    <a:pt x="2086" y="8128"/>
                    <a:pt x="2148" y="8272"/>
                    <a:pt x="2148" y="8421"/>
                  </a:cubicBezTo>
                  <a:lnTo>
                    <a:pt x="2148" y="9415"/>
                  </a:lnTo>
                  <a:lnTo>
                    <a:pt x="5876" y="9415"/>
                  </a:lnTo>
                  <a:lnTo>
                    <a:pt x="5876" y="8421"/>
                  </a:lnTo>
                  <a:cubicBezTo>
                    <a:pt x="5876" y="8272"/>
                    <a:pt x="5934" y="8128"/>
                    <a:pt x="6044" y="8017"/>
                  </a:cubicBezTo>
                  <a:lnTo>
                    <a:pt x="7793" y="6244"/>
                  </a:lnTo>
                  <a:cubicBezTo>
                    <a:pt x="7995" y="6038"/>
                    <a:pt x="8024" y="5721"/>
                    <a:pt x="7860" y="5485"/>
                  </a:cubicBezTo>
                  <a:lnTo>
                    <a:pt x="4185" y="90"/>
                  </a:lnTo>
                  <a:cubicBezTo>
                    <a:pt x="4144" y="30"/>
                    <a:pt x="4078" y="0"/>
                    <a:pt x="4012" y="0"/>
                  </a:cubicBezTo>
                  <a:close/>
                </a:path>
              </a:pathLst>
            </a:custGeom>
            <a:solidFill>
              <a:srgbClr val="DC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7" name="Google Shape;12037;p137"/>
            <p:cNvSpPr/>
            <p:nvPr/>
          </p:nvSpPr>
          <p:spPr>
            <a:xfrm>
              <a:off x="3146925" y="3846182"/>
              <a:ext cx="112862" cy="246485"/>
            </a:xfrm>
            <a:custGeom>
              <a:avLst/>
              <a:gdLst/>
              <a:ahLst/>
              <a:cxnLst/>
              <a:rect l="l" t="t" r="r" b="b"/>
              <a:pathLst>
                <a:path w="4311" h="9415" extrusionOk="0">
                  <a:moveTo>
                    <a:pt x="4012" y="1"/>
                  </a:moveTo>
                  <a:cubicBezTo>
                    <a:pt x="3945" y="1"/>
                    <a:pt x="3878" y="32"/>
                    <a:pt x="3834" y="94"/>
                  </a:cubicBezTo>
                  <a:lnTo>
                    <a:pt x="164" y="5484"/>
                  </a:lnTo>
                  <a:cubicBezTo>
                    <a:pt x="1" y="5720"/>
                    <a:pt x="30" y="6037"/>
                    <a:pt x="231" y="6243"/>
                  </a:cubicBezTo>
                  <a:lnTo>
                    <a:pt x="1980" y="8021"/>
                  </a:lnTo>
                  <a:cubicBezTo>
                    <a:pt x="2086" y="8127"/>
                    <a:pt x="2148" y="8271"/>
                    <a:pt x="2148" y="8424"/>
                  </a:cubicBezTo>
                  <a:lnTo>
                    <a:pt x="2148" y="9414"/>
                  </a:lnTo>
                  <a:lnTo>
                    <a:pt x="2744" y="9414"/>
                  </a:lnTo>
                  <a:lnTo>
                    <a:pt x="2744" y="8424"/>
                  </a:lnTo>
                  <a:cubicBezTo>
                    <a:pt x="2744" y="8271"/>
                    <a:pt x="2686" y="8127"/>
                    <a:pt x="2581" y="8016"/>
                  </a:cubicBezTo>
                  <a:lnTo>
                    <a:pt x="827" y="6243"/>
                  </a:lnTo>
                  <a:cubicBezTo>
                    <a:pt x="625" y="6037"/>
                    <a:pt x="597" y="5720"/>
                    <a:pt x="760" y="5484"/>
                  </a:cubicBezTo>
                  <a:lnTo>
                    <a:pt x="4310" y="272"/>
                  </a:lnTo>
                  <a:lnTo>
                    <a:pt x="4185" y="94"/>
                  </a:lnTo>
                  <a:cubicBezTo>
                    <a:pt x="4144" y="32"/>
                    <a:pt x="4078" y="1"/>
                    <a:pt x="4012"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8" name="Google Shape;12038;p137"/>
            <p:cNvSpPr/>
            <p:nvPr/>
          </p:nvSpPr>
          <p:spPr>
            <a:xfrm>
              <a:off x="3229182" y="3996298"/>
              <a:ext cx="45422" cy="29191"/>
            </a:xfrm>
            <a:custGeom>
              <a:avLst/>
              <a:gdLst/>
              <a:ahLst/>
              <a:cxnLst/>
              <a:rect l="l" t="t" r="r" b="b"/>
              <a:pathLst>
                <a:path w="1735" h="1115" extrusionOk="0">
                  <a:moveTo>
                    <a:pt x="558" y="0"/>
                  </a:moveTo>
                  <a:cubicBezTo>
                    <a:pt x="251" y="0"/>
                    <a:pt x="1" y="250"/>
                    <a:pt x="1" y="557"/>
                  </a:cubicBezTo>
                  <a:cubicBezTo>
                    <a:pt x="1" y="865"/>
                    <a:pt x="251" y="1115"/>
                    <a:pt x="558" y="1115"/>
                  </a:cubicBezTo>
                  <a:lnTo>
                    <a:pt x="1178" y="1115"/>
                  </a:lnTo>
                  <a:cubicBezTo>
                    <a:pt x="1485" y="1115"/>
                    <a:pt x="1735" y="865"/>
                    <a:pt x="1735" y="557"/>
                  </a:cubicBezTo>
                  <a:cubicBezTo>
                    <a:pt x="1735" y="250"/>
                    <a:pt x="1485" y="0"/>
                    <a:pt x="1178" y="0"/>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9" name="Google Shape;12039;p137"/>
            <p:cNvSpPr/>
            <p:nvPr/>
          </p:nvSpPr>
          <p:spPr>
            <a:xfrm>
              <a:off x="3225282" y="4003078"/>
              <a:ext cx="53224" cy="22410"/>
            </a:xfrm>
            <a:custGeom>
              <a:avLst/>
              <a:gdLst/>
              <a:ahLst/>
              <a:cxnLst/>
              <a:rect l="l" t="t" r="r" b="b"/>
              <a:pathLst>
                <a:path w="2033" h="856" extrusionOk="0">
                  <a:moveTo>
                    <a:pt x="236" y="1"/>
                  </a:moveTo>
                  <a:cubicBezTo>
                    <a:pt x="1" y="375"/>
                    <a:pt x="270" y="856"/>
                    <a:pt x="707" y="856"/>
                  </a:cubicBezTo>
                  <a:lnTo>
                    <a:pt x="1327" y="856"/>
                  </a:lnTo>
                  <a:cubicBezTo>
                    <a:pt x="1764" y="856"/>
                    <a:pt x="2033" y="375"/>
                    <a:pt x="1802" y="1"/>
                  </a:cubicBezTo>
                  <a:lnTo>
                    <a:pt x="1802" y="1"/>
                  </a:lnTo>
                  <a:cubicBezTo>
                    <a:pt x="1697" y="169"/>
                    <a:pt x="1519" y="265"/>
                    <a:pt x="1327" y="265"/>
                  </a:cubicBezTo>
                  <a:lnTo>
                    <a:pt x="707" y="265"/>
                  </a:lnTo>
                  <a:cubicBezTo>
                    <a:pt x="515" y="265"/>
                    <a:pt x="337" y="169"/>
                    <a:pt x="236" y="1"/>
                  </a:cubicBezTo>
                  <a:close/>
                </a:path>
              </a:pathLst>
            </a:custGeom>
            <a:solidFill>
              <a:srgbClr val="B5C4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0" name="Google Shape;12040;p137"/>
            <p:cNvSpPr/>
            <p:nvPr/>
          </p:nvSpPr>
          <p:spPr>
            <a:xfrm>
              <a:off x="3212218" y="4134135"/>
              <a:ext cx="79509" cy="34348"/>
            </a:xfrm>
            <a:custGeom>
              <a:avLst/>
              <a:gdLst/>
              <a:ahLst/>
              <a:cxnLst/>
              <a:rect l="l" t="t" r="r" b="b"/>
              <a:pathLst>
                <a:path w="3037" h="1312" extrusionOk="0">
                  <a:moveTo>
                    <a:pt x="0" y="0"/>
                  </a:moveTo>
                  <a:lnTo>
                    <a:pt x="0" y="990"/>
                  </a:lnTo>
                  <a:cubicBezTo>
                    <a:pt x="0" y="1168"/>
                    <a:pt x="144" y="1312"/>
                    <a:pt x="327" y="1312"/>
                  </a:cubicBezTo>
                  <a:lnTo>
                    <a:pt x="2710" y="1312"/>
                  </a:lnTo>
                  <a:cubicBezTo>
                    <a:pt x="2887" y="1312"/>
                    <a:pt x="3036" y="1168"/>
                    <a:pt x="3036" y="990"/>
                  </a:cubicBezTo>
                  <a:lnTo>
                    <a:pt x="3036" y="0"/>
                  </a:lnTo>
                  <a:close/>
                </a:path>
              </a:pathLst>
            </a:custGeom>
            <a:solidFill>
              <a:srgbClr val="F1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1" name="Google Shape;12041;p137"/>
            <p:cNvSpPr/>
            <p:nvPr/>
          </p:nvSpPr>
          <p:spPr>
            <a:xfrm>
              <a:off x="3212218" y="4134135"/>
              <a:ext cx="24164" cy="34348"/>
            </a:xfrm>
            <a:custGeom>
              <a:avLst/>
              <a:gdLst/>
              <a:ahLst/>
              <a:cxnLst/>
              <a:rect l="l" t="t" r="r" b="b"/>
              <a:pathLst>
                <a:path w="923" h="1312" extrusionOk="0">
                  <a:moveTo>
                    <a:pt x="0" y="0"/>
                  </a:moveTo>
                  <a:lnTo>
                    <a:pt x="0" y="990"/>
                  </a:lnTo>
                  <a:cubicBezTo>
                    <a:pt x="0" y="1168"/>
                    <a:pt x="144" y="1312"/>
                    <a:pt x="327" y="1312"/>
                  </a:cubicBezTo>
                  <a:lnTo>
                    <a:pt x="923" y="1312"/>
                  </a:lnTo>
                  <a:cubicBezTo>
                    <a:pt x="745" y="1312"/>
                    <a:pt x="601" y="1168"/>
                    <a:pt x="601" y="990"/>
                  </a:cubicBezTo>
                  <a:lnTo>
                    <a:pt x="601" y="0"/>
                  </a:lnTo>
                  <a:close/>
                </a:path>
              </a:pathLst>
            </a:custGeom>
            <a:solidFill>
              <a:srgbClr val="E8EC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2" name="Google Shape;12042;p137"/>
            <p:cNvSpPr/>
            <p:nvPr/>
          </p:nvSpPr>
          <p:spPr>
            <a:xfrm>
              <a:off x="3190069" y="4092012"/>
              <a:ext cx="123779" cy="42647"/>
            </a:xfrm>
            <a:custGeom>
              <a:avLst/>
              <a:gdLst/>
              <a:ahLst/>
              <a:cxnLst/>
              <a:rect l="l" t="t" r="r" b="b"/>
              <a:pathLst>
                <a:path w="4728" h="1629" extrusionOk="0">
                  <a:moveTo>
                    <a:pt x="361" y="0"/>
                  </a:moveTo>
                  <a:cubicBezTo>
                    <a:pt x="159" y="0"/>
                    <a:pt x="1" y="159"/>
                    <a:pt x="1" y="360"/>
                  </a:cubicBezTo>
                  <a:lnTo>
                    <a:pt x="1" y="1268"/>
                  </a:lnTo>
                  <a:cubicBezTo>
                    <a:pt x="1" y="1470"/>
                    <a:pt x="159" y="1629"/>
                    <a:pt x="361" y="1629"/>
                  </a:cubicBezTo>
                  <a:lnTo>
                    <a:pt x="4368" y="1629"/>
                  </a:lnTo>
                  <a:cubicBezTo>
                    <a:pt x="4569" y="1629"/>
                    <a:pt x="4728" y="1470"/>
                    <a:pt x="4728" y="1268"/>
                  </a:cubicBezTo>
                  <a:lnTo>
                    <a:pt x="4728" y="356"/>
                  </a:lnTo>
                  <a:cubicBezTo>
                    <a:pt x="4728" y="159"/>
                    <a:pt x="4564" y="0"/>
                    <a:pt x="4368" y="0"/>
                  </a:cubicBezTo>
                  <a:close/>
                </a:path>
              </a:pathLst>
            </a:custGeom>
            <a:solidFill>
              <a:srgbClr val="E8EC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3" name="Google Shape;12043;p137"/>
            <p:cNvSpPr/>
            <p:nvPr/>
          </p:nvSpPr>
          <p:spPr>
            <a:xfrm>
              <a:off x="3190069" y="4109474"/>
              <a:ext cx="123779" cy="25185"/>
            </a:xfrm>
            <a:custGeom>
              <a:avLst/>
              <a:gdLst/>
              <a:ahLst/>
              <a:cxnLst/>
              <a:rect l="l" t="t" r="r" b="b"/>
              <a:pathLst>
                <a:path w="4728" h="962" extrusionOk="0">
                  <a:moveTo>
                    <a:pt x="1" y="1"/>
                  </a:moveTo>
                  <a:lnTo>
                    <a:pt x="1" y="601"/>
                  </a:lnTo>
                  <a:cubicBezTo>
                    <a:pt x="1" y="798"/>
                    <a:pt x="159" y="962"/>
                    <a:pt x="361" y="962"/>
                  </a:cubicBezTo>
                  <a:lnTo>
                    <a:pt x="4368" y="962"/>
                  </a:lnTo>
                  <a:cubicBezTo>
                    <a:pt x="4569" y="962"/>
                    <a:pt x="4728" y="798"/>
                    <a:pt x="4728" y="601"/>
                  </a:cubicBezTo>
                  <a:lnTo>
                    <a:pt x="4728" y="1"/>
                  </a:lnTo>
                  <a:cubicBezTo>
                    <a:pt x="4728" y="203"/>
                    <a:pt x="4569" y="361"/>
                    <a:pt x="4368" y="361"/>
                  </a:cubicBezTo>
                  <a:lnTo>
                    <a:pt x="361" y="361"/>
                  </a:lnTo>
                  <a:cubicBezTo>
                    <a:pt x="159" y="361"/>
                    <a:pt x="1" y="203"/>
                    <a:pt x="1" y="1"/>
                  </a:cubicBezTo>
                  <a:close/>
                </a:path>
              </a:pathLst>
            </a:custGeom>
            <a:solidFill>
              <a:srgbClr val="DA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4" name="Google Shape;12044;p137"/>
            <p:cNvSpPr/>
            <p:nvPr/>
          </p:nvSpPr>
          <p:spPr>
            <a:xfrm>
              <a:off x="3140511" y="3840108"/>
              <a:ext cx="216823" cy="334162"/>
            </a:xfrm>
            <a:custGeom>
              <a:avLst/>
              <a:gdLst/>
              <a:ahLst/>
              <a:cxnLst/>
              <a:rect l="l" t="t" r="r" b="b"/>
              <a:pathLst>
                <a:path w="8282" h="12764" extrusionOk="0">
                  <a:moveTo>
                    <a:pt x="4565" y="6178"/>
                  </a:moveTo>
                  <a:cubicBezTo>
                    <a:pt x="4752" y="6178"/>
                    <a:pt x="4901" y="6331"/>
                    <a:pt x="4901" y="6514"/>
                  </a:cubicBezTo>
                  <a:cubicBezTo>
                    <a:pt x="4901" y="6696"/>
                    <a:pt x="4752" y="6850"/>
                    <a:pt x="4565" y="6850"/>
                  </a:cubicBezTo>
                  <a:lnTo>
                    <a:pt x="3950" y="6850"/>
                  </a:lnTo>
                  <a:cubicBezTo>
                    <a:pt x="3762" y="6850"/>
                    <a:pt x="3613" y="6696"/>
                    <a:pt x="3613" y="6514"/>
                  </a:cubicBezTo>
                  <a:cubicBezTo>
                    <a:pt x="3613" y="6331"/>
                    <a:pt x="3762" y="6178"/>
                    <a:pt x="3950" y="6178"/>
                  </a:cubicBezTo>
                  <a:close/>
                  <a:moveTo>
                    <a:pt x="6261" y="9862"/>
                  </a:moveTo>
                  <a:cubicBezTo>
                    <a:pt x="6337" y="9862"/>
                    <a:pt x="6395" y="9925"/>
                    <a:pt x="6395" y="9997"/>
                  </a:cubicBezTo>
                  <a:lnTo>
                    <a:pt x="6395" y="10866"/>
                  </a:lnTo>
                  <a:cubicBezTo>
                    <a:pt x="6395" y="10938"/>
                    <a:pt x="6337" y="10996"/>
                    <a:pt x="6261" y="11001"/>
                  </a:cubicBezTo>
                  <a:lnTo>
                    <a:pt x="2254" y="11001"/>
                  </a:lnTo>
                  <a:cubicBezTo>
                    <a:pt x="2177" y="10996"/>
                    <a:pt x="2119" y="10938"/>
                    <a:pt x="2119" y="10866"/>
                  </a:cubicBezTo>
                  <a:lnTo>
                    <a:pt x="2119" y="9997"/>
                  </a:lnTo>
                  <a:cubicBezTo>
                    <a:pt x="2119" y="9925"/>
                    <a:pt x="2177" y="9862"/>
                    <a:pt x="2254" y="9862"/>
                  </a:cubicBezTo>
                  <a:close/>
                  <a:moveTo>
                    <a:pt x="4257" y="1"/>
                  </a:moveTo>
                  <a:cubicBezTo>
                    <a:pt x="4120" y="1"/>
                    <a:pt x="3983" y="64"/>
                    <a:pt x="3897" y="192"/>
                  </a:cubicBezTo>
                  <a:lnTo>
                    <a:pt x="222" y="5582"/>
                  </a:lnTo>
                  <a:cubicBezTo>
                    <a:pt x="1" y="5909"/>
                    <a:pt x="39" y="6346"/>
                    <a:pt x="318" y="6624"/>
                  </a:cubicBezTo>
                  <a:lnTo>
                    <a:pt x="2067" y="8402"/>
                  </a:lnTo>
                  <a:cubicBezTo>
                    <a:pt x="2134" y="8464"/>
                    <a:pt x="2167" y="8556"/>
                    <a:pt x="2167" y="8647"/>
                  </a:cubicBezTo>
                  <a:lnTo>
                    <a:pt x="2167" y="9420"/>
                  </a:lnTo>
                  <a:cubicBezTo>
                    <a:pt x="1884" y="9464"/>
                    <a:pt x="1668" y="9709"/>
                    <a:pt x="1668" y="9997"/>
                  </a:cubicBezTo>
                  <a:lnTo>
                    <a:pt x="1668" y="10866"/>
                  </a:lnTo>
                  <a:cubicBezTo>
                    <a:pt x="1668" y="11188"/>
                    <a:pt x="1932" y="11448"/>
                    <a:pt x="2254" y="11448"/>
                  </a:cubicBezTo>
                  <a:lnTo>
                    <a:pt x="2518" y="11448"/>
                  </a:lnTo>
                  <a:lnTo>
                    <a:pt x="2518" y="12211"/>
                  </a:lnTo>
                  <a:cubicBezTo>
                    <a:pt x="2518" y="12514"/>
                    <a:pt x="2763" y="12764"/>
                    <a:pt x="3066" y="12764"/>
                  </a:cubicBezTo>
                  <a:lnTo>
                    <a:pt x="3705" y="12764"/>
                  </a:lnTo>
                  <a:cubicBezTo>
                    <a:pt x="4003" y="12764"/>
                    <a:pt x="4003" y="12312"/>
                    <a:pt x="3705" y="12312"/>
                  </a:cubicBezTo>
                  <a:lnTo>
                    <a:pt x="3066" y="12312"/>
                  </a:lnTo>
                  <a:cubicBezTo>
                    <a:pt x="3008" y="12312"/>
                    <a:pt x="2965" y="12269"/>
                    <a:pt x="2965" y="12211"/>
                  </a:cubicBezTo>
                  <a:lnTo>
                    <a:pt x="2965" y="11448"/>
                  </a:lnTo>
                  <a:lnTo>
                    <a:pt x="5545" y="11448"/>
                  </a:lnTo>
                  <a:lnTo>
                    <a:pt x="5545" y="12211"/>
                  </a:lnTo>
                  <a:cubicBezTo>
                    <a:pt x="5545" y="12269"/>
                    <a:pt x="5501" y="12312"/>
                    <a:pt x="5444" y="12312"/>
                  </a:cubicBezTo>
                  <a:lnTo>
                    <a:pt x="4747" y="12312"/>
                  </a:lnTo>
                  <a:cubicBezTo>
                    <a:pt x="4445" y="12312"/>
                    <a:pt x="4445" y="12764"/>
                    <a:pt x="4747" y="12764"/>
                  </a:cubicBezTo>
                  <a:lnTo>
                    <a:pt x="5444" y="12764"/>
                  </a:lnTo>
                  <a:cubicBezTo>
                    <a:pt x="5746" y="12764"/>
                    <a:pt x="5996" y="12514"/>
                    <a:pt x="5996" y="12211"/>
                  </a:cubicBezTo>
                  <a:lnTo>
                    <a:pt x="5996" y="11448"/>
                  </a:lnTo>
                  <a:lnTo>
                    <a:pt x="6261" y="11448"/>
                  </a:lnTo>
                  <a:cubicBezTo>
                    <a:pt x="6582" y="11448"/>
                    <a:pt x="6842" y="11188"/>
                    <a:pt x="6842" y="10866"/>
                  </a:cubicBezTo>
                  <a:lnTo>
                    <a:pt x="6842" y="9997"/>
                  </a:lnTo>
                  <a:cubicBezTo>
                    <a:pt x="6842" y="9709"/>
                    <a:pt x="6630" y="9464"/>
                    <a:pt x="6342" y="9420"/>
                  </a:cubicBezTo>
                  <a:lnTo>
                    <a:pt x="6342" y="8647"/>
                  </a:lnTo>
                  <a:cubicBezTo>
                    <a:pt x="6342" y="8551"/>
                    <a:pt x="6381" y="8464"/>
                    <a:pt x="6443" y="8397"/>
                  </a:cubicBezTo>
                  <a:lnTo>
                    <a:pt x="8120" y="6696"/>
                  </a:lnTo>
                  <a:cubicBezTo>
                    <a:pt x="8281" y="6535"/>
                    <a:pt x="8134" y="6314"/>
                    <a:pt x="7961" y="6314"/>
                  </a:cubicBezTo>
                  <a:cubicBezTo>
                    <a:pt x="7908" y="6314"/>
                    <a:pt x="7852" y="6335"/>
                    <a:pt x="7803" y="6384"/>
                  </a:cubicBezTo>
                  <a:lnTo>
                    <a:pt x="7807" y="6384"/>
                  </a:lnTo>
                  <a:lnTo>
                    <a:pt x="6126" y="8085"/>
                  </a:lnTo>
                  <a:cubicBezTo>
                    <a:pt x="5982" y="8234"/>
                    <a:pt x="5895" y="8435"/>
                    <a:pt x="5900" y="8647"/>
                  </a:cubicBezTo>
                  <a:lnTo>
                    <a:pt x="5900" y="9415"/>
                  </a:lnTo>
                  <a:lnTo>
                    <a:pt x="2619" y="9415"/>
                  </a:lnTo>
                  <a:lnTo>
                    <a:pt x="2619" y="8647"/>
                  </a:lnTo>
                  <a:cubicBezTo>
                    <a:pt x="2619" y="8435"/>
                    <a:pt x="2537" y="8234"/>
                    <a:pt x="2388" y="8085"/>
                  </a:cubicBezTo>
                  <a:lnTo>
                    <a:pt x="635" y="6312"/>
                  </a:lnTo>
                  <a:cubicBezTo>
                    <a:pt x="510" y="6182"/>
                    <a:pt x="491" y="5981"/>
                    <a:pt x="592" y="5832"/>
                  </a:cubicBezTo>
                  <a:lnTo>
                    <a:pt x="4031" y="787"/>
                  </a:lnTo>
                  <a:lnTo>
                    <a:pt x="4031" y="5736"/>
                  </a:lnTo>
                  <a:lnTo>
                    <a:pt x="3950" y="5736"/>
                  </a:lnTo>
                  <a:cubicBezTo>
                    <a:pt x="3517" y="5736"/>
                    <a:pt x="3167" y="6082"/>
                    <a:pt x="3167" y="6514"/>
                  </a:cubicBezTo>
                  <a:cubicBezTo>
                    <a:pt x="3167" y="6946"/>
                    <a:pt x="3517" y="7297"/>
                    <a:pt x="3950" y="7297"/>
                  </a:cubicBezTo>
                  <a:lnTo>
                    <a:pt x="4565" y="7297"/>
                  </a:lnTo>
                  <a:cubicBezTo>
                    <a:pt x="4997" y="7297"/>
                    <a:pt x="5348" y="6946"/>
                    <a:pt x="5348" y="6514"/>
                  </a:cubicBezTo>
                  <a:cubicBezTo>
                    <a:pt x="5348" y="6082"/>
                    <a:pt x="4997" y="5736"/>
                    <a:pt x="4565" y="5736"/>
                  </a:cubicBezTo>
                  <a:lnTo>
                    <a:pt x="4483" y="5736"/>
                  </a:lnTo>
                  <a:lnTo>
                    <a:pt x="4483" y="787"/>
                  </a:lnTo>
                  <a:lnTo>
                    <a:pt x="7779" y="5620"/>
                  </a:lnTo>
                  <a:cubicBezTo>
                    <a:pt x="7827" y="5698"/>
                    <a:pt x="7894" y="5730"/>
                    <a:pt x="7961" y="5730"/>
                  </a:cubicBezTo>
                  <a:cubicBezTo>
                    <a:pt x="8122" y="5730"/>
                    <a:pt x="8277" y="5547"/>
                    <a:pt x="8149" y="5371"/>
                  </a:cubicBezTo>
                  <a:lnTo>
                    <a:pt x="4618" y="192"/>
                  </a:lnTo>
                  <a:cubicBezTo>
                    <a:pt x="4531" y="64"/>
                    <a:pt x="4394" y="1"/>
                    <a:pt x="425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45" name="Google Shape;12045;p137"/>
          <p:cNvGrpSpPr/>
          <p:nvPr/>
        </p:nvGrpSpPr>
        <p:grpSpPr>
          <a:xfrm>
            <a:off x="883193" y="3157394"/>
            <a:ext cx="275099" cy="363876"/>
            <a:chOff x="883193" y="3362794"/>
            <a:chExt cx="275099" cy="363876"/>
          </a:xfrm>
        </p:grpSpPr>
        <p:sp>
          <p:nvSpPr>
            <p:cNvPr id="12046" name="Google Shape;12046;p137"/>
            <p:cNvSpPr/>
            <p:nvPr/>
          </p:nvSpPr>
          <p:spPr>
            <a:xfrm>
              <a:off x="889869" y="3373475"/>
              <a:ext cx="261748" cy="347906"/>
            </a:xfrm>
            <a:custGeom>
              <a:avLst/>
              <a:gdLst/>
              <a:ahLst/>
              <a:cxnLst/>
              <a:rect l="l" t="t" r="r" b="b"/>
              <a:pathLst>
                <a:path w="9998" h="13289" extrusionOk="0">
                  <a:moveTo>
                    <a:pt x="3699" y="1"/>
                  </a:moveTo>
                  <a:lnTo>
                    <a:pt x="3699" y="5621"/>
                  </a:lnTo>
                  <a:cubicBezTo>
                    <a:pt x="3695" y="5761"/>
                    <a:pt x="3661" y="5900"/>
                    <a:pt x="3594" y="6025"/>
                  </a:cubicBezTo>
                  <a:lnTo>
                    <a:pt x="231" y="12337"/>
                  </a:lnTo>
                  <a:cubicBezTo>
                    <a:pt x="0" y="12770"/>
                    <a:pt x="313" y="13289"/>
                    <a:pt x="798" y="13289"/>
                  </a:cubicBezTo>
                  <a:lnTo>
                    <a:pt x="9205" y="13289"/>
                  </a:lnTo>
                  <a:cubicBezTo>
                    <a:pt x="9690" y="13284"/>
                    <a:pt x="9998" y="12765"/>
                    <a:pt x="9772" y="12337"/>
                  </a:cubicBezTo>
                  <a:lnTo>
                    <a:pt x="6399" y="6025"/>
                  </a:lnTo>
                  <a:cubicBezTo>
                    <a:pt x="6332" y="5900"/>
                    <a:pt x="6298" y="5761"/>
                    <a:pt x="6298" y="5621"/>
                  </a:cubicBezTo>
                  <a:lnTo>
                    <a:pt x="6298" y="1"/>
                  </a:lnTo>
                  <a:close/>
                </a:path>
              </a:pathLst>
            </a:custGeom>
            <a:solidFill>
              <a:srgbClr val="F1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7" name="Google Shape;12047;p137"/>
            <p:cNvSpPr/>
            <p:nvPr/>
          </p:nvSpPr>
          <p:spPr>
            <a:xfrm>
              <a:off x="1025821" y="3373475"/>
              <a:ext cx="125926" cy="347906"/>
            </a:xfrm>
            <a:custGeom>
              <a:avLst/>
              <a:gdLst/>
              <a:ahLst/>
              <a:cxnLst/>
              <a:rect l="l" t="t" r="r" b="b"/>
              <a:pathLst>
                <a:path w="4810" h="13289" extrusionOk="0">
                  <a:moveTo>
                    <a:pt x="0" y="1"/>
                  </a:moveTo>
                  <a:lnTo>
                    <a:pt x="0" y="5698"/>
                  </a:lnTo>
                  <a:cubicBezTo>
                    <a:pt x="0" y="5790"/>
                    <a:pt x="20" y="5881"/>
                    <a:pt x="63" y="5958"/>
                  </a:cubicBezTo>
                  <a:lnTo>
                    <a:pt x="3469" y="12337"/>
                  </a:lnTo>
                  <a:cubicBezTo>
                    <a:pt x="3700" y="12770"/>
                    <a:pt x="3387" y="13289"/>
                    <a:pt x="2902" y="13289"/>
                  </a:cubicBezTo>
                  <a:lnTo>
                    <a:pt x="4012" y="13289"/>
                  </a:lnTo>
                  <a:cubicBezTo>
                    <a:pt x="4497" y="13289"/>
                    <a:pt x="4809" y="12765"/>
                    <a:pt x="4579" y="12337"/>
                  </a:cubicBezTo>
                  <a:lnTo>
                    <a:pt x="1206" y="6025"/>
                  </a:lnTo>
                  <a:cubicBezTo>
                    <a:pt x="1139" y="5900"/>
                    <a:pt x="1105" y="5761"/>
                    <a:pt x="1105" y="5621"/>
                  </a:cubicBezTo>
                  <a:lnTo>
                    <a:pt x="1105" y="1"/>
                  </a:lnTo>
                  <a:close/>
                </a:path>
              </a:pathLst>
            </a:custGeom>
            <a:solidFill>
              <a:srgbClr val="E7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8" name="Google Shape;12048;p137"/>
            <p:cNvSpPr/>
            <p:nvPr/>
          </p:nvSpPr>
          <p:spPr>
            <a:xfrm>
              <a:off x="942307" y="3609593"/>
              <a:ext cx="156871" cy="82100"/>
            </a:xfrm>
            <a:custGeom>
              <a:avLst/>
              <a:gdLst/>
              <a:ahLst/>
              <a:cxnLst/>
              <a:rect l="l" t="t" r="r" b="b"/>
              <a:pathLst>
                <a:path w="5992" h="3136" extrusionOk="0">
                  <a:moveTo>
                    <a:pt x="2983" y="1"/>
                  </a:moveTo>
                  <a:cubicBezTo>
                    <a:pt x="2548" y="1"/>
                    <a:pt x="2113" y="50"/>
                    <a:pt x="1687" y="148"/>
                  </a:cubicBezTo>
                  <a:cubicBezTo>
                    <a:pt x="1528" y="181"/>
                    <a:pt x="1394" y="282"/>
                    <a:pt x="1322" y="426"/>
                  </a:cubicBezTo>
                  <a:lnTo>
                    <a:pt x="97" y="2732"/>
                  </a:lnTo>
                  <a:cubicBezTo>
                    <a:pt x="1" y="2915"/>
                    <a:pt x="135" y="3136"/>
                    <a:pt x="342" y="3136"/>
                  </a:cubicBezTo>
                  <a:lnTo>
                    <a:pt x="5650" y="3136"/>
                  </a:lnTo>
                  <a:cubicBezTo>
                    <a:pt x="5857" y="3136"/>
                    <a:pt x="5991" y="2915"/>
                    <a:pt x="5895" y="2732"/>
                  </a:cubicBezTo>
                  <a:lnTo>
                    <a:pt x="4675" y="436"/>
                  </a:lnTo>
                  <a:cubicBezTo>
                    <a:pt x="4598" y="287"/>
                    <a:pt x="4459" y="181"/>
                    <a:pt x="4295" y="153"/>
                  </a:cubicBezTo>
                  <a:lnTo>
                    <a:pt x="4113" y="114"/>
                  </a:lnTo>
                  <a:cubicBezTo>
                    <a:pt x="3740" y="38"/>
                    <a:pt x="3361" y="1"/>
                    <a:pt x="2983" y="1"/>
                  </a:cubicBezTo>
                  <a:close/>
                </a:path>
              </a:pathLst>
            </a:custGeom>
            <a:solidFill>
              <a:srgbClr val="4056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9" name="Google Shape;12049;p137"/>
            <p:cNvSpPr/>
            <p:nvPr/>
          </p:nvSpPr>
          <p:spPr>
            <a:xfrm>
              <a:off x="1005584" y="3609671"/>
              <a:ext cx="93593" cy="82153"/>
            </a:xfrm>
            <a:custGeom>
              <a:avLst/>
              <a:gdLst/>
              <a:ahLst/>
              <a:cxnLst/>
              <a:rect l="l" t="t" r="r" b="b"/>
              <a:pathLst>
                <a:path w="3575" h="3138" extrusionOk="0">
                  <a:moveTo>
                    <a:pt x="568" y="1"/>
                  </a:moveTo>
                  <a:cubicBezTo>
                    <a:pt x="378" y="1"/>
                    <a:pt x="189" y="10"/>
                    <a:pt x="0" y="29"/>
                  </a:cubicBezTo>
                  <a:cubicBezTo>
                    <a:pt x="197" y="49"/>
                    <a:pt x="394" y="78"/>
                    <a:pt x="591" y="116"/>
                  </a:cubicBezTo>
                  <a:lnTo>
                    <a:pt x="769" y="150"/>
                  </a:lnTo>
                  <a:cubicBezTo>
                    <a:pt x="932" y="183"/>
                    <a:pt x="1071" y="289"/>
                    <a:pt x="1148" y="433"/>
                  </a:cubicBezTo>
                  <a:lnTo>
                    <a:pt x="2368" y="2729"/>
                  </a:lnTo>
                  <a:cubicBezTo>
                    <a:pt x="2464" y="2917"/>
                    <a:pt x="2330" y="3138"/>
                    <a:pt x="2123" y="3138"/>
                  </a:cubicBezTo>
                  <a:lnTo>
                    <a:pt x="3233" y="3138"/>
                  </a:lnTo>
                  <a:cubicBezTo>
                    <a:pt x="3440" y="3138"/>
                    <a:pt x="3574" y="2917"/>
                    <a:pt x="3478" y="2729"/>
                  </a:cubicBezTo>
                  <a:lnTo>
                    <a:pt x="2258" y="433"/>
                  </a:lnTo>
                  <a:cubicBezTo>
                    <a:pt x="2181" y="289"/>
                    <a:pt x="2042" y="183"/>
                    <a:pt x="1878" y="150"/>
                  </a:cubicBezTo>
                  <a:lnTo>
                    <a:pt x="1696" y="116"/>
                  </a:lnTo>
                  <a:cubicBezTo>
                    <a:pt x="1324" y="39"/>
                    <a:pt x="946" y="1"/>
                    <a:pt x="56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0" name="Google Shape;12050;p137"/>
            <p:cNvSpPr/>
            <p:nvPr/>
          </p:nvSpPr>
          <p:spPr>
            <a:xfrm>
              <a:off x="1042681" y="3655198"/>
              <a:ext cx="21153" cy="18143"/>
            </a:xfrm>
            <a:custGeom>
              <a:avLst/>
              <a:gdLst/>
              <a:ahLst/>
              <a:cxnLst/>
              <a:rect l="l" t="t" r="r" b="b"/>
              <a:pathLst>
                <a:path w="808" h="693" extrusionOk="0">
                  <a:moveTo>
                    <a:pt x="461" y="1"/>
                  </a:moveTo>
                  <a:cubicBezTo>
                    <a:pt x="154" y="1"/>
                    <a:pt x="0" y="375"/>
                    <a:pt x="216" y="592"/>
                  </a:cubicBezTo>
                  <a:cubicBezTo>
                    <a:pt x="286" y="661"/>
                    <a:pt x="372" y="693"/>
                    <a:pt x="457" y="693"/>
                  </a:cubicBezTo>
                  <a:cubicBezTo>
                    <a:pt x="635" y="693"/>
                    <a:pt x="807" y="555"/>
                    <a:pt x="807" y="347"/>
                  </a:cubicBezTo>
                  <a:cubicBezTo>
                    <a:pt x="807" y="154"/>
                    <a:pt x="654" y="1"/>
                    <a:pt x="461" y="1"/>
                  </a:cubicBezTo>
                  <a:close/>
                </a:path>
              </a:pathLst>
            </a:custGeom>
            <a:solidFill>
              <a:srgbClr val="F1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1" name="Google Shape;12051;p137"/>
            <p:cNvSpPr/>
            <p:nvPr/>
          </p:nvSpPr>
          <p:spPr>
            <a:xfrm>
              <a:off x="1051111" y="3655198"/>
              <a:ext cx="13718" cy="18143"/>
            </a:xfrm>
            <a:custGeom>
              <a:avLst/>
              <a:gdLst/>
              <a:ahLst/>
              <a:cxnLst/>
              <a:rect l="l" t="t" r="r" b="b"/>
              <a:pathLst>
                <a:path w="524" h="693" extrusionOk="0">
                  <a:moveTo>
                    <a:pt x="139" y="1"/>
                  </a:moveTo>
                  <a:cubicBezTo>
                    <a:pt x="91" y="1"/>
                    <a:pt x="43" y="10"/>
                    <a:pt x="0" y="30"/>
                  </a:cubicBezTo>
                  <a:cubicBezTo>
                    <a:pt x="279" y="150"/>
                    <a:pt x="279" y="544"/>
                    <a:pt x="0" y="664"/>
                  </a:cubicBezTo>
                  <a:cubicBezTo>
                    <a:pt x="46" y="683"/>
                    <a:pt x="93" y="693"/>
                    <a:pt x="140" y="693"/>
                  </a:cubicBezTo>
                  <a:cubicBezTo>
                    <a:pt x="299" y="693"/>
                    <a:pt x="447" y="586"/>
                    <a:pt x="480" y="419"/>
                  </a:cubicBezTo>
                  <a:cubicBezTo>
                    <a:pt x="524" y="202"/>
                    <a:pt x="360" y="1"/>
                    <a:pt x="139" y="1"/>
                  </a:cubicBezTo>
                  <a:close/>
                </a:path>
              </a:pathLst>
            </a:custGeom>
            <a:solidFill>
              <a:srgbClr val="E7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2" name="Google Shape;12052;p137"/>
            <p:cNvSpPr/>
            <p:nvPr/>
          </p:nvSpPr>
          <p:spPr>
            <a:xfrm>
              <a:off x="971864" y="3659989"/>
              <a:ext cx="21284" cy="18143"/>
            </a:xfrm>
            <a:custGeom>
              <a:avLst/>
              <a:gdLst/>
              <a:ahLst/>
              <a:cxnLst/>
              <a:rect l="l" t="t" r="r" b="b"/>
              <a:pathLst>
                <a:path w="813" h="693" extrusionOk="0">
                  <a:moveTo>
                    <a:pt x="467" y="0"/>
                  </a:moveTo>
                  <a:cubicBezTo>
                    <a:pt x="154" y="0"/>
                    <a:pt x="1" y="370"/>
                    <a:pt x="222" y="591"/>
                  </a:cubicBezTo>
                  <a:cubicBezTo>
                    <a:pt x="291" y="661"/>
                    <a:pt x="377" y="692"/>
                    <a:pt x="462" y="692"/>
                  </a:cubicBezTo>
                  <a:cubicBezTo>
                    <a:pt x="640" y="692"/>
                    <a:pt x="812" y="554"/>
                    <a:pt x="812" y="346"/>
                  </a:cubicBezTo>
                  <a:cubicBezTo>
                    <a:pt x="812" y="154"/>
                    <a:pt x="654" y="0"/>
                    <a:pt x="467" y="0"/>
                  </a:cubicBezTo>
                  <a:close/>
                </a:path>
              </a:pathLst>
            </a:custGeom>
            <a:solidFill>
              <a:srgbClr val="F1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3" name="Google Shape;12053;p137"/>
            <p:cNvSpPr/>
            <p:nvPr/>
          </p:nvSpPr>
          <p:spPr>
            <a:xfrm>
              <a:off x="980425" y="3659989"/>
              <a:ext cx="13718" cy="18117"/>
            </a:xfrm>
            <a:custGeom>
              <a:avLst/>
              <a:gdLst/>
              <a:ahLst/>
              <a:cxnLst/>
              <a:rect l="l" t="t" r="r" b="b"/>
              <a:pathLst>
                <a:path w="524" h="692" extrusionOk="0">
                  <a:moveTo>
                    <a:pt x="147" y="0"/>
                  </a:moveTo>
                  <a:cubicBezTo>
                    <a:pt x="144" y="0"/>
                    <a:pt x="142" y="0"/>
                    <a:pt x="140" y="0"/>
                  </a:cubicBezTo>
                  <a:cubicBezTo>
                    <a:pt x="91" y="0"/>
                    <a:pt x="43" y="10"/>
                    <a:pt x="0" y="29"/>
                  </a:cubicBezTo>
                  <a:cubicBezTo>
                    <a:pt x="279" y="149"/>
                    <a:pt x="279" y="543"/>
                    <a:pt x="0" y="663"/>
                  </a:cubicBezTo>
                  <a:cubicBezTo>
                    <a:pt x="45" y="683"/>
                    <a:pt x="92" y="692"/>
                    <a:pt x="137" y="692"/>
                  </a:cubicBezTo>
                  <a:cubicBezTo>
                    <a:pt x="296" y="692"/>
                    <a:pt x="442" y="582"/>
                    <a:pt x="476" y="418"/>
                  </a:cubicBezTo>
                  <a:cubicBezTo>
                    <a:pt x="523" y="205"/>
                    <a:pt x="360" y="0"/>
                    <a:pt x="147" y="0"/>
                  </a:cubicBezTo>
                  <a:close/>
                </a:path>
              </a:pathLst>
            </a:custGeom>
            <a:solidFill>
              <a:srgbClr val="E7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4" name="Google Shape;12054;p137"/>
            <p:cNvSpPr/>
            <p:nvPr/>
          </p:nvSpPr>
          <p:spPr>
            <a:xfrm>
              <a:off x="1000296" y="3629542"/>
              <a:ext cx="25552" cy="21834"/>
            </a:xfrm>
            <a:custGeom>
              <a:avLst/>
              <a:gdLst/>
              <a:ahLst/>
              <a:cxnLst/>
              <a:rect l="l" t="t" r="r" b="b"/>
              <a:pathLst>
                <a:path w="976" h="834" extrusionOk="0">
                  <a:moveTo>
                    <a:pt x="558" y="1"/>
                  </a:moveTo>
                  <a:cubicBezTo>
                    <a:pt x="188" y="1"/>
                    <a:pt x="0" y="447"/>
                    <a:pt x="264" y="712"/>
                  </a:cubicBezTo>
                  <a:cubicBezTo>
                    <a:pt x="348" y="796"/>
                    <a:pt x="453" y="833"/>
                    <a:pt x="555" y="833"/>
                  </a:cubicBezTo>
                  <a:cubicBezTo>
                    <a:pt x="769" y="833"/>
                    <a:pt x="975" y="669"/>
                    <a:pt x="975" y="419"/>
                  </a:cubicBezTo>
                  <a:cubicBezTo>
                    <a:pt x="975" y="188"/>
                    <a:pt x="788" y="1"/>
                    <a:pt x="558" y="1"/>
                  </a:cubicBezTo>
                  <a:close/>
                </a:path>
              </a:pathLst>
            </a:custGeom>
            <a:solidFill>
              <a:srgbClr val="F1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5" name="Google Shape;12055;p137"/>
            <p:cNvSpPr/>
            <p:nvPr/>
          </p:nvSpPr>
          <p:spPr>
            <a:xfrm>
              <a:off x="1010480" y="3629516"/>
              <a:ext cx="15368" cy="21860"/>
            </a:xfrm>
            <a:custGeom>
              <a:avLst/>
              <a:gdLst/>
              <a:ahLst/>
              <a:cxnLst/>
              <a:rect l="l" t="t" r="r" b="b"/>
              <a:pathLst>
                <a:path w="587" h="835" extrusionOk="0">
                  <a:moveTo>
                    <a:pt x="168" y="0"/>
                  </a:moveTo>
                  <a:cubicBezTo>
                    <a:pt x="113" y="0"/>
                    <a:pt x="56" y="11"/>
                    <a:pt x="0" y="35"/>
                  </a:cubicBezTo>
                  <a:cubicBezTo>
                    <a:pt x="332" y="179"/>
                    <a:pt x="332" y="655"/>
                    <a:pt x="0" y="799"/>
                  </a:cubicBezTo>
                  <a:cubicBezTo>
                    <a:pt x="56" y="823"/>
                    <a:pt x="113" y="834"/>
                    <a:pt x="168" y="834"/>
                  </a:cubicBezTo>
                  <a:cubicBezTo>
                    <a:pt x="388" y="834"/>
                    <a:pt x="583" y="658"/>
                    <a:pt x="586" y="420"/>
                  </a:cubicBezTo>
                  <a:cubicBezTo>
                    <a:pt x="583" y="178"/>
                    <a:pt x="388" y="0"/>
                    <a:pt x="168" y="0"/>
                  </a:cubicBezTo>
                  <a:close/>
                </a:path>
              </a:pathLst>
            </a:custGeom>
            <a:solidFill>
              <a:srgbClr val="E7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6" name="Google Shape;12056;p137"/>
            <p:cNvSpPr/>
            <p:nvPr/>
          </p:nvSpPr>
          <p:spPr>
            <a:xfrm>
              <a:off x="986970" y="3570428"/>
              <a:ext cx="25421" cy="21756"/>
            </a:xfrm>
            <a:custGeom>
              <a:avLst/>
              <a:gdLst/>
              <a:ahLst/>
              <a:cxnLst/>
              <a:rect l="l" t="t" r="r" b="b"/>
              <a:pathLst>
                <a:path w="971" h="831" extrusionOk="0">
                  <a:moveTo>
                    <a:pt x="552" y="1"/>
                  </a:moveTo>
                  <a:cubicBezTo>
                    <a:pt x="183" y="1"/>
                    <a:pt x="0" y="448"/>
                    <a:pt x="259" y="707"/>
                  </a:cubicBezTo>
                  <a:cubicBezTo>
                    <a:pt x="345" y="793"/>
                    <a:pt x="450" y="831"/>
                    <a:pt x="552" y="831"/>
                  </a:cubicBezTo>
                  <a:cubicBezTo>
                    <a:pt x="766" y="831"/>
                    <a:pt x="970" y="664"/>
                    <a:pt x="970" y="414"/>
                  </a:cubicBezTo>
                  <a:cubicBezTo>
                    <a:pt x="970" y="183"/>
                    <a:pt x="783" y="1"/>
                    <a:pt x="552" y="1"/>
                  </a:cubicBezTo>
                  <a:close/>
                </a:path>
              </a:pathLst>
            </a:custGeom>
            <a:solidFill>
              <a:srgbClr val="4056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7" name="Google Shape;12057;p137"/>
            <p:cNvSpPr/>
            <p:nvPr/>
          </p:nvSpPr>
          <p:spPr>
            <a:xfrm>
              <a:off x="996761" y="3570428"/>
              <a:ext cx="16886" cy="21808"/>
            </a:xfrm>
            <a:custGeom>
              <a:avLst/>
              <a:gdLst/>
              <a:ahLst/>
              <a:cxnLst/>
              <a:rect l="l" t="t" r="r" b="b"/>
              <a:pathLst>
                <a:path w="645" h="833" extrusionOk="0">
                  <a:moveTo>
                    <a:pt x="178" y="1"/>
                  </a:moveTo>
                  <a:cubicBezTo>
                    <a:pt x="116" y="1"/>
                    <a:pt x="54" y="15"/>
                    <a:pt x="1" y="44"/>
                  </a:cubicBezTo>
                  <a:cubicBezTo>
                    <a:pt x="313" y="193"/>
                    <a:pt x="313" y="640"/>
                    <a:pt x="1" y="789"/>
                  </a:cubicBezTo>
                  <a:cubicBezTo>
                    <a:pt x="60" y="818"/>
                    <a:pt x="123" y="832"/>
                    <a:pt x="183" y="832"/>
                  </a:cubicBezTo>
                  <a:cubicBezTo>
                    <a:pt x="368" y="832"/>
                    <a:pt x="540" y="705"/>
                    <a:pt x="587" y="510"/>
                  </a:cubicBezTo>
                  <a:cubicBezTo>
                    <a:pt x="644" y="251"/>
                    <a:pt x="448" y="1"/>
                    <a:pt x="17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8" name="Google Shape;12058;p137"/>
            <p:cNvSpPr/>
            <p:nvPr/>
          </p:nvSpPr>
          <p:spPr>
            <a:xfrm>
              <a:off x="1019905" y="3541630"/>
              <a:ext cx="25447" cy="21886"/>
            </a:xfrm>
            <a:custGeom>
              <a:avLst/>
              <a:gdLst/>
              <a:ahLst/>
              <a:cxnLst/>
              <a:rect l="l" t="t" r="r" b="b"/>
              <a:pathLst>
                <a:path w="972" h="836" extrusionOk="0">
                  <a:moveTo>
                    <a:pt x="558" y="1"/>
                  </a:moveTo>
                  <a:cubicBezTo>
                    <a:pt x="188" y="1"/>
                    <a:pt x="1" y="452"/>
                    <a:pt x="265" y="712"/>
                  </a:cubicBezTo>
                  <a:cubicBezTo>
                    <a:pt x="349" y="797"/>
                    <a:pt x="453" y="835"/>
                    <a:pt x="554" y="835"/>
                  </a:cubicBezTo>
                  <a:cubicBezTo>
                    <a:pt x="767" y="835"/>
                    <a:pt x="971" y="669"/>
                    <a:pt x="971" y="419"/>
                  </a:cubicBezTo>
                  <a:cubicBezTo>
                    <a:pt x="971" y="188"/>
                    <a:pt x="789" y="1"/>
                    <a:pt x="558" y="1"/>
                  </a:cubicBezTo>
                  <a:close/>
                </a:path>
              </a:pathLst>
            </a:custGeom>
            <a:solidFill>
              <a:srgbClr val="4056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9" name="Google Shape;12059;p137"/>
            <p:cNvSpPr/>
            <p:nvPr/>
          </p:nvSpPr>
          <p:spPr>
            <a:xfrm>
              <a:off x="1029722" y="3541630"/>
              <a:ext cx="16991" cy="21860"/>
            </a:xfrm>
            <a:custGeom>
              <a:avLst/>
              <a:gdLst/>
              <a:ahLst/>
              <a:cxnLst/>
              <a:rect l="l" t="t" r="r" b="b"/>
              <a:pathLst>
                <a:path w="649" h="835" extrusionOk="0">
                  <a:moveTo>
                    <a:pt x="183" y="1"/>
                  </a:moveTo>
                  <a:cubicBezTo>
                    <a:pt x="120" y="1"/>
                    <a:pt x="58" y="15"/>
                    <a:pt x="0" y="44"/>
                  </a:cubicBezTo>
                  <a:cubicBezTo>
                    <a:pt x="317" y="193"/>
                    <a:pt x="317" y="640"/>
                    <a:pt x="0" y="793"/>
                  </a:cubicBezTo>
                  <a:cubicBezTo>
                    <a:pt x="58" y="821"/>
                    <a:pt x="119" y="834"/>
                    <a:pt x="179" y="834"/>
                  </a:cubicBezTo>
                  <a:cubicBezTo>
                    <a:pt x="367" y="834"/>
                    <a:pt x="543" y="707"/>
                    <a:pt x="586" y="510"/>
                  </a:cubicBezTo>
                  <a:cubicBezTo>
                    <a:pt x="649" y="250"/>
                    <a:pt x="447" y="1"/>
                    <a:pt x="18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0" name="Google Shape;12060;p137"/>
            <p:cNvSpPr/>
            <p:nvPr/>
          </p:nvSpPr>
          <p:spPr>
            <a:xfrm>
              <a:off x="1004930" y="3500998"/>
              <a:ext cx="21180" cy="18143"/>
            </a:xfrm>
            <a:custGeom>
              <a:avLst/>
              <a:gdLst/>
              <a:ahLst/>
              <a:cxnLst/>
              <a:rect l="l" t="t" r="r" b="b"/>
              <a:pathLst>
                <a:path w="809" h="693" extrusionOk="0">
                  <a:moveTo>
                    <a:pt x="462" y="1"/>
                  </a:moveTo>
                  <a:cubicBezTo>
                    <a:pt x="155" y="1"/>
                    <a:pt x="1" y="371"/>
                    <a:pt x="217" y="592"/>
                  </a:cubicBezTo>
                  <a:cubicBezTo>
                    <a:pt x="288" y="662"/>
                    <a:pt x="375" y="693"/>
                    <a:pt x="460" y="693"/>
                  </a:cubicBezTo>
                  <a:cubicBezTo>
                    <a:pt x="638" y="693"/>
                    <a:pt x="808" y="555"/>
                    <a:pt x="808" y="347"/>
                  </a:cubicBezTo>
                  <a:cubicBezTo>
                    <a:pt x="808" y="155"/>
                    <a:pt x="654" y="1"/>
                    <a:pt x="462" y="1"/>
                  </a:cubicBezTo>
                  <a:close/>
                </a:path>
              </a:pathLst>
            </a:custGeom>
            <a:solidFill>
              <a:srgbClr val="4056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1" name="Google Shape;12061;p137"/>
            <p:cNvSpPr/>
            <p:nvPr/>
          </p:nvSpPr>
          <p:spPr>
            <a:xfrm>
              <a:off x="1013360" y="3500998"/>
              <a:ext cx="13744" cy="18143"/>
            </a:xfrm>
            <a:custGeom>
              <a:avLst/>
              <a:gdLst/>
              <a:ahLst/>
              <a:cxnLst/>
              <a:rect l="l" t="t" r="r" b="b"/>
              <a:pathLst>
                <a:path w="525" h="693" extrusionOk="0">
                  <a:moveTo>
                    <a:pt x="140" y="1"/>
                  </a:moveTo>
                  <a:cubicBezTo>
                    <a:pt x="92" y="1"/>
                    <a:pt x="44" y="11"/>
                    <a:pt x="1" y="30"/>
                  </a:cubicBezTo>
                  <a:cubicBezTo>
                    <a:pt x="279" y="150"/>
                    <a:pt x="279" y="544"/>
                    <a:pt x="1" y="664"/>
                  </a:cubicBezTo>
                  <a:cubicBezTo>
                    <a:pt x="47" y="684"/>
                    <a:pt x="94" y="693"/>
                    <a:pt x="141" y="693"/>
                  </a:cubicBezTo>
                  <a:cubicBezTo>
                    <a:pt x="300" y="693"/>
                    <a:pt x="448" y="586"/>
                    <a:pt x="481" y="419"/>
                  </a:cubicBezTo>
                  <a:cubicBezTo>
                    <a:pt x="525" y="203"/>
                    <a:pt x="361" y="1"/>
                    <a:pt x="14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2" name="Google Shape;12062;p137"/>
            <p:cNvSpPr/>
            <p:nvPr/>
          </p:nvSpPr>
          <p:spPr>
            <a:xfrm>
              <a:off x="975268" y="3368082"/>
              <a:ext cx="90949" cy="28065"/>
            </a:xfrm>
            <a:custGeom>
              <a:avLst/>
              <a:gdLst/>
              <a:ahLst/>
              <a:cxnLst/>
              <a:rect l="l" t="t" r="r" b="b"/>
              <a:pathLst>
                <a:path w="3474" h="1072" extrusionOk="0">
                  <a:moveTo>
                    <a:pt x="264" y="0"/>
                  </a:moveTo>
                  <a:cubicBezTo>
                    <a:pt x="120" y="0"/>
                    <a:pt x="0" y="120"/>
                    <a:pt x="0" y="269"/>
                  </a:cubicBezTo>
                  <a:lnTo>
                    <a:pt x="0" y="802"/>
                  </a:lnTo>
                  <a:cubicBezTo>
                    <a:pt x="0" y="951"/>
                    <a:pt x="120" y="1071"/>
                    <a:pt x="264" y="1071"/>
                  </a:cubicBezTo>
                  <a:lnTo>
                    <a:pt x="3209" y="1071"/>
                  </a:lnTo>
                  <a:cubicBezTo>
                    <a:pt x="3353" y="1071"/>
                    <a:pt x="3474" y="951"/>
                    <a:pt x="3474" y="802"/>
                  </a:cubicBezTo>
                  <a:lnTo>
                    <a:pt x="3474" y="269"/>
                  </a:lnTo>
                  <a:cubicBezTo>
                    <a:pt x="3474" y="120"/>
                    <a:pt x="3353" y="0"/>
                    <a:pt x="3209" y="0"/>
                  </a:cubicBezTo>
                  <a:close/>
                </a:path>
              </a:pathLst>
            </a:custGeom>
            <a:solidFill>
              <a:srgbClr val="F1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3" name="Google Shape;12063;p137"/>
            <p:cNvSpPr/>
            <p:nvPr/>
          </p:nvSpPr>
          <p:spPr>
            <a:xfrm>
              <a:off x="1031241" y="3368082"/>
              <a:ext cx="34976" cy="28065"/>
            </a:xfrm>
            <a:custGeom>
              <a:avLst/>
              <a:gdLst/>
              <a:ahLst/>
              <a:cxnLst/>
              <a:rect l="l" t="t" r="r" b="b"/>
              <a:pathLst>
                <a:path w="1336" h="1072" extrusionOk="0">
                  <a:moveTo>
                    <a:pt x="0" y="0"/>
                  </a:moveTo>
                  <a:cubicBezTo>
                    <a:pt x="149" y="0"/>
                    <a:pt x="269" y="120"/>
                    <a:pt x="269" y="269"/>
                  </a:cubicBezTo>
                  <a:lnTo>
                    <a:pt x="269" y="802"/>
                  </a:lnTo>
                  <a:cubicBezTo>
                    <a:pt x="269" y="951"/>
                    <a:pt x="149" y="1071"/>
                    <a:pt x="0" y="1071"/>
                  </a:cubicBezTo>
                  <a:lnTo>
                    <a:pt x="1067" y="1071"/>
                  </a:lnTo>
                  <a:cubicBezTo>
                    <a:pt x="1215" y="1071"/>
                    <a:pt x="1336" y="951"/>
                    <a:pt x="1336" y="802"/>
                  </a:cubicBezTo>
                  <a:lnTo>
                    <a:pt x="1336" y="269"/>
                  </a:lnTo>
                  <a:cubicBezTo>
                    <a:pt x="1336" y="120"/>
                    <a:pt x="1215" y="0"/>
                    <a:pt x="1067" y="0"/>
                  </a:cubicBezTo>
                  <a:close/>
                </a:path>
              </a:pathLst>
            </a:custGeom>
            <a:solidFill>
              <a:srgbClr val="E7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4" name="Google Shape;12064;p137"/>
            <p:cNvSpPr/>
            <p:nvPr/>
          </p:nvSpPr>
          <p:spPr>
            <a:xfrm>
              <a:off x="883193" y="3362794"/>
              <a:ext cx="275099" cy="363876"/>
            </a:xfrm>
            <a:custGeom>
              <a:avLst/>
              <a:gdLst/>
              <a:ahLst/>
              <a:cxnLst/>
              <a:rect l="l" t="t" r="r" b="b"/>
              <a:pathLst>
                <a:path w="10508" h="13899" extrusionOk="0">
                  <a:moveTo>
                    <a:pt x="6726" y="404"/>
                  </a:moveTo>
                  <a:cubicBezTo>
                    <a:pt x="6760" y="404"/>
                    <a:pt x="6789" y="433"/>
                    <a:pt x="6789" y="471"/>
                  </a:cubicBezTo>
                  <a:lnTo>
                    <a:pt x="6789" y="1004"/>
                  </a:lnTo>
                  <a:cubicBezTo>
                    <a:pt x="6789" y="1038"/>
                    <a:pt x="6760" y="1067"/>
                    <a:pt x="6726" y="1067"/>
                  </a:cubicBezTo>
                  <a:lnTo>
                    <a:pt x="3781" y="1067"/>
                  </a:lnTo>
                  <a:cubicBezTo>
                    <a:pt x="3748" y="1067"/>
                    <a:pt x="3719" y="1038"/>
                    <a:pt x="3719" y="1004"/>
                  </a:cubicBezTo>
                  <a:lnTo>
                    <a:pt x="3719" y="471"/>
                  </a:lnTo>
                  <a:cubicBezTo>
                    <a:pt x="3719" y="433"/>
                    <a:pt x="3748" y="404"/>
                    <a:pt x="3781" y="404"/>
                  </a:cubicBezTo>
                  <a:close/>
                  <a:moveTo>
                    <a:pt x="3781" y="0"/>
                  </a:moveTo>
                  <a:cubicBezTo>
                    <a:pt x="3522" y="0"/>
                    <a:pt x="3311" y="212"/>
                    <a:pt x="3311" y="471"/>
                  </a:cubicBezTo>
                  <a:lnTo>
                    <a:pt x="3311" y="1004"/>
                  </a:lnTo>
                  <a:cubicBezTo>
                    <a:pt x="3311" y="1249"/>
                    <a:pt x="3503" y="1456"/>
                    <a:pt x="3748" y="1475"/>
                  </a:cubicBezTo>
                  <a:lnTo>
                    <a:pt x="3748" y="6029"/>
                  </a:lnTo>
                  <a:cubicBezTo>
                    <a:pt x="3748" y="6140"/>
                    <a:pt x="3719" y="6246"/>
                    <a:pt x="3671" y="6342"/>
                  </a:cubicBezTo>
                  <a:lnTo>
                    <a:pt x="2547" y="8441"/>
                  </a:lnTo>
                  <a:lnTo>
                    <a:pt x="1365" y="10656"/>
                  </a:lnTo>
                  <a:lnTo>
                    <a:pt x="774" y="11765"/>
                  </a:lnTo>
                  <a:lnTo>
                    <a:pt x="303" y="12649"/>
                  </a:lnTo>
                  <a:cubicBezTo>
                    <a:pt x="1" y="13216"/>
                    <a:pt x="409" y="13898"/>
                    <a:pt x="1053" y="13898"/>
                  </a:cubicBezTo>
                  <a:lnTo>
                    <a:pt x="4771" y="13898"/>
                  </a:lnTo>
                  <a:cubicBezTo>
                    <a:pt x="5040" y="13898"/>
                    <a:pt x="5040" y="13490"/>
                    <a:pt x="4771" y="13490"/>
                  </a:cubicBezTo>
                  <a:lnTo>
                    <a:pt x="1048" y="13490"/>
                  </a:lnTo>
                  <a:cubicBezTo>
                    <a:pt x="716" y="13490"/>
                    <a:pt x="505" y="13135"/>
                    <a:pt x="659" y="12842"/>
                  </a:cubicBezTo>
                  <a:lnTo>
                    <a:pt x="1077" y="12063"/>
                  </a:lnTo>
                  <a:lnTo>
                    <a:pt x="1639" y="12063"/>
                  </a:lnTo>
                  <a:cubicBezTo>
                    <a:pt x="1908" y="12063"/>
                    <a:pt x="1908" y="11660"/>
                    <a:pt x="1639" y="11660"/>
                  </a:cubicBezTo>
                  <a:lnTo>
                    <a:pt x="1293" y="11660"/>
                  </a:lnTo>
                  <a:lnTo>
                    <a:pt x="1668" y="10958"/>
                  </a:lnTo>
                  <a:lnTo>
                    <a:pt x="2225" y="10958"/>
                  </a:lnTo>
                  <a:cubicBezTo>
                    <a:pt x="2494" y="10958"/>
                    <a:pt x="2494" y="10550"/>
                    <a:pt x="2225" y="10550"/>
                  </a:cubicBezTo>
                  <a:lnTo>
                    <a:pt x="1884" y="10550"/>
                  </a:lnTo>
                  <a:lnTo>
                    <a:pt x="2259" y="9849"/>
                  </a:lnTo>
                  <a:lnTo>
                    <a:pt x="2821" y="9849"/>
                  </a:lnTo>
                  <a:cubicBezTo>
                    <a:pt x="3090" y="9849"/>
                    <a:pt x="3090" y="9440"/>
                    <a:pt x="2821" y="9440"/>
                  </a:cubicBezTo>
                  <a:lnTo>
                    <a:pt x="2475" y="9440"/>
                  </a:lnTo>
                  <a:lnTo>
                    <a:pt x="2849" y="8739"/>
                  </a:lnTo>
                  <a:lnTo>
                    <a:pt x="3412" y="8739"/>
                  </a:lnTo>
                  <a:cubicBezTo>
                    <a:pt x="3685" y="8739"/>
                    <a:pt x="3685" y="8331"/>
                    <a:pt x="3412" y="8331"/>
                  </a:cubicBezTo>
                  <a:lnTo>
                    <a:pt x="3066" y="8331"/>
                  </a:lnTo>
                  <a:lnTo>
                    <a:pt x="4026" y="6529"/>
                  </a:lnTo>
                  <a:cubicBezTo>
                    <a:pt x="4108" y="6375"/>
                    <a:pt x="4151" y="6202"/>
                    <a:pt x="4151" y="6029"/>
                  </a:cubicBezTo>
                  <a:lnTo>
                    <a:pt x="4151" y="1475"/>
                  </a:lnTo>
                  <a:lnTo>
                    <a:pt x="6347" y="1475"/>
                  </a:lnTo>
                  <a:lnTo>
                    <a:pt x="6347" y="6029"/>
                  </a:lnTo>
                  <a:cubicBezTo>
                    <a:pt x="6347" y="6202"/>
                    <a:pt x="6390" y="6375"/>
                    <a:pt x="6472" y="6529"/>
                  </a:cubicBezTo>
                  <a:lnTo>
                    <a:pt x="9844" y="12842"/>
                  </a:lnTo>
                  <a:cubicBezTo>
                    <a:pt x="9998" y="13135"/>
                    <a:pt x="9787" y="13490"/>
                    <a:pt x="9455" y="13490"/>
                  </a:cubicBezTo>
                  <a:lnTo>
                    <a:pt x="5727" y="13490"/>
                  </a:lnTo>
                  <a:cubicBezTo>
                    <a:pt x="5458" y="13490"/>
                    <a:pt x="5458" y="13898"/>
                    <a:pt x="5727" y="13898"/>
                  </a:cubicBezTo>
                  <a:lnTo>
                    <a:pt x="9455" y="13898"/>
                  </a:lnTo>
                  <a:cubicBezTo>
                    <a:pt x="10099" y="13898"/>
                    <a:pt x="10507" y="13216"/>
                    <a:pt x="10204" y="12649"/>
                  </a:cubicBezTo>
                  <a:lnTo>
                    <a:pt x="6837" y="6337"/>
                  </a:lnTo>
                  <a:cubicBezTo>
                    <a:pt x="6784" y="6246"/>
                    <a:pt x="6760" y="6135"/>
                    <a:pt x="6755" y="6029"/>
                  </a:cubicBezTo>
                  <a:lnTo>
                    <a:pt x="6755" y="1475"/>
                  </a:lnTo>
                  <a:cubicBezTo>
                    <a:pt x="7005" y="1456"/>
                    <a:pt x="7192" y="1249"/>
                    <a:pt x="7192" y="1004"/>
                  </a:cubicBezTo>
                  <a:lnTo>
                    <a:pt x="7192" y="471"/>
                  </a:lnTo>
                  <a:cubicBezTo>
                    <a:pt x="7192" y="212"/>
                    <a:pt x="6981" y="0"/>
                    <a:pt x="672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5" name="Google Shape;12065;p137"/>
            <p:cNvSpPr/>
            <p:nvPr/>
          </p:nvSpPr>
          <p:spPr>
            <a:xfrm>
              <a:off x="935631" y="3604305"/>
              <a:ext cx="170091" cy="92808"/>
            </a:xfrm>
            <a:custGeom>
              <a:avLst/>
              <a:gdLst/>
              <a:ahLst/>
              <a:cxnLst/>
              <a:rect l="l" t="t" r="r" b="b"/>
              <a:pathLst>
                <a:path w="6497" h="3545" extrusionOk="0">
                  <a:moveTo>
                    <a:pt x="3232" y="410"/>
                  </a:moveTo>
                  <a:cubicBezTo>
                    <a:pt x="3600" y="410"/>
                    <a:pt x="3968" y="446"/>
                    <a:pt x="4329" y="518"/>
                  </a:cubicBezTo>
                  <a:lnTo>
                    <a:pt x="4507" y="556"/>
                  </a:lnTo>
                  <a:cubicBezTo>
                    <a:pt x="4613" y="576"/>
                    <a:pt x="4699" y="643"/>
                    <a:pt x="4747" y="734"/>
                  </a:cubicBezTo>
                  <a:lnTo>
                    <a:pt x="5968" y="3030"/>
                  </a:lnTo>
                  <a:cubicBezTo>
                    <a:pt x="5992" y="3078"/>
                    <a:pt x="5958" y="3136"/>
                    <a:pt x="5905" y="3141"/>
                  </a:cubicBezTo>
                  <a:lnTo>
                    <a:pt x="597" y="3141"/>
                  </a:lnTo>
                  <a:cubicBezTo>
                    <a:pt x="544" y="3141"/>
                    <a:pt x="505" y="3078"/>
                    <a:pt x="534" y="3030"/>
                  </a:cubicBezTo>
                  <a:lnTo>
                    <a:pt x="1754" y="724"/>
                  </a:lnTo>
                  <a:cubicBezTo>
                    <a:pt x="1802" y="638"/>
                    <a:pt x="1889" y="571"/>
                    <a:pt x="1985" y="547"/>
                  </a:cubicBezTo>
                  <a:lnTo>
                    <a:pt x="1985" y="552"/>
                  </a:lnTo>
                  <a:cubicBezTo>
                    <a:pt x="2394" y="457"/>
                    <a:pt x="2813" y="410"/>
                    <a:pt x="3232" y="410"/>
                  </a:cubicBezTo>
                  <a:close/>
                  <a:moveTo>
                    <a:pt x="3227" y="0"/>
                  </a:moveTo>
                  <a:cubicBezTo>
                    <a:pt x="2779" y="0"/>
                    <a:pt x="2332" y="51"/>
                    <a:pt x="1894" y="153"/>
                  </a:cubicBezTo>
                  <a:cubicBezTo>
                    <a:pt x="1682" y="201"/>
                    <a:pt x="1500" y="340"/>
                    <a:pt x="1394" y="537"/>
                  </a:cubicBezTo>
                  <a:lnTo>
                    <a:pt x="174" y="2843"/>
                  </a:lnTo>
                  <a:cubicBezTo>
                    <a:pt x="1" y="3160"/>
                    <a:pt x="236" y="3544"/>
                    <a:pt x="597" y="3544"/>
                  </a:cubicBezTo>
                  <a:lnTo>
                    <a:pt x="5905" y="3544"/>
                  </a:lnTo>
                  <a:cubicBezTo>
                    <a:pt x="6265" y="3544"/>
                    <a:pt x="6496" y="3160"/>
                    <a:pt x="6328" y="2843"/>
                  </a:cubicBezTo>
                  <a:lnTo>
                    <a:pt x="5108" y="542"/>
                  </a:lnTo>
                  <a:cubicBezTo>
                    <a:pt x="5002" y="345"/>
                    <a:pt x="4815" y="201"/>
                    <a:pt x="4589" y="158"/>
                  </a:cubicBezTo>
                  <a:lnTo>
                    <a:pt x="4411" y="119"/>
                  </a:lnTo>
                  <a:cubicBezTo>
                    <a:pt x="4020" y="40"/>
                    <a:pt x="3623" y="0"/>
                    <a:pt x="322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6" name="Google Shape;12066;p137"/>
            <p:cNvSpPr/>
            <p:nvPr/>
          </p:nvSpPr>
          <p:spPr>
            <a:xfrm>
              <a:off x="1040404" y="3649832"/>
              <a:ext cx="33615" cy="28798"/>
            </a:xfrm>
            <a:custGeom>
              <a:avLst/>
              <a:gdLst/>
              <a:ahLst/>
              <a:cxnLst/>
              <a:rect l="l" t="t" r="r" b="b"/>
              <a:pathLst>
                <a:path w="1284" h="1100" extrusionOk="0">
                  <a:moveTo>
                    <a:pt x="548" y="407"/>
                  </a:moveTo>
                  <a:cubicBezTo>
                    <a:pt x="678" y="407"/>
                    <a:pt x="741" y="561"/>
                    <a:pt x="649" y="652"/>
                  </a:cubicBezTo>
                  <a:cubicBezTo>
                    <a:pt x="620" y="682"/>
                    <a:pt x="584" y="695"/>
                    <a:pt x="549" y="695"/>
                  </a:cubicBezTo>
                  <a:cubicBezTo>
                    <a:pt x="475" y="695"/>
                    <a:pt x="404" y="636"/>
                    <a:pt x="404" y="552"/>
                  </a:cubicBezTo>
                  <a:cubicBezTo>
                    <a:pt x="404" y="470"/>
                    <a:pt x="472" y="407"/>
                    <a:pt x="548" y="407"/>
                  </a:cubicBezTo>
                  <a:close/>
                  <a:moveTo>
                    <a:pt x="554" y="1"/>
                  </a:moveTo>
                  <a:cubicBezTo>
                    <a:pt x="271" y="1"/>
                    <a:pt x="1" y="220"/>
                    <a:pt x="1" y="552"/>
                  </a:cubicBezTo>
                  <a:cubicBezTo>
                    <a:pt x="1" y="854"/>
                    <a:pt x="246" y="1099"/>
                    <a:pt x="548" y="1099"/>
                  </a:cubicBezTo>
                  <a:cubicBezTo>
                    <a:pt x="1038" y="1099"/>
                    <a:pt x="1283" y="508"/>
                    <a:pt x="938" y="162"/>
                  </a:cubicBezTo>
                  <a:cubicBezTo>
                    <a:pt x="826" y="51"/>
                    <a:pt x="688" y="1"/>
                    <a:pt x="55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7" name="Google Shape;12067;p137"/>
            <p:cNvSpPr/>
            <p:nvPr/>
          </p:nvSpPr>
          <p:spPr>
            <a:xfrm>
              <a:off x="969613" y="3654623"/>
              <a:ext cx="33720" cy="28772"/>
            </a:xfrm>
            <a:custGeom>
              <a:avLst/>
              <a:gdLst/>
              <a:ahLst/>
              <a:cxnLst/>
              <a:rect l="l" t="t" r="r" b="b"/>
              <a:pathLst>
                <a:path w="1288" h="1099" extrusionOk="0">
                  <a:moveTo>
                    <a:pt x="553" y="407"/>
                  </a:moveTo>
                  <a:cubicBezTo>
                    <a:pt x="677" y="407"/>
                    <a:pt x="740" y="561"/>
                    <a:pt x="653" y="652"/>
                  </a:cubicBezTo>
                  <a:cubicBezTo>
                    <a:pt x="624" y="681"/>
                    <a:pt x="588" y="694"/>
                    <a:pt x="553" y="694"/>
                  </a:cubicBezTo>
                  <a:cubicBezTo>
                    <a:pt x="479" y="694"/>
                    <a:pt x="408" y="636"/>
                    <a:pt x="408" y="551"/>
                  </a:cubicBezTo>
                  <a:cubicBezTo>
                    <a:pt x="408" y="469"/>
                    <a:pt x="471" y="407"/>
                    <a:pt x="553" y="407"/>
                  </a:cubicBezTo>
                  <a:close/>
                  <a:moveTo>
                    <a:pt x="554" y="0"/>
                  </a:moveTo>
                  <a:cubicBezTo>
                    <a:pt x="271" y="0"/>
                    <a:pt x="0" y="220"/>
                    <a:pt x="0" y="551"/>
                  </a:cubicBezTo>
                  <a:cubicBezTo>
                    <a:pt x="0" y="854"/>
                    <a:pt x="245" y="1099"/>
                    <a:pt x="553" y="1099"/>
                  </a:cubicBezTo>
                  <a:cubicBezTo>
                    <a:pt x="1043" y="1099"/>
                    <a:pt x="1288" y="508"/>
                    <a:pt x="942" y="162"/>
                  </a:cubicBezTo>
                  <a:cubicBezTo>
                    <a:pt x="828" y="50"/>
                    <a:pt x="690" y="0"/>
                    <a:pt x="55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8" name="Google Shape;12068;p137"/>
            <p:cNvSpPr/>
            <p:nvPr/>
          </p:nvSpPr>
          <p:spPr>
            <a:xfrm>
              <a:off x="998646" y="3624175"/>
              <a:ext cx="37882" cy="32437"/>
            </a:xfrm>
            <a:custGeom>
              <a:avLst/>
              <a:gdLst/>
              <a:ahLst/>
              <a:cxnLst/>
              <a:rect l="l" t="t" r="r" b="b"/>
              <a:pathLst>
                <a:path w="1447" h="1239" extrusionOk="0">
                  <a:moveTo>
                    <a:pt x="621" y="407"/>
                  </a:moveTo>
                  <a:cubicBezTo>
                    <a:pt x="808" y="407"/>
                    <a:pt x="904" y="638"/>
                    <a:pt x="769" y="773"/>
                  </a:cubicBezTo>
                  <a:cubicBezTo>
                    <a:pt x="726" y="814"/>
                    <a:pt x="673" y="833"/>
                    <a:pt x="621" y="833"/>
                  </a:cubicBezTo>
                  <a:cubicBezTo>
                    <a:pt x="513" y="833"/>
                    <a:pt x="409" y="750"/>
                    <a:pt x="409" y="624"/>
                  </a:cubicBezTo>
                  <a:cubicBezTo>
                    <a:pt x="409" y="504"/>
                    <a:pt x="505" y="412"/>
                    <a:pt x="621" y="412"/>
                  </a:cubicBezTo>
                  <a:lnTo>
                    <a:pt x="621" y="407"/>
                  </a:lnTo>
                  <a:close/>
                  <a:moveTo>
                    <a:pt x="627" y="0"/>
                  </a:moveTo>
                  <a:cubicBezTo>
                    <a:pt x="308" y="0"/>
                    <a:pt x="1" y="249"/>
                    <a:pt x="1" y="624"/>
                  </a:cubicBezTo>
                  <a:cubicBezTo>
                    <a:pt x="1" y="965"/>
                    <a:pt x="279" y="1239"/>
                    <a:pt x="621" y="1239"/>
                  </a:cubicBezTo>
                  <a:cubicBezTo>
                    <a:pt x="1173" y="1239"/>
                    <a:pt x="1447" y="576"/>
                    <a:pt x="1058" y="182"/>
                  </a:cubicBezTo>
                  <a:cubicBezTo>
                    <a:pt x="932" y="56"/>
                    <a:pt x="778" y="0"/>
                    <a:pt x="62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9" name="Google Shape;12069;p137"/>
            <p:cNvSpPr/>
            <p:nvPr/>
          </p:nvSpPr>
          <p:spPr>
            <a:xfrm>
              <a:off x="985190" y="3565035"/>
              <a:ext cx="38013" cy="32463"/>
            </a:xfrm>
            <a:custGeom>
              <a:avLst/>
              <a:gdLst/>
              <a:ahLst/>
              <a:cxnLst/>
              <a:rect l="l" t="t" r="r" b="b"/>
              <a:pathLst>
                <a:path w="1452" h="1240" extrusionOk="0">
                  <a:moveTo>
                    <a:pt x="620" y="409"/>
                  </a:moveTo>
                  <a:cubicBezTo>
                    <a:pt x="741" y="409"/>
                    <a:pt x="832" y="505"/>
                    <a:pt x="832" y="620"/>
                  </a:cubicBezTo>
                  <a:cubicBezTo>
                    <a:pt x="832" y="747"/>
                    <a:pt x="728" y="832"/>
                    <a:pt x="620" y="832"/>
                  </a:cubicBezTo>
                  <a:cubicBezTo>
                    <a:pt x="568" y="832"/>
                    <a:pt x="515" y="812"/>
                    <a:pt x="472" y="769"/>
                  </a:cubicBezTo>
                  <a:cubicBezTo>
                    <a:pt x="337" y="634"/>
                    <a:pt x="433" y="409"/>
                    <a:pt x="620" y="409"/>
                  </a:cubicBezTo>
                  <a:close/>
                  <a:moveTo>
                    <a:pt x="620" y="0"/>
                  </a:moveTo>
                  <a:cubicBezTo>
                    <a:pt x="279" y="0"/>
                    <a:pt x="1" y="279"/>
                    <a:pt x="1" y="620"/>
                  </a:cubicBezTo>
                  <a:cubicBezTo>
                    <a:pt x="1" y="993"/>
                    <a:pt x="306" y="1240"/>
                    <a:pt x="624" y="1240"/>
                  </a:cubicBezTo>
                  <a:cubicBezTo>
                    <a:pt x="776" y="1240"/>
                    <a:pt x="932" y="1183"/>
                    <a:pt x="1058" y="1057"/>
                  </a:cubicBezTo>
                  <a:cubicBezTo>
                    <a:pt x="1452" y="668"/>
                    <a:pt x="1173" y="0"/>
                    <a:pt x="62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0" name="Google Shape;12070;p137"/>
            <p:cNvSpPr/>
            <p:nvPr/>
          </p:nvSpPr>
          <p:spPr>
            <a:xfrm>
              <a:off x="1018281" y="3536341"/>
              <a:ext cx="37882" cy="32489"/>
            </a:xfrm>
            <a:custGeom>
              <a:avLst/>
              <a:gdLst/>
              <a:ahLst/>
              <a:cxnLst/>
              <a:rect l="l" t="t" r="r" b="b"/>
              <a:pathLst>
                <a:path w="1447" h="1241" extrusionOk="0">
                  <a:moveTo>
                    <a:pt x="620" y="409"/>
                  </a:moveTo>
                  <a:cubicBezTo>
                    <a:pt x="807" y="409"/>
                    <a:pt x="903" y="635"/>
                    <a:pt x="769" y="770"/>
                  </a:cubicBezTo>
                  <a:cubicBezTo>
                    <a:pt x="725" y="813"/>
                    <a:pt x="672" y="832"/>
                    <a:pt x="621" y="832"/>
                  </a:cubicBezTo>
                  <a:cubicBezTo>
                    <a:pt x="512" y="832"/>
                    <a:pt x="409" y="747"/>
                    <a:pt x="409" y="621"/>
                  </a:cubicBezTo>
                  <a:cubicBezTo>
                    <a:pt x="409" y="505"/>
                    <a:pt x="500" y="409"/>
                    <a:pt x="620" y="409"/>
                  </a:cubicBezTo>
                  <a:close/>
                  <a:moveTo>
                    <a:pt x="620" y="1"/>
                  </a:moveTo>
                  <a:cubicBezTo>
                    <a:pt x="279" y="1"/>
                    <a:pt x="0" y="280"/>
                    <a:pt x="0" y="621"/>
                  </a:cubicBezTo>
                  <a:cubicBezTo>
                    <a:pt x="0" y="994"/>
                    <a:pt x="305" y="1240"/>
                    <a:pt x="623" y="1240"/>
                  </a:cubicBezTo>
                  <a:cubicBezTo>
                    <a:pt x="776" y="1240"/>
                    <a:pt x="931" y="1184"/>
                    <a:pt x="1057" y="1058"/>
                  </a:cubicBezTo>
                  <a:cubicBezTo>
                    <a:pt x="1446" y="669"/>
                    <a:pt x="1172" y="1"/>
                    <a:pt x="62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1" name="Google Shape;12071;p137"/>
            <p:cNvSpPr/>
            <p:nvPr/>
          </p:nvSpPr>
          <p:spPr>
            <a:xfrm>
              <a:off x="997782" y="3495736"/>
              <a:ext cx="33720" cy="28772"/>
            </a:xfrm>
            <a:custGeom>
              <a:avLst/>
              <a:gdLst/>
              <a:ahLst/>
              <a:cxnLst/>
              <a:rect l="l" t="t" r="r" b="b"/>
              <a:pathLst>
                <a:path w="1288" h="1099" extrusionOk="0">
                  <a:moveTo>
                    <a:pt x="736" y="404"/>
                  </a:moveTo>
                  <a:cubicBezTo>
                    <a:pt x="810" y="404"/>
                    <a:pt x="879" y="461"/>
                    <a:pt x="879" y="548"/>
                  </a:cubicBezTo>
                  <a:cubicBezTo>
                    <a:pt x="879" y="630"/>
                    <a:pt x="817" y="692"/>
                    <a:pt x="735" y="692"/>
                  </a:cubicBezTo>
                  <a:cubicBezTo>
                    <a:pt x="610" y="692"/>
                    <a:pt x="543" y="538"/>
                    <a:pt x="634" y="447"/>
                  </a:cubicBezTo>
                  <a:cubicBezTo>
                    <a:pt x="664" y="417"/>
                    <a:pt x="701" y="404"/>
                    <a:pt x="736" y="404"/>
                  </a:cubicBezTo>
                  <a:close/>
                  <a:moveTo>
                    <a:pt x="735" y="0"/>
                  </a:moveTo>
                  <a:cubicBezTo>
                    <a:pt x="245" y="0"/>
                    <a:pt x="0" y="591"/>
                    <a:pt x="346" y="937"/>
                  </a:cubicBezTo>
                  <a:cubicBezTo>
                    <a:pt x="458" y="1049"/>
                    <a:pt x="596" y="1099"/>
                    <a:pt x="731" y="1099"/>
                  </a:cubicBezTo>
                  <a:cubicBezTo>
                    <a:pt x="1015" y="1099"/>
                    <a:pt x="1288" y="879"/>
                    <a:pt x="1288" y="548"/>
                  </a:cubicBezTo>
                  <a:cubicBezTo>
                    <a:pt x="1288" y="245"/>
                    <a:pt x="1038" y="0"/>
                    <a:pt x="73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72" name="Google Shape;12072;p137"/>
          <p:cNvGrpSpPr/>
          <p:nvPr/>
        </p:nvGrpSpPr>
        <p:grpSpPr>
          <a:xfrm>
            <a:off x="2633404" y="2691364"/>
            <a:ext cx="368798" cy="365420"/>
            <a:chOff x="2633404" y="2896764"/>
            <a:chExt cx="368798" cy="365420"/>
          </a:xfrm>
        </p:grpSpPr>
        <p:sp>
          <p:nvSpPr>
            <p:cNvPr id="12073" name="Google Shape;12073;p137"/>
            <p:cNvSpPr/>
            <p:nvPr/>
          </p:nvSpPr>
          <p:spPr>
            <a:xfrm>
              <a:off x="2665606" y="2902235"/>
              <a:ext cx="330549" cy="327145"/>
            </a:xfrm>
            <a:custGeom>
              <a:avLst/>
              <a:gdLst/>
              <a:ahLst/>
              <a:cxnLst/>
              <a:rect l="l" t="t" r="r" b="b"/>
              <a:pathLst>
                <a:path w="12626" h="12496" extrusionOk="0">
                  <a:moveTo>
                    <a:pt x="11341" y="0"/>
                  </a:moveTo>
                  <a:cubicBezTo>
                    <a:pt x="11114" y="0"/>
                    <a:pt x="10887" y="87"/>
                    <a:pt x="10714" y="259"/>
                  </a:cubicBezTo>
                  <a:lnTo>
                    <a:pt x="5511" y="5457"/>
                  </a:lnTo>
                  <a:lnTo>
                    <a:pt x="1115" y="9853"/>
                  </a:lnTo>
                  <a:lnTo>
                    <a:pt x="174" y="10795"/>
                  </a:lnTo>
                  <a:cubicBezTo>
                    <a:pt x="1" y="10968"/>
                    <a:pt x="1" y="11251"/>
                    <a:pt x="174" y="11424"/>
                  </a:cubicBezTo>
                  <a:lnTo>
                    <a:pt x="1115" y="12366"/>
                  </a:lnTo>
                  <a:cubicBezTo>
                    <a:pt x="1202" y="12452"/>
                    <a:pt x="1316" y="12495"/>
                    <a:pt x="1430" y="12495"/>
                  </a:cubicBezTo>
                  <a:cubicBezTo>
                    <a:pt x="1544" y="12495"/>
                    <a:pt x="1658" y="12452"/>
                    <a:pt x="1745" y="12366"/>
                  </a:cubicBezTo>
                  <a:lnTo>
                    <a:pt x="2686" y="11424"/>
                  </a:lnTo>
                  <a:cubicBezTo>
                    <a:pt x="6140" y="10482"/>
                    <a:pt x="5511" y="8912"/>
                    <a:pt x="7082" y="7028"/>
                  </a:cubicBezTo>
                  <a:lnTo>
                    <a:pt x="12280" y="1830"/>
                  </a:lnTo>
                  <a:cubicBezTo>
                    <a:pt x="12626" y="1484"/>
                    <a:pt x="12626" y="922"/>
                    <a:pt x="12280" y="572"/>
                  </a:cubicBezTo>
                  <a:lnTo>
                    <a:pt x="11968" y="259"/>
                  </a:lnTo>
                  <a:cubicBezTo>
                    <a:pt x="11795" y="87"/>
                    <a:pt x="11568" y="0"/>
                    <a:pt x="11341" y="0"/>
                  </a:cubicBezTo>
                  <a:close/>
                </a:path>
              </a:pathLst>
            </a:custGeom>
            <a:solidFill>
              <a:srgbClr val="FDFD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4" name="Google Shape;12074;p137"/>
            <p:cNvSpPr/>
            <p:nvPr/>
          </p:nvSpPr>
          <p:spPr>
            <a:xfrm>
              <a:off x="2809857" y="2942474"/>
              <a:ext cx="143911" cy="143781"/>
            </a:xfrm>
            <a:custGeom>
              <a:avLst/>
              <a:gdLst/>
              <a:ahLst/>
              <a:cxnLst/>
              <a:rect l="l" t="t" r="r" b="b"/>
              <a:pathLst>
                <a:path w="5497" h="5492" extrusionOk="0">
                  <a:moveTo>
                    <a:pt x="3926" y="0"/>
                  </a:moveTo>
                  <a:lnTo>
                    <a:pt x="1" y="3925"/>
                  </a:lnTo>
                  <a:lnTo>
                    <a:pt x="1572" y="5491"/>
                  </a:lnTo>
                  <a:lnTo>
                    <a:pt x="5497" y="1566"/>
                  </a:lnTo>
                  <a:lnTo>
                    <a:pt x="3926" y="0"/>
                  </a:lnTo>
                  <a:close/>
                </a:path>
              </a:pathLst>
            </a:custGeom>
            <a:solidFill>
              <a:srgbClr val="566A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5" name="Google Shape;12075;p137"/>
            <p:cNvSpPr/>
            <p:nvPr/>
          </p:nvSpPr>
          <p:spPr>
            <a:xfrm>
              <a:off x="2665606" y="3160187"/>
              <a:ext cx="70346" cy="69194"/>
            </a:xfrm>
            <a:custGeom>
              <a:avLst/>
              <a:gdLst/>
              <a:ahLst/>
              <a:cxnLst/>
              <a:rect l="l" t="t" r="r" b="b"/>
              <a:pathLst>
                <a:path w="2687" h="2643" extrusionOk="0">
                  <a:moveTo>
                    <a:pt x="1115" y="0"/>
                  </a:moveTo>
                  <a:lnTo>
                    <a:pt x="174" y="942"/>
                  </a:lnTo>
                  <a:cubicBezTo>
                    <a:pt x="1" y="1115"/>
                    <a:pt x="1" y="1398"/>
                    <a:pt x="174" y="1571"/>
                  </a:cubicBezTo>
                  <a:lnTo>
                    <a:pt x="1115" y="2513"/>
                  </a:lnTo>
                  <a:cubicBezTo>
                    <a:pt x="1202" y="2599"/>
                    <a:pt x="1316" y="2642"/>
                    <a:pt x="1430" y="2642"/>
                  </a:cubicBezTo>
                  <a:cubicBezTo>
                    <a:pt x="1544" y="2642"/>
                    <a:pt x="1658" y="2599"/>
                    <a:pt x="1745" y="2513"/>
                  </a:cubicBezTo>
                  <a:lnTo>
                    <a:pt x="2686" y="1571"/>
                  </a:lnTo>
                  <a:lnTo>
                    <a:pt x="1115" y="0"/>
                  </a:lnTo>
                  <a:close/>
                </a:path>
              </a:pathLst>
            </a:custGeom>
            <a:solidFill>
              <a:srgbClr val="566A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6" name="Google Shape;12076;p137"/>
            <p:cNvSpPr/>
            <p:nvPr/>
          </p:nvSpPr>
          <p:spPr>
            <a:xfrm>
              <a:off x="2839310" y="2971900"/>
              <a:ext cx="114459" cy="114354"/>
            </a:xfrm>
            <a:custGeom>
              <a:avLst/>
              <a:gdLst/>
              <a:ahLst/>
              <a:cxnLst/>
              <a:rect l="l" t="t" r="r" b="b"/>
              <a:pathLst>
                <a:path w="4372" h="4368" extrusionOk="0">
                  <a:moveTo>
                    <a:pt x="3925" y="0"/>
                  </a:moveTo>
                  <a:lnTo>
                    <a:pt x="0" y="3925"/>
                  </a:lnTo>
                  <a:lnTo>
                    <a:pt x="447" y="4367"/>
                  </a:lnTo>
                  <a:lnTo>
                    <a:pt x="4372" y="442"/>
                  </a:lnTo>
                  <a:lnTo>
                    <a:pt x="3925" y="0"/>
                  </a:lnTo>
                  <a:close/>
                </a:path>
              </a:pathLst>
            </a:custGeom>
            <a:solidFill>
              <a:srgbClr val="334B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7" name="Google Shape;12077;p137"/>
            <p:cNvSpPr/>
            <p:nvPr/>
          </p:nvSpPr>
          <p:spPr>
            <a:xfrm>
              <a:off x="2683094" y="3189744"/>
              <a:ext cx="52727" cy="39637"/>
            </a:xfrm>
            <a:custGeom>
              <a:avLst/>
              <a:gdLst/>
              <a:ahLst/>
              <a:cxnLst/>
              <a:rect l="l" t="t" r="r" b="b"/>
              <a:pathLst>
                <a:path w="2014" h="1514" extrusionOk="0">
                  <a:moveTo>
                    <a:pt x="0" y="942"/>
                  </a:moveTo>
                  <a:lnTo>
                    <a:pt x="0" y="942"/>
                  </a:lnTo>
                  <a:cubicBezTo>
                    <a:pt x="2" y="943"/>
                    <a:pt x="3" y="944"/>
                    <a:pt x="4" y="945"/>
                  </a:cubicBezTo>
                  <a:lnTo>
                    <a:pt x="4" y="945"/>
                  </a:lnTo>
                  <a:lnTo>
                    <a:pt x="0" y="942"/>
                  </a:lnTo>
                  <a:close/>
                  <a:moveTo>
                    <a:pt x="1571" y="0"/>
                  </a:moveTo>
                  <a:lnTo>
                    <a:pt x="630" y="942"/>
                  </a:lnTo>
                  <a:cubicBezTo>
                    <a:pt x="543" y="1028"/>
                    <a:pt x="429" y="1071"/>
                    <a:pt x="315" y="1071"/>
                  </a:cubicBezTo>
                  <a:cubicBezTo>
                    <a:pt x="203" y="1071"/>
                    <a:pt x="90" y="1029"/>
                    <a:pt x="4" y="945"/>
                  </a:cubicBezTo>
                  <a:lnTo>
                    <a:pt x="4" y="945"/>
                  </a:lnTo>
                  <a:lnTo>
                    <a:pt x="447" y="1384"/>
                  </a:lnTo>
                  <a:cubicBezTo>
                    <a:pt x="534" y="1470"/>
                    <a:pt x="647" y="1513"/>
                    <a:pt x="760" y="1513"/>
                  </a:cubicBezTo>
                  <a:cubicBezTo>
                    <a:pt x="872" y="1513"/>
                    <a:pt x="985" y="1470"/>
                    <a:pt x="1072" y="1384"/>
                  </a:cubicBezTo>
                  <a:lnTo>
                    <a:pt x="2013" y="442"/>
                  </a:lnTo>
                  <a:lnTo>
                    <a:pt x="1571" y="0"/>
                  </a:lnTo>
                  <a:close/>
                </a:path>
              </a:pathLst>
            </a:custGeom>
            <a:solidFill>
              <a:srgbClr val="334B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8" name="Google Shape;12078;p137"/>
            <p:cNvSpPr/>
            <p:nvPr/>
          </p:nvSpPr>
          <p:spPr>
            <a:xfrm>
              <a:off x="2942171" y="2907393"/>
              <a:ext cx="54114" cy="76105"/>
            </a:xfrm>
            <a:custGeom>
              <a:avLst/>
              <a:gdLst/>
              <a:ahLst/>
              <a:cxnLst/>
              <a:rect l="l" t="t" r="r" b="b"/>
              <a:pathLst>
                <a:path w="2067" h="2907" extrusionOk="0">
                  <a:moveTo>
                    <a:pt x="1332" y="0"/>
                  </a:moveTo>
                  <a:lnTo>
                    <a:pt x="1332" y="0"/>
                  </a:lnTo>
                  <a:cubicBezTo>
                    <a:pt x="1620" y="351"/>
                    <a:pt x="1596" y="865"/>
                    <a:pt x="1274" y="1187"/>
                  </a:cubicBezTo>
                  <a:lnTo>
                    <a:pt x="1" y="2464"/>
                  </a:lnTo>
                  <a:lnTo>
                    <a:pt x="443" y="2906"/>
                  </a:lnTo>
                  <a:lnTo>
                    <a:pt x="1716" y="1633"/>
                  </a:lnTo>
                  <a:cubicBezTo>
                    <a:pt x="2067" y="1283"/>
                    <a:pt x="2067" y="721"/>
                    <a:pt x="1716" y="375"/>
                  </a:cubicBezTo>
                  <a:lnTo>
                    <a:pt x="1404" y="58"/>
                  </a:lnTo>
                  <a:cubicBezTo>
                    <a:pt x="1380" y="38"/>
                    <a:pt x="1356" y="19"/>
                    <a:pt x="1332" y="0"/>
                  </a:cubicBez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9" name="Google Shape;12079;p137"/>
            <p:cNvSpPr/>
            <p:nvPr/>
          </p:nvSpPr>
          <p:spPr>
            <a:xfrm>
              <a:off x="2724353" y="3074657"/>
              <a:ext cx="126659" cy="126659"/>
            </a:xfrm>
            <a:custGeom>
              <a:avLst/>
              <a:gdLst/>
              <a:ahLst/>
              <a:cxnLst/>
              <a:rect l="l" t="t" r="r" b="b"/>
              <a:pathLst>
                <a:path w="4838" h="4838" extrusionOk="0">
                  <a:moveTo>
                    <a:pt x="4391" y="0"/>
                  </a:moveTo>
                  <a:cubicBezTo>
                    <a:pt x="2825" y="1884"/>
                    <a:pt x="3450" y="3454"/>
                    <a:pt x="0" y="4396"/>
                  </a:cubicBezTo>
                  <a:lnTo>
                    <a:pt x="442" y="4838"/>
                  </a:lnTo>
                  <a:cubicBezTo>
                    <a:pt x="3896" y="3896"/>
                    <a:pt x="3267" y="2326"/>
                    <a:pt x="4838" y="442"/>
                  </a:cubicBezTo>
                  <a:lnTo>
                    <a:pt x="4391" y="0"/>
                  </a:ln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0" name="Google Shape;12080;p137"/>
            <p:cNvSpPr/>
            <p:nvPr/>
          </p:nvSpPr>
          <p:spPr>
            <a:xfrm>
              <a:off x="2649138" y="3205452"/>
              <a:ext cx="41521" cy="40396"/>
            </a:xfrm>
            <a:custGeom>
              <a:avLst/>
              <a:gdLst/>
              <a:ahLst/>
              <a:cxnLst/>
              <a:rect l="l" t="t" r="r" b="b"/>
              <a:pathLst>
                <a:path w="1586" h="1543" extrusionOk="0">
                  <a:moveTo>
                    <a:pt x="961" y="1"/>
                  </a:moveTo>
                  <a:lnTo>
                    <a:pt x="173" y="784"/>
                  </a:lnTo>
                  <a:cubicBezTo>
                    <a:pt x="0" y="957"/>
                    <a:pt x="0" y="1240"/>
                    <a:pt x="173" y="1413"/>
                  </a:cubicBezTo>
                  <a:cubicBezTo>
                    <a:pt x="260" y="1499"/>
                    <a:pt x="374" y="1543"/>
                    <a:pt x="488" y="1543"/>
                  </a:cubicBezTo>
                  <a:cubicBezTo>
                    <a:pt x="602" y="1543"/>
                    <a:pt x="716" y="1499"/>
                    <a:pt x="803" y="1413"/>
                  </a:cubicBezTo>
                  <a:lnTo>
                    <a:pt x="1586" y="630"/>
                  </a:lnTo>
                  <a:lnTo>
                    <a:pt x="961" y="1"/>
                  </a:lnTo>
                  <a:close/>
                </a:path>
              </a:pathLst>
            </a:custGeom>
            <a:solidFill>
              <a:srgbClr val="DE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1" name="Google Shape;12081;p137"/>
            <p:cNvSpPr/>
            <p:nvPr/>
          </p:nvSpPr>
          <p:spPr>
            <a:xfrm>
              <a:off x="2649138" y="3205452"/>
              <a:ext cx="41521" cy="40396"/>
            </a:xfrm>
            <a:custGeom>
              <a:avLst/>
              <a:gdLst/>
              <a:ahLst/>
              <a:cxnLst/>
              <a:rect l="l" t="t" r="r" b="b"/>
              <a:pathLst>
                <a:path w="1586" h="1543" extrusionOk="0">
                  <a:moveTo>
                    <a:pt x="961" y="1"/>
                  </a:moveTo>
                  <a:lnTo>
                    <a:pt x="173" y="784"/>
                  </a:lnTo>
                  <a:cubicBezTo>
                    <a:pt x="0" y="957"/>
                    <a:pt x="0" y="1240"/>
                    <a:pt x="173" y="1413"/>
                  </a:cubicBezTo>
                  <a:cubicBezTo>
                    <a:pt x="260" y="1499"/>
                    <a:pt x="374" y="1543"/>
                    <a:pt x="488" y="1543"/>
                  </a:cubicBezTo>
                  <a:cubicBezTo>
                    <a:pt x="602" y="1543"/>
                    <a:pt x="716" y="1499"/>
                    <a:pt x="803" y="1413"/>
                  </a:cubicBezTo>
                  <a:lnTo>
                    <a:pt x="1586" y="630"/>
                  </a:lnTo>
                  <a:lnTo>
                    <a:pt x="961" y="1"/>
                  </a:lnTo>
                  <a:close/>
                </a:path>
              </a:pathLst>
            </a:custGeom>
            <a:solidFill>
              <a:srgbClr val="DE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2" name="Google Shape;12082;p137"/>
            <p:cNvSpPr/>
            <p:nvPr/>
          </p:nvSpPr>
          <p:spPr>
            <a:xfrm>
              <a:off x="2650526" y="3213254"/>
              <a:ext cx="40265" cy="32594"/>
            </a:xfrm>
            <a:custGeom>
              <a:avLst/>
              <a:gdLst/>
              <a:ahLst/>
              <a:cxnLst/>
              <a:rect l="l" t="t" r="r" b="b"/>
              <a:pathLst>
                <a:path w="1538" h="1245" extrusionOk="0">
                  <a:moveTo>
                    <a:pt x="1206" y="0"/>
                  </a:moveTo>
                  <a:lnTo>
                    <a:pt x="423" y="783"/>
                  </a:lnTo>
                  <a:cubicBezTo>
                    <a:pt x="338" y="869"/>
                    <a:pt x="224" y="917"/>
                    <a:pt x="106" y="917"/>
                  </a:cubicBezTo>
                  <a:cubicBezTo>
                    <a:pt x="71" y="917"/>
                    <a:pt x="36" y="912"/>
                    <a:pt x="0" y="904"/>
                  </a:cubicBezTo>
                  <a:lnTo>
                    <a:pt x="0" y="904"/>
                  </a:lnTo>
                  <a:cubicBezTo>
                    <a:pt x="19" y="985"/>
                    <a:pt x="63" y="1057"/>
                    <a:pt x="120" y="1115"/>
                  </a:cubicBezTo>
                  <a:cubicBezTo>
                    <a:pt x="207" y="1201"/>
                    <a:pt x="321" y="1245"/>
                    <a:pt x="435" y="1245"/>
                  </a:cubicBezTo>
                  <a:cubicBezTo>
                    <a:pt x="549" y="1245"/>
                    <a:pt x="663" y="1201"/>
                    <a:pt x="750" y="1115"/>
                  </a:cubicBezTo>
                  <a:lnTo>
                    <a:pt x="1538" y="332"/>
                  </a:lnTo>
                  <a:lnTo>
                    <a:pt x="1206" y="0"/>
                  </a:ln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3" name="Google Shape;12083;p137"/>
            <p:cNvSpPr/>
            <p:nvPr/>
          </p:nvSpPr>
          <p:spPr>
            <a:xfrm>
              <a:off x="2633404" y="2896764"/>
              <a:ext cx="368798" cy="365420"/>
            </a:xfrm>
            <a:custGeom>
              <a:avLst/>
              <a:gdLst/>
              <a:ahLst/>
              <a:cxnLst/>
              <a:rect l="l" t="t" r="r" b="b"/>
              <a:pathLst>
                <a:path w="14087" h="13958" extrusionOk="0">
                  <a:moveTo>
                    <a:pt x="12568" y="419"/>
                  </a:moveTo>
                  <a:cubicBezTo>
                    <a:pt x="12742" y="419"/>
                    <a:pt x="12917" y="485"/>
                    <a:pt x="13049" y="617"/>
                  </a:cubicBezTo>
                  <a:lnTo>
                    <a:pt x="13366" y="930"/>
                  </a:lnTo>
                  <a:cubicBezTo>
                    <a:pt x="13630" y="1199"/>
                    <a:pt x="13630" y="1626"/>
                    <a:pt x="13366" y="1890"/>
                  </a:cubicBezTo>
                  <a:lnTo>
                    <a:pt x="13366" y="1895"/>
                  </a:lnTo>
                  <a:lnTo>
                    <a:pt x="12237" y="3024"/>
                  </a:lnTo>
                  <a:lnTo>
                    <a:pt x="10959" y="1746"/>
                  </a:lnTo>
                  <a:lnTo>
                    <a:pt x="12088" y="617"/>
                  </a:lnTo>
                  <a:cubicBezTo>
                    <a:pt x="12220" y="485"/>
                    <a:pt x="12394" y="419"/>
                    <a:pt x="12568" y="419"/>
                  </a:cubicBezTo>
                  <a:close/>
                  <a:moveTo>
                    <a:pt x="10666" y="2039"/>
                  </a:moveTo>
                  <a:lnTo>
                    <a:pt x="11944" y="3317"/>
                  </a:lnTo>
                  <a:lnTo>
                    <a:pt x="8312" y="6944"/>
                  </a:lnTo>
                  <a:lnTo>
                    <a:pt x="7039" y="5671"/>
                  </a:lnTo>
                  <a:lnTo>
                    <a:pt x="10666" y="2039"/>
                  </a:lnTo>
                  <a:close/>
                  <a:moveTo>
                    <a:pt x="2350" y="10360"/>
                  </a:moveTo>
                  <a:lnTo>
                    <a:pt x="3623" y="11638"/>
                  </a:lnTo>
                  <a:lnTo>
                    <a:pt x="2830" y="12430"/>
                  </a:lnTo>
                  <a:cubicBezTo>
                    <a:pt x="2782" y="12476"/>
                    <a:pt x="2721" y="12499"/>
                    <a:pt x="2661" y="12499"/>
                  </a:cubicBezTo>
                  <a:cubicBezTo>
                    <a:pt x="2600" y="12499"/>
                    <a:pt x="2540" y="12476"/>
                    <a:pt x="2494" y="12430"/>
                  </a:cubicBezTo>
                  <a:lnTo>
                    <a:pt x="1553" y="11489"/>
                  </a:lnTo>
                  <a:cubicBezTo>
                    <a:pt x="1461" y="11398"/>
                    <a:pt x="1461" y="11249"/>
                    <a:pt x="1553" y="11157"/>
                  </a:cubicBezTo>
                  <a:lnTo>
                    <a:pt x="2350" y="10360"/>
                  </a:lnTo>
                  <a:close/>
                  <a:moveTo>
                    <a:pt x="1562" y="12089"/>
                  </a:moveTo>
                  <a:lnTo>
                    <a:pt x="1894" y="12421"/>
                  </a:lnTo>
                  <a:lnTo>
                    <a:pt x="1260" y="13060"/>
                  </a:lnTo>
                  <a:cubicBezTo>
                    <a:pt x="1212" y="13102"/>
                    <a:pt x="1152" y="13124"/>
                    <a:pt x="1092" y="13124"/>
                  </a:cubicBezTo>
                  <a:cubicBezTo>
                    <a:pt x="1031" y="13124"/>
                    <a:pt x="970" y="13101"/>
                    <a:pt x="923" y="13055"/>
                  </a:cubicBezTo>
                  <a:lnTo>
                    <a:pt x="923" y="13060"/>
                  </a:lnTo>
                  <a:cubicBezTo>
                    <a:pt x="837" y="12964"/>
                    <a:pt x="837" y="12820"/>
                    <a:pt x="923" y="12724"/>
                  </a:cubicBezTo>
                  <a:lnTo>
                    <a:pt x="1562" y="12089"/>
                  </a:lnTo>
                  <a:close/>
                  <a:moveTo>
                    <a:pt x="12571" y="0"/>
                  </a:moveTo>
                  <a:cubicBezTo>
                    <a:pt x="12290" y="0"/>
                    <a:pt x="12009" y="108"/>
                    <a:pt x="11795" y="324"/>
                  </a:cubicBezTo>
                  <a:lnTo>
                    <a:pt x="10666" y="1453"/>
                  </a:lnTo>
                  <a:lnTo>
                    <a:pt x="10488" y="1271"/>
                  </a:lnTo>
                  <a:cubicBezTo>
                    <a:pt x="10443" y="1230"/>
                    <a:pt x="10395" y="1213"/>
                    <a:pt x="10348" y="1213"/>
                  </a:cubicBezTo>
                  <a:cubicBezTo>
                    <a:pt x="10190" y="1213"/>
                    <a:pt x="10057" y="1412"/>
                    <a:pt x="10190" y="1564"/>
                  </a:cubicBezTo>
                  <a:lnTo>
                    <a:pt x="10373" y="1746"/>
                  </a:lnTo>
                  <a:lnTo>
                    <a:pt x="6073" y="6041"/>
                  </a:lnTo>
                  <a:cubicBezTo>
                    <a:pt x="5908" y="6191"/>
                    <a:pt x="6054" y="6412"/>
                    <a:pt x="6219" y="6412"/>
                  </a:cubicBezTo>
                  <a:cubicBezTo>
                    <a:pt x="6271" y="6412"/>
                    <a:pt x="6324" y="6390"/>
                    <a:pt x="6371" y="6339"/>
                  </a:cubicBezTo>
                  <a:lnTo>
                    <a:pt x="6741" y="5964"/>
                  </a:lnTo>
                  <a:lnTo>
                    <a:pt x="8033" y="7252"/>
                  </a:lnTo>
                  <a:cubicBezTo>
                    <a:pt x="7591" y="7819"/>
                    <a:pt x="7327" y="8357"/>
                    <a:pt x="7092" y="8837"/>
                  </a:cubicBezTo>
                  <a:cubicBezTo>
                    <a:pt x="6563" y="9923"/>
                    <a:pt x="6140" y="10787"/>
                    <a:pt x="3979" y="11402"/>
                  </a:cubicBezTo>
                  <a:lnTo>
                    <a:pt x="2643" y="10062"/>
                  </a:lnTo>
                  <a:lnTo>
                    <a:pt x="5569" y="7136"/>
                  </a:lnTo>
                  <a:cubicBezTo>
                    <a:pt x="5733" y="6987"/>
                    <a:pt x="5590" y="6768"/>
                    <a:pt x="5427" y="6768"/>
                  </a:cubicBezTo>
                  <a:cubicBezTo>
                    <a:pt x="5376" y="6768"/>
                    <a:pt x="5322" y="6790"/>
                    <a:pt x="5276" y="6843"/>
                  </a:cubicBezTo>
                  <a:lnTo>
                    <a:pt x="1260" y="10860"/>
                  </a:lnTo>
                  <a:cubicBezTo>
                    <a:pt x="1005" y="11114"/>
                    <a:pt x="1005" y="11527"/>
                    <a:pt x="1260" y="11782"/>
                  </a:cubicBezTo>
                  <a:lnTo>
                    <a:pt x="1269" y="11792"/>
                  </a:lnTo>
                  <a:lnTo>
                    <a:pt x="630" y="12430"/>
                  </a:lnTo>
                  <a:cubicBezTo>
                    <a:pt x="433" y="12627"/>
                    <a:pt x="385" y="12930"/>
                    <a:pt x="510" y="13180"/>
                  </a:cubicBezTo>
                  <a:lnTo>
                    <a:pt x="87" y="13603"/>
                  </a:lnTo>
                  <a:cubicBezTo>
                    <a:pt x="11" y="13680"/>
                    <a:pt x="1" y="13800"/>
                    <a:pt x="73" y="13886"/>
                  </a:cubicBezTo>
                  <a:cubicBezTo>
                    <a:pt x="113" y="13934"/>
                    <a:pt x="170" y="13958"/>
                    <a:pt x="227" y="13958"/>
                  </a:cubicBezTo>
                  <a:cubicBezTo>
                    <a:pt x="280" y="13958"/>
                    <a:pt x="334" y="13937"/>
                    <a:pt x="376" y="13896"/>
                  </a:cubicBezTo>
                  <a:lnTo>
                    <a:pt x="798" y="13478"/>
                  </a:lnTo>
                  <a:cubicBezTo>
                    <a:pt x="889" y="13522"/>
                    <a:pt x="988" y="13543"/>
                    <a:pt x="1085" y="13543"/>
                  </a:cubicBezTo>
                  <a:cubicBezTo>
                    <a:pt x="1255" y="13543"/>
                    <a:pt x="1423" y="13478"/>
                    <a:pt x="1548" y="13353"/>
                  </a:cubicBezTo>
                  <a:lnTo>
                    <a:pt x="2187" y="12714"/>
                  </a:lnTo>
                  <a:cubicBezTo>
                    <a:pt x="2307" y="12839"/>
                    <a:pt x="2470" y="12911"/>
                    <a:pt x="2638" y="12916"/>
                  </a:cubicBezTo>
                  <a:cubicBezTo>
                    <a:pt x="2644" y="12916"/>
                    <a:pt x="2651" y="12916"/>
                    <a:pt x="2657" y="12916"/>
                  </a:cubicBezTo>
                  <a:cubicBezTo>
                    <a:pt x="2832" y="12916"/>
                    <a:pt x="2998" y="12849"/>
                    <a:pt x="3119" y="12724"/>
                  </a:cubicBezTo>
                  <a:lnTo>
                    <a:pt x="4022" y="11825"/>
                  </a:lnTo>
                  <a:cubicBezTo>
                    <a:pt x="6424" y="11157"/>
                    <a:pt x="6904" y="10168"/>
                    <a:pt x="7462" y="9024"/>
                  </a:cubicBezTo>
                  <a:cubicBezTo>
                    <a:pt x="7716" y="8501"/>
                    <a:pt x="7980" y="7963"/>
                    <a:pt x="8461" y="7386"/>
                  </a:cubicBezTo>
                  <a:lnTo>
                    <a:pt x="12237" y="3610"/>
                  </a:lnTo>
                  <a:lnTo>
                    <a:pt x="12602" y="3971"/>
                  </a:lnTo>
                  <a:lnTo>
                    <a:pt x="10080" y="6493"/>
                  </a:lnTo>
                  <a:cubicBezTo>
                    <a:pt x="9911" y="6643"/>
                    <a:pt x="10056" y="6863"/>
                    <a:pt x="10221" y="6863"/>
                  </a:cubicBezTo>
                  <a:cubicBezTo>
                    <a:pt x="10273" y="6863"/>
                    <a:pt x="10326" y="6842"/>
                    <a:pt x="10373" y="6791"/>
                  </a:cubicBezTo>
                  <a:lnTo>
                    <a:pt x="13044" y="4120"/>
                  </a:lnTo>
                  <a:cubicBezTo>
                    <a:pt x="13121" y="4038"/>
                    <a:pt x="13121" y="3908"/>
                    <a:pt x="13044" y="3826"/>
                  </a:cubicBezTo>
                  <a:lnTo>
                    <a:pt x="12530" y="3317"/>
                  </a:lnTo>
                  <a:lnTo>
                    <a:pt x="13659" y="2188"/>
                  </a:lnTo>
                  <a:cubicBezTo>
                    <a:pt x="14086" y="1756"/>
                    <a:pt x="14086" y="1064"/>
                    <a:pt x="13659" y="637"/>
                  </a:cubicBezTo>
                  <a:lnTo>
                    <a:pt x="13347" y="324"/>
                  </a:lnTo>
                  <a:cubicBezTo>
                    <a:pt x="13133" y="108"/>
                    <a:pt x="12852" y="0"/>
                    <a:pt x="1257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84" name="Google Shape;12084;p137"/>
          <p:cNvGrpSpPr/>
          <p:nvPr/>
        </p:nvGrpSpPr>
        <p:grpSpPr>
          <a:xfrm>
            <a:off x="2593035" y="1333355"/>
            <a:ext cx="382621" cy="308688"/>
            <a:chOff x="2593035" y="1538755"/>
            <a:chExt cx="382621" cy="308688"/>
          </a:xfrm>
        </p:grpSpPr>
        <p:sp>
          <p:nvSpPr>
            <p:cNvPr id="12085" name="Google Shape;12085;p137"/>
            <p:cNvSpPr/>
            <p:nvPr/>
          </p:nvSpPr>
          <p:spPr>
            <a:xfrm>
              <a:off x="2817162" y="1836212"/>
              <a:ext cx="12985" cy="11231"/>
            </a:xfrm>
            <a:custGeom>
              <a:avLst/>
              <a:gdLst/>
              <a:ahLst/>
              <a:cxnLst/>
              <a:rect l="l" t="t" r="r" b="b"/>
              <a:pathLst>
                <a:path w="496" h="429" extrusionOk="0">
                  <a:moveTo>
                    <a:pt x="284" y="0"/>
                  </a:moveTo>
                  <a:cubicBezTo>
                    <a:pt x="92" y="0"/>
                    <a:pt x="1" y="231"/>
                    <a:pt x="130" y="365"/>
                  </a:cubicBezTo>
                  <a:cubicBezTo>
                    <a:pt x="174" y="409"/>
                    <a:pt x="227" y="428"/>
                    <a:pt x="280" y="428"/>
                  </a:cubicBezTo>
                  <a:cubicBezTo>
                    <a:pt x="390" y="428"/>
                    <a:pt x="495" y="343"/>
                    <a:pt x="495" y="216"/>
                  </a:cubicBezTo>
                  <a:cubicBezTo>
                    <a:pt x="495" y="96"/>
                    <a:pt x="399" y="0"/>
                    <a:pt x="28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6" name="Google Shape;12086;p137"/>
            <p:cNvSpPr/>
            <p:nvPr/>
          </p:nvSpPr>
          <p:spPr>
            <a:xfrm>
              <a:off x="2599082" y="1658869"/>
              <a:ext cx="221876" cy="183024"/>
            </a:xfrm>
            <a:custGeom>
              <a:avLst/>
              <a:gdLst/>
              <a:ahLst/>
              <a:cxnLst/>
              <a:rect l="l" t="t" r="r" b="b"/>
              <a:pathLst>
                <a:path w="8475" h="6991" extrusionOk="0">
                  <a:moveTo>
                    <a:pt x="4454" y="1"/>
                  </a:moveTo>
                  <a:lnTo>
                    <a:pt x="221" y="4233"/>
                  </a:lnTo>
                  <a:cubicBezTo>
                    <a:pt x="0" y="4454"/>
                    <a:pt x="0" y="4814"/>
                    <a:pt x="221" y="5035"/>
                  </a:cubicBezTo>
                  <a:lnTo>
                    <a:pt x="1922" y="6741"/>
                  </a:lnTo>
                  <a:cubicBezTo>
                    <a:pt x="2081" y="6899"/>
                    <a:pt x="2297" y="6990"/>
                    <a:pt x="2523" y="6990"/>
                  </a:cubicBezTo>
                  <a:lnTo>
                    <a:pt x="5150" y="6990"/>
                  </a:lnTo>
                  <a:cubicBezTo>
                    <a:pt x="5376" y="6990"/>
                    <a:pt x="5592" y="6899"/>
                    <a:pt x="5751" y="6741"/>
                  </a:cubicBezTo>
                  <a:lnTo>
                    <a:pt x="8475" y="4021"/>
                  </a:lnTo>
                  <a:lnTo>
                    <a:pt x="4454" y="1"/>
                  </a:ln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7" name="Google Shape;12087;p137"/>
            <p:cNvSpPr/>
            <p:nvPr/>
          </p:nvSpPr>
          <p:spPr>
            <a:xfrm>
              <a:off x="2633666" y="1748404"/>
              <a:ext cx="187292" cy="93358"/>
            </a:xfrm>
            <a:custGeom>
              <a:avLst/>
              <a:gdLst/>
              <a:ahLst/>
              <a:cxnLst/>
              <a:rect l="l" t="t" r="r" b="b"/>
              <a:pathLst>
                <a:path w="7154" h="3566" extrusionOk="0">
                  <a:moveTo>
                    <a:pt x="6553" y="1"/>
                  </a:moveTo>
                  <a:lnTo>
                    <a:pt x="4329" y="2220"/>
                  </a:lnTo>
                  <a:cubicBezTo>
                    <a:pt x="4012" y="2538"/>
                    <a:pt x="3575" y="2715"/>
                    <a:pt x="3128" y="2715"/>
                  </a:cubicBezTo>
                  <a:lnTo>
                    <a:pt x="1" y="2715"/>
                  </a:lnTo>
                  <a:lnTo>
                    <a:pt x="601" y="3316"/>
                  </a:lnTo>
                  <a:cubicBezTo>
                    <a:pt x="760" y="3474"/>
                    <a:pt x="976" y="3566"/>
                    <a:pt x="1202" y="3566"/>
                  </a:cubicBezTo>
                  <a:lnTo>
                    <a:pt x="3829" y="3566"/>
                  </a:lnTo>
                  <a:cubicBezTo>
                    <a:pt x="4055" y="3566"/>
                    <a:pt x="4267" y="3474"/>
                    <a:pt x="4430" y="3316"/>
                  </a:cubicBezTo>
                  <a:lnTo>
                    <a:pt x="7154" y="601"/>
                  </a:lnTo>
                  <a:lnTo>
                    <a:pt x="6553" y="1"/>
                  </a:lnTo>
                  <a:close/>
                </a:path>
              </a:pathLst>
            </a:custGeom>
            <a:solidFill>
              <a:srgbClr val="A5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8" name="Google Shape;12088;p137"/>
            <p:cNvSpPr/>
            <p:nvPr/>
          </p:nvSpPr>
          <p:spPr>
            <a:xfrm>
              <a:off x="2715662" y="1544357"/>
              <a:ext cx="221273" cy="219807"/>
            </a:xfrm>
            <a:custGeom>
              <a:avLst/>
              <a:gdLst/>
              <a:ahLst/>
              <a:cxnLst/>
              <a:rect l="l" t="t" r="r" b="b"/>
              <a:pathLst>
                <a:path w="8452" h="8396" extrusionOk="0">
                  <a:moveTo>
                    <a:pt x="4610" y="0"/>
                  </a:moveTo>
                  <a:cubicBezTo>
                    <a:pt x="4465" y="0"/>
                    <a:pt x="4320" y="56"/>
                    <a:pt x="4209" y="166"/>
                  </a:cubicBezTo>
                  <a:lnTo>
                    <a:pt x="1" y="4375"/>
                  </a:lnTo>
                  <a:lnTo>
                    <a:pt x="4022" y="8395"/>
                  </a:lnTo>
                  <a:lnTo>
                    <a:pt x="8230" y="4187"/>
                  </a:lnTo>
                  <a:cubicBezTo>
                    <a:pt x="8451" y="3961"/>
                    <a:pt x="8451" y="3606"/>
                    <a:pt x="8230" y="3380"/>
                  </a:cubicBezTo>
                  <a:lnTo>
                    <a:pt x="5011" y="166"/>
                  </a:lnTo>
                  <a:cubicBezTo>
                    <a:pt x="4901" y="56"/>
                    <a:pt x="4756" y="0"/>
                    <a:pt x="4610" y="0"/>
                  </a:cubicBezTo>
                  <a:close/>
                </a:path>
              </a:pathLst>
            </a:custGeom>
            <a:solidFill>
              <a:srgbClr val="FBFC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9" name="Google Shape;12089;p137"/>
            <p:cNvSpPr/>
            <p:nvPr/>
          </p:nvSpPr>
          <p:spPr>
            <a:xfrm>
              <a:off x="2593035" y="1538755"/>
              <a:ext cx="350053" cy="308531"/>
            </a:xfrm>
            <a:custGeom>
              <a:avLst/>
              <a:gdLst/>
              <a:ahLst/>
              <a:cxnLst/>
              <a:rect l="l" t="t" r="r" b="b"/>
              <a:pathLst>
                <a:path w="13371" h="11785" extrusionOk="0">
                  <a:moveTo>
                    <a:pt x="9294" y="425"/>
                  </a:moveTo>
                  <a:cubicBezTo>
                    <a:pt x="9386" y="425"/>
                    <a:pt x="9477" y="459"/>
                    <a:pt x="9546" y="529"/>
                  </a:cubicBezTo>
                  <a:lnTo>
                    <a:pt x="11641" y="2628"/>
                  </a:lnTo>
                  <a:lnTo>
                    <a:pt x="12760" y="3748"/>
                  </a:lnTo>
                  <a:cubicBezTo>
                    <a:pt x="12900" y="3887"/>
                    <a:pt x="12900" y="4108"/>
                    <a:pt x="12760" y="4247"/>
                  </a:cubicBezTo>
                  <a:lnTo>
                    <a:pt x="8706" y="8307"/>
                  </a:lnTo>
                  <a:lnTo>
                    <a:pt x="4987" y="4589"/>
                  </a:lnTo>
                  <a:lnTo>
                    <a:pt x="9042" y="529"/>
                  </a:lnTo>
                  <a:cubicBezTo>
                    <a:pt x="9112" y="459"/>
                    <a:pt x="9203" y="425"/>
                    <a:pt x="9294" y="425"/>
                  </a:cubicBezTo>
                  <a:close/>
                  <a:moveTo>
                    <a:pt x="9297" y="1"/>
                  </a:moveTo>
                  <a:cubicBezTo>
                    <a:pt x="9090" y="1"/>
                    <a:pt x="8893" y="82"/>
                    <a:pt x="8744" y="231"/>
                  </a:cubicBezTo>
                  <a:lnTo>
                    <a:pt x="4536" y="4435"/>
                  </a:lnTo>
                  <a:lnTo>
                    <a:pt x="303" y="8667"/>
                  </a:lnTo>
                  <a:cubicBezTo>
                    <a:pt x="1" y="8975"/>
                    <a:pt x="1" y="9469"/>
                    <a:pt x="303" y="9772"/>
                  </a:cubicBezTo>
                  <a:lnTo>
                    <a:pt x="2004" y="11473"/>
                  </a:lnTo>
                  <a:cubicBezTo>
                    <a:pt x="2206" y="11674"/>
                    <a:pt x="2475" y="11785"/>
                    <a:pt x="2758" y="11785"/>
                  </a:cubicBezTo>
                  <a:lnTo>
                    <a:pt x="7995" y="11785"/>
                  </a:lnTo>
                  <a:cubicBezTo>
                    <a:pt x="8277" y="11785"/>
                    <a:pt x="8278" y="11362"/>
                    <a:pt x="7999" y="11362"/>
                  </a:cubicBezTo>
                  <a:cubicBezTo>
                    <a:pt x="7998" y="11362"/>
                    <a:pt x="7996" y="11362"/>
                    <a:pt x="7995" y="11362"/>
                  </a:cubicBezTo>
                  <a:lnTo>
                    <a:pt x="2758" y="11362"/>
                  </a:lnTo>
                  <a:cubicBezTo>
                    <a:pt x="2585" y="11362"/>
                    <a:pt x="2422" y="11295"/>
                    <a:pt x="2302" y="11175"/>
                  </a:cubicBezTo>
                  <a:lnTo>
                    <a:pt x="601" y="9474"/>
                  </a:lnTo>
                  <a:cubicBezTo>
                    <a:pt x="462" y="9335"/>
                    <a:pt x="462" y="9109"/>
                    <a:pt x="601" y="8975"/>
                  </a:cubicBezTo>
                  <a:lnTo>
                    <a:pt x="4685" y="4886"/>
                  </a:lnTo>
                  <a:lnTo>
                    <a:pt x="8403" y="8609"/>
                  </a:lnTo>
                  <a:lnTo>
                    <a:pt x="6429" y="10584"/>
                  </a:lnTo>
                  <a:cubicBezTo>
                    <a:pt x="6246" y="10734"/>
                    <a:pt x="6399" y="10966"/>
                    <a:pt x="6570" y="10966"/>
                  </a:cubicBezTo>
                  <a:cubicBezTo>
                    <a:pt x="6624" y="10966"/>
                    <a:pt x="6679" y="10943"/>
                    <a:pt x="6726" y="10887"/>
                  </a:cubicBezTo>
                  <a:lnTo>
                    <a:pt x="13063" y="4550"/>
                  </a:lnTo>
                  <a:cubicBezTo>
                    <a:pt x="13370" y="4247"/>
                    <a:pt x="13370" y="3748"/>
                    <a:pt x="13063" y="3445"/>
                  </a:cubicBezTo>
                  <a:lnTo>
                    <a:pt x="10858" y="1240"/>
                  </a:lnTo>
                  <a:lnTo>
                    <a:pt x="9849" y="231"/>
                  </a:lnTo>
                  <a:cubicBezTo>
                    <a:pt x="9700" y="82"/>
                    <a:pt x="9503" y="1"/>
                    <a:pt x="929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0" name="Google Shape;12090;p137"/>
            <p:cNvSpPr/>
            <p:nvPr/>
          </p:nvSpPr>
          <p:spPr>
            <a:xfrm>
              <a:off x="2861694" y="1836212"/>
              <a:ext cx="37254" cy="11205"/>
            </a:xfrm>
            <a:custGeom>
              <a:avLst/>
              <a:gdLst/>
              <a:ahLst/>
              <a:cxnLst/>
              <a:rect l="l" t="t" r="r" b="b"/>
              <a:pathLst>
                <a:path w="1423" h="428" extrusionOk="0">
                  <a:moveTo>
                    <a:pt x="289" y="0"/>
                  </a:moveTo>
                  <a:cubicBezTo>
                    <a:pt x="0" y="0"/>
                    <a:pt x="0" y="428"/>
                    <a:pt x="289" y="428"/>
                  </a:cubicBezTo>
                  <a:lnTo>
                    <a:pt x="1139" y="428"/>
                  </a:lnTo>
                  <a:cubicBezTo>
                    <a:pt x="1422" y="428"/>
                    <a:pt x="1422" y="0"/>
                    <a:pt x="113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1" name="Google Shape;12091;p137"/>
            <p:cNvSpPr/>
            <p:nvPr/>
          </p:nvSpPr>
          <p:spPr>
            <a:xfrm>
              <a:off x="2962670" y="1836212"/>
              <a:ext cx="12985" cy="11231"/>
            </a:xfrm>
            <a:custGeom>
              <a:avLst/>
              <a:gdLst/>
              <a:ahLst/>
              <a:cxnLst/>
              <a:rect l="l" t="t" r="r" b="b"/>
              <a:pathLst>
                <a:path w="496" h="429" extrusionOk="0">
                  <a:moveTo>
                    <a:pt x="284" y="0"/>
                  </a:moveTo>
                  <a:cubicBezTo>
                    <a:pt x="92" y="0"/>
                    <a:pt x="1" y="231"/>
                    <a:pt x="131" y="365"/>
                  </a:cubicBezTo>
                  <a:cubicBezTo>
                    <a:pt x="174" y="409"/>
                    <a:pt x="228" y="428"/>
                    <a:pt x="280" y="428"/>
                  </a:cubicBezTo>
                  <a:cubicBezTo>
                    <a:pt x="390" y="428"/>
                    <a:pt x="496" y="343"/>
                    <a:pt x="496" y="216"/>
                  </a:cubicBezTo>
                  <a:cubicBezTo>
                    <a:pt x="496" y="96"/>
                    <a:pt x="400" y="0"/>
                    <a:pt x="28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2" name="Google Shape;12092;p137"/>
            <p:cNvSpPr/>
            <p:nvPr/>
          </p:nvSpPr>
          <p:spPr>
            <a:xfrm>
              <a:off x="2904943" y="1836212"/>
              <a:ext cx="41417" cy="11205"/>
            </a:xfrm>
            <a:custGeom>
              <a:avLst/>
              <a:gdLst/>
              <a:ahLst/>
              <a:cxnLst/>
              <a:rect l="l" t="t" r="r" b="b"/>
              <a:pathLst>
                <a:path w="1582" h="428" extrusionOk="0">
                  <a:moveTo>
                    <a:pt x="289" y="0"/>
                  </a:moveTo>
                  <a:cubicBezTo>
                    <a:pt x="1" y="0"/>
                    <a:pt x="1" y="428"/>
                    <a:pt x="289" y="428"/>
                  </a:cubicBezTo>
                  <a:lnTo>
                    <a:pt x="1298" y="428"/>
                  </a:lnTo>
                  <a:cubicBezTo>
                    <a:pt x="1581" y="428"/>
                    <a:pt x="1581" y="0"/>
                    <a:pt x="129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93" name="Google Shape;12093;p137"/>
          <p:cNvGrpSpPr/>
          <p:nvPr/>
        </p:nvGrpSpPr>
        <p:grpSpPr>
          <a:xfrm>
            <a:off x="3011234" y="1346681"/>
            <a:ext cx="429012" cy="329292"/>
            <a:chOff x="3011234" y="1552081"/>
            <a:chExt cx="429012" cy="329292"/>
          </a:xfrm>
        </p:grpSpPr>
        <p:sp>
          <p:nvSpPr>
            <p:cNvPr id="12094" name="Google Shape;12094;p137"/>
            <p:cNvSpPr/>
            <p:nvPr/>
          </p:nvSpPr>
          <p:spPr>
            <a:xfrm>
              <a:off x="3017517" y="1558390"/>
              <a:ext cx="416445" cy="316699"/>
            </a:xfrm>
            <a:custGeom>
              <a:avLst/>
              <a:gdLst/>
              <a:ahLst/>
              <a:cxnLst/>
              <a:rect l="l" t="t" r="r" b="b"/>
              <a:pathLst>
                <a:path w="15907" h="12097" extrusionOk="0">
                  <a:moveTo>
                    <a:pt x="0" y="0"/>
                  </a:moveTo>
                  <a:lnTo>
                    <a:pt x="0" y="12097"/>
                  </a:lnTo>
                  <a:lnTo>
                    <a:pt x="15907" y="12097"/>
                  </a:lnTo>
                  <a:lnTo>
                    <a:pt x="15907" y="0"/>
                  </a:lnTo>
                  <a:close/>
                </a:path>
              </a:pathLst>
            </a:custGeom>
            <a:solidFill>
              <a:srgbClr val="9F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5" name="Google Shape;12095;p137"/>
            <p:cNvSpPr/>
            <p:nvPr/>
          </p:nvSpPr>
          <p:spPr>
            <a:xfrm>
              <a:off x="3017517" y="1801628"/>
              <a:ext cx="416445" cy="73461"/>
            </a:xfrm>
            <a:custGeom>
              <a:avLst/>
              <a:gdLst/>
              <a:ahLst/>
              <a:cxnLst/>
              <a:rect l="l" t="t" r="r" b="b"/>
              <a:pathLst>
                <a:path w="15907" h="2806" extrusionOk="0">
                  <a:moveTo>
                    <a:pt x="0" y="0"/>
                  </a:moveTo>
                  <a:lnTo>
                    <a:pt x="0" y="2806"/>
                  </a:lnTo>
                  <a:lnTo>
                    <a:pt x="15907" y="2806"/>
                  </a:lnTo>
                  <a:lnTo>
                    <a:pt x="15907" y="0"/>
                  </a:lnTo>
                  <a:close/>
                </a:path>
              </a:pathLst>
            </a:custGeom>
            <a:solidFill>
              <a:srgbClr val="8FA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6" name="Google Shape;12096;p137"/>
            <p:cNvSpPr/>
            <p:nvPr/>
          </p:nvSpPr>
          <p:spPr>
            <a:xfrm>
              <a:off x="3017517" y="1811681"/>
              <a:ext cx="416445" cy="63408"/>
            </a:xfrm>
            <a:custGeom>
              <a:avLst/>
              <a:gdLst/>
              <a:ahLst/>
              <a:cxnLst/>
              <a:rect l="l" t="t" r="r" b="b"/>
              <a:pathLst>
                <a:path w="15907" h="2422" extrusionOk="0">
                  <a:moveTo>
                    <a:pt x="0" y="0"/>
                  </a:moveTo>
                  <a:lnTo>
                    <a:pt x="0" y="2422"/>
                  </a:lnTo>
                  <a:lnTo>
                    <a:pt x="15907" y="2422"/>
                  </a:lnTo>
                  <a:lnTo>
                    <a:pt x="15907" y="0"/>
                  </a:lnTo>
                  <a:close/>
                </a:path>
              </a:pathLst>
            </a:custGeom>
            <a:solidFill>
              <a:srgbClr val="FBFC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7" name="Google Shape;12097;p137"/>
            <p:cNvSpPr/>
            <p:nvPr/>
          </p:nvSpPr>
          <p:spPr>
            <a:xfrm>
              <a:off x="3017517" y="1558390"/>
              <a:ext cx="416445" cy="70319"/>
            </a:xfrm>
            <a:custGeom>
              <a:avLst/>
              <a:gdLst/>
              <a:ahLst/>
              <a:cxnLst/>
              <a:rect l="l" t="t" r="r" b="b"/>
              <a:pathLst>
                <a:path w="15907" h="2686" extrusionOk="0">
                  <a:moveTo>
                    <a:pt x="0" y="0"/>
                  </a:moveTo>
                  <a:lnTo>
                    <a:pt x="0" y="2686"/>
                  </a:lnTo>
                  <a:lnTo>
                    <a:pt x="15907" y="2686"/>
                  </a:lnTo>
                  <a:lnTo>
                    <a:pt x="15907" y="0"/>
                  </a:lnTo>
                  <a:close/>
                </a:path>
              </a:pathLst>
            </a:custGeom>
            <a:solidFill>
              <a:srgbClr val="8FA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8" name="Google Shape;12098;p137"/>
            <p:cNvSpPr/>
            <p:nvPr/>
          </p:nvSpPr>
          <p:spPr>
            <a:xfrm>
              <a:off x="3017517" y="1558390"/>
              <a:ext cx="416445" cy="60266"/>
            </a:xfrm>
            <a:custGeom>
              <a:avLst/>
              <a:gdLst/>
              <a:ahLst/>
              <a:cxnLst/>
              <a:rect l="l" t="t" r="r" b="b"/>
              <a:pathLst>
                <a:path w="15907" h="2302" extrusionOk="0">
                  <a:moveTo>
                    <a:pt x="0" y="0"/>
                  </a:moveTo>
                  <a:lnTo>
                    <a:pt x="0" y="2301"/>
                  </a:lnTo>
                  <a:lnTo>
                    <a:pt x="15907" y="2301"/>
                  </a:lnTo>
                  <a:lnTo>
                    <a:pt x="15907" y="0"/>
                  </a:ln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9" name="Google Shape;12099;p137"/>
            <p:cNvSpPr/>
            <p:nvPr/>
          </p:nvSpPr>
          <p:spPr>
            <a:xfrm>
              <a:off x="3045818" y="1582266"/>
              <a:ext cx="16886" cy="12619"/>
            </a:xfrm>
            <a:custGeom>
              <a:avLst/>
              <a:gdLst/>
              <a:ahLst/>
              <a:cxnLst/>
              <a:rect l="l" t="t" r="r" b="b"/>
              <a:pathLst>
                <a:path w="645" h="482" extrusionOk="0">
                  <a:moveTo>
                    <a:pt x="317" y="1"/>
                  </a:moveTo>
                  <a:cubicBezTo>
                    <a:pt x="0" y="1"/>
                    <a:pt x="0" y="481"/>
                    <a:pt x="317" y="481"/>
                  </a:cubicBezTo>
                  <a:lnTo>
                    <a:pt x="322" y="481"/>
                  </a:lnTo>
                  <a:cubicBezTo>
                    <a:pt x="644" y="481"/>
                    <a:pt x="644" y="1"/>
                    <a:pt x="322"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0" name="Google Shape;12100;p137"/>
            <p:cNvSpPr/>
            <p:nvPr/>
          </p:nvSpPr>
          <p:spPr>
            <a:xfrm>
              <a:off x="3069092" y="1582266"/>
              <a:ext cx="16860" cy="12619"/>
            </a:xfrm>
            <a:custGeom>
              <a:avLst/>
              <a:gdLst/>
              <a:ahLst/>
              <a:cxnLst/>
              <a:rect l="l" t="t" r="r" b="b"/>
              <a:pathLst>
                <a:path w="644" h="482" extrusionOk="0">
                  <a:moveTo>
                    <a:pt x="322" y="1"/>
                  </a:moveTo>
                  <a:cubicBezTo>
                    <a:pt x="0" y="1"/>
                    <a:pt x="0" y="481"/>
                    <a:pt x="322" y="481"/>
                  </a:cubicBezTo>
                  <a:cubicBezTo>
                    <a:pt x="644" y="481"/>
                    <a:pt x="644" y="1"/>
                    <a:pt x="322" y="1"/>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1" name="Google Shape;12101;p137"/>
            <p:cNvSpPr/>
            <p:nvPr/>
          </p:nvSpPr>
          <p:spPr>
            <a:xfrm>
              <a:off x="3092340" y="1582266"/>
              <a:ext cx="16886" cy="12619"/>
            </a:xfrm>
            <a:custGeom>
              <a:avLst/>
              <a:gdLst/>
              <a:ahLst/>
              <a:cxnLst/>
              <a:rect l="l" t="t" r="r" b="b"/>
              <a:pathLst>
                <a:path w="645" h="482" extrusionOk="0">
                  <a:moveTo>
                    <a:pt x="323" y="1"/>
                  </a:moveTo>
                  <a:cubicBezTo>
                    <a:pt x="1" y="1"/>
                    <a:pt x="1" y="481"/>
                    <a:pt x="323" y="481"/>
                  </a:cubicBezTo>
                  <a:lnTo>
                    <a:pt x="328" y="481"/>
                  </a:lnTo>
                  <a:cubicBezTo>
                    <a:pt x="645" y="481"/>
                    <a:pt x="645" y="1"/>
                    <a:pt x="328" y="1"/>
                  </a:cubicBez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2" name="Google Shape;12102;p137"/>
            <p:cNvSpPr/>
            <p:nvPr/>
          </p:nvSpPr>
          <p:spPr>
            <a:xfrm>
              <a:off x="3144804" y="1655989"/>
              <a:ext cx="161766" cy="115087"/>
            </a:xfrm>
            <a:custGeom>
              <a:avLst/>
              <a:gdLst/>
              <a:ahLst/>
              <a:cxnLst/>
              <a:rect l="l" t="t" r="r" b="b"/>
              <a:pathLst>
                <a:path w="6179" h="4396" extrusionOk="0">
                  <a:moveTo>
                    <a:pt x="1259" y="0"/>
                  </a:moveTo>
                  <a:cubicBezTo>
                    <a:pt x="562" y="0"/>
                    <a:pt x="0" y="562"/>
                    <a:pt x="0" y="1259"/>
                  </a:cubicBezTo>
                  <a:lnTo>
                    <a:pt x="0" y="3137"/>
                  </a:lnTo>
                  <a:cubicBezTo>
                    <a:pt x="0" y="3834"/>
                    <a:pt x="562" y="4396"/>
                    <a:pt x="1259" y="4396"/>
                  </a:cubicBezTo>
                  <a:lnTo>
                    <a:pt x="4920" y="4396"/>
                  </a:lnTo>
                  <a:cubicBezTo>
                    <a:pt x="5616" y="4396"/>
                    <a:pt x="6178" y="3834"/>
                    <a:pt x="6178" y="3137"/>
                  </a:cubicBezTo>
                  <a:lnTo>
                    <a:pt x="6178" y="1259"/>
                  </a:lnTo>
                  <a:cubicBezTo>
                    <a:pt x="6178" y="562"/>
                    <a:pt x="5616" y="0"/>
                    <a:pt x="4920"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3" name="Google Shape;12103;p137"/>
            <p:cNvSpPr/>
            <p:nvPr/>
          </p:nvSpPr>
          <p:spPr>
            <a:xfrm>
              <a:off x="3144804" y="1655989"/>
              <a:ext cx="161766" cy="46915"/>
            </a:xfrm>
            <a:custGeom>
              <a:avLst/>
              <a:gdLst/>
              <a:ahLst/>
              <a:cxnLst/>
              <a:rect l="l" t="t" r="r" b="b"/>
              <a:pathLst>
                <a:path w="6179" h="1792" extrusionOk="0">
                  <a:moveTo>
                    <a:pt x="1259" y="0"/>
                  </a:moveTo>
                  <a:cubicBezTo>
                    <a:pt x="562" y="0"/>
                    <a:pt x="0" y="562"/>
                    <a:pt x="0" y="1259"/>
                  </a:cubicBezTo>
                  <a:lnTo>
                    <a:pt x="0" y="1792"/>
                  </a:lnTo>
                  <a:cubicBezTo>
                    <a:pt x="0" y="1095"/>
                    <a:pt x="562" y="533"/>
                    <a:pt x="1259" y="533"/>
                  </a:cubicBezTo>
                  <a:lnTo>
                    <a:pt x="4920" y="533"/>
                  </a:lnTo>
                  <a:cubicBezTo>
                    <a:pt x="5616" y="533"/>
                    <a:pt x="6178" y="1095"/>
                    <a:pt x="6178" y="1792"/>
                  </a:cubicBezTo>
                  <a:lnTo>
                    <a:pt x="6178" y="1259"/>
                  </a:lnTo>
                  <a:cubicBezTo>
                    <a:pt x="6178" y="562"/>
                    <a:pt x="5616" y="0"/>
                    <a:pt x="4920" y="0"/>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4" name="Google Shape;12104;p137"/>
            <p:cNvSpPr/>
            <p:nvPr/>
          </p:nvSpPr>
          <p:spPr>
            <a:xfrm>
              <a:off x="3205437" y="1692013"/>
              <a:ext cx="44663" cy="42961"/>
            </a:xfrm>
            <a:custGeom>
              <a:avLst/>
              <a:gdLst/>
              <a:ahLst/>
              <a:cxnLst/>
              <a:rect l="l" t="t" r="r" b="b"/>
              <a:pathLst>
                <a:path w="1706" h="1641" extrusionOk="0">
                  <a:moveTo>
                    <a:pt x="211" y="1"/>
                  </a:moveTo>
                  <a:cubicBezTo>
                    <a:pt x="100" y="1"/>
                    <a:pt x="1" y="89"/>
                    <a:pt x="5" y="209"/>
                  </a:cubicBezTo>
                  <a:lnTo>
                    <a:pt x="5" y="1434"/>
                  </a:lnTo>
                  <a:cubicBezTo>
                    <a:pt x="1" y="1553"/>
                    <a:pt x="98" y="1641"/>
                    <a:pt x="206" y="1641"/>
                  </a:cubicBezTo>
                  <a:cubicBezTo>
                    <a:pt x="238" y="1641"/>
                    <a:pt x="271" y="1633"/>
                    <a:pt x="302" y="1617"/>
                  </a:cubicBezTo>
                  <a:lnTo>
                    <a:pt x="1551" y="1007"/>
                  </a:lnTo>
                  <a:cubicBezTo>
                    <a:pt x="1705" y="930"/>
                    <a:pt x="1705" y="709"/>
                    <a:pt x="1551" y="637"/>
                  </a:cubicBezTo>
                  <a:lnTo>
                    <a:pt x="302" y="22"/>
                  </a:lnTo>
                  <a:cubicBezTo>
                    <a:pt x="272" y="7"/>
                    <a:pt x="241" y="1"/>
                    <a:pt x="211" y="1"/>
                  </a:cubicBezTo>
                  <a:close/>
                </a:path>
              </a:pathLst>
            </a:custGeom>
            <a:solidFill>
              <a:srgbClr val="FBFC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5" name="Google Shape;12105;p137"/>
            <p:cNvSpPr/>
            <p:nvPr/>
          </p:nvSpPr>
          <p:spPr>
            <a:xfrm>
              <a:off x="3011234" y="1552081"/>
              <a:ext cx="429012" cy="329292"/>
            </a:xfrm>
            <a:custGeom>
              <a:avLst/>
              <a:gdLst/>
              <a:ahLst/>
              <a:cxnLst/>
              <a:rect l="l" t="t" r="r" b="b"/>
              <a:pathLst>
                <a:path w="16387" h="12578" extrusionOk="0">
                  <a:moveTo>
                    <a:pt x="240" y="1"/>
                  </a:moveTo>
                  <a:cubicBezTo>
                    <a:pt x="106" y="1"/>
                    <a:pt x="0" y="111"/>
                    <a:pt x="0" y="241"/>
                  </a:cubicBezTo>
                  <a:lnTo>
                    <a:pt x="0" y="12338"/>
                  </a:lnTo>
                  <a:cubicBezTo>
                    <a:pt x="0" y="12467"/>
                    <a:pt x="106" y="12578"/>
                    <a:pt x="240" y="12578"/>
                  </a:cubicBezTo>
                  <a:lnTo>
                    <a:pt x="3027" y="12578"/>
                  </a:lnTo>
                  <a:cubicBezTo>
                    <a:pt x="3349" y="12578"/>
                    <a:pt x="3349" y="12097"/>
                    <a:pt x="3027" y="12097"/>
                  </a:cubicBezTo>
                  <a:lnTo>
                    <a:pt x="481" y="12097"/>
                  </a:lnTo>
                  <a:lnTo>
                    <a:pt x="481" y="10157"/>
                  </a:lnTo>
                  <a:lnTo>
                    <a:pt x="10516" y="10157"/>
                  </a:lnTo>
                  <a:cubicBezTo>
                    <a:pt x="10833" y="10157"/>
                    <a:pt x="10833" y="9676"/>
                    <a:pt x="10516" y="9676"/>
                  </a:cubicBezTo>
                  <a:lnTo>
                    <a:pt x="481" y="9676"/>
                  </a:lnTo>
                  <a:lnTo>
                    <a:pt x="481" y="2782"/>
                  </a:lnTo>
                  <a:lnTo>
                    <a:pt x="15907" y="2782"/>
                  </a:lnTo>
                  <a:lnTo>
                    <a:pt x="15907" y="9676"/>
                  </a:lnTo>
                  <a:lnTo>
                    <a:pt x="11780" y="9676"/>
                  </a:lnTo>
                  <a:cubicBezTo>
                    <a:pt x="11463" y="9676"/>
                    <a:pt x="11463" y="10157"/>
                    <a:pt x="11780" y="10157"/>
                  </a:cubicBezTo>
                  <a:lnTo>
                    <a:pt x="15907" y="10157"/>
                  </a:lnTo>
                  <a:lnTo>
                    <a:pt x="15907" y="12097"/>
                  </a:lnTo>
                  <a:lnTo>
                    <a:pt x="4122" y="12097"/>
                  </a:lnTo>
                  <a:cubicBezTo>
                    <a:pt x="3800" y="12097"/>
                    <a:pt x="3800" y="12578"/>
                    <a:pt x="4122" y="12578"/>
                  </a:cubicBezTo>
                  <a:lnTo>
                    <a:pt x="16147" y="12578"/>
                  </a:lnTo>
                  <a:cubicBezTo>
                    <a:pt x="16276" y="12578"/>
                    <a:pt x="16387" y="12467"/>
                    <a:pt x="16387" y="12338"/>
                  </a:cubicBezTo>
                  <a:lnTo>
                    <a:pt x="16387" y="241"/>
                  </a:lnTo>
                  <a:cubicBezTo>
                    <a:pt x="16387" y="111"/>
                    <a:pt x="16276" y="1"/>
                    <a:pt x="16147" y="1"/>
                  </a:cubicBezTo>
                  <a:lnTo>
                    <a:pt x="8710" y="1"/>
                  </a:lnTo>
                  <a:cubicBezTo>
                    <a:pt x="8388" y="1"/>
                    <a:pt x="8388" y="481"/>
                    <a:pt x="8710" y="481"/>
                  </a:cubicBezTo>
                  <a:lnTo>
                    <a:pt x="15907" y="481"/>
                  </a:lnTo>
                  <a:lnTo>
                    <a:pt x="15907" y="2302"/>
                  </a:lnTo>
                  <a:lnTo>
                    <a:pt x="481" y="2302"/>
                  </a:lnTo>
                  <a:lnTo>
                    <a:pt x="481" y="481"/>
                  </a:lnTo>
                  <a:lnTo>
                    <a:pt x="7615" y="481"/>
                  </a:lnTo>
                  <a:cubicBezTo>
                    <a:pt x="7937" y="481"/>
                    <a:pt x="7937" y="1"/>
                    <a:pt x="761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6" name="Google Shape;12106;p137"/>
            <p:cNvSpPr/>
            <p:nvPr/>
          </p:nvSpPr>
          <p:spPr>
            <a:xfrm>
              <a:off x="3322121" y="1582266"/>
              <a:ext cx="86813" cy="12619"/>
            </a:xfrm>
            <a:custGeom>
              <a:avLst/>
              <a:gdLst/>
              <a:ahLst/>
              <a:cxnLst/>
              <a:rect l="l" t="t" r="r" b="b"/>
              <a:pathLst>
                <a:path w="3316" h="482" extrusionOk="0">
                  <a:moveTo>
                    <a:pt x="323" y="1"/>
                  </a:moveTo>
                  <a:cubicBezTo>
                    <a:pt x="1" y="1"/>
                    <a:pt x="1" y="481"/>
                    <a:pt x="323" y="481"/>
                  </a:cubicBezTo>
                  <a:lnTo>
                    <a:pt x="2999" y="481"/>
                  </a:lnTo>
                  <a:cubicBezTo>
                    <a:pt x="3316" y="481"/>
                    <a:pt x="3316" y="1"/>
                    <a:pt x="299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7" name="Google Shape;12107;p137"/>
            <p:cNvSpPr/>
            <p:nvPr/>
          </p:nvSpPr>
          <p:spPr>
            <a:xfrm>
              <a:off x="3284160" y="1582266"/>
              <a:ext cx="32201" cy="12619"/>
            </a:xfrm>
            <a:custGeom>
              <a:avLst/>
              <a:gdLst/>
              <a:ahLst/>
              <a:cxnLst/>
              <a:rect l="l" t="t" r="r" b="b"/>
              <a:pathLst>
                <a:path w="1230" h="482" extrusionOk="0">
                  <a:moveTo>
                    <a:pt x="322" y="1"/>
                  </a:moveTo>
                  <a:cubicBezTo>
                    <a:pt x="0" y="1"/>
                    <a:pt x="0" y="481"/>
                    <a:pt x="322" y="481"/>
                  </a:cubicBezTo>
                  <a:lnTo>
                    <a:pt x="913" y="481"/>
                  </a:lnTo>
                  <a:cubicBezTo>
                    <a:pt x="1230" y="481"/>
                    <a:pt x="1230" y="1"/>
                    <a:pt x="91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8" name="Google Shape;12108;p137"/>
            <p:cNvSpPr/>
            <p:nvPr/>
          </p:nvSpPr>
          <p:spPr>
            <a:xfrm>
              <a:off x="3138495" y="1649680"/>
              <a:ext cx="174359" cy="127680"/>
            </a:xfrm>
            <a:custGeom>
              <a:avLst/>
              <a:gdLst/>
              <a:ahLst/>
              <a:cxnLst/>
              <a:rect l="l" t="t" r="r" b="b"/>
              <a:pathLst>
                <a:path w="6660" h="4877" extrusionOk="0">
                  <a:moveTo>
                    <a:pt x="5161" y="481"/>
                  </a:moveTo>
                  <a:cubicBezTo>
                    <a:pt x="5723" y="481"/>
                    <a:pt x="6179" y="938"/>
                    <a:pt x="6179" y="1500"/>
                  </a:cubicBezTo>
                  <a:lnTo>
                    <a:pt x="6179" y="3378"/>
                  </a:lnTo>
                  <a:cubicBezTo>
                    <a:pt x="6179" y="3940"/>
                    <a:pt x="5723" y="4392"/>
                    <a:pt x="5161" y="4397"/>
                  </a:cubicBezTo>
                  <a:lnTo>
                    <a:pt x="1500" y="4397"/>
                  </a:lnTo>
                  <a:cubicBezTo>
                    <a:pt x="938" y="4392"/>
                    <a:pt x="481" y="3940"/>
                    <a:pt x="481" y="3378"/>
                  </a:cubicBezTo>
                  <a:lnTo>
                    <a:pt x="481" y="1500"/>
                  </a:lnTo>
                  <a:cubicBezTo>
                    <a:pt x="481" y="938"/>
                    <a:pt x="938" y="481"/>
                    <a:pt x="1500" y="481"/>
                  </a:cubicBezTo>
                  <a:close/>
                  <a:moveTo>
                    <a:pt x="1500" y="1"/>
                  </a:moveTo>
                  <a:cubicBezTo>
                    <a:pt x="674" y="1"/>
                    <a:pt x="6" y="673"/>
                    <a:pt x="1" y="1500"/>
                  </a:cubicBezTo>
                  <a:lnTo>
                    <a:pt x="1" y="3378"/>
                  </a:lnTo>
                  <a:cubicBezTo>
                    <a:pt x="6" y="4204"/>
                    <a:pt x="674" y="4872"/>
                    <a:pt x="1500" y="4877"/>
                  </a:cubicBezTo>
                  <a:lnTo>
                    <a:pt x="5161" y="4877"/>
                  </a:lnTo>
                  <a:cubicBezTo>
                    <a:pt x="5987" y="4872"/>
                    <a:pt x="6659" y="4204"/>
                    <a:pt x="6659" y="3378"/>
                  </a:cubicBezTo>
                  <a:lnTo>
                    <a:pt x="6659" y="1500"/>
                  </a:lnTo>
                  <a:cubicBezTo>
                    <a:pt x="6659" y="673"/>
                    <a:pt x="5987" y="1"/>
                    <a:pt x="516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9" name="Google Shape;12109;p137"/>
            <p:cNvSpPr/>
            <p:nvPr/>
          </p:nvSpPr>
          <p:spPr>
            <a:xfrm>
              <a:off x="3199154" y="1685860"/>
              <a:ext cx="58486" cy="55397"/>
            </a:xfrm>
            <a:custGeom>
              <a:avLst/>
              <a:gdLst/>
              <a:ahLst/>
              <a:cxnLst/>
              <a:rect l="l" t="t" r="r" b="b"/>
              <a:pathLst>
                <a:path w="2234" h="2116" extrusionOk="0">
                  <a:moveTo>
                    <a:pt x="485" y="497"/>
                  </a:moveTo>
                  <a:lnTo>
                    <a:pt x="1623" y="1059"/>
                  </a:lnTo>
                  <a:lnTo>
                    <a:pt x="485" y="1617"/>
                  </a:lnTo>
                  <a:lnTo>
                    <a:pt x="485" y="497"/>
                  </a:lnTo>
                  <a:close/>
                  <a:moveTo>
                    <a:pt x="452" y="0"/>
                  </a:moveTo>
                  <a:cubicBezTo>
                    <a:pt x="217" y="0"/>
                    <a:pt x="4" y="189"/>
                    <a:pt x="4" y="449"/>
                  </a:cubicBezTo>
                  <a:lnTo>
                    <a:pt x="4" y="1669"/>
                  </a:lnTo>
                  <a:cubicBezTo>
                    <a:pt x="1" y="1925"/>
                    <a:pt x="214" y="2116"/>
                    <a:pt x="450" y="2116"/>
                  </a:cubicBezTo>
                  <a:cubicBezTo>
                    <a:pt x="516" y="2116"/>
                    <a:pt x="583" y="2101"/>
                    <a:pt x="648" y="2068"/>
                  </a:cubicBezTo>
                  <a:lnTo>
                    <a:pt x="1897" y="1458"/>
                  </a:lnTo>
                  <a:cubicBezTo>
                    <a:pt x="2233" y="1295"/>
                    <a:pt x="2233" y="819"/>
                    <a:pt x="1897" y="656"/>
                  </a:cubicBezTo>
                  <a:lnTo>
                    <a:pt x="648" y="46"/>
                  </a:lnTo>
                  <a:cubicBezTo>
                    <a:pt x="584" y="15"/>
                    <a:pt x="517" y="0"/>
                    <a:pt x="45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0" name="Google Shape;12110;p137"/>
            <p:cNvSpPr/>
            <p:nvPr/>
          </p:nvSpPr>
          <p:spPr>
            <a:xfrm>
              <a:off x="3055635" y="1835453"/>
              <a:ext cx="169673" cy="12593"/>
            </a:xfrm>
            <a:custGeom>
              <a:avLst/>
              <a:gdLst/>
              <a:ahLst/>
              <a:cxnLst/>
              <a:rect l="l" t="t" r="r" b="b"/>
              <a:pathLst>
                <a:path w="6481" h="481" extrusionOk="0">
                  <a:moveTo>
                    <a:pt x="322" y="0"/>
                  </a:moveTo>
                  <a:cubicBezTo>
                    <a:pt x="0" y="0"/>
                    <a:pt x="0" y="481"/>
                    <a:pt x="322" y="481"/>
                  </a:cubicBezTo>
                  <a:lnTo>
                    <a:pt x="6241" y="481"/>
                  </a:lnTo>
                  <a:cubicBezTo>
                    <a:pt x="6375" y="481"/>
                    <a:pt x="6481" y="370"/>
                    <a:pt x="6481" y="241"/>
                  </a:cubicBezTo>
                  <a:cubicBezTo>
                    <a:pt x="6481" y="106"/>
                    <a:pt x="6375" y="0"/>
                    <a:pt x="624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1" name="Google Shape;12111;p137"/>
            <p:cNvSpPr/>
            <p:nvPr/>
          </p:nvSpPr>
          <p:spPr>
            <a:xfrm>
              <a:off x="3349663" y="1834955"/>
              <a:ext cx="49585" cy="12593"/>
            </a:xfrm>
            <a:custGeom>
              <a:avLst/>
              <a:gdLst/>
              <a:ahLst/>
              <a:cxnLst/>
              <a:rect l="l" t="t" r="r" b="b"/>
              <a:pathLst>
                <a:path w="1894" h="481" extrusionOk="0">
                  <a:moveTo>
                    <a:pt x="323" y="0"/>
                  </a:moveTo>
                  <a:cubicBezTo>
                    <a:pt x="1" y="0"/>
                    <a:pt x="1" y="481"/>
                    <a:pt x="323" y="481"/>
                  </a:cubicBezTo>
                  <a:lnTo>
                    <a:pt x="1572" y="481"/>
                  </a:lnTo>
                  <a:cubicBezTo>
                    <a:pt x="1894" y="481"/>
                    <a:pt x="1894" y="0"/>
                    <a:pt x="157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12" name="Google Shape;12112;p137"/>
          <p:cNvGrpSpPr/>
          <p:nvPr/>
        </p:nvGrpSpPr>
        <p:grpSpPr>
          <a:xfrm>
            <a:off x="3500721" y="1788259"/>
            <a:ext cx="381626" cy="360237"/>
            <a:chOff x="3500721" y="1993659"/>
            <a:chExt cx="381626" cy="360237"/>
          </a:xfrm>
        </p:grpSpPr>
        <p:sp>
          <p:nvSpPr>
            <p:cNvPr id="12113" name="Google Shape;12113;p137"/>
            <p:cNvSpPr/>
            <p:nvPr/>
          </p:nvSpPr>
          <p:spPr>
            <a:xfrm>
              <a:off x="3546013" y="2262946"/>
              <a:ext cx="299473" cy="51077"/>
            </a:xfrm>
            <a:custGeom>
              <a:avLst/>
              <a:gdLst/>
              <a:ahLst/>
              <a:cxnLst/>
              <a:rect l="l" t="t" r="r" b="b"/>
              <a:pathLst>
                <a:path w="11439" h="1951" extrusionOk="0">
                  <a:moveTo>
                    <a:pt x="971" y="0"/>
                  </a:moveTo>
                  <a:cubicBezTo>
                    <a:pt x="432" y="0"/>
                    <a:pt x="0" y="437"/>
                    <a:pt x="0" y="975"/>
                  </a:cubicBezTo>
                  <a:cubicBezTo>
                    <a:pt x="0" y="1513"/>
                    <a:pt x="432" y="1951"/>
                    <a:pt x="971" y="1951"/>
                  </a:cubicBezTo>
                  <a:lnTo>
                    <a:pt x="11439" y="1951"/>
                  </a:lnTo>
                  <a:lnTo>
                    <a:pt x="11439" y="0"/>
                  </a:lnTo>
                  <a:close/>
                </a:path>
              </a:pathLst>
            </a:custGeom>
            <a:solidFill>
              <a:srgbClr val="F4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4" name="Google Shape;12114;p137"/>
            <p:cNvSpPr/>
            <p:nvPr/>
          </p:nvSpPr>
          <p:spPr>
            <a:xfrm>
              <a:off x="3547374" y="2262946"/>
              <a:ext cx="298112" cy="50946"/>
            </a:xfrm>
            <a:custGeom>
              <a:avLst/>
              <a:gdLst/>
              <a:ahLst/>
              <a:cxnLst/>
              <a:rect l="l" t="t" r="r" b="b"/>
              <a:pathLst>
                <a:path w="11387" h="1946" extrusionOk="0">
                  <a:moveTo>
                    <a:pt x="10738" y="0"/>
                  </a:moveTo>
                  <a:lnTo>
                    <a:pt x="10738" y="894"/>
                  </a:lnTo>
                  <a:cubicBezTo>
                    <a:pt x="10738" y="1115"/>
                    <a:pt x="10555" y="1297"/>
                    <a:pt x="10330" y="1297"/>
                  </a:cubicBezTo>
                  <a:lnTo>
                    <a:pt x="1" y="1297"/>
                  </a:lnTo>
                  <a:cubicBezTo>
                    <a:pt x="140" y="1686"/>
                    <a:pt x="510" y="1946"/>
                    <a:pt x="919" y="1946"/>
                  </a:cubicBezTo>
                  <a:lnTo>
                    <a:pt x="11387" y="1946"/>
                  </a:lnTo>
                  <a:lnTo>
                    <a:pt x="11387" y="0"/>
                  </a:lnTo>
                  <a:close/>
                </a:path>
              </a:pathLst>
            </a:custGeom>
            <a:solidFill>
              <a:srgbClr val="EA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5" name="Google Shape;12115;p137"/>
            <p:cNvSpPr/>
            <p:nvPr/>
          </p:nvSpPr>
          <p:spPr>
            <a:xfrm>
              <a:off x="3514047" y="2231111"/>
              <a:ext cx="352697" cy="114747"/>
            </a:xfrm>
            <a:custGeom>
              <a:avLst/>
              <a:gdLst/>
              <a:ahLst/>
              <a:cxnLst/>
              <a:rect l="l" t="t" r="r" b="b"/>
              <a:pathLst>
                <a:path w="13472" h="4383" extrusionOk="0">
                  <a:moveTo>
                    <a:pt x="2192" y="1"/>
                  </a:moveTo>
                  <a:cubicBezTo>
                    <a:pt x="981" y="1"/>
                    <a:pt x="1" y="981"/>
                    <a:pt x="1" y="2191"/>
                  </a:cubicBezTo>
                  <a:cubicBezTo>
                    <a:pt x="1" y="3402"/>
                    <a:pt x="981" y="4382"/>
                    <a:pt x="2192" y="4382"/>
                  </a:cubicBezTo>
                  <a:lnTo>
                    <a:pt x="13471" y="4382"/>
                  </a:lnTo>
                  <a:lnTo>
                    <a:pt x="13471" y="3167"/>
                  </a:lnTo>
                  <a:lnTo>
                    <a:pt x="2192" y="3167"/>
                  </a:lnTo>
                  <a:cubicBezTo>
                    <a:pt x="1653" y="3167"/>
                    <a:pt x="1221" y="2729"/>
                    <a:pt x="1221" y="2191"/>
                  </a:cubicBezTo>
                  <a:cubicBezTo>
                    <a:pt x="1221" y="1653"/>
                    <a:pt x="1653" y="1216"/>
                    <a:pt x="2192" y="1216"/>
                  </a:cubicBezTo>
                  <a:lnTo>
                    <a:pt x="13471" y="1216"/>
                  </a:lnTo>
                  <a:lnTo>
                    <a:pt x="13471"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6" name="Google Shape;12116;p137"/>
            <p:cNvSpPr/>
            <p:nvPr/>
          </p:nvSpPr>
          <p:spPr>
            <a:xfrm>
              <a:off x="3846585" y="2231111"/>
              <a:ext cx="20159" cy="31861"/>
            </a:xfrm>
            <a:custGeom>
              <a:avLst/>
              <a:gdLst/>
              <a:ahLst/>
              <a:cxnLst/>
              <a:rect l="l" t="t" r="r" b="b"/>
              <a:pathLst>
                <a:path w="770" h="1217" extrusionOk="0">
                  <a:moveTo>
                    <a:pt x="1" y="1"/>
                  </a:moveTo>
                  <a:lnTo>
                    <a:pt x="1" y="1216"/>
                  </a:lnTo>
                  <a:lnTo>
                    <a:pt x="769" y="1216"/>
                  </a:lnTo>
                  <a:lnTo>
                    <a:pt x="769"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7" name="Google Shape;12117;p137"/>
            <p:cNvSpPr/>
            <p:nvPr/>
          </p:nvSpPr>
          <p:spPr>
            <a:xfrm>
              <a:off x="3846585" y="2313997"/>
              <a:ext cx="20159" cy="31861"/>
            </a:xfrm>
            <a:custGeom>
              <a:avLst/>
              <a:gdLst/>
              <a:ahLst/>
              <a:cxnLst/>
              <a:rect l="l" t="t" r="r" b="b"/>
              <a:pathLst>
                <a:path w="770" h="1217" extrusionOk="0">
                  <a:moveTo>
                    <a:pt x="1" y="1"/>
                  </a:moveTo>
                  <a:lnTo>
                    <a:pt x="1" y="1216"/>
                  </a:lnTo>
                  <a:lnTo>
                    <a:pt x="769" y="1216"/>
                  </a:lnTo>
                  <a:lnTo>
                    <a:pt x="769"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8" name="Google Shape;12118;p137"/>
            <p:cNvSpPr/>
            <p:nvPr/>
          </p:nvSpPr>
          <p:spPr>
            <a:xfrm>
              <a:off x="3571407" y="2288472"/>
              <a:ext cx="49951" cy="55240"/>
            </a:xfrm>
            <a:custGeom>
              <a:avLst/>
              <a:gdLst/>
              <a:ahLst/>
              <a:cxnLst/>
              <a:rect l="l" t="t" r="r" b="b"/>
              <a:pathLst>
                <a:path w="1908" h="2110" extrusionOk="0">
                  <a:moveTo>
                    <a:pt x="1" y="0"/>
                  </a:moveTo>
                  <a:lnTo>
                    <a:pt x="1" y="2109"/>
                  </a:lnTo>
                  <a:lnTo>
                    <a:pt x="976" y="1701"/>
                  </a:lnTo>
                  <a:lnTo>
                    <a:pt x="1908" y="2109"/>
                  </a:lnTo>
                  <a:lnTo>
                    <a:pt x="190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9" name="Google Shape;12119;p137"/>
            <p:cNvSpPr/>
            <p:nvPr/>
          </p:nvSpPr>
          <p:spPr>
            <a:xfrm>
              <a:off x="3546641" y="2033531"/>
              <a:ext cx="298845" cy="50972"/>
            </a:xfrm>
            <a:custGeom>
              <a:avLst/>
              <a:gdLst/>
              <a:ahLst/>
              <a:cxnLst/>
              <a:rect l="l" t="t" r="r" b="b"/>
              <a:pathLst>
                <a:path w="11415" h="1947" extrusionOk="0">
                  <a:moveTo>
                    <a:pt x="947" y="1"/>
                  </a:moveTo>
                  <a:cubicBezTo>
                    <a:pt x="418" y="15"/>
                    <a:pt x="0" y="447"/>
                    <a:pt x="0" y="976"/>
                  </a:cubicBezTo>
                  <a:cubicBezTo>
                    <a:pt x="0" y="1504"/>
                    <a:pt x="418" y="1937"/>
                    <a:pt x="947" y="1946"/>
                  </a:cubicBezTo>
                  <a:lnTo>
                    <a:pt x="11415" y="1946"/>
                  </a:lnTo>
                  <a:lnTo>
                    <a:pt x="11415" y="1"/>
                  </a:lnTo>
                  <a:close/>
                </a:path>
              </a:pathLst>
            </a:custGeom>
            <a:solidFill>
              <a:srgbClr val="F4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0" name="Google Shape;12120;p137"/>
            <p:cNvSpPr/>
            <p:nvPr/>
          </p:nvSpPr>
          <p:spPr>
            <a:xfrm>
              <a:off x="3547374" y="2033531"/>
              <a:ext cx="298112" cy="51103"/>
            </a:xfrm>
            <a:custGeom>
              <a:avLst/>
              <a:gdLst/>
              <a:ahLst/>
              <a:cxnLst/>
              <a:rect l="l" t="t" r="r" b="b"/>
              <a:pathLst>
                <a:path w="11387" h="1952" extrusionOk="0">
                  <a:moveTo>
                    <a:pt x="10738" y="1"/>
                  </a:moveTo>
                  <a:lnTo>
                    <a:pt x="10738" y="894"/>
                  </a:lnTo>
                  <a:cubicBezTo>
                    <a:pt x="10738" y="1120"/>
                    <a:pt x="10555" y="1298"/>
                    <a:pt x="10330" y="1298"/>
                  </a:cubicBezTo>
                  <a:lnTo>
                    <a:pt x="1" y="1298"/>
                  </a:lnTo>
                  <a:cubicBezTo>
                    <a:pt x="140" y="1687"/>
                    <a:pt x="510" y="1946"/>
                    <a:pt x="919" y="1951"/>
                  </a:cubicBezTo>
                  <a:lnTo>
                    <a:pt x="11387" y="1951"/>
                  </a:lnTo>
                  <a:lnTo>
                    <a:pt x="11387" y="1"/>
                  </a:lnTo>
                  <a:close/>
                </a:path>
              </a:pathLst>
            </a:custGeom>
            <a:solidFill>
              <a:srgbClr val="EA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1" name="Google Shape;12121;p137"/>
            <p:cNvSpPr/>
            <p:nvPr/>
          </p:nvSpPr>
          <p:spPr>
            <a:xfrm>
              <a:off x="3514047" y="2001722"/>
              <a:ext cx="352697" cy="114721"/>
            </a:xfrm>
            <a:custGeom>
              <a:avLst/>
              <a:gdLst/>
              <a:ahLst/>
              <a:cxnLst/>
              <a:rect l="l" t="t" r="r" b="b"/>
              <a:pathLst>
                <a:path w="13472" h="4382" extrusionOk="0">
                  <a:moveTo>
                    <a:pt x="2192" y="0"/>
                  </a:moveTo>
                  <a:cubicBezTo>
                    <a:pt x="981" y="0"/>
                    <a:pt x="1" y="980"/>
                    <a:pt x="1" y="2191"/>
                  </a:cubicBezTo>
                  <a:cubicBezTo>
                    <a:pt x="1" y="3402"/>
                    <a:pt x="981" y="4382"/>
                    <a:pt x="2192" y="4382"/>
                  </a:cubicBezTo>
                  <a:lnTo>
                    <a:pt x="13471" y="4382"/>
                  </a:lnTo>
                  <a:lnTo>
                    <a:pt x="13471" y="3161"/>
                  </a:lnTo>
                  <a:lnTo>
                    <a:pt x="2192" y="3161"/>
                  </a:lnTo>
                  <a:cubicBezTo>
                    <a:pt x="1663" y="3152"/>
                    <a:pt x="1245" y="2719"/>
                    <a:pt x="1245" y="2191"/>
                  </a:cubicBezTo>
                  <a:cubicBezTo>
                    <a:pt x="1245" y="1662"/>
                    <a:pt x="1663" y="1230"/>
                    <a:pt x="2192" y="1216"/>
                  </a:cubicBezTo>
                  <a:lnTo>
                    <a:pt x="13471" y="1216"/>
                  </a:lnTo>
                  <a:lnTo>
                    <a:pt x="13471" y="0"/>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2" name="Google Shape;12122;p137"/>
            <p:cNvSpPr/>
            <p:nvPr/>
          </p:nvSpPr>
          <p:spPr>
            <a:xfrm>
              <a:off x="3846585" y="2001722"/>
              <a:ext cx="20159" cy="31835"/>
            </a:xfrm>
            <a:custGeom>
              <a:avLst/>
              <a:gdLst/>
              <a:ahLst/>
              <a:cxnLst/>
              <a:rect l="l" t="t" r="r" b="b"/>
              <a:pathLst>
                <a:path w="770" h="1216" extrusionOk="0">
                  <a:moveTo>
                    <a:pt x="1" y="0"/>
                  </a:moveTo>
                  <a:lnTo>
                    <a:pt x="1" y="1216"/>
                  </a:lnTo>
                  <a:lnTo>
                    <a:pt x="769" y="1216"/>
                  </a:lnTo>
                  <a:lnTo>
                    <a:pt x="769" y="0"/>
                  </a:ln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3" name="Google Shape;12123;p137"/>
            <p:cNvSpPr/>
            <p:nvPr/>
          </p:nvSpPr>
          <p:spPr>
            <a:xfrm>
              <a:off x="3846585" y="2084477"/>
              <a:ext cx="20159" cy="31966"/>
            </a:xfrm>
            <a:custGeom>
              <a:avLst/>
              <a:gdLst/>
              <a:ahLst/>
              <a:cxnLst/>
              <a:rect l="l" t="t" r="r" b="b"/>
              <a:pathLst>
                <a:path w="770" h="1221" extrusionOk="0">
                  <a:moveTo>
                    <a:pt x="1" y="0"/>
                  </a:moveTo>
                  <a:lnTo>
                    <a:pt x="1" y="1221"/>
                  </a:lnTo>
                  <a:lnTo>
                    <a:pt x="769" y="1221"/>
                  </a:lnTo>
                  <a:lnTo>
                    <a:pt x="769" y="0"/>
                  </a:ln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4" name="Google Shape;12124;p137"/>
            <p:cNvSpPr/>
            <p:nvPr/>
          </p:nvSpPr>
          <p:spPr>
            <a:xfrm>
              <a:off x="3571407" y="2059056"/>
              <a:ext cx="49951" cy="55240"/>
            </a:xfrm>
            <a:custGeom>
              <a:avLst/>
              <a:gdLst/>
              <a:ahLst/>
              <a:cxnLst/>
              <a:rect l="l" t="t" r="r" b="b"/>
              <a:pathLst>
                <a:path w="1908" h="2110" extrusionOk="0">
                  <a:moveTo>
                    <a:pt x="1" y="1"/>
                  </a:moveTo>
                  <a:lnTo>
                    <a:pt x="1" y="2110"/>
                  </a:lnTo>
                  <a:lnTo>
                    <a:pt x="976" y="1702"/>
                  </a:lnTo>
                  <a:lnTo>
                    <a:pt x="1908" y="2110"/>
                  </a:lnTo>
                  <a:lnTo>
                    <a:pt x="1908"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5" name="Google Shape;12125;p137"/>
            <p:cNvSpPr/>
            <p:nvPr/>
          </p:nvSpPr>
          <p:spPr>
            <a:xfrm>
              <a:off x="3535305" y="2148225"/>
              <a:ext cx="299002" cy="51103"/>
            </a:xfrm>
            <a:custGeom>
              <a:avLst/>
              <a:gdLst/>
              <a:ahLst/>
              <a:cxnLst/>
              <a:rect l="l" t="t" r="r" b="b"/>
              <a:pathLst>
                <a:path w="11421" h="1952" extrusionOk="0">
                  <a:moveTo>
                    <a:pt x="1" y="1"/>
                  </a:moveTo>
                  <a:lnTo>
                    <a:pt x="1" y="1951"/>
                  </a:lnTo>
                  <a:lnTo>
                    <a:pt x="10469" y="1951"/>
                  </a:lnTo>
                  <a:cubicBezTo>
                    <a:pt x="10997" y="1937"/>
                    <a:pt x="11420" y="1505"/>
                    <a:pt x="11420" y="976"/>
                  </a:cubicBezTo>
                  <a:cubicBezTo>
                    <a:pt x="11420" y="448"/>
                    <a:pt x="10997" y="15"/>
                    <a:pt x="10469" y="1"/>
                  </a:cubicBezTo>
                  <a:close/>
                </a:path>
              </a:pathLst>
            </a:custGeom>
            <a:solidFill>
              <a:srgbClr val="F4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6" name="Google Shape;12126;p137"/>
            <p:cNvSpPr/>
            <p:nvPr/>
          </p:nvSpPr>
          <p:spPr>
            <a:xfrm>
              <a:off x="3535305" y="2148225"/>
              <a:ext cx="299002" cy="51103"/>
            </a:xfrm>
            <a:custGeom>
              <a:avLst/>
              <a:gdLst/>
              <a:ahLst/>
              <a:cxnLst/>
              <a:rect l="l" t="t" r="r" b="b"/>
              <a:pathLst>
                <a:path w="11421" h="1952" extrusionOk="0">
                  <a:moveTo>
                    <a:pt x="10454" y="1"/>
                  </a:moveTo>
                  <a:cubicBezTo>
                    <a:pt x="10680" y="635"/>
                    <a:pt x="10209" y="1303"/>
                    <a:pt x="9537" y="1303"/>
                  </a:cubicBezTo>
                  <a:lnTo>
                    <a:pt x="1" y="1303"/>
                  </a:lnTo>
                  <a:lnTo>
                    <a:pt x="1" y="1951"/>
                  </a:lnTo>
                  <a:lnTo>
                    <a:pt x="10469" y="1951"/>
                  </a:lnTo>
                  <a:cubicBezTo>
                    <a:pt x="10997" y="1937"/>
                    <a:pt x="11420" y="1505"/>
                    <a:pt x="11420" y="976"/>
                  </a:cubicBezTo>
                  <a:cubicBezTo>
                    <a:pt x="11420" y="448"/>
                    <a:pt x="10997" y="15"/>
                    <a:pt x="10469" y="1"/>
                  </a:cubicBezTo>
                  <a:close/>
                </a:path>
              </a:pathLst>
            </a:custGeom>
            <a:solidFill>
              <a:srgbClr val="EA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7" name="Google Shape;12127;p137"/>
            <p:cNvSpPr/>
            <p:nvPr/>
          </p:nvSpPr>
          <p:spPr>
            <a:xfrm>
              <a:off x="3514047" y="2116417"/>
              <a:ext cx="352697" cy="114721"/>
            </a:xfrm>
            <a:custGeom>
              <a:avLst/>
              <a:gdLst/>
              <a:ahLst/>
              <a:cxnLst/>
              <a:rect l="l" t="t" r="r" b="b"/>
              <a:pathLst>
                <a:path w="13472" h="4382" extrusionOk="0">
                  <a:moveTo>
                    <a:pt x="1" y="1"/>
                  </a:moveTo>
                  <a:lnTo>
                    <a:pt x="1" y="1216"/>
                  </a:lnTo>
                  <a:lnTo>
                    <a:pt x="11281" y="1216"/>
                  </a:lnTo>
                  <a:cubicBezTo>
                    <a:pt x="11809" y="1230"/>
                    <a:pt x="12232" y="1663"/>
                    <a:pt x="12232" y="2191"/>
                  </a:cubicBezTo>
                  <a:cubicBezTo>
                    <a:pt x="12232" y="2720"/>
                    <a:pt x="11809" y="3152"/>
                    <a:pt x="11281" y="3166"/>
                  </a:cubicBezTo>
                  <a:lnTo>
                    <a:pt x="1" y="3166"/>
                  </a:lnTo>
                  <a:lnTo>
                    <a:pt x="1" y="4382"/>
                  </a:lnTo>
                  <a:lnTo>
                    <a:pt x="11281" y="4382"/>
                  </a:lnTo>
                  <a:cubicBezTo>
                    <a:pt x="12491" y="4382"/>
                    <a:pt x="13471" y="3402"/>
                    <a:pt x="13471" y="2191"/>
                  </a:cubicBezTo>
                  <a:cubicBezTo>
                    <a:pt x="13471" y="981"/>
                    <a:pt x="12491" y="1"/>
                    <a:pt x="11281" y="1"/>
                  </a:cubicBezTo>
                  <a:close/>
                </a:path>
              </a:pathLst>
            </a:custGeom>
            <a:solidFill>
              <a:srgbClr val="C9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8" name="Google Shape;12128;p137"/>
            <p:cNvSpPr/>
            <p:nvPr/>
          </p:nvSpPr>
          <p:spPr>
            <a:xfrm>
              <a:off x="3791267" y="2116417"/>
              <a:ext cx="75477" cy="114721"/>
            </a:xfrm>
            <a:custGeom>
              <a:avLst/>
              <a:gdLst/>
              <a:ahLst/>
              <a:cxnLst/>
              <a:rect l="l" t="t" r="r" b="b"/>
              <a:pathLst>
                <a:path w="2883" h="4382" extrusionOk="0">
                  <a:moveTo>
                    <a:pt x="0" y="1"/>
                  </a:moveTo>
                  <a:cubicBezTo>
                    <a:pt x="1211" y="1"/>
                    <a:pt x="2191" y="981"/>
                    <a:pt x="2191" y="2191"/>
                  </a:cubicBezTo>
                  <a:cubicBezTo>
                    <a:pt x="2191" y="3402"/>
                    <a:pt x="1211" y="4382"/>
                    <a:pt x="0" y="4382"/>
                  </a:cubicBezTo>
                  <a:lnTo>
                    <a:pt x="692" y="4382"/>
                  </a:lnTo>
                  <a:cubicBezTo>
                    <a:pt x="1902" y="4382"/>
                    <a:pt x="2882" y="3402"/>
                    <a:pt x="2882" y="2191"/>
                  </a:cubicBezTo>
                  <a:cubicBezTo>
                    <a:pt x="2882" y="981"/>
                    <a:pt x="1902" y="1"/>
                    <a:pt x="692" y="1"/>
                  </a:cubicBezTo>
                  <a:close/>
                </a:path>
              </a:pathLst>
            </a:custGeom>
            <a:solidFill>
              <a:srgbClr val="B9C4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9" name="Google Shape;12129;p137"/>
            <p:cNvSpPr/>
            <p:nvPr/>
          </p:nvSpPr>
          <p:spPr>
            <a:xfrm>
              <a:off x="3759432" y="2173777"/>
              <a:ext cx="49951" cy="55345"/>
            </a:xfrm>
            <a:custGeom>
              <a:avLst/>
              <a:gdLst/>
              <a:ahLst/>
              <a:cxnLst/>
              <a:rect l="l" t="t" r="r" b="b"/>
              <a:pathLst>
                <a:path w="1908" h="2114" extrusionOk="0">
                  <a:moveTo>
                    <a:pt x="1" y="0"/>
                  </a:moveTo>
                  <a:lnTo>
                    <a:pt x="1" y="2114"/>
                  </a:lnTo>
                  <a:lnTo>
                    <a:pt x="933" y="1706"/>
                  </a:lnTo>
                  <a:lnTo>
                    <a:pt x="1908" y="2109"/>
                  </a:lnTo>
                  <a:lnTo>
                    <a:pt x="190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0" name="Google Shape;12130;p137"/>
            <p:cNvSpPr/>
            <p:nvPr/>
          </p:nvSpPr>
          <p:spPr>
            <a:xfrm>
              <a:off x="3500721" y="1993659"/>
              <a:ext cx="381626" cy="360237"/>
            </a:xfrm>
            <a:custGeom>
              <a:avLst/>
              <a:gdLst/>
              <a:ahLst/>
              <a:cxnLst/>
              <a:rect l="l" t="t" r="r" b="b"/>
              <a:pathLst>
                <a:path w="14577" h="13760" extrusionOk="0">
                  <a:moveTo>
                    <a:pt x="12866" y="1826"/>
                  </a:moveTo>
                  <a:lnTo>
                    <a:pt x="12866" y="3171"/>
                  </a:lnTo>
                  <a:lnTo>
                    <a:pt x="4915" y="3171"/>
                  </a:lnTo>
                  <a:lnTo>
                    <a:pt x="4915" y="2499"/>
                  </a:lnTo>
                  <a:cubicBezTo>
                    <a:pt x="4915" y="2331"/>
                    <a:pt x="4776" y="2191"/>
                    <a:pt x="4608" y="2191"/>
                  </a:cubicBezTo>
                  <a:lnTo>
                    <a:pt x="2701" y="2191"/>
                  </a:lnTo>
                  <a:cubicBezTo>
                    <a:pt x="2532" y="2191"/>
                    <a:pt x="2398" y="2331"/>
                    <a:pt x="2398" y="2499"/>
                  </a:cubicBezTo>
                  <a:lnTo>
                    <a:pt x="2398" y="3095"/>
                  </a:lnTo>
                  <a:cubicBezTo>
                    <a:pt x="1773" y="2773"/>
                    <a:pt x="1999" y="1826"/>
                    <a:pt x="2701" y="1826"/>
                  </a:cubicBezTo>
                  <a:close/>
                  <a:moveTo>
                    <a:pt x="4300" y="2802"/>
                  </a:moveTo>
                  <a:lnTo>
                    <a:pt x="4300" y="4140"/>
                  </a:lnTo>
                  <a:lnTo>
                    <a:pt x="3796" y="3921"/>
                  </a:lnTo>
                  <a:cubicBezTo>
                    <a:pt x="3757" y="3904"/>
                    <a:pt x="3717" y="3896"/>
                    <a:pt x="3676" y="3896"/>
                  </a:cubicBezTo>
                  <a:cubicBezTo>
                    <a:pt x="3635" y="3896"/>
                    <a:pt x="3594" y="3904"/>
                    <a:pt x="3556" y="3921"/>
                  </a:cubicBezTo>
                  <a:lnTo>
                    <a:pt x="3003" y="4151"/>
                  </a:lnTo>
                  <a:lnTo>
                    <a:pt x="3003" y="2802"/>
                  </a:lnTo>
                  <a:close/>
                  <a:moveTo>
                    <a:pt x="13678" y="3777"/>
                  </a:moveTo>
                  <a:lnTo>
                    <a:pt x="13678" y="4387"/>
                  </a:lnTo>
                  <a:lnTo>
                    <a:pt x="4915" y="4387"/>
                  </a:lnTo>
                  <a:lnTo>
                    <a:pt x="4915" y="3777"/>
                  </a:lnTo>
                  <a:close/>
                  <a:moveTo>
                    <a:pt x="11790" y="6208"/>
                  </a:moveTo>
                  <a:cubicBezTo>
                    <a:pt x="12491" y="6208"/>
                    <a:pt x="12722" y="7154"/>
                    <a:pt x="12092" y="7476"/>
                  </a:cubicBezTo>
                  <a:lnTo>
                    <a:pt x="12092" y="6880"/>
                  </a:lnTo>
                  <a:cubicBezTo>
                    <a:pt x="12092" y="6712"/>
                    <a:pt x="11958" y="6573"/>
                    <a:pt x="11790" y="6573"/>
                  </a:cubicBezTo>
                  <a:lnTo>
                    <a:pt x="9883" y="6573"/>
                  </a:lnTo>
                  <a:cubicBezTo>
                    <a:pt x="9714" y="6573"/>
                    <a:pt x="9580" y="6712"/>
                    <a:pt x="9580" y="6880"/>
                  </a:cubicBezTo>
                  <a:lnTo>
                    <a:pt x="9580" y="7548"/>
                  </a:lnTo>
                  <a:lnTo>
                    <a:pt x="1629" y="7548"/>
                  </a:lnTo>
                  <a:lnTo>
                    <a:pt x="1629" y="6208"/>
                  </a:lnTo>
                  <a:close/>
                  <a:moveTo>
                    <a:pt x="11482" y="7183"/>
                  </a:moveTo>
                  <a:lnTo>
                    <a:pt x="11487" y="8533"/>
                  </a:lnTo>
                  <a:lnTo>
                    <a:pt x="10935" y="8302"/>
                  </a:lnTo>
                  <a:cubicBezTo>
                    <a:pt x="10896" y="8285"/>
                    <a:pt x="10855" y="8277"/>
                    <a:pt x="10815" y="8277"/>
                  </a:cubicBezTo>
                  <a:cubicBezTo>
                    <a:pt x="10774" y="8277"/>
                    <a:pt x="10733" y="8285"/>
                    <a:pt x="10694" y="8302"/>
                  </a:cubicBezTo>
                  <a:lnTo>
                    <a:pt x="10185" y="8523"/>
                  </a:lnTo>
                  <a:lnTo>
                    <a:pt x="10185" y="7183"/>
                  </a:lnTo>
                  <a:close/>
                  <a:moveTo>
                    <a:pt x="11790" y="4992"/>
                  </a:moveTo>
                  <a:cubicBezTo>
                    <a:pt x="12832" y="4992"/>
                    <a:pt x="13673" y="5838"/>
                    <a:pt x="13678" y="6880"/>
                  </a:cubicBezTo>
                  <a:cubicBezTo>
                    <a:pt x="13678" y="7807"/>
                    <a:pt x="13005" y="8595"/>
                    <a:pt x="12092" y="8744"/>
                  </a:cubicBezTo>
                  <a:lnTo>
                    <a:pt x="12092" y="8120"/>
                  </a:lnTo>
                  <a:cubicBezTo>
                    <a:pt x="12722" y="7966"/>
                    <a:pt x="13135" y="7365"/>
                    <a:pt x="13058" y="6726"/>
                  </a:cubicBezTo>
                  <a:cubicBezTo>
                    <a:pt x="12981" y="6083"/>
                    <a:pt x="12434" y="5602"/>
                    <a:pt x="11790" y="5602"/>
                  </a:cubicBezTo>
                  <a:lnTo>
                    <a:pt x="817" y="5602"/>
                  </a:lnTo>
                  <a:lnTo>
                    <a:pt x="817" y="4992"/>
                  </a:lnTo>
                  <a:close/>
                  <a:moveTo>
                    <a:pt x="9580" y="8158"/>
                  </a:moveTo>
                  <a:lnTo>
                    <a:pt x="9580" y="8768"/>
                  </a:lnTo>
                  <a:lnTo>
                    <a:pt x="817" y="8768"/>
                  </a:lnTo>
                  <a:lnTo>
                    <a:pt x="817" y="8158"/>
                  </a:lnTo>
                  <a:close/>
                  <a:moveTo>
                    <a:pt x="12866" y="10589"/>
                  </a:moveTo>
                  <a:lnTo>
                    <a:pt x="12866" y="11934"/>
                  </a:lnTo>
                  <a:lnTo>
                    <a:pt x="4915" y="11934"/>
                  </a:lnTo>
                  <a:lnTo>
                    <a:pt x="4915" y="11261"/>
                  </a:lnTo>
                  <a:cubicBezTo>
                    <a:pt x="4915" y="11093"/>
                    <a:pt x="4776" y="10954"/>
                    <a:pt x="4608" y="10954"/>
                  </a:cubicBezTo>
                  <a:lnTo>
                    <a:pt x="2701" y="10954"/>
                  </a:lnTo>
                  <a:cubicBezTo>
                    <a:pt x="2532" y="10954"/>
                    <a:pt x="2398" y="11093"/>
                    <a:pt x="2398" y="11261"/>
                  </a:cubicBezTo>
                  <a:lnTo>
                    <a:pt x="2398" y="11857"/>
                  </a:lnTo>
                  <a:cubicBezTo>
                    <a:pt x="1773" y="11535"/>
                    <a:pt x="1999" y="10589"/>
                    <a:pt x="2701" y="10589"/>
                  </a:cubicBezTo>
                  <a:close/>
                  <a:moveTo>
                    <a:pt x="4300" y="11564"/>
                  </a:moveTo>
                  <a:lnTo>
                    <a:pt x="4300" y="12904"/>
                  </a:lnTo>
                  <a:lnTo>
                    <a:pt x="4305" y="12909"/>
                  </a:lnTo>
                  <a:lnTo>
                    <a:pt x="3796" y="12688"/>
                  </a:lnTo>
                  <a:cubicBezTo>
                    <a:pt x="3757" y="12671"/>
                    <a:pt x="3717" y="12663"/>
                    <a:pt x="3676" y="12663"/>
                  </a:cubicBezTo>
                  <a:cubicBezTo>
                    <a:pt x="3635" y="12663"/>
                    <a:pt x="3594" y="12671"/>
                    <a:pt x="3556" y="12688"/>
                  </a:cubicBezTo>
                  <a:lnTo>
                    <a:pt x="3003" y="12919"/>
                  </a:lnTo>
                  <a:lnTo>
                    <a:pt x="3003" y="11564"/>
                  </a:lnTo>
                  <a:close/>
                  <a:moveTo>
                    <a:pt x="13678" y="9378"/>
                  </a:moveTo>
                  <a:lnTo>
                    <a:pt x="13678" y="9984"/>
                  </a:lnTo>
                  <a:lnTo>
                    <a:pt x="2701" y="9984"/>
                  </a:lnTo>
                  <a:cubicBezTo>
                    <a:pt x="2057" y="9984"/>
                    <a:pt x="1509" y="10469"/>
                    <a:pt x="1432" y="11108"/>
                  </a:cubicBezTo>
                  <a:cubicBezTo>
                    <a:pt x="1355" y="11751"/>
                    <a:pt x="1769" y="12352"/>
                    <a:pt x="2398" y="12506"/>
                  </a:cubicBezTo>
                  <a:lnTo>
                    <a:pt x="2398" y="13125"/>
                  </a:lnTo>
                  <a:cubicBezTo>
                    <a:pt x="1427" y="12967"/>
                    <a:pt x="745" y="12088"/>
                    <a:pt x="822" y="11113"/>
                  </a:cubicBezTo>
                  <a:cubicBezTo>
                    <a:pt x="904" y="10132"/>
                    <a:pt x="1721" y="9378"/>
                    <a:pt x="2701" y="9378"/>
                  </a:cubicBezTo>
                  <a:close/>
                  <a:moveTo>
                    <a:pt x="11911" y="1"/>
                  </a:moveTo>
                  <a:cubicBezTo>
                    <a:pt x="11742" y="1"/>
                    <a:pt x="11602" y="134"/>
                    <a:pt x="11602" y="308"/>
                  </a:cubicBezTo>
                  <a:cubicBezTo>
                    <a:pt x="11602" y="478"/>
                    <a:pt x="11742" y="611"/>
                    <a:pt x="11911" y="611"/>
                  </a:cubicBezTo>
                  <a:cubicBezTo>
                    <a:pt x="11914" y="611"/>
                    <a:pt x="11917" y="611"/>
                    <a:pt x="11920" y="611"/>
                  </a:cubicBezTo>
                  <a:lnTo>
                    <a:pt x="13678" y="611"/>
                  </a:lnTo>
                  <a:lnTo>
                    <a:pt x="13678" y="1221"/>
                  </a:lnTo>
                  <a:lnTo>
                    <a:pt x="2701" y="1221"/>
                  </a:lnTo>
                  <a:cubicBezTo>
                    <a:pt x="2697" y="1221"/>
                    <a:pt x="2694" y="1221"/>
                    <a:pt x="2691" y="1221"/>
                  </a:cubicBezTo>
                  <a:cubicBezTo>
                    <a:pt x="2051" y="1221"/>
                    <a:pt x="1509" y="1705"/>
                    <a:pt x="1432" y="2345"/>
                  </a:cubicBezTo>
                  <a:cubicBezTo>
                    <a:pt x="1355" y="2984"/>
                    <a:pt x="1769" y="3585"/>
                    <a:pt x="2398" y="3738"/>
                  </a:cubicBezTo>
                  <a:lnTo>
                    <a:pt x="2398" y="4358"/>
                  </a:lnTo>
                  <a:cubicBezTo>
                    <a:pt x="1427" y="4204"/>
                    <a:pt x="736" y="3325"/>
                    <a:pt x="817" y="2345"/>
                  </a:cubicBezTo>
                  <a:cubicBezTo>
                    <a:pt x="899" y="1368"/>
                    <a:pt x="1711" y="611"/>
                    <a:pt x="2691" y="611"/>
                  </a:cubicBezTo>
                  <a:cubicBezTo>
                    <a:pt x="2694" y="611"/>
                    <a:pt x="2697" y="611"/>
                    <a:pt x="2701" y="611"/>
                  </a:cubicBezTo>
                  <a:lnTo>
                    <a:pt x="10507" y="611"/>
                  </a:lnTo>
                  <a:cubicBezTo>
                    <a:pt x="10896" y="592"/>
                    <a:pt x="10896" y="20"/>
                    <a:pt x="10507" y="1"/>
                  </a:cubicBezTo>
                  <a:lnTo>
                    <a:pt x="2701" y="1"/>
                  </a:lnTo>
                  <a:cubicBezTo>
                    <a:pt x="1692" y="1"/>
                    <a:pt x="784" y="611"/>
                    <a:pt x="395" y="1543"/>
                  </a:cubicBezTo>
                  <a:cubicBezTo>
                    <a:pt x="10" y="2475"/>
                    <a:pt x="226" y="3546"/>
                    <a:pt x="937" y="4262"/>
                  </a:cubicBezTo>
                  <a:cubicBezTo>
                    <a:pt x="981" y="4305"/>
                    <a:pt x="1024" y="4344"/>
                    <a:pt x="1072" y="4382"/>
                  </a:cubicBezTo>
                  <a:lnTo>
                    <a:pt x="510" y="4382"/>
                  </a:lnTo>
                  <a:cubicBezTo>
                    <a:pt x="342" y="4382"/>
                    <a:pt x="207" y="4517"/>
                    <a:pt x="207" y="4685"/>
                  </a:cubicBezTo>
                  <a:lnTo>
                    <a:pt x="207" y="5905"/>
                  </a:lnTo>
                  <a:cubicBezTo>
                    <a:pt x="207" y="6073"/>
                    <a:pt x="342" y="6208"/>
                    <a:pt x="510" y="6208"/>
                  </a:cubicBezTo>
                  <a:lnTo>
                    <a:pt x="1019" y="6208"/>
                  </a:lnTo>
                  <a:lnTo>
                    <a:pt x="1019" y="7548"/>
                  </a:lnTo>
                  <a:lnTo>
                    <a:pt x="510" y="7548"/>
                  </a:lnTo>
                  <a:cubicBezTo>
                    <a:pt x="342" y="7548"/>
                    <a:pt x="207" y="7682"/>
                    <a:pt x="207" y="7851"/>
                  </a:cubicBezTo>
                  <a:lnTo>
                    <a:pt x="207" y="9071"/>
                  </a:lnTo>
                  <a:cubicBezTo>
                    <a:pt x="207" y="9239"/>
                    <a:pt x="342" y="9373"/>
                    <a:pt x="510" y="9373"/>
                  </a:cubicBezTo>
                  <a:lnTo>
                    <a:pt x="1072" y="9373"/>
                  </a:lnTo>
                  <a:cubicBezTo>
                    <a:pt x="284" y="10056"/>
                    <a:pt x="1" y="11156"/>
                    <a:pt x="361" y="12131"/>
                  </a:cubicBezTo>
                  <a:cubicBezTo>
                    <a:pt x="725" y="13107"/>
                    <a:pt x="1651" y="13755"/>
                    <a:pt x="2689" y="13755"/>
                  </a:cubicBezTo>
                  <a:cubicBezTo>
                    <a:pt x="2693" y="13755"/>
                    <a:pt x="2697" y="13755"/>
                    <a:pt x="2701" y="13755"/>
                  </a:cubicBezTo>
                  <a:lnTo>
                    <a:pt x="7264" y="13755"/>
                  </a:lnTo>
                  <a:cubicBezTo>
                    <a:pt x="7654" y="13740"/>
                    <a:pt x="7654" y="13164"/>
                    <a:pt x="7264" y="13149"/>
                  </a:cubicBezTo>
                  <a:lnTo>
                    <a:pt x="4910" y="13149"/>
                  </a:lnTo>
                  <a:lnTo>
                    <a:pt x="4910" y="12539"/>
                  </a:lnTo>
                  <a:lnTo>
                    <a:pt x="13673" y="12539"/>
                  </a:lnTo>
                  <a:lnTo>
                    <a:pt x="13673" y="13149"/>
                  </a:lnTo>
                  <a:lnTo>
                    <a:pt x="8686" y="13149"/>
                  </a:lnTo>
                  <a:cubicBezTo>
                    <a:pt x="8297" y="13169"/>
                    <a:pt x="8297" y="13740"/>
                    <a:pt x="8686" y="13760"/>
                  </a:cubicBezTo>
                  <a:lnTo>
                    <a:pt x="13980" y="13760"/>
                  </a:lnTo>
                  <a:cubicBezTo>
                    <a:pt x="14149" y="13760"/>
                    <a:pt x="14283" y="13620"/>
                    <a:pt x="14283" y="13452"/>
                  </a:cubicBezTo>
                  <a:lnTo>
                    <a:pt x="14283" y="12237"/>
                  </a:lnTo>
                  <a:cubicBezTo>
                    <a:pt x="14283" y="12064"/>
                    <a:pt x="14149" y="11929"/>
                    <a:pt x="13980" y="11929"/>
                  </a:cubicBezTo>
                  <a:lnTo>
                    <a:pt x="13471" y="11929"/>
                  </a:lnTo>
                  <a:lnTo>
                    <a:pt x="13471" y="10589"/>
                  </a:lnTo>
                  <a:lnTo>
                    <a:pt x="13980" y="10589"/>
                  </a:lnTo>
                  <a:cubicBezTo>
                    <a:pt x="14149" y="10589"/>
                    <a:pt x="14283" y="10454"/>
                    <a:pt x="14283" y="10286"/>
                  </a:cubicBezTo>
                  <a:lnTo>
                    <a:pt x="14283" y="9071"/>
                  </a:lnTo>
                  <a:cubicBezTo>
                    <a:pt x="14283" y="8903"/>
                    <a:pt x="14149" y="8763"/>
                    <a:pt x="13980" y="8763"/>
                  </a:cubicBezTo>
                  <a:lnTo>
                    <a:pt x="13418" y="8763"/>
                  </a:lnTo>
                  <a:cubicBezTo>
                    <a:pt x="13466" y="8725"/>
                    <a:pt x="13510" y="8686"/>
                    <a:pt x="13553" y="8643"/>
                  </a:cubicBezTo>
                  <a:cubicBezTo>
                    <a:pt x="14576" y="7620"/>
                    <a:pt x="14514" y="5939"/>
                    <a:pt x="13418" y="4992"/>
                  </a:cubicBezTo>
                  <a:lnTo>
                    <a:pt x="13980" y="4992"/>
                  </a:lnTo>
                  <a:cubicBezTo>
                    <a:pt x="14149" y="4992"/>
                    <a:pt x="14283" y="4858"/>
                    <a:pt x="14283" y="4690"/>
                  </a:cubicBezTo>
                  <a:lnTo>
                    <a:pt x="14283" y="3469"/>
                  </a:lnTo>
                  <a:cubicBezTo>
                    <a:pt x="14283" y="3301"/>
                    <a:pt x="14149" y="3167"/>
                    <a:pt x="13980" y="3167"/>
                  </a:cubicBezTo>
                  <a:lnTo>
                    <a:pt x="13471" y="3167"/>
                  </a:lnTo>
                  <a:lnTo>
                    <a:pt x="13471" y="1826"/>
                  </a:lnTo>
                  <a:lnTo>
                    <a:pt x="13980" y="1826"/>
                  </a:lnTo>
                  <a:cubicBezTo>
                    <a:pt x="14149" y="1826"/>
                    <a:pt x="14283" y="1692"/>
                    <a:pt x="14283" y="1524"/>
                  </a:cubicBezTo>
                  <a:lnTo>
                    <a:pt x="14283" y="308"/>
                  </a:lnTo>
                  <a:cubicBezTo>
                    <a:pt x="14283" y="140"/>
                    <a:pt x="14149" y="1"/>
                    <a:pt x="13980" y="1"/>
                  </a:cubicBezTo>
                  <a:lnTo>
                    <a:pt x="11920" y="1"/>
                  </a:lnTo>
                  <a:cubicBezTo>
                    <a:pt x="11917" y="1"/>
                    <a:pt x="11914" y="1"/>
                    <a:pt x="1191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31" name="Google Shape;12131;p137"/>
          <p:cNvGrpSpPr/>
          <p:nvPr/>
        </p:nvGrpSpPr>
        <p:grpSpPr>
          <a:xfrm>
            <a:off x="3479228" y="1305526"/>
            <a:ext cx="373798" cy="370368"/>
            <a:chOff x="3479228" y="1510926"/>
            <a:chExt cx="373798" cy="370368"/>
          </a:xfrm>
        </p:grpSpPr>
        <p:sp>
          <p:nvSpPr>
            <p:cNvPr id="12132" name="Google Shape;12132;p137"/>
            <p:cNvSpPr/>
            <p:nvPr/>
          </p:nvSpPr>
          <p:spPr>
            <a:xfrm>
              <a:off x="3485511" y="1516554"/>
              <a:ext cx="361232" cy="359033"/>
            </a:xfrm>
            <a:custGeom>
              <a:avLst/>
              <a:gdLst/>
              <a:ahLst/>
              <a:cxnLst/>
              <a:rect l="l" t="t" r="r" b="b"/>
              <a:pathLst>
                <a:path w="13798" h="13714" extrusionOk="0">
                  <a:moveTo>
                    <a:pt x="11492" y="1"/>
                  </a:moveTo>
                  <a:cubicBezTo>
                    <a:pt x="11375" y="1"/>
                    <a:pt x="11259" y="46"/>
                    <a:pt x="11170" y="138"/>
                  </a:cubicBezTo>
                  <a:lnTo>
                    <a:pt x="178" y="11124"/>
                  </a:lnTo>
                  <a:cubicBezTo>
                    <a:pt x="0" y="11302"/>
                    <a:pt x="0" y="11595"/>
                    <a:pt x="178" y="11773"/>
                  </a:cubicBezTo>
                  <a:lnTo>
                    <a:pt x="1989" y="13579"/>
                  </a:lnTo>
                  <a:cubicBezTo>
                    <a:pt x="2076" y="13669"/>
                    <a:pt x="2193" y="13713"/>
                    <a:pt x="2309" y="13713"/>
                  </a:cubicBezTo>
                  <a:cubicBezTo>
                    <a:pt x="2424" y="13713"/>
                    <a:pt x="2540" y="13670"/>
                    <a:pt x="2628" y="13584"/>
                  </a:cubicBezTo>
                  <a:lnTo>
                    <a:pt x="13620" y="2597"/>
                  </a:lnTo>
                  <a:cubicBezTo>
                    <a:pt x="13798" y="2415"/>
                    <a:pt x="13798" y="2127"/>
                    <a:pt x="13620" y="1949"/>
                  </a:cubicBezTo>
                  <a:lnTo>
                    <a:pt x="11814" y="138"/>
                  </a:lnTo>
                  <a:cubicBezTo>
                    <a:pt x="11725" y="46"/>
                    <a:pt x="11608" y="1"/>
                    <a:pt x="11492" y="1"/>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3" name="Google Shape;12133;p137"/>
            <p:cNvSpPr/>
            <p:nvPr/>
          </p:nvSpPr>
          <p:spPr>
            <a:xfrm>
              <a:off x="3595807" y="1655361"/>
              <a:ext cx="111213" cy="111056"/>
            </a:xfrm>
            <a:custGeom>
              <a:avLst/>
              <a:gdLst/>
              <a:ahLst/>
              <a:cxnLst/>
              <a:rect l="l" t="t" r="r" b="b"/>
              <a:pathLst>
                <a:path w="4248" h="4242" extrusionOk="0">
                  <a:moveTo>
                    <a:pt x="1788" y="0"/>
                  </a:moveTo>
                  <a:lnTo>
                    <a:pt x="1" y="1787"/>
                  </a:lnTo>
                  <a:lnTo>
                    <a:pt x="2455" y="4242"/>
                  </a:lnTo>
                  <a:lnTo>
                    <a:pt x="4247" y="2455"/>
                  </a:lnTo>
                  <a:lnTo>
                    <a:pt x="1788" y="0"/>
                  </a:lnTo>
                  <a:close/>
                </a:path>
              </a:pathLst>
            </a:custGeom>
            <a:solidFill>
              <a:srgbClr val="CBD6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4" name="Google Shape;12134;p137"/>
            <p:cNvSpPr/>
            <p:nvPr/>
          </p:nvSpPr>
          <p:spPr>
            <a:xfrm>
              <a:off x="3488155" y="1521371"/>
              <a:ext cx="323009" cy="319763"/>
            </a:xfrm>
            <a:custGeom>
              <a:avLst/>
              <a:gdLst/>
              <a:ahLst/>
              <a:cxnLst/>
              <a:rect l="l" t="t" r="r" b="b"/>
              <a:pathLst>
                <a:path w="12338" h="12214" extrusionOk="0">
                  <a:moveTo>
                    <a:pt x="1389" y="1"/>
                  </a:moveTo>
                  <a:cubicBezTo>
                    <a:pt x="1066" y="1"/>
                    <a:pt x="742" y="124"/>
                    <a:pt x="495" y="372"/>
                  </a:cubicBezTo>
                  <a:cubicBezTo>
                    <a:pt x="0" y="866"/>
                    <a:pt x="0" y="1669"/>
                    <a:pt x="495" y="2159"/>
                  </a:cubicBezTo>
                  <a:lnTo>
                    <a:pt x="10545" y="12214"/>
                  </a:lnTo>
                  <a:lnTo>
                    <a:pt x="12337" y="10426"/>
                  </a:lnTo>
                  <a:lnTo>
                    <a:pt x="2282" y="372"/>
                  </a:lnTo>
                  <a:cubicBezTo>
                    <a:pt x="2035" y="124"/>
                    <a:pt x="1712" y="1"/>
                    <a:pt x="1389" y="1"/>
                  </a:cubicBezTo>
                  <a:close/>
                </a:path>
              </a:pathLst>
            </a:custGeom>
            <a:solidFill>
              <a:srgbClr val="AFBC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5" name="Google Shape;12135;p137"/>
            <p:cNvSpPr/>
            <p:nvPr/>
          </p:nvSpPr>
          <p:spPr>
            <a:xfrm>
              <a:off x="3764223" y="1794324"/>
              <a:ext cx="74665" cy="73854"/>
            </a:xfrm>
            <a:custGeom>
              <a:avLst/>
              <a:gdLst/>
              <a:ahLst/>
              <a:cxnLst/>
              <a:rect l="l" t="t" r="r" b="b"/>
              <a:pathLst>
                <a:path w="2852" h="2821" extrusionOk="0">
                  <a:moveTo>
                    <a:pt x="1792" y="0"/>
                  </a:moveTo>
                  <a:lnTo>
                    <a:pt x="0" y="1788"/>
                  </a:lnTo>
                  <a:lnTo>
                    <a:pt x="2638" y="2811"/>
                  </a:lnTo>
                  <a:cubicBezTo>
                    <a:pt x="2655" y="2818"/>
                    <a:pt x="2672" y="2821"/>
                    <a:pt x="2689" y="2821"/>
                  </a:cubicBezTo>
                  <a:cubicBezTo>
                    <a:pt x="2779" y="2821"/>
                    <a:pt x="2852" y="2731"/>
                    <a:pt x="2815" y="2638"/>
                  </a:cubicBezTo>
                  <a:lnTo>
                    <a:pt x="1792" y="0"/>
                  </a:ln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6" name="Google Shape;12136;p137"/>
            <p:cNvSpPr/>
            <p:nvPr/>
          </p:nvSpPr>
          <p:spPr>
            <a:xfrm>
              <a:off x="3799042" y="1794324"/>
              <a:ext cx="39767" cy="73801"/>
            </a:xfrm>
            <a:custGeom>
              <a:avLst/>
              <a:gdLst/>
              <a:ahLst/>
              <a:cxnLst/>
              <a:rect l="l" t="t" r="r" b="b"/>
              <a:pathLst>
                <a:path w="1519" h="2819" extrusionOk="0">
                  <a:moveTo>
                    <a:pt x="462" y="0"/>
                  </a:moveTo>
                  <a:lnTo>
                    <a:pt x="1" y="462"/>
                  </a:lnTo>
                  <a:lnTo>
                    <a:pt x="842" y="2628"/>
                  </a:lnTo>
                  <a:lnTo>
                    <a:pt x="1312" y="2811"/>
                  </a:lnTo>
                  <a:cubicBezTo>
                    <a:pt x="1328" y="2816"/>
                    <a:pt x="1343" y="2819"/>
                    <a:pt x="1358" y="2819"/>
                  </a:cubicBezTo>
                  <a:cubicBezTo>
                    <a:pt x="1445" y="2819"/>
                    <a:pt x="1518" y="2728"/>
                    <a:pt x="1485" y="2638"/>
                  </a:cubicBezTo>
                  <a:lnTo>
                    <a:pt x="462" y="0"/>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7" name="Google Shape;12137;p137"/>
            <p:cNvSpPr/>
            <p:nvPr/>
          </p:nvSpPr>
          <p:spPr>
            <a:xfrm>
              <a:off x="3512790" y="1521371"/>
              <a:ext cx="298373" cy="319763"/>
            </a:xfrm>
            <a:custGeom>
              <a:avLst/>
              <a:gdLst/>
              <a:ahLst/>
              <a:cxnLst/>
              <a:rect l="l" t="t" r="r" b="b"/>
              <a:pathLst>
                <a:path w="11397" h="12214" extrusionOk="0">
                  <a:moveTo>
                    <a:pt x="448" y="1"/>
                  </a:moveTo>
                  <a:cubicBezTo>
                    <a:pt x="298" y="1"/>
                    <a:pt x="147" y="28"/>
                    <a:pt x="1" y="83"/>
                  </a:cubicBezTo>
                  <a:cubicBezTo>
                    <a:pt x="169" y="146"/>
                    <a:pt x="323" y="247"/>
                    <a:pt x="448" y="372"/>
                  </a:cubicBezTo>
                  <a:lnTo>
                    <a:pt x="9157" y="9081"/>
                  </a:lnTo>
                  <a:cubicBezTo>
                    <a:pt x="9902" y="9826"/>
                    <a:pt x="9902" y="11027"/>
                    <a:pt x="9157" y="11767"/>
                  </a:cubicBezTo>
                  <a:lnTo>
                    <a:pt x="9604" y="12214"/>
                  </a:lnTo>
                  <a:lnTo>
                    <a:pt x="11396" y="10426"/>
                  </a:lnTo>
                  <a:lnTo>
                    <a:pt x="1341" y="372"/>
                  </a:lnTo>
                  <a:cubicBezTo>
                    <a:pt x="1100" y="131"/>
                    <a:pt x="778" y="1"/>
                    <a:pt x="448" y="1"/>
                  </a:cubicBezTo>
                  <a:close/>
                </a:path>
              </a:pathLst>
            </a:custGeom>
            <a:solidFill>
              <a:srgbClr val="9F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8" name="Google Shape;12138;p137"/>
            <p:cNvSpPr/>
            <p:nvPr/>
          </p:nvSpPr>
          <p:spPr>
            <a:xfrm>
              <a:off x="3811635" y="1841736"/>
              <a:ext cx="27253" cy="26442"/>
            </a:xfrm>
            <a:custGeom>
              <a:avLst/>
              <a:gdLst/>
              <a:ahLst/>
              <a:cxnLst/>
              <a:rect l="l" t="t" r="r" b="b"/>
              <a:pathLst>
                <a:path w="1041" h="1010" extrusionOk="0">
                  <a:moveTo>
                    <a:pt x="682" y="1"/>
                  </a:moveTo>
                  <a:lnTo>
                    <a:pt x="0" y="678"/>
                  </a:lnTo>
                  <a:lnTo>
                    <a:pt x="831" y="1000"/>
                  </a:lnTo>
                  <a:cubicBezTo>
                    <a:pt x="848" y="1007"/>
                    <a:pt x="865" y="1010"/>
                    <a:pt x="881" y="1010"/>
                  </a:cubicBezTo>
                  <a:cubicBezTo>
                    <a:pt x="968" y="1010"/>
                    <a:pt x="1041" y="920"/>
                    <a:pt x="1004" y="827"/>
                  </a:cubicBezTo>
                  <a:lnTo>
                    <a:pt x="682" y="1"/>
                  </a:lnTo>
                  <a:close/>
                </a:path>
              </a:pathLst>
            </a:custGeom>
            <a:solidFill>
              <a:srgbClr val="889A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9" name="Google Shape;12139;p137"/>
            <p:cNvSpPr/>
            <p:nvPr/>
          </p:nvSpPr>
          <p:spPr>
            <a:xfrm>
              <a:off x="3523236" y="1553232"/>
              <a:ext cx="69717" cy="69691"/>
            </a:xfrm>
            <a:custGeom>
              <a:avLst/>
              <a:gdLst/>
              <a:ahLst/>
              <a:cxnLst/>
              <a:rect l="l" t="t" r="r" b="b"/>
              <a:pathLst>
                <a:path w="2663" h="2662" extrusionOk="0">
                  <a:moveTo>
                    <a:pt x="1788" y="0"/>
                  </a:moveTo>
                  <a:lnTo>
                    <a:pt x="1" y="1787"/>
                  </a:lnTo>
                  <a:lnTo>
                    <a:pt x="870" y="2662"/>
                  </a:lnTo>
                  <a:lnTo>
                    <a:pt x="2662" y="874"/>
                  </a:lnTo>
                  <a:lnTo>
                    <a:pt x="1788" y="0"/>
                  </a:lnTo>
                  <a:close/>
                </a:path>
              </a:pathLst>
            </a:custGeom>
            <a:solidFill>
              <a:srgbClr val="889A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0" name="Google Shape;12140;p137"/>
            <p:cNvSpPr/>
            <p:nvPr/>
          </p:nvSpPr>
          <p:spPr>
            <a:xfrm>
              <a:off x="3479228" y="1510926"/>
              <a:ext cx="373798" cy="370368"/>
            </a:xfrm>
            <a:custGeom>
              <a:avLst/>
              <a:gdLst/>
              <a:ahLst/>
              <a:cxnLst/>
              <a:rect l="l" t="t" r="r" b="b"/>
              <a:pathLst>
                <a:path w="14278" h="14147" extrusionOk="0">
                  <a:moveTo>
                    <a:pt x="1730" y="623"/>
                  </a:moveTo>
                  <a:cubicBezTo>
                    <a:pt x="1997" y="623"/>
                    <a:pt x="2265" y="725"/>
                    <a:pt x="2469" y="929"/>
                  </a:cubicBezTo>
                  <a:lnTo>
                    <a:pt x="3161" y="1616"/>
                  </a:lnTo>
                  <a:lnTo>
                    <a:pt x="1677" y="3096"/>
                  </a:lnTo>
                  <a:lnTo>
                    <a:pt x="990" y="2404"/>
                  </a:lnTo>
                  <a:cubicBezTo>
                    <a:pt x="581" y="1996"/>
                    <a:pt x="581" y="1333"/>
                    <a:pt x="990" y="924"/>
                  </a:cubicBezTo>
                  <a:lnTo>
                    <a:pt x="990" y="929"/>
                  </a:lnTo>
                  <a:cubicBezTo>
                    <a:pt x="1194" y="725"/>
                    <a:pt x="1462" y="623"/>
                    <a:pt x="1730" y="623"/>
                  </a:cubicBezTo>
                  <a:close/>
                  <a:moveTo>
                    <a:pt x="3469" y="1924"/>
                  </a:moveTo>
                  <a:lnTo>
                    <a:pt x="4036" y="2490"/>
                  </a:lnTo>
                  <a:lnTo>
                    <a:pt x="3296" y="3230"/>
                  </a:lnTo>
                  <a:lnTo>
                    <a:pt x="2556" y="3970"/>
                  </a:lnTo>
                  <a:lnTo>
                    <a:pt x="1989" y="3403"/>
                  </a:lnTo>
                  <a:lnTo>
                    <a:pt x="3469" y="1924"/>
                  </a:lnTo>
                  <a:close/>
                  <a:moveTo>
                    <a:pt x="12596" y="11215"/>
                  </a:moveTo>
                  <a:lnTo>
                    <a:pt x="13432" y="13367"/>
                  </a:lnTo>
                  <a:lnTo>
                    <a:pt x="11280" y="12531"/>
                  </a:lnTo>
                  <a:lnTo>
                    <a:pt x="12596" y="11215"/>
                  </a:lnTo>
                  <a:close/>
                  <a:moveTo>
                    <a:pt x="5016" y="7049"/>
                  </a:moveTo>
                  <a:lnTo>
                    <a:pt x="7163" y="9197"/>
                  </a:lnTo>
                  <a:lnTo>
                    <a:pt x="6735" y="9629"/>
                  </a:lnTo>
                  <a:lnTo>
                    <a:pt x="6226" y="9115"/>
                  </a:lnTo>
                  <a:cubicBezTo>
                    <a:pt x="6177" y="9060"/>
                    <a:pt x="6121" y="9037"/>
                    <a:pt x="6066" y="9037"/>
                  </a:cubicBezTo>
                  <a:cubicBezTo>
                    <a:pt x="5893" y="9037"/>
                    <a:pt x="5742" y="9269"/>
                    <a:pt x="5914" y="9423"/>
                  </a:cubicBezTo>
                  <a:lnTo>
                    <a:pt x="6428" y="9937"/>
                  </a:lnTo>
                  <a:lnTo>
                    <a:pt x="5919" y="10441"/>
                  </a:lnTo>
                  <a:lnTo>
                    <a:pt x="4756" y="9279"/>
                  </a:lnTo>
                  <a:cubicBezTo>
                    <a:pt x="4710" y="9238"/>
                    <a:pt x="4660" y="9220"/>
                    <a:pt x="4612" y="9220"/>
                  </a:cubicBezTo>
                  <a:cubicBezTo>
                    <a:pt x="4446" y="9220"/>
                    <a:pt x="4307" y="9429"/>
                    <a:pt x="4449" y="9586"/>
                  </a:cubicBezTo>
                  <a:lnTo>
                    <a:pt x="5611" y="10753"/>
                  </a:lnTo>
                  <a:lnTo>
                    <a:pt x="5102" y="11258"/>
                  </a:lnTo>
                  <a:lnTo>
                    <a:pt x="4593" y="10749"/>
                  </a:lnTo>
                  <a:cubicBezTo>
                    <a:pt x="4546" y="10706"/>
                    <a:pt x="4495" y="10688"/>
                    <a:pt x="4446" y="10688"/>
                  </a:cubicBezTo>
                  <a:cubicBezTo>
                    <a:pt x="4280" y="10688"/>
                    <a:pt x="4141" y="10896"/>
                    <a:pt x="4285" y="11056"/>
                  </a:cubicBezTo>
                  <a:lnTo>
                    <a:pt x="4795" y="11565"/>
                  </a:lnTo>
                  <a:lnTo>
                    <a:pt x="4290" y="12075"/>
                  </a:lnTo>
                  <a:lnTo>
                    <a:pt x="3776" y="11560"/>
                  </a:lnTo>
                  <a:cubicBezTo>
                    <a:pt x="3730" y="11520"/>
                    <a:pt x="3680" y="11502"/>
                    <a:pt x="3632" y="11502"/>
                  </a:cubicBezTo>
                  <a:cubicBezTo>
                    <a:pt x="3466" y="11502"/>
                    <a:pt x="3327" y="11712"/>
                    <a:pt x="3469" y="11873"/>
                  </a:cubicBezTo>
                  <a:lnTo>
                    <a:pt x="3978" y="12382"/>
                  </a:lnTo>
                  <a:lnTo>
                    <a:pt x="3473" y="12886"/>
                  </a:lnTo>
                  <a:lnTo>
                    <a:pt x="2311" y="11724"/>
                  </a:lnTo>
                  <a:cubicBezTo>
                    <a:pt x="2265" y="11683"/>
                    <a:pt x="2215" y="11666"/>
                    <a:pt x="2167" y="11666"/>
                  </a:cubicBezTo>
                  <a:cubicBezTo>
                    <a:pt x="1999" y="11666"/>
                    <a:pt x="1858" y="11876"/>
                    <a:pt x="2003" y="12036"/>
                  </a:cubicBezTo>
                  <a:lnTo>
                    <a:pt x="3166" y="13199"/>
                  </a:lnTo>
                  <a:lnTo>
                    <a:pt x="2719" y="13641"/>
                  </a:lnTo>
                  <a:cubicBezTo>
                    <a:pt x="2674" y="13686"/>
                    <a:pt x="2612" y="13709"/>
                    <a:pt x="2551" y="13709"/>
                  </a:cubicBezTo>
                  <a:cubicBezTo>
                    <a:pt x="2490" y="13709"/>
                    <a:pt x="2429" y="13686"/>
                    <a:pt x="2383" y="13641"/>
                  </a:cubicBezTo>
                  <a:lnTo>
                    <a:pt x="572" y="11834"/>
                  </a:lnTo>
                  <a:cubicBezTo>
                    <a:pt x="481" y="11738"/>
                    <a:pt x="481" y="11589"/>
                    <a:pt x="572" y="11493"/>
                  </a:cubicBezTo>
                  <a:lnTo>
                    <a:pt x="5016" y="7049"/>
                  </a:lnTo>
                  <a:close/>
                  <a:moveTo>
                    <a:pt x="11729" y="1"/>
                  </a:moveTo>
                  <a:cubicBezTo>
                    <a:pt x="11556" y="1"/>
                    <a:pt x="11383" y="67"/>
                    <a:pt x="11251" y="199"/>
                  </a:cubicBezTo>
                  <a:lnTo>
                    <a:pt x="7845" y="3605"/>
                  </a:lnTo>
                  <a:cubicBezTo>
                    <a:pt x="7704" y="3765"/>
                    <a:pt x="7841" y="3973"/>
                    <a:pt x="8006" y="3973"/>
                  </a:cubicBezTo>
                  <a:cubicBezTo>
                    <a:pt x="8055" y="3973"/>
                    <a:pt x="8106" y="3955"/>
                    <a:pt x="8153" y="3912"/>
                  </a:cubicBezTo>
                  <a:lnTo>
                    <a:pt x="11559" y="506"/>
                  </a:lnTo>
                  <a:cubicBezTo>
                    <a:pt x="11604" y="461"/>
                    <a:pt x="11666" y="438"/>
                    <a:pt x="11727" y="438"/>
                  </a:cubicBezTo>
                  <a:cubicBezTo>
                    <a:pt x="11788" y="438"/>
                    <a:pt x="11849" y="461"/>
                    <a:pt x="11895" y="506"/>
                  </a:cubicBezTo>
                  <a:lnTo>
                    <a:pt x="13706" y="2318"/>
                  </a:lnTo>
                  <a:cubicBezTo>
                    <a:pt x="13797" y="2409"/>
                    <a:pt x="13797" y="2563"/>
                    <a:pt x="13706" y="2654"/>
                  </a:cubicBezTo>
                  <a:lnTo>
                    <a:pt x="13264" y="3101"/>
                  </a:lnTo>
                  <a:lnTo>
                    <a:pt x="12102" y="1938"/>
                  </a:lnTo>
                  <a:cubicBezTo>
                    <a:pt x="12052" y="1883"/>
                    <a:pt x="11995" y="1860"/>
                    <a:pt x="11940" y="1860"/>
                  </a:cubicBezTo>
                  <a:cubicBezTo>
                    <a:pt x="11768" y="1860"/>
                    <a:pt x="11618" y="2089"/>
                    <a:pt x="11789" y="2245"/>
                  </a:cubicBezTo>
                  <a:lnTo>
                    <a:pt x="12952" y="3408"/>
                  </a:lnTo>
                  <a:lnTo>
                    <a:pt x="12447" y="3912"/>
                  </a:lnTo>
                  <a:lnTo>
                    <a:pt x="11938" y="3403"/>
                  </a:lnTo>
                  <a:cubicBezTo>
                    <a:pt x="11889" y="3348"/>
                    <a:pt x="11832" y="3325"/>
                    <a:pt x="11777" y="3325"/>
                  </a:cubicBezTo>
                  <a:cubicBezTo>
                    <a:pt x="11604" y="3325"/>
                    <a:pt x="11454" y="3554"/>
                    <a:pt x="11626" y="3711"/>
                  </a:cubicBezTo>
                  <a:lnTo>
                    <a:pt x="12140" y="4225"/>
                  </a:lnTo>
                  <a:lnTo>
                    <a:pt x="11631" y="4729"/>
                  </a:lnTo>
                  <a:lnTo>
                    <a:pt x="11122" y="4220"/>
                  </a:lnTo>
                  <a:cubicBezTo>
                    <a:pt x="11075" y="4177"/>
                    <a:pt x="11023" y="4159"/>
                    <a:pt x="10975" y="4159"/>
                  </a:cubicBezTo>
                  <a:cubicBezTo>
                    <a:pt x="10808" y="4159"/>
                    <a:pt x="10668" y="4368"/>
                    <a:pt x="10809" y="4527"/>
                  </a:cubicBezTo>
                  <a:lnTo>
                    <a:pt x="11323" y="5037"/>
                  </a:lnTo>
                  <a:lnTo>
                    <a:pt x="10814" y="5546"/>
                  </a:lnTo>
                  <a:lnTo>
                    <a:pt x="9656" y="4388"/>
                  </a:lnTo>
                  <a:cubicBezTo>
                    <a:pt x="9609" y="4345"/>
                    <a:pt x="9558" y="4327"/>
                    <a:pt x="9509" y="4327"/>
                  </a:cubicBezTo>
                  <a:cubicBezTo>
                    <a:pt x="9343" y="4327"/>
                    <a:pt x="9203" y="4536"/>
                    <a:pt x="9344" y="4696"/>
                  </a:cubicBezTo>
                  <a:lnTo>
                    <a:pt x="10507" y="5858"/>
                  </a:lnTo>
                  <a:lnTo>
                    <a:pt x="10002" y="6363"/>
                  </a:lnTo>
                  <a:lnTo>
                    <a:pt x="9488" y="5853"/>
                  </a:lnTo>
                  <a:cubicBezTo>
                    <a:pt x="9443" y="5812"/>
                    <a:pt x="9393" y="5795"/>
                    <a:pt x="9345" y="5795"/>
                  </a:cubicBezTo>
                  <a:cubicBezTo>
                    <a:pt x="9180" y="5795"/>
                    <a:pt x="9039" y="6001"/>
                    <a:pt x="9181" y="6161"/>
                  </a:cubicBezTo>
                  <a:lnTo>
                    <a:pt x="9690" y="6675"/>
                  </a:lnTo>
                  <a:lnTo>
                    <a:pt x="9262" y="7102"/>
                  </a:lnTo>
                  <a:lnTo>
                    <a:pt x="7115" y="4955"/>
                  </a:lnTo>
                  <a:lnTo>
                    <a:pt x="7519" y="4556"/>
                  </a:lnTo>
                  <a:cubicBezTo>
                    <a:pt x="7660" y="4397"/>
                    <a:pt x="7520" y="4188"/>
                    <a:pt x="7353" y="4188"/>
                  </a:cubicBezTo>
                  <a:cubicBezTo>
                    <a:pt x="7304" y="4188"/>
                    <a:pt x="7253" y="4206"/>
                    <a:pt x="7206" y="4249"/>
                  </a:cubicBezTo>
                  <a:lnTo>
                    <a:pt x="6808" y="4647"/>
                  </a:lnTo>
                  <a:lnTo>
                    <a:pt x="2777" y="617"/>
                  </a:lnTo>
                  <a:cubicBezTo>
                    <a:pt x="2490" y="339"/>
                    <a:pt x="2120" y="201"/>
                    <a:pt x="1750" y="201"/>
                  </a:cubicBezTo>
                  <a:cubicBezTo>
                    <a:pt x="1370" y="201"/>
                    <a:pt x="991" y="347"/>
                    <a:pt x="702" y="636"/>
                  </a:cubicBezTo>
                  <a:cubicBezTo>
                    <a:pt x="130" y="1208"/>
                    <a:pt x="120" y="2130"/>
                    <a:pt x="682" y="2716"/>
                  </a:cubicBezTo>
                  <a:lnTo>
                    <a:pt x="4708" y="6742"/>
                  </a:lnTo>
                  <a:lnTo>
                    <a:pt x="264" y="11186"/>
                  </a:lnTo>
                  <a:cubicBezTo>
                    <a:pt x="0" y="11450"/>
                    <a:pt x="0" y="11878"/>
                    <a:pt x="264" y="12142"/>
                  </a:cubicBezTo>
                  <a:lnTo>
                    <a:pt x="2076" y="13948"/>
                  </a:lnTo>
                  <a:cubicBezTo>
                    <a:pt x="2208" y="14080"/>
                    <a:pt x="2381" y="14146"/>
                    <a:pt x="2553" y="14146"/>
                  </a:cubicBezTo>
                  <a:cubicBezTo>
                    <a:pt x="2725" y="14146"/>
                    <a:pt x="2897" y="14080"/>
                    <a:pt x="3027" y="13948"/>
                  </a:cubicBezTo>
                  <a:lnTo>
                    <a:pt x="7470" y="9504"/>
                  </a:lnTo>
                  <a:lnTo>
                    <a:pt x="7788" y="9821"/>
                  </a:lnTo>
                  <a:cubicBezTo>
                    <a:pt x="7837" y="9877"/>
                    <a:pt x="7894" y="9900"/>
                    <a:pt x="7949" y="9900"/>
                  </a:cubicBezTo>
                  <a:cubicBezTo>
                    <a:pt x="8121" y="9900"/>
                    <a:pt x="8271" y="9671"/>
                    <a:pt x="8100" y="9514"/>
                  </a:cubicBezTo>
                  <a:lnTo>
                    <a:pt x="7663" y="9077"/>
                  </a:lnTo>
                  <a:cubicBezTo>
                    <a:pt x="7643" y="9048"/>
                    <a:pt x="7619" y="9024"/>
                    <a:pt x="7591" y="9010"/>
                  </a:cubicBezTo>
                  <a:lnTo>
                    <a:pt x="2863" y="4278"/>
                  </a:lnTo>
                  <a:lnTo>
                    <a:pt x="3449" y="3691"/>
                  </a:lnTo>
                  <a:lnTo>
                    <a:pt x="3810" y="4052"/>
                  </a:lnTo>
                  <a:cubicBezTo>
                    <a:pt x="3858" y="4107"/>
                    <a:pt x="3915" y="4130"/>
                    <a:pt x="3969" y="4130"/>
                  </a:cubicBezTo>
                  <a:cubicBezTo>
                    <a:pt x="4141" y="4130"/>
                    <a:pt x="4292" y="3901"/>
                    <a:pt x="4117" y="3744"/>
                  </a:cubicBezTo>
                  <a:lnTo>
                    <a:pt x="3757" y="3384"/>
                  </a:lnTo>
                  <a:lnTo>
                    <a:pt x="4343" y="2798"/>
                  </a:lnTo>
                  <a:lnTo>
                    <a:pt x="6654" y="5109"/>
                  </a:lnTo>
                  <a:lnTo>
                    <a:pt x="9085" y="7540"/>
                  </a:lnTo>
                  <a:cubicBezTo>
                    <a:pt x="9099" y="7559"/>
                    <a:pt x="9113" y="7573"/>
                    <a:pt x="9128" y="7583"/>
                  </a:cubicBezTo>
                  <a:lnTo>
                    <a:pt x="12371" y="10825"/>
                  </a:lnTo>
                  <a:lnTo>
                    <a:pt x="11785" y="11412"/>
                  </a:lnTo>
                  <a:lnTo>
                    <a:pt x="8513" y="8140"/>
                  </a:lnTo>
                  <a:lnTo>
                    <a:pt x="8508" y="8135"/>
                  </a:lnTo>
                  <a:lnTo>
                    <a:pt x="7201" y="6829"/>
                  </a:lnTo>
                  <a:lnTo>
                    <a:pt x="7197" y="6824"/>
                  </a:lnTo>
                  <a:lnTo>
                    <a:pt x="4895" y="4523"/>
                  </a:lnTo>
                  <a:cubicBezTo>
                    <a:pt x="4849" y="4480"/>
                    <a:pt x="4797" y="4462"/>
                    <a:pt x="4749" y="4462"/>
                  </a:cubicBezTo>
                  <a:cubicBezTo>
                    <a:pt x="4582" y="4462"/>
                    <a:pt x="4442" y="4670"/>
                    <a:pt x="4583" y="4830"/>
                  </a:cubicBezTo>
                  <a:lnTo>
                    <a:pt x="11472" y="11719"/>
                  </a:lnTo>
                  <a:lnTo>
                    <a:pt x="10886" y="12305"/>
                  </a:lnTo>
                  <a:lnTo>
                    <a:pt x="8816" y="10230"/>
                  </a:lnTo>
                  <a:cubicBezTo>
                    <a:pt x="8769" y="10189"/>
                    <a:pt x="8718" y="10171"/>
                    <a:pt x="8670" y="10171"/>
                  </a:cubicBezTo>
                  <a:cubicBezTo>
                    <a:pt x="8503" y="10171"/>
                    <a:pt x="8362" y="10377"/>
                    <a:pt x="8503" y="10537"/>
                  </a:cubicBezTo>
                  <a:lnTo>
                    <a:pt x="10737" y="12766"/>
                  </a:lnTo>
                  <a:lnTo>
                    <a:pt x="10737" y="12771"/>
                  </a:lnTo>
                  <a:lnTo>
                    <a:pt x="10747" y="12776"/>
                  </a:lnTo>
                  <a:lnTo>
                    <a:pt x="10761" y="12785"/>
                  </a:lnTo>
                  <a:lnTo>
                    <a:pt x="10766" y="12790"/>
                  </a:lnTo>
                  <a:lnTo>
                    <a:pt x="10785" y="12805"/>
                  </a:lnTo>
                  <a:lnTo>
                    <a:pt x="10804" y="12814"/>
                  </a:lnTo>
                  <a:lnTo>
                    <a:pt x="13447" y="13838"/>
                  </a:lnTo>
                  <a:cubicBezTo>
                    <a:pt x="13490" y="13854"/>
                    <a:pt x="13533" y="13862"/>
                    <a:pt x="13574" y="13862"/>
                  </a:cubicBezTo>
                  <a:cubicBezTo>
                    <a:pt x="13807" y="13862"/>
                    <a:pt x="13997" y="13622"/>
                    <a:pt x="13903" y="13381"/>
                  </a:cubicBezTo>
                  <a:lnTo>
                    <a:pt x="12880" y="10744"/>
                  </a:lnTo>
                  <a:cubicBezTo>
                    <a:pt x="12875" y="10734"/>
                    <a:pt x="12870" y="10729"/>
                    <a:pt x="12870" y="10720"/>
                  </a:cubicBezTo>
                  <a:lnTo>
                    <a:pt x="12870" y="10715"/>
                  </a:lnTo>
                  <a:cubicBezTo>
                    <a:pt x="12865" y="10710"/>
                    <a:pt x="12861" y="10705"/>
                    <a:pt x="12856" y="10701"/>
                  </a:cubicBezTo>
                  <a:lnTo>
                    <a:pt x="12851" y="10691"/>
                  </a:lnTo>
                  <a:lnTo>
                    <a:pt x="12841" y="10681"/>
                  </a:lnTo>
                  <a:lnTo>
                    <a:pt x="12837" y="10672"/>
                  </a:lnTo>
                  <a:lnTo>
                    <a:pt x="12832" y="10667"/>
                  </a:lnTo>
                  <a:lnTo>
                    <a:pt x="9570" y="7410"/>
                  </a:lnTo>
                  <a:lnTo>
                    <a:pt x="14014" y="2961"/>
                  </a:lnTo>
                  <a:cubicBezTo>
                    <a:pt x="14278" y="2702"/>
                    <a:pt x="14278" y="2274"/>
                    <a:pt x="14014" y="2010"/>
                  </a:cubicBezTo>
                  <a:lnTo>
                    <a:pt x="12207" y="199"/>
                  </a:lnTo>
                  <a:cubicBezTo>
                    <a:pt x="12075" y="67"/>
                    <a:pt x="11902" y="1"/>
                    <a:pt x="1172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41" name="Google Shape;12141;p137"/>
          <p:cNvGrpSpPr/>
          <p:nvPr/>
        </p:nvGrpSpPr>
        <p:grpSpPr>
          <a:xfrm>
            <a:off x="862432" y="2691809"/>
            <a:ext cx="339240" cy="378196"/>
            <a:chOff x="862432" y="2897209"/>
            <a:chExt cx="339240" cy="378196"/>
          </a:xfrm>
        </p:grpSpPr>
        <p:sp>
          <p:nvSpPr>
            <p:cNvPr id="12142" name="Google Shape;12142;p137"/>
            <p:cNvSpPr/>
            <p:nvPr/>
          </p:nvSpPr>
          <p:spPr>
            <a:xfrm>
              <a:off x="868872" y="3000280"/>
              <a:ext cx="306385" cy="268581"/>
            </a:xfrm>
            <a:custGeom>
              <a:avLst/>
              <a:gdLst/>
              <a:ahLst/>
              <a:cxnLst/>
              <a:rect l="l" t="t" r="r" b="b"/>
              <a:pathLst>
                <a:path w="11703" h="10259" extrusionOk="0">
                  <a:moveTo>
                    <a:pt x="3465" y="1"/>
                  </a:moveTo>
                  <a:cubicBezTo>
                    <a:pt x="3221" y="1"/>
                    <a:pt x="2978" y="25"/>
                    <a:pt x="2748" y="84"/>
                  </a:cubicBezTo>
                  <a:cubicBezTo>
                    <a:pt x="1417" y="430"/>
                    <a:pt x="0" y="1857"/>
                    <a:pt x="0" y="4225"/>
                  </a:cubicBezTo>
                  <a:cubicBezTo>
                    <a:pt x="0" y="5825"/>
                    <a:pt x="1023" y="8030"/>
                    <a:pt x="2272" y="9284"/>
                  </a:cubicBezTo>
                  <a:cubicBezTo>
                    <a:pt x="2868" y="9879"/>
                    <a:pt x="3517" y="10259"/>
                    <a:pt x="4127" y="10259"/>
                  </a:cubicBezTo>
                  <a:cubicBezTo>
                    <a:pt x="4487" y="10259"/>
                    <a:pt x="4842" y="10206"/>
                    <a:pt x="5188" y="10105"/>
                  </a:cubicBezTo>
                  <a:cubicBezTo>
                    <a:pt x="5405" y="10038"/>
                    <a:pt x="5629" y="10004"/>
                    <a:pt x="5854" y="10004"/>
                  </a:cubicBezTo>
                  <a:cubicBezTo>
                    <a:pt x="6078" y="10004"/>
                    <a:pt x="6303" y="10038"/>
                    <a:pt x="6519" y="10105"/>
                  </a:cubicBezTo>
                  <a:cubicBezTo>
                    <a:pt x="6865" y="10206"/>
                    <a:pt x="7220" y="10259"/>
                    <a:pt x="7576" y="10259"/>
                  </a:cubicBezTo>
                  <a:cubicBezTo>
                    <a:pt x="8162" y="10259"/>
                    <a:pt x="8777" y="9913"/>
                    <a:pt x="9349" y="9365"/>
                  </a:cubicBezTo>
                  <a:cubicBezTo>
                    <a:pt x="10641" y="8126"/>
                    <a:pt x="11703" y="5863"/>
                    <a:pt x="11703" y="4225"/>
                  </a:cubicBezTo>
                  <a:cubicBezTo>
                    <a:pt x="11703" y="1857"/>
                    <a:pt x="10290" y="430"/>
                    <a:pt x="8960" y="84"/>
                  </a:cubicBezTo>
                  <a:cubicBezTo>
                    <a:pt x="8732" y="26"/>
                    <a:pt x="8493" y="2"/>
                    <a:pt x="8251" y="2"/>
                  </a:cubicBezTo>
                  <a:cubicBezTo>
                    <a:pt x="7813" y="2"/>
                    <a:pt x="7369" y="81"/>
                    <a:pt x="6985" y="180"/>
                  </a:cubicBezTo>
                  <a:cubicBezTo>
                    <a:pt x="6860" y="214"/>
                    <a:pt x="6735" y="238"/>
                    <a:pt x="6610" y="262"/>
                  </a:cubicBezTo>
                  <a:cubicBezTo>
                    <a:pt x="6361" y="303"/>
                    <a:pt x="6110" y="324"/>
                    <a:pt x="5859" y="324"/>
                  </a:cubicBezTo>
                  <a:cubicBezTo>
                    <a:pt x="5476" y="324"/>
                    <a:pt x="5094" y="276"/>
                    <a:pt x="4722" y="180"/>
                  </a:cubicBezTo>
                  <a:cubicBezTo>
                    <a:pt x="4341" y="78"/>
                    <a:pt x="3900" y="1"/>
                    <a:pt x="3465" y="1"/>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3" name="Google Shape;12143;p137"/>
            <p:cNvSpPr/>
            <p:nvPr/>
          </p:nvSpPr>
          <p:spPr>
            <a:xfrm>
              <a:off x="868977" y="3000253"/>
              <a:ext cx="244783" cy="268607"/>
            </a:xfrm>
            <a:custGeom>
              <a:avLst/>
              <a:gdLst/>
              <a:ahLst/>
              <a:cxnLst/>
              <a:rect l="l" t="t" r="r" b="b"/>
              <a:pathLst>
                <a:path w="9350" h="10260" extrusionOk="0">
                  <a:moveTo>
                    <a:pt x="3451" y="1"/>
                  </a:moveTo>
                  <a:cubicBezTo>
                    <a:pt x="3210" y="1"/>
                    <a:pt x="2971" y="25"/>
                    <a:pt x="2744" y="85"/>
                  </a:cubicBezTo>
                  <a:cubicBezTo>
                    <a:pt x="1413" y="431"/>
                    <a:pt x="1" y="1858"/>
                    <a:pt x="1" y="4226"/>
                  </a:cubicBezTo>
                  <a:cubicBezTo>
                    <a:pt x="1" y="6589"/>
                    <a:pt x="2220" y="10260"/>
                    <a:pt x="4127" y="10260"/>
                  </a:cubicBezTo>
                  <a:cubicBezTo>
                    <a:pt x="4483" y="10260"/>
                    <a:pt x="4838" y="10207"/>
                    <a:pt x="5184" y="10106"/>
                  </a:cubicBezTo>
                  <a:cubicBezTo>
                    <a:pt x="5401" y="10039"/>
                    <a:pt x="5625" y="10005"/>
                    <a:pt x="5850" y="10005"/>
                  </a:cubicBezTo>
                  <a:cubicBezTo>
                    <a:pt x="6076" y="10005"/>
                    <a:pt x="6301" y="10039"/>
                    <a:pt x="6520" y="10106"/>
                  </a:cubicBezTo>
                  <a:cubicBezTo>
                    <a:pt x="6861" y="10207"/>
                    <a:pt x="7216" y="10260"/>
                    <a:pt x="7577" y="10260"/>
                  </a:cubicBezTo>
                  <a:cubicBezTo>
                    <a:pt x="8163" y="10260"/>
                    <a:pt x="8778" y="9914"/>
                    <a:pt x="9349" y="9366"/>
                  </a:cubicBezTo>
                  <a:lnTo>
                    <a:pt x="9345" y="9366"/>
                  </a:lnTo>
                  <a:cubicBezTo>
                    <a:pt x="8632" y="9492"/>
                    <a:pt x="7993" y="9545"/>
                    <a:pt x="7423" y="9545"/>
                  </a:cubicBezTo>
                  <a:cubicBezTo>
                    <a:pt x="6728" y="9545"/>
                    <a:pt x="6135" y="9466"/>
                    <a:pt x="5631" y="9342"/>
                  </a:cubicBezTo>
                  <a:cubicBezTo>
                    <a:pt x="4127" y="8977"/>
                    <a:pt x="3013" y="7718"/>
                    <a:pt x="2830" y="6186"/>
                  </a:cubicBezTo>
                  <a:cubicBezTo>
                    <a:pt x="2364" y="2352"/>
                    <a:pt x="4872" y="1238"/>
                    <a:pt x="4872" y="1238"/>
                  </a:cubicBezTo>
                  <a:cubicBezTo>
                    <a:pt x="5229" y="1400"/>
                    <a:pt x="5611" y="1441"/>
                    <a:pt x="5907" y="1441"/>
                  </a:cubicBezTo>
                  <a:cubicBezTo>
                    <a:pt x="6217" y="1441"/>
                    <a:pt x="6433" y="1396"/>
                    <a:pt x="6433" y="1396"/>
                  </a:cubicBezTo>
                  <a:cubicBezTo>
                    <a:pt x="5905" y="868"/>
                    <a:pt x="6606" y="263"/>
                    <a:pt x="6606" y="263"/>
                  </a:cubicBezTo>
                  <a:lnTo>
                    <a:pt x="6606" y="263"/>
                  </a:lnTo>
                  <a:cubicBezTo>
                    <a:pt x="6357" y="304"/>
                    <a:pt x="6107" y="325"/>
                    <a:pt x="5857" y="325"/>
                  </a:cubicBezTo>
                  <a:cubicBezTo>
                    <a:pt x="5474" y="325"/>
                    <a:pt x="5093" y="277"/>
                    <a:pt x="4718" y="181"/>
                  </a:cubicBezTo>
                  <a:cubicBezTo>
                    <a:pt x="4334" y="82"/>
                    <a:pt x="3890" y="1"/>
                    <a:pt x="3451" y="1"/>
                  </a:cubicBezTo>
                  <a:close/>
                </a:path>
              </a:pathLst>
            </a:custGeom>
            <a:solidFill>
              <a:srgbClr val="DE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4" name="Google Shape;12144;p137"/>
            <p:cNvSpPr/>
            <p:nvPr/>
          </p:nvSpPr>
          <p:spPr>
            <a:xfrm>
              <a:off x="1041163" y="2903728"/>
              <a:ext cx="153729" cy="85006"/>
            </a:xfrm>
            <a:custGeom>
              <a:avLst/>
              <a:gdLst/>
              <a:ahLst/>
              <a:cxnLst/>
              <a:rect l="l" t="t" r="r" b="b"/>
              <a:pathLst>
                <a:path w="5872" h="3247" extrusionOk="0">
                  <a:moveTo>
                    <a:pt x="2779" y="0"/>
                  </a:moveTo>
                  <a:cubicBezTo>
                    <a:pt x="2653" y="0"/>
                    <a:pt x="2523" y="5"/>
                    <a:pt x="2388" y="15"/>
                  </a:cubicBezTo>
                  <a:cubicBezTo>
                    <a:pt x="688" y="145"/>
                    <a:pt x="25" y="2124"/>
                    <a:pt x="1" y="2187"/>
                  </a:cubicBezTo>
                  <a:cubicBezTo>
                    <a:pt x="25" y="2172"/>
                    <a:pt x="53" y="2158"/>
                    <a:pt x="77" y="2153"/>
                  </a:cubicBezTo>
                  <a:cubicBezTo>
                    <a:pt x="100" y="2148"/>
                    <a:pt x="124" y="2145"/>
                    <a:pt x="150" y="2145"/>
                  </a:cubicBezTo>
                  <a:cubicBezTo>
                    <a:pt x="689" y="2145"/>
                    <a:pt x="1775" y="3247"/>
                    <a:pt x="3049" y="3247"/>
                  </a:cubicBezTo>
                  <a:cubicBezTo>
                    <a:pt x="3298" y="3247"/>
                    <a:pt x="3554" y="3205"/>
                    <a:pt x="3815" y="3104"/>
                  </a:cubicBezTo>
                  <a:cubicBezTo>
                    <a:pt x="5544" y="2436"/>
                    <a:pt x="5871" y="150"/>
                    <a:pt x="5871" y="150"/>
                  </a:cubicBezTo>
                  <a:lnTo>
                    <a:pt x="5871" y="150"/>
                  </a:lnTo>
                  <a:cubicBezTo>
                    <a:pt x="5664" y="283"/>
                    <a:pt x="5449" y="331"/>
                    <a:pt x="5214" y="331"/>
                  </a:cubicBezTo>
                  <a:cubicBezTo>
                    <a:pt x="4600" y="331"/>
                    <a:pt x="3854" y="0"/>
                    <a:pt x="2779" y="0"/>
                  </a:cubicBezTo>
                  <a:close/>
                </a:path>
              </a:pathLst>
            </a:custGeom>
            <a:solidFill>
              <a:srgbClr val="ABB8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5" name="Google Shape;12145;p137"/>
            <p:cNvSpPr/>
            <p:nvPr/>
          </p:nvSpPr>
          <p:spPr>
            <a:xfrm>
              <a:off x="1041163" y="2903728"/>
              <a:ext cx="153729" cy="57125"/>
            </a:xfrm>
            <a:custGeom>
              <a:avLst/>
              <a:gdLst/>
              <a:ahLst/>
              <a:cxnLst/>
              <a:rect l="l" t="t" r="r" b="b"/>
              <a:pathLst>
                <a:path w="5872" h="2182" extrusionOk="0">
                  <a:moveTo>
                    <a:pt x="2779" y="0"/>
                  </a:moveTo>
                  <a:cubicBezTo>
                    <a:pt x="2653" y="0"/>
                    <a:pt x="2523" y="5"/>
                    <a:pt x="2388" y="15"/>
                  </a:cubicBezTo>
                  <a:cubicBezTo>
                    <a:pt x="688" y="145"/>
                    <a:pt x="25" y="2124"/>
                    <a:pt x="1" y="2182"/>
                  </a:cubicBezTo>
                  <a:lnTo>
                    <a:pt x="77" y="2153"/>
                  </a:lnTo>
                  <a:cubicBezTo>
                    <a:pt x="447" y="2014"/>
                    <a:pt x="2042" y="1427"/>
                    <a:pt x="3344" y="1427"/>
                  </a:cubicBezTo>
                  <a:cubicBezTo>
                    <a:pt x="4819" y="1427"/>
                    <a:pt x="5871" y="150"/>
                    <a:pt x="5871" y="150"/>
                  </a:cubicBezTo>
                  <a:lnTo>
                    <a:pt x="5871" y="150"/>
                  </a:lnTo>
                  <a:cubicBezTo>
                    <a:pt x="5664" y="283"/>
                    <a:pt x="5449" y="331"/>
                    <a:pt x="5214" y="331"/>
                  </a:cubicBezTo>
                  <a:cubicBezTo>
                    <a:pt x="4600" y="331"/>
                    <a:pt x="3854" y="0"/>
                    <a:pt x="2779" y="0"/>
                  </a:cubicBezTo>
                  <a:close/>
                </a:path>
              </a:pathLst>
            </a:custGeom>
            <a:solidFill>
              <a:srgbClr val="D2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6" name="Google Shape;12146;p137"/>
            <p:cNvSpPr/>
            <p:nvPr/>
          </p:nvSpPr>
          <p:spPr>
            <a:xfrm>
              <a:off x="1104047" y="3053713"/>
              <a:ext cx="43302" cy="61785"/>
            </a:xfrm>
            <a:custGeom>
              <a:avLst/>
              <a:gdLst/>
              <a:ahLst/>
              <a:cxnLst/>
              <a:rect l="l" t="t" r="r" b="b"/>
              <a:pathLst>
                <a:path w="1654" h="2360" extrusionOk="0">
                  <a:moveTo>
                    <a:pt x="758" y="1"/>
                  </a:moveTo>
                  <a:cubicBezTo>
                    <a:pt x="742" y="1"/>
                    <a:pt x="727" y="1"/>
                    <a:pt x="712" y="3"/>
                  </a:cubicBezTo>
                  <a:cubicBezTo>
                    <a:pt x="289" y="46"/>
                    <a:pt x="1" y="608"/>
                    <a:pt x="68" y="1257"/>
                  </a:cubicBezTo>
                  <a:cubicBezTo>
                    <a:pt x="128" y="1879"/>
                    <a:pt x="493" y="2359"/>
                    <a:pt x="895" y="2359"/>
                  </a:cubicBezTo>
                  <a:cubicBezTo>
                    <a:pt x="913" y="2359"/>
                    <a:pt x="930" y="2359"/>
                    <a:pt x="947" y="2357"/>
                  </a:cubicBezTo>
                  <a:cubicBezTo>
                    <a:pt x="1365" y="2314"/>
                    <a:pt x="1653" y="1756"/>
                    <a:pt x="1591" y="1103"/>
                  </a:cubicBezTo>
                  <a:cubicBezTo>
                    <a:pt x="1526" y="478"/>
                    <a:pt x="1158" y="1"/>
                    <a:pt x="758" y="1"/>
                  </a:cubicBez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7" name="Google Shape;12147;p137"/>
            <p:cNvSpPr/>
            <p:nvPr/>
          </p:nvSpPr>
          <p:spPr>
            <a:xfrm>
              <a:off x="862432" y="2993865"/>
              <a:ext cx="319370" cy="281540"/>
            </a:xfrm>
            <a:custGeom>
              <a:avLst/>
              <a:gdLst/>
              <a:ahLst/>
              <a:cxnLst/>
              <a:rect l="l" t="t" r="r" b="b"/>
              <a:pathLst>
                <a:path w="12199" h="10754" extrusionOk="0">
                  <a:moveTo>
                    <a:pt x="3713" y="1"/>
                  </a:moveTo>
                  <a:cubicBezTo>
                    <a:pt x="3431" y="1"/>
                    <a:pt x="3170" y="32"/>
                    <a:pt x="2931" y="93"/>
                  </a:cubicBezTo>
                  <a:cubicBezTo>
                    <a:pt x="2168" y="286"/>
                    <a:pt x="1452" y="785"/>
                    <a:pt x="923" y="1491"/>
                  </a:cubicBezTo>
                  <a:cubicBezTo>
                    <a:pt x="323" y="2303"/>
                    <a:pt x="1" y="3331"/>
                    <a:pt x="1" y="4470"/>
                  </a:cubicBezTo>
                  <a:cubicBezTo>
                    <a:pt x="1" y="5652"/>
                    <a:pt x="534" y="7199"/>
                    <a:pt x="1389" y="8510"/>
                  </a:cubicBezTo>
                  <a:cubicBezTo>
                    <a:pt x="2321" y="9932"/>
                    <a:pt x="3412" y="10754"/>
                    <a:pt x="4373" y="10754"/>
                  </a:cubicBezTo>
                  <a:cubicBezTo>
                    <a:pt x="4757" y="10749"/>
                    <a:pt x="5137" y="10696"/>
                    <a:pt x="5502" y="10585"/>
                  </a:cubicBezTo>
                  <a:cubicBezTo>
                    <a:pt x="5696" y="10525"/>
                    <a:pt x="5898" y="10495"/>
                    <a:pt x="6099" y="10495"/>
                  </a:cubicBezTo>
                  <a:cubicBezTo>
                    <a:pt x="6300" y="10495"/>
                    <a:pt x="6501" y="10525"/>
                    <a:pt x="6693" y="10585"/>
                  </a:cubicBezTo>
                  <a:cubicBezTo>
                    <a:pt x="7063" y="10696"/>
                    <a:pt x="7442" y="10749"/>
                    <a:pt x="7822" y="10754"/>
                  </a:cubicBezTo>
                  <a:cubicBezTo>
                    <a:pt x="8788" y="10754"/>
                    <a:pt x="9878" y="9932"/>
                    <a:pt x="10810" y="8510"/>
                  </a:cubicBezTo>
                  <a:cubicBezTo>
                    <a:pt x="11665" y="7199"/>
                    <a:pt x="12198" y="5652"/>
                    <a:pt x="12198" y="4470"/>
                  </a:cubicBezTo>
                  <a:cubicBezTo>
                    <a:pt x="12198" y="3620"/>
                    <a:pt x="12026" y="2841"/>
                    <a:pt x="11684" y="2159"/>
                  </a:cubicBezTo>
                  <a:cubicBezTo>
                    <a:pt x="11640" y="2071"/>
                    <a:pt x="11554" y="2021"/>
                    <a:pt x="11464" y="2021"/>
                  </a:cubicBezTo>
                  <a:cubicBezTo>
                    <a:pt x="11427" y="2021"/>
                    <a:pt x="11389" y="2030"/>
                    <a:pt x="11353" y="2049"/>
                  </a:cubicBezTo>
                  <a:cubicBezTo>
                    <a:pt x="11228" y="2106"/>
                    <a:pt x="11180" y="2255"/>
                    <a:pt x="11242" y="2375"/>
                  </a:cubicBezTo>
                  <a:cubicBezTo>
                    <a:pt x="11550" y="2995"/>
                    <a:pt x="11704" y="3696"/>
                    <a:pt x="11704" y="4470"/>
                  </a:cubicBezTo>
                  <a:cubicBezTo>
                    <a:pt x="11704" y="5560"/>
                    <a:pt x="11204" y="7002"/>
                    <a:pt x="10397" y="8236"/>
                  </a:cubicBezTo>
                  <a:cubicBezTo>
                    <a:pt x="9566" y="9505"/>
                    <a:pt x="8605" y="10259"/>
                    <a:pt x="7822" y="10259"/>
                  </a:cubicBezTo>
                  <a:cubicBezTo>
                    <a:pt x="7491" y="10259"/>
                    <a:pt x="7159" y="10206"/>
                    <a:pt x="6837" y="10115"/>
                  </a:cubicBezTo>
                  <a:cubicBezTo>
                    <a:pt x="6597" y="10040"/>
                    <a:pt x="6348" y="10003"/>
                    <a:pt x="6100" y="10003"/>
                  </a:cubicBezTo>
                  <a:cubicBezTo>
                    <a:pt x="5851" y="10003"/>
                    <a:pt x="5603" y="10040"/>
                    <a:pt x="5362" y="10115"/>
                  </a:cubicBezTo>
                  <a:cubicBezTo>
                    <a:pt x="5040" y="10206"/>
                    <a:pt x="4709" y="10259"/>
                    <a:pt x="4373" y="10259"/>
                  </a:cubicBezTo>
                  <a:cubicBezTo>
                    <a:pt x="3594" y="10259"/>
                    <a:pt x="2629" y="9505"/>
                    <a:pt x="1803" y="8236"/>
                  </a:cubicBezTo>
                  <a:cubicBezTo>
                    <a:pt x="995" y="7006"/>
                    <a:pt x="496" y="5560"/>
                    <a:pt x="496" y="4470"/>
                  </a:cubicBezTo>
                  <a:cubicBezTo>
                    <a:pt x="496" y="3437"/>
                    <a:pt x="779" y="2510"/>
                    <a:pt x="1322" y="1789"/>
                  </a:cubicBezTo>
                  <a:cubicBezTo>
                    <a:pt x="1774" y="1179"/>
                    <a:pt x="2408" y="737"/>
                    <a:pt x="3056" y="569"/>
                  </a:cubicBezTo>
                  <a:cubicBezTo>
                    <a:pt x="3250" y="517"/>
                    <a:pt x="3468" y="491"/>
                    <a:pt x="3707" y="491"/>
                  </a:cubicBezTo>
                  <a:cubicBezTo>
                    <a:pt x="4066" y="491"/>
                    <a:pt x="4470" y="550"/>
                    <a:pt x="4906" y="665"/>
                  </a:cubicBezTo>
                  <a:cubicBezTo>
                    <a:pt x="4988" y="684"/>
                    <a:pt x="5069" y="704"/>
                    <a:pt x="5146" y="718"/>
                  </a:cubicBezTo>
                  <a:cubicBezTo>
                    <a:pt x="5171" y="726"/>
                    <a:pt x="5195" y="729"/>
                    <a:pt x="5219" y="729"/>
                  </a:cubicBezTo>
                  <a:cubicBezTo>
                    <a:pt x="5333" y="729"/>
                    <a:pt x="5435" y="650"/>
                    <a:pt x="5458" y="535"/>
                  </a:cubicBezTo>
                  <a:cubicBezTo>
                    <a:pt x="5487" y="391"/>
                    <a:pt x="5391" y="257"/>
                    <a:pt x="5247" y="238"/>
                  </a:cubicBezTo>
                  <a:cubicBezTo>
                    <a:pt x="5175" y="223"/>
                    <a:pt x="5103" y="209"/>
                    <a:pt x="5031" y="190"/>
                  </a:cubicBezTo>
                  <a:cubicBezTo>
                    <a:pt x="4552" y="63"/>
                    <a:pt x="4112" y="1"/>
                    <a:pt x="371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8" name="Google Shape;12148;p137"/>
            <p:cNvSpPr/>
            <p:nvPr/>
          </p:nvSpPr>
          <p:spPr>
            <a:xfrm>
              <a:off x="1027680" y="2993787"/>
              <a:ext cx="131162" cy="46260"/>
            </a:xfrm>
            <a:custGeom>
              <a:avLst/>
              <a:gdLst/>
              <a:ahLst/>
              <a:cxnLst/>
              <a:rect l="l" t="t" r="r" b="b"/>
              <a:pathLst>
                <a:path w="5010" h="1767" extrusionOk="0">
                  <a:moveTo>
                    <a:pt x="2183" y="0"/>
                  </a:moveTo>
                  <a:cubicBezTo>
                    <a:pt x="1782" y="0"/>
                    <a:pt x="1338" y="63"/>
                    <a:pt x="857" y="188"/>
                  </a:cubicBezTo>
                  <a:cubicBezTo>
                    <a:pt x="679" y="236"/>
                    <a:pt x="496" y="269"/>
                    <a:pt x="314" y="293"/>
                  </a:cubicBezTo>
                  <a:cubicBezTo>
                    <a:pt x="1" y="330"/>
                    <a:pt x="45" y="781"/>
                    <a:pt x="336" y="781"/>
                  </a:cubicBezTo>
                  <a:cubicBezTo>
                    <a:pt x="349" y="781"/>
                    <a:pt x="362" y="780"/>
                    <a:pt x="376" y="779"/>
                  </a:cubicBezTo>
                  <a:cubicBezTo>
                    <a:pt x="578" y="755"/>
                    <a:pt x="780" y="716"/>
                    <a:pt x="977" y="663"/>
                  </a:cubicBezTo>
                  <a:cubicBezTo>
                    <a:pt x="1415" y="550"/>
                    <a:pt x="1823" y="493"/>
                    <a:pt x="2184" y="493"/>
                  </a:cubicBezTo>
                  <a:cubicBezTo>
                    <a:pt x="2422" y="493"/>
                    <a:pt x="2639" y="518"/>
                    <a:pt x="2831" y="567"/>
                  </a:cubicBezTo>
                  <a:cubicBezTo>
                    <a:pt x="3441" y="731"/>
                    <a:pt x="4023" y="1120"/>
                    <a:pt x="4474" y="1672"/>
                  </a:cubicBezTo>
                  <a:cubicBezTo>
                    <a:pt x="4528" y="1739"/>
                    <a:pt x="4595" y="1767"/>
                    <a:pt x="4660" y="1767"/>
                  </a:cubicBezTo>
                  <a:cubicBezTo>
                    <a:pt x="4841" y="1767"/>
                    <a:pt x="5010" y="1548"/>
                    <a:pt x="4854" y="1360"/>
                  </a:cubicBezTo>
                  <a:cubicBezTo>
                    <a:pt x="4340" y="726"/>
                    <a:pt x="3667" y="279"/>
                    <a:pt x="2956" y="92"/>
                  </a:cubicBezTo>
                  <a:cubicBezTo>
                    <a:pt x="2720" y="31"/>
                    <a:pt x="2461" y="0"/>
                    <a:pt x="218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9" name="Google Shape;12149;p137"/>
            <p:cNvSpPr/>
            <p:nvPr/>
          </p:nvSpPr>
          <p:spPr>
            <a:xfrm>
              <a:off x="983567" y="2897209"/>
              <a:ext cx="218106" cy="147681"/>
            </a:xfrm>
            <a:custGeom>
              <a:avLst/>
              <a:gdLst/>
              <a:ahLst/>
              <a:cxnLst/>
              <a:rect l="l" t="t" r="r" b="b"/>
              <a:pathLst>
                <a:path w="8331" h="5641" extrusionOk="0">
                  <a:moveTo>
                    <a:pt x="4991" y="0"/>
                  </a:moveTo>
                  <a:cubicBezTo>
                    <a:pt x="4850" y="0"/>
                    <a:pt x="4710" y="5"/>
                    <a:pt x="4569" y="14"/>
                  </a:cubicBezTo>
                  <a:cubicBezTo>
                    <a:pt x="3791" y="77"/>
                    <a:pt x="3089" y="504"/>
                    <a:pt x="2546" y="1249"/>
                  </a:cubicBezTo>
                  <a:cubicBezTo>
                    <a:pt x="2311" y="1580"/>
                    <a:pt x="2119" y="1941"/>
                    <a:pt x="1980" y="2320"/>
                  </a:cubicBezTo>
                  <a:lnTo>
                    <a:pt x="1331" y="3305"/>
                  </a:lnTo>
                  <a:cubicBezTo>
                    <a:pt x="1230" y="2988"/>
                    <a:pt x="1100" y="2681"/>
                    <a:pt x="952" y="2378"/>
                  </a:cubicBezTo>
                  <a:cubicBezTo>
                    <a:pt x="902" y="2285"/>
                    <a:pt x="822" y="2246"/>
                    <a:pt x="743" y="2246"/>
                  </a:cubicBezTo>
                  <a:cubicBezTo>
                    <a:pt x="577" y="2246"/>
                    <a:pt x="410" y="2415"/>
                    <a:pt x="514" y="2613"/>
                  </a:cubicBezTo>
                  <a:cubicBezTo>
                    <a:pt x="899" y="3401"/>
                    <a:pt x="1129" y="4256"/>
                    <a:pt x="1206" y="5135"/>
                  </a:cubicBezTo>
                  <a:cubicBezTo>
                    <a:pt x="1033" y="5116"/>
                    <a:pt x="865" y="5073"/>
                    <a:pt x="706" y="5006"/>
                  </a:cubicBezTo>
                  <a:cubicBezTo>
                    <a:pt x="543" y="4934"/>
                    <a:pt x="495" y="4857"/>
                    <a:pt x="495" y="4838"/>
                  </a:cubicBezTo>
                  <a:cubicBezTo>
                    <a:pt x="495" y="4674"/>
                    <a:pt x="371" y="4593"/>
                    <a:pt x="248" y="4593"/>
                  </a:cubicBezTo>
                  <a:cubicBezTo>
                    <a:pt x="124" y="4593"/>
                    <a:pt x="0" y="4674"/>
                    <a:pt x="0" y="4838"/>
                  </a:cubicBezTo>
                  <a:cubicBezTo>
                    <a:pt x="0" y="4986"/>
                    <a:pt x="68" y="5260"/>
                    <a:pt x="505" y="5457"/>
                  </a:cubicBezTo>
                  <a:cubicBezTo>
                    <a:pt x="801" y="5578"/>
                    <a:pt x="1116" y="5640"/>
                    <a:pt x="1435" y="5640"/>
                  </a:cubicBezTo>
                  <a:cubicBezTo>
                    <a:pt x="1447" y="5640"/>
                    <a:pt x="1458" y="5640"/>
                    <a:pt x="1470" y="5640"/>
                  </a:cubicBezTo>
                  <a:cubicBezTo>
                    <a:pt x="1482" y="5640"/>
                    <a:pt x="1494" y="5640"/>
                    <a:pt x="1506" y="5640"/>
                  </a:cubicBezTo>
                  <a:cubicBezTo>
                    <a:pt x="1830" y="5640"/>
                    <a:pt x="2144" y="5578"/>
                    <a:pt x="2441" y="5457"/>
                  </a:cubicBezTo>
                  <a:cubicBezTo>
                    <a:pt x="2878" y="5260"/>
                    <a:pt x="2945" y="4982"/>
                    <a:pt x="2945" y="4838"/>
                  </a:cubicBezTo>
                  <a:cubicBezTo>
                    <a:pt x="2945" y="4674"/>
                    <a:pt x="2821" y="4593"/>
                    <a:pt x="2698" y="4593"/>
                  </a:cubicBezTo>
                  <a:cubicBezTo>
                    <a:pt x="2574" y="4593"/>
                    <a:pt x="2450" y="4674"/>
                    <a:pt x="2450" y="4838"/>
                  </a:cubicBezTo>
                  <a:cubicBezTo>
                    <a:pt x="2450" y="4857"/>
                    <a:pt x="2402" y="4934"/>
                    <a:pt x="2239" y="5006"/>
                  </a:cubicBezTo>
                  <a:cubicBezTo>
                    <a:pt x="2066" y="5078"/>
                    <a:pt x="1883" y="5121"/>
                    <a:pt x="1701" y="5135"/>
                  </a:cubicBezTo>
                  <a:cubicBezTo>
                    <a:pt x="1672" y="4732"/>
                    <a:pt x="1605" y="4328"/>
                    <a:pt x="1509" y="3934"/>
                  </a:cubicBezTo>
                  <a:lnTo>
                    <a:pt x="2359" y="2642"/>
                  </a:lnTo>
                  <a:cubicBezTo>
                    <a:pt x="2417" y="2647"/>
                    <a:pt x="2474" y="2661"/>
                    <a:pt x="2532" y="2685"/>
                  </a:cubicBezTo>
                  <a:cubicBezTo>
                    <a:pt x="2729" y="2772"/>
                    <a:pt x="2916" y="2873"/>
                    <a:pt x="3099" y="2988"/>
                  </a:cubicBezTo>
                  <a:cubicBezTo>
                    <a:pt x="3680" y="3319"/>
                    <a:pt x="4415" y="3742"/>
                    <a:pt x="5246" y="3742"/>
                  </a:cubicBezTo>
                  <a:cubicBezTo>
                    <a:pt x="5539" y="3742"/>
                    <a:pt x="5828" y="3689"/>
                    <a:pt x="6101" y="3584"/>
                  </a:cubicBezTo>
                  <a:cubicBezTo>
                    <a:pt x="7946" y="2873"/>
                    <a:pt x="8302" y="528"/>
                    <a:pt x="8316" y="432"/>
                  </a:cubicBezTo>
                  <a:cubicBezTo>
                    <a:pt x="8331" y="336"/>
                    <a:pt x="8287" y="240"/>
                    <a:pt x="8206" y="187"/>
                  </a:cubicBezTo>
                  <a:cubicBezTo>
                    <a:pt x="8165" y="161"/>
                    <a:pt x="8118" y="148"/>
                    <a:pt x="8071" y="148"/>
                  </a:cubicBezTo>
                  <a:cubicBezTo>
                    <a:pt x="8024" y="148"/>
                    <a:pt x="7977" y="161"/>
                    <a:pt x="7937" y="187"/>
                  </a:cubicBezTo>
                  <a:cubicBezTo>
                    <a:pt x="7776" y="293"/>
                    <a:pt x="7605" y="333"/>
                    <a:pt x="7410" y="333"/>
                  </a:cubicBezTo>
                  <a:cubicBezTo>
                    <a:pt x="7178" y="333"/>
                    <a:pt x="6912" y="277"/>
                    <a:pt x="6587" y="206"/>
                  </a:cubicBezTo>
                  <a:lnTo>
                    <a:pt x="6423" y="173"/>
                  </a:lnTo>
                  <a:cubicBezTo>
                    <a:pt x="6411" y="171"/>
                    <a:pt x="6398" y="170"/>
                    <a:pt x="6387" y="170"/>
                  </a:cubicBezTo>
                  <a:cubicBezTo>
                    <a:pt x="6118" y="170"/>
                    <a:pt x="6046" y="570"/>
                    <a:pt x="6322" y="653"/>
                  </a:cubicBezTo>
                  <a:lnTo>
                    <a:pt x="6481" y="687"/>
                  </a:lnTo>
                  <a:cubicBezTo>
                    <a:pt x="6812" y="757"/>
                    <a:pt x="7123" y="820"/>
                    <a:pt x="7416" y="820"/>
                  </a:cubicBezTo>
                  <a:cubicBezTo>
                    <a:pt x="7523" y="820"/>
                    <a:pt x="7628" y="812"/>
                    <a:pt x="7730" y="793"/>
                  </a:cubicBezTo>
                  <a:lnTo>
                    <a:pt x="7730" y="793"/>
                  </a:lnTo>
                  <a:cubicBezTo>
                    <a:pt x="7543" y="1456"/>
                    <a:pt x="7057" y="2685"/>
                    <a:pt x="5929" y="3118"/>
                  </a:cubicBezTo>
                  <a:cubicBezTo>
                    <a:pt x="5696" y="3207"/>
                    <a:pt x="5468" y="3245"/>
                    <a:pt x="5245" y="3245"/>
                  </a:cubicBezTo>
                  <a:cubicBezTo>
                    <a:pt x="4544" y="3245"/>
                    <a:pt x="3894" y="2873"/>
                    <a:pt x="3344" y="2556"/>
                  </a:cubicBezTo>
                  <a:cubicBezTo>
                    <a:pt x="3056" y="2387"/>
                    <a:pt x="2801" y="2243"/>
                    <a:pt x="2570" y="2181"/>
                  </a:cubicBezTo>
                  <a:cubicBezTo>
                    <a:pt x="2825" y="1633"/>
                    <a:pt x="3464" y="596"/>
                    <a:pt x="4607" y="509"/>
                  </a:cubicBezTo>
                  <a:cubicBezTo>
                    <a:pt x="4737" y="498"/>
                    <a:pt x="4867" y="493"/>
                    <a:pt x="4997" y="493"/>
                  </a:cubicBezTo>
                  <a:cubicBezTo>
                    <a:pt x="5205" y="493"/>
                    <a:pt x="5414" y="507"/>
                    <a:pt x="5621" y="533"/>
                  </a:cubicBezTo>
                  <a:cubicBezTo>
                    <a:pt x="5633" y="535"/>
                    <a:pt x="5645" y="535"/>
                    <a:pt x="5656" y="535"/>
                  </a:cubicBezTo>
                  <a:cubicBezTo>
                    <a:pt x="5947" y="535"/>
                    <a:pt x="5993" y="80"/>
                    <a:pt x="5679" y="43"/>
                  </a:cubicBezTo>
                  <a:cubicBezTo>
                    <a:pt x="5450" y="13"/>
                    <a:pt x="5220" y="0"/>
                    <a:pt x="499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50" name="Google Shape;12150;p137"/>
          <p:cNvGrpSpPr/>
          <p:nvPr/>
        </p:nvGrpSpPr>
        <p:grpSpPr>
          <a:xfrm>
            <a:off x="850625" y="1321417"/>
            <a:ext cx="346021" cy="345131"/>
            <a:chOff x="850625" y="1526817"/>
            <a:chExt cx="346021" cy="345131"/>
          </a:xfrm>
        </p:grpSpPr>
        <p:sp>
          <p:nvSpPr>
            <p:cNvPr id="12151" name="Google Shape;12151;p137"/>
            <p:cNvSpPr/>
            <p:nvPr/>
          </p:nvSpPr>
          <p:spPr>
            <a:xfrm>
              <a:off x="999798" y="1531974"/>
              <a:ext cx="47805" cy="21913"/>
            </a:xfrm>
            <a:custGeom>
              <a:avLst/>
              <a:gdLst/>
              <a:ahLst/>
              <a:cxnLst/>
              <a:rect l="l" t="t" r="r" b="b"/>
              <a:pathLst>
                <a:path w="1826" h="837" extrusionOk="0">
                  <a:moveTo>
                    <a:pt x="0" y="0"/>
                  </a:moveTo>
                  <a:lnTo>
                    <a:pt x="0" y="836"/>
                  </a:lnTo>
                  <a:lnTo>
                    <a:pt x="1826" y="836"/>
                  </a:lnTo>
                  <a:lnTo>
                    <a:pt x="1826" y="0"/>
                  </a:lnTo>
                  <a:close/>
                </a:path>
              </a:pathLst>
            </a:custGeom>
            <a:solidFill>
              <a:srgbClr val="9CAB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2" name="Google Shape;12152;p137"/>
            <p:cNvSpPr/>
            <p:nvPr/>
          </p:nvSpPr>
          <p:spPr>
            <a:xfrm>
              <a:off x="876019" y="1581402"/>
              <a:ext cx="295206" cy="174725"/>
            </a:xfrm>
            <a:custGeom>
              <a:avLst/>
              <a:gdLst/>
              <a:ahLst/>
              <a:cxnLst/>
              <a:rect l="l" t="t" r="r" b="b"/>
              <a:pathLst>
                <a:path w="11276" h="6674" extrusionOk="0">
                  <a:moveTo>
                    <a:pt x="1" y="0"/>
                  </a:moveTo>
                  <a:lnTo>
                    <a:pt x="1" y="6673"/>
                  </a:lnTo>
                  <a:lnTo>
                    <a:pt x="11276" y="6673"/>
                  </a:lnTo>
                  <a:lnTo>
                    <a:pt x="11276" y="0"/>
                  </a:ln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3" name="Google Shape;12153;p137"/>
            <p:cNvSpPr/>
            <p:nvPr/>
          </p:nvSpPr>
          <p:spPr>
            <a:xfrm>
              <a:off x="1155622" y="1581402"/>
              <a:ext cx="15603" cy="174725"/>
            </a:xfrm>
            <a:custGeom>
              <a:avLst/>
              <a:gdLst/>
              <a:ahLst/>
              <a:cxnLst/>
              <a:rect l="l" t="t" r="r" b="b"/>
              <a:pathLst>
                <a:path w="596" h="6674" extrusionOk="0">
                  <a:moveTo>
                    <a:pt x="0" y="0"/>
                  </a:moveTo>
                  <a:lnTo>
                    <a:pt x="0" y="6673"/>
                  </a:lnTo>
                  <a:lnTo>
                    <a:pt x="596" y="6673"/>
                  </a:lnTo>
                  <a:lnTo>
                    <a:pt x="596" y="0"/>
                  </a:ln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4" name="Google Shape;12154;p137"/>
            <p:cNvSpPr/>
            <p:nvPr/>
          </p:nvSpPr>
          <p:spPr>
            <a:xfrm>
              <a:off x="855782" y="1553861"/>
              <a:ext cx="335837" cy="27568"/>
            </a:xfrm>
            <a:custGeom>
              <a:avLst/>
              <a:gdLst/>
              <a:ahLst/>
              <a:cxnLst/>
              <a:rect l="l" t="t" r="r" b="b"/>
              <a:pathLst>
                <a:path w="12828" h="1053" extrusionOk="0">
                  <a:moveTo>
                    <a:pt x="0" y="0"/>
                  </a:moveTo>
                  <a:lnTo>
                    <a:pt x="0" y="1052"/>
                  </a:lnTo>
                  <a:lnTo>
                    <a:pt x="12827" y="1052"/>
                  </a:lnTo>
                  <a:lnTo>
                    <a:pt x="12827" y="0"/>
                  </a:ln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5" name="Google Shape;12155;p137"/>
            <p:cNvSpPr/>
            <p:nvPr/>
          </p:nvSpPr>
          <p:spPr>
            <a:xfrm>
              <a:off x="855782" y="1756101"/>
              <a:ext cx="335837" cy="27568"/>
            </a:xfrm>
            <a:custGeom>
              <a:avLst/>
              <a:gdLst/>
              <a:ahLst/>
              <a:cxnLst/>
              <a:rect l="l" t="t" r="r" b="b"/>
              <a:pathLst>
                <a:path w="12828" h="1053" extrusionOk="0">
                  <a:moveTo>
                    <a:pt x="0" y="0"/>
                  </a:moveTo>
                  <a:lnTo>
                    <a:pt x="0" y="1052"/>
                  </a:lnTo>
                  <a:lnTo>
                    <a:pt x="12827" y="1052"/>
                  </a:lnTo>
                  <a:lnTo>
                    <a:pt x="12827" y="0"/>
                  </a:ln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6" name="Google Shape;12156;p137"/>
            <p:cNvSpPr/>
            <p:nvPr/>
          </p:nvSpPr>
          <p:spPr>
            <a:xfrm>
              <a:off x="1175361" y="1553861"/>
              <a:ext cx="16258" cy="27568"/>
            </a:xfrm>
            <a:custGeom>
              <a:avLst/>
              <a:gdLst/>
              <a:ahLst/>
              <a:cxnLst/>
              <a:rect l="l" t="t" r="r" b="b"/>
              <a:pathLst>
                <a:path w="621" h="1053" extrusionOk="0">
                  <a:moveTo>
                    <a:pt x="0" y="0"/>
                  </a:moveTo>
                  <a:lnTo>
                    <a:pt x="0" y="1052"/>
                  </a:lnTo>
                  <a:lnTo>
                    <a:pt x="620" y="1052"/>
                  </a:lnTo>
                  <a:lnTo>
                    <a:pt x="620" y="0"/>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7" name="Google Shape;12157;p137"/>
            <p:cNvSpPr/>
            <p:nvPr/>
          </p:nvSpPr>
          <p:spPr>
            <a:xfrm>
              <a:off x="1175361" y="1756101"/>
              <a:ext cx="16258" cy="27568"/>
            </a:xfrm>
            <a:custGeom>
              <a:avLst/>
              <a:gdLst/>
              <a:ahLst/>
              <a:cxnLst/>
              <a:rect l="l" t="t" r="r" b="b"/>
              <a:pathLst>
                <a:path w="621" h="1053" extrusionOk="0">
                  <a:moveTo>
                    <a:pt x="0" y="0"/>
                  </a:moveTo>
                  <a:lnTo>
                    <a:pt x="0" y="1052"/>
                  </a:lnTo>
                  <a:lnTo>
                    <a:pt x="620" y="1052"/>
                  </a:lnTo>
                  <a:lnTo>
                    <a:pt x="620" y="0"/>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8" name="Google Shape;12158;p137"/>
            <p:cNvSpPr/>
            <p:nvPr/>
          </p:nvSpPr>
          <p:spPr>
            <a:xfrm>
              <a:off x="922306" y="1783643"/>
              <a:ext cx="72100" cy="83279"/>
            </a:xfrm>
            <a:custGeom>
              <a:avLst/>
              <a:gdLst/>
              <a:ahLst/>
              <a:cxnLst/>
              <a:rect l="l" t="t" r="r" b="b"/>
              <a:pathLst>
                <a:path w="2754" h="3181" extrusionOk="0">
                  <a:moveTo>
                    <a:pt x="1749" y="0"/>
                  </a:moveTo>
                  <a:lnTo>
                    <a:pt x="1" y="3180"/>
                  </a:lnTo>
                  <a:lnTo>
                    <a:pt x="1005" y="3180"/>
                  </a:lnTo>
                  <a:lnTo>
                    <a:pt x="2753" y="0"/>
                  </a:lnTo>
                  <a:close/>
                </a:path>
              </a:pathLst>
            </a:custGeom>
            <a:solidFill>
              <a:srgbClr val="F0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9" name="Google Shape;12159;p137"/>
            <p:cNvSpPr/>
            <p:nvPr/>
          </p:nvSpPr>
          <p:spPr>
            <a:xfrm>
              <a:off x="1052865" y="1783643"/>
              <a:ext cx="72100" cy="83279"/>
            </a:xfrm>
            <a:custGeom>
              <a:avLst/>
              <a:gdLst/>
              <a:ahLst/>
              <a:cxnLst/>
              <a:rect l="l" t="t" r="r" b="b"/>
              <a:pathLst>
                <a:path w="2754" h="3181" extrusionOk="0">
                  <a:moveTo>
                    <a:pt x="0" y="0"/>
                  </a:moveTo>
                  <a:lnTo>
                    <a:pt x="1749" y="3180"/>
                  </a:lnTo>
                  <a:lnTo>
                    <a:pt x="2753" y="3180"/>
                  </a:lnTo>
                  <a:lnTo>
                    <a:pt x="1009" y="0"/>
                  </a:lnTo>
                  <a:close/>
                </a:path>
              </a:pathLst>
            </a:custGeom>
            <a:solidFill>
              <a:srgbClr val="F0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0" name="Google Shape;12160;p137"/>
            <p:cNvSpPr/>
            <p:nvPr/>
          </p:nvSpPr>
          <p:spPr>
            <a:xfrm>
              <a:off x="961811" y="1821499"/>
              <a:ext cx="123779" cy="21520"/>
            </a:xfrm>
            <a:custGeom>
              <a:avLst/>
              <a:gdLst/>
              <a:ahLst/>
              <a:cxnLst/>
              <a:rect l="l" t="t" r="r" b="b"/>
              <a:pathLst>
                <a:path w="4728" h="822" extrusionOk="0">
                  <a:moveTo>
                    <a:pt x="452" y="0"/>
                  </a:moveTo>
                  <a:lnTo>
                    <a:pt x="0" y="822"/>
                  </a:lnTo>
                  <a:lnTo>
                    <a:pt x="4727" y="822"/>
                  </a:lnTo>
                  <a:lnTo>
                    <a:pt x="4276" y="0"/>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1" name="Google Shape;12161;p137"/>
            <p:cNvSpPr/>
            <p:nvPr/>
          </p:nvSpPr>
          <p:spPr>
            <a:xfrm>
              <a:off x="1030717" y="1531974"/>
              <a:ext cx="16886" cy="21913"/>
            </a:xfrm>
            <a:custGeom>
              <a:avLst/>
              <a:gdLst/>
              <a:ahLst/>
              <a:cxnLst/>
              <a:rect l="l" t="t" r="r" b="b"/>
              <a:pathLst>
                <a:path w="645" h="837" extrusionOk="0">
                  <a:moveTo>
                    <a:pt x="1" y="0"/>
                  </a:moveTo>
                  <a:lnTo>
                    <a:pt x="1" y="836"/>
                  </a:lnTo>
                  <a:lnTo>
                    <a:pt x="645" y="836"/>
                  </a:lnTo>
                  <a:lnTo>
                    <a:pt x="645" y="0"/>
                  </a:lnTo>
                  <a:close/>
                </a:path>
              </a:pathLst>
            </a:custGeom>
            <a:solidFill>
              <a:srgbClr val="8FA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2" name="Google Shape;12162;p137"/>
            <p:cNvSpPr/>
            <p:nvPr/>
          </p:nvSpPr>
          <p:spPr>
            <a:xfrm>
              <a:off x="959533" y="1783643"/>
              <a:ext cx="34872" cy="15603"/>
            </a:xfrm>
            <a:custGeom>
              <a:avLst/>
              <a:gdLst/>
              <a:ahLst/>
              <a:cxnLst/>
              <a:rect l="l" t="t" r="r" b="b"/>
              <a:pathLst>
                <a:path w="1332" h="596" extrusionOk="0">
                  <a:moveTo>
                    <a:pt x="327" y="0"/>
                  </a:moveTo>
                  <a:lnTo>
                    <a:pt x="1" y="596"/>
                  </a:lnTo>
                  <a:lnTo>
                    <a:pt x="1005" y="596"/>
                  </a:lnTo>
                  <a:lnTo>
                    <a:pt x="1331" y="0"/>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3" name="Google Shape;12163;p137"/>
            <p:cNvSpPr/>
            <p:nvPr/>
          </p:nvSpPr>
          <p:spPr>
            <a:xfrm>
              <a:off x="1052865" y="1783643"/>
              <a:ext cx="34976" cy="15603"/>
            </a:xfrm>
            <a:custGeom>
              <a:avLst/>
              <a:gdLst/>
              <a:ahLst/>
              <a:cxnLst/>
              <a:rect l="l" t="t" r="r" b="b"/>
              <a:pathLst>
                <a:path w="1336" h="596" extrusionOk="0">
                  <a:moveTo>
                    <a:pt x="0" y="0"/>
                  </a:moveTo>
                  <a:lnTo>
                    <a:pt x="327" y="596"/>
                  </a:lnTo>
                  <a:lnTo>
                    <a:pt x="1336" y="596"/>
                  </a:lnTo>
                  <a:lnTo>
                    <a:pt x="1009" y="0"/>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4" name="Google Shape;12164;p137"/>
            <p:cNvSpPr/>
            <p:nvPr/>
          </p:nvSpPr>
          <p:spPr>
            <a:xfrm>
              <a:off x="928589" y="1703401"/>
              <a:ext cx="29348" cy="29322"/>
            </a:xfrm>
            <a:custGeom>
              <a:avLst/>
              <a:gdLst/>
              <a:ahLst/>
              <a:cxnLst/>
              <a:rect l="l" t="t" r="r" b="b"/>
              <a:pathLst>
                <a:path w="1121" h="1120" extrusionOk="0">
                  <a:moveTo>
                    <a:pt x="558" y="0"/>
                  </a:moveTo>
                  <a:cubicBezTo>
                    <a:pt x="251" y="0"/>
                    <a:pt x="1" y="250"/>
                    <a:pt x="1" y="562"/>
                  </a:cubicBezTo>
                  <a:cubicBezTo>
                    <a:pt x="1" y="870"/>
                    <a:pt x="251" y="1119"/>
                    <a:pt x="558" y="1119"/>
                  </a:cubicBezTo>
                  <a:cubicBezTo>
                    <a:pt x="870" y="1119"/>
                    <a:pt x="1120" y="870"/>
                    <a:pt x="1120" y="562"/>
                  </a:cubicBezTo>
                  <a:cubicBezTo>
                    <a:pt x="1120" y="250"/>
                    <a:pt x="870" y="0"/>
                    <a:pt x="558" y="0"/>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5" name="Google Shape;12165;p137"/>
            <p:cNvSpPr/>
            <p:nvPr/>
          </p:nvSpPr>
          <p:spPr>
            <a:xfrm>
              <a:off x="976760" y="1636223"/>
              <a:ext cx="29348" cy="29348"/>
            </a:xfrm>
            <a:custGeom>
              <a:avLst/>
              <a:gdLst/>
              <a:ahLst/>
              <a:cxnLst/>
              <a:rect l="l" t="t" r="r" b="b"/>
              <a:pathLst>
                <a:path w="1121" h="1121" extrusionOk="0">
                  <a:moveTo>
                    <a:pt x="558" y="1"/>
                  </a:moveTo>
                  <a:cubicBezTo>
                    <a:pt x="251" y="1"/>
                    <a:pt x="1" y="251"/>
                    <a:pt x="1" y="558"/>
                  </a:cubicBezTo>
                  <a:cubicBezTo>
                    <a:pt x="1" y="870"/>
                    <a:pt x="251" y="1120"/>
                    <a:pt x="558" y="1120"/>
                  </a:cubicBezTo>
                  <a:cubicBezTo>
                    <a:pt x="866" y="1120"/>
                    <a:pt x="1120" y="870"/>
                    <a:pt x="1120" y="558"/>
                  </a:cubicBezTo>
                  <a:cubicBezTo>
                    <a:pt x="1120" y="251"/>
                    <a:pt x="866" y="1"/>
                    <a:pt x="558" y="1"/>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6" name="Google Shape;12166;p137"/>
            <p:cNvSpPr/>
            <p:nvPr/>
          </p:nvSpPr>
          <p:spPr>
            <a:xfrm>
              <a:off x="1036136" y="1670074"/>
              <a:ext cx="29322" cy="29322"/>
            </a:xfrm>
            <a:custGeom>
              <a:avLst/>
              <a:gdLst/>
              <a:ahLst/>
              <a:cxnLst/>
              <a:rect l="l" t="t" r="r" b="b"/>
              <a:pathLst>
                <a:path w="1120" h="1120" extrusionOk="0">
                  <a:moveTo>
                    <a:pt x="558" y="0"/>
                  </a:moveTo>
                  <a:cubicBezTo>
                    <a:pt x="250" y="0"/>
                    <a:pt x="0" y="250"/>
                    <a:pt x="0" y="562"/>
                  </a:cubicBezTo>
                  <a:cubicBezTo>
                    <a:pt x="0" y="870"/>
                    <a:pt x="250" y="1119"/>
                    <a:pt x="558" y="1119"/>
                  </a:cubicBezTo>
                  <a:cubicBezTo>
                    <a:pt x="865" y="1119"/>
                    <a:pt x="1120" y="870"/>
                    <a:pt x="1120" y="562"/>
                  </a:cubicBezTo>
                  <a:cubicBezTo>
                    <a:pt x="1120" y="250"/>
                    <a:pt x="865" y="0"/>
                    <a:pt x="558" y="0"/>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7" name="Google Shape;12167;p137"/>
            <p:cNvSpPr/>
            <p:nvPr/>
          </p:nvSpPr>
          <p:spPr>
            <a:xfrm>
              <a:off x="1085302" y="1604153"/>
              <a:ext cx="29348" cy="29348"/>
            </a:xfrm>
            <a:custGeom>
              <a:avLst/>
              <a:gdLst/>
              <a:ahLst/>
              <a:cxnLst/>
              <a:rect l="l" t="t" r="r" b="b"/>
              <a:pathLst>
                <a:path w="1121" h="1121" extrusionOk="0">
                  <a:moveTo>
                    <a:pt x="563" y="1"/>
                  </a:moveTo>
                  <a:cubicBezTo>
                    <a:pt x="251" y="1"/>
                    <a:pt x="1" y="251"/>
                    <a:pt x="1" y="563"/>
                  </a:cubicBezTo>
                  <a:cubicBezTo>
                    <a:pt x="1" y="870"/>
                    <a:pt x="251" y="1120"/>
                    <a:pt x="563" y="1120"/>
                  </a:cubicBezTo>
                  <a:cubicBezTo>
                    <a:pt x="870" y="1120"/>
                    <a:pt x="1120" y="870"/>
                    <a:pt x="1120" y="563"/>
                  </a:cubicBezTo>
                  <a:cubicBezTo>
                    <a:pt x="1120" y="251"/>
                    <a:pt x="870" y="1"/>
                    <a:pt x="563" y="1"/>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8" name="Google Shape;12168;p137"/>
            <p:cNvSpPr/>
            <p:nvPr/>
          </p:nvSpPr>
          <p:spPr>
            <a:xfrm>
              <a:off x="850625" y="1526817"/>
              <a:ext cx="346021" cy="183836"/>
            </a:xfrm>
            <a:custGeom>
              <a:avLst/>
              <a:gdLst/>
              <a:ahLst/>
              <a:cxnLst/>
              <a:rect l="l" t="t" r="r" b="b"/>
              <a:pathLst>
                <a:path w="13217" h="7022" extrusionOk="0">
                  <a:moveTo>
                    <a:pt x="7331" y="389"/>
                  </a:moveTo>
                  <a:lnTo>
                    <a:pt x="7331" y="841"/>
                  </a:lnTo>
                  <a:lnTo>
                    <a:pt x="5890" y="841"/>
                  </a:lnTo>
                  <a:lnTo>
                    <a:pt x="5890" y="389"/>
                  </a:lnTo>
                  <a:close/>
                  <a:moveTo>
                    <a:pt x="12827" y="1225"/>
                  </a:moveTo>
                  <a:lnTo>
                    <a:pt x="12827" y="1893"/>
                  </a:lnTo>
                  <a:lnTo>
                    <a:pt x="390" y="1893"/>
                  </a:lnTo>
                  <a:lnTo>
                    <a:pt x="390" y="1225"/>
                  </a:lnTo>
                  <a:close/>
                  <a:moveTo>
                    <a:pt x="5698" y="0"/>
                  </a:moveTo>
                  <a:cubicBezTo>
                    <a:pt x="5588" y="0"/>
                    <a:pt x="5501" y="92"/>
                    <a:pt x="5501" y="197"/>
                  </a:cubicBezTo>
                  <a:lnTo>
                    <a:pt x="5501" y="841"/>
                  </a:lnTo>
                  <a:lnTo>
                    <a:pt x="197" y="841"/>
                  </a:lnTo>
                  <a:cubicBezTo>
                    <a:pt x="92" y="841"/>
                    <a:pt x="0" y="927"/>
                    <a:pt x="5" y="1033"/>
                  </a:cubicBezTo>
                  <a:lnTo>
                    <a:pt x="5" y="2085"/>
                  </a:lnTo>
                  <a:cubicBezTo>
                    <a:pt x="5" y="2191"/>
                    <a:pt x="92" y="2277"/>
                    <a:pt x="197" y="2277"/>
                  </a:cubicBezTo>
                  <a:lnTo>
                    <a:pt x="779" y="2277"/>
                  </a:lnTo>
                  <a:lnTo>
                    <a:pt x="779" y="3128"/>
                  </a:lnTo>
                  <a:cubicBezTo>
                    <a:pt x="779" y="3257"/>
                    <a:pt x="876" y="3322"/>
                    <a:pt x="973" y="3322"/>
                  </a:cubicBezTo>
                  <a:cubicBezTo>
                    <a:pt x="1071" y="3322"/>
                    <a:pt x="1168" y="3257"/>
                    <a:pt x="1168" y="3128"/>
                  </a:cubicBezTo>
                  <a:lnTo>
                    <a:pt x="1168" y="2277"/>
                  </a:lnTo>
                  <a:lnTo>
                    <a:pt x="12054" y="2277"/>
                  </a:lnTo>
                  <a:lnTo>
                    <a:pt x="12054" y="6827"/>
                  </a:lnTo>
                  <a:cubicBezTo>
                    <a:pt x="12054" y="6957"/>
                    <a:pt x="12150" y="7021"/>
                    <a:pt x="12246" y="7021"/>
                  </a:cubicBezTo>
                  <a:cubicBezTo>
                    <a:pt x="12342" y="7021"/>
                    <a:pt x="12438" y="6957"/>
                    <a:pt x="12438" y="6827"/>
                  </a:cubicBezTo>
                  <a:lnTo>
                    <a:pt x="12438" y="2277"/>
                  </a:lnTo>
                  <a:lnTo>
                    <a:pt x="13019" y="2277"/>
                  </a:lnTo>
                  <a:cubicBezTo>
                    <a:pt x="13130" y="2277"/>
                    <a:pt x="13216" y="2191"/>
                    <a:pt x="13216" y="2085"/>
                  </a:cubicBezTo>
                  <a:lnTo>
                    <a:pt x="13216" y="1033"/>
                  </a:lnTo>
                  <a:cubicBezTo>
                    <a:pt x="13216" y="927"/>
                    <a:pt x="13130" y="841"/>
                    <a:pt x="13024" y="841"/>
                  </a:cubicBezTo>
                  <a:lnTo>
                    <a:pt x="7716" y="841"/>
                  </a:lnTo>
                  <a:lnTo>
                    <a:pt x="7716" y="197"/>
                  </a:lnTo>
                  <a:cubicBezTo>
                    <a:pt x="7716" y="92"/>
                    <a:pt x="7629" y="5"/>
                    <a:pt x="752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9" name="Google Shape;12169;p137"/>
            <p:cNvSpPr/>
            <p:nvPr/>
          </p:nvSpPr>
          <p:spPr>
            <a:xfrm>
              <a:off x="850625" y="1623945"/>
              <a:ext cx="346021" cy="248003"/>
            </a:xfrm>
            <a:custGeom>
              <a:avLst/>
              <a:gdLst/>
              <a:ahLst/>
              <a:cxnLst/>
              <a:rect l="l" t="t" r="r" b="b"/>
              <a:pathLst>
                <a:path w="13217" h="9473" extrusionOk="0">
                  <a:moveTo>
                    <a:pt x="12827" y="5240"/>
                  </a:moveTo>
                  <a:lnTo>
                    <a:pt x="12827" y="5908"/>
                  </a:lnTo>
                  <a:lnTo>
                    <a:pt x="390" y="5908"/>
                  </a:lnTo>
                  <a:lnTo>
                    <a:pt x="390" y="5240"/>
                  </a:lnTo>
                  <a:close/>
                  <a:moveTo>
                    <a:pt x="7615" y="6292"/>
                  </a:moveTo>
                  <a:lnTo>
                    <a:pt x="8196" y="7349"/>
                  </a:lnTo>
                  <a:lnTo>
                    <a:pt x="5025" y="7349"/>
                  </a:lnTo>
                  <a:lnTo>
                    <a:pt x="5607" y="6292"/>
                  </a:lnTo>
                  <a:close/>
                  <a:moveTo>
                    <a:pt x="5165" y="6292"/>
                  </a:moveTo>
                  <a:lnTo>
                    <a:pt x="4314" y="7844"/>
                  </a:lnTo>
                  <a:lnTo>
                    <a:pt x="4074" y="8276"/>
                  </a:lnTo>
                  <a:lnTo>
                    <a:pt x="3627" y="9083"/>
                  </a:lnTo>
                  <a:lnTo>
                    <a:pt x="3065" y="9083"/>
                  </a:lnTo>
                  <a:lnTo>
                    <a:pt x="4603" y="6292"/>
                  </a:lnTo>
                  <a:close/>
                  <a:moveTo>
                    <a:pt x="8619" y="6292"/>
                  </a:moveTo>
                  <a:lnTo>
                    <a:pt x="10156" y="9083"/>
                  </a:lnTo>
                  <a:lnTo>
                    <a:pt x="9589" y="9083"/>
                  </a:lnTo>
                  <a:lnTo>
                    <a:pt x="8057" y="6292"/>
                  </a:lnTo>
                  <a:close/>
                  <a:moveTo>
                    <a:pt x="973" y="0"/>
                  </a:moveTo>
                  <a:cubicBezTo>
                    <a:pt x="876" y="0"/>
                    <a:pt x="779" y="64"/>
                    <a:pt x="779" y="191"/>
                  </a:cubicBezTo>
                  <a:lnTo>
                    <a:pt x="779" y="4856"/>
                  </a:lnTo>
                  <a:lnTo>
                    <a:pt x="197" y="4856"/>
                  </a:lnTo>
                  <a:cubicBezTo>
                    <a:pt x="92" y="4856"/>
                    <a:pt x="0" y="4942"/>
                    <a:pt x="0" y="5048"/>
                  </a:cubicBezTo>
                  <a:lnTo>
                    <a:pt x="0" y="6100"/>
                  </a:lnTo>
                  <a:cubicBezTo>
                    <a:pt x="5" y="6206"/>
                    <a:pt x="92" y="6292"/>
                    <a:pt x="197" y="6292"/>
                  </a:cubicBezTo>
                  <a:lnTo>
                    <a:pt x="4161" y="6292"/>
                  </a:lnTo>
                  <a:lnTo>
                    <a:pt x="2571" y="9184"/>
                  </a:lnTo>
                  <a:cubicBezTo>
                    <a:pt x="2499" y="9314"/>
                    <a:pt x="2590" y="9473"/>
                    <a:pt x="2739" y="9473"/>
                  </a:cubicBezTo>
                  <a:lnTo>
                    <a:pt x="3743" y="9473"/>
                  </a:lnTo>
                  <a:cubicBezTo>
                    <a:pt x="3815" y="9473"/>
                    <a:pt x="3877" y="9434"/>
                    <a:pt x="3911" y="9372"/>
                  </a:cubicBezTo>
                  <a:lnTo>
                    <a:pt x="4358" y="8560"/>
                  </a:lnTo>
                  <a:lnTo>
                    <a:pt x="5549" y="8560"/>
                  </a:lnTo>
                  <a:cubicBezTo>
                    <a:pt x="5809" y="8560"/>
                    <a:pt x="5809" y="8175"/>
                    <a:pt x="5549" y="8175"/>
                  </a:cubicBezTo>
                  <a:lnTo>
                    <a:pt x="4574" y="8175"/>
                  </a:lnTo>
                  <a:lnTo>
                    <a:pt x="4627" y="8075"/>
                  </a:lnTo>
                  <a:lnTo>
                    <a:pt x="4809" y="7738"/>
                  </a:lnTo>
                  <a:lnTo>
                    <a:pt x="8408" y="7738"/>
                  </a:lnTo>
                  <a:lnTo>
                    <a:pt x="8648" y="8175"/>
                  </a:lnTo>
                  <a:lnTo>
                    <a:pt x="6323" y="8175"/>
                  </a:lnTo>
                  <a:cubicBezTo>
                    <a:pt x="6068" y="8175"/>
                    <a:pt x="6068" y="8560"/>
                    <a:pt x="6323" y="8560"/>
                  </a:cubicBezTo>
                  <a:lnTo>
                    <a:pt x="8859" y="8560"/>
                  </a:lnTo>
                  <a:lnTo>
                    <a:pt x="9306" y="9372"/>
                  </a:lnTo>
                  <a:cubicBezTo>
                    <a:pt x="9339" y="9434"/>
                    <a:pt x="9402" y="9473"/>
                    <a:pt x="9474" y="9473"/>
                  </a:cubicBezTo>
                  <a:lnTo>
                    <a:pt x="10478" y="9473"/>
                  </a:lnTo>
                  <a:cubicBezTo>
                    <a:pt x="10627" y="9473"/>
                    <a:pt x="10718" y="9314"/>
                    <a:pt x="10651" y="9184"/>
                  </a:cubicBezTo>
                  <a:lnTo>
                    <a:pt x="9061" y="6292"/>
                  </a:lnTo>
                  <a:lnTo>
                    <a:pt x="13024" y="6292"/>
                  </a:lnTo>
                  <a:cubicBezTo>
                    <a:pt x="13130" y="6292"/>
                    <a:pt x="13216" y="6206"/>
                    <a:pt x="13216" y="6100"/>
                  </a:cubicBezTo>
                  <a:lnTo>
                    <a:pt x="13216" y="5048"/>
                  </a:lnTo>
                  <a:cubicBezTo>
                    <a:pt x="13216" y="4940"/>
                    <a:pt x="13134" y="4856"/>
                    <a:pt x="13033" y="4856"/>
                  </a:cubicBezTo>
                  <a:cubicBezTo>
                    <a:pt x="13030" y="4856"/>
                    <a:pt x="13027" y="4856"/>
                    <a:pt x="13024" y="4856"/>
                  </a:cubicBezTo>
                  <a:lnTo>
                    <a:pt x="12438" y="4856"/>
                  </a:lnTo>
                  <a:lnTo>
                    <a:pt x="12438" y="3895"/>
                  </a:lnTo>
                  <a:cubicBezTo>
                    <a:pt x="12438" y="3765"/>
                    <a:pt x="12342" y="3701"/>
                    <a:pt x="12246" y="3701"/>
                  </a:cubicBezTo>
                  <a:cubicBezTo>
                    <a:pt x="12150" y="3701"/>
                    <a:pt x="12054" y="3765"/>
                    <a:pt x="12054" y="3895"/>
                  </a:cubicBezTo>
                  <a:lnTo>
                    <a:pt x="12054" y="4856"/>
                  </a:lnTo>
                  <a:lnTo>
                    <a:pt x="1168" y="4856"/>
                  </a:lnTo>
                  <a:lnTo>
                    <a:pt x="1168" y="191"/>
                  </a:lnTo>
                  <a:cubicBezTo>
                    <a:pt x="1168" y="64"/>
                    <a:pt x="1071" y="0"/>
                    <a:pt x="97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0" name="Google Shape;12170;p137"/>
            <p:cNvSpPr/>
            <p:nvPr/>
          </p:nvSpPr>
          <p:spPr>
            <a:xfrm>
              <a:off x="915656" y="1599047"/>
              <a:ext cx="206534" cy="138963"/>
            </a:xfrm>
            <a:custGeom>
              <a:avLst/>
              <a:gdLst/>
              <a:ahLst/>
              <a:cxnLst/>
              <a:rect l="l" t="t" r="r" b="b"/>
              <a:pathLst>
                <a:path w="7889" h="5308" extrusionOk="0">
                  <a:moveTo>
                    <a:pt x="7043" y="388"/>
                  </a:moveTo>
                  <a:cubicBezTo>
                    <a:pt x="7370" y="388"/>
                    <a:pt x="7533" y="787"/>
                    <a:pt x="7302" y="1017"/>
                  </a:cubicBezTo>
                  <a:cubicBezTo>
                    <a:pt x="7228" y="1092"/>
                    <a:pt x="7136" y="1125"/>
                    <a:pt x="7045" y="1125"/>
                  </a:cubicBezTo>
                  <a:cubicBezTo>
                    <a:pt x="6856" y="1125"/>
                    <a:pt x="6673" y="979"/>
                    <a:pt x="6673" y="758"/>
                  </a:cubicBezTo>
                  <a:cubicBezTo>
                    <a:pt x="6673" y="556"/>
                    <a:pt x="6841" y="388"/>
                    <a:pt x="7043" y="388"/>
                  </a:cubicBezTo>
                  <a:close/>
                  <a:moveTo>
                    <a:pt x="2892" y="1613"/>
                  </a:moveTo>
                  <a:cubicBezTo>
                    <a:pt x="3219" y="1613"/>
                    <a:pt x="3382" y="2007"/>
                    <a:pt x="3152" y="2237"/>
                  </a:cubicBezTo>
                  <a:cubicBezTo>
                    <a:pt x="3077" y="2312"/>
                    <a:pt x="2985" y="2345"/>
                    <a:pt x="2896" y="2345"/>
                  </a:cubicBezTo>
                  <a:cubicBezTo>
                    <a:pt x="2707" y="2345"/>
                    <a:pt x="2527" y="2199"/>
                    <a:pt x="2527" y="1978"/>
                  </a:cubicBezTo>
                  <a:cubicBezTo>
                    <a:pt x="2527" y="1776"/>
                    <a:pt x="2690" y="1613"/>
                    <a:pt x="2892" y="1613"/>
                  </a:cubicBezTo>
                  <a:close/>
                  <a:moveTo>
                    <a:pt x="5160" y="2910"/>
                  </a:moveTo>
                  <a:cubicBezTo>
                    <a:pt x="5486" y="2910"/>
                    <a:pt x="5650" y="3304"/>
                    <a:pt x="5419" y="3535"/>
                  </a:cubicBezTo>
                  <a:cubicBezTo>
                    <a:pt x="5345" y="3609"/>
                    <a:pt x="5253" y="3642"/>
                    <a:pt x="5163" y="3642"/>
                  </a:cubicBezTo>
                  <a:cubicBezTo>
                    <a:pt x="4975" y="3642"/>
                    <a:pt x="4795" y="3496"/>
                    <a:pt x="4795" y="3275"/>
                  </a:cubicBezTo>
                  <a:cubicBezTo>
                    <a:pt x="4795" y="3073"/>
                    <a:pt x="4958" y="2910"/>
                    <a:pt x="5160" y="2910"/>
                  </a:cubicBezTo>
                  <a:close/>
                  <a:moveTo>
                    <a:pt x="1052" y="4183"/>
                  </a:moveTo>
                  <a:cubicBezTo>
                    <a:pt x="1254" y="4183"/>
                    <a:pt x="1422" y="4346"/>
                    <a:pt x="1422" y="4548"/>
                  </a:cubicBezTo>
                  <a:cubicBezTo>
                    <a:pt x="1422" y="4769"/>
                    <a:pt x="1240" y="4916"/>
                    <a:pt x="1050" y="4916"/>
                  </a:cubicBezTo>
                  <a:cubicBezTo>
                    <a:pt x="959" y="4916"/>
                    <a:pt x="867" y="4882"/>
                    <a:pt x="793" y="4808"/>
                  </a:cubicBezTo>
                  <a:cubicBezTo>
                    <a:pt x="562" y="4577"/>
                    <a:pt x="726" y="4183"/>
                    <a:pt x="1052" y="4183"/>
                  </a:cubicBezTo>
                  <a:close/>
                  <a:moveTo>
                    <a:pt x="7042" y="1"/>
                  </a:moveTo>
                  <a:cubicBezTo>
                    <a:pt x="6828" y="1"/>
                    <a:pt x="6618" y="90"/>
                    <a:pt x="6471" y="263"/>
                  </a:cubicBezTo>
                  <a:cubicBezTo>
                    <a:pt x="6221" y="551"/>
                    <a:pt x="6226" y="979"/>
                    <a:pt x="6481" y="1262"/>
                  </a:cubicBezTo>
                  <a:lnTo>
                    <a:pt x="5400" y="2559"/>
                  </a:lnTo>
                  <a:cubicBezTo>
                    <a:pt x="5323" y="2535"/>
                    <a:pt x="5244" y="2523"/>
                    <a:pt x="5166" y="2523"/>
                  </a:cubicBezTo>
                  <a:cubicBezTo>
                    <a:pt x="4941" y="2523"/>
                    <a:pt x="4721" y="2622"/>
                    <a:pt x="4578" y="2804"/>
                  </a:cubicBezTo>
                  <a:lnTo>
                    <a:pt x="3598" y="2252"/>
                  </a:lnTo>
                  <a:cubicBezTo>
                    <a:pt x="3793" y="1747"/>
                    <a:pt x="3413" y="1227"/>
                    <a:pt x="2897" y="1227"/>
                  </a:cubicBezTo>
                  <a:cubicBezTo>
                    <a:pt x="2853" y="1227"/>
                    <a:pt x="2808" y="1230"/>
                    <a:pt x="2762" y="1238"/>
                  </a:cubicBezTo>
                  <a:cubicBezTo>
                    <a:pt x="2186" y="1339"/>
                    <a:pt x="1941" y="2036"/>
                    <a:pt x="2330" y="2478"/>
                  </a:cubicBezTo>
                  <a:lnTo>
                    <a:pt x="1297" y="3832"/>
                  </a:lnTo>
                  <a:cubicBezTo>
                    <a:pt x="1220" y="3808"/>
                    <a:pt x="1139" y="3794"/>
                    <a:pt x="1052" y="3794"/>
                  </a:cubicBezTo>
                  <a:cubicBezTo>
                    <a:pt x="240" y="3794"/>
                    <a:pt x="0" y="4899"/>
                    <a:pt x="740" y="5235"/>
                  </a:cubicBezTo>
                  <a:cubicBezTo>
                    <a:pt x="850" y="5285"/>
                    <a:pt x="959" y="5308"/>
                    <a:pt x="1062" y="5308"/>
                  </a:cubicBezTo>
                  <a:cubicBezTo>
                    <a:pt x="1654" y="5308"/>
                    <a:pt x="2077" y="4572"/>
                    <a:pt x="1619" y="4049"/>
                  </a:cubicBezTo>
                  <a:lnTo>
                    <a:pt x="2647" y="2694"/>
                  </a:lnTo>
                  <a:cubicBezTo>
                    <a:pt x="2726" y="2720"/>
                    <a:pt x="2807" y="2733"/>
                    <a:pt x="2888" y="2733"/>
                  </a:cubicBezTo>
                  <a:cubicBezTo>
                    <a:pt x="3060" y="2733"/>
                    <a:pt x="3231" y="2675"/>
                    <a:pt x="3368" y="2564"/>
                  </a:cubicBezTo>
                  <a:lnTo>
                    <a:pt x="4415" y="3160"/>
                  </a:lnTo>
                  <a:cubicBezTo>
                    <a:pt x="4340" y="3630"/>
                    <a:pt x="4715" y="4031"/>
                    <a:pt x="5163" y="4031"/>
                  </a:cubicBezTo>
                  <a:cubicBezTo>
                    <a:pt x="5233" y="4031"/>
                    <a:pt x="5304" y="4021"/>
                    <a:pt x="5376" y="4001"/>
                  </a:cubicBezTo>
                  <a:cubicBezTo>
                    <a:pt x="5904" y="3842"/>
                    <a:pt x="6092" y="3184"/>
                    <a:pt x="5722" y="2771"/>
                  </a:cubicBezTo>
                  <a:lnTo>
                    <a:pt x="6803" y="1474"/>
                  </a:lnTo>
                  <a:cubicBezTo>
                    <a:pt x="6881" y="1500"/>
                    <a:pt x="6961" y="1512"/>
                    <a:pt x="7040" y="1512"/>
                  </a:cubicBezTo>
                  <a:cubicBezTo>
                    <a:pt x="7324" y="1512"/>
                    <a:pt x="7592" y="1351"/>
                    <a:pt x="7720" y="1085"/>
                  </a:cubicBezTo>
                  <a:cubicBezTo>
                    <a:pt x="7888" y="743"/>
                    <a:pt x="7773" y="335"/>
                    <a:pt x="7456" y="124"/>
                  </a:cubicBezTo>
                  <a:cubicBezTo>
                    <a:pt x="7329" y="41"/>
                    <a:pt x="7185" y="1"/>
                    <a:pt x="704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71" name="Google Shape;12171;p137"/>
          <p:cNvGrpSpPr/>
          <p:nvPr/>
        </p:nvGrpSpPr>
        <p:grpSpPr>
          <a:xfrm>
            <a:off x="3046943" y="3162447"/>
            <a:ext cx="379479" cy="370395"/>
            <a:chOff x="3046943" y="3367847"/>
            <a:chExt cx="379479" cy="370395"/>
          </a:xfrm>
        </p:grpSpPr>
        <p:sp>
          <p:nvSpPr>
            <p:cNvPr id="12172" name="Google Shape;12172;p137"/>
            <p:cNvSpPr/>
            <p:nvPr/>
          </p:nvSpPr>
          <p:spPr>
            <a:xfrm>
              <a:off x="3047834" y="3373737"/>
              <a:ext cx="372803" cy="358692"/>
            </a:xfrm>
            <a:custGeom>
              <a:avLst/>
              <a:gdLst/>
              <a:ahLst/>
              <a:cxnLst/>
              <a:rect l="l" t="t" r="r" b="b"/>
              <a:pathLst>
                <a:path w="14240" h="13701" extrusionOk="0">
                  <a:moveTo>
                    <a:pt x="7389" y="0"/>
                  </a:moveTo>
                  <a:cubicBezTo>
                    <a:pt x="4617" y="0"/>
                    <a:pt x="2119" y="1667"/>
                    <a:pt x="1062" y="4228"/>
                  </a:cubicBezTo>
                  <a:cubicBezTo>
                    <a:pt x="0" y="6788"/>
                    <a:pt x="586" y="9733"/>
                    <a:pt x="2546" y="11693"/>
                  </a:cubicBezTo>
                  <a:cubicBezTo>
                    <a:pt x="3857" y="13004"/>
                    <a:pt x="5608" y="13700"/>
                    <a:pt x="7389" y="13700"/>
                  </a:cubicBezTo>
                  <a:cubicBezTo>
                    <a:pt x="8271" y="13700"/>
                    <a:pt x="9160" y="13529"/>
                    <a:pt x="10007" y="13178"/>
                  </a:cubicBezTo>
                  <a:cubicBezTo>
                    <a:pt x="12568" y="12116"/>
                    <a:pt x="14239" y="9618"/>
                    <a:pt x="14239" y="6851"/>
                  </a:cubicBezTo>
                  <a:cubicBezTo>
                    <a:pt x="14239" y="3065"/>
                    <a:pt x="11170" y="0"/>
                    <a:pt x="7389" y="0"/>
                  </a:cubicBezTo>
                  <a:close/>
                </a:path>
              </a:pathLst>
            </a:custGeom>
            <a:solidFill>
              <a:srgbClr val="A7B9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3" name="Google Shape;12173;p137"/>
            <p:cNvSpPr/>
            <p:nvPr/>
          </p:nvSpPr>
          <p:spPr>
            <a:xfrm>
              <a:off x="3159387" y="3373763"/>
              <a:ext cx="261250" cy="358614"/>
            </a:xfrm>
            <a:custGeom>
              <a:avLst/>
              <a:gdLst/>
              <a:ahLst/>
              <a:cxnLst/>
              <a:rect l="l" t="t" r="r" b="b"/>
              <a:pathLst>
                <a:path w="9979" h="13698" extrusionOk="0">
                  <a:moveTo>
                    <a:pt x="3128" y="0"/>
                  </a:moveTo>
                  <a:cubicBezTo>
                    <a:pt x="2057" y="0"/>
                    <a:pt x="984" y="250"/>
                    <a:pt x="0" y="754"/>
                  </a:cubicBezTo>
                  <a:cubicBezTo>
                    <a:pt x="2287" y="1926"/>
                    <a:pt x="3724" y="4280"/>
                    <a:pt x="3724" y="6850"/>
                  </a:cubicBezTo>
                  <a:cubicBezTo>
                    <a:pt x="3724" y="9420"/>
                    <a:pt x="2287" y="11769"/>
                    <a:pt x="0" y="12946"/>
                  </a:cubicBezTo>
                  <a:cubicBezTo>
                    <a:pt x="982" y="13448"/>
                    <a:pt x="2052" y="13698"/>
                    <a:pt x="3121" y="13698"/>
                  </a:cubicBezTo>
                  <a:cubicBezTo>
                    <a:pt x="4363" y="13698"/>
                    <a:pt x="5602" y="13360"/>
                    <a:pt x="6697" y="12692"/>
                  </a:cubicBezTo>
                  <a:cubicBezTo>
                    <a:pt x="8734" y="11447"/>
                    <a:pt x="9974" y="9233"/>
                    <a:pt x="9978" y="6850"/>
                  </a:cubicBezTo>
                  <a:cubicBezTo>
                    <a:pt x="9974" y="4462"/>
                    <a:pt x="8734" y="2248"/>
                    <a:pt x="6697" y="1003"/>
                  </a:cubicBezTo>
                  <a:cubicBezTo>
                    <a:pt x="5604" y="336"/>
                    <a:pt x="4367" y="0"/>
                    <a:pt x="3128" y="0"/>
                  </a:cubicBezTo>
                  <a:close/>
                </a:path>
              </a:pathLst>
            </a:custGeom>
            <a:solidFill>
              <a:srgbClr val="A1B4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4" name="Google Shape;12174;p137"/>
            <p:cNvSpPr/>
            <p:nvPr/>
          </p:nvSpPr>
          <p:spPr>
            <a:xfrm>
              <a:off x="3061918" y="3553070"/>
              <a:ext cx="358718" cy="179254"/>
            </a:xfrm>
            <a:custGeom>
              <a:avLst/>
              <a:gdLst/>
              <a:ahLst/>
              <a:cxnLst/>
              <a:rect l="l" t="t" r="r" b="b"/>
              <a:pathLst>
                <a:path w="13702" h="6847" extrusionOk="0">
                  <a:moveTo>
                    <a:pt x="0" y="1"/>
                  </a:moveTo>
                  <a:cubicBezTo>
                    <a:pt x="0" y="3782"/>
                    <a:pt x="3065" y="6847"/>
                    <a:pt x="6851" y="6847"/>
                  </a:cubicBezTo>
                  <a:cubicBezTo>
                    <a:pt x="10632" y="6847"/>
                    <a:pt x="13701" y="3782"/>
                    <a:pt x="13701" y="1"/>
                  </a:cubicBezTo>
                  <a:close/>
                </a:path>
              </a:pathLst>
            </a:custGeom>
            <a:solidFill>
              <a:srgbClr val="99AE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5" name="Google Shape;12175;p137"/>
            <p:cNvSpPr/>
            <p:nvPr/>
          </p:nvSpPr>
          <p:spPr>
            <a:xfrm>
              <a:off x="3159387" y="3553070"/>
              <a:ext cx="261250" cy="179307"/>
            </a:xfrm>
            <a:custGeom>
              <a:avLst/>
              <a:gdLst/>
              <a:ahLst/>
              <a:cxnLst/>
              <a:rect l="l" t="t" r="r" b="b"/>
              <a:pathLst>
                <a:path w="9979" h="6849" extrusionOk="0">
                  <a:moveTo>
                    <a:pt x="3724" y="1"/>
                  </a:moveTo>
                  <a:cubicBezTo>
                    <a:pt x="3724" y="2571"/>
                    <a:pt x="2287" y="4925"/>
                    <a:pt x="0" y="6097"/>
                  </a:cubicBezTo>
                  <a:cubicBezTo>
                    <a:pt x="982" y="6599"/>
                    <a:pt x="2052" y="6849"/>
                    <a:pt x="3121" y="6849"/>
                  </a:cubicBezTo>
                  <a:cubicBezTo>
                    <a:pt x="4363" y="6849"/>
                    <a:pt x="5602" y="6511"/>
                    <a:pt x="6697" y="5843"/>
                  </a:cubicBezTo>
                  <a:cubicBezTo>
                    <a:pt x="8734" y="4598"/>
                    <a:pt x="9974" y="2384"/>
                    <a:pt x="9978" y="1"/>
                  </a:cubicBezTo>
                  <a:close/>
                </a:path>
              </a:pathLst>
            </a:custGeom>
            <a:solidFill>
              <a:srgbClr val="88A1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6" name="Google Shape;12176;p137"/>
            <p:cNvSpPr/>
            <p:nvPr/>
          </p:nvSpPr>
          <p:spPr>
            <a:xfrm>
              <a:off x="3061918" y="3475106"/>
              <a:ext cx="358718" cy="155980"/>
            </a:xfrm>
            <a:custGeom>
              <a:avLst/>
              <a:gdLst/>
              <a:ahLst/>
              <a:cxnLst/>
              <a:rect l="l" t="t" r="r" b="b"/>
              <a:pathLst>
                <a:path w="13702" h="5958" extrusionOk="0">
                  <a:moveTo>
                    <a:pt x="6851" y="0"/>
                  </a:moveTo>
                  <a:cubicBezTo>
                    <a:pt x="3070" y="0"/>
                    <a:pt x="0" y="1331"/>
                    <a:pt x="0" y="2979"/>
                  </a:cubicBezTo>
                  <a:cubicBezTo>
                    <a:pt x="0" y="4622"/>
                    <a:pt x="3070" y="5957"/>
                    <a:pt x="6851" y="5957"/>
                  </a:cubicBezTo>
                  <a:cubicBezTo>
                    <a:pt x="10632" y="5957"/>
                    <a:pt x="13701" y="4622"/>
                    <a:pt x="13701" y="2979"/>
                  </a:cubicBezTo>
                  <a:cubicBezTo>
                    <a:pt x="13701" y="1331"/>
                    <a:pt x="10632" y="0"/>
                    <a:pt x="6851" y="0"/>
                  </a:cubicBezTo>
                  <a:close/>
                </a:path>
              </a:pathLst>
            </a:custGeom>
            <a:solidFill>
              <a:srgbClr val="AABC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7" name="Google Shape;12177;p137"/>
            <p:cNvSpPr/>
            <p:nvPr/>
          </p:nvSpPr>
          <p:spPr>
            <a:xfrm>
              <a:off x="3061918" y="3475106"/>
              <a:ext cx="200879" cy="155980"/>
            </a:xfrm>
            <a:custGeom>
              <a:avLst/>
              <a:gdLst/>
              <a:ahLst/>
              <a:cxnLst/>
              <a:rect l="l" t="t" r="r" b="b"/>
              <a:pathLst>
                <a:path w="7673" h="5958" extrusionOk="0">
                  <a:moveTo>
                    <a:pt x="6764" y="0"/>
                  </a:moveTo>
                  <a:cubicBezTo>
                    <a:pt x="3022" y="20"/>
                    <a:pt x="0" y="1345"/>
                    <a:pt x="0" y="2979"/>
                  </a:cubicBezTo>
                  <a:cubicBezTo>
                    <a:pt x="0" y="4612"/>
                    <a:pt x="3022" y="5938"/>
                    <a:pt x="6764" y="5957"/>
                  </a:cubicBezTo>
                  <a:cubicBezTo>
                    <a:pt x="7672" y="4074"/>
                    <a:pt x="7672" y="1884"/>
                    <a:pt x="676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8" name="Google Shape;12178;p137"/>
            <p:cNvSpPr/>
            <p:nvPr/>
          </p:nvSpPr>
          <p:spPr>
            <a:xfrm>
              <a:off x="3046943" y="3367847"/>
              <a:ext cx="379479" cy="370395"/>
            </a:xfrm>
            <a:custGeom>
              <a:avLst/>
              <a:gdLst/>
              <a:ahLst/>
              <a:cxnLst/>
              <a:rect l="l" t="t" r="r" b="b"/>
              <a:pathLst>
                <a:path w="14495" h="14148" extrusionOk="0">
                  <a:moveTo>
                    <a:pt x="4165" y="1793"/>
                  </a:moveTo>
                  <a:cubicBezTo>
                    <a:pt x="4146" y="1793"/>
                    <a:pt x="4125" y="1796"/>
                    <a:pt x="4103" y="1801"/>
                  </a:cubicBezTo>
                  <a:lnTo>
                    <a:pt x="4046" y="1811"/>
                  </a:lnTo>
                  <a:cubicBezTo>
                    <a:pt x="3926" y="1835"/>
                    <a:pt x="3844" y="1955"/>
                    <a:pt x="3868" y="2075"/>
                  </a:cubicBezTo>
                  <a:lnTo>
                    <a:pt x="3873" y="2075"/>
                  </a:lnTo>
                  <a:cubicBezTo>
                    <a:pt x="3894" y="2180"/>
                    <a:pt x="3985" y="2252"/>
                    <a:pt x="4088" y="2252"/>
                  </a:cubicBezTo>
                  <a:cubicBezTo>
                    <a:pt x="4103" y="2252"/>
                    <a:pt x="4117" y="2251"/>
                    <a:pt x="4132" y="2248"/>
                  </a:cubicBezTo>
                  <a:lnTo>
                    <a:pt x="4190" y="2238"/>
                  </a:lnTo>
                  <a:cubicBezTo>
                    <a:pt x="4471" y="2194"/>
                    <a:pt x="4416" y="1793"/>
                    <a:pt x="4165" y="1793"/>
                  </a:cubicBezTo>
                  <a:close/>
                  <a:moveTo>
                    <a:pt x="7423" y="446"/>
                  </a:moveTo>
                  <a:cubicBezTo>
                    <a:pt x="8984" y="446"/>
                    <a:pt x="10502" y="1004"/>
                    <a:pt x="11694" y="2017"/>
                  </a:cubicBezTo>
                  <a:cubicBezTo>
                    <a:pt x="10314" y="1666"/>
                    <a:pt x="8897" y="1489"/>
                    <a:pt x="7480" y="1489"/>
                  </a:cubicBezTo>
                  <a:cubicBezTo>
                    <a:pt x="7461" y="1489"/>
                    <a:pt x="7442" y="1489"/>
                    <a:pt x="7423" y="1489"/>
                  </a:cubicBezTo>
                  <a:cubicBezTo>
                    <a:pt x="6616" y="1489"/>
                    <a:pt x="5809" y="1542"/>
                    <a:pt x="5006" y="1652"/>
                  </a:cubicBezTo>
                  <a:cubicBezTo>
                    <a:pt x="4734" y="1698"/>
                    <a:pt x="4777" y="2096"/>
                    <a:pt x="5037" y="2096"/>
                  </a:cubicBezTo>
                  <a:cubicBezTo>
                    <a:pt x="5047" y="2096"/>
                    <a:pt x="5058" y="2095"/>
                    <a:pt x="5069" y="2094"/>
                  </a:cubicBezTo>
                  <a:cubicBezTo>
                    <a:pt x="5847" y="1988"/>
                    <a:pt x="6635" y="1936"/>
                    <a:pt x="7423" y="1936"/>
                  </a:cubicBezTo>
                  <a:cubicBezTo>
                    <a:pt x="9172" y="1936"/>
                    <a:pt x="10882" y="2195"/>
                    <a:pt x="12376" y="2680"/>
                  </a:cubicBezTo>
                  <a:cubicBezTo>
                    <a:pt x="13159" y="3559"/>
                    <a:pt x="13692" y="4635"/>
                    <a:pt x="13923" y="5788"/>
                  </a:cubicBezTo>
                  <a:cubicBezTo>
                    <a:pt x="13562" y="5409"/>
                    <a:pt x="13034" y="5058"/>
                    <a:pt x="12352" y="4765"/>
                  </a:cubicBezTo>
                  <a:cubicBezTo>
                    <a:pt x="11031" y="4189"/>
                    <a:pt x="9282" y="3872"/>
                    <a:pt x="7423" y="3872"/>
                  </a:cubicBezTo>
                  <a:cubicBezTo>
                    <a:pt x="5559" y="3872"/>
                    <a:pt x="3810" y="4189"/>
                    <a:pt x="2489" y="4765"/>
                  </a:cubicBezTo>
                  <a:cubicBezTo>
                    <a:pt x="1812" y="5058"/>
                    <a:pt x="1283" y="5409"/>
                    <a:pt x="918" y="5788"/>
                  </a:cubicBezTo>
                  <a:cubicBezTo>
                    <a:pt x="1538" y="2685"/>
                    <a:pt x="4257" y="451"/>
                    <a:pt x="7423" y="446"/>
                  </a:cubicBezTo>
                  <a:close/>
                  <a:moveTo>
                    <a:pt x="7125" y="6850"/>
                  </a:moveTo>
                  <a:cubicBezTo>
                    <a:pt x="7000" y="6850"/>
                    <a:pt x="6899" y="6951"/>
                    <a:pt x="6899" y="7076"/>
                  </a:cubicBezTo>
                  <a:cubicBezTo>
                    <a:pt x="6899" y="7196"/>
                    <a:pt x="7000" y="7297"/>
                    <a:pt x="7125" y="7297"/>
                  </a:cubicBezTo>
                  <a:lnTo>
                    <a:pt x="7154" y="7297"/>
                  </a:lnTo>
                  <a:cubicBezTo>
                    <a:pt x="7452" y="7297"/>
                    <a:pt x="7452" y="6850"/>
                    <a:pt x="7154" y="6850"/>
                  </a:cubicBezTo>
                  <a:close/>
                  <a:moveTo>
                    <a:pt x="7418" y="4318"/>
                  </a:moveTo>
                  <a:cubicBezTo>
                    <a:pt x="9220" y="4318"/>
                    <a:pt x="10906" y="4621"/>
                    <a:pt x="12174" y="5173"/>
                  </a:cubicBezTo>
                  <a:cubicBezTo>
                    <a:pt x="13366" y="5692"/>
                    <a:pt x="14048" y="6384"/>
                    <a:pt x="14048" y="7076"/>
                  </a:cubicBezTo>
                  <a:cubicBezTo>
                    <a:pt x="14048" y="7768"/>
                    <a:pt x="13366" y="8455"/>
                    <a:pt x="12174" y="8978"/>
                  </a:cubicBezTo>
                  <a:cubicBezTo>
                    <a:pt x="10906" y="9526"/>
                    <a:pt x="9220" y="9829"/>
                    <a:pt x="7418" y="9829"/>
                  </a:cubicBezTo>
                  <a:cubicBezTo>
                    <a:pt x="5621" y="9829"/>
                    <a:pt x="3930" y="9531"/>
                    <a:pt x="2667" y="8978"/>
                  </a:cubicBezTo>
                  <a:cubicBezTo>
                    <a:pt x="1605" y="8517"/>
                    <a:pt x="947" y="7912"/>
                    <a:pt x="817" y="7297"/>
                  </a:cubicBezTo>
                  <a:lnTo>
                    <a:pt x="6231" y="7297"/>
                  </a:lnTo>
                  <a:cubicBezTo>
                    <a:pt x="6525" y="7297"/>
                    <a:pt x="6525" y="6850"/>
                    <a:pt x="6231" y="6850"/>
                  </a:cubicBezTo>
                  <a:lnTo>
                    <a:pt x="817" y="6850"/>
                  </a:lnTo>
                  <a:cubicBezTo>
                    <a:pt x="947" y="6235"/>
                    <a:pt x="1605" y="5635"/>
                    <a:pt x="2667" y="5173"/>
                  </a:cubicBezTo>
                  <a:cubicBezTo>
                    <a:pt x="3930" y="4621"/>
                    <a:pt x="5621" y="4318"/>
                    <a:pt x="7418" y="4318"/>
                  </a:cubicBezTo>
                  <a:close/>
                  <a:moveTo>
                    <a:pt x="10743" y="11895"/>
                  </a:moveTo>
                  <a:cubicBezTo>
                    <a:pt x="10729" y="11895"/>
                    <a:pt x="10714" y="11896"/>
                    <a:pt x="10699" y="11899"/>
                  </a:cubicBezTo>
                  <a:lnTo>
                    <a:pt x="10642" y="11913"/>
                  </a:lnTo>
                  <a:cubicBezTo>
                    <a:pt x="10359" y="11954"/>
                    <a:pt x="10415" y="12357"/>
                    <a:pt x="10670" y="12357"/>
                  </a:cubicBezTo>
                  <a:cubicBezTo>
                    <a:pt x="10688" y="12357"/>
                    <a:pt x="10708" y="12355"/>
                    <a:pt x="10728" y="12351"/>
                  </a:cubicBezTo>
                  <a:lnTo>
                    <a:pt x="10786" y="12336"/>
                  </a:lnTo>
                  <a:cubicBezTo>
                    <a:pt x="10906" y="12317"/>
                    <a:pt x="10988" y="12197"/>
                    <a:pt x="10963" y="12077"/>
                  </a:cubicBezTo>
                  <a:cubicBezTo>
                    <a:pt x="10942" y="11967"/>
                    <a:pt x="10847" y="11895"/>
                    <a:pt x="10743" y="11895"/>
                  </a:cubicBezTo>
                  <a:close/>
                  <a:moveTo>
                    <a:pt x="13923" y="8359"/>
                  </a:moveTo>
                  <a:lnTo>
                    <a:pt x="13923" y="8359"/>
                  </a:lnTo>
                  <a:cubicBezTo>
                    <a:pt x="13308" y="11462"/>
                    <a:pt x="10584" y="13696"/>
                    <a:pt x="7423" y="13701"/>
                  </a:cubicBezTo>
                  <a:cubicBezTo>
                    <a:pt x="7416" y="13701"/>
                    <a:pt x="7410" y="13701"/>
                    <a:pt x="7403" y="13701"/>
                  </a:cubicBezTo>
                  <a:cubicBezTo>
                    <a:pt x="5844" y="13701"/>
                    <a:pt x="4338" y="13144"/>
                    <a:pt x="3152" y="12139"/>
                  </a:cubicBezTo>
                  <a:lnTo>
                    <a:pt x="3152" y="12139"/>
                  </a:lnTo>
                  <a:cubicBezTo>
                    <a:pt x="4527" y="12485"/>
                    <a:pt x="5935" y="12663"/>
                    <a:pt x="7352" y="12663"/>
                  </a:cubicBezTo>
                  <a:cubicBezTo>
                    <a:pt x="7371" y="12663"/>
                    <a:pt x="7390" y="12663"/>
                    <a:pt x="7408" y="12663"/>
                  </a:cubicBezTo>
                  <a:cubicBezTo>
                    <a:pt x="8216" y="12663"/>
                    <a:pt x="9023" y="12610"/>
                    <a:pt x="9825" y="12500"/>
                  </a:cubicBezTo>
                  <a:cubicBezTo>
                    <a:pt x="10098" y="12453"/>
                    <a:pt x="10055" y="12056"/>
                    <a:pt x="9794" y="12056"/>
                  </a:cubicBezTo>
                  <a:cubicBezTo>
                    <a:pt x="9784" y="12056"/>
                    <a:pt x="9773" y="12056"/>
                    <a:pt x="9762" y="12058"/>
                  </a:cubicBezTo>
                  <a:cubicBezTo>
                    <a:pt x="8984" y="12163"/>
                    <a:pt x="8196" y="12216"/>
                    <a:pt x="7408" y="12216"/>
                  </a:cubicBezTo>
                  <a:cubicBezTo>
                    <a:pt x="5665" y="12216"/>
                    <a:pt x="3959" y="11962"/>
                    <a:pt x="2470" y="11476"/>
                  </a:cubicBezTo>
                  <a:cubicBezTo>
                    <a:pt x="1682" y="10597"/>
                    <a:pt x="1149" y="9521"/>
                    <a:pt x="918" y="8363"/>
                  </a:cubicBezTo>
                  <a:lnTo>
                    <a:pt x="918" y="8363"/>
                  </a:lnTo>
                  <a:cubicBezTo>
                    <a:pt x="1279" y="8743"/>
                    <a:pt x="1812" y="9094"/>
                    <a:pt x="2489" y="9387"/>
                  </a:cubicBezTo>
                  <a:cubicBezTo>
                    <a:pt x="3810" y="9963"/>
                    <a:pt x="5559" y="10280"/>
                    <a:pt x="7423" y="10280"/>
                  </a:cubicBezTo>
                  <a:cubicBezTo>
                    <a:pt x="9282" y="10280"/>
                    <a:pt x="11036" y="9963"/>
                    <a:pt x="12357" y="9387"/>
                  </a:cubicBezTo>
                  <a:cubicBezTo>
                    <a:pt x="13034" y="9089"/>
                    <a:pt x="13562" y="8743"/>
                    <a:pt x="13923" y="8359"/>
                  </a:cubicBezTo>
                  <a:close/>
                  <a:moveTo>
                    <a:pt x="572" y="13701"/>
                  </a:moveTo>
                  <a:cubicBezTo>
                    <a:pt x="274" y="13701"/>
                    <a:pt x="274" y="14147"/>
                    <a:pt x="572" y="14147"/>
                  </a:cubicBezTo>
                  <a:lnTo>
                    <a:pt x="601" y="14147"/>
                  </a:lnTo>
                  <a:cubicBezTo>
                    <a:pt x="726" y="14147"/>
                    <a:pt x="827" y="14046"/>
                    <a:pt x="827" y="13926"/>
                  </a:cubicBezTo>
                  <a:cubicBezTo>
                    <a:pt x="827" y="13801"/>
                    <a:pt x="726" y="13701"/>
                    <a:pt x="601" y="13701"/>
                  </a:cubicBezTo>
                  <a:close/>
                  <a:moveTo>
                    <a:pt x="7423" y="0"/>
                  </a:moveTo>
                  <a:cubicBezTo>
                    <a:pt x="6578" y="0"/>
                    <a:pt x="5729" y="152"/>
                    <a:pt x="4915" y="461"/>
                  </a:cubicBezTo>
                  <a:cubicBezTo>
                    <a:pt x="2744" y="1282"/>
                    <a:pt x="1110" y="3122"/>
                    <a:pt x="553" y="5380"/>
                  </a:cubicBezTo>
                  <a:cubicBezTo>
                    <a:pt x="1" y="7638"/>
                    <a:pt x="587" y="10021"/>
                    <a:pt x="2129" y="11765"/>
                  </a:cubicBezTo>
                  <a:cubicBezTo>
                    <a:pt x="2143" y="11798"/>
                    <a:pt x="2172" y="11827"/>
                    <a:pt x="2206" y="11846"/>
                  </a:cubicBezTo>
                  <a:cubicBezTo>
                    <a:pt x="2273" y="11923"/>
                    <a:pt x="2345" y="12000"/>
                    <a:pt x="2422" y="12072"/>
                  </a:cubicBezTo>
                  <a:cubicBezTo>
                    <a:pt x="3133" y="12788"/>
                    <a:pt x="3993" y="13345"/>
                    <a:pt x="4939" y="13701"/>
                  </a:cubicBezTo>
                  <a:lnTo>
                    <a:pt x="1764" y="13701"/>
                  </a:lnTo>
                  <a:cubicBezTo>
                    <a:pt x="1466" y="13701"/>
                    <a:pt x="1466" y="14147"/>
                    <a:pt x="1764" y="14147"/>
                  </a:cubicBezTo>
                  <a:lnTo>
                    <a:pt x="12184" y="14147"/>
                  </a:lnTo>
                  <a:cubicBezTo>
                    <a:pt x="12482" y="14147"/>
                    <a:pt x="12482" y="13701"/>
                    <a:pt x="12184" y="13701"/>
                  </a:cubicBezTo>
                  <a:lnTo>
                    <a:pt x="9902" y="13701"/>
                  </a:lnTo>
                  <a:cubicBezTo>
                    <a:pt x="12664" y="12658"/>
                    <a:pt x="14489" y="10021"/>
                    <a:pt x="14494" y="7072"/>
                  </a:cubicBezTo>
                  <a:lnTo>
                    <a:pt x="14494" y="7072"/>
                  </a:lnTo>
                  <a:cubicBezTo>
                    <a:pt x="14494" y="7073"/>
                    <a:pt x="14494" y="7074"/>
                    <a:pt x="14494" y="7076"/>
                  </a:cubicBezTo>
                  <a:lnTo>
                    <a:pt x="14494" y="7071"/>
                  </a:lnTo>
                  <a:cubicBezTo>
                    <a:pt x="14494" y="7071"/>
                    <a:pt x="14494" y="7072"/>
                    <a:pt x="14494" y="7072"/>
                  </a:cubicBezTo>
                  <a:lnTo>
                    <a:pt x="14494" y="7072"/>
                  </a:lnTo>
                  <a:cubicBezTo>
                    <a:pt x="14493" y="4748"/>
                    <a:pt x="13355" y="2574"/>
                    <a:pt x="11439" y="1253"/>
                  </a:cubicBezTo>
                  <a:cubicBezTo>
                    <a:pt x="10242" y="426"/>
                    <a:pt x="8839" y="0"/>
                    <a:pt x="742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79" name="Google Shape;12179;p137"/>
          <p:cNvGrpSpPr/>
          <p:nvPr/>
        </p:nvGrpSpPr>
        <p:grpSpPr>
          <a:xfrm>
            <a:off x="1289506" y="1778258"/>
            <a:ext cx="391103" cy="377777"/>
            <a:chOff x="1289506" y="1983658"/>
            <a:chExt cx="391103" cy="377777"/>
          </a:xfrm>
        </p:grpSpPr>
        <p:sp>
          <p:nvSpPr>
            <p:cNvPr id="12180" name="Google Shape;12180;p137"/>
            <p:cNvSpPr/>
            <p:nvPr/>
          </p:nvSpPr>
          <p:spPr>
            <a:xfrm>
              <a:off x="1450304" y="2142387"/>
              <a:ext cx="62911" cy="60057"/>
            </a:xfrm>
            <a:custGeom>
              <a:avLst/>
              <a:gdLst/>
              <a:ahLst/>
              <a:cxnLst/>
              <a:rect l="l" t="t" r="r" b="b"/>
              <a:pathLst>
                <a:path w="2403" h="2294" extrusionOk="0">
                  <a:moveTo>
                    <a:pt x="1198" y="1"/>
                  </a:moveTo>
                  <a:cubicBezTo>
                    <a:pt x="1156" y="1"/>
                    <a:pt x="1114" y="3"/>
                    <a:pt x="1071" y="8"/>
                  </a:cubicBezTo>
                  <a:cubicBezTo>
                    <a:pt x="543" y="70"/>
                    <a:pt x="130" y="479"/>
                    <a:pt x="63" y="1007"/>
                  </a:cubicBezTo>
                  <a:cubicBezTo>
                    <a:pt x="0" y="1531"/>
                    <a:pt x="303" y="2035"/>
                    <a:pt x="798" y="2222"/>
                  </a:cubicBezTo>
                  <a:cubicBezTo>
                    <a:pt x="928" y="2270"/>
                    <a:pt x="1063" y="2294"/>
                    <a:pt x="1196" y="2294"/>
                  </a:cubicBezTo>
                  <a:cubicBezTo>
                    <a:pt x="1570" y="2294"/>
                    <a:pt x="1933" y="2112"/>
                    <a:pt x="2152" y="1790"/>
                  </a:cubicBezTo>
                  <a:cubicBezTo>
                    <a:pt x="2354" y="1483"/>
                    <a:pt x="2402" y="1103"/>
                    <a:pt x="2277" y="757"/>
                  </a:cubicBezTo>
                  <a:cubicBezTo>
                    <a:pt x="2109" y="298"/>
                    <a:pt x="1678" y="1"/>
                    <a:pt x="1198" y="1"/>
                  </a:cubicBezTo>
                  <a:close/>
                </a:path>
              </a:pathLst>
            </a:custGeom>
            <a:solidFill>
              <a:srgbClr val="AEBB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1" name="Google Shape;12181;p137"/>
            <p:cNvSpPr/>
            <p:nvPr/>
          </p:nvSpPr>
          <p:spPr>
            <a:xfrm>
              <a:off x="1291208" y="2049422"/>
              <a:ext cx="63460" cy="49140"/>
            </a:xfrm>
            <a:custGeom>
              <a:avLst/>
              <a:gdLst/>
              <a:ahLst/>
              <a:cxnLst/>
              <a:rect l="l" t="t" r="r" b="b"/>
              <a:pathLst>
                <a:path w="2424" h="1877" extrusionOk="0">
                  <a:moveTo>
                    <a:pt x="1224" y="0"/>
                  </a:moveTo>
                  <a:cubicBezTo>
                    <a:pt x="1163" y="0"/>
                    <a:pt x="1101" y="6"/>
                    <a:pt x="1038" y="18"/>
                  </a:cubicBezTo>
                  <a:cubicBezTo>
                    <a:pt x="216" y="177"/>
                    <a:pt x="0" y="1248"/>
                    <a:pt x="692" y="1719"/>
                  </a:cubicBezTo>
                  <a:cubicBezTo>
                    <a:pt x="783" y="1776"/>
                    <a:pt x="884" y="1825"/>
                    <a:pt x="994" y="1849"/>
                  </a:cubicBezTo>
                  <a:cubicBezTo>
                    <a:pt x="1070" y="1868"/>
                    <a:pt x="1146" y="1877"/>
                    <a:pt x="1221" y="1877"/>
                  </a:cubicBezTo>
                  <a:cubicBezTo>
                    <a:pt x="1527" y="1877"/>
                    <a:pt x="1820" y="1726"/>
                    <a:pt x="1994" y="1464"/>
                  </a:cubicBezTo>
                  <a:cubicBezTo>
                    <a:pt x="2424" y="826"/>
                    <a:pt x="1942" y="0"/>
                    <a:pt x="1224" y="0"/>
                  </a:cubicBezTo>
                  <a:close/>
                </a:path>
              </a:pathLst>
            </a:custGeom>
            <a:solidFill>
              <a:srgbClr val="DE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2" name="Google Shape;12182;p137"/>
            <p:cNvSpPr/>
            <p:nvPr/>
          </p:nvSpPr>
          <p:spPr>
            <a:xfrm>
              <a:off x="1615185" y="2244070"/>
              <a:ext cx="51836" cy="49140"/>
            </a:xfrm>
            <a:custGeom>
              <a:avLst/>
              <a:gdLst/>
              <a:ahLst/>
              <a:cxnLst/>
              <a:rect l="l" t="t" r="r" b="b"/>
              <a:pathLst>
                <a:path w="1980" h="1877" extrusionOk="0">
                  <a:moveTo>
                    <a:pt x="1002" y="0"/>
                  </a:moveTo>
                  <a:cubicBezTo>
                    <a:pt x="991" y="0"/>
                    <a:pt x="981" y="0"/>
                    <a:pt x="971" y="1"/>
                  </a:cubicBezTo>
                  <a:cubicBezTo>
                    <a:pt x="529" y="15"/>
                    <a:pt x="159" y="337"/>
                    <a:pt x="77" y="774"/>
                  </a:cubicBezTo>
                  <a:cubicBezTo>
                    <a:pt x="0" y="1211"/>
                    <a:pt x="240" y="1639"/>
                    <a:pt x="649" y="1807"/>
                  </a:cubicBezTo>
                  <a:cubicBezTo>
                    <a:pt x="765" y="1854"/>
                    <a:pt x="885" y="1877"/>
                    <a:pt x="1003" y="1877"/>
                  </a:cubicBezTo>
                  <a:cubicBezTo>
                    <a:pt x="1308" y="1877"/>
                    <a:pt x="1603" y="1727"/>
                    <a:pt x="1783" y="1461"/>
                  </a:cubicBezTo>
                  <a:cubicBezTo>
                    <a:pt x="1927" y="1240"/>
                    <a:pt x="1980" y="971"/>
                    <a:pt x="1912" y="716"/>
                  </a:cubicBezTo>
                  <a:cubicBezTo>
                    <a:pt x="1809" y="294"/>
                    <a:pt x="1435" y="0"/>
                    <a:pt x="100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3" name="Google Shape;12183;p137"/>
            <p:cNvSpPr/>
            <p:nvPr/>
          </p:nvSpPr>
          <p:spPr>
            <a:xfrm>
              <a:off x="1464153" y="2160347"/>
              <a:ext cx="49061" cy="42071"/>
            </a:xfrm>
            <a:custGeom>
              <a:avLst/>
              <a:gdLst/>
              <a:ahLst/>
              <a:cxnLst/>
              <a:rect l="l" t="t" r="r" b="b"/>
              <a:pathLst>
                <a:path w="1874" h="1607" extrusionOk="0">
                  <a:moveTo>
                    <a:pt x="1353" y="0"/>
                  </a:moveTo>
                  <a:cubicBezTo>
                    <a:pt x="603" y="0"/>
                    <a:pt x="0" y="761"/>
                    <a:pt x="283" y="1536"/>
                  </a:cubicBezTo>
                  <a:cubicBezTo>
                    <a:pt x="412" y="1584"/>
                    <a:pt x="545" y="1607"/>
                    <a:pt x="675" y="1607"/>
                  </a:cubicBezTo>
                  <a:cubicBezTo>
                    <a:pt x="1046" y="1607"/>
                    <a:pt x="1403" y="1424"/>
                    <a:pt x="1623" y="1104"/>
                  </a:cubicBezTo>
                  <a:cubicBezTo>
                    <a:pt x="1825" y="797"/>
                    <a:pt x="1873" y="417"/>
                    <a:pt x="1748" y="71"/>
                  </a:cubicBezTo>
                  <a:cubicBezTo>
                    <a:pt x="1615" y="23"/>
                    <a:pt x="1482" y="0"/>
                    <a:pt x="1353" y="0"/>
                  </a:cubicBezTo>
                  <a:close/>
                </a:path>
              </a:pathLst>
            </a:custGeom>
            <a:solidFill>
              <a:srgbClr val="C9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4" name="Google Shape;12184;p137"/>
            <p:cNvSpPr/>
            <p:nvPr/>
          </p:nvSpPr>
          <p:spPr>
            <a:xfrm>
              <a:off x="1313199" y="2067381"/>
              <a:ext cx="35369" cy="31180"/>
            </a:xfrm>
            <a:custGeom>
              <a:avLst/>
              <a:gdLst/>
              <a:ahLst/>
              <a:cxnLst/>
              <a:rect l="l" t="t" r="r" b="b"/>
              <a:pathLst>
                <a:path w="1351" h="1191" extrusionOk="0">
                  <a:moveTo>
                    <a:pt x="1060" y="1"/>
                  </a:moveTo>
                  <a:cubicBezTo>
                    <a:pt x="472" y="1"/>
                    <a:pt x="1" y="557"/>
                    <a:pt x="154" y="1163"/>
                  </a:cubicBezTo>
                  <a:cubicBezTo>
                    <a:pt x="230" y="1182"/>
                    <a:pt x="306" y="1191"/>
                    <a:pt x="381" y="1191"/>
                  </a:cubicBezTo>
                  <a:cubicBezTo>
                    <a:pt x="687" y="1191"/>
                    <a:pt x="980" y="1040"/>
                    <a:pt x="1154" y="778"/>
                  </a:cubicBezTo>
                  <a:cubicBezTo>
                    <a:pt x="1303" y="557"/>
                    <a:pt x="1351" y="288"/>
                    <a:pt x="1288" y="29"/>
                  </a:cubicBezTo>
                  <a:cubicBezTo>
                    <a:pt x="1211" y="10"/>
                    <a:pt x="1134" y="1"/>
                    <a:pt x="106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5" name="Google Shape;12185;p137"/>
            <p:cNvSpPr/>
            <p:nvPr/>
          </p:nvSpPr>
          <p:spPr>
            <a:xfrm>
              <a:off x="1631653" y="2262082"/>
              <a:ext cx="35369" cy="31128"/>
            </a:xfrm>
            <a:custGeom>
              <a:avLst/>
              <a:gdLst/>
              <a:ahLst/>
              <a:cxnLst/>
              <a:rect l="l" t="t" r="r" b="b"/>
              <a:pathLst>
                <a:path w="1351" h="1189" extrusionOk="0">
                  <a:moveTo>
                    <a:pt x="1055" y="0"/>
                  </a:moveTo>
                  <a:cubicBezTo>
                    <a:pt x="471" y="0"/>
                    <a:pt x="0" y="553"/>
                    <a:pt x="150" y="1162"/>
                  </a:cubicBezTo>
                  <a:cubicBezTo>
                    <a:pt x="223" y="1180"/>
                    <a:pt x="297" y="1188"/>
                    <a:pt x="371" y="1188"/>
                  </a:cubicBezTo>
                  <a:cubicBezTo>
                    <a:pt x="680" y="1188"/>
                    <a:pt x="975" y="1037"/>
                    <a:pt x="1154" y="773"/>
                  </a:cubicBezTo>
                  <a:cubicBezTo>
                    <a:pt x="1302" y="557"/>
                    <a:pt x="1351" y="283"/>
                    <a:pt x="1283" y="28"/>
                  </a:cubicBezTo>
                  <a:cubicBezTo>
                    <a:pt x="1206" y="9"/>
                    <a:pt x="1130" y="0"/>
                    <a:pt x="1055" y="0"/>
                  </a:cubicBezTo>
                  <a:close/>
                </a:path>
              </a:pathLst>
            </a:custGeom>
            <a:solidFill>
              <a:srgbClr val="B8C6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6" name="Google Shape;12186;p137"/>
            <p:cNvSpPr/>
            <p:nvPr/>
          </p:nvSpPr>
          <p:spPr>
            <a:xfrm>
              <a:off x="1446141" y="2136863"/>
              <a:ext cx="73592" cy="70267"/>
            </a:xfrm>
            <a:custGeom>
              <a:avLst/>
              <a:gdLst/>
              <a:ahLst/>
              <a:cxnLst/>
              <a:rect l="l" t="t" r="r" b="b"/>
              <a:pathLst>
                <a:path w="2811" h="2684" extrusionOk="0">
                  <a:moveTo>
                    <a:pt x="1368" y="1"/>
                  </a:moveTo>
                  <a:cubicBezTo>
                    <a:pt x="666" y="1"/>
                    <a:pt x="1" y="552"/>
                    <a:pt x="1" y="1357"/>
                  </a:cubicBezTo>
                  <a:cubicBezTo>
                    <a:pt x="14" y="2100"/>
                    <a:pt x="625" y="2684"/>
                    <a:pt x="1353" y="2684"/>
                  </a:cubicBezTo>
                  <a:cubicBezTo>
                    <a:pt x="1392" y="2684"/>
                    <a:pt x="1431" y="2682"/>
                    <a:pt x="1471" y="2678"/>
                  </a:cubicBezTo>
                  <a:cubicBezTo>
                    <a:pt x="2249" y="2611"/>
                    <a:pt x="2811" y="1905"/>
                    <a:pt x="2700" y="1132"/>
                  </a:cubicBezTo>
                  <a:cubicBezTo>
                    <a:pt x="2679" y="1008"/>
                    <a:pt x="2588" y="952"/>
                    <a:pt x="2495" y="952"/>
                  </a:cubicBezTo>
                  <a:cubicBezTo>
                    <a:pt x="2376" y="952"/>
                    <a:pt x="2256" y="1044"/>
                    <a:pt x="2283" y="1204"/>
                  </a:cubicBezTo>
                  <a:cubicBezTo>
                    <a:pt x="2384" y="1810"/>
                    <a:pt x="1895" y="2293"/>
                    <a:pt x="1358" y="2293"/>
                  </a:cubicBezTo>
                  <a:cubicBezTo>
                    <a:pt x="1185" y="2293"/>
                    <a:pt x="1006" y="2243"/>
                    <a:pt x="841" y="2131"/>
                  </a:cubicBezTo>
                  <a:cubicBezTo>
                    <a:pt x="77" y="1622"/>
                    <a:pt x="443" y="425"/>
                    <a:pt x="1360" y="425"/>
                  </a:cubicBezTo>
                  <a:cubicBezTo>
                    <a:pt x="1567" y="425"/>
                    <a:pt x="1769" y="493"/>
                    <a:pt x="1932" y="622"/>
                  </a:cubicBezTo>
                  <a:cubicBezTo>
                    <a:pt x="1976" y="656"/>
                    <a:pt x="2021" y="670"/>
                    <a:pt x="2064" y="670"/>
                  </a:cubicBezTo>
                  <a:cubicBezTo>
                    <a:pt x="2240" y="670"/>
                    <a:pt x="2373" y="425"/>
                    <a:pt x="2191" y="286"/>
                  </a:cubicBezTo>
                  <a:cubicBezTo>
                    <a:pt x="1938" y="89"/>
                    <a:pt x="1650" y="1"/>
                    <a:pt x="136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7" name="Google Shape;12187;p137"/>
            <p:cNvSpPr/>
            <p:nvPr/>
          </p:nvSpPr>
          <p:spPr>
            <a:xfrm>
              <a:off x="1289506" y="1983658"/>
              <a:ext cx="391103" cy="377777"/>
            </a:xfrm>
            <a:custGeom>
              <a:avLst/>
              <a:gdLst/>
              <a:ahLst/>
              <a:cxnLst/>
              <a:rect l="l" t="t" r="r" b="b"/>
              <a:pathLst>
                <a:path w="14939" h="14430" extrusionOk="0">
                  <a:moveTo>
                    <a:pt x="1289" y="2724"/>
                  </a:moveTo>
                  <a:cubicBezTo>
                    <a:pt x="1442" y="2724"/>
                    <a:pt x="1598" y="2773"/>
                    <a:pt x="1737" y="2886"/>
                  </a:cubicBezTo>
                  <a:cubicBezTo>
                    <a:pt x="2131" y="3203"/>
                    <a:pt x="2088" y="3808"/>
                    <a:pt x="1655" y="4068"/>
                  </a:cubicBezTo>
                  <a:cubicBezTo>
                    <a:pt x="1537" y="4139"/>
                    <a:pt x="1409" y="4172"/>
                    <a:pt x="1282" y="4172"/>
                  </a:cubicBezTo>
                  <a:cubicBezTo>
                    <a:pt x="952" y="4172"/>
                    <a:pt x="639" y="3945"/>
                    <a:pt x="569" y="3587"/>
                  </a:cubicBezTo>
                  <a:cubicBezTo>
                    <a:pt x="478" y="3104"/>
                    <a:pt x="868" y="2724"/>
                    <a:pt x="1289" y="2724"/>
                  </a:cubicBezTo>
                  <a:close/>
                  <a:moveTo>
                    <a:pt x="5354" y="3779"/>
                  </a:moveTo>
                  <a:lnTo>
                    <a:pt x="6916" y="4673"/>
                  </a:lnTo>
                  <a:lnTo>
                    <a:pt x="5354" y="5566"/>
                  </a:lnTo>
                  <a:lnTo>
                    <a:pt x="5354" y="3779"/>
                  </a:lnTo>
                  <a:close/>
                  <a:moveTo>
                    <a:pt x="9332" y="3779"/>
                  </a:moveTo>
                  <a:lnTo>
                    <a:pt x="9332" y="5566"/>
                  </a:lnTo>
                  <a:lnTo>
                    <a:pt x="7771" y="4673"/>
                  </a:lnTo>
                  <a:lnTo>
                    <a:pt x="9332" y="3779"/>
                  </a:lnTo>
                  <a:close/>
                  <a:moveTo>
                    <a:pt x="3178" y="2836"/>
                  </a:moveTo>
                  <a:cubicBezTo>
                    <a:pt x="3518" y="2836"/>
                    <a:pt x="3858" y="2924"/>
                    <a:pt x="4163" y="3097"/>
                  </a:cubicBezTo>
                  <a:lnTo>
                    <a:pt x="4927" y="3534"/>
                  </a:lnTo>
                  <a:lnTo>
                    <a:pt x="4927" y="5807"/>
                  </a:lnTo>
                  <a:lnTo>
                    <a:pt x="2909" y="6964"/>
                  </a:lnTo>
                  <a:lnTo>
                    <a:pt x="2188" y="6551"/>
                  </a:lnTo>
                  <a:cubicBezTo>
                    <a:pt x="1732" y="6287"/>
                    <a:pt x="1396" y="5855"/>
                    <a:pt x="1261" y="5345"/>
                  </a:cubicBezTo>
                  <a:cubicBezTo>
                    <a:pt x="1194" y="5100"/>
                    <a:pt x="1175" y="4851"/>
                    <a:pt x="1199" y="4596"/>
                  </a:cubicBezTo>
                  <a:lnTo>
                    <a:pt x="1199" y="4596"/>
                  </a:lnTo>
                  <a:cubicBezTo>
                    <a:pt x="1228" y="4598"/>
                    <a:pt x="1258" y="4599"/>
                    <a:pt x="1287" y="4599"/>
                  </a:cubicBezTo>
                  <a:cubicBezTo>
                    <a:pt x="2091" y="4599"/>
                    <a:pt x="2658" y="3780"/>
                    <a:pt x="2352" y="3015"/>
                  </a:cubicBezTo>
                  <a:cubicBezTo>
                    <a:pt x="2615" y="2896"/>
                    <a:pt x="2897" y="2836"/>
                    <a:pt x="3178" y="2836"/>
                  </a:cubicBezTo>
                  <a:close/>
                  <a:moveTo>
                    <a:pt x="11503" y="2838"/>
                  </a:moveTo>
                  <a:cubicBezTo>
                    <a:pt x="12402" y="2838"/>
                    <a:pt x="13195" y="3443"/>
                    <a:pt x="13425" y="4313"/>
                  </a:cubicBezTo>
                  <a:cubicBezTo>
                    <a:pt x="13660" y="5182"/>
                    <a:pt x="13276" y="6100"/>
                    <a:pt x="12498" y="6551"/>
                  </a:cubicBezTo>
                  <a:lnTo>
                    <a:pt x="11777" y="6964"/>
                  </a:lnTo>
                  <a:lnTo>
                    <a:pt x="9760" y="5807"/>
                  </a:lnTo>
                  <a:lnTo>
                    <a:pt x="9760" y="3539"/>
                  </a:lnTo>
                  <a:lnTo>
                    <a:pt x="9755" y="3534"/>
                  </a:lnTo>
                  <a:cubicBezTo>
                    <a:pt x="10341" y="3246"/>
                    <a:pt x="10730" y="2838"/>
                    <a:pt x="11503" y="2838"/>
                  </a:cubicBezTo>
                  <a:close/>
                  <a:moveTo>
                    <a:pt x="4932" y="6301"/>
                  </a:moveTo>
                  <a:lnTo>
                    <a:pt x="4927" y="8117"/>
                  </a:lnTo>
                  <a:lnTo>
                    <a:pt x="3341" y="7209"/>
                  </a:lnTo>
                  <a:lnTo>
                    <a:pt x="4932" y="6301"/>
                  </a:lnTo>
                  <a:close/>
                  <a:moveTo>
                    <a:pt x="9755" y="6297"/>
                  </a:moveTo>
                  <a:lnTo>
                    <a:pt x="11345" y="7209"/>
                  </a:lnTo>
                  <a:lnTo>
                    <a:pt x="9755" y="8117"/>
                  </a:lnTo>
                  <a:lnTo>
                    <a:pt x="9755" y="6297"/>
                  </a:lnTo>
                  <a:close/>
                  <a:moveTo>
                    <a:pt x="7343" y="4918"/>
                  </a:moveTo>
                  <a:lnTo>
                    <a:pt x="9332" y="6052"/>
                  </a:lnTo>
                  <a:lnTo>
                    <a:pt x="9332" y="8362"/>
                  </a:lnTo>
                  <a:lnTo>
                    <a:pt x="7343" y="9501"/>
                  </a:lnTo>
                  <a:lnTo>
                    <a:pt x="5354" y="8367"/>
                  </a:lnTo>
                  <a:lnTo>
                    <a:pt x="5354" y="6056"/>
                  </a:lnTo>
                  <a:lnTo>
                    <a:pt x="7343" y="4918"/>
                  </a:lnTo>
                  <a:close/>
                  <a:moveTo>
                    <a:pt x="5354" y="8852"/>
                  </a:moveTo>
                  <a:lnTo>
                    <a:pt x="6916" y="9746"/>
                  </a:lnTo>
                  <a:lnTo>
                    <a:pt x="5354" y="10639"/>
                  </a:lnTo>
                  <a:lnTo>
                    <a:pt x="5354" y="8852"/>
                  </a:lnTo>
                  <a:close/>
                  <a:moveTo>
                    <a:pt x="9332" y="8852"/>
                  </a:moveTo>
                  <a:lnTo>
                    <a:pt x="9332" y="10639"/>
                  </a:lnTo>
                  <a:lnTo>
                    <a:pt x="7771" y="9746"/>
                  </a:lnTo>
                  <a:lnTo>
                    <a:pt x="9332" y="8852"/>
                  </a:lnTo>
                  <a:close/>
                  <a:moveTo>
                    <a:pt x="11773" y="7454"/>
                  </a:moveTo>
                  <a:lnTo>
                    <a:pt x="12493" y="7867"/>
                  </a:lnTo>
                  <a:cubicBezTo>
                    <a:pt x="12954" y="8127"/>
                    <a:pt x="13291" y="8559"/>
                    <a:pt x="13430" y="9073"/>
                  </a:cubicBezTo>
                  <a:cubicBezTo>
                    <a:pt x="13488" y="9289"/>
                    <a:pt x="13507" y="9510"/>
                    <a:pt x="13492" y="9731"/>
                  </a:cubicBezTo>
                  <a:cubicBezTo>
                    <a:pt x="13474" y="9731"/>
                    <a:pt x="13457" y="9730"/>
                    <a:pt x="13439" y="9730"/>
                  </a:cubicBezTo>
                  <a:cubicBezTo>
                    <a:pt x="12608" y="9730"/>
                    <a:pt x="12040" y="10603"/>
                    <a:pt x="12402" y="11370"/>
                  </a:cubicBezTo>
                  <a:lnTo>
                    <a:pt x="12397" y="11370"/>
                  </a:lnTo>
                  <a:cubicBezTo>
                    <a:pt x="12116" y="11510"/>
                    <a:pt x="11811" y="11580"/>
                    <a:pt x="11506" y="11580"/>
                  </a:cubicBezTo>
                  <a:cubicBezTo>
                    <a:pt x="11164" y="11580"/>
                    <a:pt x="10823" y="11492"/>
                    <a:pt x="10519" y="11317"/>
                  </a:cubicBezTo>
                  <a:lnTo>
                    <a:pt x="9755" y="10880"/>
                  </a:lnTo>
                  <a:lnTo>
                    <a:pt x="9755" y="8607"/>
                  </a:lnTo>
                  <a:lnTo>
                    <a:pt x="11773" y="7454"/>
                  </a:lnTo>
                  <a:close/>
                  <a:moveTo>
                    <a:pt x="13442" y="10157"/>
                  </a:moveTo>
                  <a:cubicBezTo>
                    <a:pt x="13580" y="10157"/>
                    <a:pt x="13721" y="10197"/>
                    <a:pt x="13848" y="10284"/>
                  </a:cubicBezTo>
                  <a:cubicBezTo>
                    <a:pt x="14381" y="10644"/>
                    <a:pt x="14213" y="11470"/>
                    <a:pt x="13584" y="11595"/>
                  </a:cubicBezTo>
                  <a:lnTo>
                    <a:pt x="13579" y="11595"/>
                  </a:lnTo>
                  <a:cubicBezTo>
                    <a:pt x="13532" y="11604"/>
                    <a:pt x="13486" y="11609"/>
                    <a:pt x="13441" y="11609"/>
                  </a:cubicBezTo>
                  <a:cubicBezTo>
                    <a:pt x="12997" y="11609"/>
                    <a:pt x="12637" y="11198"/>
                    <a:pt x="12729" y="10735"/>
                  </a:cubicBezTo>
                  <a:cubicBezTo>
                    <a:pt x="12803" y="10381"/>
                    <a:pt x="13115" y="10157"/>
                    <a:pt x="13442" y="10157"/>
                  </a:cubicBezTo>
                  <a:close/>
                  <a:moveTo>
                    <a:pt x="7343" y="9991"/>
                  </a:moveTo>
                  <a:lnTo>
                    <a:pt x="9332" y="11129"/>
                  </a:lnTo>
                  <a:lnTo>
                    <a:pt x="9332" y="12009"/>
                  </a:lnTo>
                  <a:cubicBezTo>
                    <a:pt x="9351" y="13118"/>
                    <a:pt x="8453" y="14031"/>
                    <a:pt x="7343" y="14031"/>
                  </a:cubicBezTo>
                  <a:cubicBezTo>
                    <a:pt x="6229" y="14031"/>
                    <a:pt x="5335" y="13118"/>
                    <a:pt x="5354" y="12009"/>
                  </a:cubicBezTo>
                  <a:lnTo>
                    <a:pt x="5354" y="11129"/>
                  </a:lnTo>
                  <a:lnTo>
                    <a:pt x="7343" y="9991"/>
                  </a:lnTo>
                  <a:close/>
                  <a:moveTo>
                    <a:pt x="7339" y="0"/>
                  </a:moveTo>
                  <a:cubicBezTo>
                    <a:pt x="7100" y="0"/>
                    <a:pt x="6859" y="36"/>
                    <a:pt x="6623" y="109"/>
                  </a:cubicBezTo>
                  <a:cubicBezTo>
                    <a:pt x="5614" y="426"/>
                    <a:pt x="4927" y="1358"/>
                    <a:pt x="4927" y="2415"/>
                  </a:cubicBezTo>
                  <a:lnTo>
                    <a:pt x="4927" y="3054"/>
                  </a:lnTo>
                  <a:lnTo>
                    <a:pt x="4374" y="2737"/>
                  </a:lnTo>
                  <a:cubicBezTo>
                    <a:pt x="4005" y="2524"/>
                    <a:pt x="3592" y="2417"/>
                    <a:pt x="3178" y="2417"/>
                  </a:cubicBezTo>
                  <a:cubicBezTo>
                    <a:pt x="2816" y="2417"/>
                    <a:pt x="2453" y="2499"/>
                    <a:pt x="2116" y="2665"/>
                  </a:cubicBezTo>
                  <a:cubicBezTo>
                    <a:pt x="1876" y="2413"/>
                    <a:pt x="1583" y="2303"/>
                    <a:pt x="1296" y="2303"/>
                  </a:cubicBezTo>
                  <a:cubicBezTo>
                    <a:pt x="631" y="2303"/>
                    <a:pt x="0" y="2895"/>
                    <a:pt x="151" y="3674"/>
                  </a:cubicBezTo>
                  <a:cubicBezTo>
                    <a:pt x="224" y="4034"/>
                    <a:pt x="459" y="4337"/>
                    <a:pt x="786" y="4495"/>
                  </a:cubicBezTo>
                  <a:cubicBezTo>
                    <a:pt x="646" y="5470"/>
                    <a:pt x="1122" y="6436"/>
                    <a:pt x="1977" y="6926"/>
                  </a:cubicBezTo>
                  <a:lnTo>
                    <a:pt x="2481" y="7214"/>
                  </a:lnTo>
                  <a:lnTo>
                    <a:pt x="1977" y="7502"/>
                  </a:lnTo>
                  <a:cubicBezTo>
                    <a:pt x="1059" y="8026"/>
                    <a:pt x="593" y="9088"/>
                    <a:pt x="819" y="10116"/>
                  </a:cubicBezTo>
                  <a:cubicBezTo>
                    <a:pt x="1045" y="11149"/>
                    <a:pt x="1919" y="11912"/>
                    <a:pt x="2971" y="12004"/>
                  </a:cubicBezTo>
                  <a:lnTo>
                    <a:pt x="2986" y="12004"/>
                  </a:lnTo>
                  <a:cubicBezTo>
                    <a:pt x="3265" y="12004"/>
                    <a:pt x="3279" y="11595"/>
                    <a:pt x="3005" y="11576"/>
                  </a:cubicBezTo>
                  <a:cubicBezTo>
                    <a:pt x="2140" y="11504"/>
                    <a:pt x="1425" y="10875"/>
                    <a:pt x="1237" y="10024"/>
                  </a:cubicBezTo>
                  <a:cubicBezTo>
                    <a:pt x="1050" y="9174"/>
                    <a:pt x="1434" y="8305"/>
                    <a:pt x="2188" y="7872"/>
                  </a:cubicBezTo>
                  <a:lnTo>
                    <a:pt x="2909" y="7459"/>
                  </a:lnTo>
                  <a:lnTo>
                    <a:pt x="4927" y="8617"/>
                  </a:lnTo>
                  <a:lnTo>
                    <a:pt x="4927" y="10889"/>
                  </a:lnTo>
                  <a:cubicBezTo>
                    <a:pt x="4249" y="11264"/>
                    <a:pt x="4096" y="11394"/>
                    <a:pt x="3764" y="11499"/>
                  </a:cubicBezTo>
                  <a:cubicBezTo>
                    <a:pt x="3521" y="11573"/>
                    <a:pt x="3600" y="11915"/>
                    <a:pt x="3817" y="11915"/>
                  </a:cubicBezTo>
                  <a:cubicBezTo>
                    <a:pt x="3839" y="11915"/>
                    <a:pt x="3864" y="11911"/>
                    <a:pt x="3889" y="11903"/>
                  </a:cubicBezTo>
                  <a:cubicBezTo>
                    <a:pt x="4273" y="11783"/>
                    <a:pt x="4466" y="11629"/>
                    <a:pt x="4927" y="11379"/>
                  </a:cubicBezTo>
                  <a:lnTo>
                    <a:pt x="4927" y="12013"/>
                  </a:lnTo>
                  <a:cubicBezTo>
                    <a:pt x="4927" y="13349"/>
                    <a:pt x="6008" y="14430"/>
                    <a:pt x="7343" y="14430"/>
                  </a:cubicBezTo>
                  <a:cubicBezTo>
                    <a:pt x="8674" y="14430"/>
                    <a:pt x="9755" y="13349"/>
                    <a:pt x="9755" y="12013"/>
                  </a:cubicBezTo>
                  <a:lnTo>
                    <a:pt x="9755" y="11374"/>
                  </a:lnTo>
                  <a:cubicBezTo>
                    <a:pt x="10355" y="11720"/>
                    <a:pt x="10764" y="12009"/>
                    <a:pt x="11503" y="12009"/>
                  </a:cubicBezTo>
                  <a:cubicBezTo>
                    <a:pt x="11902" y="12009"/>
                    <a:pt x="12296" y="11908"/>
                    <a:pt x="12652" y="11720"/>
                  </a:cubicBezTo>
                  <a:cubicBezTo>
                    <a:pt x="12866" y="11924"/>
                    <a:pt x="13149" y="12035"/>
                    <a:pt x="13439" y="12035"/>
                  </a:cubicBezTo>
                  <a:cubicBezTo>
                    <a:pt x="13513" y="12035"/>
                    <a:pt x="13587" y="12028"/>
                    <a:pt x="13660" y="12013"/>
                  </a:cubicBezTo>
                  <a:cubicBezTo>
                    <a:pt x="14756" y="11802"/>
                    <a:pt x="14938" y="10289"/>
                    <a:pt x="13910" y="9832"/>
                  </a:cubicBezTo>
                  <a:cubicBezTo>
                    <a:pt x="14006" y="8886"/>
                    <a:pt x="13536" y="7973"/>
                    <a:pt x="12709" y="7498"/>
                  </a:cubicBezTo>
                  <a:lnTo>
                    <a:pt x="12205" y="7209"/>
                  </a:lnTo>
                  <a:lnTo>
                    <a:pt x="12709" y="6921"/>
                  </a:lnTo>
                  <a:cubicBezTo>
                    <a:pt x="13660" y="6378"/>
                    <a:pt x="14126" y="5264"/>
                    <a:pt x="13843" y="4202"/>
                  </a:cubicBezTo>
                  <a:cubicBezTo>
                    <a:pt x="13561" y="3149"/>
                    <a:pt x="12605" y="2415"/>
                    <a:pt x="11514" y="2415"/>
                  </a:cubicBezTo>
                  <a:cubicBezTo>
                    <a:pt x="11511" y="2415"/>
                    <a:pt x="11507" y="2415"/>
                    <a:pt x="11503" y="2415"/>
                  </a:cubicBezTo>
                  <a:cubicBezTo>
                    <a:pt x="10624" y="2415"/>
                    <a:pt x="10130" y="2871"/>
                    <a:pt x="9760" y="3049"/>
                  </a:cubicBezTo>
                  <a:cubicBezTo>
                    <a:pt x="9750" y="2521"/>
                    <a:pt x="9788" y="2276"/>
                    <a:pt x="9697" y="1886"/>
                  </a:cubicBezTo>
                  <a:cubicBezTo>
                    <a:pt x="9671" y="1770"/>
                    <a:pt x="9584" y="1719"/>
                    <a:pt x="9496" y="1719"/>
                  </a:cubicBezTo>
                  <a:cubicBezTo>
                    <a:pt x="9373" y="1719"/>
                    <a:pt x="9248" y="1818"/>
                    <a:pt x="9284" y="1978"/>
                  </a:cubicBezTo>
                  <a:cubicBezTo>
                    <a:pt x="9361" y="2319"/>
                    <a:pt x="9322" y="2506"/>
                    <a:pt x="9332" y="3289"/>
                  </a:cubicBezTo>
                  <a:lnTo>
                    <a:pt x="7343" y="4428"/>
                  </a:lnTo>
                  <a:lnTo>
                    <a:pt x="5354" y="3289"/>
                  </a:lnTo>
                  <a:lnTo>
                    <a:pt x="5354" y="2410"/>
                  </a:lnTo>
                  <a:cubicBezTo>
                    <a:pt x="5354" y="1541"/>
                    <a:pt x="5921" y="772"/>
                    <a:pt x="6752" y="513"/>
                  </a:cubicBezTo>
                  <a:cubicBezTo>
                    <a:pt x="6946" y="453"/>
                    <a:pt x="7143" y="424"/>
                    <a:pt x="7339" y="424"/>
                  </a:cubicBezTo>
                  <a:cubicBezTo>
                    <a:pt x="7979" y="424"/>
                    <a:pt x="8598" y="733"/>
                    <a:pt x="8977" y="1281"/>
                  </a:cubicBezTo>
                  <a:cubicBezTo>
                    <a:pt x="9022" y="1359"/>
                    <a:pt x="9088" y="1391"/>
                    <a:pt x="9153" y="1391"/>
                  </a:cubicBezTo>
                  <a:cubicBezTo>
                    <a:pt x="9308" y="1391"/>
                    <a:pt x="9459" y="1210"/>
                    <a:pt x="9327" y="1041"/>
                  </a:cubicBezTo>
                  <a:cubicBezTo>
                    <a:pt x="8868" y="376"/>
                    <a:pt x="8116" y="0"/>
                    <a:pt x="733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88" name="Google Shape;12188;p137"/>
          <p:cNvGrpSpPr/>
          <p:nvPr/>
        </p:nvGrpSpPr>
        <p:grpSpPr>
          <a:xfrm>
            <a:off x="1287935" y="1305578"/>
            <a:ext cx="350288" cy="362357"/>
            <a:chOff x="1287935" y="1510978"/>
            <a:chExt cx="350288" cy="362357"/>
          </a:xfrm>
        </p:grpSpPr>
        <p:sp>
          <p:nvSpPr>
            <p:cNvPr id="12189" name="Google Shape;12189;p137"/>
            <p:cNvSpPr/>
            <p:nvPr/>
          </p:nvSpPr>
          <p:spPr>
            <a:xfrm>
              <a:off x="1335714" y="1516371"/>
              <a:ext cx="256721" cy="70974"/>
            </a:xfrm>
            <a:custGeom>
              <a:avLst/>
              <a:gdLst/>
              <a:ahLst/>
              <a:cxnLst/>
              <a:rect l="l" t="t" r="r" b="b"/>
              <a:pathLst>
                <a:path w="9806" h="2711" extrusionOk="0">
                  <a:moveTo>
                    <a:pt x="3849" y="1"/>
                  </a:moveTo>
                  <a:cubicBezTo>
                    <a:pt x="3090" y="1"/>
                    <a:pt x="2393" y="399"/>
                    <a:pt x="2004" y="1048"/>
                  </a:cubicBezTo>
                  <a:lnTo>
                    <a:pt x="1831" y="1331"/>
                  </a:lnTo>
                  <a:cubicBezTo>
                    <a:pt x="1668" y="1605"/>
                    <a:pt x="1375" y="1768"/>
                    <a:pt x="1058" y="1773"/>
                  </a:cubicBezTo>
                  <a:lnTo>
                    <a:pt x="471" y="1773"/>
                  </a:lnTo>
                  <a:cubicBezTo>
                    <a:pt x="212" y="1773"/>
                    <a:pt x="1" y="1980"/>
                    <a:pt x="1" y="2239"/>
                  </a:cubicBezTo>
                  <a:cubicBezTo>
                    <a:pt x="1" y="2499"/>
                    <a:pt x="212" y="2710"/>
                    <a:pt x="471" y="2710"/>
                  </a:cubicBezTo>
                  <a:lnTo>
                    <a:pt x="1058" y="2710"/>
                  </a:lnTo>
                  <a:cubicBezTo>
                    <a:pt x="1706" y="2710"/>
                    <a:pt x="2307" y="2369"/>
                    <a:pt x="2638" y="1816"/>
                  </a:cubicBezTo>
                  <a:lnTo>
                    <a:pt x="2811" y="1528"/>
                  </a:lnTo>
                  <a:cubicBezTo>
                    <a:pt x="3027" y="1163"/>
                    <a:pt x="3421" y="942"/>
                    <a:pt x="3849" y="937"/>
                  </a:cubicBezTo>
                  <a:lnTo>
                    <a:pt x="5814" y="937"/>
                  </a:lnTo>
                  <a:cubicBezTo>
                    <a:pt x="6236" y="942"/>
                    <a:pt x="6630" y="1163"/>
                    <a:pt x="6851" y="1528"/>
                  </a:cubicBezTo>
                  <a:lnTo>
                    <a:pt x="7019" y="1816"/>
                  </a:lnTo>
                  <a:cubicBezTo>
                    <a:pt x="7356" y="2369"/>
                    <a:pt x="7951" y="2710"/>
                    <a:pt x="8600" y="2710"/>
                  </a:cubicBezTo>
                  <a:lnTo>
                    <a:pt x="9335" y="2710"/>
                  </a:lnTo>
                  <a:cubicBezTo>
                    <a:pt x="9594" y="2710"/>
                    <a:pt x="9806" y="2499"/>
                    <a:pt x="9806" y="2239"/>
                  </a:cubicBezTo>
                  <a:cubicBezTo>
                    <a:pt x="9806" y="1980"/>
                    <a:pt x="9594" y="1773"/>
                    <a:pt x="9335" y="1773"/>
                  </a:cubicBezTo>
                  <a:lnTo>
                    <a:pt x="8600" y="1773"/>
                  </a:lnTo>
                  <a:cubicBezTo>
                    <a:pt x="8283" y="1773"/>
                    <a:pt x="7990" y="1605"/>
                    <a:pt x="7826" y="1331"/>
                  </a:cubicBezTo>
                  <a:lnTo>
                    <a:pt x="7654" y="1048"/>
                  </a:lnTo>
                  <a:cubicBezTo>
                    <a:pt x="7264" y="399"/>
                    <a:pt x="6563" y="1"/>
                    <a:pt x="5809" y="1"/>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0" name="Google Shape;12190;p137"/>
            <p:cNvSpPr/>
            <p:nvPr/>
          </p:nvSpPr>
          <p:spPr>
            <a:xfrm>
              <a:off x="1337861" y="1603393"/>
              <a:ext cx="69325" cy="66916"/>
            </a:xfrm>
            <a:custGeom>
              <a:avLst/>
              <a:gdLst/>
              <a:ahLst/>
              <a:cxnLst/>
              <a:rect l="l" t="t" r="r" b="b"/>
              <a:pathLst>
                <a:path w="2648" h="2556" extrusionOk="0">
                  <a:moveTo>
                    <a:pt x="500" y="1"/>
                  </a:moveTo>
                  <a:cubicBezTo>
                    <a:pt x="383" y="1"/>
                    <a:pt x="267" y="44"/>
                    <a:pt x="178" y="131"/>
                  </a:cubicBezTo>
                  <a:cubicBezTo>
                    <a:pt x="0" y="308"/>
                    <a:pt x="0" y="597"/>
                    <a:pt x="178" y="774"/>
                  </a:cubicBezTo>
                  <a:lnTo>
                    <a:pt x="1826" y="2422"/>
                  </a:lnTo>
                  <a:cubicBezTo>
                    <a:pt x="1915" y="2511"/>
                    <a:pt x="2031" y="2555"/>
                    <a:pt x="2148" y="2555"/>
                  </a:cubicBezTo>
                  <a:cubicBezTo>
                    <a:pt x="2264" y="2555"/>
                    <a:pt x="2381" y="2511"/>
                    <a:pt x="2470" y="2422"/>
                  </a:cubicBezTo>
                  <a:cubicBezTo>
                    <a:pt x="2647" y="2244"/>
                    <a:pt x="2647" y="1961"/>
                    <a:pt x="2470" y="1783"/>
                  </a:cubicBezTo>
                  <a:lnTo>
                    <a:pt x="822" y="131"/>
                  </a:lnTo>
                  <a:cubicBezTo>
                    <a:pt x="733" y="44"/>
                    <a:pt x="616" y="1"/>
                    <a:pt x="500" y="1"/>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1" name="Google Shape;12191;p137"/>
            <p:cNvSpPr/>
            <p:nvPr/>
          </p:nvSpPr>
          <p:spPr>
            <a:xfrm>
              <a:off x="1520990" y="1603315"/>
              <a:ext cx="69325" cy="66995"/>
            </a:xfrm>
            <a:custGeom>
              <a:avLst/>
              <a:gdLst/>
              <a:ahLst/>
              <a:cxnLst/>
              <a:rect l="l" t="t" r="r" b="b"/>
              <a:pathLst>
                <a:path w="2648" h="2559" extrusionOk="0">
                  <a:moveTo>
                    <a:pt x="2150" y="1"/>
                  </a:moveTo>
                  <a:cubicBezTo>
                    <a:pt x="2032" y="1"/>
                    <a:pt x="1915" y="47"/>
                    <a:pt x="1826" y="138"/>
                  </a:cubicBezTo>
                  <a:lnTo>
                    <a:pt x="178" y="1786"/>
                  </a:lnTo>
                  <a:cubicBezTo>
                    <a:pt x="0" y="1964"/>
                    <a:pt x="0" y="2247"/>
                    <a:pt x="178" y="2425"/>
                  </a:cubicBezTo>
                  <a:cubicBezTo>
                    <a:pt x="267" y="2514"/>
                    <a:pt x="382" y="2558"/>
                    <a:pt x="498" y="2558"/>
                  </a:cubicBezTo>
                  <a:cubicBezTo>
                    <a:pt x="614" y="2558"/>
                    <a:pt x="730" y="2514"/>
                    <a:pt x="822" y="2425"/>
                  </a:cubicBezTo>
                  <a:lnTo>
                    <a:pt x="2469" y="777"/>
                  </a:lnTo>
                  <a:cubicBezTo>
                    <a:pt x="2647" y="600"/>
                    <a:pt x="2647" y="311"/>
                    <a:pt x="2469" y="134"/>
                  </a:cubicBezTo>
                  <a:cubicBezTo>
                    <a:pt x="2381" y="45"/>
                    <a:pt x="2265" y="1"/>
                    <a:pt x="2150" y="1"/>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2" name="Google Shape;12192;p137"/>
            <p:cNvSpPr/>
            <p:nvPr/>
          </p:nvSpPr>
          <p:spPr>
            <a:xfrm>
              <a:off x="1349040" y="1784192"/>
              <a:ext cx="87572" cy="83697"/>
            </a:xfrm>
            <a:custGeom>
              <a:avLst/>
              <a:gdLst/>
              <a:ahLst/>
              <a:cxnLst/>
              <a:rect l="l" t="t" r="r" b="b"/>
              <a:pathLst>
                <a:path w="3345" h="3197" extrusionOk="0">
                  <a:moveTo>
                    <a:pt x="2514" y="1"/>
                  </a:moveTo>
                  <a:cubicBezTo>
                    <a:pt x="2320" y="1"/>
                    <a:pt x="2127" y="75"/>
                    <a:pt x="1980" y="224"/>
                  </a:cubicBezTo>
                  <a:lnTo>
                    <a:pt x="299" y="1906"/>
                  </a:lnTo>
                  <a:cubicBezTo>
                    <a:pt x="1" y="2199"/>
                    <a:pt x="1" y="2679"/>
                    <a:pt x="299" y="2977"/>
                  </a:cubicBezTo>
                  <a:cubicBezTo>
                    <a:pt x="445" y="3123"/>
                    <a:pt x="639" y="3197"/>
                    <a:pt x="833" y="3197"/>
                  </a:cubicBezTo>
                  <a:cubicBezTo>
                    <a:pt x="1027" y="3197"/>
                    <a:pt x="1221" y="3123"/>
                    <a:pt x="1370" y="2977"/>
                  </a:cubicBezTo>
                  <a:lnTo>
                    <a:pt x="3051" y="1295"/>
                  </a:lnTo>
                  <a:cubicBezTo>
                    <a:pt x="3345" y="998"/>
                    <a:pt x="3345" y="517"/>
                    <a:pt x="3051" y="224"/>
                  </a:cubicBezTo>
                  <a:cubicBezTo>
                    <a:pt x="2903" y="75"/>
                    <a:pt x="2708" y="1"/>
                    <a:pt x="2514" y="1"/>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3" name="Google Shape;12193;p137"/>
            <p:cNvSpPr/>
            <p:nvPr/>
          </p:nvSpPr>
          <p:spPr>
            <a:xfrm>
              <a:off x="1491537" y="1784192"/>
              <a:ext cx="87572" cy="83697"/>
            </a:xfrm>
            <a:custGeom>
              <a:avLst/>
              <a:gdLst/>
              <a:ahLst/>
              <a:cxnLst/>
              <a:rect l="l" t="t" r="r" b="b"/>
              <a:pathLst>
                <a:path w="3345" h="3197" extrusionOk="0">
                  <a:moveTo>
                    <a:pt x="831" y="1"/>
                  </a:moveTo>
                  <a:cubicBezTo>
                    <a:pt x="637" y="1"/>
                    <a:pt x="443" y="75"/>
                    <a:pt x="294" y="224"/>
                  </a:cubicBezTo>
                  <a:cubicBezTo>
                    <a:pt x="1" y="517"/>
                    <a:pt x="1" y="998"/>
                    <a:pt x="294" y="1295"/>
                  </a:cubicBezTo>
                  <a:lnTo>
                    <a:pt x="1975" y="2977"/>
                  </a:lnTo>
                  <a:cubicBezTo>
                    <a:pt x="2124" y="3123"/>
                    <a:pt x="2319" y="3197"/>
                    <a:pt x="2513" y="3197"/>
                  </a:cubicBezTo>
                  <a:cubicBezTo>
                    <a:pt x="2707" y="3197"/>
                    <a:pt x="2900" y="3123"/>
                    <a:pt x="3047" y="2977"/>
                  </a:cubicBezTo>
                  <a:cubicBezTo>
                    <a:pt x="3345" y="2679"/>
                    <a:pt x="3345" y="2199"/>
                    <a:pt x="3047" y="1906"/>
                  </a:cubicBezTo>
                  <a:lnTo>
                    <a:pt x="1365" y="224"/>
                  </a:lnTo>
                  <a:cubicBezTo>
                    <a:pt x="1219" y="75"/>
                    <a:pt x="1025" y="1"/>
                    <a:pt x="831" y="1"/>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4" name="Google Shape;12194;p137"/>
            <p:cNvSpPr/>
            <p:nvPr/>
          </p:nvSpPr>
          <p:spPr>
            <a:xfrm>
              <a:off x="1342887" y="1606168"/>
              <a:ext cx="242270" cy="242270"/>
            </a:xfrm>
            <a:custGeom>
              <a:avLst/>
              <a:gdLst/>
              <a:ahLst/>
              <a:cxnLst/>
              <a:rect l="l" t="t" r="r" b="b"/>
              <a:pathLst>
                <a:path w="9254" h="9254" extrusionOk="0">
                  <a:moveTo>
                    <a:pt x="4627" y="1"/>
                  </a:moveTo>
                  <a:cubicBezTo>
                    <a:pt x="2076" y="1"/>
                    <a:pt x="0" y="2071"/>
                    <a:pt x="0" y="4627"/>
                  </a:cubicBezTo>
                  <a:cubicBezTo>
                    <a:pt x="0" y="7183"/>
                    <a:pt x="2076" y="9253"/>
                    <a:pt x="4627" y="9253"/>
                  </a:cubicBezTo>
                  <a:cubicBezTo>
                    <a:pt x="7183" y="9253"/>
                    <a:pt x="9253" y="7183"/>
                    <a:pt x="9253" y="4627"/>
                  </a:cubicBezTo>
                  <a:cubicBezTo>
                    <a:pt x="9253" y="2071"/>
                    <a:pt x="7183" y="1"/>
                    <a:pt x="4627" y="1"/>
                  </a:cubicBez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5" name="Google Shape;12195;p137"/>
            <p:cNvSpPr/>
            <p:nvPr/>
          </p:nvSpPr>
          <p:spPr>
            <a:xfrm>
              <a:off x="1364774" y="1629312"/>
              <a:ext cx="208052" cy="195931"/>
            </a:xfrm>
            <a:custGeom>
              <a:avLst/>
              <a:gdLst/>
              <a:ahLst/>
              <a:cxnLst/>
              <a:rect l="l" t="t" r="r" b="b"/>
              <a:pathLst>
                <a:path w="7947" h="7484" extrusionOk="0">
                  <a:moveTo>
                    <a:pt x="3790" y="0"/>
                  </a:moveTo>
                  <a:cubicBezTo>
                    <a:pt x="3347" y="0"/>
                    <a:pt x="2900" y="79"/>
                    <a:pt x="2470" y="241"/>
                  </a:cubicBezTo>
                  <a:cubicBezTo>
                    <a:pt x="1057" y="774"/>
                    <a:pt x="101" y="2110"/>
                    <a:pt x="48" y="3623"/>
                  </a:cubicBezTo>
                  <a:cubicBezTo>
                    <a:pt x="0" y="5136"/>
                    <a:pt x="870" y="6529"/>
                    <a:pt x="2249" y="7154"/>
                  </a:cubicBezTo>
                  <a:cubicBezTo>
                    <a:pt x="2742" y="7375"/>
                    <a:pt x="3266" y="7483"/>
                    <a:pt x="3786" y="7483"/>
                  </a:cubicBezTo>
                  <a:cubicBezTo>
                    <a:pt x="4720" y="7483"/>
                    <a:pt x="5642" y="7135"/>
                    <a:pt x="6351" y="6472"/>
                  </a:cubicBezTo>
                  <a:cubicBezTo>
                    <a:pt x="7869" y="5059"/>
                    <a:pt x="7946" y="2686"/>
                    <a:pt x="6524" y="1187"/>
                  </a:cubicBezTo>
                  <a:cubicBezTo>
                    <a:pt x="5802" y="414"/>
                    <a:pt x="4806" y="0"/>
                    <a:pt x="3790" y="0"/>
                  </a:cubicBezTo>
                  <a:close/>
                </a:path>
              </a:pathLst>
            </a:custGeom>
            <a:solidFill>
              <a:srgbClr val="CCD7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6" name="Google Shape;12196;p137"/>
            <p:cNvSpPr/>
            <p:nvPr/>
          </p:nvSpPr>
          <p:spPr>
            <a:xfrm>
              <a:off x="1402630" y="1630961"/>
              <a:ext cx="165798" cy="192554"/>
            </a:xfrm>
            <a:custGeom>
              <a:avLst/>
              <a:gdLst/>
              <a:ahLst/>
              <a:cxnLst/>
              <a:rect l="l" t="t" r="r" b="b"/>
              <a:pathLst>
                <a:path w="6333" h="7355" extrusionOk="0">
                  <a:moveTo>
                    <a:pt x="3046" y="0"/>
                  </a:moveTo>
                  <a:cubicBezTo>
                    <a:pt x="1278" y="336"/>
                    <a:pt x="0" y="1878"/>
                    <a:pt x="0" y="3675"/>
                  </a:cubicBezTo>
                  <a:cubicBezTo>
                    <a:pt x="0" y="5477"/>
                    <a:pt x="1278" y="7019"/>
                    <a:pt x="3046" y="7355"/>
                  </a:cubicBezTo>
                  <a:cubicBezTo>
                    <a:pt x="3743" y="7220"/>
                    <a:pt x="4387" y="6894"/>
                    <a:pt x="4905" y="6409"/>
                  </a:cubicBezTo>
                  <a:cubicBezTo>
                    <a:pt x="5933" y="5443"/>
                    <a:pt x="6332" y="3983"/>
                    <a:pt x="5938" y="2633"/>
                  </a:cubicBezTo>
                  <a:cubicBezTo>
                    <a:pt x="5544" y="1283"/>
                    <a:pt x="4430" y="264"/>
                    <a:pt x="3046"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7" name="Google Shape;12197;p137"/>
            <p:cNvSpPr/>
            <p:nvPr/>
          </p:nvSpPr>
          <p:spPr>
            <a:xfrm>
              <a:off x="1449675" y="1653842"/>
              <a:ext cx="26416" cy="94222"/>
            </a:xfrm>
            <a:custGeom>
              <a:avLst/>
              <a:gdLst/>
              <a:ahLst/>
              <a:cxnLst/>
              <a:rect l="l" t="t" r="r" b="b"/>
              <a:pathLst>
                <a:path w="1009" h="3599" extrusionOk="0">
                  <a:moveTo>
                    <a:pt x="505" y="0"/>
                  </a:moveTo>
                  <a:cubicBezTo>
                    <a:pt x="226" y="0"/>
                    <a:pt x="0" y="226"/>
                    <a:pt x="0" y="505"/>
                  </a:cubicBezTo>
                  <a:lnTo>
                    <a:pt x="0" y="3094"/>
                  </a:lnTo>
                  <a:cubicBezTo>
                    <a:pt x="0" y="3373"/>
                    <a:pt x="226" y="3599"/>
                    <a:pt x="505" y="3599"/>
                  </a:cubicBezTo>
                  <a:cubicBezTo>
                    <a:pt x="783" y="3599"/>
                    <a:pt x="1009" y="3373"/>
                    <a:pt x="1009" y="3094"/>
                  </a:cubicBezTo>
                  <a:lnTo>
                    <a:pt x="1009" y="505"/>
                  </a:lnTo>
                  <a:cubicBezTo>
                    <a:pt x="1009" y="226"/>
                    <a:pt x="783" y="0"/>
                    <a:pt x="505" y="0"/>
                  </a:cubicBez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8" name="Google Shape;12198;p137"/>
            <p:cNvSpPr/>
            <p:nvPr/>
          </p:nvSpPr>
          <p:spPr>
            <a:xfrm>
              <a:off x="1448419" y="1722172"/>
              <a:ext cx="65424" cy="62832"/>
            </a:xfrm>
            <a:custGeom>
              <a:avLst/>
              <a:gdLst/>
              <a:ahLst/>
              <a:cxnLst/>
              <a:rect l="l" t="t" r="r" b="b"/>
              <a:pathLst>
                <a:path w="2499" h="2400" extrusionOk="0">
                  <a:moveTo>
                    <a:pt x="553" y="0"/>
                  </a:moveTo>
                  <a:cubicBezTo>
                    <a:pt x="424" y="0"/>
                    <a:pt x="296" y="49"/>
                    <a:pt x="197" y="148"/>
                  </a:cubicBezTo>
                  <a:cubicBezTo>
                    <a:pt x="0" y="345"/>
                    <a:pt x="0" y="667"/>
                    <a:pt x="197" y="864"/>
                  </a:cubicBezTo>
                  <a:lnTo>
                    <a:pt x="1590" y="2252"/>
                  </a:lnTo>
                  <a:cubicBezTo>
                    <a:pt x="1689" y="2351"/>
                    <a:pt x="1817" y="2400"/>
                    <a:pt x="1946" y="2400"/>
                  </a:cubicBezTo>
                  <a:cubicBezTo>
                    <a:pt x="2074" y="2400"/>
                    <a:pt x="2203" y="2351"/>
                    <a:pt x="2301" y="2252"/>
                  </a:cubicBezTo>
                  <a:cubicBezTo>
                    <a:pt x="2498" y="2055"/>
                    <a:pt x="2498" y="1738"/>
                    <a:pt x="2301" y="1541"/>
                  </a:cubicBezTo>
                  <a:lnTo>
                    <a:pt x="908" y="148"/>
                  </a:lnTo>
                  <a:cubicBezTo>
                    <a:pt x="810" y="49"/>
                    <a:pt x="681" y="0"/>
                    <a:pt x="553" y="0"/>
                  </a:cubicBezTo>
                  <a:close/>
                </a:path>
              </a:pathLst>
            </a:custGeom>
            <a:solidFill>
              <a:srgbClr val="88A1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9" name="Google Shape;12199;p137"/>
            <p:cNvSpPr/>
            <p:nvPr/>
          </p:nvSpPr>
          <p:spPr>
            <a:xfrm>
              <a:off x="1293721" y="1560432"/>
              <a:ext cx="96238" cy="89536"/>
            </a:xfrm>
            <a:custGeom>
              <a:avLst/>
              <a:gdLst/>
              <a:ahLst/>
              <a:cxnLst/>
              <a:rect l="l" t="t" r="r" b="b"/>
              <a:pathLst>
                <a:path w="3676" h="3420" extrusionOk="0">
                  <a:moveTo>
                    <a:pt x="1922" y="0"/>
                  </a:moveTo>
                  <a:cubicBezTo>
                    <a:pt x="1474" y="0"/>
                    <a:pt x="1026" y="170"/>
                    <a:pt x="682" y="508"/>
                  </a:cubicBezTo>
                  <a:cubicBezTo>
                    <a:pt x="668" y="527"/>
                    <a:pt x="649" y="547"/>
                    <a:pt x="634" y="561"/>
                  </a:cubicBezTo>
                  <a:cubicBezTo>
                    <a:pt x="0" y="1253"/>
                    <a:pt x="24" y="2319"/>
                    <a:pt x="682" y="2987"/>
                  </a:cubicBezTo>
                  <a:lnTo>
                    <a:pt x="860" y="3160"/>
                  </a:lnTo>
                  <a:cubicBezTo>
                    <a:pt x="1031" y="3333"/>
                    <a:pt x="1255" y="3419"/>
                    <a:pt x="1480" y="3419"/>
                  </a:cubicBezTo>
                  <a:cubicBezTo>
                    <a:pt x="1706" y="3419"/>
                    <a:pt x="1931" y="3333"/>
                    <a:pt x="2104" y="3160"/>
                  </a:cubicBezTo>
                  <a:lnTo>
                    <a:pt x="3334" y="1930"/>
                  </a:lnTo>
                  <a:cubicBezTo>
                    <a:pt x="3675" y="1589"/>
                    <a:pt x="3675" y="1032"/>
                    <a:pt x="3334" y="686"/>
                  </a:cubicBezTo>
                  <a:lnTo>
                    <a:pt x="3161" y="508"/>
                  </a:lnTo>
                  <a:cubicBezTo>
                    <a:pt x="2818" y="170"/>
                    <a:pt x="2370" y="0"/>
                    <a:pt x="1922" y="0"/>
                  </a:cubicBezTo>
                  <a:close/>
                </a:path>
              </a:pathLst>
            </a:custGeom>
            <a:solidFill>
              <a:srgbClr val="CCD7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0" name="Google Shape;12200;p137"/>
            <p:cNvSpPr/>
            <p:nvPr/>
          </p:nvSpPr>
          <p:spPr>
            <a:xfrm>
              <a:off x="1309429" y="1560432"/>
              <a:ext cx="77624" cy="61392"/>
            </a:xfrm>
            <a:custGeom>
              <a:avLst/>
              <a:gdLst/>
              <a:ahLst/>
              <a:cxnLst/>
              <a:rect l="l" t="t" r="r" b="b"/>
              <a:pathLst>
                <a:path w="2965" h="2345" extrusionOk="0">
                  <a:moveTo>
                    <a:pt x="1321" y="0"/>
                  </a:moveTo>
                  <a:cubicBezTo>
                    <a:pt x="874" y="0"/>
                    <a:pt x="426" y="170"/>
                    <a:pt x="82" y="508"/>
                  </a:cubicBezTo>
                  <a:cubicBezTo>
                    <a:pt x="68" y="527"/>
                    <a:pt x="49" y="547"/>
                    <a:pt x="34" y="561"/>
                  </a:cubicBezTo>
                  <a:cubicBezTo>
                    <a:pt x="1" y="1065"/>
                    <a:pt x="183" y="1555"/>
                    <a:pt x="539" y="1911"/>
                  </a:cubicBezTo>
                  <a:lnTo>
                    <a:pt x="716" y="2089"/>
                  </a:lnTo>
                  <a:cubicBezTo>
                    <a:pt x="887" y="2259"/>
                    <a:pt x="1112" y="2345"/>
                    <a:pt x="1337" y="2345"/>
                  </a:cubicBezTo>
                  <a:cubicBezTo>
                    <a:pt x="1562" y="2345"/>
                    <a:pt x="1788" y="2259"/>
                    <a:pt x="1961" y="2089"/>
                  </a:cubicBezTo>
                  <a:lnTo>
                    <a:pt x="2965" y="1085"/>
                  </a:lnTo>
                  <a:cubicBezTo>
                    <a:pt x="2921" y="936"/>
                    <a:pt x="2845" y="796"/>
                    <a:pt x="2734" y="686"/>
                  </a:cubicBezTo>
                  <a:lnTo>
                    <a:pt x="2556" y="508"/>
                  </a:lnTo>
                  <a:cubicBezTo>
                    <a:pt x="2215" y="170"/>
                    <a:pt x="1768" y="0"/>
                    <a:pt x="1321"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1" name="Google Shape;12201;p137"/>
            <p:cNvSpPr/>
            <p:nvPr/>
          </p:nvSpPr>
          <p:spPr>
            <a:xfrm>
              <a:off x="1538085" y="1560510"/>
              <a:ext cx="96238" cy="89457"/>
            </a:xfrm>
            <a:custGeom>
              <a:avLst/>
              <a:gdLst/>
              <a:ahLst/>
              <a:cxnLst/>
              <a:rect l="l" t="t" r="r" b="b"/>
              <a:pathLst>
                <a:path w="3676" h="3417" extrusionOk="0">
                  <a:moveTo>
                    <a:pt x="1760" y="1"/>
                  </a:moveTo>
                  <a:cubicBezTo>
                    <a:pt x="1307" y="1"/>
                    <a:pt x="858" y="174"/>
                    <a:pt x="519" y="510"/>
                  </a:cubicBezTo>
                  <a:lnTo>
                    <a:pt x="346" y="683"/>
                  </a:lnTo>
                  <a:cubicBezTo>
                    <a:pt x="0" y="1029"/>
                    <a:pt x="0" y="1586"/>
                    <a:pt x="346" y="1927"/>
                  </a:cubicBezTo>
                  <a:lnTo>
                    <a:pt x="1576" y="3157"/>
                  </a:lnTo>
                  <a:cubicBezTo>
                    <a:pt x="1745" y="3326"/>
                    <a:pt x="1970" y="3416"/>
                    <a:pt x="2197" y="3416"/>
                  </a:cubicBezTo>
                  <a:cubicBezTo>
                    <a:pt x="2305" y="3416"/>
                    <a:pt x="2414" y="3396"/>
                    <a:pt x="2518" y="3354"/>
                  </a:cubicBezTo>
                  <a:cubicBezTo>
                    <a:pt x="2633" y="3311"/>
                    <a:pt x="2734" y="3243"/>
                    <a:pt x="2820" y="3157"/>
                  </a:cubicBezTo>
                  <a:lnTo>
                    <a:pt x="2998" y="2984"/>
                  </a:lnTo>
                  <a:cubicBezTo>
                    <a:pt x="3675" y="2297"/>
                    <a:pt x="3675" y="1192"/>
                    <a:pt x="2998" y="510"/>
                  </a:cubicBezTo>
                  <a:cubicBezTo>
                    <a:pt x="2916" y="428"/>
                    <a:pt x="2825" y="356"/>
                    <a:pt x="2734" y="294"/>
                  </a:cubicBezTo>
                  <a:cubicBezTo>
                    <a:pt x="2437" y="97"/>
                    <a:pt x="2097" y="1"/>
                    <a:pt x="1760" y="1"/>
                  </a:cubicBezTo>
                  <a:close/>
                </a:path>
              </a:pathLst>
            </a:custGeom>
            <a:solidFill>
              <a:srgbClr val="CCD7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2" name="Google Shape;12202;p137"/>
            <p:cNvSpPr/>
            <p:nvPr/>
          </p:nvSpPr>
          <p:spPr>
            <a:xfrm>
              <a:off x="1565365" y="1568181"/>
              <a:ext cx="68958" cy="80137"/>
            </a:xfrm>
            <a:custGeom>
              <a:avLst/>
              <a:gdLst/>
              <a:ahLst/>
              <a:cxnLst/>
              <a:rect l="l" t="t" r="r" b="b"/>
              <a:pathLst>
                <a:path w="2634" h="3061" extrusionOk="0">
                  <a:moveTo>
                    <a:pt x="1692" y="1"/>
                  </a:moveTo>
                  <a:cubicBezTo>
                    <a:pt x="1250" y="15"/>
                    <a:pt x="832" y="198"/>
                    <a:pt x="520" y="510"/>
                  </a:cubicBezTo>
                  <a:lnTo>
                    <a:pt x="342" y="683"/>
                  </a:lnTo>
                  <a:cubicBezTo>
                    <a:pt x="1" y="1029"/>
                    <a:pt x="1" y="1586"/>
                    <a:pt x="342" y="1927"/>
                  </a:cubicBezTo>
                  <a:lnTo>
                    <a:pt x="1476" y="3061"/>
                  </a:lnTo>
                  <a:cubicBezTo>
                    <a:pt x="1591" y="3018"/>
                    <a:pt x="1692" y="2950"/>
                    <a:pt x="1778" y="2864"/>
                  </a:cubicBezTo>
                  <a:lnTo>
                    <a:pt x="1956" y="2691"/>
                  </a:lnTo>
                  <a:cubicBezTo>
                    <a:pt x="2633" y="2004"/>
                    <a:pt x="2633" y="899"/>
                    <a:pt x="1956" y="217"/>
                  </a:cubicBezTo>
                  <a:cubicBezTo>
                    <a:pt x="1874" y="135"/>
                    <a:pt x="1783" y="63"/>
                    <a:pt x="1692"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3" name="Google Shape;12203;p137"/>
            <p:cNvSpPr/>
            <p:nvPr/>
          </p:nvSpPr>
          <p:spPr>
            <a:xfrm>
              <a:off x="1287935" y="1510978"/>
              <a:ext cx="350288" cy="362357"/>
            </a:xfrm>
            <a:custGeom>
              <a:avLst/>
              <a:gdLst/>
              <a:ahLst/>
              <a:cxnLst/>
              <a:rect l="l" t="t" r="r" b="b"/>
              <a:pathLst>
                <a:path w="13380" h="13841" extrusionOk="0">
                  <a:moveTo>
                    <a:pt x="7634" y="413"/>
                  </a:moveTo>
                  <a:cubicBezTo>
                    <a:pt x="8316" y="413"/>
                    <a:pt x="8950" y="773"/>
                    <a:pt x="9301" y="1360"/>
                  </a:cubicBezTo>
                  <a:cubicBezTo>
                    <a:pt x="9421" y="1508"/>
                    <a:pt x="9546" y="1950"/>
                    <a:pt x="10074" y="2123"/>
                  </a:cubicBezTo>
                  <a:cubicBezTo>
                    <a:pt x="9930" y="2248"/>
                    <a:pt x="9796" y="2383"/>
                    <a:pt x="9671" y="2527"/>
                  </a:cubicBezTo>
                  <a:cubicBezTo>
                    <a:pt x="9113" y="2239"/>
                    <a:pt x="8960" y="1782"/>
                    <a:pt x="8849" y="1629"/>
                  </a:cubicBezTo>
                  <a:cubicBezTo>
                    <a:pt x="8595" y="1201"/>
                    <a:pt x="8133" y="942"/>
                    <a:pt x="7634" y="942"/>
                  </a:cubicBezTo>
                  <a:lnTo>
                    <a:pt x="5674" y="942"/>
                  </a:lnTo>
                  <a:cubicBezTo>
                    <a:pt x="5174" y="942"/>
                    <a:pt x="4713" y="1201"/>
                    <a:pt x="4458" y="1629"/>
                  </a:cubicBezTo>
                  <a:cubicBezTo>
                    <a:pt x="4338" y="1797"/>
                    <a:pt x="4208" y="2181"/>
                    <a:pt x="3738" y="2469"/>
                  </a:cubicBezTo>
                  <a:cubicBezTo>
                    <a:pt x="3723" y="2455"/>
                    <a:pt x="3714" y="2445"/>
                    <a:pt x="3699" y="2431"/>
                  </a:cubicBezTo>
                  <a:lnTo>
                    <a:pt x="3526" y="2258"/>
                  </a:lnTo>
                  <a:cubicBezTo>
                    <a:pt x="3464" y="2195"/>
                    <a:pt x="3401" y="2138"/>
                    <a:pt x="3334" y="2090"/>
                  </a:cubicBezTo>
                  <a:cubicBezTo>
                    <a:pt x="3776" y="1888"/>
                    <a:pt x="3882" y="1523"/>
                    <a:pt x="4007" y="1360"/>
                  </a:cubicBezTo>
                  <a:cubicBezTo>
                    <a:pt x="4357" y="773"/>
                    <a:pt x="4987" y="413"/>
                    <a:pt x="5674" y="413"/>
                  </a:cubicBezTo>
                  <a:close/>
                  <a:moveTo>
                    <a:pt x="3219" y="4444"/>
                  </a:moveTo>
                  <a:lnTo>
                    <a:pt x="3469" y="4694"/>
                  </a:lnTo>
                  <a:cubicBezTo>
                    <a:pt x="3349" y="4804"/>
                    <a:pt x="3228" y="4924"/>
                    <a:pt x="3118" y="5049"/>
                  </a:cubicBezTo>
                  <a:lnTo>
                    <a:pt x="2868" y="4799"/>
                  </a:lnTo>
                  <a:lnTo>
                    <a:pt x="3219" y="4444"/>
                  </a:lnTo>
                  <a:close/>
                  <a:moveTo>
                    <a:pt x="10233" y="4444"/>
                  </a:moveTo>
                  <a:lnTo>
                    <a:pt x="10588" y="4794"/>
                  </a:lnTo>
                  <a:lnTo>
                    <a:pt x="10338" y="5049"/>
                  </a:lnTo>
                  <a:cubicBezTo>
                    <a:pt x="10228" y="4924"/>
                    <a:pt x="10108" y="4804"/>
                    <a:pt x="9988" y="4694"/>
                  </a:cubicBezTo>
                  <a:lnTo>
                    <a:pt x="10233" y="4444"/>
                  </a:lnTo>
                  <a:close/>
                  <a:moveTo>
                    <a:pt x="2143" y="2095"/>
                  </a:moveTo>
                  <a:cubicBezTo>
                    <a:pt x="2959" y="2095"/>
                    <a:pt x="3344" y="2681"/>
                    <a:pt x="3411" y="2719"/>
                  </a:cubicBezTo>
                  <a:cubicBezTo>
                    <a:pt x="3603" y="2916"/>
                    <a:pt x="3661" y="3204"/>
                    <a:pt x="3555" y="3459"/>
                  </a:cubicBezTo>
                  <a:cubicBezTo>
                    <a:pt x="3488" y="3627"/>
                    <a:pt x="3536" y="3545"/>
                    <a:pt x="2181" y="4905"/>
                  </a:cubicBezTo>
                  <a:cubicBezTo>
                    <a:pt x="2049" y="5037"/>
                    <a:pt x="1876" y="5103"/>
                    <a:pt x="1703" y="5103"/>
                  </a:cubicBezTo>
                  <a:cubicBezTo>
                    <a:pt x="1530" y="5103"/>
                    <a:pt x="1357" y="5037"/>
                    <a:pt x="1225" y="4905"/>
                  </a:cubicBezTo>
                  <a:lnTo>
                    <a:pt x="1052" y="4732"/>
                  </a:lnTo>
                  <a:cubicBezTo>
                    <a:pt x="96" y="3776"/>
                    <a:pt x="745" y="2095"/>
                    <a:pt x="2143" y="2095"/>
                  </a:cubicBezTo>
                  <a:close/>
                  <a:moveTo>
                    <a:pt x="7634" y="1355"/>
                  </a:moveTo>
                  <a:cubicBezTo>
                    <a:pt x="7989" y="1355"/>
                    <a:pt x="8316" y="1537"/>
                    <a:pt x="8498" y="1840"/>
                  </a:cubicBezTo>
                  <a:cubicBezTo>
                    <a:pt x="8609" y="1994"/>
                    <a:pt x="8806" y="2541"/>
                    <a:pt x="9483" y="2892"/>
                  </a:cubicBezTo>
                  <a:cubicBezTo>
                    <a:pt x="9373" y="3272"/>
                    <a:pt x="9474" y="3685"/>
                    <a:pt x="9757" y="3963"/>
                  </a:cubicBezTo>
                  <a:lnTo>
                    <a:pt x="9945" y="4155"/>
                  </a:lnTo>
                  <a:lnTo>
                    <a:pt x="9671" y="4429"/>
                  </a:lnTo>
                  <a:cubicBezTo>
                    <a:pt x="8812" y="3771"/>
                    <a:pt x="7775" y="3430"/>
                    <a:pt x="6727" y="3430"/>
                  </a:cubicBezTo>
                  <a:cubicBezTo>
                    <a:pt x="6123" y="3430"/>
                    <a:pt x="5514" y="3544"/>
                    <a:pt x="4934" y="3776"/>
                  </a:cubicBezTo>
                  <a:cubicBezTo>
                    <a:pt x="4709" y="3865"/>
                    <a:pt x="4803" y="4172"/>
                    <a:pt x="5004" y="4172"/>
                  </a:cubicBezTo>
                  <a:cubicBezTo>
                    <a:pt x="5030" y="4172"/>
                    <a:pt x="5058" y="4167"/>
                    <a:pt x="5088" y="4155"/>
                  </a:cubicBezTo>
                  <a:cubicBezTo>
                    <a:pt x="5630" y="3939"/>
                    <a:pt x="6182" y="3839"/>
                    <a:pt x="6722" y="3839"/>
                  </a:cubicBezTo>
                  <a:cubicBezTo>
                    <a:pt x="9050" y="3839"/>
                    <a:pt x="11146" y="5709"/>
                    <a:pt x="11146" y="8263"/>
                  </a:cubicBezTo>
                  <a:cubicBezTo>
                    <a:pt x="11146" y="10813"/>
                    <a:pt x="9054" y="12685"/>
                    <a:pt x="6729" y="12685"/>
                  </a:cubicBezTo>
                  <a:cubicBezTo>
                    <a:pt x="6175" y="12685"/>
                    <a:pt x="5609" y="12579"/>
                    <a:pt x="5054" y="12351"/>
                  </a:cubicBezTo>
                  <a:cubicBezTo>
                    <a:pt x="1768" y="11011"/>
                    <a:pt x="1297" y="6442"/>
                    <a:pt x="4381" y="4511"/>
                  </a:cubicBezTo>
                  <a:cubicBezTo>
                    <a:pt x="4564" y="4385"/>
                    <a:pt x="4445" y="4132"/>
                    <a:pt x="4267" y="4132"/>
                  </a:cubicBezTo>
                  <a:cubicBezTo>
                    <a:pt x="4235" y="4132"/>
                    <a:pt x="4200" y="4141"/>
                    <a:pt x="4165" y="4160"/>
                  </a:cubicBezTo>
                  <a:cubicBezTo>
                    <a:pt x="4036" y="4247"/>
                    <a:pt x="3906" y="4333"/>
                    <a:pt x="3781" y="4429"/>
                  </a:cubicBezTo>
                  <a:lnTo>
                    <a:pt x="3507" y="4155"/>
                  </a:lnTo>
                  <a:cubicBezTo>
                    <a:pt x="3598" y="4040"/>
                    <a:pt x="4016" y="3786"/>
                    <a:pt x="4016" y="3195"/>
                  </a:cubicBezTo>
                  <a:cubicBezTo>
                    <a:pt x="4016" y="3070"/>
                    <a:pt x="3992" y="2945"/>
                    <a:pt x="3954" y="2825"/>
                  </a:cubicBezTo>
                  <a:cubicBezTo>
                    <a:pt x="4526" y="2474"/>
                    <a:pt x="4698" y="1998"/>
                    <a:pt x="4814" y="1840"/>
                  </a:cubicBezTo>
                  <a:cubicBezTo>
                    <a:pt x="4992" y="1537"/>
                    <a:pt x="5318" y="1355"/>
                    <a:pt x="5674" y="1355"/>
                  </a:cubicBezTo>
                  <a:close/>
                  <a:moveTo>
                    <a:pt x="3449" y="11813"/>
                  </a:moveTo>
                  <a:cubicBezTo>
                    <a:pt x="3728" y="12068"/>
                    <a:pt x="4031" y="12289"/>
                    <a:pt x="4357" y="12471"/>
                  </a:cubicBezTo>
                  <a:lnTo>
                    <a:pt x="3560" y="13269"/>
                  </a:lnTo>
                  <a:cubicBezTo>
                    <a:pt x="3453" y="13367"/>
                    <a:pt x="3318" y="13415"/>
                    <a:pt x="3184" y="13415"/>
                  </a:cubicBezTo>
                  <a:cubicBezTo>
                    <a:pt x="3042" y="13415"/>
                    <a:pt x="2900" y="13361"/>
                    <a:pt x="2791" y="13254"/>
                  </a:cubicBezTo>
                  <a:cubicBezTo>
                    <a:pt x="2585" y="13043"/>
                    <a:pt x="2575" y="12707"/>
                    <a:pt x="2777" y="12486"/>
                  </a:cubicBezTo>
                  <a:lnTo>
                    <a:pt x="3449" y="11813"/>
                  </a:lnTo>
                  <a:close/>
                  <a:moveTo>
                    <a:pt x="10007" y="11808"/>
                  </a:moveTo>
                  <a:lnTo>
                    <a:pt x="10680" y="12486"/>
                  </a:lnTo>
                  <a:cubicBezTo>
                    <a:pt x="10910" y="12702"/>
                    <a:pt x="10920" y="13062"/>
                    <a:pt x="10694" y="13283"/>
                  </a:cubicBezTo>
                  <a:cubicBezTo>
                    <a:pt x="10586" y="13391"/>
                    <a:pt x="10444" y="13445"/>
                    <a:pt x="10303" y="13445"/>
                  </a:cubicBezTo>
                  <a:cubicBezTo>
                    <a:pt x="10156" y="13445"/>
                    <a:pt x="10009" y="13386"/>
                    <a:pt x="9901" y="13269"/>
                  </a:cubicBezTo>
                  <a:lnTo>
                    <a:pt x="9104" y="12471"/>
                  </a:lnTo>
                  <a:cubicBezTo>
                    <a:pt x="9430" y="12284"/>
                    <a:pt x="9733" y="12063"/>
                    <a:pt x="10007" y="11808"/>
                  </a:cubicBezTo>
                  <a:close/>
                  <a:moveTo>
                    <a:pt x="5674" y="0"/>
                  </a:moveTo>
                  <a:cubicBezTo>
                    <a:pt x="4843" y="0"/>
                    <a:pt x="4079" y="437"/>
                    <a:pt x="3651" y="1148"/>
                  </a:cubicBezTo>
                  <a:lnTo>
                    <a:pt x="3478" y="1432"/>
                  </a:lnTo>
                  <a:cubicBezTo>
                    <a:pt x="3296" y="1742"/>
                    <a:pt x="2998" y="1774"/>
                    <a:pt x="2837" y="1774"/>
                  </a:cubicBezTo>
                  <a:cubicBezTo>
                    <a:pt x="2794" y="1774"/>
                    <a:pt x="2761" y="1772"/>
                    <a:pt x="2742" y="1772"/>
                  </a:cubicBezTo>
                  <a:cubicBezTo>
                    <a:pt x="2736" y="1772"/>
                    <a:pt x="2732" y="1772"/>
                    <a:pt x="2729" y="1773"/>
                  </a:cubicBezTo>
                  <a:cubicBezTo>
                    <a:pt x="2533" y="1710"/>
                    <a:pt x="2334" y="1680"/>
                    <a:pt x="2137" y="1680"/>
                  </a:cubicBezTo>
                  <a:cubicBezTo>
                    <a:pt x="1469" y="1680"/>
                    <a:pt x="830" y="2026"/>
                    <a:pt x="466" y="2623"/>
                  </a:cubicBezTo>
                  <a:cubicBezTo>
                    <a:pt x="0" y="3392"/>
                    <a:pt x="120" y="4381"/>
                    <a:pt x="759" y="5020"/>
                  </a:cubicBezTo>
                  <a:cubicBezTo>
                    <a:pt x="855" y="5092"/>
                    <a:pt x="1119" y="5515"/>
                    <a:pt x="1701" y="5515"/>
                  </a:cubicBezTo>
                  <a:cubicBezTo>
                    <a:pt x="2253" y="5515"/>
                    <a:pt x="2522" y="5126"/>
                    <a:pt x="2575" y="5087"/>
                  </a:cubicBezTo>
                  <a:lnTo>
                    <a:pt x="2859" y="5371"/>
                  </a:lnTo>
                  <a:cubicBezTo>
                    <a:pt x="1403" y="7321"/>
                    <a:pt x="1682" y="9973"/>
                    <a:pt x="3161" y="11520"/>
                  </a:cubicBezTo>
                  <a:lnTo>
                    <a:pt x="2484" y="12197"/>
                  </a:lnTo>
                  <a:cubicBezTo>
                    <a:pt x="1883" y="12798"/>
                    <a:pt x="2306" y="13840"/>
                    <a:pt x="3166" y="13840"/>
                  </a:cubicBezTo>
                  <a:cubicBezTo>
                    <a:pt x="3421" y="13840"/>
                    <a:pt x="3666" y="13739"/>
                    <a:pt x="3848" y="13557"/>
                  </a:cubicBezTo>
                  <a:lnTo>
                    <a:pt x="4742" y="12663"/>
                  </a:lnTo>
                  <a:cubicBezTo>
                    <a:pt x="5373" y="12949"/>
                    <a:pt x="6051" y="13092"/>
                    <a:pt x="6728" y="13092"/>
                  </a:cubicBezTo>
                  <a:cubicBezTo>
                    <a:pt x="7406" y="13092"/>
                    <a:pt x="8083" y="12949"/>
                    <a:pt x="8715" y="12663"/>
                  </a:cubicBezTo>
                  <a:lnTo>
                    <a:pt x="9603" y="13557"/>
                  </a:lnTo>
                  <a:cubicBezTo>
                    <a:pt x="9786" y="13739"/>
                    <a:pt x="10031" y="13840"/>
                    <a:pt x="10286" y="13840"/>
                  </a:cubicBezTo>
                  <a:cubicBezTo>
                    <a:pt x="11141" y="13840"/>
                    <a:pt x="11578" y="12803"/>
                    <a:pt x="10968" y="12193"/>
                  </a:cubicBezTo>
                  <a:lnTo>
                    <a:pt x="10295" y="11520"/>
                  </a:lnTo>
                  <a:cubicBezTo>
                    <a:pt x="11857" y="9805"/>
                    <a:pt x="11981" y="7225"/>
                    <a:pt x="10593" y="5366"/>
                  </a:cubicBezTo>
                  <a:lnTo>
                    <a:pt x="10872" y="5087"/>
                  </a:lnTo>
                  <a:cubicBezTo>
                    <a:pt x="10934" y="5131"/>
                    <a:pt x="11189" y="5510"/>
                    <a:pt x="11751" y="5510"/>
                  </a:cubicBezTo>
                  <a:cubicBezTo>
                    <a:pt x="12039" y="5510"/>
                    <a:pt x="12313" y="5400"/>
                    <a:pt x="12519" y="5193"/>
                  </a:cubicBezTo>
                  <a:cubicBezTo>
                    <a:pt x="12568" y="5126"/>
                    <a:pt x="13379" y="4540"/>
                    <a:pt x="13255" y="3425"/>
                  </a:cubicBezTo>
                  <a:cubicBezTo>
                    <a:pt x="13241" y="3299"/>
                    <a:pt x="13147" y="3240"/>
                    <a:pt x="13053" y="3240"/>
                  </a:cubicBezTo>
                  <a:cubicBezTo>
                    <a:pt x="12942" y="3240"/>
                    <a:pt x="12831" y="3321"/>
                    <a:pt x="12846" y="3469"/>
                  </a:cubicBezTo>
                  <a:cubicBezTo>
                    <a:pt x="12947" y="4367"/>
                    <a:pt x="12284" y="4823"/>
                    <a:pt x="12231" y="4905"/>
                  </a:cubicBezTo>
                  <a:cubicBezTo>
                    <a:pt x="12099" y="5035"/>
                    <a:pt x="11926" y="5099"/>
                    <a:pt x="11753" y="5099"/>
                  </a:cubicBezTo>
                  <a:cubicBezTo>
                    <a:pt x="11580" y="5099"/>
                    <a:pt x="11407" y="5035"/>
                    <a:pt x="11275" y="4905"/>
                  </a:cubicBezTo>
                  <a:lnTo>
                    <a:pt x="10045" y="3675"/>
                  </a:lnTo>
                  <a:cubicBezTo>
                    <a:pt x="9781" y="3411"/>
                    <a:pt x="9781" y="2983"/>
                    <a:pt x="10045" y="2719"/>
                  </a:cubicBezTo>
                  <a:cubicBezTo>
                    <a:pt x="10137" y="2657"/>
                    <a:pt x="10511" y="2095"/>
                    <a:pt x="11314" y="2095"/>
                  </a:cubicBezTo>
                  <a:cubicBezTo>
                    <a:pt x="11833" y="2095"/>
                    <a:pt x="12323" y="2354"/>
                    <a:pt x="12606" y="2791"/>
                  </a:cubicBezTo>
                  <a:cubicBezTo>
                    <a:pt x="12650" y="2859"/>
                    <a:pt x="12711" y="2888"/>
                    <a:pt x="12772" y="2888"/>
                  </a:cubicBezTo>
                  <a:cubicBezTo>
                    <a:pt x="12916" y="2888"/>
                    <a:pt x="13057" y="2728"/>
                    <a:pt x="12952" y="2565"/>
                  </a:cubicBezTo>
                  <a:cubicBezTo>
                    <a:pt x="12583" y="2005"/>
                    <a:pt x="11962" y="1682"/>
                    <a:pt x="11315" y="1682"/>
                  </a:cubicBezTo>
                  <a:cubicBezTo>
                    <a:pt x="11120" y="1682"/>
                    <a:pt x="10922" y="1711"/>
                    <a:pt x="10728" y="1773"/>
                  </a:cubicBezTo>
                  <a:lnTo>
                    <a:pt x="10425" y="1773"/>
                  </a:lnTo>
                  <a:cubicBezTo>
                    <a:pt x="10180" y="1773"/>
                    <a:pt x="9949" y="1643"/>
                    <a:pt x="9824" y="1432"/>
                  </a:cubicBezTo>
                  <a:lnTo>
                    <a:pt x="9651" y="1148"/>
                  </a:lnTo>
                  <a:cubicBezTo>
                    <a:pt x="9229" y="437"/>
                    <a:pt x="8460" y="5"/>
                    <a:pt x="763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4" name="Google Shape;12204;p137"/>
            <p:cNvSpPr/>
            <p:nvPr/>
          </p:nvSpPr>
          <p:spPr>
            <a:xfrm>
              <a:off x="1345662" y="1623892"/>
              <a:ext cx="225410" cy="206874"/>
            </a:xfrm>
            <a:custGeom>
              <a:avLst/>
              <a:gdLst/>
              <a:ahLst/>
              <a:cxnLst/>
              <a:rect l="l" t="t" r="r" b="b"/>
              <a:pathLst>
                <a:path w="8610" h="7902" extrusionOk="0">
                  <a:moveTo>
                    <a:pt x="4580" y="1"/>
                  </a:moveTo>
                  <a:cubicBezTo>
                    <a:pt x="2561" y="1"/>
                    <a:pt x="577" y="1533"/>
                    <a:pt x="577" y="3950"/>
                  </a:cubicBezTo>
                  <a:cubicBezTo>
                    <a:pt x="577" y="6334"/>
                    <a:pt x="2542" y="7902"/>
                    <a:pt x="4570" y="7902"/>
                  </a:cubicBezTo>
                  <a:cubicBezTo>
                    <a:pt x="5603" y="7902"/>
                    <a:pt x="6652" y="7495"/>
                    <a:pt x="7466" y="6583"/>
                  </a:cubicBezTo>
                  <a:cubicBezTo>
                    <a:pt x="7730" y="6285"/>
                    <a:pt x="7951" y="5948"/>
                    <a:pt x="8119" y="5583"/>
                  </a:cubicBezTo>
                  <a:cubicBezTo>
                    <a:pt x="8191" y="5420"/>
                    <a:pt x="8057" y="5292"/>
                    <a:pt x="7922" y="5292"/>
                  </a:cubicBezTo>
                  <a:cubicBezTo>
                    <a:pt x="7851" y="5292"/>
                    <a:pt x="7780" y="5328"/>
                    <a:pt x="7740" y="5415"/>
                  </a:cubicBezTo>
                  <a:cubicBezTo>
                    <a:pt x="7163" y="6674"/>
                    <a:pt x="5909" y="7486"/>
                    <a:pt x="4521" y="7486"/>
                  </a:cubicBezTo>
                  <a:cubicBezTo>
                    <a:pt x="1658" y="7486"/>
                    <a:pt x="0" y="4253"/>
                    <a:pt x="1610" y="1937"/>
                  </a:cubicBezTo>
                  <a:cubicBezTo>
                    <a:pt x="2312" y="926"/>
                    <a:pt x="3418" y="413"/>
                    <a:pt x="4525" y="413"/>
                  </a:cubicBezTo>
                  <a:cubicBezTo>
                    <a:pt x="5622" y="413"/>
                    <a:pt x="6720" y="916"/>
                    <a:pt x="7427" y="1937"/>
                  </a:cubicBezTo>
                  <a:cubicBezTo>
                    <a:pt x="7980" y="2734"/>
                    <a:pt x="8181" y="3729"/>
                    <a:pt x="7980" y="4680"/>
                  </a:cubicBezTo>
                  <a:cubicBezTo>
                    <a:pt x="7946" y="4833"/>
                    <a:pt x="8067" y="4926"/>
                    <a:pt x="8185" y="4926"/>
                  </a:cubicBezTo>
                  <a:cubicBezTo>
                    <a:pt x="8273" y="4926"/>
                    <a:pt x="8359" y="4876"/>
                    <a:pt x="8383" y="4762"/>
                  </a:cubicBezTo>
                  <a:cubicBezTo>
                    <a:pt x="8609" y="3695"/>
                    <a:pt x="8383" y="2581"/>
                    <a:pt x="7759" y="1687"/>
                  </a:cubicBezTo>
                  <a:cubicBezTo>
                    <a:pt x="6944" y="520"/>
                    <a:pt x="5756" y="1"/>
                    <a:pt x="458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5" name="Google Shape;12205;p137"/>
            <p:cNvSpPr/>
            <p:nvPr/>
          </p:nvSpPr>
          <p:spPr>
            <a:xfrm>
              <a:off x="1444125" y="1648423"/>
              <a:ext cx="80687" cy="141974"/>
            </a:xfrm>
            <a:custGeom>
              <a:avLst/>
              <a:gdLst/>
              <a:ahLst/>
              <a:cxnLst/>
              <a:rect l="l" t="t" r="r" b="b"/>
              <a:pathLst>
                <a:path w="3082" h="5423" extrusionOk="0">
                  <a:moveTo>
                    <a:pt x="717" y="376"/>
                  </a:moveTo>
                  <a:cubicBezTo>
                    <a:pt x="894" y="376"/>
                    <a:pt x="1034" y="534"/>
                    <a:pt x="1014" y="712"/>
                  </a:cubicBezTo>
                  <a:lnTo>
                    <a:pt x="1014" y="2677"/>
                  </a:lnTo>
                  <a:cubicBezTo>
                    <a:pt x="918" y="2633"/>
                    <a:pt x="816" y="2612"/>
                    <a:pt x="715" y="2612"/>
                  </a:cubicBezTo>
                  <a:cubicBezTo>
                    <a:pt x="613" y="2612"/>
                    <a:pt x="512" y="2633"/>
                    <a:pt x="419" y="2677"/>
                  </a:cubicBezTo>
                  <a:lnTo>
                    <a:pt x="419" y="712"/>
                  </a:lnTo>
                  <a:cubicBezTo>
                    <a:pt x="395" y="534"/>
                    <a:pt x="534" y="376"/>
                    <a:pt x="717" y="376"/>
                  </a:cubicBezTo>
                  <a:close/>
                  <a:moveTo>
                    <a:pt x="751" y="3027"/>
                  </a:moveTo>
                  <a:cubicBezTo>
                    <a:pt x="883" y="3027"/>
                    <a:pt x="921" y="3102"/>
                    <a:pt x="2321" y="4502"/>
                  </a:cubicBezTo>
                  <a:lnTo>
                    <a:pt x="2316" y="4502"/>
                  </a:lnTo>
                  <a:cubicBezTo>
                    <a:pt x="2465" y="4613"/>
                    <a:pt x="2480" y="4824"/>
                    <a:pt x="2350" y="4954"/>
                  </a:cubicBezTo>
                  <a:cubicBezTo>
                    <a:pt x="2291" y="5013"/>
                    <a:pt x="2214" y="5042"/>
                    <a:pt x="2138" y="5042"/>
                  </a:cubicBezTo>
                  <a:cubicBezTo>
                    <a:pt x="2048" y="5042"/>
                    <a:pt x="1958" y="5001"/>
                    <a:pt x="1898" y="4920"/>
                  </a:cubicBezTo>
                  <a:lnTo>
                    <a:pt x="510" y="3537"/>
                  </a:lnTo>
                  <a:cubicBezTo>
                    <a:pt x="327" y="3344"/>
                    <a:pt x="457" y="3032"/>
                    <a:pt x="721" y="3027"/>
                  </a:cubicBezTo>
                  <a:cubicBezTo>
                    <a:pt x="732" y="3027"/>
                    <a:pt x="742" y="3027"/>
                    <a:pt x="751" y="3027"/>
                  </a:cubicBezTo>
                  <a:close/>
                  <a:moveTo>
                    <a:pt x="717" y="1"/>
                  </a:moveTo>
                  <a:cubicBezTo>
                    <a:pt x="327" y="1"/>
                    <a:pt x="6" y="318"/>
                    <a:pt x="6" y="712"/>
                  </a:cubicBezTo>
                  <a:lnTo>
                    <a:pt x="6" y="3306"/>
                  </a:lnTo>
                  <a:cubicBezTo>
                    <a:pt x="1" y="3498"/>
                    <a:pt x="78" y="3685"/>
                    <a:pt x="217" y="3820"/>
                  </a:cubicBezTo>
                  <a:cubicBezTo>
                    <a:pt x="1629" y="5204"/>
                    <a:pt x="1610" y="5285"/>
                    <a:pt x="1865" y="5376"/>
                  </a:cubicBezTo>
                  <a:cubicBezTo>
                    <a:pt x="1953" y="5408"/>
                    <a:pt x="2038" y="5423"/>
                    <a:pt x="2120" y="5423"/>
                  </a:cubicBezTo>
                  <a:cubicBezTo>
                    <a:pt x="2703" y="5423"/>
                    <a:pt x="3081" y="4681"/>
                    <a:pt x="2609" y="4209"/>
                  </a:cubicBezTo>
                  <a:lnTo>
                    <a:pt x="1428" y="3027"/>
                  </a:lnTo>
                  <a:lnTo>
                    <a:pt x="1428" y="712"/>
                  </a:lnTo>
                  <a:cubicBezTo>
                    <a:pt x="1428" y="318"/>
                    <a:pt x="1110" y="1"/>
                    <a:pt x="71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6" name="Google Shape;12206;p137"/>
            <p:cNvSpPr/>
            <p:nvPr/>
          </p:nvSpPr>
          <p:spPr>
            <a:xfrm>
              <a:off x="1493684" y="1777098"/>
              <a:ext cx="26" cy="26"/>
            </a:xfrm>
            <a:custGeom>
              <a:avLst/>
              <a:gdLst/>
              <a:ahLst/>
              <a:cxnLst/>
              <a:rect l="l" t="t" r="r" b="b"/>
              <a:pathLst>
                <a:path w="1" h="1" extrusionOk="0">
                  <a:moveTo>
                    <a:pt x="1" y="0"/>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7" name="Google Shape;12207;p137"/>
            <p:cNvSpPr/>
            <p:nvPr/>
          </p:nvSpPr>
          <p:spPr>
            <a:xfrm>
              <a:off x="1493815" y="1777333"/>
              <a:ext cx="26" cy="26"/>
            </a:xfrm>
            <a:custGeom>
              <a:avLst/>
              <a:gdLst/>
              <a:ahLst/>
              <a:cxnLst/>
              <a:rect l="l" t="t" r="r" b="b"/>
              <a:pathLst>
                <a:path w="1" h="1" extrusionOk="0">
                  <a:moveTo>
                    <a:pt x="0" y="1"/>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08" name="Google Shape;12208;p137"/>
          <p:cNvGrpSpPr/>
          <p:nvPr/>
        </p:nvGrpSpPr>
        <p:grpSpPr>
          <a:xfrm>
            <a:off x="2477973" y="4084559"/>
            <a:ext cx="210042" cy="361991"/>
            <a:chOff x="2477973" y="4289959"/>
            <a:chExt cx="210042" cy="361991"/>
          </a:xfrm>
        </p:grpSpPr>
        <p:sp>
          <p:nvSpPr>
            <p:cNvPr id="12209" name="Google Shape;12209;p137"/>
            <p:cNvSpPr/>
            <p:nvPr/>
          </p:nvSpPr>
          <p:spPr>
            <a:xfrm>
              <a:off x="2493551" y="4295745"/>
              <a:ext cx="178888" cy="350288"/>
            </a:xfrm>
            <a:custGeom>
              <a:avLst/>
              <a:gdLst/>
              <a:ahLst/>
              <a:cxnLst/>
              <a:rect l="l" t="t" r="r" b="b"/>
              <a:pathLst>
                <a:path w="6833" h="13380" extrusionOk="0">
                  <a:moveTo>
                    <a:pt x="1" y="1"/>
                  </a:moveTo>
                  <a:lnTo>
                    <a:pt x="1" y="3397"/>
                  </a:lnTo>
                  <a:cubicBezTo>
                    <a:pt x="1" y="4934"/>
                    <a:pt x="1029" y="6284"/>
                    <a:pt x="2513" y="6693"/>
                  </a:cubicBezTo>
                  <a:cubicBezTo>
                    <a:pt x="1029" y="7096"/>
                    <a:pt x="1" y="8446"/>
                    <a:pt x="1" y="9983"/>
                  </a:cubicBezTo>
                  <a:lnTo>
                    <a:pt x="1" y="13380"/>
                  </a:lnTo>
                  <a:lnTo>
                    <a:pt x="6832" y="13380"/>
                  </a:lnTo>
                  <a:lnTo>
                    <a:pt x="6832" y="9983"/>
                  </a:lnTo>
                  <a:cubicBezTo>
                    <a:pt x="6827" y="8446"/>
                    <a:pt x="5799" y="7096"/>
                    <a:pt x="4320" y="6693"/>
                  </a:cubicBezTo>
                  <a:cubicBezTo>
                    <a:pt x="5799" y="6284"/>
                    <a:pt x="6827" y="4934"/>
                    <a:pt x="6832" y="3397"/>
                  </a:cubicBezTo>
                  <a:lnTo>
                    <a:pt x="6832" y="1"/>
                  </a:lnTo>
                  <a:close/>
                </a:path>
              </a:pathLst>
            </a:custGeom>
            <a:solidFill>
              <a:srgbClr val="E5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0" name="Google Shape;12210;p137"/>
            <p:cNvSpPr/>
            <p:nvPr/>
          </p:nvSpPr>
          <p:spPr>
            <a:xfrm>
              <a:off x="2516825" y="4404025"/>
              <a:ext cx="132078" cy="218760"/>
            </a:xfrm>
            <a:custGeom>
              <a:avLst/>
              <a:gdLst/>
              <a:ahLst/>
              <a:cxnLst/>
              <a:rect l="l" t="t" r="r" b="b"/>
              <a:pathLst>
                <a:path w="5045" h="8356" extrusionOk="0">
                  <a:moveTo>
                    <a:pt x="116" y="1"/>
                  </a:moveTo>
                  <a:cubicBezTo>
                    <a:pt x="366" y="832"/>
                    <a:pt x="1024" y="1471"/>
                    <a:pt x="1860" y="1692"/>
                  </a:cubicBezTo>
                  <a:cubicBezTo>
                    <a:pt x="2004" y="1735"/>
                    <a:pt x="2153" y="1764"/>
                    <a:pt x="2302" y="1778"/>
                  </a:cubicBezTo>
                  <a:lnTo>
                    <a:pt x="2302" y="4704"/>
                  </a:lnTo>
                  <a:cubicBezTo>
                    <a:pt x="1000" y="4819"/>
                    <a:pt x="1" y="5910"/>
                    <a:pt x="1" y="7216"/>
                  </a:cubicBezTo>
                  <a:lnTo>
                    <a:pt x="1" y="8355"/>
                  </a:lnTo>
                  <a:lnTo>
                    <a:pt x="5045" y="8355"/>
                  </a:lnTo>
                  <a:lnTo>
                    <a:pt x="5045" y="7216"/>
                  </a:lnTo>
                  <a:cubicBezTo>
                    <a:pt x="5045" y="5910"/>
                    <a:pt x="4050" y="4819"/>
                    <a:pt x="2748" y="4704"/>
                  </a:cubicBezTo>
                  <a:lnTo>
                    <a:pt x="2748" y="1778"/>
                  </a:lnTo>
                  <a:cubicBezTo>
                    <a:pt x="2902" y="1764"/>
                    <a:pt x="3051" y="1735"/>
                    <a:pt x="3195" y="1692"/>
                  </a:cubicBezTo>
                  <a:cubicBezTo>
                    <a:pt x="4031" y="1471"/>
                    <a:pt x="4689" y="832"/>
                    <a:pt x="4934" y="1"/>
                  </a:cubicBezTo>
                  <a:close/>
                </a:path>
              </a:pathLst>
            </a:custGeom>
            <a:solidFill>
              <a:srgbClr val="AEBB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1" name="Google Shape;12211;p137"/>
            <p:cNvSpPr/>
            <p:nvPr/>
          </p:nvSpPr>
          <p:spPr>
            <a:xfrm>
              <a:off x="2477973" y="4289959"/>
              <a:ext cx="210042" cy="361991"/>
            </a:xfrm>
            <a:custGeom>
              <a:avLst/>
              <a:gdLst/>
              <a:ahLst/>
              <a:cxnLst/>
              <a:rect l="l" t="t" r="r" b="b"/>
              <a:pathLst>
                <a:path w="8023" h="13827" extrusionOk="0">
                  <a:moveTo>
                    <a:pt x="7201" y="443"/>
                  </a:moveTo>
                  <a:lnTo>
                    <a:pt x="7201" y="3618"/>
                  </a:lnTo>
                  <a:cubicBezTo>
                    <a:pt x="7201" y="5054"/>
                    <a:pt x="6241" y="6313"/>
                    <a:pt x="4857" y="6697"/>
                  </a:cubicBezTo>
                  <a:cubicBezTo>
                    <a:pt x="4636" y="6755"/>
                    <a:pt x="4636" y="7067"/>
                    <a:pt x="4857" y="7125"/>
                  </a:cubicBezTo>
                  <a:cubicBezTo>
                    <a:pt x="6241" y="7509"/>
                    <a:pt x="7201" y="8768"/>
                    <a:pt x="7201" y="10204"/>
                  </a:cubicBezTo>
                  <a:lnTo>
                    <a:pt x="7201" y="13380"/>
                  </a:lnTo>
                  <a:lnTo>
                    <a:pt x="822" y="13380"/>
                  </a:lnTo>
                  <a:lnTo>
                    <a:pt x="822" y="10204"/>
                  </a:lnTo>
                  <a:cubicBezTo>
                    <a:pt x="822" y="8768"/>
                    <a:pt x="1782" y="7509"/>
                    <a:pt x="3166" y="7125"/>
                  </a:cubicBezTo>
                  <a:cubicBezTo>
                    <a:pt x="3387" y="7067"/>
                    <a:pt x="3387" y="6755"/>
                    <a:pt x="3166" y="6697"/>
                  </a:cubicBezTo>
                  <a:cubicBezTo>
                    <a:pt x="1782" y="6313"/>
                    <a:pt x="822" y="5054"/>
                    <a:pt x="822" y="3618"/>
                  </a:cubicBezTo>
                  <a:lnTo>
                    <a:pt x="822" y="443"/>
                  </a:lnTo>
                  <a:close/>
                  <a:moveTo>
                    <a:pt x="298" y="1"/>
                  </a:moveTo>
                  <a:cubicBezTo>
                    <a:pt x="0" y="1"/>
                    <a:pt x="0" y="443"/>
                    <a:pt x="298" y="443"/>
                  </a:cubicBezTo>
                  <a:lnTo>
                    <a:pt x="375" y="443"/>
                  </a:lnTo>
                  <a:lnTo>
                    <a:pt x="375" y="3618"/>
                  </a:lnTo>
                  <a:cubicBezTo>
                    <a:pt x="375" y="5026"/>
                    <a:pt x="1191" y="6308"/>
                    <a:pt x="2465" y="6914"/>
                  </a:cubicBezTo>
                  <a:cubicBezTo>
                    <a:pt x="1191" y="7514"/>
                    <a:pt x="375" y="8797"/>
                    <a:pt x="375" y="10204"/>
                  </a:cubicBezTo>
                  <a:lnTo>
                    <a:pt x="375" y="13380"/>
                  </a:lnTo>
                  <a:lnTo>
                    <a:pt x="298" y="13380"/>
                  </a:lnTo>
                  <a:cubicBezTo>
                    <a:pt x="0" y="13380"/>
                    <a:pt x="0" y="13827"/>
                    <a:pt x="298" y="13827"/>
                  </a:cubicBezTo>
                  <a:lnTo>
                    <a:pt x="7725" y="13827"/>
                  </a:lnTo>
                  <a:cubicBezTo>
                    <a:pt x="8023" y="13827"/>
                    <a:pt x="8023" y="13380"/>
                    <a:pt x="7725" y="13380"/>
                  </a:cubicBezTo>
                  <a:lnTo>
                    <a:pt x="7653" y="13380"/>
                  </a:lnTo>
                  <a:lnTo>
                    <a:pt x="7653" y="10204"/>
                  </a:lnTo>
                  <a:cubicBezTo>
                    <a:pt x="7648" y="8797"/>
                    <a:pt x="6831" y="7514"/>
                    <a:pt x="5558" y="6914"/>
                  </a:cubicBezTo>
                  <a:cubicBezTo>
                    <a:pt x="6831" y="6308"/>
                    <a:pt x="7648" y="5026"/>
                    <a:pt x="7653" y="3618"/>
                  </a:cubicBezTo>
                  <a:lnTo>
                    <a:pt x="7653" y="443"/>
                  </a:lnTo>
                  <a:lnTo>
                    <a:pt x="7725" y="443"/>
                  </a:lnTo>
                  <a:cubicBezTo>
                    <a:pt x="8023" y="443"/>
                    <a:pt x="8023" y="1"/>
                    <a:pt x="772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2" name="Google Shape;12212;p137"/>
            <p:cNvSpPr/>
            <p:nvPr/>
          </p:nvSpPr>
          <p:spPr>
            <a:xfrm>
              <a:off x="2513055" y="4398135"/>
              <a:ext cx="139880" cy="108856"/>
            </a:xfrm>
            <a:custGeom>
              <a:avLst/>
              <a:gdLst/>
              <a:ahLst/>
              <a:cxnLst/>
              <a:rect l="l" t="t" r="r" b="b"/>
              <a:pathLst>
                <a:path w="5343" h="4158" extrusionOk="0">
                  <a:moveTo>
                    <a:pt x="260" y="0"/>
                  </a:moveTo>
                  <a:cubicBezTo>
                    <a:pt x="111" y="0"/>
                    <a:pt x="0" y="149"/>
                    <a:pt x="48" y="288"/>
                  </a:cubicBezTo>
                  <a:cubicBezTo>
                    <a:pt x="322" y="1191"/>
                    <a:pt x="1038" y="1888"/>
                    <a:pt x="1946" y="2133"/>
                  </a:cubicBezTo>
                  <a:cubicBezTo>
                    <a:pt x="2114" y="2176"/>
                    <a:pt x="2278" y="2210"/>
                    <a:pt x="2450" y="2224"/>
                  </a:cubicBezTo>
                  <a:lnTo>
                    <a:pt x="2450" y="3935"/>
                  </a:lnTo>
                  <a:cubicBezTo>
                    <a:pt x="2450" y="4083"/>
                    <a:pt x="2561" y="4158"/>
                    <a:pt x="2671" y="4158"/>
                  </a:cubicBezTo>
                  <a:cubicBezTo>
                    <a:pt x="2782" y="4158"/>
                    <a:pt x="2892" y="4083"/>
                    <a:pt x="2892" y="3935"/>
                  </a:cubicBezTo>
                  <a:lnTo>
                    <a:pt x="2892" y="2224"/>
                  </a:lnTo>
                  <a:cubicBezTo>
                    <a:pt x="3065" y="2210"/>
                    <a:pt x="3234" y="2176"/>
                    <a:pt x="3397" y="2133"/>
                  </a:cubicBezTo>
                  <a:cubicBezTo>
                    <a:pt x="4305" y="1888"/>
                    <a:pt x="5021" y="1191"/>
                    <a:pt x="5299" y="288"/>
                  </a:cubicBezTo>
                  <a:cubicBezTo>
                    <a:pt x="5343" y="149"/>
                    <a:pt x="5232" y="0"/>
                    <a:pt x="5083" y="0"/>
                  </a:cubicBezTo>
                  <a:lnTo>
                    <a:pt x="3089" y="0"/>
                  </a:lnTo>
                  <a:cubicBezTo>
                    <a:pt x="2792" y="0"/>
                    <a:pt x="2792" y="447"/>
                    <a:pt x="3089" y="447"/>
                  </a:cubicBezTo>
                  <a:lnTo>
                    <a:pt x="4761" y="447"/>
                  </a:lnTo>
                  <a:cubicBezTo>
                    <a:pt x="4478" y="1067"/>
                    <a:pt x="3940" y="1523"/>
                    <a:pt x="3282" y="1701"/>
                  </a:cubicBezTo>
                  <a:cubicBezTo>
                    <a:pt x="3082" y="1758"/>
                    <a:pt x="2877" y="1787"/>
                    <a:pt x="2671" y="1787"/>
                  </a:cubicBezTo>
                  <a:cubicBezTo>
                    <a:pt x="2466" y="1787"/>
                    <a:pt x="2261" y="1758"/>
                    <a:pt x="2061" y="1701"/>
                  </a:cubicBezTo>
                  <a:cubicBezTo>
                    <a:pt x="1403" y="1523"/>
                    <a:pt x="865" y="1067"/>
                    <a:pt x="582" y="447"/>
                  </a:cubicBezTo>
                  <a:lnTo>
                    <a:pt x="2254" y="447"/>
                  </a:lnTo>
                  <a:cubicBezTo>
                    <a:pt x="2551" y="447"/>
                    <a:pt x="2551" y="0"/>
                    <a:pt x="225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3" name="Google Shape;12213;p137"/>
            <p:cNvSpPr/>
            <p:nvPr/>
          </p:nvSpPr>
          <p:spPr>
            <a:xfrm>
              <a:off x="2510908" y="4529532"/>
              <a:ext cx="143781" cy="99013"/>
            </a:xfrm>
            <a:custGeom>
              <a:avLst/>
              <a:gdLst/>
              <a:ahLst/>
              <a:cxnLst/>
              <a:rect l="l" t="t" r="r" b="b"/>
              <a:pathLst>
                <a:path w="5492" h="3782" extrusionOk="0">
                  <a:moveTo>
                    <a:pt x="2092" y="1"/>
                  </a:moveTo>
                  <a:cubicBezTo>
                    <a:pt x="2071" y="1"/>
                    <a:pt x="2048" y="4"/>
                    <a:pt x="2023" y="11"/>
                  </a:cubicBezTo>
                  <a:cubicBezTo>
                    <a:pt x="832" y="342"/>
                    <a:pt x="6" y="1423"/>
                    <a:pt x="1" y="2663"/>
                  </a:cubicBezTo>
                  <a:lnTo>
                    <a:pt x="1" y="3561"/>
                  </a:lnTo>
                  <a:cubicBezTo>
                    <a:pt x="1" y="3686"/>
                    <a:pt x="102" y="3782"/>
                    <a:pt x="227" y="3782"/>
                  </a:cubicBezTo>
                  <a:lnTo>
                    <a:pt x="5271" y="3782"/>
                  </a:lnTo>
                  <a:cubicBezTo>
                    <a:pt x="5391" y="3782"/>
                    <a:pt x="5492" y="3686"/>
                    <a:pt x="5492" y="3561"/>
                  </a:cubicBezTo>
                  <a:lnTo>
                    <a:pt x="5492" y="2663"/>
                  </a:lnTo>
                  <a:cubicBezTo>
                    <a:pt x="5492" y="1428"/>
                    <a:pt x="4670" y="342"/>
                    <a:pt x="3479" y="11"/>
                  </a:cubicBezTo>
                  <a:cubicBezTo>
                    <a:pt x="3455" y="4"/>
                    <a:pt x="3432" y="1"/>
                    <a:pt x="3410" y="1"/>
                  </a:cubicBezTo>
                  <a:cubicBezTo>
                    <a:pt x="3178" y="1"/>
                    <a:pt x="3100" y="369"/>
                    <a:pt x="3359" y="443"/>
                  </a:cubicBezTo>
                  <a:cubicBezTo>
                    <a:pt x="4358" y="717"/>
                    <a:pt x="5050" y="1625"/>
                    <a:pt x="5050" y="2658"/>
                  </a:cubicBezTo>
                  <a:lnTo>
                    <a:pt x="5050" y="3335"/>
                  </a:lnTo>
                  <a:lnTo>
                    <a:pt x="452" y="3335"/>
                  </a:lnTo>
                  <a:lnTo>
                    <a:pt x="452" y="2658"/>
                  </a:lnTo>
                  <a:cubicBezTo>
                    <a:pt x="452" y="1625"/>
                    <a:pt x="1144" y="717"/>
                    <a:pt x="2143" y="443"/>
                  </a:cubicBezTo>
                  <a:cubicBezTo>
                    <a:pt x="2403" y="369"/>
                    <a:pt x="2324" y="1"/>
                    <a:pt x="209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4" name="Google Shape;12214;p137"/>
            <p:cNvSpPr/>
            <p:nvPr/>
          </p:nvSpPr>
          <p:spPr>
            <a:xfrm>
              <a:off x="2577196" y="4518746"/>
              <a:ext cx="11598" cy="13535"/>
            </a:xfrm>
            <a:custGeom>
              <a:avLst/>
              <a:gdLst/>
              <a:ahLst/>
              <a:cxnLst/>
              <a:rect l="l" t="t" r="r" b="b"/>
              <a:pathLst>
                <a:path w="443" h="517" extrusionOk="0">
                  <a:moveTo>
                    <a:pt x="221" y="0"/>
                  </a:moveTo>
                  <a:cubicBezTo>
                    <a:pt x="97" y="0"/>
                    <a:pt x="0" y="101"/>
                    <a:pt x="0" y="221"/>
                  </a:cubicBezTo>
                  <a:lnTo>
                    <a:pt x="0" y="293"/>
                  </a:lnTo>
                  <a:cubicBezTo>
                    <a:pt x="0" y="442"/>
                    <a:pt x="111" y="517"/>
                    <a:pt x="221" y="517"/>
                  </a:cubicBezTo>
                  <a:cubicBezTo>
                    <a:pt x="332" y="517"/>
                    <a:pt x="442" y="442"/>
                    <a:pt x="442" y="293"/>
                  </a:cubicBezTo>
                  <a:lnTo>
                    <a:pt x="442" y="221"/>
                  </a:lnTo>
                  <a:cubicBezTo>
                    <a:pt x="442" y="96"/>
                    <a:pt x="346" y="0"/>
                    <a:pt x="22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15" name="Google Shape;12215;p137"/>
          <p:cNvGrpSpPr/>
          <p:nvPr/>
        </p:nvGrpSpPr>
        <p:grpSpPr>
          <a:xfrm>
            <a:off x="3518969" y="2704349"/>
            <a:ext cx="347827" cy="345602"/>
            <a:chOff x="3518969" y="2909749"/>
            <a:chExt cx="347827" cy="345602"/>
          </a:xfrm>
        </p:grpSpPr>
        <p:sp>
          <p:nvSpPr>
            <p:cNvPr id="12216" name="Google Shape;12216;p137"/>
            <p:cNvSpPr/>
            <p:nvPr/>
          </p:nvSpPr>
          <p:spPr>
            <a:xfrm>
              <a:off x="3670760" y="2915718"/>
              <a:ext cx="192344" cy="188496"/>
            </a:xfrm>
            <a:custGeom>
              <a:avLst/>
              <a:gdLst/>
              <a:ahLst/>
              <a:cxnLst/>
              <a:rect l="l" t="t" r="r" b="b"/>
              <a:pathLst>
                <a:path w="7347" h="7200" extrusionOk="0">
                  <a:moveTo>
                    <a:pt x="6520" y="0"/>
                  </a:moveTo>
                  <a:cubicBezTo>
                    <a:pt x="6326" y="0"/>
                    <a:pt x="6133" y="74"/>
                    <a:pt x="5987" y="220"/>
                  </a:cubicBezTo>
                  <a:lnTo>
                    <a:pt x="299" y="5913"/>
                  </a:lnTo>
                  <a:cubicBezTo>
                    <a:pt x="1" y="6206"/>
                    <a:pt x="1" y="6686"/>
                    <a:pt x="294" y="6979"/>
                  </a:cubicBezTo>
                  <a:cubicBezTo>
                    <a:pt x="443" y="7126"/>
                    <a:pt x="636" y="7199"/>
                    <a:pt x="829" y="7199"/>
                  </a:cubicBezTo>
                  <a:cubicBezTo>
                    <a:pt x="1023" y="7199"/>
                    <a:pt x="1216" y="7126"/>
                    <a:pt x="1365" y="6979"/>
                  </a:cubicBezTo>
                  <a:lnTo>
                    <a:pt x="7053" y="1291"/>
                  </a:lnTo>
                  <a:cubicBezTo>
                    <a:pt x="7346" y="994"/>
                    <a:pt x="7346" y="518"/>
                    <a:pt x="7053" y="220"/>
                  </a:cubicBezTo>
                  <a:cubicBezTo>
                    <a:pt x="6907" y="74"/>
                    <a:pt x="6713" y="0"/>
                    <a:pt x="6520" y="0"/>
                  </a:cubicBez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7" name="Google Shape;12217;p137"/>
            <p:cNvSpPr/>
            <p:nvPr/>
          </p:nvSpPr>
          <p:spPr>
            <a:xfrm>
              <a:off x="3681075" y="2928913"/>
              <a:ext cx="183155" cy="178024"/>
            </a:xfrm>
            <a:custGeom>
              <a:avLst/>
              <a:gdLst/>
              <a:ahLst/>
              <a:cxnLst/>
              <a:rect l="l" t="t" r="r" b="b"/>
              <a:pathLst>
                <a:path w="6996" h="6800" extrusionOk="0">
                  <a:moveTo>
                    <a:pt x="6506" y="0"/>
                  </a:moveTo>
                  <a:cubicBezTo>
                    <a:pt x="6348" y="0"/>
                    <a:pt x="6193" y="91"/>
                    <a:pt x="6126" y="254"/>
                  </a:cubicBezTo>
                  <a:lnTo>
                    <a:pt x="438" y="5942"/>
                  </a:lnTo>
                  <a:cubicBezTo>
                    <a:pt x="111" y="6029"/>
                    <a:pt x="1" y="6437"/>
                    <a:pt x="241" y="6672"/>
                  </a:cubicBezTo>
                  <a:cubicBezTo>
                    <a:pt x="328" y="6759"/>
                    <a:pt x="438" y="6800"/>
                    <a:pt x="547" y="6800"/>
                  </a:cubicBezTo>
                  <a:cubicBezTo>
                    <a:pt x="734" y="6800"/>
                    <a:pt x="917" y="6681"/>
                    <a:pt x="971" y="6475"/>
                  </a:cubicBezTo>
                  <a:lnTo>
                    <a:pt x="6659" y="787"/>
                  </a:lnTo>
                  <a:cubicBezTo>
                    <a:pt x="6928" y="672"/>
                    <a:pt x="6995" y="326"/>
                    <a:pt x="6794" y="120"/>
                  </a:cubicBezTo>
                  <a:cubicBezTo>
                    <a:pt x="6712" y="38"/>
                    <a:pt x="6609" y="0"/>
                    <a:pt x="6506" y="0"/>
                  </a:cubicBezTo>
                  <a:close/>
                </a:path>
              </a:pathLst>
            </a:custGeom>
            <a:solidFill>
              <a:srgbClr val="B5C4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8" name="Google Shape;12218;p137"/>
            <p:cNvSpPr/>
            <p:nvPr/>
          </p:nvSpPr>
          <p:spPr>
            <a:xfrm>
              <a:off x="3550280" y="3012322"/>
              <a:ext cx="216980" cy="214414"/>
            </a:xfrm>
            <a:custGeom>
              <a:avLst/>
              <a:gdLst/>
              <a:ahLst/>
              <a:cxnLst/>
              <a:rect l="l" t="t" r="r" b="b"/>
              <a:pathLst>
                <a:path w="8288" h="8190" extrusionOk="0">
                  <a:moveTo>
                    <a:pt x="6326" y="0"/>
                  </a:moveTo>
                  <a:cubicBezTo>
                    <a:pt x="6008" y="0"/>
                    <a:pt x="5671" y="77"/>
                    <a:pt x="5333" y="248"/>
                  </a:cubicBezTo>
                  <a:cubicBezTo>
                    <a:pt x="4417" y="706"/>
                    <a:pt x="2047" y="1783"/>
                    <a:pt x="705" y="1783"/>
                  </a:cubicBezTo>
                  <a:cubicBezTo>
                    <a:pt x="413" y="1783"/>
                    <a:pt x="169" y="1732"/>
                    <a:pt x="0" y="1613"/>
                  </a:cubicBezTo>
                  <a:lnTo>
                    <a:pt x="0" y="1613"/>
                  </a:lnTo>
                  <a:lnTo>
                    <a:pt x="6582" y="8189"/>
                  </a:lnTo>
                  <a:cubicBezTo>
                    <a:pt x="5909" y="7243"/>
                    <a:pt x="7384" y="3971"/>
                    <a:pt x="7942" y="2857"/>
                  </a:cubicBezTo>
                  <a:cubicBezTo>
                    <a:pt x="8287" y="2165"/>
                    <a:pt x="8254" y="1497"/>
                    <a:pt x="7980" y="979"/>
                  </a:cubicBezTo>
                  <a:cubicBezTo>
                    <a:pt x="7667" y="393"/>
                    <a:pt x="7045" y="0"/>
                    <a:pt x="6326" y="0"/>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9" name="Google Shape;12219;p137"/>
            <p:cNvSpPr/>
            <p:nvPr/>
          </p:nvSpPr>
          <p:spPr>
            <a:xfrm>
              <a:off x="3570151" y="3032167"/>
              <a:ext cx="197240" cy="194570"/>
            </a:xfrm>
            <a:custGeom>
              <a:avLst/>
              <a:gdLst/>
              <a:ahLst/>
              <a:cxnLst/>
              <a:rect l="l" t="t" r="r" b="b"/>
              <a:pathLst>
                <a:path w="7534" h="7432" extrusionOk="0">
                  <a:moveTo>
                    <a:pt x="6325" y="0"/>
                  </a:moveTo>
                  <a:cubicBezTo>
                    <a:pt x="6007" y="0"/>
                    <a:pt x="5670" y="76"/>
                    <a:pt x="5333" y="245"/>
                  </a:cubicBezTo>
                  <a:cubicBezTo>
                    <a:pt x="4414" y="702"/>
                    <a:pt x="2049" y="1781"/>
                    <a:pt x="707" y="1781"/>
                  </a:cubicBezTo>
                  <a:cubicBezTo>
                    <a:pt x="414" y="1781"/>
                    <a:pt x="170" y="1729"/>
                    <a:pt x="0" y="1609"/>
                  </a:cubicBezTo>
                  <a:lnTo>
                    <a:pt x="0" y="1609"/>
                  </a:lnTo>
                  <a:lnTo>
                    <a:pt x="5823" y="7431"/>
                  </a:lnTo>
                  <a:cubicBezTo>
                    <a:pt x="5150" y="6485"/>
                    <a:pt x="6625" y="3213"/>
                    <a:pt x="7183" y="2099"/>
                  </a:cubicBezTo>
                  <a:cubicBezTo>
                    <a:pt x="7533" y="1407"/>
                    <a:pt x="7495" y="739"/>
                    <a:pt x="7221" y="221"/>
                  </a:cubicBezTo>
                  <a:cubicBezTo>
                    <a:pt x="6956" y="80"/>
                    <a:pt x="6651" y="0"/>
                    <a:pt x="6325" y="0"/>
                  </a:cubicBezTo>
                  <a:close/>
                </a:path>
              </a:pathLst>
            </a:custGeom>
            <a:solidFill>
              <a:srgbClr val="EF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0" name="Google Shape;12220;p137"/>
            <p:cNvSpPr/>
            <p:nvPr/>
          </p:nvSpPr>
          <p:spPr>
            <a:xfrm>
              <a:off x="3528263" y="3038371"/>
              <a:ext cx="212215" cy="208262"/>
            </a:xfrm>
            <a:custGeom>
              <a:avLst/>
              <a:gdLst/>
              <a:ahLst/>
              <a:cxnLst/>
              <a:rect l="l" t="t" r="r" b="b"/>
              <a:pathLst>
                <a:path w="8106" h="7955" extrusionOk="0">
                  <a:moveTo>
                    <a:pt x="794" y="0"/>
                  </a:moveTo>
                  <a:cubicBezTo>
                    <a:pt x="646" y="0"/>
                    <a:pt x="497" y="45"/>
                    <a:pt x="371" y="137"/>
                  </a:cubicBezTo>
                  <a:cubicBezTo>
                    <a:pt x="87" y="349"/>
                    <a:pt x="1" y="738"/>
                    <a:pt x="164" y="1050"/>
                  </a:cubicBezTo>
                  <a:cubicBezTo>
                    <a:pt x="198" y="1113"/>
                    <a:pt x="241" y="1170"/>
                    <a:pt x="289" y="1218"/>
                  </a:cubicBezTo>
                  <a:lnTo>
                    <a:pt x="6818" y="7747"/>
                  </a:lnTo>
                  <a:cubicBezTo>
                    <a:pt x="6958" y="7885"/>
                    <a:pt x="7142" y="7955"/>
                    <a:pt x="7324" y="7955"/>
                  </a:cubicBezTo>
                  <a:cubicBezTo>
                    <a:pt x="7504" y="7955"/>
                    <a:pt x="7684" y="7887"/>
                    <a:pt x="7822" y="7752"/>
                  </a:cubicBezTo>
                  <a:lnTo>
                    <a:pt x="7827" y="7742"/>
                  </a:lnTo>
                  <a:cubicBezTo>
                    <a:pt x="8105" y="7463"/>
                    <a:pt x="8105" y="7012"/>
                    <a:pt x="7827" y="6733"/>
                  </a:cubicBezTo>
                  <a:lnTo>
                    <a:pt x="1303" y="209"/>
                  </a:lnTo>
                  <a:cubicBezTo>
                    <a:pt x="1164" y="71"/>
                    <a:pt x="979" y="0"/>
                    <a:pt x="794"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1" name="Google Shape;12221;p137"/>
            <p:cNvSpPr/>
            <p:nvPr/>
          </p:nvSpPr>
          <p:spPr>
            <a:xfrm>
              <a:off x="3532556" y="3060494"/>
              <a:ext cx="200486" cy="186140"/>
            </a:xfrm>
            <a:custGeom>
              <a:avLst/>
              <a:gdLst/>
              <a:ahLst/>
              <a:cxnLst/>
              <a:rect l="l" t="t" r="r" b="b"/>
              <a:pathLst>
                <a:path w="7658" h="7110" extrusionOk="0">
                  <a:moveTo>
                    <a:pt x="500" y="0"/>
                  </a:moveTo>
                  <a:cubicBezTo>
                    <a:pt x="319" y="0"/>
                    <a:pt x="139" y="69"/>
                    <a:pt x="0" y="205"/>
                  </a:cubicBezTo>
                  <a:cubicBezTo>
                    <a:pt x="34" y="268"/>
                    <a:pt x="77" y="325"/>
                    <a:pt x="125" y="373"/>
                  </a:cubicBezTo>
                  <a:lnTo>
                    <a:pt x="6654" y="6902"/>
                  </a:lnTo>
                  <a:cubicBezTo>
                    <a:pt x="6794" y="7040"/>
                    <a:pt x="6978" y="7110"/>
                    <a:pt x="7160" y="7110"/>
                  </a:cubicBezTo>
                  <a:cubicBezTo>
                    <a:pt x="7340" y="7110"/>
                    <a:pt x="7520" y="7042"/>
                    <a:pt x="7658" y="6907"/>
                  </a:cubicBezTo>
                  <a:cubicBezTo>
                    <a:pt x="7624" y="6844"/>
                    <a:pt x="7581" y="6787"/>
                    <a:pt x="7533" y="6739"/>
                  </a:cubicBezTo>
                  <a:lnTo>
                    <a:pt x="1004" y="210"/>
                  </a:lnTo>
                  <a:cubicBezTo>
                    <a:pt x="864" y="70"/>
                    <a:pt x="682" y="0"/>
                    <a:pt x="500"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2" name="Google Shape;12222;p137"/>
            <p:cNvSpPr/>
            <p:nvPr/>
          </p:nvSpPr>
          <p:spPr>
            <a:xfrm>
              <a:off x="3564653" y="3174665"/>
              <a:ext cx="38851" cy="35317"/>
            </a:xfrm>
            <a:custGeom>
              <a:avLst/>
              <a:gdLst/>
              <a:ahLst/>
              <a:cxnLst/>
              <a:rect l="l" t="t" r="r" b="b"/>
              <a:pathLst>
                <a:path w="1484" h="1349" extrusionOk="0">
                  <a:moveTo>
                    <a:pt x="769" y="1"/>
                  </a:moveTo>
                  <a:cubicBezTo>
                    <a:pt x="480" y="1"/>
                    <a:pt x="192" y="177"/>
                    <a:pt x="110" y="518"/>
                  </a:cubicBezTo>
                  <a:cubicBezTo>
                    <a:pt x="1" y="985"/>
                    <a:pt x="375" y="1348"/>
                    <a:pt x="773" y="1348"/>
                  </a:cubicBezTo>
                  <a:cubicBezTo>
                    <a:pt x="937" y="1348"/>
                    <a:pt x="1104" y="1287"/>
                    <a:pt x="1243" y="1148"/>
                  </a:cubicBezTo>
                  <a:cubicBezTo>
                    <a:pt x="1421" y="970"/>
                    <a:pt x="1484" y="701"/>
                    <a:pt x="1407" y="461"/>
                  </a:cubicBezTo>
                  <a:cubicBezTo>
                    <a:pt x="1303" y="151"/>
                    <a:pt x="1036" y="1"/>
                    <a:pt x="769" y="1"/>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3" name="Google Shape;12223;p137"/>
            <p:cNvSpPr/>
            <p:nvPr/>
          </p:nvSpPr>
          <p:spPr>
            <a:xfrm>
              <a:off x="3581382" y="3183513"/>
              <a:ext cx="22122" cy="21808"/>
            </a:xfrm>
            <a:custGeom>
              <a:avLst/>
              <a:gdLst/>
              <a:ahLst/>
              <a:cxnLst/>
              <a:rect l="l" t="t" r="r" b="b"/>
              <a:pathLst>
                <a:path w="845" h="833" extrusionOk="0">
                  <a:moveTo>
                    <a:pt x="474" y="0"/>
                  </a:moveTo>
                  <a:cubicBezTo>
                    <a:pt x="292" y="0"/>
                    <a:pt x="115" y="118"/>
                    <a:pt x="66" y="320"/>
                  </a:cubicBezTo>
                  <a:cubicBezTo>
                    <a:pt x="1" y="590"/>
                    <a:pt x="211" y="833"/>
                    <a:pt x="468" y="833"/>
                  </a:cubicBezTo>
                  <a:cubicBezTo>
                    <a:pt x="513" y="833"/>
                    <a:pt x="558" y="825"/>
                    <a:pt x="604" y="810"/>
                  </a:cubicBezTo>
                  <a:cubicBezTo>
                    <a:pt x="782" y="632"/>
                    <a:pt x="845" y="363"/>
                    <a:pt x="768" y="123"/>
                  </a:cubicBezTo>
                  <a:cubicBezTo>
                    <a:pt x="684" y="39"/>
                    <a:pt x="578" y="0"/>
                    <a:pt x="474"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4" name="Google Shape;12224;p137"/>
            <p:cNvSpPr/>
            <p:nvPr/>
          </p:nvSpPr>
          <p:spPr>
            <a:xfrm>
              <a:off x="3521613" y="2909749"/>
              <a:ext cx="345183" cy="342879"/>
            </a:xfrm>
            <a:custGeom>
              <a:avLst/>
              <a:gdLst/>
              <a:ahLst/>
              <a:cxnLst/>
              <a:rect l="l" t="t" r="r" b="b"/>
              <a:pathLst>
                <a:path w="13185" h="13097" extrusionOk="0">
                  <a:moveTo>
                    <a:pt x="2411" y="10353"/>
                  </a:moveTo>
                  <a:cubicBezTo>
                    <a:pt x="2519" y="10353"/>
                    <a:pt x="2629" y="10393"/>
                    <a:pt x="2719" y="10484"/>
                  </a:cubicBezTo>
                  <a:cubicBezTo>
                    <a:pt x="2892" y="10652"/>
                    <a:pt x="2892" y="10930"/>
                    <a:pt x="2724" y="11103"/>
                  </a:cubicBezTo>
                  <a:lnTo>
                    <a:pt x="2719" y="11108"/>
                  </a:lnTo>
                  <a:cubicBezTo>
                    <a:pt x="2630" y="11196"/>
                    <a:pt x="2520" y="11236"/>
                    <a:pt x="2413" y="11236"/>
                  </a:cubicBezTo>
                  <a:cubicBezTo>
                    <a:pt x="2187" y="11236"/>
                    <a:pt x="1970" y="11060"/>
                    <a:pt x="1970" y="10796"/>
                  </a:cubicBezTo>
                  <a:cubicBezTo>
                    <a:pt x="1970" y="10529"/>
                    <a:pt x="2185" y="10353"/>
                    <a:pt x="2411" y="10353"/>
                  </a:cubicBezTo>
                  <a:close/>
                  <a:moveTo>
                    <a:pt x="12216" y="1"/>
                  </a:moveTo>
                  <a:cubicBezTo>
                    <a:pt x="11967" y="1"/>
                    <a:pt x="11716" y="94"/>
                    <a:pt x="11520" y="290"/>
                  </a:cubicBezTo>
                  <a:lnTo>
                    <a:pt x="8037" y="3777"/>
                  </a:lnTo>
                  <a:cubicBezTo>
                    <a:pt x="7830" y="3720"/>
                    <a:pt x="7618" y="3692"/>
                    <a:pt x="7407" y="3692"/>
                  </a:cubicBezTo>
                  <a:cubicBezTo>
                    <a:pt x="7033" y="3692"/>
                    <a:pt x="6662" y="3782"/>
                    <a:pt x="6327" y="3960"/>
                  </a:cubicBezTo>
                  <a:cubicBezTo>
                    <a:pt x="6092" y="4075"/>
                    <a:pt x="5462" y="4378"/>
                    <a:pt x="4703" y="4690"/>
                  </a:cubicBezTo>
                  <a:cubicBezTo>
                    <a:pt x="4460" y="4797"/>
                    <a:pt x="4562" y="5135"/>
                    <a:pt x="4786" y="5135"/>
                  </a:cubicBezTo>
                  <a:cubicBezTo>
                    <a:pt x="4814" y="5135"/>
                    <a:pt x="4845" y="5129"/>
                    <a:pt x="4876" y="5118"/>
                  </a:cubicBezTo>
                  <a:cubicBezTo>
                    <a:pt x="5650" y="4805"/>
                    <a:pt x="6293" y="4493"/>
                    <a:pt x="6534" y="4373"/>
                  </a:cubicBezTo>
                  <a:cubicBezTo>
                    <a:pt x="6841" y="4218"/>
                    <a:pt x="7145" y="4148"/>
                    <a:pt x="7430" y="4148"/>
                  </a:cubicBezTo>
                  <a:cubicBezTo>
                    <a:pt x="8624" y="4148"/>
                    <a:pt x="9489" y="5367"/>
                    <a:pt x="8830" y="6669"/>
                  </a:cubicBezTo>
                  <a:cubicBezTo>
                    <a:pt x="8388" y="7563"/>
                    <a:pt x="7999" y="8490"/>
                    <a:pt x="7677" y="9432"/>
                  </a:cubicBezTo>
                  <a:cubicBezTo>
                    <a:pt x="7547" y="9816"/>
                    <a:pt x="7442" y="10205"/>
                    <a:pt x="7360" y="10599"/>
                  </a:cubicBezTo>
                  <a:lnTo>
                    <a:pt x="2609" y="5843"/>
                  </a:lnTo>
                  <a:cubicBezTo>
                    <a:pt x="3080" y="5742"/>
                    <a:pt x="3541" y="5612"/>
                    <a:pt x="3992" y="5449"/>
                  </a:cubicBezTo>
                  <a:cubicBezTo>
                    <a:pt x="4237" y="5348"/>
                    <a:pt x="4144" y="5001"/>
                    <a:pt x="3915" y="5001"/>
                  </a:cubicBezTo>
                  <a:cubicBezTo>
                    <a:pt x="3892" y="5001"/>
                    <a:pt x="3868" y="5005"/>
                    <a:pt x="3843" y="5012"/>
                  </a:cubicBezTo>
                  <a:cubicBezTo>
                    <a:pt x="3123" y="5262"/>
                    <a:pt x="2594" y="5387"/>
                    <a:pt x="2205" y="5439"/>
                  </a:cubicBezTo>
                  <a:lnTo>
                    <a:pt x="1720" y="4954"/>
                  </a:lnTo>
                  <a:cubicBezTo>
                    <a:pt x="1537" y="4769"/>
                    <a:pt x="1294" y="4674"/>
                    <a:pt x="1049" y="4674"/>
                  </a:cubicBezTo>
                  <a:cubicBezTo>
                    <a:pt x="869" y="4674"/>
                    <a:pt x="687" y="4725"/>
                    <a:pt x="529" y="4829"/>
                  </a:cubicBezTo>
                  <a:cubicBezTo>
                    <a:pt x="154" y="5074"/>
                    <a:pt x="0" y="5555"/>
                    <a:pt x="168" y="5973"/>
                  </a:cubicBezTo>
                  <a:cubicBezTo>
                    <a:pt x="205" y="6085"/>
                    <a:pt x="290" y="6132"/>
                    <a:pt x="377" y="6132"/>
                  </a:cubicBezTo>
                  <a:cubicBezTo>
                    <a:pt x="529" y="6132"/>
                    <a:pt x="686" y="5989"/>
                    <a:pt x="601" y="5800"/>
                  </a:cubicBezTo>
                  <a:cubicBezTo>
                    <a:pt x="461" y="5450"/>
                    <a:pt x="746" y="5142"/>
                    <a:pt x="1055" y="5142"/>
                  </a:cubicBezTo>
                  <a:cubicBezTo>
                    <a:pt x="1172" y="5142"/>
                    <a:pt x="1291" y="5185"/>
                    <a:pt x="1393" y="5286"/>
                  </a:cubicBezTo>
                  <a:lnTo>
                    <a:pt x="7917" y="11810"/>
                  </a:lnTo>
                  <a:cubicBezTo>
                    <a:pt x="8105" y="12002"/>
                    <a:pt x="8105" y="12304"/>
                    <a:pt x="7917" y="12492"/>
                  </a:cubicBezTo>
                  <a:cubicBezTo>
                    <a:pt x="7823" y="12588"/>
                    <a:pt x="7698" y="12636"/>
                    <a:pt x="7574" y="12636"/>
                  </a:cubicBezTo>
                  <a:cubicBezTo>
                    <a:pt x="7451" y="12636"/>
                    <a:pt x="7328" y="12590"/>
                    <a:pt x="7235" y="12497"/>
                  </a:cubicBezTo>
                  <a:lnTo>
                    <a:pt x="1153" y="6415"/>
                  </a:lnTo>
                  <a:cubicBezTo>
                    <a:pt x="1101" y="6355"/>
                    <a:pt x="1041" y="6330"/>
                    <a:pt x="983" y="6330"/>
                  </a:cubicBezTo>
                  <a:cubicBezTo>
                    <a:pt x="799" y="6330"/>
                    <a:pt x="638" y="6577"/>
                    <a:pt x="831" y="6741"/>
                  </a:cubicBezTo>
                  <a:lnTo>
                    <a:pt x="3483" y="9393"/>
                  </a:lnTo>
                  <a:lnTo>
                    <a:pt x="2868" y="10008"/>
                  </a:lnTo>
                  <a:cubicBezTo>
                    <a:pt x="2725" y="9926"/>
                    <a:pt x="2568" y="9887"/>
                    <a:pt x="2412" y="9887"/>
                  </a:cubicBezTo>
                  <a:cubicBezTo>
                    <a:pt x="2139" y="9887"/>
                    <a:pt x="1871" y="10009"/>
                    <a:pt x="1696" y="10239"/>
                  </a:cubicBezTo>
                  <a:cubicBezTo>
                    <a:pt x="1417" y="10599"/>
                    <a:pt x="1451" y="11108"/>
                    <a:pt x="1773" y="11430"/>
                  </a:cubicBezTo>
                  <a:cubicBezTo>
                    <a:pt x="1949" y="11606"/>
                    <a:pt x="2180" y="11696"/>
                    <a:pt x="2413" y="11696"/>
                  </a:cubicBezTo>
                  <a:cubicBezTo>
                    <a:pt x="2606" y="11696"/>
                    <a:pt x="2801" y="11633"/>
                    <a:pt x="2964" y="11507"/>
                  </a:cubicBezTo>
                  <a:cubicBezTo>
                    <a:pt x="3325" y="11233"/>
                    <a:pt x="3421" y="10729"/>
                    <a:pt x="3195" y="10335"/>
                  </a:cubicBezTo>
                  <a:lnTo>
                    <a:pt x="3810" y="9720"/>
                  </a:lnTo>
                  <a:lnTo>
                    <a:pt x="6908" y="12823"/>
                  </a:lnTo>
                  <a:cubicBezTo>
                    <a:pt x="7093" y="13005"/>
                    <a:pt x="7334" y="13096"/>
                    <a:pt x="7576" y="13096"/>
                  </a:cubicBezTo>
                  <a:cubicBezTo>
                    <a:pt x="7820" y="13096"/>
                    <a:pt x="8063" y="13004"/>
                    <a:pt x="8249" y="12818"/>
                  </a:cubicBezTo>
                  <a:cubicBezTo>
                    <a:pt x="8619" y="12453"/>
                    <a:pt x="8619" y="11853"/>
                    <a:pt x="8249" y="11483"/>
                  </a:cubicBezTo>
                  <a:lnTo>
                    <a:pt x="8244" y="11488"/>
                  </a:lnTo>
                  <a:lnTo>
                    <a:pt x="7763" y="11002"/>
                  </a:lnTo>
                  <a:cubicBezTo>
                    <a:pt x="7903" y="9931"/>
                    <a:pt x="8542" y="8293"/>
                    <a:pt x="9243" y="6881"/>
                  </a:cubicBezTo>
                  <a:cubicBezTo>
                    <a:pt x="9531" y="6304"/>
                    <a:pt x="9594" y="5699"/>
                    <a:pt x="9435" y="5166"/>
                  </a:cubicBezTo>
                  <a:cubicBezTo>
                    <a:pt x="13139" y="1457"/>
                    <a:pt x="12923" y="1678"/>
                    <a:pt x="12961" y="1635"/>
                  </a:cubicBezTo>
                  <a:cubicBezTo>
                    <a:pt x="13129" y="1460"/>
                    <a:pt x="12966" y="1235"/>
                    <a:pt x="12788" y="1235"/>
                  </a:cubicBezTo>
                  <a:cubicBezTo>
                    <a:pt x="12726" y="1235"/>
                    <a:pt x="12663" y="1262"/>
                    <a:pt x="12611" y="1327"/>
                  </a:cubicBezTo>
                  <a:cubicBezTo>
                    <a:pt x="12592" y="1356"/>
                    <a:pt x="12813" y="1130"/>
                    <a:pt x="9234" y="4709"/>
                  </a:cubicBezTo>
                  <a:cubicBezTo>
                    <a:pt x="9051" y="4407"/>
                    <a:pt x="8796" y="4152"/>
                    <a:pt x="8494" y="3974"/>
                  </a:cubicBezTo>
                  <a:lnTo>
                    <a:pt x="11847" y="616"/>
                  </a:lnTo>
                  <a:cubicBezTo>
                    <a:pt x="11950" y="513"/>
                    <a:pt x="12083" y="463"/>
                    <a:pt x="12216" y="463"/>
                  </a:cubicBezTo>
                  <a:cubicBezTo>
                    <a:pt x="12397" y="463"/>
                    <a:pt x="12576" y="556"/>
                    <a:pt x="12673" y="732"/>
                  </a:cubicBezTo>
                  <a:cubicBezTo>
                    <a:pt x="12721" y="818"/>
                    <a:pt x="12794" y="855"/>
                    <a:pt x="12868" y="855"/>
                  </a:cubicBezTo>
                  <a:cubicBezTo>
                    <a:pt x="13027" y="855"/>
                    <a:pt x="13185" y="688"/>
                    <a:pt x="13077" y="501"/>
                  </a:cubicBezTo>
                  <a:cubicBezTo>
                    <a:pt x="12891" y="174"/>
                    <a:pt x="12556" y="1"/>
                    <a:pt x="1221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5" name="Google Shape;12225;p137"/>
            <p:cNvSpPr/>
            <p:nvPr/>
          </p:nvSpPr>
          <p:spPr>
            <a:xfrm>
              <a:off x="3518969" y="2974152"/>
              <a:ext cx="172474" cy="41155"/>
            </a:xfrm>
            <a:custGeom>
              <a:avLst/>
              <a:gdLst/>
              <a:ahLst/>
              <a:cxnLst/>
              <a:rect l="l" t="t" r="r" b="b"/>
              <a:pathLst>
                <a:path w="6588" h="1572" extrusionOk="0">
                  <a:moveTo>
                    <a:pt x="4072" y="1"/>
                  </a:moveTo>
                  <a:cubicBezTo>
                    <a:pt x="2679" y="1"/>
                    <a:pt x="1247" y="407"/>
                    <a:pt x="202" y="1149"/>
                  </a:cubicBezTo>
                  <a:cubicBezTo>
                    <a:pt x="1" y="1295"/>
                    <a:pt x="140" y="1571"/>
                    <a:pt x="335" y="1571"/>
                  </a:cubicBezTo>
                  <a:cubicBezTo>
                    <a:pt x="377" y="1571"/>
                    <a:pt x="422" y="1558"/>
                    <a:pt x="466" y="1529"/>
                  </a:cubicBezTo>
                  <a:cubicBezTo>
                    <a:pt x="1192" y="1015"/>
                    <a:pt x="2157" y="659"/>
                    <a:pt x="3181" y="525"/>
                  </a:cubicBezTo>
                  <a:cubicBezTo>
                    <a:pt x="3480" y="484"/>
                    <a:pt x="3778" y="465"/>
                    <a:pt x="4071" y="465"/>
                  </a:cubicBezTo>
                  <a:cubicBezTo>
                    <a:pt x="4829" y="465"/>
                    <a:pt x="5554" y="596"/>
                    <a:pt x="6173" y="842"/>
                  </a:cubicBezTo>
                  <a:cubicBezTo>
                    <a:pt x="6202" y="852"/>
                    <a:pt x="6230" y="856"/>
                    <a:pt x="6256" y="856"/>
                  </a:cubicBezTo>
                  <a:cubicBezTo>
                    <a:pt x="6478" y="856"/>
                    <a:pt x="6587" y="522"/>
                    <a:pt x="6346" y="414"/>
                  </a:cubicBezTo>
                  <a:cubicBezTo>
                    <a:pt x="5655" y="134"/>
                    <a:pt x="4870" y="1"/>
                    <a:pt x="407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6" name="Google Shape;12226;p137"/>
            <p:cNvSpPr/>
            <p:nvPr/>
          </p:nvSpPr>
          <p:spPr>
            <a:xfrm>
              <a:off x="3538211" y="2936034"/>
              <a:ext cx="131869" cy="33667"/>
            </a:xfrm>
            <a:custGeom>
              <a:avLst/>
              <a:gdLst/>
              <a:ahLst/>
              <a:cxnLst/>
              <a:rect l="l" t="t" r="r" b="b"/>
              <a:pathLst>
                <a:path w="5037" h="1286" extrusionOk="0">
                  <a:moveTo>
                    <a:pt x="3099" y="0"/>
                  </a:moveTo>
                  <a:cubicBezTo>
                    <a:pt x="2061" y="0"/>
                    <a:pt x="992" y="302"/>
                    <a:pt x="212" y="856"/>
                  </a:cubicBezTo>
                  <a:cubicBezTo>
                    <a:pt x="1" y="1001"/>
                    <a:pt x="143" y="1286"/>
                    <a:pt x="337" y="1286"/>
                  </a:cubicBezTo>
                  <a:cubicBezTo>
                    <a:pt x="382" y="1286"/>
                    <a:pt x="429" y="1271"/>
                    <a:pt x="476" y="1236"/>
                  </a:cubicBezTo>
                  <a:cubicBezTo>
                    <a:pt x="1182" y="734"/>
                    <a:pt x="2159" y="463"/>
                    <a:pt x="3101" y="463"/>
                  </a:cubicBezTo>
                  <a:cubicBezTo>
                    <a:pt x="3638" y="463"/>
                    <a:pt x="4164" y="551"/>
                    <a:pt x="4622" y="736"/>
                  </a:cubicBezTo>
                  <a:cubicBezTo>
                    <a:pt x="4651" y="746"/>
                    <a:pt x="4679" y="751"/>
                    <a:pt x="4705" y="751"/>
                  </a:cubicBezTo>
                  <a:cubicBezTo>
                    <a:pt x="4930" y="751"/>
                    <a:pt x="5036" y="416"/>
                    <a:pt x="4800" y="309"/>
                  </a:cubicBezTo>
                  <a:cubicBezTo>
                    <a:pt x="4284" y="100"/>
                    <a:pt x="3696" y="0"/>
                    <a:pt x="309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7" name="Google Shape;12227;p137"/>
            <p:cNvSpPr/>
            <p:nvPr/>
          </p:nvSpPr>
          <p:spPr>
            <a:xfrm>
              <a:off x="3759589" y="3087747"/>
              <a:ext cx="52439" cy="167604"/>
            </a:xfrm>
            <a:custGeom>
              <a:avLst/>
              <a:gdLst/>
              <a:ahLst/>
              <a:cxnLst/>
              <a:rect l="l" t="t" r="r" b="b"/>
              <a:pathLst>
                <a:path w="2003" h="6402" extrusionOk="0">
                  <a:moveTo>
                    <a:pt x="1031" y="1"/>
                  </a:moveTo>
                  <a:cubicBezTo>
                    <a:pt x="880" y="1"/>
                    <a:pt x="726" y="145"/>
                    <a:pt x="811" y="331"/>
                  </a:cubicBezTo>
                  <a:cubicBezTo>
                    <a:pt x="1157" y="1187"/>
                    <a:pt x="1268" y="2253"/>
                    <a:pt x="1128" y="3324"/>
                  </a:cubicBezTo>
                  <a:cubicBezTo>
                    <a:pt x="994" y="4348"/>
                    <a:pt x="638" y="5308"/>
                    <a:pt x="124" y="6034"/>
                  </a:cubicBezTo>
                  <a:cubicBezTo>
                    <a:pt x="0" y="6216"/>
                    <a:pt x="155" y="6401"/>
                    <a:pt x="320" y="6401"/>
                  </a:cubicBezTo>
                  <a:cubicBezTo>
                    <a:pt x="385" y="6401"/>
                    <a:pt x="452" y="6372"/>
                    <a:pt x="504" y="6303"/>
                  </a:cubicBezTo>
                  <a:cubicBezTo>
                    <a:pt x="1671" y="4655"/>
                    <a:pt x="2003" y="2051"/>
                    <a:pt x="1239" y="159"/>
                  </a:cubicBezTo>
                  <a:cubicBezTo>
                    <a:pt x="1201" y="47"/>
                    <a:pt x="1116" y="1"/>
                    <a:pt x="103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8" name="Google Shape;12228;p137"/>
            <p:cNvSpPr/>
            <p:nvPr/>
          </p:nvSpPr>
          <p:spPr>
            <a:xfrm>
              <a:off x="3805116" y="3109057"/>
              <a:ext cx="42752" cy="126947"/>
            </a:xfrm>
            <a:custGeom>
              <a:avLst/>
              <a:gdLst/>
              <a:ahLst/>
              <a:cxnLst/>
              <a:rect l="l" t="t" r="r" b="b"/>
              <a:pathLst>
                <a:path w="1633" h="4849" extrusionOk="0">
                  <a:moveTo>
                    <a:pt x="853" y="1"/>
                  </a:moveTo>
                  <a:cubicBezTo>
                    <a:pt x="702" y="1"/>
                    <a:pt x="548" y="143"/>
                    <a:pt x="634" y="329"/>
                  </a:cubicBezTo>
                  <a:cubicBezTo>
                    <a:pt x="1143" y="1593"/>
                    <a:pt x="922" y="3365"/>
                    <a:pt x="134" y="4475"/>
                  </a:cubicBezTo>
                  <a:cubicBezTo>
                    <a:pt x="0" y="4657"/>
                    <a:pt x="161" y="4849"/>
                    <a:pt x="328" y="4849"/>
                  </a:cubicBezTo>
                  <a:cubicBezTo>
                    <a:pt x="395" y="4849"/>
                    <a:pt x="463" y="4818"/>
                    <a:pt x="514" y="4744"/>
                  </a:cubicBezTo>
                  <a:cubicBezTo>
                    <a:pt x="1388" y="3510"/>
                    <a:pt x="1633" y="1569"/>
                    <a:pt x="1061" y="156"/>
                  </a:cubicBezTo>
                  <a:cubicBezTo>
                    <a:pt x="1023" y="47"/>
                    <a:pt x="938" y="1"/>
                    <a:pt x="85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29" name="Google Shape;12229;p137"/>
          <p:cNvGrpSpPr/>
          <p:nvPr/>
        </p:nvGrpSpPr>
        <p:grpSpPr>
          <a:xfrm>
            <a:off x="2137005" y="1317856"/>
            <a:ext cx="415817" cy="355734"/>
            <a:chOff x="2137005" y="1523256"/>
            <a:chExt cx="415817" cy="355734"/>
          </a:xfrm>
        </p:grpSpPr>
        <p:sp>
          <p:nvSpPr>
            <p:cNvPr id="12230" name="Google Shape;12230;p137"/>
            <p:cNvSpPr/>
            <p:nvPr/>
          </p:nvSpPr>
          <p:spPr>
            <a:xfrm>
              <a:off x="2143027" y="1845139"/>
              <a:ext cx="403643" cy="27934"/>
            </a:xfrm>
            <a:custGeom>
              <a:avLst/>
              <a:gdLst/>
              <a:ahLst/>
              <a:cxnLst/>
              <a:rect l="l" t="t" r="r" b="b"/>
              <a:pathLst>
                <a:path w="15418" h="1067" extrusionOk="0">
                  <a:moveTo>
                    <a:pt x="294" y="0"/>
                  </a:moveTo>
                  <a:cubicBezTo>
                    <a:pt x="131" y="0"/>
                    <a:pt x="1" y="130"/>
                    <a:pt x="1" y="289"/>
                  </a:cubicBezTo>
                  <a:lnTo>
                    <a:pt x="1" y="774"/>
                  </a:lnTo>
                  <a:cubicBezTo>
                    <a:pt x="1" y="937"/>
                    <a:pt x="131" y="1062"/>
                    <a:pt x="294" y="1067"/>
                  </a:cubicBezTo>
                  <a:lnTo>
                    <a:pt x="15129" y="1067"/>
                  </a:lnTo>
                  <a:cubicBezTo>
                    <a:pt x="15287" y="1067"/>
                    <a:pt x="15417" y="937"/>
                    <a:pt x="15417" y="774"/>
                  </a:cubicBezTo>
                  <a:lnTo>
                    <a:pt x="15417" y="289"/>
                  </a:lnTo>
                  <a:cubicBezTo>
                    <a:pt x="15417" y="130"/>
                    <a:pt x="15287" y="0"/>
                    <a:pt x="15129" y="0"/>
                  </a:cubicBezTo>
                  <a:close/>
                </a:path>
              </a:pathLst>
            </a:custGeom>
            <a:solidFill>
              <a:srgbClr val="B5C4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1" name="Google Shape;12231;p137"/>
            <p:cNvSpPr/>
            <p:nvPr/>
          </p:nvSpPr>
          <p:spPr>
            <a:xfrm>
              <a:off x="2509520" y="1845139"/>
              <a:ext cx="37149" cy="27803"/>
            </a:xfrm>
            <a:custGeom>
              <a:avLst/>
              <a:gdLst/>
              <a:ahLst/>
              <a:cxnLst/>
              <a:rect l="l" t="t" r="r" b="b"/>
              <a:pathLst>
                <a:path w="1419" h="1062" extrusionOk="0">
                  <a:moveTo>
                    <a:pt x="1" y="0"/>
                  </a:moveTo>
                  <a:cubicBezTo>
                    <a:pt x="159" y="0"/>
                    <a:pt x="289" y="130"/>
                    <a:pt x="289" y="289"/>
                  </a:cubicBezTo>
                  <a:lnTo>
                    <a:pt x="289" y="774"/>
                  </a:lnTo>
                  <a:cubicBezTo>
                    <a:pt x="289" y="932"/>
                    <a:pt x="159" y="1062"/>
                    <a:pt x="1" y="1062"/>
                  </a:cubicBezTo>
                  <a:lnTo>
                    <a:pt x="1130" y="1062"/>
                  </a:lnTo>
                  <a:cubicBezTo>
                    <a:pt x="1288" y="1062"/>
                    <a:pt x="1418" y="932"/>
                    <a:pt x="1418" y="774"/>
                  </a:cubicBezTo>
                  <a:lnTo>
                    <a:pt x="1418" y="289"/>
                  </a:lnTo>
                  <a:cubicBezTo>
                    <a:pt x="1418" y="130"/>
                    <a:pt x="1288" y="0"/>
                    <a:pt x="1130" y="0"/>
                  </a:cubicBez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2" name="Google Shape;12232;p137"/>
            <p:cNvSpPr/>
            <p:nvPr/>
          </p:nvSpPr>
          <p:spPr>
            <a:xfrm>
              <a:off x="2158499" y="1612975"/>
              <a:ext cx="372803" cy="232190"/>
            </a:xfrm>
            <a:custGeom>
              <a:avLst/>
              <a:gdLst/>
              <a:ahLst/>
              <a:cxnLst/>
              <a:rect l="l" t="t" r="r" b="b"/>
              <a:pathLst>
                <a:path w="14240" h="8869" extrusionOk="0">
                  <a:moveTo>
                    <a:pt x="294" y="0"/>
                  </a:moveTo>
                  <a:cubicBezTo>
                    <a:pt x="130" y="0"/>
                    <a:pt x="1" y="130"/>
                    <a:pt x="1" y="293"/>
                  </a:cubicBezTo>
                  <a:lnTo>
                    <a:pt x="1" y="8580"/>
                  </a:lnTo>
                  <a:cubicBezTo>
                    <a:pt x="1" y="8739"/>
                    <a:pt x="130" y="8868"/>
                    <a:pt x="294" y="8868"/>
                  </a:cubicBezTo>
                  <a:lnTo>
                    <a:pt x="13947" y="8868"/>
                  </a:lnTo>
                  <a:cubicBezTo>
                    <a:pt x="14110" y="8868"/>
                    <a:pt x="14240" y="8734"/>
                    <a:pt x="14235" y="8575"/>
                  </a:cubicBezTo>
                  <a:lnTo>
                    <a:pt x="14235" y="288"/>
                  </a:lnTo>
                  <a:cubicBezTo>
                    <a:pt x="14235" y="130"/>
                    <a:pt x="14105" y="0"/>
                    <a:pt x="13947" y="0"/>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3" name="Google Shape;12233;p137"/>
            <p:cNvSpPr/>
            <p:nvPr/>
          </p:nvSpPr>
          <p:spPr>
            <a:xfrm>
              <a:off x="2158499" y="1612975"/>
              <a:ext cx="372803" cy="232190"/>
            </a:xfrm>
            <a:custGeom>
              <a:avLst/>
              <a:gdLst/>
              <a:ahLst/>
              <a:cxnLst/>
              <a:rect l="l" t="t" r="r" b="b"/>
              <a:pathLst>
                <a:path w="14240" h="8869" extrusionOk="0">
                  <a:moveTo>
                    <a:pt x="13274" y="0"/>
                  </a:moveTo>
                  <a:lnTo>
                    <a:pt x="13274" y="7552"/>
                  </a:lnTo>
                  <a:cubicBezTo>
                    <a:pt x="13274" y="7711"/>
                    <a:pt x="13145" y="7840"/>
                    <a:pt x="12986" y="7840"/>
                  </a:cubicBezTo>
                  <a:lnTo>
                    <a:pt x="1" y="7840"/>
                  </a:lnTo>
                  <a:lnTo>
                    <a:pt x="1" y="8580"/>
                  </a:lnTo>
                  <a:cubicBezTo>
                    <a:pt x="1" y="8739"/>
                    <a:pt x="130" y="8868"/>
                    <a:pt x="294" y="8868"/>
                  </a:cubicBezTo>
                  <a:lnTo>
                    <a:pt x="13947" y="8868"/>
                  </a:lnTo>
                  <a:cubicBezTo>
                    <a:pt x="14105" y="8868"/>
                    <a:pt x="14235" y="8739"/>
                    <a:pt x="14235" y="8580"/>
                  </a:cubicBezTo>
                  <a:lnTo>
                    <a:pt x="14235" y="293"/>
                  </a:lnTo>
                  <a:cubicBezTo>
                    <a:pt x="14240" y="130"/>
                    <a:pt x="14110" y="0"/>
                    <a:pt x="13947" y="0"/>
                  </a:cubicBezTo>
                  <a:close/>
                </a:path>
              </a:pathLst>
            </a:custGeom>
            <a:solidFill>
              <a:srgbClr val="B5C4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4" name="Google Shape;12234;p137"/>
            <p:cNvSpPr/>
            <p:nvPr/>
          </p:nvSpPr>
          <p:spPr>
            <a:xfrm>
              <a:off x="2182899" y="1637244"/>
              <a:ext cx="324030" cy="183522"/>
            </a:xfrm>
            <a:custGeom>
              <a:avLst/>
              <a:gdLst/>
              <a:ahLst/>
              <a:cxnLst/>
              <a:rect l="l" t="t" r="r" b="b"/>
              <a:pathLst>
                <a:path w="12377" h="7010" extrusionOk="0">
                  <a:moveTo>
                    <a:pt x="1" y="0"/>
                  </a:moveTo>
                  <a:lnTo>
                    <a:pt x="1" y="7009"/>
                  </a:lnTo>
                  <a:lnTo>
                    <a:pt x="12376" y="7009"/>
                  </a:lnTo>
                  <a:lnTo>
                    <a:pt x="12376" y="0"/>
                  </a:ln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5" name="Google Shape;12235;p137"/>
            <p:cNvSpPr/>
            <p:nvPr/>
          </p:nvSpPr>
          <p:spPr>
            <a:xfrm>
              <a:off x="2182899" y="1637244"/>
              <a:ext cx="324030" cy="183522"/>
            </a:xfrm>
            <a:custGeom>
              <a:avLst/>
              <a:gdLst/>
              <a:ahLst/>
              <a:cxnLst/>
              <a:rect l="l" t="t" r="r" b="b"/>
              <a:pathLst>
                <a:path w="12377" h="7010" extrusionOk="0">
                  <a:moveTo>
                    <a:pt x="11559" y="0"/>
                  </a:moveTo>
                  <a:lnTo>
                    <a:pt x="11559" y="5318"/>
                  </a:lnTo>
                  <a:cubicBezTo>
                    <a:pt x="11559" y="5799"/>
                    <a:pt x="11165" y="6193"/>
                    <a:pt x="10680" y="6193"/>
                  </a:cubicBezTo>
                  <a:lnTo>
                    <a:pt x="1" y="6193"/>
                  </a:lnTo>
                  <a:lnTo>
                    <a:pt x="1" y="7009"/>
                  </a:lnTo>
                  <a:lnTo>
                    <a:pt x="12376" y="7009"/>
                  </a:lnTo>
                  <a:lnTo>
                    <a:pt x="12376" y="0"/>
                  </a:lnTo>
                  <a:close/>
                </a:path>
              </a:pathLst>
            </a:custGeom>
            <a:solidFill>
              <a:srgbClr val="AFBC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6" name="Google Shape;12236;p137"/>
            <p:cNvSpPr/>
            <p:nvPr/>
          </p:nvSpPr>
          <p:spPr>
            <a:xfrm>
              <a:off x="2238505" y="1808671"/>
              <a:ext cx="81263" cy="36495"/>
            </a:xfrm>
            <a:custGeom>
              <a:avLst/>
              <a:gdLst/>
              <a:ahLst/>
              <a:cxnLst/>
              <a:rect l="l" t="t" r="r" b="b"/>
              <a:pathLst>
                <a:path w="3104" h="1394" extrusionOk="0">
                  <a:moveTo>
                    <a:pt x="586" y="0"/>
                  </a:moveTo>
                  <a:cubicBezTo>
                    <a:pt x="260" y="0"/>
                    <a:pt x="0" y="264"/>
                    <a:pt x="0" y="591"/>
                  </a:cubicBezTo>
                  <a:lnTo>
                    <a:pt x="0" y="1393"/>
                  </a:lnTo>
                  <a:lnTo>
                    <a:pt x="3104" y="1393"/>
                  </a:lnTo>
                  <a:lnTo>
                    <a:pt x="3099" y="591"/>
                  </a:lnTo>
                  <a:cubicBezTo>
                    <a:pt x="3099" y="264"/>
                    <a:pt x="2835" y="0"/>
                    <a:pt x="2508" y="0"/>
                  </a:cubicBezTo>
                  <a:close/>
                </a:path>
              </a:pathLst>
            </a:custGeom>
            <a:solidFill>
              <a:srgbClr val="F5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7" name="Google Shape;12237;p137"/>
            <p:cNvSpPr/>
            <p:nvPr/>
          </p:nvSpPr>
          <p:spPr>
            <a:xfrm>
              <a:off x="2280498" y="1808671"/>
              <a:ext cx="39270" cy="36495"/>
            </a:xfrm>
            <a:custGeom>
              <a:avLst/>
              <a:gdLst/>
              <a:ahLst/>
              <a:cxnLst/>
              <a:rect l="l" t="t" r="r" b="b"/>
              <a:pathLst>
                <a:path w="1500" h="1394" extrusionOk="0">
                  <a:moveTo>
                    <a:pt x="1" y="0"/>
                  </a:moveTo>
                  <a:cubicBezTo>
                    <a:pt x="323" y="0"/>
                    <a:pt x="587" y="264"/>
                    <a:pt x="587" y="591"/>
                  </a:cubicBezTo>
                  <a:lnTo>
                    <a:pt x="587" y="1393"/>
                  </a:lnTo>
                  <a:lnTo>
                    <a:pt x="1500" y="1393"/>
                  </a:lnTo>
                  <a:lnTo>
                    <a:pt x="1500" y="591"/>
                  </a:lnTo>
                  <a:cubicBezTo>
                    <a:pt x="1500" y="264"/>
                    <a:pt x="1235" y="0"/>
                    <a:pt x="909"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8" name="Google Shape;12238;p137"/>
            <p:cNvSpPr/>
            <p:nvPr/>
          </p:nvSpPr>
          <p:spPr>
            <a:xfrm>
              <a:off x="2326417" y="1529330"/>
              <a:ext cx="32332" cy="27620"/>
            </a:xfrm>
            <a:custGeom>
              <a:avLst/>
              <a:gdLst/>
              <a:ahLst/>
              <a:cxnLst/>
              <a:rect l="l" t="t" r="r" b="b"/>
              <a:pathLst>
                <a:path w="1235" h="1055" extrusionOk="0">
                  <a:moveTo>
                    <a:pt x="706" y="0"/>
                  </a:moveTo>
                  <a:cubicBezTo>
                    <a:pt x="236" y="0"/>
                    <a:pt x="0" y="567"/>
                    <a:pt x="332" y="899"/>
                  </a:cubicBezTo>
                  <a:cubicBezTo>
                    <a:pt x="439" y="1007"/>
                    <a:pt x="573" y="1055"/>
                    <a:pt x="703" y="1055"/>
                  </a:cubicBezTo>
                  <a:cubicBezTo>
                    <a:pt x="974" y="1055"/>
                    <a:pt x="1235" y="847"/>
                    <a:pt x="1235" y="529"/>
                  </a:cubicBezTo>
                  <a:cubicBezTo>
                    <a:pt x="1235" y="236"/>
                    <a:pt x="995" y="0"/>
                    <a:pt x="706" y="0"/>
                  </a:cubicBez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9" name="Google Shape;12239;p137"/>
            <p:cNvSpPr/>
            <p:nvPr/>
          </p:nvSpPr>
          <p:spPr>
            <a:xfrm>
              <a:off x="2137005" y="1523256"/>
              <a:ext cx="415817" cy="355734"/>
            </a:xfrm>
            <a:custGeom>
              <a:avLst/>
              <a:gdLst/>
              <a:ahLst/>
              <a:cxnLst/>
              <a:rect l="l" t="t" r="r" b="b"/>
              <a:pathLst>
                <a:path w="15883" h="13588" extrusionOk="0">
                  <a:moveTo>
                    <a:pt x="7940" y="465"/>
                  </a:moveTo>
                  <a:cubicBezTo>
                    <a:pt x="7953" y="465"/>
                    <a:pt x="7966" y="466"/>
                    <a:pt x="7980" y="468"/>
                  </a:cubicBezTo>
                  <a:cubicBezTo>
                    <a:pt x="8124" y="487"/>
                    <a:pt x="8234" y="612"/>
                    <a:pt x="8234" y="761"/>
                  </a:cubicBezTo>
                  <a:cubicBezTo>
                    <a:pt x="8234" y="939"/>
                    <a:pt x="8087" y="1056"/>
                    <a:pt x="7935" y="1056"/>
                  </a:cubicBezTo>
                  <a:cubicBezTo>
                    <a:pt x="7858" y="1056"/>
                    <a:pt x="7780" y="1026"/>
                    <a:pt x="7720" y="958"/>
                  </a:cubicBezTo>
                  <a:cubicBezTo>
                    <a:pt x="7547" y="761"/>
                    <a:pt x="7690" y="465"/>
                    <a:pt x="7940" y="465"/>
                  </a:cubicBezTo>
                  <a:close/>
                  <a:moveTo>
                    <a:pt x="8681" y="929"/>
                  </a:moveTo>
                  <a:lnTo>
                    <a:pt x="10963" y="3196"/>
                  </a:lnTo>
                  <a:lnTo>
                    <a:pt x="4920" y="3196"/>
                  </a:lnTo>
                  <a:lnTo>
                    <a:pt x="7202" y="929"/>
                  </a:lnTo>
                  <a:cubicBezTo>
                    <a:pt x="7278" y="1275"/>
                    <a:pt x="7586" y="1520"/>
                    <a:pt x="7941" y="1520"/>
                  </a:cubicBezTo>
                  <a:cubicBezTo>
                    <a:pt x="8297" y="1520"/>
                    <a:pt x="8604" y="1275"/>
                    <a:pt x="8681" y="929"/>
                  </a:cubicBezTo>
                  <a:close/>
                  <a:moveTo>
                    <a:pt x="6210" y="11136"/>
                  </a:moveTo>
                  <a:cubicBezTo>
                    <a:pt x="6445" y="11136"/>
                    <a:pt x="6431" y="11138"/>
                    <a:pt x="6457" y="11142"/>
                  </a:cubicBezTo>
                  <a:cubicBezTo>
                    <a:pt x="6625" y="11176"/>
                    <a:pt x="6745" y="11320"/>
                    <a:pt x="6745" y="11493"/>
                  </a:cubicBezTo>
                  <a:lnTo>
                    <a:pt x="6745" y="12060"/>
                  </a:lnTo>
                  <a:lnTo>
                    <a:pt x="4113" y="12060"/>
                  </a:lnTo>
                  <a:lnTo>
                    <a:pt x="4113" y="11493"/>
                  </a:lnTo>
                  <a:cubicBezTo>
                    <a:pt x="4113" y="11296"/>
                    <a:pt x="4271" y="11138"/>
                    <a:pt x="4468" y="11138"/>
                  </a:cubicBezTo>
                  <a:cubicBezTo>
                    <a:pt x="5491" y="11138"/>
                    <a:pt x="5975" y="11136"/>
                    <a:pt x="6210" y="11136"/>
                  </a:cubicBezTo>
                  <a:close/>
                  <a:moveTo>
                    <a:pt x="14768" y="3658"/>
                  </a:moveTo>
                  <a:cubicBezTo>
                    <a:pt x="14802" y="3662"/>
                    <a:pt x="14826" y="3686"/>
                    <a:pt x="14826" y="3715"/>
                  </a:cubicBezTo>
                  <a:lnTo>
                    <a:pt x="14826" y="12002"/>
                  </a:lnTo>
                  <a:cubicBezTo>
                    <a:pt x="14826" y="12031"/>
                    <a:pt x="14802" y="12055"/>
                    <a:pt x="14768" y="12060"/>
                  </a:cubicBezTo>
                  <a:lnTo>
                    <a:pt x="7211" y="12060"/>
                  </a:lnTo>
                  <a:lnTo>
                    <a:pt x="7211" y="11594"/>
                  </a:lnTo>
                  <a:lnTo>
                    <a:pt x="14129" y="11594"/>
                  </a:lnTo>
                  <a:cubicBezTo>
                    <a:pt x="14254" y="11594"/>
                    <a:pt x="14360" y="11488"/>
                    <a:pt x="14360" y="11363"/>
                  </a:cubicBezTo>
                  <a:lnTo>
                    <a:pt x="14360" y="4354"/>
                  </a:lnTo>
                  <a:cubicBezTo>
                    <a:pt x="14360" y="4229"/>
                    <a:pt x="14254" y="4124"/>
                    <a:pt x="14129" y="4124"/>
                  </a:cubicBezTo>
                  <a:lnTo>
                    <a:pt x="4189" y="4124"/>
                  </a:lnTo>
                  <a:cubicBezTo>
                    <a:pt x="3877" y="4124"/>
                    <a:pt x="3877" y="4590"/>
                    <a:pt x="4189" y="4590"/>
                  </a:cubicBezTo>
                  <a:lnTo>
                    <a:pt x="13894" y="4590"/>
                  </a:lnTo>
                  <a:lnTo>
                    <a:pt x="13894" y="11133"/>
                  </a:lnTo>
                  <a:lnTo>
                    <a:pt x="7130" y="11133"/>
                  </a:lnTo>
                  <a:cubicBezTo>
                    <a:pt x="7000" y="10873"/>
                    <a:pt x="6750" y="10696"/>
                    <a:pt x="6462" y="10672"/>
                  </a:cubicBezTo>
                  <a:cubicBezTo>
                    <a:pt x="6430" y="10670"/>
                    <a:pt x="6193" y="10669"/>
                    <a:pt x="5891" y="10669"/>
                  </a:cubicBezTo>
                  <a:cubicBezTo>
                    <a:pt x="5286" y="10669"/>
                    <a:pt x="4418" y="10672"/>
                    <a:pt x="4396" y="10672"/>
                  </a:cubicBezTo>
                  <a:cubicBezTo>
                    <a:pt x="4108" y="10696"/>
                    <a:pt x="3853" y="10873"/>
                    <a:pt x="3728" y="11133"/>
                  </a:cubicBezTo>
                  <a:lnTo>
                    <a:pt x="1984" y="11133"/>
                  </a:lnTo>
                  <a:lnTo>
                    <a:pt x="1984" y="4590"/>
                  </a:lnTo>
                  <a:lnTo>
                    <a:pt x="3320" y="4590"/>
                  </a:lnTo>
                  <a:cubicBezTo>
                    <a:pt x="3627" y="4590"/>
                    <a:pt x="3627" y="4124"/>
                    <a:pt x="3320" y="4124"/>
                  </a:cubicBezTo>
                  <a:lnTo>
                    <a:pt x="1754" y="4124"/>
                  </a:lnTo>
                  <a:cubicBezTo>
                    <a:pt x="1624" y="4124"/>
                    <a:pt x="1523" y="4229"/>
                    <a:pt x="1523" y="4354"/>
                  </a:cubicBezTo>
                  <a:lnTo>
                    <a:pt x="1523" y="11363"/>
                  </a:lnTo>
                  <a:cubicBezTo>
                    <a:pt x="1523" y="11488"/>
                    <a:pt x="1624" y="11594"/>
                    <a:pt x="1754" y="11594"/>
                  </a:cubicBezTo>
                  <a:lnTo>
                    <a:pt x="3647" y="11594"/>
                  </a:lnTo>
                  <a:lnTo>
                    <a:pt x="3647" y="12060"/>
                  </a:lnTo>
                  <a:lnTo>
                    <a:pt x="1115" y="12060"/>
                  </a:lnTo>
                  <a:cubicBezTo>
                    <a:pt x="1081" y="12055"/>
                    <a:pt x="1057" y="12031"/>
                    <a:pt x="1057" y="12002"/>
                  </a:cubicBezTo>
                  <a:lnTo>
                    <a:pt x="1057" y="3715"/>
                  </a:lnTo>
                  <a:cubicBezTo>
                    <a:pt x="1057" y="3686"/>
                    <a:pt x="1081" y="3662"/>
                    <a:pt x="1115" y="3658"/>
                  </a:cubicBezTo>
                  <a:close/>
                  <a:moveTo>
                    <a:pt x="7941" y="1"/>
                  </a:moveTo>
                  <a:cubicBezTo>
                    <a:pt x="7654" y="1"/>
                    <a:pt x="7367" y="110"/>
                    <a:pt x="7149" y="328"/>
                  </a:cubicBezTo>
                  <a:lnTo>
                    <a:pt x="4257" y="3196"/>
                  </a:lnTo>
                  <a:lnTo>
                    <a:pt x="1115" y="3196"/>
                  </a:lnTo>
                  <a:cubicBezTo>
                    <a:pt x="827" y="3196"/>
                    <a:pt x="591" y="3427"/>
                    <a:pt x="591" y="3715"/>
                  </a:cubicBezTo>
                  <a:lnTo>
                    <a:pt x="591" y="12002"/>
                  </a:lnTo>
                  <a:cubicBezTo>
                    <a:pt x="591" y="12021"/>
                    <a:pt x="591" y="12041"/>
                    <a:pt x="591" y="12060"/>
                  </a:cubicBezTo>
                  <a:lnTo>
                    <a:pt x="524" y="12060"/>
                  </a:lnTo>
                  <a:cubicBezTo>
                    <a:pt x="236" y="12060"/>
                    <a:pt x="0" y="12295"/>
                    <a:pt x="0" y="12584"/>
                  </a:cubicBezTo>
                  <a:lnTo>
                    <a:pt x="0" y="13069"/>
                  </a:lnTo>
                  <a:cubicBezTo>
                    <a:pt x="0" y="13357"/>
                    <a:pt x="236" y="13588"/>
                    <a:pt x="524" y="13588"/>
                  </a:cubicBezTo>
                  <a:lnTo>
                    <a:pt x="9897" y="13588"/>
                  </a:lnTo>
                  <a:cubicBezTo>
                    <a:pt x="10204" y="13588"/>
                    <a:pt x="10204" y="13122"/>
                    <a:pt x="9897" y="13122"/>
                  </a:cubicBezTo>
                  <a:lnTo>
                    <a:pt x="524" y="13122"/>
                  </a:lnTo>
                  <a:cubicBezTo>
                    <a:pt x="490" y="13122"/>
                    <a:pt x="466" y="13098"/>
                    <a:pt x="466" y="13069"/>
                  </a:cubicBezTo>
                  <a:lnTo>
                    <a:pt x="466" y="12579"/>
                  </a:lnTo>
                  <a:cubicBezTo>
                    <a:pt x="466" y="12550"/>
                    <a:pt x="490" y="12526"/>
                    <a:pt x="524" y="12526"/>
                  </a:cubicBezTo>
                  <a:lnTo>
                    <a:pt x="15359" y="12526"/>
                  </a:lnTo>
                  <a:cubicBezTo>
                    <a:pt x="15392" y="12526"/>
                    <a:pt x="15417" y="12550"/>
                    <a:pt x="15417" y="12579"/>
                  </a:cubicBezTo>
                  <a:lnTo>
                    <a:pt x="15417" y="13069"/>
                  </a:lnTo>
                  <a:cubicBezTo>
                    <a:pt x="15417" y="13098"/>
                    <a:pt x="15392" y="13122"/>
                    <a:pt x="15359" y="13122"/>
                  </a:cubicBezTo>
                  <a:lnTo>
                    <a:pt x="10761" y="13122"/>
                  </a:lnTo>
                  <a:cubicBezTo>
                    <a:pt x="10454" y="13122"/>
                    <a:pt x="10454" y="13588"/>
                    <a:pt x="10761" y="13588"/>
                  </a:cubicBezTo>
                  <a:lnTo>
                    <a:pt x="15359" y="13588"/>
                  </a:lnTo>
                  <a:cubicBezTo>
                    <a:pt x="15647" y="13588"/>
                    <a:pt x="15882" y="13357"/>
                    <a:pt x="15882" y="13069"/>
                  </a:cubicBezTo>
                  <a:lnTo>
                    <a:pt x="15882" y="12584"/>
                  </a:lnTo>
                  <a:cubicBezTo>
                    <a:pt x="15878" y="12295"/>
                    <a:pt x="15647" y="12065"/>
                    <a:pt x="15359" y="12060"/>
                  </a:cubicBezTo>
                  <a:lnTo>
                    <a:pt x="15287" y="12060"/>
                  </a:lnTo>
                  <a:cubicBezTo>
                    <a:pt x="15292" y="12041"/>
                    <a:pt x="15292" y="12026"/>
                    <a:pt x="15292" y="12007"/>
                  </a:cubicBezTo>
                  <a:lnTo>
                    <a:pt x="15292" y="3720"/>
                  </a:lnTo>
                  <a:cubicBezTo>
                    <a:pt x="15292" y="3432"/>
                    <a:pt x="15056" y="3196"/>
                    <a:pt x="14768" y="3196"/>
                  </a:cubicBezTo>
                  <a:lnTo>
                    <a:pt x="11621" y="3196"/>
                  </a:lnTo>
                  <a:lnTo>
                    <a:pt x="8734" y="328"/>
                  </a:lnTo>
                  <a:cubicBezTo>
                    <a:pt x="8515" y="110"/>
                    <a:pt x="8228" y="1"/>
                    <a:pt x="794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40" name="Google Shape;12240;p137"/>
          <p:cNvGrpSpPr/>
          <p:nvPr/>
        </p:nvGrpSpPr>
        <p:grpSpPr>
          <a:xfrm>
            <a:off x="1713413" y="3154148"/>
            <a:ext cx="397700" cy="389637"/>
            <a:chOff x="1713413" y="3359548"/>
            <a:chExt cx="397700" cy="389637"/>
          </a:xfrm>
        </p:grpSpPr>
        <p:sp>
          <p:nvSpPr>
            <p:cNvPr id="12241" name="Google Shape;12241;p137"/>
            <p:cNvSpPr/>
            <p:nvPr/>
          </p:nvSpPr>
          <p:spPr>
            <a:xfrm>
              <a:off x="1800069" y="3427720"/>
              <a:ext cx="161138" cy="305102"/>
            </a:xfrm>
            <a:custGeom>
              <a:avLst/>
              <a:gdLst/>
              <a:ahLst/>
              <a:cxnLst/>
              <a:rect l="l" t="t" r="r" b="b"/>
              <a:pathLst>
                <a:path w="6155" h="11654" extrusionOk="0">
                  <a:moveTo>
                    <a:pt x="5431" y="0"/>
                  </a:moveTo>
                  <a:cubicBezTo>
                    <a:pt x="5263" y="0"/>
                    <a:pt x="5095" y="64"/>
                    <a:pt x="4968" y="191"/>
                  </a:cubicBezTo>
                  <a:lnTo>
                    <a:pt x="192" y="4991"/>
                  </a:lnTo>
                  <a:cubicBezTo>
                    <a:pt x="72" y="5111"/>
                    <a:pt x="0" y="5279"/>
                    <a:pt x="5" y="5452"/>
                  </a:cubicBezTo>
                  <a:lnTo>
                    <a:pt x="5" y="10996"/>
                  </a:lnTo>
                  <a:cubicBezTo>
                    <a:pt x="0" y="11361"/>
                    <a:pt x="298" y="11654"/>
                    <a:pt x="658" y="11654"/>
                  </a:cubicBezTo>
                  <a:cubicBezTo>
                    <a:pt x="1023" y="11654"/>
                    <a:pt x="1317" y="11356"/>
                    <a:pt x="1317" y="10996"/>
                  </a:cubicBezTo>
                  <a:lnTo>
                    <a:pt x="1317" y="5721"/>
                  </a:lnTo>
                  <a:lnTo>
                    <a:pt x="5900" y="1119"/>
                  </a:lnTo>
                  <a:cubicBezTo>
                    <a:pt x="6154" y="864"/>
                    <a:pt x="6154" y="446"/>
                    <a:pt x="5895" y="191"/>
                  </a:cubicBezTo>
                  <a:cubicBezTo>
                    <a:pt x="5767" y="64"/>
                    <a:pt x="5599" y="0"/>
                    <a:pt x="5431" y="0"/>
                  </a:cubicBezTo>
                  <a:close/>
                </a:path>
              </a:pathLst>
            </a:custGeom>
            <a:solidFill>
              <a:srgbClr val="F5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2" name="Google Shape;12242;p137"/>
            <p:cNvSpPr/>
            <p:nvPr/>
          </p:nvSpPr>
          <p:spPr>
            <a:xfrm>
              <a:off x="1800199" y="3550190"/>
              <a:ext cx="51077" cy="86813"/>
            </a:xfrm>
            <a:custGeom>
              <a:avLst/>
              <a:gdLst/>
              <a:ahLst/>
              <a:cxnLst/>
              <a:rect l="l" t="t" r="r" b="b"/>
              <a:pathLst>
                <a:path w="1951" h="3316" extrusionOk="0">
                  <a:moveTo>
                    <a:pt x="865" y="0"/>
                  </a:moveTo>
                  <a:cubicBezTo>
                    <a:pt x="725" y="0"/>
                    <a:pt x="586" y="20"/>
                    <a:pt x="447" y="53"/>
                  </a:cubicBezTo>
                  <a:lnTo>
                    <a:pt x="192" y="313"/>
                  </a:lnTo>
                  <a:cubicBezTo>
                    <a:pt x="67" y="438"/>
                    <a:pt x="0" y="601"/>
                    <a:pt x="0" y="779"/>
                  </a:cubicBezTo>
                  <a:lnTo>
                    <a:pt x="0" y="3070"/>
                  </a:lnTo>
                  <a:cubicBezTo>
                    <a:pt x="263" y="3232"/>
                    <a:pt x="565" y="3316"/>
                    <a:pt x="871" y="3316"/>
                  </a:cubicBezTo>
                  <a:cubicBezTo>
                    <a:pt x="1018" y="3316"/>
                    <a:pt x="1167" y="3296"/>
                    <a:pt x="1312" y="3257"/>
                  </a:cubicBezTo>
                  <a:lnTo>
                    <a:pt x="1312" y="1048"/>
                  </a:lnTo>
                  <a:lnTo>
                    <a:pt x="1950" y="404"/>
                  </a:lnTo>
                  <a:cubicBezTo>
                    <a:pt x="1648" y="144"/>
                    <a:pt x="1263" y="0"/>
                    <a:pt x="865"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3" name="Google Shape;12243;p137"/>
            <p:cNvSpPr/>
            <p:nvPr/>
          </p:nvSpPr>
          <p:spPr>
            <a:xfrm>
              <a:off x="1892877" y="3427747"/>
              <a:ext cx="66550" cy="61209"/>
            </a:xfrm>
            <a:custGeom>
              <a:avLst/>
              <a:gdLst/>
              <a:ahLst/>
              <a:cxnLst/>
              <a:rect l="l" t="t" r="r" b="b"/>
              <a:pathLst>
                <a:path w="2542" h="2338" extrusionOk="0">
                  <a:moveTo>
                    <a:pt x="1885" y="0"/>
                  </a:moveTo>
                  <a:cubicBezTo>
                    <a:pt x="1723" y="0"/>
                    <a:pt x="1557" y="61"/>
                    <a:pt x="1423" y="195"/>
                  </a:cubicBezTo>
                  <a:lnTo>
                    <a:pt x="1" y="1622"/>
                  </a:lnTo>
                  <a:lnTo>
                    <a:pt x="1144" y="2338"/>
                  </a:lnTo>
                  <a:lnTo>
                    <a:pt x="1994" y="1483"/>
                  </a:lnTo>
                  <a:lnTo>
                    <a:pt x="2542" y="608"/>
                  </a:lnTo>
                  <a:cubicBezTo>
                    <a:pt x="2513" y="236"/>
                    <a:pt x="2206" y="0"/>
                    <a:pt x="1885"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4" name="Google Shape;12244;p137"/>
            <p:cNvSpPr/>
            <p:nvPr/>
          </p:nvSpPr>
          <p:spPr>
            <a:xfrm>
              <a:off x="1719199" y="3698474"/>
              <a:ext cx="232452" cy="44925"/>
            </a:xfrm>
            <a:custGeom>
              <a:avLst/>
              <a:gdLst/>
              <a:ahLst/>
              <a:cxnLst/>
              <a:rect l="l" t="t" r="r" b="b"/>
              <a:pathLst>
                <a:path w="8879" h="1716" extrusionOk="0">
                  <a:moveTo>
                    <a:pt x="1100" y="0"/>
                  </a:moveTo>
                  <a:cubicBezTo>
                    <a:pt x="490" y="0"/>
                    <a:pt x="0" y="490"/>
                    <a:pt x="0" y="1096"/>
                  </a:cubicBezTo>
                  <a:lnTo>
                    <a:pt x="0" y="1715"/>
                  </a:lnTo>
                  <a:lnTo>
                    <a:pt x="8878" y="1715"/>
                  </a:lnTo>
                  <a:lnTo>
                    <a:pt x="8873" y="1100"/>
                  </a:lnTo>
                  <a:cubicBezTo>
                    <a:pt x="8873" y="490"/>
                    <a:pt x="8383" y="0"/>
                    <a:pt x="7778" y="0"/>
                  </a:cubicBez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5" name="Google Shape;12245;p137"/>
            <p:cNvSpPr/>
            <p:nvPr/>
          </p:nvSpPr>
          <p:spPr>
            <a:xfrm>
              <a:off x="1887588" y="3698474"/>
              <a:ext cx="64062" cy="44925"/>
            </a:xfrm>
            <a:custGeom>
              <a:avLst/>
              <a:gdLst/>
              <a:ahLst/>
              <a:cxnLst/>
              <a:rect l="l" t="t" r="r" b="b"/>
              <a:pathLst>
                <a:path w="2447" h="1716" extrusionOk="0">
                  <a:moveTo>
                    <a:pt x="1" y="0"/>
                  </a:moveTo>
                  <a:cubicBezTo>
                    <a:pt x="606" y="0"/>
                    <a:pt x="1096" y="490"/>
                    <a:pt x="1096" y="1100"/>
                  </a:cubicBezTo>
                  <a:lnTo>
                    <a:pt x="1096" y="1715"/>
                  </a:lnTo>
                  <a:lnTo>
                    <a:pt x="2446" y="1715"/>
                  </a:lnTo>
                  <a:lnTo>
                    <a:pt x="2446" y="1096"/>
                  </a:lnTo>
                  <a:cubicBezTo>
                    <a:pt x="2446" y="490"/>
                    <a:pt x="1951" y="0"/>
                    <a:pt x="1346" y="0"/>
                  </a:cubicBezTo>
                  <a:close/>
                </a:path>
              </a:pathLst>
            </a:custGeom>
            <a:solidFill>
              <a:srgbClr val="82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6" name="Google Shape;12246;p137"/>
            <p:cNvSpPr/>
            <p:nvPr/>
          </p:nvSpPr>
          <p:spPr>
            <a:xfrm>
              <a:off x="1764856" y="3531446"/>
              <a:ext cx="101395" cy="86761"/>
            </a:xfrm>
            <a:custGeom>
              <a:avLst/>
              <a:gdLst/>
              <a:ahLst/>
              <a:cxnLst/>
              <a:rect l="l" t="t" r="r" b="b"/>
              <a:pathLst>
                <a:path w="3873" h="3314" extrusionOk="0">
                  <a:moveTo>
                    <a:pt x="2215" y="1"/>
                  </a:moveTo>
                  <a:cubicBezTo>
                    <a:pt x="740" y="1"/>
                    <a:pt x="0" y="1783"/>
                    <a:pt x="1043" y="2830"/>
                  </a:cubicBezTo>
                  <a:cubicBezTo>
                    <a:pt x="1360" y="3145"/>
                    <a:pt x="1783" y="3313"/>
                    <a:pt x="2214" y="3313"/>
                  </a:cubicBezTo>
                  <a:cubicBezTo>
                    <a:pt x="2427" y="3313"/>
                    <a:pt x="2643" y="3272"/>
                    <a:pt x="2849" y="3186"/>
                  </a:cubicBezTo>
                  <a:cubicBezTo>
                    <a:pt x="3469" y="2931"/>
                    <a:pt x="3872" y="2326"/>
                    <a:pt x="3872" y="1658"/>
                  </a:cubicBezTo>
                  <a:cubicBezTo>
                    <a:pt x="3872" y="740"/>
                    <a:pt x="3132" y="1"/>
                    <a:pt x="2215" y="1"/>
                  </a:cubicBezTo>
                  <a:close/>
                </a:path>
              </a:pathLst>
            </a:custGeom>
            <a:solidFill>
              <a:srgbClr val="B1BD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7" name="Google Shape;12247;p137"/>
            <p:cNvSpPr/>
            <p:nvPr/>
          </p:nvSpPr>
          <p:spPr>
            <a:xfrm>
              <a:off x="1812766" y="3531446"/>
              <a:ext cx="56366" cy="86787"/>
            </a:xfrm>
            <a:custGeom>
              <a:avLst/>
              <a:gdLst/>
              <a:ahLst/>
              <a:cxnLst/>
              <a:rect l="l" t="t" r="r" b="b"/>
              <a:pathLst>
                <a:path w="2153" h="3315" extrusionOk="0">
                  <a:moveTo>
                    <a:pt x="393" y="1"/>
                  </a:moveTo>
                  <a:cubicBezTo>
                    <a:pt x="390" y="1"/>
                    <a:pt x="387" y="1"/>
                    <a:pt x="385" y="1"/>
                  </a:cubicBezTo>
                  <a:cubicBezTo>
                    <a:pt x="255" y="1"/>
                    <a:pt x="125" y="15"/>
                    <a:pt x="0" y="44"/>
                  </a:cubicBezTo>
                  <a:cubicBezTo>
                    <a:pt x="740" y="226"/>
                    <a:pt x="1264" y="889"/>
                    <a:pt x="1264" y="1658"/>
                  </a:cubicBezTo>
                  <a:cubicBezTo>
                    <a:pt x="1264" y="2422"/>
                    <a:pt x="740" y="3085"/>
                    <a:pt x="0" y="3267"/>
                  </a:cubicBezTo>
                  <a:cubicBezTo>
                    <a:pt x="133" y="3300"/>
                    <a:pt x="265" y="3315"/>
                    <a:pt x="394" y="3315"/>
                  </a:cubicBezTo>
                  <a:cubicBezTo>
                    <a:pt x="1211" y="3315"/>
                    <a:pt x="1934" y="2704"/>
                    <a:pt x="2037" y="1850"/>
                  </a:cubicBezTo>
                  <a:cubicBezTo>
                    <a:pt x="2152" y="868"/>
                    <a:pt x="1383" y="1"/>
                    <a:pt x="393" y="1"/>
                  </a:cubicBez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8" name="Google Shape;12248;p137"/>
            <p:cNvSpPr/>
            <p:nvPr/>
          </p:nvSpPr>
          <p:spPr>
            <a:xfrm>
              <a:off x="1800435" y="3557992"/>
              <a:ext cx="39270" cy="33720"/>
            </a:xfrm>
            <a:custGeom>
              <a:avLst/>
              <a:gdLst/>
              <a:ahLst/>
              <a:cxnLst/>
              <a:rect l="l" t="t" r="r" b="b"/>
              <a:pathLst>
                <a:path w="1500" h="1288" extrusionOk="0">
                  <a:moveTo>
                    <a:pt x="856" y="0"/>
                  </a:moveTo>
                  <a:cubicBezTo>
                    <a:pt x="284" y="0"/>
                    <a:pt x="1" y="692"/>
                    <a:pt x="404" y="1096"/>
                  </a:cubicBezTo>
                  <a:cubicBezTo>
                    <a:pt x="535" y="1228"/>
                    <a:pt x="696" y="1287"/>
                    <a:pt x="854" y="1287"/>
                  </a:cubicBezTo>
                  <a:cubicBezTo>
                    <a:pt x="1184" y="1287"/>
                    <a:pt x="1500" y="1030"/>
                    <a:pt x="1500" y="644"/>
                  </a:cubicBezTo>
                  <a:cubicBezTo>
                    <a:pt x="1500" y="288"/>
                    <a:pt x="1211" y="0"/>
                    <a:pt x="856" y="0"/>
                  </a:cubicBez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9" name="Google Shape;12249;p137"/>
            <p:cNvSpPr/>
            <p:nvPr/>
          </p:nvSpPr>
          <p:spPr>
            <a:xfrm>
              <a:off x="1872875" y="3367245"/>
              <a:ext cx="102652" cy="104877"/>
            </a:xfrm>
            <a:custGeom>
              <a:avLst/>
              <a:gdLst/>
              <a:ahLst/>
              <a:cxnLst/>
              <a:rect l="l" t="t" r="r" b="b"/>
              <a:pathLst>
                <a:path w="3921" h="4006" extrusionOk="0">
                  <a:moveTo>
                    <a:pt x="1742" y="1"/>
                  </a:moveTo>
                  <a:cubicBezTo>
                    <a:pt x="1593" y="1"/>
                    <a:pt x="1447" y="76"/>
                    <a:pt x="1360" y="210"/>
                  </a:cubicBezTo>
                  <a:lnTo>
                    <a:pt x="135" y="2170"/>
                  </a:lnTo>
                  <a:cubicBezTo>
                    <a:pt x="1" y="2376"/>
                    <a:pt x="68" y="2655"/>
                    <a:pt x="275" y="2790"/>
                  </a:cubicBezTo>
                  <a:lnTo>
                    <a:pt x="2220" y="4005"/>
                  </a:lnTo>
                  <a:lnTo>
                    <a:pt x="3921" y="1286"/>
                  </a:lnTo>
                  <a:lnTo>
                    <a:pt x="1980" y="71"/>
                  </a:lnTo>
                  <a:cubicBezTo>
                    <a:pt x="1906" y="23"/>
                    <a:pt x="1823" y="1"/>
                    <a:pt x="1742" y="1"/>
                  </a:cubicBez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0" name="Google Shape;12250;p137"/>
            <p:cNvSpPr/>
            <p:nvPr/>
          </p:nvSpPr>
          <p:spPr>
            <a:xfrm>
              <a:off x="1909239" y="3387822"/>
              <a:ext cx="66288" cy="84300"/>
            </a:xfrm>
            <a:custGeom>
              <a:avLst/>
              <a:gdLst/>
              <a:ahLst/>
              <a:cxnLst/>
              <a:rect l="l" t="t" r="r" b="b"/>
              <a:pathLst>
                <a:path w="2532" h="3220" extrusionOk="0">
                  <a:moveTo>
                    <a:pt x="1691" y="0"/>
                  </a:moveTo>
                  <a:lnTo>
                    <a:pt x="0" y="2700"/>
                  </a:lnTo>
                  <a:lnTo>
                    <a:pt x="831" y="3219"/>
                  </a:lnTo>
                  <a:lnTo>
                    <a:pt x="2532" y="500"/>
                  </a:lnTo>
                  <a:lnTo>
                    <a:pt x="1739" y="5"/>
                  </a:lnTo>
                  <a:lnTo>
                    <a:pt x="1691" y="0"/>
                  </a:lnTo>
                  <a:close/>
                </a:path>
              </a:pathLst>
            </a:custGeom>
            <a:solidFill>
              <a:srgbClr val="82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1" name="Google Shape;12251;p137"/>
            <p:cNvSpPr/>
            <p:nvPr/>
          </p:nvSpPr>
          <p:spPr>
            <a:xfrm>
              <a:off x="1930733" y="3400886"/>
              <a:ext cx="151713" cy="158991"/>
            </a:xfrm>
            <a:custGeom>
              <a:avLst/>
              <a:gdLst/>
              <a:ahLst/>
              <a:cxnLst/>
              <a:rect l="l" t="t" r="r" b="b"/>
              <a:pathLst>
                <a:path w="5795" h="6073" extrusionOk="0">
                  <a:moveTo>
                    <a:pt x="1706" y="1"/>
                  </a:moveTo>
                  <a:lnTo>
                    <a:pt x="1" y="2715"/>
                  </a:lnTo>
                  <a:lnTo>
                    <a:pt x="1884" y="5900"/>
                  </a:lnTo>
                  <a:cubicBezTo>
                    <a:pt x="1950" y="6015"/>
                    <a:pt x="2065" y="6073"/>
                    <a:pt x="2181" y="6073"/>
                  </a:cubicBezTo>
                  <a:cubicBezTo>
                    <a:pt x="2293" y="6073"/>
                    <a:pt x="2406" y="6019"/>
                    <a:pt x="2475" y="5910"/>
                  </a:cubicBezTo>
                  <a:lnTo>
                    <a:pt x="5655" y="832"/>
                  </a:lnTo>
                  <a:cubicBezTo>
                    <a:pt x="5794" y="611"/>
                    <a:pt x="5650" y="323"/>
                    <a:pt x="5391" y="304"/>
                  </a:cubicBezTo>
                  <a:lnTo>
                    <a:pt x="1706" y="1"/>
                  </a:ln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2" name="Google Shape;12252;p137"/>
            <p:cNvSpPr/>
            <p:nvPr/>
          </p:nvSpPr>
          <p:spPr>
            <a:xfrm>
              <a:off x="1973747" y="3407824"/>
              <a:ext cx="108699" cy="152053"/>
            </a:xfrm>
            <a:custGeom>
              <a:avLst/>
              <a:gdLst/>
              <a:ahLst/>
              <a:cxnLst/>
              <a:rect l="l" t="t" r="r" b="b"/>
              <a:pathLst>
                <a:path w="4152" h="5808" extrusionOk="0">
                  <a:moveTo>
                    <a:pt x="3287" y="0"/>
                  </a:moveTo>
                  <a:cubicBezTo>
                    <a:pt x="3282" y="24"/>
                    <a:pt x="3267" y="48"/>
                    <a:pt x="3258" y="67"/>
                  </a:cubicBezTo>
                  <a:lnTo>
                    <a:pt x="73" y="5145"/>
                  </a:lnTo>
                  <a:cubicBezTo>
                    <a:pt x="53" y="5179"/>
                    <a:pt x="29" y="5208"/>
                    <a:pt x="1" y="5232"/>
                  </a:cubicBezTo>
                  <a:lnTo>
                    <a:pt x="241" y="5635"/>
                  </a:lnTo>
                  <a:cubicBezTo>
                    <a:pt x="307" y="5750"/>
                    <a:pt x="422" y="5808"/>
                    <a:pt x="538" y="5808"/>
                  </a:cubicBezTo>
                  <a:cubicBezTo>
                    <a:pt x="650" y="5808"/>
                    <a:pt x="763" y="5754"/>
                    <a:pt x="832" y="5645"/>
                  </a:cubicBezTo>
                  <a:lnTo>
                    <a:pt x="4012" y="567"/>
                  </a:lnTo>
                  <a:cubicBezTo>
                    <a:pt x="4151" y="346"/>
                    <a:pt x="4007" y="58"/>
                    <a:pt x="3748" y="39"/>
                  </a:cubicBezTo>
                  <a:lnTo>
                    <a:pt x="3287" y="0"/>
                  </a:lnTo>
                  <a:close/>
                </a:path>
              </a:pathLst>
            </a:custGeom>
            <a:solidFill>
              <a:srgbClr val="82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3" name="Google Shape;12253;p137"/>
            <p:cNvSpPr/>
            <p:nvPr/>
          </p:nvSpPr>
          <p:spPr>
            <a:xfrm>
              <a:off x="2012362" y="3449581"/>
              <a:ext cx="92834" cy="95505"/>
            </a:xfrm>
            <a:custGeom>
              <a:avLst/>
              <a:gdLst/>
              <a:ahLst/>
              <a:cxnLst/>
              <a:rect l="l" t="t" r="r" b="b"/>
              <a:pathLst>
                <a:path w="3546" h="3648" extrusionOk="0">
                  <a:moveTo>
                    <a:pt x="1893" y="0"/>
                  </a:moveTo>
                  <a:lnTo>
                    <a:pt x="0" y="3022"/>
                  </a:lnTo>
                  <a:lnTo>
                    <a:pt x="567" y="3377"/>
                  </a:lnTo>
                  <a:cubicBezTo>
                    <a:pt x="860" y="3560"/>
                    <a:pt x="1186" y="3648"/>
                    <a:pt x="1509" y="3648"/>
                  </a:cubicBezTo>
                  <a:cubicBezTo>
                    <a:pt x="2102" y="3648"/>
                    <a:pt x="2683" y="3352"/>
                    <a:pt x="3022" y="2810"/>
                  </a:cubicBezTo>
                  <a:cubicBezTo>
                    <a:pt x="3546" y="1979"/>
                    <a:pt x="3291" y="879"/>
                    <a:pt x="2460" y="356"/>
                  </a:cubicBezTo>
                  <a:lnTo>
                    <a:pt x="1893" y="0"/>
                  </a:ln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4" name="Google Shape;12254;p137"/>
            <p:cNvSpPr/>
            <p:nvPr/>
          </p:nvSpPr>
          <p:spPr>
            <a:xfrm>
              <a:off x="2013619" y="3449581"/>
              <a:ext cx="90714" cy="95086"/>
            </a:xfrm>
            <a:custGeom>
              <a:avLst/>
              <a:gdLst/>
              <a:ahLst/>
              <a:cxnLst/>
              <a:rect l="l" t="t" r="r" b="b"/>
              <a:pathLst>
                <a:path w="3465" h="3632" extrusionOk="0">
                  <a:moveTo>
                    <a:pt x="1836" y="0"/>
                  </a:moveTo>
                  <a:lnTo>
                    <a:pt x="1826" y="19"/>
                  </a:lnTo>
                  <a:cubicBezTo>
                    <a:pt x="2556" y="562"/>
                    <a:pt x="2753" y="1576"/>
                    <a:pt x="2282" y="2359"/>
                  </a:cubicBezTo>
                  <a:cubicBezTo>
                    <a:pt x="1950" y="2911"/>
                    <a:pt x="1362" y="3225"/>
                    <a:pt x="755" y="3225"/>
                  </a:cubicBezTo>
                  <a:cubicBezTo>
                    <a:pt x="501" y="3225"/>
                    <a:pt x="244" y="3170"/>
                    <a:pt x="1" y="3055"/>
                  </a:cubicBezTo>
                  <a:lnTo>
                    <a:pt x="1" y="3055"/>
                  </a:lnTo>
                  <a:lnTo>
                    <a:pt x="534" y="3382"/>
                  </a:lnTo>
                  <a:cubicBezTo>
                    <a:pt x="819" y="3551"/>
                    <a:pt x="1132" y="3631"/>
                    <a:pt x="1441" y="3631"/>
                  </a:cubicBezTo>
                  <a:cubicBezTo>
                    <a:pt x="2038" y="3631"/>
                    <a:pt x="2619" y="3331"/>
                    <a:pt x="2955" y="2786"/>
                  </a:cubicBezTo>
                  <a:cubicBezTo>
                    <a:pt x="3464" y="1960"/>
                    <a:pt x="3219" y="879"/>
                    <a:pt x="2403" y="356"/>
                  </a:cubicBezTo>
                  <a:lnTo>
                    <a:pt x="1836" y="0"/>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5" name="Google Shape;12255;p137"/>
            <p:cNvSpPr/>
            <p:nvPr/>
          </p:nvSpPr>
          <p:spPr>
            <a:xfrm>
              <a:off x="1851120" y="3365307"/>
              <a:ext cx="50842" cy="48197"/>
            </a:xfrm>
            <a:custGeom>
              <a:avLst/>
              <a:gdLst/>
              <a:ahLst/>
              <a:cxnLst/>
              <a:rect l="l" t="t" r="r" b="b"/>
              <a:pathLst>
                <a:path w="1942" h="1841" extrusionOk="0">
                  <a:moveTo>
                    <a:pt x="747" y="1"/>
                  </a:moveTo>
                  <a:cubicBezTo>
                    <a:pt x="643" y="1"/>
                    <a:pt x="540" y="52"/>
                    <a:pt x="481" y="145"/>
                  </a:cubicBezTo>
                  <a:lnTo>
                    <a:pt x="97" y="764"/>
                  </a:lnTo>
                  <a:cubicBezTo>
                    <a:pt x="1" y="908"/>
                    <a:pt x="49" y="1105"/>
                    <a:pt x="193" y="1197"/>
                  </a:cubicBezTo>
                  <a:lnTo>
                    <a:pt x="1221" y="1840"/>
                  </a:lnTo>
                  <a:lnTo>
                    <a:pt x="1942" y="692"/>
                  </a:lnTo>
                  <a:lnTo>
                    <a:pt x="913" y="48"/>
                  </a:lnTo>
                  <a:cubicBezTo>
                    <a:pt x="862" y="16"/>
                    <a:pt x="804" y="1"/>
                    <a:pt x="747" y="1"/>
                  </a:cubicBezTo>
                  <a:close/>
                </a:path>
              </a:pathLst>
            </a:custGeom>
            <a:solidFill>
              <a:srgbClr val="F5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6" name="Google Shape;12256;p137"/>
            <p:cNvSpPr/>
            <p:nvPr/>
          </p:nvSpPr>
          <p:spPr>
            <a:xfrm>
              <a:off x="1868608" y="3374366"/>
              <a:ext cx="33353" cy="39139"/>
            </a:xfrm>
            <a:custGeom>
              <a:avLst/>
              <a:gdLst/>
              <a:ahLst/>
              <a:cxnLst/>
              <a:rect l="l" t="t" r="r" b="b"/>
              <a:pathLst>
                <a:path w="1274" h="1495" extrusionOk="0">
                  <a:moveTo>
                    <a:pt x="721" y="0"/>
                  </a:moveTo>
                  <a:lnTo>
                    <a:pt x="0" y="1148"/>
                  </a:lnTo>
                  <a:lnTo>
                    <a:pt x="553" y="1494"/>
                  </a:lnTo>
                  <a:lnTo>
                    <a:pt x="1274" y="346"/>
                  </a:lnTo>
                  <a:lnTo>
                    <a:pt x="721" y="0"/>
                  </a:ln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7" name="Google Shape;12257;p137"/>
            <p:cNvSpPr/>
            <p:nvPr/>
          </p:nvSpPr>
          <p:spPr>
            <a:xfrm>
              <a:off x="1863319" y="3663262"/>
              <a:ext cx="45684" cy="35238"/>
            </a:xfrm>
            <a:custGeom>
              <a:avLst/>
              <a:gdLst/>
              <a:ahLst/>
              <a:cxnLst/>
              <a:rect l="l" t="t" r="r" b="b"/>
              <a:pathLst>
                <a:path w="1745" h="1346" extrusionOk="0">
                  <a:moveTo>
                    <a:pt x="721" y="0"/>
                  </a:moveTo>
                  <a:cubicBezTo>
                    <a:pt x="323" y="0"/>
                    <a:pt x="1" y="322"/>
                    <a:pt x="1" y="721"/>
                  </a:cubicBezTo>
                  <a:lnTo>
                    <a:pt x="1" y="1345"/>
                  </a:lnTo>
                  <a:lnTo>
                    <a:pt x="1745" y="1345"/>
                  </a:lnTo>
                  <a:lnTo>
                    <a:pt x="1745" y="721"/>
                  </a:lnTo>
                  <a:cubicBezTo>
                    <a:pt x="1745" y="322"/>
                    <a:pt x="1423" y="0"/>
                    <a:pt x="1024" y="0"/>
                  </a:cubicBezTo>
                  <a:close/>
                </a:path>
              </a:pathLst>
            </a:custGeom>
            <a:solidFill>
              <a:srgbClr val="B1BD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8" name="Google Shape;12258;p137"/>
            <p:cNvSpPr/>
            <p:nvPr/>
          </p:nvSpPr>
          <p:spPr>
            <a:xfrm>
              <a:off x="1876279" y="3663262"/>
              <a:ext cx="32725" cy="35238"/>
            </a:xfrm>
            <a:custGeom>
              <a:avLst/>
              <a:gdLst/>
              <a:ahLst/>
              <a:cxnLst/>
              <a:rect l="l" t="t" r="r" b="b"/>
              <a:pathLst>
                <a:path w="1250" h="1346" extrusionOk="0">
                  <a:moveTo>
                    <a:pt x="226" y="0"/>
                  </a:moveTo>
                  <a:cubicBezTo>
                    <a:pt x="149" y="0"/>
                    <a:pt x="73" y="10"/>
                    <a:pt x="0" y="34"/>
                  </a:cubicBezTo>
                  <a:cubicBezTo>
                    <a:pt x="289" y="135"/>
                    <a:pt x="486" y="409"/>
                    <a:pt x="490" y="716"/>
                  </a:cubicBezTo>
                  <a:lnTo>
                    <a:pt x="490" y="1345"/>
                  </a:lnTo>
                  <a:lnTo>
                    <a:pt x="1250" y="1345"/>
                  </a:lnTo>
                  <a:lnTo>
                    <a:pt x="1250" y="721"/>
                  </a:lnTo>
                  <a:cubicBezTo>
                    <a:pt x="1250" y="322"/>
                    <a:pt x="928" y="0"/>
                    <a:pt x="529" y="0"/>
                  </a:cubicBez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9" name="Google Shape;12259;p137"/>
            <p:cNvSpPr/>
            <p:nvPr/>
          </p:nvSpPr>
          <p:spPr>
            <a:xfrm>
              <a:off x="1792633" y="3552206"/>
              <a:ext cx="52857" cy="45161"/>
            </a:xfrm>
            <a:custGeom>
              <a:avLst/>
              <a:gdLst/>
              <a:ahLst/>
              <a:cxnLst/>
              <a:rect l="l" t="t" r="r" b="b"/>
              <a:pathLst>
                <a:path w="2019" h="1725" extrusionOk="0">
                  <a:moveTo>
                    <a:pt x="1151" y="437"/>
                  </a:moveTo>
                  <a:cubicBezTo>
                    <a:pt x="1370" y="437"/>
                    <a:pt x="1581" y="608"/>
                    <a:pt x="1581" y="865"/>
                  </a:cubicBezTo>
                  <a:cubicBezTo>
                    <a:pt x="1581" y="1096"/>
                    <a:pt x="1389" y="1288"/>
                    <a:pt x="1154" y="1288"/>
                  </a:cubicBezTo>
                  <a:cubicBezTo>
                    <a:pt x="774" y="1288"/>
                    <a:pt x="587" y="831"/>
                    <a:pt x="856" y="562"/>
                  </a:cubicBezTo>
                  <a:cubicBezTo>
                    <a:pt x="941" y="476"/>
                    <a:pt x="1047" y="437"/>
                    <a:pt x="1151" y="437"/>
                  </a:cubicBezTo>
                  <a:close/>
                  <a:moveTo>
                    <a:pt x="1154" y="0"/>
                  </a:moveTo>
                  <a:cubicBezTo>
                    <a:pt x="385" y="0"/>
                    <a:pt x="1" y="927"/>
                    <a:pt x="544" y="1470"/>
                  </a:cubicBezTo>
                  <a:cubicBezTo>
                    <a:pt x="719" y="1646"/>
                    <a:pt x="936" y="1725"/>
                    <a:pt x="1148" y="1725"/>
                  </a:cubicBezTo>
                  <a:cubicBezTo>
                    <a:pt x="1592" y="1725"/>
                    <a:pt x="2018" y="1382"/>
                    <a:pt x="2018" y="865"/>
                  </a:cubicBezTo>
                  <a:cubicBezTo>
                    <a:pt x="2014" y="389"/>
                    <a:pt x="1629" y="0"/>
                    <a:pt x="115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0" name="Google Shape;12260;p137"/>
            <p:cNvSpPr/>
            <p:nvPr/>
          </p:nvSpPr>
          <p:spPr>
            <a:xfrm>
              <a:off x="1713413" y="3359548"/>
              <a:ext cx="397700" cy="389637"/>
            </a:xfrm>
            <a:custGeom>
              <a:avLst/>
              <a:gdLst/>
              <a:ahLst/>
              <a:cxnLst/>
              <a:rect l="l" t="t" r="r" b="b"/>
              <a:pathLst>
                <a:path w="15191" h="14883" extrusionOk="0">
                  <a:moveTo>
                    <a:pt x="6011" y="438"/>
                  </a:moveTo>
                  <a:cubicBezTo>
                    <a:pt x="6070" y="438"/>
                    <a:pt x="6143" y="519"/>
                    <a:pt x="6894" y="979"/>
                  </a:cubicBezTo>
                  <a:lnTo>
                    <a:pt x="6409" y="1763"/>
                  </a:lnTo>
                  <a:lnTo>
                    <a:pt x="5568" y="1234"/>
                  </a:lnTo>
                  <a:cubicBezTo>
                    <a:pt x="5520" y="1205"/>
                    <a:pt x="5510" y="1143"/>
                    <a:pt x="5539" y="1100"/>
                  </a:cubicBezTo>
                  <a:cubicBezTo>
                    <a:pt x="5924" y="513"/>
                    <a:pt x="5909" y="461"/>
                    <a:pt x="5986" y="441"/>
                  </a:cubicBezTo>
                  <a:cubicBezTo>
                    <a:pt x="5995" y="439"/>
                    <a:pt x="6003" y="438"/>
                    <a:pt x="6011" y="438"/>
                  </a:cubicBezTo>
                  <a:close/>
                  <a:moveTo>
                    <a:pt x="7830" y="517"/>
                  </a:moveTo>
                  <a:cubicBezTo>
                    <a:pt x="7872" y="517"/>
                    <a:pt x="7914" y="528"/>
                    <a:pt x="7951" y="552"/>
                  </a:cubicBezTo>
                  <a:lnTo>
                    <a:pt x="9700" y="1652"/>
                  </a:lnTo>
                  <a:lnTo>
                    <a:pt x="8230" y="3996"/>
                  </a:lnTo>
                  <a:lnTo>
                    <a:pt x="6486" y="2896"/>
                  </a:lnTo>
                  <a:cubicBezTo>
                    <a:pt x="6375" y="2829"/>
                    <a:pt x="6342" y="2685"/>
                    <a:pt x="6409" y="2579"/>
                  </a:cubicBezTo>
                  <a:lnTo>
                    <a:pt x="7634" y="624"/>
                  </a:lnTo>
                  <a:cubicBezTo>
                    <a:pt x="7678" y="555"/>
                    <a:pt x="7754" y="517"/>
                    <a:pt x="7830" y="517"/>
                  </a:cubicBezTo>
                  <a:close/>
                  <a:moveTo>
                    <a:pt x="13380" y="3742"/>
                  </a:moveTo>
                  <a:cubicBezTo>
                    <a:pt x="13572" y="3900"/>
                    <a:pt x="14263" y="4126"/>
                    <a:pt x="14451" y="4957"/>
                  </a:cubicBezTo>
                  <a:cubicBezTo>
                    <a:pt x="14699" y="6014"/>
                    <a:pt x="13857" y="6870"/>
                    <a:pt x="12926" y="6870"/>
                  </a:cubicBezTo>
                  <a:cubicBezTo>
                    <a:pt x="12650" y="6870"/>
                    <a:pt x="12367" y="6796"/>
                    <a:pt x="12102" y="6629"/>
                  </a:cubicBezTo>
                  <a:lnTo>
                    <a:pt x="12097" y="6629"/>
                  </a:lnTo>
                  <a:lnTo>
                    <a:pt x="11717" y="6389"/>
                  </a:lnTo>
                  <a:lnTo>
                    <a:pt x="13380" y="3742"/>
                  </a:lnTo>
                  <a:close/>
                  <a:moveTo>
                    <a:pt x="7398" y="3992"/>
                  </a:moveTo>
                  <a:lnTo>
                    <a:pt x="8138" y="4453"/>
                  </a:lnTo>
                  <a:lnTo>
                    <a:pt x="8148" y="4477"/>
                  </a:lnTo>
                  <a:lnTo>
                    <a:pt x="5616" y="7023"/>
                  </a:lnTo>
                  <a:cubicBezTo>
                    <a:pt x="5424" y="6792"/>
                    <a:pt x="5184" y="6610"/>
                    <a:pt x="4905" y="6494"/>
                  </a:cubicBezTo>
                  <a:lnTo>
                    <a:pt x="7398" y="3992"/>
                  </a:lnTo>
                  <a:close/>
                  <a:moveTo>
                    <a:pt x="4169" y="6780"/>
                  </a:moveTo>
                  <a:cubicBezTo>
                    <a:pt x="4386" y="6780"/>
                    <a:pt x="4608" y="6830"/>
                    <a:pt x="4819" y="6936"/>
                  </a:cubicBezTo>
                  <a:cubicBezTo>
                    <a:pt x="6187" y="7618"/>
                    <a:pt x="5673" y="9663"/>
                    <a:pt x="4190" y="9663"/>
                  </a:cubicBezTo>
                  <a:cubicBezTo>
                    <a:pt x="4158" y="9663"/>
                    <a:pt x="4126" y="9662"/>
                    <a:pt x="4093" y="9660"/>
                  </a:cubicBezTo>
                  <a:lnTo>
                    <a:pt x="4088" y="9660"/>
                  </a:lnTo>
                  <a:cubicBezTo>
                    <a:pt x="3176" y="9612"/>
                    <a:pt x="2537" y="8733"/>
                    <a:pt x="2772" y="7849"/>
                  </a:cubicBezTo>
                  <a:cubicBezTo>
                    <a:pt x="2950" y="7193"/>
                    <a:pt x="3542" y="6780"/>
                    <a:pt x="4169" y="6780"/>
                  </a:cubicBezTo>
                  <a:close/>
                  <a:moveTo>
                    <a:pt x="6745" y="11822"/>
                  </a:moveTo>
                  <a:cubicBezTo>
                    <a:pt x="7019" y="11822"/>
                    <a:pt x="7245" y="12043"/>
                    <a:pt x="7245" y="12322"/>
                  </a:cubicBezTo>
                  <a:lnTo>
                    <a:pt x="7245" y="12730"/>
                  </a:lnTo>
                  <a:lnTo>
                    <a:pt x="5943" y="12730"/>
                  </a:lnTo>
                  <a:lnTo>
                    <a:pt x="5943" y="12322"/>
                  </a:lnTo>
                  <a:cubicBezTo>
                    <a:pt x="5943" y="12043"/>
                    <a:pt x="6169" y="11822"/>
                    <a:pt x="6442" y="11822"/>
                  </a:cubicBezTo>
                  <a:close/>
                  <a:moveTo>
                    <a:pt x="7999" y="13162"/>
                  </a:moveTo>
                  <a:cubicBezTo>
                    <a:pt x="8484" y="13162"/>
                    <a:pt x="8878" y="13556"/>
                    <a:pt x="8878" y="14046"/>
                  </a:cubicBezTo>
                  <a:lnTo>
                    <a:pt x="8878" y="14445"/>
                  </a:lnTo>
                  <a:lnTo>
                    <a:pt x="442" y="14445"/>
                  </a:lnTo>
                  <a:lnTo>
                    <a:pt x="442" y="14046"/>
                  </a:lnTo>
                  <a:cubicBezTo>
                    <a:pt x="442" y="13556"/>
                    <a:pt x="831" y="13167"/>
                    <a:pt x="1321" y="13162"/>
                  </a:cubicBezTo>
                  <a:close/>
                  <a:moveTo>
                    <a:pt x="6004" y="1"/>
                  </a:moveTo>
                  <a:cubicBezTo>
                    <a:pt x="5827" y="1"/>
                    <a:pt x="5653" y="88"/>
                    <a:pt x="5554" y="249"/>
                  </a:cubicBezTo>
                  <a:lnTo>
                    <a:pt x="5165" y="869"/>
                  </a:lnTo>
                  <a:cubicBezTo>
                    <a:pt x="5011" y="1119"/>
                    <a:pt x="5088" y="1445"/>
                    <a:pt x="5333" y="1604"/>
                  </a:cubicBezTo>
                  <a:lnTo>
                    <a:pt x="6173" y="2128"/>
                  </a:lnTo>
                  <a:cubicBezTo>
                    <a:pt x="6111" y="2267"/>
                    <a:pt x="5866" y="2483"/>
                    <a:pt x="5952" y="2848"/>
                  </a:cubicBezTo>
                  <a:cubicBezTo>
                    <a:pt x="5991" y="3021"/>
                    <a:pt x="6097" y="3170"/>
                    <a:pt x="6250" y="3266"/>
                  </a:cubicBezTo>
                  <a:lnTo>
                    <a:pt x="7019" y="3751"/>
                  </a:lnTo>
                  <a:lnTo>
                    <a:pt x="4420" y="6360"/>
                  </a:lnTo>
                  <a:cubicBezTo>
                    <a:pt x="4339" y="6350"/>
                    <a:pt x="4259" y="6344"/>
                    <a:pt x="4179" y="6344"/>
                  </a:cubicBezTo>
                  <a:cubicBezTo>
                    <a:pt x="3418" y="6344"/>
                    <a:pt x="2719" y="6811"/>
                    <a:pt x="2436" y="7537"/>
                  </a:cubicBezTo>
                  <a:cubicBezTo>
                    <a:pt x="2119" y="8334"/>
                    <a:pt x="2393" y="9252"/>
                    <a:pt x="3094" y="9747"/>
                  </a:cubicBezTo>
                  <a:lnTo>
                    <a:pt x="3094" y="11001"/>
                  </a:lnTo>
                  <a:cubicBezTo>
                    <a:pt x="3094" y="11147"/>
                    <a:pt x="3203" y="11220"/>
                    <a:pt x="3313" y="11220"/>
                  </a:cubicBezTo>
                  <a:cubicBezTo>
                    <a:pt x="3422" y="11220"/>
                    <a:pt x="3531" y="11147"/>
                    <a:pt x="3531" y="11001"/>
                  </a:cubicBezTo>
                  <a:lnTo>
                    <a:pt x="3531" y="9982"/>
                  </a:lnTo>
                  <a:cubicBezTo>
                    <a:pt x="3738" y="10057"/>
                    <a:pt x="3956" y="10098"/>
                    <a:pt x="4177" y="10098"/>
                  </a:cubicBezTo>
                  <a:cubicBezTo>
                    <a:pt x="4253" y="10098"/>
                    <a:pt x="4329" y="10093"/>
                    <a:pt x="4406" y="10083"/>
                  </a:cubicBezTo>
                  <a:lnTo>
                    <a:pt x="4406" y="12725"/>
                  </a:lnTo>
                  <a:lnTo>
                    <a:pt x="3531" y="12725"/>
                  </a:lnTo>
                  <a:lnTo>
                    <a:pt x="3531" y="11822"/>
                  </a:lnTo>
                  <a:cubicBezTo>
                    <a:pt x="3531" y="11676"/>
                    <a:pt x="3422" y="11602"/>
                    <a:pt x="3313" y="11602"/>
                  </a:cubicBezTo>
                  <a:cubicBezTo>
                    <a:pt x="3203" y="11602"/>
                    <a:pt x="3094" y="11676"/>
                    <a:pt x="3094" y="11822"/>
                  </a:cubicBezTo>
                  <a:lnTo>
                    <a:pt x="3094" y="12725"/>
                  </a:lnTo>
                  <a:lnTo>
                    <a:pt x="1321" y="12725"/>
                  </a:lnTo>
                  <a:cubicBezTo>
                    <a:pt x="591" y="12730"/>
                    <a:pt x="0" y="13316"/>
                    <a:pt x="0" y="14046"/>
                  </a:cubicBezTo>
                  <a:lnTo>
                    <a:pt x="0" y="14661"/>
                  </a:lnTo>
                  <a:cubicBezTo>
                    <a:pt x="0" y="14781"/>
                    <a:pt x="96" y="14882"/>
                    <a:pt x="221" y="14882"/>
                  </a:cubicBezTo>
                  <a:lnTo>
                    <a:pt x="9099" y="14882"/>
                  </a:lnTo>
                  <a:cubicBezTo>
                    <a:pt x="9219" y="14882"/>
                    <a:pt x="9315" y="14781"/>
                    <a:pt x="9315" y="14661"/>
                  </a:cubicBezTo>
                  <a:lnTo>
                    <a:pt x="9315" y="14042"/>
                  </a:lnTo>
                  <a:cubicBezTo>
                    <a:pt x="9315" y="13316"/>
                    <a:pt x="8724" y="12725"/>
                    <a:pt x="7999" y="12725"/>
                  </a:cubicBezTo>
                  <a:lnTo>
                    <a:pt x="7687" y="12725"/>
                  </a:lnTo>
                  <a:lnTo>
                    <a:pt x="7687" y="12322"/>
                  </a:lnTo>
                  <a:cubicBezTo>
                    <a:pt x="7682" y="11803"/>
                    <a:pt x="7264" y="11385"/>
                    <a:pt x="6750" y="11385"/>
                  </a:cubicBezTo>
                  <a:lnTo>
                    <a:pt x="6442" y="11385"/>
                  </a:lnTo>
                  <a:cubicBezTo>
                    <a:pt x="5928" y="11385"/>
                    <a:pt x="5506" y="11803"/>
                    <a:pt x="5506" y="12322"/>
                  </a:cubicBezTo>
                  <a:lnTo>
                    <a:pt x="5506" y="12730"/>
                  </a:lnTo>
                  <a:lnTo>
                    <a:pt x="4843" y="12730"/>
                  </a:lnTo>
                  <a:lnTo>
                    <a:pt x="4843" y="9977"/>
                  </a:lnTo>
                  <a:cubicBezTo>
                    <a:pt x="5876" y="9583"/>
                    <a:pt x="6351" y="8387"/>
                    <a:pt x="5861" y="7398"/>
                  </a:cubicBezTo>
                  <a:lnTo>
                    <a:pt x="8383" y="4866"/>
                  </a:lnTo>
                  <a:lnTo>
                    <a:pt x="9993" y="7595"/>
                  </a:lnTo>
                  <a:cubicBezTo>
                    <a:pt x="10102" y="7780"/>
                    <a:pt x="10291" y="7872"/>
                    <a:pt x="10479" y="7872"/>
                  </a:cubicBezTo>
                  <a:cubicBezTo>
                    <a:pt x="10663" y="7872"/>
                    <a:pt x="10847" y="7784"/>
                    <a:pt x="10958" y="7609"/>
                  </a:cubicBezTo>
                  <a:lnTo>
                    <a:pt x="11487" y="6764"/>
                  </a:lnTo>
                  <a:lnTo>
                    <a:pt x="11871" y="7004"/>
                  </a:lnTo>
                  <a:cubicBezTo>
                    <a:pt x="12209" y="7215"/>
                    <a:pt x="12569" y="7310"/>
                    <a:pt x="12920" y="7310"/>
                  </a:cubicBezTo>
                  <a:cubicBezTo>
                    <a:pt x="14113" y="7310"/>
                    <a:pt x="15190" y="6209"/>
                    <a:pt x="14878" y="4861"/>
                  </a:cubicBezTo>
                  <a:cubicBezTo>
                    <a:pt x="14638" y="3819"/>
                    <a:pt x="13788" y="3521"/>
                    <a:pt x="13610" y="3372"/>
                  </a:cubicBezTo>
                  <a:lnTo>
                    <a:pt x="14143" y="2526"/>
                  </a:lnTo>
                  <a:cubicBezTo>
                    <a:pt x="14369" y="2171"/>
                    <a:pt x="14134" y="1700"/>
                    <a:pt x="13711" y="1666"/>
                  </a:cubicBezTo>
                  <a:lnTo>
                    <a:pt x="12299" y="1546"/>
                  </a:lnTo>
                  <a:cubicBezTo>
                    <a:pt x="12291" y="1546"/>
                    <a:pt x="12283" y="1545"/>
                    <a:pt x="12276" y="1545"/>
                  </a:cubicBezTo>
                  <a:cubicBezTo>
                    <a:pt x="12004" y="1545"/>
                    <a:pt x="11980" y="1960"/>
                    <a:pt x="12260" y="1984"/>
                  </a:cubicBezTo>
                  <a:lnTo>
                    <a:pt x="13673" y="2099"/>
                  </a:lnTo>
                  <a:cubicBezTo>
                    <a:pt x="13769" y="2108"/>
                    <a:pt x="13821" y="2214"/>
                    <a:pt x="13773" y="2296"/>
                  </a:cubicBezTo>
                  <a:lnTo>
                    <a:pt x="10588" y="7374"/>
                  </a:lnTo>
                  <a:cubicBezTo>
                    <a:pt x="10564" y="7414"/>
                    <a:pt x="10522" y="7435"/>
                    <a:pt x="10480" y="7435"/>
                  </a:cubicBezTo>
                  <a:cubicBezTo>
                    <a:pt x="10438" y="7435"/>
                    <a:pt x="10396" y="7414"/>
                    <a:pt x="10372" y="7374"/>
                  </a:cubicBezTo>
                  <a:lnTo>
                    <a:pt x="8585" y="4347"/>
                  </a:lnTo>
                  <a:lnTo>
                    <a:pt x="8561" y="4309"/>
                  </a:lnTo>
                  <a:lnTo>
                    <a:pt x="10127" y="1806"/>
                  </a:lnTo>
                  <a:lnTo>
                    <a:pt x="11443" y="1916"/>
                  </a:lnTo>
                  <a:cubicBezTo>
                    <a:pt x="11451" y="1917"/>
                    <a:pt x="11459" y="1917"/>
                    <a:pt x="11466" y="1917"/>
                  </a:cubicBezTo>
                  <a:cubicBezTo>
                    <a:pt x="11738" y="1917"/>
                    <a:pt x="11762" y="1502"/>
                    <a:pt x="11482" y="1479"/>
                  </a:cubicBezTo>
                  <a:lnTo>
                    <a:pt x="10074" y="1364"/>
                  </a:lnTo>
                  <a:lnTo>
                    <a:pt x="8186" y="177"/>
                  </a:lnTo>
                  <a:cubicBezTo>
                    <a:pt x="8076" y="109"/>
                    <a:pt x="7954" y="77"/>
                    <a:pt x="7832" y="77"/>
                  </a:cubicBezTo>
                  <a:cubicBezTo>
                    <a:pt x="7610" y="77"/>
                    <a:pt x="7391" y="186"/>
                    <a:pt x="7264" y="389"/>
                  </a:cubicBezTo>
                  <a:lnTo>
                    <a:pt x="7129" y="610"/>
                  </a:lnTo>
                  <a:lnTo>
                    <a:pt x="6289" y="81"/>
                  </a:lnTo>
                  <a:cubicBezTo>
                    <a:pt x="6200" y="27"/>
                    <a:pt x="6102" y="1"/>
                    <a:pt x="600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61" name="Google Shape;12261;p137"/>
          <p:cNvGrpSpPr/>
          <p:nvPr/>
        </p:nvGrpSpPr>
        <p:grpSpPr>
          <a:xfrm>
            <a:off x="1976129" y="4078773"/>
            <a:ext cx="401496" cy="371154"/>
            <a:chOff x="1976129" y="4284173"/>
            <a:chExt cx="401496" cy="371154"/>
          </a:xfrm>
        </p:grpSpPr>
        <p:sp>
          <p:nvSpPr>
            <p:cNvPr id="12262" name="Google Shape;12262;p137"/>
            <p:cNvSpPr/>
            <p:nvPr/>
          </p:nvSpPr>
          <p:spPr>
            <a:xfrm>
              <a:off x="1996628" y="4290063"/>
              <a:ext cx="378275" cy="359687"/>
            </a:xfrm>
            <a:custGeom>
              <a:avLst/>
              <a:gdLst/>
              <a:ahLst/>
              <a:cxnLst/>
              <a:rect l="l" t="t" r="r" b="b"/>
              <a:pathLst>
                <a:path w="14449" h="13739" extrusionOk="0">
                  <a:moveTo>
                    <a:pt x="7359" y="1"/>
                  </a:moveTo>
                  <a:cubicBezTo>
                    <a:pt x="5655" y="1"/>
                    <a:pt x="3979" y="623"/>
                    <a:pt x="2677" y="1798"/>
                  </a:cubicBezTo>
                  <a:cubicBezTo>
                    <a:pt x="818" y="3480"/>
                    <a:pt x="1" y="6026"/>
                    <a:pt x="534" y="8471"/>
                  </a:cubicBezTo>
                  <a:cubicBezTo>
                    <a:pt x="1063" y="10921"/>
                    <a:pt x="2869" y="12895"/>
                    <a:pt x="5257" y="13650"/>
                  </a:cubicBezTo>
                  <a:cubicBezTo>
                    <a:pt x="5450" y="13710"/>
                    <a:pt x="5643" y="13738"/>
                    <a:pt x="5831" y="13738"/>
                  </a:cubicBezTo>
                  <a:cubicBezTo>
                    <a:pt x="6945" y="13738"/>
                    <a:pt x="7882" y="12747"/>
                    <a:pt x="7726" y="11555"/>
                  </a:cubicBezTo>
                  <a:cubicBezTo>
                    <a:pt x="7582" y="10508"/>
                    <a:pt x="7937" y="9456"/>
                    <a:pt x="8682" y="8711"/>
                  </a:cubicBezTo>
                  <a:cubicBezTo>
                    <a:pt x="9322" y="8071"/>
                    <a:pt x="10183" y="7722"/>
                    <a:pt x="11067" y="7722"/>
                  </a:cubicBezTo>
                  <a:cubicBezTo>
                    <a:pt x="11332" y="7722"/>
                    <a:pt x="11599" y="7753"/>
                    <a:pt x="11862" y="7818"/>
                  </a:cubicBezTo>
                  <a:cubicBezTo>
                    <a:pt x="12016" y="7854"/>
                    <a:pt x="12169" y="7871"/>
                    <a:pt x="12318" y="7871"/>
                  </a:cubicBezTo>
                  <a:cubicBezTo>
                    <a:pt x="13493" y="7871"/>
                    <a:pt x="14448" y="6802"/>
                    <a:pt x="14197" y="5579"/>
                  </a:cubicBezTo>
                  <a:cubicBezTo>
                    <a:pt x="13693" y="3124"/>
                    <a:pt x="11915" y="1130"/>
                    <a:pt x="9532" y="347"/>
                  </a:cubicBezTo>
                  <a:cubicBezTo>
                    <a:pt x="8820" y="114"/>
                    <a:pt x="8087" y="1"/>
                    <a:pt x="7359" y="1"/>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3" name="Google Shape;12263;p137"/>
            <p:cNvSpPr/>
            <p:nvPr/>
          </p:nvSpPr>
          <p:spPr>
            <a:xfrm>
              <a:off x="2046579" y="4289802"/>
              <a:ext cx="326648" cy="202555"/>
            </a:xfrm>
            <a:custGeom>
              <a:avLst/>
              <a:gdLst/>
              <a:ahLst/>
              <a:cxnLst/>
              <a:rect l="l" t="t" r="r" b="b"/>
              <a:pathLst>
                <a:path w="12477" h="7737" extrusionOk="0">
                  <a:moveTo>
                    <a:pt x="5442" y="0"/>
                  </a:moveTo>
                  <a:cubicBezTo>
                    <a:pt x="3613" y="0"/>
                    <a:pt x="1825" y="721"/>
                    <a:pt x="495" y="2058"/>
                  </a:cubicBezTo>
                  <a:lnTo>
                    <a:pt x="495" y="2063"/>
                  </a:lnTo>
                  <a:cubicBezTo>
                    <a:pt x="322" y="2236"/>
                    <a:pt x="154" y="2418"/>
                    <a:pt x="0" y="2615"/>
                  </a:cubicBezTo>
                  <a:cubicBezTo>
                    <a:pt x="1259" y="1601"/>
                    <a:pt x="2808" y="1074"/>
                    <a:pt x="4377" y="1074"/>
                  </a:cubicBezTo>
                  <a:cubicBezTo>
                    <a:pt x="5173" y="1074"/>
                    <a:pt x="5974" y="1210"/>
                    <a:pt x="6745" y="1486"/>
                  </a:cubicBezTo>
                  <a:cubicBezTo>
                    <a:pt x="9037" y="2313"/>
                    <a:pt x="10732" y="4273"/>
                    <a:pt x="11222" y="6655"/>
                  </a:cubicBezTo>
                  <a:cubicBezTo>
                    <a:pt x="11295" y="7016"/>
                    <a:pt x="11261" y="7395"/>
                    <a:pt x="11126" y="7736"/>
                  </a:cubicBezTo>
                  <a:cubicBezTo>
                    <a:pt x="11986" y="7395"/>
                    <a:pt x="12476" y="6487"/>
                    <a:pt x="12289" y="5584"/>
                  </a:cubicBezTo>
                  <a:cubicBezTo>
                    <a:pt x="11775" y="3062"/>
                    <a:pt x="9911" y="1030"/>
                    <a:pt x="7446" y="295"/>
                  </a:cubicBezTo>
                  <a:cubicBezTo>
                    <a:pt x="6786" y="97"/>
                    <a:pt x="6112" y="0"/>
                    <a:pt x="5442" y="0"/>
                  </a:cubicBezTo>
                  <a:close/>
                </a:path>
              </a:pathLst>
            </a:custGeom>
            <a:solidFill>
              <a:srgbClr val="B5C4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4" name="Google Shape;12264;p137"/>
            <p:cNvSpPr/>
            <p:nvPr/>
          </p:nvSpPr>
          <p:spPr>
            <a:xfrm>
              <a:off x="2189077" y="4345617"/>
              <a:ext cx="123648" cy="114799"/>
            </a:xfrm>
            <a:custGeom>
              <a:avLst/>
              <a:gdLst/>
              <a:ahLst/>
              <a:cxnLst/>
              <a:rect l="l" t="t" r="r" b="b"/>
              <a:pathLst>
                <a:path w="4723" h="4385" extrusionOk="0">
                  <a:moveTo>
                    <a:pt x="2361" y="0"/>
                  </a:moveTo>
                  <a:cubicBezTo>
                    <a:pt x="1800" y="0"/>
                    <a:pt x="1240" y="214"/>
                    <a:pt x="812" y="642"/>
                  </a:cubicBezTo>
                  <a:cubicBezTo>
                    <a:pt x="188" y="1271"/>
                    <a:pt x="0" y="2213"/>
                    <a:pt x="336" y="3029"/>
                  </a:cubicBezTo>
                  <a:cubicBezTo>
                    <a:pt x="678" y="3851"/>
                    <a:pt x="1475" y="4384"/>
                    <a:pt x="2364" y="4384"/>
                  </a:cubicBezTo>
                  <a:cubicBezTo>
                    <a:pt x="3248" y="4384"/>
                    <a:pt x="4045" y="3851"/>
                    <a:pt x="4386" y="3029"/>
                  </a:cubicBezTo>
                  <a:cubicBezTo>
                    <a:pt x="4723" y="2213"/>
                    <a:pt x="4535" y="1271"/>
                    <a:pt x="3911" y="642"/>
                  </a:cubicBezTo>
                  <a:cubicBezTo>
                    <a:pt x="3483" y="214"/>
                    <a:pt x="2922" y="0"/>
                    <a:pt x="2361" y="0"/>
                  </a:cubicBezTo>
                  <a:close/>
                </a:path>
              </a:pathLst>
            </a:custGeom>
            <a:solidFill>
              <a:srgbClr val="FDFD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5" name="Google Shape;12265;p137"/>
            <p:cNvSpPr/>
            <p:nvPr/>
          </p:nvSpPr>
          <p:spPr>
            <a:xfrm>
              <a:off x="2201774" y="4345539"/>
              <a:ext cx="115611" cy="106683"/>
            </a:xfrm>
            <a:custGeom>
              <a:avLst/>
              <a:gdLst/>
              <a:ahLst/>
              <a:cxnLst/>
              <a:rect l="l" t="t" r="r" b="b"/>
              <a:pathLst>
                <a:path w="4416" h="4075" extrusionOk="0">
                  <a:moveTo>
                    <a:pt x="1880" y="1"/>
                  </a:moveTo>
                  <a:cubicBezTo>
                    <a:pt x="1321" y="1"/>
                    <a:pt x="759" y="213"/>
                    <a:pt x="327" y="645"/>
                  </a:cubicBezTo>
                  <a:cubicBezTo>
                    <a:pt x="202" y="774"/>
                    <a:pt x="92" y="914"/>
                    <a:pt x="0" y="1067"/>
                  </a:cubicBezTo>
                  <a:cubicBezTo>
                    <a:pt x="350" y="856"/>
                    <a:pt x="741" y="753"/>
                    <a:pt x="1128" y="753"/>
                  </a:cubicBezTo>
                  <a:cubicBezTo>
                    <a:pt x="1694" y="753"/>
                    <a:pt x="2254" y="972"/>
                    <a:pt x="2676" y="1394"/>
                  </a:cubicBezTo>
                  <a:cubicBezTo>
                    <a:pt x="3387" y="2105"/>
                    <a:pt x="3522" y="3210"/>
                    <a:pt x="3003" y="4075"/>
                  </a:cubicBezTo>
                  <a:cubicBezTo>
                    <a:pt x="4137" y="3397"/>
                    <a:pt x="4415" y="1884"/>
                    <a:pt x="3608" y="842"/>
                  </a:cubicBezTo>
                  <a:cubicBezTo>
                    <a:pt x="3173" y="285"/>
                    <a:pt x="2528" y="1"/>
                    <a:pt x="1880" y="1"/>
                  </a:cubicBez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6" name="Google Shape;12266;p137"/>
            <p:cNvSpPr/>
            <p:nvPr/>
          </p:nvSpPr>
          <p:spPr>
            <a:xfrm>
              <a:off x="2058779" y="4529951"/>
              <a:ext cx="87310" cy="65267"/>
            </a:xfrm>
            <a:custGeom>
              <a:avLst/>
              <a:gdLst/>
              <a:ahLst/>
              <a:cxnLst/>
              <a:rect l="l" t="t" r="r" b="b"/>
              <a:pathLst>
                <a:path w="3335" h="2493" extrusionOk="0">
                  <a:moveTo>
                    <a:pt x="1668" y="1"/>
                  </a:moveTo>
                  <a:cubicBezTo>
                    <a:pt x="1349" y="1"/>
                    <a:pt x="1031" y="122"/>
                    <a:pt x="788" y="365"/>
                  </a:cubicBezTo>
                  <a:cubicBezTo>
                    <a:pt x="0" y="1153"/>
                    <a:pt x="557" y="2493"/>
                    <a:pt x="1667" y="2493"/>
                  </a:cubicBezTo>
                  <a:cubicBezTo>
                    <a:pt x="2777" y="2493"/>
                    <a:pt x="3334" y="1153"/>
                    <a:pt x="2551" y="365"/>
                  </a:cubicBezTo>
                  <a:cubicBezTo>
                    <a:pt x="2306" y="122"/>
                    <a:pt x="1987" y="1"/>
                    <a:pt x="1668"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7" name="Google Shape;12267;p137"/>
            <p:cNvSpPr/>
            <p:nvPr/>
          </p:nvSpPr>
          <p:spPr>
            <a:xfrm>
              <a:off x="2073231" y="4529925"/>
              <a:ext cx="67571" cy="62047"/>
            </a:xfrm>
            <a:custGeom>
              <a:avLst/>
              <a:gdLst/>
              <a:ahLst/>
              <a:cxnLst/>
              <a:rect l="l" t="t" r="r" b="b"/>
              <a:pathLst>
                <a:path w="2581" h="2370" extrusionOk="0">
                  <a:moveTo>
                    <a:pt x="1117" y="1"/>
                  </a:moveTo>
                  <a:cubicBezTo>
                    <a:pt x="800" y="1"/>
                    <a:pt x="481" y="121"/>
                    <a:pt x="236" y="366"/>
                  </a:cubicBezTo>
                  <a:cubicBezTo>
                    <a:pt x="140" y="462"/>
                    <a:pt x="58" y="572"/>
                    <a:pt x="1" y="697"/>
                  </a:cubicBezTo>
                  <a:cubicBezTo>
                    <a:pt x="188" y="605"/>
                    <a:pt x="377" y="563"/>
                    <a:pt x="558" y="563"/>
                  </a:cubicBezTo>
                  <a:cubicBezTo>
                    <a:pt x="1412" y="563"/>
                    <a:pt x="2103" y="1486"/>
                    <a:pt x="1668" y="2369"/>
                  </a:cubicBezTo>
                  <a:cubicBezTo>
                    <a:pt x="2359" y="2028"/>
                    <a:pt x="2580" y="1149"/>
                    <a:pt x="2129" y="519"/>
                  </a:cubicBezTo>
                  <a:cubicBezTo>
                    <a:pt x="1884" y="177"/>
                    <a:pt x="1502" y="1"/>
                    <a:pt x="1117" y="1"/>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8" name="Google Shape;12268;p137"/>
            <p:cNvSpPr/>
            <p:nvPr/>
          </p:nvSpPr>
          <p:spPr>
            <a:xfrm>
              <a:off x="2024562" y="4440782"/>
              <a:ext cx="87310" cy="65267"/>
            </a:xfrm>
            <a:custGeom>
              <a:avLst/>
              <a:gdLst/>
              <a:ahLst/>
              <a:cxnLst/>
              <a:rect l="l" t="t" r="r" b="b"/>
              <a:pathLst>
                <a:path w="3335" h="2493" extrusionOk="0">
                  <a:moveTo>
                    <a:pt x="1667" y="1"/>
                  </a:moveTo>
                  <a:cubicBezTo>
                    <a:pt x="1348" y="1"/>
                    <a:pt x="1029" y="122"/>
                    <a:pt x="784" y="365"/>
                  </a:cubicBezTo>
                  <a:cubicBezTo>
                    <a:pt x="0" y="1153"/>
                    <a:pt x="558" y="2493"/>
                    <a:pt x="1667" y="2493"/>
                  </a:cubicBezTo>
                  <a:cubicBezTo>
                    <a:pt x="2777" y="2493"/>
                    <a:pt x="3334" y="1153"/>
                    <a:pt x="2547" y="365"/>
                  </a:cubicBezTo>
                  <a:cubicBezTo>
                    <a:pt x="2304" y="122"/>
                    <a:pt x="1986" y="1"/>
                    <a:pt x="1667" y="1"/>
                  </a:cubicBez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9" name="Google Shape;12269;p137"/>
            <p:cNvSpPr/>
            <p:nvPr/>
          </p:nvSpPr>
          <p:spPr>
            <a:xfrm>
              <a:off x="2039275" y="4440441"/>
              <a:ext cx="67440" cy="61837"/>
            </a:xfrm>
            <a:custGeom>
              <a:avLst/>
              <a:gdLst/>
              <a:ahLst/>
              <a:cxnLst/>
              <a:rect l="l" t="t" r="r" b="b"/>
              <a:pathLst>
                <a:path w="2576" h="2362" extrusionOk="0">
                  <a:moveTo>
                    <a:pt x="1115" y="0"/>
                  </a:moveTo>
                  <a:cubicBezTo>
                    <a:pt x="793" y="0"/>
                    <a:pt x="469" y="124"/>
                    <a:pt x="222" y="378"/>
                  </a:cubicBezTo>
                  <a:cubicBezTo>
                    <a:pt x="130" y="464"/>
                    <a:pt x="58" y="565"/>
                    <a:pt x="1" y="680"/>
                  </a:cubicBezTo>
                  <a:cubicBezTo>
                    <a:pt x="195" y="579"/>
                    <a:pt x="392" y="534"/>
                    <a:pt x="581" y="534"/>
                  </a:cubicBezTo>
                  <a:cubicBezTo>
                    <a:pt x="1443" y="534"/>
                    <a:pt x="2139" y="1475"/>
                    <a:pt x="1682" y="2362"/>
                  </a:cubicBezTo>
                  <a:cubicBezTo>
                    <a:pt x="2369" y="2011"/>
                    <a:pt x="2576" y="1127"/>
                    <a:pt x="2119" y="507"/>
                  </a:cubicBezTo>
                  <a:cubicBezTo>
                    <a:pt x="1872" y="172"/>
                    <a:pt x="1495" y="0"/>
                    <a:pt x="1115" y="0"/>
                  </a:cubicBezTo>
                  <a:close/>
                </a:path>
              </a:pathLst>
            </a:custGeom>
            <a:solidFill>
              <a:srgbClr val="AFBC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0" name="Google Shape;12270;p137"/>
            <p:cNvSpPr/>
            <p:nvPr/>
          </p:nvSpPr>
          <p:spPr>
            <a:xfrm>
              <a:off x="2064434" y="4348000"/>
              <a:ext cx="87310" cy="65371"/>
            </a:xfrm>
            <a:custGeom>
              <a:avLst/>
              <a:gdLst/>
              <a:ahLst/>
              <a:cxnLst/>
              <a:rect l="l" t="t" r="r" b="b"/>
              <a:pathLst>
                <a:path w="3335" h="2497" extrusionOk="0">
                  <a:moveTo>
                    <a:pt x="1667" y="1"/>
                  </a:moveTo>
                  <a:cubicBezTo>
                    <a:pt x="1348" y="1"/>
                    <a:pt x="1028" y="123"/>
                    <a:pt x="783" y="368"/>
                  </a:cubicBezTo>
                  <a:cubicBezTo>
                    <a:pt x="0" y="1151"/>
                    <a:pt x="558" y="2496"/>
                    <a:pt x="1667" y="2496"/>
                  </a:cubicBezTo>
                  <a:cubicBezTo>
                    <a:pt x="2777" y="2496"/>
                    <a:pt x="3334" y="1151"/>
                    <a:pt x="2551" y="368"/>
                  </a:cubicBezTo>
                  <a:cubicBezTo>
                    <a:pt x="2306" y="123"/>
                    <a:pt x="1987" y="1"/>
                    <a:pt x="1667" y="1"/>
                  </a:cubicBezTo>
                  <a:close/>
                </a:path>
              </a:pathLst>
            </a:custGeom>
            <a:solidFill>
              <a:srgbClr val="B1BD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1" name="Google Shape;12271;p137"/>
            <p:cNvSpPr/>
            <p:nvPr/>
          </p:nvSpPr>
          <p:spPr>
            <a:xfrm>
              <a:off x="2079016" y="4348000"/>
              <a:ext cx="67309" cy="61837"/>
            </a:xfrm>
            <a:custGeom>
              <a:avLst/>
              <a:gdLst/>
              <a:ahLst/>
              <a:cxnLst/>
              <a:rect l="l" t="t" r="r" b="b"/>
              <a:pathLst>
                <a:path w="2571" h="2362" extrusionOk="0">
                  <a:moveTo>
                    <a:pt x="1112" y="1"/>
                  </a:moveTo>
                  <a:cubicBezTo>
                    <a:pt x="794" y="1"/>
                    <a:pt x="473" y="121"/>
                    <a:pt x="226" y="368"/>
                  </a:cubicBezTo>
                  <a:cubicBezTo>
                    <a:pt x="135" y="459"/>
                    <a:pt x="58" y="565"/>
                    <a:pt x="1" y="680"/>
                  </a:cubicBezTo>
                  <a:cubicBezTo>
                    <a:pt x="192" y="583"/>
                    <a:pt x="386" y="539"/>
                    <a:pt x="572" y="539"/>
                  </a:cubicBezTo>
                  <a:cubicBezTo>
                    <a:pt x="1432" y="539"/>
                    <a:pt x="2127" y="1473"/>
                    <a:pt x="1677" y="2362"/>
                  </a:cubicBezTo>
                  <a:cubicBezTo>
                    <a:pt x="2359" y="2011"/>
                    <a:pt x="2571" y="1137"/>
                    <a:pt x="2119" y="512"/>
                  </a:cubicBezTo>
                  <a:cubicBezTo>
                    <a:pt x="1873" y="174"/>
                    <a:pt x="1494" y="1"/>
                    <a:pt x="1112" y="1"/>
                  </a:cubicBez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2" name="Google Shape;12272;p137"/>
            <p:cNvSpPr/>
            <p:nvPr/>
          </p:nvSpPr>
          <p:spPr>
            <a:xfrm>
              <a:off x="2060533" y="4524270"/>
              <a:ext cx="80137" cy="76734"/>
            </a:xfrm>
            <a:custGeom>
              <a:avLst/>
              <a:gdLst/>
              <a:ahLst/>
              <a:cxnLst/>
              <a:rect l="l" t="t" r="r" b="b"/>
              <a:pathLst>
                <a:path w="3061" h="2931" extrusionOk="0">
                  <a:moveTo>
                    <a:pt x="1600" y="433"/>
                  </a:moveTo>
                  <a:cubicBezTo>
                    <a:pt x="1864" y="433"/>
                    <a:pt x="2129" y="534"/>
                    <a:pt x="2330" y="735"/>
                  </a:cubicBezTo>
                  <a:cubicBezTo>
                    <a:pt x="2984" y="1384"/>
                    <a:pt x="2523" y="2499"/>
                    <a:pt x="1600" y="2499"/>
                  </a:cubicBezTo>
                  <a:cubicBezTo>
                    <a:pt x="683" y="2499"/>
                    <a:pt x="221" y="1384"/>
                    <a:pt x="870" y="735"/>
                  </a:cubicBezTo>
                  <a:cubicBezTo>
                    <a:pt x="1072" y="534"/>
                    <a:pt x="1336" y="433"/>
                    <a:pt x="1600" y="433"/>
                  </a:cubicBezTo>
                  <a:close/>
                  <a:moveTo>
                    <a:pt x="1591" y="1"/>
                  </a:moveTo>
                  <a:cubicBezTo>
                    <a:pt x="1232" y="1"/>
                    <a:pt x="866" y="134"/>
                    <a:pt x="567" y="433"/>
                  </a:cubicBezTo>
                  <a:cubicBezTo>
                    <a:pt x="0" y="1005"/>
                    <a:pt x="0" y="1927"/>
                    <a:pt x="567" y="2499"/>
                  </a:cubicBezTo>
                  <a:cubicBezTo>
                    <a:pt x="866" y="2797"/>
                    <a:pt x="1232" y="2930"/>
                    <a:pt x="1591" y="2930"/>
                  </a:cubicBezTo>
                  <a:cubicBezTo>
                    <a:pt x="2342" y="2930"/>
                    <a:pt x="3061" y="2346"/>
                    <a:pt x="3061" y="1466"/>
                  </a:cubicBezTo>
                  <a:cubicBezTo>
                    <a:pt x="3061" y="585"/>
                    <a:pt x="2342" y="1"/>
                    <a:pt x="159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3" name="Google Shape;12273;p137"/>
            <p:cNvSpPr/>
            <p:nvPr/>
          </p:nvSpPr>
          <p:spPr>
            <a:xfrm>
              <a:off x="2029981" y="4435101"/>
              <a:ext cx="80137" cy="76681"/>
            </a:xfrm>
            <a:custGeom>
              <a:avLst/>
              <a:gdLst/>
              <a:ahLst/>
              <a:cxnLst/>
              <a:rect l="l" t="t" r="r" b="b"/>
              <a:pathLst>
                <a:path w="3061" h="2929" extrusionOk="0">
                  <a:moveTo>
                    <a:pt x="1460" y="433"/>
                  </a:moveTo>
                  <a:cubicBezTo>
                    <a:pt x="2378" y="433"/>
                    <a:pt x="2839" y="1543"/>
                    <a:pt x="2191" y="2196"/>
                  </a:cubicBezTo>
                  <a:cubicBezTo>
                    <a:pt x="1989" y="2398"/>
                    <a:pt x="1725" y="2499"/>
                    <a:pt x="1460" y="2499"/>
                  </a:cubicBezTo>
                  <a:cubicBezTo>
                    <a:pt x="1196" y="2499"/>
                    <a:pt x="932" y="2398"/>
                    <a:pt x="730" y="2196"/>
                  </a:cubicBezTo>
                  <a:cubicBezTo>
                    <a:pt x="77" y="1543"/>
                    <a:pt x="538" y="433"/>
                    <a:pt x="1460" y="433"/>
                  </a:cubicBezTo>
                  <a:close/>
                  <a:moveTo>
                    <a:pt x="1470" y="1"/>
                  </a:moveTo>
                  <a:cubicBezTo>
                    <a:pt x="719" y="1"/>
                    <a:pt x="0" y="585"/>
                    <a:pt x="0" y="1466"/>
                  </a:cubicBezTo>
                  <a:cubicBezTo>
                    <a:pt x="0" y="2346"/>
                    <a:pt x="719" y="2928"/>
                    <a:pt x="1470" y="2928"/>
                  </a:cubicBezTo>
                  <a:cubicBezTo>
                    <a:pt x="1829" y="2928"/>
                    <a:pt x="2195" y="2795"/>
                    <a:pt x="2493" y="2499"/>
                  </a:cubicBezTo>
                  <a:cubicBezTo>
                    <a:pt x="3060" y="1927"/>
                    <a:pt x="3060" y="1000"/>
                    <a:pt x="2493" y="433"/>
                  </a:cubicBezTo>
                  <a:cubicBezTo>
                    <a:pt x="2195" y="134"/>
                    <a:pt x="1829" y="1"/>
                    <a:pt x="14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4" name="Google Shape;12274;p137"/>
            <p:cNvSpPr/>
            <p:nvPr/>
          </p:nvSpPr>
          <p:spPr>
            <a:xfrm>
              <a:off x="2056894" y="4342476"/>
              <a:ext cx="102390" cy="76419"/>
            </a:xfrm>
            <a:custGeom>
              <a:avLst/>
              <a:gdLst/>
              <a:ahLst/>
              <a:cxnLst/>
              <a:rect l="l" t="t" r="r" b="b"/>
              <a:pathLst>
                <a:path w="3911" h="2919" extrusionOk="0">
                  <a:moveTo>
                    <a:pt x="1965" y="425"/>
                  </a:moveTo>
                  <a:cubicBezTo>
                    <a:pt x="2218" y="425"/>
                    <a:pt x="2476" y="519"/>
                    <a:pt x="2686" y="728"/>
                  </a:cubicBezTo>
                  <a:cubicBezTo>
                    <a:pt x="3089" y="1132"/>
                    <a:pt x="3089" y="1785"/>
                    <a:pt x="2686" y="2188"/>
                  </a:cubicBezTo>
                  <a:cubicBezTo>
                    <a:pt x="2476" y="2400"/>
                    <a:pt x="2217" y="2495"/>
                    <a:pt x="1963" y="2495"/>
                  </a:cubicBezTo>
                  <a:cubicBezTo>
                    <a:pt x="1432" y="2495"/>
                    <a:pt x="922" y="2082"/>
                    <a:pt x="922" y="1458"/>
                  </a:cubicBezTo>
                  <a:cubicBezTo>
                    <a:pt x="922" y="837"/>
                    <a:pt x="1433" y="425"/>
                    <a:pt x="1965" y="425"/>
                  </a:cubicBezTo>
                  <a:close/>
                  <a:moveTo>
                    <a:pt x="1955" y="0"/>
                  </a:moveTo>
                  <a:cubicBezTo>
                    <a:pt x="1582" y="0"/>
                    <a:pt x="1208" y="142"/>
                    <a:pt x="922" y="425"/>
                  </a:cubicBezTo>
                  <a:cubicBezTo>
                    <a:pt x="0" y="1348"/>
                    <a:pt x="653" y="2919"/>
                    <a:pt x="1955" y="2919"/>
                  </a:cubicBezTo>
                  <a:cubicBezTo>
                    <a:pt x="3257" y="2919"/>
                    <a:pt x="3911" y="1348"/>
                    <a:pt x="2988" y="425"/>
                  </a:cubicBezTo>
                  <a:cubicBezTo>
                    <a:pt x="2702" y="142"/>
                    <a:pt x="2329" y="0"/>
                    <a:pt x="195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5" name="Google Shape;12275;p137"/>
            <p:cNvSpPr/>
            <p:nvPr/>
          </p:nvSpPr>
          <p:spPr>
            <a:xfrm>
              <a:off x="2180019" y="4339936"/>
              <a:ext cx="140508" cy="126031"/>
            </a:xfrm>
            <a:custGeom>
              <a:avLst/>
              <a:gdLst/>
              <a:ahLst/>
              <a:cxnLst/>
              <a:rect l="l" t="t" r="r" b="b"/>
              <a:pathLst>
                <a:path w="5367" h="4814" extrusionOk="0">
                  <a:moveTo>
                    <a:pt x="2707" y="0"/>
                  </a:moveTo>
                  <a:cubicBezTo>
                    <a:pt x="1836" y="0"/>
                    <a:pt x="1002" y="478"/>
                    <a:pt x="577" y="1296"/>
                  </a:cubicBezTo>
                  <a:cubicBezTo>
                    <a:pt x="0" y="2391"/>
                    <a:pt x="356" y="3746"/>
                    <a:pt x="1393" y="4423"/>
                  </a:cubicBezTo>
                  <a:cubicBezTo>
                    <a:pt x="1797" y="4687"/>
                    <a:pt x="2252" y="4813"/>
                    <a:pt x="2704" y="4813"/>
                  </a:cubicBezTo>
                  <a:cubicBezTo>
                    <a:pt x="3414" y="4813"/>
                    <a:pt x="4115" y="4500"/>
                    <a:pt x="4588" y="3909"/>
                  </a:cubicBezTo>
                  <a:cubicBezTo>
                    <a:pt x="4706" y="3746"/>
                    <a:pt x="4565" y="3566"/>
                    <a:pt x="4409" y="3566"/>
                  </a:cubicBezTo>
                  <a:cubicBezTo>
                    <a:pt x="4355" y="3566"/>
                    <a:pt x="4299" y="3588"/>
                    <a:pt x="4252" y="3640"/>
                  </a:cubicBezTo>
                  <a:cubicBezTo>
                    <a:pt x="3864" y="4125"/>
                    <a:pt x="3289" y="4383"/>
                    <a:pt x="2707" y="4383"/>
                  </a:cubicBezTo>
                  <a:cubicBezTo>
                    <a:pt x="2337" y="4383"/>
                    <a:pt x="1964" y="4279"/>
                    <a:pt x="1634" y="4063"/>
                  </a:cubicBezTo>
                  <a:cubicBezTo>
                    <a:pt x="783" y="3511"/>
                    <a:pt x="490" y="2396"/>
                    <a:pt x="961" y="1498"/>
                  </a:cubicBezTo>
                  <a:cubicBezTo>
                    <a:pt x="1311" y="827"/>
                    <a:pt x="1995" y="434"/>
                    <a:pt x="2709" y="434"/>
                  </a:cubicBezTo>
                  <a:cubicBezTo>
                    <a:pt x="2956" y="434"/>
                    <a:pt x="3207" y="481"/>
                    <a:pt x="3450" y="580"/>
                  </a:cubicBezTo>
                  <a:cubicBezTo>
                    <a:pt x="4391" y="960"/>
                    <a:pt x="4891" y="1997"/>
                    <a:pt x="4603" y="2968"/>
                  </a:cubicBezTo>
                  <a:lnTo>
                    <a:pt x="4603" y="2972"/>
                  </a:lnTo>
                  <a:cubicBezTo>
                    <a:pt x="4567" y="3130"/>
                    <a:pt x="4694" y="3233"/>
                    <a:pt x="4819" y="3233"/>
                  </a:cubicBezTo>
                  <a:cubicBezTo>
                    <a:pt x="4900" y="3233"/>
                    <a:pt x="4980" y="3190"/>
                    <a:pt x="5016" y="3093"/>
                  </a:cubicBezTo>
                  <a:cubicBezTo>
                    <a:pt x="5366" y="1901"/>
                    <a:pt x="4761" y="643"/>
                    <a:pt x="3608" y="177"/>
                  </a:cubicBezTo>
                  <a:cubicBezTo>
                    <a:pt x="3314" y="57"/>
                    <a:pt x="3008" y="0"/>
                    <a:pt x="27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6" name="Google Shape;12276;p137"/>
            <p:cNvSpPr/>
            <p:nvPr/>
          </p:nvSpPr>
          <p:spPr>
            <a:xfrm>
              <a:off x="1976129" y="4284173"/>
              <a:ext cx="401496" cy="371154"/>
            </a:xfrm>
            <a:custGeom>
              <a:avLst/>
              <a:gdLst/>
              <a:ahLst/>
              <a:cxnLst/>
              <a:rect l="l" t="t" r="r" b="b"/>
              <a:pathLst>
                <a:path w="15336" h="14177" extrusionOk="0">
                  <a:moveTo>
                    <a:pt x="8146" y="0"/>
                  </a:moveTo>
                  <a:cubicBezTo>
                    <a:pt x="8132" y="0"/>
                    <a:pt x="8119" y="1"/>
                    <a:pt x="8105" y="1"/>
                  </a:cubicBezTo>
                  <a:cubicBezTo>
                    <a:pt x="5362" y="15"/>
                    <a:pt x="2864" y="1586"/>
                    <a:pt x="1663" y="4055"/>
                  </a:cubicBezTo>
                  <a:cubicBezTo>
                    <a:pt x="1568" y="4227"/>
                    <a:pt x="1714" y="4373"/>
                    <a:pt x="1859" y="4373"/>
                  </a:cubicBezTo>
                  <a:cubicBezTo>
                    <a:pt x="1933" y="4373"/>
                    <a:pt x="2007" y="4335"/>
                    <a:pt x="2047" y="4243"/>
                  </a:cubicBezTo>
                  <a:cubicBezTo>
                    <a:pt x="2379" y="3565"/>
                    <a:pt x="2816" y="2950"/>
                    <a:pt x="3349" y="2422"/>
                  </a:cubicBezTo>
                  <a:cubicBezTo>
                    <a:pt x="4668" y="1103"/>
                    <a:pt x="6405" y="443"/>
                    <a:pt x="8141" y="443"/>
                  </a:cubicBezTo>
                  <a:cubicBezTo>
                    <a:pt x="9859" y="443"/>
                    <a:pt x="11576" y="1089"/>
                    <a:pt x="12890" y="2383"/>
                  </a:cubicBezTo>
                  <a:cubicBezTo>
                    <a:pt x="13846" y="3325"/>
                    <a:pt x="14504" y="4531"/>
                    <a:pt x="14769" y="5847"/>
                  </a:cubicBezTo>
                  <a:cubicBezTo>
                    <a:pt x="14994" y="6954"/>
                    <a:pt x="14130" y="7884"/>
                    <a:pt x="13097" y="7884"/>
                  </a:cubicBezTo>
                  <a:cubicBezTo>
                    <a:pt x="12965" y="7884"/>
                    <a:pt x="12829" y="7868"/>
                    <a:pt x="12693" y="7836"/>
                  </a:cubicBezTo>
                  <a:cubicBezTo>
                    <a:pt x="12406" y="7768"/>
                    <a:pt x="12122" y="7736"/>
                    <a:pt x="11845" y="7736"/>
                  </a:cubicBezTo>
                  <a:cubicBezTo>
                    <a:pt x="9733" y="7736"/>
                    <a:pt x="8000" y="9605"/>
                    <a:pt x="8293" y="11809"/>
                  </a:cubicBezTo>
                  <a:cubicBezTo>
                    <a:pt x="8436" y="12868"/>
                    <a:pt x="7605" y="13748"/>
                    <a:pt x="6617" y="13748"/>
                  </a:cubicBezTo>
                  <a:cubicBezTo>
                    <a:pt x="6448" y="13748"/>
                    <a:pt x="6275" y="13723"/>
                    <a:pt x="6102" y="13668"/>
                  </a:cubicBezTo>
                  <a:cubicBezTo>
                    <a:pt x="2610" y="12573"/>
                    <a:pt x="452" y="8763"/>
                    <a:pt x="1726" y="5016"/>
                  </a:cubicBezTo>
                  <a:cubicBezTo>
                    <a:pt x="1794" y="4844"/>
                    <a:pt x="1655" y="4722"/>
                    <a:pt x="1520" y="4722"/>
                  </a:cubicBezTo>
                  <a:cubicBezTo>
                    <a:pt x="1436" y="4722"/>
                    <a:pt x="1353" y="4769"/>
                    <a:pt x="1322" y="4881"/>
                  </a:cubicBezTo>
                  <a:cubicBezTo>
                    <a:pt x="1" y="8754"/>
                    <a:pt x="2168" y="12885"/>
                    <a:pt x="5972" y="14076"/>
                  </a:cubicBezTo>
                  <a:cubicBezTo>
                    <a:pt x="6183" y="14144"/>
                    <a:pt x="6400" y="14177"/>
                    <a:pt x="6616" y="14177"/>
                  </a:cubicBezTo>
                  <a:cubicBezTo>
                    <a:pt x="7108" y="14177"/>
                    <a:pt x="7592" y="14005"/>
                    <a:pt x="7976" y="13678"/>
                  </a:cubicBezTo>
                  <a:cubicBezTo>
                    <a:pt x="8538" y="13207"/>
                    <a:pt x="8816" y="12477"/>
                    <a:pt x="8715" y="11751"/>
                  </a:cubicBezTo>
                  <a:cubicBezTo>
                    <a:pt x="8457" y="9804"/>
                    <a:pt x="9992" y="8164"/>
                    <a:pt x="11843" y="8164"/>
                  </a:cubicBezTo>
                  <a:cubicBezTo>
                    <a:pt x="12088" y="8164"/>
                    <a:pt x="12339" y="8193"/>
                    <a:pt x="12592" y="8254"/>
                  </a:cubicBezTo>
                  <a:cubicBezTo>
                    <a:pt x="12759" y="8294"/>
                    <a:pt x="12929" y="8314"/>
                    <a:pt x="13096" y="8314"/>
                  </a:cubicBezTo>
                  <a:cubicBezTo>
                    <a:pt x="13648" y="8314"/>
                    <a:pt x="14186" y="8101"/>
                    <a:pt x="14591" y="7711"/>
                  </a:cubicBezTo>
                  <a:cubicBezTo>
                    <a:pt x="15110" y="7207"/>
                    <a:pt x="15335" y="6472"/>
                    <a:pt x="15191" y="5765"/>
                  </a:cubicBezTo>
                  <a:cubicBezTo>
                    <a:pt x="14521" y="2478"/>
                    <a:pt x="11616" y="0"/>
                    <a:pt x="814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77" name="Google Shape;12277;p137"/>
          <p:cNvGrpSpPr/>
          <p:nvPr/>
        </p:nvGrpSpPr>
        <p:grpSpPr>
          <a:xfrm>
            <a:off x="1830123" y="2699584"/>
            <a:ext cx="184412" cy="367541"/>
            <a:chOff x="1830123" y="2904984"/>
            <a:chExt cx="184412" cy="367541"/>
          </a:xfrm>
        </p:grpSpPr>
        <p:sp>
          <p:nvSpPr>
            <p:cNvPr id="12278" name="Google Shape;12278;p137"/>
            <p:cNvSpPr/>
            <p:nvPr/>
          </p:nvSpPr>
          <p:spPr>
            <a:xfrm>
              <a:off x="1835516" y="2910404"/>
              <a:ext cx="173730" cy="55606"/>
            </a:xfrm>
            <a:custGeom>
              <a:avLst/>
              <a:gdLst/>
              <a:ahLst/>
              <a:cxnLst/>
              <a:rect l="l" t="t" r="r" b="b"/>
              <a:pathLst>
                <a:path w="6636" h="2124" extrusionOk="0">
                  <a:moveTo>
                    <a:pt x="866" y="0"/>
                  </a:moveTo>
                  <a:cubicBezTo>
                    <a:pt x="385" y="0"/>
                    <a:pt x="1" y="385"/>
                    <a:pt x="1" y="860"/>
                  </a:cubicBezTo>
                  <a:lnTo>
                    <a:pt x="1" y="1259"/>
                  </a:lnTo>
                  <a:cubicBezTo>
                    <a:pt x="1" y="1735"/>
                    <a:pt x="385" y="2124"/>
                    <a:pt x="866" y="2124"/>
                  </a:cubicBezTo>
                  <a:lnTo>
                    <a:pt x="5771" y="2124"/>
                  </a:lnTo>
                  <a:cubicBezTo>
                    <a:pt x="6246" y="2124"/>
                    <a:pt x="6635" y="1735"/>
                    <a:pt x="6635" y="1259"/>
                  </a:cubicBezTo>
                  <a:lnTo>
                    <a:pt x="6635" y="860"/>
                  </a:lnTo>
                  <a:cubicBezTo>
                    <a:pt x="6635" y="385"/>
                    <a:pt x="6246" y="0"/>
                    <a:pt x="5771" y="0"/>
                  </a:cubicBezTo>
                  <a:close/>
                </a:path>
              </a:pathLst>
            </a:custGeom>
            <a:solidFill>
              <a:srgbClr val="D1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9" name="Google Shape;12279;p137"/>
            <p:cNvSpPr/>
            <p:nvPr/>
          </p:nvSpPr>
          <p:spPr>
            <a:xfrm>
              <a:off x="1952881" y="2910404"/>
              <a:ext cx="56366" cy="55606"/>
            </a:xfrm>
            <a:custGeom>
              <a:avLst/>
              <a:gdLst/>
              <a:ahLst/>
              <a:cxnLst/>
              <a:rect l="l" t="t" r="r" b="b"/>
              <a:pathLst>
                <a:path w="2153" h="2124" extrusionOk="0">
                  <a:moveTo>
                    <a:pt x="0" y="0"/>
                  </a:moveTo>
                  <a:cubicBezTo>
                    <a:pt x="476" y="0"/>
                    <a:pt x="865" y="385"/>
                    <a:pt x="865" y="860"/>
                  </a:cubicBezTo>
                  <a:lnTo>
                    <a:pt x="865" y="1259"/>
                  </a:lnTo>
                  <a:cubicBezTo>
                    <a:pt x="865" y="1735"/>
                    <a:pt x="476" y="2124"/>
                    <a:pt x="0" y="2124"/>
                  </a:cubicBezTo>
                  <a:lnTo>
                    <a:pt x="1288" y="2124"/>
                  </a:lnTo>
                  <a:cubicBezTo>
                    <a:pt x="1763" y="2124"/>
                    <a:pt x="2152" y="1735"/>
                    <a:pt x="2152" y="1259"/>
                  </a:cubicBezTo>
                  <a:lnTo>
                    <a:pt x="2152" y="860"/>
                  </a:lnTo>
                  <a:cubicBezTo>
                    <a:pt x="2152" y="385"/>
                    <a:pt x="1763" y="0"/>
                    <a:pt x="1288" y="0"/>
                  </a:cubicBezTo>
                  <a:close/>
                </a:path>
              </a:pathLst>
            </a:custGeom>
            <a:solidFill>
              <a:srgbClr val="C5CE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0" name="Google Shape;12280;p137"/>
            <p:cNvSpPr/>
            <p:nvPr/>
          </p:nvSpPr>
          <p:spPr>
            <a:xfrm>
              <a:off x="1863712" y="2965984"/>
              <a:ext cx="116475" cy="301122"/>
            </a:xfrm>
            <a:custGeom>
              <a:avLst/>
              <a:gdLst/>
              <a:ahLst/>
              <a:cxnLst/>
              <a:rect l="l" t="t" r="r" b="b"/>
              <a:pathLst>
                <a:path w="4449" h="11502" extrusionOk="0">
                  <a:moveTo>
                    <a:pt x="0" y="1"/>
                  </a:moveTo>
                  <a:lnTo>
                    <a:pt x="0" y="9277"/>
                  </a:lnTo>
                  <a:cubicBezTo>
                    <a:pt x="0" y="10502"/>
                    <a:pt x="995" y="11502"/>
                    <a:pt x="2224" y="11502"/>
                  </a:cubicBezTo>
                  <a:cubicBezTo>
                    <a:pt x="3449" y="11502"/>
                    <a:pt x="4449" y="10507"/>
                    <a:pt x="4449" y="9277"/>
                  </a:cubicBezTo>
                  <a:lnTo>
                    <a:pt x="4449" y="1"/>
                  </a:lnTo>
                  <a:close/>
                </a:path>
              </a:pathLst>
            </a:custGeom>
            <a:solidFill>
              <a:srgbClr val="E3E8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1" name="Google Shape;12281;p137"/>
            <p:cNvSpPr/>
            <p:nvPr/>
          </p:nvSpPr>
          <p:spPr>
            <a:xfrm>
              <a:off x="1863712" y="2965984"/>
              <a:ext cx="116475" cy="301227"/>
            </a:xfrm>
            <a:custGeom>
              <a:avLst/>
              <a:gdLst/>
              <a:ahLst/>
              <a:cxnLst/>
              <a:rect l="l" t="t" r="r" b="b"/>
              <a:pathLst>
                <a:path w="4449" h="11506" extrusionOk="0">
                  <a:moveTo>
                    <a:pt x="0" y="1"/>
                  </a:moveTo>
                  <a:lnTo>
                    <a:pt x="0" y="630"/>
                  </a:lnTo>
                  <a:lnTo>
                    <a:pt x="1739" y="630"/>
                  </a:lnTo>
                  <a:cubicBezTo>
                    <a:pt x="2758" y="630"/>
                    <a:pt x="3589" y="1461"/>
                    <a:pt x="3589" y="2484"/>
                  </a:cubicBezTo>
                  <a:lnTo>
                    <a:pt x="3589" y="8417"/>
                  </a:lnTo>
                  <a:cubicBezTo>
                    <a:pt x="3592" y="9712"/>
                    <a:pt x="2527" y="10645"/>
                    <a:pt x="1365" y="10645"/>
                  </a:cubicBezTo>
                  <a:cubicBezTo>
                    <a:pt x="1004" y="10645"/>
                    <a:pt x="634" y="10555"/>
                    <a:pt x="284" y="10358"/>
                  </a:cubicBezTo>
                  <a:lnTo>
                    <a:pt x="284" y="10358"/>
                  </a:lnTo>
                  <a:cubicBezTo>
                    <a:pt x="681" y="11079"/>
                    <a:pt x="1432" y="11506"/>
                    <a:pt x="2224" y="11506"/>
                  </a:cubicBezTo>
                  <a:cubicBezTo>
                    <a:pt x="2409" y="11506"/>
                    <a:pt x="2596" y="11482"/>
                    <a:pt x="2782" y="11434"/>
                  </a:cubicBezTo>
                  <a:cubicBezTo>
                    <a:pt x="3766" y="11180"/>
                    <a:pt x="4449" y="10291"/>
                    <a:pt x="4449" y="9277"/>
                  </a:cubicBezTo>
                  <a:lnTo>
                    <a:pt x="4449" y="1"/>
                  </a:lnTo>
                  <a:close/>
                </a:path>
              </a:pathLst>
            </a:custGeom>
            <a:solidFill>
              <a:srgbClr val="D6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2" name="Google Shape;12282;p137"/>
            <p:cNvSpPr/>
            <p:nvPr/>
          </p:nvSpPr>
          <p:spPr>
            <a:xfrm>
              <a:off x="1830123" y="2904984"/>
              <a:ext cx="184412" cy="367541"/>
            </a:xfrm>
            <a:custGeom>
              <a:avLst/>
              <a:gdLst/>
              <a:ahLst/>
              <a:cxnLst/>
              <a:rect l="l" t="t" r="r" b="b"/>
              <a:pathLst>
                <a:path w="7044" h="14039" extrusionOk="0">
                  <a:moveTo>
                    <a:pt x="1072" y="1"/>
                  </a:moveTo>
                  <a:cubicBezTo>
                    <a:pt x="481" y="1"/>
                    <a:pt x="0" y="481"/>
                    <a:pt x="0" y="1067"/>
                  </a:cubicBezTo>
                  <a:lnTo>
                    <a:pt x="0" y="1466"/>
                  </a:lnTo>
                  <a:cubicBezTo>
                    <a:pt x="0" y="2057"/>
                    <a:pt x="481" y="2532"/>
                    <a:pt x="1072" y="2537"/>
                  </a:cubicBezTo>
                  <a:lnTo>
                    <a:pt x="1077" y="2537"/>
                  </a:lnTo>
                  <a:lnTo>
                    <a:pt x="1077" y="10152"/>
                  </a:lnTo>
                  <a:cubicBezTo>
                    <a:pt x="1077" y="10289"/>
                    <a:pt x="1180" y="10357"/>
                    <a:pt x="1283" y="10357"/>
                  </a:cubicBezTo>
                  <a:cubicBezTo>
                    <a:pt x="1386" y="10357"/>
                    <a:pt x="1490" y="10289"/>
                    <a:pt x="1490" y="10152"/>
                  </a:cubicBezTo>
                  <a:lnTo>
                    <a:pt x="1490" y="2537"/>
                  </a:lnTo>
                  <a:lnTo>
                    <a:pt x="5525" y="2537"/>
                  </a:lnTo>
                  <a:lnTo>
                    <a:pt x="5525" y="3133"/>
                  </a:lnTo>
                  <a:lnTo>
                    <a:pt x="4487" y="3133"/>
                  </a:lnTo>
                  <a:cubicBezTo>
                    <a:pt x="4214" y="3133"/>
                    <a:pt x="4214" y="3546"/>
                    <a:pt x="4487" y="3546"/>
                  </a:cubicBezTo>
                  <a:lnTo>
                    <a:pt x="5525" y="3546"/>
                  </a:lnTo>
                  <a:lnTo>
                    <a:pt x="5525" y="4574"/>
                  </a:lnTo>
                  <a:lnTo>
                    <a:pt x="4487" y="4574"/>
                  </a:lnTo>
                  <a:cubicBezTo>
                    <a:pt x="4214" y="4574"/>
                    <a:pt x="4214" y="4983"/>
                    <a:pt x="4487" y="4983"/>
                  </a:cubicBezTo>
                  <a:lnTo>
                    <a:pt x="5525" y="4983"/>
                  </a:lnTo>
                  <a:lnTo>
                    <a:pt x="5525" y="6011"/>
                  </a:lnTo>
                  <a:lnTo>
                    <a:pt x="4487" y="6011"/>
                  </a:lnTo>
                  <a:cubicBezTo>
                    <a:pt x="4214" y="6011"/>
                    <a:pt x="4214" y="6424"/>
                    <a:pt x="4487" y="6424"/>
                  </a:cubicBezTo>
                  <a:lnTo>
                    <a:pt x="5525" y="6424"/>
                  </a:lnTo>
                  <a:lnTo>
                    <a:pt x="5525" y="7452"/>
                  </a:lnTo>
                  <a:lnTo>
                    <a:pt x="4487" y="7452"/>
                  </a:lnTo>
                  <a:cubicBezTo>
                    <a:pt x="4214" y="7452"/>
                    <a:pt x="4214" y="7865"/>
                    <a:pt x="4487" y="7865"/>
                  </a:cubicBezTo>
                  <a:lnTo>
                    <a:pt x="5525" y="7865"/>
                  </a:lnTo>
                  <a:lnTo>
                    <a:pt x="5525" y="8893"/>
                  </a:lnTo>
                  <a:lnTo>
                    <a:pt x="4487" y="8893"/>
                  </a:lnTo>
                  <a:cubicBezTo>
                    <a:pt x="4214" y="8893"/>
                    <a:pt x="4214" y="9301"/>
                    <a:pt x="4487" y="9301"/>
                  </a:cubicBezTo>
                  <a:lnTo>
                    <a:pt x="5525" y="9301"/>
                  </a:lnTo>
                  <a:lnTo>
                    <a:pt x="5525" y="10329"/>
                  </a:lnTo>
                  <a:lnTo>
                    <a:pt x="4487" y="10329"/>
                  </a:lnTo>
                  <a:cubicBezTo>
                    <a:pt x="4214" y="10329"/>
                    <a:pt x="4214" y="10743"/>
                    <a:pt x="4487" y="10743"/>
                  </a:cubicBezTo>
                  <a:lnTo>
                    <a:pt x="5525" y="10743"/>
                  </a:lnTo>
                  <a:lnTo>
                    <a:pt x="5525" y="11607"/>
                  </a:lnTo>
                  <a:cubicBezTo>
                    <a:pt x="5525" y="12722"/>
                    <a:pt x="4622" y="13625"/>
                    <a:pt x="3507" y="13625"/>
                  </a:cubicBezTo>
                  <a:cubicBezTo>
                    <a:pt x="2393" y="13625"/>
                    <a:pt x="1490" y="12722"/>
                    <a:pt x="1490" y="11607"/>
                  </a:cubicBezTo>
                  <a:lnTo>
                    <a:pt x="1490" y="10920"/>
                  </a:lnTo>
                  <a:cubicBezTo>
                    <a:pt x="1490" y="10783"/>
                    <a:pt x="1386" y="10715"/>
                    <a:pt x="1283" y="10715"/>
                  </a:cubicBezTo>
                  <a:cubicBezTo>
                    <a:pt x="1180" y="10715"/>
                    <a:pt x="1077" y="10783"/>
                    <a:pt x="1077" y="10920"/>
                  </a:cubicBezTo>
                  <a:lnTo>
                    <a:pt x="1077" y="11607"/>
                  </a:lnTo>
                  <a:cubicBezTo>
                    <a:pt x="1077" y="12948"/>
                    <a:pt x="2162" y="14038"/>
                    <a:pt x="3507" y="14038"/>
                  </a:cubicBezTo>
                  <a:cubicBezTo>
                    <a:pt x="4848" y="14038"/>
                    <a:pt x="5933" y="12948"/>
                    <a:pt x="5933" y="11607"/>
                  </a:cubicBezTo>
                  <a:lnTo>
                    <a:pt x="5933" y="2537"/>
                  </a:lnTo>
                  <a:lnTo>
                    <a:pt x="5977" y="2537"/>
                  </a:lnTo>
                  <a:cubicBezTo>
                    <a:pt x="6568" y="2537"/>
                    <a:pt x="7043" y="2057"/>
                    <a:pt x="7043" y="1466"/>
                  </a:cubicBezTo>
                  <a:lnTo>
                    <a:pt x="7043" y="1072"/>
                  </a:lnTo>
                  <a:cubicBezTo>
                    <a:pt x="7043" y="481"/>
                    <a:pt x="6568" y="1"/>
                    <a:pt x="5977" y="1"/>
                  </a:cubicBezTo>
                  <a:lnTo>
                    <a:pt x="5318" y="1"/>
                  </a:lnTo>
                  <a:cubicBezTo>
                    <a:pt x="5045" y="1"/>
                    <a:pt x="5045" y="414"/>
                    <a:pt x="5318" y="414"/>
                  </a:cubicBezTo>
                  <a:lnTo>
                    <a:pt x="5977" y="414"/>
                  </a:lnTo>
                  <a:cubicBezTo>
                    <a:pt x="6342" y="414"/>
                    <a:pt x="6640" y="707"/>
                    <a:pt x="6640" y="1072"/>
                  </a:cubicBezTo>
                  <a:lnTo>
                    <a:pt x="6640" y="1471"/>
                  </a:lnTo>
                  <a:cubicBezTo>
                    <a:pt x="6640" y="1836"/>
                    <a:pt x="6342" y="2129"/>
                    <a:pt x="5977" y="2129"/>
                  </a:cubicBezTo>
                  <a:lnTo>
                    <a:pt x="1072" y="2129"/>
                  </a:lnTo>
                  <a:cubicBezTo>
                    <a:pt x="707" y="2129"/>
                    <a:pt x="409" y="1836"/>
                    <a:pt x="409" y="1471"/>
                  </a:cubicBezTo>
                  <a:lnTo>
                    <a:pt x="409" y="1072"/>
                  </a:lnTo>
                  <a:cubicBezTo>
                    <a:pt x="409" y="707"/>
                    <a:pt x="707" y="414"/>
                    <a:pt x="1072" y="414"/>
                  </a:cubicBezTo>
                  <a:lnTo>
                    <a:pt x="4550" y="414"/>
                  </a:lnTo>
                  <a:cubicBezTo>
                    <a:pt x="4824" y="414"/>
                    <a:pt x="4824" y="1"/>
                    <a:pt x="455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83" name="Google Shape;12283;p137"/>
          <p:cNvGrpSpPr/>
          <p:nvPr/>
        </p:nvGrpSpPr>
        <p:grpSpPr>
          <a:xfrm>
            <a:off x="2602224" y="3620518"/>
            <a:ext cx="376966" cy="349765"/>
            <a:chOff x="2602224" y="3825918"/>
            <a:chExt cx="376966" cy="349765"/>
          </a:xfrm>
        </p:grpSpPr>
        <p:sp>
          <p:nvSpPr>
            <p:cNvPr id="12284" name="Google Shape;12284;p137"/>
            <p:cNvSpPr/>
            <p:nvPr/>
          </p:nvSpPr>
          <p:spPr>
            <a:xfrm>
              <a:off x="2880308" y="4107458"/>
              <a:ext cx="39270" cy="53983"/>
            </a:xfrm>
            <a:custGeom>
              <a:avLst/>
              <a:gdLst/>
              <a:ahLst/>
              <a:cxnLst/>
              <a:rect l="l" t="t" r="r" b="b"/>
              <a:pathLst>
                <a:path w="1500" h="2062" extrusionOk="0">
                  <a:moveTo>
                    <a:pt x="0" y="1"/>
                  </a:moveTo>
                  <a:lnTo>
                    <a:pt x="0" y="2062"/>
                  </a:lnTo>
                  <a:lnTo>
                    <a:pt x="1096" y="2062"/>
                  </a:lnTo>
                  <a:cubicBezTo>
                    <a:pt x="1321" y="2062"/>
                    <a:pt x="1499" y="1879"/>
                    <a:pt x="1499" y="1658"/>
                  </a:cubicBezTo>
                  <a:lnTo>
                    <a:pt x="1499" y="404"/>
                  </a:lnTo>
                  <a:cubicBezTo>
                    <a:pt x="1499" y="179"/>
                    <a:pt x="1321" y="1"/>
                    <a:pt x="1096" y="1"/>
                  </a:cubicBez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5" name="Google Shape;12285;p137"/>
            <p:cNvSpPr/>
            <p:nvPr/>
          </p:nvSpPr>
          <p:spPr>
            <a:xfrm>
              <a:off x="2896408" y="4107458"/>
              <a:ext cx="23169" cy="53983"/>
            </a:xfrm>
            <a:custGeom>
              <a:avLst/>
              <a:gdLst/>
              <a:ahLst/>
              <a:cxnLst/>
              <a:rect l="l" t="t" r="r" b="b"/>
              <a:pathLst>
                <a:path w="885" h="2062" extrusionOk="0">
                  <a:moveTo>
                    <a:pt x="0" y="1"/>
                  </a:moveTo>
                  <a:cubicBezTo>
                    <a:pt x="226" y="1"/>
                    <a:pt x="404" y="179"/>
                    <a:pt x="404" y="404"/>
                  </a:cubicBezTo>
                  <a:lnTo>
                    <a:pt x="404" y="1658"/>
                  </a:lnTo>
                  <a:cubicBezTo>
                    <a:pt x="404" y="1879"/>
                    <a:pt x="226" y="2062"/>
                    <a:pt x="0" y="2062"/>
                  </a:cubicBezTo>
                  <a:lnTo>
                    <a:pt x="481" y="2062"/>
                  </a:lnTo>
                  <a:cubicBezTo>
                    <a:pt x="706" y="2062"/>
                    <a:pt x="884" y="1879"/>
                    <a:pt x="884" y="1658"/>
                  </a:cubicBezTo>
                  <a:lnTo>
                    <a:pt x="884" y="404"/>
                  </a:lnTo>
                  <a:cubicBezTo>
                    <a:pt x="884" y="179"/>
                    <a:pt x="706" y="1"/>
                    <a:pt x="481" y="1"/>
                  </a:cubicBezTo>
                  <a:close/>
                </a:path>
              </a:pathLst>
            </a:custGeom>
            <a:solidFill>
              <a:srgbClr val="82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6" name="Google Shape;12286;p137"/>
            <p:cNvSpPr/>
            <p:nvPr/>
          </p:nvSpPr>
          <p:spPr>
            <a:xfrm>
              <a:off x="2625367" y="4040306"/>
              <a:ext cx="266905" cy="130062"/>
            </a:xfrm>
            <a:custGeom>
              <a:avLst/>
              <a:gdLst/>
              <a:ahLst/>
              <a:cxnLst/>
              <a:rect l="l" t="t" r="r" b="b"/>
              <a:pathLst>
                <a:path w="10195" h="4968" extrusionOk="0">
                  <a:moveTo>
                    <a:pt x="1960" y="1"/>
                  </a:moveTo>
                  <a:lnTo>
                    <a:pt x="207" y="1985"/>
                  </a:lnTo>
                  <a:cubicBezTo>
                    <a:pt x="72" y="2138"/>
                    <a:pt x="0" y="2331"/>
                    <a:pt x="0" y="2532"/>
                  </a:cubicBezTo>
                  <a:lnTo>
                    <a:pt x="0" y="4276"/>
                  </a:lnTo>
                  <a:cubicBezTo>
                    <a:pt x="0" y="4661"/>
                    <a:pt x="308" y="4968"/>
                    <a:pt x="692" y="4968"/>
                  </a:cubicBezTo>
                  <a:lnTo>
                    <a:pt x="9503" y="4968"/>
                  </a:lnTo>
                  <a:cubicBezTo>
                    <a:pt x="9882" y="4968"/>
                    <a:pt x="10195" y="4661"/>
                    <a:pt x="10195" y="4276"/>
                  </a:cubicBezTo>
                  <a:lnTo>
                    <a:pt x="10195" y="2532"/>
                  </a:lnTo>
                  <a:cubicBezTo>
                    <a:pt x="10195" y="2331"/>
                    <a:pt x="10123" y="2134"/>
                    <a:pt x="9988" y="1985"/>
                  </a:cubicBezTo>
                  <a:lnTo>
                    <a:pt x="8235" y="1"/>
                  </a:ln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7" name="Google Shape;12287;p137"/>
            <p:cNvSpPr/>
            <p:nvPr/>
          </p:nvSpPr>
          <p:spPr>
            <a:xfrm>
              <a:off x="2645604" y="4040306"/>
              <a:ext cx="246668" cy="130062"/>
            </a:xfrm>
            <a:custGeom>
              <a:avLst/>
              <a:gdLst/>
              <a:ahLst/>
              <a:cxnLst/>
              <a:rect l="l" t="t" r="r" b="b"/>
              <a:pathLst>
                <a:path w="9422" h="4968" extrusionOk="0">
                  <a:moveTo>
                    <a:pt x="1187" y="1"/>
                  </a:moveTo>
                  <a:lnTo>
                    <a:pt x="1" y="1346"/>
                  </a:lnTo>
                  <a:cubicBezTo>
                    <a:pt x="1179" y="2717"/>
                    <a:pt x="2874" y="3459"/>
                    <a:pt x="4607" y="3459"/>
                  </a:cubicBezTo>
                  <a:cubicBezTo>
                    <a:pt x="5418" y="3459"/>
                    <a:pt x="6237" y="3297"/>
                    <a:pt x="7015" y="2960"/>
                  </a:cubicBezTo>
                  <a:cubicBezTo>
                    <a:pt x="7130" y="2909"/>
                    <a:pt x="7247" y="2886"/>
                    <a:pt x="7362" y="2886"/>
                  </a:cubicBezTo>
                  <a:cubicBezTo>
                    <a:pt x="7814" y="2886"/>
                    <a:pt x="8221" y="3250"/>
                    <a:pt x="8221" y="3748"/>
                  </a:cubicBezTo>
                  <a:lnTo>
                    <a:pt x="8221" y="4276"/>
                  </a:lnTo>
                  <a:cubicBezTo>
                    <a:pt x="8221" y="4661"/>
                    <a:pt x="7913" y="4968"/>
                    <a:pt x="7529" y="4968"/>
                  </a:cubicBezTo>
                  <a:lnTo>
                    <a:pt x="8730" y="4968"/>
                  </a:lnTo>
                  <a:cubicBezTo>
                    <a:pt x="9109" y="4968"/>
                    <a:pt x="9422" y="4661"/>
                    <a:pt x="9422" y="4276"/>
                  </a:cubicBezTo>
                  <a:lnTo>
                    <a:pt x="9422" y="2532"/>
                  </a:lnTo>
                  <a:cubicBezTo>
                    <a:pt x="9422" y="2331"/>
                    <a:pt x="9345" y="2134"/>
                    <a:pt x="9215" y="1985"/>
                  </a:cubicBezTo>
                  <a:lnTo>
                    <a:pt x="7462" y="1"/>
                  </a:lnTo>
                  <a:close/>
                </a:path>
              </a:pathLst>
            </a:custGeom>
            <a:solidFill>
              <a:srgbClr val="B5C4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8" name="Google Shape;12288;p137"/>
            <p:cNvSpPr/>
            <p:nvPr/>
          </p:nvSpPr>
          <p:spPr>
            <a:xfrm>
              <a:off x="2921541" y="3956426"/>
              <a:ext cx="52360" cy="44846"/>
            </a:xfrm>
            <a:custGeom>
              <a:avLst/>
              <a:gdLst/>
              <a:ahLst/>
              <a:cxnLst/>
              <a:rect l="l" t="t" r="r" b="b"/>
              <a:pathLst>
                <a:path w="2000" h="1713" extrusionOk="0">
                  <a:moveTo>
                    <a:pt x="1144" y="0"/>
                  </a:moveTo>
                  <a:cubicBezTo>
                    <a:pt x="385" y="0"/>
                    <a:pt x="1" y="923"/>
                    <a:pt x="539" y="1461"/>
                  </a:cubicBezTo>
                  <a:cubicBezTo>
                    <a:pt x="713" y="1635"/>
                    <a:pt x="928" y="1713"/>
                    <a:pt x="1138" y="1713"/>
                  </a:cubicBezTo>
                  <a:cubicBezTo>
                    <a:pt x="1578" y="1713"/>
                    <a:pt x="1999" y="1372"/>
                    <a:pt x="1999" y="855"/>
                  </a:cubicBezTo>
                  <a:cubicBezTo>
                    <a:pt x="1999" y="385"/>
                    <a:pt x="1615" y="0"/>
                    <a:pt x="1144"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9" name="Google Shape;12289;p137"/>
            <p:cNvSpPr/>
            <p:nvPr/>
          </p:nvSpPr>
          <p:spPr>
            <a:xfrm>
              <a:off x="2942433" y="3956426"/>
              <a:ext cx="33982" cy="44715"/>
            </a:xfrm>
            <a:custGeom>
              <a:avLst/>
              <a:gdLst/>
              <a:ahLst/>
              <a:cxnLst/>
              <a:rect l="l" t="t" r="r" b="b"/>
              <a:pathLst>
                <a:path w="1298" h="1708" extrusionOk="0">
                  <a:moveTo>
                    <a:pt x="346" y="0"/>
                  </a:moveTo>
                  <a:cubicBezTo>
                    <a:pt x="226" y="0"/>
                    <a:pt x="111" y="24"/>
                    <a:pt x="0" y="72"/>
                  </a:cubicBezTo>
                  <a:cubicBezTo>
                    <a:pt x="673" y="375"/>
                    <a:pt x="673" y="1331"/>
                    <a:pt x="0" y="1634"/>
                  </a:cubicBezTo>
                  <a:cubicBezTo>
                    <a:pt x="114" y="1684"/>
                    <a:pt x="231" y="1708"/>
                    <a:pt x="347" y="1708"/>
                  </a:cubicBezTo>
                  <a:cubicBezTo>
                    <a:pt x="735" y="1708"/>
                    <a:pt x="1097" y="1440"/>
                    <a:pt x="1182" y="1028"/>
                  </a:cubicBezTo>
                  <a:cubicBezTo>
                    <a:pt x="1298" y="500"/>
                    <a:pt x="889" y="0"/>
                    <a:pt x="346" y="0"/>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0" name="Google Shape;12290;p137"/>
            <p:cNvSpPr/>
            <p:nvPr/>
          </p:nvSpPr>
          <p:spPr>
            <a:xfrm>
              <a:off x="2614293" y="3831154"/>
              <a:ext cx="292692" cy="281618"/>
            </a:xfrm>
            <a:custGeom>
              <a:avLst/>
              <a:gdLst/>
              <a:ahLst/>
              <a:cxnLst/>
              <a:rect l="l" t="t" r="r" b="b"/>
              <a:pathLst>
                <a:path w="11180" h="10757" extrusionOk="0">
                  <a:moveTo>
                    <a:pt x="5799" y="1"/>
                  </a:moveTo>
                  <a:cubicBezTo>
                    <a:pt x="3628" y="1"/>
                    <a:pt x="1663" y="1312"/>
                    <a:pt x="832" y="3320"/>
                  </a:cubicBezTo>
                  <a:cubicBezTo>
                    <a:pt x="1" y="5333"/>
                    <a:pt x="462" y="7644"/>
                    <a:pt x="1999" y="9181"/>
                  </a:cubicBezTo>
                  <a:cubicBezTo>
                    <a:pt x="3028" y="10210"/>
                    <a:pt x="4403" y="10757"/>
                    <a:pt x="5804" y="10757"/>
                  </a:cubicBezTo>
                  <a:cubicBezTo>
                    <a:pt x="6496" y="10757"/>
                    <a:pt x="7194" y="10623"/>
                    <a:pt x="7860" y="10348"/>
                  </a:cubicBezTo>
                  <a:cubicBezTo>
                    <a:pt x="9868" y="9517"/>
                    <a:pt x="11180" y="7552"/>
                    <a:pt x="11180" y="5381"/>
                  </a:cubicBezTo>
                  <a:cubicBezTo>
                    <a:pt x="11180" y="2412"/>
                    <a:pt x="8768" y="1"/>
                    <a:pt x="5799" y="1"/>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1" name="Google Shape;12291;p137"/>
            <p:cNvSpPr/>
            <p:nvPr/>
          </p:nvSpPr>
          <p:spPr>
            <a:xfrm>
              <a:off x="2746737" y="3831154"/>
              <a:ext cx="160248" cy="281618"/>
            </a:xfrm>
            <a:custGeom>
              <a:avLst/>
              <a:gdLst/>
              <a:ahLst/>
              <a:cxnLst/>
              <a:rect l="l" t="t" r="r" b="b"/>
              <a:pathLst>
                <a:path w="6121" h="10757" extrusionOk="0">
                  <a:moveTo>
                    <a:pt x="740" y="1"/>
                  </a:moveTo>
                  <a:cubicBezTo>
                    <a:pt x="495" y="1"/>
                    <a:pt x="245" y="20"/>
                    <a:pt x="0" y="53"/>
                  </a:cubicBezTo>
                  <a:cubicBezTo>
                    <a:pt x="2662" y="423"/>
                    <a:pt x="4641" y="2696"/>
                    <a:pt x="4641" y="5381"/>
                  </a:cubicBezTo>
                  <a:cubicBezTo>
                    <a:pt x="4641" y="8066"/>
                    <a:pt x="2662" y="10339"/>
                    <a:pt x="0" y="10709"/>
                  </a:cubicBezTo>
                  <a:cubicBezTo>
                    <a:pt x="245" y="10742"/>
                    <a:pt x="495" y="10757"/>
                    <a:pt x="740" y="10757"/>
                  </a:cubicBezTo>
                  <a:cubicBezTo>
                    <a:pt x="3709" y="10757"/>
                    <a:pt x="6121" y="8350"/>
                    <a:pt x="6121" y="5381"/>
                  </a:cubicBezTo>
                  <a:cubicBezTo>
                    <a:pt x="6121" y="2407"/>
                    <a:pt x="3709" y="1"/>
                    <a:pt x="740" y="1"/>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2" name="Google Shape;12292;p137"/>
            <p:cNvSpPr/>
            <p:nvPr/>
          </p:nvSpPr>
          <p:spPr>
            <a:xfrm>
              <a:off x="2724720" y="3941084"/>
              <a:ext cx="72335" cy="61968"/>
            </a:xfrm>
            <a:custGeom>
              <a:avLst/>
              <a:gdLst/>
              <a:ahLst/>
              <a:cxnLst/>
              <a:rect l="l" t="t" r="r" b="b"/>
              <a:pathLst>
                <a:path w="2763" h="2367" extrusionOk="0">
                  <a:moveTo>
                    <a:pt x="1581" y="0"/>
                  </a:moveTo>
                  <a:cubicBezTo>
                    <a:pt x="529" y="0"/>
                    <a:pt x="1" y="1273"/>
                    <a:pt x="745" y="2018"/>
                  </a:cubicBezTo>
                  <a:cubicBezTo>
                    <a:pt x="986" y="2259"/>
                    <a:pt x="1282" y="2366"/>
                    <a:pt x="1572" y="2366"/>
                  </a:cubicBezTo>
                  <a:cubicBezTo>
                    <a:pt x="2180" y="2366"/>
                    <a:pt x="2763" y="1894"/>
                    <a:pt x="2763" y="1182"/>
                  </a:cubicBezTo>
                  <a:cubicBezTo>
                    <a:pt x="2763" y="529"/>
                    <a:pt x="2235" y="0"/>
                    <a:pt x="1581" y="0"/>
                  </a:cubicBezTo>
                  <a:close/>
                </a:path>
              </a:pathLst>
            </a:custGeom>
            <a:solidFill>
              <a:srgbClr val="CBD6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3" name="Google Shape;12293;p137"/>
            <p:cNvSpPr/>
            <p:nvPr/>
          </p:nvSpPr>
          <p:spPr>
            <a:xfrm>
              <a:off x="2754539" y="3940953"/>
              <a:ext cx="45553" cy="61968"/>
            </a:xfrm>
            <a:custGeom>
              <a:avLst/>
              <a:gdLst/>
              <a:ahLst/>
              <a:cxnLst/>
              <a:rect l="l" t="t" r="r" b="b"/>
              <a:pathLst>
                <a:path w="1740" h="2367" extrusionOk="0">
                  <a:moveTo>
                    <a:pt x="442" y="0"/>
                  </a:moveTo>
                  <a:lnTo>
                    <a:pt x="442" y="5"/>
                  </a:lnTo>
                  <a:cubicBezTo>
                    <a:pt x="293" y="5"/>
                    <a:pt x="140" y="34"/>
                    <a:pt x="0" y="92"/>
                  </a:cubicBezTo>
                  <a:cubicBezTo>
                    <a:pt x="990" y="486"/>
                    <a:pt x="990" y="1884"/>
                    <a:pt x="0" y="2282"/>
                  </a:cubicBezTo>
                  <a:cubicBezTo>
                    <a:pt x="144" y="2340"/>
                    <a:pt x="291" y="2366"/>
                    <a:pt x="435" y="2366"/>
                  </a:cubicBezTo>
                  <a:cubicBezTo>
                    <a:pt x="981" y="2366"/>
                    <a:pt x="1485" y="1982"/>
                    <a:pt x="1595" y="1408"/>
                  </a:cubicBezTo>
                  <a:cubicBezTo>
                    <a:pt x="1739" y="683"/>
                    <a:pt x="1182" y="5"/>
                    <a:pt x="44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4" name="Google Shape;12294;p137"/>
            <p:cNvSpPr/>
            <p:nvPr/>
          </p:nvSpPr>
          <p:spPr>
            <a:xfrm>
              <a:off x="2602224" y="3825918"/>
              <a:ext cx="376966" cy="349765"/>
            </a:xfrm>
            <a:custGeom>
              <a:avLst/>
              <a:gdLst/>
              <a:ahLst/>
              <a:cxnLst/>
              <a:rect l="l" t="t" r="r" b="b"/>
              <a:pathLst>
                <a:path w="14399" h="13360" extrusionOk="0">
                  <a:moveTo>
                    <a:pt x="13339" y="5186"/>
                  </a:moveTo>
                  <a:cubicBezTo>
                    <a:pt x="13676" y="5186"/>
                    <a:pt x="14000" y="5447"/>
                    <a:pt x="14000" y="5840"/>
                  </a:cubicBezTo>
                  <a:cubicBezTo>
                    <a:pt x="13995" y="6201"/>
                    <a:pt x="13702" y="6494"/>
                    <a:pt x="13341" y="6494"/>
                  </a:cubicBezTo>
                  <a:cubicBezTo>
                    <a:pt x="12760" y="6494"/>
                    <a:pt x="12467" y="5788"/>
                    <a:pt x="12880" y="5379"/>
                  </a:cubicBezTo>
                  <a:cubicBezTo>
                    <a:pt x="13014" y="5246"/>
                    <a:pt x="13178" y="5186"/>
                    <a:pt x="13339" y="5186"/>
                  </a:cubicBezTo>
                  <a:close/>
                  <a:moveTo>
                    <a:pt x="11718" y="10957"/>
                  </a:moveTo>
                  <a:cubicBezTo>
                    <a:pt x="11828" y="10957"/>
                    <a:pt x="11919" y="11048"/>
                    <a:pt x="11919" y="11158"/>
                  </a:cubicBezTo>
                  <a:lnTo>
                    <a:pt x="11919" y="12412"/>
                  </a:lnTo>
                  <a:cubicBezTo>
                    <a:pt x="11919" y="12523"/>
                    <a:pt x="11833" y="12614"/>
                    <a:pt x="11718" y="12614"/>
                  </a:cubicBezTo>
                  <a:lnTo>
                    <a:pt x="11266" y="12614"/>
                  </a:lnTo>
                  <a:cubicBezTo>
                    <a:pt x="11295" y="12451"/>
                    <a:pt x="11271" y="12249"/>
                    <a:pt x="11280" y="10957"/>
                  </a:cubicBezTo>
                  <a:close/>
                  <a:moveTo>
                    <a:pt x="6232" y="1"/>
                  </a:moveTo>
                  <a:cubicBezTo>
                    <a:pt x="5264" y="1"/>
                    <a:pt x="4275" y="256"/>
                    <a:pt x="3359" y="815"/>
                  </a:cubicBezTo>
                  <a:cubicBezTo>
                    <a:pt x="3155" y="927"/>
                    <a:pt x="3273" y="1198"/>
                    <a:pt x="3454" y="1198"/>
                  </a:cubicBezTo>
                  <a:cubicBezTo>
                    <a:pt x="3491" y="1198"/>
                    <a:pt x="3530" y="1187"/>
                    <a:pt x="3570" y="1161"/>
                  </a:cubicBezTo>
                  <a:cubicBezTo>
                    <a:pt x="4421" y="641"/>
                    <a:pt x="5338" y="403"/>
                    <a:pt x="6236" y="403"/>
                  </a:cubicBezTo>
                  <a:cubicBezTo>
                    <a:pt x="8927" y="403"/>
                    <a:pt x="11439" y="2537"/>
                    <a:pt x="11439" y="5581"/>
                  </a:cubicBezTo>
                  <a:cubicBezTo>
                    <a:pt x="11439" y="7354"/>
                    <a:pt x="10531" y="9006"/>
                    <a:pt x="9032" y="9953"/>
                  </a:cubicBezTo>
                  <a:cubicBezTo>
                    <a:pt x="8190" y="10487"/>
                    <a:pt x="7229" y="10758"/>
                    <a:pt x="6263" y="10758"/>
                  </a:cubicBezTo>
                  <a:cubicBezTo>
                    <a:pt x="5509" y="10758"/>
                    <a:pt x="4754" y="10593"/>
                    <a:pt x="4050" y="10260"/>
                  </a:cubicBezTo>
                  <a:cubicBezTo>
                    <a:pt x="2446" y="9506"/>
                    <a:pt x="1341" y="7978"/>
                    <a:pt x="1125" y="6220"/>
                  </a:cubicBezTo>
                  <a:cubicBezTo>
                    <a:pt x="904" y="4462"/>
                    <a:pt x="1600" y="2708"/>
                    <a:pt x="2969" y="1584"/>
                  </a:cubicBezTo>
                  <a:cubicBezTo>
                    <a:pt x="3148" y="1451"/>
                    <a:pt x="3017" y="1216"/>
                    <a:pt x="2850" y="1216"/>
                  </a:cubicBezTo>
                  <a:cubicBezTo>
                    <a:pt x="2806" y="1216"/>
                    <a:pt x="2759" y="1233"/>
                    <a:pt x="2715" y="1272"/>
                  </a:cubicBezTo>
                  <a:cubicBezTo>
                    <a:pt x="385" y="3193"/>
                    <a:pt x="0" y="6619"/>
                    <a:pt x="1860" y="9001"/>
                  </a:cubicBezTo>
                  <a:lnTo>
                    <a:pt x="937" y="10044"/>
                  </a:lnTo>
                  <a:cubicBezTo>
                    <a:pt x="769" y="10231"/>
                    <a:pt x="678" y="10472"/>
                    <a:pt x="678" y="10721"/>
                  </a:cubicBezTo>
                  <a:lnTo>
                    <a:pt x="678" y="12465"/>
                  </a:lnTo>
                  <a:cubicBezTo>
                    <a:pt x="678" y="12960"/>
                    <a:pt x="1081" y="13359"/>
                    <a:pt x="1571" y="13359"/>
                  </a:cubicBezTo>
                  <a:lnTo>
                    <a:pt x="8393" y="13359"/>
                  </a:lnTo>
                  <a:cubicBezTo>
                    <a:pt x="8398" y="13359"/>
                    <a:pt x="8402" y="13359"/>
                    <a:pt x="8407" y="13359"/>
                  </a:cubicBezTo>
                  <a:cubicBezTo>
                    <a:pt x="8671" y="13359"/>
                    <a:pt x="8672" y="12959"/>
                    <a:pt x="8411" y="12959"/>
                  </a:cubicBezTo>
                  <a:cubicBezTo>
                    <a:pt x="8405" y="12959"/>
                    <a:pt x="8399" y="12960"/>
                    <a:pt x="8393" y="12960"/>
                  </a:cubicBezTo>
                  <a:lnTo>
                    <a:pt x="1576" y="12960"/>
                  </a:lnTo>
                  <a:cubicBezTo>
                    <a:pt x="1302" y="12960"/>
                    <a:pt x="1086" y="12739"/>
                    <a:pt x="1081" y="12465"/>
                  </a:cubicBezTo>
                  <a:lnTo>
                    <a:pt x="1081" y="10721"/>
                  </a:lnTo>
                  <a:cubicBezTo>
                    <a:pt x="1081" y="10568"/>
                    <a:pt x="1139" y="10423"/>
                    <a:pt x="1240" y="10308"/>
                  </a:cubicBezTo>
                  <a:lnTo>
                    <a:pt x="2114" y="9314"/>
                  </a:lnTo>
                  <a:cubicBezTo>
                    <a:pt x="3220" y="10538"/>
                    <a:pt x="4739" y="11157"/>
                    <a:pt x="6261" y="11157"/>
                  </a:cubicBezTo>
                  <a:cubicBezTo>
                    <a:pt x="7643" y="11157"/>
                    <a:pt x="9027" y="10647"/>
                    <a:pt x="10108" y="9616"/>
                  </a:cubicBezTo>
                  <a:lnTo>
                    <a:pt x="10718" y="10303"/>
                  </a:lnTo>
                  <a:cubicBezTo>
                    <a:pt x="10819" y="10419"/>
                    <a:pt x="10877" y="10568"/>
                    <a:pt x="10877" y="10721"/>
                  </a:cubicBezTo>
                  <a:cubicBezTo>
                    <a:pt x="10858" y="12456"/>
                    <a:pt x="10925" y="12513"/>
                    <a:pt x="10810" y="12710"/>
                  </a:cubicBezTo>
                  <a:cubicBezTo>
                    <a:pt x="10723" y="12864"/>
                    <a:pt x="10560" y="12955"/>
                    <a:pt x="10387" y="12955"/>
                  </a:cubicBezTo>
                  <a:lnTo>
                    <a:pt x="9147" y="12955"/>
                  </a:lnTo>
                  <a:cubicBezTo>
                    <a:pt x="9143" y="12955"/>
                    <a:pt x="9138" y="12955"/>
                    <a:pt x="9134" y="12955"/>
                  </a:cubicBezTo>
                  <a:cubicBezTo>
                    <a:pt x="8869" y="12955"/>
                    <a:pt x="8869" y="13359"/>
                    <a:pt x="9134" y="13359"/>
                  </a:cubicBezTo>
                  <a:cubicBezTo>
                    <a:pt x="9138" y="13359"/>
                    <a:pt x="9143" y="13359"/>
                    <a:pt x="9147" y="13359"/>
                  </a:cubicBezTo>
                  <a:lnTo>
                    <a:pt x="10387" y="13359"/>
                  </a:lnTo>
                  <a:cubicBezTo>
                    <a:pt x="10661" y="13359"/>
                    <a:pt x="10920" y="13229"/>
                    <a:pt x="11088" y="13013"/>
                  </a:cubicBezTo>
                  <a:lnTo>
                    <a:pt x="11718" y="13013"/>
                  </a:lnTo>
                  <a:cubicBezTo>
                    <a:pt x="12049" y="13013"/>
                    <a:pt x="12318" y="12744"/>
                    <a:pt x="12318" y="12412"/>
                  </a:cubicBezTo>
                  <a:lnTo>
                    <a:pt x="12318" y="11985"/>
                  </a:lnTo>
                  <a:lnTo>
                    <a:pt x="12573" y="11985"/>
                  </a:lnTo>
                  <a:cubicBezTo>
                    <a:pt x="13106" y="11985"/>
                    <a:pt x="13534" y="11557"/>
                    <a:pt x="13534" y="11024"/>
                  </a:cubicBezTo>
                  <a:lnTo>
                    <a:pt x="13534" y="6883"/>
                  </a:lnTo>
                  <a:cubicBezTo>
                    <a:pt x="14038" y="6787"/>
                    <a:pt x="14398" y="6350"/>
                    <a:pt x="14398" y="5840"/>
                  </a:cubicBezTo>
                  <a:cubicBezTo>
                    <a:pt x="14398" y="5211"/>
                    <a:pt x="13883" y="4781"/>
                    <a:pt x="13336" y="4781"/>
                  </a:cubicBezTo>
                  <a:cubicBezTo>
                    <a:pt x="13107" y="4781"/>
                    <a:pt x="12873" y="4856"/>
                    <a:pt x="12669" y="5024"/>
                  </a:cubicBezTo>
                  <a:cubicBezTo>
                    <a:pt x="11982" y="5595"/>
                    <a:pt x="12265" y="6710"/>
                    <a:pt x="13140" y="6878"/>
                  </a:cubicBezTo>
                  <a:lnTo>
                    <a:pt x="13140" y="11019"/>
                  </a:lnTo>
                  <a:cubicBezTo>
                    <a:pt x="13140" y="11331"/>
                    <a:pt x="12890" y="11581"/>
                    <a:pt x="12578" y="11581"/>
                  </a:cubicBezTo>
                  <a:lnTo>
                    <a:pt x="12323" y="11581"/>
                  </a:lnTo>
                  <a:lnTo>
                    <a:pt x="12323" y="11154"/>
                  </a:lnTo>
                  <a:cubicBezTo>
                    <a:pt x="12323" y="10822"/>
                    <a:pt x="12054" y="10553"/>
                    <a:pt x="11722" y="10553"/>
                  </a:cubicBezTo>
                  <a:lnTo>
                    <a:pt x="11266" y="10553"/>
                  </a:lnTo>
                  <a:cubicBezTo>
                    <a:pt x="11232" y="10366"/>
                    <a:pt x="11151" y="10188"/>
                    <a:pt x="11021" y="10044"/>
                  </a:cubicBezTo>
                  <a:lnTo>
                    <a:pt x="10392" y="9328"/>
                  </a:lnTo>
                  <a:cubicBezTo>
                    <a:pt x="11324" y="8305"/>
                    <a:pt x="11842" y="6969"/>
                    <a:pt x="11842" y="5581"/>
                  </a:cubicBezTo>
                  <a:cubicBezTo>
                    <a:pt x="11842" y="2293"/>
                    <a:pt x="9132" y="1"/>
                    <a:pt x="623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5" name="Google Shape;12295;p137"/>
            <p:cNvSpPr/>
            <p:nvPr/>
          </p:nvSpPr>
          <p:spPr>
            <a:xfrm>
              <a:off x="2717808" y="3935770"/>
              <a:ext cx="84535" cy="72362"/>
            </a:xfrm>
            <a:custGeom>
              <a:avLst/>
              <a:gdLst/>
              <a:ahLst/>
              <a:cxnLst/>
              <a:rect l="l" t="t" r="r" b="b"/>
              <a:pathLst>
                <a:path w="3229" h="2764" extrusionOk="0">
                  <a:moveTo>
                    <a:pt x="1856" y="401"/>
                  </a:moveTo>
                  <a:cubicBezTo>
                    <a:pt x="2096" y="401"/>
                    <a:pt x="2342" y="490"/>
                    <a:pt x="2542" y="688"/>
                  </a:cubicBezTo>
                  <a:cubicBezTo>
                    <a:pt x="3157" y="1308"/>
                    <a:pt x="2720" y="2365"/>
                    <a:pt x="1845" y="2365"/>
                  </a:cubicBezTo>
                  <a:cubicBezTo>
                    <a:pt x="1302" y="2365"/>
                    <a:pt x="865" y="1928"/>
                    <a:pt x="865" y="1385"/>
                  </a:cubicBezTo>
                  <a:cubicBezTo>
                    <a:pt x="865" y="793"/>
                    <a:pt x="1350" y="401"/>
                    <a:pt x="1856" y="401"/>
                  </a:cubicBezTo>
                  <a:close/>
                  <a:moveTo>
                    <a:pt x="1837" y="0"/>
                  </a:moveTo>
                  <a:cubicBezTo>
                    <a:pt x="1498" y="0"/>
                    <a:pt x="1151" y="127"/>
                    <a:pt x="870" y="410"/>
                  </a:cubicBezTo>
                  <a:cubicBezTo>
                    <a:pt x="0" y="1279"/>
                    <a:pt x="615" y="2764"/>
                    <a:pt x="1850" y="2764"/>
                  </a:cubicBezTo>
                  <a:cubicBezTo>
                    <a:pt x="2609" y="2764"/>
                    <a:pt x="3229" y="2144"/>
                    <a:pt x="3229" y="1385"/>
                  </a:cubicBezTo>
                  <a:cubicBezTo>
                    <a:pt x="3229" y="553"/>
                    <a:pt x="2547" y="0"/>
                    <a:pt x="183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96" name="Google Shape;12296;p137"/>
          <p:cNvGrpSpPr/>
          <p:nvPr/>
        </p:nvGrpSpPr>
        <p:grpSpPr>
          <a:xfrm>
            <a:off x="3479725" y="3215723"/>
            <a:ext cx="411419" cy="256616"/>
            <a:chOff x="3479725" y="3421123"/>
            <a:chExt cx="411419" cy="256616"/>
          </a:xfrm>
        </p:grpSpPr>
        <p:sp>
          <p:nvSpPr>
            <p:cNvPr id="12297" name="Google Shape;12297;p137"/>
            <p:cNvSpPr/>
            <p:nvPr/>
          </p:nvSpPr>
          <p:spPr>
            <a:xfrm>
              <a:off x="3485642" y="3487542"/>
              <a:ext cx="399585" cy="153467"/>
            </a:xfrm>
            <a:custGeom>
              <a:avLst/>
              <a:gdLst/>
              <a:ahLst/>
              <a:cxnLst/>
              <a:rect l="l" t="t" r="r" b="b"/>
              <a:pathLst>
                <a:path w="15263" h="5862" extrusionOk="0">
                  <a:moveTo>
                    <a:pt x="644" y="1"/>
                  </a:moveTo>
                  <a:cubicBezTo>
                    <a:pt x="288" y="1"/>
                    <a:pt x="0" y="284"/>
                    <a:pt x="5" y="640"/>
                  </a:cubicBezTo>
                  <a:lnTo>
                    <a:pt x="5" y="5223"/>
                  </a:lnTo>
                  <a:cubicBezTo>
                    <a:pt x="5" y="5574"/>
                    <a:pt x="288" y="5862"/>
                    <a:pt x="644" y="5862"/>
                  </a:cubicBezTo>
                  <a:lnTo>
                    <a:pt x="14619" y="5862"/>
                  </a:lnTo>
                  <a:cubicBezTo>
                    <a:pt x="14974" y="5862"/>
                    <a:pt x="15263" y="5578"/>
                    <a:pt x="15263" y="5223"/>
                  </a:cubicBezTo>
                  <a:lnTo>
                    <a:pt x="15263" y="640"/>
                  </a:lnTo>
                  <a:cubicBezTo>
                    <a:pt x="15258" y="284"/>
                    <a:pt x="14974" y="1"/>
                    <a:pt x="14624" y="1"/>
                  </a:cubicBez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8" name="Google Shape;12298;p137"/>
            <p:cNvSpPr/>
            <p:nvPr/>
          </p:nvSpPr>
          <p:spPr>
            <a:xfrm>
              <a:off x="3830249" y="3487542"/>
              <a:ext cx="54847" cy="153467"/>
            </a:xfrm>
            <a:custGeom>
              <a:avLst/>
              <a:gdLst/>
              <a:ahLst/>
              <a:cxnLst/>
              <a:rect l="l" t="t" r="r" b="b"/>
              <a:pathLst>
                <a:path w="2095" h="5862" extrusionOk="0">
                  <a:moveTo>
                    <a:pt x="0" y="1"/>
                  </a:moveTo>
                  <a:cubicBezTo>
                    <a:pt x="356" y="1"/>
                    <a:pt x="639" y="289"/>
                    <a:pt x="639" y="640"/>
                  </a:cubicBezTo>
                  <a:lnTo>
                    <a:pt x="639" y="5223"/>
                  </a:lnTo>
                  <a:cubicBezTo>
                    <a:pt x="639" y="5574"/>
                    <a:pt x="356" y="5862"/>
                    <a:pt x="0" y="5862"/>
                  </a:cubicBezTo>
                  <a:lnTo>
                    <a:pt x="1456" y="5862"/>
                  </a:lnTo>
                  <a:cubicBezTo>
                    <a:pt x="1807" y="5862"/>
                    <a:pt x="2095" y="5574"/>
                    <a:pt x="2095" y="5223"/>
                  </a:cubicBezTo>
                  <a:lnTo>
                    <a:pt x="2095" y="640"/>
                  </a:lnTo>
                  <a:cubicBezTo>
                    <a:pt x="2095" y="289"/>
                    <a:pt x="1807" y="1"/>
                    <a:pt x="1456" y="1"/>
                  </a:cubicBezTo>
                  <a:close/>
                </a:path>
              </a:pathLst>
            </a:custGeom>
            <a:solidFill>
              <a:srgbClr val="82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9" name="Google Shape;12299;p137"/>
            <p:cNvSpPr/>
            <p:nvPr/>
          </p:nvSpPr>
          <p:spPr>
            <a:xfrm>
              <a:off x="3539468" y="3640983"/>
              <a:ext cx="78749" cy="30735"/>
            </a:xfrm>
            <a:custGeom>
              <a:avLst/>
              <a:gdLst/>
              <a:ahLst/>
              <a:cxnLst/>
              <a:rect l="l" t="t" r="r" b="b"/>
              <a:pathLst>
                <a:path w="3008" h="1174" extrusionOk="0">
                  <a:moveTo>
                    <a:pt x="0" y="1"/>
                  </a:moveTo>
                  <a:lnTo>
                    <a:pt x="0" y="750"/>
                  </a:lnTo>
                  <a:cubicBezTo>
                    <a:pt x="0" y="986"/>
                    <a:pt x="188" y="1173"/>
                    <a:pt x="418" y="1173"/>
                  </a:cubicBezTo>
                  <a:lnTo>
                    <a:pt x="2590" y="1173"/>
                  </a:lnTo>
                  <a:cubicBezTo>
                    <a:pt x="2820" y="1168"/>
                    <a:pt x="3008" y="981"/>
                    <a:pt x="3008" y="750"/>
                  </a:cubicBezTo>
                  <a:lnTo>
                    <a:pt x="3008" y="1"/>
                  </a:ln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0" name="Google Shape;12300;p137"/>
            <p:cNvSpPr/>
            <p:nvPr/>
          </p:nvSpPr>
          <p:spPr>
            <a:xfrm>
              <a:off x="3579209" y="3640983"/>
              <a:ext cx="39008" cy="30735"/>
            </a:xfrm>
            <a:custGeom>
              <a:avLst/>
              <a:gdLst/>
              <a:ahLst/>
              <a:cxnLst/>
              <a:rect l="l" t="t" r="r" b="b"/>
              <a:pathLst>
                <a:path w="1490" h="1174" extrusionOk="0">
                  <a:moveTo>
                    <a:pt x="418" y="1"/>
                  </a:moveTo>
                  <a:lnTo>
                    <a:pt x="418" y="755"/>
                  </a:lnTo>
                  <a:cubicBezTo>
                    <a:pt x="418" y="986"/>
                    <a:pt x="231" y="1173"/>
                    <a:pt x="0" y="1173"/>
                  </a:cubicBezTo>
                  <a:lnTo>
                    <a:pt x="1072" y="1173"/>
                  </a:lnTo>
                  <a:cubicBezTo>
                    <a:pt x="1302" y="1173"/>
                    <a:pt x="1490" y="986"/>
                    <a:pt x="1490" y="755"/>
                  </a:cubicBezTo>
                  <a:lnTo>
                    <a:pt x="1490" y="1"/>
                  </a:lnTo>
                  <a:close/>
                </a:path>
              </a:pathLst>
            </a:custGeom>
            <a:solidFill>
              <a:srgbClr val="82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1" name="Google Shape;12301;p137"/>
            <p:cNvSpPr/>
            <p:nvPr/>
          </p:nvSpPr>
          <p:spPr>
            <a:xfrm>
              <a:off x="3752390" y="3640983"/>
              <a:ext cx="78749" cy="30735"/>
            </a:xfrm>
            <a:custGeom>
              <a:avLst/>
              <a:gdLst/>
              <a:ahLst/>
              <a:cxnLst/>
              <a:rect l="l" t="t" r="r" b="b"/>
              <a:pathLst>
                <a:path w="3008" h="1174" extrusionOk="0">
                  <a:moveTo>
                    <a:pt x="1" y="1"/>
                  </a:moveTo>
                  <a:lnTo>
                    <a:pt x="1" y="750"/>
                  </a:lnTo>
                  <a:cubicBezTo>
                    <a:pt x="1" y="986"/>
                    <a:pt x="188" y="1173"/>
                    <a:pt x="423" y="1173"/>
                  </a:cubicBezTo>
                  <a:lnTo>
                    <a:pt x="2595" y="1173"/>
                  </a:lnTo>
                  <a:cubicBezTo>
                    <a:pt x="2825" y="1168"/>
                    <a:pt x="3008" y="981"/>
                    <a:pt x="3008" y="750"/>
                  </a:cubicBezTo>
                  <a:lnTo>
                    <a:pt x="3008" y="1"/>
                  </a:ln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2" name="Google Shape;12302;p137"/>
            <p:cNvSpPr/>
            <p:nvPr/>
          </p:nvSpPr>
          <p:spPr>
            <a:xfrm>
              <a:off x="3795665" y="3640983"/>
              <a:ext cx="35605" cy="30735"/>
            </a:xfrm>
            <a:custGeom>
              <a:avLst/>
              <a:gdLst/>
              <a:ahLst/>
              <a:cxnLst/>
              <a:rect l="l" t="t" r="r" b="b"/>
              <a:pathLst>
                <a:path w="1360" h="1174" extrusionOk="0">
                  <a:moveTo>
                    <a:pt x="418" y="1"/>
                  </a:moveTo>
                  <a:lnTo>
                    <a:pt x="418" y="755"/>
                  </a:lnTo>
                  <a:cubicBezTo>
                    <a:pt x="418" y="986"/>
                    <a:pt x="231" y="1173"/>
                    <a:pt x="0" y="1173"/>
                  </a:cubicBezTo>
                  <a:lnTo>
                    <a:pt x="937" y="1173"/>
                  </a:lnTo>
                  <a:cubicBezTo>
                    <a:pt x="1172" y="1173"/>
                    <a:pt x="1360" y="986"/>
                    <a:pt x="1360" y="755"/>
                  </a:cubicBezTo>
                  <a:lnTo>
                    <a:pt x="1360" y="1"/>
                  </a:lnTo>
                  <a:close/>
                </a:path>
              </a:pathLst>
            </a:custGeom>
            <a:solidFill>
              <a:srgbClr val="82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3" name="Google Shape;12303;p137"/>
            <p:cNvSpPr/>
            <p:nvPr/>
          </p:nvSpPr>
          <p:spPr>
            <a:xfrm>
              <a:off x="3514178" y="3427197"/>
              <a:ext cx="177500" cy="170772"/>
            </a:xfrm>
            <a:custGeom>
              <a:avLst/>
              <a:gdLst/>
              <a:ahLst/>
              <a:cxnLst/>
              <a:rect l="l" t="t" r="r" b="b"/>
              <a:pathLst>
                <a:path w="6780" h="6523" extrusionOk="0">
                  <a:moveTo>
                    <a:pt x="3517" y="0"/>
                  </a:moveTo>
                  <a:cubicBezTo>
                    <a:pt x="2196" y="0"/>
                    <a:pt x="1010" y="793"/>
                    <a:pt x="505" y="2013"/>
                  </a:cubicBezTo>
                  <a:cubicBezTo>
                    <a:pt x="1" y="3228"/>
                    <a:pt x="279" y="4636"/>
                    <a:pt x="1211" y="5568"/>
                  </a:cubicBezTo>
                  <a:cubicBezTo>
                    <a:pt x="1835" y="6191"/>
                    <a:pt x="2669" y="6522"/>
                    <a:pt x="3518" y="6522"/>
                  </a:cubicBezTo>
                  <a:cubicBezTo>
                    <a:pt x="3938" y="6522"/>
                    <a:pt x="4362" y="6441"/>
                    <a:pt x="4766" y="6274"/>
                  </a:cubicBezTo>
                  <a:cubicBezTo>
                    <a:pt x="5987" y="5770"/>
                    <a:pt x="6779" y="4578"/>
                    <a:pt x="6779" y="3262"/>
                  </a:cubicBezTo>
                  <a:cubicBezTo>
                    <a:pt x="6779" y="1460"/>
                    <a:pt x="5319" y="0"/>
                    <a:pt x="3517" y="0"/>
                  </a:cubicBezTo>
                  <a:close/>
                </a:path>
              </a:pathLst>
            </a:custGeom>
            <a:solidFill>
              <a:srgbClr val="F5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4" name="Google Shape;12304;p137"/>
            <p:cNvSpPr/>
            <p:nvPr/>
          </p:nvSpPr>
          <p:spPr>
            <a:xfrm>
              <a:off x="3588634" y="3427197"/>
              <a:ext cx="107809" cy="170772"/>
            </a:xfrm>
            <a:custGeom>
              <a:avLst/>
              <a:gdLst/>
              <a:ahLst/>
              <a:cxnLst/>
              <a:rect l="l" t="t" r="r" b="b"/>
              <a:pathLst>
                <a:path w="4118" h="6523" extrusionOk="0">
                  <a:moveTo>
                    <a:pt x="673" y="0"/>
                  </a:moveTo>
                  <a:cubicBezTo>
                    <a:pt x="443" y="0"/>
                    <a:pt x="222" y="19"/>
                    <a:pt x="1" y="67"/>
                  </a:cubicBezTo>
                  <a:cubicBezTo>
                    <a:pt x="1504" y="389"/>
                    <a:pt x="2585" y="1720"/>
                    <a:pt x="2585" y="3262"/>
                  </a:cubicBezTo>
                  <a:cubicBezTo>
                    <a:pt x="2585" y="4799"/>
                    <a:pt x="1504" y="6135"/>
                    <a:pt x="1" y="6452"/>
                  </a:cubicBezTo>
                  <a:cubicBezTo>
                    <a:pt x="228" y="6500"/>
                    <a:pt x="455" y="6523"/>
                    <a:pt x="678" y="6523"/>
                  </a:cubicBezTo>
                  <a:cubicBezTo>
                    <a:pt x="2308" y="6523"/>
                    <a:pt x="3739" y="5293"/>
                    <a:pt x="3916" y="3598"/>
                  </a:cubicBezTo>
                  <a:cubicBezTo>
                    <a:pt x="4118" y="1672"/>
                    <a:pt x="2604" y="0"/>
                    <a:pt x="673"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5" name="Google Shape;12305;p137"/>
            <p:cNvSpPr/>
            <p:nvPr/>
          </p:nvSpPr>
          <p:spPr>
            <a:xfrm>
              <a:off x="3546510" y="3457121"/>
              <a:ext cx="115218" cy="110872"/>
            </a:xfrm>
            <a:custGeom>
              <a:avLst/>
              <a:gdLst/>
              <a:ahLst/>
              <a:cxnLst/>
              <a:rect l="l" t="t" r="r" b="b"/>
              <a:pathLst>
                <a:path w="4401" h="4235" extrusionOk="0">
                  <a:moveTo>
                    <a:pt x="2282" y="0"/>
                  </a:moveTo>
                  <a:cubicBezTo>
                    <a:pt x="1427" y="0"/>
                    <a:pt x="654" y="514"/>
                    <a:pt x="327" y="1307"/>
                  </a:cubicBezTo>
                  <a:cubicBezTo>
                    <a:pt x="0" y="2100"/>
                    <a:pt x="178" y="3008"/>
                    <a:pt x="783" y="3613"/>
                  </a:cubicBezTo>
                  <a:cubicBezTo>
                    <a:pt x="1189" y="4019"/>
                    <a:pt x="1733" y="4234"/>
                    <a:pt x="2286" y="4234"/>
                  </a:cubicBezTo>
                  <a:cubicBezTo>
                    <a:pt x="2558" y="4234"/>
                    <a:pt x="2833" y="4182"/>
                    <a:pt x="3094" y="4074"/>
                  </a:cubicBezTo>
                  <a:cubicBezTo>
                    <a:pt x="3887" y="3748"/>
                    <a:pt x="4401" y="2974"/>
                    <a:pt x="4401" y="2119"/>
                  </a:cubicBezTo>
                  <a:cubicBezTo>
                    <a:pt x="4401" y="947"/>
                    <a:pt x="3454" y="0"/>
                    <a:pt x="2282" y="0"/>
                  </a:cubicBezTo>
                  <a:close/>
                </a:path>
              </a:pathLst>
            </a:custGeom>
            <a:solidFill>
              <a:srgbClr val="E3E8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6" name="Google Shape;12306;p137"/>
            <p:cNvSpPr/>
            <p:nvPr/>
          </p:nvSpPr>
          <p:spPr>
            <a:xfrm>
              <a:off x="3592299" y="3457121"/>
              <a:ext cx="73199" cy="110872"/>
            </a:xfrm>
            <a:custGeom>
              <a:avLst/>
              <a:gdLst/>
              <a:ahLst/>
              <a:cxnLst/>
              <a:rect l="l" t="t" r="r" b="b"/>
              <a:pathLst>
                <a:path w="2796" h="4235" extrusionOk="0">
                  <a:moveTo>
                    <a:pt x="541" y="0"/>
                  </a:moveTo>
                  <a:cubicBezTo>
                    <a:pt x="539" y="0"/>
                    <a:pt x="536" y="0"/>
                    <a:pt x="533" y="0"/>
                  </a:cubicBezTo>
                  <a:cubicBezTo>
                    <a:pt x="351" y="0"/>
                    <a:pt x="173" y="20"/>
                    <a:pt x="0" y="68"/>
                  </a:cubicBezTo>
                  <a:cubicBezTo>
                    <a:pt x="932" y="308"/>
                    <a:pt x="1585" y="1153"/>
                    <a:pt x="1585" y="2114"/>
                  </a:cubicBezTo>
                  <a:cubicBezTo>
                    <a:pt x="1585" y="3080"/>
                    <a:pt x="932" y="3925"/>
                    <a:pt x="0" y="4165"/>
                  </a:cubicBezTo>
                  <a:cubicBezTo>
                    <a:pt x="180" y="4212"/>
                    <a:pt x="360" y="4235"/>
                    <a:pt x="536" y="4235"/>
                  </a:cubicBezTo>
                  <a:cubicBezTo>
                    <a:pt x="1573" y="4235"/>
                    <a:pt x="2497" y="3467"/>
                    <a:pt x="2633" y="2383"/>
                  </a:cubicBezTo>
                  <a:cubicBezTo>
                    <a:pt x="2796" y="1122"/>
                    <a:pt x="1811" y="0"/>
                    <a:pt x="541" y="0"/>
                  </a:cubicBezTo>
                  <a:close/>
                </a:path>
              </a:pathLst>
            </a:custGeom>
            <a:solidFill>
              <a:srgbClr val="D6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7" name="Google Shape;12307;p137"/>
            <p:cNvSpPr/>
            <p:nvPr/>
          </p:nvSpPr>
          <p:spPr>
            <a:xfrm>
              <a:off x="3702700" y="3536734"/>
              <a:ext cx="64560" cy="55187"/>
            </a:xfrm>
            <a:custGeom>
              <a:avLst/>
              <a:gdLst/>
              <a:ahLst/>
              <a:cxnLst/>
              <a:rect l="l" t="t" r="r" b="b"/>
              <a:pathLst>
                <a:path w="2466" h="2108" extrusionOk="0">
                  <a:moveTo>
                    <a:pt x="1413" y="0"/>
                  </a:moveTo>
                  <a:cubicBezTo>
                    <a:pt x="472" y="0"/>
                    <a:pt x="1" y="1134"/>
                    <a:pt x="669" y="1797"/>
                  </a:cubicBezTo>
                  <a:cubicBezTo>
                    <a:pt x="883" y="2011"/>
                    <a:pt x="1146" y="2107"/>
                    <a:pt x="1405" y="2107"/>
                  </a:cubicBezTo>
                  <a:cubicBezTo>
                    <a:pt x="1946" y="2107"/>
                    <a:pt x="2465" y="1686"/>
                    <a:pt x="2465" y="1052"/>
                  </a:cubicBezTo>
                  <a:cubicBezTo>
                    <a:pt x="2465" y="471"/>
                    <a:pt x="1995" y="0"/>
                    <a:pt x="1413" y="0"/>
                  </a:cubicBezTo>
                  <a:close/>
                </a:path>
              </a:pathLst>
            </a:custGeom>
            <a:solidFill>
              <a:srgbClr val="B1BD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8" name="Google Shape;12308;p137"/>
            <p:cNvSpPr/>
            <p:nvPr/>
          </p:nvSpPr>
          <p:spPr>
            <a:xfrm>
              <a:off x="3729508" y="3536734"/>
              <a:ext cx="40527" cy="55187"/>
            </a:xfrm>
            <a:custGeom>
              <a:avLst/>
              <a:gdLst/>
              <a:ahLst/>
              <a:cxnLst/>
              <a:rect l="l" t="t" r="r" b="b"/>
              <a:pathLst>
                <a:path w="1548" h="2108" extrusionOk="0">
                  <a:moveTo>
                    <a:pt x="389" y="0"/>
                  </a:moveTo>
                  <a:cubicBezTo>
                    <a:pt x="255" y="0"/>
                    <a:pt x="120" y="24"/>
                    <a:pt x="0" y="72"/>
                  </a:cubicBezTo>
                  <a:cubicBezTo>
                    <a:pt x="884" y="428"/>
                    <a:pt x="884" y="1677"/>
                    <a:pt x="0" y="2032"/>
                  </a:cubicBezTo>
                  <a:cubicBezTo>
                    <a:pt x="128" y="2084"/>
                    <a:pt x="260" y="2107"/>
                    <a:pt x="388" y="2107"/>
                  </a:cubicBezTo>
                  <a:cubicBezTo>
                    <a:pt x="875" y="2107"/>
                    <a:pt x="1323" y="1763"/>
                    <a:pt x="1422" y="1249"/>
                  </a:cubicBezTo>
                  <a:cubicBezTo>
                    <a:pt x="1547" y="601"/>
                    <a:pt x="1048" y="0"/>
                    <a:pt x="389" y="0"/>
                  </a:cubicBez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9" name="Google Shape;12309;p137"/>
            <p:cNvSpPr/>
            <p:nvPr/>
          </p:nvSpPr>
          <p:spPr>
            <a:xfrm>
              <a:off x="3782575" y="3536734"/>
              <a:ext cx="64429" cy="55187"/>
            </a:xfrm>
            <a:custGeom>
              <a:avLst/>
              <a:gdLst/>
              <a:ahLst/>
              <a:cxnLst/>
              <a:rect l="l" t="t" r="r" b="b"/>
              <a:pathLst>
                <a:path w="2461" h="2108" extrusionOk="0">
                  <a:moveTo>
                    <a:pt x="1408" y="0"/>
                  </a:moveTo>
                  <a:cubicBezTo>
                    <a:pt x="471" y="0"/>
                    <a:pt x="1" y="1134"/>
                    <a:pt x="664" y="1797"/>
                  </a:cubicBezTo>
                  <a:cubicBezTo>
                    <a:pt x="878" y="2011"/>
                    <a:pt x="1141" y="2107"/>
                    <a:pt x="1399" y="2107"/>
                  </a:cubicBezTo>
                  <a:cubicBezTo>
                    <a:pt x="1941" y="2107"/>
                    <a:pt x="2460" y="1686"/>
                    <a:pt x="2460" y="1052"/>
                  </a:cubicBezTo>
                  <a:cubicBezTo>
                    <a:pt x="2460" y="471"/>
                    <a:pt x="1989" y="0"/>
                    <a:pt x="1408"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0" name="Google Shape;12310;p137"/>
            <p:cNvSpPr/>
            <p:nvPr/>
          </p:nvSpPr>
          <p:spPr>
            <a:xfrm>
              <a:off x="3809122" y="3536734"/>
              <a:ext cx="40631" cy="55135"/>
            </a:xfrm>
            <a:custGeom>
              <a:avLst/>
              <a:gdLst/>
              <a:ahLst/>
              <a:cxnLst/>
              <a:rect l="l" t="t" r="r" b="b"/>
              <a:pathLst>
                <a:path w="1552" h="2106" extrusionOk="0">
                  <a:moveTo>
                    <a:pt x="394" y="0"/>
                  </a:moveTo>
                  <a:cubicBezTo>
                    <a:pt x="260" y="0"/>
                    <a:pt x="125" y="24"/>
                    <a:pt x="0" y="77"/>
                  </a:cubicBezTo>
                  <a:cubicBezTo>
                    <a:pt x="879" y="428"/>
                    <a:pt x="879" y="1677"/>
                    <a:pt x="0" y="2028"/>
                  </a:cubicBezTo>
                  <a:cubicBezTo>
                    <a:pt x="131" y="2081"/>
                    <a:pt x="265" y="2106"/>
                    <a:pt x="396" y="2106"/>
                  </a:cubicBezTo>
                  <a:cubicBezTo>
                    <a:pt x="882" y="2106"/>
                    <a:pt x="1329" y="1765"/>
                    <a:pt x="1427" y="1254"/>
                  </a:cubicBezTo>
                  <a:cubicBezTo>
                    <a:pt x="1552" y="601"/>
                    <a:pt x="1057" y="0"/>
                    <a:pt x="394" y="0"/>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1" name="Google Shape;12311;p137"/>
            <p:cNvSpPr/>
            <p:nvPr/>
          </p:nvSpPr>
          <p:spPr>
            <a:xfrm>
              <a:off x="3752390" y="3460000"/>
              <a:ext cx="70450" cy="27568"/>
            </a:xfrm>
            <a:custGeom>
              <a:avLst/>
              <a:gdLst/>
              <a:ahLst/>
              <a:cxnLst/>
              <a:rect l="l" t="t" r="r" b="b"/>
              <a:pathLst>
                <a:path w="2691" h="1053" extrusionOk="0">
                  <a:moveTo>
                    <a:pt x="1643" y="1"/>
                  </a:moveTo>
                  <a:cubicBezTo>
                    <a:pt x="1640" y="1"/>
                    <a:pt x="1637" y="1"/>
                    <a:pt x="1634" y="1"/>
                  </a:cubicBezTo>
                  <a:lnTo>
                    <a:pt x="1053" y="1"/>
                  </a:lnTo>
                  <a:cubicBezTo>
                    <a:pt x="471" y="1"/>
                    <a:pt x="1" y="472"/>
                    <a:pt x="1" y="1053"/>
                  </a:cubicBezTo>
                  <a:lnTo>
                    <a:pt x="2691" y="1053"/>
                  </a:lnTo>
                  <a:cubicBezTo>
                    <a:pt x="2691" y="475"/>
                    <a:pt x="2220" y="1"/>
                    <a:pt x="1643" y="1"/>
                  </a:cubicBezTo>
                  <a:close/>
                </a:path>
              </a:pathLst>
            </a:custGeom>
            <a:solidFill>
              <a:srgbClr val="F5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2" name="Google Shape;12312;p137"/>
            <p:cNvSpPr/>
            <p:nvPr/>
          </p:nvSpPr>
          <p:spPr>
            <a:xfrm>
              <a:off x="3544756" y="3451021"/>
              <a:ext cx="127785" cy="123098"/>
            </a:xfrm>
            <a:custGeom>
              <a:avLst/>
              <a:gdLst/>
              <a:ahLst/>
              <a:cxnLst/>
              <a:rect l="l" t="t" r="r" b="b"/>
              <a:pathLst>
                <a:path w="4881" h="4702" extrusionOk="0">
                  <a:moveTo>
                    <a:pt x="2349" y="464"/>
                  </a:moveTo>
                  <a:cubicBezTo>
                    <a:pt x="3108" y="464"/>
                    <a:pt x="3800" y="920"/>
                    <a:pt x="4093" y="1627"/>
                  </a:cubicBezTo>
                  <a:cubicBezTo>
                    <a:pt x="4381" y="2333"/>
                    <a:pt x="4223" y="3145"/>
                    <a:pt x="3680" y="3687"/>
                  </a:cubicBezTo>
                  <a:cubicBezTo>
                    <a:pt x="3320" y="4048"/>
                    <a:pt x="2837" y="4240"/>
                    <a:pt x="2346" y="4240"/>
                  </a:cubicBezTo>
                  <a:cubicBezTo>
                    <a:pt x="2103" y="4240"/>
                    <a:pt x="1857" y="4193"/>
                    <a:pt x="1624" y="4096"/>
                  </a:cubicBezTo>
                  <a:cubicBezTo>
                    <a:pt x="918" y="3803"/>
                    <a:pt x="461" y="3116"/>
                    <a:pt x="461" y="2352"/>
                  </a:cubicBezTo>
                  <a:cubicBezTo>
                    <a:pt x="461" y="1309"/>
                    <a:pt x="1307" y="464"/>
                    <a:pt x="2349" y="464"/>
                  </a:cubicBezTo>
                  <a:close/>
                  <a:moveTo>
                    <a:pt x="2346" y="1"/>
                  </a:moveTo>
                  <a:cubicBezTo>
                    <a:pt x="2043" y="1"/>
                    <a:pt x="1737" y="60"/>
                    <a:pt x="1446" y="181"/>
                  </a:cubicBezTo>
                  <a:cubicBezTo>
                    <a:pt x="572" y="546"/>
                    <a:pt x="0" y="1401"/>
                    <a:pt x="0" y="2352"/>
                  </a:cubicBezTo>
                  <a:cubicBezTo>
                    <a:pt x="0" y="3649"/>
                    <a:pt x="1052" y="4696"/>
                    <a:pt x="2349" y="4701"/>
                  </a:cubicBezTo>
                  <a:cubicBezTo>
                    <a:pt x="3296" y="4701"/>
                    <a:pt x="4151" y="4125"/>
                    <a:pt x="4516" y="3250"/>
                  </a:cubicBezTo>
                  <a:cubicBezTo>
                    <a:pt x="4881" y="2371"/>
                    <a:pt x="4679" y="1362"/>
                    <a:pt x="4007" y="690"/>
                  </a:cubicBezTo>
                  <a:cubicBezTo>
                    <a:pt x="3557" y="240"/>
                    <a:pt x="2957" y="1"/>
                    <a:pt x="234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3" name="Google Shape;12313;p137"/>
            <p:cNvSpPr/>
            <p:nvPr/>
          </p:nvSpPr>
          <p:spPr>
            <a:xfrm>
              <a:off x="3694794" y="3530608"/>
              <a:ext cx="78514" cy="67283"/>
            </a:xfrm>
            <a:custGeom>
              <a:avLst/>
              <a:gdLst/>
              <a:ahLst/>
              <a:cxnLst/>
              <a:rect l="l" t="t" r="r" b="b"/>
              <a:pathLst>
                <a:path w="2999" h="2570" extrusionOk="0">
                  <a:moveTo>
                    <a:pt x="1719" y="462"/>
                  </a:moveTo>
                  <a:cubicBezTo>
                    <a:pt x="1922" y="462"/>
                    <a:pt x="2129" y="537"/>
                    <a:pt x="2297" y="705"/>
                  </a:cubicBezTo>
                  <a:cubicBezTo>
                    <a:pt x="2815" y="1224"/>
                    <a:pt x="2450" y="2113"/>
                    <a:pt x="1715" y="2113"/>
                  </a:cubicBezTo>
                  <a:cubicBezTo>
                    <a:pt x="1259" y="2113"/>
                    <a:pt x="889" y="1743"/>
                    <a:pt x="889" y="1286"/>
                  </a:cubicBezTo>
                  <a:cubicBezTo>
                    <a:pt x="889" y="790"/>
                    <a:pt x="1295" y="462"/>
                    <a:pt x="1719" y="462"/>
                  </a:cubicBezTo>
                  <a:close/>
                  <a:moveTo>
                    <a:pt x="1705" y="1"/>
                  </a:moveTo>
                  <a:cubicBezTo>
                    <a:pt x="1389" y="1"/>
                    <a:pt x="1068" y="118"/>
                    <a:pt x="807" y="378"/>
                  </a:cubicBezTo>
                  <a:cubicBezTo>
                    <a:pt x="0" y="1186"/>
                    <a:pt x="572" y="2569"/>
                    <a:pt x="1715" y="2569"/>
                  </a:cubicBezTo>
                  <a:cubicBezTo>
                    <a:pt x="2422" y="2569"/>
                    <a:pt x="2998" y="1997"/>
                    <a:pt x="2998" y="1286"/>
                  </a:cubicBezTo>
                  <a:cubicBezTo>
                    <a:pt x="2998" y="513"/>
                    <a:pt x="2364" y="1"/>
                    <a:pt x="170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4" name="Google Shape;12314;p137"/>
            <p:cNvSpPr/>
            <p:nvPr/>
          </p:nvSpPr>
          <p:spPr>
            <a:xfrm>
              <a:off x="3774407" y="3530608"/>
              <a:ext cx="78619" cy="67283"/>
            </a:xfrm>
            <a:custGeom>
              <a:avLst/>
              <a:gdLst/>
              <a:ahLst/>
              <a:cxnLst/>
              <a:rect l="l" t="t" r="r" b="b"/>
              <a:pathLst>
                <a:path w="3003" h="2570" extrusionOk="0">
                  <a:moveTo>
                    <a:pt x="1723" y="462"/>
                  </a:moveTo>
                  <a:cubicBezTo>
                    <a:pt x="1926" y="462"/>
                    <a:pt x="2133" y="537"/>
                    <a:pt x="2301" y="705"/>
                  </a:cubicBezTo>
                  <a:cubicBezTo>
                    <a:pt x="2820" y="1224"/>
                    <a:pt x="2455" y="2113"/>
                    <a:pt x="1720" y="2113"/>
                  </a:cubicBezTo>
                  <a:cubicBezTo>
                    <a:pt x="1264" y="2108"/>
                    <a:pt x="899" y="1743"/>
                    <a:pt x="899" y="1286"/>
                  </a:cubicBezTo>
                  <a:lnTo>
                    <a:pt x="894" y="1286"/>
                  </a:lnTo>
                  <a:cubicBezTo>
                    <a:pt x="894" y="790"/>
                    <a:pt x="1300" y="462"/>
                    <a:pt x="1723" y="462"/>
                  </a:cubicBezTo>
                  <a:close/>
                  <a:moveTo>
                    <a:pt x="1709" y="1"/>
                  </a:moveTo>
                  <a:cubicBezTo>
                    <a:pt x="1394" y="1"/>
                    <a:pt x="1073" y="118"/>
                    <a:pt x="812" y="378"/>
                  </a:cubicBezTo>
                  <a:cubicBezTo>
                    <a:pt x="0" y="1186"/>
                    <a:pt x="577" y="2569"/>
                    <a:pt x="1720" y="2569"/>
                  </a:cubicBezTo>
                  <a:cubicBezTo>
                    <a:pt x="2426" y="2569"/>
                    <a:pt x="3003" y="1997"/>
                    <a:pt x="3003" y="1286"/>
                  </a:cubicBezTo>
                  <a:cubicBezTo>
                    <a:pt x="3003" y="513"/>
                    <a:pt x="2369" y="1"/>
                    <a:pt x="170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5" name="Google Shape;12315;p137"/>
            <p:cNvSpPr/>
            <p:nvPr/>
          </p:nvSpPr>
          <p:spPr>
            <a:xfrm>
              <a:off x="3479725" y="3421123"/>
              <a:ext cx="411419" cy="256616"/>
            </a:xfrm>
            <a:custGeom>
              <a:avLst/>
              <a:gdLst/>
              <a:ahLst/>
              <a:cxnLst/>
              <a:rect l="l" t="t" r="r" b="b"/>
              <a:pathLst>
                <a:path w="15715" h="9802" extrusionOk="0">
                  <a:moveTo>
                    <a:pt x="12049" y="1716"/>
                  </a:moveTo>
                  <a:cubicBezTo>
                    <a:pt x="12414" y="1716"/>
                    <a:pt x="12736" y="1957"/>
                    <a:pt x="12842" y="2307"/>
                  </a:cubicBezTo>
                  <a:lnTo>
                    <a:pt x="10680" y="2307"/>
                  </a:lnTo>
                  <a:cubicBezTo>
                    <a:pt x="10785" y="1957"/>
                    <a:pt x="11107" y="1716"/>
                    <a:pt x="11472" y="1716"/>
                  </a:cubicBezTo>
                  <a:close/>
                  <a:moveTo>
                    <a:pt x="5059" y="8629"/>
                  </a:moveTo>
                  <a:lnTo>
                    <a:pt x="5059" y="9153"/>
                  </a:lnTo>
                  <a:cubicBezTo>
                    <a:pt x="5059" y="9254"/>
                    <a:pt x="4977" y="9340"/>
                    <a:pt x="4872" y="9340"/>
                  </a:cubicBezTo>
                  <a:lnTo>
                    <a:pt x="2700" y="9340"/>
                  </a:lnTo>
                  <a:cubicBezTo>
                    <a:pt x="2599" y="9340"/>
                    <a:pt x="2513" y="9254"/>
                    <a:pt x="2513" y="9153"/>
                  </a:cubicBezTo>
                  <a:lnTo>
                    <a:pt x="2513" y="8629"/>
                  </a:lnTo>
                  <a:close/>
                  <a:moveTo>
                    <a:pt x="13197" y="8629"/>
                  </a:moveTo>
                  <a:lnTo>
                    <a:pt x="13197" y="9153"/>
                  </a:lnTo>
                  <a:cubicBezTo>
                    <a:pt x="13197" y="9259"/>
                    <a:pt x="13111" y="9340"/>
                    <a:pt x="13010" y="9340"/>
                  </a:cubicBezTo>
                  <a:lnTo>
                    <a:pt x="10838" y="9340"/>
                  </a:lnTo>
                  <a:cubicBezTo>
                    <a:pt x="10733" y="9340"/>
                    <a:pt x="10646" y="9259"/>
                    <a:pt x="10646" y="9153"/>
                  </a:cubicBezTo>
                  <a:lnTo>
                    <a:pt x="10646" y="8629"/>
                  </a:lnTo>
                  <a:close/>
                  <a:moveTo>
                    <a:pt x="4833" y="0"/>
                  </a:moveTo>
                  <a:cubicBezTo>
                    <a:pt x="4439" y="0"/>
                    <a:pt x="4039" y="67"/>
                    <a:pt x="3647" y="208"/>
                  </a:cubicBezTo>
                  <a:cubicBezTo>
                    <a:pt x="3389" y="302"/>
                    <a:pt x="3488" y="657"/>
                    <a:pt x="3717" y="657"/>
                  </a:cubicBezTo>
                  <a:cubicBezTo>
                    <a:pt x="3745" y="657"/>
                    <a:pt x="3774" y="652"/>
                    <a:pt x="3805" y="640"/>
                  </a:cubicBezTo>
                  <a:cubicBezTo>
                    <a:pt x="4149" y="516"/>
                    <a:pt x="4498" y="457"/>
                    <a:pt x="4838" y="457"/>
                  </a:cubicBezTo>
                  <a:cubicBezTo>
                    <a:pt x="6399" y="457"/>
                    <a:pt x="7794" y="1683"/>
                    <a:pt x="7869" y="3359"/>
                  </a:cubicBezTo>
                  <a:cubicBezTo>
                    <a:pt x="7945" y="5168"/>
                    <a:pt x="6477" y="6525"/>
                    <a:pt x="4839" y="6525"/>
                  </a:cubicBezTo>
                  <a:cubicBezTo>
                    <a:pt x="4401" y="6525"/>
                    <a:pt x="3952" y="6428"/>
                    <a:pt x="3517" y="6218"/>
                  </a:cubicBezTo>
                  <a:cubicBezTo>
                    <a:pt x="1451" y="5219"/>
                    <a:pt x="1201" y="2379"/>
                    <a:pt x="3065" y="1034"/>
                  </a:cubicBezTo>
                  <a:cubicBezTo>
                    <a:pt x="3264" y="886"/>
                    <a:pt x="3121" y="611"/>
                    <a:pt x="2929" y="611"/>
                  </a:cubicBezTo>
                  <a:cubicBezTo>
                    <a:pt x="2884" y="611"/>
                    <a:pt x="2837" y="625"/>
                    <a:pt x="2792" y="660"/>
                  </a:cubicBezTo>
                  <a:cubicBezTo>
                    <a:pt x="2220" y="1073"/>
                    <a:pt x="1787" y="1644"/>
                    <a:pt x="1547" y="2307"/>
                  </a:cubicBezTo>
                  <a:lnTo>
                    <a:pt x="870" y="2307"/>
                  </a:lnTo>
                  <a:cubicBezTo>
                    <a:pt x="390" y="2307"/>
                    <a:pt x="0" y="2696"/>
                    <a:pt x="0" y="3177"/>
                  </a:cubicBezTo>
                  <a:lnTo>
                    <a:pt x="0" y="7760"/>
                  </a:lnTo>
                  <a:cubicBezTo>
                    <a:pt x="0" y="8240"/>
                    <a:pt x="390" y="8629"/>
                    <a:pt x="870" y="8629"/>
                  </a:cubicBezTo>
                  <a:lnTo>
                    <a:pt x="2057" y="8629"/>
                  </a:lnTo>
                  <a:lnTo>
                    <a:pt x="2057" y="9153"/>
                  </a:lnTo>
                  <a:cubicBezTo>
                    <a:pt x="2057" y="9509"/>
                    <a:pt x="2345" y="9802"/>
                    <a:pt x="2705" y="9802"/>
                  </a:cubicBezTo>
                  <a:lnTo>
                    <a:pt x="4876" y="9802"/>
                  </a:lnTo>
                  <a:cubicBezTo>
                    <a:pt x="5232" y="9802"/>
                    <a:pt x="5525" y="9509"/>
                    <a:pt x="5525" y="9153"/>
                  </a:cubicBezTo>
                  <a:lnTo>
                    <a:pt x="5525" y="8629"/>
                  </a:lnTo>
                  <a:lnTo>
                    <a:pt x="8604" y="8629"/>
                  </a:lnTo>
                  <a:cubicBezTo>
                    <a:pt x="8912" y="8629"/>
                    <a:pt x="8912" y="8168"/>
                    <a:pt x="8604" y="8168"/>
                  </a:cubicBezTo>
                  <a:lnTo>
                    <a:pt x="870" y="8168"/>
                  </a:lnTo>
                  <a:cubicBezTo>
                    <a:pt x="644" y="8168"/>
                    <a:pt x="462" y="7986"/>
                    <a:pt x="462" y="7760"/>
                  </a:cubicBezTo>
                  <a:lnTo>
                    <a:pt x="462" y="3177"/>
                  </a:lnTo>
                  <a:cubicBezTo>
                    <a:pt x="462" y="2951"/>
                    <a:pt x="644" y="2769"/>
                    <a:pt x="870" y="2769"/>
                  </a:cubicBezTo>
                  <a:lnTo>
                    <a:pt x="1418" y="2769"/>
                  </a:lnTo>
                  <a:cubicBezTo>
                    <a:pt x="971" y="4892"/>
                    <a:pt x="2575" y="6986"/>
                    <a:pt x="4838" y="6986"/>
                  </a:cubicBezTo>
                  <a:cubicBezTo>
                    <a:pt x="7067" y="6986"/>
                    <a:pt x="8705" y="4906"/>
                    <a:pt x="8254" y="2769"/>
                  </a:cubicBezTo>
                  <a:lnTo>
                    <a:pt x="14850" y="2769"/>
                  </a:lnTo>
                  <a:cubicBezTo>
                    <a:pt x="15071" y="2769"/>
                    <a:pt x="15253" y="2951"/>
                    <a:pt x="15258" y="3177"/>
                  </a:cubicBezTo>
                  <a:lnTo>
                    <a:pt x="15258" y="7760"/>
                  </a:lnTo>
                  <a:cubicBezTo>
                    <a:pt x="15253" y="7986"/>
                    <a:pt x="15071" y="8168"/>
                    <a:pt x="14850" y="8168"/>
                  </a:cubicBezTo>
                  <a:lnTo>
                    <a:pt x="9464" y="8168"/>
                  </a:lnTo>
                  <a:cubicBezTo>
                    <a:pt x="9157" y="8168"/>
                    <a:pt x="9157" y="8629"/>
                    <a:pt x="9464" y="8629"/>
                  </a:cubicBezTo>
                  <a:lnTo>
                    <a:pt x="10190" y="8629"/>
                  </a:lnTo>
                  <a:lnTo>
                    <a:pt x="10190" y="9153"/>
                  </a:lnTo>
                  <a:cubicBezTo>
                    <a:pt x="10190" y="9509"/>
                    <a:pt x="10483" y="9802"/>
                    <a:pt x="10838" y="9802"/>
                  </a:cubicBezTo>
                  <a:lnTo>
                    <a:pt x="13010" y="9802"/>
                  </a:lnTo>
                  <a:cubicBezTo>
                    <a:pt x="13370" y="9802"/>
                    <a:pt x="13658" y="9509"/>
                    <a:pt x="13658" y="9153"/>
                  </a:cubicBezTo>
                  <a:lnTo>
                    <a:pt x="13658" y="8629"/>
                  </a:lnTo>
                  <a:lnTo>
                    <a:pt x="14845" y="8629"/>
                  </a:lnTo>
                  <a:cubicBezTo>
                    <a:pt x="15325" y="8629"/>
                    <a:pt x="15714" y="8240"/>
                    <a:pt x="15714" y="7760"/>
                  </a:cubicBezTo>
                  <a:lnTo>
                    <a:pt x="15714" y="3177"/>
                  </a:lnTo>
                  <a:cubicBezTo>
                    <a:pt x="15714" y="2696"/>
                    <a:pt x="15325" y="2307"/>
                    <a:pt x="14845" y="2307"/>
                  </a:cubicBezTo>
                  <a:lnTo>
                    <a:pt x="13312" y="2307"/>
                  </a:lnTo>
                  <a:cubicBezTo>
                    <a:pt x="13202" y="1697"/>
                    <a:pt x="12673" y="1255"/>
                    <a:pt x="12054" y="1255"/>
                  </a:cubicBezTo>
                  <a:lnTo>
                    <a:pt x="11472" y="1255"/>
                  </a:lnTo>
                  <a:cubicBezTo>
                    <a:pt x="10853" y="1255"/>
                    <a:pt x="10324" y="1697"/>
                    <a:pt x="10214" y="2307"/>
                  </a:cubicBezTo>
                  <a:lnTo>
                    <a:pt x="8124" y="2307"/>
                  </a:lnTo>
                  <a:cubicBezTo>
                    <a:pt x="7608" y="883"/>
                    <a:pt x="6265" y="0"/>
                    <a:pt x="483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16" name="Google Shape;12316;p137"/>
          <p:cNvGrpSpPr/>
          <p:nvPr/>
        </p:nvGrpSpPr>
        <p:grpSpPr>
          <a:xfrm>
            <a:off x="1283275" y="3614078"/>
            <a:ext cx="373824" cy="362881"/>
            <a:chOff x="1283275" y="3819478"/>
            <a:chExt cx="373824" cy="362881"/>
          </a:xfrm>
        </p:grpSpPr>
        <p:sp>
          <p:nvSpPr>
            <p:cNvPr id="12317" name="Google Shape;12317;p137"/>
            <p:cNvSpPr/>
            <p:nvPr/>
          </p:nvSpPr>
          <p:spPr>
            <a:xfrm>
              <a:off x="1431428" y="3969489"/>
              <a:ext cx="80399" cy="70712"/>
            </a:xfrm>
            <a:custGeom>
              <a:avLst/>
              <a:gdLst/>
              <a:ahLst/>
              <a:cxnLst/>
              <a:rect l="l" t="t" r="r" b="b"/>
              <a:pathLst>
                <a:path w="3071" h="2701" extrusionOk="0">
                  <a:moveTo>
                    <a:pt x="1" y="1"/>
                  </a:moveTo>
                  <a:lnTo>
                    <a:pt x="1" y="1735"/>
                  </a:lnTo>
                  <a:cubicBezTo>
                    <a:pt x="1" y="2268"/>
                    <a:pt x="433" y="2701"/>
                    <a:pt x="966" y="2701"/>
                  </a:cubicBezTo>
                  <a:lnTo>
                    <a:pt x="2100" y="2701"/>
                  </a:lnTo>
                  <a:cubicBezTo>
                    <a:pt x="2633" y="2701"/>
                    <a:pt x="3066" y="2268"/>
                    <a:pt x="3070" y="1735"/>
                  </a:cubicBezTo>
                  <a:lnTo>
                    <a:pt x="3070" y="1"/>
                  </a:ln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8" name="Google Shape;12318;p137"/>
            <p:cNvSpPr/>
            <p:nvPr/>
          </p:nvSpPr>
          <p:spPr>
            <a:xfrm>
              <a:off x="1431428" y="3969489"/>
              <a:ext cx="80268" cy="70712"/>
            </a:xfrm>
            <a:custGeom>
              <a:avLst/>
              <a:gdLst/>
              <a:ahLst/>
              <a:cxnLst/>
              <a:rect l="l" t="t" r="r" b="b"/>
              <a:pathLst>
                <a:path w="3066" h="2701" extrusionOk="0">
                  <a:moveTo>
                    <a:pt x="1" y="1"/>
                  </a:moveTo>
                  <a:lnTo>
                    <a:pt x="1" y="1735"/>
                  </a:lnTo>
                  <a:cubicBezTo>
                    <a:pt x="1" y="2268"/>
                    <a:pt x="433" y="2701"/>
                    <a:pt x="966" y="2701"/>
                  </a:cubicBezTo>
                  <a:lnTo>
                    <a:pt x="1567" y="2701"/>
                  </a:lnTo>
                  <a:cubicBezTo>
                    <a:pt x="1033" y="2701"/>
                    <a:pt x="596" y="2268"/>
                    <a:pt x="601" y="1735"/>
                  </a:cubicBezTo>
                  <a:cubicBezTo>
                    <a:pt x="601" y="1395"/>
                    <a:pt x="879" y="1130"/>
                    <a:pt x="1203" y="1130"/>
                  </a:cubicBezTo>
                  <a:cubicBezTo>
                    <a:pt x="1245" y="1130"/>
                    <a:pt x="1288" y="1135"/>
                    <a:pt x="1331" y="1144"/>
                  </a:cubicBezTo>
                  <a:lnTo>
                    <a:pt x="3066" y="1529"/>
                  </a:lnTo>
                  <a:lnTo>
                    <a:pt x="3066" y="1"/>
                  </a:lnTo>
                  <a:close/>
                </a:path>
              </a:pathLst>
            </a:custGeom>
            <a:solidFill>
              <a:srgbClr val="82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9" name="Google Shape;12319;p137"/>
            <p:cNvSpPr/>
            <p:nvPr/>
          </p:nvSpPr>
          <p:spPr>
            <a:xfrm>
              <a:off x="1355349" y="3857072"/>
              <a:ext cx="215723" cy="143388"/>
            </a:xfrm>
            <a:custGeom>
              <a:avLst/>
              <a:gdLst/>
              <a:ahLst/>
              <a:cxnLst/>
              <a:rect l="l" t="t" r="r" b="b"/>
              <a:pathLst>
                <a:path w="8240" h="5477" extrusionOk="0">
                  <a:moveTo>
                    <a:pt x="1071" y="0"/>
                  </a:moveTo>
                  <a:lnTo>
                    <a:pt x="0" y="3949"/>
                  </a:lnTo>
                  <a:lnTo>
                    <a:pt x="6884" y="5462"/>
                  </a:lnTo>
                  <a:cubicBezTo>
                    <a:pt x="6927" y="5472"/>
                    <a:pt x="6969" y="5477"/>
                    <a:pt x="7011" y="5477"/>
                  </a:cubicBezTo>
                  <a:cubicBezTo>
                    <a:pt x="7263" y="5477"/>
                    <a:pt x="7491" y="5310"/>
                    <a:pt x="7557" y="5059"/>
                  </a:cubicBezTo>
                  <a:lnTo>
                    <a:pt x="8162" y="2825"/>
                  </a:lnTo>
                  <a:cubicBezTo>
                    <a:pt x="8239" y="2527"/>
                    <a:pt x="8076" y="2224"/>
                    <a:pt x="7783" y="2133"/>
                  </a:cubicBezTo>
                  <a:lnTo>
                    <a:pt x="1071" y="0"/>
                  </a:lnTo>
                  <a:close/>
                </a:path>
              </a:pathLst>
            </a:custGeom>
            <a:solidFill>
              <a:srgbClr val="B1BD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0" name="Google Shape;12320;p137"/>
            <p:cNvSpPr/>
            <p:nvPr/>
          </p:nvSpPr>
          <p:spPr>
            <a:xfrm>
              <a:off x="1355454" y="3857072"/>
              <a:ext cx="198261" cy="143388"/>
            </a:xfrm>
            <a:custGeom>
              <a:avLst/>
              <a:gdLst/>
              <a:ahLst/>
              <a:cxnLst/>
              <a:rect l="l" t="t" r="r" b="b"/>
              <a:pathLst>
                <a:path w="7573" h="5477" extrusionOk="0">
                  <a:moveTo>
                    <a:pt x="1067" y="0"/>
                  </a:moveTo>
                  <a:lnTo>
                    <a:pt x="1" y="3949"/>
                  </a:lnTo>
                  <a:lnTo>
                    <a:pt x="6880" y="5462"/>
                  </a:lnTo>
                  <a:cubicBezTo>
                    <a:pt x="6923" y="5472"/>
                    <a:pt x="6965" y="5477"/>
                    <a:pt x="7007" y="5477"/>
                  </a:cubicBezTo>
                  <a:cubicBezTo>
                    <a:pt x="7259" y="5477"/>
                    <a:pt x="7487" y="5310"/>
                    <a:pt x="7553" y="5059"/>
                  </a:cubicBezTo>
                  <a:lnTo>
                    <a:pt x="7572" y="5001"/>
                  </a:lnTo>
                  <a:lnTo>
                    <a:pt x="2273" y="3834"/>
                  </a:lnTo>
                  <a:cubicBezTo>
                    <a:pt x="1452" y="3656"/>
                    <a:pt x="947" y="2825"/>
                    <a:pt x="1163" y="2013"/>
                  </a:cubicBezTo>
                  <a:lnTo>
                    <a:pt x="1658" y="188"/>
                  </a:lnTo>
                  <a:lnTo>
                    <a:pt x="1067" y="0"/>
                  </a:ln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1" name="Google Shape;12321;p137"/>
            <p:cNvSpPr/>
            <p:nvPr/>
          </p:nvSpPr>
          <p:spPr>
            <a:xfrm>
              <a:off x="1317100" y="3824374"/>
              <a:ext cx="71969" cy="160091"/>
            </a:xfrm>
            <a:custGeom>
              <a:avLst/>
              <a:gdLst/>
              <a:ahLst/>
              <a:cxnLst/>
              <a:rect l="l" t="t" r="r" b="b"/>
              <a:pathLst>
                <a:path w="2749" h="6115" extrusionOk="0">
                  <a:moveTo>
                    <a:pt x="2025" y="1"/>
                  </a:moveTo>
                  <a:cubicBezTo>
                    <a:pt x="1735" y="1"/>
                    <a:pt x="1471" y="197"/>
                    <a:pt x="1399" y="495"/>
                  </a:cubicBezTo>
                  <a:lnTo>
                    <a:pt x="106" y="5285"/>
                  </a:lnTo>
                  <a:cubicBezTo>
                    <a:pt x="1" y="5630"/>
                    <a:pt x="207" y="5996"/>
                    <a:pt x="553" y="6092"/>
                  </a:cubicBezTo>
                  <a:cubicBezTo>
                    <a:pt x="610" y="6107"/>
                    <a:pt x="666" y="6114"/>
                    <a:pt x="722" y="6114"/>
                  </a:cubicBezTo>
                  <a:cubicBezTo>
                    <a:pt x="1013" y="6114"/>
                    <a:pt x="1278" y="5915"/>
                    <a:pt x="1351" y="5621"/>
                  </a:cubicBezTo>
                  <a:lnTo>
                    <a:pt x="2643" y="831"/>
                  </a:lnTo>
                  <a:cubicBezTo>
                    <a:pt x="2749" y="481"/>
                    <a:pt x="2547" y="115"/>
                    <a:pt x="2196" y="24"/>
                  </a:cubicBezTo>
                  <a:cubicBezTo>
                    <a:pt x="2139" y="8"/>
                    <a:pt x="2081" y="1"/>
                    <a:pt x="2025" y="1"/>
                  </a:cubicBez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2" name="Google Shape;12322;p137"/>
            <p:cNvSpPr/>
            <p:nvPr/>
          </p:nvSpPr>
          <p:spPr>
            <a:xfrm>
              <a:off x="1317493" y="3824819"/>
              <a:ext cx="60135" cy="159148"/>
            </a:xfrm>
            <a:custGeom>
              <a:avLst/>
              <a:gdLst/>
              <a:ahLst/>
              <a:cxnLst/>
              <a:rect l="l" t="t" r="r" b="b"/>
              <a:pathLst>
                <a:path w="2297" h="6079" extrusionOk="0">
                  <a:moveTo>
                    <a:pt x="2007" y="1"/>
                  </a:moveTo>
                  <a:cubicBezTo>
                    <a:pt x="1727" y="1"/>
                    <a:pt x="1462" y="185"/>
                    <a:pt x="1384" y="478"/>
                  </a:cubicBezTo>
                  <a:lnTo>
                    <a:pt x="91" y="5268"/>
                  </a:lnTo>
                  <a:cubicBezTo>
                    <a:pt x="0" y="5609"/>
                    <a:pt x="202" y="5964"/>
                    <a:pt x="543" y="6055"/>
                  </a:cubicBezTo>
                  <a:cubicBezTo>
                    <a:pt x="598" y="6071"/>
                    <a:pt x="655" y="6078"/>
                    <a:pt x="712" y="6078"/>
                  </a:cubicBezTo>
                  <a:cubicBezTo>
                    <a:pt x="812" y="6078"/>
                    <a:pt x="910" y="6055"/>
                    <a:pt x="999" y="6012"/>
                  </a:cubicBezTo>
                  <a:cubicBezTo>
                    <a:pt x="725" y="5873"/>
                    <a:pt x="586" y="5561"/>
                    <a:pt x="668" y="5268"/>
                  </a:cubicBezTo>
                  <a:lnTo>
                    <a:pt x="1960" y="478"/>
                  </a:lnTo>
                  <a:cubicBezTo>
                    <a:pt x="2008" y="300"/>
                    <a:pt x="2128" y="151"/>
                    <a:pt x="2296" y="70"/>
                  </a:cubicBezTo>
                  <a:cubicBezTo>
                    <a:pt x="2203" y="23"/>
                    <a:pt x="2104" y="1"/>
                    <a:pt x="2007" y="1"/>
                  </a:cubicBezTo>
                  <a:close/>
                </a:path>
              </a:pathLst>
            </a:custGeom>
            <a:solidFill>
              <a:srgbClr val="82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3" name="Google Shape;12323;p137"/>
            <p:cNvSpPr/>
            <p:nvPr/>
          </p:nvSpPr>
          <p:spPr>
            <a:xfrm>
              <a:off x="1288668" y="3852098"/>
              <a:ext cx="60659" cy="94274"/>
            </a:xfrm>
            <a:custGeom>
              <a:avLst/>
              <a:gdLst/>
              <a:ahLst/>
              <a:cxnLst/>
              <a:rect l="l" t="t" r="r" b="b"/>
              <a:pathLst>
                <a:path w="2317" h="3601" extrusionOk="0">
                  <a:moveTo>
                    <a:pt x="1900" y="0"/>
                  </a:moveTo>
                  <a:cubicBezTo>
                    <a:pt x="1192" y="0"/>
                    <a:pt x="545" y="474"/>
                    <a:pt x="352" y="1189"/>
                  </a:cubicBezTo>
                  <a:lnTo>
                    <a:pt x="232" y="1636"/>
                  </a:lnTo>
                  <a:cubicBezTo>
                    <a:pt x="1" y="2491"/>
                    <a:pt x="505" y="3370"/>
                    <a:pt x="1360" y="3601"/>
                  </a:cubicBezTo>
                  <a:lnTo>
                    <a:pt x="2316" y="56"/>
                  </a:lnTo>
                  <a:cubicBezTo>
                    <a:pt x="2177" y="18"/>
                    <a:pt x="2037" y="0"/>
                    <a:pt x="1900" y="0"/>
                  </a:cubicBezTo>
                  <a:close/>
                </a:path>
              </a:pathLst>
            </a:custGeom>
            <a:solidFill>
              <a:srgbClr val="E3E8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4" name="Google Shape;12324;p137"/>
            <p:cNvSpPr/>
            <p:nvPr/>
          </p:nvSpPr>
          <p:spPr>
            <a:xfrm>
              <a:off x="1288668" y="3852098"/>
              <a:ext cx="60659" cy="94274"/>
            </a:xfrm>
            <a:custGeom>
              <a:avLst/>
              <a:gdLst/>
              <a:ahLst/>
              <a:cxnLst/>
              <a:rect l="l" t="t" r="r" b="b"/>
              <a:pathLst>
                <a:path w="2317" h="3601" extrusionOk="0">
                  <a:moveTo>
                    <a:pt x="1900" y="0"/>
                  </a:moveTo>
                  <a:cubicBezTo>
                    <a:pt x="1192" y="0"/>
                    <a:pt x="545" y="474"/>
                    <a:pt x="352" y="1189"/>
                  </a:cubicBezTo>
                  <a:lnTo>
                    <a:pt x="232" y="1636"/>
                  </a:lnTo>
                  <a:cubicBezTo>
                    <a:pt x="1" y="2491"/>
                    <a:pt x="505" y="3370"/>
                    <a:pt x="1360" y="3601"/>
                  </a:cubicBezTo>
                  <a:lnTo>
                    <a:pt x="1433" y="3337"/>
                  </a:lnTo>
                  <a:cubicBezTo>
                    <a:pt x="957" y="2933"/>
                    <a:pt x="755" y="2290"/>
                    <a:pt x="919" y="1689"/>
                  </a:cubicBezTo>
                  <a:lnTo>
                    <a:pt x="1039" y="1242"/>
                  </a:lnTo>
                  <a:cubicBezTo>
                    <a:pt x="1197" y="637"/>
                    <a:pt x="1697" y="185"/>
                    <a:pt x="2312" y="80"/>
                  </a:cubicBezTo>
                  <a:lnTo>
                    <a:pt x="2316" y="56"/>
                  </a:lnTo>
                  <a:cubicBezTo>
                    <a:pt x="2177" y="18"/>
                    <a:pt x="2037" y="0"/>
                    <a:pt x="1900" y="0"/>
                  </a:cubicBezTo>
                  <a:close/>
                </a:path>
              </a:pathLst>
            </a:custGeom>
            <a:solidFill>
              <a:srgbClr val="D6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5" name="Google Shape;12325;p137"/>
            <p:cNvSpPr/>
            <p:nvPr/>
          </p:nvSpPr>
          <p:spPr>
            <a:xfrm>
              <a:off x="1555181" y="3938440"/>
              <a:ext cx="68696" cy="58879"/>
            </a:xfrm>
            <a:custGeom>
              <a:avLst/>
              <a:gdLst/>
              <a:ahLst/>
              <a:cxnLst/>
              <a:rect l="l" t="t" r="r" b="b"/>
              <a:pathLst>
                <a:path w="2624" h="2249" extrusionOk="0">
                  <a:moveTo>
                    <a:pt x="452" y="0"/>
                  </a:moveTo>
                  <a:lnTo>
                    <a:pt x="1" y="1663"/>
                  </a:lnTo>
                  <a:lnTo>
                    <a:pt x="2172" y="2249"/>
                  </a:lnTo>
                  <a:lnTo>
                    <a:pt x="2624" y="586"/>
                  </a:lnTo>
                  <a:lnTo>
                    <a:pt x="452" y="0"/>
                  </a:lnTo>
                  <a:close/>
                </a:path>
              </a:pathLst>
            </a:custGeom>
            <a:solidFill>
              <a:srgbClr val="F5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6" name="Google Shape;12326;p137"/>
            <p:cNvSpPr/>
            <p:nvPr/>
          </p:nvSpPr>
          <p:spPr>
            <a:xfrm>
              <a:off x="1555181" y="3938571"/>
              <a:ext cx="30474" cy="48564"/>
            </a:xfrm>
            <a:custGeom>
              <a:avLst/>
              <a:gdLst/>
              <a:ahLst/>
              <a:cxnLst/>
              <a:rect l="l" t="t" r="r" b="b"/>
              <a:pathLst>
                <a:path w="1164" h="1855" extrusionOk="0">
                  <a:moveTo>
                    <a:pt x="452" y="0"/>
                  </a:moveTo>
                  <a:lnTo>
                    <a:pt x="1" y="1662"/>
                  </a:lnTo>
                  <a:lnTo>
                    <a:pt x="712" y="1855"/>
                  </a:lnTo>
                  <a:lnTo>
                    <a:pt x="1163" y="192"/>
                  </a:lnTo>
                  <a:lnTo>
                    <a:pt x="452" y="0"/>
                  </a:ln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7" name="Google Shape;12327;p137"/>
            <p:cNvSpPr/>
            <p:nvPr/>
          </p:nvSpPr>
          <p:spPr>
            <a:xfrm>
              <a:off x="1609007" y="3940246"/>
              <a:ext cx="42307" cy="77283"/>
            </a:xfrm>
            <a:custGeom>
              <a:avLst/>
              <a:gdLst/>
              <a:ahLst/>
              <a:cxnLst/>
              <a:rect l="l" t="t" r="r" b="b"/>
              <a:pathLst>
                <a:path w="1616" h="2952" extrusionOk="0">
                  <a:moveTo>
                    <a:pt x="1074" y="0"/>
                  </a:moveTo>
                  <a:cubicBezTo>
                    <a:pt x="863" y="0"/>
                    <a:pt x="667" y="143"/>
                    <a:pt x="611" y="359"/>
                  </a:cubicBezTo>
                  <a:lnTo>
                    <a:pt x="73" y="2343"/>
                  </a:lnTo>
                  <a:cubicBezTo>
                    <a:pt x="1" y="2598"/>
                    <a:pt x="155" y="2867"/>
                    <a:pt x="414" y="2934"/>
                  </a:cubicBezTo>
                  <a:cubicBezTo>
                    <a:pt x="457" y="2946"/>
                    <a:pt x="501" y="2952"/>
                    <a:pt x="543" y="2952"/>
                  </a:cubicBezTo>
                  <a:cubicBezTo>
                    <a:pt x="756" y="2952"/>
                    <a:pt x="950" y="2809"/>
                    <a:pt x="1010" y="2593"/>
                  </a:cubicBezTo>
                  <a:lnTo>
                    <a:pt x="1543" y="609"/>
                  </a:lnTo>
                  <a:cubicBezTo>
                    <a:pt x="1615" y="354"/>
                    <a:pt x="1461" y="85"/>
                    <a:pt x="1202" y="18"/>
                  </a:cubicBezTo>
                  <a:cubicBezTo>
                    <a:pt x="1159" y="6"/>
                    <a:pt x="1116" y="0"/>
                    <a:pt x="1074" y="0"/>
                  </a:cubicBez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8" name="Google Shape;12328;p137"/>
            <p:cNvSpPr/>
            <p:nvPr/>
          </p:nvSpPr>
          <p:spPr>
            <a:xfrm>
              <a:off x="1401871" y="4076906"/>
              <a:ext cx="139251" cy="25185"/>
            </a:xfrm>
            <a:custGeom>
              <a:avLst/>
              <a:gdLst/>
              <a:ahLst/>
              <a:cxnLst/>
              <a:rect l="l" t="t" r="r" b="b"/>
              <a:pathLst>
                <a:path w="5319" h="962" extrusionOk="0">
                  <a:moveTo>
                    <a:pt x="486" y="1"/>
                  </a:moveTo>
                  <a:cubicBezTo>
                    <a:pt x="217" y="1"/>
                    <a:pt x="5" y="212"/>
                    <a:pt x="5" y="481"/>
                  </a:cubicBezTo>
                  <a:cubicBezTo>
                    <a:pt x="1" y="745"/>
                    <a:pt x="217" y="961"/>
                    <a:pt x="486" y="961"/>
                  </a:cubicBezTo>
                  <a:lnTo>
                    <a:pt x="4838" y="961"/>
                  </a:lnTo>
                  <a:cubicBezTo>
                    <a:pt x="5102" y="961"/>
                    <a:pt x="5319" y="745"/>
                    <a:pt x="5319" y="481"/>
                  </a:cubicBezTo>
                  <a:cubicBezTo>
                    <a:pt x="5319" y="212"/>
                    <a:pt x="5102" y="1"/>
                    <a:pt x="4838" y="1"/>
                  </a:cubicBez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9" name="Google Shape;12329;p137"/>
            <p:cNvSpPr/>
            <p:nvPr/>
          </p:nvSpPr>
          <p:spPr>
            <a:xfrm>
              <a:off x="1402002" y="4076906"/>
              <a:ext cx="39270" cy="25185"/>
            </a:xfrm>
            <a:custGeom>
              <a:avLst/>
              <a:gdLst/>
              <a:ahLst/>
              <a:cxnLst/>
              <a:rect l="l" t="t" r="r" b="b"/>
              <a:pathLst>
                <a:path w="1500" h="962" extrusionOk="0">
                  <a:moveTo>
                    <a:pt x="481" y="1"/>
                  </a:moveTo>
                  <a:cubicBezTo>
                    <a:pt x="212" y="1"/>
                    <a:pt x="0" y="212"/>
                    <a:pt x="0" y="481"/>
                  </a:cubicBezTo>
                  <a:cubicBezTo>
                    <a:pt x="0" y="745"/>
                    <a:pt x="212" y="961"/>
                    <a:pt x="481" y="961"/>
                  </a:cubicBezTo>
                  <a:lnTo>
                    <a:pt x="1499" y="961"/>
                  </a:lnTo>
                  <a:cubicBezTo>
                    <a:pt x="1235" y="961"/>
                    <a:pt x="1019" y="745"/>
                    <a:pt x="1019" y="481"/>
                  </a:cubicBezTo>
                  <a:cubicBezTo>
                    <a:pt x="1019" y="212"/>
                    <a:pt x="1235" y="1"/>
                    <a:pt x="1499" y="1"/>
                  </a:cubicBezTo>
                  <a:close/>
                </a:path>
              </a:pathLst>
            </a:custGeom>
            <a:solidFill>
              <a:srgbClr val="82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0" name="Google Shape;12330;p137"/>
            <p:cNvSpPr/>
            <p:nvPr/>
          </p:nvSpPr>
          <p:spPr>
            <a:xfrm>
              <a:off x="1283275" y="3819478"/>
              <a:ext cx="373824" cy="362881"/>
            </a:xfrm>
            <a:custGeom>
              <a:avLst/>
              <a:gdLst/>
              <a:ahLst/>
              <a:cxnLst/>
              <a:rect l="l" t="t" r="r" b="b"/>
              <a:pathLst>
                <a:path w="14279" h="13861" extrusionOk="0">
                  <a:moveTo>
                    <a:pt x="2103" y="1455"/>
                  </a:moveTo>
                  <a:cubicBezTo>
                    <a:pt x="2158" y="1455"/>
                    <a:pt x="2213" y="1458"/>
                    <a:pt x="2268" y="1465"/>
                  </a:cubicBezTo>
                  <a:lnTo>
                    <a:pt x="1427" y="4588"/>
                  </a:lnTo>
                  <a:cubicBezTo>
                    <a:pt x="793" y="4309"/>
                    <a:pt x="452" y="3608"/>
                    <a:pt x="634" y="2935"/>
                  </a:cubicBezTo>
                  <a:lnTo>
                    <a:pt x="639" y="2935"/>
                  </a:lnTo>
                  <a:lnTo>
                    <a:pt x="759" y="2488"/>
                  </a:lnTo>
                  <a:cubicBezTo>
                    <a:pt x="923" y="1874"/>
                    <a:pt x="1480" y="1455"/>
                    <a:pt x="2103" y="1455"/>
                  </a:cubicBezTo>
                  <a:close/>
                  <a:moveTo>
                    <a:pt x="3314" y="412"/>
                  </a:moveTo>
                  <a:cubicBezTo>
                    <a:pt x="3353" y="412"/>
                    <a:pt x="3392" y="417"/>
                    <a:pt x="3430" y="427"/>
                  </a:cubicBezTo>
                  <a:cubicBezTo>
                    <a:pt x="3666" y="490"/>
                    <a:pt x="3800" y="730"/>
                    <a:pt x="3738" y="965"/>
                  </a:cubicBezTo>
                  <a:lnTo>
                    <a:pt x="2446" y="5755"/>
                  </a:lnTo>
                  <a:cubicBezTo>
                    <a:pt x="2393" y="5948"/>
                    <a:pt x="2216" y="6077"/>
                    <a:pt x="2022" y="6077"/>
                  </a:cubicBezTo>
                  <a:cubicBezTo>
                    <a:pt x="1984" y="6077"/>
                    <a:pt x="1946" y="6073"/>
                    <a:pt x="1908" y="6062"/>
                  </a:cubicBezTo>
                  <a:cubicBezTo>
                    <a:pt x="1672" y="6000"/>
                    <a:pt x="1538" y="5760"/>
                    <a:pt x="1600" y="5524"/>
                  </a:cubicBezTo>
                  <a:lnTo>
                    <a:pt x="2892" y="735"/>
                  </a:lnTo>
                  <a:cubicBezTo>
                    <a:pt x="2945" y="538"/>
                    <a:pt x="3121" y="412"/>
                    <a:pt x="3314" y="412"/>
                  </a:cubicBezTo>
                  <a:close/>
                  <a:moveTo>
                    <a:pt x="10982" y="4794"/>
                  </a:moveTo>
                  <a:lnTo>
                    <a:pt x="12755" y="5275"/>
                  </a:lnTo>
                  <a:lnTo>
                    <a:pt x="12414" y="6543"/>
                  </a:lnTo>
                  <a:lnTo>
                    <a:pt x="10641" y="6062"/>
                  </a:lnTo>
                  <a:lnTo>
                    <a:pt x="10982" y="4794"/>
                  </a:lnTo>
                  <a:close/>
                  <a:moveTo>
                    <a:pt x="13513" y="4816"/>
                  </a:moveTo>
                  <a:cubicBezTo>
                    <a:pt x="13679" y="4816"/>
                    <a:pt x="13848" y="4954"/>
                    <a:pt x="13788" y="5169"/>
                  </a:cubicBezTo>
                  <a:lnTo>
                    <a:pt x="13255" y="7153"/>
                  </a:lnTo>
                  <a:cubicBezTo>
                    <a:pt x="13218" y="7278"/>
                    <a:pt x="13108" y="7359"/>
                    <a:pt x="12985" y="7359"/>
                  </a:cubicBezTo>
                  <a:cubicBezTo>
                    <a:pt x="12961" y="7359"/>
                    <a:pt x="12938" y="7356"/>
                    <a:pt x="12914" y="7350"/>
                  </a:cubicBezTo>
                  <a:cubicBezTo>
                    <a:pt x="12760" y="7311"/>
                    <a:pt x="12693" y="7081"/>
                    <a:pt x="12712" y="7009"/>
                  </a:cubicBezTo>
                  <a:lnTo>
                    <a:pt x="13250" y="5025"/>
                  </a:lnTo>
                  <a:cubicBezTo>
                    <a:pt x="13289" y="4879"/>
                    <a:pt x="13400" y="4816"/>
                    <a:pt x="13513" y="4816"/>
                  </a:cubicBezTo>
                  <a:close/>
                  <a:moveTo>
                    <a:pt x="5861" y="6283"/>
                  </a:moveTo>
                  <a:lnTo>
                    <a:pt x="8523" y="6865"/>
                  </a:lnTo>
                  <a:lnTo>
                    <a:pt x="8523" y="7465"/>
                  </a:lnTo>
                  <a:cubicBezTo>
                    <a:pt x="8523" y="7888"/>
                    <a:pt x="8182" y="8229"/>
                    <a:pt x="7759" y="8229"/>
                  </a:cubicBezTo>
                  <a:lnTo>
                    <a:pt x="6625" y="8229"/>
                  </a:lnTo>
                  <a:cubicBezTo>
                    <a:pt x="6202" y="8229"/>
                    <a:pt x="5861" y="7888"/>
                    <a:pt x="5861" y="7465"/>
                  </a:cubicBezTo>
                  <a:lnTo>
                    <a:pt x="5861" y="6283"/>
                  </a:lnTo>
                  <a:close/>
                  <a:moveTo>
                    <a:pt x="3319" y="0"/>
                  </a:moveTo>
                  <a:cubicBezTo>
                    <a:pt x="2960" y="0"/>
                    <a:pt x="2604" y="221"/>
                    <a:pt x="2494" y="629"/>
                  </a:cubicBezTo>
                  <a:lnTo>
                    <a:pt x="2374" y="1061"/>
                  </a:lnTo>
                  <a:cubicBezTo>
                    <a:pt x="2284" y="1048"/>
                    <a:pt x="2195" y="1042"/>
                    <a:pt x="2107" y="1042"/>
                  </a:cubicBezTo>
                  <a:cubicBezTo>
                    <a:pt x="1301" y="1042"/>
                    <a:pt x="577" y="1581"/>
                    <a:pt x="361" y="2378"/>
                  </a:cubicBezTo>
                  <a:lnTo>
                    <a:pt x="241" y="2829"/>
                  </a:lnTo>
                  <a:cubicBezTo>
                    <a:pt x="0" y="3713"/>
                    <a:pt x="462" y="4640"/>
                    <a:pt x="1317" y="4982"/>
                  </a:cubicBezTo>
                  <a:lnTo>
                    <a:pt x="1197" y="5419"/>
                  </a:lnTo>
                  <a:cubicBezTo>
                    <a:pt x="1041" y="5993"/>
                    <a:pt x="1501" y="6491"/>
                    <a:pt x="2024" y="6491"/>
                  </a:cubicBezTo>
                  <a:cubicBezTo>
                    <a:pt x="2162" y="6491"/>
                    <a:pt x="2304" y="6457"/>
                    <a:pt x="2441" y="6379"/>
                  </a:cubicBezTo>
                  <a:cubicBezTo>
                    <a:pt x="2844" y="6149"/>
                    <a:pt x="2849" y="5750"/>
                    <a:pt x="2902" y="5630"/>
                  </a:cubicBezTo>
                  <a:lnTo>
                    <a:pt x="5448" y="6192"/>
                  </a:lnTo>
                  <a:lnTo>
                    <a:pt x="5448" y="7470"/>
                  </a:lnTo>
                  <a:cubicBezTo>
                    <a:pt x="5448" y="8114"/>
                    <a:pt x="5972" y="8637"/>
                    <a:pt x="6620" y="8642"/>
                  </a:cubicBezTo>
                  <a:lnTo>
                    <a:pt x="6981" y="8642"/>
                  </a:lnTo>
                  <a:lnTo>
                    <a:pt x="6981" y="9627"/>
                  </a:lnTo>
                  <a:lnTo>
                    <a:pt x="5016" y="9627"/>
                  </a:lnTo>
                  <a:cubicBezTo>
                    <a:pt x="4636" y="9627"/>
                    <a:pt x="4329" y="9934"/>
                    <a:pt x="4329" y="10314"/>
                  </a:cubicBezTo>
                  <a:cubicBezTo>
                    <a:pt x="4329" y="10694"/>
                    <a:pt x="4636" y="11001"/>
                    <a:pt x="5016" y="11001"/>
                  </a:cubicBezTo>
                  <a:lnTo>
                    <a:pt x="5381" y="11001"/>
                  </a:lnTo>
                  <a:lnTo>
                    <a:pt x="3349" y="13523"/>
                  </a:lnTo>
                  <a:cubicBezTo>
                    <a:pt x="3221" y="13679"/>
                    <a:pt x="3363" y="13861"/>
                    <a:pt x="3515" y="13861"/>
                  </a:cubicBezTo>
                  <a:cubicBezTo>
                    <a:pt x="3570" y="13861"/>
                    <a:pt x="3625" y="13838"/>
                    <a:pt x="3671" y="13782"/>
                  </a:cubicBezTo>
                  <a:lnTo>
                    <a:pt x="5909" y="10996"/>
                  </a:lnTo>
                  <a:lnTo>
                    <a:pt x="6985" y="10996"/>
                  </a:lnTo>
                  <a:lnTo>
                    <a:pt x="6985" y="13653"/>
                  </a:lnTo>
                  <a:cubicBezTo>
                    <a:pt x="6985" y="13790"/>
                    <a:pt x="7089" y="13858"/>
                    <a:pt x="7192" y="13858"/>
                  </a:cubicBezTo>
                  <a:cubicBezTo>
                    <a:pt x="7295" y="13858"/>
                    <a:pt x="7399" y="13790"/>
                    <a:pt x="7399" y="13653"/>
                  </a:cubicBezTo>
                  <a:lnTo>
                    <a:pt x="7399" y="10996"/>
                  </a:lnTo>
                  <a:lnTo>
                    <a:pt x="8475" y="10996"/>
                  </a:lnTo>
                  <a:lnTo>
                    <a:pt x="10713" y="13782"/>
                  </a:lnTo>
                  <a:cubicBezTo>
                    <a:pt x="10759" y="13838"/>
                    <a:pt x="10814" y="13861"/>
                    <a:pt x="10868" y="13861"/>
                  </a:cubicBezTo>
                  <a:cubicBezTo>
                    <a:pt x="11019" y="13861"/>
                    <a:pt x="11159" y="13679"/>
                    <a:pt x="11035" y="13523"/>
                  </a:cubicBezTo>
                  <a:lnTo>
                    <a:pt x="8998" y="11001"/>
                  </a:lnTo>
                  <a:lnTo>
                    <a:pt x="9368" y="11001"/>
                  </a:lnTo>
                  <a:cubicBezTo>
                    <a:pt x="9748" y="11001"/>
                    <a:pt x="10055" y="10694"/>
                    <a:pt x="10055" y="10314"/>
                  </a:cubicBezTo>
                  <a:cubicBezTo>
                    <a:pt x="10055" y="9934"/>
                    <a:pt x="9748" y="9627"/>
                    <a:pt x="9368" y="9627"/>
                  </a:cubicBezTo>
                  <a:lnTo>
                    <a:pt x="8883" y="9627"/>
                  </a:lnTo>
                  <a:cubicBezTo>
                    <a:pt x="8604" y="9627"/>
                    <a:pt x="8604" y="10040"/>
                    <a:pt x="8883" y="10040"/>
                  </a:cubicBezTo>
                  <a:lnTo>
                    <a:pt x="9368" y="10040"/>
                  </a:lnTo>
                  <a:cubicBezTo>
                    <a:pt x="9733" y="10040"/>
                    <a:pt x="9733" y="10588"/>
                    <a:pt x="9368" y="10588"/>
                  </a:cubicBezTo>
                  <a:lnTo>
                    <a:pt x="5016" y="10588"/>
                  </a:lnTo>
                  <a:cubicBezTo>
                    <a:pt x="4646" y="10588"/>
                    <a:pt x="4646" y="10040"/>
                    <a:pt x="5016" y="10040"/>
                  </a:cubicBezTo>
                  <a:lnTo>
                    <a:pt x="8114" y="10040"/>
                  </a:lnTo>
                  <a:cubicBezTo>
                    <a:pt x="8388" y="10040"/>
                    <a:pt x="8388" y="9627"/>
                    <a:pt x="8114" y="9627"/>
                  </a:cubicBezTo>
                  <a:lnTo>
                    <a:pt x="7399" y="9627"/>
                  </a:lnTo>
                  <a:lnTo>
                    <a:pt x="7399" y="8642"/>
                  </a:lnTo>
                  <a:lnTo>
                    <a:pt x="7759" y="8642"/>
                  </a:lnTo>
                  <a:cubicBezTo>
                    <a:pt x="8403" y="8637"/>
                    <a:pt x="8926" y="8114"/>
                    <a:pt x="8931" y="7470"/>
                  </a:cubicBezTo>
                  <a:lnTo>
                    <a:pt x="8931" y="6956"/>
                  </a:lnTo>
                  <a:lnTo>
                    <a:pt x="9589" y="7105"/>
                  </a:lnTo>
                  <a:cubicBezTo>
                    <a:pt x="9646" y="7118"/>
                    <a:pt x="9703" y="7124"/>
                    <a:pt x="9759" y="7124"/>
                  </a:cubicBezTo>
                  <a:cubicBezTo>
                    <a:pt x="10102" y="7124"/>
                    <a:pt x="10416" y="6894"/>
                    <a:pt x="10507" y="6548"/>
                  </a:cubicBezTo>
                  <a:lnTo>
                    <a:pt x="10531" y="6461"/>
                  </a:lnTo>
                  <a:lnTo>
                    <a:pt x="12304" y="6942"/>
                  </a:lnTo>
                  <a:cubicBezTo>
                    <a:pt x="12231" y="7307"/>
                    <a:pt x="12457" y="7662"/>
                    <a:pt x="12818" y="7749"/>
                  </a:cubicBezTo>
                  <a:cubicBezTo>
                    <a:pt x="12874" y="7763"/>
                    <a:pt x="12931" y="7770"/>
                    <a:pt x="12986" y="7770"/>
                  </a:cubicBezTo>
                  <a:cubicBezTo>
                    <a:pt x="13289" y="7770"/>
                    <a:pt x="13563" y="7568"/>
                    <a:pt x="13644" y="7263"/>
                  </a:cubicBezTo>
                  <a:lnTo>
                    <a:pt x="14182" y="5279"/>
                  </a:lnTo>
                  <a:cubicBezTo>
                    <a:pt x="14278" y="4919"/>
                    <a:pt x="14071" y="4549"/>
                    <a:pt x="13711" y="4443"/>
                  </a:cubicBezTo>
                  <a:cubicBezTo>
                    <a:pt x="13644" y="4423"/>
                    <a:pt x="13576" y="4413"/>
                    <a:pt x="13509" y="4413"/>
                  </a:cubicBezTo>
                  <a:cubicBezTo>
                    <a:pt x="13222" y="4413"/>
                    <a:pt x="12954" y="4596"/>
                    <a:pt x="12861" y="4881"/>
                  </a:cubicBezTo>
                  <a:lnTo>
                    <a:pt x="11088" y="4400"/>
                  </a:lnTo>
                  <a:lnTo>
                    <a:pt x="11107" y="4314"/>
                  </a:lnTo>
                  <a:cubicBezTo>
                    <a:pt x="11218" y="3915"/>
                    <a:pt x="10992" y="3497"/>
                    <a:pt x="10598" y="3372"/>
                  </a:cubicBezTo>
                  <a:lnTo>
                    <a:pt x="7130" y="2277"/>
                  </a:lnTo>
                  <a:cubicBezTo>
                    <a:pt x="7105" y="2269"/>
                    <a:pt x="7082" y="2266"/>
                    <a:pt x="7060" y="2266"/>
                  </a:cubicBezTo>
                  <a:cubicBezTo>
                    <a:pt x="6850" y="2266"/>
                    <a:pt x="6770" y="2592"/>
                    <a:pt x="7009" y="2666"/>
                  </a:cubicBezTo>
                  <a:lnTo>
                    <a:pt x="10473" y="3766"/>
                  </a:lnTo>
                  <a:cubicBezTo>
                    <a:pt x="10661" y="3824"/>
                    <a:pt x="10766" y="4021"/>
                    <a:pt x="10713" y="4208"/>
                  </a:cubicBezTo>
                  <a:lnTo>
                    <a:pt x="10108" y="6442"/>
                  </a:lnTo>
                  <a:cubicBezTo>
                    <a:pt x="10067" y="6603"/>
                    <a:pt x="9920" y="6710"/>
                    <a:pt x="9760" y="6710"/>
                  </a:cubicBezTo>
                  <a:cubicBezTo>
                    <a:pt x="9734" y="6710"/>
                    <a:pt x="9707" y="6707"/>
                    <a:pt x="9681" y="6701"/>
                  </a:cubicBezTo>
                  <a:lnTo>
                    <a:pt x="3008" y="5236"/>
                  </a:lnTo>
                  <a:lnTo>
                    <a:pt x="3959" y="1700"/>
                  </a:lnTo>
                  <a:lnTo>
                    <a:pt x="6241" y="2421"/>
                  </a:lnTo>
                  <a:cubicBezTo>
                    <a:pt x="6266" y="2429"/>
                    <a:pt x="6289" y="2432"/>
                    <a:pt x="6311" y="2432"/>
                  </a:cubicBezTo>
                  <a:cubicBezTo>
                    <a:pt x="6525" y="2432"/>
                    <a:pt x="6605" y="2105"/>
                    <a:pt x="6366" y="2027"/>
                  </a:cubicBezTo>
                  <a:lnTo>
                    <a:pt x="4069" y="1302"/>
                  </a:lnTo>
                  <a:cubicBezTo>
                    <a:pt x="4089" y="1172"/>
                    <a:pt x="4281" y="826"/>
                    <a:pt x="4050" y="427"/>
                  </a:cubicBezTo>
                  <a:cubicBezTo>
                    <a:pt x="3885" y="137"/>
                    <a:pt x="3601" y="0"/>
                    <a:pt x="331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31" name="Google Shape;12331;p137"/>
          <p:cNvGrpSpPr/>
          <p:nvPr/>
        </p:nvGrpSpPr>
        <p:grpSpPr>
          <a:xfrm>
            <a:off x="3462865" y="2253896"/>
            <a:ext cx="442730" cy="362331"/>
            <a:chOff x="3462865" y="2459296"/>
            <a:chExt cx="442730" cy="362331"/>
          </a:xfrm>
        </p:grpSpPr>
        <p:sp>
          <p:nvSpPr>
            <p:cNvPr id="12332" name="Google Shape;12332;p137"/>
            <p:cNvSpPr/>
            <p:nvPr/>
          </p:nvSpPr>
          <p:spPr>
            <a:xfrm>
              <a:off x="3770009" y="2778221"/>
              <a:ext cx="43040" cy="36888"/>
            </a:xfrm>
            <a:custGeom>
              <a:avLst/>
              <a:gdLst/>
              <a:ahLst/>
              <a:cxnLst/>
              <a:rect l="l" t="t" r="r" b="b"/>
              <a:pathLst>
                <a:path w="1644" h="1409" extrusionOk="0">
                  <a:moveTo>
                    <a:pt x="942" y="0"/>
                  </a:moveTo>
                  <a:cubicBezTo>
                    <a:pt x="312" y="0"/>
                    <a:pt x="0" y="759"/>
                    <a:pt x="442" y="1201"/>
                  </a:cubicBezTo>
                  <a:cubicBezTo>
                    <a:pt x="585" y="1344"/>
                    <a:pt x="761" y="1408"/>
                    <a:pt x="934" y="1408"/>
                  </a:cubicBezTo>
                  <a:cubicBezTo>
                    <a:pt x="1296" y="1408"/>
                    <a:pt x="1643" y="1129"/>
                    <a:pt x="1643" y="706"/>
                  </a:cubicBezTo>
                  <a:cubicBezTo>
                    <a:pt x="1643" y="317"/>
                    <a:pt x="1326" y="0"/>
                    <a:pt x="942" y="0"/>
                  </a:cubicBez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3" name="Google Shape;12333;p137"/>
            <p:cNvSpPr/>
            <p:nvPr/>
          </p:nvSpPr>
          <p:spPr>
            <a:xfrm>
              <a:off x="3540724" y="2605040"/>
              <a:ext cx="287038" cy="158415"/>
            </a:xfrm>
            <a:custGeom>
              <a:avLst/>
              <a:gdLst/>
              <a:ahLst/>
              <a:cxnLst/>
              <a:rect l="l" t="t" r="r" b="b"/>
              <a:pathLst>
                <a:path w="10964" h="6051" extrusionOk="0">
                  <a:moveTo>
                    <a:pt x="0" y="0"/>
                  </a:moveTo>
                  <a:lnTo>
                    <a:pt x="0" y="4127"/>
                  </a:lnTo>
                  <a:cubicBezTo>
                    <a:pt x="1603" y="5409"/>
                    <a:pt x="3542" y="6051"/>
                    <a:pt x="5482" y="6051"/>
                  </a:cubicBezTo>
                  <a:cubicBezTo>
                    <a:pt x="7421" y="6051"/>
                    <a:pt x="9361" y="5409"/>
                    <a:pt x="10963" y="4127"/>
                  </a:cubicBezTo>
                  <a:lnTo>
                    <a:pt x="10963" y="0"/>
                  </a:ln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4" name="Google Shape;12334;p137"/>
            <p:cNvSpPr/>
            <p:nvPr/>
          </p:nvSpPr>
          <p:spPr>
            <a:xfrm>
              <a:off x="3540724" y="2605040"/>
              <a:ext cx="70450" cy="146529"/>
            </a:xfrm>
            <a:custGeom>
              <a:avLst/>
              <a:gdLst/>
              <a:ahLst/>
              <a:cxnLst/>
              <a:rect l="l" t="t" r="r" b="b"/>
              <a:pathLst>
                <a:path w="2691" h="5597" extrusionOk="0">
                  <a:moveTo>
                    <a:pt x="0" y="0"/>
                  </a:moveTo>
                  <a:lnTo>
                    <a:pt x="0" y="4127"/>
                  </a:lnTo>
                  <a:cubicBezTo>
                    <a:pt x="803" y="4771"/>
                    <a:pt x="1715" y="5270"/>
                    <a:pt x="2691" y="5597"/>
                  </a:cubicBezTo>
                  <a:lnTo>
                    <a:pt x="2691" y="0"/>
                  </a:ln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5" name="Google Shape;12335;p137"/>
            <p:cNvSpPr/>
            <p:nvPr/>
          </p:nvSpPr>
          <p:spPr>
            <a:xfrm>
              <a:off x="3764956" y="2619806"/>
              <a:ext cx="13247" cy="133021"/>
            </a:xfrm>
            <a:custGeom>
              <a:avLst/>
              <a:gdLst/>
              <a:ahLst/>
              <a:cxnLst/>
              <a:rect l="l" t="t" r="r" b="b"/>
              <a:pathLst>
                <a:path w="506" h="5081" extrusionOk="0">
                  <a:moveTo>
                    <a:pt x="253" y="1"/>
                  </a:moveTo>
                  <a:cubicBezTo>
                    <a:pt x="127" y="1"/>
                    <a:pt x="1" y="85"/>
                    <a:pt x="1" y="253"/>
                  </a:cubicBezTo>
                  <a:lnTo>
                    <a:pt x="1" y="4831"/>
                  </a:lnTo>
                  <a:cubicBezTo>
                    <a:pt x="1" y="4970"/>
                    <a:pt x="116" y="5081"/>
                    <a:pt x="251" y="5081"/>
                  </a:cubicBezTo>
                  <a:cubicBezTo>
                    <a:pt x="390" y="5081"/>
                    <a:pt x="505" y="4970"/>
                    <a:pt x="505" y="4831"/>
                  </a:cubicBezTo>
                  <a:lnTo>
                    <a:pt x="505" y="253"/>
                  </a:lnTo>
                  <a:cubicBezTo>
                    <a:pt x="505" y="85"/>
                    <a:pt x="379" y="1"/>
                    <a:pt x="253"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6" name="Google Shape;12336;p137"/>
            <p:cNvSpPr/>
            <p:nvPr/>
          </p:nvSpPr>
          <p:spPr>
            <a:xfrm>
              <a:off x="3469410" y="2465920"/>
              <a:ext cx="429666" cy="193837"/>
            </a:xfrm>
            <a:custGeom>
              <a:avLst/>
              <a:gdLst/>
              <a:ahLst/>
              <a:cxnLst/>
              <a:rect l="l" t="t" r="r" b="b"/>
              <a:pathLst>
                <a:path w="16412" h="7404" extrusionOk="0">
                  <a:moveTo>
                    <a:pt x="8206" y="1"/>
                  </a:moveTo>
                  <a:lnTo>
                    <a:pt x="0" y="3128"/>
                  </a:lnTo>
                  <a:lnTo>
                    <a:pt x="0" y="4272"/>
                  </a:lnTo>
                  <a:lnTo>
                    <a:pt x="8206" y="7404"/>
                  </a:lnTo>
                  <a:lnTo>
                    <a:pt x="16411" y="4272"/>
                  </a:lnTo>
                  <a:lnTo>
                    <a:pt x="16411" y="3128"/>
                  </a:lnTo>
                  <a:lnTo>
                    <a:pt x="8206" y="1"/>
                  </a:ln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7" name="Google Shape;12337;p137"/>
            <p:cNvSpPr/>
            <p:nvPr/>
          </p:nvSpPr>
          <p:spPr>
            <a:xfrm>
              <a:off x="3469410" y="2547811"/>
              <a:ext cx="214833" cy="111946"/>
            </a:xfrm>
            <a:custGeom>
              <a:avLst/>
              <a:gdLst/>
              <a:ahLst/>
              <a:cxnLst/>
              <a:rect l="l" t="t" r="r" b="b"/>
              <a:pathLst>
                <a:path w="8206" h="4276" extrusionOk="0">
                  <a:moveTo>
                    <a:pt x="0" y="0"/>
                  </a:moveTo>
                  <a:lnTo>
                    <a:pt x="0" y="1144"/>
                  </a:lnTo>
                  <a:lnTo>
                    <a:pt x="8206" y="4276"/>
                  </a:lnTo>
                  <a:lnTo>
                    <a:pt x="8206" y="3128"/>
                  </a:lnTo>
                  <a:lnTo>
                    <a:pt x="0" y="0"/>
                  </a:ln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8" name="Google Shape;12338;p137"/>
            <p:cNvSpPr/>
            <p:nvPr/>
          </p:nvSpPr>
          <p:spPr>
            <a:xfrm>
              <a:off x="3462865" y="2459296"/>
              <a:ext cx="442730" cy="362331"/>
            </a:xfrm>
            <a:custGeom>
              <a:avLst/>
              <a:gdLst/>
              <a:ahLst/>
              <a:cxnLst/>
              <a:rect l="l" t="t" r="r" b="b"/>
              <a:pathLst>
                <a:path w="16911" h="13840" extrusionOk="0">
                  <a:moveTo>
                    <a:pt x="16406" y="3746"/>
                  </a:moveTo>
                  <a:lnTo>
                    <a:pt x="16406" y="4352"/>
                  </a:lnTo>
                  <a:lnTo>
                    <a:pt x="12924" y="5682"/>
                  </a:lnTo>
                  <a:lnTo>
                    <a:pt x="12924" y="5072"/>
                  </a:lnTo>
                  <a:lnTo>
                    <a:pt x="16406" y="3746"/>
                  </a:lnTo>
                  <a:close/>
                  <a:moveTo>
                    <a:pt x="12419" y="5265"/>
                  </a:moveTo>
                  <a:lnTo>
                    <a:pt x="12419" y="5875"/>
                  </a:lnTo>
                  <a:lnTo>
                    <a:pt x="8706" y="7287"/>
                  </a:lnTo>
                  <a:lnTo>
                    <a:pt x="8706" y="6682"/>
                  </a:lnTo>
                  <a:lnTo>
                    <a:pt x="12419" y="5265"/>
                  </a:lnTo>
                  <a:close/>
                  <a:moveTo>
                    <a:pt x="505" y="3746"/>
                  </a:moveTo>
                  <a:lnTo>
                    <a:pt x="8206" y="6682"/>
                  </a:lnTo>
                  <a:lnTo>
                    <a:pt x="8206" y="7292"/>
                  </a:lnTo>
                  <a:lnTo>
                    <a:pt x="505" y="4352"/>
                  </a:lnTo>
                  <a:lnTo>
                    <a:pt x="505" y="3746"/>
                  </a:lnTo>
                  <a:close/>
                  <a:moveTo>
                    <a:pt x="13687" y="5927"/>
                  </a:moveTo>
                  <a:lnTo>
                    <a:pt x="13687" y="9569"/>
                  </a:lnTo>
                  <a:cubicBezTo>
                    <a:pt x="13442" y="9761"/>
                    <a:pt x="13188" y="9934"/>
                    <a:pt x="12924" y="10097"/>
                  </a:cubicBezTo>
                  <a:lnTo>
                    <a:pt x="12924" y="6221"/>
                  </a:lnTo>
                  <a:lnTo>
                    <a:pt x="13687" y="5927"/>
                  </a:lnTo>
                  <a:close/>
                  <a:moveTo>
                    <a:pt x="12674" y="12437"/>
                  </a:moveTo>
                  <a:cubicBezTo>
                    <a:pt x="12919" y="12437"/>
                    <a:pt x="13125" y="12639"/>
                    <a:pt x="13125" y="12888"/>
                  </a:cubicBezTo>
                  <a:cubicBezTo>
                    <a:pt x="13125" y="13158"/>
                    <a:pt x="12901" y="13338"/>
                    <a:pt x="12668" y="13338"/>
                  </a:cubicBezTo>
                  <a:cubicBezTo>
                    <a:pt x="12557" y="13338"/>
                    <a:pt x="12443" y="13297"/>
                    <a:pt x="12352" y="13206"/>
                  </a:cubicBezTo>
                  <a:cubicBezTo>
                    <a:pt x="12068" y="12922"/>
                    <a:pt x="12270" y="12437"/>
                    <a:pt x="12674" y="12437"/>
                  </a:cubicBezTo>
                  <a:close/>
                  <a:moveTo>
                    <a:pt x="8456" y="0"/>
                  </a:moveTo>
                  <a:cubicBezTo>
                    <a:pt x="8425" y="0"/>
                    <a:pt x="8393" y="7"/>
                    <a:pt x="8364" y="19"/>
                  </a:cubicBezTo>
                  <a:lnTo>
                    <a:pt x="159" y="3146"/>
                  </a:lnTo>
                  <a:cubicBezTo>
                    <a:pt x="63" y="3184"/>
                    <a:pt x="1" y="3276"/>
                    <a:pt x="1" y="3381"/>
                  </a:cubicBezTo>
                  <a:lnTo>
                    <a:pt x="1" y="4529"/>
                  </a:lnTo>
                  <a:cubicBezTo>
                    <a:pt x="1" y="4630"/>
                    <a:pt x="63" y="4726"/>
                    <a:pt x="159" y="4760"/>
                  </a:cubicBezTo>
                  <a:lnTo>
                    <a:pt x="2725" y="5740"/>
                  </a:lnTo>
                  <a:lnTo>
                    <a:pt x="2725" y="6610"/>
                  </a:lnTo>
                  <a:cubicBezTo>
                    <a:pt x="2725" y="6775"/>
                    <a:pt x="2849" y="6858"/>
                    <a:pt x="2974" y="6858"/>
                  </a:cubicBezTo>
                  <a:cubicBezTo>
                    <a:pt x="3099" y="6858"/>
                    <a:pt x="3224" y="6775"/>
                    <a:pt x="3224" y="6610"/>
                  </a:cubicBezTo>
                  <a:lnTo>
                    <a:pt x="3224" y="5932"/>
                  </a:lnTo>
                  <a:lnTo>
                    <a:pt x="8364" y="7892"/>
                  </a:lnTo>
                  <a:cubicBezTo>
                    <a:pt x="8393" y="7904"/>
                    <a:pt x="8423" y="7910"/>
                    <a:pt x="8454" y="7910"/>
                  </a:cubicBezTo>
                  <a:cubicBezTo>
                    <a:pt x="8485" y="7910"/>
                    <a:pt x="8516" y="7904"/>
                    <a:pt x="8547" y="7892"/>
                  </a:cubicBezTo>
                  <a:lnTo>
                    <a:pt x="12419" y="6413"/>
                  </a:lnTo>
                  <a:lnTo>
                    <a:pt x="12419" y="10390"/>
                  </a:lnTo>
                  <a:cubicBezTo>
                    <a:pt x="11171" y="11047"/>
                    <a:pt x="9810" y="11370"/>
                    <a:pt x="8455" y="11370"/>
                  </a:cubicBezTo>
                  <a:cubicBezTo>
                    <a:pt x="6598" y="11370"/>
                    <a:pt x="4752" y="10763"/>
                    <a:pt x="3224" y="9574"/>
                  </a:cubicBezTo>
                  <a:lnTo>
                    <a:pt x="3224" y="7614"/>
                  </a:lnTo>
                  <a:cubicBezTo>
                    <a:pt x="3224" y="7446"/>
                    <a:pt x="3099" y="7361"/>
                    <a:pt x="2974" y="7361"/>
                  </a:cubicBezTo>
                  <a:cubicBezTo>
                    <a:pt x="2849" y="7361"/>
                    <a:pt x="2725" y="7446"/>
                    <a:pt x="2725" y="7614"/>
                  </a:cubicBezTo>
                  <a:lnTo>
                    <a:pt x="2725" y="9694"/>
                  </a:lnTo>
                  <a:cubicBezTo>
                    <a:pt x="2725" y="9771"/>
                    <a:pt x="2758" y="9843"/>
                    <a:pt x="2821" y="9891"/>
                  </a:cubicBezTo>
                  <a:cubicBezTo>
                    <a:pt x="4451" y="11199"/>
                    <a:pt x="6445" y="11872"/>
                    <a:pt x="8455" y="11872"/>
                  </a:cubicBezTo>
                  <a:cubicBezTo>
                    <a:pt x="9804" y="11872"/>
                    <a:pt x="11160" y="11570"/>
                    <a:pt x="12419" y="10952"/>
                  </a:cubicBezTo>
                  <a:lnTo>
                    <a:pt x="12419" y="11966"/>
                  </a:lnTo>
                  <a:cubicBezTo>
                    <a:pt x="11958" y="12091"/>
                    <a:pt x="11660" y="12543"/>
                    <a:pt x="11727" y="13013"/>
                  </a:cubicBezTo>
                  <a:cubicBezTo>
                    <a:pt x="11790" y="13489"/>
                    <a:pt x="12193" y="13840"/>
                    <a:pt x="12669" y="13840"/>
                  </a:cubicBezTo>
                  <a:cubicBezTo>
                    <a:pt x="13149" y="13840"/>
                    <a:pt x="13553" y="13489"/>
                    <a:pt x="13615" y="13013"/>
                  </a:cubicBezTo>
                  <a:cubicBezTo>
                    <a:pt x="13678" y="12543"/>
                    <a:pt x="13385" y="12091"/>
                    <a:pt x="12924" y="11966"/>
                  </a:cubicBezTo>
                  <a:lnTo>
                    <a:pt x="12924" y="10683"/>
                  </a:lnTo>
                  <a:cubicBezTo>
                    <a:pt x="13332" y="10453"/>
                    <a:pt x="13726" y="10184"/>
                    <a:pt x="14096" y="9891"/>
                  </a:cubicBezTo>
                  <a:cubicBezTo>
                    <a:pt x="14153" y="9843"/>
                    <a:pt x="14187" y="9771"/>
                    <a:pt x="14187" y="9694"/>
                  </a:cubicBezTo>
                  <a:lnTo>
                    <a:pt x="14187" y="5740"/>
                  </a:lnTo>
                  <a:lnTo>
                    <a:pt x="16748" y="4760"/>
                  </a:lnTo>
                  <a:cubicBezTo>
                    <a:pt x="16848" y="4726"/>
                    <a:pt x="16911" y="4630"/>
                    <a:pt x="16911" y="4525"/>
                  </a:cubicBezTo>
                  <a:lnTo>
                    <a:pt x="16911" y="3381"/>
                  </a:lnTo>
                  <a:cubicBezTo>
                    <a:pt x="16911" y="3276"/>
                    <a:pt x="16848" y="3184"/>
                    <a:pt x="16752" y="3146"/>
                  </a:cubicBezTo>
                  <a:lnTo>
                    <a:pt x="11401" y="1104"/>
                  </a:lnTo>
                  <a:cubicBezTo>
                    <a:pt x="11366" y="1091"/>
                    <a:pt x="11333" y="1085"/>
                    <a:pt x="11302" y="1085"/>
                  </a:cubicBezTo>
                  <a:cubicBezTo>
                    <a:pt x="11055" y="1085"/>
                    <a:pt x="10945" y="1468"/>
                    <a:pt x="11223" y="1575"/>
                  </a:cubicBezTo>
                  <a:lnTo>
                    <a:pt x="15955" y="3377"/>
                  </a:lnTo>
                  <a:lnTo>
                    <a:pt x="12683" y="4630"/>
                  </a:lnTo>
                  <a:lnTo>
                    <a:pt x="8561" y="2762"/>
                  </a:lnTo>
                  <a:cubicBezTo>
                    <a:pt x="8523" y="2745"/>
                    <a:pt x="8486" y="2737"/>
                    <a:pt x="8451" y="2737"/>
                  </a:cubicBezTo>
                  <a:cubicBezTo>
                    <a:pt x="8210" y="2737"/>
                    <a:pt x="8086" y="3101"/>
                    <a:pt x="8355" y="3223"/>
                  </a:cubicBezTo>
                  <a:lnTo>
                    <a:pt x="12016" y="4880"/>
                  </a:lnTo>
                  <a:lnTo>
                    <a:pt x="8456" y="6240"/>
                  </a:lnTo>
                  <a:lnTo>
                    <a:pt x="957" y="3381"/>
                  </a:lnTo>
                  <a:lnTo>
                    <a:pt x="8456" y="523"/>
                  </a:lnTo>
                  <a:lnTo>
                    <a:pt x="10301" y="1224"/>
                  </a:lnTo>
                  <a:cubicBezTo>
                    <a:pt x="10336" y="1238"/>
                    <a:pt x="10370" y="1244"/>
                    <a:pt x="10401" y="1244"/>
                  </a:cubicBezTo>
                  <a:cubicBezTo>
                    <a:pt x="10651" y="1244"/>
                    <a:pt x="10761" y="860"/>
                    <a:pt x="10483" y="754"/>
                  </a:cubicBezTo>
                  <a:lnTo>
                    <a:pt x="8547" y="19"/>
                  </a:lnTo>
                  <a:cubicBezTo>
                    <a:pt x="8518" y="7"/>
                    <a:pt x="8487" y="0"/>
                    <a:pt x="845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39" name="Google Shape;12339;p137"/>
          <p:cNvGrpSpPr/>
          <p:nvPr/>
        </p:nvGrpSpPr>
        <p:grpSpPr>
          <a:xfrm>
            <a:off x="3988847" y="3152734"/>
            <a:ext cx="281121" cy="367279"/>
            <a:chOff x="3988847" y="3358134"/>
            <a:chExt cx="281121" cy="367279"/>
          </a:xfrm>
        </p:grpSpPr>
        <p:sp>
          <p:nvSpPr>
            <p:cNvPr id="12340" name="Google Shape;12340;p137"/>
            <p:cNvSpPr/>
            <p:nvPr/>
          </p:nvSpPr>
          <p:spPr>
            <a:xfrm>
              <a:off x="3994371" y="3406803"/>
              <a:ext cx="153965" cy="270047"/>
            </a:xfrm>
            <a:custGeom>
              <a:avLst/>
              <a:gdLst/>
              <a:ahLst/>
              <a:cxnLst/>
              <a:rect l="l" t="t" r="r" b="b"/>
              <a:pathLst>
                <a:path w="5881" h="10315" extrusionOk="0">
                  <a:moveTo>
                    <a:pt x="5160" y="1"/>
                  </a:moveTo>
                  <a:cubicBezTo>
                    <a:pt x="2311" y="1"/>
                    <a:pt x="1" y="2307"/>
                    <a:pt x="1" y="5155"/>
                  </a:cubicBezTo>
                  <a:cubicBezTo>
                    <a:pt x="1" y="8004"/>
                    <a:pt x="2311" y="10310"/>
                    <a:pt x="5160" y="10315"/>
                  </a:cubicBezTo>
                  <a:lnTo>
                    <a:pt x="5160" y="7817"/>
                  </a:lnTo>
                  <a:cubicBezTo>
                    <a:pt x="3690" y="7817"/>
                    <a:pt x="2499" y="6626"/>
                    <a:pt x="2499" y="5155"/>
                  </a:cubicBezTo>
                  <a:cubicBezTo>
                    <a:pt x="2499" y="3685"/>
                    <a:pt x="3690" y="2494"/>
                    <a:pt x="5160" y="2494"/>
                  </a:cubicBezTo>
                  <a:lnTo>
                    <a:pt x="5881" y="2494"/>
                  </a:lnTo>
                  <a:lnTo>
                    <a:pt x="5881" y="1"/>
                  </a:lnTo>
                  <a:close/>
                </a:path>
              </a:pathLst>
            </a:custGeom>
            <a:solidFill>
              <a:srgbClr val="F4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1" name="Google Shape;12341;p137"/>
            <p:cNvSpPr/>
            <p:nvPr/>
          </p:nvSpPr>
          <p:spPr>
            <a:xfrm>
              <a:off x="4129460" y="3665513"/>
              <a:ext cx="52334" cy="42543"/>
            </a:xfrm>
            <a:custGeom>
              <a:avLst/>
              <a:gdLst/>
              <a:ahLst/>
              <a:cxnLst/>
              <a:rect l="l" t="t" r="r" b="b"/>
              <a:pathLst>
                <a:path w="1999" h="1625" extrusionOk="0">
                  <a:moveTo>
                    <a:pt x="0" y="1"/>
                  </a:moveTo>
                  <a:lnTo>
                    <a:pt x="0" y="1624"/>
                  </a:lnTo>
                  <a:lnTo>
                    <a:pt x="1999" y="1624"/>
                  </a:lnTo>
                  <a:lnTo>
                    <a:pt x="1999" y="1"/>
                  </a:ln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2" name="Google Shape;12342;p137"/>
            <p:cNvSpPr/>
            <p:nvPr/>
          </p:nvSpPr>
          <p:spPr>
            <a:xfrm>
              <a:off x="4148310" y="3386435"/>
              <a:ext cx="59638" cy="142026"/>
            </a:xfrm>
            <a:custGeom>
              <a:avLst/>
              <a:gdLst/>
              <a:ahLst/>
              <a:cxnLst/>
              <a:rect l="l" t="t" r="r" b="b"/>
              <a:pathLst>
                <a:path w="2278" h="5425" extrusionOk="0">
                  <a:moveTo>
                    <a:pt x="1" y="1"/>
                  </a:moveTo>
                  <a:lnTo>
                    <a:pt x="1" y="5424"/>
                  </a:lnTo>
                  <a:lnTo>
                    <a:pt x="2278" y="5424"/>
                  </a:lnTo>
                  <a:lnTo>
                    <a:pt x="2278" y="1"/>
                  </a:lnTo>
                  <a:close/>
                </a:path>
              </a:pathLst>
            </a:custGeom>
            <a:solidFill>
              <a:srgbClr val="FCFC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3" name="Google Shape;12343;p137"/>
            <p:cNvSpPr/>
            <p:nvPr/>
          </p:nvSpPr>
          <p:spPr>
            <a:xfrm>
              <a:off x="4148310" y="3386435"/>
              <a:ext cx="21153" cy="142026"/>
            </a:xfrm>
            <a:custGeom>
              <a:avLst/>
              <a:gdLst/>
              <a:ahLst/>
              <a:cxnLst/>
              <a:rect l="l" t="t" r="r" b="b"/>
              <a:pathLst>
                <a:path w="808" h="5425" extrusionOk="0">
                  <a:moveTo>
                    <a:pt x="1" y="1"/>
                  </a:moveTo>
                  <a:lnTo>
                    <a:pt x="1" y="5424"/>
                  </a:lnTo>
                  <a:lnTo>
                    <a:pt x="808" y="5424"/>
                  </a:lnTo>
                  <a:lnTo>
                    <a:pt x="808" y="1"/>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4" name="Google Shape;12344;p137"/>
            <p:cNvSpPr/>
            <p:nvPr/>
          </p:nvSpPr>
          <p:spPr>
            <a:xfrm>
              <a:off x="4157761" y="3528435"/>
              <a:ext cx="20394" cy="28824"/>
            </a:xfrm>
            <a:custGeom>
              <a:avLst/>
              <a:gdLst/>
              <a:ahLst/>
              <a:cxnLst/>
              <a:rect l="l" t="t" r="r" b="b"/>
              <a:pathLst>
                <a:path w="779" h="1101" extrusionOk="0">
                  <a:moveTo>
                    <a:pt x="0" y="0"/>
                  </a:moveTo>
                  <a:lnTo>
                    <a:pt x="0" y="1100"/>
                  </a:lnTo>
                  <a:lnTo>
                    <a:pt x="778" y="1100"/>
                  </a:lnTo>
                  <a:lnTo>
                    <a:pt x="778" y="0"/>
                  </a:lnTo>
                  <a:close/>
                </a:path>
              </a:pathLst>
            </a:custGeom>
            <a:solidFill>
              <a:srgbClr val="F4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5" name="Google Shape;12345;p137"/>
            <p:cNvSpPr/>
            <p:nvPr/>
          </p:nvSpPr>
          <p:spPr>
            <a:xfrm>
              <a:off x="4178129" y="3528435"/>
              <a:ext cx="20394" cy="48433"/>
            </a:xfrm>
            <a:custGeom>
              <a:avLst/>
              <a:gdLst/>
              <a:ahLst/>
              <a:cxnLst/>
              <a:rect l="l" t="t" r="r" b="b"/>
              <a:pathLst>
                <a:path w="779" h="1850" extrusionOk="0">
                  <a:moveTo>
                    <a:pt x="0" y="0"/>
                  </a:moveTo>
                  <a:lnTo>
                    <a:pt x="0" y="1850"/>
                  </a:lnTo>
                  <a:lnTo>
                    <a:pt x="779" y="1850"/>
                  </a:lnTo>
                  <a:lnTo>
                    <a:pt x="779" y="0"/>
                  </a:lnTo>
                  <a:close/>
                </a:path>
              </a:pathLst>
            </a:custGeom>
            <a:solidFill>
              <a:srgbClr val="F4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6" name="Google Shape;12346;p137"/>
            <p:cNvSpPr/>
            <p:nvPr/>
          </p:nvSpPr>
          <p:spPr>
            <a:xfrm>
              <a:off x="4129460" y="3611426"/>
              <a:ext cx="99746" cy="36626"/>
            </a:xfrm>
            <a:custGeom>
              <a:avLst/>
              <a:gdLst/>
              <a:ahLst/>
              <a:cxnLst/>
              <a:rect l="l" t="t" r="r" b="b"/>
              <a:pathLst>
                <a:path w="3810" h="1399" extrusionOk="0">
                  <a:moveTo>
                    <a:pt x="0" y="1"/>
                  </a:moveTo>
                  <a:lnTo>
                    <a:pt x="0" y="1399"/>
                  </a:lnTo>
                  <a:lnTo>
                    <a:pt x="3113" y="1399"/>
                  </a:lnTo>
                  <a:cubicBezTo>
                    <a:pt x="3497" y="1399"/>
                    <a:pt x="3810" y="1087"/>
                    <a:pt x="3810" y="702"/>
                  </a:cubicBezTo>
                  <a:cubicBezTo>
                    <a:pt x="3810" y="313"/>
                    <a:pt x="3497" y="1"/>
                    <a:pt x="3113"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7" name="Google Shape;12347;p137"/>
            <p:cNvSpPr/>
            <p:nvPr/>
          </p:nvSpPr>
          <p:spPr>
            <a:xfrm>
              <a:off x="4129460" y="3611426"/>
              <a:ext cx="97625" cy="19399"/>
            </a:xfrm>
            <a:custGeom>
              <a:avLst/>
              <a:gdLst/>
              <a:ahLst/>
              <a:cxnLst/>
              <a:rect l="l" t="t" r="r" b="b"/>
              <a:pathLst>
                <a:path w="3729" h="741" extrusionOk="0">
                  <a:moveTo>
                    <a:pt x="0" y="1"/>
                  </a:moveTo>
                  <a:lnTo>
                    <a:pt x="0" y="741"/>
                  </a:lnTo>
                  <a:lnTo>
                    <a:pt x="3113" y="741"/>
                  </a:lnTo>
                  <a:cubicBezTo>
                    <a:pt x="3368" y="741"/>
                    <a:pt x="3608" y="597"/>
                    <a:pt x="3728" y="371"/>
                  </a:cubicBezTo>
                  <a:cubicBezTo>
                    <a:pt x="3608" y="140"/>
                    <a:pt x="3368" y="1"/>
                    <a:pt x="3113" y="1"/>
                  </a:cubicBezTo>
                  <a:close/>
                </a:path>
              </a:pathLst>
            </a:custGeom>
            <a:solidFill>
              <a:srgbClr val="FCFC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8" name="Google Shape;12348;p137"/>
            <p:cNvSpPr/>
            <p:nvPr/>
          </p:nvSpPr>
          <p:spPr>
            <a:xfrm>
              <a:off x="4129460" y="3648025"/>
              <a:ext cx="74220" cy="28824"/>
            </a:xfrm>
            <a:custGeom>
              <a:avLst/>
              <a:gdLst/>
              <a:ahLst/>
              <a:cxnLst/>
              <a:rect l="l" t="t" r="r" b="b"/>
              <a:pathLst>
                <a:path w="2835" h="1101" extrusionOk="0">
                  <a:moveTo>
                    <a:pt x="0" y="1"/>
                  </a:moveTo>
                  <a:lnTo>
                    <a:pt x="0" y="1101"/>
                  </a:lnTo>
                  <a:lnTo>
                    <a:pt x="1907" y="1101"/>
                  </a:lnTo>
                  <a:cubicBezTo>
                    <a:pt x="2417" y="1101"/>
                    <a:pt x="2835" y="688"/>
                    <a:pt x="2835" y="179"/>
                  </a:cubicBezTo>
                  <a:lnTo>
                    <a:pt x="2835" y="1"/>
                  </a:lnTo>
                  <a:close/>
                </a:path>
              </a:pathLst>
            </a:custGeom>
            <a:solidFill>
              <a:srgbClr val="F4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9" name="Google Shape;12349;p137"/>
            <p:cNvSpPr/>
            <p:nvPr/>
          </p:nvSpPr>
          <p:spPr>
            <a:xfrm>
              <a:off x="4159881" y="3363658"/>
              <a:ext cx="36390" cy="22803"/>
            </a:xfrm>
            <a:custGeom>
              <a:avLst/>
              <a:gdLst/>
              <a:ahLst/>
              <a:cxnLst/>
              <a:rect l="l" t="t" r="r" b="b"/>
              <a:pathLst>
                <a:path w="1390" h="871" extrusionOk="0">
                  <a:moveTo>
                    <a:pt x="1" y="1"/>
                  </a:moveTo>
                  <a:lnTo>
                    <a:pt x="1" y="871"/>
                  </a:lnTo>
                  <a:lnTo>
                    <a:pt x="1389" y="871"/>
                  </a:lnTo>
                  <a:lnTo>
                    <a:pt x="1389" y="1"/>
                  </a:ln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0" name="Google Shape;12350;p137"/>
            <p:cNvSpPr/>
            <p:nvPr/>
          </p:nvSpPr>
          <p:spPr>
            <a:xfrm>
              <a:off x="4159881" y="3363658"/>
              <a:ext cx="13875" cy="22803"/>
            </a:xfrm>
            <a:custGeom>
              <a:avLst/>
              <a:gdLst/>
              <a:ahLst/>
              <a:cxnLst/>
              <a:rect l="l" t="t" r="r" b="b"/>
              <a:pathLst>
                <a:path w="530" h="871" extrusionOk="0">
                  <a:moveTo>
                    <a:pt x="1" y="1"/>
                  </a:moveTo>
                  <a:lnTo>
                    <a:pt x="1" y="871"/>
                  </a:lnTo>
                  <a:lnTo>
                    <a:pt x="529" y="871"/>
                  </a:lnTo>
                  <a:lnTo>
                    <a:pt x="529" y="1"/>
                  </a:ln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1" name="Google Shape;12351;p137"/>
            <p:cNvSpPr/>
            <p:nvPr/>
          </p:nvSpPr>
          <p:spPr>
            <a:xfrm>
              <a:off x="4043171" y="3696825"/>
              <a:ext cx="221378" cy="23038"/>
            </a:xfrm>
            <a:custGeom>
              <a:avLst/>
              <a:gdLst/>
              <a:ahLst/>
              <a:cxnLst/>
              <a:rect l="l" t="t" r="r" b="b"/>
              <a:pathLst>
                <a:path w="8456" h="880" extrusionOk="0">
                  <a:moveTo>
                    <a:pt x="428" y="1"/>
                  </a:moveTo>
                  <a:cubicBezTo>
                    <a:pt x="188" y="6"/>
                    <a:pt x="1" y="203"/>
                    <a:pt x="1" y="438"/>
                  </a:cubicBezTo>
                  <a:cubicBezTo>
                    <a:pt x="1" y="678"/>
                    <a:pt x="188" y="870"/>
                    <a:pt x="428" y="880"/>
                  </a:cubicBezTo>
                  <a:lnTo>
                    <a:pt x="8014" y="880"/>
                  </a:lnTo>
                  <a:cubicBezTo>
                    <a:pt x="8259" y="880"/>
                    <a:pt x="8456" y="683"/>
                    <a:pt x="8456" y="438"/>
                  </a:cubicBezTo>
                  <a:cubicBezTo>
                    <a:pt x="8456" y="198"/>
                    <a:pt x="8259" y="1"/>
                    <a:pt x="8014" y="1"/>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2" name="Google Shape;12352;p137"/>
            <p:cNvSpPr/>
            <p:nvPr/>
          </p:nvSpPr>
          <p:spPr>
            <a:xfrm>
              <a:off x="4084038" y="3696825"/>
              <a:ext cx="180642" cy="23038"/>
            </a:xfrm>
            <a:custGeom>
              <a:avLst/>
              <a:gdLst/>
              <a:ahLst/>
              <a:cxnLst/>
              <a:rect l="l" t="t" r="r" b="b"/>
              <a:pathLst>
                <a:path w="6900" h="880" extrusionOk="0">
                  <a:moveTo>
                    <a:pt x="424" y="1"/>
                  </a:moveTo>
                  <a:cubicBezTo>
                    <a:pt x="188" y="6"/>
                    <a:pt x="1" y="203"/>
                    <a:pt x="1" y="438"/>
                  </a:cubicBezTo>
                  <a:cubicBezTo>
                    <a:pt x="1" y="678"/>
                    <a:pt x="188" y="870"/>
                    <a:pt x="424" y="880"/>
                  </a:cubicBezTo>
                  <a:lnTo>
                    <a:pt x="6453" y="880"/>
                  </a:lnTo>
                  <a:cubicBezTo>
                    <a:pt x="6698" y="880"/>
                    <a:pt x="6895" y="683"/>
                    <a:pt x="6895" y="438"/>
                  </a:cubicBezTo>
                  <a:lnTo>
                    <a:pt x="6899" y="438"/>
                  </a:lnTo>
                  <a:cubicBezTo>
                    <a:pt x="6899" y="198"/>
                    <a:pt x="6698" y="1"/>
                    <a:pt x="6458" y="1"/>
                  </a:cubicBezTo>
                  <a:close/>
                </a:path>
              </a:pathLst>
            </a:custGeom>
            <a:solidFill>
              <a:srgbClr val="F4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3" name="Google Shape;12353;p137"/>
            <p:cNvSpPr/>
            <p:nvPr/>
          </p:nvSpPr>
          <p:spPr>
            <a:xfrm>
              <a:off x="4101029" y="3428951"/>
              <a:ext cx="30578" cy="26154"/>
            </a:xfrm>
            <a:custGeom>
              <a:avLst/>
              <a:gdLst/>
              <a:ahLst/>
              <a:cxnLst/>
              <a:rect l="l" t="t" r="r" b="b"/>
              <a:pathLst>
                <a:path w="1168" h="999" extrusionOk="0">
                  <a:moveTo>
                    <a:pt x="668" y="0"/>
                  </a:moveTo>
                  <a:cubicBezTo>
                    <a:pt x="221" y="0"/>
                    <a:pt x="0" y="538"/>
                    <a:pt x="313" y="851"/>
                  </a:cubicBezTo>
                  <a:cubicBezTo>
                    <a:pt x="415" y="953"/>
                    <a:pt x="541" y="999"/>
                    <a:pt x="664" y="999"/>
                  </a:cubicBezTo>
                  <a:cubicBezTo>
                    <a:pt x="922" y="999"/>
                    <a:pt x="1168" y="799"/>
                    <a:pt x="1168" y="500"/>
                  </a:cubicBezTo>
                  <a:cubicBezTo>
                    <a:pt x="1168" y="221"/>
                    <a:pt x="942" y="0"/>
                    <a:pt x="668" y="0"/>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4" name="Google Shape;12354;p137"/>
            <p:cNvSpPr/>
            <p:nvPr/>
          </p:nvSpPr>
          <p:spPr>
            <a:xfrm>
              <a:off x="4082912" y="3627029"/>
              <a:ext cx="30604" cy="26180"/>
            </a:xfrm>
            <a:custGeom>
              <a:avLst/>
              <a:gdLst/>
              <a:ahLst/>
              <a:cxnLst/>
              <a:rect l="l" t="t" r="r" b="b"/>
              <a:pathLst>
                <a:path w="1169" h="1000" extrusionOk="0">
                  <a:moveTo>
                    <a:pt x="668" y="1"/>
                  </a:moveTo>
                  <a:cubicBezTo>
                    <a:pt x="226" y="1"/>
                    <a:pt x="1" y="539"/>
                    <a:pt x="318" y="851"/>
                  </a:cubicBezTo>
                  <a:cubicBezTo>
                    <a:pt x="419" y="953"/>
                    <a:pt x="543" y="999"/>
                    <a:pt x="666" y="999"/>
                  </a:cubicBezTo>
                  <a:cubicBezTo>
                    <a:pt x="922" y="999"/>
                    <a:pt x="1168" y="799"/>
                    <a:pt x="1168" y="500"/>
                  </a:cubicBezTo>
                  <a:cubicBezTo>
                    <a:pt x="1168" y="222"/>
                    <a:pt x="947" y="1"/>
                    <a:pt x="668" y="1"/>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5" name="Google Shape;12355;p137"/>
            <p:cNvSpPr/>
            <p:nvPr/>
          </p:nvSpPr>
          <p:spPr>
            <a:xfrm>
              <a:off x="3988847" y="3358134"/>
              <a:ext cx="281121" cy="367279"/>
            </a:xfrm>
            <a:custGeom>
              <a:avLst/>
              <a:gdLst/>
              <a:ahLst/>
              <a:cxnLst/>
              <a:rect l="l" t="t" r="r" b="b"/>
              <a:pathLst>
                <a:path w="10738" h="14029" extrusionOk="0">
                  <a:moveTo>
                    <a:pt x="7716" y="419"/>
                  </a:moveTo>
                  <a:lnTo>
                    <a:pt x="7716" y="870"/>
                  </a:lnTo>
                  <a:lnTo>
                    <a:pt x="6745" y="870"/>
                  </a:lnTo>
                  <a:lnTo>
                    <a:pt x="6745" y="419"/>
                  </a:lnTo>
                  <a:close/>
                  <a:moveTo>
                    <a:pt x="8162" y="1288"/>
                  </a:moveTo>
                  <a:lnTo>
                    <a:pt x="8162" y="6299"/>
                  </a:lnTo>
                  <a:lnTo>
                    <a:pt x="6303" y="6299"/>
                  </a:lnTo>
                  <a:lnTo>
                    <a:pt x="6303" y="1288"/>
                  </a:lnTo>
                  <a:close/>
                  <a:moveTo>
                    <a:pt x="7019" y="6712"/>
                  </a:moveTo>
                  <a:lnTo>
                    <a:pt x="7019" y="7399"/>
                  </a:lnTo>
                  <a:lnTo>
                    <a:pt x="6659" y="7399"/>
                  </a:lnTo>
                  <a:lnTo>
                    <a:pt x="6659" y="6712"/>
                  </a:lnTo>
                  <a:close/>
                  <a:moveTo>
                    <a:pt x="7802" y="6712"/>
                  </a:moveTo>
                  <a:lnTo>
                    <a:pt x="7802" y="8148"/>
                  </a:lnTo>
                  <a:lnTo>
                    <a:pt x="7442" y="8148"/>
                  </a:lnTo>
                  <a:lnTo>
                    <a:pt x="7442" y="6712"/>
                  </a:lnTo>
                  <a:close/>
                  <a:moveTo>
                    <a:pt x="8484" y="9882"/>
                  </a:moveTo>
                  <a:cubicBezTo>
                    <a:pt x="8753" y="9882"/>
                    <a:pt x="8974" y="10103"/>
                    <a:pt x="8974" y="10377"/>
                  </a:cubicBezTo>
                  <a:cubicBezTo>
                    <a:pt x="8974" y="10646"/>
                    <a:pt x="8758" y="10867"/>
                    <a:pt x="8484" y="10867"/>
                  </a:cubicBezTo>
                  <a:lnTo>
                    <a:pt x="5578" y="10867"/>
                  </a:lnTo>
                  <a:lnTo>
                    <a:pt x="5578" y="9882"/>
                  </a:lnTo>
                  <a:close/>
                  <a:moveTo>
                    <a:pt x="7994" y="11285"/>
                  </a:moveTo>
                  <a:cubicBezTo>
                    <a:pt x="7975" y="11665"/>
                    <a:pt x="7663" y="11963"/>
                    <a:pt x="7278" y="11963"/>
                  </a:cubicBezTo>
                  <a:lnTo>
                    <a:pt x="5578" y="11963"/>
                  </a:lnTo>
                  <a:lnTo>
                    <a:pt x="5578" y="11285"/>
                  </a:lnTo>
                  <a:close/>
                  <a:moveTo>
                    <a:pt x="7163" y="12381"/>
                  </a:moveTo>
                  <a:lnTo>
                    <a:pt x="7163" y="12726"/>
                  </a:lnTo>
                  <a:lnTo>
                    <a:pt x="5578" y="12726"/>
                  </a:lnTo>
                  <a:lnTo>
                    <a:pt x="5578" y="12381"/>
                  </a:lnTo>
                  <a:close/>
                  <a:moveTo>
                    <a:pt x="6092" y="1"/>
                  </a:moveTo>
                  <a:cubicBezTo>
                    <a:pt x="5813" y="1"/>
                    <a:pt x="5813" y="419"/>
                    <a:pt x="6092" y="419"/>
                  </a:cubicBezTo>
                  <a:lnTo>
                    <a:pt x="6327" y="419"/>
                  </a:lnTo>
                  <a:lnTo>
                    <a:pt x="6327" y="870"/>
                  </a:lnTo>
                  <a:lnTo>
                    <a:pt x="6092" y="870"/>
                  </a:lnTo>
                  <a:cubicBezTo>
                    <a:pt x="5976" y="870"/>
                    <a:pt x="5880" y="966"/>
                    <a:pt x="5880" y="1082"/>
                  </a:cubicBezTo>
                  <a:lnTo>
                    <a:pt x="5880" y="1648"/>
                  </a:lnTo>
                  <a:lnTo>
                    <a:pt x="5371" y="1648"/>
                  </a:lnTo>
                  <a:cubicBezTo>
                    <a:pt x="4482" y="1648"/>
                    <a:pt x="3608" y="1869"/>
                    <a:pt x="2825" y="2287"/>
                  </a:cubicBezTo>
                  <a:cubicBezTo>
                    <a:pt x="2602" y="2393"/>
                    <a:pt x="2718" y="2690"/>
                    <a:pt x="2910" y="2690"/>
                  </a:cubicBezTo>
                  <a:cubicBezTo>
                    <a:pt x="2945" y="2690"/>
                    <a:pt x="2983" y="2680"/>
                    <a:pt x="3022" y="2657"/>
                  </a:cubicBezTo>
                  <a:cubicBezTo>
                    <a:pt x="3743" y="2268"/>
                    <a:pt x="4550" y="2066"/>
                    <a:pt x="5371" y="2066"/>
                  </a:cubicBezTo>
                  <a:lnTo>
                    <a:pt x="5880" y="2066"/>
                  </a:lnTo>
                  <a:lnTo>
                    <a:pt x="5880" y="4146"/>
                  </a:lnTo>
                  <a:lnTo>
                    <a:pt x="5371" y="4146"/>
                  </a:lnTo>
                  <a:cubicBezTo>
                    <a:pt x="3824" y="4146"/>
                    <a:pt x="2561" y="5372"/>
                    <a:pt x="2503" y="6914"/>
                  </a:cubicBezTo>
                  <a:cubicBezTo>
                    <a:pt x="2450" y="8451"/>
                    <a:pt x="3622" y="9762"/>
                    <a:pt x="5160" y="9878"/>
                  </a:cubicBezTo>
                  <a:lnTo>
                    <a:pt x="5160" y="11958"/>
                  </a:lnTo>
                  <a:cubicBezTo>
                    <a:pt x="3080" y="11871"/>
                    <a:pt x="1278" y="10493"/>
                    <a:pt x="649" y="8504"/>
                  </a:cubicBezTo>
                  <a:cubicBezTo>
                    <a:pt x="24" y="6520"/>
                    <a:pt x="706" y="4353"/>
                    <a:pt x="2359" y="3085"/>
                  </a:cubicBezTo>
                  <a:cubicBezTo>
                    <a:pt x="2528" y="2948"/>
                    <a:pt x="2398" y="2714"/>
                    <a:pt x="2228" y="2714"/>
                  </a:cubicBezTo>
                  <a:cubicBezTo>
                    <a:pt x="2189" y="2714"/>
                    <a:pt x="2149" y="2726"/>
                    <a:pt x="2109" y="2753"/>
                  </a:cubicBezTo>
                  <a:cubicBezTo>
                    <a:pt x="1465" y="3248"/>
                    <a:pt x="942" y="3877"/>
                    <a:pt x="577" y="4603"/>
                  </a:cubicBezTo>
                  <a:cubicBezTo>
                    <a:pt x="197" y="5347"/>
                    <a:pt x="0" y="6179"/>
                    <a:pt x="5" y="7014"/>
                  </a:cubicBezTo>
                  <a:cubicBezTo>
                    <a:pt x="5" y="9897"/>
                    <a:pt x="2282" y="12260"/>
                    <a:pt x="5160" y="12376"/>
                  </a:cubicBezTo>
                  <a:lnTo>
                    <a:pt x="5160" y="12731"/>
                  </a:lnTo>
                  <a:lnTo>
                    <a:pt x="2503" y="12731"/>
                  </a:lnTo>
                  <a:cubicBezTo>
                    <a:pt x="2143" y="12731"/>
                    <a:pt x="1855" y="13020"/>
                    <a:pt x="1855" y="13380"/>
                  </a:cubicBezTo>
                  <a:cubicBezTo>
                    <a:pt x="1855" y="13735"/>
                    <a:pt x="2143" y="14028"/>
                    <a:pt x="2503" y="14028"/>
                  </a:cubicBezTo>
                  <a:lnTo>
                    <a:pt x="10089" y="14028"/>
                  </a:lnTo>
                  <a:cubicBezTo>
                    <a:pt x="10449" y="14028"/>
                    <a:pt x="10737" y="13735"/>
                    <a:pt x="10737" y="13380"/>
                  </a:cubicBezTo>
                  <a:cubicBezTo>
                    <a:pt x="10737" y="13020"/>
                    <a:pt x="10449" y="12731"/>
                    <a:pt x="10089" y="12731"/>
                  </a:cubicBezTo>
                  <a:lnTo>
                    <a:pt x="10089" y="12726"/>
                  </a:lnTo>
                  <a:lnTo>
                    <a:pt x="9118" y="12726"/>
                  </a:lnTo>
                  <a:cubicBezTo>
                    <a:pt x="8840" y="12726"/>
                    <a:pt x="8840" y="13144"/>
                    <a:pt x="9118" y="13144"/>
                  </a:cubicBezTo>
                  <a:lnTo>
                    <a:pt x="10089" y="13144"/>
                  </a:lnTo>
                  <a:cubicBezTo>
                    <a:pt x="10401" y="13144"/>
                    <a:pt x="10401" y="13610"/>
                    <a:pt x="10089" y="13610"/>
                  </a:cubicBezTo>
                  <a:lnTo>
                    <a:pt x="2503" y="13610"/>
                  </a:lnTo>
                  <a:cubicBezTo>
                    <a:pt x="2191" y="13610"/>
                    <a:pt x="2191" y="13144"/>
                    <a:pt x="2503" y="13144"/>
                  </a:cubicBezTo>
                  <a:lnTo>
                    <a:pt x="8287" y="13144"/>
                  </a:lnTo>
                  <a:cubicBezTo>
                    <a:pt x="8561" y="13144"/>
                    <a:pt x="8561" y="12726"/>
                    <a:pt x="8287" y="12726"/>
                  </a:cubicBezTo>
                  <a:lnTo>
                    <a:pt x="7576" y="12726"/>
                  </a:lnTo>
                  <a:lnTo>
                    <a:pt x="7576" y="12342"/>
                  </a:lnTo>
                  <a:cubicBezTo>
                    <a:pt x="8057" y="12208"/>
                    <a:pt x="8393" y="11780"/>
                    <a:pt x="8407" y="11285"/>
                  </a:cubicBezTo>
                  <a:lnTo>
                    <a:pt x="8484" y="11285"/>
                  </a:lnTo>
                  <a:cubicBezTo>
                    <a:pt x="8984" y="11285"/>
                    <a:pt x="9392" y="10877"/>
                    <a:pt x="9392" y="10377"/>
                  </a:cubicBezTo>
                  <a:cubicBezTo>
                    <a:pt x="9392" y="9873"/>
                    <a:pt x="8984" y="9469"/>
                    <a:pt x="8484" y="9469"/>
                  </a:cubicBezTo>
                  <a:lnTo>
                    <a:pt x="5371" y="9469"/>
                  </a:lnTo>
                  <a:cubicBezTo>
                    <a:pt x="4016" y="9469"/>
                    <a:pt x="2916" y="8369"/>
                    <a:pt x="2916" y="7014"/>
                  </a:cubicBezTo>
                  <a:cubicBezTo>
                    <a:pt x="2916" y="5660"/>
                    <a:pt x="4016" y="4560"/>
                    <a:pt x="5371" y="4560"/>
                  </a:cubicBezTo>
                  <a:lnTo>
                    <a:pt x="5885" y="4560"/>
                  </a:lnTo>
                  <a:lnTo>
                    <a:pt x="5885" y="6505"/>
                  </a:lnTo>
                  <a:cubicBezTo>
                    <a:pt x="5885" y="6621"/>
                    <a:pt x="5976" y="6712"/>
                    <a:pt x="6092" y="6712"/>
                  </a:cubicBezTo>
                  <a:lnTo>
                    <a:pt x="6245" y="6712"/>
                  </a:lnTo>
                  <a:lnTo>
                    <a:pt x="6245" y="7605"/>
                  </a:lnTo>
                  <a:cubicBezTo>
                    <a:pt x="6245" y="7721"/>
                    <a:pt x="6337" y="7812"/>
                    <a:pt x="6452" y="7812"/>
                  </a:cubicBezTo>
                  <a:lnTo>
                    <a:pt x="7024" y="7812"/>
                  </a:lnTo>
                  <a:lnTo>
                    <a:pt x="7024" y="8355"/>
                  </a:lnTo>
                  <a:cubicBezTo>
                    <a:pt x="7024" y="8470"/>
                    <a:pt x="7115" y="8561"/>
                    <a:pt x="7230" y="8561"/>
                  </a:cubicBezTo>
                  <a:lnTo>
                    <a:pt x="8009" y="8561"/>
                  </a:lnTo>
                  <a:cubicBezTo>
                    <a:pt x="8124" y="8561"/>
                    <a:pt x="8215" y="8470"/>
                    <a:pt x="8215" y="8355"/>
                  </a:cubicBezTo>
                  <a:lnTo>
                    <a:pt x="8215" y="6712"/>
                  </a:lnTo>
                  <a:lnTo>
                    <a:pt x="8369" y="6712"/>
                  </a:lnTo>
                  <a:cubicBezTo>
                    <a:pt x="8484" y="6712"/>
                    <a:pt x="8575" y="6621"/>
                    <a:pt x="8575" y="6505"/>
                  </a:cubicBezTo>
                  <a:lnTo>
                    <a:pt x="8575" y="1082"/>
                  </a:lnTo>
                  <a:cubicBezTo>
                    <a:pt x="8575" y="966"/>
                    <a:pt x="8484" y="870"/>
                    <a:pt x="8369" y="870"/>
                  </a:cubicBezTo>
                  <a:lnTo>
                    <a:pt x="8133" y="870"/>
                  </a:lnTo>
                  <a:lnTo>
                    <a:pt x="8133" y="419"/>
                  </a:lnTo>
                  <a:lnTo>
                    <a:pt x="8369" y="419"/>
                  </a:lnTo>
                  <a:cubicBezTo>
                    <a:pt x="8648" y="419"/>
                    <a:pt x="8648" y="1"/>
                    <a:pt x="836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6" name="Google Shape;12356;p137"/>
            <p:cNvSpPr/>
            <p:nvPr/>
          </p:nvSpPr>
          <p:spPr>
            <a:xfrm>
              <a:off x="4093725" y="3423453"/>
              <a:ext cx="43302" cy="37097"/>
            </a:xfrm>
            <a:custGeom>
              <a:avLst/>
              <a:gdLst/>
              <a:ahLst/>
              <a:cxnLst/>
              <a:rect l="l" t="t" r="r" b="b"/>
              <a:pathLst>
                <a:path w="1654" h="1417" extrusionOk="0">
                  <a:moveTo>
                    <a:pt x="950" y="416"/>
                  </a:moveTo>
                  <a:cubicBezTo>
                    <a:pt x="1022" y="416"/>
                    <a:pt x="1095" y="443"/>
                    <a:pt x="1154" y="503"/>
                  </a:cubicBezTo>
                  <a:cubicBezTo>
                    <a:pt x="1336" y="686"/>
                    <a:pt x="1207" y="998"/>
                    <a:pt x="947" y="998"/>
                  </a:cubicBezTo>
                  <a:cubicBezTo>
                    <a:pt x="784" y="998"/>
                    <a:pt x="654" y="868"/>
                    <a:pt x="654" y="710"/>
                  </a:cubicBezTo>
                  <a:cubicBezTo>
                    <a:pt x="654" y="534"/>
                    <a:pt x="799" y="416"/>
                    <a:pt x="950" y="416"/>
                  </a:cubicBezTo>
                  <a:close/>
                  <a:moveTo>
                    <a:pt x="945" y="0"/>
                  </a:moveTo>
                  <a:cubicBezTo>
                    <a:pt x="771" y="0"/>
                    <a:pt x="593" y="65"/>
                    <a:pt x="448" y="210"/>
                  </a:cubicBezTo>
                  <a:cubicBezTo>
                    <a:pt x="1" y="652"/>
                    <a:pt x="318" y="1416"/>
                    <a:pt x="947" y="1416"/>
                  </a:cubicBezTo>
                  <a:cubicBezTo>
                    <a:pt x="1336" y="1416"/>
                    <a:pt x="1653" y="1099"/>
                    <a:pt x="1653" y="710"/>
                  </a:cubicBezTo>
                  <a:cubicBezTo>
                    <a:pt x="1653" y="282"/>
                    <a:pt x="1307" y="0"/>
                    <a:pt x="94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7" name="Google Shape;12357;p137"/>
            <p:cNvSpPr/>
            <p:nvPr/>
          </p:nvSpPr>
          <p:spPr>
            <a:xfrm>
              <a:off x="4075634" y="3621505"/>
              <a:ext cx="43406" cy="37123"/>
            </a:xfrm>
            <a:custGeom>
              <a:avLst/>
              <a:gdLst/>
              <a:ahLst/>
              <a:cxnLst/>
              <a:rect l="l" t="t" r="r" b="b"/>
              <a:pathLst>
                <a:path w="1658" h="1418" extrusionOk="0">
                  <a:moveTo>
                    <a:pt x="951" y="419"/>
                  </a:moveTo>
                  <a:cubicBezTo>
                    <a:pt x="1022" y="419"/>
                    <a:pt x="1094" y="446"/>
                    <a:pt x="1153" y="505"/>
                  </a:cubicBezTo>
                  <a:cubicBezTo>
                    <a:pt x="1336" y="687"/>
                    <a:pt x="1206" y="999"/>
                    <a:pt x="946" y="999"/>
                  </a:cubicBezTo>
                  <a:cubicBezTo>
                    <a:pt x="788" y="999"/>
                    <a:pt x="658" y="870"/>
                    <a:pt x="658" y="711"/>
                  </a:cubicBezTo>
                  <a:cubicBezTo>
                    <a:pt x="658" y="536"/>
                    <a:pt x="801" y="419"/>
                    <a:pt x="951" y="419"/>
                  </a:cubicBezTo>
                  <a:close/>
                  <a:moveTo>
                    <a:pt x="942" y="0"/>
                  </a:moveTo>
                  <a:cubicBezTo>
                    <a:pt x="768" y="0"/>
                    <a:pt x="591" y="64"/>
                    <a:pt x="447" y="207"/>
                  </a:cubicBezTo>
                  <a:cubicBezTo>
                    <a:pt x="0" y="654"/>
                    <a:pt x="317" y="1417"/>
                    <a:pt x="946" y="1417"/>
                  </a:cubicBezTo>
                  <a:cubicBezTo>
                    <a:pt x="1340" y="1417"/>
                    <a:pt x="1657" y="1100"/>
                    <a:pt x="1657" y="711"/>
                  </a:cubicBezTo>
                  <a:cubicBezTo>
                    <a:pt x="1657" y="282"/>
                    <a:pt x="1307" y="0"/>
                    <a:pt x="94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58" name="Google Shape;12358;p137"/>
          <p:cNvGrpSpPr/>
          <p:nvPr/>
        </p:nvGrpSpPr>
        <p:grpSpPr>
          <a:xfrm>
            <a:off x="3951620" y="2700632"/>
            <a:ext cx="370290" cy="366729"/>
            <a:chOff x="3951620" y="2906032"/>
            <a:chExt cx="370290" cy="366729"/>
          </a:xfrm>
        </p:grpSpPr>
        <p:sp>
          <p:nvSpPr>
            <p:cNvPr id="12359" name="Google Shape;12359;p137"/>
            <p:cNvSpPr/>
            <p:nvPr/>
          </p:nvSpPr>
          <p:spPr>
            <a:xfrm>
              <a:off x="3957641" y="2911398"/>
              <a:ext cx="358352" cy="355865"/>
            </a:xfrm>
            <a:custGeom>
              <a:avLst/>
              <a:gdLst/>
              <a:ahLst/>
              <a:cxnLst/>
              <a:rect l="l" t="t" r="r" b="b"/>
              <a:pathLst>
                <a:path w="13688" h="13593" extrusionOk="0">
                  <a:moveTo>
                    <a:pt x="11165" y="1"/>
                  </a:moveTo>
                  <a:cubicBezTo>
                    <a:pt x="11041" y="1"/>
                    <a:pt x="10916" y="49"/>
                    <a:pt x="10820" y="145"/>
                  </a:cubicBezTo>
                  <a:lnTo>
                    <a:pt x="193" y="10771"/>
                  </a:lnTo>
                  <a:cubicBezTo>
                    <a:pt x="1" y="10964"/>
                    <a:pt x="1" y="11271"/>
                    <a:pt x="193" y="11458"/>
                  </a:cubicBezTo>
                  <a:lnTo>
                    <a:pt x="2182" y="13452"/>
                  </a:lnTo>
                  <a:cubicBezTo>
                    <a:pt x="2276" y="13546"/>
                    <a:pt x="2400" y="13593"/>
                    <a:pt x="2525" y="13593"/>
                  </a:cubicBezTo>
                  <a:cubicBezTo>
                    <a:pt x="2650" y="13593"/>
                    <a:pt x="2775" y="13546"/>
                    <a:pt x="2869" y="13452"/>
                  </a:cubicBezTo>
                  <a:lnTo>
                    <a:pt x="13500" y="2821"/>
                  </a:lnTo>
                  <a:cubicBezTo>
                    <a:pt x="13688" y="2633"/>
                    <a:pt x="13688" y="2326"/>
                    <a:pt x="13500" y="2134"/>
                  </a:cubicBezTo>
                  <a:lnTo>
                    <a:pt x="11511" y="145"/>
                  </a:lnTo>
                  <a:cubicBezTo>
                    <a:pt x="11415" y="49"/>
                    <a:pt x="11290" y="1"/>
                    <a:pt x="11165" y="1"/>
                  </a:cubicBez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0" name="Google Shape;12360;p137"/>
            <p:cNvSpPr/>
            <p:nvPr/>
          </p:nvSpPr>
          <p:spPr>
            <a:xfrm>
              <a:off x="3951620" y="2906032"/>
              <a:ext cx="370290" cy="366729"/>
            </a:xfrm>
            <a:custGeom>
              <a:avLst/>
              <a:gdLst/>
              <a:ahLst/>
              <a:cxnLst/>
              <a:rect l="l" t="t" r="r" b="b"/>
              <a:pathLst>
                <a:path w="14144" h="14008" extrusionOk="0">
                  <a:moveTo>
                    <a:pt x="11386" y="0"/>
                  </a:moveTo>
                  <a:cubicBezTo>
                    <a:pt x="11208" y="0"/>
                    <a:pt x="11030" y="69"/>
                    <a:pt x="10896" y="206"/>
                  </a:cubicBezTo>
                  <a:lnTo>
                    <a:pt x="264" y="10832"/>
                  </a:lnTo>
                  <a:cubicBezTo>
                    <a:pt x="0" y="11106"/>
                    <a:pt x="5" y="11543"/>
                    <a:pt x="274" y="11812"/>
                  </a:cubicBezTo>
                  <a:lnTo>
                    <a:pt x="2263" y="13806"/>
                  </a:lnTo>
                  <a:cubicBezTo>
                    <a:pt x="2400" y="13940"/>
                    <a:pt x="2578" y="14008"/>
                    <a:pt x="2755" y="14008"/>
                  </a:cubicBezTo>
                  <a:cubicBezTo>
                    <a:pt x="2933" y="14008"/>
                    <a:pt x="3111" y="13940"/>
                    <a:pt x="3248" y="13806"/>
                  </a:cubicBezTo>
                  <a:lnTo>
                    <a:pt x="11833" y="5221"/>
                  </a:lnTo>
                  <a:cubicBezTo>
                    <a:pt x="11970" y="5069"/>
                    <a:pt x="11835" y="4869"/>
                    <a:pt x="11676" y="4869"/>
                  </a:cubicBezTo>
                  <a:cubicBezTo>
                    <a:pt x="11629" y="4869"/>
                    <a:pt x="11580" y="4886"/>
                    <a:pt x="11535" y="4928"/>
                  </a:cubicBezTo>
                  <a:lnTo>
                    <a:pt x="2950" y="13508"/>
                  </a:lnTo>
                  <a:cubicBezTo>
                    <a:pt x="2897" y="13561"/>
                    <a:pt x="2826" y="13587"/>
                    <a:pt x="2755" y="13587"/>
                  </a:cubicBezTo>
                  <a:cubicBezTo>
                    <a:pt x="2684" y="13587"/>
                    <a:pt x="2614" y="13561"/>
                    <a:pt x="2561" y="13508"/>
                  </a:cubicBezTo>
                  <a:lnTo>
                    <a:pt x="572" y="11519"/>
                  </a:lnTo>
                  <a:cubicBezTo>
                    <a:pt x="461" y="11409"/>
                    <a:pt x="461" y="11236"/>
                    <a:pt x="572" y="11125"/>
                  </a:cubicBezTo>
                  <a:lnTo>
                    <a:pt x="884" y="10808"/>
                  </a:lnTo>
                  <a:lnTo>
                    <a:pt x="1384" y="11308"/>
                  </a:lnTo>
                  <a:cubicBezTo>
                    <a:pt x="1428" y="11348"/>
                    <a:pt x="1476" y="11365"/>
                    <a:pt x="1522" y="11365"/>
                  </a:cubicBezTo>
                  <a:cubicBezTo>
                    <a:pt x="1681" y="11365"/>
                    <a:pt x="1815" y="11163"/>
                    <a:pt x="1677" y="11010"/>
                  </a:cubicBezTo>
                  <a:lnTo>
                    <a:pt x="1182" y="10515"/>
                  </a:lnTo>
                  <a:lnTo>
                    <a:pt x="1850" y="9843"/>
                  </a:lnTo>
                  <a:lnTo>
                    <a:pt x="2345" y="10342"/>
                  </a:lnTo>
                  <a:cubicBezTo>
                    <a:pt x="2389" y="10382"/>
                    <a:pt x="2437" y="10399"/>
                    <a:pt x="2483" y="10399"/>
                  </a:cubicBezTo>
                  <a:cubicBezTo>
                    <a:pt x="2644" y="10399"/>
                    <a:pt x="2780" y="10197"/>
                    <a:pt x="2642" y="10044"/>
                  </a:cubicBezTo>
                  <a:lnTo>
                    <a:pt x="2148" y="9550"/>
                  </a:lnTo>
                  <a:lnTo>
                    <a:pt x="2815" y="8877"/>
                  </a:lnTo>
                  <a:lnTo>
                    <a:pt x="3589" y="9655"/>
                  </a:lnTo>
                  <a:cubicBezTo>
                    <a:pt x="3635" y="9701"/>
                    <a:pt x="3687" y="9720"/>
                    <a:pt x="3736" y="9720"/>
                  </a:cubicBezTo>
                  <a:cubicBezTo>
                    <a:pt x="3900" y="9720"/>
                    <a:pt x="4038" y="9509"/>
                    <a:pt x="3887" y="9357"/>
                  </a:cubicBezTo>
                  <a:lnTo>
                    <a:pt x="3113" y="8584"/>
                  </a:lnTo>
                  <a:lnTo>
                    <a:pt x="3781" y="7911"/>
                  </a:lnTo>
                  <a:lnTo>
                    <a:pt x="4276" y="8411"/>
                  </a:lnTo>
                  <a:cubicBezTo>
                    <a:pt x="4322" y="8458"/>
                    <a:pt x="4373" y="8478"/>
                    <a:pt x="4423" y="8478"/>
                  </a:cubicBezTo>
                  <a:cubicBezTo>
                    <a:pt x="4586" y="8478"/>
                    <a:pt x="4728" y="8264"/>
                    <a:pt x="4574" y="8113"/>
                  </a:cubicBezTo>
                  <a:lnTo>
                    <a:pt x="4079" y="7618"/>
                  </a:lnTo>
                  <a:lnTo>
                    <a:pt x="4747" y="6946"/>
                  </a:lnTo>
                  <a:lnTo>
                    <a:pt x="5241" y="7445"/>
                  </a:lnTo>
                  <a:cubicBezTo>
                    <a:pt x="5287" y="7491"/>
                    <a:pt x="5338" y="7510"/>
                    <a:pt x="5387" y="7510"/>
                  </a:cubicBezTo>
                  <a:cubicBezTo>
                    <a:pt x="5550" y="7510"/>
                    <a:pt x="5691" y="7299"/>
                    <a:pt x="5539" y="7148"/>
                  </a:cubicBezTo>
                  <a:lnTo>
                    <a:pt x="5044" y="6653"/>
                  </a:lnTo>
                  <a:lnTo>
                    <a:pt x="5712" y="5985"/>
                  </a:lnTo>
                  <a:lnTo>
                    <a:pt x="6207" y="6480"/>
                  </a:lnTo>
                  <a:cubicBezTo>
                    <a:pt x="6251" y="6520"/>
                    <a:pt x="6300" y="6537"/>
                    <a:pt x="6346" y="6537"/>
                  </a:cubicBezTo>
                  <a:cubicBezTo>
                    <a:pt x="6506" y="6537"/>
                    <a:pt x="6643" y="6335"/>
                    <a:pt x="6505" y="6182"/>
                  </a:cubicBezTo>
                  <a:lnTo>
                    <a:pt x="6005" y="5687"/>
                  </a:lnTo>
                  <a:lnTo>
                    <a:pt x="6678" y="5019"/>
                  </a:lnTo>
                  <a:lnTo>
                    <a:pt x="7451" y="5793"/>
                  </a:lnTo>
                  <a:cubicBezTo>
                    <a:pt x="7498" y="5844"/>
                    <a:pt x="7551" y="5865"/>
                    <a:pt x="7603" y="5865"/>
                  </a:cubicBezTo>
                  <a:cubicBezTo>
                    <a:pt x="7769" y="5865"/>
                    <a:pt x="7914" y="5645"/>
                    <a:pt x="7749" y="5495"/>
                  </a:cubicBezTo>
                  <a:lnTo>
                    <a:pt x="6976" y="4722"/>
                  </a:lnTo>
                  <a:lnTo>
                    <a:pt x="7643" y="4054"/>
                  </a:lnTo>
                  <a:lnTo>
                    <a:pt x="8138" y="4549"/>
                  </a:lnTo>
                  <a:cubicBezTo>
                    <a:pt x="8184" y="4593"/>
                    <a:pt x="8235" y="4612"/>
                    <a:pt x="8283" y="4612"/>
                  </a:cubicBezTo>
                  <a:cubicBezTo>
                    <a:pt x="8445" y="4612"/>
                    <a:pt x="8584" y="4406"/>
                    <a:pt x="8436" y="4251"/>
                  </a:cubicBezTo>
                  <a:lnTo>
                    <a:pt x="7941" y="3756"/>
                  </a:lnTo>
                  <a:lnTo>
                    <a:pt x="8604" y="3088"/>
                  </a:lnTo>
                  <a:lnTo>
                    <a:pt x="9099" y="3583"/>
                  </a:lnTo>
                  <a:cubicBezTo>
                    <a:pt x="9144" y="3623"/>
                    <a:pt x="9193" y="3640"/>
                    <a:pt x="9240" y="3640"/>
                  </a:cubicBezTo>
                  <a:cubicBezTo>
                    <a:pt x="9399" y="3640"/>
                    <a:pt x="9534" y="3442"/>
                    <a:pt x="9397" y="3290"/>
                  </a:cubicBezTo>
                  <a:lnTo>
                    <a:pt x="8902" y="2790"/>
                  </a:lnTo>
                  <a:lnTo>
                    <a:pt x="9570" y="2123"/>
                  </a:lnTo>
                  <a:lnTo>
                    <a:pt x="10065" y="2617"/>
                  </a:lnTo>
                  <a:cubicBezTo>
                    <a:pt x="10110" y="2659"/>
                    <a:pt x="10159" y="2677"/>
                    <a:pt x="10206" y="2677"/>
                  </a:cubicBezTo>
                  <a:cubicBezTo>
                    <a:pt x="10365" y="2677"/>
                    <a:pt x="10500" y="2476"/>
                    <a:pt x="10363" y="2324"/>
                  </a:cubicBezTo>
                  <a:lnTo>
                    <a:pt x="9863" y="1825"/>
                  </a:lnTo>
                  <a:lnTo>
                    <a:pt x="10535" y="1157"/>
                  </a:lnTo>
                  <a:lnTo>
                    <a:pt x="11309" y="1935"/>
                  </a:lnTo>
                  <a:cubicBezTo>
                    <a:pt x="11353" y="1975"/>
                    <a:pt x="11401" y="1992"/>
                    <a:pt x="11448" y="1992"/>
                  </a:cubicBezTo>
                  <a:cubicBezTo>
                    <a:pt x="11608" y="1992"/>
                    <a:pt x="11745" y="1790"/>
                    <a:pt x="11607" y="1637"/>
                  </a:cubicBezTo>
                  <a:lnTo>
                    <a:pt x="10829" y="864"/>
                  </a:lnTo>
                  <a:lnTo>
                    <a:pt x="11189" y="504"/>
                  </a:lnTo>
                  <a:cubicBezTo>
                    <a:pt x="11244" y="448"/>
                    <a:pt x="11315" y="421"/>
                    <a:pt x="11386" y="421"/>
                  </a:cubicBezTo>
                  <a:cubicBezTo>
                    <a:pt x="11457" y="421"/>
                    <a:pt x="11528" y="448"/>
                    <a:pt x="11583" y="504"/>
                  </a:cubicBezTo>
                  <a:lnTo>
                    <a:pt x="13572" y="2492"/>
                  </a:lnTo>
                  <a:cubicBezTo>
                    <a:pt x="13682" y="2598"/>
                    <a:pt x="13682" y="2776"/>
                    <a:pt x="13572" y="2882"/>
                  </a:cubicBezTo>
                  <a:lnTo>
                    <a:pt x="12130" y="4323"/>
                  </a:lnTo>
                  <a:cubicBezTo>
                    <a:pt x="11979" y="4477"/>
                    <a:pt x="12119" y="4686"/>
                    <a:pt x="12282" y="4686"/>
                  </a:cubicBezTo>
                  <a:cubicBezTo>
                    <a:pt x="12331" y="4686"/>
                    <a:pt x="12382" y="4667"/>
                    <a:pt x="12428" y="4621"/>
                  </a:cubicBezTo>
                  <a:lnTo>
                    <a:pt x="13870" y="3179"/>
                  </a:lnTo>
                  <a:cubicBezTo>
                    <a:pt x="14143" y="2910"/>
                    <a:pt x="14143" y="2468"/>
                    <a:pt x="13870" y="2195"/>
                  </a:cubicBezTo>
                  <a:lnTo>
                    <a:pt x="11881" y="206"/>
                  </a:lnTo>
                  <a:cubicBezTo>
                    <a:pt x="11744" y="69"/>
                    <a:pt x="11565" y="0"/>
                    <a:pt x="1138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61" name="Google Shape;12361;p137"/>
          <p:cNvGrpSpPr/>
          <p:nvPr/>
        </p:nvGrpSpPr>
        <p:grpSpPr>
          <a:xfrm>
            <a:off x="2145304" y="3153205"/>
            <a:ext cx="404245" cy="388433"/>
            <a:chOff x="2145304" y="3358605"/>
            <a:chExt cx="404245" cy="388433"/>
          </a:xfrm>
        </p:grpSpPr>
        <p:sp>
          <p:nvSpPr>
            <p:cNvPr id="12362" name="Google Shape;12362;p137"/>
            <p:cNvSpPr/>
            <p:nvPr/>
          </p:nvSpPr>
          <p:spPr>
            <a:xfrm>
              <a:off x="2145304" y="3364312"/>
              <a:ext cx="398460" cy="377018"/>
            </a:xfrm>
            <a:custGeom>
              <a:avLst/>
              <a:gdLst/>
              <a:ahLst/>
              <a:cxnLst/>
              <a:rect l="l" t="t" r="r" b="b"/>
              <a:pathLst>
                <a:path w="15220" h="14401" extrusionOk="0">
                  <a:moveTo>
                    <a:pt x="11130" y="0"/>
                  </a:moveTo>
                  <a:cubicBezTo>
                    <a:pt x="8419" y="0"/>
                    <a:pt x="5762" y="1064"/>
                    <a:pt x="3776" y="3046"/>
                  </a:cubicBezTo>
                  <a:cubicBezTo>
                    <a:pt x="956" y="5866"/>
                    <a:pt x="0" y="10055"/>
                    <a:pt x="1317" y="13821"/>
                  </a:cubicBezTo>
                  <a:cubicBezTo>
                    <a:pt x="2431" y="14209"/>
                    <a:pt x="3588" y="14400"/>
                    <a:pt x="4739" y="14400"/>
                  </a:cubicBezTo>
                  <a:cubicBezTo>
                    <a:pt x="6724" y="14400"/>
                    <a:pt x="8691" y="13832"/>
                    <a:pt x="10396" y="12726"/>
                  </a:cubicBezTo>
                  <a:cubicBezTo>
                    <a:pt x="13091" y="10982"/>
                    <a:pt x="14826" y="8085"/>
                    <a:pt x="15100" y="4881"/>
                  </a:cubicBezTo>
                  <a:cubicBezTo>
                    <a:pt x="15220" y="3425"/>
                    <a:pt x="15032" y="1965"/>
                    <a:pt x="14552" y="581"/>
                  </a:cubicBezTo>
                  <a:cubicBezTo>
                    <a:pt x="13433" y="190"/>
                    <a:pt x="12277" y="0"/>
                    <a:pt x="11130"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3" name="Google Shape;12363;p137"/>
            <p:cNvSpPr/>
            <p:nvPr/>
          </p:nvSpPr>
          <p:spPr>
            <a:xfrm>
              <a:off x="2145304" y="3364286"/>
              <a:ext cx="380971" cy="361755"/>
            </a:xfrm>
            <a:custGeom>
              <a:avLst/>
              <a:gdLst/>
              <a:ahLst/>
              <a:cxnLst/>
              <a:rect l="l" t="t" r="r" b="b"/>
              <a:pathLst>
                <a:path w="14552" h="13818" extrusionOk="0">
                  <a:moveTo>
                    <a:pt x="11125" y="0"/>
                  </a:moveTo>
                  <a:cubicBezTo>
                    <a:pt x="8415" y="0"/>
                    <a:pt x="5760" y="1061"/>
                    <a:pt x="3776" y="3042"/>
                  </a:cubicBezTo>
                  <a:cubicBezTo>
                    <a:pt x="956" y="5862"/>
                    <a:pt x="0" y="10051"/>
                    <a:pt x="1317" y="13817"/>
                  </a:cubicBezTo>
                  <a:cubicBezTo>
                    <a:pt x="1307" y="12900"/>
                    <a:pt x="1542" y="11853"/>
                    <a:pt x="1999" y="10738"/>
                  </a:cubicBezTo>
                  <a:cubicBezTo>
                    <a:pt x="2186" y="10277"/>
                    <a:pt x="2402" y="9825"/>
                    <a:pt x="2643" y="9388"/>
                  </a:cubicBezTo>
                  <a:cubicBezTo>
                    <a:pt x="3416" y="7971"/>
                    <a:pt x="4511" y="6506"/>
                    <a:pt x="5876" y="5141"/>
                  </a:cubicBezTo>
                  <a:cubicBezTo>
                    <a:pt x="7245" y="3772"/>
                    <a:pt x="8710" y="2682"/>
                    <a:pt x="10127" y="1908"/>
                  </a:cubicBezTo>
                  <a:cubicBezTo>
                    <a:pt x="10564" y="1668"/>
                    <a:pt x="11011" y="1452"/>
                    <a:pt x="11472" y="1260"/>
                  </a:cubicBezTo>
                  <a:cubicBezTo>
                    <a:pt x="12555" y="816"/>
                    <a:pt x="13578" y="582"/>
                    <a:pt x="14472" y="582"/>
                  </a:cubicBezTo>
                  <a:cubicBezTo>
                    <a:pt x="14499" y="582"/>
                    <a:pt x="14525" y="582"/>
                    <a:pt x="14552" y="582"/>
                  </a:cubicBezTo>
                  <a:cubicBezTo>
                    <a:pt x="13431" y="191"/>
                    <a:pt x="12273" y="0"/>
                    <a:pt x="11125"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4" name="Google Shape;12364;p137"/>
            <p:cNvSpPr/>
            <p:nvPr/>
          </p:nvSpPr>
          <p:spPr>
            <a:xfrm>
              <a:off x="2369039" y="3365307"/>
              <a:ext cx="171584" cy="171584"/>
            </a:xfrm>
            <a:custGeom>
              <a:avLst/>
              <a:gdLst/>
              <a:ahLst/>
              <a:cxnLst/>
              <a:rect l="l" t="t" r="r" b="b"/>
              <a:pathLst>
                <a:path w="6554" h="6554" extrusionOk="0">
                  <a:moveTo>
                    <a:pt x="1706" y="0"/>
                  </a:moveTo>
                  <a:cubicBezTo>
                    <a:pt x="1130" y="48"/>
                    <a:pt x="558" y="145"/>
                    <a:pt x="1" y="289"/>
                  </a:cubicBezTo>
                  <a:lnTo>
                    <a:pt x="6265" y="6553"/>
                  </a:lnTo>
                  <a:cubicBezTo>
                    <a:pt x="6409" y="5991"/>
                    <a:pt x="6505" y="5419"/>
                    <a:pt x="6554" y="4843"/>
                  </a:cubicBezTo>
                  <a:lnTo>
                    <a:pt x="1706" y="0"/>
                  </a:ln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5" name="Google Shape;12365;p137"/>
            <p:cNvSpPr/>
            <p:nvPr/>
          </p:nvSpPr>
          <p:spPr>
            <a:xfrm>
              <a:off x="2165541" y="3568674"/>
              <a:ext cx="171584" cy="171584"/>
            </a:xfrm>
            <a:custGeom>
              <a:avLst/>
              <a:gdLst/>
              <a:ahLst/>
              <a:cxnLst/>
              <a:rect l="l" t="t" r="r" b="b"/>
              <a:pathLst>
                <a:path w="6554" h="6554" extrusionOk="0">
                  <a:moveTo>
                    <a:pt x="289" y="1"/>
                  </a:moveTo>
                  <a:cubicBezTo>
                    <a:pt x="145" y="563"/>
                    <a:pt x="49" y="1134"/>
                    <a:pt x="1" y="1711"/>
                  </a:cubicBezTo>
                  <a:lnTo>
                    <a:pt x="1226" y="2931"/>
                  </a:lnTo>
                  <a:lnTo>
                    <a:pt x="4848" y="6553"/>
                  </a:lnTo>
                  <a:cubicBezTo>
                    <a:pt x="5420" y="6505"/>
                    <a:pt x="5991" y="6409"/>
                    <a:pt x="6554" y="6270"/>
                  </a:cubicBezTo>
                  <a:lnTo>
                    <a:pt x="1870" y="1581"/>
                  </a:lnTo>
                  <a:lnTo>
                    <a:pt x="289" y="1"/>
                  </a:ln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6" name="Google Shape;12366;p137"/>
            <p:cNvSpPr/>
            <p:nvPr/>
          </p:nvSpPr>
          <p:spPr>
            <a:xfrm>
              <a:off x="2369039" y="3365307"/>
              <a:ext cx="76629" cy="48957"/>
            </a:xfrm>
            <a:custGeom>
              <a:avLst/>
              <a:gdLst/>
              <a:ahLst/>
              <a:cxnLst/>
              <a:rect l="l" t="t" r="r" b="b"/>
              <a:pathLst>
                <a:path w="2927" h="1870" extrusionOk="0">
                  <a:moveTo>
                    <a:pt x="1706" y="0"/>
                  </a:moveTo>
                  <a:cubicBezTo>
                    <a:pt x="1130" y="48"/>
                    <a:pt x="558" y="145"/>
                    <a:pt x="1" y="289"/>
                  </a:cubicBezTo>
                  <a:lnTo>
                    <a:pt x="1581" y="1869"/>
                  </a:lnTo>
                  <a:cubicBezTo>
                    <a:pt x="2018" y="1629"/>
                    <a:pt x="2465" y="1413"/>
                    <a:pt x="2926" y="1221"/>
                  </a:cubicBezTo>
                  <a:lnTo>
                    <a:pt x="1706" y="0"/>
                  </a:ln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7" name="Google Shape;12367;p137"/>
            <p:cNvSpPr/>
            <p:nvPr/>
          </p:nvSpPr>
          <p:spPr>
            <a:xfrm>
              <a:off x="2264685" y="3468849"/>
              <a:ext cx="176689" cy="167840"/>
            </a:xfrm>
            <a:custGeom>
              <a:avLst/>
              <a:gdLst/>
              <a:ahLst/>
              <a:cxnLst/>
              <a:rect l="l" t="t" r="r" b="b"/>
              <a:pathLst>
                <a:path w="6749" h="6411" extrusionOk="0">
                  <a:moveTo>
                    <a:pt x="6142" y="1"/>
                  </a:moveTo>
                  <a:cubicBezTo>
                    <a:pt x="6044" y="1"/>
                    <a:pt x="5943" y="37"/>
                    <a:pt x="5851" y="124"/>
                  </a:cubicBezTo>
                  <a:lnTo>
                    <a:pt x="297" y="5682"/>
                  </a:lnTo>
                  <a:cubicBezTo>
                    <a:pt x="1" y="5994"/>
                    <a:pt x="282" y="6411"/>
                    <a:pt x="609" y="6411"/>
                  </a:cubicBezTo>
                  <a:cubicBezTo>
                    <a:pt x="706" y="6411"/>
                    <a:pt x="807" y="6374"/>
                    <a:pt x="898" y="6288"/>
                  </a:cubicBezTo>
                  <a:lnTo>
                    <a:pt x="6456" y="729"/>
                  </a:lnTo>
                  <a:cubicBezTo>
                    <a:pt x="6749" y="418"/>
                    <a:pt x="6470" y="1"/>
                    <a:pt x="6142" y="1"/>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8" name="Google Shape;12368;p137"/>
            <p:cNvSpPr/>
            <p:nvPr/>
          </p:nvSpPr>
          <p:spPr>
            <a:xfrm>
              <a:off x="2263402" y="3463430"/>
              <a:ext cx="180616" cy="179071"/>
            </a:xfrm>
            <a:custGeom>
              <a:avLst/>
              <a:gdLst/>
              <a:ahLst/>
              <a:cxnLst/>
              <a:rect l="l" t="t" r="r" b="b"/>
              <a:pathLst>
                <a:path w="6899" h="6840" extrusionOk="0">
                  <a:moveTo>
                    <a:pt x="6202" y="419"/>
                  </a:moveTo>
                  <a:cubicBezTo>
                    <a:pt x="6361" y="419"/>
                    <a:pt x="6499" y="627"/>
                    <a:pt x="6351" y="778"/>
                  </a:cubicBezTo>
                  <a:lnTo>
                    <a:pt x="5823" y="1306"/>
                  </a:lnTo>
                  <a:lnTo>
                    <a:pt x="5530" y="1013"/>
                  </a:lnTo>
                  <a:lnTo>
                    <a:pt x="6058" y="485"/>
                  </a:lnTo>
                  <a:cubicBezTo>
                    <a:pt x="6103" y="439"/>
                    <a:pt x="6154" y="419"/>
                    <a:pt x="6202" y="419"/>
                  </a:cubicBezTo>
                  <a:close/>
                  <a:moveTo>
                    <a:pt x="5218" y="1325"/>
                  </a:moveTo>
                  <a:lnTo>
                    <a:pt x="5511" y="1619"/>
                  </a:lnTo>
                  <a:lnTo>
                    <a:pt x="4425" y="2709"/>
                  </a:lnTo>
                  <a:lnTo>
                    <a:pt x="4132" y="2411"/>
                  </a:lnTo>
                  <a:lnTo>
                    <a:pt x="5218" y="1325"/>
                  </a:lnTo>
                  <a:close/>
                  <a:moveTo>
                    <a:pt x="3820" y="2723"/>
                  </a:moveTo>
                  <a:lnTo>
                    <a:pt x="4113" y="3017"/>
                  </a:lnTo>
                  <a:lnTo>
                    <a:pt x="3027" y="4102"/>
                  </a:lnTo>
                  <a:lnTo>
                    <a:pt x="2734" y="3809"/>
                  </a:lnTo>
                  <a:lnTo>
                    <a:pt x="3820" y="2723"/>
                  </a:lnTo>
                  <a:close/>
                  <a:moveTo>
                    <a:pt x="2422" y="4121"/>
                  </a:moveTo>
                  <a:lnTo>
                    <a:pt x="2715" y="4414"/>
                  </a:lnTo>
                  <a:lnTo>
                    <a:pt x="1629" y="5500"/>
                  </a:lnTo>
                  <a:lnTo>
                    <a:pt x="1336" y="5207"/>
                  </a:lnTo>
                  <a:lnTo>
                    <a:pt x="2422" y="4121"/>
                  </a:lnTo>
                  <a:close/>
                  <a:moveTo>
                    <a:pt x="1028" y="5519"/>
                  </a:moveTo>
                  <a:lnTo>
                    <a:pt x="1321" y="5812"/>
                  </a:lnTo>
                  <a:lnTo>
                    <a:pt x="793" y="6336"/>
                  </a:lnTo>
                  <a:cubicBezTo>
                    <a:pt x="747" y="6389"/>
                    <a:pt x="693" y="6411"/>
                    <a:pt x="642" y="6411"/>
                  </a:cubicBezTo>
                  <a:cubicBezTo>
                    <a:pt x="479" y="6411"/>
                    <a:pt x="337" y="6193"/>
                    <a:pt x="505" y="6043"/>
                  </a:cubicBezTo>
                  <a:lnTo>
                    <a:pt x="500" y="6043"/>
                  </a:lnTo>
                  <a:lnTo>
                    <a:pt x="1028" y="5519"/>
                  </a:lnTo>
                  <a:close/>
                  <a:moveTo>
                    <a:pt x="6187" y="0"/>
                  </a:moveTo>
                  <a:cubicBezTo>
                    <a:pt x="6029" y="0"/>
                    <a:pt x="5870" y="58"/>
                    <a:pt x="5746" y="173"/>
                  </a:cubicBezTo>
                  <a:lnTo>
                    <a:pt x="5222" y="701"/>
                  </a:lnTo>
                  <a:lnTo>
                    <a:pt x="5016" y="499"/>
                  </a:lnTo>
                  <a:cubicBezTo>
                    <a:pt x="4968" y="451"/>
                    <a:pt x="4914" y="431"/>
                    <a:pt x="4862" y="431"/>
                  </a:cubicBezTo>
                  <a:cubicBezTo>
                    <a:pt x="4693" y="431"/>
                    <a:pt x="4549" y="648"/>
                    <a:pt x="4704" y="807"/>
                  </a:cubicBezTo>
                  <a:lnTo>
                    <a:pt x="4910" y="1013"/>
                  </a:lnTo>
                  <a:lnTo>
                    <a:pt x="3824" y="2099"/>
                  </a:lnTo>
                  <a:lnTo>
                    <a:pt x="3618" y="1897"/>
                  </a:lnTo>
                  <a:cubicBezTo>
                    <a:pt x="3569" y="1847"/>
                    <a:pt x="3515" y="1827"/>
                    <a:pt x="3462" y="1827"/>
                  </a:cubicBezTo>
                  <a:cubicBezTo>
                    <a:pt x="3291" y="1827"/>
                    <a:pt x="3144" y="2047"/>
                    <a:pt x="3306" y="2205"/>
                  </a:cubicBezTo>
                  <a:lnTo>
                    <a:pt x="3512" y="2411"/>
                  </a:lnTo>
                  <a:lnTo>
                    <a:pt x="2426" y="3497"/>
                  </a:lnTo>
                  <a:lnTo>
                    <a:pt x="2220" y="3295"/>
                  </a:lnTo>
                  <a:cubicBezTo>
                    <a:pt x="2172" y="3247"/>
                    <a:pt x="2118" y="3227"/>
                    <a:pt x="2066" y="3227"/>
                  </a:cubicBezTo>
                  <a:cubicBezTo>
                    <a:pt x="1897" y="3227"/>
                    <a:pt x="1753" y="3444"/>
                    <a:pt x="1908" y="3603"/>
                  </a:cubicBezTo>
                  <a:lnTo>
                    <a:pt x="2114" y="3809"/>
                  </a:lnTo>
                  <a:lnTo>
                    <a:pt x="1028" y="4895"/>
                  </a:lnTo>
                  <a:lnTo>
                    <a:pt x="822" y="4693"/>
                  </a:lnTo>
                  <a:cubicBezTo>
                    <a:pt x="774" y="4645"/>
                    <a:pt x="720" y="4625"/>
                    <a:pt x="668" y="4625"/>
                  </a:cubicBezTo>
                  <a:cubicBezTo>
                    <a:pt x="499" y="4625"/>
                    <a:pt x="355" y="4842"/>
                    <a:pt x="510" y="5001"/>
                  </a:cubicBezTo>
                  <a:lnTo>
                    <a:pt x="716" y="5207"/>
                  </a:lnTo>
                  <a:lnTo>
                    <a:pt x="188" y="5731"/>
                  </a:lnTo>
                  <a:cubicBezTo>
                    <a:pt x="68" y="5851"/>
                    <a:pt x="0" y="6019"/>
                    <a:pt x="0" y="6192"/>
                  </a:cubicBezTo>
                  <a:cubicBezTo>
                    <a:pt x="0" y="6582"/>
                    <a:pt x="319" y="6840"/>
                    <a:pt x="651" y="6840"/>
                  </a:cubicBezTo>
                  <a:cubicBezTo>
                    <a:pt x="811" y="6840"/>
                    <a:pt x="973" y="6781"/>
                    <a:pt x="1105" y="6648"/>
                  </a:cubicBezTo>
                  <a:lnTo>
                    <a:pt x="1629" y="6120"/>
                  </a:lnTo>
                  <a:lnTo>
                    <a:pt x="1836" y="6326"/>
                  </a:lnTo>
                  <a:cubicBezTo>
                    <a:pt x="1883" y="6373"/>
                    <a:pt x="1936" y="6392"/>
                    <a:pt x="1986" y="6392"/>
                  </a:cubicBezTo>
                  <a:cubicBezTo>
                    <a:pt x="2156" y="6392"/>
                    <a:pt x="2303" y="6173"/>
                    <a:pt x="2148" y="6014"/>
                  </a:cubicBezTo>
                  <a:lnTo>
                    <a:pt x="1941" y="5812"/>
                  </a:lnTo>
                  <a:lnTo>
                    <a:pt x="3027" y="4722"/>
                  </a:lnTo>
                  <a:lnTo>
                    <a:pt x="3233" y="4929"/>
                  </a:lnTo>
                  <a:cubicBezTo>
                    <a:pt x="3281" y="4975"/>
                    <a:pt x="3334" y="4994"/>
                    <a:pt x="3384" y="4994"/>
                  </a:cubicBezTo>
                  <a:cubicBezTo>
                    <a:pt x="3554" y="4994"/>
                    <a:pt x="3701" y="4775"/>
                    <a:pt x="3546" y="4616"/>
                  </a:cubicBezTo>
                  <a:lnTo>
                    <a:pt x="3339" y="4414"/>
                  </a:lnTo>
                  <a:lnTo>
                    <a:pt x="4425" y="3324"/>
                  </a:lnTo>
                  <a:lnTo>
                    <a:pt x="4631" y="3531"/>
                  </a:lnTo>
                  <a:cubicBezTo>
                    <a:pt x="4680" y="3580"/>
                    <a:pt x="4733" y="3600"/>
                    <a:pt x="4785" y="3600"/>
                  </a:cubicBezTo>
                  <a:cubicBezTo>
                    <a:pt x="4955" y="3600"/>
                    <a:pt x="5102" y="3377"/>
                    <a:pt x="4944" y="3218"/>
                  </a:cubicBezTo>
                  <a:lnTo>
                    <a:pt x="4737" y="3017"/>
                  </a:lnTo>
                  <a:lnTo>
                    <a:pt x="5823" y="1926"/>
                  </a:lnTo>
                  <a:lnTo>
                    <a:pt x="6029" y="2133"/>
                  </a:lnTo>
                  <a:cubicBezTo>
                    <a:pt x="6078" y="2182"/>
                    <a:pt x="6131" y="2202"/>
                    <a:pt x="6183" y="2202"/>
                  </a:cubicBezTo>
                  <a:cubicBezTo>
                    <a:pt x="6353" y="2202"/>
                    <a:pt x="6500" y="1979"/>
                    <a:pt x="6342" y="1820"/>
                  </a:cubicBezTo>
                  <a:lnTo>
                    <a:pt x="6135" y="1619"/>
                  </a:lnTo>
                  <a:lnTo>
                    <a:pt x="6664" y="1090"/>
                  </a:lnTo>
                  <a:cubicBezTo>
                    <a:pt x="6899" y="835"/>
                    <a:pt x="6894" y="437"/>
                    <a:pt x="6644" y="192"/>
                  </a:cubicBezTo>
                  <a:cubicBezTo>
                    <a:pt x="6519" y="64"/>
                    <a:pt x="6353" y="0"/>
                    <a:pt x="618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9" name="Google Shape;12369;p137"/>
            <p:cNvSpPr/>
            <p:nvPr/>
          </p:nvSpPr>
          <p:spPr>
            <a:xfrm>
              <a:off x="2151587" y="3358605"/>
              <a:ext cx="397962" cy="388433"/>
            </a:xfrm>
            <a:custGeom>
              <a:avLst/>
              <a:gdLst/>
              <a:ahLst/>
              <a:cxnLst/>
              <a:rect l="l" t="t" r="r" b="b"/>
              <a:pathLst>
                <a:path w="15201" h="14837" extrusionOk="0">
                  <a:moveTo>
                    <a:pt x="10878" y="442"/>
                  </a:moveTo>
                  <a:cubicBezTo>
                    <a:pt x="11986" y="442"/>
                    <a:pt x="13086" y="621"/>
                    <a:pt x="14139" y="972"/>
                  </a:cubicBezTo>
                  <a:lnTo>
                    <a:pt x="14139" y="977"/>
                  </a:lnTo>
                  <a:cubicBezTo>
                    <a:pt x="14528" y="2140"/>
                    <a:pt x="14711" y="3369"/>
                    <a:pt x="14667" y="4599"/>
                  </a:cubicBezTo>
                  <a:lnTo>
                    <a:pt x="10517" y="449"/>
                  </a:lnTo>
                  <a:cubicBezTo>
                    <a:pt x="10637" y="444"/>
                    <a:pt x="10758" y="442"/>
                    <a:pt x="10878" y="442"/>
                  </a:cubicBezTo>
                  <a:close/>
                  <a:moveTo>
                    <a:pt x="942" y="8467"/>
                  </a:moveTo>
                  <a:lnTo>
                    <a:pt x="6649" y="14169"/>
                  </a:lnTo>
                  <a:cubicBezTo>
                    <a:pt x="6255" y="14251"/>
                    <a:pt x="5857" y="14313"/>
                    <a:pt x="5458" y="14351"/>
                  </a:cubicBezTo>
                  <a:lnTo>
                    <a:pt x="764" y="9653"/>
                  </a:lnTo>
                  <a:cubicBezTo>
                    <a:pt x="798" y="9254"/>
                    <a:pt x="860" y="8856"/>
                    <a:pt x="942" y="8467"/>
                  </a:cubicBezTo>
                  <a:close/>
                  <a:moveTo>
                    <a:pt x="726" y="10239"/>
                  </a:moveTo>
                  <a:lnTo>
                    <a:pt x="4881" y="14385"/>
                  </a:lnTo>
                  <a:cubicBezTo>
                    <a:pt x="4760" y="14389"/>
                    <a:pt x="4639" y="14391"/>
                    <a:pt x="4519" y="14391"/>
                  </a:cubicBezTo>
                  <a:cubicBezTo>
                    <a:pt x="3406" y="14391"/>
                    <a:pt x="2303" y="14212"/>
                    <a:pt x="1250" y="13861"/>
                  </a:cubicBezTo>
                  <a:cubicBezTo>
                    <a:pt x="860" y="12694"/>
                    <a:pt x="683" y="11469"/>
                    <a:pt x="726" y="10239"/>
                  </a:cubicBezTo>
                  <a:close/>
                  <a:moveTo>
                    <a:pt x="10877" y="0"/>
                  </a:moveTo>
                  <a:cubicBezTo>
                    <a:pt x="9996" y="0"/>
                    <a:pt x="9113" y="110"/>
                    <a:pt x="8249" y="329"/>
                  </a:cubicBezTo>
                  <a:cubicBezTo>
                    <a:pt x="5424" y="1059"/>
                    <a:pt x="3018" y="2918"/>
                    <a:pt x="1600" y="5469"/>
                  </a:cubicBezTo>
                  <a:cubicBezTo>
                    <a:pt x="1496" y="5648"/>
                    <a:pt x="1646" y="5807"/>
                    <a:pt x="1797" y="5807"/>
                  </a:cubicBezTo>
                  <a:cubicBezTo>
                    <a:pt x="1868" y="5807"/>
                    <a:pt x="1940" y="5772"/>
                    <a:pt x="1985" y="5685"/>
                  </a:cubicBezTo>
                  <a:cubicBezTo>
                    <a:pt x="3325" y="3273"/>
                    <a:pt x="5578" y="1505"/>
                    <a:pt x="8244" y="790"/>
                  </a:cubicBezTo>
                  <a:lnTo>
                    <a:pt x="12251" y="4796"/>
                  </a:lnTo>
                  <a:cubicBezTo>
                    <a:pt x="12299" y="4845"/>
                    <a:pt x="12353" y="4866"/>
                    <a:pt x="12405" y="4866"/>
                  </a:cubicBezTo>
                  <a:cubicBezTo>
                    <a:pt x="12576" y="4866"/>
                    <a:pt x="12725" y="4642"/>
                    <a:pt x="12563" y="4484"/>
                  </a:cubicBezTo>
                  <a:lnTo>
                    <a:pt x="8744" y="665"/>
                  </a:lnTo>
                  <a:cubicBezTo>
                    <a:pt x="9138" y="583"/>
                    <a:pt x="9532" y="521"/>
                    <a:pt x="9935" y="487"/>
                  </a:cubicBezTo>
                  <a:lnTo>
                    <a:pt x="14629" y="5185"/>
                  </a:lnTo>
                  <a:cubicBezTo>
                    <a:pt x="14595" y="5584"/>
                    <a:pt x="14533" y="5983"/>
                    <a:pt x="14451" y="6372"/>
                  </a:cubicBezTo>
                  <a:lnTo>
                    <a:pt x="13298" y="5219"/>
                  </a:lnTo>
                  <a:cubicBezTo>
                    <a:pt x="13251" y="5173"/>
                    <a:pt x="13198" y="5153"/>
                    <a:pt x="13147" y="5153"/>
                  </a:cubicBezTo>
                  <a:cubicBezTo>
                    <a:pt x="12976" y="5153"/>
                    <a:pt x="12827" y="5372"/>
                    <a:pt x="12986" y="5531"/>
                  </a:cubicBezTo>
                  <a:lnTo>
                    <a:pt x="14331" y="6876"/>
                  </a:lnTo>
                  <a:cubicBezTo>
                    <a:pt x="13385" y="10374"/>
                    <a:pt x="10656" y="13102"/>
                    <a:pt x="7159" y="14049"/>
                  </a:cubicBezTo>
                  <a:lnTo>
                    <a:pt x="1067" y="7962"/>
                  </a:lnTo>
                  <a:cubicBezTo>
                    <a:pt x="1187" y="7506"/>
                    <a:pt x="1341" y="7064"/>
                    <a:pt x="1523" y="6627"/>
                  </a:cubicBezTo>
                  <a:cubicBezTo>
                    <a:pt x="1598" y="6453"/>
                    <a:pt x="1457" y="6320"/>
                    <a:pt x="1316" y="6320"/>
                  </a:cubicBezTo>
                  <a:cubicBezTo>
                    <a:pt x="1239" y="6320"/>
                    <a:pt x="1161" y="6361"/>
                    <a:pt x="1120" y="6458"/>
                  </a:cubicBezTo>
                  <a:cubicBezTo>
                    <a:pt x="92" y="8889"/>
                    <a:pt x="1" y="11613"/>
                    <a:pt x="870" y="14106"/>
                  </a:cubicBezTo>
                  <a:cubicBezTo>
                    <a:pt x="894" y="14169"/>
                    <a:pt x="942" y="14222"/>
                    <a:pt x="1005" y="14241"/>
                  </a:cubicBezTo>
                  <a:cubicBezTo>
                    <a:pt x="2134" y="14635"/>
                    <a:pt x="3325" y="14837"/>
                    <a:pt x="4521" y="14837"/>
                  </a:cubicBezTo>
                  <a:cubicBezTo>
                    <a:pt x="4814" y="14837"/>
                    <a:pt x="5102" y="14822"/>
                    <a:pt x="5396" y="14798"/>
                  </a:cubicBezTo>
                  <a:cubicBezTo>
                    <a:pt x="10555" y="14366"/>
                    <a:pt x="14648" y="10278"/>
                    <a:pt x="15076" y="5118"/>
                  </a:cubicBezTo>
                  <a:cubicBezTo>
                    <a:pt x="15201" y="3629"/>
                    <a:pt x="15008" y="2135"/>
                    <a:pt x="14523" y="727"/>
                  </a:cubicBezTo>
                  <a:cubicBezTo>
                    <a:pt x="14499" y="665"/>
                    <a:pt x="14451" y="612"/>
                    <a:pt x="14384" y="593"/>
                  </a:cubicBezTo>
                  <a:cubicBezTo>
                    <a:pt x="13251" y="198"/>
                    <a:pt x="12065" y="0"/>
                    <a:pt x="1087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70" name="Google Shape;12370;p137"/>
          <p:cNvGrpSpPr/>
          <p:nvPr/>
        </p:nvGrpSpPr>
        <p:grpSpPr>
          <a:xfrm>
            <a:off x="2593925" y="3165196"/>
            <a:ext cx="406392" cy="365263"/>
            <a:chOff x="2593925" y="3370596"/>
            <a:chExt cx="406392" cy="365263"/>
          </a:xfrm>
        </p:grpSpPr>
        <p:sp>
          <p:nvSpPr>
            <p:cNvPr id="12371" name="Google Shape;12371;p137"/>
            <p:cNvSpPr/>
            <p:nvPr/>
          </p:nvSpPr>
          <p:spPr>
            <a:xfrm>
              <a:off x="2614162" y="3590560"/>
              <a:ext cx="365892" cy="139121"/>
            </a:xfrm>
            <a:custGeom>
              <a:avLst/>
              <a:gdLst/>
              <a:ahLst/>
              <a:cxnLst/>
              <a:rect l="l" t="t" r="r" b="b"/>
              <a:pathLst>
                <a:path w="13976" h="5314" extrusionOk="0">
                  <a:moveTo>
                    <a:pt x="1" y="0"/>
                  </a:moveTo>
                  <a:lnTo>
                    <a:pt x="1" y="4113"/>
                  </a:lnTo>
                  <a:cubicBezTo>
                    <a:pt x="1" y="4776"/>
                    <a:pt x="539" y="5314"/>
                    <a:pt x="1202" y="5314"/>
                  </a:cubicBezTo>
                  <a:lnTo>
                    <a:pt x="12775" y="5314"/>
                  </a:lnTo>
                  <a:cubicBezTo>
                    <a:pt x="13438" y="5314"/>
                    <a:pt x="13976" y="4776"/>
                    <a:pt x="13976" y="4113"/>
                  </a:cubicBezTo>
                  <a:lnTo>
                    <a:pt x="13976"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2" name="Google Shape;12372;p137"/>
            <p:cNvSpPr/>
            <p:nvPr/>
          </p:nvSpPr>
          <p:spPr>
            <a:xfrm>
              <a:off x="2614162" y="3590560"/>
              <a:ext cx="52360" cy="139121"/>
            </a:xfrm>
            <a:custGeom>
              <a:avLst/>
              <a:gdLst/>
              <a:ahLst/>
              <a:cxnLst/>
              <a:rect l="l" t="t" r="r" b="b"/>
              <a:pathLst>
                <a:path w="2000" h="5314" extrusionOk="0">
                  <a:moveTo>
                    <a:pt x="1" y="0"/>
                  </a:moveTo>
                  <a:lnTo>
                    <a:pt x="1" y="4113"/>
                  </a:lnTo>
                  <a:cubicBezTo>
                    <a:pt x="1" y="4776"/>
                    <a:pt x="539" y="5314"/>
                    <a:pt x="1202" y="5314"/>
                  </a:cubicBezTo>
                  <a:lnTo>
                    <a:pt x="1999" y="5314"/>
                  </a:lnTo>
                  <a:cubicBezTo>
                    <a:pt x="1336" y="5314"/>
                    <a:pt x="798" y="4776"/>
                    <a:pt x="798" y="4113"/>
                  </a:cubicBezTo>
                  <a:lnTo>
                    <a:pt x="798" y="0"/>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3" name="Google Shape;12373;p137"/>
            <p:cNvSpPr/>
            <p:nvPr/>
          </p:nvSpPr>
          <p:spPr>
            <a:xfrm>
              <a:off x="2614162" y="3590560"/>
              <a:ext cx="365892" cy="75241"/>
            </a:xfrm>
            <a:custGeom>
              <a:avLst/>
              <a:gdLst/>
              <a:ahLst/>
              <a:cxnLst/>
              <a:rect l="l" t="t" r="r" b="b"/>
              <a:pathLst>
                <a:path w="13976" h="2874" extrusionOk="0">
                  <a:moveTo>
                    <a:pt x="1" y="0"/>
                  </a:moveTo>
                  <a:lnTo>
                    <a:pt x="1" y="1201"/>
                  </a:lnTo>
                  <a:cubicBezTo>
                    <a:pt x="1754" y="2129"/>
                    <a:pt x="3681" y="2695"/>
                    <a:pt x="5655" y="2873"/>
                  </a:cubicBezTo>
                  <a:lnTo>
                    <a:pt x="8321" y="2873"/>
                  </a:lnTo>
                  <a:cubicBezTo>
                    <a:pt x="10301" y="2695"/>
                    <a:pt x="12222" y="2129"/>
                    <a:pt x="13976" y="1201"/>
                  </a:cubicBezTo>
                  <a:lnTo>
                    <a:pt x="13976" y="0"/>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4" name="Google Shape;12374;p137"/>
            <p:cNvSpPr/>
            <p:nvPr/>
          </p:nvSpPr>
          <p:spPr>
            <a:xfrm>
              <a:off x="2600077" y="3442774"/>
              <a:ext cx="394192" cy="191585"/>
            </a:xfrm>
            <a:custGeom>
              <a:avLst/>
              <a:gdLst/>
              <a:ahLst/>
              <a:cxnLst/>
              <a:rect l="l" t="t" r="r" b="b"/>
              <a:pathLst>
                <a:path w="15057" h="7318" extrusionOk="0">
                  <a:moveTo>
                    <a:pt x="13860" y="1"/>
                  </a:moveTo>
                  <a:cubicBezTo>
                    <a:pt x="13857" y="1"/>
                    <a:pt x="13854" y="1"/>
                    <a:pt x="13851" y="1"/>
                  </a:cubicBezTo>
                  <a:lnTo>
                    <a:pt x="1202" y="1"/>
                  </a:lnTo>
                  <a:cubicBezTo>
                    <a:pt x="534" y="1"/>
                    <a:pt x="1" y="534"/>
                    <a:pt x="1" y="1202"/>
                  </a:cubicBezTo>
                  <a:lnTo>
                    <a:pt x="1" y="5343"/>
                  </a:lnTo>
                  <a:cubicBezTo>
                    <a:pt x="1894" y="6448"/>
                    <a:pt x="4007" y="7120"/>
                    <a:pt x="6193" y="7317"/>
                  </a:cubicBezTo>
                  <a:lnTo>
                    <a:pt x="8859" y="7317"/>
                  </a:lnTo>
                  <a:cubicBezTo>
                    <a:pt x="11045" y="7120"/>
                    <a:pt x="13159" y="6448"/>
                    <a:pt x="15057" y="5343"/>
                  </a:cubicBezTo>
                  <a:lnTo>
                    <a:pt x="15057" y="1202"/>
                  </a:lnTo>
                  <a:cubicBezTo>
                    <a:pt x="15057" y="537"/>
                    <a:pt x="14519" y="1"/>
                    <a:pt x="13860"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5" name="Google Shape;12375;p137"/>
            <p:cNvSpPr/>
            <p:nvPr/>
          </p:nvSpPr>
          <p:spPr>
            <a:xfrm>
              <a:off x="2599972" y="3442643"/>
              <a:ext cx="52072" cy="151085"/>
            </a:xfrm>
            <a:custGeom>
              <a:avLst/>
              <a:gdLst/>
              <a:ahLst/>
              <a:cxnLst/>
              <a:rect l="l" t="t" r="r" b="b"/>
              <a:pathLst>
                <a:path w="1989" h="5771" extrusionOk="0">
                  <a:moveTo>
                    <a:pt x="1206" y="1"/>
                  </a:moveTo>
                  <a:cubicBezTo>
                    <a:pt x="538" y="1"/>
                    <a:pt x="0" y="539"/>
                    <a:pt x="5" y="1202"/>
                  </a:cubicBezTo>
                  <a:lnTo>
                    <a:pt x="5" y="5348"/>
                  </a:lnTo>
                  <a:cubicBezTo>
                    <a:pt x="259" y="5497"/>
                    <a:pt x="524" y="5636"/>
                    <a:pt x="788" y="5771"/>
                  </a:cubicBezTo>
                  <a:lnTo>
                    <a:pt x="788" y="1202"/>
                  </a:lnTo>
                  <a:cubicBezTo>
                    <a:pt x="788" y="539"/>
                    <a:pt x="1326" y="1"/>
                    <a:pt x="1989" y="1"/>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6" name="Google Shape;12376;p137"/>
            <p:cNvSpPr/>
            <p:nvPr/>
          </p:nvSpPr>
          <p:spPr>
            <a:xfrm>
              <a:off x="2715033" y="3542389"/>
              <a:ext cx="164175" cy="91970"/>
            </a:xfrm>
            <a:custGeom>
              <a:avLst/>
              <a:gdLst/>
              <a:ahLst/>
              <a:cxnLst/>
              <a:rect l="l" t="t" r="r" b="b"/>
              <a:pathLst>
                <a:path w="6271" h="3513" extrusionOk="0">
                  <a:moveTo>
                    <a:pt x="1024" y="1"/>
                  </a:moveTo>
                  <a:cubicBezTo>
                    <a:pt x="457" y="1"/>
                    <a:pt x="1" y="457"/>
                    <a:pt x="1" y="1019"/>
                  </a:cubicBezTo>
                  <a:lnTo>
                    <a:pt x="1" y="3238"/>
                  </a:lnTo>
                  <a:cubicBezTo>
                    <a:pt x="596" y="3368"/>
                    <a:pt x="1197" y="3459"/>
                    <a:pt x="1802" y="3512"/>
                  </a:cubicBezTo>
                  <a:lnTo>
                    <a:pt x="4468" y="3512"/>
                  </a:lnTo>
                  <a:cubicBezTo>
                    <a:pt x="5074" y="3459"/>
                    <a:pt x="5679" y="3368"/>
                    <a:pt x="6270" y="3238"/>
                  </a:cubicBezTo>
                  <a:lnTo>
                    <a:pt x="6270" y="1019"/>
                  </a:lnTo>
                  <a:cubicBezTo>
                    <a:pt x="6270" y="457"/>
                    <a:pt x="5814" y="1"/>
                    <a:pt x="5252" y="1"/>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7" name="Google Shape;12377;p137"/>
            <p:cNvSpPr/>
            <p:nvPr/>
          </p:nvSpPr>
          <p:spPr>
            <a:xfrm>
              <a:off x="2762210" y="3591319"/>
              <a:ext cx="69822" cy="87310"/>
            </a:xfrm>
            <a:custGeom>
              <a:avLst/>
              <a:gdLst/>
              <a:ahLst/>
              <a:cxnLst/>
              <a:rect l="l" t="t" r="r" b="b"/>
              <a:pathLst>
                <a:path w="2667" h="3335" extrusionOk="0">
                  <a:moveTo>
                    <a:pt x="697" y="0"/>
                  </a:moveTo>
                  <a:cubicBezTo>
                    <a:pt x="313" y="0"/>
                    <a:pt x="0" y="313"/>
                    <a:pt x="0" y="697"/>
                  </a:cubicBezTo>
                  <a:lnTo>
                    <a:pt x="0" y="2638"/>
                  </a:lnTo>
                  <a:cubicBezTo>
                    <a:pt x="0" y="3022"/>
                    <a:pt x="313" y="3334"/>
                    <a:pt x="697" y="3334"/>
                  </a:cubicBezTo>
                  <a:lnTo>
                    <a:pt x="1975" y="3334"/>
                  </a:lnTo>
                  <a:cubicBezTo>
                    <a:pt x="2354" y="3334"/>
                    <a:pt x="2666" y="3022"/>
                    <a:pt x="2666" y="2638"/>
                  </a:cubicBezTo>
                  <a:lnTo>
                    <a:pt x="2666" y="697"/>
                  </a:lnTo>
                  <a:cubicBezTo>
                    <a:pt x="2666" y="313"/>
                    <a:pt x="2354" y="0"/>
                    <a:pt x="1975" y="0"/>
                  </a:cubicBez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8" name="Google Shape;12378;p137"/>
            <p:cNvSpPr/>
            <p:nvPr/>
          </p:nvSpPr>
          <p:spPr>
            <a:xfrm>
              <a:off x="2786348" y="3615457"/>
              <a:ext cx="21546" cy="39008"/>
            </a:xfrm>
            <a:custGeom>
              <a:avLst/>
              <a:gdLst/>
              <a:ahLst/>
              <a:cxnLst/>
              <a:rect l="l" t="t" r="r" b="b"/>
              <a:pathLst>
                <a:path w="823" h="1490" extrusionOk="0">
                  <a:moveTo>
                    <a:pt x="1" y="1"/>
                  </a:moveTo>
                  <a:lnTo>
                    <a:pt x="1" y="1490"/>
                  </a:lnTo>
                  <a:lnTo>
                    <a:pt x="822" y="1490"/>
                  </a:lnTo>
                  <a:lnTo>
                    <a:pt x="822" y="1"/>
                  </a:lnTo>
                  <a:close/>
                </a:path>
              </a:pathLst>
            </a:custGeom>
            <a:solidFill>
              <a:srgbClr val="BBC9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9" name="Google Shape;12379;p137"/>
            <p:cNvSpPr/>
            <p:nvPr/>
          </p:nvSpPr>
          <p:spPr>
            <a:xfrm>
              <a:off x="2733150" y="3376617"/>
              <a:ext cx="127942" cy="32097"/>
            </a:xfrm>
            <a:custGeom>
              <a:avLst/>
              <a:gdLst/>
              <a:ahLst/>
              <a:cxnLst/>
              <a:rect l="l" t="t" r="r" b="b"/>
              <a:pathLst>
                <a:path w="4887" h="1226" extrusionOk="0">
                  <a:moveTo>
                    <a:pt x="1" y="1"/>
                  </a:moveTo>
                  <a:lnTo>
                    <a:pt x="1" y="15"/>
                  </a:lnTo>
                  <a:cubicBezTo>
                    <a:pt x="1" y="683"/>
                    <a:pt x="543" y="1226"/>
                    <a:pt x="1211" y="1226"/>
                  </a:cubicBezTo>
                  <a:lnTo>
                    <a:pt x="3676" y="1226"/>
                  </a:lnTo>
                  <a:cubicBezTo>
                    <a:pt x="4343" y="1221"/>
                    <a:pt x="4886" y="683"/>
                    <a:pt x="4886" y="15"/>
                  </a:cubicBezTo>
                  <a:lnTo>
                    <a:pt x="4886"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0" name="Google Shape;12380;p137"/>
            <p:cNvSpPr/>
            <p:nvPr/>
          </p:nvSpPr>
          <p:spPr>
            <a:xfrm>
              <a:off x="2593925" y="3370596"/>
              <a:ext cx="406392" cy="365263"/>
            </a:xfrm>
            <a:custGeom>
              <a:avLst/>
              <a:gdLst/>
              <a:ahLst/>
              <a:cxnLst/>
              <a:rect l="l" t="t" r="r" b="b"/>
              <a:pathLst>
                <a:path w="15523" h="13952" extrusionOk="0">
                  <a:moveTo>
                    <a:pt x="9950" y="461"/>
                  </a:moveTo>
                  <a:cubicBezTo>
                    <a:pt x="9844" y="908"/>
                    <a:pt x="9450" y="1225"/>
                    <a:pt x="8994" y="1225"/>
                  </a:cubicBezTo>
                  <a:lnTo>
                    <a:pt x="6529" y="1225"/>
                  </a:lnTo>
                  <a:cubicBezTo>
                    <a:pt x="6073" y="1225"/>
                    <a:pt x="5679" y="908"/>
                    <a:pt x="5573" y="461"/>
                  </a:cubicBezTo>
                  <a:close/>
                  <a:moveTo>
                    <a:pt x="10416" y="481"/>
                  </a:moveTo>
                  <a:cubicBezTo>
                    <a:pt x="10882" y="572"/>
                    <a:pt x="11218" y="980"/>
                    <a:pt x="11223" y="1456"/>
                  </a:cubicBezTo>
                  <a:lnTo>
                    <a:pt x="11223" y="2522"/>
                  </a:lnTo>
                  <a:lnTo>
                    <a:pt x="4305" y="2522"/>
                  </a:lnTo>
                  <a:lnTo>
                    <a:pt x="4305" y="1456"/>
                  </a:lnTo>
                  <a:cubicBezTo>
                    <a:pt x="4305" y="980"/>
                    <a:pt x="4641" y="572"/>
                    <a:pt x="5107" y="481"/>
                  </a:cubicBezTo>
                  <a:cubicBezTo>
                    <a:pt x="5222" y="1177"/>
                    <a:pt x="5828" y="1686"/>
                    <a:pt x="6529" y="1686"/>
                  </a:cubicBezTo>
                  <a:lnTo>
                    <a:pt x="8994" y="1686"/>
                  </a:lnTo>
                  <a:cubicBezTo>
                    <a:pt x="9695" y="1686"/>
                    <a:pt x="10300" y="1177"/>
                    <a:pt x="10416" y="481"/>
                  </a:cubicBezTo>
                  <a:close/>
                  <a:moveTo>
                    <a:pt x="9878" y="6793"/>
                  </a:moveTo>
                  <a:cubicBezTo>
                    <a:pt x="10315" y="6793"/>
                    <a:pt x="10665" y="7149"/>
                    <a:pt x="10665" y="7586"/>
                  </a:cubicBezTo>
                  <a:lnTo>
                    <a:pt x="10665" y="9618"/>
                  </a:lnTo>
                  <a:cubicBezTo>
                    <a:pt x="10223" y="9704"/>
                    <a:pt x="9777" y="9772"/>
                    <a:pt x="9325" y="9820"/>
                  </a:cubicBezTo>
                  <a:lnTo>
                    <a:pt x="9325" y="9128"/>
                  </a:lnTo>
                  <a:cubicBezTo>
                    <a:pt x="9325" y="8614"/>
                    <a:pt x="8912" y="8201"/>
                    <a:pt x="8403" y="8201"/>
                  </a:cubicBezTo>
                  <a:lnTo>
                    <a:pt x="7125" y="8201"/>
                  </a:lnTo>
                  <a:cubicBezTo>
                    <a:pt x="6611" y="8201"/>
                    <a:pt x="6198" y="8614"/>
                    <a:pt x="6198" y="9128"/>
                  </a:cubicBezTo>
                  <a:lnTo>
                    <a:pt x="6198" y="9820"/>
                  </a:lnTo>
                  <a:cubicBezTo>
                    <a:pt x="5746" y="9772"/>
                    <a:pt x="5299" y="9704"/>
                    <a:pt x="4857" y="9618"/>
                  </a:cubicBezTo>
                  <a:lnTo>
                    <a:pt x="4857" y="7586"/>
                  </a:lnTo>
                  <a:cubicBezTo>
                    <a:pt x="4857" y="7149"/>
                    <a:pt x="5213" y="6793"/>
                    <a:pt x="5645" y="6793"/>
                  </a:cubicBezTo>
                  <a:close/>
                  <a:moveTo>
                    <a:pt x="8403" y="8662"/>
                  </a:moveTo>
                  <a:cubicBezTo>
                    <a:pt x="8657" y="8662"/>
                    <a:pt x="8864" y="8868"/>
                    <a:pt x="8864" y="9128"/>
                  </a:cubicBezTo>
                  <a:lnTo>
                    <a:pt x="8864" y="11069"/>
                  </a:lnTo>
                  <a:cubicBezTo>
                    <a:pt x="8864" y="11328"/>
                    <a:pt x="8657" y="11535"/>
                    <a:pt x="8398" y="11535"/>
                  </a:cubicBezTo>
                  <a:lnTo>
                    <a:pt x="7125" y="11535"/>
                  </a:lnTo>
                  <a:cubicBezTo>
                    <a:pt x="6865" y="11535"/>
                    <a:pt x="6659" y="11328"/>
                    <a:pt x="6659" y="11069"/>
                  </a:cubicBezTo>
                  <a:lnTo>
                    <a:pt x="6659" y="9128"/>
                  </a:lnTo>
                  <a:cubicBezTo>
                    <a:pt x="6659" y="8868"/>
                    <a:pt x="6865" y="8662"/>
                    <a:pt x="7125" y="8662"/>
                  </a:cubicBezTo>
                  <a:close/>
                  <a:moveTo>
                    <a:pt x="5299" y="0"/>
                  </a:moveTo>
                  <a:cubicBezTo>
                    <a:pt x="4497" y="0"/>
                    <a:pt x="3848" y="654"/>
                    <a:pt x="3844" y="1456"/>
                  </a:cubicBezTo>
                  <a:lnTo>
                    <a:pt x="3844" y="2522"/>
                  </a:lnTo>
                  <a:lnTo>
                    <a:pt x="1437" y="2522"/>
                  </a:lnTo>
                  <a:cubicBezTo>
                    <a:pt x="644" y="2522"/>
                    <a:pt x="0" y="3166"/>
                    <a:pt x="0" y="3954"/>
                  </a:cubicBezTo>
                  <a:lnTo>
                    <a:pt x="0" y="8100"/>
                  </a:lnTo>
                  <a:cubicBezTo>
                    <a:pt x="0" y="8181"/>
                    <a:pt x="44" y="8258"/>
                    <a:pt x="116" y="8297"/>
                  </a:cubicBezTo>
                  <a:cubicBezTo>
                    <a:pt x="255" y="8383"/>
                    <a:pt x="399" y="8460"/>
                    <a:pt x="543" y="8537"/>
                  </a:cubicBezTo>
                  <a:lnTo>
                    <a:pt x="543" y="9618"/>
                  </a:lnTo>
                  <a:cubicBezTo>
                    <a:pt x="543" y="9769"/>
                    <a:pt x="659" y="9845"/>
                    <a:pt x="774" y="9845"/>
                  </a:cubicBezTo>
                  <a:cubicBezTo>
                    <a:pt x="889" y="9845"/>
                    <a:pt x="1004" y="9769"/>
                    <a:pt x="1004" y="9618"/>
                  </a:cubicBezTo>
                  <a:lnTo>
                    <a:pt x="1004" y="8782"/>
                  </a:lnTo>
                  <a:cubicBezTo>
                    <a:pt x="2628" y="9589"/>
                    <a:pt x="4387" y="10103"/>
                    <a:pt x="6198" y="10286"/>
                  </a:cubicBezTo>
                  <a:lnTo>
                    <a:pt x="6198" y="11069"/>
                  </a:lnTo>
                  <a:cubicBezTo>
                    <a:pt x="6198" y="11583"/>
                    <a:pt x="6611" y="11996"/>
                    <a:pt x="7125" y="11996"/>
                  </a:cubicBezTo>
                  <a:lnTo>
                    <a:pt x="8403" y="11996"/>
                  </a:lnTo>
                  <a:cubicBezTo>
                    <a:pt x="8912" y="11996"/>
                    <a:pt x="9325" y="11583"/>
                    <a:pt x="9325" y="11069"/>
                  </a:cubicBezTo>
                  <a:lnTo>
                    <a:pt x="9325" y="10286"/>
                  </a:lnTo>
                  <a:cubicBezTo>
                    <a:pt x="11131" y="10103"/>
                    <a:pt x="12895" y="9589"/>
                    <a:pt x="14518" y="8782"/>
                  </a:cubicBezTo>
                  <a:lnTo>
                    <a:pt x="14518" y="12519"/>
                  </a:lnTo>
                  <a:cubicBezTo>
                    <a:pt x="14518" y="13053"/>
                    <a:pt x="14086" y="13485"/>
                    <a:pt x="13553" y="13490"/>
                  </a:cubicBezTo>
                  <a:lnTo>
                    <a:pt x="1975" y="13490"/>
                  </a:lnTo>
                  <a:cubicBezTo>
                    <a:pt x="1442" y="13485"/>
                    <a:pt x="1004" y="13053"/>
                    <a:pt x="1004" y="12519"/>
                  </a:cubicBezTo>
                  <a:lnTo>
                    <a:pt x="1004" y="10535"/>
                  </a:lnTo>
                  <a:cubicBezTo>
                    <a:pt x="1004" y="10382"/>
                    <a:pt x="889" y="10305"/>
                    <a:pt x="774" y="10305"/>
                  </a:cubicBezTo>
                  <a:cubicBezTo>
                    <a:pt x="659" y="10305"/>
                    <a:pt x="543" y="10382"/>
                    <a:pt x="543" y="10535"/>
                  </a:cubicBezTo>
                  <a:lnTo>
                    <a:pt x="543" y="12519"/>
                  </a:lnTo>
                  <a:cubicBezTo>
                    <a:pt x="543" y="13307"/>
                    <a:pt x="1187" y="13946"/>
                    <a:pt x="1975" y="13951"/>
                  </a:cubicBezTo>
                  <a:lnTo>
                    <a:pt x="13553" y="13951"/>
                  </a:lnTo>
                  <a:cubicBezTo>
                    <a:pt x="14341" y="13946"/>
                    <a:pt x="14979" y="13307"/>
                    <a:pt x="14979" y="12519"/>
                  </a:cubicBezTo>
                  <a:lnTo>
                    <a:pt x="14979" y="8542"/>
                  </a:lnTo>
                  <a:cubicBezTo>
                    <a:pt x="15124" y="8465"/>
                    <a:pt x="15268" y="8383"/>
                    <a:pt x="15407" y="8302"/>
                  </a:cubicBezTo>
                  <a:cubicBezTo>
                    <a:pt x="15479" y="8258"/>
                    <a:pt x="15522" y="8181"/>
                    <a:pt x="15522" y="8100"/>
                  </a:cubicBezTo>
                  <a:lnTo>
                    <a:pt x="15522" y="3959"/>
                  </a:lnTo>
                  <a:cubicBezTo>
                    <a:pt x="15522" y="3166"/>
                    <a:pt x="14879" y="2522"/>
                    <a:pt x="14091" y="2522"/>
                  </a:cubicBezTo>
                  <a:lnTo>
                    <a:pt x="13500" y="2522"/>
                  </a:lnTo>
                  <a:cubicBezTo>
                    <a:pt x="13192" y="2522"/>
                    <a:pt x="13192" y="2984"/>
                    <a:pt x="13500" y="2984"/>
                  </a:cubicBezTo>
                  <a:lnTo>
                    <a:pt x="14091" y="2984"/>
                  </a:lnTo>
                  <a:cubicBezTo>
                    <a:pt x="14624" y="2984"/>
                    <a:pt x="15061" y="3421"/>
                    <a:pt x="15061" y="3959"/>
                  </a:cubicBezTo>
                  <a:lnTo>
                    <a:pt x="15061" y="7965"/>
                  </a:lnTo>
                  <a:cubicBezTo>
                    <a:pt x="14922" y="8047"/>
                    <a:pt x="14783" y="8124"/>
                    <a:pt x="14643" y="8196"/>
                  </a:cubicBezTo>
                  <a:cubicBezTo>
                    <a:pt x="13533" y="8787"/>
                    <a:pt x="12352" y="9229"/>
                    <a:pt x="11131" y="9517"/>
                  </a:cubicBezTo>
                  <a:lnTo>
                    <a:pt x="11131" y="7581"/>
                  </a:lnTo>
                  <a:cubicBezTo>
                    <a:pt x="11127" y="6894"/>
                    <a:pt x="10569" y="6332"/>
                    <a:pt x="9878" y="6332"/>
                  </a:cubicBezTo>
                  <a:lnTo>
                    <a:pt x="5650" y="6332"/>
                  </a:lnTo>
                  <a:cubicBezTo>
                    <a:pt x="4958" y="6332"/>
                    <a:pt x="4401" y="6894"/>
                    <a:pt x="4401" y="7581"/>
                  </a:cubicBezTo>
                  <a:lnTo>
                    <a:pt x="4401" y="9517"/>
                  </a:lnTo>
                  <a:cubicBezTo>
                    <a:pt x="3017" y="9190"/>
                    <a:pt x="1696" y="8671"/>
                    <a:pt x="466" y="7965"/>
                  </a:cubicBezTo>
                  <a:lnTo>
                    <a:pt x="466" y="3954"/>
                  </a:lnTo>
                  <a:cubicBezTo>
                    <a:pt x="466" y="3421"/>
                    <a:pt x="899" y="2984"/>
                    <a:pt x="1437" y="2984"/>
                  </a:cubicBezTo>
                  <a:lnTo>
                    <a:pt x="12577" y="2984"/>
                  </a:lnTo>
                  <a:cubicBezTo>
                    <a:pt x="12885" y="2984"/>
                    <a:pt x="12885" y="2522"/>
                    <a:pt x="12577" y="2522"/>
                  </a:cubicBezTo>
                  <a:lnTo>
                    <a:pt x="11684" y="2522"/>
                  </a:lnTo>
                  <a:lnTo>
                    <a:pt x="11684" y="1456"/>
                  </a:lnTo>
                  <a:cubicBezTo>
                    <a:pt x="11684" y="654"/>
                    <a:pt x="11031" y="0"/>
                    <a:pt x="1022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1" name="Google Shape;12381;p137"/>
            <p:cNvSpPr/>
            <p:nvPr/>
          </p:nvSpPr>
          <p:spPr>
            <a:xfrm>
              <a:off x="2780326" y="3609436"/>
              <a:ext cx="33589" cy="51077"/>
            </a:xfrm>
            <a:custGeom>
              <a:avLst/>
              <a:gdLst/>
              <a:ahLst/>
              <a:cxnLst/>
              <a:rect l="l" t="t" r="r" b="b"/>
              <a:pathLst>
                <a:path w="1283" h="1951" extrusionOk="0">
                  <a:moveTo>
                    <a:pt x="822" y="461"/>
                  </a:moveTo>
                  <a:lnTo>
                    <a:pt x="822" y="1489"/>
                  </a:lnTo>
                  <a:lnTo>
                    <a:pt x="461" y="1489"/>
                  </a:lnTo>
                  <a:lnTo>
                    <a:pt x="461" y="461"/>
                  </a:lnTo>
                  <a:close/>
                  <a:moveTo>
                    <a:pt x="231" y="0"/>
                  </a:moveTo>
                  <a:cubicBezTo>
                    <a:pt x="106" y="0"/>
                    <a:pt x="0" y="101"/>
                    <a:pt x="0" y="231"/>
                  </a:cubicBezTo>
                  <a:lnTo>
                    <a:pt x="0" y="1720"/>
                  </a:lnTo>
                  <a:cubicBezTo>
                    <a:pt x="0" y="1845"/>
                    <a:pt x="106" y="1950"/>
                    <a:pt x="231" y="1950"/>
                  </a:cubicBezTo>
                  <a:lnTo>
                    <a:pt x="1052" y="1950"/>
                  </a:lnTo>
                  <a:cubicBezTo>
                    <a:pt x="1182" y="1950"/>
                    <a:pt x="1283" y="1845"/>
                    <a:pt x="1283" y="1720"/>
                  </a:cubicBezTo>
                  <a:lnTo>
                    <a:pt x="1283" y="231"/>
                  </a:lnTo>
                  <a:cubicBezTo>
                    <a:pt x="1283" y="101"/>
                    <a:pt x="1182" y="0"/>
                    <a:pt x="105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82" name="Google Shape;12382;p137"/>
          <p:cNvGrpSpPr/>
          <p:nvPr/>
        </p:nvGrpSpPr>
        <p:grpSpPr>
          <a:xfrm>
            <a:off x="848975" y="1782316"/>
            <a:ext cx="384898" cy="358221"/>
            <a:chOff x="848975" y="1987716"/>
            <a:chExt cx="384898" cy="358221"/>
          </a:xfrm>
        </p:grpSpPr>
        <p:sp>
          <p:nvSpPr>
            <p:cNvPr id="12383" name="Google Shape;12383;p137"/>
            <p:cNvSpPr/>
            <p:nvPr/>
          </p:nvSpPr>
          <p:spPr>
            <a:xfrm>
              <a:off x="894633" y="2178934"/>
              <a:ext cx="144932" cy="145037"/>
            </a:xfrm>
            <a:custGeom>
              <a:avLst/>
              <a:gdLst/>
              <a:ahLst/>
              <a:cxnLst/>
              <a:rect l="l" t="t" r="r" b="b"/>
              <a:pathLst>
                <a:path w="5536" h="5540" extrusionOk="0">
                  <a:moveTo>
                    <a:pt x="1951" y="0"/>
                  </a:moveTo>
                  <a:lnTo>
                    <a:pt x="760" y="1192"/>
                  </a:lnTo>
                  <a:lnTo>
                    <a:pt x="1" y="1955"/>
                  </a:lnTo>
                  <a:lnTo>
                    <a:pt x="3580" y="5539"/>
                  </a:lnTo>
                  <a:lnTo>
                    <a:pt x="5535" y="3584"/>
                  </a:lnTo>
                  <a:lnTo>
                    <a:pt x="1951" y="0"/>
                  </a:ln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4" name="Google Shape;12384;p137"/>
            <p:cNvSpPr/>
            <p:nvPr/>
          </p:nvSpPr>
          <p:spPr>
            <a:xfrm>
              <a:off x="894633" y="2178934"/>
              <a:ext cx="144932" cy="125036"/>
            </a:xfrm>
            <a:custGeom>
              <a:avLst/>
              <a:gdLst/>
              <a:ahLst/>
              <a:cxnLst/>
              <a:rect l="l" t="t" r="r" b="b"/>
              <a:pathLst>
                <a:path w="5536" h="4776" extrusionOk="0">
                  <a:moveTo>
                    <a:pt x="1951" y="0"/>
                  </a:moveTo>
                  <a:lnTo>
                    <a:pt x="1" y="1955"/>
                  </a:lnTo>
                  <a:lnTo>
                    <a:pt x="553" y="2513"/>
                  </a:lnTo>
                  <a:lnTo>
                    <a:pt x="894" y="2176"/>
                  </a:lnTo>
                  <a:cubicBezTo>
                    <a:pt x="1010" y="2056"/>
                    <a:pt x="1163" y="1996"/>
                    <a:pt x="1318" y="1996"/>
                  </a:cubicBezTo>
                  <a:cubicBezTo>
                    <a:pt x="1472" y="1996"/>
                    <a:pt x="1627" y="2056"/>
                    <a:pt x="1745" y="2176"/>
                  </a:cubicBezTo>
                  <a:lnTo>
                    <a:pt x="4344" y="4775"/>
                  </a:lnTo>
                  <a:lnTo>
                    <a:pt x="5535" y="3584"/>
                  </a:lnTo>
                  <a:lnTo>
                    <a:pt x="2124" y="173"/>
                  </a:lnTo>
                  <a:lnTo>
                    <a:pt x="1951" y="0"/>
                  </a:ln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5" name="Google Shape;12385;p137"/>
            <p:cNvSpPr/>
            <p:nvPr/>
          </p:nvSpPr>
          <p:spPr>
            <a:xfrm>
              <a:off x="910367" y="1993449"/>
              <a:ext cx="317223" cy="314788"/>
            </a:xfrm>
            <a:custGeom>
              <a:avLst/>
              <a:gdLst/>
              <a:ahLst/>
              <a:cxnLst/>
              <a:rect l="l" t="t" r="r" b="b"/>
              <a:pathLst>
                <a:path w="12117" h="12024" extrusionOk="0">
                  <a:moveTo>
                    <a:pt x="7766" y="0"/>
                  </a:moveTo>
                  <a:cubicBezTo>
                    <a:pt x="7522" y="0"/>
                    <a:pt x="7278" y="93"/>
                    <a:pt x="7091" y="278"/>
                  </a:cubicBezTo>
                  <a:lnTo>
                    <a:pt x="0" y="7369"/>
                  </a:lnTo>
                  <a:lnTo>
                    <a:pt x="4651" y="12024"/>
                  </a:lnTo>
                  <a:lnTo>
                    <a:pt x="11741" y="4928"/>
                  </a:lnTo>
                  <a:cubicBezTo>
                    <a:pt x="12116" y="4558"/>
                    <a:pt x="12116" y="3953"/>
                    <a:pt x="11741" y="3583"/>
                  </a:cubicBezTo>
                  <a:lnTo>
                    <a:pt x="8441" y="278"/>
                  </a:lnTo>
                  <a:cubicBezTo>
                    <a:pt x="8254" y="93"/>
                    <a:pt x="8010" y="0"/>
                    <a:pt x="7766"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6" name="Google Shape;12386;p137"/>
            <p:cNvSpPr/>
            <p:nvPr/>
          </p:nvSpPr>
          <p:spPr>
            <a:xfrm>
              <a:off x="910367" y="1993449"/>
              <a:ext cx="232452" cy="204492"/>
            </a:xfrm>
            <a:custGeom>
              <a:avLst/>
              <a:gdLst/>
              <a:ahLst/>
              <a:cxnLst/>
              <a:rect l="l" t="t" r="r" b="b"/>
              <a:pathLst>
                <a:path w="8879" h="7811" extrusionOk="0">
                  <a:moveTo>
                    <a:pt x="7766" y="0"/>
                  </a:moveTo>
                  <a:cubicBezTo>
                    <a:pt x="7522" y="0"/>
                    <a:pt x="7278" y="93"/>
                    <a:pt x="7091" y="278"/>
                  </a:cubicBezTo>
                  <a:lnTo>
                    <a:pt x="0" y="7369"/>
                  </a:lnTo>
                  <a:lnTo>
                    <a:pt x="442" y="7811"/>
                  </a:lnTo>
                  <a:lnTo>
                    <a:pt x="7533" y="715"/>
                  </a:lnTo>
                  <a:cubicBezTo>
                    <a:pt x="7718" y="530"/>
                    <a:pt x="7962" y="438"/>
                    <a:pt x="8206" y="438"/>
                  </a:cubicBezTo>
                  <a:cubicBezTo>
                    <a:pt x="8449" y="438"/>
                    <a:pt x="8693" y="530"/>
                    <a:pt x="8878" y="715"/>
                  </a:cubicBezTo>
                  <a:lnTo>
                    <a:pt x="8441" y="278"/>
                  </a:lnTo>
                  <a:cubicBezTo>
                    <a:pt x="8254" y="93"/>
                    <a:pt x="8010" y="0"/>
                    <a:pt x="7766"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7" name="Google Shape;12387;p137"/>
            <p:cNvSpPr/>
            <p:nvPr/>
          </p:nvSpPr>
          <p:spPr>
            <a:xfrm>
              <a:off x="856018" y="2253129"/>
              <a:ext cx="109328" cy="87179"/>
            </a:xfrm>
            <a:custGeom>
              <a:avLst/>
              <a:gdLst/>
              <a:ahLst/>
              <a:cxnLst/>
              <a:rect l="l" t="t" r="r" b="b"/>
              <a:pathLst>
                <a:path w="4176" h="3330" extrusionOk="0">
                  <a:moveTo>
                    <a:pt x="2350" y="1"/>
                  </a:moveTo>
                  <a:lnTo>
                    <a:pt x="1" y="2354"/>
                  </a:lnTo>
                  <a:lnTo>
                    <a:pt x="1101" y="2758"/>
                  </a:lnTo>
                  <a:lnTo>
                    <a:pt x="2677" y="3330"/>
                  </a:lnTo>
                  <a:lnTo>
                    <a:pt x="4176" y="1826"/>
                  </a:lnTo>
                  <a:lnTo>
                    <a:pt x="3104" y="755"/>
                  </a:lnTo>
                  <a:lnTo>
                    <a:pt x="2350" y="1"/>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8" name="Google Shape;12388;p137"/>
            <p:cNvSpPr/>
            <p:nvPr/>
          </p:nvSpPr>
          <p:spPr>
            <a:xfrm>
              <a:off x="884947" y="2292529"/>
              <a:ext cx="67832" cy="47648"/>
            </a:xfrm>
            <a:custGeom>
              <a:avLst/>
              <a:gdLst/>
              <a:ahLst/>
              <a:cxnLst/>
              <a:rect l="l" t="t" r="r" b="b"/>
              <a:pathLst>
                <a:path w="2591" h="1820" extrusionOk="0">
                  <a:moveTo>
                    <a:pt x="1519" y="0"/>
                  </a:moveTo>
                  <a:cubicBezTo>
                    <a:pt x="1352" y="0"/>
                    <a:pt x="1185" y="64"/>
                    <a:pt x="1058" y="191"/>
                  </a:cubicBezTo>
                  <a:lnTo>
                    <a:pt x="1" y="1248"/>
                  </a:lnTo>
                  <a:lnTo>
                    <a:pt x="1577" y="1820"/>
                  </a:lnTo>
                  <a:lnTo>
                    <a:pt x="2590" y="806"/>
                  </a:lnTo>
                  <a:lnTo>
                    <a:pt x="1980" y="191"/>
                  </a:lnTo>
                  <a:cubicBezTo>
                    <a:pt x="1853" y="64"/>
                    <a:pt x="1686" y="0"/>
                    <a:pt x="1519"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9" name="Google Shape;12389;p137"/>
            <p:cNvSpPr/>
            <p:nvPr/>
          </p:nvSpPr>
          <p:spPr>
            <a:xfrm>
              <a:off x="987075" y="2071884"/>
              <a:ext cx="161269" cy="157865"/>
            </a:xfrm>
            <a:custGeom>
              <a:avLst/>
              <a:gdLst/>
              <a:ahLst/>
              <a:cxnLst/>
              <a:rect l="l" t="t" r="r" b="b"/>
              <a:pathLst>
                <a:path w="6160" h="6030" extrusionOk="0">
                  <a:moveTo>
                    <a:pt x="4185" y="1"/>
                  </a:moveTo>
                  <a:cubicBezTo>
                    <a:pt x="4022" y="1"/>
                    <a:pt x="3858" y="63"/>
                    <a:pt x="3734" y="188"/>
                  </a:cubicBezTo>
                  <a:lnTo>
                    <a:pt x="251" y="3671"/>
                  </a:lnTo>
                  <a:cubicBezTo>
                    <a:pt x="1" y="3916"/>
                    <a:pt x="1" y="4320"/>
                    <a:pt x="251" y="4570"/>
                  </a:cubicBezTo>
                  <a:lnTo>
                    <a:pt x="1529" y="5843"/>
                  </a:lnTo>
                  <a:cubicBezTo>
                    <a:pt x="1651" y="5968"/>
                    <a:pt x="1813" y="6030"/>
                    <a:pt x="1976" y="6030"/>
                  </a:cubicBezTo>
                  <a:cubicBezTo>
                    <a:pt x="2139" y="6030"/>
                    <a:pt x="2302" y="5968"/>
                    <a:pt x="2427" y="5843"/>
                  </a:cubicBezTo>
                  <a:lnTo>
                    <a:pt x="5910" y="2360"/>
                  </a:lnTo>
                  <a:cubicBezTo>
                    <a:pt x="6160" y="2115"/>
                    <a:pt x="6160" y="1711"/>
                    <a:pt x="5910" y="1461"/>
                  </a:cubicBezTo>
                  <a:lnTo>
                    <a:pt x="4637" y="188"/>
                  </a:lnTo>
                  <a:cubicBezTo>
                    <a:pt x="4512" y="63"/>
                    <a:pt x="4348" y="1"/>
                    <a:pt x="4185" y="1"/>
                  </a:cubicBezTo>
                  <a:close/>
                </a:path>
              </a:pathLst>
            </a:custGeom>
            <a:solidFill>
              <a:srgbClr val="FCFC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0" name="Google Shape;12390;p137"/>
            <p:cNvSpPr/>
            <p:nvPr/>
          </p:nvSpPr>
          <p:spPr>
            <a:xfrm>
              <a:off x="848975" y="1987716"/>
              <a:ext cx="384898" cy="358221"/>
            </a:xfrm>
            <a:custGeom>
              <a:avLst/>
              <a:gdLst/>
              <a:ahLst/>
              <a:cxnLst/>
              <a:rect l="l" t="t" r="r" b="b"/>
              <a:pathLst>
                <a:path w="14702" h="13683" extrusionOk="0">
                  <a:moveTo>
                    <a:pt x="2879" y="8433"/>
                  </a:moveTo>
                  <a:lnTo>
                    <a:pt x="6150" y="11705"/>
                  </a:lnTo>
                  <a:lnTo>
                    <a:pt x="5329" y="12531"/>
                  </a:lnTo>
                  <a:lnTo>
                    <a:pt x="2052" y="9259"/>
                  </a:lnTo>
                  <a:lnTo>
                    <a:pt x="2879" y="8433"/>
                  </a:lnTo>
                  <a:close/>
                  <a:moveTo>
                    <a:pt x="10113" y="1"/>
                  </a:moveTo>
                  <a:cubicBezTo>
                    <a:pt x="9813" y="1"/>
                    <a:pt x="9513" y="115"/>
                    <a:pt x="9282" y="343"/>
                  </a:cubicBezTo>
                  <a:lnTo>
                    <a:pt x="2192" y="7434"/>
                  </a:lnTo>
                  <a:cubicBezTo>
                    <a:pt x="2105" y="7516"/>
                    <a:pt x="2105" y="7655"/>
                    <a:pt x="2192" y="7741"/>
                  </a:cubicBezTo>
                  <a:lnTo>
                    <a:pt x="2566" y="8121"/>
                  </a:lnTo>
                  <a:lnTo>
                    <a:pt x="1586" y="9106"/>
                  </a:lnTo>
                  <a:cubicBezTo>
                    <a:pt x="1500" y="9192"/>
                    <a:pt x="1500" y="9331"/>
                    <a:pt x="1586" y="9413"/>
                  </a:cubicBezTo>
                  <a:lnTo>
                    <a:pt x="2307" y="10134"/>
                  </a:lnTo>
                  <a:lnTo>
                    <a:pt x="1759" y="10686"/>
                  </a:lnTo>
                  <a:cubicBezTo>
                    <a:pt x="1604" y="10845"/>
                    <a:pt x="1747" y="11060"/>
                    <a:pt x="1917" y="11060"/>
                  </a:cubicBezTo>
                  <a:cubicBezTo>
                    <a:pt x="1968" y="11060"/>
                    <a:pt x="2022" y="11040"/>
                    <a:pt x="2072" y="10994"/>
                  </a:cubicBezTo>
                  <a:lnTo>
                    <a:pt x="2619" y="10446"/>
                  </a:lnTo>
                  <a:lnTo>
                    <a:pt x="4132" y="11964"/>
                  </a:lnTo>
                  <a:lnTo>
                    <a:pt x="2893" y="13208"/>
                  </a:lnTo>
                  <a:lnTo>
                    <a:pt x="669" y="12401"/>
                  </a:lnTo>
                  <a:lnTo>
                    <a:pt x="1413" y="11657"/>
                  </a:lnTo>
                  <a:cubicBezTo>
                    <a:pt x="1569" y="11497"/>
                    <a:pt x="1424" y="11280"/>
                    <a:pt x="1255" y="11280"/>
                  </a:cubicBezTo>
                  <a:cubicBezTo>
                    <a:pt x="1205" y="11280"/>
                    <a:pt x="1153" y="11299"/>
                    <a:pt x="1106" y="11344"/>
                  </a:cubicBezTo>
                  <a:lnTo>
                    <a:pt x="111" y="12334"/>
                  </a:lnTo>
                  <a:cubicBezTo>
                    <a:pt x="1" y="12449"/>
                    <a:pt x="44" y="12641"/>
                    <a:pt x="193" y="12694"/>
                  </a:cubicBezTo>
                  <a:lnTo>
                    <a:pt x="2874" y="13669"/>
                  </a:lnTo>
                  <a:cubicBezTo>
                    <a:pt x="2898" y="13678"/>
                    <a:pt x="2923" y="13683"/>
                    <a:pt x="2948" y="13683"/>
                  </a:cubicBezTo>
                  <a:cubicBezTo>
                    <a:pt x="3004" y="13683"/>
                    <a:pt x="3061" y="13661"/>
                    <a:pt x="3104" y="13621"/>
                  </a:cubicBezTo>
                  <a:lnTo>
                    <a:pt x="4445" y="12276"/>
                  </a:lnTo>
                  <a:lnTo>
                    <a:pt x="5165" y="12997"/>
                  </a:lnTo>
                  <a:cubicBezTo>
                    <a:pt x="5209" y="13040"/>
                    <a:pt x="5265" y="13062"/>
                    <a:pt x="5321" y="13062"/>
                  </a:cubicBezTo>
                  <a:cubicBezTo>
                    <a:pt x="5378" y="13062"/>
                    <a:pt x="5434" y="13040"/>
                    <a:pt x="5478" y="12997"/>
                  </a:cubicBezTo>
                  <a:lnTo>
                    <a:pt x="6458" y="12012"/>
                  </a:lnTo>
                  <a:lnTo>
                    <a:pt x="6837" y="12392"/>
                  </a:lnTo>
                  <a:cubicBezTo>
                    <a:pt x="6880" y="12435"/>
                    <a:pt x="6937" y="12456"/>
                    <a:pt x="6993" y="12456"/>
                  </a:cubicBezTo>
                  <a:cubicBezTo>
                    <a:pt x="7050" y="12456"/>
                    <a:pt x="7106" y="12435"/>
                    <a:pt x="7149" y="12392"/>
                  </a:cubicBezTo>
                  <a:lnTo>
                    <a:pt x="12559" y="6982"/>
                  </a:lnTo>
                  <a:cubicBezTo>
                    <a:pt x="12711" y="6823"/>
                    <a:pt x="12565" y="6606"/>
                    <a:pt x="12396" y="6606"/>
                  </a:cubicBezTo>
                  <a:cubicBezTo>
                    <a:pt x="12346" y="6606"/>
                    <a:pt x="12294" y="6625"/>
                    <a:pt x="12246" y="6670"/>
                  </a:cubicBezTo>
                  <a:lnTo>
                    <a:pt x="6991" y="11926"/>
                  </a:lnTo>
                  <a:lnTo>
                    <a:pt x="2658" y="7588"/>
                  </a:lnTo>
                  <a:lnTo>
                    <a:pt x="9595" y="651"/>
                  </a:lnTo>
                  <a:cubicBezTo>
                    <a:pt x="9736" y="509"/>
                    <a:pt x="9924" y="438"/>
                    <a:pt x="10112" y="438"/>
                  </a:cubicBezTo>
                  <a:cubicBezTo>
                    <a:pt x="10300" y="438"/>
                    <a:pt x="10488" y="509"/>
                    <a:pt x="10632" y="651"/>
                  </a:cubicBezTo>
                  <a:lnTo>
                    <a:pt x="13933" y="3956"/>
                  </a:lnTo>
                  <a:cubicBezTo>
                    <a:pt x="14221" y="4239"/>
                    <a:pt x="14221" y="4705"/>
                    <a:pt x="13933" y="4993"/>
                  </a:cubicBezTo>
                  <a:lnTo>
                    <a:pt x="12866" y="6060"/>
                  </a:lnTo>
                  <a:cubicBezTo>
                    <a:pt x="12700" y="6218"/>
                    <a:pt x="12851" y="6442"/>
                    <a:pt x="13024" y="6442"/>
                  </a:cubicBezTo>
                  <a:cubicBezTo>
                    <a:pt x="13076" y="6442"/>
                    <a:pt x="13130" y="6421"/>
                    <a:pt x="13178" y="6372"/>
                  </a:cubicBezTo>
                  <a:lnTo>
                    <a:pt x="14245" y="5301"/>
                  </a:lnTo>
                  <a:cubicBezTo>
                    <a:pt x="14701" y="4844"/>
                    <a:pt x="14701" y="4100"/>
                    <a:pt x="14245" y="3643"/>
                  </a:cubicBezTo>
                  <a:lnTo>
                    <a:pt x="10940" y="343"/>
                  </a:lnTo>
                  <a:cubicBezTo>
                    <a:pt x="10712" y="115"/>
                    <a:pt x="10413" y="1"/>
                    <a:pt x="1011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1" name="Google Shape;12391;p137"/>
            <p:cNvSpPr/>
            <p:nvPr/>
          </p:nvSpPr>
          <p:spPr>
            <a:xfrm>
              <a:off x="980792" y="2066151"/>
              <a:ext cx="173835" cy="169358"/>
            </a:xfrm>
            <a:custGeom>
              <a:avLst/>
              <a:gdLst/>
              <a:ahLst/>
              <a:cxnLst/>
              <a:rect l="l" t="t" r="r" b="b"/>
              <a:pathLst>
                <a:path w="6640" h="6469" extrusionOk="0">
                  <a:moveTo>
                    <a:pt x="4428" y="439"/>
                  </a:moveTo>
                  <a:cubicBezTo>
                    <a:pt x="4534" y="439"/>
                    <a:pt x="4641" y="479"/>
                    <a:pt x="4723" y="561"/>
                  </a:cubicBezTo>
                  <a:lnTo>
                    <a:pt x="5996" y="1834"/>
                  </a:lnTo>
                  <a:cubicBezTo>
                    <a:pt x="6073" y="1911"/>
                    <a:pt x="6116" y="2021"/>
                    <a:pt x="6116" y="2132"/>
                  </a:cubicBezTo>
                  <a:cubicBezTo>
                    <a:pt x="6116" y="2238"/>
                    <a:pt x="6073" y="2348"/>
                    <a:pt x="5996" y="2425"/>
                  </a:cubicBezTo>
                  <a:lnTo>
                    <a:pt x="2513" y="5908"/>
                  </a:lnTo>
                  <a:cubicBezTo>
                    <a:pt x="2431" y="5987"/>
                    <a:pt x="2325" y="6027"/>
                    <a:pt x="2218" y="6027"/>
                  </a:cubicBezTo>
                  <a:cubicBezTo>
                    <a:pt x="2111" y="6027"/>
                    <a:pt x="2004" y="5987"/>
                    <a:pt x="1922" y="5908"/>
                  </a:cubicBezTo>
                  <a:lnTo>
                    <a:pt x="649" y="4630"/>
                  </a:lnTo>
                  <a:cubicBezTo>
                    <a:pt x="486" y="4467"/>
                    <a:pt x="486" y="4207"/>
                    <a:pt x="649" y="4044"/>
                  </a:cubicBezTo>
                  <a:lnTo>
                    <a:pt x="4132" y="561"/>
                  </a:lnTo>
                  <a:cubicBezTo>
                    <a:pt x="4214" y="479"/>
                    <a:pt x="4321" y="439"/>
                    <a:pt x="4428" y="439"/>
                  </a:cubicBezTo>
                  <a:close/>
                  <a:moveTo>
                    <a:pt x="4425" y="0"/>
                  </a:moveTo>
                  <a:cubicBezTo>
                    <a:pt x="4207" y="0"/>
                    <a:pt x="3988" y="83"/>
                    <a:pt x="3820" y="249"/>
                  </a:cubicBezTo>
                  <a:lnTo>
                    <a:pt x="337" y="3732"/>
                  </a:lnTo>
                  <a:cubicBezTo>
                    <a:pt x="1" y="4068"/>
                    <a:pt x="1" y="4611"/>
                    <a:pt x="337" y="4942"/>
                  </a:cubicBezTo>
                  <a:lnTo>
                    <a:pt x="1610" y="6220"/>
                  </a:lnTo>
                  <a:cubicBezTo>
                    <a:pt x="1778" y="6386"/>
                    <a:pt x="1998" y="6469"/>
                    <a:pt x="2217" y="6469"/>
                  </a:cubicBezTo>
                  <a:cubicBezTo>
                    <a:pt x="2436" y="6469"/>
                    <a:pt x="2655" y="6386"/>
                    <a:pt x="2821" y="6220"/>
                  </a:cubicBezTo>
                  <a:lnTo>
                    <a:pt x="6304" y="2737"/>
                  </a:lnTo>
                  <a:cubicBezTo>
                    <a:pt x="6640" y="2401"/>
                    <a:pt x="6640" y="1858"/>
                    <a:pt x="6304" y="1527"/>
                  </a:cubicBezTo>
                  <a:lnTo>
                    <a:pt x="5030" y="249"/>
                  </a:lnTo>
                  <a:cubicBezTo>
                    <a:pt x="4862" y="83"/>
                    <a:pt x="4644" y="0"/>
                    <a:pt x="442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92" name="Google Shape;12392;p137"/>
          <p:cNvGrpSpPr/>
          <p:nvPr/>
        </p:nvGrpSpPr>
        <p:grpSpPr>
          <a:xfrm>
            <a:off x="2255731" y="2722492"/>
            <a:ext cx="226405" cy="386260"/>
            <a:chOff x="2255731" y="2927892"/>
            <a:chExt cx="226405" cy="386260"/>
          </a:xfrm>
        </p:grpSpPr>
        <p:sp>
          <p:nvSpPr>
            <p:cNvPr id="12393" name="Google Shape;12393;p137"/>
            <p:cNvSpPr/>
            <p:nvPr/>
          </p:nvSpPr>
          <p:spPr>
            <a:xfrm>
              <a:off x="2341366" y="3257786"/>
              <a:ext cx="54114" cy="50711"/>
            </a:xfrm>
            <a:custGeom>
              <a:avLst/>
              <a:gdLst/>
              <a:ahLst/>
              <a:cxnLst/>
              <a:rect l="l" t="t" r="r" b="b"/>
              <a:pathLst>
                <a:path w="2067" h="1937" extrusionOk="0">
                  <a:moveTo>
                    <a:pt x="1" y="0"/>
                  </a:moveTo>
                  <a:lnTo>
                    <a:pt x="1" y="1360"/>
                  </a:lnTo>
                  <a:cubicBezTo>
                    <a:pt x="1" y="1677"/>
                    <a:pt x="260" y="1936"/>
                    <a:pt x="577" y="1936"/>
                  </a:cubicBezTo>
                  <a:lnTo>
                    <a:pt x="1490" y="1936"/>
                  </a:lnTo>
                  <a:cubicBezTo>
                    <a:pt x="1812" y="1936"/>
                    <a:pt x="2067" y="1677"/>
                    <a:pt x="2067" y="1360"/>
                  </a:cubicBezTo>
                  <a:lnTo>
                    <a:pt x="2067" y="0"/>
                  </a:lnTo>
                  <a:close/>
                </a:path>
              </a:pathLst>
            </a:custGeom>
            <a:solidFill>
              <a:srgbClr val="8598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4" name="Google Shape;12394;p137"/>
            <p:cNvSpPr/>
            <p:nvPr/>
          </p:nvSpPr>
          <p:spPr>
            <a:xfrm>
              <a:off x="2354954" y="3257786"/>
              <a:ext cx="40527" cy="50711"/>
            </a:xfrm>
            <a:custGeom>
              <a:avLst/>
              <a:gdLst/>
              <a:ahLst/>
              <a:cxnLst/>
              <a:rect l="l" t="t" r="r" b="b"/>
              <a:pathLst>
                <a:path w="1548" h="1937" extrusionOk="0">
                  <a:moveTo>
                    <a:pt x="515" y="0"/>
                  </a:moveTo>
                  <a:lnTo>
                    <a:pt x="515" y="1360"/>
                  </a:lnTo>
                  <a:cubicBezTo>
                    <a:pt x="515" y="1653"/>
                    <a:pt x="294" y="1902"/>
                    <a:pt x="1" y="1931"/>
                  </a:cubicBezTo>
                  <a:cubicBezTo>
                    <a:pt x="20" y="1936"/>
                    <a:pt x="39" y="1936"/>
                    <a:pt x="58" y="1936"/>
                  </a:cubicBezTo>
                  <a:lnTo>
                    <a:pt x="971" y="1936"/>
                  </a:lnTo>
                  <a:cubicBezTo>
                    <a:pt x="1293" y="1936"/>
                    <a:pt x="1548" y="1677"/>
                    <a:pt x="1548" y="1360"/>
                  </a:cubicBezTo>
                  <a:lnTo>
                    <a:pt x="1548" y="0"/>
                  </a:lnTo>
                  <a:close/>
                </a:path>
              </a:pathLst>
            </a:custGeom>
            <a:solidFill>
              <a:srgbClr val="7D91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5" name="Google Shape;12395;p137"/>
            <p:cNvSpPr/>
            <p:nvPr/>
          </p:nvSpPr>
          <p:spPr>
            <a:xfrm>
              <a:off x="2261386" y="2933547"/>
              <a:ext cx="215095" cy="344764"/>
            </a:xfrm>
            <a:custGeom>
              <a:avLst/>
              <a:gdLst/>
              <a:ahLst/>
              <a:cxnLst/>
              <a:rect l="l" t="t" r="r" b="b"/>
              <a:pathLst>
                <a:path w="8216" h="13169" extrusionOk="0">
                  <a:moveTo>
                    <a:pt x="3171" y="0"/>
                  </a:moveTo>
                  <a:cubicBezTo>
                    <a:pt x="1423" y="0"/>
                    <a:pt x="0" y="1417"/>
                    <a:pt x="0" y="3171"/>
                  </a:cubicBezTo>
                  <a:lnTo>
                    <a:pt x="0" y="10579"/>
                  </a:lnTo>
                  <a:cubicBezTo>
                    <a:pt x="5" y="12010"/>
                    <a:pt x="1163" y="13168"/>
                    <a:pt x="2595" y="13168"/>
                  </a:cubicBezTo>
                  <a:lnTo>
                    <a:pt x="5621" y="13168"/>
                  </a:lnTo>
                  <a:cubicBezTo>
                    <a:pt x="7053" y="13168"/>
                    <a:pt x="8215" y="12005"/>
                    <a:pt x="8215" y="10579"/>
                  </a:cubicBezTo>
                  <a:lnTo>
                    <a:pt x="8215" y="3171"/>
                  </a:lnTo>
                  <a:cubicBezTo>
                    <a:pt x="8215" y="1417"/>
                    <a:pt x="6793" y="0"/>
                    <a:pt x="5045" y="0"/>
                  </a:cubicBezTo>
                  <a:close/>
                </a:path>
              </a:pathLst>
            </a:custGeom>
            <a:solidFill>
              <a:srgbClr val="F6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6" name="Google Shape;12396;p137"/>
            <p:cNvSpPr/>
            <p:nvPr/>
          </p:nvSpPr>
          <p:spPr>
            <a:xfrm>
              <a:off x="2337989" y="2933547"/>
              <a:ext cx="138492" cy="344764"/>
            </a:xfrm>
            <a:custGeom>
              <a:avLst/>
              <a:gdLst/>
              <a:ahLst/>
              <a:cxnLst/>
              <a:rect l="l" t="t" r="r" b="b"/>
              <a:pathLst>
                <a:path w="5290" h="13169" extrusionOk="0">
                  <a:moveTo>
                    <a:pt x="245" y="0"/>
                  </a:moveTo>
                  <a:cubicBezTo>
                    <a:pt x="164" y="0"/>
                    <a:pt x="82" y="5"/>
                    <a:pt x="0" y="10"/>
                  </a:cubicBezTo>
                  <a:cubicBezTo>
                    <a:pt x="1648" y="140"/>
                    <a:pt x="2921" y="1514"/>
                    <a:pt x="2926" y="3171"/>
                  </a:cubicBezTo>
                  <a:lnTo>
                    <a:pt x="2926" y="10579"/>
                  </a:lnTo>
                  <a:cubicBezTo>
                    <a:pt x="2926" y="12010"/>
                    <a:pt x="1763" y="13168"/>
                    <a:pt x="332" y="13168"/>
                  </a:cubicBezTo>
                  <a:lnTo>
                    <a:pt x="2695" y="13168"/>
                  </a:lnTo>
                  <a:cubicBezTo>
                    <a:pt x="4127" y="13168"/>
                    <a:pt x="5289" y="12010"/>
                    <a:pt x="5289" y="10579"/>
                  </a:cubicBezTo>
                  <a:lnTo>
                    <a:pt x="5289" y="3171"/>
                  </a:lnTo>
                  <a:cubicBezTo>
                    <a:pt x="5289" y="1417"/>
                    <a:pt x="3872" y="0"/>
                    <a:pt x="2119" y="0"/>
                  </a:cubicBezTo>
                  <a:close/>
                </a:path>
              </a:pathLst>
            </a:custGeom>
            <a:solidFill>
              <a:srgbClr val="EB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7" name="Google Shape;12397;p137"/>
            <p:cNvSpPr/>
            <p:nvPr/>
          </p:nvSpPr>
          <p:spPr>
            <a:xfrm>
              <a:off x="2341759" y="2989258"/>
              <a:ext cx="54219" cy="52857"/>
            </a:xfrm>
            <a:custGeom>
              <a:avLst/>
              <a:gdLst/>
              <a:ahLst/>
              <a:cxnLst/>
              <a:rect l="l" t="t" r="r" b="b"/>
              <a:pathLst>
                <a:path w="2071" h="2019" extrusionOk="0">
                  <a:moveTo>
                    <a:pt x="1038" y="0"/>
                  </a:moveTo>
                  <a:cubicBezTo>
                    <a:pt x="466" y="0"/>
                    <a:pt x="0" y="462"/>
                    <a:pt x="5" y="1033"/>
                  </a:cubicBezTo>
                  <a:lnTo>
                    <a:pt x="5" y="1442"/>
                  </a:lnTo>
                  <a:cubicBezTo>
                    <a:pt x="5" y="1759"/>
                    <a:pt x="260" y="2018"/>
                    <a:pt x="582" y="2018"/>
                  </a:cubicBezTo>
                  <a:lnTo>
                    <a:pt x="1494" y="2018"/>
                  </a:lnTo>
                  <a:cubicBezTo>
                    <a:pt x="1811" y="2018"/>
                    <a:pt x="2071" y="1759"/>
                    <a:pt x="2071" y="1442"/>
                  </a:cubicBezTo>
                  <a:lnTo>
                    <a:pt x="2071" y="1033"/>
                  </a:lnTo>
                  <a:cubicBezTo>
                    <a:pt x="2071" y="462"/>
                    <a:pt x="1610" y="0"/>
                    <a:pt x="1038" y="0"/>
                  </a:cubicBezTo>
                  <a:close/>
                </a:path>
              </a:pathLst>
            </a:custGeom>
            <a:solidFill>
              <a:srgbClr val="B9C4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8" name="Google Shape;12398;p137"/>
            <p:cNvSpPr/>
            <p:nvPr/>
          </p:nvSpPr>
          <p:spPr>
            <a:xfrm>
              <a:off x="2355451" y="2989258"/>
              <a:ext cx="40527" cy="52857"/>
            </a:xfrm>
            <a:custGeom>
              <a:avLst/>
              <a:gdLst/>
              <a:ahLst/>
              <a:cxnLst/>
              <a:rect l="l" t="t" r="r" b="b"/>
              <a:pathLst>
                <a:path w="1548" h="2019" extrusionOk="0">
                  <a:moveTo>
                    <a:pt x="515" y="0"/>
                  </a:moveTo>
                  <a:cubicBezTo>
                    <a:pt x="332" y="0"/>
                    <a:pt x="155" y="48"/>
                    <a:pt x="1" y="140"/>
                  </a:cubicBezTo>
                  <a:cubicBezTo>
                    <a:pt x="318" y="322"/>
                    <a:pt x="515" y="663"/>
                    <a:pt x="515" y="1033"/>
                  </a:cubicBezTo>
                  <a:lnTo>
                    <a:pt x="515" y="1442"/>
                  </a:lnTo>
                  <a:cubicBezTo>
                    <a:pt x="515" y="1735"/>
                    <a:pt x="294" y="1984"/>
                    <a:pt x="1" y="2013"/>
                  </a:cubicBezTo>
                  <a:cubicBezTo>
                    <a:pt x="20" y="2018"/>
                    <a:pt x="39" y="2018"/>
                    <a:pt x="59" y="2018"/>
                  </a:cubicBezTo>
                  <a:lnTo>
                    <a:pt x="971" y="2018"/>
                  </a:lnTo>
                  <a:cubicBezTo>
                    <a:pt x="1288" y="2018"/>
                    <a:pt x="1548" y="1759"/>
                    <a:pt x="1548" y="1442"/>
                  </a:cubicBezTo>
                  <a:lnTo>
                    <a:pt x="1548" y="1033"/>
                  </a:lnTo>
                  <a:cubicBezTo>
                    <a:pt x="1548" y="462"/>
                    <a:pt x="1087" y="0"/>
                    <a:pt x="515" y="0"/>
                  </a:cubicBezTo>
                  <a:close/>
                </a:path>
              </a:pathLst>
            </a:custGeom>
            <a:solidFill>
              <a:srgbClr val="B1BD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9" name="Google Shape;12399;p137"/>
            <p:cNvSpPr/>
            <p:nvPr/>
          </p:nvSpPr>
          <p:spPr>
            <a:xfrm>
              <a:off x="2261386" y="3058687"/>
              <a:ext cx="33982" cy="124538"/>
            </a:xfrm>
            <a:custGeom>
              <a:avLst/>
              <a:gdLst/>
              <a:ahLst/>
              <a:cxnLst/>
              <a:rect l="l" t="t" r="r" b="b"/>
              <a:pathLst>
                <a:path w="1298" h="4757" extrusionOk="0">
                  <a:moveTo>
                    <a:pt x="0" y="0"/>
                  </a:moveTo>
                  <a:lnTo>
                    <a:pt x="0" y="4756"/>
                  </a:lnTo>
                  <a:lnTo>
                    <a:pt x="721" y="4756"/>
                  </a:lnTo>
                  <a:cubicBezTo>
                    <a:pt x="1043" y="4756"/>
                    <a:pt x="1298" y="4497"/>
                    <a:pt x="1298" y="4180"/>
                  </a:cubicBezTo>
                  <a:lnTo>
                    <a:pt x="1298" y="577"/>
                  </a:lnTo>
                  <a:cubicBezTo>
                    <a:pt x="1298" y="260"/>
                    <a:pt x="1043" y="0"/>
                    <a:pt x="721" y="0"/>
                  </a:cubicBezTo>
                  <a:close/>
                </a:path>
              </a:pathLst>
            </a:custGeom>
            <a:solidFill>
              <a:srgbClr val="8598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0" name="Google Shape;12400;p137"/>
            <p:cNvSpPr/>
            <p:nvPr/>
          </p:nvSpPr>
          <p:spPr>
            <a:xfrm>
              <a:off x="2263271" y="3058687"/>
              <a:ext cx="32097" cy="124538"/>
            </a:xfrm>
            <a:custGeom>
              <a:avLst/>
              <a:gdLst/>
              <a:ahLst/>
              <a:cxnLst/>
              <a:rect l="l" t="t" r="r" b="b"/>
              <a:pathLst>
                <a:path w="1226" h="4757" extrusionOk="0">
                  <a:moveTo>
                    <a:pt x="1" y="0"/>
                  </a:moveTo>
                  <a:cubicBezTo>
                    <a:pt x="322" y="0"/>
                    <a:pt x="577" y="260"/>
                    <a:pt x="577" y="577"/>
                  </a:cubicBezTo>
                  <a:lnTo>
                    <a:pt x="577" y="4180"/>
                  </a:lnTo>
                  <a:cubicBezTo>
                    <a:pt x="577" y="4502"/>
                    <a:pt x="322" y="4756"/>
                    <a:pt x="1" y="4756"/>
                  </a:cubicBezTo>
                  <a:lnTo>
                    <a:pt x="649" y="4756"/>
                  </a:lnTo>
                  <a:cubicBezTo>
                    <a:pt x="971" y="4756"/>
                    <a:pt x="1226" y="4502"/>
                    <a:pt x="1226" y="4180"/>
                  </a:cubicBezTo>
                  <a:lnTo>
                    <a:pt x="1226" y="577"/>
                  </a:lnTo>
                  <a:cubicBezTo>
                    <a:pt x="1226" y="260"/>
                    <a:pt x="971" y="0"/>
                    <a:pt x="649" y="0"/>
                  </a:cubicBezTo>
                  <a:close/>
                </a:path>
              </a:pathLst>
            </a:custGeom>
            <a:solidFill>
              <a:srgbClr val="7D91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1" name="Google Shape;12401;p137"/>
            <p:cNvSpPr/>
            <p:nvPr/>
          </p:nvSpPr>
          <p:spPr>
            <a:xfrm>
              <a:off x="2442500" y="3058687"/>
              <a:ext cx="33982" cy="124538"/>
            </a:xfrm>
            <a:custGeom>
              <a:avLst/>
              <a:gdLst/>
              <a:ahLst/>
              <a:cxnLst/>
              <a:rect l="l" t="t" r="r" b="b"/>
              <a:pathLst>
                <a:path w="1298" h="4757" extrusionOk="0">
                  <a:moveTo>
                    <a:pt x="577" y="0"/>
                  </a:moveTo>
                  <a:cubicBezTo>
                    <a:pt x="260" y="0"/>
                    <a:pt x="0" y="260"/>
                    <a:pt x="0" y="577"/>
                  </a:cubicBezTo>
                  <a:lnTo>
                    <a:pt x="0" y="4180"/>
                  </a:lnTo>
                  <a:cubicBezTo>
                    <a:pt x="0" y="4497"/>
                    <a:pt x="260" y="4756"/>
                    <a:pt x="577" y="4756"/>
                  </a:cubicBezTo>
                  <a:lnTo>
                    <a:pt x="1297" y="4756"/>
                  </a:lnTo>
                  <a:lnTo>
                    <a:pt x="1297" y="0"/>
                  </a:lnTo>
                  <a:close/>
                </a:path>
              </a:pathLst>
            </a:custGeom>
            <a:solidFill>
              <a:srgbClr val="8598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2" name="Google Shape;12402;p137"/>
            <p:cNvSpPr/>
            <p:nvPr/>
          </p:nvSpPr>
          <p:spPr>
            <a:xfrm>
              <a:off x="2459464" y="3058687"/>
              <a:ext cx="17017" cy="124538"/>
            </a:xfrm>
            <a:custGeom>
              <a:avLst/>
              <a:gdLst/>
              <a:ahLst/>
              <a:cxnLst/>
              <a:rect l="l" t="t" r="r" b="b"/>
              <a:pathLst>
                <a:path w="650" h="4757" extrusionOk="0">
                  <a:moveTo>
                    <a:pt x="1" y="0"/>
                  </a:moveTo>
                  <a:lnTo>
                    <a:pt x="1" y="4756"/>
                  </a:lnTo>
                  <a:lnTo>
                    <a:pt x="649" y="4756"/>
                  </a:lnTo>
                  <a:lnTo>
                    <a:pt x="649" y="0"/>
                  </a:lnTo>
                  <a:close/>
                </a:path>
              </a:pathLst>
            </a:custGeom>
            <a:solidFill>
              <a:srgbClr val="7D91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3" name="Google Shape;12403;p137"/>
            <p:cNvSpPr/>
            <p:nvPr/>
          </p:nvSpPr>
          <p:spPr>
            <a:xfrm>
              <a:off x="2255731" y="2927892"/>
              <a:ext cx="226405" cy="386260"/>
            </a:xfrm>
            <a:custGeom>
              <a:avLst/>
              <a:gdLst/>
              <a:ahLst/>
              <a:cxnLst/>
              <a:rect l="l" t="t" r="r" b="b"/>
              <a:pathLst>
                <a:path w="8648" h="14754" extrusionOk="0">
                  <a:moveTo>
                    <a:pt x="4324" y="2561"/>
                  </a:moveTo>
                  <a:cubicBezTo>
                    <a:pt x="4771" y="2561"/>
                    <a:pt x="5136" y="2926"/>
                    <a:pt x="5141" y="3377"/>
                  </a:cubicBezTo>
                  <a:lnTo>
                    <a:pt x="5141" y="3786"/>
                  </a:lnTo>
                  <a:cubicBezTo>
                    <a:pt x="5141" y="3983"/>
                    <a:pt x="4982" y="4146"/>
                    <a:pt x="4780" y="4146"/>
                  </a:cubicBezTo>
                  <a:lnTo>
                    <a:pt x="3868" y="4146"/>
                  </a:lnTo>
                  <a:cubicBezTo>
                    <a:pt x="3666" y="4146"/>
                    <a:pt x="3507" y="3983"/>
                    <a:pt x="3507" y="3786"/>
                  </a:cubicBezTo>
                  <a:lnTo>
                    <a:pt x="3507" y="3377"/>
                  </a:lnTo>
                  <a:cubicBezTo>
                    <a:pt x="3507" y="2926"/>
                    <a:pt x="3872" y="2561"/>
                    <a:pt x="4324" y="2561"/>
                  </a:cubicBezTo>
                  <a:close/>
                  <a:moveTo>
                    <a:pt x="5121" y="13600"/>
                  </a:moveTo>
                  <a:lnTo>
                    <a:pt x="5126" y="13961"/>
                  </a:lnTo>
                  <a:cubicBezTo>
                    <a:pt x="5126" y="14158"/>
                    <a:pt x="4963" y="14321"/>
                    <a:pt x="4766" y="14321"/>
                  </a:cubicBezTo>
                  <a:lnTo>
                    <a:pt x="3848" y="14321"/>
                  </a:lnTo>
                  <a:cubicBezTo>
                    <a:pt x="3651" y="14321"/>
                    <a:pt x="3488" y="14158"/>
                    <a:pt x="3488" y="13961"/>
                  </a:cubicBezTo>
                  <a:lnTo>
                    <a:pt x="3488" y="13600"/>
                  </a:lnTo>
                  <a:close/>
                  <a:moveTo>
                    <a:pt x="3387" y="0"/>
                  </a:moveTo>
                  <a:cubicBezTo>
                    <a:pt x="1518" y="0"/>
                    <a:pt x="0" y="1518"/>
                    <a:pt x="0" y="3387"/>
                  </a:cubicBezTo>
                  <a:lnTo>
                    <a:pt x="0" y="3613"/>
                  </a:lnTo>
                  <a:cubicBezTo>
                    <a:pt x="0" y="3757"/>
                    <a:pt x="108" y="3829"/>
                    <a:pt x="216" y="3829"/>
                  </a:cubicBezTo>
                  <a:cubicBezTo>
                    <a:pt x="325" y="3829"/>
                    <a:pt x="433" y="3757"/>
                    <a:pt x="433" y="3613"/>
                  </a:cubicBezTo>
                  <a:lnTo>
                    <a:pt x="433" y="3387"/>
                  </a:lnTo>
                  <a:cubicBezTo>
                    <a:pt x="433" y="1754"/>
                    <a:pt x="1754" y="432"/>
                    <a:pt x="3387" y="432"/>
                  </a:cubicBezTo>
                  <a:lnTo>
                    <a:pt x="4108" y="432"/>
                  </a:lnTo>
                  <a:lnTo>
                    <a:pt x="4108" y="2147"/>
                  </a:lnTo>
                  <a:cubicBezTo>
                    <a:pt x="3507" y="2248"/>
                    <a:pt x="3070" y="2767"/>
                    <a:pt x="3070" y="3377"/>
                  </a:cubicBezTo>
                  <a:lnTo>
                    <a:pt x="3070" y="3786"/>
                  </a:lnTo>
                  <a:cubicBezTo>
                    <a:pt x="3070" y="4223"/>
                    <a:pt x="3426" y="4578"/>
                    <a:pt x="3863" y="4578"/>
                  </a:cubicBezTo>
                  <a:lnTo>
                    <a:pt x="4776" y="4578"/>
                  </a:lnTo>
                  <a:cubicBezTo>
                    <a:pt x="5213" y="4578"/>
                    <a:pt x="5568" y="4223"/>
                    <a:pt x="5568" y="3786"/>
                  </a:cubicBezTo>
                  <a:lnTo>
                    <a:pt x="5568" y="3377"/>
                  </a:lnTo>
                  <a:cubicBezTo>
                    <a:pt x="5568" y="2772"/>
                    <a:pt x="5136" y="2253"/>
                    <a:pt x="4540" y="2147"/>
                  </a:cubicBezTo>
                  <a:lnTo>
                    <a:pt x="4540" y="432"/>
                  </a:lnTo>
                  <a:lnTo>
                    <a:pt x="5261" y="432"/>
                  </a:lnTo>
                  <a:cubicBezTo>
                    <a:pt x="6889" y="432"/>
                    <a:pt x="8210" y="1754"/>
                    <a:pt x="8215" y="3387"/>
                  </a:cubicBezTo>
                  <a:lnTo>
                    <a:pt x="8215" y="4780"/>
                  </a:lnTo>
                  <a:lnTo>
                    <a:pt x="7711" y="4780"/>
                  </a:lnTo>
                  <a:cubicBezTo>
                    <a:pt x="7274" y="4780"/>
                    <a:pt x="6918" y="5136"/>
                    <a:pt x="6918" y="5573"/>
                  </a:cubicBezTo>
                  <a:lnTo>
                    <a:pt x="6918" y="5832"/>
                  </a:lnTo>
                  <a:cubicBezTo>
                    <a:pt x="6918" y="5976"/>
                    <a:pt x="7026" y="6048"/>
                    <a:pt x="7134" y="6048"/>
                  </a:cubicBezTo>
                  <a:cubicBezTo>
                    <a:pt x="7242" y="6048"/>
                    <a:pt x="7351" y="5976"/>
                    <a:pt x="7351" y="5832"/>
                  </a:cubicBezTo>
                  <a:lnTo>
                    <a:pt x="7351" y="5573"/>
                  </a:lnTo>
                  <a:cubicBezTo>
                    <a:pt x="7351" y="5376"/>
                    <a:pt x="7509" y="5212"/>
                    <a:pt x="7711" y="5212"/>
                  </a:cubicBezTo>
                  <a:lnTo>
                    <a:pt x="8215" y="5212"/>
                  </a:lnTo>
                  <a:lnTo>
                    <a:pt x="8215" y="9536"/>
                  </a:lnTo>
                  <a:lnTo>
                    <a:pt x="7711" y="9536"/>
                  </a:lnTo>
                  <a:cubicBezTo>
                    <a:pt x="7509" y="9536"/>
                    <a:pt x="7351" y="9378"/>
                    <a:pt x="7351" y="9176"/>
                  </a:cubicBezTo>
                  <a:lnTo>
                    <a:pt x="7351" y="6841"/>
                  </a:lnTo>
                  <a:cubicBezTo>
                    <a:pt x="7351" y="6697"/>
                    <a:pt x="7242" y="6625"/>
                    <a:pt x="7134" y="6625"/>
                  </a:cubicBezTo>
                  <a:cubicBezTo>
                    <a:pt x="7026" y="6625"/>
                    <a:pt x="6918" y="6697"/>
                    <a:pt x="6918" y="6841"/>
                  </a:cubicBezTo>
                  <a:lnTo>
                    <a:pt x="6918" y="9176"/>
                  </a:lnTo>
                  <a:cubicBezTo>
                    <a:pt x="6918" y="9613"/>
                    <a:pt x="7274" y="9968"/>
                    <a:pt x="7711" y="9968"/>
                  </a:cubicBezTo>
                  <a:lnTo>
                    <a:pt x="8215" y="9968"/>
                  </a:lnTo>
                  <a:lnTo>
                    <a:pt x="8215" y="10795"/>
                  </a:lnTo>
                  <a:cubicBezTo>
                    <a:pt x="8215" y="12106"/>
                    <a:pt x="7149" y="13168"/>
                    <a:pt x="5837" y="13168"/>
                  </a:cubicBezTo>
                  <a:lnTo>
                    <a:pt x="2811" y="13168"/>
                  </a:lnTo>
                  <a:cubicBezTo>
                    <a:pt x="1499" y="13168"/>
                    <a:pt x="437" y="12106"/>
                    <a:pt x="433" y="10795"/>
                  </a:cubicBezTo>
                  <a:lnTo>
                    <a:pt x="433" y="9968"/>
                  </a:lnTo>
                  <a:lnTo>
                    <a:pt x="937" y="9968"/>
                  </a:lnTo>
                  <a:cubicBezTo>
                    <a:pt x="1374" y="9968"/>
                    <a:pt x="1730" y="9613"/>
                    <a:pt x="1730" y="9176"/>
                  </a:cubicBezTo>
                  <a:lnTo>
                    <a:pt x="1730" y="8936"/>
                  </a:lnTo>
                  <a:cubicBezTo>
                    <a:pt x="1730" y="8791"/>
                    <a:pt x="1622" y="8719"/>
                    <a:pt x="1514" y="8719"/>
                  </a:cubicBezTo>
                  <a:cubicBezTo>
                    <a:pt x="1406" y="8719"/>
                    <a:pt x="1297" y="8791"/>
                    <a:pt x="1297" y="8936"/>
                  </a:cubicBezTo>
                  <a:lnTo>
                    <a:pt x="1297" y="9176"/>
                  </a:lnTo>
                  <a:cubicBezTo>
                    <a:pt x="1297" y="9378"/>
                    <a:pt x="1139" y="9536"/>
                    <a:pt x="937" y="9536"/>
                  </a:cubicBezTo>
                  <a:lnTo>
                    <a:pt x="433" y="9536"/>
                  </a:lnTo>
                  <a:lnTo>
                    <a:pt x="433" y="5212"/>
                  </a:lnTo>
                  <a:lnTo>
                    <a:pt x="937" y="5212"/>
                  </a:lnTo>
                  <a:cubicBezTo>
                    <a:pt x="1139" y="5212"/>
                    <a:pt x="1297" y="5376"/>
                    <a:pt x="1297" y="5573"/>
                  </a:cubicBezTo>
                  <a:lnTo>
                    <a:pt x="1297" y="7932"/>
                  </a:lnTo>
                  <a:cubicBezTo>
                    <a:pt x="1297" y="8073"/>
                    <a:pt x="1406" y="8144"/>
                    <a:pt x="1514" y="8144"/>
                  </a:cubicBezTo>
                  <a:cubicBezTo>
                    <a:pt x="1622" y="8144"/>
                    <a:pt x="1730" y="8073"/>
                    <a:pt x="1730" y="7932"/>
                  </a:cubicBezTo>
                  <a:lnTo>
                    <a:pt x="1730" y="5573"/>
                  </a:lnTo>
                  <a:cubicBezTo>
                    <a:pt x="1730" y="5136"/>
                    <a:pt x="1374" y="4780"/>
                    <a:pt x="937" y="4780"/>
                  </a:cubicBezTo>
                  <a:lnTo>
                    <a:pt x="433" y="4780"/>
                  </a:lnTo>
                  <a:lnTo>
                    <a:pt x="433" y="4622"/>
                  </a:lnTo>
                  <a:cubicBezTo>
                    <a:pt x="433" y="4477"/>
                    <a:pt x="325" y="4405"/>
                    <a:pt x="216" y="4405"/>
                  </a:cubicBezTo>
                  <a:cubicBezTo>
                    <a:pt x="108" y="4405"/>
                    <a:pt x="0" y="4477"/>
                    <a:pt x="0" y="4622"/>
                  </a:cubicBezTo>
                  <a:lnTo>
                    <a:pt x="0" y="10795"/>
                  </a:lnTo>
                  <a:cubicBezTo>
                    <a:pt x="5" y="12342"/>
                    <a:pt x="1259" y="13600"/>
                    <a:pt x="2811" y="13600"/>
                  </a:cubicBezTo>
                  <a:lnTo>
                    <a:pt x="3056" y="13600"/>
                  </a:lnTo>
                  <a:lnTo>
                    <a:pt x="3056" y="13961"/>
                  </a:lnTo>
                  <a:cubicBezTo>
                    <a:pt x="3056" y="14398"/>
                    <a:pt x="3411" y="14753"/>
                    <a:pt x="3848" y="14753"/>
                  </a:cubicBezTo>
                  <a:lnTo>
                    <a:pt x="4761" y="14753"/>
                  </a:lnTo>
                  <a:cubicBezTo>
                    <a:pt x="5198" y="14753"/>
                    <a:pt x="5554" y="14398"/>
                    <a:pt x="5554" y="13961"/>
                  </a:cubicBezTo>
                  <a:lnTo>
                    <a:pt x="5554" y="13600"/>
                  </a:lnTo>
                  <a:lnTo>
                    <a:pt x="5837" y="13600"/>
                  </a:lnTo>
                  <a:cubicBezTo>
                    <a:pt x="7389" y="13600"/>
                    <a:pt x="8648" y="12342"/>
                    <a:pt x="8648" y="10795"/>
                  </a:cubicBezTo>
                  <a:lnTo>
                    <a:pt x="8648" y="3387"/>
                  </a:lnTo>
                  <a:cubicBezTo>
                    <a:pt x="8648" y="1518"/>
                    <a:pt x="7130" y="0"/>
                    <a:pt x="526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04" name="Google Shape;12404;p137"/>
          <p:cNvGrpSpPr/>
          <p:nvPr/>
        </p:nvGrpSpPr>
        <p:grpSpPr>
          <a:xfrm>
            <a:off x="2209576" y="2236748"/>
            <a:ext cx="307641" cy="346571"/>
            <a:chOff x="2209576" y="2442148"/>
            <a:chExt cx="307641" cy="346571"/>
          </a:xfrm>
        </p:grpSpPr>
        <p:sp>
          <p:nvSpPr>
            <p:cNvPr id="12405" name="Google Shape;12405;p137"/>
            <p:cNvSpPr/>
            <p:nvPr/>
          </p:nvSpPr>
          <p:spPr>
            <a:xfrm>
              <a:off x="2213084" y="2643001"/>
              <a:ext cx="300494" cy="15629"/>
            </a:xfrm>
            <a:custGeom>
              <a:avLst/>
              <a:gdLst/>
              <a:ahLst/>
              <a:cxnLst/>
              <a:rect l="l" t="t" r="r" b="b"/>
              <a:pathLst>
                <a:path w="11478" h="597" extrusionOk="0">
                  <a:moveTo>
                    <a:pt x="356" y="1"/>
                  </a:moveTo>
                  <a:cubicBezTo>
                    <a:pt x="1" y="39"/>
                    <a:pt x="1" y="558"/>
                    <a:pt x="356" y="597"/>
                  </a:cubicBezTo>
                  <a:lnTo>
                    <a:pt x="11122" y="597"/>
                  </a:lnTo>
                  <a:cubicBezTo>
                    <a:pt x="11478" y="558"/>
                    <a:pt x="11478" y="39"/>
                    <a:pt x="11122" y="1"/>
                  </a:cubicBez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6" name="Google Shape;12406;p137"/>
            <p:cNvSpPr/>
            <p:nvPr/>
          </p:nvSpPr>
          <p:spPr>
            <a:xfrm>
              <a:off x="2234342" y="2506682"/>
              <a:ext cx="135351" cy="253606"/>
            </a:xfrm>
            <a:custGeom>
              <a:avLst/>
              <a:gdLst/>
              <a:ahLst/>
              <a:cxnLst/>
              <a:rect l="l" t="t" r="r" b="b"/>
              <a:pathLst>
                <a:path w="5170" h="9687" extrusionOk="0">
                  <a:moveTo>
                    <a:pt x="3714" y="0"/>
                  </a:moveTo>
                  <a:lnTo>
                    <a:pt x="712" y="5852"/>
                  </a:lnTo>
                  <a:cubicBezTo>
                    <a:pt x="198" y="6851"/>
                    <a:pt x="1" y="7985"/>
                    <a:pt x="145" y="9099"/>
                  </a:cubicBezTo>
                  <a:cubicBezTo>
                    <a:pt x="159" y="9224"/>
                    <a:pt x="241" y="9330"/>
                    <a:pt x="356" y="9378"/>
                  </a:cubicBezTo>
                  <a:lnTo>
                    <a:pt x="1067" y="9661"/>
                  </a:lnTo>
                  <a:cubicBezTo>
                    <a:pt x="1110" y="9679"/>
                    <a:pt x="1154" y="9687"/>
                    <a:pt x="1197" y="9687"/>
                  </a:cubicBezTo>
                  <a:cubicBezTo>
                    <a:pt x="1332" y="9687"/>
                    <a:pt x="1459" y="9605"/>
                    <a:pt x="1514" y="9474"/>
                  </a:cubicBezTo>
                  <a:lnTo>
                    <a:pt x="5170" y="587"/>
                  </a:lnTo>
                  <a:lnTo>
                    <a:pt x="3714" y="0"/>
                  </a:lnTo>
                  <a:close/>
                </a:path>
              </a:pathLst>
            </a:custGeom>
            <a:solidFill>
              <a:srgbClr val="F5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7" name="Google Shape;12407;p137"/>
            <p:cNvSpPr/>
            <p:nvPr/>
          </p:nvSpPr>
          <p:spPr>
            <a:xfrm>
              <a:off x="2255234" y="2506682"/>
              <a:ext cx="114459" cy="253606"/>
            </a:xfrm>
            <a:custGeom>
              <a:avLst/>
              <a:gdLst/>
              <a:ahLst/>
              <a:cxnLst/>
              <a:rect l="l" t="t" r="r" b="b"/>
              <a:pathLst>
                <a:path w="4372" h="9687" extrusionOk="0">
                  <a:moveTo>
                    <a:pt x="2916" y="0"/>
                  </a:moveTo>
                  <a:lnTo>
                    <a:pt x="2316" y="1173"/>
                  </a:lnTo>
                  <a:cubicBezTo>
                    <a:pt x="2407" y="1336"/>
                    <a:pt x="2513" y="1485"/>
                    <a:pt x="2642" y="1615"/>
                  </a:cubicBezTo>
                  <a:cubicBezTo>
                    <a:pt x="2911" y="1898"/>
                    <a:pt x="2993" y="2311"/>
                    <a:pt x="2844" y="2671"/>
                  </a:cubicBezTo>
                  <a:lnTo>
                    <a:pt x="48" y="9474"/>
                  </a:lnTo>
                  <a:cubicBezTo>
                    <a:pt x="34" y="9503"/>
                    <a:pt x="19" y="9532"/>
                    <a:pt x="0" y="9556"/>
                  </a:cubicBezTo>
                  <a:lnTo>
                    <a:pt x="269" y="9661"/>
                  </a:lnTo>
                  <a:cubicBezTo>
                    <a:pt x="312" y="9679"/>
                    <a:pt x="356" y="9687"/>
                    <a:pt x="399" y="9687"/>
                  </a:cubicBezTo>
                  <a:cubicBezTo>
                    <a:pt x="535" y="9687"/>
                    <a:pt x="662" y="9605"/>
                    <a:pt x="721" y="9474"/>
                  </a:cubicBezTo>
                  <a:lnTo>
                    <a:pt x="4372" y="587"/>
                  </a:lnTo>
                  <a:lnTo>
                    <a:pt x="2916" y="0"/>
                  </a:ln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8" name="Google Shape;12408;p137"/>
            <p:cNvSpPr/>
            <p:nvPr/>
          </p:nvSpPr>
          <p:spPr>
            <a:xfrm>
              <a:off x="2243767" y="2752695"/>
              <a:ext cx="20525" cy="30945"/>
            </a:xfrm>
            <a:custGeom>
              <a:avLst/>
              <a:gdLst/>
              <a:ahLst/>
              <a:cxnLst/>
              <a:rect l="l" t="t" r="r" b="b"/>
              <a:pathLst>
                <a:path w="784" h="1182" extrusionOk="0">
                  <a:moveTo>
                    <a:pt x="54" y="0"/>
                  </a:moveTo>
                  <a:lnTo>
                    <a:pt x="1" y="1182"/>
                  </a:lnTo>
                  <a:lnTo>
                    <a:pt x="784" y="298"/>
                  </a:lnTo>
                  <a:lnTo>
                    <a:pt x="54" y="0"/>
                  </a:ln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9" name="Google Shape;12409;p137"/>
            <p:cNvSpPr/>
            <p:nvPr/>
          </p:nvSpPr>
          <p:spPr>
            <a:xfrm>
              <a:off x="2356970" y="2506682"/>
              <a:ext cx="135351" cy="253606"/>
            </a:xfrm>
            <a:custGeom>
              <a:avLst/>
              <a:gdLst/>
              <a:ahLst/>
              <a:cxnLst/>
              <a:rect l="l" t="t" r="r" b="b"/>
              <a:pathLst>
                <a:path w="5170" h="9687" extrusionOk="0">
                  <a:moveTo>
                    <a:pt x="1456" y="0"/>
                  </a:moveTo>
                  <a:lnTo>
                    <a:pt x="1" y="587"/>
                  </a:lnTo>
                  <a:lnTo>
                    <a:pt x="3656" y="9474"/>
                  </a:lnTo>
                  <a:cubicBezTo>
                    <a:pt x="3711" y="9605"/>
                    <a:pt x="3838" y="9687"/>
                    <a:pt x="3974" y="9687"/>
                  </a:cubicBezTo>
                  <a:cubicBezTo>
                    <a:pt x="4017" y="9687"/>
                    <a:pt x="4061" y="9679"/>
                    <a:pt x="4103" y="9661"/>
                  </a:cubicBezTo>
                  <a:lnTo>
                    <a:pt x="4814" y="9378"/>
                  </a:lnTo>
                  <a:cubicBezTo>
                    <a:pt x="4930" y="9330"/>
                    <a:pt x="5011" y="9224"/>
                    <a:pt x="5026" y="9099"/>
                  </a:cubicBezTo>
                  <a:cubicBezTo>
                    <a:pt x="5170" y="7985"/>
                    <a:pt x="4973" y="6851"/>
                    <a:pt x="4459" y="5852"/>
                  </a:cubicBezTo>
                  <a:lnTo>
                    <a:pt x="1456" y="0"/>
                  </a:lnTo>
                  <a:close/>
                </a:path>
              </a:pathLst>
            </a:custGeom>
            <a:solidFill>
              <a:srgbClr val="F5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0" name="Google Shape;12410;p137"/>
            <p:cNvSpPr/>
            <p:nvPr/>
          </p:nvSpPr>
          <p:spPr>
            <a:xfrm>
              <a:off x="2356970" y="2506682"/>
              <a:ext cx="135351" cy="248553"/>
            </a:xfrm>
            <a:custGeom>
              <a:avLst/>
              <a:gdLst/>
              <a:ahLst/>
              <a:cxnLst/>
              <a:rect l="l" t="t" r="r" b="b"/>
              <a:pathLst>
                <a:path w="5170" h="9494" extrusionOk="0">
                  <a:moveTo>
                    <a:pt x="1456" y="0"/>
                  </a:moveTo>
                  <a:lnTo>
                    <a:pt x="1" y="587"/>
                  </a:lnTo>
                  <a:lnTo>
                    <a:pt x="111" y="846"/>
                  </a:lnTo>
                  <a:lnTo>
                    <a:pt x="668" y="2205"/>
                  </a:lnTo>
                  <a:cubicBezTo>
                    <a:pt x="760" y="2186"/>
                    <a:pt x="856" y="2157"/>
                    <a:pt x="947" y="2124"/>
                  </a:cubicBezTo>
                  <a:cubicBezTo>
                    <a:pt x="1039" y="2092"/>
                    <a:pt x="1134" y="2077"/>
                    <a:pt x="1227" y="2077"/>
                  </a:cubicBezTo>
                  <a:cubicBezTo>
                    <a:pt x="1542" y="2077"/>
                    <a:pt x="1841" y="2250"/>
                    <a:pt x="1989" y="2547"/>
                  </a:cubicBezTo>
                  <a:lnTo>
                    <a:pt x="3950" y="6366"/>
                  </a:lnTo>
                  <a:cubicBezTo>
                    <a:pt x="4444" y="7327"/>
                    <a:pt x="4646" y="8417"/>
                    <a:pt x="4531" y="9493"/>
                  </a:cubicBezTo>
                  <a:lnTo>
                    <a:pt x="4853" y="9363"/>
                  </a:lnTo>
                  <a:cubicBezTo>
                    <a:pt x="4958" y="9320"/>
                    <a:pt x="5026" y="9219"/>
                    <a:pt x="5026" y="9104"/>
                  </a:cubicBezTo>
                  <a:cubicBezTo>
                    <a:pt x="5170" y="7985"/>
                    <a:pt x="4973" y="6851"/>
                    <a:pt x="4459" y="5852"/>
                  </a:cubicBezTo>
                  <a:lnTo>
                    <a:pt x="2057" y="1173"/>
                  </a:lnTo>
                  <a:lnTo>
                    <a:pt x="1456" y="0"/>
                  </a:ln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1" name="Google Shape;12411;p137"/>
            <p:cNvSpPr/>
            <p:nvPr/>
          </p:nvSpPr>
          <p:spPr>
            <a:xfrm>
              <a:off x="2462370" y="2752695"/>
              <a:ext cx="20525" cy="30945"/>
            </a:xfrm>
            <a:custGeom>
              <a:avLst/>
              <a:gdLst/>
              <a:ahLst/>
              <a:cxnLst/>
              <a:rect l="l" t="t" r="r" b="b"/>
              <a:pathLst>
                <a:path w="784" h="1182" extrusionOk="0">
                  <a:moveTo>
                    <a:pt x="731" y="0"/>
                  </a:moveTo>
                  <a:lnTo>
                    <a:pt x="0" y="298"/>
                  </a:lnTo>
                  <a:lnTo>
                    <a:pt x="783" y="1182"/>
                  </a:lnTo>
                  <a:lnTo>
                    <a:pt x="731" y="0"/>
                  </a:ln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2" name="Google Shape;12412;p137"/>
            <p:cNvSpPr/>
            <p:nvPr/>
          </p:nvSpPr>
          <p:spPr>
            <a:xfrm>
              <a:off x="2346419" y="2447201"/>
              <a:ext cx="33851" cy="30840"/>
            </a:xfrm>
            <a:custGeom>
              <a:avLst/>
              <a:gdLst/>
              <a:ahLst/>
              <a:cxnLst/>
              <a:rect l="l" t="t" r="r" b="b"/>
              <a:pathLst>
                <a:path w="1293" h="1178" extrusionOk="0">
                  <a:moveTo>
                    <a:pt x="370" y="0"/>
                  </a:moveTo>
                  <a:cubicBezTo>
                    <a:pt x="163" y="0"/>
                    <a:pt x="0" y="163"/>
                    <a:pt x="0" y="370"/>
                  </a:cubicBezTo>
                  <a:lnTo>
                    <a:pt x="0" y="1177"/>
                  </a:lnTo>
                  <a:lnTo>
                    <a:pt x="1292" y="1177"/>
                  </a:lnTo>
                  <a:lnTo>
                    <a:pt x="1292" y="370"/>
                  </a:lnTo>
                  <a:cubicBezTo>
                    <a:pt x="1292" y="163"/>
                    <a:pt x="1129" y="0"/>
                    <a:pt x="927" y="0"/>
                  </a:cubicBez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3" name="Google Shape;12413;p137"/>
            <p:cNvSpPr/>
            <p:nvPr/>
          </p:nvSpPr>
          <p:spPr>
            <a:xfrm>
              <a:off x="2311181" y="2472334"/>
              <a:ext cx="91211" cy="78043"/>
            </a:xfrm>
            <a:custGeom>
              <a:avLst/>
              <a:gdLst/>
              <a:ahLst/>
              <a:cxnLst/>
              <a:rect l="l" t="t" r="r" b="b"/>
              <a:pathLst>
                <a:path w="3484" h="2981" extrusionOk="0">
                  <a:moveTo>
                    <a:pt x="1995" y="1"/>
                  </a:moveTo>
                  <a:cubicBezTo>
                    <a:pt x="669" y="1"/>
                    <a:pt x="1" y="1601"/>
                    <a:pt x="943" y="2542"/>
                  </a:cubicBezTo>
                  <a:cubicBezTo>
                    <a:pt x="1245" y="2845"/>
                    <a:pt x="1618" y="2981"/>
                    <a:pt x="1984" y="2981"/>
                  </a:cubicBezTo>
                  <a:cubicBezTo>
                    <a:pt x="2749" y="2981"/>
                    <a:pt x="3484" y="2387"/>
                    <a:pt x="3484" y="1490"/>
                  </a:cubicBezTo>
                  <a:cubicBezTo>
                    <a:pt x="3479" y="664"/>
                    <a:pt x="2816" y="1"/>
                    <a:pt x="1995" y="1"/>
                  </a:cubicBezTo>
                  <a:close/>
                </a:path>
              </a:pathLst>
            </a:custGeom>
            <a:solidFill>
              <a:srgbClr val="B1BD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4" name="Google Shape;12414;p137"/>
            <p:cNvSpPr/>
            <p:nvPr/>
          </p:nvSpPr>
          <p:spPr>
            <a:xfrm>
              <a:off x="2353959" y="2472334"/>
              <a:ext cx="51077" cy="77964"/>
            </a:xfrm>
            <a:custGeom>
              <a:avLst/>
              <a:gdLst/>
              <a:ahLst/>
              <a:cxnLst/>
              <a:rect l="l" t="t" r="r" b="b"/>
              <a:pathLst>
                <a:path w="1951" h="2978" extrusionOk="0">
                  <a:moveTo>
                    <a:pt x="369" y="1"/>
                  </a:moveTo>
                  <a:cubicBezTo>
                    <a:pt x="366" y="1"/>
                    <a:pt x="363" y="1"/>
                    <a:pt x="361" y="1"/>
                  </a:cubicBezTo>
                  <a:cubicBezTo>
                    <a:pt x="236" y="1"/>
                    <a:pt x="116" y="15"/>
                    <a:pt x="0" y="44"/>
                  </a:cubicBezTo>
                  <a:cubicBezTo>
                    <a:pt x="663" y="207"/>
                    <a:pt x="1124" y="803"/>
                    <a:pt x="1124" y="1485"/>
                  </a:cubicBezTo>
                  <a:cubicBezTo>
                    <a:pt x="1124" y="2172"/>
                    <a:pt x="663" y="2768"/>
                    <a:pt x="0" y="2931"/>
                  </a:cubicBezTo>
                  <a:cubicBezTo>
                    <a:pt x="123" y="2963"/>
                    <a:pt x="245" y="2978"/>
                    <a:pt x="366" y="2978"/>
                  </a:cubicBezTo>
                  <a:cubicBezTo>
                    <a:pt x="1095" y="2978"/>
                    <a:pt x="1745" y="2431"/>
                    <a:pt x="1840" y="1668"/>
                  </a:cubicBezTo>
                  <a:cubicBezTo>
                    <a:pt x="1950" y="782"/>
                    <a:pt x="1258" y="1"/>
                    <a:pt x="369" y="1"/>
                  </a:cubicBez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5" name="Google Shape;12415;p137"/>
            <p:cNvSpPr/>
            <p:nvPr/>
          </p:nvSpPr>
          <p:spPr>
            <a:xfrm>
              <a:off x="2343146" y="2496236"/>
              <a:ext cx="35238" cy="30159"/>
            </a:xfrm>
            <a:custGeom>
              <a:avLst/>
              <a:gdLst/>
              <a:ahLst/>
              <a:cxnLst/>
              <a:rect l="l" t="t" r="r" b="b"/>
              <a:pathLst>
                <a:path w="1346" h="1152" extrusionOk="0">
                  <a:moveTo>
                    <a:pt x="769" y="1"/>
                  </a:moveTo>
                  <a:cubicBezTo>
                    <a:pt x="260" y="1"/>
                    <a:pt x="0" y="620"/>
                    <a:pt x="365" y="981"/>
                  </a:cubicBezTo>
                  <a:cubicBezTo>
                    <a:pt x="482" y="1099"/>
                    <a:pt x="626" y="1152"/>
                    <a:pt x="767" y="1152"/>
                  </a:cubicBezTo>
                  <a:cubicBezTo>
                    <a:pt x="1062" y="1152"/>
                    <a:pt x="1345" y="922"/>
                    <a:pt x="1345" y="577"/>
                  </a:cubicBezTo>
                  <a:cubicBezTo>
                    <a:pt x="1345" y="255"/>
                    <a:pt x="1086" y="1"/>
                    <a:pt x="769" y="1"/>
                  </a:cubicBez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6" name="Google Shape;12416;p137"/>
            <p:cNvSpPr/>
            <p:nvPr/>
          </p:nvSpPr>
          <p:spPr>
            <a:xfrm>
              <a:off x="2346419" y="2623654"/>
              <a:ext cx="33851" cy="54219"/>
            </a:xfrm>
            <a:custGeom>
              <a:avLst/>
              <a:gdLst/>
              <a:ahLst/>
              <a:cxnLst/>
              <a:rect l="l" t="t" r="r" b="b"/>
              <a:pathLst>
                <a:path w="1293" h="2071" extrusionOk="0">
                  <a:moveTo>
                    <a:pt x="553" y="0"/>
                  </a:moveTo>
                  <a:cubicBezTo>
                    <a:pt x="250" y="0"/>
                    <a:pt x="0" y="250"/>
                    <a:pt x="0" y="557"/>
                  </a:cubicBezTo>
                  <a:lnTo>
                    <a:pt x="0" y="1518"/>
                  </a:lnTo>
                  <a:cubicBezTo>
                    <a:pt x="0" y="1821"/>
                    <a:pt x="250" y="2071"/>
                    <a:pt x="553" y="2071"/>
                  </a:cubicBezTo>
                  <a:lnTo>
                    <a:pt x="740" y="2071"/>
                  </a:lnTo>
                  <a:cubicBezTo>
                    <a:pt x="1047" y="2071"/>
                    <a:pt x="1292" y="1821"/>
                    <a:pt x="1292" y="1518"/>
                  </a:cubicBezTo>
                  <a:lnTo>
                    <a:pt x="1292" y="557"/>
                  </a:lnTo>
                  <a:cubicBezTo>
                    <a:pt x="1292" y="250"/>
                    <a:pt x="1047" y="0"/>
                    <a:pt x="740" y="0"/>
                  </a:cubicBezTo>
                  <a:close/>
                </a:path>
              </a:pathLst>
            </a:custGeom>
            <a:solidFill>
              <a:srgbClr val="B1BD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7" name="Google Shape;12417;p137"/>
            <p:cNvSpPr/>
            <p:nvPr/>
          </p:nvSpPr>
          <p:spPr>
            <a:xfrm>
              <a:off x="2355844" y="2623759"/>
              <a:ext cx="24426" cy="54114"/>
            </a:xfrm>
            <a:custGeom>
              <a:avLst/>
              <a:gdLst/>
              <a:ahLst/>
              <a:cxnLst/>
              <a:rect l="l" t="t" r="r" b="b"/>
              <a:pathLst>
                <a:path w="933" h="2067" extrusionOk="0">
                  <a:moveTo>
                    <a:pt x="193" y="1"/>
                  </a:moveTo>
                  <a:cubicBezTo>
                    <a:pt x="125" y="1"/>
                    <a:pt x="63" y="11"/>
                    <a:pt x="0" y="35"/>
                  </a:cubicBezTo>
                  <a:cubicBezTo>
                    <a:pt x="217" y="116"/>
                    <a:pt x="361" y="323"/>
                    <a:pt x="361" y="553"/>
                  </a:cubicBezTo>
                  <a:lnTo>
                    <a:pt x="361" y="1514"/>
                  </a:lnTo>
                  <a:cubicBezTo>
                    <a:pt x="361" y="1745"/>
                    <a:pt x="217" y="1951"/>
                    <a:pt x="0" y="2033"/>
                  </a:cubicBezTo>
                  <a:cubicBezTo>
                    <a:pt x="63" y="2057"/>
                    <a:pt x="125" y="2067"/>
                    <a:pt x="193" y="2067"/>
                  </a:cubicBezTo>
                  <a:lnTo>
                    <a:pt x="380" y="2067"/>
                  </a:lnTo>
                  <a:cubicBezTo>
                    <a:pt x="687" y="2067"/>
                    <a:pt x="932" y="1822"/>
                    <a:pt x="932" y="1514"/>
                  </a:cubicBezTo>
                  <a:lnTo>
                    <a:pt x="932" y="553"/>
                  </a:lnTo>
                  <a:cubicBezTo>
                    <a:pt x="932" y="246"/>
                    <a:pt x="683" y="1"/>
                    <a:pt x="380" y="1"/>
                  </a:cubicBez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8" name="Google Shape;12418;p137"/>
            <p:cNvSpPr/>
            <p:nvPr/>
          </p:nvSpPr>
          <p:spPr>
            <a:xfrm>
              <a:off x="2209576" y="2442148"/>
              <a:ext cx="307641" cy="346571"/>
            </a:xfrm>
            <a:custGeom>
              <a:avLst/>
              <a:gdLst/>
              <a:ahLst/>
              <a:cxnLst/>
              <a:rect l="l" t="t" r="r" b="b"/>
              <a:pathLst>
                <a:path w="11751" h="13238" extrusionOk="0">
                  <a:moveTo>
                    <a:pt x="6149" y="385"/>
                  </a:moveTo>
                  <a:cubicBezTo>
                    <a:pt x="6246" y="385"/>
                    <a:pt x="6327" y="467"/>
                    <a:pt x="6327" y="563"/>
                  </a:cubicBezTo>
                  <a:lnTo>
                    <a:pt x="6327" y="1019"/>
                  </a:lnTo>
                  <a:cubicBezTo>
                    <a:pt x="6178" y="979"/>
                    <a:pt x="6026" y="958"/>
                    <a:pt x="5873" y="958"/>
                  </a:cubicBezTo>
                  <a:cubicBezTo>
                    <a:pt x="5721" y="958"/>
                    <a:pt x="5568" y="979"/>
                    <a:pt x="5419" y="1019"/>
                  </a:cubicBezTo>
                  <a:lnTo>
                    <a:pt x="5419" y="563"/>
                  </a:lnTo>
                  <a:cubicBezTo>
                    <a:pt x="5419" y="467"/>
                    <a:pt x="5496" y="385"/>
                    <a:pt x="5592" y="385"/>
                  </a:cubicBezTo>
                  <a:close/>
                  <a:moveTo>
                    <a:pt x="5874" y="1346"/>
                  </a:moveTo>
                  <a:cubicBezTo>
                    <a:pt x="7020" y="1346"/>
                    <a:pt x="7606" y="2734"/>
                    <a:pt x="6793" y="3551"/>
                  </a:cubicBezTo>
                  <a:cubicBezTo>
                    <a:pt x="6529" y="3820"/>
                    <a:pt x="6202" y="3940"/>
                    <a:pt x="5881" y="3940"/>
                  </a:cubicBezTo>
                  <a:cubicBezTo>
                    <a:pt x="5217" y="3940"/>
                    <a:pt x="4578" y="3424"/>
                    <a:pt x="4578" y="2643"/>
                  </a:cubicBezTo>
                  <a:cubicBezTo>
                    <a:pt x="4578" y="1932"/>
                    <a:pt x="5150" y="1356"/>
                    <a:pt x="5856" y="1346"/>
                  </a:cubicBezTo>
                  <a:cubicBezTo>
                    <a:pt x="5862" y="1346"/>
                    <a:pt x="5868" y="1346"/>
                    <a:pt x="5874" y="1346"/>
                  </a:cubicBezTo>
                  <a:close/>
                  <a:moveTo>
                    <a:pt x="5943" y="4320"/>
                  </a:moveTo>
                  <a:lnTo>
                    <a:pt x="7245" y="7476"/>
                  </a:lnTo>
                  <a:lnTo>
                    <a:pt x="6716" y="7476"/>
                  </a:lnTo>
                  <a:cubicBezTo>
                    <a:pt x="6707" y="7068"/>
                    <a:pt x="6375" y="6741"/>
                    <a:pt x="5967" y="6741"/>
                  </a:cubicBezTo>
                  <a:lnTo>
                    <a:pt x="5780" y="6741"/>
                  </a:lnTo>
                  <a:cubicBezTo>
                    <a:pt x="5376" y="6741"/>
                    <a:pt x="5040" y="7068"/>
                    <a:pt x="5035" y="7476"/>
                  </a:cubicBezTo>
                  <a:lnTo>
                    <a:pt x="4506" y="7476"/>
                  </a:lnTo>
                  <a:lnTo>
                    <a:pt x="5804" y="4320"/>
                  </a:lnTo>
                  <a:close/>
                  <a:moveTo>
                    <a:pt x="7403" y="7865"/>
                  </a:moveTo>
                  <a:lnTo>
                    <a:pt x="7490" y="8072"/>
                  </a:lnTo>
                  <a:lnTo>
                    <a:pt x="6716" y="8072"/>
                  </a:lnTo>
                  <a:lnTo>
                    <a:pt x="6716" y="7865"/>
                  </a:lnTo>
                  <a:close/>
                  <a:moveTo>
                    <a:pt x="11256" y="7865"/>
                  </a:moveTo>
                  <a:cubicBezTo>
                    <a:pt x="11395" y="7865"/>
                    <a:pt x="11395" y="8072"/>
                    <a:pt x="11256" y="8072"/>
                  </a:cubicBezTo>
                  <a:lnTo>
                    <a:pt x="10185" y="8072"/>
                  </a:lnTo>
                  <a:lnTo>
                    <a:pt x="10079" y="7865"/>
                  </a:lnTo>
                  <a:close/>
                  <a:moveTo>
                    <a:pt x="1667" y="7865"/>
                  </a:moveTo>
                  <a:lnTo>
                    <a:pt x="1562" y="8077"/>
                  </a:lnTo>
                  <a:lnTo>
                    <a:pt x="490" y="8077"/>
                  </a:lnTo>
                  <a:cubicBezTo>
                    <a:pt x="433" y="8077"/>
                    <a:pt x="385" y="8028"/>
                    <a:pt x="389" y="7971"/>
                  </a:cubicBezTo>
                  <a:lnTo>
                    <a:pt x="385" y="7971"/>
                  </a:lnTo>
                  <a:cubicBezTo>
                    <a:pt x="385" y="7913"/>
                    <a:pt x="433" y="7865"/>
                    <a:pt x="490" y="7865"/>
                  </a:cubicBezTo>
                  <a:close/>
                  <a:moveTo>
                    <a:pt x="5035" y="7865"/>
                  </a:moveTo>
                  <a:lnTo>
                    <a:pt x="5035" y="8077"/>
                  </a:lnTo>
                  <a:lnTo>
                    <a:pt x="4261" y="8077"/>
                  </a:lnTo>
                  <a:lnTo>
                    <a:pt x="4348" y="7865"/>
                  </a:lnTo>
                  <a:close/>
                  <a:moveTo>
                    <a:pt x="5967" y="7130"/>
                  </a:moveTo>
                  <a:cubicBezTo>
                    <a:pt x="6164" y="7130"/>
                    <a:pt x="6327" y="7289"/>
                    <a:pt x="6327" y="7490"/>
                  </a:cubicBezTo>
                  <a:lnTo>
                    <a:pt x="6327" y="8451"/>
                  </a:lnTo>
                  <a:cubicBezTo>
                    <a:pt x="6327" y="8648"/>
                    <a:pt x="6164" y="8812"/>
                    <a:pt x="5967" y="8812"/>
                  </a:cubicBezTo>
                  <a:lnTo>
                    <a:pt x="5780" y="8812"/>
                  </a:lnTo>
                  <a:cubicBezTo>
                    <a:pt x="5583" y="8812"/>
                    <a:pt x="5419" y="8648"/>
                    <a:pt x="5419" y="8451"/>
                  </a:cubicBezTo>
                  <a:lnTo>
                    <a:pt x="5419" y="7490"/>
                  </a:lnTo>
                  <a:cubicBezTo>
                    <a:pt x="5419" y="7289"/>
                    <a:pt x="5583" y="7130"/>
                    <a:pt x="5780" y="7130"/>
                  </a:cubicBezTo>
                  <a:close/>
                  <a:moveTo>
                    <a:pt x="1542" y="12146"/>
                  </a:moveTo>
                  <a:lnTo>
                    <a:pt x="1763" y="12237"/>
                  </a:lnTo>
                  <a:lnTo>
                    <a:pt x="1523" y="12506"/>
                  </a:lnTo>
                  <a:lnTo>
                    <a:pt x="1542" y="12146"/>
                  </a:lnTo>
                  <a:close/>
                  <a:moveTo>
                    <a:pt x="10204" y="12146"/>
                  </a:moveTo>
                  <a:lnTo>
                    <a:pt x="10218" y="12506"/>
                  </a:lnTo>
                  <a:lnTo>
                    <a:pt x="9983" y="12237"/>
                  </a:lnTo>
                  <a:lnTo>
                    <a:pt x="10204" y="12146"/>
                  </a:lnTo>
                  <a:close/>
                  <a:moveTo>
                    <a:pt x="5597" y="1"/>
                  </a:moveTo>
                  <a:cubicBezTo>
                    <a:pt x="5285" y="1"/>
                    <a:pt x="5035" y="251"/>
                    <a:pt x="5035" y="563"/>
                  </a:cubicBezTo>
                  <a:lnTo>
                    <a:pt x="5035" y="1183"/>
                  </a:lnTo>
                  <a:cubicBezTo>
                    <a:pt x="4425" y="1533"/>
                    <a:pt x="4098" y="2220"/>
                    <a:pt x="4213" y="2912"/>
                  </a:cubicBezTo>
                  <a:lnTo>
                    <a:pt x="3704" y="3902"/>
                  </a:lnTo>
                  <a:cubicBezTo>
                    <a:pt x="3623" y="4054"/>
                    <a:pt x="3754" y="4186"/>
                    <a:pt x="3884" y="4186"/>
                  </a:cubicBezTo>
                  <a:cubicBezTo>
                    <a:pt x="3947" y="4186"/>
                    <a:pt x="4011" y="4155"/>
                    <a:pt x="4050" y="4080"/>
                  </a:cubicBezTo>
                  <a:lnTo>
                    <a:pt x="4386" y="3431"/>
                  </a:lnTo>
                  <a:cubicBezTo>
                    <a:pt x="4598" y="3835"/>
                    <a:pt x="4968" y="4132"/>
                    <a:pt x="5410" y="4262"/>
                  </a:cubicBezTo>
                  <a:lnTo>
                    <a:pt x="2282" y="11867"/>
                  </a:lnTo>
                  <a:cubicBezTo>
                    <a:pt x="2260" y="11925"/>
                    <a:pt x="2202" y="11959"/>
                    <a:pt x="2142" y="11959"/>
                  </a:cubicBezTo>
                  <a:cubicBezTo>
                    <a:pt x="2123" y="11959"/>
                    <a:pt x="2104" y="11955"/>
                    <a:pt x="2085" y="11949"/>
                  </a:cubicBezTo>
                  <a:lnTo>
                    <a:pt x="1379" y="11660"/>
                  </a:lnTo>
                  <a:cubicBezTo>
                    <a:pt x="1326" y="11641"/>
                    <a:pt x="1293" y="11593"/>
                    <a:pt x="1283" y="11540"/>
                  </a:cubicBezTo>
                  <a:cubicBezTo>
                    <a:pt x="1028" y="9566"/>
                    <a:pt x="1931" y="8269"/>
                    <a:pt x="1999" y="8081"/>
                  </a:cubicBezTo>
                  <a:lnTo>
                    <a:pt x="3704" y="4757"/>
                  </a:lnTo>
                  <a:cubicBezTo>
                    <a:pt x="3785" y="4602"/>
                    <a:pt x="3654" y="4468"/>
                    <a:pt x="3524" y="4468"/>
                  </a:cubicBezTo>
                  <a:cubicBezTo>
                    <a:pt x="3461" y="4468"/>
                    <a:pt x="3397" y="4499"/>
                    <a:pt x="3358" y="4574"/>
                  </a:cubicBezTo>
                  <a:lnTo>
                    <a:pt x="1869" y="7476"/>
                  </a:lnTo>
                  <a:lnTo>
                    <a:pt x="490" y="7476"/>
                  </a:lnTo>
                  <a:cubicBezTo>
                    <a:pt x="221" y="7476"/>
                    <a:pt x="0" y="7697"/>
                    <a:pt x="0" y="7966"/>
                  </a:cubicBezTo>
                  <a:cubicBezTo>
                    <a:pt x="0" y="8240"/>
                    <a:pt x="221" y="8461"/>
                    <a:pt x="490" y="8461"/>
                  </a:cubicBezTo>
                  <a:lnTo>
                    <a:pt x="1369" y="8461"/>
                  </a:lnTo>
                  <a:cubicBezTo>
                    <a:pt x="923" y="9436"/>
                    <a:pt x="759" y="10522"/>
                    <a:pt x="899" y="11588"/>
                  </a:cubicBezTo>
                  <a:cubicBezTo>
                    <a:pt x="918" y="11752"/>
                    <a:pt x="1019" y="11901"/>
                    <a:pt x="1163" y="11987"/>
                  </a:cubicBezTo>
                  <a:lnTo>
                    <a:pt x="1115" y="13034"/>
                  </a:lnTo>
                  <a:cubicBezTo>
                    <a:pt x="1108" y="13155"/>
                    <a:pt x="1206" y="13236"/>
                    <a:pt x="1308" y="13236"/>
                  </a:cubicBezTo>
                  <a:cubicBezTo>
                    <a:pt x="1360" y="13236"/>
                    <a:pt x="1414" y="13216"/>
                    <a:pt x="1456" y="13169"/>
                  </a:cubicBezTo>
                  <a:lnTo>
                    <a:pt x="2186" y="12347"/>
                  </a:lnTo>
                  <a:cubicBezTo>
                    <a:pt x="2388" y="12328"/>
                    <a:pt x="2566" y="12198"/>
                    <a:pt x="2642" y="12011"/>
                  </a:cubicBezTo>
                  <a:lnTo>
                    <a:pt x="4103" y="8461"/>
                  </a:lnTo>
                  <a:lnTo>
                    <a:pt x="5035" y="8461"/>
                  </a:lnTo>
                  <a:cubicBezTo>
                    <a:pt x="5040" y="8869"/>
                    <a:pt x="5371" y="9196"/>
                    <a:pt x="5780" y="9196"/>
                  </a:cubicBezTo>
                  <a:lnTo>
                    <a:pt x="5967" y="9196"/>
                  </a:lnTo>
                  <a:cubicBezTo>
                    <a:pt x="6375" y="9196"/>
                    <a:pt x="6707" y="8869"/>
                    <a:pt x="6716" y="8461"/>
                  </a:cubicBezTo>
                  <a:lnTo>
                    <a:pt x="7648" y="8461"/>
                  </a:lnTo>
                  <a:lnTo>
                    <a:pt x="8417" y="10330"/>
                  </a:lnTo>
                  <a:cubicBezTo>
                    <a:pt x="8451" y="10415"/>
                    <a:pt x="8519" y="10452"/>
                    <a:pt x="8588" y="10452"/>
                  </a:cubicBezTo>
                  <a:cubicBezTo>
                    <a:pt x="8712" y="10452"/>
                    <a:pt x="8839" y="10335"/>
                    <a:pt x="8777" y="10181"/>
                  </a:cubicBezTo>
                  <a:lnTo>
                    <a:pt x="6342" y="4257"/>
                  </a:lnTo>
                  <a:cubicBezTo>
                    <a:pt x="6784" y="4132"/>
                    <a:pt x="7153" y="3830"/>
                    <a:pt x="7365" y="3426"/>
                  </a:cubicBezTo>
                  <a:lnTo>
                    <a:pt x="9921" y="8403"/>
                  </a:lnTo>
                  <a:cubicBezTo>
                    <a:pt x="10420" y="9369"/>
                    <a:pt x="10608" y="10464"/>
                    <a:pt x="10468" y="11540"/>
                  </a:cubicBezTo>
                  <a:cubicBezTo>
                    <a:pt x="10459" y="11593"/>
                    <a:pt x="10425" y="11641"/>
                    <a:pt x="10377" y="11660"/>
                  </a:cubicBezTo>
                  <a:lnTo>
                    <a:pt x="9666" y="11949"/>
                  </a:lnTo>
                  <a:cubicBezTo>
                    <a:pt x="9649" y="11955"/>
                    <a:pt x="9631" y="11958"/>
                    <a:pt x="9613" y="11958"/>
                  </a:cubicBezTo>
                  <a:cubicBezTo>
                    <a:pt x="9551" y="11958"/>
                    <a:pt x="9491" y="11922"/>
                    <a:pt x="9469" y="11862"/>
                  </a:cubicBezTo>
                  <a:lnTo>
                    <a:pt x="9075" y="10906"/>
                  </a:lnTo>
                  <a:cubicBezTo>
                    <a:pt x="9039" y="10820"/>
                    <a:pt x="8970" y="10784"/>
                    <a:pt x="8900" y="10784"/>
                  </a:cubicBezTo>
                  <a:cubicBezTo>
                    <a:pt x="8776" y="10784"/>
                    <a:pt x="8650" y="10901"/>
                    <a:pt x="8715" y="11055"/>
                  </a:cubicBezTo>
                  <a:lnTo>
                    <a:pt x="9109" y="12011"/>
                  </a:lnTo>
                  <a:cubicBezTo>
                    <a:pt x="9186" y="12198"/>
                    <a:pt x="9363" y="12328"/>
                    <a:pt x="9565" y="12342"/>
                  </a:cubicBezTo>
                  <a:lnTo>
                    <a:pt x="10295" y="13174"/>
                  </a:lnTo>
                  <a:cubicBezTo>
                    <a:pt x="10335" y="13218"/>
                    <a:pt x="10386" y="13238"/>
                    <a:pt x="10437" y="13238"/>
                  </a:cubicBezTo>
                  <a:cubicBezTo>
                    <a:pt x="10539" y="13238"/>
                    <a:pt x="10640" y="13156"/>
                    <a:pt x="10636" y="13034"/>
                  </a:cubicBezTo>
                  <a:lnTo>
                    <a:pt x="10588" y="11987"/>
                  </a:lnTo>
                  <a:cubicBezTo>
                    <a:pt x="10732" y="11901"/>
                    <a:pt x="10829" y="11756"/>
                    <a:pt x="10853" y="11588"/>
                  </a:cubicBezTo>
                  <a:cubicBezTo>
                    <a:pt x="10992" y="10522"/>
                    <a:pt x="10829" y="9441"/>
                    <a:pt x="10377" y="8461"/>
                  </a:cubicBezTo>
                  <a:lnTo>
                    <a:pt x="11256" y="8461"/>
                  </a:lnTo>
                  <a:cubicBezTo>
                    <a:pt x="11530" y="8461"/>
                    <a:pt x="11751" y="8240"/>
                    <a:pt x="11751" y="7971"/>
                  </a:cubicBezTo>
                  <a:cubicBezTo>
                    <a:pt x="11751" y="7697"/>
                    <a:pt x="11530" y="7476"/>
                    <a:pt x="11256" y="7476"/>
                  </a:cubicBezTo>
                  <a:lnTo>
                    <a:pt x="9877" y="7476"/>
                  </a:lnTo>
                  <a:lnTo>
                    <a:pt x="7538" y="2912"/>
                  </a:lnTo>
                  <a:cubicBezTo>
                    <a:pt x="7648" y="2220"/>
                    <a:pt x="7322" y="1533"/>
                    <a:pt x="6716" y="1183"/>
                  </a:cubicBezTo>
                  <a:lnTo>
                    <a:pt x="6716" y="563"/>
                  </a:lnTo>
                  <a:cubicBezTo>
                    <a:pt x="6711" y="251"/>
                    <a:pt x="6462" y="1"/>
                    <a:pt x="614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9" name="Google Shape;12419;p137"/>
            <p:cNvSpPr/>
            <p:nvPr/>
          </p:nvSpPr>
          <p:spPr>
            <a:xfrm>
              <a:off x="2343251" y="2491052"/>
              <a:ext cx="47072" cy="40422"/>
            </a:xfrm>
            <a:custGeom>
              <a:avLst/>
              <a:gdLst/>
              <a:ahLst/>
              <a:cxnLst/>
              <a:rect l="l" t="t" r="r" b="b"/>
              <a:pathLst>
                <a:path w="1798" h="1544" extrusionOk="0">
                  <a:moveTo>
                    <a:pt x="770" y="391"/>
                  </a:moveTo>
                  <a:cubicBezTo>
                    <a:pt x="1106" y="391"/>
                    <a:pt x="1279" y="799"/>
                    <a:pt x="1039" y="1039"/>
                  </a:cubicBezTo>
                  <a:cubicBezTo>
                    <a:pt x="961" y="1117"/>
                    <a:pt x="865" y="1152"/>
                    <a:pt x="770" y="1152"/>
                  </a:cubicBezTo>
                  <a:cubicBezTo>
                    <a:pt x="574" y="1152"/>
                    <a:pt x="385" y="1001"/>
                    <a:pt x="385" y="770"/>
                  </a:cubicBezTo>
                  <a:cubicBezTo>
                    <a:pt x="385" y="564"/>
                    <a:pt x="558" y="391"/>
                    <a:pt x="770" y="391"/>
                  </a:cubicBezTo>
                  <a:close/>
                  <a:moveTo>
                    <a:pt x="776" y="1"/>
                  </a:moveTo>
                  <a:cubicBezTo>
                    <a:pt x="380" y="1"/>
                    <a:pt x="1" y="310"/>
                    <a:pt x="1" y="775"/>
                  </a:cubicBezTo>
                  <a:cubicBezTo>
                    <a:pt x="1" y="1198"/>
                    <a:pt x="342" y="1539"/>
                    <a:pt x="770" y="1544"/>
                  </a:cubicBezTo>
                  <a:cubicBezTo>
                    <a:pt x="1452" y="1544"/>
                    <a:pt x="1798" y="713"/>
                    <a:pt x="1312" y="228"/>
                  </a:cubicBezTo>
                  <a:cubicBezTo>
                    <a:pt x="1156" y="71"/>
                    <a:pt x="964" y="1"/>
                    <a:pt x="77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20" name="Google Shape;12420;p137"/>
          <p:cNvGrpSpPr/>
          <p:nvPr/>
        </p:nvGrpSpPr>
        <p:grpSpPr>
          <a:xfrm>
            <a:off x="1334850" y="2704742"/>
            <a:ext cx="280231" cy="357854"/>
            <a:chOff x="1334850" y="2910142"/>
            <a:chExt cx="280231" cy="357854"/>
          </a:xfrm>
        </p:grpSpPr>
        <p:sp>
          <p:nvSpPr>
            <p:cNvPr id="12421" name="Google Shape;12421;p137"/>
            <p:cNvSpPr/>
            <p:nvPr/>
          </p:nvSpPr>
          <p:spPr>
            <a:xfrm>
              <a:off x="1339981" y="2915430"/>
              <a:ext cx="269942" cy="347513"/>
            </a:xfrm>
            <a:custGeom>
              <a:avLst/>
              <a:gdLst/>
              <a:ahLst/>
              <a:cxnLst/>
              <a:rect l="l" t="t" r="r" b="b"/>
              <a:pathLst>
                <a:path w="10311" h="13274" extrusionOk="0">
                  <a:moveTo>
                    <a:pt x="904" y="0"/>
                  </a:moveTo>
                  <a:cubicBezTo>
                    <a:pt x="405" y="0"/>
                    <a:pt x="1" y="399"/>
                    <a:pt x="1" y="899"/>
                  </a:cubicBezTo>
                  <a:lnTo>
                    <a:pt x="1" y="2950"/>
                  </a:lnTo>
                  <a:cubicBezTo>
                    <a:pt x="1" y="3334"/>
                    <a:pt x="188" y="3695"/>
                    <a:pt x="496" y="3916"/>
                  </a:cubicBezTo>
                  <a:cubicBezTo>
                    <a:pt x="1082" y="4334"/>
                    <a:pt x="1500" y="5463"/>
                    <a:pt x="1500" y="6798"/>
                  </a:cubicBezTo>
                  <a:cubicBezTo>
                    <a:pt x="1500" y="8134"/>
                    <a:pt x="1077" y="9263"/>
                    <a:pt x="496" y="9681"/>
                  </a:cubicBezTo>
                  <a:cubicBezTo>
                    <a:pt x="188" y="9902"/>
                    <a:pt x="1" y="10262"/>
                    <a:pt x="1" y="10646"/>
                  </a:cubicBezTo>
                  <a:lnTo>
                    <a:pt x="1" y="12371"/>
                  </a:lnTo>
                  <a:cubicBezTo>
                    <a:pt x="1" y="12870"/>
                    <a:pt x="405" y="13274"/>
                    <a:pt x="904" y="13274"/>
                  </a:cubicBezTo>
                  <a:lnTo>
                    <a:pt x="9407" y="13274"/>
                  </a:lnTo>
                  <a:cubicBezTo>
                    <a:pt x="9902" y="13274"/>
                    <a:pt x="10306" y="12870"/>
                    <a:pt x="10306" y="12371"/>
                  </a:cubicBezTo>
                  <a:lnTo>
                    <a:pt x="10306" y="10646"/>
                  </a:lnTo>
                  <a:cubicBezTo>
                    <a:pt x="10306" y="10262"/>
                    <a:pt x="10123" y="9902"/>
                    <a:pt x="9811" y="9681"/>
                  </a:cubicBezTo>
                  <a:cubicBezTo>
                    <a:pt x="9230" y="9258"/>
                    <a:pt x="8812" y="8124"/>
                    <a:pt x="8812" y="6793"/>
                  </a:cubicBezTo>
                  <a:cubicBezTo>
                    <a:pt x="8812" y="5463"/>
                    <a:pt x="9234" y="4334"/>
                    <a:pt x="9816" y="3911"/>
                  </a:cubicBezTo>
                  <a:cubicBezTo>
                    <a:pt x="10123" y="3690"/>
                    <a:pt x="10310" y="3330"/>
                    <a:pt x="10310" y="2950"/>
                  </a:cubicBezTo>
                  <a:lnTo>
                    <a:pt x="10310" y="899"/>
                  </a:lnTo>
                  <a:cubicBezTo>
                    <a:pt x="10310" y="399"/>
                    <a:pt x="9907" y="0"/>
                    <a:pt x="9407"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2" name="Google Shape;12422;p137"/>
            <p:cNvSpPr/>
            <p:nvPr/>
          </p:nvSpPr>
          <p:spPr>
            <a:xfrm>
              <a:off x="1539970" y="2915430"/>
              <a:ext cx="69953" cy="347513"/>
            </a:xfrm>
            <a:custGeom>
              <a:avLst/>
              <a:gdLst/>
              <a:ahLst/>
              <a:cxnLst/>
              <a:rect l="l" t="t" r="r" b="b"/>
              <a:pathLst>
                <a:path w="2672" h="13274" extrusionOk="0">
                  <a:moveTo>
                    <a:pt x="591" y="0"/>
                  </a:moveTo>
                  <a:cubicBezTo>
                    <a:pt x="1091" y="0"/>
                    <a:pt x="1495" y="399"/>
                    <a:pt x="1495" y="899"/>
                  </a:cubicBezTo>
                  <a:lnTo>
                    <a:pt x="1495" y="2950"/>
                  </a:lnTo>
                  <a:cubicBezTo>
                    <a:pt x="1495" y="3334"/>
                    <a:pt x="1312" y="3695"/>
                    <a:pt x="1000" y="3916"/>
                  </a:cubicBezTo>
                  <a:cubicBezTo>
                    <a:pt x="418" y="4334"/>
                    <a:pt x="0" y="5463"/>
                    <a:pt x="0" y="6798"/>
                  </a:cubicBezTo>
                  <a:cubicBezTo>
                    <a:pt x="0" y="8134"/>
                    <a:pt x="418" y="9263"/>
                    <a:pt x="1000" y="9681"/>
                  </a:cubicBezTo>
                  <a:cubicBezTo>
                    <a:pt x="1312" y="9902"/>
                    <a:pt x="1495" y="10262"/>
                    <a:pt x="1495" y="10646"/>
                  </a:cubicBezTo>
                  <a:lnTo>
                    <a:pt x="1495" y="12371"/>
                  </a:lnTo>
                  <a:cubicBezTo>
                    <a:pt x="1495" y="12870"/>
                    <a:pt x="1091" y="13274"/>
                    <a:pt x="591" y="13274"/>
                  </a:cubicBezTo>
                  <a:lnTo>
                    <a:pt x="1768" y="13274"/>
                  </a:lnTo>
                  <a:cubicBezTo>
                    <a:pt x="2263" y="13274"/>
                    <a:pt x="2667" y="12870"/>
                    <a:pt x="2667" y="12371"/>
                  </a:cubicBezTo>
                  <a:lnTo>
                    <a:pt x="2667" y="10646"/>
                  </a:lnTo>
                  <a:cubicBezTo>
                    <a:pt x="2667" y="10262"/>
                    <a:pt x="2484" y="9902"/>
                    <a:pt x="2172" y="9681"/>
                  </a:cubicBezTo>
                  <a:cubicBezTo>
                    <a:pt x="1591" y="9263"/>
                    <a:pt x="1173" y="8134"/>
                    <a:pt x="1173" y="6798"/>
                  </a:cubicBezTo>
                  <a:cubicBezTo>
                    <a:pt x="1173" y="5463"/>
                    <a:pt x="1591" y="4334"/>
                    <a:pt x="2177" y="3916"/>
                  </a:cubicBezTo>
                  <a:cubicBezTo>
                    <a:pt x="2484" y="3695"/>
                    <a:pt x="2671" y="3334"/>
                    <a:pt x="2671" y="2950"/>
                  </a:cubicBezTo>
                  <a:lnTo>
                    <a:pt x="2671" y="899"/>
                  </a:lnTo>
                  <a:cubicBezTo>
                    <a:pt x="2671" y="399"/>
                    <a:pt x="2268" y="0"/>
                    <a:pt x="1768" y="0"/>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3" name="Google Shape;12423;p137"/>
            <p:cNvSpPr/>
            <p:nvPr/>
          </p:nvSpPr>
          <p:spPr>
            <a:xfrm>
              <a:off x="1409934" y="3016433"/>
              <a:ext cx="130062" cy="246406"/>
            </a:xfrm>
            <a:custGeom>
              <a:avLst/>
              <a:gdLst/>
              <a:ahLst/>
              <a:cxnLst/>
              <a:rect l="l" t="t" r="r" b="b"/>
              <a:pathLst>
                <a:path w="4968" h="9412" extrusionOk="0">
                  <a:moveTo>
                    <a:pt x="653" y="0"/>
                  </a:moveTo>
                  <a:cubicBezTo>
                    <a:pt x="293" y="0"/>
                    <a:pt x="0" y="288"/>
                    <a:pt x="0" y="653"/>
                  </a:cubicBezTo>
                  <a:lnTo>
                    <a:pt x="0" y="9411"/>
                  </a:lnTo>
                  <a:lnTo>
                    <a:pt x="4967" y="9411"/>
                  </a:lnTo>
                  <a:lnTo>
                    <a:pt x="4967" y="1960"/>
                  </a:lnTo>
                  <a:cubicBezTo>
                    <a:pt x="4967" y="874"/>
                    <a:pt x="4088" y="0"/>
                    <a:pt x="3003" y="0"/>
                  </a:cubicBezTo>
                  <a:close/>
                </a:path>
              </a:pathLst>
            </a:custGeom>
            <a:solidFill>
              <a:srgbClr val="FDFD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4" name="Google Shape;12424;p137"/>
            <p:cNvSpPr/>
            <p:nvPr/>
          </p:nvSpPr>
          <p:spPr>
            <a:xfrm>
              <a:off x="1464624" y="3016406"/>
              <a:ext cx="55371" cy="246432"/>
            </a:xfrm>
            <a:custGeom>
              <a:avLst/>
              <a:gdLst/>
              <a:ahLst/>
              <a:cxnLst/>
              <a:rect l="l" t="t" r="r" b="b"/>
              <a:pathLst>
                <a:path w="2115" h="9413" extrusionOk="0">
                  <a:moveTo>
                    <a:pt x="935" y="1"/>
                  </a:moveTo>
                  <a:cubicBezTo>
                    <a:pt x="928" y="1"/>
                    <a:pt x="921" y="1"/>
                    <a:pt x="914" y="1"/>
                  </a:cubicBezTo>
                  <a:lnTo>
                    <a:pt x="1" y="1"/>
                  </a:lnTo>
                  <a:lnTo>
                    <a:pt x="1" y="9412"/>
                  </a:lnTo>
                  <a:lnTo>
                    <a:pt x="2115" y="9412"/>
                  </a:lnTo>
                  <a:lnTo>
                    <a:pt x="2115" y="405"/>
                  </a:lnTo>
                  <a:cubicBezTo>
                    <a:pt x="1774" y="145"/>
                    <a:pt x="1360" y="1"/>
                    <a:pt x="935" y="1"/>
                  </a:cubicBez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5" name="Google Shape;12425;p137"/>
            <p:cNvSpPr/>
            <p:nvPr/>
          </p:nvSpPr>
          <p:spPr>
            <a:xfrm>
              <a:off x="1484626" y="3016433"/>
              <a:ext cx="55371" cy="246406"/>
            </a:xfrm>
            <a:custGeom>
              <a:avLst/>
              <a:gdLst/>
              <a:ahLst/>
              <a:cxnLst/>
              <a:rect l="l" t="t" r="r" b="b"/>
              <a:pathLst>
                <a:path w="2115" h="9412" extrusionOk="0">
                  <a:moveTo>
                    <a:pt x="158" y="0"/>
                  </a:moveTo>
                  <a:cubicBezTo>
                    <a:pt x="155" y="0"/>
                    <a:pt x="153" y="0"/>
                    <a:pt x="150" y="0"/>
                  </a:cubicBezTo>
                  <a:lnTo>
                    <a:pt x="1" y="0"/>
                  </a:lnTo>
                  <a:lnTo>
                    <a:pt x="1" y="9411"/>
                  </a:lnTo>
                  <a:lnTo>
                    <a:pt x="2114" y="9411"/>
                  </a:lnTo>
                  <a:lnTo>
                    <a:pt x="2114" y="1965"/>
                  </a:lnTo>
                  <a:cubicBezTo>
                    <a:pt x="2114" y="882"/>
                    <a:pt x="1240" y="0"/>
                    <a:pt x="158"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6" name="Google Shape;12426;p137"/>
            <p:cNvSpPr/>
            <p:nvPr/>
          </p:nvSpPr>
          <p:spPr>
            <a:xfrm>
              <a:off x="1484626" y="3016433"/>
              <a:ext cx="55371" cy="246275"/>
            </a:xfrm>
            <a:custGeom>
              <a:avLst/>
              <a:gdLst/>
              <a:ahLst/>
              <a:cxnLst/>
              <a:rect l="l" t="t" r="r" b="b"/>
              <a:pathLst>
                <a:path w="2115" h="9407" extrusionOk="0">
                  <a:moveTo>
                    <a:pt x="158" y="0"/>
                  </a:moveTo>
                  <a:cubicBezTo>
                    <a:pt x="155" y="0"/>
                    <a:pt x="153" y="0"/>
                    <a:pt x="150" y="0"/>
                  </a:cubicBezTo>
                  <a:lnTo>
                    <a:pt x="1" y="0"/>
                  </a:lnTo>
                  <a:lnTo>
                    <a:pt x="1" y="96"/>
                  </a:lnTo>
                  <a:cubicBezTo>
                    <a:pt x="803" y="365"/>
                    <a:pt x="1346" y="1115"/>
                    <a:pt x="1346" y="1960"/>
                  </a:cubicBezTo>
                  <a:lnTo>
                    <a:pt x="1346" y="9406"/>
                  </a:lnTo>
                  <a:lnTo>
                    <a:pt x="2114" y="9406"/>
                  </a:lnTo>
                  <a:lnTo>
                    <a:pt x="2114" y="1960"/>
                  </a:lnTo>
                  <a:cubicBezTo>
                    <a:pt x="2114" y="877"/>
                    <a:pt x="1240" y="0"/>
                    <a:pt x="158" y="0"/>
                  </a:cubicBezTo>
                  <a:close/>
                </a:path>
              </a:pathLst>
            </a:custGeom>
            <a:solidFill>
              <a:srgbClr val="DF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7" name="Google Shape;12427;p137"/>
            <p:cNvSpPr/>
            <p:nvPr/>
          </p:nvSpPr>
          <p:spPr>
            <a:xfrm>
              <a:off x="1431428" y="3126598"/>
              <a:ext cx="30212" cy="25997"/>
            </a:xfrm>
            <a:custGeom>
              <a:avLst/>
              <a:gdLst/>
              <a:ahLst/>
              <a:cxnLst/>
              <a:rect l="l" t="t" r="r" b="b"/>
              <a:pathLst>
                <a:path w="1154" h="993" extrusionOk="0">
                  <a:moveTo>
                    <a:pt x="659" y="0"/>
                  </a:moveTo>
                  <a:cubicBezTo>
                    <a:pt x="222" y="0"/>
                    <a:pt x="1" y="534"/>
                    <a:pt x="313" y="846"/>
                  </a:cubicBezTo>
                  <a:cubicBezTo>
                    <a:pt x="412" y="947"/>
                    <a:pt x="535" y="992"/>
                    <a:pt x="656" y="992"/>
                  </a:cubicBezTo>
                  <a:cubicBezTo>
                    <a:pt x="909" y="992"/>
                    <a:pt x="1154" y="794"/>
                    <a:pt x="1154" y="495"/>
                  </a:cubicBezTo>
                  <a:cubicBezTo>
                    <a:pt x="1154" y="221"/>
                    <a:pt x="933" y="0"/>
                    <a:pt x="659" y="0"/>
                  </a:cubicBez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8" name="Google Shape;12428;p137"/>
            <p:cNvSpPr/>
            <p:nvPr/>
          </p:nvSpPr>
          <p:spPr>
            <a:xfrm>
              <a:off x="1424386" y="3121362"/>
              <a:ext cx="42542" cy="36443"/>
            </a:xfrm>
            <a:custGeom>
              <a:avLst/>
              <a:gdLst/>
              <a:ahLst/>
              <a:cxnLst/>
              <a:rect l="l" t="t" r="r" b="b"/>
              <a:pathLst>
                <a:path w="1625" h="1392" extrusionOk="0">
                  <a:moveTo>
                    <a:pt x="932" y="401"/>
                  </a:moveTo>
                  <a:cubicBezTo>
                    <a:pt x="1005" y="401"/>
                    <a:pt x="1079" y="428"/>
                    <a:pt x="1139" y="489"/>
                  </a:cubicBezTo>
                  <a:cubicBezTo>
                    <a:pt x="1322" y="671"/>
                    <a:pt x="1192" y="988"/>
                    <a:pt x="928" y="988"/>
                  </a:cubicBezTo>
                  <a:cubicBezTo>
                    <a:pt x="769" y="988"/>
                    <a:pt x="635" y="859"/>
                    <a:pt x="635" y="695"/>
                  </a:cubicBezTo>
                  <a:cubicBezTo>
                    <a:pt x="635" y="520"/>
                    <a:pt x="780" y="401"/>
                    <a:pt x="932" y="401"/>
                  </a:cubicBezTo>
                  <a:close/>
                  <a:moveTo>
                    <a:pt x="925" y="0"/>
                  </a:moveTo>
                  <a:cubicBezTo>
                    <a:pt x="754" y="0"/>
                    <a:pt x="579" y="64"/>
                    <a:pt x="438" y="205"/>
                  </a:cubicBezTo>
                  <a:cubicBezTo>
                    <a:pt x="1" y="642"/>
                    <a:pt x="313" y="1392"/>
                    <a:pt x="928" y="1392"/>
                  </a:cubicBezTo>
                  <a:cubicBezTo>
                    <a:pt x="1312" y="1392"/>
                    <a:pt x="1624" y="1080"/>
                    <a:pt x="1624" y="695"/>
                  </a:cubicBezTo>
                  <a:cubicBezTo>
                    <a:pt x="1624" y="276"/>
                    <a:pt x="1282" y="0"/>
                    <a:pt x="92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9" name="Google Shape;12429;p137"/>
            <p:cNvSpPr/>
            <p:nvPr/>
          </p:nvSpPr>
          <p:spPr>
            <a:xfrm>
              <a:off x="1334850" y="2910142"/>
              <a:ext cx="280231" cy="357854"/>
            </a:xfrm>
            <a:custGeom>
              <a:avLst/>
              <a:gdLst/>
              <a:ahLst/>
              <a:cxnLst/>
              <a:rect l="l" t="t" r="r" b="b"/>
              <a:pathLst>
                <a:path w="10704" h="13669" extrusionOk="0">
                  <a:moveTo>
                    <a:pt x="5923" y="4257"/>
                  </a:moveTo>
                  <a:cubicBezTo>
                    <a:pt x="6875" y="4291"/>
                    <a:pt x="7634" y="5069"/>
                    <a:pt x="7634" y="6020"/>
                  </a:cubicBezTo>
                  <a:lnTo>
                    <a:pt x="7634" y="13274"/>
                  </a:lnTo>
                  <a:lnTo>
                    <a:pt x="5923" y="13274"/>
                  </a:lnTo>
                  <a:lnTo>
                    <a:pt x="5923" y="4257"/>
                  </a:lnTo>
                  <a:close/>
                  <a:moveTo>
                    <a:pt x="1100" y="1"/>
                  </a:moveTo>
                  <a:cubicBezTo>
                    <a:pt x="490" y="1"/>
                    <a:pt x="0" y="496"/>
                    <a:pt x="0" y="1101"/>
                  </a:cubicBezTo>
                  <a:lnTo>
                    <a:pt x="0" y="3152"/>
                  </a:lnTo>
                  <a:cubicBezTo>
                    <a:pt x="0" y="3599"/>
                    <a:pt x="211" y="4022"/>
                    <a:pt x="577" y="4281"/>
                  </a:cubicBezTo>
                  <a:cubicBezTo>
                    <a:pt x="1115" y="4665"/>
                    <a:pt x="1494" y="5780"/>
                    <a:pt x="1494" y="6995"/>
                  </a:cubicBezTo>
                  <a:cubicBezTo>
                    <a:pt x="1494" y="8211"/>
                    <a:pt x="1115" y="9330"/>
                    <a:pt x="577" y="9714"/>
                  </a:cubicBezTo>
                  <a:cubicBezTo>
                    <a:pt x="211" y="9974"/>
                    <a:pt x="0" y="10392"/>
                    <a:pt x="0" y="10843"/>
                  </a:cubicBezTo>
                  <a:lnTo>
                    <a:pt x="0" y="12568"/>
                  </a:lnTo>
                  <a:cubicBezTo>
                    <a:pt x="0" y="13178"/>
                    <a:pt x="490" y="13668"/>
                    <a:pt x="1100" y="13668"/>
                  </a:cubicBezTo>
                  <a:lnTo>
                    <a:pt x="9603" y="13668"/>
                  </a:lnTo>
                  <a:cubicBezTo>
                    <a:pt x="10209" y="13668"/>
                    <a:pt x="10703" y="13178"/>
                    <a:pt x="10703" y="12568"/>
                  </a:cubicBezTo>
                  <a:lnTo>
                    <a:pt x="10703" y="10843"/>
                  </a:lnTo>
                  <a:cubicBezTo>
                    <a:pt x="10703" y="10392"/>
                    <a:pt x="10487" y="9974"/>
                    <a:pt x="10127" y="9714"/>
                  </a:cubicBezTo>
                  <a:cubicBezTo>
                    <a:pt x="9584" y="9330"/>
                    <a:pt x="9209" y="8211"/>
                    <a:pt x="9209" y="6995"/>
                  </a:cubicBezTo>
                  <a:cubicBezTo>
                    <a:pt x="9209" y="5780"/>
                    <a:pt x="9584" y="4665"/>
                    <a:pt x="10127" y="4281"/>
                  </a:cubicBezTo>
                  <a:cubicBezTo>
                    <a:pt x="10487" y="4022"/>
                    <a:pt x="10703" y="3599"/>
                    <a:pt x="10703" y="3152"/>
                  </a:cubicBezTo>
                  <a:lnTo>
                    <a:pt x="10703" y="2081"/>
                  </a:lnTo>
                  <a:cubicBezTo>
                    <a:pt x="10703" y="1946"/>
                    <a:pt x="10604" y="1879"/>
                    <a:pt x="10504" y="1879"/>
                  </a:cubicBezTo>
                  <a:cubicBezTo>
                    <a:pt x="10404" y="1879"/>
                    <a:pt x="10305" y="1946"/>
                    <a:pt x="10305" y="2081"/>
                  </a:cubicBezTo>
                  <a:lnTo>
                    <a:pt x="10305" y="3152"/>
                  </a:lnTo>
                  <a:cubicBezTo>
                    <a:pt x="10305" y="3469"/>
                    <a:pt x="10151" y="3767"/>
                    <a:pt x="9896" y="3954"/>
                  </a:cubicBezTo>
                  <a:cubicBezTo>
                    <a:pt x="8455" y="4987"/>
                    <a:pt x="8450" y="9003"/>
                    <a:pt x="9896" y="10041"/>
                  </a:cubicBezTo>
                  <a:cubicBezTo>
                    <a:pt x="10151" y="10224"/>
                    <a:pt x="10305" y="10522"/>
                    <a:pt x="10305" y="10843"/>
                  </a:cubicBezTo>
                  <a:lnTo>
                    <a:pt x="10305" y="12568"/>
                  </a:lnTo>
                  <a:cubicBezTo>
                    <a:pt x="10305" y="12957"/>
                    <a:pt x="9992" y="13274"/>
                    <a:pt x="9603" y="13274"/>
                  </a:cubicBezTo>
                  <a:lnTo>
                    <a:pt x="8032" y="13274"/>
                  </a:lnTo>
                  <a:lnTo>
                    <a:pt x="8032" y="6020"/>
                  </a:lnTo>
                  <a:cubicBezTo>
                    <a:pt x="8032" y="4829"/>
                    <a:pt x="7062" y="3858"/>
                    <a:pt x="5871" y="3858"/>
                  </a:cubicBezTo>
                  <a:lnTo>
                    <a:pt x="3521" y="3858"/>
                  </a:lnTo>
                  <a:cubicBezTo>
                    <a:pt x="3051" y="3858"/>
                    <a:pt x="2666" y="4243"/>
                    <a:pt x="2666" y="4713"/>
                  </a:cubicBezTo>
                  <a:lnTo>
                    <a:pt x="2666" y="11617"/>
                  </a:lnTo>
                  <a:cubicBezTo>
                    <a:pt x="2666" y="11749"/>
                    <a:pt x="2767" y="11815"/>
                    <a:pt x="2868" y="11815"/>
                  </a:cubicBezTo>
                  <a:cubicBezTo>
                    <a:pt x="2969" y="11815"/>
                    <a:pt x="3070" y="11749"/>
                    <a:pt x="3070" y="11617"/>
                  </a:cubicBezTo>
                  <a:lnTo>
                    <a:pt x="3070" y="4713"/>
                  </a:lnTo>
                  <a:cubicBezTo>
                    <a:pt x="3070" y="4459"/>
                    <a:pt x="3272" y="4257"/>
                    <a:pt x="3521" y="4257"/>
                  </a:cubicBezTo>
                  <a:lnTo>
                    <a:pt x="5525" y="4257"/>
                  </a:lnTo>
                  <a:lnTo>
                    <a:pt x="5525" y="13274"/>
                  </a:lnTo>
                  <a:lnTo>
                    <a:pt x="3070" y="13274"/>
                  </a:lnTo>
                  <a:lnTo>
                    <a:pt x="3070" y="12366"/>
                  </a:lnTo>
                  <a:cubicBezTo>
                    <a:pt x="3070" y="12232"/>
                    <a:pt x="2969" y="12164"/>
                    <a:pt x="2868" y="12164"/>
                  </a:cubicBezTo>
                  <a:cubicBezTo>
                    <a:pt x="2767" y="12164"/>
                    <a:pt x="2666" y="12232"/>
                    <a:pt x="2666" y="12366"/>
                  </a:cubicBezTo>
                  <a:lnTo>
                    <a:pt x="2666" y="13274"/>
                  </a:lnTo>
                  <a:lnTo>
                    <a:pt x="1100" y="13274"/>
                  </a:lnTo>
                  <a:cubicBezTo>
                    <a:pt x="711" y="13269"/>
                    <a:pt x="399" y="12957"/>
                    <a:pt x="399" y="12573"/>
                  </a:cubicBezTo>
                  <a:lnTo>
                    <a:pt x="399" y="10843"/>
                  </a:lnTo>
                  <a:cubicBezTo>
                    <a:pt x="399" y="10526"/>
                    <a:pt x="552" y="10228"/>
                    <a:pt x="807" y="10041"/>
                  </a:cubicBezTo>
                  <a:cubicBezTo>
                    <a:pt x="2248" y="9008"/>
                    <a:pt x="2253" y="4992"/>
                    <a:pt x="807" y="3959"/>
                  </a:cubicBezTo>
                  <a:cubicBezTo>
                    <a:pt x="552" y="3772"/>
                    <a:pt x="399" y="3474"/>
                    <a:pt x="399" y="3157"/>
                  </a:cubicBezTo>
                  <a:lnTo>
                    <a:pt x="399" y="1101"/>
                  </a:lnTo>
                  <a:cubicBezTo>
                    <a:pt x="399" y="712"/>
                    <a:pt x="711" y="399"/>
                    <a:pt x="1100" y="399"/>
                  </a:cubicBezTo>
                  <a:lnTo>
                    <a:pt x="9603" y="399"/>
                  </a:lnTo>
                  <a:cubicBezTo>
                    <a:pt x="9988" y="399"/>
                    <a:pt x="10305" y="712"/>
                    <a:pt x="10305" y="1101"/>
                  </a:cubicBezTo>
                  <a:lnTo>
                    <a:pt x="10305" y="1331"/>
                  </a:lnTo>
                  <a:cubicBezTo>
                    <a:pt x="10305" y="1442"/>
                    <a:pt x="10391" y="1533"/>
                    <a:pt x="10506" y="1533"/>
                  </a:cubicBezTo>
                  <a:cubicBezTo>
                    <a:pt x="10612" y="1533"/>
                    <a:pt x="10703" y="1442"/>
                    <a:pt x="10703" y="1331"/>
                  </a:cubicBezTo>
                  <a:lnTo>
                    <a:pt x="10703" y="1101"/>
                  </a:lnTo>
                  <a:cubicBezTo>
                    <a:pt x="10703" y="496"/>
                    <a:pt x="10209" y="1"/>
                    <a:pt x="960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30" name="Google Shape;12430;p137"/>
          <p:cNvGrpSpPr/>
          <p:nvPr/>
        </p:nvGrpSpPr>
        <p:grpSpPr>
          <a:xfrm>
            <a:off x="920682" y="3606250"/>
            <a:ext cx="220357" cy="378353"/>
            <a:chOff x="920682" y="3811650"/>
            <a:chExt cx="220357" cy="378353"/>
          </a:xfrm>
        </p:grpSpPr>
        <p:sp>
          <p:nvSpPr>
            <p:cNvPr id="12431" name="Google Shape;12431;p137"/>
            <p:cNvSpPr/>
            <p:nvPr/>
          </p:nvSpPr>
          <p:spPr>
            <a:xfrm>
              <a:off x="1004563" y="3984464"/>
              <a:ext cx="52596" cy="94850"/>
            </a:xfrm>
            <a:custGeom>
              <a:avLst/>
              <a:gdLst/>
              <a:ahLst/>
              <a:cxnLst/>
              <a:rect l="l" t="t" r="r" b="b"/>
              <a:pathLst>
                <a:path w="2009" h="3623" extrusionOk="0">
                  <a:moveTo>
                    <a:pt x="1" y="1"/>
                  </a:moveTo>
                  <a:lnTo>
                    <a:pt x="1" y="3623"/>
                  </a:lnTo>
                  <a:lnTo>
                    <a:pt x="2009" y="3623"/>
                  </a:lnTo>
                  <a:lnTo>
                    <a:pt x="2009" y="1"/>
                  </a:ln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2" name="Google Shape;12432;p137"/>
            <p:cNvSpPr/>
            <p:nvPr/>
          </p:nvSpPr>
          <p:spPr>
            <a:xfrm>
              <a:off x="1030848" y="3984464"/>
              <a:ext cx="26311" cy="94850"/>
            </a:xfrm>
            <a:custGeom>
              <a:avLst/>
              <a:gdLst/>
              <a:ahLst/>
              <a:cxnLst/>
              <a:rect l="l" t="t" r="r" b="b"/>
              <a:pathLst>
                <a:path w="1005" h="3623" extrusionOk="0">
                  <a:moveTo>
                    <a:pt x="1" y="1"/>
                  </a:moveTo>
                  <a:lnTo>
                    <a:pt x="1" y="3623"/>
                  </a:lnTo>
                  <a:lnTo>
                    <a:pt x="1005" y="3623"/>
                  </a:lnTo>
                  <a:lnTo>
                    <a:pt x="1005" y="1"/>
                  </a:lnTo>
                  <a:close/>
                </a:path>
              </a:pathLst>
            </a:custGeom>
            <a:solidFill>
              <a:srgbClr val="EF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3" name="Google Shape;12433;p137"/>
            <p:cNvSpPr/>
            <p:nvPr/>
          </p:nvSpPr>
          <p:spPr>
            <a:xfrm>
              <a:off x="957413" y="3836443"/>
              <a:ext cx="146791" cy="177108"/>
            </a:xfrm>
            <a:custGeom>
              <a:avLst/>
              <a:gdLst/>
              <a:ahLst/>
              <a:cxnLst/>
              <a:rect l="l" t="t" r="r" b="b"/>
              <a:pathLst>
                <a:path w="5607" h="6765" extrusionOk="0">
                  <a:moveTo>
                    <a:pt x="120" y="0"/>
                  </a:moveTo>
                  <a:cubicBezTo>
                    <a:pt x="67" y="0"/>
                    <a:pt x="24" y="39"/>
                    <a:pt x="24" y="92"/>
                  </a:cubicBezTo>
                  <a:lnTo>
                    <a:pt x="24" y="3944"/>
                  </a:lnTo>
                  <a:cubicBezTo>
                    <a:pt x="0" y="5496"/>
                    <a:pt x="1254" y="6764"/>
                    <a:pt x="2806" y="6764"/>
                  </a:cubicBezTo>
                  <a:cubicBezTo>
                    <a:pt x="4357" y="6764"/>
                    <a:pt x="5606" y="5496"/>
                    <a:pt x="5587" y="3944"/>
                  </a:cubicBezTo>
                  <a:lnTo>
                    <a:pt x="5587" y="92"/>
                  </a:lnTo>
                  <a:cubicBezTo>
                    <a:pt x="5587" y="39"/>
                    <a:pt x="5544" y="0"/>
                    <a:pt x="5491"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4" name="Google Shape;12434;p137"/>
            <p:cNvSpPr/>
            <p:nvPr/>
          </p:nvSpPr>
          <p:spPr>
            <a:xfrm>
              <a:off x="978540" y="3836443"/>
              <a:ext cx="125167" cy="157028"/>
            </a:xfrm>
            <a:custGeom>
              <a:avLst/>
              <a:gdLst/>
              <a:ahLst/>
              <a:cxnLst/>
              <a:rect l="l" t="t" r="r" b="b"/>
              <a:pathLst>
                <a:path w="4781" h="5998" extrusionOk="0">
                  <a:moveTo>
                    <a:pt x="0" y="0"/>
                  </a:moveTo>
                  <a:lnTo>
                    <a:pt x="0" y="3214"/>
                  </a:lnTo>
                  <a:cubicBezTo>
                    <a:pt x="0" y="4843"/>
                    <a:pt x="1337" y="5998"/>
                    <a:pt x="2785" y="5998"/>
                  </a:cubicBezTo>
                  <a:cubicBezTo>
                    <a:pt x="3275" y="5998"/>
                    <a:pt x="3779" y="5865"/>
                    <a:pt x="4247" y="5573"/>
                  </a:cubicBezTo>
                  <a:cubicBezTo>
                    <a:pt x="4593" y="5102"/>
                    <a:pt x="4780" y="4530"/>
                    <a:pt x="4780" y="3944"/>
                  </a:cubicBezTo>
                  <a:lnTo>
                    <a:pt x="4780" y="92"/>
                  </a:lnTo>
                  <a:cubicBezTo>
                    <a:pt x="4780" y="39"/>
                    <a:pt x="4737" y="0"/>
                    <a:pt x="4684"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5" name="Google Shape;12435;p137"/>
            <p:cNvSpPr/>
            <p:nvPr/>
          </p:nvSpPr>
          <p:spPr>
            <a:xfrm>
              <a:off x="926206" y="3817331"/>
              <a:ext cx="209178" cy="40003"/>
            </a:xfrm>
            <a:custGeom>
              <a:avLst/>
              <a:gdLst/>
              <a:ahLst/>
              <a:cxnLst/>
              <a:rect l="l" t="t" r="r" b="b"/>
              <a:pathLst>
                <a:path w="7990" h="1528" extrusionOk="0">
                  <a:moveTo>
                    <a:pt x="577" y="0"/>
                  </a:moveTo>
                  <a:cubicBezTo>
                    <a:pt x="260" y="0"/>
                    <a:pt x="5" y="260"/>
                    <a:pt x="1" y="577"/>
                  </a:cubicBezTo>
                  <a:lnTo>
                    <a:pt x="1" y="956"/>
                  </a:lnTo>
                  <a:cubicBezTo>
                    <a:pt x="5" y="1273"/>
                    <a:pt x="260" y="1528"/>
                    <a:pt x="577" y="1528"/>
                  </a:cubicBezTo>
                  <a:lnTo>
                    <a:pt x="7418" y="1528"/>
                  </a:lnTo>
                  <a:cubicBezTo>
                    <a:pt x="7735" y="1528"/>
                    <a:pt x="7990" y="1273"/>
                    <a:pt x="7990" y="956"/>
                  </a:cubicBezTo>
                  <a:lnTo>
                    <a:pt x="7990" y="577"/>
                  </a:lnTo>
                  <a:cubicBezTo>
                    <a:pt x="7990" y="260"/>
                    <a:pt x="7735" y="0"/>
                    <a:pt x="7418" y="0"/>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6" name="Google Shape;12436;p137"/>
            <p:cNvSpPr/>
            <p:nvPr/>
          </p:nvSpPr>
          <p:spPr>
            <a:xfrm>
              <a:off x="952622" y="3817331"/>
              <a:ext cx="182763" cy="40003"/>
            </a:xfrm>
            <a:custGeom>
              <a:avLst/>
              <a:gdLst/>
              <a:ahLst/>
              <a:cxnLst/>
              <a:rect l="l" t="t" r="r" b="b"/>
              <a:pathLst>
                <a:path w="6981" h="1528" extrusionOk="0">
                  <a:moveTo>
                    <a:pt x="577" y="0"/>
                  </a:moveTo>
                  <a:cubicBezTo>
                    <a:pt x="255" y="0"/>
                    <a:pt x="1" y="260"/>
                    <a:pt x="1" y="577"/>
                  </a:cubicBezTo>
                  <a:lnTo>
                    <a:pt x="1" y="956"/>
                  </a:lnTo>
                  <a:cubicBezTo>
                    <a:pt x="1" y="1273"/>
                    <a:pt x="255" y="1528"/>
                    <a:pt x="577" y="1528"/>
                  </a:cubicBezTo>
                  <a:lnTo>
                    <a:pt x="6409" y="1528"/>
                  </a:lnTo>
                  <a:cubicBezTo>
                    <a:pt x="6726" y="1528"/>
                    <a:pt x="6981" y="1273"/>
                    <a:pt x="6981" y="956"/>
                  </a:cubicBezTo>
                  <a:lnTo>
                    <a:pt x="6981" y="577"/>
                  </a:lnTo>
                  <a:cubicBezTo>
                    <a:pt x="6981" y="260"/>
                    <a:pt x="6726" y="0"/>
                    <a:pt x="6409" y="0"/>
                  </a:cubicBezTo>
                  <a:close/>
                </a:path>
              </a:pathLst>
            </a:custGeom>
            <a:solidFill>
              <a:srgbClr val="EF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7" name="Google Shape;12437;p137"/>
            <p:cNvSpPr/>
            <p:nvPr/>
          </p:nvSpPr>
          <p:spPr>
            <a:xfrm>
              <a:off x="981420" y="3879430"/>
              <a:ext cx="99013" cy="91316"/>
            </a:xfrm>
            <a:custGeom>
              <a:avLst/>
              <a:gdLst/>
              <a:ahLst/>
              <a:cxnLst/>
              <a:rect l="l" t="t" r="r" b="b"/>
              <a:pathLst>
                <a:path w="3782" h="3488" extrusionOk="0">
                  <a:moveTo>
                    <a:pt x="1889" y="1"/>
                  </a:moveTo>
                  <a:cubicBezTo>
                    <a:pt x="1807" y="1"/>
                    <a:pt x="1725" y="43"/>
                    <a:pt x="1682" y="126"/>
                  </a:cubicBezTo>
                  <a:lnTo>
                    <a:pt x="1303" y="900"/>
                  </a:lnTo>
                  <a:cubicBezTo>
                    <a:pt x="1264" y="967"/>
                    <a:pt x="1197" y="1015"/>
                    <a:pt x="1120" y="1029"/>
                  </a:cubicBezTo>
                  <a:lnTo>
                    <a:pt x="270" y="1149"/>
                  </a:lnTo>
                  <a:cubicBezTo>
                    <a:pt x="77" y="1178"/>
                    <a:pt x="1" y="1418"/>
                    <a:pt x="140" y="1553"/>
                  </a:cubicBezTo>
                  <a:lnTo>
                    <a:pt x="755" y="2153"/>
                  </a:lnTo>
                  <a:cubicBezTo>
                    <a:pt x="808" y="2211"/>
                    <a:pt x="832" y="2288"/>
                    <a:pt x="817" y="2365"/>
                  </a:cubicBezTo>
                  <a:lnTo>
                    <a:pt x="673" y="3210"/>
                  </a:lnTo>
                  <a:cubicBezTo>
                    <a:pt x="647" y="3363"/>
                    <a:pt x="768" y="3488"/>
                    <a:pt x="905" y="3488"/>
                  </a:cubicBezTo>
                  <a:cubicBezTo>
                    <a:pt x="941" y="3488"/>
                    <a:pt x="978" y="3479"/>
                    <a:pt x="1014" y="3460"/>
                  </a:cubicBezTo>
                  <a:lnTo>
                    <a:pt x="1778" y="3061"/>
                  </a:lnTo>
                  <a:cubicBezTo>
                    <a:pt x="1812" y="3042"/>
                    <a:pt x="1849" y="3033"/>
                    <a:pt x="1886" y="3033"/>
                  </a:cubicBezTo>
                  <a:cubicBezTo>
                    <a:pt x="1923" y="3033"/>
                    <a:pt x="1961" y="3042"/>
                    <a:pt x="1994" y="3061"/>
                  </a:cubicBezTo>
                  <a:lnTo>
                    <a:pt x="2753" y="3460"/>
                  </a:lnTo>
                  <a:cubicBezTo>
                    <a:pt x="2789" y="3479"/>
                    <a:pt x="2826" y="3488"/>
                    <a:pt x="2863" y="3488"/>
                  </a:cubicBezTo>
                  <a:cubicBezTo>
                    <a:pt x="3000" y="3488"/>
                    <a:pt x="3122" y="3363"/>
                    <a:pt x="3099" y="3210"/>
                  </a:cubicBezTo>
                  <a:lnTo>
                    <a:pt x="2960" y="2365"/>
                  </a:lnTo>
                  <a:cubicBezTo>
                    <a:pt x="2946" y="2288"/>
                    <a:pt x="2970" y="2211"/>
                    <a:pt x="3027" y="2153"/>
                  </a:cubicBezTo>
                  <a:lnTo>
                    <a:pt x="3642" y="1553"/>
                  </a:lnTo>
                  <a:cubicBezTo>
                    <a:pt x="3781" y="1418"/>
                    <a:pt x="3705" y="1178"/>
                    <a:pt x="3508" y="1154"/>
                  </a:cubicBezTo>
                  <a:lnTo>
                    <a:pt x="2662" y="1029"/>
                  </a:lnTo>
                  <a:cubicBezTo>
                    <a:pt x="2580" y="1020"/>
                    <a:pt x="2513" y="972"/>
                    <a:pt x="2480" y="900"/>
                  </a:cubicBezTo>
                  <a:lnTo>
                    <a:pt x="2100" y="131"/>
                  </a:lnTo>
                  <a:cubicBezTo>
                    <a:pt x="2056" y="44"/>
                    <a:pt x="1973" y="1"/>
                    <a:pt x="1889" y="1"/>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8" name="Google Shape;12438;p137"/>
            <p:cNvSpPr/>
            <p:nvPr/>
          </p:nvSpPr>
          <p:spPr>
            <a:xfrm>
              <a:off x="980661" y="4063816"/>
              <a:ext cx="100400" cy="39663"/>
            </a:xfrm>
            <a:custGeom>
              <a:avLst/>
              <a:gdLst/>
              <a:ahLst/>
              <a:cxnLst/>
              <a:rect l="l" t="t" r="r" b="b"/>
              <a:pathLst>
                <a:path w="3835" h="1515" extrusionOk="0">
                  <a:moveTo>
                    <a:pt x="231" y="1"/>
                  </a:moveTo>
                  <a:cubicBezTo>
                    <a:pt x="106" y="1"/>
                    <a:pt x="1" y="102"/>
                    <a:pt x="6" y="232"/>
                  </a:cubicBezTo>
                  <a:lnTo>
                    <a:pt x="6" y="1514"/>
                  </a:lnTo>
                  <a:lnTo>
                    <a:pt x="3834" y="1514"/>
                  </a:lnTo>
                  <a:lnTo>
                    <a:pt x="3834" y="232"/>
                  </a:lnTo>
                  <a:cubicBezTo>
                    <a:pt x="3834" y="102"/>
                    <a:pt x="3734" y="1"/>
                    <a:pt x="3609" y="1"/>
                  </a:cubicBezTo>
                  <a:close/>
                </a:path>
              </a:pathLst>
            </a:custGeom>
            <a:solidFill>
              <a:srgbClr val="B5C4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9" name="Google Shape;12439;p137"/>
            <p:cNvSpPr/>
            <p:nvPr/>
          </p:nvSpPr>
          <p:spPr>
            <a:xfrm>
              <a:off x="958041" y="4091750"/>
              <a:ext cx="145666" cy="41521"/>
            </a:xfrm>
            <a:custGeom>
              <a:avLst/>
              <a:gdLst/>
              <a:ahLst/>
              <a:cxnLst/>
              <a:rect l="l" t="t" r="r" b="b"/>
              <a:pathLst>
                <a:path w="5564" h="1586" extrusionOk="0">
                  <a:moveTo>
                    <a:pt x="288" y="0"/>
                  </a:moveTo>
                  <a:cubicBezTo>
                    <a:pt x="130" y="0"/>
                    <a:pt x="0" y="130"/>
                    <a:pt x="0" y="289"/>
                  </a:cubicBezTo>
                  <a:lnTo>
                    <a:pt x="0" y="1586"/>
                  </a:lnTo>
                  <a:lnTo>
                    <a:pt x="5563" y="1586"/>
                  </a:lnTo>
                  <a:lnTo>
                    <a:pt x="5563" y="289"/>
                  </a:lnTo>
                  <a:cubicBezTo>
                    <a:pt x="5563" y="130"/>
                    <a:pt x="5433" y="0"/>
                    <a:pt x="5275" y="0"/>
                  </a:cubicBez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0" name="Google Shape;12440;p137"/>
            <p:cNvSpPr/>
            <p:nvPr/>
          </p:nvSpPr>
          <p:spPr>
            <a:xfrm>
              <a:off x="926206" y="4112511"/>
              <a:ext cx="209178" cy="72074"/>
            </a:xfrm>
            <a:custGeom>
              <a:avLst/>
              <a:gdLst/>
              <a:ahLst/>
              <a:cxnLst/>
              <a:rect l="l" t="t" r="r" b="b"/>
              <a:pathLst>
                <a:path w="7990" h="2753" extrusionOk="0">
                  <a:moveTo>
                    <a:pt x="659" y="0"/>
                  </a:moveTo>
                  <a:cubicBezTo>
                    <a:pt x="299" y="5"/>
                    <a:pt x="5" y="298"/>
                    <a:pt x="1" y="658"/>
                  </a:cubicBezTo>
                  <a:lnTo>
                    <a:pt x="1" y="2090"/>
                  </a:lnTo>
                  <a:cubicBezTo>
                    <a:pt x="1" y="2455"/>
                    <a:pt x="299" y="2748"/>
                    <a:pt x="659" y="2753"/>
                  </a:cubicBezTo>
                  <a:lnTo>
                    <a:pt x="7332" y="2753"/>
                  </a:lnTo>
                  <a:cubicBezTo>
                    <a:pt x="7697" y="2748"/>
                    <a:pt x="7990" y="2455"/>
                    <a:pt x="7990" y="2090"/>
                  </a:cubicBezTo>
                  <a:lnTo>
                    <a:pt x="7990" y="658"/>
                  </a:lnTo>
                  <a:cubicBezTo>
                    <a:pt x="7990" y="298"/>
                    <a:pt x="7697" y="5"/>
                    <a:pt x="7332" y="0"/>
                  </a:cubicBezTo>
                  <a:close/>
                </a:path>
              </a:pathLst>
            </a:custGeom>
            <a:solidFill>
              <a:srgbClr val="88A1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1" name="Google Shape;12441;p137"/>
            <p:cNvSpPr/>
            <p:nvPr/>
          </p:nvSpPr>
          <p:spPr>
            <a:xfrm>
              <a:off x="952491" y="4112511"/>
              <a:ext cx="182893" cy="72074"/>
            </a:xfrm>
            <a:custGeom>
              <a:avLst/>
              <a:gdLst/>
              <a:ahLst/>
              <a:cxnLst/>
              <a:rect l="l" t="t" r="r" b="b"/>
              <a:pathLst>
                <a:path w="6986" h="2753" extrusionOk="0">
                  <a:moveTo>
                    <a:pt x="659" y="0"/>
                  </a:moveTo>
                  <a:cubicBezTo>
                    <a:pt x="299" y="5"/>
                    <a:pt x="1" y="298"/>
                    <a:pt x="1" y="658"/>
                  </a:cubicBezTo>
                  <a:lnTo>
                    <a:pt x="1" y="2090"/>
                  </a:lnTo>
                  <a:cubicBezTo>
                    <a:pt x="1" y="2455"/>
                    <a:pt x="294" y="2748"/>
                    <a:pt x="659" y="2753"/>
                  </a:cubicBezTo>
                  <a:lnTo>
                    <a:pt x="6328" y="2753"/>
                  </a:lnTo>
                  <a:cubicBezTo>
                    <a:pt x="6693" y="2748"/>
                    <a:pt x="6986" y="2455"/>
                    <a:pt x="6986" y="2090"/>
                  </a:cubicBezTo>
                  <a:lnTo>
                    <a:pt x="6986" y="658"/>
                  </a:lnTo>
                  <a:cubicBezTo>
                    <a:pt x="6986" y="293"/>
                    <a:pt x="6688" y="0"/>
                    <a:pt x="6328"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2" name="Google Shape;12442;p137"/>
            <p:cNvSpPr/>
            <p:nvPr/>
          </p:nvSpPr>
          <p:spPr>
            <a:xfrm>
              <a:off x="920682" y="3811650"/>
              <a:ext cx="220357" cy="378353"/>
            </a:xfrm>
            <a:custGeom>
              <a:avLst/>
              <a:gdLst/>
              <a:ahLst/>
              <a:cxnLst/>
              <a:rect l="l" t="t" r="r" b="b"/>
              <a:pathLst>
                <a:path w="8417" h="14452" extrusionOk="0">
                  <a:moveTo>
                    <a:pt x="5001" y="7774"/>
                  </a:moveTo>
                  <a:lnTo>
                    <a:pt x="5001" y="9422"/>
                  </a:lnTo>
                  <a:lnTo>
                    <a:pt x="3416" y="9422"/>
                  </a:lnTo>
                  <a:lnTo>
                    <a:pt x="3416" y="7774"/>
                  </a:lnTo>
                  <a:cubicBezTo>
                    <a:pt x="3675" y="7846"/>
                    <a:pt x="3942" y="7882"/>
                    <a:pt x="4209" y="7882"/>
                  </a:cubicBezTo>
                  <a:cubicBezTo>
                    <a:pt x="4475" y="7882"/>
                    <a:pt x="4742" y="7846"/>
                    <a:pt x="5001" y="7774"/>
                  </a:cubicBezTo>
                  <a:close/>
                  <a:moveTo>
                    <a:pt x="5909" y="9849"/>
                  </a:moveTo>
                  <a:lnTo>
                    <a:pt x="5909" y="10488"/>
                  </a:lnTo>
                  <a:lnTo>
                    <a:pt x="2503" y="10488"/>
                  </a:lnTo>
                  <a:lnTo>
                    <a:pt x="2503" y="9849"/>
                  </a:lnTo>
                  <a:close/>
                  <a:moveTo>
                    <a:pt x="6774" y="10916"/>
                  </a:moveTo>
                  <a:lnTo>
                    <a:pt x="6774" y="11281"/>
                  </a:lnTo>
                  <a:lnTo>
                    <a:pt x="1638" y="11281"/>
                  </a:lnTo>
                  <a:lnTo>
                    <a:pt x="1638" y="10916"/>
                  </a:lnTo>
                  <a:lnTo>
                    <a:pt x="2503" y="10916"/>
                  </a:lnTo>
                  <a:lnTo>
                    <a:pt x="2503" y="10935"/>
                  </a:lnTo>
                  <a:lnTo>
                    <a:pt x="5914" y="10935"/>
                  </a:lnTo>
                  <a:lnTo>
                    <a:pt x="5914" y="10916"/>
                  </a:lnTo>
                  <a:close/>
                  <a:moveTo>
                    <a:pt x="7543" y="11708"/>
                  </a:moveTo>
                  <a:cubicBezTo>
                    <a:pt x="7792" y="11708"/>
                    <a:pt x="7989" y="11905"/>
                    <a:pt x="7989" y="12150"/>
                  </a:cubicBezTo>
                  <a:lnTo>
                    <a:pt x="7989" y="13582"/>
                  </a:lnTo>
                  <a:cubicBezTo>
                    <a:pt x="7989" y="13827"/>
                    <a:pt x="7792" y="14029"/>
                    <a:pt x="7543" y="14029"/>
                  </a:cubicBezTo>
                  <a:lnTo>
                    <a:pt x="870" y="14029"/>
                  </a:lnTo>
                  <a:cubicBezTo>
                    <a:pt x="625" y="14029"/>
                    <a:pt x="428" y="13827"/>
                    <a:pt x="428" y="13582"/>
                  </a:cubicBezTo>
                  <a:lnTo>
                    <a:pt x="428" y="12150"/>
                  </a:lnTo>
                  <a:cubicBezTo>
                    <a:pt x="428" y="11905"/>
                    <a:pt x="625" y="11708"/>
                    <a:pt x="870" y="11708"/>
                  </a:cubicBezTo>
                  <a:close/>
                  <a:moveTo>
                    <a:pt x="788" y="1"/>
                  </a:moveTo>
                  <a:cubicBezTo>
                    <a:pt x="356" y="1"/>
                    <a:pt x="0" y="352"/>
                    <a:pt x="0" y="789"/>
                  </a:cubicBezTo>
                  <a:lnTo>
                    <a:pt x="0" y="1168"/>
                  </a:lnTo>
                  <a:cubicBezTo>
                    <a:pt x="0" y="1605"/>
                    <a:pt x="356" y="1956"/>
                    <a:pt x="788" y="1956"/>
                  </a:cubicBezTo>
                  <a:lnTo>
                    <a:pt x="1216" y="1956"/>
                  </a:lnTo>
                  <a:lnTo>
                    <a:pt x="1216" y="4887"/>
                  </a:lnTo>
                  <a:cubicBezTo>
                    <a:pt x="1216" y="6068"/>
                    <a:pt x="1907" y="7140"/>
                    <a:pt x="2988" y="7620"/>
                  </a:cubicBezTo>
                  <a:lnTo>
                    <a:pt x="2988" y="9422"/>
                  </a:lnTo>
                  <a:lnTo>
                    <a:pt x="2297" y="9422"/>
                  </a:lnTo>
                  <a:cubicBezTo>
                    <a:pt x="2177" y="9422"/>
                    <a:pt x="2080" y="9518"/>
                    <a:pt x="2080" y="9633"/>
                  </a:cubicBezTo>
                  <a:lnTo>
                    <a:pt x="2080" y="10488"/>
                  </a:lnTo>
                  <a:lnTo>
                    <a:pt x="1427" y="10488"/>
                  </a:lnTo>
                  <a:cubicBezTo>
                    <a:pt x="1312" y="10488"/>
                    <a:pt x="1216" y="10584"/>
                    <a:pt x="1216" y="10699"/>
                  </a:cubicBezTo>
                  <a:lnTo>
                    <a:pt x="1216" y="11281"/>
                  </a:lnTo>
                  <a:lnTo>
                    <a:pt x="870" y="11281"/>
                  </a:lnTo>
                  <a:cubicBezTo>
                    <a:pt x="389" y="11281"/>
                    <a:pt x="0" y="11670"/>
                    <a:pt x="0" y="12150"/>
                  </a:cubicBezTo>
                  <a:lnTo>
                    <a:pt x="0" y="13582"/>
                  </a:lnTo>
                  <a:cubicBezTo>
                    <a:pt x="0" y="14062"/>
                    <a:pt x="389" y="14451"/>
                    <a:pt x="870" y="14451"/>
                  </a:cubicBezTo>
                  <a:lnTo>
                    <a:pt x="7543" y="14451"/>
                  </a:lnTo>
                  <a:cubicBezTo>
                    <a:pt x="8023" y="14451"/>
                    <a:pt x="8412" y="14062"/>
                    <a:pt x="8417" y="13582"/>
                  </a:cubicBezTo>
                  <a:lnTo>
                    <a:pt x="8417" y="12150"/>
                  </a:lnTo>
                  <a:cubicBezTo>
                    <a:pt x="8412" y="11670"/>
                    <a:pt x="8023" y="11281"/>
                    <a:pt x="7543" y="11281"/>
                  </a:cubicBezTo>
                  <a:lnTo>
                    <a:pt x="7202" y="11281"/>
                  </a:lnTo>
                  <a:lnTo>
                    <a:pt x="7202" y="10704"/>
                  </a:lnTo>
                  <a:cubicBezTo>
                    <a:pt x="7202" y="10584"/>
                    <a:pt x="7105" y="10488"/>
                    <a:pt x="6990" y="10488"/>
                  </a:cubicBezTo>
                  <a:lnTo>
                    <a:pt x="6337" y="10488"/>
                  </a:lnTo>
                  <a:lnTo>
                    <a:pt x="6337" y="9638"/>
                  </a:lnTo>
                  <a:cubicBezTo>
                    <a:pt x="6337" y="9518"/>
                    <a:pt x="6241" y="9422"/>
                    <a:pt x="6125" y="9422"/>
                  </a:cubicBezTo>
                  <a:lnTo>
                    <a:pt x="5424" y="9422"/>
                  </a:lnTo>
                  <a:lnTo>
                    <a:pt x="5424" y="7620"/>
                  </a:lnTo>
                  <a:cubicBezTo>
                    <a:pt x="5808" y="7452"/>
                    <a:pt x="6149" y="7202"/>
                    <a:pt x="6433" y="6890"/>
                  </a:cubicBezTo>
                  <a:cubicBezTo>
                    <a:pt x="6574" y="6731"/>
                    <a:pt x="6430" y="6532"/>
                    <a:pt x="6270" y="6532"/>
                  </a:cubicBezTo>
                  <a:cubicBezTo>
                    <a:pt x="6217" y="6532"/>
                    <a:pt x="6163" y="6554"/>
                    <a:pt x="6116" y="6606"/>
                  </a:cubicBezTo>
                  <a:cubicBezTo>
                    <a:pt x="5620" y="7156"/>
                    <a:pt x="4922" y="7456"/>
                    <a:pt x="4208" y="7456"/>
                  </a:cubicBezTo>
                  <a:cubicBezTo>
                    <a:pt x="3899" y="7456"/>
                    <a:pt x="3587" y="7400"/>
                    <a:pt x="3286" y="7284"/>
                  </a:cubicBezTo>
                  <a:cubicBezTo>
                    <a:pt x="2297" y="6904"/>
                    <a:pt x="1638" y="5953"/>
                    <a:pt x="1638" y="4887"/>
                  </a:cubicBezTo>
                  <a:lnTo>
                    <a:pt x="1638" y="1956"/>
                  </a:lnTo>
                  <a:lnTo>
                    <a:pt x="6774" y="1956"/>
                  </a:lnTo>
                  <a:lnTo>
                    <a:pt x="6774" y="4887"/>
                  </a:lnTo>
                  <a:cubicBezTo>
                    <a:pt x="6774" y="5257"/>
                    <a:pt x="6697" y="5617"/>
                    <a:pt x="6543" y="5953"/>
                  </a:cubicBezTo>
                  <a:cubicBezTo>
                    <a:pt x="6495" y="6059"/>
                    <a:pt x="6543" y="6188"/>
                    <a:pt x="6649" y="6237"/>
                  </a:cubicBezTo>
                  <a:cubicBezTo>
                    <a:pt x="6678" y="6246"/>
                    <a:pt x="6707" y="6256"/>
                    <a:pt x="6740" y="6256"/>
                  </a:cubicBezTo>
                  <a:cubicBezTo>
                    <a:pt x="6822" y="6256"/>
                    <a:pt x="6899" y="6208"/>
                    <a:pt x="6933" y="6131"/>
                  </a:cubicBezTo>
                  <a:cubicBezTo>
                    <a:pt x="7110" y="5742"/>
                    <a:pt x="7202" y="5319"/>
                    <a:pt x="7202" y="4891"/>
                  </a:cubicBezTo>
                  <a:lnTo>
                    <a:pt x="7202" y="1956"/>
                  </a:lnTo>
                  <a:lnTo>
                    <a:pt x="7629" y="1956"/>
                  </a:lnTo>
                  <a:cubicBezTo>
                    <a:pt x="8061" y="1956"/>
                    <a:pt x="8412" y="1605"/>
                    <a:pt x="8417" y="1168"/>
                  </a:cubicBezTo>
                  <a:lnTo>
                    <a:pt x="8417" y="789"/>
                  </a:lnTo>
                  <a:cubicBezTo>
                    <a:pt x="8412" y="352"/>
                    <a:pt x="8061" y="1"/>
                    <a:pt x="7629" y="1"/>
                  </a:cubicBezTo>
                  <a:lnTo>
                    <a:pt x="2671" y="1"/>
                  </a:lnTo>
                  <a:cubicBezTo>
                    <a:pt x="2388" y="1"/>
                    <a:pt x="2388" y="424"/>
                    <a:pt x="2671" y="428"/>
                  </a:cubicBezTo>
                  <a:lnTo>
                    <a:pt x="7629" y="428"/>
                  </a:lnTo>
                  <a:cubicBezTo>
                    <a:pt x="7826" y="428"/>
                    <a:pt x="7989" y="587"/>
                    <a:pt x="7989" y="789"/>
                  </a:cubicBezTo>
                  <a:lnTo>
                    <a:pt x="7989" y="1168"/>
                  </a:lnTo>
                  <a:cubicBezTo>
                    <a:pt x="7989" y="1365"/>
                    <a:pt x="7826" y="1529"/>
                    <a:pt x="7629" y="1529"/>
                  </a:cubicBezTo>
                  <a:lnTo>
                    <a:pt x="788" y="1529"/>
                  </a:lnTo>
                  <a:cubicBezTo>
                    <a:pt x="591" y="1529"/>
                    <a:pt x="428" y="1365"/>
                    <a:pt x="428" y="1168"/>
                  </a:cubicBezTo>
                  <a:lnTo>
                    <a:pt x="428" y="789"/>
                  </a:lnTo>
                  <a:cubicBezTo>
                    <a:pt x="428" y="587"/>
                    <a:pt x="591" y="428"/>
                    <a:pt x="788" y="428"/>
                  </a:cubicBezTo>
                  <a:lnTo>
                    <a:pt x="1821" y="428"/>
                  </a:lnTo>
                  <a:cubicBezTo>
                    <a:pt x="2104" y="424"/>
                    <a:pt x="2104" y="1"/>
                    <a:pt x="182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3" name="Google Shape;12443;p137"/>
            <p:cNvSpPr/>
            <p:nvPr/>
          </p:nvSpPr>
          <p:spPr>
            <a:xfrm>
              <a:off x="974011" y="3873828"/>
              <a:ext cx="113464" cy="102495"/>
            </a:xfrm>
            <a:custGeom>
              <a:avLst/>
              <a:gdLst/>
              <a:ahLst/>
              <a:cxnLst/>
              <a:rect l="l" t="t" r="r" b="b"/>
              <a:pathLst>
                <a:path w="4334" h="3915" extrusionOk="0">
                  <a:moveTo>
                    <a:pt x="2170" y="0"/>
                  </a:moveTo>
                  <a:cubicBezTo>
                    <a:pt x="2009" y="0"/>
                    <a:pt x="1850" y="83"/>
                    <a:pt x="1768" y="249"/>
                  </a:cubicBezTo>
                  <a:cubicBezTo>
                    <a:pt x="1365" y="1070"/>
                    <a:pt x="1389" y="1022"/>
                    <a:pt x="1384" y="1027"/>
                  </a:cubicBezTo>
                  <a:cubicBezTo>
                    <a:pt x="1249" y="1181"/>
                    <a:pt x="1385" y="1379"/>
                    <a:pt x="1544" y="1379"/>
                  </a:cubicBezTo>
                  <a:cubicBezTo>
                    <a:pt x="1623" y="1379"/>
                    <a:pt x="1708" y="1330"/>
                    <a:pt x="1768" y="1205"/>
                  </a:cubicBezTo>
                  <a:cubicBezTo>
                    <a:pt x="2132" y="473"/>
                    <a:pt x="2150" y="426"/>
                    <a:pt x="2164" y="426"/>
                  </a:cubicBezTo>
                  <a:cubicBezTo>
                    <a:pt x="2166" y="426"/>
                    <a:pt x="2169" y="427"/>
                    <a:pt x="2172" y="427"/>
                  </a:cubicBezTo>
                  <a:cubicBezTo>
                    <a:pt x="2174" y="427"/>
                    <a:pt x="2176" y="425"/>
                    <a:pt x="2178" y="425"/>
                  </a:cubicBezTo>
                  <a:cubicBezTo>
                    <a:pt x="2189" y="425"/>
                    <a:pt x="2210" y="475"/>
                    <a:pt x="2570" y="1205"/>
                  </a:cubicBezTo>
                  <a:cubicBezTo>
                    <a:pt x="2638" y="1339"/>
                    <a:pt x="2763" y="1431"/>
                    <a:pt x="2911" y="1450"/>
                  </a:cubicBezTo>
                  <a:lnTo>
                    <a:pt x="3757" y="1575"/>
                  </a:lnTo>
                  <a:cubicBezTo>
                    <a:pt x="3771" y="1575"/>
                    <a:pt x="3781" y="1584"/>
                    <a:pt x="3781" y="1599"/>
                  </a:cubicBezTo>
                  <a:cubicBezTo>
                    <a:pt x="3781" y="1613"/>
                    <a:pt x="3810" y="1575"/>
                    <a:pt x="3156" y="2214"/>
                  </a:cubicBezTo>
                  <a:cubicBezTo>
                    <a:pt x="3070" y="2295"/>
                    <a:pt x="3022" y="2416"/>
                    <a:pt x="3022" y="2536"/>
                  </a:cubicBezTo>
                  <a:cubicBezTo>
                    <a:pt x="3022" y="2617"/>
                    <a:pt x="3176" y="3439"/>
                    <a:pt x="3176" y="3463"/>
                  </a:cubicBezTo>
                  <a:cubicBezTo>
                    <a:pt x="3172" y="3474"/>
                    <a:pt x="3162" y="3485"/>
                    <a:pt x="3152" y="3485"/>
                  </a:cubicBezTo>
                  <a:cubicBezTo>
                    <a:pt x="3149" y="3485"/>
                    <a:pt x="3145" y="3484"/>
                    <a:pt x="3142" y="3482"/>
                  </a:cubicBezTo>
                  <a:lnTo>
                    <a:pt x="2378" y="3083"/>
                  </a:lnTo>
                  <a:cubicBezTo>
                    <a:pt x="2313" y="3050"/>
                    <a:pt x="2242" y="3033"/>
                    <a:pt x="2172" y="3033"/>
                  </a:cubicBezTo>
                  <a:cubicBezTo>
                    <a:pt x="2101" y="3033"/>
                    <a:pt x="2030" y="3050"/>
                    <a:pt x="1965" y="3083"/>
                  </a:cubicBezTo>
                  <a:cubicBezTo>
                    <a:pt x="1219" y="3474"/>
                    <a:pt x="1200" y="3487"/>
                    <a:pt x="1193" y="3487"/>
                  </a:cubicBezTo>
                  <a:cubicBezTo>
                    <a:pt x="1193" y="3487"/>
                    <a:pt x="1192" y="3487"/>
                    <a:pt x="1192" y="3487"/>
                  </a:cubicBezTo>
                  <a:cubicBezTo>
                    <a:pt x="1177" y="3487"/>
                    <a:pt x="1168" y="3472"/>
                    <a:pt x="1168" y="3458"/>
                  </a:cubicBezTo>
                  <a:cubicBezTo>
                    <a:pt x="1321" y="2564"/>
                    <a:pt x="1321" y="2603"/>
                    <a:pt x="1321" y="2536"/>
                  </a:cubicBezTo>
                  <a:cubicBezTo>
                    <a:pt x="1321" y="2416"/>
                    <a:pt x="1273" y="2300"/>
                    <a:pt x="1187" y="2214"/>
                  </a:cubicBezTo>
                  <a:lnTo>
                    <a:pt x="572" y="1613"/>
                  </a:lnTo>
                  <a:cubicBezTo>
                    <a:pt x="557" y="1599"/>
                    <a:pt x="562" y="1575"/>
                    <a:pt x="581" y="1575"/>
                  </a:cubicBezTo>
                  <a:lnTo>
                    <a:pt x="759" y="1551"/>
                  </a:lnTo>
                  <a:cubicBezTo>
                    <a:pt x="1016" y="1500"/>
                    <a:pt x="969" y="1127"/>
                    <a:pt x="720" y="1127"/>
                  </a:cubicBezTo>
                  <a:cubicBezTo>
                    <a:pt x="712" y="1127"/>
                    <a:pt x="705" y="1127"/>
                    <a:pt x="697" y="1128"/>
                  </a:cubicBezTo>
                  <a:lnTo>
                    <a:pt x="524" y="1152"/>
                  </a:lnTo>
                  <a:cubicBezTo>
                    <a:pt x="149" y="1205"/>
                    <a:pt x="0" y="1666"/>
                    <a:pt x="274" y="1926"/>
                  </a:cubicBezTo>
                  <a:cubicBezTo>
                    <a:pt x="913" y="2555"/>
                    <a:pt x="899" y="2521"/>
                    <a:pt x="894" y="2545"/>
                  </a:cubicBezTo>
                  <a:cubicBezTo>
                    <a:pt x="745" y="3434"/>
                    <a:pt x="745" y="3400"/>
                    <a:pt x="745" y="3468"/>
                  </a:cubicBezTo>
                  <a:cubicBezTo>
                    <a:pt x="745" y="3727"/>
                    <a:pt x="956" y="3915"/>
                    <a:pt x="1189" y="3915"/>
                  </a:cubicBezTo>
                  <a:cubicBezTo>
                    <a:pt x="1258" y="3915"/>
                    <a:pt x="1330" y="3898"/>
                    <a:pt x="1398" y="3862"/>
                  </a:cubicBezTo>
                  <a:cubicBezTo>
                    <a:pt x="2083" y="3507"/>
                    <a:pt x="2155" y="3460"/>
                    <a:pt x="2174" y="3460"/>
                  </a:cubicBezTo>
                  <a:cubicBezTo>
                    <a:pt x="2177" y="3460"/>
                    <a:pt x="2179" y="3461"/>
                    <a:pt x="2181" y="3463"/>
                  </a:cubicBezTo>
                  <a:cubicBezTo>
                    <a:pt x="2907" y="3828"/>
                    <a:pt x="2959" y="3914"/>
                    <a:pt x="3152" y="3914"/>
                  </a:cubicBezTo>
                  <a:cubicBezTo>
                    <a:pt x="3425" y="3914"/>
                    <a:pt x="3637" y="3665"/>
                    <a:pt x="3594" y="3391"/>
                  </a:cubicBezTo>
                  <a:cubicBezTo>
                    <a:pt x="3445" y="2502"/>
                    <a:pt x="3435" y="2536"/>
                    <a:pt x="3454" y="2521"/>
                  </a:cubicBezTo>
                  <a:lnTo>
                    <a:pt x="4069" y="1921"/>
                  </a:lnTo>
                  <a:cubicBezTo>
                    <a:pt x="4333" y="1661"/>
                    <a:pt x="4189" y="1210"/>
                    <a:pt x="3819" y="1157"/>
                  </a:cubicBezTo>
                  <a:lnTo>
                    <a:pt x="2969" y="1032"/>
                  </a:lnTo>
                  <a:cubicBezTo>
                    <a:pt x="2945" y="1027"/>
                    <a:pt x="2969" y="1051"/>
                    <a:pt x="2575" y="249"/>
                  </a:cubicBezTo>
                  <a:cubicBezTo>
                    <a:pt x="2491" y="83"/>
                    <a:pt x="2330" y="0"/>
                    <a:pt x="217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4" name="Google Shape;12444;p137"/>
            <p:cNvSpPr/>
            <p:nvPr/>
          </p:nvSpPr>
          <p:spPr>
            <a:xfrm>
              <a:off x="985190" y="4129973"/>
              <a:ext cx="91342" cy="11231"/>
            </a:xfrm>
            <a:custGeom>
              <a:avLst/>
              <a:gdLst/>
              <a:ahLst/>
              <a:cxnLst/>
              <a:rect l="l" t="t" r="r" b="b"/>
              <a:pathLst>
                <a:path w="3489" h="429" extrusionOk="0">
                  <a:moveTo>
                    <a:pt x="284" y="1"/>
                  </a:moveTo>
                  <a:cubicBezTo>
                    <a:pt x="1" y="1"/>
                    <a:pt x="1" y="424"/>
                    <a:pt x="284" y="428"/>
                  </a:cubicBezTo>
                  <a:lnTo>
                    <a:pt x="3205" y="428"/>
                  </a:lnTo>
                  <a:cubicBezTo>
                    <a:pt x="3488" y="428"/>
                    <a:pt x="3488" y="1"/>
                    <a:pt x="320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5" name="Google Shape;12445;p137"/>
            <p:cNvSpPr/>
            <p:nvPr/>
          </p:nvSpPr>
          <p:spPr>
            <a:xfrm>
              <a:off x="985190" y="4154373"/>
              <a:ext cx="91342" cy="11231"/>
            </a:xfrm>
            <a:custGeom>
              <a:avLst/>
              <a:gdLst/>
              <a:ahLst/>
              <a:cxnLst/>
              <a:rect l="l" t="t" r="r" b="b"/>
              <a:pathLst>
                <a:path w="3489" h="429" extrusionOk="0">
                  <a:moveTo>
                    <a:pt x="284" y="1"/>
                  </a:moveTo>
                  <a:cubicBezTo>
                    <a:pt x="1" y="1"/>
                    <a:pt x="1" y="428"/>
                    <a:pt x="284" y="428"/>
                  </a:cubicBezTo>
                  <a:lnTo>
                    <a:pt x="3205" y="428"/>
                  </a:lnTo>
                  <a:cubicBezTo>
                    <a:pt x="3488" y="428"/>
                    <a:pt x="3488" y="1"/>
                    <a:pt x="320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46" name="Google Shape;12446;p137"/>
          <p:cNvGrpSpPr/>
          <p:nvPr/>
        </p:nvGrpSpPr>
        <p:grpSpPr>
          <a:xfrm>
            <a:off x="3900804" y="1342518"/>
            <a:ext cx="411550" cy="337748"/>
            <a:chOff x="3900804" y="1547918"/>
            <a:chExt cx="411550" cy="337748"/>
          </a:xfrm>
        </p:grpSpPr>
        <p:sp>
          <p:nvSpPr>
            <p:cNvPr id="12447" name="Google Shape;12447;p137"/>
            <p:cNvSpPr/>
            <p:nvPr/>
          </p:nvSpPr>
          <p:spPr>
            <a:xfrm>
              <a:off x="3906956" y="1582266"/>
              <a:ext cx="399350" cy="267298"/>
            </a:xfrm>
            <a:custGeom>
              <a:avLst/>
              <a:gdLst/>
              <a:ahLst/>
              <a:cxnLst/>
              <a:rect l="l" t="t" r="r" b="b"/>
              <a:pathLst>
                <a:path w="15254" h="10210" extrusionOk="0">
                  <a:moveTo>
                    <a:pt x="299" y="1"/>
                  </a:moveTo>
                  <a:cubicBezTo>
                    <a:pt x="130" y="1"/>
                    <a:pt x="1" y="135"/>
                    <a:pt x="1" y="299"/>
                  </a:cubicBezTo>
                  <a:lnTo>
                    <a:pt x="1" y="9907"/>
                  </a:lnTo>
                  <a:cubicBezTo>
                    <a:pt x="1" y="10075"/>
                    <a:pt x="130" y="10209"/>
                    <a:pt x="299" y="10209"/>
                  </a:cubicBezTo>
                  <a:lnTo>
                    <a:pt x="14951" y="10209"/>
                  </a:lnTo>
                  <a:cubicBezTo>
                    <a:pt x="15119" y="10209"/>
                    <a:pt x="15254" y="10075"/>
                    <a:pt x="15254" y="9907"/>
                  </a:cubicBezTo>
                  <a:lnTo>
                    <a:pt x="15254" y="9330"/>
                  </a:lnTo>
                  <a:lnTo>
                    <a:pt x="15254" y="299"/>
                  </a:lnTo>
                  <a:cubicBezTo>
                    <a:pt x="15254" y="135"/>
                    <a:pt x="15119" y="1"/>
                    <a:pt x="14951"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8" name="Google Shape;12448;p137"/>
            <p:cNvSpPr/>
            <p:nvPr/>
          </p:nvSpPr>
          <p:spPr>
            <a:xfrm>
              <a:off x="3934629" y="1582266"/>
              <a:ext cx="371677" cy="244286"/>
            </a:xfrm>
            <a:custGeom>
              <a:avLst/>
              <a:gdLst/>
              <a:ahLst/>
              <a:cxnLst/>
              <a:rect l="l" t="t" r="r" b="b"/>
              <a:pathLst>
                <a:path w="14197" h="9331" extrusionOk="0">
                  <a:moveTo>
                    <a:pt x="1" y="1"/>
                  </a:moveTo>
                  <a:lnTo>
                    <a:pt x="1" y="9032"/>
                  </a:lnTo>
                  <a:cubicBezTo>
                    <a:pt x="1" y="9196"/>
                    <a:pt x="135" y="9330"/>
                    <a:pt x="299" y="9330"/>
                  </a:cubicBezTo>
                  <a:lnTo>
                    <a:pt x="14197" y="9330"/>
                  </a:lnTo>
                  <a:lnTo>
                    <a:pt x="14197" y="299"/>
                  </a:lnTo>
                  <a:cubicBezTo>
                    <a:pt x="14197" y="135"/>
                    <a:pt x="14062" y="1"/>
                    <a:pt x="13894" y="1"/>
                  </a:cubicBezTo>
                  <a:close/>
                </a:path>
              </a:pathLst>
            </a:custGeom>
            <a:solidFill>
              <a:srgbClr val="C6D2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9" name="Google Shape;12449;p137"/>
            <p:cNvSpPr/>
            <p:nvPr/>
          </p:nvSpPr>
          <p:spPr>
            <a:xfrm>
              <a:off x="3947719" y="1553965"/>
              <a:ext cx="317590" cy="271330"/>
            </a:xfrm>
            <a:custGeom>
              <a:avLst/>
              <a:gdLst/>
              <a:ahLst/>
              <a:cxnLst/>
              <a:rect l="l" t="t" r="r" b="b"/>
              <a:pathLst>
                <a:path w="12131" h="10364" extrusionOk="0">
                  <a:moveTo>
                    <a:pt x="3020" y="0"/>
                  </a:moveTo>
                  <a:cubicBezTo>
                    <a:pt x="2134" y="0"/>
                    <a:pt x="1115" y="161"/>
                    <a:pt x="48" y="640"/>
                  </a:cubicBezTo>
                  <a:cubicBezTo>
                    <a:pt x="19" y="654"/>
                    <a:pt x="0" y="678"/>
                    <a:pt x="0" y="707"/>
                  </a:cubicBezTo>
                  <a:lnTo>
                    <a:pt x="0" y="10248"/>
                  </a:lnTo>
                  <a:cubicBezTo>
                    <a:pt x="0" y="10291"/>
                    <a:pt x="39" y="10325"/>
                    <a:pt x="80" y="10325"/>
                  </a:cubicBezTo>
                  <a:cubicBezTo>
                    <a:pt x="88" y="10325"/>
                    <a:pt x="97" y="10323"/>
                    <a:pt x="106" y="10320"/>
                  </a:cubicBezTo>
                  <a:cubicBezTo>
                    <a:pt x="1153" y="9860"/>
                    <a:pt x="2151" y="9705"/>
                    <a:pt x="3021" y="9705"/>
                  </a:cubicBezTo>
                  <a:cubicBezTo>
                    <a:pt x="4815" y="9705"/>
                    <a:pt x="6063" y="10363"/>
                    <a:pt x="6063" y="10363"/>
                  </a:cubicBezTo>
                  <a:cubicBezTo>
                    <a:pt x="6063" y="10363"/>
                    <a:pt x="7313" y="9705"/>
                    <a:pt x="9108" y="9705"/>
                  </a:cubicBezTo>
                  <a:cubicBezTo>
                    <a:pt x="9979" y="9705"/>
                    <a:pt x="10978" y="9860"/>
                    <a:pt x="12025" y="10320"/>
                  </a:cubicBezTo>
                  <a:cubicBezTo>
                    <a:pt x="12033" y="10323"/>
                    <a:pt x="12042" y="10325"/>
                    <a:pt x="12051" y="10325"/>
                  </a:cubicBezTo>
                  <a:cubicBezTo>
                    <a:pt x="12092" y="10325"/>
                    <a:pt x="12131" y="10291"/>
                    <a:pt x="12131" y="10248"/>
                  </a:cubicBezTo>
                  <a:lnTo>
                    <a:pt x="12131" y="707"/>
                  </a:lnTo>
                  <a:cubicBezTo>
                    <a:pt x="12131" y="678"/>
                    <a:pt x="12111" y="654"/>
                    <a:pt x="12087" y="640"/>
                  </a:cubicBezTo>
                  <a:cubicBezTo>
                    <a:pt x="11021" y="161"/>
                    <a:pt x="10002" y="0"/>
                    <a:pt x="9115" y="0"/>
                  </a:cubicBezTo>
                  <a:cubicBezTo>
                    <a:pt x="7319" y="0"/>
                    <a:pt x="6068" y="659"/>
                    <a:pt x="6068" y="659"/>
                  </a:cubicBezTo>
                  <a:cubicBezTo>
                    <a:pt x="6068" y="659"/>
                    <a:pt x="4816" y="0"/>
                    <a:pt x="3020"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0" name="Google Shape;12450;p137"/>
            <p:cNvSpPr/>
            <p:nvPr/>
          </p:nvSpPr>
          <p:spPr>
            <a:xfrm>
              <a:off x="3961673" y="1553887"/>
              <a:ext cx="303636" cy="248631"/>
            </a:xfrm>
            <a:custGeom>
              <a:avLst/>
              <a:gdLst/>
              <a:ahLst/>
              <a:cxnLst/>
              <a:rect l="l" t="t" r="r" b="b"/>
              <a:pathLst>
                <a:path w="11598" h="9497" extrusionOk="0">
                  <a:moveTo>
                    <a:pt x="8582" y="1"/>
                  </a:moveTo>
                  <a:cubicBezTo>
                    <a:pt x="6786" y="1"/>
                    <a:pt x="5535" y="662"/>
                    <a:pt x="5535" y="662"/>
                  </a:cubicBezTo>
                  <a:cubicBezTo>
                    <a:pt x="5535" y="662"/>
                    <a:pt x="4284" y="2"/>
                    <a:pt x="2487" y="2"/>
                  </a:cubicBezTo>
                  <a:cubicBezTo>
                    <a:pt x="1741" y="2"/>
                    <a:pt x="902" y="115"/>
                    <a:pt x="20" y="436"/>
                  </a:cubicBezTo>
                  <a:lnTo>
                    <a:pt x="1" y="446"/>
                  </a:lnTo>
                  <a:lnTo>
                    <a:pt x="1" y="9377"/>
                  </a:lnTo>
                  <a:cubicBezTo>
                    <a:pt x="1" y="9420"/>
                    <a:pt x="36" y="9454"/>
                    <a:pt x="78" y="9454"/>
                  </a:cubicBezTo>
                  <a:cubicBezTo>
                    <a:pt x="87" y="9454"/>
                    <a:pt x="97" y="9452"/>
                    <a:pt x="106" y="9449"/>
                  </a:cubicBezTo>
                  <a:cubicBezTo>
                    <a:pt x="1151" y="8990"/>
                    <a:pt x="2091" y="8835"/>
                    <a:pt x="2884" y="8835"/>
                  </a:cubicBezTo>
                  <a:cubicBezTo>
                    <a:pt x="4524" y="8835"/>
                    <a:pt x="5535" y="9497"/>
                    <a:pt x="5535" y="9497"/>
                  </a:cubicBezTo>
                  <a:cubicBezTo>
                    <a:pt x="6630" y="9060"/>
                    <a:pt x="7802" y="8834"/>
                    <a:pt x="8979" y="8834"/>
                  </a:cubicBezTo>
                  <a:cubicBezTo>
                    <a:pt x="8993" y="8834"/>
                    <a:pt x="9007" y="8834"/>
                    <a:pt x="9021" y="8834"/>
                  </a:cubicBezTo>
                  <a:cubicBezTo>
                    <a:pt x="9900" y="8834"/>
                    <a:pt x="10770" y="8983"/>
                    <a:pt x="11598" y="9276"/>
                  </a:cubicBezTo>
                  <a:lnTo>
                    <a:pt x="11598" y="710"/>
                  </a:lnTo>
                  <a:cubicBezTo>
                    <a:pt x="11598" y="681"/>
                    <a:pt x="11583" y="653"/>
                    <a:pt x="11554" y="643"/>
                  </a:cubicBezTo>
                  <a:cubicBezTo>
                    <a:pt x="10488" y="162"/>
                    <a:pt x="9469" y="1"/>
                    <a:pt x="8582" y="1"/>
                  </a:cubicBezTo>
                  <a:close/>
                </a:path>
              </a:pathLst>
            </a:custGeom>
            <a:solidFill>
              <a:srgbClr val="B8C6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1" name="Google Shape;12451;p137"/>
            <p:cNvSpPr/>
            <p:nvPr/>
          </p:nvSpPr>
          <p:spPr>
            <a:xfrm>
              <a:off x="4106553" y="1553965"/>
              <a:ext cx="158756" cy="248553"/>
            </a:xfrm>
            <a:custGeom>
              <a:avLst/>
              <a:gdLst/>
              <a:ahLst/>
              <a:cxnLst/>
              <a:rect l="l" t="t" r="r" b="b"/>
              <a:pathLst>
                <a:path w="6064" h="9494" extrusionOk="0">
                  <a:moveTo>
                    <a:pt x="3048" y="0"/>
                  </a:moveTo>
                  <a:cubicBezTo>
                    <a:pt x="1252" y="0"/>
                    <a:pt x="1" y="659"/>
                    <a:pt x="1" y="659"/>
                  </a:cubicBezTo>
                  <a:lnTo>
                    <a:pt x="1" y="9494"/>
                  </a:lnTo>
                  <a:cubicBezTo>
                    <a:pt x="1096" y="9057"/>
                    <a:pt x="2268" y="8831"/>
                    <a:pt x="3445" y="8831"/>
                  </a:cubicBezTo>
                  <a:cubicBezTo>
                    <a:pt x="3459" y="8831"/>
                    <a:pt x="3473" y="8831"/>
                    <a:pt x="3487" y="8831"/>
                  </a:cubicBezTo>
                  <a:cubicBezTo>
                    <a:pt x="4366" y="8831"/>
                    <a:pt x="5236" y="8980"/>
                    <a:pt x="6064" y="9273"/>
                  </a:cubicBezTo>
                  <a:lnTo>
                    <a:pt x="6064" y="707"/>
                  </a:lnTo>
                  <a:cubicBezTo>
                    <a:pt x="6064" y="678"/>
                    <a:pt x="6049" y="650"/>
                    <a:pt x="6020" y="640"/>
                  </a:cubicBezTo>
                  <a:cubicBezTo>
                    <a:pt x="4954" y="161"/>
                    <a:pt x="3935" y="0"/>
                    <a:pt x="3048"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2" name="Google Shape;12452;p137"/>
            <p:cNvSpPr/>
            <p:nvPr/>
          </p:nvSpPr>
          <p:spPr>
            <a:xfrm>
              <a:off x="4106422" y="1815085"/>
              <a:ext cx="27829" cy="62439"/>
            </a:xfrm>
            <a:custGeom>
              <a:avLst/>
              <a:gdLst/>
              <a:ahLst/>
              <a:cxnLst/>
              <a:rect l="l" t="t" r="r" b="b"/>
              <a:pathLst>
                <a:path w="1063" h="2385" extrusionOk="0">
                  <a:moveTo>
                    <a:pt x="1063" y="0"/>
                  </a:moveTo>
                  <a:cubicBezTo>
                    <a:pt x="698" y="96"/>
                    <a:pt x="342" y="226"/>
                    <a:pt x="1" y="389"/>
                  </a:cubicBezTo>
                  <a:lnTo>
                    <a:pt x="1" y="2311"/>
                  </a:lnTo>
                  <a:cubicBezTo>
                    <a:pt x="1" y="2355"/>
                    <a:pt x="37" y="2385"/>
                    <a:pt x="75" y="2385"/>
                  </a:cubicBezTo>
                  <a:cubicBezTo>
                    <a:pt x="91" y="2385"/>
                    <a:pt x="107" y="2380"/>
                    <a:pt x="121" y="2368"/>
                  </a:cubicBezTo>
                  <a:lnTo>
                    <a:pt x="496" y="2066"/>
                  </a:lnTo>
                  <a:cubicBezTo>
                    <a:pt x="510" y="2056"/>
                    <a:pt x="527" y="2051"/>
                    <a:pt x="544" y="2051"/>
                  </a:cubicBezTo>
                  <a:cubicBezTo>
                    <a:pt x="561" y="2051"/>
                    <a:pt x="577" y="2056"/>
                    <a:pt x="592" y="2066"/>
                  </a:cubicBezTo>
                  <a:lnTo>
                    <a:pt x="943" y="2364"/>
                  </a:lnTo>
                  <a:cubicBezTo>
                    <a:pt x="957" y="2375"/>
                    <a:pt x="973" y="2380"/>
                    <a:pt x="988" y="2380"/>
                  </a:cubicBezTo>
                  <a:cubicBezTo>
                    <a:pt x="1027" y="2380"/>
                    <a:pt x="1063" y="2350"/>
                    <a:pt x="1063" y="2306"/>
                  </a:cubicBezTo>
                  <a:lnTo>
                    <a:pt x="1063" y="0"/>
                  </a:lnTo>
                  <a:close/>
                </a:path>
              </a:pathLst>
            </a:custGeom>
            <a:solidFill>
              <a:srgbClr val="DE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3" name="Google Shape;12453;p137"/>
            <p:cNvSpPr/>
            <p:nvPr/>
          </p:nvSpPr>
          <p:spPr>
            <a:xfrm>
              <a:off x="3900804" y="1547918"/>
              <a:ext cx="411550" cy="337748"/>
            </a:xfrm>
            <a:custGeom>
              <a:avLst/>
              <a:gdLst/>
              <a:ahLst/>
              <a:cxnLst/>
              <a:rect l="l" t="t" r="r" b="b"/>
              <a:pathLst>
                <a:path w="15720" h="12901" extrusionOk="0">
                  <a:moveTo>
                    <a:pt x="10912" y="464"/>
                  </a:moveTo>
                  <a:cubicBezTo>
                    <a:pt x="11744" y="464"/>
                    <a:pt x="12697" y="609"/>
                    <a:pt x="13692" y="1039"/>
                  </a:cubicBezTo>
                  <a:lnTo>
                    <a:pt x="13692" y="10244"/>
                  </a:lnTo>
                  <a:cubicBezTo>
                    <a:pt x="12790" y="9885"/>
                    <a:pt x="11837" y="9706"/>
                    <a:pt x="10885" y="9706"/>
                  </a:cubicBezTo>
                  <a:cubicBezTo>
                    <a:pt x="9936" y="9706"/>
                    <a:pt x="8987" y="9884"/>
                    <a:pt x="8090" y="10239"/>
                  </a:cubicBezTo>
                  <a:lnTo>
                    <a:pt x="8090" y="1034"/>
                  </a:lnTo>
                  <a:cubicBezTo>
                    <a:pt x="8438" y="880"/>
                    <a:pt x="9503" y="464"/>
                    <a:pt x="10912" y="464"/>
                  </a:cubicBezTo>
                  <a:close/>
                  <a:moveTo>
                    <a:pt x="4848" y="460"/>
                  </a:moveTo>
                  <a:cubicBezTo>
                    <a:pt x="5840" y="460"/>
                    <a:pt x="6799" y="664"/>
                    <a:pt x="7629" y="1034"/>
                  </a:cubicBezTo>
                  <a:cubicBezTo>
                    <a:pt x="7629" y="2187"/>
                    <a:pt x="7629" y="8894"/>
                    <a:pt x="7629" y="10239"/>
                  </a:cubicBezTo>
                  <a:cubicBezTo>
                    <a:pt x="6731" y="9883"/>
                    <a:pt x="5775" y="9705"/>
                    <a:pt x="4809" y="9705"/>
                  </a:cubicBezTo>
                  <a:cubicBezTo>
                    <a:pt x="3858" y="9705"/>
                    <a:pt x="2912" y="9888"/>
                    <a:pt x="2023" y="10244"/>
                  </a:cubicBezTo>
                  <a:lnTo>
                    <a:pt x="2023" y="5050"/>
                  </a:lnTo>
                  <a:cubicBezTo>
                    <a:pt x="2023" y="4897"/>
                    <a:pt x="1908" y="4820"/>
                    <a:pt x="1792" y="4820"/>
                  </a:cubicBezTo>
                  <a:cubicBezTo>
                    <a:pt x="1677" y="4820"/>
                    <a:pt x="1562" y="4897"/>
                    <a:pt x="1562" y="5050"/>
                  </a:cubicBezTo>
                  <a:lnTo>
                    <a:pt x="1562" y="10479"/>
                  </a:lnTo>
                  <a:cubicBezTo>
                    <a:pt x="1562" y="10647"/>
                    <a:pt x="1701" y="10786"/>
                    <a:pt x="1869" y="10786"/>
                  </a:cubicBezTo>
                  <a:cubicBezTo>
                    <a:pt x="1912" y="10786"/>
                    <a:pt x="1951" y="10777"/>
                    <a:pt x="1989" y="10762"/>
                  </a:cubicBezTo>
                  <a:cubicBezTo>
                    <a:pt x="2878" y="10368"/>
                    <a:pt x="3839" y="10167"/>
                    <a:pt x="4809" y="10167"/>
                  </a:cubicBezTo>
                  <a:cubicBezTo>
                    <a:pt x="5775" y="10167"/>
                    <a:pt x="6736" y="10364"/>
                    <a:pt x="7624" y="10743"/>
                  </a:cubicBezTo>
                  <a:lnTo>
                    <a:pt x="7624" y="11291"/>
                  </a:lnTo>
                  <a:lnTo>
                    <a:pt x="534" y="11291"/>
                  </a:lnTo>
                  <a:cubicBezTo>
                    <a:pt x="495" y="11291"/>
                    <a:pt x="462" y="11262"/>
                    <a:pt x="462" y="11219"/>
                  </a:cubicBezTo>
                  <a:lnTo>
                    <a:pt x="462" y="1611"/>
                  </a:lnTo>
                  <a:cubicBezTo>
                    <a:pt x="462" y="1572"/>
                    <a:pt x="495" y="1543"/>
                    <a:pt x="534" y="1543"/>
                  </a:cubicBezTo>
                  <a:lnTo>
                    <a:pt x="1562" y="1543"/>
                  </a:lnTo>
                  <a:lnTo>
                    <a:pt x="1562" y="4123"/>
                  </a:lnTo>
                  <a:cubicBezTo>
                    <a:pt x="1562" y="4277"/>
                    <a:pt x="1677" y="4354"/>
                    <a:pt x="1792" y="4354"/>
                  </a:cubicBezTo>
                  <a:cubicBezTo>
                    <a:pt x="1908" y="4354"/>
                    <a:pt x="2023" y="4277"/>
                    <a:pt x="2023" y="4123"/>
                  </a:cubicBezTo>
                  <a:lnTo>
                    <a:pt x="2023" y="1039"/>
                  </a:lnTo>
                  <a:cubicBezTo>
                    <a:pt x="2940" y="642"/>
                    <a:pt x="3909" y="460"/>
                    <a:pt x="4848" y="460"/>
                  </a:cubicBezTo>
                  <a:close/>
                  <a:moveTo>
                    <a:pt x="8686" y="10517"/>
                  </a:moveTo>
                  <a:lnTo>
                    <a:pt x="8686" y="12175"/>
                  </a:lnTo>
                  <a:lnTo>
                    <a:pt x="8542" y="12059"/>
                  </a:lnTo>
                  <a:cubicBezTo>
                    <a:pt x="8500" y="12023"/>
                    <a:pt x="8449" y="12005"/>
                    <a:pt x="8397" y="12005"/>
                  </a:cubicBezTo>
                  <a:cubicBezTo>
                    <a:pt x="8347" y="12005"/>
                    <a:pt x="8296" y="12022"/>
                    <a:pt x="8254" y="12055"/>
                  </a:cubicBezTo>
                  <a:lnTo>
                    <a:pt x="8086" y="12184"/>
                  </a:lnTo>
                  <a:lnTo>
                    <a:pt x="8086" y="10743"/>
                  </a:lnTo>
                  <a:cubicBezTo>
                    <a:pt x="8283" y="10657"/>
                    <a:pt x="8480" y="10585"/>
                    <a:pt x="8686" y="10517"/>
                  </a:cubicBezTo>
                  <a:close/>
                  <a:moveTo>
                    <a:pt x="4831" y="1"/>
                  </a:moveTo>
                  <a:cubicBezTo>
                    <a:pt x="3779" y="1"/>
                    <a:pt x="2727" y="221"/>
                    <a:pt x="1744" y="660"/>
                  </a:cubicBezTo>
                  <a:cubicBezTo>
                    <a:pt x="1509" y="765"/>
                    <a:pt x="1571" y="1034"/>
                    <a:pt x="1566" y="1082"/>
                  </a:cubicBezTo>
                  <a:lnTo>
                    <a:pt x="538" y="1082"/>
                  </a:lnTo>
                  <a:cubicBezTo>
                    <a:pt x="241" y="1082"/>
                    <a:pt x="5" y="1322"/>
                    <a:pt x="0" y="1616"/>
                  </a:cubicBezTo>
                  <a:lnTo>
                    <a:pt x="0" y="11224"/>
                  </a:lnTo>
                  <a:cubicBezTo>
                    <a:pt x="5" y="11517"/>
                    <a:pt x="241" y="11757"/>
                    <a:pt x="538" y="11757"/>
                  </a:cubicBezTo>
                  <a:lnTo>
                    <a:pt x="7629" y="11757"/>
                  </a:lnTo>
                  <a:lnTo>
                    <a:pt x="7629" y="12670"/>
                  </a:lnTo>
                  <a:cubicBezTo>
                    <a:pt x="7629" y="12806"/>
                    <a:pt x="7742" y="12898"/>
                    <a:pt x="7861" y="12898"/>
                  </a:cubicBezTo>
                  <a:cubicBezTo>
                    <a:pt x="7910" y="12898"/>
                    <a:pt x="7960" y="12882"/>
                    <a:pt x="8004" y="12847"/>
                  </a:cubicBezTo>
                  <a:lnTo>
                    <a:pt x="8398" y="12535"/>
                  </a:lnTo>
                  <a:cubicBezTo>
                    <a:pt x="8749" y="12804"/>
                    <a:pt x="8777" y="12900"/>
                    <a:pt x="8921" y="12900"/>
                  </a:cubicBezTo>
                  <a:cubicBezTo>
                    <a:pt x="9046" y="12900"/>
                    <a:pt x="9152" y="12794"/>
                    <a:pt x="9152" y="12670"/>
                  </a:cubicBezTo>
                  <a:lnTo>
                    <a:pt x="9152" y="11757"/>
                  </a:lnTo>
                  <a:lnTo>
                    <a:pt x="12275" y="11757"/>
                  </a:lnTo>
                  <a:cubicBezTo>
                    <a:pt x="12582" y="11757"/>
                    <a:pt x="12582" y="11291"/>
                    <a:pt x="12275" y="11291"/>
                  </a:cubicBezTo>
                  <a:lnTo>
                    <a:pt x="9152" y="11291"/>
                  </a:lnTo>
                  <a:lnTo>
                    <a:pt x="9152" y="10383"/>
                  </a:lnTo>
                  <a:cubicBezTo>
                    <a:pt x="9721" y="10239"/>
                    <a:pt x="10302" y="10168"/>
                    <a:pt x="10882" y="10168"/>
                  </a:cubicBezTo>
                  <a:cubicBezTo>
                    <a:pt x="11854" y="10168"/>
                    <a:pt x="12823" y="10368"/>
                    <a:pt x="13726" y="10762"/>
                  </a:cubicBezTo>
                  <a:cubicBezTo>
                    <a:pt x="13766" y="10779"/>
                    <a:pt x="13808" y="10787"/>
                    <a:pt x="13848" y="10787"/>
                  </a:cubicBezTo>
                  <a:cubicBezTo>
                    <a:pt x="14012" y="10787"/>
                    <a:pt x="14158" y="10656"/>
                    <a:pt x="14158" y="10479"/>
                  </a:cubicBezTo>
                  <a:lnTo>
                    <a:pt x="14158" y="1543"/>
                  </a:lnTo>
                  <a:lnTo>
                    <a:pt x="15186" y="1543"/>
                  </a:lnTo>
                  <a:cubicBezTo>
                    <a:pt x="15224" y="1543"/>
                    <a:pt x="15258" y="1577"/>
                    <a:pt x="15258" y="1616"/>
                  </a:cubicBezTo>
                  <a:lnTo>
                    <a:pt x="15258" y="11224"/>
                  </a:lnTo>
                  <a:cubicBezTo>
                    <a:pt x="15258" y="11262"/>
                    <a:pt x="15224" y="11296"/>
                    <a:pt x="15186" y="11296"/>
                  </a:cubicBezTo>
                  <a:lnTo>
                    <a:pt x="13197" y="11296"/>
                  </a:lnTo>
                  <a:cubicBezTo>
                    <a:pt x="12890" y="11296"/>
                    <a:pt x="12890" y="11757"/>
                    <a:pt x="13197" y="11757"/>
                  </a:cubicBezTo>
                  <a:lnTo>
                    <a:pt x="15186" y="11757"/>
                  </a:lnTo>
                  <a:cubicBezTo>
                    <a:pt x="15479" y="11757"/>
                    <a:pt x="15719" y="11517"/>
                    <a:pt x="15719" y="11224"/>
                  </a:cubicBezTo>
                  <a:lnTo>
                    <a:pt x="15719" y="1616"/>
                  </a:lnTo>
                  <a:cubicBezTo>
                    <a:pt x="15719" y="1318"/>
                    <a:pt x="15479" y="1082"/>
                    <a:pt x="15181" y="1082"/>
                  </a:cubicBezTo>
                  <a:lnTo>
                    <a:pt x="14153" y="1082"/>
                  </a:lnTo>
                  <a:cubicBezTo>
                    <a:pt x="14144" y="1029"/>
                    <a:pt x="14211" y="765"/>
                    <a:pt x="13975" y="660"/>
                  </a:cubicBezTo>
                  <a:cubicBezTo>
                    <a:pt x="12964" y="206"/>
                    <a:pt x="11891" y="4"/>
                    <a:pt x="10863" y="4"/>
                  </a:cubicBezTo>
                  <a:cubicBezTo>
                    <a:pt x="9767" y="4"/>
                    <a:pt x="8723" y="234"/>
                    <a:pt x="7860" y="636"/>
                  </a:cubicBezTo>
                  <a:cubicBezTo>
                    <a:pt x="6894" y="212"/>
                    <a:pt x="5862" y="1"/>
                    <a:pt x="483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54" name="Google Shape;12454;p137"/>
          <p:cNvGrpSpPr/>
          <p:nvPr/>
        </p:nvGrpSpPr>
        <p:grpSpPr>
          <a:xfrm>
            <a:off x="3508654" y="3606381"/>
            <a:ext cx="363876" cy="364007"/>
            <a:chOff x="3508654" y="3811781"/>
            <a:chExt cx="363876" cy="364007"/>
          </a:xfrm>
        </p:grpSpPr>
        <p:sp>
          <p:nvSpPr>
            <p:cNvPr id="12455" name="Google Shape;12455;p137"/>
            <p:cNvSpPr/>
            <p:nvPr/>
          </p:nvSpPr>
          <p:spPr>
            <a:xfrm>
              <a:off x="3514047" y="3817069"/>
              <a:ext cx="133727" cy="64534"/>
            </a:xfrm>
            <a:custGeom>
              <a:avLst/>
              <a:gdLst/>
              <a:ahLst/>
              <a:cxnLst/>
              <a:rect l="l" t="t" r="r" b="b"/>
              <a:pathLst>
                <a:path w="5108" h="2465" extrusionOk="0">
                  <a:moveTo>
                    <a:pt x="1437" y="0"/>
                  </a:moveTo>
                  <a:cubicBezTo>
                    <a:pt x="645" y="0"/>
                    <a:pt x="1" y="639"/>
                    <a:pt x="1" y="1437"/>
                  </a:cubicBezTo>
                  <a:cubicBezTo>
                    <a:pt x="1" y="2004"/>
                    <a:pt x="467" y="2465"/>
                    <a:pt x="1034" y="2465"/>
                  </a:cubicBezTo>
                  <a:cubicBezTo>
                    <a:pt x="1605" y="2465"/>
                    <a:pt x="4132" y="2004"/>
                    <a:pt x="4132" y="1437"/>
                  </a:cubicBezTo>
                  <a:lnTo>
                    <a:pt x="4939" y="1437"/>
                  </a:lnTo>
                  <a:cubicBezTo>
                    <a:pt x="4939" y="1038"/>
                    <a:pt x="5108" y="678"/>
                    <a:pt x="4848" y="418"/>
                  </a:cubicBezTo>
                  <a:cubicBezTo>
                    <a:pt x="4589" y="159"/>
                    <a:pt x="1836" y="0"/>
                    <a:pt x="143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6" name="Google Shape;12456;p137"/>
            <p:cNvSpPr/>
            <p:nvPr/>
          </p:nvSpPr>
          <p:spPr>
            <a:xfrm>
              <a:off x="3541222" y="3854664"/>
              <a:ext cx="58879" cy="27070"/>
            </a:xfrm>
            <a:custGeom>
              <a:avLst/>
              <a:gdLst/>
              <a:ahLst/>
              <a:cxnLst/>
              <a:rect l="l" t="t" r="r" b="b"/>
              <a:pathLst>
                <a:path w="2249" h="1034" extrusionOk="0">
                  <a:moveTo>
                    <a:pt x="1029" y="1"/>
                  </a:moveTo>
                  <a:cubicBezTo>
                    <a:pt x="1029" y="573"/>
                    <a:pt x="567" y="1034"/>
                    <a:pt x="1" y="1034"/>
                  </a:cubicBezTo>
                  <a:lnTo>
                    <a:pt x="2249" y="1034"/>
                  </a:lnTo>
                  <a:lnTo>
                    <a:pt x="2249" y="1"/>
                  </a:ln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7" name="Google Shape;12457;p137"/>
            <p:cNvSpPr/>
            <p:nvPr/>
          </p:nvSpPr>
          <p:spPr>
            <a:xfrm>
              <a:off x="3551668" y="3816939"/>
              <a:ext cx="240359" cy="353430"/>
            </a:xfrm>
            <a:custGeom>
              <a:avLst/>
              <a:gdLst/>
              <a:ahLst/>
              <a:cxnLst/>
              <a:rect l="l" t="t" r="r" b="b"/>
              <a:pathLst>
                <a:path w="9181" h="13500" extrusionOk="0">
                  <a:moveTo>
                    <a:pt x="0" y="1"/>
                  </a:moveTo>
                  <a:cubicBezTo>
                    <a:pt x="380" y="1"/>
                    <a:pt x="745" y="154"/>
                    <a:pt x="1014" y="423"/>
                  </a:cubicBezTo>
                  <a:cubicBezTo>
                    <a:pt x="1067" y="476"/>
                    <a:pt x="1115" y="534"/>
                    <a:pt x="1163" y="596"/>
                  </a:cubicBezTo>
                  <a:cubicBezTo>
                    <a:pt x="1341" y="841"/>
                    <a:pt x="1437" y="1134"/>
                    <a:pt x="1437" y="1437"/>
                  </a:cubicBezTo>
                  <a:lnTo>
                    <a:pt x="1437" y="12064"/>
                  </a:lnTo>
                  <a:cubicBezTo>
                    <a:pt x="1437" y="12856"/>
                    <a:pt x="2076" y="13500"/>
                    <a:pt x="2873" y="13500"/>
                  </a:cubicBezTo>
                  <a:lnTo>
                    <a:pt x="5035" y="13500"/>
                  </a:lnTo>
                  <a:cubicBezTo>
                    <a:pt x="5294" y="13241"/>
                    <a:pt x="6505" y="13341"/>
                    <a:pt x="6505" y="12943"/>
                  </a:cubicBezTo>
                  <a:lnTo>
                    <a:pt x="9181" y="11036"/>
                  </a:lnTo>
                  <a:lnTo>
                    <a:pt x="9181" y="1442"/>
                  </a:lnTo>
                  <a:lnTo>
                    <a:pt x="9181" y="1437"/>
                  </a:lnTo>
                  <a:cubicBezTo>
                    <a:pt x="9181" y="644"/>
                    <a:pt x="8537" y="1"/>
                    <a:pt x="7744" y="1"/>
                  </a:cubicBezTo>
                  <a:close/>
                </a:path>
              </a:pathLst>
            </a:custGeom>
            <a:solidFill>
              <a:srgbClr val="FCFC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8" name="Google Shape;12458;p137"/>
            <p:cNvSpPr/>
            <p:nvPr/>
          </p:nvSpPr>
          <p:spPr>
            <a:xfrm>
              <a:off x="3589262" y="4089996"/>
              <a:ext cx="202764" cy="80373"/>
            </a:xfrm>
            <a:custGeom>
              <a:avLst/>
              <a:gdLst/>
              <a:ahLst/>
              <a:cxnLst/>
              <a:rect l="l" t="t" r="r" b="b"/>
              <a:pathLst>
                <a:path w="7745" h="3070" extrusionOk="0">
                  <a:moveTo>
                    <a:pt x="1" y="0"/>
                  </a:moveTo>
                  <a:lnTo>
                    <a:pt x="1" y="1634"/>
                  </a:lnTo>
                  <a:cubicBezTo>
                    <a:pt x="1" y="2426"/>
                    <a:pt x="640" y="3070"/>
                    <a:pt x="1437" y="3070"/>
                  </a:cubicBezTo>
                  <a:lnTo>
                    <a:pt x="3599" y="3070"/>
                  </a:lnTo>
                  <a:cubicBezTo>
                    <a:pt x="3858" y="2811"/>
                    <a:pt x="5069" y="2911"/>
                    <a:pt x="5069" y="2513"/>
                  </a:cubicBezTo>
                  <a:lnTo>
                    <a:pt x="7745" y="601"/>
                  </a:lnTo>
                  <a:lnTo>
                    <a:pt x="7745" y="0"/>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9" name="Google Shape;12459;p137"/>
            <p:cNvSpPr/>
            <p:nvPr/>
          </p:nvSpPr>
          <p:spPr>
            <a:xfrm>
              <a:off x="3551668" y="3817069"/>
              <a:ext cx="233211" cy="15499"/>
            </a:xfrm>
            <a:custGeom>
              <a:avLst/>
              <a:gdLst/>
              <a:ahLst/>
              <a:cxnLst/>
              <a:rect l="l" t="t" r="r" b="b"/>
              <a:pathLst>
                <a:path w="8908" h="592" extrusionOk="0">
                  <a:moveTo>
                    <a:pt x="0" y="0"/>
                  </a:moveTo>
                  <a:cubicBezTo>
                    <a:pt x="385" y="0"/>
                    <a:pt x="750" y="149"/>
                    <a:pt x="1019" y="418"/>
                  </a:cubicBezTo>
                  <a:cubicBezTo>
                    <a:pt x="1072" y="471"/>
                    <a:pt x="1120" y="529"/>
                    <a:pt x="1163" y="591"/>
                  </a:cubicBezTo>
                  <a:lnTo>
                    <a:pt x="8907" y="591"/>
                  </a:lnTo>
                  <a:cubicBezTo>
                    <a:pt x="8638" y="221"/>
                    <a:pt x="8206" y="0"/>
                    <a:pt x="7744"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0" name="Google Shape;12460;p137"/>
            <p:cNvSpPr/>
            <p:nvPr/>
          </p:nvSpPr>
          <p:spPr>
            <a:xfrm>
              <a:off x="3626883" y="4105835"/>
              <a:ext cx="240359" cy="64665"/>
            </a:xfrm>
            <a:custGeom>
              <a:avLst/>
              <a:gdLst/>
              <a:ahLst/>
              <a:cxnLst/>
              <a:rect l="l" t="t" r="r" b="b"/>
              <a:pathLst>
                <a:path w="9181" h="2470" extrusionOk="0">
                  <a:moveTo>
                    <a:pt x="404" y="1"/>
                  </a:moveTo>
                  <a:cubicBezTo>
                    <a:pt x="975" y="1"/>
                    <a:pt x="1437" y="462"/>
                    <a:pt x="1437" y="1033"/>
                  </a:cubicBezTo>
                  <a:cubicBezTo>
                    <a:pt x="1437" y="1350"/>
                    <a:pt x="1331" y="1658"/>
                    <a:pt x="1139" y="1913"/>
                  </a:cubicBezTo>
                  <a:cubicBezTo>
                    <a:pt x="1100" y="1961"/>
                    <a:pt x="1062" y="2004"/>
                    <a:pt x="1019" y="2047"/>
                  </a:cubicBezTo>
                  <a:cubicBezTo>
                    <a:pt x="750" y="2316"/>
                    <a:pt x="384" y="2470"/>
                    <a:pt x="0" y="2470"/>
                  </a:cubicBezTo>
                  <a:lnTo>
                    <a:pt x="7744" y="2470"/>
                  </a:lnTo>
                  <a:cubicBezTo>
                    <a:pt x="8124" y="2470"/>
                    <a:pt x="8489" y="2316"/>
                    <a:pt x="8758" y="2047"/>
                  </a:cubicBezTo>
                  <a:cubicBezTo>
                    <a:pt x="8801" y="2004"/>
                    <a:pt x="8840" y="1961"/>
                    <a:pt x="8878" y="1913"/>
                  </a:cubicBezTo>
                  <a:cubicBezTo>
                    <a:pt x="9075" y="1658"/>
                    <a:pt x="9181" y="1350"/>
                    <a:pt x="9181" y="1033"/>
                  </a:cubicBezTo>
                  <a:cubicBezTo>
                    <a:pt x="9181" y="462"/>
                    <a:pt x="8719" y="1"/>
                    <a:pt x="8148" y="1"/>
                  </a:cubicBezTo>
                  <a:close/>
                </a:path>
              </a:pathLst>
            </a:custGeom>
            <a:solidFill>
              <a:srgbClr val="FCFC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1" name="Google Shape;12461;p137"/>
            <p:cNvSpPr/>
            <p:nvPr/>
          </p:nvSpPr>
          <p:spPr>
            <a:xfrm>
              <a:off x="3626883" y="4155891"/>
              <a:ext cx="232452" cy="14608"/>
            </a:xfrm>
            <a:custGeom>
              <a:avLst/>
              <a:gdLst/>
              <a:ahLst/>
              <a:cxnLst/>
              <a:rect l="l" t="t" r="r" b="b"/>
              <a:pathLst>
                <a:path w="8879" h="558" extrusionOk="0">
                  <a:moveTo>
                    <a:pt x="1139" y="1"/>
                  </a:moveTo>
                  <a:cubicBezTo>
                    <a:pt x="1100" y="49"/>
                    <a:pt x="1062" y="92"/>
                    <a:pt x="1019" y="135"/>
                  </a:cubicBezTo>
                  <a:cubicBezTo>
                    <a:pt x="750" y="404"/>
                    <a:pt x="384" y="558"/>
                    <a:pt x="0" y="558"/>
                  </a:cubicBezTo>
                  <a:lnTo>
                    <a:pt x="7744" y="558"/>
                  </a:lnTo>
                  <a:cubicBezTo>
                    <a:pt x="8124" y="558"/>
                    <a:pt x="8489" y="404"/>
                    <a:pt x="8758" y="135"/>
                  </a:cubicBezTo>
                  <a:cubicBezTo>
                    <a:pt x="8801" y="92"/>
                    <a:pt x="8840" y="49"/>
                    <a:pt x="8878"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2" name="Google Shape;12462;p137"/>
            <p:cNvSpPr/>
            <p:nvPr/>
          </p:nvSpPr>
          <p:spPr>
            <a:xfrm>
              <a:off x="3610389" y="4105835"/>
              <a:ext cx="54114" cy="27070"/>
            </a:xfrm>
            <a:custGeom>
              <a:avLst/>
              <a:gdLst/>
              <a:ahLst/>
              <a:cxnLst/>
              <a:rect l="l" t="t" r="r" b="b"/>
              <a:pathLst>
                <a:path w="2067" h="1034" extrusionOk="0">
                  <a:moveTo>
                    <a:pt x="1034" y="1"/>
                  </a:moveTo>
                  <a:cubicBezTo>
                    <a:pt x="467" y="1"/>
                    <a:pt x="1" y="462"/>
                    <a:pt x="1" y="1033"/>
                  </a:cubicBezTo>
                  <a:lnTo>
                    <a:pt x="2067" y="1033"/>
                  </a:lnTo>
                  <a:cubicBezTo>
                    <a:pt x="2067" y="462"/>
                    <a:pt x="1605" y="1"/>
                    <a:pt x="1034"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3" name="Google Shape;12463;p137"/>
            <p:cNvSpPr/>
            <p:nvPr/>
          </p:nvSpPr>
          <p:spPr>
            <a:xfrm>
              <a:off x="3718303" y="3889379"/>
              <a:ext cx="147943" cy="148074"/>
            </a:xfrm>
            <a:custGeom>
              <a:avLst/>
              <a:gdLst/>
              <a:ahLst/>
              <a:cxnLst/>
              <a:rect l="l" t="t" r="r" b="b"/>
              <a:pathLst>
                <a:path w="5651" h="5656" extrusionOk="0">
                  <a:moveTo>
                    <a:pt x="5650" y="1"/>
                  </a:moveTo>
                  <a:cubicBezTo>
                    <a:pt x="3834" y="106"/>
                    <a:pt x="2278" y="707"/>
                    <a:pt x="1139" y="1846"/>
                  </a:cubicBezTo>
                  <a:cubicBezTo>
                    <a:pt x="1" y="2984"/>
                    <a:pt x="250" y="3690"/>
                    <a:pt x="145" y="5511"/>
                  </a:cubicBezTo>
                  <a:cubicBezTo>
                    <a:pt x="1961" y="5401"/>
                    <a:pt x="2667" y="5655"/>
                    <a:pt x="3805" y="4512"/>
                  </a:cubicBezTo>
                  <a:cubicBezTo>
                    <a:pt x="4084" y="4233"/>
                    <a:pt x="4339" y="3926"/>
                    <a:pt x="4555" y="3594"/>
                  </a:cubicBezTo>
                  <a:lnTo>
                    <a:pt x="3560" y="3421"/>
                  </a:lnTo>
                  <a:lnTo>
                    <a:pt x="3585" y="3407"/>
                  </a:lnTo>
                  <a:cubicBezTo>
                    <a:pt x="4790" y="2691"/>
                    <a:pt x="5559" y="1428"/>
                    <a:pt x="5650" y="30"/>
                  </a:cubicBezTo>
                  <a:lnTo>
                    <a:pt x="5650" y="1"/>
                  </a:lnTo>
                  <a:close/>
                </a:path>
              </a:pathLst>
            </a:custGeom>
            <a:solidFill>
              <a:srgbClr val="A6B4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4" name="Google Shape;12464;p137"/>
            <p:cNvSpPr/>
            <p:nvPr/>
          </p:nvSpPr>
          <p:spPr>
            <a:xfrm>
              <a:off x="3689767" y="3938178"/>
              <a:ext cx="127680" cy="127680"/>
            </a:xfrm>
            <a:custGeom>
              <a:avLst/>
              <a:gdLst/>
              <a:ahLst/>
              <a:cxnLst/>
              <a:rect l="l" t="t" r="r" b="b"/>
              <a:pathLst>
                <a:path w="4877" h="4877" extrusionOk="0">
                  <a:moveTo>
                    <a:pt x="4876" y="1"/>
                  </a:moveTo>
                  <a:lnTo>
                    <a:pt x="4876" y="1"/>
                  </a:lnTo>
                  <a:cubicBezTo>
                    <a:pt x="2863" y="1183"/>
                    <a:pt x="1187" y="2864"/>
                    <a:pt x="0" y="4877"/>
                  </a:cubicBezTo>
                  <a:cubicBezTo>
                    <a:pt x="2013" y="3690"/>
                    <a:pt x="3690" y="2014"/>
                    <a:pt x="4876" y="1"/>
                  </a:cubicBezTo>
                  <a:close/>
                </a:path>
              </a:pathLst>
            </a:custGeom>
            <a:solidFill>
              <a:srgbClr val="8699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5" name="Google Shape;12465;p137"/>
            <p:cNvSpPr/>
            <p:nvPr/>
          </p:nvSpPr>
          <p:spPr>
            <a:xfrm>
              <a:off x="3508654" y="3811781"/>
              <a:ext cx="363876" cy="364007"/>
            </a:xfrm>
            <a:custGeom>
              <a:avLst/>
              <a:gdLst/>
              <a:ahLst/>
              <a:cxnLst/>
              <a:rect l="l" t="t" r="r" b="b"/>
              <a:pathLst>
                <a:path w="13899" h="13904" extrusionOk="0">
                  <a:moveTo>
                    <a:pt x="1645" y="405"/>
                  </a:moveTo>
                  <a:cubicBezTo>
                    <a:pt x="2237" y="405"/>
                    <a:pt x="2754" y="833"/>
                    <a:pt x="2859" y="1432"/>
                  </a:cubicBezTo>
                  <a:lnTo>
                    <a:pt x="2277" y="1432"/>
                  </a:lnTo>
                  <a:cubicBezTo>
                    <a:pt x="2162" y="1432"/>
                    <a:pt x="2071" y="1524"/>
                    <a:pt x="2071" y="1639"/>
                  </a:cubicBezTo>
                  <a:cubicBezTo>
                    <a:pt x="2071" y="2090"/>
                    <a:pt x="1701" y="2460"/>
                    <a:pt x="1245" y="2460"/>
                  </a:cubicBezTo>
                  <a:cubicBezTo>
                    <a:pt x="788" y="2460"/>
                    <a:pt x="418" y="2090"/>
                    <a:pt x="418" y="1639"/>
                  </a:cubicBezTo>
                  <a:cubicBezTo>
                    <a:pt x="418" y="1000"/>
                    <a:pt x="903" y="467"/>
                    <a:pt x="1542" y="409"/>
                  </a:cubicBezTo>
                  <a:cubicBezTo>
                    <a:pt x="1577" y="406"/>
                    <a:pt x="1611" y="405"/>
                    <a:pt x="1645" y="405"/>
                  </a:cubicBezTo>
                  <a:close/>
                  <a:moveTo>
                    <a:pt x="2878" y="1845"/>
                  </a:moveTo>
                  <a:lnTo>
                    <a:pt x="2878" y="2460"/>
                  </a:lnTo>
                  <a:lnTo>
                    <a:pt x="2167" y="2460"/>
                  </a:lnTo>
                  <a:cubicBezTo>
                    <a:pt x="2321" y="2287"/>
                    <a:pt x="2426" y="2076"/>
                    <a:pt x="2465" y="1845"/>
                  </a:cubicBezTo>
                  <a:close/>
                  <a:moveTo>
                    <a:pt x="11141" y="5477"/>
                  </a:moveTo>
                  <a:cubicBezTo>
                    <a:pt x="10180" y="6880"/>
                    <a:pt x="8969" y="8091"/>
                    <a:pt x="7572" y="9051"/>
                  </a:cubicBezTo>
                  <a:cubicBezTo>
                    <a:pt x="8047" y="8350"/>
                    <a:pt x="8590" y="7697"/>
                    <a:pt x="9190" y="7101"/>
                  </a:cubicBezTo>
                  <a:cubicBezTo>
                    <a:pt x="9786" y="6501"/>
                    <a:pt x="10440" y="5958"/>
                    <a:pt x="11141" y="5477"/>
                  </a:cubicBezTo>
                  <a:close/>
                  <a:moveTo>
                    <a:pt x="4920" y="11439"/>
                  </a:moveTo>
                  <a:cubicBezTo>
                    <a:pt x="5266" y="11439"/>
                    <a:pt x="5611" y="11646"/>
                    <a:pt x="5717" y="12059"/>
                  </a:cubicBezTo>
                  <a:lnTo>
                    <a:pt x="4122" y="12059"/>
                  </a:lnTo>
                  <a:cubicBezTo>
                    <a:pt x="4228" y="11646"/>
                    <a:pt x="4574" y="11439"/>
                    <a:pt x="4920" y="11439"/>
                  </a:cubicBezTo>
                  <a:close/>
                  <a:moveTo>
                    <a:pt x="12664" y="11439"/>
                  </a:moveTo>
                  <a:cubicBezTo>
                    <a:pt x="13120" y="11439"/>
                    <a:pt x="13490" y="11809"/>
                    <a:pt x="13490" y="12265"/>
                  </a:cubicBezTo>
                  <a:cubicBezTo>
                    <a:pt x="13490" y="12943"/>
                    <a:pt x="12938" y="13490"/>
                    <a:pt x="12260" y="13495"/>
                  </a:cubicBezTo>
                  <a:lnTo>
                    <a:pt x="5607" y="13495"/>
                  </a:lnTo>
                  <a:cubicBezTo>
                    <a:pt x="5957" y="13183"/>
                    <a:pt x="6159" y="12736"/>
                    <a:pt x="6159" y="12265"/>
                  </a:cubicBezTo>
                  <a:cubicBezTo>
                    <a:pt x="6159" y="11958"/>
                    <a:pt x="6049" y="11665"/>
                    <a:pt x="5842" y="11439"/>
                  </a:cubicBezTo>
                  <a:close/>
                  <a:moveTo>
                    <a:pt x="1638" y="1"/>
                  </a:moveTo>
                  <a:cubicBezTo>
                    <a:pt x="731" y="1"/>
                    <a:pt x="0" y="736"/>
                    <a:pt x="0" y="1644"/>
                  </a:cubicBezTo>
                  <a:cubicBezTo>
                    <a:pt x="0" y="2326"/>
                    <a:pt x="553" y="2878"/>
                    <a:pt x="1235" y="2883"/>
                  </a:cubicBezTo>
                  <a:lnTo>
                    <a:pt x="2868" y="2883"/>
                  </a:lnTo>
                  <a:lnTo>
                    <a:pt x="2868" y="9200"/>
                  </a:lnTo>
                  <a:cubicBezTo>
                    <a:pt x="2868" y="9337"/>
                    <a:pt x="2972" y="9406"/>
                    <a:pt x="3075" y="9406"/>
                  </a:cubicBezTo>
                  <a:cubicBezTo>
                    <a:pt x="3178" y="9406"/>
                    <a:pt x="3281" y="9337"/>
                    <a:pt x="3281" y="9200"/>
                  </a:cubicBezTo>
                  <a:lnTo>
                    <a:pt x="3281" y="1639"/>
                  </a:lnTo>
                  <a:cubicBezTo>
                    <a:pt x="3281" y="1168"/>
                    <a:pt x="3080" y="717"/>
                    <a:pt x="2729" y="409"/>
                  </a:cubicBezTo>
                  <a:lnTo>
                    <a:pt x="9383" y="409"/>
                  </a:lnTo>
                  <a:cubicBezTo>
                    <a:pt x="10065" y="409"/>
                    <a:pt x="10612" y="957"/>
                    <a:pt x="10612" y="1639"/>
                  </a:cubicBezTo>
                  <a:lnTo>
                    <a:pt x="10612" y="3508"/>
                  </a:lnTo>
                  <a:cubicBezTo>
                    <a:pt x="10012" y="3801"/>
                    <a:pt x="9469" y="4190"/>
                    <a:pt x="8994" y="4661"/>
                  </a:cubicBezTo>
                  <a:cubicBezTo>
                    <a:pt x="8018" y="5636"/>
                    <a:pt x="8004" y="6347"/>
                    <a:pt x="7975" y="7524"/>
                  </a:cubicBezTo>
                  <a:cubicBezTo>
                    <a:pt x="7975" y="7625"/>
                    <a:pt x="7970" y="7726"/>
                    <a:pt x="7965" y="7831"/>
                  </a:cubicBezTo>
                  <a:cubicBezTo>
                    <a:pt x="7509" y="8384"/>
                    <a:pt x="7096" y="8975"/>
                    <a:pt x="6736" y="9599"/>
                  </a:cubicBezTo>
                  <a:cubicBezTo>
                    <a:pt x="6650" y="9747"/>
                    <a:pt x="6770" y="9911"/>
                    <a:pt x="6916" y="9911"/>
                  </a:cubicBezTo>
                  <a:cubicBezTo>
                    <a:pt x="6949" y="9911"/>
                    <a:pt x="6985" y="9902"/>
                    <a:pt x="7019" y="9883"/>
                  </a:cubicBezTo>
                  <a:cubicBezTo>
                    <a:pt x="7644" y="9522"/>
                    <a:pt x="8234" y="9109"/>
                    <a:pt x="8787" y="8648"/>
                  </a:cubicBezTo>
                  <a:lnTo>
                    <a:pt x="9090" y="8643"/>
                  </a:lnTo>
                  <a:cubicBezTo>
                    <a:pt x="9685" y="8629"/>
                    <a:pt x="10161" y="8614"/>
                    <a:pt x="10612" y="8480"/>
                  </a:cubicBezTo>
                  <a:lnTo>
                    <a:pt x="10612" y="11026"/>
                  </a:lnTo>
                  <a:lnTo>
                    <a:pt x="4915" y="11026"/>
                  </a:lnTo>
                  <a:cubicBezTo>
                    <a:pt x="4233" y="11026"/>
                    <a:pt x="3675" y="11578"/>
                    <a:pt x="3675" y="12261"/>
                  </a:cubicBezTo>
                  <a:cubicBezTo>
                    <a:pt x="3675" y="12376"/>
                    <a:pt x="3767" y="12467"/>
                    <a:pt x="3882" y="12467"/>
                  </a:cubicBezTo>
                  <a:lnTo>
                    <a:pt x="5722" y="12467"/>
                  </a:lnTo>
                  <a:cubicBezTo>
                    <a:pt x="5622" y="13062"/>
                    <a:pt x="5105" y="13490"/>
                    <a:pt x="4513" y="13490"/>
                  </a:cubicBezTo>
                  <a:cubicBezTo>
                    <a:pt x="4479" y="13490"/>
                    <a:pt x="4445" y="13488"/>
                    <a:pt x="4410" y="13486"/>
                  </a:cubicBezTo>
                  <a:cubicBezTo>
                    <a:pt x="3771" y="13433"/>
                    <a:pt x="3286" y="12899"/>
                    <a:pt x="3281" y="12261"/>
                  </a:cubicBezTo>
                  <a:lnTo>
                    <a:pt x="3281" y="10017"/>
                  </a:lnTo>
                  <a:cubicBezTo>
                    <a:pt x="3281" y="9880"/>
                    <a:pt x="3178" y="9812"/>
                    <a:pt x="3075" y="9812"/>
                  </a:cubicBezTo>
                  <a:cubicBezTo>
                    <a:pt x="2972" y="9812"/>
                    <a:pt x="2868" y="9880"/>
                    <a:pt x="2868" y="10017"/>
                  </a:cubicBezTo>
                  <a:lnTo>
                    <a:pt x="2868" y="12261"/>
                  </a:lnTo>
                  <a:cubicBezTo>
                    <a:pt x="2868" y="13169"/>
                    <a:pt x="3603" y="13904"/>
                    <a:pt x="4511" y="13904"/>
                  </a:cubicBezTo>
                  <a:lnTo>
                    <a:pt x="12255" y="13904"/>
                  </a:lnTo>
                  <a:cubicBezTo>
                    <a:pt x="13163" y="13904"/>
                    <a:pt x="13898" y="13169"/>
                    <a:pt x="13898" y="12261"/>
                  </a:cubicBezTo>
                  <a:cubicBezTo>
                    <a:pt x="13898" y="11578"/>
                    <a:pt x="13346" y="11026"/>
                    <a:pt x="12664" y="11026"/>
                  </a:cubicBezTo>
                  <a:lnTo>
                    <a:pt x="11030" y="11026"/>
                  </a:lnTo>
                  <a:lnTo>
                    <a:pt x="11030" y="8321"/>
                  </a:lnTo>
                  <a:cubicBezTo>
                    <a:pt x="11376" y="8139"/>
                    <a:pt x="11689" y="7903"/>
                    <a:pt x="11958" y="7625"/>
                  </a:cubicBezTo>
                  <a:cubicBezTo>
                    <a:pt x="12251" y="7332"/>
                    <a:pt x="12510" y="7015"/>
                    <a:pt x="12731" y="6673"/>
                  </a:cubicBezTo>
                  <a:cubicBezTo>
                    <a:pt x="12813" y="6549"/>
                    <a:pt x="12741" y="6380"/>
                    <a:pt x="12597" y="6356"/>
                  </a:cubicBezTo>
                  <a:lnTo>
                    <a:pt x="12111" y="6270"/>
                  </a:lnTo>
                  <a:cubicBezTo>
                    <a:pt x="13139" y="5487"/>
                    <a:pt x="13778" y="4296"/>
                    <a:pt x="13860" y="3008"/>
                  </a:cubicBezTo>
                  <a:lnTo>
                    <a:pt x="13860" y="2998"/>
                  </a:lnTo>
                  <a:lnTo>
                    <a:pt x="13860" y="2974"/>
                  </a:lnTo>
                  <a:cubicBezTo>
                    <a:pt x="13865" y="2852"/>
                    <a:pt x="13769" y="2758"/>
                    <a:pt x="13652" y="2758"/>
                  </a:cubicBezTo>
                  <a:cubicBezTo>
                    <a:pt x="13650" y="2758"/>
                    <a:pt x="13647" y="2758"/>
                    <a:pt x="13644" y="2758"/>
                  </a:cubicBezTo>
                  <a:cubicBezTo>
                    <a:pt x="13183" y="2787"/>
                    <a:pt x="12726" y="2849"/>
                    <a:pt x="12275" y="2946"/>
                  </a:cubicBezTo>
                  <a:cubicBezTo>
                    <a:pt x="12024" y="2999"/>
                    <a:pt x="12082" y="3355"/>
                    <a:pt x="12310" y="3355"/>
                  </a:cubicBezTo>
                  <a:cubicBezTo>
                    <a:pt x="12326" y="3355"/>
                    <a:pt x="12343" y="3353"/>
                    <a:pt x="12361" y="3349"/>
                  </a:cubicBezTo>
                  <a:cubicBezTo>
                    <a:pt x="12712" y="3272"/>
                    <a:pt x="13072" y="3219"/>
                    <a:pt x="13428" y="3191"/>
                  </a:cubicBezTo>
                  <a:lnTo>
                    <a:pt x="13428" y="3191"/>
                  </a:lnTo>
                  <a:cubicBezTo>
                    <a:pt x="13284" y="4440"/>
                    <a:pt x="12563" y="5549"/>
                    <a:pt x="11482" y="6193"/>
                  </a:cubicBezTo>
                  <a:lnTo>
                    <a:pt x="11463" y="6208"/>
                  </a:lnTo>
                  <a:cubicBezTo>
                    <a:pt x="11295" y="6304"/>
                    <a:pt x="11343" y="6553"/>
                    <a:pt x="11530" y="6587"/>
                  </a:cubicBezTo>
                  <a:lnTo>
                    <a:pt x="12203" y="6707"/>
                  </a:lnTo>
                  <a:cubicBezTo>
                    <a:pt x="12039" y="6928"/>
                    <a:pt x="11857" y="7135"/>
                    <a:pt x="11665" y="7332"/>
                  </a:cubicBezTo>
                  <a:cubicBezTo>
                    <a:pt x="10853" y="8139"/>
                    <a:pt x="10295" y="8201"/>
                    <a:pt x="9282" y="8230"/>
                  </a:cubicBezTo>
                  <a:cubicBezTo>
                    <a:pt x="9460" y="8067"/>
                    <a:pt x="9632" y="7899"/>
                    <a:pt x="9810" y="7726"/>
                  </a:cubicBezTo>
                  <a:cubicBezTo>
                    <a:pt x="10651" y="6894"/>
                    <a:pt x="11376" y="5958"/>
                    <a:pt x="11972" y="4934"/>
                  </a:cubicBezTo>
                  <a:cubicBezTo>
                    <a:pt x="12058" y="4786"/>
                    <a:pt x="11938" y="4622"/>
                    <a:pt x="11792" y="4622"/>
                  </a:cubicBezTo>
                  <a:cubicBezTo>
                    <a:pt x="11758" y="4622"/>
                    <a:pt x="11723" y="4631"/>
                    <a:pt x="11689" y="4651"/>
                  </a:cubicBezTo>
                  <a:cubicBezTo>
                    <a:pt x="10665" y="5247"/>
                    <a:pt x="9729" y="5972"/>
                    <a:pt x="8897" y="6813"/>
                  </a:cubicBezTo>
                  <a:cubicBezTo>
                    <a:pt x="8724" y="6986"/>
                    <a:pt x="8556" y="7164"/>
                    <a:pt x="8393" y="7341"/>
                  </a:cubicBezTo>
                  <a:cubicBezTo>
                    <a:pt x="8422" y="6323"/>
                    <a:pt x="8479" y="5766"/>
                    <a:pt x="9291" y="4958"/>
                  </a:cubicBezTo>
                  <a:cubicBezTo>
                    <a:pt x="9935" y="4320"/>
                    <a:pt x="10723" y="3844"/>
                    <a:pt x="11588" y="3560"/>
                  </a:cubicBezTo>
                  <a:cubicBezTo>
                    <a:pt x="11814" y="3478"/>
                    <a:pt x="11733" y="3160"/>
                    <a:pt x="11524" y="3160"/>
                  </a:cubicBezTo>
                  <a:cubicBezTo>
                    <a:pt x="11502" y="3160"/>
                    <a:pt x="11478" y="3164"/>
                    <a:pt x="11453" y="3171"/>
                  </a:cubicBezTo>
                  <a:cubicBezTo>
                    <a:pt x="11309" y="3219"/>
                    <a:pt x="11165" y="3272"/>
                    <a:pt x="11030" y="3330"/>
                  </a:cubicBezTo>
                  <a:lnTo>
                    <a:pt x="11030" y="1644"/>
                  </a:lnTo>
                  <a:cubicBezTo>
                    <a:pt x="11026" y="736"/>
                    <a:pt x="10291" y="1"/>
                    <a:pt x="938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6" name="Google Shape;12466;p137"/>
            <p:cNvSpPr/>
            <p:nvPr/>
          </p:nvSpPr>
          <p:spPr>
            <a:xfrm>
              <a:off x="3612274" y="3916553"/>
              <a:ext cx="130952" cy="25185"/>
            </a:xfrm>
            <a:custGeom>
              <a:avLst/>
              <a:gdLst/>
              <a:ahLst/>
              <a:cxnLst/>
              <a:rect l="l" t="t" r="r" b="b"/>
              <a:pathLst>
                <a:path w="5002" h="962" extrusionOk="0">
                  <a:moveTo>
                    <a:pt x="279" y="0"/>
                  </a:moveTo>
                  <a:cubicBezTo>
                    <a:pt x="1" y="0"/>
                    <a:pt x="1" y="414"/>
                    <a:pt x="279" y="414"/>
                  </a:cubicBezTo>
                  <a:cubicBezTo>
                    <a:pt x="472" y="414"/>
                    <a:pt x="558" y="495"/>
                    <a:pt x="688" y="625"/>
                  </a:cubicBezTo>
                  <a:cubicBezTo>
                    <a:pt x="837" y="779"/>
                    <a:pt x="1029" y="961"/>
                    <a:pt x="1389" y="961"/>
                  </a:cubicBezTo>
                  <a:cubicBezTo>
                    <a:pt x="1754" y="961"/>
                    <a:pt x="1942" y="779"/>
                    <a:pt x="2091" y="625"/>
                  </a:cubicBezTo>
                  <a:cubicBezTo>
                    <a:pt x="2220" y="495"/>
                    <a:pt x="2312" y="414"/>
                    <a:pt x="2504" y="414"/>
                  </a:cubicBezTo>
                  <a:cubicBezTo>
                    <a:pt x="2696" y="414"/>
                    <a:pt x="2782" y="495"/>
                    <a:pt x="2912" y="625"/>
                  </a:cubicBezTo>
                  <a:cubicBezTo>
                    <a:pt x="3066" y="779"/>
                    <a:pt x="3253" y="961"/>
                    <a:pt x="3614" y="961"/>
                  </a:cubicBezTo>
                  <a:cubicBezTo>
                    <a:pt x="3979" y="961"/>
                    <a:pt x="4166" y="779"/>
                    <a:pt x="4315" y="625"/>
                  </a:cubicBezTo>
                  <a:cubicBezTo>
                    <a:pt x="4449" y="495"/>
                    <a:pt x="4536" y="414"/>
                    <a:pt x="4728" y="414"/>
                  </a:cubicBezTo>
                  <a:cubicBezTo>
                    <a:pt x="5002" y="414"/>
                    <a:pt x="5002" y="0"/>
                    <a:pt x="4728" y="0"/>
                  </a:cubicBezTo>
                  <a:cubicBezTo>
                    <a:pt x="4368" y="0"/>
                    <a:pt x="4176" y="183"/>
                    <a:pt x="4027" y="332"/>
                  </a:cubicBezTo>
                  <a:cubicBezTo>
                    <a:pt x="3897" y="462"/>
                    <a:pt x="3806" y="548"/>
                    <a:pt x="3614" y="548"/>
                  </a:cubicBezTo>
                  <a:cubicBezTo>
                    <a:pt x="3421" y="548"/>
                    <a:pt x="3335" y="462"/>
                    <a:pt x="3205" y="332"/>
                  </a:cubicBezTo>
                  <a:cubicBezTo>
                    <a:pt x="3051" y="183"/>
                    <a:pt x="2864" y="0"/>
                    <a:pt x="2504" y="0"/>
                  </a:cubicBezTo>
                  <a:cubicBezTo>
                    <a:pt x="2139" y="0"/>
                    <a:pt x="1951" y="183"/>
                    <a:pt x="1802" y="332"/>
                  </a:cubicBezTo>
                  <a:cubicBezTo>
                    <a:pt x="1668" y="462"/>
                    <a:pt x="1581" y="548"/>
                    <a:pt x="1389" y="548"/>
                  </a:cubicBezTo>
                  <a:cubicBezTo>
                    <a:pt x="1197" y="548"/>
                    <a:pt x="1111" y="462"/>
                    <a:pt x="981" y="332"/>
                  </a:cubicBezTo>
                  <a:cubicBezTo>
                    <a:pt x="827" y="183"/>
                    <a:pt x="640" y="0"/>
                    <a:pt x="27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7" name="Google Shape;12467;p137"/>
            <p:cNvSpPr/>
            <p:nvPr/>
          </p:nvSpPr>
          <p:spPr>
            <a:xfrm>
              <a:off x="3612274" y="3958572"/>
              <a:ext cx="101919" cy="25290"/>
            </a:xfrm>
            <a:custGeom>
              <a:avLst/>
              <a:gdLst/>
              <a:ahLst/>
              <a:cxnLst/>
              <a:rect l="l" t="t" r="r" b="b"/>
              <a:pathLst>
                <a:path w="3893" h="966" extrusionOk="0">
                  <a:moveTo>
                    <a:pt x="275" y="0"/>
                  </a:moveTo>
                  <a:cubicBezTo>
                    <a:pt x="1" y="0"/>
                    <a:pt x="1" y="413"/>
                    <a:pt x="275" y="413"/>
                  </a:cubicBezTo>
                  <a:cubicBezTo>
                    <a:pt x="472" y="413"/>
                    <a:pt x="558" y="500"/>
                    <a:pt x="688" y="629"/>
                  </a:cubicBezTo>
                  <a:cubicBezTo>
                    <a:pt x="837" y="778"/>
                    <a:pt x="1029" y="966"/>
                    <a:pt x="1389" y="966"/>
                  </a:cubicBezTo>
                  <a:cubicBezTo>
                    <a:pt x="1754" y="966"/>
                    <a:pt x="1942" y="778"/>
                    <a:pt x="2091" y="629"/>
                  </a:cubicBezTo>
                  <a:cubicBezTo>
                    <a:pt x="2220" y="500"/>
                    <a:pt x="2312" y="413"/>
                    <a:pt x="2504" y="413"/>
                  </a:cubicBezTo>
                  <a:cubicBezTo>
                    <a:pt x="2696" y="413"/>
                    <a:pt x="2782" y="500"/>
                    <a:pt x="2912" y="629"/>
                  </a:cubicBezTo>
                  <a:cubicBezTo>
                    <a:pt x="3066" y="778"/>
                    <a:pt x="3253" y="966"/>
                    <a:pt x="3614" y="966"/>
                  </a:cubicBezTo>
                  <a:cubicBezTo>
                    <a:pt x="3892" y="966"/>
                    <a:pt x="3892" y="552"/>
                    <a:pt x="3614" y="552"/>
                  </a:cubicBezTo>
                  <a:cubicBezTo>
                    <a:pt x="3421" y="552"/>
                    <a:pt x="3335" y="466"/>
                    <a:pt x="3205" y="336"/>
                  </a:cubicBezTo>
                  <a:cubicBezTo>
                    <a:pt x="3056" y="187"/>
                    <a:pt x="2864" y="0"/>
                    <a:pt x="2504" y="0"/>
                  </a:cubicBezTo>
                  <a:cubicBezTo>
                    <a:pt x="2139" y="0"/>
                    <a:pt x="1951" y="187"/>
                    <a:pt x="1802" y="336"/>
                  </a:cubicBezTo>
                  <a:cubicBezTo>
                    <a:pt x="1668" y="466"/>
                    <a:pt x="1581" y="552"/>
                    <a:pt x="1389" y="552"/>
                  </a:cubicBezTo>
                  <a:cubicBezTo>
                    <a:pt x="1197" y="552"/>
                    <a:pt x="1111" y="466"/>
                    <a:pt x="981" y="336"/>
                  </a:cubicBezTo>
                  <a:cubicBezTo>
                    <a:pt x="827" y="187"/>
                    <a:pt x="640" y="0"/>
                    <a:pt x="27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8" name="Google Shape;12468;p137"/>
            <p:cNvSpPr/>
            <p:nvPr/>
          </p:nvSpPr>
          <p:spPr>
            <a:xfrm>
              <a:off x="3612274" y="3874430"/>
              <a:ext cx="160143" cy="25290"/>
            </a:xfrm>
            <a:custGeom>
              <a:avLst/>
              <a:gdLst/>
              <a:ahLst/>
              <a:cxnLst/>
              <a:rect l="l" t="t" r="r" b="b"/>
              <a:pathLst>
                <a:path w="6117" h="966" extrusionOk="0">
                  <a:moveTo>
                    <a:pt x="279" y="0"/>
                  </a:moveTo>
                  <a:cubicBezTo>
                    <a:pt x="1" y="0"/>
                    <a:pt x="1" y="413"/>
                    <a:pt x="279" y="413"/>
                  </a:cubicBezTo>
                  <a:cubicBezTo>
                    <a:pt x="472" y="413"/>
                    <a:pt x="558" y="500"/>
                    <a:pt x="688" y="629"/>
                  </a:cubicBezTo>
                  <a:cubicBezTo>
                    <a:pt x="837" y="778"/>
                    <a:pt x="1029" y="966"/>
                    <a:pt x="1389" y="966"/>
                  </a:cubicBezTo>
                  <a:cubicBezTo>
                    <a:pt x="1754" y="966"/>
                    <a:pt x="1942" y="778"/>
                    <a:pt x="2091" y="629"/>
                  </a:cubicBezTo>
                  <a:cubicBezTo>
                    <a:pt x="2220" y="500"/>
                    <a:pt x="2312" y="413"/>
                    <a:pt x="2504" y="413"/>
                  </a:cubicBezTo>
                  <a:cubicBezTo>
                    <a:pt x="2696" y="413"/>
                    <a:pt x="2782" y="500"/>
                    <a:pt x="2912" y="629"/>
                  </a:cubicBezTo>
                  <a:cubicBezTo>
                    <a:pt x="3066" y="778"/>
                    <a:pt x="3253" y="966"/>
                    <a:pt x="3614" y="966"/>
                  </a:cubicBezTo>
                  <a:cubicBezTo>
                    <a:pt x="3979" y="966"/>
                    <a:pt x="4166" y="778"/>
                    <a:pt x="4315" y="629"/>
                  </a:cubicBezTo>
                  <a:cubicBezTo>
                    <a:pt x="4449" y="500"/>
                    <a:pt x="4536" y="413"/>
                    <a:pt x="4728" y="413"/>
                  </a:cubicBezTo>
                  <a:cubicBezTo>
                    <a:pt x="4920" y="413"/>
                    <a:pt x="5007" y="500"/>
                    <a:pt x="5141" y="629"/>
                  </a:cubicBezTo>
                  <a:cubicBezTo>
                    <a:pt x="5290" y="778"/>
                    <a:pt x="5477" y="966"/>
                    <a:pt x="5843" y="966"/>
                  </a:cubicBezTo>
                  <a:cubicBezTo>
                    <a:pt x="6116" y="966"/>
                    <a:pt x="6116" y="553"/>
                    <a:pt x="5843" y="553"/>
                  </a:cubicBezTo>
                  <a:cubicBezTo>
                    <a:pt x="5646" y="553"/>
                    <a:pt x="5559" y="466"/>
                    <a:pt x="5429" y="336"/>
                  </a:cubicBezTo>
                  <a:cubicBezTo>
                    <a:pt x="5281" y="187"/>
                    <a:pt x="5093" y="0"/>
                    <a:pt x="4728" y="0"/>
                  </a:cubicBezTo>
                  <a:cubicBezTo>
                    <a:pt x="4363" y="0"/>
                    <a:pt x="4176" y="187"/>
                    <a:pt x="4027" y="336"/>
                  </a:cubicBezTo>
                  <a:cubicBezTo>
                    <a:pt x="3897" y="466"/>
                    <a:pt x="3806" y="553"/>
                    <a:pt x="3614" y="553"/>
                  </a:cubicBezTo>
                  <a:cubicBezTo>
                    <a:pt x="3421" y="553"/>
                    <a:pt x="3335" y="466"/>
                    <a:pt x="3205" y="336"/>
                  </a:cubicBezTo>
                  <a:cubicBezTo>
                    <a:pt x="3051" y="187"/>
                    <a:pt x="2864" y="0"/>
                    <a:pt x="2504" y="0"/>
                  </a:cubicBezTo>
                  <a:cubicBezTo>
                    <a:pt x="2139" y="0"/>
                    <a:pt x="1951" y="187"/>
                    <a:pt x="1802" y="336"/>
                  </a:cubicBezTo>
                  <a:cubicBezTo>
                    <a:pt x="1668" y="466"/>
                    <a:pt x="1581" y="553"/>
                    <a:pt x="1389" y="553"/>
                  </a:cubicBezTo>
                  <a:cubicBezTo>
                    <a:pt x="1197" y="553"/>
                    <a:pt x="1111" y="466"/>
                    <a:pt x="981" y="336"/>
                  </a:cubicBezTo>
                  <a:cubicBezTo>
                    <a:pt x="827" y="187"/>
                    <a:pt x="640" y="0"/>
                    <a:pt x="27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69" name="Google Shape;12469;p137"/>
          <p:cNvGrpSpPr/>
          <p:nvPr/>
        </p:nvGrpSpPr>
        <p:grpSpPr>
          <a:xfrm>
            <a:off x="1761322" y="3609523"/>
            <a:ext cx="310050" cy="374688"/>
            <a:chOff x="1761322" y="3814923"/>
            <a:chExt cx="310050" cy="374688"/>
          </a:xfrm>
        </p:grpSpPr>
        <p:sp>
          <p:nvSpPr>
            <p:cNvPr id="12470" name="Google Shape;12470;p137"/>
            <p:cNvSpPr/>
            <p:nvPr/>
          </p:nvSpPr>
          <p:spPr>
            <a:xfrm>
              <a:off x="1786979" y="3829767"/>
              <a:ext cx="257978" cy="333455"/>
            </a:xfrm>
            <a:custGeom>
              <a:avLst/>
              <a:gdLst/>
              <a:ahLst/>
              <a:cxnLst/>
              <a:rect l="l" t="t" r="r" b="b"/>
              <a:pathLst>
                <a:path w="9854" h="12737" extrusionOk="0">
                  <a:moveTo>
                    <a:pt x="1" y="1"/>
                  </a:moveTo>
                  <a:lnTo>
                    <a:pt x="1" y="12736"/>
                  </a:lnTo>
                  <a:lnTo>
                    <a:pt x="9854" y="12736"/>
                  </a:lnTo>
                  <a:lnTo>
                    <a:pt x="9854" y="1"/>
                  </a:ln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1" name="Google Shape;12471;p137"/>
            <p:cNvSpPr/>
            <p:nvPr/>
          </p:nvSpPr>
          <p:spPr>
            <a:xfrm>
              <a:off x="1786979" y="3829767"/>
              <a:ext cx="57622" cy="333455"/>
            </a:xfrm>
            <a:custGeom>
              <a:avLst/>
              <a:gdLst/>
              <a:ahLst/>
              <a:cxnLst/>
              <a:rect l="l" t="t" r="r" b="b"/>
              <a:pathLst>
                <a:path w="2201" h="12737" extrusionOk="0">
                  <a:moveTo>
                    <a:pt x="1" y="1"/>
                  </a:moveTo>
                  <a:lnTo>
                    <a:pt x="1" y="12736"/>
                  </a:lnTo>
                  <a:lnTo>
                    <a:pt x="2201" y="12736"/>
                  </a:lnTo>
                  <a:lnTo>
                    <a:pt x="2201" y="1"/>
                  </a:ln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2" name="Google Shape;12472;p137"/>
            <p:cNvSpPr/>
            <p:nvPr/>
          </p:nvSpPr>
          <p:spPr>
            <a:xfrm>
              <a:off x="1766846" y="4149215"/>
              <a:ext cx="299002" cy="34872"/>
            </a:xfrm>
            <a:custGeom>
              <a:avLst/>
              <a:gdLst/>
              <a:ahLst/>
              <a:cxnLst/>
              <a:rect l="l" t="t" r="r" b="b"/>
              <a:pathLst>
                <a:path w="11421" h="1332" extrusionOk="0">
                  <a:moveTo>
                    <a:pt x="414" y="1"/>
                  </a:moveTo>
                  <a:cubicBezTo>
                    <a:pt x="184" y="1"/>
                    <a:pt x="1" y="183"/>
                    <a:pt x="1" y="414"/>
                  </a:cubicBezTo>
                  <a:lnTo>
                    <a:pt x="1" y="1039"/>
                  </a:lnTo>
                  <a:cubicBezTo>
                    <a:pt x="1" y="1202"/>
                    <a:pt x="131" y="1332"/>
                    <a:pt x="294" y="1332"/>
                  </a:cubicBezTo>
                  <a:lnTo>
                    <a:pt x="11127" y="1332"/>
                  </a:lnTo>
                  <a:cubicBezTo>
                    <a:pt x="11290" y="1332"/>
                    <a:pt x="11420" y="1202"/>
                    <a:pt x="11420" y="1039"/>
                  </a:cubicBezTo>
                  <a:lnTo>
                    <a:pt x="11420" y="414"/>
                  </a:lnTo>
                  <a:cubicBezTo>
                    <a:pt x="11420" y="183"/>
                    <a:pt x="11238" y="1"/>
                    <a:pt x="11012" y="1"/>
                  </a:cubicBezTo>
                  <a:close/>
                </a:path>
              </a:pathLst>
            </a:custGeom>
            <a:solidFill>
              <a:srgbClr val="F7F8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3" name="Google Shape;12473;p137"/>
            <p:cNvSpPr/>
            <p:nvPr/>
          </p:nvSpPr>
          <p:spPr>
            <a:xfrm>
              <a:off x="1927330" y="3864979"/>
              <a:ext cx="95636" cy="262271"/>
            </a:xfrm>
            <a:custGeom>
              <a:avLst/>
              <a:gdLst/>
              <a:ahLst/>
              <a:cxnLst/>
              <a:rect l="l" t="t" r="r" b="b"/>
              <a:pathLst>
                <a:path w="3653" h="10018" extrusionOk="0">
                  <a:moveTo>
                    <a:pt x="97" y="1"/>
                  </a:moveTo>
                  <a:cubicBezTo>
                    <a:pt x="44" y="1"/>
                    <a:pt x="1" y="44"/>
                    <a:pt x="1" y="97"/>
                  </a:cubicBezTo>
                  <a:lnTo>
                    <a:pt x="1" y="9921"/>
                  </a:lnTo>
                  <a:cubicBezTo>
                    <a:pt x="1" y="9974"/>
                    <a:pt x="44" y="10017"/>
                    <a:pt x="97" y="10017"/>
                  </a:cubicBezTo>
                  <a:lnTo>
                    <a:pt x="3556" y="10017"/>
                  </a:lnTo>
                  <a:cubicBezTo>
                    <a:pt x="3609" y="10017"/>
                    <a:pt x="3652" y="9974"/>
                    <a:pt x="3652" y="9921"/>
                  </a:cubicBezTo>
                  <a:lnTo>
                    <a:pt x="3652" y="97"/>
                  </a:lnTo>
                  <a:cubicBezTo>
                    <a:pt x="3652" y="44"/>
                    <a:pt x="3609" y="1"/>
                    <a:pt x="3556" y="1"/>
                  </a:cubicBezTo>
                  <a:close/>
                </a:path>
              </a:pathLst>
            </a:custGeom>
            <a:solidFill>
              <a:srgbClr val="F4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4" name="Google Shape;12474;p137"/>
            <p:cNvSpPr/>
            <p:nvPr/>
          </p:nvSpPr>
          <p:spPr>
            <a:xfrm>
              <a:off x="1809127" y="3864874"/>
              <a:ext cx="96238" cy="156216"/>
            </a:xfrm>
            <a:custGeom>
              <a:avLst/>
              <a:gdLst/>
              <a:ahLst/>
              <a:cxnLst/>
              <a:rect l="l" t="t" r="r" b="b"/>
              <a:pathLst>
                <a:path w="3676" h="5967" extrusionOk="0">
                  <a:moveTo>
                    <a:pt x="96" y="0"/>
                  </a:moveTo>
                  <a:cubicBezTo>
                    <a:pt x="43" y="0"/>
                    <a:pt x="0" y="43"/>
                    <a:pt x="0" y="96"/>
                  </a:cubicBezTo>
                  <a:lnTo>
                    <a:pt x="0" y="5871"/>
                  </a:lnTo>
                  <a:cubicBezTo>
                    <a:pt x="0" y="5923"/>
                    <a:pt x="43" y="5967"/>
                    <a:pt x="96" y="5967"/>
                  </a:cubicBezTo>
                  <a:lnTo>
                    <a:pt x="3579" y="5967"/>
                  </a:lnTo>
                  <a:cubicBezTo>
                    <a:pt x="3632" y="5967"/>
                    <a:pt x="3675" y="5923"/>
                    <a:pt x="3675" y="5871"/>
                  </a:cubicBezTo>
                  <a:lnTo>
                    <a:pt x="3675" y="101"/>
                  </a:lnTo>
                  <a:lnTo>
                    <a:pt x="3675" y="96"/>
                  </a:lnTo>
                  <a:cubicBezTo>
                    <a:pt x="3675" y="43"/>
                    <a:pt x="3632" y="0"/>
                    <a:pt x="3579" y="0"/>
                  </a:cubicBez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5" name="Google Shape;12475;p137"/>
            <p:cNvSpPr/>
            <p:nvPr/>
          </p:nvSpPr>
          <p:spPr>
            <a:xfrm>
              <a:off x="1808996" y="3864979"/>
              <a:ext cx="35605" cy="156111"/>
            </a:xfrm>
            <a:custGeom>
              <a:avLst/>
              <a:gdLst/>
              <a:ahLst/>
              <a:cxnLst/>
              <a:rect l="l" t="t" r="r" b="b"/>
              <a:pathLst>
                <a:path w="1360" h="5963" extrusionOk="0">
                  <a:moveTo>
                    <a:pt x="96" y="1"/>
                  </a:moveTo>
                  <a:cubicBezTo>
                    <a:pt x="44" y="1"/>
                    <a:pt x="0" y="44"/>
                    <a:pt x="0" y="97"/>
                  </a:cubicBezTo>
                  <a:lnTo>
                    <a:pt x="0" y="5867"/>
                  </a:lnTo>
                  <a:cubicBezTo>
                    <a:pt x="0" y="5919"/>
                    <a:pt x="44" y="5963"/>
                    <a:pt x="96" y="5963"/>
                  </a:cubicBezTo>
                  <a:lnTo>
                    <a:pt x="1360" y="5963"/>
                  </a:lnTo>
                  <a:lnTo>
                    <a:pt x="1360" y="1"/>
                  </a:lnTo>
                  <a:close/>
                </a:path>
              </a:pathLst>
            </a:custGeom>
            <a:solidFill>
              <a:srgbClr val="F7F8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6" name="Google Shape;12476;p137"/>
            <p:cNvSpPr/>
            <p:nvPr/>
          </p:nvSpPr>
          <p:spPr>
            <a:xfrm>
              <a:off x="1808996" y="4049626"/>
              <a:ext cx="23667" cy="62020"/>
            </a:xfrm>
            <a:custGeom>
              <a:avLst/>
              <a:gdLst/>
              <a:ahLst/>
              <a:cxnLst/>
              <a:rect l="l" t="t" r="r" b="b"/>
              <a:pathLst>
                <a:path w="904" h="2369" extrusionOk="0">
                  <a:moveTo>
                    <a:pt x="0" y="0"/>
                  </a:moveTo>
                  <a:lnTo>
                    <a:pt x="0" y="2368"/>
                  </a:lnTo>
                  <a:lnTo>
                    <a:pt x="510" y="2368"/>
                  </a:lnTo>
                  <a:cubicBezTo>
                    <a:pt x="726" y="2368"/>
                    <a:pt x="903" y="2191"/>
                    <a:pt x="903" y="1975"/>
                  </a:cubicBezTo>
                  <a:lnTo>
                    <a:pt x="903" y="389"/>
                  </a:lnTo>
                  <a:cubicBezTo>
                    <a:pt x="903" y="173"/>
                    <a:pt x="726" y="0"/>
                    <a:pt x="510" y="0"/>
                  </a:cubicBezTo>
                  <a:close/>
                </a:path>
              </a:pathLst>
            </a:cu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7" name="Google Shape;12477;p137"/>
            <p:cNvSpPr/>
            <p:nvPr/>
          </p:nvSpPr>
          <p:spPr>
            <a:xfrm>
              <a:off x="1858424" y="4068109"/>
              <a:ext cx="21284" cy="21284"/>
            </a:xfrm>
            <a:custGeom>
              <a:avLst/>
              <a:gdLst/>
              <a:ahLst/>
              <a:cxnLst/>
              <a:rect l="l" t="t" r="r" b="b"/>
              <a:pathLst>
                <a:path w="813" h="813" extrusionOk="0">
                  <a:moveTo>
                    <a:pt x="409" y="0"/>
                  </a:moveTo>
                  <a:cubicBezTo>
                    <a:pt x="183" y="0"/>
                    <a:pt x="0" y="183"/>
                    <a:pt x="0" y="404"/>
                  </a:cubicBezTo>
                  <a:cubicBezTo>
                    <a:pt x="0" y="630"/>
                    <a:pt x="183" y="812"/>
                    <a:pt x="409" y="812"/>
                  </a:cubicBezTo>
                  <a:cubicBezTo>
                    <a:pt x="630" y="812"/>
                    <a:pt x="812" y="630"/>
                    <a:pt x="812" y="404"/>
                  </a:cubicBezTo>
                  <a:cubicBezTo>
                    <a:pt x="812" y="183"/>
                    <a:pt x="630" y="0"/>
                    <a:pt x="409" y="0"/>
                  </a:cubicBezTo>
                  <a:close/>
                </a:path>
              </a:pathLst>
            </a:custGeom>
            <a:solidFill>
              <a:srgbClr val="F4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8" name="Google Shape;12478;p137"/>
            <p:cNvSpPr/>
            <p:nvPr/>
          </p:nvSpPr>
          <p:spPr>
            <a:xfrm>
              <a:off x="1803446" y="4036589"/>
              <a:ext cx="11100" cy="88253"/>
            </a:xfrm>
            <a:custGeom>
              <a:avLst/>
              <a:gdLst/>
              <a:ahLst/>
              <a:cxnLst/>
              <a:rect l="l" t="t" r="r" b="b"/>
              <a:pathLst>
                <a:path w="424" h="3371" extrusionOk="0">
                  <a:moveTo>
                    <a:pt x="212" y="1"/>
                  </a:moveTo>
                  <a:cubicBezTo>
                    <a:pt x="107" y="1"/>
                    <a:pt x="1" y="71"/>
                    <a:pt x="1" y="210"/>
                  </a:cubicBezTo>
                  <a:lnTo>
                    <a:pt x="1" y="3160"/>
                  </a:lnTo>
                  <a:cubicBezTo>
                    <a:pt x="1" y="3280"/>
                    <a:pt x="97" y="3371"/>
                    <a:pt x="212" y="3371"/>
                  </a:cubicBezTo>
                  <a:cubicBezTo>
                    <a:pt x="328" y="3371"/>
                    <a:pt x="424" y="3275"/>
                    <a:pt x="424" y="3160"/>
                  </a:cubicBezTo>
                  <a:lnTo>
                    <a:pt x="424" y="210"/>
                  </a:lnTo>
                  <a:cubicBezTo>
                    <a:pt x="424" y="71"/>
                    <a:pt x="318" y="1"/>
                    <a:pt x="212" y="1"/>
                  </a:cubicBezTo>
                  <a:close/>
                </a:path>
              </a:pathLst>
            </a:custGeom>
            <a:solidFill>
              <a:srgbClr val="F7F8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9" name="Google Shape;12479;p137"/>
            <p:cNvSpPr/>
            <p:nvPr/>
          </p:nvSpPr>
          <p:spPr>
            <a:xfrm>
              <a:off x="1927330" y="3992135"/>
              <a:ext cx="95636" cy="22044"/>
            </a:xfrm>
            <a:custGeom>
              <a:avLst/>
              <a:gdLst/>
              <a:ahLst/>
              <a:cxnLst/>
              <a:rect l="l" t="t" r="r" b="b"/>
              <a:pathLst>
                <a:path w="3653" h="842" extrusionOk="0">
                  <a:moveTo>
                    <a:pt x="1" y="1"/>
                  </a:moveTo>
                  <a:lnTo>
                    <a:pt x="1" y="841"/>
                  </a:lnTo>
                  <a:lnTo>
                    <a:pt x="3652" y="841"/>
                  </a:lnTo>
                  <a:lnTo>
                    <a:pt x="3652" y="1"/>
                  </a:ln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0" name="Google Shape;12480;p137"/>
            <p:cNvSpPr/>
            <p:nvPr/>
          </p:nvSpPr>
          <p:spPr>
            <a:xfrm>
              <a:off x="1993382" y="3909014"/>
              <a:ext cx="29583" cy="83148"/>
            </a:xfrm>
            <a:custGeom>
              <a:avLst/>
              <a:gdLst/>
              <a:ahLst/>
              <a:cxnLst/>
              <a:rect l="l" t="t" r="r" b="b"/>
              <a:pathLst>
                <a:path w="1130" h="3176" extrusionOk="0">
                  <a:moveTo>
                    <a:pt x="207" y="0"/>
                  </a:moveTo>
                  <a:cubicBezTo>
                    <a:pt x="91" y="0"/>
                    <a:pt x="0" y="91"/>
                    <a:pt x="0" y="207"/>
                  </a:cubicBezTo>
                  <a:lnTo>
                    <a:pt x="0" y="3176"/>
                  </a:lnTo>
                  <a:lnTo>
                    <a:pt x="1129" y="3176"/>
                  </a:lnTo>
                  <a:lnTo>
                    <a:pt x="1129" y="207"/>
                  </a:lnTo>
                  <a:cubicBezTo>
                    <a:pt x="1129" y="91"/>
                    <a:pt x="1038" y="0"/>
                    <a:pt x="927" y="0"/>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1" name="Google Shape;12481;p137"/>
            <p:cNvSpPr/>
            <p:nvPr/>
          </p:nvSpPr>
          <p:spPr>
            <a:xfrm>
              <a:off x="1971364" y="3934670"/>
              <a:ext cx="22044" cy="57491"/>
            </a:xfrm>
            <a:custGeom>
              <a:avLst/>
              <a:gdLst/>
              <a:ahLst/>
              <a:cxnLst/>
              <a:rect l="l" t="t" r="r" b="b"/>
              <a:pathLst>
                <a:path w="842" h="2196" extrusionOk="0">
                  <a:moveTo>
                    <a:pt x="207" y="0"/>
                  </a:moveTo>
                  <a:cubicBezTo>
                    <a:pt x="92" y="0"/>
                    <a:pt x="0" y="92"/>
                    <a:pt x="0" y="202"/>
                  </a:cubicBezTo>
                  <a:lnTo>
                    <a:pt x="0" y="2196"/>
                  </a:lnTo>
                  <a:lnTo>
                    <a:pt x="841" y="2196"/>
                  </a:lnTo>
                  <a:lnTo>
                    <a:pt x="841" y="202"/>
                  </a:lnTo>
                  <a:cubicBezTo>
                    <a:pt x="841" y="92"/>
                    <a:pt x="750" y="0"/>
                    <a:pt x="639" y="0"/>
                  </a:cubicBezTo>
                  <a:close/>
                </a:path>
              </a:pathLst>
            </a:custGeom>
            <a:solidFill>
              <a:srgbClr val="C3CD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2" name="Google Shape;12482;p137"/>
            <p:cNvSpPr/>
            <p:nvPr/>
          </p:nvSpPr>
          <p:spPr>
            <a:xfrm>
              <a:off x="1927330" y="3909773"/>
              <a:ext cx="22044" cy="82388"/>
            </a:xfrm>
            <a:custGeom>
              <a:avLst/>
              <a:gdLst/>
              <a:ahLst/>
              <a:cxnLst/>
              <a:rect l="l" t="t" r="r" b="b"/>
              <a:pathLst>
                <a:path w="842" h="3147" extrusionOk="0">
                  <a:moveTo>
                    <a:pt x="208" y="0"/>
                  </a:moveTo>
                  <a:cubicBezTo>
                    <a:pt x="92" y="0"/>
                    <a:pt x="1" y="91"/>
                    <a:pt x="1" y="207"/>
                  </a:cubicBezTo>
                  <a:lnTo>
                    <a:pt x="1" y="3147"/>
                  </a:lnTo>
                  <a:lnTo>
                    <a:pt x="842" y="3147"/>
                  </a:lnTo>
                  <a:lnTo>
                    <a:pt x="842" y="1475"/>
                  </a:lnTo>
                  <a:lnTo>
                    <a:pt x="842" y="207"/>
                  </a:lnTo>
                  <a:cubicBezTo>
                    <a:pt x="842" y="91"/>
                    <a:pt x="750" y="0"/>
                    <a:pt x="640" y="0"/>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3" name="Google Shape;12483;p137"/>
            <p:cNvSpPr/>
            <p:nvPr/>
          </p:nvSpPr>
          <p:spPr>
            <a:xfrm>
              <a:off x="1949347" y="3942969"/>
              <a:ext cx="22044" cy="49192"/>
            </a:xfrm>
            <a:custGeom>
              <a:avLst/>
              <a:gdLst/>
              <a:ahLst/>
              <a:cxnLst/>
              <a:rect l="l" t="t" r="r" b="b"/>
              <a:pathLst>
                <a:path w="842" h="1879" extrusionOk="0">
                  <a:moveTo>
                    <a:pt x="207" y="0"/>
                  </a:moveTo>
                  <a:cubicBezTo>
                    <a:pt x="92" y="0"/>
                    <a:pt x="1" y="92"/>
                    <a:pt x="1" y="207"/>
                  </a:cubicBezTo>
                  <a:lnTo>
                    <a:pt x="1" y="1879"/>
                  </a:lnTo>
                  <a:lnTo>
                    <a:pt x="841" y="1879"/>
                  </a:lnTo>
                  <a:lnTo>
                    <a:pt x="841" y="207"/>
                  </a:lnTo>
                  <a:cubicBezTo>
                    <a:pt x="841" y="92"/>
                    <a:pt x="750" y="0"/>
                    <a:pt x="640" y="0"/>
                  </a:cubicBez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4" name="Google Shape;12484;p137"/>
            <p:cNvSpPr/>
            <p:nvPr/>
          </p:nvSpPr>
          <p:spPr>
            <a:xfrm>
              <a:off x="1974139" y="4054182"/>
              <a:ext cx="46679" cy="72545"/>
            </a:xfrm>
            <a:custGeom>
              <a:avLst/>
              <a:gdLst/>
              <a:ahLst/>
              <a:cxnLst/>
              <a:rect l="l" t="t" r="r" b="b"/>
              <a:pathLst>
                <a:path w="1783" h="2771" extrusionOk="0">
                  <a:moveTo>
                    <a:pt x="638" y="0"/>
                  </a:moveTo>
                  <a:cubicBezTo>
                    <a:pt x="615" y="0"/>
                    <a:pt x="591" y="4"/>
                    <a:pt x="567" y="13"/>
                  </a:cubicBezTo>
                  <a:lnTo>
                    <a:pt x="149" y="191"/>
                  </a:lnTo>
                  <a:cubicBezTo>
                    <a:pt x="48" y="230"/>
                    <a:pt x="0" y="345"/>
                    <a:pt x="43" y="441"/>
                  </a:cubicBezTo>
                  <a:lnTo>
                    <a:pt x="990" y="2723"/>
                  </a:lnTo>
                  <a:cubicBezTo>
                    <a:pt x="1005" y="2753"/>
                    <a:pt x="1034" y="2771"/>
                    <a:pt x="1064" y="2771"/>
                  </a:cubicBezTo>
                  <a:cubicBezTo>
                    <a:pt x="1073" y="2771"/>
                    <a:pt x="1082" y="2769"/>
                    <a:pt x="1091" y="2766"/>
                  </a:cubicBezTo>
                  <a:lnTo>
                    <a:pt x="1725" y="2497"/>
                  </a:lnTo>
                  <a:cubicBezTo>
                    <a:pt x="1763" y="2478"/>
                    <a:pt x="1782" y="2435"/>
                    <a:pt x="1763" y="2401"/>
                  </a:cubicBezTo>
                  <a:lnTo>
                    <a:pt x="817" y="119"/>
                  </a:lnTo>
                  <a:lnTo>
                    <a:pt x="822" y="119"/>
                  </a:lnTo>
                  <a:cubicBezTo>
                    <a:pt x="788" y="46"/>
                    <a:pt x="716" y="0"/>
                    <a:pt x="638" y="0"/>
                  </a:cubicBez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5" name="Google Shape;12485;p137"/>
            <p:cNvSpPr/>
            <p:nvPr/>
          </p:nvSpPr>
          <p:spPr>
            <a:xfrm>
              <a:off x="1927330" y="4044966"/>
              <a:ext cx="22044" cy="82284"/>
            </a:xfrm>
            <a:custGeom>
              <a:avLst/>
              <a:gdLst/>
              <a:ahLst/>
              <a:cxnLst/>
              <a:rect l="l" t="t" r="r" b="b"/>
              <a:pathLst>
                <a:path w="842" h="3143" extrusionOk="0">
                  <a:moveTo>
                    <a:pt x="208" y="0"/>
                  </a:moveTo>
                  <a:cubicBezTo>
                    <a:pt x="92" y="0"/>
                    <a:pt x="1" y="92"/>
                    <a:pt x="1" y="202"/>
                  </a:cubicBezTo>
                  <a:lnTo>
                    <a:pt x="1" y="2955"/>
                  </a:lnTo>
                  <a:cubicBezTo>
                    <a:pt x="1" y="3061"/>
                    <a:pt x="87" y="3142"/>
                    <a:pt x="188" y="3142"/>
                  </a:cubicBezTo>
                  <a:lnTo>
                    <a:pt x="842" y="3142"/>
                  </a:lnTo>
                  <a:lnTo>
                    <a:pt x="842" y="1288"/>
                  </a:lnTo>
                  <a:lnTo>
                    <a:pt x="842" y="202"/>
                  </a:lnTo>
                  <a:cubicBezTo>
                    <a:pt x="842" y="92"/>
                    <a:pt x="750" y="0"/>
                    <a:pt x="640" y="0"/>
                  </a:cubicBezTo>
                  <a:close/>
                </a:path>
              </a:pathLst>
            </a:custGeom>
            <a:solidFill>
              <a:srgbClr val="C3CD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6" name="Google Shape;12486;p137"/>
            <p:cNvSpPr/>
            <p:nvPr/>
          </p:nvSpPr>
          <p:spPr>
            <a:xfrm>
              <a:off x="1949347" y="4073633"/>
              <a:ext cx="22044" cy="53617"/>
            </a:xfrm>
            <a:custGeom>
              <a:avLst/>
              <a:gdLst/>
              <a:ahLst/>
              <a:cxnLst/>
              <a:rect l="l" t="t" r="r" b="b"/>
              <a:pathLst>
                <a:path w="842" h="2048" extrusionOk="0">
                  <a:moveTo>
                    <a:pt x="193" y="1"/>
                  </a:moveTo>
                  <a:cubicBezTo>
                    <a:pt x="87" y="1"/>
                    <a:pt x="1" y="87"/>
                    <a:pt x="1" y="193"/>
                  </a:cubicBezTo>
                  <a:lnTo>
                    <a:pt x="1" y="2047"/>
                  </a:lnTo>
                  <a:lnTo>
                    <a:pt x="841" y="2047"/>
                  </a:lnTo>
                  <a:lnTo>
                    <a:pt x="841" y="193"/>
                  </a:lnTo>
                  <a:cubicBezTo>
                    <a:pt x="841" y="87"/>
                    <a:pt x="755" y="1"/>
                    <a:pt x="649" y="1"/>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7" name="Google Shape;12487;p137"/>
            <p:cNvSpPr/>
            <p:nvPr/>
          </p:nvSpPr>
          <p:spPr>
            <a:xfrm>
              <a:off x="1777685" y="3820473"/>
              <a:ext cx="277351" cy="22541"/>
            </a:xfrm>
            <a:custGeom>
              <a:avLst/>
              <a:gdLst/>
              <a:ahLst/>
              <a:cxnLst/>
              <a:rect l="l" t="t" r="r" b="b"/>
              <a:pathLst>
                <a:path w="10594" h="861" extrusionOk="0">
                  <a:moveTo>
                    <a:pt x="284" y="0"/>
                  </a:moveTo>
                  <a:cubicBezTo>
                    <a:pt x="130" y="0"/>
                    <a:pt x="0" y="125"/>
                    <a:pt x="0" y="284"/>
                  </a:cubicBezTo>
                  <a:lnTo>
                    <a:pt x="0" y="572"/>
                  </a:lnTo>
                  <a:cubicBezTo>
                    <a:pt x="0" y="730"/>
                    <a:pt x="130" y="860"/>
                    <a:pt x="284" y="860"/>
                  </a:cubicBezTo>
                  <a:lnTo>
                    <a:pt x="10310" y="860"/>
                  </a:lnTo>
                  <a:cubicBezTo>
                    <a:pt x="10468" y="860"/>
                    <a:pt x="10593" y="730"/>
                    <a:pt x="10593" y="572"/>
                  </a:cubicBezTo>
                  <a:lnTo>
                    <a:pt x="10593" y="284"/>
                  </a:lnTo>
                  <a:cubicBezTo>
                    <a:pt x="10593" y="125"/>
                    <a:pt x="10468" y="0"/>
                    <a:pt x="10310" y="0"/>
                  </a:cubicBezTo>
                  <a:close/>
                </a:path>
              </a:pathLst>
            </a:custGeom>
            <a:solidFill>
              <a:srgbClr val="F7F8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8" name="Google Shape;12488;p137"/>
            <p:cNvSpPr/>
            <p:nvPr/>
          </p:nvSpPr>
          <p:spPr>
            <a:xfrm>
              <a:off x="1761322" y="3814923"/>
              <a:ext cx="310050" cy="374688"/>
            </a:xfrm>
            <a:custGeom>
              <a:avLst/>
              <a:gdLst/>
              <a:ahLst/>
              <a:cxnLst/>
              <a:rect l="l" t="t" r="r" b="b"/>
              <a:pathLst>
                <a:path w="11843" h="14312" extrusionOk="0">
                  <a:moveTo>
                    <a:pt x="10935" y="419"/>
                  </a:moveTo>
                  <a:cubicBezTo>
                    <a:pt x="10973" y="419"/>
                    <a:pt x="11007" y="452"/>
                    <a:pt x="11007" y="496"/>
                  </a:cubicBezTo>
                  <a:lnTo>
                    <a:pt x="11007" y="784"/>
                  </a:lnTo>
                  <a:cubicBezTo>
                    <a:pt x="11007" y="827"/>
                    <a:pt x="10973" y="861"/>
                    <a:pt x="10935" y="861"/>
                  </a:cubicBezTo>
                  <a:lnTo>
                    <a:pt x="9791" y="861"/>
                  </a:lnTo>
                  <a:cubicBezTo>
                    <a:pt x="9513" y="861"/>
                    <a:pt x="9513" y="1279"/>
                    <a:pt x="9791" y="1279"/>
                  </a:cubicBezTo>
                  <a:lnTo>
                    <a:pt x="10627" y="1279"/>
                  </a:lnTo>
                  <a:lnTo>
                    <a:pt x="10627" y="12563"/>
                  </a:lnTo>
                  <a:lnTo>
                    <a:pt x="8893" y="12563"/>
                  </a:lnTo>
                  <a:cubicBezTo>
                    <a:pt x="8609" y="12563"/>
                    <a:pt x="8609" y="12981"/>
                    <a:pt x="8893" y="12981"/>
                  </a:cubicBezTo>
                  <a:lnTo>
                    <a:pt x="11223" y="12981"/>
                  </a:lnTo>
                  <a:cubicBezTo>
                    <a:pt x="11333" y="12981"/>
                    <a:pt x="11420" y="13073"/>
                    <a:pt x="11420" y="13183"/>
                  </a:cubicBezTo>
                  <a:lnTo>
                    <a:pt x="11420" y="13894"/>
                  </a:lnTo>
                  <a:lnTo>
                    <a:pt x="423" y="13894"/>
                  </a:lnTo>
                  <a:lnTo>
                    <a:pt x="423" y="13183"/>
                  </a:lnTo>
                  <a:cubicBezTo>
                    <a:pt x="423" y="13073"/>
                    <a:pt x="515" y="12981"/>
                    <a:pt x="625" y="12981"/>
                  </a:cubicBezTo>
                  <a:lnTo>
                    <a:pt x="7995" y="12981"/>
                  </a:lnTo>
                  <a:cubicBezTo>
                    <a:pt x="8278" y="12981"/>
                    <a:pt x="8278" y="12559"/>
                    <a:pt x="7995" y="12559"/>
                  </a:cubicBezTo>
                  <a:lnTo>
                    <a:pt x="1192" y="12559"/>
                  </a:lnTo>
                  <a:lnTo>
                    <a:pt x="1192" y="1279"/>
                  </a:lnTo>
                  <a:lnTo>
                    <a:pt x="8893" y="1279"/>
                  </a:lnTo>
                  <a:cubicBezTo>
                    <a:pt x="9172" y="1279"/>
                    <a:pt x="9172" y="861"/>
                    <a:pt x="8893" y="861"/>
                  </a:cubicBezTo>
                  <a:lnTo>
                    <a:pt x="909" y="861"/>
                  </a:lnTo>
                  <a:cubicBezTo>
                    <a:pt x="870" y="861"/>
                    <a:pt x="836" y="827"/>
                    <a:pt x="836" y="784"/>
                  </a:cubicBezTo>
                  <a:lnTo>
                    <a:pt x="836" y="496"/>
                  </a:lnTo>
                  <a:cubicBezTo>
                    <a:pt x="836" y="452"/>
                    <a:pt x="870" y="419"/>
                    <a:pt x="909" y="419"/>
                  </a:cubicBezTo>
                  <a:close/>
                  <a:moveTo>
                    <a:pt x="909" y="1"/>
                  </a:moveTo>
                  <a:cubicBezTo>
                    <a:pt x="640" y="1"/>
                    <a:pt x="414" y="227"/>
                    <a:pt x="414" y="500"/>
                  </a:cubicBezTo>
                  <a:lnTo>
                    <a:pt x="414" y="789"/>
                  </a:lnTo>
                  <a:cubicBezTo>
                    <a:pt x="414" y="1005"/>
                    <a:pt x="558" y="1202"/>
                    <a:pt x="769" y="1264"/>
                  </a:cubicBezTo>
                  <a:lnTo>
                    <a:pt x="769" y="12563"/>
                  </a:lnTo>
                  <a:lnTo>
                    <a:pt x="620" y="12563"/>
                  </a:lnTo>
                  <a:cubicBezTo>
                    <a:pt x="279" y="12563"/>
                    <a:pt x="5" y="12837"/>
                    <a:pt x="1" y="13183"/>
                  </a:cubicBezTo>
                  <a:lnTo>
                    <a:pt x="1" y="14101"/>
                  </a:lnTo>
                  <a:cubicBezTo>
                    <a:pt x="1" y="14216"/>
                    <a:pt x="97" y="14312"/>
                    <a:pt x="212" y="14312"/>
                  </a:cubicBezTo>
                  <a:lnTo>
                    <a:pt x="11631" y="14312"/>
                  </a:lnTo>
                  <a:cubicBezTo>
                    <a:pt x="11746" y="14312"/>
                    <a:pt x="11843" y="14216"/>
                    <a:pt x="11843" y="14101"/>
                  </a:cubicBezTo>
                  <a:lnTo>
                    <a:pt x="11843" y="13183"/>
                  </a:lnTo>
                  <a:cubicBezTo>
                    <a:pt x="11843" y="12837"/>
                    <a:pt x="11564" y="12559"/>
                    <a:pt x="11223" y="12559"/>
                  </a:cubicBezTo>
                  <a:lnTo>
                    <a:pt x="11223" y="12563"/>
                  </a:lnTo>
                  <a:lnTo>
                    <a:pt x="11045" y="12563"/>
                  </a:lnTo>
                  <a:lnTo>
                    <a:pt x="11045" y="1269"/>
                  </a:lnTo>
                  <a:cubicBezTo>
                    <a:pt x="11271" y="1216"/>
                    <a:pt x="11429" y="1014"/>
                    <a:pt x="11429" y="789"/>
                  </a:cubicBezTo>
                  <a:lnTo>
                    <a:pt x="11429" y="500"/>
                  </a:lnTo>
                  <a:cubicBezTo>
                    <a:pt x="11429" y="227"/>
                    <a:pt x="11208" y="1"/>
                    <a:pt x="1093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9" name="Google Shape;12489;p137"/>
            <p:cNvSpPr/>
            <p:nvPr/>
          </p:nvSpPr>
          <p:spPr>
            <a:xfrm>
              <a:off x="1921806" y="3859455"/>
              <a:ext cx="106683" cy="273319"/>
            </a:xfrm>
            <a:custGeom>
              <a:avLst/>
              <a:gdLst/>
              <a:ahLst/>
              <a:cxnLst/>
              <a:rect l="l" t="t" r="r" b="b"/>
              <a:pathLst>
                <a:path w="4075" h="10440" extrusionOk="0">
                  <a:moveTo>
                    <a:pt x="3656" y="418"/>
                  </a:moveTo>
                  <a:lnTo>
                    <a:pt x="3656" y="1687"/>
                  </a:lnTo>
                  <a:lnTo>
                    <a:pt x="2941" y="1687"/>
                  </a:lnTo>
                  <a:cubicBezTo>
                    <a:pt x="2710" y="1687"/>
                    <a:pt x="2523" y="1869"/>
                    <a:pt x="2523" y="2100"/>
                  </a:cubicBezTo>
                  <a:lnTo>
                    <a:pt x="2523" y="2662"/>
                  </a:lnTo>
                  <a:lnTo>
                    <a:pt x="2100" y="2662"/>
                  </a:lnTo>
                  <a:cubicBezTo>
                    <a:pt x="1903" y="2662"/>
                    <a:pt x="1740" y="2796"/>
                    <a:pt x="1696" y="2984"/>
                  </a:cubicBezTo>
                  <a:lnTo>
                    <a:pt x="1264" y="2984"/>
                  </a:lnTo>
                  <a:lnTo>
                    <a:pt x="1264" y="2129"/>
                  </a:lnTo>
                  <a:cubicBezTo>
                    <a:pt x="1264" y="1898"/>
                    <a:pt x="1077" y="1715"/>
                    <a:pt x="851" y="1715"/>
                  </a:cubicBezTo>
                  <a:lnTo>
                    <a:pt x="423" y="1715"/>
                  </a:lnTo>
                  <a:lnTo>
                    <a:pt x="423" y="418"/>
                  </a:lnTo>
                  <a:close/>
                  <a:moveTo>
                    <a:pt x="841" y="2133"/>
                  </a:moveTo>
                  <a:lnTo>
                    <a:pt x="841" y="4857"/>
                  </a:lnTo>
                  <a:lnTo>
                    <a:pt x="423" y="4857"/>
                  </a:lnTo>
                  <a:lnTo>
                    <a:pt x="423" y="2133"/>
                  </a:lnTo>
                  <a:close/>
                  <a:moveTo>
                    <a:pt x="1682" y="3402"/>
                  </a:moveTo>
                  <a:lnTo>
                    <a:pt x="1682" y="4857"/>
                  </a:lnTo>
                  <a:lnTo>
                    <a:pt x="1264" y="4857"/>
                  </a:lnTo>
                  <a:lnTo>
                    <a:pt x="1264" y="3402"/>
                  </a:lnTo>
                  <a:close/>
                  <a:moveTo>
                    <a:pt x="2523" y="3080"/>
                  </a:moveTo>
                  <a:lnTo>
                    <a:pt x="2523" y="4857"/>
                  </a:lnTo>
                  <a:lnTo>
                    <a:pt x="2105" y="4857"/>
                  </a:lnTo>
                  <a:lnTo>
                    <a:pt x="2105" y="3080"/>
                  </a:lnTo>
                  <a:close/>
                  <a:moveTo>
                    <a:pt x="3656" y="2105"/>
                  </a:moveTo>
                  <a:lnTo>
                    <a:pt x="3656" y="4857"/>
                  </a:lnTo>
                  <a:lnTo>
                    <a:pt x="2945" y="4857"/>
                  </a:lnTo>
                  <a:lnTo>
                    <a:pt x="2945" y="2105"/>
                  </a:lnTo>
                  <a:close/>
                  <a:moveTo>
                    <a:pt x="3656" y="5280"/>
                  </a:moveTo>
                  <a:lnTo>
                    <a:pt x="3656" y="5698"/>
                  </a:lnTo>
                  <a:lnTo>
                    <a:pt x="423" y="5698"/>
                  </a:lnTo>
                  <a:lnTo>
                    <a:pt x="423" y="5280"/>
                  </a:lnTo>
                  <a:close/>
                  <a:moveTo>
                    <a:pt x="3656" y="6121"/>
                  </a:moveTo>
                  <a:lnTo>
                    <a:pt x="3656" y="9027"/>
                  </a:lnTo>
                  <a:lnTo>
                    <a:pt x="3013" y="7475"/>
                  </a:lnTo>
                  <a:cubicBezTo>
                    <a:pt x="2947" y="7319"/>
                    <a:pt x="2796" y="7225"/>
                    <a:pt x="2636" y="7225"/>
                  </a:cubicBezTo>
                  <a:cubicBezTo>
                    <a:pt x="2585" y="7225"/>
                    <a:pt x="2534" y="7235"/>
                    <a:pt x="2484" y="7255"/>
                  </a:cubicBezTo>
                  <a:lnTo>
                    <a:pt x="2066" y="7432"/>
                  </a:lnTo>
                  <a:cubicBezTo>
                    <a:pt x="1965" y="7471"/>
                    <a:pt x="1889" y="7548"/>
                    <a:pt x="1845" y="7648"/>
                  </a:cubicBezTo>
                  <a:cubicBezTo>
                    <a:pt x="1807" y="7749"/>
                    <a:pt x="1807" y="7860"/>
                    <a:pt x="1845" y="7956"/>
                  </a:cubicBezTo>
                  <a:lnTo>
                    <a:pt x="1869" y="8009"/>
                  </a:lnTo>
                  <a:cubicBezTo>
                    <a:pt x="1816" y="7985"/>
                    <a:pt x="1759" y="7970"/>
                    <a:pt x="1701" y="7970"/>
                  </a:cubicBezTo>
                  <a:lnTo>
                    <a:pt x="1264" y="7970"/>
                  </a:lnTo>
                  <a:lnTo>
                    <a:pt x="1264" y="7288"/>
                  </a:lnTo>
                  <a:cubicBezTo>
                    <a:pt x="1264" y="7062"/>
                    <a:pt x="1077" y="6875"/>
                    <a:pt x="851" y="6875"/>
                  </a:cubicBezTo>
                  <a:lnTo>
                    <a:pt x="423" y="6875"/>
                  </a:lnTo>
                  <a:lnTo>
                    <a:pt x="423" y="6121"/>
                  </a:lnTo>
                  <a:close/>
                  <a:moveTo>
                    <a:pt x="2628" y="7653"/>
                  </a:moveTo>
                  <a:lnTo>
                    <a:pt x="3517" y="9796"/>
                  </a:lnTo>
                  <a:lnTo>
                    <a:pt x="3128" y="9954"/>
                  </a:lnTo>
                  <a:lnTo>
                    <a:pt x="2239" y="7812"/>
                  </a:lnTo>
                  <a:lnTo>
                    <a:pt x="2628" y="7653"/>
                  </a:lnTo>
                  <a:close/>
                  <a:moveTo>
                    <a:pt x="841" y="7298"/>
                  </a:moveTo>
                  <a:lnTo>
                    <a:pt x="841" y="8374"/>
                  </a:lnTo>
                  <a:lnTo>
                    <a:pt x="841" y="10022"/>
                  </a:lnTo>
                  <a:lnTo>
                    <a:pt x="423" y="10022"/>
                  </a:lnTo>
                  <a:lnTo>
                    <a:pt x="423" y="7298"/>
                  </a:lnTo>
                  <a:close/>
                  <a:moveTo>
                    <a:pt x="1682" y="8393"/>
                  </a:moveTo>
                  <a:lnTo>
                    <a:pt x="1682" y="10022"/>
                  </a:lnTo>
                  <a:lnTo>
                    <a:pt x="1264" y="10022"/>
                  </a:lnTo>
                  <a:lnTo>
                    <a:pt x="1264" y="8393"/>
                  </a:lnTo>
                  <a:close/>
                  <a:moveTo>
                    <a:pt x="2105" y="8580"/>
                  </a:moveTo>
                  <a:lnTo>
                    <a:pt x="2700" y="10022"/>
                  </a:lnTo>
                  <a:lnTo>
                    <a:pt x="2105" y="10022"/>
                  </a:lnTo>
                  <a:lnTo>
                    <a:pt x="2105" y="8580"/>
                  </a:lnTo>
                  <a:close/>
                  <a:moveTo>
                    <a:pt x="308" y="0"/>
                  </a:moveTo>
                  <a:cubicBezTo>
                    <a:pt x="140" y="0"/>
                    <a:pt x="1" y="140"/>
                    <a:pt x="1" y="308"/>
                  </a:cubicBezTo>
                  <a:lnTo>
                    <a:pt x="1" y="10132"/>
                  </a:lnTo>
                  <a:cubicBezTo>
                    <a:pt x="1" y="10300"/>
                    <a:pt x="140" y="10440"/>
                    <a:pt x="308" y="10440"/>
                  </a:cubicBezTo>
                  <a:lnTo>
                    <a:pt x="3767" y="10440"/>
                  </a:lnTo>
                  <a:cubicBezTo>
                    <a:pt x="3935" y="10440"/>
                    <a:pt x="4074" y="10300"/>
                    <a:pt x="4074" y="10132"/>
                  </a:cubicBezTo>
                  <a:lnTo>
                    <a:pt x="4074" y="308"/>
                  </a:lnTo>
                  <a:cubicBezTo>
                    <a:pt x="4074" y="140"/>
                    <a:pt x="3935" y="0"/>
                    <a:pt x="376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0" name="Google Shape;12490;p137"/>
            <p:cNvSpPr/>
            <p:nvPr/>
          </p:nvSpPr>
          <p:spPr>
            <a:xfrm>
              <a:off x="1803446" y="3859324"/>
              <a:ext cx="107443" cy="167290"/>
            </a:xfrm>
            <a:custGeom>
              <a:avLst/>
              <a:gdLst/>
              <a:ahLst/>
              <a:cxnLst/>
              <a:rect l="l" t="t" r="r" b="b"/>
              <a:pathLst>
                <a:path w="4104" h="6390" extrusionOk="0">
                  <a:moveTo>
                    <a:pt x="3796" y="1"/>
                  </a:moveTo>
                  <a:lnTo>
                    <a:pt x="3796" y="5"/>
                  </a:lnTo>
                  <a:lnTo>
                    <a:pt x="308" y="5"/>
                  </a:lnTo>
                  <a:cubicBezTo>
                    <a:pt x="140" y="5"/>
                    <a:pt x="1" y="145"/>
                    <a:pt x="1" y="313"/>
                  </a:cubicBezTo>
                  <a:lnTo>
                    <a:pt x="1" y="6083"/>
                  </a:lnTo>
                  <a:cubicBezTo>
                    <a:pt x="1" y="6251"/>
                    <a:pt x="140" y="6390"/>
                    <a:pt x="308" y="6390"/>
                  </a:cubicBezTo>
                  <a:lnTo>
                    <a:pt x="875" y="6390"/>
                  </a:lnTo>
                  <a:cubicBezTo>
                    <a:pt x="1154" y="6390"/>
                    <a:pt x="1154" y="5967"/>
                    <a:pt x="875" y="5967"/>
                  </a:cubicBezTo>
                  <a:lnTo>
                    <a:pt x="424" y="5967"/>
                  </a:lnTo>
                  <a:lnTo>
                    <a:pt x="424" y="423"/>
                  </a:lnTo>
                  <a:lnTo>
                    <a:pt x="3681" y="423"/>
                  </a:lnTo>
                  <a:lnTo>
                    <a:pt x="3681" y="5967"/>
                  </a:lnTo>
                  <a:lnTo>
                    <a:pt x="1769" y="5967"/>
                  </a:lnTo>
                  <a:cubicBezTo>
                    <a:pt x="1490" y="5967"/>
                    <a:pt x="1490" y="6390"/>
                    <a:pt x="1769" y="6390"/>
                  </a:cubicBezTo>
                  <a:lnTo>
                    <a:pt x="3796" y="6390"/>
                  </a:lnTo>
                  <a:cubicBezTo>
                    <a:pt x="3964" y="6390"/>
                    <a:pt x="4104" y="6251"/>
                    <a:pt x="4104" y="6083"/>
                  </a:cubicBezTo>
                  <a:lnTo>
                    <a:pt x="4104" y="308"/>
                  </a:lnTo>
                  <a:cubicBezTo>
                    <a:pt x="4104" y="140"/>
                    <a:pt x="3964" y="1"/>
                    <a:pt x="379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1" name="Google Shape;12491;p137"/>
            <p:cNvSpPr/>
            <p:nvPr/>
          </p:nvSpPr>
          <p:spPr>
            <a:xfrm>
              <a:off x="1822688" y="3937550"/>
              <a:ext cx="67335" cy="10969"/>
            </a:xfrm>
            <a:custGeom>
              <a:avLst/>
              <a:gdLst/>
              <a:ahLst/>
              <a:cxnLst/>
              <a:rect l="l" t="t" r="r" b="b"/>
              <a:pathLst>
                <a:path w="2572" h="419" extrusionOk="0">
                  <a:moveTo>
                    <a:pt x="280" y="1"/>
                  </a:moveTo>
                  <a:cubicBezTo>
                    <a:pt x="1" y="1"/>
                    <a:pt x="1" y="419"/>
                    <a:pt x="280" y="419"/>
                  </a:cubicBezTo>
                  <a:lnTo>
                    <a:pt x="2292" y="419"/>
                  </a:lnTo>
                  <a:cubicBezTo>
                    <a:pt x="2571" y="419"/>
                    <a:pt x="2571" y="1"/>
                    <a:pt x="229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2" name="Google Shape;12492;p137"/>
            <p:cNvSpPr/>
            <p:nvPr/>
          </p:nvSpPr>
          <p:spPr>
            <a:xfrm>
              <a:off x="1822688" y="3962709"/>
              <a:ext cx="67335" cy="11100"/>
            </a:xfrm>
            <a:custGeom>
              <a:avLst/>
              <a:gdLst/>
              <a:ahLst/>
              <a:cxnLst/>
              <a:rect l="l" t="t" r="r" b="b"/>
              <a:pathLst>
                <a:path w="2572" h="424" extrusionOk="0">
                  <a:moveTo>
                    <a:pt x="280" y="1"/>
                  </a:moveTo>
                  <a:cubicBezTo>
                    <a:pt x="1" y="1"/>
                    <a:pt x="1" y="423"/>
                    <a:pt x="280" y="423"/>
                  </a:cubicBezTo>
                  <a:lnTo>
                    <a:pt x="2292" y="423"/>
                  </a:lnTo>
                  <a:cubicBezTo>
                    <a:pt x="2571" y="423"/>
                    <a:pt x="2571" y="1"/>
                    <a:pt x="229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3" name="Google Shape;12493;p137"/>
            <p:cNvSpPr/>
            <p:nvPr/>
          </p:nvSpPr>
          <p:spPr>
            <a:xfrm>
              <a:off x="1822688" y="3987999"/>
              <a:ext cx="67335" cy="10969"/>
            </a:xfrm>
            <a:custGeom>
              <a:avLst/>
              <a:gdLst/>
              <a:ahLst/>
              <a:cxnLst/>
              <a:rect l="l" t="t" r="r" b="b"/>
              <a:pathLst>
                <a:path w="2572" h="419" extrusionOk="0">
                  <a:moveTo>
                    <a:pt x="280" y="0"/>
                  </a:moveTo>
                  <a:cubicBezTo>
                    <a:pt x="1" y="0"/>
                    <a:pt x="1" y="418"/>
                    <a:pt x="280" y="418"/>
                  </a:cubicBezTo>
                  <a:lnTo>
                    <a:pt x="2292" y="418"/>
                  </a:lnTo>
                  <a:cubicBezTo>
                    <a:pt x="2571" y="418"/>
                    <a:pt x="2571" y="0"/>
                    <a:pt x="229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4" name="Google Shape;12494;p137"/>
            <p:cNvSpPr/>
            <p:nvPr/>
          </p:nvSpPr>
          <p:spPr>
            <a:xfrm>
              <a:off x="1847611" y="4062690"/>
              <a:ext cx="37621" cy="32149"/>
            </a:xfrm>
            <a:custGeom>
              <a:avLst/>
              <a:gdLst/>
              <a:ahLst/>
              <a:cxnLst/>
              <a:rect l="l" t="t" r="r" b="b"/>
              <a:pathLst>
                <a:path w="1437" h="1228" extrusionOk="0">
                  <a:moveTo>
                    <a:pt x="818" y="421"/>
                  </a:moveTo>
                  <a:cubicBezTo>
                    <a:pt x="918" y="421"/>
                    <a:pt x="1014" y="498"/>
                    <a:pt x="1014" y="616"/>
                  </a:cubicBezTo>
                  <a:cubicBezTo>
                    <a:pt x="1014" y="721"/>
                    <a:pt x="927" y="808"/>
                    <a:pt x="822" y="808"/>
                  </a:cubicBezTo>
                  <a:cubicBezTo>
                    <a:pt x="649" y="808"/>
                    <a:pt x="562" y="596"/>
                    <a:pt x="682" y="476"/>
                  </a:cubicBezTo>
                  <a:cubicBezTo>
                    <a:pt x="722" y="438"/>
                    <a:pt x="771" y="421"/>
                    <a:pt x="818" y="421"/>
                  </a:cubicBezTo>
                  <a:close/>
                  <a:moveTo>
                    <a:pt x="822" y="1"/>
                  </a:moveTo>
                  <a:cubicBezTo>
                    <a:pt x="274" y="1"/>
                    <a:pt x="0" y="659"/>
                    <a:pt x="384" y="1048"/>
                  </a:cubicBezTo>
                  <a:cubicBezTo>
                    <a:pt x="510" y="1172"/>
                    <a:pt x="664" y="1228"/>
                    <a:pt x="815" y="1228"/>
                  </a:cubicBezTo>
                  <a:cubicBezTo>
                    <a:pt x="1133" y="1228"/>
                    <a:pt x="1437" y="983"/>
                    <a:pt x="1437" y="616"/>
                  </a:cubicBezTo>
                  <a:cubicBezTo>
                    <a:pt x="1432" y="275"/>
                    <a:pt x="1158" y="1"/>
                    <a:pt x="82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5" name="Google Shape;12495;p137"/>
            <p:cNvSpPr/>
            <p:nvPr/>
          </p:nvSpPr>
          <p:spPr>
            <a:xfrm>
              <a:off x="1803446" y="4036589"/>
              <a:ext cx="34636" cy="88305"/>
            </a:xfrm>
            <a:custGeom>
              <a:avLst/>
              <a:gdLst/>
              <a:ahLst/>
              <a:cxnLst/>
              <a:rect l="l" t="t" r="r" b="b"/>
              <a:pathLst>
                <a:path w="1323" h="3373" extrusionOk="0">
                  <a:moveTo>
                    <a:pt x="722" y="705"/>
                  </a:moveTo>
                  <a:cubicBezTo>
                    <a:pt x="822" y="705"/>
                    <a:pt x="904" y="786"/>
                    <a:pt x="904" y="887"/>
                  </a:cubicBezTo>
                  <a:lnTo>
                    <a:pt x="904" y="2473"/>
                  </a:lnTo>
                  <a:cubicBezTo>
                    <a:pt x="904" y="2573"/>
                    <a:pt x="822" y="2655"/>
                    <a:pt x="722" y="2655"/>
                  </a:cubicBezTo>
                  <a:lnTo>
                    <a:pt x="424" y="2655"/>
                  </a:lnTo>
                  <a:lnTo>
                    <a:pt x="424" y="705"/>
                  </a:lnTo>
                  <a:close/>
                  <a:moveTo>
                    <a:pt x="212" y="1"/>
                  </a:moveTo>
                  <a:cubicBezTo>
                    <a:pt x="107" y="1"/>
                    <a:pt x="1" y="71"/>
                    <a:pt x="1" y="210"/>
                  </a:cubicBezTo>
                  <a:lnTo>
                    <a:pt x="1" y="3160"/>
                  </a:lnTo>
                  <a:cubicBezTo>
                    <a:pt x="1" y="3301"/>
                    <a:pt x="107" y="3372"/>
                    <a:pt x="212" y="3372"/>
                  </a:cubicBezTo>
                  <a:cubicBezTo>
                    <a:pt x="318" y="3372"/>
                    <a:pt x="424" y="3301"/>
                    <a:pt x="424" y="3160"/>
                  </a:cubicBezTo>
                  <a:lnTo>
                    <a:pt x="424" y="3078"/>
                  </a:lnTo>
                  <a:lnTo>
                    <a:pt x="722" y="3078"/>
                  </a:lnTo>
                  <a:cubicBezTo>
                    <a:pt x="1053" y="3078"/>
                    <a:pt x="1322" y="2809"/>
                    <a:pt x="1322" y="2477"/>
                  </a:cubicBezTo>
                  <a:lnTo>
                    <a:pt x="1322" y="892"/>
                  </a:lnTo>
                  <a:cubicBezTo>
                    <a:pt x="1322" y="556"/>
                    <a:pt x="1053" y="287"/>
                    <a:pt x="722" y="287"/>
                  </a:cubicBezTo>
                  <a:lnTo>
                    <a:pt x="424" y="287"/>
                  </a:lnTo>
                  <a:lnTo>
                    <a:pt x="424" y="210"/>
                  </a:lnTo>
                  <a:cubicBezTo>
                    <a:pt x="424" y="71"/>
                    <a:pt x="318" y="1"/>
                    <a:pt x="21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6" name="Google Shape;12496;p137"/>
            <p:cNvSpPr/>
            <p:nvPr/>
          </p:nvSpPr>
          <p:spPr>
            <a:xfrm>
              <a:off x="1822688" y="3912286"/>
              <a:ext cx="67335" cy="11074"/>
            </a:xfrm>
            <a:custGeom>
              <a:avLst/>
              <a:gdLst/>
              <a:ahLst/>
              <a:cxnLst/>
              <a:rect l="l" t="t" r="r" b="b"/>
              <a:pathLst>
                <a:path w="2572" h="423" extrusionOk="0">
                  <a:moveTo>
                    <a:pt x="280" y="0"/>
                  </a:moveTo>
                  <a:cubicBezTo>
                    <a:pt x="1" y="0"/>
                    <a:pt x="1" y="423"/>
                    <a:pt x="280" y="423"/>
                  </a:cubicBezTo>
                  <a:lnTo>
                    <a:pt x="2292" y="423"/>
                  </a:lnTo>
                  <a:cubicBezTo>
                    <a:pt x="2571" y="423"/>
                    <a:pt x="2571" y="0"/>
                    <a:pt x="229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7" name="Google Shape;12497;p137"/>
            <p:cNvSpPr/>
            <p:nvPr/>
          </p:nvSpPr>
          <p:spPr>
            <a:xfrm>
              <a:off x="1822688" y="3887127"/>
              <a:ext cx="67335" cy="10969"/>
            </a:xfrm>
            <a:custGeom>
              <a:avLst/>
              <a:gdLst/>
              <a:ahLst/>
              <a:cxnLst/>
              <a:rect l="l" t="t" r="r" b="b"/>
              <a:pathLst>
                <a:path w="2572" h="419" extrusionOk="0">
                  <a:moveTo>
                    <a:pt x="280" y="0"/>
                  </a:moveTo>
                  <a:cubicBezTo>
                    <a:pt x="1" y="0"/>
                    <a:pt x="1" y="418"/>
                    <a:pt x="280" y="418"/>
                  </a:cubicBezTo>
                  <a:lnTo>
                    <a:pt x="2292" y="418"/>
                  </a:lnTo>
                  <a:cubicBezTo>
                    <a:pt x="2571" y="418"/>
                    <a:pt x="2571" y="0"/>
                    <a:pt x="229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98" name="Google Shape;12498;p137"/>
          <p:cNvGrpSpPr/>
          <p:nvPr/>
        </p:nvGrpSpPr>
        <p:grpSpPr>
          <a:xfrm>
            <a:off x="2604109" y="2233895"/>
            <a:ext cx="399088" cy="373144"/>
            <a:chOff x="2604109" y="2439295"/>
            <a:chExt cx="399088" cy="373144"/>
          </a:xfrm>
        </p:grpSpPr>
        <p:sp>
          <p:nvSpPr>
            <p:cNvPr id="12499" name="Google Shape;12499;p137"/>
            <p:cNvSpPr/>
            <p:nvPr/>
          </p:nvSpPr>
          <p:spPr>
            <a:xfrm>
              <a:off x="2619712" y="2611559"/>
              <a:ext cx="95845" cy="194989"/>
            </a:xfrm>
            <a:custGeom>
              <a:avLst/>
              <a:gdLst/>
              <a:ahLst/>
              <a:cxnLst/>
              <a:rect l="l" t="t" r="r" b="b"/>
              <a:pathLst>
                <a:path w="3661" h="7448" extrusionOk="0">
                  <a:moveTo>
                    <a:pt x="0" y="1"/>
                  </a:moveTo>
                  <a:lnTo>
                    <a:pt x="0" y="7447"/>
                  </a:lnTo>
                  <a:lnTo>
                    <a:pt x="3661" y="7447"/>
                  </a:lnTo>
                  <a:lnTo>
                    <a:pt x="3661" y="1"/>
                  </a:lnTo>
                  <a:close/>
                </a:path>
              </a:pathLst>
            </a:custGeom>
            <a:solidFill>
              <a:srgbClr val="E0E5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0" name="Google Shape;12500;p137"/>
            <p:cNvSpPr/>
            <p:nvPr/>
          </p:nvSpPr>
          <p:spPr>
            <a:xfrm>
              <a:off x="2695922" y="2611559"/>
              <a:ext cx="19635" cy="154095"/>
            </a:xfrm>
            <a:custGeom>
              <a:avLst/>
              <a:gdLst/>
              <a:ahLst/>
              <a:cxnLst/>
              <a:rect l="l" t="t" r="r" b="b"/>
              <a:pathLst>
                <a:path w="750" h="5886" extrusionOk="0">
                  <a:moveTo>
                    <a:pt x="298" y="1"/>
                  </a:moveTo>
                  <a:lnTo>
                    <a:pt x="298" y="3710"/>
                  </a:lnTo>
                  <a:cubicBezTo>
                    <a:pt x="298" y="3791"/>
                    <a:pt x="270" y="3868"/>
                    <a:pt x="212" y="3921"/>
                  </a:cubicBezTo>
                  <a:lnTo>
                    <a:pt x="87" y="4046"/>
                  </a:lnTo>
                  <a:cubicBezTo>
                    <a:pt x="34" y="4104"/>
                    <a:pt x="1" y="4180"/>
                    <a:pt x="1" y="4262"/>
                  </a:cubicBezTo>
                  <a:lnTo>
                    <a:pt x="1" y="5886"/>
                  </a:lnTo>
                  <a:lnTo>
                    <a:pt x="750" y="5886"/>
                  </a:lnTo>
                  <a:lnTo>
                    <a:pt x="750" y="1"/>
                  </a:lnTo>
                  <a:close/>
                </a:path>
              </a:pathLst>
            </a:custGeom>
            <a:solidFill>
              <a:srgbClr val="D1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1" name="Google Shape;12501;p137"/>
            <p:cNvSpPr/>
            <p:nvPr/>
          </p:nvSpPr>
          <p:spPr>
            <a:xfrm>
              <a:off x="2619712" y="2778221"/>
              <a:ext cx="56627" cy="28327"/>
            </a:xfrm>
            <a:custGeom>
              <a:avLst/>
              <a:gdLst/>
              <a:ahLst/>
              <a:cxnLst/>
              <a:rect l="l" t="t" r="r" b="b"/>
              <a:pathLst>
                <a:path w="2163" h="1082" extrusionOk="0">
                  <a:moveTo>
                    <a:pt x="0" y="0"/>
                  </a:moveTo>
                  <a:lnTo>
                    <a:pt x="0" y="1081"/>
                  </a:lnTo>
                  <a:lnTo>
                    <a:pt x="2162" y="1081"/>
                  </a:lnTo>
                  <a:lnTo>
                    <a:pt x="2162" y="0"/>
                  </a:ln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2" name="Google Shape;12502;p137"/>
            <p:cNvSpPr/>
            <p:nvPr/>
          </p:nvSpPr>
          <p:spPr>
            <a:xfrm>
              <a:off x="2610156" y="2554984"/>
              <a:ext cx="105401" cy="56601"/>
            </a:xfrm>
            <a:custGeom>
              <a:avLst/>
              <a:gdLst/>
              <a:ahLst/>
              <a:cxnLst/>
              <a:rect l="l" t="t" r="r" b="b"/>
              <a:pathLst>
                <a:path w="4026" h="2162" extrusionOk="0">
                  <a:moveTo>
                    <a:pt x="485" y="0"/>
                  </a:moveTo>
                  <a:cubicBezTo>
                    <a:pt x="332" y="0"/>
                    <a:pt x="197" y="115"/>
                    <a:pt x="183" y="274"/>
                  </a:cubicBezTo>
                  <a:lnTo>
                    <a:pt x="0" y="2162"/>
                  </a:lnTo>
                  <a:lnTo>
                    <a:pt x="4026" y="2162"/>
                  </a:lnTo>
                  <a:lnTo>
                    <a:pt x="4026" y="0"/>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3" name="Google Shape;12503;p137"/>
            <p:cNvSpPr/>
            <p:nvPr/>
          </p:nvSpPr>
          <p:spPr>
            <a:xfrm>
              <a:off x="2610261" y="2554984"/>
              <a:ext cx="105427" cy="56601"/>
            </a:xfrm>
            <a:custGeom>
              <a:avLst/>
              <a:gdLst/>
              <a:ahLst/>
              <a:cxnLst/>
              <a:rect l="l" t="t" r="r" b="b"/>
              <a:pathLst>
                <a:path w="4027" h="2162" extrusionOk="0">
                  <a:moveTo>
                    <a:pt x="3244" y="0"/>
                  </a:moveTo>
                  <a:lnTo>
                    <a:pt x="3244" y="1028"/>
                  </a:lnTo>
                  <a:cubicBezTo>
                    <a:pt x="3244" y="1105"/>
                    <a:pt x="3273" y="1182"/>
                    <a:pt x="3330" y="1240"/>
                  </a:cubicBezTo>
                  <a:lnTo>
                    <a:pt x="3455" y="1364"/>
                  </a:lnTo>
                  <a:cubicBezTo>
                    <a:pt x="3503" y="1408"/>
                    <a:pt x="3532" y="1470"/>
                    <a:pt x="3542" y="1533"/>
                  </a:cubicBezTo>
                  <a:lnTo>
                    <a:pt x="63" y="1533"/>
                  </a:lnTo>
                  <a:lnTo>
                    <a:pt x="1" y="2162"/>
                  </a:lnTo>
                  <a:lnTo>
                    <a:pt x="4027" y="2162"/>
                  </a:lnTo>
                  <a:lnTo>
                    <a:pt x="4027"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4" name="Google Shape;12504;p137"/>
            <p:cNvSpPr/>
            <p:nvPr/>
          </p:nvSpPr>
          <p:spPr>
            <a:xfrm>
              <a:off x="2646363" y="2639860"/>
              <a:ext cx="42542" cy="60659"/>
            </a:xfrm>
            <a:custGeom>
              <a:avLst/>
              <a:gdLst/>
              <a:ahLst/>
              <a:cxnLst/>
              <a:rect l="l" t="t" r="r" b="b"/>
              <a:pathLst>
                <a:path w="1625" h="2317" extrusionOk="0">
                  <a:moveTo>
                    <a:pt x="813" y="1"/>
                  </a:moveTo>
                  <a:cubicBezTo>
                    <a:pt x="366" y="1"/>
                    <a:pt x="1" y="366"/>
                    <a:pt x="1" y="813"/>
                  </a:cubicBezTo>
                  <a:lnTo>
                    <a:pt x="1" y="2316"/>
                  </a:lnTo>
                  <a:lnTo>
                    <a:pt x="1624" y="2316"/>
                  </a:lnTo>
                  <a:lnTo>
                    <a:pt x="1624" y="813"/>
                  </a:lnTo>
                  <a:cubicBezTo>
                    <a:pt x="1624" y="366"/>
                    <a:pt x="1259" y="1"/>
                    <a:pt x="813" y="1"/>
                  </a:cubicBezTo>
                  <a:close/>
                </a:path>
              </a:pathLst>
            </a:custGeom>
            <a:solidFill>
              <a:srgbClr val="F4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5" name="Google Shape;12505;p137"/>
            <p:cNvSpPr/>
            <p:nvPr/>
          </p:nvSpPr>
          <p:spPr>
            <a:xfrm>
              <a:off x="2662464" y="2639860"/>
              <a:ext cx="26442" cy="60659"/>
            </a:xfrm>
            <a:custGeom>
              <a:avLst/>
              <a:gdLst/>
              <a:ahLst/>
              <a:cxnLst/>
              <a:rect l="l" t="t" r="r" b="b"/>
              <a:pathLst>
                <a:path w="1010" h="2317" extrusionOk="0">
                  <a:moveTo>
                    <a:pt x="198" y="1"/>
                  </a:moveTo>
                  <a:cubicBezTo>
                    <a:pt x="130" y="1"/>
                    <a:pt x="68" y="10"/>
                    <a:pt x="1" y="25"/>
                  </a:cubicBezTo>
                  <a:cubicBezTo>
                    <a:pt x="366" y="116"/>
                    <a:pt x="616" y="438"/>
                    <a:pt x="620" y="813"/>
                  </a:cubicBezTo>
                  <a:lnTo>
                    <a:pt x="620" y="2316"/>
                  </a:lnTo>
                  <a:lnTo>
                    <a:pt x="1009" y="2316"/>
                  </a:lnTo>
                  <a:lnTo>
                    <a:pt x="1009" y="813"/>
                  </a:lnTo>
                  <a:cubicBezTo>
                    <a:pt x="1009" y="366"/>
                    <a:pt x="644" y="1"/>
                    <a:pt x="198" y="1"/>
                  </a:cubicBezTo>
                  <a:close/>
                </a:path>
              </a:pathLst>
            </a:custGeom>
            <a:solidFill>
              <a:srgbClr val="EA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6" name="Google Shape;12506;p137"/>
            <p:cNvSpPr/>
            <p:nvPr/>
          </p:nvSpPr>
          <p:spPr>
            <a:xfrm>
              <a:off x="2891748" y="2611559"/>
              <a:ext cx="95871" cy="194989"/>
            </a:xfrm>
            <a:custGeom>
              <a:avLst/>
              <a:gdLst/>
              <a:ahLst/>
              <a:cxnLst/>
              <a:rect l="l" t="t" r="r" b="b"/>
              <a:pathLst>
                <a:path w="3662" h="7448" extrusionOk="0">
                  <a:moveTo>
                    <a:pt x="0" y="1"/>
                  </a:moveTo>
                  <a:lnTo>
                    <a:pt x="0" y="7447"/>
                  </a:lnTo>
                  <a:lnTo>
                    <a:pt x="3661" y="7447"/>
                  </a:lnTo>
                  <a:lnTo>
                    <a:pt x="3661" y="1"/>
                  </a:lnTo>
                  <a:close/>
                </a:path>
              </a:pathLst>
            </a:custGeom>
            <a:solidFill>
              <a:srgbClr val="E0E5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7" name="Google Shape;12507;p137"/>
            <p:cNvSpPr/>
            <p:nvPr/>
          </p:nvSpPr>
          <p:spPr>
            <a:xfrm>
              <a:off x="2971859" y="2611559"/>
              <a:ext cx="15760" cy="194989"/>
            </a:xfrm>
            <a:custGeom>
              <a:avLst/>
              <a:gdLst/>
              <a:ahLst/>
              <a:cxnLst/>
              <a:rect l="l" t="t" r="r" b="b"/>
              <a:pathLst>
                <a:path w="602" h="7448" extrusionOk="0">
                  <a:moveTo>
                    <a:pt x="1" y="1"/>
                  </a:moveTo>
                  <a:lnTo>
                    <a:pt x="1" y="7447"/>
                  </a:lnTo>
                  <a:lnTo>
                    <a:pt x="601" y="7447"/>
                  </a:lnTo>
                  <a:lnTo>
                    <a:pt x="601" y="1"/>
                  </a:lnTo>
                  <a:close/>
                </a:path>
              </a:pathLst>
            </a:custGeom>
            <a:solidFill>
              <a:srgbClr val="D1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8" name="Google Shape;12508;p137"/>
            <p:cNvSpPr/>
            <p:nvPr/>
          </p:nvSpPr>
          <p:spPr>
            <a:xfrm>
              <a:off x="2891748" y="2611559"/>
              <a:ext cx="20394" cy="154095"/>
            </a:xfrm>
            <a:custGeom>
              <a:avLst/>
              <a:gdLst/>
              <a:ahLst/>
              <a:cxnLst/>
              <a:rect l="l" t="t" r="r" b="b"/>
              <a:pathLst>
                <a:path w="779" h="5886" extrusionOk="0">
                  <a:moveTo>
                    <a:pt x="0" y="1"/>
                  </a:moveTo>
                  <a:lnTo>
                    <a:pt x="0" y="5886"/>
                  </a:lnTo>
                  <a:lnTo>
                    <a:pt x="779" y="5886"/>
                  </a:lnTo>
                  <a:lnTo>
                    <a:pt x="779" y="4262"/>
                  </a:lnTo>
                  <a:cubicBezTo>
                    <a:pt x="779" y="4180"/>
                    <a:pt x="745" y="4104"/>
                    <a:pt x="692" y="4046"/>
                  </a:cubicBezTo>
                  <a:lnTo>
                    <a:pt x="567" y="3921"/>
                  </a:lnTo>
                  <a:cubicBezTo>
                    <a:pt x="510" y="3868"/>
                    <a:pt x="481" y="3791"/>
                    <a:pt x="481" y="3710"/>
                  </a:cubicBezTo>
                  <a:lnTo>
                    <a:pt x="481" y="1"/>
                  </a:lnTo>
                  <a:close/>
                </a:path>
              </a:pathLst>
            </a:custGeom>
            <a:solidFill>
              <a:srgbClr val="D1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9" name="Google Shape;12509;p137"/>
            <p:cNvSpPr/>
            <p:nvPr/>
          </p:nvSpPr>
          <p:spPr>
            <a:xfrm>
              <a:off x="2930992" y="2778221"/>
              <a:ext cx="56627" cy="28327"/>
            </a:xfrm>
            <a:custGeom>
              <a:avLst/>
              <a:gdLst/>
              <a:ahLst/>
              <a:cxnLst/>
              <a:rect l="l" t="t" r="r" b="b"/>
              <a:pathLst>
                <a:path w="2163" h="1082" extrusionOk="0">
                  <a:moveTo>
                    <a:pt x="0" y="0"/>
                  </a:moveTo>
                  <a:lnTo>
                    <a:pt x="0" y="1081"/>
                  </a:lnTo>
                  <a:lnTo>
                    <a:pt x="2162" y="1081"/>
                  </a:lnTo>
                  <a:lnTo>
                    <a:pt x="2162" y="0"/>
                  </a:ln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0" name="Google Shape;12510;p137"/>
            <p:cNvSpPr/>
            <p:nvPr/>
          </p:nvSpPr>
          <p:spPr>
            <a:xfrm>
              <a:off x="2971859" y="2778221"/>
              <a:ext cx="15760" cy="28327"/>
            </a:xfrm>
            <a:custGeom>
              <a:avLst/>
              <a:gdLst/>
              <a:ahLst/>
              <a:cxnLst/>
              <a:rect l="l" t="t" r="r" b="b"/>
              <a:pathLst>
                <a:path w="602" h="1082" extrusionOk="0">
                  <a:moveTo>
                    <a:pt x="1" y="0"/>
                  </a:moveTo>
                  <a:lnTo>
                    <a:pt x="1" y="1081"/>
                  </a:lnTo>
                  <a:lnTo>
                    <a:pt x="601" y="1081"/>
                  </a:lnTo>
                  <a:lnTo>
                    <a:pt x="601"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1" name="Google Shape;12511;p137"/>
            <p:cNvSpPr/>
            <p:nvPr/>
          </p:nvSpPr>
          <p:spPr>
            <a:xfrm>
              <a:off x="2891748" y="2554984"/>
              <a:ext cx="105427" cy="56601"/>
            </a:xfrm>
            <a:custGeom>
              <a:avLst/>
              <a:gdLst/>
              <a:ahLst/>
              <a:cxnLst/>
              <a:rect l="l" t="t" r="r" b="b"/>
              <a:pathLst>
                <a:path w="4027" h="2162" extrusionOk="0">
                  <a:moveTo>
                    <a:pt x="0" y="0"/>
                  </a:moveTo>
                  <a:lnTo>
                    <a:pt x="0" y="2162"/>
                  </a:lnTo>
                  <a:lnTo>
                    <a:pt x="4026" y="2162"/>
                  </a:lnTo>
                  <a:lnTo>
                    <a:pt x="3844" y="274"/>
                  </a:lnTo>
                  <a:cubicBezTo>
                    <a:pt x="3824" y="115"/>
                    <a:pt x="3695" y="0"/>
                    <a:pt x="3541"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2" name="Google Shape;12512;p137"/>
            <p:cNvSpPr/>
            <p:nvPr/>
          </p:nvSpPr>
          <p:spPr>
            <a:xfrm>
              <a:off x="2891617" y="2554984"/>
              <a:ext cx="105427" cy="56601"/>
            </a:xfrm>
            <a:custGeom>
              <a:avLst/>
              <a:gdLst/>
              <a:ahLst/>
              <a:cxnLst/>
              <a:rect l="l" t="t" r="r" b="b"/>
              <a:pathLst>
                <a:path w="4027" h="2162" extrusionOk="0">
                  <a:moveTo>
                    <a:pt x="3186" y="0"/>
                  </a:moveTo>
                  <a:lnTo>
                    <a:pt x="3306" y="1201"/>
                  </a:lnTo>
                  <a:cubicBezTo>
                    <a:pt x="3320" y="1379"/>
                    <a:pt x="3181" y="1533"/>
                    <a:pt x="3003" y="1533"/>
                  </a:cubicBezTo>
                  <a:lnTo>
                    <a:pt x="1" y="1533"/>
                  </a:lnTo>
                  <a:lnTo>
                    <a:pt x="1" y="2162"/>
                  </a:lnTo>
                  <a:lnTo>
                    <a:pt x="4026" y="2162"/>
                  </a:lnTo>
                  <a:lnTo>
                    <a:pt x="3839" y="269"/>
                  </a:lnTo>
                  <a:cubicBezTo>
                    <a:pt x="3825" y="120"/>
                    <a:pt x="3695" y="0"/>
                    <a:pt x="354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3" name="Google Shape;12513;p137"/>
            <p:cNvSpPr/>
            <p:nvPr/>
          </p:nvSpPr>
          <p:spPr>
            <a:xfrm>
              <a:off x="2692021" y="2749920"/>
              <a:ext cx="223263" cy="28327"/>
            </a:xfrm>
            <a:custGeom>
              <a:avLst/>
              <a:gdLst/>
              <a:ahLst/>
              <a:cxnLst/>
              <a:rect l="l" t="t" r="r" b="b"/>
              <a:pathLst>
                <a:path w="8528" h="1082" extrusionOk="0">
                  <a:moveTo>
                    <a:pt x="1" y="0"/>
                  </a:moveTo>
                  <a:lnTo>
                    <a:pt x="1" y="1081"/>
                  </a:lnTo>
                  <a:lnTo>
                    <a:pt x="8528" y="1081"/>
                  </a:lnTo>
                  <a:lnTo>
                    <a:pt x="8528" y="0"/>
                  </a:lnTo>
                  <a:close/>
                </a:path>
              </a:pathLst>
            </a:custGeom>
            <a:solidFill>
              <a:srgbClr val="E0E5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4" name="Google Shape;12514;p137"/>
            <p:cNvSpPr/>
            <p:nvPr/>
          </p:nvSpPr>
          <p:spPr>
            <a:xfrm>
              <a:off x="2692021" y="2749920"/>
              <a:ext cx="223263" cy="28327"/>
            </a:xfrm>
            <a:custGeom>
              <a:avLst/>
              <a:gdLst/>
              <a:ahLst/>
              <a:cxnLst/>
              <a:rect l="l" t="t" r="r" b="b"/>
              <a:pathLst>
                <a:path w="8528" h="1082" extrusionOk="0">
                  <a:moveTo>
                    <a:pt x="8167" y="0"/>
                  </a:moveTo>
                  <a:lnTo>
                    <a:pt x="8167" y="423"/>
                  </a:lnTo>
                  <a:cubicBezTo>
                    <a:pt x="8167" y="586"/>
                    <a:pt x="8033" y="721"/>
                    <a:pt x="7870" y="721"/>
                  </a:cubicBezTo>
                  <a:lnTo>
                    <a:pt x="1" y="721"/>
                  </a:lnTo>
                  <a:lnTo>
                    <a:pt x="1" y="1081"/>
                  </a:lnTo>
                  <a:lnTo>
                    <a:pt x="8528" y="1081"/>
                  </a:lnTo>
                  <a:lnTo>
                    <a:pt x="8528" y="0"/>
                  </a:lnTo>
                  <a:close/>
                </a:path>
              </a:pathLst>
            </a:custGeom>
            <a:solidFill>
              <a:srgbClr val="D1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5" name="Google Shape;12515;p137"/>
            <p:cNvSpPr/>
            <p:nvPr/>
          </p:nvSpPr>
          <p:spPr>
            <a:xfrm>
              <a:off x="2676313" y="2778221"/>
              <a:ext cx="254705" cy="28327"/>
            </a:xfrm>
            <a:custGeom>
              <a:avLst/>
              <a:gdLst/>
              <a:ahLst/>
              <a:cxnLst/>
              <a:rect l="l" t="t" r="r" b="b"/>
              <a:pathLst>
                <a:path w="9729" h="1082" extrusionOk="0">
                  <a:moveTo>
                    <a:pt x="0" y="0"/>
                  </a:moveTo>
                  <a:lnTo>
                    <a:pt x="0" y="1081"/>
                  </a:lnTo>
                  <a:lnTo>
                    <a:pt x="9728" y="1081"/>
                  </a:lnTo>
                  <a:lnTo>
                    <a:pt x="9728" y="0"/>
                  </a:lnTo>
                  <a:close/>
                </a:path>
              </a:pathLst>
            </a:custGeom>
            <a:solidFill>
              <a:srgbClr val="E0E5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6" name="Google Shape;12516;p137"/>
            <p:cNvSpPr/>
            <p:nvPr/>
          </p:nvSpPr>
          <p:spPr>
            <a:xfrm>
              <a:off x="2676313" y="2778221"/>
              <a:ext cx="254705" cy="28327"/>
            </a:xfrm>
            <a:custGeom>
              <a:avLst/>
              <a:gdLst/>
              <a:ahLst/>
              <a:cxnLst/>
              <a:rect l="l" t="t" r="r" b="b"/>
              <a:pathLst>
                <a:path w="9729" h="1082" extrusionOk="0">
                  <a:moveTo>
                    <a:pt x="9368" y="0"/>
                  </a:moveTo>
                  <a:lnTo>
                    <a:pt x="9368" y="423"/>
                  </a:lnTo>
                  <a:cubicBezTo>
                    <a:pt x="9368" y="586"/>
                    <a:pt x="9233" y="721"/>
                    <a:pt x="9070" y="721"/>
                  </a:cubicBezTo>
                  <a:lnTo>
                    <a:pt x="0" y="721"/>
                  </a:lnTo>
                  <a:lnTo>
                    <a:pt x="0" y="1081"/>
                  </a:lnTo>
                  <a:lnTo>
                    <a:pt x="9728" y="1081"/>
                  </a:lnTo>
                  <a:lnTo>
                    <a:pt x="9728" y="0"/>
                  </a:lnTo>
                  <a:close/>
                </a:path>
              </a:pathLst>
            </a:custGeom>
            <a:solidFill>
              <a:srgbClr val="D1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7" name="Google Shape;12517;p137"/>
            <p:cNvSpPr/>
            <p:nvPr/>
          </p:nvSpPr>
          <p:spPr>
            <a:xfrm>
              <a:off x="2731265" y="2554984"/>
              <a:ext cx="145535" cy="194962"/>
            </a:xfrm>
            <a:custGeom>
              <a:avLst/>
              <a:gdLst/>
              <a:ahLst/>
              <a:cxnLst/>
              <a:rect l="l" t="t" r="r" b="b"/>
              <a:pathLst>
                <a:path w="5559" h="7447" extrusionOk="0">
                  <a:moveTo>
                    <a:pt x="5" y="0"/>
                  </a:moveTo>
                  <a:lnTo>
                    <a:pt x="0" y="7446"/>
                  </a:lnTo>
                  <a:lnTo>
                    <a:pt x="5559" y="7446"/>
                  </a:lnTo>
                  <a:lnTo>
                    <a:pt x="5559" y="0"/>
                  </a:lnTo>
                  <a:close/>
                </a:path>
              </a:pathLst>
            </a:custGeom>
            <a:solidFill>
              <a:srgbClr val="D1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8" name="Google Shape;12518;p137"/>
            <p:cNvSpPr/>
            <p:nvPr/>
          </p:nvSpPr>
          <p:spPr>
            <a:xfrm>
              <a:off x="2777682" y="2655725"/>
              <a:ext cx="51967" cy="94222"/>
            </a:xfrm>
            <a:custGeom>
              <a:avLst/>
              <a:gdLst/>
              <a:ahLst/>
              <a:cxnLst/>
              <a:rect l="l" t="t" r="r" b="b"/>
              <a:pathLst>
                <a:path w="1985" h="3599" extrusionOk="0">
                  <a:moveTo>
                    <a:pt x="992" y="0"/>
                  </a:moveTo>
                  <a:cubicBezTo>
                    <a:pt x="874" y="0"/>
                    <a:pt x="757" y="34"/>
                    <a:pt x="653" y="101"/>
                  </a:cubicBezTo>
                  <a:lnTo>
                    <a:pt x="269" y="360"/>
                  </a:lnTo>
                  <a:cubicBezTo>
                    <a:pt x="101" y="471"/>
                    <a:pt x="0" y="658"/>
                    <a:pt x="0" y="860"/>
                  </a:cubicBezTo>
                  <a:lnTo>
                    <a:pt x="0" y="3598"/>
                  </a:lnTo>
                  <a:lnTo>
                    <a:pt x="1984" y="3598"/>
                  </a:lnTo>
                  <a:lnTo>
                    <a:pt x="1984" y="865"/>
                  </a:lnTo>
                  <a:cubicBezTo>
                    <a:pt x="1979" y="663"/>
                    <a:pt x="1883" y="476"/>
                    <a:pt x="1715" y="365"/>
                  </a:cubicBezTo>
                  <a:lnTo>
                    <a:pt x="1326" y="101"/>
                  </a:lnTo>
                  <a:cubicBezTo>
                    <a:pt x="1225" y="34"/>
                    <a:pt x="1109" y="0"/>
                    <a:pt x="99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9" name="Google Shape;12519;p137"/>
            <p:cNvSpPr/>
            <p:nvPr/>
          </p:nvSpPr>
          <p:spPr>
            <a:xfrm>
              <a:off x="2797657" y="2655672"/>
              <a:ext cx="31992" cy="94274"/>
            </a:xfrm>
            <a:custGeom>
              <a:avLst/>
              <a:gdLst/>
              <a:ahLst/>
              <a:cxnLst/>
              <a:rect l="l" t="t" r="r" b="b"/>
              <a:pathLst>
                <a:path w="1222" h="3601" extrusionOk="0">
                  <a:moveTo>
                    <a:pt x="228" y="1"/>
                  </a:moveTo>
                  <a:cubicBezTo>
                    <a:pt x="152" y="1"/>
                    <a:pt x="74" y="15"/>
                    <a:pt x="1" y="45"/>
                  </a:cubicBezTo>
                  <a:cubicBezTo>
                    <a:pt x="39" y="60"/>
                    <a:pt x="78" y="79"/>
                    <a:pt x="111" y="103"/>
                  </a:cubicBezTo>
                  <a:lnTo>
                    <a:pt x="505" y="367"/>
                  </a:lnTo>
                  <a:cubicBezTo>
                    <a:pt x="669" y="478"/>
                    <a:pt x="770" y="665"/>
                    <a:pt x="770" y="867"/>
                  </a:cubicBezTo>
                  <a:lnTo>
                    <a:pt x="770" y="3600"/>
                  </a:lnTo>
                  <a:lnTo>
                    <a:pt x="1221" y="3600"/>
                  </a:lnTo>
                  <a:lnTo>
                    <a:pt x="1221" y="867"/>
                  </a:lnTo>
                  <a:cubicBezTo>
                    <a:pt x="1221" y="665"/>
                    <a:pt x="1120" y="478"/>
                    <a:pt x="957" y="367"/>
                  </a:cubicBezTo>
                  <a:lnTo>
                    <a:pt x="563" y="103"/>
                  </a:lnTo>
                  <a:cubicBezTo>
                    <a:pt x="464" y="36"/>
                    <a:pt x="347" y="1"/>
                    <a:pt x="228" y="1"/>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0" name="Google Shape;12520;p137"/>
            <p:cNvSpPr/>
            <p:nvPr/>
          </p:nvSpPr>
          <p:spPr>
            <a:xfrm>
              <a:off x="2707755" y="2554984"/>
              <a:ext cx="47176" cy="31468"/>
            </a:xfrm>
            <a:custGeom>
              <a:avLst/>
              <a:gdLst/>
              <a:ahLst/>
              <a:cxnLst/>
              <a:rect l="l" t="t" r="r" b="b"/>
              <a:pathLst>
                <a:path w="1802" h="1202" extrusionOk="0">
                  <a:moveTo>
                    <a:pt x="0" y="0"/>
                  </a:moveTo>
                  <a:lnTo>
                    <a:pt x="0" y="903"/>
                  </a:lnTo>
                  <a:lnTo>
                    <a:pt x="303" y="1201"/>
                  </a:lnTo>
                  <a:lnTo>
                    <a:pt x="1504" y="1201"/>
                  </a:lnTo>
                  <a:lnTo>
                    <a:pt x="1802" y="903"/>
                  </a:lnTo>
                  <a:lnTo>
                    <a:pt x="1802"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1" name="Google Shape;12521;p137"/>
            <p:cNvSpPr/>
            <p:nvPr/>
          </p:nvSpPr>
          <p:spPr>
            <a:xfrm>
              <a:off x="2734537" y="2554984"/>
              <a:ext cx="20394" cy="31468"/>
            </a:xfrm>
            <a:custGeom>
              <a:avLst/>
              <a:gdLst/>
              <a:ahLst/>
              <a:cxnLst/>
              <a:rect l="l" t="t" r="r" b="b"/>
              <a:pathLst>
                <a:path w="779" h="1202" extrusionOk="0">
                  <a:moveTo>
                    <a:pt x="298" y="0"/>
                  </a:moveTo>
                  <a:lnTo>
                    <a:pt x="298" y="903"/>
                  </a:lnTo>
                  <a:lnTo>
                    <a:pt x="0" y="1201"/>
                  </a:lnTo>
                  <a:lnTo>
                    <a:pt x="481" y="1201"/>
                  </a:lnTo>
                  <a:lnTo>
                    <a:pt x="779" y="903"/>
                  </a:lnTo>
                  <a:lnTo>
                    <a:pt x="779" y="0"/>
                  </a:ln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2" name="Google Shape;12522;p137"/>
            <p:cNvSpPr/>
            <p:nvPr/>
          </p:nvSpPr>
          <p:spPr>
            <a:xfrm>
              <a:off x="2707755" y="2718478"/>
              <a:ext cx="47176" cy="31468"/>
            </a:xfrm>
            <a:custGeom>
              <a:avLst/>
              <a:gdLst/>
              <a:ahLst/>
              <a:cxnLst/>
              <a:rect l="l" t="t" r="r" b="b"/>
              <a:pathLst>
                <a:path w="1802" h="1202" extrusionOk="0">
                  <a:moveTo>
                    <a:pt x="298" y="0"/>
                  </a:moveTo>
                  <a:lnTo>
                    <a:pt x="0" y="303"/>
                  </a:lnTo>
                  <a:lnTo>
                    <a:pt x="0" y="1201"/>
                  </a:lnTo>
                  <a:lnTo>
                    <a:pt x="1802" y="1201"/>
                  </a:lnTo>
                  <a:lnTo>
                    <a:pt x="1802" y="303"/>
                  </a:lnTo>
                  <a:lnTo>
                    <a:pt x="1499"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3" name="Google Shape;12523;p137"/>
            <p:cNvSpPr/>
            <p:nvPr/>
          </p:nvSpPr>
          <p:spPr>
            <a:xfrm>
              <a:off x="2734537" y="2718478"/>
              <a:ext cx="20394" cy="31468"/>
            </a:xfrm>
            <a:custGeom>
              <a:avLst/>
              <a:gdLst/>
              <a:ahLst/>
              <a:cxnLst/>
              <a:rect l="l" t="t" r="r" b="b"/>
              <a:pathLst>
                <a:path w="779" h="1202" extrusionOk="0">
                  <a:moveTo>
                    <a:pt x="0" y="0"/>
                  </a:moveTo>
                  <a:lnTo>
                    <a:pt x="298" y="303"/>
                  </a:lnTo>
                  <a:lnTo>
                    <a:pt x="298" y="1201"/>
                  </a:lnTo>
                  <a:lnTo>
                    <a:pt x="779" y="1201"/>
                  </a:lnTo>
                  <a:lnTo>
                    <a:pt x="779" y="303"/>
                  </a:lnTo>
                  <a:lnTo>
                    <a:pt x="481" y="0"/>
                  </a:ln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4" name="Google Shape;12524;p137"/>
            <p:cNvSpPr/>
            <p:nvPr/>
          </p:nvSpPr>
          <p:spPr>
            <a:xfrm>
              <a:off x="2715531" y="2586426"/>
              <a:ext cx="31468" cy="132078"/>
            </a:xfrm>
            <a:custGeom>
              <a:avLst/>
              <a:gdLst/>
              <a:ahLst/>
              <a:cxnLst/>
              <a:rect l="l" t="t" r="r" b="b"/>
              <a:pathLst>
                <a:path w="1202" h="5045" extrusionOk="0">
                  <a:moveTo>
                    <a:pt x="1" y="0"/>
                  </a:moveTo>
                  <a:lnTo>
                    <a:pt x="1" y="5044"/>
                  </a:lnTo>
                  <a:lnTo>
                    <a:pt x="1202" y="5044"/>
                  </a:lnTo>
                  <a:lnTo>
                    <a:pt x="1202" y="0"/>
                  </a:lnTo>
                  <a:close/>
                </a:path>
              </a:pathLst>
            </a:custGeom>
            <a:solidFill>
              <a:srgbClr val="E0E5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5" name="Google Shape;12525;p137"/>
            <p:cNvSpPr/>
            <p:nvPr/>
          </p:nvSpPr>
          <p:spPr>
            <a:xfrm>
              <a:off x="2852374" y="2554984"/>
              <a:ext cx="47203" cy="31468"/>
            </a:xfrm>
            <a:custGeom>
              <a:avLst/>
              <a:gdLst/>
              <a:ahLst/>
              <a:cxnLst/>
              <a:rect l="l" t="t" r="r" b="b"/>
              <a:pathLst>
                <a:path w="1803" h="1202" extrusionOk="0">
                  <a:moveTo>
                    <a:pt x="1" y="0"/>
                  </a:moveTo>
                  <a:lnTo>
                    <a:pt x="1" y="903"/>
                  </a:lnTo>
                  <a:lnTo>
                    <a:pt x="303" y="1201"/>
                  </a:lnTo>
                  <a:lnTo>
                    <a:pt x="1504" y="1201"/>
                  </a:lnTo>
                  <a:lnTo>
                    <a:pt x="1802" y="903"/>
                  </a:lnTo>
                  <a:lnTo>
                    <a:pt x="1802"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6" name="Google Shape;12526;p137"/>
            <p:cNvSpPr/>
            <p:nvPr/>
          </p:nvSpPr>
          <p:spPr>
            <a:xfrm>
              <a:off x="2852374" y="2718478"/>
              <a:ext cx="47203" cy="31468"/>
            </a:xfrm>
            <a:custGeom>
              <a:avLst/>
              <a:gdLst/>
              <a:ahLst/>
              <a:cxnLst/>
              <a:rect l="l" t="t" r="r" b="b"/>
              <a:pathLst>
                <a:path w="1803" h="1202" extrusionOk="0">
                  <a:moveTo>
                    <a:pt x="303" y="0"/>
                  </a:moveTo>
                  <a:lnTo>
                    <a:pt x="1" y="303"/>
                  </a:lnTo>
                  <a:lnTo>
                    <a:pt x="1" y="1201"/>
                  </a:lnTo>
                  <a:lnTo>
                    <a:pt x="1802" y="1201"/>
                  </a:lnTo>
                  <a:lnTo>
                    <a:pt x="1802" y="303"/>
                  </a:lnTo>
                  <a:lnTo>
                    <a:pt x="150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7" name="Google Shape;12527;p137"/>
            <p:cNvSpPr/>
            <p:nvPr/>
          </p:nvSpPr>
          <p:spPr>
            <a:xfrm>
              <a:off x="2879182" y="2554984"/>
              <a:ext cx="20394" cy="31468"/>
            </a:xfrm>
            <a:custGeom>
              <a:avLst/>
              <a:gdLst/>
              <a:ahLst/>
              <a:cxnLst/>
              <a:rect l="l" t="t" r="r" b="b"/>
              <a:pathLst>
                <a:path w="779" h="1202" extrusionOk="0">
                  <a:moveTo>
                    <a:pt x="298" y="0"/>
                  </a:moveTo>
                  <a:lnTo>
                    <a:pt x="298" y="903"/>
                  </a:lnTo>
                  <a:lnTo>
                    <a:pt x="0" y="1201"/>
                  </a:lnTo>
                  <a:lnTo>
                    <a:pt x="480" y="1201"/>
                  </a:lnTo>
                  <a:lnTo>
                    <a:pt x="778" y="903"/>
                  </a:lnTo>
                  <a:lnTo>
                    <a:pt x="778" y="0"/>
                  </a:ln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8" name="Google Shape;12528;p137"/>
            <p:cNvSpPr/>
            <p:nvPr/>
          </p:nvSpPr>
          <p:spPr>
            <a:xfrm>
              <a:off x="2879182" y="2718478"/>
              <a:ext cx="20394" cy="31468"/>
            </a:xfrm>
            <a:custGeom>
              <a:avLst/>
              <a:gdLst/>
              <a:ahLst/>
              <a:cxnLst/>
              <a:rect l="l" t="t" r="r" b="b"/>
              <a:pathLst>
                <a:path w="779" h="1202" extrusionOk="0">
                  <a:moveTo>
                    <a:pt x="0" y="0"/>
                  </a:moveTo>
                  <a:lnTo>
                    <a:pt x="298" y="303"/>
                  </a:lnTo>
                  <a:lnTo>
                    <a:pt x="298" y="1201"/>
                  </a:lnTo>
                  <a:lnTo>
                    <a:pt x="778" y="1201"/>
                  </a:lnTo>
                  <a:lnTo>
                    <a:pt x="778" y="303"/>
                  </a:lnTo>
                  <a:lnTo>
                    <a:pt x="480" y="0"/>
                  </a:ln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9" name="Google Shape;12529;p137"/>
            <p:cNvSpPr/>
            <p:nvPr/>
          </p:nvSpPr>
          <p:spPr>
            <a:xfrm>
              <a:off x="2860306" y="2586426"/>
              <a:ext cx="31468" cy="132078"/>
            </a:xfrm>
            <a:custGeom>
              <a:avLst/>
              <a:gdLst/>
              <a:ahLst/>
              <a:cxnLst/>
              <a:rect l="l" t="t" r="r" b="b"/>
              <a:pathLst>
                <a:path w="1202" h="5045" extrusionOk="0">
                  <a:moveTo>
                    <a:pt x="0" y="0"/>
                  </a:moveTo>
                  <a:lnTo>
                    <a:pt x="0" y="5044"/>
                  </a:lnTo>
                  <a:lnTo>
                    <a:pt x="1201" y="5044"/>
                  </a:lnTo>
                  <a:lnTo>
                    <a:pt x="1201" y="0"/>
                  </a:lnTo>
                  <a:close/>
                </a:path>
              </a:pathLst>
            </a:custGeom>
            <a:solidFill>
              <a:srgbClr val="E0E5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0" name="Google Shape;12530;p137"/>
            <p:cNvSpPr/>
            <p:nvPr/>
          </p:nvSpPr>
          <p:spPr>
            <a:xfrm>
              <a:off x="2699064" y="2445185"/>
              <a:ext cx="209178" cy="81525"/>
            </a:xfrm>
            <a:custGeom>
              <a:avLst/>
              <a:gdLst/>
              <a:ahLst/>
              <a:cxnLst/>
              <a:rect l="l" t="t" r="r" b="b"/>
              <a:pathLst>
                <a:path w="7990" h="3114" extrusionOk="0">
                  <a:moveTo>
                    <a:pt x="3998" y="0"/>
                  </a:moveTo>
                  <a:lnTo>
                    <a:pt x="1" y="3113"/>
                  </a:lnTo>
                  <a:lnTo>
                    <a:pt x="7990" y="3113"/>
                  </a:lnTo>
                  <a:lnTo>
                    <a:pt x="3998" y="0"/>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1" name="Google Shape;12531;p137"/>
            <p:cNvSpPr/>
            <p:nvPr/>
          </p:nvSpPr>
          <p:spPr>
            <a:xfrm>
              <a:off x="2699064" y="2445185"/>
              <a:ext cx="209178" cy="81525"/>
            </a:xfrm>
            <a:custGeom>
              <a:avLst/>
              <a:gdLst/>
              <a:ahLst/>
              <a:cxnLst/>
              <a:rect l="l" t="t" r="r" b="b"/>
              <a:pathLst>
                <a:path w="7990" h="3114" extrusionOk="0">
                  <a:moveTo>
                    <a:pt x="3998" y="0"/>
                  </a:moveTo>
                  <a:lnTo>
                    <a:pt x="3656" y="260"/>
                  </a:lnTo>
                  <a:lnTo>
                    <a:pt x="6035" y="2124"/>
                  </a:lnTo>
                  <a:cubicBezTo>
                    <a:pt x="6264" y="2295"/>
                    <a:pt x="6142" y="2662"/>
                    <a:pt x="5853" y="2662"/>
                  </a:cubicBezTo>
                  <a:cubicBezTo>
                    <a:pt x="5851" y="2662"/>
                    <a:pt x="5849" y="2662"/>
                    <a:pt x="5847" y="2662"/>
                  </a:cubicBezTo>
                  <a:lnTo>
                    <a:pt x="582" y="2662"/>
                  </a:lnTo>
                  <a:lnTo>
                    <a:pt x="1" y="3113"/>
                  </a:lnTo>
                  <a:lnTo>
                    <a:pt x="7990" y="3113"/>
                  </a:lnTo>
                  <a:lnTo>
                    <a:pt x="399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2" name="Google Shape;12532;p137"/>
            <p:cNvSpPr/>
            <p:nvPr/>
          </p:nvSpPr>
          <p:spPr>
            <a:xfrm>
              <a:off x="2684220" y="2526683"/>
              <a:ext cx="238997" cy="28327"/>
            </a:xfrm>
            <a:custGeom>
              <a:avLst/>
              <a:gdLst/>
              <a:ahLst/>
              <a:cxnLst/>
              <a:rect l="l" t="t" r="r" b="b"/>
              <a:pathLst>
                <a:path w="9129" h="1082" extrusionOk="0">
                  <a:moveTo>
                    <a:pt x="299" y="0"/>
                  </a:moveTo>
                  <a:cubicBezTo>
                    <a:pt x="130" y="0"/>
                    <a:pt x="1" y="135"/>
                    <a:pt x="1" y="303"/>
                  </a:cubicBezTo>
                  <a:lnTo>
                    <a:pt x="1" y="783"/>
                  </a:lnTo>
                  <a:cubicBezTo>
                    <a:pt x="1" y="947"/>
                    <a:pt x="130" y="1081"/>
                    <a:pt x="299" y="1081"/>
                  </a:cubicBezTo>
                  <a:lnTo>
                    <a:pt x="8826" y="1081"/>
                  </a:lnTo>
                  <a:cubicBezTo>
                    <a:pt x="8994" y="1081"/>
                    <a:pt x="9128" y="947"/>
                    <a:pt x="9128" y="783"/>
                  </a:cubicBezTo>
                  <a:lnTo>
                    <a:pt x="9128" y="303"/>
                  </a:lnTo>
                  <a:cubicBezTo>
                    <a:pt x="9128" y="135"/>
                    <a:pt x="8994" y="0"/>
                    <a:pt x="8826" y="0"/>
                  </a:cubicBezTo>
                  <a:close/>
                </a:path>
              </a:pathLst>
            </a:custGeom>
            <a:solidFill>
              <a:srgbClr val="E0E5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3" name="Google Shape;12533;p137"/>
            <p:cNvSpPr/>
            <p:nvPr/>
          </p:nvSpPr>
          <p:spPr>
            <a:xfrm>
              <a:off x="2684220" y="2526683"/>
              <a:ext cx="238997" cy="28327"/>
            </a:xfrm>
            <a:custGeom>
              <a:avLst/>
              <a:gdLst/>
              <a:ahLst/>
              <a:cxnLst/>
              <a:rect l="l" t="t" r="r" b="b"/>
              <a:pathLst>
                <a:path w="9129" h="1082" extrusionOk="0">
                  <a:moveTo>
                    <a:pt x="8768" y="0"/>
                  </a:moveTo>
                  <a:lnTo>
                    <a:pt x="8768" y="423"/>
                  </a:lnTo>
                  <a:cubicBezTo>
                    <a:pt x="8768" y="586"/>
                    <a:pt x="8634" y="721"/>
                    <a:pt x="8465" y="721"/>
                  </a:cubicBezTo>
                  <a:lnTo>
                    <a:pt x="1" y="721"/>
                  </a:lnTo>
                  <a:lnTo>
                    <a:pt x="1" y="783"/>
                  </a:lnTo>
                  <a:cubicBezTo>
                    <a:pt x="1" y="947"/>
                    <a:pt x="130" y="1081"/>
                    <a:pt x="299" y="1081"/>
                  </a:cubicBezTo>
                  <a:lnTo>
                    <a:pt x="8826" y="1081"/>
                  </a:lnTo>
                  <a:cubicBezTo>
                    <a:pt x="8994" y="1081"/>
                    <a:pt x="9128" y="947"/>
                    <a:pt x="9128" y="783"/>
                  </a:cubicBezTo>
                  <a:lnTo>
                    <a:pt x="9128" y="303"/>
                  </a:lnTo>
                  <a:cubicBezTo>
                    <a:pt x="9128" y="135"/>
                    <a:pt x="8994" y="0"/>
                    <a:pt x="8826" y="0"/>
                  </a:cubicBezTo>
                  <a:close/>
                </a:path>
              </a:pathLst>
            </a:custGeom>
            <a:solidFill>
              <a:srgbClr val="D1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4" name="Google Shape;12534;p137"/>
            <p:cNvSpPr/>
            <p:nvPr/>
          </p:nvSpPr>
          <p:spPr>
            <a:xfrm>
              <a:off x="2918400" y="2639860"/>
              <a:ext cx="42542" cy="60659"/>
            </a:xfrm>
            <a:custGeom>
              <a:avLst/>
              <a:gdLst/>
              <a:ahLst/>
              <a:cxnLst/>
              <a:rect l="l" t="t" r="r" b="b"/>
              <a:pathLst>
                <a:path w="1625" h="2317" extrusionOk="0">
                  <a:moveTo>
                    <a:pt x="813" y="1"/>
                  </a:moveTo>
                  <a:cubicBezTo>
                    <a:pt x="366" y="1"/>
                    <a:pt x="1" y="366"/>
                    <a:pt x="1" y="813"/>
                  </a:cubicBezTo>
                  <a:lnTo>
                    <a:pt x="1" y="2316"/>
                  </a:lnTo>
                  <a:lnTo>
                    <a:pt x="1625" y="2316"/>
                  </a:lnTo>
                  <a:lnTo>
                    <a:pt x="1625" y="813"/>
                  </a:lnTo>
                  <a:cubicBezTo>
                    <a:pt x="1625" y="366"/>
                    <a:pt x="1260" y="1"/>
                    <a:pt x="813" y="1"/>
                  </a:cubicBezTo>
                  <a:close/>
                </a:path>
              </a:pathLst>
            </a:custGeom>
            <a:solidFill>
              <a:srgbClr val="F4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5" name="Google Shape;12535;p137"/>
            <p:cNvSpPr/>
            <p:nvPr/>
          </p:nvSpPr>
          <p:spPr>
            <a:xfrm>
              <a:off x="2934500" y="2639860"/>
              <a:ext cx="26311" cy="60659"/>
            </a:xfrm>
            <a:custGeom>
              <a:avLst/>
              <a:gdLst/>
              <a:ahLst/>
              <a:cxnLst/>
              <a:rect l="l" t="t" r="r" b="b"/>
              <a:pathLst>
                <a:path w="1005" h="2317" extrusionOk="0">
                  <a:moveTo>
                    <a:pt x="198" y="1"/>
                  </a:moveTo>
                  <a:cubicBezTo>
                    <a:pt x="131" y="1"/>
                    <a:pt x="63" y="10"/>
                    <a:pt x="1" y="25"/>
                  </a:cubicBezTo>
                  <a:cubicBezTo>
                    <a:pt x="361" y="116"/>
                    <a:pt x="616" y="438"/>
                    <a:pt x="616" y="813"/>
                  </a:cubicBezTo>
                  <a:lnTo>
                    <a:pt x="616" y="2316"/>
                  </a:lnTo>
                  <a:lnTo>
                    <a:pt x="1005" y="2316"/>
                  </a:lnTo>
                  <a:lnTo>
                    <a:pt x="1005" y="813"/>
                  </a:lnTo>
                  <a:cubicBezTo>
                    <a:pt x="1005" y="366"/>
                    <a:pt x="645" y="1"/>
                    <a:pt x="198" y="1"/>
                  </a:cubicBezTo>
                  <a:close/>
                </a:path>
              </a:pathLst>
            </a:custGeom>
            <a:solidFill>
              <a:srgbClr val="EA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6" name="Google Shape;12536;p137"/>
            <p:cNvSpPr/>
            <p:nvPr/>
          </p:nvSpPr>
          <p:spPr>
            <a:xfrm>
              <a:off x="2773520" y="2580117"/>
              <a:ext cx="53355" cy="45736"/>
            </a:xfrm>
            <a:custGeom>
              <a:avLst/>
              <a:gdLst/>
              <a:ahLst/>
              <a:cxnLst/>
              <a:rect l="l" t="t" r="r" b="b"/>
              <a:pathLst>
                <a:path w="2038" h="1747" extrusionOk="0">
                  <a:moveTo>
                    <a:pt x="1168" y="1"/>
                  </a:moveTo>
                  <a:cubicBezTo>
                    <a:pt x="390" y="1"/>
                    <a:pt x="1" y="938"/>
                    <a:pt x="548" y="1490"/>
                  </a:cubicBezTo>
                  <a:cubicBezTo>
                    <a:pt x="727" y="1667"/>
                    <a:pt x="945" y="1746"/>
                    <a:pt x="1159" y="1746"/>
                  </a:cubicBezTo>
                  <a:cubicBezTo>
                    <a:pt x="1608" y="1746"/>
                    <a:pt x="2038" y="1398"/>
                    <a:pt x="2038" y="870"/>
                  </a:cubicBezTo>
                  <a:cubicBezTo>
                    <a:pt x="2038" y="390"/>
                    <a:pt x="1648" y="1"/>
                    <a:pt x="1168" y="1"/>
                  </a:cubicBezTo>
                  <a:close/>
                </a:path>
              </a:pathLst>
            </a:custGeom>
            <a:solidFill>
              <a:srgbClr val="F4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7" name="Google Shape;12537;p137"/>
            <p:cNvSpPr/>
            <p:nvPr/>
          </p:nvSpPr>
          <p:spPr>
            <a:xfrm>
              <a:off x="2784594" y="2583520"/>
              <a:ext cx="46051" cy="42281"/>
            </a:xfrm>
            <a:custGeom>
              <a:avLst/>
              <a:gdLst/>
              <a:ahLst/>
              <a:cxnLst/>
              <a:rect l="l" t="t" r="r" b="b"/>
              <a:pathLst>
                <a:path w="1759" h="1615" extrusionOk="0">
                  <a:moveTo>
                    <a:pt x="1197" y="1"/>
                  </a:moveTo>
                  <a:lnTo>
                    <a:pt x="1197" y="1"/>
                  </a:lnTo>
                  <a:cubicBezTo>
                    <a:pt x="1576" y="628"/>
                    <a:pt x="1071" y="1328"/>
                    <a:pt x="454" y="1328"/>
                  </a:cubicBezTo>
                  <a:cubicBezTo>
                    <a:pt x="305" y="1328"/>
                    <a:pt x="151" y="1288"/>
                    <a:pt x="0" y="1197"/>
                  </a:cubicBezTo>
                  <a:lnTo>
                    <a:pt x="0" y="1197"/>
                  </a:lnTo>
                  <a:cubicBezTo>
                    <a:pt x="167" y="1470"/>
                    <a:pt x="455" y="1615"/>
                    <a:pt x="746" y="1615"/>
                  </a:cubicBezTo>
                  <a:cubicBezTo>
                    <a:pt x="966" y="1615"/>
                    <a:pt x="1188" y="1532"/>
                    <a:pt x="1360" y="1360"/>
                  </a:cubicBezTo>
                  <a:cubicBezTo>
                    <a:pt x="1759" y="957"/>
                    <a:pt x="1677" y="289"/>
                    <a:pt x="1197" y="1"/>
                  </a:cubicBezTo>
                  <a:close/>
                </a:path>
              </a:pathLst>
            </a:custGeom>
            <a:solidFill>
              <a:srgbClr val="EA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8" name="Google Shape;12538;p137"/>
            <p:cNvSpPr/>
            <p:nvPr/>
          </p:nvSpPr>
          <p:spPr>
            <a:xfrm>
              <a:off x="2604109" y="2439295"/>
              <a:ext cx="399088" cy="373144"/>
            </a:xfrm>
            <a:custGeom>
              <a:avLst/>
              <a:gdLst/>
              <a:ahLst/>
              <a:cxnLst/>
              <a:rect l="l" t="t" r="r" b="b"/>
              <a:pathLst>
                <a:path w="15244" h="14253" extrusionOk="0">
                  <a:moveTo>
                    <a:pt x="11886" y="3564"/>
                  </a:moveTo>
                  <a:cubicBezTo>
                    <a:pt x="11924" y="3564"/>
                    <a:pt x="11958" y="3598"/>
                    <a:pt x="11958" y="3641"/>
                  </a:cubicBezTo>
                  <a:lnTo>
                    <a:pt x="11958" y="4121"/>
                  </a:lnTo>
                  <a:cubicBezTo>
                    <a:pt x="11958" y="4160"/>
                    <a:pt x="11924" y="4193"/>
                    <a:pt x="11886" y="4193"/>
                  </a:cubicBezTo>
                  <a:lnTo>
                    <a:pt x="3359" y="4193"/>
                  </a:lnTo>
                  <a:cubicBezTo>
                    <a:pt x="3315" y="4193"/>
                    <a:pt x="3282" y="4160"/>
                    <a:pt x="3282" y="4121"/>
                  </a:cubicBezTo>
                  <a:lnTo>
                    <a:pt x="3282" y="3641"/>
                  </a:lnTo>
                  <a:cubicBezTo>
                    <a:pt x="3282" y="3598"/>
                    <a:pt x="3315" y="3564"/>
                    <a:pt x="3359" y="3564"/>
                  </a:cubicBezTo>
                  <a:close/>
                  <a:moveTo>
                    <a:pt x="5535" y="4645"/>
                  </a:moveTo>
                  <a:lnTo>
                    <a:pt x="5535" y="5226"/>
                  </a:lnTo>
                  <a:lnTo>
                    <a:pt x="5367" y="5394"/>
                  </a:lnTo>
                  <a:lnTo>
                    <a:pt x="4353" y="5394"/>
                  </a:lnTo>
                  <a:lnTo>
                    <a:pt x="4185" y="5226"/>
                  </a:lnTo>
                  <a:lnTo>
                    <a:pt x="4185" y="4645"/>
                  </a:lnTo>
                  <a:close/>
                  <a:moveTo>
                    <a:pt x="11059" y="4645"/>
                  </a:moveTo>
                  <a:lnTo>
                    <a:pt x="11059" y="5226"/>
                  </a:lnTo>
                  <a:lnTo>
                    <a:pt x="10891" y="5394"/>
                  </a:lnTo>
                  <a:lnTo>
                    <a:pt x="9878" y="5394"/>
                  </a:lnTo>
                  <a:lnTo>
                    <a:pt x="9710" y="5226"/>
                  </a:lnTo>
                  <a:lnTo>
                    <a:pt x="9710" y="4645"/>
                  </a:lnTo>
                  <a:close/>
                  <a:moveTo>
                    <a:pt x="3733" y="4645"/>
                  </a:moveTo>
                  <a:lnTo>
                    <a:pt x="3733" y="5322"/>
                  </a:lnTo>
                  <a:cubicBezTo>
                    <a:pt x="3733" y="5380"/>
                    <a:pt x="3757" y="5438"/>
                    <a:pt x="3801" y="5481"/>
                  </a:cubicBezTo>
                  <a:lnTo>
                    <a:pt x="4031" y="5716"/>
                  </a:lnTo>
                  <a:lnTo>
                    <a:pt x="4031" y="6355"/>
                  </a:lnTo>
                  <a:lnTo>
                    <a:pt x="481" y="6355"/>
                  </a:lnTo>
                  <a:lnTo>
                    <a:pt x="644" y="4712"/>
                  </a:lnTo>
                  <a:cubicBezTo>
                    <a:pt x="644" y="4674"/>
                    <a:pt x="678" y="4645"/>
                    <a:pt x="716" y="4645"/>
                  </a:cubicBezTo>
                  <a:close/>
                  <a:moveTo>
                    <a:pt x="14523" y="4645"/>
                  </a:moveTo>
                  <a:cubicBezTo>
                    <a:pt x="14562" y="4645"/>
                    <a:pt x="14595" y="4674"/>
                    <a:pt x="14600" y="4712"/>
                  </a:cubicBezTo>
                  <a:lnTo>
                    <a:pt x="14759" y="6355"/>
                  </a:lnTo>
                  <a:lnTo>
                    <a:pt x="11208" y="6355"/>
                  </a:lnTo>
                  <a:lnTo>
                    <a:pt x="11208" y="5716"/>
                  </a:lnTo>
                  <a:lnTo>
                    <a:pt x="11444" y="5481"/>
                  </a:lnTo>
                  <a:cubicBezTo>
                    <a:pt x="11487" y="5438"/>
                    <a:pt x="11511" y="5380"/>
                    <a:pt x="11511" y="5322"/>
                  </a:cubicBezTo>
                  <a:lnTo>
                    <a:pt x="11511" y="4645"/>
                  </a:lnTo>
                  <a:close/>
                  <a:moveTo>
                    <a:pt x="5232" y="5846"/>
                  </a:moveTo>
                  <a:lnTo>
                    <a:pt x="5232" y="10439"/>
                  </a:lnTo>
                  <a:lnTo>
                    <a:pt x="4483" y="10439"/>
                  </a:lnTo>
                  <a:lnTo>
                    <a:pt x="4483" y="5846"/>
                  </a:lnTo>
                  <a:close/>
                  <a:moveTo>
                    <a:pt x="10757" y="5846"/>
                  </a:moveTo>
                  <a:lnTo>
                    <a:pt x="10757" y="10439"/>
                  </a:lnTo>
                  <a:lnTo>
                    <a:pt x="10007" y="10439"/>
                  </a:lnTo>
                  <a:lnTo>
                    <a:pt x="10007" y="5846"/>
                  </a:lnTo>
                  <a:close/>
                  <a:moveTo>
                    <a:pt x="5371" y="10890"/>
                  </a:moveTo>
                  <a:lnTo>
                    <a:pt x="5540" y="11058"/>
                  </a:lnTo>
                  <a:lnTo>
                    <a:pt x="5540" y="11640"/>
                  </a:lnTo>
                  <a:lnTo>
                    <a:pt x="4185" y="11640"/>
                  </a:lnTo>
                  <a:lnTo>
                    <a:pt x="4185" y="11058"/>
                  </a:lnTo>
                  <a:lnTo>
                    <a:pt x="4353" y="10890"/>
                  </a:lnTo>
                  <a:close/>
                  <a:moveTo>
                    <a:pt x="7622" y="8491"/>
                  </a:moveTo>
                  <a:cubicBezTo>
                    <a:pt x="7695" y="8491"/>
                    <a:pt x="7769" y="8512"/>
                    <a:pt x="7831" y="8555"/>
                  </a:cubicBezTo>
                  <a:lnTo>
                    <a:pt x="8225" y="8820"/>
                  </a:lnTo>
                  <a:cubicBezTo>
                    <a:pt x="8326" y="8887"/>
                    <a:pt x="8388" y="9002"/>
                    <a:pt x="8388" y="9127"/>
                  </a:cubicBezTo>
                  <a:lnTo>
                    <a:pt x="8388" y="11640"/>
                  </a:lnTo>
                  <a:lnTo>
                    <a:pt x="6856" y="11640"/>
                  </a:lnTo>
                  <a:lnTo>
                    <a:pt x="6856" y="9127"/>
                  </a:lnTo>
                  <a:cubicBezTo>
                    <a:pt x="6856" y="8997"/>
                    <a:pt x="6918" y="8882"/>
                    <a:pt x="7024" y="8815"/>
                  </a:cubicBezTo>
                  <a:lnTo>
                    <a:pt x="7413" y="8555"/>
                  </a:lnTo>
                  <a:cubicBezTo>
                    <a:pt x="7476" y="8512"/>
                    <a:pt x="7549" y="8491"/>
                    <a:pt x="7622" y="8491"/>
                  </a:cubicBezTo>
                  <a:close/>
                  <a:moveTo>
                    <a:pt x="10896" y="10890"/>
                  </a:moveTo>
                  <a:lnTo>
                    <a:pt x="11064" y="11058"/>
                  </a:lnTo>
                  <a:lnTo>
                    <a:pt x="11064" y="11640"/>
                  </a:lnTo>
                  <a:lnTo>
                    <a:pt x="9710" y="11640"/>
                  </a:lnTo>
                  <a:lnTo>
                    <a:pt x="9710" y="11058"/>
                  </a:lnTo>
                  <a:lnTo>
                    <a:pt x="9878" y="10890"/>
                  </a:lnTo>
                  <a:close/>
                  <a:moveTo>
                    <a:pt x="9258" y="4645"/>
                  </a:moveTo>
                  <a:lnTo>
                    <a:pt x="9258" y="5322"/>
                  </a:lnTo>
                  <a:cubicBezTo>
                    <a:pt x="9258" y="5380"/>
                    <a:pt x="9282" y="5438"/>
                    <a:pt x="9325" y="5481"/>
                  </a:cubicBezTo>
                  <a:lnTo>
                    <a:pt x="9561" y="5716"/>
                  </a:lnTo>
                  <a:lnTo>
                    <a:pt x="9561" y="10573"/>
                  </a:lnTo>
                  <a:lnTo>
                    <a:pt x="9325" y="10804"/>
                  </a:lnTo>
                  <a:cubicBezTo>
                    <a:pt x="9282" y="10847"/>
                    <a:pt x="9258" y="10905"/>
                    <a:pt x="9258" y="10967"/>
                  </a:cubicBezTo>
                  <a:lnTo>
                    <a:pt x="9258" y="11640"/>
                  </a:lnTo>
                  <a:lnTo>
                    <a:pt x="8835" y="11640"/>
                  </a:lnTo>
                  <a:lnTo>
                    <a:pt x="8835" y="9132"/>
                  </a:lnTo>
                  <a:cubicBezTo>
                    <a:pt x="8835" y="8858"/>
                    <a:pt x="8701" y="8599"/>
                    <a:pt x="8475" y="8445"/>
                  </a:cubicBezTo>
                  <a:lnTo>
                    <a:pt x="8081" y="8181"/>
                  </a:lnTo>
                  <a:cubicBezTo>
                    <a:pt x="7942" y="8087"/>
                    <a:pt x="7781" y="8040"/>
                    <a:pt x="7620" y="8040"/>
                  </a:cubicBezTo>
                  <a:cubicBezTo>
                    <a:pt x="7460" y="8040"/>
                    <a:pt x="7300" y="8087"/>
                    <a:pt x="7163" y="8181"/>
                  </a:cubicBezTo>
                  <a:lnTo>
                    <a:pt x="6774" y="8440"/>
                  </a:lnTo>
                  <a:cubicBezTo>
                    <a:pt x="6544" y="8594"/>
                    <a:pt x="6404" y="8853"/>
                    <a:pt x="6404" y="9127"/>
                  </a:cubicBezTo>
                  <a:lnTo>
                    <a:pt x="6404" y="11644"/>
                  </a:lnTo>
                  <a:lnTo>
                    <a:pt x="5986" y="11644"/>
                  </a:lnTo>
                  <a:lnTo>
                    <a:pt x="5986" y="10967"/>
                  </a:lnTo>
                  <a:cubicBezTo>
                    <a:pt x="5986" y="10905"/>
                    <a:pt x="5962" y="10847"/>
                    <a:pt x="5919" y="10809"/>
                  </a:cubicBezTo>
                  <a:lnTo>
                    <a:pt x="5684" y="10573"/>
                  </a:lnTo>
                  <a:lnTo>
                    <a:pt x="5684" y="5716"/>
                  </a:lnTo>
                  <a:lnTo>
                    <a:pt x="5919" y="5481"/>
                  </a:lnTo>
                  <a:cubicBezTo>
                    <a:pt x="5962" y="5438"/>
                    <a:pt x="5986" y="5380"/>
                    <a:pt x="5986" y="5322"/>
                  </a:cubicBezTo>
                  <a:lnTo>
                    <a:pt x="5986" y="4645"/>
                  </a:lnTo>
                  <a:close/>
                  <a:moveTo>
                    <a:pt x="11660" y="12091"/>
                  </a:moveTo>
                  <a:lnTo>
                    <a:pt x="11660" y="12720"/>
                  </a:lnTo>
                  <a:lnTo>
                    <a:pt x="3584" y="12720"/>
                  </a:lnTo>
                  <a:lnTo>
                    <a:pt x="3584" y="12091"/>
                  </a:lnTo>
                  <a:close/>
                  <a:moveTo>
                    <a:pt x="2532" y="13172"/>
                  </a:moveTo>
                  <a:lnTo>
                    <a:pt x="2532" y="13801"/>
                  </a:lnTo>
                  <a:lnTo>
                    <a:pt x="822" y="13801"/>
                  </a:lnTo>
                  <a:lnTo>
                    <a:pt x="822" y="13172"/>
                  </a:lnTo>
                  <a:close/>
                  <a:moveTo>
                    <a:pt x="12261" y="13172"/>
                  </a:moveTo>
                  <a:lnTo>
                    <a:pt x="12261" y="13801"/>
                  </a:lnTo>
                  <a:lnTo>
                    <a:pt x="2984" y="13801"/>
                  </a:lnTo>
                  <a:lnTo>
                    <a:pt x="2984" y="13172"/>
                  </a:lnTo>
                  <a:close/>
                  <a:moveTo>
                    <a:pt x="14422" y="13172"/>
                  </a:moveTo>
                  <a:lnTo>
                    <a:pt x="14422" y="13801"/>
                  </a:lnTo>
                  <a:lnTo>
                    <a:pt x="12712" y="13801"/>
                  </a:lnTo>
                  <a:lnTo>
                    <a:pt x="12712" y="13172"/>
                  </a:lnTo>
                  <a:close/>
                  <a:moveTo>
                    <a:pt x="7622" y="1"/>
                  </a:moveTo>
                  <a:cubicBezTo>
                    <a:pt x="7574" y="1"/>
                    <a:pt x="7526" y="16"/>
                    <a:pt x="7485" y="48"/>
                  </a:cubicBezTo>
                  <a:lnTo>
                    <a:pt x="6058" y="1157"/>
                  </a:lnTo>
                  <a:cubicBezTo>
                    <a:pt x="5879" y="1309"/>
                    <a:pt x="6019" y="1558"/>
                    <a:pt x="6203" y="1558"/>
                  </a:cubicBezTo>
                  <a:cubicBezTo>
                    <a:pt x="6247" y="1558"/>
                    <a:pt x="6292" y="1545"/>
                    <a:pt x="6337" y="1513"/>
                  </a:cubicBezTo>
                  <a:lnTo>
                    <a:pt x="7625" y="513"/>
                  </a:lnTo>
                  <a:lnTo>
                    <a:pt x="10959" y="3117"/>
                  </a:lnTo>
                  <a:lnTo>
                    <a:pt x="4286" y="3117"/>
                  </a:lnTo>
                  <a:lnTo>
                    <a:pt x="5516" y="2156"/>
                  </a:lnTo>
                  <a:cubicBezTo>
                    <a:pt x="5704" y="2006"/>
                    <a:pt x="5566" y="1748"/>
                    <a:pt x="5380" y="1748"/>
                  </a:cubicBezTo>
                  <a:cubicBezTo>
                    <a:pt x="5334" y="1748"/>
                    <a:pt x="5285" y="1764"/>
                    <a:pt x="5237" y="1801"/>
                  </a:cubicBezTo>
                  <a:lnTo>
                    <a:pt x="3551" y="3112"/>
                  </a:lnTo>
                  <a:lnTo>
                    <a:pt x="3359" y="3112"/>
                  </a:lnTo>
                  <a:cubicBezTo>
                    <a:pt x="3070" y="3112"/>
                    <a:pt x="2835" y="3348"/>
                    <a:pt x="2835" y="3641"/>
                  </a:cubicBezTo>
                  <a:lnTo>
                    <a:pt x="2835" y="4121"/>
                  </a:lnTo>
                  <a:cubicBezTo>
                    <a:pt x="2835" y="4145"/>
                    <a:pt x="2835" y="4169"/>
                    <a:pt x="2840" y="4193"/>
                  </a:cubicBezTo>
                  <a:lnTo>
                    <a:pt x="721" y="4193"/>
                  </a:lnTo>
                  <a:cubicBezTo>
                    <a:pt x="447" y="4193"/>
                    <a:pt x="222" y="4400"/>
                    <a:pt x="198" y="4669"/>
                  </a:cubicBezTo>
                  <a:lnTo>
                    <a:pt x="10" y="6562"/>
                  </a:lnTo>
                  <a:cubicBezTo>
                    <a:pt x="1" y="6691"/>
                    <a:pt x="101" y="6807"/>
                    <a:pt x="236" y="6807"/>
                  </a:cubicBezTo>
                  <a:lnTo>
                    <a:pt x="370" y="6807"/>
                  </a:lnTo>
                  <a:lnTo>
                    <a:pt x="370" y="7921"/>
                  </a:lnTo>
                  <a:cubicBezTo>
                    <a:pt x="370" y="8073"/>
                    <a:pt x="483" y="8148"/>
                    <a:pt x="596" y="8148"/>
                  </a:cubicBezTo>
                  <a:cubicBezTo>
                    <a:pt x="709" y="8148"/>
                    <a:pt x="822" y="8073"/>
                    <a:pt x="822" y="7921"/>
                  </a:cubicBezTo>
                  <a:lnTo>
                    <a:pt x="822" y="6807"/>
                  </a:lnTo>
                  <a:lnTo>
                    <a:pt x="4036" y="6807"/>
                  </a:lnTo>
                  <a:lnTo>
                    <a:pt x="4036" y="10573"/>
                  </a:lnTo>
                  <a:lnTo>
                    <a:pt x="3801" y="10809"/>
                  </a:lnTo>
                  <a:cubicBezTo>
                    <a:pt x="3757" y="10847"/>
                    <a:pt x="3733" y="10905"/>
                    <a:pt x="3733" y="10967"/>
                  </a:cubicBezTo>
                  <a:lnTo>
                    <a:pt x="3733" y="11640"/>
                  </a:lnTo>
                  <a:lnTo>
                    <a:pt x="3359" y="11640"/>
                  </a:lnTo>
                  <a:cubicBezTo>
                    <a:pt x="3234" y="11640"/>
                    <a:pt x="3133" y="11740"/>
                    <a:pt x="3133" y="11865"/>
                  </a:cubicBezTo>
                  <a:lnTo>
                    <a:pt x="3133" y="12720"/>
                  </a:lnTo>
                  <a:lnTo>
                    <a:pt x="822" y="12720"/>
                  </a:lnTo>
                  <a:lnTo>
                    <a:pt x="822" y="8973"/>
                  </a:lnTo>
                  <a:cubicBezTo>
                    <a:pt x="822" y="8824"/>
                    <a:pt x="709" y="8750"/>
                    <a:pt x="596" y="8750"/>
                  </a:cubicBezTo>
                  <a:cubicBezTo>
                    <a:pt x="483" y="8750"/>
                    <a:pt x="370" y="8824"/>
                    <a:pt x="370" y="8973"/>
                  </a:cubicBezTo>
                  <a:lnTo>
                    <a:pt x="370" y="14027"/>
                  </a:lnTo>
                  <a:cubicBezTo>
                    <a:pt x="370" y="14152"/>
                    <a:pt x="471" y="14253"/>
                    <a:pt x="596" y="14253"/>
                  </a:cubicBezTo>
                  <a:lnTo>
                    <a:pt x="14648" y="14253"/>
                  </a:lnTo>
                  <a:cubicBezTo>
                    <a:pt x="14773" y="14253"/>
                    <a:pt x="14874" y="14152"/>
                    <a:pt x="14874" y="14027"/>
                  </a:cubicBezTo>
                  <a:lnTo>
                    <a:pt x="14874" y="11375"/>
                  </a:lnTo>
                  <a:cubicBezTo>
                    <a:pt x="14874" y="11226"/>
                    <a:pt x="14761" y="11152"/>
                    <a:pt x="14648" y="11152"/>
                  </a:cubicBezTo>
                  <a:cubicBezTo>
                    <a:pt x="14535" y="11152"/>
                    <a:pt x="14422" y="11226"/>
                    <a:pt x="14422" y="11375"/>
                  </a:cubicBezTo>
                  <a:lnTo>
                    <a:pt x="14422" y="12720"/>
                  </a:lnTo>
                  <a:lnTo>
                    <a:pt x="12112" y="12720"/>
                  </a:lnTo>
                  <a:lnTo>
                    <a:pt x="12112" y="11865"/>
                  </a:lnTo>
                  <a:cubicBezTo>
                    <a:pt x="12112" y="11740"/>
                    <a:pt x="12011" y="11640"/>
                    <a:pt x="11886" y="11640"/>
                  </a:cubicBezTo>
                  <a:lnTo>
                    <a:pt x="11511" y="11640"/>
                  </a:lnTo>
                  <a:lnTo>
                    <a:pt x="11511" y="10967"/>
                  </a:lnTo>
                  <a:cubicBezTo>
                    <a:pt x="11511" y="10905"/>
                    <a:pt x="11487" y="10847"/>
                    <a:pt x="11444" y="10809"/>
                  </a:cubicBezTo>
                  <a:lnTo>
                    <a:pt x="11208" y="10573"/>
                  </a:lnTo>
                  <a:lnTo>
                    <a:pt x="11208" y="6807"/>
                  </a:lnTo>
                  <a:lnTo>
                    <a:pt x="14422" y="6807"/>
                  </a:lnTo>
                  <a:lnTo>
                    <a:pt x="14422" y="10328"/>
                  </a:lnTo>
                  <a:cubicBezTo>
                    <a:pt x="14422" y="10477"/>
                    <a:pt x="14535" y="10551"/>
                    <a:pt x="14648" y="10551"/>
                  </a:cubicBezTo>
                  <a:cubicBezTo>
                    <a:pt x="14761" y="10551"/>
                    <a:pt x="14874" y="10477"/>
                    <a:pt x="14874" y="10328"/>
                  </a:cubicBezTo>
                  <a:lnTo>
                    <a:pt x="14874" y="6807"/>
                  </a:lnTo>
                  <a:lnTo>
                    <a:pt x="15008" y="6807"/>
                  </a:lnTo>
                  <a:cubicBezTo>
                    <a:pt x="15143" y="6807"/>
                    <a:pt x="15244" y="6691"/>
                    <a:pt x="15234" y="6562"/>
                  </a:cubicBezTo>
                  <a:lnTo>
                    <a:pt x="15047" y="4669"/>
                  </a:lnTo>
                  <a:cubicBezTo>
                    <a:pt x="15023" y="4400"/>
                    <a:pt x="14797" y="4193"/>
                    <a:pt x="14528" y="4193"/>
                  </a:cubicBezTo>
                  <a:lnTo>
                    <a:pt x="12405" y="4193"/>
                  </a:lnTo>
                  <a:cubicBezTo>
                    <a:pt x="12409" y="4169"/>
                    <a:pt x="12409" y="4145"/>
                    <a:pt x="12409" y="4121"/>
                  </a:cubicBezTo>
                  <a:lnTo>
                    <a:pt x="12409" y="3641"/>
                  </a:lnTo>
                  <a:cubicBezTo>
                    <a:pt x="12409" y="3348"/>
                    <a:pt x="12174" y="3112"/>
                    <a:pt x="11886" y="3112"/>
                  </a:cubicBezTo>
                  <a:lnTo>
                    <a:pt x="11694" y="3112"/>
                  </a:lnTo>
                  <a:lnTo>
                    <a:pt x="7759" y="48"/>
                  </a:lnTo>
                  <a:cubicBezTo>
                    <a:pt x="7718" y="16"/>
                    <a:pt x="7670" y="1"/>
                    <a:pt x="762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9" name="Google Shape;12539;p137"/>
            <p:cNvSpPr/>
            <p:nvPr/>
          </p:nvSpPr>
          <p:spPr>
            <a:xfrm>
              <a:off x="2912509" y="2633969"/>
              <a:ext cx="54219" cy="72335"/>
            </a:xfrm>
            <a:custGeom>
              <a:avLst/>
              <a:gdLst/>
              <a:ahLst/>
              <a:cxnLst/>
              <a:rect l="l" t="t" r="r" b="b"/>
              <a:pathLst>
                <a:path w="2071" h="2763" extrusionOk="0">
                  <a:moveTo>
                    <a:pt x="1038" y="452"/>
                  </a:moveTo>
                  <a:cubicBezTo>
                    <a:pt x="1360" y="452"/>
                    <a:pt x="1624" y="716"/>
                    <a:pt x="1624" y="1038"/>
                  </a:cubicBezTo>
                  <a:lnTo>
                    <a:pt x="1624" y="2316"/>
                  </a:lnTo>
                  <a:lnTo>
                    <a:pt x="452" y="2316"/>
                  </a:lnTo>
                  <a:lnTo>
                    <a:pt x="452" y="1038"/>
                  </a:lnTo>
                  <a:cubicBezTo>
                    <a:pt x="452" y="716"/>
                    <a:pt x="711" y="452"/>
                    <a:pt x="1038" y="452"/>
                  </a:cubicBezTo>
                  <a:close/>
                  <a:moveTo>
                    <a:pt x="1038" y="0"/>
                  </a:moveTo>
                  <a:cubicBezTo>
                    <a:pt x="466" y="0"/>
                    <a:pt x="0" y="466"/>
                    <a:pt x="0" y="1038"/>
                  </a:cubicBezTo>
                  <a:lnTo>
                    <a:pt x="0" y="2541"/>
                  </a:lnTo>
                  <a:cubicBezTo>
                    <a:pt x="0" y="2662"/>
                    <a:pt x="101" y="2762"/>
                    <a:pt x="226" y="2762"/>
                  </a:cubicBezTo>
                  <a:lnTo>
                    <a:pt x="1850" y="2762"/>
                  </a:lnTo>
                  <a:cubicBezTo>
                    <a:pt x="1970" y="2762"/>
                    <a:pt x="2071" y="2662"/>
                    <a:pt x="2071" y="2541"/>
                  </a:cubicBezTo>
                  <a:lnTo>
                    <a:pt x="2071" y="1038"/>
                  </a:lnTo>
                  <a:cubicBezTo>
                    <a:pt x="2071" y="466"/>
                    <a:pt x="1609" y="0"/>
                    <a:pt x="103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0" name="Google Shape;12540;p137"/>
            <p:cNvSpPr/>
            <p:nvPr/>
          </p:nvSpPr>
          <p:spPr>
            <a:xfrm>
              <a:off x="2765587" y="2574226"/>
              <a:ext cx="67204" cy="57491"/>
            </a:xfrm>
            <a:custGeom>
              <a:avLst/>
              <a:gdLst/>
              <a:ahLst/>
              <a:cxnLst/>
              <a:rect l="l" t="t" r="r" b="b"/>
              <a:pathLst>
                <a:path w="2567" h="2196" extrusionOk="0">
                  <a:moveTo>
                    <a:pt x="1463" y="451"/>
                  </a:moveTo>
                  <a:cubicBezTo>
                    <a:pt x="1795" y="451"/>
                    <a:pt x="2115" y="708"/>
                    <a:pt x="2115" y="1095"/>
                  </a:cubicBezTo>
                  <a:cubicBezTo>
                    <a:pt x="2115" y="1456"/>
                    <a:pt x="1826" y="1744"/>
                    <a:pt x="1471" y="1744"/>
                  </a:cubicBezTo>
                  <a:cubicBezTo>
                    <a:pt x="895" y="1744"/>
                    <a:pt x="606" y="1047"/>
                    <a:pt x="1015" y="639"/>
                  </a:cubicBezTo>
                  <a:cubicBezTo>
                    <a:pt x="1145" y="509"/>
                    <a:pt x="1305" y="451"/>
                    <a:pt x="1463" y="451"/>
                  </a:cubicBezTo>
                  <a:close/>
                  <a:moveTo>
                    <a:pt x="1471" y="0"/>
                  </a:moveTo>
                  <a:cubicBezTo>
                    <a:pt x="491" y="0"/>
                    <a:pt x="1" y="1182"/>
                    <a:pt x="693" y="1874"/>
                  </a:cubicBezTo>
                  <a:cubicBezTo>
                    <a:pt x="916" y="2096"/>
                    <a:pt x="1191" y="2195"/>
                    <a:pt x="1460" y="2195"/>
                  </a:cubicBezTo>
                  <a:cubicBezTo>
                    <a:pt x="2023" y="2195"/>
                    <a:pt x="2563" y="1759"/>
                    <a:pt x="2566" y="1095"/>
                  </a:cubicBezTo>
                  <a:cubicBezTo>
                    <a:pt x="2562" y="495"/>
                    <a:pt x="2072" y="5"/>
                    <a:pt x="147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1" name="Google Shape;12541;p137"/>
            <p:cNvSpPr/>
            <p:nvPr/>
          </p:nvSpPr>
          <p:spPr>
            <a:xfrm>
              <a:off x="2640577" y="2633969"/>
              <a:ext cx="54245" cy="72335"/>
            </a:xfrm>
            <a:custGeom>
              <a:avLst/>
              <a:gdLst/>
              <a:ahLst/>
              <a:cxnLst/>
              <a:rect l="l" t="t" r="r" b="b"/>
              <a:pathLst>
                <a:path w="2072" h="2763" extrusionOk="0">
                  <a:moveTo>
                    <a:pt x="1034" y="452"/>
                  </a:moveTo>
                  <a:cubicBezTo>
                    <a:pt x="1355" y="452"/>
                    <a:pt x="1620" y="716"/>
                    <a:pt x="1620" y="1038"/>
                  </a:cubicBezTo>
                  <a:lnTo>
                    <a:pt x="1620" y="2316"/>
                  </a:lnTo>
                  <a:lnTo>
                    <a:pt x="448" y="2316"/>
                  </a:lnTo>
                  <a:lnTo>
                    <a:pt x="448" y="1038"/>
                  </a:lnTo>
                  <a:cubicBezTo>
                    <a:pt x="448" y="716"/>
                    <a:pt x="712" y="452"/>
                    <a:pt x="1034" y="452"/>
                  </a:cubicBezTo>
                  <a:close/>
                  <a:moveTo>
                    <a:pt x="1034" y="0"/>
                  </a:moveTo>
                  <a:cubicBezTo>
                    <a:pt x="462" y="0"/>
                    <a:pt x="1" y="466"/>
                    <a:pt x="1" y="1038"/>
                  </a:cubicBezTo>
                  <a:lnTo>
                    <a:pt x="1" y="2541"/>
                  </a:lnTo>
                  <a:cubicBezTo>
                    <a:pt x="1" y="2662"/>
                    <a:pt x="97" y="2762"/>
                    <a:pt x="222" y="2762"/>
                  </a:cubicBezTo>
                  <a:lnTo>
                    <a:pt x="1845" y="2762"/>
                  </a:lnTo>
                  <a:cubicBezTo>
                    <a:pt x="1970" y="2762"/>
                    <a:pt x="2071" y="2662"/>
                    <a:pt x="2071" y="2541"/>
                  </a:cubicBezTo>
                  <a:lnTo>
                    <a:pt x="2071" y="1038"/>
                  </a:lnTo>
                  <a:cubicBezTo>
                    <a:pt x="2071" y="466"/>
                    <a:pt x="1605" y="0"/>
                    <a:pt x="103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42" name="Google Shape;12542;p137"/>
          <p:cNvGrpSpPr/>
          <p:nvPr/>
        </p:nvGrpSpPr>
        <p:grpSpPr>
          <a:xfrm>
            <a:off x="7086308" y="2256121"/>
            <a:ext cx="368536" cy="353692"/>
            <a:chOff x="7086308" y="2461521"/>
            <a:chExt cx="368536" cy="353692"/>
          </a:xfrm>
        </p:grpSpPr>
        <p:sp>
          <p:nvSpPr>
            <p:cNvPr id="12543" name="Google Shape;12543;p137"/>
            <p:cNvSpPr/>
            <p:nvPr/>
          </p:nvSpPr>
          <p:spPr>
            <a:xfrm>
              <a:off x="7181629" y="2468695"/>
              <a:ext cx="177762" cy="98515"/>
            </a:xfrm>
            <a:custGeom>
              <a:avLst/>
              <a:gdLst/>
              <a:ahLst/>
              <a:cxnLst/>
              <a:rect l="l" t="t" r="r" b="b"/>
              <a:pathLst>
                <a:path w="6790" h="3763" extrusionOk="0">
                  <a:moveTo>
                    <a:pt x="1836" y="1"/>
                  </a:moveTo>
                  <a:cubicBezTo>
                    <a:pt x="822" y="1"/>
                    <a:pt x="1" y="822"/>
                    <a:pt x="1" y="1836"/>
                  </a:cubicBezTo>
                  <a:lnTo>
                    <a:pt x="1" y="2729"/>
                  </a:lnTo>
                  <a:lnTo>
                    <a:pt x="1" y="3757"/>
                  </a:lnTo>
                  <a:lnTo>
                    <a:pt x="1019" y="3757"/>
                  </a:lnTo>
                  <a:lnTo>
                    <a:pt x="1019" y="1836"/>
                  </a:lnTo>
                  <a:cubicBezTo>
                    <a:pt x="1019" y="1384"/>
                    <a:pt x="1385" y="1019"/>
                    <a:pt x="1836" y="1019"/>
                  </a:cubicBezTo>
                  <a:lnTo>
                    <a:pt x="4959" y="1019"/>
                  </a:lnTo>
                  <a:cubicBezTo>
                    <a:pt x="5410" y="1019"/>
                    <a:pt x="5771" y="1384"/>
                    <a:pt x="5771" y="1836"/>
                  </a:cubicBezTo>
                  <a:lnTo>
                    <a:pt x="5771" y="3762"/>
                  </a:lnTo>
                  <a:lnTo>
                    <a:pt x="6789" y="3762"/>
                  </a:lnTo>
                  <a:lnTo>
                    <a:pt x="6789" y="1836"/>
                  </a:lnTo>
                  <a:cubicBezTo>
                    <a:pt x="6789" y="822"/>
                    <a:pt x="5968" y="1"/>
                    <a:pt x="4959" y="1"/>
                  </a:cubicBezTo>
                  <a:close/>
                </a:path>
              </a:pathLst>
            </a:custGeom>
            <a:solidFill>
              <a:srgbClr val="87A0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4" name="Google Shape;12544;p137"/>
            <p:cNvSpPr/>
            <p:nvPr/>
          </p:nvSpPr>
          <p:spPr>
            <a:xfrm>
              <a:off x="7181525" y="2540140"/>
              <a:ext cx="26808" cy="26939"/>
            </a:xfrm>
            <a:custGeom>
              <a:avLst/>
              <a:gdLst/>
              <a:ahLst/>
              <a:cxnLst/>
              <a:rect l="l" t="t" r="r" b="b"/>
              <a:pathLst>
                <a:path w="1024" h="1029" extrusionOk="0">
                  <a:moveTo>
                    <a:pt x="260" y="0"/>
                  </a:moveTo>
                  <a:cubicBezTo>
                    <a:pt x="173" y="0"/>
                    <a:pt x="87" y="0"/>
                    <a:pt x="0" y="10"/>
                  </a:cubicBezTo>
                  <a:lnTo>
                    <a:pt x="0" y="1028"/>
                  </a:lnTo>
                  <a:lnTo>
                    <a:pt x="1019" y="1028"/>
                  </a:lnTo>
                  <a:lnTo>
                    <a:pt x="1023" y="0"/>
                  </a:ln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5" name="Google Shape;12545;p137"/>
            <p:cNvSpPr/>
            <p:nvPr/>
          </p:nvSpPr>
          <p:spPr>
            <a:xfrm>
              <a:off x="7332688" y="2540140"/>
              <a:ext cx="26808" cy="27175"/>
            </a:xfrm>
            <a:custGeom>
              <a:avLst/>
              <a:gdLst/>
              <a:ahLst/>
              <a:cxnLst/>
              <a:rect l="l" t="t" r="r" b="b"/>
              <a:pathLst>
                <a:path w="1024" h="1038" extrusionOk="0">
                  <a:moveTo>
                    <a:pt x="1" y="0"/>
                  </a:moveTo>
                  <a:lnTo>
                    <a:pt x="5" y="1038"/>
                  </a:lnTo>
                  <a:lnTo>
                    <a:pt x="1024" y="1038"/>
                  </a:lnTo>
                  <a:lnTo>
                    <a:pt x="1024" y="10"/>
                  </a:lnTo>
                  <a:cubicBezTo>
                    <a:pt x="937" y="0"/>
                    <a:pt x="851" y="0"/>
                    <a:pt x="764" y="0"/>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6" name="Google Shape;12546;p137"/>
            <p:cNvSpPr/>
            <p:nvPr/>
          </p:nvSpPr>
          <p:spPr>
            <a:xfrm>
              <a:off x="7093481" y="2567053"/>
              <a:ext cx="354189" cy="241118"/>
            </a:xfrm>
            <a:custGeom>
              <a:avLst/>
              <a:gdLst/>
              <a:ahLst/>
              <a:cxnLst/>
              <a:rect l="l" t="t" r="r" b="b"/>
              <a:pathLst>
                <a:path w="13529" h="9210" extrusionOk="0">
                  <a:moveTo>
                    <a:pt x="3627" y="0"/>
                  </a:moveTo>
                  <a:cubicBezTo>
                    <a:pt x="1624" y="0"/>
                    <a:pt x="0" y="1624"/>
                    <a:pt x="0" y="3623"/>
                  </a:cubicBezTo>
                  <a:lnTo>
                    <a:pt x="0" y="8422"/>
                  </a:lnTo>
                  <a:cubicBezTo>
                    <a:pt x="0" y="8859"/>
                    <a:pt x="356" y="9210"/>
                    <a:pt x="793" y="9210"/>
                  </a:cubicBezTo>
                  <a:lnTo>
                    <a:pt x="12741" y="9210"/>
                  </a:lnTo>
                  <a:cubicBezTo>
                    <a:pt x="13178" y="9210"/>
                    <a:pt x="13529" y="8859"/>
                    <a:pt x="13524" y="8422"/>
                  </a:cubicBezTo>
                  <a:lnTo>
                    <a:pt x="13524" y="3623"/>
                  </a:lnTo>
                  <a:cubicBezTo>
                    <a:pt x="13529" y="1624"/>
                    <a:pt x="11905" y="0"/>
                    <a:pt x="9901" y="0"/>
                  </a:cubicBezTo>
                  <a:close/>
                </a:path>
              </a:pathLst>
            </a:custGeom>
            <a:solidFill>
              <a:srgbClr val="FAFB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7" name="Google Shape;12547;p137"/>
            <p:cNvSpPr/>
            <p:nvPr/>
          </p:nvSpPr>
          <p:spPr>
            <a:xfrm>
              <a:off x="7310932" y="2567053"/>
              <a:ext cx="136738" cy="241118"/>
            </a:xfrm>
            <a:custGeom>
              <a:avLst/>
              <a:gdLst/>
              <a:ahLst/>
              <a:cxnLst/>
              <a:rect l="l" t="t" r="r" b="b"/>
              <a:pathLst>
                <a:path w="5223" h="9210" extrusionOk="0">
                  <a:moveTo>
                    <a:pt x="1" y="0"/>
                  </a:moveTo>
                  <a:cubicBezTo>
                    <a:pt x="1999" y="0"/>
                    <a:pt x="3623" y="1624"/>
                    <a:pt x="3623" y="3623"/>
                  </a:cubicBezTo>
                  <a:lnTo>
                    <a:pt x="3623" y="8422"/>
                  </a:lnTo>
                  <a:cubicBezTo>
                    <a:pt x="3623" y="8859"/>
                    <a:pt x="3272" y="9210"/>
                    <a:pt x="2835" y="9210"/>
                  </a:cubicBezTo>
                  <a:lnTo>
                    <a:pt x="4435" y="9210"/>
                  </a:lnTo>
                  <a:cubicBezTo>
                    <a:pt x="4867" y="9210"/>
                    <a:pt x="5223" y="8859"/>
                    <a:pt x="5218" y="8422"/>
                  </a:cubicBezTo>
                  <a:lnTo>
                    <a:pt x="5218" y="3623"/>
                  </a:lnTo>
                  <a:cubicBezTo>
                    <a:pt x="5223" y="1624"/>
                    <a:pt x="3599" y="0"/>
                    <a:pt x="1595" y="0"/>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8" name="Google Shape;12548;p137"/>
            <p:cNvSpPr/>
            <p:nvPr/>
          </p:nvSpPr>
          <p:spPr>
            <a:xfrm>
              <a:off x="7093481" y="2761361"/>
              <a:ext cx="354189" cy="46810"/>
            </a:xfrm>
            <a:custGeom>
              <a:avLst/>
              <a:gdLst/>
              <a:ahLst/>
              <a:cxnLst/>
              <a:rect l="l" t="t" r="r" b="b"/>
              <a:pathLst>
                <a:path w="13529" h="1788" extrusionOk="0">
                  <a:moveTo>
                    <a:pt x="0" y="1"/>
                  </a:moveTo>
                  <a:lnTo>
                    <a:pt x="0" y="1000"/>
                  </a:lnTo>
                  <a:cubicBezTo>
                    <a:pt x="0" y="1437"/>
                    <a:pt x="351" y="1788"/>
                    <a:pt x="788" y="1788"/>
                  </a:cubicBezTo>
                  <a:lnTo>
                    <a:pt x="12736" y="1788"/>
                  </a:lnTo>
                  <a:cubicBezTo>
                    <a:pt x="13173" y="1788"/>
                    <a:pt x="13529" y="1437"/>
                    <a:pt x="13524" y="1000"/>
                  </a:cubicBezTo>
                  <a:lnTo>
                    <a:pt x="13524" y="1"/>
                  </a:ln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9" name="Google Shape;12549;p137"/>
            <p:cNvSpPr/>
            <p:nvPr/>
          </p:nvSpPr>
          <p:spPr>
            <a:xfrm>
              <a:off x="7385257" y="2761492"/>
              <a:ext cx="62413" cy="46810"/>
            </a:xfrm>
            <a:custGeom>
              <a:avLst/>
              <a:gdLst/>
              <a:ahLst/>
              <a:cxnLst/>
              <a:rect l="l" t="t" r="r" b="b"/>
              <a:pathLst>
                <a:path w="2384" h="1788" extrusionOk="0">
                  <a:moveTo>
                    <a:pt x="789" y="0"/>
                  </a:moveTo>
                  <a:lnTo>
                    <a:pt x="789" y="1000"/>
                  </a:lnTo>
                  <a:cubicBezTo>
                    <a:pt x="789" y="1432"/>
                    <a:pt x="438" y="1787"/>
                    <a:pt x="1" y="1787"/>
                  </a:cubicBezTo>
                  <a:lnTo>
                    <a:pt x="1596" y="1787"/>
                  </a:lnTo>
                  <a:cubicBezTo>
                    <a:pt x="2033" y="1787"/>
                    <a:pt x="2384" y="1432"/>
                    <a:pt x="2384" y="1000"/>
                  </a:cubicBezTo>
                  <a:lnTo>
                    <a:pt x="2384" y="0"/>
                  </a:lnTo>
                  <a:close/>
                </a:path>
              </a:pathLst>
            </a:custGeom>
            <a:solidFill>
              <a:srgbClr val="6E8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0" name="Google Shape;12550;p137"/>
            <p:cNvSpPr/>
            <p:nvPr/>
          </p:nvSpPr>
          <p:spPr>
            <a:xfrm>
              <a:off x="7214093" y="2614596"/>
              <a:ext cx="112967" cy="113098"/>
            </a:xfrm>
            <a:custGeom>
              <a:avLst/>
              <a:gdLst/>
              <a:ahLst/>
              <a:cxnLst/>
              <a:rect l="l" t="t" r="r" b="b"/>
              <a:pathLst>
                <a:path w="4315" h="4320" extrusionOk="0">
                  <a:moveTo>
                    <a:pt x="1360" y="0"/>
                  </a:moveTo>
                  <a:lnTo>
                    <a:pt x="1360" y="1360"/>
                  </a:lnTo>
                  <a:lnTo>
                    <a:pt x="0" y="1360"/>
                  </a:lnTo>
                  <a:lnTo>
                    <a:pt x="0" y="2955"/>
                  </a:lnTo>
                  <a:lnTo>
                    <a:pt x="1360" y="2955"/>
                  </a:lnTo>
                  <a:lnTo>
                    <a:pt x="1360" y="4319"/>
                  </a:lnTo>
                  <a:lnTo>
                    <a:pt x="2955" y="4319"/>
                  </a:lnTo>
                  <a:lnTo>
                    <a:pt x="2955" y="2960"/>
                  </a:lnTo>
                  <a:lnTo>
                    <a:pt x="4314" y="2960"/>
                  </a:lnTo>
                  <a:lnTo>
                    <a:pt x="4314" y="1360"/>
                  </a:lnTo>
                  <a:lnTo>
                    <a:pt x="2955" y="1360"/>
                  </a:lnTo>
                  <a:lnTo>
                    <a:pt x="2955" y="0"/>
                  </a:ln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1" name="Google Shape;12551;p137"/>
            <p:cNvSpPr/>
            <p:nvPr/>
          </p:nvSpPr>
          <p:spPr>
            <a:xfrm>
              <a:off x="7270563" y="2614596"/>
              <a:ext cx="56496" cy="113098"/>
            </a:xfrm>
            <a:custGeom>
              <a:avLst/>
              <a:gdLst/>
              <a:ahLst/>
              <a:cxnLst/>
              <a:rect l="l" t="t" r="r" b="b"/>
              <a:pathLst>
                <a:path w="2158" h="4320" extrusionOk="0">
                  <a:moveTo>
                    <a:pt x="0" y="0"/>
                  </a:moveTo>
                  <a:lnTo>
                    <a:pt x="0" y="4319"/>
                  </a:lnTo>
                  <a:lnTo>
                    <a:pt x="798" y="4319"/>
                  </a:lnTo>
                  <a:lnTo>
                    <a:pt x="798" y="2960"/>
                  </a:lnTo>
                  <a:lnTo>
                    <a:pt x="2157" y="2960"/>
                  </a:lnTo>
                  <a:lnTo>
                    <a:pt x="2157" y="1360"/>
                  </a:lnTo>
                  <a:lnTo>
                    <a:pt x="798" y="1360"/>
                  </a:lnTo>
                  <a:lnTo>
                    <a:pt x="798" y="0"/>
                  </a:lnTo>
                  <a:close/>
                </a:path>
              </a:pathLst>
            </a:custGeom>
            <a:solidFill>
              <a:srgbClr val="6E8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2" name="Google Shape;12552;p137"/>
            <p:cNvSpPr/>
            <p:nvPr/>
          </p:nvSpPr>
          <p:spPr>
            <a:xfrm>
              <a:off x="7086308" y="2461521"/>
              <a:ext cx="368536" cy="353692"/>
            </a:xfrm>
            <a:custGeom>
              <a:avLst/>
              <a:gdLst/>
              <a:ahLst/>
              <a:cxnLst/>
              <a:rect l="l" t="t" r="r" b="b"/>
              <a:pathLst>
                <a:path w="14077" h="13510" extrusionOk="0">
                  <a:moveTo>
                    <a:pt x="8619" y="414"/>
                  </a:moveTo>
                  <a:cubicBezTo>
                    <a:pt x="9527" y="414"/>
                    <a:pt x="10262" y="1154"/>
                    <a:pt x="10262" y="2062"/>
                  </a:cubicBezTo>
                  <a:lnTo>
                    <a:pt x="10262" y="3796"/>
                  </a:lnTo>
                  <a:lnTo>
                    <a:pt x="9647" y="3796"/>
                  </a:lnTo>
                  <a:lnTo>
                    <a:pt x="9647" y="2062"/>
                  </a:lnTo>
                  <a:cubicBezTo>
                    <a:pt x="9647" y="1490"/>
                    <a:pt x="9186" y="1029"/>
                    <a:pt x="8619" y="1029"/>
                  </a:cubicBezTo>
                  <a:lnTo>
                    <a:pt x="5463" y="1029"/>
                  </a:lnTo>
                  <a:cubicBezTo>
                    <a:pt x="4891" y="1029"/>
                    <a:pt x="4430" y="1490"/>
                    <a:pt x="4430" y="2062"/>
                  </a:cubicBezTo>
                  <a:lnTo>
                    <a:pt x="4430" y="2960"/>
                  </a:lnTo>
                  <a:cubicBezTo>
                    <a:pt x="4430" y="3097"/>
                    <a:pt x="4533" y="3165"/>
                    <a:pt x="4636" y="3165"/>
                  </a:cubicBezTo>
                  <a:cubicBezTo>
                    <a:pt x="4740" y="3165"/>
                    <a:pt x="4843" y="3097"/>
                    <a:pt x="4843" y="2960"/>
                  </a:cubicBezTo>
                  <a:lnTo>
                    <a:pt x="4843" y="2062"/>
                  </a:lnTo>
                  <a:cubicBezTo>
                    <a:pt x="4843" y="1721"/>
                    <a:pt x="5117" y="1442"/>
                    <a:pt x="5458" y="1442"/>
                  </a:cubicBezTo>
                  <a:lnTo>
                    <a:pt x="8614" y="1442"/>
                  </a:lnTo>
                  <a:cubicBezTo>
                    <a:pt x="8955" y="1442"/>
                    <a:pt x="9229" y="1721"/>
                    <a:pt x="9229" y="2062"/>
                  </a:cubicBezTo>
                  <a:lnTo>
                    <a:pt x="9229" y="3796"/>
                  </a:lnTo>
                  <a:lnTo>
                    <a:pt x="3810" y="3796"/>
                  </a:lnTo>
                  <a:lnTo>
                    <a:pt x="3815" y="2062"/>
                  </a:lnTo>
                  <a:cubicBezTo>
                    <a:pt x="3820" y="1154"/>
                    <a:pt x="4555" y="414"/>
                    <a:pt x="5463" y="414"/>
                  </a:cubicBezTo>
                  <a:close/>
                  <a:moveTo>
                    <a:pt x="10248" y="4209"/>
                  </a:moveTo>
                  <a:cubicBezTo>
                    <a:pt x="12131" y="4214"/>
                    <a:pt x="13663" y="5742"/>
                    <a:pt x="13663" y="7630"/>
                  </a:cubicBezTo>
                  <a:lnTo>
                    <a:pt x="13663" y="11300"/>
                  </a:lnTo>
                  <a:lnTo>
                    <a:pt x="3555" y="11300"/>
                  </a:lnTo>
                  <a:cubicBezTo>
                    <a:pt x="3286" y="11300"/>
                    <a:pt x="3286" y="11708"/>
                    <a:pt x="3555" y="11708"/>
                  </a:cubicBezTo>
                  <a:lnTo>
                    <a:pt x="13663" y="11708"/>
                  </a:lnTo>
                  <a:cubicBezTo>
                    <a:pt x="13663" y="12587"/>
                    <a:pt x="13663" y="12515"/>
                    <a:pt x="13663" y="12554"/>
                  </a:cubicBezTo>
                  <a:cubicBezTo>
                    <a:pt x="13639" y="12856"/>
                    <a:pt x="13394" y="13092"/>
                    <a:pt x="13092" y="13101"/>
                  </a:cubicBezTo>
                  <a:lnTo>
                    <a:pt x="956" y="13101"/>
                  </a:lnTo>
                  <a:cubicBezTo>
                    <a:pt x="649" y="13077"/>
                    <a:pt x="414" y="12823"/>
                    <a:pt x="414" y="12515"/>
                  </a:cubicBezTo>
                  <a:lnTo>
                    <a:pt x="414" y="11708"/>
                  </a:lnTo>
                  <a:lnTo>
                    <a:pt x="2542" y="11708"/>
                  </a:lnTo>
                  <a:cubicBezTo>
                    <a:pt x="2816" y="11708"/>
                    <a:pt x="2816" y="11300"/>
                    <a:pt x="2542" y="11300"/>
                  </a:cubicBezTo>
                  <a:lnTo>
                    <a:pt x="414" y="11300"/>
                  </a:lnTo>
                  <a:lnTo>
                    <a:pt x="414" y="7630"/>
                  </a:lnTo>
                  <a:cubicBezTo>
                    <a:pt x="414" y="5742"/>
                    <a:pt x="1941" y="4214"/>
                    <a:pt x="3829" y="4209"/>
                  </a:cubicBezTo>
                  <a:close/>
                  <a:moveTo>
                    <a:pt x="5458" y="1"/>
                  </a:moveTo>
                  <a:cubicBezTo>
                    <a:pt x="4324" y="1"/>
                    <a:pt x="3402" y="923"/>
                    <a:pt x="3402" y="2062"/>
                  </a:cubicBezTo>
                  <a:lnTo>
                    <a:pt x="3402" y="3820"/>
                  </a:lnTo>
                  <a:cubicBezTo>
                    <a:pt x="1466" y="4041"/>
                    <a:pt x="0" y="5679"/>
                    <a:pt x="0" y="7625"/>
                  </a:cubicBezTo>
                  <a:lnTo>
                    <a:pt x="0" y="12520"/>
                  </a:lnTo>
                  <a:cubicBezTo>
                    <a:pt x="0" y="13068"/>
                    <a:pt x="442" y="13510"/>
                    <a:pt x="990" y="13510"/>
                  </a:cubicBezTo>
                  <a:lnTo>
                    <a:pt x="13082" y="13510"/>
                  </a:lnTo>
                  <a:cubicBezTo>
                    <a:pt x="13630" y="13510"/>
                    <a:pt x="14072" y="13068"/>
                    <a:pt x="14076" y="12520"/>
                  </a:cubicBezTo>
                  <a:lnTo>
                    <a:pt x="14076" y="7630"/>
                  </a:lnTo>
                  <a:cubicBezTo>
                    <a:pt x="14072" y="5679"/>
                    <a:pt x="12611" y="4041"/>
                    <a:pt x="10675" y="3820"/>
                  </a:cubicBezTo>
                  <a:lnTo>
                    <a:pt x="10675" y="2062"/>
                  </a:lnTo>
                  <a:cubicBezTo>
                    <a:pt x="10670" y="923"/>
                    <a:pt x="9753" y="1"/>
                    <a:pt x="861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3" name="Google Shape;12553;p137"/>
            <p:cNvSpPr/>
            <p:nvPr/>
          </p:nvSpPr>
          <p:spPr>
            <a:xfrm>
              <a:off x="7208176" y="2609046"/>
              <a:ext cx="124800" cy="124800"/>
            </a:xfrm>
            <a:custGeom>
              <a:avLst/>
              <a:gdLst/>
              <a:ahLst/>
              <a:cxnLst/>
              <a:rect l="l" t="t" r="r" b="b"/>
              <a:pathLst>
                <a:path w="4767" h="4767" extrusionOk="0">
                  <a:moveTo>
                    <a:pt x="2984" y="409"/>
                  </a:moveTo>
                  <a:lnTo>
                    <a:pt x="2984" y="1581"/>
                  </a:lnTo>
                  <a:cubicBezTo>
                    <a:pt x="2984" y="1692"/>
                    <a:pt x="3075" y="1783"/>
                    <a:pt x="3190" y="1783"/>
                  </a:cubicBezTo>
                  <a:lnTo>
                    <a:pt x="4358" y="1783"/>
                  </a:lnTo>
                  <a:lnTo>
                    <a:pt x="4358" y="2984"/>
                  </a:lnTo>
                  <a:lnTo>
                    <a:pt x="3190" y="2984"/>
                  </a:lnTo>
                  <a:cubicBezTo>
                    <a:pt x="3075" y="2984"/>
                    <a:pt x="2984" y="3075"/>
                    <a:pt x="2984" y="3191"/>
                  </a:cubicBezTo>
                  <a:lnTo>
                    <a:pt x="2984" y="4358"/>
                  </a:lnTo>
                  <a:lnTo>
                    <a:pt x="1783" y="4358"/>
                  </a:lnTo>
                  <a:lnTo>
                    <a:pt x="1783" y="3191"/>
                  </a:lnTo>
                  <a:cubicBezTo>
                    <a:pt x="1783" y="3075"/>
                    <a:pt x="1692" y="2984"/>
                    <a:pt x="1576" y="2984"/>
                  </a:cubicBezTo>
                  <a:lnTo>
                    <a:pt x="414" y="2984"/>
                  </a:lnTo>
                  <a:lnTo>
                    <a:pt x="409" y="1783"/>
                  </a:lnTo>
                  <a:lnTo>
                    <a:pt x="1576" y="1783"/>
                  </a:lnTo>
                  <a:cubicBezTo>
                    <a:pt x="1692" y="1783"/>
                    <a:pt x="1783" y="1692"/>
                    <a:pt x="1783" y="1577"/>
                  </a:cubicBezTo>
                  <a:lnTo>
                    <a:pt x="1783" y="409"/>
                  </a:lnTo>
                  <a:close/>
                  <a:moveTo>
                    <a:pt x="1576" y="1"/>
                  </a:moveTo>
                  <a:cubicBezTo>
                    <a:pt x="1466" y="1"/>
                    <a:pt x="1370" y="92"/>
                    <a:pt x="1375" y="207"/>
                  </a:cubicBezTo>
                  <a:lnTo>
                    <a:pt x="1375" y="1375"/>
                  </a:lnTo>
                  <a:lnTo>
                    <a:pt x="202" y="1375"/>
                  </a:lnTo>
                  <a:cubicBezTo>
                    <a:pt x="92" y="1375"/>
                    <a:pt x="1" y="1466"/>
                    <a:pt x="1" y="1581"/>
                  </a:cubicBezTo>
                  <a:lnTo>
                    <a:pt x="1" y="3191"/>
                  </a:lnTo>
                  <a:cubicBezTo>
                    <a:pt x="1" y="3306"/>
                    <a:pt x="92" y="3397"/>
                    <a:pt x="207" y="3397"/>
                  </a:cubicBezTo>
                  <a:lnTo>
                    <a:pt x="1375" y="3397"/>
                  </a:lnTo>
                  <a:lnTo>
                    <a:pt x="1375" y="4565"/>
                  </a:lnTo>
                  <a:cubicBezTo>
                    <a:pt x="1370" y="4675"/>
                    <a:pt x="1466" y="4766"/>
                    <a:pt x="1576" y="4766"/>
                  </a:cubicBezTo>
                  <a:lnTo>
                    <a:pt x="3190" y="4766"/>
                  </a:lnTo>
                  <a:cubicBezTo>
                    <a:pt x="3301" y="4766"/>
                    <a:pt x="3392" y="4675"/>
                    <a:pt x="3392" y="4565"/>
                  </a:cubicBezTo>
                  <a:lnTo>
                    <a:pt x="3392" y="3397"/>
                  </a:lnTo>
                  <a:lnTo>
                    <a:pt x="4564" y="3397"/>
                  </a:lnTo>
                  <a:cubicBezTo>
                    <a:pt x="4675" y="3397"/>
                    <a:pt x="4766" y="3301"/>
                    <a:pt x="4766" y="3191"/>
                  </a:cubicBezTo>
                  <a:lnTo>
                    <a:pt x="4766" y="1581"/>
                  </a:lnTo>
                  <a:cubicBezTo>
                    <a:pt x="4766" y="1466"/>
                    <a:pt x="4675" y="1375"/>
                    <a:pt x="4564" y="1375"/>
                  </a:cubicBezTo>
                  <a:lnTo>
                    <a:pt x="3392" y="1375"/>
                  </a:lnTo>
                  <a:lnTo>
                    <a:pt x="3392" y="207"/>
                  </a:lnTo>
                  <a:cubicBezTo>
                    <a:pt x="3392" y="92"/>
                    <a:pt x="3301" y="1"/>
                    <a:pt x="319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54" name="Google Shape;12554;p137"/>
          <p:cNvGrpSpPr/>
          <p:nvPr/>
        </p:nvGrpSpPr>
        <p:grpSpPr>
          <a:xfrm>
            <a:off x="6644992" y="2248843"/>
            <a:ext cx="375552" cy="368405"/>
            <a:chOff x="6644992" y="2454243"/>
            <a:chExt cx="375552" cy="368405"/>
          </a:xfrm>
        </p:grpSpPr>
        <p:sp>
          <p:nvSpPr>
            <p:cNvPr id="12555" name="Google Shape;12555;p137"/>
            <p:cNvSpPr/>
            <p:nvPr/>
          </p:nvSpPr>
          <p:spPr>
            <a:xfrm>
              <a:off x="6652139" y="2461390"/>
              <a:ext cx="178129" cy="354085"/>
            </a:xfrm>
            <a:custGeom>
              <a:avLst/>
              <a:gdLst/>
              <a:ahLst/>
              <a:cxnLst/>
              <a:rect l="l" t="t" r="r" b="b"/>
              <a:pathLst>
                <a:path w="6804" h="13525" extrusionOk="0">
                  <a:moveTo>
                    <a:pt x="3402" y="1"/>
                  </a:moveTo>
                  <a:cubicBezTo>
                    <a:pt x="1524" y="1"/>
                    <a:pt x="1" y="1524"/>
                    <a:pt x="1" y="3402"/>
                  </a:cubicBezTo>
                  <a:lnTo>
                    <a:pt x="1" y="10128"/>
                  </a:lnTo>
                  <a:cubicBezTo>
                    <a:pt x="1" y="12001"/>
                    <a:pt x="1524" y="13524"/>
                    <a:pt x="3402" y="13524"/>
                  </a:cubicBezTo>
                  <a:cubicBezTo>
                    <a:pt x="3405" y="13524"/>
                    <a:pt x="3408" y="13524"/>
                    <a:pt x="3411" y="13524"/>
                  </a:cubicBezTo>
                  <a:cubicBezTo>
                    <a:pt x="5285" y="13524"/>
                    <a:pt x="6803" y="12003"/>
                    <a:pt x="6799" y="10128"/>
                  </a:cubicBezTo>
                  <a:lnTo>
                    <a:pt x="6799" y="3402"/>
                  </a:lnTo>
                  <a:cubicBezTo>
                    <a:pt x="6799" y="1524"/>
                    <a:pt x="5276" y="1"/>
                    <a:pt x="3402"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6" name="Google Shape;12556;p137"/>
            <p:cNvSpPr/>
            <p:nvPr/>
          </p:nvSpPr>
          <p:spPr>
            <a:xfrm>
              <a:off x="6675413" y="2466443"/>
              <a:ext cx="154855" cy="349163"/>
            </a:xfrm>
            <a:custGeom>
              <a:avLst/>
              <a:gdLst/>
              <a:ahLst/>
              <a:cxnLst/>
              <a:rect l="l" t="t" r="r" b="b"/>
              <a:pathLst>
                <a:path w="5915" h="13337" extrusionOk="0">
                  <a:moveTo>
                    <a:pt x="3647" y="0"/>
                  </a:moveTo>
                  <a:cubicBezTo>
                    <a:pt x="4223" y="629"/>
                    <a:pt x="4540" y="1446"/>
                    <a:pt x="4540" y="2296"/>
                  </a:cubicBezTo>
                  <a:lnTo>
                    <a:pt x="4540" y="9022"/>
                  </a:lnTo>
                  <a:cubicBezTo>
                    <a:pt x="4540" y="10900"/>
                    <a:pt x="3018" y="12423"/>
                    <a:pt x="1139" y="12423"/>
                  </a:cubicBezTo>
                  <a:cubicBezTo>
                    <a:pt x="750" y="12423"/>
                    <a:pt x="366" y="12356"/>
                    <a:pt x="1" y="12231"/>
                  </a:cubicBezTo>
                  <a:lnTo>
                    <a:pt x="1" y="12231"/>
                  </a:lnTo>
                  <a:cubicBezTo>
                    <a:pt x="658" y="12948"/>
                    <a:pt x="1574" y="13336"/>
                    <a:pt x="2512" y="13336"/>
                  </a:cubicBezTo>
                  <a:cubicBezTo>
                    <a:pt x="2925" y="13336"/>
                    <a:pt x="3342" y="13261"/>
                    <a:pt x="3743" y="13105"/>
                  </a:cubicBezTo>
                  <a:cubicBezTo>
                    <a:pt x="5050" y="12596"/>
                    <a:pt x="5910" y="11338"/>
                    <a:pt x="5910" y="9935"/>
                  </a:cubicBezTo>
                  <a:lnTo>
                    <a:pt x="5910" y="3209"/>
                  </a:lnTo>
                  <a:cubicBezTo>
                    <a:pt x="5914" y="1768"/>
                    <a:pt x="5006" y="481"/>
                    <a:pt x="3647"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7" name="Google Shape;12557;p137"/>
            <p:cNvSpPr/>
            <p:nvPr/>
          </p:nvSpPr>
          <p:spPr>
            <a:xfrm>
              <a:off x="6652139" y="2638498"/>
              <a:ext cx="178129" cy="176977"/>
            </a:xfrm>
            <a:custGeom>
              <a:avLst/>
              <a:gdLst/>
              <a:ahLst/>
              <a:cxnLst/>
              <a:rect l="l" t="t" r="r" b="b"/>
              <a:pathLst>
                <a:path w="6804" h="6760" extrusionOk="0">
                  <a:moveTo>
                    <a:pt x="1" y="0"/>
                  </a:moveTo>
                  <a:lnTo>
                    <a:pt x="1" y="3358"/>
                  </a:lnTo>
                  <a:cubicBezTo>
                    <a:pt x="1" y="5236"/>
                    <a:pt x="1524" y="6759"/>
                    <a:pt x="3402" y="6759"/>
                  </a:cubicBezTo>
                  <a:cubicBezTo>
                    <a:pt x="5281" y="6759"/>
                    <a:pt x="6803" y="5236"/>
                    <a:pt x="6803" y="3358"/>
                  </a:cubicBezTo>
                  <a:lnTo>
                    <a:pt x="6803" y="0"/>
                  </a:ln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8" name="Google Shape;12558;p137"/>
            <p:cNvSpPr/>
            <p:nvPr/>
          </p:nvSpPr>
          <p:spPr>
            <a:xfrm>
              <a:off x="6675413" y="2638498"/>
              <a:ext cx="154724" cy="177108"/>
            </a:xfrm>
            <a:custGeom>
              <a:avLst/>
              <a:gdLst/>
              <a:ahLst/>
              <a:cxnLst/>
              <a:rect l="l" t="t" r="r" b="b"/>
              <a:pathLst>
                <a:path w="5910" h="6765" extrusionOk="0">
                  <a:moveTo>
                    <a:pt x="4540" y="0"/>
                  </a:moveTo>
                  <a:lnTo>
                    <a:pt x="4540" y="2450"/>
                  </a:lnTo>
                  <a:cubicBezTo>
                    <a:pt x="4540" y="4328"/>
                    <a:pt x="3018" y="5851"/>
                    <a:pt x="1139" y="5851"/>
                  </a:cubicBezTo>
                  <a:cubicBezTo>
                    <a:pt x="750" y="5851"/>
                    <a:pt x="366" y="5784"/>
                    <a:pt x="1" y="5659"/>
                  </a:cubicBezTo>
                  <a:lnTo>
                    <a:pt x="1" y="5659"/>
                  </a:lnTo>
                  <a:cubicBezTo>
                    <a:pt x="658" y="6376"/>
                    <a:pt x="1574" y="6764"/>
                    <a:pt x="2512" y="6764"/>
                  </a:cubicBezTo>
                  <a:cubicBezTo>
                    <a:pt x="2925" y="6764"/>
                    <a:pt x="3342" y="6689"/>
                    <a:pt x="3743" y="6533"/>
                  </a:cubicBezTo>
                  <a:cubicBezTo>
                    <a:pt x="5050" y="6024"/>
                    <a:pt x="5910" y="4766"/>
                    <a:pt x="5910" y="3363"/>
                  </a:cubicBezTo>
                  <a:lnTo>
                    <a:pt x="5910" y="0"/>
                  </a:lnTo>
                  <a:close/>
                </a:path>
              </a:pathLst>
            </a:custGeom>
            <a:solidFill>
              <a:srgbClr val="6E8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9" name="Google Shape;12559;p137"/>
            <p:cNvSpPr/>
            <p:nvPr/>
          </p:nvSpPr>
          <p:spPr>
            <a:xfrm>
              <a:off x="6856029" y="2491890"/>
              <a:ext cx="157604" cy="150168"/>
            </a:xfrm>
            <a:custGeom>
              <a:avLst/>
              <a:gdLst/>
              <a:ahLst/>
              <a:cxnLst/>
              <a:rect l="l" t="t" r="r" b="b"/>
              <a:pathLst>
                <a:path w="6020" h="5736" extrusionOk="0">
                  <a:moveTo>
                    <a:pt x="2869" y="0"/>
                  </a:moveTo>
                  <a:cubicBezTo>
                    <a:pt x="2500" y="0"/>
                    <a:pt x="2127" y="72"/>
                    <a:pt x="1773" y="220"/>
                  </a:cubicBezTo>
                  <a:cubicBezTo>
                    <a:pt x="702" y="661"/>
                    <a:pt x="0" y="1709"/>
                    <a:pt x="0" y="2867"/>
                  </a:cubicBezTo>
                  <a:cubicBezTo>
                    <a:pt x="0" y="4029"/>
                    <a:pt x="702" y="5072"/>
                    <a:pt x="1773" y="5518"/>
                  </a:cubicBezTo>
                  <a:cubicBezTo>
                    <a:pt x="2127" y="5664"/>
                    <a:pt x="2499" y="5735"/>
                    <a:pt x="2868" y="5735"/>
                  </a:cubicBezTo>
                  <a:cubicBezTo>
                    <a:pt x="3615" y="5735"/>
                    <a:pt x="4349" y="5444"/>
                    <a:pt x="4896" y="4894"/>
                  </a:cubicBezTo>
                  <a:cubicBezTo>
                    <a:pt x="6020" y="3774"/>
                    <a:pt x="6020" y="1959"/>
                    <a:pt x="4896" y="839"/>
                  </a:cubicBezTo>
                  <a:cubicBezTo>
                    <a:pt x="4349" y="293"/>
                    <a:pt x="3616" y="0"/>
                    <a:pt x="2869"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0" name="Google Shape;12560;p137"/>
            <p:cNvSpPr/>
            <p:nvPr/>
          </p:nvSpPr>
          <p:spPr>
            <a:xfrm>
              <a:off x="6866448" y="2502284"/>
              <a:ext cx="147053" cy="139854"/>
            </a:xfrm>
            <a:custGeom>
              <a:avLst/>
              <a:gdLst/>
              <a:ahLst/>
              <a:cxnLst/>
              <a:rect l="l" t="t" r="r" b="b"/>
              <a:pathLst>
                <a:path w="5617" h="5342" extrusionOk="0">
                  <a:moveTo>
                    <a:pt x="3931" y="0"/>
                  </a:moveTo>
                  <a:lnTo>
                    <a:pt x="3931" y="0"/>
                  </a:lnTo>
                  <a:cubicBezTo>
                    <a:pt x="4594" y="1129"/>
                    <a:pt x="4411" y="2561"/>
                    <a:pt x="3484" y="3488"/>
                  </a:cubicBezTo>
                  <a:cubicBezTo>
                    <a:pt x="2932" y="4039"/>
                    <a:pt x="2197" y="4326"/>
                    <a:pt x="1455" y="4326"/>
                  </a:cubicBezTo>
                  <a:cubicBezTo>
                    <a:pt x="956" y="4326"/>
                    <a:pt x="453" y="4197"/>
                    <a:pt x="1" y="3930"/>
                  </a:cubicBezTo>
                  <a:lnTo>
                    <a:pt x="1" y="3930"/>
                  </a:lnTo>
                  <a:cubicBezTo>
                    <a:pt x="121" y="4137"/>
                    <a:pt x="270" y="4329"/>
                    <a:pt x="443" y="4502"/>
                  </a:cubicBezTo>
                  <a:cubicBezTo>
                    <a:pt x="1003" y="5061"/>
                    <a:pt x="1736" y="5341"/>
                    <a:pt x="2470" y="5341"/>
                  </a:cubicBezTo>
                  <a:cubicBezTo>
                    <a:pt x="3204" y="5341"/>
                    <a:pt x="3938" y="5061"/>
                    <a:pt x="4498" y="4502"/>
                  </a:cubicBezTo>
                  <a:cubicBezTo>
                    <a:pt x="5617" y="3382"/>
                    <a:pt x="5617" y="1566"/>
                    <a:pt x="4498" y="447"/>
                  </a:cubicBezTo>
                  <a:lnTo>
                    <a:pt x="4498" y="442"/>
                  </a:lnTo>
                  <a:cubicBezTo>
                    <a:pt x="4329" y="274"/>
                    <a:pt x="4137" y="125"/>
                    <a:pt x="3931" y="0"/>
                  </a:cubicBez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1" name="Google Shape;12561;p137"/>
            <p:cNvSpPr/>
            <p:nvPr/>
          </p:nvSpPr>
          <p:spPr>
            <a:xfrm>
              <a:off x="6856029" y="2657191"/>
              <a:ext cx="157604" cy="150142"/>
            </a:xfrm>
            <a:custGeom>
              <a:avLst/>
              <a:gdLst/>
              <a:ahLst/>
              <a:cxnLst/>
              <a:rect l="l" t="t" r="r" b="b"/>
              <a:pathLst>
                <a:path w="6020" h="5735" extrusionOk="0">
                  <a:moveTo>
                    <a:pt x="2869" y="1"/>
                  </a:moveTo>
                  <a:cubicBezTo>
                    <a:pt x="2500" y="1"/>
                    <a:pt x="2127" y="72"/>
                    <a:pt x="1773" y="218"/>
                  </a:cubicBezTo>
                  <a:cubicBezTo>
                    <a:pt x="702" y="660"/>
                    <a:pt x="0" y="1707"/>
                    <a:pt x="0" y="2865"/>
                  </a:cubicBezTo>
                  <a:cubicBezTo>
                    <a:pt x="0" y="4028"/>
                    <a:pt x="702" y="5070"/>
                    <a:pt x="1773" y="5517"/>
                  </a:cubicBezTo>
                  <a:cubicBezTo>
                    <a:pt x="2127" y="5663"/>
                    <a:pt x="2500" y="5734"/>
                    <a:pt x="2869" y="5734"/>
                  </a:cubicBezTo>
                  <a:cubicBezTo>
                    <a:pt x="3615" y="5734"/>
                    <a:pt x="4349" y="5444"/>
                    <a:pt x="4896" y="4897"/>
                  </a:cubicBezTo>
                  <a:cubicBezTo>
                    <a:pt x="6020" y="3773"/>
                    <a:pt x="6020" y="1957"/>
                    <a:pt x="4896" y="838"/>
                  </a:cubicBezTo>
                  <a:cubicBezTo>
                    <a:pt x="4349" y="291"/>
                    <a:pt x="3615" y="1"/>
                    <a:pt x="2869"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2" name="Google Shape;12562;p137"/>
            <p:cNvSpPr/>
            <p:nvPr/>
          </p:nvSpPr>
          <p:spPr>
            <a:xfrm>
              <a:off x="6866448" y="2667663"/>
              <a:ext cx="147184" cy="139827"/>
            </a:xfrm>
            <a:custGeom>
              <a:avLst/>
              <a:gdLst/>
              <a:ahLst/>
              <a:cxnLst/>
              <a:rect l="l" t="t" r="r" b="b"/>
              <a:pathLst>
                <a:path w="5622" h="5341" extrusionOk="0">
                  <a:moveTo>
                    <a:pt x="3936" y="1"/>
                  </a:moveTo>
                  <a:lnTo>
                    <a:pt x="3936" y="1"/>
                  </a:lnTo>
                  <a:cubicBezTo>
                    <a:pt x="4603" y="1130"/>
                    <a:pt x="4421" y="2566"/>
                    <a:pt x="3494" y="3493"/>
                  </a:cubicBezTo>
                  <a:cubicBezTo>
                    <a:pt x="2940" y="4047"/>
                    <a:pt x="2204" y="4335"/>
                    <a:pt x="1461" y="4335"/>
                  </a:cubicBezTo>
                  <a:cubicBezTo>
                    <a:pt x="960" y="4335"/>
                    <a:pt x="456" y="4204"/>
                    <a:pt x="1" y="3935"/>
                  </a:cubicBezTo>
                  <a:lnTo>
                    <a:pt x="1" y="3935"/>
                  </a:lnTo>
                  <a:cubicBezTo>
                    <a:pt x="121" y="4142"/>
                    <a:pt x="270" y="4329"/>
                    <a:pt x="443" y="4497"/>
                  </a:cubicBezTo>
                  <a:cubicBezTo>
                    <a:pt x="1003" y="5059"/>
                    <a:pt x="1736" y="5340"/>
                    <a:pt x="2470" y="5340"/>
                  </a:cubicBezTo>
                  <a:cubicBezTo>
                    <a:pt x="3204" y="5340"/>
                    <a:pt x="3938" y="5059"/>
                    <a:pt x="4498" y="4497"/>
                  </a:cubicBezTo>
                  <a:cubicBezTo>
                    <a:pt x="5622" y="3378"/>
                    <a:pt x="5622" y="1562"/>
                    <a:pt x="4498" y="438"/>
                  </a:cubicBezTo>
                  <a:cubicBezTo>
                    <a:pt x="4329" y="270"/>
                    <a:pt x="4142" y="121"/>
                    <a:pt x="3936" y="1"/>
                  </a:cubicBez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3" name="Google Shape;12563;p137"/>
            <p:cNvSpPr/>
            <p:nvPr/>
          </p:nvSpPr>
          <p:spPr>
            <a:xfrm>
              <a:off x="6644992" y="2454243"/>
              <a:ext cx="190800" cy="368405"/>
            </a:xfrm>
            <a:custGeom>
              <a:avLst/>
              <a:gdLst/>
              <a:ahLst/>
              <a:cxnLst/>
              <a:rect l="l" t="t" r="r" b="b"/>
              <a:pathLst>
                <a:path w="7288" h="14072" extrusionOk="0">
                  <a:moveTo>
                    <a:pt x="3675" y="413"/>
                  </a:moveTo>
                  <a:cubicBezTo>
                    <a:pt x="5443" y="413"/>
                    <a:pt x="6870" y="1845"/>
                    <a:pt x="6875" y="3608"/>
                  </a:cubicBezTo>
                  <a:lnTo>
                    <a:pt x="6870" y="6831"/>
                  </a:lnTo>
                  <a:lnTo>
                    <a:pt x="3622" y="6831"/>
                  </a:lnTo>
                  <a:cubicBezTo>
                    <a:pt x="3348" y="6831"/>
                    <a:pt x="3348" y="7245"/>
                    <a:pt x="3622" y="7245"/>
                  </a:cubicBezTo>
                  <a:lnTo>
                    <a:pt x="6870" y="7245"/>
                  </a:lnTo>
                  <a:lnTo>
                    <a:pt x="6870" y="10468"/>
                  </a:lnTo>
                  <a:cubicBezTo>
                    <a:pt x="6870" y="12231"/>
                    <a:pt x="5438" y="13658"/>
                    <a:pt x="3675" y="13663"/>
                  </a:cubicBezTo>
                  <a:lnTo>
                    <a:pt x="3608" y="13663"/>
                  </a:lnTo>
                  <a:cubicBezTo>
                    <a:pt x="1845" y="13658"/>
                    <a:pt x="413" y="12231"/>
                    <a:pt x="413" y="10468"/>
                  </a:cubicBezTo>
                  <a:lnTo>
                    <a:pt x="413" y="7240"/>
                  </a:lnTo>
                  <a:lnTo>
                    <a:pt x="2565" y="7240"/>
                  </a:lnTo>
                  <a:cubicBezTo>
                    <a:pt x="2839" y="7240"/>
                    <a:pt x="2839" y="6831"/>
                    <a:pt x="2565" y="6831"/>
                  </a:cubicBezTo>
                  <a:lnTo>
                    <a:pt x="413" y="6831"/>
                  </a:lnTo>
                  <a:lnTo>
                    <a:pt x="413" y="3608"/>
                  </a:lnTo>
                  <a:cubicBezTo>
                    <a:pt x="413" y="1845"/>
                    <a:pt x="1845" y="413"/>
                    <a:pt x="3608" y="413"/>
                  </a:cubicBezTo>
                  <a:close/>
                  <a:moveTo>
                    <a:pt x="3608" y="0"/>
                  </a:moveTo>
                  <a:cubicBezTo>
                    <a:pt x="1614" y="0"/>
                    <a:pt x="0" y="1614"/>
                    <a:pt x="0" y="3608"/>
                  </a:cubicBezTo>
                  <a:lnTo>
                    <a:pt x="0" y="10468"/>
                  </a:lnTo>
                  <a:cubicBezTo>
                    <a:pt x="0" y="12457"/>
                    <a:pt x="1614" y="14071"/>
                    <a:pt x="3608" y="14071"/>
                  </a:cubicBezTo>
                  <a:lnTo>
                    <a:pt x="3675" y="14071"/>
                  </a:lnTo>
                  <a:cubicBezTo>
                    <a:pt x="5669" y="14071"/>
                    <a:pt x="7283" y="12457"/>
                    <a:pt x="7288" y="10463"/>
                  </a:cubicBezTo>
                  <a:lnTo>
                    <a:pt x="7288" y="3608"/>
                  </a:lnTo>
                  <a:cubicBezTo>
                    <a:pt x="7283" y="1614"/>
                    <a:pt x="5669" y="5"/>
                    <a:pt x="367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4" name="Google Shape;12564;p137"/>
            <p:cNvSpPr/>
            <p:nvPr/>
          </p:nvSpPr>
          <p:spPr>
            <a:xfrm>
              <a:off x="6844457" y="2485162"/>
              <a:ext cx="175354" cy="162525"/>
            </a:xfrm>
            <a:custGeom>
              <a:avLst/>
              <a:gdLst/>
              <a:ahLst/>
              <a:cxnLst/>
              <a:rect l="l" t="t" r="r" b="b"/>
              <a:pathLst>
                <a:path w="6698" h="6208" extrusionOk="0">
                  <a:moveTo>
                    <a:pt x="3346" y="413"/>
                  </a:moveTo>
                  <a:cubicBezTo>
                    <a:pt x="4037" y="413"/>
                    <a:pt x="4727" y="678"/>
                    <a:pt x="5251" y="1202"/>
                  </a:cubicBezTo>
                  <a:cubicBezTo>
                    <a:pt x="6246" y="2192"/>
                    <a:pt x="6308" y="3786"/>
                    <a:pt x="5395" y="4853"/>
                  </a:cubicBezTo>
                  <a:lnTo>
                    <a:pt x="4127" y="3585"/>
                  </a:lnTo>
                  <a:cubicBezTo>
                    <a:pt x="4081" y="3539"/>
                    <a:pt x="4030" y="3519"/>
                    <a:pt x="3981" y="3519"/>
                  </a:cubicBezTo>
                  <a:cubicBezTo>
                    <a:pt x="3820" y="3519"/>
                    <a:pt x="3683" y="3727"/>
                    <a:pt x="3834" y="3878"/>
                  </a:cubicBezTo>
                  <a:lnTo>
                    <a:pt x="5102" y="5146"/>
                  </a:lnTo>
                  <a:cubicBezTo>
                    <a:pt x="4598" y="5578"/>
                    <a:pt x="3976" y="5791"/>
                    <a:pt x="3356" y="5791"/>
                  </a:cubicBezTo>
                  <a:cubicBezTo>
                    <a:pt x="2665" y="5791"/>
                    <a:pt x="1975" y="5526"/>
                    <a:pt x="1451" y="5002"/>
                  </a:cubicBezTo>
                  <a:cubicBezTo>
                    <a:pt x="457" y="4007"/>
                    <a:pt x="394" y="2417"/>
                    <a:pt x="1307" y="1351"/>
                  </a:cubicBezTo>
                  <a:lnTo>
                    <a:pt x="1307" y="1351"/>
                  </a:lnTo>
                  <a:lnTo>
                    <a:pt x="3205" y="3248"/>
                  </a:lnTo>
                  <a:cubicBezTo>
                    <a:pt x="3251" y="3294"/>
                    <a:pt x="3302" y="3314"/>
                    <a:pt x="3351" y="3314"/>
                  </a:cubicBezTo>
                  <a:cubicBezTo>
                    <a:pt x="3512" y="3314"/>
                    <a:pt x="3649" y="3106"/>
                    <a:pt x="3498" y="2955"/>
                  </a:cubicBezTo>
                  <a:lnTo>
                    <a:pt x="1600" y="1058"/>
                  </a:lnTo>
                  <a:cubicBezTo>
                    <a:pt x="2104" y="626"/>
                    <a:pt x="2726" y="413"/>
                    <a:pt x="3346" y="413"/>
                  </a:cubicBezTo>
                  <a:close/>
                  <a:moveTo>
                    <a:pt x="3349" y="1"/>
                  </a:moveTo>
                  <a:cubicBezTo>
                    <a:pt x="2095" y="1"/>
                    <a:pt x="961" y="755"/>
                    <a:pt x="481" y="1918"/>
                  </a:cubicBezTo>
                  <a:cubicBezTo>
                    <a:pt x="0" y="3075"/>
                    <a:pt x="269" y="4411"/>
                    <a:pt x="1153" y="5300"/>
                  </a:cubicBezTo>
                  <a:cubicBezTo>
                    <a:pt x="1761" y="5905"/>
                    <a:pt x="2556" y="6208"/>
                    <a:pt x="3351" y="6208"/>
                  </a:cubicBezTo>
                  <a:cubicBezTo>
                    <a:pt x="4145" y="6208"/>
                    <a:pt x="4939" y="5905"/>
                    <a:pt x="5544" y="5300"/>
                  </a:cubicBezTo>
                  <a:cubicBezTo>
                    <a:pt x="6433" y="4411"/>
                    <a:pt x="6697" y="3075"/>
                    <a:pt x="6217" y="1918"/>
                  </a:cubicBezTo>
                  <a:cubicBezTo>
                    <a:pt x="5736" y="755"/>
                    <a:pt x="4603" y="1"/>
                    <a:pt x="334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5" name="Google Shape;12565;p137"/>
            <p:cNvSpPr/>
            <p:nvPr/>
          </p:nvSpPr>
          <p:spPr>
            <a:xfrm>
              <a:off x="6850871" y="2651902"/>
              <a:ext cx="169673" cy="162473"/>
            </a:xfrm>
            <a:custGeom>
              <a:avLst/>
              <a:gdLst/>
              <a:ahLst/>
              <a:cxnLst/>
              <a:rect l="l" t="t" r="r" b="b"/>
              <a:pathLst>
                <a:path w="6481" h="6206" extrusionOk="0">
                  <a:moveTo>
                    <a:pt x="3109" y="414"/>
                  </a:moveTo>
                  <a:cubicBezTo>
                    <a:pt x="3730" y="414"/>
                    <a:pt x="4353" y="627"/>
                    <a:pt x="4857" y="1059"/>
                  </a:cubicBezTo>
                  <a:lnTo>
                    <a:pt x="1067" y="4854"/>
                  </a:lnTo>
                  <a:cubicBezTo>
                    <a:pt x="144" y="3788"/>
                    <a:pt x="207" y="2197"/>
                    <a:pt x="1201" y="1203"/>
                  </a:cubicBezTo>
                  <a:cubicBezTo>
                    <a:pt x="1725" y="679"/>
                    <a:pt x="2416" y="414"/>
                    <a:pt x="3109" y="414"/>
                  </a:cubicBezTo>
                  <a:close/>
                  <a:moveTo>
                    <a:pt x="3104" y="1"/>
                  </a:moveTo>
                  <a:cubicBezTo>
                    <a:pt x="2704" y="1"/>
                    <a:pt x="2301" y="78"/>
                    <a:pt x="1917" y="237"/>
                  </a:cubicBezTo>
                  <a:cubicBezTo>
                    <a:pt x="759" y="718"/>
                    <a:pt x="0" y="1847"/>
                    <a:pt x="0" y="3105"/>
                  </a:cubicBezTo>
                  <a:cubicBezTo>
                    <a:pt x="0" y="4359"/>
                    <a:pt x="759" y="5488"/>
                    <a:pt x="1917" y="5969"/>
                  </a:cubicBezTo>
                  <a:cubicBezTo>
                    <a:pt x="2301" y="6128"/>
                    <a:pt x="2704" y="6205"/>
                    <a:pt x="3104" y="6205"/>
                  </a:cubicBezTo>
                  <a:cubicBezTo>
                    <a:pt x="3911" y="6205"/>
                    <a:pt x="4705" y="5890"/>
                    <a:pt x="5299" y="5296"/>
                  </a:cubicBezTo>
                  <a:cubicBezTo>
                    <a:pt x="5451" y="5148"/>
                    <a:pt x="5312" y="4940"/>
                    <a:pt x="5150" y="4940"/>
                  </a:cubicBezTo>
                  <a:cubicBezTo>
                    <a:pt x="5102" y="4940"/>
                    <a:pt x="5051" y="4959"/>
                    <a:pt x="5006" y="5003"/>
                  </a:cubicBezTo>
                  <a:cubicBezTo>
                    <a:pt x="4483" y="5529"/>
                    <a:pt x="3793" y="5794"/>
                    <a:pt x="3101" y="5794"/>
                  </a:cubicBezTo>
                  <a:cubicBezTo>
                    <a:pt x="2479" y="5794"/>
                    <a:pt x="1855" y="5579"/>
                    <a:pt x="1350" y="5147"/>
                  </a:cubicBezTo>
                  <a:lnTo>
                    <a:pt x="2618" y="3879"/>
                  </a:lnTo>
                  <a:lnTo>
                    <a:pt x="5145" y="1352"/>
                  </a:lnTo>
                  <a:cubicBezTo>
                    <a:pt x="5866" y="2183"/>
                    <a:pt x="6001" y="3374"/>
                    <a:pt x="5487" y="4345"/>
                  </a:cubicBezTo>
                  <a:cubicBezTo>
                    <a:pt x="5402" y="4510"/>
                    <a:pt x="5540" y="4648"/>
                    <a:pt x="5677" y="4648"/>
                  </a:cubicBezTo>
                  <a:cubicBezTo>
                    <a:pt x="5744" y="4648"/>
                    <a:pt x="5811" y="4616"/>
                    <a:pt x="5852" y="4537"/>
                  </a:cubicBezTo>
                  <a:cubicBezTo>
                    <a:pt x="6481" y="3336"/>
                    <a:pt x="6260" y="1866"/>
                    <a:pt x="5299" y="910"/>
                  </a:cubicBezTo>
                  <a:cubicBezTo>
                    <a:pt x="4705" y="316"/>
                    <a:pt x="3911" y="1"/>
                    <a:pt x="310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66" name="Google Shape;12566;p137"/>
          <p:cNvGrpSpPr/>
          <p:nvPr/>
        </p:nvGrpSpPr>
        <p:grpSpPr>
          <a:xfrm>
            <a:off x="6186789" y="2251933"/>
            <a:ext cx="371049" cy="362096"/>
            <a:chOff x="6186789" y="2457333"/>
            <a:chExt cx="371049" cy="362096"/>
          </a:xfrm>
        </p:grpSpPr>
        <p:sp>
          <p:nvSpPr>
            <p:cNvPr id="12567" name="Google Shape;12567;p137"/>
            <p:cNvSpPr/>
            <p:nvPr/>
          </p:nvSpPr>
          <p:spPr>
            <a:xfrm>
              <a:off x="6189067" y="2629178"/>
              <a:ext cx="193837" cy="186480"/>
            </a:xfrm>
            <a:custGeom>
              <a:avLst/>
              <a:gdLst/>
              <a:ahLst/>
              <a:cxnLst/>
              <a:rect l="l" t="t" r="r" b="b"/>
              <a:pathLst>
                <a:path w="7404" h="7123" extrusionOk="0">
                  <a:moveTo>
                    <a:pt x="3844" y="1"/>
                  </a:moveTo>
                  <a:cubicBezTo>
                    <a:pt x="2402" y="1"/>
                    <a:pt x="1105" y="870"/>
                    <a:pt x="553" y="2201"/>
                  </a:cubicBezTo>
                  <a:cubicBezTo>
                    <a:pt x="0" y="3531"/>
                    <a:pt x="308" y="5059"/>
                    <a:pt x="1326" y="6078"/>
                  </a:cubicBezTo>
                  <a:cubicBezTo>
                    <a:pt x="2008" y="6759"/>
                    <a:pt x="2920" y="7122"/>
                    <a:pt x="3847" y="7122"/>
                  </a:cubicBezTo>
                  <a:cubicBezTo>
                    <a:pt x="4306" y="7122"/>
                    <a:pt x="4768" y="7034"/>
                    <a:pt x="5208" y="6851"/>
                  </a:cubicBezTo>
                  <a:cubicBezTo>
                    <a:pt x="6539" y="6299"/>
                    <a:pt x="7403" y="5002"/>
                    <a:pt x="7403" y="3560"/>
                  </a:cubicBezTo>
                  <a:cubicBezTo>
                    <a:pt x="7403" y="1595"/>
                    <a:pt x="5808" y="1"/>
                    <a:pt x="3844" y="1"/>
                  </a:cubicBezTo>
                  <a:close/>
                </a:path>
              </a:pathLst>
            </a:custGeom>
            <a:solidFill>
              <a:srgbClr val="87A0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8" name="Google Shape;12568;p137"/>
            <p:cNvSpPr/>
            <p:nvPr/>
          </p:nvSpPr>
          <p:spPr>
            <a:xfrm>
              <a:off x="6234332" y="2680988"/>
              <a:ext cx="96761" cy="82807"/>
            </a:xfrm>
            <a:custGeom>
              <a:avLst/>
              <a:gdLst/>
              <a:ahLst/>
              <a:cxnLst/>
              <a:rect l="l" t="t" r="r" b="b"/>
              <a:pathLst>
                <a:path w="3696" h="3163" extrusionOk="0">
                  <a:moveTo>
                    <a:pt x="2115" y="1"/>
                  </a:moveTo>
                  <a:cubicBezTo>
                    <a:pt x="707" y="1"/>
                    <a:pt x="1" y="1706"/>
                    <a:pt x="995" y="2701"/>
                  </a:cubicBezTo>
                  <a:cubicBezTo>
                    <a:pt x="1297" y="3002"/>
                    <a:pt x="1702" y="3163"/>
                    <a:pt x="2113" y="3163"/>
                  </a:cubicBezTo>
                  <a:cubicBezTo>
                    <a:pt x="2318" y="3163"/>
                    <a:pt x="2524" y="3123"/>
                    <a:pt x="2720" y="3042"/>
                  </a:cubicBezTo>
                  <a:cubicBezTo>
                    <a:pt x="3311" y="2797"/>
                    <a:pt x="3695" y="2220"/>
                    <a:pt x="3695" y="1581"/>
                  </a:cubicBezTo>
                  <a:cubicBezTo>
                    <a:pt x="3695" y="712"/>
                    <a:pt x="2989" y="1"/>
                    <a:pt x="2115" y="1"/>
                  </a:cubicBez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9" name="Google Shape;12569;p137"/>
            <p:cNvSpPr/>
            <p:nvPr/>
          </p:nvSpPr>
          <p:spPr>
            <a:xfrm>
              <a:off x="6265774" y="2680988"/>
              <a:ext cx="71943" cy="82886"/>
            </a:xfrm>
            <a:custGeom>
              <a:avLst/>
              <a:gdLst/>
              <a:ahLst/>
              <a:cxnLst/>
              <a:rect l="l" t="t" r="r" b="b"/>
              <a:pathLst>
                <a:path w="2748" h="3166" extrusionOk="0">
                  <a:moveTo>
                    <a:pt x="921" y="1"/>
                  </a:moveTo>
                  <a:cubicBezTo>
                    <a:pt x="919" y="1"/>
                    <a:pt x="916" y="1"/>
                    <a:pt x="914" y="1"/>
                  </a:cubicBezTo>
                  <a:lnTo>
                    <a:pt x="904" y="1"/>
                  </a:lnTo>
                  <a:cubicBezTo>
                    <a:pt x="1461" y="395"/>
                    <a:pt x="1701" y="1111"/>
                    <a:pt x="1500" y="1764"/>
                  </a:cubicBezTo>
                  <a:cubicBezTo>
                    <a:pt x="1293" y="2417"/>
                    <a:pt x="688" y="2864"/>
                    <a:pt x="1" y="2874"/>
                  </a:cubicBezTo>
                  <a:cubicBezTo>
                    <a:pt x="282" y="3073"/>
                    <a:pt x="599" y="3165"/>
                    <a:pt x="911" y="3165"/>
                  </a:cubicBezTo>
                  <a:cubicBezTo>
                    <a:pt x="1570" y="3165"/>
                    <a:pt x="2205" y="2753"/>
                    <a:pt x="2427" y="2062"/>
                  </a:cubicBezTo>
                  <a:cubicBezTo>
                    <a:pt x="2748" y="1041"/>
                    <a:pt x="1988" y="1"/>
                    <a:pt x="921" y="1"/>
                  </a:cubicBezTo>
                  <a:close/>
                </a:path>
              </a:pathLst>
            </a:custGeom>
            <a:solidFill>
              <a:srgbClr val="DF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0" name="Google Shape;12570;p137"/>
            <p:cNvSpPr/>
            <p:nvPr/>
          </p:nvSpPr>
          <p:spPr>
            <a:xfrm>
              <a:off x="6275330" y="2629178"/>
              <a:ext cx="107574" cy="186533"/>
            </a:xfrm>
            <a:custGeom>
              <a:avLst/>
              <a:gdLst/>
              <a:ahLst/>
              <a:cxnLst/>
              <a:rect l="l" t="t" r="r" b="b"/>
              <a:pathLst>
                <a:path w="4109" h="7125" extrusionOk="0">
                  <a:moveTo>
                    <a:pt x="549" y="1"/>
                  </a:moveTo>
                  <a:cubicBezTo>
                    <a:pt x="366" y="1"/>
                    <a:pt x="179" y="15"/>
                    <a:pt x="1" y="44"/>
                  </a:cubicBezTo>
                  <a:cubicBezTo>
                    <a:pt x="1730" y="318"/>
                    <a:pt x="3008" y="1807"/>
                    <a:pt x="3008" y="3560"/>
                  </a:cubicBezTo>
                  <a:cubicBezTo>
                    <a:pt x="3008" y="5314"/>
                    <a:pt x="1730" y="6808"/>
                    <a:pt x="1" y="7082"/>
                  </a:cubicBezTo>
                  <a:cubicBezTo>
                    <a:pt x="179" y="7110"/>
                    <a:pt x="366" y="7125"/>
                    <a:pt x="549" y="7125"/>
                  </a:cubicBezTo>
                  <a:cubicBezTo>
                    <a:pt x="2513" y="7125"/>
                    <a:pt x="4108" y="5530"/>
                    <a:pt x="4108" y="3560"/>
                  </a:cubicBezTo>
                  <a:cubicBezTo>
                    <a:pt x="4108" y="1595"/>
                    <a:pt x="2513" y="1"/>
                    <a:pt x="549" y="1"/>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1" name="Google Shape;12571;p137"/>
            <p:cNvSpPr/>
            <p:nvPr/>
          </p:nvSpPr>
          <p:spPr>
            <a:xfrm>
              <a:off x="6428405" y="2736595"/>
              <a:ext cx="92337" cy="79090"/>
            </a:xfrm>
            <a:custGeom>
              <a:avLst/>
              <a:gdLst/>
              <a:ahLst/>
              <a:cxnLst/>
              <a:rect l="l" t="t" r="r" b="b"/>
              <a:pathLst>
                <a:path w="3527" h="3021" extrusionOk="0">
                  <a:moveTo>
                    <a:pt x="2018" y="0"/>
                  </a:moveTo>
                  <a:cubicBezTo>
                    <a:pt x="673" y="0"/>
                    <a:pt x="0" y="1624"/>
                    <a:pt x="952" y="2575"/>
                  </a:cubicBezTo>
                  <a:cubicBezTo>
                    <a:pt x="1259" y="2883"/>
                    <a:pt x="1638" y="3021"/>
                    <a:pt x="2008" y="3021"/>
                  </a:cubicBezTo>
                  <a:cubicBezTo>
                    <a:pt x="2784" y="3021"/>
                    <a:pt x="3527" y="2419"/>
                    <a:pt x="3527" y="1509"/>
                  </a:cubicBezTo>
                  <a:cubicBezTo>
                    <a:pt x="3527" y="678"/>
                    <a:pt x="2854" y="0"/>
                    <a:pt x="2018" y="0"/>
                  </a:cubicBezTo>
                  <a:close/>
                </a:path>
              </a:pathLst>
            </a:custGeom>
            <a:solidFill>
              <a:srgbClr val="87A0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2" name="Google Shape;12572;p137"/>
            <p:cNvSpPr/>
            <p:nvPr/>
          </p:nvSpPr>
          <p:spPr>
            <a:xfrm>
              <a:off x="6467779" y="2736699"/>
              <a:ext cx="53721" cy="79037"/>
            </a:xfrm>
            <a:custGeom>
              <a:avLst/>
              <a:gdLst/>
              <a:ahLst/>
              <a:cxnLst/>
              <a:rect l="l" t="t" r="r" b="b"/>
              <a:pathLst>
                <a:path w="2052" h="3019" extrusionOk="0">
                  <a:moveTo>
                    <a:pt x="549" y="1"/>
                  </a:moveTo>
                  <a:cubicBezTo>
                    <a:pt x="537" y="1"/>
                    <a:pt x="526" y="1"/>
                    <a:pt x="514" y="1"/>
                  </a:cubicBezTo>
                  <a:cubicBezTo>
                    <a:pt x="341" y="1"/>
                    <a:pt x="163" y="30"/>
                    <a:pt x="0" y="92"/>
                  </a:cubicBezTo>
                  <a:cubicBezTo>
                    <a:pt x="596" y="308"/>
                    <a:pt x="995" y="875"/>
                    <a:pt x="995" y="1509"/>
                  </a:cubicBezTo>
                  <a:cubicBezTo>
                    <a:pt x="995" y="2144"/>
                    <a:pt x="596" y="2710"/>
                    <a:pt x="0" y="2927"/>
                  </a:cubicBezTo>
                  <a:cubicBezTo>
                    <a:pt x="163" y="2984"/>
                    <a:pt x="341" y="3018"/>
                    <a:pt x="514" y="3018"/>
                  </a:cubicBezTo>
                  <a:cubicBezTo>
                    <a:pt x="523" y="3018"/>
                    <a:pt x="532" y="3018"/>
                    <a:pt x="541" y="3018"/>
                  </a:cubicBezTo>
                  <a:cubicBezTo>
                    <a:pt x="1374" y="3018"/>
                    <a:pt x="2051" y="2346"/>
                    <a:pt x="2051" y="1509"/>
                  </a:cubicBezTo>
                  <a:cubicBezTo>
                    <a:pt x="2051" y="676"/>
                    <a:pt x="1379" y="1"/>
                    <a:pt x="549" y="1"/>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3" name="Google Shape;12573;p137"/>
            <p:cNvSpPr/>
            <p:nvPr/>
          </p:nvSpPr>
          <p:spPr>
            <a:xfrm>
              <a:off x="6194591" y="2467412"/>
              <a:ext cx="42412" cy="38040"/>
            </a:xfrm>
            <a:custGeom>
              <a:avLst/>
              <a:gdLst/>
              <a:ahLst/>
              <a:cxnLst/>
              <a:rect l="l" t="t" r="r" b="b"/>
              <a:pathLst>
                <a:path w="1620" h="1453" extrusionOk="0">
                  <a:moveTo>
                    <a:pt x="545" y="1"/>
                  </a:moveTo>
                  <a:cubicBezTo>
                    <a:pt x="391" y="1"/>
                    <a:pt x="238" y="75"/>
                    <a:pt x="145" y="213"/>
                  </a:cubicBezTo>
                  <a:cubicBezTo>
                    <a:pt x="1" y="434"/>
                    <a:pt x="63" y="732"/>
                    <a:pt x="284" y="881"/>
                  </a:cubicBezTo>
                  <a:lnTo>
                    <a:pt x="1091" y="1452"/>
                  </a:lnTo>
                  <a:lnTo>
                    <a:pt x="1620" y="655"/>
                  </a:lnTo>
                  <a:lnTo>
                    <a:pt x="813" y="83"/>
                  </a:lnTo>
                  <a:cubicBezTo>
                    <a:pt x="731" y="27"/>
                    <a:pt x="638" y="1"/>
                    <a:pt x="545" y="1"/>
                  </a:cubicBezTo>
                  <a:close/>
                </a:path>
              </a:pathLst>
            </a:custGeom>
            <a:solidFill>
              <a:srgbClr val="EB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4" name="Google Shape;12574;p137"/>
            <p:cNvSpPr/>
            <p:nvPr/>
          </p:nvSpPr>
          <p:spPr>
            <a:xfrm>
              <a:off x="6249176" y="2586793"/>
              <a:ext cx="232086" cy="117993"/>
            </a:xfrm>
            <a:custGeom>
              <a:avLst/>
              <a:gdLst/>
              <a:ahLst/>
              <a:cxnLst/>
              <a:rect l="l" t="t" r="r" b="b"/>
              <a:pathLst>
                <a:path w="8865" h="4507" extrusionOk="0">
                  <a:moveTo>
                    <a:pt x="1" y="1"/>
                  </a:moveTo>
                  <a:lnTo>
                    <a:pt x="1" y="1975"/>
                  </a:lnTo>
                  <a:cubicBezTo>
                    <a:pt x="504" y="1733"/>
                    <a:pt x="1029" y="1620"/>
                    <a:pt x="1543" y="1620"/>
                  </a:cubicBezTo>
                  <a:cubicBezTo>
                    <a:pt x="3180" y="1620"/>
                    <a:pt x="4704" y="2763"/>
                    <a:pt x="5040" y="4507"/>
                  </a:cubicBezTo>
                  <a:lnTo>
                    <a:pt x="8864" y="4507"/>
                  </a:lnTo>
                  <a:lnTo>
                    <a:pt x="8864" y="3647"/>
                  </a:lnTo>
                  <a:lnTo>
                    <a:pt x="8859" y="2724"/>
                  </a:lnTo>
                  <a:cubicBezTo>
                    <a:pt x="8778" y="1197"/>
                    <a:pt x="7514" y="1"/>
                    <a:pt x="5982"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5" name="Google Shape;12575;p137"/>
            <p:cNvSpPr/>
            <p:nvPr/>
          </p:nvSpPr>
          <p:spPr>
            <a:xfrm>
              <a:off x="6249176" y="2605747"/>
              <a:ext cx="155850" cy="99039"/>
            </a:xfrm>
            <a:custGeom>
              <a:avLst/>
              <a:gdLst/>
              <a:ahLst/>
              <a:cxnLst/>
              <a:rect l="l" t="t" r="r" b="b"/>
              <a:pathLst>
                <a:path w="5953" h="3783" extrusionOk="0">
                  <a:moveTo>
                    <a:pt x="1552" y="0"/>
                  </a:moveTo>
                  <a:cubicBezTo>
                    <a:pt x="1040" y="0"/>
                    <a:pt x="516" y="90"/>
                    <a:pt x="1" y="281"/>
                  </a:cubicBezTo>
                  <a:lnTo>
                    <a:pt x="1" y="1251"/>
                  </a:lnTo>
                  <a:cubicBezTo>
                    <a:pt x="504" y="1009"/>
                    <a:pt x="1029" y="896"/>
                    <a:pt x="1543" y="896"/>
                  </a:cubicBezTo>
                  <a:cubicBezTo>
                    <a:pt x="3180" y="896"/>
                    <a:pt x="4704" y="2039"/>
                    <a:pt x="5040" y="3783"/>
                  </a:cubicBezTo>
                  <a:lnTo>
                    <a:pt x="5953" y="3783"/>
                  </a:lnTo>
                  <a:cubicBezTo>
                    <a:pt x="5609" y="1535"/>
                    <a:pt x="3675" y="0"/>
                    <a:pt x="1552"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6" name="Google Shape;12576;p137"/>
            <p:cNvSpPr/>
            <p:nvPr/>
          </p:nvSpPr>
          <p:spPr>
            <a:xfrm>
              <a:off x="6430551" y="2532469"/>
              <a:ext cx="63905" cy="28327"/>
            </a:xfrm>
            <a:custGeom>
              <a:avLst/>
              <a:gdLst/>
              <a:ahLst/>
              <a:cxnLst/>
              <a:rect l="l" t="t" r="r" b="b"/>
              <a:pathLst>
                <a:path w="2441" h="1082" extrusionOk="0">
                  <a:moveTo>
                    <a:pt x="0" y="0"/>
                  </a:moveTo>
                  <a:lnTo>
                    <a:pt x="0" y="1081"/>
                  </a:lnTo>
                  <a:lnTo>
                    <a:pt x="1898" y="1081"/>
                  </a:lnTo>
                  <a:cubicBezTo>
                    <a:pt x="2196" y="1081"/>
                    <a:pt x="2441" y="836"/>
                    <a:pt x="2441" y="538"/>
                  </a:cubicBezTo>
                  <a:cubicBezTo>
                    <a:pt x="2441" y="240"/>
                    <a:pt x="2196" y="0"/>
                    <a:pt x="1898" y="0"/>
                  </a:cubicBezTo>
                  <a:close/>
                </a:path>
              </a:pathLst>
            </a:custGeom>
            <a:solidFill>
              <a:srgbClr val="EB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7" name="Google Shape;12577;p137"/>
            <p:cNvSpPr/>
            <p:nvPr/>
          </p:nvSpPr>
          <p:spPr>
            <a:xfrm>
              <a:off x="6186789" y="2457333"/>
              <a:ext cx="371049" cy="362096"/>
            </a:xfrm>
            <a:custGeom>
              <a:avLst/>
              <a:gdLst/>
              <a:ahLst/>
              <a:cxnLst/>
              <a:rect l="l" t="t" r="r" b="b"/>
              <a:pathLst>
                <a:path w="14173" h="13831" extrusionOk="0">
                  <a:moveTo>
                    <a:pt x="800" y="426"/>
                  </a:moveTo>
                  <a:cubicBezTo>
                    <a:pt x="844" y="426"/>
                    <a:pt x="890" y="437"/>
                    <a:pt x="938" y="463"/>
                  </a:cubicBezTo>
                  <a:lnTo>
                    <a:pt x="1586" y="920"/>
                  </a:lnTo>
                  <a:cubicBezTo>
                    <a:pt x="1538" y="992"/>
                    <a:pt x="1346" y="1270"/>
                    <a:pt x="1284" y="1376"/>
                  </a:cubicBezTo>
                  <a:cubicBezTo>
                    <a:pt x="703" y="970"/>
                    <a:pt x="633" y="921"/>
                    <a:pt x="634" y="921"/>
                  </a:cubicBezTo>
                  <a:lnTo>
                    <a:pt x="634" y="921"/>
                  </a:lnTo>
                  <a:cubicBezTo>
                    <a:pt x="635" y="921"/>
                    <a:pt x="642" y="926"/>
                    <a:pt x="643" y="926"/>
                  </a:cubicBezTo>
                  <a:cubicBezTo>
                    <a:pt x="643" y="926"/>
                    <a:pt x="641" y="924"/>
                    <a:pt x="635" y="920"/>
                  </a:cubicBezTo>
                  <a:cubicBezTo>
                    <a:pt x="409" y="746"/>
                    <a:pt x="567" y="426"/>
                    <a:pt x="800" y="426"/>
                  </a:cubicBezTo>
                  <a:close/>
                  <a:moveTo>
                    <a:pt x="11252" y="3072"/>
                  </a:moveTo>
                  <a:cubicBezTo>
                    <a:pt x="11439" y="3072"/>
                    <a:pt x="11588" y="3221"/>
                    <a:pt x="11588" y="3403"/>
                  </a:cubicBezTo>
                  <a:lnTo>
                    <a:pt x="11588" y="3413"/>
                  </a:lnTo>
                  <a:cubicBezTo>
                    <a:pt x="11588" y="3600"/>
                    <a:pt x="11439" y="3749"/>
                    <a:pt x="11252" y="3749"/>
                  </a:cubicBezTo>
                  <a:lnTo>
                    <a:pt x="9537" y="3749"/>
                  </a:lnTo>
                  <a:lnTo>
                    <a:pt x="9537" y="3072"/>
                  </a:lnTo>
                  <a:close/>
                  <a:moveTo>
                    <a:pt x="7966" y="3615"/>
                  </a:moveTo>
                  <a:lnTo>
                    <a:pt x="7966" y="4604"/>
                  </a:lnTo>
                  <a:lnTo>
                    <a:pt x="2547" y="4604"/>
                  </a:lnTo>
                  <a:lnTo>
                    <a:pt x="2547" y="3615"/>
                  </a:lnTo>
                  <a:close/>
                  <a:moveTo>
                    <a:pt x="3902" y="6644"/>
                  </a:moveTo>
                  <a:cubicBezTo>
                    <a:pt x="4337" y="6644"/>
                    <a:pt x="4776" y="6728"/>
                    <a:pt x="5194" y="6901"/>
                  </a:cubicBezTo>
                  <a:cubicBezTo>
                    <a:pt x="6458" y="7424"/>
                    <a:pt x="7284" y="8659"/>
                    <a:pt x="7289" y="10033"/>
                  </a:cubicBezTo>
                  <a:cubicBezTo>
                    <a:pt x="7284" y="11902"/>
                    <a:pt x="5771" y="13420"/>
                    <a:pt x="3897" y="13420"/>
                  </a:cubicBezTo>
                  <a:cubicBezTo>
                    <a:pt x="2528" y="13420"/>
                    <a:pt x="1293" y="12598"/>
                    <a:pt x="770" y="11330"/>
                  </a:cubicBezTo>
                  <a:cubicBezTo>
                    <a:pt x="246" y="10067"/>
                    <a:pt x="534" y="8606"/>
                    <a:pt x="1500" y="7641"/>
                  </a:cubicBezTo>
                  <a:cubicBezTo>
                    <a:pt x="2150" y="6990"/>
                    <a:pt x="3018" y="6644"/>
                    <a:pt x="3902" y="6644"/>
                  </a:cubicBezTo>
                  <a:close/>
                  <a:moveTo>
                    <a:pt x="11278" y="10787"/>
                  </a:moveTo>
                  <a:cubicBezTo>
                    <a:pt x="11954" y="10787"/>
                    <a:pt x="12602" y="11311"/>
                    <a:pt x="12602" y="12104"/>
                  </a:cubicBezTo>
                  <a:cubicBezTo>
                    <a:pt x="12597" y="12829"/>
                    <a:pt x="12011" y="13415"/>
                    <a:pt x="11286" y="13420"/>
                  </a:cubicBezTo>
                  <a:cubicBezTo>
                    <a:pt x="10113" y="13420"/>
                    <a:pt x="9527" y="12003"/>
                    <a:pt x="10354" y="11176"/>
                  </a:cubicBezTo>
                  <a:cubicBezTo>
                    <a:pt x="10623" y="10907"/>
                    <a:pt x="10954" y="10787"/>
                    <a:pt x="11278" y="10787"/>
                  </a:cubicBezTo>
                  <a:close/>
                  <a:moveTo>
                    <a:pt x="783" y="0"/>
                  </a:moveTo>
                  <a:cubicBezTo>
                    <a:pt x="561" y="0"/>
                    <a:pt x="344" y="107"/>
                    <a:pt x="212" y="305"/>
                  </a:cubicBezTo>
                  <a:cubicBezTo>
                    <a:pt x="1" y="622"/>
                    <a:pt x="87" y="1045"/>
                    <a:pt x="400" y="1256"/>
                  </a:cubicBezTo>
                  <a:cubicBezTo>
                    <a:pt x="1122" y="1746"/>
                    <a:pt x="1209" y="1871"/>
                    <a:pt x="1327" y="1871"/>
                  </a:cubicBezTo>
                  <a:cubicBezTo>
                    <a:pt x="1340" y="1871"/>
                    <a:pt x="1354" y="1869"/>
                    <a:pt x="1370" y="1866"/>
                  </a:cubicBezTo>
                  <a:cubicBezTo>
                    <a:pt x="1500" y="1842"/>
                    <a:pt x="1524" y="1727"/>
                    <a:pt x="1625" y="1597"/>
                  </a:cubicBezTo>
                  <a:lnTo>
                    <a:pt x="2129" y="1933"/>
                  </a:lnTo>
                  <a:lnTo>
                    <a:pt x="2129" y="6670"/>
                  </a:lnTo>
                  <a:cubicBezTo>
                    <a:pt x="875" y="7324"/>
                    <a:pt x="92" y="8625"/>
                    <a:pt x="92" y="10038"/>
                  </a:cubicBezTo>
                  <a:cubicBezTo>
                    <a:pt x="97" y="11450"/>
                    <a:pt x="885" y="12747"/>
                    <a:pt x="2139" y="13401"/>
                  </a:cubicBezTo>
                  <a:cubicBezTo>
                    <a:pt x="2691" y="13688"/>
                    <a:pt x="3293" y="13831"/>
                    <a:pt x="3893" y="13831"/>
                  </a:cubicBezTo>
                  <a:cubicBezTo>
                    <a:pt x="4657" y="13831"/>
                    <a:pt x="5418" y="13600"/>
                    <a:pt x="6068" y="13146"/>
                  </a:cubicBezTo>
                  <a:cubicBezTo>
                    <a:pt x="7226" y="12339"/>
                    <a:pt x="7841" y="10955"/>
                    <a:pt x="7663" y="9553"/>
                  </a:cubicBezTo>
                  <a:lnTo>
                    <a:pt x="11074" y="9553"/>
                  </a:lnTo>
                  <a:lnTo>
                    <a:pt x="11074" y="10384"/>
                  </a:lnTo>
                  <a:cubicBezTo>
                    <a:pt x="9638" y="10557"/>
                    <a:pt x="9032" y="12305"/>
                    <a:pt x="10056" y="13324"/>
                  </a:cubicBezTo>
                  <a:cubicBezTo>
                    <a:pt x="10404" y="13672"/>
                    <a:pt x="10839" y="13831"/>
                    <a:pt x="11266" y="13831"/>
                  </a:cubicBezTo>
                  <a:cubicBezTo>
                    <a:pt x="12087" y="13831"/>
                    <a:pt x="12882" y="13247"/>
                    <a:pt x="12996" y="12305"/>
                  </a:cubicBezTo>
                  <a:lnTo>
                    <a:pt x="13966" y="12305"/>
                  </a:lnTo>
                  <a:cubicBezTo>
                    <a:pt x="14077" y="12305"/>
                    <a:pt x="14173" y="12214"/>
                    <a:pt x="14173" y="12099"/>
                  </a:cubicBezTo>
                  <a:cubicBezTo>
                    <a:pt x="14168" y="11988"/>
                    <a:pt x="14077" y="11897"/>
                    <a:pt x="13966" y="11897"/>
                  </a:cubicBezTo>
                  <a:lnTo>
                    <a:pt x="13005" y="11897"/>
                  </a:lnTo>
                  <a:cubicBezTo>
                    <a:pt x="12905" y="11109"/>
                    <a:pt x="12285" y="10485"/>
                    <a:pt x="11492" y="10393"/>
                  </a:cubicBezTo>
                  <a:lnTo>
                    <a:pt x="11492" y="8481"/>
                  </a:lnTo>
                  <a:cubicBezTo>
                    <a:pt x="11492" y="8342"/>
                    <a:pt x="11389" y="8272"/>
                    <a:pt x="11286" y="8272"/>
                  </a:cubicBezTo>
                  <a:cubicBezTo>
                    <a:pt x="11182" y="8272"/>
                    <a:pt x="11079" y="8342"/>
                    <a:pt x="11079" y="8481"/>
                  </a:cubicBezTo>
                  <a:lnTo>
                    <a:pt x="11079" y="9144"/>
                  </a:lnTo>
                  <a:lnTo>
                    <a:pt x="7596" y="9144"/>
                  </a:lnTo>
                  <a:cubicBezTo>
                    <a:pt x="7184" y="7419"/>
                    <a:pt x="5616" y="6228"/>
                    <a:pt x="3893" y="6228"/>
                  </a:cubicBezTo>
                  <a:cubicBezTo>
                    <a:pt x="3447" y="6228"/>
                    <a:pt x="2991" y="6307"/>
                    <a:pt x="2542" y="6478"/>
                  </a:cubicBezTo>
                  <a:lnTo>
                    <a:pt x="2542" y="5013"/>
                  </a:lnTo>
                  <a:lnTo>
                    <a:pt x="8379" y="5013"/>
                  </a:lnTo>
                  <a:cubicBezTo>
                    <a:pt x="9811" y="5013"/>
                    <a:pt x="10997" y="6137"/>
                    <a:pt x="11074" y="7569"/>
                  </a:cubicBezTo>
                  <a:cubicBezTo>
                    <a:pt x="11081" y="7699"/>
                    <a:pt x="11179" y="7762"/>
                    <a:pt x="11278" y="7762"/>
                  </a:cubicBezTo>
                  <a:cubicBezTo>
                    <a:pt x="11386" y="7762"/>
                    <a:pt x="11495" y="7687"/>
                    <a:pt x="11487" y="7545"/>
                  </a:cubicBezTo>
                  <a:cubicBezTo>
                    <a:pt x="11396" y="5897"/>
                    <a:pt x="10032" y="4604"/>
                    <a:pt x="8379" y="4604"/>
                  </a:cubicBezTo>
                  <a:lnTo>
                    <a:pt x="8379" y="3610"/>
                  </a:lnTo>
                  <a:lnTo>
                    <a:pt x="9124" y="3610"/>
                  </a:lnTo>
                  <a:lnTo>
                    <a:pt x="9124" y="3951"/>
                  </a:lnTo>
                  <a:cubicBezTo>
                    <a:pt x="9124" y="4066"/>
                    <a:pt x="9220" y="4158"/>
                    <a:pt x="9335" y="4158"/>
                  </a:cubicBezTo>
                  <a:lnTo>
                    <a:pt x="11257" y="4158"/>
                  </a:lnTo>
                  <a:cubicBezTo>
                    <a:pt x="11665" y="4158"/>
                    <a:pt x="12001" y="3826"/>
                    <a:pt x="12001" y="3413"/>
                  </a:cubicBezTo>
                  <a:lnTo>
                    <a:pt x="12001" y="3403"/>
                  </a:lnTo>
                  <a:cubicBezTo>
                    <a:pt x="12001" y="2990"/>
                    <a:pt x="11665" y="2659"/>
                    <a:pt x="11257" y="2659"/>
                  </a:cubicBezTo>
                  <a:lnTo>
                    <a:pt x="9335" y="2659"/>
                  </a:lnTo>
                  <a:cubicBezTo>
                    <a:pt x="9220" y="2659"/>
                    <a:pt x="9124" y="2750"/>
                    <a:pt x="9124" y="2865"/>
                  </a:cubicBezTo>
                  <a:lnTo>
                    <a:pt x="9124" y="3207"/>
                  </a:lnTo>
                  <a:lnTo>
                    <a:pt x="2542" y="3207"/>
                  </a:lnTo>
                  <a:lnTo>
                    <a:pt x="2542" y="1828"/>
                  </a:lnTo>
                  <a:cubicBezTo>
                    <a:pt x="2542" y="1761"/>
                    <a:pt x="2509" y="1698"/>
                    <a:pt x="2451" y="1655"/>
                  </a:cubicBezTo>
                  <a:lnTo>
                    <a:pt x="1860" y="1256"/>
                  </a:lnTo>
                  <a:lnTo>
                    <a:pt x="2038" y="982"/>
                  </a:lnTo>
                  <a:cubicBezTo>
                    <a:pt x="2100" y="886"/>
                    <a:pt x="2076" y="761"/>
                    <a:pt x="1985" y="694"/>
                  </a:cubicBezTo>
                  <a:cubicBezTo>
                    <a:pt x="1261" y="183"/>
                    <a:pt x="1169" y="116"/>
                    <a:pt x="1169" y="116"/>
                  </a:cubicBezTo>
                  <a:lnTo>
                    <a:pt x="1169" y="116"/>
                  </a:lnTo>
                  <a:cubicBezTo>
                    <a:pt x="1169" y="116"/>
                    <a:pt x="1180" y="124"/>
                    <a:pt x="1179" y="124"/>
                  </a:cubicBezTo>
                  <a:cubicBezTo>
                    <a:pt x="1179" y="124"/>
                    <a:pt x="1176" y="123"/>
                    <a:pt x="1168" y="118"/>
                  </a:cubicBezTo>
                  <a:cubicBezTo>
                    <a:pt x="1050" y="38"/>
                    <a:pt x="915" y="0"/>
                    <a:pt x="78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8" name="Google Shape;12578;p137"/>
            <p:cNvSpPr/>
            <p:nvPr/>
          </p:nvSpPr>
          <p:spPr>
            <a:xfrm>
              <a:off x="6240642" y="2676616"/>
              <a:ext cx="96238" cy="88672"/>
            </a:xfrm>
            <a:custGeom>
              <a:avLst/>
              <a:gdLst/>
              <a:ahLst/>
              <a:cxnLst/>
              <a:rect l="l" t="t" r="r" b="b"/>
              <a:pathLst>
                <a:path w="3676" h="3387" extrusionOk="0">
                  <a:moveTo>
                    <a:pt x="1375" y="0"/>
                  </a:moveTo>
                  <a:cubicBezTo>
                    <a:pt x="1355" y="0"/>
                    <a:pt x="1334" y="3"/>
                    <a:pt x="1312" y="9"/>
                  </a:cubicBezTo>
                  <a:cubicBezTo>
                    <a:pt x="500" y="269"/>
                    <a:pt x="0" y="1081"/>
                    <a:pt x="130" y="1921"/>
                  </a:cubicBezTo>
                  <a:cubicBezTo>
                    <a:pt x="259" y="2762"/>
                    <a:pt x="985" y="3386"/>
                    <a:pt x="1835" y="3386"/>
                  </a:cubicBezTo>
                  <a:cubicBezTo>
                    <a:pt x="2690" y="3386"/>
                    <a:pt x="3416" y="2762"/>
                    <a:pt x="3545" y="1921"/>
                  </a:cubicBezTo>
                  <a:cubicBezTo>
                    <a:pt x="3675" y="1081"/>
                    <a:pt x="3175" y="269"/>
                    <a:pt x="2364" y="9"/>
                  </a:cubicBezTo>
                  <a:cubicBezTo>
                    <a:pt x="2341" y="3"/>
                    <a:pt x="2320" y="0"/>
                    <a:pt x="2300" y="0"/>
                  </a:cubicBezTo>
                  <a:cubicBezTo>
                    <a:pt x="2086" y="0"/>
                    <a:pt x="2006" y="325"/>
                    <a:pt x="2239" y="408"/>
                  </a:cubicBezTo>
                  <a:cubicBezTo>
                    <a:pt x="2854" y="605"/>
                    <a:pt x="3238" y="1220"/>
                    <a:pt x="3137" y="1864"/>
                  </a:cubicBezTo>
                  <a:cubicBezTo>
                    <a:pt x="3036" y="2503"/>
                    <a:pt x="2489" y="2978"/>
                    <a:pt x="1840" y="2978"/>
                  </a:cubicBezTo>
                  <a:cubicBezTo>
                    <a:pt x="1187" y="2978"/>
                    <a:pt x="639" y="2503"/>
                    <a:pt x="538" y="1864"/>
                  </a:cubicBezTo>
                  <a:cubicBezTo>
                    <a:pt x="437" y="1220"/>
                    <a:pt x="821" y="605"/>
                    <a:pt x="1436" y="408"/>
                  </a:cubicBezTo>
                  <a:cubicBezTo>
                    <a:pt x="1669" y="325"/>
                    <a:pt x="1589" y="0"/>
                    <a:pt x="137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79" name="Google Shape;12579;p137"/>
          <p:cNvGrpSpPr/>
          <p:nvPr/>
        </p:nvGrpSpPr>
        <p:grpSpPr>
          <a:xfrm>
            <a:off x="7957893" y="2249079"/>
            <a:ext cx="375081" cy="368169"/>
            <a:chOff x="7957893" y="2454479"/>
            <a:chExt cx="375081" cy="368169"/>
          </a:xfrm>
        </p:grpSpPr>
        <p:sp>
          <p:nvSpPr>
            <p:cNvPr id="12580" name="Google Shape;12580;p137"/>
            <p:cNvSpPr/>
            <p:nvPr/>
          </p:nvSpPr>
          <p:spPr>
            <a:xfrm>
              <a:off x="8023159" y="2461521"/>
              <a:ext cx="40291" cy="46941"/>
            </a:xfrm>
            <a:custGeom>
              <a:avLst/>
              <a:gdLst/>
              <a:ahLst/>
              <a:cxnLst/>
              <a:rect l="l" t="t" r="r" b="b"/>
              <a:pathLst>
                <a:path w="1539" h="1793" extrusionOk="0">
                  <a:moveTo>
                    <a:pt x="376" y="1"/>
                  </a:moveTo>
                  <a:cubicBezTo>
                    <a:pt x="169" y="1"/>
                    <a:pt x="1" y="169"/>
                    <a:pt x="1" y="375"/>
                  </a:cubicBezTo>
                  <a:lnTo>
                    <a:pt x="1" y="1413"/>
                  </a:lnTo>
                  <a:cubicBezTo>
                    <a:pt x="1" y="1625"/>
                    <a:pt x="169" y="1793"/>
                    <a:pt x="376" y="1793"/>
                  </a:cubicBezTo>
                  <a:lnTo>
                    <a:pt x="640" y="1793"/>
                  </a:lnTo>
                  <a:cubicBezTo>
                    <a:pt x="1139" y="1793"/>
                    <a:pt x="1538" y="1389"/>
                    <a:pt x="1538" y="894"/>
                  </a:cubicBezTo>
                  <a:cubicBezTo>
                    <a:pt x="1538" y="400"/>
                    <a:pt x="1139" y="1"/>
                    <a:pt x="640"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1" name="Google Shape;12581;p137"/>
            <p:cNvSpPr/>
            <p:nvPr/>
          </p:nvSpPr>
          <p:spPr>
            <a:xfrm>
              <a:off x="8023159" y="2461390"/>
              <a:ext cx="22934" cy="46941"/>
            </a:xfrm>
            <a:custGeom>
              <a:avLst/>
              <a:gdLst/>
              <a:ahLst/>
              <a:cxnLst/>
              <a:rect l="l" t="t" r="r" b="b"/>
              <a:pathLst>
                <a:path w="876" h="1793" extrusionOk="0">
                  <a:moveTo>
                    <a:pt x="380" y="1"/>
                  </a:moveTo>
                  <a:cubicBezTo>
                    <a:pt x="174" y="1"/>
                    <a:pt x="6" y="169"/>
                    <a:pt x="1" y="376"/>
                  </a:cubicBezTo>
                  <a:lnTo>
                    <a:pt x="1" y="1418"/>
                  </a:lnTo>
                  <a:cubicBezTo>
                    <a:pt x="6" y="1625"/>
                    <a:pt x="174" y="1793"/>
                    <a:pt x="380" y="1793"/>
                  </a:cubicBezTo>
                  <a:lnTo>
                    <a:pt x="645" y="1793"/>
                  </a:lnTo>
                  <a:cubicBezTo>
                    <a:pt x="721" y="1793"/>
                    <a:pt x="798" y="1783"/>
                    <a:pt x="875" y="1764"/>
                  </a:cubicBezTo>
                  <a:cubicBezTo>
                    <a:pt x="736" y="1706"/>
                    <a:pt x="645" y="1567"/>
                    <a:pt x="645" y="1418"/>
                  </a:cubicBezTo>
                  <a:lnTo>
                    <a:pt x="645" y="376"/>
                  </a:lnTo>
                  <a:cubicBezTo>
                    <a:pt x="645" y="227"/>
                    <a:pt x="736" y="87"/>
                    <a:pt x="875" y="30"/>
                  </a:cubicBezTo>
                  <a:cubicBezTo>
                    <a:pt x="798" y="11"/>
                    <a:pt x="721" y="1"/>
                    <a:pt x="645" y="1"/>
                  </a:cubicBezTo>
                  <a:close/>
                </a:path>
              </a:pathLst>
            </a:custGeom>
            <a:solidFill>
              <a:srgbClr val="5A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2" name="Google Shape;12582;p137"/>
            <p:cNvSpPr/>
            <p:nvPr/>
          </p:nvSpPr>
          <p:spPr>
            <a:xfrm>
              <a:off x="8109710" y="2461521"/>
              <a:ext cx="40265" cy="46941"/>
            </a:xfrm>
            <a:custGeom>
              <a:avLst/>
              <a:gdLst/>
              <a:ahLst/>
              <a:cxnLst/>
              <a:rect l="l" t="t" r="r" b="b"/>
              <a:pathLst>
                <a:path w="1538" h="1793" extrusionOk="0">
                  <a:moveTo>
                    <a:pt x="898" y="1"/>
                  </a:moveTo>
                  <a:cubicBezTo>
                    <a:pt x="399" y="1"/>
                    <a:pt x="0" y="400"/>
                    <a:pt x="0" y="894"/>
                  </a:cubicBezTo>
                  <a:cubicBezTo>
                    <a:pt x="0" y="1389"/>
                    <a:pt x="399" y="1793"/>
                    <a:pt x="898" y="1793"/>
                  </a:cubicBezTo>
                  <a:lnTo>
                    <a:pt x="1163" y="1793"/>
                  </a:lnTo>
                  <a:cubicBezTo>
                    <a:pt x="1369" y="1793"/>
                    <a:pt x="1537" y="1625"/>
                    <a:pt x="1537" y="1413"/>
                  </a:cubicBezTo>
                  <a:lnTo>
                    <a:pt x="1537" y="375"/>
                  </a:lnTo>
                  <a:cubicBezTo>
                    <a:pt x="1537" y="169"/>
                    <a:pt x="1369" y="1"/>
                    <a:pt x="1163"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3" name="Google Shape;12583;p137"/>
            <p:cNvSpPr/>
            <p:nvPr/>
          </p:nvSpPr>
          <p:spPr>
            <a:xfrm>
              <a:off x="8127068" y="2461390"/>
              <a:ext cx="23143" cy="47333"/>
            </a:xfrm>
            <a:custGeom>
              <a:avLst/>
              <a:gdLst/>
              <a:ahLst/>
              <a:cxnLst/>
              <a:rect l="l" t="t" r="r" b="b"/>
              <a:pathLst>
                <a:path w="884" h="1808" extrusionOk="0">
                  <a:moveTo>
                    <a:pt x="240" y="1"/>
                  </a:moveTo>
                  <a:cubicBezTo>
                    <a:pt x="159" y="1"/>
                    <a:pt x="77" y="11"/>
                    <a:pt x="0" y="35"/>
                  </a:cubicBezTo>
                  <a:cubicBezTo>
                    <a:pt x="135" y="97"/>
                    <a:pt x="226" y="232"/>
                    <a:pt x="226" y="385"/>
                  </a:cubicBezTo>
                  <a:lnTo>
                    <a:pt x="226" y="1423"/>
                  </a:lnTo>
                  <a:cubicBezTo>
                    <a:pt x="221" y="1572"/>
                    <a:pt x="135" y="1711"/>
                    <a:pt x="0" y="1774"/>
                  </a:cubicBezTo>
                  <a:cubicBezTo>
                    <a:pt x="77" y="1798"/>
                    <a:pt x="159" y="1807"/>
                    <a:pt x="240" y="1807"/>
                  </a:cubicBezTo>
                  <a:lnTo>
                    <a:pt x="504" y="1807"/>
                  </a:lnTo>
                  <a:cubicBezTo>
                    <a:pt x="711" y="1807"/>
                    <a:pt x="879" y="1639"/>
                    <a:pt x="879" y="1428"/>
                  </a:cubicBezTo>
                  <a:lnTo>
                    <a:pt x="879" y="390"/>
                  </a:lnTo>
                  <a:cubicBezTo>
                    <a:pt x="884" y="174"/>
                    <a:pt x="716" y="1"/>
                    <a:pt x="504" y="1"/>
                  </a:cubicBezTo>
                  <a:close/>
                </a:path>
              </a:pathLst>
            </a:custGeom>
            <a:solidFill>
              <a:srgbClr val="5A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4" name="Google Shape;12584;p137"/>
            <p:cNvSpPr/>
            <p:nvPr/>
          </p:nvSpPr>
          <p:spPr>
            <a:xfrm>
              <a:off x="8217232" y="2615355"/>
              <a:ext cx="103149" cy="103018"/>
            </a:xfrm>
            <a:custGeom>
              <a:avLst/>
              <a:gdLst/>
              <a:ahLst/>
              <a:cxnLst/>
              <a:rect l="l" t="t" r="r" b="b"/>
              <a:pathLst>
                <a:path w="3940" h="3935" extrusionOk="0">
                  <a:moveTo>
                    <a:pt x="1973" y="0"/>
                  </a:moveTo>
                  <a:cubicBezTo>
                    <a:pt x="1839" y="0"/>
                    <a:pt x="1706" y="14"/>
                    <a:pt x="1576" y="43"/>
                  </a:cubicBezTo>
                  <a:cubicBezTo>
                    <a:pt x="803" y="216"/>
                    <a:pt x="1" y="966"/>
                    <a:pt x="5" y="1970"/>
                  </a:cubicBezTo>
                  <a:cubicBezTo>
                    <a:pt x="10" y="3003"/>
                    <a:pt x="865" y="3935"/>
                    <a:pt x="1975" y="3935"/>
                  </a:cubicBezTo>
                  <a:cubicBezTo>
                    <a:pt x="3080" y="3935"/>
                    <a:pt x="3940" y="3003"/>
                    <a:pt x="3940" y="1970"/>
                  </a:cubicBezTo>
                  <a:cubicBezTo>
                    <a:pt x="3940" y="1076"/>
                    <a:pt x="3291" y="264"/>
                    <a:pt x="2369" y="43"/>
                  </a:cubicBezTo>
                  <a:cubicBezTo>
                    <a:pt x="2239" y="14"/>
                    <a:pt x="2106" y="0"/>
                    <a:pt x="1973" y="0"/>
                  </a:cubicBezTo>
                  <a:close/>
                </a:path>
              </a:pathLst>
            </a:custGeom>
            <a:solidFill>
              <a:srgbClr val="EB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5" name="Google Shape;12585;p137"/>
            <p:cNvSpPr/>
            <p:nvPr/>
          </p:nvSpPr>
          <p:spPr>
            <a:xfrm>
              <a:off x="8254721" y="2615250"/>
              <a:ext cx="68068" cy="102992"/>
            </a:xfrm>
            <a:custGeom>
              <a:avLst/>
              <a:gdLst/>
              <a:ahLst/>
              <a:cxnLst/>
              <a:rect l="l" t="t" r="r" b="b"/>
              <a:pathLst>
                <a:path w="2600" h="3934" extrusionOk="0">
                  <a:moveTo>
                    <a:pt x="538" y="0"/>
                  </a:moveTo>
                  <a:cubicBezTo>
                    <a:pt x="406" y="0"/>
                    <a:pt x="274" y="16"/>
                    <a:pt x="144" y="47"/>
                  </a:cubicBezTo>
                  <a:cubicBezTo>
                    <a:pt x="91" y="57"/>
                    <a:pt x="48" y="67"/>
                    <a:pt x="0" y="81"/>
                  </a:cubicBezTo>
                  <a:cubicBezTo>
                    <a:pt x="846" y="316"/>
                    <a:pt x="1432" y="1090"/>
                    <a:pt x="1432" y="1969"/>
                  </a:cubicBezTo>
                  <a:cubicBezTo>
                    <a:pt x="1432" y="2848"/>
                    <a:pt x="846" y="3622"/>
                    <a:pt x="0" y="3857"/>
                  </a:cubicBezTo>
                  <a:cubicBezTo>
                    <a:pt x="178" y="3910"/>
                    <a:pt x="356" y="3934"/>
                    <a:pt x="538" y="3934"/>
                  </a:cubicBezTo>
                  <a:cubicBezTo>
                    <a:pt x="541" y="3934"/>
                    <a:pt x="545" y="3934"/>
                    <a:pt x="548" y="3934"/>
                  </a:cubicBezTo>
                  <a:cubicBezTo>
                    <a:pt x="1552" y="3934"/>
                    <a:pt x="2398" y="3172"/>
                    <a:pt x="2498" y="2166"/>
                  </a:cubicBezTo>
                  <a:cubicBezTo>
                    <a:pt x="2599" y="1162"/>
                    <a:pt x="1922" y="244"/>
                    <a:pt x="932" y="47"/>
                  </a:cubicBezTo>
                  <a:cubicBezTo>
                    <a:pt x="802" y="16"/>
                    <a:pt x="670" y="0"/>
                    <a:pt x="538" y="0"/>
                  </a:cubicBezTo>
                  <a:close/>
                </a:path>
              </a:pathLst>
            </a:custGeom>
            <a:solidFill>
              <a:srgbClr val="B2C1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6" name="Google Shape;12586;p137"/>
            <p:cNvSpPr/>
            <p:nvPr/>
          </p:nvSpPr>
          <p:spPr>
            <a:xfrm>
              <a:off x="8245401" y="2649415"/>
              <a:ext cx="40893" cy="34950"/>
            </a:xfrm>
            <a:custGeom>
              <a:avLst/>
              <a:gdLst/>
              <a:ahLst/>
              <a:cxnLst/>
              <a:rect l="l" t="t" r="r" b="b"/>
              <a:pathLst>
                <a:path w="1562" h="1335" extrusionOk="0">
                  <a:moveTo>
                    <a:pt x="894" y="1"/>
                  </a:moveTo>
                  <a:cubicBezTo>
                    <a:pt x="299" y="1"/>
                    <a:pt x="1" y="717"/>
                    <a:pt x="419" y="1140"/>
                  </a:cubicBezTo>
                  <a:cubicBezTo>
                    <a:pt x="555" y="1274"/>
                    <a:pt x="722" y="1335"/>
                    <a:pt x="887" y="1335"/>
                  </a:cubicBezTo>
                  <a:cubicBezTo>
                    <a:pt x="1231" y="1335"/>
                    <a:pt x="1562" y="1069"/>
                    <a:pt x="1562" y="669"/>
                  </a:cubicBezTo>
                  <a:cubicBezTo>
                    <a:pt x="1562" y="299"/>
                    <a:pt x="1264" y="1"/>
                    <a:pt x="894" y="1"/>
                  </a:cubicBezTo>
                  <a:close/>
                </a:path>
              </a:pathLst>
            </a:custGeom>
            <a:solidFill>
              <a:srgbClr val="87A0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7" name="Google Shape;12587;p137"/>
            <p:cNvSpPr/>
            <p:nvPr/>
          </p:nvSpPr>
          <p:spPr>
            <a:xfrm>
              <a:off x="7965328" y="2545559"/>
              <a:ext cx="241877" cy="183496"/>
            </a:xfrm>
            <a:custGeom>
              <a:avLst/>
              <a:gdLst/>
              <a:ahLst/>
              <a:cxnLst/>
              <a:rect l="l" t="t" r="r" b="b"/>
              <a:pathLst>
                <a:path w="9239" h="7009" extrusionOk="0">
                  <a:moveTo>
                    <a:pt x="590" y="0"/>
                  </a:moveTo>
                  <a:cubicBezTo>
                    <a:pt x="566" y="0"/>
                    <a:pt x="543" y="2"/>
                    <a:pt x="519" y="5"/>
                  </a:cubicBezTo>
                  <a:cubicBezTo>
                    <a:pt x="216" y="38"/>
                    <a:pt x="0" y="312"/>
                    <a:pt x="34" y="615"/>
                  </a:cubicBezTo>
                  <a:lnTo>
                    <a:pt x="293" y="2719"/>
                  </a:lnTo>
                  <a:cubicBezTo>
                    <a:pt x="485" y="4247"/>
                    <a:pt x="1782" y="5390"/>
                    <a:pt x="3324" y="5395"/>
                  </a:cubicBezTo>
                  <a:lnTo>
                    <a:pt x="4064" y="5395"/>
                  </a:lnTo>
                  <a:lnTo>
                    <a:pt x="4064" y="6456"/>
                  </a:lnTo>
                  <a:cubicBezTo>
                    <a:pt x="4064" y="6764"/>
                    <a:pt x="4314" y="7009"/>
                    <a:pt x="4622" y="7009"/>
                  </a:cubicBezTo>
                  <a:cubicBezTo>
                    <a:pt x="4929" y="7009"/>
                    <a:pt x="5179" y="6764"/>
                    <a:pt x="5179" y="6456"/>
                  </a:cubicBezTo>
                  <a:lnTo>
                    <a:pt x="5179" y="5395"/>
                  </a:lnTo>
                  <a:lnTo>
                    <a:pt x="5914" y="5395"/>
                  </a:lnTo>
                  <a:cubicBezTo>
                    <a:pt x="7456" y="5390"/>
                    <a:pt x="8753" y="4247"/>
                    <a:pt x="8945" y="2719"/>
                  </a:cubicBezTo>
                  <a:lnTo>
                    <a:pt x="9205" y="615"/>
                  </a:lnTo>
                  <a:cubicBezTo>
                    <a:pt x="9238" y="312"/>
                    <a:pt x="9022" y="38"/>
                    <a:pt x="8719" y="5"/>
                  </a:cubicBezTo>
                  <a:cubicBezTo>
                    <a:pt x="8696" y="2"/>
                    <a:pt x="8672" y="0"/>
                    <a:pt x="8648" y="0"/>
                  </a:cubicBezTo>
                  <a:cubicBezTo>
                    <a:pt x="8375" y="0"/>
                    <a:pt x="8139" y="201"/>
                    <a:pt x="8100" y="480"/>
                  </a:cubicBezTo>
                  <a:lnTo>
                    <a:pt x="7840" y="2584"/>
                  </a:lnTo>
                  <a:cubicBezTo>
                    <a:pt x="7715" y="3555"/>
                    <a:pt x="6894" y="4280"/>
                    <a:pt x="5919" y="4285"/>
                  </a:cubicBezTo>
                  <a:lnTo>
                    <a:pt x="3320" y="4285"/>
                  </a:lnTo>
                  <a:cubicBezTo>
                    <a:pt x="2344" y="4280"/>
                    <a:pt x="1523" y="3555"/>
                    <a:pt x="1398" y="2584"/>
                  </a:cubicBezTo>
                  <a:lnTo>
                    <a:pt x="1139" y="480"/>
                  </a:lnTo>
                  <a:cubicBezTo>
                    <a:pt x="1099" y="201"/>
                    <a:pt x="863" y="0"/>
                    <a:pt x="590" y="0"/>
                  </a:cubicBezTo>
                  <a:close/>
                </a:path>
              </a:pathLst>
            </a:custGeom>
            <a:solidFill>
              <a:srgbClr val="EB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8" name="Google Shape;12588;p137"/>
            <p:cNvSpPr/>
            <p:nvPr/>
          </p:nvSpPr>
          <p:spPr>
            <a:xfrm>
              <a:off x="8246658" y="2644022"/>
              <a:ext cx="53983" cy="46234"/>
            </a:xfrm>
            <a:custGeom>
              <a:avLst/>
              <a:gdLst/>
              <a:ahLst/>
              <a:cxnLst/>
              <a:rect l="l" t="t" r="r" b="b"/>
              <a:pathLst>
                <a:path w="2062" h="1766" extrusionOk="0">
                  <a:moveTo>
                    <a:pt x="885" y="414"/>
                  </a:moveTo>
                  <a:cubicBezTo>
                    <a:pt x="1144" y="414"/>
                    <a:pt x="1351" y="625"/>
                    <a:pt x="1351" y="884"/>
                  </a:cubicBezTo>
                  <a:cubicBezTo>
                    <a:pt x="1351" y="1167"/>
                    <a:pt x="1120" y="1353"/>
                    <a:pt x="880" y="1353"/>
                  </a:cubicBezTo>
                  <a:cubicBezTo>
                    <a:pt x="765" y="1353"/>
                    <a:pt x="648" y="1311"/>
                    <a:pt x="553" y="1216"/>
                  </a:cubicBezTo>
                  <a:cubicBezTo>
                    <a:pt x="255" y="918"/>
                    <a:pt x="467" y="414"/>
                    <a:pt x="885" y="414"/>
                  </a:cubicBezTo>
                  <a:close/>
                  <a:moveTo>
                    <a:pt x="885" y="0"/>
                  </a:moveTo>
                  <a:cubicBezTo>
                    <a:pt x="395" y="0"/>
                    <a:pt x="1" y="394"/>
                    <a:pt x="1" y="884"/>
                  </a:cubicBezTo>
                  <a:cubicBezTo>
                    <a:pt x="1" y="1414"/>
                    <a:pt x="435" y="1765"/>
                    <a:pt x="888" y="1765"/>
                  </a:cubicBezTo>
                  <a:cubicBezTo>
                    <a:pt x="1105" y="1765"/>
                    <a:pt x="1325" y="1685"/>
                    <a:pt x="1504" y="1504"/>
                  </a:cubicBezTo>
                  <a:cubicBezTo>
                    <a:pt x="2062" y="952"/>
                    <a:pt x="1668" y="0"/>
                    <a:pt x="88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9" name="Google Shape;12589;p137"/>
            <p:cNvSpPr/>
            <p:nvPr/>
          </p:nvSpPr>
          <p:spPr>
            <a:xfrm>
              <a:off x="7957893" y="2454479"/>
              <a:ext cx="375081" cy="368169"/>
            </a:xfrm>
            <a:custGeom>
              <a:avLst/>
              <a:gdLst/>
              <a:ahLst/>
              <a:cxnLst/>
              <a:rect l="l" t="t" r="r" b="b"/>
              <a:pathLst>
                <a:path w="14327" h="14063" extrusionOk="0">
                  <a:moveTo>
                    <a:pt x="3104" y="409"/>
                  </a:moveTo>
                  <a:cubicBezTo>
                    <a:pt x="3484" y="409"/>
                    <a:pt x="3796" y="721"/>
                    <a:pt x="3796" y="1101"/>
                  </a:cubicBezTo>
                  <a:lnTo>
                    <a:pt x="3796" y="1120"/>
                  </a:lnTo>
                  <a:cubicBezTo>
                    <a:pt x="3796" y="1500"/>
                    <a:pt x="3484" y="1812"/>
                    <a:pt x="3104" y="1812"/>
                  </a:cubicBezTo>
                  <a:lnTo>
                    <a:pt x="2821" y="1812"/>
                  </a:lnTo>
                  <a:cubicBezTo>
                    <a:pt x="2724" y="1812"/>
                    <a:pt x="2648" y="1735"/>
                    <a:pt x="2648" y="1639"/>
                  </a:cubicBezTo>
                  <a:lnTo>
                    <a:pt x="2648" y="582"/>
                  </a:lnTo>
                  <a:cubicBezTo>
                    <a:pt x="2652" y="486"/>
                    <a:pt x="2729" y="409"/>
                    <a:pt x="2821" y="409"/>
                  </a:cubicBezTo>
                  <a:close/>
                  <a:moveTo>
                    <a:pt x="6962" y="409"/>
                  </a:moveTo>
                  <a:cubicBezTo>
                    <a:pt x="7058" y="409"/>
                    <a:pt x="7135" y="486"/>
                    <a:pt x="7135" y="582"/>
                  </a:cubicBezTo>
                  <a:lnTo>
                    <a:pt x="7135" y="1639"/>
                  </a:lnTo>
                  <a:cubicBezTo>
                    <a:pt x="7135" y="1735"/>
                    <a:pt x="7058" y="1812"/>
                    <a:pt x="6962" y="1812"/>
                  </a:cubicBezTo>
                  <a:lnTo>
                    <a:pt x="6678" y="1812"/>
                  </a:lnTo>
                  <a:cubicBezTo>
                    <a:pt x="6299" y="1812"/>
                    <a:pt x="5986" y="1500"/>
                    <a:pt x="5986" y="1120"/>
                  </a:cubicBezTo>
                  <a:lnTo>
                    <a:pt x="5986" y="1101"/>
                  </a:lnTo>
                  <a:cubicBezTo>
                    <a:pt x="5986" y="721"/>
                    <a:pt x="6299" y="409"/>
                    <a:pt x="6678" y="409"/>
                  </a:cubicBezTo>
                  <a:close/>
                  <a:moveTo>
                    <a:pt x="2821" y="1"/>
                  </a:moveTo>
                  <a:cubicBezTo>
                    <a:pt x="2499" y="1"/>
                    <a:pt x="2234" y="260"/>
                    <a:pt x="2234" y="582"/>
                  </a:cubicBezTo>
                  <a:lnTo>
                    <a:pt x="2234" y="904"/>
                  </a:lnTo>
                  <a:lnTo>
                    <a:pt x="1768" y="904"/>
                  </a:lnTo>
                  <a:cubicBezTo>
                    <a:pt x="1086" y="904"/>
                    <a:pt x="534" y="1461"/>
                    <a:pt x="534" y="2143"/>
                  </a:cubicBezTo>
                  <a:lnTo>
                    <a:pt x="534" y="3282"/>
                  </a:lnTo>
                  <a:cubicBezTo>
                    <a:pt x="202" y="3412"/>
                    <a:pt x="1" y="3748"/>
                    <a:pt x="44" y="4099"/>
                  </a:cubicBezTo>
                  <a:lnTo>
                    <a:pt x="308" y="6217"/>
                  </a:lnTo>
                  <a:cubicBezTo>
                    <a:pt x="515" y="7865"/>
                    <a:pt x="1913" y="9100"/>
                    <a:pt x="3570" y="9100"/>
                  </a:cubicBezTo>
                  <a:lnTo>
                    <a:pt x="4108" y="9100"/>
                  </a:lnTo>
                  <a:lnTo>
                    <a:pt x="4108" y="9964"/>
                  </a:lnTo>
                  <a:cubicBezTo>
                    <a:pt x="4113" y="10310"/>
                    <a:pt x="4343" y="10613"/>
                    <a:pt x="4675" y="10704"/>
                  </a:cubicBezTo>
                  <a:lnTo>
                    <a:pt x="4675" y="11468"/>
                  </a:lnTo>
                  <a:cubicBezTo>
                    <a:pt x="4675" y="12900"/>
                    <a:pt x="5838" y="14062"/>
                    <a:pt x="7269" y="14062"/>
                  </a:cubicBezTo>
                  <a:lnTo>
                    <a:pt x="9513" y="14062"/>
                  </a:lnTo>
                  <a:cubicBezTo>
                    <a:pt x="10949" y="14062"/>
                    <a:pt x="12107" y="12900"/>
                    <a:pt x="12107" y="11468"/>
                  </a:cubicBezTo>
                  <a:lnTo>
                    <a:pt x="12107" y="10315"/>
                  </a:lnTo>
                  <a:cubicBezTo>
                    <a:pt x="12626" y="10272"/>
                    <a:pt x="13111" y="10046"/>
                    <a:pt x="13476" y="9681"/>
                  </a:cubicBezTo>
                  <a:cubicBezTo>
                    <a:pt x="14206" y="8941"/>
                    <a:pt x="14326" y="7793"/>
                    <a:pt x="13755" y="6923"/>
                  </a:cubicBezTo>
                  <a:cubicBezTo>
                    <a:pt x="13709" y="6858"/>
                    <a:pt x="13648" y="6831"/>
                    <a:pt x="13588" y="6831"/>
                  </a:cubicBezTo>
                  <a:cubicBezTo>
                    <a:pt x="13444" y="6831"/>
                    <a:pt x="13307" y="6987"/>
                    <a:pt x="13409" y="7149"/>
                  </a:cubicBezTo>
                  <a:cubicBezTo>
                    <a:pt x="14187" y="8333"/>
                    <a:pt x="13337" y="9902"/>
                    <a:pt x="11926" y="9902"/>
                  </a:cubicBezTo>
                  <a:cubicBezTo>
                    <a:pt x="11917" y="9902"/>
                    <a:pt x="11909" y="9902"/>
                    <a:pt x="11900" y="9902"/>
                  </a:cubicBezTo>
                  <a:cubicBezTo>
                    <a:pt x="10353" y="9902"/>
                    <a:pt x="9551" y="7990"/>
                    <a:pt x="10670" y="6870"/>
                  </a:cubicBezTo>
                  <a:cubicBezTo>
                    <a:pt x="11013" y="6528"/>
                    <a:pt x="11467" y="6350"/>
                    <a:pt x="11926" y="6350"/>
                  </a:cubicBezTo>
                  <a:cubicBezTo>
                    <a:pt x="12264" y="6350"/>
                    <a:pt x="12604" y="6447"/>
                    <a:pt x="12904" y="6645"/>
                  </a:cubicBezTo>
                  <a:cubicBezTo>
                    <a:pt x="12946" y="6675"/>
                    <a:pt x="12989" y="6688"/>
                    <a:pt x="13028" y="6688"/>
                  </a:cubicBezTo>
                  <a:cubicBezTo>
                    <a:pt x="13210" y="6688"/>
                    <a:pt x="13335" y="6417"/>
                    <a:pt x="13130" y="6299"/>
                  </a:cubicBezTo>
                  <a:cubicBezTo>
                    <a:pt x="12752" y="6047"/>
                    <a:pt x="12339" y="5933"/>
                    <a:pt x="11935" y="5933"/>
                  </a:cubicBezTo>
                  <a:cubicBezTo>
                    <a:pt x="10798" y="5933"/>
                    <a:pt x="9734" y="6838"/>
                    <a:pt x="9734" y="8124"/>
                  </a:cubicBezTo>
                  <a:cubicBezTo>
                    <a:pt x="9734" y="9248"/>
                    <a:pt x="10579" y="10185"/>
                    <a:pt x="11694" y="10305"/>
                  </a:cubicBezTo>
                  <a:lnTo>
                    <a:pt x="11694" y="11463"/>
                  </a:lnTo>
                  <a:cubicBezTo>
                    <a:pt x="11689" y="12669"/>
                    <a:pt x="10714" y="13644"/>
                    <a:pt x="9508" y="13644"/>
                  </a:cubicBezTo>
                  <a:lnTo>
                    <a:pt x="7264" y="13644"/>
                  </a:lnTo>
                  <a:cubicBezTo>
                    <a:pt x="6058" y="13644"/>
                    <a:pt x="5083" y="12669"/>
                    <a:pt x="5083" y="11463"/>
                  </a:cubicBezTo>
                  <a:lnTo>
                    <a:pt x="5083" y="10704"/>
                  </a:lnTo>
                  <a:cubicBezTo>
                    <a:pt x="5415" y="10613"/>
                    <a:pt x="5645" y="10310"/>
                    <a:pt x="5645" y="9964"/>
                  </a:cubicBezTo>
                  <a:lnTo>
                    <a:pt x="5645" y="9104"/>
                  </a:lnTo>
                  <a:lnTo>
                    <a:pt x="6188" y="9104"/>
                  </a:lnTo>
                  <a:cubicBezTo>
                    <a:pt x="7846" y="9100"/>
                    <a:pt x="9239" y="7865"/>
                    <a:pt x="9450" y="6222"/>
                  </a:cubicBezTo>
                  <a:lnTo>
                    <a:pt x="9714" y="4099"/>
                  </a:lnTo>
                  <a:cubicBezTo>
                    <a:pt x="9758" y="3757"/>
                    <a:pt x="9565" y="3426"/>
                    <a:pt x="9248" y="3296"/>
                  </a:cubicBezTo>
                  <a:lnTo>
                    <a:pt x="9248" y="2143"/>
                  </a:lnTo>
                  <a:cubicBezTo>
                    <a:pt x="9248" y="1461"/>
                    <a:pt x="8691" y="904"/>
                    <a:pt x="8009" y="904"/>
                  </a:cubicBezTo>
                  <a:lnTo>
                    <a:pt x="7543" y="904"/>
                  </a:lnTo>
                  <a:lnTo>
                    <a:pt x="7543" y="587"/>
                  </a:lnTo>
                  <a:cubicBezTo>
                    <a:pt x="7543" y="260"/>
                    <a:pt x="7279" y="1"/>
                    <a:pt x="6957" y="1"/>
                  </a:cubicBezTo>
                  <a:lnTo>
                    <a:pt x="6678" y="1"/>
                  </a:lnTo>
                  <a:cubicBezTo>
                    <a:pt x="6068" y="1"/>
                    <a:pt x="5573" y="496"/>
                    <a:pt x="5573" y="1106"/>
                  </a:cubicBezTo>
                  <a:lnTo>
                    <a:pt x="5573" y="1120"/>
                  </a:lnTo>
                  <a:cubicBezTo>
                    <a:pt x="5573" y="1730"/>
                    <a:pt x="6068" y="2225"/>
                    <a:pt x="6678" y="2225"/>
                  </a:cubicBezTo>
                  <a:lnTo>
                    <a:pt x="6957" y="2225"/>
                  </a:lnTo>
                  <a:cubicBezTo>
                    <a:pt x="7279" y="2225"/>
                    <a:pt x="7543" y="1961"/>
                    <a:pt x="7543" y="1639"/>
                  </a:cubicBezTo>
                  <a:lnTo>
                    <a:pt x="7543" y="1312"/>
                  </a:lnTo>
                  <a:lnTo>
                    <a:pt x="8009" y="1312"/>
                  </a:lnTo>
                  <a:cubicBezTo>
                    <a:pt x="8465" y="1312"/>
                    <a:pt x="8835" y="1682"/>
                    <a:pt x="8835" y="2139"/>
                  </a:cubicBezTo>
                  <a:lnTo>
                    <a:pt x="8835" y="3239"/>
                  </a:lnTo>
                  <a:cubicBezTo>
                    <a:pt x="8494" y="3291"/>
                    <a:pt x="8230" y="3561"/>
                    <a:pt x="8187" y="3902"/>
                  </a:cubicBezTo>
                  <a:lnTo>
                    <a:pt x="7922" y="6025"/>
                  </a:lnTo>
                  <a:cubicBezTo>
                    <a:pt x="7812" y="6899"/>
                    <a:pt x="7067" y="7557"/>
                    <a:pt x="6188" y="7557"/>
                  </a:cubicBezTo>
                  <a:lnTo>
                    <a:pt x="5295" y="7557"/>
                  </a:lnTo>
                  <a:cubicBezTo>
                    <a:pt x="5021" y="7557"/>
                    <a:pt x="5021" y="7966"/>
                    <a:pt x="5295" y="7966"/>
                  </a:cubicBezTo>
                  <a:lnTo>
                    <a:pt x="6188" y="7966"/>
                  </a:lnTo>
                  <a:cubicBezTo>
                    <a:pt x="7279" y="7966"/>
                    <a:pt x="8201" y="7154"/>
                    <a:pt x="8336" y="6073"/>
                  </a:cubicBezTo>
                  <a:lnTo>
                    <a:pt x="8600" y="3950"/>
                  </a:lnTo>
                  <a:cubicBezTo>
                    <a:pt x="8622" y="3770"/>
                    <a:pt x="8771" y="3638"/>
                    <a:pt x="8943" y="3638"/>
                  </a:cubicBezTo>
                  <a:cubicBezTo>
                    <a:pt x="8960" y="3638"/>
                    <a:pt x="8977" y="3640"/>
                    <a:pt x="8994" y="3642"/>
                  </a:cubicBezTo>
                  <a:cubicBezTo>
                    <a:pt x="9191" y="3666"/>
                    <a:pt x="9330" y="3844"/>
                    <a:pt x="9306" y="4041"/>
                  </a:cubicBezTo>
                  <a:lnTo>
                    <a:pt x="9042" y="6159"/>
                  </a:lnTo>
                  <a:cubicBezTo>
                    <a:pt x="8859" y="7601"/>
                    <a:pt x="7639" y="8677"/>
                    <a:pt x="6188" y="8682"/>
                  </a:cubicBezTo>
                  <a:lnTo>
                    <a:pt x="5444" y="8682"/>
                  </a:lnTo>
                  <a:cubicBezTo>
                    <a:pt x="5328" y="8682"/>
                    <a:pt x="5237" y="8773"/>
                    <a:pt x="5237" y="8888"/>
                  </a:cubicBezTo>
                  <a:lnTo>
                    <a:pt x="5237" y="9955"/>
                  </a:lnTo>
                  <a:cubicBezTo>
                    <a:pt x="5237" y="10152"/>
                    <a:pt x="5078" y="10310"/>
                    <a:pt x="4882" y="10310"/>
                  </a:cubicBezTo>
                  <a:cubicBezTo>
                    <a:pt x="4685" y="10310"/>
                    <a:pt x="4526" y="10152"/>
                    <a:pt x="4526" y="9955"/>
                  </a:cubicBezTo>
                  <a:lnTo>
                    <a:pt x="4526" y="8888"/>
                  </a:lnTo>
                  <a:cubicBezTo>
                    <a:pt x="4526" y="8773"/>
                    <a:pt x="4435" y="8682"/>
                    <a:pt x="4324" y="8682"/>
                  </a:cubicBezTo>
                  <a:lnTo>
                    <a:pt x="3575" y="8682"/>
                  </a:lnTo>
                  <a:cubicBezTo>
                    <a:pt x="2129" y="8677"/>
                    <a:pt x="904" y="7596"/>
                    <a:pt x="721" y="6159"/>
                  </a:cubicBezTo>
                  <a:lnTo>
                    <a:pt x="457" y="4046"/>
                  </a:lnTo>
                  <a:cubicBezTo>
                    <a:pt x="433" y="3849"/>
                    <a:pt x="572" y="3671"/>
                    <a:pt x="769" y="3647"/>
                  </a:cubicBezTo>
                  <a:cubicBezTo>
                    <a:pt x="784" y="3645"/>
                    <a:pt x="798" y="3644"/>
                    <a:pt x="812" y="3644"/>
                  </a:cubicBezTo>
                  <a:cubicBezTo>
                    <a:pt x="987" y="3644"/>
                    <a:pt x="1141" y="3777"/>
                    <a:pt x="1163" y="3954"/>
                  </a:cubicBezTo>
                  <a:lnTo>
                    <a:pt x="1427" y="6078"/>
                  </a:lnTo>
                  <a:cubicBezTo>
                    <a:pt x="1562" y="7159"/>
                    <a:pt x="2484" y="7975"/>
                    <a:pt x="3575" y="7975"/>
                  </a:cubicBezTo>
                  <a:lnTo>
                    <a:pt x="4468" y="7975"/>
                  </a:lnTo>
                  <a:cubicBezTo>
                    <a:pt x="4742" y="7975"/>
                    <a:pt x="4742" y="7562"/>
                    <a:pt x="4468" y="7562"/>
                  </a:cubicBezTo>
                  <a:lnTo>
                    <a:pt x="3575" y="7562"/>
                  </a:lnTo>
                  <a:cubicBezTo>
                    <a:pt x="2691" y="7562"/>
                    <a:pt x="1946" y="6904"/>
                    <a:pt x="1836" y="6030"/>
                  </a:cubicBezTo>
                  <a:lnTo>
                    <a:pt x="1576" y="3906"/>
                  </a:lnTo>
                  <a:cubicBezTo>
                    <a:pt x="1533" y="3575"/>
                    <a:pt x="1278" y="3306"/>
                    <a:pt x="947" y="3248"/>
                  </a:cubicBezTo>
                  <a:lnTo>
                    <a:pt x="947" y="2143"/>
                  </a:lnTo>
                  <a:cubicBezTo>
                    <a:pt x="947" y="1687"/>
                    <a:pt x="1317" y="1317"/>
                    <a:pt x="1773" y="1317"/>
                  </a:cubicBezTo>
                  <a:lnTo>
                    <a:pt x="2239" y="1317"/>
                  </a:lnTo>
                  <a:lnTo>
                    <a:pt x="2239" y="1639"/>
                  </a:lnTo>
                  <a:cubicBezTo>
                    <a:pt x="2239" y="1961"/>
                    <a:pt x="2499" y="2225"/>
                    <a:pt x="2825" y="2225"/>
                  </a:cubicBezTo>
                  <a:lnTo>
                    <a:pt x="3104" y="2225"/>
                  </a:lnTo>
                  <a:cubicBezTo>
                    <a:pt x="3714" y="2225"/>
                    <a:pt x="4209" y="1730"/>
                    <a:pt x="4209" y="1120"/>
                  </a:cubicBezTo>
                  <a:lnTo>
                    <a:pt x="4209" y="1106"/>
                  </a:lnTo>
                  <a:cubicBezTo>
                    <a:pt x="4209" y="496"/>
                    <a:pt x="3714" y="1"/>
                    <a:pt x="310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90" name="Google Shape;12590;p137"/>
          <p:cNvGrpSpPr/>
          <p:nvPr/>
        </p:nvGrpSpPr>
        <p:grpSpPr>
          <a:xfrm>
            <a:off x="5738562" y="2248948"/>
            <a:ext cx="368536" cy="368300"/>
            <a:chOff x="5738562" y="2454348"/>
            <a:chExt cx="368536" cy="368300"/>
          </a:xfrm>
        </p:grpSpPr>
        <p:sp>
          <p:nvSpPr>
            <p:cNvPr id="12591" name="Google Shape;12591;p137"/>
            <p:cNvSpPr/>
            <p:nvPr/>
          </p:nvSpPr>
          <p:spPr>
            <a:xfrm>
              <a:off x="5743955" y="2796835"/>
              <a:ext cx="357724" cy="20525"/>
            </a:xfrm>
            <a:custGeom>
              <a:avLst/>
              <a:gdLst/>
              <a:ahLst/>
              <a:cxnLst/>
              <a:rect l="l" t="t" r="r" b="b"/>
              <a:pathLst>
                <a:path w="13664" h="784" extrusionOk="0">
                  <a:moveTo>
                    <a:pt x="1" y="0"/>
                  </a:moveTo>
                  <a:lnTo>
                    <a:pt x="1" y="783"/>
                  </a:lnTo>
                  <a:lnTo>
                    <a:pt x="13664" y="783"/>
                  </a:lnTo>
                  <a:lnTo>
                    <a:pt x="13664" y="0"/>
                  </a:ln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2" name="Google Shape;12592;p137"/>
            <p:cNvSpPr/>
            <p:nvPr/>
          </p:nvSpPr>
          <p:spPr>
            <a:xfrm>
              <a:off x="5743955" y="2796835"/>
              <a:ext cx="357724" cy="9189"/>
            </a:xfrm>
            <a:custGeom>
              <a:avLst/>
              <a:gdLst/>
              <a:ahLst/>
              <a:cxnLst/>
              <a:rect l="l" t="t" r="r" b="b"/>
              <a:pathLst>
                <a:path w="13664" h="351" extrusionOk="0">
                  <a:moveTo>
                    <a:pt x="1" y="0"/>
                  </a:moveTo>
                  <a:lnTo>
                    <a:pt x="1" y="351"/>
                  </a:lnTo>
                  <a:lnTo>
                    <a:pt x="13664" y="351"/>
                  </a:lnTo>
                  <a:lnTo>
                    <a:pt x="13664" y="0"/>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3" name="Google Shape;12593;p137"/>
            <p:cNvSpPr/>
            <p:nvPr/>
          </p:nvSpPr>
          <p:spPr>
            <a:xfrm>
              <a:off x="5832626" y="2550455"/>
              <a:ext cx="180249" cy="246406"/>
            </a:xfrm>
            <a:custGeom>
              <a:avLst/>
              <a:gdLst/>
              <a:ahLst/>
              <a:cxnLst/>
              <a:rect l="l" t="t" r="r" b="b"/>
              <a:pathLst>
                <a:path w="6885" h="9412" extrusionOk="0">
                  <a:moveTo>
                    <a:pt x="1" y="0"/>
                  </a:moveTo>
                  <a:lnTo>
                    <a:pt x="1" y="9411"/>
                  </a:lnTo>
                  <a:lnTo>
                    <a:pt x="6885" y="9411"/>
                  </a:lnTo>
                  <a:lnTo>
                    <a:pt x="6885" y="0"/>
                  </a:lnTo>
                  <a:close/>
                </a:path>
              </a:pathLst>
            </a:custGeom>
            <a:solidFill>
              <a:srgbClr val="CAD2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4" name="Google Shape;12594;p137"/>
            <p:cNvSpPr/>
            <p:nvPr/>
          </p:nvSpPr>
          <p:spPr>
            <a:xfrm>
              <a:off x="5818934" y="2530951"/>
              <a:ext cx="207529" cy="19530"/>
            </a:xfrm>
            <a:custGeom>
              <a:avLst/>
              <a:gdLst/>
              <a:ahLst/>
              <a:cxnLst/>
              <a:rect l="l" t="t" r="r" b="b"/>
              <a:pathLst>
                <a:path w="7927" h="746" extrusionOk="0">
                  <a:moveTo>
                    <a:pt x="0" y="1"/>
                  </a:moveTo>
                  <a:lnTo>
                    <a:pt x="0" y="745"/>
                  </a:lnTo>
                  <a:lnTo>
                    <a:pt x="7927" y="745"/>
                  </a:lnTo>
                  <a:lnTo>
                    <a:pt x="7927" y="1"/>
                  </a:ln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5" name="Google Shape;12595;p137"/>
            <p:cNvSpPr/>
            <p:nvPr/>
          </p:nvSpPr>
          <p:spPr>
            <a:xfrm>
              <a:off x="5993110" y="2530951"/>
              <a:ext cx="33484" cy="19530"/>
            </a:xfrm>
            <a:custGeom>
              <a:avLst/>
              <a:gdLst/>
              <a:ahLst/>
              <a:cxnLst/>
              <a:rect l="l" t="t" r="r" b="b"/>
              <a:pathLst>
                <a:path w="1279" h="746" extrusionOk="0">
                  <a:moveTo>
                    <a:pt x="1" y="1"/>
                  </a:moveTo>
                  <a:lnTo>
                    <a:pt x="1" y="745"/>
                  </a:lnTo>
                  <a:lnTo>
                    <a:pt x="1279" y="745"/>
                  </a:lnTo>
                  <a:lnTo>
                    <a:pt x="1279" y="1"/>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6" name="Google Shape;12596;p137"/>
            <p:cNvSpPr/>
            <p:nvPr/>
          </p:nvSpPr>
          <p:spPr>
            <a:xfrm>
              <a:off x="5743955" y="2586531"/>
              <a:ext cx="88698" cy="19399"/>
            </a:xfrm>
            <a:custGeom>
              <a:avLst/>
              <a:gdLst/>
              <a:ahLst/>
              <a:cxnLst/>
              <a:rect l="l" t="t" r="r" b="b"/>
              <a:pathLst>
                <a:path w="3388" h="741" extrusionOk="0">
                  <a:moveTo>
                    <a:pt x="1" y="1"/>
                  </a:moveTo>
                  <a:lnTo>
                    <a:pt x="1" y="741"/>
                  </a:lnTo>
                  <a:lnTo>
                    <a:pt x="3388" y="741"/>
                  </a:lnTo>
                  <a:lnTo>
                    <a:pt x="3388" y="1"/>
                  </a:ln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7" name="Google Shape;12597;p137"/>
            <p:cNvSpPr/>
            <p:nvPr/>
          </p:nvSpPr>
          <p:spPr>
            <a:xfrm>
              <a:off x="5815531" y="2586531"/>
              <a:ext cx="17122" cy="19399"/>
            </a:xfrm>
            <a:custGeom>
              <a:avLst/>
              <a:gdLst/>
              <a:ahLst/>
              <a:cxnLst/>
              <a:rect l="l" t="t" r="r" b="b"/>
              <a:pathLst>
                <a:path w="654" h="741" extrusionOk="0">
                  <a:moveTo>
                    <a:pt x="0" y="1"/>
                  </a:moveTo>
                  <a:lnTo>
                    <a:pt x="0" y="741"/>
                  </a:lnTo>
                  <a:lnTo>
                    <a:pt x="654" y="741"/>
                  </a:lnTo>
                  <a:lnTo>
                    <a:pt x="654" y="1"/>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8" name="Google Shape;12598;p137"/>
            <p:cNvSpPr/>
            <p:nvPr/>
          </p:nvSpPr>
          <p:spPr>
            <a:xfrm>
              <a:off x="5815531" y="2586531"/>
              <a:ext cx="17122" cy="19399"/>
            </a:xfrm>
            <a:custGeom>
              <a:avLst/>
              <a:gdLst/>
              <a:ahLst/>
              <a:cxnLst/>
              <a:rect l="l" t="t" r="r" b="b"/>
              <a:pathLst>
                <a:path w="654" h="741" extrusionOk="0">
                  <a:moveTo>
                    <a:pt x="0" y="1"/>
                  </a:moveTo>
                  <a:lnTo>
                    <a:pt x="0" y="741"/>
                  </a:lnTo>
                  <a:lnTo>
                    <a:pt x="654" y="741"/>
                  </a:lnTo>
                  <a:lnTo>
                    <a:pt x="654" y="1"/>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9" name="Google Shape;12599;p137"/>
            <p:cNvSpPr/>
            <p:nvPr/>
          </p:nvSpPr>
          <p:spPr>
            <a:xfrm>
              <a:off x="5874514" y="2706147"/>
              <a:ext cx="96499" cy="90845"/>
            </a:xfrm>
            <a:custGeom>
              <a:avLst/>
              <a:gdLst/>
              <a:ahLst/>
              <a:cxnLst/>
              <a:rect l="l" t="t" r="r" b="b"/>
              <a:pathLst>
                <a:path w="3686" h="3470" extrusionOk="0">
                  <a:moveTo>
                    <a:pt x="0" y="1"/>
                  </a:moveTo>
                  <a:lnTo>
                    <a:pt x="0" y="3469"/>
                  </a:lnTo>
                  <a:lnTo>
                    <a:pt x="3685" y="3469"/>
                  </a:lnTo>
                  <a:lnTo>
                    <a:pt x="3685"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0" name="Google Shape;12600;p137"/>
            <p:cNvSpPr/>
            <p:nvPr/>
          </p:nvSpPr>
          <p:spPr>
            <a:xfrm>
              <a:off x="5910486" y="2706147"/>
              <a:ext cx="24662" cy="90845"/>
            </a:xfrm>
            <a:custGeom>
              <a:avLst/>
              <a:gdLst/>
              <a:ahLst/>
              <a:cxnLst/>
              <a:rect l="l" t="t" r="r" b="b"/>
              <a:pathLst>
                <a:path w="942" h="3470" extrusionOk="0">
                  <a:moveTo>
                    <a:pt x="0" y="1"/>
                  </a:moveTo>
                  <a:lnTo>
                    <a:pt x="0" y="3469"/>
                  </a:lnTo>
                  <a:lnTo>
                    <a:pt x="942" y="3469"/>
                  </a:lnTo>
                  <a:lnTo>
                    <a:pt x="942" y="1"/>
                  </a:ln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1" name="Google Shape;12601;p137"/>
            <p:cNvSpPr/>
            <p:nvPr/>
          </p:nvSpPr>
          <p:spPr>
            <a:xfrm>
              <a:off x="5751756" y="2605904"/>
              <a:ext cx="80896" cy="191088"/>
            </a:xfrm>
            <a:custGeom>
              <a:avLst/>
              <a:gdLst/>
              <a:ahLst/>
              <a:cxnLst/>
              <a:rect l="l" t="t" r="r" b="b"/>
              <a:pathLst>
                <a:path w="3090" h="7299" extrusionOk="0">
                  <a:moveTo>
                    <a:pt x="1" y="1"/>
                  </a:moveTo>
                  <a:lnTo>
                    <a:pt x="1" y="7298"/>
                  </a:lnTo>
                  <a:lnTo>
                    <a:pt x="3090" y="7298"/>
                  </a:lnTo>
                  <a:lnTo>
                    <a:pt x="3090" y="1"/>
                  </a:lnTo>
                  <a:close/>
                </a:path>
              </a:pathLst>
            </a:custGeom>
            <a:solidFill>
              <a:srgbClr val="CAD2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2" name="Google Shape;12602;p137"/>
            <p:cNvSpPr/>
            <p:nvPr/>
          </p:nvSpPr>
          <p:spPr>
            <a:xfrm>
              <a:off x="5815531" y="2605904"/>
              <a:ext cx="17122" cy="191088"/>
            </a:xfrm>
            <a:custGeom>
              <a:avLst/>
              <a:gdLst/>
              <a:ahLst/>
              <a:cxnLst/>
              <a:rect l="l" t="t" r="r" b="b"/>
              <a:pathLst>
                <a:path w="654" h="7299" extrusionOk="0">
                  <a:moveTo>
                    <a:pt x="0" y="1"/>
                  </a:moveTo>
                  <a:lnTo>
                    <a:pt x="0" y="7298"/>
                  </a:lnTo>
                  <a:lnTo>
                    <a:pt x="654" y="7298"/>
                  </a:lnTo>
                  <a:lnTo>
                    <a:pt x="654" y="1"/>
                  </a:lnTo>
                  <a:close/>
                </a:path>
              </a:pathLst>
            </a:custGeom>
            <a:solidFill>
              <a:srgbClr val="9FAC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3" name="Google Shape;12603;p137"/>
            <p:cNvSpPr/>
            <p:nvPr/>
          </p:nvSpPr>
          <p:spPr>
            <a:xfrm>
              <a:off x="5815531" y="2605904"/>
              <a:ext cx="17122" cy="191088"/>
            </a:xfrm>
            <a:custGeom>
              <a:avLst/>
              <a:gdLst/>
              <a:ahLst/>
              <a:cxnLst/>
              <a:rect l="l" t="t" r="r" b="b"/>
              <a:pathLst>
                <a:path w="654" h="7299" extrusionOk="0">
                  <a:moveTo>
                    <a:pt x="0" y="1"/>
                  </a:moveTo>
                  <a:lnTo>
                    <a:pt x="0" y="7298"/>
                  </a:lnTo>
                  <a:lnTo>
                    <a:pt x="654" y="7298"/>
                  </a:lnTo>
                  <a:lnTo>
                    <a:pt x="654" y="1"/>
                  </a:lnTo>
                  <a:close/>
                </a:path>
              </a:pathLst>
            </a:custGeom>
            <a:solidFill>
              <a:srgbClr val="9FAC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4" name="Google Shape;12604;p137"/>
            <p:cNvSpPr/>
            <p:nvPr/>
          </p:nvSpPr>
          <p:spPr>
            <a:xfrm>
              <a:off x="6012849" y="2605904"/>
              <a:ext cx="81027" cy="190957"/>
            </a:xfrm>
            <a:custGeom>
              <a:avLst/>
              <a:gdLst/>
              <a:ahLst/>
              <a:cxnLst/>
              <a:rect l="l" t="t" r="r" b="b"/>
              <a:pathLst>
                <a:path w="3095" h="7294" extrusionOk="0">
                  <a:moveTo>
                    <a:pt x="1" y="1"/>
                  </a:moveTo>
                  <a:lnTo>
                    <a:pt x="1" y="7293"/>
                  </a:lnTo>
                  <a:lnTo>
                    <a:pt x="3095" y="7293"/>
                  </a:lnTo>
                  <a:lnTo>
                    <a:pt x="3095" y="1"/>
                  </a:lnTo>
                  <a:close/>
                </a:path>
              </a:pathLst>
            </a:custGeom>
            <a:solidFill>
              <a:srgbClr val="CAD2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5" name="Google Shape;12605;p137"/>
            <p:cNvSpPr/>
            <p:nvPr/>
          </p:nvSpPr>
          <p:spPr>
            <a:xfrm>
              <a:off x="6012849" y="2605904"/>
              <a:ext cx="17279" cy="191088"/>
            </a:xfrm>
            <a:custGeom>
              <a:avLst/>
              <a:gdLst/>
              <a:ahLst/>
              <a:cxnLst/>
              <a:rect l="l" t="t" r="r" b="b"/>
              <a:pathLst>
                <a:path w="660" h="7299" extrusionOk="0">
                  <a:moveTo>
                    <a:pt x="1" y="1"/>
                  </a:moveTo>
                  <a:lnTo>
                    <a:pt x="1" y="7298"/>
                  </a:lnTo>
                  <a:lnTo>
                    <a:pt x="659" y="7298"/>
                  </a:lnTo>
                  <a:lnTo>
                    <a:pt x="659" y="1"/>
                  </a:lnTo>
                  <a:close/>
                </a:path>
              </a:pathLst>
            </a:custGeom>
            <a:solidFill>
              <a:srgbClr val="9FAC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6" name="Google Shape;12606;p137"/>
            <p:cNvSpPr/>
            <p:nvPr/>
          </p:nvSpPr>
          <p:spPr>
            <a:xfrm>
              <a:off x="5852497" y="2588809"/>
              <a:ext cx="29217" cy="58015"/>
            </a:xfrm>
            <a:custGeom>
              <a:avLst/>
              <a:gdLst/>
              <a:ahLst/>
              <a:cxnLst/>
              <a:rect l="l" t="t" r="r" b="b"/>
              <a:pathLst>
                <a:path w="1116" h="2216" extrusionOk="0">
                  <a:moveTo>
                    <a:pt x="1" y="0"/>
                  </a:moveTo>
                  <a:lnTo>
                    <a:pt x="1" y="2215"/>
                  </a:lnTo>
                  <a:lnTo>
                    <a:pt x="1115" y="2215"/>
                  </a:lnTo>
                  <a:lnTo>
                    <a:pt x="1115" y="0"/>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7" name="Google Shape;12607;p137"/>
            <p:cNvSpPr/>
            <p:nvPr/>
          </p:nvSpPr>
          <p:spPr>
            <a:xfrm>
              <a:off x="5908103" y="2588809"/>
              <a:ext cx="29322" cy="58015"/>
            </a:xfrm>
            <a:custGeom>
              <a:avLst/>
              <a:gdLst/>
              <a:ahLst/>
              <a:cxnLst/>
              <a:rect l="l" t="t" r="r" b="b"/>
              <a:pathLst>
                <a:path w="1120" h="2216" extrusionOk="0">
                  <a:moveTo>
                    <a:pt x="0" y="0"/>
                  </a:moveTo>
                  <a:lnTo>
                    <a:pt x="0" y="2215"/>
                  </a:lnTo>
                  <a:lnTo>
                    <a:pt x="1119" y="2215"/>
                  </a:lnTo>
                  <a:lnTo>
                    <a:pt x="1119" y="0"/>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8" name="Google Shape;12608;p137"/>
            <p:cNvSpPr/>
            <p:nvPr/>
          </p:nvSpPr>
          <p:spPr>
            <a:xfrm>
              <a:off x="5963814" y="2588809"/>
              <a:ext cx="29322" cy="58015"/>
            </a:xfrm>
            <a:custGeom>
              <a:avLst/>
              <a:gdLst/>
              <a:ahLst/>
              <a:cxnLst/>
              <a:rect l="l" t="t" r="r" b="b"/>
              <a:pathLst>
                <a:path w="1120" h="2216" extrusionOk="0">
                  <a:moveTo>
                    <a:pt x="0" y="0"/>
                  </a:moveTo>
                  <a:lnTo>
                    <a:pt x="0" y="2215"/>
                  </a:lnTo>
                  <a:lnTo>
                    <a:pt x="1120" y="2215"/>
                  </a:lnTo>
                  <a:lnTo>
                    <a:pt x="1120" y="0"/>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9" name="Google Shape;12609;p137"/>
            <p:cNvSpPr/>
            <p:nvPr/>
          </p:nvSpPr>
          <p:spPr>
            <a:xfrm>
              <a:off x="5777544" y="2672454"/>
              <a:ext cx="29322" cy="57989"/>
            </a:xfrm>
            <a:custGeom>
              <a:avLst/>
              <a:gdLst/>
              <a:ahLst/>
              <a:cxnLst/>
              <a:rect l="l" t="t" r="r" b="b"/>
              <a:pathLst>
                <a:path w="1120" h="2215" extrusionOk="0">
                  <a:moveTo>
                    <a:pt x="0" y="0"/>
                  </a:moveTo>
                  <a:lnTo>
                    <a:pt x="0" y="2215"/>
                  </a:lnTo>
                  <a:lnTo>
                    <a:pt x="1120" y="2215"/>
                  </a:lnTo>
                  <a:lnTo>
                    <a:pt x="1120" y="0"/>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0" name="Google Shape;12610;p137"/>
            <p:cNvSpPr/>
            <p:nvPr/>
          </p:nvSpPr>
          <p:spPr>
            <a:xfrm>
              <a:off x="6038637" y="2672454"/>
              <a:ext cx="29348" cy="57989"/>
            </a:xfrm>
            <a:custGeom>
              <a:avLst/>
              <a:gdLst/>
              <a:ahLst/>
              <a:cxnLst/>
              <a:rect l="l" t="t" r="r" b="b"/>
              <a:pathLst>
                <a:path w="1121" h="2215" extrusionOk="0">
                  <a:moveTo>
                    <a:pt x="1" y="0"/>
                  </a:moveTo>
                  <a:lnTo>
                    <a:pt x="1" y="2215"/>
                  </a:lnTo>
                  <a:lnTo>
                    <a:pt x="1120" y="2215"/>
                  </a:lnTo>
                  <a:lnTo>
                    <a:pt x="1120" y="0"/>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1" name="Google Shape;12611;p137"/>
            <p:cNvSpPr/>
            <p:nvPr/>
          </p:nvSpPr>
          <p:spPr>
            <a:xfrm>
              <a:off x="6012849" y="2586531"/>
              <a:ext cx="88829" cy="19399"/>
            </a:xfrm>
            <a:custGeom>
              <a:avLst/>
              <a:gdLst/>
              <a:ahLst/>
              <a:cxnLst/>
              <a:rect l="l" t="t" r="r" b="b"/>
              <a:pathLst>
                <a:path w="3393" h="741" extrusionOk="0">
                  <a:moveTo>
                    <a:pt x="1" y="1"/>
                  </a:moveTo>
                  <a:lnTo>
                    <a:pt x="1" y="741"/>
                  </a:lnTo>
                  <a:lnTo>
                    <a:pt x="3393" y="741"/>
                  </a:lnTo>
                  <a:lnTo>
                    <a:pt x="3393" y="1"/>
                  </a:ln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2" name="Google Shape;12612;p137"/>
            <p:cNvSpPr/>
            <p:nvPr/>
          </p:nvSpPr>
          <p:spPr>
            <a:xfrm>
              <a:off x="6012849" y="2586531"/>
              <a:ext cx="17279" cy="19399"/>
            </a:xfrm>
            <a:custGeom>
              <a:avLst/>
              <a:gdLst/>
              <a:ahLst/>
              <a:cxnLst/>
              <a:rect l="l" t="t" r="r" b="b"/>
              <a:pathLst>
                <a:path w="660" h="741" extrusionOk="0">
                  <a:moveTo>
                    <a:pt x="1" y="1"/>
                  </a:moveTo>
                  <a:lnTo>
                    <a:pt x="1" y="741"/>
                  </a:lnTo>
                  <a:lnTo>
                    <a:pt x="659" y="741"/>
                  </a:lnTo>
                  <a:lnTo>
                    <a:pt x="659" y="1"/>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3" name="Google Shape;12613;p137"/>
            <p:cNvSpPr/>
            <p:nvPr/>
          </p:nvSpPr>
          <p:spPr>
            <a:xfrm>
              <a:off x="5872629" y="2459506"/>
              <a:ext cx="100505" cy="71471"/>
            </a:xfrm>
            <a:custGeom>
              <a:avLst/>
              <a:gdLst/>
              <a:ahLst/>
              <a:cxnLst/>
              <a:rect l="l" t="t" r="r" b="b"/>
              <a:pathLst>
                <a:path w="3839" h="2730" extrusionOk="0">
                  <a:moveTo>
                    <a:pt x="0" y="1"/>
                  </a:moveTo>
                  <a:lnTo>
                    <a:pt x="0" y="2730"/>
                  </a:lnTo>
                  <a:lnTo>
                    <a:pt x="3839" y="2730"/>
                  </a:lnTo>
                  <a:lnTo>
                    <a:pt x="3839" y="1"/>
                  </a:ln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4" name="Google Shape;12614;p137"/>
            <p:cNvSpPr/>
            <p:nvPr/>
          </p:nvSpPr>
          <p:spPr>
            <a:xfrm>
              <a:off x="5955253" y="2459636"/>
              <a:ext cx="17750" cy="71471"/>
            </a:xfrm>
            <a:custGeom>
              <a:avLst/>
              <a:gdLst/>
              <a:ahLst/>
              <a:cxnLst/>
              <a:rect l="l" t="t" r="r" b="b"/>
              <a:pathLst>
                <a:path w="678" h="2730" extrusionOk="0">
                  <a:moveTo>
                    <a:pt x="1" y="1"/>
                  </a:moveTo>
                  <a:lnTo>
                    <a:pt x="1" y="2729"/>
                  </a:lnTo>
                  <a:lnTo>
                    <a:pt x="678" y="2729"/>
                  </a:lnTo>
                  <a:lnTo>
                    <a:pt x="678"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5" name="Google Shape;12615;p137"/>
            <p:cNvSpPr/>
            <p:nvPr/>
          </p:nvSpPr>
          <p:spPr>
            <a:xfrm>
              <a:off x="5899150" y="2473381"/>
              <a:ext cx="47333" cy="43721"/>
            </a:xfrm>
            <a:custGeom>
              <a:avLst/>
              <a:gdLst/>
              <a:ahLst/>
              <a:cxnLst/>
              <a:rect l="l" t="t" r="r" b="b"/>
              <a:pathLst>
                <a:path w="1808" h="1670" extrusionOk="0">
                  <a:moveTo>
                    <a:pt x="907" y="1"/>
                  </a:moveTo>
                  <a:cubicBezTo>
                    <a:pt x="804" y="1"/>
                    <a:pt x="702" y="69"/>
                    <a:pt x="702" y="206"/>
                  </a:cubicBezTo>
                  <a:lnTo>
                    <a:pt x="702" y="633"/>
                  </a:lnTo>
                  <a:lnTo>
                    <a:pt x="275" y="633"/>
                  </a:lnTo>
                  <a:cubicBezTo>
                    <a:pt x="1" y="633"/>
                    <a:pt x="1" y="1042"/>
                    <a:pt x="275" y="1042"/>
                  </a:cubicBezTo>
                  <a:lnTo>
                    <a:pt x="702" y="1042"/>
                  </a:lnTo>
                  <a:lnTo>
                    <a:pt x="702" y="1465"/>
                  </a:lnTo>
                  <a:cubicBezTo>
                    <a:pt x="702" y="1601"/>
                    <a:pt x="804" y="1670"/>
                    <a:pt x="907" y="1670"/>
                  </a:cubicBezTo>
                  <a:cubicBezTo>
                    <a:pt x="1009" y="1670"/>
                    <a:pt x="1111" y="1601"/>
                    <a:pt x="1111" y="1465"/>
                  </a:cubicBezTo>
                  <a:lnTo>
                    <a:pt x="1111" y="1042"/>
                  </a:lnTo>
                  <a:lnTo>
                    <a:pt x="1538" y="1042"/>
                  </a:lnTo>
                  <a:cubicBezTo>
                    <a:pt x="1807" y="1042"/>
                    <a:pt x="1807" y="629"/>
                    <a:pt x="1538" y="629"/>
                  </a:cubicBezTo>
                  <a:lnTo>
                    <a:pt x="1111" y="629"/>
                  </a:lnTo>
                  <a:lnTo>
                    <a:pt x="1111" y="206"/>
                  </a:lnTo>
                  <a:cubicBezTo>
                    <a:pt x="1111" y="69"/>
                    <a:pt x="1009" y="1"/>
                    <a:pt x="90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6" name="Google Shape;12616;p137"/>
            <p:cNvSpPr/>
            <p:nvPr/>
          </p:nvSpPr>
          <p:spPr>
            <a:xfrm>
              <a:off x="5847104" y="2583520"/>
              <a:ext cx="40003" cy="68827"/>
            </a:xfrm>
            <a:custGeom>
              <a:avLst/>
              <a:gdLst/>
              <a:ahLst/>
              <a:cxnLst/>
              <a:rect l="l" t="t" r="r" b="b"/>
              <a:pathLst>
                <a:path w="1528" h="2629" extrusionOk="0">
                  <a:moveTo>
                    <a:pt x="1119" y="409"/>
                  </a:moveTo>
                  <a:lnTo>
                    <a:pt x="1119" y="2211"/>
                  </a:lnTo>
                  <a:lnTo>
                    <a:pt x="413" y="2211"/>
                  </a:lnTo>
                  <a:lnTo>
                    <a:pt x="413" y="409"/>
                  </a:lnTo>
                  <a:close/>
                  <a:moveTo>
                    <a:pt x="207" y="1"/>
                  </a:moveTo>
                  <a:cubicBezTo>
                    <a:pt x="91" y="1"/>
                    <a:pt x="0" y="92"/>
                    <a:pt x="0" y="207"/>
                  </a:cubicBezTo>
                  <a:lnTo>
                    <a:pt x="0" y="2422"/>
                  </a:lnTo>
                  <a:cubicBezTo>
                    <a:pt x="0" y="2537"/>
                    <a:pt x="91" y="2628"/>
                    <a:pt x="207" y="2628"/>
                  </a:cubicBezTo>
                  <a:lnTo>
                    <a:pt x="1321" y="2628"/>
                  </a:lnTo>
                  <a:cubicBezTo>
                    <a:pt x="1437" y="2628"/>
                    <a:pt x="1528" y="2537"/>
                    <a:pt x="1528" y="2422"/>
                  </a:cubicBezTo>
                  <a:lnTo>
                    <a:pt x="1528" y="207"/>
                  </a:lnTo>
                  <a:cubicBezTo>
                    <a:pt x="1528" y="92"/>
                    <a:pt x="1437" y="1"/>
                    <a:pt x="132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7" name="Google Shape;12617;p137"/>
            <p:cNvSpPr/>
            <p:nvPr/>
          </p:nvSpPr>
          <p:spPr>
            <a:xfrm>
              <a:off x="5902684" y="2583520"/>
              <a:ext cx="40029" cy="68827"/>
            </a:xfrm>
            <a:custGeom>
              <a:avLst/>
              <a:gdLst/>
              <a:ahLst/>
              <a:cxnLst/>
              <a:rect l="l" t="t" r="r" b="b"/>
              <a:pathLst>
                <a:path w="1529" h="2629" extrusionOk="0">
                  <a:moveTo>
                    <a:pt x="1120" y="409"/>
                  </a:moveTo>
                  <a:lnTo>
                    <a:pt x="1120" y="2211"/>
                  </a:lnTo>
                  <a:lnTo>
                    <a:pt x="414" y="2211"/>
                  </a:lnTo>
                  <a:lnTo>
                    <a:pt x="414" y="409"/>
                  </a:lnTo>
                  <a:close/>
                  <a:moveTo>
                    <a:pt x="207" y="1"/>
                  </a:moveTo>
                  <a:cubicBezTo>
                    <a:pt x="97" y="1"/>
                    <a:pt x="1" y="92"/>
                    <a:pt x="5" y="207"/>
                  </a:cubicBezTo>
                  <a:lnTo>
                    <a:pt x="5" y="2422"/>
                  </a:lnTo>
                  <a:cubicBezTo>
                    <a:pt x="1" y="2537"/>
                    <a:pt x="97" y="2628"/>
                    <a:pt x="207" y="2628"/>
                  </a:cubicBezTo>
                  <a:lnTo>
                    <a:pt x="1326" y="2628"/>
                  </a:lnTo>
                  <a:cubicBezTo>
                    <a:pt x="1437" y="2628"/>
                    <a:pt x="1528" y="2537"/>
                    <a:pt x="1528" y="2422"/>
                  </a:cubicBezTo>
                  <a:lnTo>
                    <a:pt x="1528" y="207"/>
                  </a:lnTo>
                  <a:cubicBezTo>
                    <a:pt x="1528" y="92"/>
                    <a:pt x="1437" y="1"/>
                    <a:pt x="132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8" name="Google Shape;12618;p137"/>
            <p:cNvSpPr/>
            <p:nvPr/>
          </p:nvSpPr>
          <p:spPr>
            <a:xfrm>
              <a:off x="5772124" y="2667165"/>
              <a:ext cx="40029" cy="68696"/>
            </a:xfrm>
            <a:custGeom>
              <a:avLst/>
              <a:gdLst/>
              <a:ahLst/>
              <a:cxnLst/>
              <a:rect l="l" t="t" r="r" b="b"/>
              <a:pathLst>
                <a:path w="1529" h="2624" extrusionOk="0">
                  <a:moveTo>
                    <a:pt x="1120" y="409"/>
                  </a:moveTo>
                  <a:lnTo>
                    <a:pt x="1120" y="2210"/>
                  </a:lnTo>
                  <a:lnTo>
                    <a:pt x="414" y="2210"/>
                  </a:lnTo>
                  <a:lnTo>
                    <a:pt x="414" y="409"/>
                  </a:lnTo>
                  <a:close/>
                  <a:moveTo>
                    <a:pt x="207" y="0"/>
                  </a:moveTo>
                  <a:cubicBezTo>
                    <a:pt x="92" y="0"/>
                    <a:pt x="1" y="92"/>
                    <a:pt x="1" y="202"/>
                  </a:cubicBezTo>
                  <a:lnTo>
                    <a:pt x="1" y="2422"/>
                  </a:lnTo>
                  <a:cubicBezTo>
                    <a:pt x="1" y="2532"/>
                    <a:pt x="92" y="2623"/>
                    <a:pt x="207" y="2623"/>
                  </a:cubicBezTo>
                  <a:lnTo>
                    <a:pt x="1327" y="2623"/>
                  </a:lnTo>
                  <a:cubicBezTo>
                    <a:pt x="1437" y="2623"/>
                    <a:pt x="1529" y="2532"/>
                    <a:pt x="1529" y="2422"/>
                  </a:cubicBezTo>
                  <a:lnTo>
                    <a:pt x="1529" y="202"/>
                  </a:lnTo>
                  <a:cubicBezTo>
                    <a:pt x="1529" y="92"/>
                    <a:pt x="1437" y="0"/>
                    <a:pt x="132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9" name="Google Shape;12619;p137"/>
            <p:cNvSpPr/>
            <p:nvPr/>
          </p:nvSpPr>
          <p:spPr>
            <a:xfrm>
              <a:off x="6033348" y="2667165"/>
              <a:ext cx="40029" cy="68696"/>
            </a:xfrm>
            <a:custGeom>
              <a:avLst/>
              <a:gdLst/>
              <a:ahLst/>
              <a:cxnLst/>
              <a:rect l="l" t="t" r="r" b="b"/>
              <a:pathLst>
                <a:path w="1529" h="2624" extrusionOk="0">
                  <a:moveTo>
                    <a:pt x="1120" y="409"/>
                  </a:moveTo>
                  <a:lnTo>
                    <a:pt x="1120" y="2210"/>
                  </a:lnTo>
                  <a:lnTo>
                    <a:pt x="414" y="2210"/>
                  </a:lnTo>
                  <a:lnTo>
                    <a:pt x="414" y="409"/>
                  </a:lnTo>
                  <a:close/>
                  <a:moveTo>
                    <a:pt x="207" y="0"/>
                  </a:moveTo>
                  <a:cubicBezTo>
                    <a:pt x="92" y="0"/>
                    <a:pt x="1" y="92"/>
                    <a:pt x="1" y="202"/>
                  </a:cubicBezTo>
                  <a:lnTo>
                    <a:pt x="1" y="2422"/>
                  </a:lnTo>
                  <a:cubicBezTo>
                    <a:pt x="1" y="2529"/>
                    <a:pt x="88" y="2624"/>
                    <a:pt x="199" y="2624"/>
                  </a:cubicBezTo>
                  <a:cubicBezTo>
                    <a:pt x="202" y="2624"/>
                    <a:pt x="205" y="2623"/>
                    <a:pt x="207" y="2623"/>
                  </a:cubicBezTo>
                  <a:lnTo>
                    <a:pt x="1327" y="2623"/>
                  </a:lnTo>
                  <a:cubicBezTo>
                    <a:pt x="1437" y="2623"/>
                    <a:pt x="1529" y="2532"/>
                    <a:pt x="1529" y="2422"/>
                  </a:cubicBezTo>
                  <a:lnTo>
                    <a:pt x="1529" y="202"/>
                  </a:lnTo>
                  <a:cubicBezTo>
                    <a:pt x="1529" y="92"/>
                    <a:pt x="1437" y="0"/>
                    <a:pt x="132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0" name="Google Shape;12620;p137"/>
            <p:cNvSpPr/>
            <p:nvPr/>
          </p:nvSpPr>
          <p:spPr>
            <a:xfrm>
              <a:off x="5958395" y="2583520"/>
              <a:ext cx="40029" cy="68827"/>
            </a:xfrm>
            <a:custGeom>
              <a:avLst/>
              <a:gdLst/>
              <a:ahLst/>
              <a:cxnLst/>
              <a:rect l="l" t="t" r="r" b="b"/>
              <a:pathLst>
                <a:path w="1529" h="2629" extrusionOk="0">
                  <a:moveTo>
                    <a:pt x="1120" y="409"/>
                  </a:moveTo>
                  <a:lnTo>
                    <a:pt x="1120" y="2211"/>
                  </a:lnTo>
                  <a:lnTo>
                    <a:pt x="414" y="2211"/>
                  </a:lnTo>
                  <a:lnTo>
                    <a:pt x="414" y="409"/>
                  </a:lnTo>
                  <a:close/>
                  <a:moveTo>
                    <a:pt x="207" y="1"/>
                  </a:moveTo>
                  <a:cubicBezTo>
                    <a:pt x="97" y="1"/>
                    <a:pt x="1" y="92"/>
                    <a:pt x="6" y="207"/>
                  </a:cubicBezTo>
                  <a:lnTo>
                    <a:pt x="6" y="2422"/>
                  </a:lnTo>
                  <a:cubicBezTo>
                    <a:pt x="1" y="2537"/>
                    <a:pt x="92" y="2628"/>
                    <a:pt x="207" y="2628"/>
                  </a:cubicBezTo>
                  <a:lnTo>
                    <a:pt x="1327" y="2628"/>
                  </a:lnTo>
                  <a:cubicBezTo>
                    <a:pt x="1437" y="2628"/>
                    <a:pt x="1528" y="2537"/>
                    <a:pt x="1528" y="2422"/>
                  </a:cubicBezTo>
                  <a:lnTo>
                    <a:pt x="1528" y="207"/>
                  </a:lnTo>
                  <a:cubicBezTo>
                    <a:pt x="1528" y="92"/>
                    <a:pt x="1437" y="1"/>
                    <a:pt x="132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1" name="Google Shape;12621;p137"/>
            <p:cNvSpPr/>
            <p:nvPr/>
          </p:nvSpPr>
          <p:spPr>
            <a:xfrm>
              <a:off x="5899045" y="2473512"/>
              <a:ext cx="47307" cy="43721"/>
            </a:xfrm>
            <a:custGeom>
              <a:avLst/>
              <a:gdLst/>
              <a:ahLst/>
              <a:cxnLst/>
              <a:rect l="l" t="t" r="r" b="b"/>
              <a:pathLst>
                <a:path w="1807" h="1670" extrusionOk="0">
                  <a:moveTo>
                    <a:pt x="906" y="0"/>
                  </a:moveTo>
                  <a:cubicBezTo>
                    <a:pt x="804" y="0"/>
                    <a:pt x="702" y="69"/>
                    <a:pt x="702" y="206"/>
                  </a:cubicBezTo>
                  <a:lnTo>
                    <a:pt x="702" y="628"/>
                  </a:lnTo>
                  <a:lnTo>
                    <a:pt x="274" y="628"/>
                  </a:lnTo>
                  <a:cubicBezTo>
                    <a:pt x="0" y="628"/>
                    <a:pt x="0" y="1037"/>
                    <a:pt x="274" y="1037"/>
                  </a:cubicBezTo>
                  <a:lnTo>
                    <a:pt x="702" y="1037"/>
                  </a:lnTo>
                  <a:lnTo>
                    <a:pt x="702" y="1464"/>
                  </a:lnTo>
                  <a:cubicBezTo>
                    <a:pt x="702" y="1601"/>
                    <a:pt x="804" y="1670"/>
                    <a:pt x="906" y="1670"/>
                  </a:cubicBezTo>
                  <a:cubicBezTo>
                    <a:pt x="1008" y="1670"/>
                    <a:pt x="1110" y="1601"/>
                    <a:pt x="1110" y="1464"/>
                  </a:cubicBezTo>
                  <a:lnTo>
                    <a:pt x="1110" y="1037"/>
                  </a:lnTo>
                  <a:lnTo>
                    <a:pt x="1537" y="1037"/>
                  </a:lnTo>
                  <a:cubicBezTo>
                    <a:pt x="1807" y="1037"/>
                    <a:pt x="1807" y="628"/>
                    <a:pt x="1537" y="628"/>
                  </a:cubicBezTo>
                  <a:lnTo>
                    <a:pt x="1110" y="628"/>
                  </a:lnTo>
                  <a:lnTo>
                    <a:pt x="1110" y="206"/>
                  </a:lnTo>
                  <a:cubicBezTo>
                    <a:pt x="1110" y="69"/>
                    <a:pt x="1008" y="0"/>
                    <a:pt x="90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2" name="Google Shape;12622;p137"/>
            <p:cNvSpPr/>
            <p:nvPr/>
          </p:nvSpPr>
          <p:spPr>
            <a:xfrm>
              <a:off x="5738562" y="2454348"/>
              <a:ext cx="368536" cy="368300"/>
            </a:xfrm>
            <a:custGeom>
              <a:avLst/>
              <a:gdLst/>
              <a:ahLst/>
              <a:cxnLst/>
              <a:rect l="l" t="t" r="r" b="b"/>
              <a:pathLst>
                <a:path w="14077" h="14068" extrusionOk="0">
                  <a:moveTo>
                    <a:pt x="8748" y="409"/>
                  </a:moveTo>
                  <a:lnTo>
                    <a:pt x="8748" y="2725"/>
                  </a:lnTo>
                  <a:lnTo>
                    <a:pt x="7648" y="2725"/>
                  </a:lnTo>
                  <a:cubicBezTo>
                    <a:pt x="7374" y="2725"/>
                    <a:pt x="7374" y="3133"/>
                    <a:pt x="7648" y="3133"/>
                  </a:cubicBezTo>
                  <a:lnTo>
                    <a:pt x="10790" y="3133"/>
                  </a:lnTo>
                  <a:lnTo>
                    <a:pt x="10790" y="3465"/>
                  </a:lnTo>
                  <a:lnTo>
                    <a:pt x="3277" y="3465"/>
                  </a:lnTo>
                  <a:lnTo>
                    <a:pt x="3277" y="3133"/>
                  </a:lnTo>
                  <a:lnTo>
                    <a:pt x="6481" y="3133"/>
                  </a:lnTo>
                  <a:cubicBezTo>
                    <a:pt x="6755" y="3133"/>
                    <a:pt x="6755" y="2725"/>
                    <a:pt x="6481" y="2725"/>
                  </a:cubicBezTo>
                  <a:lnTo>
                    <a:pt x="5323" y="2725"/>
                  </a:lnTo>
                  <a:lnTo>
                    <a:pt x="5323" y="409"/>
                  </a:lnTo>
                  <a:close/>
                  <a:moveTo>
                    <a:pt x="3387" y="5257"/>
                  </a:moveTo>
                  <a:lnTo>
                    <a:pt x="3387" y="5588"/>
                  </a:lnTo>
                  <a:lnTo>
                    <a:pt x="409" y="5588"/>
                  </a:lnTo>
                  <a:lnTo>
                    <a:pt x="409" y="5257"/>
                  </a:lnTo>
                  <a:close/>
                  <a:moveTo>
                    <a:pt x="8676" y="9820"/>
                  </a:moveTo>
                  <a:lnTo>
                    <a:pt x="8676" y="12876"/>
                  </a:lnTo>
                  <a:lnTo>
                    <a:pt x="7245" y="12876"/>
                  </a:lnTo>
                  <a:lnTo>
                    <a:pt x="7245" y="9820"/>
                  </a:lnTo>
                  <a:close/>
                  <a:moveTo>
                    <a:pt x="10271" y="3873"/>
                  </a:moveTo>
                  <a:lnTo>
                    <a:pt x="10271" y="12876"/>
                  </a:lnTo>
                  <a:lnTo>
                    <a:pt x="9085" y="12876"/>
                  </a:lnTo>
                  <a:lnTo>
                    <a:pt x="9085" y="9614"/>
                  </a:lnTo>
                  <a:cubicBezTo>
                    <a:pt x="9085" y="9498"/>
                    <a:pt x="8993" y="9407"/>
                    <a:pt x="8878" y="9407"/>
                  </a:cubicBezTo>
                  <a:lnTo>
                    <a:pt x="5193" y="9407"/>
                  </a:lnTo>
                  <a:cubicBezTo>
                    <a:pt x="5083" y="9407"/>
                    <a:pt x="4987" y="9498"/>
                    <a:pt x="4992" y="9614"/>
                  </a:cubicBezTo>
                  <a:lnTo>
                    <a:pt x="4992" y="12876"/>
                  </a:lnTo>
                  <a:lnTo>
                    <a:pt x="3800" y="12876"/>
                  </a:lnTo>
                  <a:lnTo>
                    <a:pt x="3800" y="3873"/>
                  </a:lnTo>
                  <a:close/>
                  <a:moveTo>
                    <a:pt x="13365" y="5996"/>
                  </a:moveTo>
                  <a:lnTo>
                    <a:pt x="13365" y="12876"/>
                  </a:lnTo>
                  <a:lnTo>
                    <a:pt x="10684" y="12876"/>
                  </a:lnTo>
                  <a:lnTo>
                    <a:pt x="10684" y="5996"/>
                  </a:lnTo>
                  <a:close/>
                  <a:moveTo>
                    <a:pt x="6832" y="9825"/>
                  </a:moveTo>
                  <a:lnTo>
                    <a:pt x="6832" y="12881"/>
                  </a:lnTo>
                  <a:lnTo>
                    <a:pt x="5405" y="12881"/>
                  </a:lnTo>
                  <a:lnTo>
                    <a:pt x="5405" y="9825"/>
                  </a:lnTo>
                  <a:close/>
                  <a:moveTo>
                    <a:pt x="13663" y="13289"/>
                  </a:moveTo>
                  <a:lnTo>
                    <a:pt x="13663" y="13659"/>
                  </a:lnTo>
                  <a:lnTo>
                    <a:pt x="409" y="13659"/>
                  </a:lnTo>
                  <a:lnTo>
                    <a:pt x="409" y="13289"/>
                  </a:lnTo>
                  <a:close/>
                  <a:moveTo>
                    <a:pt x="5117" y="1"/>
                  </a:moveTo>
                  <a:cubicBezTo>
                    <a:pt x="5006" y="1"/>
                    <a:pt x="4915" y="92"/>
                    <a:pt x="4915" y="208"/>
                  </a:cubicBezTo>
                  <a:lnTo>
                    <a:pt x="4915" y="2725"/>
                  </a:lnTo>
                  <a:lnTo>
                    <a:pt x="3070" y="2725"/>
                  </a:lnTo>
                  <a:cubicBezTo>
                    <a:pt x="2960" y="2725"/>
                    <a:pt x="2868" y="2816"/>
                    <a:pt x="2868" y="2931"/>
                  </a:cubicBezTo>
                  <a:lnTo>
                    <a:pt x="2868" y="3671"/>
                  </a:lnTo>
                  <a:cubicBezTo>
                    <a:pt x="2868" y="3787"/>
                    <a:pt x="2960" y="3878"/>
                    <a:pt x="3070" y="3878"/>
                  </a:cubicBezTo>
                  <a:lnTo>
                    <a:pt x="3392" y="3878"/>
                  </a:lnTo>
                  <a:lnTo>
                    <a:pt x="3392" y="4843"/>
                  </a:lnTo>
                  <a:lnTo>
                    <a:pt x="207" y="4843"/>
                  </a:lnTo>
                  <a:cubicBezTo>
                    <a:pt x="96" y="4843"/>
                    <a:pt x="0" y="4935"/>
                    <a:pt x="5" y="5050"/>
                  </a:cubicBezTo>
                  <a:lnTo>
                    <a:pt x="5" y="5790"/>
                  </a:lnTo>
                  <a:cubicBezTo>
                    <a:pt x="0" y="5905"/>
                    <a:pt x="96" y="5996"/>
                    <a:pt x="207" y="5996"/>
                  </a:cubicBezTo>
                  <a:lnTo>
                    <a:pt x="298" y="5996"/>
                  </a:lnTo>
                  <a:lnTo>
                    <a:pt x="298" y="7356"/>
                  </a:lnTo>
                  <a:cubicBezTo>
                    <a:pt x="298" y="7490"/>
                    <a:pt x="400" y="7558"/>
                    <a:pt x="502" y="7558"/>
                  </a:cubicBezTo>
                  <a:cubicBezTo>
                    <a:pt x="604" y="7558"/>
                    <a:pt x="706" y="7490"/>
                    <a:pt x="706" y="7356"/>
                  </a:cubicBezTo>
                  <a:lnTo>
                    <a:pt x="706" y="5996"/>
                  </a:lnTo>
                  <a:lnTo>
                    <a:pt x="3387" y="5996"/>
                  </a:lnTo>
                  <a:lnTo>
                    <a:pt x="3387" y="12881"/>
                  </a:lnTo>
                  <a:lnTo>
                    <a:pt x="706" y="12881"/>
                  </a:lnTo>
                  <a:lnTo>
                    <a:pt x="706" y="8374"/>
                  </a:lnTo>
                  <a:cubicBezTo>
                    <a:pt x="706" y="8237"/>
                    <a:pt x="604" y="8169"/>
                    <a:pt x="502" y="8169"/>
                  </a:cubicBezTo>
                  <a:cubicBezTo>
                    <a:pt x="400" y="8169"/>
                    <a:pt x="298" y="8237"/>
                    <a:pt x="298" y="8374"/>
                  </a:cubicBezTo>
                  <a:lnTo>
                    <a:pt x="298" y="12876"/>
                  </a:lnTo>
                  <a:lnTo>
                    <a:pt x="207" y="12876"/>
                  </a:lnTo>
                  <a:cubicBezTo>
                    <a:pt x="96" y="12876"/>
                    <a:pt x="0" y="12967"/>
                    <a:pt x="5" y="13077"/>
                  </a:cubicBezTo>
                  <a:lnTo>
                    <a:pt x="5" y="13861"/>
                  </a:lnTo>
                  <a:cubicBezTo>
                    <a:pt x="0" y="13971"/>
                    <a:pt x="96" y="14067"/>
                    <a:pt x="207" y="14067"/>
                  </a:cubicBezTo>
                  <a:lnTo>
                    <a:pt x="13874" y="14067"/>
                  </a:lnTo>
                  <a:cubicBezTo>
                    <a:pt x="13985" y="14067"/>
                    <a:pt x="14076" y="13971"/>
                    <a:pt x="14076" y="13861"/>
                  </a:cubicBezTo>
                  <a:lnTo>
                    <a:pt x="14076" y="13077"/>
                  </a:lnTo>
                  <a:cubicBezTo>
                    <a:pt x="14076" y="12967"/>
                    <a:pt x="13985" y="12876"/>
                    <a:pt x="13874" y="12876"/>
                  </a:cubicBezTo>
                  <a:lnTo>
                    <a:pt x="13783" y="12876"/>
                  </a:lnTo>
                  <a:lnTo>
                    <a:pt x="13783" y="5992"/>
                  </a:lnTo>
                  <a:lnTo>
                    <a:pt x="13870" y="5996"/>
                  </a:lnTo>
                  <a:cubicBezTo>
                    <a:pt x="13985" y="5996"/>
                    <a:pt x="14076" y="5905"/>
                    <a:pt x="14076" y="5790"/>
                  </a:cubicBezTo>
                  <a:lnTo>
                    <a:pt x="14076" y="5050"/>
                  </a:lnTo>
                  <a:cubicBezTo>
                    <a:pt x="14076" y="4935"/>
                    <a:pt x="13985" y="4843"/>
                    <a:pt x="13870" y="4843"/>
                  </a:cubicBezTo>
                  <a:lnTo>
                    <a:pt x="12620" y="4843"/>
                  </a:lnTo>
                  <a:cubicBezTo>
                    <a:pt x="12347" y="4843"/>
                    <a:pt x="12347" y="5252"/>
                    <a:pt x="12620" y="5252"/>
                  </a:cubicBezTo>
                  <a:lnTo>
                    <a:pt x="13663" y="5252"/>
                  </a:lnTo>
                  <a:lnTo>
                    <a:pt x="13663" y="5583"/>
                  </a:lnTo>
                  <a:lnTo>
                    <a:pt x="10684" y="5583"/>
                  </a:lnTo>
                  <a:lnTo>
                    <a:pt x="10684" y="5252"/>
                  </a:lnTo>
                  <a:lnTo>
                    <a:pt x="11592" y="5252"/>
                  </a:lnTo>
                  <a:cubicBezTo>
                    <a:pt x="11866" y="5252"/>
                    <a:pt x="11866" y="4839"/>
                    <a:pt x="11592" y="4839"/>
                  </a:cubicBezTo>
                  <a:lnTo>
                    <a:pt x="10684" y="4839"/>
                  </a:lnTo>
                  <a:lnTo>
                    <a:pt x="10684" y="3873"/>
                  </a:lnTo>
                  <a:lnTo>
                    <a:pt x="11006" y="3873"/>
                  </a:lnTo>
                  <a:cubicBezTo>
                    <a:pt x="11117" y="3873"/>
                    <a:pt x="11208" y="3782"/>
                    <a:pt x="11208" y="3671"/>
                  </a:cubicBezTo>
                  <a:lnTo>
                    <a:pt x="11208" y="2931"/>
                  </a:lnTo>
                  <a:cubicBezTo>
                    <a:pt x="11208" y="2816"/>
                    <a:pt x="11117" y="2725"/>
                    <a:pt x="11006" y="2725"/>
                  </a:cubicBezTo>
                  <a:lnTo>
                    <a:pt x="9166" y="2725"/>
                  </a:lnTo>
                  <a:lnTo>
                    <a:pt x="9166" y="208"/>
                  </a:lnTo>
                  <a:cubicBezTo>
                    <a:pt x="9166" y="92"/>
                    <a:pt x="9075" y="1"/>
                    <a:pt x="896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23" name="Google Shape;12623;p137"/>
          <p:cNvGrpSpPr/>
          <p:nvPr/>
        </p:nvGrpSpPr>
        <p:grpSpPr>
          <a:xfrm>
            <a:off x="4870747" y="2288820"/>
            <a:ext cx="368536" cy="288687"/>
            <a:chOff x="4870747" y="2494220"/>
            <a:chExt cx="368536" cy="288687"/>
          </a:xfrm>
        </p:grpSpPr>
        <p:sp>
          <p:nvSpPr>
            <p:cNvPr id="12624" name="Google Shape;12624;p137"/>
            <p:cNvSpPr/>
            <p:nvPr/>
          </p:nvSpPr>
          <p:spPr>
            <a:xfrm>
              <a:off x="4876035" y="2512075"/>
              <a:ext cx="196088" cy="217739"/>
            </a:xfrm>
            <a:custGeom>
              <a:avLst/>
              <a:gdLst/>
              <a:ahLst/>
              <a:cxnLst/>
              <a:rect l="l" t="t" r="r" b="b"/>
              <a:pathLst>
                <a:path w="7490" h="8317" extrusionOk="0">
                  <a:moveTo>
                    <a:pt x="634" y="1"/>
                  </a:moveTo>
                  <a:lnTo>
                    <a:pt x="634" y="6"/>
                  </a:lnTo>
                  <a:cubicBezTo>
                    <a:pt x="283" y="6"/>
                    <a:pt x="0" y="284"/>
                    <a:pt x="0" y="635"/>
                  </a:cubicBezTo>
                  <a:lnTo>
                    <a:pt x="0" y="7683"/>
                  </a:lnTo>
                  <a:cubicBezTo>
                    <a:pt x="0" y="8033"/>
                    <a:pt x="283" y="8317"/>
                    <a:pt x="634" y="8317"/>
                  </a:cubicBezTo>
                  <a:lnTo>
                    <a:pt x="2191" y="8317"/>
                  </a:lnTo>
                  <a:cubicBezTo>
                    <a:pt x="2306" y="7548"/>
                    <a:pt x="2969" y="6976"/>
                    <a:pt x="3747" y="6976"/>
                  </a:cubicBezTo>
                  <a:cubicBezTo>
                    <a:pt x="4525" y="6976"/>
                    <a:pt x="5184" y="7548"/>
                    <a:pt x="5299" y="8317"/>
                  </a:cubicBezTo>
                  <a:lnTo>
                    <a:pt x="7490" y="8317"/>
                  </a:lnTo>
                  <a:lnTo>
                    <a:pt x="7490" y="635"/>
                  </a:lnTo>
                  <a:cubicBezTo>
                    <a:pt x="7490" y="284"/>
                    <a:pt x="7206" y="1"/>
                    <a:pt x="685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5" name="Google Shape;12625;p137"/>
            <p:cNvSpPr/>
            <p:nvPr/>
          </p:nvSpPr>
          <p:spPr>
            <a:xfrm>
              <a:off x="5024293" y="2512206"/>
              <a:ext cx="47962" cy="217608"/>
            </a:xfrm>
            <a:custGeom>
              <a:avLst/>
              <a:gdLst/>
              <a:ahLst/>
              <a:cxnLst/>
              <a:rect l="l" t="t" r="r" b="b"/>
              <a:pathLst>
                <a:path w="1832" h="8312" extrusionOk="0">
                  <a:moveTo>
                    <a:pt x="1211" y="1"/>
                  </a:moveTo>
                  <a:cubicBezTo>
                    <a:pt x="1208" y="1"/>
                    <a:pt x="1205" y="1"/>
                    <a:pt x="1202" y="1"/>
                  </a:cubicBezTo>
                  <a:lnTo>
                    <a:pt x="1" y="1"/>
                  </a:lnTo>
                  <a:cubicBezTo>
                    <a:pt x="347" y="1"/>
                    <a:pt x="630" y="279"/>
                    <a:pt x="630" y="630"/>
                  </a:cubicBezTo>
                  <a:lnTo>
                    <a:pt x="630" y="8312"/>
                  </a:lnTo>
                  <a:lnTo>
                    <a:pt x="1831" y="8312"/>
                  </a:lnTo>
                  <a:lnTo>
                    <a:pt x="1831" y="630"/>
                  </a:lnTo>
                  <a:cubicBezTo>
                    <a:pt x="1831" y="282"/>
                    <a:pt x="1553" y="1"/>
                    <a:pt x="1211"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6" name="Google Shape;12626;p137"/>
            <p:cNvSpPr/>
            <p:nvPr/>
          </p:nvSpPr>
          <p:spPr>
            <a:xfrm>
              <a:off x="5072228" y="2553832"/>
              <a:ext cx="161504" cy="176113"/>
            </a:xfrm>
            <a:custGeom>
              <a:avLst/>
              <a:gdLst/>
              <a:ahLst/>
              <a:cxnLst/>
              <a:rect l="l" t="t" r="r" b="b"/>
              <a:pathLst>
                <a:path w="6169" h="6727" extrusionOk="0">
                  <a:moveTo>
                    <a:pt x="0" y="1"/>
                  </a:moveTo>
                  <a:lnTo>
                    <a:pt x="0" y="6727"/>
                  </a:lnTo>
                  <a:lnTo>
                    <a:pt x="1293" y="6727"/>
                  </a:lnTo>
                  <a:cubicBezTo>
                    <a:pt x="1408" y="5958"/>
                    <a:pt x="2071" y="5386"/>
                    <a:pt x="2849" y="5386"/>
                  </a:cubicBezTo>
                  <a:cubicBezTo>
                    <a:pt x="3627" y="5386"/>
                    <a:pt x="4286" y="5958"/>
                    <a:pt x="4401" y="6727"/>
                  </a:cubicBezTo>
                  <a:lnTo>
                    <a:pt x="5539" y="6727"/>
                  </a:lnTo>
                  <a:cubicBezTo>
                    <a:pt x="5885" y="6727"/>
                    <a:pt x="6169" y="6443"/>
                    <a:pt x="6169" y="6092"/>
                  </a:cubicBezTo>
                  <a:lnTo>
                    <a:pt x="6169" y="2970"/>
                  </a:lnTo>
                  <a:cubicBezTo>
                    <a:pt x="6169" y="2749"/>
                    <a:pt x="6087" y="2533"/>
                    <a:pt x="5938" y="2369"/>
                  </a:cubicBezTo>
                  <a:lnTo>
                    <a:pt x="4089" y="299"/>
                  </a:lnTo>
                  <a:cubicBezTo>
                    <a:pt x="3916" y="111"/>
                    <a:pt x="3675" y="1"/>
                    <a:pt x="341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7" name="Google Shape;12627;p137"/>
            <p:cNvSpPr/>
            <p:nvPr/>
          </p:nvSpPr>
          <p:spPr>
            <a:xfrm>
              <a:off x="5134353" y="2553727"/>
              <a:ext cx="99510" cy="176218"/>
            </a:xfrm>
            <a:custGeom>
              <a:avLst/>
              <a:gdLst/>
              <a:ahLst/>
              <a:cxnLst/>
              <a:rect l="l" t="t" r="r" b="b"/>
              <a:pathLst>
                <a:path w="3801" h="6731" extrusionOk="0">
                  <a:moveTo>
                    <a:pt x="1" y="0"/>
                  </a:moveTo>
                  <a:cubicBezTo>
                    <a:pt x="255" y="0"/>
                    <a:pt x="500" y="106"/>
                    <a:pt x="668" y="298"/>
                  </a:cubicBezTo>
                  <a:lnTo>
                    <a:pt x="1043" y="716"/>
                  </a:lnTo>
                  <a:lnTo>
                    <a:pt x="1624" y="1364"/>
                  </a:lnTo>
                  <a:lnTo>
                    <a:pt x="2523" y="2373"/>
                  </a:lnTo>
                  <a:cubicBezTo>
                    <a:pt x="2672" y="2537"/>
                    <a:pt x="2753" y="2753"/>
                    <a:pt x="2753" y="2974"/>
                  </a:cubicBezTo>
                  <a:lnTo>
                    <a:pt x="2753" y="6096"/>
                  </a:lnTo>
                  <a:cubicBezTo>
                    <a:pt x="2753" y="6447"/>
                    <a:pt x="2470" y="6731"/>
                    <a:pt x="2119" y="6731"/>
                  </a:cubicBezTo>
                  <a:lnTo>
                    <a:pt x="3166" y="6731"/>
                  </a:lnTo>
                  <a:cubicBezTo>
                    <a:pt x="3517" y="6731"/>
                    <a:pt x="3801" y="6447"/>
                    <a:pt x="3801" y="6096"/>
                  </a:cubicBezTo>
                  <a:lnTo>
                    <a:pt x="3801" y="2974"/>
                  </a:lnTo>
                  <a:cubicBezTo>
                    <a:pt x="3796" y="2753"/>
                    <a:pt x="3714" y="2537"/>
                    <a:pt x="3565" y="2373"/>
                  </a:cubicBezTo>
                  <a:lnTo>
                    <a:pt x="2667" y="1364"/>
                  </a:lnTo>
                  <a:lnTo>
                    <a:pt x="2085" y="716"/>
                  </a:lnTo>
                  <a:lnTo>
                    <a:pt x="1711" y="298"/>
                  </a:lnTo>
                  <a:cubicBezTo>
                    <a:pt x="1543" y="106"/>
                    <a:pt x="1298" y="0"/>
                    <a:pt x="1043"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8" name="Google Shape;12628;p137"/>
            <p:cNvSpPr/>
            <p:nvPr/>
          </p:nvSpPr>
          <p:spPr>
            <a:xfrm>
              <a:off x="5109587" y="2580248"/>
              <a:ext cx="66052" cy="61523"/>
            </a:xfrm>
            <a:custGeom>
              <a:avLst/>
              <a:gdLst/>
              <a:ahLst/>
              <a:cxnLst/>
              <a:rect l="l" t="t" r="r" b="b"/>
              <a:pathLst>
                <a:path w="2523" h="2350" extrusionOk="0">
                  <a:moveTo>
                    <a:pt x="0" y="1"/>
                  </a:moveTo>
                  <a:lnTo>
                    <a:pt x="0" y="2350"/>
                  </a:lnTo>
                  <a:lnTo>
                    <a:pt x="2522" y="2350"/>
                  </a:lnTo>
                  <a:lnTo>
                    <a:pt x="2517" y="1264"/>
                  </a:lnTo>
                  <a:lnTo>
                    <a:pt x="1432"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9" name="Google Shape;12629;p137"/>
            <p:cNvSpPr/>
            <p:nvPr/>
          </p:nvSpPr>
          <p:spPr>
            <a:xfrm>
              <a:off x="5098251" y="2538124"/>
              <a:ext cx="54742" cy="15629"/>
            </a:xfrm>
            <a:custGeom>
              <a:avLst/>
              <a:gdLst/>
              <a:ahLst/>
              <a:cxnLst/>
              <a:rect l="l" t="t" r="r" b="b"/>
              <a:pathLst>
                <a:path w="2091" h="597" extrusionOk="0">
                  <a:moveTo>
                    <a:pt x="1" y="0"/>
                  </a:moveTo>
                  <a:lnTo>
                    <a:pt x="1" y="596"/>
                  </a:lnTo>
                  <a:lnTo>
                    <a:pt x="2091" y="596"/>
                  </a:lnTo>
                  <a:lnTo>
                    <a:pt x="2091" y="0"/>
                  </a:ln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0" name="Google Shape;12630;p137"/>
            <p:cNvSpPr/>
            <p:nvPr/>
          </p:nvSpPr>
          <p:spPr>
            <a:xfrm>
              <a:off x="5104534" y="2499770"/>
              <a:ext cx="42307" cy="38380"/>
            </a:xfrm>
            <a:custGeom>
              <a:avLst/>
              <a:gdLst/>
              <a:ahLst/>
              <a:cxnLst/>
              <a:rect l="l" t="t" r="r" b="b"/>
              <a:pathLst>
                <a:path w="1616" h="1466" extrusionOk="0">
                  <a:moveTo>
                    <a:pt x="808" y="0"/>
                  </a:moveTo>
                  <a:cubicBezTo>
                    <a:pt x="361" y="0"/>
                    <a:pt x="1" y="360"/>
                    <a:pt x="1" y="802"/>
                  </a:cubicBezTo>
                  <a:lnTo>
                    <a:pt x="1" y="1465"/>
                  </a:lnTo>
                  <a:lnTo>
                    <a:pt x="1615" y="1465"/>
                  </a:lnTo>
                  <a:lnTo>
                    <a:pt x="1615" y="802"/>
                  </a:lnTo>
                  <a:cubicBezTo>
                    <a:pt x="1615" y="360"/>
                    <a:pt x="1255" y="0"/>
                    <a:pt x="808"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1" name="Google Shape;12631;p137"/>
            <p:cNvSpPr/>
            <p:nvPr/>
          </p:nvSpPr>
          <p:spPr>
            <a:xfrm>
              <a:off x="5117624" y="2499639"/>
              <a:ext cx="29086" cy="38511"/>
            </a:xfrm>
            <a:custGeom>
              <a:avLst/>
              <a:gdLst/>
              <a:ahLst/>
              <a:cxnLst/>
              <a:rect l="l" t="t" r="r" b="b"/>
              <a:pathLst>
                <a:path w="1111" h="1471" extrusionOk="0">
                  <a:moveTo>
                    <a:pt x="303" y="0"/>
                  </a:moveTo>
                  <a:cubicBezTo>
                    <a:pt x="202" y="0"/>
                    <a:pt x="97" y="24"/>
                    <a:pt x="1" y="63"/>
                  </a:cubicBezTo>
                  <a:cubicBezTo>
                    <a:pt x="303" y="188"/>
                    <a:pt x="495" y="481"/>
                    <a:pt x="495" y="807"/>
                  </a:cubicBezTo>
                  <a:lnTo>
                    <a:pt x="495" y="1470"/>
                  </a:lnTo>
                  <a:lnTo>
                    <a:pt x="1110" y="1470"/>
                  </a:lnTo>
                  <a:lnTo>
                    <a:pt x="1110" y="807"/>
                  </a:lnTo>
                  <a:cubicBezTo>
                    <a:pt x="1110" y="365"/>
                    <a:pt x="750" y="0"/>
                    <a:pt x="303"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2" name="Google Shape;12632;p137"/>
            <p:cNvSpPr/>
            <p:nvPr/>
          </p:nvSpPr>
          <p:spPr>
            <a:xfrm>
              <a:off x="4918918" y="2694838"/>
              <a:ext cx="96473" cy="82415"/>
            </a:xfrm>
            <a:custGeom>
              <a:avLst/>
              <a:gdLst/>
              <a:ahLst/>
              <a:cxnLst/>
              <a:rect l="l" t="t" r="r" b="b"/>
              <a:pathLst>
                <a:path w="3685" h="3148" extrusionOk="0">
                  <a:moveTo>
                    <a:pt x="2109" y="0"/>
                  </a:moveTo>
                  <a:cubicBezTo>
                    <a:pt x="706" y="0"/>
                    <a:pt x="0" y="1696"/>
                    <a:pt x="995" y="2686"/>
                  </a:cubicBezTo>
                  <a:cubicBezTo>
                    <a:pt x="1296" y="2987"/>
                    <a:pt x="1699" y="3148"/>
                    <a:pt x="2108" y="3148"/>
                  </a:cubicBezTo>
                  <a:cubicBezTo>
                    <a:pt x="2311" y="3148"/>
                    <a:pt x="2515" y="3108"/>
                    <a:pt x="2710" y="3027"/>
                  </a:cubicBezTo>
                  <a:cubicBezTo>
                    <a:pt x="3301" y="2782"/>
                    <a:pt x="3685" y="2205"/>
                    <a:pt x="3680" y="1571"/>
                  </a:cubicBezTo>
                  <a:cubicBezTo>
                    <a:pt x="3680" y="702"/>
                    <a:pt x="2974" y="0"/>
                    <a:pt x="2109" y="0"/>
                  </a:cubicBez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3" name="Google Shape;12633;p137"/>
            <p:cNvSpPr/>
            <p:nvPr/>
          </p:nvSpPr>
          <p:spPr>
            <a:xfrm>
              <a:off x="4940674" y="2701252"/>
              <a:ext cx="82388" cy="75974"/>
            </a:xfrm>
            <a:custGeom>
              <a:avLst/>
              <a:gdLst/>
              <a:ahLst/>
              <a:cxnLst/>
              <a:rect l="l" t="t" r="r" b="b"/>
              <a:pathLst>
                <a:path w="3147" h="2902" extrusionOk="0">
                  <a:moveTo>
                    <a:pt x="2172" y="0"/>
                  </a:moveTo>
                  <a:lnTo>
                    <a:pt x="2172" y="0"/>
                  </a:lnTo>
                  <a:cubicBezTo>
                    <a:pt x="2570" y="625"/>
                    <a:pt x="2484" y="1437"/>
                    <a:pt x="1960" y="1960"/>
                  </a:cubicBezTo>
                  <a:cubicBezTo>
                    <a:pt x="1656" y="2264"/>
                    <a:pt x="1254" y="2421"/>
                    <a:pt x="848" y="2421"/>
                  </a:cubicBezTo>
                  <a:cubicBezTo>
                    <a:pt x="555" y="2421"/>
                    <a:pt x="260" y="2339"/>
                    <a:pt x="0" y="2172"/>
                  </a:cubicBezTo>
                  <a:lnTo>
                    <a:pt x="0" y="2172"/>
                  </a:lnTo>
                  <a:cubicBezTo>
                    <a:pt x="304" y="2651"/>
                    <a:pt x="813" y="2901"/>
                    <a:pt x="1327" y="2901"/>
                  </a:cubicBezTo>
                  <a:cubicBezTo>
                    <a:pt x="1725" y="2901"/>
                    <a:pt x="2126" y="2751"/>
                    <a:pt x="2436" y="2441"/>
                  </a:cubicBezTo>
                  <a:cubicBezTo>
                    <a:pt x="3147" y="1730"/>
                    <a:pt x="3017" y="543"/>
                    <a:pt x="2172"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4" name="Google Shape;12634;p137"/>
            <p:cNvSpPr/>
            <p:nvPr/>
          </p:nvSpPr>
          <p:spPr>
            <a:xfrm>
              <a:off x="4950727" y="2718478"/>
              <a:ext cx="40893" cy="35029"/>
            </a:xfrm>
            <a:custGeom>
              <a:avLst/>
              <a:gdLst/>
              <a:ahLst/>
              <a:cxnLst/>
              <a:rect l="l" t="t" r="r" b="b"/>
              <a:pathLst>
                <a:path w="1562" h="1338" extrusionOk="0">
                  <a:moveTo>
                    <a:pt x="894" y="0"/>
                  </a:moveTo>
                  <a:cubicBezTo>
                    <a:pt x="298" y="0"/>
                    <a:pt x="1" y="721"/>
                    <a:pt x="423" y="1139"/>
                  </a:cubicBezTo>
                  <a:cubicBezTo>
                    <a:pt x="560" y="1276"/>
                    <a:pt x="728" y="1337"/>
                    <a:pt x="893" y="1337"/>
                  </a:cubicBezTo>
                  <a:cubicBezTo>
                    <a:pt x="1235" y="1337"/>
                    <a:pt x="1562" y="1071"/>
                    <a:pt x="1562" y="668"/>
                  </a:cubicBezTo>
                  <a:cubicBezTo>
                    <a:pt x="1562" y="298"/>
                    <a:pt x="1264" y="0"/>
                    <a:pt x="894"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5" name="Google Shape;12635;p137"/>
            <p:cNvSpPr/>
            <p:nvPr/>
          </p:nvSpPr>
          <p:spPr>
            <a:xfrm>
              <a:off x="5091601" y="2694838"/>
              <a:ext cx="96473" cy="82415"/>
            </a:xfrm>
            <a:custGeom>
              <a:avLst/>
              <a:gdLst/>
              <a:ahLst/>
              <a:cxnLst/>
              <a:rect l="l" t="t" r="r" b="b"/>
              <a:pathLst>
                <a:path w="3685" h="3148" extrusionOk="0">
                  <a:moveTo>
                    <a:pt x="2109" y="0"/>
                  </a:moveTo>
                  <a:cubicBezTo>
                    <a:pt x="706" y="0"/>
                    <a:pt x="0" y="1696"/>
                    <a:pt x="995" y="2686"/>
                  </a:cubicBezTo>
                  <a:cubicBezTo>
                    <a:pt x="1296" y="2987"/>
                    <a:pt x="1699" y="3148"/>
                    <a:pt x="2108" y="3148"/>
                  </a:cubicBezTo>
                  <a:cubicBezTo>
                    <a:pt x="2311" y="3148"/>
                    <a:pt x="2515" y="3108"/>
                    <a:pt x="2710" y="3027"/>
                  </a:cubicBezTo>
                  <a:cubicBezTo>
                    <a:pt x="3301" y="2782"/>
                    <a:pt x="3685" y="2205"/>
                    <a:pt x="3685" y="1571"/>
                  </a:cubicBezTo>
                  <a:cubicBezTo>
                    <a:pt x="3680" y="702"/>
                    <a:pt x="2979" y="0"/>
                    <a:pt x="2109" y="0"/>
                  </a:cubicBez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6" name="Google Shape;12636;p137"/>
            <p:cNvSpPr/>
            <p:nvPr/>
          </p:nvSpPr>
          <p:spPr>
            <a:xfrm>
              <a:off x="5111969" y="2701252"/>
              <a:ext cx="82519" cy="75974"/>
            </a:xfrm>
            <a:custGeom>
              <a:avLst/>
              <a:gdLst/>
              <a:ahLst/>
              <a:cxnLst/>
              <a:rect l="l" t="t" r="r" b="b"/>
              <a:pathLst>
                <a:path w="3152" h="2902" extrusionOk="0">
                  <a:moveTo>
                    <a:pt x="2177" y="0"/>
                  </a:moveTo>
                  <a:lnTo>
                    <a:pt x="2177" y="0"/>
                  </a:lnTo>
                  <a:cubicBezTo>
                    <a:pt x="2571" y="625"/>
                    <a:pt x="2484" y="1437"/>
                    <a:pt x="1960" y="1960"/>
                  </a:cubicBezTo>
                  <a:cubicBezTo>
                    <a:pt x="1659" y="2264"/>
                    <a:pt x="1258" y="2421"/>
                    <a:pt x="852" y="2421"/>
                  </a:cubicBezTo>
                  <a:cubicBezTo>
                    <a:pt x="558" y="2421"/>
                    <a:pt x="262" y="2339"/>
                    <a:pt x="0" y="2172"/>
                  </a:cubicBezTo>
                  <a:lnTo>
                    <a:pt x="0" y="2172"/>
                  </a:lnTo>
                  <a:cubicBezTo>
                    <a:pt x="306" y="2651"/>
                    <a:pt x="817" y="2901"/>
                    <a:pt x="1331" y="2901"/>
                  </a:cubicBezTo>
                  <a:cubicBezTo>
                    <a:pt x="1730" y="2901"/>
                    <a:pt x="2131" y="2751"/>
                    <a:pt x="2441" y="2441"/>
                  </a:cubicBezTo>
                  <a:cubicBezTo>
                    <a:pt x="3152" y="1730"/>
                    <a:pt x="3022" y="543"/>
                    <a:pt x="2177"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7" name="Google Shape;12637;p137"/>
            <p:cNvSpPr/>
            <p:nvPr/>
          </p:nvSpPr>
          <p:spPr>
            <a:xfrm>
              <a:off x="5123410" y="2718478"/>
              <a:ext cx="40893" cy="35029"/>
            </a:xfrm>
            <a:custGeom>
              <a:avLst/>
              <a:gdLst/>
              <a:ahLst/>
              <a:cxnLst/>
              <a:rect l="l" t="t" r="r" b="b"/>
              <a:pathLst>
                <a:path w="1562" h="1338" extrusionOk="0">
                  <a:moveTo>
                    <a:pt x="894" y="0"/>
                  </a:moveTo>
                  <a:cubicBezTo>
                    <a:pt x="298" y="0"/>
                    <a:pt x="1" y="721"/>
                    <a:pt x="419" y="1139"/>
                  </a:cubicBezTo>
                  <a:cubicBezTo>
                    <a:pt x="556" y="1276"/>
                    <a:pt x="724" y="1337"/>
                    <a:pt x="889" y="1337"/>
                  </a:cubicBezTo>
                  <a:cubicBezTo>
                    <a:pt x="1233" y="1337"/>
                    <a:pt x="1562" y="1071"/>
                    <a:pt x="1562" y="668"/>
                  </a:cubicBezTo>
                  <a:cubicBezTo>
                    <a:pt x="1562" y="298"/>
                    <a:pt x="1264" y="0"/>
                    <a:pt x="894"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8" name="Google Shape;12638;p137"/>
            <p:cNvSpPr/>
            <p:nvPr/>
          </p:nvSpPr>
          <p:spPr>
            <a:xfrm>
              <a:off x="4928971" y="2549198"/>
              <a:ext cx="90321" cy="90321"/>
            </a:xfrm>
            <a:custGeom>
              <a:avLst/>
              <a:gdLst/>
              <a:ahLst/>
              <a:cxnLst/>
              <a:rect l="l" t="t" r="r" b="b"/>
              <a:pathLst>
                <a:path w="3450" h="3450" extrusionOk="0">
                  <a:moveTo>
                    <a:pt x="1480" y="0"/>
                  </a:moveTo>
                  <a:cubicBezTo>
                    <a:pt x="1298" y="0"/>
                    <a:pt x="1153" y="144"/>
                    <a:pt x="1158" y="322"/>
                  </a:cubicBezTo>
                  <a:lnTo>
                    <a:pt x="1158" y="1158"/>
                  </a:lnTo>
                  <a:lnTo>
                    <a:pt x="322" y="1158"/>
                  </a:lnTo>
                  <a:cubicBezTo>
                    <a:pt x="145" y="1158"/>
                    <a:pt x="1" y="1302"/>
                    <a:pt x="1" y="1480"/>
                  </a:cubicBezTo>
                  <a:lnTo>
                    <a:pt x="1" y="1975"/>
                  </a:lnTo>
                  <a:cubicBezTo>
                    <a:pt x="1" y="2152"/>
                    <a:pt x="145" y="2296"/>
                    <a:pt x="322" y="2296"/>
                  </a:cubicBezTo>
                  <a:lnTo>
                    <a:pt x="1158" y="2296"/>
                  </a:lnTo>
                  <a:lnTo>
                    <a:pt x="1158" y="3128"/>
                  </a:lnTo>
                  <a:cubicBezTo>
                    <a:pt x="1153" y="3305"/>
                    <a:pt x="1298" y="3449"/>
                    <a:pt x="1480" y="3449"/>
                  </a:cubicBezTo>
                  <a:lnTo>
                    <a:pt x="1970" y="3449"/>
                  </a:lnTo>
                  <a:cubicBezTo>
                    <a:pt x="2148" y="3449"/>
                    <a:pt x="2297" y="3305"/>
                    <a:pt x="2292" y="3128"/>
                  </a:cubicBezTo>
                  <a:lnTo>
                    <a:pt x="2292" y="2296"/>
                  </a:lnTo>
                  <a:lnTo>
                    <a:pt x="3128" y="2296"/>
                  </a:lnTo>
                  <a:cubicBezTo>
                    <a:pt x="3306" y="2296"/>
                    <a:pt x="3450" y="2152"/>
                    <a:pt x="3450" y="1975"/>
                  </a:cubicBezTo>
                  <a:lnTo>
                    <a:pt x="3450" y="1480"/>
                  </a:lnTo>
                  <a:cubicBezTo>
                    <a:pt x="3445" y="1302"/>
                    <a:pt x="3306" y="1158"/>
                    <a:pt x="3128" y="1158"/>
                  </a:cubicBezTo>
                  <a:lnTo>
                    <a:pt x="2292" y="1158"/>
                  </a:lnTo>
                  <a:lnTo>
                    <a:pt x="2292" y="322"/>
                  </a:lnTo>
                  <a:cubicBezTo>
                    <a:pt x="2297" y="144"/>
                    <a:pt x="2153" y="0"/>
                    <a:pt x="1975"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9" name="Google Shape;12639;p137"/>
            <p:cNvSpPr/>
            <p:nvPr/>
          </p:nvSpPr>
          <p:spPr>
            <a:xfrm>
              <a:off x="5072228" y="2677611"/>
              <a:ext cx="161504" cy="52465"/>
            </a:xfrm>
            <a:custGeom>
              <a:avLst/>
              <a:gdLst/>
              <a:ahLst/>
              <a:cxnLst/>
              <a:rect l="l" t="t" r="r" b="b"/>
              <a:pathLst>
                <a:path w="6169" h="2004" extrusionOk="0">
                  <a:moveTo>
                    <a:pt x="0" y="0"/>
                  </a:moveTo>
                  <a:lnTo>
                    <a:pt x="0" y="2003"/>
                  </a:lnTo>
                  <a:lnTo>
                    <a:pt x="1293" y="2003"/>
                  </a:lnTo>
                  <a:cubicBezTo>
                    <a:pt x="1403" y="1230"/>
                    <a:pt x="2066" y="658"/>
                    <a:pt x="2849" y="658"/>
                  </a:cubicBezTo>
                  <a:cubicBezTo>
                    <a:pt x="3627" y="658"/>
                    <a:pt x="4290" y="1225"/>
                    <a:pt x="4406" y="1999"/>
                  </a:cubicBezTo>
                  <a:lnTo>
                    <a:pt x="5539" y="1999"/>
                  </a:lnTo>
                  <a:cubicBezTo>
                    <a:pt x="5885" y="1999"/>
                    <a:pt x="6169" y="1715"/>
                    <a:pt x="6169" y="1364"/>
                  </a:cubicBezTo>
                  <a:lnTo>
                    <a:pt x="6169" y="0"/>
                  </a:ln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0" name="Google Shape;12640;p137"/>
            <p:cNvSpPr/>
            <p:nvPr/>
          </p:nvSpPr>
          <p:spPr>
            <a:xfrm>
              <a:off x="5189829" y="2677480"/>
              <a:ext cx="43904" cy="52334"/>
            </a:xfrm>
            <a:custGeom>
              <a:avLst/>
              <a:gdLst/>
              <a:ahLst/>
              <a:cxnLst/>
              <a:rect l="l" t="t" r="r" b="b"/>
              <a:pathLst>
                <a:path w="1677" h="1999" extrusionOk="0">
                  <a:moveTo>
                    <a:pt x="634" y="0"/>
                  </a:moveTo>
                  <a:lnTo>
                    <a:pt x="634" y="1365"/>
                  </a:lnTo>
                  <a:cubicBezTo>
                    <a:pt x="634" y="1715"/>
                    <a:pt x="351" y="1999"/>
                    <a:pt x="0" y="1999"/>
                  </a:cubicBezTo>
                  <a:lnTo>
                    <a:pt x="1047" y="1999"/>
                  </a:lnTo>
                  <a:cubicBezTo>
                    <a:pt x="1393" y="1999"/>
                    <a:pt x="1677" y="1715"/>
                    <a:pt x="1677" y="1365"/>
                  </a:cubicBezTo>
                  <a:lnTo>
                    <a:pt x="1677" y="0"/>
                  </a:ln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1" name="Google Shape;12641;p137"/>
            <p:cNvSpPr/>
            <p:nvPr/>
          </p:nvSpPr>
          <p:spPr>
            <a:xfrm>
              <a:off x="4875904" y="2677480"/>
              <a:ext cx="196219" cy="52334"/>
            </a:xfrm>
            <a:custGeom>
              <a:avLst/>
              <a:gdLst/>
              <a:ahLst/>
              <a:cxnLst/>
              <a:rect l="l" t="t" r="r" b="b"/>
              <a:pathLst>
                <a:path w="7495" h="1999" extrusionOk="0">
                  <a:moveTo>
                    <a:pt x="0" y="0"/>
                  </a:moveTo>
                  <a:lnTo>
                    <a:pt x="0" y="1365"/>
                  </a:lnTo>
                  <a:cubicBezTo>
                    <a:pt x="5" y="1715"/>
                    <a:pt x="288" y="1994"/>
                    <a:pt x="639" y="1999"/>
                  </a:cubicBezTo>
                  <a:lnTo>
                    <a:pt x="2196" y="1999"/>
                  </a:lnTo>
                  <a:cubicBezTo>
                    <a:pt x="2311" y="1230"/>
                    <a:pt x="2974" y="658"/>
                    <a:pt x="3752" y="658"/>
                  </a:cubicBezTo>
                  <a:cubicBezTo>
                    <a:pt x="4530" y="658"/>
                    <a:pt x="5189" y="1230"/>
                    <a:pt x="5304" y="1999"/>
                  </a:cubicBezTo>
                  <a:lnTo>
                    <a:pt x="7495" y="1999"/>
                  </a:lnTo>
                  <a:lnTo>
                    <a:pt x="7495" y="0"/>
                  </a:ln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2" name="Google Shape;12642;p137"/>
            <p:cNvSpPr/>
            <p:nvPr/>
          </p:nvSpPr>
          <p:spPr>
            <a:xfrm>
              <a:off x="5040917" y="2677480"/>
              <a:ext cx="31468" cy="52334"/>
            </a:xfrm>
            <a:custGeom>
              <a:avLst/>
              <a:gdLst/>
              <a:ahLst/>
              <a:cxnLst/>
              <a:rect l="l" t="t" r="r" b="b"/>
              <a:pathLst>
                <a:path w="1202" h="1999" extrusionOk="0">
                  <a:moveTo>
                    <a:pt x="0" y="0"/>
                  </a:moveTo>
                  <a:lnTo>
                    <a:pt x="0" y="1999"/>
                  </a:lnTo>
                  <a:lnTo>
                    <a:pt x="1201" y="1999"/>
                  </a:lnTo>
                  <a:lnTo>
                    <a:pt x="1201" y="0"/>
                  </a:ln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3" name="Google Shape;12643;p137"/>
            <p:cNvSpPr/>
            <p:nvPr/>
          </p:nvSpPr>
          <p:spPr>
            <a:xfrm>
              <a:off x="5104299" y="2574855"/>
              <a:ext cx="76629" cy="72335"/>
            </a:xfrm>
            <a:custGeom>
              <a:avLst/>
              <a:gdLst/>
              <a:ahLst/>
              <a:cxnLst/>
              <a:rect l="l" t="t" r="r" b="b"/>
              <a:pathLst>
                <a:path w="2927" h="2763" extrusionOk="0">
                  <a:moveTo>
                    <a:pt x="1533" y="413"/>
                  </a:moveTo>
                  <a:lnTo>
                    <a:pt x="2513" y="1552"/>
                  </a:lnTo>
                  <a:lnTo>
                    <a:pt x="2513" y="2349"/>
                  </a:lnTo>
                  <a:lnTo>
                    <a:pt x="409" y="2349"/>
                  </a:lnTo>
                  <a:lnTo>
                    <a:pt x="409" y="413"/>
                  </a:lnTo>
                  <a:close/>
                  <a:moveTo>
                    <a:pt x="202" y="0"/>
                  </a:moveTo>
                  <a:cubicBezTo>
                    <a:pt x="92" y="0"/>
                    <a:pt x="0" y="91"/>
                    <a:pt x="0" y="207"/>
                  </a:cubicBezTo>
                  <a:lnTo>
                    <a:pt x="0" y="2556"/>
                  </a:lnTo>
                  <a:cubicBezTo>
                    <a:pt x="0" y="2666"/>
                    <a:pt x="92" y="2763"/>
                    <a:pt x="202" y="2763"/>
                  </a:cubicBezTo>
                  <a:lnTo>
                    <a:pt x="2724" y="2763"/>
                  </a:lnTo>
                  <a:cubicBezTo>
                    <a:pt x="2835" y="2763"/>
                    <a:pt x="2926" y="2666"/>
                    <a:pt x="2926" y="2556"/>
                  </a:cubicBezTo>
                  <a:lnTo>
                    <a:pt x="2926" y="1475"/>
                  </a:lnTo>
                  <a:cubicBezTo>
                    <a:pt x="2926" y="1341"/>
                    <a:pt x="2907" y="1408"/>
                    <a:pt x="1787" y="72"/>
                  </a:cubicBezTo>
                  <a:cubicBezTo>
                    <a:pt x="1749" y="29"/>
                    <a:pt x="1691" y="0"/>
                    <a:pt x="163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4" name="Google Shape;12644;p137"/>
            <p:cNvSpPr/>
            <p:nvPr/>
          </p:nvSpPr>
          <p:spPr>
            <a:xfrm>
              <a:off x="4943554" y="2713059"/>
              <a:ext cx="53617" cy="45894"/>
            </a:xfrm>
            <a:custGeom>
              <a:avLst/>
              <a:gdLst/>
              <a:ahLst/>
              <a:cxnLst/>
              <a:rect l="l" t="t" r="r" b="b"/>
              <a:pathLst>
                <a:path w="2048" h="1753" extrusionOk="0">
                  <a:moveTo>
                    <a:pt x="1167" y="411"/>
                  </a:moveTo>
                  <a:cubicBezTo>
                    <a:pt x="1406" y="411"/>
                    <a:pt x="1634" y="596"/>
                    <a:pt x="1634" y="875"/>
                  </a:cubicBezTo>
                  <a:cubicBezTo>
                    <a:pt x="1634" y="1130"/>
                    <a:pt x="1428" y="1336"/>
                    <a:pt x="1168" y="1336"/>
                  </a:cubicBezTo>
                  <a:cubicBezTo>
                    <a:pt x="760" y="1336"/>
                    <a:pt x="553" y="837"/>
                    <a:pt x="841" y="548"/>
                  </a:cubicBezTo>
                  <a:cubicBezTo>
                    <a:pt x="936" y="453"/>
                    <a:pt x="1053" y="411"/>
                    <a:pt x="1167" y="411"/>
                  </a:cubicBezTo>
                  <a:close/>
                  <a:moveTo>
                    <a:pt x="1168" y="1"/>
                  </a:moveTo>
                  <a:cubicBezTo>
                    <a:pt x="390" y="1"/>
                    <a:pt x="1" y="942"/>
                    <a:pt x="553" y="1495"/>
                  </a:cubicBezTo>
                  <a:cubicBezTo>
                    <a:pt x="730" y="1673"/>
                    <a:pt x="948" y="1753"/>
                    <a:pt x="1163" y="1753"/>
                  </a:cubicBezTo>
                  <a:cubicBezTo>
                    <a:pt x="1613" y="1753"/>
                    <a:pt x="2047" y="1402"/>
                    <a:pt x="2047" y="875"/>
                  </a:cubicBezTo>
                  <a:cubicBezTo>
                    <a:pt x="2043" y="390"/>
                    <a:pt x="1653" y="1"/>
                    <a:pt x="116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5" name="Google Shape;12645;p137"/>
            <p:cNvSpPr/>
            <p:nvPr/>
          </p:nvSpPr>
          <p:spPr>
            <a:xfrm>
              <a:off x="5116106" y="2713059"/>
              <a:ext cx="53617" cy="45894"/>
            </a:xfrm>
            <a:custGeom>
              <a:avLst/>
              <a:gdLst/>
              <a:ahLst/>
              <a:cxnLst/>
              <a:rect l="l" t="t" r="r" b="b"/>
              <a:pathLst>
                <a:path w="2048" h="1753" extrusionOk="0">
                  <a:moveTo>
                    <a:pt x="1169" y="411"/>
                  </a:moveTo>
                  <a:cubicBezTo>
                    <a:pt x="1406" y="411"/>
                    <a:pt x="1634" y="596"/>
                    <a:pt x="1634" y="875"/>
                  </a:cubicBezTo>
                  <a:cubicBezTo>
                    <a:pt x="1634" y="1130"/>
                    <a:pt x="1428" y="1336"/>
                    <a:pt x="1173" y="1336"/>
                  </a:cubicBezTo>
                  <a:cubicBezTo>
                    <a:pt x="760" y="1336"/>
                    <a:pt x="553" y="837"/>
                    <a:pt x="846" y="548"/>
                  </a:cubicBezTo>
                  <a:cubicBezTo>
                    <a:pt x="940" y="453"/>
                    <a:pt x="1055" y="411"/>
                    <a:pt x="1169" y="411"/>
                  </a:cubicBezTo>
                  <a:close/>
                  <a:moveTo>
                    <a:pt x="1173" y="1"/>
                  </a:moveTo>
                  <a:cubicBezTo>
                    <a:pt x="390" y="1"/>
                    <a:pt x="1" y="942"/>
                    <a:pt x="553" y="1495"/>
                  </a:cubicBezTo>
                  <a:cubicBezTo>
                    <a:pt x="732" y="1673"/>
                    <a:pt x="951" y="1753"/>
                    <a:pt x="1165" y="1753"/>
                  </a:cubicBezTo>
                  <a:cubicBezTo>
                    <a:pt x="1616" y="1753"/>
                    <a:pt x="2047" y="1402"/>
                    <a:pt x="2047" y="875"/>
                  </a:cubicBezTo>
                  <a:cubicBezTo>
                    <a:pt x="2047" y="390"/>
                    <a:pt x="1654" y="1"/>
                    <a:pt x="117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6" name="Google Shape;12646;p137"/>
            <p:cNvSpPr/>
            <p:nvPr/>
          </p:nvSpPr>
          <p:spPr>
            <a:xfrm>
              <a:off x="4923552" y="2543910"/>
              <a:ext cx="101160" cy="101029"/>
            </a:xfrm>
            <a:custGeom>
              <a:avLst/>
              <a:gdLst/>
              <a:ahLst/>
              <a:cxnLst/>
              <a:rect l="l" t="t" r="r" b="b"/>
              <a:pathLst>
                <a:path w="3864" h="3859" extrusionOk="0">
                  <a:moveTo>
                    <a:pt x="2182" y="414"/>
                  </a:moveTo>
                  <a:cubicBezTo>
                    <a:pt x="2244" y="414"/>
                    <a:pt x="2297" y="462"/>
                    <a:pt x="2297" y="529"/>
                  </a:cubicBezTo>
                  <a:lnTo>
                    <a:pt x="2297" y="1365"/>
                  </a:lnTo>
                  <a:cubicBezTo>
                    <a:pt x="2297" y="1475"/>
                    <a:pt x="2389" y="1567"/>
                    <a:pt x="2504" y="1567"/>
                  </a:cubicBezTo>
                  <a:lnTo>
                    <a:pt x="3340" y="1567"/>
                  </a:lnTo>
                  <a:cubicBezTo>
                    <a:pt x="3402" y="1567"/>
                    <a:pt x="3455" y="1619"/>
                    <a:pt x="3455" y="1682"/>
                  </a:cubicBezTo>
                  <a:lnTo>
                    <a:pt x="3455" y="2177"/>
                  </a:lnTo>
                  <a:cubicBezTo>
                    <a:pt x="3455" y="2244"/>
                    <a:pt x="3402" y="2297"/>
                    <a:pt x="3340" y="2297"/>
                  </a:cubicBezTo>
                  <a:lnTo>
                    <a:pt x="2504" y="2297"/>
                  </a:lnTo>
                  <a:cubicBezTo>
                    <a:pt x="2501" y="2297"/>
                    <a:pt x="2498" y="2297"/>
                    <a:pt x="2496" y="2297"/>
                  </a:cubicBezTo>
                  <a:cubicBezTo>
                    <a:pt x="2384" y="2297"/>
                    <a:pt x="2297" y="2391"/>
                    <a:pt x="2297" y="2498"/>
                  </a:cubicBezTo>
                  <a:lnTo>
                    <a:pt x="2297" y="3334"/>
                  </a:lnTo>
                  <a:cubicBezTo>
                    <a:pt x="2297" y="3397"/>
                    <a:pt x="2244" y="3450"/>
                    <a:pt x="2182" y="3450"/>
                  </a:cubicBezTo>
                  <a:lnTo>
                    <a:pt x="1687" y="3450"/>
                  </a:lnTo>
                  <a:cubicBezTo>
                    <a:pt x="1625" y="3450"/>
                    <a:pt x="1572" y="3397"/>
                    <a:pt x="1572" y="3334"/>
                  </a:cubicBezTo>
                  <a:lnTo>
                    <a:pt x="1572" y="2498"/>
                  </a:lnTo>
                  <a:cubicBezTo>
                    <a:pt x="1572" y="2388"/>
                    <a:pt x="1481" y="2297"/>
                    <a:pt x="1365" y="2297"/>
                  </a:cubicBezTo>
                  <a:lnTo>
                    <a:pt x="534" y="2297"/>
                  </a:lnTo>
                  <a:cubicBezTo>
                    <a:pt x="467" y="2297"/>
                    <a:pt x="414" y="2244"/>
                    <a:pt x="414" y="2177"/>
                  </a:cubicBezTo>
                  <a:lnTo>
                    <a:pt x="414" y="1682"/>
                  </a:lnTo>
                  <a:cubicBezTo>
                    <a:pt x="414" y="1619"/>
                    <a:pt x="467" y="1567"/>
                    <a:pt x="534" y="1567"/>
                  </a:cubicBezTo>
                  <a:lnTo>
                    <a:pt x="1365" y="1567"/>
                  </a:lnTo>
                  <a:cubicBezTo>
                    <a:pt x="1481" y="1567"/>
                    <a:pt x="1572" y="1475"/>
                    <a:pt x="1572" y="1360"/>
                  </a:cubicBezTo>
                  <a:lnTo>
                    <a:pt x="1572" y="529"/>
                  </a:lnTo>
                  <a:cubicBezTo>
                    <a:pt x="1572" y="462"/>
                    <a:pt x="1625" y="414"/>
                    <a:pt x="1687" y="414"/>
                  </a:cubicBezTo>
                  <a:close/>
                  <a:moveTo>
                    <a:pt x="1687" y="0"/>
                  </a:moveTo>
                  <a:cubicBezTo>
                    <a:pt x="1394" y="0"/>
                    <a:pt x="1159" y="236"/>
                    <a:pt x="1159" y="529"/>
                  </a:cubicBezTo>
                  <a:lnTo>
                    <a:pt x="1159" y="1153"/>
                  </a:lnTo>
                  <a:lnTo>
                    <a:pt x="534" y="1153"/>
                  </a:lnTo>
                  <a:cubicBezTo>
                    <a:pt x="241" y="1153"/>
                    <a:pt x="1" y="1389"/>
                    <a:pt x="6" y="1682"/>
                  </a:cubicBezTo>
                  <a:lnTo>
                    <a:pt x="6" y="2172"/>
                  </a:lnTo>
                  <a:cubicBezTo>
                    <a:pt x="1" y="2465"/>
                    <a:pt x="236" y="2705"/>
                    <a:pt x="529" y="2705"/>
                  </a:cubicBezTo>
                  <a:lnTo>
                    <a:pt x="1154" y="2705"/>
                  </a:lnTo>
                  <a:lnTo>
                    <a:pt x="1154" y="3330"/>
                  </a:lnTo>
                  <a:cubicBezTo>
                    <a:pt x="1154" y="3623"/>
                    <a:pt x="1389" y="3858"/>
                    <a:pt x="1682" y="3858"/>
                  </a:cubicBezTo>
                  <a:lnTo>
                    <a:pt x="2177" y="3858"/>
                  </a:lnTo>
                  <a:cubicBezTo>
                    <a:pt x="2180" y="3858"/>
                    <a:pt x="2183" y="3858"/>
                    <a:pt x="2186" y="3858"/>
                  </a:cubicBezTo>
                  <a:cubicBezTo>
                    <a:pt x="2475" y="3858"/>
                    <a:pt x="2706" y="3620"/>
                    <a:pt x="2706" y="3330"/>
                  </a:cubicBezTo>
                  <a:lnTo>
                    <a:pt x="2706" y="2705"/>
                  </a:lnTo>
                  <a:lnTo>
                    <a:pt x="3330" y="2705"/>
                  </a:lnTo>
                  <a:cubicBezTo>
                    <a:pt x="3623" y="2705"/>
                    <a:pt x="3863" y="2470"/>
                    <a:pt x="3859" y="2177"/>
                  </a:cubicBezTo>
                  <a:lnTo>
                    <a:pt x="3859" y="1682"/>
                  </a:lnTo>
                  <a:cubicBezTo>
                    <a:pt x="3859" y="1389"/>
                    <a:pt x="3623" y="1153"/>
                    <a:pt x="3330" y="1153"/>
                  </a:cubicBezTo>
                  <a:lnTo>
                    <a:pt x="2706" y="1153"/>
                  </a:lnTo>
                  <a:lnTo>
                    <a:pt x="2706" y="529"/>
                  </a:lnTo>
                  <a:cubicBezTo>
                    <a:pt x="2706" y="236"/>
                    <a:pt x="2470" y="0"/>
                    <a:pt x="217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7" name="Google Shape;12647;p137"/>
            <p:cNvSpPr/>
            <p:nvPr/>
          </p:nvSpPr>
          <p:spPr>
            <a:xfrm>
              <a:off x="4870747" y="2494220"/>
              <a:ext cx="368536" cy="288687"/>
            </a:xfrm>
            <a:custGeom>
              <a:avLst/>
              <a:gdLst/>
              <a:ahLst/>
              <a:cxnLst/>
              <a:rect l="l" t="t" r="r" b="b"/>
              <a:pathLst>
                <a:path w="14077" h="11027" extrusionOk="0">
                  <a:moveTo>
                    <a:pt x="9738" y="419"/>
                  </a:moveTo>
                  <a:cubicBezTo>
                    <a:pt x="10070" y="419"/>
                    <a:pt x="10339" y="688"/>
                    <a:pt x="10339" y="1019"/>
                  </a:cubicBezTo>
                  <a:lnTo>
                    <a:pt x="10339" y="1471"/>
                  </a:lnTo>
                  <a:lnTo>
                    <a:pt x="9138" y="1471"/>
                  </a:lnTo>
                  <a:lnTo>
                    <a:pt x="9138" y="1019"/>
                  </a:lnTo>
                  <a:cubicBezTo>
                    <a:pt x="9138" y="688"/>
                    <a:pt x="9407" y="419"/>
                    <a:pt x="9738" y="419"/>
                  </a:cubicBezTo>
                  <a:close/>
                  <a:moveTo>
                    <a:pt x="10574" y="1884"/>
                  </a:moveTo>
                  <a:lnTo>
                    <a:pt x="10574" y="2067"/>
                  </a:lnTo>
                  <a:lnTo>
                    <a:pt x="8902" y="2067"/>
                  </a:lnTo>
                  <a:lnTo>
                    <a:pt x="8902" y="1884"/>
                  </a:lnTo>
                  <a:close/>
                  <a:moveTo>
                    <a:pt x="13663" y="7207"/>
                  </a:moveTo>
                  <a:lnTo>
                    <a:pt x="13663" y="8365"/>
                  </a:lnTo>
                  <a:cubicBezTo>
                    <a:pt x="13658" y="8600"/>
                    <a:pt x="13471" y="8792"/>
                    <a:pt x="13231" y="8792"/>
                  </a:cubicBezTo>
                  <a:lnTo>
                    <a:pt x="12270" y="8792"/>
                  </a:lnTo>
                  <a:cubicBezTo>
                    <a:pt x="12265" y="8768"/>
                    <a:pt x="12255" y="8754"/>
                    <a:pt x="12246" y="8735"/>
                  </a:cubicBezTo>
                  <a:cubicBezTo>
                    <a:pt x="12030" y="7975"/>
                    <a:pt x="11338" y="7452"/>
                    <a:pt x="10545" y="7452"/>
                  </a:cubicBezTo>
                  <a:cubicBezTo>
                    <a:pt x="9757" y="7452"/>
                    <a:pt x="9061" y="7975"/>
                    <a:pt x="8845" y="8735"/>
                  </a:cubicBezTo>
                  <a:cubicBezTo>
                    <a:pt x="8840" y="8749"/>
                    <a:pt x="8825" y="8768"/>
                    <a:pt x="8820" y="8792"/>
                  </a:cubicBezTo>
                  <a:lnTo>
                    <a:pt x="7908" y="8792"/>
                  </a:lnTo>
                  <a:lnTo>
                    <a:pt x="7908" y="7207"/>
                  </a:lnTo>
                  <a:close/>
                  <a:moveTo>
                    <a:pt x="7485" y="7212"/>
                  </a:moveTo>
                  <a:lnTo>
                    <a:pt x="7485" y="8797"/>
                  </a:lnTo>
                  <a:lnTo>
                    <a:pt x="5674" y="8797"/>
                  </a:lnTo>
                  <a:cubicBezTo>
                    <a:pt x="5664" y="8773"/>
                    <a:pt x="5655" y="8759"/>
                    <a:pt x="5645" y="8735"/>
                  </a:cubicBezTo>
                  <a:cubicBezTo>
                    <a:pt x="5397" y="7877"/>
                    <a:pt x="4682" y="7459"/>
                    <a:pt x="3963" y="7459"/>
                  </a:cubicBezTo>
                  <a:cubicBezTo>
                    <a:pt x="3232" y="7459"/>
                    <a:pt x="2498" y="7892"/>
                    <a:pt x="2249" y="8735"/>
                  </a:cubicBezTo>
                  <a:lnTo>
                    <a:pt x="2249" y="8739"/>
                  </a:lnTo>
                  <a:cubicBezTo>
                    <a:pt x="2239" y="8759"/>
                    <a:pt x="2229" y="8778"/>
                    <a:pt x="2220" y="8797"/>
                  </a:cubicBezTo>
                  <a:lnTo>
                    <a:pt x="831" y="8797"/>
                  </a:lnTo>
                  <a:cubicBezTo>
                    <a:pt x="596" y="8797"/>
                    <a:pt x="404" y="8605"/>
                    <a:pt x="404" y="8369"/>
                  </a:cubicBezTo>
                  <a:lnTo>
                    <a:pt x="404" y="7212"/>
                  </a:lnTo>
                  <a:close/>
                  <a:moveTo>
                    <a:pt x="3949" y="7860"/>
                  </a:moveTo>
                  <a:cubicBezTo>
                    <a:pt x="4708" y="7860"/>
                    <a:pt x="5318" y="8475"/>
                    <a:pt x="5318" y="9229"/>
                  </a:cubicBezTo>
                  <a:cubicBezTo>
                    <a:pt x="5318" y="9988"/>
                    <a:pt x="4708" y="10598"/>
                    <a:pt x="3949" y="10598"/>
                  </a:cubicBezTo>
                  <a:cubicBezTo>
                    <a:pt x="3195" y="10598"/>
                    <a:pt x="2580" y="9988"/>
                    <a:pt x="2580" y="9229"/>
                  </a:cubicBezTo>
                  <a:cubicBezTo>
                    <a:pt x="2580" y="8475"/>
                    <a:pt x="3195" y="7860"/>
                    <a:pt x="3949" y="7860"/>
                  </a:cubicBezTo>
                  <a:close/>
                  <a:moveTo>
                    <a:pt x="10545" y="7860"/>
                  </a:moveTo>
                  <a:cubicBezTo>
                    <a:pt x="11299" y="7860"/>
                    <a:pt x="11914" y="8475"/>
                    <a:pt x="11914" y="9229"/>
                  </a:cubicBezTo>
                  <a:cubicBezTo>
                    <a:pt x="11914" y="9988"/>
                    <a:pt x="11299" y="10598"/>
                    <a:pt x="10545" y="10598"/>
                  </a:cubicBezTo>
                  <a:cubicBezTo>
                    <a:pt x="9786" y="10598"/>
                    <a:pt x="9176" y="9988"/>
                    <a:pt x="9176" y="9229"/>
                  </a:cubicBezTo>
                  <a:cubicBezTo>
                    <a:pt x="9176" y="8475"/>
                    <a:pt x="9786" y="7860"/>
                    <a:pt x="10545" y="7860"/>
                  </a:cubicBezTo>
                  <a:close/>
                  <a:moveTo>
                    <a:pt x="9743" y="1"/>
                  </a:moveTo>
                  <a:cubicBezTo>
                    <a:pt x="9186" y="1"/>
                    <a:pt x="8729" y="457"/>
                    <a:pt x="8729" y="1014"/>
                  </a:cubicBezTo>
                  <a:lnTo>
                    <a:pt x="8729" y="1471"/>
                  </a:lnTo>
                  <a:lnTo>
                    <a:pt x="8700" y="1471"/>
                  </a:lnTo>
                  <a:cubicBezTo>
                    <a:pt x="8585" y="1471"/>
                    <a:pt x="8494" y="1562"/>
                    <a:pt x="8494" y="1673"/>
                  </a:cubicBezTo>
                  <a:lnTo>
                    <a:pt x="8494" y="2067"/>
                  </a:lnTo>
                  <a:lnTo>
                    <a:pt x="7908" y="2067"/>
                  </a:lnTo>
                  <a:lnTo>
                    <a:pt x="7908" y="1317"/>
                  </a:lnTo>
                  <a:cubicBezTo>
                    <a:pt x="7908" y="851"/>
                    <a:pt x="7528" y="476"/>
                    <a:pt x="7067" y="476"/>
                  </a:cubicBezTo>
                  <a:lnTo>
                    <a:pt x="2830" y="476"/>
                  </a:lnTo>
                  <a:cubicBezTo>
                    <a:pt x="2556" y="476"/>
                    <a:pt x="2556" y="885"/>
                    <a:pt x="2830" y="885"/>
                  </a:cubicBezTo>
                  <a:lnTo>
                    <a:pt x="7067" y="885"/>
                  </a:lnTo>
                  <a:cubicBezTo>
                    <a:pt x="7302" y="885"/>
                    <a:pt x="7495" y="1077"/>
                    <a:pt x="7495" y="1312"/>
                  </a:cubicBezTo>
                  <a:lnTo>
                    <a:pt x="7495" y="6789"/>
                  </a:lnTo>
                  <a:lnTo>
                    <a:pt x="413" y="6789"/>
                  </a:lnTo>
                  <a:lnTo>
                    <a:pt x="413" y="1312"/>
                  </a:lnTo>
                  <a:cubicBezTo>
                    <a:pt x="413" y="1077"/>
                    <a:pt x="606" y="885"/>
                    <a:pt x="841" y="885"/>
                  </a:cubicBezTo>
                  <a:lnTo>
                    <a:pt x="1802" y="885"/>
                  </a:lnTo>
                  <a:cubicBezTo>
                    <a:pt x="2076" y="885"/>
                    <a:pt x="2076" y="476"/>
                    <a:pt x="1802" y="472"/>
                  </a:cubicBezTo>
                  <a:lnTo>
                    <a:pt x="841" y="472"/>
                  </a:lnTo>
                  <a:cubicBezTo>
                    <a:pt x="375" y="472"/>
                    <a:pt x="0" y="851"/>
                    <a:pt x="0" y="1312"/>
                  </a:cubicBezTo>
                  <a:lnTo>
                    <a:pt x="0" y="8360"/>
                  </a:lnTo>
                  <a:cubicBezTo>
                    <a:pt x="0" y="8826"/>
                    <a:pt x="375" y="9201"/>
                    <a:pt x="841" y="9201"/>
                  </a:cubicBezTo>
                  <a:lnTo>
                    <a:pt x="2176" y="9201"/>
                  </a:lnTo>
                  <a:cubicBezTo>
                    <a:pt x="2148" y="10200"/>
                    <a:pt x="2950" y="11026"/>
                    <a:pt x="3949" y="11026"/>
                  </a:cubicBezTo>
                  <a:cubicBezTo>
                    <a:pt x="4948" y="11026"/>
                    <a:pt x="5751" y="10200"/>
                    <a:pt x="5727" y="9201"/>
                  </a:cubicBezTo>
                  <a:lnTo>
                    <a:pt x="8768" y="9201"/>
                  </a:lnTo>
                  <a:cubicBezTo>
                    <a:pt x="8744" y="10200"/>
                    <a:pt x="9546" y="11026"/>
                    <a:pt x="10545" y="11026"/>
                  </a:cubicBezTo>
                  <a:cubicBezTo>
                    <a:pt x="11544" y="11026"/>
                    <a:pt x="12347" y="10200"/>
                    <a:pt x="12318" y="9201"/>
                  </a:cubicBezTo>
                  <a:lnTo>
                    <a:pt x="13231" y="9201"/>
                  </a:lnTo>
                  <a:cubicBezTo>
                    <a:pt x="13692" y="9201"/>
                    <a:pt x="14071" y="8826"/>
                    <a:pt x="14071" y="8360"/>
                  </a:cubicBezTo>
                  <a:lnTo>
                    <a:pt x="14071" y="5247"/>
                  </a:lnTo>
                  <a:lnTo>
                    <a:pt x="14076" y="5247"/>
                  </a:lnTo>
                  <a:cubicBezTo>
                    <a:pt x="14071" y="4973"/>
                    <a:pt x="13975" y="4709"/>
                    <a:pt x="13793" y="4507"/>
                  </a:cubicBezTo>
                  <a:lnTo>
                    <a:pt x="13034" y="3661"/>
                  </a:lnTo>
                  <a:cubicBezTo>
                    <a:pt x="12988" y="3610"/>
                    <a:pt x="12935" y="3589"/>
                    <a:pt x="12883" y="3589"/>
                  </a:cubicBezTo>
                  <a:cubicBezTo>
                    <a:pt x="12727" y="3589"/>
                    <a:pt x="12585" y="3785"/>
                    <a:pt x="12726" y="3940"/>
                  </a:cubicBezTo>
                  <a:lnTo>
                    <a:pt x="13485" y="4786"/>
                  </a:lnTo>
                  <a:cubicBezTo>
                    <a:pt x="13601" y="4911"/>
                    <a:pt x="13663" y="5079"/>
                    <a:pt x="13663" y="5247"/>
                  </a:cubicBezTo>
                  <a:lnTo>
                    <a:pt x="13663" y="6799"/>
                  </a:lnTo>
                  <a:lnTo>
                    <a:pt x="7908" y="6799"/>
                  </a:lnTo>
                  <a:lnTo>
                    <a:pt x="7908" y="2480"/>
                  </a:lnTo>
                  <a:lnTo>
                    <a:pt x="11117" y="2480"/>
                  </a:lnTo>
                  <a:cubicBezTo>
                    <a:pt x="11314" y="2480"/>
                    <a:pt x="11501" y="2566"/>
                    <a:pt x="11636" y="2710"/>
                  </a:cubicBezTo>
                  <a:lnTo>
                    <a:pt x="12010" y="3123"/>
                  </a:lnTo>
                  <a:cubicBezTo>
                    <a:pt x="12056" y="3175"/>
                    <a:pt x="12110" y="3197"/>
                    <a:pt x="12162" y="3197"/>
                  </a:cubicBezTo>
                  <a:cubicBezTo>
                    <a:pt x="12316" y="3197"/>
                    <a:pt x="12455" y="3004"/>
                    <a:pt x="12318" y="2850"/>
                  </a:cubicBezTo>
                  <a:lnTo>
                    <a:pt x="11943" y="2432"/>
                  </a:lnTo>
                  <a:cubicBezTo>
                    <a:pt x="11643" y="2098"/>
                    <a:pt x="11271" y="2065"/>
                    <a:pt x="11095" y="2065"/>
                  </a:cubicBezTo>
                  <a:cubicBezTo>
                    <a:pt x="11051" y="2065"/>
                    <a:pt x="11019" y="2067"/>
                    <a:pt x="11004" y="2067"/>
                  </a:cubicBezTo>
                  <a:cubicBezTo>
                    <a:pt x="11001" y="2067"/>
                    <a:pt x="10998" y="2067"/>
                    <a:pt x="10997" y="2067"/>
                  </a:cubicBezTo>
                  <a:lnTo>
                    <a:pt x="10997" y="1673"/>
                  </a:lnTo>
                  <a:cubicBezTo>
                    <a:pt x="10997" y="1562"/>
                    <a:pt x="10901" y="1471"/>
                    <a:pt x="10790" y="1471"/>
                  </a:cubicBezTo>
                  <a:lnTo>
                    <a:pt x="10757" y="1471"/>
                  </a:lnTo>
                  <a:lnTo>
                    <a:pt x="10757" y="1014"/>
                  </a:lnTo>
                  <a:cubicBezTo>
                    <a:pt x="10757" y="457"/>
                    <a:pt x="10305" y="1"/>
                    <a:pt x="974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48" name="Google Shape;12648;p137"/>
          <p:cNvGrpSpPr/>
          <p:nvPr/>
        </p:nvGrpSpPr>
        <p:grpSpPr>
          <a:xfrm>
            <a:off x="5300308" y="2249105"/>
            <a:ext cx="370604" cy="367960"/>
            <a:chOff x="5300308" y="2454505"/>
            <a:chExt cx="370604" cy="367960"/>
          </a:xfrm>
        </p:grpSpPr>
        <p:sp>
          <p:nvSpPr>
            <p:cNvPr id="12649" name="Google Shape;12649;p137"/>
            <p:cNvSpPr/>
            <p:nvPr/>
          </p:nvSpPr>
          <p:spPr>
            <a:xfrm>
              <a:off x="5585487" y="2460029"/>
              <a:ext cx="79509" cy="79378"/>
            </a:xfrm>
            <a:custGeom>
              <a:avLst/>
              <a:gdLst/>
              <a:ahLst/>
              <a:cxnLst/>
              <a:rect l="l" t="t" r="r" b="b"/>
              <a:pathLst>
                <a:path w="3037" h="3032" extrusionOk="0">
                  <a:moveTo>
                    <a:pt x="380" y="0"/>
                  </a:moveTo>
                  <a:lnTo>
                    <a:pt x="1" y="375"/>
                  </a:lnTo>
                  <a:lnTo>
                    <a:pt x="2657" y="3031"/>
                  </a:lnTo>
                  <a:lnTo>
                    <a:pt x="3037" y="2657"/>
                  </a:lnTo>
                  <a:lnTo>
                    <a:pt x="380" y="0"/>
                  </a:ln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0" name="Google Shape;12650;p137"/>
            <p:cNvSpPr/>
            <p:nvPr/>
          </p:nvSpPr>
          <p:spPr>
            <a:xfrm>
              <a:off x="5372565" y="2708791"/>
              <a:ext cx="43537" cy="42464"/>
            </a:xfrm>
            <a:custGeom>
              <a:avLst/>
              <a:gdLst/>
              <a:ahLst/>
              <a:cxnLst/>
              <a:rect l="l" t="t" r="r" b="b"/>
              <a:pathLst>
                <a:path w="1663" h="1622" extrusionOk="0">
                  <a:moveTo>
                    <a:pt x="721" y="0"/>
                  </a:moveTo>
                  <a:lnTo>
                    <a:pt x="169" y="558"/>
                  </a:lnTo>
                  <a:cubicBezTo>
                    <a:pt x="0" y="726"/>
                    <a:pt x="0" y="995"/>
                    <a:pt x="169" y="1168"/>
                  </a:cubicBezTo>
                  <a:lnTo>
                    <a:pt x="500" y="1499"/>
                  </a:lnTo>
                  <a:cubicBezTo>
                    <a:pt x="584" y="1581"/>
                    <a:pt x="693" y="1622"/>
                    <a:pt x="803" y="1622"/>
                  </a:cubicBezTo>
                  <a:cubicBezTo>
                    <a:pt x="913" y="1622"/>
                    <a:pt x="1024" y="1581"/>
                    <a:pt x="1110" y="1499"/>
                  </a:cubicBezTo>
                  <a:lnTo>
                    <a:pt x="1663" y="942"/>
                  </a:lnTo>
                  <a:lnTo>
                    <a:pt x="721" y="0"/>
                  </a:lnTo>
                  <a:close/>
                </a:path>
              </a:pathLst>
            </a:custGeom>
            <a:solidFill>
              <a:srgbClr val="F2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1" name="Google Shape;12651;p137"/>
            <p:cNvSpPr/>
            <p:nvPr/>
          </p:nvSpPr>
          <p:spPr>
            <a:xfrm>
              <a:off x="5390682" y="2530322"/>
              <a:ext cx="204152" cy="202607"/>
            </a:xfrm>
            <a:custGeom>
              <a:avLst/>
              <a:gdLst/>
              <a:ahLst/>
              <a:cxnLst/>
              <a:rect l="l" t="t" r="r" b="b"/>
              <a:pathLst>
                <a:path w="7798" h="7739" extrusionOk="0">
                  <a:moveTo>
                    <a:pt x="5338" y="1"/>
                  </a:moveTo>
                  <a:lnTo>
                    <a:pt x="961" y="4377"/>
                  </a:lnTo>
                  <a:cubicBezTo>
                    <a:pt x="327" y="5011"/>
                    <a:pt x="0" y="5900"/>
                    <a:pt x="67" y="6798"/>
                  </a:cubicBezTo>
                  <a:cubicBezTo>
                    <a:pt x="106" y="7293"/>
                    <a:pt x="500" y="7692"/>
                    <a:pt x="999" y="7730"/>
                  </a:cubicBezTo>
                  <a:cubicBezTo>
                    <a:pt x="1077" y="7736"/>
                    <a:pt x="1154" y="7739"/>
                    <a:pt x="1231" y="7739"/>
                  </a:cubicBezTo>
                  <a:cubicBezTo>
                    <a:pt x="2048" y="7739"/>
                    <a:pt x="2837" y="7416"/>
                    <a:pt x="3421" y="6837"/>
                  </a:cubicBezTo>
                  <a:lnTo>
                    <a:pt x="6404" y="3849"/>
                  </a:lnTo>
                  <a:lnTo>
                    <a:pt x="6894" y="3354"/>
                  </a:lnTo>
                  <a:lnTo>
                    <a:pt x="7797" y="2455"/>
                  </a:lnTo>
                  <a:lnTo>
                    <a:pt x="5338" y="1"/>
                  </a:lnTo>
                  <a:close/>
                </a:path>
              </a:pathLst>
            </a:custGeom>
            <a:solidFill>
              <a:srgbClr val="F2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2" name="Google Shape;12652;p137"/>
            <p:cNvSpPr/>
            <p:nvPr/>
          </p:nvSpPr>
          <p:spPr>
            <a:xfrm>
              <a:off x="5394321" y="2580117"/>
              <a:ext cx="200513" cy="152708"/>
            </a:xfrm>
            <a:custGeom>
              <a:avLst/>
              <a:gdLst/>
              <a:ahLst/>
              <a:cxnLst/>
              <a:rect l="l" t="t" r="r" b="b"/>
              <a:pathLst>
                <a:path w="7659" h="5833" extrusionOk="0">
                  <a:moveTo>
                    <a:pt x="7106" y="1"/>
                  </a:moveTo>
                  <a:lnTo>
                    <a:pt x="2729" y="4382"/>
                  </a:lnTo>
                  <a:cubicBezTo>
                    <a:pt x="2145" y="4962"/>
                    <a:pt x="1357" y="5284"/>
                    <a:pt x="540" y="5284"/>
                  </a:cubicBezTo>
                  <a:cubicBezTo>
                    <a:pt x="463" y="5284"/>
                    <a:pt x="385" y="5282"/>
                    <a:pt x="308" y="5276"/>
                  </a:cubicBezTo>
                  <a:cubicBezTo>
                    <a:pt x="202" y="5266"/>
                    <a:pt x="97" y="5242"/>
                    <a:pt x="1" y="5199"/>
                  </a:cubicBezTo>
                  <a:lnTo>
                    <a:pt x="1" y="5199"/>
                  </a:lnTo>
                  <a:cubicBezTo>
                    <a:pt x="145" y="5550"/>
                    <a:pt x="476" y="5790"/>
                    <a:pt x="856" y="5823"/>
                  </a:cubicBezTo>
                  <a:cubicBezTo>
                    <a:pt x="933" y="5829"/>
                    <a:pt x="1011" y="5832"/>
                    <a:pt x="1088" y="5832"/>
                  </a:cubicBezTo>
                  <a:cubicBezTo>
                    <a:pt x="1909" y="5832"/>
                    <a:pt x="2698" y="5509"/>
                    <a:pt x="3282" y="4925"/>
                  </a:cubicBezTo>
                  <a:lnTo>
                    <a:pt x="7658" y="549"/>
                  </a:lnTo>
                  <a:lnTo>
                    <a:pt x="7106" y="1"/>
                  </a:lnTo>
                  <a:close/>
                </a:path>
              </a:pathLst>
            </a:custGeom>
            <a:solidFill>
              <a:srgbClr val="B8C1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3" name="Google Shape;12653;p137"/>
            <p:cNvSpPr/>
            <p:nvPr/>
          </p:nvSpPr>
          <p:spPr>
            <a:xfrm>
              <a:off x="5390289" y="2604412"/>
              <a:ext cx="132104" cy="128413"/>
            </a:xfrm>
            <a:custGeom>
              <a:avLst/>
              <a:gdLst/>
              <a:ahLst/>
              <a:cxnLst/>
              <a:rect l="l" t="t" r="r" b="b"/>
              <a:pathLst>
                <a:path w="5046" h="4905" extrusionOk="0">
                  <a:moveTo>
                    <a:pt x="2509" y="0"/>
                  </a:moveTo>
                  <a:lnTo>
                    <a:pt x="966" y="1542"/>
                  </a:lnTo>
                  <a:cubicBezTo>
                    <a:pt x="327" y="2181"/>
                    <a:pt x="1" y="3065"/>
                    <a:pt x="73" y="3963"/>
                  </a:cubicBezTo>
                  <a:cubicBezTo>
                    <a:pt x="111" y="4463"/>
                    <a:pt x="505" y="4857"/>
                    <a:pt x="1005" y="4895"/>
                  </a:cubicBezTo>
                  <a:cubicBezTo>
                    <a:pt x="1082" y="4901"/>
                    <a:pt x="1159" y="4904"/>
                    <a:pt x="1237" y="4904"/>
                  </a:cubicBezTo>
                  <a:cubicBezTo>
                    <a:pt x="2054" y="4904"/>
                    <a:pt x="2842" y="4581"/>
                    <a:pt x="3426" y="3997"/>
                  </a:cubicBezTo>
                  <a:lnTo>
                    <a:pt x="5045" y="2388"/>
                  </a:lnTo>
                  <a:lnTo>
                    <a:pt x="5045" y="2388"/>
                  </a:lnTo>
                  <a:cubicBezTo>
                    <a:pt x="5045" y="2388"/>
                    <a:pt x="5042" y="2388"/>
                    <a:pt x="5037" y="2388"/>
                  </a:cubicBezTo>
                  <a:cubicBezTo>
                    <a:pt x="4954" y="2388"/>
                    <a:pt x="4249" y="2354"/>
                    <a:pt x="3743" y="1230"/>
                  </a:cubicBezTo>
                  <a:cubicBezTo>
                    <a:pt x="3205" y="34"/>
                    <a:pt x="2509" y="0"/>
                    <a:pt x="2509"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4" name="Google Shape;12654;p137"/>
            <p:cNvSpPr/>
            <p:nvPr/>
          </p:nvSpPr>
          <p:spPr>
            <a:xfrm>
              <a:off x="5394190" y="2657845"/>
              <a:ext cx="128308" cy="74980"/>
            </a:xfrm>
            <a:custGeom>
              <a:avLst/>
              <a:gdLst/>
              <a:ahLst/>
              <a:cxnLst/>
              <a:rect l="l" t="t" r="r" b="b"/>
              <a:pathLst>
                <a:path w="4901" h="2864" extrusionOk="0">
                  <a:moveTo>
                    <a:pt x="4901" y="337"/>
                  </a:moveTo>
                  <a:lnTo>
                    <a:pt x="4900" y="338"/>
                  </a:lnTo>
                  <a:lnTo>
                    <a:pt x="4900" y="338"/>
                  </a:lnTo>
                  <a:cubicBezTo>
                    <a:pt x="4901" y="337"/>
                    <a:pt x="4901" y="337"/>
                    <a:pt x="4901" y="337"/>
                  </a:cubicBezTo>
                  <a:close/>
                  <a:moveTo>
                    <a:pt x="4142" y="1"/>
                  </a:moveTo>
                  <a:lnTo>
                    <a:pt x="2729" y="1413"/>
                  </a:lnTo>
                  <a:cubicBezTo>
                    <a:pt x="2146" y="1993"/>
                    <a:pt x="1357" y="2315"/>
                    <a:pt x="540" y="2315"/>
                  </a:cubicBezTo>
                  <a:cubicBezTo>
                    <a:pt x="463" y="2315"/>
                    <a:pt x="386" y="2313"/>
                    <a:pt x="308" y="2307"/>
                  </a:cubicBezTo>
                  <a:cubicBezTo>
                    <a:pt x="202" y="2297"/>
                    <a:pt x="97" y="2273"/>
                    <a:pt x="1" y="2230"/>
                  </a:cubicBezTo>
                  <a:lnTo>
                    <a:pt x="1" y="2230"/>
                  </a:lnTo>
                  <a:cubicBezTo>
                    <a:pt x="150" y="2581"/>
                    <a:pt x="481" y="2821"/>
                    <a:pt x="861" y="2854"/>
                  </a:cubicBezTo>
                  <a:cubicBezTo>
                    <a:pt x="938" y="2860"/>
                    <a:pt x="1015" y="2863"/>
                    <a:pt x="1092" y="2863"/>
                  </a:cubicBezTo>
                  <a:cubicBezTo>
                    <a:pt x="1909" y="2863"/>
                    <a:pt x="2698" y="2540"/>
                    <a:pt x="3282" y="1956"/>
                  </a:cubicBezTo>
                  <a:lnTo>
                    <a:pt x="4900" y="338"/>
                  </a:lnTo>
                  <a:lnTo>
                    <a:pt x="4900" y="338"/>
                  </a:lnTo>
                  <a:cubicBezTo>
                    <a:pt x="4898" y="339"/>
                    <a:pt x="4886" y="341"/>
                    <a:pt x="4865" y="341"/>
                  </a:cubicBezTo>
                  <a:cubicBezTo>
                    <a:pt x="4765" y="341"/>
                    <a:pt x="4468" y="299"/>
                    <a:pt x="4142" y="1"/>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5" name="Google Shape;12655;p137"/>
            <p:cNvSpPr/>
            <p:nvPr/>
          </p:nvSpPr>
          <p:spPr>
            <a:xfrm>
              <a:off x="5514566" y="2502284"/>
              <a:ext cx="108045" cy="107940"/>
            </a:xfrm>
            <a:custGeom>
              <a:avLst/>
              <a:gdLst/>
              <a:ahLst/>
              <a:cxnLst/>
              <a:rect l="l" t="t" r="r" b="b"/>
              <a:pathLst>
                <a:path w="4127" h="4123" extrusionOk="0">
                  <a:moveTo>
                    <a:pt x="466" y="0"/>
                  </a:moveTo>
                  <a:lnTo>
                    <a:pt x="0" y="466"/>
                  </a:lnTo>
                  <a:lnTo>
                    <a:pt x="3661" y="4122"/>
                  </a:lnTo>
                  <a:lnTo>
                    <a:pt x="4127" y="3656"/>
                  </a:lnTo>
                  <a:lnTo>
                    <a:pt x="466" y="0"/>
                  </a:ln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6" name="Google Shape;12656;p137"/>
            <p:cNvSpPr/>
            <p:nvPr/>
          </p:nvSpPr>
          <p:spPr>
            <a:xfrm>
              <a:off x="5526765" y="2502284"/>
              <a:ext cx="95845" cy="107940"/>
            </a:xfrm>
            <a:custGeom>
              <a:avLst/>
              <a:gdLst/>
              <a:ahLst/>
              <a:cxnLst/>
              <a:rect l="l" t="t" r="r" b="b"/>
              <a:pathLst>
                <a:path w="3661" h="4123" extrusionOk="0">
                  <a:moveTo>
                    <a:pt x="0" y="0"/>
                  </a:moveTo>
                  <a:lnTo>
                    <a:pt x="3094" y="3090"/>
                  </a:lnTo>
                  <a:lnTo>
                    <a:pt x="3094" y="3089"/>
                  </a:lnTo>
                  <a:lnTo>
                    <a:pt x="0" y="0"/>
                  </a:lnTo>
                  <a:close/>
                  <a:moveTo>
                    <a:pt x="3094" y="3090"/>
                  </a:moveTo>
                  <a:lnTo>
                    <a:pt x="2628" y="3555"/>
                  </a:lnTo>
                  <a:lnTo>
                    <a:pt x="3195" y="4122"/>
                  </a:lnTo>
                  <a:lnTo>
                    <a:pt x="3661" y="3656"/>
                  </a:lnTo>
                  <a:lnTo>
                    <a:pt x="3094" y="3090"/>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7" name="Google Shape;12657;p137"/>
            <p:cNvSpPr/>
            <p:nvPr/>
          </p:nvSpPr>
          <p:spPr>
            <a:xfrm>
              <a:off x="5551898" y="2481916"/>
              <a:ext cx="91106" cy="91080"/>
            </a:xfrm>
            <a:custGeom>
              <a:avLst/>
              <a:gdLst/>
              <a:ahLst/>
              <a:cxnLst/>
              <a:rect l="l" t="t" r="r" b="b"/>
              <a:pathLst>
                <a:path w="3480" h="3479" extrusionOk="0">
                  <a:moveTo>
                    <a:pt x="1740" y="0"/>
                  </a:moveTo>
                  <a:lnTo>
                    <a:pt x="1" y="1739"/>
                  </a:lnTo>
                  <a:lnTo>
                    <a:pt x="1740" y="3478"/>
                  </a:lnTo>
                  <a:lnTo>
                    <a:pt x="3479" y="1739"/>
                  </a:lnTo>
                  <a:lnTo>
                    <a:pt x="1740" y="0"/>
                  </a:lnTo>
                  <a:close/>
                </a:path>
              </a:pathLst>
            </a:custGeom>
            <a:solidFill>
              <a:srgbClr val="EB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8" name="Google Shape;12658;p137"/>
            <p:cNvSpPr/>
            <p:nvPr/>
          </p:nvSpPr>
          <p:spPr>
            <a:xfrm>
              <a:off x="5551898" y="2481916"/>
              <a:ext cx="90975" cy="91080"/>
            </a:xfrm>
            <a:custGeom>
              <a:avLst/>
              <a:gdLst/>
              <a:ahLst/>
              <a:cxnLst/>
              <a:rect l="l" t="t" r="r" b="b"/>
              <a:pathLst>
                <a:path w="3475" h="3479" extrusionOk="0">
                  <a:moveTo>
                    <a:pt x="1" y="1739"/>
                  </a:moveTo>
                  <a:lnTo>
                    <a:pt x="1255" y="2998"/>
                  </a:lnTo>
                  <a:lnTo>
                    <a:pt x="1257" y="2995"/>
                  </a:lnTo>
                  <a:lnTo>
                    <a:pt x="1257" y="2995"/>
                  </a:lnTo>
                  <a:lnTo>
                    <a:pt x="1" y="1739"/>
                  </a:lnTo>
                  <a:close/>
                  <a:moveTo>
                    <a:pt x="1740" y="0"/>
                  </a:moveTo>
                  <a:lnTo>
                    <a:pt x="1447" y="298"/>
                  </a:lnTo>
                  <a:lnTo>
                    <a:pt x="2360" y="1211"/>
                  </a:lnTo>
                  <a:cubicBezTo>
                    <a:pt x="2547" y="1398"/>
                    <a:pt x="2547" y="1705"/>
                    <a:pt x="2360" y="1898"/>
                  </a:cubicBezTo>
                  <a:lnTo>
                    <a:pt x="1257" y="2995"/>
                  </a:lnTo>
                  <a:lnTo>
                    <a:pt x="1257" y="2995"/>
                  </a:lnTo>
                  <a:lnTo>
                    <a:pt x="1740" y="3478"/>
                  </a:lnTo>
                  <a:lnTo>
                    <a:pt x="3181" y="2037"/>
                  </a:lnTo>
                  <a:lnTo>
                    <a:pt x="3474" y="1744"/>
                  </a:lnTo>
                  <a:lnTo>
                    <a:pt x="174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9" name="Google Shape;12659;p137"/>
            <p:cNvSpPr/>
            <p:nvPr/>
          </p:nvSpPr>
          <p:spPr>
            <a:xfrm>
              <a:off x="5300308" y="2454505"/>
              <a:ext cx="370604" cy="367960"/>
            </a:xfrm>
            <a:custGeom>
              <a:avLst/>
              <a:gdLst/>
              <a:ahLst/>
              <a:cxnLst/>
              <a:rect l="l" t="t" r="r" b="b"/>
              <a:pathLst>
                <a:path w="14156" h="14055" extrusionOk="0">
                  <a:moveTo>
                    <a:pt x="11273" y="504"/>
                  </a:moveTo>
                  <a:lnTo>
                    <a:pt x="13642" y="2868"/>
                  </a:lnTo>
                  <a:lnTo>
                    <a:pt x="13555" y="2954"/>
                  </a:lnTo>
                  <a:lnTo>
                    <a:pt x="11187" y="591"/>
                  </a:lnTo>
                  <a:lnTo>
                    <a:pt x="11273" y="504"/>
                  </a:lnTo>
                  <a:close/>
                  <a:moveTo>
                    <a:pt x="8655" y="2114"/>
                  </a:moveTo>
                  <a:lnTo>
                    <a:pt x="12027" y="5486"/>
                  </a:lnTo>
                  <a:lnTo>
                    <a:pt x="11850" y="5659"/>
                  </a:lnTo>
                  <a:lnTo>
                    <a:pt x="8482" y="2291"/>
                  </a:lnTo>
                  <a:lnTo>
                    <a:pt x="8655" y="2114"/>
                  </a:lnTo>
                  <a:close/>
                  <a:moveTo>
                    <a:pt x="6162" y="6010"/>
                  </a:moveTo>
                  <a:lnTo>
                    <a:pt x="6162" y="6010"/>
                  </a:lnTo>
                  <a:cubicBezTo>
                    <a:pt x="6373" y="6125"/>
                    <a:pt x="6705" y="6399"/>
                    <a:pt x="6993" y="7042"/>
                  </a:cubicBezTo>
                  <a:lnTo>
                    <a:pt x="6998" y="7042"/>
                  </a:lnTo>
                  <a:cubicBezTo>
                    <a:pt x="7334" y="7792"/>
                    <a:pt x="7761" y="8104"/>
                    <a:pt x="8079" y="8234"/>
                  </a:cubicBezTo>
                  <a:lnTo>
                    <a:pt x="6724" y="9589"/>
                  </a:lnTo>
                  <a:cubicBezTo>
                    <a:pt x="6182" y="10126"/>
                    <a:pt x="5450" y="10429"/>
                    <a:pt x="4693" y="10429"/>
                  </a:cubicBezTo>
                  <a:cubicBezTo>
                    <a:pt x="4617" y="10429"/>
                    <a:pt x="4542" y="10426"/>
                    <a:pt x="4466" y="10420"/>
                  </a:cubicBezTo>
                  <a:cubicBezTo>
                    <a:pt x="4067" y="10391"/>
                    <a:pt x="3750" y="10074"/>
                    <a:pt x="3721" y="9680"/>
                  </a:cubicBezTo>
                  <a:cubicBezTo>
                    <a:pt x="3668" y="8950"/>
                    <a:pt x="3889" y="8234"/>
                    <a:pt x="4341" y="7662"/>
                  </a:cubicBezTo>
                  <a:cubicBezTo>
                    <a:pt x="5359" y="8647"/>
                    <a:pt x="5326" y="8714"/>
                    <a:pt x="5480" y="8714"/>
                  </a:cubicBezTo>
                  <a:cubicBezTo>
                    <a:pt x="5662" y="8714"/>
                    <a:pt x="5753" y="8493"/>
                    <a:pt x="5624" y="8364"/>
                  </a:cubicBezTo>
                  <a:lnTo>
                    <a:pt x="4620" y="7355"/>
                  </a:lnTo>
                  <a:lnTo>
                    <a:pt x="5052" y="6927"/>
                  </a:lnTo>
                  <a:cubicBezTo>
                    <a:pt x="5494" y="7340"/>
                    <a:pt x="5513" y="7446"/>
                    <a:pt x="5657" y="7446"/>
                  </a:cubicBezTo>
                  <a:cubicBezTo>
                    <a:pt x="5840" y="7446"/>
                    <a:pt x="5931" y="7220"/>
                    <a:pt x="5801" y="7090"/>
                  </a:cubicBezTo>
                  <a:lnTo>
                    <a:pt x="5340" y="6634"/>
                  </a:lnTo>
                  <a:lnTo>
                    <a:pt x="5773" y="6202"/>
                  </a:lnTo>
                  <a:cubicBezTo>
                    <a:pt x="6215" y="6615"/>
                    <a:pt x="6234" y="6721"/>
                    <a:pt x="6378" y="6721"/>
                  </a:cubicBezTo>
                  <a:cubicBezTo>
                    <a:pt x="6560" y="6721"/>
                    <a:pt x="6652" y="6500"/>
                    <a:pt x="6522" y="6370"/>
                  </a:cubicBezTo>
                  <a:lnTo>
                    <a:pt x="6162" y="6010"/>
                  </a:lnTo>
                  <a:close/>
                  <a:moveTo>
                    <a:pt x="3404" y="10088"/>
                  </a:moveTo>
                  <a:cubicBezTo>
                    <a:pt x="3524" y="10381"/>
                    <a:pt x="3760" y="10617"/>
                    <a:pt x="4053" y="10742"/>
                  </a:cubicBezTo>
                  <a:cubicBezTo>
                    <a:pt x="3756" y="11009"/>
                    <a:pt x="3717" y="11129"/>
                    <a:pt x="3565" y="11131"/>
                  </a:cubicBezTo>
                  <a:lnTo>
                    <a:pt x="3565" y="11131"/>
                  </a:lnTo>
                  <a:cubicBezTo>
                    <a:pt x="3413" y="11129"/>
                    <a:pt x="3374" y="11009"/>
                    <a:pt x="3077" y="10737"/>
                  </a:cubicBezTo>
                  <a:cubicBezTo>
                    <a:pt x="2986" y="10645"/>
                    <a:pt x="2986" y="10501"/>
                    <a:pt x="3077" y="10415"/>
                  </a:cubicBezTo>
                  <a:lnTo>
                    <a:pt x="3404" y="10088"/>
                  </a:lnTo>
                  <a:close/>
                  <a:moveTo>
                    <a:pt x="11271" y="1"/>
                  </a:moveTo>
                  <a:cubicBezTo>
                    <a:pt x="11218" y="1"/>
                    <a:pt x="11165" y="21"/>
                    <a:pt x="11124" y="62"/>
                  </a:cubicBezTo>
                  <a:lnTo>
                    <a:pt x="10750" y="437"/>
                  </a:lnTo>
                  <a:cubicBezTo>
                    <a:pt x="10668" y="519"/>
                    <a:pt x="10668" y="648"/>
                    <a:pt x="10750" y="730"/>
                  </a:cubicBezTo>
                  <a:lnTo>
                    <a:pt x="11062" y="1042"/>
                  </a:lnTo>
                  <a:lnTo>
                    <a:pt x="10740" y="1359"/>
                  </a:lnTo>
                  <a:cubicBezTo>
                    <a:pt x="10593" y="1510"/>
                    <a:pt x="10730" y="1718"/>
                    <a:pt x="10889" y="1718"/>
                  </a:cubicBezTo>
                  <a:cubicBezTo>
                    <a:pt x="10938" y="1718"/>
                    <a:pt x="10988" y="1698"/>
                    <a:pt x="11033" y="1652"/>
                  </a:cubicBezTo>
                  <a:lnTo>
                    <a:pt x="11355" y="1335"/>
                  </a:lnTo>
                  <a:lnTo>
                    <a:pt x="12801" y="2781"/>
                  </a:lnTo>
                  <a:lnTo>
                    <a:pt x="11355" y="4227"/>
                  </a:lnTo>
                  <a:lnTo>
                    <a:pt x="9909" y="2781"/>
                  </a:lnTo>
                  <a:lnTo>
                    <a:pt x="10308" y="2383"/>
                  </a:lnTo>
                  <a:cubicBezTo>
                    <a:pt x="10459" y="2232"/>
                    <a:pt x="10322" y="2024"/>
                    <a:pt x="10161" y="2024"/>
                  </a:cubicBezTo>
                  <a:cubicBezTo>
                    <a:pt x="10112" y="2024"/>
                    <a:pt x="10061" y="2043"/>
                    <a:pt x="10015" y="2089"/>
                  </a:cubicBezTo>
                  <a:lnTo>
                    <a:pt x="9616" y="2488"/>
                  </a:lnTo>
                  <a:cubicBezTo>
                    <a:pt x="8794" y="1696"/>
                    <a:pt x="8804" y="1614"/>
                    <a:pt x="8655" y="1614"/>
                  </a:cubicBezTo>
                  <a:cubicBezTo>
                    <a:pt x="8506" y="1614"/>
                    <a:pt x="8472" y="1729"/>
                    <a:pt x="8045" y="2142"/>
                  </a:cubicBezTo>
                  <a:cubicBezTo>
                    <a:pt x="7963" y="2224"/>
                    <a:pt x="7963" y="2354"/>
                    <a:pt x="8045" y="2435"/>
                  </a:cubicBezTo>
                  <a:lnTo>
                    <a:pt x="8501" y="2892"/>
                  </a:lnTo>
                  <a:cubicBezTo>
                    <a:pt x="4096" y="7292"/>
                    <a:pt x="4178" y="7215"/>
                    <a:pt x="4154" y="7244"/>
                  </a:cubicBezTo>
                  <a:cubicBezTo>
                    <a:pt x="3572" y="7888"/>
                    <a:pt x="3270" y="8733"/>
                    <a:pt x="3308" y="9598"/>
                  </a:cubicBezTo>
                  <a:lnTo>
                    <a:pt x="2784" y="10122"/>
                  </a:lnTo>
                  <a:cubicBezTo>
                    <a:pt x="2664" y="10242"/>
                    <a:pt x="2597" y="10400"/>
                    <a:pt x="2597" y="10573"/>
                  </a:cubicBezTo>
                  <a:cubicBezTo>
                    <a:pt x="2597" y="10751"/>
                    <a:pt x="2674" y="10919"/>
                    <a:pt x="2804" y="11044"/>
                  </a:cubicBezTo>
                  <a:lnTo>
                    <a:pt x="152" y="13696"/>
                  </a:lnTo>
                  <a:cubicBezTo>
                    <a:pt x="1" y="13847"/>
                    <a:pt x="138" y="14054"/>
                    <a:pt x="299" y="14054"/>
                  </a:cubicBezTo>
                  <a:cubicBezTo>
                    <a:pt x="348" y="14054"/>
                    <a:pt x="399" y="14035"/>
                    <a:pt x="445" y="13989"/>
                  </a:cubicBezTo>
                  <a:lnTo>
                    <a:pt x="3097" y="11337"/>
                  </a:lnTo>
                  <a:lnTo>
                    <a:pt x="3116" y="11356"/>
                  </a:lnTo>
                  <a:cubicBezTo>
                    <a:pt x="3241" y="11479"/>
                    <a:pt x="3403" y="11540"/>
                    <a:pt x="3565" y="11540"/>
                  </a:cubicBezTo>
                  <a:cubicBezTo>
                    <a:pt x="3727" y="11540"/>
                    <a:pt x="3889" y="11479"/>
                    <a:pt x="4014" y="11356"/>
                  </a:cubicBezTo>
                  <a:lnTo>
                    <a:pt x="4538" y="10833"/>
                  </a:lnTo>
                  <a:cubicBezTo>
                    <a:pt x="4589" y="10835"/>
                    <a:pt x="4640" y="10836"/>
                    <a:pt x="4690" y="10836"/>
                  </a:cubicBezTo>
                  <a:cubicBezTo>
                    <a:pt x="5559" y="10836"/>
                    <a:pt x="6395" y="10489"/>
                    <a:pt x="7012" y="9872"/>
                  </a:cubicBezTo>
                  <a:lnTo>
                    <a:pt x="9649" y="7235"/>
                  </a:lnTo>
                  <a:cubicBezTo>
                    <a:pt x="9801" y="7087"/>
                    <a:pt x="9662" y="6879"/>
                    <a:pt x="9500" y="6879"/>
                  </a:cubicBezTo>
                  <a:cubicBezTo>
                    <a:pt x="9452" y="6879"/>
                    <a:pt x="9402" y="6897"/>
                    <a:pt x="9356" y="6942"/>
                  </a:cubicBezTo>
                  <a:lnTo>
                    <a:pt x="8405" y="7893"/>
                  </a:lnTo>
                  <a:cubicBezTo>
                    <a:pt x="8227" y="7864"/>
                    <a:pt x="7742" y="7705"/>
                    <a:pt x="7368" y="6869"/>
                  </a:cubicBezTo>
                  <a:cubicBezTo>
                    <a:pt x="7031" y="6110"/>
                    <a:pt x="6623" y="5784"/>
                    <a:pt x="6335" y="5635"/>
                  </a:cubicBezTo>
                  <a:lnTo>
                    <a:pt x="6493" y="5472"/>
                  </a:lnTo>
                  <a:lnTo>
                    <a:pt x="7502" y="6476"/>
                  </a:lnTo>
                  <a:cubicBezTo>
                    <a:pt x="7547" y="6522"/>
                    <a:pt x="7597" y="6541"/>
                    <a:pt x="7646" y="6541"/>
                  </a:cubicBezTo>
                  <a:cubicBezTo>
                    <a:pt x="7805" y="6541"/>
                    <a:pt x="7942" y="6333"/>
                    <a:pt x="7795" y="6183"/>
                  </a:cubicBezTo>
                  <a:lnTo>
                    <a:pt x="6786" y="5178"/>
                  </a:lnTo>
                  <a:lnTo>
                    <a:pt x="7219" y="4746"/>
                  </a:lnTo>
                  <a:lnTo>
                    <a:pt x="7680" y="5212"/>
                  </a:lnTo>
                  <a:cubicBezTo>
                    <a:pt x="7725" y="5256"/>
                    <a:pt x="7775" y="5275"/>
                    <a:pt x="7824" y="5275"/>
                  </a:cubicBezTo>
                  <a:cubicBezTo>
                    <a:pt x="7986" y="5275"/>
                    <a:pt x="8124" y="5067"/>
                    <a:pt x="7973" y="4919"/>
                  </a:cubicBezTo>
                  <a:lnTo>
                    <a:pt x="7512" y="4458"/>
                  </a:lnTo>
                  <a:lnTo>
                    <a:pt x="7939" y="4026"/>
                  </a:lnTo>
                  <a:lnTo>
                    <a:pt x="8400" y="4487"/>
                  </a:lnTo>
                  <a:cubicBezTo>
                    <a:pt x="8446" y="4531"/>
                    <a:pt x="8496" y="4549"/>
                    <a:pt x="8544" y="4549"/>
                  </a:cubicBezTo>
                  <a:cubicBezTo>
                    <a:pt x="8706" y="4549"/>
                    <a:pt x="8845" y="4342"/>
                    <a:pt x="8693" y="4194"/>
                  </a:cubicBezTo>
                  <a:lnTo>
                    <a:pt x="8232" y="3732"/>
                  </a:lnTo>
                  <a:lnTo>
                    <a:pt x="8790" y="3180"/>
                  </a:lnTo>
                  <a:lnTo>
                    <a:pt x="10956" y="5347"/>
                  </a:lnTo>
                  <a:lnTo>
                    <a:pt x="10202" y="6101"/>
                  </a:lnTo>
                  <a:cubicBezTo>
                    <a:pt x="10051" y="6252"/>
                    <a:pt x="10188" y="6459"/>
                    <a:pt x="10349" y="6459"/>
                  </a:cubicBezTo>
                  <a:cubicBezTo>
                    <a:pt x="10398" y="6459"/>
                    <a:pt x="10449" y="6440"/>
                    <a:pt x="10495" y="6394"/>
                  </a:cubicBezTo>
                  <a:lnTo>
                    <a:pt x="11249" y="5640"/>
                  </a:lnTo>
                  <a:cubicBezTo>
                    <a:pt x="11686" y="6053"/>
                    <a:pt x="11706" y="6158"/>
                    <a:pt x="11850" y="6158"/>
                  </a:cubicBezTo>
                  <a:cubicBezTo>
                    <a:pt x="11903" y="6158"/>
                    <a:pt x="11955" y="6134"/>
                    <a:pt x="11994" y="6096"/>
                  </a:cubicBezTo>
                  <a:cubicBezTo>
                    <a:pt x="12421" y="5644"/>
                    <a:pt x="12522" y="5630"/>
                    <a:pt x="12522" y="5486"/>
                  </a:cubicBezTo>
                  <a:cubicBezTo>
                    <a:pt x="12522" y="5342"/>
                    <a:pt x="12445" y="5356"/>
                    <a:pt x="11648" y="4525"/>
                  </a:cubicBezTo>
                  <a:lnTo>
                    <a:pt x="13089" y="3079"/>
                  </a:lnTo>
                  <a:cubicBezTo>
                    <a:pt x="13377" y="3343"/>
                    <a:pt x="13411" y="3454"/>
                    <a:pt x="13550" y="3454"/>
                  </a:cubicBezTo>
                  <a:cubicBezTo>
                    <a:pt x="13603" y="3454"/>
                    <a:pt x="13656" y="3435"/>
                    <a:pt x="13694" y="3396"/>
                  </a:cubicBezTo>
                  <a:lnTo>
                    <a:pt x="14079" y="3012"/>
                  </a:lnTo>
                  <a:cubicBezTo>
                    <a:pt x="14156" y="2930"/>
                    <a:pt x="14156" y="2800"/>
                    <a:pt x="14079" y="2719"/>
                  </a:cubicBezTo>
                  <a:lnTo>
                    <a:pt x="11417" y="62"/>
                  </a:lnTo>
                  <a:cubicBezTo>
                    <a:pt x="11376" y="21"/>
                    <a:pt x="11324" y="1"/>
                    <a:pt x="1127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60" name="Google Shape;12660;p137"/>
          <p:cNvGrpSpPr/>
          <p:nvPr/>
        </p:nvGrpSpPr>
        <p:grpSpPr>
          <a:xfrm>
            <a:off x="4929600" y="3620335"/>
            <a:ext cx="230803" cy="340235"/>
            <a:chOff x="4929600" y="3825735"/>
            <a:chExt cx="230803" cy="340235"/>
          </a:xfrm>
        </p:grpSpPr>
        <p:sp>
          <p:nvSpPr>
            <p:cNvPr id="12661" name="Google Shape;12661;p137"/>
            <p:cNvSpPr/>
            <p:nvPr/>
          </p:nvSpPr>
          <p:spPr>
            <a:xfrm>
              <a:off x="4934757" y="3830657"/>
              <a:ext cx="220750" cy="330418"/>
            </a:xfrm>
            <a:custGeom>
              <a:avLst/>
              <a:gdLst/>
              <a:ahLst/>
              <a:cxnLst/>
              <a:rect l="l" t="t" r="r" b="b"/>
              <a:pathLst>
                <a:path w="8432" h="12621" extrusionOk="0">
                  <a:moveTo>
                    <a:pt x="721" y="0"/>
                  </a:moveTo>
                  <a:cubicBezTo>
                    <a:pt x="322" y="0"/>
                    <a:pt x="1" y="327"/>
                    <a:pt x="1" y="721"/>
                  </a:cubicBezTo>
                  <a:lnTo>
                    <a:pt x="1" y="11900"/>
                  </a:lnTo>
                  <a:cubicBezTo>
                    <a:pt x="1" y="12294"/>
                    <a:pt x="322" y="12620"/>
                    <a:pt x="721" y="12620"/>
                  </a:cubicBezTo>
                  <a:lnTo>
                    <a:pt x="7711" y="12620"/>
                  </a:lnTo>
                  <a:cubicBezTo>
                    <a:pt x="8110" y="12620"/>
                    <a:pt x="8432" y="12294"/>
                    <a:pt x="8432" y="11900"/>
                  </a:cubicBezTo>
                  <a:lnTo>
                    <a:pt x="8432" y="5438"/>
                  </a:lnTo>
                  <a:lnTo>
                    <a:pt x="8432" y="4434"/>
                  </a:lnTo>
                  <a:lnTo>
                    <a:pt x="8432" y="721"/>
                  </a:lnTo>
                  <a:cubicBezTo>
                    <a:pt x="8432" y="327"/>
                    <a:pt x="8110" y="0"/>
                    <a:pt x="7711"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2" name="Google Shape;12662;p137"/>
            <p:cNvSpPr/>
            <p:nvPr/>
          </p:nvSpPr>
          <p:spPr>
            <a:xfrm>
              <a:off x="4934757" y="3830788"/>
              <a:ext cx="220750" cy="330287"/>
            </a:xfrm>
            <a:custGeom>
              <a:avLst/>
              <a:gdLst/>
              <a:ahLst/>
              <a:cxnLst/>
              <a:rect l="l" t="t" r="r" b="b"/>
              <a:pathLst>
                <a:path w="8432" h="12616" extrusionOk="0">
                  <a:moveTo>
                    <a:pt x="7720" y="0"/>
                  </a:moveTo>
                  <a:cubicBezTo>
                    <a:pt x="7717" y="0"/>
                    <a:pt x="7714" y="0"/>
                    <a:pt x="7711" y="0"/>
                  </a:cubicBezTo>
                  <a:lnTo>
                    <a:pt x="7528" y="0"/>
                  </a:lnTo>
                  <a:lnTo>
                    <a:pt x="7528" y="10992"/>
                  </a:lnTo>
                  <a:cubicBezTo>
                    <a:pt x="7528" y="11390"/>
                    <a:pt x="7202" y="11712"/>
                    <a:pt x="6808" y="11712"/>
                  </a:cubicBezTo>
                  <a:lnTo>
                    <a:pt x="1" y="11712"/>
                  </a:lnTo>
                  <a:lnTo>
                    <a:pt x="1" y="11895"/>
                  </a:lnTo>
                  <a:cubicBezTo>
                    <a:pt x="1" y="12294"/>
                    <a:pt x="322" y="12615"/>
                    <a:pt x="721" y="12615"/>
                  </a:cubicBezTo>
                  <a:lnTo>
                    <a:pt x="7711" y="12615"/>
                  </a:lnTo>
                  <a:cubicBezTo>
                    <a:pt x="8105" y="12615"/>
                    <a:pt x="8432" y="12294"/>
                    <a:pt x="8432" y="11895"/>
                  </a:cubicBezTo>
                  <a:lnTo>
                    <a:pt x="8432" y="721"/>
                  </a:lnTo>
                  <a:cubicBezTo>
                    <a:pt x="8432" y="325"/>
                    <a:pt x="8114" y="0"/>
                    <a:pt x="7720" y="0"/>
                  </a:cubicBezTo>
                  <a:close/>
                </a:path>
              </a:pathLst>
            </a:custGeom>
            <a:solidFill>
              <a:srgbClr val="8A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3" name="Google Shape;12663;p137"/>
            <p:cNvSpPr/>
            <p:nvPr/>
          </p:nvSpPr>
          <p:spPr>
            <a:xfrm>
              <a:off x="4956251" y="3857805"/>
              <a:ext cx="76001" cy="65110"/>
            </a:xfrm>
            <a:custGeom>
              <a:avLst/>
              <a:gdLst/>
              <a:ahLst/>
              <a:cxnLst/>
              <a:rect l="l" t="t" r="r" b="b"/>
              <a:pathLst>
                <a:path w="2903" h="2487" extrusionOk="0">
                  <a:moveTo>
                    <a:pt x="1658" y="1"/>
                  </a:moveTo>
                  <a:cubicBezTo>
                    <a:pt x="553" y="1"/>
                    <a:pt x="1" y="1341"/>
                    <a:pt x="784" y="2120"/>
                  </a:cubicBezTo>
                  <a:cubicBezTo>
                    <a:pt x="1036" y="2373"/>
                    <a:pt x="1347" y="2487"/>
                    <a:pt x="1653" y="2487"/>
                  </a:cubicBezTo>
                  <a:cubicBezTo>
                    <a:pt x="2290" y="2487"/>
                    <a:pt x="2903" y="1992"/>
                    <a:pt x="2903" y="1245"/>
                  </a:cubicBezTo>
                  <a:cubicBezTo>
                    <a:pt x="2903" y="558"/>
                    <a:pt x="2345" y="1"/>
                    <a:pt x="1658"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4" name="Google Shape;12664;p137"/>
            <p:cNvSpPr/>
            <p:nvPr/>
          </p:nvSpPr>
          <p:spPr>
            <a:xfrm>
              <a:off x="4993479" y="3857805"/>
              <a:ext cx="40291" cy="65136"/>
            </a:xfrm>
            <a:custGeom>
              <a:avLst/>
              <a:gdLst/>
              <a:ahLst/>
              <a:cxnLst/>
              <a:rect l="l" t="t" r="r" b="b"/>
              <a:pathLst>
                <a:path w="1539" h="2488" extrusionOk="0">
                  <a:moveTo>
                    <a:pt x="241" y="1"/>
                  </a:moveTo>
                  <a:cubicBezTo>
                    <a:pt x="160" y="1"/>
                    <a:pt x="83" y="11"/>
                    <a:pt x="1" y="25"/>
                  </a:cubicBezTo>
                  <a:cubicBezTo>
                    <a:pt x="587" y="135"/>
                    <a:pt x="1010" y="650"/>
                    <a:pt x="1010" y="1245"/>
                  </a:cubicBezTo>
                  <a:cubicBezTo>
                    <a:pt x="1010" y="1841"/>
                    <a:pt x="587" y="2350"/>
                    <a:pt x="1" y="2465"/>
                  </a:cubicBezTo>
                  <a:cubicBezTo>
                    <a:pt x="79" y="2480"/>
                    <a:pt x="157" y="2487"/>
                    <a:pt x="233" y="2487"/>
                  </a:cubicBezTo>
                  <a:cubicBezTo>
                    <a:pt x="861" y="2487"/>
                    <a:pt x="1407" y="2012"/>
                    <a:pt x="1471" y="1361"/>
                  </a:cubicBezTo>
                  <a:cubicBezTo>
                    <a:pt x="1538" y="635"/>
                    <a:pt x="971" y="6"/>
                    <a:pt x="241" y="1"/>
                  </a:cubicBezTo>
                  <a:close/>
                </a:path>
              </a:pathLst>
            </a:custGeom>
            <a:solidFill>
              <a:srgbClr val="5A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5" name="Google Shape;12665;p137"/>
            <p:cNvSpPr/>
            <p:nvPr/>
          </p:nvSpPr>
          <p:spPr>
            <a:xfrm>
              <a:off x="5047069" y="3857805"/>
              <a:ext cx="75870" cy="65110"/>
            </a:xfrm>
            <a:custGeom>
              <a:avLst/>
              <a:gdLst/>
              <a:ahLst/>
              <a:cxnLst/>
              <a:rect l="l" t="t" r="r" b="b"/>
              <a:pathLst>
                <a:path w="2898" h="2487" extrusionOk="0">
                  <a:moveTo>
                    <a:pt x="1658" y="1"/>
                  </a:moveTo>
                  <a:cubicBezTo>
                    <a:pt x="553" y="1"/>
                    <a:pt x="1" y="1341"/>
                    <a:pt x="779" y="2120"/>
                  </a:cubicBezTo>
                  <a:cubicBezTo>
                    <a:pt x="1032" y="2373"/>
                    <a:pt x="1344" y="2487"/>
                    <a:pt x="1649" y="2487"/>
                  </a:cubicBezTo>
                  <a:cubicBezTo>
                    <a:pt x="2287" y="2487"/>
                    <a:pt x="2897" y="1992"/>
                    <a:pt x="2897" y="1245"/>
                  </a:cubicBezTo>
                  <a:cubicBezTo>
                    <a:pt x="2897" y="558"/>
                    <a:pt x="2345" y="1"/>
                    <a:pt x="1658"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6" name="Google Shape;12666;p137"/>
            <p:cNvSpPr/>
            <p:nvPr/>
          </p:nvSpPr>
          <p:spPr>
            <a:xfrm>
              <a:off x="5084035" y="3857805"/>
              <a:ext cx="38903" cy="65057"/>
            </a:xfrm>
            <a:custGeom>
              <a:avLst/>
              <a:gdLst/>
              <a:ahLst/>
              <a:cxnLst/>
              <a:rect l="l" t="t" r="r" b="b"/>
              <a:pathLst>
                <a:path w="1486" h="2485" extrusionOk="0">
                  <a:moveTo>
                    <a:pt x="246" y="1"/>
                  </a:moveTo>
                  <a:cubicBezTo>
                    <a:pt x="164" y="1"/>
                    <a:pt x="83" y="11"/>
                    <a:pt x="1" y="30"/>
                  </a:cubicBezTo>
                  <a:cubicBezTo>
                    <a:pt x="582" y="145"/>
                    <a:pt x="995" y="654"/>
                    <a:pt x="995" y="1245"/>
                  </a:cubicBezTo>
                  <a:cubicBezTo>
                    <a:pt x="995" y="1836"/>
                    <a:pt x="582" y="2345"/>
                    <a:pt x="1" y="2461"/>
                  </a:cubicBezTo>
                  <a:cubicBezTo>
                    <a:pt x="83" y="2475"/>
                    <a:pt x="164" y="2485"/>
                    <a:pt x="246" y="2485"/>
                  </a:cubicBezTo>
                  <a:cubicBezTo>
                    <a:pt x="933" y="2485"/>
                    <a:pt x="1485" y="1927"/>
                    <a:pt x="1485" y="1245"/>
                  </a:cubicBezTo>
                  <a:cubicBezTo>
                    <a:pt x="1485" y="558"/>
                    <a:pt x="933" y="6"/>
                    <a:pt x="246" y="6"/>
                  </a:cubicBezTo>
                  <a:lnTo>
                    <a:pt x="246" y="1"/>
                  </a:lnTo>
                  <a:close/>
                </a:path>
              </a:pathLst>
            </a:custGeom>
            <a:solidFill>
              <a:srgbClr val="5A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7" name="Google Shape;12667;p137"/>
            <p:cNvSpPr/>
            <p:nvPr/>
          </p:nvSpPr>
          <p:spPr>
            <a:xfrm>
              <a:off x="4956251" y="4063947"/>
              <a:ext cx="76001" cy="65083"/>
            </a:xfrm>
            <a:custGeom>
              <a:avLst/>
              <a:gdLst/>
              <a:ahLst/>
              <a:cxnLst/>
              <a:rect l="l" t="t" r="r" b="b"/>
              <a:pathLst>
                <a:path w="2903" h="2486" extrusionOk="0">
                  <a:moveTo>
                    <a:pt x="1658" y="1"/>
                  </a:moveTo>
                  <a:cubicBezTo>
                    <a:pt x="553" y="1"/>
                    <a:pt x="1" y="1336"/>
                    <a:pt x="784" y="2119"/>
                  </a:cubicBezTo>
                  <a:cubicBezTo>
                    <a:pt x="1035" y="2372"/>
                    <a:pt x="1345" y="2485"/>
                    <a:pt x="1650" y="2485"/>
                  </a:cubicBezTo>
                  <a:cubicBezTo>
                    <a:pt x="2288" y="2485"/>
                    <a:pt x="2903" y="1988"/>
                    <a:pt x="2903" y="1240"/>
                  </a:cubicBezTo>
                  <a:cubicBezTo>
                    <a:pt x="2903" y="558"/>
                    <a:pt x="2345" y="1"/>
                    <a:pt x="1658"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8" name="Google Shape;12668;p137"/>
            <p:cNvSpPr/>
            <p:nvPr/>
          </p:nvSpPr>
          <p:spPr>
            <a:xfrm>
              <a:off x="4993479" y="4063947"/>
              <a:ext cx="40291" cy="65005"/>
            </a:xfrm>
            <a:custGeom>
              <a:avLst/>
              <a:gdLst/>
              <a:ahLst/>
              <a:cxnLst/>
              <a:rect l="l" t="t" r="r" b="b"/>
              <a:pathLst>
                <a:path w="1539" h="2483" extrusionOk="0">
                  <a:moveTo>
                    <a:pt x="241" y="1"/>
                  </a:moveTo>
                  <a:cubicBezTo>
                    <a:pt x="160" y="1"/>
                    <a:pt x="83" y="6"/>
                    <a:pt x="1" y="20"/>
                  </a:cubicBezTo>
                  <a:cubicBezTo>
                    <a:pt x="587" y="135"/>
                    <a:pt x="1010" y="645"/>
                    <a:pt x="1010" y="1240"/>
                  </a:cubicBezTo>
                  <a:cubicBezTo>
                    <a:pt x="1010" y="1836"/>
                    <a:pt x="587" y="2345"/>
                    <a:pt x="1" y="2460"/>
                  </a:cubicBezTo>
                  <a:cubicBezTo>
                    <a:pt x="79" y="2475"/>
                    <a:pt x="157" y="2482"/>
                    <a:pt x="233" y="2482"/>
                  </a:cubicBezTo>
                  <a:cubicBezTo>
                    <a:pt x="861" y="2482"/>
                    <a:pt x="1407" y="2007"/>
                    <a:pt x="1471" y="1360"/>
                  </a:cubicBezTo>
                  <a:cubicBezTo>
                    <a:pt x="1538" y="635"/>
                    <a:pt x="971" y="1"/>
                    <a:pt x="241" y="1"/>
                  </a:cubicBezTo>
                  <a:close/>
                </a:path>
              </a:pathLst>
            </a:custGeom>
            <a:solidFill>
              <a:srgbClr val="5A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9" name="Google Shape;12669;p137"/>
            <p:cNvSpPr/>
            <p:nvPr/>
          </p:nvSpPr>
          <p:spPr>
            <a:xfrm>
              <a:off x="5047069" y="4063947"/>
              <a:ext cx="75870" cy="65083"/>
            </a:xfrm>
            <a:custGeom>
              <a:avLst/>
              <a:gdLst/>
              <a:ahLst/>
              <a:cxnLst/>
              <a:rect l="l" t="t" r="r" b="b"/>
              <a:pathLst>
                <a:path w="2898" h="2486" extrusionOk="0">
                  <a:moveTo>
                    <a:pt x="1658" y="1"/>
                  </a:moveTo>
                  <a:cubicBezTo>
                    <a:pt x="553" y="1"/>
                    <a:pt x="1" y="1336"/>
                    <a:pt x="779" y="2119"/>
                  </a:cubicBezTo>
                  <a:cubicBezTo>
                    <a:pt x="1032" y="2372"/>
                    <a:pt x="1342" y="2485"/>
                    <a:pt x="1647" y="2485"/>
                  </a:cubicBezTo>
                  <a:cubicBezTo>
                    <a:pt x="2285" y="2485"/>
                    <a:pt x="2897" y="1988"/>
                    <a:pt x="2897" y="1240"/>
                  </a:cubicBezTo>
                  <a:cubicBezTo>
                    <a:pt x="2897" y="558"/>
                    <a:pt x="2345" y="1"/>
                    <a:pt x="1658"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0" name="Google Shape;12670;p137"/>
            <p:cNvSpPr/>
            <p:nvPr/>
          </p:nvSpPr>
          <p:spPr>
            <a:xfrm>
              <a:off x="5084035" y="4063947"/>
              <a:ext cx="38903" cy="64926"/>
            </a:xfrm>
            <a:custGeom>
              <a:avLst/>
              <a:gdLst/>
              <a:ahLst/>
              <a:cxnLst/>
              <a:rect l="l" t="t" r="r" b="b"/>
              <a:pathLst>
                <a:path w="1486" h="2480" extrusionOk="0">
                  <a:moveTo>
                    <a:pt x="246" y="1"/>
                  </a:moveTo>
                  <a:cubicBezTo>
                    <a:pt x="164" y="1"/>
                    <a:pt x="83" y="10"/>
                    <a:pt x="1" y="25"/>
                  </a:cubicBezTo>
                  <a:cubicBezTo>
                    <a:pt x="582" y="140"/>
                    <a:pt x="995" y="649"/>
                    <a:pt x="995" y="1240"/>
                  </a:cubicBezTo>
                  <a:cubicBezTo>
                    <a:pt x="995" y="1831"/>
                    <a:pt x="582" y="2340"/>
                    <a:pt x="1" y="2456"/>
                  </a:cubicBezTo>
                  <a:cubicBezTo>
                    <a:pt x="83" y="2475"/>
                    <a:pt x="164" y="2480"/>
                    <a:pt x="246" y="2480"/>
                  </a:cubicBezTo>
                  <a:cubicBezTo>
                    <a:pt x="933" y="2480"/>
                    <a:pt x="1485" y="1922"/>
                    <a:pt x="1485" y="1240"/>
                  </a:cubicBezTo>
                  <a:cubicBezTo>
                    <a:pt x="1485" y="558"/>
                    <a:pt x="933" y="1"/>
                    <a:pt x="246" y="1"/>
                  </a:cubicBezTo>
                  <a:close/>
                </a:path>
              </a:pathLst>
            </a:custGeom>
            <a:solidFill>
              <a:srgbClr val="5A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1" name="Google Shape;12671;p137"/>
            <p:cNvSpPr/>
            <p:nvPr/>
          </p:nvSpPr>
          <p:spPr>
            <a:xfrm>
              <a:off x="4956251" y="3960824"/>
              <a:ext cx="76001" cy="65110"/>
            </a:xfrm>
            <a:custGeom>
              <a:avLst/>
              <a:gdLst/>
              <a:ahLst/>
              <a:cxnLst/>
              <a:rect l="l" t="t" r="r" b="b"/>
              <a:pathLst>
                <a:path w="2903" h="2487" extrusionOk="0">
                  <a:moveTo>
                    <a:pt x="1658" y="0"/>
                  </a:moveTo>
                  <a:cubicBezTo>
                    <a:pt x="553" y="0"/>
                    <a:pt x="1" y="1336"/>
                    <a:pt x="784" y="2119"/>
                  </a:cubicBezTo>
                  <a:cubicBezTo>
                    <a:pt x="1036" y="2373"/>
                    <a:pt x="1347" y="2486"/>
                    <a:pt x="1653" y="2486"/>
                  </a:cubicBezTo>
                  <a:cubicBezTo>
                    <a:pt x="2290" y="2486"/>
                    <a:pt x="2903" y="1992"/>
                    <a:pt x="2903" y="1245"/>
                  </a:cubicBezTo>
                  <a:cubicBezTo>
                    <a:pt x="2903" y="558"/>
                    <a:pt x="2345" y="0"/>
                    <a:pt x="1658"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2" name="Google Shape;12672;p137"/>
            <p:cNvSpPr/>
            <p:nvPr/>
          </p:nvSpPr>
          <p:spPr>
            <a:xfrm>
              <a:off x="4993479" y="3960955"/>
              <a:ext cx="40291" cy="64979"/>
            </a:xfrm>
            <a:custGeom>
              <a:avLst/>
              <a:gdLst/>
              <a:ahLst/>
              <a:cxnLst/>
              <a:rect l="l" t="t" r="r" b="b"/>
              <a:pathLst>
                <a:path w="1539" h="2482" extrusionOk="0">
                  <a:moveTo>
                    <a:pt x="241" y="0"/>
                  </a:moveTo>
                  <a:cubicBezTo>
                    <a:pt x="160" y="0"/>
                    <a:pt x="83" y="5"/>
                    <a:pt x="1" y="19"/>
                  </a:cubicBezTo>
                  <a:cubicBezTo>
                    <a:pt x="587" y="135"/>
                    <a:pt x="1010" y="644"/>
                    <a:pt x="1010" y="1240"/>
                  </a:cubicBezTo>
                  <a:cubicBezTo>
                    <a:pt x="1010" y="1835"/>
                    <a:pt x="587" y="2345"/>
                    <a:pt x="1" y="2460"/>
                  </a:cubicBezTo>
                  <a:cubicBezTo>
                    <a:pt x="79" y="2475"/>
                    <a:pt x="157" y="2482"/>
                    <a:pt x="233" y="2482"/>
                  </a:cubicBezTo>
                  <a:cubicBezTo>
                    <a:pt x="861" y="2482"/>
                    <a:pt x="1407" y="2007"/>
                    <a:pt x="1471" y="1360"/>
                  </a:cubicBezTo>
                  <a:cubicBezTo>
                    <a:pt x="1538" y="630"/>
                    <a:pt x="971" y="0"/>
                    <a:pt x="241" y="0"/>
                  </a:cubicBezTo>
                  <a:close/>
                </a:path>
              </a:pathLst>
            </a:custGeom>
            <a:solidFill>
              <a:srgbClr val="5A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3" name="Google Shape;12673;p137"/>
            <p:cNvSpPr/>
            <p:nvPr/>
          </p:nvSpPr>
          <p:spPr>
            <a:xfrm>
              <a:off x="5047069" y="3960824"/>
              <a:ext cx="75870" cy="65110"/>
            </a:xfrm>
            <a:custGeom>
              <a:avLst/>
              <a:gdLst/>
              <a:ahLst/>
              <a:cxnLst/>
              <a:rect l="l" t="t" r="r" b="b"/>
              <a:pathLst>
                <a:path w="2898" h="2487" extrusionOk="0">
                  <a:moveTo>
                    <a:pt x="1658" y="0"/>
                  </a:moveTo>
                  <a:cubicBezTo>
                    <a:pt x="553" y="0"/>
                    <a:pt x="1" y="1336"/>
                    <a:pt x="779" y="2119"/>
                  </a:cubicBezTo>
                  <a:cubicBezTo>
                    <a:pt x="1032" y="2373"/>
                    <a:pt x="1344" y="2486"/>
                    <a:pt x="1649" y="2486"/>
                  </a:cubicBezTo>
                  <a:cubicBezTo>
                    <a:pt x="2287" y="2486"/>
                    <a:pt x="2897" y="1992"/>
                    <a:pt x="2897" y="1245"/>
                  </a:cubicBezTo>
                  <a:cubicBezTo>
                    <a:pt x="2897" y="558"/>
                    <a:pt x="2345" y="0"/>
                    <a:pt x="1658"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4" name="Google Shape;12674;p137"/>
            <p:cNvSpPr/>
            <p:nvPr/>
          </p:nvSpPr>
          <p:spPr>
            <a:xfrm>
              <a:off x="5084035" y="3960955"/>
              <a:ext cx="38903" cy="64926"/>
            </a:xfrm>
            <a:custGeom>
              <a:avLst/>
              <a:gdLst/>
              <a:ahLst/>
              <a:cxnLst/>
              <a:rect l="l" t="t" r="r" b="b"/>
              <a:pathLst>
                <a:path w="1486" h="2480" extrusionOk="0">
                  <a:moveTo>
                    <a:pt x="246" y="0"/>
                  </a:moveTo>
                  <a:cubicBezTo>
                    <a:pt x="164" y="0"/>
                    <a:pt x="83" y="5"/>
                    <a:pt x="1" y="24"/>
                  </a:cubicBezTo>
                  <a:cubicBezTo>
                    <a:pt x="582" y="140"/>
                    <a:pt x="995" y="649"/>
                    <a:pt x="995" y="1240"/>
                  </a:cubicBezTo>
                  <a:cubicBezTo>
                    <a:pt x="995" y="1831"/>
                    <a:pt x="582" y="2340"/>
                    <a:pt x="1" y="2455"/>
                  </a:cubicBezTo>
                  <a:cubicBezTo>
                    <a:pt x="83" y="2470"/>
                    <a:pt x="164" y="2479"/>
                    <a:pt x="246" y="2479"/>
                  </a:cubicBezTo>
                  <a:cubicBezTo>
                    <a:pt x="933" y="2479"/>
                    <a:pt x="1485" y="1922"/>
                    <a:pt x="1485" y="1240"/>
                  </a:cubicBezTo>
                  <a:cubicBezTo>
                    <a:pt x="1485" y="553"/>
                    <a:pt x="933" y="0"/>
                    <a:pt x="246" y="0"/>
                  </a:cubicBezTo>
                  <a:close/>
                </a:path>
              </a:pathLst>
            </a:custGeom>
            <a:solidFill>
              <a:srgbClr val="5A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5" name="Google Shape;12675;p137"/>
            <p:cNvSpPr/>
            <p:nvPr/>
          </p:nvSpPr>
          <p:spPr>
            <a:xfrm>
              <a:off x="4962298" y="3852936"/>
              <a:ext cx="74849" cy="74927"/>
            </a:xfrm>
            <a:custGeom>
              <a:avLst/>
              <a:gdLst/>
              <a:ahLst/>
              <a:cxnLst/>
              <a:rect l="l" t="t" r="r" b="b"/>
              <a:pathLst>
                <a:path w="2859" h="2862" extrusionOk="0">
                  <a:moveTo>
                    <a:pt x="1411" y="385"/>
                  </a:moveTo>
                  <a:cubicBezTo>
                    <a:pt x="1606" y="385"/>
                    <a:pt x="1811" y="443"/>
                    <a:pt x="2009" y="576"/>
                  </a:cubicBezTo>
                  <a:lnTo>
                    <a:pt x="2004" y="576"/>
                  </a:lnTo>
                  <a:lnTo>
                    <a:pt x="572" y="2003"/>
                  </a:lnTo>
                  <a:cubicBezTo>
                    <a:pt x="61" y="1244"/>
                    <a:pt x="661" y="385"/>
                    <a:pt x="1411" y="385"/>
                  </a:cubicBezTo>
                  <a:close/>
                  <a:moveTo>
                    <a:pt x="2273" y="840"/>
                  </a:moveTo>
                  <a:lnTo>
                    <a:pt x="2273" y="840"/>
                  </a:lnTo>
                  <a:cubicBezTo>
                    <a:pt x="2809" y="1604"/>
                    <a:pt x="2206" y="2479"/>
                    <a:pt x="1452" y="2479"/>
                  </a:cubicBezTo>
                  <a:cubicBezTo>
                    <a:pt x="1253" y="2479"/>
                    <a:pt x="1043" y="2417"/>
                    <a:pt x="841" y="2277"/>
                  </a:cubicBezTo>
                  <a:lnTo>
                    <a:pt x="2273" y="840"/>
                  </a:lnTo>
                  <a:close/>
                  <a:moveTo>
                    <a:pt x="1445" y="1"/>
                  </a:moveTo>
                  <a:cubicBezTo>
                    <a:pt x="712" y="1"/>
                    <a:pt x="1" y="563"/>
                    <a:pt x="1" y="1431"/>
                  </a:cubicBezTo>
                  <a:cubicBezTo>
                    <a:pt x="1" y="1806"/>
                    <a:pt x="145" y="2166"/>
                    <a:pt x="409" y="2430"/>
                  </a:cubicBezTo>
                  <a:lnTo>
                    <a:pt x="409" y="2440"/>
                  </a:lnTo>
                  <a:lnTo>
                    <a:pt x="414" y="2440"/>
                  </a:lnTo>
                  <a:cubicBezTo>
                    <a:pt x="704" y="2731"/>
                    <a:pt x="1063" y="2861"/>
                    <a:pt x="1415" y="2861"/>
                  </a:cubicBezTo>
                  <a:cubicBezTo>
                    <a:pt x="2151" y="2861"/>
                    <a:pt x="2859" y="2292"/>
                    <a:pt x="2859" y="1431"/>
                  </a:cubicBezTo>
                  <a:cubicBezTo>
                    <a:pt x="2859" y="1052"/>
                    <a:pt x="2705" y="682"/>
                    <a:pt x="2436" y="413"/>
                  </a:cubicBezTo>
                  <a:cubicBezTo>
                    <a:pt x="2151" y="129"/>
                    <a:pt x="1795" y="1"/>
                    <a:pt x="144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6" name="Google Shape;12676;p137"/>
            <p:cNvSpPr/>
            <p:nvPr/>
          </p:nvSpPr>
          <p:spPr>
            <a:xfrm>
              <a:off x="5040786" y="3852910"/>
              <a:ext cx="87179" cy="74901"/>
            </a:xfrm>
            <a:custGeom>
              <a:avLst/>
              <a:gdLst/>
              <a:ahLst/>
              <a:cxnLst/>
              <a:rect l="l" t="t" r="r" b="b"/>
              <a:pathLst>
                <a:path w="3330" h="2861" extrusionOk="0">
                  <a:moveTo>
                    <a:pt x="1877" y="386"/>
                  </a:moveTo>
                  <a:cubicBezTo>
                    <a:pt x="2072" y="386"/>
                    <a:pt x="2277" y="444"/>
                    <a:pt x="2474" y="577"/>
                  </a:cubicBezTo>
                  <a:lnTo>
                    <a:pt x="1043" y="2004"/>
                  </a:lnTo>
                  <a:cubicBezTo>
                    <a:pt x="525" y="1242"/>
                    <a:pt x="1128" y="386"/>
                    <a:pt x="1877" y="386"/>
                  </a:cubicBezTo>
                  <a:close/>
                  <a:moveTo>
                    <a:pt x="2739" y="841"/>
                  </a:moveTo>
                  <a:lnTo>
                    <a:pt x="2739" y="841"/>
                  </a:lnTo>
                  <a:cubicBezTo>
                    <a:pt x="3270" y="1597"/>
                    <a:pt x="2673" y="2482"/>
                    <a:pt x="1920" y="2482"/>
                  </a:cubicBezTo>
                  <a:cubicBezTo>
                    <a:pt x="1720" y="2482"/>
                    <a:pt x="1510" y="2420"/>
                    <a:pt x="1307" y="2278"/>
                  </a:cubicBezTo>
                  <a:lnTo>
                    <a:pt x="2739" y="841"/>
                  </a:lnTo>
                  <a:close/>
                  <a:moveTo>
                    <a:pt x="1893" y="1"/>
                  </a:moveTo>
                  <a:cubicBezTo>
                    <a:pt x="596" y="1"/>
                    <a:pt x="0" y="1591"/>
                    <a:pt x="879" y="2436"/>
                  </a:cubicBezTo>
                  <a:cubicBezTo>
                    <a:pt x="1171" y="2729"/>
                    <a:pt x="1531" y="2861"/>
                    <a:pt x="1885" y="2861"/>
                  </a:cubicBezTo>
                  <a:cubicBezTo>
                    <a:pt x="2622" y="2861"/>
                    <a:pt x="3330" y="2292"/>
                    <a:pt x="3330" y="1432"/>
                  </a:cubicBezTo>
                  <a:cubicBezTo>
                    <a:pt x="3330" y="1048"/>
                    <a:pt x="3176" y="683"/>
                    <a:pt x="2902" y="414"/>
                  </a:cubicBezTo>
                  <a:cubicBezTo>
                    <a:pt x="2633" y="150"/>
                    <a:pt x="2273" y="1"/>
                    <a:pt x="189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7" name="Google Shape;12677;p137"/>
            <p:cNvSpPr/>
            <p:nvPr/>
          </p:nvSpPr>
          <p:spPr>
            <a:xfrm>
              <a:off x="4949732" y="3955928"/>
              <a:ext cx="87415" cy="74953"/>
            </a:xfrm>
            <a:custGeom>
              <a:avLst/>
              <a:gdLst/>
              <a:ahLst/>
              <a:cxnLst/>
              <a:rect l="l" t="t" r="r" b="b"/>
              <a:pathLst>
                <a:path w="3339" h="2863" extrusionOk="0">
                  <a:moveTo>
                    <a:pt x="1890" y="385"/>
                  </a:moveTo>
                  <a:cubicBezTo>
                    <a:pt x="2085" y="385"/>
                    <a:pt x="2290" y="444"/>
                    <a:pt x="2489" y="577"/>
                  </a:cubicBezTo>
                  <a:lnTo>
                    <a:pt x="2484" y="577"/>
                  </a:lnTo>
                  <a:lnTo>
                    <a:pt x="1052" y="2008"/>
                  </a:lnTo>
                  <a:cubicBezTo>
                    <a:pt x="542" y="1242"/>
                    <a:pt x="1141" y="385"/>
                    <a:pt x="1890" y="385"/>
                  </a:cubicBezTo>
                  <a:close/>
                  <a:moveTo>
                    <a:pt x="2753" y="846"/>
                  </a:moveTo>
                  <a:lnTo>
                    <a:pt x="2753" y="846"/>
                  </a:lnTo>
                  <a:cubicBezTo>
                    <a:pt x="3288" y="1605"/>
                    <a:pt x="2687" y="2481"/>
                    <a:pt x="1934" y="2481"/>
                  </a:cubicBezTo>
                  <a:cubicBezTo>
                    <a:pt x="1734" y="2481"/>
                    <a:pt x="1524" y="2419"/>
                    <a:pt x="1321" y="2277"/>
                  </a:cubicBezTo>
                  <a:lnTo>
                    <a:pt x="2753" y="846"/>
                  </a:lnTo>
                  <a:close/>
                  <a:moveTo>
                    <a:pt x="1907" y="0"/>
                  </a:moveTo>
                  <a:cubicBezTo>
                    <a:pt x="654" y="0"/>
                    <a:pt x="0" y="1528"/>
                    <a:pt x="889" y="2436"/>
                  </a:cubicBezTo>
                  <a:lnTo>
                    <a:pt x="889" y="2441"/>
                  </a:lnTo>
                  <a:cubicBezTo>
                    <a:pt x="1180" y="2732"/>
                    <a:pt x="1541" y="2863"/>
                    <a:pt x="1894" y="2863"/>
                  </a:cubicBezTo>
                  <a:cubicBezTo>
                    <a:pt x="2631" y="2863"/>
                    <a:pt x="3339" y="2296"/>
                    <a:pt x="3339" y="1437"/>
                  </a:cubicBezTo>
                  <a:cubicBezTo>
                    <a:pt x="3339" y="644"/>
                    <a:pt x="2695" y="0"/>
                    <a:pt x="19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8" name="Google Shape;12678;p137"/>
            <p:cNvSpPr/>
            <p:nvPr/>
          </p:nvSpPr>
          <p:spPr>
            <a:xfrm>
              <a:off x="5040786" y="3955928"/>
              <a:ext cx="87310" cy="74953"/>
            </a:xfrm>
            <a:custGeom>
              <a:avLst/>
              <a:gdLst/>
              <a:ahLst/>
              <a:cxnLst/>
              <a:rect l="l" t="t" r="r" b="b"/>
              <a:pathLst>
                <a:path w="3335" h="2863" extrusionOk="0">
                  <a:moveTo>
                    <a:pt x="1875" y="385"/>
                  </a:moveTo>
                  <a:cubicBezTo>
                    <a:pt x="2069" y="385"/>
                    <a:pt x="2275" y="443"/>
                    <a:pt x="2474" y="577"/>
                  </a:cubicBezTo>
                  <a:lnTo>
                    <a:pt x="1043" y="2008"/>
                  </a:lnTo>
                  <a:cubicBezTo>
                    <a:pt x="531" y="1253"/>
                    <a:pt x="1123" y="385"/>
                    <a:pt x="1875" y="385"/>
                  </a:cubicBezTo>
                  <a:close/>
                  <a:moveTo>
                    <a:pt x="2743" y="846"/>
                  </a:moveTo>
                  <a:cubicBezTo>
                    <a:pt x="3271" y="1598"/>
                    <a:pt x="2673" y="2482"/>
                    <a:pt x="1920" y="2482"/>
                  </a:cubicBezTo>
                  <a:cubicBezTo>
                    <a:pt x="1720" y="2482"/>
                    <a:pt x="1510" y="2420"/>
                    <a:pt x="1307" y="2277"/>
                  </a:cubicBezTo>
                  <a:lnTo>
                    <a:pt x="2743" y="846"/>
                  </a:lnTo>
                  <a:close/>
                  <a:moveTo>
                    <a:pt x="1898" y="0"/>
                  </a:moveTo>
                  <a:cubicBezTo>
                    <a:pt x="606" y="0"/>
                    <a:pt x="0" y="1585"/>
                    <a:pt x="884" y="2441"/>
                  </a:cubicBezTo>
                  <a:cubicBezTo>
                    <a:pt x="1176" y="2732"/>
                    <a:pt x="1536" y="2863"/>
                    <a:pt x="1890" y="2863"/>
                  </a:cubicBezTo>
                  <a:cubicBezTo>
                    <a:pt x="2626" y="2863"/>
                    <a:pt x="3334" y="2296"/>
                    <a:pt x="3334" y="1437"/>
                  </a:cubicBezTo>
                  <a:cubicBezTo>
                    <a:pt x="3330" y="644"/>
                    <a:pt x="2691" y="5"/>
                    <a:pt x="189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9" name="Google Shape;12679;p137"/>
            <p:cNvSpPr/>
            <p:nvPr/>
          </p:nvSpPr>
          <p:spPr>
            <a:xfrm>
              <a:off x="4962298" y="4058920"/>
              <a:ext cx="74980" cy="74953"/>
            </a:xfrm>
            <a:custGeom>
              <a:avLst/>
              <a:gdLst/>
              <a:ahLst/>
              <a:cxnLst/>
              <a:rect l="l" t="t" r="r" b="b"/>
              <a:pathLst>
                <a:path w="2864" h="2863" extrusionOk="0">
                  <a:moveTo>
                    <a:pt x="2273" y="846"/>
                  </a:moveTo>
                  <a:lnTo>
                    <a:pt x="2273" y="846"/>
                  </a:lnTo>
                  <a:cubicBezTo>
                    <a:pt x="2805" y="1603"/>
                    <a:pt x="2206" y="2485"/>
                    <a:pt x="1452" y="2485"/>
                  </a:cubicBezTo>
                  <a:cubicBezTo>
                    <a:pt x="1254" y="2485"/>
                    <a:pt x="1044" y="2424"/>
                    <a:pt x="841" y="2283"/>
                  </a:cubicBezTo>
                  <a:lnTo>
                    <a:pt x="2273" y="846"/>
                  </a:lnTo>
                  <a:close/>
                  <a:moveTo>
                    <a:pt x="1431" y="0"/>
                  </a:moveTo>
                  <a:cubicBezTo>
                    <a:pt x="1194" y="0"/>
                    <a:pt x="951" y="61"/>
                    <a:pt x="721" y="193"/>
                  </a:cubicBezTo>
                  <a:cubicBezTo>
                    <a:pt x="535" y="298"/>
                    <a:pt x="639" y="547"/>
                    <a:pt x="809" y="547"/>
                  </a:cubicBezTo>
                  <a:cubicBezTo>
                    <a:pt x="840" y="547"/>
                    <a:pt x="874" y="539"/>
                    <a:pt x="909" y="519"/>
                  </a:cubicBezTo>
                  <a:cubicBezTo>
                    <a:pt x="1067" y="428"/>
                    <a:pt x="1250" y="380"/>
                    <a:pt x="1432" y="380"/>
                  </a:cubicBezTo>
                  <a:cubicBezTo>
                    <a:pt x="1639" y="385"/>
                    <a:pt x="1841" y="452"/>
                    <a:pt x="2009" y="572"/>
                  </a:cubicBezTo>
                  <a:lnTo>
                    <a:pt x="577" y="2004"/>
                  </a:lnTo>
                  <a:cubicBezTo>
                    <a:pt x="404" y="1744"/>
                    <a:pt x="337" y="1485"/>
                    <a:pt x="409" y="1182"/>
                  </a:cubicBezTo>
                  <a:cubicBezTo>
                    <a:pt x="446" y="1039"/>
                    <a:pt x="333" y="948"/>
                    <a:pt x="222" y="948"/>
                  </a:cubicBezTo>
                  <a:cubicBezTo>
                    <a:pt x="143" y="948"/>
                    <a:pt x="65" y="993"/>
                    <a:pt x="39" y="1096"/>
                  </a:cubicBezTo>
                  <a:cubicBezTo>
                    <a:pt x="15" y="1206"/>
                    <a:pt x="1" y="1317"/>
                    <a:pt x="1" y="1427"/>
                  </a:cubicBezTo>
                  <a:cubicBezTo>
                    <a:pt x="1" y="1807"/>
                    <a:pt x="150" y="2172"/>
                    <a:pt x="414" y="2436"/>
                  </a:cubicBezTo>
                  <a:cubicBezTo>
                    <a:pt x="709" y="2731"/>
                    <a:pt x="1069" y="2863"/>
                    <a:pt x="1422" y="2863"/>
                  </a:cubicBezTo>
                  <a:cubicBezTo>
                    <a:pt x="2160" y="2863"/>
                    <a:pt x="2864" y="2287"/>
                    <a:pt x="2864" y="1432"/>
                  </a:cubicBezTo>
                  <a:cubicBezTo>
                    <a:pt x="2864" y="597"/>
                    <a:pt x="2178" y="0"/>
                    <a:pt x="143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0" name="Google Shape;12680;p137"/>
            <p:cNvSpPr/>
            <p:nvPr/>
          </p:nvSpPr>
          <p:spPr>
            <a:xfrm>
              <a:off x="5040655" y="4059051"/>
              <a:ext cx="87179" cy="74796"/>
            </a:xfrm>
            <a:custGeom>
              <a:avLst/>
              <a:gdLst/>
              <a:ahLst/>
              <a:cxnLst/>
              <a:rect l="l" t="t" r="r" b="b"/>
              <a:pathLst>
                <a:path w="3330" h="2857" extrusionOk="0">
                  <a:moveTo>
                    <a:pt x="1883" y="383"/>
                  </a:moveTo>
                  <a:cubicBezTo>
                    <a:pt x="2078" y="383"/>
                    <a:pt x="2282" y="440"/>
                    <a:pt x="2479" y="572"/>
                  </a:cubicBezTo>
                  <a:lnTo>
                    <a:pt x="1048" y="2004"/>
                  </a:lnTo>
                  <a:cubicBezTo>
                    <a:pt x="529" y="1237"/>
                    <a:pt x="1134" y="383"/>
                    <a:pt x="1883" y="383"/>
                  </a:cubicBezTo>
                  <a:close/>
                  <a:moveTo>
                    <a:pt x="2748" y="841"/>
                  </a:moveTo>
                  <a:lnTo>
                    <a:pt x="2748" y="841"/>
                  </a:lnTo>
                  <a:cubicBezTo>
                    <a:pt x="3284" y="1605"/>
                    <a:pt x="2678" y="2479"/>
                    <a:pt x="1924" y="2479"/>
                  </a:cubicBezTo>
                  <a:cubicBezTo>
                    <a:pt x="1724" y="2479"/>
                    <a:pt x="1514" y="2418"/>
                    <a:pt x="1312" y="2278"/>
                  </a:cubicBezTo>
                  <a:lnTo>
                    <a:pt x="2748" y="841"/>
                  </a:lnTo>
                  <a:close/>
                  <a:moveTo>
                    <a:pt x="1903" y="0"/>
                  </a:moveTo>
                  <a:cubicBezTo>
                    <a:pt x="630" y="0"/>
                    <a:pt x="1" y="1552"/>
                    <a:pt x="884" y="2436"/>
                  </a:cubicBezTo>
                  <a:cubicBezTo>
                    <a:pt x="1174" y="2727"/>
                    <a:pt x="1532" y="2857"/>
                    <a:pt x="1884" y="2857"/>
                  </a:cubicBezTo>
                  <a:cubicBezTo>
                    <a:pt x="2620" y="2857"/>
                    <a:pt x="3330" y="2288"/>
                    <a:pt x="3330" y="1427"/>
                  </a:cubicBezTo>
                  <a:cubicBezTo>
                    <a:pt x="3330" y="639"/>
                    <a:pt x="2691" y="0"/>
                    <a:pt x="19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1" name="Google Shape;12681;p137"/>
            <p:cNvSpPr/>
            <p:nvPr/>
          </p:nvSpPr>
          <p:spPr>
            <a:xfrm>
              <a:off x="4929600" y="3825735"/>
              <a:ext cx="230803" cy="340235"/>
            </a:xfrm>
            <a:custGeom>
              <a:avLst/>
              <a:gdLst/>
              <a:ahLst/>
              <a:cxnLst/>
              <a:rect l="l" t="t" r="r" b="b"/>
              <a:pathLst>
                <a:path w="8816" h="12996" extrusionOk="0">
                  <a:moveTo>
                    <a:pt x="913" y="1"/>
                  </a:moveTo>
                  <a:cubicBezTo>
                    <a:pt x="409" y="1"/>
                    <a:pt x="1" y="409"/>
                    <a:pt x="1" y="909"/>
                  </a:cubicBezTo>
                  <a:lnTo>
                    <a:pt x="1" y="12088"/>
                  </a:lnTo>
                  <a:cubicBezTo>
                    <a:pt x="1" y="12587"/>
                    <a:pt x="409" y="12996"/>
                    <a:pt x="913" y="12996"/>
                  </a:cubicBezTo>
                  <a:lnTo>
                    <a:pt x="7903" y="12996"/>
                  </a:lnTo>
                  <a:cubicBezTo>
                    <a:pt x="8408" y="12996"/>
                    <a:pt x="8816" y="12587"/>
                    <a:pt x="8816" y="12088"/>
                  </a:cubicBezTo>
                  <a:lnTo>
                    <a:pt x="8816" y="5626"/>
                  </a:lnTo>
                  <a:cubicBezTo>
                    <a:pt x="8816" y="5502"/>
                    <a:pt x="8721" y="5439"/>
                    <a:pt x="8626" y="5439"/>
                  </a:cubicBezTo>
                  <a:cubicBezTo>
                    <a:pt x="8531" y="5439"/>
                    <a:pt x="8436" y="5502"/>
                    <a:pt x="8436" y="5626"/>
                  </a:cubicBezTo>
                  <a:lnTo>
                    <a:pt x="8436" y="12088"/>
                  </a:lnTo>
                  <a:cubicBezTo>
                    <a:pt x="8436" y="12381"/>
                    <a:pt x="8196" y="12616"/>
                    <a:pt x="7903" y="12616"/>
                  </a:cubicBezTo>
                  <a:lnTo>
                    <a:pt x="918" y="12616"/>
                  </a:lnTo>
                  <a:cubicBezTo>
                    <a:pt x="625" y="12616"/>
                    <a:pt x="390" y="12381"/>
                    <a:pt x="390" y="12088"/>
                  </a:cubicBezTo>
                  <a:lnTo>
                    <a:pt x="390" y="909"/>
                  </a:lnTo>
                  <a:cubicBezTo>
                    <a:pt x="390" y="616"/>
                    <a:pt x="625" y="380"/>
                    <a:pt x="918" y="380"/>
                  </a:cubicBezTo>
                  <a:lnTo>
                    <a:pt x="7908" y="380"/>
                  </a:lnTo>
                  <a:cubicBezTo>
                    <a:pt x="8201" y="380"/>
                    <a:pt x="8441" y="616"/>
                    <a:pt x="8436" y="909"/>
                  </a:cubicBezTo>
                  <a:lnTo>
                    <a:pt x="8436" y="4622"/>
                  </a:lnTo>
                  <a:cubicBezTo>
                    <a:pt x="8436" y="4728"/>
                    <a:pt x="8523" y="4810"/>
                    <a:pt x="8629" y="4810"/>
                  </a:cubicBezTo>
                  <a:cubicBezTo>
                    <a:pt x="8730" y="4810"/>
                    <a:pt x="8816" y="4728"/>
                    <a:pt x="8816" y="4622"/>
                  </a:cubicBezTo>
                  <a:lnTo>
                    <a:pt x="8816" y="909"/>
                  </a:lnTo>
                  <a:cubicBezTo>
                    <a:pt x="8816" y="409"/>
                    <a:pt x="8408" y="1"/>
                    <a:pt x="790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82" name="Google Shape;12682;p137"/>
          <p:cNvGrpSpPr/>
          <p:nvPr/>
        </p:nvGrpSpPr>
        <p:grpSpPr>
          <a:xfrm>
            <a:off x="6264518" y="3619995"/>
            <a:ext cx="249810" cy="340968"/>
            <a:chOff x="6264518" y="3825395"/>
            <a:chExt cx="249810" cy="340968"/>
          </a:xfrm>
        </p:grpSpPr>
        <p:sp>
          <p:nvSpPr>
            <p:cNvPr id="12683" name="Google Shape;12683;p137"/>
            <p:cNvSpPr/>
            <p:nvPr/>
          </p:nvSpPr>
          <p:spPr>
            <a:xfrm>
              <a:off x="6269309" y="3867832"/>
              <a:ext cx="211325" cy="293740"/>
            </a:xfrm>
            <a:custGeom>
              <a:avLst/>
              <a:gdLst/>
              <a:ahLst/>
              <a:cxnLst/>
              <a:rect l="l" t="t" r="r" b="b"/>
              <a:pathLst>
                <a:path w="8072" h="11220" extrusionOk="0">
                  <a:moveTo>
                    <a:pt x="4620" y="0"/>
                  </a:moveTo>
                  <a:cubicBezTo>
                    <a:pt x="4343" y="0"/>
                    <a:pt x="4064" y="41"/>
                    <a:pt x="3791" y="132"/>
                  </a:cubicBezTo>
                  <a:cubicBezTo>
                    <a:pt x="3243" y="315"/>
                    <a:pt x="2777" y="680"/>
                    <a:pt x="2465" y="1160"/>
                  </a:cubicBezTo>
                  <a:cubicBezTo>
                    <a:pt x="1970" y="1905"/>
                    <a:pt x="1888" y="2851"/>
                    <a:pt x="2249" y="3668"/>
                  </a:cubicBezTo>
                  <a:cubicBezTo>
                    <a:pt x="2364" y="3946"/>
                    <a:pt x="2551" y="4191"/>
                    <a:pt x="2787" y="4379"/>
                  </a:cubicBezTo>
                  <a:cubicBezTo>
                    <a:pt x="2907" y="4475"/>
                    <a:pt x="2988" y="4609"/>
                    <a:pt x="3022" y="4758"/>
                  </a:cubicBezTo>
                  <a:cubicBezTo>
                    <a:pt x="3056" y="4888"/>
                    <a:pt x="3046" y="5027"/>
                    <a:pt x="3008" y="5157"/>
                  </a:cubicBezTo>
                  <a:cubicBezTo>
                    <a:pt x="2940" y="5340"/>
                    <a:pt x="2796" y="5484"/>
                    <a:pt x="2614" y="5541"/>
                  </a:cubicBezTo>
                  <a:cubicBezTo>
                    <a:pt x="2508" y="5575"/>
                    <a:pt x="2402" y="5613"/>
                    <a:pt x="2301" y="5661"/>
                  </a:cubicBezTo>
                  <a:cubicBezTo>
                    <a:pt x="1744" y="5916"/>
                    <a:pt x="1374" y="6464"/>
                    <a:pt x="1350" y="7079"/>
                  </a:cubicBezTo>
                  <a:cubicBezTo>
                    <a:pt x="606" y="7083"/>
                    <a:pt x="0" y="7694"/>
                    <a:pt x="0" y="8443"/>
                  </a:cubicBezTo>
                  <a:lnTo>
                    <a:pt x="0" y="11220"/>
                  </a:lnTo>
                  <a:lnTo>
                    <a:pt x="1014" y="11215"/>
                  </a:lnTo>
                  <a:lnTo>
                    <a:pt x="1019" y="11210"/>
                  </a:lnTo>
                  <a:lnTo>
                    <a:pt x="1019" y="8433"/>
                  </a:lnTo>
                  <a:cubicBezTo>
                    <a:pt x="1019" y="8246"/>
                    <a:pt x="1173" y="8087"/>
                    <a:pt x="1365" y="8087"/>
                  </a:cubicBezTo>
                  <a:lnTo>
                    <a:pt x="1639" y="8087"/>
                  </a:lnTo>
                  <a:cubicBezTo>
                    <a:pt x="1687" y="8155"/>
                    <a:pt x="1735" y="8217"/>
                    <a:pt x="1792" y="8275"/>
                  </a:cubicBezTo>
                  <a:cubicBezTo>
                    <a:pt x="1807" y="8289"/>
                    <a:pt x="1821" y="8308"/>
                    <a:pt x="1840" y="8323"/>
                  </a:cubicBezTo>
                  <a:cubicBezTo>
                    <a:pt x="2251" y="8721"/>
                    <a:pt x="2797" y="8940"/>
                    <a:pt x="3362" y="8940"/>
                  </a:cubicBezTo>
                  <a:cubicBezTo>
                    <a:pt x="3452" y="8940"/>
                    <a:pt x="3542" y="8935"/>
                    <a:pt x="3632" y="8923"/>
                  </a:cubicBezTo>
                  <a:cubicBezTo>
                    <a:pt x="5006" y="8755"/>
                    <a:pt x="6125" y="8102"/>
                    <a:pt x="6957" y="6896"/>
                  </a:cubicBezTo>
                  <a:cubicBezTo>
                    <a:pt x="7778" y="5705"/>
                    <a:pt x="8071" y="4225"/>
                    <a:pt x="7764" y="2813"/>
                  </a:cubicBezTo>
                  <a:cubicBezTo>
                    <a:pt x="7557" y="1900"/>
                    <a:pt x="7139" y="1179"/>
                    <a:pt x="6495" y="656"/>
                  </a:cubicBezTo>
                  <a:lnTo>
                    <a:pt x="6409" y="588"/>
                  </a:lnTo>
                  <a:cubicBezTo>
                    <a:pt x="6409" y="588"/>
                    <a:pt x="6010" y="300"/>
                    <a:pt x="5741" y="204"/>
                  </a:cubicBezTo>
                  <a:cubicBezTo>
                    <a:pt x="5378" y="76"/>
                    <a:pt x="4999" y="0"/>
                    <a:pt x="4620" y="0"/>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4" name="Google Shape;12684;p137"/>
            <p:cNvSpPr/>
            <p:nvPr/>
          </p:nvSpPr>
          <p:spPr>
            <a:xfrm>
              <a:off x="6332429" y="3867623"/>
              <a:ext cx="148205" cy="234154"/>
            </a:xfrm>
            <a:custGeom>
              <a:avLst/>
              <a:gdLst/>
              <a:ahLst/>
              <a:cxnLst/>
              <a:rect l="l" t="t" r="r" b="b"/>
              <a:pathLst>
                <a:path w="5661" h="8944" extrusionOk="0">
                  <a:moveTo>
                    <a:pt x="2288" y="1"/>
                  </a:moveTo>
                  <a:lnTo>
                    <a:pt x="2288" y="1"/>
                  </a:lnTo>
                  <a:cubicBezTo>
                    <a:pt x="2557" y="102"/>
                    <a:pt x="2927" y="375"/>
                    <a:pt x="2927" y="375"/>
                  </a:cubicBezTo>
                  <a:cubicBezTo>
                    <a:pt x="2960" y="399"/>
                    <a:pt x="2989" y="423"/>
                    <a:pt x="3018" y="443"/>
                  </a:cubicBezTo>
                  <a:cubicBezTo>
                    <a:pt x="3657" y="966"/>
                    <a:pt x="4075" y="1692"/>
                    <a:pt x="4281" y="2600"/>
                  </a:cubicBezTo>
                  <a:cubicBezTo>
                    <a:pt x="4589" y="4017"/>
                    <a:pt x="4301" y="5496"/>
                    <a:pt x="3479" y="6688"/>
                  </a:cubicBezTo>
                  <a:cubicBezTo>
                    <a:pt x="2648" y="7894"/>
                    <a:pt x="1529" y="8547"/>
                    <a:pt x="155" y="8710"/>
                  </a:cubicBezTo>
                  <a:cubicBezTo>
                    <a:pt x="102" y="8720"/>
                    <a:pt x="49" y="8720"/>
                    <a:pt x="1" y="8725"/>
                  </a:cubicBezTo>
                  <a:cubicBezTo>
                    <a:pt x="299" y="8868"/>
                    <a:pt x="624" y="8943"/>
                    <a:pt x="955" y="8943"/>
                  </a:cubicBezTo>
                  <a:cubicBezTo>
                    <a:pt x="1045" y="8943"/>
                    <a:pt x="1135" y="8938"/>
                    <a:pt x="1226" y="8927"/>
                  </a:cubicBezTo>
                  <a:cubicBezTo>
                    <a:pt x="2600" y="8763"/>
                    <a:pt x="3719" y="8110"/>
                    <a:pt x="4550" y="6904"/>
                  </a:cubicBezTo>
                  <a:cubicBezTo>
                    <a:pt x="5367" y="5708"/>
                    <a:pt x="5660" y="4228"/>
                    <a:pt x="5353" y="2816"/>
                  </a:cubicBezTo>
                  <a:cubicBezTo>
                    <a:pt x="5146" y="1903"/>
                    <a:pt x="4728" y="1182"/>
                    <a:pt x="4084" y="659"/>
                  </a:cubicBezTo>
                  <a:lnTo>
                    <a:pt x="3998" y="592"/>
                  </a:lnTo>
                  <a:cubicBezTo>
                    <a:pt x="3998" y="592"/>
                    <a:pt x="3599" y="303"/>
                    <a:pt x="3335" y="207"/>
                  </a:cubicBezTo>
                  <a:cubicBezTo>
                    <a:pt x="2999" y="82"/>
                    <a:pt x="2648" y="15"/>
                    <a:pt x="2288" y="1"/>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5" name="Google Shape;12685;p137"/>
            <p:cNvSpPr/>
            <p:nvPr/>
          </p:nvSpPr>
          <p:spPr>
            <a:xfrm>
              <a:off x="6277215" y="3830395"/>
              <a:ext cx="55868" cy="93593"/>
            </a:xfrm>
            <a:custGeom>
              <a:avLst/>
              <a:gdLst/>
              <a:ahLst/>
              <a:cxnLst/>
              <a:rect l="l" t="t" r="r" b="b"/>
              <a:pathLst>
                <a:path w="2134" h="3575" extrusionOk="0">
                  <a:moveTo>
                    <a:pt x="1" y="1"/>
                  </a:moveTo>
                  <a:lnTo>
                    <a:pt x="1" y="1490"/>
                  </a:lnTo>
                  <a:cubicBezTo>
                    <a:pt x="1" y="2475"/>
                    <a:pt x="683" y="3330"/>
                    <a:pt x="1644" y="3546"/>
                  </a:cubicBezTo>
                  <a:lnTo>
                    <a:pt x="1764" y="3575"/>
                  </a:lnTo>
                  <a:cubicBezTo>
                    <a:pt x="1827" y="3239"/>
                    <a:pt x="1951" y="2917"/>
                    <a:pt x="2134" y="2629"/>
                  </a:cubicBezTo>
                  <a:cubicBezTo>
                    <a:pt x="2096" y="2609"/>
                    <a:pt x="2057" y="2595"/>
                    <a:pt x="2019" y="2585"/>
                  </a:cubicBezTo>
                  <a:lnTo>
                    <a:pt x="1870" y="2552"/>
                  </a:lnTo>
                  <a:cubicBezTo>
                    <a:pt x="1370" y="2446"/>
                    <a:pt x="1019" y="1999"/>
                    <a:pt x="1019" y="1490"/>
                  </a:cubicBezTo>
                  <a:lnTo>
                    <a:pt x="1019" y="1"/>
                  </a:ln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6" name="Google Shape;12686;p137"/>
            <p:cNvSpPr/>
            <p:nvPr/>
          </p:nvSpPr>
          <p:spPr>
            <a:xfrm>
              <a:off x="6306144" y="3890400"/>
              <a:ext cx="26939" cy="33484"/>
            </a:xfrm>
            <a:custGeom>
              <a:avLst/>
              <a:gdLst/>
              <a:ahLst/>
              <a:cxnLst/>
              <a:rect l="l" t="t" r="r" b="b"/>
              <a:pathLst>
                <a:path w="1029" h="1279" extrusionOk="0">
                  <a:moveTo>
                    <a:pt x="265" y="0"/>
                  </a:moveTo>
                  <a:cubicBezTo>
                    <a:pt x="107" y="327"/>
                    <a:pt x="20" y="687"/>
                    <a:pt x="1" y="1052"/>
                  </a:cubicBezTo>
                  <a:cubicBezTo>
                    <a:pt x="174" y="1144"/>
                    <a:pt x="352" y="1211"/>
                    <a:pt x="539" y="1254"/>
                  </a:cubicBezTo>
                  <a:lnTo>
                    <a:pt x="659" y="1278"/>
                  </a:lnTo>
                  <a:cubicBezTo>
                    <a:pt x="722" y="942"/>
                    <a:pt x="846" y="625"/>
                    <a:pt x="1029" y="337"/>
                  </a:cubicBezTo>
                  <a:cubicBezTo>
                    <a:pt x="991" y="312"/>
                    <a:pt x="952" y="298"/>
                    <a:pt x="914" y="288"/>
                  </a:cubicBezTo>
                  <a:lnTo>
                    <a:pt x="765" y="260"/>
                  </a:lnTo>
                  <a:cubicBezTo>
                    <a:pt x="577" y="221"/>
                    <a:pt x="404" y="130"/>
                    <a:pt x="2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7" name="Google Shape;12687;p137"/>
            <p:cNvSpPr/>
            <p:nvPr/>
          </p:nvSpPr>
          <p:spPr>
            <a:xfrm>
              <a:off x="6264518" y="3825395"/>
              <a:ext cx="249810" cy="340968"/>
            </a:xfrm>
            <a:custGeom>
              <a:avLst/>
              <a:gdLst/>
              <a:ahLst/>
              <a:cxnLst/>
              <a:rect l="l" t="t" r="r" b="b"/>
              <a:pathLst>
                <a:path w="9542" h="13024" extrusionOk="0">
                  <a:moveTo>
                    <a:pt x="1512" y="1"/>
                  </a:moveTo>
                  <a:cubicBezTo>
                    <a:pt x="1417" y="1"/>
                    <a:pt x="1322" y="64"/>
                    <a:pt x="1322" y="192"/>
                  </a:cubicBezTo>
                  <a:lnTo>
                    <a:pt x="1322" y="1676"/>
                  </a:lnTo>
                  <a:cubicBezTo>
                    <a:pt x="1322" y="2277"/>
                    <a:pt x="1735" y="2800"/>
                    <a:pt x="2321" y="2930"/>
                  </a:cubicBezTo>
                  <a:lnTo>
                    <a:pt x="2345" y="2935"/>
                  </a:lnTo>
                  <a:cubicBezTo>
                    <a:pt x="2307" y="3002"/>
                    <a:pt x="2292" y="3079"/>
                    <a:pt x="2259" y="3151"/>
                  </a:cubicBezTo>
                  <a:cubicBezTo>
                    <a:pt x="2225" y="3242"/>
                    <a:pt x="2187" y="3324"/>
                    <a:pt x="2158" y="3415"/>
                  </a:cubicBezTo>
                  <a:cubicBezTo>
                    <a:pt x="2148" y="3454"/>
                    <a:pt x="2124" y="3492"/>
                    <a:pt x="2115" y="3535"/>
                  </a:cubicBezTo>
                  <a:cubicBezTo>
                    <a:pt x="1269" y="3314"/>
                    <a:pt x="683" y="2550"/>
                    <a:pt x="683" y="1681"/>
                  </a:cubicBezTo>
                  <a:lnTo>
                    <a:pt x="683" y="192"/>
                  </a:lnTo>
                  <a:cubicBezTo>
                    <a:pt x="683" y="67"/>
                    <a:pt x="588" y="4"/>
                    <a:pt x="493" y="4"/>
                  </a:cubicBezTo>
                  <a:cubicBezTo>
                    <a:pt x="398" y="4"/>
                    <a:pt x="303" y="67"/>
                    <a:pt x="303" y="192"/>
                  </a:cubicBezTo>
                  <a:lnTo>
                    <a:pt x="303" y="1681"/>
                  </a:lnTo>
                  <a:cubicBezTo>
                    <a:pt x="303" y="2743"/>
                    <a:pt x="1024" y="3660"/>
                    <a:pt x="2052" y="3910"/>
                  </a:cubicBezTo>
                  <a:cubicBezTo>
                    <a:pt x="1937" y="4909"/>
                    <a:pt x="2336" y="5740"/>
                    <a:pt x="2864" y="6144"/>
                  </a:cubicBezTo>
                  <a:cubicBezTo>
                    <a:pt x="3128" y="6350"/>
                    <a:pt x="3114" y="6860"/>
                    <a:pt x="2744" y="6975"/>
                  </a:cubicBezTo>
                  <a:cubicBezTo>
                    <a:pt x="2633" y="7009"/>
                    <a:pt x="2523" y="7047"/>
                    <a:pt x="2417" y="7095"/>
                  </a:cubicBezTo>
                  <a:cubicBezTo>
                    <a:pt x="1846" y="7350"/>
                    <a:pt x="1447" y="7888"/>
                    <a:pt x="1370" y="8507"/>
                  </a:cubicBezTo>
                  <a:cubicBezTo>
                    <a:pt x="592" y="8604"/>
                    <a:pt x="6" y="9266"/>
                    <a:pt x="1" y="10054"/>
                  </a:cubicBezTo>
                  <a:lnTo>
                    <a:pt x="1" y="12831"/>
                  </a:lnTo>
                  <a:cubicBezTo>
                    <a:pt x="1" y="12956"/>
                    <a:pt x="96" y="13018"/>
                    <a:pt x="191" y="13018"/>
                  </a:cubicBezTo>
                  <a:cubicBezTo>
                    <a:pt x="285" y="13018"/>
                    <a:pt x="380" y="12956"/>
                    <a:pt x="380" y="12831"/>
                  </a:cubicBezTo>
                  <a:lnTo>
                    <a:pt x="380" y="10054"/>
                  </a:lnTo>
                  <a:cubicBezTo>
                    <a:pt x="380" y="9411"/>
                    <a:pt x="899" y="8887"/>
                    <a:pt x="1543" y="8877"/>
                  </a:cubicBezTo>
                  <a:cubicBezTo>
                    <a:pt x="1644" y="8877"/>
                    <a:pt x="1725" y="8801"/>
                    <a:pt x="1730" y="8700"/>
                  </a:cubicBezTo>
                  <a:cubicBezTo>
                    <a:pt x="1749" y="8157"/>
                    <a:pt x="2071" y="7667"/>
                    <a:pt x="2566" y="7441"/>
                  </a:cubicBezTo>
                  <a:cubicBezTo>
                    <a:pt x="2662" y="7403"/>
                    <a:pt x="2758" y="7364"/>
                    <a:pt x="2854" y="7335"/>
                  </a:cubicBezTo>
                  <a:cubicBezTo>
                    <a:pt x="3095" y="7258"/>
                    <a:pt x="3287" y="7071"/>
                    <a:pt x="3373" y="6836"/>
                  </a:cubicBezTo>
                  <a:cubicBezTo>
                    <a:pt x="3412" y="6716"/>
                    <a:pt x="3426" y="6595"/>
                    <a:pt x="3412" y="6471"/>
                  </a:cubicBezTo>
                  <a:cubicBezTo>
                    <a:pt x="3550" y="6391"/>
                    <a:pt x="3851" y="6247"/>
                    <a:pt x="4226" y="6247"/>
                  </a:cubicBezTo>
                  <a:cubicBezTo>
                    <a:pt x="4487" y="6247"/>
                    <a:pt x="4784" y="6317"/>
                    <a:pt x="5088" y="6528"/>
                  </a:cubicBezTo>
                  <a:cubicBezTo>
                    <a:pt x="5376" y="6726"/>
                    <a:pt x="5725" y="6804"/>
                    <a:pt x="6092" y="6804"/>
                  </a:cubicBezTo>
                  <a:cubicBezTo>
                    <a:pt x="6671" y="6804"/>
                    <a:pt x="7297" y="6610"/>
                    <a:pt x="7803" y="6384"/>
                  </a:cubicBezTo>
                  <a:lnTo>
                    <a:pt x="7803" y="6384"/>
                  </a:lnTo>
                  <a:cubicBezTo>
                    <a:pt x="7682" y="7109"/>
                    <a:pt x="7404" y="7801"/>
                    <a:pt x="6991" y="8407"/>
                  </a:cubicBezTo>
                  <a:cubicBezTo>
                    <a:pt x="6203" y="9555"/>
                    <a:pt x="5160" y="10189"/>
                    <a:pt x="3801" y="10352"/>
                  </a:cubicBezTo>
                  <a:cubicBezTo>
                    <a:pt x="3719" y="10362"/>
                    <a:pt x="3638" y="10367"/>
                    <a:pt x="3558" y="10367"/>
                  </a:cubicBezTo>
                  <a:cubicBezTo>
                    <a:pt x="2891" y="10367"/>
                    <a:pt x="2298" y="10040"/>
                    <a:pt x="1985" y="9598"/>
                  </a:cubicBezTo>
                  <a:cubicBezTo>
                    <a:pt x="1949" y="9544"/>
                    <a:pt x="1889" y="9516"/>
                    <a:pt x="1826" y="9516"/>
                  </a:cubicBezTo>
                  <a:cubicBezTo>
                    <a:pt x="1822" y="9516"/>
                    <a:pt x="1817" y="9516"/>
                    <a:pt x="1812" y="9516"/>
                  </a:cubicBezTo>
                  <a:lnTo>
                    <a:pt x="1552" y="9516"/>
                  </a:lnTo>
                  <a:cubicBezTo>
                    <a:pt x="1250" y="9516"/>
                    <a:pt x="1010" y="9761"/>
                    <a:pt x="1010" y="10059"/>
                  </a:cubicBezTo>
                  <a:lnTo>
                    <a:pt x="1010" y="12836"/>
                  </a:lnTo>
                  <a:cubicBezTo>
                    <a:pt x="1010" y="12961"/>
                    <a:pt x="1105" y="13023"/>
                    <a:pt x="1199" y="13023"/>
                  </a:cubicBezTo>
                  <a:cubicBezTo>
                    <a:pt x="1294" y="13023"/>
                    <a:pt x="1389" y="12961"/>
                    <a:pt x="1389" y="12836"/>
                  </a:cubicBezTo>
                  <a:lnTo>
                    <a:pt x="1389" y="10059"/>
                  </a:lnTo>
                  <a:cubicBezTo>
                    <a:pt x="1389" y="9973"/>
                    <a:pt x="1461" y="9901"/>
                    <a:pt x="1548" y="9901"/>
                  </a:cubicBezTo>
                  <a:lnTo>
                    <a:pt x="1725" y="9901"/>
                  </a:lnTo>
                  <a:cubicBezTo>
                    <a:pt x="2127" y="10405"/>
                    <a:pt x="2798" y="10753"/>
                    <a:pt x="3554" y="10753"/>
                  </a:cubicBezTo>
                  <a:cubicBezTo>
                    <a:pt x="3648" y="10753"/>
                    <a:pt x="3743" y="10748"/>
                    <a:pt x="3839" y="10737"/>
                  </a:cubicBezTo>
                  <a:cubicBezTo>
                    <a:pt x="8331" y="10194"/>
                    <a:pt x="9542" y="4366"/>
                    <a:pt x="6803" y="2123"/>
                  </a:cubicBezTo>
                  <a:cubicBezTo>
                    <a:pt x="6760" y="2083"/>
                    <a:pt x="6715" y="2067"/>
                    <a:pt x="6672" y="2067"/>
                  </a:cubicBezTo>
                  <a:cubicBezTo>
                    <a:pt x="6513" y="2067"/>
                    <a:pt x="6389" y="2295"/>
                    <a:pt x="6563" y="2416"/>
                  </a:cubicBezTo>
                  <a:cubicBezTo>
                    <a:pt x="7577" y="3252"/>
                    <a:pt x="7961" y="4640"/>
                    <a:pt x="7860" y="5937"/>
                  </a:cubicBezTo>
                  <a:cubicBezTo>
                    <a:pt x="7600" y="6067"/>
                    <a:pt x="6814" y="6426"/>
                    <a:pt x="6099" y="6426"/>
                  </a:cubicBezTo>
                  <a:cubicBezTo>
                    <a:pt x="5809" y="6426"/>
                    <a:pt x="5531" y="6367"/>
                    <a:pt x="5304" y="6211"/>
                  </a:cubicBezTo>
                  <a:cubicBezTo>
                    <a:pt x="4967" y="5978"/>
                    <a:pt x="4597" y="5867"/>
                    <a:pt x="4224" y="5867"/>
                  </a:cubicBezTo>
                  <a:cubicBezTo>
                    <a:pt x="3912" y="5867"/>
                    <a:pt x="3599" y="5945"/>
                    <a:pt x="3301" y="6096"/>
                  </a:cubicBezTo>
                  <a:cubicBezTo>
                    <a:pt x="3248" y="5995"/>
                    <a:pt x="3176" y="5908"/>
                    <a:pt x="3095" y="5841"/>
                  </a:cubicBezTo>
                  <a:cubicBezTo>
                    <a:pt x="2576" y="5442"/>
                    <a:pt x="2220" y="4520"/>
                    <a:pt x="2518" y="3535"/>
                  </a:cubicBezTo>
                  <a:cubicBezTo>
                    <a:pt x="2851" y="2412"/>
                    <a:pt x="3816" y="1792"/>
                    <a:pt x="4847" y="1792"/>
                  </a:cubicBezTo>
                  <a:cubicBezTo>
                    <a:pt x="5183" y="1792"/>
                    <a:pt x="5526" y="1857"/>
                    <a:pt x="5857" y="1993"/>
                  </a:cubicBezTo>
                  <a:cubicBezTo>
                    <a:pt x="5885" y="2005"/>
                    <a:pt x="5912" y="2010"/>
                    <a:pt x="5937" y="2010"/>
                  </a:cubicBezTo>
                  <a:cubicBezTo>
                    <a:pt x="6122" y="2010"/>
                    <a:pt x="6213" y="1727"/>
                    <a:pt x="6006" y="1643"/>
                  </a:cubicBezTo>
                  <a:cubicBezTo>
                    <a:pt x="5634" y="1489"/>
                    <a:pt x="5239" y="1411"/>
                    <a:pt x="4847" y="1411"/>
                  </a:cubicBezTo>
                  <a:cubicBezTo>
                    <a:pt x="3979" y="1411"/>
                    <a:pt x="3124" y="1794"/>
                    <a:pt x="2561" y="2589"/>
                  </a:cubicBezTo>
                  <a:cubicBezTo>
                    <a:pt x="2561" y="2589"/>
                    <a:pt x="2446" y="2565"/>
                    <a:pt x="2403" y="2555"/>
                  </a:cubicBezTo>
                  <a:cubicBezTo>
                    <a:pt x="1994" y="2464"/>
                    <a:pt x="1701" y="2099"/>
                    <a:pt x="1701" y="1676"/>
                  </a:cubicBezTo>
                  <a:lnTo>
                    <a:pt x="1701" y="192"/>
                  </a:lnTo>
                  <a:cubicBezTo>
                    <a:pt x="1701" y="64"/>
                    <a:pt x="1607" y="1"/>
                    <a:pt x="151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8" name="Google Shape;12688;p137"/>
            <p:cNvSpPr/>
            <p:nvPr/>
          </p:nvSpPr>
          <p:spPr>
            <a:xfrm>
              <a:off x="6360729" y="4014283"/>
              <a:ext cx="14739" cy="12593"/>
            </a:xfrm>
            <a:custGeom>
              <a:avLst/>
              <a:gdLst/>
              <a:ahLst/>
              <a:cxnLst/>
              <a:rect l="l" t="t" r="r" b="b"/>
              <a:pathLst>
                <a:path w="563" h="481" extrusionOk="0">
                  <a:moveTo>
                    <a:pt x="323" y="0"/>
                  </a:moveTo>
                  <a:cubicBezTo>
                    <a:pt x="107" y="0"/>
                    <a:pt x="1" y="260"/>
                    <a:pt x="150" y="409"/>
                  </a:cubicBezTo>
                  <a:cubicBezTo>
                    <a:pt x="199" y="458"/>
                    <a:pt x="260" y="480"/>
                    <a:pt x="320" y="480"/>
                  </a:cubicBezTo>
                  <a:cubicBezTo>
                    <a:pt x="444" y="480"/>
                    <a:pt x="563" y="383"/>
                    <a:pt x="563" y="240"/>
                  </a:cubicBezTo>
                  <a:cubicBezTo>
                    <a:pt x="563" y="106"/>
                    <a:pt x="452" y="0"/>
                    <a:pt x="323"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9" name="Google Shape;12689;p137"/>
            <p:cNvSpPr/>
            <p:nvPr/>
          </p:nvSpPr>
          <p:spPr>
            <a:xfrm>
              <a:off x="6412304" y="4027216"/>
              <a:ext cx="14608" cy="12645"/>
            </a:xfrm>
            <a:custGeom>
              <a:avLst/>
              <a:gdLst/>
              <a:ahLst/>
              <a:cxnLst/>
              <a:rect l="l" t="t" r="r" b="b"/>
              <a:pathLst>
                <a:path w="558" h="483" extrusionOk="0">
                  <a:moveTo>
                    <a:pt x="318" y="1"/>
                  </a:moveTo>
                  <a:cubicBezTo>
                    <a:pt x="106" y="1"/>
                    <a:pt x="1" y="260"/>
                    <a:pt x="149" y="409"/>
                  </a:cubicBezTo>
                  <a:cubicBezTo>
                    <a:pt x="200" y="460"/>
                    <a:pt x="261" y="482"/>
                    <a:pt x="320" y="482"/>
                  </a:cubicBezTo>
                  <a:cubicBezTo>
                    <a:pt x="442" y="482"/>
                    <a:pt x="558" y="387"/>
                    <a:pt x="558" y="241"/>
                  </a:cubicBezTo>
                  <a:cubicBezTo>
                    <a:pt x="558" y="111"/>
                    <a:pt x="452" y="1"/>
                    <a:pt x="318" y="1"/>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0" name="Google Shape;12690;p137"/>
            <p:cNvSpPr/>
            <p:nvPr/>
          </p:nvSpPr>
          <p:spPr>
            <a:xfrm>
              <a:off x="6355965" y="4058920"/>
              <a:ext cx="14739" cy="12540"/>
            </a:xfrm>
            <a:custGeom>
              <a:avLst/>
              <a:gdLst/>
              <a:ahLst/>
              <a:cxnLst/>
              <a:rect l="l" t="t" r="r" b="b"/>
              <a:pathLst>
                <a:path w="563" h="479" extrusionOk="0">
                  <a:moveTo>
                    <a:pt x="322" y="1"/>
                  </a:moveTo>
                  <a:cubicBezTo>
                    <a:pt x="106" y="1"/>
                    <a:pt x="0" y="255"/>
                    <a:pt x="154" y="409"/>
                  </a:cubicBezTo>
                  <a:cubicBezTo>
                    <a:pt x="202" y="457"/>
                    <a:pt x="262" y="479"/>
                    <a:pt x="320" y="479"/>
                  </a:cubicBezTo>
                  <a:cubicBezTo>
                    <a:pt x="443" y="479"/>
                    <a:pt x="562" y="384"/>
                    <a:pt x="562" y="241"/>
                  </a:cubicBezTo>
                  <a:cubicBezTo>
                    <a:pt x="562" y="106"/>
                    <a:pt x="452" y="1"/>
                    <a:pt x="322" y="1"/>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91" name="Google Shape;12691;p137"/>
          <p:cNvGrpSpPr/>
          <p:nvPr/>
        </p:nvGrpSpPr>
        <p:grpSpPr>
          <a:xfrm>
            <a:off x="5376073" y="3619968"/>
            <a:ext cx="223158" cy="340994"/>
            <a:chOff x="5376073" y="3825368"/>
            <a:chExt cx="223158" cy="340994"/>
          </a:xfrm>
        </p:grpSpPr>
        <p:sp>
          <p:nvSpPr>
            <p:cNvPr id="12692" name="Google Shape;12692;p137"/>
            <p:cNvSpPr/>
            <p:nvPr/>
          </p:nvSpPr>
          <p:spPr>
            <a:xfrm>
              <a:off x="5380995" y="3830395"/>
              <a:ext cx="213079" cy="242008"/>
            </a:xfrm>
            <a:custGeom>
              <a:avLst/>
              <a:gdLst/>
              <a:ahLst/>
              <a:cxnLst/>
              <a:rect l="l" t="t" r="r" b="b"/>
              <a:pathLst>
                <a:path w="8139" h="9244" extrusionOk="0">
                  <a:moveTo>
                    <a:pt x="1941" y="1"/>
                  </a:moveTo>
                  <a:cubicBezTo>
                    <a:pt x="870" y="1"/>
                    <a:pt x="0" y="870"/>
                    <a:pt x="5" y="1942"/>
                  </a:cubicBezTo>
                  <a:lnTo>
                    <a:pt x="5" y="8192"/>
                  </a:lnTo>
                  <a:cubicBezTo>
                    <a:pt x="0" y="8773"/>
                    <a:pt x="471" y="9244"/>
                    <a:pt x="1052" y="9244"/>
                  </a:cubicBezTo>
                  <a:lnTo>
                    <a:pt x="3200" y="9244"/>
                  </a:lnTo>
                  <a:lnTo>
                    <a:pt x="3200" y="8009"/>
                  </a:lnTo>
                  <a:lnTo>
                    <a:pt x="4944" y="8009"/>
                  </a:lnTo>
                  <a:lnTo>
                    <a:pt x="4944" y="9244"/>
                  </a:lnTo>
                  <a:lnTo>
                    <a:pt x="7091" y="9244"/>
                  </a:lnTo>
                  <a:cubicBezTo>
                    <a:pt x="7672" y="9244"/>
                    <a:pt x="8138" y="8773"/>
                    <a:pt x="8138" y="8192"/>
                  </a:cubicBezTo>
                  <a:lnTo>
                    <a:pt x="8138" y="1942"/>
                  </a:lnTo>
                  <a:cubicBezTo>
                    <a:pt x="8138" y="870"/>
                    <a:pt x="7269" y="1"/>
                    <a:pt x="6198"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3" name="Google Shape;12693;p137"/>
            <p:cNvSpPr/>
            <p:nvPr/>
          </p:nvSpPr>
          <p:spPr>
            <a:xfrm>
              <a:off x="5515822" y="3830395"/>
              <a:ext cx="78252" cy="242008"/>
            </a:xfrm>
            <a:custGeom>
              <a:avLst/>
              <a:gdLst/>
              <a:ahLst/>
              <a:cxnLst/>
              <a:rect l="l" t="t" r="r" b="b"/>
              <a:pathLst>
                <a:path w="2989" h="9244" extrusionOk="0">
                  <a:moveTo>
                    <a:pt x="0" y="1"/>
                  </a:moveTo>
                  <a:cubicBezTo>
                    <a:pt x="1072" y="1"/>
                    <a:pt x="1941" y="870"/>
                    <a:pt x="1941" y="1942"/>
                  </a:cubicBezTo>
                  <a:lnTo>
                    <a:pt x="1941" y="8192"/>
                  </a:lnTo>
                  <a:cubicBezTo>
                    <a:pt x="1941" y="8773"/>
                    <a:pt x="1470" y="9244"/>
                    <a:pt x="894" y="9244"/>
                  </a:cubicBezTo>
                  <a:lnTo>
                    <a:pt x="1941" y="9244"/>
                  </a:lnTo>
                  <a:cubicBezTo>
                    <a:pt x="2522" y="9244"/>
                    <a:pt x="2988" y="8773"/>
                    <a:pt x="2988" y="8192"/>
                  </a:cubicBezTo>
                  <a:lnTo>
                    <a:pt x="2988" y="1942"/>
                  </a:lnTo>
                  <a:cubicBezTo>
                    <a:pt x="2988" y="870"/>
                    <a:pt x="2124" y="1"/>
                    <a:pt x="105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4" name="Google Shape;12694;p137"/>
            <p:cNvSpPr/>
            <p:nvPr/>
          </p:nvSpPr>
          <p:spPr>
            <a:xfrm>
              <a:off x="5428669" y="3853407"/>
              <a:ext cx="117862" cy="100400"/>
            </a:xfrm>
            <a:custGeom>
              <a:avLst/>
              <a:gdLst/>
              <a:ahLst/>
              <a:cxnLst/>
              <a:rect l="l" t="t" r="r" b="b"/>
              <a:pathLst>
                <a:path w="4502" h="3835" extrusionOk="0">
                  <a:moveTo>
                    <a:pt x="2248" y="1"/>
                  </a:moveTo>
                  <a:cubicBezTo>
                    <a:pt x="1004" y="1"/>
                    <a:pt x="0" y="1010"/>
                    <a:pt x="0" y="2249"/>
                  </a:cubicBezTo>
                  <a:lnTo>
                    <a:pt x="0" y="3234"/>
                  </a:lnTo>
                  <a:cubicBezTo>
                    <a:pt x="0" y="3565"/>
                    <a:pt x="269" y="3834"/>
                    <a:pt x="601" y="3834"/>
                  </a:cubicBezTo>
                  <a:lnTo>
                    <a:pt x="3901" y="3834"/>
                  </a:lnTo>
                  <a:cubicBezTo>
                    <a:pt x="4232" y="3834"/>
                    <a:pt x="4501" y="3565"/>
                    <a:pt x="4497" y="3234"/>
                  </a:cubicBezTo>
                  <a:lnTo>
                    <a:pt x="4497" y="2249"/>
                  </a:lnTo>
                  <a:cubicBezTo>
                    <a:pt x="4497" y="1010"/>
                    <a:pt x="3493" y="1"/>
                    <a:pt x="2248"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5" name="Google Shape;12695;p137"/>
            <p:cNvSpPr/>
            <p:nvPr/>
          </p:nvSpPr>
          <p:spPr>
            <a:xfrm>
              <a:off x="5428669" y="3863356"/>
              <a:ext cx="117993" cy="90583"/>
            </a:xfrm>
            <a:custGeom>
              <a:avLst/>
              <a:gdLst/>
              <a:ahLst/>
              <a:cxnLst/>
              <a:rect l="l" t="t" r="r" b="b"/>
              <a:pathLst>
                <a:path w="4507" h="3460" extrusionOk="0">
                  <a:moveTo>
                    <a:pt x="3507" y="0"/>
                  </a:moveTo>
                  <a:lnTo>
                    <a:pt x="3507" y="0"/>
                  </a:lnTo>
                  <a:cubicBezTo>
                    <a:pt x="3757" y="375"/>
                    <a:pt x="3891" y="812"/>
                    <a:pt x="3891" y="1264"/>
                  </a:cubicBezTo>
                  <a:lnTo>
                    <a:pt x="3891" y="2249"/>
                  </a:lnTo>
                  <a:cubicBezTo>
                    <a:pt x="3891" y="2580"/>
                    <a:pt x="3622" y="2849"/>
                    <a:pt x="3291" y="2849"/>
                  </a:cubicBezTo>
                  <a:lnTo>
                    <a:pt x="0" y="2849"/>
                  </a:lnTo>
                  <a:lnTo>
                    <a:pt x="0" y="2859"/>
                  </a:lnTo>
                  <a:cubicBezTo>
                    <a:pt x="0" y="3190"/>
                    <a:pt x="269" y="3459"/>
                    <a:pt x="601" y="3459"/>
                  </a:cubicBezTo>
                  <a:lnTo>
                    <a:pt x="3906" y="3459"/>
                  </a:lnTo>
                  <a:cubicBezTo>
                    <a:pt x="4237" y="3459"/>
                    <a:pt x="4506" y="3190"/>
                    <a:pt x="4506" y="2859"/>
                  </a:cubicBezTo>
                  <a:lnTo>
                    <a:pt x="4506" y="1874"/>
                  </a:lnTo>
                  <a:cubicBezTo>
                    <a:pt x="4506" y="1120"/>
                    <a:pt x="4132" y="418"/>
                    <a:pt x="3507" y="0"/>
                  </a:cubicBezTo>
                  <a:close/>
                </a:path>
              </a:pathLst>
            </a:custGeom>
            <a:solidFill>
              <a:srgbClr val="AE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6" name="Google Shape;12696;p137"/>
            <p:cNvSpPr/>
            <p:nvPr/>
          </p:nvSpPr>
          <p:spPr>
            <a:xfrm>
              <a:off x="5464745" y="4040071"/>
              <a:ext cx="45684" cy="121266"/>
            </a:xfrm>
            <a:custGeom>
              <a:avLst/>
              <a:gdLst/>
              <a:ahLst/>
              <a:cxnLst/>
              <a:rect l="l" t="t" r="r" b="b"/>
              <a:pathLst>
                <a:path w="1745" h="4632" extrusionOk="0">
                  <a:moveTo>
                    <a:pt x="1" y="0"/>
                  </a:moveTo>
                  <a:lnTo>
                    <a:pt x="1" y="4631"/>
                  </a:lnTo>
                  <a:lnTo>
                    <a:pt x="1745" y="4631"/>
                  </a:lnTo>
                  <a:lnTo>
                    <a:pt x="1745" y="0"/>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7" name="Google Shape;12697;p137"/>
            <p:cNvSpPr/>
            <p:nvPr/>
          </p:nvSpPr>
          <p:spPr>
            <a:xfrm>
              <a:off x="5495192" y="4040071"/>
              <a:ext cx="15237" cy="121266"/>
            </a:xfrm>
            <a:custGeom>
              <a:avLst/>
              <a:gdLst/>
              <a:ahLst/>
              <a:cxnLst/>
              <a:rect l="l" t="t" r="r" b="b"/>
              <a:pathLst>
                <a:path w="582" h="4632" extrusionOk="0">
                  <a:moveTo>
                    <a:pt x="0" y="0"/>
                  </a:moveTo>
                  <a:lnTo>
                    <a:pt x="0" y="4631"/>
                  </a:lnTo>
                  <a:lnTo>
                    <a:pt x="582" y="4631"/>
                  </a:lnTo>
                  <a:lnTo>
                    <a:pt x="582" y="0"/>
                  </a:ln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8" name="Google Shape;12698;p137"/>
            <p:cNvSpPr/>
            <p:nvPr/>
          </p:nvSpPr>
          <p:spPr>
            <a:xfrm>
              <a:off x="5401992" y="3988234"/>
              <a:ext cx="33118" cy="25552"/>
            </a:xfrm>
            <a:custGeom>
              <a:avLst/>
              <a:gdLst/>
              <a:ahLst/>
              <a:cxnLst/>
              <a:rect l="l" t="t" r="r" b="b"/>
              <a:pathLst>
                <a:path w="1265" h="976" extrusionOk="0">
                  <a:moveTo>
                    <a:pt x="346" y="1"/>
                  </a:moveTo>
                  <a:cubicBezTo>
                    <a:pt x="154" y="1"/>
                    <a:pt x="1" y="150"/>
                    <a:pt x="5" y="342"/>
                  </a:cubicBezTo>
                  <a:lnTo>
                    <a:pt x="5" y="635"/>
                  </a:lnTo>
                  <a:cubicBezTo>
                    <a:pt x="1" y="822"/>
                    <a:pt x="154" y="976"/>
                    <a:pt x="346" y="976"/>
                  </a:cubicBezTo>
                  <a:lnTo>
                    <a:pt x="923" y="976"/>
                  </a:lnTo>
                  <a:cubicBezTo>
                    <a:pt x="1110" y="971"/>
                    <a:pt x="1259" y="822"/>
                    <a:pt x="1264" y="635"/>
                  </a:cubicBezTo>
                  <a:lnTo>
                    <a:pt x="1264" y="342"/>
                  </a:lnTo>
                  <a:cubicBezTo>
                    <a:pt x="1264" y="150"/>
                    <a:pt x="1110" y="1"/>
                    <a:pt x="923" y="1"/>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9" name="Google Shape;12699;p137"/>
            <p:cNvSpPr/>
            <p:nvPr/>
          </p:nvSpPr>
          <p:spPr>
            <a:xfrm>
              <a:off x="5402122" y="3995408"/>
              <a:ext cx="32987" cy="18378"/>
            </a:xfrm>
            <a:custGeom>
              <a:avLst/>
              <a:gdLst/>
              <a:ahLst/>
              <a:cxnLst/>
              <a:rect l="l" t="t" r="r" b="b"/>
              <a:pathLst>
                <a:path w="1260" h="702" extrusionOk="0">
                  <a:moveTo>
                    <a:pt x="1249" y="1"/>
                  </a:moveTo>
                  <a:cubicBezTo>
                    <a:pt x="1221" y="164"/>
                    <a:pt x="1081" y="284"/>
                    <a:pt x="918" y="284"/>
                  </a:cubicBezTo>
                  <a:lnTo>
                    <a:pt x="341" y="284"/>
                  </a:lnTo>
                  <a:cubicBezTo>
                    <a:pt x="173" y="284"/>
                    <a:pt x="34" y="169"/>
                    <a:pt x="5" y="5"/>
                  </a:cubicBezTo>
                  <a:cubicBezTo>
                    <a:pt x="0" y="25"/>
                    <a:pt x="0" y="49"/>
                    <a:pt x="0" y="68"/>
                  </a:cubicBezTo>
                  <a:lnTo>
                    <a:pt x="0" y="366"/>
                  </a:lnTo>
                  <a:cubicBezTo>
                    <a:pt x="0" y="553"/>
                    <a:pt x="149" y="702"/>
                    <a:pt x="341" y="702"/>
                  </a:cubicBezTo>
                  <a:lnTo>
                    <a:pt x="918" y="702"/>
                  </a:lnTo>
                  <a:cubicBezTo>
                    <a:pt x="1105" y="702"/>
                    <a:pt x="1259" y="548"/>
                    <a:pt x="1259" y="361"/>
                  </a:cubicBezTo>
                  <a:lnTo>
                    <a:pt x="1259" y="68"/>
                  </a:lnTo>
                  <a:cubicBezTo>
                    <a:pt x="1254" y="44"/>
                    <a:pt x="1254" y="25"/>
                    <a:pt x="1249" y="1"/>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0" name="Google Shape;12700;p137"/>
            <p:cNvSpPr/>
            <p:nvPr/>
          </p:nvSpPr>
          <p:spPr>
            <a:xfrm>
              <a:off x="5464876" y="3988234"/>
              <a:ext cx="45553" cy="25552"/>
            </a:xfrm>
            <a:custGeom>
              <a:avLst/>
              <a:gdLst/>
              <a:ahLst/>
              <a:cxnLst/>
              <a:rect l="l" t="t" r="r" b="b"/>
              <a:pathLst>
                <a:path w="1740" h="976" extrusionOk="0">
                  <a:moveTo>
                    <a:pt x="342" y="1"/>
                  </a:moveTo>
                  <a:cubicBezTo>
                    <a:pt x="154" y="1"/>
                    <a:pt x="1" y="150"/>
                    <a:pt x="1" y="342"/>
                  </a:cubicBezTo>
                  <a:lnTo>
                    <a:pt x="1" y="635"/>
                  </a:lnTo>
                  <a:cubicBezTo>
                    <a:pt x="1" y="822"/>
                    <a:pt x="154" y="976"/>
                    <a:pt x="342" y="976"/>
                  </a:cubicBezTo>
                  <a:lnTo>
                    <a:pt x="1399" y="976"/>
                  </a:lnTo>
                  <a:cubicBezTo>
                    <a:pt x="1586" y="976"/>
                    <a:pt x="1740" y="822"/>
                    <a:pt x="1740" y="635"/>
                  </a:cubicBezTo>
                  <a:lnTo>
                    <a:pt x="1740" y="342"/>
                  </a:lnTo>
                  <a:cubicBezTo>
                    <a:pt x="1740" y="150"/>
                    <a:pt x="1586" y="1"/>
                    <a:pt x="1399" y="1"/>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1" name="Google Shape;12701;p137"/>
            <p:cNvSpPr/>
            <p:nvPr/>
          </p:nvSpPr>
          <p:spPr>
            <a:xfrm>
              <a:off x="5464876" y="3995538"/>
              <a:ext cx="45553" cy="18378"/>
            </a:xfrm>
            <a:custGeom>
              <a:avLst/>
              <a:gdLst/>
              <a:ahLst/>
              <a:cxnLst/>
              <a:rect l="l" t="t" r="r" b="b"/>
              <a:pathLst>
                <a:path w="1740" h="702" extrusionOk="0">
                  <a:moveTo>
                    <a:pt x="5" y="0"/>
                  </a:moveTo>
                  <a:cubicBezTo>
                    <a:pt x="1" y="20"/>
                    <a:pt x="1" y="44"/>
                    <a:pt x="1" y="63"/>
                  </a:cubicBezTo>
                  <a:lnTo>
                    <a:pt x="1" y="361"/>
                  </a:lnTo>
                  <a:cubicBezTo>
                    <a:pt x="1" y="548"/>
                    <a:pt x="154" y="702"/>
                    <a:pt x="342" y="702"/>
                  </a:cubicBezTo>
                  <a:lnTo>
                    <a:pt x="1399" y="702"/>
                  </a:lnTo>
                  <a:cubicBezTo>
                    <a:pt x="1586" y="702"/>
                    <a:pt x="1740" y="548"/>
                    <a:pt x="1740" y="361"/>
                  </a:cubicBezTo>
                  <a:lnTo>
                    <a:pt x="1740" y="63"/>
                  </a:lnTo>
                  <a:cubicBezTo>
                    <a:pt x="1740" y="44"/>
                    <a:pt x="1735" y="20"/>
                    <a:pt x="1735" y="0"/>
                  </a:cubicBezTo>
                  <a:cubicBezTo>
                    <a:pt x="1701" y="159"/>
                    <a:pt x="1562" y="279"/>
                    <a:pt x="1399" y="279"/>
                  </a:cubicBezTo>
                  <a:lnTo>
                    <a:pt x="342" y="279"/>
                  </a:lnTo>
                  <a:cubicBezTo>
                    <a:pt x="178" y="279"/>
                    <a:pt x="34" y="164"/>
                    <a:pt x="5" y="0"/>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2" name="Google Shape;12702;p137"/>
            <p:cNvSpPr/>
            <p:nvPr/>
          </p:nvSpPr>
          <p:spPr>
            <a:xfrm>
              <a:off x="5540091" y="3988234"/>
              <a:ext cx="33092" cy="25552"/>
            </a:xfrm>
            <a:custGeom>
              <a:avLst/>
              <a:gdLst/>
              <a:ahLst/>
              <a:cxnLst/>
              <a:rect l="l" t="t" r="r" b="b"/>
              <a:pathLst>
                <a:path w="1264" h="976" extrusionOk="0">
                  <a:moveTo>
                    <a:pt x="342" y="1"/>
                  </a:moveTo>
                  <a:cubicBezTo>
                    <a:pt x="154" y="1"/>
                    <a:pt x="0" y="150"/>
                    <a:pt x="0" y="342"/>
                  </a:cubicBezTo>
                  <a:lnTo>
                    <a:pt x="0" y="635"/>
                  </a:lnTo>
                  <a:cubicBezTo>
                    <a:pt x="0" y="822"/>
                    <a:pt x="154" y="976"/>
                    <a:pt x="342" y="976"/>
                  </a:cubicBezTo>
                  <a:lnTo>
                    <a:pt x="918" y="976"/>
                  </a:lnTo>
                  <a:cubicBezTo>
                    <a:pt x="1110" y="976"/>
                    <a:pt x="1259" y="822"/>
                    <a:pt x="1259" y="635"/>
                  </a:cubicBezTo>
                  <a:lnTo>
                    <a:pt x="1259" y="342"/>
                  </a:lnTo>
                  <a:cubicBezTo>
                    <a:pt x="1264" y="150"/>
                    <a:pt x="1110" y="1"/>
                    <a:pt x="918" y="1"/>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3" name="Google Shape;12703;p137"/>
            <p:cNvSpPr/>
            <p:nvPr/>
          </p:nvSpPr>
          <p:spPr>
            <a:xfrm>
              <a:off x="5540222" y="3995905"/>
              <a:ext cx="33092" cy="18012"/>
            </a:xfrm>
            <a:custGeom>
              <a:avLst/>
              <a:gdLst/>
              <a:ahLst/>
              <a:cxnLst/>
              <a:rect l="l" t="t" r="r" b="b"/>
              <a:pathLst>
                <a:path w="1264" h="688" extrusionOk="0">
                  <a:moveTo>
                    <a:pt x="5" y="1"/>
                  </a:moveTo>
                  <a:cubicBezTo>
                    <a:pt x="0" y="15"/>
                    <a:pt x="0" y="34"/>
                    <a:pt x="5" y="49"/>
                  </a:cubicBezTo>
                  <a:lnTo>
                    <a:pt x="5" y="347"/>
                  </a:lnTo>
                  <a:cubicBezTo>
                    <a:pt x="0" y="534"/>
                    <a:pt x="154" y="688"/>
                    <a:pt x="341" y="688"/>
                  </a:cubicBezTo>
                  <a:lnTo>
                    <a:pt x="923" y="688"/>
                  </a:lnTo>
                  <a:cubicBezTo>
                    <a:pt x="1110" y="688"/>
                    <a:pt x="1264" y="534"/>
                    <a:pt x="1264" y="347"/>
                  </a:cubicBezTo>
                  <a:lnTo>
                    <a:pt x="1264" y="49"/>
                  </a:lnTo>
                  <a:lnTo>
                    <a:pt x="1264" y="1"/>
                  </a:lnTo>
                  <a:cubicBezTo>
                    <a:pt x="1235" y="169"/>
                    <a:pt x="1086" y="294"/>
                    <a:pt x="913" y="294"/>
                  </a:cubicBezTo>
                  <a:lnTo>
                    <a:pt x="337" y="294"/>
                  </a:lnTo>
                  <a:cubicBezTo>
                    <a:pt x="168" y="294"/>
                    <a:pt x="24" y="169"/>
                    <a:pt x="5" y="1"/>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4" name="Google Shape;12704;p137"/>
            <p:cNvSpPr/>
            <p:nvPr/>
          </p:nvSpPr>
          <p:spPr>
            <a:xfrm>
              <a:off x="5464745" y="4112380"/>
              <a:ext cx="45684" cy="48957"/>
            </a:xfrm>
            <a:custGeom>
              <a:avLst/>
              <a:gdLst/>
              <a:ahLst/>
              <a:cxnLst/>
              <a:rect l="l" t="t" r="r" b="b"/>
              <a:pathLst>
                <a:path w="1745" h="1870" extrusionOk="0">
                  <a:moveTo>
                    <a:pt x="1" y="0"/>
                  </a:moveTo>
                  <a:lnTo>
                    <a:pt x="1" y="1869"/>
                  </a:lnTo>
                  <a:lnTo>
                    <a:pt x="1745" y="1869"/>
                  </a:lnTo>
                  <a:lnTo>
                    <a:pt x="1745" y="0"/>
                  </a:lnTo>
                  <a:close/>
                </a:path>
              </a:pathLst>
            </a:custGeom>
            <a:solidFill>
              <a:srgbClr val="FAFB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5" name="Google Shape;12705;p137"/>
            <p:cNvSpPr/>
            <p:nvPr/>
          </p:nvSpPr>
          <p:spPr>
            <a:xfrm>
              <a:off x="5495192" y="4112380"/>
              <a:ext cx="15237" cy="48957"/>
            </a:xfrm>
            <a:custGeom>
              <a:avLst/>
              <a:gdLst/>
              <a:ahLst/>
              <a:cxnLst/>
              <a:rect l="l" t="t" r="r" b="b"/>
              <a:pathLst>
                <a:path w="582" h="1870" extrusionOk="0">
                  <a:moveTo>
                    <a:pt x="0" y="0"/>
                  </a:moveTo>
                  <a:lnTo>
                    <a:pt x="0" y="1869"/>
                  </a:lnTo>
                  <a:lnTo>
                    <a:pt x="582" y="1869"/>
                  </a:lnTo>
                  <a:lnTo>
                    <a:pt x="582" y="0"/>
                  </a:lnTo>
                  <a:close/>
                </a:path>
              </a:pathLst>
            </a:custGeom>
            <a:solidFill>
              <a:srgbClr val="C3CB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6" name="Google Shape;12706;p137"/>
            <p:cNvSpPr/>
            <p:nvPr/>
          </p:nvSpPr>
          <p:spPr>
            <a:xfrm>
              <a:off x="5477442" y="4130104"/>
              <a:ext cx="17776" cy="15158"/>
            </a:xfrm>
            <a:custGeom>
              <a:avLst/>
              <a:gdLst/>
              <a:ahLst/>
              <a:cxnLst/>
              <a:rect l="l" t="t" r="r" b="b"/>
              <a:pathLst>
                <a:path w="679" h="579" extrusionOk="0">
                  <a:moveTo>
                    <a:pt x="390" y="1"/>
                  </a:moveTo>
                  <a:cubicBezTo>
                    <a:pt x="131" y="1"/>
                    <a:pt x="1" y="313"/>
                    <a:pt x="184" y="495"/>
                  </a:cubicBezTo>
                  <a:cubicBezTo>
                    <a:pt x="242" y="553"/>
                    <a:pt x="315" y="579"/>
                    <a:pt x="386" y="579"/>
                  </a:cubicBezTo>
                  <a:cubicBezTo>
                    <a:pt x="535" y="579"/>
                    <a:pt x="678" y="465"/>
                    <a:pt x="678" y="289"/>
                  </a:cubicBezTo>
                  <a:cubicBezTo>
                    <a:pt x="678" y="130"/>
                    <a:pt x="549" y="1"/>
                    <a:pt x="390" y="1"/>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7" name="Google Shape;12707;p137"/>
            <p:cNvSpPr/>
            <p:nvPr/>
          </p:nvSpPr>
          <p:spPr>
            <a:xfrm>
              <a:off x="5423747" y="3848381"/>
              <a:ext cx="127942" cy="110453"/>
            </a:xfrm>
            <a:custGeom>
              <a:avLst/>
              <a:gdLst/>
              <a:ahLst/>
              <a:cxnLst/>
              <a:rect l="l" t="t" r="r" b="b"/>
              <a:pathLst>
                <a:path w="4887" h="4219" extrusionOk="0">
                  <a:moveTo>
                    <a:pt x="2436" y="385"/>
                  </a:moveTo>
                  <a:cubicBezTo>
                    <a:pt x="3570" y="385"/>
                    <a:pt x="4492" y="1307"/>
                    <a:pt x="4492" y="2441"/>
                  </a:cubicBezTo>
                  <a:lnTo>
                    <a:pt x="4492" y="3426"/>
                  </a:lnTo>
                  <a:lnTo>
                    <a:pt x="4497" y="3426"/>
                  </a:lnTo>
                  <a:cubicBezTo>
                    <a:pt x="4497" y="3657"/>
                    <a:pt x="4315" y="3839"/>
                    <a:pt x="4089" y="3839"/>
                  </a:cubicBezTo>
                  <a:lnTo>
                    <a:pt x="784" y="3839"/>
                  </a:lnTo>
                  <a:cubicBezTo>
                    <a:pt x="558" y="3839"/>
                    <a:pt x="375" y="3657"/>
                    <a:pt x="375" y="3426"/>
                  </a:cubicBezTo>
                  <a:lnTo>
                    <a:pt x="375" y="2441"/>
                  </a:lnTo>
                  <a:cubicBezTo>
                    <a:pt x="375" y="1307"/>
                    <a:pt x="1298" y="385"/>
                    <a:pt x="2436" y="385"/>
                  </a:cubicBezTo>
                  <a:close/>
                  <a:moveTo>
                    <a:pt x="2441" y="1"/>
                  </a:moveTo>
                  <a:cubicBezTo>
                    <a:pt x="1091" y="1"/>
                    <a:pt x="1" y="1091"/>
                    <a:pt x="1" y="2441"/>
                  </a:cubicBezTo>
                  <a:lnTo>
                    <a:pt x="1" y="3426"/>
                  </a:lnTo>
                  <a:cubicBezTo>
                    <a:pt x="1" y="3863"/>
                    <a:pt x="351" y="4219"/>
                    <a:pt x="793" y="4219"/>
                  </a:cubicBezTo>
                  <a:lnTo>
                    <a:pt x="4094" y="4219"/>
                  </a:lnTo>
                  <a:cubicBezTo>
                    <a:pt x="4531" y="4219"/>
                    <a:pt x="4886" y="3863"/>
                    <a:pt x="4886" y="3426"/>
                  </a:cubicBezTo>
                  <a:lnTo>
                    <a:pt x="4886" y="2441"/>
                  </a:lnTo>
                  <a:cubicBezTo>
                    <a:pt x="4882" y="1091"/>
                    <a:pt x="3786" y="1"/>
                    <a:pt x="244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8" name="Google Shape;12708;p137"/>
            <p:cNvSpPr/>
            <p:nvPr/>
          </p:nvSpPr>
          <p:spPr>
            <a:xfrm>
              <a:off x="5397096" y="3983208"/>
              <a:ext cx="43040" cy="35736"/>
            </a:xfrm>
            <a:custGeom>
              <a:avLst/>
              <a:gdLst/>
              <a:ahLst/>
              <a:cxnLst/>
              <a:rect l="l" t="t" r="r" b="b"/>
              <a:pathLst>
                <a:path w="1644" h="1365" extrusionOk="0">
                  <a:moveTo>
                    <a:pt x="1110" y="380"/>
                  </a:moveTo>
                  <a:cubicBezTo>
                    <a:pt x="1192" y="385"/>
                    <a:pt x="1254" y="452"/>
                    <a:pt x="1259" y="534"/>
                  </a:cubicBezTo>
                  <a:lnTo>
                    <a:pt x="1259" y="827"/>
                  </a:lnTo>
                  <a:cubicBezTo>
                    <a:pt x="1259" y="909"/>
                    <a:pt x="1187" y="981"/>
                    <a:pt x="1105" y="981"/>
                  </a:cubicBezTo>
                  <a:lnTo>
                    <a:pt x="533" y="981"/>
                  </a:lnTo>
                  <a:cubicBezTo>
                    <a:pt x="447" y="981"/>
                    <a:pt x="380" y="909"/>
                    <a:pt x="380" y="827"/>
                  </a:cubicBezTo>
                  <a:lnTo>
                    <a:pt x="380" y="534"/>
                  </a:lnTo>
                  <a:cubicBezTo>
                    <a:pt x="380" y="447"/>
                    <a:pt x="447" y="380"/>
                    <a:pt x="533" y="380"/>
                  </a:cubicBezTo>
                  <a:close/>
                  <a:moveTo>
                    <a:pt x="533" y="1"/>
                  </a:moveTo>
                  <a:cubicBezTo>
                    <a:pt x="236" y="1"/>
                    <a:pt x="0" y="241"/>
                    <a:pt x="0" y="534"/>
                  </a:cubicBezTo>
                  <a:lnTo>
                    <a:pt x="0" y="832"/>
                  </a:lnTo>
                  <a:cubicBezTo>
                    <a:pt x="0" y="1125"/>
                    <a:pt x="236" y="1365"/>
                    <a:pt x="533" y="1365"/>
                  </a:cubicBezTo>
                  <a:lnTo>
                    <a:pt x="1110" y="1365"/>
                  </a:lnTo>
                  <a:cubicBezTo>
                    <a:pt x="1403" y="1365"/>
                    <a:pt x="1643" y="1125"/>
                    <a:pt x="1643" y="832"/>
                  </a:cubicBezTo>
                  <a:lnTo>
                    <a:pt x="1643" y="534"/>
                  </a:lnTo>
                  <a:cubicBezTo>
                    <a:pt x="1643" y="241"/>
                    <a:pt x="1403" y="1"/>
                    <a:pt x="111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9" name="Google Shape;12709;p137"/>
            <p:cNvSpPr/>
            <p:nvPr/>
          </p:nvSpPr>
          <p:spPr>
            <a:xfrm>
              <a:off x="5459718" y="3983208"/>
              <a:ext cx="55632" cy="35736"/>
            </a:xfrm>
            <a:custGeom>
              <a:avLst/>
              <a:gdLst/>
              <a:ahLst/>
              <a:cxnLst/>
              <a:rect l="l" t="t" r="r" b="b"/>
              <a:pathLst>
                <a:path w="2125" h="1365" extrusionOk="0">
                  <a:moveTo>
                    <a:pt x="1591" y="380"/>
                  </a:moveTo>
                  <a:cubicBezTo>
                    <a:pt x="1672" y="385"/>
                    <a:pt x="1740" y="452"/>
                    <a:pt x="1744" y="534"/>
                  </a:cubicBezTo>
                  <a:lnTo>
                    <a:pt x="1744" y="827"/>
                  </a:lnTo>
                  <a:cubicBezTo>
                    <a:pt x="1744" y="909"/>
                    <a:pt x="1677" y="981"/>
                    <a:pt x="1591" y="981"/>
                  </a:cubicBezTo>
                  <a:lnTo>
                    <a:pt x="534" y="981"/>
                  </a:lnTo>
                  <a:cubicBezTo>
                    <a:pt x="452" y="981"/>
                    <a:pt x="385" y="909"/>
                    <a:pt x="385" y="827"/>
                  </a:cubicBezTo>
                  <a:lnTo>
                    <a:pt x="385" y="534"/>
                  </a:lnTo>
                  <a:cubicBezTo>
                    <a:pt x="385" y="447"/>
                    <a:pt x="452" y="380"/>
                    <a:pt x="534" y="380"/>
                  </a:cubicBezTo>
                  <a:close/>
                  <a:moveTo>
                    <a:pt x="534" y="1"/>
                  </a:moveTo>
                  <a:cubicBezTo>
                    <a:pt x="241" y="1"/>
                    <a:pt x="1" y="241"/>
                    <a:pt x="1" y="534"/>
                  </a:cubicBezTo>
                  <a:lnTo>
                    <a:pt x="1" y="832"/>
                  </a:lnTo>
                  <a:cubicBezTo>
                    <a:pt x="1" y="1125"/>
                    <a:pt x="241" y="1365"/>
                    <a:pt x="534" y="1365"/>
                  </a:cubicBezTo>
                  <a:lnTo>
                    <a:pt x="1591" y="1365"/>
                  </a:lnTo>
                  <a:cubicBezTo>
                    <a:pt x="1889" y="1365"/>
                    <a:pt x="2124" y="1125"/>
                    <a:pt x="2124" y="832"/>
                  </a:cubicBezTo>
                  <a:lnTo>
                    <a:pt x="2124" y="534"/>
                  </a:lnTo>
                  <a:cubicBezTo>
                    <a:pt x="2124" y="241"/>
                    <a:pt x="1889" y="1"/>
                    <a:pt x="159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0" name="Google Shape;12710;p137"/>
            <p:cNvSpPr/>
            <p:nvPr/>
          </p:nvSpPr>
          <p:spPr>
            <a:xfrm>
              <a:off x="5535195" y="3983208"/>
              <a:ext cx="43040" cy="35631"/>
            </a:xfrm>
            <a:custGeom>
              <a:avLst/>
              <a:gdLst/>
              <a:ahLst/>
              <a:cxnLst/>
              <a:rect l="l" t="t" r="r" b="b"/>
              <a:pathLst>
                <a:path w="1644" h="1361" extrusionOk="0">
                  <a:moveTo>
                    <a:pt x="1110" y="380"/>
                  </a:moveTo>
                  <a:cubicBezTo>
                    <a:pt x="1191" y="385"/>
                    <a:pt x="1259" y="452"/>
                    <a:pt x="1264" y="534"/>
                  </a:cubicBezTo>
                  <a:lnTo>
                    <a:pt x="1264" y="827"/>
                  </a:lnTo>
                  <a:cubicBezTo>
                    <a:pt x="1264" y="909"/>
                    <a:pt x="1191" y="981"/>
                    <a:pt x="1110" y="981"/>
                  </a:cubicBezTo>
                  <a:lnTo>
                    <a:pt x="533" y="981"/>
                  </a:lnTo>
                  <a:cubicBezTo>
                    <a:pt x="447" y="981"/>
                    <a:pt x="380" y="909"/>
                    <a:pt x="380" y="827"/>
                  </a:cubicBezTo>
                  <a:lnTo>
                    <a:pt x="380" y="534"/>
                  </a:lnTo>
                  <a:cubicBezTo>
                    <a:pt x="380" y="447"/>
                    <a:pt x="447" y="380"/>
                    <a:pt x="533" y="380"/>
                  </a:cubicBezTo>
                  <a:close/>
                  <a:moveTo>
                    <a:pt x="533" y="1"/>
                  </a:moveTo>
                  <a:cubicBezTo>
                    <a:pt x="240" y="1"/>
                    <a:pt x="0" y="241"/>
                    <a:pt x="0" y="534"/>
                  </a:cubicBezTo>
                  <a:lnTo>
                    <a:pt x="0" y="827"/>
                  </a:lnTo>
                  <a:cubicBezTo>
                    <a:pt x="0" y="1120"/>
                    <a:pt x="240" y="1360"/>
                    <a:pt x="533" y="1360"/>
                  </a:cubicBezTo>
                  <a:lnTo>
                    <a:pt x="1110" y="1360"/>
                  </a:lnTo>
                  <a:cubicBezTo>
                    <a:pt x="1403" y="1360"/>
                    <a:pt x="1643" y="1120"/>
                    <a:pt x="1643" y="827"/>
                  </a:cubicBezTo>
                  <a:lnTo>
                    <a:pt x="1643" y="534"/>
                  </a:lnTo>
                  <a:cubicBezTo>
                    <a:pt x="1643" y="236"/>
                    <a:pt x="1403" y="1"/>
                    <a:pt x="111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1" name="Google Shape;12711;p137"/>
            <p:cNvSpPr/>
            <p:nvPr/>
          </p:nvSpPr>
          <p:spPr>
            <a:xfrm>
              <a:off x="5376073" y="3825368"/>
              <a:ext cx="223158" cy="340994"/>
            </a:xfrm>
            <a:custGeom>
              <a:avLst/>
              <a:gdLst/>
              <a:ahLst/>
              <a:cxnLst/>
              <a:rect l="l" t="t" r="r" b="b"/>
              <a:pathLst>
                <a:path w="8524" h="13025" extrusionOk="0">
                  <a:moveTo>
                    <a:pt x="4939" y="11151"/>
                  </a:moveTo>
                  <a:lnTo>
                    <a:pt x="4939" y="12640"/>
                  </a:lnTo>
                  <a:lnTo>
                    <a:pt x="3580" y="12640"/>
                  </a:lnTo>
                  <a:lnTo>
                    <a:pt x="3580" y="11151"/>
                  </a:lnTo>
                  <a:close/>
                  <a:moveTo>
                    <a:pt x="2134" y="1"/>
                  </a:moveTo>
                  <a:cubicBezTo>
                    <a:pt x="957" y="1"/>
                    <a:pt x="6" y="957"/>
                    <a:pt x="1" y="2129"/>
                  </a:cubicBezTo>
                  <a:lnTo>
                    <a:pt x="1" y="8384"/>
                  </a:lnTo>
                  <a:cubicBezTo>
                    <a:pt x="1" y="9066"/>
                    <a:pt x="558" y="9623"/>
                    <a:pt x="1245" y="9623"/>
                  </a:cubicBezTo>
                  <a:lnTo>
                    <a:pt x="3200" y="9623"/>
                  </a:lnTo>
                  <a:lnTo>
                    <a:pt x="3200" y="9709"/>
                  </a:lnTo>
                  <a:cubicBezTo>
                    <a:pt x="3200" y="9834"/>
                    <a:pt x="3295" y="9897"/>
                    <a:pt x="3390" y="9897"/>
                  </a:cubicBezTo>
                  <a:cubicBezTo>
                    <a:pt x="3485" y="9897"/>
                    <a:pt x="3580" y="9834"/>
                    <a:pt x="3580" y="9709"/>
                  </a:cubicBezTo>
                  <a:lnTo>
                    <a:pt x="3580" y="8393"/>
                  </a:lnTo>
                  <a:lnTo>
                    <a:pt x="4939" y="8393"/>
                  </a:lnTo>
                  <a:lnTo>
                    <a:pt x="4939" y="10776"/>
                  </a:lnTo>
                  <a:lnTo>
                    <a:pt x="3580" y="10776"/>
                  </a:lnTo>
                  <a:lnTo>
                    <a:pt x="3580" y="10627"/>
                  </a:lnTo>
                  <a:cubicBezTo>
                    <a:pt x="3580" y="10500"/>
                    <a:pt x="3485" y="10436"/>
                    <a:pt x="3390" y="10436"/>
                  </a:cubicBezTo>
                  <a:cubicBezTo>
                    <a:pt x="3295" y="10436"/>
                    <a:pt x="3200" y="10500"/>
                    <a:pt x="3200" y="10627"/>
                  </a:cubicBezTo>
                  <a:lnTo>
                    <a:pt x="3200" y="12832"/>
                  </a:lnTo>
                  <a:cubicBezTo>
                    <a:pt x="3200" y="12938"/>
                    <a:pt x="3287" y="13024"/>
                    <a:pt x="3388" y="13024"/>
                  </a:cubicBezTo>
                  <a:lnTo>
                    <a:pt x="5132" y="13024"/>
                  </a:lnTo>
                  <a:cubicBezTo>
                    <a:pt x="5237" y="13024"/>
                    <a:pt x="5319" y="12938"/>
                    <a:pt x="5319" y="12832"/>
                  </a:cubicBezTo>
                  <a:lnTo>
                    <a:pt x="5319" y="9623"/>
                  </a:lnTo>
                  <a:lnTo>
                    <a:pt x="7279" y="9623"/>
                  </a:lnTo>
                  <a:cubicBezTo>
                    <a:pt x="7961" y="9623"/>
                    <a:pt x="8519" y="9066"/>
                    <a:pt x="8519" y="8384"/>
                  </a:cubicBezTo>
                  <a:lnTo>
                    <a:pt x="8519" y="2129"/>
                  </a:lnTo>
                  <a:cubicBezTo>
                    <a:pt x="8523" y="952"/>
                    <a:pt x="7567" y="1"/>
                    <a:pt x="6390" y="1"/>
                  </a:cubicBezTo>
                  <a:lnTo>
                    <a:pt x="6016" y="1"/>
                  </a:lnTo>
                  <a:cubicBezTo>
                    <a:pt x="5761" y="1"/>
                    <a:pt x="5761" y="380"/>
                    <a:pt x="6016" y="380"/>
                  </a:cubicBezTo>
                  <a:lnTo>
                    <a:pt x="6390" y="380"/>
                  </a:lnTo>
                  <a:cubicBezTo>
                    <a:pt x="7356" y="380"/>
                    <a:pt x="8139" y="1163"/>
                    <a:pt x="8139" y="2129"/>
                  </a:cubicBezTo>
                  <a:lnTo>
                    <a:pt x="8139" y="8379"/>
                  </a:lnTo>
                  <a:cubicBezTo>
                    <a:pt x="8139" y="8854"/>
                    <a:pt x="7755" y="9239"/>
                    <a:pt x="7279" y="9239"/>
                  </a:cubicBezTo>
                  <a:lnTo>
                    <a:pt x="5324" y="9239"/>
                  </a:lnTo>
                  <a:lnTo>
                    <a:pt x="5324" y="8388"/>
                  </a:lnTo>
                  <a:lnTo>
                    <a:pt x="5550" y="8388"/>
                  </a:lnTo>
                  <a:cubicBezTo>
                    <a:pt x="5799" y="8388"/>
                    <a:pt x="5799" y="8009"/>
                    <a:pt x="5550" y="8009"/>
                  </a:cubicBezTo>
                  <a:lnTo>
                    <a:pt x="2975" y="8009"/>
                  </a:lnTo>
                  <a:cubicBezTo>
                    <a:pt x="2720" y="8009"/>
                    <a:pt x="2720" y="8388"/>
                    <a:pt x="2975" y="8388"/>
                  </a:cubicBezTo>
                  <a:lnTo>
                    <a:pt x="3200" y="8388"/>
                  </a:lnTo>
                  <a:lnTo>
                    <a:pt x="3200" y="9239"/>
                  </a:lnTo>
                  <a:lnTo>
                    <a:pt x="1245" y="9239"/>
                  </a:lnTo>
                  <a:cubicBezTo>
                    <a:pt x="770" y="9239"/>
                    <a:pt x="385" y="8854"/>
                    <a:pt x="385" y="8379"/>
                  </a:cubicBezTo>
                  <a:lnTo>
                    <a:pt x="385" y="2129"/>
                  </a:lnTo>
                  <a:cubicBezTo>
                    <a:pt x="385" y="1163"/>
                    <a:pt x="1168" y="380"/>
                    <a:pt x="2134" y="380"/>
                  </a:cubicBezTo>
                  <a:lnTo>
                    <a:pt x="4925" y="380"/>
                  </a:lnTo>
                  <a:cubicBezTo>
                    <a:pt x="5180" y="380"/>
                    <a:pt x="5180" y="1"/>
                    <a:pt x="492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2" name="Google Shape;12712;p137"/>
            <p:cNvSpPr/>
            <p:nvPr/>
          </p:nvSpPr>
          <p:spPr>
            <a:xfrm>
              <a:off x="5477442" y="4130104"/>
              <a:ext cx="17776" cy="15158"/>
            </a:xfrm>
            <a:custGeom>
              <a:avLst/>
              <a:gdLst/>
              <a:ahLst/>
              <a:cxnLst/>
              <a:rect l="l" t="t" r="r" b="b"/>
              <a:pathLst>
                <a:path w="679" h="579" extrusionOk="0">
                  <a:moveTo>
                    <a:pt x="390" y="1"/>
                  </a:moveTo>
                  <a:cubicBezTo>
                    <a:pt x="131" y="1"/>
                    <a:pt x="1" y="313"/>
                    <a:pt x="184" y="495"/>
                  </a:cubicBezTo>
                  <a:cubicBezTo>
                    <a:pt x="242" y="553"/>
                    <a:pt x="315" y="579"/>
                    <a:pt x="386" y="579"/>
                  </a:cubicBezTo>
                  <a:cubicBezTo>
                    <a:pt x="535" y="579"/>
                    <a:pt x="678" y="465"/>
                    <a:pt x="678" y="289"/>
                  </a:cubicBezTo>
                  <a:cubicBezTo>
                    <a:pt x="678" y="130"/>
                    <a:pt x="549" y="1"/>
                    <a:pt x="390" y="1"/>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3" name="Google Shape;12713;p137"/>
            <p:cNvSpPr/>
            <p:nvPr/>
          </p:nvSpPr>
          <p:spPr>
            <a:xfrm>
              <a:off x="5447911" y="3888122"/>
              <a:ext cx="28196" cy="46312"/>
            </a:xfrm>
            <a:custGeom>
              <a:avLst/>
              <a:gdLst/>
              <a:ahLst/>
              <a:cxnLst/>
              <a:rect l="l" t="t" r="r" b="b"/>
              <a:pathLst>
                <a:path w="1077" h="1769" extrusionOk="0">
                  <a:moveTo>
                    <a:pt x="697" y="380"/>
                  </a:moveTo>
                  <a:lnTo>
                    <a:pt x="697" y="693"/>
                  </a:lnTo>
                  <a:lnTo>
                    <a:pt x="384" y="693"/>
                  </a:lnTo>
                  <a:lnTo>
                    <a:pt x="384" y="380"/>
                  </a:lnTo>
                  <a:close/>
                  <a:moveTo>
                    <a:pt x="697" y="1077"/>
                  </a:moveTo>
                  <a:lnTo>
                    <a:pt x="697" y="1389"/>
                  </a:lnTo>
                  <a:lnTo>
                    <a:pt x="384" y="1389"/>
                  </a:lnTo>
                  <a:lnTo>
                    <a:pt x="384" y="1077"/>
                  </a:lnTo>
                  <a:close/>
                  <a:moveTo>
                    <a:pt x="192" y="1"/>
                  </a:moveTo>
                  <a:cubicBezTo>
                    <a:pt x="87" y="1"/>
                    <a:pt x="0" y="87"/>
                    <a:pt x="0" y="193"/>
                  </a:cubicBezTo>
                  <a:lnTo>
                    <a:pt x="0" y="1581"/>
                  </a:lnTo>
                  <a:cubicBezTo>
                    <a:pt x="0" y="1682"/>
                    <a:pt x="87" y="1769"/>
                    <a:pt x="192" y="1769"/>
                  </a:cubicBezTo>
                  <a:lnTo>
                    <a:pt x="889" y="1769"/>
                  </a:lnTo>
                  <a:cubicBezTo>
                    <a:pt x="990" y="1769"/>
                    <a:pt x="1076" y="1682"/>
                    <a:pt x="1076" y="1581"/>
                  </a:cubicBezTo>
                  <a:lnTo>
                    <a:pt x="1076" y="193"/>
                  </a:lnTo>
                  <a:cubicBezTo>
                    <a:pt x="1076" y="87"/>
                    <a:pt x="990" y="1"/>
                    <a:pt x="88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4" name="Google Shape;12714;p137"/>
            <p:cNvSpPr/>
            <p:nvPr/>
          </p:nvSpPr>
          <p:spPr>
            <a:xfrm>
              <a:off x="5499093" y="3888122"/>
              <a:ext cx="29714" cy="46312"/>
            </a:xfrm>
            <a:custGeom>
              <a:avLst/>
              <a:gdLst/>
              <a:ahLst/>
              <a:cxnLst/>
              <a:rect l="l" t="t" r="r" b="b"/>
              <a:pathLst>
                <a:path w="1135" h="1769" extrusionOk="0">
                  <a:moveTo>
                    <a:pt x="692" y="1077"/>
                  </a:moveTo>
                  <a:lnTo>
                    <a:pt x="692" y="1389"/>
                  </a:lnTo>
                  <a:lnTo>
                    <a:pt x="380" y="1389"/>
                  </a:lnTo>
                  <a:lnTo>
                    <a:pt x="380" y="1077"/>
                  </a:lnTo>
                  <a:close/>
                  <a:moveTo>
                    <a:pt x="188" y="1"/>
                  </a:moveTo>
                  <a:cubicBezTo>
                    <a:pt x="82" y="1"/>
                    <a:pt x="0" y="87"/>
                    <a:pt x="0" y="193"/>
                  </a:cubicBezTo>
                  <a:lnTo>
                    <a:pt x="0" y="1581"/>
                  </a:lnTo>
                  <a:cubicBezTo>
                    <a:pt x="0" y="1682"/>
                    <a:pt x="82" y="1769"/>
                    <a:pt x="188" y="1769"/>
                  </a:cubicBezTo>
                  <a:lnTo>
                    <a:pt x="884" y="1769"/>
                  </a:lnTo>
                  <a:cubicBezTo>
                    <a:pt x="990" y="1769"/>
                    <a:pt x="1072" y="1682"/>
                    <a:pt x="1072" y="1581"/>
                  </a:cubicBezTo>
                  <a:lnTo>
                    <a:pt x="1072" y="885"/>
                  </a:lnTo>
                  <a:cubicBezTo>
                    <a:pt x="1072" y="779"/>
                    <a:pt x="990" y="697"/>
                    <a:pt x="884" y="697"/>
                  </a:cubicBezTo>
                  <a:lnTo>
                    <a:pt x="380" y="697"/>
                  </a:lnTo>
                  <a:lnTo>
                    <a:pt x="380" y="385"/>
                  </a:lnTo>
                  <a:lnTo>
                    <a:pt x="884" y="385"/>
                  </a:lnTo>
                  <a:cubicBezTo>
                    <a:pt x="1134" y="385"/>
                    <a:pt x="1134" y="6"/>
                    <a:pt x="884" y="6"/>
                  </a:cubicBezTo>
                  <a:lnTo>
                    <a:pt x="188" y="6"/>
                  </a:lnTo>
                  <a:lnTo>
                    <a:pt x="18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5" name="Google Shape;12715;p137"/>
            <p:cNvSpPr/>
            <p:nvPr/>
          </p:nvSpPr>
          <p:spPr>
            <a:xfrm>
              <a:off x="5480898" y="3922601"/>
              <a:ext cx="15708" cy="17305"/>
            </a:xfrm>
            <a:custGeom>
              <a:avLst/>
              <a:gdLst/>
              <a:ahLst/>
              <a:cxnLst/>
              <a:rect l="l" t="t" r="r" b="b"/>
              <a:pathLst>
                <a:path w="600" h="661" extrusionOk="0">
                  <a:moveTo>
                    <a:pt x="378" y="0"/>
                  </a:moveTo>
                  <a:cubicBezTo>
                    <a:pt x="309" y="0"/>
                    <a:pt x="245" y="39"/>
                    <a:pt x="215" y="106"/>
                  </a:cubicBezTo>
                  <a:lnTo>
                    <a:pt x="71" y="384"/>
                  </a:lnTo>
                  <a:cubicBezTo>
                    <a:pt x="0" y="536"/>
                    <a:pt x="125" y="661"/>
                    <a:pt x="250" y="661"/>
                  </a:cubicBezTo>
                  <a:cubicBezTo>
                    <a:pt x="312" y="661"/>
                    <a:pt x="374" y="630"/>
                    <a:pt x="412" y="557"/>
                  </a:cubicBezTo>
                  <a:lnTo>
                    <a:pt x="556" y="279"/>
                  </a:lnTo>
                  <a:cubicBezTo>
                    <a:pt x="599" y="183"/>
                    <a:pt x="561" y="72"/>
                    <a:pt x="470" y="24"/>
                  </a:cubicBezTo>
                  <a:cubicBezTo>
                    <a:pt x="440" y="8"/>
                    <a:pt x="409" y="0"/>
                    <a:pt x="37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16" name="Google Shape;12716;p137"/>
          <p:cNvGrpSpPr/>
          <p:nvPr/>
        </p:nvGrpSpPr>
        <p:grpSpPr>
          <a:xfrm>
            <a:off x="6716044" y="3619995"/>
            <a:ext cx="197973" cy="340314"/>
            <a:chOff x="6716044" y="3825395"/>
            <a:chExt cx="197973" cy="340314"/>
          </a:xfrm>
        </p:grpSpPr>
        <p:sp>
          <p:nvSpPr>
            <p:cNvPr id="12717" name="Google Shape;12717;p137"/>
            <p:cNvSpPr/>
            <p:nvPr/>
          </p:nvSpPr>
          <p:spPr>
            <a:xfrm>
              <a:off x="6721568" y="3982841"/>
              <a:ext cx="186925" cy="179700"/>
            </a:xfrm>
            <a:custGeom>
              <a:avLst/>
              <a:gdLst/>
              <a:ahLst/>
              <a:cxnLst/>
              <a:rect l="l" t="t" r="r" b="b"/>
              <a:pathLst>
                <a:path w="7140" h="6864" extrusionOk="0">
                  <a:moveTo>
                    <a:pt x="2888" y="0"/>
                  </a:moveTo>
                  <a:lnTo>
                    <a:pt x="2888" y="1081"/>
                  </a:lnTo>
                  <a:lnTo>
                    <a:pt x="2725" y="1081"/>
                  </a:lnTo>
                  <a:cubicBezTo>
                    <a:pt x="1735" y="1081"/>
                    <a:pt x="875" y="1758"/>
                    <a:pt x="640" y="2719"/>
                  </a:cubicBezTo>
                  <a:lnTo>
                    <a:pt x="529" y="3185"/>
                  </a:lnTo>
                  <a:lnTo>
                    <a:pt x="385" y="3776"/>
                  </a:lnTo>
                  <a:lnTo>
                    <a:pt x="97" y="4953"/>
                  </a:lnTo>
                  <a:cubicBezTo>
                    <a:pt x="1" y="5361"/>
                    <a:pt x="183" y="5784"/>
                    <a:pt x="548" y="5996"/>
                  </a:cubicBezTo>
                  <a:cubicBezTo>
                    <a:pt x="1555" y="6574"/>
                    <a:pt x="2562" y="6864"/>
                    <a:pt x="3570" y="6864"/>
                  </a:cubicBezTo>
                  <a:cubicBezTo>
                    <a:pt x="4578" y="6864"/>
                    <a:pt x="5585" y="6574"/>
                    <a:pt x="6592" y="5996"/>
                  </a:cubicBezTo>
                  <a:cubicBezTo>
                    <a:pt x="6957" y="5784"/>
                    <a:pt x="7140" y="5361"/>
                    <a:pt x="7043" y="4953"/>
                  </a:cubicBezTo>
                  <a:lnTo>
                    <a:pt x="6496" y="2719"/>
                  </a:lnTo>
                  <a:cubicBezTo>
                    <a:pt x="6265" y="1758"/>
                    <a:pt x="5405" y="1081"/>
                    <a:pt x="4416" y="1081"/>
                  </a:cubicBezTo>
                  <a:lnTo>
                    <a:pt x="4252" y="1081"/>
                  </a:lnTo>
                  <a:lnTo>
                    <a:pt x="4252" y="0"/>
                  </a:lnTo>
                  <a:cubicBezTo>
                    <a:pt x="4039" y="111"/>
                    <a:pt x="3804" y="166"/>
                    <a:pt x="3570" y="166"/>
                  </a:cubicBezTo>
                  <a:cubicBezTo>
                    <a:pt x="3336" y="166"/>
                    <a:pt x="3102" y="111"/>
                    <a:pt x="2888" y="0"/>
                  </a:cubicBezTo>
                  <a:close/>
                </a:path>
              </a:pathLst>
            </a:custGeom>
            <a:solidFill>
              <a:srgbClr val="FC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8" name="Google Shape;12718;p137"/>
            <p:cNvSpPr/>
            <p:nvPr/>
          </p:nvSpPr>
          <p:spPr>
            <a:xfrm>
              <a:off x="6803459" y="3982841"/>
              <a:ext cx="105165" cy="179726"/>
            </a:xfrm>
            <a:custGeom>
              <a:avLst/>
              <a:gdLst/>
              <a:ahLst/>
              <a:cxnLst/>
              <a:rect l="l" t="t" r="r" b="b"/>
              <a:pathLst>
                <a:path w="4017" h="6865" extrusionOk="0">
                  <a:moveTo>
                    <a:pt x="1124" y="0"/>
                  </a:moveTo>
                  <a:cubicBezTo>
                    <a:pt x="913" y="111"/>
                    <a:pt x="678" y="168"/>
                    <a:pt x="442" y="168"/>
                  </a:cubicBezTo>
                  <a:cubicBezTo>
                    <a:pt x="378" y="168"/>
                    <a:pt x="309" y="270"/>
                    <a:pt x="244" y="270"/>
                  </a:cubicBezTo>
                  <a:cubicBezTo>
                    <a:pt x="241" y="270"/>
                    <a:pt x="238" y="270"/>
                    <a:pt x="236" y="269"/>
                  </a:cubicBezTo>
                  <a:lnTo>
                    <a:pt x="236" y="1081"/>
                  </a:lnTo>
                  <a:lnTo>
                    <a:pt x="399" y="1081"/>
                  </a:lnTo>
                  <a:cubicBezTo>
                    <a:pt x="1389" y="1081"/>
                    <a:pt x="2248" y="1758"/>
                    <a:pt x="2484" y="2719"/>
                  </a:cubicBezTo>
                  <a:lnTo>
                    <a:pt x="3027" y="4953"/>
                  </a:lnTo>
                  <a:cubicBezTo>
                    <a:pt x="3128" y="5361"/>
                    <a:pt x="2940" y="5784"/>
                    <a:pt x="2580" y="5996"/>
                  </a:cubicBezTo>
                  <a:cubicBezTo>
                    <a:pt x="1720" y="6490"/>
                    <a:pt x="860" y="6774"/>
                    <a:pt x="0" y="6846"/>
                  </a:cubicBezTo>
                  <a:cubicBezTo>
                    <a:pt x="147" y="6858"/>
                    <a:pt x="293" y="6864"/>
                    <a:pt x="440" y="6864"/>
                  </a:cubicBezTo>
                  <a:cubicBezTo>
                    <a:pt x="1451" y="6864"/>
                    <a:pt x="2462" y="6575"/>
                    <a:pt x="3469" y="5996"/>
                  </a:cubicBezTo>
                  <a:cubicBezTo>
                    <a:pt x="3834" y="5784"/>
                    <a:pt x="4016" y="5361"/>
                    <a:pt x="3915" y="4953"/>
                  </a:cubicBezTo>
                  <a:lnTo>
                    <a:pt x="3368" y="2719"/>
                  </a:lnTo>
                  <a:cubicBezTo>
                    <a:pt x="3137" y="1758"/>
                    <a:pt x="2277" y="1081"/>
                    <a:pt x="1288" y="1081"/>
                  </a:cubicBezTo>
                  <a:lnTo>
                    <a:pt x="1124" y="1081"/>
                  </a:lnTo>
                  <a:lnTo>
                    <a:pt x="1124" y="0"/>
                  </a:lnTo>
                  <a:close/>
                </a:path>
              </a:pathLst>
            </a:cu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9" name="Google Shape;12719;p137"/>
            <p:cNvSpPr/>
            <p:nvPr/>
          </p:nvSpPr>
          <p:spPr>
            <a:xfrm>
              <a:off x="6797045" y="3982841"/>
              <a:ext cx="6309" cy="7069"/>
            </a:xfrm>
            <a:custGeom>
              <a:avLst/>
              <a:gdLst/>
              <a:ahLst/>
              <a:cxnLst/>
              <a:rect l="l" t="t" r="r" b="b"/>
              <a:pathLst>
                <a:path w="241" h="270" extrusionOk="0">
                  <a:moveTo>
                    <a:pt x="0" y="0"/>
                  </a:moveTo>
                  <a:lnTo>
                    <a:pt x="0" y="269"/>
                  </a:lnTo>
                  <a:cubicBezTo>
                    <a:pt x="82" y="260"/>
                    <a:pt x="163" y="245"/>
                    <a:pt x="240" y="216"/>
                  </a:cubicBezTo>
                  <a:cubicBezTo>
                    <a:pt x="159" y="192"/>
                    <a:pt x="77" y="39"/>
                    <a:pt x="0" y="0"/>
                  </a:cubicBezTo>
                  <a:close/>
                </a:path>
              </a:pathLst>
            </a:cu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0" name="Google Shape;12720;p137"/>
            <p:cNvSpPr/>
            <p:nvPr/>
          </p:nvSpPr>
          <p:spPr>
            <a:xfrm>
              <a:off x="6761309" y="3982841"/>
              <a:ext cx="109197" cy="121135"/>
            </a:xfrm>
            <a:custGeom>
              <a:avLst/>
              <a:gdLst/>
              <a:ahLst/>
              <a:cxnLst/>
              <a:rect l="l" t="t" r="r" b="b"/>
              <a:pathLst>
                <a:path w="4171" h="4627" extrusionOk="0">
                  <a:moveTo>
                    <a:pt x="1375" y="0"/>
                  </a:moveTo>
                  <a:lnTo>
                    <a:pt x="1375" y="1081"/>
                  </a:lnTo>
                  <a:lnTo>
                    <a:pt x="1211" y="1081"/>
                  </a:lnTo>
                  <a:cubicBezTo>
                    <a:pt x="942" y="1081"/>
                    <a:pt x="678" y="1129"/>
                    <a:pt x="428" y="1225"/>
                  </a:cubicBezTo>
                  <a:lnTo>
                    <a:pt x="1" y="2570"/>
                  </a:lnTo>
                  <a:lnTo>
                    <a:pt x="1" y="2570"/>
                  </a:lnTo>
                  <a:lnTo>
                    <a:pt x="721" y="2301"/>
                  </a:lnTo>
                  <a:lnTo>
                    <a:pt x="2086" y="4626"/>
                  </a:lnTo>
                  <a:lnTo>
                    <a:pt x="3450" y="2311"/>
                  </a:lnTo>
                  <a:lnTo>
                    <a:pt x="4171" y="2575"/>
                  </a:lnTo>
                  <a:lnTo>
                    <a:pt x="4171" y="2575"/>
                  </a:lnTo>
                  <a:lnTo>
                    <a:pt x="3753" y="1259"/>
                  </a:lnTo>
                  <a:cubicBezTo>
                    <a:pt x="3484" y="1144"/>
                    <a:pt x="3195" y="1081"/>
                    <a:pt x="2902" y="1081"/>
                  </a:cubicBezTo>
                  <a:lnTo>
                    <a:pt x="2739" y="1081"/>
                  </a:lnTo>
                  <a:lnTo>
                    <a:pt x="2739" y="0"/>
                  </a:lnTo>
                  <a:cubicBezTo>
                    <a:pt x="2525" y="111"/>
                    <a:pt x="2291" y="166"/>
                    <a:pt x="2057" y="166"/>
                  </a:cubicBezTo>
                  <a:cubicBezTo>
                    <a:pt x="1823" y="166"/>
                    <a:pt x="1589" y="111"/>
                    <a:pt x="1375" y="0"/>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1" name="Google Shape;12721;p137"/>
            <p:cNvSpPr/>
            <p:nvPr/>
          </p:nvSpPr>
          <p:spPr>
            <a:xfrm>
              <a:off x="6781573" y="3982841"/>
              <a:ext cx="66183" cy="121266"/>
            </a:xfrm>
            <a:custGeom>
              <a:avLst/>
              <a:gdLst/>
              <a:ahLst/>
              <a:cxnLst/>
              <a:rect l="l" t="t" r="r" b="b"/>
              <a:pathLst>
                <a:path w="2528" h="4632" extrusionOk="0">
                  <a:moveTo>
                    <a:pt x="596" y="0"/>
                  </a:moveTo>
                  <a:lnTo>
                    <a:pt x="596" y="1081"/>
                  </a:lnTo>
                  <a:lnTo>
                    <a:pt x="433" y="1081"/>
                  </a:lnTo>
                  <a:cubicBezTo>
                    <a:pt x="288" y="1081"/>
                    <a:pt x="144" y="1095"/>
                    <a:pt x="0" y="1124"/>
                  </a:cubicBezTo>
                  <a:cubicBezTo>
                    <a:pt x="15" y="1144"/>
                    <a:pt x="29" y="1163"/>
                    <a:pt x="48" y="1177"/>
                  </a:cubicBezTo>
                  <a:lnTo>
                    <a:pt x="1312" y="4631"/>
                  </a:lnTo>
                  <a:lnTo>
                    <a:pt x="2508" y="1177"/>
                  </a:lnTo>
                  <a:lnTo>
                    <a:pt x="2527" y="1124"/>
                  </a:lnTo>
                  <a:cubicBezTo>
                    <a:pt x="2393" y="1095"/>
                    <a:pt x="2258" y="1081"/>
                    <a:pt x="2124" y="1081"/>
                  </a:cubicBezTo>
                  <a:lnTo>
                    <a:pt x="1960" y="1081"/>
                  </a:lnTo>
                  <a:lnTo>
                    <a:pt x="1960" y="0"/>
                  </a:lnTo>
                  <a:cubicBezTo>
                    <a:pt x="1747" y="111"/>
                    <a:pt x="1512" y="166"/>
                    <a:pt x="1278" y="166"/>
                  </a:cubicBezTo>
                  <a:cubicBezTo>
                    <a:pt x="1044" y="166"/>
                    <a:pt x="810" y="111"/>
                    <a:pt x="596" y="0"/>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2" name="Google Shape;12722;p137"/>
            <p:cNvSpPr/>
            <p:nvPr/>
          </p:nvSpPr>
          <p:spPr>
            <a:xfrm>
              <a:off x="6781573" y="3995041"/>
              <a:ext cx="66288" cy="43773"/>
            </a:xfrm>
            <a:custGeom>
              <a:avLst/>
              <a:gdLst/>
              <a:ahLst/>
              <a:cxnLst/>
              <a:rect l="l" t="t" r="r" b="b"/>
              <a:pathLst>
                <a:path w="2532" h="1672" extrusionOk="0">
                  <a:moveTo>
                    <a:pt x="1960" y="0"/>
                  </a:moveTo>
                  <a:lnTo>
                    <a:pt x="1158" y="245"/>
                  </a:lnTo>
                  <a:lnTo>
                    <a:pt x="596" y="178"/>
                  </a:lnTo>
                  <a:lnTo>
                    <a:pt x="596" y="620"/>
                  </a:lnTo>
                  <a:lnTo>
                    <a:pt x="433" y="620"/>
                  </a:lnTo>
                  <a:cubicBezTo>
                    <a:pt x="288" y="620"/>
                    <a:pt x="144" y="634"/>
                    <a:pt x="0" y="663"/>
                  </a:cubicBezTo>
                  <a:cubicBezTo>
                    <a:pt x="29" y="697"/>
                    <a:pt x="48" y="716"/>
                    <a:pt x="48" y="716"/>
                  </a:cubicBezTo>
                  <a:lnTo>
                    <a:pt x="399" y="1672"/>
                  </a:lnTo>
                  <a:lnTo>
                    <a:pt x="1307" y="764"/>
                  </a:lnTo>
                  <a:lnTo>
                    <a:pt x="2176" y="1672"/>
                  </a:lnTo>
                  <a:lnTo>
                    <a:pt x="2513" y="721"/>
                  </a:lnTo>
                  <a:lnTo>
                    <a:pt x="2532" y="663"/>
                  </a:lnTo>
                  <a:cubicBezTo>
                    <a:pt x="2397" y="634"/>
                    <a:pt x="2263" y="625"/>
                    <a:pt x="2128" y="620"/>
                  </a:cubicBezTo>
                  <a:lnTo>
                    <a:pt x="1960" y="620"/>
                  </a:lnTo>
                  <a:lnTo>
                    <a:pt x="1960" y="0"/>
                  </a:ln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3" name="Google Shape;12723;p137"/>
            <p:cNvSpPr/>
            <p:nvPr/>
          </p:nvSpPr>
          <p:spPr>
            <a:xfrm>
              <a:off x="6741439" y="3832306"/>
              <a:ext cx="144540" cy="121763"/>
            </a:xfrm>
            <a:custGeom>
              <a:avLst/>
              <a:gdLst/>
              <a:ahLst/>
              <a:cxnLst/>
              <a:rect l="l" t="t" r="r" b="b"/>
              <a:pathLst>
                <a:path w="5521" h="4651" extrusionOk="0">
                  <a:moveTo>
                    <a:pt x="2117" y="1"/>
                  </a:moveTo>
                  <a:cubicBezTo>
                    <a:pt x="1003" y="1"/>
                    <a:pt x="9" y="917"/>
                    <a:pt x="1" y="2123"/>
                  </a:cubicBezTo>
                  <a:cubicBezTo>
                    <a:pt x="1" y="2743"/>
                    <a:pt x="44" y="3363"/>
                    <a:pt x="135" y="3977"/>
                  </a:cubicBezTo>
                  <a:cubicBezTo>
                    <a:pt x="188" y="4362"/>
                    <a:pt x="515" y="4650"/>
                    <a:pt x="909" y="4650"/>
                  </a:cubicBezTo>
                  <a:lnTo>
                    <a:pt x="4613" y="4650"/>
                  </a:lnTo>
                  <a:cubicBezTo>
                    <a:pt x="5007" y="4650"/>
                    <a:pt x="5343" y="4357"/>
                    <a:pt x="5391" y="3968"/>
                  </a:cubicBezTo>
                  <a:cubicBezTo>
                    <a:pt x="5453" y="3444"/>
                    <a:pt x="5501" y="2930"/>
                    <a:pt x="5516" y="2445"/>
                  </a:cubicBezTo>
                  <a:lnTo>
                    <a:pt x="5521" y="1830"/>
                  </a:lnTo>
                  <a:cubicBezTo>
                    <a:pt x="5521" y="1624"/>
                    <a:pt x="5511" y="1422"/>
                    <a:pt x="5482" y="1215"/>
                  </a:cubicBezTo>
                  <a:cubicBezTo>
                    <a:pt x="5422" y="574"/>
                    <a:pt x="4886" y="174"/>
                    <a:pt x="4333" y="174"/>
                  </a:cubicBezTo>
                  <a:cubicBezTo>
                    <a:pt x="4041" y="174"/>
                    <a:pt x="3745" y="285"/>
                    <a:pt x="3513" y="533"/>
                  </a:cubicBezTo>
                  <a:lnTo>
                    <a:pt x="3493" y="547"/>
                  </a:lnTo>
                  <a:cubicBezTo>
                    <a:pt x="3311" y="365"/>
                    <a:pt x="3090" y="221"/>
                    <a:pt x="2845" y="134"/>
                  </a:cubicBezTo>
                  <a:cubicBezTo>
                    <a:pt x="2602" y="43"/>
                    <a:pt x="2357" y="1"/>
                    <a:pt x="2117" y="1"/>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4" name="Google Shape;12724;p137"/>
            <p:cNvSpPr/>
            <p:nvPr/>
          </p:nvSpPr>
          <p:spPr>
            <a:xfrm>
              <a:off x="6742329" y="3832306"/>
              <a:ext cx="143650" cy="117470"/>
            </a:xfrm>
            <a:custGeom>
              <a:avLst/>
              <a:gdLst/>
              <a:ahLst/>
              <a:cxnLst/>
              <a:rect l="l" t="t" r="r" b="b"/>
              <a:pathLst>
                <a:path w="5487" h="4487" extrusionOk="0">
                  <a:moveTo>
                    <a:pt x="2081" y="0"/>
                  </a:moveTo>
                  <a:cubicBezTo>
                    <a:pt x="1082" y="0"/>
                    <a:pt x="182" y="736"/>
                    <a:pt x="0" y="1758"/>
                  </a:cubicBezTo>
                  <a:cubicBezTo>
                    <a:pt x="398" y="1151"/>
                    <a:pt x="1062" y="809"/>
                    <a:pt x="1754" y="809"/>
                  </a:cubicBezTo>
                  <a:cubicBezTo>
                    <a:pt x="1999" y="809"/>
                    <a:pt x="2248" y="852"/>
                    <a:pt x="2489" y="941"/>
                  </a:cubicBezTo>
                  <a:cubicBezTo>
                    <a:pt x="2729" y="1028"/>
                    <a:pt x="2950" y="1167"/>
                    <a:pt x="3133" y="1354"/>
                  </a:cubicBezTo>
                  <a:lnTo>
                    <a:pt x="3152" y="1335"/>
                  </a:lnTo>
                  <a:cubicBezTo>
                    <a:pt x="3384" y="1090"/>
                    <a:pt x="3679" y="979"/>
                    <a:pt x="3971" y="979"/>
                  </a:cubicBezTo>
                  <a:cubicBezTo>
                    <a:pt x="4525" y="979"/>
                    <a:pt x="5065" y="1380"/>
                    <a:pt x="5122" y="2022"/>
                  </a:cubicBezTo>
                  <a:cubicBezTo>
                    <a:pt x="5150" y="2224"/>
                    <a:pt x="5160" y="2431"/>
                    <a:pt x="5160" y="2637"/>
                  </a:cubicBezTo>
                  <a:lnTo>
                    <a:pt x="5155" y="3247"/>
                  </a:lnTo>
                  <a:cubicBezTo>
                    <a:pt x="5146" y="3646"/>
                    <a:pt x="5107" y="4059"/>
                    <a:pt x="5064" y="4487"/>
                  </a:cubicBezTo>
                  <a:cubicBezTo>
                    <a:pt x="5227" y="4357"/>
                    <a:pt x="5333" y="4174"/>
                    <a:pt x="5357" y="3968"/>
                  </a:cubicBezTo>
                  <a:cubicBezTo>
                    <a:pt x="5419" y="3439"/>
                    <a:pt x="5463" y="2930"/>
                    <a:pt x="5482" y="2445"/>
                  </a:cubicBezTo>
                  <a:lnTo>
                    <a:pt x="5487" y="1835"/>
                  </a:lnTo>
                  <a:cubicBezTo>
                    <a:pt x="5487" y="1628"/>
                    <a:pt x="5477" y="1422"/>
                    <a:pt x="5448" y="1215"/>
                  </a:cubicBezTo>
                  <a:cubicBezTo>
                    <a:pt x="5388" y="574"/>
                    <a:pt x="4852" y="176"/>
                    <a:pt x="4300" y="176"/>
                  </a:cubicBezTo>
                  <a:cubicBezTo>
                    <a:pt x="4008" y="176"/>
                    <a:pt x="3711" y="287"/>
                    <a:pt x="3479" y="533"/>
                  </a:cubicBezTo>
                  <a:lnTo>
                    <a:pt x="3459" y="547"/>
                  </a:lnTo>
                  <a:cubicBezTo>
                    <a:pt x="3277" y="365"/>
                    <a:pt x="3056" y="226"/>
                    <a:pt x="2811" y="134"/>
                  </a:cubicBezTo>
                  <a:cubicBezTo>
                    <a:pt x="2568" y="43"/>
                    <a:pt x="2322" y="0"/>
                    <a:pt x="20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5" name="Google Shape;12725;p137"/>
            <p:cNvSpPr/>
            <p:nvPr/>
          </p:nvSpPr>
          <p:spPr>
            <a:xfrm>
              <a:off x="6797150" y="3982946"/>
              <a:ext cx="35762" cy="32097"/>
            </a:xfrm>
            <a:custGeom>
              <a:avLst/>
              <a:gdLst/>
              <a:ahLst/>
              <a:cxnLst/>
              <a:rect l="l" t="t" r="r" b="b"/>
              <a:pathLst>
                <a:path w="1366" h="1226" extrusionOk="0">
                  <a:moveTo>
                    <a:pt x="1" y="1"/>
                  </a:moveTo>
                  <a:lnTo>
                    <a:pt x="1" y="1082"/>
                  </a:lnTo>
                  <a:cubicBezTo>
                    <a:pt x="220" y="1178"/>
                    <a:pt x="453" y="1226"/>
                    <a:pt x="685" y="1226"/>
                  </a:cubicBezTo>
                  <a:cubicBezTo>
                    <a:pt x="917" y="1226"/>
                    <a:pt x="1149" y="1178"/>
                    <a:pt x="1365" y="1082"/>
                  </a:cubicBezTo>
                  <a:lnTo>
                    <a:pt x="1365" y="1"/>
                  </a:lnTo>
                  <a:cubicBezTo>
                    <a:pt x="1152" y="111"/>
                    <a:pt x="917" y="167"/>
                    <a:pt x="683" y="167"/>
                  </a:cubicBezTo>
                  <a:cubicBezTo>
                    <a:pt x="449" y="167"/>
                    <a:pt x="215" y="111"/>
                    <a:pt x="1" y="1"/>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6" name="Google Shape;12726;p137"/>
            <p:cNvSpPr/>
            <p:nvPr/>
          </p:nvSpPr>
          <p:spPr>
            <a:xfrm>
              <a:off x="6797150" y="3982841"/>
              <a:ext cx="35762" cy="17488"/>
            </a:xfrm>
            <a:custGeom>
              <a:avLst/>
              <a:gdLst/>
              <a:ahLst/>
              <a:cxnLst/>
              <a:rect l="l" t="t" r="r" b="b"/>
              <a:pathLst>
                <a:path w="1366" h="668" extrusionOk="0">
                  <a:moveTo>
                    <a:pt x="1" y="0"/>
                  </a:moveTo>
                  <a:lnTo>
                    <a:pt x="1" y="524"/>
                  </a:lnTo>
                  <a:cubicBezTo>
                    <a:pt x="217" y="620"/>
                    <a:pt x="450" y="668"/>
                    <a:pt x="683" y="668"/>
                  </a:cubicBezTo>
                  <a:cubicBezTo>
                    <a:pt x="916" y="668"/>
                    <a:pt x="1149" y="620"/>
                    <a:pt x="1365" y="524"/>
                  </a:cubicBezTo>
                  <a:lnTo>
                    <a:pt x="1365" y="0"/>
                  </a:lnTo>
                  <a:cubicBezTo>
                    <a:pt x="1154" y="111"/>
                    <a:pt x="919" y="168"/>
                    <a:pt x="683" y="168"/>
                  </a:cubicBezTo>
                  <a:cubicBezTo>
                    <a:pt x="448" y="168"/>
                    <a:pt x="212" y="111"/>
                    <a:pt x="1"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7" name="Google Shape;12727;p137"/>
            <p:cNvSpPr/>
            <p:nvPr/>
          </p:nvSpPr>
          <p:spPr>
            <a:xfrm>
              <a:off x="6770865" y="3886865"/>
              <a:ext cx="88331" cy="101160"/>
            </a:xfrm>
            <a:custGeom>
              <a:avLst/>
              <a:gdLst/>
              <a:ahLst/>
              <a:cxnLst/>
              <a:rect l="l" t="t" r="r" b="b"/>
              <a:pathLst>
                <a:path w="3374" h="3864" extrusionOk="0">
                  <a:moveTo>
                    <a:pt x="1058" y="1"/>
                  </a:moveTo>
                  <a:cubicBezTo>
                    <a:pt x="1058" y="1"/>
                    <a:pt x="592" y="476"/>
                    <a:pt x="1" y="721"/>
                  </a:cubicBezTo>
                  <a:lnTo>
                    <a:pt x="1" y="2177"/>
                  </a:lnTo>
                  <a:cubicBezTo>
                    <a:pt x="1" y="3109"/>
                    <a:pt x="755" y="3863"/>
                    <a:pt x="1687" y="3863"/>
                  </a:cubicBezTo>
                  <a:cubicBezTo>
                    <a:pt x="2619" y="3863"/>
                    <a:pt x="3373" y="3109"/>
                    <a:pt x="3373" y="2177"/>
                  </a:cubicBezTo>
                  <a:lnTo>
                    <a:pt x="3373" y="721"/>
                  </a:lnTo>
                  <a:cubicBezTo>
                    <a:pt x="2547" y="712"/>
                    <a:pt x="1740" y="462"/>
                    <a:pt x="1058" y="1"/>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8" name="Google Shape;12728;p137"/>
            <p:cNvSpPr/>
            <p:nvPr/>
          </p:nvSpPr>
          <p:spPr>
            <a:xfrm>
              <a:off x="6785971" y="3886734"/>
              <a:ext cx="73225" cy="97887"/>
            </a:xfrm>
            <a:custGeom>
              <a:avLst/>
              <a:gdLst/>
              <a:ahLst/>
              <a:cxnLst/>
              <a:rect l="l" t="t" r="r" b="b"/>
              <a:pathLst>
                <a:path w="2797" h="3739" extrusionOk="0">
                  <a:moveTo>
                    <a:pt x="481" y="1"/>
                  </a:moveTo>
                  <a:cubicBezTo>
                    <a:pt x="332" y="150"/>
                    <a:pt x="169" y="284"/>
                    <a:pt x="0" y="400"/>
                  </a:cubicBezTo>
                  <a:cubicBezTo>
                    <a:pt x="673" y="837"/>
                    <a:pt x="1456" y="1077"/>
                    <a:pt x="2258" y="1087"/>
                  </a:cubicBezTo>
                  <a:lnTo>
                    <a:pt x="2258" y="2542"/>
                  </a:lnTo>
                  <a:cubicBezTo>
                    <a:pt x="2258" y="2989"/>
                    <a:pt x="2081" y="3421"/>
                    <a:pt x="1763" y="3738"/>
                  </a:cubicBezTo>
                  <a:cubicBezTo>
                    <a:pt x="2388" y="3474"/>
                    <a:pt x="2796" y="2859"/>
                    <a:pt x="2796" y="2182"/>
                  </a:cubicBezTo>
                  <a:lnTo>
                    <a:pt x="2796" y="726"/>
                  </a:lnTo>
                  <a:cubicBezTo>
                    <a:pt x="1970" y="722"/>
                    <a:pt x="1163" y="467"/>
                    <a:pt x="481"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9" name="Google Shape;12729;p137"/>
            <p:cNvSpPr/>
            <p:nvPr/>
          </p:nvSpPr>
          <p:spPr>
            <a:xfrm>
              <a:off x="6716044" y="3825395"/>
              <a:ext cx="197973" cy="340314"/>
            </a:xfrm>
            <a:custGeom>
              <a:avLst/>
              <a:gdLst/>
              <a:ahLst/>
              <a:cxnLst/>
              <a:rect l="l" t="t" r="r" b="b"/>
              <a:pathLst>
                <a:path w="7562" h="12999" extrusionOk="0">
                  <a:moveTo>
                    <a:pt x="3171" y="2531"/>
                  </a:moveTo>
                  <a:cubicBezTo>
                    <a:pt x="3805" y="2916"/>
                    <a:pt x="4531" y="3137"/>
                    <a:pt x="5270" y="3180"/>
                  </a:cubicBezTo>
                  <a:lnTo>
                    <a:pt x="5270" y="4462"/>
                  </a:lnTo>
                  <a:cubicBezTo>
                    <a:pt x="5290" y="5298"/>
                    <a:pt x="4617" y="5990"/>
                    <a:pt x="3776" y="5990"/>
                  </a:cubicBezTo>
                  <a:cubicBezTo>
                    <a:pt x="2940" y="5990"/>
                    <a:pt x="2268" y="5298"/>
                    <a:pt x="2282" y="4462"/>
                  </a:cubicBezTo>
                  <a:lnTo>
                    <a:pt x="2287" y="4462"/>
                  </a:lnTo>
                  <a:lnTo>
                    <a:pt x="2287" y="3122"/>
                  </a:lnTo>
                  <a:cubicBezTo>
                    <a:pt x="2604" y="2968"/>
                    <a:pt x="2902" y="2767"/>
                    <a:pt x="3171" y="2531"/>
                  </a:cubicBezTo>
                  <a:close/>
                  <a:moveTo>
                    <a:pt x="4271" y="6355"/>
                  </a:moveTo>
                  <a:lnTo>
                    <a:pt x="4271" y="6893"/>
                  </a:lnTo>
                  <a:cubicBezTo>
                    <a:pt x="4113" y="6951"/>
                    <a:pt x="3947" y="6980"/>
                    <a:pt x="3781" y="6980"/>
                  </a:cubicBezTo>
                  <a:cubicBezTo>
                    <a:pt x="3615" y="6980"/>
                    <a:pt x="3450" y="6951"/>
                    <a:pt x="3291" y="6893"/>
                  </a:cubicBezTo>
                  <a:lnTo>
                    <a:pt x="3291" y="6355"/>
                  </a:lnTo>
                  <a:cubicBezTo>
                    <a:pt x="3450" y="6403"/>
                    <a:pt x="3614" y="6427"/>
                    <a:pt x="3779" y="6427"/>
                  </a:cubicBezTo>
                  <a:cubicBezTo>
                    <a:pt x="3944" y="6427"/>
                    <a:pt x="4110" y="6403"/>
                    <a:pt x="4271" y="6355"/>
                  </a:cubicBezTo>
                  <a:close/>
                  <a:moveTo>
                    <a:pt x="4631" y="7225"/>
                  </a:moveTo>
                  <a:cubicBezTo>
                    <a:pt x="4679" y="7230"/>
                    <a:pt x="4723" y="7234"/>
                    <a:pt x="4771" y="7239"/>
                  </a:cubicBezTo>
                  <a:lnTo>
                    <a:pt x="4603" y="7724"/>
                  </a:lnTo>
                  <a:lnTo>
                    <a:pt x="4209" y="7311"/>
                  </a:lnTo>
                  <a:cubicBezTo>
                    <a:pt x="4305" y="7287"/>
                    <a:pt x="4401" y="7258"/>
                    <a:pt x="4492" y="7225"/>
                  </a:cubicBezTo>
                  <a:close/>
                  <a:moveTo>
                    <a:pt x="3075" y="7230"/>
                  </a:moveTo>
                  <a:cubicBezTo>
                    <a:pt x="3176" y="7273"/>
                    <a:pt x="3282" y="7306"/>
                    <a:pt x="3392" y="7330"/>
                  </a:cubicBezTo>
                  <a:lnTo>
                    <a:pt x="2984" y="7739"/>
                  </a:lnTo>
                  <a:lnTo>
                    <a:pt x="2801" y="7239"/>
                  </a:lnTo>
                  <a:cubicBezTo>
                    <a:pt x="2844" y="7234"/>
                    <a:pt x="2892" y="7230"/>
                    <a:pt x="2936" y="7230"/>
                  </a:cubicBezTo>
                  <a:close/>
                  <a:moveTo>
                    <a:pt x="2412" y="7302"/>
                  </a:moveTo>
                  <a:lnTo>
                    <a:pt x="2902" y="8642"/>
                  </a:lnTo>
                  <a:lnTo>
                    <a:pt x="2619" y="8162"/>
                  </a:lnTo>
                  <a:cubicBezTo>
                    <a:pt x="2583" y="8101"/>
                    <a:pt x="2521" y="8067"/>
                    <a:pt x="2456" y="8067"/>
                  </a:cubicBezTo>
                  <a:cubicBezTo>
                    <a:pt x="2433" y="8067"/>
                    <a:pt x="2410" y="8071"/>
                    <a:pt x="2388" y="8080"/>
                  </a:cubicBezTo>
                  <a:lnTo>
                    <a:pt x="2032" y="8210"/>
                  </a:lnTo>
                  <a:lnTo>
                    <a:pt x="2032" y="8210"/>
                  </a:lnTo>
                  <a:lnTo>
                    <a:pt x="2316" y="7326"/>
                  </a:lnTo>
                  <a:cubicBezTo>
                    <a:pt x="2345" y="7316"/>
                    <a:pt x="2378" y="7306"/>
                    <a:pt x="2412" y="7302"/>
                  </a:cubicBezTo>
                  <a:close/>
                  <a:moveTo>
                    <a:pt x="5150" y="7306"/>
                  </a:moveTo>
                  <a:cubicBezTo>
                    <a:pt x="5213" y="7321"/>
                    <a:pt x="5266" y="7335"/>
                    <a:pt x="5323" y="7359"/>
                  </a:cubicBezTo>
                  <a:lnTo>
                    <a:pt x="5592" y="8210"/>
                  </a:lnTo>
                  <a:lnTo>
                    <a:pt x="5592" y="8210"/>
                  </a:lnTo>
                  <a:lnTo>
                    <a:pt x="5242" y="8080"/>
                  </a:lnTo>
                  <a:cubicBezTo>
                    <a:pt x="5220" y="8072"/>
                    <a:pt x="5198" y="8068"/>
                    <a:pt x="5176" y="8068"/>
                  </a:cubicBezTo>
                  <a:cubicBezTo>
                    <a:pt x="5109" y="8068"/>
                    <a:pt x="5044" y="8105"/>
                    <a:pt x="5011" y="8166"/>
                  </a:cubicBezTo>
                  <a:lnTo>
                    <a:pt x="4636" y="8801"/>
                  </a:lnTo>
                  <a:lnTo>
                    <a:pt x="5150" y="7306"/>
                  </a:lnTo>
                  <a:close/>
                  <a:moveTo>
                    <a:pt x="3810" y="7455"/>
                  </a:moveTo>
                  <a:lnTo>
                    <a:pt x="4458" y="8133"/>
                  </a:lnTo>
                  <a:lnTo>
                    <a:pt x="3810" y="10006"/>
                  </a:lnTo>
                  <a:lnTo>
                    <a:pt x="3128" y="8133"/>
                  </a:lnTo>
                  <a:lnTo>
                    <a:pt x="3810" y="7455"/>
                  </a:lnTo>
                  <a:close/>
                  <a:moveTo>
                    <a:pt x="5818" y="7624"/>
                  </a:moveTo>
                  <a:lnTo>
                    <a:pt x="5818" y="7624"/>
                  </a:lnTo>
                  <a:cubicBezTo>
                    <a:pt x="6169" y="7893"/>
                    <a:pt x="6419" y="8277"/>
                    <a:pt x="6524" y="8709"/>
                  </a:cubicBezTo>
                  <a:lnTo>
                    <a:pt x="7072" y="10938"/>
                  </a:lnTo>
                  <a:cubicBezTo>
                    <a:pt x="7154" y="11270"/>
                    <a:pt x="7005" y="11611"/>
                    <a:pt x="6712" y="11779"/>
                  </a:cubicBezTo>
                  <a:cubicBezTo>
                    <a:pt x="5804" y="12303"/>
                    <a:pt x="4905" y="12576"/>
                    <a:pt x="4007" y="12615"/>
                  </a:cubicBezTo>
                  <a:lnTo>
                    <a:pt x="4007" y="10636"/>
                  </a:lnTo>
                  <a:lnTo>
                    <a:pt x="5261" y="8493"/>
                  </a:lnTo>
                  <a:lnTo>
                    <a:pt x="5832" y="8700"/>
                  </a:lnTo>
                  <a:cubicBezTo>
                    <a:pt x="5854" y="8707"/>
                    <a:pt x="5876" y="8711"/>
                    <a:pt x="5898" y="8711"/>
                  </a:cubicBezTo>
                  <a:cubicBezTo>
                    <a:pt x="6021" y="8711"/>
                    <a:pt x="6123" y="8590"/>
                    <a:pt x="6082" y="8459"/>
                  </a:cubicBezTo>
                  <a:lnTo>
                    <a:pt x="5818" y="7624"/>
                  </a:lnTo>
                  <a:close/>
                  <a:moveTo>
                    <a:pt x="3081" y="1"/>
                  </a:moveTo>
                  <a:cubicBezTo>
                    <a:pt x="1856" y="1"/>
                    <a:pt x="786" y="1018"/>
                    <a:pt x="779" y="2315"/>
                  </a:cubicBezTo>
                  <a:cubicBezTo>
                    <a:pt x="779" y="2944"/>
                    <a:pt x="822" y="3574"/>
                    <a:pt x="913" y="4193"/>
                  </a:cubicBezTo>
                  <a:cubicBezTo>
                    <a:pt x="980" y="4674"/>
                    <a:pt x="1389" y="5034"/>
                    <a:pt x="1874" y="5034"/>
                  </a:cubicBezTo>
                  <a:lnTo>
                    <a:pt x="2004" y="5034"/>
                  </a:lnTo>
                  <a:cubicBezTo>
                    <a:pt x="2157" y="5495"/>
                    <a:pt x="2479" y="5880"/>
                    <a:pt x="2902" y="6105"/>
                  </a:cubicBezTo>
                  <a:lnTo>
                    <a:pt x="2902" y="6836"/>
                  </a:lnTo>
                  <a:cubicBezTo>
                    <a:pt x="1840" y="6855"/>
                    <a:pt x="918" y="7585"/>
                    <a:pt x="663" y="8618"/>
                  </a:cubicBezTo>
                  <a:lnTo>
                    <a:pt x="582" y="8964"/>
                  </a:lnTo>
                  <a:cubicBezTo>
                    <a:pt x="545" y="9111"/>
                    <a:pt x="657" y="9201"/>
                    <a:pt x="768" y="9201"/>
                  </a:cubicBezTo>
                  <a:cubicBezTo>
                    <a:pt x="846" y="9201"/>
                    <a:pt x="923" y="9156"/>
                    <a:pt x="947" y="9055"/>
                  </a:cubicBezTo>
                  <a:lnTo>
                    <a:pt x="1033" y="8709"/>
                  </a:lnTo>
                  <a:cubicBezTo>
                    <a:pt x="1149" y="8243"/>
                    <a:pt x="1427" y="7840"/>
                    <a:pt x="1821" y="7566"/>
                  </a:cubicBezTo>
                  <a:lnTo>
                    <a:pt x="1821" y="7566"/>
                  </a:lnTo>
                  <a:lnTo>
                    <a:pt x="1542" y="8455"/>
                  </a:lnTo>
                  <a:cubicBezTo>
                    <a:pt x="1498" y="8585"/>
                    <a:pt x="1597" y="8708"/>
                    <a:pt x="1722" y="8708"/>
                  </a:cubicBezTo>
                  <a:cubicBezTo>
                    <a:pt x="1745" y="8708"/>
                    <a:pt x="1769" y="8704"/>
                    <a:pt x="1792" y="8695"/>
                  </a:cubicBezTo>
                  <a:lnTo>
                    <a:pt x="2364" y="8488"/>
                  </a:lnTo>
                  <a:lnTo>
                    <a:pt x="3613" y="10631"/>
                  </a:lnTo>
                  <a:lnTo>
                    <a:pt x="3613" y="12610"/>
                  </a:lnTo>
                  <a:cubicBezTo>
                    <a:pt x="2695" y="12581"/>
                    <a:pt x="1778" y="12312"/>
                    <a:pt x="846" y="11769"/>
                  </a:cubicBezTo>
                  <a:cubicBezTo>
                    <a:pt x="558" y="11601"/>
                    <a:pt x="409" y="11265"/>
                    <a:pt x="486" y="10938"/>
                  </a:cubicBezTo>
                  <a:lnTo>
                    <a:pt x="721" y="9968"/>
                  </a:lnTo>
                  <a:cubicBezTo>
                    <a:pt x="758" y="9821"/>
                    <a:pt x="645" y="9731"/>
                    <a:pt x="533" y="9731"/>
                  </a:cubicBezTo>
                  <a:cubicBezTo>
                    <a:pt x="455" y="9731"/>
                    <a:pt x="377" y="9775"/>
                    <a:pt x="351" y="9877"/>
                  </a:cubicBezTo>
                  <a:lnTo>
                    <a:pt x="116" y="10847"/>
                  </a:lnTo>
                  <a:cubicBezTo>
                    <a:pt x="0" y="11337"/>
                    <a:pt x="217" y="11851"/>
                    <a:pt x="658" y="12101"/>
                  </a:cubicBezTo>
                  <a:cubicBezTo>
                    <a:pt x="1691" y="12699"/>
                    <a:pt x="2734" y="12998"/>
                    <a:pt x="3777" y="12998"/>
                  </a:cubicBezTo>
                  <a:cubicBezTo>
                    <a:pt x="4820" y="12998"/>
                    <a:pt x="5864" y="12699"/>
                    <a:pt x="6899" y="12101"/>
                  </a:cubicBezTo>
                  <a:cubicBezTo>
                    <a:pt x="7341" y="11861"/>
                    <a:pt x="7562" y="11347"/>
                    <a:pt x="7442" y="10861"/>
                  </a:cubicBezTo>
                  <a:lnTo>
                    <a:pt x="6894" y="8628"/>
                  </a:lnTo>
                  <a:cubicBezTo>
                    <a:pt x="6635" y="7595"/>
                    <a:pt x="5717" y="6864"/>
                    <a:pt x="4655" y="6845"/>
                  </a:cubicBezTo>
                  <a:lnTo>
                    <a:pt x="4655" y="6115"/>
                  </a:lnTo>
                  <a:cubicBezTo>
                    <a:pt x="5083" y="5889"/>
                    <a:pt x="5405" y="5505"/>
                    <a:pt x="5554" y="5044"/>
                  </a:cubicBezTo>
                  <a:lnTo>
                    <a:pt x="5583" y="5044"/>
                  </a:lnTo>
                  <a:cubicBezTo>
                    <a:pt x="6073" y="5044"/>
                    <a:pt x="6486" y="4679"/>
                    <a:pt x="6548" y="4189"/>
                  </a:cubicBezTo>
                  <a:cubicBezTo>
                    <a:pt x="6611" y="3723"/>
                    <a:pt x="6644" y="3295"/>
                    <a:pt x="6664" y="2892"/>
                  </a:cubicBezTo>
                  <a:cubicBezTo>
                    <a:pt x="6661" y="2768"/>
                    <a:pt x="6567" y="2704"/>
                    <a:pt x="6472" y="2704"/>
                  </a:cubicBezTo>
                  <a:cubicBezTo>
                    <a:pt x="6383" y="2704"/>
                    <a:pt x="6293" y="2761"/>
                    <a:pt x="6279" y="2877"/>
                  </a:cubicBezTo>
                  <a:cubicBezTo>
                    <a:pt x="6260" y="3271"/>
                    <a:pt x="6226" y="3684"/>
                    <a:pt x="6169" y="4145"/>
                  </a:cubicBezTo>
                  <a:cubicBezTo>
                    <a:pt x="6135" y="4414"/>
                    <a:pt x="5914" y="4626"/>
                    <a:pt x="5645" y="4650"/>
                  </a:cubicBezTo>
                  <a:cubicBezTo>
                    <a:pt x="5684" y="4256"/>
                    <a:pt x="5645" y="4890"/>
                    <a:pt x="5664" y="3002"/>
                  </a:cubicBezTo>
                  <a:cubicBezTo>
                    <a:pt x="5664" y="2978"/>
                    <a:pt x="5645" y="2959"/>
                    <a:pt x="5635" y="2935"/>
                  </a:cubicBezTo>
                  <a:cubicBezTo>
                    <a:pt x="5631" y="2911"/>
                    <a:pt x="5621" y="2887"/>
                    <a:pt x="5607" y="2868"/>
                  </a:cubicBezTo>
                  <a:cubicBezTo>
                    <a:pt x="5592" y="2848"/>
                    <a:pt x="5559" y="2848"/>
                    <a:pt x="5539" y="2839"/>
                  </a:cubicBezTo>
                  <a:cubicBezTo>
                    <a:pt x="5520" y="2824"/>
                    <a:pt x="5501" y="2810"/>
                    <a:pt x="5472" y="2810"/>
                  </a:cubicBezTo>
                  <a:cubicBezTo>
                    <a:pt x="4689" y="2800"/>
                    <a:pt x="3920" y="2565"/>
                    <a:pt x="3272" y="2123"/>
                  </a:cubicBezTo>
                  <a:cubicBezTo>
                    <a:pt x="3238" y="2097"/>
                    <a:pt x="3197" y="2085"/>
                    <a:pt x="3157" y="2085"/>
                  </a:cubicBezTo>
                  <a:cubicBezTo>
                    <a:pt x="3106" y="2085"/>
                    <a:pt x="3055" y="2105"/>
                    <a:pt x="3017" y="2142"/>
                  </a:cubicBezTo>
                  <a:cubicBezTo>
                    <a:pt x="3017" y="2142"/>
                    <a:pt x="2571" y="2594"/>
                    <a:pt x="2018" y="2820"/>
                  </a:cubicBezTo>
                  <a:cubicBezTo>
                    <a:pt x="2008" y="2824"/>
                    <a:pt x="1999" y="2839"/>
                    <a:pt x="1994" y="2848"/>
                  </a:cubicBezTo>
                  <a:cubicBezTo>
                    <a:pt x="1951" y="2872"/>
                    <a:pt x="1922" y="2916"/>
                    <a:pt x="1912" y="2964"/>
                  </a:cubicBezTo>
                  <a:cubicBezTo>
                    <a:pt x="1912" y="2973"/>
                    <a:pt x="1898" y="2983"/>
                    <a:pt x="1898" y="2997"/>
                  </a:cubicBezTo>
                  <a:lnTo>
                    <a:pt x="1898" y="4453"/>
                  </a:lnTo>
                  <a:cubicBezTo>
                    <a:pt x="1903" y="4520"/>
                    <a:pt x="1908" y="4587"/>
                    <a:pt x="1922" y="4655"/>
                  </a:cubicBezTo>
                  <a:lnTo>
                    <a:pt x="1874" y="4655"/>
                  </a:lnTo>
                  <a:cubicBezTo>
                    <a:pt x="1581" y="4650"/>
                    <a:pt x="1331" y="4434"/>
                    <a:pt x="1293" y="4145"/>
                  </a:cubicBezTo>
                  <a:cubicBezTo>
                    <a:pt x="1201" y="3540"/>
                    <a:pt x="1158" y="2930"/>
                    <a:pt x="1158" y="2320"/>
                  </a:cubicBezTo>
                  <a:cubicBezTo>
                    <a:pt x="1166" y="1235"/>
                    <a:pt x="2062" y="388"/>
                    <a:pt x="3085" y="388"/>
                  </a:cubicBezTo>
                  <a:cubicBezTo>
                    <a:pt x="3302" y="388"/>
                    <a:pt x="3526" y="426"/>
                    <a:pt x="3747" y="509"/>
                  </a:cubicBezTo>
                  <a:cubicBezTo>
                    <a:pt x="3964" y="586"/>
                    <a:pt x="4161" y="711"/>
                    <a:pt x="4324" y="874"/>
                  </a:cubicBezTo>
                  <a:cubicBezTo>
                    <a:pt x="4362" y="912"/>
                    <a:pt x="4414" y="932"/>
                    <a:pt x="4466" y="932"/>
                  </a:cubicBezTo>
                  <a:cubicBezTo>
                    <a:pt x="4517" y="932"/>
                    <a:pt x="4569" y="912"/>
                    <a:pt x="4607" y="874"/>
                  </a:cubicBezTo>
                  <a:lnTo>
                    <a:pt x="4622" y="855"/>
                  </a:lnTo>
                  <a:cubicBezTo>
                    <a:pt x="4816" y="651"/>
                    <a:pt x="5062" y="558"/>
                    <a:pt x="5304" y="558"/>
                  </a:cubicBezTo>
                  <a:cubicBezTo>
                    <a:pt x="5764" y="558"/>
                    <a:pt x="6211" y="891"/>
                    <a:pt x="6265" y="1426"/>
                  </a:cubicBezTo>
                  <a:cubicBezTo>
                    <a:pt x="6270" y="1479"/>
                    <a:pt x="6274" y="1527"/>
                    <a:pt x="6279" y="1570"/>
                  </a:cubicBezTo>
                  <a:cubicBezTo>
                    <a:pt x="6294" y="1719"/>
                    <a:pt x="6303" y="1873"/>
                    <a:pt x="6298" y="2022"/>
                  </a:cubicBezTo>
                  <a:cubicBezTo>
                    <a:pt x="6298" y="2128"/>
                    <a:pt x="6385" y="2214"/>
                    <a:pt x="6491" y="2214"/>
                  </a:cubicBezTo>
                  <a:cubicBezTo>
                    <a:pt x="6601" y="2214"/>
                    <a:pt x="6683" y="2128"/>
                    <a:pt x="6683" y="2022"/>
                  </a:cubicBezTo>
                  <a:cubicBezTo>
                    <a:pt x="6688" y="1859"/>
                    <a:pt x="6678" y="1695"/>
                    <a:pt x="6659" y="1527"/>
                  </a:cubicBezTo>
                  <a:cubicBezTo>
                    <a:pt x="6659" y="1489"/>
                    <a:pt x="6649" y="1441"/>
                    <a:pt x="6644" y="1388"/>
                  </a:cubicBezTo>
                  <a:cubicBezTo>
                    <a:pt x="6575" y="650"/>
                    <a:pt x="5953" y="172"/>
                    <a:pt x="5302" y="172"/>
                  </a:cubicBezTo>
                  <a:cubicBezTo>
                    <a:pt x="5013" y="172"/>
                    <a:pt x="4718" y="267"/>
                    <a:pt x="4463" y="475"/>
                  </a:cubicBezTo>
                  <a:cubicBezTo>
                    <a:pt x="4290" y="336"/>
                    <a:pt x="4093" y="225"/>
                    <a:pt x="3882" y="148"/>
                  </a:cubicBezTo>
                  <a:cubicBezTo>
                    <a:pt x="3614" y="47"/>
                    <a:pt x="3344" y="1"/>
                    <a:pt x="308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30" name="Google Shape;12730;p137"/>
          <p:cNvGrpSpPr/>
          <p:nvPr/>
        </p:nvGrpSpPr>
        <p:grpSpPr>
          <a:xfrm>
            <a:off x="7517833" y="2260415"/>
            <a:ext cx="370656" cy="345157"/>
            <a:chOff x="7517833" y="2465815"/>
            <a:chExt cx="370656" cy="345157"/>
          </a:xfrm>
        </p:grpSpPr>
        <p:sp>
          <p:nvSpPr>
            <p:cNvPr id="12731" name="Google Shape;12731;p137"/>
            <p:cNvSpPr/>
            <p:nvPr/>
          </p:nvSpPr>
          <p:spPr>
            <a:xfrm>
              <a:off x="7674416" y="2471182"/>
              <a:ext cx="208157" cy="204466"/>
            </a:xfrm>
            <a:custGeom>
              <a:avLst/>
              <a:gdLst/>
              <a:ahLst/>
              <a:cxnLst/>
              <a:rect l="l" t="t" r="r" b="b"/>
              <a:pathLst>
                <a:path w="7951" h="7810" extrusionOk="0">
                  <a:moveTo>
                    <a:pt x="5611" y="0"/>
                  </a:moveTo>
                  <a:cubicBezTo>
                    <a:pt x="5425" y="0"/>
                    <a:pt x="5239" y="71"/>
                    <a:pt x="5097" y="213"/>
                  </a:cubicBezTo>
                  <a:lnTo>
                    <a:pt x="284" y="5027"/>
                  </a:lnTo>
                  <a:cubicBezTo>
                    <a:pt x="0" y="5315"/>
                    <a:pt x="0" y="5771"/>
                    <a:pt x="284" y="6060"/>
                  </a:cubicBezTo>
                  <a:lnTo>
                    <a:pt x="1821" y="7597"/>
                  </a:lnTo>
                  <a:cubicBezTo>
                    <a:pt x="1963" y="7739"/>
                    <a:pt x="2149" y="7809"/>
                    <a:pt x="2336" y="7809"/>
                  </a:cubicBezTo>
                  <a:cubicBezTo>
                    <a:pt x="2522" y="7809"/>
                    <a:pt x="2710" y="7739"/>
                    <a:pt x="2854" y="7597"/>
                  </a:cubicBezTo>
                  <a:lnTo>
                    <a:pt x="7668" y="2783"/>
                  </a:lnTo>
                  <a:cubicBezTo>
                    <a:pt x="7951" y="2500"/>
                    <a:pt x="7951" y="2039"/>
                    <a:pt x="7668" y="1755"/>
                  </a:cubicBezTo>
                  <a:lnTo>
                    <a:pt x="6125" y="213"/>
                  </a:lnTo>
                  <a:cubicBezTo>
                    <a:pt x="5984" y="71"/>
                    <a:pt x="5798" y="0"/>
                    <a:pt x="5611"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2" name="Google Shape;12732;p137"/>
            <p:cNvSpPr/>
            <p:nvPr/>
          </p:nvSpPr>
          <p:spPr>
            <a:xfrm>
              <a:off x="7699313" y="2494220"/>
              <a:ext cx="183260" cy="181427"/>
            </a:xfrm>
            <a:custGeom>
              <a:avLst/>
              <a:gdLst/>
              <a:ahLst/>
              <a:cxnLst/>
              <a:rect l="l" t="t" r="r" b="b"/>
              <a:pathLst>
                <a:path w="7000" h="6930" extrusionOk="0">
                  <a:moveTo>
                    <a:pt x="5842" y="1"/>
                  </a:moveTo>
                  <a:cubicBezTo>
                    <a:pt x="6126" y="284"/>
                    <a:pt x="6126" y="745"/>
                    <a:pt x="5842" y="1029"/>
                  </a:cubicBezTo>
                  <a:lnTo>
                    <a:pt x="1029" y="5843"/>
                  </a:lnTo>
                  <a:cubicBezTo>
                    <a:pt x="887" y="5984"/>
                    <a:pt x="701" y="6055"/>
                    <a:pt x="514" y="6055"/>
                  </a:cubicBezTo>
                  <a:cubicBezTo>
                    <a:pt x="328" y="6055"/>
                    <a:pt x="142" y="5984"/>
                    <a:pt x="0" y="5843"/>
                  </a:cubicBezTo>
                  <a:lnTo>
                    <a:pt x="0" y="5843"/>
                  </a:lnTo>
                  <a:lnTo>
                    <a:pt x="870" y="6717"/>
                  </a:lnTo>
                  <a:cubicBezTo>
                    <a:pt x="1012" y="6859"/>
                    <a:pt x="1198" y="6929"/>
                    <a:pt x="1385" y="6929"/>
                  </a:cubicBezTo>
                  <a:cubicBezTo>
                    <a:pt x="1571" y="6929"/>
                    <a:pt x="1759" y="6859"/>
                    <a:pt x="1903" y="6717"/>
                  </a:cubicBezTo>
                  <a:lnTo>
                    <a:pt x="6717" y="1903"/>
                  </a:lnTo>
                  <a:cubicBezTo>
                    <a:pt x="7000" y="1615"/>
                    <a:pt x="7000" y="1154"/>
                    <a:pt x="6717" y="870"/>
                  </a:cubicBezTo>
                  <a:lnTo>
                    <a:pt x="5842" y="1"/>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3" name="Google Shape;12733;p137"/>
            <p:cNvSpPr/>
            <p:nvPr/>
          </p:nvSpPr>
          <p:spPr>
            <a:xfrm>
              <a:off x="7762956" y="2505661"/>
              <a:ext cx="83148" cy="83305"/>
            </a:xfrm>
            <a:custGeom>
              <a:avLst/>
              <a:gdLst/>
              <a:ahLst/>
              <a:cxnLst/>
              <a:rect l="l" t="t" r="r" b="b"/>
              <a:pathLst>
                <a:path w="3176" h="3182" extrusionOk="0">
                  <a:moveTo>
                    <a:pt x="610" y="1"/>
                  </a:moveTo>
                  <a:lnTo>
                    <a:pt x="0" y="611"/>
                  </a:lnTo>
                  <a:lnTo>
                    <a:pt x="2561" y="3181"/>
                  </a:lnTo>
                  <a:lnTo>
                    <a:pt x="3176" y="2566"/>
                  </a:lnTo>
                  <a:lnTo>
                    <a:pt x="610" y="1"/>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4" name="Google Shape;12734;p137"/>
            <p:cNvSpPr/>
            <p:nvPr/>
          </p:nvSpPr>
          <p:spPr>
            <a:xfrm>
              <a:off x="7807227" y="2549931"/>
              <a:ext cx="39008" cy="39034"/>
            </a:xfrm>
            <a:custGeom>
              <a:avLst/>
              <a:gdLst/>
              <a:ahLst/>
              <a:cxnLst/>
              <a:rect l="l" t="t" r="r" b="b"/>
              <a:pathLst>
                <a:path w="1490" h="1491" extrusionOk="0">
                  <a:moveTo>
                    <a:pt x="615" y="1"/>
                  </a:moveTo>
                  <a:lnTo>
                    <a:pt x="0" y="616"/>
                  </a:lnTo>
                  <a:lnTo>
                    <a:pt x="875" y="1490"/>
                  </a:lnTo>
                  <a:lnTo>
                    <a:pt x="1490" y="875"/>
                  </a:lnTo>
                  <a:lnTo>
                    <a:pt x="615"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5" name="Google Shape;12735;p137"/>
            <p:cNvSpPr/>
            <p:nvPr/>
          </p:nvSpPr>
          <p:spPr>
            <a:xfrm>
              <a:off x="7523619" y="2632817"/>
              <a:ext cx="193444" cy="172971"/>
            </a:xfrm>
            <a:custGeom>
              <a:avLst/>
              <a:gdLst/>
              <a:ahLst/>
              <a:cxnLst/>
              <a:rect l="l" t="t" r="r" b="b"/>
              <a:pathLst>
                <a:path w="7389" h="6607" extrusionOk="0">
                  <a:moveTo>
                    <a:pt x="6164" y="1"/>
                  </a:moveTo>
                  <a:lnTo>
                    <a:pt x="0" y="6164"/>
                  </a:lnTo>
                  <a:cubicBezTo>
                    <a:pt x="81" y="6466"/>
                    <a:pt x="463" y="6607"/>
                    <a:pt x="995" y="6607"/>
                  </a:cubicBezTo>
                  <a:cubicBezTo>
                    <a:pt x="2608" y="6607"/>
                    <a:pt x="5594" y="5306"/>
                    <a:pt x="5703" y="3224"/>
                  </a:cubicBezTo>
                  <a:cubicBezTo>
                    <a:pt x="5717" y="2979"/>
                    <a:pt x="5856" y="2763"/>
                    <a:pt x="6029" y="2590"/>
                  </a:cubicBezTo>
                  <a:lnTo>
                    <a:pt x="7389" y="1226"/>
                  </a:lnTo>
                  <a:lnTo>
                    <a:pt x="6164" y="1"/>
                  </a:lnTo>
                  <a:close/>
                </a:path>
              </a:pathLst>
            </a:custGeom>
            <a:solidFill>
              <a:srgbClr val="FCFC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6" name="Google Shape;12736;p137"/>
            <p:cNvSpPr/>
            <p:nvPr/>
          </p:nvSpPr>
          <p:spPr>
            <a:xfrm>
              <a:off x="7523619" y="2647295"/>
              <a:ext cx="193444" cy="158494"/>
            </a:xfrm>
            <a:custGeom>
              <a:avLst/>
              <a:gdLst/>
              <a:ahLst/>
              <a:cxnLst/>
              <a:rect l="l" t="t" r="r" b="b"/>
              <a:pathLst>
                <a:path w="7389" h="6054" extrusionOk="0">
                  <a:moveTo>
                    <a:pt x="6711" y="0"/>
                  </a:moveTo>
                  <a:lnTo>
                    <a:pt x="5352" y="1360"/>
                  </a:lnTo>
                  <a:cubicBezTo>
                    <a:pt x="5179" y="1533"/>
                    <a:pt x="5040" y="1754"/>
                    <a:pt x="5025" y="1994"/>
                  </a:cubicBezTo>
                  <a:cubicBezTo>
                    <a:pt x="4917" y="4071"/>
                    <a:pt x="1940" y="5378"/>
                    <a:pt x="329" y="5378"/>
                  </a:cubicBezTo>
                  <a:cubicBezTo>
                    <a:pt x="298" y="5378"/>
                    <a:pt x="266" y="5377"/>
                    <a:pt x="236" y="5376"/>
                  </a:cubicBezTo>
                  <a:lnTo>
                    <a:pt x="0" y="5611"/>
                  </a:lnTo>
                  <a:cubicBezTo>
                    <a:pt x="81" y="5913"/>
                    <a:pt x="463" y="6054"/>
                    <a:pt x="995" y="6054"/>
                  </a:cubicBezTo>
                  <a:cubicBezTo>
                    <a:pt x="2608" y="6054"/>
                    <a:pt x="5595" y="4753"/>
                    <a:pt x="5707" y="2671"/>
                  </a:cubicBezTo>
                  <a:cubicBezTo>
                    <a:pt x="5717" y="2426"/>
                    <a:pt x="5856" y="2210"/>
                    <a:pt x="6029" y="2037"/>
                  </a:cubicBezTo>
                  <a:lnTo>
                    <a:pt x="7389" y="673"/>
                  </a:lnTo>
                  <a:lnTo>
                    <a:pt x="6711"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7" name="Google Shape;12737;p137"/>
            <p:cNvSpPr/>
            <p:nvPr/>
          </p:nvSpPr>
          <p:spPr>
            <a:xfrm>
              <a:off x="7517833" y="2465815"/>
              <a:ext cx="370656" cy="345157"/>
            </a:xfrm>
            <a:custGeom>
              <a:avLst/>
              <a:gdLst/>
              <a:ahLst/>
              <a:cxnLst/>
              <a:rect l="l" t="t" r="r" b="b"/>
              <a:pathLst>
                <a:path w="14158" h="13184" extrusionOk="0">
                  <a:moveTo>
                    <a:pt x="11592" y="411"/>
                  </a:moveTo>
                  <a:cubicBezTo>
                    <a:pt x="11727" y="411"/>
                    <a:pt x="11861" y="461"/>
                    <a:pt x="11962" y="562"/>
                  </a:cubicBezTo>
                  <a:lnTo>
                    <a:pt x="13504" y="2104"/>
                  </a:lnTo>
                  <a:cubicBezTo>
                    <a:pt x="13706" y="2306"/>
                    <a:pt x="13706" y="2638"/>
                    <a:pt x="13504" y="2839"/>
                  </a:cubicBezTo>
                  <a:lnTo>
                    <a:pt x="12544" y="3800"/>
                  </a:lnTo>
                  <a:lnTo>
                    <a:pt x="10266" y="1523"/>
                  </a:lnTo>
                  <a:lnTo>
                    <a:pt x="11222" y="562"/>
                  </a:lnTo>
                  <a:cubicBezTo>
                    <a:pt x="11323" y="461"/>
                    <a:pt x="11458" y="411"/>
                    <a:pt x="11592" y="411"/>
                  </a:cubicBezTo>
                  <a:close/>
                  <a:moveTo>
                    <a:pt x="9973" y="1816"/>
                  </a:moveTo>
                  <a:lnTo>
                    <a:pt x="12251" y="4088"/>
                  </a:lnTo>
                  <a:lnTo>
                    <a:pt x="11929" y="4410"/>
                  </a:lnTo>
                  <a:lnTo>
                    <a:pt x="9656" y="2133"/>
                  </a:lnTo>
                  <a:lnTo>
                    <a:pt x="9973" y="1816"/>
                  </a:lnTo>
                  <a:close/>
                  <a:moveTo>
                    <a:pt x="11590" y="0"/>
                  </a:moveTo>
                  <a:cubicBezTo>
                    <a:pt x="11351" y="0"/>
                    <a:pt x="11112" y="91"/>
                    <a:pt x="10929" y="274"/>
                  </a:cubicBezTo>
                  <a:lnTo>
                    <a:pt x="8503" y="2700"/>
                  </a:lnTo>
                  <a:cubicBezTo>
                    <a:pt x="8352" y="2851"/>
                    <a:pt x="8489" y="3058"/>
                    <a:pt x="8650" y="3058"/>
                  </a:cubicBezTo>
                  <a:cubicBezTo>
                    <a:pt x="8699" y="3058"/>
                    <a:pt x="8750" y="3039"/>
                    <a:pt x="8796" y="2993"/>
                  </a:cubicBezTo>
                  <a:lnTo>
                    <a:pt x="9358" y="2426"/>
                  </a:lnTo>
                  <a:lnTo>
                    <a:pt x="11636" y="4703"/>
                  </a:lnTo>
                  <a:lnTo>
                    <a:pt x="8681" y="7658"/>
                  </a:lnTo>
                  <a:cubicBezTo>
                    <a:pt x="8580" y="7761"/>
                    <a:pt x="8447" y="7813"/>
                    <a:pt x="8313" y="7813"/>
                  </a:cubicBezTo>
                  <a:cubicBezTo>
                    <a:pt x="8179" y="7813"/>
                    <a:pt x="8045" y="7761"/>
                    <a:pt x="7941" y="7658"/>
                  </a:cubicBezTo>
                  <a:lnTo>
                    <a:pt x="6404" y="6120"/>
                  </a:lnTo>
                  <a:cubicBezTo>
                    <a:pt x="6197" y="5914"/>
                    <a:pt x="6197" y="5582"/>
                    <a:pt x="6404" y="5381"/>
                  </a:cubicBezTo>
                  <a:lnTo>
                    <a:pt x="8124" y="3661"/>
                  </a:lnTo>
                  <a:cubicBezTo>
                    <a:pt x="8271" y="3510"/>
                    <a:pt x="8133" y="3302"/>
                    <a:pt x="7975" y="3302"/>
                  </a:cubicBezTo>
                  <a:cubicBezTo>
                    <a:pt x="7926" y="3302"/>
                    <a:pt x="7876" y="3322"/>
                    <a:pt x="7831" y="3368"/>
                  </a:cubicBezTo>
                  <a:lnTo>
                    <a:pt x="6111" y="5083"/>
                  </a:lnTo>
                  <a:cubicBezTo>
                    <a:pt x="5760" y="5438"/>
                    <a:pt x="5751" y="6005"/>
                    <a:pt x="6092" y="6370"/>
                  </a:cubicBezTo>
                  <a:lnTo>
                    <a:pt x="2042" y="10415"/>
                  </a:lnTo>
                  <a:cubicBezTo>
                    <a:pt x="1895" y="10566"/>
                    <a:pt x="2032" y="10774"/>
                    <a:pt x="2191" y="10774"/>
                  </a:cubicBezTo>
                  <a:cubicBezTo>
                    <a:pt x="2240" y="10774"/>
                    <a:pt x="2290" y="10754"/>
                    <a:pt x="2335" y="10708"/>
                  </a:cubicBezTo>
                  <a:lnTo>
                    <a:pt x="6375" y="6673"/>
                  </a:lnTo>
                  <a:lnTo>
                    <a:pt x="7312" y="7605"/>
                  </a:lnTo>
                  <a:lnTo>
                    <a:pt x="6101" y="8815"/>
                  </a:lnTo>
                  <a:cubicBezTo>
                    <a:pt x="5861" y="9056"/>
                    <a:pt x="5727" y="9320"/>
                    <a:pt x="5717" y="9589"/>
                  </a:cubicBezTo>
                  <a:cubicBezTo>
                    <a:pt x="5612" y="11583"/>
                    <a:pt x="2659" y="12782"/>
                    <a:pt x="1198" y="12782"/>
                  </a:cubicBezTo>
                  <a:cubicBezTo>
                    <a:pt x="854" y="12782"/>
                    <a:pt x="593" y="12715"/>
                    <a:pt x="471" y="12577"/>
                  </a:cubicBezTo>
                  <a:lnTo>
                    <a:pt x="1643" y="11405"/>
                  </a:lnTo>
                  <a:cubicBezTo>
                    <a:pt x="1794" y="11254"/>
                    <a:pt x="1657" y="11047"/>
                    <a:pt x="1496" y="11047"/>
                  </a:cubicBezTo>
                  <a:cubicBezTo>
                    <a:pt x="1447" y="11047"/>
                    <a:pt x="1396" y="11066"/>
                    <a:pt x="1350" y="11112"/>
                  </a:cubicBezTo>
                  <a:lnTo>
                    <a:pt x="72" y="12390"/>
                  </a:lnTo>
                  <a:cubicBezTo>
                    <a:pt x="19" y="12438"/>
                    <a:pt x="0" y="12515"/>
                    <a:pt x="19" y="12587"/>
                  </a:cubicBezTo>
                  <a:cubicBezTo>
                    <a:pt x="146" y="13056"/>
                    <a:pt x="705" y="13183"/>
                    <a:pt x="1233" y="13183"/>
                  </a:cubicBezTo>
                  <a:cubicBezTo>
                    <a:pt x="1364" y="13183"/>
                    <a:pt x="1494" y="13176"/>
                    <a:pt x="1614" y="13163"/>
                  </a:cubicBezTo>
                  <a:cubicBezTo>
                    <a:pt x="3478" y="12966"/>
                    <a:pt x="6024" y="11587"/>
                    <a:pt x="6125" y="9608"/>
                  </a:cubicBezTo>
                  <a:cubicBezTo>
                    <a:pt x="6145" y="9233"/>
                    <a:pt x="6466" y="9060"/>
                    <a:pt x="7600" y="7893"/>
                  </a:cubicBezTo>
                  <a:cubicBezTo>
                    <a:pt x="7778" y="8095"/>
                    <a:pt x="8037" y="8210"/>
                    <a:pt x="8311" y="8215"/>
                  </a:cubicBezTo>
                  <a:cubicBezTo>
                    <a:pt x="8556" y="8215"/>
                    <a:pt x="8796" y="8114"/>
                    <a:pt x="8969" y="7941"/>
                  </a:cubicBezTo>
                  <a:lnTo>
                    <a:pt x="13783" y="3123"/>
                  </a:lnTo>
                  <a:cubicBezTo>
                    <a:pt x="14153" y="2767"/>
                    <a:pt x="14158" y="2176"/>
                    <a:pt x="13793" y="1811"/>
                  </a:cubicBezTo>
                  <a:lnTo>
                    <a:pt x="12251" y="274"/>
                  </a:lnTo>
                  <a:cubicBezTo>
                    <a:pt x="12068" y="91"/>
                    <a:pt x="11829" y="0"/>
                    <a:pt x="1159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38" name="Google Shape;12738;p137"/>
          <p:cNvGrpSpPr/>
          <p:nvPr/>
        </p:nvGrpSpPr>
        <p:grpSpPr>
          <a:xfrm>
            <a:off x="5804954" y="3620309"/>
            <a:ext cx="251197" cy="340392"/>
            <a:chOff x="5804954" y="3825709"/>
            <a:chExt cx="251197" cy="340392"/>
          </a:xfrm>
        </p:grpSpPr>
        <p:sp>
          <p:nvSpPr>
            <p:cNvPr id="12739" name="Google Shape;12739;p137"/>
            <p:cNvSpPr/>
            <p:nvPr/>
          </p:nvSpPr>
          <p:spPr>
            <a:xfrm>
              <a:off x="5804954" y="3830709"/>
              <a:ext cx="236091" cy="330365"/>
            </a:xfrm>
            <a:custGeom>
              <a:avLst/>
              <a:gdLst/>
              <a:ahLst/>
              <a:cxnLst/>
              <a:rect l="l" t="t" r="r" b="b"/>
              <a:pathLst>
                <a:path w="9018" h="12619" extrusionOk="0">
                  <a:moveTo>
                    <a:pt x="5367" y="1"/>
                  </a:moveTo>
                  <a:cubicBezTo>
                    <a:pt x="5135" y="1"/>
                    <a:pt x="4900" y="28"/>
                    <a:pt x="4665" y="85"/>
                  </a:cubicBezTo>
                  <a:cubicBezTo>
                    <a:pt x="4377" y="157"/>
                    <a:pt x="4099" y="258"/>
                    <a:pt x="3830" y="392"/>
                  </a:cubicBezTo>
                  <a:cubicBezTo>
                    <a:pt x="3412" y="608"/>
                    <a:pt x="3037" y="901"/>
                    <a:pt x="2729" y="1257"/>
                  </a:cubicBezTo>
                  <a:cubicBezTo>
                    <a:pt x="2350" y="1694"/>
                    <a:pt x="1807" y="1958"/>
                    <a:pt x="1231" y="1987"/>
                  </a:cubicBezTo>
                  <a:cubicBezTo>
                    <a:pt x="1231" y="1987"/>
                    <a:pt x="452" y="3231"/>
                    <a:pt x="1154" y="4043"/>
                  </a:cubicBezTo>
                  <a:cubicBezTo>
                    <a:pt x="1855" y="4860"/>
                    <a:pt x="1" y="6244"/>
                    <a:pt x="1159" y="8304"/>
                  </a:cubicBezTo>
                  <a:cubicBezTo>
                    <a:pt x="1519" y="8953"/>
                    <a:pt x="1293" y="9750"/>
                    <a:pt x="1207" y="10442"/>
                  </a:cubicBezTo>
                  <a:cubicBezTo>
                    <a:pt x="1115" y="11105"/>
                    <a:pt x="1370" y="11768"/>
                    <a:pt x="1884" y="12201"/>
                  </a:cubicBezTo>
                  <a:cubicBezTo>
                    <a:pt x="2206" y="12470"/>
                    <a:pt x="2616" y="12619"/>
                    <a:pt x="3036" y="12619"/>
                  </a:cubicBezTo>
                  <a:cubicBezTo>
                    <a:pt x="3043" y="12619"/>
                    <a:pt x="3049" y="12619"/>
                    <a:pt x="3056" y="12618"/>
                  </a:cubicBezTo>
                  <a:cubicBezTo>
                    <a:pt x="3729" y="12614"/>
                    <a:pt x="4363" y="12282"/>
                    <a:pt x="4752" y="11725"/>
                  </a:cubicBezTo>
                  <a:lnTo>
                    <a:pt x="5449" y="10750"/>
                  </a:lnTo>
                  <a:lnTo>
                    <a:pt x="5429" y="10750"/>
                  </a:lnTo>
                  <a:lnTo>
                    <a:pt x="5943" y="10058"/>
                  </a:lnTo>
                  <a:lnTo>
                    <a:pt x="6847" y="8790"/>
                  </a:lnTo>
                  <a:cubicBezTo>
                    <a:pt x="8638" y="6023"/>
                    <a:pt x="9018" y="3721"/>
                    <a:pt x="8158" y="1829"/>
                  </a:cubicBezTo>
                  <a:cubicBezTo>
                    <a:pt x="7652" y="708"/>
                    <a:pt x="6549" y="1"/>
                    <a:pt x="5367" y="1"/>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0" name="Google Shape;12740;p137"/>
            <p:cNvSpPr/>
            <p:nvPr/>
          </p:nvSpPr>
          <p:spPr>
            <a:xfrm>
              <a:off x="5843831" y="3847124"/>
              <a:ext cx="197214" cy="313951"/>
            </a:xfrm>
            <a:custGeom>
              <a:avLst/>
              <a:gdLst/>
              <a:ahLst/>
              <a:cxnLst/>
              <a:rect l="l" t="t" r="r" b="b"/>
              <a:pathLst>
                <a:path w="7533" h="11992" extrusionOk="0">
                  <a:moveTo>
                    <a:pt x="5727" y="1"/>
                  </a:moveTo>
                  <a:lnTo>
                    <a:pt x="5727" y="1"/>
                  </a:lnTo>
                  <a:cubicBezTo>
                    <a:pt x="5871" y="193"/>
                    <a:pt x="5996" y="399"/>
                    <a:pt x="6097" y="620"/>
                  </a:cubicBezTo>
                  <a:cubicBezTo>
                    <a:pt x="6952" y="2508"/>
                    <a:pt x="6577" y="4809"/>
                    <a:pt x="4780" y="7581"/>
                  </a:cubicBezTo>
                  <a:lnTo>
                    <a:pt x="3877" y="8850"/>
                  </a:lnTo>
                  <a:lnTo>
                    <a:pt x="3363" y="9541"/>
                  </a:lnTo>
                  <a:lnTo>
                    <a:pt x="3382" y="9541"/>
                  </a:lnTo>
                  <a:lnTo>
                    <a:pt x="2686" y="10521"/>
                  </a:lnTo>
                  <a:cubicBezTo>
                    <a:pt x="2292" y="11074"/>
                    <a:pt x="1662" y="11405"/>
                    <a:pt x="985" y="11410"/>
                  </a:cubicBezTo>
                  <a:cubicBezTo>
                    <a:pt x="977" y="11410"/>
                    <a:pt x="969" y="11410"/>
                    <a:pt x="961" y="11410"/>
                  </a:cubicBezTo>
                  <a:cubicBezTo>
                    <a:pt x="619" y="11410"/>
                    <a:pt x="287" y="11310"/>
                    <a:pt x="0" y="11127"/>
                  </a:cubicBezTo>
                  <a:lnTo>
                    <a:pt x="0" y="11127"/>
                  </a:lnTo>
                  <a:cubicBezTo>
                    <a:pt x="341" y="11665"/>
                    <a:pt x="932" y="11991"/>
                    <a:pt x="1571" y="11991"/>
                  </a:cubicBezTo>
                  <a:cubicBezTo>
                    <a:pt x="2244" y="11987"/>
                    <a:pt x="2878" y="11655"/>
                    <a:pt x="3267" y="11103"/>
                  </a:cubicBezTo>
                  <a:lnTo>
                    <a:pt x="3964" y="10128"/>
                  </a:lnTo>
                  <a:lnTo>
                    <a:pt x="3944" y="10128"/>
                  </a:lnTo>
                  <a:lnTo>
                    <a:pt x="4458" y="9431"/>
                  </a:lnTo>
                  <a:lnTo>
                    <a:pt x="5362" y="8167"/>
                  </a:lnTo>
                  <a:cubicBezTo>
                    <a:pt x="7153" y="5396"/>
                    <a:pt x="7533" y="3094"/>
                    <a:pt x="6678" y="1202"/>
                  </a:cubicBezTo>
                  <a:cubicBezTo>
                    <a:pt x="6462" y="731"/>
                    <a:pt x="6135" y="318"/>
                    <a:pt x="5727" y="1"/>
                  </a:cubicBezTo>
                  <a:close/>
                </a:path>
              </a:pathLst>
            </a:custGeom>
            <a:solidFill>
              <a:srgbClr val="DC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1" name="Google Shape;12741;p137"/>
            <p:cNvSpPr/>
            <p:nvPr/>
          </p:nvSpPr>
          <p:spPr>
            <a:xfrm>
              <a:off x="5863021" y="3875058"/>
              <a:ext cx="145954" cy="189936"/>
            </a:xfrm>
            <a:custGeom>
              <a:avLst/>
              <a:gdLst/>
              <a:ahLst/>
              <a:cxnLst/>
              <a:rect l="l" t="t" r="r" b="b"/>
              <a:pathLst>
                <a:path w="5575" h="7255" extrusionOk="0">
                  <a:moveTo>
                    <a:pt x="2710" y="0"/>
                  </a:moveTo>
                  <a:cubicBezTo>
                    <a:pt x="2600" y="0"/>
                    <a:pt x="2490" y="7"/>
                    <a:pt x="2380" y="19"/>
                  </a:cubicBezTo>
                  <a:cubicBezTo>
                    <a:pt x="2380" y="19"/>
                    <a:pt x="2010" y="48"/>
                    <a:pt x="1770" y="207"/>
                  </a:cubicBezTo>
                  <a:cubicBezTo>
                    <a:pt x="1395" y="461"/>
                    <a:pt x="1078" y="807"/>
                    <a:pt x="992" y="1268"/>
                  </a:cubicBezTo>
                  <a:cubicBezTo>
                    <a:pt x="953" y="1446"/>
                    <a:pt x="934" y="1629"/>
                    <a:pt x="929" y="1811"/>
                  </a:cubicBezTo>
                  <a:cubicBezTo>
                    <a:pt x="915" y="2585"/>
                    <a:pt x="1285" y="3315"/>
                    <a:pt x="1914" y="3762"/>
                  </a:cubicBezTo>
                  <a:lnTo>
                    <a:pt x="2318" y="4045"/>
                  </a:lnTo>
                  <a:cubicBezTo>
                    <a:pt x="2399" y="4103"/>
                    <a:pt x="2457" y="4189"/>
                    <a:pt x="2476" y="4285"/>
                  </a:cubicBezTo>
                  <a:cubicBezTo>
                    <a:pt x="2515" y="4415"/>
                    <a:pt x="2486" y="4554"/>
                    <a:pt x="2404" y="4665"/>
                  </a:cubicBezTo>
                  <a:cubicBezTo>
                    <a:pt x="2327" y="4756"/>
                    <a:pt x="2215" y="4803"/>
                    <a:pt x="2102" y="4803"/>
                  </a:cubicBezTo>
                  <a:cubicBezTo>
                    <a:pt x="2019" y="4803"/>
                    <a:pt x="1934" y="4778"/>
                    <a:pt x="1861" y="4727"/>
                  </a:cubicBezTo>
                  <a:lnTo>
                    <a:pt x="795" y="3978"/>
                  </a:lnTo>
                  <a:cubicBezTo>
                    <a:pt x="766" y="3956"/>
                    <a:pt x="734" y="3947"/>
                    <a:pt x="703" y="3947"/>
                  </a:cubicBezTo>
                  <a:cubicBezTo>
                    <a:pt x="616" y="3947"/>
                    <a:pt x="537" y="4023"/>
                    <a:pt x="555" y="4122"/>
                  </a:cubicBezTo>
                  <a:cubicBezTo>
                    <a:pt x="656" y="4867"/>
                    <a:pt x="598" y="5534"/>
                    <a:pt x="363" y="6101"/>
                  </a:cubicBezTo>
                  <a:lnTo>
                    <a:pt x="137" y="6596"/>
                  </a:lnTo>
                  <a:cubicBezTo>
                    <a:pt x="1" y="6912"/>
                    <a:pt x="259" y="7179"/>
                    <a:pt x="527" y="7179"/>
                  </a:cubicBezTo>
                  <a:cubicBezTo>
                    <a:pt x="647" y="7179"/>
                    <a:pt x="768" y="7126"/>
                    <a:pt x="857" y="7000"/>
                  </a:cubicBezTo>
                  <a:lnTo>
                    <a:pt x="1232" y="6438"/>
                  </a:lnTo>
                  <a:cubicBezTo>
                    <a:pt x="3562" y="5803"/>
                    <a:pt x="3994" y="4055"/>
                    <a:pt x="3303" y="1648"/>
                  </a:cubicBezTo>
                  <a:cubicBezTo>
                    <a:pt x="3259" y="1509"/>
                    <a:pt x="3317" y="1360"/>
                    <a:pt x="3442" y="1288"/>
                  </a:cubicBezTo>
                  <a:cubicBezTo>
                    <a:pt x="3487" y="1262"/>
                    <a:pt x="3535" y="1249"/>
                    <a:pt x="3584" y="1249"/>
                  </a:cubicBezTo>
                  <a:cubicBezTo>
                    <a:pt x="3655" y="1249"/>
                    <a:pt x="3730" y="1275"/>
                    <a:pt x="3812" y="1326"/>
                  </a:cubicBezTo>
                  <a:cubicBezTo>
                    <a:pt x="3831" y="1340"/>
                    <a:pt x="3845" y="1350"/>
                    <a:pt x="3860" y="1369"/>
                  </a:cubicBezTo>
                  <a:cubicBezTo>
                    <a:pt x="5373" y="2859"/>
                    <a:pt x="4624" y="4924"/>
                    <a:pt x="2841" y="7254"/>
                  </a:cubicBezTo>
                  <a:cubicBezTo>
                    <a:pt x="4725" y="5203"/>
                    <a:pt x="5575" y="3262"/>
                    <a:pt x="4960" y="1465"/>
                  </a:cubicBezTo>
                  <a:cubicBezTo>
                    <a:pt x="4777" y="918"/>
                    <a:pt x="4364" y="466"/>
                    <a:pt x="3831" y="236"/>
                  </a:cubicBezTo>
                  <a:cubicBezTo>
                    <a:pt x="3476" y="79"/>
                    <a:pt x="3095" y="0"/>
                    <a:pt x="271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2" name="Google Shape;12742;p137"/>
            <p:cNvSpPr/>
            <p:nvPr/>
          </p:nvSpPr>
          <p:spPr>
            <a:xfrm>
              <a:off x="5854382" y="3870005"/>
              <a:ext cx="162656" cy="200041"/>
            </a:xfrm>
            <a:custGeom>
              <a:avLst/>
              <a:gdLst/>
              <a:ahLst/>
              <a:cxnLst/>
              <a:rect l="l" t="t" r="r" b="b"/>
              <a:pathLst>
                <a:path w="6213" h="7641" extrusionOk="0">
                  <a:moveTo>
                    <a:pt x="3027" y="1"/>
                  </a:moveTo>
                  <a:cubicBezTo>
                    <a:pt x="2773" y="1"/>
                    <a:pt x="2773" y="385"/>
                    <a:pt x="3027" y="385"/>
                  </a:cubicBezTo>
                  <a:cubicBezTo>
                    <a:pt x="3397" y="395"/>
                    <a:pt x="3700" y="433"/>
                    <a:pt x="4089" y="601"/>
                  </a:cubicBezTo>
                  <a:cubicBezTo>
                    <a:pt x="5271" y="1116"/>
                    <a:pt x="5492" y="2638"/>
                    <a:pt x="5165" y="3878"/>
                  </a:cubicBezTo>
                  <a:cubicBezTo>
                    <a:pt x="5285" y="2922"/>
                    <a:pt x="5002" y="2100"/>
                    <a:pt x="4324" y="1428"/>
                  </a:cubicBezTo>
                  <a:cubicBezTo>
                    <a:pt x="4219" y="1329"/>
                    <a:pt x="4065" y="1257"/>
                    <a:pt x="3908" y="1257"/>
                  </a:cubicBezTo>
                  <a:cubicBezTo>
                    <a:pt x="3829" y="1257"/>
                    <a:pt x="3750" y="1275"/>
                    <a:pt x="3676" y="1317"/>
                  </a:cubicBezTo>
                  <a:cubicBezTo>
                    <a:pt x="3474" y="1437"/>
                    <a:pt x="3383" y="1673"/>
                    <a:pt x="3445" y="1899"/>
                  </a:cubicBezTo>
                  <a:cubicBezTo>
                    <a:pt x="4257" y="4714"/>
                    <a:pt x="3311" y="5963"/>
                    <a:pt x="1504" y="6448"/>
                  </a:cubicBezTo>
                  <a:cubicBezTo>
                    <a:pt x="1384" y="6482"/>
                    <a:pt x="1384" y="6568"/>
                    <a:pt x="1024" y="7092"/>
                  </a:cubicBezTo>
                  <a:cubicBezTo>
                    <a:pt x="978" y="7153"/>
                    <a:pt x="907" y="7190"/>
                    <a:pt x="832" y="7190"/>
                  </a:cubicBezTo>
                  <a:cubicBezTo>
                    <a:pt x="813" y="7190"/>
                    <a:pt x="793" y="7188"/>
                    <a:pt x="774" y="7183"/>
                  </a:cubicBezTo>
                  <a:cubicBezTo>
                    <a:pt x="640" y="7149"/>
                    <a:pt x="572" y="7000"/>
                    <a:pt x="630" y="6876"/>
                  </a:cubicBezTo>
                  <a:cubicBezTo>
                    <a:pt x="861" y="6381"/>
                    <a:pt x="1240" y="5747"/>
                    <a:pt x="1077" y="4382"/>
                  </a:cubicBezTo>
                  <a:lnTo>
                    <a:pt x="1077" y="4382"/>
                  </a:lnTo>
                  <a:lnTo>
                    <a:pt x="2076" y="5079"/>
                  </a:lnTo>
                  <a:cubicBezTo>
                    <a:pt x="2181" y="5157"/>
                    <a:pt x="2303" y="5195"/>
                    <a:pt x="2425" y="5195"/>
                  </a:cubicBezTo>
                  <a:cubicBezTo>
                    <a:pt x="2593" y="5195"/>
                    <a:pt x="2759" y="5122"/>
                    <a:pt x="2874" y="4983"/>
                  </a:cubicBezTo>
                  <a:cubicBezTo>
                    <a:pt x="3090" y="4699"/>
                    <a:pt x="3032" y="4296"/>
                    <a:pt x="2749" y="4084"/>
                  </a:cubicBezTo>
                  <a:lnTo>
                    <a:pt x="2350" y="3806"/>
                  </a:lnTo>
                  <a:cubicBezTo>
                    <a:pt x="1773" y="3393"/>
                    <a:pt x="1437" y="2720"/>
                    <a:pt x="1452" y="2014"/>
                  </a:cubicBezTo>
                  <a:cubicBezTo>
                    <a:pt x="1461" y="1404"/>
                    <a:pt x="1629" y="880"/>
                    <a:pt x="2196" y="573"/>
                  </a:cubicBezTo>
                  <a:cubicBezTo>
                    <a:pt x="2384" y="466"/>
                    <a:pt x="2280" y="211"/>
                    <a:pt x="2109" y="211"/>
                  </a:cubicBezTo>
                  <a:cubicBezTo>
                    <a:pt x="2079" y="211"/>
                    <a:pt x="2047" y="218"/>
                    <a:pt x="2014" y="236"/>
                  </a:cubicBezTo>
                  <a:cubicBezTo>
                    <a:pt x="1557" y="486"/>
                    <a:pt x="1235" y="919"/>
                    <a:pt x="1130" y="1428"/>
                  </a:cubicBezTo>
                  <a:cubicBezTo>
                    <a:pt x="904" y="2576"/>
                    <a:pt x="1336" y="3542"/>
                    <a:pt x="2129" y="4118"/>
                  </a:cubicBezTo>
                  <a:cubicBezTo>
                    <a:pt x="2133" y="4121"/>
                    <a:pt x="2135" y="4122"/>
                    <a:pt x="2135" y="4122"/>
                  </a:cubicBezTo>
                  <a:cubicBezTo>
                    <a:pt x="2135" y="4122"/>
                    <a:pt x="2133" y="4121"/>
                    <a:pt x="2134" y="4121"/>
                  </a:cubicBezTo>
                  <a:lnTo>
                    <a:pt x="2134" y="4121"/>
                  </a:lnTo>
                  <a:cubicBezTo>
                    <a:pt x="2136" y="4121"/>
                    <a:pt x="2174" y="4145"/>
                    <a:pt x="2532" y="4397"/>
                  </a:cubicBezTo>
                  <a:cubicBezTo>
                    <a:pt x="2633" y="4483"/>
                    <a:pt x="2657" y="4632"/>
                    <a:pt x="2581" y="4743"/>
                  </a:cubicBezTo>
                  <a:cubicBezTo>
                    <a:pt x="2539" y="4789"/>
                    <a:pt x="2481" y="4814"/>
                    <a:pt x="2422" y="4814"/>
                  </a:cubicBezTo>
                  <a:cubicBezTo>
                    <a:pt x="2378" y="4814"/>
                    <a:pt x="2334" y="4800"/>
                    <a:pt x="2297" y="4771"/>
                  </a:cubicBezTo>
                  <a:lnTo>
                    <a:pt x="1231" y="4022"/>
                  </a:lnTo>
                  <a:cubicBezTo>
                    <a:pt x="1168" y="3978"/>
                    <a:pt x="1100" y="3958"/>
                    <a:pt x="1034" y="3958"/>
                  </a:cubicBezTo>
                  <a:cubicBezTo>
                    <a:pt x="841" y="3958"/>
                    <a:pt x="664" y="4127"/>
                    <a:pt x="693" y="4349"/>
                  </a:cubicBezTo>
                  <a:cubicBezTo>
                    <a:pt x="962" y="6333"/>
                    <a:pt x="1" y="6592"/>
                    <a:pt x="289" y="7221"/>
                  </a:cubicBezTo>
                  <a:cubicBezTo>
                    <a:pt x="398" y="7452"/>
                    <a:pt x="619" y="7570"/>
                    <a:pt x="841" y="7570"/>
                  </a:cubicBezTo>
                  <a:cubicBezTo>
                    <a:pt x="1032" y="7570"/>
                    <a:pt x="1224" y="7483"/>
                    <a:pt x="1346" y="7303"/>
                  </a:cubicBezTo>
                  <a:lnTo>
                    <a:pt x="1677" y="6794"/>
                  </a:lnTo>
                  <a:cubicBezTo>
                    <a:pt x="4084" y="6102"/>
                    <a:pt x="4517" y="4233"/>
                    <a:pt x="3815" y="1788"/>
                  </a:cubicBezTo>
                  <a:cubicBezTo>
                    <a:pt x="3798" y="1729"/>
                    <a:pt x="3823" y="1636"/>
                    <a:pt x="3912" y="1636"/>
                  </a:cubicBezTo>
                  <a:cubicBezTo>
                    <a:pt x="3946" y="1636"/>
                    <a:pt x="3988" y="1650"/>
                    <a:pt x="4041" y="1682"/>
                  </a:cubicBezTo>
                  <a:cubicBezTo>
                    <a:pt x="4046" y="1687"/>
                    <a:pt x="4055" y="1692"/>
                    <a:pt x="4060" y="1697"/>
                  </a:cubicBezTo>
                  <a:cubicBezTo>
                    <a:pt x="5333" y="2960"/>
                    <a:pt x="5002" y="4747"/>
                    <a:pt x="3023" y="7332"/>
                  </a:cubicBezTo>
                  <a:cubicBezTo>
                    <a:pt x="2915" y="7476"/>
                    <a:pt x="3038" y="7641"/>
                    <a:pt x="3177" y="7641"/>
                  </a:cubicBezTo>
                  <a:cubicBezTo>
                    <a:pt x="3224" y="7641"/>
                    <a:pt x="3273" y="7622"/>
                    <a:pt x="3316" y="7577"/>
                  </a:cubicBezTo>
                  <a:cubicBezTo>
                    <a:pt x="4858" y="5900"/>
                    <a:pt x="6212" y="3758"/>
                    <a:pt x="5477" y="1601"/>
                  </a:cubicBezTo>
                  <a:cubicBezTo>
                    <a:pt x="5122" y="553"/>
                    <a:pt x="4137" y="1"/>
                    <a:pt x="302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3" name="Google Shape;12743;p137"/>
            <p:cNvSpPr/>
            <p:nvPr/>
          </p:nvSpPr>
          <p:spPr>
            <a:xfrm>
              <a:off x="5828856" y="4043160"/>
              <a:ext cx="125036" cy="122941"/>
            </a:xfrm>
            <a:custGeom>
              <a:avLst/>
              <a:gdLst/>
              <a:ahLst/>
              <a:cxnLst/>
              <a:rect l="l" t="t" r="r" b="b"/>
              <a:pathLst>
                <a:path w="4776" h="4696" extrusionOk="0">
                  <a:moveTo>
                    <a:pt x="248" y="0"/>
                  </a:moveTo>
                  <a:cubicBezTo>
                    <a:pt x="141" y="0"/>
                    <a:pt x="32" y="81"/>
                    <a:pt x="53" y="223"/>
                  </a:cubicBezTo>
                  <a:cubicBezTo>
                    <a:pt x="164" y="910"/>
                    <a:pt x="183" y="1611"/>
                    <a:pt x="101" y="2308"/>
                  </a:cubicBezTo>
                  <a:cubicBezTo>
                    <a:pt x="1" y="3033"/>
                    <a:pt x="279" y="3768"/>
                    <a:pt x="846" y="4239"/>
                  </a:cubicBezTo>
                  <a:cubicBezTo>
                    <a:pt x="1206" y="4533"/>
                    <a:pt x="1654" y="4696"/>
                    <a:pt x="2114" y="4696"/>
                  </a:cubicBezTo>
                  <a:cubicBezTo>
                    <a:pt x="2120" y="4696"/>
                    <a:pt x="2127" y="4696"/>
                    <a:pt x="2134" y="4696"/>
                  </a:cubicBezTo>
                  <a:cubicBezTo>
                    <a:pt x="2873" y="4691"/>
                    <a:pt x="3560" y="4331"/>
                    <a:pt x="3988" y="3725"/>
                  </a:cubicBezTo>
                  <a:lnTo>
                    <a:pt x="4684" y="2750"/>
                  </a:lnTo>
                  <a:cubicBezTo>
                    <a:pt x="4776" y="2625"/>
                    <a:pt x="4689" y="2447"/>
                    <a:pt x="4536" y="2447"/>
                  </a:cubicBezTo>
                  <a:cubicBezTo>
                    <a:pt x="4529" y="2447"/>
                    <a:pt x="4523" y="2446"/>
                    <a:pt x="4516" y="2446"/>
                  </a:cubicBezTo>
                  <a:cubicBezTo>
                    <a:pt x="4424" y="2446"/>
                    <a:pt x="4347" y="2511"/>
                    <a:pt x="4329" y="2596"/>
                  </a:cubicBezTo>
                  <a:lnTo>
                    <a:pt x="3680" y="3499"/>
                  </a:lnTo>
                  <a:cubicBezTo>
                    <a:pt x="3330" y="4004"/>
                    <a:pt x="2753" y="4307"/>
                    <a:pt x="2138" y="4311"/>
                  </a:cubicBezTo>
                  <a:cubicBezTo>
                    <a:pt x="1134" y="4311"/>
                    <a:pt x="346" y="3423"/>
                    <a:pt x="481" y="2351"/>
                  </a:cubicBezTo>
                  <a:cubicBezTo>
                    <a:pt x="567" y="1621"/>
                    <a:pt x="553" y="886"/>
                    <a:pt x="433" y="161"/>
                  </a:cubicBezTo>
                  <a:cubicBezTo>
                    <a:pt x="416" y="50"/>
                    <a:pt x="333" y="0"/>
                    <a:pt x="24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4" name="Google Shape;12744;p137"/>
            <p:cNvSpPr/>
            <p:nvPr/>
          </p:nvSpPr>
          <p:spPr>
            <a:xfrm>
              <a:off x="5830532" y="3825709"/>
              <a:ext cx="225619" cy="268607"/>
            </a:xfrm>
            <a:custGeom>
              <a:avLst/>
              <a:gdLst/>
              <a:ahLst/>
              <a:cxnLst/>
              <a:rect l="l" t="t" r="r" b="b"/>
              <a:pathLst>
                <a:path w="8618" h="10260" extrusionOk="0">
                  <a:moveTo>
                    <a:pt x="4386" y="1"/>
                  </a:moveTo>
                  <a:cubicBezTo>
                    <a:pt x="4140" y="1"/>
                    <a:pt x="3892" y="29"/>
                    <a:pt x="3645" y="88"/>
                  </a:cubicBezTo>
                  <a:cubicBezTo>
                    <a:pt x="2853" y="281"/>
                    <a:pt x="2142" y="708"/>
                    <a:pt x="1608" y="1323"/>
                  </a:cubicBezTo>
                  <a:cubicBezTo>
                    <a:pt x="1262" y="1722"/>
                    <a:pt x="768" y="1962"/>
                    <a:pt x="244" y="1991"/>
                  </a:cubicBezTo>
                  <a:cubicBezTo>
                    <a:pt x="1" y="2019"/>
                    <a:pt x="23" y="2375"/>
                    <a:pt x="263" y="2375"/>
                  </a:cubicBezTo>
                  <a:cubicBezTo>
                    <a:pt x="265" y="2375"/>
                    <a:pt x="266" y="2375"/>
                    <a:pt x="268" y="2375"/>
                  </a:cubicBezTo>
                  <a:cubicBezTo>
                    <a:pt x="897" y="2337"/>
                    <a:pt x="1479" y="2053"/>
                    <a:pt x="1897" y="1578"/>
                  </a:cubicBezTo>
                  <a:cubicBezTo>
                    <a:pt x="2613" y="774"/>
                    <a:pt x="3523" y="393"/>
                    <a:pt x="4393" y="393"/>
                  </a:cubicBezTo>
                  <a:cubicBezTo>
                    <a:pt x="5482" y="393"/>
                    <a:pt x="6508" y="990"/>
                    <a:pt x="7013" y="2101"/>
                  </a:cubicBezTo>
                  <a:cubicBezTo>
                    <a:pt x="8617" y="5642"/>
                    <a:pt x="5072" y="9687"/>
                    <a:pt x="4942" y="9956"/>
                  </a:cubicBezTo>
                  <a:cubicBezTo>
                    <a:pt x="4836" y="10104"/>
                    <a:pt x="4963" y="10260"/>
                    <a:pt x="5099" y="10260"/>
                  </a:cubicBezTo>
                  <a:cubicBezTo>
                    <a:pt x="5153" y="10260"/>
                    <a:pt x="5208" y="10235"/>
                    <a:pt x="5250" y="10177"/>
                  </a:cubicBezTo>
                  <a:cubicBezTo>
                    <a:pt x="6071" y="9034"/>
                    <a:pt x="6023" y="9091"/>
                    <a:pt x="6033" y="9086"/>
                  </a:cubicBezTo>
                  <a:cubicBezTo>
                    <a:pt x="7445" y="6901"/>
                    <a:pt x="8435" y="4316"/>
                    <a:pt x="7359" y="1943"/>
                  </a:cubicBezTo>
                  <a:cubicBezTo>
                    <a:pt x="6813" y="739"/>
                    <a:pt x="5633" y="1"/>
                    <a:pt x="438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45" name="Google Shape;12745;p137"/>
          <p:cNvGrpSpPr/>
          <p:nvPr/>
        </p:nvGrpSpPr>
        <p:grpSpPr>
          <a:xfrm>
            <a:off x="4872134" y="3154593"/>
            <a:ext cx="374819" cy="368562"/>
            <a:chOff x="4872134" y="3359993"/>
            <a:chExt cx="374819" cy="368562"/>
          </a:xfrm>
        </p:grpSpPr>
        <p:sp>
          <p:nvSpPr>
            <p:cNvPr id="12746" name="Google Shape;12746;p137"/>
            <p:cNvSpPr/>
            <p:nvPr/>
          </p:nvSpPr>
          <p:spPr>
            <a:xfrm>
              <a:off x="4880538" y="3368318"/>
              <a:ext cx="357724" cy="352383"/>
            </a:xfrm>
            <a:custGeom>
              <a:avLst/>
              <a:gdLst/>
              <a:ahLst/>
              <a:cxnLst/>
              <a:rect l="l" t="t" r="r" b="b"/>
              <a:pathLst>
                <a:path w="13664" h="13460" extrusionOk="0">
                  <a:moveTo>
                    <a:pt x="10887" y="1"/>
                  </a:moveTo>
                  <a:cubicBezTo>
                    <a:pt x="10607" y="1"/>
                    <a:pt x="10327" y="106"/>
                    <a:pt x="10113" y="318"/>
                  </a:cubicBezTo>
                  <a:lnTo>
                    <a:pt x="6092" y="4344"/>
                  </a:lnTo>
                  <a:cubicBezTo>
                    <a:pt x="5329" y="5107"/>
                    <a:pt x="4733" y="6030"/>
                    <a:pt x="4349" y="7043"/>
                  </a:cubicBezTo>
                  <a:cubicBezTo>
                    <a:pt x="4089" y="7730"/>
                    <a:pt x="3724" y="8379"/>
                    <a:pt x="3277" y="8970"/>
                  </a:cubicBezTo>
                  <a:lnTo>
                    <a:pt x="2600" y="9729"/>
                  </a:lnTo>
                  <a:lnTo>
                    <a:pt x="356" y="11977"/>
                  </a:lnTo>
                  <a:cubicBezTo>
                    <a:pt x="6" y="12309"/>
                    <a:pt x="1" y="12866"/>
                    <a:pt x="342" y="13207"/>
                  </a:cubicBezTo>
                  <a:cubicBezTo>
                    <a:pt x="510" y="13375"/>
                    <a:pt x="731" y="13459"/>
                    <a:pt x="951" y="13459"/>
                  </a:cubicBezTo>
                  <a:cubicBezTo>
                    <a:pt x="1178" y="13459"/>
                    <a:pt x="1404" y="13370"/>
                    <a:pt x="1572" y="13193"/>
                  </a:cubicBezTo>
                  <a:lnTo>
                    <a:pt x="3820" y="10949"/>
                  </a:lnTo>
                  <a:cubicBezTo>
                    <a:pt x="4584" y="10185"/>
                    <a:pt x="5502" y="9590"/>
                    <a:pt x="6515" y="9205"/>
                  </a:cubicBezTo>
                  <a:cubicBezTo>
                    <a:pt x="7529" y="8826"/>
                    <a:pt x="8446" y="8230"/>
                    <a:pt x="9215" y="7466"/>
                  </a:cubicBezTo>
                  <a:lnTo>
                    <a:pt x="13241" y="3440"/>
                  </a:lnTo>
                  <a:cubicBezTo>
                    <a:pt x="13664" y="3018"/>
                    <a:pt x="13664" y="2326"/>
                    <a:pt x="13241" y="1898"/>
                  </a:cubicBezTo>
                  <a:lnTo>
                    <a:pt x="11660" y="318"/>
                  </a:lnTo>
                  <a:cubicBezTo>
                    <a:pt x="11447" y="106"/>
                    <a:pt x="11167" y="1"/>
                    <a:pt x="10887"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7" name="Google Shape;12747;p137"/>
            <p:cNvSpPr/>
            <p:nvPr/>
          </p:nvSpPr>
          <p:spPr>
            <a:xfrm>
              <a:off x="4883444" y="3399891"/>
              <a:ext cx="354818" cy="320391"/>
            </a:xfrm>
            <a:custGeom>
              <a:avLst/>
              <a:gdLst/>
              <a:ahLst/>
              <a:cxnLst/>
              <a:rect l="l" t="t" r="r" b="b"/>
              <a:pathLst>
                <a:path w="13553" h="12238" extrusionOk="0">
                  <a:moveTo>
                    <a:pt x="12438" y="1"/>
                  </a:moveTo>
                  <a:lnTo>
                    <a:pt x="12438" y="1"/>
                  </a:lnTo>
                  <a:cubicBezTo>
                    <a:pt x="12861" y="428"/>
                    <a:pt x="12861" y="1115"/>
                    <a:pt x="12438" y="1543"/>
                  </a:cubicBezTo>
                  <a:lnTo>
                    <a:pt x="8412" y="5568"/>
                  </a:lnTo>
                  <a:cubicBezTo>
                    <a:pt x="7649" y="6332"/>
                    <a:pt x="6726" y="6923"/>
                    <a:pt x="5712" y="7307"/>
                  </a:cubicBezTo>
                  <a:cubicBezTo>
                    <a:pt x="4704" y="7692"/>
                    <a:pt x="3781" y="8287"/>
                    <a:pt x="3017" y="9051"/>
                  </a:cubicBezTo>
                  <a:lnTo>
                    <a:pt x="769" y="11295"/>
                  </a:lnTo>
                  <a:cubicBezTo>
                    <a:pt x="605" y="11459"/>
                    <a:pt x="384" y="11550"/>
                    <a:pt x="158" y="11550"/>
                  </a:cubicBezTo>
                  <a:cubicBezTo>
                    <a:pt x="105" y="11550"/>
                    <a:pt x="53" y="11545"/>
                    <a:pt x="0" y="11535"/>
                  </a:cubicBezTo>
                  <a:lnTo>
                    <a:pt x="0" y="11535"/>
                  </a:lnTo>
                  <a:cubicBezTo>
                    <a:pt x="84" y="11975"/>
                    <a:pt x="462" y="12238"/>
                    <a:pt x="852" y="12238"/>
                  </a:cubicBezTo>
                  <a:cubicBezTo>
                    <a:pt x="1065" y="12238"/>
                    <a:pt x="1282" y="12159"/>
                    <a:pt x="1456" y="11987"/>
                  </a:cubicBezTo>
                  <a:lnTo>
                    <a:pt x="3700" y="9738"/>
                  </a:lnTo>
                  <a:cubicBezTo>
                    <a:pt x="4468" y="8974"/>
                    <a:pt x="5386" y="8384"/>
                    <a:pt x="6399" y="7999"/>
                  </a:cubicBezTo>
                  <a:cubicBezTo>
                    <a:pt x="7413" y="7615"/>
                    <a:pt x="8331" y="7019"/>
                    <a:pt x="9099" y="6255"/>
                  </a:cubicBezTo>
                  <a:lnTo>
                    <a:pt x="13120" y="2234"/>
                  </a:lnTo>
                  <a:cubicBezTo>
                    <a:pt x="13548" y="1807"/>
                    <a:pt x="13553" y="1115"/>
                    <a:pt x="13125" y="692"/>
                  </a:cubicBezTo>
                  <a:lnTo>
                    <a:pt x="12438" y="1"/>
                  </a:lnTo>
                  <a:close/>
                </a:path>
              </a:pathLst>
            </a:custGeom>
            <a:solidFill>
              <a:srgbClr val="5A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8" name="Google Shape;12748;p137"/>
            <p:cNvSpPr/>
            <p:nvPr/>
          </p:nvSpPr>
          <p:spPr>
            <a:xfrm>
              <a:off x="4982274" y="3368239"/>
              <a:ext cx="256119" cy="244652"/>
            </a:xfrm>
            <a:custGeom>
              <a:avLst/>
              <a:gdLst/>
              <a:ahLst/>
              <a:cxnLst/>
              <a:rect l="l" t="t" r="r" b="b"/>
              <a:pathLst>
                <a:path w="9783" h="9345" extrusionOk="0">
                  <a:moveTo>
                    <a:pt x="6999" y="0"/>
                  </a:moveTo>
                  <a:cubicBezTo>
                    <a:pt x="6720" y="0"/>
                    <a:pt x="6441" y="107"/>
                    <a:pt x="6227" y="321"/>
                  </a:cubicBezTo>
                  <a:lnTo>
                    <a:pt x="2202" y="4342"/>
                  </a:lnTo>
                  <a:cubicBezTo>
                    <a:pt x="1438" y="5106"/>
                    <a:pt x="847" y="6028"/>
                    <a:pt x="463" y="7042"/>
                  </a:cubicBezTo>
                  <a:cubicBezTo>
                    <a:pt x="453" y="7056"/>
                    <a:pt x="448" y="7070"/>
                    <a:pt x="448" y="7085"/>
                  </a:cubicBezTo>
                  <a:cubicBezTo>
                    <a:pt x="1" y="8223"/>
                    <a:pt x="882" y="9345"/>
                    <a:pt x="1979" y="9345"/>
                  </a:cubicBezTo>
                  <a:cubicBezTo>
                    <a:pt x="2178" y="9345"/>
                    <a:pt x="2384" y="9308"/>
                    <a:pt x="2591" y="9227"/>
                  </a:cubicBezTo>
                  <a:cubicBezTo>
                    <a:pt x="2605" y="9223"/>
                    <a:pt x="2620" y="9218"/>
                    <a:pt x="2634" y="9213"/>
                  </a:cubicBezTo>
                  <a:cubicBezTo>
                    <a:pt x="3648" y="8829"/>
                    <a:pt x="4565" y="8238"/>
                    <a:pt x="5334" y="7474"/>
                  </a:cubicBezTo>
                  <a:lnTo>
                    <a:pt x="9355" y="3448"/>
                  </a:lnTo>
                  <a:cubicBezTo>
                    <a:pt x="9782" y="3016"/>
                    <a:pt x="9778" y="2324"/>
                    <a:pt x="9350" y="1901"/>
                  </a:cubicBezTo>
                  <a:lnTo>
                    <a:pt x="7770" y="321"/>
                  </a:lnTo>
                  <a:cubicBezTo>
                    <a:pt x="7556" y="107"/>
                    <a:pt x="7277" y="0"/>
                    <a:pt x="6999" y="0"/>
                  </a:cubicBezTo>
                  <a:close/>
                </a:path>
              </a:pathLst>
            </a:custGeom>
            <a:solidFill>
              <a:srgbClr val="CAD2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9" name="Google Shape;12749;p137"/>
            <p:cNvSpPr/>
            <p:nvPr/>
          </p:nvSpPr>
          <p:spPr>
            <a:xfrm>
              <a:off x="5185666" y="3376512"/>
              <a:ext cx="11729" cy="11702"/>
            </a:xfrm>
            <a:custGeom>
              <a:avLst/>
              <a:gdLst/>
              <a:ahLst/>
              <a:cxnLst/>
              <a:rect l="l" t="t" r="r" b="b"/>
              <a:pathLst>
                <a:path w="448" h="447" extrusionOk="0">
                  <a:moveTo>
                    <a:pt x="447" y="447"/>
                  </a:moveTo>
                  <a:lnTo>
                    <a:pt x="1" y="0"/>
                  </a:lnTo>
                  <a:close/>
                </a:path>
              </a:pathLst>
            </a:custGeom>
            <a:solidFill>
              <a:srgbClr val="A3B0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0" name="Google Shape;12750;p137"/>
            <p:cNvSpPr/>
            <p:nvPr/>
          </p:nvSpPr>
          <p:spPr>
            <a:xfrm>
              <a:off x="4995756" y="3399891"/>
              <a:ext cx="242505" cy="212686"/>
            </a:xfrm>
            <a:custGeom>
              <a:avLst/>
              <a:gdLst/>
              <a:ahLst/>
              <a:cxnLst/>
              <a:rect l="l" t="t" r="r" b="b"/>
              <a:pathLst>
                <a:path w="9263" h="8124" extrusionOk="0">
                  <a:moveTo>
                    <a:pt x="8148" y="1"/>
                  </a:moveTo>
                  <a:lnTo>
                    <a:pt x="8148" y="1"/>
                  </a:lnTo>
                  <a:cubicBezTo>
                    <a:pt x="8571" y="428"/>
                    <a:pt x="8571" y="1115"/>
                    <a:pt x="8148" y="1543"/>
                  </a:cubicBezTo>
                  <a:lnTo>
                    <a:pt x="4122" y="5568"/>
                  </a:lnTo>
                  <a:cubicBezTo>
                    <a:pt x="3359" y="6332"/>
                    <a:pt x="2436" y="6923"/>
                    <a:pt x="1422" y="7307"/>
                  </a:cubicBezTo>
                  <a:cubicBezTo>
                    <a:pt x="1408" y="7317"/>
                    <a:pt x="1394" y="7322"/>
                    <a:pt x="1379" y="7322"/>
                  </a:cubicBezTo>
                  <a:cubicBezTo>
                    <a:pt x="1183" y="7399"/>
                    <a:pt x="978" y="7437"/>
                    <a:pt x="773" y="7437"/>
                  </a:cubicBezTo>
                  <a:cubicBezTo>
                    <a:pt x="507" y="7437"/>
                    <a:pt x="242" y="7373"/>
                    <a:pt x="0" y="7245"/>
                  </a:cubicBezTo>
                  <a:lnTo>
                    <a:pt x="0" y="7245"/>
                  </a:lnTo>
                  <a:cubicBezTo>
                    <a:pt x="77" y="7389"/>
                    <a:pt x="173" y="7524"/>
                    <a:pt x="294" y="7639"/>
                  </a:cubicBezTo>
                  <a:cubicBezTo>
                    <a:pt x="607" y="7955"/>
                    <a:pt x="1029" y="8123"/>
                    <a:pt x="1460" y="8123"/>
                  </a:cubicBezTo>
                  <a:cubicBezTo>
                    <a:pt x="1663" y="8123"/>
                    <a:pt x="1869" y="8086"/>
                    <a:pt x="2066" y="8009"/>
                  </a:cubicBezTo>
                  <a:cubicBezTo>
                    <a:pt x="2081" y="8004"/>
                    <a:pt x="2095" y="7999"/>
                    <a:pt x="2109" y="7994"/>
                  </a:cubicBezTo>
                  <a:cubicBezTo>
                    <a:pt x="3118" y="7610"/>
                    <a:pt x="4041" y="7014"/>
                    <a:pt x="4809" y="6255"/>
                  </a:cubicBezTo>
                  <a:lnTo>
                    <a:pt x="8830" y="2230"/>
                  </a:lnTo>
                  <a:cubicBezTo>
                    <a:pt x="9258" y="1807"/>
                    <a:pt x="9263" y="1115"/>
                    <a:pt x="8835" y="692"/>
                  </a:cubicBezTo>
                  <a:lnTo>
                    <a:pt x="8148" y="1"/>
                  </a:lnTo>
                  <a:close/>
                </a:path>
              </a:pathLst>
            </a:custGeom>
            <a:solidFill>
              <a:srgbClr val="9FAC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1" name="Google Shape;12751;p137"/>
            <p:cNvSpPr/>
            <p:nvPr/>
          </p:nvSpPr>
          <p:spPr>
            <a:xfrm>
              <a:off x="5026439" y="3415023"/>
              <a:ext cx="163651" cy="160640"/>
            </a:xfrm>
            <a:custGeom>
              <a:avLst/>
              <a:gdLst/>
              <a:ahLst/>
              <a:cxnLst/>
              <a:rect l="l" t="t" r="r" b="b"/>
              <a:pathLst>
                <a:path w="6251" h="6136" extrusionOk="0">
                  <a:moveTo>
                    <a:pt x="5621" y="0"/>
                  </a:moveTo>
                  <a:cubicBezTo>
                    <a:pt x="5478" y="0"/>
                    <a:pt x="5334" y="53"/>
                    <a:pt x="5223" y="158"/>
                  </a:cubicBezTo>
                  <a:lnTo>
                    <a:pt x="236" y="5144"/>
                  </a:lnTo>
                  <a:cubicBezTo>
                    <a:pt x="5" y="5365"/>
                    <a:pt x="1" y="5740"/>
                    <a:pt x="226" y="5966"/>
                  </a:cubicBezTo>
                  <a:cubicBezTo>
                    <a:pt x="340" y="6079"/>
                    <a:pt x="487" y="6136"/>
                    <a:pt x="634" y="6136"/>
                  </a:cubicBezTo>
                  <a:cubicBezTo>
                    <a:pt x="786" y="6136"/>
                    <a:pt x="938" y="6076"/>
                    <a:pt x="1053" y="5956"/>
                  </a:cubicBezTo>
                  <a:lnTo>
                    <a:pt x="5295" y="1714"/>
                  </a:lnTo>
                  <a:lnTo>
                    <a:pt x="6035" y="974"/>
                  </a:lnTo>
                  <a:cubicBezTo>
                    <a:pt x="6251" y="744"/>
                    <a:pt x="6246" y="388"/>
                    <a:pt x="6025" y="167"/>
                  </a:cubicBezTo>
                  <a:cubicBezTo>
                    <a:pt x="5913" y="55"/>
                    <a:pt x="5767" y="0"/>
                    <a:pt x="5621"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2" name="Google Shape;12752;p137"/>
            <p:cNvSpPr/>
            <p:nvPr/>
          </p:nvSpPr>
          <p:spPr>
            <a:xfrm>
              <a:off x="5020418" y="3407405"/>
              <a:ext cx="181925" cy="173835"/>
            </a:xfrm>
            <a:custGeom>
              <a:avLst/>
              <a:gdLst/>
              <a:ahLst/>
              <a:cxnLst/>
              <a:rect l="l" t="t" r="r" b="b"/>
              <a:pathLst>
                <a:path w="6949" h="6640" extrusionOk="0">
                  <a:moveTo>
                    <a:pt x="5921" y="1"/>
                  </a:moveTo>
                  <a:cubicBezTo>
                    <a:pt x="5720" y="1"/>
                    <a:pt x="5519" y="77"/>
                    <a:pt x="5366" y="232"/>
                  </a:cubicBezTo>
                  <a:lnTo>
                    <a:pt x="303" y="5296"/>
                  </a:lnTo>
                  <a:cubicBezTo>
                    <a:pt x="0" y="5608"/>
                    <a:pt x="5" y="6103"/>
                    <a:pt x="308" y="6410"/>
                  </a:cubicBezTo>
                  <a:cubicBezTo>
                    <a:pt x="462" y="6563"/>
                    <a:pt x="665" y="6640"/>
                    <a:pt x="868" y="6640"/>
                  </a:cubicBezTo>
                  <a:cubicBezTo>
                    <a:pt x="1067" y="6640"/>
                    <a:pt x="1267" y="6565"/>
                    <a:pt x="1422" y="6415"/>
                  </a:cubicBezTo>
                  <a:lnTo>
                    <a:pt x="5731" y="2106"/>
                  </a:lnTo>
                  <a:cubicBezTo>
                    <a:pt x="5883" y="1954"/>
                    <a:pt x="5744" y="1745"/>
                    <a:pt x="5582" y="1745"/>
                  </a:cubicBezTo>
                  <a:cubicBezTo>
                    <a:pt x="5534" y="1745"/>
                    <a:pt x="5483" y="1764"/>
                    <a:pt x="5438" y="1808"/>
                  </a:cubicBezTo>
                  <a:lnTo>
                    <a:pt x="1129" y="6122"/>
                  </a:lnTo>
                  <a:cubicBezTo>
                    <a:pt x="1046" y="6205"/>
                    <a:pt x="954" y="6239"/>
                    <a:pt x="865" y="6239"/>
                  </a:cubicBezTo>
                  <a:cubicBezTo>
                    <a:pt x="572" y="6239"/>
                    <a:pt x="319" y="5861"/>
                    <a:pt x="596" y="5584"/>
                  </a:cubicBezTo>
                  <a:lnTo>
                    <a:pt x="5654" y="525"/>
                  </a:lnTo>
                  <a:cubicBezTo>
                    <a:pt x="5732" y="450"/>
                    <a:pt x="5826" y="416"/>
                    <a:pt x="5919" y="416"/>
                  </a:cubicBezTo>
                  <a:cubicBezTo>
                    <a:pt x="6115" y="416"/>
                    <a:pt x="6303" y="566"/>
                    <a:pt x="6303" y="794"/>
                  </a:cubicBezTo>
                  <a:cubicBezTo>
                    <a:pt x="6308" y="895"/>
                    <a:pt x="6265" y="991"/>
                    <a:pt x="6192" y="1063"/>
                  </a:cubicBezTo>
                  <a:cubicBezTo>
                    <a:pt x="6116" y="1145"/>
                    <a:pt x="6116" y="1275"/>
                    <a:pt x="6192" y="1357"/>
                  </a:cubicBezTo>
                  <a:cubicBezTo>
                    <a:pt x="6235" y="1398"/>
                    <a:pt x="6281" y="1417"/>
                    <a:pt x="6328" y="1417"/>
                  </a:cubicBezTo>
                  <a:cubicBezTo>
                    <a:pt x="6621" y="1417"/>
                    <a:pt x="6949" y="700"/>
                    <a:pt x="6486" y="237"/>
                  </a:cubicBezTo>
                  <a:cubicBezTo>
                    <a:pt x="6331" y="80"/>
                    <a:pt x="6126" y="1"/>
                    <a:pt x="592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3" name="Google Shape;12753;p137"/>
            <p:cNvSpPr/>
            <p:nvPr/>
          </p:nvSpPr>
          <p:spPr>
            <a:xfrm>
              <a:off x="4872134" y="3359993"/>
              <a:ext cx="374819" cy="368562"/>
            </a:xfrm>
            <a:custGeom>
              <a:avLst/>
              <a:gdLst/>
              <a:ahLst/>
              <a:cxnLst/>
              <a:rect l="l" t="t" r="r" b="b"/>
              <a:pathLst>
                <a:path w="14317" h="14078" extrusionOk="0">
                  <a:moveTo>
                    <a:pt x="11279" y="405"/>
                  </a:moveTo>
                  <a:cubicBezTo>
                    <a:pt x="11481" y="405"/>
                    <a:pt x="11684" y="473"/>
                    <a:pt x="11852" y="612"/>
                  </a:cubicBezTo>
                  <a:cubicBezTo>
                    <a:pt x="11909" y="660"/>
                    <a:pt x="11832" y="588"/>
                    <a:pt x="13523" y="2274"/>
                  </a:cubicBezTo>
                  <a:cubicBezTo>
                    <a:pt x="13865" y="2639"/>
                    <a:pt x="13860" y="3206"/>
                    <a:pt x="13509" y="3561"/>
                  </a:cubicBezTo>
                  <a:cubicBezTo>
                    <a:pt x="9248" y="7818"/>
                    <a:pt x="9397" y="7683"/>
                    <a:pt x="9133" y="7919"/>
                  </a:cubicBezTo>
                  <a:cubicBezTo>
                    <a:pt x="8388" y="8596"/>
                    <a:pt x="7615" y="9038"/>
                    <a:pt x="6716" y="9389"/>
                  </a:cubicBezTo>
                  <a:cubicBezTo>
                    <a:pt x="6533" y="9459"/>
                    <a:pt x="6351" y="9491"/>
                    <a:pt x="6175" y="9491"/>
                  </a:cubicBezTo>
                  <a:cubicBezTo>
                    <a:pt x="5195" y="9491"/>
                    <a:pt x="4409" y="8491"/>
                    <a:pt x="4804" y="7477"/>
                  </a:cubicBezTo>
                  <a:cubicBezTo>
                    <a:pt x="5083" y="6722"/>
                    <a:pt x="5482" y="6021"/>
                    <a:pt x="5981" y="5397"/>
                  </a:cubicBezTo>
                  <a:lnTo>
                    <a:pt x="6317" y="5733"/>
                  </a:lnTo>
                  <a:cubicBezTo>
                    <a:pt x="6363" y="5777"/>
                    <a:pt x="6413" y="5796"/>
                    <a:pt x="6461" y="5796"/>
                  </a:cubicBezTo>
                  <a:cubicBezTo>
                    <a:pt x="6623" y="5796"/>
                    <a:pt x="6762" y="5588"/>
                    <a:pt x="6610" y="5440"/>
                  </a:cubicBezTo>
                  <a:lnTo>
                    <a:pt x="6250" y="5080"/>
                  </a:lnTo>
                  <a:cubicBezTo>
                    <a:pt x="6462" y="4839"/>
                    <a:pt x="6601" y="4719"/>
                    <a:pt x="6731" y="4580"/>
                  </a:cubicBezTo>
                  <a:lnTo>
                    <a:pt x="7100" y="4950"/>
                  </a:lnTo>
                  <a:cubicBezTo>
                    <a:pt x="7141" y="4988"/>
                    <a:pt x="7194" y="5007"/>
                    <a:pt x="7247" y="5007"/>
                  </a:cubicBezTo>
                  <a:cubicBezTo>
                    <a:pt x="7300" y="5007"/>
                    <a:pt x="7353" y="4988"/>
                    <a:pt x="7394" y="4950"/>
                  </a:cubicBezTo>
                  <a:cubicBezTo>
                    <a:pt x="7470" y="4868"/>
                    <a:pt x="7470" y="4738"/>
                    <a:pt x="7394" y="4657"/>
                  </a:cubicBezTo>
                  <a:lnTo>
                    <a:pt x="7024" y="4287"/>
                  </a:lnTo>
                  <a:lnTo>
                    <a:pt x="7514" y="3797"/>
                  </a:lnTo>
                  <a:lnTo>
                    <a:pt x="7884" y="4162"/>
                  </a:lnTo>
                  <a:cubicBezTo>
                    <a:pt x="7930" y="4208"/>
                    <a:pt x="7981" y="4227"/>
                    <a:pt x="8030" y="4227"/>
                  </a:cubicBezTo>
                  <a:cubicBezTo>
                    <a:pt x="8191" y="4227"/>
                    <a:pt x="8328" y="4020"/>
                    <a:pt x="8177" y="3869"/>
                  </a:cubicBezTo>
                  <a:lnTo>
                    <a:pt x="7807" y="3504"/>
                  </a:lnTo>
                  <a:lnTo>
                    <a:pt x="8301" y="3014"/>
                  </a:lnTo>
                  <a:lnTo>
                    <a:pt x="8667" y="3379"/>
                  </a:lnTo>
                  <a:cubicBezTo>
                    <a:pt x="8713" y="3425"/>
                    <a:pt x="8764" y="3444"/>
                    <a:pt x="8813" y="3444"/>
                  </a:cubicBezTo>
                  <a:cubicBezTo>
                    <a:pt x="8974" y="3444"/>
                    <a:pt x="9111" y="3237"/>
                    <a:pt x="8960" y="3086"/>
                  </a:cubicBezTo>
                  <a:lnTo>
                    <a:pt x="8595" y="2721"/>
                  </a:lnTo>
                  <a:lnTo>
                    <a:pt x="9085" y="2226"/>
                  </a:lnTo>
                  <a:lnTo>
                    <a:pt x="9450" y="2596"/>
                  </a:lnTo>
                  <a:cubicBezTo>
                    <a:pt x="9496" y="2642"/>
                    <a:pt x="9547" y="2661"/>
                    <a:pt x="9596" y="2661"/>
                  </a:cubicBezTo>
                  <a:cubicBezTo>
                    <a:pt x="9757" y="2661"/>
                    <a:pt x="9894" y="2454"/>
                    <a:pt x="9743" y="2303"/>
                  </a:cubicBezTo>
                  <a:lnTo>
                    <a:pt x="9378" y="1933"/>
                  </a:lnTo>
                  <a:lnTo>
                    <a:pt x="9868" y="1443"/>
                  </a:lnTo>
                  <a:lnTo>
                    <a:pt x="10238" y="1813"/>
                  </a:lnTo>
                  <a:cubicBezTo>
                    <a:pt x="10278" y="1851"/>
                    <a:pt x="10331" y="1870"/>
                    <a:pt x="10384" y="1870"/>
                  </a:cubicBezTo>
                  <a:cubicBezTo>
                    <a:pt x="10437" y="1870"/>
                    <a:pt x="10490" y="1851"/>
                    <a:pt x="10531" y="1813"/>
                  </a:cubicBezTo>
                  <a:cubicBezTo>
                    <a:pt x="10607" y="1731"/>
                    <a:pt x="10607" y="1601"/>
                    <a:pt x="10531" y="1520"/>
                  </a:cubicBezTo>
                  <a:lnTo>
                    <a:pt x="10161" y="1150"/>
                  </a:lnTo>
                  <a:lnTo>
                    <a:pt x="10641" y="669"/>
                  </a:lnTo>
                  <a:cubicBezTo>
                    <a:pt x="10816" y="495"/>
                    <a:pt x="11047" y="405"/>
                    <a:pt x="11279" y="405"/>
                  </a:cubicBezTo>
                  <a:close/>
                  <a:moveTo>
                    <a:pt x="1465" y="11772"/>
                  </a:moveTo>
                  <a:lnTo>
                    <a:pt x="2412" y="12723"/>
                  </a:lnTo>
                  <a:lnTo>
                    <a:pt x="1667" y="13472"/>
                  </a:lnTo>
                  <a:cubicBezTo>
                    <a:pt x="1542" y="13597"/>
                    <a:pt x="1369" y="13669"/>
                    <a:pt x="1191" y="13669"/>
                  </a:cubicBezTo>
                  <a:cubicBezTo>
                    <a:pt x="591" y="13669"/>
                    <a:pt x="298" y="12944"/>
                    <a:pt x="716" y="12521"/>
                  </a:cubicBezTo>
                  <a:lnTo>
                    <a:pt x="1465" y="11772"/>
                  </a:lnTo>
                  <a:close/>
                  <a:moveTo>
                    <a:pt x="11268" y="0"/>
                  </a:moveTo>
                  <a:cubicBezTo>
                    <a:pt x="10932" y="0"/>
                    <a:pt x="10595" y="129"/>
                    <a:pt x="10338" y="386"/>
                  </a:cubicBezTo>
                  <a:cubicBezTo>
                    <a:pt x="6000" y="4729"/>
                    <a:pt x="6212" y="4498"/>
                    <a:pt x="5962" y="4777"/>
                  </a:cubicBezTo>
                  <a:cubicBezTo>
                    <a:pt x="4319" y="6602"/>
                    <a:pt x="4689" y="7467"/>
                    <a:pt x="3373" y="9187"/>
                  </a:cubicBezTo>
                  <a:cubicBezTo>
                    <a:pt x="3260" y="9346"/>
                    <a:pt x="3398" y="9518"/>
                    <a:pt x="3546" y="9518"/>
                  </a:cubicBezTo>
                  <a:cubicBezTo>
                    <a:pt x="3600" y="9518"/>
                    <a:pt x="3655" y="9495"/>
                    <a:pt x="3699" y="9442"/>
                  </a:cubicBezTo>
                  <a:cubicBezTo>
                    <a:pt x="3939" y="9129"/>
                    <a:pt x="4156" y="8798"/>
                    <a:pt x="4343" y="8457"/>
                  </a:cubicBezTo>
                  <a:cubicBezTo>
                    <a:pt x="4506" y="9144"/>
                    <a:pt x="5044" y="9682"/>
                    <a:pt x="5731" y="9845"/>
                  </a:cubicBezTo>
                  <a:cubicBezTo>
                    <a:pt x="4300" y="10638"/>
                    <a:pt x="3680" y="11522"/>
                    <a:pt x="2705" y="12430"/>
                  </a:cubicBezTo>
                  <a:lnTo>
                    <a:pt x="1758" y="11478"/>
                  </a:lnTo>
                  <a:lnTo>
                    <a:pt x="2998" y="10239"/>
                  </a:lnTo>
                  <a:cubicBezTo>
                    <a:pt x="3149" y="10088"/>
                    <a:pt x="3012" y="9881"/>
                    <a:pt x="2851" y="9881"/>
                  </a:cubicBezTo>
                  <a:cubicBezTo>
                    <a:pt x="2802" y="9881"/>
                    <a:pt x="2751" y="9900"/>
                    <a:pt x="2705" y="9946"/>
                  </a:cubicBezTo>
                  <a:lnTo>
                    <a:pt x="423" y="12228"/>
                  </a:lnTo>
                  <a:cubicBezTo>
                    <a:pt x="0" y="12651"/>
                    <a:pt x="0" y="13338"/>
                    <a:pt x="423" y="13760"/>
                  </a:cubicBezTo>
                  <a:cubicBezTo>
                    <a:pt x="634" y="13972"/>
                    <a:pt x="912" y="14077"/>
                    <a:pt x="1189" y="14077"/>
                  </a:cubicBezTo>
                  <a:cubicBezTo>
                    <a:pt x="1467" y="14077"/>
                    <a:pt x="1744" y="13972"/>
                    <a:pt x="1955" y="13760"/>
                  </a:cubicBezTo>
                  <a:lnTo>
                    <a:pt x="4237" y="11478"/>
                  </a:lnTo>
                  <a:cubicBezTo>
                    <a:pt x="5525" y="10191"/>
                    <a:pt x="6740" y="9836"/>
                    <a:pt x="7297" y="9586"/>
                  </a:cubicBezTo>
                  <a:cubicBezTo>
                    <a:pt x="8201" y="9187"/>
                    <a:pt x="9022" y="8625"/>
                    <a:pt x="9719" y="7928"/>
                  </a:cubicBezTo>
                  <a:lnTo>
                    <a:pt x="13802" y="3845"/>
                  </a:lnTo>
                  <a:cubicBezTo>
                    <a:pt x="14311" y="3336"/>
                    <a:pt x="14316" y="2505"/>
                    <a:pt x="13802" y="1991"/>
                  </a:cubicBezTo>
                  <a:lnTo>
                    <a:pt x="12198" y="386"/>
                  </a:lnTo>
                  <a:cubicBezTo>
                    <a:pt x="11941" y="129"/>
                    <a:pt x="11604" y="0"/>
                    <a:pt x="1126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54" name="Google Shape;12754;p137"/>
          <p:cNvGrpSpPr/>
          <p:nvPr/>
        </p:nvGrpSpPr>
        <p:grpSpPr>
          <a:xfrm>
            <a:off x="6614911" y="1310762"/>
            <a:ext cx="391810" cy="368484"/>
            <a:chOff x="6614911" y="1516162"/>
            <a:chExt cx="391810" cy="368484"/>
          </a:xfrm>
        </p:grpSpPr>
        <p:sp>
          <p:nvSpPr>
            <p:cNvPr id="12755" name="Google Shape;12755;p137"/>
            <p:cNvSpPr/>
            <p:nvPr/>
          </p:nvSpPr>
          <p:spPr>
            <a:xfrm>
              <a:off x="6622582" y="1523413"/>
              <a:ext cx="370185" cy="354189"/>
            </a:xfrm>
            <a:custGeom>
              <a:avLst/>
              <a:gdLst/>
              <a:ahLst/>
              <a:cxnLst/>
              <a:rect l="l" t="t" r="r" b="b"/>
              <a:pathLst>
                <a:path w="14140" h="13529" extrusionOk="0">
                  <a:moveTo>
                    <a:pt x="10738" y="1"/>
                  </a:moveTo>
                  <a:cubicBezTo>
                    <a:pt x="9945" y="1"/>
                    <a:pt x="9153" y="303"/>
                    <a:pt x="8547" y="909"/>
                  </a:cubicBezTo>
                  <a:lnTo>
                    <a:pt x="1212" y="8239"/>
                  </a:lnTo>
                  <a:cubicBezTo>
                    <a:pt x="1" y="9450"/>
                    <a:pt x="1" y="11410"/>
                    <a:pt x="1212" y="12621"/>
                  </a:cubicBezTo>
                  <a:cubicBezTo>
                    <a:pt x="1814" y="13226"/>
                    <a:pt x="2607" y="13529"/>
                    <a:pt x="3400" y="13529"/>
                  </a:cubicBezTo>
                  <a:cubicBezTo>
                    <a:pt x="4192" y="13529"/>
                    <a:pt x="4985" y="13226"/>
                    <a:pt x="5588" y="12621"/>
                  </a:cubicBezTo>
                  <a:lnTo>
                    <a:pt x="12929" y="5285"/>
                  </a:lnTo>
                  <a:cubicBezTo>
                    <a:pt x="14139" y="4074"/>
                    <a:pt x="14139" y="2114"/>
                    <a:pt x="12929" y="909"/>
                  </a:cubicBezTo>
                  <a:cubicBezTo>
                    <a:pt x="12323" y="303"/>
                    <a:pt x="11531" y="1"/>
                    <a:pt x="1073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6" name="Google Shape;12756;p137"/>
            <p:cNvSpPr/>
            <p:nvPr/>
          </p:nvSpPr>
          <p:spPr>
            <a:xfrm>
              <a:off x="6680204" y="1573103"/>
              <a:ext cx="254836" cy="254705"/>
            </a:xfrm>
            <a:custGeom>
              <a:avLst/>
              <a:gdLst/>
              <a:ahLst/>
              <a:cxnLst/>
              <a:rect l="l" t="t" r="r" b="b"/>
              <a:pathLst>
                <a:path w="9734" h="9729" extrusionOk="0">
                  <a:moveTo>
                    <a:pt x="5352" y="0"/>
                  </a:moveTo>
                  <a:lnTo>
                    <a:pt x="0" y="5347"/>
                  </a:lnTo>
                  <a:lnTo>
                    <a:pt x="4381" y="9728"/>
                  </a:lnTo>
                  <a:lnTo>
                    <a:pt x="9733" y="4381"/>
                  </a:lnTo>
                  <a:lnTo>
                    <a:pt x="5352" y="0"/>
                  </a:ln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7" name="Google Shape;12757;p137"/>
            <p:cNvSpPr/>
            <p:nvPr/>
          </p:nvSpPr>
          <p:spPr>
            <a:xfrm>
              <a:off x="6622843" y="1523675"/>
              <a:ext cx="369793" cy="353927"/>
            </a:xfrm>
            <a:custGeom>
              <a:avLst/>
              <a:gdLst/>
              <a:ahLst/>
              <a:cxnLst/>
              <a:rect l="l" t="t" r="r" b="b"/>
              <a:pathLst>
                <a:path w="14125" h="13519" extrusionOk="0">
                  <a:moveTo>
                    <a:pt x="3400" y="1"/>
                  </a:moveTo>
                  <a:cubicBezTo>
                    <a:pt x="2608" y="1"/>
                    <a:pt x="1816" y="303"/>
                    <a:pt x="1211" y="908"/>
                  </a:cubicBezTo>
                  <a:cubicBezTo>
                    <a:pt x="5" y="2114"/>
                    <a:pt x="1" y="4064"/>
                    <a:pt x="1202" y="5275"/>
                  </a:cubicBezTo>
                  <a:lnTo>
                    <a:pt x="8537" y="12611"/>
                  </a:lnTo>
                  <a:cubicBezTo>
                    <a:pt x="9143" y="13216"/>
                    <a:pt x="9935" y="13519"/>
                    <a:pt x="10728" y="13519"/>
                  </a:cubicBezTo>
                  <a:cubicBezTo>
                    <a:pt x="11521" y="13519"/>
                    <a:pt x="12313" y="13216"/>
                    <a:pt x="12919" y="12611"/>
                  </a:cubicBezTo>
                  <a:cubicBezTo>
                    <a:pt x="14124" y="11400"/>
                    <a:pt x="14124" y="9440"/>
                    <a:pt x="12919" y="8234"/>
                  </a:cubicBezTo>
                  <a:lnTo>
                    <a:pt x="5578" y="899"/>
                  </a:lnTo>
                  <a:cubicBezTo>
                    <a:pt x="4975" y="300"/>
                    <a:pt x="4187" y="1"/>
                    <a:pt x="340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8" name="Google Shape;12758;p137"/>
            <p:cNvSpPr/>
            <p:nvPr/>
          </p:nvSpPr>
          <p:spPr>
            <a:xfrm>
              <a:off x="6822571" y="1715470"/>
              <a:ext cx="170065" cy="162133"/>
            </a:xfrm>
            <a:custGeom>
              <a:avLst/>
              <a:gdLst/>
              <a:ahLst/>
              <a:cxnLst/>
              <a:rect l="l" t="t" r="r" b="b"/>
              <a:pathLst>
                <a:path w="6496" h="6193" extrusionOk="0">
                  <a:moveTo>
                    <a:pt x="0" y="4382"/>
                  </a:moveTo>
                  <a:cubicBezTo>
                    <a:pt x="1" y="4383"/>
                    <a:pt x="2" y="4384"/>
                    <a:pt x="3" y="4385"/>
                  </a:cubicBezTo>
                  <a:lnTo>
                    <a:pt x="3" y="4385"/>
                  </a:lnTo>
                  <a:lnTo>
                    <a:pt x="0" y="4382"/>
                  </a:lnTo>
                  <a:close/>
                  <a:moveTo>
                    <a:pt x="4382" y="1"/>
                  </a:moveTo>
                  <a:cubicBezTo>
                    <a:pt x="5592" y="1211"/>
                    <a:pt x="5592" y="3171"/>
                    <a:pt x="4382" y="4377"/>
                  </a:cubicBezTo>
                  <a:cubicBezTo>
                    <a:pt x="3776" y="4983"/>
                    <a:pt x="2982" y="5285"/>
                    <a:pt x="2189" y="5285"/>
                  </a:cubicBezTo>
                  <a:cubicBezTo>
                    <a:pt x="1398" y="5285"/>
                    <a:pt x="608" y="4985"/>
                    <a:pt x="3" y="4385"/>
                  </a:cubicBezTo>
                  <a:lnTo>
                    <a:pt x="3" y="4385"/>
                  </a:lnTo>
                  <a:lnTo>
                    <a:pt x="908" y="5285"/>
                  </a:lnTo>
                  <a:cubicBezTo>
                    <a:pt x="1514" y="5890"/>
                    <a:pt x="2306" y="6193"/>
                    <a:pt x="3098" y="6193"/>
                  </a:cubicBezTo>
                  <a:cubicBezTo>
                    <a:pt x="3890" y="6193"/>
                    <a:pt x="4682" y="5890"/>
                    <a:pt x="5285" y="5285"/>
                  </a:cubicBezTo>
                  <a:cubicBezTo>
                    <a:pt x="6495" y="4074"/>
                    <a:pt x="6495" y="2114"/>
                    <a:pt x="5290" y="908"/>
                  </a:cubicBezTo>
                  <a:lnTo>
                    <a:pt x="4382" y="1"/>
                  </a:ln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9" name="Google Shape;12759;p137"/>
            <p:cNvSpPr/>
            <p:nvPr/>
          </p:nvSpPr>
          <p:spPr>
            <a:xfrm>
              <a:off x="6732014" y="1624782"/>
              <a:ext cx="149828" cy="149828"/>
            </a:xfrm>
            <a:custGeom>
              <a:avLst/>
              <a:gdLst/>
              <a:ahLst/>
              <a:cxnLst/>
              <a:rect l="l" t="t" r="r" b="b"/>
              <a:pathLst>
                <a:path w="5723" h="5723" extrusionOk="0">
                  <a:moveTo>
                    <a:pt x="2431" y="1"/>
                  </a:moveTo>
                  <a:lnTo>
                    <a:pt x="0" y="2431"/>
                  </a:lnTo>
                  <a:lnTo>
                    <a:pt x="3296" y="5722"/>
                  </a:lnTo>
                  <a:lnTo>
                    <a:pt x="5722" y="3296"/>
                  </a:lnTo>
                  <a:lnTo>
                    <a:pt x="2431" y="1"/>
                  </a:ln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0" name="Google Shape;12760;p137"/>
            <p:cNvSpPr/>
            <p:nvPr/>
          </p:nvSpPr>
          <p:spPr>
            <a:xfrm>
              <a:off x="6778929" y="1624782"/>
              <a:ext cx="103018" cy="149959"/>
            </a:xfrm>
            <a:custGeom>
              <a:avLst/>
              <a:gdLst/>
              <a:ahLst/>
              <a:cxnLst/>
              <a:rect l="l" t="t" r="r" b="b"/>
              <a:pathLst>
                <a:path w="3935" h="5728" extrusionOk="0">
                  <a:moveTo>
                    <a:pt x="639" y="1"/>
                  </a:moveTo>
                  <a:lnTo>
                    <a:pt x="0" y="640"/>
                  </a:lnTo>
                  <a:lnTo>
                    <a:pt x="1216" y="1860"/>
                  </a:lnTo>
                  <a:cubicBezTo>
                    <a:pt x="2013" y="2657"/>
                    <a:pt x="2013" y="3940"/>
                    <a:pt x="1216" y="4737"/>
                  </a:cubicBezTo>
                  <a:lnTo>
                    <a:pt x="870" y="5088"/>
                  </a:lnTo>
                  <a:lnTo>
                    <a:pt x="1509" y="5727"/>
                  </a:lnTo>
                  <a:lnTo>
                    <a:pt x="3935" y="3296"/>
                  </a:lnTo>
                  <a:lnTo>
                    <a:pt x="639" y="1"/>
                  </a:ln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1" name="Google Shape;12761;p137"/>
            <p:cNvSpPr/>
            <p:nvPr/>
          </p:nvSpPr>
          <p:spPr>
            <a:xfrm>
              <a:off x="6614911" y="1516162"/>
              <a:ext cx="391810" cy="368484"/>
            </a:xfrm>
            <a:custGeom>
              <a:avLst/>
              <a:gdLst/>
              <a:ahLst/>
              <a:cxnLst/>
              <a:rect l="l" t="t" r="r" b="b"/>
              <a:pathLst>
                <a:path w="14966" h="14075" extrusionOk="0">
                  <a:moveTo>
                    <a:pt x="2946" y="7330"/>
                  </a:moveTo>
                  <a:lnTo>
                    <a:pt x="7072" y="11452"/>
                  </a:lnTo>
                  <a:lnTo>
                    <a:pt x="5732" y="12792"/>
                  </a:lnTo>
                  <a:cubicBezTo>
                    <a:pt x="5163" y="13361"/>
                    <a:pt x="4416" y="13646"/>
                    <a:pt x="3669" y="13646"/>
                  </a:cubicBezTo>
                  <a:cubicBezTo>
                    <a:pt x="2922" y="13646"/>
                    <a:pt x="2175" y="13361"/>
                    <a:pt x="1605" y="12792"/>
                  </a:cubicBezTo>
                  <a:cubicBezTo>
                    <a:pt x="467" y="11654"/>
                    <a:pt x="467" y="9804"/>
                    <a:pt x="1605" y="8665"/>
                  </a:cubicBezTo>
                  <a:lnTo>
                    <a:pt x="2946" y="7330"/>
                  </a:lnTo>
                  <a:close/>
                  <a:moveTo>
                    <a:pt x="3662" y="412"/>
                  </a:moveTo>
                  <a:cubicBezTo>
                    <a:pt x="4430" y="412"/>
                    <a:pt x="5165" y="715"/>
                    <a:pt x="5703" y="1258"/>
                  </a:cubicBezTo>
                  <a:lnTo>
                    <a:pt x="13140" y="8694"/>
                  </a:lnTo>
                  <a:cubicBezTo>
                    <a:pt x="14264" y="9823"/>
                    <a:pt x="14269" y="11649"/>
                    <a:pt x="13145" y="12782"/>
                  </a:cubicBezTo>
                  <a:lnTo>
                    <a:pt x="13106" y="12821"/>
                  </a:lnTo>
                  <a:cubicBezTo>
                    <a:pt x="12542" y="13383"/>
                    <a:pt x="11802" y="13664"/>
                    <a:pt x="11062" y="13664"/>
                  </a:cubicBezTo>
                  <a:cubicBezTo>
                    <a:pt x="10322" y="13664"/>
                    <a:pt x="9583" y="13383"/>
                    <a:pt x="9018" y="12821"/>
                  </a:cubicBezTo>
                  <a:lnTo>
                    <a:pt x="1581" y="5384"/>
                  </a:lnTo>
                  <a:cubicBezTo>
                    <a:pt x="452" y="4255"/>
                    <a:pt x="452" y="2425"/>
                    <a:pt x="1581" y="1296"/>
                  </a:cubicBezTo>
                  <a:cubicBezTo>
                    <a:pt x="2129" y="734"/>
                    <a:pt x="2879" y="417"/>
                    <a:pt x="3662" y="412"/>
                  </a:cubicBezTo>
                  <a:close/>
                  <a:moveTo>
                    <a:pt x="3663" y="0"/>
                  </a:moveTo>
                  <a:cubicBezTo>
                    <a:pt x="2818" y="0"/>
                    <a:pt x="1973" y="323"/>
                    <a:pt x="1327" y="969"/>
                  </a:cubicBezTo>
                  <a:lnTo>
                    <a:pt x="1288" y="1008"/>
                  </a:lnTo>
                  <a:cubicBezTo>
                    <a:pt x="1" y="2295"/>
                    <a:pt x="1" y="4385"/>
                    <a:pt x="1288" y="5677"/>
                  </a:cubicBezTo>
                  <a:lnTo>
                    <a:pt x="2653" y="7037"/>
                  </a:lnTo>
                  <a:lnTo>
                    <a:pt x="1317" y="8377"/>
                  </a:lnTo>
                  <a:cubicBezTo>
                    <a:pt x="15" y="9674"/>
                    <a:pt x="15" y="11783"/>
                    <a:pt x="1317" y="13085"/>
                  </a:cubicBezTo>
                  <a:cubicBezTo>
                    <a:pt x="1966" y="13734"/>
                    <a:pt x="2817" y="14058"/>
                    <a:pt x="3669" y="14058"/>
                  </a:cubicBezTo>
                  <a:cubicBezTo>
                    <a:pt x="4520" y="14058"/>
                    <a:pt x="5372" y="13734"/>
                    <a:pt x="6020" y="13085"/>
                  </a:cubicBezTo>
                  <a:lnTo>
                    <a:pt x="7361" y="11745"/>
                  </a:lnTo>
                  <a:lnTo>
                    <a:pt x="8725" y="13109"/>
                  </a:lnTo>
                  <a:cubicBezTo>
                    <a:pt x="9369" y="13753"/>
                    <a:pt x="10213" y="14075"/>
                    <a:pt x="11058" y="14075"/>
                  </a:cubicBezTo>
                  <a:cubicBezTo>
                    <a:pt x="11903" y="14075"/>
                    <a:pt x="12748" y="13753"/>
                    <a:pt x="13395" y="13109"/>
                  </a:cubicBezTo>
                  <a:lnTo>
                    <a:pt x="13433" y="13071"/>
                  </a:lnTo>
                  <a:cubicBezTo>
                    <a:pt x="14720" y="11783"/>
                    <a:pt x="14720" y="9693"/>
                    <a:pt x="13433" y="8401"/>
                  </a:cubicBezTo>
                  <a:lnTo>
                    <a:pt x="7654" y="2622"/>
                  </a:lnTo>
                  <a:lnTo>
                    <a:pt x="8999" y="1277"/>
                  </a:lnTo>
                  <a:cubicBezTo>
                    <a:pt x="9542" y="729"/>
                    <a:pt x="10286" y="422"/>
                    <a:pt x="11060" y="422"/>
                  </a:cubicBezTo>
                  <a:cubicBezTo>
                    <a:pt x="13635" y="422"/>
                    <a:pt x="14966" y="3559"/>
                    <a:pt x="13121" y="5403"/>
                  </a:cubicBezTo>
                  <a:lnTo>
                    <a:pt x="12203" y="6316"/>
                  </a:lnTo>
                  <a:cubicBezTo>
                    <a:pt x="12073" y="6446"/>
                    <a:pt x="12165" y="6672"/>
                    <a:pt x="12352" y="6672"/>
                  </a:cubicBezTo>
                  <a:cubicBezTo>
                    <a:pt x="12501" y="6672"/>
                    <a:pt x="12482" y="6600"/>
                    <a:pt x="13414" y="5697"/>
                  </a:cubicBezTo>
                  <a:cubicBezTo>
                    <a:pt x="14711" y="4395"/>
                    <a:pt x="14711" y="2286"/>
                    <a:pt x="13414" y="989"/>
                  </a:cubicBezTo>
                  <a:cubicBezTo>
                    <a:pt x="12763" y="338"/>
                    <a:pt x="11910" y="12"/>
                    <a:pt x="11058" y="12"/>
                  </a:cubicBezTo>
                  <a:cubicBezTo>
                    <a:pt x="10206" y="12"/>
                    <a:pt x="9354" y="338"/>
                    <a:pt x="8706" y="989"/>
                  </a:cubicBezTo>
                  <a:lnTo>
                    <a:pt x="7361" y="2334"/>
                  </a:lnTo>
                  <a:lnTo>
                    <a:pt x="5996" y="969"/>
                  </a:lnTo>
                  <a:cubicBezTo>
                    <a:pt x="5353" y="323"/>
                    <a:pt x="4508" y="0"/>
                    <a:pt x="366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2" name="Google Shape;12762;p137"/>
            <p:cNvSpPr/>
            <p:nvPr/>
          </p:nvSpPr>
          <p:spPr>
            <a:xfrm>
              <a:off x="6725600" y="1618866"/>
              <a:ext cx="162892" cy="161897"/>
            </a:xfrm>
            <a:custGeom>
              <a:avLst/>
              <a:gdLst/>
              <a:ahLst/>
              <a:cxnLst/>
              <a:rect l="l" t="t" r="r" b="b"/>
              <a:pathLst>
                <a:path w="6222" h="6184" extrusionOk="0">
                  <a:moveTo>
                    <a:pt x="2669" y="1"/>
                  </a:moveTo>
                  <a:cubicBezTo>
                    <a:pt x="2616" y="1"/>
                    <a:pt x="2563" y="20"/>
                    <a:pt x="2523" y="58"/>
                  </a:cubicBezTo>
                  <a:lnTo>
                    <a:pt x="77" y="2504"/>
                  </a:lnTo>
                  <a:cubicBezTo>
                    <a:pt x="0" y="2585"/>
                    <a:pt x="0" y="2715"/>
                    <a:pt x="77" y="2797"/>
                  </a:cubicBezTo>
                  <a:lnTo>
                    <a:pt x="630" y="3349"/>
                  </a:lnTo>
                  <a:cubicBezTo>
                    <a:pt x="671" y="3388"/>
                    <a:pt x="723" y="3407"/>
                    <a:pt x="776" y="3407"/>
                  </a:cubicBezTo>
                  <a:cubicBezTo>
                    <a:pt x="829" y="3407"/>
                    <a:pt x="882" y="3388"/>
                    <a:pt x="923" y="3349"/>
                  </a:cubicBezTo>
                  <a:cubicBezTo>
                    <a:pt x="1000" y="3268"/>
                    <a:pt x="1000" y="3138"/>
                    <a:pt x="923" y="3056"/>
                  </a:cubicBezTo>
                  <a:lnTo>
                    <a:pt x="514" y="2653"/>
                  </a:lnTo>
                  <a:lnTo>
                    <a:pt x="2671" y="496"/>
                  </a:lnTo>
                  <a:lnTo>
                    <a:pt x="5703" y="3527"/>
                  </a:lnTo>
                  <a:lnTo>
                    <a:pt x="3546" y="5684"/>
                  </a:lnTo>
                  <a:lnTo>
                    <a:pt x="1615" y="3748"/>
                  </a:lnTo>
                  <a:cubicBezTo>
                    <a:pt x="1574" y="3710"/>
                    <a:pt x="1521" y="3690"/>
                    <a:pt x="1468" y="3690"/>
                  </a:cubicBezTo>
                  <a:cubicBezTo>
                    <a:pt x="1415" y="3690"/>
                    <a:pt x="1362" y="3710"/>
                    <a:pt x="1322" y="3748"/>
                  </a:cubicBezTo>
                  <a:cubicBezTo>
                    <a:pt x="1240" y="3830"/>
                    <a:pt x="1240" y="3959"/>
                    <a:pt x="1322" y="4041"/>
                  </a:cubicBezTo>
                  <a:lnTo>
                    <a:pt x="3402" y="6126"/>
                  </a:lnTo>
                  <a:cubicBezTo>
                    <a:pt x="3443" y="6164"/>
                    <a:pt x="3495" y="6184"/>
                    <a:pt x="3548" y="6184"/>
                  </a:cubicBezTo>
                  <a:cubicBezTo>
                    <a:pt x="3601" y="6184"/>
                    <a:pt x="3654" y="6164"/>
                    <a:pt x="3695" y="6126"/>
                  </a:cubicBezTo>
                  <a:lnTo>
                    <a:pt x="6140" y="3676"/>
                  </a:lnTo>
                  <a:cubicBezTo>
                    <a:pt x="6222" y="3594"/>
                    <a:pt x="6222" y="3465"/>
                    <a:pt x="6140" y="3388"/>
                  </a:cubicBezTo>
                  <a:lnTo>
                    <a:pt x="2816" y="58"/>
                  </a:lnTo>
                  <a:cubicBezTo>
                    <a:pt x="2775" y="20"/>
                    <a:pt x="2722" y="1"/>
                    <a:pt x="266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3" name="Google Shape;12763;p137"/>
            <p:cNvSpPr/>
            <p:nvPr/>
          </p:nvSpPr>
          <p:spPr>
            <a:xfrm>
              <a:off x="6682481" y="1641642"/>
              <a:ext cx="19216" cy="14739"/>
            </a:xfrm>
            <a:custGeom>
              <a:avLst/>
              <a:gdLst/>
              <a:ahLst/>
              <a:cxnLst/>
              <a:rect l="l" t="t" r="r" b="b"/>
              <a:pathLst>
                <a:path w="734" h="563" extrusionOk="0">
                  <a:moveTo>
                    <a:pt x="300" y="0"/>
                  </a:moveTo>
                  <a:cubicBezTo>
                    <a:pt x="140" y="0"/>
                    <a:pt x="1" y="208"/>
                    <a:pt x="149" y="356"/>
                  </a:cubicBezTo>
                  <a:lnTo>
                    <a:pt x="293" y="500"/>
                  </a:lnTo>
                  <a:cubicBezTo>
                    <a:pt x="337" y="544"/>
                    <a:pt x="386" y="563"/>
                    <a:pt x="434" y="563"/>
                  </a:cubicBezTo>
                  <a:cubicBezTo>
                    <a:pt x="594" y="563"/>
                    <a:pt x="734" y="355"/>
                    <a:pt x="586" y="207"/>
                  </a:cubicBezTo>
                  <a:lnTo>
                    <a:pt x="442" y="63"/>
                  </a:lnTo>
                  <a:cubicBezTo>
                    <a:pt x="397" y="19"/>
                    <a:pt x="348" y="0"/>
                    <a:pt x="30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4" name="Google Shape;12764;p137"/>
            <p:cNvSpPr/>
            <p:nvPr/>
          </p:nvSpPr>
          <p:spPr>
            <a:xfrm>
              <a:off x="6678057" y="1604283"/>
              <a:ext cx="16886" cy="14608"/>
            </a:xfrm>
            <a:custGeom>
              <a:avLst/>
              <a:gdLst/>
              <a:ahLst/>
              <a:cxnLst/>
              <a:rect l="l" t="t" r="r" b="b"/>
              <a:pathLst>
                <a:path w="645" h="558" extrusionOk="0">
                  <a:moveTo>
                    <a:pt x="224" y="1"/>
                  </a:moveTo>
                  <a:cubicBezTo>
                    <a:pt x="171" y="1"/>
                    <a:pt x="118" y="20"/>
                    <a:pt x="77" y="58"/>
                  </a:cubicBezTo>
                  <a:cubicBezTo>
                    <a:pt x="1" y="140"/>
                    <a:pt x="1" y="270"/>
                    <a:pt x="77" y="351"/>
                  </a:cubicBezTo>
                  <a:cubicBezTo>
                    <a:pt x="193" y="447"/>
                    <a:pt x="236" y="558"/>
                    <a:pt x="370" y="558"/>
                  </a:cubicBezTo>
                  <a:cubicBezTo>
                    <a:pt x="553" y="553"/>
                    <a:pt x="644" y="332"/>
                    <a:pt x="515" y="202"/>
                  </a:cubicBezTo>
                  <a:lnTo>
                    <a:pt x="370" y="58"/>
                  </a:lnTo>
                  <a:cubicBezTo>
                    <a:pt x="330" y="20"/>
                    <a:pt x="277" y="1"/>
                    <a:pt x="22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5" name="Google Shape;12765;p137"/>
            <p:cNvSpPr/>
            <p:nvPr/>
          </p:nvSpPr>
          <p:spPr>
            <a:xfrm>
              <a:off x="6710756" y="1571454"/>
              <a:ext cx="17017" cy="14608"/>
            </a:xfrm>
            <a:custGeom>
              <a:avLst/>
              <a:gdLst/>
              <a:ahLst/>
              <a:cxnLst/>
              <a:rect l="l" t="t" r="r" b="b"/>
              <a:pathLst>
                <a:path w="650" h="558" extrusionOk="0">
                  <a:moveTo>
                    <a:pt x="229" y="1"/>
                  </a:moveTo>
                  <a:cubicBezTo>
                    <a:pt x="176" y="1"/>
                    <a:pt x="123" y="20"/>
                    <a:pt x="82" y="58"/>
                  </a:cubicBezTo>
                  <a:cubicBezTo>
                    <a:pt x="1" y="140"/>
                    <a:pt x="1" y="270"/>
                    <a:pt x="82" y="351"/>
                  </a:cubicBezTo>
                  <a:cubicBezTo>
                    <a:pt x="198" y="452"/>
                    <a:pt x="241" y="558"/>
                    <a:pt x="370" y="558"/>
                  </a:cubicBezTo>
                  <a:cubicBezTo>
                    <a:pt x="558" y="553"/>
                    <a:pt x="649" y="332"/>
                    <a:pt x="519" y="203"/>
                  </a:cubicBezTo>
                  <a:lnTo>
                    <a:pt x="375" y="58"/>
                  </a:lnTo>
                  <a:cubicBezTo>
                    <a:pt x="334" y="20"/>
                    <a:pt x="282" y="1"/>
                    <a:pt x="22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6" name="Google Shape;12766;p137"/>
            <p:cNvSpPr/>
            <p:nvPr/>
          </p:nvSpPr>
          <p:spPr>
            <a:xfrm>
              <a:off x="6714473" y="1609624"/>
              <a:ext cx="17567" cy="14713"/>
            </a:xfrm>
            <a:custGeom>
              <a:avLst/>
              <a:gdLst/>
              <a:ahLst/>
              <a:cxnLst/>
              <a:rect l="l" t="t" r="r" b="b"/>
              <a:pathLst>
                <a:path w="671" h="562" extrusionOk="0">
                  <a:moveTo>
                    <a:pt x="298" y="0"/>
                  </a:moveTo>
                  <a:cubicBezTo>
                    <a:pt x="138" y="0"/>
                    <a:pt x="1" y="208"/>
                    <a:pt x="152" y="359"/>
                  </a:cubicBezTo>
                  <a:cubicBezTo>
                    <a:pt x="267" y="455"/>
                    <a:pt x="310" y="560"/>
                    <a:pt x="440" y="560"/>
                  </a:cubicBezTo>
                  <a:cubicBezTo>
                    <a:pt x="445" y="561"/>
                    <a:pt x="450" y="561"/>
                    <a:pt x="454" y="561"/>
                  </a:cubicBezTo>
                  <a:cubicBezTo>
                    <a:pt x="506" y="561"/>
                    <a:pt x="553" y="538"/>
                    <a:pt x="584" y="503"/>
                  </a:cubicBezTo>
                  <a:cubicBezTo>
                    <a:pt x="670" y="421"/>
                    <a:pt x="670" y="287"/>
                    <a:pt x="589" y="205"/>
                  </a:cubicBezTo>
                  <a:lnTo>
                    <a:pt x="445" y="66"/>
                  </a:lnTo>
                  <a:cubicBezTo>
                    <a:pt x="399" y="20"/>
                    <a:pt x="347" y="0"/>
                    <a:pt x="29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7" name="Google Shape;12767;p137"/>
            <p:cNvSpPr/>
            <p:nvPr/>
          </p:nvSpPr>
          <p:spPr>
            <a:xfrm>
              <a:off x="6748350" y="1577632"/>
              <a:ext cx="17017" cy="14478"/>
            </a:xfrm>
            <a:custGeom>
              <a:avLst/>
              <a:gdLst/>
              <a:ahLst/>
              <a:cxnLst/>
              <a:rect l="l" t="t" r="r" b="b"/>
              <a:pathLst>
                <a:path w="650" h="553" extrusionOk="0">
                  <a:moveTo>
                    <a:pt x="229" y="0"/>
                  </a:moveTo>
                  <a:cubicBezTo>
                    <a:pt x="176" y="0"/>
                    <a:pt x="123" y="19"/>
                    <a:pt x="83" y="58"/>
                  </a:cubicBezTo>
                  <a:cubicBezTo>
                    <a:pt x="1" y="139"/>
                    <a:pt x="1" y="269"/>
                    <a:pt x="83" y="351"/>
                  </a:cubicBezTo>
                  <a:cubicBezTo>
                    <a:pt x="198" y="452"/>
                    <a:pt x="241" y="553"/>
                    <a:pt x="376" y="553"/>
                  </a:cubicBezTo>
                  <a:cubicBezTo>
                    <a:pt x="558" y="553"/>
                    <a:pt x="650" y="332"/>
                    <a:pt x="520" y="202"/>
                  </a:cubicBezTo>
                  <a:lnTo>
                    <a:pt x="376" y="58"/>
                  </a:lnTo>
                  <a:cubicBezTo>
                    <a:pt x="335" y="19"/>
                    <a:pt x="282" y="0"/>
                    <a:pt x="22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8" name="Google Shape;12768;p137"/>
            <p:cNvSpPr/>
            <p:nvPr/>
          </p:nvSpPr>
          <p:spPr>
            <a:xfrm>
              <a:off x="6849405" y="1808540"/>
              <a:ext cx="17462" cy="14608"/>
            </a:xfrm>
            <a:custGeom>
              <a:avLst/>
              <a:gdLst/>
              <a:ahLst/>
              <a:cxnLst/>
              <a:rect l="l" t="t" r="r" b="b"/>
              <a:pathLst>
                <a:path w="667" h="558" extrusionOk="0">
                  <a:moveTo>
                    <a:pt x="301" y="0"/>
                  </a:moveTo>
                  <a:cubicBezTo>
                    <a:pt x="140" y="0"/>
                    <a:pt x="1" y="208"/>
                    <a:pt x="152" y="356"/>
                  </a:cubicBezTo>
                  <a:lnTo>
                    <a:pt x="292" y="500"/>
                  </a:lnTo>
                  <a:cubicBezTo>
                    <a:pt x="333" y="538"/>
                    <a:pt x="385" y="558"/>
                    <a:pt x="438" y="558"/>
                  </a:cubicBezTo>
                  <a:cubicBezTo>
                    <a:pt x="491" y="558"/>
                    <a:pt x="544" y="538"/>
                    <a:pt x="585" y="500"/>
                  </a:cubicBezTo>
                  <a:cubicBezTo>
                    <a:pt x="666" y="418"/>
                    <a:pt x="666" y="289"/>
                    <a:pt x="585" y="207"/>
                  </a:cubicBezTo>
                  <a:lnTo>
                    <a:pt x="445" y="63"/>
                  </a:lnTo>
                  <a:cubicBezTo>
                    <a:pt x="400" y="19"/>
                    <a:pt x="350" y="0"/>
                    <a:pt x="30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9" name="Google Shape;12769;p137"/>
            <p:cNvSpPr/>
            <p:nvPr/>
          </p:nvSpPr>
          <p:spPr>
            <a:xfrm>
              <a:off x="6886895" y="1814823"/>
              <a:ext cx="19268" cy="14739"/>
            </a:xfrm>
            <a:custGeom>
              <a:avLst/>
              <a:gdLst/>
              <a:ahLst/>
              <a:cxnLst/>
              <a:rect l="l" t="t" r="r" b="b"/>
              <a:pathLst>
                <a:path w="736" h="563" extrusionOk="0">
                  <a:moveTo>
                    <a:pt x="301" y="0"/>
                  </a:moveTo>
                  <a:cubicBezTo>
                    <a:pt x="139" y="0"/>
                    <a:pt x="0" y="208"/>
                    <a:pt x="152" y="356"/>
                  </a:cubicBezTo>
                  <a:lnTo>
                    <a:pt x="291" y="500"/>
                  </a:lnTo>
                  <a:cubicBezTo>
                    <a:pt x="337" y="544"/>
                    <a:pt x="387" y="563"/>
                    <a:pt x="435" y="563"/>
                  </a:cubicBezTo>
                  <a:cubicBezTo>
                    <a:pt x="597" y="563"/>
                    <a:pt x="736" y="355"/>
                    <a:pt x="584" y="207"/>
                  </a:cubicBezTo>
                  <a:lnTo>
                    <a:pt x="445" y="63"/>
                  </a:lnTo>
                  <a:cubicBezTo>
                    <a:pt x="400" y="19"/>
                    <a:pt x="349" y="0"/>
                    <a:pt x="30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0" name="Google Shape;12770;p137"/>
            <p:cNvSpPr/>
            <p:nvPr/>
          </p:nvSpPr>
          <p:spPr>
            <a:xfrm>
              <a:off x="6919725" y="1781993"/>
              <a:ext cx="17436" cy="14608"/>
            </a:xfrm>
            <a:custGeom>
              <a:avLst/>
              <a:gdLst/>
              <a:ahLst/>
              <a:cxnLst/>
              <a:rect l="l" t="t" r="r" b="b"/>
              <a:pathLst>
                <a:path w="666" h="558" extrusionOk="0">
                  <a:moveTo>
                    <a:pt x="301" y="0"/>
                  </a:moveTo>
                  <a:cubicBezTo>
                    <a:pt x="139" y="0"/>
                    <a:pt x="0" y="208"/>
                    <a:pt x="152" y="356"/>
                  </a:cubicBezTo>
                  <a:lnTo>
                    <a:pt x="296" y="500"/>
                  </a:lnTo>
                  <a:cubicBezTo>
                    <a:pt x="337" y="539"/>
                    <a:pt x="390" y="558"/>
                    <a:pt x="442" y="558"/>
                  </a:cubicBezTo>
                  <a:cubicBezTo>
                    <a:pt x="495" y="558"/>
                    <a:pt x="548" y="539"/>
                    <a:pt x="589" y="500"/>
                  </a:cubicBezTo>
                  <a:cubicBezTo>
                    <a:pt x="666" y="419"/>
                    <a:pt x="666" y="289"/>
                    <a:pt x="589" y="207"/>
                  </a:cubicBezTo>
                  <a:lnTo>
                    <a:pt x="445" y="63"/>
                  </a:lnTo>
                  <a:cubicBezTo>
                    <a:pt x="400" y="19"/>
                    <a:pt x="349" y="0"/>
                    <a:pt x="30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1" name="Google Shape;12771;p137"/>
            <p:cNvSpPr/>
            <p:nvPr/>
          </p:nvSpPr>
          <p:spPr>
            <a:xfrm>
              <a:off x="6881476" y="1776522"/>
              <a:ext cx="18719" cy="14818"/>
            </a:xfrm>
            <a:custGeom>
              <a:avLst/>
              <a:gdLst/>
              <a:ahLst/>
              <a:cxnLst/>
              <a:rect l="l" t="t" r="r" b="b"/>
              <a:pathLst>
                <a:path w="715" h="566" extrusionOk="0">
                  <a:moveTo>
                    <a:pt x="297" y="0"/>
                  </a:moveTo>
                  <a:cubicBezTo>
                    <a:pt x="138" y="0"/>
                    <a:pt x="0" y="208"/>
                    <a:pt x="148" y="359"/>
                  </a:cubicBezTo>
                  <a:cubicBezTo>
                    <a:pt x="263" y="459"/>
                    <a:pt x="306" y="565"/>
                    <a:pt x="441" y="565"/>
                  </a:cubicBezTo>
                  <a:cubicBezTo>
                    <a:pt x="623" y="560"/>
                    <a:pt x="714" y="339"/>
                    <a:pt x="585" y="210"/>
                  </a:cubicBezTo>
                  <a:lnTo>
                    <a:pt x="441" y="66"/>
                  </a:lnTo>
                  <a:cubicBezTo>
                    <a:pt x="396" y="20"/>
                    <a:pt x="345" y="0"/>
                    <a:pt x="29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2" name="Google Shape;12772;p137"/>
            <p:cNvSpPr/>
            <p:nvPr/>
          </p:nvSpPr>
          <p:spPr>
            <a:xfrm>
              <a:off x="6913520" y="1744504"/>
              <a:ext cx="18745" cy="14766"/>
            </a:xfrm>
            <a:custGeom>
              <a:avLst/>
              <a:gdLst/>
              <a:ahLst/>
              <a:cxnLst/>
              <a:rect l="l" t="t" r="r" b="b"/>
              <a:pathLst>
                <a:path w="716" h="564" extrusionOk="0">
                  <a:moveTo>
                    <a:pt x="300" y="1"/>
                  </a:moveTo>
                  <a:cubicBezTo>
                    <a:pt x="140" y="1"/>
                    <a:pt x="1" y="209"/>
                    <a:pt x="149" y="357"/>
                  </a:cubicBezTo>
                  <a:cubicBezTo>
                    <a:pt x="264" y="457"/>
                    <a:pt x="307" y="563"/>
                    <a:pt x="442" y="563"/>
                  </a:cubicBezTo>
                  <a:cubicBezTo>
                    <a:pt x="624" y="563"/>
                    <a:pt x="716" y="337"/>
                    <a:pt x="586" y="208"/>
                  </a:cubicBezTo>
                  <a:lnTo>
                    <a:pt x="442" y="64"/>
                  </a:lnTo>
                  <a:cubicBezTo>
                    <a:pt x="397" y="19"/>
                    <a:pt x="348" y="1"/>
                    <a:pt x="30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73" name="Google Shape;12773;p137"/>
          <p:cNvGrpSpPr/>
          <p:nvPr/>
        </p:nvGrpSpPr>
        <p:grpSpPr>
          <a:xfrm>
            <a:off x="5822573" y="3154619"/>
            <a:ext cx="231065" cy="368405"/>
            <a:chOff x="5822573" y="3360019"/>
            <a:chExt cx="231065" cy="368405"/>
          </a:xfrm>
        </p:grpSpPr>
        <p:sp>
          <p:nvSpPr>
            <p:cNvPr id="12774" name="Google Shape;12774;p137"/>
            <p:cNvSpPr/>
            <p:nvPr/>
          </p:nvSpPr>
          <p:spPr>
            <a:xfrm>
              <a:off x="5828987" y="3458377"/>
              <a:ext cx="218106" cy="263004"/>
            </a:xfrm>
            <a:custGeom>
              <a:avLst/>
              <a:gdLst/>
              <a:ahLst/>
              <a:cxnLst/>
              <a:rect l="l" t="t" r="r" b="b"/>
              <a:pathLst>
                <a:path w="8331" h="10046" extrusionOk="0">
                  <a:moveTo>
                    <a:pt x="865" y="0"/>
                  </a:moveTo>
                  <a:cubicBezTo>
                    <a:pt x="389" y="0"/>
                    <a:pt x="0" y="390"/>
                    <a:pt x="0" y="865"/>
                  </a:cubicBezTo>
                  <a:lnTo>
                    <a:pt x="0" y="9181"/>
                  </a:lnTo>
                  <a:cubicBezTo>
                    <a:pt x="0" y="9656"/>
                    <a:pt x="389" y="10046"/>
                    <a:pt x="865" y="10046"/>
                  </a:cubicBezTo>
                  <a:lnTo>
                    <a:pt x="7466" y="10046"/>
                  </a:lnTo>
                  <a:cubicBezTo>
                    <a:pt x="7946" y="10046"/>
                    <a:pt x="8331" y="9656"/>
                    <a:pt x="8331" y="9176"/>
                  </a:cubicBezTo>
                  <a:lnTo>
                    <a:pt x="8331" y="865"/>
                  </a:lnTo>
                  <a:cubicBezTo>
                    <a:pt x="8331" y="390"/>
                    <a:pt x="7941" y="0"/>
                    <a:pt x="7466"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5" name="Google Shape;12775;p137"/>
            <p:cNvSpPr/>
            <p:nvPr/>
          </p:nvSpPr>
          <p:spPr>
            <a:xfrm>
              <a:off x="5987586" y="3458377"/>
              <a:ext cx="59507" cy="263004"/>
            </a:xfrm>
            <a:custGeom>
              <a:avLst/>
              <a:gdLst/>
              <a:ahLst/>
              <a:cxnLst/>
              <a:rect l="l" t="t" r="r" b="b"/>
              <a:pathLst>
                <a:path w="2273" h="10046" extrusionOk="0">
                  <a:moveTo>
                    <a:pt x="0" y="0"/>
                  </a:moveTo>
                  <a:cubicBezTo>
                    <a:pt x="476" y="0"/>
                    <a:pt x="865" y="390"/>
                    <a:pt x="865" y="865"/>
                  </a:cubicBezTo>
                  <a:lnTo>
                    <a:pt x="865" y="9176"/>
                  </a:lnTo>
                  <a:cubicBezTo>
                    <a:pt x="865" y="9656"/>
                    <a:pt x="476" y="10046"/>
                    <a:pt x="0" y="10046"/>
                  </a:cubicBezTo>
                  <a:lnTo>
                    <a:pt x="1408" y="10046"/>
                  </a:lnTo>
                  <a:cubicBezTo>
                    <a:pt x="1883" y="10046"/>
                    <a:pt x="2273" y="9656"/>
                    <a:pt x="2273" y="9176"/>
                  </a:cubicBezTo>
                  <a:lnTo>
                    <a:pt x="2273" y="865"/>
                  </a:lnTo>
                  <a:cubicBezTo>
                    <a:pt x="2273" y="390"/>
                    <a:pt x="1883" y="0"/>
                    <a:pt x="1408" y="0"/>
                  </a:cubicBezTo>
                  <a:close/>
                </a:path>
              </a:pathLst>
            </a:custGeom>
            <a:solidFill>
              <a:srgbClr val="5A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6" name="Google Shape;12776;p137"/>
            <p:cNvSpPr/>
            <p:nvPr/>
          </p:nvSpPr>
          <p:spPr>
            <a:xfrm>
              <a:off x="5878415" y="3434868"/>
              <a:ext cx="119512" cy="23667"/>
            </a:xfrm>
            <a:custGeom>
              <a:avLst/>
              <a:gdLst/>
              <a:ahLst/>
              <a:cxnLst/>
              <a:rect l="l" t="t" r="r" b="b"/>
              <a:pathLst>
                <a:path w="4565" h="904" extrusionOk="0">
                  <a:moveTo>
                    <a:pt x="0" y="0"/>
                  </a:moveTo>
                  <a:lnTo>
                    <a:pt x="0" y="903"/>
                  </a:lnTo>
                  <a:lnTo>
                    <a:pt x="4564" y="903"/>
                  </a:lnTo>
                  <a:lnTo>
                    <a:pt x="4564" y="0"/>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7" name="Google Shape;12777;p137"/>
            <p:cNvSpPr/>
            <p:nvPr/>
          </p:nvSpPr>
          <p:spPr>
            <a:xfrm>
              <a:off x="5878415" y="3434868"/>
              <a:ext cx="119512" cy="23667"/>
            </a:xfrm>
            <a:custGeom>
              <a:avLst/>
              <a:gdLst/>
              <a:ahLst/>
              <a:cxnLst/>
              <a:rect l="l" t="t" r="r" b="b"/>
              <a:pathLst>
                <a:path w="4565" h="904" extrusionOk="0">
                  <a:moveTo>
                    <a:pt x="0" y="0"/>
                  </a:moveTo>
                  <a:lnTo>
                    <a:pt x="0" y="903"/>
                  </a:lnTo>
                  <a:lnTo>
                    <a:pt x="4564" y="903"/>
                  </a:lnTo>
                  <a:lnTo>
                    <a:pt x="4564" y="0"/>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8" name="Google Shape;12778;p137"/>
            <p:cNvSpPr/>
            <p:nvPr/>
          </p:nvSpPr>
          <p:spPr>
            <a:xfrm>
              <a:off x="5961798" y="3434868"/>
              <a:ext cx="35997" cy="23667"/>
            </a:xfrm>
            <a:custGeom>
              <a:avLst/>
              <a:gdLst/>
              <a:ahLst/>
              <a:cxnLst/>
              <a:rect l="l" t="t" r="r" b="b"/>
              <a:pathLst>
                <a:path w="1375" h="904" extrusionOk="0">
                  <a:moveTo>
                    <a:pt x="0" y="0"/>
                  </a:moveTo>
                  <a:lnTo>
                    <a:pt x="0" y="903"/>
                  </a:lnTo>
                  <a:lnTo>
                    <a:pt x="1374" y="903"/>
                  </a:lnTo>
                  <a:lnTo>
                    <a:pt x="1374" y="0"/>
                  </a:ln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9" name="Google Shape;12779;p137"/>
            <p:cNvSpPr/>
            <p:nvPr/>
          </p:nvSpPr>
          <p:spPr>
            <a:xfrm>
              <a:off x="5853518" y="3367192"/>
              <a:ext cx="169175" cy="67571"/>
            </a:xfrm>
            <a:custGeom>
              <a:avLst/>
              <a:gdLst/>
              <a:ahLst/>
              <a:cxnLst/>
              <a:rect l="l" t="t" r="r" b="b"/>
              <a:pathLst>
                <a:path w="6462" h="2581" extrusionOk="0">
                  <a:moveTo>
                    <a:pt x="0" y="1"/>
                  </a:moveTo>
                  <a:lnTo>
                    <a:pt x="0" y="2580"/>
                  </a:lnTo>
                  <a:lnTo>
                    <a:pt x="6462" y="2580"/>
                  </a:lnTo>
                  <a:lnTo>
                    <a:pt x="6462"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0" name="Google Shape;12780;p137"/>
            <p:cNvSpPr/>
            <p:nvPr/>
          </p:nvSpPr>
          <p:spPr>
            <a:xfrm>
              <a:off x="5979391" y="3367192"/>
              <a:ext cx="43171" cy="67571"/>
            </a:xfrm>
            <a:custGeom>
              <a:avLst/>
              <a:gdLst/>
              <a:ahLst/>
              <a:cxnLst/>
              <a:rect l="l" t="t" r="r" b="b"/>
              <a:pathLst>
                <a:path w="1649" h="2581" extrusionOk="0">
                  <a:moveTo>
                    <a:pt x="1" y="1"/>
                  </a:moveTo>
                  <a:lnTo>
                    <a:pt x="1" y="2580"/>
                  </a:lnTo>
                  <a:lnTo>
                    <a:pt x="1649" y="2580"/>
                  </a:lnTo>
                  <a:lnTo>
                    <a:pt x="1649" y="1"/>
                  </a:lnTo>
                  <a:close/>
                </a:path>
              </a:pathLst>
            </a:custGeom>
            <a:solidFill>
              <a:srgbClr val="5A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1" name="Google Shape;12781;p137"/>
            <p:cNvSpPr/>
            <p:nvPr/>
          </p:nvSpPr>
          <p:spPr>
            <a:xfrm>
              <a:off x="5863309" y="3497621"/>
              <a:ext cx="149462" cy="184517"/>
            </a:xfrm>
            <a:custGeom>
              <a:avLst/>
              <a:gdLst/>
              <a:ahLst/>
              <a:cxnLst/>
              <a:rect l="l" t="t" r="r" b="b"/>
              <a:pathLst>
                <a:path w="5709" h="7048" extrusionOk="0">
                  <a:moveTo>
                    <a:pt x="1" y="0"/>
                  </a:moveTo>
                  <a:lnTo>
                    <a:pt x="1" y="7048"/>
                  </a:lnTo>
                  <a:lnTo>
                    <a:pt x="5708" y="7048"/>
                  </a:lnTo>
                  <a:lnTo>
                    <a:pt x="5708" y="0"/>
                  </a:lnTo>
                  <a:close/>
                </a:path>
              </a:pathLst>
            </a:custGeom>
            <a:solidFill>
              <a:srgbClr val="F2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2" name="Google Shape;12782;p137"/>
            <p:cNvSpPr/>
            <p:nvPr/>
          </p:nvSpPr>
          <p:spPr>
            <a:xfrm>
              <a:off x="5969469" y="3497621"/>
              <a:ext cx="43302" cy="184517"/>
            </a:xfrm>
            <a:custGeom>
              <a:avLst/>
              <a:gdLst/>
              <a:ahLst/>
              <a:cxnLst/>
              <a:rect l="l" t="t" r="r" b="b"/>
              <a:pathLst>
                <a:path w="1654" h="7048" extrusionOk="0">
                  <a:moveTo>
                    <a:pt x="0" y="0"/>
                  </a:moveTo>
                  <a:lnTo>
                    <a:pt x="0" y="7048"/>
                  </a:lnTo>
                  <a:lnTo>
                    <a:pt x="1653" y="7048"/>
                  </a:lnTo>
                  <a:lnTo>
                    <a:pt x="1653" y="0"/>
                  </a:lnTo>
                  <a:close/>
                </a:path>
              </a:pathLst>
            </a:custGeom>
            <a:solidFill>
              <a:srgbClr val="A5B1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3" name="Google Shape;12783;p137"/>
            <p:cNvSpPr/>
            <p:nvPr/>
          </p:nvSpPr>
          <p:spPr>
            <a:xfrm>
              <a:off x="5883075" y="3538855"/>
              <a:ext cx="105924" cy="101919"/>
            </a:xfrm>
            <a:custGeom>
              <a:avLst/>
              <a:gdLst/>
              <a:ahLst/>
              <a:cxnLst/>
              <a:rect l="l" t="t" r="r" b="b"/>
              <a:pathLst>
                <a:path w="4046" h="3893" extrusionOk="0">
                  <a:moveTo>
                    <a:pt x="2099" y="1"/>
                  </a:moveTo>
                  <a:cubicBezTo>
                    <a:pt x="1312" y="1"/>
                    <a:pt x="605" y="477"/>
                    <a:pt x="303" y="1202"/>
                  </a:cubicBezTo>
                  <a:cubicBezTo>
                    <a:pt x="0" y="1932"/>
                    <a:pt x="168" y="2768"/>
                    <a:pt x="725" y="3325"/>
                  </a:cubicBezTo>
                  <a:cubicBezTo>
                    <a:pt x="1098" y="3695"/>
                    <a:pt x="1595" y="3892"/>
                    <a:pt x="2100" y="3892"/>
                  </a:cubicBezTo>
                  <a:cubicBezTo>
                    <a:pt x="2351" y="3892"/>
                    <a:pt x="2604" y="3844"/>
                    <a:pt x="2844" y="3743"/>
                  </a:cubicBezTo>
                  <a:cubicBezTo>
                    <a:pt x="3569" y="3445"/>
                    <a:pt x="4045" y="2734"/>
                    <a:pt x="4045" y="1947"/>
                  </a:cubicBezTo>
                  <a:cubicBezTo>
                    <a:pt x="4045" y="875"/>
                    <a:pt x="3176" y="1"/>
                    <a:pt x="2099" y="1"/>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4" name="Google Shape;12784;p137"/>
            <p:cNvSpPr/>
            <p:nvPr/>
          </p:nvSpPr>
          <p:spPr>
            <a:xfrm>
              <a:off x="5893757" y="3545530"/>
              <a:ext cx="104170" cy="95295"/>
            </a:xfrm>
            <a:custGeom>
              <a:avLst/>
              <a:gdLst/>
              <a:ahLst/>
              <a:cxnLst/>
              <a:rect l="l" t="t" r="r" b="b"/>
              <a:pathLst>
                <a:path w="3979" h="3640" extrusionOk="0">
                  <a:moveTo>
                    <a:pt x="2652" y="1"/>
                  </a:moveTo>
                  <a:lnTo>
                    <a:pt x="2652" y="1"/>
                  </a:lnTo>
                  <a:cubicBezTo>
                    <a:pt x="3085" y="760"/>
                    <a:pt x="2950" y="1716"/>
                    <a:pt x="2335" y="2331"/>
                  </a:cubicBezTo>
                  <a:cubicBezTo>
                    <a:pt x="1959" y="2707"/>
                    <a:pt x="1461" y="2902"/>
                    <a:pt x="956" y="2902"/>
                  </a:cubicBezTo>
                  <a:cubicBezTo>
                    <a:pt x="630" y="2902"/>
                    <a:pt x="301" y="2820"/>
                    <a:pt x="0" y="2652"/>
                  </a:cubicBezTo>
                  <a:lnTo>
                    <a:pt x="0" y="2652"/>
                  </a:lnTo>
                  <a:cubicBezTo>
                    <a:pt x="366" y="3298"/>
                    <a:pt x="1028" y="3640"/>
                    <a:pt x="1698" y="3640"/>
                  </a:cubicBezTo>
                  <a:cubicBezTo>
                    <a:pt x="2190" y="3640"/>
                    <a:pt x="2686" y="3455"/>
                    <a:pt x="3070" y="3070"/>
                  </a:cubicBezTo>
                  <a:cubicBezTo>
                    <a:pt x="3978" y="2158"/>
                    <a:pt x="3772" y="630"/>
                    <a:pt x="2652" y="1"/>
                  </a:cubicBezTo>
                  <a:close/>
                </a:path>
              </a:pathLst>
            </a:custGeom>
            <a:solidFill>
              <a:srgbClr val="6E8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5" name="Google Shape;12785;p137"/>
            <p:cNvSpPr/>
            <p:nvPr/>
          </p:nvSpPr>
          <p:spPr>
            <a:xfrm>
              <a:off x="5822573" y="3360019"/>
              <a:ext cx="231065" cy="368405"/>
            </a:xfrm>
            <a:custGeom>
              <a:avLst/>
              <a:gdLst/>
              <a:ahLst/>
              <a:cxnLst/>
              <a:rect l="l" t="t" r="r" b="b"/>
              <a:pathLst>
                <a:path w="8826" h="14072" extrusionOk="0">
                  <a:moveTo>
                    <a:pt x="2542" y="414"/>
                  </a:moveTo>
                  <a:lnTo>
                    <a:pt x="2542" y="2609"/>
                  </a:lnTo>
                  <a:lnTo>
                    <a:pt x="1355" y="2609"/>
                  </a:lnTo>
                  <a:lnTo>
                    <a:pt x="1355" y="414"/>
                  </a:lnTo>
                  <a:close/>
                  <a:moveTo>
                    <a:pt x="4209" y="414"/>
                  </a:moveTo>
                  <a:lnTo>
                    <a:pt x="4209" y="2609"/>
                  </a:lnTo>
                  <a:lnTo>
                    <a:pt x="2950" y="2609"/>
                  </a:lnTo>
                  <a:lnTo>
                    <a:pt x="2950" y="414"/>
                  </a:lnTo>
                  <a:close/>
                  <a:moveTo>
                    <a:pt x="5871" y="414"/>
                  </a:moveTo>
                  <a:lnTo>
                    <a:pt x="5871" y="2609"/>
                  </a:lnTo>
                  <a:lnTo>
                    <a:pt x="4617" y="2609"/>
                  </a:lnTo>
                  <a:lnTo>
                    <a:pt x="4617" y="414"/>
                  </a:lnTo>
                  <a:close/>
                  <a:moveTo>
                    <a:pt x="6510" y="3027"/>
                  </a:moveTo>
                  <a:lnTo>
                    <a:pt x="6510" y="3517"/>
                  </a:lnTo>
                  <a:lnTo>
                    <a:pt x="2316" y="3517"/>
                  </a:lnTo>
                  <a:lnTo>
                    <a:pt x="2316" y="3027"/>
                  </a:lnTo>
                  <a:close/>
                  <a:moveTo>
                    <a:pt x="7754" y="3930"/>
                  </a:moveTo>
                  <a:cubicBezTo>
                    <a:pt x="8119" y="3930"/>
                    <a:pt x="8417" y="4228"/>
                    <a:pt x="8417" y="4589"/>
                  </a:cubicBezTo>
                  <a:lnTo>
                    <a:pt x="8412" y="13005"/>
                  </a:lnTo>
                  <a:cubicBezTo>
                    <a:pt x="8412" y="13370"/>
                    <a:pt x="8114" y="13668"/>
                    <a:pt x="7754" y="13668"/>
                  </a:cubicBezTo>
                  <a:lnTo>
                    <a:pt x="1072" y="13668"/>
                  </a:lnTo>
                  <a:cubicBezTo>
                    <a:pt x="707" y="13668"/>
                    <a:pt x="413" y="13370"/>
                    <a:pt x="413" y="13005"/>
                  </a:cubicBezTo>
                  <a:lnTo>
                    <a:pt x="413" y="4589"/>
                  </a:lnTo>
                  <a:cubicBezTo>
                    <a:pt x="413" y="4228"/>
                    <a:pt x="707" y="3930"/>
                    <a:pt x="1072" y="3930"/>
                  </a:cubicBezTo>
                  <a:close/>
                  <a:moveTo>
                    <a:pt x="1148" y="1"/>
                  </a:moveTo>
                  <a:cubicBezTo>
                    <a:pt x="1033" y="1"/>
                    <a:pt x="942" y="92"/>
                    <a:pt x="942" y="207"/>
                  </a:cubicBezTo>
                  <a:lnTo>
                    <a:pt x="942" y="2816"/>
                  </a:lnTo>
                  <a:cubicBezTo>
                    <a:pt x="942" y="2931"/>
                    <a:pt x="1033" y="3022"/>
                    <a:pt x="1148" y="3022"/>
                  </a:cubicBezTo>
                  <a:lnTo>
                    <a:pt x="1903" y="3022"/>
                  </a:lnTo>
                  <a:lnTo>
                    <a:pt x="1903" y="3517"/>
                  </a:lnTo>
                  <a:lnTo>
                    <a:pt x="1072" y="3517"/>
                  </a:lnTo>
                  <a:cubicBezTo>
                    <a:pt x="481" y="3517"/>
                    <a:pt x="5" y="3998"/>
                    <a:pt x="0" y="4589"/>
                  </a:cubicBezTo>
                  <a:lnTo>
                    <a:pt x="0" y="13000"/>
                  </a:lnTo>
                  <a:cubicBezTo>
                    <a:pt x="5" y="13591"/>
                    <a:pt x="481" y="14072"/>
                    <a:pt x="1072" y="14072"/>
                  </a:cubicBezTo>
                  <a:lnTo>
                    <a:pt x="7754" y="14072"/>
                  </a:lnTo>
                  <a:cubicBezTo>
                    <a:pt x="8345" y="14072"/>
                    <a:pt x="8825" y="13591"/>
                    <a:pt x="8825" y="13000"/>
                  </a:cubicBezTo>
                  <a:lnTo>
                    <a:pt x="8825" y="4589"/>
                  </a:lnTo>
                  <a:cubicBezTo>
                    <a:pt x="8825" y="3998"/>
                    <a:pt x="8345" y="3517"/>
                    <a:pt x="7754" y="3517"/>
                  </a:cubicBezTo>
                  <a:lnTo>
                    <a:pt x="6923" y="3517"/>
                  </a:lnTo>
                  <a:lnTo>
                    <a:pt x="6923" y="3022"/>
                  </a:lnTo>
                  <a:lnTo>
                    <a:pt x="7677" y="3022"/>
                  </a:lnTo>
                  <a:cubicBezTo>
                    <a:pt x="7788" y="3022"/>
                    <a:pt x="7879" y="2931"/>
                    <a:pt x="7879" y="2821"/>
                  </a:cubicBezTo>
                  <a:lnTo>
                    <a:pt x="7879" y="1514"/>
                  </a:lnTo>
                  <a:cubicBezTo>
                    <a:pt x="7879" y="1377"/>
                    <a:pt x="7777" y="1309"/>
                    <a:pt x="7675" y="1309"/>
                  </a:cubicBezTo>
                  <a:cubicBezTo>
                    <a:pt x="7573" y="1309"/>
                    <a:pt x="7471" y="1377"/>
                    <a:pt x="7471" y="1514"/>
                  </a:cubicBezTo>
                  <a:lnTo>
                    <a:pt x="7471" y="2609"/>
                  </a:lnTo>
                  <a:lnTo>
                    <a:pt x="6289" y="2609"/>
                  </a:lnTo>
                  <a:lnTo>
                    <a:pt x="6289" y="414"/>
                  </a:lnTo>
                  <a:lnTo>
                    <a:pt x="7471" y="414"/>
                  </a:lnTo>
                  <a:lnTo>
                    <a:pt x="7471" y="659"/>
                  </a:lnTo>
                  <a:cubicBezTo>
                    <a:pt x="7471" y="796"/>
                    <a:pt x="7573" y="864"/>
                    <a:pt x="7675" y="864"/>
                  </a:cubicBezTo>
                  <a:cubicBezTo>
                    <a:pt x="7777" y="864"/>
                    <a:pt x="7879" y="796"/>
                    <a:pt x="7879" y="659"/>
                  </a:cubicBezTo>
                  <a:lnTo>
                    <a:pt x="7879" y="207"/>
                  </a:lnTo>
                  <a:cubicBezTo>
                    <a:pt x="7879" y="92"/>
                    <a:pt x="7788" y="1"/>
                    <a:pt x="767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6" name="Google Shape;12786;p137"/>
            <p:cNvSpPr/>
            <p:nvPr/>
          </p:nvSpPr>
          <p:spPr>
            <a:xfrm>
              <a:off x="5907213" y="3561422"/>
              <a:ext cx="61523" cy="57832"/>
            </a:xfrm>
            <a:custGeom>
              <a:avLst/>
              <a:gdLst/>
              <a:ahLst/>
              <a:cxnLst/>
              <a:rect l="l" t="t" r="r" b="b"/>
              <a:pathLst>
                <a:path w="2350" h="2209" extrusionOk="0">
                  <a:moveTo>
                    <a:pt x="1175" y="0"/>
                  </a:moveTo>
                  <a:cubicBezTo>
                    <a:pt x="1073" y="0"/>
                    <a:pt x="971" y="69"/>
                    <a:pt x="971" y="205"/>
                  </a:cubicBezTo>
                  <a:lnTo>
                    <a:pt x="971" y="902"/>
                  </a:lnTo>
                  <a:lnTo>
                    <a:pt x="274" y="902"/>
                  </a:lnTo>
                  <a:cubicBezTo>
                    <a:pt x="0" y="902"/>
                    <a:pt x="0" y="1310"/>
                    <a:pt x="274" y="1310"/>
                  </a:cubicBezTo>
                  <a:lnTo>
                    <a:pt x="971" y="1310"/>
                  </a:lnTo>
                  <a:lnTo>
                    <a:pt x="971" y="2007"/>
                  </a:lnTo>
                  <a:cubicBezTo>
                    <a:pt x="971" y="2142"/>
                    <a:pt x="1073" y="2209"/>
                    <a:pt x="1175" y="2209"/>
                  </a:cubicBezTo>
                  <a:cubicBezTo>
                    <a:pt x="1277" y="2209"/>
                    <a:pt x="1379" y="2142"/>
                    <a:pt x="1379" y="2007"/>
                  </a:cubicBezTo>
                  <a:lnTo>
                    <a:pt x="1379" y="1310"/>
                  </a:lnTo>
                  <a:lnTo>
                    <a:pt x="2076" y="1310"/>
                  </a:lnTo>
                  <a:cubicBezTo>
                    <a:pt x="2348" y="1310"/>
                    <a:pt x="2350" y="902"/>
                    <a:pt x="2081" y="902"/>
                  </a:cubicBezTo>
                  <a:cubicBezTo>
                    <a:pt x="2079" y="902"/>
                    <a:pt x="2077" y="902"/>
                    <a:pt x="2076" y="902"/>
                  </a:cubicBezTo>
                  <a:lnTo>
                    <a:pt x="1379" y="902"/>
                  </a:lnTo>
                  <a:lnTo>
                    <a:pt x="1379" y="205"/>
                  </a:lnTo>
                  <a:cubicBezTo>
                    <a:pt x="1379" y="69"/>
                    <a:pt x="1277" y="0"/>
                    <a:pt x="117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7" name="Google Shape;12787;p137"/>
            <p:cNvSpPr/>
            <p:nvPr/>
          </p:nvSpPr>
          <p:spPr>
            <a:xfrm>
              <a:off x="5881190" y="3533540"/>
              <a:ext cx="118124" cy="113647"/>
            </a:xfrm>
            <a:custGeom>
              <a:avLst/>
              <a:gdLst/>
              <a:ahLst/>
              <a:cxnLst/>
              <a:rect l="l" t="t" r="r" b="b"/>
              <a:pathLst>
                <a:path w="4512" h="4341" extrusionOk="0">
                  <a:moveTo>
                    <a:pt x="2171" y="411"/>
                  </a:moveTo>
                  <a:cubicBezTo>
                    <a:pt x="2882" y="411"/>
                    <a:pt x="3526" y="838"/>
                    <a:pt x="3795" y="1496"/>
                  </a:cubicBezTo>
                  <a:cubicBezTo>
                    <a:pt x="4069" y="2154"/>
                    <a:pt x="3920" y="2909"/>
                    <a:pt x="3416" y="3413"/>
                  </a:cubicBezTo>
                  <a:cubicBezTo>
                    <a:pt x="3078" y="3751"/>
                    <a:pt x="2628" y="3929"/>
                    <a:pt x="2169" y="3929"/>
                  </a:cubicBezTo>
                  <a:cubicBezTo>
                    <a:pt x="1944" y="3929"/>
                    <a:pt x="1716" y="3886"/>
                    <a:pt x="1499" y="3797"/>
                  </a:cubicBezTo>
                  <a:cubicBezTo>
                    <a:pt x="841" y="3524"/>
                    <a:pt x="413" y="2880"/>
                    <a:pt x="413" y="2169"/>
                  </a:cubicBezTo>
                  <a:cubicBezTo>
                    <a:pt x="413" y="1198"/>
                    <a:pt x="1201" y="411"/>
                    <a:pt x="2171" y="411"/>
                  </a:cubicBezTo>
                  <a:close/>
                  <a:moveTo>
                    <a:pt x="2169" y="0"/>
                  </a:moveTo>
                  <a:cubicBezTo>
                    <a:pt x="1890" y="0"/>
                    <a:pt x="1609" y="54"/>
                    <a:pt x="1340" y="166"/>
                  </a:cubicBezTo>
                  <a:cubicBezTo>
                    <a:pt x="528" y="502"/>
                    <a:pt x="0" y="1290"/>
                    <a:pt x="0" y="2169"/>
                  </a:cubicBezTo>
                  <a:cubicBezTo>
                    <a:pt x="5" y="3365"/>
                    <a:pt x="975" y="4340"/>
                    <a:pt x="2171" y="4340"/>
                  </a:cubicBezTo>
                  <a:cubicBezTo>
                    <a:pt x="3051" y="4340"/>
                    <a:pt x="3838" y="3812"/>
                    <a:pt x="4175" y="3000"/>
                  </a:cubicBezTo>
                  <a:cubicBezTo>
                    <a:pt x="4511" y="2188"/>
                    <a:pt x="4324" y="1256"/>
                    <a:pt x="3704" y="636"/>
                  </a:cubicBezTo>
                  <a:cubicBezTo>
                    <a:pt x="3289" y="222"/>
                    <a:pt x="2734" y="0"/>
                    <a:pt x="216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8" name="Google Shape;12788;p137"/>
            <p:cNvSpPr/>
            <p:nvPr/>
          </p:nvSpPr>
          <p:spPr>
            <a:xfrm>
              <a:off x="5857288" y="3491704"/>
              <a:ext cx="161766" cy="197109"/>
            </a:xfrm>
            <a:custGeom>
              <a:avLst/>
              <a:gdLst/>
              <a:ahLst/>
              <a:cxnLst/>
              <a:rect l="l" t="t" r="r" b="b"/>
              <a:pathLst>
                <a:path w="6179" h="7529" extrusionOk="0">
                  <a:moveTo>
                    <a:pt x="5975" y="0"/>
                  </a:moveTo>
                  <a:cubicBezTo>
                    <a:pt x="5972" y="0"/>
                    <a:pt x="5970" y="0"/>
                    <a:pt x="5967" y="0"/>
                  </a:cubicBezTo>
                  <a:lnTo>
                    <a:pt x="2186" y="0"/>
                  </a:lnTo>
                  <a:cubicBezTo>
                    <a:pt x="1912" y="0"/>
                    <a:pt x="1912" y="414"/>
                    <a:pt x="2186" y="414"/>
                  </a:cubicBezTo>
                  <a:lnTo>
                    <a:pt x="5760" y="414"/>
                  </a:lnTo>
                  <a:lnTo>
                    <a:pt x="5760" y="7120"/>
                  </a:lnTo>
                  <a:lnTo>
                    <a:pt x="413" y="7120"/>
                  </a:lnTo>
                  <a:lnTo>
                    <a:pt x="413" y="414"/>
                  </a:lnTo>
                  <a:lnTo>
                    <a:pt x="1120" y="414"/>
                  </a:lnTo>
                  <a:cubicBezTo>
                    <a:pt x="1393" y="414"/>
                    <a:pt x="1393" y="0"/>
                    <a:pt x="1120" y="0"/>
                  </a:cubicBezTo>
                  <a:lnTo>
                    <a:pt x="207" y="0"/>
                  </a:lnTo>
                  <a:cubicBezTo>
                    <a:pt x="92" y="0"/>
                    <a:pt x="0" y="92"/>
                    <a:pt x="0" y="207"/>
                  </a:cubicBezTo>
                  <a:lnTo>
                    <a:pt x="0" y="7327"/>
                  </a:lnTo>
                  <a:cubicBezTo>
                    <a:pt x="0" y="7437"/>
                    <a:pt x="92" y="7528"/>
                    <a:pt x="207" y="7528"/>
                  </a:cubicBezTo>
                  <a:lnTo>
                    <a:pt x="5972" y="7528"/>
                  </a:lnTo>
                  <a:cubicBezTo>
                    <a:pt x="6082" y="7528"/>
                    <a:pt x="6173" y="7437"/>
                    <a:pt x="6173" y="7327"/>
                  </a:cubicBezTo>
                  <a:lnTo>
                    <a:pt x="6173" y="207"/>
                  </a:lnTo>
                  <a:cubicBezTo>
                    <a:pt x="6178" y="95"/>
                    <a:pt x="6087" y="0"/>
                    <a:pt x="597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89" name="Google Shape;12789;p137"/>
          <p:cNvGrpSpPr/>
          <p:nvPr/>
        </p:nvGrpSpPr>
        <p:grpSpPr>
          <a:xfrm>
            <a:off x="7494690" y="1310788"/>
            <a:ext cx="374557" cy="368614"/>
            <a:chOff x="7494690" y="1516188"/>
            <a:chExt cx="374557" cy="368614"/>
          </a:xfrm>
        </p:grpSpPr>
        <p:sp>
          <p:nvSpPr>
            <p:cNvPr id="12790" name="Google Shape;12790;p137"/>
            <p:cNvSpPr/>
            <p:nvPr/>
          </p:nvSpPr>
          <p:spPr>
            <a:xfrm>
              <a:off x="7656299" y="1607844"/>
              <a:ext cx="119643" cy="118150"/>
            </a:xfrm>
            <a:custGeom>
              <a:avLst/>
              <a:gdLst/>
              <a:ahLst/>
              <a:cxnLst/>
              <a:rect l="l" t="t" r="r" b="b"/>
              <a:pathLst>
                <a:path w="4570" h="4513" extrusionOk="0">
                  <a:moveTo>
                    <a:pt x="784" y="0"/>
                  </a:moveTo>
                  <a:cubicBezTo>
                    <a:pt x="703" y="0"/>
                    <a:pt x="623" y="30"/>
                    <a:pt x="563" y="90"/>
                  </a:cubicBezTo>
                  <a:lnTo>
                    <a:pt x="121" y="532"/>
                  </a:lnTo>
                  <a:cubicBezTo>
                    <a:pt x="0" y="657"/>
                    <a:pt x="0" y="854"/>
                    <a:pt x="121" y="979"/>
                  </a:cubicBezTo>
                  <a:lnTo>
                    <a:pt x="3565" y="4419"/>
                  </a:lnTo>
                  <a:cubicBezTo>
                    <a:pt x="3625" y="4481"/>
                    <a:pt x="3704" y="4512"/>
                    <a:pt x="3784" y="4512"/>
                  </a:cubicBezTo>
                  <a:cubicBezTo>
                    <a:pt x="3864" y="4512"/>
                    <a:pt x="3945" y="4481"/>
                    <a:pt x="4007" y="4419"/>
                  </a:cubicBezTo>
                  <a:lnTo>
                    <a:pt x="4449" y="3977"/>
                  </a:lnTo>
                  <a:cubicBezTo>
                    <a:pt x="4569" y="3857"/>
                    <a:pt x="4569" y="3655"/>
                    <a:pt x="4449" y="3535"/>
                  </a:cubicBezTo>
                  <a:lnTo>
                    <a:pt x="1005" y="90"/>
                  </a:lnTo>
                  <a:cubicBezTo>
                    <a:pt x="944" y="30"/>
                    <a:pt x="864" y="0"/>
                    <a:pt x="784"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1" name="Google Shape;12791;p137"/>
            <p:cNvSpPr/>
            <p:nvPr/>
          </p:nvSpPr>
          <p:spPr>
            <a:xfrm>
              <a:off x="7659441" y="1633474"/>
              <a:ext cx="116501" cy="92520"/>
            </a:xfrm>
            <a:custGeom>
              <a:avLst/>
              <a:gdLst/>
              <a:ahLst/>
              <a:cxnLst/>
              <a:rect l="l" t="t" r="r" b="b"/>
              <a:pathLst>
                <a:path w="4450" h="3534" extrusionOk="0">
                  <a:moveTo>
                    <a:pt x="1" y="0"/>
                  </a:moveTo>
                  <a:lnTo>
                    <a:pt x="3440" y="3440"/>
                  </a:lnTo>
                  <a:cubicBezTo>
                    <a:pt x="3503" y="3502"/>
                    <a:pt x="3583" y="3533"/>
                    <a:pt x="3664" y="3533"/>
                  </a:cubicBezTo>
                  <a:cubicBezTo>
                    <a:pt x="3744" y="3533"/>
                    <a:pt x="3825" y="3502"/>
                    <a:pt x="3887" y="3440"/>
                  </a:cubicBezTo>
                  <a:lnTo>
                    <a:pt x="4329" y="2998"/>
                  </a:lnTo>
                  <a:cubicBezTo>
                    <a:pt x="4449" y="2878"/>
                    <a:pt x="4449" y="2676"/>
                    <a:pt x="4329" y="2556"/>
                  </a:cubicBezTo>
                  <a:lnTo>
                    <a:pt x="3267" y="1494"/>
                  </a:lnTo>
                  <a:lnTo>
                    <a:pt x="3267" y="1494"/>
                  </a:lnTo>
                  <a:cubicBezTo>
                    <a:pt x="3387" y="1614"/>
                    <a:pt x="3387" y="1816"/>
                    <a:pt x="3267" y="1936"/>
                  </a:cubicBezTo>
                  <a:lnTo>
                    <a:pt x="2825" y="2378"/>
                  </a:lnTo>
                  <a:cubicBezTo>
                    <a:pt x="2765" y="2441"/>
                    <a:pt x="2685" y="2472"/>
                    <a:pt x="2604" y="2472"/>
                  </a:cubicBezTo>
                  <a:cubicBezTo>
                    <a:pt x="2524" y="2472"/>
                    <a:pt x="2443" y="2441"/>
                    <a:pt x="2383" y="2378"/>
                  </a:cubicBezTo>
                  <a:lnTo>
                    <a:pt x="1" y="0"/>
                  </a:ln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2" name="Google Shape;12792;p137"/>
            <p:cNvSpPr/>
            <p:nvPr/>
          </p:nvSpPr>
          <p:spPr>
            <a:xfrm>
              <a:off x="7706722" y="1521686"/>
              <a:ext cx="156609" cy="154567"/>
            </a:xfrm>
            <a:custGeom>
              <a:avLst/>
              <a:gdLst/>
              <a:ahLst/>
              <a:cxnLst/>
              <a:rect l="l" t="t" r="r" b="b"/>
              <a:pathLst>
                <a:path w="5982" h="5904" extrusionOk="0">
                  <a:moveTo>
                    <a:pt x="5172" y="0"/>
                  </a:moveTo>
                  <a:cubicBezTo>
                    <a:pt x="5000" y="0"/>
                    <a:pt x="4827" y="60"/>
                    <a:pt x="4690" y="182"/>
                  </a:cubicBezTo>
                  <a:lnTo>
                    <a:pt x="3258" y="1441"/>
                  </a:lnTo>
                  <a:lnTo>
                    <a:pt x="2710" y="1916"/>
                  </a:lnTo>
                  <a:lnTo>
                    <a:pt x="1" y="4304"/>
                  </a:lnTo>
                  <a:lnTo>
                    <a:pt x="1601" y="5903"/>
                  </a:lnTo>
                  <a:lnTo>
                    <a:pt x="5727" y="1220"/>
                  </a:lnTo>
                  <a:cubicBezTo>
                    <a:pt x="5982" y="931"/>
                    <a:pt x="5968" y="489"/>
                    <a:pt x="5694" y="216"/>
                  </a:cubicBezTo>
                  <a:cubicBezTo>
                    <a:pt x="5551" y="72"/>
                    <a:pt x="5361" y="0"/>
                    <a:pt x="5172"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3" name="Google Shape;12793;p137"/>
            <p:cNvSpPr/>
            <p:nvPr/>
          </p:nvSpPr>
          <p:spPr>
            <a:xfrm>
              <a:off x="7706722" y="1521686"/>
              <a:ext cx="156609" cy="154698"/>
            </a:xfrm>
            <a:custGeom>
              <a:avLst/>
              <a:gdLst/>
              <a:ahLst/>
              <a:cxnLst/>
              <a:rect l="l" t="t" r="r" b="b"/>
              <a:pathLst>
                <a:path w="5982" h="5909" extrusionOk="0">
                  <a:moveTo>
                    <a:pt x="5172" y="0"/>
                  </a:moveTo>
                  <a:cubicBezTo>
                    <a:pt x="5000" y="0"/>
                    <a:pt x="4827" y="60"/>
                    <a:pt x="4690" y="182"/>
                  </a:cubicBezTo>
                  <a:lnTo>
                    <a:pt x="1" y="4304"/>
                  </a:lnTo>
                  <a:lnTo>
                    <a:pt x="1601" y="5908"/>
                  </a:lnTo>
                  <a:lnTo>
                    <a:pt x="5727" y="1220"/>
                  </a:lnTo>
                  <a:cubicBezTo>
                    <a:pt x="5982" y="931"/>
                    <a:pt x="5968" y="489"/>
                    <a:pt x="5694" y="216"/>
                  </a:cubicBezTo>
                  <a:cubicBezTo>
                    <a:pt x="5551" y="72"/>
                    <a:pt x="5361" y="0"/>
                    <a:pt x="5172"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4" name="Google Shape;12794;p137"/>
            <p:cNvSpPr/>
            <p:nvPr/>
          </p:nvSpPr>
          <p:spPr>
            <a:xfrm>
              <a:off x="7735912" y="1522419"/>
              <a:ext cx="127418" cy="153703"/>
            </a:xfrm>
            <a:custGeom>
              <a:avLst/>
              <a:gdLst/>
              <a:ahLst/>
              <a:cxnLst/>
              <a:rect l="l" t="t" r="r" b="b"/>
              <a:pathLst>
                <a:path w="4867" h="5871" extrusionOk="0">
                  <a:moveTo>
                    <a:pt x="4276" y="0"/>
                  </a:moveTo>
                  <a:lnTo>
                    <a:pt x="4276" y="0"/>
                  </a:lnTo>
                  <a:cubicBezTo>
                    <a:pt x="4353" y="245"/>
                    <a:pt x="4295" y="514"/>
                    <a:pt x="4122" y="706"/>
                  </a:cubicBezTo>
                  <a:lnTo>
                    <a:pt x="0" y="5390"/>
                  </a:lnTo>
                  <a:lnTo>
                    <a:pt x="486" y="5871"/>
                  </a:lnTo>
                  <a:lnTo>
                    <a:pt x="4608" y="1187"/>
                  </a:lnTo>
                  <a:cubicBezTo>
                    <a:pt x="4867" y="899"/>
                    <a:pt x="4853" y="457"/>
                    <a:pt x="4579" y="183"/>
                  </a:cubicBezTo>
                  <a:cubicBezTo>
                    <a:pt x="4492" y="96"/>
                    <a:pt x="4391" y="39"/>
                    <a:pt x="42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5" name="Google Shape;12795;p137"/>
            <p:cNvSpPr/>
            <p:nvPr/>
          </p:nvSpPr>
          <p:spPr>
            <a:xfrm>
              <a:off x="7502099" y="1637715"/>
              <a:ext cx="250307" cy="241615"/>
            </a:xfrm>
            <a:custGeom>
              <a:avLst/>
              <a:gdLst/>
              <a:ahLst/>
              <a:cxnLst/>
              <a:rect l="l" t="t" r="r" b="b"/>
              <a:pathLst>
                <a:path w="9561" h="9229" extrusionOk="0">
                  <a:moveTo>
                    <a:pt x="5205" y="0"/>
                  </a:moveTo>
                  <a:cubicBezTo>
                    <a:pt x="3943" y="0"/>
                    <a:pt x="2630" y="524"/>
                    <a:pt x="1605" y="1548"/>
                  </a:cubicBezTo>
                  <a:cubicBezTo>
                    <a:pt x="524" y="2634"/>
                    <a:pt x="1" y="4046"/>
                    <a:pt x="68" y="5377"/>
                  </a:cubicBezTo>
                  <a:cubicBezTo>
                    <a:pt x="92" y="5886"/>
                    <a:pt x="303" y="6367"/>
                    <a:pt x="668" y="6722"/>
                  </a:cubicBezTo>
                  <a:lnTo>
                    <a:pt x="2566" y="8625"/>
                  </a:lnTo>
                  <a:cubicBezTo>
                    <a:pt x="2926" y="8980"/>
                    <a:pt x="3407" y="9196"/>
                    <a:pt x="3911" y="9225"/>
                  </a:cubicBezTo>
                  <a:cubicBezTo>
                    <a:pt x="3977" y="9227"/>
                    <a:pt x="4042" y="9229"/>
                    <a:pt x="4108" y="9229"/>
                  </a:cubicBezTo>
                  <a:cubicBezTo>
                    <a:pt x="4319" y="9229"/>
                    <a:pt x="4528" y="9216"/>
                    <a:pt x="4737" y="9187"/>
                  </a:cubicBezTo>
                  <a:cubicBezTo>
                    <a:pt x="5055" y="9139"/>
                    <a:pt x="5367" y="9067"/>
                    <a:pt x="5674" y="8980"/>
                  </a:cubicBezTo>
                  <a:cubicBezTo>
                    <a:pt x="6457" y="8716"/>
                    <a:pt x="7164" y="8274"/>
                    <a:pt x="7745" y="7688"/>
                  </a:cubicBezTo>
                  <a:cubicBezTo>
                    <a:pt x="9076" y="6357"/>
                    <a:pt x="9561" y="4536"/>
                    <a:pt x="9152" y="2980"/>
                  </a:cubicBezTo>
                  <a:lnTo>
                    <a:pt x="6313" y="141"/>
                  </a:lnTo>
                  <a:cubicBezTo>
                    <a:pt x="5954" y="47"/>
                    <a:pt x="5582" y="0"/>
                    <a:pt x="5205" y="0"/>
                  </a:cubicBezTo>
                  <a:close/>
                </a:path>
              </a:pathLst>
            </a:custGeom>
            <a:solidFill>
              <a:srgbClr val="677C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6" name="Google Shape;12796;p137"/>
            <p:cNvSpPr/>
            <p:nvPr/>
          </p:nvSpPr>
          <p:spPr>
            <a:xfrm>
              <a:off x="7543228" y="1689552"/>
              <a:ext cx="209047" cy="189779"/>
            </a:xfrm>
            <a:custGeom>
              <a:avLst/>
              <a:gdLst/>
              <a:ahLst/>
              <a:cxnLst/>
              <a:rect l="l" t="t" r="r" b="b"/>
              <a:pathLst>
                <a:path w="7985" h="7249" extrusionOk="0">
                  <a:moveTo>
                    <a:pt x="6582" y="1"/>
                  </a:moveTo>
                  <a:lnTo>
                    <a:pt x="6582" y="1"/>
                  </a:lnTo>
                  <a:cubicBezTo>
                    <a:pt x="6991" y="1557"/>
                    <a:pt x="6505" y="3378"/>
                    <a:pt x="5175" y="4709"/>
                  </a:cubicBezTo>
                  <a:cubicBezTo>
                    <a:pt x="4593" y="5295"/>
                    <a:pt x="3887" y="5737"/>
                    <a:pt x="3104" y="6001"/>
                  </a:cubicBezTo>
                  <a:lnTo>
                    <a:pt x="2172" y="6212"/>
                  </a:lnTo>
                  <a:cubicBezTo>
                    <a:pt x="1963" y="6242"/>
                    <a:pt x="1754" y="6254"/>
                    <a:pt x="1542" y="6254"/>
                  </a:cubicBezTo>
                  <a:cubicBezTo>
                    <a:pt x="1477" y="6254"/>
                    <a:pt x="1412" y="6253"/>
                    <a:pt x="1346" y="6251"/>
                  </a:cubicBezTo>
                  <a:cubicBezTo>
                    <a:pt x="841" y="6222"/>
                    <a:pt x="361" y="6006"/>
                    <a:pt x="1" y="5650"/>
                  </a:cubicBezTo>
                  <a:lnTo>
                    <a:pt x="1" y="5650"/>
                  </a:lnTo>
                  <a:lnTo>
                    <a:pt x="995" y="6645"/>
                  </a:lnTo>
                  <a:cubicBezTo>
                    <a:pt x="1355" y="7005"/>
                    <a:pt x="1836" y="7216"/>
                    <a:pt x="2345" y="7245"/>
                  </a:cubicBezTo>
                  <a:cubicBezTo>
                    <a:pt x="2410" y="7247"/>
                    <a:pt x="2474" y="7249"/>
                    <a:pt x="2539" y="7249"/>
                  </a:cubicBezTo>
                  <a:cubicBezTo>
                    <a:pt x="2748" y="7249"/>
                    <a:pt x="2957" y="7236"/>
                    <a:pt x="3166" y="7207"/>
                  </a:cubicBezTo>
                  <a:lnTo>
                    <a:pt x="4098" y="6995"/>
                  </a:lnTo>
                  <a:cubicBezTo>
                    <a:pt x="4882" y="6726"/>
                    <a:pt x="5588" y="6289"/>
                    <a:pt x="6174" y="5703"/>
                  </a:cubicBezTo>
                  <a:cubicBezTo>
                    <a:pt x="7500" y="4372"/>
                    <a:pt x="7985" y="2552"/>
                    <a:pt x="7577" y="995"/>
                  </a:cubicBezTo>
                  <a:lnTo>
                    <a:pt x="6582"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7" name="Google Shape;12797;p137"/>
            <p:cNvSpPr/>
            <p:nvPr/>
          </p:nvSpPr>
          <p:spPr>
            <a:xfrm>
              <a:off x="7494690" y="1516188"/>
              <a:ext cx="374557" cy="368614"/>
            </a:xfrm>
            <a:custGeom>
              <a:avLst/>
              <a:gdLst/>
              <a:ahLst/>
              <a:cxnLst/>
              <a:rect l="l" t="t" r="r" b="b"/>
              <a:pathLst>
                <a:path w="14307" h="14080" extrusionOk="0">
                  <a:moveTo>
                    <a:pt x="6952" y="3703"/>
                  </a:moveTo>
                  <a:cubicBezTo>
                    <a:pt x="6979" y="3703"/>
                    <a:pt x="7007" y="3714"/>
                    <a:pt x="7029" y="3735"/>
                  </a:cubicBezTo>
                  <a:lnTo>
                    <a:pt x="10473" y="7180"/>
                  </a:lnTo>
                  <a:cubicBezTo>
                    <a:pt x="10516" y="7223"/>
                    <a:pt x="10521" y="7290"/>
                    <a:pt x="10478" y="7334"/>
                  </a:cubicBezTo>
                  <a:lnTo>
                    <a:pt x="10473" y="7334"/>
                  </a:lnTo>
                  <a:cubicBezTo>
                    <a:pt x="10026" y="7771"/>
                    <a:pt x="10036" y="7809"/>
                    <a:pt x="9954" y="7809"/>
                  </a:cubicBezTo>
                  <a:cubicBezTo>
                    <a:pt x="9873" y="7809"/>
                    <a:pt x="9877" y="7756"/>
                    <a:pt x="9580" y="7473"/>
                  </a:cubicBezTo>
                  <a:cubicBezTo>
                    <a:pt x="6236" y="4129"/>
                    <a:pt x="6404" y="4322"/>
                    <a:pt x="6404" y="4254"/>
                  </a:cubicBezTo>
                  <a:cubicBezTo>
                    <a:pt x="6404" y="4177"/>
                    <a:pt x="6438" y="4187"/>
                    <a:pt x="6875" y="3735"/>
                  </a:cubicBezTo>
                  <a:cubicBezTo>
                    <a:pt x="6896" y="3714"/>
                    <a:pt x="6924" y="3703"/>
                    <a:pt x="6952" y="3703"/>
                  </a:cubicBezTo>
                  <a:close/>
                  <a:moveTo>
                    <a:pt x="13270" y="0"/>
                  </a:moveTo>
                  <a:cubicBezTo>
                    <a:pt x="13049" y="0"/>
                    <a:pt x="12828" y="78"/>
                    <a:pt x="12649" y="233"/>
                  </a:cubicBezTo>
                  <a:lnTo>
                    <a:pt x="11223" y="1492"/>
                  </a:lnTo>
                  <a:cubicBezTo>
                    <a:pt x="11053" y="1631"/>
                    <a:pt x="11188" y="1857"/>
                    <a:pt x="11354" y="1857"/>
                  </a:cubicBezTo>
                  <a:cubicBezTo>
                    <a:pt x="11399" y="1857"/>
                    <a:pt x="11447" y="1840"/>
                    <a:pt x="11492" y="1799"/>
                  </a:cubicBezTo>
                  <a:lnTo>
                    <a:pt x="12923" y="541"/>
                  </a:lnTo>
                  <a:cubicBezTo>
                    <a:pt x="13022" y="454"/>
                    <a:pt x="13146" y="410"/>
                    <a:pt x="13270" y="410"/>
                  </a:cubicBezTo>
                  <a:cubicBezTo>
                    <a:pt x="13405" y="410"/>
                    <a:pt x="13541" y="462"/>
                    <a:pt x="13644" y="565"/>
                  </a:cubicBezTo>
                  <a:cubicBezTo>
                    <a:pt x="13846" y="762"/>
                    <a:pt x="13855" y="1079"/>
                    <a:pt x="13668" y="1290"/>
                  </a:cubicBezTo>
                  <a:lnTo>
                    <a:pt x="9690" y="5811"/>
                  </a:lnTo>
                  <a:lnTo>
                    <a:pt x="8398" y="4519"/>
                  </a:lnTo>
                  <a:lnTo>
                    <a:pt x="10708" y="2486"/>
                  </a:lnTo>
                  <a:cubicBezTo>
                    <a:pt x="10877" y="2344"/>
                    <a:pt x="10741" y="2119"/>
                    <a:pt x="10578" y="2119"/>
                  </a:cubicBezTo>
                  <a:cubicBezTo>
                    <a:pt x="10532" y="2119"/>
                    <a:pt x="10484" y="2137"/>
                    <a:pt x="10439" y="2179"/>
                  </a:cubicBezTo>
                  <a:lnTo>
                    <a:pt x="8109" y="4226"/>
                  </a:lnTo>
                  <a:lnTo>
                    <a:pt x="7322" y="3442"/>
                  </a:lnTo>
                  <a:cubicBezTo>
                    <a:pt x="7221" y="3339"/>
                    <a:pt x="7089" y="3288"/>
                    <a:pt x="6957" y="3288"/>
                  </a:cubicBezTo>
                  <a:cubicBezTo>
                    <a:pt x="6824" y="3288"/>
                    <a:pt x="6692" y="3339"/>
                    <a:pt x="6591" y="3442"/>
                  </a:cubicBezTo>
                  <a:lnTo>
                    <a:pt x="6149" y="3884"/>
                  </a:lnTo>
                  <a:cubicBezTo>
                    <a:pt x="5996" y="4038"/>
                    <a:pt x="5952" y="4274"/>
                    <a:pt x="6049" y="4466"/>
                  </a:cubicBezTo>
                  <a:cubicBezTo>
                    <a:pt x="5858" y="4443"/>
                    <a:pt x="5668" y="4432"/>
                    <a:pt x="5479" y="4432"/>
                  </a:cubicBezTo>
                  <a:cubicBezTo>
                    <a:pt x="2586" y="4432"/>
                    <a:pt x="0" y="7052"/>
                    <a:pt x="149" y="10024"/>
                  </a:cubicBezTo>
                  <a:cubicBezTo>
                    <a:pt x="178" y="10581"/>
                    <a:pt x="413" y="11110"/>
                    <a:pt x="807" y="11508"/>
                  </a:cubicBezTo>
                  <a:lnTo>
                    <a:pt x="2705" y="13406"/>
                  </a:lnTo>
                  <a:cubicBezTo>
                    <a:pt x="3203" y="13904"/>
                    <a:pt x="3783" y="14079"/>
                    <a:pt x="4437" y="14079"/>
                  </a:cubicBezTo>
                  <a:cubicBezTo>
                    <a:pt x="4635" y="14079"/>
                    <a:pt x="4839" y="14063"/>
                    <a:pt x="5049" y="14035"/>
                  </a:cubicBezTo>
                  <a:cubicBezTo>
                    <a:pt x="5160" y="14021"/>
                    <a:pt x="5241" y="13915"/>
                    <a:pt x="5227" y="13805"/>
                  </a:cubicBezTo>
                  <a:cubicBezTo>
                    <a:pt x="5214" y="13698"/>
                    <a:pt x="5123" y="13621"/>
                    <a:pt x="5022" y="13621"/>
                  </a:cubicBezTo>
                  <a:cubicBezTo>
                    <a:pt x="5013" y="13621"/>
                    <a:pt x="5005" y="13621"/>
                    <a:pt x="4996" y="13622"/>
                  </a:cubicBezTo>
                  <a:cubicBezTo>
                    <a:pt x="4800" y="13648"/>
                    <a:pt x="4611" y="13663"/>
                    <a:pt x="4429" y="13663"/>
                  </a:cubicBezTo>
                  <a:cubicBezTo>
                    <a:pt x="3887" y="13663"/>
                    <a:pt x="3410" y="13527"/>
                    <a:pt x="2993" y="13113"/>
                  </a:cubicBezTo>
                  <a:lnTo>
                    <a:pt x="1100" y="11211"/>
                  </a:lnTo>
                  <a:cubicBezTo>
                    <a:pt x="774" y="10889"/>
                    <a:pt x="582" y="10456"/>
                    <a:pt x="553" y="10000"/>
                  </a:cubicBezTo>
                  <a:cubicBezTo>
                    <a:pt x="416" y="7256"/>
                    <a:pt x="2841" y="4838"/>
                    <a:pt x="5476" y="4838"/>
                  </a:cubicBezTo>
                  <a:cubicBezTo>
                    <a:pt x="5812" y="4838"/>
                    <a:pt x="6152" y="4877"/>
                    <a:pt x="6491" y="4961"/>
                  </a:cubicBezTo>
                  <a:lnTo>
                    <a:pt x="9248" y="7718"/>
                  </a:lnTo>
                  <a:cubicBezTo>
                    <a:pt x="9810" y="10010"/>
                    <a:pt x="8350" y="12484"/>
                    <a:pt x="6073" y="13353"/>
                  </a:cubicBezTo>
                  <a:cubicBezTo>
                    <a:pt x="5848" y="13439"/>
                    <a:pt x="5942" y="13750"/>
                    <a:pt x="6144" y="13750"/>
                  </a:cubicBezTo>
                  <a:cubicBezTo>
                    <a:pt x="6167" y="13750"/>
                    <a:pt x="6191" y="13746"/>
                    <a:pt x="6217" y="13737"/>
                  </a:cubicBezTo>
                  <a:cubicBezTo>
                    <a:pt x="8494" y="12873"/>
                    <a:pt x="10026" y="10519"/>
                    <a:pt x="9743" y="8160"/>
                  </a:cubicBezTo>
                  <a:lnTo>
                    <a:pt x="9743" y="8160"/>
                  </a:lnTo>
                  <a:cubicBezTo>
                    <a:pt x="9813" y="8194"/>
                    <a:pt x="9889" y="8211"/>
                    <a:pt x="9964" y="8211"/>
                  </a:cubicBezTo>
                  <a:cubicBezTo>
                    <a:pt x="10098" y="8211"/>
                    <a:pt x="10230" y="8158"/>
                    <a:pt x="10329" y="8059"/>
                  </a:cubicBezTo>
                  <a:lnTo>
                    <a:pt x="10766" y="7622"/>
                  </a:lnTo>
                  <a:cubicBezTo>
                    <a:pt x="10973" y="7420"/>
                    <a:pt x="10973" y="7089"/>
                    <a:pt x="10766" y="6887"/>
                  </a:cubicBezTo>
                  <a:lnTo>
                    <a:pt x="9983" y="6109"/>
                  </a:lnTo>
                  <a:lnTo>
                    <a:pt x="13980" y="1564"/>
                  </a:lnTo>
                  <a:cubicBezTo>
                    <a:pt x="14307" y="1189"/>
                    <a:pt x="14288" y="627"/>
                    <a:pt x="13937" y="277"/>
                  </a:cubicBezTo>
                  <a:cubicBezTo>
                    <a:pt x="13753" y="93"/>
                    <a:pt x="13512" y="0"/>
                    <a:pt x="1327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98" name="Google Shape;12798;p137"/>
          <p:cNvGrpSpPr/>
          <p:nvPr/>
        </p:nvGrpSpPr>
        <p:grpSpPr>
          <a:xfrm>
            <a:off x="5314707" y="3154619"/>
            <a:ext cx="381731" cy="368405"/>
            <a:chOff x="5314707" y="3360019"/>
            <a:chExt cx="381731" cy="368405"/>
          </a:xfrm>
        </p:grpSpPr>
        <p:sp>
          <p:nvSpPr>
            <p:cNvPr id="12799" name="Google Shape;12799;p137"/>
            <p:cNvSpPr/>
            <p:nvPr/>
          </p:nvSpPr>
          <p:spPr>
            <a:xfrm>
              <a:off x="5452179" y="3369444"/>
              <a:ext cx="60397" cy="187056"/>
            </a:xfrm>
            <a:custGeom>
              <a:avLst/>
              <a:gdLst/>
              <a:ahLst/>
              <a:cxnLst/>
              <a:rect l="l" t="t" r="r" b="b"/>
              <a:pathLst>
                <a:path w="2307" h="7145" extrusionOk="0">
                  <a:moveTo>
                    <a:pt x="0" y="1"/>
                  </a:moveTo>
                  <a:cubicBezTo>
                    <a:pt x="116" y="111"/>
                    <a:pt x="178" y="265"/>
                    <a:pt x="178" y="424"/>
                  </a:cubicBezTo>
                  <a:lnTo>
                    <a:pt x="178" y="6722"/>
                  </a:lnTo>
                  <a:cubicBezTo>
                    <a:pt x="178" y="6880"/>
                    <a:pt x="116" y="7034"/>
                    <a:pt x="0" y="7145"/>
                  </a:cubicBezTo>
                  <a:lnTo>
                    <a:pt x="1091" y="7145"/>
                  </a:lnTo>
                  <a:cubicBezTo>
                    <a:pt x="1763" y="7145"/>
                    <a:pt x="2306" y="6597"/>
                    <a:pt x="2306" y="5929"/>
                  </a:cubicBezTo>
                  <a:lnTo>
                    <a:pt x="2306" y="1216"/>
                  </a:lnTo>
                  <a:cubicBezTo>
                    <a:pt x="2306" y="544"/>
                    <a:pt x="1759" y="1"/>
                    <a:pt x="1091" y="1"/>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0" name="Google Shape;12800;p137"/>
            <p:cNvSpPr/>
            <p:nvPr/>
          </p:nvSpPr>
          <p:spPr>
            <a:xfrm>
              <a:off x="5452179" y="3369575"/>
              <a:ext cx="22044" cy="186925"/>
            </a:xfrm>
            <a:custGeom>
              <a:avLst/>
              <a:gdLst/>
              <a:ahLst/>
              <a:cxnLst/>
              <a:rect l="l" t="t" r="r" b="b"/>
              <a:pathLst>
                <a:path w="842" h="7140" extrusionOk="0">
                  <a:moveTo>
                    <a:pt x="0" y="1"/>
                  </a:moveTo>
                  <a:cubicBezTo>
                    <a:pt x="116" y="106"/>
                    <a:pt x="178" y="260"/>
                    <a:pt x="183" y="419"/>
                  </a:cubicBezTo>
                  <a:lnTo>
                    <a:pt x="183" y="6722"/>
                  </a:lnTo>
                  <a:cubicBezTo>
                    <a:pt x="183" y="6880"/>
                    <a:pt x="116" y="7029"/>
                    <a:pt x="0" y="7140"/>
                  </a:cubicBezTo>
                  <a:lnTo>
                    <a:pt x="663" y="7140"/>
                  </a:lnTo>
                  <a:cubicBezTo>
                    <a:pt x="779" y="7029"/>
                    <a:pt x="841" y="6880"/>
                    <a:pt x="841" y="6722"/>
                  </a:cubicBezTo>
                  <a:lnTo>
                    <a:pt x="841" y="419"/>
                  </a:lnTo>
                  <a:cubicBezTo>
                    <a:pt x="841" y="260"/>
                    <a:pt x="779" y="106"/>
                    <a:pt x="663" y="1"/>
                  </a:cubicBezTo>
                  <a:close/>
                </a:path>
              </a:pathLst>
            </a:custGeom>
            <a:solidFill>
              <a:srgbClr val="87A0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1" name="Google Shape;12801;p137"/>
            <p:cNvSpPr/>
            <p:nvPr/>
          </p:nvSpPr>
          <p:spPr>
            <a:xfrm>
              <a:off x="5534305" y="3443402"/>
              <a:ext cx="68330" cy="21782"/>
            </a:xfrm>
            <a:custGeom>
              <a:avLst/>
              <a:gdLst/>
              <a:ahLst/>
              <a:cxnLst/>
              <a:rect l="l" t="t" r="r" b="b"/>
              <a:pathLst>
                <a:path w="2610" h="832" extrusionOk="0">
                  <a:moveTo>
                    <a:pt x="361" y="1"/>
                  </a:moveTo>
                  <a:cubicBezTo>
                    <a:pt x="159" y="1"/>
                    <a:pt x="0" y="159"/>
                    <a:pt x="0" y="361"/>
                  </a:cubicBezTo>
                  <a:lnTo>
                    <a:pt x="0" y="472"/>
                  </a:lnTo>
                  <a:cubicBezTo>
                    <a:pt x="0" y="668"/>
                    <a:pt x="159" y="832"/>
                    <a:pt x="361" y="832"/>
                  </a:cubicBezTo>
                  <a:lnTo>
                    <a:pt x="2249" y="832"/>
                  </a:lnTo>
                  <a:cubicBezTo>
                    <a:pt x="2446" y="832"/>
                    <a:pt x="2609" y="668"/>
                    <a:pt x="2609" y="472"/>
                  </a:cubicBezTo>
                  <a:lnTo>
                    <a:pt x="2609" y="361"/>
                  </a:lnTo>
                  <a:cubicBezTo>
                    <a:pt x="2609" y="159"/>
                    <a:pt x="2446" y="1"/>
                    <a:pt x="2249" y="1"/>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2" name="Google Shape;12802;p137"/>
            <p:cNvSpPr/>
            <p:nvPr/>
          </p:nvSpPr>
          <p:spPr>
            <a:xfrm>
              <a:off x="5576193" y="3443533"/>
              <a:ext cx="26442" cy="21782"/>
            </a:xfrm>
            <a:custGeom>
              <a:avLst/>
              <a:gdLst/>
              <a:ahLst/>
              <a:cxnLst/>
              <a:rect l="l" t="t" r="r" b="b"/>
              <a:pathLst>
                <a:path w="1010" h="832" extrusionOk="0">
                  <a:moveTo>
                    <a:pt x="0" y="1"/>
                  </a:moveTo>
                  <a:cubicBezTo>
                    <a:pt x="197" y="1"/>
                    <a:pt x="360" y="159"/>
                    <a:pt x="360" y="361"/>
                  </a:cubicBezTo>
                  <a:lnTo>
                    <a:pt x="360" y="471"/>
                  </a:lnTo>
                  <a:cubicBezTo>
                    <a:pt x="360" y="668"/>
                    <a:pt x="197" y="832"/>
                    <a:pt x="0" y="832"/>
                  </a:cubicBezTo>
                  <a:lnTo>
                    <a:pt x="649" y="832"/>
                  </a:lnTo>
                  <a:cubicBezTo>
                    <a:pt x="846" y="832"/>
                    <a:pt x="1009" y="668"/>
                    <a:pt x="1009" y="471"/>
                  </a:cubicBezTo>
                  <a:lnTo>
                    <a:pt x="1009" y="361"/>
                  </a:lnTo>
                  <a:cubicBezTo>
                    <a:pt x="1009" y="159"/>
                    <a:pt x="846" y="1"/>
                    <a:pt x="649" y="1"/>
                  </a:cubicBezTo>
                  <a:close/>
                </a:path>
              </a:pathLst>
            </a:custGeom>
            <a:solidFill>
              <a:srgbClr val="87A0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3" name="Google Shape;12803;p137"/>
            <p:cNvSpPr/>
            <p:nvPr/>
          </p:nvSpPr>
          <p:spPr>
            <a:xfrm>
              <a:off x="5602085" y="3549562"/>
              <a:ext cx="68330" cy="21782"/>
            </a:xfrm>
            <a:custGeom>
              <a:avLst/>
              <a:gdLst/>
              <a:ahLst/>
              <a:cxnLst/>
              <a:rect l="l" t="t" r="r" b="b"/>
              <a:pathLst>
                <a:path w="2610" h="832" extrusionOk="0">
                  <a:moveTo>
                    <a:pt x="361" y="0"/>
                  </a:moveTo>
                  <a:cubicBezTo>
                    <a:pt x="159" y="0"/>
                    <a:pt x="1" y="164"/>
                    <a:pt x="1" y="361"/>
                  </a:cubicBezTo>
                  <a:lnTo>
                    <a:pt x="1" y="471"/>
                  </a:lnTo>
                  <a:cubicBezTo>
                    <a:pt x="1" y="673"/>
                    <a:pt x="159" y="831"/>
                    <a:pt x="361" y="831"/>
                  </a:cubicBezTo>
                  <a:lnTo>
                    <a:pt x="2249" y="831"/>
                  </a:lnTo>
                  <a:cubicBezTo>
                    <a:pt x="2446" y="831"/>
                    <a:pt x="2609" y="673"/>
                    <a:pt x="2609" y="471"/>
                  </a:cubicBezTo>
                  <a:lnTo>
                    <a:pt x="2609" y="361"/>
                  </a:lnTo>
                  <a:cubicBezTo>
                    <a:pt x="2609" y="164"/>
                    <a:pt x="2446" y="0"/>
                    <a:pt x="2249" y="0"/>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4" name="Google Shape;12804;p137"/>
            <p:cNvSpPr/>
            <p:nvPr/>
          </p:nvSpPr>
          <p:spPr>
            <a:xfrm>
              <a:off x="5645492" y="3549798"/>
              <a:ext cx="24923" cy="21808"/>
            </a:xfrm>
            <a:custGeom>
              <a:avLst/>
              <a:gdLst/>
              <a:ahLst/>
              <a:cxnLst/>
              <a:rect l="l" t="t" r="r" b="b"/>
              <a:pathLst>
                <a:path w="952" h="833" extrusionOk="0">
                  <a:moveTo>
                    <a:pt x="0" y="1"/>
                  </a:moveTo>
                  <a:cubicBezTo>
                    <a:pt x="197" y="1"/>
                    <a:pt x="361" y="159"/>
                    <a:pt x="361" y="361"/>
                  </a:cubicBezTo>
                  <a:lnTo>
                    <a:pt x="361" y="472"/>
                  </a:lnTo>
                  <a:cubicBezTo>
                    <a:pt x="361" y="669"/>
                    <a:pt x="197" y="832"/>
                    <a:pt x="0" y="832"/>
                  </a:cubicBezTo>
                  <a:lnTo>
                    <a:pt x="591" y="832"/>
                  </a:lnTo>
                  <a:cubicBezTo>
                    <a:pt x="788" y="832"/>
                    <a:pt x="951" y="669"/>
                    <a:pt x="951" y="472"/>
                  </a:cubicBezTo>
                  <a:lnTo>
                    <a:pt x="951" y="361"/>
                  </a:lnTo>
                  <a:cubicBezTo>
                    <a:pt x="951" y="159"/>
                    <a:pt x="788" y="1"/>
                    <a:pt x="591" y="1"/>
                  </a:cubicBezTo>
                  <a:close/>
                </a:path>
              </a:pathLst>
            </a:custGeom>
            <a:solidFill>
              <a:srgbClr val="87A0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5" name="Google Shape;12805;p137"/>
            <p:cNvSpPr/>
            <p:nvPr/>
          </p:nvSpPr>
          <p:spPr>
            <a:xfrm>
              <a:off x="5581717" y="3481520"/>
              <a:ext cx="109066" cy="69456"/>
            </a:xfrm>
            <a:custGeom>
              <a:avLst/>
              <a:gdLst/>
              <a:ahLst/>
              <a:cxnLst/>
              <a:rect l="l" t="t" r="r" b="b"/>
              <a:pathLst>
                <a:path w="4166" h="2653" extrusionOk="0">
                  <a:moveTo>
                    <a:pt x="2081" y="0"/>
                  </a:moveTo>
                  <a:cubicBezTo>
                    <a:pt x="702" y="0"/>
                    <a:pt x="1" y="1663"/>
                    <a:pt x="966" y="2652"/>
                  </a:cubicBezTo>
                  <a:cubicBezTo>
                    <a:pt x="1019" y="2623"/>
                    <a:pt x="1077" y="2609"/>
                    <a:pt x="1134" y="2609"/>
                  </a:cubicBezTo>
                  <a:lnTo>
                    <a:pt x="3027" y="2609"/>
                  </a:lnTo>
                  <a:cubicBezTo>
                    <a:pt x="3090" y="2609"/>
                    <a:pt x="3147" y="2623"/>
                    <a:pt x="3200" y="2652"/>
                  </a:cubicBezTo>
                  <a:cubicBezTo>
                    <a:pt x="4166" y="1663"/>
                    <a:pt x="3464" y="0"/>
                    <a:pt x="2081" y="0"/>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6" name="Google Shape;12806;p137"/>
            <p:cNvSpPr/>
            <p:nvPr/>
          </p:nvSpPr>
          <p:spPr>
            <a:xfrm>
              <a:off x="5605986" y="3549798"/>
              <a:ext cx="5445" cy="1178"/>
            </a:xfrm>
            <a:custGeom>
              <a:avLst/>
              <a:gdLst/>
              <a:ahLst/>
              <a:cxnLst/>
              <a:rect l="l" t="t" r="r" b="b"/>
              <a:pathLst>
                <a:path w="208" h="45" extrusionOk="0">
                  <a:moveTo>
                    <a:pt x="1" y="1"/>
                  </a:moveTo>
                  <a:cubicBezTo>
                    <a:pt x="10" y="15"/>
                    <a:pt x="25" y="30"/>
                    <a:pt x="34" y="44"/>
                  </a:cubicBezTo>
                  <a:cubicBezTo>
                    <a:pt x="87" y="15"/>
                    <a:pt x="150" y="1"/>
                    <a:pt x="207" y="1"/>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7" name="Google Shape;12807;p137"/>
            <p:cNvSpPr/>
            <p:nvPr/>
          </p:nvSpPr>
          <p:spPr>
            <a:xfrm>
              <a:off x="5626616" y="3481651"/>
              <a:ext cx="64036" cy="69325"/>
            </a:xfrm>
            <a:custGeom>
              <a:avLst/>
              <a:gdLst/>
              <a:ahLst/>
              <a:cxnLst/>
              <a:rect l="l" t="t" r="r" b="b"/>
              <a:pathLst>
                <a:path w="2446" h="2648" extrusionOk="0">
                  <a:moveTo>
                    <a:pt x="366" y="0"/>
                  </a:moveTo>
                  <a:cubicBezTo>
                    <a:pt x="241" y="0"/>
                    <a:pt x="121" y="15"/>
                    <a:pt x="1" y="43"/>
                  </a:cubicBezTo>
                  <a:cubicBezTo>
                    <a:pt x="1149" y="322"/>
                    <a:pt x="1581" y="1725"/>
                    <a:pt x="793" y="2604"/>
                  </a:cubicBezTo>
                  <a:lnTo>
                    <a:pt x="1312" y="2604"/>
                  </a:lnTo>
                  <a:cubicBezTo>
                    <a:pt x="1375" y="2604"/>
                    <a:pt x="1432" y="2618"/>
                    <a:pt x="1485" y="2647"/>
                  </a:cubicBezTo>
                  <a:cubicBezTo>
                    <a:pt x="2446" y="1658"/>
                    <a:pt x="1744" y="0"/>
                    <a:pt x="366"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8" name="Google Shape;12808;p137"/>
            <p:cNvSpPr/>
            <p:nvPr/>
          </p:nvSpPr>
          <p:spPr>
            <a:xfrm>
              <a:off x="5559464" y="3365412"/>
              <a:ext cx="44297" cy="78147"/>
            </a:xfrm>
            <a:custGeom>
              <a:avLst/>
              <a:gdLst/>
              <a:ahLst/>
              <a:cxnLst/>
              <a:rect l="l" t="t" r="r" b="b"/>
              <a:pathLst>
                <a:path w="1692" h="2985" extrusionOk="0">
                  <a:moveTo>
                    <a:pt x="306" y="1"/>
                  </a:moveTo>
                  <a:cubicBezTo>
                    <a:pt x="203" y="1"/>
                    <a:pt x="100" y="20"/>
                    <a:pt x="0" y="54"/>
                  </a:cubicBezTo>
                  <a:cubicBezTo>
                    <a:pt x="548" y="227"/>
                    <a:pt x="956" y="794"/>
                    <a:pt x="1004" y="1495"/>
                  </a:cubicBezTo>
                  <a:lnTo>
                    <a:pt x="951" y="2173"/>
                  </a:lnTo>
                  <a:cubicBezTo>
                    <a:pt x="899" y="2490"/>
                    <a:pt x="798" y="2807"/>
                    <a:pt x="658" y="2985"/>
                  </a:cubicBezTo>
                  <a:lnTo>
                    <a:pt x="1350" y="2985"/>
                  </a:lnTo>
                  <a:cubicBezTo>
                    <a:pt x="1480" y="2807"/>
                    <a:pt x="1586" y="2490"/>
                    <a:pt x="1643" y="2173"/>
                  </a:cubicBezTo>
                  <a:lnTo>
                    <a:pt x="1691" y="1495"/>
                  </a:lnTo>
                  <a:cubicBezTo>
                    <a:pt x="1638" y="659"/>
                    <a:pt x="1057" y="1"/>
                    <a:pt x="341" y="1"/>
                  </a:cubicBezTo>
                  <a:cubicBezTo>
                    <a:pt x="330" y="1"/>
                    <a:pt x="318" y="1"/>
                    <a:pt x="306"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9" name="Google Shape;12809;p137"/>
            <p:cNvSpPr/>
            <p:nvPr/>
          </p:nvSpPr>
          <p:spPr>
            <a:xfrm>
              <a:off x="5532918" y="3365438"/>
              <a:ext cx="71340" cy="78121"/>
            </a:xfrm>
            <a:custGeom>
              <a:avLst/>
              <a:gdLst/>
              <a:ahLst/>
              <a:cxnLst/>
              <a:rect l="l" t="t" r="r" b="b"/>
              <a:pathLst>
                <a:path w="2725" h="2984" extrusionOk="0">
                  <a:moveTo>
                    <a:pt x="1355" y="0"/>
                  </a:moveTo>
                  <a:cubicBezTo>
                    <a:pt x="611" y="0"/>
                    <a:pt x="1" y="726"/>
                    <a:pt x="1" y="1624"/>
                  </a:cubicBezTo>
                  <a:cubicBezTo>
                    <a:pt x="1" y="2037"/>
                    <a:pt x="135" y="2695"/>
                    <a:pt x="346" y="2984"/>
                  </a:cubicBezTo>
                  <a:lnTo>
                    <a:pt x="2369" y="2984"/>
                  </a:lnTo>
                  <a:cubicBezTo>
                    <a:pt x="2503" y="2801"/>
                    <a:pt x="2604" y="2484"/>
                    <a:pt x="2662" y="2167"/>
                  </a:cubicBezTo>
                  <a:cubicBezTo>
                    <a:pt x="2705" y="1946"/>
                    <a:pt x="2724" y="1715"/>
                    <a:pt x="2715" y="1489"/>
                  </a:cubicBezTo>
                  <a:cubicBezTo>
                    <a:pt x="2652" y="658"/>
                    <a:pt x="2071" y="0"/>
                    <a:pt x="1355" y="0"/>
                  </a:cubicBez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0" name="Google Shape;12810;p137"/>
            <p:cNvSpPr/>
            <p:nvPr/>
          </p:nvSpPr>
          <p:spPr>
            <a:xfrm>
              <a:off x="5319734" y="3365438"/>
              <a:ext cx="137236" cy="195093"/>
            </a:xfrm>
            <a:custGeom>
              <a:avLst/>
              <a:gdLst/>
              <a:ahLst/>
              <a:cxnLst/>
              <a:rect l="l" t="t" r="r" b="b"/>
              <a:pathLst>
                <a:path w="5242" h="7452" extrusionOk="0">
                  <a:moveTo>
                    <a:pt x="4669" y="0"/>
                  </a:moveTo>
                  <a:cubicBezTo>
                    <a:pt x="4666" y="0"/>
                    <a:pt x="4664" y="0"/>
                    <a:pt x="4661" y="0"/>
                  </a:cubicBezTo>
                  <a:lnTo>
                    <a:pt x="1216" y="0"/>
                  </a:lnTo>
                  <a:cubicBezTo>
                    <a:pt x="544" y="0"/>
                    <a:pt x="1" y="543"/>
                    <a:pt x="1" y="1216"/>
                  </a:cubicBezTo>
                  <a:lnTo>
                    <a:pt x="1" y="6236"/>
                  </a:lnTo>
                  <a:cubicBezTo>
                    <a:pt x="1" y="6908"/>
                    <a:pt x="544" y="7451"/>
                    <a:pt x="1216" y="7451"/>
                  </a:cubicBezTo>
                  <a:lnTo>
                    <a:pt x="4661" y="7451"/>
                  </a:lnTo>
                  <a:cubicBezTo>
                    <a:pt x="4978" y="7451"/>
                    <a:pt x="5237" y="7192"/>
                    <a:pt x="5242" y="6870"/>
                  </a:cubicBezTo>
                  <a:lnTo>
                    <a:pt x="5242" y="577"/>
                  </a:lnTo>
                  <a:cubicBezTo>
                    <a:pt x="5237" y="258"/>
                    <a:pt x="4982" y="0"/>
                    <a:pt x="4669" y="0"/>
                  </a:cubicBez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1" name="Google Shape;12811;p137"/>
            <p:cNvSpPr/>
            <p:nvPr/>
          </p:nvSpPr>
          <p:spPr>
            <a:xfrm>
              <a:off x="5319734" y="3367323"/>
              <a:ext cx="137236" cy="193208"/>
            </a:xfrm>
            <a:custGeom>
              <a:avLst/>
              <a:gdLst/>
              <a:ahLst/>
              <a:cxnLst/>
              <a:rect l="l" t="t" r="r" b="b"/>
              <a:pathLst>
                <a:path w="5242" h="7380" extrusionOk="0">
                  <a:moveTo>
                    <a:pt x="793" y="0"/>
                  </a:moveTo>
                  <a:cubicBezTo>
                    <a:pt x="318" y="178"/>
                    <a:pt x="1" y="634"/>
                    <a:pt x="6" y="1144"/>
                  </a:cubicBezTo>
                  <a:lnTo>
                    <a:pt x="6" y="6164"/>
                  </a:lnTo>
                  <a:cubicBezTo>
                    <a:pt x="6" y="6836"/>
                    <a:pt x="548" y="7379"/>
                    <a:pt x="1221" y="7379"/>
                  </a:cubicBezTo>
                  <a:lnTo>
                    <a:pt x="4665" y="7379"/>
                  </a:lnTo>
                  <a:cubicBezTo>
                    <a:pt x="4983" y="7379"/>
                    <a:pt x="5242" y="7120"/>
                    <a:pt x="5242" y="6803"/>
                  </a:cubicBezTo>
                  <a:lnTo>
                    <a:pt x="5242" y="6663"/>
                  </a:lnTo>
                  <a:lnTo>
                    <a:pt x="1932" y="6663"/>
                  </a:lnTo>
                  <a:cubicBezTo>
                    <a:pt x="1264" y="6663"/>
                    <a:pt x="717" y="6121"/>
                    <a:pt x="717" y="5448"/>
                  </a:cubicBezTo>
                  <a:lnTo>
                    <a:pt x="717" y="428"/>
                  </a:lnTo>
                  <a:cubicBezTo>
                    <a:pt x="717" y="284"/>
                    <a:pt x="745" y="140"/>
                    <a:pt x="793" y="0"/>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2" name="Google Shape;12812;p137"/>
            <p:cNvSpPr/>
            <p:nvPr/>
          </p:nvSpPr>
          <p:spPr>
            <a:xfrm>
              <a:off x="5314707" y="3360019"/>
              <a:ext cx="381731" cy="368405"/>
            </a:xfrm>
            <a:custGeom>
              <a:avLst/>
              <a:gdLst/>
              <a:ahLst/>
              <a:cxnLst/>
              <a:rect l="l" t="t" r="r" b="b"/>
              <a:pathLst>
                <a:path w="14581" h="14072" extrusionOk="0">
                  <a:moveTo>
                    <a:pt x="10646" y="3392"/>
                  </a:moveTo>
                  <a:cubicBezTo>
                    <a:pt x="10728" y="3392"/>
                    <a:pt x="10795" y="3460"/>
                    <a:pt x="10795" y="3546"/>
                  </a:cubicBezTo>
                  <a:lnTo>
                    <a:pt x="10795" y="3657"/>
                  </a:lnTo>
                  <a:cubicBezTo>
                    <a:pt x="10795" y="3738"/>
                    <a:pt x="10728" y="3805"/>
                    <a:pt x="10646" y="3805"/>
                  </a:cubicBezTo>
                  <a:lnTo>
                    <a:pt x="8754" y="3805"/>
                  </a:lnTo>
                  <a:cubicBezTo>
                    <a:pt x="8672" y="3805"/>
                    <a:pt x="8605" y="3738"/>
                    <a:pt x="8605" y="3657"/>
                  </a:cubicBezTo>
                  <a:lnTo>
                    <a:pt x="8605" y="3546"/>
                  </a:lnTo>
                  <a:cubicBezTo>
                    <a:pt x="8605" y="3460"/>
                    <a:pt x="8672" y="3392"/>
                    <a:pt x="8758" y="3392"/>
                  </a:cubicBezTo>
                  <a:close/>
                  <a:moveTo>
                    <a:pt x="12289" y="4858"/>
                  </a:moveTo>
                  <a:cubicBezTo>
                    <a:pt x="13433" y="4858"/>
                    <a:pt x="14048" y="6179"/>
                    <a:pt x="13346" y="7058"/>
                  </a:cubicBezTo>
                  <a:cubicBezTo>
                    <a:pt x="13296" y="7048"/>
                    <a:pt x="13283" y="7046"/>
                    <a:pt x="13038" y="7046"/>
                  </a:cubicBezTo>
                  <a:cubicBezTo>
                    <a:pt x="12794" y="7046"/>
                    <a:pt x="12318" y="7048"/>
                    <a:pt x="11343" y="7048"/>
                  </a:cubicBezTo>
                  <a:cubicBezTo>
                    <a:pt x="11309" y="7048"/>
                    <a:pt x="11271" y="7048"/>
                    <a:pt x="11237" y="7058"/>
                  </a:cubicBezTo>
                  <a:cubicBezTo>
                    <a:pt x="10531" y="6183"/>
                    <a:pt x="11146" y="4858"/>
                    <a:pt x="12289" y="4858"/>
                  </a:cubicBezTo>
                  <a:close/>
                  <a:moveTo>
                    <a:pt x="5616" y="558"/>
                  </a:moveTo>
                  <a:lnTo>
                    <a:pt x="6352" y="563"/>
                  </a:lnTo>
                  <a:lnTo>
                    <a:pt x="6352" y="568"/>
                  </a:lnTo>
                  <a:cubicBezTo>
                    <a:pt x="6909" y="568"/>
                    <a:pt x="7360" y="1014"/>
                    <a:pt x="7360" y="1572"/>
                  </a:cubicBezTo>
                  <a:lnTo>
                    <a:pt x="7360" y="6284"/>
                  </a:lnTo>
                  <a:cubicBezTo>
                    <a:pt x="7360" y="6842"/>
                    <a:pt x="6909" y="7288"/>
                    <a:pt x="6352" y="7293"/>
                  </a:cubicBezTo>
                  <a:lnTo>
                    <a:pt x="5616" y="7293"/>
                  </a:lnTo>
                  <a:cubicBezTo>
                    <a:pt x="5636" y="7221"/>
                    <a:pt x="5645" y="7149"/>
                    <a:pt x="5650" y="7072"/>
                  </a:cubicBezTo>
                  <a:cubicBezTo>
                    <a:pt x="5636" y="476"/>
                    <a:pt x="5679" y="760"/>
                    <a:pt x="5616" y="558"/>
                  </a:cubicBezTo>
                  <a:close/>
                  <a:moveTo>
                    <a:pt x="13236" y="7457"/>
                  </a:moveTo>
                  <a:cubicBezTo>
                    <a:pt x="13317" y="7457"/>
                    <a:pt x="13385" y="7524"/>
                    <a:pt x="13385" y="7605"/>
                  </a:cubicBezTo>
                  <a:lnTo>
                    <a:pt x="13385" y="7716"/>
                  </a:lnTo>
                  <a:cubicBezTo>
                    <a:pt x="13385" y="7802"/>
                    <a:pt x="13317" y="7870"/>
                    <a:pt x="13236" y="7870"/>
                  </a:cubicBezTo>
                  <a:lnTo>
                    <a:pt x="11343" y="7870"/>
                  </a:lnTo>
                  <a:cubicBezTo>
                    <a:pt x="11261" y="7870"/>
                    <a:pt x="11194" y="7802"/>
                    <a:pt x="11194" y="7716"/>
                  </a:cubicBezTo>
                  <a:lnTo>
                    <a:pt x="11194" y="7605"/>
                  </a:lnTo>
                  <a:cubicBezTo>
                    <a:pt x="11194" y="7524"/>
                    <a:pt x="11261" y="7457"/>
                    <a:pt x="11343" y="7457"/>
                  </a:cubicBezTo>
                  <a:close/>
                  <a:moveTo>
                    <a:pt x="1423" y="1"/>
                  </a:moveTo>
                  <a:cubicBezTo>
                    <a:pt x="635" y="1"/>
                    <a:pt x="1" y="640"/>
                    <a:pt x="1" y="1423"/>
                  </a:cubicBezTo>
                  <a:lnTo>
                    <a:pt x="1" y="6443"/>
                  </a:lnTo>
                  <a:cubicBezTo>
                    <a:pt x="1" y="7231"/>
                    <a:pt x="635" y="7865"/>
                    <a:pt x="1423" y="7865"/>
                  </a:cubicBezTo>
                  <a:lnTo>
                    <a:pt x="2624" y="7865"/>
                  </a:lnTo>
                  <a:lnTo>
                    <a:pt x="2624" y="11756"/>
                  </a:lnTo>
                  <a:cubicBezTo>
                    <a:pt x="2624" y="13034"/>
                    <a:pt x="3661" y="14072"/>
                    <a:pt x="4939" y="14072"/>
                  </a:cubicBezTo>
                  <a:lnTo>
                    <a:pt x="10190" y="14072"/>
                  </a:lnTo>
                  <a:cubicBezTo>
                    <a:pt x="11468" y="14072"/>
                    <a:pt x="12501" y="13034"/>
                    <a:pt x="12506" y="11756"/>
                  </a:cubicBezTo>
                  <a:lnTo>
                    <a:pt x="12506" y="8278"/>
                  </a:lnTo>
                  <a:lnTo>
                    <a:pt x="13245" y="8278"/>
                  </a:lnTo>
                  <a:cubicBezTo>
                    <a:pt x="13558" y="8278"/>
                    <a:pt x="13807" y="8028"/>
                    <a:pt x="13807" y="7716"/>
                  </a:cubicBezTo>
                  <a:cubicBezTo>
                    <a:pt x="13798" y="7649"/>
                    <a:pt x="13851" y="7490"/>
                    <a:pt x="13692" y="7279"/>
                  </a:cubicBezTo>
                  <a:cubicBezTo>
                    <a:pt x="14581" y="6107"/>
                    <a:pt x="13740" y="4440"/>
                    <a:pt x="12289" y="4440"/>
                  </a:cubicBezTo>
                  <a:cubicBezTo>
                    <a:pt x="10834" y="4440"/>
                    <a:pt x="9998" y="6107"/>
                    <a:pt x="10901" y="7279"/>
                  </a:cubicBezTo>
                  <a:cubicBezTo>
                    <a:pt x="10742" y="7490"/>
                    <a:pt x="10795" y="7649"/>
                    <a:pt x="10786" y="7716"/>
                  </a:cubicBezTo>
                  <a:cubicBezTo>
                    <a:pt x="10786" y="8023"/>
                    <a:pt x="11035" y="8278"/>
                    <a:pt x="11348" y="8278"/>
                  </a:cubicBezTo>
                  <a:lnTo>
                    <a:pt x="12088" y="8278"/>
                  </a:lnTo>
                  <a:lnTo>
                    <a:pt x="12088" y="11756"/>
                  </a:lnTo>
                  <a:cubicBezTo>
                    <a:pt x="12083" y="12808"/>
                    <a:pt x="11232" y="13659"/>
                    <a:pt x="10180" y="13663"/>
                  </a:cubicBezTo>
                  <a:lnTo>
                    <a:pt x="4930" y="13663"/>
                  </a:lnTo>
                  <a:cubicBezTo>
                    <a:pt x="3882" y="13659"/>
                    <a:pt x="3027" y="12808"/>
                    <a:pt x="3027" y="11756"/>
                  </a:cubicBezTo>
                  <a:lnTo>
                    <a:pt x="3027" y="7865"/>
                  </a:lnTo>
                  <a:lnTo>
                    <a:pt x="4862" y="7865"/>
                  </a:lnTo>
                  <a:cubicBezTo>
                    <a:pt x="5026" y="7865"/>
                    <a:pt x="5179" y="7807"/>
                    <a:pt x="5304" y="7706"/>
                  </a:cubicBezTo>
                  <a:lnTo>
                    <a:pt x="5592" y="7706"/>
                  </a:lnTo>
                  <a:lnTo>
                    <a:pt x="5592" y="10108"/>
                  </a:lnTo>
                  <a:cubicBezTo>
                    <a:pt x="5592" y="11002"/>
                    <a:pt x="6313" y="11722"/>
                    <a:pt x="7207" y="11722"/>
                  </a:cubicBezTo>
                  <a:lnTo>
                    <a:pt x="8292" y="11722"/>
                  </a:lnTo>
                  <a:cubicBezTo>
                    <a:pt x="9186" y="11722"/>
                    <a:pt x="9907" y="11002"/>
                    <a:pt x="9907" y="10108"/>
                  </a:cubicBezTo>
                  <a:lnTo>
                    <a:pt x="9907" y="4219"/>
                  </a:lnTo>
                  <a:lnTo>
                    <a:pt x="10646" y="4219"/>
                  </a:lnTo>
                  <a:cubicBezTo>
                    <a:pt x="10959" y="4219"/>
                    <a:pt x="11208" y="3969"/>
                    <a:pt x="11208" y="3657"/>
                  </a:cubicBezTo>
                  <a:lnTo>
                    <a:pt x="11208" y="3546"/>
                  </a:lnTo>
                  <a:cubicBezTo>
                    <a:pt x="11208" y="3373"/>
                    <a:pt x="11127" y="3215"/>
                    <a:pt x="10992" y="3109"/>
                  </a:cubicBezTo>
                  <a:cubicBezTo>
                    <a:pt x="11093" y="2888"/>
                    <a:pt x="11165" y="2652"/>
                    <a:pt x="11204" y="2407"/>
                  </a:cubicBezTo>
                  <a:cubicBezTo>
                    <a:pt x="11242" y="2248"/>
                    <a:pt x="11119" y="2153"/>
                    <a:pt x="10999" y="2153"/>
                  </a:cubicBezTo>
                  <a:cubicBezTo>
                    <a:pt x="10906" y="2153"/>
                    <a:pt x="10815" y="2210"/>
                    <a:pt x="10800" y="2335"/>
                  </a:cubicBezTo>
                  <a:cubicBezTo>
                    <a:pt x="10762" y="2561"/>
                    <a:pt x="10694" y="2777"/>
                    <a:pt x="10598" y="2984"/>
                  </a:cubicBezTo>
                  <a:lnTo>
                    <a:pt x="8806" y="2984"/>
                  </a:lnTo>
                  <a:cubicBezTo>
                    <a:pt x="8653" y="2705"/>
                    <a:pt x="8552" y="2187"/>
                    <a:pt x="8552" y="1831"/>
                  </a:cubicBezTo>
                  <a:cubicBezTo>
                    <a:pt x="8552" y="1053"/>
                    <a:pt x="9066" y="414"/>
                    <a:pt x="9700" y="414"/>
                  </a:cubicBezTo>
                  <a:cubicBezTo>
                    <a:pt x="10209" y="414"/>
                    <a:pt x="10661" y="837"/>
                    <a:pt x="10800" y="1447"/>
                  </a:cubicBezTo>
                  <a:cubicBezTo>
                    <a:pt x="10830" y="1550"/>
                    <a:pt x="10912" y="1596"/>
                    <a:pt x="10995" y="1596"/>
                  </a:cubicBezTo>
                  <a:cubicBezTo>
                    <a:pt x="11113" y="1596"/>
                    <a:pt x="11232" y="1503"/>
                    <a:pt x="11204" y="1351"/>
                  </a:cubicBezTo>
                  <a:cubicBezTo>
                    <a:pt x="11026" y="558"/>
                    <a:pt x="10401" y="1"/>
                    <a:pt x="9700" y="1"/>
                  </a:cubicBezTo>
                  <a:cubicBezTo>
                    <a:pt x="8840" y="1"/>
                    <a:pt x="8139" y="827"/>
                    <a:pt x="8139" y="1831"/>
                  </a:cubicBezTo>
                  <a:cubicBezTo>
                    <a:pt x="8139" y="2167"/>
                    <a:pt x="8230" y="2725"/>
                    <a:pt x="8417" y="3109"/>
                  </a:cubicBezTo>
                  <a:cubicBezTo>
                    <a:pt x="8273" y="3210"/>
                    <a:pt x="8191" y="3373"/>
                    <a:pt x="8187" y="3546"/>
                  </a:cubicBezTo>
                  <a:lnTo>
                    <a:pt x="8187" y="3657"/>
                  </a:lnTo>
                  <a:cubicBezTo>
                    <a:pt x="8187" y="3969"/>
                    <a:pt x="8441" y="4223"/>
                    <a:pt x="8754" y="4223"/>
                  </a:cubicBezTo>
                  <a:lnTo>
                    <a:pt x="9493" y="4223"/>
                  </a:lnTo>
                  <a:lnTo>
                    <a:pt x="9493" y="10113"/>
                  </a:lnTo>
                  <a:cubicBezTo>
                    <a:pt x="9493" y="10776"/>
                    <a:pt x="8955" y="11314"/>
                    <a:pt x="8292" y="11314"/>
                  </a:cubicBezTo>
                  <a:lnTo>
                    <a:pt x="7202" y="11314"/>
                  </a:lnTo>
                  <a:cubicBezTo>
                    <a:pt x="6539" y="11314"/>
                    <a:pt x="6001" y="10776"/>
                    <a:pt x="6001" y="10113"/>
                  </a:cubicBezTo>
                  <a:lnTo>
                    <a:pt x="6001" y="7711"/>
                  </a:lnTo>
                  <a:lnTo>
                    <a:pt x="6347" y="7711"/>
                  </a:lnTo>
                  <a:cubicBezTo>
                    <a:pt x="7130" y="7711"/>
                    <a:pt x="7769" y="7077"/>
                    <a:pt x="7769" y="6289"/>
                  </a:cubicBezTo>
                  <a:lnTo>
                    <a:pt x="7769" y="1576"/>
                  </a:lnTo>
                  <a:cubicBezTo>
                    <a:pt x="7769" y="793"/>
                    <a:pt x="7130" y="159"/>
                    <a:pt x="6347" y="159"/>
                  </a:cubicBezTo>
                  <a:lnTo>
                    <a:pt x="5304" y="159"/>
                  </a:lnTo>
                  <a:cubicBezTo>
                    <a:pt x="5175" y="58"/>
                    <a:pt x="5021" y="5"/>
                    <a:pt x="4857" y="1"/>
                  </a:cubicBezTo>
                  <a:lnTo>
                    <a:pt x="2960" y="1"/>
                  </a:lnTo>
                  <a:cubicBezTo>
                    <a:pt x="2686" y="1"/>
                    <a:pt x="2686" y="409"/>
                    <a:pt x="2960" y="409"/>
                  </a:cubicBezTo>
                  <a:lnTo>
                    <a:pt x="4857" y="409"/>
                  </a:lnTo>
                  <a:cubicBezTo>
                    <a:pt x="5059" y="414"/>
                    <a:pt x="5227" y="577"/>
                    <a:pt x="5232" y="784"/>
                  </a:cubicBezTo>
                  <a:cubicBezTo>
                    <a:pt x="5218" y="7730"/>
                    <a:pt x="5266" y="7096"/>
                    <a:pt x="5184" y="7250"/>
                  </a:cubicBezTo>
                  <a:cubicBezTo>
                    <a:pt x="5122" y="7375"/>
                    <a:pt x="4997" y="7452"/>
                    <a:pt x="4857" y="7452"/>
                  </a:cubicBezTo>
                  <a:lnTo>
                    <a:pt x="1423" y="7452"/>
                  </a:lnTo>
                  <a:cubicBezTo>
                    <a:pt x="865" y="7452"/>
                    <a:pt x="414" y="7000"/>
                    <a:pt x="414" y="6448"/>
                  </a:cubicBezTo>
                  <a:lnTo>
                    <a:pt x="414" y="1423"/>
                  </a:lnTo>
                  <a:cubicBezTo>
                    <a:pt x="414" y="865"/>
                    <a:pt x="865" y="414"/>
                    <a:pt x="1423" y="414"/>
                  </a:cubicBezTo>
                  <a:lnTo>
                    <a:pt x="1951" y="414"/>
                  </a:lnTo>
                  <a:cubicBezTo>
                    <a:pt x="2220" y="414"/>
                    <a:pt x="2220" y="1"/>
                    <a:pt x="195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3" name="Google Shape;12813;p137"/>
            <p:cNvSpPr/>
            <p:nvPr/>
          </p:nvSpPr>
          <p:spPr>
            <a:xfrm>
              <a:off x="5631014" y="3497150"/>
              <a:ext cx="10839" cy="27777"/>
            </a:xfrm>
            <a:custGeom>
              <a:avLst/>
              <a:gdLst/>
              <a:ahLst/>
              <a:cxnLst/>
              <a:rect l="l" t="t" r="r" b="b"/>
              <a:pathLst>
                <a:path w="414" h="1061" extrusionOk="0">
                  <a:moveTo>
                    <a:pt x="207" y="0"/>
                  </a:moveTo>
                  <a:cubicBezTo>
                    <a:pt x="104" y="0"/>
                    <a:pt x="1" y="69"/>
                    <a:pt x="1" y="206"/>
                  </a:cubicBezTo>
                  <a:lnTo>
                    <a:pt x="1" y="859"/>
                  </a:lnTo>
                  <a:cubicBezTo>
                    <a:pt x="1" y="969"/>
                    <a:pt x="92" y="1061"/>
                    <a:pt x="207" y="1061"/>
                  </a:cubicBezTo>
                  <a:cubicBezTo>
                    <a:pt x="323" y="1061"/>
                    <a:pt x="414" y="969"/>
                    <a:pt x="414" y="859"/>
                  </a:cubicBezTo>
                  <a:lnTo>
                    <a:pt x="414" y="206"/>
                  </a:lnTo>
                  <a:cubicBezTo>
                    <a:pt x="414" y="69"/>
                    <a:pt x="311" y="0"/>
                    <a:pt x="2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14" name="Google Shape;12814;p137"/>
          <p:cNvGrpSpPr/>
          <p:nvPr/>
        </p:nvGrpSpPr>
        <p:grpSpPr>
          <a:xfrm>
            <a:off x="5308058" y="1311756"/>
            <a:ext cx="374295" cy="366599"/>
            <a:chOff x="5308058" y="1517156"/>
            <a:chExt cx="374295" cy="366599"/>
          </a:xfrm>
        </p:grpSpPr>
        <p:sp>
          <p:nvSpPr>
            <p:cNvPr id="12815" name="Google Shape;12815;p137"/>
            <p:cNvSpPr/>
            <p:nvPr/>
          </p:nvSpPr>
          <p:spPr>
            <a:xfrm>
              <a:off x="5315493" y="1522078"/>
              <a:ext cx="359425" cy="357043"/>
            </a:xfrm>
            <a:custGeom>
              <a:avLst/>
              <a:gdLst/>
              <a:ahLst/>
              <a:cxnLst/>
              <a:rect l="l" t="t" r="r" b="b"/>
              <a:pathLst>
                <a:path w="13729" h="13638" extrusionOk="0">
                  <a:moveTo>
                    <a:pt x="10004" y="1"/>
                  </a:moveTo>
                  <a:cubicBezTo>
                    <a:pt x="9972" y="1"/>
                    <a:pt x="9941" y="2"/>
                    <a:pt x="9910" y="4"/>
                  </a:cubicBezTo>
                  <a:cubicBezTo>
                    <a:pt x="9487" y="23"/>
                    <a:pt x="9089" y="205"/>
                    <a:pt x="8796" y="513"/>
                  </a:cubicBezTo>
                  <a:cubicBezTo>
                    <a:pt x="8373" y="955"/>
                    <a:pt x="8224" y="1594"/>
                    <a:pt x="8411" y="2175"/>
                  </a:cubicBezTo>
                  <a:cubicBezTo>
                    <a:pt x="8522" y="2530"/>
                    <a:pt x="8426" y="2920"/>
                    <a:pt x="8161" y="3184"/>
                  </a:cubicBezTo>
                  <a:lnTo>
                    <a:pt x="3233" y="8113"/>
                  </a:lnTo>
                  <a:cubicBezTo>
                    <a:pt x="3041" y="8304"/>
                    <a:pt x="2783" y="8408"/>
                    <a:pt x="2521" y="8408"/>
                  </a:cubicBezTo>
                  <a:cubicBezTo>
                    <a:pt x="2421" y="8408"/>
                    <a:pt x="2321" y="8393"/>
                    <a:pt x="2224" y="8363"/>
                  </a:cubicBezTo>
                  <a:cubicBezTo>
                    <a:pt x="2053" y="8308"/>
                    <a:pt x="1881" y="8282"/>
                    <a:pt x="1713" y="8282"/>
                  </a:cubicBezTo>
                  <a:cubicBezTo>
                    <a:pt x="846" y="8282"/>
                    <a:pt x="79" y="8965"/>
                    <a:pt x="43" y="9890"/>
                  </a:cubicBezTo>
                  <a:cubicBezTo>
                    <a:pt x="0" y="10861"/>
                    <a:pt x="785" y="11638"/>
                    <a:pt x="1710" y="11638"/>
                  </a:cubicBezTo>
                  <a:cubicBezTo>
                    <a:pt x="1833" y="11638"/>
                    <a:pt x="1958" y="11624"/>
                    <a:pt x="2084" y="11596"/>
                  </a:cubicBezTo>
                  <a:lnTo>
                    <a:pt x="2084" y="11596"/>
                  </a:lnTo>
                  <a:cubicBezTo>
                    <a:pt x="1955" y="12158"/>
                    <a:pt x="2123" y="12749"/>
                    <a:pt x="2536" y="13157"/>
                  </a:cubicBezTo>
                  <a:cubicBezTo>
                    <a:pt x="2866" y="13478"/>
                    <a:pt x="3294" y="13638"/>
                    <a:pt x="3721" y="13638"/>
                  </a:cubicBezTo>
                  <a:cubicBezTo>
                    <a:pt x="4163" y="13638"/>
                    <a:pt x="4605" y="13466"/>
                    <a:pt x="4938" y="13123"/>
                  </a:cubicBezTo>
                  <a:cubicBezTo>
                    <a:pt x="5361" y="12681"/>
                    <a:pt x="5505" y="12042"/>
                    <a:pt x="5322" y="11461"/>
                  </a:cubicBezTo>
                  <a:cubicBezTo>
                    <a:pt x="5207" y="11106"/>
                    <a:pt x="5303" y="10717"/>
                    <a:pt x="5572" y="10452"/>
                  </a:cubicBezTo>
                  <a:lnTo>
                    <a:pt x="6634" y="9391"/>
                  </a:lnTo>
                  <a:lnTo>
                    <a:pt x="7374" y="8646"/>
                  </a:lnTo>
                  <a:lnTo>
                    <a:pt x="10496" y="5523"/>
                  </a:lnTo>
                  <a:cubicBezTo>
                    <a:pt x="10688" y="5332"/>
                    <a:pt x="10945" y="5228"/>
                    <a:pt x="11208" y="5228"/>
                  </a:cubicBezTo>
                  <a:cubicBezTo>
                    <a:pt x="11307" y="5228"/>
                    <a:pt x="11408" y="5243"/>
                    <a:pt x="11505" y="5274"/>
                  </a:cubicBezTo>
                  <a:cubicBezTo>
                    <a:pt x="11676" y="5328"/>
                    <a:pt x="11848" y="5354"/>
                    <a:pt x="12016" y="5354"/>
                  </a:cubicBezTo>
                  <a:cubicBezTo>
                    <a:pt x="12881" y="5354"/>
                    <a:pt x="13646" y="4672"/>
                    <a:pt x="13686" y="3751"/>
                  </a:cubicBezTo>
                  <a:cubicBezTo>
                    <a:pt x="13729" y="2774"/>
                    <a:pt x="12941" y="1999"/>
                    <a:pt x="12014" y="1999"/>
                  </a:cubicBezTo>
                  <a:cubicBezTo>
                    <a:pt x="11893" y="1999"/>
                    <a:pt x="11769" y="2013"/>
                    <a:pt x="11644" y="2040"/>
                  </a:cubicBezTo>
                  <a:cubicBezTo>
                    <a:pt x="11774" y="1478"/>
                    <a:pt x="11606" y="887"/>
                    <a:pt x="11193" y="479"/>
                  </a:cubicBezTo>
                  <a:cubicBezTo>
                    <a:pt x="11034" y="325"/>
                    <a:pt x="10847" y="201"/>
                    <a:pt x="10636" y="119"/>
                  </a:cubicBezTo>
                  <a:cubicBezTo>
                    <a:pt x="10434" y="43"/>
                    <a:pt x="10218" y="1"/>
                    <a:pt x="10004" y="1"/>
                  </a:cubicBezTo>
                  <a:close/>
                </a:path>
              </a:pathLst>
            </a:custGeom>
            <a:solidFill>
              <a:srgbClr val="FC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6" name="Google Shape;12816;p137"/>
            <p:cNvSpPr/>
            <p:nvPr/>
          </p:nvSpPr>
          <p:spPr>
            <a:xfrm>
              <a:off x="5372199" y="1577632"/>
              <a:ext cx="306149" cy="301594"/>
            </a:xfrm>
            <a:custGeom>
              <a:avLst/>
              <a:gdLst/>
              <a:ahLst/>
              <a:cxnLst/>
              <a:rect l="l" t="t" r="r" b="b"/>
              <a:pathLst>
                <a:path w="11694" h="11520" extrusionOk="0">
                  <a:moveTo>
                    <a:pt x="10482" y="0"/>
                  </a:moveTo>
                  <a:cubicBezTo>
                    <a:pt x="10742" y="639"/>
                    <a:pt x="10588" y="1374"/>
                    <a:pt x="10093" y="1859"/>
                  </a:cubicBezTo>
                  <a:cubicBezTo>
                    <a:pt x="9776" y="2159"/>
                    <a:pt x="9358" y="2320"/>
                    <a:pt x="8933" y="2320"/>
                  </a:cubicBezTo>
                  <a:cubicBezTo>
                    <a:pt x="8765" y="2320"/>
                    <a:pt x="8596" y="2295"/>
                    <a:pt x="8431" y="2244"/>
                  </a:cubicBezTo>
                  <a:cubicBezTo>
                    <a:pt x="8331" y="2211"/>
                    <a:pt x="8229" y="2196"/>
                    <a:pt x="8127" y="2196"/>
                  </a:cubicBezTo>
                  <a:cubicBezTo>
                    <a:pt x="7867" y="2196"/>
                    <a:pt x="7612" y="2299"/>
                    <a:pt x="7422" y="2489"/>
                  </a:cubicBezTo>
                  <a:lnTo>
                    <a:pt x="4300" y="5611"/>
                  </a:lnTo>
                  <a:lnTo>
                    <a:pt x="3555" y="6361"/>
                  </a:lnTo>
                  <a:lnTo>
                    <a:pt x="2489" y="7422"/>
                  </a:lnTo>
                  <a:cubicBezTo>
                    <a:pt x="2224" y="7687"/>
                    <a:pt x="2128" y="8076"/>
                    <a:pt x="2239" y="8431"/>
                  </a:cubicBezTo>
                  <a:cubicBezTo>
                    <a:pt x="2426" y="9012"/>
                    <a:pt x="2277" y="9651"/>
                    <a:pt x="1854" y="10093"/>
                  </a:cubicBezTo>
                  <a:cubicBezTo>
                    <a:pt x="1529" y="10428"/>
                    <a:pt x="1087" y="10607"/>
                    <a:pt x="638" y="10607"/>
                  </a:cubicBezTo>
                  <a:cubicBezTo>
                    <a:pt x="423" y="10607"/>
                    <a:pt x="206" y="10566"/>
                    <a:pt x="0" y="10483"/>
                  </a:cubicBezTo>
                  <a:lnTo>
                    <a:pt x="0" y="10483"/>
                  </a:lnTo>
                  <a:cubicBezTo>
                    <a:pt x="82" y="10689"/>
                    <a:pt x="207" y="10876"/>
                    <a:pt x="365" y="11035"/>
                  </a:cubicBezTo>
                  <a:cubicBezTo>
                    <a:pt x="695" y="11358"/>
                    <a:pt x="1123" y="11519"/>
                    <a:pt x="1550" y="11519"/>
                  </a:cubicBezTo>
                  <a:cubicBezTo>
                    <a:pt x="1993" y="11519"/>
                    <a:pt x="2435" y="11346"/>
                    <a:pt x="2767" y="11001"/>
                  </a:cubicBezTo>
                  <a:cubicBezTo>
                    <a:pt x="3190" y="10559"/>
                    <a:pt x="3339" y="9920"/>
                    <a:pt x="3151" y="9339"/>
                  </a:cubicBezTo>
                  <a:cubicBezTo>
                    <a:pt x="3041" y="8984"/>
                    <a:pt x="3137" y="8595"/>
                    <a:pt x="3401" y="8330"/>
                  </a:cubicBezTo>
                  <a:lnTo>
                    <a:pt x="4463" y="7269"/>
                  </a:lnTo>
                  <a:lnTo>
                    <a:pt x="5208" y="6524"/>
                  </a:lnTo>
                  <a:lnTo>
                    <a:pt x="8330" y="3401"/>
                  </a:lnTo>
                  <a:cubicBezTo>
                    <a:pt x="8521" y="3208"/>
                    <a:pt x="8776" y="3104"/>
                    <a:pt x="9036" y="3104"/>
                  </a:cubicBezTo>
                  <a:cubicBezTo>
                    <a:pt x="9137" y="3104"/>
                    <a:pt x="9240" y="3119"/>
                    <a:pt x="9339" y="3152"/>
                  </a:cubicBezTo>
                  <a:cubicBezTo>
                    <a:pt x="9505" y="3204"/>
                    <a:pt x="9676" y="3229"/>
                    <a:pt x="9845" y="3229"/>
                  </a:cubicBezTo>
                  <a:cubicBezTo>
                    <a:pt x="10269" y="3229"/>
                    <a:pt x="10685" y="3069"/>
                    <a:pt x="11001" y="2767"/>
                  </a:cubicBezTo>
                  <a:cubicBezTo>
                    <a:pt x="11674" y="2114"/>
                    <a:pt x="11693" y="1038"/>
                    <a:pt x="11040" y="370"/>
                  </a:cubicBezTo>
                  <a:cubicBezTo>
                    <a:pt x="10881" y="207"/>
                    <a:pt x="10689" y="82"/>
                    <a:pt x="10482"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7" name="Google Shape;12817;p137"/>
            <p:cNvSpPr/>
            <p:nvPr/>
          </p:nvSpPr>
          <p:spPr>
            <a:xfrm>
              <a:off x="5308058" y="1517156"/>
              <a:ext cx="266539" cy="366599"/>
            </a:xfrm>
            <a:custGeom>
              <a:avLst/>
              <a:gdLst/>
              <a:ahLst/>
              <a:cxnLst/>
              <a:rect l="l" t="t" r="r" b="b"/>
              <a:pathLst>
                <a:path w="10181" h="14003" extrusionOk="0">
                  <a:moveTo>
                    <a:pt x="9898" y="1"/>
                  </a:moveTo>
                  <a:cubicBezTo>
                    <a:pt x="9885" y="1"/>
                    <a:pt x="9872" y="2"/>
                    <a:pt x="9858" y="4"/>
                  </a:cubicBezTo>
                  <a:cubicBezTo>
                    <a:pt x="8791" y="254"/>
                    <a:pt x="8167" y="1354"/>
                    <a:pt x="8498" y="2397"/>
                  </a:cubicBezTo>
                  <a:cubicBezTo>
                    <a:pt x="8590" y="2680"/>
                    <a:pt x="8513" y="2992"/>
                    <a:pt x="8301" y="3199"/>
                  </a:cubicBezTo>
                  <a:lnTo>
                    <a:pt x="3372" y="8133"/>
                  </a:lnTo>
                  <a:cubicBezTo>
                    <a:pt x="3220" y="8285"/>
                    <a:pt x="3018" y="8367"/>
                    <a:pt x="2811" y="8367"/>
                  </a:cubicBezTo>
                  <a:cubicBezTo>
                    <a:pt x="2730" y="8367"/>
                    <a:pt x="2649" y="8355"/>
                    <a:pt x="2570" y="8330"/>
                  </a:cubicBezTo>
                  <a:cubicBezTo>
                    <a:pt x="2382" y="8271"/>
                    <a:pt x="2192" y="8243"/>
                    <a:pt x="2007" y="8243"/>
                  </a:cubicBezTo>
                  <a:cubicBezTo>
                    <a:pt x="1084" y="8243"/>
                    <a:pt x="255" y="8929"/>
                    <a:pt x="139" y="9900"/>
                  </a:cubicBezTo>
                  <a:cubicBezTo>
                    <a:pt x="0" y="11026"/>
                    <a:pt x="884" y="12004"/>
                    <a:pt x="2002" y="12004"/>
                  </a:cubicBezTo>
                  <a:cubicBezTo>
                    <a:pt x="2044" y="12004"/>
                    <a:pt x="2086" y="12003"/>
                    <a:pt x="2128" y="12000"/>
                  </a:cubicBezTo>
                  <a:lnTo>
                    <a:pt x="2128" y="12000"/>
                  </a:lnTo>
                  <a:cubicBezTo>
                    <a:pt x="2056" y="13100"/>
                    <a:pt x="2932" y="14002"/>
                    <a:pt x="4000" y="14002"/>
                  </a:cubicBezTo>
                  <a:cubicBezTo>
                    <a:pt x="4075" y="14002"/>
                    <a:pt x="4151" y="13998"/>
                    <a:pt x="4228" y="13989"/>
                  </a:cubicBezTo>
                  <a:cubicBezTo>
                    <a:pt x="5395" y="13849"/>
                    <a:pt x="6149" y="12682"/>
                    <a:pt x="5798" y="11558"/>
                  </a:cubicBezTo>
                  <a:cubicBezTo>
                    <a:pt x="5707" y="11274"/>
                    <a:pt x="5784" y="10967"/>
                    <a:pt x="5995" y="10756"/>
                  </a:cubicBezTo>
                  <a:lnTo>
                    <a:pt x="7062" y="9694"/>
                  </a:lnTo>
                  <a:cubicBezTo>
                    <a:pt x="7139" y="9612"/>
                    <a:pt x="7139" y="9483"/>
                    <a:pt x="7062" y="9401"/>
                  </a:cubicBezTo>
                  <a:cubicBezTo>
                    <a:pt x="7022" y="9365"/>
                    <a:pt x="6970" y="9347"/>
                    <a:pt x="6919" y="9347"/>
                  </a:cubicBezTo>
                  <a:cubicBezTo>
                    <a:pt x="6865" y="9347"/>
                    <a:pt x="6813" y="9367"/>
                    <a:pt x="6774" y="9406"/>
                  </a:cubicBezTo>
                  <a:lnTo>
                    <a:pt x="5707" y="10472"/>
                  </a:lnTo>
                  <a:cubicBezTo>
                    <a:pt x="5390" y="10789"/>
                    <a:pt x="5275" y="11255"/>
                    <a:pt x="5409" y="11688"/>
                  </a:cubicBezTo>
                  <a:cubicBezTo>
                    <a:pt x="5698" y="12610"/>
                    <a:pt x="5030" y="13556"/>
                    <a:pt x="4064" y="13595"/>
                  </a:cubicBezTo>
                  <a:cubicBezTo>
                    <a:pt x="4042" y="13596"/>
                    <a:pt x="4019" y="13596"/>
                    <a:pt x="3997" y="13596"/>
                  </a:cubicBezTo>
                  <a:cubicBezTo>
                    <a:pt x="3064" y="13596"/>
                    <a:pt x="2364" y="12727"/>
                    <a:pt x="2565" y="11808"/>
                  </a:cubicBezTo>
                  <a:cubicBezTo>
                    <a:pt x="2595" y="11676"/>
                    <a:pt x="2497" y="11556"/>
                    <a:pt x="2372" y="11556"/>
                  </a:cubicBezTo>
                  <a:cubicBezTo>
                    <a:pt x="2355" y="11556"/>
                    <a:pt x="2338" y="11558"/>
                    <a:pt x="2320" y="11563"/>
                  </a:cubicBezTo>
                  <a:cubicBezTo>
                    <a:pt x="2213" y="11586"/>
                    <a:pt x="2107" y="11597"/>
                    <a:pt x="2003" y="11597"/>
                  </a:cubicBezTo>
                  <a:cubicBezTo>
                    <a:pt x="1189" y="11597"/>
                    <a:pt x="495" y="10915"/>
                    <a:pt x="533" y="10059"/>
                  </a:cubicBezTo>
                  <a:cubicBezTo>
                    <a:pt x="565" y="9248"/>
                    <a:pt x="1238" y="8651"/>
                    <a:pt x="1999" y="8651"/>
                  </a:cubicBezTo>
                  <a:cubicBezTo>
                    <a:pt x="2144" y="8651"/>
                    <a:pt x="2293" y="8672"/>
                    <a:pt x="2440" y="8719"/>
                  </a:cubicBezTo>
                  <a:cubicBezTo>
                    <a:pt x="2560" y="8756"/>
                    <a:pt x="2681" y="8774"/>
                    <a:pt x="2802" y="8774"/>
                  </a:cubicBezTo>
                  <a:cubicBezTo>
                    <a:pt x="3118" y="8774"/>
                    <a:pt x="3426" y="8649"/>
                    <a:pt x="3656" y="8416"/>
                  </a:cubicBezTo>
                  <a:lnTo>
                    <a:pt x="8590" y="3487"/>
                  </a:lnTo>
                  <a:cubicBezTo>
                    <a:pt x="8907" y="3170"/>
                    <a:pt x="9022" y="2699"/>
                    <a:pt x="8887" y="2272"/>
                  </a:cubicBezTo>
                  <a:cubicBezTo>
                    <a:pt x="8628" y="1460"/>
                    <a:pt x="9118" y="595"/>
                    <a:pt x="9949" y="403"/>
                  </a:cubicBezTo>
                  <a:cubicBezTo>
                    <a:pt x="10181" y="330"/>
                    <a:pt x="10116" y="1"/>
                    <a:pt x="989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8" name="Google Shape;12818;p137"/>
            <p:cNvSpPr/>
            <p:nvPr/>
          </p:nvSpPr>
          <p:spPr>
            <a:xfrm>
              <a:off x="5501476" y="1519068"/>
              <a:ext cx="180878" cy="234023"/>
            </a:xfrm>
            <a:custGeom>
              <a:avLst/>
              <a:gdLst/>
              <a:ahLst/>
              <a:cxnLst/>
              <a:rect l="l" t="t" r="r" b="b"/>
              <a:pathLst>
                <a:path w="6909" h="8939" extrusionOk="0">
                  <a:moveTo>
                    <a:pt x="3522" y="1"/>
                  </a:moveTo>
                  <a:cubicBezTo>
                    <a:pt x="3325" y="1"/>
                    <a:pt x="3234" y="312"/>
                    <a:pt x="3459" y="397"/>
                  </a:cubicBezTo>
                  <a:cubicBezTo>
                    <a:pt x="4127" y="661"/>
                    <a:pt x="4502" y="1377"/>
                    <a:pt x="4343" y="2083"/>
                  </a:cubicBezTo>
                  <a:cubicBezTo>
                    <a:pt x="4313" y="2212"/>
                    <a:pt x="4414" y="2334"/>
                    <a:pt x="4542" y="2334"/>
                  </a:cubicBezTo>
                  <a:cubicBezTo>
                    <a:pt x="4557" y="2334"/>
                    <a:pt x="4573" y="2332"/>
                    <a:pt x="4588" y="2328"/>
                  </a:cubicBezTo>
                  <a:cubicBezTo>
                    <a:pt x="4700" y="2303"/>
                    <a:pt x="4811" y="2291"/>
                    <a:pt x="4919" y="2291"/>
                  </a:cubicBezTo>
                  <a:cubicBezTo>
                    <a:pt x="5732" y="2291"/>
                    <a:pt x="6423" y="2971"/>
                    <a:pt x="6385" y="3827"/>
                  </a:cubicBezTo>
                  <a:cubicBezTo>
                    <a:pt x="6353" y="4640"/>
                    <a:pt x="5677" y="5237"/>
                    <a:pt x="4916" y="5237"/>
                  </a:cubicBezTo>
                  <a:cubicBezTo>
                    <a:pt x="4768" y="5237"/>
                    <a:pt x="4618" y="5215"/>
                    <a:pt x="4468" y="5168"/>
                  </a:cubicBezTo>
                  <a:cubicBezTo>
                    <a:pt x="4349" y="5130"/>
                    <a:pt x="4227" y="5112"/>
                    <a:pt x="4107" y="5112"/>
                  </a:cubicBezTo>
                  <a:cubicBezTo>
                    <a:pt x="3790" y="5112"/>
                    <a:pt x="3483" y="5237"/>
                    <a:pt x="3253" y="5470"/>
                  </a:cubicBezTo>
                  <a:lnTo>
                    <a:pt x="130" y="8588"/>
                  </a:lnTo>
                  <a:cubicBezTo>
                    <a:pt x="1" y="8718"/>
                    <a:pt x="92" y="8939"/>
                    <a:pt x="274" y="8939"/>
                  </a:cubicBezTo>
                  <a:cubicBezTo>
                    <a:pt x="279" y="8939"/>
                    <a:pt x="283" y="8939"/>
                    <a:pt x="287" y="8939"/>
                  </a:cubicBezTo>
                  <a:cubicBezTo>
                    <a:pt x="432" y="8939"/>
                    <a:pt x="364" y="8898"/>
                    <a:pt x="3541" y="5758"/>
                  </a:cubicBezTo>
                  <a:cubicBezTo>
                    <a:pt x="3694" y="5602"/>
                    <a:pt x="3896" y="5519"/>
                    <a:pt x="4104" y="5519"/>
                  </a:cubicBezTo>
                  <a:cubicBezTo>
                    <a:pt x="4184" y="5519"/>
                    <a:pt x="4265" y="5531"/>
                    <a:pt x="4343" y="5557"/>
                  </a:cubicBezTo>
                  <a:cubicBezTo>
                    <a:pt x="4533" y="5615"/>
                    <a:pt x="4723" y="5643"/>
                    <a:pt x="4909" y="5643"/>
                  </a:cubicBezTo>
                  <a:cubicBezTo>
                    <a:pt x="5833" y="5643"/>
                    <a:pt x="6658" y="4958"/>
                    <a:pt x="6774" y="3986"/>
                  </a:cubicBezTo>
                  <a:cubicBezTo>
                    <a:pt x="6909" y="2856"/>
                    <a:pt x="6025" y="1878"/>
                    <a:pt x="4911" y="1878"/>
                  </a:cubicBezTo>
                  <a:cubicBezTo>
                    <a:pt x="4870" y="1878"/>
                    <a:pt x="4828" y="1879"/>
                    <a:pt x="4786" y="1882"/>
                  </a:cubicBezTo>
                  <a:lnTo>
                    <a:pt x="4786" y="1882"/>
                  </a:lnTo>
                  <a:cubicBezTo>
                    <a:pt x="4836" y="1072"/>
                    <a:pt x="4361" y="315"/>
                    <a:pt x="3604" y="18"/>
                  </a:cubicBezTo>
                  <a:cubicBezTo>
                    <a:pt x="3575" y="6"/>
                    <a:pt x="3548" y="1"/>
                    <a:pt x="352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19" name="Google Shape;12819;p137"/>
          <p:cNvGrpSpPr/>
          <p:nvPr/>
        </p:nvGrpSpPr>
        <p:grpSpPr>
          <a:xfrm>
            <a:off x="6184800" y="1335502"/>
            <a:ext cx="370761" cy="319108"/>
            <a:chOff x="6184800" y="1540902"/>
            <a:chExt cx="370761" cy="319108"/>
          </a:xfrm>
        </p:grpSpPr>
        <p:sp>
          <p:nvSpPr>
            <p:cNvPr id="12820" name="Google Shape;12820;p137"/>
            <p:cNvSpPr/>
            <p:nvPr/>
          </p:nvSpPr>
          <p:spPr>
            <a:xfrm>
              <a:off x="6392695" y="1636485"/>
              <a:ext cx="156975" cy="217975"/>
            </a:xfrm>
            <a:custGeom>
              <a:avLst/>
              <a:gdLst/>
              <a:ahLst/>
              <a:cxnLst/>
              <a:rect l="l" t="t" r="r" b="b"/>
              <a:pathLst>
                <a:path w="5996" h="8326" extrusionOk="0">
                  <a:moveTo>
                    <a:pt x="2421" y="0"/>
                  </a:moveTo>
                  <a:cubicBezTo>
                    <a:pt x="1686" y="0"/>
                    <a:pt x="524" y="567"/>
                    <a:pt x="461" y="1297"/>
                  </a:cubicBezTo>
                  <a:lnTo>
                    <a:pt x="370" y="2374"/>
                  </a:lnTo>
                  <a:cubicBezTo>
                    <a:pt x="807" y="2873"/>
                    <a:pt x="1437" y="3368"/>
                    <a:pt x="2234" y="3378"/>
                  </a:cubicBezTo>
                  <a:lnTo>
                    <a:pt x="2215" y="4617"/>
                  </a:lnTo>
                  <a:lnTo>
                    <a:pt x="2224" y="4622"/>
                  </a:lnTo>
                  <a:lnTo>
                    <a:pt x="2220" y="4622"/>
                  </a:lnTo>
                  <a:cubicBezTo>
                    <a:pt x="1432" y="4612"/>
                    <a:pt x="774" y="4319"/>
                    <a:pt x="245" y="3935"/>
                  </a:cubicBezTo>
                  <a:lnTo>
                    <a:pt x="96" y="6308"/>
                  </a:lnTo>
                  <a:cubicBezTo>
                    <a:pt x="0" y="7394"/>
                    <a:pt x="860" y="8326"/>
                    <a:pt x="1951" y="8326"/>
                  </a:cubicBezTo>
                  <a:lnTo>
                    <a:pt x="5424" y="8326"/>
                  </a:lnTo>
                  <a:cubicBezTo>
                    <a:pt x="5746" y="8326"/>
                    <a:pt x="5996" y="8042"/>
                    <a:pt x="5952" y="7720"/>
                  </a:cubicBezTo>
                  <a:cubicBezTo>
                    <a:pt x="5534" y="4564"/>
                    <a:pt x="5131" y="1514"/>
                    <a:pt x="3200" y="236"/>
                  </a:cubicBezTo>
                  <a:cubicBezTo>
                    <a:pt x="2969" y="82"/>
                    <a:pt x="2700" y="0"/>
                    <a:pt x="2421" y="0"/>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1" name="Google Shape;12821;p137"/>
            <p:cNvSpPr/>
            <p:nvPr/>
          </p:nvSpPr>
          <p:spPr>
            <a:xfrm>
              <a:off x="6438850" y="1636485"/>
              <a:ext cx="110689" cy="217975"/>
            </a:xfrm>
            <a:custGeom>
              <a:avLst/>
              <a:gdLst/>
              <a:ahLst/>
              <a:cxnLst/>
              <a:rect l="l" t="t" r="r" b="b"/>
              <a:pathLst>
                <a:path w="4228" h="8326" extrusionOk="0">
                  <a:moveTo>
                    <a:pt x="654" y="0"/>
                  </a:moveTo>
                  <a:cubicBezTo>
                    <a:pt x="433" y="5"/>
                    <a:pt x="212" y="44"/>
                    <a:pt x="0" y="116"/>
                  </a:cubicBezTo>
                  <a:cubicBezTo>
                    <a:pt x="77" y="149"/>
                    <a:pt x="154" y="193"/>
                    <a:pt x="226" y="236"/>
                  </a:cubicBezTo>
                  <a:cubicBezTo>
                    <a:pt x="2152" y="1514"/>
                    <a:pt x="2556" y="4564"/>
                    <a:pt x="2974" y="7720"/>
                  </a:cubicBezTo>
                  <a:cubicBezTo>
                    <a:pt x="3022" y="8038"/>
                    <a:pt x="2772" y="8326"/>
                    <a:pt x="2445" y="8326"/>
                  </a:cubicBezTo>
                  <a:lnTo>
                    <a:pt x="3646" y="8326"/>
                  </a:lnTo>
                  <a:cubicBezTo>
                    <a:pt x="3649" y="8326"/>
                    <a:pt x="3652" y="8326"/>
                    <a:pt x="3655" y="8326"/>
                  </a:cubicBezTo>
                  <a:cubicBezTo>
                    <a:pt x="3977" y="8326"/>
                    <a:pt x="4227" y="8040"/>
                    <a:pt x="4185" y="7720"/>
                  </a:cubicBezTo>
                  <a:cubicBezTo>
                    <a:pt x="3767" y="4569"/>
                    <a:pt x="3363" y="1514"/>
                    <a:pt x="1432" y="236"/>
                  </a:cubicBezTo>
                  <a:cubicBezTo>
                    <a:pt x="1201" y="87"/>
                    <a:pt x="932" y="5"/>
                    <a:pt x="654"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2" name="Google Shape;12822;p137"/>
            <p:cNvSpPr/>
            <p:nvPr/>
          </p:nvSpPr>
          <p:spPr>
            <a:xfrm>
              <a:off x="6190455" y="1636485"/>
              <a:ext cx="156975" cy="217975"/>
            </a:xfrm>
            <a:custGeom>
              <a:avLst/>
              <a:gdLst/>
              <a:ahLst/>
              <a:cxnLst/>
              <a:rect l="l" t="t" r="r" b="b"/>
              <a:pathLst>
                <a:path w="5996" h="8326" extrusionOk="0">
                  <a:moveTo>
                    <a:pt x="3574" y="0"/>
                  </a:moveTo>
                  <a:cubicBezTo>
                    <a:pt x="3296" y="0"/>
                    <a:pt x="3027" y="82"/>
                    <a:pt x="2796" y="236"/>
                  </a:cubicBezTo>
                  <a:cubicBezTo>
                    <a:pt x="865" y="1514"/>
                    <a:pt x="461" y="4564"/>
                    <a:pt x="43" y="7720"/>
                  </a:cubicBezTo>
                  <a:cubicBezTo>
                    <a:pt x="0" y="8042"/>
                    <a:pt x="250" y="8326"/>
                    <a:pt x="572" y="8326"/>
                  </a:cubicBezTo>
                  <a:lnTo>
                    <a:pt x="4045" y="8326"/>
                  </a:lnTo>
                  <a:cubicBezTo>
                    <a:pt x="5136" y="8326"/>
                    <a:pt x="5996" y="7394"/>
                    <a:pt x="5904" y="6308"/>
                  </a:cubicBezTo>
                  <a:lnTo>
                    <a:pt x="5751" y="3935"/>
                  </a:lnTo>
                  <a:cubicBezTo>
                    <a:pt x="5217" y="4319"/>
                    <a:pt x="4559" y="4612"/>
                    <a:pt x="3771" y="4622"/>
                  </a:cubicBezTo>
                  <a:lnTo>
                    <a:pt x="3767" y="4622"/>
                  </a:lnTo>
                  <a:lnTo>
                    <a:pt x="3781" y="4617"/>
                  </a:lnTo>
                  <a:lnTo>
                    <a:pt x="3762" y="3378"/>
                  </a:lnTo>
                  <a:cubicBezTo>
                    <a:pt x="4559" y="3368"/>
                    <a:pt x="5189" y="2873"/>
                    <a:pt x="5626" y="2374"/>
                  </a:cubicBezTo>
                  <a:lnTo>
                    <a:pt x="5534" y="1297"/>
                  </a:lnTo>
                  <a:cubicBezTo>
                    <a:pt x="5472" y="567"/>
                    <a:pt x="4309" y="0"/>
                    <a:pt x="3574" y="0"/>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3" name="Google Shape;12823;p137"/>
            <p:cNvSpPr/>
            <p:nvPr/>
          </p:nvSpPr>
          <p:spPr>
            <a:xfrm>
              <a:off x="6190455" y="1636485"/>
              <a:ext cx="110820" cy="217975"/>
            </a:xfrm>
            <a:custGeom>
              <a:avLst/>
              <a:gdLst/>
              <a:ahLst/>
              <a:cxnLst/>
              <a:rect l="l" t="t" r="r" b="b"/>
              <a:pathLst>
                <a:path w="4233" h="8326" extrusionOk="0">
                  <a:moveTo>
                    <a:pt x="3579" y="0"/>
                  </a:moveTo>
                  <a:cubicBezTo>
                    <a:pt x="3301" y="0"/>
                    <a:pt x="3032" y="87"/>
                    <a:pt x="2796" y="236"/>
                  </a:cubicBezTo>
                  <a:cubicBezTo>
                    <a:pt x="870" y="1514"/>
                    <a:pt x="466" y="4569"/>
                    <a:pt x="48" y="7720"/>
                  </a:cubicBezTo>
                  <a:cubicBezTo>
                    <a:pt x="1" y="8044"/>
                    <a:pt x="251" y="8326"/>
                    <a:pt x="573" y="8326"/>
                  </a:cubicBezTo>
                  <a:cubicBezTo>
                    <a:pt x="576" y="8326"/>
                    <a:pt x="579" y="8326"/>
                    <a:pt x="581" y="8326"/>
                  </a:cubicBezTo>
                  <a:lnTo>
                    <a:pt x="1782" y="8326"/>
                  </a:lnTo>
                  <a:cubicBezTo>
                    <a:pt x="1461" y="8326"/>
                    <a:pt x="1211" y="8038"/>
                    <a:pt x="1254" y="7720"/>
                  </a:cubicBezTo>
                  <a:cubicBezTo>
                    <a:pt x="1677" y="4564"/>
                    <a:pt x="2076" y="1514"/>
                    <a:pt x="4007" y="236"/>
                  </a:cubicBezTo>
                  <a:cubicBezTo>
                    <a:pt x="4079" y="193"/>
                    <a:pt x="4151" y="149"/>
                    <a:pt x="4233" y="116"/>
                  </a:cubicBezTo>
                  <a:cubicBezTo>
                    <a:pt x="4021" y="44"/>
                    <a:pt x="3800" y="5"/>
                    <a:pt x="3579"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4" name="Google Shape;12824;p137"/>
            <p:cNvSpPr/>
            <p:nvPr/>
          </p:nvSpPr>
          <p:spPr>
            <a:xfrm>
              <a:off x="6274964" y="1709684"/>
              <a:ext cx="27698" cy="63277"/>
            </a:xfrm>
            <a:custGeom>
              <a:avLst/>
              <a:gdLst/>
              <a:ahLst/>
              <a:cxnLst/>
              <a:rect l="l" t="t" r="r" b="b"/>
              <a:pathLst>
                <a:path w="1058" h="2417" extrusionOk="0">
                  <a:moveTo>
                    <a:pt x="529" y="0"/>
                  </a:moveTo>
                  <a:cubicBezTo>
                    <a:pt x="236" y="0"/>
                    <a:pt x="1" y="538"/>
                    <a:pt x="1" y="1206"/>
                  </a:cubicBezTo>
                  <a:cubicBezTo>
                    <a:pt x="1" y="1874"/>
                    <a:pt x="236" y="2417"/>
                    <a:pt x="529" y="2417"/>
                  </a:cubicBezTo>
                  <a:cubicBezTo>
                    <a:pt x="822" y="2417"/>
                    <a:pt x="1057" y="1874"/>
                    <a:pt x="1057" y="1206"/>
                  </a:cubicBezTo>
                  <a:cubicBezTo>
                    <a:pt x="1057" y="538"/>
                    <a:pt x="822" y="0"/>
                    <a:pt x="529"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5" name="Google Shape;12825;p137"/>
            <p:cNvSpPr/>
            <p:nvPr/>
          </p:nvSpPr>
          <p:spPr>
            <a:xfrm>
              <a:off x="6437332" y="1709684"/>
              <a:ext cx="27829" cy="63277"/>
            </a:xfrm>
            <a:custGeom>
              <a:avLst/>
              <a:gdLst/>
              <a:ahLst/>
              <a:cxnLst/>
              <a:rect l="l" t="t" r="r" b="b"/>
              <a:pathLst>
                <a:path w="1063" h="2417" extrusionOk="0">
                  <a:moveTo>
                    <a:pt x="529" y="0"/>
                  </a:moveTo>
                  <a:cubicBezTo>
                    <a:pt x="236" y="0"/>
                    <a:pt x="1" y="538"/>
                    <a:pt x="1" y="1206"/>
                  </a:cubicBezTo>
                  <a:cubicBezTo>
                    <a:pt x="1" y="1874"/>
                    <a:pt x="236" y="2417"/>
                    <a:pt x="529" y="2417"/>
                  </a:cubicBezTo>
                  <a:cubicBezTo>
                    <a:pt x="822" y="2417"/>
                    <a:pt x="1062" y="1874"/>
                    <a:pt x="1062" y="1206"/>
                  </a:cubicBezTo>
                  <a:cubicBezTo>
                    <a:pt x="1062" y="538"/>
                    <a:pt x="822" y="0"/>
                    <a:pt x="529"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6" name="Google Shape;12826;p137"/>
            <p:cNvSpPr/>
            <p:nvPr/>
          </p:nvSpPr>
          <p:spPr>
            <a:xfrm>
              <a:off x="6288054" y="1546295"/>
              <a:ext cx="163128" cy="211194"/>
            </a:xfrm>
            <a:custGeom>
              <a:avLst/>
              <a:gdLst/>
              <a:ahLst/>
              <a:cxnLst/>
              <a:rect l="l" t="t" r="r" b="b"/>
              <a:pathLst>
                <a:path w="6231" h="8067" extrusionOk="0">
                  <a:moveTo>
                    <a:pt x="2498" y="1"/>
                  </a:moveTo>
                  <a:lnTo>
                    <a:pt x="2498" y="4642"/>
                  </a:lnTo>
                  <a:cubicBezTo>
                    <a:pt x="2498" y="4829"/>
                    <a:pt x="2445" y="5012"/>
                    <a:pt x="2349" y="5170"/>
                  </a:cubicBezTo>
                  <a:cubicBezTo>
                    <a:pt x="2205" y="5405"/>
                    <a:pt x="2042" y="5626"/>
                    <a:pt x="1859" y="5833"/>
                  </a:cubicBezTo>
                  <a:cubicBezTo>
                    <a:pt x="1288" y="6482"/>
                    <a:pt x="658" y="6823"/>
                    <a:pt x="0" y="6827"/>
                  </a:cubicBezTo>
                  <a:lnTo>
                    <a:pt x="5" y="8067"/>
                  </a:lnTo>
                  <a:lnTo>
                    <a:pt x="15" y="8067"/>
                  </a:lnTo>
                  <a:cubicBezTo>
                    <a:pt x="1168" y="8048"/>
                    <a:pt x="2042" y="7442"/>
                    <a:pt x="2647" y="6799"/>
                  </a:cubicBezTo>
                  <a:cubicBezTo>
                    <a:pt x="2774" y="6667"/>
                    <a:pt x="2944" y="6600"/>
                    <a:pt x="3113" y="6600"/>
                  </a:cubicBezTo>
                  <a:cubicBezTo>
                    <a:pt x="3281" y="6600"/>
                    <a:pt x="3449" y="6667"/>
                    <a:pt x="3574" y="6799"/>
                  </a:cubicBezTo>
                  <a:cubicBezTo>
                    <a:pt x="4180" y="7442"/>
                    <a:pt x="5059" y="8048"/>
                    <a:pt x="6212" y="8067"/>
                  </a:cubicBezTo>
                  <a:lnTo>
                    <a:pt x="6217" y="8067"/>
                  </a:lnTo>
                  <a:lnTo>
                    <a:pt x="6231" y="6832"/>
                  </a:lnTo>
                  <a:cubicBezTo>
                    <a:pt x="5059" y="6818"/>
                    <a:pt x="4247" y="5756"/>
                    <a:pt x="3887" y="5170"/>
                  </a:cubicBezTo>
                  <a:cubicBezTo>
                    <a:pt x="3791" y="5012"/>
                    <a:pt x="3738" y="4829"/>
                    <a:pt x="3738" y="4642"/>
                  </a:cubicBezTo>
                  <a:lnTo>
                    <a:pt x="3738" y="1"/>
                  </a:ln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7" name="Google Shape;12827;p137"/>
            <p:cNvSpPr/>
            <p:nvPr/>
          </p:nvSpPr>
          <p:spPr>
            <a:xfrm>
              <a:off x="6272084" y="1713611"/>
              <a:ext cx="196088" cy="146137"/>
            </a:xfrm>
            <a:custGeom>
              <a:avLst/>
              <a:gdLst/>
              <a:ahLst/>
              <a:cxnLst/>
              <a:rect l="l" t="t" r="r" b="b"/>
              <a:pathLst>
                <a:path w="7490" h="5582" extrusionOk="0">
                  <a:moveTo>
                    <a:pt x="3729" y="0"/>
                  </a:moveTo>
                  <a:cubicBezTo>
                    <a:pt x="3506" y="0"/>
                    <a:pt x="3284" y="88"/>
                    <a:pt x="3118" y="263"/>
                  </a:cubicBezTo>
                  <a:cubicBezTo>
                    <a:pt x="2009" y="1434"/>
                    <a:pt x="879" y="1464"/>
                    <a:pt x="661" y="1464"/>
                  </a:cubicBezTo>
                  <a:cubicBezTo>
                    <a:pt x="649" y="1464"/>
                    <a:pt x="640" y="1464"/>
                    <a:pt x="634" y="1464"/>
                  </a:cubicBezTo>
                  <a:cubicBezTo>
                    <a:pt x="629" y="1464"/>
                    <a:pt x="626" y="1464"/>
                    <a:pt x="625" y="1465"/>
                  </a:cubicBezTo>
                  <a:cubicBezTo>
                    <a:pt x="351" y="1465"/>
                    <a:pt x="351" y="1873"/>
                    <a:pt x="625" y="1873"/>
                  </a:cubicBezTo>
                  <a:cubicBezTo>
                    <a:pt x="793" y="1873"/>
                    <a:pt x="961" y="1858"/>
                    <a:pt x="1129" y="1830"/>
                  </a:cubicBezTo>
                  <a:lnTo>
                    <a:pt x="1129" y="1830"/>
                  </a:lnTo>
                  <a:cubicBezTo>
                    <a:pt x="1100" y="2065"/>
                    <a:pt x="994" y="2401"/>
                    <a:pt x="649" y="2478"/>
                  </a:cubicBezTo>
                  <a:cubicBezTo>
                    <a:pt x="408" y="2536"/>
                    <a:pt x="461" y="2888"/>
                    <a:pt x="685" y="2888"/>
                  </a:cubicBezTo>
                  <a:cubicBezTo>
                    <a:pt x="702" y="2888"/>
                    <a:pt x="721" y="2886"/>
                    <a:pt x="740" y="2882"/>
                  </a:cubicBezTo>
                  <a:cubicBezTo>
                    <a:pt x="1350" y="2742"/>
                    <a:pt x="1533" y="2142"/>
                    <a:pt x="1552" y="1738"/>
                  </a:cubicBezTo>
                  <a:cubicBezTo>
                    <a:pt x="1720" y="1685"/>
                    <a:pt x="1888" y="1623"/>
                    <a:pt x="2051" y="1546"/>
                  </a:cubicBezTo>
                  <a:cubicBezTo>
                    <a:pt x="2056" y="1546"/>
                    <a:pt x="2402" y="1368"/>
                    <a:pt x="2455" y="1335"/>
                  </a:cubicBezTo>
                  <a:cubicBezTo>
                    <a:pt x="2574" y="3240"/>
                    <a:pt x="2583" y="3371"/>
                    <a:pt x="2584" y="3371"/>
                  </a:cubicBezTo>
                  <a:cubicBezTo>
                    <a:pt x="2584" y="3371"/>
                    <a:pt x="2584" y="3368"/>
                    <a:pt x="2584" y="3368"/>
                  </a:cubicBezTo>
                  <a:cubicBezTo>
                    <a:pt x="2584" y="3368"/>
                    <a:pt x="2584" y="3369"/>
                    <a:pt x="2585" y="3372"/>
                  </a:cubicBezTo>
                  <a:cubicBezTo>
                    <a:pt x="2666" y="4337"/>
                    <a:pt x="1907" y="5168"/>
                    <a:pt x="937" y="5173"/>
                  </a:cubicBezTo>
                  <a:lnTo>
                    <a:pt x="274" y="5173"/>
                  </a:lnTo>
                  <a:cubicBezTo>
                    <a:pt x="272" y="5173"/>
                    <a:pt x="271" y="5173"/>
                    <a:pt x="269" y="5173"/>
                  </a:cubicBezTo>
                  <a:cubicBezTo>
                    <a:pt x="0" y="5173"/>
                    <a:pt x="2" y="5582"/>
                    <a:pt x="274" y="5582"/>
                  </a:cubicBezTo>
                  <a:lnTo>
                    <a:pt x="927" y="5582"/>
                  </a:lnTo>
                  <a:cubicBezTo>
                    <a:pt x="2138" y="5582"/>
                    <a:pt x="3089" y="4549"/>
                    <a:pt x="2988" y="3343"/>
                  </a:cubicBezTo>
                  <a:lnTo>
                    <a:pt x="2839" y="1056"/>
                  </a:lnTo>
                  <a:cubicBezTo>
                    <a:pt x="3041" y="898"/>
                    <a:pt x="3228" y="729"/>
                    <a:pt x="3406" y="542"/>
                  </a:cubicBezTo>
                  <a:cubicBezTo>
                    <a:pt x="3488" y="460"/>
                    <a:pt x="3598" y="408"/>
                    <a:pt x="3718" y="408"/>
                  </a:cubicBezTo>
                  <a:cubicBezTo>
                    <a:pt x="4016" y="408"/>
                    <a:pt x="3992" y="590"/>
                    <a:pt x="4626" y="1075"/>
                  </a:cubicBezTo>
                  <a:lnTo>
                    <a:pt x="4482" y="3338"/>
                  </a:lnTo>
                  <a:cubicBezTo>
                    <a:pt x="4381" y="4544"/>
                    <a:pt x="5333" y="5577"/>
                    <a:pt x="6543" y="5577"/>
                  </a:cubicBezTo>
                  <a:lnTo>
                    <a:pt x="7283" y="5577"/>
                  </a:lnTo>
                  <a:cubicBezTo>
                    <a:pt x="7398" y="5577"/>
                    <a:pt x="7490" y="5485"/>
                    <a:pt x="7490" y="5370"/>
                  </a:cubicBezTo>
                  <a:cubicBezTo>
                    <a:pt x="7490" y="5262"/>
                    <a:pt x="7407" y="5173"/>
                    <a:pt x="7301" y="5173"/>
                  </a:cubicBezTo>
                  <a:cubicBezTo>
                    <a:pt x="7298" y="5173"/>
                    <a:pt x="7295" y="5173"/>
                    <a:pt x="7293" y="5173"/>
                  </a:cubicBezTo>
                  <a:lnTo>
                    <a:pt x="6553" y="5173"/>
                  </a:lnTo>
                  <a:cubicBezTo>
                    <a:pt x="5582" y="5168"/>
                    <a:pt x="4818" y="4342"/>
                    <a:pt x="4905" y="3372"/>
                  </a:cubicBezTo>
                  <a:lnTo>
                    <a:pt x="5035" y="1354"/>
                  </a:lnTo>
                  <a:cubicBezTo>
                    <a:pt x="5107" y="1397"/>
                    <a:pt x="5184" y="1436"/>
                    <a:pt x="5260" y="1469"/>
                  </a:cubicBezTo>
                  <a:cubicBezTo>
                    <a:pt x="5457" y="1580"/>
                    <a:pt x="5669" y="1666"/>
                    <a:pt x="5890" y="1734"/>
                  </a:cubicBezTo>
                  <a:cubicBezTo>
                    <a:pt x="5909" y="2137"/>
                    <a:pt x="6092" y="2742"/>
                    <a:pt x="6702" y="2882"/>
                  </a:cubicBezTo>
                  <a:cubicBezTo>
                    <a:pt x="6721" y="2886"/>
                    <a:pt x="6739" y="2888"/>
                    <a:pt x="6756" y="2888"/>
                  </a:cubicBezTo>
                  <a:cubicBezTo>
                    <a:pt x="6981" y="2888"/>
                    <a:pt x="7038" y="2536"/>
                    <a:pt x="6793" y="2478"/>
                  </a:cubicBezTo>
                  <a:cubicBezTo>
                    <a:pt x="6442" y="2401"/>
                    <a:pt x="6341" y="2060"/>
                    <a:pt x="6313" y="1830"/>
                  </a:cubicBezTo>
                  <a:lnTo>
                    <a:pt x="6313" y="1830"/>
                  </a:lnTo>
                  <a:cubicBezTo>
                    <a:pt x="6485" y="1854"/>
                    <a:pt x="6658" y="1873"/>
                    <a:pt x="6836" y="1873"/>
                  </a:cubicBezTo>
                  <a:cubicBezTo>
                    <a:pt x="7110" y="1873"/>
                    <a:pt x="7110" y="1465"/>
                    <a:pt x="6836" y="1465"/>
                  </a:cubicBezTo>
                  <a:lnTo>
                    <a:pt x="6831" y="1465"/>
                  </a:lnTo>
                  <a:cubicBezTo>
                    <a:pt x="5895" y="1450"/>
                    <a:pt x="5011" y="974"/>
                    <a:pt x="4343" y="263"/>
                  </a:cubicBezTo>
                  <a:cubicBezTo>
                    <a:pt x="4175" y="88"/>
                    <a:pt x="3951" y="0"/>
                    <a:pt x="372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8" name="Google Shape;12828;p137"/>
            <p:cNvSpPr/>
            <p:nvPr/>
          </p:nvSpPr>
          <p:spPr>
            <a:xfrm>
              <a:off x="6380495" y="1540902"/>
              <a:ext cx="175066" cy="318977"/>
            </a:xfrm>
            <a:custGeom>
              <a:avLst/>
              <a:gdLst/>
              <a:ahLst/>
              <a:cxnLst/>
              <a:rect l="l" t="t" r="r" b="b"/>
              <a:pathLst>
                <a:path w="6687" h="12184" extrusionOk="0">
                  <a:moveTo>
                    <a:pt x="207" y="0"/>
                  </a:moveTo>
                  <a:cubicBezTo>
                    <a:pt x="103" y="0"/>
                    <a:pt x="0" y="68"/>
                    <a:pt x="0" y="202"/>
                  </a:cubicBezTo>
                  <a:lnTo>
                    <a:pt x="0" y="4843"/>
                  </a:lnTo>
                  <a:cubicBezTo>
                    <a:pt x="0" y="5069"/>
                    <a:pt x="63" y="5290"/>
                    <a:pt x="183" y="5487"/>
                  </a:cubicBezTo>
                  <a:cubicBezTo>
                    <a:pt x="332" y="5727"/>
                    <a:pt x="500" y="5953"/>
                    <a:pt x="682" y="6169"/>
                  </a:cubicBezTo>
                  <a:cubicBezTo>
                    <a:pt x="942" y="6471"/>
                    <a:pt x="1254" y="6731"/>
                    <a:pt x="1605" y="6928"/>
                  </a:cubicBezTo>
                  <a:cubicBezTo>
                    <a:pt x="1614" y="6933"/>
                    <a:pt x="1629" y="6952"/>
                    <a:pt x="1648" y="6957"/>
                  </a:cubicBezTo>
                  <a:cubicBezTo>
                    <a:pt x="1667" y="6971"/>
                    <a:pt x="1691" y="6981"/>
                    <a:pt x="1715" y="6985"/>
                  </a:cubicBezTo>
                  <a:cubicBezTo>
                    <a:pt x="2023" y="7144"/>
                    <a:pt x="2364" y="7230"/>
                    <a:pt x="2710" y="7240"/>
                  </a:cubicBezTo>
                  <a:cubicBezTo>
                    <a:pt x="2734" y="7240"/>
                    <a:pt x="2762" y="7226"/>
                    <a:pt x="2786" y="7211"/>
                  </a:cubicBezTo>
                  <a:cubicBezTo>
                    <a:pt x="2810" y="7202"/>
                    <a:pt x="2835" y="7202"/>
                    <a:pt x="2854" y="7182"/>
                  </a:cubicBezTo>
                  <a:cubicBezTo>
                    <a:pt x="2979" y="7053"/>
                    <a:pt x="2892" y="6832"/>
                    <a:pt x="2710" y="6832"/>
                  </a:cubicBezTo>
                  <a:cubicBezTo>
                    <a:pt x="2614" y="6822"/>
                    <a:pt x="2513" y="6812"/>
                    <a:pt x="2417" y="6793"/>
                  </a:cubicBezTo>
                  <a:cubicBezTo>
                    <a:pt x="2652" y="6625"/>
                    <a:pt x="2820" y="6380"/>
                    <a:pt x="2892" y="6101"/>
                  </a:cubicBezTo>
                  <a:cubicBezTo>
                    <a:pt x="2935" y="5941"/>
                    <a:pt x="2810" y="5838"/>
                    <a:pt x="2688" y="5838"/>
                  </a:cubicBezTo>
                  <a:cubicBezTo>
                    <a:pt x="2606" y="5838"/>
                    <a:pt x="2525" y="5885"/>
                    <a:pt x="2498" y="5991"/>
                  </a:cubicBezTo>
                  <a:cubicBezTo>
                    <a:pt x="2426" y="6308"/>
                    <a:pt x="2162" y="6548"/>
                    <a:pt x="1840" y="6591"/>
                  </a:cubicBezTo>
                  <a:cubicBezTo>
                    <a:pt x="1547" y="6428"/>
                    <a:pt x="1283" y="6217"/>
                    <a:pt x="1057" y="5967"/>
                  </a:cubicBezTo>
                  <a:lnTo>
                    <a:pt x="1139" y="4977"/>
                  </a:lnTo>
                  <a:cubicBezTo>
                    <a:pt x="1187" y="4377"/>
                    <a:pt x="2248" y="3868"/>
                    <a:pt x="2892" y="3868"/>
                  </a:cubicBezTo>
                  <a:cubicBezTo>
                    <a:pt x="3128" y="3868"/>
                    <a:pt x="3358" y="3940"/>
                    <a:pt x="3555" y="4069"/>
                  </a:cubicBezTo>
                  <a:cubicBezTo>
                    <a:pt x="5395" y="5285"/>
                    <a:pt x="5794" y="8234"/>
                    <a:pt x="6212" y="11357"/>
                  </a:cubicBezTo>
                  <a:lnTo>
                    <a:pt x="6217" y="11405"/>
                  </a:lnTo>
                  <a:cubicBezTo>
                    <a:pt x="6241" y="11602"/>
                    <a:pt x="6092" y="11775"/>
                    <a:pt x="5895" y="11775"/>
                  </a:cubicBezTo>
                  <a:lnTo>
                    <a:pt x="4064" y="11775"/>
                  </a:lnTo>
                  <a:cubicBezTo>
                    <a:pt x="3791" y="11775"/>
                    <a:pt x="3791" y="12183"/>
                    <a:pt x="4064" y="12183"/>
                  </a:cubicBezTo>
                  <a:lnTo>
                    <a:pt x="5895" y="12183"/>
                  </a:lnTo>
                  <a:cubicBezTo>
                    <a:pt x="5897" y="12183"/>
                    <a:pt x="5900" y="12183"/>
                    <a:pt x="5903" y="12183"/>
                  </a:cubicBezTo>
                  <a:cubicBezTo>
                    <a:pt x="6346" y="12183"/>
                    <a:pt x="6687" y="11792"/>
                    <a:pt x="6630" y="11347"/>
                  </a:cubicBezTo>
                  <a:lnTo>
                    <a:pt x="6610" y="11299"/>
                  </a:lnTo>
                  <a:cubicBezTo>
                    <a:pt x="6178" y="8081"/>
                    <a:pt x="5770" y="5045"/>
                    <a:pt x="3776" y="3723"/>
                  </a:cubicBezTo>
                  <a:cubicBezTo>
                    <a:pt x="3518" y="3550"/>
                    <a:pt x="3214" y="3454"/>
                    <a:pt x="2905" y="3454"/>
                  </a:cubicBezTo>
                  <a:cubicBezTo>
                    <a:pt x="2898" y="3454"/>
                    <a:pt x="2890" y="3454"/>
                    <a:pt x="2883" y="3454"/>
                  </a:cubicBezTo>
                  <a:cubicBezTo>
                    <a:pt x="2061" y="3454"/>
                    <a:pt x="788" y="4079"/>
                    <a:pt x="721" y="4939"/>
                  </a:cubicBezTo>
                  <a:lnTo>
                    <a:pt x="677" y="5487"/>
                  </a:lnTo>
                  <a:cubicBezTo>
                    <a:pt x="524" y="5266"/>
                    <a:pt x="413" y="5112"/>
                    <a:pt x="413" y="4843"/>
                  </a:cubicBezTo>
                  <a:lnTo>
                    <a:pt x="413" y="202"/>
                  </a:lnTo>
                  <a:cubicBezTo>
                    <a:pt x="413" y="68"/>
                    <a:pt x="310" y="0"/>
                    <a:pt x="2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9" name="Google Shape;12829;p137"/>
            <p:cNvSpPr/>
            <p:nvPr/>
          </p:nvSpPr>
          <p:spPr>
            <a:xfrm>
              <a:off x="6184800" y="1540928"/>
              <a:ext cx="174071" cy="319082"/>
            </a:xfrm>
            <a:custGeom>
              <a:avLst/>
              <a:gdLst/>
              <a:ahLst/>
              <a:cxnLst/>
              <a:rect l="l" t="t" r="r" b="b"/>
              <a:pathLst>
                <a:path w="6649" h="12188" extrusionOk="0">
                  <a:moveTo>
                    <a:pt x="6445" y="1"/>
                  </a:moveTo>
                  <a:cubicBezTo>
                    <a:pt x="6343" y="1"/>
                    <a:pt x="6240" y="69"/>
                    <a:pt x="6240" y="206"/>
                  </a:cubicBezTo>
                  <a:lnTo>
                    <a:pt x="6240" y="4847"/>
                  </a:lnTo>
                  <a:cubicBezTo>
                    <a:pt x="6240" y="5178"/>
                    <a:pt x="6053" y="5351"/>
                    <a:pt x="6000" y="5428"/>
                  </a:cubicBezTo>
                  <a:lnTo>
                    <a:pt x="5957" y="4938"/>
                  </a:lnTo>
                  <a:cubicBezTo>
                    <a:pt x="5885" y="4073"/>
                    <a:pt x="4612" y="3453"/>
                    <a:pt x="3795" y="3453"/>
                  </a:cubicBezTo>
                  <a:cubicBezTo>
                    <a:pt x="3478" y="3453"/>
                    <a:pt x="3166" y="3545"/>
                    <a:pt x="2902" y="3722"/>
                  </a:cubicBezTo>
                  <a:cubicBezTo>
                    <a:pt x="783" y="5125"/>
                    <a:pt x="428" y="8599"/>
                    <a:pt x="62" y="11346"/>
                  </a:cubicBezTo>
                  <a:cubicBezTo>
                    <a:pt x="0" y="11793"/>
                    <a:pt x="346" y="12187"/>
                    <a:pt x="793" y="12187"/>
                  </a:cubicBezTo>
                  <a:lnTo>
                    <a:pt x="2426" y="12187"/>
                  </a:lnTo>
                  <a:cubicBezTo>
                    <a:pt x="2700" y="12187"/>
                    <a:pt x="2700" y="11779"/>
                    <a:pt x="2426" y="11779"/>
                  </a:cubicBezTo>
                  <a:lnTo>
                    <a:pt x="793" y="11779"/>
                  </a:lnTo>
                  <a:cubicBezTo>
                    <a:pt x="701" y="11779"/>
                    <a:pt x="610" y="11740"/>
                    <a:pt x="548" y="11668"/>
                  </a:cubicBezTo>
                  <a:cubicBezTo>
                    <a:pt x="476" y="11582"/>
                    <a:pt x="452" y="11467"/>
                    <a:pt x="480" y="11361"/>
                  </a:cubicBezTo>
                  <a:cubicBezTo>
                    <a:pt x="889" y="8229"/>
                    <a:pt x="1287" y="5284"/>
                    <a:pt x="3127" y="4059"/>
                  </a:cubicBezTo>
                  <a:cubicBezTo>
                    <a:pt x="3324" y="3929"/>
                    <a:pt x="3555" y="3862"/>
                    <a:pt x="3790" y="3862"/>
                  </a:cubicBezTo>
                  <a:cubicBezTo>
                    <a:pt x="4434" y="3862"/>
                    <a:pt x="5496" y="4371"/>
                    <a:pt x="5544" y="4972"/>
                  </a:cubicBezTo>
                  <a:lnTo>
                    <a:pt x="5626" y="5928"/>
                  </a:lnTo>
                  <a:cubicBezTo>
                    <a:pt x="5553" y="6009"/>
                    <a:pt x="5481" y="6072"/>
                    <a:pt x="5405" y="6144"/>
                  </a:cubicBezTo>
                  <a:cubicBezTo>
                    <a:pt x="5227" y="6312"/>
                    <a:pt x="5304" y="6273"/>
                    <a:pt x="4982" y="6480"/>
                  </a:cubicBezTo>
                  <a:cubicBezTo>
                    <a:pt x="4929" y="6514"/>
                    <a:pt x="4876" y="6557"/>
                    <a:pt x="4818" y="6590"/>
                  </a:cubicBezTo>
                  <a:cubicBezTo>
                    <a:pt x="4487" y="6552"/>
                    <a:pt x="4218" y="6312"/>
                    <a:pt x="4141" y="5990"/>
                  </a:cubicBezTo>
                  <a:cubicBezTo>
                    <a:pt x="4117" y="5898"/>
                    <a:pt x="4033" y="5839"/>
                    <a:pt x="3944" y="5839"/>
                  </a:cubicBezTo>
                  <a:cubicBezTo>
                    <a:pt x="3926" y="5839"/>
                    <a:pt x="3909" y="5841"/>
                    <a:pt x="3891" y="5846"/>
                  </a:cubicBezTo>
                  <a:cubicBezTo>
                    <a:pt x="3776" y="5875"/>
                    <a:pt x="3714" y="5985"/>
                    <a:pt x="3742" y="6096"/>
                  </a:cubicBezTo>
                  <a:cubicBezTo>
                    <a:pt x="3814" y="6379"/>
                    <a:pt x="3983" y="6624"/>
                    <a:pt x="4218" y="6792"/>
                  </a:cubicBezTo>
                  <a:cubicBezTo>
                    <a:pt x="4127" y="6811"/>
                    <a:pt x="4035" y="6826"/>
                    <a:pt x="3939" y="6831"/>
                  </a:cubicBezTo>
                  <a:cubicBezTo>
                    <a:pt x="3757" y="6831"/>
                    <a:pt x="3665" y="7056"/>
                    <a:pt x="3800" y="7181"/>
                  </a:cubicBezTo>
                  <a:cubicBezTo>
                    <a:pt x="3810" y="7196"/>
                    <a:pt x="3834" y="7196"/>
                    <a:pt x="3848" y="7201"/>
                  </a:cubicBezTo>
                  <a:cubicBezTo>
                    <a:pt x="3877" y="7225"/>
                    <a:pt x="3911" y="7234"/>
                    <a:pt x="3944" y="7239"/>
                  </a:cubicBezTo>
                  <a:cubicBezTo>
                    <a:pt x="4247" y="7234"/>
                    <a:pt x="4737" y="7100"/>
                    <a:pt x="4996" y="6960"/>
                  </a:cubicBezTo>
                  <a:cubicBezTo>
                    <a:pt x="5616" y="6629"/>
                    <a:pt x="6135" y="6019"/>
                    <a:pt x="6466" y="5481"/>
                  </a:cubicBezTo>
                  <a:cubicBezTo>
                    <a:pt x="6586" y="5289"/>
                    <a:pt x="6649" y="5068"/>
                    <a:pt x="6649" y="4842"/>
                  </a:cubicBezTo>
                  <a:lnTo>
                    <a:pt x="6649" y="206"/>
                  </a:lnTo>
                  <a:cubicBezTo>
                    <a:pt x="6649" y="69"/>
                    <a:pt x="6547" y="1"/>
                    <a:pt x="644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30" name="Google Shape;12830;p137"/>
          <p:cNvGrpSpPr/>
          <p:nvPr/>
        </p:nvGrpSpPr>
        <p:grpSpPr>
          <a:xfrm>
            <a:off x="7060102" y="1310971"/>
            <a:ext cx="370709" cy="367829"/>
            <a:chOff x="7060102" y="1516371"/>
            <a:chExt cx="370709" cy="367829"/>
          </a:xfrm>
        </p:grpSpPr>
        <p:sp>
          <p:nvSpPr>
            <p:cNvPr id="12831" name="Google Shape;12831;p137"/>
            <p:cNvSpPr/>
            <p:nvPr/>
          </p:nvSpPr>
          <p:spPr>
            <a:xfrm>
              <a:off x="7066699" y="1521790"/>
              <a:ext cx="356833" cy="357069"/>
            </a:xfrm>
            <a:custGeom>
              <a:avLst/>
              <a:gdLst/>
              <a:ahLst/>
              <a:cxnLst/>
              <a:rect l="l" t="t" r="r" b="b"/>
              <a:pathLst>
                <a:path w="13630" h="13639" extrusionOk="0">
                  <a:moveTo>
                    <a:pt x="6894" y="0"/>
                  </a:moveTo>
                  <a:cubicBezTo>
                    <a:pt x="6783" y="149"/>
                    <a:pt x="6682" y="308"/>
                    <a:pt x="6577" y="485"/>
                  </a:cubicBezTo>
                  <a:cubicBezTo>
                    <a:pt x="6039" y="1403"/>
                    <a:pt x="5477" y="2902"/>
                    <a:pt x="5678" y="4982"/>
                  </a:cubicBezTo>
                  <a:cubicBezTo>
                    <a:pt x="4429" y="5847"/>
                    <a:pt x="3300" y="6870"/>
                    <a:pt x="2316" y="8023"/>
                  </a:cubicBezTo>
                  <a:cubicBezTo>
                    <a:pt x="1427" y="9061"/>
                    <a:pt x="649" y="10189"/>
                    <a:pt x="0" y="11386"/>
                  </a:cubicBezTo>
                  <a:lnTo>
                    <a:pt x="2239" y="13639"/>
                  </a:lnTo>
                  <a:cubicBezTo>
                    <a:pt x="2873" y="12289"/>
                    <a:pt x="3690" y="11035"/>
                    <a:pt x="4670" y="9911"/>
                  </a:cubicBezTo>
                  <a:cubicBezTo>
                    <a:pt x="6197" y="8153"/>
                    <a:pt x="7711" y="6976"/>
                    <a:pt x="9723" y="6178"/>
                  </a:cubicBezTo>
                  <a:lnTo>
                    <a:pt x="10545" y="5866"/>
                  </a:lnTo>
                  <a:cubicBezTo>
                    <a:pt x="11544" y="5525"/>
                    <a:pt x="12577" y="5294"/>
                    <a:pt x="13629" y="5184"/>
                  </a:cubicBezTo>
                  <a:lnTo>
                    <a:pt x="13629" y="2162"/>
                  </a:lnTo>
                  <a:cubicBezTo>
                    <a:pt x="13581" y="2162"/>
                    <a:pt x="13533" y="2162"/>
                    <a:pt x="13485" y="2167"/>
                  </a:cubicBezTo>
                  <a:cubicBezTo>
                    <a:pt x="11847" y="2320"/>
                    <a:pt x="10237" y="2714"/>
                    <a:pt x="8710" y="3334"/>
                  </a:cubicBezTo>
                  <a:cubicBezTo>
                    <a:pt x="8950" y="1898"/>
                    <a:pt x="10041" y="500"/>
                    <a:pt x="10790" y="0"/>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2" name="Google Shape;12832;p137"/>
            <p:cNvSpPr/>
            <p:nvPr/>
          </p:nvSpPr>
          <p:spPr>
            <a:xfrm>
              <a:off x="7121180" y="1786156"/>
              <a:ext cx="22515" cy="19216"/>
            </a:xfrm>
            <a:custGeom>
              <a:avLst/>
              <a:gdLst/>
              <a:ahLst/>
              <a:cxnLst/>
              <a:rect l="l" t="t" r="r" b="b"/>
              <a:pathLst>
                <a:path w="860" h="734" extrusionOk="0">
                  <a:moveTo>
                    <a:pt x="488" y="0"/>
                  </a:moveTo>
                  <a:cubicBezTo>
                    <a:pt x="161" y="0"/>
                    <a:pt x="1" y="396"/>
                    <a:pt x="230" y="625"/>
                  </a:cubicBezTo>
                  <a:cubicBezTo>
                    <a:pt x="305" y="700"/>
                    <a:pt x="398" y="734"/>
                    <a:pt x="489" y="734"/>
                  </a:cubicBezTo>
                  <a:cubicBezTo>
                    <a:pt x="676" y="734"/>
                    <a:pt x="856" y="590"/>
                    <a:pt x="859" y="370"/>
                  </a:cubicBezTo>
                  <a:cubicBezTo>
                    <a:pt x="859" y="164"/>
                    <a:pt x="696" y="0"/>
                    <a:pt x="494" y="0"/>
                  </a:cubicBezTo>
                  <a:cubicBezTo>
                    <a:pt x="492" y="0"/>
                    <a:pt x="490" y="0"/>
                    <a:pt x="488"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3" name="Google Shape;12833;p137"/>
            <p:cNvSpPr/>
            <p:nvPr/>
          </p:nvSpPr>
          <p:spPr>
            <a:xfrm>
              <a:off x="7256347" y="1559123"/>
              <a:ext cx="22672" cy="19347"/>
            </a:xfrm>
            <a:custGeom>
              <a:avLst/>
              <a:gdLst/>
              <a:ahLst/>
              <a:cxnLst/>
              <a:rect l="l" t="t" r="r" b="b"/>
              <a:pathLst>
                <a:path w="866" h="739" extrusionOk="0">
                  <a:moveTo>
                    <a:pt x="495" y="1"/>
                  </a:moveTo>
                  <a:cubicBezTo>
                    <a:pt x="164" y="1"/>
                    <a:pt x="1" y="400"/>
                    <a:pt x="236" y="630"/>
                  </a:cubicBezTo>
                  <a:cubicBezTo>
                    <a:pt x="310" y="705"/>
                    <a:pt x="402" y="738"/>
                    <a:pt x="492" y="738"/>
                  </a:cubicBezTo>
                  <a:cubicBezTo>
                    <a:pt x="680" y="738"/>
                    <a:pt x="860" y="592"/>
                    <a:pt x="860" y="371"/>
                  </a:cubicBezTo>
                  <a:cubicBezTo>
                    <a:pt x="865" y="164"/>
                    <a:pt x="697" y="1"/>
                    <a:pt x="495"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4" name="Google Shape;12834;p137"/>
            <p:cNvSpPr/>
            <p:nvPr/>
          </p:nvSpPr>
          <p:spPr>
            <a:xfrm>
              <a:off x="7299623" y="1651198"/>
              <a:ext cx="22646" cy="19321"/>
            </a:xfrm>
            <a:custGeom>
              <a:avLst/>
              <a:gdLst/>
              <a:ahLst/>
              <a:cxnLst/>
              <a:rect l="l" t="t" r="r" b="b"/>
              <a:pathLst>
                <a:path w="865" h="738" extrusionOk="0">
                  <a:moveTo>
                    <a:pt x="499" y="0"/>
                  </a:moveTo>
                  <a:cubicBezTo>
                    <a:pt x="496" y="0"/>
                    <a:pt x="493" y="0"/>
                    <a:pt x="490" y="0"/>
                  </a:cubicBezTo>
                  <a:cubicBezTo>
                    <a:pt x="163" y="0"/>
                    <a:pt x="0" y="399"/>
                    <a:pt x="231" y="630"/>
                  </a:cubicBezTo>
                  <a:cubicBezTo>
                    <a:pt x="305" y="704"/>
                    <a:pt x="397" y="738"/>
                    <a:pt x="488" y="738"/>
                  </a:cubicBezTo>
                  <a:cubicBezTo>
                    <a:pt x="677" y="738"/>
                    <a:pt x="860" y="591"/>
                    <a:pt x="860" y="370"/>
                  </a:cubicBezTo>
                  <a:cubicBezTo>
                    <a:pt x="865" y="167"/>
                    <a:pt x="701" y="0"/>
                    <a:pt x="499"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5" name="Google Shape;12835;p137"/>
            <p:cNvSpPr/>
            <p:nvPr/>
          </p:nvSpPr>
          <p:spPr>
            <a:xfrm>
              <a:off x="7236738" y="1632715"/>
              <a:ext cx="22646" cy="19321"/>
            </a:xfrm>
            <a:custGeom>
              <a:avLst/>
              <a:gdLst/>
              <a:ahLst/>
              <a:cxnLst/>
              <a:rect l="l" t="t" r="r" b="b"/>
              <a:pathLst>
                <a:path w="865" h="738" extrusionOk="0">
                  <a:moveTo>
                    <a:pt x="495" y="0"/>
                  </a:moveTo>
                  <a:cubicBezTo>
                    <a:pt x="168" y="0"/>
                    <a:pt x="0" y="394"/>
                    <a:pt x="236" y="630"/>
                  </a:cubicBezTo>
                  <a:cubicBezTo>
                    <a:pt x="310" y="704"/>
                    <a:pt x="402" y="737"/>
                    <a:pt x="492" y="737"/>
                  </a:cubicBezTo>
                  <a:cubicBezTo>
                    <a:pt x="682" y="737"/>
                    <a:pt x="865" y="590"/>
                    <a:pt x="865" y="365"/>
                  </a:cubicBezTo>
                  <a:cubicBezTo>
                    <a:pt x="860" y="164"/>
                    <a:pt x="697" y="0"/>
                    <a:pt x="495"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6" name="Google Shape;12836;p137"/>
            <p:cNvSpPr/>
            <p:nvPr/>
          </p:nvSpPr>
          <p:spPr>
            <a:xfrm>
              <a:off x="7209825" y="1707799"/>
              <a:ext cx="22515" cy="19321"/>
            </a:xfrm>
            <a:custGeom>
              <a:avLst/>
              <a:gdLst/>
              <a:ahLst/>
              <a:cxnLst/>
              <a:rect l="l" t="t" r="r" b="b"/>
              <a:pathLst>
                <a:path w="860" h="738" extrusionOk="0">
                  <a:moveTo>
                    <a:pt x="495" y="0"/>
                  </a:moveTo>
                  <a:cubicBezTo>
                    <a:pt x="163" y="0"/>
                    <a:pt x="0" y="394"/>
                    <a:pt x="231" y="630"/>
                  </a:cubicBezTo>
                  <a:cubicBezTo>
                    <a:pt x="307" y="704"/>
                    <a:pt x="399" y="737"/>
                    <a:pt x="489" y="737"/>
                  </a:cubicBezTo>
                  <a:cubicBezTo>
                    <a:pt x="679" y="737"/>
                    <a:pt x="860" y="590"/>
                    <a:pt x="860" y="365"/>
                  </a:cubicBezTo>
                  <a:cubicBezTo>
                    <a:pt x="860" y="164"/>
                    <a:pt x="697" y="0"/>
                    <a:pt x="495"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7" name="Google Shape;12837;p137"/>
            <p:cNvSpPr/>
            <p:nvPr/>
          </p:nvSpPr>
          <p:spPr>
            <a:xfrm>
              <a:off x="7374812" y="1606928"/>
              <a:ext cx="22541" cy="19321"/>
            </a:xfrm>
            <a:custGeom>
              <a:avLst/>
              <a:gdLst/>
              <a:ahLst/>
              <a:cxnLst/>
              <a:rect l="l" t="t" r="r" b="b"/>
              <a:pathLst>
                <a:path w="861" h="738" extrusionOk="0">
                  <a:moveTo>
                    <a:pt x="496" y="0"/>
                  </a:moveTo>
                  <a:cubicBezTo>
                    <a:pt x="164" y="0"/>
                    <a:pt x="1" y="399"/>
                    <a:pt x="232" y="630"/>
                  </a:cubicBezTo>
                  <a:cubicBezTo>
                    <a:pt x="308" y="704"/>
                    <a:pt x="400" y="738"/>
                    <a:pt x="491" y="738"/>
                  </a:cubicBezTo>
                  <a:cubicBezTo>
                    <a:pt x="680" y="738"/>
                    <a:pt x="861" y="591"/>
                    <a:pt x="861" y="370"/>
                  </a:cubicBezTo>
                  <a:cubicBezTo>
                    <a:pt x="861" y="169"/>
                    <a:pt x="698" y="0"/>
                    <a:pt x="496"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8" name="Google Shape;12838;p137"/>
            <p:cNvSpPr/>
            <p:nvPr/>
          </p:nvSpPr>
          <p:spPr>
            <a:xfrm>
              <a:off x="7089580" y="1805529"/>
              <a:ext cx="22672" cy="19321"/>
            </a:xfrm>
            <a:custGeom>
              <a:avLst/>
              <a:gdLst/>
              <a:ahLst/>
              <a:cxnLst/>
              <a:rect l="l" t="t" r="r" b="b"/>
              <a:pathLst>
                <a:path w="866" h="738" extrusionOk="0">
                  <a:moveTo>
                    <a:pt x="495" y="0"/>
                  </a:moveTo>
                  <a:cubicBezTo>
                    <a:pt x="169" y="0"/>
                    <a:pt x="0" y="399"/>
                    <a:pt x="236" y="629"/>
                  </a:cubicBezTo>
                  <a:cubicBezTo>
                    <a:pt x="310" y="704"/>
                    <a:pt x="402" y="737"/>
                    <a:pt x="493" y="737"/>
                  </a:cubicBezTo>
                  <a:cubicBezTo>
                    <a:pt x="682" y="737"/>
                    <a:pt x="865" y="591"/>
                    <a:pt x="865" y="370"/>
                  </a:cubicBezTo>
                  <a:cubicBezTo>
                    <a:pt x="860" y="163"/>
                    <a:pt x="697" y="0"/>
                    <a:pt x="495"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9" name="Google Shape;12839;p137"/>
            <p:cNvSpPr/>
            <p:nvPr/>
          </p:nvSpPr>
          <p:spPr>
            <a:xfrm>
              <a:off x="7108954" y="1835819"/>
              <a:ext cx="22646" cy="19295"/>
            </a:xfrm>
            <a:custGeom>
              <a:avLst/>
              <a:gdLst/>
              <a:ahLst/>
              <a:cxnLst/>
              <a:rect l="l" t="t" r="r" b="b"/>
              <a:pathLst>
                <a:path w="865" h="737" extrusionOk="0">
                  <a:moveTo>
                    <a:pt x="504" y="1"/>
                  </a:moveTo>
                  <a:cubicBezTo>
                    <a:pt x="501" y="1"/>
                    <a:pt x="498" y="1"/>
                    <a:pt x="495" y="1"/>
                  </a:cubicBezTo>
                  <a:cubicBezTo>
                    <a:pt x="168" y="1"/>
                    <a:pt x="0" y="395"/>
                    <a:pt x="236" y="625"/>
                  </a:cubicBezTo>
                  <a:cubicBezTo>
                    <a:pt x="311" y="702"/>
                    <a:pt x="404" y="736"/>
                    <a:pt x="495" y="736"/>
                  </a:cubicBezTo>
                  <a:cubicBezTo>
                    <a:pt x="684" y="736"/>
                    <a:pt x="865" y="589"/>
                    <a:pt x="865" y="366"/>
                  </a:cubicBezTo>
                  <a:cubicBezTo>
                    <a:pt x="865" y="167"/>
                    <a:pt x="706" y="1"/>
                    <a:pt x="504"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0" name="Google Shape;12840;p137"/>
            <p:cNvSpPr/>
            <p:nvPr/>
          </p:nvSpPr>
          <p:spPr>
            <a:xfrm>
              <a:off x="7109949" y="1578261"/>
              <a:ext cx="313689" cy="300599"/>
            </a:xfrm>
            <a:custGeom>
              <a:avLst/>
              <a:gdLst/>
              <a:ahLst/>
              <a:cxnLst/>
              <a:rect l="l" t="t" r="r" b="b"/>
              <a:pathLst>
                <a:path w="11982" h="11482" extrusionOk="0">
                  <a:moveTo>
                    <a:pt x="11982" y="0"/>
                  </a:moveTo>
                  <a:cubicBezTo>
                    <a:pt x="11934" y="5"/>
                    <a:pt x="11881" y="5"/>
                    <a:pt x="11838" y="15"/>
                  </a:cubicBezTo>
                  <a:cubicBezTo>
                    <a:pt x="11689" y="24"/>
                    <a:pt x="11540" y="43"/>
                    <a:pt x="11396" y="63"/>
                  </a:cubicBezTo>
                  <a:lnTo>
                    <a:pt x="11396" y="1595"/>
                  </a:lnTo>
                  <a:cubicBezTo>
                    <a:pt x="11396" y="2071"/>
                    <a:pt x="11055" y="2469"/>
                    <a:pt x="10589" y="2546"/>
                  </a:cubicBezTo>
                  <a:cubicBezTo>
                    <a:pt x="9815" y="2671"/>
                    <a:pt x="9051" y="2863"/>
                    <a:pt x="8307" y="3118"/>
                  </a:cubicBezTo>
                  <a:lnTo>
                    <a:pt x="7485" y="3435"/>
                  </a:lnTo>
                  <a:cubicBezTo>
                    <a:pt x="5472" y="4232"/>
                    <a:pt x="3959" y="5405"/>
                    <a:pt x="2431" y="7168"/>
                  </a:cubicBezTo>
                  <a:cubicBezTo>
                    <a:pt x="1451" y="8292"/>
                    <a:pt x="635" y="9546"/>
                    <a:pt x="1" y="10896"/>
                  </a:cubicBezTo>
                  <a:lnTo>
                    <a:pt x="592" y="11482"/>
                  </a:lnTo>
                  <a:cubicBezTo>
                    <a:pt x="1226" y="10137"/>
                    <a:pt x="2042" y="8878"/>
                    <a:pt x="3018" y="7754"/>
                  </a:cubicBezTo>
                  <a:cubicBezTo>
                    <a:pt x="4550" y="5996"/>
                    <a:pt x="6063" y="4819"/>
                    <a:pt x="8076" y="4026"/>
                  </a:cubicBezTo>
                  <a:lnTo>
                    <a:pt x="8893" y="3709"/>
                  </a:lnTo>
                  <a:cubicBezTo>
                    <a:pt x="9892" y="3368"/>
                    <a:pt x="10930" y="3137"/>
                    <a:pt x="11982" y="3031"/>
                  </a:cubicBezTo>
                  <a:lnTo>
                    <a:pt x="11982" y="0"/>
                  </a:ln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1" name="Google Shape;12841;p137"/>
            <p:cNvSpPr/>
            <p:nvPr/>
          </p:nvSpPr>
          <p:spPr>
            <a:xfrm>
              <a:off x="7098010" y="1662141"/>
              <a:ext cx="105165" cy="110113"/>
            </a:xfrm>
            <a:custGeom>
              <a:avLst/>
              <a:gdLst/>
              <a:ahLst/>
              <a:cxnLst/>
              <a:rect l="l" t="t" r="r" b="b"/>
              <a:pathLst>
                <a:path w="4017" h="4206" extrusionOk="0">
                  <a:moveTo>
                    <a:pt x="3959" y="0"/>
                  </a:moveTo>
                  <a:cubicBezTo>
                    <a:pt x="2912" y="783"/>
                    <a:pt x="1960" y="1677"/>
                    <a:pt x="1110" y="2667"/>
                  </a:cubicBezTo>
                  <a:cubicBezTo>
                    <a:pt x="697" y="3157"/>
                    <a:pt x="327" y="3632"/>
                    <a:pt x="0" y="4103"/>
                  </a:cubicBezTo>
                  <a:cubicBezTo>
                    <a:pt x="20" y="4102"/>
                    <a:pt x="38" y="4102"/>
                    <a:pt x="56" y="4102"/>
                  </a:cubicBezTo>
                  <a:cubicBezTo>
                    <a:pt x="340" y="4102"/>
                    <a:pt x="362" y="4206"/>
                    <a:pt x="552" y="4206"/>
                  </a:cubicBezTo>
                  <a:cubicBezTo>
                    <a:pt x="620" y="4206"/>
                    <a:pt x="710" y="4192"/>
                    <a:pt x="841" y="4156"/>
                  </a:cubicBezTo>
                  <a:cubicBezTo>
                    <a:pt x="1100" y="4084"/>
                    <a:pt x="1307" y="3772"/>
                    <a:pt x="1610" y="3623"/>
                  </a:cubicBezTo>
                  <a:cubicBezTo>
                    <a:pt x="1859" y="3498"/>
                    <a:pt x="2239" y="3517"/>
                    <a:pt x="2489" y="3315"/>
                  </a:cubicBezTo>
                  <a:cubicBezTo>
                    <a:pt x="2710" y="3133"/>
                    <a:pt x="2767" y="2768"/>
                    <a:pt x="2960" y="2513"/>
                  </a:cubicBezTo>
                  <a:cubicBezTo>
                    <a:pt x="3132" y="2282"/>
                    <a:pt x="3474" y="2138"/>
                    <a:pt x="3603" y="1840"/>
                  </a:cubicBezTo>
                  <a:cubicBezTo>
                    <a:pt x="3723" y="1581"/>
                    <a:pt x="3608" y="1230"/>
                    <a:pt x="3675" y="913"/>
                  </a:cubicBezTo>
                  <a:cubicBezTo>
                    <a:pt x="3738" y="635"/>
                    <a:pt x="3997" y="366"/>
                    <a:pt x="4016" y="44"/>
                  </a:cubicBezTo>
                  <a:lnTo>
                    <a:pt x="3959" y="0"/>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2" name="Google Shape;12842;p137"/>
            <p:cNvSpPr/>
            <p:nvPr/>
          </p:nvSpPr>
          <p:spPr>
            <a:xfrm>
              <a:off x="7098010" y="1662141"/>
              <a:ext cx="105165" cy="110035"/>
            </a:xfrm>
            <a:custGeom>
              <a:avLst/>
              <a:gdLst/>
              <a:ahLst/>
              <a:cxnLst/>
              <a:rect l="l" t="t" r="r" b="b"/>
              <a:pathLst>
                <a:path w="4017" h="4203" extrusionOk="0">
                  <a:moveTo>
                    <a:pt x="3954" y="0"/>
                  </a:moveTo>
                  <a:cubicBezTo>
                    <a:pt x="3714" y="183"/>
                    <a:pt x="3478" y="366"/>
                    <a:pt x="3248" y="558"/>
                  </a:cubicBezTo>
                  <a:cubicBezTo>
                    <a:pt x="3205" y="860"/>
                    <a:pt x="3296" y="1182"/>
                    <a:pt x="3190" y="1422"/>
                  </a:cubicBezTo>
                  <a:cubicBezTo>
                    <a:pt x="3056" y="1720"/>
                    <a:pt x="2715" y="1864"/>
                    <a:pt x="2542" y="2090"/>
                  </a:cubicBezTo>
                  <a:cubicBezTo>
                    <a:pt x="2349" y="2345"/>
                    <a:pt x="2297" y="2710"/>
                    <a:pt x="2071" y="2892"/>
                  </a:cubicBezTo>
                  <a:cubicBezTo>
                    <a:pt x="1821" y="3099"/>
                    <a:pt x="1446" y="3075"/>
                    <a:pt x="1192" y="3200"/>
                  </a:cubicBezTo>
                  <a:cubicBezTo>
                    <a:pt x="894" y="3354"/>
                    <a:pt x="687" y="3661"/>
                    <a:pt x="428" y="3733"/>
                  </a:cubicBezTo>
                  <a:cubicBezTo>
                    <a:pt x="361" y="3752"/>
                    <a:pt x="298" y="3767"/>
                    <a:pt x="231" y="3776"/>
                  </a:cubicBezTo>
                  <a:cubicBezTo>
                    <a:pt x="154" y="3882"/>
                    <a:pt x="72" y="3993"/>
                    <a:pt x="0" y="4098"/>
                  </a:cubicBezTo>
                  <a:cubicBezTo>
                    <a:pt x="20" y="4097"/>
                    <a:pt x="38" y="4097"/>
                    <a:pt x="55" y="4097"/>
                  </a:cubicBezTo>
                  <a:cubicBezTo>
                    <a:pt x="343" y="4097"/>
                    <a:pt x="366" y="4203"/>
                    <a:pt x="555" y="4203"/>
                  </a:cubicBezTo>
                  <a:cubicBezTo>
                    <a:pt x="623" y="4203"/>
                    <a:pt x="714" y="4189"/>
                    <a:pt x="846" y="4151"/>
                  </a:cubicBezTo>
                  <a:cubicBezTo>
                    <a:pt x="1100" y="4079"/>
                    <a:pt x="1312" y="3772"/>
                    <a:pt x="1610" y="3618"/>
                  </a:cubicBezTo>
                  <a:cubicBezTo>
                    <a:pt x="1864" y="3493"/>
                    <a:pt x="2244" y="3512"/>
                    <a:pt x="2489" y="3310"/>
                  </a:cubicBezTo>
                  <a:cubicBezTo>
                    <a:pt x="2715" y="3133"/>
                    <a:pt x="2767" y="2763"/>
                    <a:pt x="2960" y="2508"/>
                  </a:cubicBezTo>
                  <a:cubicBezTo>
                    <a:pt x="3132" y="2282"/>
                    <a:pt x="3478" y="2133"/>
                    <a:pt x="3608" y="1840"/>
                  </a:cubicBezTo>
                  <a:cubicBezTo>
                    <a:pt x="3723" y="1581"/>
                    <a:pt x="3608" y="1230"/>
                    <a:pt x="3680" y="913"/>
                  </a:cubicBezTo>
                  <a:cubicBezTo>
                    <a:pt x="3738" y="635"/>
                    <a:pt x="3997" y="366"/>
                    <a:pt x="4016" y="44"/>
                  </a:cubicBezTo>
                  <a:lnTo>
                    <a:pt x="3954" y="0"/>
                  </a:lnTo>
                  <a:close/>
                </a:path>
              </a:pathLst>
            </a:custGeom>
            <a:solidFill>
              <a:srgbClr val="CCD6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3" name="Google Shape;12843;p137"/>
            <p:cNvSpPr/>
            <p:nvPr/>
          </p:nvSpPr>
          <p:spPr>
            <a:xfrm>
              <a:off x="7116624" y="1783014"/>
              <a:ext cx="22541" cy="19242"/>
            </a:xfrm>
            <a:custGeom>
              <a:avLst/>
              <a:gdLst/>
              <a:ahLst/>
              <a:cxnLst/>
              <a:rect l="l" t="t" r="r" b="b"/>
              <a:pathLst>
                <a:path w="861" h="735" extrusionOk="0">
                  <a:moveTo>
                    <a:pt x="490" y="0"/>
                  </a:moveTo>
                  <a:cubicBezTo>
                    <a:pt x="164" y="0"/>
                    <a:pt x="0" y="394"/>
                    <a:pt x="231" y="625"/>
                  </a:cubicBezTo>
                  <a:cubicBezTo>
                    <a:pt x="305" y="701"/>
                    <a:pt x="398" y="735"/>
                    <a:pt x="488" y="735"/>
                  </a:cubicBezTo>
                  <a:cubicBezTo>
                    <a:pt x="678" y="735"/>
                    <a:pt x="860" y="586"/>
                    <a:pt x="860" y="365"/>
                  </a:cubicBezTo>
                  <a:cubicBezTo>
                    <a:pt x="860" y="163"/>
                    <a:pt x="697" y="0"/>
                    <a:pt x="490" y="0"/>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4" name="Google Shape;12844;p137"/>
            <p:cNvSpPr/>
            <p:nvPr/>
          </p:nvSpPr>
          <p:spPr>
            <a:xfrm>
              <a:off x="7251949" y="1555877"/>
              <a:ext cx="22541" cy="19321"/>
            </a:xfrm>
            <a:custGeom>
              <a:avLst/>
              <a:gdLst/>
              <a:ahLst/>
              <a:cxnLst/>
              <a:rect l="l" t="t" r="r" b="b"/>
              <a:pathLst>
                <a:path w="861" h="738" extrusionOk="0">
                  <a:moveTo>
                    <a:pt x="490" y="0"/>
                  </a:moveTo>
                  <a:cubicBezTo>
                    <a:pt x="164" y="0"/>
                    <a:pt x="0" y="394"/>
                    <a:pt x="231" y="629"/>
                  </a:cubicBezTo>
                  <a:cubicBezTo>
                    <a:pt x="306" y="704"/>
                    <a:pt x="398" y="737"/>
                    <a:pt x="488" y="737"/>
                  </a:cubicBezTo>
                  <a:cubicBezTo>
                    <a:pt x="678" y="737"/>
                    <a:pt x="860" y="591"/>
                    <a:pt x="860" y="370"/>
                  </a:cubicBezTo>
                  <a:cubicBezTo>
                    <a:pt x="860" y="163"/>
                    <a:pt x="697" y="0"/>
                    <a:pt x="490" y="0"/>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5" name="Google Shape;12845;p137"/>
            <p:cNvSpPr/>
            <p:nvPr/>
          </p:nvSpPr>
          <p:spPr>
            <a:xfrm>
              <a:off x="7295093" y="1648056"/>
              <a:ext cx="22646" cy="19268"/>
            </a:xfrm>
            <a:custGeom>
              <a:avLst/>
              <a:gdLst/>
              <a:ahLst/>
              <a:cxnLst/>
              <a:rect l="l" t="t" r="r" b="b"/>
              <a:pathLst>
                <a:path w="865" h="736" extrusionOk="0">
                  <a:moveTo>
                    <a:pt x="503" y="0"/>
                  </a:moveTo>
                  <a:cubicBezTo>
                    <a:pt x="501" y="0"/>
                    <a:pt x="498" y="0"/>
                    <a:pt x="495" y="0"/>
                  </a:cubicBezTo>
                  <a:cubicBezTo>
                    <a:pt x="168" y="0"/>
                    <a:pt x="0" y="394"/>
                    <a:pt x="236" y="625"/>
                  </a:cubicBezTo>
                  <a:cubicBezTo>
                    <a:pt x="311" y="702"/>
                    <a:pt x="404" y="736"/>
                    <a:pt x="495" y="736"/>
                  </a:cubicBezTo>
                  <a:cubicBezTo>
                    <a:pt x="684" y="736"/>
                    <a:pt x="865" y="589"/>
                    <a:pt x="865" y="365"/>
                  </a:cubicBezTo>
                  <a:cubicBezTo>
                    <a:pt x="865" y="167"/>
                    <a:pt x="701" y="0"/>
                    <a:pt x="503" y="0"/>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6" name="Google Shape;12846;p137"/>
            <p:cNvSpPr/>
            <p:nvPr/>
          </p:nvSpPr>
          <p:spPr>
            <a:xfrm>
              <a:off x="7232209" y="1629442"/>
              <a:ext cx="22646" cy="19321"/>
            </a:xfrm>
            <a:custGeom>
              <a:avLst/>
              <a:gdLst/>
              <a:ahLst/>
              <a:cxnLst/>
              <a:rect l="l" t="t" r="r" b="b"/>
              <a:pathLst>
                <a:path w="865" h="738" extrusionOk="0">
                  <a:moveTo>
                    <a:pt x="495" y="0"/>
                  </a:moveTo>
                  <a:cubicBezTo>
                    <a:pt x="164" y="0"/>
                    <a:pt x="0" y="399"/>
                    <a:pt x="236" y="630"/>
                  </a:cubicBezTo>
                  <a:cubicBezTo>
                    <a:pt x="310" y="704"/>
                    <a:pt x="402" y="738"/>
                    <a:pt x="492" y="738"/>
                  </a:cubicBezTo>
                  <a:cubicBezTo>
                    <a:pt x="680" y="738"/>
                    <a:pt x="860" y="591"/>
                    <a:pt x="860" y="370"/>
                  </a:cubicBezTo>
                  <a:cubicBezTo>
                    <a:pt x="865" y="164"/>
                    <a:pt x="697" y="0"/>
                    <a:pt x="495" y="0"/>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7" name="Google Shape;12847;p137"/>
            <p:cNvSpPr/>
            <p:nvPr/>
          </p:nvSpPr>
          <p:spPr>
            <a:xfrm>
              <a:off x="7205296" y="1704527"/>
              <a:ext cx="22646" cy="19321"/>
            </a:xfrm>
            <a:custGeom>
              <a:avLst/>
              <a:gdLst/>
              <a:ahLst/>
              <a:cxnLst/>
              <a:rect l="l" t="t" r="r" b="b"/>
              <a:pathLst>
                <a:path w="865" h="738" extrusionOk="0">
                  <a:moveTo>
                    <a:pt x="503" y="0"/>
                  </a:moveTo>
                  <a:cubicBezTo>
                    <a:pt x="501" y="0"/>
                    <a:pt x="498" y="0"/>
                    <a:pt x="495" y="0"/>
                  </a:cubicBezTo>
                  <a:cubicBezTo>
                    <a:pt x="163" y="0"/>
                    <a:pt x="0" y="399"/>
                    <a:pt x="231" y="630"/>
                  </a:cubicBezTo>
                  <a:cubicBezTo>
                    <a:pt x="307" y="704"/>
                    <a:pt x="399" y="738"/>
                    <a:pt x="490" y="738"/>
                  </a:cubicBezTo>
                  <a:cubicBezTo>
                    <a:pt x="680" y="738"/>
                    <a:pt x="860" y="591"/>
                    <a:pt x="860" y="370"/>
                  </a:cubicBezTo>
                  <a:cubicBezTo>
                    <a:pt x="865" y="167"/>
                    <a:pt x="701" y="0"/>
                    <a:pt x="503" y="0"/>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8" name="Google Shape;12848;p137"/>
            <p:cNvSpPr/>
            <p:nvPr/>
          </p:nvSpPr>
          <p:spPr>
            <a:xfrm>
              <a:off x="7370413" y="1603655"/>
              <a:ext cx="22541" cy="19321"/>
            </a:xfrm>
            <a:custGeom>
              <a:avLst/>
              <a:gdLst/>
              <a:ahLst/>
              <a:cxnLst/>
              <a:rect l="l" t="t" r="r" b="b"/>
              <a:pathLst>
                <a:path w="861" h="738" extrusionOk="0">
                  <a:moveTo>
                    <a:pt x="491" y="1"/>
                  </a:moveTo>
                  <a:cubicBezTo>
                    <a:pt x="164" y="1"/>
                    <a:pt x="1" y="399"/>
                    <a:pt x="231" y="630"/>
                  </a:cubicBezTo>
                  <a:cubicBezTo>
                    <a:pt x="306" y="704"/>
                    <a:pt x="398" y="738"/>
                    <a:pt x="489" y="738"/>
                  </a:cubicBezTo>
                  <a:cubicBezTo>
                    <a:pt x="678" y="738"/>
                    <a:pt x="861" y="592"/>
                    <a:pt x="861" y="370"/>
                  </a:cubicBezTo>
                  <a:cubicBezTo>
                    <a:pt x="861" y="164"/>
                    <a:pt x="697" y="1"/>
                    <a:pt x="491" y="1"/>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9" name="Google Shape;12849;p137"/>
            <p:cNvSpPr/>
            <p:nvPr/>
          </p:nvSpPr>
          <p:spPr>
            <a:xfrm>
              <a:off x="7085051" y="1802361"/>
              <a:ext cx="22672" cy="19268"/>
            </a:xfrm>
            <a:custGeom>
              <a:avLst/>
              <a:gdLst/>
              <a:ahLst/>
              <a:cxnLst/>
              <a:rect l="l" t="t" r="r" b="b"/>
              <a:pathLst>
                <a:path w="866" h="736" extrusionOk="0">
                  <a:moveTo>
                    <a:pt x="504" y="1"/>
                  </a:moveTo>
                  <a:cubicBezTo>
                    <a:pt x="501" y="1"/>
                    <a:pt x="498" y="1"/>
                    <a:pt x="495" y="1"/>
                  </a:cubicBezTo>
                  <a:cubicBezTo>
                    <a:pt x="169" y="1"/>
                    <a:pt x="0" y="395"/>
                    <a:pt x="236" y="625"/>
                  </a:cubicBezTo>
                  <a:cubicBezTo>
                    <a:pt x="310" y="702"/>
                    <a:pt x="403" y="735"/>
                    <a:pt x="493" y="735"/>
                  </a:cubicBezTo>
                  <a:cubicBezTo>
                    <a:pt x="683" y="735"/>
                    <a:pt x="865" y="587"/>
                    <a:pt x="865" y="366"/>
                  </a:cubicBezTo>
                  <a:cubicBezTo>
                    <a:pt x="865" y="167"/>
                    <a:pt x="702" y="1"/>
                    <a:pt x="504" y="1"/>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0" name="Google Shape;12850;p137"/>
            <p:cNvSpPr/>
            <p:nvPr/>
          </p:nvSpPr>
          <p:spPr>
            <a:xfrm>
              <a:off x="7104555" y="1832547"/>
              <a:ext cx="22515" cy="19268"/>
            </a:xfrm>
            <a:custGeom>
              <a:avLst/>
              <a:gdLst/>
              <a:ahLst/>
              <a:cxnLst/>
              <a:rect l="l" t="t" r="r" b="b"/>
              <a:pathLst>
                <a:path w="860" h="736" extrusionOk="0">
                  <a:moveTo>
                    <a:pt x="495" y="1"/>
                  </a:moveTo>
                  <a:cubicBezTo>
                    <a:pt x="163" y="1"/>
                    <a:pt x="0" y="395"/>
                    <a:pt x="231" y="625"/>
                  </a:cubicBezTo>
                  <a:cubicBezTo>
                    <a:pt x="307" y="702"/>
                    <a:pt x="400" y="735"/>
                    <a:pt x="490" y="735"/>
                  </a:cubicBezTo>
                  <a:cubicBezTo>
                    <a:pt x="680" y="735"/>
                    <a:pt x="860" y="587"/>
                    <a:pt x="860" y="366"/>
                  </a:cubicBezTo>
                  <a:cubicBezTo>
                    <a:pt x="860" y="164"/>
                    <a:pt x="697" y="1"/>
                    <a:pt x="495" y="1"/>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1" name="Google Shape;12851;p137"/>
            <p:cNvSpPr/>
            <p:nvPr/>
          </p:nvSpPr>
          <p:spPr>
            <a:xfrm>
              <a:off x="7139008" y="1744661"/>
              <a:ext cx="84928" cy="95845"/>
            </a:xfrm>
            <a:custGeom>
              <a:avLst/>
              <a:gdLst/>
              <a:ahLst/>
              <a:cxnLst/>
              <a:rect l="l" t="t" r="r" b="b"/>
              <a:pathLst>
                <a:path w="3244" h="3661" extrusionOk="0">
                  <a:moveTo>
                    <a:pt x="2811" y="0"/>
                  </a:moveTo>
                  <a:cubicBezTo>
                    <a:pt x="2685" y="0"/>
                    <a:pt x="2565" y="11"/>
                    <a:pt x="2460" y="58"/>
                  </a:cubicBezTo>
                  <a:cubicBezTo>
                    <a:pt x="2167" y="187"/>
                    <a:pt x="2018" y="528"/>
                    <a:pt x="1792" y="701"/>
                  </a:cubicBezTo>
                  <a:cubicBezTo>
                    <a:pt x="1533" y="893"/>
                    <a:pt x="1168" y="951"/>
                    <a:pt x="985" y="1172"/>
                  </a:cubicBezTo>
                  <a:cubicBezTo>
                    <a:pt x="783" y="1422"/>
                    <a:pt x="807" y="1801"/>
                    <a:pt x="678" y="2051"/>
                  </a:cubicBezTo>
                  <a:cubicBezTo>
                    <a:pt x="529" y="2354"/>
                    <a:pt x="217" y="2560"/>
                    <a:pt x="144" y="2820"/>
                  </a:cubicBezTo>
                  <a:cubicBezTo>
                    <a:pt x="0" y="3334"/>
                    <a:pt x="221" y="3204"/>
                    <a:pt x="202" y="3661"/>
                  </a:cubicBezTo>
                  <a:cubicBezTo>
                    <a:pt x="202" y="3661"/>
                    <a:pt x="226" y="3656"/>
                    <a:pt x="265" y="3656"/>
                  </a:cubicBezTo>
                  <a:cubicBezTo>
                    <a:pt x="745" y="2858"/>
                    <a:pt x="1293" y="2104"/>
                    <a:pt x="1903" y="1403"/>
                  </a:cubicBezTo>
                  <a:cubicBezTo>
                    <a:pt x="2321" y="913"/>
                    <a:pt x="2768" y="451"/>
                    <a:pt x="3243" y="14"/>
                  </a:cubicBezTo>
                  <a:lnTo>
                    <a:pt x="3224" y="5"/>
                  </a:lnTo>
                  <a:cubicBezTo>
                    <a:pt x="3190" y="6"/>
                    <a:pt x="3157" y="7"/>
                    <a:pt x="3123" y="7"/>
                  </a:cubicBezTo>
                  <a:cubicBezTo>
                    <a:pt x="3018" y="7"/>
                    <a:pt x="2912" y="0"/>
                    <a:pt x="2811" y="0"/>
                  </a:cubicBezTo>
                  <a:close/>
                </a:path>
              </a:pathLst>
            </a:custGeom>
            <a:solidFill>
              <a:srgbClr val="CCD6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2" name="Google Shape;12852;p137"/>
            <p:cNvSpPr/>
            <p:nvPr/>
          </p:nvSpPr>
          <p:spPr>
            <a:xfrm>
              <a:off x="7288810" y="1516371"/>
              <a:ext cx="142000" cy="98227"/>
            </a:xfrm>
            <a:custGeom>
              <a:avLst/>
              <a:gdLst/>
              <a:ahLst/>
              <a:cxnLst/>
              <a:rect l="l" t="t" r="r" b="b"/>
              <a:pathLst>
                <a:path w="5424" h="3752" extrusionOk="0">
                  <a:moveTo>
                    <a:pt x="2315" y="0"/>
                  </a:moveTo>
                  <a:cubicBezTo>
                    <a:pt x="2277" y="0"/>
                    <a:pt x="2236" y="12"/>
                    <a:pt x="2195" y="39"/>
                  </a:cubicBezTo>
                  <a:cubicBezTo>
                    <a:pt x="1312" y="630"/>
                    <a:pt x="259" y="2114"/>
                    <a:pt x="24" y="3512"/>
                  </a:cubicBezTo>
                  <a:cubicBezTo>
                    <a:pt x="1" y="3641"/>
                    <a:pt x="105" y="3751"/>
                    <a:pt x="224" y="3751"/>
                  </a:cubicBezTo>
                  <a:cubicBezTo>
                    <a:pt x="252" y="3751"/>
                    <a:pt x="280" y="3746"/>
                    <a:pt x="307" y="3733"/>
                  </a:cubicBezTo>
                  <a:cubicBezTo>
                    <a:pt x="1816" y="3123"/>
                    <a:pt x="3406" y="2734"/>
                    <a:pt x="5025" y="2580"/>
                  </a:cubicBezTo>
                  <a:cubicBezTo>
                    <a:pt x="5068" y="2576"/>
                    <a:pt x="5107" y="2571"/>
                    <a:pt x="5155" y="2571"/>
                  </a:cubicBezTo>
                  <a:cubicBezTo>
                    <a:pt x="5424" y="2571"/>
                    <a:pt x="5424" y="2162"/>
                    <a:pt x="5155" y="2162"/>
                  </a:cubicBezTo>
                  <a:cubicBezTo>
                    <a:pt x="4280" y="2186"/>
                    <a:pt x="2277" y="2537"/>
                    <a:pt x="519" y="3210"/>
                  </a:cubicBezTo>
                  <a:cubicBezTo>
                    <a:pt x="860" y="1922"/>
                    <a:pt x="1826" y="784"/>
                    <a:pt x="2431" y="385"/>
                  </a:cubicBezTo>
                  <a:cubicBezTo>
                    <a:pt x="2617" y="254"/>
                    <a:pt x="2493" y="0"/>
                    <a:pt x="231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3" name="Google Shape;12853;p137"/>
            <p:cNvSpPr/>
            <p:nvPr/>
          </p:nvSpPr>
          <p:spPr>
            <a:xfrm>
              <a:off x="7060102" y="1516528"/>
              <a:ext cx="194308" cy="308531"/>
            </a:xfrm>
            <a:custGeom>
              <a:avLst/>
              <a:gdLst/>
              <a:ahLst/>
              <a:cxnLst/>
              <a:rect l="l" t="t" r="r" b="b"/>
              <a:pathLst>
                <a:path w="7422" h="11785" extrusionOk="0">
                  <a:moveTo>
                    <a:pt x="5056" y="6096"/>
                  </a:moveTo>
                  <a:cubicBezTo>
                    <a:pt x="4922" y="6360"/>
                    <a:pt x="4883" y="6485"/>
                    <a:pt x="4893" y="6917"/>
                  </a:cubicBezTo>
                  <a:cubicBezTo>
                    <a:pt x="4907" y="7321"/>
                    <a:pt x="4893" y="7374"/>
                    <a:pt x="4542" y="7662"/>
                  </a:cubicBezTo>
                  <a:cubicBezTo>
                    <a:pt x="4263" y="7883"/>
                    <a:pt x="4191" y="7964"/>
                    <a:pt x="4018" y="8354"/>
                  </a:cubicBezTo>
                  <a:cubicBezTo>
                    <a:pt x="3850" y="8733"/>
                    <a:pt x="3812" y="8781"/>
                    <a:pt x="3370" y="8872"/>
                  </a:cubicBezTo>
                  <a:cubicBezTo>
                    <a:pt x="3014" y="8949"/>
                    <a:pt x="2904" y="8993"/>
                    <a:pt x="2548" y="9295"/>
                  </a:cubicBezTo>
                  <a:cubicBezTo>
                    <a:pt x="2433" y="9396"/>
                    <a:pt x="2327" y="9487"/>
                    <a:pt x="2231" y="9516"/>
                  </a:cubicBezTo>
                  <a:cubicBezTo>
                    <a:pt x="2126" y="9544"/>
                    <a:pt x="2061" y="9556"/>
                    <a:pt x="2010" y="9556"/>
                  </a:cubicBezTo>
                  <a:cubicBezTo>
                    <a:pt x="1947" y="9556"/>
                    <a:pt x="1904" y="9538"/>
                    <a:pt x="1833" y="9511"/>
                  </a:cubicBezTo>
                  <a:cubicBezTo>
                    <a:pt x="2116" y="9122"/>
                    <a:pt x="2404" y="8733"/>
                    <a:pt x="2717" y="8368"/>
                  </a:cubicBezTo>
                  <a:cubicBezTo>
                    <a:pt x="3423" y="7537"/>
                    <a:pt x="4211" y="6778"/>
                    <a:pt x="5056" y="6096"/>
                  </a:cubicBezTo>
                  <a:close/>
                  <a:moveTo>
                    <a:pt x="7135" y="0"/>
                  </a:moveTo>
                  <a:cubicBezTo>
                    <a:pt x="7077" y="0"/>
                    <a:pt x="7018" y="27"/>
                    <a:pt x="6973" y="91"/>
                  </a:cubicBezTo>
                  <a:cubicBezTo>
                    <a:pt x="5950" y="1522"/>
                    <a:pt x="5556" y="3285"/>
                    <a:pt x="5709" y="5087"/>
                  </a:cubicBezTo>
                  <a:cubicBezTo>
                    <a:pt x="3327" y="6754"/>
                    <a:pt x="1405" y="9026"/>
                    <a:pt x="69" y="11495"/>
                  </a:cubicBezTo>
                  <a:cubicBezTo>
                    <a:pt x="0" y="11654"/>
                    <a:pt x="128" y="11785"/>
                    <a:pt x="261" y="11785"/>
                  </a:cubicBezTo>
                  <a:cubicBezTo>
                    <a:pt x="322" y="11785"/>
                    <a:pt x="385" y="11757"/>
                    <a:pt x="430" y="11692"/>
                  </a:cubicBezTo>
                  <a:cubicBezTo>
                    <a:pt x="771" y="11068"/>
                    <a:pt x="1146" y="10463"/>
                    <a:pt x="1559" y="9876"/>
                  </a:cubicBezTo>
                  <a:cubicBezTo>
                    <a:pt x="1738" y="9890"/>
                    <a:pt x="1805" y="9972"/>
                    <a:pt x="1997" y="9972"/>
                  </a:cubicBezTo>
                  <a:cubicBezTo>
                    <a:pt x="2082" y="9972"/>
                    <a:pt x="2191" y="9956"/>
                    <a:pt x="2347" y="9910"/>
                  </a:cubicBezTo>
                  <a:cubicBezTo>
                    <a:pt x="2659" y="9819"/>
                    <a:pt x="2875" y="9502"/>
                    <a:pt x="3149" y="9367"/>
                  </a:cubicBezTo>
                  <a:cubicBezTo>
                    <a:pt x="3245" y="9324"/>
                    <a:pt x="3351" y="9295"/>
                    <a:pt x="3456" y="9276"/>
                  </a:cubicBezTo>
                  <a:cubicBezTo>
                    <a:pt x="4047" y="9151"/>
                    <a:pt x="4182" y="9007"/>
                    <a:pt x="4398" y="8522"/>
                  </a:cubicBezTo>
                  <a:cubicBezTo>
                    <a:pt x="4537" y="8200"/>
                    <a:pt x="4571" y="8166"/>
                    <a:pt x="4801" y="7979"/>
                  </a:cubicBezTo>
                  <a:cubicBezTo>
                    <a:pt x="5277" y="7599"/>
                    <a:pt x="5325" y="7412"/>
                    <a:pt x="5306" y="6903"/>
                  </a:cubicBezTo>
                  <a:cubicBezTo>
                    <a:pt x="5296" y="6538"/>
                    <a:pt x="5311" y="6494"/>
                    <a:pt x="5460" y="6216"/>
                  </a:cubicBezTo>
                  <a:cubicBezTo>
                    <a:pt x="5551" y="6048"/>
                    <a:pt x="5647" y="5855"/>
                    <a:pt x="5661" y="5639"/>
                  </a:cubicBezTo>
                  <a:cubicBezTo>
                    <a:pt x="5791" y="5548"/>
                    <a:pt x="5911" y="5447"/>
                    <a:pt x="6036" y="5361"/>
                  </a:cubicBezTo>
                  <a:cubicBezTo>
                    <a:pt x="6099" y="5317"/>
                    <a:pt x="6132" y="5245"/>
                    <a:pt x="6127" y="5173"/>
                  </a:cubicBezTo>
                  <a:cubicBezTo>
                    <a:pt x="5964" y="3453"/>
                    <a:pt x="6300" y="1734"/>
                    <a:pt x="7304" y="331"/>
                  </a:cubicBezTo>
                  <a:cubicBezTo>
                    <a:pt x="7421" y="169"/>
                    <a:pt x="7282" y="0"/>
                    <a:pt x="713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4" name="Google Shape;12854;p137"/>
            <p:cNvSpPr/>
            <p:nvPr/>
          </p:nvSpPr>
          <p:spPr>
            <a:xfrm>
              <a:off x="7118536" y="1678216"/>
              <a:ext cx="208785" cy="205984"/>
            </a:xfrm>
            <a:custGeom>
              <a:avLst/>
              <a:gdLst/>
              <a:ahLst/>
              <a:cxnLst/>
              <a:rect l="l" t="t" r="r" b="b"/>
              <a:pathLst>
                <a:path w="7975" h="7868" extrusionOk="0">
                  <a:moveTo>
                    <a:pt x="3525" y="2749"/>
                  </a:moveTo>
                  <a:lnTo>
                    <a:pt x="3525" y="2749"/>
                  </a:lnTo>
                  <a:cubicBezTo>
                    <a:pt x="2603" y="3643"/>
                    <a:pt x="1791" y="4637"/>
                    <a:pt x="1104" y="5723"/>
                  </a:cubicBezTo>
                  <a:cubicBezTo>
                    <a:pt x="1085" y="5665"/>
                    <a:pt x="1080" y="5603"/>
                    <a:pt x="1133" y="5411"/>
                  </a:cubicBezTo>
                  <a:cubicBezTo>
                    <a:pt x="1162" y="5319"/>
                    <a:pt x="1253" y="5209"/>
                    <a:pt x="1354" y="5094"/>
                  </a:cubicBezTo>
                  <a:cubicBezTo>
                    <a:pt x="1652" y="4743"/>
                    <a:pt x="1700" y="4632"/>
                    <a:pt x="1772" y="4277"/>
                  </a:cubicBezTo>
                  <a:cubicBezTo>
                    <a:pt x="1868" y="3830"/>
                    <a:pt x="1916" y="3792"/>
                    <a:pt x="2296" y="3624"/>
                  </a:cubicBezTo>
                  <a:cubicBezTo>
                    <a:pt x="2685" y="3451"/>
                    <a:pt x="2766" y="3379"/>
                    <a:pt x="2987" y="3100"/>
                  </a:cubicBezTo>
                  <a:cubicBezTo>
                    <a:pt x="3223" y="2807"/>
                    <a:pt x="3300" y="2754"/>
                    <a:pt x="3525" y="2749"/>
                  </a:cubicBezTo>
                  <a:close/>
                  <a:moveTo>
                    <a:pt x="7745" y="1"/>
                  </a:moveTo>
                  <a:cubicBezTo>
                    <a:pt x="7720" y="1"/>
                    <a:pt x="7695" y="5"/>
                    <a:pt x="7671" y="16"/>
                  </a:cubicBezTo>
                  <a:cubicBezTo>
                    <a:pt x="6297" y="549"/>
                    <a:pt x="5039" y="1337"/>
                    <a:pt x="3963" y="2341"/>
                  </a:cubicBezTo>
                  <a:cubicBezTo>
                    <a:pt x="3950" y="2341"/>
                    <a:pt x="3937" y="2341"/>
                    <a:pt x="3924" y="2341"/>
                  </a:cubicBezTo>
                  <a:cubicBezTo>
                    <a:pt x="3806" y="2341"/>
                    <a:pt x="3691" y="2333"/>
                    <a:pt x="3578" y="2333"/>
                  </a:cubicBezTo>
                  <a:cubicBezTo>
                    <a:pt x="3435" y="2333"/>
                    <a:pt x="3294" y="2346"/>
                    <a:pt x="3156" y="2408"/>
                  </a:cubicBezTo>
                  <a:cubicBezTo>
                    <a:pt x="2810" y="2562"/>
                    <a:pt x="2646" y="2927"/>
                    <a:pt x="2449" y="3076"/>
                  </a:cubicBezTo>
                  <a:cubicBezTo>
                    <a:pt x="2348" y="3148"/>
                    <a:pt x="2238" y="3206"/>
                    <a:pt x="2123" y="3249"/>
                  </a:cubicBezTo>
                  <a:cubicBezTo>
                    <a:pt x="1642" y="3465"/>
                    <a:pt x="1498" y="3600"/>
                    <a:pt x="1368" y="4195"/>
                  </a:cubicBezTo>
                  <a:cubicBezTo>
                    <a:pt x="1311" y="4488"/>
                    <a:pt x="1292" y="4536"/>
                    <a:pt x="1037" y="4829"/>
                  </a:cubicBezTo>
                  <a:cubicBezTo>
                    <a:pt x="917" y="4969"/>
                    <a:pt x="782" y="5122"/>
                    <a:pt x="730" y="5300"/>
                  </a:cubicBezTo>
                  <a:cubicBezTo>
                    <a:pt x="566" y="5872"/>
                    <a:pt x="792" y="5829"/>
                    <a:pt x="773" y="6194"/>
                  </a:cubicBezTo>
                  <a:cubicBezTo>
                    <a:pt x="773" y="6203"/>
                    <a:pt x="787" y="6213"/>
                    <a:pt x="787" y="6227"/>
                  </a:cubicBezTo>
                  <a:cubicBezTo>
                    <a:pt x="523" y="6665"/>
                    <a:pt x="283" y="7116"/>
                    <a:pt x="67" y="7582"/>
                  </a:cubicBezTo>
                  <a:cubicBezTo>
                    <a:pt x="0" y="7743"/>
                    <a:pt x="132" y="7867"/>
                    <a:pt x="263" y="7867"/>
                  </a:cubicBezTo>
                  <a:cubicBezTo>
                    <a:pt x="332" y="7867"/>
                    <a:pt x="400" y="7834"/>
                    <a:pt x="441" y="7755"/>
                  </a:cubicBezTo>
                  <a:cubicBezTo>
                    <a:pt x="1066" y="6424"/>
                    <a:pt x="1873" y="5185"/>
                    <a:pt x="2839" y="4075"/>
                  </a:cubicBezTo>
                  <a:cubicBezTo>
                    <a:pt x="4419" y="2250"/>
                    <a:pt x="5908" y="1154"/>
                    <a:pt x="7816" y="400"/>
                  </a:cubicBezTo>
                  <a:cubicBezTo>
                    <a:pt x="7921" y="357"/>
                    <a:pt x="7974" y="237"/>
                    <a:pt x="7931" y="131"/>
                  </a:cubicBezTo>
                  <a:cubicBezTo>
                    <a:pt x="7902" y="50"/>
                    <a:pt x="7825" y="1"/>
                    <a:pt x="774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5" name="Google Shape;12855;p137"/>
            <p:cNvSpPr/>
            <p:nvPr/>
          </p:nvSpPr>
          <p:spPr>
            <a:xfrm>
              <a:off x="7335018" y="1652193"/>
              <a:ext cx="94169" cy="28693"/>
            </a:xfrm>
            <a:custGeom>
              <a:avLst/>
              <a:gdLst/>
              <a:ahLst/>
              <a:cxnLst/>
              <a:rect l="l" t="t" r="r" b="b"/>
              <a:pathLst>
                <a:path w="3597" h="1096" extrusionOk="0">
                  <a:moveTo>
                    <a:pt x="3379" y="0"/>
                  </a:moveTo>
                  <a:cubicBezTo>
                    <a:pt x="3373" y="0"/>
                    <a:pt x="3367" y="0"/>
                    <a:pt x="3361" y="1"/>
                  </a:cubicBezTo>
                  <a:cubicBezTo>
                    <a:pt x="2294" y="111"/>
                    <a:pt x="1242" y="342"/>
                    <a:pt x="229" y="693"/>
                  </a:cubicBezTo>
                  <a:cubicBezTo>
                    <a:pt x="0" y="770"/>
                    <a:pt x="81" y="1095"/>
                    <a:pt x="288" y="1095"/>
                  </a:cubicBezTo>
                  <a:cubicBezTo>
                    <a:pt x="311" y="1095"/>
                    <a:pt x="337" y="1091"/>
                    <a:pt x="363" y="1082"/>
                  </a:cubicBezTo>
                  <a:cubicBezTo>
                    <a:pt x="1348" y="741"/>
                    <a:pt x="2371" y="520"/>
                    <a:pt x="3404" y="414"/>
                  </a:cubicBezTo>
                  <a:cubicBezTo>
                    <a:pt x="3519" y="400"/>
                    <a:pt x="3596" y="299"/>
                    <a:pt x="3587" y="188"/>
                  </a:cubicBezTo>
                  <a:cubicBezTo>
                    <a:pt x="3573" y="79"/>
                    <a:pt x="3482" y="0"/>
                    <a:pt x="337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56" name="Google Shape;12856;p137"/>
          <p:cNvGrpSpPr/>
          <p:nvPr/>
        </p:nvGrpSpPr>
        <p:grpSpPr>
          <a:xfrm>
            <a:off x="7935247" y="1310762"/>
            <a:ext cx="381704" cy="368588"/>
            <a:chOff x="7935247" y="1516162"/>
            <a:chExt cx="381704" cy="368588"/>
          </a:xfrm>
        </p:grpSpPr>
        <p:sp>
          <p:nvSpPr>
            <p:cNvPr id="12857" name="Google Shape;12857;p137"/>
            <p:cNvSpPr/>
            <p:nvPr/>
          </p:nvSpPr>
          <p:spPr>
            <a:xfrm>
              <a:off x="8127801" y="1641773"/>
              <a:ext cx="52098" cy="51496"/>
            </a:xfrm>
            <a:custGeom>
              <a:avLst/>
              <a:gdLst/>
              <a:ahLst/>
              <a:cxnLst/>
              <a:rect l="l" t="t" r="r" b="b"/>
              <a:pathLst>
                <a:path w="1990" h="1967" extrusionOk="0">
                  <a:moveTo>
                    <a:pt x="808" y="0"/>
                  </a:moveTo>
                  <a:lnTo>
                    <a:pt x="111" y="697"/>
                  </a:lnTo>
                  <a:cubicBezTo>
                    <a:pt x="1" y="812"/>
                    <a:pt x="1" y="990"/>
                    <a:pt x="111" y="1100"/>
                  </a:cubicBezTo>
                  <a:lnTo>
                    <a:pt x="890" y="1883"/>
                  </a:lnTo>
                  <a:cubicBezTo>
                    <a:pt x="947" y="1939"/>
                    <a:pt x="1021" y="1966"/>
                    <a:pt x="1093" y="1966"/>
                  </a:cubicBezTo>
                  <a:cubicBezTo>
                    <a:pt x="1166" y="1966"/>
                    <a:pt x="1238" y="1939"/>
                    <a:pt x="1293" y="1883"/>
                  </a:cubicBezTo>
                  <a:lnTo>
                    <a:pt x="1990" y="1187"/>
                  </a:lnTo>
                  <a:cubicBezTo>
                    <a:pt x="1735" y="1052"/>
                    <a:pt x="1505" y="884"/>
                    <a:pt x="1303" y="682"/>
                  </a:cubicBezTo>
                  <a:cubicBezTo>
                    <a:pt x="1101" y="485"/>
                    <a:pt x="933" y="255"/>
                    <a:pt x="808" y="0"/>
                  </a:cubicBezTo>
                  <a:close/>
                </a:path>
              </a:pathLst>
            </a:custGeom>
            <a:solidFill>
              <a:srgbClr val="EB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8" name="Google Shape;12858;p137"/>
            <p:cNvSpPr/>
            <p:nvPr/>
          </p:nvSpPr>
          <p:spPr>
            <a:xfrm>
              <a:off x="8130707" y="1661879"/>
              <a:ext cx="49323" cy="31259"/>
            </a:xfrm>
            <a:custGeom>
              <a:avLst/>
              <a:gdLst/>
              <a:ahLst/>
              <a:cxnLst/>
              <a:rect l="l" t="t" r="r" b="b"/>
              <a:pathLst>
                <a:path w="1884" h="1194" extrusionOk="0">
                  <a:moveTo>
                    <a:pt x="0" y="327"/>
                  </a:moveTo>
                  <a:lnTo>
                    <a:pt x="274" y="606"/>
                  </a:lnTo>
                  <a:cubicBezTo>
                    <a:pt x="282" y="613"/>
                    <a:pt x="289" y="620"/>
                    <a:pt x="297" y="626"/>
                  </a:cubicBezTo>
                  <a:lnTo>
                    <a:pt x="297" y="626"/>
                  </a:lnTo>
                  <a:lnTo>
                    <a:pt x="0" y="327"/>
                  </a:lnTo>
                  <a:close/>
                  <a:moveTo>
                    <a:pt x="1283" y="1"/>
                  </a:moveTo>
                  <a:lnTo>
                    <a:pt x="678" y="606"/>
                  </a:lnTo>
                  <a:cubicBezTo>
                    <a:pt x="622" y="661"/>
                    <a:pt x="550" y="689"/>
                    <a:pt x="478" y="689"/>
                  </a:cubicBezTo>
                  <a:cubicBezTo>
                    <a:pt x="414" y="689"/>
                    <a:pt x="350" y="668"/>
                    <a:pt x="297" y="626"/>
                  </a:cubicBezTo>
                  <a:lnTo>
                    <a:pt x="297" y="626"/>
                  </a:lnTo>
                  <a:lnTo>
                    <a:pt x="779" y="1111"/>
                  </a:lnTo>
                  <a:cubicBezTo>
                    <a:pt x="836" y="1166"/>
                    <a:pt x="910" y="1193"/>
                    <a:pt x="982" y="1193"/>
                  </a:cubicBezTo>
                  <a:cubicBezTo>
                    <a:pt x="1055" y="1193"/>
                    <a:pt x="1127" y="1166"/>
                    <a:pt x="1182" y="1111"/>
                  </a:cubicBezTo>
                  <a:lnTo>
                    <a:pt x="1884" y="414"/>
                  </a:lnTo>
                  <a:cubicBezTo>
                    <a:pt x="1663" y="308"/>
                    <a:pt x="1461" y="169"/>
                    <a:pt x="1283" y="1"/>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9" name="Google Shape;12859;p137"/>
            <p:cNvSpPr/>
            <p:nvPr/>
          </p:nvSpPr>
          <p:spPr>
            <a:xfrm>
              <a:off x="7938022" y="1671435"/>
              <a:ext cx="213210" cy="207581"/>
            </a:xfrm>
            <a:custGeom>
              <a:avLst/>
              <a:gdLst/>
              <a:ahLst/>
              <a:cxnLst/>
              <a:rect l="l" t="t" r="r" b="b"/>
              <a:pathLst>
                <a:path w="8144" h="7929" extrusionOk="0">
                  <a:moveTo>
                    <a:pt x="7394" y="1"/>
                  </a:moveTo>
                  <a:cubicBezTo>
                    <a:pt x="7043" y="299"/>
                    <a:pt x="6433" y="971"/>
                    <a:pt x="5934" y="2355"/>
                  </a:cubicBezTo>
                  <a:cubicBezTo>
                    <a:pt x="5479" y="3617"/>
                    <a:pt x="4678" y="4123"/>
                    <a:pt x="3486" y="4123"/>
                  </a:cubicBezTo>
                  <a:cubicBezTo>
                    <a:pt x="3480" y="4123"/>
                    <a:pt x="3475" y="4123"/>
                    <a:pt x="3469" y="4123"/>
                  </a:cubicBezTo>
                  <a:cubicBezTo>
                    <a:pt x="3467" y="4123"/>
                    <a:pt x="3466" y="4123"/>
                    <a:pt x="3464" y="4123"/>
                  </a:cubicBezTo>
                  <a:cubicBezTo>
                    <a:pt x="898" y="4123"/>
                    <a:pt x="1" y="7678"/>
                    <a:pt x="169" y="7846"/>
                  </a:cubicBezTo>
                  <a:cubicBezTo>
                    <a:pt x="202" y="7875"/>
                    <a:pt x="236" y="7904"/>
                    <a:pt x="279" y="7923"/>
                  </a:cubicBezTo>
                  <a:cubicBezTo>
                    <a:pt x="285" y="7926"/>
                    <a:pt x="292" y="7928"/>
                    <a:pt x="299" y="7928"/>
                  </a:cubicBezTo>
                  <a:cubicBezTo>
                    <a:pt x="577" y="7928"/>
                    <a:pt x="1702" y="5145"/>
                    <a:pt x="3656" y="5145"/>
                  </a:cubicBezTo>
                  <a:cubicBezTo>
                    <a:pt x="3682" y="5145"/>
                    <a:pt x="3707" y="5145"/>
                    <a:pt x="3733" y="5146"/>
                  </a:cubicBezTo>
                  <a:cubicBezTo>
                    <a:pt x="3775" y="5148"/>
                    <a:pt x="3816" y="5148"/>
                    <a:pt x="3858" y="5148"/>
                  </a:cubicBezTo>
                  <a:cubicBezTo>
                    <a:pt x="5097" y="5148"/>
                    <a:pt x="6296" y="4449"/>
                    <a:pt x="6923" y="2710"/>
                  </a:cubicBezTo>
                  <a:cubicBezTo>
                    <a:pt x="7418" y="1341"/>
                    <a:pt x="8004" y="851"/>
                    <a:pt x="8143" y="750"/>
                  </a:cubicBezTo>
                  <a:lnTo>
                    <a:pt x="8139" y="746"/>
                  </a:lnTo>
                  <a:lnTo>
                    <a:pt x="7394" y="1"/>
                  </a:ln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0" name="Google Shape;12860;p137"/>
            <p:cNvSpPr/>
            <p:nvPr/>
          </p:nvSpPr>
          <p:spPr>
            <a:xfrm>
              <a:off x="8131466" y="1671435"/>
              <a:ext cx="9948" cy="9844"/>
            </a:xfrm>
            <a:custGeom>
              <a:avLst/>
              <a:gdLst/>
              <a:ahLst/>
              <a:cxnLst/>
              <a:rect l="l" t="t" r="r" b="b"/>
              <a:pathLst>
                <a:path w="380" h="376" extrusionOk="0">
                  <a:moveTo>
                    <a:pt x="380" y="376"/>
                  </a:moveTo>
                  <a:lnTo>
                    <a:pt x="380" y="376"/>
                  </a:lnTo>
                  <a:lnTo>
                    <a:pt x="0" y="1"/>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1" name="Google Shape;12861;p137"/>
            <p:cNvSpPr/>
            <p:nvPr/>
          </p:nvSpPr>
          <p:spPr>
            <a:xfrm>
              <a:off x="7941294" y="1681514"/>
              <a:ext cx="209937" cy="197371"/>
            </a:xfrm>
            <a:custGeom>
              <a:avLst/>
              <a:gdLst/>
              <a:ahLst/>
              <a:cxnLst/>
              <a:rect l="l" t="t" r="r" b="b"/>
              <a:pathLst>
                <a:path w="8019" h="7539" extrusionOk="0">
                  <a:moveTo>
                    <a:pt x="7653" y="0"/>
                  </a:moveTo>
                  <a:cubicBezTo>
                    <a:pt x="7519" y="101"/>
                    <a:pt x="6928" y="596"/>
                    <a:pt x="6433" y="1960"/>
                  </a:cubicBezTo>
                  <a:cubicBezTo>
                    <a:pt x="5806" y="3699"/>
                    <a:pt x="4611" y="4398"/>
                    <a:pt x="3360" y="4398"/>
                  </a:cubicBezTo>
                  <a:cubicBezTo>
                    <a:pt x="3318" y="4398"/>
                    <a:pt x="3276" y="4397"/>
                    <a:pt x="3234" y="4396"/>
                  </a:cubicBezTo>
                  <a:cubicBezTo>
                    <a:pt x="3206" y="4395"/>
                    <a:pt x="3178" y="4394"/>
                    <a:pt x="3151" y="4394"/>
                  </a:cubicBezTo>
                  <a:cubicBezTo>
                    <a:pt x="1645" y="4394"/>
                    <a:pt x="635" y="6053"/>
                    <a:pt x="121" y="6808"/>
                  </a:cubicBezTo>
                  <a:cubicBezTo>
                    <a:pt x="20" y="7163"/>
                    <a:pt x="0" y="7408"/>
                    <a:pt x="39" y="7451"/>
                  </a:cubicBezTo>
                  <a:cubicBezTo>
                    <a:pt x="73" y="7485"/>
                    <a:pt x="106" y="7514"/>
                    <a:pt x="149" y="7533"/>
                  </a:cubicBezTo>
                  <a:cubicBezTo>
                    <a:pt x="155" y="7537"/>
                    <a:pt x="162" y="7538"/>
                    <a:pt x="169" y="7538"/>
                  </a:cubicBezTo>
                  <a:cubicBezTo>
                    <a:pt x="447" y="7538"/>
                    <a:pt x="1572" y="4755"/>
                    <a:pt x="3526" y="4755"/>
                  </a:cubicBezTo>
                  <a:cubicBezTo>
                    <a:pt x="3552" y="4755"/>
                    <a:pt x="3578" y="4755"/>
                    <a:pt x="3603" y="4756"/>
                  </a:cubicBezTo>
                  <a:cubicBezTo>
                    <a:pt x="3649" y="4758"/>
                    <a:pt x="3695" y="4759"/>
                    <a:pt x="3740" y="4759"/>
                  </a:cubicBezTo>
                  <a:cubicBezTo>
                    <a:pt x="4979" y="4759"/>
                    <a:pt x="6173" y="4058"/>
                    <a:pt x="6798" y="2321"/>
                  </a:cubicBezTo>
                  <a:cubicBezTo>
                    <a:pt x="7293" y="951"/>
                    <a:pt x="7879" y="466"/>
                    <a:pt x="8018" y="365"/>
                  </a:cubicBezTo>
                  <a:cubicBezTo>
                    <a:pt x="8014" y="361"/>
                    <a:pt x="8014" y="361"/>
                    <a:pt x="8009" y="356"/>
                  </a:cubicBezTo>
                  <a:lnTo>
                    <a:pt x="7653"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2" name="Google Shape;12862;p137"/>
            <p:cNvSpPr/>
            <p:nvPr/>
          </p:nvSpPr>
          <p:spPr>
            <a:xfrm>
              <a:off x="8134215" y="1523125"/>
              <a:ext cx="178757" cy="156164"/>
            </a:xfrm>
            <a:custGeom>
              <a:avLst/>
              <a:gdLst/>
              <a:ahLst/>
              <a:cxnLst/>
              <a:rect l="l" t="t" r="r" b="b"/>
              <a:pathLst>
                <a:path w="6828" h="5965" extrusionOk="0">
                  <a:moveTo>
                    <a:pt x="4614" y="1"/>
                  </a:moveTo>
                  <a:cubicBezTo>
                    <a:pt x="3998" y="1"/>
                    <a:pt x="3290" y="199"/>
                    <a:pt x="2638" y="516"/>
                  </a:cubicBezTo>
                  <a:cubicBezTo>
                    <a:pt x="2413" y="627"/>
                    <a:pt x="2192" y="747"/>
                    <a:pt x="1980" y="881"/>
                  </a:cubicBezTo>
                  <a:cubicBezTo>
                    <a:pt x="1702" y="1064"/>
                    <a:pt x="1437" y="1275"/>
                    <a:pt x="1202" y="1510"/>
                  </a:cubicBezTo>
                  <a:cubicBezTo>
                    <a:pt x="1" y="2711"/>
                    <a:pt x="73" y="4230"/>
                    <a:pt x="1058" y="5214"/>
                  </a:cubicBezTo>
                  <a:cubicBezTo>
                    <a:pt x="1543" y="5700"/>
                    <a:pt x="2158" y="5965"/>
                    <a:pt x="2801" y="5965"/>
                  </a:cubicBezTo>
                  <a:cubicBezTo>
                    <a:pt x="3462" y="5965"/>
                    <a:pt x="4153" y="5684"/>
                    <a:pt x="4762" y="5075"/>
                  </a:cubicBezTo>
                  <a:cubicBezTo>
                    <a:pt x="5963" y="3869"/>
                    <a:pt x="6827" y="1410"/>
                    <a:pt x="5843" y="430"/>
                  </a:cubicBezTo>
                  <a:cubicBezTo>
                    <a:pt x="5545" y="130"/>
                    <a:pt x="5109" y="1"/>
                    <a:pt x="4614" y="1"/>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3" name="Google Shape;12863;p137"/>
            <p:cNvSpPr/>
            <p:nvPr/>
          </p:nvSpPr>
          <p:spPr>
            <a:xfrm>
              <a:off x="8153981" y="1527183"/>
              <a:ext cx="158991" cy="152001"/>
            </a:xfrm>
            <a:custGeom>
              <a:avLst/>
              <a:gdLst/>
              <a:ahLst/>
              <a:cxnLst/>
              <a:rect l="l" t="t" r="r" b="b"/>
              <a:pathLst>
                <a:path w="6073" h="5806" extrusionOk="0">
                  <a:moveTo>
                    <a:pt x="4694" y="1"/>
                  </a:moveTo>
                  <a:lnTo>
                    <a:pt x="4694" y="1"/>
                  </a:lnTo>
                  <a:cubicBezTo>
                    <a:pt x="5198" y="1144"/>
                    <a:pt x="4401" y="3186"/>
                    <a:pt x="3344" y="4252"/>
                  </a:cubicBezTo>
                  <a:cubicBezTo>
                    <a:pt x="2737" y="4862"/>
                    <a:pt x="2043" y="5142"/>
                    <a:pt x="1380" y="5142"/>
                  </a:cubicBezTo>
                  <a:cubicBezTo>
                    <a:pt x="887" y="5142"/>
                    <a:pt x="411" y="4988"/>
                    <a:pt x="0" y="4699"/>
                  </a:cubicBezTo>
                  <a:lnTo>
                    <a:pt x="0" y="4699"/>
                  </a:lnTo>
                  <a:cubicBezTo>
                    <a:pt x="87" y="4829"/>
                    <a:pt x="192" y="4949"/>
                    <a:pt x="303" y="5059"/>
                  </a:cubicBezTo>
                  <a:cubicBezTo>
                    <a:pt x="788" y="5542"/>
                    <a:pt x="1402" y="5805"/>
                    <a:pt x="2044" y="5805"/>
                  </a:cubicBezTo>
                  <a:cubicBezTo>
                    <a:pt x="2707" y="5805"/>
                    <a:pt x="3399" y="5525"/>
                    <a:pt x="4011" y="4915"/>
                  </a:cubicBezTo>
                  <a:cubicBezTo>
                    <a:pt x="5213" y="3714"/>
                    <a:pt x="6072" y="1255"/>
                    <a:pt x="5088" y="275"/>
                  </a:cubicBezTo>
                  <a:cubicBezTo>
                    <a:pt x="4977" y="159"/>
                    <a:pt x="4838" y="68"/>
                    <a:pt x="4694"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4" name="Google Shape;12864;p137"/>
            <p:cNvSpPr/>
            <p:nvPr/>
          </p:nvSpPr>
          <p:spPr>
            <a:xfrm>
              <a:off x="8041145" y="1521633"/>
              <a:ext cx="92232" cy="80503"/>
            </a:xfrm>
            <a:custGeom>
              <a:avLst/>
              <a:gdLst/>
              <a:ahLst/>
              <a:cxnLst/>
              <a:rect l="l" t="t" r="r" b="b"/>
              <a:pathLst>
                <a:path w="3523" h="3075" extrusionOk="0">
                  <a:moveTo>
                    <a:pt x="2382" y="1"/>
                  </a:moveTo>
                  <a:cubicBezTo>
                    <a:pt x="1797" y="1"/>
                    <a:pt x="1052" y="348"/>
                    <a:pt x="621" y="780"/>
                  </a:cubicBezTo>
                  <a:cubicBezTo>
                    <a:pt x="1" y="1399"/>
                    <a:pt x="39" y="2187"/>
                    <a:pt x="544" y="2692"/>
                  </a:cubicBezTo>
                  <a:cubicBezTo>
                    <a:pt x="794" y="2939"/>
                    <a:pt x="1110" y="3075"/>
                    <a:pt x="1441" y="3075"/>
                  </a:cubicBezTo>
                  <a:cubicBezTo>
                    <a:pt x="1783" y="3075"/>
                    <a:pt x="2141" y="2930"/>
                    <a:pt x="2456" y="2615"/>
                  </a:cubicBezTo>
                  <a:cubicBezTo>
                    <a:pt x="3075" y="1995"/>
                    <a:pt x="3522" y="727"/>
                    <a:pt x="3018" y="222"/>
                  </a:cubicBezTo>
                  <a:cubicBezTo>
                    <a:pt x="2863" y="67"/>
                    <a:pt x="2638" y="1"/>
                    <a:pt x="2382" y="1"/>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5" name="Google Shape;12865;p137"/>
            <p:cNvSpPr/>
            <p:nvPr/>
          </p:nvSpPr>
          <p:spPr>
            <a:xfrm>
              <a:off x="8049339" y="1522419"/>
              <a:ext cx="84038" cy="79613"/>
            </a:xfrm>
            <a:custGeom>
              <a:avLst/>
              <a:gdLst/>
              <a:ahLst/>
              <a:cxnLst/>
              <a:rect l="l" t="t" r="r" b="b"/>
              <a:pathLst>
                <a:path w="3210" h="3041" extrusionOk="0">
                  <a:moveTo>
                    <a:pt x="2359" y="0"/>
                  </a:moveTo>
                  <a:lnTo>
                    <a:pt x="2359" y="0"/>
                  </a:lnTo>
                  <a:cubicBezTo>
                    <a:pt x="2508" y="605"/>
                    <a:pt x="2119" y="1547"/>
                    <a:pt x="1609" y="2056"/>
                  </a:cubicBezTo>
                  <a:cubicBezTo>
                    <a:pt x="1297" y="2369"/>
                    <a:pt x="941" y="2513"/>
                    <a:pt x="599" y="2513"/>
                  </a:cubicBezTo>
                  <a:cubicBezTo>
                    <a:pt x="389" y="2513"/>
                    <a:pt x="185" y="2458"/>
                    <a:pt x="0" y="2354"/>
                  </a:cubicBezTo>
                  <a:lnTo>
                    <a:pt x="0" y="2354"/>
                  </a:lnTo>
                  <a:cubicBezTo>
                    <a:pt x="63" y="2465"/>
                    <a:pt x="139" y="2566"/>
                    <a:pt x="226" y="2657"/>
                  </a:cubicBezTo>
                  <a:cubicBezTo>
                    <a:pt x="476" y="2905"/>
                    <a:pt x="793" y="3040"/>
                    <a:pt x="1123" y="3040"/>
                  </a:cubicBezTo>
                  <a:cubicBezTo>
                    <a:pt x="1465" y="3040"/>
                    <a:pt x="1823" y="2895"/>
                    <a:pt x="2138" y="2580"/>
                  </a:cubicBezTo>
                  <a:cubicBezTo>
                    <a:pt x="2758" y="1960"/>
                    <a:pt x="3209" y="697"/>
                    <a:pt x="2700" y="188"/>
                  </a:cubicBezTo>
                  <a:cubicBezTo>
                    <a:pt x="2604" y="96"/>
                    <a:pt x="2489" y="34"/>
                    <a:pt x="2359"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6" name="Google Shape;12866;p137"/>
            <p:cNvSpPr/>
            <p:nvPr/>
          </p:nvSpPr>
          <p:spPr>
            <a:xfrm>
              <a:off x="8037768" y="1582790"/>
              <a:ext cx="26939" cy="26468"/>
            </a:xfrm>
            <a:custGeom>
              <a:avLst/>
              <a:gdLst/>
              <a:ahLst/>
              <a:cxnLst/>
              <a:rect l="l" t="t" r="r" b="b"/>
              <a:pathLst>
                <a:path w="1029" h="1011" extrusionOk="0">
                  <a:moveTo>
                    <a:pt x="418" y="0"/>
                  </a:moveTo>
                  <a:lnTo>
                    <a:pt x="58" y="360"/>
                  </a:lnTo>
                  <a:cubicBezTo>
                    <a:pt x="0" y="418"/>
                    <a:pt x="0" y="509"/>
                    <a:pt x="58" y="567"/>
                  </a:cubicBezTo>
                  <a:lnTo>
                    <a:pt x="457" y="971"/>
                  </a:lnTo>
                  <a:cubicBezTo>
                    <a:pt x="485" y="997"/>
                    <a:pt x="524" y="1010"/>
                    <a:pt x="562" y="1010"/>
                  </a:cubicBezTo>
                  <a:cubicBezTo>
                    <a:pt x="601" y="1010"/>
                    <a:pt x="639" y="997"/>
                    <a:pt x="668" y="971"/>
                  </a:cubicBezTo>
                  <a:lnTo>
                    <a:pt x="1028" y="610"/>
                  </a:lnTo>
                  <a:cubicBezTo>
                    <a:pt x="899" y="543"/>
                    <a:pt x="778" y="456"/>
                    <a:pt x="673" y="356"/>
                  </a:cubicBezTo>
                  <a:cubicBezTo>
                    <a:pt x="572" y="250"/>
                    <a:pt x="485" y="130"/>
                    <a:pt x="418" y="0"/>
                  </a:cubicBezTo>
                  <a:close/>
                </a:path>
              </a:pathLst>
            </a:custGeom>
            <a:solidFill>
              <a:srgbClr val="EB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7" name="Google Shape;12867;p137"/>
            <p:cNvSpPr/>
            <p:nvPr/>
          </p:nvSpPr>
          <p:spPr>
            <a:xfrm>
              <a:off x="7939907" y="1598000"/>
              <a:ext cx="109956" cy="107129"/>
            </a:xfrm>
            <a:custGeom>
              <a:avLst/>
              <a:gdLst/>
              <a:ahLst/>
              <a:cxnLst/>
              <a:rect l="l" t="t" r="r" b="b"/>
              <a:pathLst>
                <a:path w="4200" h="4092" extrusionOk="0">
                  <a:moveTo>
                    <a:pt x="3810" y="0"/>
                  </a:moveTo>
                  <a:cubicBezTo>
                    <a:pt x="3632" y="154"/>
                    <a:pt x="3315" y="505"/>
                    <a:pt x="3056" y="1216"/>
                  </a:cubicBezTo>
                  <a:cubicBezTo>
                    <a:pt x="2821" y="1869"/>
                    <a:pt x="2407" y="2129"/>
                    <a:pt x="1788" y="2129"/>
                  </a:cubicBezTo>
                  <a:cubicBezTo>
                    <a:pt x="462" y="2129"/>
                    <a:pt x="1" y="3964"/>
                    <a:pt x="87" y="4050"/>
                  </a:cubicBezTo>
                  <a:cubicBezTo>
                    <a:pt x="101" y="4065"/>
                    <a:pt x="121" y="4079"/>
                    <a:pt x="140" y="4089"/>
                  </a:cubicBezTo>
                  <a:cubicBezTo>
                    <a:pt x="143" y="4090"/>
                    <a:pt x="146" y="4091"/>
                    <a:pt x="150" y="4091"/>
                  </a:cubicBezTo>
                  <a:cubicBezTo>
                    <a:pt x="297" y="4091"/>
                    <a:pt x="874" y="2656"/>
                    <a:pt x="1879" y="2656"/>
                  </a:cubicBezTo>
                  <a:cubicBezTo>
                    <a:pt x="1893" y="2656"/>
                    <a:pt x="1908" y="2656"/>
                    <a:pt x="1922" y="2657"/>
                  </a:cubicBezTo>
                  <a:cubicBezTo>
                    <a:pt x="1950" y="2659"/>
                    <a:pt x="1979" y="2659"/>
                    <a:pt x="2007" y="2659"/>
                  </a:cubicBezTo>
                  <a:cubicBezTo>
                    <a:pt x="2314" y="2659"/>
                    <a:pt x="2613" y="2564"/>
                    <a:pt x="2869" y="2388"/>
                  </a:cubicBezTo>
                  <a:cubicBezTo>
                    <a:pt x="3003" y="2297"/>
                    <a:pt x="3123" y="2181"/>
                    <a:pt x="3219" y="2047"/>
                  </a:cubicBezTo>
                  <a:cubicBezTo>
                    <a:pt x="3368" y="1850"/>
                    <a:pt x="3488" y="1634"/>
                    <a:pt x="3570" y="1398"/>
                  </a:cubicBezTo>
                  <a:cubicBezTo>
                    <a:pt x="3825" y="687"/>
                    <a:pt x="4127" y="438"/>
                    <a:pt x="4199" y="390"/>
                  </a:cubicBezTo>
                  <a:lnTo>
                    <a:pt x="4195" y="385"/>
                  </a:lnTo>
                  <a:lnTo>
                    <a:pt x="3810" y="0"/>
                  </a:ln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8" name="Google Shape;12868;p137"/>
            <p:cNvSpPr/>
            <p:nvPr/>
          </p:nvSpPr>
          <p:spPr>
            <a:xfrm>
              <a:off x="8213724" y="1695809"/>
              <a:ext cx="92206" cy="80451"/>
            </a:xfrm>
            <a:custGeom>
              <a:avLst/>
              <a:gdLst/>
              <a:ahLst/>
              <a:cxnLst/>
              <a:rect l="l" t="t" r="r" b="b"/>
              <a:pathLst>
                <a:path w="3522" h="3073" extrusionOk="0">
                  <a:moveTo>
                    <a:pt x="2378" y="1"/>
                  </a:moveTo>
                  <a:cubicBezTo>
                    <a:pt x="1794" y="1"/>
                    <a:pt x="1050" y="346"/>
                    <a:pt x="620" y="780"/>
                  </a:cubicBezTo>
                  <a:cubicBezTo>
                    <a:pt x="0" y="1400"/>
                    <a:pt x="38" y="2188"/>
                    <a:pt x="543" y="2687"/>
                  </a:cubicBezTo>
                  <a:cubicBezTo>
                    <a:pt x="794" y="2936"/>
                    <a:pt x="1112" y="3073"/>
                    <a:pt x="1444" y="3073"/>
                  </a:cubicBezTo>
                  <a:cubicBezTo>
                    <a:pt x="1785" y="3073"/>
                    <a:pt x="2141" y="2929"/>
                    <a:pt x="2455" y="2615"/>
                  </a:cubicBezTo>
                  <a:cubicBezTo>
                    <a:pt x="3079" y="1996"/>
                    <a:pt x="3521" y="727"/>
                    <a:pt x="3017" y="223"/>
                  </a:cubicBezTo>
                  <a:cubicBezTo>
                    <a:pt x="2861" y="67"/>
                    <a:pt x="2635" y="1"/>
                    <a:pt x="2378" y="1"/>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9" name="Google Shape;12869;p137"/>
            <p:cNvSpPr/>
            <p:nvPr/>
          </p:nvSpPr>
          <p:spPr>
            <a:xfrm>
              <a:off x="8221630" y="1696463"/>
              <a:ext cx="84169" cy="79744"/>
            </a:xfrm>
            <a:custGeom>
              <a:avLst/>
              <a:gdLst/>
              <a:ahLst/>
              <a:cxnLst/>
              <a:rect l="l" t="t" r="r" b="b"/>
              <a:pathLst>
                <a:path w="3215" h="3046" extrusionOk="0">
                  <a:moveTo>
                    <a:pt x="2340" y="1"/>
                  </a:moveTo>
                  <a:lnTo>
                    <a:pt x="2340" y="1"/>
                  </a:lnTo>
                  <a:cubicBezTo>
                    <a:pt x="2480" y="606"/>
                    <a:pt x="2095" y="1529"/>
                    <a:pt x="1591" y="2028"/>
                  </a:cubicBezTo>
                  <a:cubicBezTo>
                    <a:pt x="1277" y="2342"/>
                    <a:pt x="921" y="2487"/>
                    <a:pt x="579" y="2487"/>
                  </a:cubicBezTo>
                  <a:cubicBezTo>
                    <a:pt x="378" y="2487"/>
                    <a:pt x="181" y="2437"/>
                    <a:pt x="1" y="2340"/>
                  </a:cubicBezTo>
                  <a:lnTo>
                    <a:pt x="1" y="2340"/>
                  </a:lnTo>
                  <a:cubicBezTo>
                    <a:pt x="63" y="2461"/>
                    <a:pt x="145" y="2566"/>
                    <a:pt x="241" y="2662"/>
                  </a:cubicBezTo>
                  <a:cubicBezTo>
                    <a:pt x="491" y="2910"/>
                    <a:pt x="808" y="3046"/>
                    <a:pt x="1138" y="3046"/>
                  </a:cubicBezTo>
                  <a:cubicBezTo>
                    <a:pt x="1480" y="3046"/>
                    <a:pt x="1838" y="2901"/>
                    <a:pt x="2153" y="2585"/>
                  </a:cubicBezTo>
                  <a:cubicBezTo>
                    <a:pt x="2773" y="1966"/>
                    <a:pt x="3215" y="698"/>
                    <a:pt x="2710" y="193"/>
                  </a:cubicBezTo>
                  <a:cubicBezTo>
                    <a:pt x="2609" y="97"/>
                    <a:pt x="2480" y="30"/>
                    <a:pt x="2340"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0" name="Google Shape;12870;p137"/>
            <p:cNvSpPr/>
            <p:nvPr/>
          </p:nvSpPr>
          <p:spPr>
            <a:xfrm>
              <a:off x="8210320" y="1756834"/>
              <a:ext cx="26939" cy="26573"/>
            </a:xfrm>
            <a:custGeom>
              <a:avLst/>
              <a:gdLst/>
              <a:ahLst/>
              <a:cxnLst/>
              <a:rect l="l" t="t" r="r" b="b"/>
              <a:pathLst>
                <a:path w="1029" h="1015" extrusionOk="0">
                  <a:moveTo>
                    <a:pt x="418" y="1"/>
                  </a:moveTo>
                  <a:lnTo>
                    <a:pt x="58" y="361"/>
                  </a:lnTo>
                  <a:cubicBezTo>
                    <a:pt x="0" y="419"/>
                    <a:pt x="0" y="515"/>
                    <a:pt x="58" y="573"/>
                  </a:cubicBezTo>
                  <a:lnTo>
                    <a:pt x="457" y="971"/>
                  </a:lnTo>
                  <a:cubicBezTo>
                    <a:pt x="486" y="1000"/>
                    <a:pt x="523" y="1015"/>
                    <a:pt x="561" y="1015"/>
                  </a:cubicBezTo>
                  <a:cubicBezTo>
                    <a:pt x="598" y="1015"/>
                    <a:pt x="637" y="1000"/>
                    <a:pt x="668" y="971"/>
                  </a:cubicBezTo>
                  <a:lnTo>
                    <a:pt x="1028" y="611"/>
                  </a:lnTo>
                  <a:cubicBezTo>
                    <a:pt x="894" y="544"/>
                    <a:pt x="774" y="457"/>
                    <a:pt x="673" y="356"/>
                  </a:cubicBezTo>
                  <a:cubicBezTo>
                    <a:pt x="567" y="251"/>
                    <a:pt x="481" y="135"/>
                    <a:pt x="418" y="1"/>
                  </a:cubicBezTo>
                  <a:close/>
                </a:path>
              </a:pathLst>
            </a:custGeom>
            <a:solidFill>
              <a:srgbClr val="EB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1" name="Google Shape;12871;p137"/>
            <p:cNvSpPr/>
            <p:nvPr/>
          </p:nvSpPr>
          <p:spPr>
            <a:xfrm>
              <a:off x="8112459" y="1772176"/>
              <a:ext cx="109825" cy="107129"/>
            </a:xfrm>
            <a:custGeom>
              <a:avLst/>
              <a:gdLst/>
              <a:ahLst/>
              <a:cxnLst/>
              <a:rect l="l" t="t" r="r" b="b"/>
              <a:pathLst>
                <a:path w="4195" h="4092" extrusionOk="0">
                  <a:moveTo>
                    <a:pt x="3810" y="1"/>
                  </a:moveTo>
                  <a:cubicBezTo>
                    <a:pt x="3628" y="155"/>
                    <a:pt x="3316" y="505"/>
                    <a:pt x="3056" y="1216"/>
                  </a:cubicBezTo>
                  <a:cubicBezTo>
                    <a:pt x="2821" y="1870"/>
                    <a:pt x="2408" y="2129"/>
                    <a:pt x="1788" y="2129"/>
                  </a:cubicBezTo>
                  <a:cubicBezTo>
                    <a:pt x="462" y="2129"/>
                    <a:pt x="1" y="3964"/>
                    <a:pt x="82" y="4051"/>
                  </a:cubicBezTo>
                  <a:cubicBezTo>
                    <a:pt x="102" y="4065"/>
                    <a:pt x="121" y="4080"/>
                    <a:pt x="140" y="4089"/>
                  </a:cubicBezTo>
                  <a:cubicBezTo>
                    <a:pt x="143" y="4091"/>
                    <a:pt x="147" y="4092"/>
                    <a:pt x="150" y="4092"/>
                  </a:cubicBezTo>
                  <a:cubicBezTo>
                    <a:pt x="297" y="4092"/>
                    <a:pt x="870" y="2657"/>
                    <a:pt x="1879" y="2657"/>
                  </a:cubicBezTo>
                  <a:cubicBezTo>
                    <a:pt x="1893" y="2657"/>
                    <a:pt x="1908" y="2657"/>
                    <a:pt x="1922" y="2658"/>
                  </a:cubicBezTo>
                  <a:cubicBezTo>
                    <a:pt x="1945" y="2659"/>
                    <a:pt x="1967" y="2659"/>
                    <a:pt x="1989" y="2659"/>
                  </a:cubicBezTo>
                  <a:cubicBezTo>
                    <a:pt x="2307" y="2659"/>
                    <a:pt x="2618" y="2563"/>
                    <a:pt x="2883" y="2379"/>
                  </a:cubicBezTo>
                  <a:cubicBezTo>
                    <a:pt x="3018" y="2288"/>
                    <a:pt x="3224" y="2047"/>
                    <a:pt x="3224" y="2047"/>
                  </a:cubicBezTo>
                  <a:cubicBezTo>
                    <a:pt x="3373" y="1850"/>
                    <a:pt x="3489" y="1634"/>
                    <a:pt x="3570" y="1399"/>
                  </a:cubicBezTo>
                  <a:cubicBezTo>
                    <a:pt x="3820" y="688"/>
                    <a:pt x="4127" y="438"/>
                    <a:pt x="4195" y="390"/>
                  </a:cubicBezTo>
                  <a:lnTo>
                    <a:pt x="4195" y="385"/>
                  </a:lnTo>
                  <a:lnTo>
                    <a:pt x="3810" y="1"/>
                  </a:ln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2" name="Google Shape;12872;p137"/>
            <p:cNvSpPr/>
            <p:nvPr/>
          </p:nvSpPr>
          <p:spPr>
            <a:xfrm>
              <a:off x="7935247" y="1517680"/>
              <a:ext cx="378013" cy="366651"/>
            </a:xfrm>
            <a:custGeom>
              <a:avLst/>
              <a:gdLst/>
              <a:ahLst/>
              <a:cxnLst/>
              <a:rect l="l" t="t" r="r" b="b"/>
              <a:pathLst>
                <a:path w="14439" h="14005" extrusionOk="0">
                  <a:moveTo>
                    <a:pt x="8115" y="5076"/>
                  </a:moveTo>
                  <a:cubicBezTo>
                    <a:pt x="8331" y="5422"/>
                    <a:pt x="8624" y="5715"/>
                    <a:pt x="8970" y="5941"/>
                  </a:cubicBezTo>
                  <a:cubicBezTo>
                    <a:pt x="8984" y="5946"/>
                    <a:pt x="8989" y="5956"/>
                    <a:pt x="9004" y="5965"/>
                  </a:cubicBezTo>
                  <a:cubicBezTo>
                    <a:pt x="8494" y="6450"/>
                    <a:pt x="8504" y="6494"/>
                    <a:pt x="8437" y="6494"/>
                  </a:cubicBezTo>
                  <a:cubicBezTo>
                    <a:pt x="8370" y="6494"/>
                    <a:pt x="8398" y="6465"/>
                    <a:pt x="7606" y="5691"/>
                  </a:cubicBezTo>
                  <a:cubicBezTo>
                    <a:pt x="7591" y="5677"/>
                    <a:pt x="7582" y="5658"/>
                    <a:pt x="7586" y="5639"/>
                  </a:cubicBezTo>
                  <a:cubicBezTo>
                    <a:pt x="7586" y="5576"/>
                    <a:pt x="7634" y="5581"/>
                    <a:pt x="8115" y="5076"/>
                  </a:cubicBezTo>
                  <a:close/>
                  <a:moveTo>
                    <a:pt x="7490" y="6157"/>
                  </a:moveTo>
                  <a:lnTo>
                    <a:pt x="7947" y="6614"/>
                  </a:lnTo>
                  <a:cubicBezTo>
                    <a:pt x="7683" y="6868"/>
                    <a:pt x="7226" y="7430"/>
                    <a:pt x="6837" y="8516"/>
                  </a:cubicBezTo>
                  <a:cubicBezTo>
                    <a:pt x="6301" y="10002"/>
                    <a:pt x="5283" y="10815"/>
                    <a:pt x="3964" y="10815"/>
                  </a:cubicBezTo>
                  <a:cubicBezTo>
                    <a:pt x="3923" y="10815"/>
                    <a:pt x="3881" y="10814"/>
                    <a:pt x="3839" y="10812"/>
                  </a:cubicBezTo>
                  <a:cubicBezTo>
                    <a:pt x="3811" y="10811"/>
                    <a:pt x="3783" y="10811"/>
                    <a:pt x="3755" y="10811"/>
                  </a:cubicBezTo>
                  <a:cubicBezTo>
                    <a:pt x="2231" y="10811"/>
                    <a:pt x="1206" y="12341"/>
                    <a:pt x="649" y="13166"/>
                  </a:cubicBezTo>
                  <a:cubicBezTo>
                    <a:pt x="597" y="13253"/>
                    <a:pt x="534" y="13344"/>
                    <a:pt x="476" y="13421"/>
                  </a:cubicBezTo>
                  <a:cubicBezTo>
                    <a:pt x="563" y="12969"/>
                    <a:pt x="885" y="11985"/>
                    <a:pt x="1557" y="11206"/>
                  </a:cubicBezTo>
                  <a:cubicBezTo>
                    <a:pt x="2091" y="10587"/>
                    <a:pt x="2758" y="10198"/>
                    <a:pt x="3575" y="10198"/>
                  </a:cubicBezTo>
                  <a:cubicBezTo>
                    <a:pt x="4915" y="10198"/>
                    <a:pt x="5761" y="9592"/>
                    <a:pt x="6227" y="8295"/>
                  </a:cubicBezTo>
                  <a:cubicBezTo>
                    <a:pt x="6654" y="7118"/>
                    <a:pt x="7159" y="6479"/>
                    <a:pt x="7490" y="6157"/>
                  </a:cubicBezTo>
                  <a:close/>
                  <a:moveTo>
                    <a:pt x="12199" y="1"/>
                  </a:moveTo>
                  <a:cubicBezTo>
                    <a:pt x="11652" y="1"/>
                    <a:pt x="11014" y="150"/>
                    <a:pt x="10325" y="455"/>
                  </a:cubicBezTo>
                  <a:cubicBezTo>
                    <a:pt x="10120" y="557"/>
                    <a:pt x="10222" y="845"/>
                    <a:pt x="10415" y="845"/>
                  </a:cubicBezTo>
                  <a:cubicBezTo>
                    <a:pt x="10440" y="845"/>
                    <a:pt x="10466" y="840"/>
                    <a:pt x="10493" y="830"/>
                  </a:cubicBezTo>
                  <a:cubicBezTo>
                    <a:pt x="11113" y="552"/>
                    <a:pt x="11706" y="414"/>
                    <a:pt x="12203" y="414"/>
                  </a:cubicBezTo>
                  <a:cubicBezTo>
                    <a:pt x="12670" y="414"/>
                    <a:pt x="13052" y="535"/>
                    <a:pt x="13294" y="777"/>
                  </a:cubicBezTo>
                  <a:cubicBezTo>
                    <a:pt x="14192" y="1680"/>
                    <a:pt x="13294" y="4048"/>
                    <a:pt x="12213" y="5134"/>
                  </a:cubicBezTo>
                  <a:cubicBezTo>
                    <a:pt x="11634" y="5712"/>
                    <a:pt x="10997" y="5953"/>
                    <a:pt x="10402" y="5953"/>
                  </a:cubicBezTo>
                  <a:cubicBezTo>
                    <a:pt x="8368" y="5953"/>
                    <a:pt x="6814" y="3135"/>
                    <a:pt x="9691" y="1262"/>
                  </a:cubicBezTo>
                  <a:cubicBezTo>
                    <a:pt x="9877" y="1139"/>
                    <a:pt x="9758" y="884"/>
                    <a:pt x="9581" y="884"/>
                  </a:cubicBezTo>
                  <a:cubicBezTo>
                    <a:pt x="9544" y="884"/>
                    <a:pt x="9505" y="895"/>
                    <a:pt x="9465" y="921"/>
                  </a:cubicBezTo>
                  <a:cubicBezTo>
                    <a:pt x="7750" y="2036"/>
                    <a:pt x="7409" y="3530"/>
                    <a:pt x="7913" y="4697"/>
                  </a:cubicBezTo>
                  <a:lnTo>
                    <a:pt x="7317" y="5293"/>
                  </a:lnTo>
                  <a:cubicBezTo>
                    <a:pt x="7173" y="5432"/>
                    <a:pt x="7135" y="5653"/>
                    <a:pt x="7221" y="5840"/>
                  </a:cubicBezTo>
                  <a:cubicBezTo>
                    <a:pt x="6861" y="6186"/>
                    <a:pt x="6299" y="6883"/>
                    <a:pt x="5843" y="8151"/>
                  </a:cubicBezTo>
                  <a:cubicBezTo>
                    <a:pt x="5415" y="9342"/>
                    <a:pt x="4685" y="9780"/>
                    <a:pt x="3570" y="9784"/>
                  </a:cubicBezTo>
                  <a:cubicBezTo>
                    <a:pt x="1658" y="9784"/>
                    <a:pt x="702" y="11600"/>
                    <a:pt x="376" y="12383"/>
                  </a:cubicBezTo>
                  <a:cubicBezTo>
                    <a:pt x="255" y="12667"/>
                    <a:pt x="159" y="12960"/>
                    <a:pt x="92" y="13263"/>
                  </a:cubicBezTo>
                  <a:cubicBezTo>
                    <a:pt x="1" y="13690"/>
                    <a:pt x="25" y="13825"/>
                    <a:pt x="275" y="13969"/>
                  </a:cubicBezTo>
                  <a:cubicBezTo>
                    <a:pt x="317" y="13994"/>
                    <a:pt x="358" y="14005"/>
                    <a:pt x="398" y="14005"/>
                  </a:cubicBezTo>
                  <a:cubicBezTo>
                    <a:pt x="511" y="14005"/>
                    <a:pt x="613" y="13916"/>
                    <a:pt x="702" y="13805"/>
                  </a:cubicBezTo>
                  <a:cubicBezTo>
                    <a:pt x="1119" y="13294"/>
                    <a:pt x="2175" y="11219"/>
                    <a:pt x="3755" y="11219"/>
                  </a:cubicBezTo>
                  <a:cubicBezTo>
                    <a:pt x="3778" y="11219"/>
                    <a:pt x="3802" y="11220"/>
                    <a:pt x="3825" y="11221"/>
                  </a:cubicBezTo>
                  <a:cubicBezTo>
                    <a:pt x="3872" y="11223"/>
                    <a:pt x="3919" y="11223"/>
                    <a:pt x="3965" y="11223"/>
                  </a:cubicBezTo>
                  <a:cubicBezTo>
                    <a:pt x="5553" y="11223"/>
                    <a:pt x="6671" y="10191"/>
                    <a:pt x="7226" y="8651"/>
                  </a:cubicBezTo>
                  <a:cubicBezTo>
                    <a:pt x="7620" y="7555"/>
                    <a:pt x="8072" y="7056"/>
                    <a:pt x="8269" y="6873"/>
                  </a:cubicBezTo>
                  <a:cubicBezTo>
                    <a:pt x="8326" y="6894"/>
                    <a:pt x="8385" y="6904"/>
                    <a:pt x="8443" y="6904"/>
                  </a:cubicBezTo>
                  <a:cubicBezTo>
                    <a:pt x="8570" y="6904"/>
                    <a:pt x="8694" y="6855"/>
                    <a:pt x="8783" y="6763"/>
                  </a:cubicBezTo>
                  <a:lnTo>
                    <a:pt x="9378" y="6167"/>
                  </a:lnTo>
                  <a:cubicBezTo>
                    <a:pt x="9713" y="6311"/>
                    <a:pt x="10054" y="6379"/>
                    <a:pt x="10389" y="6379"/>
                  </a:cubicBezTo>
                  <a:cubicBezTo>
                    <a:pt x="11160" y="6379"/>
                    <a:pt x="11905" y="6023"/>
                    <a:pt x="12501" y="5427"/>
                  </a:cubicBezTo>
                  <a:cubicBezTo>
                    <a:pt x="13121" y="4807"/>
                    <a:pt x="13664" y="3851"/>
                    <a:pt x="13913" y="2934"/>
                  </a:cubicBezTo>
                  <a:cubicBezTo>
                    <a:pt x="14438" y="1022"/>
                    <a:pt x="13630" y="1"/>
                    <a:pt x="1219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3" name="Google Shape;12873;p137"/>
            <p:cNvSpPr/>
            <p:nvPr/>
          </p:nvSpPr>
          <p:spPr>
            <a:xfrm>
              <a:off x="7935875" y="1516162"/>
              <a:ext cx="204413" cy="194544"/>
            </a:xfrm>
            <a:custGeom>
              <a:avLst/>
              <a:gdLst/>
              <a:ahLst/>
              <a:cxnLst/>
              <a:rect l="l" t="t" r="r" b="b"/>
              <a:pathLst>
                <a:path w="7808" h="7431" extrusionOk="0">
                  <a:moveTo>
                    <a:pt x="6403" y="414"/>
                  </a:moveTo>
                  <a:cubicBezTo>
                    <a:pt x="6606" y="414"/>
                    <a:pt x="6778" y="464"/>
                    <a:pt x="6890" y="575"/>
                  </a:cubicBezTo>
                  <a:cubicBezTo>
                    <a:pt x="7390" y="1080"/>
                    <a:pt x="6626" y="3064"/>
                    <a:pt x="5477" y="3078"/>
                  </a:cubicBezTo>
                  <a:cubicBezTo>
                    <a:pt x="5472" y="3078"/>
                    <a:pt x="5466" y="3078"/>
                    <a:pt x="5461" y="3078"/>
                  </a:cubicBezTo>
                  <a:cubicBezTo>
                    <a:pt x="4646" y="3078"/>
                    <a:pt x="3898" y="2020"/>
                    <a:pt x="4786" y="1133"/>
                  </a:cubicBezTo>
                  <a:cubicBezTo>
                    <a:pt x="5192" y="727"/>
                    <a:pt x="5893" y="414"/>
                    <a:pt x="6403" y="414"/>
                  </a:cubicBezTo>
                  <a:close/>
                  <a:moveTo>
                    <a:pt x="4272" y="2877"/>
                  </a:moveTo>
                  <a:cubicBezTo>
                    <a:pt x="4363" y="2992"/>
                    <a:pt x="4469" y="3098"/>
                    <a:pt x="4589" y="3194"/>
                  </a:cubicBezTo>
                  <a:lnTo>
                    <a:pt x="4454" y="3328"/>
                  </a:lnTo>
                  <a:lnTo>
                    <a:pt x="4137" y="3011"/>
                  </a:lnTo>
                  <a:lnTo>
                    <a:pt x="4272" y="2877"/>
                  </a:lnTo>
                  <a:close/>
                  <a:moveTo>
                    <a:pt x="6396" y="1"/>
                  </a:moveTo>
                  <a:cubicBezTo>
                    <a:pt x="5732" y="1"/>
                    <a:pt x="4930" y="398"/>
                    <a:pt x="4488" y="840"/>
                  </a:cubicBezTo>
                  <a:cubicBezTo>
                    <a:pt x="4036" y="1291"/>
                    <a:pt x="3835" y="1887"/>
                    <a:pt x="4060" y="2492"/>
                  </a:cubicBezTo>
                  <a:cubicBezTo>
                    <a:pt x="3854" y="2732"/>
                    <a:pt x="3647" y="2805"/>
                    <a:pt x="3710" y="3083"/>
                  </a:cubicBezTo>
                  <a:cubicBezTo>
                    <a:pt x="2816" y="3986"/>
                    <a:pt x="3191" y="5029"/>
                    <a:pt x="1937" y="5048"/>
                  </a:cubicBezTo>
                  <a:cubicBezTo>
                    <a:pt x="890" y="5048"/>
                    <a:pt x="371" y="6028"/>
                    <a:pt x="198" y="6446"/>
                  </a:cubicBezTo>
                  <a:cubicBezTo>
                    <a:pt x="131" y="6600"/>
                    <a:pt x="83" y="6758"/>
                    <a:pt x="44" y="6922"/>
                  </a:cubicBezTo>
                  <a:cubicBezTo>
                    <a:pt x="6" y="7099"/>
                    <a:pt x="1" y="7229"/>
                    <a:pt x="87" y="7315"/>
                  </a:cubicBezTo>
                  <a:cubicBezTo>
                    <a:pt x="145" y="7378"/>
                    <a:pt x="222" y="7421"/>
                    <a:pt x="308" y="7431"/>
                  </a:cubicBezTo>
                  <a:cubicBezTo>
                    <a:pt x="481" y="7431"/>
                    <a:pt x="592" y="7224"/>
                    <a:pt x="697" y="7070"/>
                  </a:cubicBezTo>
                  <a:cubicBezTo>
                    <a:pt x="953" y="6692"/>
                    <a:pt x="1417" y="5989"/>
                    <a:pt x="2036" y="5989"/>
                  </a:cubicBezTo>
                  <a:cubicBezTo>
                    <a:pt x="2046" y="5989"/>
                    <a:pt x="2056" y="5989"/>
                    <a:pt x="2067" y="5990"/>
                  </a:cubicBezTo>
                  <a:cubicBezTo>
                    <a:pt x="2096" y="5991"/>
                    <a:pt x="2126" y="5992"/>
                    <a:pt x="2156" y="5992"/>
                  </a:cubicBezTo>
                  <a:cubicBezTo>
                    <a:pt x="2509" y="5992"/>
                    <a:pt x="2850" y="5887"/>
                    <a:pt x="3138" y="5692"/>
                  </a:cubicBezTo>
                  <a:cubicBezTo>
                    <a:pt x="3308" y="5557"/>
                    <a:pt x="3188" y="5321"/>
                    <a:pt x="3016" y="5321"/>
                  </a:cubicBezTo>
                  <a:cubicBezTo>
                    <a:pt x="2980" y="5321"/>
                    <a:pt x="2941" y="5331"/>
                    <a:pt x="2903" y="5355"/>
                  </a:cubicBezTo>
                  <a:cubicBezTo>
                    <a:pt x="2680" y="5506"/>
                    <a:pt x="2417" y="5588"/>
                    <a:pt x="2151" y="5588"/>
                  </a:cubicBezTo>
                  <a:cubicBezTo>
                    <a:pt x="2129" y="5588"/>
                    <a:pt x="2108" y="5587"/>
                    <a:pt x="2086" y="5586"/>
                  </a:cubicBezTo>
                  <a:cubicBezTo>
                    <a:pt x="2069" y="5585"/>
                    <a:pt x="2051" y="5585"/>
                    <a:pt x="2034" y="5585"/>
                  </a:cubicBezTo>
                  <a:cubicBezTo>
                    <a:pt x="1459" y="5585"/>
                    <a:pt x="1020" y="5972"/>
                    <a:pt x="702" y="6359"/>
                  </a:cubicBezTo>
                  <a:cubicBezTo>
                    <a:pt x="962" y="5878"/>
                    <a:pt x="1380" y="5466"/>
                    <a:pt x="1919" y="5466"/>
                  </a:cubicBezTo>
                  <a:cubicBezTo>
                    <a:pt x="1928" y="5466"/>
                    <a:pt x="1937" y="5466"/>
                    <a:pt x="1947" y="5466"/>
                  </a:cubicBezTo>
                  <a:cubicBezTo>
                    <a:pt x="2677" y="5466"/>
                    <a:pt x="3152" y="5125"/>
                    <a:pt x="3407" y="4419"/>
                  </a:cubicBezTo>
                  <a:cubicBezTo>
                    <a:pt x="3589" y="3905"/>
                    <a:pt x="3810" y="3602"/>
                    <a:pt x="3964" y="3424"/>
                  </a:cubicBezTo>
                  <a:lnTo>
                    <a:pt x="4060" y="3520"/>
                  </a:lnTo>
                  <a:cubicBezTo>
                    <a:pt x="3662" y="3957"/>
                    <a:pt x="3570" y="4457"/>
                    <a:pt x="3388" y="4789"/>
                  </a:cubicBezTo>
                  <a:cubicBezTo>
                    <a:pt x="3319" y="4948"/>
                    <a:pt x="3446" y="5079"/>
                    <a:pt x="3577" y="5079"/>
                  </a:cubicBezTo>
                  <a:cubicBezTo>
                    <a:pt x="3640" y="5079"/>
                    <a:pt x="3703" y="5050"/>
                    <a:pt x="3748" y="4981"/>
                  </a:cubicBezTo>
                  <a:cubicBezTo>
                    <a:pt x="3950" y="4606"/>
                    <a:pt x="4041" y="4106"/>
                    <a:pt x="4406" y="3746"/>
                  </a:cubicBezTo>
                  <a:cubicBezTo>
                    <a:pt x="4421" y="3746"/>
                    <a:pt x="4435" y="3765"/>
                    <a:pt x="4449" y="3765"/>
                  </a:cubicBezTo>
                  <a:cubicBezTo>
                    <a:pt x="4675" y="3765"/>
                    <a:pt x="4752" y="3583"/>
                    <a:pt x="4963" y="3395"/>
                  </a:cubicBezTo>
                  <a:cubicBezTo>
                    <a:pt x="5135" y="3460"/>
                    <a:pt x="5306" y="3491"/>
                    <a:pt x="5472" y="3491"/>
                  </a:cubicBezTo>
                  <a:cubicBezTo>
                    <a:pt x="5895" y="3491"/>
                    <a:pt x="6292" y="3294"/>
                    <a:pt x="6616" y="2973"/>
                  </a:cubicBezTo>
                  <a:cubicBezTo>
                    <a:pt x="7260" y="2324"/>
                    <a:pt x="7807" y="917"/>
                    <a:pt x="7173" y="282"/>
                  </a:cubicBezTo>
                  <a:cubicBezTo>
                    <a:pt x="6975" y="84"/>
                    <a:pt x="6700" y="1"/>
                    <a:pt x="639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4" name="Google Shape;12874;p137"/>
            <p:cNvSpPr/>
            <p:nvPr/>
          </p:nvSpPr>
          <p:spPr>
            <a:xfrm>
              <a:off x="8108454" y="1690337"/>
              <a:ext cx="208498" cy="194413"/>
            </a:xfrm>
            <a:custGeom>
              <a:avLst/>
              <a:gdLst/>
              <a:ahLst/>
              <a:cxnLst/>
              <a:rect l="l" t="t" r="r" b="b"/>
              <a:pathLst>
                <a:path w="7964" h="7426" extrusionOk="0">
                  <a:moveTo>
                    <a:pt x="6400" y="410"/>
                  </a:moveTo>
                  <a:cubicBezTo>
                    <a:pt x="6603" y="410"/>
                    <a:pt x="6776" y="459"/>
                    <a:pt x="6889" y="571"/>
                  </a:cubicBezTo>
                  <a:cubicBezTo>
                    <a:pt x="7278" y="960"/>
                    <a:pt x="6899" y="2108"/>
                    <a:pt x="6332" y="2675"/>
                  </a:cubicBezTo>
                  <a:lnTo>
                    <a:pt x="6327" y="2675"/>
                  </a:lnTo>
                  <a:cubicBezTo>
                    <a:pt x="6048" y="2956"/>
                    <a:pt x="5743" y="3073"/>
                    <a:pt x="5461" y="3073"/>
                  </a:cubicBezTo>
                  <a:cubicBezTo>
                    <a:pt x="4596" y="3073"/>
                    <a:pt x="3930" y="1979"/>
                    <a:pt x="4785" y="1128"/>
                  </a:cubicBezTo>
                  <a:cubicBezTo>
                    <a:pt x="5191" y="723"/>
                    <a:pt x="5890" y="410"/>
                    <a:pt x="6400" y="410"/>
                  </a:cubicBezTo>
                  <a:close/>
                  <a:moveTo>
                    <a:pt x="4271" y="2872"/>
                  </a:moveTo>
                  <a:cubicBezTo>
                    <a:pt x="4357" y="2992"/>
                    <a:pt x="4468" y="3098"/>
                    <a:pt x="4588" y="3189"/>
                  </a:cubicBezTo>
                  <a:lnTo>
                    <a:pt x="4453" y="3324"/>
                  </a:lnTo>
                  <a:lnTo>
                    <a:pt x="4132" y="3007"/>
                  </a:lnTo>
                  <a:lnTo>
                    <a:pt x="4271" y="2872"/>
                  </a:lnTo>
                  <a:close/>
                  <a:moveTo>
                    <a:pt x="6398" y="1"/>
                  </a:moveTo>
                  <a:cubicBezTo>
                    <a:pt x="5734" y="1"/>
                    <a:pt x="4933" y="396"/>
                    <a:pt x="4492" y="840"/>
                  </a:cubicBezTo>
                  <a:cubicBezTo>
                    <a:pt x="4040" y="1292"/>
                    <a:pt x="3838" y="1888"/>
                    <a:pt x="4069" y="2493"/>
                  </a:cubicBezTo>
                  <a:cubicBezTo>
                    <a:pt x="3858" y="2733"/>
                    <a:pt x="3651" y="2805"/>
                    <a:pt x="3714" y="3084"/>
                  </a:cubicBezTo>
                  <a:cubicBezTo>
                    <a:pt x="2820" y="3987"/>
                    <a:pt x="3195" y="5029"/>
                    <a:pt x="1941" y="5049"/>
                  </a:cubicBezTo>
                  <a:cubicBezTo>
                    <a:pt x="898" y="5049"/>
                    <a:pt x="375" y="6024"/>
                    <a:pt x="202" y="6447"/>
                  </a:cubicBezTo>
                  <a:cubicBezTo>
                    <a:pt x="139" y="6600"/>
                    <a:pt x="87" y="6759"/>
                    <a:pt x="48" y="6922"/>
                  </a:cubicBezTo>
                  <a:cubicBezTo>
                    <a:pt x="0" y="7143"/>
                    <a:pt x="0" y="7282"/>
                    <a:pt x="187" y="7393"/>
                  </a:cubicBezTo>
                  <a:cubicBezTo>
                    <a:pt x="227" y="7416"/>
                    <a:pt x="266" y="7426"/>
                    <a:pt x="303" y="7426"/>
                  </a:cubicBezTo>
                  <a:cubicBezTo>
                    <a:pt x="391" y="7426"/>
                    <a:pt x="470" y="7368"/>
                    <a:pt x="538" y="7287"/>
                  </a:cubicBezTo>
                  <a:cubicBezTo>
                    <a:pt x="756" y="7018"/>
                    <a:pt x="1276" y="5989"/>
                    <a:pt x="2030" y="5989"/>
                  </a:cubicBezTo>
                  <a:cubicBezTo>
                    <a:pt x="2042" y="5989"/>
                    <a:pt x="2054" y="5990"/>
                    <a:pt x="2066" y="5990"/>
                  </a:cubicBezTo>
                  <a:cubicBezTo>
                    <a:pt x="2094" y="5992"/>
                    <a:pt x="2122" y="5992"/>
                    <a:pt x="2150" y="5992"/>
                  </a:cubicBezTo>
                  <a:cubicBezTo>
                    <a:pt x="2510" y="5992"/>
                    <a:pt x="2862" y="5878"/>
                    <a:pt x="3151" y="5668"/>
                  </a:cubicBezTo>
                  <a:cubicBezTo>
                    <a:pt x="3243" y="5606"/>
                    <a:pt x="3267" y="5476"/>
                    <a:pt x="3200" y="5385"/>
                  </a:cubicBezTo>
                  <a:cubicBezTo>
                    <a:pt x="3158" y="5328"/>
                    <a:pt x="3093" y="5297"/>
                    <a:pt x="3029" y="5297"/>
                  </a:cubicBezTo>
                  <a:cubicBezTo>
                    <a:pt x="2990" y="5297"/>
                    <a:pt x="2950" y="5308"/>
                    <a:pt x="2916" y="5332"/>
                  </a:cubicBezTo>
                  <a:cubicBezTo>
                    <a:pt x="2694" y="5489"/>
                    <a:pt x="2431" y="5575"/>
                    <a:pt x="2162" y="5575"/>
                  </a:cubicBezTo>
                  <a:cubicBezTo>
                    <a:pt x="2135" y="5575"/>
                    <a:pt x="2107" y="5574"/>
                    <a:pt x="2080" y="5572"/>
                  </a:cubicBezTo>
                  <a:cubicBezTo>
                    <a:pt x="2066" y="5572"/>
                    <a:pt x="2052" y="5572"/>
                    <a:pt x="2039" y="5572"/>
                  </a:cubicBezTo>
                  <a:cubicBezTo>
                    <a:pt x="1459" y="5572"/>
                    <a:pt x="1016" y="5961"/>
                    <a:pt x="697" y="6350"/>
                  </a:cubicBezTo>
                  <a:cubicBezTo>
                    <a:pt x="955" y="5871"/>
                    <a:pt x="1370" y="5456"/>
                    <a:pt x="1905" y="5456"/>
                  </a:cubicBezTo>
                  <a:cubicBezTo>
                    <a:pt x="1917" y="5456"/>
                    <a:pt x="1929" y="5456"/>
                    <a:pt x="1941" y="5457"/>
                  </a:cubicBezTo>
                  <a:cubicBezTo>
                    <a:pt x="2671" y="5457"/>
                    <a:pt x="3147" y="5111"/>
                    <a:pt x="3401" y="4410"/>
                  </a:cubicBezTo>
                  <a:cubicBezTo>
                    <a:pt x="3584" y="3896"/>
                    <a:pt x="3805" y="3588"/>
                    <a:pt x="3959" y="3415"/>
                  </a:cubicBezTo>
                  <a:lnTo>
                    <a:pt x="4055" y="3506"/>
                  </a:lnTo>
                  <a:cubicBezTo>
                    <a:pt x="3646" y="3963"/>
                    <a:pt x="3565" y="4458"/>
                    <a:pt x="3368" y="4813"/>
                  </a:cubicBezTo>
                  <a:cubicBezTo>
                    <a:pt x="3276" y="4977"/>
                    <a:pt x="3414" y="5123"/>
                    <a:pt x="3554" y="5123"/>
                  </a:cubicBezTo>
                  <a:cubicBezTo>
                    <a:pt x="3620" y="5123"/>
                    <a:pt x="3685" y="5091"/>
                    <a:pt x="3728" y="5015"/>
                  </a:cubicBezTo>
                  <a:cubicBezTo>
                    <a:pt x="3949" y="4621"/>
                    <a:pt x="4035" y="4107"/>
                    <a:pt x="4410" y="3737"/>
                  </a:cubicBezTo>
                  <a:cubicBezTo>
                    <a:pt x="4425" y="3742"/>
                    <a:pt x="4439" y="3756"/>
                    <a:pt x="4453" y="3756"/>
                  </a:cubicBezTo>
                  <a:cubicBezTo>
                    <a:pt x="4674" y="3756"/>
                    <a:pt x="4751" y="3579"/>
                    <a:pt x="4967" y="3386"/>
                  </a:cubicBezTo>
                  <a:cubicBezTo>
                    <a:pt x="5142" y="3452"/>
                    <a:pt x="5312" y="3482"/>
                    <a:pt x="5477" y="3482"/>
                  </a:cubicBezTo>
                  <a:cubicBezTo>
                    <a:pt x="6954" y="3482"/>
                    <a:pt x="7964" y="1070"/>
                    <a:pt x="7177" y="283"/>
                  </a:cubicBezTo>
                  <a:cubicBezTo>
                    <a:pt x="6978" y="84"/>
                    <a:pt x="6702" y="1"/>
                    <a:pt x="639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75" name="Google Shape;12875;p137"/>
          <p:cNvGrpSpPr/>
          <p:nvPr/>
        </p:nvGrpSpPr>
        <p:grpSpPr>
          <a:xfrm>
            <a:off x="5738169" y="1354430"/>
            <a:ext cx="389035" cy="281147"/>
            <a:chOff x="5738169" y="1559830"/>
            <a:chExt cx="389035" cy="281147"/>
          </a:xfrm>
        </p:grpSpPr>
        <p:sp>
          <p:nvSpPr>
            <p:cNvPr id="12876" name="Google Shape;12876;p137"/>
            <p:cNvSpPr/>
            <p:nvPr/>
          </p:nvSpPr>
          <p:spPr>
            <a:xfrm>
              <a:off x="5753772" y="1565249"/>
              <a:ext cx="128936" cy="220540"/>
            </a:xfrm>
            <a:custGeom>
              <a:avLst/>
              <a:gdLst/>
              <a:ahLst/>
              <a:cxnLst/>
              <a:rect l="l" t="t" r="r" b="b"/>
              <a:pathLst>
                <a:path w="4925" h="8424" extrusionOk="0">
                  <a:moveTo>
                    <a:pt x="2708" y="1"/>
                  </a:moveTo>
                  <a:cubicBezTo>
                    <a:pt x="2415" y="1"/>
                    <a:pt x="2118" y="67"/>
                    <a:pt x="1840" y="204"/>
                  </a:cubicBezTo>
                  <a:cubicBezTo>
                    <a:pt x="1840" y="209"/>
                    <a:pt x="1413" y="406"/>
                    <a:pt x="1187" y="733"/>
                  </a:cubicBezTo>
                  <a:cubicBezTo>
                    <a:pt x="1149" y="785"/>
                    <a:pt x="1110" y="829"/>
                    <a:pt x="1077" y="877"/>
                  </a:cubicBezTo>
                  <a:cubicBezTo>
                    <a:pt x="361" y="1953"/>
                    <a:pt x="1" y="3072"/>
                    <a:pt x="1" y="4215"/>
                  </a:cubicBezTo>
                  <a:cubicBezTo>
                    <a:pt x="1" y="5354"/>
                    <a:pt x="361" y="6478"/>
                    <a:pt x="1081" y="7549"/>
                  </a:cubicBezTo>
                  <a:cubicBezTo>
                    <a:pt x="1459" y="8116"/>
                    <a:pt x="2082" y="8424"/>
                    <a:pt x="2716" y="8424"/>
                  </a:cubicBezTo>
                  <a:cubicBezTo>
                    <a:pt x="3083" y="8424"/>
                    <a:pt x="3453" y="8321"/>
                    <a:pt x="3781" y="8107"/>
                  </a:cubicBezTo>
                  <a:cubicBezTo>
                    <a:pt x="4689" y="7511"/>
                    <a:pt x="4925" y="6267"/>
                    <a:pt x="4324" y="5354"/>
                  </a:cubicBezTo>
                  <a:lnTo>
                    <a:pt x="4310" y="5330"/>
                  </a:lnTo>
                  <a:cubicBezTo>
                    <a:pt x="4185" y="5128"/>
                    <a:pt x="4185" y="4878"/>
                    <a:pt x="4310" y="4681"/>
                  </a:cubicBezTo>
                  <a:cubicBezTo>
                    <a:pt x="4391" y="4542"/>
                    <a:pt x="4439" y="4379"/>
                    <a:pt x="4439" y="4215"/>
                  </a:cubicBezTo>
                  <a:cubicBezTo>
                    <a:pt x="4439" y="4047"/>
                    <a:pt x="4391" y="3884"/>
                    <a:pt x="4310" y="3740"/>
                  </a:cubicBezTo>
                  <a:cubicBezTo>
                    <a:pt x="4185" y="3543"/>
                    <a:pt x="4180" y="3298"/>
                    <a:pt x="4305" y="3096"/>
                  </a:cubicBezTo>
                  <a:lnTo>
                    <a:pt x="4339" y="3043"/>
                  </a:lnTo>
                  <a:cubicBezTo>
                    <a:pt x="4829" y="2308"/>
                    <a:pt x="4766" y="1333"/>
                    <a:pt x="4180" y="665"/>
                  </a:cubicBezTo>
                  <a:cubicBezTo>
                    <a:pt x="3798" y="233"/>
                    <a:pt x="3258" y="1"/>
                    <a:pt x="2708" y="1"/>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7" name="Google Shape;12877;p137"/>
            <p:cNvSpPr/>
            <p:nvPr/>
          </p:nvSpPr>
          <p:spPr>
            <a:xfrm>
              <a:off x="5753772" y="1565406"/>
              <a:ext cx="82284" cy="220383"/>
            </a:xfrm>
            <a:custGeom>
              <a:avLst/>
              <a:gdLst/>
              <a:ahLst/>
              <a:cxnLst/>
              <a:rect l="l" t="t" r="r" b="b"/>
              <a:pathLst>
                <a:path w="3143" h="8418" extrusionOk="0">
                  <a:moveTo>
                    <a:pt x="2709" y="0"/>
                  </a:moveTo>
                  <a:cubicBezTo>
                    <a:pt x="2412" y="0"/>
                    <a:pt x="2118" y="70"/>
                    <a:pt x="1845" y="203"/>
                  </a:cubicBezTo>
                  <a:lnTo>
                    <a:pt x="1187" y="727"/>
                  </a:lnTo>
                  <a:cubicBezTo>
                    <a:pt x="1149" y="775"/>
                    <a:pt x="1115" y="823"/>
                    <a:pt x="1077" y="871"/>
                  </a:cubicBezTo>
                  <a:cubicBezTo>
                    <a:pt x="366" y="1947"/>
                    <a:pt x="1" y="3066"/>
                    <a:pt x="1" y="4209"/>
                  </a:cubicBezTo>
                  <a:cubicBezTo>
                    <a:pt x="1" y="5348"/>
                    <a:pt x="361" y="6472"/>
                    <a:pt x="1081" y="7543"/>
                  </a:cubicBezTo>
                  <a:cubicBezTo>
                    <a:pt x="1451" y="8098"/>
                    <a:pt x="2066" y="8418"/>
                    <a:pt x="2711" y="8418"/>
                  </a:cubicBezTo>
                  <a:cubicBezTo>
                    <a:pt x="2854" y="8418"/>
                    <a:pt x="2999" y="8402"/>
                    <a:pt x="3142" y="8370"/>
                  </a:cubicBezTo>
                  <a:cubicBezTo>
                    <a:pt x="2643" y="8264"/>
                    <a:pt x="2210" y="7966"/>
                    <a:pt x="1932" y="7543"/>
                  </a:cubicBezTo>
                  <a:cubicBezTo>
                    <a:pt x="1216" y="6472"/>
                    <a:pt x="851" y="5348"/>
                    <a:pt x="851" y="4209"/>
                  </a:cubicBezTo>
                  <a:cubicBezTo>
                    <a:pt x="851" y="3066"/>
                    <a:pt x="1211" y="1947"/>
                    <a:pt x="1927" y="871"/>
                  </a:cubicBezTo>
                  <a:cubicBezTo>
                    <a:pt x="1961" y="823"/>
                    <a:pt x="1994" y="775"/>
                    <a:pt x="2033" y="727"/>
                  </a:cubicBezTo>
                  <a:lnTo>
                    <a:pt x="2696" y="203"/>
                  </a:lnTo>
                  <a:cubicBezTo>
                    <a:pt x="2835" y="136"/>
                    <a:pt x="2984" y="83"/>
                    <a:pt x="3138" y="49"/>
                  </a:cubicBezTo>
                  <a:cubicBezTo>
                    <a:pt x="2996" y="16"/>
                    <a:pt x="2852" y="0"/>
                    <a:pt x="2709"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8" name="Google Shape;12878;p137"/>
            <p:cNvSpPr/>
            <p:nvPr/>
          </p:nvSpPr>
          <p:spPr>
            <a:xfrm>
              <a:off x="5982559" y="1565249"/>
              <a:ext cx="128936" cy="220540"/>
            </a:xfrm>
            <a:custGeom>
              <a:avLst/>
              <a:gdLst/>
              <a:ahLst/>
              <a:cxnLst/>
              <a:rect l="l" t="t" r="r" b="b"/>
              <a:pathLst>
                <a:path w="4925" h="8424" extrusionOk="0">
                  <a:moveTo>
                    <a:pt x="2214" y="1"/>
                  </a:moveTo>
                  <a:cubicBezTo>
                    <a:pt x="1664" y="1"/>
                    <a:pt x="1122" y="233"/>
                    <a:pt x="740" y="665"/>
                  </a:cubicBezTo>
                  <a:cubicBezTo>
                    <a:pt x="159" y="1333"/>
                    <a:pt x="91" y="2308"/>
                    <a:pt x="581" y="3043"/>
                  </a:cubicBezTo>
                  <a:lnTo>
                    <a:pt x="620" y="3096"/>
                  </a:lnTo>
                  <a:cubicBezTo>
                    <a:pt x="740" y="3293"/>
                    <a:pt x="740" y="3548"/>
                    <a:pt x="615" y="3740"/>
                  </a:cubicBezTo>
                  <a:cubicBezTo>
                    <a:pt x="529" y="3884"/>
                    <a:pt x="480" y="4047"/>
                    <a:pt x="480" y="4215"/>
                  </a:cubicBezTo>
                  <a:cubicBezTo>
                    <a:pt x="480" y="4379"/>
                    <a:pt x="529" y="4542"/>
                    <a:pt x="615" y="4681"/>
                  </a:cubicBezTo>
                  <a:cubicBezTo>
                    <a:pt x="740" y="4878"/>
                    <a:pt x="740" y="5133"/>
                    <a:pt x="615" y="5330"/>
                  </a:cubicBezTo>
                  <a:lnTo>
                    <a:pt x="596" y="5354"/>
                  </a:lnTo>
                  <a:cubicBezTo>
                    <a:pt x="0" y="6267"/>
                    <a:pt x="231" y="7511"/>
                    <a:pt x="1139" y="8107"/>
                  </a:cubicBezTo>
                  <a:cubicBezTo>
                    <a:pt x="1469" y="8321"/>
                    <a:pt x="1840" y="8424"/>
                    <a:pt x="2207" y="8424"/>
                  </a:cubicBezTo>
                  <a:cubicBezTo>
                    <a:pt x="2843" y="8424"/>
                    <a:pt x="3466" y="8116"/>
                    <a:pt x="3843" y="7549"/>
                  </a:cubicBezTo>
                  <a:cubicBezTo>
                    <a:pt x="4564" y="6478"/>
                    <a:pt x="4924" y="5354"/>
                    <a:pt x="4924" y="4215"/>
                  </a:cubicBezTo>
                  <a:cubicBezTo>
                    <a:pt x="4924" y="3072"/>
                    <a:pt x="4564" y="1953"/>
                    <a:pt x="3848" y="877"/>
                  </a:cubicBezTo>
                  <a:cubicBezTo>
                    <a:pt x="3815" y="829"/>
                    <a:pt x="3776" y="785"/>
                    <a:pt x="3742" y="733"/>
                  </a:cubicBezTo>
                  <a:cubicBezTo>
                    <a:pt x="3555" y="464"/>
                    <a:pt x="3084" y="209"/>
                    <a:pt x="3079" y="204"/>
                  </a:cubicBezTo>
                  <a:cubicBezTo>
                    <a:pt x="2804" y="67"/>
                    <a:pt x="2507" y="1"/>
                    <a:pt x="2214" y="1"/>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9" name="Google Shape;12879;p137"/>
            <p:cNvSpPr/>
            <p:nvPr/>
          </p:nvSpPr>
          <p:spPr>
            <a:xfrm>
              <a:off x="6027694" y="1565354"/>
              <a:ext cx="83933" cy="220436"/>
            </a:xfrm>
            <a:custGeom>
              <a:avLst/>
              <a:gdLst/>
              <a:ahLst/>
              <a:cxnLst/>
              <a:rect l="l" t="t" r="r" b="b"/>
              <a:pathLst>
                <a:path w="3206" h="8420" extrusionOk="0">
                  <a:moveTo>
                    <a:pt x="482" y="1"/>
                  </a:moveTo>
                  <a:cubicBezTo>
                    <a:pt x="321" y="1"/>
                    <a:pt x="160" y="21"/>
                    <a:pt x="1" y="61"/>
                  </a:cubicBezTo>
                  <a:cubicBezTo>
                    <a:pt x="135" y="94"/>
                    <a:pt x="260" y="142"/>
                    <a:pt x="380" y="205"/>
                  </a:cubicBezTo>
                  <a:lnTo>
                    <a:pt x="1043" y="729"/>
                  </a:lnTo>
                  <a:cubicBezTo>
                    <a:pt x="1082" y="777"/>
                    <a:pt x="1115" y="825"/>
                    <a:pt x="1149" y="873"/>
                  </a:cubicBezTo>
                  <a:cubicBezTo>
                    <a:pt x="1865" y="1949"/>
                    <a:pt x="2225" y="3068"/>
                    <a:pt x="2225" y="4211"/>
                  </a:cubicBezTo>
                  <a:cubicBezTo>
                    <a:pt x="2225" y="5350"/>
                    <a:pt x="1865" y="6474"/>
                    <a:pt x="1144" y="7545"/>
                  </a:cubicBezTo>
                  <a:cubicBezTo>
                    <a:pt x="875" y="7949"/>
                    <a:pt x="472" y="8237"/>
                    <a:pt x="6" y="8357"/>
                  </a:cubicBezTo>
                  <a:cubicBezTo>
                    <a:pt x="164" y="8401"/>
                    <a:pt x="327" y="8420"/>
                    <a:pt x="491" y="8420"/>
                  </a:cubicBezTo>
                  <a:cubicBezTo>
                    <a:pt x="1149" y="8420"/>
                    <a:pt x="1759" y="8093"/>
                    <a:pt x="2124" y="7545"/>
                  </a:cubicBezTo>
                  <a:cubicBezTo>
                    <a:pt x="2840" y="6474"/>
                    <a:pt x="3205" y="5350"/>
                    <a:pt x="3205" y="4211"/>
                  </a:cubicBezTo>
                  <a:cubicBezTo>
                    <a:pt x="3205" y="3068"/>
                    <a:pt x="2840" y="1949"/>
                    <a:pt x="2124" y="873"/>
                  </a:cubicBezTo>
                  <a:cubicBezTo>
                    <a:pt x="2091" y="825"/>
                    <a:pt x="2052" y="777"/>
                    <a:pt x="2014" y="729"/>
                  </a:cubicBezTo>
                  <a:lnTo>
                    <a:pt x="1355" y="205"/>
                  </a:lnTo>
                  <a:cubicBezTo>
                    <a:pt x="1083" y="70"/>
                    <a:pt x="784" y="1"/>
                    <a:pt x="482" y="1"/>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0" name="Google Shape;12880;p137"/>
            <p:cNvSpPr/>
            <p:nvPr/>
          </p:nvSpPr>
          <p:spPr>
            <a:xfrm>
              <a:off x="5738169" y="1559908"/>
              <a:ext cx="187056" cy="280938"/>
            </a:xfrm>
            <a:custGeom>
              <a:avLst/>
              <a:gdLst/>
              <a:ahLst/>
              <a:cxnLst/>
              <a:rect l="l" t="t" r="r" b="b"/>
              <a:pathLst>
                <a:path w="7145" h="10731" extrusionOk="0">
                  <a:moveTo>
                    <a:pt x="3318" y="1"/>
                  </a:moveTo>
                  <a:cubicBezTo>
                    <a:pt x="3003" y="1"/>
                    <a:pt x="2676" y="72"/>
                    <a:pt x="2355" y="230"/>
                  </a:cubicBezTo>
                  <a:cubicBezTo>
                    <a:pt x="2164" y="345"/>
                    <a:pt x="2265" y="621"/>
                    <a:pt x="2457" y="621"/>
                  </a:cubicBezTo>
                  <a:cubicBezTo>
                    <a:pt x="2482" y="621"/>
                    <a:pt x="2509" y="616"/>
                    <a:pt x="2537" y="605"/>
                  </a:cubicBezTo>
                  <a:cubicBezTo>
                    <a:pt x="2794" y="479"/>
                    <a:pt x="3056" y="422"/>
                    <a:pt x="3310" y="422"/>
                  </a:cubicBezTo>
                  <a:cubicBezTo>
                    <a:pt x="4570" y="422"/>
                    <a:pt x="5624" y="1824"/>
                    <a:pt x="4733" y="3199"/>
                  </a:cubicBezTo>
                  <a:cubicBezTo>
                    <a:pt x="4569" y="3463"/>
                    <a:pt x="4569" y="3800"/>
                    <a:pt x="4733" y="4059"/>
                  </a:cubicBezTo>
                  <a:cubicBezTo>
                    <a:pt x="4867" y="4285"/>
                    <a:pt x="4867" y="4559"/>
                    <a:pt x="4733" y="4785"/>
                  </a:cubicBezTo>
                  <a:cubicBezTo>
                    <a:pt x="4560" y="5058"/>
                    <a:pt x="4569" y="5409"/>
                    <a:pt x="4752" y="5678"/>
                  </a:cubicBezTo>
                  <a:cubicBezTo>
                    <a:pt x="5016" y="6082"/>
                    <a:pt x="5108" y="6572"/>
                    <a:pt x="5011" y="7042"/>
                  </a:cubicBezTo>
                  <a:cubicBezTo>
                    <a:pt x="4826" y="7931"/>
                    <a:pt x="4067" y="8425"/>
                    <a:pt x="3299" y="8425"/>
                  </a:cubicBezTo>
                  <a:cubicBezTo>
                    <a:pt x="2756" y="8425"/>
                    <a:pt x="2208" y="8177"/>
                    <a:pt x="1855" y="7648"/>
                  </a:cubicBezTo>
                  <a:cubicBezTo>
                    <a:pt x="481" y="5587"/>
                    <a:pt x="443" y="3324"/>
                    <a:pt x="1855" y="1201"/>
                  </a:cubicBezTo>
                  <a:cubicBezTo>
                    <a:pt x="1964" y="1038"/>
                    <a:pt x="1823" y="875"/>
                    <a:pt x="1676" y="875"/>
                  </a:cubicBezTo>
                  <a:cubicBezTo>
                    <a:pt x="1616" y="875"/>
                    <a:pt x="1554" y="903"/>
                    <a:pt x="1509" y="970"/>
                  </a:cubicBezTo>
                  <a:cubicBezTo>
                    <a:pt x="49" y="3161"/>
                    <a:pt x="1" y="5611"/>
                    <a:pt x="1509" y="7869"/>
                  </a:cubicBezTo>
                  <a:cubicBezTo>
                    <a:pt x="1947" y="8524"/>
                    <a:pt x="2626" y="8830"/>
                    <a:pt x="3299" y="8830"/>
                  </a:cubicBezTo>
                  <a:cubicBezTo>
                    <a:pt x="4250" y="8830"/>
                    <a:pt x="5189" y="8219"/>
                    <a:pt x="5420" y="7119"/>
                  </a:cubicBezTo>
                  <a:cubicBezTo>
                    <a:pt x="5535" y="6562"/>
                    <a:pt x="5439" y="5976"/>
                    <a:pt x="5083" y="5419"/>
                  </a:cubicBezTo>
                  <a:cubicBezTo>
                    <a:pt x="5002" y="5289"/>
                    <a:pt x="5002" y="5126"/>
                    <a:pt x="5088" y="4996"/>
                  </a:cubicBezTo>
                  <a:cubicBezTo>
                    <a:pt x="5141" y="4909"/>
                    <a:pt x="5180" y="4813"/>
                    <a:pt x="5208" y="4713"/>
                  </a:cubicBezTo>
                  <a:lnTo>
                    <a:pt x="5463" y="4713"/>
                  </a:lnTo>
                  <a:cubicBezTo>
                    <a:pt x="6164" y="4713"/>
                    <a:pt x="6731" y="5284"/>
                    <a:pt x="6736" y="5986"/>
                  </a:cubicBezTo>
                  <a:lnTo>
                    <a:pt x="6736" y="10525"/>
                  </a:lnTo>
                  <a:cubicBezTo>
                    <a:pt x="6736" y="10662"/>
                    <a:pt x="6838" y="10731"/>
                    <a:pt x="6940" y="10731"/>
                  </a:cubicBezTo>
                  <a:cubicBezTo>
                    <a:pt x="7042" y="10731"/>
                    <a:pt x="7144" y="10662"/>
                    <a:pt x="7144" y="10525"/>
                  </a:cubicBezTo>
                  <a:lnTo>
                    <a:pt x="7144" y="5990"/>
                  </a:lnTo>
                  <a:cubicBezTo>
                    <a:pt x="7135" y="5178"/>
                    <a:pt x="6558" y="4492"/>
                    <a:pt x="5766" y="4338"/>
                  </a:cubicBezTo>
                  <a:cubicBezTo>
                    <a:pt x="6275" y="4170"/>
                    <a:pt x="6650" y="3632"/>
                    <a:pt x="6650" y="2993"/>
                  </a:cubicBezTo>
                  <a:lnTo>
                    <a:pt x="6650" y="2724"/>
                  </a:lnTo>
                  <a:cubicBezTo>
                    <a:pt x="6650" y="2587"/>
                    <a:pt x="6546" y="2518"/>
                    <a:pt x="6443" y="2518"/>
                  </a:cubicBezTo>
                  <a:cubicBezTo>
                    <a:pt x="6340" y="2518"/>
                    <a:pt x="6236" y="2587"/>
                    <a:pt x="6236" y="2724"/>
                  </a:cubicBezTo>
                  <a:lnTo>
                    <a:pt x="6236" y="2993"/>
                  </a:lnTo>
                  <a:cubicBezTo>
                    <a:pt x="6236" y="3540"/>
                    <a:pt x="5876" y="3987"/>
                    <a:pt x="5434" y="3987"/>
                  </a:cubicBezTo>
                  <a:lnTo>
                    <a:pt x="5146" y="3987"/>
                  </a:lnTo>
                  <a:cubicBezTo>
                    <a:pt x="5132" y="3939"/>
                    <a:pt x="5108" y="3891"/>
                    <a:pt x="5088" y="3843"/>
                  </a:cubicBezTo>
                  <a:cubicBezTo>
                    <a:pt x="5002" y="3713"/>
                    <a:pt x="5002" y="3550"/>
                    <a:pt x="5083" y="3420"/>
                  </a:cubicBezTo>
                  <a:cubicBezTo>
                    <a:pt x="6155" y="1754"/>
                    <a:pt x="4878" y="1"/>
                    <a:pt x="331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1" name="Google Shape;12881;p137"/>
            <p:cNvSpPr/>
            <p:nvPr/>
          </p:nvSpPr>
          <p:spPr>
            <a:xfrm>
              <a:off x="5940278" y="1559830"/>
              <a:ext cx="186925" cy="281147"/>
            </a:xfrm>
            <a:custGeom>
              <a:avLst/>
              <a:gdLst/>
              <a:ahLst/>
              <a:cxnLst/>
              <a:rect l="l" t="t" r="r" b="b"/>
              <a:pathLst>
                <a:path w="7140" h="10739" extrusionOk="0">
                  <a:moveTo>
                    <a:pt x="3831" y="1"/>
                  </a:moveTo>
                  <a:cubicBezTo>
                    <a:pt x="2269" y="1"/>
                    <a:pt x="990" y="1755"/>
                    <a:pt x="2062" y="3423"/>
                  </a:cubicBezTo>
                  <a:cubicBezTo>
                    <a:pt x="2139" y="3548"/>
                    <a:pt x="2139" y="3711"/>
                    <a:pt x="2057" y="3841"/>
                  </a:cubicBezTo>
                  <a:cubicBezTo>
                    <a:pt x="2033" y="3889"/>
                    <a:pt x="2014" y="3937"/>
                    <a:pt x="1999" y="3990"/>
                  </a:cubicBezTo>
                  <a:lnTo>
                    <a:pt x="1711" y="3990"/>
                  </a:lnTo>
                  <a:cubicBezTo>
                    <a:pt x="1269" y="3990"/>
                    <a:pt x="909" y="3543"/>
                    <a:pt x="909" y="2991"/>
                  </a:cubicBezTo>
                  <a:lnTo>
                    <a:pt x="909" y="2727"/>
                  </a:lnTo>
                  <a:cubicBezTo>
                    <a:pt x="906" y="2590"/>
                    <a:pt x="803" y="2521"/>
                    <a:pt x="701" y="2521"/>
                  </a:cubicBezTo>
                  <a:cubicBezTo>
                    <a:pt x="598" y="2521"/>
                    <a:pt x="496" y="2590"/>
                    <a:pt x="496" y="2727"/>
                  </a:cubicBezTo>
                  <a:lnTo>
                    <a:pt x="496" y="2996"/>
                  </a:lnTo>
                  <a:cubicBezTo>
                    <a:pt x="496" y="3635"/>
                    <a:pt x="870" y="4173"/>
                    <a:pt x="1380" y="4341"/>
                  </a:cubicBezTo>
                  <a:cubicBezTo>
                    <a:pt x="582" y="4490"/>
                    <a:pt x="6" y="5186"/>
                    <a:pt x="1" y="5993"/>
                  </a:cubicBezTo>
                  <a:lnTo>
                    <a:pt x="1" y="10533"/>
                  </a:lnTo>
                  <a:cubicBezTo>
                    <a:pt x="1" y="10670"/>
                    <a:pt x="104" y="10739"/>
                    <a:pt x="207" y="10739"/>
                  </a:cubicBezTo>
                  <a:cubicBezTo>
                    <a:pt x="311" y="10739"/>
                    <a:pt x="414" y="10670"/>
                    <a:pt x="414" y="10533"/>
                  </a:cubicBezTo>
                  <a:lnTo>
                    <a:pt x="414" y="5993"/>
                  </a:lnTo>
                  <a:cubicBezTo>
                    <a:pt x="414" y="5292"/>
                    <a:pt x="981" y="4720"/>
                    <a:pt x="1682" y="4720"/>
                  </a:cubicBezTo>
                  <a:lnTo>
                    <a:pt x="1942" y="4720"/>
                  </a:lnTo>
                  <a:cubicBezTo>
                    <a:pt x="1966" y="4821"/>
                    <a:pt x="2009" y="4912"/>
                    <a:pt x="2062" y="5004"/>
                  </a:cubicBezTo>
                  <a:cubicBezTo>
                    <a:pt x="2148" y="5143"/>
                    <a:pt x="2144" y="5321"/>
                    <a:pt x="2047" y="5451"/>
                  </a:cubicBezTo>
                  <a:cubicBezTo>
                    <a:pt x="1111" y="6877"/>
                    <a:pt x="2071" y="8837"/>
                    <a:pt x="3835" y="8837"/>
                  </a:cubicBezTo>
                  <a:cubicBezTo>
                    <a:pt x="3839" y="8837"/>
                    <a:pt x="3844" y="8837"/>
                    <a:pt x="3849" y="8837"/>
                  </a:cubicBezTo>
                  <a:cubicBezTo>
                    <a:pt x="4564" y="8837"/>
                    <a:pt x="5235" y="8478"/>
                    <a:pt x="5636" y="7877"/>
                  </a:cubicBezTo>
                  <a:cubicBezTo>
                    <a:pt x="7097" y="5681"/>
                    <a:pt x="7140" y="3241"/>
                    <a:pt x="5636" y="973"/>
                  </a:cubicBezTo>
                  <a:cubicBezTo>
                    <a:pt x="5594" y="916"/>
                    <a:pt x="5529" y="883"/>
                    <a:pt x="5463" y="883"/>
                  </a:cubicBezTo>
                  <a:cubicBezTo>
                    <a:pt x="5424" y="883"/>
                    <a:pt x="5384" y="895"/>
                    <a:pt x="5348" y="920"/>
                  </a:cubicBezTo>
                  <a:cubicBezTo>
                    <a:pt x="5252" y="983"/>
                    <a:pt x="5228" y="1112"/>
                    <a:pt x="5290" y="1204"/>
                  </a:cubicBezTo>
                  <a:cubicBezTo>
                    <a:pt x="6669" y="3269"/>
                    <a:pt x="6698" y="5537"/>
                    <a:pt x="5290" y="7651"/>
                  </a:cubicBezTo>
                  <a:cubicBezTo>
                    <a:pt x="4968" y="8136"/>
                    <a:pt x="4416" y="8429"/>
                    <a:pt x="3830" y="8429"/>
                  </a:cubicBezTo>
                  <a:cubicBezTo>
                    <a:pt x="2461" y="8429"/>
                    <a:pt x="1596" y="6916"/>
                    <a:pt x="2408" y="5652"/>
                  </a:cubicBezTo>
                  <a:cubicBezTo>
                    <a:pt x="2576" y="5388"/>
                    <a:pt x="2576" y="5052"/>
                    <a:pt x="2413" y="4788"/>
                  </a:cubicBezTo>
                  <a:cubicBezTo>
                    <a:pt x="2278" y="4567"/>
                    <a:pt x="2278" y="4288"/>
                    <a:pt x="2413" y="4062"/>
                  </a:cubicBezTo>
                  <a:cubicBezTo>
                    <a:pt x="2576" y="3798"/>
                    <a:pt x="2576" y="3462"/>
                    <a:pt x="2413" y="3202"/>
                  </a:cubicBezTo>
                  <a:cubicBezTo>
                    <a:pt x="1529" y="1832"/>
                    <a:pt x="2568" y="418"/>
                    <a:pt x="3829" y="418"/>
                  </a:cubicBezTo>
                  <a:cubicBezTo>
                    <a:pt x="4084" y="418"/>
                    <a:pt x="4349" y="476"/>
                    <a:pt x="4608" y="603"/>
                  </a:cubicBezTo>
                  <a:cubicBezTo>
                    <a:pt x="4636" y="614"/>
                    <a:pt x="4663" y="619"/>
                    <a:pt x="4688" y="619"/>
                  </a:cubicBezTo>
                  <a:cubicBezTo>
                    <a:pt x="4880" y="619"/>
                    <a:pt x="4981" y="343"/>
                    <a:pt x="4791" y="229"/>
                  </a:cubicBezTo>
                  <a:cubicBezTo>
                    <a:pt x="4470" y="72"/>
                    <a:pt x="4145" y="1"/>
                    <a:pt x="383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82" name="Google Shape;12882;p137"/>
          <p:cNvGrpSpPr/>
          <p:nvPr/>
        </p:nvGrpSpPr>
        <p:grpSpPr>
          <a:xfrm>
            <a:off x="6192470" y="3155116"/>
            <a:ext cx="368510" cy="367750"/>
            <a:chOff x="6192470" y="3360516"/>
            <a:chExt cx="368510" cy="367750"/>
          </a:xfrm>
        </p:grpSpPr>
        <p:sp>
          <p:nvSpPr>
            <p:cNvPr id="12883" name="Google Shape;12883;p137"/>
            <p:cNvSpPr/>
            <p:nvPr/>
          </p:nvSpPr>
          <p:spPr>
            <a:xfrm>
              <a:off x="6200141" y="3365543"/>
              <a:ext cx="353561" cy="357121"/>
            </a:xfrm>
            <a:custGeom>
              <a:avLst/>
              <a:gdLst/>
              <a:ahLst/>
              <a:cxnLst/>
              <a:rect l="l" t="t" r="r" b="b"/>
              <a:pathLst>
                <a:path w="13505" h="13641" extrusionOk="0">
                  <a:moveTo>
                    <a:pt x="6074" y="1"/>
                  </a:moveTo>
                  <a:cubicBezTo>
                    <a:pt x="5973" y="1"/>
                    <a:pt x="5869" y="12"/>
                    <a:pt x="5765" y="35"/>
                  </a:cubicBezTo>
                  <a:cubicBezTo>
                    <a:pt x="5477" y="97"/>
                    <a:pt x="5212" y="256"/>
                    <a:pt x="5025" y="477"/>
                  </a:cubicBezTo>
                  <a:cubicBezTo>
                    <a:pt x="4850" y="355"/>
                    <a:pt x="4625" y="288"/>
                    <a:pt x="4383" y="288"/>
                  </a:cubicBezTo>
                  <a:cubicBezTo>
                    <a:pt x="4214" y="288"/>
                    <a:pt x="4037" y="321"/>
                    <a:pt x="3863" y="390"/>
                  </a:cubicBezTo>
                  <a:cubicBezTo>
                    <a:pt x="3598" y="496"/>
                    <a:pt x="3368" y="683"/>
                    <a:pt x="3214" y="928"/>
                  </a:cubicBezTo>
                  <a:cubicBezTo>
                    <a:pt x="3137" y="906"/>
                    <a:pt x="3055" y="895"/>
                    <a:pt x="2971" y="895"/>
                  </a:cubicBezTo>
                  <a:cubicBezTo>
                    <a:pt x="2639" y="895"/>
                    <a:pt x="2274" y="1067"/>
                    <a:pt x="2013" y="1389"/>
                  </a:cubicBezTo>
                  <a:cubicBezTo>
                    <a:pt x="1845" y="1596"/>
                    <a:pt x="1739" y="1846"/>
                    <a:pt x="1715" y="2110"/>
                  </a:cubicBezTo>
                  <a:cubicBezTo>
                    <a:pt x="1268" y="2129"/>
                    <a:pt x="850" y="2523"/>
                    <a:pt x="730" y="3080"/>
                  </a:cubicBezTo>
                  <a:cubicBezTo>
                    <a:pt x="673" y="3335"/>
                    <a:pt x="687" y="3604"/>
                    <a:pt x="778" y="3844"/>
                  </a:cubicBezTo>
                  <a:cubicBezTo>
                    <a:pt x="269" y="3988"/>
                    <a:pt x="0" y="4613"/>
                    <a:pt x="173" y="5237"/>
                  </a:cubicBezTo>
                  <a:cubicBezTo>
                    <a:pt x="235" y="5463"/>
                    <a:pt x="351" y="5665"/>
                    <a:pt x="514" y="5833"/>
                  </a:cubicBezTo>
                  <a:cubicBezTo>
                    <a:pt x="461" y="6059"/>
                    <a:pt x="466" y="6294"/>
                    <a:pt x="529" y="6515"/>
                  </a:cubicBezTo>
                  <a:cubicBezTo>
                    <a:pt x="682" y="7057"/>
                    <a:pt x="1116" y="7424"/>
                    <a:pt x="1555" y="7424"/>
                  </a:cubicBezTo>
                  <a:cubicBezTo>
                    <a:pt x="1626" y="7424"/>
                    <a:pt x="1698" y="7415"/>
                    <a:pt x="1768" y="7394"/>
                  </a:cubicBezTo>
                  <a:cubicBezTo>
                    <a:pt x="1821" y="7380"/>
                    <a:pt x="1874" y="7361"/>
                    <a:pt x="1927" y="7337"/>
                  </a:cubicBezTo>
                  <a:cubicBezTo>
                    <a:pt x="2024" y="7600"/>
                    <a:pt x="2432" y="7811"/>
                    <a:pt x="2803" y="7811"/>
                  </a:cubicBezTo>
                  <a:cubicBezTo>
                    <a:pt x="2905" y="7811"/>
                    <a:pt x="3005" y="7795"/>
                    <a:pt x="3094" y="7760"/>
                  </a:cubicBezTo>
                  <a:cubicBezTo>
                    <a:pt x="3599" y="8916"/>
                    <a:pt x="4369" y="9502"/>
                    <a:pt x="5566" y="9502"/>
                  </a:cubicBezTo>
                  <a:cubicBezTo>
                    <a:pt x="5895" y="9502"/>
                    <a:pt x="6257" y="9458"/>
                    <a:pt x="6654" y="9369"/>
                  </a:cubicBezTo>
                  <a:cubicBezTo>
                    <a:pt x="6750" y="9878"/>
                    <a:pt x="7072" y="10498"/>
                    <a:pt x="7941" y="11002"/>
                  </a:cubicBezTo>
                  <a:cubicBezTo>
                    <a:pt x="9397" y="11838"/>
                    <a:pt x="10041" y="12487"/>
                    <a:pt x="10141" y="13145"/>
                  </a:cubicBezTo>
                  <a:cubicBezTo>
                    <a:pt x="10184" y="13434"/>
                    <a:pt x="10430" y="13641"/>
                    <a:pt x="10713" y="13641"/>
                  </a:cubicBezTo>
                  <a:cubicBezTo>
                    <a:pt x="10749" y="13641"/>
                    <a:pt x="10786" y="13637"/>
                    <a:pt x="10824" y="13630"/>
                  </a:cubicBezTo>
                  <a:cubicBezTo>
                    <a:pt x="11146" y="13572"/>
                    <a:pt x="11357" y="13255"/>
                    <a:pt x="11285" y="12933"/>
                  </a:cubicBezTo>
                  <a:lnTo>
                    <a:pt x="10718" y="10330"/>
                  </a:lnTo>
                  <a:lnTo>
                    <a:pt x="10622" y="8658"/>
                  </a:lnTo>
                  <a:lnTo>
                    <a:pt x="11563" y="8298"/>
                  </a:lnTo>
                  <a:cubicBezTo>
                    <a:pt x="11669" y="8346"/>
                    <a:pt x="11781" y="8369"/>
                    <a:pt x="11895" y="8369"/>
                  </a:cubicBezTo>
                  <a:cubicBezTo>
                    <a:pt x="12296" y="8369"/>
                    <a:pt x="12713" y="8080"/>
                    <a:pt x="12923" y="7615"/>
                  </a:cubicBezTo>
                  <a:cubicBezTo>
                    <a:pt x="13058" y="7318"/>
                    <a:pt x="13082" y="6981"/>
                    <a:pt x="12981" y="6664"/>
                  </a:cubicBezTo>
                  <a:cubicBezTo>
                    <a:pt x="13192" y="6472"/>
                    <a:pt x="13336" y="6217"/>
                    <a:pt x="13394" y="5939"/>
                  </a:cubicBezTo>
                  <a:cubicBezTo>
                    <a:pt x="13504" y="5415"/>
                    <a:pt x="13317" y="4916"/>
                    <a:pt x="12961" y="4690"/>
                  </a:cubicBezTo>
                  <a:cubicBezTo>
                    <a:pt x="13048" y="4363"/>
                    <a:pt x="12976" y="3960"/>
                    <a:pt x="12721" y="3623"/>
                  </a:cubicBezTo>
                  <a:cubicBezTo>
                    <a:pt x="12543" y="3378"/>
                    <a:pt x="12284" y="3201"/>
                    <a:pt x="11986" y="3119"/>
                  </a:cubicBezTo>
                  <a:cubicBezTo>
                    <a:pt x="12068" y="2835"/>
                    <a:pt x="12001" y="2504"/>
                    <a:pt x="11799" y="2221"/>
                  </a:cubicBezTo>
                  <a:cubicBezTo>
                    <a:pt x="11799" y="2221"/>
                    <a:pt x="11439" y="1793"/>
                    <a:pt x="11203" y="1740"/>
                  </a:cubicBezTo>
                  <a:cubicBezTo>
                    <a:pt x="11011" y="1694"/>
                    <a:pt x="10829" y="1630"/>
                    <a:pt x="10656" y="1630"/>
                  </a:cubicBezTo>
                  <a:cubicBezTo>
                    <a:pt x="10630" y="1630"/>
                    <a:pt x="10604" y="1631"/>
                    <a:pt x="10579" y="1634"/>
                  </a:cubicBezTo>
                  <a:cubicBezTo>
                    <a:pt x="10492" y="1308"/>
                    <a:pt x="10233" y="995"/>
                    <a:pt x="9853" y="827"/>
                  </a:cubicBezTo>
                  <a:cubicBezTo>
                    <a:pt x="9677" y="744"/>
                    <a:pt x="9485" y="702"/>
                    <a:pt x="9293" y="702"/>
                  </a:cubicBezTo>
                  <a:cubicBezTo>
                    <a:pt x="9186" y="702"/>
                    <a:pt x="9079" y="715"/>
                    <a:pt x="8974" y="741"/>
                  </a:cubicBezTo>
                  <a:cubicBezTo>
                    <a:pt x="8811" y="400"/>
                    <a:pt x="8412" y="150"/>
                    <a:pt x="7932" y="121"/>
                  </a:cubicBezTo>
                  <a:cubicBezTo>
                    <a:pt x="7901" y="119"/>
                    <a:pt x="7870" y="118"/>
                    <a:pt x="7840" y="118"/>
                  </a:cubicBezTo>
                  <a:cubicBezTo>
                    <a:pt x="7531" y="118"/>
                    <a:pt x="7231" y="228"/>
                    <a:pt x="6995" y="429"/>
                  </a:cubicBezTo>
                  <a:cubicBezTo>
                    <a:pt x="6808" y="162"/>
                    <a:pt x="6461" y="1"/>
                    <a:pt x="6074" y="1"/>
                  </a:cubicBezTo>
                  <a:close/>
                </a:path>
              </a:pathLst>
            </a:custGeom>
            <a:solidFill>
              <a:srgbClr val="B5C1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4" name="Google Shape;12884;p137"/>
            <p:cNvSpPr/>
            <p:nvPr/>
          </p:nvSpPr>
          <p:spPr>
            <a:xfrm>
              <a:off x="6247920" y="3365674"/>
              <a:ext cx="305782" cy="218498"/>
            </a:xfrm>
            <a:custGeom>
              <a:avLst/>
              <a:gdLst/>
              <a:ahLst/>
              <a:cxnLst/>
              <a:rect l="l" t="t" r="r" b="b"/>
              <a:pathLst>
                <a:path w="11680" h="8346" extrusionOk="0">
                  <a:moveTo>
                    <a:pt x="4251" y="1"/>
                  </a:moveTo>
                  <a:cubicBezTo>
                    <a:pt x="4150" y="1"/>
                    <a:pt x="4045" y="12"/>
                    <a:pt x="3940" y="34"/>
                  </a:cubicBezTo>
                  <a:cubicBezTo>
                    <a:pt x="3652" y="97"/>
                    <a:pt x="3392" y="251"/>
                    <a:pt x="3200" y="476"/>
                  </a:cubicBezTo>
                  <a:cubicBezTo>
                    <a:pt x="3028" y="355"/>
                    <a:pt x="2802" y="288"/>
                    <a:pt x="2560" y="288"/>
                  </a:cubicBezTo>
                  <a:cubicBezTo>
                    <a:pt x="2391" y="288"/>
                    <a:pt x="2214" y="321"/>
                    <a:pt x="2042" y="390"/>
                  </a:cubicBezTo>
                  <a:cubicBezTo>
                    <a:pt x="1773" y="496"/>
                    <a:pt x="1548" y="683"/>
                    <a:pt x="1394" y="928"/>
                  </a:cubicBezTo>
                  <a:cubicBezTo>
                    <a:pt x="1314" y="904"/>
                    <a:pt x="1231" y="893"/>
                    <a:pt x="1145" y="893"/>
                  </a:cubicBezTo>
                  <a:cubicBezTo>
                    <a:pt x="812" y="893"/>
                    <a:pt x="449" y="1068"/>
                    <a:pt x="193" y="1389"/>
                  </a:cubicBezTo>
                  <a:cubicBezTo>
                    <a:pt x="116" y="1480"/>
                    <a:pt x="53" y="1581"/>
                    <a:pt x="1" y="1687"/>
                  </a:cubicBezTo>
                  <a:cubicBezTo>
                    <a:pt x="63" y="1673"/>
                    <a:pt x="121" y="1658"/>
                    <a:pt x="178" y="1649"/>
                  </a:cubicBezTo>
                  <a:cubicBezTo>
                    <a:pt x="414" y="1620"/>
                    <a:pt x="635" y="1524"/>
                    <a:pt x="817" y="1370"/>
                  </a:cubicBezTo>
                  <a:cubicBezTo>
                    <a:pt x="933" y="1274"/>
                    <a:pt x="1058" y="1197"/>
                    <a:pt x="1197" y="1144"/>
                  </a:cubicBezTo>
                  <a:cubicBezTo>
                    <a:pt x="1358" y="1074"/>
                    <a:pt x="1531" y="1038"/>
                    <a:pt x="1707" y="1038"/>
                  </a:cubicBezTo>
                  <a:cubicBezTo>
                    <a:pt x="1782" y="1038"/>
                    <a:pt x="1857" y="1045"/>
                    <a:pt x="1932" y="1058"/>
                  </a:cubicBezTo>
                  <a:cubicBezTo>
                    <a:pt x="2003" y="1070"/>
                    <a:pt x="2075" y="1077"/>
                    <a:pt x="2146" y="1077"/>
                  </a:cubicBezTo>
                  <a:cubicBezTo>
                    <a:pt x="2344" y="1077"/>
                    <a:pt x="2538" y="1028"/>
                    <a:pt x="2715" y="933"/>
                  </a:cubicBezTo>
                  <a:cubicBezTo>
                    <a:pt x="2835" y="866"/>
                    <a:pt x="2965" y="818"/>
                    <a:pt x="3099" y="784"/>
                  </a:cubicBezTo>
                  <a:cubicBezTo>
                    <a:pt x="3198" y="761"/>
                    <a:pt x="3298" y="750"/>
                    <a:pt x="3398" y="750"/>
                  </a:cubicBezTo>
                  <a:cubicBezTo>
                    <a:pt x="3590" y="750"/>
                    <a:pt x="3782" y="791"/>
                    <a:pt x="3959" y="870"/>
                  </a:cubicBezTo>
                  <a:cubicBezTo>
                    <a:pt x="4111" y="941"/>
                    <a:pt x="4275" y="977"/>
                    <a:pt x="4440" y="977"/>
                  </a:cubicBezTo>
                  <a:cubicBezTo>
                    <a:pt x="4556" y="977"/>
                    <a:pt x="4672" y="959"/>
                    <a:pt x="4785" y="923"/>
                  </a:cubicBezTo>
                  <a:cubicBezTo>
                    <a:pt x="4913" y="887"/>
                    <a:pt x="5048" y="868"/>
                    <a:pt x="5183" y="868"/>
                  </a:cubicBezTo>
                  <a:cubicBezTo>
                    <a:pt x="5211" y="868"/>
                    <a:pt x="5238" y="869"/>
                    <a:pt x="5266" y="870"/>
                  </a:cubicBezTo>
                  <a:cubicBezTo>
                    <a:pt x="5559" y="885"/>
                    <a:pt x="5838" y="990"/>
                    <a:pt x="6063" y="1178"/>
                  </a:cubicBezTo>
                  <a:cubicBezTo>
                    <a:pt x="6251" y="1341"/>
                    <a:pt x="6486" y="1437"/>
                    <a:pt x="6736" y="1456"/>
                  </a:cubicBezTo>
                  <a:cubicBezTo>
                    <a:pt x="6894" y="1471"/>
                    <a:pt x="7043" y="1514"/>
                    <a:pt x="7188" y="1577"/>
                  </a:cubicBezTo>
                  <a:cubicBezTo>
                    <a:pt x="7399" y="1673"/>
                    <a:pt x="7586" y="1817"/>
                    <a:pt x="7726" y="2004"/>
                  </a:cubicBezTo>
                  <a:cubicBezTo>
                    <a:pt x="7889" y="2225"/>
                    <a:pt x="8124" y="2384"/>
                    <a:pt x="8389" y="2451"/>
                  </a:cubicBezTo>
                  <a:lnTo>
                    <a:pt x="8537" y="2489"/>
                  </a:lnTo>
                  <a:cubicBezTo>
                    <a:pt x="8773" y="2542"/>
                    <a:pt x="9128" y="2970"/>
                    <a:pt x="9128" y="2970"/>
                  </a:cubicBezTo>
                  <a:cubicBezTo>
                    <a:pt x="9224" y="3109"/>
                    <a:pt x="9292" y="3258"/>
                    <a:pt x="9330" y="3421"/>
                  </a:cubicBezTo>
                  <a:cubicBezTo>
                    <a:pt x="9388" y="3690"/>
                    <a:pt x="9541" y="3926"/>
                    <a:pt x="9762" y="4084"/>
                  </a:cubicBezTo>
                  <a:cubicBezTo>
                    <a:pt x="9873" y="4171"/>
                    <a:pt x="9969" y="4267"/>
                    <a:pt x="10056" y="4377"/>
                  </a:cubicBezTo>
                  <a:cubicBezTo>
                    <a:pt x="10209" y="4589"/>
                    <a:pt x="10305" y="4834"/>
                    <a:pt x="10325" y="5093"/>
                  </a:cubicBezTo>
                  <a:cubicBezTo>
                    <a:pt x="10344" y="5309"/>
                    <a:pt x="10421" y="5521"/>
                    <a:pt x="10546" y="5694"/>
                  </a:cubicBezTo>
                  <a:cubicBezTo>
                    <a:pt x="10738" y="5991"/>
                    <a:pt x="10800" y="6352"/>
                    <a:pt x="10718" y="6693"/>
                  </a:cubicBezTo>
                  <a:cubicBezTo>
                    <a:pt x="10680" y="6899"/>
                    <a:pt x="10589" y="7092"/>
                    <a:pt x="10459" y="7255"/>
                  </a:cubicBezTo>
                  <a:cubicBezTo>
                    <a:pt x="10377" y="7361"/>
                    <a:pt x="10339" y="7495"/>
                    <a:pt x="10358" y="7630"/>
                  </a:cubicBezTo>
                  <a:cubicBezTo>
                    <a:pt x="10387" y="7875"/>
                    <a:pt x="10353" y="8120"/>
                    <a:pt x="10252" y="8345"/>
                  </a:cubicBezTo>
                  <a:cubicBezTo>
                    <a:pt x="10589" y="8269"/>
                    <a:pt x="10911" y="8004"/>
                    <a:pt x="11088" y="7615"/>
                  </a:cubicBezTo>
                  <a:cubicBezTo>
                    <a:pt x="11228" y="7317"/>
                    <a:pt x="11252" y="6976"/>
                    <a:pt x="11151" y="6664"/>
                  </a:cubicBezTo>
                  <a:cubicBezTo>
                    <a:pt x="11362" y="6472"/>
                    <a:pt x="11506" y="6217"/>
                    <a:pt x="11564" y="5939"/>
                  </a:cubicBezTo>
                  <a:cubicBezTo>
                    <a:pt x="11679" y="5415"/>
                    <a:pt x="11497" y="4915"/>
                    <a:pt x="11141" y="4694"/>
                  </a:cubicBezTo>
                  <a:cubicBezTo>
                    <a:pt x="11233" y="4368"/>
                    <a:pt x="11151" y="3964"/>
                    <a:pt x="10901" y="3623"/>
                  </a:cubicBezTo>
                  <a:cubicBezTo>
                    <a:pt x="10718" y="3378"/>
                    <a:pt x="10459" y="3200"/>
                    <a:pt x="10161" y="3123"/>
                  </a:cubicBezTo>
                  <a:cubicBezTo>
                    <a:pt x="10248" y="2835"/>
                    <a:pt x="10176" y="2499"/>
                    <a:pt x="9974" y="2220"/>
                  </a:cubicBezTo>
                  <a:cubicBezTo>
                    <a:pt x="9974" y="2220"/>
                    <a:pt x="9618" y="1793"/>
                    <a:pt x="9383" y="1740"/>
                  </a:cubicBezTo>
                  <a:cubicBezTo>
                    <a:pt x="9186" y="1697"/>
                    <a:pt x="9000" y="1631"/>
                    <a:pt x="8819" y="1631"/>
                  </a:cubicBezTo>
                  <a:cubicBezTo>
                    <a:pt x="8797" y="1631"/>
                    <a:pt x="8775" y="1632"/>
                    <a:pt x="8754" y="1634"/>
                  </a:cubicBezTo>
                  <a:cubicBezTo>
                    <a:pt x="8672" y="1308"/>
                    <a:pt x="8413" y="995"/>
                    <a:pt x="8033" y="827"/>
                  </a:cubicBezTo>
                  <a:cubicBezTo>
                    <a:pt x="7857" y="744"/>
                    <a:pt x="7665" y="702"/>
                    <a:pt x="7473" y="702"/>
                  </a:cubicBezTo>
                  <a:cubicBezTo>
                    <a:pt x="7366" y="702"/>
                    <a:pt x="7259" y="715"/>
                    <a:pt x="7154" y="741"/>
                  </a:cubicBezTo>
                  <a:cubicBezTo>
                    <a:pt x="6986" y="400"/>
                    <a:pt x="6587" y="145"/>
                    <a:pt x="6111" y="121"/>
                  </a:cubicBezTo>
                  <a:cubicBezTo>
                    <a:pt x="6081" y="119"/>
                    <a:pt x="6050" y="118"/>
                    <a:pt x="6019" y="118"/>
                  </a:cubicBezTo>
                  <a:cubicBezTo>
                    <a:pt x="5710" y="118"/>
                    <a:pt x="5410" y="227"/>
                    <a:pt x="5170" y="428"/>
                  </a:cubicBezTo>
                  <a:cubicBezTo>
                    <a:pt x="4983" y="162"/>
                    <a:pt x="4639" y="1"/>
                    <a:pt x="4251" y="1"/>
                  </a:cubicBezTo>
                  <a:close/>
                </a:path>
              </a:pathLst>
            </a:custGeom>
            <a:solidFill>
              <a:srgbClr val="9EAE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5" name="Google Shape;12885;p137"/>
            <p:cNvSpPr/>
            <p:nvPr/>
          </p:nvSpPr>
          <p:spPr>
            <a:xfrm>
              <a:off x="6221007" y="3434108"/>
              <a:ext cx="3299" cy="6571"/>
            </a:xfrm>
            <a:custGeom>
              <a:avLst/>
              <a:gdLst/>
              <a:ahLst/>
              <a:cxnLst/>
              <a:rect l="l" t="t" r="r" b="b"/>
              <a:pathLst>
                <a:path w="126" h="251" extrusionOk="0">
                  <a:moveTo>
                    <a:pt x="125" y="0"/>
                  </a:moveTo>
                  <a:lnTo>
                    <a:pt x="125" y="0"/>
                  </a:lnTo>
                  <a:cubicBezTo>
                    <a:pt x="73" y="82"/>
                    <a:pt x="34" y="164"/>
                    <a:pt x="1" y="250"/>
                  </a:cubicBezTo>
                  <a:cubicBezTo>
                    <a:pt x="25" y="250"/>
                    <a:pt x="49" y="245"/>
                    <a:pt x="77" y="245"/>
                  </a:cubicBezTo>
                  <a:cubicBezTo>
                    <a:pt x="82" y="164"/>
                    <a:pt x="101" y="82"/>
                    <a:pt x="125" y="0"/>
                  </a:cubicBezTo>
                  <a:close/>
                </a:path>
              </a:pathLst>
            </a:custGeom>
            <a:solidFill>
              <a:srgbClr val="9EAE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6" name="Google Shape;12886;p137"/>
            <p:cNvSpPr/>
            <p:nvPr/>
          </p:nvSpPr>
          <p:spPr>
            <a:xfrm>
              <a:off x="6360363" y="3584905"/>
              <a:ext cx="137105" cy="137759"/>
            </a:xfrm>
            <a:custGeom>
              <a:avLst/>
              <a:gdLst/>
              <a:ahLst/>
              <a:cxnLst/>
              <a:rect l="l" t="t" r="r" b="b"/>
              <a:pathLst>
                <a:path w="5237" h="5262" extrusionOk="0">
                  <a:moveTo>
                    <a:pt x="587" y="0"/>
                  </a:moveTo>
                  <a:cubicBezTo>
                    <a:pt x="587" y="0"/>
                    <a:pt x="1" y="1576"/>
                    <a:pt x="1821" y="2623"/>
                  </a:cubicBezTo>
                  <a:cubicBezTo>
                    <a:pt x="3277" y="3459"/>
                    <a:pt x="3921" y="4108"/>
                    <a:pt x="4021" y="4766"/>
                  </a:cubicBezTo>
                  <a:cubicBezTo>
                    <a:pt x="4064" y="5055"/>
                    <a:pt x="4310" y="5262"/>
                    <a:pt x="4593" y="5262"/>
                  </a:cubicBezTo>
                  <a:cubicBezTo>
                    <a:pt x="4629" y="5262"/>
                    <a:pt x="4666" y="5258"/>
                    <a:pt x="4704" y="5251"/>
                  </a:cubicBezTo>
                  <a:cubicBezTo>
                    <a:pt x="5026" y="5193"/>
                    <a:pt x="5237" y="4876"/>
                    <a:pt x="5165" y="4554"/>
                  </a:cubicBezTo>
                  <a:lnTo>
                    <a:pt x="4598" y="1951"/>
                  </a:lnTo>
                  <a:lnTo>
                    <a:pt x="4084" y="658"/>
                  </a:lnTo>
                  <a:cubicBezTo>
                    <a:pt x="4084" y="658"/>
                    <a:pt x="3518" y="696"/>
                    <a:pt x="2889" y="696"/>
                  </a:cubicBezTo>
                  <a:cubicBezTo>
                    <a:pt x="2172" y="696"/>
                    <a:pt x="1373" y="647"/>
                    <a:pt x="1235" y="437"/>
                  </a:cubicBezTo>
                  <a:cubicBezTo>
                    <a:pt x="1091" y="207"/>
                    <a:pt x="856" y="48"/>
                    <a:pt x="587" y="0"/>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7" name="Google Shape;12887;p137"/>
            <p:cNvSpPr/>
            <p:nvPr/>
          </p:nvSpPr>
          <p:spPr>
            <a:xfrm>
              <a:off x="6451810" y="3602001"/>
              <a:ext cx="46208" cy="120768"/>
            </a:xfrm>
            <a:custGeom>
              <a:avLst/>
              <a:gdLst/>
              <a:ahLst/>
              <a:cxnLst/>
              <a:rect l="l" t="t" r="r" b="b"/>
              <a:pathLst>
                <a:path w="1765" h="4613" extrusionOk="0">
                  <a:moveTo>
                    <a:pt x="596" y="1"/>
                  </a:moveTo>
                  <a:cubicBezTo>
                    <a:pt x="596" y="1"/>
                    <a:pt x="351" y="20"/>
                    <a:pt x="0" y="29"/>
                  </a:cubicBezTo>
                  <a:lnTo>
                    <a:pt x="495" y="1278"/>
                  </a:lnTo>
                  <a:lnTo>
                    <a:pt x="1062" y="3882"/>
                  </a:lnTo>
                  <a:cubicBezTo>
                    <a:pt x="1115" y="4127"/>
                    <a:pt x="1004" y="4382"/>
                    <a:pt x="783" y="4512"/>
                  </a:cubicBezTo>
                  <a:cubicBezTo>
                    <a:pt x="886" y="4581"/>
                    <a:pt x="997" y="4612"/>
                    <a:pt x="1105" y="4612"/>
                  </a:cubicBezTo>
                  <a:cubicBezTo>
                    <a:pt x="1451" y="4612"/>
                    <a:pt x="1764" y="4293"/>
                    <a:pt x="1677" y="3901"/>
                  </a:cubicBezTo>
                  <a:lnTo>
                    <a:pt x="1681" y="3901"/>
                  </a:lnTo>
                  <a:lnTo>
                    <a:pt x="1115" y="1298"/>
                  </a:lnTo>
                  <a:lnTo>
                    <a:pt x="596" y="1"/>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8" name="Google Shape;12888;p137"/>
            <p:cNvSpPr/>
            <p:nvPr/>
          </p:nvSpPr>
          <p:spPr>
            <a:xfrm>
              <a:off x="6412330" y="3579486"/>
              <a:ext cx="100714" cy="55737"/>
            </a:xfrm>
            <a:custGeom>
              <a:avLst/>
              <a:gdLst/>
              <a:ahLst/>
              <a:cxnLst/>
              <a:rect l="l" t="t" r="r" b="b"/>
              <a:pathLst>
                <a:path w="3847" h="2129" extrusionOk="0">
                  <a:moveTo>
                    <a:pt x="804" y="1"/>
                  </a:moveTo>
                  <a:cubicBezTo>
                    <a:pt x="337" y="1"/>
                    <a:pt x="0" y="440"/>
                    <a:pt x="115" y="894"/>
                  </a:cubicBezTo>
                  <a:lnTo>
                    <a:pt x="192" y="1288"/>
                  </a:lnTo>
                  <a:cubicBezTo>
                    <a:pt x="317" y="1783"/>
                    <a:pt x="763" y="2129"/>
                    <a:pt x="1273" y="2129"/>
                  </a:cubicBezTo>
                  <a:lnTo>
                    <a:pt x="2575" y="2129"/>
                  </a:lnTo>
                  <a:cubicBezTo>
                    <a:pt x="3084" y="2129"/>
                    <a:pt x="3531" y="1783"/>
                    <a:pt x="3655" y="1288"/>
                  </a:cubicBezTo>
                  <a:lnTo>
                    <a:pt x="3732" y="894"/>
                  </a:lnTo>
                  <a:cubicBezTo>
                    <a:pt x="3847" y="440"/>
                    <a:pt x="3510" y="1"/>
                    <a:pt x="3043" y="1"/>
                  </a:cubicBezTo>
                  <a:cubicBezTo>
                    <a:pt x="3041" y="1"/>
                    <a:pt x="3038" y="1"/>
                    <a:pt x="3036" y="1"/>
                  </a:cubicBezTo>
                  <a:lnTo>
                    <a:pt x="811" y="1"/>
                  </a:lnTo>
                  <a:cubicBezTo>
                    <a:pt x="809" y="1"/>
                    <a:pt x="806" y="1"/>
                    <a:pt x="804" y="1"/>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9" name="Google Shape;12889;p137"/>
            <p:cNvSpPr/>
            <p:nvPr/>
          </p:nvSpPr>
          <p:spPr>
            <a:xfrm>
              <a:off x="6418587" y="3579748"/>
              <a:ext cx="94117" cy="55475"/>
            </a:xfrm>
            <a:custGeom>
              <a:avLst/>
              <a:gdLst/>
              <a:ahLst/>
              <a:cxnLst/>
              <a:rect l="l" t="t" r="r" b="b"/>
              <a:pathLst>
                <a:path w="3595" h="2119" extrusionOk="0">
                  <a:moveTo>
                    <a:pt x="2898" y="0"/>
                  </a:moveTo>
                  <a:lnTo>
                    <a:pt x="2898" y="0"/>
                  </a:lnTo>
                  <a:cubicBezTo>
                    <a:pt x="2912" y="92"/>
                    <a:pt x="2907" y="188"/>
                    <a:pt x="2883" y="284"/>
                  </a:cubicBezTo>
                  <a:lnTo>
                    <a:pt x="2806" y="678"/>
                  </a:lnTo>
                  <a:cubicBezTo>
                    <a:pt x="2681" y="1172"/>
                    <a:pt x="2235" y="1518"/>
                    <a:pt x="1725" y="1518"/>
                  </a:cubicBezTo>
                  <a:lnTo>
                    <a:pt x="428" y="1518"/>
                  </a:lnTo>
                  <a:cubicBezTo>
                    <a:pt x="279" y="1518"/>
                    <a:pt x="135" y="1490"/>
                    <a:pt x="1" y="1432"/>
                  </a:cubicBezTo>
                  <a:lnTo>
                    <a:pt x="1" y="1432"/>
                  </a:lnTo>
                  <a:cubicBezTo>
                    <a:pt x="174" y="1850"/>
                    <a:pt x="577" y="2119"/>
                    <a:pt x="1029" y="2119"/>
                  </a:cubicBezTo>
                  <a:lnTo>
                    <a:pt x="2336" y="2119"/>
                  </a:lnTo>
                  <a:cubicBezTo>
                    <a:pt x="2845" y="2119"/>
                    <a:pt x="3287" y="1778"/>
                    <a:pt x="3416" y="1283"/>
                  </a:cubicBezTo>
                  <a:lnTo>
                    <a:pt x="3493" y="884"/>
                  </a:lnTo>
                  <a:cubicBezTo>
                    <a:pt x="3594" y="471"/>
                    <a:pt x="3320" y="63"/>
                    <a:pt x="2898"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0" name="Google Shape;12890;p137"/>
            <p:cNvSpPr/>
            <p:nvPr/>
          </p:nvSpPr>
          <p:spPr>
            <a:xfrm>
              <a:off x="6373374" y="3416227"/>
              <a:ext cx="99955" cy="61261"/>
            </a:xfrm>
            <a:custGeom>
              <a:avLst/>
              <a:gdLst/>
              <a:ahLst/>
              <a:cxnLst/>
              <a:rect l="l" t="t" r="r" b="b"/>
              <a:pathLst>
                <a:path w="3818" h="2340" extrusionOk="0">
                  <a:moveTo>
                    <a:pt x="900" y="0"/>
                  </a:moveTo>
                  <a:cubicBezTo>
                    <a:pt x="674" y="0"/>
                    <a:pt x="446" y="49"/>
                    <a:pt x="229" y="150"/>
                  </a:cubicBezTo>
                  <a:cubicBezTo>
                    <a:pt x="1" y="241"/>
                    <a:pt x="105" y="550"/>
                    <a:pt x="302" y="550"/>
                  </a:cubicBezTo>
                  <a:cubicBezTo>
                    <a:pt x="333" y="550"/>
                    <a:pt x="367" y="543"/>
                    <a:pt x="402" y="525"/>
                  </a:cubicBezTo>
                  <a:cubicBezTo>
                    <a:pt x="561" y="452"/>
                    <a:pt x="729" y="417"/>
                    <a:pt x="895" y="417"/>
                  </a:cubicBezTo>
                  <a:cubicBezTo>
                    <a:pt x="1307" y="417"/>
                    <a:pt x="1704" y="633"/>
                    <a:pt x="1920" y="1010"/>
                  </a:cubicBezTo>
                  <a:cubicBezTo>
                    <a:pt x="1622" y="1346"/>
                    <a:pt x="1550" y="1822"/>
                    <a:pt x="1737" y="2225"/>
                  </a:cubicBezTo>
                  <a:cubicBezTo>
                    <a:pt x="1778" y="2306"/>
                    <a:pt x="1847" y="2340"/>
                    <a:pt x="1915" y="2340"/>
                  </a:cubicBezTo>
                  <a:cubicBezTo>
                    <a:pt x="2047" y="2340"/>
                    <a:pt x="2178" y="2214"/>
                    <a:pt x="2112" y="2052"/>
                  </a:cubicBezTo>
                  <a:cubicBezTo>
                    <a:pt x="1949" y="1697"/>
                    <a:pt x="2098" y="1279"/>
                    <a:pt x="2453" y="1111"/>
                  </a:cubicBezTo>
                  <a:cubicBezTo>
                    <a:pt x="2551" y="1066"/>
                    <a:pt x="2653" y="1045"/>
                    <a:pt x="2754" y="1045"/>
                  </a:cubicBezTo>
                  <a:cubicBezTo>
                    <a:pt x="3021" y="1045"/>
                    <a:pt x="3276" y="1194"/>
                    <a:pt x="3395" y="1452"/>
                  </a:cubicBezTo>
                  <a:cubicBezTo>
                    <a:pt x="3433" y="1525"/>
                    <a:pt x="3506" y="1568"/>
                    <a:pt x="3582" y="1568"/>
                  </a:cubicBezTo>
                  <a:cubicBezTo>
                    <a:pt x="3611" y="1568"/>
                    <a:pt x="3641" y="1561"/>
                    <a:pt x="3669" y="1548"/>
                  </a:cubicBezTo>
                  <a:cubicBezTo>
                    <a:pt x="3769" y="1500"/>
                    <a:pt x="3818" y="1380"/>
                    <a:pt x="3769" y="1274"/>
                  </a:cubicBezTo>
                  <a:cubicBezTo>
                    <a:pt x="3582" y="869"/>
                    <a:pt x="3182" y="630"/>
                    <a:pt x="2765" y="630"/>
                  </a:cubicBezTo>
                  <a:cubicBezTo>
                    <a:pt x="2594" y="630"/>
                    <a:pt x="2420" y="670"/>
                    <a:pt x="2256" y="755"/>
                  </a:cubicBezTo>
                  <a:cubicBezTo>
                    <a:pt x="1955" y="272"/>
                    <a:pt x="1436" y="0"/>
                    <a:pt x="90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1" name="Google Shape;12891;p137"/>
            <p:cNvSpPr/>
            <p:nvPr/>
          </p:nvSpPr>
          <p:spPr>
            <a:xfrm>
              <a:off x="6249517" y="3463456"/>
              <a:ext cx="84771" cy="48093"/>
            </a:xfrm>
            <a:custGeom>
              <a:avLst/>
              <a:gdLst/>
              <a:ahLst/>
              <a:cxnLst/>
              <a:rect l="l" t="t" r="r" b="b"/>
              <a:pathLst>
                <a:path w="3238" h="1837" extrusionOk="0">
                  <a:moveTo>
                    <a:pt x="2481" y="0"/>
                  </a:moveTo>
                  <a:cubicBezTo>
                    <a:pt x="2023" y="0"/>
                    <a:pt x="1585" y="255"/>
                    <a:pt x="1366" y="695"/>
                  </a:cubicBezTo>
                  <a:cubicBezTo>
                    <a:pt x="1212" y="646"/>
                    <a:pt x="1053" y="622"/>
                    <a:pt x="895" y="622"/>
                  </a:cubicBezTo>
                  <a:cubicBezTo>
                    <a:pt x="668" y="622"/>
                    <a:pt x="442" y="671"/>
                    <a:pt x="233" y="767"/>
                  </a:cubicBezTo>
                  <a:cubicBezTo>
                    <a:pt x="1" y="858"/>
                    <a:pt x="105" y="1168"/>
                    <a:pt x="304" y="1168"/>
                  </a:cubicBezTo>
                  <a:cubicBezTo>
                    <a:pt x="336" y="1168"/>
                    <a:pt x="370" y="1160"/>
                    <a:pt x="406" y="1142"/>
                  </a:cubicBezTo>
                  <a:cubicBezTo>
                    <a:pt x="568" y="1066"/>
                    <a:pt x="739" y="1030"/>
                    <a:pt x="907" y="1030"/>
                  </a:cubicBezTo>
                  <a:cubicBezTo>
                    <a:pt x="1355" y="1030"/>
                    <a:pt x="1784" y="1285"/>
                    <a:pt x="1986" y="1718"/>
                  </a:cubicBezTo>
                  <a:cubicBezTo>
                    <a:pt x="2026" y="1802"/>
                    <a:pt x="2095" y="1837"/>
                    <a:pt x="2164" y="1837"/>
                  </a:cubicBezTo>
                  <a:cubicBezTo>
                    <a:pt x="2297" y="1837"/>
                    <a:pt x="2432" y="1707"/>
                    <a:pt x="2356" y="1545"/>
                  </a:cubicBezTo>
                  <a:cubicBezTo>
                    <a:pt x="2226" y="1262"/>
                    <a:pt x="2010" y="1022"/>
                    <a:pt x="1746" y="858"/>
                  </a:cubicBezTo>
                  <a:cubicBezTo>
                    <a:pt x="1894" y="577"/>
                    <a:pt x="2182" y="413"/>
                    <a:pt x="2481" y="413"/>
                  </a:cubicBezTo>
                  <a:cubicBezTo>
                    <a:pt x="2601" y="413"/>
                    <a:pt x="2722" y="439"/>
                    <a:pt x="2836" y="493"/>
                  </a:cubicBezTo>
                  <a:cubicBezTo>
                    <a:pt x="2871" y="511"/>
                    <a:pt x="2905" y="519"/>
                    <a:pt x="2936" y="519"/>
                  </a:cubicBezTo>
                  <a:cubicBezTo>
                    <a:pt x="3133" y="519"/>
                    <a:pt x="3237" y="210"/>
                    <a:pt x="3009" y="119"/>
                  </a:cubicBezTo>
                  <a:cubicBezTo>
                    <a:pt x="2838" y="38"/>
                    <a:pt x="2658" y="0"/>
                    <a:pt x="248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2" name="Google Shape;12892;p137"/>
            <p:cNvSpPr/>
            <p:nvPr/>
          </p:nvSpPr>
          <p:spPr>
            <a:xfrm>
              <a:off x="6412618" y="3514821"/>
              <a:ext cx="53407" cy="22305"/>
            </a:xfrm>
            <a:custGeom>
              <a:avLst/>
              <a:gdLst/>
              <a:ahLst/>
              <a:cxnLst/>
              <a:rect l="l" t="t" r="r" b="b"/>
              <a:pathLst>
                <a:path w="2040" h="852" extrusionOk="0">
                  <a:moveTo>
                    <a:pt x="918" y="1"/>
                  </a:moveTo>
                  <a:cubicBezTo>
                    <a:pt x="662" y="1"/>
                    <a:pt x="404" y="78"/>
                    <a:pt x="181" y="237"/>
                  </a:cubicBezTo>
                  <a:cubicBezTo>
                    <a:pt x="1" y="370"/>
                    <a:pt x="127" y="615"/>
                    <a:pt x="300" y="615"/>
                  </a:cubicBezTo>
                  <a:cubicBezTo>
                    <a:pt x="339" y="615"/>
                    <a:pt x="380" y="602"/>
                    <a:pt x="421" y="573"/>
                  </a:cubicBezTo>
                  <a:cubicBezTo>
                    <a:pt x="572" y="465"/>
                    <a:pt x="746" y="413"/>
                    <a:pt x="917" y="413"/>
                  </a:cubicBezTo>
                  <a:cubicBezTo>
                    <a:pt x="1182" y="413"/>
                    <a:pt x="1443" y="537"/>
                    <a:pt x="1612" y="770"/>
                  </a:cubicBezTo>
                  <a:cubicBezTo>
                    <a:pt x="1651" y="823"/>
                    <a:pt x="1708" y="852"/>
                    <a:pt x="1776" y="852"/>
                  </a:cubicBezTo>
                  <a:cubicBezTo>
                    <a:pt x="1944" y="852"/>
                    <a:pt x="2040" y="664"/>
                    <a:pt x="1944" y="525"/>
                  </a:cubicBezTo>
                  <a:cubicBezTo>
                    <a:pt x="1697" y="182"/>
                    <a:pt x="1310" y="1"/>
                    <a:pt x="91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3" name="Google Shape;12893;p137"/>
            <p:cNvSpPr/>
            <p:nvPr/>
          </p:nvSpPr>
          <p:spPr>
            <a:xfrm>
              <a:off x="6337848" y="3489086"/>
              <a:ext cx="45475" cy="33720"/>
            </a:xfrm>
            <a:custGeom>
              <a:avLst/>
              <a:gdLst/>
              <a:ahLst/>
              <a:cxnLst/>
              <a:rect l="l" t="t" r="r" b="b"/>
              <a:pathLst>
                <a:path w="1737" h="1288" extrusionOk="0">
                  <a:moveTo>
                    <a:pt x="1513" y="0"/>
                  </a:moveTo>
                  <a:cubicBezTo>
                    <a:pt x="1425" y="0"/>
                    <a:pt x="1337" y="51"/>
                    <a:pt x="1312" y="163"/>
                  </a:cubicBezTo>
                  <a:cubicBezTo>
                    <a:pt x="1247" y="577"/>
                    <a:pt x="884" y="871"/>
                    <a:pt x="477" y="871"/>
                  </a:cubicBezTo>
                  <a:cubicBezTo>
                    <a:pt x="431" y="871"/>
                    <a:pt x="384" y="867"/>
                    <a:pt x="337" y="860"/>
                  </a:cubicBezTo>
                  <a:cubicBezTo>
                    <a:pt x="318" y="855"/>
                    <a:pt x="300" y="853"/>
                    <a:pt x="283" y="853"/>
                  </a:cubicBezTo>
                  <a:cubicBezTo>
                    <a:pt x="45" y="853"/>
                    <a:pt x="0" y="1236"/>
                    <a:pt x="270" y="1268"/>
                  </a:cubicBezTo>
                  <a:cubicBezTo>
                    <a:pt x="342" y="1277"/>
                    <a:pt x="409" y="1287"/>
                    <a:pt x="481" y="1287"/>
                  </a:cubicBezTo>
                  <a:cubicBezTo>
                    <a:pt x="1096" y="1282"/>
                    <a:pt x="1620" y="835"/>
                    <a:pt x="1720" y="225"/>
                  </a:cubicBezTo>
                  <a:cubicBezTo>
                    <a:pt x="1737" y="83"/>
                    <a:pt x="1624" y="0"/>
                    <a:pt x="151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4" name="Google Shape;12894;p137"/>
            <p:cNvSpPr/>
            <p:nvPr/>
          </p:nvSpPr>
          <p:spPr>
            <a:xfrm>
              <a:off x="6192470" y="3360516"/>
              <a:ext cx="368510" cy="367750"/>
            </a:xfrm>
            <a:custGeom>
              <a:avLst/>
              <a:gdLst/>
              <a:ahLst/>
              <a:cxnLst/>
              <a:rect l="l" t="t" r="r" b="b"/>
              <a:pathLst>
                <a:path w="14076" h="14047" extrusionOk="0">
                  <a:moveTo>
                    <a:pt x="6375" y="1"/>
                  </a:moveTo>
                  <a:cubicBezTo>
                    <a:pt x="5984" y="1"/>
                    <a:pt x="5582" y="142"/>
                    <a:pt x="5285" y="419"/>
                  </a:cubicBezTo>
                  <a:cubicBezTo>
                    <a:pt x="5101" y="330"/>
                    <a:pt x="4898" y="288"/>
                    <a:pt x="4691" y="288"/>
                  </a:cubicBezTo>
                  <a:cubicBezTo>
                    <a:pt x="4215" y="288"/>
                    <a:pt x="3723" y="511"/>
                    <a:pt x="3425" y="899"/>
                  </a:cubicBezTo>
                  <a:cubicBezTo>
                    <a:pt x="3375" y="893"/>
                    <a:pt x="3325" y="889"/>
                    <a:pt x="3274" y="889"/>
                  </a:cubicBezTo>
                  <a:cubicBezTo>
                    <a:pt x="2625" y="889"/>
                    <a:pt x="1977" y="1421"/>
                    <a:pt x="1826" y="2134"/>
                  </a:cubicBezTo>
                  <a:cubicBezTo>
                    <a:pt x="1119" y="2283"/>
                    <a:pt x="639" y="3138"/>
                    <a:pt x="822" y="3931"/>
                  </a:cubicBezTo>
                  <a:cubicBezTo>
                    <a:pt x="125" y="4300"/>
                    <a:pt x="0" y="5405"/>
                    <a:pt x="581" y="6097"/>
                  </a:cubicBezTo>
                  <a:cubicBezTo>
                    <a:pt x="441" y="6985"/>
                    <a:pt x="1099" y="7830"/>
                    <a:pt x="1847" y="7830"/>
                  </a:cubicBezTo>
                  <a:cubicBezTo>
                    <a:pt x="1942" y="7830"/>
                    <a:pt x="2037" y="7817"/>
                    <a:pt x="2133" y="7788"/>
                  </a:cubicBezTo>
                  <a:cubicBezTo>
                    <a:pt x="2332" y="8037"/>
                    <a:pt x="2719" y="8215"/>
                    <a:pt x="3096" y="8215"/>
                  </a:cubicBezTo>
                  <a:cubicBezTo>
                    <a:pt x="3155" y="8215"/>
                    <a:pt x="3214" y="8210"/>
                    <a:pt x="3272" y="8201"/>
                  </a:cubicBezTo>
                  <a:cubicBezTo>
                    <a:pt x="3850" y="9401"/>
                    <a:pt x="4710" y="9900"/>
                    <a:pt x="5845" y="9900"/>
                  </a:cubicBezTo>
                  <a:cubicBezTo>
                    <a:pt x="6142" y="9900"/>
                    <a:pt x="6458" y="9866"/>
                    <a:pt x="6793" y="9801"/>
                  </a:cubicBezTo>
                  <a:cubicBezTo>
                    <a:pt x="6932" y="10291"/>
                    <a:pt x="7283" y="10887"/>
                    <a:pt x="8129" y="11377"/>
                  </a:cubicBezTo>
                  <a:cubicBezTo>
                    <a:pt x="9493" y="12160"/>
                    <a:pt x="10137" y="12775"/>
                    <a:pt x="10228" y="13375"/>
                  </a:cubicBezTo>
                  <a:cubicBezTo>
                    <a:pt x="10288" y="13768"/>
                    <a:pt x="10624" y="14047"/>
                    <a:pt x="11005" y="14047"/>
                  </a:cubicBezTo>
                  <a:cubicBezTo>
                    <a:pt x="11053" y="14047"/>
                    <a:pt x="11102" y="14043"/>
                    <a:pt x="11150" y="14033"/>
                  </a:cubicBezTo>
                  <a:cubicBezTo>
                    <a:pt x="11592" y="13957"/>
                    <a:pt x="11876" y="13524"/>
                    <a:pt x="11780" y="13092"/>
                  </a:cubicBezTo>
                  <a:lnTo>
                    <a:pt x="11251" y="10661"/>
                  </a:lnTo>
                  <a:cubicBezTo>
                    <a:pt x="11799" y="10541"/>
                    <a:pt x="12174" y="10104"/>
                    <a:pt x="12250" y="9700"/>
                  </a:cubicBezTo>
                  <a:cubicBezTo>
                    <a:pt x="12289" y="9345"/>
                    <a:pt x="12423" y="9177"/>
                    <a:pt x="12270" y="8759"/>
                  </a:cubicBezTo>
                  <a:cubicBezTo>
                    <a:pt x="13101" y="8691"/>
                    <a:pt x="13696" y="7759"/>
                    <a:pt x="13504" y="6933"/>
                  </a:cubicBezTo>
                  <a:cubicBezTo>
                    <a:pt x="14066" y="6328"/>
                    <a:pt x="14076" y="5300"/>
                    <a:pt x="13490" y="4800"/>
                  </a:cubicBezTo>
                  <a:cubicBezTo>
                    <a:pt x="13586" y="4142"/>
                    <a:pt x="13158" y="3431"/>
                    <a:pt x="12519" y="3172"/>
                  </a:cubicBezTo>
                  <a:cubicBezTo>
                    <a:pt x="12539" y="2917"/>
                    <a:pt x="12486" y="2662"/>
                    <a:pt x="12356" y="2441"/>
                  </a:cubicBezTo>
                  <a:cubicBezTo>
                    <a:pt x="12317" y="2350"/>
                    <a:pt x="12246" y="2313"/>
                    <a:pt x="12175" y="2313"/>
                  </a:cubicBezTo>
                  <a:cubicBezTo>
                    <a:pt x="12029" y="2313"/>
                    <a:pt x="11879" y="2472"/>
                    <a:pt x="11996" y="2643"/>
                  </a:cubicBezTo>
                  <a:cubicBezTo>
                    <a:pt x="12106" y="2826"/>
                    <a:pt x="12140" y="3047"/>
                    <a:pt x="12087" y="3258"/>
                  </a:cubicBezTo>
                  <a:cubicBezTo>
                    <a:pt x="12053" y="3373"/>
                    <a:pt x="12121" y="3489"/>
                    <a:pt x="12236" y="3517"/>
                  </a:cubicBezTo>
                  <a:cubicBezTo>
                    <a:pt x="12803" y="3652"/>
                    <a:pt x="13206" y="4315"/>
                    <a:pt x="13062" y="4839"/>
                  </a:cubicBezTo>
                  <a:cubicBezTo>
                    <a:pt x="13038" y="4925"/>
                    <a:pt x="13072" y="5016"/>
                    <a:pt x="13149" y="5069"/>
                  </a:cubicBezTo>
                  <a:cubicBezTo>
                    <a:pt x="13519" y="5305"/>
                    <a:pt x="13644" y="5929"/>
                    <a:pt x="13360" y="6438"/>
                  </a:cubicBezTo>
                  <a:cubicBezTo>
                    <a:pt x="13245" y="6169"/>
                    <a:pt x="13067" y="5929"/>
                    <a:pt x="12841" y="5737"/>
                  </a:cubicBezTo>
                  <a:cubicBezTo>
                    <a:pt x="12795" y="5691"/>
                    <a:pt x="12744" y="5671"/>
                    <a:pt x="12696" y="5671"/>
                  </a:cubicBezTo>
                  <a:cubicBezTo>
                    <a:pt x="12529" y="5671"/>
                    <a:pt x="12392" y="5903"/>
                    <a:pt x="12567" y="6044"/>
                  </a:cubicBezTo>
                  <a:cubicBezTo>
                    <a:pt x="12832" y="6265"/>
                    <a:pt x="13009" y="6568"/>
                    <a:pt x="13077" y="6904"/>
                  </a:cubicBezTo>
                  <a:cubicBezTo>
                    <a:pt x="13081" y="6914"/>
                    <a:pt x="13072" y="6923"/>
                    <a:pt x="13081" y="6933"/>
                  </a:cubicBezTo>
                  <a:cubicBezTo>
                    <a:pt x="13303" y="7586"/>
                    <a:pt x="12760" y="8366"/>
                    <a:pt x="12190" y="8366"/>
                  </a:cubicBezTo>
                  <a:cubicBezTo>
                    <a:pt x="12106" y="8366"/>
                    <a:pt x="12021" y="8349"/>
                    <a:pt x="11938" y="8312"/>
                  </a:cubicBezTo>
                  <a:cubicBezTo>
                    <a:pt x="11935" y="8311"/>
                    <a:pt x="11932" y="8310"/>
                    <a:pt x="11930" y="8310"/>
                  </a:cubicBezTo>
                  <a:cubicBezTo>
                    <a:pt x="11922" y="8310"/>
                    <a:pt x="11916" y="8313"/>
                    <a:pt x="11908" y="8313"/>
                  </a:cubicBezTo>
                  <a:cubicBezTo>
                    <a:pt x="11906" y="8313"/>
                    <a:pt x="11903" y="8313"/>
                    <a:pt x="11900" y="8312"/>
                  </a:cubicBezTo>
                  <a:cubicBezTo>
                    <a:pt x="11760" y="8216"/>
                    <a:pt x="11597" y="8168"/>
                    <a:pt x="11429" y="8163"/>
                  </a:cubicBezTo>
                  <a:lnTo>
                    <a:pt x="10410" y="8163"/>
                  </a:lnTo>
                  <a:cubicBezTo>
                    <a:pt x="10137" y="8163"/>
                    <a:pt x="10137" y="8571"/>
                    <a:pt x="10410" y="8571"/>
                  </a:cubicBezTo>
                  <a:lnTo>
                    <a:pt x="11424" y="8571"/>
                  </a:lnTo>
                  <a:cubicBezTo>
                    <a:pt x="11760" y="8571"/>
                    <a:pt x="12005" y="8888"/>
                    <a:pt x="11924" y="9210"/>
                  </a:cubicBezTo>
                  <a:cubicBezTo>
                    <a:pt x="11919" y="9220"/>
                    <a:pt x="11904" y="9301"/>
                    <a:pt x="11847" y="9614"/>
                  </a:cubicBezTo>
                  <a:cubicBezTo>
                    <a:pt x="11741" y="10012"/>
                    <a:pt x="11381" y="10291"/>
                    <a:pt x="10968" y="10291"/>
                  </a:cubicBezTo>
                  <a:lnTo>
                    <a:pt x="9666" y="10291"/>
                  </a:lnTo>
                  <a:cubicBezTo>
                    <a:pt x="9248" y="10291"/>
                    <a:pt x="8888" y="10012"/>
                    <a:pt x="8787" y="9614"/>
                  </a:cubicBezTo>
                  <a:cubicBezTo>
                    <a:pt x="8724" y="9301"/>
                    <a:pt x="8715" y="9225"/>
                    <a:pt x="8710" y="9210"/>
                  </a:cubicBezTo>
                  <a:cubicBezTo>
                    <a:pt x="8628" y="8888"/>
                    <a:pt x="8873" y="8571"/>
                    <a:pt x="9205" y="8571"/>
                  </a:cubicBezTo>
                  <a:lnTo>
                    <a:pt x="9526" y="8571"/>
                  </a:lnTo>
                  <a:cubicBezTo>
                    <a:pt x="9800" y="8571"/>
                    <a:pt x="9800" y="8163"/>
                    <a:pt x="9526" y="8163"/>
                  </a:cubicBezTo>
                  <a:lnTo>
                    <a:pt x="9205" y="8163"/>
                  </a:lnTo>
                  <a:cubicBezTo>
                    <a:pt x="8604" y="8163"/>
                    <a:pt x="8167" y="8725"/>
                    <a:pt x="8311" y="9306"/>
                  </a:cubicBezTo>
                  <a:cubicBezTo>
                    <a:pt x="8364" y="9609"/>
                    <a:pt x="8383" y="9700"/>
                    <a:pt x="8383" y="9710"/>
                  </a:cubicBezTo>
                  <a:cubicBezTo>
                    <a:pt x="8532" y="10296"/>
                    <a:pt x="9060" y="10704"/>
                    <a:pt x="9666" y="10704"/>
                  </a:cubicBezTo>
                  <a:lnTo>
                    <a:pt x="10843" y="10704"/>
                  </a:lnTo>
                  <a:lnTo>
                    <a:pt x="11381" y="13174"/>
                  </a:lnTo>
                  <a:cubicBezTo>
                    <a:pt x="11429" y="13380"/>
                    <a:pt x="11290" y="13587"/>
                    <a:pt x="11078" y="13625"/>
                  </a:cubicBezTo>
                  <a:cubicBezTo>
                    <a:pt x="11056" y="13629"/>
                    <a:pt x="11033" y="13631"/>
                    <a:pt x="11011" y="13631"/>
                  </a:cubicBezTo>
                  <a:cubicBezTo>
                    <a:pt x="10830" y="13631"/>
                    <a:pt x="10667" y="13496"/>
                    <a:pt x="10641" y="13308"/>
                  </a:cubicBezTo>
                  <a:cubicBezTo>
                    <a:pt x="10521" y="12559"/>
                    <a:pt x="9834" y="11876"/>
                    <a:pt x="8340" y="11017"/>
                  </a:cubicBezTo>
                  <a:cubicBezTo>
                    <a:pt x="7326" y="10430"/>
                    <a:pt x="7019" y="9590"/>
                    <a:pt x="7144" y="8864"/>
                  </a:cubicBezTo>
                  <a:lnTo>
                    <a:pt x="7144" y="8864"/>
                  </a:lnTo>
                  <a:cubicBezTo>
                    <a:pt x="7518" y="9037"/>
                    <a:pt x="7456" y="9215"/>
                    <a:pt x="7653" y="9215"/>
                  </a:cubicBezTo>
                  <a:cubicBezTo>
                    <a:pt x="7816" y="9210"/>
                    <a:pt x="7912" y="9023"/>
                    <a:pt x="7816" y="8888"/>
                  </a:cubicBezTo>
                  <a:cubicBezTo>
                    <a:pt x="7648" y="8663"/>
                    <a:pt x="7408" y="8499"/>
                    <a:pt x="7134" y="8432"/>
                  </a:cubicBezTo>
                  <a:cubicBezTo>
                    <a:pt x="7115" y="8413"/>
                    <a:pt x="7105" y="8389"/>
                    <a:pt x="7076" y="8379"/>
                  </a:cubicBezTo>
                  <a:cubicBezTo>
                    <a:pt x="7051" y="8370"/>
                    <a:pt x="7025" y="8365"/>
                    <a:pt x="7000" y="8365"/>
                  </a:cubicBezTo>
                  <a:cubicBezTo>
                    <a:pt x="6971" y="8365"/>
                    <a:pt x="6943" y="8371"/>
                    <a:pt x="6918" y="8384"/>
                  </a:cubicBezTo>
                  <a:cubicBezTo>
                    <a:pt x="6871" y="8379"/>
                    <a:pt x="6825" y="8376"/>
                    <a:pt x="6778" y="8376"/>
                  </a:cubicBezTo>
                  <a:cubicBezTo>
                    <a:pt x="6522" y="8376"/>
                    <a:pt x="6269" y="8454"/>
                    <a:pt x="6058" y="8600"/>
                  </a:cubicBezTo>
                  <a:cubicBezTo>
                    <a:pt x="5877" y="8730"/>
                    <a:pt x="6005" y="8978"/>
                    <a:pt x="6178" y="8978"/>
                  </a:cubicBezTo>
                  <a:cubicBezTo>
                    <a:pt x="6217" y="8978"/>
                    <a:pt x="6258" y="8965"/>
                    <a:pt x="6298" y="8936"/>
                  </a:cubicBezTo>
                  <a:cubicBezTo>
                    <a:pt x="6428" y="8845"/>
                    <a:pt x="6582" y="8797"/>
                    <a:pt x="6740" y="8792"/>
                  </a:cubicBezTo>
                  <a:lnTo>
                    <a:pt x="6740" y="8792"/>
                  </a:lnTo>
                  <a:cubicBezTo>
                    <a:pt x="6711" y="8989"/>
                    <a:pt x="6707" y="9191"/>
                    <a:pt x="6726" y="9388"/>
                  </a:cubicBezTo>
                  <a:cubicBezTo>
                    <a:pt x="6409" y="9450"/>
                    <a:pt x="6118" y="9482"/>
                    <a:pt x="5850" y="9482"/>
                  </a:cubicBezTo>
                  <a:cubicBezTo>
                    <a:pt x="4775" y="9482"/>
                    <a:pt x="4069" y="8972"/>
                    <a:pt x="3589" y="7884"/>
                  </a:cubicBezTo>
                  <a:cubicBezTo>
                    <a:pt x="3536" y="7678"/>
                    <a:pt x="3488" y="7341"/>
                    <a:pt x="3536" y="7197"/>
                  </a:cubicBezTo>
                  <a:cubicBezTo>
                    <a:pt x="3569" y="7092"/>
                    <a:pt x="3512" y="6976"/>
                    <a:pt x="3406" y="6938"/>
                  </a:cubicBezTo>
                  <a:cubicBezTo>
                    <a:pt x="3385" y="6931"/>
                    <a:pt x="3364" y="6928"/>
                    <a:pt x="3343" y="6928"/>
                  </a:cubicBezTo>
                  <a:cubicBezTo>
                    <a:pt x="3254" y="6928"/>
                    <a:pt x="3173" y="6983"/>
                    <a:pt x="3142" y="7072"/>
                  </a:cubicBezTo>
                  <a:cubicBezTo>
                    <a:pt x="3075" y="7274"/>
                    <a:pt x="3108" y="7572"/>
                    <a:pt x="3147" y="7779"/>
                  </a:cubicBezTo>
                  <a:cubicBezTo>
                    <a:pt x="3122" y="7780"/>
                    <a:pt x="3097" y="7781"/>
                    <a:pt x="3073" y="7781"/>
                  </a:cubicBezTo>
                  <a:cubicBezTo>
                    <a:pt x="2722" y="7781"/>
                    <a:pt x="2466" y="7592"/>
                    <a:pt x="2412" y="7457"/>
                  </a:cubicBezTo>
                  <a:cubicBezTo>
                    <a:pt x="2392" y="7399"/>
                    <a:pt x="2349" y="7356"/>
                    <a:pt x="2292" y="7337"/>
                  </a:cubicBezTo>
                  <a:cubicBezTo>
                    <a:pt x="2264" y="7325"/>
                    <a:pt x="2240" y="7321"/>
                    <a:pt x="2218" y="7321"/>
                  </a:cubicBezTo>
                  <a:cubicBezTo>
                    <a:pt x="2147" y="7321"/>
                    <a:pt x="2095" y="7368"/>
                    <a:pt x="2003" y="7389"/>
                  </a:cubicBezTo>
                  <a:cubicBezTo>
                    <a:pt x="1950" y="7405"/>
                    <a:pt x="1896" y="7412"/>
                    <a:pt x="1843" y="7412"/>
                  </a:cubicBezTo>
                  <a:cubicBezTo>
                    <a:pt x="1320" y="7412"/>
                    <a:pt x="851" y="6719"/>
                    <a:pt x="1004" y="6073"/>
                  </a:cubicBezTo>
                  <a:cubicBezTo>
                    <a:pt x="1057" y="5862"/>
                    <a:pt x="798" y="5862"/>
                    <a:pt x="668" y="5377"/>
                  </a:cubicBezTo>
                  <a:cubicBezTo>
                    <a:pt x="524" y="4863"/>
                    <a:pt x="725" y="4353"/>
                    <a:pt x="1129" y="4243"/>
                  </a:cubicBezTo>
                  <a:cubicBezTo>
                    <a:pt x="1244" y="4209"/>
                    <a:pt x="1312" y="4084"/>
                    <a:pt x="1264" y="3969"/>
                  </a:cubicBezTo>
                  <a:cubicBezTo>
                    <a:pt x="1023" y="3340"/>
                    <a:pt x="1441" y="2537"/>
                    <a:pt x="2013" y="2513"/>
                  </a:cubicBezTo>
                  <a:cubicBezTo>
                    <a:pt x="2119" y="2509"/>
                    <a:pt x="2205" y="2427"/>
                    <a:pt x="2215" y="2326"/>
                  </a:cubicBezTo>
                  <a:cubicBezTo>
                    <a:pt x="2261" y="1771"/>
                    <a:pt x="2775" y="1290"/>
                    <a:pt x="3265" y="1290"/>
                  </a:cubicBezTo>
                  <a:cubicBezTo>
                    <a:pt x="3331" y="1290"/>
                    <a:pt x="3396" y="1299"/>
                    <a:pt x="3459" y="1317"/>
                  </a:cubicBezTo>
                  <a:cubicBezTo>
                    <a:pt x="3479" y="1324"/>
                    <a:pt x="3500" y="1327"/>
                    <a:pt x="3520" y="1327"/>
                  </a:cubicBezTo>
                  <a:cubicBezTo>
                    <a:pt x="3591" y="1327"/>
                    <a:pt x="3657" y="1289"/>
                    <a:pt x="3694" y="1226"/>
                  </a:cubicBezTo>
                  <a:cubicBezTo>
                    <a:pt x="3893" y="896"/>
                    <a:pt x="4299" y="689"/>
                    <a:pt x="4687" y="689"/>
                  </a:cubicBezTo>
                  <a:cubicBezTo>
                    <a:pt x="4796" y="689"/>
                    <a:pt x="4904" y="706"/>
                    <a:pt x="5006" y="741"/>
                  </a:cubicBezTo>
                  <a:cubicBezTo>
                    <a:pt x="4915" y="870"/>
                    <a:pt x="4862" y="1019"/>
                    <a:pt x="4847" y="1173"/>
                  </a:cubicBezTo>
                  <a:cubicBezTo>
                    <a:pt x="4804" y="1183"/>
                    <a:pt x="4761" y="1192"/>
                    <a:pt x="4722" y="1202"/>
                  </a:cubicBezTo>
                  <a:cubicBezTo>
                    <a:pt x="4530" y="1269"/>
                    <a:pt x="4353" y="1375"/>
                    <a:pt x="4204" y="1509"/>
                  </a:cubicBezTo>
                  <a:cubicBezTo>
                    <a:pt x="4127" y="1591"/>
                    <a:pt x="4122" y="1721"/>
                    <a:pt x="4204" y="1802"/>
                  </a:cubicBezTo>
                  <a:cubicBezTo>
                    <a:pt x="4242" y="1843"/>
                    <a:pt x="4295" y="1864"/>
                    <a:pt x="4348" y="1864"/>
                  </a:cubicBezTo>
                  <a:cubicBezTo>
                    <a:pt x="4402" y="1864"/>
                    <a:pt x="4456" y="1843"/>
                    <a:pt x="4497" y="1802"/>
                  </a:cubicBezTo>
                  <a:cubicBezTo>
                    <a:pt x="4509" y="1790"/>
                    <a:pt x="4748" y="1559"/>
                    <a:pt x="5067" y="1559"/>
                  </a:cubicBezTo>
                  <a:cubicBezTo>
                    <a:pt x="5231" y="1559"/>
                    <a:pt x="5416" y="1620"/>
                    <a:pt x="5602" y="1802"/>
                  </a:cubicBezTo>
                  <a:cubicBezTo>
                    <a:pt x="5640" y="1841"/>
                    <a:pt x="5693" y="1865"/>
                    <a:pt x="5746" y="1865"/>
                  </a:cubicBezTo>
                  <a:cubicBezTo>
                    <a:pt x="5928" y="1865"/>
                    <a:pt x="6020" y="1644"/>
                    <a:pt x="5890" y="1514"/>
                  </a:cubicBezTo>
                  <a:cubicBezTo>
                    <a:pt x="5722" y="1336"/>
                    <a:pt x="5505" y="1216"/>
                    <a:pt x="5265" y="1168"/>
                  </a:cubicBezTo>
                  <a:cubicBezTo>
                    <a:pt x="5304" y="1039"/>
                    <a:pt x="5376" y="918"/>
                    <a:pt x="5472" y="822"/>
                  </a:cubicBezTo>
                  <a:cubicBezTo>
                    <a:pt x="5472" y="818"/>
                    <a:pt x="5477" y="818"/>
                    <a:pt x="5477" y="813"/>
                  </a:cubicBezTo>
                  <a:cubicBezTo>
                    <a:pt x="5735" y="530"/>
                    <a:pt x="6073" y="404"/>
                    <a:pt x="6385" y="404"/>
                  </a:cubicBezTo>
                  <a:cubicBezTo>
                    <a:pt x="6694" y="404"/>
                    <a:pt x="6976" y="528"/>
                    <a:pt x="7129" y="746"/>
                  </a:cubicBezTo>
                  <a:cubicBezTo>
                    <a:pt x="7163" y="794"/>
                    <a:pt x="7216" y="822"/>
                    <a:pt x="7273" y="827"/>
                  </a:cubicBezTo>
                  <a:cubicBezTo>
                    <a:pt x="7283" y="829"/>
                    <a:pt x="7293" y="830"/>
                    <a:pt x="7303" y="830"/>
                  </a:cubicBezTo>
                  <a:cubicBezTo>
                    <a:pt x="7352" y="830"/>
                    <a:pt x="7401" y="811"/>
                    <a:pt x="7437" y="779"/>
                  </a:cubicBezTo>
                  <a:cubicBezTo>
                    <a:pt x="7631" y="605"/>
                    <a:pt x="7894" y="523"/>
                    <a:pt x="8157" y="523"/>
                  </a:cubicBezTo>
                  <a:cubicBezTo>
                    <a:pt x="8546" y="523"/>
                    <a:pt x="8934" y="702"/>
                    <a:pt x="9094" y="1029"/>
                  </a:cubicBezTo>
                  <a:cubicBezTo>
                    <a:pt x="9129" y="1102"/>
                    <a:pt x="9201" y="1148"/>
                    <a:pt x="9278" y="1148"/>
                  </a:cubicBezTo>
                  <a:cubicBezTo>
                    <a:pt x="9297" y="1148"/>
                    <a:pt x="9316" y="1145"/>
                    <a:pt x="9334" y="1139"/>
                  </a:cubicBezTo>
                  <a:cubicBezTo>
                    <a:pt x="9419" y="1117"/>
                    <a:pt x="9506" y="1106"/>
                    <a:pt x="9593" y="1106"/>
                  </a:cubicBezTo>
                  <a:cubicBezTo>
                    <a:pt x="10077" y="1106"/>
                    <a:pt x="10570" y="1436"/>
                    <a:pt x="10684" y="1884"/>
                  </a:cubicBezTo>
                  <a:cubicBezTo>
                    <a:pt x="10707" y="1978"/>
                    <a:pt x="10792" y="2039"/>
                    <a:pt x="10885" y="2039"/>
                  </a:cubicBezTo>
                  <a:cubicBezTo>
                    <a:pt x="10892" y="2039"/>
                    <a:pt x="10898" y="2038"/>
                    <a:pt x="10905" y="2038"/>
                  </a:cubicBezTo>
                  <a:cubicBezTo>
                    <a:pt x="10935" y="2035"/>
                    <a:pt x="10965" y="2034"/>
                    <a:pt x="10994" y="2034"/>
                  </a:cubicBezTo>
                  <a:cubicBezTo>
                    <a:pt x="11142" y="2034"/>
                    <a:pt x="11288" y="2064"/>
                    <a:pt x="11424" y="2124"/>
                  </a:cubicBezTo>
                  <a:cubicBezTo>
                    <a:pt x="11458" y="2140"/>
                    <a:pt x="11491" y="2147"/>
                    <a:pt x="11521" y="2147"/>
                  </a:cubicBezTo>
                  <a:cubicBezTo>
                    <a:pt x="11720" y="2147"/>
                    <a:pt x="11817" y="1841"/>
                    <a:pt x="11587" y="1750"/>
                  </a:cubicBezTo>
                  <a:cubicBezTo>
                    <a:pt x="11414" y="1673"/>
                    <a:pt x="11222" y="1629"/>
                    <a:pt x="11030" y="1620"/>
                  </a:cubicBezTo>
                  <a:cubicBezTo>
                    <a:pt x="10801" y="1071"/>
                    <a:pt x="10196" y="697"/>
                    <a:pt x="9587" y="697"/>
                  </a:cubicBezTo>
                  <a:cubicBezTo>
                    <a:pt x="9519" y="697"/>
                    <a:pt x="9450" y="702"/>
                    <a:pt x="9382" y="712"/>
                  </a:cubicBezTo>
                  <a:cubicBezTo>
                    <a:pt x="9118" y="327"/>
                    <a:pt x="8639" y="116"/>
                    <a:pt x="8156" y="116"/>
                  </a:cubicBezTo>
                  <a:cubicBezTo>
                    <a:pt x="7866" y="116"/>
                    <a:pt x="7575" y="191"/>
                    <a:pt x="7326" y="352"/>
                  </a:cubicBezTo>
                  <a:cubicBezTo>
                    <a:pt x="7075" y="116"/>
                    <a:pt x="6729" y="1"/>
                    <a:pt x="637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95" name="Google Shape;12895;p137"/>
          <p:cNvGrpSpPr/>
          <p:nvPr/>
        </p:nvGrpSpPr>
        <p:grpSpPr>
          <a:xfrm>
            <a:off x="4935019" y="1310709"/>
            <a:ext cx="246642" cy="368667"/>
            <a:chOff x="4935019" y="1516109"/>
            <a:chExt cx="246642" cy="368667"/>
          </a:xfrm>
        </p:grpSpPr>
        <p:sp>
          <p:nvSpPr>
            <p:cNvPr id="12896" name="Google Shape;12896;p137"/>
            <p:cNvSpPr/>
            <p:nvPr/>
          </p:nvSpPr>
          <p:spPr>
            <a:xfrm>
              <a:off x="4993112" y="1521528"/>
              <a:ext cx="42150" cy="117993"/>
            </a:xfrm>
            <a:custGeom>
              <a:avLst/>
              <a:gdLst/>
              <a:ahLst/>
              <a:cxnLst/>
              <a:rect l="l" t="t" r="r" b="b"/>
              <a:pathLst>
                <a:path w="1610" h="4507" extrusionOk="0">
                  <a:moveTo>
                    <a:pt x="803" y="1"/>
                  </a:moveTo>
                  <a:cubicBezTo>
                    <a:pt x="361" y="1"/>
                    <a:pt x="1" y="361"/>
                    <a:pt x="1" y="808"/>
                  </a:cubicBezTo>
                  <a:lnTo>
                    <a:pt x="1" y="4507"/>
                  </a:lnTo>
                  <a:cubicBezTo>
                    <a:pt x="246" y="4108"/>
                    <a:pt x="688" y="3863"/>
                    <a:pt x="1158" y="3863"/>
                  </a:cubicBezTo>
                  <a:cubicBezTo>
                    <a:pt x="1312" y="3868"/>
                    <a:pt x="1466" y="3892"/>
                    <a:pt x="1610" y="3940"/>
                  </a:cubicBezTo>
                  <a:lnTo>
                    <a:pt x="1610" y="808"/>
                  </a:lnTo>
                  <a:cubicBezTo>
                    <a:pt x="1610" y="361"/>
                    <a:pt x="1250" y="1"/>
                    <a:pt x="803" y="1"/>
                  </a:cubicBezTo>
                  <a:close/>
                </a:path>
              </a:pathLst>
            </a:custGeom>
            <a:solidFill>
              <a:srgbClr val="F7F8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7" name="Google Shape;12897;p137"/>
            <p:cNvSpPr/>
            <p:nvPr/>
          </p:nvSpPr>
          <p:spPr>
            <a:xfrm>
              <a:off x="4992981" y="1604912"/>
              <a:ext cx="42281" cy="34610"/>
            </a:xfrm>
            <a:custGeom>
              <a:avLst/>
              <a:gdLst/>
              <a:ahLst/>
              <a:cxnLst/>
              <a:rect l="l" t="t" r="r" b="b"/>
              <a:pathLst>
                <a:path w="1615" h="1322" extrusionOk="0">
                  <a:moveTo>
                    <a:pt x="1163" y="1"/>
                  </a:moveTo>
                  <a:cubicBezTo>
                    <a:pt x="688" y="1"/>
                    <a:pt x="251" y="246"/>
                    <a:pt x="1" y="644"/>
                  </a:cubicBezTo>
                  <a:lnTo>
                    <a:pt x="1" y="1322"/>
                  </a:lnTo>
                  <a:cubicBezTo>
                    <a:pt x="251" y="923"/>
                    <a:pt x="693" y="678"/>
                    <a:pt x="1163" y="678"/>
                  </a:cubicBezTo>
                  <a:cubicBezTo>
                    <a:pt x="1317" y="678"/>
                    <a:pt x="1471" y="707"/>
                    <a:pt x="1615" y="760"/>
                  </a:cubicBezTo>
                  <a:lnTo>
                    <a:pt x="1615" y="82"/>
                  </a:lnTo>
                  <a:cubicBezTo>
                    <a:pt x="1471" y="29"/>
                    <a:pt x="1317" y="1"/>
                    <a:pt x="1163" y="1"/>
                  </a:cubicBezTo>
                  <a:close/>
                </a:path>
              </a:pathLst>
            </a:custGeom>
            <a:solidFill>
              <a:srgbClr val="EB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8" name="Google Shape;12898;p137"/>
            <p:cNvSpPr/>
            <p:nvPr/>
          </p:nvSpPr>
          <p:spPr>
            <a:xfrm>
              <a:off x="4940176" y="1557055"/>
              <a:ext cx="200879" cy="322197"/>
            </a:xfrm>
            <a:custGeom>
              <a:avLst/>
              <a:gdLst/>
              <a:ahLst/>
              <a:cxnLst/>
              <a:rect l="l" t="t" r="r" b="b"/>
              <a:pathLst>
                <a:path w="7673" h="12307" extrusionOk="0">
                  <a:moveTo>
                    <a:pt x="1465" y="8876"/>
                  </a:moveTo>
                  <a:cubicBezTo>
                    <a:pt x="1816" y="8876"/>
                    <a:pt x="2104" y="9160"/>
                    <a:pt x="2104" y="9510"/>
                  </a:cubicBezTo>
                  <a:lnTo>
                    <a:pt x="2104" y="10692"/>
                  </a:lnTo>
                  <a:cubicBezTo>
                    <a:pt x="2104" y="11043"/>
                    <a:pt x="1816" y="11326"/>
                    <a:pt x="1465" y="11326"/>
                  </a:cubicBezTo>
                  <a:cubicBezTo>
                    <a:pt x="1115" y="11326"/>
                    <a:pt x="831" y="11043"/>
                    <a:pt x="831" y="10692"/>
                  </a:cubicBezTo>
                  <a:lnTo>
                    <a:pt x="831" y="9510"/>
                  </a:lnTo>
                  <a:cubicBezTo>
                    <a:pt x="831" y="9160"/>
                    <a:pt x="1115" y="8876"/>
                    <a:pt x="1465" y="8876"/>
                  </a:cubicBezTo>
                  <a:close/>
                  <a:moveTo>
                    <a:pt x="6784" y="1"/>
                  </a:moveTo>
                  <a:cubicBezTo>
                    <a:pt x="6578" y="1"/>
                    <a:pt x="6373" y="80"/>
                    <a:pt x="6217" y="238"/>
                  </a:cubicBezTo>
                  <a:lnTo>
                    <a:pt x="3795" y="2660"/>
                  </a:lnTo>
                  <a:cubicBezTo>
                    <a:pt x="3603" y="2559"/>
                    <a:pt x="3392" y="2511"/>
                    <a:pt x="3176" y="2511"/>
                  </a:cubicBezTo>
                  <a:cubicBezTo>
                    <a:pt x="2032" y="2511"/>
                    <a:pt x="1393" y="3832"/>
                    <a:pt x="2099" y="4730"/>
                  </a:cubicBezTo>
                  <a:lnTo>
                    <a:pt x="2099" y="8035"/>
                  </a:lnTo>
                  <a:cubicBezTo>
                    <a:pt x="1911" y="7943"/>
                    <a:pt x="1704" y="7891"/>
                    <a:pt x="1493" y="7891"/>
                  </a:cubicBezTo>
                  <a:cubicBezTo>
                    <a:pt x="1484" y="7891"/>
                    <a:pt x="1475" y="7891"/>
                    <a:pt x="1465" y="7891"/>
                  </a:cubicBezTo>
                  <a:cubicBezTo>
                    <a:pt x="653" y="7891"/>
                    <a:pt x="0" y="8545"/>
                    <a:pt x="0" y="9356"/>
                  </a:cubicBezTo>
                  <a:lnTo>
                    <a:pt x="0" y="10841"/>
                  </a:lnTo>
                  <a:cubicBezTo>
                    <a:pt x="0" y="11648"/>
                    <a:pt x="653" y="12306"/>
                    <a:pt x="1465" y="12306"/>
                  </a:cubicBezTo>
                  <a:cubicBezTo>
                    <a:pt x="2277" y="12306"/>
                    <a:pt x="2935" y="11648"/>
                    <a:pt x="2935" y="10841"/>
                  </a:cubicBezTo>
                  <a:lnTo>
                    <a:pt x="2935" y="5230"/>
                  </a:lnTo>
                  <a:cubicBezTo>
                    <a:pt x="3012" y="5239"/>
                    <a:pt x="3094" y="5249"/>
                    <a:pt x="3176" y="5249"/>
                  </a:cubicBezTo>
                  <a:cubicBezTo>
                    <a:pt x="3795" y="5249"/>
                    <a:pt x="4338" y="4831"/>
                    <a:pt x="4497" y="4235"/>
                  </a:cubicBezTo>
                  <a:lnTo>
                    <a:pt x="7355" y="1377"/>
                  </a:lnTo>
                  <a:cubicBezTo>
                    <a:pt x="7672" y="1060"/>
                    <a:pt x="7672" y="551"/>
                    <a:pt x="7355" y="238"/>
                  </a:cubicBezTo>
                  <a:cubicBezTo>
                    <a:pt x="7197" y="80"/>
                    <a:pt x="6990" y="1"/>
                    <a:pt x="6784" y="1"/>
                  </a:cubicBezTo>
                  <a:close/>
                </a:path>
              </a:pathLst>
            </a:custGeom>
            <a:solidFill>
              <a:srgbClr val="F7F8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9" name="Google Shape;12899;p137"/>
            <p:cNvSpPr/>
            <p:nvPr/>
          </p:nvSpPr>
          <p:spPr>
            <a:xfrm>
              <a:off x="5032618" y="1681253"/>
              <a:ext cx="145666" cy="189072"/>
            </a:xfrm>
            <a:custGeom>
              <a:avLst/>
              <a:gdLst/>
              <a:ahLst/>
              <a:cxnLst/>
              <a:rect l="l" t="t" r="r" b="b"/>
              <a:pathLst>
                <a:path w="5564" h="7222" extrusionOk="0">
                  <a:moveTo>
                    <a:pt x="3777" y="4813"/>
                  </a:moveTo>
                  <a:cubicBezTo>
                    <a:pt x="4166" y="4813"/>
                    <a:pt x="4540" y="5115"/>
                    <a:pt x="4540" y="5573"/>
                  </a:cubicBezTo>
                  <a:cubicBezTo>
                    <a:pt x="4540" y="5991"/>
                    <a:pt x="4204" y="6332"/>
                    <a:pt x="3781" y="6332"/>
                  </a:cubicBezTo>
                  <a:cubicBezTo>
                    <a:pt x="3108" y="6332"/>
                    <a:pt x="2767" y="5516"/>
                    <a:pt x="3248" y="5035"/>
                  </a:cubicBezTo>
                  <a:cubicBezTo>
                    <a:pt x="3401" y="4882"/>
                    <a:pt x="3591" y="4813"/>
                    <a:pt x="3777" y="4813"/>
                  </a:cubicBezTo>
                  <a:close/>
                  <a:moveTo>
                    <a:pt x="706" y="1"/>
                  </a:moveTo>
                  <a:cubicBezTo>
                    <a:pt x="529" y="222"/>
                    <a:pt x="279" y="385"/>
                    <a:pt x="0" y="457"/>
                  </a:cubicBezTo>
                  <a:lnTo>
                    <a:pt x="1792" y="4829"/>
                  </a:lnTo>
                  <a:cubicBezTo>
                    <a:pt x="1946" y="5203"/>
                    <a:pt x="2080" y="5593"/>
                    <a:pt x="2186" y="5986"/>
                  </a:cubicBezTo>
                  <a:cubicBezTo>
                    <a:pt x="2376" y="6715"/>
                    <a:pt x="3029" y="7221"/>
                    <a:pt x="3779" y="7221"/>
                  </a:cubicBezTo>
                  <a:cubicBezTo>
                    <a:pt x="3786" y="7221"/>
                    <a:pt x="3793" y="7221"/>
                    <a:pt x="3800" y="7221"/>
                  </a:cubicBezTo>
                  <a:cubicBezTo>
                    <a:pt x="4554" y="7216"/>
                    <a:pt x="5212" y="6693"/>
                    <a:pt x="5385" y="5958"/>
                  </a:cubicBezTo>
                  <a:cubicBezTo>
                    <a:pt x="5563" y="5218"/>
                    <a:pt x="5217" y="4459"/>
                    <a:pt x="4545" y="4108"/>
                  </a:cubicBezTo>
                  <a:cubicBezTo>
                    <a:pt x="4303" y="3982"/>
                    <a:pt x="4042" y="3921"/>
                    <a:pt x="3782" y="3921"/>
                  </a:cubicBezTo>
                  <a:cubicBezTo>
                    <a:pt x="3321" y="3921"/>
                    <a:pt x="2866" y="4115"/>
                    <a:pt x="2546" y="4478"/>
                  </a:cubicBezTo>
                  <a:lnTo>
                    <a:pt x="706" y="1"/>
                  </a:lnTo>
                  <a:close/>
                </a:path>
              </a:pathLst>
            </a:custGeom>
            <a:solidFill>
              <a:srgbClr val="F7F8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0" name="Google Shape;12900;p137"/>
            <p:cNvSpPr/>
            <p:nvPr/>
          </p:nvSpPr>
          <p:spPr>
            <a:xfrm>
              <a:off x="5032618" y="1681253"/>
              <a:ext cx="25159" cy="27332"/>
            </a:xfrm>
            <a:custGeom>
              <a:avLst/>
              <a:gdLst/>
              <a:ahLst/>
              <a:cxnLst/>
              <a:rect l="l" t="t" r="r" b="b"/>
              <a:pathLst>
                <a:path w="961" h="1044" extrusionOk="0">
                  <a:moveTo>
                    <a:pt x="706" y="1"/>
                  </a:moveTo>
                  <a:cubicBezTo>
                    <a:pt x="524" y="226"/>
                    <a:pt x="279" y="385"/>
                    <a:pt x="0" y="457"/>
                  </a:cubicBezTo>
                  <a:lnTo>
                    <a:pt x="240" y="1043"/>
                  </a:lnTo>
                  <a:cubicBezTo>
                    <a:pt x="519" y="981"/>
                    <a:pt x="769" y="827"/>
                    <a:pt x="961" y="611"/>
                  </a:cubicBezTo>
                  <a:lnTo>
                    <a:pt x="706" y="1"/>
                  </a:lnTo>
                  <a:close/>
                </a:path>
              </a:pathLst>
            </a:custGeom>
            <a:solidFill>
              <a:srgbClr val="EB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1" name="Google Shape;12901;p137"/>
            <p:cNvSpPr/>
            <p:nvPr/>
          </p:nvSpPr>
          <p:spPr>
            <a:xfrm>
              <a:off x="5006438" y="1646041"/>
              <a:ext cx="30343" cy="25866"/>
            </a:xfrm>
            <a:custGeom>
              <a:avLst/>
              <a:gdLst/>
              <a:ahLst/>
              <a:cxnLst/>
              <a:rect l="l" t="t" r="r" b="b"/>
              <a:pathLst>
                <a:path w="1159" h="988" extrusionOk="0">
                  <a:moveTo>
                    <a:pt x="664" y="1"/>
                  </a:moveTo>
                  <a:cubicBezTo>
                    <a:pt x="222" y="1"/>
                    <a:pt x="1" y="534"/>
                    <a:pt x="313" y="841"/>
                  </a:cubicBezTo>
                  <a:cubicBezTo>
                    <a:pt x="414" y="942"/>
                    <a:pt x="538" y="988"/>
                    <a:pt x="659" y="988"/>
                  </a:cubicBezTo>
                  <a:cubicBezTo>
                    <a:pt x="912" y="988"/>
                    <a:pt x="1154" y="791"/>
                    <a:pt x="1154" y="495"/>
                  </a:cubicBezTo>
                  <a:cubicBezTo>
                    <a:pt x="1159" y="222"/>
                    <a:pt x="933" y="1"/>
                    <a:pt x="664" y="1"/>
                  </a:cubicBezTo>
                  <a:close/>
                </a:path>
              </a:pathLst>
            </a:custGeom>
            <a:solidFill>
              <a:srgbClr val="87A0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2" name="Google Shape;12902;p137"/>
            <p:cNvSpPr/>
            <p:nvPr/>
          </p:nvSpPr>
          <p:spPr>
            <a:xfrm>
              <a:off x="4956513" y="1783878"/>
              <a:ext cx="44297" cy="75110"/>
            </a:xfrm>
            <a:custGeom>
              <a:avLst/>
              <a:gdLst/>
              <a:ahLst/>
              <a:cxnLst/>
              <a:rect l="l" t="t" r="r" b="b"/>
              <a:pathLst>
                <a:path w="1692" h="2869" extrusionOk="0">
                  <a:moveTo>
                    <a:pt x="846" y="414"/>
                  </a:moveTo>
                  <a:cubicBezTo>
                    <a:pt x="1086" y="414"/>
                    <a:pt x="1278" y="606"/>
                    <a:pt x="1278" y="846"/>
                  </a:cubicBezTo>
                  <a:lnTo>
                    <a:pt x="1278" y="2028"/>
                  </a:lnTo>
                  <a:cubicBezTo>
                    <a:pt x="1278" y="2263"/>
                    <a:pt x="1086" y="2460"/>
                    <a:pt x="846" y="2460"/>
                  </a:cubicBezTo>
                  <a:cubicBezTo>
                    <a:pt x="606" y="2460"/>
                    <a:pt x="414" y="2263"/>
                    <a:pt x="414" y="2028"/>
                  </a:cubicBezTo>
                  <a:lnTo>
                    <a:pt x="414" y="846"/>
                  </a:lnTo>
                  <a:cubicBezTo>
                    <a:pt x="414" y="606"/>
                    <a:pt x="606" y="414"/>
                    <a:pt x="846" y="414"/>
                  </a:cubicBezTo>
                  <a:close/>
                  <a:moveTo>
                    <a:pt x="846" y="1"/>
                  </a:moveTo>
                  <a:cubicBezTo>
                    <a:pt x="380" y="1"/>
                    <a:pt x="1" y="375"/>
                    <a:pt x="1" y="841"/>
                  </a:cubicBezTo>
                  <a:lnTo>
                    <a:pt x="1" y="2023"/>
                  </a:lnTo>
                  <a:cubicBezTo>
                    <a:pt x="1" y="2489"/>
                    <a:pt x="380" y="2869"/>
                    <a:pt x="846" y="2869"/>
                  </a:cubicBezTo>
                  <a:cubicBezTo>
                    <a:pt x="1312" y="2869"/>
                    <a:pt x="1692" y="2489"/>
                    <a:pt x="1692" y="2023"/>
                  </a:cubicBezTo>
                  <a:lnTo>
                    <a:pt x="1692" y="841"/>
                  </a:lnTo>
                  <a:cubicBezTo>
                    <a:pt x="1687" y="375"/>
                    <a:pt x="1312" y="1"/>
                    <a:pt x="84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3" name="Google Shape;12903;p137"/>
            <p:cNvSpPr/>
            <p:nvPr/>
          </p:nvSpPr>
          <p:spPr>
            <a:xfrm>
              <a:off x="4999160" y="1640621"/>
              <a:ext cx="43040" cy="36783"/>
            </a:xfrm>
            <a:custGeom>
              <a:avLst/>
              <a:gdLst/>
              <a:ahLst/>
              <a:cxnLst/>
              <a:rect l="l" t="t" r="r" b="b"/>
              <a:pathLst>
                <a:path w="1644" h="1405" extrusionOk="0">
                  <a:moveTo>
                    <a:pt x="938" y="410"/>
                  </a:moveTo>
                  <a:cubicBezTo>
                    <a:pt x="1087" y="410"/>
                    <a:pt x="1230" y="527"/>
                    <a:pt x="1230" y="702"/>
                  </a:cubicBezTo>
                  <a:cubicBezTo>
                    <a:pt x="1230" y="861"/>
                    <a:pt x="1100" y="991"/>
                    <a:pt x="937" y="995"/>
                  </a:cubicBezTo>
                  <a:lnTo>
                    <a:pt x="937" y="991"/>
                  </a:lnTo>
                  <a:cubicBezTo>
                    <a:pt x="682" y="991"/>
                    <a:pt x="553" y="678"/>
                    <a:pt x="735" y="496"/>
                  </a:cubicBezTo>
                  <a:cubicBezTo>
                    <a:pt x="794" y="437"/>
                    <a:pt x="867" y="410"/>
                    <a:pt x="938" y="410"/>
                  </a:cubicBezTo>
                  <a:close/>
                  <a:moveTo>
                    <a:pt x="937" y="1"/>
                  </a:moveTo>
                  <a:cubicBezTo>
                    <a:pt x="312" y="1"/>
                    <a:pt x="0" y="755"/>
                    <a:pt x="442" y="1197"/>
                  </a:cubicBezTo>
                  <a:cubicBezTo>
                    <a:pt x="585" y="1340"/>
                    <a:pt x="761" y="1404"/>
                    <a:pt x="935" y="1404"/>
                  </a:cubicBezTo>
                  <a:cubicBezTo>
                    <a:pt x="1296" y="1404"/>
                    <a:pt x="1643" y="1125"/>
                    <a:pt x="1643" y="702"/>
                  </a:cubicBezTo>
                  <a:cubicBezTo>
                    <a:pt x="1638" y="313"/>
                    <a:pt x="1326" y="1"/>
                    <a:pt x="93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4" name="Google Shape;12904;p137"/>
            <p:cNvSpPr/>
            <p:nvPr/>
          </p:nvSpPr>
          <p:spPr>
            <a:xfrm>
              <a:off x="5106445" y="1802126"/>
              <a:ext cx="58879" cy="50318"/>
            </a:xfrm>
            <a:custGeom>
              <a:avLst/>
              <a:gdLst/>
              <a:ahLst/>
              <a:cxnLst/>
              <a:rect l="l" t="t" r="r" b="b"/>
              <a:pathLst>
                <a:path w="2249" h="1922" extrusionOk="0">
                  <a:moveTo>
                    <a:pt x="961" y="409"/>
                  </a:moveTo>
                  <a:cubicBezTo>
                    <a:pt x="1456" y="409"/>
                    <a:pt x="1701" y="1000"/>
                    <a:pt x="1355" y="1350"/>
                  </a:cubicBezTo>
                  <a:cubicBezTo>
                    <a:pt x="1241" y="1462"/>
                    <a:pt x="1103" y="1512"/>
                    <a:pt x="967" y="1512"/>
                  </a:cubicBezTo>
                  <a:cubicBezTo>
                    <a:pt x="684" y="1512"/>
                    <a:pt x="413" y="1293"/>
                    <a:pt x="413" y="961"/>
                  </a:cubicBezTo>
                  <a:cubicBezTo>
                    <a:pt x="413" y="654"/>
                    <a:pt x="658" y="409"/>
                    <a:pt x="961" y="409"/>
                  </a:cubicBezTo>
                  <a:close/>
                  <a:moveTo>
                    <a:pt x="969" y="0"/>
                  </a:moveTo>
                  <a:cubicBezTo>
                    <a:pt x="475" y="0"/>
                    <a:pt x="0" y="383"/>
                    <a:pt x="0" y="961"/>
                  </a:cubicBezTo>
                  <a:cubicBezTo>
                    <a:pt x="0" y="1490"/>
                    <a:pt x="432" y="1922"/>
                    <a:pt x="961" y="1922"/>
                  </a:cubicBezTo>
                  <a:cubicBezTo>
                    <a:pt x="1821" y="1922"/>
                    <a:pt x="2248" y="889"/>
                    <a:pt x="1643" y="284"/>
                  </a:cubicBezTo>
                  <a:cubicBezTo>
                    <a:pt x="1447" y="88"/>
                    <a:pt x="1206" y="0"/>
                    <a:pt x="96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5" name="Google Shape;12905;p137"/>
            <p:cNvSpPr/>
            <p:nvPr/>
          </p:nvSpPr>
          <p:spPr>
            <a:xfrm>
              <a:off x="4935019" y="1516109"/>
              <a:ext cx="246642" cy="368667"/>
            </a:xfrm>
            <a:custGeom>
              <a:avLst/>
              <a:gdLst/>
              <a:ahLst/>
              <a:cxnLst/>
              <a:rect l="l" t="t" r="r" b="b"/>
              <a:pathLst>
                <a:path w="9421" h="14082" extrusionOk="0">
                  <a:moveTo>
                    <a:pt x="3022" y="414"/>
                  </a:moveTo>
                  <a:cubicBezTo>
                    <a:pt x="3353" y="414"/>
                    <a:pt x="3622" y="683"/>
                    <a:pt x="3622" y="1015"/>
                  </a:cubicBezTo>
                  <a:lnTo>
                    <a:pt x="3622" y="3887"/>
                  </a:lnTo>
                  <a:cubicBezTo>
                    <a:pt x="3545" y="3876"/>
                    <a:pt x="3467" y="3870"/>
                    <a:pt x="3390" y="3870"/>
                  </a:cubicBezTo>
                  <a:cubicBezTo>
                    <a:pt x="3057" y="3870"/>
                    <a:pt x="2728" y="3976"/>
                    <a:pt x="2455" y="4171"/>
                  </a:cubicBezTo>
                  <a:cubicBezTo>
                    <a:pt x="2445" y="4176"/>
                    <a:pt x="2436" y="4180"/>
                    <a:pt x="2426" y="4190"/>
                  </a:cubicBezTo>
                  <a:lnTo>
                    <a:pt x="2426" y="1015"/>
                  </a:lnTo>
                  <a:lnTo>
                    <a:pt x="2421" y="1015"/>
                  </a:lnTo>
                  <a:cubicBezTo>
                    <a:pt x="2421" y="683"/>
                    <a:pt x="2690" y="414"/>
                    <a:pt x="3022" y="414"/>
                  </a:cubicBezTo>
                  <a:close/>
                  <a:moveTo>
                    <a:pt x="3031" y="1"/>
                  </a:moveTo>
                  <a:cubicBezTo>
                    <a:pt x="2474" y="1"/>
                    <a:pt x="2018" y="453"/>
                    <a:pt x="2018" y="1015"/>
                  </a:cubicBezTo>
                  <a:lnTo>
                    <a:pt x="2018" y="4670"/>
                  </a:lnTo>
                  <a:cubicBezTo>
                    <a:pt x="1710" y="5199"/>
                    <a:pt x="1744" y="5867"/>
                    <a:pt x="2109" y="6361"/>
                  </a:cubicBezTo>
                  <a:lnTo>
                    <a:pt x="2109" y="9306"/>
                  </a:lnTo>
                  <a:cubicBezTo>
                    <a:pt x="1965" y="9268"/>
                    <a:pt x="1821" y="9249"/>
                    <a:pt x="1677" y="9249"/>
                  </a:cubicBezTo>
                  <a:cubicBezTo>
                    <a:pt x="750" y="9249"/>
                    <a:pt x="0" y="9998"/>
                    <a:pt x="0" y="10925"/>
                  </a:cubicBezTo>
                  <a:lnTo>
                    <a:pt x="0" y="12405"/>
                  </a:lnTo>
                  <a:cubicBezTo>
                    <a:pt x="0" y="13332"/>
                    <a:pt x="750" y="14082"/>
                    <a:pt x="1677" y="14082"/>
                  </a:cubicBezTo>
                  <a:cubicBezTo>
                    <a:pt x="2604" y="14082"/>
                    <a:pt x="3353" y="13332"/>
                    <a:pt x="3353" y="12405"/>
                  </a:cubicBezTo>
                  <a:lnTo>
                    <a:pt x="3353" y="7015"/>
                  </a:lnTo>
                  <a:cubicBezTo>
                    <a:pt x="3364" y="7015"/>
                    <a:pt x="3374" y="7015"/>
                    <a:pt x="3383" y="7015"/>
                  </a:cubicBezTo>
                  <a:cubicBezTo>
                    <a:pt x="3479" y="7015"/>
                    <a:pt x="3511" y="6994"/>
                    <a:pt x="3598" y="6981"/>
                  </a:cubicBezTo>
                  <a:lnTo>
                    <a:pt x="4357" y="8831"/>
                  </a:lnTo>
                  <a:cubicBezTo>
                    <a:pt x="4397" y="8916"/>
                    <a:pt x="4469" y="8952"/>
                    <a:pt x="4541" y="8952"/>
                  </a:cubicBezTo>
                  <a:cubicBezTo>
                    <a:pt x="4672" y="8952"/>
                    <a:pt x="4804" y="8833"/>
                    <a:pt x="4742" y="8672"/>
                  </a:cubicBezTo>
                  <a:lnTo>
                    <a:pt x="4011" y="6885"/>
                  </a:lnTo>
                  <a:cubicBezTo>
                    <a:pt x="4088" y="6847"/>
                    <a:pt x="4160" y="6803"/>
                    <a:pt x="4232" y="6751"/>
                  </a:cubicBezTo>
                  <a:cubicBezTo>
                    <a:pt x="4237" y="6751"/>
                    <a:pt x="4353" y="6683"/>
                    <a:pt x="4372" y="6664"/>
                  </a:cubicBezTo>
                  <a:lnTo>
                    <a:pt x="6092" y="10858"/>
                  </a:lnTo>
                  <a:cubicBezTo>
                    <a:pt x="6126" y="10943"/>
                    <a:pt x="6205" y="10990"/>
                    <a:pt x="6285" y="10990"/>
                  </a:cubicBezTo>
                  <a:cubicBezTo>
                    <a:pt x="6341" y="10990"/>
                    <a:pt x="6396" y="10968"/>
                    <a:pt x="6438" y="10920"/>
                  </a:cubicBezTo>
                  <a:cubicBezTo>
                    <a:pt x="6715" y="10606"/>
                    <a:pt x="7112" y="10430"/>
                    <a:pt x="7523" y="10430"/>
                  </a:cubicBezTo>
                  <a:cubicBezTo>
                    <a:pt x="7539" y="10430"/>
                    <a:pt x="7555" y="10430"/>
                    <a:pt x="7571" y="10430"/>
                  </a:cubicBezTo>
                  <a:cubicBezTo>
                    <a:pt x="8835" y="10474"/>
                    <a:pt x="9421" y="12001"/>
                    <a:pt x="8551" y="12890"/>
                  </a:cubicBezTo>
                  <a:cubicBezTo>
                    <a:pt x="8261" y="13184"/>
                    <a:pt x="7892" y="13320"/>
                    <a:pt x="7529" y="13320"/>
                  </a:cubicBezTo>
                  <a:cubicBezTo>
                    <a:pt x="6908" y="13320"/>
                    <a:pt x="6301" y="12922"/>
                    <a:pt x="6125" y="12237"/>
                  </a:cubicBezTo>
                  <a:cubicBezTo>
                    <a:pt x="5919" y="11425"/>
                    <a:pt x="5606" y="10810"/>
                    <a:pt x="5155" y="9667"/>
                  </a:cubicBezTo>
                  <a:cubicBezTo>
                    <a:pt x="5115" y="9579"/>
                    <a:pt x="5042" y="9542"/>
                    <a:pt x="4969" y="9542"/>
                  </a:cubicBezTo>
                  <a:cubicBezTo>
                    <a:pt x="4839" y="9542"/>
                    <a:pt x="4709" y="9660"/>
                    <a:pt x="4771" y="9820"/>
                  </a:cubicBezTo>
                  <a:cubicBezTo>
                    <a:pt x="5222" y="10959"/>
                    <a:pt x="5525" y="11564"/>
                    <a:pt x="5727" y="12338"/>
                  </a:cubicBezTo>
                  <a:cubicBezTo>
                    <a:pt x="5941" y="13164"/>
                    <a:pt x="6689" y="13728"/>
                    <a:pt x="7521" y="13728"/>
                  </a:cubicBezTo>
                  <a:cubicBezTo>
                    <a:pt x="7603" y="13728"/>
                    <a:pt x="7685" y="13723"/>
                    <a:pt x="7768" y="13712"/>
                  </a:cubicBezTo>
                  <a:cubicBezTo>
                    <a:pt x="8700" y="13582"/>
                    <a:pt x="9392" y="12784"/>
                    <a:pt x="9378" y="11843"/>
                  </a:cubicBezTo>
                  <a:cubicBezTo>
                    <a:pt x="9354" y="10766"/>
                    <a:pt x="8448" y="10028"/>
                    <a:pt x="7497" y="10028"/>
                  </a:cubicBezTo>
                  <a:cubicBezTo>
                    <a:pt x="7103" y="10028"/>
                    <a:pt x="6701" y="10154"/>
                    <a:pt x="6351" y="10435"/>
                  </a:cubicBezTo>
                  <a:lnTo>
                    <a:pt x="4670" y="6337"/>
                  </a:lnTo>
                  <a:cubicBezTo>
                    <a:pt x="4766" y="6203"/>
                    <a:pt x="4838" y="6054"/>
                    <a:pt x="4886" y="5900"/>
                  </a:cubicBezTo>
                  <a:lnTo>
                    <a:pt x="5948" y="4839"/>
                  </a:lnTo>
                  <a:cubicBezTo>
                    <a:pt x="6095" y="4688"/>
                    <a:pt x="5957" y="4480"/>
                    <a:pt x="5798" y="4480"/>
                  </a:cubicBezTo>
                  <a:cubicBezTo>
                    <a:pt x="5750" y="4480"/>
                    <a:pt x="5699" y="4500"/>
                    <a:pt x="5654" y="4546"/>
                  </a:cubicBezTo>
                  <a:cubicBezTo>
                    <a:pt x="4497" y="5718"/>
                    <a:pt x="4526" y="5641"/>
                    <a:pt x="4502" y="5737"/>
                  </a:cubicBezTo>
                  <a:cubicBezTo>
                    <a:pt x="4439" y="5939"/>
                    <a:pt x="4329" y="6126"/>
                    <a:pt x="4175" y="6270"/>
                  </a:cubicBezTo>
                  <a:cubicBezTo>
                    <a:pt x="4088" y="6361"/>
                    <a:pt x="3983" y="6434"/>
                    <a:pt x="3867" y="6482"/>
                  </a:cubicBezTo>
                  <a:cubicBezTo>
                    <a:pt x="3819" y="6506"/>
                    <a:pt x="3766" y="6530"/>
                    <a:pt x="3714" y="6549"/>
                  </a:cubicBezTo>
                  <a:cubicBezTo>
                    <a:pt x="3606" y="6585"/>
                    <a:pt x="3492" y="6604"/>
                    <a:pt x="3378" y="6604"/>
                  </a:cubicBezTo>
                  <a:cubicBezTo>
                    <a:pt x="3309" y="6604"/>
                    <a:pt x="3240" y="6597"/>
                    <a:pt x="3171" y="6582"/>
                  </a:cubicBezTo>
                  <a:cubicBezTo>
                    <a:pt x="3160" y="6581"/>
                    <a:pt x="3149" y="6580"/>
                    <a:pt x="3139" y="6580"/>
                  </a:cubicBezTo>
                  <a:cubicBezTo>
                    <a:pt x="3027" y="6580"/>
                    <a:pt x="2931" y="6670"/>
                    <a:pt x="2931" y="6789"/>
                  </a:cubicBezTo>
                  <a:lnTo>
                    <a:pt x="2931" y="12405"/>
                  </a:lnTo>
                  <a:cubicBezTo>
                    <a:pt x="2897" y="13073"/>
                    <a:pt x="2344" y="13601"/>
                    <a:pt x="1672" y="13601"/>
                  </a:cubicBezTo>
                  <a:cubicBezTo>
                    <a:pt x="999" y="13601"/>
                    <a:pt x="442" y="13073"/>
                    <a:pt x="413" y="12405"/>
                  </a:cubicBezTo>
                  <a:lnTo>
                    <a:pt x="413" y="10920"/>
                  </a:lnTo>
                  <a:cubicBezTo>
                    <a:pt x="413" y="10189"/>
                    <a:pt x="1012" y="9655"/>
                    <a:pt x="1673" y="9655"/>
                  </a:cubicBezTo>
                  <a:cubicBezTo>
                    <a:pt x="1854" y="9655"/>
                    <a:pt x="2040" y="9695"/>
                    <a:pt x="2220" y="9782"/>
                  </a:cubicBezTo>
                  <a:cubicBezTo>
                    <a:pt x="2249" y="9797"/>
                    <a:pt x="2279" y="9803"/>
                    <a:pt x="2309" y="9803"/>
                  </a:cubicBezTo>
                  <a:cubicBezTo>
                    <a:pt x="2416" y="9803"/>
                    <a:pt x="2514" y="9716"/>
                    <a:pt x="2517" y="9599"/>
                  </a:cubicBezTo>
                  <a:cubicBezTo>
                    <a:pt x="2498" y="6174"/>
                    <a:pt x="2551" y="6270"/>
                    <a:pt x="2469" y="6165"/>
                  </a:cubicBezTo>
                  <a:cubicBezTo>
                    <a:pt x="1847" y="5375"/>
                    <a:pt x="2466" y="4279"/>
                    <a:pt x="3373" y="4279"/>
                  </a:cubicBezTo>
                  <a:cubicBezTo>
                    <a:pt x="3488" y="4279"/>
                    <a:pt x="3607" y="4297"/>
                    <a:pt x="3728" y="4334"/>
                  </a:cubicBezTo>
                  <a:cubicBezTo>
                    <a:pt x="3791" y="4353"/>
                    <a:pt x="3848" y="4377"/>
                    <a:pt x="3906" y="4401"/>
                  </a:cubicBezTo>
                  <a:cubicBezTo>
                    <a:pt x="3937" y="4418"/>
                    <a:pt x="3970" y="4426"/>
                    <a:pt x="4003" y="4426"/>
                  </a:cubicBezTo>
                  <a:cubicBezTo>
                    <a:pt x="4056" y="4426"/>
                    <a:pt x="4107" y="4405"/>
                    <a:pt x="4146" y="4363"/>
                  </a:cubicBezTo>
                  <a:lnTo>
                    <a:pt x="6567" y="1942"/>
                  </a:lnTo>
                  <a:cubicBezTo>
                    <a:pt x="6681" y="1847"/>
                    <a:pt x="6819" y="1800"/>
                    <a:pt x="6958" y="1800"/>
                  </a:cubicBezTo>
                  <a:cubicBezTo>
                    <a:pt x="7113" y="1800"/>
                    <a:pt x="7267" y="1859"/>
                    <a:pt x="7384" y="1975"/>
                  </a:cubicBezTo>
                  <a:cubicBezTo>
                    <a:pt x="7605" y="2196"/>
                    <a:pt x="7619" y="2552"/>
                    <a:pt x="7418" y="2792"/>
                  </a:cubicBezTo>
                  <a:lnTo>
                    <a:pt x="6303" y="3902"/>
                  </a:lnTo>
                  <a:cubicBezTo>
                    <a:pt x="6156" y="4053"/>
                    <a:pt x="6293" y="4260"/>
                    <a:pt x="6452" y="4260"/>
                  </a:cubicBezTo>
                  <a:cubicBezTo>
                    <a:pt x="6501" y="4260"/>
                    <a:pt x="6551" y="4241"/>
                    <a:pt x="6596" y="4195"/>
                  </a:cubicBezTo>
                  <a:lnTo>
                    <a:pt x="7711" y="3085"/>
                  </a:lnTo>
                  <a:cubicBezTo>
                    <a:pt x="8340" y="2451"/>
                    <a:pt x="7888" y="1356"/>
                    <a:pt x="6995" y="1356"/>
                  </a:cubicBezTo>
                  <a:cubicBezTo>
                    <a:pt x="6726" y="1356"/>
                    <a:pt x="6471" y="1461"/>
                    <a:pt x="6279" y="1649"/>
                  </a:cubicBezTo>
                  <a:lnTo>
                    <a:pt x="4045" y="3887"/>
                  </a:lnTo>
                  <a:lnTo>
                    <a:pt x="4045" y="1015"/>
                  </a:lnTo>
                  <a:cubicBezTo>
                    <a:pt x="4045" y="453"/>
                    <a:pt x="3594" y="1"/>
                    <a:pt x="303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06" name="Google Shape;12906;p137"/>
          <p:cNvGrpSpPr/>
          <p:nvPr/>
        </p:nvGrpSpPr>
        <p:grpSpPr>
          <a:xfrm>
            <a:off x="7989335" y="3154619"/>
            <a:ext cx="291698" cy="368405"/>
            <a:chOff x="7989335" y="3360019"/>
            <a:chExt cx="291698" cy="368405"/>
          </a:xfrm>
        </p:grpSpPr>
        <p:sp>
          <p:nvSpPr>
            <p:cNvPr id="12907" name="Google Shape;12907;p137"/>
            <p:cNvSpPr/>
            <p:nvPr/>
          </p:nvSpPr>
          <p:spPr>
            <a:xfrm>
              <a:off x="7996142" y="3384419"/>
              <a:ext cx="278215" cy="337094"/>
            </a:xfrm>
            <a:custGeom>
              <a:avLst/>
              <a:gdLst/>
              <a:ahLst/>
              <a:cxnLst/>
              <a:rect l="l" t="t" r="r" b="b"/>
              <a:pathLst>
                <a:path w="10627" h="12876" extrusionOk="0">
                  <a:moveTo>
                    <a:pt x="615" y="1"/>
                  </a:moveTo>
                  <a:cubicBezTo>
                    <a:pt x="274" y="1"/>
                    <a:pt x="0" y="274"/>
                    <a:pt x="0" y="611"/>
                  </a:cubicBezTo>
                  <a:lnTo>
                    <a:pt x="0" y="12265"/>
                  </a:lnTo>
                  <a:cubicBezTo>
                    <a:pt x="0" y="12602"/>
                    <a:pt x="274" y="12875"/>
                    <a:pt x="615" y="12875"/>
                  </a:cubicBezTo>
                  <a:lnTo>
                    <a:pt x="10016" y="12875"/>
                  </a:lnTo>
                  <a:cubicBezTo>
                    <a:pt x="10353" y="12875"/>
                    <a:pt x="10627" y="12602"/>
                    <a:pt x="10627" y="12265"/>
                  </a:cubicBezTo>
                  <a:lnTo>
                    <a:pt x="10627" y="611"/>
                  </a:lnTo>
                  <a:cubicBezTo>
                    <a:pt x="10627" y="274"/>
                    <a:pt x="10353" y="1"/>
                    <a:pt x="10016" y="1"/>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8" name="Google Shape;12908;p137"/>
            <p:cNvSpPr/>
            <p:nvPr/>
          </p:nvSpPr>
          <p:spPr>
            <a:xfrm>
              <a:off x="8210058" y="3384419"/>
              <a:ext cx="64298" cy="337094"/>
            </a:xfrm>
            <a:custGeom>
              <a:avLst/>
              <a:gdLst/>
              <a:ahLst/>
              <a:cxnLst/>
              <a:rect l="l" t="t" r="r" b="b"/>
              <a:pathLst>
                <a:path w="2456" h="12876" extrusionOk="0">
                  <a:moveTo>
                    <a:pt x="1" y="1"/>
                  </a:moveTo>
                  <a:cubicBezTo>
                    <a:pt x="337" y="1"/>
                    <a:pt x="611" y="274"/>
                    <a:pt x="611" y="611"/>
                  </a:cubicBezTo>
                  <a:lnTo>
                    <a:pt x="611" y="12265"/>
                  </a:lnTo>
                  <a:cubicBezTo>
                    <a:pt x="611" y="12602"/>
                    <a:pt x="337" y="12875"/>
                    <a:pt x="1" y="12875"/>
                  </a:cubicBezTo>
                  <a:lnTo>
                    <a:pt x="1845" y="12875"/>
                  </a:lnTo>
                  <a:cubicBezTo>
                    <a:pt x="2182" y="12875"/>
                    <a:pt x="2456" y="12602"/>
                    <a:pt x="2456" y="12265"/>
                  </a:cubicBezTo>
                  <a:lnTo>
                    <a:pt x="2456" y="611"/>
                  </a:lnTo>
                  <a:cubicBezTo>
                    <a:pt x="2456" y="274"/>
                    <a:pt x="2182" y="1"/>
                    <a:pt x="1845" y="1"/>
                  </a:cubicBezTo>
                  <a:close/>
                </a:path>
              </a:pathLst>
            </a:custGeom>
            <a:solidFill>
              <a:srgbClr val="68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9" name="Google Shape;12909;p137"/>
            <p:cNvSpPr/>
            <p:nvPr/>
          </p:nvSpPr>
          <p:spPr>
            <a:xfrm>
              <a:off x="8030202" y="3384419"/>
              <a:ext cx="210068" cy="305782"/>
            </a:xfrm>
            <a:custGeom>
              <a:avLst/>
              <a:gdLst/>
              <a:ahLst/>
              <a:cxnLst/>
              <a:rect l="l" t="t" r="r" b="b"/>
              <a:pathLst>
                <a:path w="8024" h="11680" extrusionOk="0">
                  <a:moveTo>
                    <a:pt x="1" y="1"/>
                  </a:moveTo>
                  <a:lnTo>
                    <a:pt x="1" y="11679"/>
                  </a:lnTo>
                  <a:lnTo>
                    <a:pt x="8024" y="11679"/>
                  </a:lnTo>
                  <a:lnTo>
                    <a:pt x="8024" y="1"/>
                  </a:lnTo>
                  <a:close/>
                </a:path>
              </a:pathLst>
            </a:custGeom>
            <a:solidFill>
              <a:srgbClr val="FAFB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0" name="Google Shape;12910;p137"/>
            <p:cNvSpPr/>
            <p:nvPr/>
          </p:nvSpPr>
          <p:spPr>
            <a:xfrm>
              <a:off x="8030202" y="3384419"/>
              <a:ext cx="210068" cy="305782"/>
            </a:xfrm>
            <a:custGeom>
              <a:avLst/>
              <a:gdLst/>
              <a:ahLst/>
              <a:cxnLst/>
              <a:rect l="l" t="t" r="r" b="b"/>
              <a:pathLst>
                <a:path w="8024" h="11680" extrusionOk="0">
                  <a:moveTo>
                    <a:pt x="6880" y="1"/>
                  </a:moveTo>
                  <a:lnTo>
                    <a:pt x="6880" y="7336"/>
                  </a:lnTo>
                  <a:cubicBezTo>
                    <a:pt x="6880" y="9099"/>
                    <a:pt x="5454" y="10531"/>
                    <a:pt x="3690" y="10531"/>
                  </a:cubicBezTo>
                  <a:lnTo>
                    <a:pt x="1" y="10531"/>
                  </a:lnTo>
                  <a:lnTo>
                    <a:pt x="1" y="11679"/>
                  </a:lnTo>
                  <a:lnTo>
                    <a:pt x="8024" y="11679"/>
                  </a:lnTo>
                  <a:lnTo>
                    <a:pt x="8024" y="1"/>
                  </a:ln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1" name="Google Shape;12911;p137"/>
            <p:cNvSpPr/>
            <p:nvPr/>
          </p:nvSpPr>
          <p:spPr>
            <a:xfrm>
              <a:off x="8063162" y="3367192"/>
              <a:ext cx="144540" cy="70843"/>
            </a:xfrm>
            <a:custGeom>
              <a:avLst/>
              <a:gdLst/>
              <a:ahLst/>
              <a:cxnLst/>
              <a:rect l="l" t="t" r="r" b="b"/>
              <a:pathLst>
                <a:path w="5521" h="2706" extrusionOk="0">
                  <a:moveTo>
                    <a:pt x="438" y="1"/>
                  </a:moveTo>
                  <a:cubicBezTo>
                    <a:pt x="198" y="1"/>
                    <a:pt x="1" y="197"/>
                    <a:pt x="1" y="442"/>
                  </a:cubicBezTo>
                  <a:lnTo>
                    <a:pt x="1" y="1326"/>
                  </a:lnTo>
                  <a:cubicBezTo>
                    <a:pt x="1" y="1567"/>
                    <a:pt x="198" y="1764"/>
                    <a:pt x="438" y="1764"/>
                  </a:cubicBezTo>
                  <a:lnTo>
                    <a:pt x="1591" y="1764"/>
                  </a:lnTo>
                  <a:cubicBezTo>
                    <a:pt x="1591" y="2282"/>
                    <a:pt x="2013" y="2705"/>
                    <a:pt x="2532" y="2705"/>
                  </a:cubicBezTo>
                  <a:lnTo>
                    <a:pt x="2989" y="2705"/>
                  </a:lnTo>
                  <a:cubicBezTo>
                    <a:pt x="3508" y="2705"/>
                    <a:pt x="3925" y="2282"/>
                    <a:pt x="3925" y="1764"/>
                  </a:cubicBezTo>
                  <a:lnTo>
                    <a:pt x="5078" y="1764"/>
                  </a:lnTo>
                  <a:cubicBezTo>
                    <a:pt x="5319" y="1764"/>
                    <a:pt x="5516" y="1567"/>
                    <a:pt x="5520" y="1326"/>
                  </a:cubicBezTo>
                  <a:lnTo>
                    <a:pt x="5520" y="442"/>
                  </a:lnTo>
                  <a:cubicBezTo>
                    <a:pt x="5511" y="197"/>
                    <a:pt x="5314" y="5"/>
                    <a:pt x="5069" y="1"/>
                  </a:cubicBezTo>
                  <a:close/>
                </a:path>
              </a:pathLst>
            </a:custGeom>
            <a:solidFill>
              <a:srgbClr val="87A0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2" name="Google Shape;12912;p137"/>
            <p:cNvSpPr/>
            <p:nvPr/>
          </p:nvSpPr>
          <p:spPr>
            <a:xfrm>
              <a:off x="8132330" y="3367192"/>
              <a:ext cx="75110" cy="70843"/>
            </a:xfrm>
            <a:custGeom>
              <a:avLst/>
              <a:gdLst/>
              <a:ahLst/>
              <a:cxnLst/>
              <a:rect l="l" t="t" r="r" b="b"/>
              <a:pathLst>
                <a:path w="2869" h="2706" extrusionOk="0">
                  <a:moveTo>
                    <a:pt x="789" y="1"/>
                  </a:moveTo>
                  <a:cubicBezTo>
                    <a:pt x="1101" y="981"/>
                    <a:pt x="789" y="2047"/>
                    <a:pt x="1" y="2705"/>
                  </a:cubicBezTo>
                  <a:lnTo>
                    <a:pt x="337" y="2705"/>
                  </a:lnTo>
                  <a:cubicBezTo>
                    <a:pt x="856" y="2705"/>
                    <a:pt x="1279" y="2282"/>
                    <a:pt x="1279" y="1764"/>
                  </a:cubicBezTo>
                  <a:lnTo>
                    <a:pt x="2427" y="1764"/>
                  </a:lnTo>
                  <a:cubicBezTo>
                    <a:pt x="2672" y="1764"/>
                    <a:pt x="2869" y="1567"/>
                    <a:pt x="2869" y="1326"/>
                  </a:cubicBezTo>
                  <a:lnTo>
                    <a:pt x="2869" y="442"/>
                  </a:lnTo>
                  <a:cubicBezTo>
                    <a:pt x="2869" y="197"/>
                    <a:pt x="2672" y="1"/>
                    <a:pt x="2427" y="1"/>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3" name="Google Shape;12913;p137"/>
            <p:cNvSpPr/>
            <p:nvPr/>
          </p:nvSpPr>
          <p:spPr>
            <a:xfrm>
              <a:off x="7989335" y="3360019"/>
              <a:ext cx="291698" cy="368405"/>
            </a:xfrm>
            <a:custGeom>
              <a:avLst/>
              <a:gdLst/>
              <a:ahLst/>
              <a:cxnLst/>
              <a:rect l="l" t="t" r="r" b="b"/>
              <a:pathLst>
                <a:path w="11142" h="14072" extrusionOk="0">
                  <a:moveTo>
                    <a:pt x="7918" y="409"/>
                  </a:moveTo>
                  <a:cubicBezTo>
                    <a:pt x="8047" y="409"/>
                    <a:pt x="8158" y="520"/>
                    <a:pt x="8158" y="649"/>
                  </a:cubicBezTo>
                  <a:lnTo>
                    <a:pt x="8158" y="1543"/>
                  </a:lnTo>
                  <a:cubicBezTo>
                    <a:pt x="8158" y="1672"/>
                    <a:pt x="8047" y="1783"/>
                    <a:pt x="7918" y="1783"/>
                  </a:cubicBezTo>
                  <a:lnTo>
                    <a:pt x="6755" y="1783"/>
                  </a:lnTo>
                  <a:cubicBezTo>
                    <a:pt x="6640" y="1783"/>
                    <a:pt x="6549" y="1874"/>
                    <a:pt x="6549" y="1985"/>
                  </a:cubicBezTo>
                  <a:cubicBezTo>
                    <a:pt x="6549" y="2393"/>
                    <a:pt x="6217" y="2725"/>
                    <a:pt x="5809" y="2725"/>
                  </a:cubicBezTo>
                  <a:lnTo>
                    <a:pt x="5348" y="2725"/>
                  </a:lnTo>
                  <a:cubicBezTo>
                    <a:pt x="4939" y="2725"/>
                    <a:pt x="4608" y="2393"/>
                    <a:pt x="4608" y="1985"/>
                  </a:cubicBezTo>
                  <a:cubicBezTo>
                    <a:pt x="4608" y="1874"/>
                    <a:pt x="4516" y="1783"/>
                    <a:pt x="4406" y="1783"/>
                  </a:cubicBezTo>
                  <a:lnTo>
                    <a:pt x="3243" y="1783"/>
                  </a:lnTo>
                  <a:cubicBezTo>
                    <a:pt x="3109" y="1783"/>
                    <a:pt x="3003" y="1672"/>
                    <a:pt x="3003" y="1543"/>
                  </a:cubicBezTo>
                  <a:lnTo>
                    <a:pt x="3003" y="654"/>
                  </a:lnTo>
                  <a:lnTo>
                    <a:pt x="2998" y="649"/>
                  </a:lnTo>
                  <a:cubicBezTo>
                    <a:pt x="2998" y="520"/>
                    <a:pt x="3104" y="409"/>
                    <a:pt x="3239" y="409"/>
                  </a:cubicBezTo>
                  <a:close/>
                  <a:moveTo>
                    <a:pt x="3229" y="1"/>
                  </a:moveTo>
                  <a:cubicBezTo>
                    <a:pt x="2873" y="1"/>
                    <a:pt x="2580" y="294"/>
                    <a:pt x="2580" y="654"/>
                  </a:cubicBezTo>
                  <a:lnTo>
                    <a:pt x="2580" y="664"/>
                  </a:lnTo>
                  <a:lnTo>
                    <a:pt x="822" y="664"/>
                  </a:lnTo>
                  <a:cubicBezTo>
                    <a:pt x="371" y="664"/>
                    <a:pt x="1" y="1029"/>
                    <a:pt x="1" y="1485"/>
                  </a:cubicBezTo>
                  <a:lnTo>
                    <a:pt x="1" y="9762"/>
                  </a:lnTo>
                  <a:cubicBezTo>
                    <a:pt x="1" y="9899"/>
                    <a:pt x="104" y="9968"/>
                    <a:pt x="207" y="9968"/>
                  </a:cubicBezTo>
                  <a:cubicBezTo>
                    <a:pt x="309" y="9968"/>
                    <a:pt x="411" y="9899"/>
                    <a:pt x="409" y="9762"/>
                  </a:cubicBezTo>
                  <a:lnTo>
                    <a:pt x="409" y="1480"/>
                  </a:lnTo>
                  <a:cubicBezTo>
                    <a:pt x="409" y="1255"/>
                    <a:pt x="596" y="1072"/>
                    <a:pt x="822" y="1072"/>
                  </a:cubicBezTo>
                  <a:lnTo>
                    <a:pt x="1307" y="1072"/>
                  </a:lnTo>
                  <a:lnTo>
                    <a:pt x="1307" y="12664"/>
                  </a:lnTo>
                  <a:cubicBezTo>
                    <a:pt x="1307" y="12775"/>
                    <a:pt x="1399" y="12866"/>
                    <a:pt x="1514" y="12866"/>
                  </a:cubicBezTo>
                  <a:lnTo>
                    <a:pt x="9623" y="12866"/>
                  </a:lnTo>
                  <a:cubicBezTo>
                    <a:pt x="9738" y="12866"/>
                    <a:pt x="9830" y="12775"/>
                    <a:pt x="9830" y="12664"/>
                  </a:cubicBezTo>
                  <a:lnTo>
                    <a:pt x="9830" y="1072"/>
                  </a:lnTo>
                  <a:lnTo>
                    <a:pt x="10320" y="1072"/>
                  </a:lnTo>
                  <a:cubicBezTo>
                    <a:pt x="10545" y="1072"/>
                    <a:pt x="10728" y="1255"/>
                    <a:pt x="10728" y="1480"/>
                  </a:cubicBezTo>
                  <a:lnTo>
                    <a:pt x="10728" y="13250"/>
                  </a:lnTo>
                  <a:cubicBezTo>
                    <a:pt x="10728" y="13476"/>
                    <a:pt x="10545" y="13663"/>
                    <a:pt x="10320" y="13663"/>
                  </a:cubicBezTo>
                  <a:lnTo>
                    <a:pt x="822" y="13663"/>
                  </a:lnTo>
                  <a:cubicBezTo>
                    <a:pt x="596" y="13663"/>
                    <a:pt x="414" y="13476"/>
                    <a:pt x="414" y="13250"/>
                  </a:cubicBezTo>
                  <a:lnTo>
                    <a:pt x="414" y="10728"/>
                  </a:lnTo>
                  <a:cubicBezTo>
                    <a:pt x="414" y="10591"/>
                    <a:pt x="312" y="10523"/>
                    <a:pt x="210" y="10523"/>
                  </a:cubicBezTo>
                  <a:cubicBezTo>
                    <a:pt x="107" y="10523"/>
                    <a:pt x="5" y="10591"/>
                    <a:pt x="5" y="10728"/>
                  </a:cubicBezTo>
                  <a:lnTo>
                    <a:pt x="5" y="13250"/>
                  </a:lnTo>
                  <a:cubicBezTo>
                    <a:pt x="5" y="13707"/>
                    <a:pt x="371" y="14072"/>
                    <a:pt x="827" y="14072"/>
                  </a:cubicBezTo>
                  <a:lnTo>
                    <a:pt x="10320" y="14072"/>
                  </a:lnTo>
                  <a:cubicBezTo>
                    <a:pt x="10776" y="14072"/>
                    <a:pt x="11141" y="13707"/>
                    <a:pt x="11141" y="13250"/>
                  </a:cubicBezTo>
                  <a:lnTo>
                    <a:pt x="11141" y="1480"/>
                  </a:lnTo>
                  <a:cubicBezTo>
                    <a:pt x="11141" y="1029"/>
                    <a:pt x="10776" y="659"/>
                    <a:pt x="10325" y="659"/>
                  </a:cubicBezTo>
                  <a:lnTo>
                    <a:pt x="9296" y="659"/>
                  </a:lnTo>
                  <a:cubicBezTo>
                    <a:pt x="9023" y="659"/>
                    <a:pt x="9023" y="1072"/>
                    <a:pt x="9296" y="1072"/>
                  </a:cubicBezTo>
                  <a:lnTo>
                    <a:pt x="9421" y="1072"/>
                  </a:lnTo>
                  <a:lnTo>
                    <a:pt x="9421" y="12457"/>
                  </a:lnTo>
                  <a:lnTo>
                    <a:pt x="1725" y="12457"/>
                  </a:lnTo>
                  <a:lnTo>
                    <a:pt x="1725" y="1072"/>
                  </a:lnTo>
                  <a:lnTo>
                    <a:pt x="2580" y="1072"/>
                  </a:lnTo>
                  <a:lnTo>
                    <a:pt x="2580" y="1543"/>
                  </a:lnTo>
                  <a:cubicBezTo>
                    <a:pt x="2580" y="1898"/>
                    <a:pt x="2873" y="2191"/>
                    <a:pt x="3234" y="2191"/>
                  </a:cubicBezTo>
                  <a:lnTo>
                    <a:pt x="4209" y="2191"/>
                  </a:lnTo>
                  <a:cubicBezTo>
                    <a:pt x="4310" y="2739"/>
                    <a:pt x="4785" y="3138"/>
                    <a:pt x="5343" y="3138"/>
                  </a:cubicBezTo>
                  <a:lnTo>
                    <a:pt x="5804" y="3138"/>
                  </a:lnTo>
                  <a:cubicBezTo>
                    <a:pt x="6361" y="3138"/>
                    <a:pt x="6837" y="2739"/>
                    <a:pt x="6938" y="2191"/>
                  </a:cubicBezTo>
                  <a:lnTo>
                    <a:pt x="7913" y="2191"/>
                  </a:lnTo>
                  <a:cubicBezTo>
                    <a:pt x="8273" y="2191"/>
                    <a:pt x="8566" y="1898"/>
                    <a:pt x="8566" y="1543"/>
                  </a:cubicBezTo>
                  <a:lnTo>
                    <a:pt x="8566" y="654"/>
                  </a:lnTo>
                  <a:cubicBezTo>
                    <a:pt x="8566" y="294"/>
                    <a:pt x="8273" y="1"/>
                    <a:pt x="791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4" name="Google Shape;12914;p137"/>
            <p:cNvSpPr/>
            <p:nvPr/>
          </p:nvSpPr>
          <p:spPr>
            <a:xfrm>
              <a:off x="8059262" y="3454476"/>
              <a:ext cx="150064" cy="105165"/>
            </a:xfrm>
            <a:custGeom>
              <a:avLst/>
              <a:gdLst/>
              <a:ahLst/>
              <a:cxnLst/>
              <a:rect l="l" t="t" r="r" b="b"/>
              <a:pathLst>
                <a:path w="5732" h="4017" extrusionOk="0">
                  <a:moveTo>
                    <a:pt x="3550" y="0"/>
                  </a:moveTo>
                  <a:cubicBezTo>
                    <a:pt x="3463" y="0"/>
                    <a:pt x="3376" y="52"/>
                    <a:pt x="3349" y="154"/>
                  </a:cubicBezTo>
                  <a:lnTo>
                    <a:pt x="2600" y="3099"/>
                  </a:lnTo>
                  <a:lnTo>
                    <a:pt x="1874" y="1000"/>
                  </a:lnTo>
                  <a:cubicBezTo>
                    <a:pt x="1843" y="908"/>
                    <a:pt x="1762" y="859"/>
                    <a:pt x="1680" y="859"/>
                  </a:cubicBezTo>
                  <a:cubicBezTo>
                    <a:pt x="1611" y="859"/>
                    <a:pt x="1541" y="894"/>
                    <a:pt x="1500" y="966"/>
                  </a:cubicBezTo>
                  <a:lnTo>
                    <a:pt x="899" y="2033"/>
                  </a:lnTo>
                  <a:lnTo>
                    <a:pt x="274" y="2033"/>
                  </a:lnTo>
                  <a:cubicBezTo>
                    <a:pt x="1" y="2033"/>
                    <a:pt x="1" y="2446"/>
                    <a:pt x="274" y="2446"/>
                  </a:cubicBezTo>
                  <a:lnTo>
                    <a:pt x="1019" y="2446"/>
                  </a:lnTo>
                  <a:cubicBezTo>
                    <a:pt x="1096" y="2446"/>
                    <a:pt x="1168" y="2403"/>
                    <a:pt x="1202" y="2335"/>
                  </a:cubicBezTo>
                  <a:lnTo>
                    <a:pt x="1634" y="1557"/>
                  </a:lnTo>
                  <a:lnTo>
                    <a:pt x="2432" y="3877"/>
                  </a:lnTo>
                  <a:cubicBezTo>
                    <a:pt x="2464" y="3970"/>
                    <a:pt x="2546" y="4016"/>
                    <a:pt x="2628" y="4016"/>
                  </a:cubicBezTo>
                  <a:cubicBezTo>
                    <a:pt x="2715" y="4016"/>
                    <a:pt x="2801" y="3964"/>
                    <a:pt x="2825" y="3863"/>
                  </a:cubicBezTo>
                  <a:lnTo>
                    <a:pt x="3584" y="894"/>
                  </a:lnTo>
                  <a:lnTo>
                    <a:pt x="4099" y="2302"/>
                  </a:lnTo>
                  <a:cubicBezTo>
                    <a:pt x="4127" y="2383"/>
                    <a:pt x="4204" y="2436"/>
                    <a:pt x="4291" y="2436"/>
                  </a:cubicBezTo>
                  <a:lnTo>
                    <a:pt x="5525" y="2436"/>
                  </a:lnTo>
                  <a:cubicBezTo>
                    <a:pt x="5636" y="2436"/>
                    <a:pt x="5732" y="2345"/>
                    <a:pt x="5732" y="2234"/>
                  </a:cubicBezTo>
                  <a:cubicBezTo>
                    <a:pt x="5732" y="2127"/>
                    <a:pt x="5645" y="2037"/>
                    <a:pt x="5538" y="2037"/>
                  </a:cubicBezTo>
                  <a:cubicBezTo>
                    <a:pt x="5536" y="2037"/>
                    <a:pt x="5533" y="2037"/>
                    <a:pt x="5530" y="2037"/>
                  </a:cubicBezTo>
                  <a:lnTo>
                    <a:pt x="4440" y="2037"/>
                  </a:lnTo>
                  <a:lnTo>
                    <a:pt x="3743" y="135"/>
                  </a:lnTo>
                  <a:cubicBezTo>
                    <a:pt x="3711" y="45"/>
                    <a:pt x="3630" y="0"/>
                    <a:pt x="355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5" name="Google Shape;12915;p137"/>
            <p:cNvSpPr/>
            <p:nvPr/>
          </p:nvSpPr>
          <p:spPr>
            <a:xfrm>
              <a:off x="8059392" y="3596712"/>
              <a:ext cx="151818" cy="10734"/>
            </a:xfrm>
            <a:custGeom>
              <a:avLst/>
              <a:gdLst/>
              <a:ahLst/>
              <a:cxnLst/>
              <a:rect l="l" t="t" r="r" b="b"/>
              <a:pathLst>
                <a:path w="5799" h="410" extrusionOk="0">
                  <a:moveTo>
                    <a:pt x="274" y="1"/>
                  </a:moveTo>
                  <a:cubicBezTo>
                    <a:pt x="0" y="1"/>
                    <a:pt x="0" y="409"/>
                    <a:pt x="274" y="409"/>
                  </a:cubicBezTo>
                  <a:lnTo>
                    <a:pt x="5525" y="409"/>
                  </a:lnTo>
                  <a:cubicBezTo>
                    <a:pt x="5799" y="409"/>
                    <a:pt x="5799" y="1"/>
                    <a:pt x="552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6" name="Google Shape;12916;p137"/>
            <p:cNvSpPr/>
            <p:nvPr/>
          </p:nvSpPr>
          <p:spPr>
            <a:xfrm>
              <a:off x="8059392" y="3644386"/>
              <a:ext cx="151818" cy="10708"/>
            </a:xfrm>
            <a:custGeom>
              <a:avLst/>
              <a:gdLst/>
              <a:ahLst/>
              <a:cxnLst/>
              <a:rect l="l" t="t" r="r" b="b"/>
              <a:pathLst>
                <a:path w="5799" h="409" extrusionOk="0">
                  <a:moveTo>
                    <a:pt x="270" y="1"/>
                  </a:moveTo>
                  <a:cubicBezTo>
                    <a:pt x="0" y="1"/>
                    <a:pt x="2" y="409"/>
                    <a:pt x="274" y="409"/>
                  </a:cubicBezTo>
                  <a:lnTo>
                    <a:pt x="5525" y="409"/>
                  </a:lnTo>
                  <a:cubicBezTo>
                    <a:pt x="5799" y="409"/>
                    <a:pt x="5799" y="1"/>
                    <a:pt x="5525" y="1"/>
                  </a:cubicBezTo>
                  <a:lnTo>
                    <a:pt x="274" y="1"/>
                  </a:lnTo>
                  <a:cubicBezTo>
                    <a:pt x="273" y="1"/>
                    <a:pt x="271" y="1"/>
                    <a:pt x="2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17" name="Google Shape;12917;p137"/>
          <p:cNvGrpSpPr/>
          <p:nvPr/>
        </p:nvGrpSpPr>
        <p:grpSpPr>
          <a:xfrm>
            <a:off x="6633158" y="3154383"/>
            <a:ext cx="368143" cy="368771"/>
            <a:chOff x="6633158" y="3359783"/>
            <a:chExt cx="368143" cy="368771"/>
          </a:xfrm>
        </p:grpSpPr>
        <p:sp>
          <p:nvSpPr>
            <p:cNvPr id="12918" name="Google Shape;12918;p137"/>
            <p:cNvSpPr/>
            <p:nvPr/>
          </p:nvSpPr>
          <p:spPr>
            <a:xfrm>
              <a:off x="6698059" y="3428296"/>
              <a:ext cx="237479" cy="232243"/>
            </a:xfrm>
            <a:custGeom>
              <a:avLst/>
              <a:gdLst/>
              <a:ahLst/>
              <a:cxnLst/>
              <a:rect l="l" t="t" r="r" b="b"/>
              <a:pathLst>
                <a:path w="9071" h="8871" extrusionOk="0">
                  <a:moveTo>
                    <a:pt x="3629" y="1"/>
                  </a:moveTo>
                  <a:cubicBezTo>
                    <a:pt x="3596" y="1"/>
                    <a:pt x="3563" y="4"/>
                    <a:pt x="3531" y="11"/>
                  </a:cubicBezTo>
                  <a:cubicBezTo>
                    <a:pt x="3205" y="83"/>
                    <a:pt x="3012" y="501"/>
                    <a:pt x="2715" y="645"/>
                  </a:cubicBezTo>
                  <a:cubicBezTo>
                    <a:pt x="2417" y="789"/>
                    <a:pt x="1965" y="683"/>
                    <a:pt x="1711" y="890"/>
                  </a:cubicBezTo>
                  <a:cubicBezTo>
                    <a:pt x="1456" y="1097"/>
                    <a:pt x="1456" y="1567"/>
                    <a:pt x="1249" y="1817"/>
                  </a:cubicBezTo>
                  <a:cubicBezTo>
                    <a:pt x="1043" y="2067"/>
                    <a:pt x="586" y="2177"/>
                    <a:pt x="447" y="2471"/>
                  </a:cubicBezTo>
                  <a:cubicBezTo>
                    <a:pt x="313" y="2764"/>
                    <a:pt x="514" y="3182"/>
                    <a:pt x="438" y="3503"/>
                  </a:cubicBezTo>
                  <a:cubicBezTo>
                    <a:pt x="361" y="3811"/>
                    <a:pt x="0" y="4104"/>
                    <a:pt x="0" y="4435"/>
                  </a:cubicBezTo>
                  <a:cubicBezTo>
                    <a:pt x="0" y="4772"/>
                    <a:pt x="365" y="5060"/>
                    <a:pt x="438" y="5372"/>
                  </a:cubicBezTo>
                  <a:cubicBezTo>
                    <a:pt x="510" y="5694"/>
                    <a:pt x="308" y="6112"/>
                    <a:pt x="447" y="6405"/>
                  </a:cubicBezTo>
                  <a:cubicBezTo>
                    <a:pt x="586" y="6693"/>
                    <a:pt x="1043" y="6799"/>
                    <a:pt x="1249" y="7054"/>
                  </a:cubicBezTo>
                  <a:cubicBezTo>
                    <a:pt x="1456" y="7313"/>
                    <a:pt x="1456" y="7779"/>
                    <a:pt x="1711" y="7981"/>
                  </a:cubicBezTo>
                  <a:cubicBezTo>
                    <a:pt x="1965" y="8187"/>
                    <a:pt x="2422" y="8086"/>
                    <a:pt x="2715" y="8226"/>
                  </a:cubicBezTo>
                  <a:cubicBezTo>
                    <a:pt x="3008" y="8370"/>
                    <a:pt x="3209" y="8783"/>
                    <a:pt x="3531" y="8860"/>
                  </a:cubicBezTo>
                  <a:cubicBezTo>
                    <a:pt x="3564" y="8867"/>
                    <a:pt x="3597" y="8870"/>
                    <a:pt x="3631" y="8870"/>
                  </a:cubicBezTo>
                  <a:cubicBezTo>
                    <a:pt x="3916" y="8870"/>
                    <a:pt x="4239" y="8644"/>
                    <a:pt x="4535" y="8644"/>
                  </a:cubicBezTo>
                  <a:cubicBezTo>
                    <a:pt x="4836" y="8644"/>
                    <a:pt x="5156" y="8870"/>
                    <a:pt x="5443" y="8870"/>
                  </a:cubicBezTo>
                  <a:cubicBezTo>
                    <a:pt x="5477" y="8870"/>
                    <a:pt x="5511" y="8867"/>
                    <a:pt x="5544" y="8860"/>
                  </a:cubicBezTo>
                  <a:cubicBezTo>
                    <a:pt x="5871" y="8788"/>
                    <a:pt x="6063" y="8370"/>
                    <a:pt x="6361" y="8226"/>
                  </a:cubicBezTo>
                  <a:cubicBezTo>
                    <a:pt x="6659" y="8082"/>
                    <a:pt x="7110" y="8187"/>
                    <a:pt x="7365" y="7981"/>
                  </a:cubicBezTo>
                  <a:cubicBezTo>
                    <a:pt x="7620" y="7774"/>
                    <a:pt x="7620" y="7308"/>
                    <a:pt x="7826" y="7054"/>
                  </a:cubicBezTo>
                  <a:cubicBezTo>
                    <a:pt x="8028" y="6804"/>
                    <a:pt x="8484" y="6698"/>
                    <a:pt x="8624" y="6405"/>
                  </a:cubicBezTo>
                  <a:cubicBezTo>
                    <a:pt x="8763" y="6112"/>
                    <a:pt x="8561" y="5694"/>
                    <a:pt x="8638" y="5372"/>
                  </a:cubicBezTo>
                  <a:cubicBezTo>
                    <a:pt x="8710" y="5060"/>
                    <a:pt x="9070" y="4772"/>
                    <a:pt x="9070" y="4435"/>
                  </a:cubicBezTo>
                  <a:cubicBezTo>
                    <a:pt x="9070" y="4104"/>
                    <a:pt x="8705" y="3811"/>
                    <a:pt x="8638" y="3503"/>
                  </a:cubicBezTo>
                  <a:cubicBezTo>
                    <a:pt x="8566" y="3177"/>
                    <a:pt x="8763" y="2759"/>
                    <a:pt x="8624" y="2471"/>
                  </a:cubicBezTo>
                  <a:cubicBezTo>
                    <a:pt x="8484" y="2177"/>
                    <a:pt x="8028" y="2077"/>
                    <a:pt x="7826" y="1817"/>
                  </a:cubicBezTo>
                  <a:cubicBezTo>
                    <a:pt x="7620" y="1558"/>
                    <a:pt x="7620" y="1097"/>
                    <a:pt x="7365" y="890"/>
                  </a:cubicBezTo>
                  <a:cubicBezTo>
                    <a:pt x="7259" y="818"/>
                    <a:pt x="7139" y="775"/>
                    <a:pt x="7014" y="760"/>
                  </a:cubicBezTo>
                  <a:lnTo>
                    <a:pt x="6294" y="607"/>
                  </a:lnTo>
                  <a:cubicBezTo>
                    <a:pt x="6034" y="443"/>
                    <a:pt x="5847" y="83"/>
                    <a:pt x="5544" y="11"/>
                  </a:cubicBezTo>
                  <a:cubicBezTo>
                    <a:pt x="5512" y="4"/>
                    <a:pt x="5478" y="1"/>
                    <a:pt x="5445" y="1"/>
                  </a:cubicBezTo>
                  <a:cubicBezTo>
                    <a:pt x="5157" y="1"/>
                    <a:pt x="4837" y="232"/>
                    <a:pt x="4535" y="232"/>
                  </a:cubicBezTo>
                  <a:cubicBezTo>
                    <a:pt x="4239" y="232"/>
                    <a:pt x="3915" y="1"/>
                    <a:pt x="3629"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9" name="Google Shape;12919;p137"/>
            <p:cNvSpPr/>
            <p:nvPr/>
          </p:nvSpPr>
          <p:spPr>
            <a:xfrm>
              <a:off x="6737800" y="3445052"/>
              <a:ext cx="197868" cy="215592"/>
            </a:xfrm>
            <a:custGeom>
              <a:avLst/>
              <a:gdLst/>
              <a:ahLst/>
              <a:cxnLst/>
              <a:rect l="l" t="t" r="r" b="b"/>
              <a:pathLst>
                <a:path w="7558" h="8235" extrusionOk="0">
                  <a:moveTo>
                    <a:pt x="4920" y="0"/>
                  </a:moveTo>
                  <a:lnTo>
                    <a:pt x="4920" y="0"/>
                  </a:lnTo>
                  <a:cubicBezTo>
                    <a:pt x="6308" y="1523"/>
                    <a:pt x="6457" y="3805"/>
                    <a:pt x="5280" y="5491"/>
                  </a:cubicBezTo>
                  <a:cubicBezTo>
                    <a:pt x="4433" y="6703"/>
                    <a:pt x="3069" y="7379"/>
                    <a:pt x="1662" y="7379"/>
                  </a:cubicBezTo>
                  <a:cubicBezTo>
                    <a:pt x="1105" y="7379"/>
                    <a:pt x="541" y="7273"/>
                    <a:pt x="0" y="7052"/>
                  </a:cubicBezTo>
                  <a:lnTo>
                    <a:pt x="0" y="7052"/>
                  </a:lnTo>
                  <a:cubicBezTo>
                    <a:pt x="39" y="7163"/>
                    <a:pt x="106" y="7264"/>
                    <a:pt x="197" y="7346"/>
                  </a:cubicBezTo>
                  <a:cubicBezTo>
                    <a:pt x="452" y="7552"/>
                    <a:pt x="904" y="7446"/>
                    <a:pt x="1201" y="7591"/>
                  </a:cubicBezTo>
                  <a:cubicBezTo>
                    <a:pt x="1494" y="7735"/>
                    <a:pt x="1691" y="8153"/>
                    <a:pt x="2013" y="8225"/>
                  </a:cubicBezTo>
                  <a:cubicBezTo>
                    <a:pt x="2046" y="8232"/>
                    <a:pt x="2080" y="8235"/>
                    <a:pt x="2114" y="8235"/>
                  </a:cubicBezTo>
                  <a:cubicBezTo>
                    <a:pt x="2403" y="8235"/>
                    <a:pt x="2726" y="8008"/>
                    <a:pt x="3022" y="8008"/>
                  </a:cubicBezTo>
                  <a:cubicBezTo>
                    <a:pt x="3323" y="8008"/>
                    <a:pt x="3643" y="8235"/>
                    <a:pt x="3930" y="8235"/>
                  </a:cubicBezTo>
                  <a:cubicBezTo>
                    <a:pt x="3964" y="8235"/>
                    <a:pt x="3998" y="8232"/>
                    <a:pt x="4031" y="8225"/>
                  </a:cubicBezTo>
                  <a:cubicBezTo>
                    <a:pt x="4353" y="8148"/>
                    <a:pt x="4555" y="7735"/>
                    <a:pt x="4848" y="7591"/>
                  </a:cubicBezTo>
                  <a:cubicBezTo>
                    <a:pt x="5141" y="7451"/>
                    <a:pt x="5597" y="7552"/>
                    <a:pt x="5852" y="7346"/>
                  </a:cubicBezTo>
                  <a:cubicBezTo>
                    <a:pt x="6106" y="7144"/>
                    <a:pt x="6106" y="6678"/>
                    <a:pt x="6313" y="6418"/>
                  </a:cubicBezTo>
                  <a:cubicBezTo>
                    <a:pt x="6515" y="6164"/>
                    <a:pt x="6971" y="6058"/>
                    <a:pt x="7110" y="5770"/>
                  </a:cubicBezTo>
                  <a:cubicBezTo>
                    <a:pt x="7250" y="5477"/>
                    <a:pt x="7048" y="5054"/>
                    <a:pt x="7125" y="4732"/>
                  </a:cubicBezTo>
                  <a:cubicBezTo>
                    <a:pt x="7192" y="4420"/>
                    <a:pt x="7557" y="4132"/>
                    <a:pt x="7557" y="3795"/>
                  </a:cubicBezTo>
                  <a:cubicBezTo>
                    <a:pt x="7557" y="3459"/>
                    <a:pt x="7197" y="3171"/>
                    <a:pt x="7125" y="2859"/>
                  </a:cubicBezTo>
                  <a:cubicBezTo>
                    <a:pt x="7048" y="2537"/>
                    <a:pt x="7250" y="2119"/>
                    <a:pt x="7110" y="1826"/>
                  </a:cubicBezTo>
                  <a:cubicBezTo>
                    <a:pt x="6971" y="1533"/>
                    <a:pt x="6515" y="1427"/>
                    <a:pt x="6308" y="1177"/>
                  </a:cubicBezTo>
                  <a:cubicBezTo>
                    <a:pt x="6106" y="923"/>
                    <a:pt x="6106" y="457"/>
                    <a:pt x="5852" y="250"/>
                  </a:cubicBezTo>
                  <a:cubicBezTo>
                    <a:pt x="5746" y="178"/>
                    <a:pt x="5626" y="130"/>
                    <a:pt x="5496" y="120"/>
                  </a:cubicBezTo>
                  <a:lnTo>
                    <a:pt x="4920" y="0"/>
                  </a:ln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0" name="Google Shape;12920;p137"/>
            <p:cNvSpPr/>
            <p:nvPr/>
          </p:nvSpPr>
          <p:spPr>
            <a:xfrm>
              <a:off x="6761833" y="3472959"/>
              <a:ext cx="32830" cy="28039"/>
            </a:xfrm>
            <a:custGeom>
              <a:avLst/>
              <a:gdLst/>
              <a:ahLst/>
              <a:cxnLst/>
              <a:rect l="l" t="t" r="r" b="b"/>
              <a:pathLst>
                <a:path w="1254" h="1071" extrusionOk="0">
                  <a:moveTo>
                    <a:pt x="716" y="1"/>
                  </a:moveTo>
                  <a:cubicBezTo>
                    <a:pt x="240" y="1"/>
                    <a:pt x="0" y="577"/>
                    <a:pt x="336" y="913"/>
                  </a:cubicBezTo>
                  <a:cubicBezTo>
                    <a:pt x="446" y="1022"/>
                    <a:pt x="581" y="1070"/>
                    <a:pt x="712" y="1070"/>
                  </a:cubicBezTo>
                  <a:cubicBezTo>
                    <a:pt x="989" y="1070"/>
                    <a:pt x="1254" y="856"/>
                    <a:pt x="1254" y="534"/>
                  </a:cubicBezTo>
                  <a:cubicBezTo>
                    <a:pt x="1254" y="241"/>
                    <a:pt x="1014" y="1"/>
                    <a:pt x="716"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1" name="Google Shape;12921;p137"/>
            <p:cNvSpPr/>
            <p:nvPr/>
          </p:nvSpPr>
          <p:spPr>
            <a:xfrm>
              <a:off x="6798171" y="3365674"/>
              <a:ext cx="32856" cy="28039"/>
            </a:xfrm>
            <a:custGeom>
              <a:avLst/>
              <a:gdLst/>
              <a:ahLst/>
              <a:cxnLst/>
              <a:rect l="l" t="t" r="r" b="b"/>
              <a:pathLst>
                <a:path w="1255" h="1071" extrusionOk="0">
                  <a:moveTo>
                    <a:pt x="716" y="1"/>
                  </a:moveTo>
                  <a:cubicBezTo>
                    <a:pt x="241" y="1"/>
                    <a:pt x="0" y="573"/>
                    <a:pt x="337" y="914"/>
                  </a:cubicBezTo>
                  <a:cubicBezTo>
                    <a:pt x="447" y="1022"/>
                    <a:pt x="581" y="1071"/>
                    <a:pt x="713" y="1071"/>
                  </a:cubicBezTo>
                  <a:cubicBezTo>
                    <a:pt x="990" y="1071"/>
                    <a:pt x="1254" y="856"/>
                    <a:pt x="1254" y="534"/>
                  </a:cubicBezTo>
                  <a:cubicBezTo>
                    <a:pt x="1254" y="236"/>
                    <a:pt x="1014" y="1"/>
                    <a:pt x="716"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2" name="Google Shape;12922;p137"/>
            <p:cNvSpPr/>
            <p:nvPr/>
          </p:nvSpPr>
          <p:spPr>
            <a:xfrm>
              <a:off x="6852887" y="3519377"/>
              <a:ext cx="32830" cy="28039"/>
            </a:xfrm>
            <a:custGeom>
              <a:avLst/>
              <a:gdLst/>
              <a:ahLst/>
              <a:cxnLst/>
              <a:rect l="l" t="t" r="r" b="b"/>
              <a:pathLst>
                <a:path w="1254" h="1071" extrusionOk="0">
                  <a:moveTo>
                    <a:pt x="716" y="0"/>
                  </a:moveTo>
                  <a:cubicBezTo>
                    <a:pt x="240" y="0"/>
                    <a:pt x="0" y="577"/>
                    <a:pt x="336" y="913"/>
                  </a:cubicBezTo>
                  <a:cubicBezTo>
                    <a:pt x="446" y="1022"/>
                    <a:pt x="581" y="1070"/>
                    <a:pt x="713" y="1070"/>
                  </a:cubicBezTo>
                  <a:cubicBezTo>
                    <a:pt x="989" y="1070"/>
                    <a:pt x="1254" y="856"/>
                    <a:pt x="1254" y="534"/>
                  </a:cubicBezTo>
                  <a:cubicBezTo>
                    <a:pt x="1254" y="241"/>
                    <a:pt x="1014" y="0"/>
                    <a:pt x="716"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3" name="Google Shape;12923;p137"/>
            <p:cNvSpPr/>
            <p:nvPr/>
          </p:nvSpPr>
          <p:spPr>
            <a:xfrm>
              <a:off x="6750890" y="3564642"/>
              <a:ext cx="51836" cy="44401"/>
            </a:xfrm>
            <a:custGeom>
              <a:avLst/>
              <a:gdLst/>
              <a:ahLst/>
              <a:cxnLst/>
              <a:rect l="l" t="t" r="r" b="b"/>
              <a:pathLst>
                <a:path w="1980" h="1696" extrusionOk="0">
                  <a:moveTo>
                    <a:pt x="1134" y="1"/>
                  </a:moveTo>
                  <a:cubicBezTo>
                    <a:pt x="375" y="1"/>
                    <a:pt x="0" y="914"/>
                    <a:pt x="533" y="1447"/>
                  </a:cubicBezTo>
                  <a:cubicBezTo>
                    <a:pt x="705" y="1619"/>
                    <a:pt x="917" y="1696"/>
                    <a:pt x="1124" y="1696"/>
                  </a:cubicBezTo>
                  <a:cubicBezTo>
                    <a:pt x="1560" y="1696"/>
                    <a:pt x="1979" y="1356"/>
                    <a:pt x="1979" y="842"/>
                  </a:cubicBezTo>
                  <a:cubicBezTo>
                    <a:pt x="1975" y="376"/>
                    <a:pt x="1600" y="1"/>
                    <a:pt x="1134"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4" name="Google Shape;12924;p137"/>
            <p:cNvSpPr/>
            <p:nvPr/>
          </p:nvSpPr>
          <p:spPr>
            <a:xfrm>
              <a:off x="6939543" y="3387037"/>
              <a:ext cx="36364" cy="34636"/>
            </a:xfrm>
            <a:custGeom>
              <a:avLst/>
              <a:gdLst/>
              <a:ahLst/>
              <a:cxnLst/>
              <a:rect l="l" t="t" r="r" b="b"/>
              <a:pathLst>
                <a:path w="1389" h="1323" extrusionOk="0">
                  <a:moveTo>
                    <a:pt x="666" y="0"/>
                  </a:moveTo>
                  <a:cubicBezTo>
                    <a:pt x="326" y="0"/>
                    <a:pt x="0" y="263"/>
                    <a:pt x="0" y="660"/>
                  </a:cubicBezTo>
                  <a:cubicBezTo>
                    <a:pt x="0" y="1059"/>
                    <a:pt x="325" y="1322"/>
                    <a:pt x="664" y="1322"/>
                  </a:cubicBezTo>
                  <a:cubicBezTo>
                    <a:pt x="827" y="1322"/>
                    <a:pt x="993" y="1261"/>
                    <a:pt x="1129" y="1126"/>
                  </a:cubicBezTo>
                  <a:cubicBezTo>
                    <a:pt x="1389" y="871"/>
                    <a:pt x="1389" y="453"/>
                    <a:pt x="1129" y="194"/>
                  </a:cubicBezTo>
                  <a:cubicBezTo>
                    <a:pt x="994" y="60"/>
                    <a:pt x="828" y="0"/>
                    <a:pt x="666"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5" name="Google Shape;12925;p137"/>
            <p:cNvSpPr/>
            <p:nvPr/>
          </p:nvSpPr>
          <p:spPr>
            <a:xfrm>
              <a:off x="6962922" y="3530451"/>
              <a:ext cx="32856" cy="28013"/>
            </a:xfrm>
            <a:custGeom>
              <a:avLst/>
              <a:gdLst/>
              <a:ahLst/>
              <a:cxnLst/>
              <a:rect l="l" t="t" r="r" b="b"/>
              <a:pathLst>
                <a:path w="1255" h="1070" extrusionOk="0">
                  <a:moveTo>
                    <a:pt x="716" y="0"/>
                  </a:moveTo>
                  <a:cubicBezTo>
                    <a:pt x="241" y="0"/>
                    <a:pt x="1" y="577"/>
                    <a:pt x="337" y="913"/>
                  </a:cubicBezTo>
                  <a:cubicBezTo>
                    <a:pt x="447" y="1021"/>
                    <a:pt x="581" y="1070"/>
                    <a:pt x="713" y="1070"/>
                  </a:cubicBezTo>
                  <a:cubicBezTo>
                    <a:pt x="990" y="1070"/>
                    <a:pt x="1255" y="856"/>
                    <a:pt x="1255" y="533"/>
                  </a:cubicBezTo>
                  <a:cubicBezTo>
                    <a:pt x="1255" y="240"/>
                    <a:pt x="1014" y="0"/>
                    <a:pt x="716"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6" name="Google Shape;12926;p137"/>
            <p:cNvSpPr/>
            <p:nvPr/>
          </p:nvSpPr>
          <p:spPr>
            <a:xfrm>
              <a:off x="6931479" y="3659021"/>
              <a:ext cx="38013" cy="36207"/>
            </a:xfrm>
            <a:custGeom>
              <a:avLst/>
              <a:gdLst/>
              <a:ahLst/>
              <a:cxnLst/>
              <a:rect l="l" t="t" r="r" b="b"/>
              <a:pathLst>
                <a:path w="1452" h="1383" extrusionOk="0">
                  <a:moveTo>
                    <a:pt x="694" y="0"/>
                  </a:moveTo>
                  <a:cubicBezTo>
                    <a:pt x="341" y="0"/>
                    <a:pt x="1" y="275"/>
                    <a:pt x="1" y="691"/>
                  </a:cubicBezTo>
                  <a:cubicBezTo>
                    <a:pt x="1" y="1107"/>
                    <a:pt x="342" y="1383"/>
                    <a:pt x="697" y="1383"/>
                  </a:cubicBezTo>
                  <a:cubicBezTo>
                    <a:pt x="866" y="1383"/>
                    <a:pt x="1038" y="1320"/>
                    <a:pt x="1178" y="1181"/>
                  </a:cubicBezTo>
                  <a:cubicBezTo>
                    <a:pt x="1452" y="912"/>
                    <a:pt x="1452" y="474"/>
                    <a:pt x="1178" y="205"/>
                  </a:cubicBezTo>
                  <a:cubicBezTo>
                    <a:pt x="1037" y="64"/>
                    <a:pt x="864" y="0"/>
                    <a:pt x="694"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7" name="Google Shape;12927;p137"/>
            <p:cNvSpPr/>
            <p:nvPr/>
          </p:nvSpPr>
          <p:spPr>
            <a:xfrm>
              <a:off x="6798171" y="3695202"/>
              <a:ext cx="32856" cy="28039"/>
            </a:xfrm>
            <a:custGeom>
              <a:avLst/>
              <a:gdLst/>
              <a:ahLst/>
              <a:cxnLst/>
              <a:rect l="l" t="t" r="r" b="b"/>
              <a:pathLst>
                <a:path w="1255" h="1071" extrusionOk="0">
                  <a:moveTo>
                    <a:pt x="716" y="0"/>
                  </a:moveTo>
                  <a:cubicBezTo>
                    <a:pt x="241" y="0"/>
                    <a:pt x="0" y="577"/>
                    <a:pt x="337" y="913"/>
                  </a:cubicBezTo>
                  <a:cubicBezTo>
                    <a:pt x="447" y="1022"/>
                    <a:pt x="581" y="1070"/>
                    <a:pt x="713" y="1070"/>
                  </a:cubicBezTo>
                  <a:cubicBezTo>
                    <a:pt x="990" y="1070"/>
                    <a:pt x="1254" y="856"/>
                    <a:pt x="1254" y="534"/>
                  </a:cubicBezTo>
                  <a:cubicBezTo>
                    <a:pt x="1254" y="241"/>
                    <a:pt x="1014" y="0"/>
                    <a:pt x="716"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8" name="Google Shape;12928;p137"/>
            <p:cNvSpPr/>
            <p:nvPr/>
          </p:nvSpPr>
          <p:spPr>
            <a:xfrm>
              <a:off x="6686225" y="3646847"/>
              <a:ext cx="29583" cy="28196"/>
            </a:xfrm>
            <a:custGeom>
              <a:avLst/>
              <a:gdLst/>
              <a:ahLst/>
              <a:cxnLst/>
              <a:rect l="l" t="t" r="r" b="b"/>
              <a:pathLst>
                <a:path w="1130" h="1077" extrusionOk="0">
                  <a:moveTo>
                    <a:pt x="541" y="1"/>
                  </a:moveTo>
                  <a:cubicBezTo>
                    <a:pt x="266" y="1"/>
                    <a:pt x="1" y="215"/>
                    <a:pt x="1" y="536"/>
                  </a:cubicBezTo>
                  <a:cubicBezTo>
                    <a:pt x="1" y="862"/>
                    <a:pt x="268" y="1077"/>
                    <a:pt x="545" y="1077"/>
                  </a:cubicBezTo>
                  <a:cubicBezTo>
                    <a:pt x="676" y="1077"/>
                    <a:pt x="810" y="1028"/>
                    <a:pt x="918" y="920"/>
                  </a:cubicBezTo>
                  <a:cubicBezTo>
                    <a:pt x="1130" y="709"/>
                    <a:pt x="1130" y="368"/>
                    <a:pt x="918" y="161"/>
                  </a:cubicBezTo>
                  <a:cubicBezTo>
                    <a:pt x="809" y="50"/>
                    <a:pt x="674" y="1"/>
                    <a:pt x="541"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9" name="Google Shape;12929;p137"/>
            <p:cNvSpPr/>
            <p:nvPr/>
          </p:nvSpPr>
          <p:spPr>
            <a:xfrm>
              <a:off x="6633289" y="3530451"/>
              <a:ext cx="32856" cy="28013"/>
            </a:xfrm>
            <a:custGeom>
              <a:avLst/>
              <a:gdLst/>
              <a:ahLst/>
              <a:cxnLst/>
              <a:rect l="l" t="t" r="r" b="b"/>
              <a:pathLst>
                <a:path w="1255" h="1070" extrusionOk="0">
                  <a:moveTo>
                    <a:pt x="716" y="0"/>
                  </a:moveTo>
                  <a:cubicBezTo>
                    <a:pt x="240" y="0"/>
                    <a:pt x="0" y="577"/>
                    <a:pt x="341" y="913"/>
                  </a:cubicBezTo>
                  <a:cubicBezTo>
                    <a:pt x="450" y="1021"/>
                    <a:pt x="583" y="1070"/>
                    <a:pt x="714" y="1070"/>
                  </a:cubicBezTo>
                  <a:cubicBezTo>
                    <a:pt x="989" y="1070"/>
                    <a:pt x="1254" y="856"/>
                    <a:pt x="1254" y="533"/>
                  </a:cubicBezTo>
                  <a:cubicBezTo>
                    <a:pt x="1254" y="240"/>
                    <a:pt x="1014" y="0"/>
                    <a:pt x="716"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0" name="Google Shape;12930;p137"/>
            <p:cNvSpPr/>
            <p:nvPr/>
          </p:nvSpPr>
          <p:spPr>
            <a:xfrm>
              <a:off x="6665491" y="3393032"/>
              <a:ext cx="39008" cy="37149"/>
            </a:xfrm>
            <a:custGeom>
              <a:avLst/>
              <a:gdLst/>
              <a:ahLst/>
              <a:cxnLst/>
              <a:rect l="l" t="t" r="r" b="b"/>
              <a:pathLst>
                <a:path w="1490" h="1419" extrusionOk="0">
                  <a:moveTo>
                    <a:pt x="714" y="1"/>
                  </a:moveTo>
                  <a:cubicBezTo>
                    <a:pt x="350" y="1"/>
                    <a:pt x="0" y="283"/>
                    <a:pt x="0" y="709"/>
                  </a:cubicBezTo>
                  <a:cubicBezTo>
                    <a:pt x="0" y="1135"/>
                    <a:pt x="350" y="1418"/>
                    <a:pt x="714" y="1418"/>
                  </a:cubicBezTo>
                  <a:cubicBezTo>
                    <a:pt x="889" y="1418"/>
                    <a:pt x="1066" y="1353"/>
                    <a:pt x="1211" y="1209"/>
                  </a:cubicBezTo>
                  <a:cubicBezTo>
                    <a:pt x="1489" y="935"/>
                    <a:pt x="1489" y="484"/>
                    <a:pt x="1211" y="210"/>
                  </a:cubicBezTo>
                  <a:cubicBezTo>
                    <a:pt x="1066" y="65"/>
                    <a:pt x="889" y="1"/>
                    <a:pt x="714"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1" name="Google Shape;12931;p137"/>
            <p:cNvSpPr/>
            <p:nvPr/>
          </p:nvSpPr>
          <p:spPr>
            <a:xfrm>
              <a:off x="6754529" y="3467488"/>
              <a:ext cx="45422" cy="38956"/>
            </a:xfrm>
            <a:custGeom>
              <a:avLst/>
              <a:gdLst/>
              <a:ahLst/>
              <a:cxnLst/>
              <a:rect l="l" t="t" r="r" b="b"/>
              <a:pathLst>
                <a:path w="1735" h="1488" extrusionOk="0">
                  <a:moveTo>
                    <a:pt x="996" y="413"/>
                  </a:moveTo>
                  <a:cubicBezTo>
                    <a:pt x="1078" y="413"/>
                    <a:pt x="1162" y="444"/>
                    <a:pt x="1230" y="512"/>
                  </a:cubicBezTo>
                  <a:cubicBezTo>
                    <a:pt x="1437" y="719"/>
                    <a:pt x="1288" y="1074"/>
                    <a:pt x="995" y="1074"/>
                  </a:cubicBezTo>
                  <a:cubicBezTo>
                    <a:pt x="812" y="1074"/>
                    <a:pt x="663" y="925"/>
                    <a:pt x="663" y="743"/>
                  </a:cubicBezTo>
                  <a:cubicBezTo>
                    <a:pt x="663" y="545"/>
                    <a:pt x="825" y="413"/>
                    <a:pt x="996" y="413"/>
                  </a:cubicBezTo>
                  <a:close/>
                  <a:moveTo>
                    <a:pt x="989" y="0"/>
                  </a:moveTo>
                  <a:cubicBezTo>
                    <a:pt x="806" y="0"/>
                    <a:pt x="619" y="68"/>
                    <a:pt x="466" y="219"/>
                  </a:cubicBezTo>
                  <a:cubicBezTo>
                    <a:pt x="0" y="685"/>
                    <a:pt x="332" y="1488"/>
                    <a:pt x="995" y="1488"/>
                  </a:cubicBezTo>
                  <a:cubicBezTo>
                    <a:pt x="1403" y="1488"/>
                    <a:pt x="1735" y="1156"/>
                    <a:pt x="1735" y="743"/>
                  </a:cubicBezTo>
                  <a:cubicBezTo>
                    <a:pt x="1735" y="295"/>
                    <a:pt x="1370" y="0"/>
                    <a:pt x="98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2" name="Google Shape;12932;p137"/>
            <p:cNvSpPr/>
            <p:nvPr/>
          </p:nvSpPr>
          <p:spPr>
            <a:xfrm>
              <a:off x="6852128" y="3513957"/>
              <a:ext cx="45422" cy="38930"/>
            </a:xfrm>
            <a:custGeom>
              <a:avLst/>
              <a:gdLst/>
              <a:ahLst/>
              <a:cxnLst/>
              <a:rect l="l" t="t" r="r" b="b"/>
              <a:pathLst>
                <a:path w="1735" h="1487" extrusionOk="0">
                  <a:moveTo>
                    <a:pt x="740" y="409"/>
                  </a:moveTo>
                  <a:cubicBezTo>
                    <a:pt x="1033" y="409"/>
                    <a:pt x="1182" y="769"/>
                    <a:pt x="976" y="976"/>
                  </a:cubicBezTo>
                  <a:cubicBezTo>
                    <a:pt x="907" y="1043"/>
                    <a:pt x="823" y="1073"/>
                    <a:pt x="742" y="1073"/>
                  </a:cubicBezTo>
                  <a:cubicBezTo>
                    <a:pt x="571" y="1073"/>
                    <a:pt x="409" y="942"/>
                    <a:pt x="409" y="741"/>
                  </a:cubicBezTo>
                  <a:cubicBezTo>
                    <a:pt x="409" y="561"/>
                    <a:pt x="553" y="414"/>
                    <a:pt x="732" y="414"/>
                  </a:cubicBezTo>
                  <a:cubicBezTo>
                    <a:pt x="734" y="414"/>
                    <a:pt x="737" y="414"/>
                    <a:pt x="740" y="414"/>
                  </a:cubicBezTo>
                  <a:lnTo>
                    <a:pt x="740" y="409"/>
                  </a:lnTo>
                  <a:close/>
                  <a:moveTo>
                    <a:pt x="745" y="1"/>
                  </a:moveTo>
                  <a:cubicBezTo>
                    <a:pt x="332" y="1"/>
                    <a:pt x="0" y="332"/>
                    <a:pt x="0" y="741"/>
                  </a:cubicBezTo>
                  <a:cubicBezTo>
                    <a:pt x="0" y="1190"/>
                    <a:pt x="368" y="1487"/>
                    <a:pt x="751" y="1487"/>
                  </a:cubicBezTo>
                  <a:cubicBezTo>
                    <a:pt x="933" y="1487"/>
                    <a:pt x="1118" y="1419"/>
                    <a:pt x="1269" y="1269"/>
                  </a:cubicBezTo>
                  <a:cubicBezTo>
                    <a:pt x="1735" y="798"/>
                    <a:pt x="1403" y="1"/>
                    <a:pt x="74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3" name="Google Shape;12933;p137"/>
            <p:cNvSpPr/>
            <p:nvPr/>
          </p:nvSpPr>
          <p:spPr>
            <a:xfrm>
              <a:off x="6753010" y="3559118"/>
              <a:ext cx="64298" cy="55187"/>
            </a:xfrm>
            <a:custGeom>
              <a:avLst/>
              <a:gdLst/>
              <a:ahLst/>
              <a:cxnLst/>
              <a:rect l="l" t="t" r="r" b="b"/>
              <a:pathLst>
                <a:path w="2456" h="2108" extrusionOk="0">
                  <a:moveTo>
                    <a:pt x="1050" y="414"/>
                  </a:moveTo>
                  <a:lnTo>
                    <a:pt x="1050" y="414"/>
                  </a:lnTo>
                  <a:cubicBezTo>
                    <a:pt x="1620" y="416"/>
                    <a:pt x="1903" y="1106"/>
                    <a:pt x="1500" y="1504"/>
                  </a:cubicBezTo>
                  <a:cubicBezTo>
                    <a:pt x="1370" y="1635"/>
                    <a:pt x="1210" y="1694"/>
                    <a:pt x="1053" y="1694"/>
                  </a:cubicBezTo>
                  <a:cubicBezTo>
                    <a:pt x="725" y="1694"/>
                    <a:pt x="409" y="1439"/>
                    <a:pt x="409" y="1053"/>
                  </a:cubicBezTo>
                  <a:cubicBezTo>
                    <a:pt x="409" y="703"/>
                    <a:pt x="696" y="415"/>
                    <a:pt x="1050" y="414"/>
                  </a:cubicBezTo>
                  <a:close/>
                  <a:moveTo>
                    <a:pt x="1048" y="0"/>
                  </a:moveTo>
                  <a:cubicBezTo>
                    <a:pt x="472" y="5"/>
                    <a:pt x="1" y="476"/>
                    <a:pt x="1" y="1053"/>
                  </a:cubicBezTo>
                  <a:cubicBezTo>
                    <a:pt x="1" y="1687"/>
                    <a:pt x="518" y="2107"/>
                    <a:pt x="1058" y="2107"/>
                  </a:cubicBezTo>
                  <a:cubicBezTo>
                    <a:pt x="1316" y="2107"/>
                    <a:pt x="1578" y="2011"/>
                    <a:pt x="1793" y="1797"/>
                  </a:cubicBezTo>
                  <a:cubicBezTo>
                    <a:pt x="2456" y="1134"/>
                    <a:pt x="1985" y="0"/>
                    <a:pt x="104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4" name="Google Shape;12934;p137"/>
            <p:cNvSpPr/>
            <p:nvPr/>
          </p:nvSpPr>
          <p:spPr>
            <a:xfrm>
              <a:off x="6633158" y="3359783"/>
              <a:ext cx="368143" cy="368771"/>
            </a:xfrm>
            <a:custGeom>
              <a:avLst/>
              <a:gdLst/>
              <a:ahLst/>
              <a:cxnLst/>
              <a:rect l="l" t="t" r="r" b="b"/>
              <a:pathLst>
                <a:path w="14062" h="14086" extrusionOk="0">
                  <a:moveTo>
                    <a:pt x="7025" y="428"/>
                  </a:moveTo>
                  <a:cubicBezTo>
                    <a:pt x="7106" y="428"/>
                    <a:pt x="7188" y="457"/>
                    <a:pt x="7255" y="524"/>
                  </a:cubicBezTo>
                  <a:cubicBezTo>
                    <a:pt x="7461" y="735"/>
                    <a:pt x="7317" y="1091"/>
                    <a:pt x="7019" y="1091"/>
                  </a:cubicBezTo>
                  <a:cubicBezTo>
                    <a:pt x="6837" y="1086"/>
                    <a:pt x="6693" y="942"/>
                    <a:pt x="6688" y="759"/>
                  </a:cubicBezTo>
                  <a:cubicBezTo>
                    <a:pt x="6688" y="560"/>
                    <a:pt x="6854" y="428"/>
                    <a:pt x="7025" y="428"/>
                  </a:cubicBezTo>
                  <a:close/>
                  <a:moveTo>
                    <a:pt x="12366" y="1254"/>
                  </a:moveTo>
                  <a:cubicBezTo>
                    <a:pt x="12688" y="1254"/>
                    <a:pt x="12909" y="1581"/>
                    <a:pt x="12784" y="1878"/>
                  </a:cubicBezTo>
                  <a:cubicBezTo>
                    <a:pt x="12711" y="2061"/>
                    <a:pt x="12541" y="2162"/>
                    <a:pt x="12366" y="2162"/>
                  </a:cubicBezTo>
                  <a:cubicBezTo>
                    <a:pt x="12252" y="2162"/>
                    <a:pt x="12135" y="2119"/>
                    <a:pt x="12044" y="2027"/>
                  </a:cubicBezTo>
                  <a:cubicBezTo>
                    <a:pt x="11761" y="1739"/>
                    <a:pt x="11963" y="1254"/>
                    <a:pt x="12366" y="1254"/>
                  </a:cubicBezTo>
                  <a:close/>
                  <a:moveTo>
                    <a:pt x="1946" y="1480"/>
                  </a:moveTo>
                  <a:cubicBezTo>
                    <a:pt x="2393" y="1480"/>
                    <a:pt x="2614" y="2023"/>
                    <a:pt x="2302" y="2335"/>
                  </a:cubicBezTo>
                  <a:cubicBezTo>
                    <a:pt x="2203" y="2433"/>
                    <a:pt x="2075" y="2483"/>
                    <a:pt x="1946" y="2483"/>
                  </a:cubicBezTo>
                  <a:cubicBezTo>
                    <a:pt x="1818" y="2483"/>
                    <a:pt x="1689" y="2433"/>
                    <a:pt x="1591" y="2335"/>
                  </a:cubicBezTo>
                  <a:cubicBezTo>
                    <a:pt x="1278" y="2023"/>
                    <a:pt x="1499" y="1480"/>
                    <a:pt x="1946" y="1480"/>
                  </a:cubicBezTo>
                  <a:close/>
                  <a:moveTo>
                    <a:pt x="721" y="6725"/>
                  </a:moveTo>
                  <a:cubicBezTo>
                    <a:pt x="890" y="6725"/>
                    <a:pt x="1053" y="6856"/>
                    <a:pt x="1053" y="7057"/>
                  </a:cubicBezTo>
                  <a:cubicBezTo>
                    <a:pt x="1053" y="7240"/>
                    <a:pt x="904" y="7389"/>
                    <a:pt x="721" y="7389"/>
                  </a:cubicBezTo>
                  <a:cubicBezTo>
                    <a:pt x="428" y="7389"/>
                    <a:pt x="279" y="7028"/>
                    <a:pt x="490" y="6822"/>
                  </a:cubicBezTo>
                  <a:cubicBezTo>
                    <a:pt x="557" y="6755"/>
                    <a:pt x="640" y="6725"/>
                    <a:pt x="721" y="6725"/>
                  </a:cubicBezTo>
                  <a:close/>
                  <a:moveTo>
                    <a:pt x="13312" y="6725"/>
                  </a:moveTo>
                  <a:cubicBezTo>
                    <a:pt x="13482" y="6725"/>
                    <a:pt x="13644" y="6856"/>
                    <a:pt x="13644" y="7057"/>
                  </a:cubicBezTo>
                  <a:cubicBezTo>
                    <a:pt x="13644" y="7240"/>
                    <a:pt x="13495" y="7389"/>
                    <a:pt x="13312" y="7389"/>
                  </a:cubicBezTo>
                  <a:cubicBezTo>
                    <a:pt x="13019" y="7389"/>
                    <a:pt x="12871" y="7028"/>
                    <a:pt x="13082" y="6822"/>
                  </a:cubicBezTo>
                  <a:cubicBezTo>
                    <a:pt x="13149" y="6755"/>
                    <a:pt x="13231" y="6725"/>
                    <a:pt x="13312" y="6725"/>
                  </a:cubicBezTo>
                  <a:close/>
                  <a:moveTo>
                    <a:pt x="2566" y="11179"/>
                  </a:moveTo>
                  <a:cubicBezTo>
                    <a:pt x="2859" y="11179"/>
                    <a:pt x="3008" y="11530"/>
                    <a:pt x="2801" y="11736"/>
                  </a:cubicBezTo>
                  <a:lnTo>
                    <a:pt x="2801" y="11741"/>
                  </a:lnTo>
                  <a:cubicBezTo>
                    <a:pt x="2735" y="11806"/>
                    <a:pt x="2651" y="11836"/>
                    <a:pt x="2569" y="11836"/>
                  </a:cubicBezTo>
                  <a:cubicBezTo>
                    <a:pt x="2442" y="11836"/>
                    <a:pt x="2318" y="11764"/>
                    <a:pt x="2263" y="11631"/>
                  </a:cubicBezTo>
                  <a:cubicBezTo>
                    <a:pt x="2177" y="11414"/>
                    <a:pt x="2335" y="11179"/>
                    <a:pt x="2566" y="11179"/>
                  </a:cubicBezTo>
                  <a:close/>
                  <a:moveTo>
                    <a:pt x="7014" y="13019"/>
                  </a:moveTo>
                  <a:cubicBezTo>
                    <a:pt x="7197" y="13019"/>
                    <a:pt x="7346" y="13163"/>
                    <a:pt x="7346" y="13346"/>
                  </a:cubicBezTo>
                  <a:lnTo>
                    <a:pt x="7346" y="13350"/>
                  </a:lnTo>
                  <a:cubicBezTo>
                    <a:pt x="7346" y="13549"/>
                    <a:pt x="7182" y="13682"/>
                    <a:pt x="7012" y="13682"/>
                  </a:cubicBezTo>
                  <a:cubicBezTo>
                    <a:pt x="6932" y="13682"/>
                    <a:pt x="6850" y="13652"/>
                    <a:pt x="6784" y="13586"/>
                  </a:cubicBezTo>
                  <a:cubicBezTo>
                    <a:pt x="6572" y="13374"/>
                    <a:pt x="6721" y="13019"/>
                    <a:pt x="7014" y="13019"/>
                  </a:cubicBezTo>
                  <a:close/>
                  <a:moveTo>
                    <a:pt x="7038" y="0"/>
                  </a:moveTo>
                  <a:cubicBezTo>
                    <a:pt x="6625" y="0"/>
                    <a:pt x="6294" y="332"/>
                    <a:pt x="6294" y="745"/>
                  </a:cubicBezTo>
                  <a:cubicBezTo>
                    <a:pt x="6294" y="1071"/>
                    <a:pt x="6515" y="1355"/>
                    <a:pt x="6827" y="1441"/>
                  </a:cubicBezTo>
                  <a:lnTo>
                    <a:pt x="6827" y="2585"/>
                  </a:lnTo>
                  <a:cubicBezTo>
                    <a:pt x="6769" y="2565"/>
                    <a:pt x="6707" y="2546"/>
                    <a:pt x="6649" y="2522"/>
                  </a:cubicBezTo>
                  <a:cubicBezTo>
                    <a:pt x="6434" y="2442"/>
                    <a:pt x="6269" y="2398"/>
                    <a:pt x="6123" y="2398"/>
                  </a:cubicBezTo>
                  <a:cubicBezTo>
                    <a:pt x="5882" y="2398"/>
                    <a:pt x="5693" y="2520"/>
                    <a:pt x="5415" y="2810"/>
                  </a:cubicBezTo>
                  <a:cubicBezTo>
                    <a:pt x="5333" y="2911"/>
                    <a:pt x="5232" y="2993"/>
                    <a:pt x="5122" y="3060"/>
                  </a:cubicBezTo>
                  <a:cubicBezTo>
                    <a:pt x="5026" y="3108"/>
                    <a:pt x="4881" y="3123"/>
                    <a:pt x="4732" y="3137"/>
                  </a:cubicBezTo>
                  <a:cubicBezTo>
                    <a:pt x="4319" y="3176"/>
                    <a:pt x="4065" y="3228"/>
                    <a:pt x="3877" y="3589"/>
                  </a:cubicBezTo>
                  <a:lnTo>
                    <a:pt x="2724" y="2441"/>
                  </a:lnTo>
                  <a:cubicBezTo>
                    <a:pt x="2950" y="2085"/>
                    <a:pt x="2902" y="1619"/>
                    <a:pt x="2609" y="1321"/>
                  </a:cubicBezTo>
                  <a:cubicBezTo>
                    <a:pt x="2431" y="1143"/>
                    <a:pt x="2198" y="1055"/>
                    <a:pt x="1965" y="1055"/>
                  </a:cubicBezTo>
                  <a:cubicBezTo>
                    <a:pt x="1731" y="1055"/>
                    <a:pt x="1497" y="1143"/>
                    <a:pt x="1317" y="1321"/>
                  </a:cubicBezTo>
                  <a:cubicBezTo>
                    <a:pt x="714" y="1924"/>
                    <a:pt x="1210" y="2880"/>
                    <a:pt x="1936" y="2880"/>
                  </a:cubicBezTo>
                  <a:cubicBezTo>
                    <a:pt x="2095" y="2880"/>
                    <a:pt x="2264" y="2834"/>
                    <a:pt x="2436" y="2729"/>
                  </a:cubicBezTo>
                  <a:lnTo>
                    <a:pt x="3719" y="4011"/>
                  </a:lnTo>
                  <a:cubicBezTo>
                    <a:pt x="3618" y="4295"/>
                    <a:pt x="3579" y="4333"/>
                    <a:pt x="3277" y="4516"/>
                  </a:cubicBezTo>
                  <a:cubicBezTo>
                    <a:pt x="2729" y="4843"/>
                    <a:pt x="2638" y="5044"/>
                    <a:pt x="2720" y="5659"/>
                  </a:cubicBezTo>
                  <a:cubicBezTo>
                    <a:pt x="2739" y="5803"/>
                    <a:pt x="2758" y="5947"/>
                    <a:pt x="2734" y="6053"/>
                  </a:cubicBezTo>
                  <a:cubicBezTo>
                    <a:pt x="2686" y="6265"/>
                    <a:pt x="2465" y="6447"/>
                    <a:pt x="2345" y="6836"/>
                  </a:cubicBezTo>
                  <a:lnTo>
                    <a:pt x="1442" y="6836"/>
                  </a:lnTo>
                  <a:cubicBezTo>
                    <a:pt x="1355" y="6524"/>
                    <a:pt x="1072" y="6303"/>
                    <a:pt x="745" y="6298"/>
                  </a:cubicBezTo>
                  <a:cubicBezTo>
                    <a:pt x="332" y="6298"/>
                    <a:pt x="0" y="6634"/>
                    <a:pt x="0" y="7043"/>
                  </a:cubicBezTo>
                  <a:cubicBezTo>
                    <a:pt x="0" y="7456"/>
                    <a:pt x="332" y="7787"/>
                    <a:pt x="745" y="7787"/>
                  </a:cubicBezTo>
                  <a:cubicBezTo>
                    <a:pt x="1072" y="7783"/>
                    <a:pt x="1355" y="7566"/>
                    <a:pt x="1442" y="7249"/>
                  </a:cubicBezTo>
                  <a:lnTo>
                    <a:pt x="2345" y="7249"/>
                  </a:lnTo>
                  <a:cubicBezTo>
                    <a:pt x="2460" y="7634"/>
                    <a:pt x="2686" y="7821"/>
                    <a:pt x="2734" y="8032"/>
                  </a:cubicBezTo>
                  <a:cubicBezTo>
                    <a:pt x="2796" y="8301"/>
                    <a:pt x="2590" y="8748"/>
                    <a:pt x="2763" y="9108"/>
                  </a:cubicBezTo>
                  <a:cubicBezTo>
                    <a:pt x="2936" y="9469"/>
                    <a:pt x="3416" y="9589"/>
                    <a:pt x="3584" y="9800"/>
                  </a:cubicBezTo>
                  <a:cubicBezTo>
                    <a:pt x="3642" y="9887"/>
                    <a:pt x="3685" y="9983"/>
                    <a:pt x="3714" y="10079"/>
                  </a:cubicBezTo>
                  <a:lnTo>
                    <a:pt x="2931" y="10857"/>
                  </a:lnTo>
                  <a:cubicBezTo>
                    <a:pt x="2816" y="10793"/>
                    <a:pt x="2692" y="10763"/>
                    <a:pt x="2571" y="10763"/>
                  </a:cubicBezTo>
                  <a:cubicBezTo>
                    <a:pt x="2248" y="10763"/>
                    <a:pt x="1942" y="10976"/>
                    <a:pt x="1855" y="11318"/>
                  </a:cubicBezTo>
                  <a:cubicBezTo>
                    <a:pt x="1735" y="11787"/>
                    <a:pt x="2091" y="12241"/>
                    <a:pt x="2573" y="12241"/>
                  </a:cubicBezTo>
                  <a:cubicBezTo>
                    <a:pt x="2575" y="12241"/>
                    <a:pt x="2578" y="12241"/>
                    <a:pt x="2580" y="12241"/>
                  </a:cubicBezTo>
                  <a:cubicBezTo>
                    <a:pt x="2582" y="12241"/>
                    <a:pt x="2585" y="12241"/>
                    <a:pt x="2587" y="12241"/>
                  </a:cubicBezTo>
                  <a:cubicBezTo>
                    <a:pt x="3145" y="12241"/>
                    <a:pt x="3497" y="11638"/>
                    <a:pt x="3224" y="11150"/>
                  </a:cubicBezTo>
                  <a:lnTo>
                    <a:pt x="3877" y="10497"/>
                  </a:lnTo>
                  <a:cubicBezTo>
                    <a:pt x="4185" y="11083"/>
                    <a:pt x="4795" y="10872"/>
                    <a:pt x="5117" y="11025"/>
                  </a:cubicBezTo>
                  <a:cubicBezTo>
                    <a:pt x="5357" y="11141"/>
                    <a:pt x="5583" y="11583"/>
                    <a:pt x="5977" y="11674"/>
                  </a:cubicBezTo>
                  <a:cubicBezTo>
                    <a:pt x="6027" y="11685"/>
                    <a:pt x="6076" y="11690"/>
                    <a:pt x="6125" y="11690"/>
                  </a:cubicBezTo>
                  <a:cubicBezTo>
                    <a:pt x="6369" y="11690"/>
                    <a:pt x="6602" y="11569"/>
                    <a:pt x="6822" y="11501"/>
                  </a:cubicBezTo>
                  <a:lnTo>
                    <a:pt x="6822" y="12639"/>
                  </a:lnTo>
                  <a:cubicBezTo>
                    <a:pt x="6510" y="12731"/>
                    <a:pt x="6294" y="13014"/>
                    <a:pt x="6289" y="13341"/>
                  </a:cubicBezTo>
                  <a:cubicBezTo>
                    <a:pt x="6289" y="13749"/>
                    <a:pt x="6620" y="14085"/>
                    <a:pt x="7034" y="14085"/>
                  </a:cubicBezTo>
                  <a:cubicBezTo>
                    <a:pt x="7442" y="14085"/>
                    <a:pt x="7773" y="13749"/>
                    <a:pt x="7773" y="13341"/>
                  </a:cubicBezTo>
                  <a:cubicBezTo>
                    <a:pt x="7773" y="13014"/>
                    <a:pt x="7557" y="12731"/>
                    <a:pt x="7240" y="12639"/>
                  </a:cubicBezTo>
                  <a:lnTo>
                    <a:pt x="7240" y="11501"/>
                  </a:lnTo>
                  <a:cubicBezTo>
                    <a:pt x="7463" y="11573"/>
                    <a:pt x="7696" y="11690"/>
                    <a:pt x="7936" y="11690"/>
                  </a:cubicBezTo>
                  <a:cubicBezTo>
                    <a:pt x="7986" y="11690"/>
                    <a:pt x="8035" y="11685"/>
                    <a:pt x="8086" y="11674"/>
                  </a:cubicBezTo>
                  <a:cubicBezTo>
                    <a:pt x="8489" y="11583"/>
                    <a:pt x="8705" y="11141"/>
                    <a:pt x="8946" y="11025"/>
                  </a:cubicBezTo>
                  <a:cubicBezTo>
                    <a:pt x="9272" y="10867"/>
                    <a:pt x="9882" y="11083"/>
                    <a:pt x="10185" y="10497"/>
                  </a:cubicBezTo>
                  <a:lnTo>
                    <a:pt x="10406" y="10713"/>
                  </a:lnTo>
                  <a:cubicBezTo>
                    <a:pt x="10451" y="10759"/>
                    <a:pt x="10501" y="10778"/>
                    <a:pt x="10550" y="10778"/>
                  </a:cubicBezTo>
                  <a:cubicBezTo>
                    <a:pt x="10709" y="10778"/>
                    <a:pt x="10846" y="10571"/>
                    <a:pt x="10699" y="10420"/>
                  </a:cubicBezTo>
                  <a:lnTo>
                    <a:pt x="10353" y="10079"/>
                  </a:lnTo>
                  <a:cubicBezTo>
                    <a:pt x="10454" y="9791"/>
                    <a:pt x="10488" y="9752"/>
                    <a:pt x="10795" y="9570"/>
                  </a:cubicBezTo>
                  <a:cubicBezTo>
                    <a:pt x="11338" y="9243"/>
                    <a:pt x="11429" y="9041"/>
                    <a:pt x="11348" y="8431"/>
                  </a:cubicBezTo>
                  <a:cubicBezTo>
                    <a:pt x="11300" y="8047"/>
                    <a:pt x="11309" y="8008"/>
                    <a:pt x="11511" y="7696"/>
                  </a:cubicBezTo>
                  <a:cubicBezTo>
                    <a:pt x="11602" y="7562"/>
                    <a:pt x="11674" y="7413"/>
                    <a:pt x="11722" y="7254"/>
                  </a:cubicBezTo>
                  <a:lnTo>
                    <a:pt x="12626" y="7254"/>
                  </a:lnTo>
                  <a:cubicBezTo>
                    <a:pt x="12712" y="7566"/>
                    <a:pt x="12995" y="7787"/>
                    <a:pt x="13322" y="7787"/>
                  </a:cubicBezTo>
                  <a:cubicBezTo>
                    <a:pt x="13325" y="7787"/>
                    <a:pt x="13328" y="7787"/>
                    <a:pt x="13331" y="7787"/>
                  </a:cubicBezTo>
                  <a:cubicBezTo>
                    <a:pt x="13735" y="7787"/>
                    <a:pt x="14062" y="7458"/>
                    <a:pt x="14062" y="7048"/>
                  </a:cubicBezTo>
                  <a:cubicBezTo>
                    <a:pt x="14062" y="6639"/>
                    <a:pt x="13730" y="6308"/>
                    <a:pt x="13322" y="6308"/>
                  </a:cubicBezTo>
                  <a:lnTo>
                    <a:pt x="13312" y="6308"/>
                  </a:lnTo>
                  <a:cubicBezTo>
                    <a:pt x="12986" y="6313"/>
                    <a:pt x="12702" y="6529"/>
                    <a:pt x="12616" y="6846"/>
                  </a:cubicBezTo>
                  <a:lnTo>
                    <a:pt x="11713" y="6846"/>
                  </a:lnTo>
                  <a:cubicBezTo>
                    <a:pt x="11597" y="6461"/>
                    <a:pt x="11372" y="6274"/>
                    <a:pt x="11324" y="6063"/>
                  </a:cubicBezTo>
                  <a:cubicBezTo>
                    <a:pt x="11266" y="5794"/>
                    <a:pt x="11468" y="5352"/>
                    <a:pt x="11295" y="4987"/>
                  </a:cubicBezTo>
                  <a:cubicBezTo>
                    <a:pt x="11122" y="4626"/>
                    <a:pt x="10641" y="4506"/>
                    <a:pt x="10473" y="4295"/>
                  </a:cubicBezTo>
                  <a:cubicBezTo>
                    <a:pt x="10416" y="4208"/>
                    <a:pt x="10372" y="4117"/>
                    <a:pt x="10344" y="4016"/>
                  </a:cubicBezTo>
                  <a:lnTo>
                    <a:pt x="11934" y="2426"/>
                  </a:lnTo>
                  <a:cubicBezTo>
                    <a:pt x="12074" y="2518"/>
                    <a:pt x="12231" y="2562"/>
                    <a:pt x="12387" y="2562"/>
                  </a:cubicBezTo>
                  <a:cubicBezTo>
                    <a:pt x="12606" y="2562"/>
                    <a:pt x="12823" y="2474"/>
                    <a:pt x="12986" y="2306"/>
                  </a:cubicBezTo>
                  <a:cubicBezTo>
                    <a:pt x="13322" y="1970"/>
                    <a:pt x="13322" y="1422"/>
                    <a:pt x="12986" y="1081"/>
                  </a:cubicBezTo>
                  <a:cubicBezTo>
                    <a:pt x="12815" y="913"/>
                    <a:pt x="12593" y="829"/>
                    <a:pt x="12372" y="829"/>
                  </a:cubicBezTo>
                  <a:cubicBezTo>
                    <a:pt x="12150" y="829"/>
                    <a:pt x="11929" y="913"/>
                    <a:pt x="11761" y="1081"/>
                  </a:cubicBezTo>
                  <a:cubicBezTo>
                    <a:pt x="11482" y="1364"/>
                    <a:pt x="11434" y="1797"/>
                    <a:pt x="11641" y="2133"/>
                  </a:cubicBezTo>
                  <a:lnTo>
                    <a:pt x="10180" y="3593"/>
                  </a:lnTo>
                  <a:cubicBezTo>
                    <a:pt x="10055" y="3348"/>
                    <a:pt x="9897" y="3214"/>
                    <a:pt x="9532" y="3161"/>
                  </a:cubicBezTo>
                  <a:cubicBezTo>
                    <a:pt x="9515" y="3158"/>
                    <a:pt x="9500" y="3157"/>
                    <a:pt x="9485" y="3157"/>
                  </a:cubicBezTo>
                  <a:cubicBezTo>
                    <a:pt x="9242" y="3157"/>
                    <a:pt x="9202" y="3537"/>
                    <a:pt x="9469" y="3565"/>
                  </a:cubicBezTo>
                  <a:cubicBezTo>
                    <a:pt x="9762" y="3608"/>
                    <a:pt x="9806" y="3685"/>
                    <a:pt x="9926" y="4059"/>
                  </a:cubicBezTo>
                  <a:cubicBezTo>
                    <a:pt x="10079" y="4521"/>
                    <a:pt x="10161" y="4626"/>
                    <a:pt x="10579" y="4871"/>
                  </a:cubicBezTo>
                  <a:cubicBezTo>
                    <a:pt x="10978" y="5112"/>
                    <a:pt x="10992" y="5155"/>
                    <a:pt x="10934" y="5606"/>
                  </a:cubicBezTo>
                  <a:cubicBezTo>
                    <a:pt x="10872" y="6096"/>
                    <a:pt x="10901" y="6226"/>
                    <a:pt x="11165" y="6620"/>
                  </a:cubicBezTo>
                  <a:cubicBezTo>
                    <a:pt x="11425" y="7014"/>
                    <a:pt x="11420" y="7067"/>
                    <a:pt x="11165" y="7461"/>
                  </a:cubicBezTo>
                  <a:cubicBezTo>
                    <a:pt x="10906" y="7850"/>
                    <a:pt x="10872" y="7989"/>
                    <a:pt x="10934" y="8474"/>
                  </a:cubicBezTo>
                  <a:cubicBezTo>
                    <a:pt x="10992" y="8921"/>
                    <a:pt x="10973" y="8964"/>
                    <a:pt x="10579" y="9205"/>
                  </a:cubicBezTo>
                  <a:cubicBezTo>
                    <a:pt x="10161" y="9450"/>
                    <a:pt x="10079" y="9560"/>
                    <a:pt x="9930" y="10021"/>
                  </a:cubicBezTo>
                  <a:cubicBezTo>
                    <a:pt x="9786" y="10458"/>
                    <a:pt x="9748" y="10487"/>
                    <a:pt x="9292" y="10530"/>
                  </a:cubicBezTo>
                  <a:cubicBezTo>
                    <a:pt x="8811" y="10574"/>
                    <a:pt x="8686" y="10636"/>
                    <a:pt x="8355" y="10982"/>
                  </a:cubicBezTo>
                  <a:cubicBezTo>
                    <a:pt x="8161" y="11184"/>
                    <a:pt x="8067" y="11267"/>
                    <a:pt x="7930" y="11267"/>
                  </a:cubicBezTo>
                  <a:cubicBezTo>
                    <a:pt x="7839" y="11267"/>
                    <a:pt x="7730" y="11231"/>
                    <a:pt x="7562" y="11169"/>
                  </a:cubicBezTo>
                  <a:cubicBezTo>
                    <a:pt x="7394" y="11107"/>
                    <a:pt x="7216" y="11040"/>
                    <a:pt x="7029" y="11040"/>
                  </a:cubicBezTo>
                  <a:cubicBezTo>
                    <a:pt x="6696" y="11040"/>
                    <a:pt x="6355" y="11267"/>
                    <a:pt x="6130" y="11267"/>
                  </a:cubicBezTo>
                  <a:cubicBezTo>
                    <a:pt x="6108" y="11267"/>
                    <a:pt x="6087" y="11265"/>
                    <a:pt x="6068" y="11261"/>
                  </a:cubicBezTo>
                  <a:cubicBezTo>
                    <a:pt x="5948" y="11232"/>
                    <a:pt x="5833" y="11112"/>
                    <a:pt x="5708" y="10982"/>
                  </a:cubicBezTo>
                  <a:cubicBezTo>
                    <a:pt x="5376" y="10636"/>
                    <a:pt x="5256" y="10574"/>
                    <a:pt x="4771" y="10530"/>
                  </a:cubicBezTo>
                  <a:cubicBezTo>
                    <a:pt x="4315" y="10487"/>
                    <a:pt x="4276" y="10458"/>
                    <a:pt x="4132" y="10021"/>
                  </a:cubicBezTo>
                  <a:cubicBezTo>
                    <a:pt x="3983" y="9560"/>
                    <a:pt x="3897" y="9454"/>
                    <a:pt x="3483" y="9205"/>
                  </a:cubicBezTo>
                  <a:cubicBezTo>
                    <a:pt x="3085" y="8964"/>
                    <a:pt x="3065" y="8921"/>
                    <a:pt x="3128" y="8470"/>
                  </a:cubicBezTo>
                  <a:cubicBezTo>
                    <a:pt x="3186" y="7984"/>
                    <a:pt x="3157" y="7850"/>
                    <a:pt x="2897" y="7456"/>
                  </a:cubicBezTo>
                  <a:cubicBezTo>
                    <a:pt x="2638" y="7062"/>
                    <a:pt x="2638" y="7009"/>
                    <a:pt x="2897" y="6620"/>
                  </a:cubicBezTo>
                  <a:cubicBezTo>
                    <a:pt x="3157" y="6231"/>
                    <a:pt x="3190" y="6092"/>
                    <a:pt x="3128" y="5606"/>
                  </a:cubicBezTo>
                  <a:cubicBezTo>
                    <a:pt x="3065" y="5155"/>
                    <a:pt x="3085" y="5112"/>
                    <a:pt x="3483" y="4871"/>
                  </a:cubicBezTo>
                  <a:cubicBezTo>
                    <a:pt x="3632" y="4780"/>
                    <a:pt x="3796" y="4689"/>
                    <a:pt x="3906" y="4545"/>
                  </a:cubicBezTo>
                  <a:cubicBezTo>
                    <a:pt x="4012" y="4396"/>
                    <a:pt x="4089" y="4232"/>
                    <a:pt x="4137" y="4055"/>
                  </a:cubicBezTo>
                  <a:cubicBezTo>
                    <a:pt x="4190" y="3887"/>
                    <a:pt x="4242" y="3728"/>
                    <a:pt x="4339" y="3651"/>
                  </a:cubicBezTo>
                  <a:cubicBezTo>
                    <a:pt x="4430" y="3574"/>
                    <a:pt x="4598" y="3560"/>
                    <a:pt x="4771" y="3545"/>
                  </a:cubicBezTo>
                  <a:cubicBezTo>
                    <a:pt x="5256" y="3502"/>
                    <a:pt x="5376" y="3435"/>
                    <a:pt x="5708" y="3094"/>
                  </a:cubicBezTo>
                  <a:cubicBezTo>
                    <a:pt x="5902" y="2891"/>
                    <a:pt x="5996" y="2807"/>
                    <a:pt x="6134" y="2807"/>
                  </a:cubicBezTo>
                  <a:cubicBezTo>
                    <a:pt x="6225" y="2807"/>
                    <a:pt x="6335" y="2844"/>
                    <a:pt x="6505" y="2906"/>
                  </a:cubicBezTo>
                  <a:cubicBezTo>
                    <a:pt x="6736" y="2993"/>
                    <a:pt x="6886" y="3036"/>
                    <a:pt x="7036" y="3036"/>
                  </a:cubicBezTo>
                  <a:cubicBezTo>
                    <a:pt x="7186" y="3036"/>
                    <a:pt x="7336" y="2993"/>
                    <a:pt x="7567" y="2906"/>
                  </a:cubicBezTo>
                  <a:cubicBezTo>
                    <a:pt x="7740" y="2842"/>
                    <a:pt x="7851" y="2809"/>
                    <a:pt x="7939" y="2809"/>
                  </a:cubicBezTo>
                  <a:cubicBezTo>
                    <a:pt x="8113" y="2809"/>
                    <a:pt x="8192" y="2941"/>
                    <a:pt x="8480" y="3219"/>
                  </a:cubicBezTo>
                  <a:cubicBezTo>
                    <a:pt x="8523" y="3258"/>
                    <a:pt x="8571" y="3275"/>
                    <a:pt x="8617" y="3275"/>
                  </a:cubicBezTo>
                  <a:cubicBezTo>
                    <a:pt x="8776" y="3275"/>
                    <a:pt x="8910" y="3070"/>
                    <a:pt x="8768" y="2921"/>
                  </a:cubicBezTo>
                  <a:lnTo>
                    <a:pt x="8657" y="2810"/>
                  </a:lnTo>
                  <a:cubicBezTo>
                    <a:pt x="8379" y="2520"/>
                    <a:pt x="8188" y="2398"/>
                    <a:pt x="7947" y="2398"/>
                  </a:cubicBezTo>
                  <a:cubicBezTo>
                    <a:pt x="7801" y="2398"/>
                    <a:pt x="7636" y="2442"/>
                    <a:pt x="7423" y="2522"/>
                  </a:cubicBezTo>
                  <a:cubicBezTo>
                    <a:pt x="7365" y="2546"/>
                    <a:pt x="7303" y="2565"/>
                    <a:pt x="7245" y="2585"/>
                  </a:cubicBezTo>
                  <a:lnTo>
                    <a:pt x="7245" y="1441"/>
                  </a:lnTo>
                  <a:cubicBezTo>
                    <a:pt x="7557" y="1355"/>
                    <a:pt x="7778" y="1071"/>
                    <a:pt x="7778" y="745"/>
                  </a:cubicBezTo>
                  <a:cubicBezTo>
                    <a:pt x="7778" y="332"/>
                    <a:pt x="7447" y="0"/>
                    <a:pt x="703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5" name="Google Shape;12935;p137"/>
            <p:cNvSpPr/>
            <p:nvPr/>
          </p:nvSpPr>
          <p:spPr>
            <a:xfrm>
              <a:off x="6916819" y="3646585"/>
              <a:ext cx="63251" cy="53983"/>
            </a:xfrm>
            <a:custGeom>
              <a:avLst/>
              <a:gdLst/>
              <a:ahLst/>
              <a:cxnLst/>
              <a:rect l="l" t="t" r="r" b="b"/>
              <a:pathLst>
                <a:path w="2416" h="2062" extrusionOk="0">
                  <a:moveTo>
                    <a:pt x="1259" y="688"/>
                  </a:moveTo>
                  <a:cubicBezTo>
                    <a:pt x="1376" y="688"/>
                    <a:pt x="1496" y="732"/>
                    <a:pt x="1594" y="829"/>
                  </a:cubicBezTo>
                  <a:cubicBezTo>
                    <a:pt x="1786" y="1017"/>
                    <a:pt x="1786" y="1324"/>
                    <a:pt x="1594" y="1511"/>
                  </a:cubicBezTo>
                  <a:cubicBezTo>
                    <a:pt x="1497" y="1607"/>
                    <a:pt x="1378" y="1650"/>
                    <a:pt x="1261" y="1650"/>
                  </a:cubicBezTo>
                  <a:cubicBezTo>
                    <a:pt x="1014" y="1650"/>
                    <a:pt x="777" y="1458"/>
                    <a:pt x="777" y="1170"/>
                  </a:cubicBezTo>
                  <a:cubicBezTo>
                    <a:pt x="777" y="881"/>
                    <a:pt x="1013" y="688"/>
                    <a:pt x="1259" y="688"/>
                  </a:cubicBezTo>
                  <a:close/>
                  <a:moveTo>
                    <a:pt x="297" y="0"/>
                  </a:moveTo>
                  <a:cubicBezTo>
                    <a:pt x="138" y="0"/>
                    <a:pt x="0" y="208"/>
                    <a:pt x="148" y="359"/>
                  </a:cubicBezTo>
                  <a:lnTo>
                    <a:pt x="503" y="709"/>
                  </a:lnTo>
                  <a:cubicBezTo>
                    <a:pt x="135" y="1314"/>
                    <a:pt x="580" y="2062"/>
                    <a:pt x="1257" y="2062"/>
                  </a:cubicBezTo>
                  <a:cubicBezTo>
                    <a:pt x="1295" y="2062"/>
                    <a:pt x="1333" y="2059"/>
                    <a:pt x="1373" y="2054"/>
                  </a:cubicBezTo>
                  <a:cubicBezTo>
                    <a:pt x="2108" y="1963"/>
                    <a:pt x="2415" y="1060"/>
                    <a:pt x="1882" y="536"/>
                  </a:cubicBezTo>
                  <a:cubicBezTo>
                    <a:pt x="1713" y="368"/>
                    <a:pt x="1489" y="280"/>
                    <a:pt x="1263" y="280"/>
                  </a:cubicBezTo>
                  <a:cubicBezTo>
                    <a:pt x="1102" y="280"/>
                    <a:pt x="940" y="324"/>
                    <a:pt x="796" y="416"/>
                  </a:cubicBezTo>
                  <a:lnTo>
                    <a:pt x="441" y="65"/>
                  </a:lnTo>
                  <a:cubicBezTo>
                    <a:pt x="396" y="19"/>
                    <a:pt x="345" y="0"/>
                    <a:pt x="29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36" name="Google Shape;12936;p137"/>
          <p:cNvGrpSpPr/>
          <p:nvPr/>
        </p:nvGrpSpPr>
        <p:grpSpPr>
          <a:xfrm>
            <a:off x="7940666" y="1814805"/>
            <a:ext cx="383249" cy="286488"/>
            <a:chOff x="7940666" y="2020205"/>
            <a:chExt cx="383249" cy="286488"/>
          </a:xfrm>
        </p:grpSpPr>
        <p:sp>
          <p:nvSpPr>
            <p:cNvPr id="12937" name="Google Shape;12937;p137"/>
            <p:cNvSpPr/>
            <p:nvPr/>
          </p:nvSpPr>
          <p:spPr>
            <a:xfrm>
              <a:off x="7971742" y="2025205"/>
              <a:ext cx="326124" cy="275859"/>
            </a:xfrm>
            <a:custGeom>
              <a:avLst/>
              <a:gdLst/>
              <a:ahLst/>
              <a:cxnLst/>
              <a:rect l="l" t="t" r="r" b="b"/>
              <a:pathLst>
                <a:path w="12457" h="10537" extrusionOk="0">
                  <a:moveTo>
                    <a:pt x="9004" y="1"/>
                  </a:moveTo>
                  <a:cubicBezTo>
                    <a:pt x="8951" y="1"/>
                    <a:pt x="8898" y="3"/>
                    <a:pt x="8844" y="6"/>
                  </a:cubicBezTo>
                  <a:cubicBezTo>
                    <a:pt x="7821" y="74"/>
                    <a:pt x="6889" y="434"/>
                    <a:pt x="6231" y="1126"/>
                  </a:cubicBezTo>
                  <a:cubicBezTo>
                    <a:pt x="5532" y="398"/>
                    <a:pt x="4581" y="8"/>
                    <a:pt x="3612" y="8"/>
                  </a:cubicBezTo>
                  <a:cubicBezTo>
                    <a:pt x="3161" y="8"/>
                    <a:pt x="2707" y="92"/>
                    <a:pt x="2272" y="266"/>
                  </a:cubicBezTo>
                  <a:cubicBezTo>
                    <a:pt x="898" y="818"/>
                    <a:pt x="0" y="2144"/>
                    <a:pt x="0" y="3624"/>
                  </a:cubicBezTo>
                  <a:cubicBezTo>
                    <a:pt x="0" y="5646"/>
                    <a:pt x="1403" y="7059"/>
                    <a:pt x="2623" y="8068"/>
                  </a:cubicBezTo>
                  <a:cubicBezTo>
                    <a:pt x="3147" y="8495"/>
                    <a:pt x="3699" y="8899"/>
                    <a:pt x="4266" y="9269"/>
                  </a:cubicBezTo>
                  <a:lnTo>
                    <a:pt x="6231" y="10537"/>
                  </a:lnTo>
                  <a:lnTo>
                    <a:pt x="8191" y="9269"/>
                  </a:lnTo>
                  <a:cubicBezTo>
                    <a:pt x="8758" y="8894"/>
                    <a:pt x="9310" y="8495"/>
                    <a:pt x="9834" y="8068"/>
                  </a:cubicBezTo>
                  <a:cubicBezTo>
                    <a:pt x="11059" y="7064"/>
                    <a:pt x="12457" y="5646"/>
                    <a:pt x="12457" y="3624"/>
                  </a:cubicBezTo>
                  <a:cubicBezTo>
                    <a:pt x="12457" y="1933"/>
                    <a:pt x="11290" y="468"/>
                    <a:pt x="9642" y="98"/>
                  </a:cubicBezTo>
                  <a:cubicBezTo>
                    <a:pt x="9434" y="32"/>
                    <a:pt x="9219" y="1"/>
                    <a:pt x="9004" y="1"/>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8" name="Google Shape;12938;p137"/>
            <p:cNvSpPr/>
            <p:nvPr/>
          </p:nvSpPr>
          <p:spPr>
            <a:xfrm>
              <a:off x="8080781" y="2029394"/>
              <a:ext cx="217085" cy="271801"/>
            </a:xfrm>
            <a:custGeom>
              <a:avLst/>
              <a:gdLst/>
              <a:ahLst/>
              <a:cxnLst/>
              <a:rect l="l" t="t" r="r" b="b"/>
              <a:pathLst>
                <a:path w="8292" h="10382" extrusionOk="0">
                  <a:moveTo>
                    <a:pt x="5712" y="0"/>
                  </a:moveTo>
                  <a:cubicBezTo>
                    <a:pt x="6130" y="2215"/>
                    <a:pt x="6409" y="7542"/>
                    <a:pt x="0" y="9041"/>
                  </a:cubicBezTo>
                  <a:cubicBezTo>
                    <a:pt x="53" y="9075"/>
                    <a:pt x="91" y="9104"/>
                    <a:pt x="101" y="9113"/>
                  </a:cubicBezTo>
                  <a:lnTo>
                    <a:pt x="2066" y="10382"/>
                  </a:lnTo>
                  <a:lnTo>
                    <a:pt x="4026" y="9113"/>
                  </a:lnTo>
                  <a:cubicBezTo>
                    <a:pt x="4593" y="8739"/>
                    <a:pt x="5140" y="8340"/>
                    <a:pt x="5669" y="7912"/>
                  </a:cubicBezTo>
                  <a:cubicBezTo>
                    <a:pt x="6889" y="6904"/>
                    <a:pt x="8292" y="5491"/>
                    <a:pt x="8292" y="3469"/>
                  </a:cubicBezTo>
                  <a:cubicBezTo>
                    <a:pt x="8292" y="1869"/>
                    <a:pt x="7245" y="457"/>
                    <a:pt x="5712"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9" name="Google Shape;12939;p137"/>
            <p:cNvSpPr/>
            <p:nvPr/>
          </p:nvSpPr>
          <p:spPr>
            <a:xfrm>
              <a:off x="8180396" y="2144717"/>
              <a:ext cx="96971" cy="77624"/>
            </a:xfrm>
            <a:custGeom>
              <a:avLst/>
              <a:gdLst/>
              <a:ahLst/>
              <a:cxnLst/>
              <a:rect l="l" t="t" r="r" b="b"/>
              <a:pathLst>
                <a:path w="3704" h="2965" extrusionOk="0">
                  <a:moveTo>
                    <a:pt x="2107" y="0"/>
                  </a:moveTo>
                  <a:cubicBezTo>
                    <a:pt x="2103" y="0"/>
                    <a:pt x="2099" y="0"/>
                    <a:pt x="2095" y="0"/>
                  </a:cubicBezTo>
                  <a:cubicBezTo>
                    <a:pt x="2013" y="5"/>
                    <a:pt x="1941" y="63"/>
                    <a:pt x="1912" y="140"/>
                  </a:cubicBezTo>
                  <a:lnTo>
                    <a:pt x="1254" y="2181"/>
                  </a:lnTo>
                  <a:lnTo>
                    <a:pt x="442" y="332"/>
                  </a:lnTo>
                  <a:cubicBezTo>
                    <a:pt x="401" y="246"/>
                    <a:pt x="331" y="210"/>
                    <a:pt x="260" y="210"/>
                  </a:cubicBezTo>
                  <a:cubicBezTo>
                    <a:pt x="130" y="210"/>
                    <a:pt x="0" y="333"/>
                    <a:pt x="62" y="495"/>
                  </a:cubicBezTo>
                  <a:lnTo>
                    <a:pt x="1090" y="2844"/>
                  </a:lnTo>
                  <a:cubicBezTo>
                    <a:pt x="1129" y="2916"/>
                    <a:pt x="1201" y="2965"/>
                    <a:pt x="1283" y="2965"/>
                  </a:cubicBezTo>
                  <a:lnTo>
                    <a:pt x="1292" y="2965"/>
                  </a:lnTo>
                  <a:cubicBezTo>
                    <a:pt x="1379" y="2960"/>
                    <a:pt x="1451" y="2902"/>
                    <a:pt x="1475" y="2820"/>
                  </a:cubicBezTo>
                  <a:lnTo>
                    <a:pt x="2143" y="745"/>
                  </a:lnTo>
                  <a:lnTo>
                    <a:pt x="2690" y="1840"/>
                  </a:lnTo>
                  <a:cubicBezTo>
                    <a:pt x="2724" y="1912"/>
                    <a:pt x="2791" y="1956"/>
                    <a:pt x="2868" y="1956"/>
                  </a:cubicBezTo>
                  <a:lnTo>
                    <a:pt x="3411" y="1956"/>
                  </a:lnTo>
                  <a:cubicBezTo>
                    <a:pt x="3512" y="1826"/>
                    <a:pt x="3613" y="1687"/>
                    <a:pt x="3704" y="1543"/>
                  </a:cubicBezTo>
                  <a:lnTo>
                    <a:pt x="3704" y="1543"/>
                  </a:lnTo>
                  <a:lnTo>
                    <a:pt x="3007" y="1547"/>
                  </a:lnTo>
                  <a:lnTo>
                    <a:pt x="2291" y="116"/>
                  </a:lnTo>
                  <a:cubicBezTo>
                    <a:pt x="2260" y="43"/>
                    <a:pt x="2184" y="0"/>
                    <a:pt x="2107"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0" name="Google Shape;12940;p137"/>
            <p:cNvSpPr/>
            <p:nvPr/>
          </p:nvSpPr>
          <p:spPr>
            <a:xfrm>
              <a:off x="7991979" y="2106599"/>
              <a:ext cx="194910" cy="127444"/>
            </a:xfrm>
            <a:custGeom>
              <a:avLst/>
              <a:gdLst/>
              <a:ahLst/>
              <a:cxnLst/>
              <a:rect l="l" t="t" r="r" b="b"/>
              <a:pathLst>
                <a:path w="7445" h="4868" extrusionOk="0">
                  <a:moveTo>
                    <a:pt x="6728" y="1"/>
                  </a:moveTo>
                  <a:cubicBezTo>
                    <a:pt x="6724" y="1"/>
                    <a:pt x="6721" y="1"/>
                    <a:pt x="6717" y="1"/>
                  </a:cubicBezTo>
                  <a:cubicBezTo>
                    <a:pt x="6635" y="1"/>
                    <a:pt x="6563" y="54"/>
                    <a:pt x="6529" y="131"/>
                  </a:cubicBezTo>
                  <a:lnTo>
                    <a:pt x="5559" y="2523"/>
                  </a:lnTo>
                  <a:lnTo>
                    <a:pt x="4742" y="1149"/>
                  </a:lnTo>
                  <a:cubicBezTo>
                    <a:pt x="4702" y="1079"/>
                    <a:pt x="4633" y="1045"/>
                    <a:pt x="4564" y="1045"/>
                  </a:cubicBezTo>
                  <a:cubicBezTo>
                    <a:pt x="4478" y="1045"/>
                    <a:pt x="4392" y="1098"/>
                    <a:pt x="4363" y="1197"/>
                  </a:cubicBezTo>
                  <a:lnTo>
                    <a:pt x="3541" y="3979"/>
                  </a:lnTo>
                  <a:lnTo>
                    <a:pt x="2489" y="880"/>
                  </a:lnTo>
                  <a:cubicBezTo>
                    <a:pt x="2460" y="803"/>
                    <a:pt x="2388" y="750"/>
                    <a:pt x="2306" y="745"/>
                  </a:cubicBezTo>
                  <a:cubicBezTo>
                    <a:pt x="2299" y="745"/>
                    <a:pt x="2293" y="744"/>
                    <a:pt x="2286" y="744"/>
                  </a:cubicBezTo>
                  <a:cubicBezTo>
                    <a:pt x="2211" y="744"/>
                    <a:pt x="2140" y="790"/>
                    <a:pt x="2109" y="861"/>
                  </a:cubicBezTo>
                  <a:lnTo>
                    <a:pt x="1062" y="3008"/>
                  </a:lnTo>
                  <a:lnTo>
                    <a:pt x="0" y="3008"/>
                  </a:lnTo>
                  <a:cubicBezTo>
                    <a:pt x="92" y="3147"/>
                    <a:pt x="193" y="3287"/>
                    <a:pt x="294" y="3421"/>
                  </a:cubicBezTo>
                  <a:lnTo>
                    <a:pt x="1192" y="3421"/>
                  </a:lnTo>
                  <a:cubicBezTo>
                    <a:pt x="1274" y="3421"/>
                    <a:pt x="1346" y="3373"/>
                    <a:pt x="1379" y="3301"/>
                  </a:cubicBezTo>
                  <a:lnTo>
                    <a:pt x="2258" y="1490"/>
                  </a:lnTo>
                  <a:lnTo>
                    <a:pt x="3359" y="4728"/>
                  </a:lnTo>
                  <a:cubicBezTo>
                    <a:pt x="3387" y="4810"/>
                    <a:pt x="3464" y="4867"/>
                    <a:pt x="3555" y="4867"/>
                  </a:cubicBezTo>
                  <a:cubicBezTo>
                    <a:pt x="3647" y="4862"/>
                    <a:pt x="3724" y="4805"/>
                    <a:pt x="3748" y="4718"/>
                  </a:cubicBezTo>
                  <a:lnTo>
                    <a:pt x="4622" y="1764"/>
                  </a:lnTo>
                  <a:lnTo>
                    <a:pt x="5410" y="3085"/>
                  </a:lnTo>
                  <a:cubicBezTo>
                    <a:pt x="5446" y="3148"/>
                    <a:pt x="5512" y="3186"/>
                    <a:pt x="5588" y="3186"/>
                  </a:cubicBezTo>
                  <a:cubicBezTo>
                    <a:pt x="5593" y="3186"/>
                    <a:pt x="5597" y="3186"/>
                    <a:pt x="5602" y="3186"/>
                  </a:cubicBezTo>
                  <a:cubicBezTo>
                    <a:pt x="5679" y="3181"/>
                    <a:pt x="5746" y="3133"/>
                    <a:pt x="5775" y="3056"/>
                  </a:cubicBezTo>
                  <a:lnTo>
                    <a:pt x="6721" y="731"/>
                  </a:lnTo>
                  <a:lnTo>
                    <a:pt x="7000" y="1375"/>
                  </a:lnTo>
                  <a:cubicBezTo>
                    <a:pt x="7041" y="1459"/>
                    <a:pt x="7112" y="1495"/>
                    <a:pt x="7183" y="1495"/>
                  </a:cubicBezTo>
                  <a:cubicBezTo>
                    <a:pt x="7314" y="1495"/>
                    <a:pt x="7445" y="1373"/>
                    <a:pt x="7380" y="1211"/>
                  </a:cubicBezTo>
                  <a:lnTo>
                    <a:pt x="6909" y="121"/>
                  </a:lnTo>
                  <a:cubicBezTo>
                    <a:pt x="6877" y="48"/>
                    <a:pt x="6810" y="1"/>
                    <a:pt x="6728"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1" name="Google Shape;12941;p137"/>
            <p:cNvSpPr/>
            <p:nvPr/>
          </p:nvSpPr>
          <p:spPr>
            <a:xfrm>
              <a:off x="7940666" y="2020205"/>
              <a:ext cx="383249" cy="286488"/>
            </a:xfrm>
            <a:custGeom>
              <a:avLst/>
              <a:gdLst/>
              <a:ahLst/>
              <a:cxnLst/>
              <a:rect l="l" t="t" r="r" b="b"/>
              <a:pathLst>
                <a:path w="14639" h="10943" extrusionOk="0">
                  <a:moveTo>
                    <a:pt x="4809" y="0"/>
                  </a:moveTo>
                  <a:cubicBezTo>
                    <a:pt x="4803" y="0"/>
                    <a:pt x="4796" y="0"/>
                    <a:pt x="4790" y="0"/>
                  </a:cubicBezTo>
                  <a:cubicBezTo>
                    <a:pt x="2076" y="0"/>
                    <a:pt x="0" y="2830"/>
                    <a:pt x="1432" y="5799"/>
                  </a:cubicBezTo>
                  <a:lnTo>
                    <a:pt x="567" y="5799"/>
                  </a:lnTo>
                  <a:cubicBezTo>
                    <a:pt x="293" y="5799"/>
                    <a:pt x="293" y="6212"/>
                    <a:pt x="567" y="6212"/>
                  </a:cubicBezTo>
                  <a:lnTo>
                    <a:pt x="1653" y="6212"/>
                  </a:lnTo>
                  <a:cubicBezTo>
                    <a:pt x="2844" y="8206"/>
                    <a:pt x="5347" y="9652"/>
                    <a:pt x="7288" y="10910"/>
                  </a:cubicBezTo>
                  <a:cubicBezTo>
                    <a:pt x="7322" y="10932"/>
                    <a:pt x="7360" y="10943"/>
                    <a:pt x="7399" y="10943"/>
                  </a:cubicBezTo>
                  <a:cubicBezTo>
                    <a:pt x="7437" y="10943"/>
                    <a:pt x="7476" y="10932"/>
                    <a:pt x="7509" y="10910"/>
                  </a:cubicBezTo>
                  <a:cubicBezTo>
                    <a:pt x="9450" y="9657"/>
                    <a:pt x="11953" y="8211"/>
                    <a:pt x="13144" y="6212"/>
                  </a:cubicBezTo>
                  <a:lnTo>
                    <a:pt x="14230" y="6212"/>
                  </a:lnTo>
                  <a:cubicBezTo>
                    <a:pt x="14345" y="6212"/>
                    <a:pt x="14437" y="6121"/>
                    <a:pt x="14437" y="6005"/>
                  </a:cubicBezTo>
                  <a:cubicBezTo>
                    <a:pt x="14451" y="5895"/>
                    <a:pt x="14360" y="5794"/>
                    <a:pt x="14249" y="5794"/>
                  </a:cubicBezTo>
                  <a:lnTo>
                    <a:pt x="13389" y="5794"/>
                  </a:lnTo>
                  <a:cubicBezTo>
                    <a:pt x="14638" y="3195"/>
                    <a:pt x="13216" y="615"/>
                    <a:pt x="10877" y="87"/>
                  </a:cubicBezTo>
                  <a:cubicBezTo>
                    <a:pt x="10864" y="85"/>
                    <a:pt x="10852" y="84"/>
                    <a:pt x="10840" y="84"/>
                  </a:cubicBezTo>
                  <a:cubicBezTo>
                    <a:pt x="10610" y="84"/>
                    <a:pt x="10548" y="426"/>
                    <a:pt x="10786" y="490"/>
                  </a:cubicBezTo>
                  <a:cubicBezTo>
                    <a:pt x="12923" y="971"/>
                    <a:pt x="14216" y="3392"/>
                    <a:pt x="12933" y="5799"/>
                  </a:cubicBezTo>
                  <a:lnTo>
                    <a:pt x="12169" y="5799"/>
                  </a:lnTo>
                  <a:lnTo>
                    <a:pt x="11453" y="4363"/>
                  </a:lnTo>
                  <a:cubicBezTo>
                    <a:pt x="11415" y="4287"/>
                    <a:pt x="11343" y="4250"/>
                    <a:pt x="11271" y="4250"/>
                  </a:cubicBezTo>
                  <a:cubicBezTo>
                    <a:pt x="11188" y="4250"/>
                    <a:pt x="11105" y="4299"/>
                    <a:pt x="11074" y="4391"/>
                  </a:cubicBezTo>
                  <a:lnTo>
                    <a:pt x="10411" y="6433"/>
                  </a:lnTo>
                  <a:lnTo>
                    <a:pt x="9676" y="4752"/>
                  </a:lnTo>
                  <a:cubicBezTo>
                    <a:pt x="9635" y="4666"/>
                    <a:pt x="9564" y="4629"/>
                    <a:pt x="9493" y="4629"/>
                  </a:cubicBezTo>
                  <a:cubicBezTo>
                    <a:pt x="9361" y="4629"/>
                    <a:pt x="9231" y="4753"/>
                    <a:pt x="9296" y="4915"/>
                  </a:cubicBezTo>
                  <a:lnTo>
                    <a:pt x="10252" y="7096"/>
                  </a:lnTo>
                  <a:cubicBezTo>
                    <a:pt x="10289" y="7178"/>
                    <a:pt x="10365" y="7218"/>
                    <a:pt x="10440" y="7218"/>
                  </a:cubicBezTo>
                  <a:cubicBezTo>
                    <a:pt x="10523" y="7218"/>
                    <a:pt x="10606" y="7170"/>
                    <a:pt x="10637" y="7077"/>
                  </a:cubicBezTo>
                  <a:lnTo>
                    <a:pt x="11304" y="5001"/>
                  </a:lnTo>
                  <a:lnTo>
                    <a:pt x="11847" y="6097"/>
                  </a:lnTo>
                  <a:cubicBezTo>
                    <a:pt x="11886" y="6169"/>
                    <a:pt x="11953" y="6212"/>
                    <a:pt x="12030" y="6217"/>
                  </a:cubicBezTo>
                  <a:lnTo>
                    <a:pt x="12674" y="6217"/>
                  </a:lnTo>
                  <a:cubicBezTo>
                    <a:pt x="11357" y="8211"/>
                    <a:pt x="8513" y="9733"/>
                    <a:pt x="7408" y="10497"/>
                  </a:cubicBezTo>
                  <a:cubicBezTo>
                    <a:pt x="5655" y="9354"/>
                    <a:pt x="3320" y="7994"/>
                    <a:pt x="2148" y="6217"/>
                  </a:cubicBezTo>
                  <a:lnTo>
                    <a:pt x="3147" y="6217"/>
                  </a:lnTo>
                  <a:cubicBezTo>
                    <a:pt x="3224" y="6217"/>
                    <a:pt x="3301" y="6169"/>
                    <a:pt x="3334" y="6097"/>
                  </a:cubicBezTo>
                  <a:lnTo>
                    <a:pt x="4209" y="4286"/>
                  </a:lnTo>
                  <a:lnTo>
                    <a:pt x="5314" y="7524"/>
                  </a:lnTo>
                  <a:cubicBezTo>
                    <a:pt x="5347" y="7614"/>
                    <a:pt x="5428" y="7659"/>
                    <a:pt x="5509" y="7659"/>
                  </a:cubicBezTo>
                  <a:cubicBezTo>
                    <a:pt x="5593" y="7659"/>
                    <a:pt x="5676" y="7611"/>
                    <a:pt x="5708" y="7514"/>
                  </a:cubicBezTo>
                  <a:lnTo>
                    <a:pt x="6577" y="4564"/>
                  </a:lnTo>
                  <a:lnTo>
                    <a:pt x="7365" y="5885"/>
                  </a:lnTo>
                  <a:cubicBezTo>
                    <a:pt x="7405" y="5952"/>
                    <a:pt x="7473" y="5985"/>
                    <a:pt x="7542" y="5985"/>
                  </a:cubicBezTo>
                  <a:cubicBezTo>
                    <a:pt x="7620" y="5985"/>
                    <a:pt x="7699" y="5941"/>
                    <a:pt x="7735" y="5857"/>
                  </a:cubicBezTo>
                  <a:lnTo>
                    <a:pt x="8677" y="3531"/>
                  </a:lnTo>
                  <a:lnTo>
                    <a:pt x="8960" y="4175"/>
                  </a:lnTo>
                  <a:cubicBezTo>
                    <a:pt x="8998" y="4259"/>
                    <a:pt x="9068" y="4294"/>
                    <a:pt x="9137" y="4294"/>
                  </a:cubicBezTo>
                  <a:cubicBezTo>
                    <a:pt x="9268" y="4294"/>
                    <a:pt x="9400" y="4170"/>
                    <a:pt x="9335" y="4007"/>
                  </a:cubicBezTo>
                  <a:lnTo>
                    <a:pt x="8854" y="2921"/>
                  </a:lnTo>
                  <a:cubicBezTo>
                    <a:pt x="8819" y="2838"/>
                    <a:pt x="8744" y="2798"/>
                    <a:pt x="8668" y="2798"/>
                  </a:cubicBezTo>
                  <a:cubicBezTo>
                    <a:pt x="8591" y="2798"/>
                    <a:pt x="8514" y="2841"/>
                    <a:pt x="8480" y="2926"/>
                  </a:cubicBezTo>
                  <a:lnTo>
                    <a:pt x="7504" y="5319"/>
                  </a:lnTo>
                  <a:lnTo>
                    <a:pt x="6688" y="3945"/>
                  </a:lnTo>
                  <a:cubicBezTo>
                    <a:pt x="6647" y="3877"/>
                    <a:pt x="6580" y="3844"/>
                    <a:pt x="6513" y="3844"/>
                  </a:cubicBezTo>
                  <a:cubicBezTo>
                    <a:pt x="6428" y="3844"/>
                    <a:pt x="6345" y="3896"/>
                    <a:pt x="6318" y="3993"/>
                  </a:cubicBezTo>
                  <a:lnTo>
                    <a:pt x="5491" y="6779"/>
                  </a:lnTo>
                  <a:lnTo>
                    <a:pt x="4439" y="3676"/>
                  </a:lnTo>
                  <a:cubicBezTo>
                    <a:pt x="4406" y="3584"/>
                    <a:pt x="4324" y="3537"/>
                    <a:pt x="4242" y="3537"/>
                  </a:cubicBezTo>
                  <a:cubicBezTo>
                    <a:pt x="4169" y="3537"/>
                    <a:pt x="4096" y="3575"/>
                    <a:pt x="4060" y="3652"/>
                  </a:cubicBezTo>
                  <a:lnTo>
                    <a:pt x="3013" y="5799"/>
                  </a:lnTo>
                  <a:lnTo>
                    <a:pt x="1893" y="5799"/>
                  </a:lnTo>
                  <a:cubicBezTo>
                    <a:pt x="442" y="3080"/>
                    <a:pt x="2287" y="414"/>
                    <a:pt x="4790" y="414"/>
                  </a:cubicBezTo>
                  <a:cubicBezTo>
                    <a:pt x="4796" y="414"/>
                    <a:pt x="4802" y="414"/>
                    <a:pt x="4807" y="414"/>
                  </a:cubicBezTo>
                  <a:cubicBezTo>
                    <a:pt x="5733" y="414"/>
                    <a:pt x="6620" y="797"/>
                    <a:pt x="7255" y="1471"/>
                  </a:cubicBezTo>
                  <a:cubicBezTo>
                    <a:pt x="7293" y="1511"/>
                    <a:pt x="7347" y="1532"/>
                    <a:pt x="7401" y="1532"/>
                  </a:cubicBezTo>
                  <a:cubicBezTo>
                    <a:pt x="7455" y="1532"/>
                    <a:pt x="7509" y="1511"/>
                    <a:pt x="7548" y="1471"/>
                  </a:cubicBezTo>
                  <a:cubicBezTo>
                    <a:pt x="8114" y="880"/>
                    <a:pt x="8874" y="510"/>
                    <a:pt x="9685" y="428"/>
                  </a:cubicBezTo>
                  <a:cubicBezTo>
                    <a:pt x="9951" y="405"/>
                    <a:pt x="9923" y="19"/>
                    <a:pt x="9674" y="19"/>
                  </a:cubicBezTo>
                  <a:cubicBezTo>
                    <a:pt x="9667" y="19"/>
                    <a:pt x="9659" y="19"/>
                    <a:pt x="9652" y="20"/>
                  </a:cubicBezTo>
                  <a:cubicBezTo>
                    <a:pt x="8806" y="101"/>
                    <a:pt x="8018" y="457"/>
                    <a:pt x="7403" y="1033"/>
                  </a:cubicBezTo>
                  <a:cubicBezTo>
                    <a:pt x="6697" y="370"/>
                    <a:pt x="5772" y="0"/>
                    <a:pt x="480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42" name="Google Shape;12942;p137"/>
          <p:cNvGrpSpPr/>
          <p:nvPr/>
        </p:nvGrpSpPr>
        <p:grpSpPr>
          <a:xfrm>
            <a:off x="7508513" y="1818078"/>
            <a:ext cx="372175" cy="279995"/>
            <a:chOff x="7508513" y="2023478"/>
            <a:chExt cx="372175" cy="279995"/>
          </a:xfrm>
        </p:grpSpPr>
        <p:sp>
          <p:nvSpPr>
            <p:cNvPr id="12943" name="Google Shape;12943;p137"/>
            <p:cNvSpPr/>
            <p:nvPr/>
          </p:nvSpPr>
          <p:spPr>
            <a:xfrm>
              <a:off x="7515686" y="2133512"/>
              <a:ext cx="357724" cy="164541"/>
            </a:xfrm>
            <a:custGeom>
              <a:avLst/>
              <a:gdLst/>
              <a:ahLst/>
              <a:cxnLst/>
              <a:rect l="l" t="t" r="r" b="b"/>
              <a:pathLst>
                <a:path w="13664" h="6285" extrusionOk="0">
                  <a:moveTo>
                    <a:pt x="1" y="1"/>
                  </a:moveTo>
                  <a:lnTo>
                    <a:pt x="1" y="6285"/>
                  </a:lnTo>
                  <a:lnTo>
                    <a:pt x="13663" y="6285"/>
                  </a:lnTo>
                  <a:lnTo>
                    <a:pt x="13663" y="1"/>
                  </a:lnTo>
                  <a:lnTo>
                    <a:pt x="9873" y="1"/>
                  </a:lnTo>
                  <a:cubicBezTo>
                    <a:pt x="9493" y="1"/>
                    <a:pt x="9215" y="347"/>
                    <a:pt x="9292" y="717"/>
                  </a:cubicBezTo>
                  <a:cubicBezTo>
                    <a:pt x="9325" y="870"/>
                    <a:pt x="9344" y="1029"/>
                    <a:pt x="9344" y="1192"/>
                  </a:cubicBezTo>
                  <a:cubicBezTo>
                    <a:pt x="9373" y="2590"/>
                    <a:pt x="8254" y="3748"/>
                    <a:pt x="6851" y="3762"/>
                  </a:cubicBezTo>
                  <a:cubicBezTo>
                    <a:pt x="6842" y="3763"/>
                    <a:pt x="6834" y="3763"/>
                    <a:pt x="6825" y="3763"/>
                  </a:cubicBezTo>
                  <a:cubicBezTo>
                    <a:pt x="5439" y="3763"/>
                    <a:pt x="4310" y="2630"/>
                    <a:pt x="4315" y="1240"/>
                  </a:cubicBezTo>
                  <a:cubicBezTo>
                    <a:pt x="4315" y="1063"/>
                    <a:pt x="4329" y="890"/>
                    <a:pt x="4367" y="717"/>
                  </a:cubicBezTo>
                  <a:cubicBezTo>
                    <a:pt x="4444" y="347"/>
                    <a:pt x="4161" y="1"/>
                    <a:pt x="3781" y="1"/>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4" name="Google Shape;12944;p137"/>
            <p:cNvSpPr/>
            <p:nvPr/>
          </p:nvSpPr>
          <p:spPr>
            <a:xfrm>
              <a:off x="7757694" y="2147728"/>
              <a:ext cx="116475" cy="39532"/>
            </a:xfrm>
            <a:custGeom>
              <a:avLst/>
              <a:gdLst/>
              <a:ahLst/>
              <a:cxnLst/>
              <a:rect l="l" t="t" r="r" b="b"/>
              <a:pathLst>
                <a:path w="4449" h="1510" extrusionOk="0">
                  <a:moveTo>
                    <a:pt x="655" y="1"/>
                  </a:moveTo>
                  <a:cubicBezTo>
                    <a:pt x="279" y="1"/>
                    <a:pt x="0" y="344"/>
                    <a:pt x="76" y="712"/>
                  </a:cubicBezTo>
                  <a:cubicBezTo>
                    <a:pt x="110" y="885"/>
                    <a:pt x="129" y="1058"/>
                    <a:pt x="129" y="1235"/>
                  </a:cubicBezTo>
                  <a:cubicBezTo>
                    <a:pt x="129" y="1322"/>
                    <a:pt x="124" y="1404"/>
                    <a:pt x="115" y="1490"/>
                  </a:cubicBezTo>
                  <a:lnTo>
                    <a:pt x="129" y="1509"/>
                  </a:lnTo>
                  <a:cubicBezTo>
                    <a:pt x="562" y="1509"/>
                    <a:pt x="562" y="962"/>
                    <a:pt x="994" y="962"/>
                  </a:cubicBezTo>
                  <a:cubicBezTo>
                    <a:pt x="1422" y="962"/>
                    <a:pt x="1422" y="1509"/>
                    <a:pt x="1854" y="1509"/>
                  </a:cubicBezTo>
                  <a:cubicBezTo>
                    <a:pt x="2286" y="1509"/>
                    <a:pt x="2286" y="962"/>
                    <a:pt x="2719" y="962"/>
                  </a:cubicBezTo>
                  <a:cubicBezTo>
                    <a:pt x="3151" y="962"/>
                    <a:pt x="3151" y="1509"/>
                    <a:pt x="3579" y="1509"/>
                  </a:cubicBezTo>
                  <a:cubicBezTo>
                    <a:pt x="4016" y="1509"/>
                    <a:pt x="4016" y="962"/>
                    <a:pt x="4448" y="962"/>
                  </a:cubicBezTo>
                  <a:lnTo>
                    <a:pt x="4448" y="1"/>
                  </a:lnTo>
                  <a:lnTo>
                    <a:pt x="662" y="1"/>
                  </a:lnTo>
                  <a:cubicBezTo>
                    <a:pt x="660" y="1"/>
                    <a:pt x="657" y="1"/>
                    <a:pt x="655"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5" name="Google Shape;12945;p137"/>
            <p:cNvSpPr/>
            <p:nvPr/>
          </p:nvSpPr>
          <p:spPr>
            <a:xfrm>
              <a:off x="7515555" y="2147597"/>
              <a:ext cx="116501" cy="39663"/>
            </a:xfrm>
            <a:custGeom>
              <a:avLst/>
              <a:gdLst/>
              <a:ahLst/>
              <a:cxnLst/>
              <a:rect l="l" t="t" r="r" b="b"/>
              <a:pathLst>
                <a:path w="4450" h="1515" extrusionOk="0">
                  <a:moveTo>
                    <a:pt x="1" y="1"/>
                  </a:moveTo>
                  <a:lnTo>
                    <a:pt x="1" y="962"/>
                  </a:lnTo>
                  <a:cubicBezTo>
                    <a:pt x="438" y="967"/>
                    <a:pt x="438" y="1514"/>
                    <a:pt x="870" y="1514"/>
                  </a:cubicBezTo>
                  <a:cubicBezTo>
                    <a:pt x="1298" y="1514"/>
                    <a:pt x="1298" y="967"/>
                    <a:pt x="1730" y="967"/>
                  </a:cubicBezTo>
                  <a:cubicBezTo>
                    <a:pt x="2163" y="967"/>
                    <a:pt x="2163" y="1514"/>
                    <a:pt x="2595" y="1514"/>
                  </a:cubicBezTo>
                  <a:cubicBezTo>
                    <a:pt x="3027" y="1514"/>
                    <a:pt x="3022" y="967"/>
                    <a:pt x="3455" y="967"/>
                  </a:cubicBezTo>
                  <a:cubicBezTo>
                    <a:pt x="3892" y="967"/>
                    <a:pt x="3887" y="1514"/>
                    <a:pt x="4320" y="1514"/>
                  </a:cubicBezTo>
                  <a:lnTo>
                    <a:pt x="4334" y="1495"/>
                  </a:lnTo>
                  <a:cubicBezTo>
                    <a:pt x="4324" y="1409"/>
                    <a:pt x="4320" y="1327"/>
                    <a:pt x="4320" y="1240"/>
                  </a:cubicBezTo>
                  <a:cubicBezTo>
                    <a:pt x="4320" y="1063"/>
                    <a:pt x="4339" y="890"/>
                    <a:pt x="4372" y="717"/>
                  </a:cubicBezTo>
                  <a:cubicBezTo>
                    <a:pt x="4449" y="347"/>
                    <a:pt x="4166" y="1"/>
                    <a:pt x="3786"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6" name="Google Shape;12946;p137"/>
            <p:cNvSpPr/>
            <p:nvPr/>
          </p:nvSpPr>
          <p:spPr>
            <a:xfrm>
              <a:off x="7515555" y="2133643"/>
              <a:ext cx="116501" cy="39637"/>
            </a:xfrm>
            <a:custGeom>
              <a:avLst/>
              <a:gdLst/>
              <a:ahLst/>
              <a:cxnLst/>
              <a:rect l="l" t="t" r="r" b="b"/>
              <a:pathLst>
                <a:path w="4450" h="1514" extrusionOk="0">
                  <a:moveTo>
                    <a:pt x="1" y="1"/>
                  </a:moveTo>
                  <a:lnTo>
                    <a:pt x="1" y="962"/>
                  </a:lnTo>
                  <a:cubicBezTo>
                    <a:pt x="438" y="962"/>
                    <a:pt x="438" y="1514"/>
                    <a:pt x="870" y="1514"/>
                  </a:cubicBezTo>
                  <a:cubicBezTo>
                    <a:pt x="1298" y="1514"/>
                    <a:pt x="1298" y="966"/>
                    <a:pt x="1730" y="966"/>
                  </a:cubicBezTo>
                  <a:cubicBezTo>
                    <a:pt x="2163" y="966"/>
                    <a:pt x="2163" y="1514"/>
                    <a:pt x="2595" y="1514"/>
                  </a:cubicBezTo>
                  <a:cubicBezTo>
                    <a:pt x="3027" y="1514"/>
                    <a:pt x="3027" y="966"/>
                    <a:pt x="3455" y="966"/>
                  </a:cubicBezTo>
                  <a:cubicBezTo>
                    <a:pt x="3887" y="966"/>
                    <a:pt x="3887" y="1514"/>
                    <a:pt x="4320" y="1514"/>
                  </a:cubicBezTo>
                  <a:lnTo>
                    <a:pt x="4334" y="1495"/>
                  </a:lnTo>
                  <a:cubicBezTo>
                    <a:pt x="4324" y="1408"/>
                    <a:pt x="4320" y="1327"/>
                    <a:pt x="4320" y="1240"/>
                  </a:cubicBezTo>
                  <a:cubicBezTo>
                    <a:pt x="4320" y="1062"/>
                    <a:pt x="4339" y="889"/>
                    <a:pt x="4372" y="716"/>
                  </a:cubicBezTo>
                  <a:cubicBezTo>
                    <a:pt x="4449" y="347"/>
                    <a:pt x="4166" y="1"/>
                    <a:pt x="3786" y="1"/>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7" name="Google Shape;12947;p137"/>
            <p:cNvSpPr/>
            <p:nvPr/>
          </p:nvSpPr>
          <p:spPr>
            <a:xfrm>
              <a:off x="7757668" y="2133643"/>
              <a:ext cx="116501" cy="39637"/>
            </a:xfrm>
            <a:custGeom>
              <a:avLst/>
              <a:gdLst/>
              <a:ahLst/>
              <a:cxnLst/>
              <a:rect l="l" t="t" r="r" b="b"/>
              <a:pathLst>
                <a:path w="4450" h="1514" extrusionOk="0">
                  <a:moveTo>
                    <a:pt x="663" y="1"/>
                  </a:moveTo>
                  <a:cubicBezTo>
                    <a:pt x="284" y="1"/>
                    <a:pt x="1" y="347"/>
                    <a:pt x="77" y="716"/>
                  </a:cubicBezTo>
                  <a:cubicBezTo>
                    <a:pt x="111" y="889"/>
                    <a:pt x="130" y="1062"/>
                    <a:pt x="130" y="1240"/>
                  </a:cubicBezTo>
                  <a:cubicBezTo>
                    <a:pt x="130" y="1327"/>
                    <a:pt x="125" y="1408"/>
                    <a:pt x="116" y="1495"/>
                  </a:cubicBezTo>
                  <a:lnTo>
                    <a:pt x="130" y="1514"/>
                  </a:lnTo>
                  <a:cubicBezTo>
                    <a:pt x="563" y="1514"/>
                    <a:pt x="563" y="966"/>
                    <a:pt x="995" y="966"/>
                  </a:cubicBezTo>
                  <a:cubicBezTo>
                    <a:pt x="1423" y="966"/>
                    <a:pt x="1423" y="1514"/>
                    <a:pt x="1855" y="1514"/>
                  </a:cubicBezTo>
                  <a:cubicBezTo>
                    <a:pt x="2287" y="1514"/>
                    <a:pt x="2287" y="966"/>
                    <a:pt x="2720" y="966"/>
                  </a:cubicBezTo>
                  <a:cubicBezTo>
                    <a:pt x="3152" y="966"/>
                    <a:pt x="3152" y="1514"/>
                    <a:pt x="3580" y="1514"/>
                  </a:cubicBezTo>
                  <a:cubicBezTo>
                    <a:pt x="4017" y="1514"/>
                    <a:pt x="4017" y="962"/>
                    <a:pt x="4449" y="962"/>
                  </a:cubicBezTo>
                  <a:lnTo>
                    <a:pt x="4449" y="1"/>
                  </a:ln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8" name="Google Shape;12948;p137"/>
            <p:cNvSpPr/>
            <p:nvPr/>
          </p:nvSpPr>
          <p:spPr>
            <a:xfrm>
              <a:off x="7600824" y="2227839"/>
              <a:ext cx="22044" cy="18902"/>
            </a:xfrm>
            <a:custGeom>
              <a:avLst/>
              <a:gdLst/>
              <a:ahLst/>
              <a:cxnLst/>
              <a:rect l="l" t="t" r="r" b="b"/>
              <a:pathLst>
                <a:path w="842" h="722" extrusionOk="0">
                  <a:moveTo>
                    <a:pt x="481" y="1"/>
                  </a:moveTo>
                  <a:cubicBezTo>
                    <a:pt x="159" y="1"/>
                    <a:pt x="1" y="390"/>
                    <a:pt x="227" y="616"/>
                  </a:cubicBezTo>
                  <a:cubicBezTo>
                    <a:pt x="300" y="689"/>
                    <a:pt x="390" y="722"/>
                    <a:pt x="479" y="722"/>
                  </a:cubicBezTo>
                  <a:cubicBezTo>
                    <a:pt x="664" y="722"/>
                    <a:pt x="842" y="579"/>
                    <a:pt x="842" y="361"/>
                  </a:cubicBezTo>
                  <a:cubicBezTo>
                    <a:pt x="842" y="164"/>
                    <a:pt x="678" y="1"/>
                    <a:pt x="481"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9" name="Google Shape;12949;p137"/>
            <p:cNvSpPr/>
            <p:nvPr/>
          </p:nvSpPr>
          <p:spPr>
            <a:xfrm>
              <a:off x="7523723" y="2251610"/>
              <a:ext cx="22174" cy="18876"/>
            </a:xfrm>
            <a:custGeom>
              <a:avLst/>
              <a:gdLst/>
              <a:ahLst/>
              <a:cxnLst/>
              <a:rect l="l" t="t" r="r" b="b"/>
              <a:pathLst>
                <a:path w="847" h="721" extrusionOk="0">
                  <a:moveTo>
                    <a:pt x="486" y="1"/>
                  </a:moveTo>
                  <a:cubicBezTo>
                    <a:pt x="164" y="1"/>
                    <a:pt x="1" y="385"/>
                    <a:pt x="232" y="616"/>
                  </a:cubicBezTo>
                  <a:cubicBezTo>
                    <a:pt x="304" y="688"/>
                    <a:pt x="394" y="721"/>
                    <a:pt x="482" y="721"/>
                  </a:cubicBezTo>
                  <a:cubicBezTo>
                    <a:pt x="667" y="721"/>
                    <a:pt x="846" y="576"/>
                    <a:pt x="846" y="361"/>
                  </a:cubicBezTo>
                  <a:cubicBezTo>
                    <a:pt x="846" y="159"/>
                    <a:pt x="683" y="1"/>
                    <a:pt x="486"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0" name="Google Shape;12950;p137"/>
            <p:cNvSpPr/>
            <p:nvPr/>
          </p:nvSpPr>
          <p:spPr>
            <a:xfrm>
              <a:off x="7547495" y="2205455"/>
              <a:ext cx="22044" cy="18954"/>
            </a:xfrm>
            <a:custGeom>
              <a:avLst/>
              <a:gdLst/>
              <a:ahLst/>
              <a:cxnLst/>
              <a:rect l="l" t="t" r="r" b="b"/>
              <a:pathLst>
                <a:path w="842" h="724" extrusionOk="0">
                  <a:moveTo>
                    <a:pt x="481" y="1"/>
                  </a:moveTo>
                  <a:cubicBezTo>
                    <a:pt x="159" y="1"/>
                    <a:pt x="1" y="390"/>
                    <a:pt x="227" y="616"/>
                  </a:cubicBezTo>
                  <a:cubicBezTo>
                    <a:pt x="300" y="690"/>
                    <a:pt x="390" y="724"/>
                    <a:pt x="479" y="724"/>
                  </a:cubicBezTo>
                  <a:cubicBezTo>
                    <a:pt x="664" y="724"/>
                    <a:pt x="842" y="579"/>
                    <a:pt x="842" y="361"/>
                  </a:cubicBezTo>
                  <a:cubicBezTo>
                    <a:pt x="842" y="164"/>
                    <a:pt x="678" y="1"/>
                    <a:pt x="481"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1" name="Google Shape;12951;p137"/>
            <p:cNvSpPr/>
            <p:nvPr/>
          </p:nvSpPr>
          <p:spPr>
            <a:xfrm>
              <a:off x="7762825" y="2227839"/>
              <a:ext cx="22148" cy="18902"/>
            </a:xfrm>
            <a:custGeom>
              <a:avLst/>
              <a:gdLst/>
              <a:ahLst/>
              <a:cxnLst/>
              <a:rect l="l" t="t" r="r" b="b"/>
              <a:pathLst>
                <a:path w="846" h="722" extrusionOk="0">
                  <a:moveTo>
                    <a:pt x="486" y="1"/>
                  </a:moveTo>
                  <a:cubicBezTo>
                    <a:pt x="164" y="1"/>
                    <a:pt x="0" y="390"/>
                    <a:pt x="226" y="616"/>
                  </a:cubicBezTo>
                  <a:cubicBezTo>
                    <a:pt x="301" y="689"/>
                    <a:pt x="392" y="722"/>
                    <a:pt x="482" y="722"/>
                  </a:cubicBezTo>
                  <a:cubicBezTo>
                    <a:pt x="668" y="722"/>
                    <a:pt x="846" y="579"/>
                    <a:pt x="846" y="361"/>
                  </a:cubicBezTo>
                  <a:cubicBezTo>
                    <a:pt x="846" y="164"/>
                    <a:pt x="683" y="1"/>
                    <a:pt x="486"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2" name="Google Shape;12952;p137"/>
            <p:cNvSpPr/>
            <p:nvPr/>
          </p:nvSpPr>
          <p:spPr>
            <a:xfrm>
              <a:off x="7839925" y="2251610"/>
              <a:ext cx="22044" cy="18876"/>
            </a:xfrm>
            <a:custGeom>
              <a:avLst/>
              <a:gdLst/>
              <a:ahLst/>
              <a:cxnLst/>
              <a:rect l="l" t="t" r="r" b="b"/>
              <a:pathLst>
                <a:path w="842" h="721" extrusionOk="0">
                  <a:moveTo>
                    <a:pt x="481" y="1"/>
                  </a:moveTo>
                  <a:cubicBezTo>
                    <a:pt x="159" y="1"/>
                    <a:pt x="0" y="385"/>
                    <a:pt x="226" y="616"/>
                  </a:cubicBezTo>
                  <a:cubicBezTo>
                    <a:pt x="299" y="688"/>
                    <a:pt x="388" y="721"/>
                    <a:pt x="476" y="721"/>
                  </a:cubicBezTo>
                  <a:cubicBezTo>
                    <a:pt x="662" y="721"/>
                    <a:pt x="841" y="576"/>
                    <a:pt x="841" y="361"/>
                  </a:cubicBezTo>
                  <a:cubicBezTo>
                    <a:pt x="841" y="159"/>
                    <a:pt x="678" y="1"/>
                    <a:pt x="481"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3" name="Google Shape;12953;p137"/>
            <p:cNvSpPr/>
            <p:nvPr/>
          </p:nvSpPr>
          <p:spPr>
            <a:xfrm>
              <a:off x="7816154" y="2205455"/>
              <a:ext cx="22148" cy="18954"/>
            </a:xfrm>
            <a:custGeom>
              <a:avLst/>
              <a:gdLst/>
              <a:ahLst/>
              <a:cxnLst/>
              <a:rect l="l" t="t" r="r" b="b"/>
              <a:pathLst>
                <a:path w="846" h="724" extrusionOk="0">
                  <a:moveTo>
                    <a:pt x="486" y="1"/>
                  </a:moveTo>
                  <a:cubicBezTo>
                    <a:pt x="164" y="1"/>
                    <a:pt x="0" y="390"/>
                    <a:pt x="226" y="616"/>
                  </a:cubicBezTo>
                  <a:cubicBezTo>
                    <a:pt x="301" y="690"/>
                    <a:pt x="392" y="724"/>
                    <a:pt x="482" y="724"/>
                  </a:cubicBezTo>
                  <a:cubicBezTo>
                    <a:pt x="668" y="724"/>
                    <a:pt x="846" y="579"/>
                    <a:pt x="846" y="361"/>
                  </a:cubicBezTo>
                  <a:cubicBezTo>
                    <a:pt x="846" y="164"/>
                    <a:pt x="683" y="1"/>
                    <a:pt x="486"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4" name="Google Shape;12954;p137"/>
            <p:cNvSpPr/>
            <p:nvPr/>
          </p:nvSpPr>
          <p:spPr>
            <a:xfrm>
              <a:off x="7642345" y="2028923"/>
              <a:ext cx="104772" cy="177841"/>
            </a:xfrm>
            <a:custGeom>
              <a:avLst/>
              <a:gdLst/>
              <a:ahLst/>
              <a:cxnLst/>
              <a:rect l="l" t="t" r="r" b="b"/>
              <a:pathLst>
                <a:path w="4002" h="6793" extrusionOk="0">
                  <a:moveTo>
                    <a:pt x="1996" y="0"/>
                  </a:moveTo>
                  <a:cubicBezTo>
                    <a:pt x="1957" y="0"/>
                    <a:pt x="1917" y="25"/>
                    <a:pt x="1907" y="76"/>
                  </a:cubicBezTo>
                  <a:lnTo>
                    <a:pt x="1475" y="2771"/>
                  </a:lnTo>
                  <a:cubicBezTo>
                    <a:pt x="1379" y="3333"/>
                    <a:pt x="1139" y="3861"/>
                    <a:pt x="783" y="4308"/>
                  </a:cubicBezTo>
                  <a:cubicBezTo>
                    <a:pt x="0" y="5307"/>
                    <a:pt x="702" y="6773"/>
                    <a:pt x="1975" y="6792"/>
                  </a:cubicBezTo>
                  <a:cubicBezTo>
                    <a:pt x="1983" y="6792"/>
                    <a:pt x="1991" y="6792"/>
                    <a:pt x="1999" y="6792"/>
                  </a:cubicBezTo>
                  <a:cubicBezTo>
                    <a:pt x="3281" y="6792"/>
                    <a:pt x="4002" y="5296"/>
                    <a:pt x="3190" y="4289"/>
                  </a:cubicBezTo>
                  <a:cubicBezTo>
                    <a:pt x="2892" y="3919"/>
                    <a:pt x="2676" y="3482"/>
                    <a:pt x="2566" y="3021"/>
                  </a:cubicBezTo>
                  <a:lnTo>
                    <a:pt x="2417" y="2137"/>
                  </a:lnTo>
                  <a:lnTo>
                    <a:pt x="2080" y="76"/>
                  </a:lnTo>
                  <a:cubicBezTo>
                    <a:pt x="2073" y="25"/>
                    <a:pt x="2035" y="0"/>
                    <a:pt x="1996"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5" name="Google Shape;12955;p137"/>
            <p:cNvSpPr/>
            <p:nvPr/>
          </p:nvSpPr>
          <p:spPr>
            <a:xfrm>
              <a:off x="7685594" y="2028871"/>
              <a:ext cx="52229" cy="177788"/>
            </a:xfrm>
            <a:custGeom>
              <a:avLst/>
              <a:gdLst/>
              <a:ahLst/>
              <a:cxnLst/>
              <a:rect l="l" t="t" r="r" b="b"/>
              <a:pathLst>
                <a:path w="1995" h="6791" extrusionOk="0">
                  <a:moveTo>
                    <a:pt x="345" y="1"/>
                  </a:moveTo>
                  <a:cubicBezTo>
                    <a:pt x="306" y="1"/>
                    <a:pt x="267" y="25"/>
                    <a:pt x="260" y="73"/>
                  </a:cubicBezTo>
                  <a:lnTo>
                    <a:pt x="1" y="1668"/>
                  </a:lnTo>
                  <a:lnTo>
                    <a:pt x="78" y="2134"/>
                  </a:lnTo>
                  <a:lnTo>
                    <a:pt x="227" y="3018"/>
                  </a:lnTo>
                  <a:cubicBezTo>
                    <a:pt x="337" y="3484"/>
                    <a:pt x="548" y="3916"/>
                    <a:pt x="851" y="4291"/>
                  </a:cubicBezTo>
                  <a:cubicBezTo>
                    <a:pt x="1562" y="5170"/>
                    <a:pt x="1106" y="6496"/>
                    <a:pt x="1" y="6751"/>
                  </a:cubicBezTo>
                  <a:cubicBezTo>
                    <a:pt x="116" y="6777"/>
                    <a:pt x="231" y="6790"/>
                    <a:pt x="346" y="6790"/>
                  </a:cubicBezTo>
                  <a:cubicBezTo>
                    <a:pt x="867" y="6790"/>
                    <a:pt x="1361" y="6521"/>
                    <a:pt x="1649" y="6068"/>
                  </a:cubicBezTo>
                  <a:cubicBezTo>
                    <a:pt x="1994" y="5511"/>
                    <a:pt x="1951" y="4800"/>
                    <a:pt x="1543" y="4291"/>
                  </a:cubicBezTo>
                  <a:lnTo>
                    <a:pt x="1538" y="4291"/>
                  </a:lnTo>
                  <a:cubicBezTo>
                    <a:pt x="1235" y="3916"/>
                    <a:pt x="1024" y="3484"/>
                    <a:pt x="914" y="3018"/>
                  </a:cubicBezTo>
                  <a:lnTo>
                    <a:pt x="765" y="2139"/>
                  </a:lnTo>
                  <a:lnTo>
                    <a:pt x="433" y="73"/>
                  </a:lnTo>
                  <a:cubicBezTo>
                    <a:pt x="424" y="25"/>
                    <a:pt x="384" y="1"/>
                    <a:pt x="345" y="1"/>
                  </a:cubicBezTo>
                  <a:close/>
                </a:path>
              </a:pathLst>
            </a:custGeom>
            <a:solidFill>
              <a:srgbClr val="2943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6" name="Google Shape;12956;p137"/>
            <p:cNvSpPr/>
            <p:nvPr/>
          </p:nvSpPr>
          <p:spPr>
            <a:xfrm>
              <a:off x="7508513" y="2292608"/>
              <a:ext cx="372070" cy="10865"/>
            </a:xfrm>
            <a:custGeom>
              <a:avLst/>
              <a:gdLst/>
              <a:ahLst/>
              <a:cxnLst/>
              <a:rect l="l" t="t" r="r" b="b"/>
              <a:pathLst>
                <a:path w="14212" h="415" extrusionOk="0">
                  <a:moveTo>
                    <a:pt x="275" y="1"/>
                  </a:moveTo>
                  <a:cubicBezTo>
                    <a:pt x="1" y="1"/>
                    <a:pt x="1" y="414"/>
                    <a:pt x="275" y="414"/>
                  </a:cubicBezTo>
                  <a:lnTo>
                    <a:pt x="13937" y="414"/>
                  </a:lnTo>
                  <a:cubicBezTo>
                    <a:pt x="14211" y="414"/>
                    <a:pt x="14211" y="1"/>
                    <a:pt x="1393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7" name="Google Shape;12957;p137"/>
            <p:cNvSpPr/>
            <p:nvPr/>
          </p:nvSpPr>
          <p:spPr>
            <a:xfrm>
              <a:off x="7508644" y="2128119"/>
              <a:ext cx="372044" cy="109066"/>
            </a:xfrm>
            <a:custGeom>
              <a:avLst/>
              <a:gdLst/>
              <a:ahLst/>
              <a:cxnLst/>
              <a:rect l="l" t="t" r="r" b="b"/>
              <a:pathLst>
                <a:path w="14211" h="4166" extrusionOk="0">
                  <a:moveTo>
                    <a:pt x="10147" y="0"/>
                  </a:moveTo>
                  <a:cubicBezTo>
                    <a:pt x="9642" y="0"/>
                    <a:pt x="9263" y="466"/>
                    <a:pt x="9364" y="961"/>
                  </a:cubicBezTo>
                  <a:cubicBezTo>
                    <a:pt x="9698" y="2537"/>
                    <a:pt x="8424" y="3760"/>
                    <a:pt x="7072" y="3760"/>
                  </a:cubicBezTo>
                  <a:cubicBezTo>
                    <a:pt x="6520" y="3760"/>
                    <a:pt x="5955" y="3556"/>
                    <a:pt x="5482" y="3089"/>
                  </a:cubicBezTo>
                  <a:cubicBezTo>
                    <a:pt x="4925" y="2537"/>
                    <a:pt x="4684" y="1735"/>
                    <a:pt x="4848" y="966"/>
                  </a:cubicBezTo>
                  <a:cubicBezTo>
                    <a:pt x="4953" y="471"/>
                    <a:pt x="4569" y="5"/>
                    <a:pt x="4060" y="5"/>
                  </a:cubicBezTo>
                  <a:lnTo>
                    <a:pt x="274" y="5"/>
                  </a:lnTo>
                  <a:cubicBezTo>
                    <a:pt x="0" y="5"/>
                    <a:pt x="0" y="418"/>
                    <a:pt x="274" y="418"/>
                  </a:cubicBezTo>
                  <a:lnTo>
                    <a:pt x="4060" y="418"/>
                  </a:lnTo>
                  <a:cubicBezTo>
                    <a:pt x="4062" y="418"/>
                    <a:pt x="4065" y="418"/>
                    <a:pt x="4068" y="418"/>
                  </a:cubicBezTo>
                  <a:cubicBezTo>
                    <a:pt x="4309" y="418"/>
                    <a:pt x="4492" y="642"/>
                    <a:pt x="4444" y="879"/>
                  </a:cubicBezTo>
                  <a:cubicBezTo>
                    <a:pt x="4411" y="1048"/>
                    <a:pt x="4391" y="1221"/>
                    <a:pt x="4391" y="1398"/>
                  </a:cubicBezTo>
                  <a:cubicBezTo>
                    <a:pt x="4214" y="1201"/>
                    <a:pt x="4074" y="966"/>
                    <a:pt x="3724" y="966"/>
                  </a:cubicBezTo>
                  <a:cubicBezTo>
                    <a:pt x="3195" y="966"/>
                    <a:pt x="3128" y="1514"/>
                    <a:pt x="2859" y="1514"/>
                  </a:cubicBezTo>
                  <a:cubicBezTo>
                    <a:pt x="2595" y="1514"/>
                    <a:pt x="2527" y="966"/>
                    <a:pt x="1999" y="966"/>
                  </a:cubicBezTo>
                  <a:cubicBezTo>
                    <a:pt x="1471" y="966"/>
                    <a:pt x="1403" y="1514"/>
                    <a:pt x="1134" y="1514"/>
                  </a:cubicBezTo>
                  <a:cubicBezTo>
                    <a:pt x="865" y="1514"/>
                    <a:pt x="803" y="966"/>
                    <a:pt x="270" y="966"/>
                  </a:cubicBezTo>
                  <a:cubicBezTo>
                    <a:pt x="0" y="966"/>
                    <a:pt x="0" y="1379"/>
                    <a:pt x="270" y="1379"/>
                  </a:cubicBezTo>
                  <a:cubicBezTo>
                    <a:pt x="380" y="1379"/>
                    <a:pt x="428" y="1432"/>
                    <a:pt x="543" y="1571"/>
                  </a:cubicBezTo>
                  <a:cubicBezTo>
                    <a:pt x="654" y="1715"/>
                    <a:pt x="817" y="1927"/>
                    <a:pt x="1139" y="1927"/>
                  </a:cubicBezTo>
                  <a:cubicBezTo>
                    <a:pt x="1668" y="1927"/>
                    <a:pt x="1735" y="1379"/>
                    <a:pt x="1999" y="1379"/>
                  </a:cubicBezTo>
                  <a:cubicBezTo>
                    <a:pt x="2268" y="1379"/>
                    <a:pt x="2335" y="1927"/>
                    <a:pt x="2864" y="1927"/>
                  </a:cubicBezTo>
                  <a:cubicBezTo>
                    <a:pt x="3392" y="1927"/>
                    <a:pt x="3459" y="1379"/>
                    <a:pt x="3728" y="1379"/>
                  </a:cubicBezTo>
                  <a:cubicBezTo>
                    <a:pt x="3973" y="1379"/>
                    <a:pt x="4021" y="1792"/>
                    <a:pt x="4430" y="1898"/>
                  </a:cubicBezTo>
                  <a:cubicBezTo>
                    <a:pt x="4665" y="3314"/>
                    <a:pt x="5873" y="4165"/>
                    <a:pt x="7117" y="4165"/>
                  </a:cubicBezTo>
                  <a:cubicBezTo>
                    <a:pt x="7806" y="4165"/>
                    <a:pt x="8505" y="3904"/>
                    <a:pt x="9056" y="3334"/>
                  </a:cubicBezTo>
                  <a:cubicBezTo>
                    <a:pt x="9440" y="2940"/>
                    <a:pt x="9695" y="2436"/>
                    <a:pt x="9786" y="1893"/>
                  </a:cubicBezTo>
                  <a:cubicBezTo>
                    <a:pt x="10175" y="1783"/>
                    <a:pt x="10238" y="1374"/>
                    <a:pt x="10478" y="1374"/>
                  </a:cubicBezTo>
                  <a:cubicBezTo>
                    <a:pt x="10747" y="1374"/>
                    <a:pt x="10810" y="1922"/>
                    <a:pt x="11338" y="1922"/>
                  </a:cubicBezTo>
                  <a:cubicBezTo>
                    <a:pt x="11867" y="1922"/>
                    <a:pt x="11934" y="1374"/>
                    <a:pt x="12203" y="1374"/>
                  </a:cubicBezTo>
                  <a:cubicBezTo>
                    <a:pt x="12472" y="1374"/>
                    <a:pt x="12534" y="1922"/>
                    <a:pt x="13063" y="1922"/>
                  </a:cubicBezTo>
                  <a:cubicBezTo>
                    <a:pt x="13596" y="1922"/>
                    <a:pt x="13658" y="1374"/>
                    <a:pt x="13927" y="1374"/>
                  </a:cubicBezTo>
                  <a:cubicBezTo>
                    <a:pt x="14201" y="1374"/>
                    <a:pt x="14201" y="961"/>
                    <a:pt x="13927" y="961"/>
                  </a:cubicBezTo>
                  <a:cubicBezTo>
                    <a:pt x="13399" y="961"/>
                    <a:pt x="13332" y="1509"/>
                    <a:pt x="13063" y="1509"/>
                  </a:cubicBezTo>
                  <a:cubicBezTo>
                    <a:pt x="12798" y="1509"/>
                    <a:pt x="12731" y="961"/>
                    <a:pt x="12203" y="961"/>
                  </a:cubicBezTo>
                  <a:cubicBezTo>
                    <a:pt x="11674" y="961"/>
                    <a:pt x="11607" y="1509"/>
                    <a:pt x="11338" y="1509"/>
                  </a:cubicBezTo>
                  <a:cubicBezTo>
                    <a:pt x="11069" y="1509"/>
                    <a:pt x="11007" y="961"/>
                    <a:pt x="10478" y="961"/>
                  </a:cubicBezTo>
                  <a:cubicBezTo>
                    <a:pt x="10142" y="961"/>
                    <a:pt x="9998" y="1182"/>
                    <a:pt x="9825" y="1379"/>
                  </a:cubicBezTo>
                  <a:cubicBezTo>
                    <a:pt x="9820" y="1211"/>
                    <a:pt x="9801" y="1043"/>
                    <a:pt x="9767" y="879"/>
                  </a:cubicBezTo>
                  <a:cubicBezTo>
                    <a:pt x="9719" y="639"/>
                    <a:pt x="9902" y="413"/>
                    <a:pt x="10147" y="413"/>
                  </a:cubicBezTo>
                  <a:lnTo>
                    <a:pt x="13942" y="413"/>
                  </a:lnTo>
                  <a:cubicBezTo>
                    <a:pt x="14211" y="409"/>
                    <a:pt x="14211" y="0"/>
                    <a:pt x="1394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8" name="Google Shape;12958;p137"/>
            <p:cNvSpPr/>
            <p:nvPr/>
          </p:nvSpPr>
          <p:spPr>
            <a:xfrm>
              <a:off x="7644361" y="2023478"/>
              <a:ext cx="109930" cy="188548"/>
            </a:xfrm>
            <a:custGeom>
              <a:avLst/>
              <a:gdLst/>
              <a:ahLst/>
              <a:cxnLst/>
              <a:rect l="l" t="t" r="r" b="b"/>
              <a:pathLst>
                <a:path w="4199" h="7202" extrusionOk="0">
                  <a:moveTo>
                    <a:pt x="1915" y="0"/>
                  </a:moveTo>
                  <a:cubicBezTo>
                    <a:pt x="1784" y="0"/>
                    <a:pt x="1653" y="82"/>
                    <a:pt x="1629" y="245"/>
                  </a:cubicBezTo>
                  <a:lnTo>
                    <a:pt x="1191" y="2945"/>
                  </a:lnTo>
                  <a:cubicBezTo>
                    <a:pt x="1100" y="3474"/>
                    <a:pt x="879" y="3968"/>
                    <a:pt x="543" y="4386"/>
                  </a:cubicBezTo>
                  <a:cubicBezTo>
                    <a:pt x="0" y="5083"/>
                    <a:pt x="63" y="6082"/>
                    <a:pt x="697" y="6702"/>
                  </a:cubicBezTo>
                  <a:cubicBezTo>
                    <a:pt x="1023" y="7024"/>
                    <a:pt x="1461" y="7202"/>
                    <a:pt x="1917" y="7202"/>
                  </a:cubicBezTo>
                  <a:cubicBezTo>
                    <a:pt x="3368" y="7202"/>
                    <a:pt x="4199" y="5511"/>
                    <a:pt x="3272" y="4367"/>
                  </a:cubicBezTo>
                  <a:cubicBezTo>
                    <a:pt x="3027" y="4065"/>
                    <a:pt x="2844" y="3714"/>
                    <a:pt x="2734" y="3339"/>
                  </a:cubicBezTo>
                  <a:cubicBezTo>
                    <a:pt x="2706" y="3249"/>
                    <a:pt x="2624" y="3191"/>
                    <a:pt x="2535" y="3191"/>
                  </a:cubicBezTo>
                  <a:cubicBezTo>
                    <a:pt x="2515" y="3191"/>
                    <a:pt x="2494" y="3194"/>
                    <a:pt x="2474" y="3200"/>
                  </a:cubicBezTo>
                  <a:cubicBezTo>
                    <a:pt x="2368" y="3233"/>
                    <a:pt x="2306" y="3349"/>
                    <a:pt x="2335" y="3459"/>
                  </a:cubicBezTo>
                  <a:cubicBezTo>
                    <a:pt x="2686" y="4612"/>
                    <a:pt x="3248" y="4636"/>
                    <a:pt x="3248" y="5458"/>
                  </a:cubicBezTo>
                  <a:cubicBezTo>
                    <a:pt x="3248" y="6192"/>
                    <a:pt x="2652" y="6789"/>
                    <a:pt x="1920" y="6789"/>
                  </a:cubicBezTo>
                  <a:cubicBezTo>
                    <a:pt x="1914" y="6789"/>
                    <a:pt x="1908" y="6789"/>
                    <a:pt x="1902" y="6788"/>
                  </a:cubicBezTo>
                  <a:cubicBezTo>
                    <a:pt x="822" y="6769"/>
                    <a:pt x="192" y="5506"/>
                    <a:pt x="874" y="4641"/>
                  </a:cubicBezTo>
                  <a:cubicBezTo>
                    <a:pt x="1249" y="4165"/>
                    <a:pt x="1499" y="3608"/>
                    <a:pt x="1605" y="3012"/>
                  </a:cubicBezTo>
                  <a:lnTo>
                    <a:pt x="1922" y="1038"/>
                  </a:lnTo>
                  <a:lnTo>
                    <a:pt x="2133" y="2374"/>
                  </a:lnTo>
                  <a:cubicBezTo>
                    <a:pt x="2148" y="2500"/>
                    <a:pt x="2241" y="2557"/>
                    <a:pt x="2335" y="2557"/>
                  </a:cubicBezTo>
                  <a:cubicBezTo>
                    <a:pt x="2455" y="2557"/>
                    <a:pt x="2576" y="2465"/>
                    <a:pt x="2541" y="2306"/>
                  </a:cubicBezTo>
                  <a:lnTo>
                    <a:pt x="2205" y="245"/>
                  </a:lnTo>
                  <a:cubicBezTo>
                    <a:pt x="2179" y="82"/>
                    <a:pt x="2047" y="0"/>
                    <a:pt x="191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59" name="Google Shape;12959;p137"/>
          <p:cNvGrpSpPr/>
          <p:nvPr/>
        </p:nvGrpSpPr>
        <p:grpSpPr>
          <a:xfrm>
            <a:off x="7070705" y="1790903"/>
            <a:ext cx="368405" cy="334449"/>
            <a:chOff x="7070705" y="1996303"/>
            <a:chExt cx="368405" cy="334449"/>
          </a:xfrm>
        </p:grpSpPr>
        <p:sp>
          <p:nvSpPr>
            <p:cNvPr id="12960" name="Google Shape;12960;p137"/>
            <p:cNvSpPr/>
            <p:nvPr/>
          </p:nvSpPr>
          <p:spPr>
            <a:xfrm>
              <a:off x="7410155" y="2127360"/>
              <a:ext cx="23562" cy="197999"/>
            </a:xfrm>
            <a:custGeom>
              <a:avLst/>
              <a:gdLst/>
              <a:ahLst/>
              <a:cxnLst/>
              <a:rect l="l" t="t" r="r" b="b"/>
              <a:pathLst>
                <a:path w="900" h="7563" extrusionOk="0">
                  <a:moveTo>
                    <a:pt x="452" y="0"/>
                  </a:moveTo>
                  <a:cubicBezTo>
                    <a:pt x="207" y="0"/>
                    <a:pt x="11" y="193"/>
                    <a:pt x="1" y="433"/>
                  </a:cubicBezTo>
                  <a:lnTo>
                    <a:pt x="1" y="7562"/>
                  </a:lnTo>
                  <a:lnTo>
                    <a:pt x="899" y="7562"/>
                  </a:lnTo>
                  <a:lnTo>
                    <a:pt x="899" y="433"/>
                  </a:lnTo>
                  <a:cubicBezTo>
                    <a:pt x="890" y="193"/>
                    <a:pt x="693" y="0"/>
                    <a:pt x="452" y="0"/>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1" name="Google Shape;12961;p137"/>
            <p:cNvSpPr/>
            <p:nvPr/>
          </p:nvSpPr>
          <p:spPr>
            <a:xfrm>
              <a:off x="7416071" y="2126993"/>
              <a:ext cx="17645" cy="198366"/>
            </a:xfrm>
            <a:custGeom>
              <a:avLst/>
              <a:gdLst/>
              <a:ahLst/>
              <a:cxnLst/>
              <a:rect l="l" t="t" r="r" b="b"/>
              <a:pathLst>
                <a:path w="674" h="7577" extrusionOk="0">
                  <a:moveTo>
                    <a:pt x="226" y="0"/>
                  </a:moveTo>
                  <a:cubicBezTo>
                    <a:pt x="145" y="0"/>
                    <a:pt x="68" y="24"/>
                    <a:pt x="1" y="63"/>
                  </a:cubicBezTo>
                  <a:cubicBezTo>
                    <a:pt x="140" y="139"/>
                    <a:pt x="226" y="288"/>
                    <a:pt x="226" y="447"/>
                  </a:cubicBezTo>
                  <a:lnTo>
                    <a:pt x="226" y="7576"/>
                  </a:lnTo>
                  <a:lnTo>
                    <a:pt x="673" y="7576"/>
                  </a:lnTo>
                  <a:lnTo>
                    <a:pt x="673" y="447"/>
                  </a:lnTo>
                  <a:cubicBezTo>
                    <a:pt x="673" y="202"/>
                    <a:pt x="472" y="0"/>
                    <a:pt x="22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2" name="Google Shape;12962;p137"/>
            <p:cNvSpPr/>
            <p:nvPr/>
          </p:nvSpPr>
          <p:spPr>
            <a:xfrm>
              <a:off x="7099267" y="2170243"/>
              <a:ext cx="103647" cy="93594"/>
            </a:xfrm>
            <a:custGeom>
              <a:avLst/>
              <a:gdLst/>
              <a:ahLst/>
              <a:cxnLst/>
              <a:rect l="l" t="t" r="r" b="b"/>
              <a:pathLst>
                <a:path w="3959" h="3575" extrusionOk="0">
                  <a:moveTo>
                    <a:pt x="0" y="1"/>
                  </a:moveTo>
                  <a:lnTo>
                    <a:pt x="0" y="3575"/>
                  </a:lnTo>
                  <a:lnTo>
                    <a:pt x="3959" y="3575"/>
                  </a:lnTo>
                  <a:lnTo>
                    <a:pt x="3959" y="1"/>
                  </a:ln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3" name="Google Shape;12963;p137"/>
            <p:cNvSpPr/>
            <p:nvPr/>
          </p:nvSpPr>
          <p:spPr>
            <a:xfrm>
              <a:off x="7185164" y="2170243"/>
              <a:ext cx="17750" cy="93594"/>
            </a:xfrm>
            <a:custGeom>
              <a:avLst/>
              <a:gdLst/>
              <a:ahLst/>
              <a:cxnLst/>
              <a:rect l="l" t="t" r="r" b="b"/>
              <a:pathLst>
                <a:path w="678" h="3575" extrusionOk="0">
                  <a:moveTo>
                    <a:pt x="0" y="1"/>
                  </a:moveTo>
                  <a:lnTo>
                    <a:pt x="0" y="3575"/>
                  </a:lnTo>
                  <a:lnTo>
                    <a:pt x="678" y="3575"/>
                  </a:lnTo>
                  <a:lnTo>
                    <a:pt x="678" y="1"/>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4" name="Google Shape;12964;p137"/>
            <p:cNvSpPr/>
            <p:nvPr/>
          </p:nvSpPr>
          <p:spPr>
            <a:xfrm>
              <a:off x="7099267" y="2099688"/>
              <a:ext cx="70712" cy="70581"/>
            </a:xfrm>
            <a:custGeom>
              <a:avLst/>
              <a:gdLst/>
              <a:ahLst/>
              <a:cxnLst/>
              <a:rect l="l" t="t" r="r" b="b"/>
              <a:pathLst>
                <a:path w="2701" h="2696" extrusionOk="0">
                  <a:moveTo>
                    <a:pt x="9" y="1"/>
                  </a:moveTo>
                  <a:cubicBezTo>
                    <a:pt x="6" y="1"/>
                    <a:pt x="3" y="1"/>
                    <a:pt x="0" y="1"/>
                  </a:cubicBezTo>
                  <a:lnTo>
                    <a:pt x="0" y="2696"/>
                  </a:lnTo>
                  <a:lnTo>
                    <a:pt x="2695" y="2696"/>
                  </a:lnTo>
                  <a:cubicBezTo>
                    <a:pt x="2700" y="1209"/>
                    <a:pt x="1494" y="1"/>
                    <a:pt x="9" y="1"/>
                  </a:cubicBezTo>
                  <a:close/>
                </a:path>
              </a:pathLst>
            </a:custGeom>
            <a:solidFill>
              <a:srgbClr val="F2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5" name="Google Shape;12965;p137"/>
            <p:cNvSpPr/>
            <p:nvPr/>
          </p:nvSpPr>
          <p:spPr>
            <a:xfrm>
              <a:off x="7099267" y="2099688"/>
              <a:ext cx="70581" cy="70450"/>
            </a:xfrm>
            <a:custGeom>
              <a:avLst/>
              <a:gdLst/>
              <a:ahLst/>
              <a:cxnLst/>
              <a:rect l="l" t="t" r="r" b="b"/>
              <a:pathLst>
                <a:path w="2696" h="2691" extrusionOk="0">
                  <a:moveTo>
                    <a:pt x="9" y="1"/>
                  </a:moveTo>
                  <a:cubicBezTo>
                    <a:pt x="6" y="1"/>
                    <a:pt x="3" y="1"/>
                    <a:pt x="0" y="1"/>
                  </a:cubicBezTo>
                  <a:lnTo>
                    <a:pt x="0" y="519"/>
                  </a:lnTo>
                  <a:cubicBezTo>
                    <a:pt x="1105" y="721"/>
                    <a:pt x="1970" y="1586"/>
                    <a:pt x="2172" y="2691"/>
                  </a:cubicBezTo>
                  <a:lnTo>
                    <a:pt x="2691" y="2691"/>
                  </a:lnTo>
                  <a:cubicBezTo>
                    <a:pt x="2695" y="1209"/>
                    <a:pt x="1494" y="1"/>
                    <a:pt x="9"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6" name="Google Shape;12966;p137"/>
            <p:cNvSpPr/>
            <p:nvPr/>
          </p:nvSpPr>
          <p:spPr>
            <a:xfrm>
              <a:off x="7134610" y="2263810"/>
              <a:ext cx="16624" cy="61549"/>
            </a:xfrm>
            <a:custGeom>
              <a:avLst/>
              <a:gdLst/>
              <a:ahLst/>
              <a:cxnLst/>
              <a:rect l="l" t="t" r="r" b="b"/>
              <a:pathLst>
                <a:path w="635" h="2351" extrusionOk="0">
                  <a:moveTo>
                    <a:pt x="0" y="1"/>
                  </a:moveTo>
                  <a:lnTo>
                    <a:pt x="0" y="2350"/>
                  </a:lnTo>
                  <a:lnTo>
                    <a:pt x="634" y="2350"/>
                  </a:lnTo>
                  <a:lnTo>
                    <a:pt x="634" y="1"/>
                  </a:ln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7" name="Google Shape;12967;p137"/>
            <p:cNvSpPr/>
            <p:nvPr/>
          </p:nvSpPr>
          <p:spPr>
            <a:xfrm>
              <a:off x="7172074" y="2039709"/>
              <a:ext cx="44061" cy="47569"/>
            </a:xfrm>
            <a:custGeom>
              <a:avLst/>
              <a:gdLst/>
              <a:ahLst/>
              <a:cxnLst/>
              <a:rect l="l" t="t" r="r" b="b"/>
              <a:pathLst>
                <a:path w="1683" h="1817" extrusionOk="0">
                  <a:moveTo>
                    <a:pt x="1" y="0"/>
                  </a:moveTo>
                  <a:lnTo>
                    <a:pt x="145" y="1566"/>
                  </a:lnTo>
                  <a:cubicBezTo>
                    <a:pt x="155" y="1706"/>
                    <a:pt x="275" y="1816"/>
                    <a:pt x="419" y="1816"/>
                  </a:cubicBezTo>
                  <a:lnTo>
                    <a:pt x="1264" y="1816"/>
                  </a:lnTo>
                  <a:cubicBezTo>
                    <a:pt x="1404" y="1816"/>
                    <a:pt x="1524" y="1706"/>
                    <a:pt x="1538" y="1566"/>
                  </a:cubicBezTo>
                  <a:lnTo>
                    <a:pt x="1682" y="0"/>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8" name="Google Shape;12968;p137"/>
            <p:cNvSpPr/>
            <p:nvPr/>
          </p:nvSpPr>
          <p:spPr>
            <a:xfrm>
              <a:off x="7192075" y="2039709"/>
              <a:ext cx="24190" cy="47438"/>
            </a:xfrm>
            <a:custGeom>
              <a:avLst/>
              <a:gdLst/>
              <a:ahLst/>
              <a:cxnLst/>
              <a:rect l="l" t="t" r="r" b="b"/>
              <a:pathLst>
                <a:path w="924" h="1812" extrusionOk="0">
                  <a:moveTo>
                    <a:pt x="419" y="0"/>
                  </a:moveTo>
                  <a:lnTo>
                    <a:pt x="275" y="1561"/>
                  </a:lnTo>
                  <a:cubicBezTo>
                    <a:pt x="260" y="1706"/>
                    <a:pt x="140" y="1811"/>
                    <a:pt x="1" y="1811"/>
                  </a:cubicBezTo>
                  <a:lnTo>
                    <a:pt x="505" y="1811"/>
                  </a:lnTo>
                  <a:cubicBezTo>
                    <a:pt x="644" y="1811"/>
                    <a:pt x="765" y="1706"/>
                    <a:pt x="779" y="1561"/>
                  </a:cubicBezTo>
                  <a:lnTo>
                    <a:pt x="923" y="0"/>
                  </a:ln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9" name="Google Shape;12969;p137"/>
            <p:cNvSpPr/>
            <p:nvPr/>
          </p:nvSpPr>
          <p:spPr>
            <a:xfrm>
              <a:off x="7203018" y="2154404"/>
              <a:ext cx="207293" cy="128046"/>
            </a:xfrm>
            <a:custGeom>
              <a:avLst/>
              <a:gdLst/>
              <a:ahLst/>
              <a:cxnLst/>
              <a:rect l="l" t="t" r="r" b="b"/>
              <a:pathLst>
                <a:path w="7918" h="4891" extrusionOk="0">
                  <a:moveTo>
                    <a:pt x="1" y="0"/>
                  </a:moveTo>
                  <a:lnTo>
                    <a:pt x="1" y="4891"/>
                  </a:lnTo>
                  <a:lnTo>
                    <a:pt x="7918" y="4891"/>
                  </a:lnTo>
                  <a:lnTo>
                    <a:pt x="7918" y="0"/>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0" name="Google Shape;12970;p137"/>
            <p:cNvSpPr/>
            <p:nvPr/>
          </p:nvSpPr>
          <p:spPr>
            <a:xfrm>
              <a:off x="7383870" y="2154404"/>
              <a:ext cx="26311" cy="128046"/>
            </a:xfrm>
            <a:custGeom>
              <a:avLst/>
              <a:gdLst/>
              <a:ahLst/>
              <a:cxnLst/>
              <a:rect l="l" t="t" r="r" b="b"/>
              <a:pathLst>
                <a:path w="1005" h="4891" extrusionOk="0">
                  <a:moveTo>
                    <a:pt x="1" y="0"/>
                  </a:moveTo>
                  <a:lnTo>
                    <a:pt x="1" y="4891"/>
                  </a:lnTo>
                  <a:lnTo>
                    <a:pt x="1005" y="4891"/>
                  </a:lnTo>
                  <a:lnTo>
                    <a:pt x="1005" y="0"/>
                  </a:ln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1" name="Google Shape;12971;p137"/>
            <p:cNvSpPr/>
            <p:nvPr/>
          </p:nvSpPr>
          <p:spPr>
            <a:xfrm>
              <a:off x="7134610" y="2001591"/>
              <a:ext cx="84404" cy="120768"/>
            </a:xfrm>
            <a:custGeom>
              <a:avLst/>
              <a:gdLst/>
              <a:ahLst/>
              <a:cxnLst/>
              <a:rect l="l" t="t" r="r" b="b"/>
              <a:pathLst>
                <a:path w="3224" h="4613" extrusionOk="0">
                  <a:moveTo>
                    <a:pt x="2901" y="0"/>
                  </a:moveTo>
                  <a:cubicBezTo>
                    <a:pt x="2898" y="0"/>
                    <a:pt x="2895" y="0"/>
                    <a:pt x="2892" y="0"/>
                  </a:cubicBezTo>
                  <a:lnTo>
                    <a:pt x="634" y="0"/>
                  </a:lnTo>
                  <a:lnTo>
                    <a:pt x="634" y="5"/>
                  </a:lnTo>
                  <a:lnTo>
                    <a:pt x="380" y="5"/>
                  </a:lnTo>
                  <a:cubicBezTo>
                    <a:pt x="168" y="5"/>
                    <a:pt x="0" y="178"/>
                    <a:pt x="0" y="385"/>
                  </a:cubicBezTo>
                  <a:lnTo>
                    <a:pt x="0" y="4103"/>
                  </a:lnTo>
                  <a:cubicBezTo>
                    <a:pt x="236" y="4238"/>
                    <a:pt x="452" y="4411"/>
                    <a:pt x="634" y="4612"/>
                  </a:cubicBezTo>
                  <a:lnTo>
                    <a:pt x="634" y="639"/>
                  </a:lnTo>
                  <a:lnTo>
                    <a:pt x="2892" y="639"/>
                  </a:lnTo>
                  <a:cubicBezTo>
                    <a:pt x="2895" y="639"/>
                    <a:pt x="2898" y="640"/>
                    <a:pt x="2901" y="640"/>
                  </a:cubicBezTo>
                  <a:cubicBezTo>
                    <a:pt x="3075" y="640"/>
                    <a:pt x="3224" y="497"/>
                    <a:pt x="3224" y="322"/>
                  </a:cubicBezTo>
                  <a:cubicBezTo>
                    <a:pt x="3224" y="143"/>
                    <a:pt x="3075" y="0"/>
                    <a:pt x="2901" y="0"/>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2" name="Google Shape;12972;p137"/>
            <p:cNvSpPr/>
            <p:nvPr/>
          </p:nvSpPr>
          <p:spPr>
            <a:xfrm>
              <a:off x="7075993" y="2029132"/>
              <a:ext cx="23536" cy="296227"/>
            </a:xfrm>
            <a:custGeom>
              <a:avLst/>
              <a:gdLst/>
              <a:ahLst/>
              <a:cxnLst/>
              <a:rect l="l" t="t" r="r" b="b"/>
              <a:pathLst>
                <a:path w="899" h="11315" extrusionOk="0">
                  <a:moveTo>
                    <a:pt x="447" y="1"/>
                  </a:moveTo>
                  <a:cubicBezTo>
                    <a:pt x="207" y="1"/>
                    <a:pt x="10" y="193"/>
                    <a:pt x="1" y="433"/>
                  </a:cubicBezTo>
                  <a:lnTo>
                    <a:pt x="1" y="11314"/>
                  </a:lnTo>
                  <a:lnTo>
                    <a:pt x="899" y="11314"/>
                  </a:lnTo>
                  <a:lnTo>
                    <a:pt x="899" y="433"/>
                  </a:lnTo>
                  <a:cubicBezTo>
                    <a:pt x="889" y="193"/>
                    <a:pt x="692" y="1"/>
                    <a:pt x="447" y="1"/>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3" name="Google Shape;12973;p137"/>
            <p:cNvSpPr/>
            <p:nvPr/>
          </p:nvSpPr>
          <p:spPr>
            <a:xfrm>
              <a:off x="7081779" y="2028871"/>
              <a:ext cx="17514" cy="296488"/>
            </a:xfrm>
            <a:custGeom>
              <a:avLst/>
              <a:gdLst/>
              <a:ahLst/>
              <a:cxnLst/>
              <a:rect l="l" t="t" r="r" b="b"/>
              <a:pathLst>
                <a:path w="669" h="11325" extrusionOk="0">
                  <a:moveTo>
                    <a:pt x="222" y="1"/>
                  </a:moveTo>
                  <a:cubicBezTo>
                    <a:pt x="145" y="1"/>
                    <a:pt x="68" y="20"/>
                    <a:pt x="1" y="59"/>
                  </a:cubicBezTo>
                  <a:cubicBezTo>
                    <a:pt x="135" y="140"/>
                    <a:pt x="222" y="289"/>
                    <a:pt x="222" y="448"/>
                  </a:cubicBezTo>
                  <a:lnTo>
                    <a:pt x="222" y="11324"/>
                  </a:lnTo>
                  <a:lnTo>
                    <a:pt x="668" y="11324"/>
                  </a:lnTo>
                  <a:lnTo>
                    <a:pt x="668" y="448"/>
                  </a:lnTo>
                  <a:cubicBezTo>
                    <a:pt x="668" y="198"/>
                    <a:pt x="471" y="1"/>
                    <a:pt x="22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4" name="Google Shape;12974;p137"/>
            <p:cNvSpPr/>
            <p:nvPr/>
          </p:nvSpPr>
          <p:spPr>
            <a:xfrm>
              <a:off x="7070705" y="1996303"/>
              <a:ext cx="368405" cy="334449"/>
            </a:xfrm>
            <a:custGeom>
              <a:avLst/>
              <a:gdLst/>
              <a:ahLst/>
              <a:cxnLst/>
              <a:rect l="l" t="t" r="r" b="b"/>
              <a:pathLst>
                <a:path w="14072" h="12775" extrusionOk="0">
                  <a:moveTo>
                    <a:pt x="5328" y="1865"/>
                  </a:moveTo>
                  <a:lnTo>
                    <a:pt x="5204" y="3200"/>
                  </a:lnTo>
                  <a:cubicBezTo>
                    <a:pt x="5199" y="3234"/>
                    <a:pt x="5170" y="3258"/>
                    <a:pt x="5136" y="3263"/>
                  </a:cubicBezTo>
                  <a:lnTo>
                    <a:pt x="4291" y="3263"/>
                  </a:lnTo>
                  <a:cubicBezTo>
                    <a:pt x="4257" y="3258"/>
                    <a:pt x="4228" y="3234"/>
                    <a:pt x="4219" y="3200"/>
                  </a:cubicBezTo>
                  <a:lnTo>
                    <a:pt x="4094" y="1865"/>
                  </a:lnTo>
                  <a:close/>
                  <a:moveTo>
                    <a:pt x="1303" y="4161"/>
                  </a:moveTo>
                  <a:cubicBezTo>
                    <a:pt x="2507" y="4271"/>
                    <a:pt x="3462" y="5225"/>
                    <a:pt x="3575" y="6433"/>
                  </a:cubicBezTo>
                  <a:lnTo>
                    <a:pt x="1303" y="6433"/>
                  </a:lnTo>
                  <a:lnTo>
                    <a:pt x="1303" y="4161"/>
                  </a:lnTo>
                  <a:close/>
                  <a:moveTo>
                    <a:pt x="4843" y="6846"/>
                  </a:moveTo>
                  <a:lnTo>
                    <a:pt x="4843" y="10007"/>
                  </a:lnTo>
                  <a:lnTo>
                    <a:pt x="1303" y="10007"/>
                  </a:lnTo>
                  <a:lnTo>
                    <a:pt x="1303" y="6846"/>
                  </a:lnTo>
                  <a:close/>
                  <a:moveTo>
                    <a:pt x="2864" y="10425"/>
                  </a:moveTo>
                  <a:lnTo>
                    <a:pt x="2864" y="12361"/>
                  </a:lnTo>
                  <a:lnTo>
                    <a:pt x="2643" y="12361"/>
                  </a:lnTo>
                  <a:lnTo>
                    <a:pt x="2643" y="10425"/>
                  </a:lnTo>
                  <a:close/>
                  <a:moveTo>
                    <a:pt x="13414" y="5201"/>
                  </a:moveTo>
                  <a:cubicBezTo>
                    <a:pt x="13534" y="5201"/>
                    <a:pt x="13654" y="5280"/>
                    <a:pt x="13654" y="5439"/>
                  </a:cubicBezTo>
                  <a:lnTo>
                    <a:pt x="13659" y="12361"/>
                  </a:lnTo>
                  <a:lnTo>
                    <a:pt x="13173" y="12361"/>
                  </a:lnTo>
                  <a:lnTo>
                    <a:pt x="13173" y="5439"/>
                  </a:lnTo>
                  <a:cubicBezTo>
                    <a:pt x="13173" y="5280"/>
                    <a:pt x="13294" y="5201"/>
                    <a:pt x="13414" y="5201"/>
                  </a:cubicBezTo>
                  <a:close/>
                  <a:moveTo>
                    <a:pt x="2826" y="1"/>
                  </a:moveTo>
                  <a:cubicBezTo>
                    <a:pt x="2504" y="1"/>
                    <a:pt x="2239" y="265"/>
                    <a:pt x="2239" y="587"/>
                  </a:cubicBezTo>
                  <a:lnTo>
                    <a:pt x="2239" y="3974"/>
                  </a:lnTo>
                  <a:cubicBezTo>
                    <a:pt x="1942" y="3849"/>
                    <a:pt x="1625" y="3777"/>
                    <a:pt x="1303" y="3762"/>
                  </a:cubicBezTo>
                  <a:lnTo>
                    <a:pt x="1303" y="1687"/>
                  </a:lnTo>
                  <a:cubicBezTo>
                    <a:pt x="1303" y="1327"/>
                    <a:pt x="1014" y="1038"/>
                    <a:pt x="654" y="1038"/>
                  </a:cubicBezTo>
                  <a:cubicBezTo>
                    <a:pt x="294" y="1038"/>
                    <a:pt x="1" y="1327"/>
                    <a:pt x="1" y="1687"/>
                  </a:cubicBezTo>
                  <a:lnTo>
                    <a:pt x="1" y="6049"/>
                  </a:lnTo>
                  <a:cubicBezTo>
                    <a:pt x="1" y="6186"/>
                    <a:pt x="103" y="6254"/>
                    <a:pt x="205" y="6254"/>
                  </a:cubicBezTo>
                  <a:cubicBezTo>
                    <a:pt x="307" y="6254"/>
                    <a:pt x="409" y="6186"/>
                    <a:pt x="409" y="6049"/>
                  </a:cubicBezTo>
                  <a:lnTo>
                    <a:pt x="409" y="1687"/>
                  </a:lnTo>
                  <a:cubicBezTo>
                    <a:pt x="409" y="1526"/>
                    <a:pt x="529" y="1446"/>
                    <a:pt x="649" y="1446"/>
                  </a:cubicBezTo>
                  <a:cubicBezTo>
                    <a:pt x="769" y="1446"/>
                    <a:pt x="890" y="1526"/>
                    <a:pt x="890" y="1687"/>
                  </a:cubicBezTo>
                  <a:lnTo>
                    <a:pt x="890" y="12361"/>
                  </a:lnTo>
                  <a:lnTo>
                    <a:pt x="409" y="12361"/>
                  </a:lnTo>
                  <a:lnTo>
                    <a:pt x="409" y="7067"/>
                  </a:lnTo>
                  <a:cubicBezTo>
                    <a:pt x="409" y="6931"/>
                    <a:pt x="307" y="6862"/>
                    <a:pt x="205" y="6862"/>
                  </a:cubicBezTo>
                  <a:cubicBezTo>
                    <a:pt x="103" y="6862"/>
                    <a:pt x="1" y="6931"/>
                    <a:pt x="1" y="7067"/>
                  </a:cubicBezTo>
                  <a:lnTo>
                    <a:pt x="1" y="12568"/>
                  </a:lnTo>
                  <a:cubicBezTo>
                    <a:pt x="1" y="12683"/>
                    <a:pt x="92" y="12775"/>
                    <a:pt x="207" y="12775"/>
                  </a:cubicBezTo>
                  <a:lnTo>
                    <a:pt x="1101" y="12775"/>
                  </a:lnTo>
                  <a:cubicBezTo>
                    <a:pt x="1211" y="12775"/>
                    <a:pt x="1303" y="12683"/>
                    <a:pt x="1303" y="12568"/>
                  </a:cubicBezTo>
                  <a:lnTo>
                    <a:pt x="1303" y="10421"/>
                  </a:lnTo>
                  <a:lnTo>
                    <a:pt x="2239" y="10421"/>
                  </a:lnTo>
                  <a:lnTo>
                    <a:pt x="2239" y="12568"/>
                  </a:lnTo>
                  <a:cubicBezTo>
                    <a:pt x="2239" y="12683"/>
                    <a:pt x="2331" y="12775"/>
                    <a:pt x="2441" y="12775"/>
                  </a:cubicBezTo>
                  <a:lnTo>
                    <a:pt x="3075" y="12775"/>
                  </a:lnTo>
                  <a:cubicBezTo>
                    <a:pt x="3191" y="12775"/>
                    <a:pt x="3282" y="12683"/>
                    <a:pt x="3282" y="12568"/>
                  </a:cubicBezTo>
                  <a:lnTo>
                    <a:pt x="3282" y="10421"/>
                  </a:lnTo>
                  <a:lnTo>
                    <a:pt x="4848" y="10421"/>
                  </a:lnTo>
                  <a:lnTo>
                    <a:pt x="4848" y="10930"/>
                  </a:lnTo>
                  <a:cubicBezTo>
                    <a:pt x="4848" y="11040"/>
                    <a:pt x="4939" y="11132"/>
                    <a:pt x="5055" y="11132"/>
                  </a:cubicBezTo>
                  <a:lnTo>
                    <a:pt x="8903" y="11132"/>
                  </a:lnTo>
                  <a:cubicBezTo>
                    <a:pt x="9177" y="11132"/>
                    <a:pt x="9177" y="10723"/>
                    <a:pt x="8903" y="10723"/>
                  </a:cubicBezTo>
                  <a:lnTo>
                    <a:pt x="5261" y="10723"/>
                  </a:lnTo>
                  <a:lnTo>
                    <a:pt x="5261" y="6246"/>
                  </a:lnTo>
                  <a:lnTo>
                    <a:pt x="12770" y="6246"/>
                  </a:lnTo>
                  <a:lnTo>
                    <a:pt x="12770" y="10723"/>
                  </a:lnTo>
                  <a:lnTo>
                    <a:pt x="9868" y="10723"/>
                  </a:lnTo>
                  <a:cubicBezTo>
                    <a:pt x="9594" y="10723"/>
                    <a:pt x="9594" y="11132"/>
                    <a:pt x="9868" y="11132"/>
                  </a:cubicBezTo>
                  <a:lnTo>
                    <a:pt x="12770" y="11132"/>
                  </a:lnTo>
                  <a:lnTo>
                    <a:pt x="12770" y="12563"/>
                  </a:lnTo>
                  <a:cubicBezTo>
                    <a:pt x="12770" y="12671"/>
                    <a:pt x="12857" y="12765"/>
                    <a:pt x="12964" y="12765"/>
                  </a:cubicBezTo>
                  <a:cubicBezTo>
                    <a:pt x="12966" y="12765"/>
                    <a:pt x="12969" y="12765"/>
                    <a:pt x="12972" y="12765"/>
                  </a:cubicBezTo>
                  <a:lnTo>
                    <a:pt x="13865" y="12765"/>
                  </a:lnTo>
                  <a:cubicBezTo>
                    <a:pt x="13868" y="12765"/>
                    <a:pt x="13871" y="12765"/>
                    <a:pt x="13874" y="12765"/>
                  </a:cubicBezTo>
                  <a:cubicBezTo>
                    <a:pt x="13985" y="12765"/>
                    <a:pt x="14072" y="12671"/>
                    <a:pt x="14072" y="12563"/>
                  </a:cubicBezTo>
                  <a:lnTo>
                    <a:pt x="14072" y="5434"/>
                  </a:lnTo>
                  <a:cubicBezTo>
                    <a:pt x="14072" y="5077"/>
                    <a:pt x="13784" y="4785"/>
                    <a:pt x="13427" y="4785"/>
                  </a:cubicBezTo>
                  <a:cubicBezTo>
                    <a:pt x="13424" y="4785"/>
                    <a:pt x="13421" y="4785"/>
                    <a:pt x="13418" y="4786"/>
                  </a:cubicBezTo>
                  <a:cubicBezTo>
                    <a:pt x="13058" y="4786"/>
                    <a:pt x="12765" y="5079"/>
                    <a:pt x="12765" y="5439"/>
                  </a:cubicBezTo>
                  <a:lnTo>
                    <a:pt x="12765" y="5828"/>
                  </a:lnTo>
                  <a:lnTo>
                    <a:pt x="5055" y="5828"/>
                  </a:lnTo>
                  <a:cubicBezTo>
                    <a:pt x="4939" y="5828"/>
                    <a:pt x="4848" y="5919"/>
                    <a:pt x="4848" y="6035"/>
                  </a:cubicBezTo>
                  <a:lnTo>
                    <a:pt x="4848" y="6433"/>
                  </a:lnTo>
                  <a:lnTo>
                    <a:pt x="3974" y="6433"/>
                  </a:lnTo>
                  <a:cubicBezTo>
                    <a:pt x="3930" y="5814"/>
                    <a:pt x="3685" y="5223"/>
                    <a:pt x="3282" y="4752"/>
                  </a:cubicBezTo>
                  <a:lnTo>
                    <a:pt x="3282" y="1043"/>
                  </a:lnTo>
                  <a:lnTo>
                    <a:pt x="4507" y="1043"/>
                  </a:lnTo>
                  <a:lnTo>
                    <a:pt x="4507" y="1452"/>
                  </a:lnTo>
                  <a:lnTo>
                    <a:pt x="3873" y="1452"/>
                  </a:lnTo>
                  <a:cubicBezTo>
                    <a:pt x="3753" y="1452"/>
                    <a:pt x="3657" y="1552"/>
                    <a:pt x="3666" y="1673"/>
                  </a:cubicBezTo>
                  <a:lnTo>
                    <a:pt x="3815" y="3239"/>
                  </a:lnTo>
                  <a:cubicBezTo>
                    <a:pt x="3834" y="3488"/>
                    <a:pt x="4046" y="3676"/>
                    <a:pt x="4296" y="3676"/>
                  </a:cubicBezTo>
                  <a:lnTo>
                    <a:pt x="4512" y="3676"/>
                  </a:lnTo>
                  <a:lnTo>
                    <a:pt x="4512" y="4829"/>
                  </a:lnTo>
                  <a:cubicBezTo>
                    <a:pt x="4512" y="4963"/>
                    <a:pt x="4615" y="5031"/>
                    <a:pt x="4718" y="5031"/>
                  </a:cubicBezTo>
                  <a:cubicBezTo>
                    <a:pt x="4822" y="5031"/>
                    <a:pt x="4925" y="4963"/>
                    <a:pt x="4925" y="4829"/>
                  </a:cubicBezTo>
                  <a:lnTo>
                    <a:pt x="4925" y="3676"/>
                  </a:lnTo>
                  <a:lnTo>
                    <a:pt x="5146" y="3676"/>
                  </a:lnTo>
                  <a:cubicBezTo>
                    <a:pt x="5391" y="3676"/>
                    <a:pt x="5602" y="3488"/>
                    <a:pt x="5626" y="3239"/>
                  </a:cubicBezTo>
                  <a:lnTo>
                    <a:pt x="5770" y="1673"/>
                  </a:lnTo>
                  <a:cubicBezTo>
                    <a:pt x="5775" y="1615"/>
                    <a:pt x="5756" y="1557"/>
                    <a:pt x="5718" y="1519"/>
                  </a:cubicBezTo>
                  <a:cubicBezTo>
                    <a:pt x="5679" y="1476"/>
                    <a:pt x="5622" y="1452"/>
                    <a:pt x="5564" y="1452"/>
                  </a:cubicBezTo>
                  <a:lnTo>
                    <a:pt x="4930" y="1452"/>
                  </a:lnTo>
                  <a:lnTo>
                    <a:pt x="4930" y="1043"/>
                  </a:lnTo>
                  <a:lnTo>
                    <a:pt x="5343" y="1043"/>
                  </a:lnTo>
                  <a:cubicBezTo>
                    <a:pt x="5631" y="1043"/>
                    <a:pt x="5862" y="813"/>
                    <a:pt x="5862" y="524"/>
                  </a:cubicBezTo>
                  <a:cubicBezTo>
                    <a:pt x="5862" y="231"/>
                    <a:pt x="5631" y="1"/>
                    <a:pt x="5343" y="1"/>
                  </a:cubicBezTo>
                  <a:lnTo>
                    <a:pt x="4420" y="1"/>
                  </a:lnTo>
                  <a:cubicBezTo>
                    <a:pt x="4147" y="1"/>
                    <a:pt x="4147" y="409"/>
                    <a:pt x="4420" y="409"/>
                  </a:cubicBezTo>
                  <a:lnTo>
                    <a:pt x="5343" y="409"/>
                  </a:lnTo>
                  <a:cubicBezTo>
                    <a:pt x="5346" y="409"/>
                    <a:pt x="5349" y="409"/>
                    <a:pt x="5352" y="409"/>
                  </a:cubicBezTo>
                  <a:cubicBezTo>
                    <a:pt x="5494" y="409"/>
                    <a:pt x="5494" y="630"/>
                    <a:pt x="5352" y="630"/>
                  </a:cubicBezTo>
                  <a:cubicBezTo>
                    <a:pt x="5349" y="630"/>
                    <a:pt x="5346" y="630"/>
                    <a:pt x="5343" y="630"/>
                  </a:cubicBezTo>
                  <a:lnTo>
                    <a:pt x="3075" y="630"/>
                  </a:lnTo>
                  <a:cubicBezTo>
                    <a:pt x="2965" y="630"/>
                    <a:pt x="2874" y="721"/>
                    <a:pt x="2874" y="832"/>
                  </a:cubicBezTo>
                  <a:lnTo>
                    <a:pt x="2874" y="4344"/>
                  </a:lnTo>
                  <a:cubicBezTo>
                    <a:pt x="2845" y="4320"/>
                    <a:pt x="2653" y="4190"/>
                    <a:pt x="2653" y="4185"/>
                  </a:cubicBezTo>
                  <a:lnTo>
                    <a:pt x="2653" y="582"/>
                  </a:lnTo>
                  <a:cubicBezTo>
                    <a:pt x="2653" y="491"/>
                    <a:pt x="2729" y="414"/>
                    <a:pt x="2826" y="409"/>
                  </a:cubicBezTo>
                  <a:lnTo>
                    <a:pt x="3469" y="409"/>
                  </a:lnTo>
                  <a:cubicBezTo>
                    <a:pt x="3743" y="409"/>
                    <a:pt x="3743" y="1"/>
                    <a:pt x="346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75" name="Google Shape;12975;p137"/>
          <p:cNvGrpSpPr/>
          <p:nvPr/>
        </p:nvGrpSpPr>
        <p:grpSpPr>
          <a:xfrm>
            <a:off x="6630645" y="1834938"/>
            <a:ext cx="368536" cy="246275"/>
            <a:chOff x="6630645" y="2040338"/>
            <a:chExt cx="368536" cy="246275"/>
          </a:xfrm>
        </p:grpSpPr>
        <p:sp>
          <p:nvSpPr>
            <p:cNvPr id="12976" name="Google Shape;12976;p137"/>
            <p:cNvSpPr/>
            <p:nvPr/>
          </p:nvSpPr>
          <p:spPr>
            <a:xfrm>
              <a:off x="6635933" y="2045862"/>
              <a:ext cx="357828" cy="217975"/>
            </a:xfrm>
            <a:custGeom>
              <a:avLst/>
              <a:gdLst/>
              <a:ahLst/>
              <a:cxnLst/>
              <a:rect l="l" t="t" r="r" b="b"/>
              <a:pathLst>
                <a:path w="13668" h="8326" extrusionOk="0">
                  <a:moveTo>
                    <a:pt x="453" y="0"/>
                  </a:moveTo>
                  <a:cubicBezTo>
                    <a:pt x="202" y="0"/>
                    <a:pt x="0" y="205"/>
                    <a:pt x="5" y="457"/>
                  </a:cubicBezTo>
                  <a:lnTo>
                    <a:pt x="5" y="7865"/>
                  </a:lnTo>
                  <a:cubicBezTo>
                    <a:pt x="0" y="8119"/>
                    <a:pt x="207" y="8326"/>
                    <a:pt x="461" y="8326"/>
                  </a:cubicBezTo>
                  <a:lnTo>
                    <a:pt x="13206" y="8326"/>
                  </a:lnTo>
                  <a:cubicBezTo>
                    <a:pt x="13461" y="8326"/>
                    <a:pt x="13668" y="8119"/>
                    <a:pt x="13668" y="7869"/>
                  </a:cubicBezTo>
                  <a:lnTo>
                    <a:pt x="13668" y="457"/>
                  </a:lnTo>
                  <a:cubicBezTo>
                    <a:pt x="13668" y="205"/>
                    <a:pt x="13466" y="0"/>
                    <a:pt x="13215" y="0"/>
                  </a:cubicBezTo>
                  <a:cubicBezTo>
                    <a:pt x="13212" y="0"/>
                    <a:pt x="13209" y="0"/>
                    <a:pt x="13206" y="0"/>
                  </a:cubicBezTo>
                  <a:lnTo>
                    <a:pt x="461" y="0"/>
                  </a:lnTo>
                  <a:cubicBezTo>
                    <a:pt x="458" y="0"/>
                    <a:pt x="456" y="0"/>
                    <a:pt x="453" y="0"/>
                  </a:cubicBez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7" name="Google Shape;12977;p137"/>
            <p:cNvSpPr/>
            <p:nvPr/>
          </p:nvSpPr>
          <p:spPr>
            <a:xfrm>
              <a:off x="6636038" y="2045731"/>
              <a:ext cx="357724" cy="218106"/>
            </a:xfrm>
            <a:custGeom>
              <a:avLst/>
              <a:gdLst/>
              <a:ahLst/>
              <a:cxnLst/>
              <a:rect l="l" t="t" r="r" b="b"/>
              <a:pathLst>
                <a:path w="13664" h="8331" extrusionOk="0">
                  <a:moveTo>
                    <a:pt x="12722" y="1"/>
                  </a:moveTo>
                  <a:lnTo>
                    <a:pt x="12722" y="6933"/>
                  </a:lnTo>
                  <a:cubicBezTo>
                    <a:pt x="12722" y="7185"/>
                    <a:pt x="12520" y="7389"/>
                    <a:pt x="12270" y="7389"/>
                  </a:cubicBezTo>
                  <a:cubicBezTo>
                    <a:pt x="12267" y="7389"/>
                    <a:pt x="12264" y="7389"/>
                    <a:pt x="12261" y="7389"/>
                  </a:cubicBezTo>
                  <a:lnTo>
                    <a:pt x="1" y="7389"/>
                  </a:lnTo>
                  <a:lnTo>
                    <a:pt x="1" y="7870"/>
                  </a:lnTo>
                  <a:cubicBezTo>
                    <a:pt x="1" y="8124"/>
                    <a:pt x="208" y="8331"/>
                    <a:pt x="457" y="8331"/>
                  </a:cubicBezTo>
                  <a:lnTo>
                    <a:pt x="13202" y="8331"/>
                  </a:lnTo>
                  <a:cubicBezTo>
                    <a:pt x="13457" y="8331"/>
                    <a:pt x="13664" y="8124"/>
                    <a:pt x="13664" y="7870"/>
                  </a:cubicBezTo>
                  <a:lnTo>
                    <a:pt x="13664" y="462"/>
                  </a:lnTo>
                  <a:cubicBezTo>
                    <a:pt x="13664" y="207"/>
                    <a:pt x="13457" y="1"/>
                    <a:pt x="13202" y="1"/>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8" name="Google Shape;12978;p137"/>
            <p:cNvSpPr/>
            <p:nvPr/>
          </p:nvSpPr>
          <p:spPr>
            <a:xfrm>
              <a:off x="6675910" y="2263810"/>
              <a:ext cx="64796" cy="17384"/>
            </a:xfrm>
            <a:custGeom>
              <a:avLst/>
              <a:gdLst/>
              <a:ahLst/>
              <a:cxnLst/>
              <a:rect l="l" t="t" r="r" b="b"/>
              <a:pathLst>
                <a:path w="2475" h="664" extrusionOk="0">
                  <a:moveTo>
                    <a:pt x="1" y="1"/>
                  </a:moveTo>
                  <a:lnTo>
                    <a:pt x="1" y="664"/>
                  </a:lnTo>
                  <a:lnTo>
                    <a:pt x="2475" y="664"/>
                  </a:lnTo>
                  <a:lnTo>
                    <a:pt x="2475" y="1"/>
                  </a:ln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9" name="Google Shape;12979;p137"/>
            <p:cNvSpPr/>
            <p:nvPr/>
          </p:nvSpPr>
          <p:spPr>
            <a:xfrm>
              <a:off x="6888963" y="2263810"/>
              <a:ext cx="64796" cy="17384"/>
            </a:xfrm>
            <a:custGeom>
              <a:avLst/>
              <a:gdLst/>
              <a:ahLst/>
              <a:cxnLst/>
              <a:rect l="l" t="t" r="r" b="b"/>
              <a:pathLst>
                <a:path w="2475" h="664" extrusionOk="0">
                  <a:moveTo>
                    <a:pt x="1" y="1"/>
                  </a:moveTo>
                  <a:lnTo>
                    <a:pt x="1" y="664"/>
                  </a:lnTo>
                  <a:lnTo>
                    <a:pt x="2475" y="664"/>
                  </a:lnTo>
                  <a:lnTo>
                    <a:pt x="2475" y="1"/>
                  </a:ln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0" name="Google Shape;12980;p137"/>
            <p:cNvSpPr/>
            <p:nvPr/>
          </p:nvSpPr>
          <p:spPr>
            <a:xfrm>
              <a:off x="6660831" y="2073769"/>
              <a:ext cx="189438" cy="162028"/>
            </a:xfrm>
            <a:custGeom>
              <a:avLst/>
              <a:gdLst/>
              <a:ahLst/>
              <a:cxnLst/>
              <a:rect l="l" t="t" r="r" b="b"/>
              <a:pathLst>
                <a:path w="7236" h="6189" extrusionOk="0">
                  <a:moveTo>
                    <a:pt x="0" y="1"/>
                  </a:moveTo>
                  <a:lnTo>
                    <a:pt x="0" y="6189"/>
                  </a:lnTo>
                  <a:lnTo>
                    <a:pt x="7235" y="6189"/>
                  </a:lnTo>
                  <a:lnTo>
                    <a:pt x="7235" y="1"/>
                  </a:ln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1" name="Google Shape;12981;p137"/>
            <p:cNvSpPr/>
            <p:nvPr/>
          </p:nvSpPr>
          <p:spPr>
            <a:xfrm>
              <a:off x="6660831" y="2073769"/>
              <a:ext cx="189438" cy="162028"/>
            </a:xfrm>
            <a:custGeom>
              <a:avLst/>
              <a:gdLst/>
              <a:ahLst/>
              <a:cxnLst/>
              <a:rect l="l" t="t" r="r" b="b"/>
              <a:pathLst>
                <a:path w="7236" h="6189" extrusionOk="0">
                  <a:moveTo>
                    <a:pt x="6505" y="1"/>
                  </a:moveTo>
                  <a:lnTo>
                    <a:pt x="6505" y="4272"/>
                  </a:lnTo>
                  <a:cubicBezTo>
                    <a:pt x="6510" y="4930"/>
                    <a:pt x="5977" y="5463"/>
                    <a:pt x="5318" y="5468"/>
                  </a:cubicBezTo>
                  <a:lnTo>
                    <a:pt x="0" y="5468"/>
                  </a:lnTo>
                  <a:lnTo>
                    <a:pt x="0" y="6189"/>
                  </a:lnTo>
                  <a:lnTo>
                    <a:pt x="7235" y="6189"/>
                  </a:lnTo>
                  <a:lnTo>
                    <a:pt x="7235" y="1"/>
                  </a:lnTo>
                  <a:lnTo>
                    <a:pt x="6510" y="6"/>
                  </a:lnTo>
                  <a:lnTo>
                    <a:pt x="6505"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2" name="Google Shape;12982;p137"/>
            <p:cNvSpPr/>
            <p:nvPr/>
          </p:nvSpPr>
          <p:spPr>
            <a:xfrm>
              <a:off x="6884067" y="2179929"/>
              <a:ext cx="74220" cy="63591"/>
            </a:xfrm>
            <a:custGeom>
              <a:avLst/>
              <a:gdLst/>
              <a:ahLst/>
              <a:cxnLst/>
              <a:rect l="l" t="t" r="r" b="b"/>
              <a:pathLst>
                <a:path w="2835" h="2429" extrusionOk="0">
                  <a:moveTo>
                    <a:pt x="1624" y="1"/>
                  </a:moveTo>
                  <a:cubicBezTo>
                    <a:pt x="543" y="1"/>
                    <a:pt x="1" y="1307"/>
                    <a:pt x="764" y="2071"/>
                  </a:cubicBezTo>
                  <a:cubicBezTo>
                    <a:pt x="1011" y="2318"/>
                    <a:pt x="1314" y="2428"/>
                    <a:pt x="1612" y="2428"/>
                  </a:cubicBezTo>
                  <a:cubicBezTo>
                    <a:pt x="2236" y="2428"/>
                    <a:pt x="2835" y="1943"/>
                    <a:pt x="2835" y="1211"/>
                  </a:cubicBezTo>
                  <a:cubicBezTo>
                    <a:pt x="2830" y="543"/>
                    <a:pt x="2292" y="1"/>
                    <a:pt x="1624"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3" name="Google Shape;12983;p137"/>
            <p:cNvSpPr/>
            <p:nvPr/>
          </p:nvSpPr>
          <p:spPr>
            <a:xfrm>
              <a:off x="6916897" y="2179929"/>
              <a:ext cx="40658" cy="63539"/>
            </a:xfrm>
            <a:custGeom>
              <a:avLst/>
              <a:gdLst/>
              <a:ahLst/>
              <a:cxnLst/>
              <a:rect l="l" t="t" r="r" b="b"/>
              <a:pathLst>
                <a:path w="1553" h="2427" extrusionOk="0">
                  <a:moveTo>
                    <a:pt x="370" y="1"/>
                  </a:moveTo>
                  <a:cubicBezTo>
                    <a:pt x="241" y="1"/>
                    <a:pt x="121" y="20"/>
                    <a:pt x="0" y="63"/>
                  </a:cubicBezTo>
                  <a:cubicBezTo>
                    <a:pt x="500" y="222"/>
                    <a:pt x="846" y="688"/>
                    <a:pt x="846" y="1211"/>
                  </a:cubicBezTo>
                  <a:cubicBezTo>
                    <a:pt x="846" y="1740"/>
                    <a:pt x="500" y="2206"/>
                    <a:pt x="0" y="2364"/>
                  </a:cubicBezTo>
                  <a:cubicBezTo>
                    <a:pt x="121" y="2403"/>
                    <a:pt x="241" y="2427"/>
                    <a:pt x="370" y="2427"/>
                  </a:cubicBezTo>
                  <a:cubicBezTo>
                    <a:pt x="1028" y="2412"/>
                    <a:pt x="1552" y="1874"/>
                    <a:pt x="1552" y="1211"/>
                  </a:cubicBezTo>
                  <a:cubicBezTo>
                    <a:pt x="1552" y="553"/>
                    <a:pt x="1028" y="15"/>
                    <a:pt x="370" y="1"/>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4" name="Google Shape;12984;p137"/>
            <p:cNvSpPr/>
            <p:nvPr/>
          </p:nvSpPr>
          <p:spPr>
            <a:xfrm>
              <a:off x="6881057" y="2073900"/>
              <a:ext cx="40396" cy="19399"/>
            </a:xfrm>
            <a:custGeom>
              <a:avLst/>
              <a:gdLst/>
              <a:ahLst/>
              <a:cxnLst/>
              <a:rect l="l" t="t" r="r" b="b"/>
              <a:pathLst>
                <a:path w="1543" h="741" extrusionOk="0">
                  <a:moveTo>
                    <a:pt x="323" y="1"/>
                  </a:moveTo>
                  <a:cubicBezTo>
                    <a:pt x="145" y="1"/>
                    <a:pt x="0" y="148"/>
                    <a:pt x="0" y="327"/>
                  </a:cubicBezTo>
                  <a:lnTo>
                    <a:pt x="0" y="409"/>
                  </a:lnTo>
                  <a:cubicBezTo>
                    <a:pt x="0" y="592"/>
                    <a:pt x="149" y="741"/>
                    <a:pt x="332" y="741"/>
                  </a:cubicBezTo>
                  <a:lnTo>
                    <a:pt x="1211" y="741"/>
                  </a:lnTo>
                  <a:cubicBezTo>
                    <a:pt x="1393" y="741"/>
                    <a:pt x="1538" y="592"/>
                    <a:pt x="1542" y="409"/>
                  </a:cubicBezTo>
                  <a:lnTo>
                    <a:pt x="1542" y="327"/>
                  </a:lnTo>
                  <a:cubicBezTo>
                    <a:pt x="1542" y="148"/>
                    <a:pt x="1398" y="1"/>
                    <a:pt x="1219" y="1"/>
                  </a:cubicBezTo>
                  <a:cubicBezTo>
                    <a:pt x="1217" y="1"/>
                    <a:pt x="1214" y="1"/>
                    <a:pt x="1211" y="1"/>
                  </a:cubicBezTo>
                  <a:lnTo>
                    <a:pt x="332" y="1"/>
                  </a:lnTo>
                  <a:cubicBezTo>
                    <a:pt x="329" y="1"/>
                    <a:pt x="326" y="1"/>
                    <a:pt x="323"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5" name="Google Shape;12985;p137"/>
            <p:cNvSpPr/>
            <p:nvPr/>
          </p:nvSpPr>
          <p:spPr>
            <a:xfrm>
              <a:off x="6900168" y="2073769"/>
              <a:ext cx="21284" cy="19530"/>
            </a:xfrm>
            <a:custGeom>
              <a:avLst/>
              <a:gdLst/>
              <a:ahLst/>
              <a:cxnLst/>
              <a:rect l="l" t="t" r="r" b="b"/>
              <a:pathLst>
                <a:path w="813" h="746" extrusionOk="0">
                  <a:moveTo>
                    <a:pt x="0" y="1"/>
                  </a:moveTo>
                  <a:cubicBezTo>
                    <a:pt x="183" y="1"/>
                    <a:pt x="332" y="150"/>
                    <a:pt x="332" y="332"/>
                  </a:cubicBezTo>
                  <a:lnTo>
                    <a:pt x="332" y="414"/>
                  </a:lnTo>
                  <a:cubicBezTo>
                    <a:pt x="332" y="597"/>
                    <a:pt x="183" y="746"/>
                    <a:pt x="0" y="746"/>
                  </a:cubicBezTo>
                  <a:lnTo>
                    <a:pt x="481" y="746"/>
                  </a:lnTo>
                  <a:cubicBezTo>
                    <a:pt x="663" y="746"/>
                    <a:pt x="812" y="597"/>
                    <a:pt x="812" y="414"/>
                  </a:cubicBezTo>
                  <a:lnTo>
                    <a:pt x="812" y="332"/>
                  </a:lnTo>
                  <a:cubicBezTo>
                    <a:pt x="808" y="150"/>
                    <a:pt x="663" y="6"/>
                    <a:pt x="481" y="1"/>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6" name="Google Shape;12986;p137"/>
            <p:cNvSpPr/>
            <p:nvPr/>
          </p:nvSpPr>
          <p:spPr>
            <a:xfrm>
              <a:off x="6881057" y="2108379"/>
              <a:ext cx="40396" cy="19504"/>
            </a:xfrm>
            <a:custGeom>
              <a:avLst/>
              <a:gdLst/>
              <a:ahLst/>
              <a:cxnLst/>
              <a:rect l="l" t="t" r="r" b="b"/>
              <a:pathLst>
                <a:path w="1543" h="745" extrusionOk="0">
                  <a:moveTo>
                    <a:pt x="332" y="0"/>
                  </a:moveTo>
                  <a:cubicBezTo>
                    <a:pt x="149" y="0"/>
                    <a:pt x="0" y="149"/>
                    <a:pt x="0" y="332"/>
                  </a:cubicBezTo>
                  <a:lnTo>
                    <a:pt x="0" y="413"/>
                  </a:lnTo>
                  <a:cubicBezTo>
                    <a:pt x="0" y="596"/>
                    <a:pt x="149" y="745"/>
                    <a:pt x="332" y="745"/>
                  </a:cubicBezTo>
                  <a:lnTo>
                    <a:pt x="1211" y="745"/>
                  </a:lnTo>
                  <a:cubicBezTo>
                    <a:pt x="1393" y="745"/>
                    <a:pt x="1542" y="596"/>
                    <a:pt x="1542" y="413"/>
                  </a:cubicBezTo>
                  <a:lnTo>
                    <a:pt x="1542" y="332"/>
                  </a:lnTo>
                  <a:cubicBezTo>
                    <a:pt x="1542" y="149"/>
                    <a:pt x="1393" y="0"/>
                    <a:pt x="1211"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7" name="Google Shape;12987;p137"/>
            <p:cNvSpPr/>
            <p:nvPr/>
          </p:nvSpPr>
          <p:spPr>
            <a:xfrm>
              <a:off x="6881057" y="2142963"/>
              <a:ext cx="40396" cy="19504"/>
            </a:xfrm>
            <a:custGeom>
              <a:avLst/>
              <a:gdLst/>
              <a:ahLst/>
              <a:cxnLst/>
              <a:rect l="l" t="t" r="r" b="b"/>
              <a:pathLst>
                <a:path w="1543" h="745" extrusionOk="0">
                  <a:moveTo>
                    <a:pt x="332" y="0"/>
                  </a:moveTo>
                  <a:cubicBezTo>
                    <a:pt x="149" y="0"/>
                    <a:pt x="0" y="149"/>
                    <a:pt x="0" y="332"/>
                  </a:cubicBezTo>
                  <a:lnTo>
                    <a:pt x="0" y="413"/>
                  </a:lnTo>
                  <a:cubicBezTo>
                    <a:pt x="0" y="596"/>
                    <a:pt x="149" y="745"/>
                    <a:pt x="332" y="745"/>
                  </a:cubicBezTo>
                  <a:lnTo>
                    <a:pt x="1211" y="745"/>
                  </a:lnTo>
                  <a:cubicBezTo>
                    <a:pt x="1393" y="740"/>
                    <a:pt x="1542" y="596"/>
                    <a:pt x="1542" y="413"/>
                  </a:cubicBezTo>
                  <a:lnTo>
                    <a:pt x="1542" y="332"/>
                  </a:lnTo>
                  <a:cubicBezTo>
                    <a:pt x="1542" y="149"/>
                    <a:pt x="1393" y="0"/>
                    <a:pt x="1211"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8" name="Google Shape;12988;p137"/>
            <p:cNvSpPr/>
            <p:nvPr/>
          </p:nvSpPr>
          <p:spPr>
            <a:xfrm>
              <a:off x="6900168" y="2108379"/>
              <a:ext cx="21284" cy="19504"/>
            </a:xfrm>
            <a:custGeom>
              <a:avLst/>
              <a:gdLst/>
              <a:ahLst/>
              <a:cxnLst/>
              <a:rect l="l" t="t" r="r" b="b"/>
              <a:pathLst>
                <a:path w="813" h="745" extrusionOk="0">
                  <a:moveTo>
                    <a:pt x="0" y="0"/>
                  </a:moveTo>
                  <a:cubicBezTo>
                    <a:pt x="183" y="0"/>
                    <a:pt x="332" y="149"/>
                    <a:pt x="332" y="332"/>
                  </a:cubicBezTo>
                  <a:lnTo>
                    <a:pt x="332" y="413"/>
                  </a:lnTo>
                  <a:cubicBezTo>
                    <a:pt x="332" y="596"/>
                    <a:pt x="183" y="745"/>
                    <a:pt x="0" y="745"/>
                  </a:cubicBezTo>
                  <a:lnTo>
                    <a:pt x="481" y="745"/>
                  </a:lnTo>
                  <a:cubicBezTo>
                    <a:pt x="663" y="745"/>
                    <a:pt x="812" y="596"/>
                    <a:pt x="812" y="413"/>
                  </a:cubicBezTo>
                  <a:lnTo>
                    <a:pt x="812" y="332"/>
                  </a:lnTo>
                  <a:cubicBezTo>
                    <a:pt x="808" y="149"/>
                    <a:pt x="663" y="5"/>
                    <a:pt x="481"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9" name="Google Shape;12989;p137"/>
            <p:cNvSpPr/>
            <p:nvPr/>
          </p:nvSpPr>
          <p:spPr>
            <a:xfrm>
              <a:off x="6900168" y="2142963"/>
              <a:ext cx="21284" cy="19504"/>
            </a:xfrm>
            <a:custGeom>
              <a:avLst/>
              <a:gdLst/>
              <a:ahLst/>
              <a:cxnLst/>
              <a:rect l="l" t="t" r="r" b="b"/>
              <a:pathLst>
                <a:path w="813" h="745" extrusionOk="0">
                  <a:moveTo>
                    <a:pt x="0" y="0"/>
                  </a:moveTo>
                  <a:cubicBezTo>
                    <a:pt x="183" y="0"/>
                    <a:pt x="332" y="149"/>
                    <a:pt x="332" y="332"/>
                  </a:cubicBezTo>
                  <a:lnTo>
                    <a:pt x="332" y="413"/>
                  </a:lnTo>
                  <a:cubicBezTo>
                    <a:pt x="332" y="596"/>
                    <a:pt x="183" y="745"/>
                    <a:pt x="0" y="745"/>
                  </a:cubicBezTo>
                  <a:lnTo>
                    <a:pt x="481" y="745"/>
                  </a:lnTo>
                  <a:cubicBezTo>
                    <a:pt x="663" y="745"/>
                    <a:pt x="812" y="596"/>
                    <a:pt x="812" y="413"/>
                  </a:cubicBezTo>
                  <a:lnTo>
                    <a:pt x="812" y="332"/>
                  </a:lnTo>
                  <a:cubicBezTo>
                    <a:pt x="808" y="149"/>
                    <a:pt x="663" y="5"/>
                    <a:pt x="481"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0" name="Google Shape;12990;p137"/>
            <p:cNvSpPr/>
            <p:nvPr/>
          </p:nvSpPr>
          <p:spPr>
            <a:xfrm>
              <a:off x="6938915" y="2073900"/>
              <a:ext cx="33092" cy="88567"/>
            </a:xfrm>
            <a:custGeom>
              <a:avLst/>
              <a:gdLst/>
              <a:ahLst/>
              <a:cxnLst/>
              <a:rect l="l" t="t" r="r" b="b"/>
              <a:pathLst>
                <a:path w="1264" h="3383" extrusionOk="0">
                  <a:moveTo>
                    <a:pt x="303" y="1"/>
                  </a:moveTo>
                  <a:cubicBezTo>
                    <a:pt x="135" y="1"/>
                    <a:pt x="0" y="140"/>
                    <a:pt x="0" y="308"/>
                  </a:cubicBezTo>
                  <a:lnTo>
                    <a:pt x="0" y="3075"/>
                  </a:lnTo>
                  <a:cubicBezTo>
                    <a:pt x="0" y="3244"/>
                    <a:pt x="135" y="3383"/>
                    <a:pt x="303" y="3383"/>
                  </a:cubicBezTo>
                  <a:lnTo>
                    <a:pt x="956" y="3383"/>
                  </a:lnTo>
                  <a:cubicBezTo>
                    <a:pt x="1124" y="3383"/>
                    <a:pt x="1264" y="3244"/>
                    <a:pt x="1264" y="3075"/>
                  </a:cubicBezTo>
                  <a:lnTo>
                    <a:pt x="1264" y="308"/>
                  </a:lnTo>
                  <a:cubicBezTo>
                    <a:pt x="1264" y="140"/>
                    <a:pt x="1124" y="1"/>
                    <a:pt x="956"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1" name="Google Shape;12991;p137"/>
            <p:cNvSpPr/>
            <p:nvPr/>
          </p:nvSpPr>
          <p:spPr>
            <a:xfrm>
              <a:off x="6951612" y="2073769"/>
              <a:ext cx="20394" cy="88462"/>
            </a:xfrm>
            <a:custGeom>
              <a:avLst/>
              <a:gdLst/>
              <a:ahLst/>
              <a:cxnLst/>
              <a:rect l="l" t="t" r="r" b="b"/>
              <a:pathLst>
                <a:path w="779" h="3379" extrusionOk="0">
                  <a:moveTo>
                    <a:pt x="0" y="3378"/>
                  </a:moveTo>
                  <a:cubicBezTo>
                    <a:pt x="3" y="3378"/>
                    <a:pt x="6" y="3378"/>
                    <a:pt x="9" y="3378"/>
                  </a:cubicBezTo>
                  <a:cubicBezTo>
                    <a:pt x="12" y="3378"/>
                    <a:pt x="14" y="3378"/>
                    <a:pt x="17" y="3378"/>
                  </a:cubicBezTo>
                  <a:close/>
                  <a:moveTo>
                    <a:pt x="0" y="1"/>
                  </a:moveTo>
                  <a:cubicBezTo>
                    <a:pt x="168" y="1"/>
                    <a:pt x="303" y="135"/>
                    <a:pt x="303" y="308"/>
                  </a:cubicBezTo>
                  <a:lnTo>
                    <a:pt x="303" y="3076"/>
                  </a:lnTo>
                  <a:cubicBezTo>
                    <a:pt x="303" y="3238"/>
                    <a:pt x="177" y="3374"/>
                    <a:pt x="17" y="3378"/>
                  </a:cubicBezTo>
                  <a:lnTo>
                    <a:pt x="471" y="3378"/>
                  </a:lnTo>
                  <a:cubicBezTo>
                    <a:pt x="474" y="3378"/>
                    <a:pt x="477" y="3378"/>
                    <a:pt x="480" y="3378"/>
                  </a:cubicBezTo>
                  <a:cubicBezTo>
                    <a:pt x="644" y="3378"/>
                    <a:pt x="779" y="3241"/>
                    <a:pt x="779" y="3076"/>
                  </a:cubicBezTo>
                  <a:lnTo>
                    <a:pt x="779" y="308"/>
                  </a:lnTo>
                  <a:cubicBezTo>
                    <a:pt x="779" y="140"/>
                    <a:pt x="639" y="1"/>
                    <a:pt x="471" y="1"/>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2" name="Google Shape;12992;p137"/>
            <p:cNvSpPr/>
            <p:nvPr/>
          </p:nvSpPr>
          <p:spPr>
            <a:xfrm>
              <a:off x="6889356" y="2174536"/>
              <a:ext cx="86682" cy="74351"/>
            </a:xfrm>
            <a:custGeom>
              <a:avLst/>
              <a:gdLst/>
              <a:ahLst/>
              <a:cxnLst/>
              <a:rect l="l" t="t" r="r" b="b"/>
              <a:pathLst>
                <a:path w="3311" h="2840" extrusionOk="0">
                  <a:moveTo>
                    <a:pt x="1416" y="418"/>
                  </a:moveTo>
                  <a:cubicBezTo>
                    <a:pt x="1418" y="418"/>
                    <a:pt x="1420" y="418"/>
                    <a:pt x="1422" y="418"/>
                  </a:cubicBezTo>
                  <a:cubicBezTo>
                    <a:pt x="1975" y="418"/>
                    <a:pt x="2422" y="865"/>
                    <a:pt x="2426" y="1417"/>
                  </a:cubicBezTo>
                  <a:cubicBezTo>
                    <a:pt x="2426" y="2026"/>
                    <a:pt x="1928" y="2427"/>
                    <a:pt x="1411" y="2427"/>
                  </a:cubicBezTo>
                  <a:cubicBezTo>
                    <a:pt x="1165" y="2427"/>
                    <a:pt x="914" y="2336"/>
                    <a:pt x="711" y="2133"/>
                  </a:cubicBezTo>
                  <a:cubicBezTo>
                    <a:pt x="79" y="1500"/>
                    <a:pt x="522" y="418"/>
                    <a:pt x="1416" y="418"/>
                  </a:cubicBezTo>
                  <a:close/>
                  <a:moveTo>
                    <a:pt x="1418" y="0"/>
                  </a:moveTo>
                  <a:cubicBezTo>
                    <a:pt x="634" y="5"/>
                    <a:pt x="0" y="639"/>
                    <a:pt x="0" y="1417"/>
                  </a:cubicBezTo>
                  <a:cubicBezTo>
                    <a:pt x="0" y="2272"/>
                    <a:pt x="700" y="2839"/>
                    <a:pt x="1428" y="2839"/>
                  </a:cubicBezTo>
                  <a:cubicBezTo>
                    <a:pt x="1776" y="2839"/>
                    <a:pt x="2130" y="2710"/>
                    <a:pt x="2417" y="2421"/>
                  </a:cubicBezTo>
                  <a:cubicBezTo>
                    <a:pt x="3310" y="1528"/>
                    <a:pt x="2681" y="0"/>
                    <a:pt x="141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3" name="Google Shape;12993;p137"/>
            <p:cNvSpPr/>
            <p:nvPr/>
          </p:nvSpPr>
          <p:spPr>
            <a:xfrm>
              <a:off x="6875768" y="2068376"/>
              <a:ext cx="50972" cy="30212"/>
            </a:xfrm>
            <a:custGeom>
              <a:avLst/>
              <a:gdLst/>
              <a:ahLst/>
              <a:cxnLst/>
              <a:rect l="l" t="t" r="r" b="b"/>
              <a:pathLst>
                <a:path w="1947" h="1154" extrusionOk="0">
                  <a:moveTo>
                    <a:pt x="1413" y="418"/>
                  </a:moveTo>
                  <a:cubicBezTo>
                    <a:pt x="1480" y="418"/>
                    <a:pt x="1533" y="476"/>
                    <a:pt x="1533" y="538"/>
                  </a:cubicBezTo>
                  <a:lnTo>
                    <a:pt x="1533" y="620"/>
                  </a:lnTo>
                  <a:cubicBezTo>
                    <a:pt x="1533" y="687"/>
                    <a:pt x="1480" y="740"/>
                    <a:pt x="1413" y="740"/>
                  </a:cubicBezTo>
                  <a:lnTo>
                    <a:pt x="534" y="740"/>
                  </a:lnTo>
                  <a:cubicBezTo>
                    <a:pt x="466" y="740"/>
                    <a:pt x="414" y="687"/>
                    <a:pt x="414" y="620"/>
                  </a:cubicBezTo>
                  <a:lnTo>
                    <a:pt x="414" y="538"/>
                  </a:lnTo>
                  <a:cubicBezTo>
                    <a:pt x="414" y="476"/>
                    <a:pt x="466" y="418"/>
                    <a:pt x="534" y="418"/>
                  </a:cubicBezTo>
                  <a:close/>
                  <a:moveTo>
                    <a:pt x="534" y="0"/>
                  </a:moveTo>
                  <a:cubicBezTo>
                    <a:pt x="241" y="0"/>
                    <a:pt x="0" y="241"/>
                    <a:pt x="0" y="538"/>
                  </a:cubicBezTo>
                  <a:lnTo>
                    <a:pt x="0" y="620"/>
                  </a:lnTo>
                  <a:cubicBezTo>
                    <a:pt x="0" y="913"/>
                    <a:pt x="241" y="1153"/>
                    <a:pt x="534" y="1153"/>
                  </a:cubicBezTo>
                  <a:lnTo>
                    <a:pt x="1413" y="1153"/>
                  </a:lnTo>
                  <a:cubicBezTo>
                    <a:pt x="1711" y="1153"/>
                    <a:pt x="1946" y="913"/>
                    <a:pt x="1946" y="620"/>
                  </a:cubicBezTo>
                  <a:lnTo>
                    <a:pt x="1946" y="538"/>
                  </a:lnTo>
                  <a:cubicBezTo>
                    <a:pt x="1946" y="241"/>
                    <a:pt x="1706" y="5"/>
                    <a:pt x="141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4" name="Google Shape;12994;p137"/>
            <p:cNvSpPr/>
            <p:nvPr/>
          </p:nvSpPr>
          <p:spPr>
            <a:xfrm>
              <a:off x="6875638" y="2103091"/>
              <a:ext cx="51103" cy="30081"/>
            </a:xfrm>
            <a:custGeom>
              <a:avLst/>
              <a:gdLst/>
              <a:ahLst/>
              <a:cxnLst/>
              <a:rect l="l" t="t" r="r" b="b"/>
              <a:pathLst>
                <a:path w="1952" h="1149" extrusionOk="0">
                  <a:moveTo>
                    <a:pt x="1413" y="413"/>
                  </a:moveTo>
                  <a:cubicBezTo>
                    <a:pt x="1480" y="413"/>
                    <a:pt x="1533" y="466"/>
                    <a:pt x="1533" y="534"/>
                  </a:cubicBezTo>
                  <a:lnTo>
                    <a:pt x="1533" y="615"/>
                  </a:lnTo>
                  <a:cubicBezTo>
                    <a:pt x="1533" y="682"/>
                    <a:pt x="1480" y="735"/>
                    <a:pt x="1413" y="735"/>
                  </a:cubicBezTo>
                  <a:lnTo>
                    <a:pt x="534" y="735"/>
                  </a:lnTo>
                  <a:cubicBezTo>
                    <a:pt x="467" y="735"/>
                    <a:pt x="414" y="682"/>
                    <a:pt x="414" y="615"/>
                  </a:cubicBezTo>
                  <a:lnTo>
                    <a:pt x="414" y="534"/>
                  </a:lnTo>
                  <a:cubicBezTo>
                    <a:pt x="414" y="466"/>
                    <a:pt x="467" y="413"/>
                    <a:pt x="534" y="413"/>
                  </a:cubicBezTo>
                  <a:close/>
                  <a:moveTo>
                    <a:pt x="534" y="0"/>
                  </a:moveTo>
                  <a:cubicBezTo>
                    <a:pt x="241" y="0"/>
                    <a:pt x="1" y="236"/>
                    <a:pt x="1" y="534"/>
                  </a:cubicBezTo>
                  <a:lnTo>
                    <a:pt x="1" y="615"/>
                  </a:lnTo>
                  <a:cubicBezTo>
                    <a:pt x="1" y="913"/>
                    <a:pt x="241" y="1148"/>
                    <a:pt x="534" y="1148"/>
                  </a:cubicBezTo>
                  <a:lnTo>
                    <a:pt x="1413" y="1148"/>
                  </a:lnTo>
                  <a:cubicBezTo>
                    <a:pt x="1711" y="1148"/>
                    <a:pt x="1951" y="913"/>
                    <a:pt x="1951" y="615"/>
                  </a:cubicBezTo>
                  <a:lnTo>
                    <a:pt x="1951" y="534"/>
                  </a:lnTo>
                  <a:cubicBezTo>
                    <a:pt x="1951" y="236"/>
                    <a:pt x="1711" y="0"/>
                    <a:pt x="141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5" name="Google Shape;12995;p137"/>
            <p:cNvSpPr/>
            <p:nvPr/>
          </p:nvSpPr>
          <p:spPr>
            <a:xfrm>
              <a:off x="6875638" y="2137544"/>
              <a:ext cx="51103" cy="30212"/>
            </a:xfrm>
            <a:custGeom>
              <a:avLst/>
              <a:gdLst/>
              <a:ahLst/>
              <a:cxnLst/>
              <a:rect l="l" t="t" r="r" b="b"/>
              <a:pathLst>
                <a:path w="1952" h="1154" extrusionOk="0">
                  <a:moveTo>
                    <a:pt x="1413" y="419"/>
                  </a:moveTo>
                  <a:cubicBezTo>
                    <a:pt x="1480" y="419"/>
                    <a:pt x="1533" y="471"/>
                    <a:pt x="1533" y="539"/>
                  </a:cubicBezTo>
                  <a:lnTo>
                    <a:pt x="1533" y="620"/>
                  </a:lnTo>
                  <a:cubicBezTo>
                    <a:pt x="1533" y="683"/>
                    <a:pt x="1480" y="740"/>
                    <a:pt x="1413" y="740"/>
                  </a:cubicBezTo>
                  <a:lnTo>
                    <a:pt x="534" y="740"/>
                  </a:lnTo>
                  <a:cubicBezTo>
                    <a:pt x="467" y="740"/>
                    <a:pt x="414" y="683"/>
                    <a:pt x="414" y="620"/>
                  </a:cubicBezTo>
                  <a:lnTo>
                    <a:pt x="414" y="539"/>
                  </a:lnTo>
                  <a:cubicBezTo>
                    <a:pt x="414" y="471"/>
                    <a:pt x="467" y="419"/>
                    <a:pt x="534" y="419"/>
                  </a:cubicBezTo>
                  <a:close/>
                  <a:moveTo>
                    <a:pt x="534" y="1"/>
                  </a:moveTo>
                  <a:cubicBezTo>
                    <a:pt x="241" y="1"/>
                    <a:pt x="1" y="241"/>
                    <a:pt x="1" y="539"/>
                  </a:cubicBezTo>
                  <a:lnTo>
                    <a:pt x="1" y="620"/>
                  </a:lnTo>
                  <a:cubicBezTo>
                    <a:pt x="1" y="913"/>
                    <a:pt x="241" y="1154"/>
                    <a:pt x="534" y="1154"/>
                  </a:cubicBezTo>
                  <a:lnTo>
                    <a:pt x="1413" y="1154"/>
                  </a:lnTo>
                  <a:cubicBezTo>
                    <a:pt x="1711" y="1154"/>
                    <a:pt x="1951" y="913"/>
                    <a:pt x="1951" y="620"/>
                  </a:cubicBezTo>
                  <a:lnTo>
                    <a:pt x="1951" y="539"/>
                  </a:lnTo>
                  <a:cubicBezTo>
                    <a:pt x="1951" y="241"/>
                    <a:pt x="1711" y="1"/>
                    <a:pt x="141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6" name="Google Shape;12996;p137"/>
            <p:cNvSpPr/>
            <p:nvPr/>
          </p:nvSpPr>
          <p:spPr>
            <a:xfrm>
              <a:off x="6933495" y="2068376"/>
              <a:ext cx="43930" cy="99379"/>
            </a:xfrm>
            <a:custGeom>
              <a:avLst/>
              <a:gdLst/>
              <a:ahLst/>
              <a:cxnLst/>
              <a:rect l="l" t="t" r="r" b="b"/>
              <a:pathLst>
                <a:path w="1678" h="3796" extrusionOk="0">
                  <a:moveTo>
                    <a:pt x="1168" y="414"/>
                  </a:moveTo>
                  <a:cubicBezTo>
                    <a:pt x="1221" y="414"/>
                    <a:pt x="1269" y="462"/>
                    <a:pt x="1269" y="514"/>
                  </a:cubicBezTo>
                  <a:lnTo>
                    <a:pt x="1269" y="3282"/>
                  </a:lnTo>
                  <a:cubicBezTo>
                    <a:pt x="1269" y="3339"/>
                    <a:pt x="1221" y="3382"/>
                    <a:pt x="1168" y="3382"/>
                  </a:cubicBezTo>
                  <a:lnTo>
                    <a:pt x="510" y="3382"/>
                  </a:lnTo>
                  <a:cubicBezTo>
                    <a:pt x="457" y="3382"/>
                    <a:pt x="414" y="3339"/>
                    <a:pt x="414" y="3282"/>
                  </a:cubicBezTo>
                  <a:lnTo>
                    <a:pt x="414" y="514"/>
                  </a:lnTo>
                  <a:cubicBezTo>
                    <a:pt x="414" y="462"/>
                    <a:pt x="457" y="414"/>
                    <a:pt x="515" y="414"/>
                  </a:cubicBezTo>
                  <a:close/>
                  <a:moveTo>
                    <a:pt x="510" y="0"/>
                  </a:moveTo>
                  <a:cubicBezTo>
                    <a:pt x="226" y="0"/>
                    <a:pt x="1" y="231"/>
                    <a:pt x="1" y="514"/>
                  </a:cubicBezTo>
                  <a:lnTo>
                    <a:pt x="1" y="3282"/>
                  </a:lnTo>
                  <a:cubicBezTo>
                    <a:pt x="1" y="3565"/>
                    <a:pt x="226" y="3796"/>
                    <a:pt x="510" y="3796"/>
                  </a:cubicBezTo>
                  <a:lnTo>
                    <a:pt x="1163" y="3796"/>
                  </a:lnTo>
                  <a:cubicBezTo>
                    <a:pt x="1447" y="3796"/>
                    <a:pt x="1677" y="3565"/>
                    <a:pt x="1677" y="3282"/>
                  </a:cubicBezTo>
                  <a:lnTo>
                    <a:pt x="1677" y="514"/>
                  </a:lnTo>
                  <a:cubicBezTo>
                    <a:pt x="1677" y="231"/>
                    <a:pt x="1447" y="0"/>
                    <a:pt x="116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7" name="Google Shape;12997;p137"/>
            <p:cNvSpPr/>
            <p:nvPr/>
          </p:nvSpPr>
          <p:spPr>
            <a:xfrm>
              <a:off x="6807727" y="2086100"/>
              <a:ext cx="32856" cy="10734"/>
            </a:xfrm>
            <a:custGeom>
              <a:avLst/>
              <a:gdLst/>
              <a:ahLst/>
              <a:cxnLst/>
              <a:rect l="l" t="t" r="r" b="b"/>
              <a:pathLst>
                <a:path w="1255" h="410" extrusionOk="0">
                  <a:moveTo>
                    <a:pt x="985" y="1"/>
                  </a:moveTo>
                  <a:cubicBezTo>
                    <a:pt x="984" y="1"/>
                    <a:pt x="982" y="1"/>
                    <a:pt x="981" y="1"/>
                  </a:cubicBezTo>
                  <a:lnTo>
                    <a:pt x="274" y="1"/>
                  </a:lnTo>
                  <a:cubicBezTo>
                    <a:pt x="0" y="1"/>
                    <a:pt x="0" y="409"/>
                    <a:pt x="274" y="409"/>
                  </a:cubicBezTo>
                  <a:lnTo>
                    <a:pt x="981" y="409"/>
                  </a:lnTo>
                  <a:cubicBezTo>
                    <a:pt x="1253" y="409"/>
                    <a:pt x="1254" y="1"/>
                    <a:pt x="98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8" name="Google Shape;12998;p137"/>
            <p:cNvSpPr/>
            <p:nvPr/>
          </p:nvSpPr>
          <p:spPr>
            <a:xfrm>
              <a:off x="6672271" y="2085969"/>
              <a:ext cx="13116" cy="10734"/>
            </a:xfrm>
            <a:custGeom>
              <a:avLst/>
              <a:gdLst/>
              <a:ahLst/>
              <a:cxnLst/>
              <a:rect l="l" t="t" r="r" b="b"/>
              <a:pathLst>
                <a:path w="501" h="410" extrusionOk="0">
                  <a:moveTo>
                    <a:pt x="302" y="1"/>
                  </a:moveTo>
                  <a:cubicBezTo>
                    <a:pt x="299" y="1"/>
                    <a:pt x="296" y="1"/>
                    <a:pt x="294" y="1"/>
                  </a:cubicBezTo>
                  <a:lnTo>
                    <a:pt x="274" y="1"/>
                  </a:lnTo>
                  <a:cubicBezTo>
                    <a:pt x="1" y="1"/>
                    <a:pt x="1" y="409"/>
                    <a:pt x="274" y="409"/>
                  </a:cubicBezTo>
                  <a:lnTo>
                    <a:pt x="294" y="409"/>
                  </a:lnTo>
                  <a:cubicBezTo>
                    <a:pt x="409" y="409"/>
                    <a:pt x="500" y="318"/>
                    <a:pt x="500" y="208"/>
                  </a:cubicBezTo>
                  <a:cubicBezTo>
                    <a:pt x="500" y="95"/>
                    <a:pt x="413" y="1"/>
                    <a:pt x="30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9" name="Google Shape;12999;p137"/>
            <p:cNvSpPr/>
            <p:nvPr/>
          </p:nvSpPr>
          <p:spPr>
            <a:xfrm>
              <a:off x="6677691" y="2110029"/>
              <a:ext cx="155588" cy="89483"/>
            </a:xfrm>
            <a:custGeom>
              <a:avLst/>
              <a:gdLst/>
              <a:ahLst/>
              <a:cxnLst/>
              <a:rect l="l" t="t" r="r" b="b"/>
              <a:pathLst>
                <a:path w="5943" h="3418" extrusionOk="0">
                  <a:moveTo>
                    <a:pt x="2657" y="0"/>
                  </a:moveTo>
                  <a:cubicBezTo>
                    <a:pt x="2567" y="0"/>
                    <a:pt x="2479" y="54"/>
                    <a:pt x="2455" y="163"/>
                  </a:cubicBezTo>
                  <a:lnTo>
                    <a:pt x="1989" y="2411"/>
                  </a:lnTo>
                  <a:lnTo>
                    <a:pt x="1581" y="1148"/>
                  </a:lnTo>
                  <a:cubicBezTo>
                    <a:pt x="1548" y="1054"/>
                    <a:pt x="1464" y="1006"/>
                    <a:pt x="1381" y="1006"/>
                  </a:cubicBezTo>
                  <a:cubicBezTo>
                    <a:pt x="1306" y="1006"/>
                    <a:pt x="1233" y="1044"/>
                    <a:pt x="1196" y="1124"/>
                  </a:cubicBezTo>
                  <a:lnTo>
                    <a:pt x="682" y="2238"/>
                  </a:lnTo>
                  <a:lnTo>
                    <a:pt x="269" y="2238"/>
                  </a:lnTo>
                  <a:cubicBezTo>
                    <a:pt x="0" y="2238"/>
                    <a:pt x="0" y="2647"/>
                    <a:pt x="269" y="2647"/>
                  </a:cubicBezTo>
                  <a:lnTo>
                    <a:pt x="817" y="2647"/>
                  </a:lnTo>
                  <a:cubicBezTo>
                    <a:pt x="898" y="2647"/>
                    <a:pt x="971" y="2599"/>
                    <a:pt x="1004" y="2526"/>
                  </a:cubicBezTo>
                  <a:lnTo>
                    <a:pt x="1350" y="1772"/>
                  </a:lnTo>
                  <a:lnTo>
                    <a:pt x="1840" y="3276"/>
                  </a:lnTo>
                  <a:cubicBezTo>
                    <a:pt x="1872" y="3371"/>
                    <a:pt x="1953" y="3417"/>
                    <a:pt x="2035" y="3417"/>
                  </a:cubicBezTo>
                  <a:cubicBezTo>
                    <a:pt x="2125" y="3417"/>
                    <a:pt x="2216" y="3361"/>
                    <a:pt x="2239" y="3252"/>
                  </a:cubicBezTo>
                  <a:lnTo>
                    <a:pt x="2638" y="1335"/>
                  </a:lnTo>
                  <a:lnTo>
                    <a:pt x="2801" y="2339"/>
                  </a:lnTo>
                  <a:cubicBezTo>
                    <a:pt x="2820" y="2440"/>
                    <a:pt x="2907" y="2512"/>
                    <a:pt x="3007" y="2512"/>
                  </a:cubicBezTo>
                  <a:lnTo>
                    <a:pt x="3800" y="2512"/>
                  </a:lnTo>
                  <a:cubicBezTo>
                    <a:pt x="3901" y="2512"/>
                    <a:pt x="3987" y="2445"/>
                    <a:pt x="4007" y="2344"/>
                  </a:cubicBezTo>
                  <a:lnTo>
                    <a:pt x="4098" y="1820"/>
                  </a:lnTo>
                  <a:lnTo>
                    <a:pt x="4353" y="2978"/>
                  </a:lnTo>
                  <a:cubicBezTo>
                    <a:pt x="4376" y="3083"/>
                    <a:pt x="4466" y="3140"/>
                    <a:pt x="4557" y="3140"/>
                  </a:cubicBezTo>
                  <a:cubicBezTo>
                    <a:pt x="4631" y="3140"/>
                    <a:pt x="4705" y="3102"/>
                    <a:pt x="4742" y="3021"/>
                  </a:cubicBezTo>
                  <a:lnTo>
                    <a:pt x="4996" y="2478"/>
                  </a:lnTo>
                  <a:lnTo>
                    <a:pt x="5669" y="2478"/>
                  </a:lnTo>
                  <a:cubicBezTo>
                    <a:pt x="5943" y="2478"/>
                    <a:pt x="5943" y="2070"/>
                    <a:pt x="5669" y="2070"/>
                  </a:cubicBezTo>
                  <a:lnTo>
                    <a:pt x="4867" y="2070"/>
                  </a:lnTo>
                  <a:cubicBezTo>
                    <a:pt x="4679" y="2070"/>
                    <a:pt x="4655" y="2253"/>
                    <a:pt x="4622" y="2305"/>
                  </a:cubicBezTo>
                  <a:lnTo>
                    <a:pt x="4276" y="739"/>
                  </a:lnTo>
                  <a:cubicBezTo>
                    <a:pt x="4252" y="631"/>
                    <a:pt x="4163" y="577"/>
                    <a:pt x="4074" y="577"/>
                  </a:cubicBezTo>
                  <a:cubicBezTo>
                    <a:pt x="3982" y="577"/>
                    <a:pt x="3889" y="634"/>
                    <a:pt x="3867" y="749"/>
                  </a:cubicBezTo>
                  <a:lnTo>
                    <a:pt x="3622" y="2109"/>
                  </a:lnTo>
                  <a:lnTo>
                    <a:pt x="3171" y="2109"/>
                  </a:lnTo>
                  <a:lnTo>
                    <a:pt x="2863" y="172"/>
                  </a:lnTo>
                  <a:cubicBezTo>
                    <a:pt x="2841" y="58"/>
                    <a:pt x="2749" y="0"/>
                    <a:pt x="265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0" name="Google Shape;13000;p137"/>
            <p:cNvSpPr/>
            <p:nvPr/>
          </p:nvSpPr>
          <p:spPr>
            <a:xfrm>
              <a:off x="6630645" y="2040338"/>
              <a:ext cx="368536" cy="246275"/>
            </a:xfrm>
            <a:custGeom>
              <a:avLst/>
              <a:gdLst/>
              <a:ahLst/>
              <a:cxnLst/>
              <a:rect l="l" t="t" r="r" b="b"/>
              <a:pathLst>
                <a:path w="14077" h="9407" extrusionOk="0">
                  <a:moveTo>
                    <a:pt x="4002" y="8748"/>
                  </a:moveTo>
                  <a:lnTo>
                    <a:pt x="4002" y="8993"/>
                  </a:lnTo>
                  <a:lnTo>
                    <a:pt x="1936" y="8993"/>
                  </a:lnTo>
                  <a:lnTo>
                    <a:pt x="1936" y="8748"/>
                  </a:lnTo>
                  <a:close/>
                  <a:moveTo>
                    <a:pt x="12135" y="8748"/>
                  </a:moveTo>
                  <a:lnTo>
                    <a:pt x="12135" y="8993"/>
                  </a:lnTo>
                  <a:lnTo>
                    <a:pt x="10074" y="8993"/>
                  </a:lnTo>
                  <a:lnTo>
                    <a:pt x="10074" y="8748"/>
                  </a:lnTo>
                  <a:close/>
                  <a:moveTo>
                    <a:pt x="668" y="0"/>
                  </a:moveTo>
                  <a:cubicBezTo>
                    <a:pt x="298" y="0"/>
                    <a:pt x="0" y="303"/>
                    <a:pt x="0" y="668"/>
                  </a:cubicBezTo>
                  <a:lnTo>
                    <a:pt x="0" y="8080"/>
                  </a:lnTo>
                  <a:cubicBezTo>
                    <a:pt x="0" y="8446"/>
                    <a:pt x="298" y="8748"/>
                    <a:pt x="668" y="8748"/>
                  </a:cubicBezTo>
                  <a:lnTo>
                    <a:pt x="1528" y="8748"/>
                  </a:lnTo>
                  <a:lnTo>
                    <a:pt x="1528" y="9200"/>
                  </a:lnTo>
                  <a:cubicBezTo>
                    <a:pt x="1528" y="9315"/>
                    <a:pt x="1619" y="9406"/>
                    <a:pt x="1730" y="9406"/>
                  </a:cubicBezTo>
                  <a:lnTo>
                    <a:pt x="4204" y="9406"/>
                  </a:lnTo>
                  <a:cubicBezTo>
                    <a:pt x="4319" y="9406"/>
                    <a:pt x="4411" y="9315"/>
                    <a:pt x="4411" y="9200"/>
                  </a:cubicBezTo>
                  <a:lnTo>
                    <a:pt x="4411" y="8748"/>
                  </a:lnTo>
                  <a:lnTo>
                    <a:pt x="9661" y="8748"/>
                  </a:lnTo>
                  <a:lnTo>
                    <a:pt x="9661" y="9200"/>
                  </a:lnTo>
                  <a:cubicBezTo>
                    <a:pt x="9661" y="9315"/>
                    <a:pt x="9753" y="9406"/>
                    <a:pt x="9868" y="9406"/>
                  </a:cubicBezTo>
                  <a:lnTo>
                    <a:pt x="12342" y="9406"/>
                  </a:lnTo>
                  <a:cubicBezTo>
                    <a:pt x="12457" y="9406"/>
                    <a:pt x="12549" y="9315"/>
                    <a:pt x="12549" y="9200"/>
                  </a:cubicBezTo>
                  <a:lnTo>
                    <a:pt x="12549" y="8748"/>
                  </a:lnTo>
                  <a:lnTo>
                    <a:pt x="13404" y="8748"/>
                  </a:lnTo>
                  <a:cubicBezTo>
                    <a:pt x="13774" y="8748"/>
                    <a:pt x="14071" y="8446"/>
                    <a:pt x="14071" y="8080"/>
                  </a:cubicBezTo>
                  <a:lnTo>
                    <a:pt x="14071" y="668"/>
                  </a:lnTo>
                  <a:cubicBezTo>
                    <a:pt x="14076" y="303"/>
                    <a:pt x="13778" y="0"/>
                    <a:pt x="13408" y="0"/>
                  </a:cubicBezTo>
                  <a:lnTo>
                    <a:pt x="9253" y="0"/>
                  </a:lnTo>
                  <a:cubicBezTo>
                    <a:pt x="8984" y="0"/>
                    <a:pt x="8984" y="413"/>
                    <a:pt x="9253" y="413"/>
                  </a:cubicBezTo>
                  <a:lnTo>
                    <a:pt x="13408" y="413"/>
                  </a:lnTo>
                  <a:cubicBezTo>
                    <a:pt x="13411" y="413"/>
                    <a:pt x="13414" y="413"/>
                    <a:pt x="13417" y="413"/>
                  </a:cubicBezTo>
                  <a:cubicBezTo>
                    <a:pt x="13552" y="413"/>
                    <a:pt x="13663" y="527"/>
                    <a:pt x="13663" y="668"/>
                  </a:cubicBezTo>
                  <a:lnTo>
                    <a:pt x="13663" y="8076"/>
                  </a:lnTo>
                  <a:cubicBezTo>
                    <a:pt x="13663" y="8215"/>
                    <a:pt x="13548" y="8330"/>
                    <a:pt x="13408" y="8330"/>
                  </a:cubicBezTo>
                  <a:lnTo>
                    <a:pt x="663" y="8330"/>
                  </a:lnTo>
                  <a:cubicBezTo>
                    <a:pt x="524" y="8330"/>
                    <a:pt x="409" y="8215"/>
                    <a:pt x="409" y="8076"/>
                  </a:cubicBezTo>
                  <a:lnTo>
                    <a:pt x="409" y="668"/>
                  </a:lnTo>
                  <a:cubicBezTo>
                    <a:pt x="409" y="527"/>
                    <a:pt x="519" y="413"/>
                    <a:pt x="655" y="413"/>
                  </a:cubicBezTo>
                  <a:cubicBezTo>
                    <a:pt x="658" y="413"/>
                    <a:pt x="661" y="413"/>
                    <a:pt x="663" y="413"/>
                  </a:cubicBezTo>
                  <a:lnTo>
                    <a:pt x="8359" y="413"/>
                  </a:lnTo>
                  <a:cubicBezTo>
                    <a:pt x="8633" y="413"/>
                    <a:pt x="8633" y="0"/>
                    <a:pt x="835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1" name="Google Shape;13001;p137"/>
            <p:cNvSpPr/>
            <p:nvPr/>
          </p:nvSpPr>
          <p:spPr>
            <a:xfrm>
              <a:off x="6655411" y="2068376"/>
              <a:ext cx="200146" cy="172709"/>
            </a:xfrm>
            <a:custGeom>
              <a:avLst/>
              <a:gdLst/>
              <a:ahLst/>
              <a:cxnLst/>
              <a:rect l="l" t="t" r="r" b="b"/>
              <a:pathLst>
                <a:path w="7645" h="6597" extrusionOk="0">
                  <a:moveTo>
                    <a:pt x="207" y="0"/>
                  </a:moveTo>
                  <a:cubicBezTo>
                    <a:pt x="92" y="0"/>
                    <a:pt x="1" y="92"/>
                    <a:pt x="1" y="207"/>
                  </a:cubicBezTo>
                  <a:lnTo>
                    <a:pt x="1" y="2047"/>
                  </a:lnTo>
                  <a:cubicBezTo>
                    <a:pt x="1" y="2184"/>
                    <a:pt x="104" y="2252"/>
                    <a:pt x="207" y="2252"/>
                  </a:cubicBezTo>
                  <a:cubicBezTo>
                    <a:pt x="311" y="2252"/>
                    <a:pt x="414" y="2184"/>
                    <a:pt x="414" y="2047"/>
                  </a:cubicBezTo>
                  <a:lnTo>
                    <a:pt x="414" y="414"/>
                  </a:lnTo>
                  <a:lnTo>
                    <a:pt x="7231" y="414"/>
                  </a:lnTo>
                  <a:lnTo>
                    <a:pt x="7231" y="6188"/>
                  </a:lnTo>
                  <a:lnTo>
                    <a:pt x="414" y="6188"/>
                  </a:lnTo>
                  <a:lnTo>
                    <a:pt x="414" y="2984"/>
                  </a:lnTo>
                  <a:cubicBezTo>
                    <a:pt x="414" y="2868"/>
                    <a:pt x="323" y="2777"/>
                    <a:pt x="207" y="2777"/>
                  </a:cubicBezTo>
                  <a:cubicBezTo>
                    <a:pt x="92" y="2777"/>
                    <a:pt x="1" y="2868"/>
                    <a:pt x="1" y="2984"/>
                  </a:cubicBezTo>
                  <a:lnTo>
                    <a:pt x="1" y="6395"/>
                  </a:lnTo>
                  <a:cubicBezTo>
                    <a:pt x="1" y="6505"/>
                    <a:pt x="92" y="6596"/>
                    <a:pt x="207" y="6596"/>
                  </a:cubicBezTo>
                  <a:lnTo>
                    <a:pt x="7442" y="6596"/>
                  </a:lnTo>
                  <a:cubicBezTo>
                    <a:pt x="7553" y="6596"/>
                    <a:pt x="7644" y="6505"/>
                    <a:pt x="7644" y="6395"/>
                  </a:cubicBezTo>
                  <a:lnTo>
                    <a:pt x="7644" y="207"/>
                  </a:lnTo>
                  <a:cubicBezTo>
                    <a:pt x="7644" y="92"/>
                    <a:pt x="7553" y="0"/>
                    <a:pt x="744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02" name="Google Shape;13002;p137"/>
          <p:cNvGrpSpPr/>
          <p:nvPr/>
        </p:nvGrpSpPr>
        <p:grpSpPr>
          <a:xfrm>
            <a:off x="6190455" y="1789646"/>
            <a:ext cx="368771" cy="336858"/>
            <a:chOff x="6190455" y="1995046"/>
            <a:chExt cx="368771" cy="336858"/>
          </a:xfrm>
        </p:grpSpPr>
        <p:sp>
          <p:nvSpPr>
            <p:cNvPr id="13003" name="Google Shape;13003;p137"/>
            <p:cNvSpPr/>
            <p:nvPr/>
          </p:nvSpPr>
          <p:spPr>
            <a:xfrm>
              <a:off x="6195979" y="2084477"/>
              <a:ext cx="200644" cy="241877"/>
            </a:xfrm>
            <a:custGeom>
              <a:avLst/>
              <a:gdLst/>
              <a:ahLst/>
              <a:cxnLst/>
              <a:rect l="l" t="t" r="r" b="b"/>
              <a:pathLst>
                <a:path w="7664" h="9239" extrusionOk="0">
                  <a:moveTo>
                    <a:pt x="889" y="0"/>
                  </a:moveTo>
                  <a:cubicBezTo>
                    <a:pt x="399" y="0"/>
                    <a:pt x="1" y="399"/>
                    <a:pt x="1" y="889"/>
                  </a:cubicBezTo>
                  <a:lnTo>
                    <a:pt x="1" y="8350"/>
                  </a:lnTo>
                  <a:cubicBezTo>
                    <a:pt x="1" y="8840"/>
                    <a:pt x="399" y="9238"/>
                    <a:pt x="889" y="9238"/>
                  </a:cubicBezTo>
                  <a:lnTo>
                    <a:pt x="6779" y="9238"/>
                  </a:lnTo>
                  <a:cubicBezTo>
                    <a:pt x="7183" y="9238"/>
                    <a:pt x="7538" y="8960"/>
                    <a:pt x="7639" y="8566"/>
                  </a:cubicBezTo>
                  <a:cubicBezTo>
                    <a:pt x="6361" y="7461"/>
                    <a:pt x="6371" y="5477"/>
                    <a:pt x="7663" y="4386"/>
                  </a:cubicBezTo>
                  <a:lnTo>
                    <a:pt x="7663" y="889"/>
                  </a:lnTo>
                  <a:cubicBezTo>
                    <a:pt x="7663" y="399"/>
                    <a:pt x="7264" y="0"/>
                    <a:pt x="6774"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4" name="Google Shape;13004;p137"/>
            <p:cNvSpPr/>
            <p:nvPr/>
          </p:nvSpPr>
          <p:spPr>
            <a:xfrm>
              <a:off x="6195979" y="2084477"/>
              <a:ext cx="200644" cy="241877"/>
            </a:xfrm>
            <a:custGeom>
              <a:avLst/>
              <a:gdLst/>
              <a:ahLst/>
              <a:cxnLst/>
              <a:rect l="l" t="t" r="r" b="b"/>
              <a:pathLst>
                <a:path w="7664" h="9239" extrusionOk="0">
                  <a:moveTo>
                    <a:pt x="5" y="7466"/>
                  </a:moveTo>
                  <a:cubicBezTo>
                    <a:pt x="5" y="7472"/>
                    <a:pt x="5" y="7478"/>
                    <a:pt x="5" y="7483"/>
                  </a:cubicBezTo>
                  <a:lnTo>
                    <a:pt x="5" y="7483"/>
                  </a:lnTo>
                  <a:lnTo>
                    <a:pt x="5" y="7466"/>
                  </a:lnTo>
                  <a:close/>
                  <a:moveTo>
                    <a:pt x="6116" y="0"/>
                  </a:moveTo>
                  <a:cubicBezTo>
                    <a:pt x="6611" y="0"/>
                    <a:pt x="7010" y="399"/>
                    <a:pt x="7010" y="889"/>
                  </a:cubicBezTo>
                  <a:lnTo>
                    <a:pt x="7010" y="3940"/>
                  </a:lnTo>
                  <a:cubicBezTo>
                    <a:pt x="7005" y="4079"/>
                    <a:pt x="6957" y="4209"/>
                    <a:pt x="6870" y="4314"/>
                  </a:cubicBezTo>
                  <a:cubicBezTo>
                    <a:pt x="6597" y="4641"/>
                    <a:pt x="6385" y="5011"/>
                    <a:pt x="6251" y="5414"/>
                  </a:cubicBezTo>
                  <a:cubicBezTo>
                    <a:pt x="5953" y="6101"/>
                    <a:pt x="5953" y="6880"/>
                    <a:pt x="6251" y="7571"/>
                  </a:cubicBezTo>
                  <a:cubicBezTo>
                    <a:pt x="6251" y="7571"/>
                    <a:pt x="6251" y="7571"/>
                    <a:pt x="6251" y="7576"/>
                  </a:cubicBezTo>
                  <a:cubicBezTo>
                    <a:pt x="6385" y="7956"/>
                    <a:pt x="6107" y="8355"/>
                    <a:pt x="5698" y="8355"/>
                  </a:cubicBezTo>
                  <a:lnTo>
                    <a:pt x="894" y="8355"/>
                  </a:lnTo>
                  <a:cubicBezTo>
                    <a:pt x="405" y="8355"/>
                    <a:pt x="10" y="7970"/>
                    <a:pt x="5" y="7483"/>
                  </a:cubicBezTo>
                  <a:lnTo>
                    <a:pt x="5" y="7483"/>
                  </a:lnTo>
                  <a:lnTo>
                    <a:pt x="5" y="8355"/>
                  </a:lnTo>
                  <a:cubicBezTo>
                    <a:pt x="1" y="8842"/>
                    <a:pt x="395" y="9238"/>
                    <a:pt x="885" y="9238"/>
                  </a:cubicBezTo>
                  <a:cubicBezTo>
                    <a:pt x="888" y="9238"/>
                    <a:pt x="891" y="9238"/>
                    <a:pt x="894" y="9238"/>
                  </a:cubicBezTo>
                  <a:lnTo>
                    <a:pt x="6779" y="9238"/>
                  </a:lnTo>
                  <a:cubicBezTo>
                    <a:pt x="6784" y="9239"/>
                    <a:pt x="6789" y="9239"/>
                    <a:pt x="6794" y="9239"/>
                  </a:cubicBezTo>
                  <a:cubicBezTo>
                    <a:pt x="7062" y="9239"/>
                    <a:pt x="7320" y="9110"/>
                    <a:pt x="7480" y="8893"/>
                  </a:cubicBezTo>
                  <a:cubicBezTo>
                    <a:pt x="7480" y="8888"/>
                    <a:pt x="7485" y="8888"/>
                    <a:pt x="7485" y="8888"/>
                  </a:cubicBezTo>
                  <a:lnTo>
                    <a:pt x="7504" y="8859"/>
                  </a:lnTo>
                  <a:cubicBezTo>
                    <a:pt x="7509" y="8859"/>
                    <a:pt x="7509" y="8859"/>
                    <a:pt x="7509" y="8854"/>
                  </a:cubicBezTo>
                  <a:cubicBezTo>
                    <a:pt x="7514" y="8845"/>
                    <a:pt x="7519" y="8840"/>
                    <a:pt x="7524" y="8830"/>
                  </a:cubicBezTo>
                  <a:cubicBezTo>
                    <a:pt x="7524" y="8830"/>
                    <a:pt x="7524" y="8825"/>
                    <a:pt x="7529" y="8821"/>
                  </a:cubicBezTo>
                  <a:cubicBezTo>
                    <a:pt x="7533" y="8821"/>
                    <a:pt x="7538" y="8806"/>
                    <a:pt x="7543" y="8801"/>
                  </a:cubicBezTo>
                  <a:cubicBezTo>
                    <a:pt x="7543" y="8792"/>
                    <a:pt x="7543" y="8792"/>
                    <a:pt x="7548" y="8792"/>
                  </a:cubicBezTo>
                  <a:cubicBezTo>
                    <a:pt x="7548" y="8782"/>
                    <a:pt x="7553" y="8772"/>
                    <a:pt x="7562" y="8768"/>
                  </a:cubicBezTo>
                  <a:cubicBezTo>
                    <a:pt x="7562" y="8763"/>
                    <a:pt x="7562" y="8763"/>
                    <a:pt x="7567" y="8753"/>
                  </a:cubicBezTo>
                  <a:cubicBezTo>
                    <a:pt x="7572" y="8748"/>
                    <a:pt x="7572" y="8739"/>
                    <a:pt x="7577" y="8734"/>
                  </a:cubicBezTo>
                  <a:cubicBezTo>
                    <a:pt x="7577" y="8729"/>
                    <a:pt x="7577" y="8724"/>
                    <a:pt x="7581" y="8720"/>
                  </a:cubicBezTo>
                  <a:cubicBezTo>
                    <a:pt x="7586" y="8715"/>
                    <a:pt x="7586" y="8705"/>
                    <a:pt x="7591" y="8700"/>
                  </a:cubicBezTo>
                  <a:cubicBezTo>
                    <a:pt x="7596" y="8691"/>
                    <a:pt x="7596" y="8686"/>
                    <a:pt x="7596" y="8686"/>
                  </a:cubicBezTo>
                  <a:cubicBezTo>
                    <a:pt x="7601" y="8676"/>
                    <a:pt x="7601" y="8672"/>
                    <a:pt x="7605" y="8662"/>
                  </a:cubicBezTo>
                  <a:cubicBezTo>
                    <a:pt x="7605" y="8662"/>
                    <a:pt x="7605" y="8652"/>
                    <a:pt x="7610" y="8652"/>
                  </a:cubicBezTo>
                  <a:cubicBezTo>
                    <a:pt x="7610" y="8643"/>
                    <a:pt x="7615" y="8633"/>
                    <a:pt x="7615" y="8624"/>
                  </a:cubicBezTo>
                  <a:cubicBezTo>
                    <a:pt x="7620" y="8624"/>
                    <a:pt x="7620" y="8619"/>
                    <a:pt x="7620" y="8614"/>
                  </a:cubicBezTo>
                  <a:lnTo>
                    <a:pt x="7629" y="8575"/>
                  </a:lnTo>
                  <a:lnTo>
                    <a:pt x="7538" y="8499"/>
                  </a:lnTo>
                  <a:lnTo>
                    <a:pt x="7529" y="8489"/>
                  </a:lnTo>
                  <a:lnTo>
                    <a:pt x="7447" y="8407"/>
                  </a:lnTo>
                  <a:lnTo>
                    <a:pt x="7437" y="8393"/>
                  </a:lnTo>
                  <a:cubicBezTo>
                    <a:pt x="7408" y="8364"/>
                    <a:pt x="7384" y="8335"/>
                    <a:pt x="7356" y="8306"/>
                  </a:cubicBezTo>
                  <a:cubicBezTo>
                    <a:pt x="7356" y="8306"/>
                    <a:pt x="7351" y="8302"/>
                    <a:pt x="7351" y="8297"/>
                  </a:cubicBezTo>
                  <a:cubicBezTo>
                    <a:pt x="7322" y="8268"/>
                    <a:pt x="7298" y="8239"/>
                    <a:pt x="7274" y="8206"/>
                  </a:cubicBezTo>
                  <a:cubicBezTo>
                    <a:pt x="6352" y="7038"/>
                    <a:pt x="6520" y="5352"/>
                    <a:pt x="7653" y="4396"/>
                  </a:cubicBezTo>
                  <a:lnTo>
                    <a:pt x="7653" y="899"/>
                  </a:lnTo>
                  <a:cubicBezTo>
                    <a:pt x="7663" y="409"/>
                    <a:pt x="7269" y="0"/>
                    <a:pt x="6779"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5" name="Google Shape;13005;p137"/>
            <p:cNvSpPr/>
            <p:nvPr/>
          </p:nvSpPr>
          <p:spPr>
            <a:xfrm>
              <a:off x="6241506" y="2062852"/>
              <a:ext cx="109956" cy="21651"/>
            </a:xfrm>
            <a:custGeom>
              <a:avLst/>
              <a:gdLst/>
              <a:ahLst/>
              <a:cxnLst/>
              <a:rect l="l" t="t" r="r" b="b"/>
              <a:pathLst>
                <a:path w="4200" h="827" extrusionOk="0">
                  <a:moveTo>
                    <a:pt x="1" y="0"/>
                  </a:moveTo>
                  <a:lnTo>
                    <a:pt x="1" y="826"/>
                  </a:lnTo>
                  <a:lnTo>
                    <a:pt x="4199" y="826"/>
                  </a:lnTo>
                  <a:lnTo>
                    <a:pt x="4199" y="0"/>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6" name="Google Shape;13006;p137"/>
            <p:cNvSpPr/>
            <p:nvPr/>
          </p:nvSpPr>
          <p:spPr>
            <a:xfrm>
              <a:off x="6323004" y="2062852"/>
              <a:ext cx="28327" cy="21651"/>
            </a:xfrm>
            <a:custGeom>
              <a:avLst/>
              <a:gdLst/>
              <a:ahLst/>
              <a:cxnLst/>
              <a:rect l="l" t="t" r="r" b="b"/>
              <a:pathLst>
                <a:path w="1082" h="827" extrusionOk="0">
                  <a:moveTo>
                    <a:pt x="1" y="0"/>
                  </a:moveTo>
                  <a:lnTo>
                    <a:pt x="1" y="826"/>
                  </a:lnTo>
                  <a:lnTo>
                    <a:pt x="1082" y="826"/>
                  </a:lnTo>
                  <a:lnTo>
                    <a:pt x="1082" y="0"/>
                  </a:ln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7" name="Google Shape;13007;p137"/>
            <p:cNvSpPr/>
            <p:nvPr/>
          </p:nvSpPr>
          <p:spPr>
            <a:xfrm>
              <a:off x="6218624" y="2000701"/>
              <a:ext cx="155588" cy="62282"/>
            </a:xfrm>
            <a:custGeom>
              <a:avLst/>
              <a:gdLst/>
              <a:ahLst/>
              <a:cxnLst/>
              <a:rect l="l" t="t" r="r" b="b"/>
              <a:pathLst>
                <a:path w="5943" h="2379" extrusionOk="0">
                  <a:moveTo>
                    <a:pt x="0" y="1"/>
                  </a:moveTo>
                  <a:lnTo>
                    <a:pt x="0" y="1187"/>
                  </a:lnTo>
                  <a:lnTo>
                    <a:pt x="0" y="2379"/>
                  </a:lnTo>
                  <a:lnTo>
                    <a:pt x="5943" y="2379"/>
                  </a:lnTo>
                  <a:lnTo>
                    <a:pt x="5943"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8" name="Google Shape;13008;p137"/>
            <p:cNvSpPr/>
            <p:nvPr/>
          </p:nvSpPr>
          <p:spPr>
            <a:xfrm>
              <a:off x="6334968" y="2000701"/>
              <a:ext cx="39375" cy="62282"/>
            </a:xfrm>
            <a:custGeom>
              <a:avLst/>
              <a:gdLst/>
              <a:ahLst/>
              <a:cxnLst/>
              <a:rect l="l" t="t" r="r" b="b"/>
              <a:pathLst>
                <a:path w="1504" h="2379" extrusionOk="0">
                  <a:moveTo>
                    <a:pt x="0" y="1"/>
                  </a:moveTo>
                  <a:lnTo>
                    <a:pt x="0" y="2379"/>
                  </a:lnTo>
                  <a:lnTo>
                    <a:pt x="1504" y="2379"/>
                  </a:lnTo>
                  <a:lnTo>
                    <a:pt x="1504" y="1"/>
                  </a:ln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9" name="Google Shape;13009;p137"/>
            <p:cNvSpPr/>
            <p:nvPr/>
          </p:nvSpPr>
          <p:spPr>
            <a:xfrm>
              <a:off x="6231452" y="2145084"/>
              <a:ext cx="125297" cy="120559"/>
            </a:xfrm>
            <a:custGeom>
              <a:avLst/>
              <a:gdLst/>
              <a:ahLst/>
              <a:cxnLst/>
              <a:rect l="l" t="t" r="r" b="b"/>
              <a:pathLst>
                <a:path w="4786" h="4605" extrusionOk="0">
                  <a:moveTo>
                    <a:pt x="2484" y="1"/>
                  </a:moveTo>
                  <a:cubicBezTo>
                    <a:pt x="1552" y="1"/>
                    <a:pt x="711" y="563"/>
                    <a:pt x="356" y="1423"/>
                  </a:cubicBezTo>
                  <a:cubicBezTo>
                    <a:pt x="0" y="2283"/>
                    <a:pt x="197" y="3272"/>
                    <a:pt x="855" y="3931"/>
                  </a:cubicBezTo>
                  <a:cubicBezTo>
                    <a:pt x="1296" y="4371"/>
                    <a:pt x="1885" y="4605"/>
                    <a:pt x="2484" y="4605"/>
                  </a:cubicBezTo>
                  <a:cubicBezTo>
                    <a:pt x="2780" y="4605"/>
                    <a:pt x="3079" y="4548"/>
                    <a:pt x="3363" y="4430"/>
                  </a:cubicBezTo>
                  <a:cubicBezTo>
                    <a:pt x="4223" y="4075"/>
                    <a:pt x="4785" y="3234"/>
                    <a:pt x="4785" y="2302"/>
                  </a:cubicBezTo>
                  <a:cubicBezTo>
                    <a:pt x="4785" y="1034"/>
                    <a:pt x="3752" y="1"/>
                    <a:pt x="2484" y="1"/>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0" name="Google Shape;13010;p137"/>
            <p:cNvSpPr/>
            <p:nvPr/>
          </p:nvSpPr>
          <p:spPr>
            <a:xfrm>
              <a:off x="6246794" y="2155791"/>
              <a:ext cx="119014" cy="109904"/>
            </a:xfrm>
            <a:custGeom>
              <a:avLst/>
              <a:gdLst/>
              <a:ahLst/>
              <a:cxnLst/>
              <a:rect l="l" t="t" r="r" b="b"/>
              <a:pathLst>
                <a:path w="4546" h="4198" extrusionOk="0">
                  <a:moveTo>
                    <a:pt x="3205" y="0"/>
                  </a:moveTo>
                  <a:lnTo>
                    <a:pt x="3205" y="0"/>
                  </a:lnTo>
                  <a:cubicBezTo>
                    <a:pt x="3834" y="913"/>
                    <a:pt x="3724" y="2148"/>
                    <a:pt x="2936" y="2931"/>
                  </a:cubicBezTo>
                  <a:cubicBezTo>
                    <a:pt x="2492" y="3377"/>
                    <a:pt x="1903" y="3606"/>
                    <a:pt x="1309" y="3606"/>
                  </a:cubicBezTo>
                  <a:cubicBezTo>
                    <a:pt x="855" y="3606"/>
                    <a:pt x="398" y="3472"/>
                    <a:pt x="0" y="3200"/>
                  </a:cubicBezTo>
                  <a:lnTo>
                    <a:pt x="0" y="3200"/>
                  </a:lnTo>
                  <a:cubicBezTo>
                    <a:pt x="453" y="3857"/>
                    <a:pt x="1173" y="4197"/>
                    <a:pt x="1899" y="4197"/>
                  </a:cubicBezTo>
                  <a:cubicBezTo>
                    <a:pt x="2484" y="4197"/>
                    <a:pt x="3072" y="3976"/>
                    <a:pt x="3527" y="3522"/>
                  </a:cubicBezTo>
                  <a:cubicBezTo>
                    <a:pt x="4545" y="2503"/>
                    <a:pt x="4391" y="817"/>
                    <a:pt x="3205"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1" name="Google Shape;13011;p137"/>
            <p:cNvSpPr/>
            <p:nvPr/>
          </p:nvSpPr>
          <p:spPr>
            <a:xfrm>
              <a:off x="6365389" y="2182312"/>
              <a:ext cx="149828" cy="144016"/>
            </a:xfrm>
            <a:custGeom>
              <a:avLst/>
              <a:gdLst/>
              <a:ahLst/>
              <a:cxnLst/>
              <a:rect l="l" t="t" r="r" b="b"/>
              <a:pathLst>
                <a:path w="5723" h="5501" extrusionOk="0">
                  <a:moveTo>
                    <a:pt x="2970" y="1"/>
                  </a:moveTo>
                  <a:cubicBezTo>
                    <a:pt x="1855" y="1"/>
                    <a:pt x="851" y="669"/>
                    <a:pt x="423" y="1697"/>
                  </a:cubicBezTo>
                  <a:cubicBezTo>
                    <a:pt x="1" y="2725"/>
                    <a:pt x="236" y="3911"/>
                    <a:pt x="1024" y="4699"/>
                  </a:cubicBezTo>
                  <a:cubicBezTo>
                    <a:pt x="1550" y="5222"/>
                    <a:pt x="2252" y="5501"/>
                    <a:pt x="2967" y="5501"/>
                  </a:cubicBezTo>
                  <a:cubicBezTo>
                    <a:pt x="3322" y="5501"/>
                    <a:pt x="3680" y="5432"/>
                    <a:pt x="4022" y="5290"/>
                  </a:cubicBezTo>
                  <a:cubicBezTo>
                    <a:pt x="5050" y="4867"/>
                    <a:pt x="5722" y="3863"/>
                    <a:pt x="5722" y="2749"/>
                  </a:cubicBezTo>
                  <a:cubicBezTo>
                    <a:pt x="5717" y="1231"/>
                    <a:pt x="4488" y="1"/>
                    <a:pt x="2970" y="1"/>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2" name="Google Shape;13012;p137"/>
            <p:cNvSpPr/>
            <p:nvPr/>
          </p:nvSpPr>
          <p:spPr>
            <a:xfrm>
              <a:off x="6385757" y="2196920"/>
              <a:ext cx="139147" cy="129460"/>
            </a:xfrm>
            <a:custGeom>
              <a:avLst/>
              <a:gdLst/>
              <a:ahLst/>
              <a:cxnLst/>
              <a:rect l="l" t="t" r="r" b="b"/>
              <a:pathLst>
                <a:path w="5315" h="4945" extrusionOk="0">
                  <a:moveTo>
                    <a:pt x="3854" y="0"/>
                  </a:moveTo>
                  <a:lnTo>
                    <a:pt x="3854" y="0"/>
                  </a:lnTo>
                  <a:cubicBezTo>
                    <a:pt x="4685" y="1095"/>
                    <a:pt x="4579" y="2638"/>
                    <a:pt x="3609" y="3613"/>
                  </a:cubicBezTo>
                  <a:cubicBezTo>
                    <a:pt x="3074" y="4145"/>
                    <a:pt x="2368" y="4417"/>
                    <a:pt x="1660" y="4417"/>
                  </a:cubicBezTo>
                  <a:cubicBezTo>
                    <a:pt x="1077" y="4417"/>
                    <a:pt x="493" y="4233"/>
                    <a:pt x="1" y="3858"/>
                  </a:cubicBezTo>
                  <a:lnTo>
                    <a:pt x="1" y="3858"/>
                  </a:lnTo>
                  <a:cubicBezTo>
                    <a:pt x="545" y="4576"/>
                    <a:pt x="1366" y="4945"/>
                    <a:pt x="2193" y="4945"/>
                  </a:cubicBezTo>
                  <a:cubicBezTo>
                    <a:pt x="2892" y="4945"/>
                    <a:pt x="3596" y="4681"/>
                    <a:pt x="4137" y="4141"/>
                  </a:cubicBezTo>
                  <a:cubicBezTo>
                    <a:pt x="5314" y="2959"/>
                    <a:pt x="5184" y="1009"/>
                    <a:pt x="3854" y="0"/>
                  </a:cubicBezTo>
                  <a:close/>
                </a:path>
              </a:pathLst>
            </a:custGeom>
            <a:solidFill>
              <a:srgbClr val="CCD6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3" name="Google Shape;13013;p137"/>
            <p:cNvSpPr/>
            <p:nvPr/>
          </p:nvSpPr>
          <p:spPr>
            <a:xfrm>
              <a:off x="6393690" y="2204329"/>
              <a:ext cx="108202" cy="108202"/>
            </a:xfrm>
            <a:custGeom>
              <a:avLst/>
              <a:gdLst/>
              <a:ahLst/>
              <a:cxnLst/>
              <a:rect l="l" t="t" r="r" b="b"/>
              <a:pathLst>
                <a:path w="4133" h="4133" extrusionOk="0">
                  <a:moveTo>
                    <a:pt x="3882" y="1"/>
                  </a:moveTo>
                  <a:cubicBezTo>
                    <a:pt x="3868" y="10"/>
                    <a:pt x="3849" y="20"/>
                    <a:pt x="3834" y="34"/>
                  </a:cubicBezTo>
                  <a:lnTo>
                    <a:pt x="39" y="3829"/>
                  </a:lnTo>
                  <a:cubicBezTo>
                    <a:pt x="25" y="3849"/>
                    <a:pt x="10" y="3863"/>
                    <a:pt x="1" y="3882"/>
                  </a:cubicBezTo>
                  <a:cubicBezTo>
                    <a:pt x="106" y="3973"/>
                    <a:pt x="222" y="4055"/>
                    <a:pt x="337" y="4132"/>
                  </a:cubicBezTo>
                  <a:lnTo>
                    <a:pt x="4132" y="337"/>
                  </a:lnTo>
                  <a:cubicBezTo>
                    <a:pt x="4055" y="217"/>
                    <a:pt x="3973" y="106"/>
                    <a:pt x="3882" y="1"/>
                  </a:cubicBezTo>
                  <a:close/>
                </a:path>
              </a:pathLst>
            </a:custGeom>
            <a:solidFill>
              <a:srgbClr val="CCD6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4" name="Google Shape;13014;p137"/>
            <p:cNvSpPr/>
            <p:nvPr/>
          </p:nvSpPr>
          <p:spPr>
            <a:xfrm>
              <a:off x="6442228" y="2092279"/>
              <a:ext cx="111474" cy="212555"/>
            </a:xfrm>
            <a:custGeom>
              <a:avLst/>
              <a:gdLst/>
              <a:ahLst/>
              <a:cxnLst/>
              <a:rect l="l" t="t" r="r" b="b"/>
              <a:pathLst>
                <a:path w="4258" h="8119" extrusionOk="0">
                  <a:moveTo>
                    <a:pt x="2184" y="1"/>
                  </a:moveTo>
                  <a:cubicBezTo>
                    <a:pt x="1980" y="1"/>
                    <a:pt x="1787" y="20"/>
                    <a:pt x="1762" y="20"/>
                  </a:cubicBezTo>
                  <a:cubicBezTo>
                    <a:pt x="1760" y="20"/>
                    <a:pt x="1759" y="20"/>
                    <a:pt x="1759" y="19"/>
                  </a:cubicBezTo>
                  <a:cubicBezTo>
                    <a:pt x="741" y="197"/>
                    <a:pt x="1" y="1081"/>
                    <a:pt x="6" y="2109"/>
                  </a:cubicBezTo>
                  <a:lnTo>
                    <a:pt x="6" y="3440"/>
                  </a:lnTo>
                  <a:lnTo>
                    <a:pt x="35" y="3440"/>
                  </a:lnTo>
                  <a:cubicBezTo>
                    <a:pt x="1139" y="3440"/>
                    <a:pt x="2139" y="4103"/>
                    <a:pt x="2571" y="5121"/>
                  </a:cubicBezTo>
                  <a:cubicBezTo>
                    <a:pt x="2999" y="6145"/>
                    <a:pt x="2773" y="7321"/>
                    <a:pt x="1999" y="8114"/>
                  </a:cubicBezTo>
                  <a:cubicBezTo>
                    <a:pt x="2043" y="8114"/>
                    <a:pt x="2086" y="8119"/>
                    <a:pt x="2129" y="8119"/>
                  </a:cubicBezTo>
                  <a:cubicBezTo>
                    <a:pt x="3306" y="8119"/>
                    <a:pt x="4257" y="7168"/>
                    <a:pt x="4257" y="5991"/>
                  </a:cubicBezTo>
                  <a:lnTo>
                    <a:pt x="4257" y="2114"/>
                  </a:lnTo>
                  <a:cubicBezTo>
                    <a:pt x="4257" y="1081"/>
                    <a:pt x="3517" y="202"/>
                    <a:pt x="2504" y="24"/>
                  </a:cubicBezTo>
                  <a:cubicBezTo>
                    <a:pt x="2411" y="6"/>
                    <a:pt x="2296" y="1"/>
                    <a:pt x="2184" y="1"/>
                  </a:cubicBezTo>
                  <a:close/>
                </a:path>
              </a:pathLst>
            </a:custGeom>
            <a:solidFill>
              <a:srgbClr val="B5C1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5" name="Google Shape;13015;p137"/>
            <p:cNvSpPr/>
            <p:nvPr/>
          </p:nvSpPr>
          <p:spPr>
            <a:xfrm>
              <a:off x="6487650" y="2092907"/>
              <a:ext cx="66052" cy="211927"/>
            </a:xfrm>
            <a:custGeom>
              <a:avLst/>
              <a:gdLst/>
              <a:ahLst/>
              <a:cxnLst/>
              <a:rect l="l" t="t" r="r" b="b"/>
              <a:pathLst>
                <a:path w="2523" h="8095" extrusionOk="0">
                  <a:moveTo>
                    <a:pt x="0" y="0"/>
                  </a:moveTo>
                  <a:cubicBezTo>
                    <a:pt x="999" y="192"/>
                    <a:pt x="1730" y="1067"/>
                    <a:pt x="1730" y="2090"/>
                  </a:cubicBezTo>
                  <a:lnTo>
                    <a:pt x="1730" y="5967"/>
                  </a:lnTo>
                  <a:cubicBezTo>
                    <a:pt x="1730" y="6836"/>
                    <a:pt x="1206" y="7615"/>
                    <a:pt x="399" y="7936"/>
                  </a:cubicBezTo>
                  <a:cubicBezTo>
                    <a:pt x="356" y="7989"/>
                    <a:pt x="308" y="8042"/>
                    <a:pt x="264" y="8090"/>
                  </a:cubicBezTo>
                  <a:cubicBezTo>
                    <a:pt x="308" y="8095"/>
                    <a:pt x="351" y="8095"/>
                    <a:pt x="399" y="8095"/>
                  </a:cubicBezTo>
                  <a:cubicBezTo>
                    <a:pt x="1571" y="8095"/>
                    <a:pt x="2522" y="7144"/>
                    <a:pt x="2522" y="5967"/>
                  </a:cubicBezTo>
                  <a:lnTo>
                    <a:pt x="2522" y="2090"/>
                  </a:lnTo>
                  <a:cubicBezTo>
                    <a:pt x="2517" y="1062"/>
                    <a:pt x="1778" y="183"/>
                    <a:pt x="769"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6" name="Google Shape;13016;p137"/>
            <p:cNvSpPr/>
            <p:nvPr/>
          </p:nvSpPr>
          <p:spPr>
            <a:xfrm>
              <a:off x="6488514" y="2198412"/>
              <a:ext cx="65188" cy="106422"/>
            </a:xfrm>
            <a:custGeom>
              <a:avLst/>
              <a:gdLst/>
              <a:ahLst/>
              <a:cxnLst/>
              <a:rect l="l" t="t" r="r" b="b"/>
              <a:pathLst>
                <a:path w="2490" h="4065" extrusionOk="0">
                  <a:moveTo>
                    <a:pt x="1" y="1"/>
                  </a:moveTo>
                  <a:cubicBezTo>
                    <a:pt x="1259" y="1019"/>
                    <a:pt x="1365" y="2902"/>
                    <a:pt x="231" y="4060"/>
                  </a:cubicBezTo>
                  <a:cubicBezTo>
                    <a:pt x="275" y="4065"/>
                    <a:pt x="318" y="4065"/>
                    <a:pt x="361" y="4065"/>
                  </a:cubicBezTo>
                  <a:cubicBezTo>
                    <a:pt x="1538" y="4065"/>
                    <a:pt x="2489" y="3114"/>
                    <a:pt x="2489" y="1937"/>
                  </a:cubicBezTo>
                  <a:lnTo>
                    <a:pt x="2489" y="1"/>
                  </a:ln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7" name="Google Shape;13017;p137"/>
            <p:cNvSpPr/>
            <p:nvPr/>
          </p:nvSpPr>
          <p:spPr>
            <a:xfrm>
              <a:off x="6494692" y="2198281"/>
              <a:ext cx="59141" cy="106448"/>
            </a:xfrm>
            <a:custGeom>
              <a:avLst/>
              <a:gdLst/>
              <a:ahLst/>
              <a:cxnLst/>
              <a:rect l="l" t="t" r="r" b="b"/>
              <a:pathLst>
                <a:path w="2259" h="4066" extrusionOk="0">
                  <a:moveTo>
                    <a:pt x="1465" y="1"/>
                  </a:moveTo>
                  <a:lnTo>
                    <a:pt x="1465" y="1942"/>
                  </a:lnTo>
                  <a:lnTo>
                    <a:pt x="1461" y="1942"/>
                  </a:lnTo>
                  <a:cubicBezTo>
                    <a:pt x="1461" y="2811"/>
                    <a:pt x="937" y="3590"/>
                    <a:pt x="135" y="3916"/>
                  </a:cubicBezTo>
                  <a:cubicBezTo>
                    <a:pt x="115" y="3935"/>
                    <a:pt x="91" y="3959"/>
                    <a:pt x="72" y="3983"/>
                  </a:cubicBezTo>
                  <a:lnTo>
                    <a:pt x="58" y="3998"/>
                  </a:lnTo>
                  <a:cubicBezTo>
                    <a:pt x="39" y="4017"/>
                    <a:pt x="19" y="4041"/>
                    <a:pt x="0" y="4060"/>
                  </a:cubicBezTo>
                  <a:cubicBezTo>
                    <a:pt x="43" y="4065"/>
                    <a:pt x="87" y="4065"/>
                    <a:pt x="130" y="4065"/>
                  </a:cubicBezTo>
                  <a:cubicBezTo>
                    <a:pt x="1307" y="4065"/>
                    <a:pt x="2258" y="3114"/>
                    <a:pt x="2258" y="1942"/>
                  </a:cubicBezTo>
                  <a:lnTo>
                    <a:pt x="2258" y="1"/>
                  </a:ln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8" name="Google Shape;13018;p137"/>
            <p:cNvSpPr/>
            <p:nvPr/>
          </p:nvSpPr>
          <p:spPr>
            <a:xfrm>
              <a:off x="6261036" y="2172573"/>
              <a:ext cx="70895" cy="65555"/>
            </a:xfrm>
            <a:custGeom>
              <a:avLst/>
              <a:gdLst/>
              <a:ahLst/>
              <a:cxnLst/>
              <a:rect l="l" t="t" r="r" b="b"/>
              <a:pathLst>
                <a:path w="2708" h="2504" extrusionOk="0">
                  <a:moveTo>
                    <a:pt x="1354" y="1"/>
                  </a:moveTo>
                  <a:cubicBezTo>
                    <a:pt x="1253" y="1"/>
                    <a:pt x="1152" y="65"/>
                    <a:pt x="1143" y="195"/>
                  </a:cubicBezTo>
                  <a:lnTo>
                    <a:pt x="1143" y="1041"/>
                  </a:lnTo>
                  <a:lnTo>
                    <a:pt x="297" y="1041"/>
                  </a:lnTo>
                  <a:cubicBezTo>
                    <a:pt x="291" y="1040"/>
                    <a:pt x="285" y="1040"/>
                    <a:pt x="279" y="1040"/>
                  </a:cubicBezTo>
                  <a:cubicBezTo>
                    <a:pt x="2" y="1040"/>
                    <a:pt x="0" y="1464"/>
                    <a:pt x="275" y="1464"/>
                  </a:cubicBezTo>
                  <a:cubicBezTo>
                    <a:pt x="282" y="1464"/>
                    <a:pt x="290" y="1464"/>
                    <a:pt x="297" y="1463"/>
                  </a:cubicBezTo>
                  <a:lnTo>
                    <a:pt x="1143" y="1463"/>
                  </a:lnTo>
                  <a:lnTo>
                    <a:pt x="1143" y="2309"/>
                  </a:lnTo>
                  <a:cubicBezTo>
                    <a:pt x="1152" y="2439"/>
                    <a:pt x="1253" y="2503"/>
                    <a:pt x="1354" y="2503"/>
                  </a:cubicBezTo>
                  <a:cubicBezTo>
                    <a:pt x="1455" y="2503"/>
                    <a:pt x="1556" y="2439"/>
                    <a:pt x="1565" y="2309"/>
                  </a:cubicBezTo>
                  <a:lnTo>
                    <a:pt x="1565" y="1463"/>
                  </a:lnTo>
                  <a:lnTo>
                    <a:pt x="2411" y="1463"/>
                  </a:lnTo>
                  <a:cubicBezTo>
                    <a:pt x="2419" y="1464"/>
                    <a:pt x="2426" y="1464"/>
                    <a:pt x="2433" y="1464"/>
                  </a:cubicBezTo>
                  <a:cubicBezTo>
                    <a:pt x="2708" y="1464"/>
                    <a:pt x="2706" y="1040"/>
                    <a:pt x="2429" y="1040"/>
                  </a:cubicBezTo>
                  <a:cubicBezTo>
                    <a:pt x="2423" y="1040"/>
                    <a:pt x="2417" y="1040"/>
                    <a:pt x="2411" y="1041"/>
                  </a:cubicBezTo>
                  <a:lnTo>
                    <a:pt x="1565" y="1041"/>
                  </a:lnTo>
                  <a:lnTo>
                    <a:pt x="1565" y="195"/>
                  </a:lnTo>
                  <a:cubicBezTo>
                    <a:pt x="1556" y="65"/>
                    <a:pt x="1455" y="1"/>
                    <a:pt x="135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9" name="Google Shape;13019;p137"/>
            <p:cNvSpPr/>
            <p:nvPr/>
          </p:nvSpPr>
          <p:spPr>
            <a:xfrm>
              <a:off x="6225274" y="2139429"/>
              <a:ext cx="137000" cy="131712"/>
            </a:xfrm>
            <a:custGeom>
              <a:avLst/>
              <a:gdLst/>
              <a:ahLst/>
              <a:cxnLst/>
              <a:rect l="l" t="t" r="r" b="b"/>
              <a:pathLst>
                <a:path w="5233" h="5031" extrusionOk="0">
                  <a:moveTo>
                    <a:pt x="2717" y="431"/>
                  </a:moveTo>
                  <a:cubicBezTo>
                    <a:pt x="2986" y="431"/>
                    <a:pt x="3258" y="483"/>
                    <a:pt x="3517" y="592"/>
                  </a:cubicBezTo>
                  <a:cubicBezTo>
                    <a:pt x="4296" y="913"/>
                    <a:pt x="4805" y="1677"/>
                    <a:pt x="4810" y="2523"/>
                  </a:cubicBezTo>
                  <a:cubicBezTo>
                    <a:pt x="4805" y="3676"/>
                    <a:pt x="3873" y="4613"/>
                    <a:pt x="2720" y="4613"/>
                  </a:cubicBezTo>
                  <a:cubicBezTo>
                    <a:pt x="1874" y="4613"/>
                    <a:pt x="1111" y="4103"/>
                    <a:pt x="784" y="3325"/>
                  </a:cubicBezTo>
                  <a:cubicBezTo>
                    <a:pt x="462" y="2542"/>
                    <a:pt x="640" y="1644"/>
                    <a:pt x="1236" y="1043"/>
                  </a:cubicBezTo>
                  <a:cubicBezTo>
                    <a:pt x="1637" y="645"/>
                    <a:pt x="2172" y="431"/>
                    <a:pt x="2717" y="431"/>
                  </a:cubicBezTo>
                  <a:close/>
                  <a:moveTo>
                    <a:pt x="2714" y="1"/>
                  </a:moveTo>
                  <a:cubicBezTo>
                    <a:pt x="2060" y="1"/>
                    <a:pt x="1419" y="255"/>
                    <a:pt x="938" y="736"/>
                  </a:cubicBezTo>
                  <a:cubicBezTo>
                    <a:pt x="217" y="1456"/>
                    <a:pt x="1" y="2537"/>
                    <a:pt x="390" y="3479"/>
                  </a:cubicBezTo>
                  <a:cubicBezTo>
                    <a:pt x="779" y="4420"/>
                    <a:pt x="1697" y="5030"/>
                    <a:pt x="2715" y="5030"/>
                  </a:cubicBezTo>
                  <a:cubicBezTo>
                    <a:pt x="4104" y="5030"/>
                    <a:pt x="5228" y="3906"/>
                    <a:pt x="5233" y="2518"/>
                  </a:cubicBezTo>
                  <a:cubicBezTo>
                    <a:pt x="5233" y="1500"/>
                    <a:pt x="4622" y="582"/>
                    <a:pt x="3681" y="193"/>
                  </a:cubicBezTo>
                  <a:cubicBezTo>
                    <a:pt x="3368" y="63"/>
                    <a:pt x="3039" y="1"/>
                    <a:pt x="271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0" name="Google Shape;13020;p137"/>
            <p:cNvSpPr/>
            <p:nvPr/>
          </p:nvSpPr>
          <p:spPr>
            <a:xfrm>
              <a:off x="6190455" y="1995046"/>
              <a:ext cx="368771" cy="336858"/>
            </a:xfrm>
            <a:custGeom>
              <a:avLst/>
              <a:gdLst/>
              <a:ahLst/>
              <a:cxnLst/>
              <a:rect l="l" t="t" r="r" b="b"/>
              <a:pathLst>
                <a:path w="14086" h="12867" extrusionOk="0">
                  <a:moveTo>
                    <a:pt x="3839" y="428"/>
                  </a:moveTo>
                  <a:lnTo>
                    <a:pt x="3839" y="2379"/>
                  </a:lnTo>
                  <a:lnTo>
                    <a:pt x="2743" y="2379"/>
                  </a:lnTo>
                  <a:lnTo>
                    <a:pt x="2743" y="428"/>
                  </a:lnTo>
                  <a:close/>
                  <a:moveTo>
                    <a:pt x="5357" y="428"/>
                  </a:moveTo>
                  <a:lnTo>
                    <a:pt x="5357" y="2379"/>
                  </a:lnTo>
                  <a:lnTo>
                    <a:pt x="4261" y="2379"/>
                  </a:lnTo>
                  <a:lnTo>
                    <a:pt x="4261" y="428"/>
                  </a:lnTo>
                  <a:close/>
                  <a:moveTo>
                    <a:pt x="6808" y="428"/>
                  </a:moveTo>
                  <a:lnTo>
                    <a:pt x="6808" y="2379"/>
                  </a:lnTo>
                  <a:lnTo>
                    <a:pt x="5779" y="2379"/>
                  </a:lnTo>
                  <a:lnTo>
                    <a:pt x="5779" y="428"/>
                  </a:lnTo>
                  <a:close/>
                  <a:moveTo>
                    <a:pt x="5933" y="2801"/>
                  </a:moveTo>
                  <a:lnTo>
                    <a:pt x="5933" y="3200"/>
                  </a:lnTo>
                  <a:lnTo>
                    <a:pt x="2162" y="3200"/>
                  </a:lnTo>
                  <a:lnTo>
                    <a:pt x="2162" y="2801"/>
                  </a:lnTo>
                  <a:close/>
                  <a:moveTo>
                    <a:pt x="9652" y="7365"/>
                  </a:moveTo>
                  <a:cubicBezTo>
                    <a:pt x="10252" y="7365"/>
                    <a:pt x="10829" y="7581"/>
                    <a:pt x="11285" y="7975"/>
                  </a:cubicBezTo>
                  <a:lnTo>
                    <a:pt x="7725" y="11535"/>
                  </a:lnTo>
                  <a:cubicBezTo>
                    <a:pt x="6289" y="9844"/>
                    <a:pt x="7571" y="7365"/>
                    <a:pt x="9652" y="7365"/>
                  </a:cubicBezTo>
                  <a:close/>
                  <a:moveTo>
                    <a:pt x="13663" y="7980"/>
                  </a:moveTo>
                  <a:lnTo>
                    <a:pt x="13663" y="9710"/>
                  </a:lnTo>
                  <a:cubicBezTo>
                    <a:pt x="13658" y="10631"/>
                    <a:pt x="12997" y="11418"/>
                    <a:pt x="12091" y="11587"/>
                  </a:cubicBezTo>
                  <a:lnTo>
                    <a:pt x="12091" y="11587"/>
                  </a:lnTo>
                  <a:cubicBezTo>
                    <a:pt x="12425" y="11089"/>
                    <a:pt x="12606" y="10505"/>
                    <a:pt x="12616" y="9902"/>
                  </a:cubicBezTo>
                  <a:cubicBezTo>
                    <a:pt x="12616" y="9397"/>
                    <a:pt x="12500" y="9138"/>
                    <a:pt x="12500" y="9133"/>
                  </a:cubicBezTo>
                  <a:cubicBezTo>
                    <a:pt x="12390" y="8710"/>
                    <a:pt x="12380" y="8758"/>
                    <a:pt x="12284" y="8571"/>
                  </a:cubicBezTo>
                  <a:cubicBezTo>
                    <a:pt x="12188" y="8355"/>
                    <a:pt x="12054" y="8153"/>
                    <a:pt x="11890" y="7980"/>
                  </a:cubicBezTo>
                  <a:close/>
                  <a:moveTo>
                    <a:pt x="11583" y="8268"/>
                  </a:moveTo>
                  <a:lnTo>
                    <a:pt x="11583" y="8268"/>
                  </a:lnTo>
                  <a:cubicBezTo>
                    <a:pt x="13024" y="9969"/>
                    <a:pt x="11727" y="12438"/>
                    <a:pt x="9652" y="12438"/>
                  </a:cubicBezTo>
                  <a:cubicBezTo>
                    <a:pt x="9056" y="12438"/>
                    <a:pt x="8475" y="12227"/>
                    <a:pt x="8023" y="11833"/>
                  </a:cubicBezTo>
                  <a:lnTo>
                    <a:pt x="11583" y="8268"/>
                  </a:lnTo>
                  <a:close/>
                  <a:moveTo>
                    <a:pt x="1071" y="1"/>
                  </a:moveTo>
                  <a:cubicBezTo>
                    <a:pt x="956" y="1"/>
                    <a:pt x="860" y="97"/>
                    <a:pt x="860" y="212"/>
                  </a:cubicBezTo>
                  <a:lnTo>
                    <a:pt x="860" y="625"/>
                  </a:lnTo>
                  <a:cubicBezTo>
                    <a:pt x="872" y="755"/>
                    <a:pt x="973" y="820"/>
                    <a:pt x="1073" y="820"/>
                  </a:cubicBezTo>
                  <a:cubicBezTo>
                    <a:pt x="1174" y="820"/>
                    <a:pt x="1273" y="755"/>
                    <a:pt x="1283" y="625"/>
                  </a:cubicBezTo>
                  <a:lnTo>
                    <a:pt x="1283" y="428"/>
                  </a:lnTo>
                  <a:lnTo>
                    <a:pt x="2311" y="428"/>
                  </a:lnTo>
                  <a:lnTo>
                    <a:pt x="2311" y="2379"/>
                  </a:lnTo>
                  <a:lnTo>
                    <a:pt x="1283" y="2379"/>
                  </a:lnTo>
                  <a:lnTo>
                    <a:pt x="1283" y="1711"/>
                  </a:lnTo>
                  <a:cubicBezTo>
                    <a:pt x="1273" y="1579"/>
                    <a:pt x="1174" y="1513"/>
                    <a:pt x="1073" y="1513"/>
                  </a:cubicBezTo>
                  <a:cubicBezTo>
                    <a:pt x="973" y="1513"/>
                    <a:pt x="872" y="1579"/>
                    <a:pt x="860" y="1711"/>
                  </a:cubicBezTo>
                  <a:lnTo>
                    <a:pt x="860" y="2590"/>
                  </a:lnTo>
                  <a:cubicBezTo>
                    <a:pt x="860" y="2705"/>
                    <a:pt x="956" y="2797"/>
                    <a:pt x="1071" y="2797"/>
                  </a:cubicBezTo>
                  <a:lnTo>
                    <a:pt x="1734" y="2797"/>
                  </a:lnTo>
                  <a:lnTo>
                    <a:pt x="1734" y="3200"/>
                  </a:lnTo>
                  <a:lnTo>
                    <a:pt x="1100" y="3200"/>
                  </a:lnTo>
                  <a:cubicBezTo>
                    <a:pt x="495" y="3200"/>
                    <a:pt x="5" y="3695"/>
                    <a:pt x="0" y="4300"/>
                  </a:cubicBezTo>
                  <a:lnTo>
                    <a:pt x="0" y="11761"/>
                  </a:lnTo>
                  <a:cubicBezTo>
                    <a:pt x="5" y="12366"/>
                    <a:pt x="495" y="12856"/>
                    <a:pt x="1100" y="12856"/>
                  </a:cubicBezTo>
                  <a:lnTo>
                    <a:pt x="4598" y="12856"/>
                  </a:lnTo>
                  <a:cubicBezTo>
                    <a:pt x="4605" y="12857"/>
                    <a:pt x="4613" y="12857"/>
                    <a:pt x="4620" y="12857"/>
                  </a:cubicBezTo>
                  <a:cubicBezTo>
                    <a:pt x="4893" y="12857"/>
                    <a:pt x="4893" y="12437"/>
                    <a:pt x="4620" y="12437"/>
                  </a:cubicBezTo>
                  <a:cubicBezTo>
                    <a:pt x="4613" y="12437"/>
                    <a:pt x="4605" y="12438"/>
                    <a:pt x="4598" y="12438"/>
                  </a:cubicBezTo>
                  <a:lnTo>
                    <a:pt x="1100" y="12438"/>
                  </a:lnTo>
                  <a:cubicBezTo>
                    <a:pt x="726" y="12438"/>
                    <a:pt x="423" y="12136"/>
                    <a:pt x="423" y="11761"/>
                  </a:cubicBezTo>
                  <a:lnTo>
                    <a:pt x="423" y="4300"/>
                  </a:lnTo>
                  <a:cubicBezTo>
                    <a:pt x="423" y="3926"/>
                    <a:pt x="726" y="3623"/>
                    <a:pt x="1100" y="3623"/>
                  </a:cubicBezTo>
                  <a:lnTo>
                    <a:pt x="6985" y="3623"/>
                  </a:lnTo>
                  <a:cubicBezTo>
                    <a:pt x="7360" y="3623"/>
                    <a:pt x="7663" y="3926"/>
                    <a:pt x="7663" y="4300"/>
                  </a:cubicBezTo>
                  <a:lnTo>
                    <a:pt x="7663" y="7702"/>
                  </a:lnTo>
                  <a:cubicBezTo>
                    <a:pt x="7643" y="7721"/>
                    <a:pt x="7629" y="7740"/>
                    <a:pt x="7610" y="7759"/>
                  </a:cubicBezTo>
                  <a:cubicBezTo>
                    <a:pt x="7528" y="7836"/>
                    <a:pt x="7461" y="7922"/>
                    <a:pt x="7389" y="8004"/>
                  </a:cubicBezTo>
                  <a:cubicBezTo>
                    <a:pt x="7211" y="8216"/>
                    <a:pt x="7230" y="8172"/>
                    <a:pt x="7043" y="8509"/>
                  </a:cubicBezTo>
                  <a:cubicBezTo>
                    <a:pt x="6952" y="8686"/>
                    <a:pt x="6923" y="8672"/>
                    <a:pt x="6798" y="9119"/>
                  </a:cubicBezTo>
                  <a:cubicBezTo>
                    <a:pt x="6793" y="9138"/>
                    <a:pt x="6683" y="9402"/>
                    <a:pt x="6683" y="9902"/>
                  </a:cubicBezTo>
                  <a:cubicBezTo>
                    <a:pt x="6683" y="10300"/>
                    <a:pt x="6764" y="10694"/>
                    <a:pt x="6918" y="11060"/>
                  </a:cubicBezTo>
                  <a:cubicBezTo>
                    <a:pt x="6952" y="11127"/>
                    <a:pt x="6985" y="11189"/>
                    <a:pt x="7024" y="11252"/>
                  </a:cubicBezTo>
                  <a:cubicBezTo>
                    <a:pt x="7230" y="11641"/>
                    <a:pt x="7201" y="11569"/>
                    <a:pt x="7374" y="11780"/>
                  </a:cubicBezTo>
                  <a:cubicBezTo>
                    <a:pt x="7437" y="11862"/>
                    <a:pt x="7509" y="11943"/>
                    <a:pt x="7581" y="12016"/>
                  </a:cubicBezTo>
                  <a:cubicBezTo>
                    <a:pt x="7591" y="12025"/>
                    <a:pt x="7595" y="12040"/>
                    <a:pt x="7605" y="12049"/>
                  </a:cubicBezTo>
                  <a:cubicBezTo>
                    <a:pt x="7499" y="12289"/>
                    <a:pt x="7254" y="12443"/>
                    <a:pt x="6990" y="12443"/>
                  </a:cubicBezTo>
                  <a:lnTo>
                    <a:pt x="5568" y="12443"/>
                  </a:lnTo>
                  <a:cubicBezTo>
                    <a:pt x="5560" y="12442"/>
                    <a:pt x="5553" y="12442"/>
                    <a:pt x="5546" y="12442"/>
                  </a:cubicBezTo>
                  <a:cubicBezTo>
                    <a:pt x="5271" y="12442"/>
                    <a:pt x="5273" y="12866"/>
                    <a:pt x="5550" y="12866"/>
                  </a:cubicBezTo>
                  <a:cubicBezTo>
                    <a:pt x="5556" y="12866"/>
                    <a:pt x="5562" y="12866"/>
                    <a:pt x="5568" y="12866"/>
                  </a:cubicBezTo>
                  <a:lnTo>
                    <a:pt x="6995" y="12866"/>
                  </a:lnTo>
                  <a:cubicBezTo>
                    <a:pt x="7384" y="12861"/>
                    <a:pt x="7749" y="12650"/>
                    <a:pt x="7941" y="12309"/>
                  </a:cubicBezTo>
                  <a:cubicBezTo>
                    <a:pt x="8456" y="12681"/>
                    <a:pt x="9058" y="12865"/>
                    <a:pt x="9658" y="12865"/>
                  </a:cubicBezTo>
                  <a:cubicBezTo>
                    <a:pt x="10395" y="12865"/>
                    <a:pt x="11129" y="12587"/>
                    <a:pt x="11693" y="12044"/>
                  </a:cubicBezTo>
                  <a:cubicBezTo>
                    <a:pt x="11711" y="12045"/>
                    <a:pt x="11728" y="12045"/>
                    <a:pt x="11746" y="12045"/>
                  </a:cubicBezTo>
                  <a:cubicBezTo>
                    <a:pt x="13034" y="12045"/>
                    <a:pt x="14086" y="11004"/>
                    <a:pt x="14086" y="9710"/>
                  </a:cubicBezTo>
                  <a:lnTo>
                    <a:pt x="14086" y="5833"/>
                  </a:lnTo>
                  <a:cubicBezTo>
                    <a:pt x="14081" y="4781"/>
                    <a:pt x="13379" y="3858"/>
                    <a:pt x="12371" y="3575"/>
                  </a:cubicBezTo>
                  <a:cubicBezTo>
                    <a:pt x="12345" y="3567"/>
                    <a:pt x="12321" y="3563"/>
                    <a:pt x="12299" y="3563"/>
                  </a:cubicBezTo>
                  <a:cubicBezTo>
                    <a:pt x="12073" y="3563"/>
                    <a:pt x="11998" y="3922"/>
                    <a:pt x="12255" y="3983"/>
                  </a:cubicBezTo>
                  <a:cubicBezTo>
                    <a:pt x="13086" y="4219"/>
                    <a:pt x="13658" y="4973"/>
                    <a:pt x="13658" y="5833"/>
                  </a:cubicBezTo>
                  <a:lnTo>
                    <a:pt x="13658" y="7557"/>
                  </a:lnTo>
                  <a:lnTo>
                    <a:pt x="11443" y="7557"/>
                  </a:lnTo>
                  <a:cubicBezTo>
                    <a:pt x="11347" y="7481"/>
                    <a:pt x="11237" y="7413"/>
                    <a:pt x="11126" y="7356"/>
                  </a:cubicBezTo>
                  <a:cubicBezTo>
                    <a:pt x="10968" y="7250"/>
                    <a:pt x="10795" y="7168"/>
                    <a:pt x="10612" y="7120"/>
                  </a:cubicBezTo>
                  <a:cubicBezTo>
                    <a:pt x="10435" y="7048"/>
                    <a:pt x="10247" y="7000"/>
                    <a:pt x="10050" y="6986"/>
                  </a:cubicBezTo>
                  <a:cubicBezTo>
                    <a:pt x="9978" y="6976"/>
                    <a:pt x="9906" y="6952"/>
                    <a:pt x="9829" y="6947"/>
                  </a:cubicBezTo>
                  <a:lnTo>
                    <a:pt x="9829" y="5833"/>
                  </a:lnTo>
                  <a:cubicBezTo>
                    <a:pt x="9829" y="4901"/>
                    <a:pt x="10492" y="4108"/>
                    <a:pt x="11405" y="3945"/>
                  </a:cubicBezTo>
                  <a:cubicBezTo>
                    <a:pt x="11673" y="3899"/>
                    <a:pt x="11623" y="3518"/>
                    <a:pt x="11377" y="3518"/>
                  </a:cubicBezTo>
                  <a:cubicBezTo>
                    <a:pt x="11363" y="3518"/>
                    <a:pt x="11348" y="3519"/>
                    <a:pt x="11333" y="3522"/>
                  </a:cubicBezTo>
                  <a:cubicBezTo>
                    <a:pt x="10218" y="3719"/>
                    <a:pt x="9407" y="4694"/>
                    <a:pt x="9407" y="5823"/>
                  </a:cubicBezTo>
                  <a:lnTo>
                    <a:pt x="9407" y="6962"/>
                  </a:lnTo>
                  <a:cubicBezTo>
                    <a:pt x="8941" y="6995"/>
                    <a:pt x="8484" y="7144"/>
                    <a:pt x="8085" y="7394"/>
                  </a:cubicBezTo>
                  <a:lnTo>
                    <a:pt x="8085" y="4305"/>
                  </a:lnTo>
                  <a:cubicBezTo>
                    <a:pt x="8085" y="3695"/>
                    <a:pt x="7595" y="3205"/>
                    <a:pt x="6985" y="3205"/>
                  </a:cubicBezTo>
                  <a:lnTo>
                    <a:pt x="6356" y="3205"/>
                  </a:lnTo>
                  <a:lnTo>
                    <a:pt x="6356" y="2801"/>
                  </a:lnTo>
                  <a:lnTo>
                    <a:pt x="7014" y="2801"/>
                  </a:lnTo>
                  <a:cubicBezTo>
                    <a:pt x="7129" y="2801"/>
                    <a:pt x="7225" y="2705"/>
                    <a:pt x="7225" y="2590"/>
                  </a:cubicBezTo>
                  <a:lnTo>
                    <a:pt x="7225" y="212"/>
                  </a:lnTo>
                  <a:cubicBezTo>
                    <a:pt x="7225" y="97"/>
                    <a:pt x="7129" y="1"/>
                    <a:pt x="701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21" name="Google Shape;13021;p137"/>
          <p:cNvGrpSpPr/>
          <p:nvPr/>
        </p:nvGrpSpPr>
        <p:grpSpPr>
          <a:xfrm>
            <a:off x="5750631" y="1810983"/>
            <a:ext cx="371677" cy="293740"/>
            <a:chOff x="5750631" y="2016383"/>
            <a:chExt cx="371677" cy="293740"/>
          </a:xfrm>
        </p:grpSpPr>
        <p:sp>
          <p:nvSpPr>
            <p:cNvPr id="13022" name="Google Shape;13022;p137"/>
            <p:cNvSpPr/>
            <p:nvPr/>
          </p:nvSpPr>
          <p:spPr>
            <a:xfrm>
              <a:off x="5912737" y="2215901"/>
              <a:ext cx="39767" cy="88698"/>
            </a:xfrm>
            <a:custGeom>
              <a:avLst/>
              <a:gdLst/>
              <a:ahLst/>
              <a:cxnLst/>
              <a:rect l="l" t="t" r="r" b="b"/>
              <a:pathLst>
                <a:path w="1519" h="3388" extrusionOk="0">
                  <a:moveTo>
                    <a:pt x="1428" y="1"/>
                  </a:moveTo>
                  <a:cubicBezTo>
                    <a:pt x="1308" y="145"/>
                    <a:pt x="1144" y="241"/>
                    <a:pt x="962" y="279"/>
                  </a:cubicBezTo>
                  <a:lnTo>
                    <a:pt x="376" y="399"/>
                  </a:lnTo>
                  <a:cubicBezTo>
                    <a:pt x="443" y="990"/>
                    <a:pt x="467" y="2114"/>
                    <a:pt x="1" y="2724"/>
                  </a:cubicBezTo>
                  <a:lnTo>
                    <a:pt x="875" y="3387"/>
                  </a:lnTo>
                  <a:cubicBezTo>
                    <a:pt x="1279" y="2859"/>
                    <a:pt x="1490" y="2119"/>
                    <a:pt x="1509" y="1182"/>
                  </a:cubicBezTo>
                  <a:cubicBezTo>
                    <a:pt x="1519" y="784"/>
                    <a:pt x="1490" y="390"/>
                    <a:pt x="1428"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3" name="Google Shape;13023;p137"/>
            <p:cNvSpPr/>
            <p:nvPr/>
          </p:nvSpPr>
          <p:spPr>
            <a:xfrm>
              <a:off x="5922424" y="2215901"/>
              <a:ext cx="28065" cy="28955"/>
            </a:xfrm>
            <a:custGeom>
              <a:avLst/>
              <a:gdLst/>
              <a:ahLst/>
              <a:cxnLst/>
              <a:rect l="l" t="t" r="r" b="b"/>
              <a:pathLst>
                <a:path w="1072" h="1106" extrusionOk="0">
                  <a:moveTo>
                    <a:pt x="1053" y="1"/>
                  </a:moveTo>
                  <a:cubicBezTo>
                    <a:pt x="933" y="145"/>
                    <a:pt x="769" y="246"/>
                    <a:pt x="587" y="284"/>
                  </a:cubicBezTo>
                  <a:lnTo>
                    <a:pt x="1" y="404"/>
                  </a:lnTo>
                  <a:cubicBezTo>
                    <a:pt x="30" y="635"/>
                    <a:pt x="39" y="870"/>
                    <a:pt x="39" y="1105"/>
                  </a:cubicBezTo>
                  <a:lnTo>
                    <a:pt x="587" y="995"/>
                  </a:lnTo>
                  <a:cubicBezTo>
                    <a:pt x="769" y="957"/>
                    <a:pt x="933" y="860"/>
                    <a:pt x="1053" y="716"/>
                  </a:cubicBezTo>
                  <a:cubicBezTo>
                    <a:pt x="1054" y="720"/>
                    <a:pt x="1054" y="722"/>
                    <a:pt x="1055" y="722"/>
                  </a:cubicBezTo>
                  <a:cubicBezTo>
                    <a:pt x="1068" y="722"/>
                    <a:pt x="1071" y="101"/>
                    <a:pt x="1053"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4" name="Google Shape;13024;p137"/>
            <p:cNvSpPr/>
            <p:nvPr/>
          </p:nvSpPr>
          <p:spPr>
            <a:xfrm>
              <a:off x="5903181" y="2022221"/>
              <a:ext cx="40291" cy="55999"/>
            </a:xfrm>
            <a:custGeom>
              <a:avLst/>
              <a:gdLst/>
              <a:ahLst/>
              <a:cxnLst/>
              <a:rect l="l" t="t" r="r" b="b"/>
              <a:pathLst>
                <a:path w="1539" h="2139" extrusionOk="0">
                  <a:moveTo>
                    <a:pt x="1082" y="0"/>
                  </a:moveTo>
                  <a:lnTo>
                    <a:pt x="1" y="231"/>
                  </a:lnTo>
                  <a:lnTo>
                    <a:pt x="404" y="2104"/>
                  </a:lnTo>
                  <a:lnTo>
                    <a:pt x="1317" y="2104"/>
                  </a:lnTo>
                  <a:cubicBezTo>
                    <a:pt x="1327" y="2104"/>
                    <a:pt x="1337" y="2104"/>
                    <a:pt x="1347" y="2104"/>
                  </a:cubicBezTo>
                  <a:cubicBezTo>
                    <a:pt x="1413" y="2104"/>
                    <a:pt x="1475" y="2117"/>
                    <a:pt x="1538" y="2138"/>
                  </a:cubicBezTo>
                  <a:lnTo>
                    <a:pt x="1082" y="0"/>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5" name="Google Shape;13025;p137"/>
            <p:cNvSpPr/>
            <p:nvPr/>
          </p:nvSpPr>
          <p:spPr>
            <a:xfrm>
              <a:off x="5909465" y="2058009"/>
              <a:ext cx="33877" cy="20316"/>
            </a:xfrm>
            <a:custGeom>
              <a:avLst/>
              <a:gdLst/>
              <a:ahLst/>
              <a:cxnLst/>
              <a:rect l="l" t="t" r="r" b="b"/>
              <a:pathLst>
                <a:path w="1294" h="776" extrusionOk="0">
                  <a:moveTo>
                    <a:pt x="933" y="1"/>
                  </a:moveTo>
                  <a:cubicBezTo>
                    <a:pt x="911" y="1"/>
                    <a:pt x="888" y="1"/>
                    <a:pt x="866" y="2"/>
                  </a:cubicBezTo>
                  <a:lnTo>
                    <a:pt x="1" y="2"/>
                  </a:lnTo>
                  <a:lnTo>
                    <a:pt x="159" y="737"/>
                  </a:lnTo>
                  <a:lnTo>
                    <a:pt x="1072" y="737"/>
                  </a:lnTo>
                  <a:cubicBezTo>
                    <a:pt x="1149" y="737"/>
                    <a:pt x="1221" y="747"/>
                    <a:pt x="1293" y="776"/>
                  </a:cubicBezTo>
                  <a:lnTo>
                    <a:pt x="1130" y="17"/>
                  </a:lnTo>
                  <a:cubicBezTo>
                    <a:pt x="1065" y="6"/>
                    <a:pt x="1000" y="1"/>
                    <a:pt x="933"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6" name="Google Shape;13026;p137"/>
            <p:cNvSpPr/>
            <p:nvPr/>
          </p:nvSpPr>
          <p:spPr>
            <a:xfrm>
              <a:off x="6001801" y="2022221"/>
              <a:ext cx="39872" cy="55109"/>
            </a:xfrm>
            <a:custGeom>
              <a:avLst/>
              <a:gdLst/>
              <a:ahLst/>
              <a:cxnLst/>
              <a:rect l="l" t="t" r="r" b="b"/>
              <a:pathLst>
                <a:path w="1523" h="2105" extrusionOk="0">
                  <a:moveTo>
                    <a:pt x="447" y="0"/>
                  </a:moveTo>
                  <a:lnTo>
                    <a:pt x="0" y="2104"/>
                  </a:lnTo>
                  <a:lnTo>
                    <a:pt x="1124" y="2104"/>
                  </a:lnTo>
                  <a:lnTo>
                    <a:pt x="1523" y="231"/>
                  </a:lnTo>
                  <a:lnTo>
                    <a:pt x="447" y="0"/>
                  </a:ln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7" name="Google Shape;13027;p137"/>
            <p:cNvSpPr/>
            <p:nvPr/>
          </p:nvSpPr>
          <p:spPr>
            <a:xfrm>
              <a:off x="6001801" y="2057171"/>
              <a:ext cx="33720" cy="20290"/>
            </a:xfrm>
            <a:custGeom>
              <a:avLst/>
              <a:gdLst/>
              <a:ahLst/>
              <a:cxnLst/>
              <a:rect l="l" t="t" r="r" b="b"/>
              <a:pathLst>
                <a:path w="1288" h="775" extrusionOk="0">
                  <a:moveTo>
                    <a:pt x="163" y="1"/>
                  </a:moveTo>
                  <a:lnTo>
                    <a:pt x="0" y="774"/>
                  </a:lnTo>
                  <a:lnTo>
                    <a:pt x="1124" y="774"/>
                  </a:lnTo>
                  <a:lnTo>
                    <a:pt x="1288" y="10"/>
                  </a:lnTo>
                  <a:lnTo>
                    <a:pt x="163" y="1"/>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8" name="Google Shape;13028;p137"/>
            <p:cNvSpPr/>
            <p:nvPr/>
          </p:nvSpPr>
          <p:spPr>
            <a:xfrm>
              <a:off x="5755919" y="2077435"/>
              <a:ext cx="198863" cy="174778"/>
            </a:xfrm>
            <a:custGeom>
              <a:avLst/>
              <a:gdLst/>
              <a:ahLst/>
              <a:cxnLst/>
              <a:rect l="l" t="t" r="r" b="b"/>
              <a:pathLst>
                <a:path w="7596" h="6676" extrusionOk="0">
                  <a:moveTo>
                    <a:pt x="2748" y="0"/>
                  </a:moveTo>
                  <a:cubicBezTo>
                    <a:pt x="1235" y="0"/>
                    <a:pt x="5" y="1230"/>
                    <a:pt x="5" y="2743"/>
                  </a:cubicBezTo>
                  <a:lnTo>
                    <a:pt x="5" y="5309"/>
                  </a:lnTo>
                  <a:cubicBezTo>
                    <a:pt x="1" y="6076"/>
                    <a:pt x="628" y="6676"/>
                    <a:pt x="1365" y="6676"/>
                  </a:cubicBezTo>
                  <a:cubicBezTo>
                    <a:pt x="1453" y="6676"/>
                    <a:pt x="1543" y="6667"/>
                    <a:pt x="1634" y="6649"/>
                  </a:cubicBezTo>
                  <a:lnTo>
                    <a:pt x="1912" y="6591"/>
                  </a:lnTo>
                  <a:lnTo>
                    <a:pt x="2738" y="6418"/>
                  </a:lnTo>
                  <a:lnTo>
                    <a:pt x="6947" y="5573"/>
                  </a:lnTo>
                  <a:cubicBezTo>
                    <a:pt x="7326" y="5496"/>
                    <a:pt x="7595" y="5165"/>
                    <a:pt x="7595" y="4780"/>
                  </a:cubicBezTo>
                  <a:lnTo>
                    <a:pt x="7595" y="658"/>
                  </a:lnTo>
                  <a:cubicBezTo>
                    <a:pt x="7595" y="293"/>
                    <a:pt x="7302" y="0"/>
                    <a:pt x="6937" y="0"/>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9" name="Google Shape;13029;p137"/>
            <p:cNvSpPr/>
            <p:nvPr/>
          </p:nvSpPr>
          <p:spPr>
            <a:xfrm>
              <a:off x="5761809" y="2077304"/>
              <a:ext cx="193104" cy="174673"/>
            </a:xfrm>
            <a:custGeom>
              <a:avLst/>
              <a:gdLst/>
              <a:ahLst/>
              <a:cxnLst/>
              <a:rect l="l" t="t" r="r" b="b"/>
              <a:pathLst>
                <a:path w="7376" h="6672" extrusionOk="0">
                  <a:moveTo>
                    <a:pt x="6169" y="0"/>
                  </a:moveTo>
                  <a:cubicBezTo>
                    <a:pt x="6169" y="10"/>
                    <a:pt x="6174" y="25"/>
                    <a:pt x="6174" y="39"/>
                  </a:cubicBezTo>
                  <a:lnTo>
                    <a:pt x="6174" y="4156"/>
                  </a:lnTo>
                  <a:cubicBezTo>
                    <a:pt x="6174" y="4540"/>
                    <a:pt x="5905" y="4872"/>
                    <a:pt x="5526" y="4949"/>
                  </a:cubicBezTo>
                  <a:lnTo>
                    <a:pt x="1317" y="5799"/>
                  </a:lnTo>
                  <a:lnTo>
                    <a:pt x="491" y="5967"/>
                  </a:lnTo>
                  <a:lnTo>
                    <a:pt x="212" y="6025"/>
                  </a:lnTo>
                  <a:cubicBezTo>
                    <a:pt x="145" y="6039"/>
                    <a:pt x="73" y="6044"/>
                    <a:pt x="1" y="6049"/>
                  </a:cubicBezTo>
                  <a:cubicBezTo>
                    <a:pt x="254" y="6442"/>
                    <a:pt x="688" y="6671"/>
                    <a:pt x="1144" y="6671"/>
                  </a:cubicBezTo>
                  <a:cubicBezTo>
                    <a:pt x="1233" y="6671"/>
                    <a:pt x="1324" y="6663"/>
                    <a:pt x="1413" y="6644"/>
                  </a:cubicBezTo>
                  <a:lnTo>
                    <a:pt x="1692" y="6587"/>
                  </a:lnTo>
                  <a:lnTo>
                    <a:pt x="2513" y="6419"/>
                  </a:lnTo>
                  <a:lnTo>
                    <a:pt x="6727" y="5573"/>
                  </a:lnTo>
                  <a:cubicBezTo>
                    <a:pt x="7101" y="5496"/>
                    <a:pt x="7375" y="5165"/>
                    <a:pt x="7375" y="4780"/>
                  </a:cubicBezTo>
                  <a:lnTo>
                    <a:pt x="7375" y="659"/>
                  </a:lnTo>
                  <a:cubicBezTo>
                    <a:pt x="7370" y="298"/>
                    <a:pt x="7077" y="0"/>
                    <a:pt x="6712"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0" name="Google Shape;13030;p137"/>
            <p:cNvSpPr/>
            <p:nvPr/>
          </p:nvSpPr>
          <p:spPr>
            <a:xfrm>
              <a:off x="5976250" y="2077304"/>
              <a:ext cx="140011" cy="117862"/>
            </a:xfrm>
            <a:custGeom>
              <a:avLst/>
              <a:gdLst/>
              <a:ahLst/>
              <a:cxnLst/>
              <a:rect l="l" t="t" r="r" b="b"/>
              <a:pathLst>
                <a:path w="5348" h="4502" extrusionOk="0">
                  <a:moveTo>
                    <a:pt x="1212" y="0"/>
                  </a:moveTo>
                  <a:cubicBezTo>
                    <a:pt x="544" y="0"/>
                    <a:pt x="1" y="539"/>
                    <a:pt x="1" y="1206"/>
                  </a:cubicBezTo>
                  <a:lnTo>
                    <a:pt x="1" y="3897"/>
                  </a:lnTo>
                  <a:cubicBezTo>
                    <a:pt x="1" y="4248"/>
                    <a:pt x="293" y="4501"/>
                    <a:pt x="610" y="4501"/>
                  </a:cubicBezTo>
                  <a:cubicBezTo>
                    <a:pt x="714" y="4501"/>
                    <a:pt x="819" y="4474"/>
                    <a:pt x="918" y="4415"/>
                  </a:cubicBezTo>
                  <a:lnTo>
                    <a:pt x="4661" y="2215"/>
                  </a:lnTo>
                  <a:cubicBezTo>
                    <a:pt x="5122" y="1941"/>
                    <a:pt x="5348" y="1394"/>
                    <a:pt x="5204" y="875"/>
                  </a:cubicBezTo>
                  <a:cubicBezTo>
                    <a:pt x="5064" y="356"/>
                    <a:pt x="4594" y="0"/>
                    <a:pt x="4056" y="0"/>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1" name="Google Shape;13031;p137"/>
            <p:cNvSpPr/>
            <p:nvPr/>
          </p:nvSpPr>
          <p:spPr>
            <a:xfrm>
              <a:off x="5976250" y="2078927"/>
              <a:ext cx="137497" cy="116108"/>
            </a:xfrm>
            <a:custGeom>
              <a:avLst/>
              <a:gdLst/>
              <a:ahLst/>
              <a:cxnLst/>
              <a:rect l="l" t="t" r="r" b="b"/>
              <a:pathLst>
                <a:path w="5252" h="4435" extrusionOk="0">
                  <a:moveTo>
                    <a:pt x="4445" y="1"/>
                  </a:moveTo>
                  <a:cubicBezTo>
                    <a:pt x="4627" y="534"/>
                    <a:pt x="4411" y="1120"/>
                    <a:pt x="3926" y="1409"/>
                  </a:cubicBezTo>
                  <a:lnTo>
                    <a:pt x="179" y="3614"/>
                  </a:lnTo>
                  <a:cubicBezTo>
                    <a:pt x="126" y="3647"/>
                    <a:pt x="63" y="3666"/>
                    <a:pt x="1" y="3681"/>
                  </a:cubicBezTo>
                  <a:lnTo>
                    <a:pt x="1" y="3830"/>
                  </a:lnTo>
                  <a:cubicBezTo>
                    <a:pt x="1" y="4181"/>
                    <a:pt x="291" y="4434"/>
                    <a:pt x="608" y="4434"/>
                  </a:cubicBezTo>
                  <a:cubicBezTo>
                    <a:pt x="712" y="4434"/>
                    <a:pt x="818" y="4408"/>
                    <a:pt x="918" y="4349"/>
                  </a:cubicBezTo>
                  <a:lnTo>
                    <a:pt x="4661" y="2148"/>
                  </a:lnTo>
                  <a:cubicBezTo>
                    <a:pt x="5021" y="1932"/>
                    <a:pt x="5242" y="1543"/>
                    <a:pt x="5247" y="1125"/>
                  </a:cubicBezTo>
                  <a:cubicBezTo>
                    <a:pt x="5252" y="616"/>
                    <a:pt x="4930" y="164"/>
                    <a:pt x="4445" y="1"/>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2" name="Google Shape;13032;p137"/>
            <p:cNvSpPr/>
            <p:nvPr/>
          </p:nvSpPr>
          <p:spPr>
            <a:xfrm>
              <a:off x="5948473" y="2081205"/>
              <a:ext cx="44427" cy="131450"/>
            </a:xfrm>
            <a:custGeom>
              <a:avLst/>
              <a:gdLst/>
              <a:ahLst/>
              <a:cxnLst/>
              <a:rect l="l" t="t" r="r" b="b"/>
              <a:pathLst>
                <a:path w="1697" h="5021" extrusionOk="0">
                  <a:moveTo>
                    <a:pt x="0" y="0"/>
                  </a:moveTo>
                  <a:cubicBezTo>
                    <a:pt x="159" y="125"/>
                    <a:pt x="245" y="313"/>
                    <a:pt x="245" y="514"/>
                  </a:cubicBezTo>
                  <a:lnTo>
                    <a:pt x="245" y="4631"/>
                  </a:lnTo>
                  <a:cubicBezTo>
                    <a:pt x="245" y="4766"/>
                    <a:pt x="212" y="4901"/>
                    <a:pt x="144" y="5021"/>
                  </a:cubicBezTo>
                  <a:cubicBezTo>
                    <a:pt x="502" y="4672"/>
                    <a:pt x="917" y="4334"/>
                    <a:pt x="1492" y="4334"/>
                  </a:cubicBezTo>
                  <a:cubicBezTo>
                    <a:pt x="1496" y="4334"/>
                    <a:pt x="1500" y="4334"/>
                    <a:pt x="1504" y="4334"/>
                  </a:cubicBezTo>
                  <a:cubicBezTo>
                    <a:pt x="1244" y="4257"/>
                    <a:pt x="1067" y="4017"/>
                    <a:pt x="1067" y="3748"/>
                  </a:cubicBezTo>
                  <a:lnTo>
                    <a:pt x="1067" y="1062"/>
                  </a:lnTo>
                  <a:cubicBezTo>
                    <a:pt x="1067" y="615"/>
                    <a:pt x="1307" y="212"/>
                    <a:pt x="1696"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3" name="Google Shape;13033;p137"/>
            <p:cNvSpPr/>
            <p:nvPr/>
          </p:nvSpPr>
          <p:spPr>
            <a:xfrm>
              <a:off x="5750631" y="2016383"/>
              <a:ext cx="371677" cy="293740"/>
            </a:xfrm>
            <a:custGeom>
              <a:avLst/>
              <a:gdLst/>
              <a:ahLst/>
              <a:cxnLst/>
              <a:rect l="l" t="t" r="r" b="b"/>
              <a:pathLst>
                <a:path w="14197" h="11220" extrusionOk="0">
                  <a:moveTo>
                    <a:pt x="12678" y="2121"/>
                  </a:moveTo>
                  <a:cubicBezTo>
                    <a:pt x="12679" y="2121"/>
                    <a:pt x="12681" y="2121"/>
                    <a:pt x="12682" y="2121"/>
                  </a:cubicBezTo>
                  <a:lnTo>
                    <a:pt x="12682" y="2121"/>
                  </a:lnTo>
                  <a:cubicBezTo>
                    <a:pt x="12682" y="2121"/>
                    <a:pt x="12683" y="2121"/>
                    <a:pt x="12683" y="2121"/>
                  </a:cubicBezTo>
                  <a:close/>
                  <a:moveTo>
                    <a:pt x="8715" y="2683"/>
                  </a:moveTo>
                  <a:cubicBezTo>
                    <a:pt x="8523" y="2928"/>
                    <a:pt x="8417" y="3226"/>
                    <a:pt x="8417" y="3533"/>
                  </a:cubicBezTo>
                  <a:lnTo>
                    <a:pt x="8417" y="6224"/>
                  </a:lnTo>
                  <a:cubicBezTo>
                    <a:pt x="8417" y="6387"/>
                    <a:pt x="8470" y="6545"/>
                    <a:pt x="8566" y="6680"/>
                  </a:cubicBezTo>
                  <a:cubicBezTo>
                    <a:pt x="8364" y="6747"/>
                    <a:pt x="8177" y="6843"/>
                    <a:pt x="8009" y="6973"/>
                  </a:cubicBezTo>
                  <a:cubicBezTo>
                    <a:pt x="7985" y="2822"/>
                    <a:pt x="8062" y="2990"/>
                    <a:pt x="7946" y="2683"/>
                  </a:cubicBezTo>
                  <a:close/>
                  <a:moveTo>
                    <a:pt x="6902" y="1"/>
                  </a:moveTo>
                  <a:cubicBezTo>
                    <a:pt x="6779" y="1"/>
                    <a:pt x="6653" y="101"/>
                    <a:pt x="6697" y="262"/>
                  </a:cubicBezTo>
                  <a:lnTo>
                    <a:pt x="7091" y="2116"/>
                  </a:lnTo>
                  <a:lnTo>
                    <a:pt x="6390" y="2116"/>
                  </a:lnTo>
                  <a:lnTo>
                    <a:pt x="6029" y="411"/>
                  </a:lnTo>
                  <a:cubicBezTo>
                    <a:pt x="6009" y="288"/>
                    <a:pt x="5920" y="234"/>
                    <a:pt x="5829" y="234"/>
                  </a:cubicBezTo>
                  <a:cubicBezTo>
                    <a:pt x="5706" y="234"/>
                    <a:pt x="5582" y="334"/>
                    <a:pt x="5626" y="497"/>
                  </a:cubicBezTo>
                  <a:lnTo>
                    <a:pt x="5972" y="2121"/>
                  </a:lnTo>
                  <a:lnTo>
                    <a:pt x="2955" y="2121"/>
                  </a:lnTo>
                  <a:cubicBezTo>
                    <a:pt x="1326" y="2121"/>
                    <a:pt x="5" y="3442"/>
                    <a:pt x="5" y="5071"/>
                  </a:cubicBezTo>
                  <a:lnTo>
                    <a:pt x="5" y="7636"/>
                  </a:lnTo>
                  <a:cubicBezTo>
                    <a:pt x="1" y="8522"/>
                    <a:pt x="721" y="9210"/>
                    <a:pt x="1568" y="9210"/>
                  </a:cubicBezTo>
                  <a:cubicBezTo>
                    <a:pt x="1672" y="9210"/>
                    <a:pt x="1777" y="9199"/>
                    <a:pt x="1884" y="9178"/>
                  </a:cubicBezTo>
                  <a:lnTo>
                    <a:pt x="2157" y="9120"/>
                  </a:lnTo>
                  <a:cubicBezTo>
                    <a:pt x="2414" y="9071"/>
                    <a:pt x="2358" y="8712"/>
                    <a:pt x="2128" y="8712"/>
                  </a:cubicBezTo>
                  <a:cubicBezTo>
                    <a:pt x="2113" y="8712"/>
                    <a:pt x="2097" y="8714"/>
                    <a:pt x="2081" y="8717"/>
                  </a:cubicBezTo>
                  <a:lnTo>
                    <a:pt x="1802" y="8770"/>
                  </a:lnTo>
                  <a:cubicBezTo>
                    <a:pt x="1724" y="8785"/>
                    <a:pt x="1646" y="8793"/>
                    <a:pt x="1570" y="8793"/>
                  </a:cubicBezTo>
                  <a:cubicBezTo>
                    <a:pt x="948" y="8793"/>
                    <a:pt x="418" y="8291"/>
                    <a:pt x="418" y="7641"/>
                  </a:cubicBezTo>
                  <a:lnTo>
                    <a:pt x="418" y="5071"/>
                  </a:lnTo>
                  <a:cubicBezTo>
                    <a:pt x="418" y="3673"/>
                    <a:pt x="1557" y="2534"/>
                    <a:pt x="2955" y="2534"/>
                  </a:cubicBezTo>
                  <a:lnTo>
                    <a:pt x="7144" y="2534"/>
                  </a:lnTo>
                  <a:cubicBezTo>
                    <a:pt x="7394" y="2534"/>
                    <a:pt x="7600" y="2741"/>
                    <a:pt x="7600" y="2990"/>
                  </a:cubicBezTo>
                  <a:lnTo>
                    <a:pt x="7600" y="7107"/>
                  </a:lnTo>
                  <a:cubicBezTo>
                    <a:pt x="7596" y="7290"/>
                    <a:pt x="7514" y="7463"/>
                    <a:pt x="7370" y="7573"/>
                  </a:cubicBezTo>
                  <a:cubicBezTo>
                    <a:pt x="7163" y="7742"/>
                    <a:pt x="7615" y="7588"/>
                    <a:pt x="3137" y="8505"/>
                  </a:cubicBezTo>
                  <a:cubicBezTo>
                    <a:pt x="2885" y="8555"/>
                    <a:pt x="2937" y="8914"/>
                    <a:pt x="3171" y="8914"/>
                  </a:cubicBezTo>
                  <a:cubicBezTo>
                    <a:pt x="3186" y="8914"/>
                    <a:pt x="3202" y="8912"/>
                    <a:pt x="3219" y="8909"/>
                  </a:cubicBezTo>
                  <a:lnTo>
                    <a:pt x="6375" y="8275"/>
                  </a:lnTo>
                  <a:lnTo>
                    <a:pt x="6375" y="8275"/>
                  </a:lnTo>
                  <a:cubicBezTo>
                    <a:pt x="6428" y="8967"/>
                    <a:pt x="6371" y="9779"/>
                    <a:pt x="6034" y="10225"/>
                  </a:cubicBezTo>
                  <a:cubicBezTo>
                    <a:pt x="5922" y="10383"/>
                    <a:pt x="6056" y="10552"/>
                    <a:pt x="6204" y="10552"/>
                  </a:cubicBezTo>
                  <a:cubicBezTo>
                    <a:pt x="6258" y="10552"/>
                    <a:pt x="6315" y="10529"/>
                    <a:pt x="6361" y="10475"/>
                  </a:cubicBezTo>
                  <a:cubicBezTo>
                    <a:pt x="6856" y="9827"/>
                    <a:pt x="6837" y="8722"/>
                    <a:pt x="6789" y="8193"/>
                  </a:cubicBezTo>
                  <a:cubicBezTo>
                    <a:pt x="7130" y="8116"/>
                    <a:pt x="7264" y="8121"/>
                    <a:pt x="7466" y="8015"/>
                  </a:cubicBezTo>
                  <a:lnTo>
                    <a:pt x="7466" y="8015"/>
                  </a:lnTo>
                  <a:cubicBezTo>
                    <a:pt x="7557" y="8967"/>
                    <a:pt x="7485" y="10129"/>
                    <a:pt x="6909" y="10893"/>
                  </a:cubicBezTo>
                  <a:cubicBezTo>
                    <a:pt x="6796" y="11051"/>
                    <a:pt x="6931" y="11220"/>
                    <a:pt x="7079" y="11220"/>
                  </a:cubicBezTo>
                  <a:cubicBezTo>
                    <a:pt x="7133" y="11220"/>
                    <a:pt x="7189" y="11197"/>
                    <a:pt x="7235" y="11143"/>
                  </a:cubicBezTo>
                  <a:cubicBezTo>
                    <a:pt x="7932" y="10225"/>
                    <a:pt x="8009" y="8789"/>
                    <a:pt x="7836" y="7665"/>
                  </a:cubicBezTo>
                  <a:cubicBezTo>
                    <a:pt x="7836" y="7660"/>
                    <a:pt x="7836" y="7660"/>
                    <a:pt x="7836" y="7660"/>
                  </a:cubicBezTo>
                  <a:cubicBezTo>
                    <a:pt x="8129" y="7401"/>
                    <a:pt x="8480" y="7021"/>
                    <a:pt x="9061" y="7021"/>
                  </a:cubicBezTo>
                  <a:cubicBezTo>
                    <a:pt x="9075" y="7021"/>
                    <a:pt x="9181" y="7045"/>
                    <a:pt x="9234" y="7045"/>
                  </a:cubicBezTo>
                  <a:cubicBezTo>
                    <a:pt x="9378" y="7045"/>
                    <a:pt x="9522" y="7007"/>
                    <a:pt x="9647" y="6935"/>
                  </a:cubicBezTo>
                  <a:lnTo>
                    <a:pt x="13389" y="4730"/>
                  </a:lnTo>
                  <a:cubicBezTo>
                    <a:pt x="13932" y="4408"/>
                    <a:pt x="14196" y="3764"/>
                    <a:pt x="14028" y="3154"/>
                  </a:cubicBezTo>
                  <a:cubicBezTo>
                    <a:pt x="13865" y="2545"/>
                    <a:pt x="13310" y="2122"/>
                    <a:pt x="12682" y="2121"/>
                  </a:cubicBezTo>
                  <a:lnTo>
                    <a:pt x="12682" y="2121"/>
                  </a:lnTo>
                  <a:cubicBezTo>
                    <a:pt x="12409" y="2122"/>
                    <a:pt x="12410" y="2534"/>
                    <a:pt x="12683" y="2534"/>
                  </a:cubicBezTo>
                  <a:cubicBezTo>
                    <a:pt x="13125" y="2534"/>
                    <a:pt x="13509" y="2827"/>
                    <a:pt x="13630" y="3255"/>
                  </a:cubicBezTo>
                  <a:cubicBezTo>
                    <a:pt x="13745" y="3682"/>
                    <a:pt x="13557" y="4134"/>
                    <a:pt x="13178" y="4360"/>
                  </a:cubicBezTo>
                  <a:lnTo>
                    <a:pt x="9436" y="6565"/>
                  </a:lnTo>
                  <a:cubicBezTo>
                    <a:pt x="9369" y="6604"/>
                    <a:pt x="9299" y="6621"/>
                    <a:pt x="9231" y="6621"/>
                  </a:cubicBezTo>
                  <a:cubicBezTo>
                    <a:pt x="9021" y="6621"/>
                    <a:pt x="8830" y="6454"/>
                    <a:pt x="8830" y="6219"/>
                  </a:cubicBezTo>
                  <a:lnTo>
                    <a:pt x="8830" y="3533"/>
                  </a:lnTo>
                  <a:cubicBezTo>
                    <a:pt x="8830" y="2981"/>
                    <a:pt x="9277" y="2534"/>
                    <a:pt x="9830" y="2534"/>
                  </a:cubicBezTo>
                  <a:lnTo>
                    <a:pt x="11756" y="2534"/>
                  </a:lnTo>
                  <a:cubicBezTo>
                    <a:pt x="12030" y="2529"/>
                    <a:pt x="12030" y="2121"/>
                    <a:pt x="11756" y="2121"/>
                  </a:cubicBezTo>
                  <a:lnTo>
                    <a:pt x="10973" y="2121"/>
                  </a:lnTo>
                  <a:lnTo>
                    <a:pt x="11319" y="497"/>
                  </a:lnTo>
                  <a:cubicBezTo>
                    <a:pt x="11363" y="336"/>
                    <a:pt x="11236" y="236"/>
                    <a:pt x="11112" y="236"/>
                  </a:cubicBezTo>
                  <a:cubicBezTo>
                    <a:pt x="11022" y="236"/>
                    <a:pt x="10933" y="289"/>
                    <a:pt x="10915" y="411"/>
                  </a:cubicBezTo>
                  <a:lnTo>
                    <a:pt x="10555" y="2121"/>
                  </a:lnTo>
                  <a:lnTo>
                    <a:pt x="9849" y="2121"/>
                  </a:lnTo>
                  <a:lnTo>
                    <a:pt x="10238" y="267"/>
                  </a:lnTo>
                  <a:cubicBezTo>
                    <a:pt x="10285" y="102"/>
                    <a:pt x="10158" y="1"/>
                    <a:pt x="10035" y="1"/>
                  </a:cubicBezTo>
                  <a:cubicBezTo>
                    <a:pt x="9945" y="1"/>
                    <a:pt x="9857" y="54"/>
                    <a:pt x="9839" y="175"/>
                  </a:cubicBezTo>
                  <a:lnTo>
                    <a:pt x="9407" y="2183"/>
                  </a:lnTo>
                  <a:cubicBezTo>
                    <a:pt x="9339" y="2207"/>
                    <a:pt x="9272" y="2231"/>
                    <a:pt x="9210" y="2265"/>
                  </a:cubicBezTo>
                  <a:lnTo>
                    <a:pt x="7591" y="2265"/>
                  </a:lnTo>
                  <a:cubicBezTo>
                    <a:pt x="7572" y="2251"/>
                    <a:pt x="7552" y="2241"/>
                    <a:pt x="7538" y="2227"/>
                  </a:cubicBezTo>
                  <a:lnTo>
                    <a:pt x="7101" y="175"/>
                  </a:lnTo>
                  <a:cubicBezTo>
                    <a:pt x="7081" y="54"/>
                    <a:pt x="6992" y="1"/>
                    <a:pt x="690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34" name="Google Shape;13034;p137"/>
          <p:cNvGrpSpPr/>
          <p:nvPr/>
        </p:nvGrpSpPr>
        <p:grpSpPr>
          <a:xfrm>
            <a:off x="5310807" y="1817449"/>
            <a:ext cx="368274" cy="281226"/>
            <a:chOff x="5310807" y="2022849"/>
            <a:chExt cx="368274" cy="281226"/>
          </a:xfrm>
        </p:grpSpPr>
        <p:sp>
          <p:nvSpPr>
            <p:cNvPr id="13035" name="Google Shape;13035;p137"/>
            <p:cNvSpPr/>
            <p:nvPr/>
          </p:nvSpPr>
          <p:spPr>
            <a:xfrm>
              <a:off x="5316854" y="2075681"/>
              <a:ext cx="356964" cy="174594"/>
            </a:xfrm>
            <a:custGeom>
              <a:avLst/>
              <a:gdLst/>
              <a:ahLst/>
              <a:cxnLst/>
              <a:rect l="l" t="t" r="r" b="b"/>
              <a:pathLst>
                <a:path w="13635" h="6669" extrusionOk="0">
                  <a:moveTo>
                    <a:pt x="0" y="0"/>
                  </a:moveTo>
                  <a:lnTo>
                    <a:pt x="346" y="3348"/>
                  </a:lnTo>
                  <a:lnTo>
                    <a:pt x="1278" y="3348"/>
                  </a:lnTo>
                  <a:lnTo>
                    <a:pt x="1802" y="2239"/>
                  </a:lnTo>
                  <a:lnTo>
                    <a:pt x="5318" y="2239"/>
                  </a:lnTo>
                  <a:cubicBezTo>
                    <a:pt x="5321" y="2239"/>
                    <a:pt x="5324" y="2239"/>
                    <a:pt x="5327" y="2239"/>
                  </a:cubicBezTo>
                  <a:cubicBezTo>
                    <a:pt x="5578" y="2239"/>
                    <a:pt x="5779" y="2443"/>
                    <a:pt x="5779" y="2695"/>
                  </a:cubicBezTo>
                  <a:lnTo>
                    <a:pt x="5779" y="4511"/>
                  </a:lnTo>
                  <a:cubicBezTo>
                    <a:pt x="5779" y="4761"/>
                    <a:pt x="5823" y="5011"/>
                    <a:pt x="5904" y="5241"/>
                  </a:cubicBezTo>
                  <a:cubicBezTo>
                    <a:pt x="5972" y="5467"/>
                    <a:pt x="6087" y="5674"/>
                    <a:pt x="6241" y="5851"/>
                  </a:cubicBezTo>
                  <a:cubicBezTo>
                    <a:pt x="6668" y="6317"/>
                    <a:pt x="7245" y="6668"/>
                    <a:pt x="7927" y="6668"/>
                  </a:cubicBezTo>
                  <a:lnTo>
                    <a:pt x="12351" y="6668"/>
                  </a:lnTo>
                  <a:cubicBezTo>
                    <a:pt x="13062" y="6668"/>
                    <a:pt x="13634" y="6096"/>
                    <a:pt x="13634" y="5390"/>
                  </a:cubicBezTo>
                  <a:lnTo>
                    <a:pt x="10555" y="4083"/>
                  </a:lnTo>
                  <a:cubicBezTo>
                    <a:pt x="9704" y="3718"/>
                    <a:pt x="9152" y="2882"/>
                    <a:pt x="9152" y="1960"/>
                  </a:cubicBezTo>
                  <a:lnTo>
                    <a:pt x="9152" y="1585"/>
                  </a:lnTo>
                  <a:cubicBezTo>
                    <a:pt x="9147" y="1379"/>
                    <a:pt x="8979" y="1211"/>
                    <a:pt x="8772" y="1211"/>
                  </a:cubicBezTo>
                  <a:lnTo>
                    <a:pt x="1686" y="1211"/>
                  </a:lnTo>
                  <a:lnTo>
                    <a:pt x="1273" y="0"/>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6" name="Google Shape;13036;p137"/>
            <p:cNvSpPr/>
            <p:nvPr/>
          </p:nvSpPr>
          <p:spPr>
            <a:xfrm>
              <a:off x="5316723" y="2075785"/>
              <a:ext cx="357200" cy="169568"/>
            </a:xfrm>
            <a:custGeom>
              <a:avLst/>
              <a:gdLst/>
              <a:ahLst/>
              <a:cxnLst/>
              <a:rect l="l" t="t" r="r" b="b"/>
              <a:pathLst>
                <a:path w="13644" h="6477" extrusionOk="0">
                  <a:moveTo>
                    <a:pt x="0" y="1"/>
                  </a:moveTo>
                  <a:lnTo>
                    <a:pt x="58" y="539"/>
                  </a:lnTo>
                  <a:lnTo>
                    <a:pt x="500" y="539"/>
                  </a:lnTo>
                  <a:cubicBezTo>
                    <a:pt x="678" y="539"/>
                    <a:pt x="836" y="654"/>
                    <a:pt x="894" y="822"/>
                  </a:cubicBezTo>
                  <a:lnTo>
                    <a:pt x="1077" y="1346"/>
                  </a:lnTo>
                  <a:cubicBezTo>
                    <a:pt x="1158" y="1586"/>
                    <a:pt x="1384" y="1750"/>
                    <a:pt x="1639" y="1750"/>
                  </a:cubicBezTo>
                  <a:lnTo>
                    <a:pt x="8302" y="1750"/>
                  </a:lnTo>
                  <a:cubicBezTo>
                    <a:pt x="8508" y="1750"/>
                    <a:pt x="8677" y="1918"/>
                    <a:pt x="8677" y="2129"/>
                  </a:cubicBezTo>
                  <a:lnTo>
                    <a:pt x="8677" y="2499"/>
                  </a:lnTo>
                  <a:cubicBezTo>
                    <a:pt x="8677" y="3426"/>
                    <a:pt x="9229" y="4257"/>
                    <a:pt x="10084" y="4622"/>
                  </a:cubicBezTo>
                  <a:lnTo>
                    <a:pt x="13164" y="5929"/>
                  </a:lnTo>
                  <a:cubicBezTo>
                    <a:pt x="13164" y="6116"/>
                    <a:pt x="13120" y="6304"/>
                    <a:pt x="13043" y="6477"/>
                  </a:cubicBezTo>
                  <a:cubicBezTo>
                    <a:pt x="13413" y="6241"/>
                    <a:pt x="13644" y="5833"/>
                    <a:pt x="13644" y="5391"/>
                  </a:cubicBezTo>
                  <a:lnTo>
                    <a:pt x="10560" y="4079"/>
                  </a:lnTo>
                  <a:cubicBezTo>
                    <a:pt x="9705" y="3719"/>
                    <a:pt x="9152" y="2883"/>
                    <a:pt x="9152" y="1961"/>
                  </a:cubicBezTo>
                  <a:lnTo>
                    <a:pt x="9152" y="1586"/>
                  </a:lnTo>
                  <a:cubicBezTo>
                    <a:pt x="9152" y="1380"/>
                    <a:pt x="8984" y="1211"/>
                    <a:pt x="8777" y="1211"/>
                  </a:cubicBezTo>
                  <a:lnTo>
                    <a:pt x="1691" y="1211"/>
                  </a:lnTo>
                  <a:lnTo>
                    <a:pt x="1278" y="1"/>
                  </a:ln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7" name="Google Shape;13037;p137"/>
            <p:cNvSpPr/>
            <p:nvPr/>
          </p:nvSpPr>
          <p:spPr>
            <a:xfrm>
              <a:off x="5555563" y="2112778"/>
              <a:ext cx="109432" cy="100269"/>
            </a:xfrm>
            <a:custGeom>
              <a:avLst/>
              <a:gdLst/>
              <a:ahLst/>
              <a:cxnLst/>
              <a:rect l="l" t="t" r="r" b="b"/>
              <a:pathLst>
                <a:path w="4180" h="3830" extrusionOk="0">
                  <a:moveTo>
                    <a:pt x="29" y="0"/>
                  </a:moveTo>
                  <a:lnTo>
                    <a:pt x="0" y="24"/>
                  </a:lnTo>
                  <a:cubicBezTo>
                    <a:pt x="20" y="67"/>
                    <a:pt x="34" y="120"/>
                    <a:pt x="29" y="173"/>
                  </a:cubicBezTo>
                  <a:lnTo>
                    <a:pt x="29" y="543"/>
                  </a:lnTo>
                  <a:cubicBezTo>
                    <a:pt x="29" y="1465"/>
                    <a:pt x="586" y="2301"/>
                    <a:pt x="1437" y="2666"/>
                  </a:cubicBezTo>
                  <a:lnTo>
                    <a:pt x="4180" y="3829"/>
                  </a:lnTo>
                  <a:cubicBezTo>
                    <a:pt x="4180" y="3829"/>
                    <a:pt x="4060" y="308"/>
                    <a:pt x="351" y="0"/>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8" name="Google Shape;13038;p137"/>
            <p:cNvSpPr/>
            <p:nvPr/>
          </p:nvSpPr>
          <p:spPr>
            <a:xfrm>
              <a:off x="5555694" y="2112778"/>
              <a:ext cx="109432" cy="100269"/>
            </a:xfrm>
            <a:custGeom>
              <a:avLst/>
              <a:gdLst/>
              <a:ahLst/>
              <a:cxnLst/>
              <a:rect l="l" t="t" r="r" b="b"/>
              <a:pathLst>
                <a:path w="4180" h="3830" extrusionOk="0">
                  <a:moveTo>
                    <a:pt x="24" y="0"/>
                  </a:moveTo>
                  <a:lnTo>
                    <a:pt x="0" y="24"/>
                  </a:lnTo>
                  <a:cubicBezTo>
                    <a:pt x="19" y="72"/>
                    <a:pt x="29" y="120"/>
                    <a:pt x="24" y="173"/>
                  </a:cubicBezTo>
                  <a:lnTo>
                    <a:pt x="24" y="433"/>
                  </a:lnTo>
                  <a:cubicBezTo>
                    <a:pt x="2647" y="692"/>
                    <a:pt x="3430" y="2590"/>
                    <a:pt x="3661" y="3608"/>
                  </a:cubicBezTo>
                  <a:lnTo>
                    <a:pt x="4180" y="3829"/>
                  </a:lnTo>
                  <a:cubicBezTo>
                    <a:pt x="4180" y="3829"/>
                    <a:pt x="4060" y="312"/>
                    <a:pt x="351" y="0"/>
                  </a:cubicBezTo>
                  <a:close/>
                </a:path>
              </a:pathLst>
            </a:custGeom>
            <a:solidFill>
              <a:srgbClr val="9DA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9" name="Google Shape;13039;p137"/>
            <p:cNvSpPr/>
            <p:nvPr/>
          </p:nvSpPr>
          <p:spPr>
            <a:xfrm>
              <a:off x="5495323" y="2139193"/>
              <a:ext cx="37359" cy="63015"/>
            </a:xfrm>
            <a:custGeom>
              <a:avLst/>
              <a:gdLst/>
              <a:ahLst/>
              <a:cxnLst/>
              <a:rect l="l" t="t" r="r" b="b"/>
              <a:pathLst>
                <a:path w="1427" h="2407" extrusionOk="0">
                  <a:moveTo>
                    <a:pt x="0" y="0"/>
                  </a:moveTo>
                  <a:lnTo>
                    <a:pt x="0" y="2407"/>
                  </a:lnTo>
                  <a:lnTo>
                    <a:pt x="1427" y="2407"/>
                  </a:lnTo>
                  <a:lnTo>
                    <a:pt x="1427" y="0"/>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0" name="Google Shape;13040;p137"/>
            <p:cNvSpPr/>
            <p:nvPr/>
          </p:nvSpPr>
          <p:spPr>
            <a:xfrm>
              <a:off x="5519199" y="2139193"/>
              <a:ext cx="13483" cy="63015"/>
            </a:xfrm>
            <a:custGeom>
              <a:avLst/>
              <a:gdLst/>
              <a:ahLst/>
              <a:cxnLst/>
              <a:rect l="l" t="t" r="r" b="b"/>
              <a:pathLst>
                <a:path w="515" h="2407" extrusionOk="0">
                  <a:moveTo>
                    <a:pt x="1" y="0"/>
                  </a:moveTo>
                  <a:lnTo>
                    <a:pt x="1" y="2407"/>
                  </a:lnTo>
                  <a:lnTo>
                    <a:pt x="515" y="2407"/>
                  </a:lnTo>
                  <a:lnTo>
                    <a:pt x="515" y="0"/>
                  </a:ln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1" name="Google Shape;13041;p137"/>
            <p:cNvSpPr/>
            <p:nvPr/>
          </p:nvSpPr>
          <p:spPr>
            <a:xfrm>
              <a:off x="5492810" y="2089765"/>
              <a:ext cx="17253" cy="17488"/>
            </a:xfrm>
            <a:custGeom>
              <a:avLst/>
              <a:gdLst/>
              <a:ahLst/>
              <a:cxnLst/>
              <a:rect l="l" t="t" r="r" b="b"/>
              <a:pathLst>
                <a:path w="659" h="668" extrusionOk="0">
                  <a:moveTo>
                    <a:pt x="0" y="0"/>
                  </a:moveTo>
                  <a:lnTo>
                    <a:pt x="0" y="668"/>
                  </a:lnTo>
                  <a:lnTo>
                    <a:pt x="658" y="668"/>
                  </a:lnTo>
                  <a:lnTo>
                    <a:pt x="658" y="0"/>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2" name="Google Shape;13042;p137"/>
            <p:cNvSpPr/>
            <p:nvPr/>
          </p:nvSpPr>
          <p:spPr>
            <a:xfrm>
              <a:off x="5479458" y="2072277"/>
              <a:ext cx="43564" cy="17619"/>
            </a:xfrm>
            <a:custGeom>
              <a:avLst/>
              <a:gdLst/>
              <a:ahLst/>
              <a:cxnLst/>
              <a:rect l="l" t="t" r="r" b="b"/>
              <a:pathLst>
                <a:path w="1664" h="673" extrusionOk="0">
                  <a:moveTo>
                    <a:pt x="1" y="0"/>
                  </a:moveTo>
                  <a:lnTo>
                    <a:pt x="1" y="673"/>
                  </a:lnTo>
                  <a:lnTo>
                    <a:pt x="1663" y="673"/>
                  </a:lnTo>
                  <a:lnTo>
                    <a:pt x="1663" y="0"/>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3" name="Google Shape;13043;p137"/>
            <p:cNvSpPr/>
            <p:nvPr/>
          </p:nvSpPr>
          <p:spPr>
            <a:xfrm>
              <a:off x="5507759" y="2072277"/>
              <a:ext cx="15263" cy="17619"/>
            </a:xfrm>
            <a:custGeom>
              <a:avLst/>
              <a:gdLst/>
              <a:ahLst/>
              <a:cxnLst/>
              <a:rect l="l" t="t" r="r" b="b"/>
              <a:pathLst>
                <a:path w="583" h="673" extrusionOk="0">
                  <a:moveTo>
                    <a:pt x="1" y="0"/>
                  </a:moveTo>
                  <a:lnTo>
                    <a:pt x="1" y="673"/>
                  </a:lnTo>
                  <a:lnTo>
                    <a:pt x="582" y="673"/>
                  </a:lnTo>
                  <a:lnTo>
                    <a:pt x="582" y="0"/>
                  </a:ln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4" name="Google Shape;13044;p137"/>
            <p:cNvSpPr/>
            <p:nvPr/>
          </p:nvSpPr>
          <p:spPr>
            <a:xfrm>
              <a:off x="5486003" y="2028373"/>
              <a:ext cx="30604" cy="43930"/>
            </a:xfrm>
            <a:custGeom>
              <a:avLst/>
              <a:gdLst/>
              <a:ahLst/>
              <a:cxnLst/>
              <a:rect l="l" t="t" r="r" b="b"/>
              <a:pathLst>
                <a:path w="1169" h="1678" extrusionOk="0">
                  <a:moveTo>
                    <a:pt x="582" y="1"/>
                  </a:moveTo>
                  <a:cubicBezTo>
                    <a:pt x="265" y="1"/>
                    <a:pt x="1" y="260"/>
                    <a:pt x="1" y="582"/>
                  </a:cubicBezTo>
                  <a:lnTo>
                    <a:pt x="1" y="1677"/>
                  </a:lnTo>
                  <a:lnTo>
                    <a:pt x="1168" y="1677"/>
                  </a:lnTo>
                  <a:lnTo>
                    <a:pt x="1168" y="582"/>
                  </a:lnTo>
                  <a:cubicBezTo>
                    <a:pt x="1168" y="260"/>
                    <a:pt x="904" y="1"/>
                    <a:pt x="582" y="1"/>
                  </a:cubicBez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5" name="Google Shape;13045;p137"/>
            <p:cNvSpPr/>
            <p:nvPr/>
          </p:nvSpPr>
          <p:spPr>
            <a:xfrm>
              <a:off x="5491291" y="2028242"/>
              <a:ext cx="25316" cy="43799"/>
            </a:xfrm>
            <a:custGeom>
              <a:avLst/>
              <a:gdLst/>
              <a:ahLst/>
              <a:cxnLst/>
              <a:rect l="l" t="t" r="r" b="b"/>
              <a:pathLst>
                <a:path w="967" h="1673" extrusionOk="0">
                  <a:moveTo>
                    <a:pt x="385" y="1"/>
                  </a:moveTo>
                  <a:cubicBezTo>
                    <a:pt x="241" y="1"/>
                    <a:pt x="106" y="54"/>
                    <a:pt x="0" y="145"/>
                  </a:cubicBezTo>
                  <a:cubicBezTo>
                    <a:pt x="231" y="227"/>
                    <a:pt x="385" y="448"/>
                    <a:pt x="385" y="693"/>
                  </a:cubicBezTo>
                  <a:lnTo>
                    <a:pt x="385" y="1673"/>
                  </a:lnTo>
                  <a:lnTo>
                    <a:pt x="966" y="1673"/>
                  </a:lnTo>
                  <a:lnTo>
                    <a:pt x="966" y="587"/>
                  </a:lnTo>
                  <a:cubicBezTo>
                    <a:pt x="966" y="265"/>
                    <a:pt x="702" y="1"/>
                    <a:pt x="385" y="1"/>
                  </a:cubicBezTo>
                  <a:close/>
                </a:path>
              </a:pathLst>
            </a:custGeom>
            <a:solidFill>
              <a:srgbClr val="87A0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6" name="Google Shape;13046;p137"/>
            <p:cNvSpPr/>
            <p:nvPr/>
          </p:nvSpPr>
          <p:spPr>
            <a:xfrm>
              <a:off x="5354894" y="2031096"/>
              <a:ext cx="131136" cy="34217"/>
            </a:xfrm>
            <a:custGeom>
              <a:avLst/>
              <a:gdLst/>
              <a:ahLst/>
              <a:cxnLst/>
              <a:rect l="l" t="t" r="r" b="b"/>
              <a:pathLst>
                <a:path w="5009" h="1307" extrusionOk="0">
                  <a:moveTo>
                    <a:pt x="875" y="1"/>
                  </a:moveTo>
                  <a:cubicBezTo>
                    <a:pt x="293" y="1"/>
                    <a:pt x="1" y="720"/>
                    <a:pt x="430" y="1127"/>
                  </a:cubicBezTo>
                  <a:cubicBezTo>
                    <a:pt x="553" y="1240"/>
                    <a:pt x="711" y="1306"/>
                    <a:pt x="876" y="1306"/>
                  </a:cubicBezTo>
                  <a:cubicBezTo>
                    <a:pt x="893" y="1306"/>
                    <a:pt x="909" y="1306"/>
                    <a:pt x="925" y="1304"/>
                  </a:cubicBezTo>
                  <a:lnTo>
                    <a:pt x="5009" y="1016"/>
                  </a:lnTo>
                  <a:lnTo>
                    <a:pt x="5009" y="286"/>
                  </a:lnTo>
                  <a:lnTo>
                    <a:pt x="925" y="2"/>
                  </a:lnTo>
                  <a:cubicBezTo>
                    <a:pt x="908" y="1"/>
                    <a:pt x="891" y="1"/>
                    <a:pt x="875" y="1"/>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7" name="Google Shape;13047;p137"/>
            <p:cNvSpPr/>
            <p:nvPr/>
          </p:nvSpPr>
          <p:spPr>
            <a:xfrm>
              <a:off x="5472416" y="2037693"/>
              <a:ext cx="14111" cy="21023"/>
            </a:xfrm>
            <a:custGeom>
              <a:avLst/>
              <a:gdLst/>
              <a:ahLst/>
              <a:cxnLst/>
              <a:rect l="l" t="t" r="r" b="b"/>
              <a:pathLst>
                <a:path w="539" h="803" extrusionOk="0">
                  <a:moveTo>
                    <a:pt x="44" y="0"/>
                  </a:moveTo>
                  <a:cubicBezTo>
                    <a:pt x="15" y="72"/>
                    <a:pt x="1" y="149"/>
                    <a:pt x="1" y="226"/>
                  </a:cubicBezTo>
                  <a:lnTo>
                    <a:pt x="1" y="803"/>
                  </a:lnTo>
                  <a:lnTo>
                    <a:pt x="539" y="764"/>
                  </a:lnTo>
                  <a:lnTo>
                    <a:pt x="539" y="34"/>
                  </a:lnTo>
                  <a:lnTo>
                    <a:pt x="44" y="0"/>
                  </a:ln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8" name="Google Shape;13048;p137"/>
            <p:cNvSpPr/>
            <p:nvPr/>
          </p:nvSpPr>
          <p:spPr>
            <a:xfrm>
              <a:off x="5573052" y="2134402"/>
              <a:ext cx="25421" cy="50449"/>
            </a:xfrm>
            <a:custGeom>
              <a:avLst/>
              <a:gdLst/>
              <a:ahLst/>
              <a:cxnLst/>
              <a:rect l="l" t="t" r="r" b="b"/>
              <a:pathLst>
                <a:path w="971" h="1927" extrusionOk="0">
                  <a:moveTo>
                    <a:pt x="485" y="1"/>
                  </a:moveTo>
                  <a:cubicBezTo>
                    <a:pt x="221" y="1"/>
                    <a:pt x="0" y="217"/>
                    <a:pt x="0" y="486"/>
                  </a:cubicBezTo>
                  <a:lnTo>
                    <a:pt x="0" y="1312"/>
                  </a:lnTo>
                  <a:cubicBezTo>
                    <a:pt x="221" y="1538"/>
                    <a:pt x="480" y="1716"/>
                    <a:pt x="769" y="1840"/>
                  </a:cubicBezTo>
                  <a:lnTo>
                    <a:pt x="970" y="1927"/>
                  </a:lnTo>
                  <a:lnTo>
                    <a:pt x="970" y="486"/>
                  </a:lnTo>
                  <a:cubicBezTo>
                    <a:pt x="970" y="217"/>
                    <a:pt x="754" y="1"/>
                    <a:pt x="485"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9" name="Google Shape;13049;p137"/>
            <p:cNvSpPr/>
            <p:nvPr/>
          </p:nvSpPr>
          <p:spPr>
            <a:xfrm>
              <a:off x="5580461" y="2134402"/>
              <a:ext cx="18274" cy="50449"/>
            </a:xfrm>
            <a:custGeom>
              <a:avLst/>
              <a:gdLst/>
              <a:ahLst/>
              <a:cxnLst/>
              <a:rect l="l" t="t" r="r" b="b"/>
              <a:pathLst>
                <a:path w="698" h="1927" extrusionOk="0">
                  <a:moveTo>
                    <a:pt x="207" y="1"/>
                  </a:moveTo>
                  <a:cubicBezTo>
                    <a:pt x="135" y="1"/>
                    <a:pt x="68" y="15"/>
                    <a:pt x="1" y="49"/>
                  </a:cubicBezTo>
                  <a:cubicBezTo>
                    <a:pt x="173" y="125"/>
                    <a:pt x="279" y="298"/>
                    <a:pt x="284" y="486"/>
                  </a:cubicBezTo>
                  <a:lnTo>
                    <a:pt x="284" y="1740"/>
                  </a:lnTo>
                  <a:cubicBezTo>
                    <a:pt x="351" y="1778"/>
                    <a:pt x="418" y="1812"/>
                    <a:pt x="491" y="1840"/>
                  </a:cubicBezTo>
                  <a:lnTo>
                    <a:pt x="697" y="1927"/>
                  </a:lnTo>
                  <a:lnTo>
                    <a:pt x="697" y="486"/>
                  </a:lnTo>
                  <a:cubicBezTo>
                    <a:pt x="692" y="217"/>
                    <a:pt x="476" y="1"/>
                    <a:pt x="207" y="1"/>
                  </a:cubicBezTo>
                  <a:close/>
                </a:path>
              </a:pathLst>
            </a:custGeom>
            <a:solidFill>
              <a:srgbClr val="D9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0" name="Google Shape;13050;p137"/>
            <p:cNvSpPr/>
            <p:nvPr/>
          </p:nvSpPr>
          <p:spPr>
            <a:xfrm>
              <a:off x="5517707" y="2030991"/>
              <a:ext cx="131293" cy="34296"/>
            </a:xfrm>
            <a:custGeom>
              <a:avLst/>
              <a:gdLst/>
              <a:ahLst/>
              <a:cxnLst/>
              <a:rect l="l" t="t" r="r" b="b"/>
              <a:pathLst>
                <a:path w="5015" h="1310" extrusionOk="0">
                  <a:moveTo>
                    <a:pt x="4133" y="0"/>
                  </a:moveTo>
                  <a:cubicBezTo>
                    <a:pt x="4119" y="0"/>
                    <a:pt x="4104" y="1"/>
                    <a:pt x="4089" y="2"/>
                  </a:cubicBezTo>
                  <a:lnTo>
                    <a:pt x="0" y="290"/>
                  </a:lnTo>
                  <a:lnTo>
                    <a:pt x="0" y="1020"/>
                  </a:lnTo>
                  <a:lnTo>
                    <a:pt x="4089" y="1308"/>
                  </a:lnTo>
                  <a:cubicBezTo>
                    <a:pt x="4100" y="1309"/>
                    <a:pt x="4112" y="1309"/>
                    <a:pt x="4124" y="1309"/>
                  </a:cubicBezTo>
                  <a:cubicBezTo>
                    <a:pt x="4291" y="1309"/>
                    <a:pt x="4458" y="1247"/>
                    <a:pt x="4579" y="1131"/>
                  </a:cubicBezTo>
                  <a:cubicBezTo>
                    <a:pt x="5014" y="723"/>
                    <a:pt x="4714" y="0"/>
                    <a:pt x="4133"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1" name="Google Shape;13051;p137"/>
            <p:cNvSpPr/>
            <p:nvPr/>
          </p:nvSpPr>
          <p:spPr>
            <a:xfrm>
              <a:off x="5517838" y="2037693"/>
              <a:ext cx="14111" cy="21023"/>
            </a:xfrm>
            <a:custGeom>
              <a:avLst/>
              <a:gdLst/>
              <a:ahLst/>
              <a:cxnLst/>
              <a:rect l="l" t="t" r="r" b="b"/>
              <a:pathLst>
                <a:path w="539" h="803" extrusionOk="0">
                  <a:moveTo>
                    <a:pt x="495" y="0"/>
                  </a:moveTo>
                  <a:lnTo>
                    <a:pt x="0" y="34"/>
                  </a:lnTo>
                  <a:lnTo>
                    <a:pt x="0" y="764"/>
                  </a:lnTo>
                  <a:lnTo>
                    <a:pt x="538" y="803"/>
                  </a:lnTo>
                  <a:lnTo>
                    <a:pt x="538" y="226"/>
                  </a:lnTo>
                  <a:cubicBezTo>
                    <a:pt x="538" y="149"/>
                    <a:pt x="524" y="72"/>
                    <a:pt x="495" y="0"/>
                  </a:cubicBez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2" name="Google Shape;13052;p137"/>
            <p:cNvSpPr/>
            <p:nvPr/>
          </p:nvSpPr>
          <p:spPr>
            <a:xfrm>
              <a:off x="5490035" y="2133774"/>
              <a:ext cx="48066" cy="73723"/>
            </a:xfrm>
            <a:custGeom>
              <a:avLst/>
              <a:gdLst/>
              <a:ahLst/>
              <a:cxnLst/>
              <a:rect l="l" t="t" r="r" b="b"/>
              <a:pathLst>
                <a:path w="1836" h="2816" extrusionOk="0">
                  <a:moveTo>
                    <a:pt x="1418" y="414"/>
                  </a:moveTo>
                  <a:lnTo>
                    <a:pt x="1418" y="2403"/>
                  </a:lnTo>
                  <a:lnTo>
                    <a:pt x="404" y="2403"/>
                  </a:lnTo>
                  <a:lnTo>
                    <a:pt x="404" y="414"/>
                  </a:lnTo>
                  <a:close/>
                  <a:moveTo>
                    <a:pt x="202" y="1"/>
                  </a:moveTo>
                  <a:cubicBezTo>
                    <a:pt x="92" y="1"/>
                    <a:pt x="0" y="92"/>
                    <a:pt x="0" y="207"/>
                  </a:cubicBezTo>
                  <a:lnTo>
                    <a:pt x="0" y="2614"/>
                  </a:lnTo>
                  <a:cubicBezTo>
                    <a:pt x="0" y="2724"/>
                    <a:pt x="92" y="2816"/>
                    <a:pt x="202" y="2816"/>
                  </a:cubicBezTo>
                  <a:lnTo>
                    <a:pt x="1629" y="2816"/>
                  </a:lnTo>
                  <a:cubicBezTo>
                    <a:pt x="1744" y="2816"/>
                    <a:pt x="1836" y="2724"/>
                    <a:pt x="1836" y="2614"/>
                  </a:cubicBezTo>
                  <a:lnTo>
                    <a:pt x="1836" y="207"/>
                  </a:lnTo>
                  <a:cubicBezTo>
                    <a:pt x="1836" y="92"/>
                    <a:pt x="1744" y="1"/>
                    <a:pt x="162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3" name="Google Shape;13053;p137"/>
            <p:cNvSpPr/>
            <p:nvPr/>
          </p:nvSpPr>
          <p:spPr>
            <a:xfrm>
              <a:off x="5310807" y="2022849"/>
              <a:ext cx="368274" cy="281226"/>
            </a:xfrm>
            <a:custGeom>
              <a:avLst/>
              <a:gdLst/>
              <a:ahLst/>
              <a:cxnLst/>
              <a:rect l="l" t="t" r="r" b="b"/>
              <a:pathLst>
                <a:path w="14067" h="10742" extrusionOk="0">
                  <a:moveTo>
                    <a:pt x="2556" y="518"/>
                  </a:moveTo>
                  <a:cubicBezTo>
                    <a:pt x="2567" y="518"/>
                    <a:pt x="2579" y="518"/>
                    <a:pt x="2590" y="519"/>
                  </a:cubicBezTo>
                  <a:lnTo>
                    <a:pt x="6486" y="788"/>
                  </a:lnTo>
                  <a:lnTo>
                    <a:pt x="6486" y="1139"/>
                  </a:lnTo>
                  <a:lnTo>
                    <a:pt x="2590" y="1413"/>
                  </a:lnTo>
                  <a:cubicBezTo>
                    <a:pt x="2580" y="1413"/>
                    <a:pt x="2571" y="1414"/>
                    <a:pt x="2562" y="1414"/>
                  </a:cubicBezTo>
                  <a:cubicBezTo>
                    <a:pt x="2162" y="1414"/>
                    <a:pt x="1958" y="921"/>
                    <a:pt x="2254" y="639"/>
                  </a:cubicBezTo>
                  <a:cubicBezTo>
                    <a:pt x="2337" y="561"/>
                    <a:pt x="2443" y="518"/>
                    <a:pt x="2556" y="518"/>
                  </a:cubicBezTo>
                  <a:close/>
                  <a:moveTo>
                    <a:pt x="7279" y="409"/>
                  </a:moveTo>
                  <a:cubicBezTo>
                    <a:pt x="7485" y="409"/>
                    <a:pt x="7653" y="577"/>
                    <a:pt x="7653" y="788"/>
                  </a:cubicBezTo>
                  <a:lnTo>
                    <a:pt x="7653" y="1672"/>
                  </a:lnTo>
                  <a:lnTo>
                    <a:pt x="6899" y="1672"/>
                  </a:lnTo>
                  <a:lnTo>
                    <a:pt x="6899" y="788"/>
                  </a:lnTo>
                  <a:cubicBezTo>
                    <a:pt x="6899" y="577"/>
                    <a:pt x="7067" y="409"/>
                    <a:pt x="7279" y="409"/>
                  </a:cubicBezTo>
                  <a:close/>
                  <a:moveTo>
                    <a:pt x="7903" y="2085"/>
                  </a:moveTo>
                  <a:lnTo>
                    <a:pt x="7903" y="2350"/>
                  </a:lnTo>
                  <a:lnTo>
                    <a:pt x="6649" y="2350"/>
                  </a:lnTo>
                  <a:lnTo>
                    <a:pt x="6649" y="2085"/>
                  </a:lnTo>
                  <a:close/>
                  <a:moveTo>
                    <a:pt x="7399" y="2763"/>
                  </a:moveTo>
                  <a:lnTo>
                    <a:pt x="7399" y="3022"/>
                  </a:lnTo>
                  <a:lnTo>
                    <a:pt x="7154" y="3022"/>
                  </a:lnTo>
                  <a:lnTo>
                    <a:pt x="7154" y="2763"/>
                  </a:lnTo>
                  <a:close/>
                  <a:moveTo>
                    <a:pt x="10507" y="4449"/>
                  </a:moveTo>
                  <a:cubicBezTo>
                    <a:pt x="10666" y="4449"/>
                    <a:pt x="10795" y="4583"/>
                    <a:pt x="10786" y="4747"/>
                  </a:cubicBezTo>
                  <a:lnTo>
                    <a:pt x="10786" y="5861"/>
                  </a:lnTo>
                  <a:cubicBezTo>
                    <a:pt x="10728" y="5832"/>
                    <a:pt x="10675" y="5789"/>
                    <a:pt x="10622" y="5760"/>
                  </a:cubicBezTo>
                  <a:cubicBezTo>
                    <a:pt x="10272" y="5549"/>
                    <a:pt x="10272" y="5501"/>
                    <a:pt x="10228" y="5458"/>
                  </a:cubicBezTo>
                  <a:lnTo>
                    <a:pt x="10228" y="4747"/>
                  </a:lnTo>
                  <a:cubicBezTo>
                    <a:pt x="10219" y="4583"/>
                    <a:pt x="10349" y="4449"/>
                    <a:pt x="10507" y="4449"/>
                  </a:cubicBezTo>
                  <a:close/>
                  <a:moveTo>
                    <a:pt x="9705" y="3642"/>
                  </a:moveTo>
                  <a:cubicBezTo>
                    <a:pt x="11574" y="3647"/>
                    <a:pt x="13130" y="5073"/>
                    <a:pt x="13293" y="6937"/>
                  </a:cubicBezTo>
                  <a:lnTo>
                    <a:pt x="11199" y="6044"/>
                  </a:lnTo>
                  <a:lnTo>
                    <a:pt x="11199" y="4747"/>
                  </a:lnTo>
                  <a:cubicBezTo>
                    <a:pt x="11199" y="4362"/>
                    <a:pt x="10887" y="4055"/>
                    <a:pt x="10507" y="4055"/>
                  </a:cubicBezTo>
                  <a:cubicBezTo>
                    <a:pt x="10123" y="4055"/>
                    <a:pt x="9815" y="4362"/>
                    <a:pt x="9815" y="4747"/>
                  </a:cubicBezTo>
                  <a:lnTo>
                    <a:pt x="9815" y="4881"/>
                  </a:lnTo>
                  <a:cubicBezTo>
                    <a:pt x="9503" y="4233"/>
                    <a:pt x="9609" y="3868"/>
                    <a:pt x="9585" y="3642"/>
                  </a:cubicBezTo>
                  <a:close/>
                  <a:moveTo>
                    <a:pt x="11204" y="8888"/>
                  </a:moveTo>
                  <a:lnTo>
                    <a:pt x="11655" y="9378"/>
                  </a:lnTo>
                  <a:cubicBezTo>
                    <a:pt x="12006" y="9757"/>
                    <a:pt x="11900" y="10180"/>
                    <a:pt x="11919" y="10329"/>
                  </a:cubicBezTo>
                  <a:lnTo>
                    <a:pt x="7966" y="10329"/>
                  </a:lnTo>
                  <a:cubicBezTo>
                    <a:pt x="7985" y="10175"/>
                    <a:pt x="7879" y="9753"/>
                    <a:pt x="8235" y="9378"/>
                  </a:cubicBezTo>
                  <a:lnTo>
                    <a:pt x="8686" y="8888"/>
                  </a:lnTo>
                  <a:close/>
                  <a:moveTo>
                    <a:pt x="7273" y="0"/>
                  </a:moveTo>
                  <a:cubicBezTo>
                    <a:pt x="7019" y="0"/>
                    <a:pt x="6765" y="130"/>
                    <a:pt x="6606" y="389"/>
                  </a:cubicBezTo>
                  <a:lnTo>
                    <a:pt x="2609" y="111"/>
                  </a:lnTo>
                  <a:cubicBezTo>
                    <a:pt x="2587" y="109"/>
                    <a:pt x="2565" y="108"/>
                    <a:pt x="2543" y="108"/>
                  </a:cubicBezTo>
                  <a:cubicBezTo>
                    <a:pt x="2326" y="108"/>
                    <a:pt x="2118" y="193"/>
                    <a:pt x="1961" y="341"/>
                  </a:cubicBezTo>
                  <a:cubicBezTo>
                    <a:pt x="1399" y="870"/>
                    <a:pt x="1773" y="1826"/>
                    <a:pt x="2552" y="1826"/>
                  </a:cubicBezTo>
                  <a:cubicBezTo>
                    <a:pt x="2557" y="1826"/>
                    <a:pt x="2560" y="1826"/>
                    <a:pt x="2563" y="1826"/>
                  </a:cubicBezTo>
                  <a:cubicBezTo>
                    <a:pt x="2600" y="1826"/>
                    <a:pt x="2734" y="1814"/>
                    <a:pt x="6476" y="1552"/>
                  </a:cubicBezTo>
                  <a:lnTo>
                    <a:pt x="6476" y="1672"/>
                  </a:lnTo>
                  <a:lnTo>
                    <a:pt x="6433" y="1672"/>
                  </a:lnTo>
                  <a:cubicBezTo>
                    <a:pt x="6318" y="1672"/>
                    <a:pt x="6227" y="1763"/>
                    <a:pt x="6227" y="1879"/>
                  </a:cubicBezTo>
                  <a:lnTo>
                    <a:pt x="6227" y="2556"/>
                  </a:lnTo>
                  <a:cubicBezTo>
                    <a:pt x="6227" y="2667"/>
                    <a:pt x="6318" y="2758"/>
                    <a:pt x="6433" y="2758"/>
                  </a:cubicBezTo>
                  <a:lnTo>
                    <a:pt x="6731" y="2758"/>
                  </a:lnTo>
                  <a:lnTo>
                    <a:pt x="6731" y="3017"/>
                  </a:lnTo>
                  <a:lnTo>
                    <a:pt x="2052" y="3017"/>
                  </a:lnTo>
                  <a:lnTo>
                    <a:pt x="1692" y="1946"/>
                  </a:lnTo>
                  <a:cubicBezTo>
                    <a:pt x="1663" y="1864"/>
                    <a:pt x="1581" y="1807"/>
                    <a:pt x="1495" y="1807"/>
                  </a:cubicBezTo>
                  <a:lnTo>
                    <a:pt x="217" y="1807"/>
                  </a:lnTo>
                  <a:cubicBezTo>
                    <a:pt x="97" y="1807"/>
                    <a:pt x="1" y="1912"/>
                    <a:pt x="15" y="2037"/>
                  </a:cubicBezTo>
                  <a:lnTo>
                    <a:pt x="366" y="5381"/>
                  </a:lnTo>
                  <a:cubicBezTo>
                    <a:pt x="375" y="5487"/>
                    <a:pt x="462" y="5563"/>
                    <a:pt x="568" y="5563"/>
                  </a:cubicBezTo>
                  <a:lnTo>
                    <a:pt x="1499" y="5563"/>
                  </a:lnTo>
                  <a:cubicBezTo>
                    <a:pt x="1576" y="5563"/>
                    <a:pt x="1648" y="5515"/>
                    <a:pt x="1682" y="5443"/>
                  </a:cubicBezTo>
                  <a:lnTo>
                    <a:pt x="2148" y="4449"/>
                  </a:lnTo>
                  <a:lnTo>
                    <a:pt x="5535" y="4449"/>
                  </a:lnTo>
                  <a:cubicBezTo>
                    <a:pt x="5674" y="4454"/>
                    <a:pt x="5790" y="4564"/>
                    <a:pt x="5790" y="4703"/>
                  </a:cubicBezTo>
                  <a:cubicBezTo>
                    <a:pt x="5804" y="6462"/>
                    <a:pt x="5751" y="6611"/>
                    <a:pt x="5847" y="7033"/>
                  </a:cubicBezTo>
                  <a:cubicBezTo>
                    <a:pt x="5865" y="7155"/>
                    <a:pt x="5953" y="7208"/>
                    <a:pt x="6043" y="7208"/>
                  </a:cubicBezTo>
                  <a:cubicBezTo>
                    <a:pt x="6166" y="7208"/>
                    <a:pt x="6293" y="7106"/>
                    <a:pt x="6246" y="6942"/>
                  </a:cubicBezTo>
                  <a:cubicBezTo>
                    <a:pt x="6169" y="6591"/>
                    <a:pt x="6212" y="6443"/>
                    <a:pt x="6203" y="4703"/>
                  </a:cubicBezTo>
                  <a:cubicBezTo>
                    <a:pt x="6198" y="4334"/>
                    <a:pt x="5905" y="4041"/>
                    <a:pt x="5535" y="4041"/>
                  </a:cubicBezTo>
                  <a:lnTo>
                    <a:pt x="2018" y="4041"/>
                  </a:lnTo>
                  <a:cubicBezTo>
                    <a:pt x="1937" y="4041"/>
                    <a:pt x="1865" y="4084"/>
                    <a:pt x="1831" y="4161"/>
                  </a:cubicBezTo>
                  <a:lnTo>
                    <a:pt x="1365" y="5155"/>
                  </a:lnTo>
                  <a:lnTo>
                    <a:pt x="755" y="5155"/>
                  </a:lnTo>
                  <a:lnTo>
                    <a:pt x="447" y="2215"/>
                  </a:lnTo>
                  <a:lnTo>
                    <a:pt x="1346" y="2215"/>
                  </a:lnTo>
                  <a:lnTo>
                    <a:pt x="1706" y="3286"/>
                  </a:lnTo>
                  <a:cubicBezTo>
                    <a:pt x="1735" y="3368"/>
                    <a:pt x="1817" y="3426"/>
                    <a:pt x="1903" y="3426"/>
                  </a:cubicBezTo>
                  <a:lnTo>
                    <a:pt x="8989" y="3426"/>
                  </a:lnTo>
                  <a:cubicBezTo>
                    <a:pt x="9085" y="3426"/>
                    <a:pt x="9162" y="3502"/>
                    <a:pt x="9162" y="3594"/>
                  </a:cubicBezTo>
                  <a:lnTo>
                    <a:pt x="9162" y="3968"/>
                  </a:lnTo>
                  <a:cubicBezTo>
                    <a:pt x="9167" y="4973"/>
                    <a:pt x="9767" y="5885"/>
                    <a:pt x="10694" y="6284"/>
                  </a:cubicBezTo>
                  <a:lnTo>
                    <a:pt x="13639" y="7533"/>
                  </a:lnTo>
                  <a:cubicBezTo>
                    <a:pt x="13572" y="8066"/>
                    <a:pt x="13116" y="8470"/>
                    <a:pt x="12578" y="8475"/>
                  </a:cubicBezTo>
                  <a:lnTo>
                    <a:pt x="8163" y="8475"/>
                  </a:lnTo>
                  <a:cubicBezTo>
                    <a:pt x="7567" y="8475"/>
                    <a:pt x="7000" y="8201"/>
                    <a:pt x="6630" y="7735"/>
                  </a:cubicBezTo>
                  <a:cubicBezTo>
                    <a:pt x="6584" y="7681"/>
                    <a:pt x="6529" y="7659"/>
                    <a:pt x="6476" y="7659"/>
                  </a:cubicBezTo>
                  <a:cubicBezTo>
                    <a:pt x="6329" y="7659"/>
                    <a:pt x="6195" y="7831"/>
                    <a:pt x="6308" y="7989"/>
                  </a:cubicBezTo>
                  <a:cubicBezTo>
                    <a:pt x="6746" y="8542"/>
                    <a:pt x="7413" y="8873"/>
                    <a:pt x="8124" y="8883"/>
                  </a:cubicBezTo>
                  <a:lnTo>
                    <a:pt x="7927" y="9094"/>
                  </a:lnTo>
                  <a:cubicBezTo>
                    <a:pt x="7447" y="9608"/>
                    <a:pt x="7572" y="10190"/>
                    <a:pt x="7553" y="10324"/>
                  </a:cubicBezTo>
                  <a:lnTo>
                    <a:pt x="6875" y="10324"/>
                  </a:lnTo>
                  <a:lnTo>
                    <a:pt x="6207" y="9719"/>
                  </a:lnTo>
                  <a:cubicBezTo>
                    <a:pt x="6162" y="9678"/>
                    <a:pt x="6113" y="9661"/>
                    <a:pt x="6067" y="9661"/>
                  </a:cubicBezTo>
                  <a:cubicBezTo>
                    <a:pt x="5902" y="9661"/>
                    <a:pt x="5766" y="9880"/>
                    <a:pt x="5924" y="10026"/>
                  </a:cubicBezTo>
                  <a:cubicBezTo>
                    <a:pt x="6654" y="10665"/>
                    <a:pt x="6649" y="10737"/>
                    <a:pt x="6789" y="10737"/>
                  </a:cubicBezTo>
                  <a:cubicBezTo>
                    <a:pt x="7720" y="10735"/>
                    <a:pt x="8515" y="10734"/>
                    <a:pt x="9194" y="10734"/>
                  </a:cubicBezTo>
                  <a:cubicBezTo>
                    <a:pt x="11131" y="10734"/>
                    <a:pt x="12123" y="10742"/>
                    <a:pt x="12641" y="10742"/>
                  </a:cubicBezTo>
                  <a:cubicBezTo>
                    <a:pt x="13237" y="10742"/>
                    <a:pt x="13202" y="10731"/>
                    <a:pt x="13255" y="10684"/>
                  </a:cubicBezTo>
                  <a:lnTo>
                    <a:pt x="13952" y="10046"/>
                  </a:lnTo>
                  <a:cubicBezTo>
                    <a:pt x="14038" y="9969"/>
                    <a:pt x="14043" y="9839"/>
                    <a:pt x="13966" y="9753"/>
                  </a:cubicBezTo>
                  <a:cubicBezTo>
                    <a:pt x="13926" y="9713"/>
                    <a:pt x="13873" y="9692"/>
                    <a:pt x="13819" y="9692"/>
                  </a:cubicBezTo>
                  <a:cubicBezTo>
                    <a:pt x="13769" y="9692"/>
                    <a:pt x="13720" y="9710"/>
                    <a:pt x="13683" y="9748"/>
                  </a:cubicBezTo>
                  <a:lnTo>
                    <a:pt x="13039" y="10324"/>
                  </a:lnTo>
                  <a:lnTo>
                    <a:pt x="12328" y="10324"/>
                  </a:lnTo>
                  <a:lnTo>
                    <a:pt x="12328" y="10046"/>
                  </a:lnTo>
                  <a:cubicBezTo>
                    <a:pt x="12328" y="9344"/>
                    <a:pt x="11847" y="9003"/>
                    <a:pt x="11761" y="8888"/>
                  </a:cubicBezTo>
                  <a:lnTo>
                    <a:pt x="12582" y="8888"/>
                  </a:lnTo>
                  <a:cubicBezTo>
                    <a:pt x="13399" y="8888"/>
                    <a:pt x="14067" y="8225"/>
                    <a:pt x="14067" y="7403"/>
                  </a:cubicBezTo>
                  <a:cubicBezTo>
                    <a:pt x="14067" y="7322"/>
                    <a:pt x="14019" y="7245"/>
                    <a:pt x="13942" y="7216"/>
                  </a:cubicBezTo>
                  <a:lnTo>
                    <a:pt x="13716" y="7120"/>
                  </a:lnTo>
                  <a:cubicBezTo>
                    <a:pt x="13644" y="4948"/>
                    <a:pt x="11867" y="3229"/>
                    <a:pt x="9695" y="3229"/>
                  </a:cubicBezTo>
                  <a:lnTo>
                    <a:pt x="9431" y="3229"/>
                  </a:lnTo>
                  <a:cubicBezTo>
                    <a:pt x="9320" y="3094"/>
                    <a:pt x="9162" y="3017"/>
                    <a:pt x="8989" y="3017"/>
                  </a:cubicBezTo>
                  <a:lnTo>
                    <a:pt x="7802" y="3017"/>
                  </a:lnTo>
                  <a:lnTo>
                    <a:pt x="7802" y="2763"/>
                  </a:lnTo>
                  <a:lnTo>
                    <a:pt x="8100" y="2763"/>
                  </a:lnTo>
                  <a:cubicBezTo>
                    <a:pt x="8211" y="2763"/>
                    <a:pt x="8302" y="2671"/>
                    <a:pt x="8302" y="2556"/>
                  </a:cubicBezTo>
                  <a:lnTo>
                    <a:pt x="8302" y="1879"/>
                  </a:lnTo>
                  <a:cubicBezTo>
                    <a:pt x="8302" y="1768"/>
                    <a:pt x="8211" y="1677"/>
                    <a:pt x="8100" y="1677"/>
                  </a:cubicBezTo>
                  <a:lnTo>
                    <a:pt x="8052" y="1677"/>
                  </a:lnTo>
                  <a:lnTo>
                    <a:pt x="8052" y="1547"/>
                  </a:lnTo>
                  <a:cubicBezTo>
                    <a:pt x="11739" y="1806"/>
                    <a:pt x="11971" y="1821"/>
                    <a:pt x="12012" y="1821"/>
                  </a:cubicBezTo>
                  <a:cubicBezTo>
                    <a:pt x="12017" y="1821"/>
                    <a:pt x="12019" y="1821"/>
                    <a:pt x="12025" y="1821"/>
                  </a:cubicBezTo>
                  <a:cubicBezTo>
                    <a:pt x="12799" y="1821"/>
                    <a:pt x="13178" y="870"/>
                    <a:pt x="12616" y="341"/>
                  </a:cubicBezTo>
                  <a:cubicBezTo>
                    <a:pt x="12455" y="193"/>
                    <a:pt x="12246" y="108"/>
                    <a:pt x="12032" y="108"/>
                  </a:cubicBezTo>
                  <a:cubicBezTo>
                    <a:pt x="12011" y="108"/>
                    <a:pt x="11989" y="109"/>
                    <a:pt x="11968" y="111"/>
                  </a:cubicBezTo>
                  <a:lnTo>
                    <a:pt x="10963" y="178"/>
                  </a:lnTo>
                  <a:cubicBezTo>
                    <a:pt x="10696" y="197"/>
                    <a:pt x="10717" y="592"/>
                    <a:pt x="10974" y="592"/>
                  </a:cubicBezTo>
                  <a:cubicBezTo>
                    <a:pt x="10980" y="592"/>
                    <a:pt x="10986" y="592"/>
                    <a:pt x="10992" y="591"/>
                  </a:cubicBezTo>
                  <a:lnTo>
                    <a:pt x="11996" y="524"/>
                  </a:lnTo>
                  <a:cubicBezTo>
                    <a:pt x="12008" y="523"/>
                    <a:pt x="12019" y="523"/>
                    <a:pt x="12030" y="523"/>
                  </a:cubicBezTo>
                  <a:cubicBezTo>
                    <a:pt x="12270" y="523"/>
                    <a:pt x="12472" y="718"/>
                    <a:pt x="12472" y="971"/>
                  </a:cubicBezTo>
                  <a:cubicBezTo>
                    <a:pt x="12472" y="1219"/>
                    <a:pt x="12270" y="1414"/>
                    <a:pt x="12030" y="1414"/>
                  </a:cubicBezTo>
                  <a:cubicBezTo>
                    <a:pt x="12019" y="1414"/>
                    <a:pt x="12008" y="1414"/>
                    <a:pt x="11996" y="1413"/>
                  </a:cubicBezTo>
                  <a:lnTo>
                    <a:pt x="8100" y="1144"/>
                  </a:lnTo>
                  <a:lnTo>
                    <a:pt x="8100" y="793"/>
                  </a:lnTo>
                  <a:lnTo>
                    <a:pt x="9945" y="663"/>
                  </a:lnTo>
                  <a:cubicBezTo>
                    <a:pt x="10213" y="645"/>
                    <a:pt x="10191" y="250"/>
                    <a:pt x="9934" y="250"/>
                  </a:cubicBezTo>
                  <a:cubicBezTo>
                    <a:pt x="9929" y="250"/>
                    <a:pt x="9922" y="250"/>
                    <a:pt x="9916" y="250"/>
                  </a:cubicBezTo>
                  <a:lnTo>
                    <a:pt x="7937" y="389"/>
                  </a:lnTo>
                  <a:cubicBezTo>
                    <a:pt x="7781" y="130"/>
                    <a:pt x="7527" y="0"/>
                    <a:pt x="727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54" name="Google Shape;13054;p137"/>
          <p:cNvGrpSpPr/>
          <p:nvPr/>
        </p:nvGrpSpPr>
        <p:grpSpPr>
          <a:xfrm>
            <a:off x="4865589" y="1817030"/>
            <a:ext cx="375788" cy="281828"/>
            <a:chOff x="4865589" y="2022430"/>
            <a:chExt cx="375788" cy="281828"/>
          </a:xfrm>
        </p:grpSpPr>
        <p:sp>
          <p:nvSpPr>
            <p:cNvPr id="13055" name="Google Shape;13055;p137"/>
            <p:cNvSpPr/>
            <p:nvPr/>
          </p:nvSpPr>
          <p:spPr>
            <a:xfrm>
              <a:off x="5145794" y="2106599"/>
              <a:ext cx="87572" cy="113595"/>
            </a:xfrm>
            <a:custGeom>
              <a:avLst/>
              <a:gdLst/>
              <a:ahLst/>
              <a:cxnLst/>
              <a:rect l="l" t="t" r="r" b="b"/>
              <a:pathLst>
                <a:path w="3345" h="4339" extrusionOk="0">
                  <a:moveTo>
                    <a:pt x="1" y="1"/>
                  </a:moveTo>
                  <a:lnTo>
                    <a:pt x="1" y="4339"/>
                  </a:lnTo>
                  <a:cubicBezTo>
                    <a:pt x="1" y="4339"/>
                    <a:pt x="1386" y="3035"/>
                    <a:pt x="2698" y="3035"/>
                  </a:cubicBezTo>
                  <a:cubicBezTo>
                    <a:pt x="2918" y="3035"/>
                    <a:pt x="3135" y="3072"/>
                    <a:pt x="3344" y="3157"/>
                  </a:cubicBezTo>
                  <a:lnTo>
                    <a:pt x="3344" y="1183"/>
                  </a:lnTo>
                  <a:cubicBezTo>
                    <a:pt x="3135" y="1268"/>
                    <a:pt x="2916" y="1305"/>
                    <a:pt x="2696" y="1305"/>
                  </a:cubicBezTo>
                  <a:cubicBezTo>
                    <a:pt x="1382" y="1305"/>
                    <a:pt x="1" y="1"/>
                    <a:pt x="1" y="1"/>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6" name="Google Shape;13056;p137"/>
            <p:cNvSpPr/>
            <p:nvPr/>
          </p:nvSpPr>
          <p:spPr>
            <a:xfrm>
              <a:off x="5145794" y="2106494"/>
              <a:ext cx="33615" cy="113700"/>
            </a:xfrm>
            <a:custGeom>
              <a:avLst/>
              <a:gdLst/>
              <a:ahLst/>
              <a:cxnLst/>
              <a:rect l="l" t="t" r="r" b="b"/>
              <a:pathLst>
                <a:path w="1284" h="4343" extrusionOk="0">
                  <a:moveTo>
                    <a:pt x="1" y="0"/>
                  </a:moveTo>
                  <a:lnTo>
                    <a:pt x="1" y="4343"/>
                  </a:lnTo>
                  <a:cubicBezTo>
                    <a:pt x="318" y="4059"/>
                    <a:pt x="659" y="3805"/>
                    <a:pt x="1019" y="3589"/>
                  </a:cubicBezTo>
                  <a:cubicBezTo>
                    <a:pt x="1283" y="2661"/>
                    <a:pt x="1283" y="1681"/>
                    <a:pt x="1019" y="754"/>
                  </a:cubicBezTo>
                  <a:cubicBezTo>
                    <a:pt x="654" y="538"/>
                    <a:pt x="313" y="283"/>
                    <a:pt x="1"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7" name="Google Shape;13057;p137"/>
            <p:cNvSpPr/>
            <p:nvPr/>
          </p:nvSpPr>
          <p:spPr>
            <a:xfrm>
              <a:off x="4874255" y="2027719"/>
              <a:ext cx="286776" cy="270911"/>
            </a:xfrm>
            <a:custGeom>
              <a:avLst/>
              <a:gdLst/>
              <a:ahLst/>
              <a:cxnLst/>
              <a:rect l="l" t="t" r="r" b="b"/>
              <a:pathLst>
                <a:path w="10954" h="10348" extrusionOk="0">
                  <a:moveTo>
                    <a:pt x="5533" y="1"/>
                  </a:moveTo>
                  <a:cubicBezTo>
                    <a:pt x="5345" y="1"/>
                    <a:pt x="5157" y="14"/>
                    <a:pt x="4973" y="35"/>
                  </a:cubicBezTo>
                  <a:cubicBezTo>
                    <a:pt x="4733" y="69"/>
                    <a:pt x="4493" y="117"/>
                    <a:pt x="4257" y="179"/>
                  </a:cubicBezTo>
                  <a:cubicBezTo>
                    <a:pt x="1625" y="890"/>
                    <a:pt x="1" y="3523"/>
                    <a:pt x="534" y="6194"/>
                  </a:cubicBezTo>
                  <a:cubicBezTo>
                    <a:pt x="1026" y="8636"/>
                    <a:pt x="3172" y="10347"/>
                    <a:pt x="5604" y="10347"/>
                  </a:cubicBezTo>
                  <a:cubicBezTo>
                    <a:pt x="5832" y="10347"/>
                    <a:pt x="6062" y="10332"/>
                    <a:pt x="6294" y="10302"/>
                  </a:cubicBezTo>
                  <a:cubicBezTo>
                    <a:pt x="8994" y="9946"/>
                    <a:pt x="10954" y="7554"/>
                    <a:pt x="10776" y="4835"/>
                  </a:cubicBezTo>
                  <a:cubicBezTo>
                    <a:pt x="10598" y="2115"/>
                    <a:pt x="8341" y="2"/>
                    <a:pt x="5617" y="2"/>
                  </a:cubicBezTo>
                  <a:cubicBezTo>
                    <a:pt x="5589" y="1"/>
                    <a:pt x="5561" y="1"/>
                    <a:pt x="5533" y="1"/>
                  </a:cubicBezTo>
                  <a:close/>
                </a:path>
              </a:pathLst>
            </a:custGeom>
            <a:solidFill>
              <a:srgbClr val="FBFC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8" name="Google Shape;13058;p137"/>
            <p:cNvSpPr/>
            <p:nvPr/>
          </p:nvSpPr>
          <p:spPr>
            <a:xfrm>
              <a:off x="4914389" y="2056543"/>
              <a:ext cx="260229" cy="242479"/>
            </a:xfrm>
            <a:custGeom>
              <a:avLst/>
              <a:gdLst/>
              <a:ahLst/>
              <a:cxnLst/>
              <a:rect l="l" t="t" r="r" b="b"/>
              <a:pathLst>
                <a:path w="9940" h="9262" extrusionOk="0">
                  <a:moveTo>
                    <a:pt x="7274" y="1"/>
                  </a:moveTo>
                  <a:cubicBezTo>
                    <a:pt x="8888" y="2062"/>
                    <a:pt x="8710" y="5007"/>
                    <a:pt x="6856" y="6856"/>
                  </a:cubicBezTo>
                  <a:cubicBezTo>
                    <a:pt x="5852" y="7863"/>
                    <a:pt x="4525" y="8375"/>
                    <a:pt x="3192" y="8375"/>
                  </a:cubicBezTo>
                  <a:cubicBezTo>
                    <a:pt x="2069" y="8375"/>
                    <a:pt x="942" y="8012"/>
                    <a:pt x="0" y="7274"/>
                  </a:cubicBezTo>
                  <a:lnTo>
                    <a:pt x="0" y="7274"/>
                  </a:lnTo>
                  <a:cubicBezTo>
                    <a:pt x="1029" y="8590"/>
                    <a:pt x="2552" y="9261"/>
                    <a:pt x="4081" y="9261"/>
                  </a:cubicBezTo>
                  <a:cubicBezTo>
                    <a:pt x="5401" y="9261"/>
                    <a:pt x="6725" y="8762"/>
                    <a:pt x="7744" y="7745"/>
                  </a:cubicBezTo>
                  <a:cubicBezTo>
                    <a:pt x="9940" y="5545"/>
                    <a:pt x="9724" y="1918"/>
                    <a:pt x="7274" y="1"/>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9" name="Google Shape;13059;p137"/>
            <p:cNvSpPr/>
            <p:nvPr/>
          </p:nvSpPr>
          <p:spPr>
            <a:xfrm>
              <a:off x="4877161" y="2084844"/>
              <a:ext cx="73095" cy="157237"/>
            </a:xfrm>
            <a:custGeom>
              <a:avLst/>
              <a:gdLst/>
              <a:ahLst/>
              <a:cxnLst/>
              <a:rect l="l" t="t" r="r" b="b"/>
              <a:pathLst>
                <a:path w="2792" h="6006" extrusionOk="0">
                  <a:moveTo>
                    <a:pt x="1374" y="1"/>
                  </a:moveTo>
                  <a:cubicBezTo>
                    <a:pt x="1341" y="1"/>
                    <a:pt x="1312" y="6"/>
                    <a:pt x="1273" y="6"/>
                  </a:cubicBezTo>
                  <a:cubicBezTo>
                    <a:pt x="0" y="1802"/>
                    <a:pt x="0" y="4209"/>
                    <a:pt x="1273" y="6001"/>
                  </a:cubicBezTo>
                  <a:cubicBezTo>
                    <a:pt x="1312" y="6006"/>
                    <a:pt x="1341" y="6006"/>
                    <a:pt x="1374" y="6006"/>
                  </a:cubicBezTo>
                  <a:cubicBezTo>
                    <a:pt x="1730" y="6006"/>
                    <a:pt x="2052" y="5727"/>
                    <a:pt x="2297" y="5261"/>
                  </a:cubicBezTo>
                  <a:lnTo>
                    <a:pt x="2590" y="4521"/>
                  </a:lnTo>
                  <a:cubicBezTo>
                    <a:pt x="2715" y="4027"/>
                    <a:pt x="2782" y="3517"/>
                    <a:pt x="2782" y="3008"/>
                  </a:cubicBezTo>
                  <a:cubicBezTo>
                    <a:pt x="2791" y="1375"/>
                    <a:pt x="2157" y="15"/>
                    <a:pt x="1374"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0" name="Google Shape;13060;p137"/>
            <p:cNvSpPr/>
            <p:nvPr/>
          </p:nvSpPr>
          <p:spPr>
            <a:xfrm>
              <a:off x="4907844" y="2084713"/>
              <a:ext cx="42281" cy="157368"/>
            </a:xfrm>
            <a:custGeom>
              <a:avLst/>
              <a:gdLst/>
              <a:ahLst/>
              <a:cxnLst/>
              <a:rect l="l" t="t" r="r" b="b"/>
              <a:pathLst>
                <a:path w="1615" h="6011" extrusionOk="0">
                  <a:moveTo>
                    <a:pt x="202" y="1"/>
                  </a:moveTo>
                  <a:cubicBezTo>
                    <a:pt x="169" y="1"/>
                    <a:pt x="140" y="1"/>
                    <a:pt x="101" y="6"/>
                  </a:cubicBezTo>
                  <a:lnTo>
                    <a:pt x="0" y="155"/>
                  </a:lnTo>
                  <a:cubicBezTo>
                    <a:pt x="563" y="563"/>
                    <a:pt x="971" y="1697"/>
                    <a:pt x="961" y="3008"/>
                  </a:cubicBezTo>
                  <a:cubicBezTo>
                    <a:pt x="961" y="3517"/>
                    <a:pt x="894" y="4027"/>
                    <a:pt x="769" y="4522"/>
                  </a:cubicBezTo>
                  <a:lnTo>
                    <a:pt x="486" y="5266"/>
                  </a:lnTo>
                  <a:cubicBezTo>
                    <a:pt x="370" y="5497"/>
                    <a:pt x="207" y="5698"/>
                    <a:pt x="5" y="5857"/>
                  </a:cubicBezTo>
                  <a:lnTo>
                    <a:pt x="106" y="6006"/>
                  </a:lnTo>
                  <a:cubicBezTo>
                    <a:pt x="140" y="6011"/>
                    <a:pt x="173" y="6011"/>
                    <a:pt x="207" y="6011"/>
                  </a:cubicBezTo>
                  <a:cubicBezTo>
                    <a:pt x="563" y="6011"/>
                    <a:pt x="884" y="5732"/>
                    <a:pt x="1134" y="5266"/>
                  </a:cubicBezTo>
                  <a:lnTo>
                    <a:pt x="1129" y="5266"/>
                  </a:lnTo>
                  <a:lnTo>
                    <a:pt x="1422" y="4522"/>
                  </a:lnTo>
                  <a:cubicBezTo>
                    <a:pt x="1547" y="4027"/>
                    <a:pt x="1610" y="3517"/>
                    <a:pt x="1610" y="3008"/>
                  </a:cubicBezTo>
                  <a:cubicBezTo>
                    <a:pt x="1615" y="1375"/>
                    <a:pt x="980" y="11"/>
                    <a:pt x="202" y="1"/>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1" name="Google Shape;13061;p137"/>
            <p:cNvSpPr/>
            <p:nvPr/>
          </p:nvSpPr>
          <p:spPr>
            <a:xfrm>
              <a:off x="4881062" y="2128486"/>
              <a:ext cx="36364" cy="69822"/>
            </a:xfrm>
            <a:custGeom>
              <a:avLst/>
              <a:gdLst/>
              <a:ahLst/>
              <a:cxnLst/>
              <a:rect l="l" t="t" r="r" b="b"/>
              <a:pathLst>
                <a:path w="1389" h="2667" extrusionOk="0">
                  <a:moveTo>
                    <a:pt x="692" y="1"/>
                  </a:moveTo>
                  <a:cubicBezTo>
                    <a:pt x="308" y="1"/>
                    <a:pt x="0" y="596"/>
                    <a:pt x="0" y="1336"/>
                  </a:cubicBezTo>
                  <a:cubicBezTo>
                    <a:pt x="0" y="2071"/>
                    <a:pt x="308" y="2667"/>
                    <a:pt x="692" y="2667"/>
                  </a:cubicBezTo>
                  <a:cubicBezTo>
                    <a:pt x="1076" y="2667"/>
                    <a:pt x="1389" y="2066"/>
                    <a:pt x="1389" y="1336"/>
                  </a:cubicBezTo>
                  <a:cubicBezTo>
                    <a:pt x="1389" y="601"/>
                    <a:pt x="1076" y="1"/>
                    <a:pt x="69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2" name="Google Shape;13062;p137"/>
            <p:cNvSpPr/>
            <p:nvPr/>
          </p:nvSpPr>
          <p:spPr>
            <a:xfrm>
              <a:off x="4865589" y="2022430"/>
              <a:ext cx="375788" cy="281828"/>
            </a:xfrm>
            <a:custGeom>
              <a:avLst/>
              <a:gdLst/>
              <a:ahLst/>
              <a:cxnLst/>
              <a:rect l="l" t="t" r="r" b="b"/>
              <a:pathLst>
                <a:path w="14354" h="10765" extrusionOk="0">
                  <a:moveTo>
                    <a:pt x="5941" y="1"/>
                  </a:moveTo>
                  <a:cubicBezTo>
                    <a:pt x="5805" y="1"/>
                    <a:pt x="5668" y="6"/>
                    <a:pt x="5530" y="16"/>
                  </a:cubicBezTo>
                  <a:cubicBezTo>
                    <a:pt x="5262" y="35"/>
                    <a:pt x="5284" y="430"/>
                    <a:pt x="5545" y="430"/>
                  </a:cubicBezTo>
                  <a:cubicBezTo>
                    <a:pt x="5551" y="430"/>
                    <a:pt x="5557" y="430"/>
                    <a:pt x="5563" y="430"/>
                  </a:cubicBezTo>
                  <a:cubicBezTo>
                    <a:pt x="5694" y="419"/>
                    <a:pt x="5824" y="414"/>
                    <a:pt x="5953" y="414"/>
                  </a:cubicBezTo>
                  <a:cubicBezTo>
                    <a:pt x="8196" y="414"/>
                    <a:pt x="10123" y="1930"/>
                    <a:pt x="10718" y="4052"/>
                  </a:cubicBezTo>
                  <a:cubicBezTo>
                    <a:pt x="10651" y="4148"/>
                    <a:pt x="10564" y="4234"/>
                    <a:pt x="10473" y="4306"/>
                  </a:cubicBezTo>
                  <a:cubicBezTo>
                    <a:pt x="10313" y="4419"/>
                    <a:pt x="10145" y="4465"/>
                    <a:pt x="9974" y="4465"/>
                  </a:cubicBezTo>
                  <a:cubicBezTo>
                    <a:pt x="9678" y="4465"/>
                    <a:pt x="9371" y="4326"/>
                    <a:pt x="9075" y="4153"/>
                  </a:cubicBezTo>
                  <a:cubicBezTo>
                    <a:pt x="8816" y="3567"/>
                    <a:pt x="9138" y="3211"/>
                    <a:pt x="9157" y="3197"/>
                  </a:cubicBezTo>
                  <a:cubicBezTo>
                    <a:pt x="9234" y="3115"/>
                    <a:pt x="9234" y="2990"/>
                    <a:pt x="9157" y="2908"/>
                  </a:cubicBezTo>
                  <a:cubicBezTo>
                    <a:pt x="9115" y="2866"/>
                    <a:pt x="9060" y="2845"/>
                    <a:pt x="9006" y="2845"/>
                  </a:cubicBezTo>
                  <a:cubicBezTo>
                    <a:pt x="8954" y="2845"/>
                    <a:pt x="8903" y="2864"/>
                    <a:pt x="8864" y="2904"/>
                  </a:cubicBezTo>
                  <a:cubicBezTo>
                    <a:pt x="8638" y="3153"/>
                    <a:pt x="8532" y="3490"/>
                    <a:pt x="8566" y="3826"/>
                  </a:cubicBezTo>
                  <a:cubicBezTo>
                    <a:pt x="8320" y="3678"/>
                    <a:pt x="8042" y="3566"/>
                    <a:pt x="7548" y="3566"/>
                  </a:cubicBezTo>
                  <a:cubicBezTo>
                    <a:pt x="7464" y="3566"/>
                    <a:pt x="7372" y="3569"/>
                    <a:pt x="7274" y="3576"/>
                  </a:cubicBezTo>
                  <a:cubicBezTo>
                    <a:pt x="7006" y="3590"/>
                    <a:pt x="7027" y="3985"/>
                    <a:pt x="7284" y="3985"/>
                  </a:cubicBezTo>
                  <a:cubicBezTo>
                    <a:pt x="7290" y="3985"/>
                    <a:pt x="7296" y="3985"/>
                    <a:pt x="7302" y="3984"/>
                  </a:cubicBezTo>
                  <a:cubicBezTo>
                    <a:pt x="7387" y="3979"/>
                    <a:pt x="7465" y="3977"/>
                    <a:pt x="7537" y="3977"/>
                  </a:cubicBezTo>
                  <a:cubicBezTo>
                    <a:pt x="8231" y="3977"/>
                    <a:pt x="8349" y="4218"/>
                    <a:pt x="8811" y="4479"/>
                  </a:cubicBezTo>
                  <a:cubicBezTo>
                    <a:pt x="9202" y="4719"/>
                    <a:pt x="9600" y="4885"/>
                    <a:pt x="9983" y="4885"/>
                  </a:cubicBezTo>
                  <a:cubicBezTo>
                    <a:pt x="10283" y="4885"/>
                    <a:pt x="10573" y="4784"/>
                    <a:pt x="10843" y="4537"/>
                  </a:cubicBezTo>
                  <a:cubicBezTo>
                    <a:pt x="10987" y="5368"/>
                    <a:pt x="10915" y="5632"/>
                    <a:pt x="10862" y="6050"/>
                  </a:cubicBezTo>
                  <a:cubicBezTo>
                    <a:pt x="10454" y="6113"/>
                    <a:pt x="10050" y="6218"/>
                    <a:pt x="9661" y="6372"/>
                  </a:cubicBezTo>
                  <a:cubicBezTo>
                    <a:pt x="9118" y="6583"/>
                    <a:pt x="8614" y="6886"/>
                    <a:pt x="8172" y="7275"/>
                  </a:cubicBezTo>
                  <a:cubicBezTo>
                    <a:pt x="7788" y="6968"/>
                    <a:pt x="7860" y="6439"/>
                    <a:pt x="7865" y="6415"/>
                  </a:cubicBezTo>
                  <a:cubicBezTo>
                    <a:pt x="7891" y="6264"/>
                    <a:pt x="7776" y="6177"/>
                    <a:pt x="7662" y="6177"/>
                  </a:cubicBezTo>
                  <a:cubicBezTo>
                    <a:pt x="7573" y="6177"/>
                    <a:pt x="7485" y="6230"/>
                    <a:pt x="7466" y="6348"/>
                  </a:cubicBezTo>
                  <a:cubicBezTo>
                    <a:pt x="7456" y="6382"/>
                    <a:pt x="7346" y="7097"/>
                    <a:pt x="7874" y="7559"/>
                  </a:cubicBezTo>
                  <a:cubicBezTo>
                    <a:pt x="7735" y="7708"/>
                    <a:pt x="7610" y="7861"/>
                    <a:pt x="7495" y="8029"/>
                  </a:cubicBezTo>
                  <a:cubicBezTo>
                    <a:pt x="7386" y="8193"/>
                    <a:pt x="7527" y="8356"/>
                    <a:pt x="7673" y="8356"/>
                  </a:cubicBezTo>
                  <a:cubicBezTo>
                    <a:pt x="7734" y="8356"/>
                    <a:pt x="7795" y="8328"/>
                    <a:pt x="7840" y="8260"/>
                  </a:cubicBezTo>
                  <a:cubicBezTo>
                    <a:pt x="8052" y="7953"/>
                    <a:pt x="8311" y="7679"/>
                    <a:pt x="8609" y="7453"/>
                  </a:cubicBezTo>
                  <a:lnTo>
                    <a:pt x="8609" y="7453"/>
                  </a:lnTo>
                  <a:cubicBezTo>
                    <a:pt x="8547" y="8020"/>
                    <a:pt x="8830" y="8486"/>
                    <a:pt x="8849" y="8515"/>
                  </a:cubicBezTo>
                  <a:cubicBezTo>
                    <a:pt x="8893" y="8580"/>
                    <a:pt x="8954" y="8607"/>
                    <a:pt x="9013" y="8607"/>
                  </a:cubicBezTo>
                  <a:cubicBezTo>
                    <a:pt x="9155" y="8607"/>
                    <a:pt x="9293" y="8453"/>
                    <a:pt x="9195" y="8294"/>
                  </a:cubicBezTo>
                  <a:cubicBezTo>
                    <a:pt x="9176" y="8265"/>
                    <a:pt x="8811" y="7664"/>
                    <a:pt x="9166" y="7073"/>
                  </a:cubicBezTo>
                  <a:cubicBezTo>
                    <a:pt x="9680" y="6785"/>
                    <a:pt x="10233" y="6583"/>
                    <a:pt x="10814" y="6473"/>
                  </a:cubicBezTo>
                  <a:lnTo>
                    <a:pt x="10814" y="6473"/>
                  </a:lnTo>
                  <a:cubicBezTo>
                    <a:pt x="10268" y="8920"/>
                    <a:pt x="8133" y="10366"/>
                    <a:pt x="5945" y="10366"/>
                  </a:cubicBezTo>
                  <a:cubicBezTo>
                    <a:pt x="4572" y="10366"/>
                    <a:pt x="3178" y="9797"/>
                    <a:pt x="2143" y="8548"/>
                  </a:cubicBezTo>
                  <a:cubicBezTo>
                    <a:pt x="2446" y="8438"/>
                    <a:pt x="2719" y="8164"/>
                    <a:pt x="2940" y="7746"/>
                  </a:cubicBezTo>
                  <a:cubicBezTo>
                    <a:pt x="3012" y="7612"/>
                    <a:pt x="2912" y="7448"/>
                    <a:pt x="2763" y="7448"/>
                  </a:cubicBezTo>
                  <a:cubicBezTo>
                    <a:pt x="2676" y="7448"/>
                    <a:pt x="2604" y="7496"/>
                    <a:pt x="2570" y="7573"/>
                  </a:cubicBezTo>
                  <a:cubicBezTo>
                    <a:pt x="2359" y="7962"/>
                    <a:pt x="2109" y="8183"/>
                    <a:pt x="1855" y="8193"/>
                  </a:cubicBezTo>
                  <a:cubicBezTo>
                    <a:pt x="1514" y="7693"/>
                    <a:pt x="1345" y="7275"/>
                    <a:pt x="1187" y="6704"/>
                  </a:cubicBezTo>
                  <a:lnTo>
                    <a:pt x="1187" y="6704"/>
                  </a:lnTo>
                  <a:cubicBezTo>
                    <a:pt x="1225" y="6713"/>
                    <a:pt x="1264" y="6723"/>
                    <a:pt x="1302" y="6723"/>
                  </a:cubicBezTo>
                  <a:cubicBezTo>
                    <a:pt x="1682" y="6723"/>
                    <a:pt x="1994" y="6127"/>
                    <a:pt x="1994" y="5392"/>
                  </a:cubicBezTo>
                  <a:cubicBezTo>
                    <a:pt x="1994" y="4657"/>
                    <a:pt x="1686" y="4061"/>
                    <a:pt x="1302" y="4061"/>
                  </a:cubicBezTo>
                  <a:cubicBezTo>
                    <a:pt x="1264" y="4061"/>
                    <a:pt x="1221" y="4071"/>
                    <a:pt x="1182" y="4081"/>
                  </a:cubicBezTo>
                  <a:cubicBezTo>
                    <a:pt x="1317" y="3547"/>
                    <a:pt x="1552" y="3043"/>
                    <a:pt x="1869" y="2591"/>
                  </a:cubicBezTo>
                  <a:cubicBezTo>
                    <a:pt x="2436" y="2649"/>
                    <a:pt x="3046" y="3783"/>
                    <a:pt x="3041" y="5387"/>
                  </a:cubicBezTo>
                  <a:cubicBezTo>
                    <a:pt x="3041" y="5839"/>
                    <a:pt x="2988" y="6286"/>
                    <a:pt x="2888" y="6723"/>
                  </a:cubicBezTo>
                  <a:cubicBezTo>
                    <a:pt x="2842" y="6881"/>
                    <a:pt x="2969" y="6983"/>
                    <a:pt x="3092" y="6983"/>
                  </a:cubicBezTo>
                  <a:cubicBezTo>
                    <a:pt x="3178" y="6983"/>
                    <a:pt x="3263" y="6933"/>
                    <a:pt x="3286" y="6819"/>
                  </a:cubicBezTo>
                  <a:cubicBezTo>
                    <a:pt x="3397" y="6353"/>
                    <a:pt x="3454" y="5872"/>
                    <a:pt x="3454" y="5392"/>
                  </a:cubicBezTo>
                  <a:cubicBezTo>
                    <a:pt x="3454" y="4575"/>
                    <a:pt x="3305" y="3792"/>
                    <a:pt x="3027" y="3197"/>
                  </a:cubicBezTo>
                  <a:cubicBezTo>
                    <a:pt x="2791" y="2687"/>
                    <a:pt x="2479" y="2361"/>
                    <a:pt x="2133" y="2241"/>
                  </a:cubicBezTo>
                  <a:cubicBezTo>
                    <a:pt x="2787" y="1438"/>
                    <a:pt x="3671" y="862"/>
                    <a:pt x="4665" y="588"/>
                  </a:cubicBezTo>
                  <a:cubicBezTo>
                    <a:pt x="4907" y="522"/>
                    <a:pt x="4838" y="181"/>
                    <a:pt x="4621" y="181"/>
                  </a:cubicBezTo>
                  <a:cubicBezTo>
                    <a:pt x="4602" y="181"/>
                    <a:pt x="4581" y="183"/>
                    <a:pt x="4559" y="189"/>
                  </a:cubicBezTo>
                  <a:cubicBezTo>
                    <a:pt x="3363" y="521"/>
                    <a:pt x="2321" y="1246"/>
                    <a:pt x="1600" y="2255"/>
                  </a:cubicBezTo>
                  <a:cubicBezTo>
                    <a:pt x="1595" y="2265"/>
                    <a:pt x="1581" y="2265"/>
                    <a:pt x="1571" y="2274"/>
                  </a:cubicBezTo>
                  <a:cubicBezTo>
                    <a:pt x="1490" y="2394"/>
                    <a:pt x="1422" y="2529"/>
                    <a:pt x="1345" y="2654"/>
                  </a:cubicBezTo>
                  <a:cubicBezTo>
                    <a:pt x="1245" y="2822"/>
                    <a:pt x="1163" y="2899"/>
                    <a:pt x="951" y="3466"/>
                  </a:cubicBezTo>
                  <a:cubicBezTo>
                    <a:pt x="942" y="3490"/>
                    <a:pt x="927" y="3514"/>
                    <a:pt x="918" y="3533"/>
                  </a:cubicBezTo>
                  <a:cubicBezTo>
                    <a:pt x="0" y="4229"/>
                    <a:pt x="0" y="6540"/>
                    <a:pt x="918" y="7242"/>
                  </a:cubicBezTo>
                  <a:cubicBezTo>
                    <a:pt x="1662" y="9264"/>
                    <a:pt x="3541" y="10648"/>
                    <a:pt x="5698" y="10758"/>
                  </a:cubicBezTo>
                  <a:cubicBezTo>
                    <a:pt x="5787" y="10762"/>
                    <a:pt x="5875" y="10765"/>
                    <a:pt x="5963" y="10765"/>
                  </a:cubicBezTo>
                  <a:cubicBezTo>
                    <a:pt x="8018" y="10765"/>
                    <a:pt x="9902" y="9593"/>
                    <a:pt x="10805" y="7732"/>
                  </a:cubicBezTo>
                  <a:cubicBezTo>
                    <a:pt x="10824" y="7727"/>
                    <a:pt x="10843" y="7717"/>
                    <a:pt x="10857" y="7708"/>
                  </a:cubicBezTo>
                  <a:cubicBezTo>
                    <a:pt x="10874" y="7691"/>
                    <a:pt x="12199" y="6462"/>
                    <a:pt x="13411" y="6462"/>
                  </a:cubicBezTo>
                  <a:cubicBezTo>
                    <a:pt x="13607" y="6462"/>
                    <a:pt x="13801" y="6494"/>
                    <a:pt x="13985" y="6569"/>
                  </a:cubicBezTo>
                  <a:cubicBezTo>
                    <a:pt x="14010" y="6579"/>
                    <a:pt x="14036" y="6584"/>
                    <a:pt x="14061" y="6584"/>
                  </a:cubicBezTo>
                  <a:cubicBezTo>
                    <a:pt x="14143" y="6584"/>
                    <a:pt x="14221" y="6534"/>
                    <a:pt x="14254" y="6454"/>
                  </a:cubicBezTo>
                  <a:cubicBezTo>
                    <a:pt x="14288" y="6343"/>
                    <a:pt x="14230" y="6228"/>
                    <a:pt x="14124" y="6180"/>
                  </a:cubicBezTo>
                  <a:cubicBezTo>
                    <a:pt x="13889" y="6084"/>
                    <a:pt x="13646" y="6043"/>
                    <a:pt x="13402" y="6043"/>
                  </a:cubicBezTo>
                  <a:cubicBezTo>
                    <a:pt x="12523" y="6043"/>
                    <a:pt x="11634" y="6574"/>
                    <a:pt x="11093" y="6973"/>
                  </a:cubicBezTo>
                  <a:cubicBezTo>
                    <a:pt x="11415" y="5935"/>
                    <a:pt x="11415" y="4830"/>
                    <a:pt x="11093" y="3797"/>
                  </a:cubicBezTo>
                  <a:lnTo>
                    <a:pt x="11093" y="3797"/>
                  </a:lnTo>
                  <a:cubicBezTo>
                    <a:pt x="11755" y="4283"/>
                    <a:pt x="12600" y="4726"/>
                    <a:pt x="13406" y="4726"/>
                  </a:cubicBezTo>
                  <a:cubicBezTo>
                    <a:pt x="13653" y="4726"/>
                    <a:pt x="13896" y="4684"/>
                    <a:pt x="14129" y="4590"/>
                  </a:cubicBezTo>
                  <a:cubicBezTo>
                    <a:pt x="14353" y="4501"/>
                    <a:pt x="14261" y="4192"/>
                    <a:pt x="14061" y="4192"/>
                  </a:cubicBezTo>
                  <a:cubicBezTo>
                    <a:pt x="14034" y="4192"/>
                    <a:pt x="14006" y="4198"/>
                    <a:pt x="13975" y="4210"/>
                  </a:cubicBezTo>
                  <a:cubicBezTo>
                    <a:pt x="13793" y="4284"/>
                    <a:pt x="13602" y="4316"/>
                    <a:pt x="13408" y="4316"/>
                  </a:cubicBezTo>
                  <a:cubicBezTo>
                    <a:pt x="12198" y="4316"/>
                    <a:pt x="10864" y="3079"/>
                    <a:pt x="10848" y="3067"/>
                  </a:cubicBezTo>
                  <a:cubicBezTo>
                    <a:pt x="10833" y="3057"/>
                    <a:pt x="10814" y="3052"/>
                    <a:pt x="10795" y="3052"/>
                  </a:cubicBezTo>
                  <a:cubicBezTo>
                    <a:pt x="9894" y="1174"/>
                    <a:pt x="8000" y="1"/>
                    <a:pt x="594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3" name="Google Shape;13063;p137"/>
            <p:cNvSpPr/>
            <p:nvPr/>
          </p:nvSpPr>
          <p:spPr>
            <a:xfrm>
              <a:off x="5066442" y="2151341"/>
              <a:ext cx="45161" cy="20316"/>
            </a:xfrm>
            <a:custGeom>
              <a:avLst/>
              <a:gdLst/>
              <a:ahLst/>
              <a:cxnLst/>
              <a:rect l="l" t="t" r="r" b="b"/>
              <a:pathLst>
                <a:path w="1725" h="776" extrusionOk="0">
                  <a:moveTo>
                    <a:pt x="656" y="1"/>
                  </a:moveTo>
                  <a:cubicBezTo>
                    <a:pt x="478" y="1"/>
                    <a:pt x="293" y="50"/>
                    <a:pt x="116" y="175"/>
                  </a:cubicBezTo>
                  <a:cubicBezTo>
                    <a:pt x="24" y="242"/>
                    <a:pt x="0" y="367"/>
                    <a:pt x="63" y="463"/>
                  </a:cubicBezTo>
                  <a:cubicBezTo>
                    <a:pt x="104" y="519"/>
                    <a:pt x="168" y="550"/>
                    <a:pt x="233" y="550"/>
                  </a:cubicBezTo>
                  <a:cubicBezTo>
                    <a:pt x="274" y="550"/>
                    <a:pt x="316" y="537"/>
                    <a:pt x="351" y="511"/>
                  </a:cubicBezTo>
                  <a:cubicBezTo>
                    <a:pt x="453" y="439"/>
                    <a:pt x="559" y="412"/>
                    <a:pt x="662" y="412"/>
                  </a:cubicBezTo>
                  <a:cubicBezTo>
                    <a:pt x="991" y="412"/>
                    <a:pt x="1288" y="696"/>
                    <a:pt x="1302" y="718"/>
                  </a:cubicBezTo>
                  <a:cubicBezTo>
                    <a:pt x="1341" y="756"/>
                    <a:pt x="1394" y="776"/>
                    <a:pt x="1446" y="776"/>
                  </a:cubicBezTo>
                  <a:cubicBezTo>
                    <a:pt x="1629" y="776"/>
                    <a:pt x="1725" y="555"/>
                    <a:pt x="1595" y="425"/>
                  </a:cubicBezTo>
                  <a:cubicBezTo>
                    <a:pt x="1416" y="243"/>
                    <a:pt x="1052" y="1"/>
                    <a:pt x="65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4" name="Google Shape;13064;p137"/>
            <p:cNvSpPr/>
            <p:nvPr/>
          </p:nvSpPr>
          <p:spPr>
            <a:xfrm>
              <a:off x="5040760" y="2049186"/>
              <a:ext cx="76236" cy="43642"/>
            </a:xfrm>
            <a:custGeom>
              <a:avLst/>
              <a:gdLst/>
              <a:ahLst/>
              <a:cxnLst/>
              <a:rect l="l" t="t" r="r" b="b"/>
              <a:pathLst>
                <a:path w="2912" h="1667" extrusionOk="0">
                  <a:moveTo>
                    <a:pt x="279" y="1"/>
                  </a:moveTo>
                  <a:cubicBezTo>
                    <a:pt x="139" y="1"/>
                    <a:pt x="1" y="147"/>
                    <a:pt x="93" y="311"/>
                  </a:cubicBezTo>
                  <a:cubicBezTo>
                    <a:pt x="376" y="762"/>
                    <a:pt x="856" y="1050"/>
                    <a:pt x="1390" y="1089"/>
                  </a:cubicBezTo>
                  <a:cubicBezTo>
                    <a:pt x="1793" y="1113"/>
                    <a:pt x="2173" y="1291"/>
                    <a:pt x="2451" y="1584"/>
                  </a:cubicBezTo>
                  <a:cubicBezTo>
                    <a:pt x="2497" y="1642"/>
                    <a:pt x="2554" y="1666"/>
                    <a:pt x="2610" y="1666"/>
                  </a:cubicBezTo>
                  <a:cubicBezTo>
                    <a:pt x="2765" y="1666"/>
                    <a:pt x="2911" y="1479"/>
                    <a:pt x="2773" y="1320"/>
                  </a:cubicBezTo>
                  <a:cubicBezTo>
                    <a:pt x="2418" y="940"/>
                    <a:pt x="1933" y="709"/>
                    <a:pt x="1419" y="681"/>
                  </a:cubicBezTo>
                  <a:cubicBezTo>
                    <a:pt x="1025" y="652"/>
                    <a:pt x="664" y="440"/>
                    <a:pt x="453" y="109"/>
                  </a:cubicBezTo>
                  <a:cubicBezTo>
                    <a:pt x="410" y="33"/>
                    <a:pt x="345" y="1"/>
                    <a:pt x="27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5" name="Google Shape;13065;p137"/>
            <p:cNvSpPr/>
            <p:nvPr/>
          </p:nvSpPr>
          <p:spPr>
            <a:xfrm>
              <a:off x="5019397" y="2249725"/>
              <a:ext cx="59743" cy="30604"/>
            </a:xfrm>
            <a:custGeom>
              <a:avLst/>
              <a:gdLst/>
              <a:ahLst/>
              <a:cxnLst/>
              <a:rect l="l" t="t" r="r" b="b"/>
              <a:pathLst>
                <a:path w="2282" h="1169" extrusionOk="0">
                  <a:moveTo>
                    <a:pt x="2021" y="1"/>
                  </a:moveTo>
                  <a:cubicBezTo>
                    <a:pt x="1948" y="1"/>
                    <a:pt x="1875" y="38"/>
                    <a:pt x="1836" y="126"/>
                  </a:cubicBezTo>
                  <a:cubicBezTo>
                    <a:pt x="1827" y="153"/>
                    <a:pt x="1557" y="757"/>
                    <a:pt x="438" y="757"/>
                  </a:cubicBezTo>
                  <a:cubicBezTo>
                    <a:pt x="371" y="757"/>
                    <a:pt x="300" y="755"/>
                    <a:pt x="226" y="750"/>
                  </a:cubicBezTo>
                  <a:cubicBezTo>
                    <a:pt x="221" y="750"/>
                    <a:pt x="215" y="750"/>
                    <a:pt x="209" y="750"/>
                  </a:cubicBezTo>
                  <a:cubicBezTo>
                    <a:pt x="101" y="750"/>
                    <a:pt x="10" y="833"/>
                    <a:pt x="5" y="942"/>
                  </a:cubicBezTo>
                  <a:cubicBezTo>
                    <a:pt x="1" y="1058"/>
                    <a:pt x="82" y="1154"/>
                    <a:pt x="198" y="1163"/>
                  </a:cubicBezTo>
                  <a:cubicBezTo>
                    <a:pt x="274" y="1168"/>
                    <a:pt x="356" y="1168"/>
                    <a:pt x="433" y="1168"/>
                  </a:cubicBezTo>
                  <a:cubicBezTo>
                    <a:pt x="1850" y="1168"/>
                    <a:pt x="2206" y="323"/>
                    <a:pt x="2220" y="284"/>
                  </a:cubicBezTo>
                  <a:cubicBezTo>
                    <a:pt x="2282" y="121"/>
                    <a:pt x="2151" y="1"/>
                    <a:pt x="202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66" name="Google Shape;13066;p137"/>
          <p:cNvGrpSpPr/>
          <p:nvPr/>
        </p:nvGrpSpPr>
        <p:grpSpPr>
          <a:xfrm>
            <a:off x="7107069" y="3154855"/>
            <a:ext cx="293818" cy="368012"/>
            <a:chOff x="7107069" y="3360255"/>
            <a:chExt cx="293818" cy="368012"/>
          </a:xfrm>
        </p:grpSpPr>
        <p:sp>
          <p:nvSpPr>
            <p:cNvPr id="13067" name="Google Shape;13067;p137"/>
            <p:cNvSpPr/>
            <p:nvPr/>
          </p:nvSpPr>
          <p:spPr>
            <a:xfrm>
              <a:off x="7127699" y="3365805"/>
              <a:ext cx="257585" cy="357069"/>
            </a:xfrm>
            <a:custGeom>
              <a:avLst/>
              <a:gdLst/>
              <a:ahLst/>
              <a:cxnLst/>
              <a:rect l="l" t="t" r="r" b="b"/>
              <a:pathLst>
                <a:path w="9839" h="13639" extrusionOk="0">
                  <a:moveTo>
                    <a:pt x="4905" y="1"/>
                  </a:moveTo>
                  <a:cubicBezTo>
                    <a:pt x="3891" y="1"/>
                    <a:pt x="3046" y="784"/>
                    <a:pt x="2930" y="1793"/>
                  </a:cubicBezTo>
                  <a:lnTo>
                    <a:pt x="2306" y="7293"/>
                  </a:lnTo>
                  <a:cubicBezTo>
                    <a:pt x="2277" y="7562"/>
                    <a:pt x="2099" y="7798"/>
                    <a:pt x="1845" y="7898"/>
                  </a:cubicBezTo>
                  <a:cubicBezTo>
                    <a:pt x="1287" y="8115"/>
                    <a:pt x="817" y="8513"/>
                    <a:pt x="509" y="9032"/>
                  </a:cubicBezTo>
                  <a:cubicBezTo>
                    <a:pt x="38" y="9801"/>
                    <a:pt x="0" y="10771"/>
                    <a:pt x="456" y="11554"/>
                  </a:cubicBezTo>
                  <a:cubicBezTo>
                    <a:pt x="841" y="12203"/>
                    <a:pt x="1460" y="12549"/>
                    <a:pt x="2268" y="12640"/>
                  </a:cubicBezTo>
                  <a:cubicBezTo>
                    <a:pt x="2493" y="12664"/>
                    <a:pt x="2709" y="12775"/>
                    <a:pt x="2868" y="12943"/>
                  </a:cubicBezTo>
                  <a:cubicBezTo>
                    <a:pt x="3296" y="13406"/>
                    <a:pt x="4106" y="13638"/>
                    <a:pt x="4918" y="13638"/>
                  </a:cubicBezTo>
                  <a:cubicBezTo>
                    <a:pt x="5729" y="13638"/>
                    <a:pt x="6541" y="13406"/>
                    <a:pt x="6971" y="12943"/>
                  </a:cubicBezTo>
                  <a:cubicBezTo>
                    <a:pt x="7129" y="12775"/>
                    <a:pt x="7341" y="12669"/>
                    <a:pt x="7571" y="12640"/>
                  </a:cubicBezTo>
                  <a:cubicBezTo>
                    <a:pt x="8373" y="12549"/>
                    <a:pt x="8988" y="12203"/>
                    <a:pt x="9378" y="11554"/>
                  </a:cubicBezTo>
                  <a:cubicBezTo>
                    <a:pt x="9839" y="10771"/>
                    <a:pt x="9795" y="9801"/>
                    <a:pt x="9325" y="9032"/>
                  </a:cubicBezTo>
                  <a:cubicBezTo>
                    <a:pt x="9022" y="8513"/>
                    <a:pt x="8551" y="8115"/>
                    <a:pt x="7989" y="7898"/>
                  </a:cubicBezTo>
                  <a:cubicBezTo>
                    <a:pt x="7735" y="7798"/>
                    <a:pt x="7557" y="7562"/>
                    <a:pt x="7528" y="7293"/>
                  </a:cubicBezTo>
                  <a:lnTo>
                    <a:pt x="6903" y="1793"/>
                  </a:lnTo>
                  <a:cubicBezTo>
                    <a:pt x="6793" y="813"/>
                    <a:pt x="5981" y="39"/>
                    <a:pt x="4996" y="1"/>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8" name="Google Shape;13068;p137"/>
            <p:cNvSpPr/>
            <p:nvPr/>
          </p:nvSpPr>
          <p:spPr>
            <a:xfrm>
              <a:off x="7214590" y="3365674"/>
              <a:ext cx="170694" cy="325784"/>
            </a:xfrm>
            <a:custGeom>
              <a:avLst/>
              <a:gdLst/>
              <a:ahLst/>
              <a:cxnLst/>
              <a:rect l="l" t="t" r="r" b="b"/>
              <a:pathLst>
                <a:path w="6520" h="12444" extrusionOk="0">
                  <a:moveTo>
                    <a:pt x="1591" y="1"/>
                  </a:moveTo>
                  <a:cubicBezTo>
                    <a:pt x="961" y="6"/>
                    <a:pt x="371" y="308"/>
                    <a:pt x="1" y="813"/>
                  </a:cubicBezTo>
                  <a:cubicBezTo>
                    <a:pt x="226" y="726"/>
                    <a:pt x="467" y="678"/>
                    <a:pt x="707" y="678"/>
                  </a:cubicBezTo>
                  <a:cubicBezTo>
                    <a:pt x="716" y="677"/>
                    <a:pt x="726" y="676"/>
                    <a:pt x="736" y="676"/>
                  </a:cubicBezTo>
                  <a:cubicBezTo>
                    <a:pt x="755" y="676"/>
                    <a:pt x="774" y="678"/>
                    <a:pt x="793" y="678"/>
                  </a:cubicBezTo>
                  <a:cubicBezTo>
                    <a:pt x="1783" y="712"/>
                    <a:pt x="2590" y="1485"/>
                    <a:pt x="2705" y="2470"/>
                  </a:cubicBezTo>
                  <a:lnTo>
                    <a:pt x="3330" y="7966"/>
                  </a:lnTo>
                  <a:cubicBezTo>
                    <a:pt x="3359" y="8240"/>
                    <a:pt x="3536" y="8470"/>
                    <a:pt x="3791" y="8571"/>
                  </a:cubicBezTo>
                  <a:cubicBezTo>
                    <a:pt x="4348" y="8787"/>
                    <a:pt x="4819" y="9191"/>
                    <a:pt x="5127" y="9705"/>
                  </a:cubicBezTo>
                  <a:cubicBezTo>
                    <a:pt x="5597" y="10478"/>
                    <a:pt x="5636" y="11449"/>
                    <a:pt x="5179" y="12227"/>
                  </a:cubicBezTo>
                  <a:cubicBezTo>
                    <a:pt x="5131" y="12304"/>
                    <a:pt x="5083" y="12376"/>
                    <a:pt x="5035" y="12443"/>
                  </a:cubicBezTo>
                  <a:cubicBezTo>
                    <a:pt x="5463" y="12270"/>
                    <a:pt x="5823" y="11953"/>
                    <a:pt x="6054" y="11550"/>
                  </a:cubicBezTo>
                  <a:cubicBezTo>
                    <a:pt x="6520" y="10776"/>
                    <a:pt x="6476" y="9806"/>
                    <a:pt x="6010" y="9032"/>
                  </a:cubicBezTo>
                  <a:cubicBezTo>
                    <a:pt x="5703" y="8514"/>
                    <a:pt x="5232" y="8115"/>
                    <a:pt x="4670" y="7899"/>
                  </a:cubicBezTo>
                  <a:cubicBezTo>
                    <a:pt x="4416" y="7798"/>
                    <a:pt x="4238" y="7562"/>
                    <a:pt x="4209" y="7293"/>
                  </a:cubicBezTo>
                  <a:lnTo>
                    <a:pt x="3584" y="1798"/>
                  </a:lnTo>
                  <a:cubicBezTo>
                    <a:pt x="3474" y="813"/>
                    <a:pt x="2667" y="39"/>
                    <a:pt x="1677" y="6"/>
                  </a:cubicBezTo>
                  <a:cubicBezTo>
                    <a:pt x="1648" y="6"/>
                    <a:pt x="1615" y="1"/>
                    <a:pt x="1591" y="1"/>
                  </a:cubicBezTo>
                  <a:close/>
                </a:path>
              </a:pathLst>
            </a:custGeom>
            <a:solidFill>
              <a:srgbClr val="DC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9" name="Google Shape;13069;p137"/>
            <p:cNvSpPr/>
            <p:nvPr/>
          </p:nvSpPr>
          <p:spPr>
            <a:xfrm>
              <a:off x="7283522" y="3667267"/>
              <a:ext cx="84797" cy="52098"/>
            </a:xfrm>
            <a:custGeom>
              <a:avLst/>
              <a:gdLst/>
              <a:ahLst/>
              <a:cxnLst/>
              <a:rect l="l" t="t" r="r" b="b"/>
              <a:pathLst>
                <a:path w="3239" h="1990" extrusionOk="0">
                  <a:moveTo>
                    <a:pt x="1928" y="0"/>
                  </a:moveTo>
                  <a:cubicBezTo>
                    <a:pt x="1451" y="0"/>
                    <a:pt x="749" y="174"/>
                    <a:pt x="264" y="1058"/>
                  </a:cubicBezTo>
                  <a:lnTo>
                    <a:pt x="0" y="1990"/>
                  </a:lnTo>
                  <a:cubicBezTo>
                    <a:pt x="413" y="1874"/>
                    <a:pt x="778" y="1692"/>
                    <a:pt x="1014" y="1428"/>
                  </a:cubicBezTo>
                  <a:cubicBezTo>
                    <a:pt x="1172" y="1260"/>
                    <a:pt x="1389" y="1154"/>
                    <a:pt x="1614" y="1130"/>
                  </a:cubicBezTo>
                  <a:cubicBezTo>
                    <a:pt x="2301" y="1048"/>
                    <a:pt x="2854" y="784"/>
                    <a:pt x="3238" y="304"/>
                  </a:cubicBezTo>
                  <a:lnTo>
                    <a:pt x="2450" y="73"/>
                  </a:lnTo>
                  <a:cubicBezTo>
                    <a:pt x="2450" y="73"/>
                    <a:pt x="2236" y="0"/>
                    <a:pt x="192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0" name="Google Shape;13070;p137"/>
            <p:cNvSpPr/>
            <p:nvPr/>
          </p:nvSpPr>
          <p:spPr>
            <a:xfrm>
              <a:off x="7143276" y="3667267"/>
              <a:ext cx="84797" cy="52098"/>
            </a:xfrm>
            <a:custGeom>
              <a:avLst/>
              <a:gdLst/>
              <a:ahLst/>
              <a:cxnLst/>
              <a:rect l="l" t="t" r="r" b="b"/>
              <a:pathLst>
                <a:path w="3239" h="1990" extrusionOk="0">
                  <a:moveTo>
                    <a:pt x="1315" y="0"/>
                  </a:moveTo>
                  <a:cubicBezTo>
                    <a:pt x="1007" y="0"/>
                    <a:pt x="793" y="73"/>
                    <a:pt x="793" y="73"/>
                  </a:cubicBezTo>
                  <a:lnTo>
                    <a:pt x="1" y="304"/>
                  </a:lnTo>
                  <a:cubicBezTo>
                    <a:pt x="385" y="784"/>
                    <a:pt x="933" y="1048"/>
                    <a:pt x="1624" y="1130"/>
                  </a:cubicBezTo>
                  <a:cubicBezTo>
                    <a:pt x="1855" y="1154"/>
                    <a:pt x="2066" y="1260"/>
                    <a:pt x="2225" y="1428"/>
                  </a:cubicBezTo>
                  <a:cubicBezTo>
                    <a:pt x="2465" y="1692"/>
                    <a:pt x="2825" y="1874"/>
                    <a:pt x="3239" y="1990"/>
                  </a:cubicBezTo>
                  <a:lnTo>
                    <a:pt x="2979" y="1058"/>
                  </a:lnTo>
                  <a:cubicBezTo>
                    <a:pt x="2492" y="174"/>
                    <a:pt x="1791" y="0"/>
                    <a:pt x="131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1" name="Google Shape;13071;p137"/>
            <p:cNvSpPr/>
            <p:nvPr/>
          </p:nvSpPr>
          <p:spPr>
            <a:xfrm>
              <a:off x="7157282" y="3661796"/>
              <a:ext cx="71183" cy="38537"/>
            </a:xfrm>
            <a:custGeom>
              <a:avLst/>
              <a:gdLst/>
              <a:ahLst/>
              <a:cxnLst/>
              <a:rect l="l" t="t" r="r" b="b"/>
              <a:pathLst>
                <a:path w="2719" h="1472" extrusionOk="0">
                  <a:moveTo>
                    <a:pt x="813" y="0"/>
                  </a:moveTo>
                  <a:cubicBezTo>
                    <a:pt x="617" y="0"/>
                    <a:pt x="423" y="27"/>
                    <a:pt x="234" y="80"/>
                  </a:cubicBezTo>
                  <a:cubicBezTo>
                    <a:pt x="1" y="162"/>
                    <a:pt x="83" y="487"/>
                    <a:pt x="295" y="487"/>
                  </a:cubicBezTo>
                  <a:cubicBezTo>
                    <a:pt x="318" y="487"/>
                    <a:pt x="343" y="483"/>
                    <a:pt x="369" y="474"/>
                  </a:cubicBezTo>
                  <a:cubicBezTo>
                    <a:pt x="387" y="467"/>
                    <a:pt x="568" y="409"/>
                    <a:pt x="825" y="409"/>
                  </a:cubicBezTo>
                  <a:cubicBezTo>
                    <a:pt x="1246" y="409"/>
                    <a:pt x="1869" y="566"/>
                    <a:pt x="2305" y="1363"/>
                  </a:cubicBezTo>
                  <a:cubicBezTo>
                    <a:pt x="2341" y="1432"/>
                    <a:pt x="2413" y="1471"/>
                    <a:pt x="2485" y="1471"/>
                  </a:cubicBezTo>
                  <a:cubicBezTo>
                    <a:pt x="2519" y="1471"/>
                    <a:pt x="2553" y="1463"/>
                    <a:pt x="2584" y="1445"/>
                  </a:cubicBezTo>
                  <a:cubicBezTo>
                    <a:pt x="2684" y="1387"/>
                    <a:pt x="2718" y="1262"/>
                    <a:pt x="2665" y="1161"/>
                  </a:cubicBezTo>
                  <a:cubicBezTo>
                    <a:pt x="2214" y="340"/>
                    <a:pt x="1575" y="90"/>
                    <a:pt x="1123" y="23"/>
                  </a:cubicBezTo>
                  <a:cubicBezTo>
                    <a:pt x="1020" y="8"/>
                    <a:pt x="916" y="0"/>
                    <a:pt x="81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2" name="Google Shape;13072;p137"/>
            <p:cNvSpPr/>
            <p:nvPr/>
          </p:nvSpPr>
          <p:spPr>
            <a:xfrm>
              <a:off x="7284281" y="3661796"/>
              <a:ext cx="71157" cy="38485"/>
            </a:xfrm>
            <a:custGeom>
              <a:avLst/>
              <a:gdLst/>
              <a:ahLst/>
              <a:cxnLst/>
              <a:rect l="l" t="t" r="r" b="b"/>
              <a:pathLst>
                <a:path w="2718" h="1470" extrusionOk="0">
                  <a:moveTo>
                    <a:pt x="1901" y="0"/>
                  </a:moveTo>
                  <a:cubicBezTo>
                    <a:pt x="1799" y="0"/>
                    <a:pt x="1697" y="8"/>
                    <a:pt x="1595" y="23"/>
                  </a:cubicBezTo>
                  <a:cubicBezTo>
                    <a:pt x="1143" y="85"/>
                    <a:pt x="509" y="335"/>
                    <a:pt x="53" y="1166"/>
                  </a:cubicBezTo>
                  <a:cubicBezTo>
                    <a:pt x="0" y="1267"/>
                    <a:pt x="34" y="1392"/>
                    <a:pt x="135" y="1445"/>
                  </a:cubicBezTo>
                  <a:cubicBezTo>
                    <a:pt x="167" y="1461"/>
                    <a:pt x="202" y="1469"/>
                    <a:pt x="236" y="1469"/>
                  </a:cubicBezTo>
                  <a:cubicBezTo>
                    <a:pt x="308" y="1469"/>
                    <a:pt x="377" y="1433"/>
                    <a:pt x="413" y="1368"/>
                  </a:cubicBezTo>
                  <a:cubicBezTo>
                    <a:pt x="854" y="567"/>
                    <a:pt x="1479" y="412"/>
                    <a:pt x="1901" y="412"/>
                  </a:cubicBezTo>
                  <a:cubicBezTo>
                    <a:pt x="2155" y="412"/>
                    <a:pt x="2334" y="469"/>
                    <a:pt x="2354" y="474"/>
                  </a:cubicBezTo>
                  <a:cubicBezTo>
                    <a:pt x="2380" y="483"/>
                    <a:pt x="2404" y="487"/>
                    <a:pt x="2427" y="487"/>
                  </a:cubicBezTo>
                  <a:cubicBezTo>
                    <a:pt x="2635" y="487"/>
                    <a:pt x="2718" y="163"/>
                    <a:pt x="2484" y="85"/>
                  </a:cubicBezTo>
                  <a:cubicBezTo>
                    <a:pt x="2294" y="28"/>
                    <a:pt x="2098" y="0"/>
                    <a:pt x="190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3" name="Google Shape;13073;p137"/>
            <p:cNvSpPr/>
            <p:nvPr/>
          </p:nvSpPr>
          <p:spPr>
            <a:xfrm>
              <a:off x="7107069" y="3360255"/>
              <a:ext cx="293818" cy="368012"/>
            </a:xfrm>
            <a:custGeom>
              <a:avLst/>
              <a:gdLst/>
              <a:ahLst/>
              <a:cxnLst/>
              <a:rect l="l" t="t" r="r" b="b"/>
              <a:pathLst>
                <a:path w="11223" h="14057" extrusionOk="0">
                  <a:moveTo>
                    <a:pt x="5714" y="0"/>
                  </a:moveTo>
                  <a:cubicBezTo>
                    <a:pt x="4584" y="0"/>
                    <a:pt x="3634" y="848"/>
                    <a:pt x="3512" y="1976"/>
                  </a:cubicBezTo>
                  <a:lnTo>
                    <a:pt x="3161" y="5046"/>
                  </a:lnTo>
                  <a:cubicBezTo>
                    <a:pt x="3146" y="5194"/>
                    <a:pt x="3259" y="5276"/>
                    <a:pt x="3371" y="5276"/>
                  </a:cubicBezTo>
                  <a:cubicBezTo>
                    <a:pt x="3466" y="5276"/>
                    <a:pt x="3559" y="5219"/>
                    <a:pt x="3574" y="5094"/>
                  </a:cubicBezTo>
                  <a:lnTo>
                    <a:pt x="3925" y="2024"/>
                  </a:lnTo>
                  <a:cubicBezTo>
                    <a:pt x="4016" y="1111"/>
                    <a:pt x="4785" y="414"/>
                    <a:pt x="5703" y="414"/>
                  </a:cubicBezTo>
                  <a:cubicBezTo>
                    <a:pt x="6620" y="414"/>
                    <a:pt x="7394" y="1111"/>
                    <a:pt x="7485" y="2024"/>
                  </a:cubicBezTo>
                  <a:lnTo>
                    <a:pt x="8109" y="7520"/>
                  </a:lnTo>
                  <a:cubicBezTo>
                    <a:pt x="8148" y="7870"/>
                    <a:pt x="8374" y="8163"/>
                    <a:pt x="8700" y="8293"/>
                  </a:cubicBezTo>
                  <a:cubicBezTo>
                    <a:pt x="10036" y="8807"/>
                    <a:pt x="10718" y="10412"/>
                    <a:pt x="9988" y="11651"/>
                  </a:cubicBezTo>
                  <a:cubicBezTo>
                    <a:pt x="9647" y="12228"/>
                    <a:pt x="9109" y="12549"/>
                    <a:pt x="8335" y="12641"/>
                  </a:cubicBezTo>
                  <a:cubicBezTo>
                    <a:pt x="8052" y="12669"/>
                    <a:pt x="7792" y="12799"/>
                    <a:pt x="7605" y="13001"/>
                  </a:cubicBezTo>
                  <a:cubicBezTo>
                    <a:pt x="7216" y="13421"/>
                    <a:pt x="6460" y="13631"/>
                    <a:pt x="5704" y="13631"/>
                  </a:cubicBezTo>
                  <a:cubicBezTo>
                    <a:pt x="4948" y="13631"/>
                    <a:pt x="4192" y="13421"/>
                    <a:pt x="3800" y="13001"/>
                  </a:cubicBezTo>
                  <a:cubicBezTo>
                    <a:pt x="3608" y="12799"/>
                    <a:pt x="3349" y="12674"/>
                    <a:pt x="3070" y="12641"/>
                  </a:cubicBezTo>
                  <a:cubicBezTo>
                    <a:pt x="2296" y="12549"/>
                    <a:pt x="1754" y="12228"/>
                    <a:pt x="1417" y="11651"/>
                  </a:cubicBezTo>
                  <a:cubicBezTo>
                    <a:pt x="692" y="10416"/>
                    <a:pt x="1369" y="8812"/>
                    <a:pt x="2705" y="8293"/>
                  </a:cubicBezTo>
                  <a:cubicBezTo>
                    <a:pt x="3031" y="8168"/>
                    <a:pt x="3262" y="7870"/>
                    <a:pt x="3296" y="7520"/>
                  </a:cubicBezTo>
                  <a:lnTo>
                    <a:pt x="3454" y="6150"/>
                  </a:lnTo>
                  <a:cubicBezTo>
                    <a:pt x="3472" y="6002"/>
                    <a:pt x="3358" y="5920"/>
                    <a:pt x="3245" y="5920"/>
                  </a:cubicBezTo>
                  <a:cubicBezTo>
                    <a:pt x="3150" y="5920"/>
                    <a:pt x="3054" y="5979"/>
                    <a:pt x="3041" y="6107"/>
                  </a:cubicBezTo>
                  <a:lnTo>
                    <a:pt x="2887" y="7476"/>
                  </a:lnTo>
                  <a:cubicBezTo>
                    <a:pt x="2868" y="7673"/>
                    <a:pt x="2738" y="7841"/>
                    <a:pt x="2561" y="7914"/>
                  </a:cubicBezTo>
                  <a:cubicBezTo>
                    <a:pt x="0" y="8908"/>
                    <a:pt x="63" y="12703"/>
                    <a:pt x="3027" y="13054"/>
                  </a:cubicBezTo>
                  <a:cubicBezTo>
                    <a:pt x="3204" y="13073"/>
                    <a:pt x="3377" y="13159"/>
                    <a:pt x="3502" y="13289"/>
                  </a:cubicBezTo>
                  <a:cubicBezTo>
                    <a:pt x="3973" y="13800"/>
                    <a:pt x="4837" y="14056"/>
                    <a:pt x="5702" y="14056"/>
                  </a:cubicBezTo>
                  <a:cubicBezTo>
                    <a:pt x="6569" y="14056"/>
                    <a:pt x="7436" y="13799"/>
                    <a:pt x="7908" y="13284"/>
                  </a:cubicBezTo>
                  <a:cubicBezTo>
                    <a:pt x="8033" y="13155"/>
                    <a:pt x="8201" y="13068"/>
                    <a:pt x="8383" y="13049"/>
                  </a:cubicBezTo>
                  <a:cubicBezTo>
                    <a:pt x="10535" y="12794"/>
                    <a:pt x="11222" y="10647"/>
                    <a:pt x="10290" y="9124"/>
                  </a:cubicBezTo>
                  <a:cubicBezTo>
                    <a:pt x="9959" y="8567"/>
                    <a:pt x="9450" y="8139"/>
                    <a:pt x="8849" y="7909"/>
                  </a:cubicBezTo>
                  <a:cubicBezTo>
                    <a:pt x="8667" y="7837"/>
                    <a:pt x="8537" y="7668"/>
                    <a:pt x="8518" y="7476"/>
                  </a:cubicBezTo>
                  <a:lnTo>
                    <a:pt x="7893" y="1976"/>
                  </a:lnTo>
                  <a:cubicBezTo>
                    <a:pt x="7768" y="885"/>
                    <a:pt x="6865" y="40"/>
                    <a:pt x="5789" y="1"/>
                  </a:cubicBezTo>
                  <a:cubicBezTo>
                    <a:pt x="5764" y="0"/>
                    <a:pt x="5739" y="0"/>
                    <a:pt x="571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74" name="Google Shape;13074;p137"/>
          <p:cNvGrpSpPr/>
          <p:nvPr/>
        </p:nvGrpSpPr>
        <p:grpSpPr>
          <a:xfrm>
            <a:off x="7578597" y="3154933"/>
            <a:ext cx="234285" cy="367855"/>
            <a:chOff x="7578597" y="3360333"/>
            <a:chExt cx="234285" cy="367855"/>
          </a:xfrm>
        </p:grpSpPr>
        <p:sp>
          <p:nvSpPr>
            <p:cNvPr id="13075" name="Google Shape;13075;p137"/>
            <p:cNvSpPr/>
            <p:nvPr/>
          </p:nvSpPr>
          <p:spPr>
            <a:xfrm>
              <a:off x="7658315" y="3578988"/>
              <a:ext cx="18378" cy="123543"/>
            </a:xfrm>
            <a:custGeom>
              <a:avLst/>
              <a:gdLst/>
              <a:ahLst/>
              <a:cxnLst/>
              <a:rect l="l" t="t" r="r" b="b"/>
              <a:pathLst>
                <a:path w="702" h="4719" extrusionOk="0">
                  <a:moveTo>
                    <a:pt x="0" y="0"/>
                  </a:moveTo>
                  <a:lnTo>
                    <a:pt x="0" y="4718"/>
                  </a:lnTo>
                  <a:lnTo>
                    <a:pt x="702" y="4718"/>
                  </a:lnTo>
                  <a:lnTo>
                    <a:pt x="702" y="0"/>
                  </a:lnTo>
                  <a:cubicBezTo>
                    <a:pt x="586" y="24"/>
                    <a:pt x="469" y="37"/>
                    <a:pt x="351" y="37"/>
                  </a:cubicBezTo>
                  <a:cubicBezTo>
                    <a:pt x="233" y="37"/>
                    <a:pt x="116" y="24"/>
                    <a:pt x="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6" name="Google Shape;13076;p137"/>
            <p:cNvSpPr/>
            <p:nvPr/>
          </p:nvSpPr>
          <p:spPr>
            <a:xfrm>
              <a:off x="7645853" y="3702506"/>
              <a:ext cx="43171" cy="20132"/>
            </a:xfrm>
            <a:custGeom>
              <a:avLst/>
              <a:gdLst/>
              <a:ahLst/>
              <a:cxnLst/>
              <a:rect l="l" t="t" r="r" b="b"/>
              <a:pathLst>
                <a:path w="1649" h="769" extrusionOk="0">
                  <a:moveTo>
                    <a:pt x="270" y="0"/>
                  </a:moveTo>
                  <a:lnTo>
                    <a:pt x="1" y="769"/>
                  </a:lnTo>
                  <a:lnTo>
                    <a:pt x="1649" y="769"/>
                  </a:lnTo>
                  <a:lnTo>
                    <a:pt x="1384" y="0"/>
                  </a:lnTo>
                  <a:close/>
                </a:path>
              </a:pathLst>
            </a:custGeom>
            <a:solidFill>
              <a:srgbClr val="87A0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7" name="Google Shape;13077;p137"/>
            <p:cNvSpPr/>
            <p:nvPr/>
          </p:nvSpPr>
          <p:spPr>
            <a:xfrm>
              <a:off x="7702585" y="3702506"/>
              <a:ext cx="43171" cy="20132"/>
            </a:xfrm>
            <a:custGeom>
              <a:avLst/>
              <a:gdLst/>
              <a:ahLst/>
              <a:cxnLst/>
              <a:rect l="l" t="t" r="r" b="b"/>
              <a:pathLst>
                <a:path w="1649" h="769" extrusionOk="0">
                  <a:moveTo>
                    <a:pt x="265" y="0"/>
                  </a:moveTo>
                  <a:lnTo>
                    <a:pt x="0" y="769"/>
                  </a:lnTo>
                  <a:lnTo>
                    <a:pt x="1648" y="769"/>
                  </a:lnTo>
                  <a:lnTo>
                    <a:pt x="1379" y="0"/>
                  </a:lnTo>
                  <a:close/>
                </a:path>
              </a:pathLst>
            </a:custGeom>
            <a:solidFill>
              <a:srgbClr val="87A0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8" name="Google Shape;13078;p137"/>
            <p:cNvSpPr/>
            <p:nvPr/>
          </p:nvSpPr>
          <p:spPr>
            <a:xfrm>
              <a:off x="7587367" y="3365595"/>
              <a:ext cx="160143" cy="31049"/>
            </a:xfrm>
            <a:custGeom>
              <a:avLst/>
              <a:gdLst/>
              <a:ahLst/>
              <a:cxnLst/>
              <a:rect l="l" t="t" r="r" b="b"/>
              <a:pathLst>
                <a:path w="6117" h="1186" extrusionOk="0">
                  <a:moveTo>
                    <a:pt x="524" y="1"/>
                  </a:moveTo>
                  <a:cubicBezTo>
                    <a:pt x="296" y="1"/>
                    <a:pt x="90" y="162"/>
                    <a:pt x="49" y="398"/>
                  </a:cubicBezTo>
                  <a:cubicBezTo>
                    <a:pt x="1" y="672"/>
                    <a:pt x="198" y="931"/>
                    <a:pt x="472" y="960"/>
                  </a:cubicBezTo>
                  <a:cubicBezTo>
                    <a:pt x="1327" y="1109"/>
                    <a:pt x="2191" y="1181"/>
                    <a:pt x="3061" y="1186"/>
                  </a:cubicBezTo>
                  <a:cubicBezTo>
                    <a:pt x="3926" y="1181"/>
                    <a:pt x="4790" y="1109"/>
                    <a:pt x="5646" y="960"/>
                  </a:cubicBezTo>
                  <a:cubicBezTo>
                    <a:pt x="5924" y="931"/>
                    <a:pt x="6116" y="672"/>
                    <a:pt x="6068" y="398"/>
                  </a:cubicBezTo>
                  <a:cubicBezTo>
                    <a:pt x="6027" y="162"/>
                    <a:pt x="5821" y="1"/>
                    <a:pt x="5593" y="1"/>
                  </a:cubicBezTo>
                  <a:cubicBezTo>
                    <a:pt x="5557" y="1"/>
                    <a:pt x="5519" y="5"/>
                    <a:pt x="5482" y="13"/>
                  </a:cubicBezTo>
                  <a:cubicBezTo>
                    <a:pt x="4680" y="155"/>
                    <a:pt x="3869" y="226"/>
                    <a:pt x="3059" y="226"/>
                  </a:cubicBezTo>
                  <a:cubicBezTo>
                    <a:pt x="2248" y="226"/>
                    <a:pt x="1437" y="155"/>
                    <a:pt x="635" y="13"/>
                  </a:cubicBezTo>
                  <a:cubicBezTo>
                    <a:pt x="598" y="5"/>
                    <a:pt x="561" y="1"/>
                    <a:pt x="524"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9" name="Google Shape;13079;p137"/>
            <p:cNvSpPr/>
            <p:nvPr/>
          </p:nvSpPr>
          <p:spPr>
            <a:xfrm>
              <a:off x="7589645" y="3366067"/>
              <a:ext cx="156975" cy="30447"/>
            </a:xfrm>
            <a:custGeom>
              <a:avLst/>
              <a:gdLst/>
              <a:ahLst/>
              <a:cxnLst/>
              <a:rect l="l" t="t" r="r" b="b"/>
              <a:pathLst>
                <a:path w="5996" h="1163" extrusionOk="0">
                  <a:moveTo>
                    <a:pt x="5592" y="0"/>
                  </a:moveTo>
                  <a:lnTo>
                    <a:pt x="5592" y="0"/>
                  </a:lnTo>
                  <a:cubicBezTo>
                    <a:pt x="5597" y="10"/>
                    <a:pt x="5597" y="19"/>
                    <a:pt x="5597" y="29"/>
                  </a:cubicBezTo>
                  <a:cubicBezTo>
                    <a:pt x="5640" y="293"/>
                    <a:pt x="5467" y="538"/>
                    <a:pt x="5208" y="586"/>
                  </a:cubicBezTo>
                  <a:cubicBezTo>
                    <a:pt x="4353" y="735"/>
                    <a:pt x="3488" y="807"/>
                    <a:pt x="2619" y="807"/>
                  </a:cubicBezTo>
                  <a:cubicBezTo>
                    <a:pt x="1754" y="807"/>
                    <a:pt x="884" y="735"/>
                    <a:pt x="29" y="586"/>
                  </a:cubicBezTo>
                  <a:cubicBezTo>
                    <a:pt x="20" y="582"/>
                    <a:pt x="10" y="582"/>
                    <a:pt x="0" y="582"/>
                  </a:cubicBezTo>
                  <a:cubicBezTo>
                    <a:pt x="44" y="764"/>
                    <a:pt x="197" y="908"/>
                    <a:pt x="385" y="942"/>
                  </a:cubicBezTo>
                  <a:cubicBezTo>
                    <a:pt x="1240" y="1091"/>
                    <a:pt x="2104" y="1163"/>
                    <a:pt x="2974" y="1163"/>
                  </a:cubicBezTo>
                  <a:cubicBezTo>
                    <a:pt x="3839" y="1163"/>
                    <a:pt x="4703" y="1086"/>
                    <a:pt x="5559" y="942"/>
                  </a:cubicBezTo>
                  <a:cubicBezTo>
                    <a:pt x="5823" y="894"/>
                    <a:pt x="5996" y="644"/>
                    <a:pt x="5953" y="385"/>
                  </a:cubicBezTo>
                  <a:cubicBezTo>
                    <a:pt x="5919" y="197"/>
                    <a:pt x="5775" y="44"/>
                    <a:pt x="5592"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0" name="Google Shape;13080;p137"/>
            <p:cNvSpPr/>
            <p:nvPr/>
          </p:nvSpPr>
          <p:spPr>
            <a:xfrm>
              <a:off x="7695778" y="3365726"/>
              <a:ext cx="107443" cy="30788"/>
            </a:xfrm>
            <a:custGeom>
              <a:avLst/>
              <a:gdLst/>
              <a:ahLst/>
              <a:cxnLst/>
              <a:rect l="l" t="t" r="r" b="b"/>
              <a:pathLst>
                <a:path w="4104" h="1176" extrusionOk="0">
                  <a:moveTo>
                    <a:pt x="3593" y="1"/>
                  </a:moveTo>
                  <a:cubicBezTo>
                    <a:pt x="3565" y="1"/>
                    <a:pt x="3536" y="3"/>
                    <a:pt x="3508" y="8"/>
                  </a:cubicBezTo>
                  <a:cubicBezTo>
                    <a:pt x="2946" y="105"/>
                    <a:pt x="2384" y="167"/>
                    <a:pt x="1817" y="201"/>
                  </a:cubicBezTo>
                  <a:cubicBezTo>
                    <a:pt x="1860" y="258"/>
                    <a:pt x="1889" y="326"/>
                    <a:pt x="1903" y="398"/>
                  </a:cubicBezTo>
                  <a:cubicBezTo>
                    <a:pt x="1947" y="657"/>
                    <a:pt x="1769" y="907"/>
                    <a:pt x="1509" y="950"/>
                  </a:cubicBezTo>
                  <a:cubicBezTo>
                    <a:pt x="1010" y="1041"/>
                    <a:pt x="510" y="1104"/>
                    <a:pt x="1" y="1137"/>
                  </a:cubicBezTo>
                  <a:cubicBezTo>
                    <a:pt x="361" y="1161"/>
                    <a:pt x="722" y="1176"/>
                    <a:pt x="1082" y="1176"/>
                  </a:cubicBezTo>
                  <a:cubicBezTo>
                    <a:pt x="1951" y="1176"/>
                    <a:pt x="2816" y="1099"/>
                    <a:pt x="3671" y="950"/>
                  </a:cubicBezTo>
                  <a:cubicBezTo>
                    <a:pt x="3931" y="907"/>
                    <a:pt x="4104" y="657"/>
                    <a:pt x="4060" y="398"/>
                  </a:cubicBezTo>
                  <a:cubicBezTo>
                    <a:pt x="4022" y="167"/>
                    <a:pt x="3820" y="1"/>
                    <a:pt x="3593"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1" name="Google Shape;13081;p137"/>
            <p:cNvSpPr/>
            <p:nvPr/>
          </p:nvSpPr>
          <p:spPr>
            <a:xfrm>
              <a:off x="7695909" y="3369836"/>
              <a:ext cx="66576" cy="26180"/>
            </a:xfrm>
            <a:custGeom>
              <a:avLst/>
              <a:gdLst/>
              <a:ahLst/>
              <a:cxnLst/>
              <a:rect l="l" t="t" r="r" b="b"/>
              <a:pathLst>
                <a:path w="2543" h="1000" extrusionOk="0">
                  <a:moveTo>
                    <a:pt x="2384" y="0"/>
                  </a:moveTo>
                  <a:cubicBezTo>
                    <a:pt x="2191" y="20"/>
                    <a:pt x="2004" y="29"/>
                    <a:pt x="1812" y="39"/>
                  </a:cubicBezTo>
                  <a:cubicBezTo>
                    <a:pt x="1855" y="101"/>
                    <a:pt x="1884" y="169"/>
                    <a:pt x="1898" y="241"/>
                  </a:cubicBezTo>
                  <a:cubicBezTo>
                    <a:pt x="1942" y="500"/>
                    <a:pt x="1769" y="745"/>
                    <a:pt x="1509" y="793"/>
                  </a:cubicBezTo>
                  <a:cubicBezTo>
                    <a:pt x="1010" y="880"/>
                    <a:pt x="505" y="942"/>
                    <a:pt x="1" y="980"/>
                  </a:cubicBezTo>
                  <a:lnTo>
                    <a:pt x="303" y="1000"/>
                  </a:lnTo>
                  <a:cubicBezTo>
                    <a:pt x="909" y="966"/>
                    <a:pt x="1514" y="899"/>
                    <a:pt x="2115" y="793"/>
                  </a:cubicBezTo>
                  <a:cubicBezTo>
                    <a:pt x="2369" y="745"/>
                    <a:pt x="2542" y="500"/>
                    <a:pt x="2499" y="241"/>
                  </a:cubicBezTo>
                  <a:cubicBezTo>
                    <a:pt x="2484" y="149"/>
                    <a:pt x="2441" y="68"/>
                    <a:pt x="2384"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2" name="Google Shape;13082;p137"/>
            <p:cNvSpPr/>
            <p:nvPr/>
          </p:nvSpPr>
          <p:spPr>
            <a:xfrm>
              <a:off x="7714916" y="3578988"/>
              <a:ext cx="18378" cy="123543"/>
            </a:xfrm>
            <a:custGeom>
              <a:avLst/>
              <a:gdLst/>
              <a:ahLst/>
              <a:cxnLst/>
              <a:rect l="l" t="t" r="r" b="b"/>
              <a:pathLst>
                <a:path w="702" h="4719" extrusionOk="0">
                  <a:moveTo>
                    <a:pt x="0" y="0"/>
                  </a:moveTo>
                  <a:lnTo>
                    <a:pt x="0" y="4718"/>
                  </a:lnTo>
                  <a:lnTo>
                    <a:pt x="702" y="4718"/>
                  </a:lnTo>
                  <a:lnTo>
                    <a:pt x="702" y="0"/>
                  </a:lnTo>
                  <a:cubicBezTo>
                    <a:pt x="586" y="24"/>
                    <a:pt x="469" y="37"/>
                    <a:pt x="351" y="37"/>
                  </a:cubicBezTo>
                  <a:cubicBezTo>
                    <a:pt x="233" y="37"/>
                    <a:pt x="115" y="24"/>
                    <a:pt x="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3" name="Google Shape;13083;p137"/>
            <p:cNvSpPr/>
            <p:nvPr/>
          </p:nvSpPr>
          <p:spPr>
            <a:xfrm>
              <a:off x="7578597" y="3360333"/>
              <a:ext cx="234285" cy="367855"/>
            </a:xfrm>
            <a:custGeom>
              <a:avLst/>
              <a:gdLst/>
              <a:ahLst/>
              <a:cxnLst/>
              <a:rect l="l" t="t" r="r" b="b"/>
              <a:pathLst>
                <a:path w="8949" h="14051" extrusionOk="0">
                  <a:moveTo>
                    <a:pt x="8063" y="413"/>
                  </a:moveTo>
                  <a:cubicBezTo>
                    <a:pt x="8194" y="413"/>
                    <a:pt x="8309" y="504"/>
                    <a:pt x="8335" y="637"/>
                  </a:cubicBezTo>
                  <a:cubicBezTo>
                    <a:pt x="8363" y="786"/>
                    <a:pt x="8263" y="930"/>
                    <a:pt x="8114" y="954"/>
                  </a:cubicBezTo>
                  <a:lnTo>
                    <a:pt x="8114" y="959"/>
                  </a:lnTo>
                  <a:cubicBezTo>
                    <a:pt x="7556" y="1046"/>
                    <a:pt x="6994" y="1103"/>
                    <a:pt x="6427" y="1132"/>
                  </a:cubicBezTo>
                  <a:cubicBezTo>
                    <a:pt x="6499" y="1050"/>
                    <a:pt x="6547" y="949"/>
                    <a:pt x="6571" y="844"/>
                  </a:cubicBezTo>
                  <a:cubicBezTo>
                    <a:pt x="6576" y="815"/>
                    <a:pt x="6576" y="786"/>
                    <a:pt x="6576" y="757"/>
                  </a:cubicBezTo>
                  <a:cubicBezTo>
                    <a:pt x="6586" y="704"/>
                    <a:pt x="6586" y="652"/>
                    <a:pt x="6581" y="594"/>
                  </a:cubicBezTo>
                  <a:cubicBezTo>
                    <a:pt x="7062" y="560"/>
                    <a:pt x="7542" y="498"/>
                    <a:pt x="8018" y="416"/>
                  </a:cubicBezTo>
                  <a:cubicBezTo>
                    <a:pt x="8033" y="414"/>
                    <a:pt x="8048" y="413"/>
                    <a:pt x="8063" y="413"/>
                  </a:cubicBezTo>
                  <a:close/>
                  <a:moveTo>
                    <a:pt x="893" y="411"/>
                  </a:moveTo>
                  <a:cubicBezTo>
                    <a:pt x="1012" y="411"/>
                    <a:pt x="1952" y="633"/>
                    <a:pt x="3391" y="633"/>
                  </a:cubicBezTo>
                  <a:cubicBezTo>
                    <a:pt x="4103" y="633"/>
                    <a:pt x="4938" y="579"/>
                    <a:pt x="5856" y="416"/>
                  </a:cubicBezTo>
                  <a:cubicBezTo>
                    <a:pt x="5867" y="415"/>
                    <a:pt x="5878" y="415"/>
                    <a:pt x="5889" y="415"/>
                  </a:cubicBezTo>
                  <a:cubicBezTo>
                    <a:pt x="6202" y="415"/>
                    <a:pt x="6272" y="875"/>
                    <a:pt x="5952" y="954"/>
                  </a:cubicBezTo>
                  <a:cubicBezTo>
                    <a:pt x="5106" y="1089"/>
                    <a:pt x="4256" y="1161"/>
                    <a:pt x="3396" y="1180"/>
                  </a:cubicBezTo>
                  <a:cubicBezTo>
                    <a:pt x="2541" y="1166"/>
                    <a:pt x="1691" y="1094"/>
                    <a:pt x="845" y="954"/>
                  </a:cubicBezTo>
                  <a:cubicBezTo>
                    <a:pt x="696" y="930"/>
                    <a:pt x="595" y="791"/>
                    <a:pt x="619" y="642"/>
                  </a:cubicBezTo>
                  <a:cubicBezTo>
                    <a:pt x="643" y="508"/>
                    <a:pt x="759" y="411"/>
                    <a:pt x="893" y="411"/>
                  </a:cubicBezTo>
                  <a:close/>
                  <a:moveTo>
                    <a:pt x="1878" y="1512"/>
                  </a:moveTo>
                  <a:cubicBezTo>
                    <a:pt x="2468" y="1571"/>
                    <a:pt x="2960" y="1589"/>
                    <a:pt x="3353" y="1589"/>
                  </a:cubicBezTo>
                  <a:cubicBezTo>
                    <a:pt x="3964" y="1589"/>
                    <a:pt x="4333" y="1545"/>
                    <a:pt x="4452" y="1545"/>
                  </a:cubicBezTo>
                  <a:cubicBezTo>
                    <a:pt x="4456" y="1545"/>
                    <a:pt x="4459" y="1545"/>
                    <a:pt x="4463" y="1545"/>
                  </a:cubicBezTo>
                  <a:lnTo>
                    <a:pt x="4463" y="1550"/>
                  </a:lnTo>
                  <a:cubicBezTo>
                    <a:pt x="4616" y="1564"/>
                    <a:pt x="4765" y="1560"/>
                    <a:pt x="4919" y="1564"/>
                  </a:cubicBezTo>
                  <a:lnTo>
                    <a:pt x="4919" y="2837"/>
                  </a:lnTo>
                  <a:lnTo>
                    <a:pt x="1878" y="2837"/>
                  </a:lnTo>
                  <a:lnTo>
                    <a:pt x="1878" y="1512"/>
                  </a:lnTo>
                  <a:close/>
                  <a:moveTo>
                    <a:pt x="7081" y="1512"/>
                  </a:moveTo>
                  <a:lnTo>
                    <a:pt x="7086" y="1516"/>
                  </a:lnTo>
                  <a:lnTo>
                    <a:pt x="7086" y="2842"/>
                  </a:lnTo>
                  <a:lnTo>
                    <a:pt x="5332" y="2842"/>
                  </a:lnTo>
                  <a:lnTo>
                    <a:pt x="5332" y="1588"/>
                  </a:lnTo>
                  <a:cubicBezTo>
                    <a:pt x="5369" y="1589"/>
                    <a:pt x="5406" y="1589"/>
                    <a:pt x="5443" y="1589"/>
                  </a:cubicBezTo>
                  <a:cubicBezTo>
                    <a:pt x="5993" y="1589"/>
                    <a:pt x="6640" y="1557"/>
                    <a:pt x="7081" y="1512"/>
                  </a:cubicBezTo>
                  <a:close/>
                  <a:moveTo>
                    <a:pt x="7081" y="3246"/>
                  </a:moveTo>
                  <a:lnTo>
                    <a:pt x="7081" y="3933"/>
                  </a:lnTo>
                  <a:lnTo>
                    <a:pt x="5332" y="3933"/>
                  </a:lnTo>
                  <a:lnTo>
                    <a:pt x="5332" y="3246"/>
                  </a:lnTo>
                  <a:close/>
                  <a:moveTo>
                    <a:pt x="4919" y="3255"/>
                  </a:moveTo>
                  <a:lnTo>
                    <a:pt x="4919" y="3938"/>
                  </a:lnTo>
                  <a:lnTo>
                    <a:pt x="1878" y="3938"/>
                  </a:lnTo>
                  <a:lnTo>
                    <a:pt x="1878" y="3255"/>
                  </a:lnTo>
                  <a:close/>
                  <a:moveTo>
                    <a:pt x="7081" y="4351"/>
                  </a:moveTo>
                  <a:lnTo>
                    <a:pt x="7081" y="6666"/>
                  </a:lnTo>
                  <a:cubicBezTo>
                    <a:pt x="7081" y="7566"/>
                    <a:pt x="6341" y="8181"/>
                    <a:pt x="5554" y="8181"/>
                  </a:cubicBezTo>
                  <a:cubicBezTo>
                    <a:pt x="5303" y="8181"/>
                    <a:pt x="5049" y="8119"/>
                    <a:pt x="4811" y="7984"/>
                  </a:cubicBezTo>
                  <a:lnTo>
                    <a:pt x="4811" y="7984"/>
                  </a:lnTo>
                  <a:cubicBezTo>
                    <a:pt x="5136" y="7620"/>
                    <a:pt x="5318" y="7150"/>
                    <a:pt x="5332" y="6666"/>
                  </a:cubicBezTo>
                  <a:lnTo>
                    <a:pt x="5332" y="4351"/>
                  </a:lnTo>
                  <a:close/>
                  <a:moveTo>
                    <a:pt x="3540" y="8588"/>
                  </a:moveTo>
                  <a:lnTo>
                    <a:pt x="3540" y="12863"/>
                  </a:lnTo>
                  <a:lnTo>
                    <a:pt x="3252" y="12863"/>
                  </a:lnTo>
                  <a:lnTo>
                    <a:pt x="3252" y="8588"/>
                  </a:lnTo>
                  <a:close/>
                  <a:moveTo>
                    <a:pt x="5971" y="13272"/>
                  </a:moveTo>
                  <a:lnTo>
                    <a:pt x="6096" y="13632"/>
                  </a:lnTo>
                  <a:lnTo>
                    <a:pt x="5025" y="13632"/>
                  </a:lnTo>
                  <a:lnTo>
                    <a:pt x="5154" y="13272"/>
                  </a:lnTo>
                  <a:close/>
                  <a:moveTo>
                    <a:pt x="3809" y="13277"/>
                  </a:moveTo>
                  <a:lnTo>
                    <a:pt x="3934" y="13637"/>
                  </a:lnTo>
                  <a:lnTo>
                    <a:pt x="2858" y="13637"/>
                  </a:lnTo>
                  <a:lnTo>
                    <a:pt x="2988" y="13277"/>
                  </a:lnTo>
                  <a:close/>
                  <a:moveTo>
                    <a:pt x="8075" y="1"/>
                  </a:moveTo>
                  <a:cubicBezTo>
                    <a:pt x="8033" y="1"/>
                    <a:pt x="7990" y="5"/>
                    <a:pt x="7945" y="13"/>
                  </a:cubicBezTo>
                  <a:cubicBezTo>
                    <a:pt x="7422" y="99"/>
                    <a:pt x="6889" y="162"/>
                    <a:pt x="6355" y="190"/>
                  </a:cubicBezTo>
                  <a:cubicBezTo>
                    <a:pt x="6233" y="68"/>
                    <a:pt x="6064" y="4"/>
                    <a:pt x="5891" y="4"/>
                  </a:cubicBezTo>
                  <a:cubicBezTo>
                    <a:pt x="5854" y="4"/>
                    <a:pt x="5816" y="7"/>
                    <a:pt x="5779" y="13"/>
                  </a:cubicBezTo>
                  <a:cubicBezTo>
                    <a:pt x="4991" y="150"/>
                    <a:pt x="4193" y="218"/>
                    <a:pt x="3395" y="218"/>
                  </a:cubicBezTo>
                  <a:cubicBezTo>
                    <a:pt x="2597" y="218"/>
                    <a:pt x="1799" y="150"/>
                    <a:pt x="1008" y="13"/>
                  </a:cubicBezTo>
                  <a:cubicBezTo>
                    <a:pt x="966" y="5"/>
                    <a:pt x="924" y="2"/>
                    <a:pt x="883" y="2"/>
                  </a:cubicBezTo>
                  <a:cubicBezTo>
                    <a:pt x="350" y="2"/>
                    <a:pt x="0" y="615"/>
                    <a:pt x="326" y="1084"/>
                  </a:cubicBezTo>
                  <a:cubicBezTo>
                    <a:pt x="552" y="1401"/>
                    <a:pt x="850" y="1377"/>
                    <a:pt x="1460" y="1454"/>
                  </a:cubicBezTo>
                  <a:lnTo>
                    <a:pt x="1460" y="5134"/>
                  </a:lnTo>
                  <a:cubicBezTo>
                    <a:pt x="1460" y="5271"/>
                    <a:pt x="1562" y="5339"/>
                    <a:pt x="1664" y="5339"/>
                  </a:cubicBezTo>
                  <a:cubicBezTo>
                    <a:pt x="1766" y="5339"/>
                    <a:pt x="1868" y="5271"/>
                    <a:pt x="1868" y="5134"/>
                  </a:cubicBezTo>
                  <a:lnTo>
                    <a:pt x="1868" y="4351"/>
                  </a:lnTo>
                  <a:lnTo>
                    <a:pt x="4914" y="4351"/>
                  </a:lnTo>
                  <a:cubicBezTo>
                    <a:pt x="4900" y="6945"/>
                    <a:pt x="4957" y="6719"/>
                    <a:pt x="4837" y="7113"/>
                  </a:cubicBezTo>
                  <a:cubicBezTo>
                    <a:pt x="4607" y="7847"/>
                    <a:pt x="4014" y="8179"/>
                    <a:pt x="3419" y="8179"/>
                  </a:cubicBezTo>
                  <a:cubicBezTo>
                    <a:pt x="2646" y="8179"/>
                    <a:pt x="1868" y="7622"/>
                    <a:pt x="1868" y="6661"/>
                  </a:cubicBezTo>
                  <a:lnTo>
                    <a:pt x="1868" y="6244"/>
                  </a:lnTo>
                  <a:cubicBezTo>
                    <a:pt x="1871" y="6107"/>
                    <a:pt x="1769" y="6038"/>
                    <a:pt x="1666" y="6038"/>
                  </a:cubicBezTo>
                  <a:cubicBezTo>
                    <a:pt x="1563" y="6038"/>
                    <a:pt x="1460" y="6107"/>
                    <a:pt x="1460" y="6244"/>
                  </a:cubicBezTo>
                  <a:lnTo>
                    <a:pt x="1460" y="6661"/>
                  </a:lnTo>
                  <a:cubicBezTo>
                    <a:pt x="1465" y="7517"/>
                    <a:pt x="2022" y="8271"/>
                    <a:pt x="2844" y="8516"/>
                  </a:cubicBezTo>
                  <a:lnTo>
                    <a:pt x="2844" y="12868"/>
                  </a:lnTo>
                  <a:lnTo>
                    <a:pt x="2839" y="12868"/>
                  </a:lnTo>
                  <a:cubicBezTo>
                    <a:pt x="2747" y="12868"/>
                    <a:pt x="2671" y="12921"/>
                    <a:pt x="2642" y="13008"/>
                  </a:cubicBezTo>
                  <a:lnTo>
                    <a:pt x="2378" y="13776"/>
                  </a:lnTo>
                  <a:cubicBezTo>
                    <a:pt x="2334" y="13911"/>
                    <a:pt x="2430" y="14050"/>
                    <a:pt x="2575" y="14050"/>
                  </a:cubicBezTo>
                  <a:lnTo>
                    <a:pt x="4218" y="14050"/>
                  </a:lnTo>
                  <a:cubicBezTo>
                    <a:pt x="4357" y="14050"/>
                    <a:pt x="4458" y="13911"/>
                    <a:pt x="4414" y="13776"/>
                  </a:cubicBezTo>
                  <a:lnTo>
                    <a:pt x="4150" y="13008"/>
                  </a:lnTo>
                  <a:cubicBezTo>
                    <a:pt x="4121" y="12921"/>
                    <a:pt x="4040" y="12868"/>
                    <a:pt x="3953" y="12868"/>
                  </a:cubicBezTo>
                  <a:lnTo>
                    <a:pt x="3948" y="12868"/>
                  </a:lnTo>
                  <a:lnTo>
                    <a:pt x="3948" y="8516"/>
                  </a:lnTo>
                  <a:cubicBezTo>
                    <a:pt x="4136" y="8458"/>
                    <a:pt x="4314" y="8376"/>
                    <a:pt x="4477" y="8266"/>
                  </a:cubicBezTo>
                  <a:cubicBezTo>
                    <a:pt x="4640" y="8372"/>
                    <a:pt x="4818" y="8458"/>
                    <a:pt x="5001" y="8516"/>
                  </a:cubicBezTo>
                  <a:lnTo>
                    <a:pt x="5001" y="12868"/>
                  </a:lnTo>
                  <a:cubicBezTo>
                    <a:pt x="4909" y="12868"/>
                    <a:pt x="4832" y="12921"/>
                    <a:pt x="4804" y="13008"/>
                  </a:cubicBezTo>
                  <a:lnTo>
                    <a:pt x="4539" y="13776"/>
                  </a:lnTo>
                  <a:cubicBezTo>
                    <a:pt x="4491" y="13911"/>
                    <a:pt x="4592" y="14050"/>
                    <a:pt x="4736" y="14050"/>
                  </a:cubicBezTo>
                  <a:lnTo>
                    <a:pt x="6379" y="14050"/>
                  </a:lnTo>
                  <a:cubicBezTo>
                    <a:pt x="6523" y="14050"/>
                    <a:pt x="6620" y="13911"/>
                    <a:pt x="6576" y="13776"/>
                  </a:cubicBezTo>
                  <a:lnTo>
                    <a:pt x="6312" y="13008"/>
                  </a:lnTo>
                  <a:cubicBezTo>
                    <a:pt x="6283" y="12921"/>
                    <a:pt x="6206" y="12868"/>
                    <a:pt x="6115" y="12868"/>
                  </a:cubicBezTo>
                  <a:lnTo>
                    <a:pt x="6115" y="10740"/>
                  </a:lnTo>
                  <a:cubicBezTo>
                    <a:pt x="6115" y="10603"/>
                    <a:pt x="6013" y="10535"/>
                    <a:pt x="5911" y="10535"/>
                  </a:cubicBezTo>
                  <a:cubicBezTo>
                    <a:pt x="5809" y="10535"/>
                    <a:pt x="5707" y="10603"/>
                    <a:pt x="5707" y="10740"/>
                  </a:cubicBezTo>
                  <a:lnTo>
                    <a:pt x="5707" y="12868"/>
                  </a:lnTo>
                  <a:lnTo>
                    <a:pt x="5419" y="12868"/>
                  </a:lnTo>
                  <a:lnTo>
                    <a:pt x="5419" y="8593"/>
                  </a:lnTo>
                  <a:lnTo>
                    <a:pt x="5707" y="8593"/>
                  </a:lnTo>
                  <a:lnTo>
                    <a:pt x="5707" y="9746"/>
                  </a:lnTo>
                  <a:cubicBezTo>
                    <a:pt x="5707" y="9883"/>
                    <a:pt x="5809" y="9951"/>
                    <a:pt x="5911" y="9951"/>
                  </a:cubicBezTo>
                  <a:cubicBezTo>
                    <a:pt x="6013" y="9951"/>
                    <a:pt x="6115" y="9883"/>
                    <a:pt x="6115" y="9746"/>
                  </a:cubicBezTo>
                  <a:lnTo>
                    <a:pt x="6115" y="8516"/>
                  </a:lnTo>
                  <a:cubicBezTo>
                    <a:pt x="6937" y="8271"/>
                    <a:pt x="7499" y="7517"/>
                    <a:pt x="7499" y="6661"/>
                  </a:cubicBezTo>
                  <a:lnTo>
                    <a:pt x="7499" y="1454"/>
                  </a:lnTo>
                  <a:cubicBezTo>
                    <a:pt x="8099" y="1377"/>
                    <a:pt x="8407" y="1406"/>
                    <a:pt x="8632" y="1084"/>
                  </a:cubicBezTo>
                  <a:cubicBezTo>
                    <a:pt x="8949" y="621"/>
                    <a:pt x="8608" y="1"/>
                    <a:pt x="807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84" name="Google Shape;13084;p137"/>
          <p:cNvGrpSpPr/>
          <p:nvPr/>
        </p:nvGrpSpPr>
        <p:grpSpPr>
          <a:xfrm>
            <a:off x="6697352" y="4083983"/>
            <a:ext cx="269130" cy="354530"/>
            <a:chOff x="6697352" y="4289383"/>
            <a:chExt cx="269130" cy="354530"/>
          </a:xfrm>
        </p:grpSpPr>
        <p:sp>
          <p:nvSpPr>
            <p:cNvPr id="13085" name="Google Shape;13085;p137"/>
            <p:cNvSpPr/>
            <p:nvPr/>
          </p:nvSpPr>
          <p:spPr>
            <a:xfrm>
              <a:off x="6770499" y="4374363"/>
              <a:ext cx="189308" cy="186166"/>
            </a:xfrm>
            <a:custGeom>
              <a:avLst/>
              <a:gdLst/>
              <a:ahLst/>
              <a:cxnLst/>
              <a:rect l="l" t="t" r="r" b="b"/>
              <a:pathLst>
                <a:path w="7231" h="7111" extrusionOk="0">
                  <a:moveTo>
                    <a:pt x="750" y="0"/>
                  </a:moveTo>
                  <a:cubicBezTo>
                    <a:pt x="327" y="0"/>
                    <a:pt x="0" y="360"/>
                    <a:pt x="44" y="778"/>
                  </a:cubicBezTo>
                  <a:lnTo>
                    <a:pt x="577" y="6159"/>
                  </a:lnTo>
                  <a:cubicBezTo>
                    <a:pt x="649" y="6894"/>
                    <a:pt x="1269" y="7110"/>
                    <a:pt x="2004" y="7110"/>
                  </a:cubicBezTo>
                  <a:lnTo>
                    <a:pt x="5232" y="7110"/>
                  </a:lnTo>
                  <a:cubicBezTo>
                    <a:pt x="5967" y="7110"/>
                    <a:pt x="6582" y="6894"/>
                    <a:pt x="6659" y="6159"/>
                  </a:cubicBezTo>
                  <a:lnTo>
                    <a:pt x="7187" y="778"/>
                  </a:lnTo>
                  <a:cubicBezTo>
                    <a:pt x="7231" y="360"/>
                    <a:pt x="6904" y="0"/>
                    <a:pt x="6486" y="0"/>
                  </a:cubicBezTo>
                  <a:close/>
                </a:path>
              </a:pathLst>
            </a:custGeom>
            <a:solidFill>
              <a:srgbClr val="FAFB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6" name="Google Shape;13086;p137"/>
            <p:cNvSpPr/>
            <p:nvPr/>
          </p:nvSpPr>
          <p:spPr>
            <a:xfrm>
              <a:off x="6871868" y="4374363"/>
              <a:ext cx="87939" cy="186166"/>
            </a:xfrm>
            <a:custGeom>
              <a:avLst/>
              <a:gdLst/>
              <a:ahLst/>
              <a:cxnLst/>
              <a:rect l="l" t="t" r="r" b="b"/>
              <a:pathLst>
                <a:path w="3359" h="7111" extrusionOk="0">
                  <a:moveTo>
                    <a:pt x="1254" y="0"/>
                  </a:moveTo>
                  <a:cubicBezTo>
                    <a:pt x="1672" y="0"/>
                    <a:pt x="1999" y="360"/>
                    <a:pt x="1956" y="778"/>
                  </a:cubicBezTo>
                  <a:lnTo>
                    <a:pt x="1427" y="6159"/>
                  </a:lnTo>
                  <a:cubicBezTo>
                    <a:pt x="1355" y="6894"/>
                    <a:pt x="736" y="7110"/>
                    <a:pt x="1" y="7110"/>
                  </a:cubicBezTo>
                  <a:lnTo>
                    <a:pt x="1360" y="7110"/>
                  </a:lnTo>
                  <a:cubicBezTo>
                    <a:pt x="2095" y="7110"/>
                    <a:pt x="2715" y="6894"/>
                    <a:pt x="2787" y="6159"/>
                  </a:cubicBezTo>
                  <a:lnTo>
                    <a:pt x="3315" y="778"/>
                  </a:lnTo>
                  <a:cubicBezTo>
                    <a:pt x="3359" y="365"/>
                    <a:pt x="3032" y="0"/>
                    <a:pt x="2614" y="0"/>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7" name="Google Shape;13087;p137"/>
            <p:cNvSpPr/>
            <p:nvPr/>
          </p:nvSpPr>
          <p:spPr>
            <a:xfrm>
              <a:off x="6775656" y="4436096"/>
              <a:ext cx="178862" cy="124434"/>
            </a:xfrm>
            <a:custGeom>
              <a:avLst/>
              <a:gdLst/>
              <a:ahLst/>
              <a:cxnLst/>
              <a:rect l="l" t="t" r="r" b="b"/>
              <a:pathLst>
                <a:path w="6832" h="4753" extrusionOk="0">
                  <a:moveTo>
                    <a:pt x="0" y="1"/>
                  </a:moveTo>
                  <a:lnTo>
                    <a:pt x="380" y="3801"/>
                  </a:lnTo>
                  <a:cubicBezTo>
                    <a:pt x="452" y="4536"/>
                    <a:pt x="1067" y="4752"/>
                    <a:pt x="1802" y="4752"/>
                  </a:cubicBezTo>
                  <a:lnTo>
                    <a:pt x="5030" y="4752"/>
                  </a:lnTo>
                  <a:cubicBezTo>
                    <a:pt x="5765" y="4752"/>
                    <a:pt x="6385" y="4536"/>
                    <a:pt x="6457" y="3801"/>
                  </a:cubicBezTo>
                  <a:lnTo>
                    <a:pt x="6832" y="15"/>
                  </a:lnTo>
                  <a:lnTo>
                    <a:pt x="6827"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8" name="Google Shape;13088;p137"/>
            <p:cNvSpPr/>
            <p:nvPr/>
          </p:nvSpPr>
          <p:spPr>
            <a:xfrm>
              <a:off x="6871868" y="4436096"/>
              <a:ext cx="82781" cy="124434"/>
            </a:xfrm>
            <a:custGeom>
              <a:avLst/>
              <a:gdLst/>
              <a:ahLst/>
              <a:cxnLst/>
              <a:rect l="l" t="t" r="r" b="b"/>
              <a:pathLst>
                <a:path w="3162" h="4753" extrusionOk="0">
                  <a:moveTo>
                    <a:pt x="1802" y="1"/>
                  </a:moveTo>
                  <a:lnTo>
                    <a:pt x="1427" y="3801"/>
                  </a:lnTo>
                  <a:cubicBezTo>
                    <a:pt x="1355" y="4536"/>
                    <a:pt x="736" y="4752"/>
                    <a:pt x="1" y="4752"/>
                  </a:cubicBezTo>
                  <a:lnTo>
                    <a:pt x="1360" y="4752"/>
                  </a:lnTo>
                  <a:cubicBezTo>
                    <a:pt x="2095" y="4752"/>
                    <a:pt x="2715" y="4536"/>
                    <a:pt x="2787" y="3801"/>
                  </a:cubicBezTo>
                  <a:lnTo>
                    <a:pt x="3162" y="15"/>
                  </a:lnTo>
                  <a:lnTo>
                    <a:pt x="3152" y="1"/>
                  </a:lnTo>
                  <a:close/>
                </a:path>
              </a:pathLst>
            </a:custGeom>
            <a:solidFill>
              <a:srgbClr val="5A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9" name="Google Shape;13089;p137"/>
            <p:cNvSpPr/>
            <p:nvPr/>
          </p:nvSpPr>
          <p:spPr>
            <a:xfrm>
              <a:off x="6821445" y="4560503"/>
              <a:ext cx="87546" cy="28693"/>
            </a:xfrm>
            <a:custGeom>
              <a:avLst/>
              <a:gdLst/>
              <a:ahLst/>
              <a:cxnLst/>
              <a:rect l="l" t="t" r="r" b="b"/>
              <a:pathLst>
                <a:path w="3344" h="1096" extrusionOk="0">
                  <a:moveTo>
                    <a:pt x="0" y="0"/>
                  </a:moveTo>
                  <a:lnTo>
                    <a:pt x="0" y="524"/>
                  </a:lnTo>
                  <a:cubicBezTo>
                    <a:pt x="0" y="841"/>
                    <a:pt x="255" y="1095"/>
                    <a:pt x="572" y="1095"/>
                  </a:cubicBezTo>
                  <a:lnTo>
                    <a:pt x="2772" y="1095"/>
                  </a:lnTo>
                  <a:cubicBezTo>
                    <a:pt x="3084" y="1095"/>
                    <a:pt x="3344" y="841"/>
                    <a:pt x="3339" y="524"/>
                  </a:cubicBezTo>
                  <a:lnTo>
                    <a:pt x="3339" y="0"/>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0" name="Google Shape;13090;p137"/>
            <p:cNvSpPr/>
            <p:nvPr/>
          </p:nvSpPr>
          <p:spPr>
            <a:xfrm>
              <a:off x="6866082" y="4560372"/>
              <a:ext cx="42909" cy="28693"/>
            </a:xfrm>
            <a:custGeom>
              <a:avLst/>
              <a:gdLst/>
              <a:ahLst/>
              <a:cxnLst/>
              <a:rect l="l" t="t" r="r" b="b"/>
              <a:pathLst>
                <a:path w="1639" h="1096" extrusionOk="0">
                  <a:moveTo>
                    <a:pt x="572" y="0"/>
                  </a:moveTo>
                  <a:lnTo>
                    <a:pt x="572" y="524"/>
                  </a:lnTo>
                  <a:cubicBezTo>
                    <a:pt x="572" y="841"/>
                    <a:pt x="318" y="1096"/>
                    <a:pt x="1" y="1096"/>
                  </a:cubicBezTo>
                  <a:lnTo>
                    <a:pt x="1067" y="1096"/>
                  </a:lnTo>
                  <a:cubicBezTo>
                    <a:pt x="1379" y="1096"/>
                    <a:pt x="1639" y="841"/>
                    <a:pt x="1639" y="524"/>
                  </a:cubicBezTo>
                  <a:lnTo>
                    <a:pt x="1639" y="0"/>
                  </a:lnTo>
                  <a:close/>
                </a:path>
              </a:pathLst>
            </a:custGeom>
            <a:solidFill>
              <a:srgbClr val="5A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1" name="Google Shape;13091;p137"/>
            <p:cNvSpPr/>
            <p:nvPr/>
          </p:nvSpPr>
          <p:spPr>
            <a:xfrm>
              <a:off x="6703844" y="4307656"/>
              <a:ext cx="196350" cy="329214"/>
            </a:xfrm>
            <a:custGeom>
              <a:avLst/>
              <a:gdLst/>
              <a:ahLst/>
              <a:cxnLst/>
              <a:rect l="l" t="t" r="r" b="b"/>
              <a:pathLst>
                <a:path w="7500" h="12575" extrusionOk="0">
                  <a:moveTo>
                    <a:pt x="6163" y="0"/>
                  </a:moveTo>
                  <a:cubicBezTo>
                    <a:pt x="5597" y="0"/>
                    <a:pt x="5080" y="362"/>
                    <a:pt x="4900" y="915"/>
                  </a:cubicBezTo>
                  <a:lnTo>
                    <a:pt x="1821" y="915"/>
                  </a:lnTo>
                  <a:cubicBezTo>
                    <a:pt x="812" y="915"/>
                    <a:pt x="0" y="1731"/>
                    <a:pt x="0" y="2735"/>
                  </a:cubicBezTo>
                  <a:lnTo>
                    <a:pt x="0" y="12574"/>
                  </a:lnTo>
                  <a:lnTo>
                    <a:pt x="875" y="12574"/>
                  </a:lnTo>
                  <a:lnTo>
                    <a:pt x="875" y="2735"/>
                  </a:lnTo>
                  <a:cubicBezTo>
                    <a:pt x="875" y="2212"/>
                    <a:pt x="1297" y="1789"/>
                    <a:pt x="1821" y="1789"/>
                  </a:cubicBezTo>
                  <a:lnTo>
                    <a:pt x="5270" y="1789"/>
                  </a:lnTo>
                  <a:cubicBezTo>
                    <a:pt x="5511" y="1789"/>
                    <a:pt x="5708" y="1592"/>
                    <a:pt x="5708" y="1352"/>
                  </a:cubicBezTo>
                  <a:lnTo>
                    <a:pt x="5708" y="1323"/>
                  </a:lnTo>
                  <a:cubicBezTo>
                    <a:pt x="5708" y="1073"/>
                    <a:pt x="5914" y="871"/>
                    <a:pt x="6164" y="871"/>
                  </a:cubicBezTo>
                  <a:cubicBezTo>
                    <a:pt x="6419" y="876"/>
                    <a:pt x="6620" y="1078"/>
                    <a:pt x="6620" y="1333"/>
                  </a:cubicBezTo>
                  <a:cubicBezTo>
                    <a:pt x="6611" y="1582"/>
                    <a:pt x="6808" y="1784"/>
                    <a:pt x="7057" y="1784"/>
                  </a:cubicBezTo>
                  <a:cubicBezTo>
                    <a:pt x="7303" y="1784"/>
                    <a:pt x="7499" y="1578"/>
                    <a:pt x="7490" y="1333"/>
                  </a:cubicBezTo>
                  <a:lnTo>
                    <a:pt x="7490" y="1328"/>
                  </a:lnTo>
                  <a:cubicBezTo>
                    <a:pt x="7490" y="675"/>
                    <a:pt x="7014" y="117"/>
                    <a:pt x="6371" y="16"/>
                  </a:cubicBezTo>
                  <a:cubicBezTo>
                    <a:pt x="6301" y="5"/>
                    <a:pt x="6232" y="0"/>
                    <a:pt x="6163" y="0"/>
                  </a:cubicBezTo>
                  <a:close/>
                </a:path>
              </a:pathLst>
            </a:custGeom>
            <a:solidFill>
              <a:srgbClr val="EB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2" name="Google Shape;13092;p137"/>
            <p:cNvSpPr/>
            <p:nvPr/>
          </p:nvSpPr>
          <p:spPr>
            <a:xfrm>
              <a:off x="6764451" y="4351011"/>
              <a:ext cx="202031" cy="292614"/>
            </a:xfrm>
            <a:custGeom>
              <a:avLst/>
              <a:gdLst/>
              <a:ahLst/>
              <a:cxnLst/>
              <a:rect l="l" t="t" r="r" b="b"/>
              <a:pathLst>
                <a:path w="7717" h="11177" extrusionOk="0">
                  <a:moveTo>
                    <a:pt x="6760" y="1051"/>
                  </a:moveTo>
                  <a:cubicBezTo>
                    <a:pt x="7063" y="1051"/>
                    <a:pt x="7303" y="1315"/>
                    <a:pt x="7274" y="1617"/>
                  </a:cubicBezTo>
                  <a:lnTo>
                    <a:pt x="7226" y="2103"/>
                  </a:lnTo>
                  <a:lnTo>
                    <a:pt x="6458" y="2103"/>
                  </a:lnTo>
                  <a:cubicBezTo>
                    <a:pt x="6453" y="2102"/>
                    <a:pt x="6448" y="2102"/>
                    <a:pt x="6444" y="2102"/>
                  </a:cubicBezTo>
                  <a:cubicBezTo>
                    <a:pt x="6188" y="2102"/>
                    <a:pt x="6188" y="2497"/>
                    <a:pt x="6444" y="2497"/>
                  </a:cubicBezTo>
                  <a:cubicBezTo>
                    <a:pt x="6448" y="2497"/>
                    <a:pt x="6453" y="2497"/>
                    <a:pt x="6458" y="2497"/>
                  </a:cubicBezTo>
                  <a:lnTo>
                    <a:pt x="7183" y="2497"/>
                  </a:lnTo>
                  <a:lnTo>
                    <a:pt x="7135" y="3039"/>
                  </a:lnTo>
                  <a:lnTo>
                    <a:pt x="592" y="3039"/>
                  </a:lnTo>
                  <a:lnTo>
                    <a:pt x="452" y="1617"/>
                  </a:lnTo>
                  <a:cubicBezTo>
                    <a:pt x="419" y="1315"/>
                    <a:pt x="659" y="1051"/>
                    <a:pt x="967" y="1051"/>
                  </a:cubicBezTo>
                  <a:close/>
                  <a:moveTo>
                    <a:pt x="5353" y="8233"/>
                  </a:moveTo>
                  <a:lnTo>
                    <a:pt x="5353" y="8569"/>
                  </a:lnTo>
                  <a:cubicBezTo>
                    <a:pt x="5353" y="8775"/>
                    <a:pt x="5184" y="8944"/>
                    <a:pt x="4978" y="8944"/>
                  </a:cubicBezTo>
                  <a:lnTo>
                    <a:pt x="2744" y="8944"/>
                  </a:lnTo>
                  <a:cubicBezTo>
                    <a:pt x="2537" y="8944"/>
                    <a:pt x="2374" y="8775"/>
                    <a:pt x="2374" y="8569"/>
                  </a:cubicBezTo>
                  <a:lnTo>
                    <a:pt x="2374" y="8233"/>
                  </a:lnTo>
                  <a:close/>
                  <a:moveTo>
                    <a:pt x="3859" y="1"/>
                  </a:moveTo>
                  <a:cubicBezTo>
                    <a:pt x="3756" y="1"/>
                    <a:pt x="3654" y="71"/>
                    <a:pt x="3662" y="210"/>
                  </a:cubicBezTo>
                  <a:lnTo>
                    <a:pt x="3662" y="657"/>
                  </a:lnTo>
                  <a:lnTo>
                    <a:pt x="962" y="657"/>
                  </a:lnTo>
                  <a:cubicBezTo>
                    <a:pt x="424" y="657"/>
                    <a:pt x="1" y="1123"/>
                    <a:pt x="54" y="1661"/>
                  </a:cubicBezTo>
                  <a:cubicBezTo>
                    <a:pt x="73" y="1867"/>
                    <a:pt x="260" y="3774"/>
                    <a:pt x="294" y="4106"/>
                  </a:cubicBezTo>
                  <a:cubicBezTo>
                    <a:pt x="307" y="4225"/>
                    <a:pt x="397" y="4281"/>
                    <a:pt x="488" y="4281"/>
                  </a:cubicBezTo>
                  <a:cubicBezTo>
                    <a:pt x="590" y="4281"/>
                    <a:pt x="693" y="4208"/>
                    <a:pt x="683" y="4072"/>
                  </a:cubicBezTo>
                  <a:lnTo>
                    <a:pt x="625" y="3438"/>
                  </a:lnTo>
                  <a:lnTo>
                    <a:pt x="7087" y="3438"/>
                  </a:lnTo>
                  <a:lnTo>
                    <a:pt x="7039" y="3981"/>
                  </a:lnTo>
                  <a:lnTo>
                    <a:pt x="5650" y="3981"/>
                  </a:lnTo>
                  <a:cubicBezTo>
                    <a:pt x="5401" y="3995"/>
                    <a:pt x="5401" y="4361"/>
                    <a:pt x="5650" y="4375"/>
                  </a:cubicBezTo>
                  <a:lnTo>
                    <a:pt x="6996" y="4375"/>
                  </a:lnTo>
                  <a:lnTo>
                    <a:pt x="6948" y="4913"/>
                  </a:lnTo>
                  <a:lnTo>
                    <a:pt x="6458" y="4913"/>
                  </a:lnTo>
                  <a:cubicBezTo>
                    <a:pt x="6453" y="4913"/>
                    <a:pt x="6448" y="4913"/>
                    <a:pt x="6444" y="4913"/>
                  </a:cubicBezTo>
                  <a:cubicBezTo>
                    <a:pt x="6184" y="4913"/>
                    <a:pt x="6184" y="5307"/>
                    <a:pt x="6444" y="5307"/>
                  </a:cubicBezTo>
                  <a:cubicBezTo>
                    <a:pt x="6448" y="5307"/>
                    <a:pt x="6453" y="5307"/>
                    <a:pt x="6458" y="5307"/>
                  </a:cubicBezTo>
                  <a:lnTo>
                    <a:pt x="6904" y="5307"/>
                  </a:lnTo>
                  <a:lnTo>
                    <a:pt x="6856" y="5850"/>
                  </a:lnTo>
                  <a:lnTo>
                    <a:pt x="5655" y="5850"/>
                  </a:lnTo>
                  <a:cubicBezTo>
                    <a:pt x="5649" y="5849"/>
                    <a:pt x="5643" y="5849"/>
                    <a:pt x="5637" y="5849"/>
                  </a:cubicBezTo>
                  <a:cubicBezTo>
                    <a:pt x="5383" y="5849"/>
                    <a:pt x="5383" y="6240"/>
                    <a:pt x="5637" y="6240"/>
                  </a:cubicBezTo>
                  <a:cubicBezTo>
                    <a:pt x="5643" y="6240"/>
                    <a:pt x="5649" y="6239"/>
                    <a:pt x="5655" y="6239"/>
                  </a:cubicBezTo>
                  <a:lnTo>
                    <a:pt x="6813" y="6239"/>
                  </a:lnTo>
                  <a:lnTo>
                    <a:pt x="6731" y="7051"/>
                  </a:lnTo>
                  <a:cubicBezTo>
                    <a:pt x="6703" y="7387"/>
                    <a:pt x="6534" y="7834"/>
                    <a:pt x="5492" y="7834"/>
                  </a:cubicBezTo>
                  <a:lnTo>
                    <a:pt x="2230" y="7834"/>
                  </a:lnTo>
                  <a:cubicBezTo>
                    <a:pt x="1183" y="7834"/>
                    <a:pt x="1019" y="7387"/>
                    <a:pt x="986" y="7051"/>
                  </a:cubicBezTo>
                  <a:lnTo>
                    <a:pt x="765" y="4817"/>
                  </a:lnTo>
                  <a:cubicBezTo>
                    <a:pt x="749" y="4699"/>
                    <a:pt x="660" y="4644"/>
                    <a:pt x="570" y="4644"/>
                  </a:cubicBezTo>
                  <a:cubicBezTo>
                    <a:pt x="465" y="4644"/>
                    <a:pt x="360" y="4719"/>
                    <a:pt x="371" y="4855"/>
                  </a:cubicBezTo>
                  <a:lnTo>
                    <a:pt x="592" y="7089"/>
                  </a:lnTo>
                  <a:cubicBezTo>
                    <a:pt x="640" y="7570"/>
                    <a:pt x="923" y="8137"/>
                    <a:pt x="1971" y="8218"/>
                  </a:cubicBezTo>
                  <a:lnTo>
                    <a:pt x="1971" y="8559"/>
                  </a:lnTo>
                  <a:cubicBezTo>
                    <a:pt x="1971" y="8982"/>
                    <a:pt x="2316" y="9323"/>
                    <a:pt x="2739" y="9328"/>
                  </a:cubicBezTo>
                  <a:lnTo>
                    <a:pt x="3662" y="9328"/>
                  </a:lnTo>
                  <a:lnTo>
                    <a:pt x="3662" y="10971"/>
                  </a:lnTo>
                  <a:cubicBezTo>
                    <a:pt x="3654" y="11108"/>
                    <a:pt x="3756" y="11176"/>
                    <a:pt x="3859" y="11176"/>
                  </a:cubicBezTo>
                  <a:cubicBezTo>
                    <a:pt x="3961" y="11176"/>
                    <a:pt x="4063" y="11108"/>
                    <a:pt x="4056" y="10971"/>
                  </a:cubicBezTo>
                  <a:lnTo>
                    <a:pt x="4056" y="9328"/>
                  </a:lnTo>
                  <a:lnTo>
                    <a:pt x="4973" y="9328"/>
                  </a:lnTo>
                  <a:cubicBezTo>
                    <a:pt x="5396" y="9323"/>
                    <a:pt x="5742" y="8982"/>
                    <a:pt x="5742" y="8559"/>
                  </a:cubicBezTo>
                  <a:lnTo>
                    <a:pt x="5742" y="8213"/>
                  </a:lnTo>
                  <a:cubicBezTo>
                    <a:pt x="6794" y="8132"/>
                    <a:pt x="7077" y="7565"/>
                    <a:pt x="7125" y="7084"/>
                  </a:cubicBezTo>
                  <a:cubicBezTo>
                    <a:pt x="7433" y="4034"/>
                    <a:pt x="7346" y="4875"/>
                    <a:pt x="7663" y="1666"/>
                  </a:cubicBezTo>
                  <a:cubicBezTo>
                    <a:pt x="7716" y="1127"/>
                    <a:pt x="7293" y="661"/>
                    <a:pt x="6755" y="657"/>
                  </a:cubicBezTo>
                  <a:lnTo>
                    <a:pt x="4056" y="657"/>
                  </a:lnTo>
                  <a:lnTo>
                    <a:pt x="4056" y="210"/>
                  </a:lnTo>
                  <a:cubicBezTo>
                    <a:pt x="4063" y="71"/>
                    <a:pt x="3961" y="1"/>
                    <a:pt x="385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3" name="Google Shape;13093;p137"/>
            <p:cNvSpPr/>
            <p:nvPr/>
          </p:nvSpPr>
          <p:spPr>
            <a:xfrm>
              <a:off x="6697352" y="4289383"/>
              <a:ext cx="208628" cy="354530"/>
            </a:xfrm>
            <a:custGeom>
              <a:avLst/>
              <a:gdLst/>
              <a:ahLst/>
              <a:cxnLst/>
              <a:rect l="l" t="t" r="r" b="b"/>
              <a:pathLst>
                <a:path w="7969" h="13542" extrusionOk="0">
                  <a:moveTo>
                    <a:pt x="6431" y="1"/>
                  </a:moveTo>
                  <a:cubicBezTo>
                    <a:pt x="6329" y="1"/>
                    <a:pt x="6227" y="71"/>
                    <a:pt x="6234" y="210"/>
                  </a:cubicBezTo>
                  <a:lnTo>
                    <a:pt x="6234" y="455"/>
                  </a:lnTo>
                  <a:cubicBezTo>
                    <a:pt x="5696" y="522"/>
                    <a:pt x="5235" y="873"/>
                    <a:pt x="5019" y="1368"/>
                  </a:cubicBezTo>
                  <a:lnTo>
                    <a:pt x="2045" y="1368"/>
                  </a:lnTo>
                  <a:cubicBezTo>
                    <a:pt x="921" y="1373"/>
                    <a:pt x="13" y="2280"/>
                    <a:pt x="8" y="3405"/>
                  </a:cubicBezTo>
                  <a:lnTo>
                    <a:pt x="8" y="5970"/>
                  </a:lnTo>
                  <a:cubicBezTo>
                    <a:pt x="1" y="6109"/>
                    <a:pt x="103" y="6179"/>
                    <a:pt x="205" y="6179"/>
                  </a:cubicBezTo>
                  <a:cubicBezTo>
                    <a:pt x="307" y="6179"/>
                    <a:pt x="409" y="6109"/>
                    <a:pt x="402" y="5970"/>
                  </a:cubicBezTo>
                  <a:lnTo>
                    <a:pt x="402" y="3405"/>
                  </a:lnTo>
                  <a:cubicBezTo>
                    <a:pt x="402" y="2501"/>
                    <a:pt x="1137" y="1766"/>
                    <a:pt x="2045" y="1766"/>
                  </a:cubicBezTo>
                  <a:lnTo>
                    <a:pt x="5153" y="1766"/>
                  </a:lnTo>
                  <a:cubicBezTo>
                    <a:pt x="5235" y="1766"/>
                    <a:pt x="5312" y="1709"/>
                    <a:pt x="5341" y="1627"/>
                  </a:cubicBezTo>
                  <a:cubicBezTo>
                    <a:pt x="5495" y="1151"/>
                    <a:pt x="5941" y="835"/>
                    <a:pt x="6429" y="835"/>
                  </a:cubicBezTo>
                  <a:cubicBezTo>
                    <a:pt x="6487" y="835"/>
                    <a:pt x="6545" y="840"/>
                    <a:pt x="6604" y="849"/>
                  </a:cubicBezTo>
                  <a:cubicBezTo>
                    <a:pt x="7161" y="940"/>
                    <a:pt x="7570" y="1421"/>
                    <a:pt x="7570" y="1983"/>
                  </a:cubicBezTo>
                  <a:lnTo>
                    <a:pt x="7570" y="1987"/>
                  </a:lnTo>
                  <a:cubicBezTo>
                    <a:pt x="7570" y="2148"/>
                    <a:pt x="7450" y="2229"/>
                    <a:pt x="7330" y="2229"/>
                  </a:cubicBezTo>
                  <a:cubicBezTo>
                    <a:pt x="7209" y="2229"/>
                    <a:pt x="7089" y="2148"/>
                    <a:pt x="7089" y="1987"/>
                  </a:cubicBezTo>
                  <a:cubicBezTo>
                    <a:pt x="7089" y="1593"/>
                    <a:pt x="6768" y="1324"/>
                    <a:pt x="6426" y="1324"/>
                  </a:cubicBezTo>
                  <a:cubicBezTo>
                    <a:pt x="6285" y="1324"/>
                    <a:pt x="6140" y="1371"/>
                    <a:pt x="6013" y="1473"/>
                  </a:cubicBezTo>
                  <a:cubicBezTo>
                    <a:pt x="5855" y="1603"/>
                    <a:pt x="5768" y="1800"/>
                    <a:pt x="5773" y="2007"/>
                  </a:cubicBezTo>
                  <a:cubicBezTo>
                    <a:pt x="5773" y="2141"/>
                    <a:pt x="5667" y="2247"/>
                    <a:pt x="5533" y="2247"/>
                  </a:cubicBezTo>
                  <a:lnTo>
                    <a:pt x="2050" y="2247"/>
                  </a:lnTo>
                  <a:cubicBezTo>
                    <a:pt x="2047" y="2247"/>
                    <a:pt x="2044" y="2247"/>
                    <a:pt x="2041" y="2247"/>
                  </a:cubicBezTo>
                  <a:cubicBezTo>
                    <a:pt x="1406" y="2247"/>
                    <a:pt x="887" y="2769"/>
                    <a:pt x="887" y="3405"/>
                  </a:cubicBezTo>
                  <a:lnTo>
                    <a:pt x="887" y="13142"/>
                  </a:lnTo>
                  <a:lnTo>
                    <a:pt x="407" y="13142"/>
                  </a:lnTo>
                  <a:lnTo>
                    <a:pt x="407" y="6710"/>
                  </a:lnTo>
                  <a:cubicBezTo>
                    <a:pt x="414" y="6570"/>
                    <a:pt x="312" y="6501"/>
                    <a:pt x="210" y="6501"/>
                  </a:cubicBezTo>
                  <a:cubicBezTo>
                    <a:pt x="108" y="6501"/>
                    <a:pt x="6" y="6570"/>
                    <a:pt x="13" y="6710"/>
                  </a:cubicBezTo>
                  <a:lnTo>
                    <a:pt x="13" y="13344"/>
                  </a:lnTo>
                  <a:cubicBezTo>
                    <a:pt x="13" y="13450"/>
                    <a:pt x="99" y="13541"/>
                    <a:pt x="210" y="13541"/>
                  </a:cubicBezTo>
                  <a:lnTo>
                    <a:pt x="1089" y="13541"/>
                  </a:lnTo>
                  <a:cubicBezTo>
                    <a:pt x="1200" y="13541"/>
                    <a:pt x="1286" y="13450"/>
                    <a:pt x="1286" y="13344"/>
                  </a:cubicBezTo>
                  <a:lnTo>
                    <a:pt x="1286" y="3409"/>
                  </a:lnTo>
                  <a:cubicBezTo>
                    <a:pt x="1286" y="2991"/>
                    <a:pt x="1627" y="2650"/>
                    <a:pt x="2050" y="2650"/>
                  </a:cubicBezTo>
                  <a:lnTo>
                    <a:pt x="5533" y="2650"/>
                  </a:lnTo>
                  <a:cubicBezTo>
                    <a:pt x="5879" y="2641"/>
                    <a:pt x="6162" y="2357"/>
                    <a:pt x="6162" y="2007"/>
                  </a:cubicBezTo>
                  <a:lnTo>
                    <a:pt x="6162" y="1978"/>
                  </a:lnTo>
                  <a:cubicBezTo>
                    <a:pt x="6162" y="1830"/>
                    <a:pt x="6280" y="1716"/>
                    <a:pt x="6423" y="1716"/>
                  </a:cubicBezTo>
                  <a:cubicBezTo>
                    <a:pt x="6443" y="1716"/>
                    <a:pt x="6463" y="1718"/>
                    <a:pt x="6484" y="1723"/>
                  </a:cubicBezTo>
                  <a:cubicBezTo>
                    <a:pt x="6604" y="1752"/>
                    <a:pt x="6691" y="1863"/>
                    <a:pt x="6686" y="1987"/>
                  </a:cubicBezTo>
                  <a:cubicBezTo>
                    <a:pt x="6691" y="2338"/>
                    <a:pt x="6974" y="2626"/>
                    <a:pt x="7330" y="2626"/>
                  </a:cubicBezTo>
                  <a:cubicBezTo>
                    <a:pt x="7685" y="2626"/>
                    <a:pt x="7968" y="2338"/>
                    <a:pt x="7968" y="1983"/>
                  </a:cubicBezTo>
                  <a:cubicBezTo>
                    <a:pt x="7968" y="1209"/>
                    <a:pt x="7392" y="556"/>
                    <a:pt x="6628" y="455"/>
                  </a:cubicBezTo>
                  <a:lnTo>
                    <a:pt x="6628" y="210"/>
                  </a:lnTo>
                  <a:cubicBezTo>
                    <a:pt x="6635" y="71"/>
                    <a:pt x="6533" y="1"/>
                    <a:pt x="643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94" name="Google Shape;13094;p137"/>
          <p:cNvGrpSpPr/>
          <p:nvPr/>
        </p:nvGrpSpPr>
        <p:grpSpPr>
          <a:xfrm>
            <a:off x="5768616" y="2703485"/>
            <a:ext cx="334816" cy="368536"/>
            <a:chOff x="5768616" y="2908885"/>
            <a:chExt cx="334816" cy="368536"/>
          </a:xfrm>
        </p:grpSpPr>
        <p:sp>
          <p:nvSpPr>
            <p:cNvPr id="13095" name="Google Shape;13095;p137"/>
            <p:cNvSpPr/>
            <p:nvPr/>
          </p:nvSpPr>
          <p:spPr>
            <a:xfrm>
              <a:off x="5776025" y="2916059"/>
              <a:ext cx="196978" cy="193706"/>
            </a:xfrm>
            <a:custGeom>
              <a:avLst/>
              <a:gdLst/>
              <a:ahLst/>
              <a:cxnLst/>
              <a:rect l="l" t="t" r="r" b="b"/>
              <a:pathLst>
                <a:path w="7524" h="7399" extrusionOk="0">
                  <a:moveTo>
                    <a:pt x="779" y="0"/>
                  </a:moveTo>
                  <a:cubicBezTo>
                    <a:pt x="342" y="0"/>
                    <a:pt x="1" y="375"/>
                    <a:pt x="44" y="812"/>
                  </a:cubicBezTo>
                  <a:lnTo>
                    <a:pt x="597" y="6409"/>
                  </a:lnTo>
                  <a:cubicBezTo>
                    <a:pt x="673" y="7173"/>
                    <a:pt x="1317" y="7399"/>
                    <a:pt x="2081" y="7399"/>
                  </a:cubicBezTo>
                  <a:lnTo>
                    <a:pt x="5444" y="7399"/>
                  </a:lnTo>
                  <a:cubicBezTo>
                    <a:pt x="6203" y="7399"/>
                    <a:pt x="6851" y="7173"/>
                    <a:pt x="6923" y="6409"/>
                  </a:cubicBezTo>
                  <a:lnTo>
                    <a:pt x="7481" y="812"/>
                  </a:lnTo>
                  <a:cubicBezTo>
                    <a:pt x="7524" y="375"/>
                    <a:pt x="7183" y="0"/>
                    <a:pt x="6746" y="0"/>
                  </a:cubicBezTo>
                  <a:close/>
                </a:path>
              </a:pathLst>
            </a:custGeom>
            <a:solidFill>
              <a:srgbClr val="FAFB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6" name="Google Shape;13096;p137"/>
            <p:cNvSpPr/>
            <p:nvPr/>
          </p:nvSpPr>
          <p:spPr>
            <a:xfrm>
              <a:off x="5872996" y="2916059"/>
              <a:ext cx="99903" cy="193706"/>
            </a:xfrm>
            <a:custGeom>
              <a:avLst/>
              <a:gdLst/>
              <a:ahLst/>
              <a:cxnLst/>
              <a:rect l="l" t="t" r="r" b="b"/>
              <a:pathLst>
                <a:path w="3816" h="7399" extrusionOk="0">
                  <a:moveTo>
                    <a:pt x="1303" y="0"/>
                  </a:moveTo>
                  <a:cubicBezTo>
                    <a:pt x="1740" y="0"/>
                    <a:pt x="2081" y="375"/>
                    <a:pt x="2038" y="812"/>
                  </a:cubicBezTo>
                  <a:lnTo>
                    <a:pt x="1485" y="6409"/>
                  </a:lnTo>
                  <a:cubicBezTo>
                    <a:pt x="1408" y="7173"/>
                    <a:pt x="765" y="7399"/>
                    <a:pt x="1" y="7399"/>
                  </a:cubicBezTo>
                  <a:lnTo>
                    <a:pt x="1740" y="7399"/>
                  </a:lnTo>
                  <a:cubicBezTo>
                    <a:pt x="2504" y="7399"/>
                    <a:pt x="3147" y="7173"/>
                    <a:pt x="3219" y="6409"/>
                  </a:cubicBezTo>
                  <a:lnTo>
                    <a:pt x="3777" y="812"/>
                  </a:lnTo>
                  <a:cubicBezTo>
                    <a:pt x="3815" y="380"/>
                    <a:pt x="3474" y="5"/>
                    <a:pt x="3042" y="0"/>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7" name="Google Shape;13097;p137"/>
            <p:cNvSpPr/>
            <p:nvPr/>
          </p:nvSpPr>
          <p:spPr>
            <a:xfrm>
              <a:off x="5778931" y="2955041"/>
              <a:ext cx="191062" cy="154724"/>
            </a:xfrm>
            <a:custGeom>
              <a:avLst/>
              <a:gdLst/>
              <a:ahLst/>
              <a:cxnLst/>
              <a:rect l="l" t="t" r="r" b="b"/>
              <a:pathLst>
                <a:path w="7298" h="5910" extrusionOk="0">
                  <a:moveTo>
                    <a:pt x="15" y="1"/>
                  </a:moveTo>
                  <a:lnTo>
                    <a:pt x="0" y="25"/>
                  </a:lnTo>
                  <a:lnTo>
                    <a:pt x="481" y="4920"/>
                  </a:lnTo>
                  <a:cubicBezTo>
                    <a:pt x="558" y="5684"/>
                    <a:pt x="1201" y="5910"/>
                    <a:pt x="1965" y="5910"/>
                  </a:cubicBezTo>
                  <a:lnTo>
                    <a:pt x="5328" y="5910"/>
                  </a:lnTo>
                  <a:cubicBezTo>
                    <a:pt x="6092" y="5910"/>
                    <a:pt x="6740" y="5684"/>
                    <a:pt x="6812" y="4920"/>
                  </a:cubicBezTo>
                  <a:lnTo>
                    <a:pt x="7298" y="1"/>
                  </a:ln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8" name="Google Shape;13098;p137"/>
            <p:cNvSpPr/>
            <p:nvPr/>
          </p:nvSpPr>
          <p:spPr>
            <a:xfrm>
              <a:off x="5872996" y="2955171"/>
              <a:ext cx="96997" cy="154724"/>
            </a:xfrm>
            <a:custGeom>
              <a:avLst/>
              <a:gdLst/>
              <a:ahLst/>
              <a:cxnLst/>
              <a:rect l="l" t="t" r="r" b="b"/>
              <a:pathLst>
                <a:path w="3705" h="5910" extrusionOk="0">
                  <a:moveTo>
                    <a:pt x="1966" y="1"/>
                  </a:moveTo>
                  <a:lnTo>
                    <a:pt x="1485" y="4920"/>
                  </a:lnTo>
                  <a:cubicBezTo>
                    <a:pt x="1408" y="5679"/>
                    <a:pt x="765" y="5909"/>
                    <a:pt x="1" y="5909"/>
                  </a:cubicBezTo>
                  <a:lnTo>
                    <a:pt x="1740" y="5909"/>
                  </a:lnTo>
                  <a:cubicBezTo>
                    <a:pt x="2504" y="5909"/>
                    <a:pt x="3147" y="5684"/>
                    <a:pt x="3219" y="4920"/>
                  </a:cubicBezTo>
                  <a:lnTo>
                    <a:pt x="3705" y="1"/>
                  </a:lnTo>
                  <a:close/>
                </a:path>
              </a:pathLst>
            </a:custGeom>
            <a:solidFill>
              <a:srgbClr val="6E8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9" name="Google Shape;13099;p137"/>
            <p:cNvSpPr/>
            <p:nvPr/>
          </p:nvSpPr>
          <p:spPr>
            <a:xfrm>
              <a:off x="5828987" y="3109738"/>
              <a:ext cx="91080" cy="29845"/>
            </a:xfrm>
            <a:custGeom>
              <a:avLst/>
              <a:gdLst/>
              <a:ahLst/>
              <a:cxnLst/>
              <a:rect l="l" t="t" r="r" b="b"/>
              <a:pathLst>
                <a:path w="3479" h="1140" extrusionOk="0">
                  <a:moveTo>
                    <a:pt x="0" y="1"/>
                  </a:moveTo>
                  <a:lnTo>
                    <a:pt x="0" y="544"/>
                  </a:lnTo>
                  <a:cubicBezTo>
                    <a:pt x="0" y="875"/>
                    <a:pt x="265" y="1139"/>
                    <a:pt x="596" y="1139"/>
                  </a:cubicBezTo>
                  <a:lnTo>
                    <a:pt x="2883" y="1139"/>
                  </a:lnTo>
                  <a:cubicBezTo>
                    <a:pt x="3214" y="1139"/>
                    <a:pt x="3478" y="870"/>
                    <a:pt x="3474" y="544"/>
                  </a:cubicBezTo>
                  <a:lnTo>
                    <a:pt x="3474" y="1"/>
                  </a:ln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0" name="Google Shape;13100;p137"/>
            <p:cNvSpPr/>
            <p:nvPr/>
          </p:nvSpPr>
          <p:spPr>
            <a:xfrm>
              <a:off x="5872368" y="3109738"/>
              <a:ext cx="47700" cy="29845"/>
            </a:xfrm>
            <a:custGeom>
              <a:avLst/>
              <a:gdLst/>
              <a:ahLst/>
              <a:cxnLst/>
              <a:rect l="l" t="t" r="r" b="b"/>
              <a:pathLst>
                <a:path w="1822" h="1140" extrusionOk="0">
                  <a:moveTo>
                    <a:pt x="596" y="1"/>
                  </a:moveTo>
                  <a:lnTo>
                    <a:pt x="596" y="544"/>
                  </a:lnTo>
                  <a:cubicBezTo>
                    <a:pt x="596" y="870"/>
                    <a:pt x="332" y="1139"/>
                    <a:pt x="1" y="1139"/>
                  </a:cubicBezTo>
                  <a:lnTo>
                    <a:pt x="1226" y="1139"/>
                  </a:lnTo>
                  <a:cubicBezTo>
                    <a:pt x="1557" y="1139"/>
                    <a:pt x="1821" y="870"/>
                    <a:pt x="1821" y="544"/>
                  </a:cubicBezTo>
                  <a:lnTo>
                    <a:pt x="1821" y="1"/>
                  </a:lnTo>
                  <a:close/>
                </a:path>
              </a:pathLst>
            </a:custGeom>
            <a:solidFill>
              <a:srgbClr val="6E8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1" name="Google Shape;13101;p137"/>
            <p:cNvSpPr/>
            <p:nvPr/>
          </p:nvSpPr>
          <p:spPr>
            <a:xfrm>
              <a:off x="6051727" y="2995541"/>
              <a:ext cx="44794" cy="94850"/>
            </a:xfrm>
            <a:custGeom>
              <a:avLst/>
              <a:gdLst/>
              <a:ahLst/>
              <a:cxnLst/>
              <a:rect l="l" t="t" r="r" b="b"/>
              <a:pathLst>
                <a:path w="1711" h="3623" extrusionOk="0">
                  <a:moveTo>
                    <a:pt x="370" y="1"/>
                  </a:moveTo>
                  <a:cubicBezTo>
                    <a:pt x="168" y="1"/>
                    <a:pt x="5" y="164"/>
                    <a:pt x="5" y="366"/>
                  </a:cubicBezTo>
                  <a:lnTo>
                    <a:pt x="0" y="2052"/>
                  </a:lnTo>
                  <a:lnTo>
                    <a:pt x="0" y="2057"/>
                  </a:lnTo>
                  <a:lnTo>
                    <a:pt x="0" y="3258"/>
                  </a:lnTo>
                  <a:cubicBezTo>
                    <a:pt x="0" y="3460"/>
                    <a:pt x="168" y="3623"/>
                    <a:pt x="370" y="3623"/>
                  </a:cubicBezTo>
                  <a:lnTo>
                    <a:pt x="1341" y="3623"/>
                  </a:lnTo>
                  <a:cubicBezTo>
                    <a:pt x="1542" y="3623"/>
                    <a:pt x="1711" y="3460"/>
                    <a:pt x="1706" y="3258"/>
                  </a:cubicBezTo>
                  <a:lnTo>
                    <a:pt x="1706" y="366"/>
                  </a:lnTo>
                  <a:cubicBezTo>
                    <a:pt x="1711" y="164"/>
                    <a:pt x="1542" y="1"/>
                    <a:pt x="1341" y="1"/>
                  </a:cubicBezTo>
                  <a:close/>
                </a:path>
              </a:pathLst>
            </a:custGeom>
            <a:solidFill>
              <a:srgbClr val="EB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2" name="Google Shape;13102;p137"/>
            <p:cNvSpPr/>
            <p:nvPr/>
          </p:nvSpPr>
          <p:spPr>
            <a:xfrm>
              <a:off x="6064424" y="2995541"/>
              <a:ext cx="31966" cy="94850"/>
            </a:xfrm>
            <a:custGeom>
              <a:avLst/>
              <a:gdLst/>
              <a:ahLst/>
              <a:cxnLst/>
              <a:rect l="l" t="t" r="r" b="b"/>
              <a:pathLst>
                <a:path w="1221" h="3623" extrusionOk="0">
                  <a:moveTo>
                    <a:pt x="1" y="1"/>
                  </a:moveTo>
                  <a:cubicBezTo>
                    <a:pt x="202" y="1"/>
                    <a:pt x="366" y="164"/>
                    <a:pt x="366" y="366"/>
                  </a:cubicBezTo>
                  <a:lnTo>
                    <a:pt x="366" y="3253"/>
                  </a:lnTo>
                  <a:cubicBezTo>
                    <a:pt x="366" y="3455"/>
                    <a:pt x="202" y="3623"/>
                    <a:pt x="1" y="3623"/>
                  </a:cubicBezTo>
                  <a:lnTo>
                    <a:pt x="856" y="3623"/>
                  </a:lnTo>
                  <a:cubicBezTo>
                    <a:pt x="1057" y="3623"/>
                    <a:pt x="1221" y="3455"/>
                    <a:pt x="1221" y="3253"/>
                  </a:cubicBezTo>
                  <a:lnTo>
                    <a:pt x="1221" y="366"/>
                  </a:lnTo>
                  <a:cubicBezTo>
                    <a:pt x="1221" y="164"/>
                    <a:pt x="1057" y="1"/>
                    <a:pt x="856" y="1"/>
                  </a:cubicBezTo>
                  <a:close/>
                </a:path>
              </a:pathLst>
            </a:custGeom>
            <a:solidFill>
              <a:srgbClr val="B2C1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3" name="Google Shape;13103;p137"/>
            <p:cNvSpPr/>
            <p:nvPr/>
          </p:nvSpPr>
          <p:spPr>
            <a:xfrm>
              <a:off x="5768616" y="2908885"/>
              <a:ext cx="334816" cy="368536"/>
            </a:xfrm>
            <a:custGeom>
              <a:avLst/>
              <a:gdLst/>
              <a:ahLst/>
              <a:cxnLst/>
              <a:rect l="l" t="t" r="r" b="b"/>
              <a:pathLst>
                <a:path w="12789" h="14077" extrusionOk="0">
                  <a:moveTo>
                    <a:pt x="7038" y="409"/>
                  </a:moveTo>
                  <a:cubicBezTo>
                    <a:pt x="7355" y="409"/>
                    <a:pt x="7605" y="688"/>
                    <a:pt x="7572" y="1005"/>
                  </a:cubicBezTo>
                  <a:lnTo>
                    <a:pt x="7524" y="1509"/>
                  </a:lnTo>
                  <a:lnTo>
                    <a:pt x="3137" y="1509"/>
                  </a:lnTo>
                  <a:cubicBezTo>
                    <a:pt x="2864" y="1509"/>
                    <a:pt x="2864" y="1917"/>
                    <a:pt x="3137" y="1917"/>
                  </a:cubicBezTo>
                  <a:lnTo>
                    <a:pt x="7480" y="1917"/>
                  </a:lnTo>
                  <a:lnTo>
                    <a:pt x="7427" y="2480"/>
                  </a:lnTo>
                  <a:lnTo>
                    <a:pt x="6702" y="2480"/>
                  </a:lnTo>
                  <a:cubicBezTo>
                    <a:pt x="6428" y="2480"/>
                    <a:pt x="6428" y="2888"/>
                    <a:pt x="6702" y="2888"/>
                  </a:cubicBezTo>
                  <a:lnTo>
                    <a:pt x="7384" y="2888"/>
                  </a:lnTo>
                  <a:lnTo>
                    <a:pt x="7331" y="3445"/>
                  </a:lnTo>
                  <a:lnTo>
                    <a:pt x="5890" y="3445"/>
                  </a:lnTo>
                  <a:cubicBezTo>
                    <a:pt x="5621" y="3445"/>
                    <a:pt x="5621" y="3858"/>
                    <a:pt x="5890" y="3858"/>
                  </a:cubicBezTo>
                  <a:lnTo>
                    <a:pt x="7293" y="3858"/>
                  </a:lnTo>
                  <a:lnTo>
                    <a:pt x="7240" y="4416"/>
                  </a:lnTo>
                  <a:lnTo>
                    <a:pt x="6731" y="4416"/>
                  </a:lnTo>
                  <a:cubicBezTo>
                    <a:pt x="6462" y="4416"/>
                    <a:pt x="6462" y="4829"/>
                    <a:pt x="6731" y="4829"/>
                  </a:cubicBezTo>
                  <a:lnTo>
                    <a:pt x="7197" y="4829"/>
                  </a:lnTo>
                  <a:lnTo>
                    <a:pt x="7144" y="5386"/>
                  </a:lnTo>
                  <a:lnTo>
                    <a:pt x="5895" y="5386"/>
                  </a:lnTo>
                  <a:cubicBezTo>
                    <a:pt x="5621" y="5386"/>
                    <a:pt x="5621" y="5794"/>
                    <a:pt x="5895" y="5794"/>
                  </a:cubicBezTo>
                  <a:lnTo>
                    <a:pt x="7106" y="5794"/>
                  </a:lnTo>
                  <a:lnTo>
                    <a:pt x="7019" y="6640"/>
                  </a:lnTo>
                  <a:cubicBezTo>
                    <a:pt x="6985" y="6991"/>
                    <a:pt x="6813" y="7452"/>
                    <a:pt x="5727" y="7452"/>
                  </a:cubicBezTo>
                  <a:lnTo>
                    <a:pt x="2330" y="7452"/>
                  </a:lnTo>
                  <a:cubicBezTo>
                    <a:pt x="2303" y="7452"/>
                    <a:pt x="2276" y="7453"/>
                    <a:pt x="2250" y="7453"/>
                  </a:cubicBezTo>
                  <a:cubicBezTo>
                    <a:pt x="1227" y="7453"/>
                    <a:pt x="1066" y="7001"/>
                    <a:pt x="1028" y="6664"/>
                  </a:cubicBezTo>
                  <a:lnTo>
                    <a:pt x="562" y="1917"/>
                  </a:lnTo>
                  <a:lnTo>
                    <a:pt x="1975" y="1917"/>
                  </a:lnTo>
                  <a:cubicBezTo>
                    <a:pt x="2249" y="1917"/>
                    <a:pt x="2249" y="1509"/>
                    <a:pt x="1975" y="1509"/>
                  </a:cubicBezTo>
                  <a:lnTo>
                    <a:pt x="529" y="1509"/>
                  </a:lnTo>
                  <a:lnTo>
                    <a:pt x="476" y="1005"/>
                  </a:lnTo>
                  <a:cubicBezTo>
                    <a:pt x="462" y="851"/>
                    <a:pt x="510" y="702"/>
                    <a:pt x="611" y="587"/>
                  </a:cubicBezTo>
                  <a:cubicBezTo>
                    <a:pt x="711" y="476"/>
                    <a:pt x="860" y="409"/>
                    <a:pt x="1009" y="409"/>
                  </a:cubicBezTo>
                  <a:close/>
                  <a:moveTo>
                    <a:pt x="5568" y="7884"/>
                  </a:moveTo>
                  <a:lnTo>
                    <a:pt x="5568" y="8235"/>
                  </a:lnTo>
                  <a:cubicBezTo>
                    <a:pt x="5568" y="8451"/>
                    <a:pt x="5395" y="8624"/>
                    <a:pt x="5184" y="8624"/>
                  </a:cubicBezTo>
                  <a:lnTo>
                    <a:pt x="2854" y="8624"/>
                  </a:lnTo>
                  <a:cubicBezTo>
                    <a:pt x="2643" y="8619"/>
                    <a:pt x="2470" y="8446"/>
                    <a:pt x="2470" y="8235"/>
                  </a:cubicBezTo>
                  <a:lnTo>
                    <a:pt x="2470" y="7884"/>
                  </a:lnTo>
                  <a:close/>
                  <a:moveTo>
                    <a:pt x="1004" y="1"/>
                  </a:moveTo>
                  <a:cubicBezTo>
                    <a:pt x="442" y="1"/>
                    <a:pt x="0" y="486"/>
                    <a:pt x="58" y="1043"/>
                  </a:cubicBezTo>
                  <a:lnTo>
                    <a:pt x="615" y="6697"/>
                  </a:lnTo>
                  <a:cubicBezTo>
                    <a:pt x="663" y="7202"/>
                    <a:pt x="961" y="7793"/>
                    <a:pt x="2057" y="7874"/>
                  </a:cubicBezTo>
                  <a:lnTo>
                    <a:pt x="2057" y="8235"/>
                  </a:lnTo>
                  <a:cubicBezTo>
                    <a:pt x="2057" y="8672"/>
                    <a:pt x="2412" y="9032"/>
                    <a:pt x="2854" y="9032"/>
                  </a:cubicBezTo>
                  <a:lnTo>
                    <a:pt x="3810" y="9032"/>
                  </a:lnTo>
                  <a:lnTo>
                    <a:pt x="3810" y="11300"/>
                  </a:lnTo>
                  <a:cubicBezTo>
                    <a:pt x="3815" y="12832"/>
                    <a:pt x="5054" y="14076"/>
                    <a:pt x="6587" y="14076"/>
                  </a:cubicBezTo>
                  <a:lnTo>
                    <a:pt x="9104" y="14076"/>
                  </a:lnTo>
                  <a:cubicBezTo>
                    <a:pt x="10637" y="14076"/>
                    <a:pt x="11881" y="12832"/>
                    <a:pt x="11881" y="11300"/>
                  </a:cubicBezTo>
                  <a:lnTo>
                    <a:pt x="11881" y="7135"/>
                  </a:lnTo>
                  <a:lnTo>
                    <a:pt x="12212" y="7135"/>
                  </a:lnTo>
                  <a:cubicBezTo>
                    <a:pt x="12529" y="7135"/>
                    <a:pt x="12789" y="6875"/>
                    <a:pt x="12789" y="6558"/>
                  </a:cubicBezTo>
                  <a:lnTo>
                    <a:pt x="12789" y="3642"/>
                  </a:lnTo>
                  <a:cubicBezTo>
                    <a:pt x="12789" y="3325"/>
                    <a:pt x="12529" y="3066"/>
                    <a:pt x="12212" y="3066"/>
                  </a:cubicBezTo>
                  <a:lnTo>
                    <a:pt x="11929" y="3066"/>
                  </a:lnTo>
                  <a:lnTo>
                    <a:pt x="11929" y="2196"/>
                  </a:lnTo>
                  <a:cubicBezTo>
                    <a:pt x="11929" y="2059"/>
                    <a:pt x="11827" y="1991"/>
                    <a:pt x="11725" y="1991"/>
                  </a:cubicBezTo>
                  <a:cubicBezTo>
                    <a:pt x="11623" y="1991"/>
                    <a:pt x="11521" y="2059"/>
                    <a:pt x="11521" y="2196"/>
                  </a:cubicBezTo>
                  <a:lnTo>
                    <a:pt x="11521" y="3066"/>
                  </a:lnTo>
                  <a:lnTo>
                    <a:pt x="11237" y="3066"/>
                  </a:lnTo>
                  <a:cubicBezTo>
                    <a:pt x="10915" y="3066"/>
                    <a:pt x="10661" y="3325"/>
                    <a:pt x="10661" y="3642"/>
                  </a:cubicBezTo>
                  <a:lnTo>
                    <a:pt x="10661" y="4459"/>
                  </a:lnTo>
                  <a:cubicBezTo>
                    <a:pt x="10661" y="4596"/>
                    <a:pt x="10763" y="4664"/>
                    <a:pt x="10865" y="4664"/>
                  </a:cubicBezTo>
                  <a:cubicBezTo>
                    <a:pt x="10967" y="4664"/>
                    <a:pt x="11069" y="4596"/>
                    <a:pt x="11069" y="4459"/>
                  </a:cubicBezTo>
                  <a:lnTo>
                    <a:pt x="11069" y="3642"/>
                  </a:lnTo>
                  <a:cubicBezTo>
                    <a:pt x="11069" y="3551"/>
                    <a:pt x="11141" y="3479"/>
                    <a:pt x="11232" y="3479"/>
                  </a:cubicBezTo>
                  <a:lnTo>
                    <a:pt x="12212" y="3479"/>
                  </a:lnTo>
                  <a:cubicBezTo>
                    <a:pt x="12304" y="3479"/>
                    <a:pt x="12376" y="3551"/>
                    <a:pt x="12380" y="3642"/>
                  </a:cubicBezTo>
                  <a:lnTo>
                    <a:pt x="12380" y="6558"/>
                  </a:lnTo>
                  <a:cubicBezTo>
                    <a:pt x="12376" y="6649"/>
                    <a:pt x="12304" y="6721"/>
                    <a:pt x="12212" y="6721"/>
                  </a:cubicBezTo>
                  <a:lnTo>
                    <a:pt x="11232" y="6721"/>
                  </a:lnTo>
                  <a:cubicBezTo>
                    <a:pt x="11141" y="6721"/>
                    <a:pt x="11069" y="6649"/>
                    <a:pt x="11069" y="6558"/>
                  </a:cubicBezTo>
                  <a:lnTo>
                    <a:pt x="11069" y="5348"/>
                  </a:lnTo>
                  <a:cubicBezTo>
                    <a:pt x="11069" y="5211"/>
                    <a:pt x="10967" y="5142"/>
                    <a:pt x="10865" y="5142"/>
                  </a:cubicBezTo>
                  <a:cubicBezTo>
                    <a:pt x="10763" y="5142"/>
                    <a:pt x="10661" y="5211"/>
                    <a:pt x="10661" y="5348"/>
                  </a:cubicBezTo>
                  <a:lnTo>
                    <a:pt x="10661" y="6558"/>
                  </a:lnTo>
                  <a:cubicBezTo>
                    <a:pt x="10661" y="6875"/>
                    <a:pt x="10915" y="7135"/>
                    <a:pt x="11237" y="7135"/>
                  </a:cubicBezTo>
                  <a:lnTo>
                    <a:pt x="11477" y="7135"/>
                  </a:lnTo>
                  <a:lnTo>
                    <a:pt x="11477" y="11300"/>
                  </a:lnTo>
                  <a:cubicBezTo>
                    <a:pt x="11472" y="12606"/>
                    <a:pt x="10416" y="13663"/>
                    <a:pt x="9109" y="13663"/>
                  </a:cubicBezTo>
                  <a:lnTo>
                    <a:pt x="6592" y="13663"/>
                  </a:lnTo>
                  <a:cubicBezTo>
                    <a:pt x="5285" y="13663"/>
                    <a:pt x="4228" y="12606"/>
                    <a:pt x="4228" y="11300"/>
                  </a:cubicBezTo>
                  <a:lnTo>
                    <a:pt x="4228" y="9032"/>
                  </a:lnTo>
                  <a:lnTo>
                    <a:pt x="5184" y="9032"/>
                  </a:lnTo>
                  <a:cubicBezTo>
                    <a:pt x="5626" y="9032"/>
                    <a:pt x="5981" y="8672"/>
                    <a:pt x="5981" y="8235"/>
                  </a:cubicBezTo>
                  <a:lnTo>
                    <a:pt x="5981" y="7874"/>
                  </a:lnTo>
                  <a:cubicBezTo>
                    <a:pt x="7077" y="7793"/>
                    <a:pt x="7370" y="7197"/>
                    <a:pt x="7423" y="6697"/>
                  </a:cubicBezTo>
                  <a:lnTo>
                    <a:pt x="7533" y="5626"/>
                  </a:lnTo>
                  <a:lnTo>
                    <a:pt x="7624" y="4651"/>
                  </a:lnTo>
                  <a:lnTo>
                    <a:pt x="7721" y="3681"/>
                  </a:lnTo>
                  <a:lnTo>
                    <a:pt x="7913" y="1735"/>
                  </a:lnTo>
                  <a:lnTo>
                    <a:pt x="7980" y="1043"/>
                  </a:lnTo>
                  <a:cubicBezTo>
                    <a:pt x="8038" y="486"/>
                    <a:pt x="7596" y="1"/>
                    <a:pt x="703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04" name="Google Shape;13104;p137"/>
          <p:cNvGrpSpPr/>
          <p:nvPr/>
        </p:nvGrpSpPr>
        <p:grpSpPr>
          <a:xfrm>
            <a:off x="6657061" y="2703485"/>
            <a:ext cx="323114" cy="368667"/>
            <a:chOff x="6657061" y="2908885"/>
            <a:chExt cx="323114" cy="368667"/>
          </a:xfrm>
        </p:grpSpPr>
        <p:sp>
          <p:nvSpPr>
            <p:cNvPr id="13105" name="Google Shape;13105;p137"/>
            <p:cNvSpPr/>
            <p:nvPr/>
          </p:nvSpPr>
          <p:spPr>
            <a:xfrm>
              <a:off x="6662454" y="2914174"/>
              <a:ext cx="312066" cy="357828"/>
            </a:xfrm>
            <a:custGeom>
              <a:avLst/>
              <a:gdLst/>
              <a:ahLst/>
              <a:cxnLst/>
              <a:rect l="l" t="t" r="r" b="b"/>
              <a:pathLst>
                <a:path w="11920" h="13668" extrusionOk="0">
                  <a:moveTo>
                    <a:pt x="3868" y="0"/>
                  </a:moveTo>
                  <a:cubicBezTo>
                    <a:pt x="3296" y="0"/>
                    <a:pt x="2758" y="245"/>
                    <a:pt x="2384" y="678"/>
                  </a:cubicBezTo>
                  <a:lnTo>
                    <a:pt x="1994" y="1125"/>
                  </a:lnTo>
                  <a:lnTo>
                    <a:pt x="827" y="1125"/>
                  </a:lnTo>
                  <a:cubicBezTo>
                    <a:pt x="371" y="1129"/>
                    <a:pt x="1" y="1499"/>
                    <a:pt x="1" y="1960"/>
                  </a:cubicBezTo>
                  <a:lnTo>
                    <a:pt x="1" y="12837"/>
                  </a:lnTo>
                  <a:cubicBezTo>
                    <a:pt x="1" y="13298"/>
                    <a:pt x="371" y="13668"/>
                    <a:pt x="832" y="13668"/>
                  </a:cubicBezTo>
                  <a:lnTo>
                    <a:pt x="11084" y="13668"/>
                  </a:lnTo>
                  <a:cubicBezTo>
                    <a:pt x="11545" y="13668"/>
                    <a:pt x="11920" y="13298"/>
                    <a:pt x="11920" y="12837"/>
                  </a:cubicBezTo>
                  <a:lnTo>
                    <a:pt x="11920" y="1960"/>
                  </a:lnTo>
                  <a:cubicBezTo>
                    <a:pt x="11920" y="1499"/>
                    <a:pt x="11545" y="1125"/>
                    <a:pt x="11084" y="1125"/>
                  </a:cubicBezTo>
                  <a:lnTo>
                    <a:pt x="9916" y="1125"/>
                  </a:lnTo>
                  <a:lnTo>
                    <a:pt x="9527" y="678"/>
                  </a:lnTo>
                  <a:cubicBezTo>
                    <a:pt x="9153" y="250"/>
                    <a:pt x="8610" y="0"/>
                    <a:pt x="8043"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6" name="Google Shape;13106;p137"/>
            <p:cNvSpPr/>
            <p:nvPr/>
          </p:nvSpPr>
          <p:spPr>
            <a:xfrm>
              <a:off x="6662349" y="2943862"/>
              <a:ext cx="312039" cy="328271"/>
            </a:xfrm>
            <a:custGeom>
              <a:avLst/>
              <a:gdLst/>
              <a:ahLst/>
              <a:cxnLst/>
              <a:rect l="l" t="t" r="r" b="b"/>
              <a:pathLst>
                <a:path w="11919" h="12539" extrusionOk="0">
                  <a:moveTo>
                    <a:pt x="11096" y="0"/>
                  </a:moveTo>
                  <a:cubicBezTo>
                    <a:pt x="11094" y="0"/>
                    <a:pt x="11091" y="0"/>
                    <a:pt x="11088" y="0"/>
                  </a:cubicBezTo>
                  <a:lnTo>
                    <a:pt x="10891" y="0"/>
                  </a:lnTo>
                  <a:lnTo>
                    <a:pt x="10891" y="10675"/>
                  </a:lnTo>
                  <a:cubicBezTo>
                    <a:pt x="10891" y="11136"/>
                    <a:pt x="10516" y="11506"/>
                    <a:pt x="10060" y="11511"/>
                  </a:cubicBezTo>
                  <a:lnTo>
                    <a:pt x="0" y="11511"/>
                  </a:lnTo>
                  <a:lnTo>
                    <a:pt x="0" y="11703"/>
                  </a:lnTo>
                  <a:cubicBezTo>
                    <a:pt x="0" y="12164"/>
                    <a:pt x="370" y="12539"/>
                    <a:pt x="831" y="12539"/>
                  </a:cubicBezTo>
                  <a:lnTo>
                    <a:pt x="11083" y="12539"/>
                  </a:lnTo>
                  <a:cubicBezTo>
                    <a:pt x="11544" y="12539"/>
                    <a:pt x="11919" y="12164"/>
                    <a:pt x="11919" y="11703"/>
                  </a:cubicBezTo>
                  <a:lnTo>
                    <a:pt x="11919" y="831"/>
                  </a:lnTo>
                  <a:cubicBezTo>
                    <a:pt x="11919" y="373"/>
                    <a:pt x="11549" y="0"/>
                    <a:pt x="11096" y="0"/>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7" name="Google Shape;13107;p137"/>
            <p:cNvSpPr/>
            <p:nvPr/>
          </p:nvSpPr>
          <p:spPr>
            <a:xfrm>
              <a:off x="6746099" y="2951035"/>
              <a:ext cx="144671" cy="55109"/>
            </a:xfrm>
            <a:custGeom>
              <a:avLst/>
              <a:gdLst/>
              <a:ahLst/>
              <a:cxnLst/>
              <a:rect l="l" t="t" r="r" b="b"/>
              <a:pathLst>
                <a:path w="5526" h="2105" extrusionOk="0">
                  <a:moveTo>
                    <a:pt x="510" y="0"/>
                  </a:moveTo>
                  <a:cubicBezTo>
                    <a:pt x="231" y="0"/>
                    <a:pt x="1" y="226"/>
                    <a:pt x="1" y="509"/>
                  </a:cubicBezTo>
                  <a:lnTo>
                    <a:pt x="1" y="1590"/>
                  </a:lnTo>
                  <a:cubicBezTo>
                    <a:pt x="1" y="1874"/>
                    <a:pt x="231" y="2099"/>
                    <a:pt x="510" y="2104"/>
                  </a:cubicBezTo>
                  <a:lnTo>
                    <a:pt x="5016" y="2104"/>
                  </a:lnTo>
                  <a:cubicBezTo>
                    <a:pt x="5295" y="2104"/>
                    <a:pt x="5520" y="1874"/>
                    <a:pt x="5525" y="1595"/>
                  </a:cubicBezTo>
                  <a:lnTo>
                    <a:pt x="5525" y="509"/>
                  </a:lnTo>
                  <a:cubicBezTo>
                    <a:pt x="5520" y="226"/>
                    <a:pt x="5295" y="0"/>
                    <a:pt x="5016" y="0"/>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8" name="Google Shape;13108;p137"/>
            <p:cNvSpPr/>
            <p:nvPr/>
          </p:nvSpPr>
          <p:spPr>
            <a:xfrm>
              <a:off x="6838802" y="2951035"/>
              <a:ext cx="51967" cy="55109"/>
            </a:xfrm>
            <a:custGeom>
              <a:avLst/>
              <a:gdLst/>
              <a:ahLst/>
              <a:cxnLst/>
              <a:rect l="l" t="t" r="r" b="b"/>
              <a:pathLst>
                <a:path w="1985" h="2105" extrusionOk="0">
                  <a:moveTo>
                    <a:pt x="0" y="0"/>
                  </a:moveTo>
                  <a:cubicBezTo>
                    <a:pt x="279" y="0"/>
                    <a:pt x="509" y="231"/>
                    <a:pt x="509" y="509"/>
                  </a:cubicBezTo>
                  <a:lnTo>
                    <a:pt x="509" y="1595"/>
                  </a:lnTo>
                  <a:cubicBezTo>
                    <a:pt x="509" y="1878"/>
                    <a:pt x="279" y="2104"/>
                    <a:pt x="0" y="2104"/>
                  </a:cubicBezTo>
                  <a:lnTo>
                    <a:pt x="1475" y="2104"/>
                  </a:lnTo>
                  <a:cubicBezTo>
                    <a:pt x="1758" y="2104"/>
                    <a:pt x="1984" y="1878"/>
                    <a:pt x="1984" y="1595"/>
                  </a:cubicBezTo>
                  <a:lnTo>
                    <a:pt x="1984" y="509"/>
                  </a:lnTo>
                  <a:cubicBezTo>
                    <a:pt x="1984" y="226"/>
                    <a:pt x="1758" y="0"/>
                    <a:pt x="1475"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9" name="Google Shape;13109;p137"/>
            <p:cNvSpPr/>
            <p:nvPr/>
          </p:nvSpPr>
          <p:spPr>
            <a:xfrm>
              <a:off x="6813015" y="3057064"/>
              <a:ext cx="10839" cy="160745"/>
            </a:xfrm>
            <a:custGeom>
              <a:avLst/>
              <a:gdLst/>
              <a:ahLst/>
              <a:cxnLst/>
              <a:rect l="l" t="t" r="r" b="b"/>
              <a:pathLst>
                <a:path w="414" h="6140" extrusionOk="0">
                  <a:moveTo>
                    <a:pt x="207" y="1"/>
                  </a:moveTo>
                  <a:cubicBezTo>
                    <a:pt x="104" y="1"/>
                    <a:pt x="0" y="69"/>
                    <a:pt x="0" y="206"/>
                  </a:cubicBezTo>
                  <a:lnTo>
                    <a:pt x="0" y="5938"/>
                  </a:lnTo>
                  <a:cubicBezTo>
                    <a:pt x="0" y="6072"/>
                    <a:pt x="104" y="6139"/>
                    <a:pt x="207" y="6139"/>
                  </a:cubicBezTo>
                  <a:cubicBezTo>
                    <a:pt x="310" y="6139"/>
                    <a:pt x="413" y="6072"/>
                    <a:pt x="413" y="5938"/>
                  </a:cubicBezTo>
                  <a:lnTo>
                    <a:pt x="413" y="206"/>
                  </a:lnTo>
                  <a:cubicBezTo>
                    <a:pt x="413" y="69"/>
                    <a:pt x="310" y="1"/>
                    <a:pt x="2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0" name="Google Shape;13110;p137"/>
            <p:cNvSpPr/>
            <p:nvPr/>
          </p:nvSpPr>
          <p:spPr>
            <a:xfrm>
              <a:off x="6740811" y="2945485"/>
              <a:ext cx="155352" cy="65921"/>
            </a:xfrm>
            <a:custGeom>
              <a:avLst/>
              <a:gdLst/>
              <a:ahLst/>
              <a:cxnLst/>
              <a:rect l="l" t="t" r="r" b="b"/>
              <a:pathLst>
                <a:path w="5934" h="2518" extrusionOk="0">
                  <a:moveTo>
                    <a:pt x="717" y="1"/>
                  </a:moveTo>
                  <a:cubicBezTo>
                    <a:pt x="323" y="1"/>
                    <a:pt x="1" y="323"/>
                    <a:pt x="1" y="716"/>
                  </a:cubicBezTo>
                  <a:lnTo>
                    <a:pt x="1" y="1802"/>
                  </a:lnTo>
                  <a:cubicBezTo>
                    <a:pt x="1" y="2196"/>
                    <a:pt x="323" y="2518"/>
                    <a:pt x="717" y="2518"/>
                  </a:cubicBezTo>
                  <a:lnTo>
                    <a:pt x="3378" y="2518"/>
                  </a:lnTo>
                  <a:cubicBezTo>
                    <a:pt x="3652" y="2518"/>
                    <a:pt x="3652" y="2110"/>
                    <a:pt x="3378" y="2110"/>
                  </a:cubicBezTo>
                  <a:lnTo>
                    <a:pt x="717" y="2110"/>
                  </a:lnTo>
                  <a:cubicBezTo>
                    <a:pt x="548" y="2110"/>
                    <a:pt x="414" y="1975"/>
                    <a:pt x="414" y="1807"/>
                  </a:cubicBezTo>
                  <a:lnTo>
                    <a:pt x="414" y="721"/>
                  </a:lnTo>
                  <a:cubicBezTo>
                    <a:pt x="414" y="553"/>
                    <a:pt x="548" y="419"/>
                    <a:pt x="717" y="419"/>
                  </a:cubicBezTo>
                  <a:lnTo>
                    <a:pt x="5218" y="419"/>
                  </a:lnTo>
                  <a:cubicBezTo>
                    <a:pt x="5386" y="419"/>
                    <a:pt x="5521" y="553"/>
                    <a:pt x="5521" y="721"/>
                  </a:cubicBezTo>
                  <a:lnTo>
                    <a:pt x="5521" y="1807"/>
                  </a:lnTo>
                  <a:cubicBezTo>
                    <a:pt x="5521" y="1975"/>
                    <a:pt x="5386" y="2110"/>
                    <a:pt x="5218" y="2110"/>
                  </a:cubicBezTo>
                  <a:lnTo>
                    <a:pt x="4420" y="2110"/>
                  </a:lnTo>
                  <a:cubicBezTo>
                    <a:pt x="4147" y="2110"/>
                    <a:pt x="4147" y="2518"/>
                    <a:pt x="4420" y="2518"/>
                  </a:cubicBezTo>
                  <a:lnTo>
                    <a:pt x="5218" y="2518"/>
                  </a:lnTo>
                  <a:cubicBezTo>
                    <a:pt x="5612" y="2518"/>
                    <a:pt x="5934" y="2196"/>
                    <a:pt x="5934" y="1802"/>
                  </a:cubicBezTo>
                  <a:lnTo>
                    <a:pt x="5934" y="716"/>
                  </a:lnTo>
                  <a:cubicBezTo>
                    <a:pt x="5934" y="323"/>
                    <a:pt x="5612" y="1"/>
                    <a:pt x="521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1" name="Google Shape;13111;p137"/>
            <p:cNvSpPr/>
            <p:nvPr/>
          </p:nvSpPr>
          <p:spPr>
            <a:xfrm>
              <a:off x="6657061" y="2908885"/>
              <a:ext cx="323114" cy="368667"/>
            </a:xfrm>
            <a:custGeom>
              <a:avLst/>
              <a:gdLst/>
              <a:ahLst/>
              <a:cxnLst/>
              <a:rect l="l" t="t" r="r" b="b"/>
              <a:pathLst>
                <a:path w="12342" h="14082" extrusionOk="0">
                  <a:moveTo>
                    <a:pt x="4074" y="1"/>
                  </a:moveTo>
                  <a:cubicBezTo>
                    <a:pt x="2811" y="1"/>
                    <a:pt x="2282" y="976"/>
                    <a:pt x="2104" y="1125"/>
                  </a:cubicBezTo>
                  <a:lnTo>
                    <a:pt x="1038" y="1125"/>
                  </a:lnTo>
                  <a:cubicBezTo>
                    <a:pt x="466" y="1125"/>
                    <a:pt x="0" y="1591"/>
                    <a:pt x="0" y="2167"/>
                  </a:cubicBezTo>
                  <a:lnTo>
                    <a:pt x="0" y="5420"/>
                  </a:lnTo>
                  <a:cubicBezTo>
                    <a:pt x="0" y="5554"/>
                    <a:pt x="102" y="5621"/>
                    <a:pt x="204" y="5621"/>
                  </a:cubicBezTo>
                  <a:cubicBezTo>
                    <a:pt x="306" y="5621"/>
                    <a:pt x="409" y="5554"/>
                    <a:pt x="409" y="5420"/>
                  </a:cubicBezTo>
                  <a:lnTo>
                    <a:pt x="409" y="2167"/>
                  </a:lnTo>
                  <a:cubicBezTo>
                    <a:pt x="409" y="1817"/>
                    <a:pt x="687" y="1538"/>
                    <a:pt x="1033" y="1538"/>
                  </a:cubicBezTo>
                  <a:lnTo>
                    <a:pt x="2200" y="1538"/>
                  </a:lnTo>
                  <a:cubicBezTo>
                    <a:pt x="2263" y="1538"/>
                    <a:pt x="2321" y="1514"/>
                    <a:pt x="2359" y="1471"/>
                  </a:cubicBezTo>
                  <a:lnTo>
                    <a:pt x="2748" y="1024"/>
                  </a:lnTo>
                  <a:cubicBezTo>
                    <a:pt x="3084" y="640"/>
                    <a:pt x="3570" y="419"/>
                    <a:pt x="4079" y="419"/>
                  </a:cubicBezTo>
                  <a:lnTo>
                    <a:pt x="8249" y="419"/>
                  </a:lnTo>
                  <a:cubicBezTo>
                    <a:pt x="8758" y="419"/>
                    <a:pt x="9243" y="640"/>
                    <a:pt x="9575" y="1024"/>
                  </a:cubicBezTo>
                  <a:lnTo>
                    <a:pt x="9969" y="1471"/>
                  </a:lnTo>
                  <a:cubicBezTo>
                    <a:pt x="10007" y="1514"/>
                    <a:pt x="10065" y="1538"/>
                    <a:pt x="10122" y="1538"/>
                  </a:cubicBezTo>
                  <a:lnTo>
                    <a:pt x="11290" y="1538"/>
                  </a:lnTo>
                  <a:cubicBezTo>
                    <a:pt x="11640" y="1538"/>
                    <a:pt x="11919" y="1817"/>
                    <a:pt x="11919" y="2167"/>
                  </a:cubicBezTo>
                  <a:lnTo>
                    <a:pt x="11919" y="13039"/>
                  </a:lnTo>
                  <a:cubicBezTo>
                    <a:pt x="11919" y="13385"/>
                    <a:pt x="11640" y="13668"/>
                    <a:pt x="11290" y="13668"/>
                  </a:cubicBezTo>
                  <a:lnTo>
                    <a:pt x="9647" y="13668"/>
                  </a:lnTo>
                  <a:lnTo>
                    <a:pt x="9647" y="12409"/>
                  </a:lnTo>
                  <a:cubicBezTo>
                    <a:pt x="9647" y="12273"/>
                    <a:pt x="9545" y="12204"/>
                    <a:pt x="9442" y="12204"/>
                  </a:cubicBezTo>
                  <a:cubicBezTo>
                    <a:pt x="9339" y="12204"/>
                    <a:pt x="9236" y="12273"/>
                    <a:pt x="9234" y="12409"/>
                  </a:cubicBezTo>
                  <a:lnTo>
                    <a:pt x="9234" y="13668"/>
                  </a:lnTo>
                  <a:lnTo>
                    <a:pt x="3104" y="13668"/>
                  </a:lnTo>
                  <a:lnTo>
                    <a:pt x="3104" y="12409"/>
                  </a:lnTo>
                  <a:cubicBezTo>
                    <a:pt x="3104" y="12273"/>
                    <a:pt x="3002" y="12204"/>
                    <a:pt x="2899" y="12204"/>
                  </a:cubicBezTo>
                  <a:cubicBezTo>
                    <a:pt x="2797" y="12204"/>
                    <a:pt x="2695" y="12273"/>
                    <a:pt x="2695" y="12409"/>
                  </a:cubicBezTo>
                  <a:lnTo>
                    <a:pt x="2695" y="13668"/>
                  </a:lnTo>
                  <a:lnTo>
                    <a:pt x="1048" y="13668"/>
                  </a:lnTo>
                  <a:cubicBezTo>
                    <a:pt x="702" y="13668"/>
                    <a:pt x="423" y="13385"/>
                    <a:pt x="423" y="13039"/>
                  </a:cubicBezTo>
                  <a:lnTo>
                    <a:pt x="423" y="6597"/>
                  </a:lnTo>
                  <a:cubicBezTo>
                    <a:pt x="423" y="6460"/>
                    <a:pt x="321" y="6391"/>
                    <a:pt x="219" y="6391"/>
                  </a:cubicBezTo>
                  <a:cubicBezTo>
                    <a:pt x="117" y="6391"/>
                    <a:pt x="15" y="6460"/>
                    <a:pt x="15" y="6597"/>
                  </a:cubicBezTo>
                  <a:lnTo>
                    <a:pt x="15" y="13044"/>
                  </a:lnTo>
                  <a:cubicBezTo>
                    <a:pt x="15" y="13615"/>
                    <a:pt x="481" y="14081"/>
                    <a:pt x="1052" y="14081"/>
                  </a:cubicBezTo>
                  <a:lnTo>
                    <a:pt x="11304" y="14081"/>
                  </a:lnTo>
                  <a:cubicBezTo>
                    <a:pt x="11876" y="14081"/>
                    <a:pt x="12342" y="13615"/>
                    <a:pt x="12342" y="13044"/>
                  </a:cubicBezTo>
                  <a:lnTo>
                    <a:pt x="12342" y="2167"/>
                  </a:lnTo>
                  <a:cubicBezTo>
                    <a:pt x="12327" y="1591"/>
                    <a:pt x="11861" y="1130"/>
                    <a:pt x="11290" y="1125"/>
                  </a:cubicBezTo>
                  <a:lnTo>
                    <a:pt x="10214" y="1125"/>
                  </a:lnTo>
                  <a:cubicBezTo>
                    <a:pt x="10041" y="981"/>
                    <a:pt x="9503" y="1"/>
                    <a:pt x="824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12" name="Google Shape;13112;p137"/>
          <p:cNvGrpSpPr/>
          <p:nvPr/>
        </p:nvGrpSpPr>
        <p:grpSpPr>
          <a:xfrm>
            <a:off x="6211084" y="2703773"/>
            <a:ext cx="330915" cy="368457"/>
            <a:chOff x="6211084" y="2909173"/>
            <a:chExt cx="330915" cy="368457"/>
          </a:xfrm>
        </p:grpSpPr>
        <p:sp>
          <p:nvSpPr>
            <p:cNvPr id="13113" name="Google Shape;13113;p137"/>
            <p:cNvSpPr/>
            <p:nvPr/>
          </p:nvSpPr>
          <p:spPr>
            <a:xfrm>
              <a:off x="6217603" y="2926635"/>
              <a:ext cx="314972" cy="345367"/>
            </a:xfrm>
            <a:custGeom>
              <a:avLst/>
              <a:gdLst/>
              <a:ahLst/>
              <a:cxnLst/>
              <a:rect l="l" t="t" r="r" b="b"/>
              <a:pathLst>
                <a:path w="12031" h="13192" extrusionOk="0">
                  <a:moveTo>
                    <a:pt x="6155" y="1"/>
                  </a:moveTo>
                  <a:cubicBezTo>
                    <a:pt x="4409" y="1"/>
                    <a:pt x="2697" y="862"/>
                    <a:pt x="1682" y="2450"/>
                  </a:cubicBezTo>
                  <a:lnTo>
                    <a:pt x="1380" y="2998"/>
                  </a:lnTo>
                  <a:cubicBezTo>
                    <a:pt x="1034" y="3714"/>
                    <a:pt x="851" y="4501"/>
                    <a:pt x="856" y="5299"/>
                  </a:cubicBezTo>
                  <a:cubicBezTo>
                    <a:pt x="856" y="5645"/>
                    <a:pt x="957" y="6317"/>
                    <a:pt x="957" y="6317"/>
                  </a:cubicBezTo>
                  <a:lnTo>
                    <a:pt x="174" y="7701"/>
                  </a:lnTo>
                  <a:cubicBezTo>
                    <a:pt x="1" y="8008"/>
                    <a:pt x="135" y="8402"/>
                    <a:pt x="467" y="8537"/>
                  </a:cubicBezTo>
                  <a:lnTo>
                    <a:pt x="1408" y="8926"/>
                  </a:lnTo>
                  <a:lnTo>
                    <a:pt x="1408" y="10506"/>
                  </a:lnTo>
                  <a:cubicBezTo>
                    <a:pt x="1408" y="11059"/>
                    <a:pt x="1855" y="11506"/>
                    <a:pt x="2408" y="11506"/>
                  </a:cubicBezTo>
                  <a:lnTo>
                    <a:pt x="3710" y="11506"/>
                  </a:lnTo>
                  <a:lnTo>
                    <a:pt x="3710" y="13182"/>
                  </a:lnTo>
                  <a:lnTo>
                    <a:pt x="8903" y="13192"/>
                  </a:lnTo>
                  <a:lnTo>
                    <a:pt x="8903" y="13192"/>
                  </a:lnTo>
                  <a:lnTo>
                    <a:pt x="8903" y="10694"/>
                  </a:lnTo>
                  <a:cubicBezTo>
                    <a:pt x="8903" y="10194"/>
                    <a:pt x="9124" y="9719"/>
                    <a:pt x="9508" y="9401"/>
                  </a:cubicBezTo>
                  <a:cubicBezTo>
                    <a:pt x="11502" y="7763"/>
                    <a:pt x="12030" y="4929"/>
                    <a:pt x="10757" y="2685"/>
                  </a:cubicBezTo>
                  <a:lnTo>
                    <a:pt x="10757" y="2685"/>
                  </a:lnTo>
                  <a:lnTo>
                    <a:pt x="8105" y="3569"/>
                  </a:lnTo>
                  <a:lnTo>
                    <a:pt x="8105" y="3569"/>
                  </a:lnTo>
                  <a:lnTo>
                    <a:pt x="10056" y="1864"/>
                  </a:lnTo>
                  <a:lnTo>
                    <a:pt x="8840" y="1081"/>
                  </a:lnTo>
                  <a:lnTo>
                    <a:pt x="9148" y="932"/>
                  </a:lnTo>
                  <a:cubicBezTo>
                    <a:pt x="8230" y="302"/>
                    <a:pt x="7187" y="1"/>
                    <a:pt x="6155" y="1"/>
                  </a:cubicBezTo>
                  <a:close/>
                  <a:moveTo>
                    <a:pt x="8903" y="13192"/>
                  </a:moveTo>
                  <a:lnTo>
                    <a:pt x="8903" y="13192"/>
                  </a:lnTo>
                  <a:lnTo>
                    <a:pt x="8908" y="13192"/>
                  </a:lnTo>
                  <a:lnTo>
                    <a:pt x="8903" y="13192"/>
                  </a:ln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4" name="Google Shape;13114;p137"/>
            <p:cNvSpPr/>
            <p:nvPr/>
          </p:nvSpPr>
          <p:spPr>
            <a:xfrm>
              <a:off x="6299102" y="2926897"/>
              <a:ext cx="181637" cy="69796"/>
            </a:xfrm>
            <a:custGeom>
              <a:avLst/>
              <a:gdLst/>
              <a:ahLst/>
              <a:cxnLst/>
              <a:rect l="l" t="t" r="r" b="b"/>
              <a:pathLst>
                <a:path w="6938" h="2666" extrusionOk="0">
                  <a:moveTo>
                    <a:pt x="3032" y="1"/>
                  </a:moveTo>
                  <a:cubicBezTo>
                    <a:pt x="1972" y="1"/>
                    <a:pt x="912" y="318"/>
                    <a:pt x="1" y="951"/>
                  </a:cubicBezTo>
                  <a:cubicBezTo>
                    <a:pt x="496" y="831"/>
                    <a:pt x="1000" y="773"/>
                    <a:pt x="1509" y="773"/>
                  </a:cubicBezTo>
                  <a:cubicBezTo>
                    <a:pt x="1515" y="773"/>
                    <a:pt x="1521" y="773"/>
                    <a:pt x="1527" y="773"/>
                  </a:cubicBezTo>
                  <a:cubicBezTo>
                    <a:pt x="3217" y="773"/>
                    <a:pt x="4833" y="1455"/>
                    <a:pt x="6016" y="2666"/>
                  </a:cubicBezTo>
                  <a:lnTo>
                    <a:pt x="6938" y="1864"/>
                  </a:lnTo>
                  <a:lnTo>
                    <a:pt x="5723" y="1081"/>
                  </a:lnTo>
                  <a:lnTo>
                    <a:pt x="6030" y="932"/>
                  </a:lnTo>
                  <a:cubicBezTo>
                    <a:pt x="5127" y="311"/>
                    <a:pt x="4080" y="1"/>
                    <a:pt x="3032"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5" name="Google Shape;13115;p137"/>
            <p:cNvSpPr/>
            <p:nvPr/>
          </p:nvSpPr>
          <p:spPr>
            <a:xfrm>
              <a:off x="6466889" y="2996929"/>
              <a:ext cx="56496" cy="129565"/>
            </a:xfrm>
            <a:custGeom>
              <a:avLst/>
              <a:gdLst/>
              <a:ahLst/>
              <a:cxnLst/>
              <a:rect l="l" t="t" r="r" b="b"/>
              <a:pathLst>
                <a:path w="2158" h="4949" extrusionOk="0">
                  <a:moveTo>
                    <a:pt x="1240" y="0"/>
                  </a:moveTo>
                  <a:lnTo>
                    <a:pt x="0" y="418"/>
                  </a:lnTo>
                  <a:cubicBezTo>
                    <a:pt x="913" y="1543"/>
                    <a:pt x="1413" y="2950"/>
                    <a:pt x="1413" y="4406"/>
                  </a:cubicBezTo>
                  <a:cubicBezTo>
                    <a:pt x="1413" y="4584"/>
                    <a:pt x="1408" y="4766"/>
                    <a:pt x="1394" y="4949"/>
                  </a:cubicBezTo>
                  <a:cubicBezTo>
                    <a:pt x="2158" y="3373"/>
                    <a:pt x="2105" y="1523"/>
                    <a:pt x="1240"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6" name="Google Shape;13116;p137"/>
            <p:cNvSpPr/>
            <p:nvPr/>
          </p:nvSpPr>
          <p:spPr>
            <a:xfrm>
              <a:off x="6429792" y="2914174"/>
              <a:ext cx="105532" cy="106055"/>
            </a:xfrm>
            <a:custGeom>
              <a:avLst/>
              <a:gdLst/>
              <a:ahLst/>
              <a:cxnLst/>
              <a:rect l="l" t="t" r="r" b="b"/>
              <a:pathLst>
                <a:path w="4031" h="4051" extrusionOk="0">
                  <a:moveTo>
                    <a:pt x="3935" y="0"/>
                  </a:moveTo>
                  <a:lnTo>
                    <a:pt x="735" y="1562"/>
                  </a:lnTo>
                  <a:lnTo>
                    <a:pt x="1951" y="2345"/>
                  </a:lnTo>
                  <a:lnTo>
                    <a:pt x="0" y="4050"/>
                  </a:lnTo>
                  <a:lnTo>
                    <a:pt x="4031" y="2705"/>
                  </a:lnTo>
                  <a:lnTo>
                    <a:pt x="3651" y="2431"/>
                  </a:lnTo>
                  <a:lnTo>
                    <a:pt x="3027" y="1975"/>
                  </a:lnTo>
                  <a:lnTo>
                    <a:pt x="2657" y="1701"/>
                  </a:lnTo>
                  <a:lnTo>
                    <a:pt x="3935" y="0"/>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7" name="Google Shape;13117;p137"/>
            <p:cNvSpPr/>
            <p:nvPr/>
          </p:nvSpPr>
          <p:spPr>
            <a:xfrm>
              <a:off x="6429792" y="2914435"/>
              <a:ext cx="105532" cy="105793"/>
            </a:xfrm>
            <a:custGeom>
              <a:avLst/>
              <a:gdLst/>
              <a:ahLst/>
              <a:cxnLst/>
              <a:rect l="l" t="t" r="r" b="b"/>
              <a:pathLst>
                <a:path w="4031" h="4041" extrusionOk="0">
                  <a:moveTo>
                    <a:pt x="3935" y="0"/>
                  </a:moveTo>
                  <a:lnTo>
                    <a:pt x="2926" y="490"/>
                  </a:lnTo>
                  <a:lnTo>
                    <a:pt x="2181" y="1480"/>
                  </a:lnTo>
                  <a:cubicBezTo>
                    <a:pt x="2032" y="1681"/>
                    <a:pt x="2076" y="1965"/>
                    <a:pt x="2277" y="2114"/>
                  </a:cubicBezTo>
                  <a:lnTo>
                    <a:pt x="2902" y="2565"/>
                  </a:lnTo>
                  <a:lnTo>
                    <a:pt x="3277" y="2839"/>
                  </a:lnTo>
                  <a:lnTo>
                    <a:pt x="188" y="3872"/>
                  </a:lnTo>
                  <a:lnTo>
                    <a:pt x="0" y="4040"/>
                  </a:lnTo>
                  <a:lnTo>
                    <a:pt x="4031" y="2695"/>
                  </a:lnTo>
                  <a:lnTo>
                    <a:pt x="3651" y="2421"/>
                  </a:lnTo>
                  <a:lnTo>
                    <a:pt x="3032" y="1970"/>
                  </a:lnTo>
                  <a:lnTo>
                    <a:pt x="2657" y="1701"/>
                  </a:lnTo>
                  <a:lnTo>
                    <a:pt x="3935" y="0"/>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8" name="Google Shape;13118;p137"/>
            <p:cNvSpPr/>
            <p:nvPr/>
          </p:nvSpPr>
          <p:spPr>
            <a:xfrm>
              <a:off x="6211084" y="2999547"/>
              <a:ext cx="145666" cy="277744"/>
            </a:xfrm>
            <a:custGeom>
              <a:avLst/>
              <a:gdLst/>
              <a:ahLst/>
              <a:cxnLst/>
              <a:rect l="l" t="t" r="r" b="b"/>
              <a:pathLst>
                <a:path w="5564" h="10609" extrusionOk="0">
                  <a:moveTo>
                    <a:pt x="1623" y="0"/>
                  </a:moveTo>
                  <a:cubicBezTo>
                    <a:pt x="1548" y="0"/>
                    <a:pt x="1475" y="40"/>
                    <a:pt x="1436" y="136"/>
                  </a:cubicBezTo>
                  <a:cubicBezTo>
                    <a:pt x="1076" y="880"/>
                    <a:pt x="894" y="1697"/>
                    <a:pt x="894" y="2523"/>
                  </a:cubicBezTo>
                  <a:cubicBezTo>
                    <a:pt x="908" y="2850"/>
                    <a:pt x="937" y="3182"/>
                    <a:pt x="985" y="3503"/>
                  </a:cubicBezTo>
                  <a:lnTo>
                    <a:pt x="240" y="4825"/>
                  </a:lnTo>
                  <a:cubicBezTo>
                    <a:pt x="0" y="5243"/>
                    <a:pt x="187" y="5771"/>
                    <a:pt x="629" y="5954"/>
                  </a:cubicBezTo>
                  <a:lnTo>
                    <a:pt x="1446" y="6290"/>
                  </a:lnTo>
                  <a:lnTo>
                    <a:pt x="1446" y="7731"/>
                  </a:lnTo>
                  <a:cubicBezTo>
                    <a:pt x="1451" y="8394"/>
                    <a:pt x="1984" y="8932"/>
                    <a:pt x="2647" y="8932"/>
                  </a:cubicBezTo>
                  <a:lnTo>
                    <a:pt x="3747" y="8932"/>
                  </a:lnTo>
                  <a:lnTo>
                    <a:pt x="3747" y="10407"/>
                  </a:lnTo>
                  <a:cubicBezTo>
                    <a:pt x="3747" y="10541"/>
                    <a:pt x="3849" y="10609"/>
                    <a:pt x="3951" y="10609"/>
                  </a:cubicBezTo>
                  <a:cubicBezTo>
                    <a:pt x="4053" y="10609"/>
                    <a:pt x="4156" y="10541"/>
                    <a:pt x="4156" y="10407"/>
                  </a:cubicBezTo>
                  <a:lnTo>
                    <a:pt x="4156" y="8922"/>
                  </a:lnTo>
                  <a:cubicBezTo>
                    <a:pt x="4468" y="8894"/>
                    <a:pt x="5054" y="8793"/>
                    <a:pt x="5472" y="8432"/>
                  </a:cubicBezTo>
                  <a:cubicBezTo>
                    <a:pt x="5558" y="8356"/>
                    <a:pt x="5563" y="8226"/>
                    <a:pt x="5491" y="8139"/>
                  </a:cubicBezTo>
                  <a:cubicBezTo>
                    <a:pt x="5448" y="8098"/>
                    <a:pt x="5393" y="8078"/>
                    <a:pt x="5339" y="8078"/>
                  </a:cubicBezTo>
                  <a:cubicBezTo>
                    <a:pt x="5291" y="8078"/>
                    <a:pt x="5243" y="8094"/>
                    <a:pt x="5203" y="8125"/>
                  </a:cubicBezTo>
                  <a:cubicBezTo>
                    <a:pt x="4756" y="8519"/>
                    <a:pt x="3963" y="8528"/>
                    <a:pt x="3954" y="8528"/>
                  </a:cubicBezTo>
                  <a:lnTo>
                    <a:pt x="2652" y="8528"/>
                  </a:lnTo>
                  <a:cubicBezTo>
                    <a:pt x="2215" y="8524"/>
                    <a:pt x="1864" y="8173"/>
                    <a:pt x="1864" y="7736"/>
                  </a:cubicBezTo>
                  <a:lnTo>
                    <a:pt x="1864" y="6151"/>
                  </a:lnTo>
                  <a:cubicBezTo>
                    <a:pt x="1859" y="6069"/>
                    <a:pt x="1811" y="5992"/>
                    <a:pt x="1734" y="5958"/>
                  </a:cubicBezTo>
                  <a:lnTo>
                    <a:pt x="793" y="5574"/>
                  </a:lnTo>
                  <a:cubicBezTo>
                    <a:pt x="577" y="5483"/>
                    <a:pt x="490" y="5228"/>
                    <a:pt x="601" y="5026"/>
                  </a:cubicBezTo>
                  <a:cubicBezTo>
                    <a:pt x="1403" y="3580"/>
                    <a:pt x="1422" y="3638"/>
                    <a:pt x="1403" y="3518"/>
                  </a:cubicBezTo>
                  <a:cubicBezTo>
                    <a:pt x="1403" y="3508"/>
                    <a:pt x="1307" y="2855"/>
                    <a:pt x="1307" y="2523"/>
                  </a:cubicBezTo>
                  <a:cubicBezTo>
                    <a:pt x="1307" y="1760"/>
                    <a:pt x="1475" y="1001"/>
                    <a:pt x="1811" y="314"/>
                  </a:cubicBezTo>
                  <a:cubicBezTo>
                    <a:pt x="1909" y="144"/>
                    <a:pt x="1765" y="0"/>
                    <a:pt x="162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9" name="Google Shape;13119;p137"/>
            <p:cNvSpPr/>
            <p:nvPr/>
          </p:nvSpPr>
          <p:spPr>
            <a:xfrm>
              <a:off x="6259805" y="2909173"/>
              <a:ext cx="282194" cy="368457"/>
            </a:xfrm>
            <a:custGeom>
              <a:avLst/>
              <a:gdLst/>
              <a:ahLst/>
              <a:cxnLst/>
              <a:rect l="l" t="t" r="r" b="b"/>
              <a:pathLst>
                <a:path w="10779" h="14074" extrusionOk="0">
                  <a:moveTo>
                    <a:pt x="10426" y="1"/>
                  </a:moveTo>
                  <a:cubicBezTo>
                    <a:pt x="10396" y="1"/>
                    <a:pt x="10364" y="8"/>
                    <a:pt x="10332" y="23"/>
                  </a:cubicBezTo>
                  <a:lnTo>
                    <a:pt x="7541" y="1383"/>
                  </a:lnTo>
                  <a:cubicBezTo>
                    <a:pt x="6614" y="773"/>
                    <a:pt x="5566" y="479"/>
                    <a:pt x="4529" y="479"/>
                  </a:cubicBezTo>
                  <a:cubicBezTo>
                    <a:pt x="2847" y="479"/>
                    <a:pt x="1191" y="1252"/>
                    <a:pt x="118" y="2699"/>
                  </a:cubicBezTo>
                  <a:cubicBezTo>
                    <a:pt x="0" y="2859"/>
                    <a:pt x="141" y="3031"/>
                    <a:pt x="289" y="3031"/>
                  </a:cubicBezTo>
                  <a:cubicBezTo>
                    <a:pt x="346" y="3031"/>
                    <a:pt x="404" y="3005"/>
                    <a:pt x="450" y="2944"/>
                  </a:cubicBezTo>
                  <a:cubicBezTo>
                    <a:pt x="1484" y="1560"/>
                    <a:pt x="3014" y="890"/>
                    <a:pt x="4531" y="890"/>
                  </a:cubicBezTo>
                  <a:cubicBezTo>
                    <a:pt x="5431" y="890"/>
                    <a:pt x="6328" y="1126"/>
                    <a:pt x="7113" y="1589"/>
                  </a:cubicBezTo>
                  <a:cubicBezTo>
                    <a:pt x="7113" y="1594"/>
                    <a:pt x="7113" y="1599"/>
                    <a:pt x="7108" y="1604"/>
                  </a:cubicBezTo>
                  <a:cubicBezTo>
                    <a:pt x="7060" y="1637"/>
                    <a:pt x="7027" y="1690"/>
                    <a:pt x="7022" y="1753"/>
                  </a:cubicBezTo>
                  <a:cubicBezTo>
                    <a:pt x="7017" y="1825"/>
                    <a:pt x="7051" y="1897"/>
                    <a:pt x="7113" y="1935"/>
                  </a:cubicBezTo>
                  <a:lnTo>
                    <a:pt x="8103" y="2569"/>
                  </a:lnTo>
                  <a:lnTo>
                    <a:pt x="6359" y="4092"/>
                  </a:lnTo>
                  <a:cubicBezTo>
                    <a:pt x="6243" y="4188"/>
                    <a:pt x="6272" y="4376"/>
                    <a:pt x="6412" y="4429"/>
                  </a:cubicBezTo>
                  <a:cubicBezTo>
                    <a:pt x="6438" y="4441"/>
                    <a:pt x="6454" y="4450"/>
                    <a:pt x="6483" y="4450"/>
                  </a:cubicBezTo>
                  <a:cubicBezTo>
                    <a:pt x="6602" y="4450"/>
                    <a:pt x="6933" y="4299"/>
                    <a:pt x="9054" y="3612"/>
                  </a:cubicBezTo>
                  <a:lnTo>
                    <a:pt x="9054" y="3612"/>
                  </a:lnTo>
                  <a:cubicBezTo>
                    <a:pt x="10178" y="5750"/>
                    <a:pt x="9645" y="8382"/>
                    <a:pt x="7776" y="9920"/>
                  </a:cubicBezTo>
                  <a:cubicBezTo>
                    <a:pt x="7344" y="10275"/>
                    <a:pt x="7089" y="10808"/>
                    <a:pt x="7094" y="11370"/>
                  </a:cubicBezTo>
                  <a:lnTo>
                    <a:pt x="7094" y="13868"/>
                  </a:lnTo>
                  <a:cubicBezTo>
                    <a:pt x="7094" y="14005"/>
                    <a:pt x="7196" y="14074"/>
                    <a:pt x="7298" y="14074"/>
                  </a:cubicBezTo>
                  <a:cubicBezTo>
                    <a:pt x="7400" y="14074"/>
                    <a:pt x="7502" y="14005"/>
                    <a:pt x="7502" y="13868"/>
                  </a:cubicBezTo>
                  <a:lnTo>
                    <a:pt x="7502" y="11370"/>
                  </a:lnTo>
                  <a:cubicBezTo>
                    <a:pt x="7497" y="10928"/>
                    <a:pt x="7694" y="10510"/>
                    <a:pt x="8035" y="10237"/>
                  </a:cubicBezTo>
                  <a:cubicBezTo>
                    <a:pt x="10039" y="8598"/>
                    <a:pt x="10625" y="5779"/>
                    <a:pt x="9433" y="3482"/>
                  </a:cubicBezTo>
                  <a:lnTo>
                    <a:pt x="10586" y="3098"/>
                  </a:lnTo>
                  <a:cubicBezTo>
                    <a:pt x="10745" y="3040"/>
                    <a:pt x="10779" y="2829"/>
                    <a:pt x="10644" y="2733"/>
                  </a:cubicBezTo>
                  <a:lnTo>
                    <a:pt x="10264" y="2459"/>
                  </a:lnTo>
                  <a:cubicBezTo>
                    <a:pt x="10221" y="2422"/>
                    <a:pt x="10175" y="2406"/>
                    <a:pt x="10132" y="2406"/>
                  </a:cubicBezTo>
                  <a:cubicBezTo>
                    <a:pt x="9959" y="2406"/>
                    <a:pt x="9828" y="2662"/>
                    <a:pt x="10024" y="2786"/>
                  </a:cubicBezTo>
                  <a:lnTo>
                    <a:pt x="10077" y="2824"/>
                  </a:lnTo>
                  <a:lnTo>
                    <a:pt x="9078" y="3160"/>
                  </a:lnTo>
                  <a:lnTo>
                    <a:pt x="7396" y="3722"/>
                  </a:lnTo>
                  <a:lnTo>
                    <a:pt x="8573" y="2690"/>
                  </a:lnTo>
                  <a:cubicBezTo>
                    <a:pt x="8679" y="2603"/>
                    <a:pt x="8665" y="2440"/>
                    <a:pt x="8554" y="2363"/>
                  </a:cubicBezTo>
                  <a:lnTo>
                    <a:pt x="7646" y="1782"/>
                  </a:lnTo>
                  <a:lnTo>
                    <a:pt x="9746" y="758"/>
                  </a:lnTo>
                  <a:lnTo>
                    <a:pt x="9746" y="758"/>
                  </a:lnTo>
                  <a:cubicBezTo>
                    <a:pt x="8991" y="1801"/>
                    <a:pt x="8919" y="1782"/>
                    <a:pt x="8943" y="1935"/>
                  </a:cubicBezTo>
                  <a:cubicBezTo>
                    <a:pt x="8963" y="2070"/>
                    <a:pt x="9078" y="2094"/>
                    <a:pt x="9270" y="2248"/>
                  </a:cubicBezTo>
                  <a:cubicBezTo>
                    <a:pt x="9308" y="2272"/>
                    <a:pt x="9347" y="2283"/>
                    <a:pt x="9383" y="2283"/>
                  </a:cubicBezTo>
                  <a:cubicBezTo>
                    <a:pt x="9553" y="2283"/>
                    <a:pt x="9676" y="2051"/>
                    <a:pt x="9510" y="1921"/>
                  </a:cubicBezTo>
                  <a:lnTo>
                    <a:pt x="9438" y="1863"/>
                  </a:lnTo>
                  <a:lnTo>
                    <a:pt x="10586" y="331"/>
                  </a:lnTo>
                  <a:cubicBezTo>
                    <a:pt x="10695" y="186"/>
                    <a:pt x="10581" y="1"/>
                    <a:pt x="1042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0" name="Google Shape;13120;p137"/>
            <p:cNvSpPr/>
            <p:nvPr/>
          </p:nvSpPr>
          <p:spPr>
            <a:xfrm>
              <a:off x="6406518" y="3004835"/>
              <a:ext cx="34662" cy="38301"/>
            </a:xfrm>
            <a:custGeom>
              <a:avLst/>
              <a:gdLst/>
              <a:ahLst/>
              <a:cxnLst/>
              <a:rect l="l" t="t" r="r" b="b"/>
              <a:pathLst>
                <a:path w="1324" h="1463" extrusionOk="0">
                  <a:moveTo>
                    <a:pt x="234" y="0"/>
                  </a:moveTo>
                  <a:cubicBezTo>
                    <a:pt x="131" y="0"/>
                    <a:pt x="29" y="68"/>
                    <a:pt x="29" y="208"/>
                  </a:cubicBezTo>
                  <a:cubicBezTo>
                    <a:pt x="1" y="962"/>
                    <a:pt x="356" y="1409"/>
                    <a:pt x="1024" y="1462"/>
                  </a:cubicBezTo>
                  <a:cubicBezTo>
                    <a:pt x="1032" y="1462"/>
                    <a:pt x="1039" y="1463"/>
                    <a:pt x="1047" y="1463"/>
                  </a:cubicBezTo>
                  <a:cubicBezTo>
                    <a:pt x="1299" y="1463"/>
                    <a:pt x="1323" y="1077"/>
                    <a:pt x="1057" y="1053"/>
                  </a:cubicBezTo>
                  <a:cubicBezTo>
                    <a:pt x="760" y="1024"/>
                    <a:pt x="419" y="909"/>
                    <a:pt x="443" y="222"/>
                  </a:cubicBezTo>
                  <a:cubicBezTo>
                    <a:pt x="452" y="76"/>
                    <a:pt x="343" y="0"/>
                    <a:pt x="23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21" name="Google Shape;13121;p137"/>
          <p:cNvGrpSpPr/>
          <p:nvPr/>
        </p:nvGrpSpPr>
        <p:grpSpPr>
          <a:xfrm>
            <a:off x="7543097" y="2703354"/>
            <a:ext cx="314945" cy="368300"/>
            <a:chOff x="7543097" y="2908754"/>
            <a:chExt cx="314945" cy="368300"/>
          </a:xfrm>
        </p:grpSpPr>
        <p:sp>
          <p:nvSpPr>
            <p:cNvPr id="13122" name="Google Shape;13122;p137"/>
            <p:cNvSpPr/>
            <p:nvPr/>
          </p:nvSpPr>
          <p:spPr>
            <a:xfrm>
              <a:off x="7593284" y="2914409"/>
              <a:ext cx="214833" cy="204387"/>
            </a:xfrm>
            <a:custGeom>
              <a:avLst/>
              <a:gdLst/>
              <a:ahLst/>
              <a:cxnLst/>
              <a:rect l="l" t="t" r="r" b="b"/>
              <a:pathLst>
                <a:path w="8206" h="7807" extrusionOk="0">
                  <a:moveTo>
                    <a:pt x="1708" y="0"/>
                  </a:moveTo>
                  <a:cubicBezTo>
                    <a:pt x="1350" y="0"/>
                    <a:pt x="1001" y="190"/>
                    <a:pt x="813" y="529"/>
                  </a:cubicBezTo>
                  <a:lnTo>
                    <a:pt x="270" y="1519"/>
                  </a:lnTo>
                  <a:cubicBezTo>
                    <a:pt x="1" y="2014"/>
                    <a:pt x="183" y="2629"/>
                    <a:pt x="673" y="2903"/>
                  </a:cubicBezTo>
                  <a:lnTo>
                    <a:pt x="1903" y="3570"/>
                  </a:lnTo>
                  <a:cubicBezTo>
                    <a:pt x="2259" y="3767"/>
                    <a:pt x="2480" y="4142"/>
                    <a:pt x="2480" y="4550"/>
                  </a:cubicBezTo>
                  <a:lnTo>
                    <a:pt x="2480" y="6895"/>
                  </a:lnTo>
                  <a:cubicBezTo>
                    <a:pt x="3020" y="7503"/>
                    <a:pt x="3560" y="7806"/>
                    <a:pt x="4101" y="7806"/>
                  </a:cubicBezTo>
                  <a:cubicBezTo>
                    <a:pt x="4641" y="7806"/>
                    <a:pt x="5182" y="7503"/>
                    <a:pt x="5722" y="6895"/>
                  </a:cubicBezTo>
                  <a:lnTo>
                    <a:pt x="5722" y="4546"/>
                  </a:lnTo>
                  <a:cubicBezTo>
                    <a:pt x="5722" y="4137"/>
                    <a:pt x="5943" y="3763"/>
                    <a:pt x="6304" y="3566"/>
                  </a:cubicBezTo>
                  <a:lnTo>
                    <a:pt x="7529" y="2898"/>
                  </a:lnTo>
                  <a:cubicBezTo>
                    <a:pt x="8023" y="2629"/>
                    <a:pt x="8206" y="2009"/>
                    <a:pt x="7932" y="1514"/>
                  </a:cubicBezTo>
                  <a:lnTo>
                    <a:pt x="7855" y="1370"/>
                  </a:lnTo>
                  <a:lnTo>
                    <a:pt x="7461" y="674"/>
                  </a:lnTo>
                  <a:lnTo>
                    <a:pt x="7384" y="529"/>
                  </a:lnTo>
                  <a:cubicBezTo>
                    <a:pt x="7199" y="190"/>
                    <a:pt x="6851" y="0"/>
                    <a:pt x="6492" y="0"/>
                  </a:cubicBezTo>
                  <a:cubicBezTo>
                    <a:pt x="6303" y="0"/>
                    <a:pt x="6111" y="53"/>
                    <a:pt x="5938" y="164"/>
                  </a:cubicBezTo>
                  <a:lnTo>
                    <a:pt x="5698" y="318"/>
                  </a:lnTo>
                  <a:cubicBezTo>
                    <a:pt x="5213" y="633"/>
                    <a:pt x="4657" y="790"/>
                    <a:pt x="4100" y="790"/>
                  </a:cubicBezTo>
                  <a:cubicBezTo>
                    <a:pt x="3544" y="790"/>
                    <a:pt x="2986" y="633"/>
                    <a:pt x="2499" y="318"/>
                  </a:cubicBezTo>
                  <a:lnTo>
                    <a:pt x="2259" y="164"/>
                  </a:lnTo>
                  <a:cubicBezTo>
                    <a:pt x="2088" y="53"/>
                    <a:pt x="1897" y="0"/>
                    <a:pt x="1708" y="0"/>
                  </a:cubicBezTo>
                  <a:close/>
                </a:path>
              </a:pathLst>
            </a:custGeom>
            <a:solidFill>
              <a:srgbClr val="FC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3" name="Google Shape;13123;p137"/>
            <p:cNvSpPr/>
            <p:nvPr/>
          </p:nvSpPr>
          <p:spPr>
            <a:xfrm>
              <a:off x="7658315" y="3210112"/>
              <a:ext cx="84928" cy="61890"/>
            </a:xfrm>
            <a:custGeom>
              <a:avLst/>
              <a:gdLst/>
              <a:ahLst/>
              <a:cxnLst/>
              <a:rect l="l" t="t" r="r" b="b"/>
              <a:pathLst>
                <a:path w="3244" h="2364" extrusionOk="0">
                  <a:moveTo>
                    <a:pt x="1618" y="0"/>
                  </a:moveTo>
                  <a:cubicBezTo>
                    <a:pt x="1078" y="0"/>
                    <a:pt x="538" y="197"/>
                    <a:pt x="0" y="591"/>
                  </a:cubicBezTo>
                  <a:lnTo>
                    <a:pt x="0" y="1528"/>
                  </a:lnTo>
                  <a:cubicBezTo>
                    <a:pt x="0" y="1989"/>
                    <a:pt x="370" y="2364"/>
                    <a:pt x="831" y="2364"/>
                  </a:cubicBezTo>
                  <a:lnTo>
                    <a:pt x="2407" y="2364"/>
                  </a:lnTo>
                  <a:cubicBezTo>
                    <a:pt x="2868" y="2364"/>
                    <a:pt x="3243" y="1989"/>
                    <a:pt x="3243" y="1528"/>
                  </a:cubicBezTo>
                  <a:lnTo>
                    <a:pt x="3243" y="591"/>
                  </a:lnTo>
                  <a:cubicBezTo>
                    <a:pt x="2700" y="197"/>
                    <a:pt x="2159" y="0"/>
                    <a:pt x="1618" y="0"/>
                  </a:cubicBezTo>
                  <a:close/>
                </a:path>
              </a:pathLst>
            </a:custGeom>
            <a:solidFill>
              <a:srgbClr val="FC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4" name="Google Shape;13124;p137"/>
            <p:cNvSpPr/>
            <p:nvPr/>
          </p:nvSpPr>
          <p:spPr>
            <a:xfrm>
              <a:off x="7625223" y="2914252"/>
              <a:ext cx="62675" cy="20787"/>
            </a:xfrm>
            <a:custGeom>
              <a:avLst/>
              <a:gdLst/>
              <a:ahLst/>
              <a:cxnLst/>
              <a:rect l="l" t="t" r="r" b="b"/>
              <a:pathLst>
                <a:path w="2394" h="794" extrusionOk="0">
                  <a:moveTo>
                    <a:pt x="495" y="0"/>
                  </a:moveTo>
                  <a:cubicBezTo>
                    <a:pt x="325" y="0"/>
                    <a:pt x="154" y="44"/>
                    <a:pt x="1" y="132"/>
                  </a:cubicBezTo>
                  <a:cubicBezTo>
                    <a:pt x="15" y="146"/>
                    <a:pt x="34" y="156"/>
                    <a:pt x="59" y="166"/>
                  </a:cubicBezTo>
                  <a:lnTo>
                    <a:pt x="299" y="319"/>
                  </a:lnTo>
                  <a:cubicBezTo>
                    <a:pt x="778" y="631"/>
                    <a:pt x="1335" y="794"/>
                    <a:pt x="1898" y="794"/>
                  </a:cubicBezTo>
                  <a:cubicBezTo>
                    <a:pt x="2063" y="794"/>
                    <a:pt x="2229" y="780"/>
                    <a:pt x="2393" y="752"/>
                  </a:cubicBezTo>
                  <a:cubicBezTo>
                    <a:pt x="1999" y="684"/>
                    <a:pt x="1625" y="535"/>
                    <a:pt x="1288" y="319"/>
                  </a:cubicBezTo>
                  <a:lnTo>
                    <a:pt x="1048" y="166"/>
                  </a:lnTo>
                  <a:cubicBezTo>
                    <a:pt x="880" y="56"/>
                    <a:pt x="687" y="0"/>
                    <a:pt x="495"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5" name="Google Shape;13125;p137"/>
            <p:cNvSpPr/>
            <p:nvPr/>
          </p:nvSpPr>
          <p:spPr>
            <a:xfrm>
              <a:off x="7687741" y="2914357"/>
              <a:ext cx="120271" cy="204571"/>
            </a:xfrm>
            <a:custGeom>
              <a:avLst/>
              <a:gdLst/>
              <a:ahLst/>
              <a:cxnLst/>
              <a:rect l="l" t="t" r="r" b="b"/>
              <a:pathLst>
                <a:path w="4594" h="7814" extrusionOk="0">
                  <a:moveTo>
                    <a:pt x="2887" y="1"/>
                  </a:moveTo>
                  <a:cubicBezTo>
                    <a:pt x="2721" y="1"/>
                    <a:pt x="2552" y="41"/>
                    <a:pt x="2398" y="128"/>
                  </a:cubicBezTo>
                  <a:cubicBezTo>
                    <a:pt x="2566" y="224"/>
                    <a:pt x="2700" y="363"/>
                    <a:pt x="2796" y="531"/>
                  </a:cubicBezTo>
                  <a:lnTo>
                    <a:pt x="2873" y="676"/>
                  </a:lnTo>
                  <a:lnTo>
                    <a:pt x="3258" y="1377"/>
                  </a:lnTo>
                  <a:lnTo>
                    <a:pt x="3339" y="1521"/>
                  </a:lnTo>
                  <a:cubicBezTo>
                    <a:pt x="3608" y="2016"/>
                    <a:pt x="3426" y="2636"/>
                    <a:pt x="2931" y="2905"/>
                  </a:cubicBezTo>
                  <a:lnTo>
                    <a:pt x="1706" y="3572"/>
                  </a:lnTo>
                  <a:cubicBezTo>
                    <a:pt x="1346" y="3769"/>
                    <a:pt x="1125" y="4144"/>
                    <a:pt x="1125" y="4552"/>
                  </a:cubicBezTo>
                  <a:lnTo>
                    <a:pt x="1125" y="6902"/>
                  </a:lnTo>
                  <a:cubicBezTo>
                    <a:pt x="750" y="7324"/>
                    <a:pt x="375" y="7598"/>
                    <a:pt x="0" y="7728"/>
                  </a:cubicBezTo>
                  <a:cubicBezTo>
                    <a:pt x="166" y="7785"/>
                    <a:pt x="331" y="7814"/>
                    <a:pt x="497" y="7814"/>
                  </a:cubicBezTo>
                  <a:cubicBezTo>
                    <a:pt x="1036" y="7814"/>
                    <a:pt x="1574" y="7508"/>
                    <a:pt x="2114" y="6902"/>
                  </a:cubicBezTo>
                  <a:lnTo>
                    <a:pt x="2114" y="4552"/>
                  </a:lnTo>
                  <a:cubicBezTo>
                    <a:pt x="2114" y="4144"/>
                    <a:pt x="2335" y="3769"/>
                    <a:pt x="2696" y="3572"/>
                  </a:cubicBezTo>
                  <a:lnTo>
                    <a:pt x="3921" y="2900"/>
                  </a:lnTo>
                  <a:cubicBezTo>
                    <a:pt x="4411" y="2631"/>
                    <a:pt x="4593" y="2016"/>
                    <a:pt x="4324" y="1521"/>
                  </a:cubicBezTo>
                  <a:lnTo>
                    <a:pt x="4247" y="1377"/>
                  </a:lnTo>
                  <a:lnTo>
                    <a:pt x="3863" y="676"/>
                  </a:lnTo>
                  <a:lnTo>
                    <a:pt x="3786" y="531"/>
                  </a:lnTo>
                  <a:cubicBezTo>
                    <a:pt x="3599" y="193"/>
                    <a:pt x="3247" y="1"/>
                    <a:pt x="2887" y="1"/>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6" name="Google Shape;13126;p137"/>
            <p:cNvSpPr/>
            <p:nvPr/>
          </p:nvSpPr>
          <p:spPr>
            <a:xfrm>
              <a:off x="7687741" y="3210165"/>
              <a:ext cx="55502" cy="61968"/>
            </a:xfrm>
            <a:custGeom>
              <a:avLst/>
              <a:gdLst/>
              <a:ahLst/>
              <a:cxnLst/>
              <a:rect l="l" t="t" r="r" b="b"/>
              <a:pathLst>
                <a:path w="2120" h="2367" extrusionOk="0">
                  <a:moveTo>
                    <a:pt x="498" y="0"/>
                  </a:moveTo>
                  <a:cubicBezTo>
                    <a:pt x="332" y="0"/>
                    <a:pt x="166" y="19"/>
                    <a:pt x="0" y="56"/>
                  </a:cubicBezTo>
                  <a:cubicBezTo>
                    <a:pt x="414" y="157"/>
                    <a:pt x="793" y="339"/>
                    <a:pt x="1129" y="599"/>
                  </a:cubicBezTo>
                  <a:lnTo>
                    <a:pt x="1129" y="1531"/>
                  </a:lnTo>
                  <a:cubicBezTo>
                    <a:pt x="1129" y="1992"/>
                    <a:pt x="755" y="2367"/>
                    <a:pt x="294" y="2367"/>
                  </a:cubicBezTo>
                  <a:lnTo>
                    <a:pt x="1283" y="2367"/>
                  </a:lnTo>
                  <a:cubicBezTo>
                    <a:pt x="1744" y="2367"/>
                    <a:pt x="2119" y="1992"/>
                    <a:pt x="2119" y="1531"/>
                  </a:cubicBezTo>
                  <a:lnTo>
                    <a:pt x="2119" y="599"/>
                  </a:lnTo>
                  <a:cubicBezTo>
                    <a:pt x="1579" y="198"/>
                    <a:pt x="1038" y="0"/>
                    <a:pt x="498"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7" name="Google Shape;13127;p137"/>
            <p:cNvSpPr/>
            <p:nvPr/>
          </p:nvSpPr>
          <p:spPr>
            <a:xfrm>
              <a:off x="7658315" y="3210112"/>
              <a:ext cx="84928" cy="27803"/>
            </a:xfrm>
            <a:custGeom>
              <a:avLst/>
              <a:gdLst/>
              <a:ahLst/>
              <a:cxnLst/>
              <a:rect l="l" t="t" r="r" b="b"/>
              <a:pathLst>
                <a:path w="3244" h="1062" extrusionOk="0">
                  <a:moveTo>
                    <a:pt x="1618" y="0"/>
                  </a:moveTo>
                  <a:cubicBezTo>
                    <a:pt x="1078" y="0"/>
                    <a:pt x="538" y="197"/>
                    <a:pt x="0" y="591"/>
                  </a:cubicBezTo>
                  <a:lnTo>
                    <a:pt x="0" y="1062"/>
                  </a:lnTo>
                  <a:cubicBezTo>
                    <a:pt x="541" y="668"/>
                    <a:pt x="1081" y="471"/>
                    <a:pt x="1622" y="471"/>
                  </a:cubicBezTo>
                  <a:cubicBezTo>
                    <a:pt x="2162" y="471"/>
                    <a:pt x="2703" y="668"/>
                    <a:pt x="3243" y="1062"/>
                  </a:cubicBezTo>
                  <a:lnTo>
                    <a:pt x="3243" y="591"/>
                  </a:lnTo>
                  <a:cubicBezTo>
                    <a:pt x="2700" y="197"/>
                    <a:pt x="2159" y="0"/>
                    <a:pt x="1618"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8" name="Google Shape;13128;p137"/>
            <p:cNvSpPr/>
            <p:nvPr/>
          </p:nvSpPr>
          <p:spPr>
            <a:xfrm>
              <a:off x="7650749" y="3240586"/>
              <a:ext cx="99772" cy="17096"/>
            </a:xfrm>
            <a:custGeom>
              <a:avLst/>
              <a:gdLst/>
              <a:ahLst/>
              <a:cxnLst/>
              <a:rect l="l" t="t" r="r" b="b"/>
              <a:pathLst>
                <a:path w="3811" h="653" extrusionOk="0">
                  <a:moveTo>
                    <a:pt x="1908" y="0"/>
                  </a:moveTo>
                  <a:cubicBezTo>
                    <a:pt x="1341" y="0"/>
                    <a:pt x="775" y="83"/>
                    <a:pt x="227" y="249"/>
                  </a:cubicBezTo>
                  <a:cubicBezTo>
                    <a:pt x="1" y="328"/>
                    <a:pt x="77" y="650"/>
                    <a:pt x="287" y="650"/>
                  </a:cubicBezTo>
                  <a:cubicBezTo>
                    <a:pt x="304" y="650"/>
                    <a:pt x="323" y="647"/>
                    <a:pt x="342" y="643"/>
                  </a:cubicBezTo>
                  <a:cubicBezTo>
                    <a:pt x="854" y="489"/>
                    <a:pt x="1381" y="412"/>
                    <a:pt x="1908" y="412"/>
                  </a:cubicBezTo>
                  <a:cubicBezTo>
                    <a:pt x="2434" y="412"/>
                    <a:pt x="2960" y="489"/>
                    <a:pt x="3470" y="643"/>
                  </a:cubicBezTo>
                  <a:cubicBezTo>
                    <a:pt x="3489" y="647"/>
                    <a:pt x="3513" y="647"/>
                    <a:pt x="3532" y="652"/>
                  </a:cubicBezTo>
                  <a:cubicBezTo>
                    <a:pt x="3767" y="647"/>
                    <a:pt x="3811" y="316"/>
                    <a:pt x="3590" y="249"/>
                  </a:cubicBezTo>
                  <a:cubicBezTo>
                    <a:pt x="3042" y="83"/>
                    <a:pt x="2475" y="0"/>
                    <a:pt x="1908"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9" name="Google Shape;13129;p137"/>
            <p:cNvSpPr/>
            <p:nvPr/>
          </p:nvSpPr>
          <p:spPr>
            <a:xfrm>
              <a:off x="7650120" y="3034602"/>
              <a:ext cx="100400" cy="17305"/>
            </a:xfrm>
            <a:custGeom>
              <a:avLst/>
              <a:gdLst/>
              <a:ahLst/>
              <a:cxnLst/>
              <a:rect l="l" t="t" r="r" b="b"/>
              <a:pathLst>
                <a:path w="3835" h="661" extrusionOk="0">
                  <a:moveTo>
                    <a:pt x="1932" y="0"/>
                  </a:moveTo>
                  <a:cubicBezTo>
                    <a:pt x="1365" y="0"/>
                    <a:pt x="799" y="84"/>
                    <a:pt x="251" y="252"/>
                  </a:cubicBezTo>
                  <a:cubicBezTo>
                    <a:pt x="0" y="313"/>
                    <a:pt x="76" y="661"/>
                    <a:pt x="289" y="661"/>
                  </a:cubicBezTo>
                  <a:cubicBezTo>
                    <a:pt x="313" y="661"/>
                    <a:pt x="339" y="656"/>
                    <a:pt x="366" y="646"/>
                  </a:cubicBezTo>
                  <a:cubicBezTo>
                    <a:pt x="878" y="493"/>
                    <a:pt x="1405" y="416"/>
                    <a:pt x="1932" y="416"/>
                  </a:cubicBezTo>
                  <a:cubicBezTo>
                    <a:pt x="2458" y="416"/>
                    <a:pt x="2984" y="493"/>
                    <a:pt x="3494" y="646"/>
                  </a:cubicBezTo>
                  <a:cubicBezTo>
                    <a:pt x="3513" y="646"/>
                    <a:pt x="3537" y="651"/>
                    <a:pt x="3556" y="651"/>
                  </a:cubicBezTo>
                  <a:cubicBezTo>
                    <a:pt x="3791" y="651"/>
                    <a:pt x="3835" y="320"/>
                    <a:pt x="3614" y="252"/>
                  </a:cubicBezTo>
                  <a:cubicBezTo>
                    <a:pt x="3066" y="84"/>
                    <a:pt x="2499" y="0"/>
                    <a:pt x="1932"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0" name="Google Shape;13130;p137"/>
            <p:cNvSpPr/>
            <p:nvPr/>
          </p:nvSpPr>
          <p:spPr>
            <a:xfrm>
              <a:off x="7650120" y="3062379"/>
              <a:ext cx="99013" cy="17200"/>
            </a:xfrm>
            <a:custGeom>
              <a:avLst/>
              <a:gdLst/>
              <a:ahLst/>
              <a:cxnLst/>
              <a:rect l="l" t="t" r="r" b="b"/>
              <a:pathLst>
                <a:path w="3782" h="657" extrusionOk="0">
                  <a:moveTo>
                    <a:pt x="1932" y="1"/>
                  </a:moveTo>
                  <a:cubicBezTo>
                    <a:pt x="1365" y="1"/>
                    <a:pt x="799" y="85"/>
                    <a:pt x="251" y="253"/>
                  </a:cubicBezTo>
                  <a:cubicBezTo>
                    <a:pt x="1" y="314"/>
                    <a:pt x="76" y="657"/>
                    <a:pt x="288" y="657"/>
                  </a:cubicBezTo>
                  <a:cubicBezTo>
                    <a:pt x="313" y="657"/>
                    <a:pt x="339" y="652"/>
                    <a:pt x="366" y="642"/>
                  </a:cubicBezTo>
                  <a:cubicBezTo>
                    <a:pt x="878" y="489"/>
                    <a:pt x="1405" y="412"/>
                    <a:pt x="1932" y="412"/>
                  </a:cubicBezTo>
                  <a:cubicBezTo>
                    <a:pt x="2458" y="412"/>
                    <a:pt x="2984" y="489"/>
                    <a:pt x="3494" y="642"/>
                  </a:cubicBezTo>
                  <a:cubicBezTo>
                    <a:pt x="3513" y="647"/>
                    <a:pt x="3537" y="652"/>
                    <a:pt x="3556" y="652"/>
                  </a:cubicBezTo>
                  <a:cubicBezTo>
                    <a:pt x="3643" y="652"/>
                    <a:pt x="3724" y="589"/>
                    <a:pt x="3748" y="508"/>
                  </a:cubicBezTo>
                  <a:cubicBezTo>
                    <a:pt x="3782" y="397"/>
                    <a:pt x="3719" y="282"/>
                    <a:pt x="3614" y="253"/>
                  </a:cubicBezTo>
                  <a:cubicBezTo>
                    <a:pt x="3066" y="85"/>
                    <a:pt x="2499" y="1"/>
                    <a:pt x="1932" y="1"/>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1" name="Google Shape;13131;p137"/>
            <p:cNvSpPr/>
            <p:nvPr/>
          </p:nvSpPr>
          <p:spPr>
            <a:xfrm>
              <a:off x="7650120" y="3087668"/>
              <a:ext cx="99013" cy="17305"/>
            </a:xfrm>
            <a:custGeom>
              <a:avLst/>
              <a:gdLst/>
              <a:ahLst/>
              <a:cxnLst/>
              <a:rect l="l" t="t" r="r" b="b"/>
              <a:pathLst>
                <a:path w="3782" h="661" extrusionOk="0">
                  <a:moveTo>
                    <a:pt x="1932" y="1"/>
                  </a:moveTo>
                  <a:cubicBezTo>
                    <a:pt x="1365" y="1"/>
                    <a:pt x="799" y="85"/>
                    <a:pt x="251" y="253"/>
                  </a:cubicBezTo>
                  <a:cubicBezTo>
                    <a:pt x="0" y="313"/>
                    <a:pt x="76" y="661"/>
                    <a:pt x="289" y="661"/>
                  </a:cubicBezTo>
                  <a:cubicBezTo>
                    <a:pt x="313" y="661"/>
                    <a:pt x="339" y="656"/>
                    <a:pt x="366" y="647"/>
                  </a:cubicBezTo>
                  <a:cubicBezTo>
                    <a:pt x="878" y="491"/>
                    <a:pt x="1405" y="413"/>
                    <a:pt x="1932" y="413"/>
                  </a:cubicBezTo>
                  <a:cubicBezTo>
                    <a:pt x="2458" y="413"/>
                    <a:pt x="2984" y="491"/>
                    <a:pt x="3494" y="647"/>
                  </a:cubicBezTo>
                  <a:cubicBezTo>
                    <a:pt x="3513" y="647"/>
                    <a:pt x="3537" y="652"/>
                    <a:pt x="3556" y="652"/>
                  </a:cubicBezTo>
                  <a:cubicBezTo>
                    <a:pt x="3643" y="652"/>
                    <a:pt x="3724" y="594"/>
                    <a:pt x="3748" y="507"/>
                  </a:cubicBezTo>
                  <a:cubicBezTo>
                    <a:pt x="3782" y="397"/>
                    <a:pt x="3719" y="282"/>
                    <a:pt x="3614" y="253"/>
                  </a:cubicBezTo>
                  <a:cubicBezTo>
                    <a:pt x="3066" y="85"/>
                    <a:pt x="2499" y="1"/>
                    <a:pt x="1932" y="1"/>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2" name="Google Shape;13132;p137"/>
            <p:cNvSpPr/>
            <p:nvPr/>
          </p:nvSpPr>
          <p:spPr>
            <a:xfrm>
              <a:off x="7548856" y="3016511"/>
              <a:ext cx="303636" cy="223708"/>
            </a:xfrm>
            <a:custGeom>
              <a:avLst/>
              <a:gdLst/>
              <a:ahLst/>
              <a:cxnLst/>
              <a:rect l="l" t="t" r="r" b="b"/>
              <a:pathLst>
                <a:path w="11598" h="8545" extrusionOk="0">
                  <a:moveTo>
                    <a:pt x="10077" y="0"/>
                  </a:moveTo>
                  <a:cubicBezTo>
                    <a:pt x="9569" y="0"/>
                    <a:pt x="9058" y="255"/>
                    <a:pt x="8784" y="823"/>
                  </a:cubicBezTo>
                  <a:cubicBezTo>
                    <a:pt x="7789" y="2883"/>
                    <a:pt x="6794" y="3912"/>
                    <a:pt x="5799" y="3912"/>
                  </a:cubicBezTo>
                  <a:cubicBezTo>
                    <a:pt x="4804" y="3912"/>
                    <a:pt x="3809" y="2884"/>
                    <a:pt x="2812" y="828"/>
                  </a:cubicBezTo>
                  <a:cubicBezTo>
                    <a:pt x="2539" y="260"/>
                    <a:pt x="2027" y="5"/>
                    <a:pt x="1518" y="5"/>
                  </a:cubicBezTo>
                  <a:cubicBezTo>
                    <a:pt x="757" y="5"/>
                    <a:pt x="1" y="574"/>
                    <a:pt x="50" y="1515"/>
                  </a:cubicBezTo>
                  <a:cubicBezTo>
                    <a:pt x="55" y="1558"/>
                    <a:pt x="55" y="1602"/>
                    <a:pt x="64" y="1650"/>
                  </a:cubicBezTo>
                  <a:cubicBezTo>
                    <a:pt x="141" y="2337"/>
                    <a:pt x="256" y="3120"/>
                    <a:pt x="396" y="3912"/>
                  </a:cubicBezTo>
                  <a:lnTo>
                    <a:pt x="549" y="4667"/>
                  </a:lnTo>
                  <a:cubicBezTo>
                    <a:pt x="775" y="5748"/>
                    <a:pt x="1063" y="6790"/>
                    <a:pt x="1419" y="7549"/>
                  </a:cubicBezTo>
                  <a:cubicBezTo>
                    <a:pt x="1438" y="7587"/>
                    <a:pt x="1453" y="7626"/>
                    <a:pt x="1472" y="7660"/>
                  </a:cubicBezTo>
                  <a:cubicBezTo>
                    <a:pt x="1786" y="8241"/>
                    <a:pt x="2321" y="8545"/>
                    <a:pt x="2883" y="8545"/>
                  </a:cubicBezTo>
                  <a:cubicBezTo>
                    <a:pt x="3259" y="8545"/>
                    <a:pt x="3647" y="8409"/>
                    <a:pt x="3989" y="8130"/>
                  </a:cubicBezTo>
                  <a:cubicBezTo>
                    <a:pt x="4594" y="7638"/>
                    <a:pt x="5198" y="7392"/>
                    <a:pt x="5801" y="7392"/>
                  </a:cubicBezTo>
                  <a:cubicBezTo>
                    <a:pt x="6409" y="7392"/>
                    <a:pt x="7018" y="7643"/>
                    <a:pt x="7626" y="8145"/>
                  </a:cubicBezTo>
                  <a:cubicBezTo>
                    <a:pt x="7937" y="8400"/>
                    <a:pt x="8309" y="8521"/>
                    <a:pt x="8676" y="8521"/>
                  </a:cubicBezTo>
                  <a:cubicBezTo>
                    <a:pt x="9256" y="8521"/>
                    <a:pt x="9826" y="8218"/>
                    <a:pt x="10129" y="7660"/>
                  </a:cubicBezTo>
                  <a:cubicBezTo>
                    <a:pt x="10148" y="7626"/>
                    <a:pt x="10167" y="7587"/>
                    <a:pt x="10182" y="7549"/>
                  </a:cubicBezTo>
                  <a:cubicBezTo>
                    <a:pt x="10878" y="6045"/>
                    <a:pt x="11315" y="3509"/>
                    <a:pt x="11532" y="1645"/>
                  </a:cubicBezTo>
                  <a:cubicBezTo>
                    <a:pt x="11536" y="1602"/>
                    <a:pt x="11536" y="1558"/>
                    <a:pt x="11546" y="1520"/>
                  </a:cubicBezTo>
                  <a:cubicBezTo>
                    <a:pt x="11598" y="574"/>
                    <a:pt x="10840" y="0"/>
                    <a:pt x="10077" y="0"/>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3" name="Google Shape;13133;p137"/>
            <p:cNvSpPr/>
            <p:nvPr/>
          </p:nvSpPr>
          <p:spPr>
            <a:xfrm>
              <a:off x="7550139" y="3041330"/>
              <a:ext cx="301384" cy="199020"/>
            </a:xfrm>
            <a:custGeom>
              <a:avLst/>
              <a:gdLst/>
              <a:ahLst/>
              <a:cxnLst/>
              <a:rect l="l" t="t" r="r" b="b"/>
              <a:pathLst>
                <a:path w="11512" h="7602" extrusionOk="0">
                  <a:moveTo>
                    <a:pt x="87" y="0"/>
                  </a:moveTo>
                  <a:cubicBezTo>
                    <a:pt x="25" y="183"/>
                    <a:pt x="1" y="380"/>
                    <a:pt x="15" y="572"/>
                  </a:cubicBezTo>
                  <a:cubicBezTo>
                    <a:pt x="15" y="615"/>
                    <a:pt x="20" y="658"/>
                    <a:pt x="25" y="702"/>
                  </a:cubicBezTo>
                  <a:cubicBezTo>
                    <a:pt x="107" y="1393"/>
                    <a:pt x="217" y="2177"/>
                    <a:pt x="361" y="2969"/>
                  </a:cubicBezTo>
                  <a:lnTo>
                    <a:pt x="505" y="3723"/>
                  </a:lnTo>
                  <a:cubicBezTo>
                    <a:pt x="731" y="4804"/>
                    <a:pt x="1019" y="5847"/>
                    <a:pt x="1375" y="6606"/>
                  </a:cubicBezTo>
                  <a:cubicBezTo>
                    <a:pt x="1394" y="6644"/>
                    <a:pt x="1413" y="6683"/>
                    <a:pt x="1428" y="6716"/>
                  </a:cubicBezTo>
                  <a:cubicBezTo>
                    <a:pt x="1742" y="7298"/>
                    <a:pt x="2278" y="7602"/>
                    <a:pt x="2841" y="7602"/>
                  </a:cubicBezTo>
                  <a:cubicBezTo>
                    <a:pt x="3217" y="7602"/>
                    <a:pt x="3604" y="7466"/>
                    <a:pt x="3945" y="7187"/>
                  </a:cubicBezTo>
                  <a:cubicBezTo>
                    <a:pt x="4550" y="6695"/>
                    <a:pt x="5155" y="6448"/>
                    <a:pt x="5759" y="6448"/>
                  </a:cubicBezTo>
                  <a:cubicBezTo>
                    <a:pt x="6369" y="6448"/>
                    <a:pt x="6978" y="6699"/>
                    <a:pt x="7586" y="7202"/>
                  </a:cubicBezTo>
                  <a:cubicBezTo>
                    <a:pt x="7897" y="7456"/>
                    <a:pt x="8267" y="7577"/>
                    <a:pt x="8633" y="7577"/>
                  </a:cubicBezTo>
                  <a:cubicBezTo>
                    <a:pt x="9213" y="7577"/>
                    <a:pt x="9783" y="7273"/>
                    <a:pt x="10089" y="6716"/>
                  </a:cubicBezTo>
                  <a:cubicBezTo>
                    <a:pt x="10109" y="6678"/>
                    <a:pt x="10128" y="6644"/>
                    <a:pt x="10142" y="6606"/>
                  </a:cubicBezTo>
                  <a:cubicBezTo>
                    <a:pt x="10839" y="5102"/>
                    <a:pt x="11271" y="2566"/>
                    <a:pt x="11487" y="702"/>
                  </a:cubicBezTo>
                  <a:cubicBezTo>
                    <a:pt x="11497" y="658"/>
                    <a:pt x="11497" y="615"/>
                    <a:pt x="11502" y="577"/>
                  </a:cubicBezTo>
                  <a:cubicBezTo>
                    <a:pt x="11511" y="380"/>
                    <a:pt x="11487" y="183"/>
                    <a:pt x="11425" y="0"/>
                  </a:cubicBezTo>
                  <a:cubicBezTo>
                    <a:pt x="11185" y="1792"/>
                    <a:pt x="10772" y="4016"/>
                    <a:pt x="10137" y="5371"/>
                  </a:cubicBezTo>
                  <a:cubicBezTo>
                    <a:pt x="10118" y="5410"/>
                    <a:pt x="10104" y="5448"/>
                    <a:pt x="10085" y="5482"/>
                  </a:cubicBezTo>
                  <a:cubicBezTo>
                    <a:pt x="9779" y="6041"/>
                    <a:pt x="9210" y="6344"/>
                    <a:pt x="8631" y="6344"/>
                  </a:cubicBezTo>
                  <a:cubicBezTo>
                    <a:pt x="8264" y="6344"/>
                    <a:pt x="7893" y="6222"/>
                    <a:pt x="7582" y="5967"/>
                  </a:cubicBezTo>
                  <a:cubicBezTo>
                    <a:pt x="6971" y="5465"/>
                    <a:pt x="6362" y="5214"/>
                    <a:pt x="5753" y="5214"/>
                  </a:cubicBezTo>
                  <a:cubicBezTo>
                    <a:pt x="5150" y="5214"/>
                    <a:pt x="4547" y="5460"/>
                    <a:pt x="3945" y="5952"/>
                  </a:cubicBezTo>
                  <a:cubicBezTo>
                    <a:pt x="3603" y="6233"/>
                    <a:pt x="3215" y="6369"/>
                    <a:pt x="2840" y="6369"/>
                  </a:cubicBezTo>
                  <a:cubicBezTo>
                    <a:pt x="2277" y="6369"/>
                    <a:pt x="1742" y="6064"/>
                    <a:pt x="1428" y="5482"/>
                  </a:cubicBezTo>
                  <a:cubicBezTo>
                    <a:pt x="1408" y="5443"/>
                    <a:pt x="1389" y="5410"/>
                    <a:pt x="1375" y="5371"/>
                  </a:cubicBezTo>
                  <a:cubicBezTo>
                    <a:pt x="1019" y="4607"/>
                    <a:pt x="731" y="3570"/>
                    <a:pt x="505" y="2489"/>
                  </a:cubicBezTo>
                  <a:lnTo>
                    <a:pt x="356" y="1735"/>
                  </a:lnTo>
                  <a:cubicBezTo>
                    <a:pt x="251" y="1139"/>
                    <a:pt x="159" y="548"/>
                    <a:pt x="87"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4" name="Google Shape;13134;p137"/>
            <p:cNvSpPr/>
            <p:nvPr/>
          </p:nvSpPr>
          <p:spPr>
            <a:xfrm>
              <a:off x="7543097" y="2908754"/>
              <a:ext cx="314945" cy="368300"/>
            </a:xfrm>
            <a:custGeom>
              <a:avLst/>
              <a:gdLst/>
              <a:ahLst/>
              <a:cxnLst/>
              <a:rect l="l" t="t" r="r" b="b"/>
              <a:pathLst>
                <a:path w="12030" h="14068" extrusionOk="0">
                  <a:moveTo>
                    <a:pt x="6023" y="4912"/>
                  </a:moveTo>
                  <a:cubicBezTo>
                    <a:pt x="6498" y="4912"/>
                    <a:pt x="6974" y="4975"/>
                    <a:pt x="7437" y="5103"/>
                  </a:cubicBezTo>
                  <a:lnTo>
                    <a:pt x="7442" y="5103"/>
                  </a:lnTo>
                  <a:lnTo>
                    <a:pt x="7442" y="5742"/>
                  </a:lnTo>
                  <a:cubicBezTo>
                    <a:pt x="6976" y="5624"/>
                    <a:pt x="6501" y="5565"/>
                    <a:pt x="6025" y="5565"/>
                  </a:cubicBezTo>
                  <a:cubicBezTo>
                    <a:pt x="5549" y="5565"/>
                    <a:pt x="5074" y="5624"/>
                    <a:pt x="4608" y="5742"/>
                  </a:cubicBezTo>
                  <a:lnTo>
                    <a:pt x="4608" y="5103"/>
                  </a:lnTo>
                  <a:cubicBezTo>
                    <a:pt x="5071" y="4975"/>
                    <a:pt x="5547" y="4912"/>
                    <a:pt x="6023" y="4912"/>
                  </a:cubicBezTo>
                  <a:close/>
                  <a:moveTo>
                    <a:pt x="6023" y="5973"/>
                  </a:moveTo>
                  <a:cubicBezTo>
                    <a:pt x="6498" y="5973"/>
                    <a:pt x="6974" y="6037"/>
                    <a:pt x="7437" y="6164"/>
                  </a:cubicBezTo>
                  <a:lnTo>
                    <a:pt x="7437" y="6707"/>
                  </a:lnTo>
                  <a:cubicBezTo>
                    <a:pt x="6974" y="6590"/>
                    <a:pt x="6498" y="6531"/>
                    <a:pt x="6023" y="6531"/>
                  </a:cubicBezTo>
                  <a:cubicBezTo>
                    <a:pt x="5547" y="6531"/>
                    <a:pt x="5071" y="6590"/>
                    <a:pt x="4608" y="6707"/>
                  </a:cubicBezTo>
                  <a:lnTo>
                    <a:pt x="4608" y="6164"/>
                  </a:lnTo>
                  <a:cubicBezTo>
                    <a:pt x="5071" y="6037"/>
                    <a:pt x="5547" y="5973"/>
                    <a:pt x="6023" y="5973"/>
                  </a:cubicBezTo>
                  <a:close/>
                  <a:moveTo>
                    <a:pt x="6024" y="6941"/>
                  </a:moveTo>
                  <a:cubicBezTo>
                    <a:pt x="6474" y="6941"/>
                    <a:pt x="6923" y="6998"/>
                    <a:pt x="7361" y="7111"/>
                  </a:cubicBezTo>
                  <a:cubicBezTo>
                    <a:pt x="7269" y="7202"/>
                    <a:pt x="7183" y="7289"/>
                    <a:pt x="7096" y="7365"/>
                  </a:cubicBezTo>
                  <a:cubicBezTo>
                    <a:pt x="7087" y="7370"/>
                    <a:pt x="7082" y="7375"/>
                    <a:pt x="7077" y="7380"/>
                  </a:cubicBezTo>
                  <a:cubicBezTo>
                    <a:pt x="6717" y="7673"/>
                    <a:pt x="6366" y="7822"/>
                    <a:pt x="6025" y="7822"/>
                  </a:cubicBezTo>
                  <a:cubicBezTo>
                    <a:pt x="5679" y="7822"/>
                    <a:pt x="5324" y="7673"/>
                    <a:pt x="4968" y="7380"/>
                  </a:cubicBezTo>
                  <a:cubicBezTo>
                    <a:pt x="4963" y="7380"/>
                    <a:pt x="4959" y="7370"/>
                    <a:pt x="4954" y="7365"/>
                  </a:cubicBezTo>
                  <a:cubicBezTo>
                    <a:pt x="4867" y="7289"/>
                    <a:pt x="4776" y="7202"/>
                    <a:pt x="4685" y="7111"/>
                  </a:cubicBezTo>
                  <a:cubicBezTo>
                    <a:pt x="5124" y="6998"/>
                    <a:pt x="5575" y="6941"/>
                    <a:pt x="6024" y="6941"/>
                  </a:cubicBezTo>
                  <a:close/>
                  <a:moveTo>
                    <a:pt x="6028" y="11721"/>
                  </a:moveTo>
                  <a:cubicBezTo>
                    <a:pt x="6498" y="11721"/>
                    <a:pt x="6963" y="11891"/>
                    <a:pt x="7442" y="12222"/>
                  </a:cubicBezTo>
                  <a:lnTo>
                    <a:pt x="7442" y="12496"/>
                  </a:lnTo>
                  <a:cubicBezTo>
                    <a:pt x="6976" y="12376"/>
                    <a:pt x="6501" y="12316"/>
                    <a:pt x="6025" y="12316"/>
                  </a:cubicBezTo>
                  <a:cubicBezTo>
                    <a:pt x="5549" y="12316"/>
                    <a:pt x="5074" y="12376"/>
                    <a:pt x="4608" y="12496"/>
                  </a:cubicBezTo>
                  <a:lnTo>
                    <a:pt x="4608" y="12222"/>
                  </a:lnTo>
                  <a:cubicBezTo>
                    <a:pt x="5097" y="11886"/>
                    <a:pt x="5564" y="11721"/>
                    <a:pt x="6028" y="11721"/>
                  </a:cubicBezTo>
                  <a:close/>
                  <a:moveTo>
                    <a:pt x="6023" y="12727"/>
                  </a:moveTo>
                  <a:cubicBezTo>
                    <a:pt x="6498" y="12727"/>
                    <a:pt x="6974" y="12789"/>
                    <a:pt x="7437" y="12914"/>
                  </a:cubicBezTo>
                  <a:lnTo>
                    <a:pt x="7437" y="13044"/>
                  </a:lnTo>
                  <a:cubicBezTo>
                    <a:pt x="7437" y="13390"/>
                    <a:pt x="7159" y="13673"/>
                    <a:pt x="6808" y="13673"/>
                  </a:cubicBezTo>
                  <a:lnTo>
                    <a:pt x="5237" y="13673"/>
                  </a:lnTo>
                  <a:cubicBezTo>
                    <a:pt x="4887" y="13673"/>
                    <a:pt x="4608" y="13390"/>
                    <a:pt x="4608" y="13044"/>
                  </a:cubicBezTo>
                  <a:lnTo>
                    <a:pt x="4608" y="12914"/>
                  </a:lnTo>
                  <a:cubicBezTo>
                    <a:pt x="5071" y="12789"/>
                    <a:pt x="5547" y="12727"/>
                    <a:pt x="6023" y="12727"/>
                  </a:cubicBezTo>
                  <a:close/>
                  <a:moveTo>
                    <a:pt x="8399" y="0"/>
                  </a:moveTo>
                  <a:cubicBezTo>
                    <a:pt x="7914" y="0"/>
                    <a:pt x="7604" y="303"/>
                    <a:pt x="7500" y="352"/>
                  </a:cubicBezTo>
                  <a:cubicBezTo>
                    <a:pt x="7046" y="645"/>
                    <a:pt x="6528" y="791"/>
                    <a:pt x="6011" y="791"/>
                  </a:cubicBezTo>
                  <a:cubicBezTo>
                    <a:pt x="5493" y="791"/>
                    <a:pt x="4975" y="645"/>
                    <a:pt x="4521" y="352"/>
                  </a:cubicBezTo>
                  <a:lnTo>
                    <a:pt x="4281" y="198"/>
                  </a:lnTo>
                  <a:cubicBezTo>
                    <a:pt x="4076" y="65"/>
                    <a:pt x="3846" y="3"/>
                    <a:pt x="3620" y="3"/>
                  </a:cubicBezTo>
                  <a:cubicBezTo>
                    <a:pt x="3188" y="3"/>
                    <a:pt x="2766" y="230"/>
                    <a:pt x="2542" y="640"/>
                  </a:cubicBezTo>
                  <a:lnTo>
                    <a:pt x="1999" y="1629"/>
                  </a:lnTo>
                  <a:cubicBezTo>
                    <a:pt x="1673" y="2220"/>
                    <a:pt x="1889" y="2965"/>
                    <a:pt x="2480" y="3292"/>
                  </a:cubicBezTo>
                  <a:lnTo>
                    <a:pt x="3705" y="3959"/>
                  </a:lnTo>
                  <a:cubicBezTo>
                    <a:pt x="3998" y="4118"/>
                    <a:pt x="4180" y="4425"/>
                    <a:pt x="4180" y="4762"/>
                  </a:cubicBezTo>
                  <a:lnTo>
                    <a:pt x="4180" y="6515"/>
                  </a:lnTo>
                  <a:cubicBezTo>
                    <a:pt x="3810" y="5991"/>
                    <a:pt x="3484" y="5429"/>
                    <a:pt x="3210" y="4848"/>
                  </a:cubicBezTo>
                  <a:cubicBezTo>
                    <a:pt x="2897" y="4201"/>
                    <a:pt x="2316" y="3912"/>
                    <a:pt x="1736" y="3912"/>
                  </a:cubicBezTo>
                  <a:cubicBezTo>
                    <a:pt x="866" y="3912"/>
                    <a:pt x="1" y="4565"/>
                    <a:pt x="58" y="5641"/>
                  </a:cubicBezTo>
                  <a:cubicBezTo>
                    <a:pt x="58" y="5689"/>
                    <a:pt x="63" y="5737"/>
                    <a:pt x="68" y="5785"/>
                  </a:cubicBezTo>
                  <a:cubicBezTo>
                    <a:pt x="159" y="6558"/>
                    <a:pt x="279" y="7346"/>
                    <a:pt x="409" y="8062"/>
                  </a:cubicBezTo>
                  <a:cubicBezTo>
                    <a:pt x="424" y="8187"/>
                    <a:pt x="515" y="8244"/>
                    <a:pt x="607" y="8244"/>
                  </a:cubicBezTo>
                  <a:cubicBezTo>
                    <a:pt x="727" y="8244"/>
                    <a:pt x="851" y="8148"/>
                    <a:pt x="813" y="7985"/>
                  </a:cubicBezTo>
                  <a:cubicBezTo>
                    <a:pt x="688" y="7284"/>
                    <a:pt x="572" y="6505"/>
                    <a:pt x="481" y="5737"/>
                  </a:cubicBezTo>
                  <a:cubicBezTo>
                    <a:pt x="476" y="5698"/>
                    <a:pt x="472" y="5655"/>
                    <a:pt x="472" y="5617"/>
                  </a:cubicBezTo>
                  <a:cubicBezTo>
                    <a:pt x="426" y="4810"/>
                    <a:pt x="1076" y="4321"/>
                    <a:pt x="1730" y="4321"/>
                  </a:cubicBezTo>
                  <a:cubicBezTo>
                    <a:pt x="2167" y="4321"/>
                    <a:pt x="2605" y="4539"/>
                    <a:pt x="2840" y="5026"/>
                  </a:cubicBezTo>
                  <a:cubicBezTo>
                    <a:pt x="3871" y="7157"/>
                    <a:pt x="4940" y="8225"/>
                    <a:pt x="6009" y="8225"/>
                  </a:cubicBezTo>
                  <a:cubicBezTo>
                    <a:pt x="7078" y="8225"/>
                    <a:pt x="8146" y="7158"/>
                    <a:pt x="9177" y="5021"/>
                  </a:cubicBezTo>
                  <a:cubicBezTo>
                    <a:pt x="9411" y="4536"/>
                    <a:pt x="9855" y="4315"/>
                    <a:pt x="10295" y="4315"/>
                  </a:cubicBezTo>
                  <a:cubicBezTo>
                    <a:pt x="10971" y="4315"/>
                    <a:pt x="11640" y="4837"/>
                    <a:pt x="11535" y="5727"/>
                  </a:cubicBezTo>
                  <a:cubicBezTo>
                    <a:pt x="11358" y="7245"/>
                    <a:pt x="10877" y="10329"/>
                    <a:pt x="10157" y="11670"/>
                  </a:cubicBezTo>
                  <a:cubicBezTo>
                    <a:pt x="9889" y="12154"/>
                    <a:pt x="9392" y="12418"/>
                    <a:pt x="8886" y="12418"/>
                  </a:cubicBezTo>
                  <a:cubicBezTo>
                    <a:pt x="8564" y="12418"/>
                    <a:pt x="8238" y="12312"/>
                    <a:pt x="7966" y="12088"/>
                  </a:cubicBezTo>
                  <a:cubicBezTo>
                    <a:pt x="7903" y="12035"/>
                    <a:pt x="7476" y="11742"/>
                    <a:pt x="7409" y="11703"/>
                  </a:cubicBezTo>
                  <a:cubicBezTo>
                    <a:pt x="6946" y="11432"/>
                    <a:pt x="6483" y="11292"/>
                    <a:pt x="6013" y="11292"/>
                  </a:cubicBezTo>
                  <a:cubicBezTo>
                    <a:pt x="5492" y="11292"/>
                    <a:pt x="4964" y="11465"/>
                    <a:pt x="4421" y="11824"/>
                  </a:cubicBezTo>
                  <a:lnTo>
                    <a:pt x="4060" y="12078"/>
                  </a:lnTo>
                  <a:cubicBezTo>
                    <a:pt x="3762" y="12323"/>
                    <a:pt x="3424" y="12449"/>
                    <a:pt x="3085" y="12449"/>
                  </a:cubicBezTo>
                  <a:cubicBezTo>
                    <a:pt x="2999" y="12449"/>
                    <a:pt x="2912" y="12441"/>
                    <a:pt x="2826" y="12424"/>
                  </a:cubicBezTo>
                  <a:cubicBezTo>
                    <a:pt x="2417" y="12342"/>
                    <a:pt x="2076" y="12073"/>
                    <a:pt x="1860" y="11670"/>
                  </a:cubicBezTo>
                  <a:cubicBezTo>
                    <a:pt x="1841" y="11636"/>
                    <a:pt x="1822" y="11603"/>
                    <a:pt x="1807" y="11569"/>
                  </a:cubicBezTo>
                  <a:cubicBezTo>
                    <a:pt x="1519" y="10949"/>
                    <a:pt x="1255" y="10094"/>
                    <a:pt x="1019" y="9018"/>
                  </a:cubicBezTo>
                  <a:cubicBezTo>
                    <a:pt x="999" y="8897"/>
                    <a:pt x="910" y="8844"/>
                    <a:pt x="820" y="8844"/>
                  </a:cubicBezTo>
                  <a:cubicBezTo>
                    <a:pt x="695" y="8844"/>
                    <a:pt x="568" y="8945"/>
                    <a:pt x="616" y="9109"/>
                  </a:cubicBezTo>
                  <a:cubicBezTo>
                    <a:pt x="856" y="10209"/>
                    <a:pt x="1135" y="11093"/>
                    <a:pt x="1432" y="11737"/>
                  </a:cubicBezTo>
                  <a:cubicBezTo>
                    <a:pt x="1452" y="11780"/>
                    <a:pt x="1471" y="11819"/>
                    <a:pt x="1495" y="11857"/>
                  </a:cubicBezTo>
                  <a:cubicBezTo>
                    <a:pt x="1769" y="12371"/>
                    <a:pt x="2215" y="12717"/>
                    <a:pt x="2744" y="12818"/>
                  </a:cubicBezTo>
                  <a:cubicBezTo>
                    <a:pt x="2859" y="12842"/>
                    <a:pt x="2970" y="12856"/>
                    <a:pt x="3085" y="12856"/>
                  </a:cubicBezTo>
                  <a:cubicBezTo>
                    <a:pt x="3479" y="12847"/>
                    <a:pt x="3858" y="12722"/>
                    <a:pt x="4180" y="12496"/>
                  </a:cubicBezTo>
                  <a:lnTo>
                    <a:pt x="4180" y="13025"/>
                  </a:lnTo>
                  <a:cubicBezTo>
                    <a:pt x="4180" y="13601"/>
                    <a:pt x="4642" y="14067"/>
                    <a:pt x="5218" y="14067"/>
                  </a:cubicBezTo>
                  <a:lnTo>
                    <a:pt x="6794" y="14067"/>
                  </a:lnTo>
                  <a:cubicBezTo>
                    <a:pt x="7370" y="14067"/>
                    <a:pt x="7836" y="13601"/>
                    <a:pt x="7836" y="13025"/>
                  </a:cubicBezTo>
                  <a:lnTo>
                    <a:pt x="7836" y="12491"/>
                  </a:lnTo>
                  <a:cubicBezTo>
                    <a:pt x="8160" y="12720"/>
                    <a:pt x="8529" y="12828"/>
                    <a:pt x="8892" y="12828"/>
                  </a:cubicBezTo>
                  <a:cubicBezTo>
                    <a:pt x="9589" y="12828"/>
                    <a:pt x="10267" y="12432"/>
                    <a:pt x="10579" y="11737"/>
                  </a:cubicBezTo>
                  <a:cubicBezTo>
                    <a:pt x="11410" y="9960"/>
                    <a:pt x="11920" y="6357"/>
                    <a:pt x="11963" y="5626"/>
                  </a:cubicBezTo>
                  <a:cubicBezTo>
                    <a:pt x="12029" y="4565"/>
                    <a:pt x="11166" y="3915"/>
                    <a:pt x="10297" y="3915"/>
                  </a:cubicBezTo>
                  <a:cubicBezTo>
                    <a:pt x="9717" y="3915"/>
                    <a:pt x="9134" y="4204"/>
                    <a:pt x="8821" y="4853"/>
                  </a:cubicBezTo>
                  <a:cubicBezTo>
                    <a:pt x="8547" y="5439"/>
                    <a:pt x="8221" y="5996"/>
                    <a:pt x="7846" y="6520"/>
                  </a:cubicBezTo>
                  <a:lnTo>
                    <a:pt x="7846" y="4766"/>
                  </a:lnTo>
                  <a:cubicBezTo>
                    <a:pt x="7846" y="4430"/>
                    <a:pt x="8028" y="4128"/>
                    <a:pt x="8321" y="3964"/>
                  </a:cubicBezTo>
                  <a:lnTo>
                    <a:pt x="9546" y="3296"/>
                  </a:lnTo>
                  <a:cubicBezTo>
                    <a:pt x="10137" y="2970"/>
                    <a:pt x="10354" y="2225"/>
                    <a:pt x="10032" y="1634"/>
                  </a:cubicBezTo>
                  <a:lnTo>
                    <a:pt x="9950" y="1485"/>
                  </a:lnTo>
                  <a:cubicBezTo>
                    <a:pt x="9907" y="1421"/>
                    <a:pt x="9846" y="1394"/>
                    <a:pt x="9787" y="1394"/>
                  </a:cubicBezTo>
                  <a:cubicBezTo>
                    <a:pt x="9654" y="1394"/>
                    <a:pt x="9523" y="1528"/>
                    <a:pt x="9590" y="1687"/>
                  </a:cubicBezTo>
                  <a:lnTo>
                    <a:pt x="9671" y="1831"/>
                  </a:lnTo>
                  <a:cubicBezTo>
                    <a:pt x="9883" y="2225"/>
                    <a:pt x="9739" y="2715"/>
                    <a:pt x="9349" y="2931"/>
                  </a:cubicBezTo>
                  <a:lnTo>
                    <a:pt x="8124" y="3604"/>
                  </a:lnTo>
                  <a:cubicBezTo>
                    <a:pt x="7726" y="3820"/>
                    <a:pt x="7471" y="4228"/>
                    <a:pt x="7447" y="4680"/>
                  </a:cubicBezTo>
                  <a:cubicBezTo>
                    <a:pt x="6976" y="4560"/>
                    <a:pt x="6496" y="4500"/>
                    <a:pt x="6016" y="4500"/>
                  </a:cubicBezTo>
                  <a:cubicBezTo>
                    <a:pt x="5536" y="4500"/>
                    <a:pt x="5057" y="4560"/>
                    <a:pt x="4589" y="4680"/>
                  </a:cubicBezTo>
                  <a:cubicBezTo>
                    <a:pt x="4565" y="4228"/>
                    <a:pt x="4310" y="3820"/>
                    <a:pt x="3911" y="3599"/>
                  </a:cubicBezTo>
                  <a:lnTo>
                    <a:pt x="2686" y="2931"/>
                  </a:lnTo>
                  <a:cubicBezTo>
                    <a:pt x="2292" y="2715"/>
                    <a:pt x="2148" y="2220"/>
                    <a:pt x="2364" y="1826"/>
                  </a:cubicBezTo>
                  <a:lnTo>
                    <a:pt x="2912" y="837"/>
                  </a:lnTo>
                  <a:cubicBezTo>
                    <a:pt x="3060" y="566"/>
                    <a:pt x="3339" y="415"/>
                    <a:pt x="3624" y="415"/>
                  </a:cubicBezTo>
                  <a:cubicBezTo>
                    <a:pt x="3773" y="415"/>
                    <a:pt x="3925" y="456"/>
                    <a:pt x="4060" y="544"/>
                  </a:cubicBezTo>
                  <a:cubicBezTo>
                    <a:pt x="4195" y="601"/>
                    <a:pt x="4867" y="1202"/>
                    <a:pt x="6015" y="1202"/>
                  </a:cubicBezTo>
                  <a:cubicBezTo>
                    <a:pt x="7159" y="1202"/>
                    <a:pt x="7836" y="611"/>
                    <a:pt x="7966" y="544"/>
                  </a:cubicBezTo>
                  <a:cubicBezTo>
                    <a:pt x="8104" y="454"/>
                    <a:pt x="8257" y="411"/>
                    <a:pt x="8409" y="411"/>
                  </a:cubicBezTo>
                  <a:cubicBezTo>
                    <a:pt x="8694" y="411"/>
                    <a:pt x="8971" y="563"/>
                    <a:pt x="9119" y="837"/>
                  </a:cubicBezTo>
                  <a:cubicBezTo>
                    <a:pt x="9158" y="928"/>
                    <a:pt x="9229" y="965"/>
                    <a:pt x="9300" y="965"/>
                  </a:cubicBezTo>
                  <a:cubicBezTo>
                    <a:pt x="9447" y="965"/>
                    <a:pt x="9596" y="808"/>
                    <a:pt x="9479" y="640"/>
                  </a:cubicBezTo>
                  <a:cubicBezTo>
                    <a:pt x="9316" y="342"/>
                    <a:pt x="9037" y="121"/>
                    <a:pt x="8706" y="39"/>
                  </a:cubicBezTo>
                  <a:cubicBezTo>
                    <a:pt x="8597" y="12"/>
                    <a:pt x="8495" y="0"/>
                    <a:pt x="839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35" name="Google Shape;13135;p137"/>
          <p:cNvGrpSpPr/>
          <p:nvPr/>
        </p:nvGrpSpPr>
        <p:grpSpPr>
          <a:xfrm>
            <a:off x="7090471" y="2703564"/>
            <a:ext cx="331282" cy="368588"/>
            <a:chOff x="7090471" y="2908964"/>
            <a:chExt cx="331282" cy="368588"/>
          </a:xfrm>
        </p:grpSpPr>
        <p:sp>
          <p:nvSpPr>
            <p:cNvPr id="13136" name="Google Shape;13136;p137"/>
            <p:cNvSpPr/>
            <p:nvPr/>
          </p:nvSpPr>
          <p:spPr>
            <a:xfrm>
              <a:off x="7099136" y="2914357"/>
              <a:ext cx="322616" cy="357776"/>
            </a:xfrm>
            <a:custGeom>
              <a:avLst/>
              <a:gdLst/>
              <a:ahLst/>
              <a:cxnLst/>
              <a:rect l="l" t="t" r="r" b="b"/>
              <a:pathLst>
                <a:path w="12323" h="13666" extrusionOk="0">
                  <a:moveTo>
                    <a:pt x="8625" y="0"/>
                  </a:moveTo>
                  <a:cubicBezTo>
                    <a:pt x="7967" y="0"/>
                    <a:pt x="7304" y="190"/>
                    <a:pt x="6721" y="580"/>
                  </a:cubicBezTo>
                  <a:cubicBezTo>
                    <a:pt x="6546" y="697"/>
                    <a:pt x="6344" y="756"/>
                    <a:pt x="6142" y="756"/>
                  </a:cubicBezTo>
                  <a:cubicBezTo>
                    <a:pt x="5941" y="756"/>
                    <a:pt x="5739" y="697"/>
                    <a:pt x="5564" y="580"/>
                  </a:cubicBezTo>
                  <a:cubicBezTo>
                    <a:pt x="4988" y="194"/>
                    <a:pt x="4326" y="2"/>
                    <a:pt x="3663" y="2"/>
                  </a:cubicBezTo>
                  <a:cubicBezTo>
                    <a:pt x="2971" y="2"/>
                    <a:pt x="2279" y="212"/>
                    <a:pt x="1687" y="632"/>
                  </a:cubicBezTo>
                  <a:cubicBezTo>
                    <a:pt x="529" y="1449"/>
                    <a:pt x="0" y="2900"/>
                    <a:pt x="361" y="4274"/>
                  </a:cubicBezTo>
                  <a:cubicBezTo>
                    <a:pt x="423" y="4552"/>
                    <a:pt x="529" y="4821"/>
                    <a:pt x="673" y="5071"/>
                  </a:cubicBezTo>
                  <a:cubicBezTo>
                    <a:pt x="793" y="5273"/>
                    <a:pt x="928" y="5460"/>
                    <a:pt x="1072" y="5643"/>
                  </a:cubicBezTo>
                  <a:cubicBezTo>
                    <a:pt x="1860" y="6537"/>
                    <a:pt x="2297" y="7689"/>
                    <a:pt x="2302" y="8881"/>
                  </a:cubicBezTo>
                  <a:lnTo>
                    <a:pt x="2302" y="11120"/>
                  </a:lnTo>
                  <a:cubicBezTo>
                    <a:pt x="2302" y="12527"/>
                    <a:pt x="3440" y="13666"/>
                    <a:pt x="4843" y="13666"/>
                  </a:cubicBezTo>
                  <a:lnTo>
                    <a:pt x="4843" y="10620"/>
                  </a:lnTo>
                  <a:cubicBezTo>
                    <a:pt x="4843" y="9909"/>
                    <a:pt x="5424" y="9332"/>
                    <a:pt x="6135" y="9332"/>
                  </a:cubicBezTo>
                  <a:cubicBezTo>
                    <a:pt x="6851" y="9332"/>
                    <a:pt x="7428" y="9909"/>
                    <a:pt x="7428" y="10620"/>
                  </a:cubicBezTo>
                  <a:lnTo>
                    <a:pt x="7428" y="13666"/>
                  </a:lnTo>
                  <a:cubicBezTo>
                    <a:pt x="8835" y="13666"/>
                    <a:pt x="9974" y="12527"/>
                    <a:pt x="9974" y="11120"/>
                  </a:cubicBezTo>
                  <a:lnTo>
                    <a:pt x="9974" y="8881"/>
                  </a:lnTo>
                  <a:cubicBezTo>
                    <a:pt x="9979" y="7689"/>
                    <a:pt x="10416" y="6537"/>
                    <a:pt x="11204" y="5643"/>
                  </a:cubicBezTo>
                  <a:cubicBezTo>
                    <a:pt x="12323" y="4351"/>
                    <a:pt x="12313" y="2429"/>
                    <a:pt x="11180" y="1151"/>
                  </a:cubicBezTo>
                  <a:cubicBezTo>
                    <a:pt x="10510" y="394"/>
                    <a:pt x="9573" y="0"/>
                    <a:pt x="8625" y="0"/>
                  </a:cubicBezTo>
                  <a:close/>
                </a:path>
              </a:pathLst>
            </a:custGeom>
            <a:solidFill>
              <a:srgbClr val="FC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7" name="Google Shape;13137;p137"/>
            <p:cNvSpPr/>
            <p:nvPr/>
          </p:nvSpPr>
          <p:spPr>
            <a:xfrm>
              <a:off x="7293444" y="2914304"/>
              <a:ext cx="127052" cy="357697"/>
            </a:xfrm>
            <a:custGeom>
              <a:avLst/>
              <a:gdLst/>
              <a:ahLst/>
              <a:cxnLst/>
              <a:rect l="l" t="t" r="r" b="b"/>
              <a:pathLst>
                <a:path w="4853" h="13663" extrusionOk="0">
                  <a:moveTo>
                    <a:pt x="1255" y="0"/>
                  </a:moveTo>
                  <a:lnTo>
                    <a:pt x="1255" y="5"/>
                  </a:lnTo>
                  <a:cubicBezTo>
                    <a:pt x="1225" y="4"/>
                    <a:pt x="1195" y="4"/>
                    <a:pt x="1165" y="4"/>
                  </a:cubicBezTo>
                  <a:cubicBezTo>
                    <a:pt x="868" y="4"/>
                    <a:pt x="572" y="47"/>
                    <a:pt x="284" y="125"/>
                  </a:cubicBezTo>
                  <a:cubicBezTo>
                    <a:pt x="1764" y="533"/>
                    <a:pt x="2787" y="1879"/>
                    <a:pt x="2797" y="3411"/>
                  </a:cubicBezTo>
                  <a:cubicBezTo>
                    <a:pt x="2797" y="4228"/>
                    <a:pt x="2504" y="5025"/>
                    <a:pt x="1966" y="5640"/>
                  </a:cubicBezTo>
                  <a:cubicBezTo>
                    <a:pt x="1178" y="6539"/>
                    <a:pt x="741" y="7687"/>
                    <a:pt x="736" y="8878"/>
                  </a:cubicBezTo>
                  <a:lnTo>
                    <a:pt x="736" y="11122"/>
                  </a:lnTo>
                  <a:cubicBezTo>
                    <a:pt x="736" y="11789"/>
                    <a:pt x="472" y="12433"/>
                    <a:pt x="1" y="12909"/>
                  </a:cubicBezTo>
                  <a:lnTo>
                    <a:pt x="1" y="13663"/>
                  </a:lnTo>
                  <a:cubicBezTo>
                    <a:pt x="4" y="13663"/>
                    <a:pt x="7" y="13663"/>
                    <a:pt x="10" y="13663"/>
                  </a:cubicBezTo>
                  <a:cubicBezTo>
                    <a:pt x="1408" y="13663"/>
                    <a:pt x="2547" y="12521"/>
                    <a:pt x="2542" y="11122"/>
                  </a:cubicBezTo>
                  <a:lnTo>
                    <a:pt x="2542" y="8883"/>
                  </a:lnTo>
                  <a:cubicBezTo>
                    <a:pt x="2552" y="7691"/>
                    <a:pt x="2989" y="6539"/>
                    <a:pt x="3777" y="5645"/>
                  </a:cubicBezTo>
                  <a:cubicBezTo>
                    <a:pt x="4641" y="4646"/>
                    <a:pt x="4853" y="3229"/>
                    <a:pt x="4310" y="2023"/>
                  </a:cubicBezTo>
                  <a:cubicBezTo>
                    <a:pt x="3772" y="812"/>
                    <a:pt x="2581" y="24"/>
                    <a:pt x="1255"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8" name="Google Shape;13138;p137"/>
            <p:cNvSpPr/>
            <p:nvPr/>
          </p:nvSpPr>
          <p:spPr>
            <a:xfrm>
              <a:off x="7090471" y="2908964"/>
              <a:ext cx="328742" cy="368588"/>
            </a:xfrm>
            <a:custGeom>
              <a:avLst/>
              <a:gdLst/>
              <a:ahLst/>
              <a:cxnLst/>
              <a:rect l="l" t="t" r="r" b="b"/>
              <a:pathLst>
                <a:path w="12557" h="14079" extrusionOk="0">
                  <a:moveTo>
                    <a:pt x="8919" y="1"/>
                  </a:moveTo>
                  <a:cubicBezTo>
                    <a:pt x="8247" y="1"/>
                    <a:pt x="7558" y="193"/>
                    <a:pt x="6927" y="617"/>
                  </a:cubicBezTo>
                  <a:cubicBezTo>
                    <a:pt x="6786" y="711"/>
                    <a:pt x="6624" y="758"/>
                    <a:pt x="6461" y="758"/>
                  </a:cubicBezTo>
                  <a:cubicBezTo>
                    <a:pt x="6299" y="758"/>
                    <a:pt x="6137" y="711"/>
                    <a:pt x="5995" y="617"/>
                  </a:cubicBezTo>
                  <a:cubicBezTo>
                    <a:pt x="5400" y="217"/>
                    <a:pt x="4696" y="2"/>
                    <a:pt x="3980" y="2"/>
                  </a:cubicBezTo>
                  <a:cubicBezTo>
                    <a:pt x="3957" y="2"/>
                    <a:pt x="3934" y="2"/>
                    <a:pt x="3911" y="2"/>
                  </a:cubicBezTo>
                  <a:cubicBezTo>
                    <a:pt x="1705" y="41"/>
                    <a:pt x="0" y="2083"/>
                    <a:pt x="428" y="4307"/>
                  </a:cubicBezTo>
                  <a:cubicBezTo>
                    <a:pt x="452" y="4418"/>
                    <a:pt x="539" y="4469"/>
                    <a:pt x="626" y="4469"/>
                  </a:cubicBezTo>
                  <a:cubicBezTo>
                    <a:pt x="741" y="4469"/>
                    <a:pt x="858" y="4381"/>
                    <a:pt x="836" y="4230"/>
                  </a:cubicBezTo>
                  <a:cubicBezTo>
                    <a:pt x="456" y="2270"/>
                    <a:pt x="1960" y="454"/>
                    <a:pt x="3920" y="420"/>
                  </a:cubicBezTo>
                  <a:cubicBezTo>
                    <a:pt x="3944" y="420"/>
                    <a:pt x="3967" y="420"/>
                    <a:pt x="3991" y="420"/>
                  </a:cubicBezTo>
                  <a:cubicBezTo>
                    <a:pt x="4624" y="420"/>
                    <a:pt x="5242" y="607"/>
                    <a:pt x="5770" y="963"/>
                  </a:cubicBezTo>
                  <a:cubicBezTo>
                    <a:pt x="5979" y="1105"/>
                    <a:pt x="6220" y="1176"/>
                    <a:pt x="6462" y="1176"/>
                  </a:cubicBezTo>
                  <a:cubicBezTo>
                    <a:pt x="6704" y="1176"/>
                    <a:pt x="6947" y="1105"/>
                    <a:pt x="7158" y="963"/>
                  </a:cubicBezTo>
                  <a:cubicBezTo>
                    <a:pt x="7716" y="586"/>
                    <a:pt x="8327" y="416"/>
                    <a:pt x="8923" y="416"/>
                  </a:cubicBezTo>
                  <a:cubicBezTo>
                    <a:pt x="10591" y="416"/>
                    <a:pt x="12149" y="1748"/>
                    <a:pt x="12149" y="3620"/>
                  </a:cubicBezTo>
                  <a:cubicBezTo>
                    <a:pt x="12149" y="4389"/>
                    <a:pt x="11871" y="5133"/>
                    <a:pt x="11366" y="5719"/>
                  </a:cubicBezTo>
                  <a:cubicBezTo>
                    <a:pt x="10550" y="6651"/>
                    <a:pt x="10093" y="7847"/>
                    <a:pt x="10089" y="9087"/>
                  </a:cubicBezTo>
                  <a:lnTo>
                    <a:pt x="10089" y="11326"/>
                  </a:lnTo>
                  <a:cubicBezTo>
                    <a:pt x="10089" y="12536"/>
                    <a:pt x="9161" y="13550"/>
                    <a:pt x="7956" y="13655"/>
                  </a:cubicBezTo>
                  <a:lnTo>
                    <a:pt x="7956" y="10826"/>
                  </a:lnTo>
                  <a:cubicBezTo>
                    <a:pt x="8004" y="9966"/>
                    <a:pt x="7321" y="9241"/>
                    <a:pt x="6457" y="9241"/>
                  </a:cubicBezTo>
                  <a:cubicBezTo>
                    <a:pt x="5597" y="9241"/>
                    <a:pt x="4910" y="9966"/>
                    <a:pt x="4958" y="10826"/>
                  </a:cubicBezTo>
                  <a:lnTo>
                    <a:pt x="4958" y="13655"/>
                  </a:lnTo>
                  <a:cubicBezTo>
                    <a:pt x="3752" y="13550"/>
                    <a:pt x="2830" y="12536"/>
                    <a:pt x="2825" y="11326"/>
                  </a:cubicBezTo>
                  <a:lnTo>
                    <a:pt x="2825" y="9087"/>
                  </a:lnTo>
                  <a:cubicBezTo>
                    <a:pt x="2820" y="7847"/>
                    <a:pt x="2364" y="6651"/>
                    <a:pt x="1547" y="5719"/>
                  </a:cubicBezTo>
                  <a:cubicBezTo>
                    <a:pt x="1403" y="5551"/>
                    <a:pt x="1278" y="5369"/>
                    <a:pt x="1172" y="5176"/>
                  </a:cubicBezTo>
                  <a:cubicBezTo>
                    <a:pt x="1129" y="5100"/>
                    <a:pt x="1064" y="5068"/>
                    <a:pt x="999" y="5068"/>
                  </a:cubicBezTo>
                  <a:cubicBezTo>
                    <a:pt x="859" y="5068"/>
                    <a:pt x="720" y="5214"/>
                    <a:pt x="812" y="5378"/>
                  </a:cubicBezTo>
                  <a:cubicBezTo>
                    <a:pt x="932" y="5594"/>
                    <a:pt x="1076" y="5796"/>
                    <a:pt x="1239" y="5983"/>
                  </a:cubicBezTo>
                  <a:cubicBezTo>
                    <a:pt x="1994" y="6843"/>
                    <a:pt x="2412" y="7944"/>
                    <a:pt x="2416" y="9087"/>
                  </a:cubicBezTo>
                  <a:lnTo>
                    <a:pt x="2416" y="11326"/>
                  </a:lnTo>
                  <a:cubicBezTo>
                    <a:pt x="2416" y="12844"/>
                    <a:pt x="3646" y="14073"/>
                    <a:pt x="5164" y="14073"/>
                  </a:cubicBezTo>
                  <a:cubicBezTo>
                    <a:pt x="5280" y="14073"/>
                    <a:pt x="5371" y="13982"/>
                    <a:pt x="5371" y="13872"/>
                  </a:cubicBezTo>
                  <a:lnTo>
                    <a:pt x="5371" y="10826"/>
                  </a:lnTo>
                  <a:cubicBezTo>
                    <a:pt x="5371" y="10230"/>
                    <a:pt x="5856" y="9740"/>
                    <a:pt x="6457" y="9740"/>
                  </a:cubicBezTo>
                  <a:cubicBezTo>
                    <a:pt x="7057" y="9740"/>
                    <a:pt x="7542" y="10230"/>
                    <a:pt x="7542" y="10826"/>
                  </a:cubicBezTo>
                  <a:lnTo>
                    <a:pt x="7542" y="13872"/>
                  </a:lnTo>
                  <a:cubicBezTo>
                    <a:pt x="7542" y="13987"/>
                    <a:pt x="7634" y="14078"/>
                    <a:pt x="7749" y="14078"/>
                  </a:cubicBezTo>
                  <a:cubicBezTo>
                    <a:pt x="9262" y="14073"/>
                    <a:pt x="10492" y="12844"/>
                    <a:pt x="10497" y="11330"/>
                  </a:cubicBezTo>
                  <a:lnTo>
                    <a:pt x="10497" y="9082"/>
                  </a:lnTo>
                  <a:cubicBezTo>
                    <a:pt x="10502" y="7944"/>
                    <a:pt x="10920" y="6843"/>
                    <a:pt x="11674" y="5983"/>
                  </a:cubicBezTo>
                  <a:cubicBezTo>
                    <a:pt x="12241" y="5325"/>
                    <a:pt x="12553" y="4485"/>
                    <a:pt x="12553" y="3615"/>
                  </a:cubicBezTo>
                  <a:cubicBezTo>
                    <a:pt x="12557" y="1505"/>
                    <a:pt x="10802" y="1"/>
                    <a:pt x="891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39" name="Google Shape;13139;p137"/>
          <p:cNvGrpSpPr/>
          <p:nvPr/>
        </p:nvGrpSpPr>
        <p:grpSpPr>
          <a:xfrm>
            <a:off x="7159769" y="3621199"/>
            <a:ext cx="195722" cy="339816"/>
            <a:chOff x="7159769" y="3826599"/>
            <a:chExt cx="195722" cy="339816"/>
          </a:xfrm>
        </p:grpSpPr>
        <p:sp>
          <p:nvSpPr>
            <p:cNvPr id="13140" name="Google Shape;13140;p137"/>
            <p:cNvSpPr/>
            <p:nvPr/>
          </p:nvSpPr>
          <p:spPr>
            <a:xfrm>
              <a:off x="7186054" y="3862099"/>
              <a:ext cx="143152" cy="128439"/>
            </a:xfrm>
            <a:custGeom>
              <a:avLst/>
              <a:gdLst/>
              <a:ahLst/>
              <a:cxnLst/>
              <a:rect l="l" t="t" r="r" b="b"/>
              <a:pathLst>
                <a:path w="5468" h="4906" extrusionOk="0">
                  <a:moveTo>
                    <a:pt x="1158" y="0"/>
                  </a:moveTo>
                  <a:cubicBezTo>
                    <a:pt x="447" y="423"/>
                    <a:pt x="5" y="1187"/>
                    <a:pt x="0" y="2018"/>
                  </a:cubicBezTo>
                  <a:cubicBezTo>
                    <a:pt x="0" y="2460"/>
                    <a:pt x="14" y="3406"/>
                    <a:pt x="58" y="3844"/>
                  </a:cubicBezTo>
                  <a:cubicBezTo>
                    <a:pt x="120" y="4444"/>
                    <a:pt x="625" y="4905"/>
                    <a:pt x="1230" y="4905"/>
                  </a:cubicBezTo>
                  <a:lnTo>
                    <a:pt x="4228" y="4905"/>
                  </a:lnTo>
                  <a:cubicBezTo>
                    <a:pt x="4833" y="4905"/>
                    <a:pt x="5337" y="4449"/>
                    <a:pt x="5400" y="3844"/>
                  </a:cubicBezTo>
                  <a:cubicBezTo>
                    <a:pt x="5448" y="3411"/>
                    <a:pt x="5467" y="2465"/>
                    <a:pt x="5462" y="2023"/>
                  </a:cubicBezTo>
                  <a:cubicBezTo>
                    <a:pt x="5453" y="1192"/>
                    <a:pt x="5016" y="423"/>
                    <a:pt x="4295" y="0"/>
                  </a:cubicBezTo>
                  <a:lnTo>
                    <a:pt x="4016" y="726"/>
                  </a:lnTo>
                  <a:cubicBezTo>
                    <a:pt x="3584" y="560"/>
                    <a:pt x="3158" y="477"/>
                    <a:pt x="2730" y="477"/>
                  </a:cubicBezTo>
                  <a:cubicBezTo>
                    <a:pt x="2302" y="477"/>
                    <a:pt x="1874" y="560"/>
                    <a:pt x="1436" y="726"/>
                  </a:cubicBezTo>
                  <a:lnTo>
                    <a:pt x="1158" y="0"/>
                  </a:ln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1" name="Google Shape;13141;p137"/>
            <p:cNvSpPr/>
            <p:nvPr/>
          </p:nvSpPr>
          <p:spPr>
            <a:xfrm>
              <a:off x="7277736" y="3862099"/>
              <a:ext cx="51470" cy="128439"/>
            </a:xfrm>
            <a:custGeom>
              <a:avLst/>
              <a:gdLst/>
              <a:ahLst/>
              <a:cxnLst/>
              <a:rect l="l" t="t" r="r" b="b"/>
              <a:pathLst>
                <a:path w="1966" h="4906" extrusionOk="0">
                  <a:moveTo>
                    <a:pt x="798" y="0"/>
                  </a:moveTo>
                  <a:lnTo>
                    <a:pt x="625" y="457"/>
                  </a:lnTo>
                  <a:cubicBezTo>
                    <a:pt x="1014" y="884"/>
                    <a:pt x="1230" y="1442"/>
                    <a:pt x="1230" y="2023"/>
                  </a:cubicBezTo>
                  <a:cubicBezTo>
                    <a:pt x="1230" y="2465"/>
                    <a:pt x="1216" y="3406"/>
                    <a:pt x="1172" y="3844"/>
                  </a:cubicBezTo>
                  <a:cubicBezTo>
                    <a:pt x="1110" y="4449"/>
                    <a:pt x="606" y="4905"/>
                    <a:pt x="0" y="4905"/>
                  </a:cubicBezTo>
                  <a:lnTo>
                    <a:pt x="730" y="4905"/>
                  </a:lnTo>
                  <a:cubicBezTo>
                    <a:pt x="1336" y="4905"/>
                    <a:pt x="1840" y="4449"/>
                    <a:pt x="1903" y="3844"/>
                  </a:cubicBezTo>
                  <a:cubicBezTo>
                    <a:pt x="1946" y="3411"/>
                    <a:pt x="1965" y="2465"/>
                    <a:pt x="1965" y="2023"/>
                  </a:cubicBezTo>
                  <a:cubicBezTo>
                    <a:pt x="1955" y="1192"/>
                    <a:pt x="1514" y="423"/>
                    <a:pt x="7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2" name="Google Shape;13142;p137"/>
            <p:cNvSpPr/>
            <p:nvPr/>
          </p:nvSpPr>
          <p:spPr>
            <a:xfrm>
              <a:off x="7208438" y="3831495"/>
              <a:ext cx="98489" cy="49742"/>
            </a:xfrm>
            <a:custGeom>
              <a:avLst/>
              <a:gdLst/>
              <a:ahLst/>
              <a:cxnLst/>
              <a:rect l="l" t="t" r="r" b="b"/>
              <a:pathLst>
                <a:path w="3762" h="1900" extrusionOk="0">
                  <a:moveTo>
                    <a:pt x="1881" y="1"/>
                  </a:moveTo>
                  <a:cubicBezTo>
                    <a:pt x="1243" y="1"/>
                    <a:pt x="606" y="120"/>
                    <a:pt x="0" y="357"/>
                  </a:cubicBezTo>
                  <a:lnTo>
                    <a:pt x="586" y="1900"/>
                  </a:lnTo>
                  <a:cubicBezTo>
                    <a:pt x="1003" y="1731"/>
                    <a:pt x="1443" y="1647"/>
                    <a:pt x="1883" y="1647"/>
                  </a:cubicBezTo>
                  <a:cubicBezTo>
                    <a:pt x="2320" y="1647"/>
                    <a:pt x="2757" y="1730"/>
                    <a:pt x="3171" y="1895"/>
                  </a:cubicBezTo>
                  <a:lnTo>
                    <a:pt x="3762" y="357"/>
                  </a:lnTo>
                  <a:cubicBezTo>
                    <a:pt x="3156" y="120"/>
                    <a:pt x="2519" y="1"/>
                    <a:pt x="188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3" name="Google Shape;13143;p137"/>
            <p:cNvSpPr/>
            <p:nvPr/>
          </p:nvSpPr>
          <p:spPr>
            <a:xfrm>
              <a:off x="7274333" y="3835422"/>
              <a:ext cx="32463" cy="45684"/>
            </a:xfrm>
            <a:custGeom>
              <a:avLst/>
              <a:gdLst/>
              <a:ahLst/>
              <a:cxnLst/>
              <a:rect l="l" t="t" r="r" b="b"/>
              <a:pathLst>
                <a:path w="1240" h="1745" extrusionOk="0">
                  <a:moveTo>
                    <a:pt x="572" y="1"/>
                  </a:moveTo>
                  <a:lnTo>
                    <a:pt x="1" y="1500"/>
                  </a:lnTo>
                  <a:lnTo>
                    <a:pt x="649" y="1745"/>
                  </a:lnTo>
                  <a:lnTo>
                    <a:pt x="1240" y="207"/>
                  </a:lnTo>
                  <a:cubicBezTo>
                    <a:pt x="1024" y="121"/>
                    <a:pt x="798" y="54"/>
                    <a:pt x="572" y="1"/>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4" name="Google Shape;13144;p137"/>
            <p:cNvSpPr/>
            <p:nvPr/>
          </p:nvSpPr>
          <p:spPr>
            <a:xfrm>
              <a:off x="7244645" y="3840631"/>
              <a:ext cx="25944" cy="22724"/>
            </a:xfrm>
            <a:custGeom>
              <a:avLst/>
              <a:gdLst/>
              <a:ahLst/>
              <a:cxnLst/>
              <a:rect l="l" t="t" r="r" b="b"/>
              <a:pathLst>
                <a:path w="991" h="868" extrusionOk="0">
                  <a:moveTo>
                    <a:pt x="493" y="0"/>
                  </a:moveTo>
                  <a:cubicBezTo>
                    <a:pt x="398" y="0"/>
                    <a:pt x="303" y="64"/>
                    <a:pt x="303" y="191"/>
                  </a:cubicBezTo>
                  <a:lnTo>
                    <a:pt x="303" y="244"/>
                  </a:lnTo>
                  <a:lnTo>
                    <a:pt x="251" y="244"/>
                  </a:lnTo>
                  <a:cubicBezTo>
                    <a:pt x="1" y="244"/>
                    <a:pt x="1" y="623"/>
                    <a:pt x="251" y="623"/>
                  </a:cubicBezTo>
                  <a:lnTo>
                    <a:pt x="303" y="623"/>
                  </a:lnTo>
                  <a:lnTo>
                    <a:pt x="303" y="676"/>
                  </a:lnTo>
                  <a:cubicBezTo>
                    <a:pt x="303" y="804"/>
                    <a:pt x="398" y="867"/>
                    <a:pt x="493" y="867"/>
                  </a:cubicBezTo>
                  <a:cubicBezTo>
                    <a:pt x="588" y="867"/>
                    <a:pt x="683" y="804"/>
                    <a:pt x="683" y="676"/>
                  </a:cubicBezTo>
                  <a:lnTo>
                    <a:pt x="683" y="623"/>
                  </a:lnTo>
                  <a:lnTo>
                    <a:pt x="741" y="623"/>
                  </a:lnTo>
                  <a:cubicBezTo>
                    <a:pt x="990" y="623"/>
                    <a:pt x="990" y="244"/>
                    <a:pt x="741" y="244"/>
                  </a:cubicBezTo>
                  <a:lnTo>
                    <a:pt x="683" y="244"/>
                  </a:lnTo>
                  <a:lnTo>
                    <a:pt x="683" y="191"/>
                  </a:lnTo>
                  <a:cubicBezTo>
                    <a:pt x="683" y="64"/>
                    <a:pt x="588" y="0"/>
                    <a:pt x="493"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5" name="Google Shape;13145;p137"/>
            <p:cNvSpPr/>
            <p:nvPr/>
          </p:nvSpPr>
          <p:spPr>
            <a:xfrm>
              <a:off x="7165162" y="3986611"/>
              <a:ext cx="184909" cy="174751"/>
            </a:xfrm>
            <a:custGeom>
              <a:avLst/>
              <a:gdLst/>
              <a:ahLst/>
              <a:cxnLst/>
              <a:rect l="l" t="t" r="r" b="b"/>
              <a:pathLst>
                <a:path w="7063" h="6675" extrusionOk="0">
                  <a:moveTo>
                    <a:pt x="2864" y="0"/>
                  </a:moveTo>
                  <a:lnTo>
                    <a:pt x="2864" y="956"/>
                  </a:lnTo>
                  <a:lnTo>
                    <a:pt x="2700" y="956"/>
                  </a:lnTo>
                  <a:cubicBezTo>
                    <a:pt x="1725" y="956"/>
                    <a:pt x="870" y="1624"/>
                    <a:pt x="644" y="2575"/>
                  </a:cubicBezTo>
                  <a:lnTo>
                    <a:pt x="101" y="4780"/>
                  </a:lnTo>
                  <a:cubicBezTo>
                    <a:pt x="1" y="5184"/>
                    <a:pt x="183" y="5607"/>
                    <a:pt x="543" y="5813"/>
                  </a:cubicBezTo>
                  <a:cubicBezTo>
                    <a:pt x="1540" y="6387"/>
                    <a:pt x="2537" y="6674"/>
                    <a:pt x="3534" y="6674"/>
                  </a:cubicBezTo>
                  <a:cubicBezTo>
                    <a:pt x="4531" y="6674"/>
                    <a:pt x="5528" y="6387"/>
                    <a:pt x="6525" y="5813"/>
                  </a:cubicBezTo>
                  <a:cubicBezTo>
                    <a:pt x="6885" y="5607"/>
                    <a:pt x="7063" y="5184"/>
                    <a:pt x="6966" y="4780"/>
                  </a:cubicBezTo>
                  <a:lnTo>
                    <a:pt x="6683" y="3623"/>
                  </a:lnTo>
                  <a:lnTo>
                    <a:pt x="6544" y="3032"/>
                  </a:lnTo>
                  <a:lnTo>
                    <a:pt x="6433" y="2570"/>
                  </a:lnTo>
                  <a:cubicBezTo>
                    <a:pt x="6198" y="1619"/>
                    <a:pt x="5348" y="951"/>
                    <a:pt x="4372" y="951"/>
                  </a:cubicBezTo>
                  <a:lnTo>
                    <a:pt x="4214" y="951"/>
                  </a:lnTo>
                  <a:lnTo>
                    <a:pt x="4214" y="0"/>
                  </a:lnTo>
                  <a:cubicBezTo>
                    <a:pt x="4000" y="108"/>
                    <a:pt x="3768" y="162"/>
                    <a:pt x="3537" y="162"/>
                  </a:cubicBezTo>
                  <a:cubicBezTo>
                    <a:pt x="3306" y="162"/>
                    <a:pt x="3075" y="108"/>
                    <a:pt x="2864" y="0"/>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6" name="Google Shape;13146;p137"/>
            <p:cNvSpPr/>
            <p:nvPr/>
          </p:nvSpPr>
          <p:spPr>
            <a:xfrm>
              <a:off x="7240011" y="3986742"/>
              <a:ext cx="5917" cy="3796"/>
            </a:xfrm>
            <a:custGeom>
              <a:avLst/>
              <a:gdLst/>
              <a:ahLst/>
              <a:cxnLst/>
              <a:rect l="l" t="t" r="r" b="b"/>
              <a:pathLst>
                <a:path w="226" h="145" extrusionOk="0">
                  <a:moveTo>
                    <a:pt x="0" y="0"/>
                  </a:moveTo>
                  <a:lnTo>
                    <a:pt x="0" y="144"/>
                  </a:lnTo>
                  <a:cubicBezTo>
                    <a:pt x="77" y="130"/>
                    <a:pt x="154" y="115"/>
                    <a:pt x="226" y="91"/>
                  </a:cubicBezTo>
                  <a:cubicBezTo>
                    <a:pt x="149" y="67"/>
                    <a:pt x="72" y="34"/>
                    <a:pt x="0"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7" name="Google Shape;13147;p137"/>
            <p:cNvSpPr/>
            <p:nvPr/>
          </p:nvSpPr>
          <p:spPr>
            <a:xfrm>
              <a:off x="7245901" y="3986611"/>
              <a:ext cx="104170" cy="174725"/>
            </a:xfrm>
            <a:custGeom>
              <a:avLst/>
              <a:gdLst/>
              <a:ahLst/>
              <a:cxnLst/>
              <a:rect l="l" t="t" r="r" b="b"/>
              <a:pathLst>
                <a:path w="3979" h="6674" extrusionOk="0">
                  <a:moveTo>
                    <a:pt x="1130" y="0"/>
                  </a:moveTo>
                  <a:cubicBezTo>
                    <a:pt x="918" y="111"/>
                    <a:pt x="688" y="168"/>
                    <a:pt x="452" y="168"/>
                  </a:cubicBezTo>
                  <a:cubicBezTo>
                    <a:pt x="380" y="168"/>
                    <a:pt x="303" y="164"/>
                    <a:pt x="231" y="149"/>
                  </a:cubicBezTo>
                  <a:lnTo>
                    <a:pt x="231" y="956"/>
                  </a:lnTo>
                  <a:lnTo>
                    <a:pt x="390" y="956"/>
                  </a:lnTo>
                  <a:cubicBezTo>
                    <a:pt x="1370" y="956"/>
                    <a:pt x="2220" y="1624"/>
                    <a:pt x="2451" y="2575"/>
                  </a:cubicBezTo>
                  <a:lnTo>
                    <a:pt x="2561" y="3032"/>
                  </a:lnTo>
                  <a:lnTo>
                    <a:pt x="2705" y="3623"/>
                  </a:lnTo>
                  <a:lnTo>
                    <a:pt x="2989" y="4780"/>
                  </a:lnTo>
                  <a:cubicBezTo>
                    <a:pt x="3085" y="5189"/>
                    <a:pt x="2902" y="5607"/>
                    <a:pt x="2547" y="5813"/>
                  </a:cubicBezTo>
                  <a:cubicBezTo>
                    <a:pt x="1697" y="6303"/>
                    <a:pt x="851" y="6587"/>
                    <a:pt x="1" y="6654"/>
                  </a:cubicBezTo>
                  <a:cubicBezTo>
                    <a:pt x="153" y="6667"/>
                    <a:pt x="306" y="6674"/>
                    <a:pt x="458" y="6674"/>
                  </a:cubicBezTo>
                  <a:cubicBezTo>
                    <a:pt x="1453" y="6674"/>
                    <a:pt x="2445" y="6388"/>
                    <a:pt x="3441" y="5813"/>
                  </a:cubicBezTo>
                  <a:cubicBezTo>
                    <a:pt x="3801" y="5607"/>
                    <a:pt x="3979" y="5184"/>
                    <a:pt x="3882" y="4780"/>
                  </a:cubicBezTo>
                  <a:lnTo>
                    <a:pt x="3599" y="3623"/>
                  </a:lnTo>
                  <a:lnTo>
                    <a:pt x="3460" y="3032"/>
                  </a:lnTo>
                  <a:lnTo>
                    <a:pt x="3349" y="2575"/>
                  </a:lnTo>
                  <a:cubicBezTo>
                    <a:pt x="3119" y="1624"/>
                    <a:pt x="2264" y="956"/>
                    <a:pt x="1288" y="956"/>
                  </a:cubicBezTo>
                  <a:lnTo>
                    <a:pt x="1130" y="956"/>
                  </a:lnTo>
                  <a:lnTo>
                    <a:pt x="1130" y="0"/>
                  </a:ln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8" name="Google Shape;13148;p137"/>
            <p:cNvSpPr/>
            <p:nvPr/>
          </p:nvSpPr>
          <p:spPr>
            <a:xfrm>
              <a:off x="7224277" y="3986611"/>
              <a:ext cx="65188" cy="82650"/>
            </a:xfrm>
            <a:custGeom>
              <a:avLst/>
              <a:gdLst/>
              <a:ahLst/>
              <a:cxnLst/>
              <a:rect l="l" t="t" r="r" b="b"/>
              <a:pathLst>
                <a:path w="2490" h="3157" extrusionOk="0">
                  <a:moveTo>
                    <a:pt x="606" y="0"/>
                  </a:moveTo>
                  <a:lnTo>
                    <a:pt x="606" y="956"/>
                  </a:lnTo>
                  <a:lnTo>
                    <a:pt x="442" y="956"/>
                  </a:lnTo>
                  <a:cubicBezTo>
                    <a:pt x="294" y="956"/>
                    <a:pt x="149" y="971"/>
                    <a:pt x="1" y="1004"/>
                  </a:cubicBezTo>
                  <a:lnTo>
                    <a:pt x="58" y="1052"/>
                  </a:lnTo>
                  <a:lnTo>
                    <a:pt x="1274" y="3157"/>
                  </a:lnTo>
                  <a:lnTo>
                    <a:pt x="2489" y="1052"/>
                  </a:lnTo>
                  <a:lnTo>
                    <a:pt x="2489" y="990"/>
                  </a:lnTo>
                  <a:cubicBezTo>
                    <a:pt x="2364" y="966"/>
                    <a:pt x="2239" y="956"/>
                    <a:pt x="2114" y="956"/>
                  </a:cubicBezTo>
                  <a:lnTo>
                    <a:pt x="1956" y="956"/>
                  </a:lnTo>
                  <a:lnTo>
                    <a:pt x="1956" y="0"/>
                  </a:lnTo>
                  <a:cubicBezTo>
                    <a:pt x="1742" y="108"/>
                    <a:pt x="1510" y="162"/>
                    <a:pt x="1279" y="162"/>
                  </a:cubicBezTo>
                  <a:cubicBezTo>
                    <a:pt x="1048" y="162"/>
                    <a:pt x="817" y="108"/>
                    <a:pt x="606" y="0"/>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9" name="Google Shape;13149;p137"/>
            <p:cNvSpPr/>
            <p:nvPr/>
          </p:nvSpPr>
          <p:spPr>
            <a:xfrm>
              <a:off x="7239880" y="3986742"/>
              <a:ext cx="35369" cy="17253"/>
            </a:xfrm>
            <a:custGeom>
              <a:avLst/>
              <a:gdLst/>
              <a:ahLst/>
              <a:cxnLst/>
              <a:rect l="l" t="t" r="r" b="b"/>
              <a:pathLst>
                <a:path w="1351" h="659" extrusionOk="0">
                  <a:moveTo>
                    <a:pt x="0" y="0"/>
                  </a:moveTo>
                  <a:lnTo>
                    <a:pt x="0" y="514"/>
                  </a:lnTo>
                  <a:cubicBezTo>
                    <a:pt x="216" y="610"/>
                    <a:pt x="447" y="658"/>
                    <a:pt x="677" y="658"/>
                  </a:cubicBezTo>
                  <a:cubicBezTo>
                    <a:pt x="907" y="658"/>
                    <a:pt x="1136" y="610"/>
                    <a:pt x="1350" y="514"/>
                  </a:cubicBezTo>
                  <a:lnTo>
                    <a:pt x="1350" y="0"/>
                  </a:lnTo>
                  <a:cubicBezTo>
                    <a:pt x="1144" y="106"/>
                    <a:pt x="913" y="163"/>
                    <a:pt x="678" y="163"/>
                  </a:cubicBezTo>
                  <a:cubicBezTo>
                    <a:pt x="442" y="163"/>
                    <a:pt x="212" y="106"/>
                    <a:pt x="0"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0" name="Google Shape;13150;p137"/>
            <p:cNvSpPr/>
            <p:nvPr/>
          </p:nvSpPr>
          <p:spPr>
            <a:xfrm>
              <a:off x="7213962" y="3888515"/>
              <a:ext cx="87441" cy="99379"/>
            </a:xfrm>
            <a:custGeom>
              <a:avLst/>
              <a:gdLst/>
              <a:ahLst/>
              <a:cxnLst/>
              <a:rect l="l" t="t" r="r" b="b"/>
              <a:pathLst>
                <a:path w="3340" h="3796" extrusionOk="0">
                  <a:moveTo>
                    <a:pt x="2292" y="0"/>
                  </a:moveTo>
                  <a:cubicBezTo>
                    <a:pt x="1615" y="457"/>
                    <a:pt x="817" y="706"/>
                    <a:pt x="1" y="716"/>
                  </a:cubicBezTo>
                  <a:lnTo>
                    <a:pt x="1" y="2104"/>
                  </a:lnTo>
                  <a:lnTo>
                    <a:pt x="1" y="2157"/>
                  </a:lnTo>
                  <a:cubicBezTo>
                    <a:pt x="15" y="3065"/>
                    <a:pt x="760" y="3795"/>
                    <a:pt x="1668" y="3795"/>
                  </a:cubicBezTo>
                  <a:cubicBezTo>
                    <a:pt x="2580" y="3795"/>
                    <a:pt x="3320" y="3065"/>
                    <a:pt x="3339" y="2157"/>
                  </a:cubicBezTo>
                  <a:lnTo>
                    <a:pt x="3339" y="716"/>
                  </a:lnTo>
                  <a:cubicBezTo>
                    <a:pt x="2753" y="476"/>
                    <a:pt x="2292" y="0"/>
                    <a:pt x="2292" y="0"/>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1" name="Google Shape;13151;p137"/>
            <p:cNvSpPr/>
            <p:nvPr/>
          </p:nvSpPr>
          <p:spPr>
            <a:xfrm>
              <a:off x="7260248" y="3888619"/>
              <a:ext cx="41286" cy="99903"/>
            </a:xfrm>
            <a:custGeom>
              <a:avLst/>
              <a:gdLst/>
              <a:ahLst/>
              <a:cxnLst/>
              <a:rect l="l" t="t" r="r" b="b"/>
              <a:pathLst>
                <a:path w="1577" h="3816" extrusionOk="0">
                  <a:moveTo>
                    <a:pt x="524" y="1"/>
                  </a:moveTo>
                  <a:cubicBezTo>
                    <a:pt x="361" y="116"/>
                    <a:pt x="183" y="217"/>
                    <a:pt x="0" y="299"/>
                  </a:cubicBezTo>
                  <a:cubicBezTo>
                    <a:pt x="270" y="544"/>
                    <a:pt x="582" y="741"/>
                    <a:pt x="913" y="885"/>
                  </a:cubicBezTo>
                  <a:lnTo>
                    <a:pt x="913" y="2326"/>
                  </a:lnTo>
                  <a:cubicBezTo>
                    <a:pt x="913" y="2955"/>
                    <a:pt x="563" y="3532"/>
                    <a:pt x="0" y="3815"/>
                  </a:cubicBezTo>
                  <a:cubicBezTo>
                    <a:pt x="884" y="3767"/>
                    <a:pt x="1571" y="3037"/>
                    <a:pt x="1576" y="2153"/>
                  </a:cubicBezTo>
                  <a:lnTo>
                    <a:pt x="1576" y="712"/>
                  </a:lnTo>
                  <a:cubicBezTo>
                    <a:pt x="981" y="472"/>
                    <a:pt x="524" y="1"/>
                    <a:pt x="524"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2" name="Google Shape;13152;p137"/>
            <p:cNvSpPr/>
            <p:nvPr/>
          </p:nvSpPr>
          <p:spPr>
            <a:xfrm>
              <a:off x="7159769" y="3826599"/>
              <a:ext cx="195722" cy="339816"/>
            </a:xfrm>
            <a:custGeom>
              <a:avLst/>
              <a:gdLst/>
              <a:ahLst/>
              <a:cxnLst/>
              <a:rect l="l" t="t" r="r" b="b"/>
              <a:pathLst>
                <a:path w="7476" h="12980" extrusionOk="0">
                  <a:moveTo>
                    <a:pt x="3732" y="378"/>
                  </a:moveTo>
                  <a:cubicBezTo>
                    <a:pt x="4286" y="378"/>
                    <a:pt x="4840" y="472"/>
                    <a:pt x="5369" y="659"/>
                  </a:cubicBezTo>
                  <a:lnTo>
                    <a:pt x="5369" y="659"/>
                  </a:lnTo>
                  <a:lnTo>
                    <a:pt x="5131" y="1289"/>
                  </a:lnTo>
                  <a:lnTo>
                    <a:pt x="4915" y="1842"/>
                  </a:lnTo>
                  <a:cubicBezTo>
                    <a:pt x="4533" y="1709"/>
                    <a:pt x="4134" y="1643"/>
                    <a:pt x="3735" y="1643"/>
                  </a:cubicBezTo>
                  <a:cubicBezTo>
                    <a:pt x="3336" y="1643"/>
                    <a:pt x="2938" y="1709"/>
                    <a:pt x="2556" y="1842"/>
                  </a:cubicBezTo>
                  <a:lnTo>
                    <a:pt x="2104" y="655"/>
                  </a:lnTo>
                  <a:cubicBezTo>
                    <a:pt x="2631" y="471"/>
                    <a:pt x="3182" y="378"/>
                    <a:pt x="3732" y="378"/>
                  </a:cubicBezTo>
                  <a:close/>
                  <a:moveTo>
                    <a:pt x="2075" y="1649"/>
                  </a:moveTo>
                  <a:cubicBezTo>
                    <a:pt x="2282" y="2144"/>
                    <a:pt x="2239" y="2211"/>
                    <a:pt x="2392" y="2259"/>
                  </a:cubicBezTo>
                  <a:cubicBezTo>
                    <a:pt x="2407" y="2269"/>
                    <a:pt x="2426" y="2274"/>
                    <a:pt x="2445" y="2279"/>
                  </a:cubicBezTo>
                  <a:cubicBezTo>
                    <a:pt x="2465" y="2279"/>
                    <a:pt x="2489" y="2274"/>
                    <a:pt x="2508" y="2264"/>
                  </a:cubicBezTo>
                  <a:cubicBezTo>
                    <a:pt x="2902" y="2108"/>
                    <a:pt x="3317" y="2030"/>
                    <a:pt x="3733" y="2030"/>
                  </a:cubicBezTo>
                  <a:cubicBezTo>
                    <a:pt x="4148" y="2030"/>
                    <a:pt x="4564" y="2108"/>
                    <a:pt x="4958" y="2264"/>
                  </a:cubicBezTo>
                  <a:cubicBezTo>
                    <a:pt x="4979" y="2274"/>
                    <a:pt x="5003" y="2279"/>
                    <a:pt x="5028" y="2279"/>
                  </a:cubicBezTo>
                  <a:cubicBezTo>
                    <a:pt x="5053" y="2279"/>
                    <a:pt x="5078" y="2274"/>
                    <a:pt x="5102" y="2264"/>
                  </a:cubicBezTo>
                  <a:cubicBezTo>
                    <a:pt x="5145" y="2245"/>
                    <a:pt x="5184" y="2207"/>
                    <a:pt x="5203" y="2159"/>
                  </a:cubicBezTo>
                  <a:lnTo>
                    <a:pt x="5395" y="1654"/>
                  </a:lnTo>
                  <a:cubicBezTo>
                    <a:pt x="5943" y="2058"/>
                    <a:pt x="6269" y="2701"/>
                    <a:pt x="6269" y="3384"/>
                  </a:cubicBezTo>
                  <a:cubicBezTo>
                    <a:pt x="6269" y="3859"/>
                    <a:pt x="6255" y="4772"/>
                    <a:pt x="6212" y="5185"/>
                  </a:cubicBezTo>
                  <a:cubicBezTo>
                    <a:pt x="6159" y="5686"/>
                    <a:pt x="5741" y="6074"/>
                    <a:pt x="5236" y="6074"/>
                  </a:cubicBezTo>
                  <a:cubicBezTo>
                    <a:pt x="5233" y="6074"/>
                    <a:pt x="5230" y="6074"/>
                    <a:pt x="5227" y="6074"/>
                  </a:cubicBezTo>
                  <a:lnTo>
                    <a:pt x="4756" y="6074"/>
                  </a:lnTo>
                  <a:cubicBezTo>
                    <a:pt x="5280" y="5733"/>
                    <a:pt x="5592" y="5151"/>
                    <a:pt x="5592" y="4527"/>
                  </a:cubicBezTo>
                  <a:lnTo>
                    <a:pt x="5592" y="3086"/>
                  </a:lnTo>
                  <a:cubicBezTo>
                    <a:pt x="5582" y="3047"/>
                    <a:pt x="5568" y="3019"/>
                    <a:pt x="5549" y="2985"/>
                  </a:cubicBezTo>
                  <a:cubicBezTo>
                    <a:pt x="5530" y="2956"/>
                    <a:pt x="5501" y="2932"/>
                    <a:pt x="5477" y="2908"/>
                  </a:cubicBezTo>
                  <a:cubicBezTo>
                    <a:pt x="4934" y="2687"/>
                    <a:pt x="4497" y="2245"/>
                    <a:pt x="4492" y="2235"/>
                  </a:cubicBezTo>
                  <a:cubicBezTo>
                    <a:pt x="4456" y="2199"/>
                    <a:pt x="4408" y="2181"/>
                    <a:pt x="4360" y="2181"/>
                  </a:cubicBezTo>
                  <a:cubicBezTo>
                    <a:pt x="4319" y="2181"/>
                    <a:pt x="4277" y="2194"/>
                    <a:pt x="4242" y="2221"/>
                  </a:cubicBezTo>
                  <a:cubicBezTo>
                    <a:pt x="3598" y="2653"/>
                    <a:pt x="2839" y="2889"/>
                    <a:pt x="2066" y="2894"/>
                  </a:cubicBezTo>
                  <a:cubicBezTo>
                    <a:pt x="2037" y="2894"/>
                    <a:pt x="2023" y="2913"/>
                    <a:pt x="1999" y="2922"/>
                  </a:cubicBezTo>
                  <a:cubicBezTo>
                    <a:pt x="1975" y="2927"/>
                    <a:pt x="1950" y="2937"/>
                    <a:pt x="1931" y="2951"/>
                  </a:cubicBezTo>
                  <a:cubicBezTo>
                    <a:pt x="1917" y="2970"/>
                    <a:pt x="1917" y="2999"/>
                    <a:pt x="1907" y="3019"/>
                  </a:cubicBezTo>
                  <a:cubicBezTo>
                    <a:pt x="1893" y="3038"/>
                    <a:pt x="1883" y="3062"/>
                    <a:pt x="1878" y="3086"/>
                  </a:cubicBezTo>
                  <a:lnTo>
                    <a:pt x="1878" y="3629"/>
                  </a:lnTo>
                  <a:cubicBezTo>
                    <a:pt x="1878" y="3754"/>
                    <a:pt x="1973" y="3816"/>
                    <a:pt x="2068" y="3816"/>
                  </a:cubicBezTo>
                  <a:cubicBezTo>
                    <a:pt x="2163" y="3816"/>
                    <a:pt x="2258" y="3754"/>
                    <a:pt x="2258" y="3629"/>
                  </a:cubicBezTo>
                  <a:lnTo>
                    <a:pt x="2258" y="3259"/>
                  </a:lnTo>
                  <a:cubicBezTo>
                    <a:pt x="2993" y="3220"/>
                    <a:pt x="3709" y="2999"/>
                    <a:pt x="4338" y="2615"/>
                  </a:cubicBezTo>
                  <a:cubicBezTo>
                    <a:pt x="4602" y="2850"/>
                    <a:pt x="4895" y="3047"/>
                    <a:pt x="5217" y="3201"/>
                  </a:cubicBezTo>
                  <a:lnTo>
                    <a:pt x="5217" y="4522"/>
                  </a:lnTo>
                  <a:cubicBezTo>
                    <a:pt x="5217" y="5339"/>
                    <a:pt x="4554" y="6002"/>
                    <a:pt x="3733" y="6002"/>
                  </a:cubicBezTo>
                  <a:cubicBezTo>
                    <a:pt x="2916" y="6002"/>
                    <a:pt x="2253" y="5339"/>
                    <a:pt x="2253" y="4522"/>
                  </a:cubicBezTo>
                  <a:cubicBezTo>
                    <a:pt x="2253" y="4397"/>
                    <a:pt x="2158" y="4335"/>
                    <a:pt x="2063" y="4335"/>
                  </a:cubicBezTo>
                  <a:cubicBezTo>
                    <a:pt x="1969" y="4335"/>
                    <a:pt x="1874" y="4397"/>
                    <a:pt x="1874" y="4522"/>
                  </a:cubicBezTo>
                  <a:cubicBezTo>
                    <a:pt x="1878" y="5147"/>
                    <a:pt x="2191" y="5728"/>
                    <a:pt x="2710" y="6074"/>
                  </a:cubicBezTo>
                  <a:lnTo>
                    <a:pt x="2239" y="6074"/>
                  </a:lnTo>
                  <a:cubicBezTo>
                    <a:pt x="1729" y="6074"/>
                    <a:pt x="1307" y="5685"/>
                    <a:pt x="1259" y="5180"/>
                  </a:cubicBezTo>
                  <a:cubicBezTo>
                    <a:pt x="1215" y="4767"/>
                    <a:pt x="1196" y="3850"/>
                    <a:pt x="1196" y="3379"/>
                  </a:cubicBezTo>
                  <a:cubicBezTo>
                    <a:pt x="1201" y="2697"/>
                    <a:pt x="1523" y="2053"/>
                    <a:pt x="2075" y="1649"/>
                  </a:cubicBezTo>
                  <a:close/>
                  <a:moveTo>
                    <a:pt x="4218" y="6401"/>
                  </a:moveTo>
                  <a:lnTo>
                    <a:pt x="4218" y="7073"/>
                  </a:lnTo>
                  <a:cubicBezTo>
                    <a:pt x="4218" y="7174"/>
                    <a:pt x="4304" y="7260"/>
                    <a:pt x="4410" y="7260"/>
                  </a:cubicBezTo>
                  <a:lnTo>
                    <a:pt x="4569" y="7260"/>
                  </a:lnTo>
                  <a:cubicBezTo>
                    <a:pt x="4602" y="7260"/>
                    <a:pt x="4636" y="7265"/>
                    <a:pt x="4670" y="7270"/>
                  </a:cubicBezTo>
                  <a:lnTo>
                    <a:pt x="3733" y="8889"/>
                  </a:lnTo>
                  <a:lnTo>
                    <a:pt x="2796" y="7270"/>
                  </a:lnTo>
                  <a:cubicBezTo>
                    <a:pt x="2834" y="7265"/>
                    <a:pt x="2868" y="7260"/>
                    <a:pt x="2902" y="7260"/>
                  </a:cubicBezTo>
                  <a:lnTo>
                    <a:pt x="3060" y="7260"/>
                  </a:lnTo>
                  <a:cubicBezTo>
                    <a:pt x="3166" y="7260"/>
                    <a:pt x="3252" y="7174"/>
                    <a:pt x="3252" y="7073"/>
                  </a:cubicBezTo>
                  <a:lnTo>
                    <a:pt x="3252" y="6401"/>
                  </a:lnTo>
                  <a:cubicBezTo>
                    <a:pt x="3409" y="6449"/>
                    <a:pt x="3572" y="6473"/>
                    <a:pt x="3735" y="6473"/>
                  </a:cubicBezTo>
                  <a:cubicBezTo>
                    <a:pt x="3899" y="6473"/>
                    <a:pt x="4062" y="6449"/>
                    <a:pt x="4218" y="6401"/>
                  </a:cubicBezTo>
                  <a:close/>
                  <a:moveTo>
                    <a:pt x="3738" y="0"/>
                  </a:moveTo>
                  <a:cubicBezTo>
                    <a:pt x="3088" y="0"/>
                    <a:pt x="2436" y="124"/>
                    <a:pt x="1787" y="371"/>
                  </a:cubicBezTo>
                  <a:cubicBezTo>
                    <a:pt x="1739" y="391"/>
                    <a:pt x="1705" y="424"/>
                    <a:pt x="1681" y="472"/>
                  </a:cubicBezTo>
                  <a:cubicBezTo>
                    <a:pt x="1662" y="516"/>
                    <a:pt x="1662" y="568"/>
                    <a:pt x="1681" y="616"/>
                  </a:cubicBezTo>
                  <a:lnTo>
                    <a:pt x="1941" y="1299"/>
                  </a:lnTo>
                  <a:cubicBezTo>
                    <a:pt x="1244" y="1765"/>
                    <a:pt x="822" y="2543"/>
                    <a:pt x="817" y="3379"/>
                  </a:cubicBezTo>
                  <a:cubicBezTo>
                    <a:pt x="817" y="3797"/>
                    <a:pt x="836" y="4767"/>
                    <a:pt x="879" y="5224"/>
                  </a:cubicBezTo>
                  <a:cubicBezTo>
                    <a:pt x="951" y="5922"/>
                    <a:pt x="1532" y="6453"/>
                    <a:pt x="2234" y="6453"/>
                  </a:cubicBezTo>
                  <a:cubicBezTo>
                    <a:pt x="2237" y="6453"/>
                    <a:pt x="2240" y="6453"/>
                    <a:pt x="2244" y="6453"/>
                  </a:cubicBezTo>
                  <a:lnTo>
                    <a:pt x="2873" y="6453"/>
                  </a:lnTo>
                  <a:lnTo>
                    <a:pt x="2873" y="6881"/>
                  </a:lnTo>
                  <a:cubicBezTo>
                    <a:pt x="1816" y="6891"/>
                    <a:pt x="903" y="7616"/>
                    <a:pt x="658" y="8644"/>
                  </a:cubicBezTo>
                  <a:lnTo>
                    <a:pt x="115" y="10849"/>
                  </a:lnTo>
                  <a:cubicBezTo>
                    <a:pt x="0" y="11334"/>
                    <a:pt x="216" y="11843"/>
                    <a:pt x="649" y="12093"/>
                  </a:cubicBezTo>
                  <a:cubicBezTo>
                    <a:pt x="1672" y="12684"/>
                    <a:pt x="2704" y="12980"/>
                    <a:pt x="3735" y="12980"/>
                  </a:cubicBezTo>
                  <a:cubicBezTo>
                    <a:pt x="4767" y="12980"/>
                    <a:pt x="5799" y="12684"/>
                    <a:pt x="6822" y="12093"/>
                  </a:cubicBezTo>
                  <a:cubicBezTo>
                    <a:pt x="7259" y="11843"/>
                    <a:pt x="7475" y="11339"/>
                    <a:pt x="7355" y="10849"/>
                  </a:cubicBezTo>
                  <a:lnTo>
                    <a:pt x="7144" y="9984"/>
                  </a:lnTo>
                  <a:cubicBezTo>
                    <a:pt x="7114" y="9892"/>
                    <a:pt x="7040" y="9851"/>
                    <a:pt x="6965" y="9851"/>
                  </a:cubicBezTo>
                  <a:cubicBezTo>
                    <a:pt x="6857" y="9851"/>
                    <a:pt x="6748" y="9936"/>
                    <a:pt x="6774" y="10076"/>
                  </a:cubicBezTo>
                  <a:lnTo>
                    <a:pt x="6985" y="10940"/>
                  </a:lnTo>
                  <a:cubicBezTo>
                    <a:pt x="7062" y="11262"/>
                    <a:pt x="6918" y="11598"/>
                    <a:pt x="6630" y="11762"/>
                  </a:cubicBezTo>
                  <a:cubicBezTo>
                    <a:pt x="5657" y="12324"/>
                    <a:pt x="4696" y="12605"/>
                    <a:pt x="3735" y="12605"/>
                  </a:cubicBezTo>
                  <a:cubicBezTo>
                    <a:pt x="2774" y="12605"/>
                    <a:pt x="1814" y="12324"/>
                    <a:pt x="841" y="11762"/>
                  </a:cubicBezTo>
                  <a:cubicBezTo>
                    <a:pt x="553" y="11598"/>
                    <a:pt x="408" y="11262"/>
                    <a:pt x="485" y="10940"/>
                  </a:cubicBezTo>
                  <a:lnTo>
                    <a:pt x="1023" y="8730"/>
                  </a:lnTo>
                  <a:cubicBezTo>
                    <a:pt x="1191" y="8048"/>
                    <a:pt x="1720" y="7510"/>
                    <a:pt x="2397" y="7333"/>
                  </a:cubicBezTo>
                  <a:lnTo>
                    <a:pt x="3574" y="9365"/>
                  </a:lnTo>
                  <a:cubicBezTo>
                    <a:pt x="3610" y="9427"/>
                    <a:pt x="3674" y="9458"/>
                    <a:pt x="3738" y="9458"/>
                  </a:cubicBezTo>
                  <a:cubicBezTo>
                    <a:pt x="3801" y="9458"/>
                    <a:pt x="3865" y="9427"/>
                    <a:pt x="3901" y="9365"/>
                  </a:cubicBezTo>
                  <a:lnTo>
                    <a:pt x="5078" y="7333"/>
                  </a:lnTo>
                  <a:cubicBezTo>
                    <a:pt x="5755" y="7510"/>
                    <a:pt x="6284" y="8048"/>
                    <a:pt x="6452" y="8730"/>
                  </a:cubicBezTo>
                  <a:lnTo>
                    <a:pt x="6562" y="9192"/>
                  </a:lnTo>
                  <a:cubicBezTo>
                    <a:pt x="6590" y="9286"/>
                    <a:pt x="6664" y="9327"/>
                    <a:pt x="6738" y="9327"/>
                  </a:cubicBezTo>
                  <a:cubicBezTo>
                    <a:pt x="6847" y="9327"/>
                    <a:pt x="6958" y="9240"/>
                    <a:pt x="6932" y="9100"/>
                  </a:cubicBezTo>
                  <a:lnTo>
                    <a:pt x="6822" y="8644"/>
                  </a:lnTo>
                  <a:cubicBezTo>
                    <a:pt x="6572" y="7616"/>
                    <a:pt x="5659" y="6891"/>
                    <a:pt x="4602" y="6881"/>
                  </a:cubicBezTo>
                  <a:lnTo>
                    <a:pt x="4602" y="6453"/>
                  </a:lnTo>
                  <a:lnTo>
                    <a:pt x="5232" y="6453"/>
                  </a:lnTo>
                  <a:cubicBezTo>
                    <a:pt x="5235" y="6453"/>
                    <a:pt x="5238" y="6453"/>
                    <a:pt x="5241" y="6453"/>
                  </a:cubicBezTo>
                  <a:cubicBezTo>
                    <a:pt x="5943" y="6453"/>
                    <a:pt x="6524" y="5922"/>
                    <a:pt x="6596" y="5224"/>
                  </a:cubicBezTo>
                  <a:cubicBezTo>
                    <a:pt x="6639" y="4767"/>
                    <a:pt x="6658" y="3792"/>
                    <a:pt x="6654" y="3379"/>
                  </a:cubicBezTo>
                  <a:cubicBezTo>
                    <a:pt x="6649" y="2543"/>
                    <a:pt x="6226" y="1765"/>
                    <a:pt x="5530" y="1299"/>
                  </a:cubicBezTo>
                  <a:lnTo>
                    <a:pt x="5789" y="616"/>
                  </a:lnTo>
                  <a:cubicBezTo>
                    <a:pt x="5827" y="520"/>
                    <a:pt x="5779" y="410"/>
                    <a:pt x="5678" y="371"/>
                  </a:cubicBezTo>
                  <a:cubicBezTo>
                    <a:pt x="5037" y="124"/>
                    <a:pt x="4389" y="0"/>
                    <a:pt x="373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53" name="Google Shape;13153;p137"/>
          <p:cNvGrpSpPr/>
          <p:nvPr/>
        </p:nvGrpSpPr>
        <p:grpSpPr>
          <a:xfrm>
            <a:off x="4959157" y="2703485"/>
            <a:ext cx="191454" cy="369531"/>
            <a:chOff x="4959157" y="2908885"/>
            <a:chExt cx="191454" cy="369531"/>
          </a:xfrm>
        </p:grpSpPr>
        <p:sp>
          <p:nvSpPr>
            <p:cNvPr id="13154" name="Google Shape;13154;p137"/>
            <p:cNvSpPr/>
            <p:nvPr/>
          </p:nvSpPr>
          <p:spPr>
            <a:xfrm>
              <a:off x="4989473" y="2947867"/>
              <a:ext cx="130952" cy="325287"/>
            </a:xfrm>
            <a:custGeom>
              <a:avLst/>
              <a:gdLst/>
              <a:ahLst/>
              <a:cxnLst/>
              <a:rect l="l" t="t" r="r" b="b"/>
              <a:pathLst>
                <a:path w="5002" h="12425" extrusionOk="0">
                  <a:moveTo>
                    <a:pt x="24" y="1"/>
                  </a:moveTo>
                  <a:lnTo>
                    <a:pt x="24" y="9907"/>
                  </a:lnTo>
                  <a:cubicBezTo>
                    <a:pt x="0" y="11290"/>
                    <a:pt x="1120" y="12424"/>
                    <a:pt x="2503" y="12424"/>
                  </a:cubicBezTo>
                  <a:cubicBezTo>
                    <a:pt x="3887" y="12424"/>
                    <a:pt x="5001" y="11290"/>
                    <a:pt x="4982" y="9907"/>
                  </a:cubicBezTo>
                  <a:lnTo>
                    <a:pt x="4982" y="9907"/>
                  </a:lnTo>
                  <a:lnTo>
                    <a:pt x="4982" y="1"/>
                  </a:ln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5" name="Google Shape;13155;p137"/>
            <p:cNvSpPr/>
            <p:nvPr/>
          </p:nvSpPr>
          <p:spPr>
            <a:xfrm>
              <a:off x="5040289" y="2947632"/>
              <a:ext cx="79509" cy="324370"/>
            </a:xfrm>
            <a:custGeom>
              <a:avLst/>
              <a:gdLst/>
              <a:ahLst/>
              <a:cxnLst/>
              <a:rect l="l" t="t" r="r" b="b"/>
              <a:pathLst>
                <a:path w="3037" h="12390" extrusionOk="0">
                  <a:moveTo>
                    <a:pt x="3036" y="0"/>
                  </a:moveTo>
                  <a:lnTo>
                    <a:pt x="1922" y="5"/>
                  </a:lnTo>
                  <a:lnTo>
                    <a:pt x="1922" y="9916"/>
                  </a:lnTo>
                  <a:cubicBezTo>
                    <a:pt x="1922" y="11069"/>
                    <a:pt x="1124" y="12068"/>
                    <a:pt x="0" y="12327"/>
                  </a:cubicBezTo>
                  <a:cubicBezTo>
                    <a:pt x="183" y="12371"/>
                    <a:pt x="370" y="12390"/>
                    <a:pt x="557" y="12390"/>
                  </a:cubicBezTo>
                  <a:cubicBezTo>
                    <a:pt x="1927" y="12390"/>
                    <a:pt x="3036" y="11280"/>
                    <a:pt x="3036" y="9911"/>
                  </a:cubicBezTo>
                  <a:lnTo>
                    <a:pt x="3036" y="0"/>
                  </a:ln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6" name="Google Shape;13156;p137"/>
            <p:cNvSpPr/>
            <p:nvPr/>
          </p:nvSpPr>
          <p:spPr>
            <a:xfrm>
              <a:off x="4989971" y="3065703"/>
              <a:ext cx="129827" cy="206298"/>
            </a:xfrm>
            <a:custGeom>
              <a:avLst/>
              <a:gdLst/>
              <a:ahLst/>
              <a:cxnLst/>
              <a:rect l="l" t="t" r="r" b="b"/>
              <a:pathLst>
                <a:path w="4959" h="7880" extrusionOk="0">
                  <a:moveTo>
                    <a:pt x="1264" y="1"/>
                  </a:moveTo>
                  <a:cubicBezTo>
                    <a:pt x="530" y="1"/>
                    <a:pt x="0" y="342"/>
                    <a:pt x="0" y="342"/>
                  </a:cubicBezTo>
                  <a:lnTo>
                    <a:pt x="0" y="5411"/>
                  </a:lnTo>
                  <a:cubicBezTo>
                    <a:pt x="5" y="6775"/>
                    <a:pt x="1110" y="7880"/>
                    <a:pt x="2479" y="7880"/>
                  </a:cubicBezTo>
                  <a:cubicBezTo>
                    <a:pt x="3849" y="7880"/>
                    <a:pt x="4958" y="6770"/>
                    <a:pt x="4958" y="5406"/>
                  </a:cubicBezTo>
                  <a:lnTo>
                    <a:pt x="4958" y="169"/>
                  </a:lnTo>
                  <a:cubicBezTo>
                    <a:pt x="4958" y="169"/>
                    <a:pt x="4357" y="644"/>
                    <a:pt x="3548" y="644"/>
                  </a:cubicBezTo>
                  <a:cubicBezTo>
                    <a:pt x="3218" y="644"/>
                    <a:pt x="2853" y="565"/>
                    <a:pt x="2479" y="342"/>
                  </a:cubicBezTo>
                  <a:cubicBezTo>
                    <a:pt x="2050" y="86"/>
                    <a:pt x="1632" y="1"/>
                    <a:pt x="1264"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7" name="Google Shape;13157;p137"/>
            <p:cNvSpPr/>
            <p:nvPr/>
          </p:nvSpPr>
          <p:spPr>
            <a:xfrm>
              <a:off x="5040289" y="3069997"/>
              <a:ext cx="79378" cy="202005"/>
            </a:xfrm>
            <a:custGeom>
              <a:avLst/>
              <a:gdLst/>
              <a:ahLst/>
              <a:cxnLst/>
              <a:rect l="l" t="t" r="r" b="b"/>
              <a:pathLst>
                <a:path w="3032" h="7716" extrusionOk="0">
                  <a:moveTo>
                    <a:pt x="3031" y="1"/>
                  </a:moveTo>
                  <a:cubicBezTo>
                    <a:pt x="2705" y="241"/>
                    <a:pt x="2320" y="395"/>
                    <a:pt x="1917" y="452"/>
                  </a:cubicBezTo>
                  <a:lnTo>
                    <a:pt x="1917" y="5242"/>
                  </a:lnTo>
                  <a:lnTo>
                    <a:pt x="1922" y="5242"/>
                  </a:lnTo>
                  <a:cubicBezTo>
                    <a:pt x="1922" y="6395"/>
                    <a:pt x="1124" y="7394"/>
                    <a:pt x="0" y="7653"/>
                  </a:cubicBezTo>
                  <a:cubicBezTo>
                    <a:pt x="19" y="7658"/>
                    <a:pt x="39" y="7663"/>
                    <a:pt x="58" y="7668"/>
                  </a:cubicBezTo>
                  <a:cubicBezTo>
                    <a:pt x="63" y="7673"/>
                    <a:pt x="72" y="7673"/>
                    <a:pt x="77" y="7673"/>
                  </a:cubicBezTo>
                  <a:lnTo>
                    <a:pt x="125" y="7682"/>
                  </a:lnTo>
                  <a:lnTo>
                    <a:pt x="149" y="7682"/>
                  </a:lnTo>
                  <a:cubicBezTo>
                    <a:pt x="159" y="7687"/>
                    <a:pt x="173" y="7687"/>
                    <a:pt x="192" y="7692"/>
                  </a:cubicBezTo>
                  <a:lnTo>
                    <a:pt x="216" y="7692"/>
                  </a:lnTo>
                  <a:cubicBezTo>
                    <a:pt x="231" y="7697"/>
                    <a:pt x="245" y="7697"/>
                    <a:pt x="255" y="7697"/>
                  </a:cubicBezTo>
                  <a:cubicBezTo>
                    <a:pt x="269" y="7701"/>
                    <a:pt x="274" y="7701"/>
                    <a:pt x="284" y="7701"/>
                  </a:cubicBezTo>
                  <a:cubicBezTo>
                    <a:pt x="298" y="7706"/>
                    <a:pt x="308" y="7706"/>
                    <a:pt x="322" y="7706"/>
                  </a:cubicBezTo>
                  <a:lnTo>
                    <a:pt x="351" y="7706"/>
                  </a:lnTo>
                  <a:cubicBezTo>
                    <a:pt x="365" y="7711"/>
                    <a:pt x="380" y="7711"/>
                    <a:pt x="394" y="7711"/>
                  </a:cubicBezTo>
                  <a:lnTo>
                    <a:pt x="418" y="7711"/>
                  </a:lnTo>
                  <a:cubicBezTo>
                    <a:pt x="437" y="7711"/>
                    <a:pt x="452" y="7716"/>
                    <a:pt x="466" y="7716"/>
                  </a:cubicBezTo>
                  <a:lnTo>
                    <a:pt x="557" y="7716"/>
                  </a:lnTo>
                  <a:cubicBezTo>
                    <a:pt x="1927" y="7716"/>
                    <a:pt x="3031" y="6606"/>
                    <a:pt x="3031" y="5237"/>
                  </a:cubicBezTo>
                  <a:lnTo>
                    <a:pt x="3031" y="1"/>
                  </a:ln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8" name="Google Shape;13158;p137"/>
            <p:cNvSpPr/>
            <p:nvPr/>
          </p:nvSpPr>
          <p:spPr>
            <a:xfrm>
              <a:off x="5012852" y="3097172"/>
              <a:ext cx="19164" cy="16389"/>
            </a:xfrm>
            <a:custGeom>
              <a:avLst/>
              <a:gdLst/>
              <a:ahLst/>
              <a:cxnLst/>
              <a:rect l="l" t="t" r="r" b="b"/>
              <a:pathLst>
                <a:path w="732" h="626" extrusionOk="0">
                  <a:moveTo>
                    <a:pt x="419" y="0"/>
                  </a:moveTo>
                  <a:cubicBezTo>
                    <a:pt x="140" y="0"/>
                    <a:pt x="1" y="337"/>
                    <a:pt x="198" y="534"/>
                  </a:cubicBezTo>
                  <a:cubicBezTo>
                    <a:pt x="262" y="597"/>
                    <a:pt x="340" y="626"/>
                    <a:pt x="417" y="626"/>
                  </a:cubicBezTo>
                  <a:cubicBezTo>
                    <a:pt x="577" y="626"/>
                    <a:pt x="731" y="501"/>
                    <a:pt x="731" y="313"/>
                  </a:cubicBezTo>
                  <a:cubicBezTo>
                    <a:pt x="731" y="140"/>
                    <a:pt x="592" y="0"/>
                    <a:pt x="419" y="0"/>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9" name="Google Shape;13159;p137"/>
            <p:cNvSpPr/>
            <p:nvPr/>
          </p:nvSpPr>
          <p:spPr>
            <a:xfrm>
              <a:off x="5078381" y="3120551"/>
              <a:ext cx="16624" cy="14163"/>
            </a:xfrm>
            <a:custGeom>
              <a:avLst/>
              <a:gdLst/>
              <a:ahLst/>
              <a:cxnLst/>
              <a:rect l="l" t="t" r="r" b="b"/>
              <a:pathLst>
                <a:path w="635" h="541" extrusionOk="0">
                  <a:moveTo>
                    <a:pt x="366" y="1"/>
                  </a:moveTo>
                  <a:cubicBezTo>
                    <a:pt x="121" y="1"/>
                    <a:pt x="1" y="289"/>
                    <a:pt x="174" y="462"/>
                  </a:cubicBezTo>
                  <a:cubicBezTo>
                    <a:pt x="228" y="516"/>
                    <a:pt x="295" y="540"/>
                    <a:pt x="361" y="540"/>
                  </a:cubicBezTo>
                  <a:cubicBezTo>
                    <a:pt x="500" y="540"/>
                    <a:pt x="635" y="433"/>
                    <a:pt x="635" y="270"/>
                  </a:cubicBezTo>
                  <a:cubicBezTo>
                    <a:pt x="635" y="121"/>
                    <a:pt x="515" y="1"/>
                    <a:pt x="366" y="1"/>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0" name="Google Shape;13160;p137"/>
            <p:cNvSpPr/>
            <p:nvPr/>
          </p:nvSpPr>
          <p:spPr>
            <a:xfrm>
              <a:off x="5029712" y="3222050"/>
              <a:ext cx="16624" cy="14242"/>
            </a:xfrm>
            <a:custGeom>
              <a:avLst/>
              <a:gdLst/>
              <a:ahLst/>
              <a:cxnLst/>
              <a:rect l="l" t="t" r="r" b="b"/>
              <a:pathLst>
                <a:path w="635" h="544" extrusionOk="0">
                  <a:moveTo>
                    <a:pt x="361" y="1"/>
                  </a:moveTo>
                  <a:cubicBezTo>
                    <a:pt x="121" y="1"/>
                    <a:pt x="1" y="294"/>
                    <a:pt x="169" y="462"/>
                  </a:cubicBezTo>
                  <a:cubicBezTo>
                    <a:pt x="225" y="518"/>
                    <a:pt x="294" y="544"/>
                    <a:pt x="362" y="544"/>
                  </a:cubicBezTo>
                  <a:cubicBezTo>
                    <a:pt x="502" y="544"/>
                    <a:pt x="635" y="436"/>
                    <a:pt x="635" y="274"/>
                  </a:cubicBezTo>
                  <a:cubicBezTo>
                    <a:pt x="635" y="121"/>
                    <a:pt x="510" y="1"/>
                    <a:pt x="361" y="1"/>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1" name="Google Shape;13161;p137"/>
            <p:cNvSpPr/>
            <p:nvPr/>
          </p:nvSpPr>
          <p:spPr>
            <a:xfrm>
              <a:off x="5078381" y="3191498"/>
              <a:ext cx="16624" cy="14242"/>
            </a:xfrm>
            <a:custGeom>
              <a:avLst/>
              <a:gdLst/>
              <a:ahLst/>
              <a:cxnLst/>
              <a:rect l="l" t="t" r="r" b="b"/>
              <a:pathLst>
                <a:path w="635" h="544" extrusionOk="0">
                  <a:moveTo>
                    <a:pt x="366" y="0"/>
                  </a:moveTo>
                  <a:cubicBezTo>
                    <a:pt x="121" y="0"/>
                    <a:pt x="1" y="293"/>
                    <a:pt x="174" y="461"/>
                  </a:cubicBezTo>
                  <a:cubicBezTo>
                    <a:pt x="228" y="518"/>
                    <a:pt x="296" y="543"/>
                    <a:pt x="363" y="543"/>
                  </a:cubicBezTo>
                  <a:cubicBezTo>
                    <a:pt x="502" y="543"/>
                    <a:pt x="635" y="435"/>
                    <a:pt x="635" y="269"/>
                  </a:cubicBezTo>
                  <a:cubicBezTo>
                    <a:pt x="635" y="120"/>
                    <a:pt x="515" y="0"/>
                    <a:pt x="366" y="0"/>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2" name="Google Shape;13162;p137"/>
            <p:cNvSpPr/>
            <p:nvPr/>
          </p:nvSpPr>
          <p:spPr>
            <a:xfrm>
              <a:off x="5022931" y="3152385"/>
              <a:ext cx="20002" cy="17253"/>
            </a:xfrm>
            <a:custGeom>
              <a:avLst/>
              <a:gdLst/>
              <a:ahLst/>
              <a:cxnLst/>
              <a:rect l="l" t="t" r="r" b="b"/>
              <a:pathLst>
                <a:path w="764" h="659" extrusionOk="0">
                  <a:moveTo>
                    <a:pt x="437" y="0"/>
                  </a:moveTo>
                  <a:cubicBezTo>
                    <a:pt x="144" y="0"/>
                    <a:pt x="0" y="356"/>
                    <a:pt x="207" y="562"/>
                  </a:cubicBezTo>
                  <a:cubicBezTo>
                    <a:pt x="273" y="629"/>
                    <a:pt x="355" y="659"/>
                    <a:pt x="435" y="659"/>
                  </a:cubicBezTo>
                  <a:cubicBezTo>
                    <a:pt x="603" y="659"/>
                    <a:pt x="764" y="527"/>
                    <a:pt x="764" y="332"/>
                  </a:cubicBezTo>
                  <a:cubicBezTo>
                    <a:pt x="764" y="149"/>
                    <a:pt x="615" y="0"/>
                    <a:pt x="437" y="0"/>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3" name="Google Shape;13163;p137"/>
            <p:cNvSpPr/>
            <p:nvPr/>
          </p:nvSpPr>
          <p:spPr>
            <a:xfrm>
              <a:off x="4964576" y="2914304"/>
              <a:ext cx="180747" cy="33353"/>
            </a:xfrm>
            <a:custGeom>
              <a:avLst/>
              <a:gdLst/>
              <a:ahLst/>
              <a:cxnLst/>
              <a:rect l="l" t="t" r="r" b="b"/>
              <a:pathLst>
                <a:path w="6904" h="1274" extrusionOk="0">
                  <a:moveTo>
                    <a:pt x="432" y="0"/>
                  </a:moveTo>
                  <a:cubicBezTo>
                    <a:pt x="197" y="0"/>
                    <a:pt x="0" y="192"/>
                    <a:pt x="0" y="433"/>
                  </a:cubicBezTo>
                  <a:lnTo>
                    <a:pt x="0" y="846"/>
                  </a:lnTo>
                  <a:cubicBezTo>
                    <a:pt x="0" y="1081"/>
                    <a:pt x="197" y="1273"/>
                    <a:pt x="432" y="1273"/>
                  </a:cubicBezTo>
                  <a:lnTo>
                    <a:pt x="6471" y="1273"/>
                  </a:lnTo>
                  <a:cubicBezTo>
                    <a:pt x="6707" y="1273"/>
                    <a:pt x="6903" y="1081"/>
                    <a:pt x="6899" y="846"/>
                  </a:cubicBezTo>
                  <a:lnTo>
                    <a:pt x="6899" y="433"/>
                  </a:lnTo>
                  <a:cubicBezTo>
                    <a:pt x="6903" y="192"/>
                    <a:pt x="6707" y="0"/>
                    <a:pt x="6471" y="0"/>
                  </a:cubicBezTo>
                  <a:close/>
                </a:path>
              </a:pathLst>
            </a:custGeom>
            <a:solidFill>
              <a:srgbClr val="A7B3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4" name="Google Shape;13164;p137"/>
            <p:cNvSpPr/>
            <p:nvPr/>
          </p:nvSpPr>
          <p:spPr>
            <a:xfrm>
              <a:off x="5102649" y="2914304"/>
              <a:ext cx="42543" cy="33353"/>
            </a:xfrm>
            <a:custGeom>
              <a:avLst/>
              <a:gdLst/>
              <a:ahLst/>
              <a:cxnLst/>
              <a:rect l="l" t="t" r="r" b="b"/>
              <a:pathLst>
                <a:path w="1625" h="1274" extrusionOk="0">
                  <a:moveTo>
                    <a:pt x="1" y="0"/>
                  </a:moveTo>
                  <a:cubicBezTo>
                    <a:pt x="241" y="0"/>
                    <a:pt x="433" y="192"/>
                    <a:pt x="433" y="433"/>
                  </a:cubicBezTo>
                  <a:lnTo>
                    <a:pt x="433" y="846"/>
                  </a:lnTo>
                  <a:cubicBezTo>
                    <a:pt x="433" y="1081"/>
                    <a:pt x="241" y="1273"/>
                    <a:pt x="1" y="1273"/>
                  </a:cubicBezTo>
                  <a:lnTo>
                    <a:pt x="1192" y="1273"/>
                  </a:lnTo>
                  <a:cubicBezTo>
                    <a:pt x="1428" y="1273"/>
                    <a:pt x="1625" y="1081"/>
                    <a:pt x="1625" y="846"/>
                  </a:cubicBezTo>
                  <a:lnTo>
                    <a:pt x="1625" y="433"/>
                  </a:lnTo>
                  <a:cubicBezTo>
                    <a:pt x="1625" y="192"/>
                    <a:pt x="1433" y="0"/>
                    <a:pt x="1192" y="0"/>
                  </a:cubicBezTo>
                  <a:close/>
                </a:path>
              </a:pathLst>
            </a:custGeom>
            <a:solidFill>
              <a:srgbClr val="8394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5" name="Google Shape;13165;p137"/>
            <p:cNvSpPr/>
            <p:nvPr/>
          </p:nvSpPr>
          <p:spPr>
            <a:xfrm>
              <a:off x="4959157" y="2908885"/>
              <a:ext cx="191454" cy="369531"/>
            </a:xfrm>
            <a:custGeom>
              <a:avLst/>
              <a:gdLst/>
              <a:ahLst/>
              <a:cxnLst/>
              <a:rect l="l" t="t" r="r" b="b"/>
              <a:pathLst>
                <a:path w="7313" h="14115" extrusionOk="0">
                  <a:moveTo>
                    <a:pt x="2440" y="6191"/>
                  </a:moveTo>
                  <a:cubicBezTo>
                    <a:pt x="2775" y="6191"/>
                    <a:pt x="3158" y="6269"/>
                    <a:pt x="3551" y="6505"/>
                  </a:cubicBezTo>
                  <a:cubicBezTo>
                    <a:pt x="3926" y="6729"/>
                    <a:pt x="4329" y="6837"/>
                    <a:pt x="4734" y="6837"/>
                  </a:cubicBezTo>
                  <a:cubicBezTo>
                    <a:pt x="5137" y="6837"/>
                    <a:pt x="5543" y="6731"/>
                    <a:pt x="5929" y="6525"/>
                  </a:cubicBezTo>
                  <a:lnTo>
                    <a:pt x="5929" y="11391"/>
                  </a:lnTo>
                  <a:cubicBezTo>
                    <a:pt x="5953" y="12664"/>
                    <a:pt x="4929" y="13702"/>
                    <a:pt x="3656" y="13702"/>
                  </a:cubicBezTo>
                  <a:cubicBezTo>
                    <a:pt x="2388" y="13702"/>
                    <a:pt x="1365" y="12664"/>
                    <a:pt x="1384" y="11391"/>
                  </a:cubicBezTo>
                  <a:lnTo>
                    <a:pt x="1384" y="6452"/>
                  </a:lnTo>
                  <a:cubicBezTo>
                    <a:pt x="1550" y="6364"/>
                    <a:pt x="1943" y="6191"/>
                    <a:pt x="2440" y="6191"/>
                  </a:cubicBezTo>
                  <a:close/>
                  <a:moveTo>
                    <a:pt x="639" y="1"/>
                  </a:moveTo>
                  <a:cubicBezTo>
                    <a:pt x="284" y="1"/>
                    <a:pt x="0" y="289"/>
                    <a:pt x="0" y="640"/>
                  </a:cubicBezTo>
                  <a:lnTo>
                    <a:pt x="0" y="1053"/>
                  </a:lnTo>
                  <a:cubicBezTo>
                    <a:pt x="0" y="1408"/>
                    <a:pt x="284" y="1692"/>
                    <a:pt x="639" y="1692"/>
                  </a:cubicBezTo>
                  <a:lnTo>
                    <a:pt x="966" y="1692"/>
                  </a:lnTo>
                  <a:lnTo>
                    <a:pt x="966" y="11391"/>
                  </a:lnTo>
                  <a:cubicBezTo>
                    <a:pt x="947" y="12890"/>
                    <a:pt x="2153" y="14115"/>
                    <a:pt x="3652" y="14115"/>
                  </a:cubicBezTo>
                  <a:cubicBezTo>
                    <a:pt x="5155" y="14115"/>
                    <a:pt x="6361" y="12890"/>
                    <a:pt x="6342" y="11391"/>
                  </a:cubicBezTo>
                  <a:lnTo>
                    <a:pt x="6342" y="4353"/>
                  </a:lnTo>
                  <a:cubicBezTo>
                    <a:pt x="6339" y="4216"/>
                    <a:pt x="6236" y="4148"/>
                    <a:pt x="6133" y="4148"/>
                  </a:cubicBezTo>
                  <a:cubicBezTo>
                    <a:pt x="6031" y="4148"/>
                    <a:pt x="5929" y="4216"/>
                    <a:pt x="5929" y="4353"/>
                  </a:cubicBezTo>
                  <a:lnTo>
                    <a:pt x="5929" y="6044"/>
                  </a:lnTo>
                  <a:cubicBezTo>
                    <a:pt x="5758" y="6158"/>
                    <a:pt x="5303" y="6420"/>
                    <a:pt x="4731" y="6420"/>
                  </a:cubicBezTo>
                  <a:cubicBezTo>
                    <a:pt x="4432" y="6420"/>
                    <a:pt x="4101" y="6348"/>
                    <a:pt x="3762" y="6145"/>
                  </a:cubicBezTo>
                  <a:cubicBezTo>
                    <a:pt x="3353" y="5897"/>
                    <a:pt x="2890" y="5771"/>
                    <a:pt x="2424" y="5771"/>
                  </a:cubicBezTo>
                  <a:cubicBezTo>
                    <a:pt x="2069" y="5771"/>
                    <a:pt x="1714" y="5844"/>
                    <a:pt x="1379" y="5991"/>
                  </a:cubicBezTo>
                  <a:lnTo>
                    <a:pt x="1379" y="1692"/>
                  </a:lnTo>
                  <a:lnTo>
                    <a:pt x="5929" y="1692"/>
                  </a:lnTo>
                  <a:lnTo>
                    <a:pt x="5929" y="3243"/>
                  </a:lnTo>
                  <a:cubicBezTo>
                    <a:pt x="5929" y="3380"/>
                    <a:pt x="6031" y="3449"/>
                    <a:pt x="6133" y="3449"/>
                  </a:cubicBezTo>
                  <a:cubicBezTo>
                    <a:pt x="6235" y="3449"/>
                    <a:pt x="6337" y="3380"/>
                    <a:pt x="6337" y="3243"/>
                  </a:cubicBezTo>
                  <a:lnTo>
                    <a:pt x="6337" y="1692"/>
                  </a:lnTo>
                  <a:lnTo>
                    <a:pt x="6669" y="1692"/>
                  </a:lnTo>
                  <a:cubicBezTo>
                    <a:pt x="7019" y="1692"/>
                    <a:pt x="7307" y="1403"/>
                    <a:pt x="7307" y="1053"/>
                  </a:cubicBezTo>
                  <a:lnTo>
                    <a:pt x="7307" y="640"/>
                  </a:lnTo>
                  <a:cubicBezTo>
                    <a:pt x="7312" y="284"/>
                    <a:pt x="7024" y="1"/>
                    <a:pt x="6673" y="1"/>
                  </a:cubicBezTo>
                  <a:lnTo>
                    <a:pt x="2287" y="1"/>
                  </a:lnTo>
                  <a:cubicBezTo>
                    <a:pt x="2018" y="1"/>
                    <a:pt x="2018" y="414"/>
                    <a:pt x="2287" y="414"/>
                  </a:cubicBezTo>
                  <a:lnTo>
                    <a:pt x="6673" y="414"/>
                  </a:lnTo>
                  <a:cubicBezTo>
                    <a:pt x="6676" y="414"/>
                    <a:pt x="6679" y="414"/>
                    <a:pt x="6682" y="414"/>
                  </a:cubicBezTo>
                  <a:cubicBezTo>
                    <a:pt x="6803" y="414"/>
                    <a:pt x="6899" y="517"/>
                    <a:pt x="6899" y="640"/>
                  </a:cubicBezTo>
                  <a:lnTo>
                    <a:pt x="6899" y="1053"/>
                  </a:lnTo>
                  <a:cubicBezTo>
                    <a:pt x="6899" y="1178"/>
                    <a:pt x="6798" y="1279"/>
                    <a:pt x="6673" y="1279"/>
                  </a:cubicBezTo>
                  <a:lnTo>
                    <a:pt x="639" y="1279"/>
                  </a:lnTo>
                  <a:cubicBezTo>
                    <a:pt x="510" y="1279"/>
                    <a:pt x="409" y="1178"/>
                    <a:pt x="409" y="1053"/>
                  </a:cubicBezTo>
                  <a:lnTo>
                    <a:pt x="409" y="640"/>
                  </a:lnTo>
                  <a:cubicBezTo>
                    <a:pt x="409" y="517"/>
                    <a:pt x="505" y="414"/>
                    <a:pt x="631" y="414"/>
                  </a:cubicBezTo>
                  <a:cubicBezTo>
                    <a:pt x="634" y="414"/>
                    <a:pt x="637" y="414"/>
                    <a:pt x="639" y="414"/>
                  </a:cubicBezTo>
                  <a:lnTo>
                    <a:pt x="1177" y="414"/>
                  </a:lnTo>
                  <a:cubicBezTo>
                    <a:pt x="1451" y="409"/>
                    <a:pt x="1451" y="1"/>
                    <a:pt x="117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66" name="Google Shape;13166;p137"/>
          <p:cNvGrpSpPr/>
          <p:nvPr/>
        </p:nvGrpSpPr>
        <p:grpSpPr>
          <a:xfrm>
            <a:off x="7994230" y="2703511"/>
            <a:ext cx="295729" cy="368379"/>
            <a:chOff x="7994230" y="2908911"/>
            <a:chExt cx="295729" cy="368379"/>
          </a:xfrm>
        </p:grpSpPr>
        <p:sp>
          <p:nvSpPr>
            <p:cNvPr id="13167" name="Google Shape;13167;p137"/>
            <p:cNvSpPr/>
            <p:nvPr/>
          </p:nvSpPr>
          <p:spPr>
            <a:xfrm>
              <a:off x="8065309" y="3160684"/>
              <a:ext cx="162892" cy="81525"/>
            </a:xfrm>
            <a:custGeom>
              <a:avLst/>
              <a:gdLst/>
              <a:ahLst/>
              <a:cxnLst/>
              <a:rect l="l" t="t" r="r" b="b"/>
              <a:pathLst>
                <a:path w="6222" h="3114" extrusionOk="0">
                  <a:moveTo>
                    <a:pt x="3113" y="0"/>
                  </a:moveTo>
                  <a:cubicBezTo>
                    <a:pt x="1393" y="0"/>
                    <a:pt x="0" y="1393"/>
                    <a:pt x="0" y="3113"/>
                  </a:cubicBezTo>
                  <a:lnTo>
                    <a:pt x="6221" y="3113"/>
                  </a:lnTo>
                  <a:cubicBezTo>
                    <a:pt x="6221" y="1393"/>
                    <a:pt x="4828" y="0"/>
                    <a:pt x="3113" y="0"/>
                  </a:cubicBezTo>
                  <a:close/>
                </a:path>
              </a:pathLst>
            </a:cu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8" name="Google Shape;13168;p137"/>
            <p:cNvSpPr/>
            <p:nvPr/>
          </p:nvSpPr>
          <p:spPr>
            <a:xfrm>
              <a:off x="8135105" y="3160684"/>
              <a:ext cx="93096" cy="81525"/>
            </a:xfrm>
            <a:custGeom>
              <a:avLst/>
              <a:gdLst/>
              <a:ahLst/>
              <a:cxnLst/>
              <a:rect l="l" t="t" r="r" b="b"/>
              <a:pathLst>
                <a:path w="3556" h="3114" extrusionOk="0">
                  <a:moveTo>
                    <a:pt x="442" y="0"/>
                  </a:moveTo>
                  <a:cubicBezTo>
                    <a:pt x="294" y="0"/>
                    <a:pt x="149" y="10"/>
                    <a:pt x="0" y="29"/>
                  </a:cubicBezTo>
                  <a:cubicBezTo>
                    <a:pt x="1538" y="250"/>
                    <a:pt x="2676" y="1562"/>
                    <a:pt x="2676" y="3113"/>
                  </a:cubicBezTo>
                  <a:lnTo>
                    <a:pt x="3555" y="3113"/>
                  </a:lnTo>
                  <a:cubicBezTo>
                    <a:pt x="3555" y="1393"/>
                    <a:pt x="2162" y="0"/>
                    <a:pt x="442" y="0"/>
                  </a:cubicBez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9" name="Google Shape;13169;p137"/>
            <p:cNvSpPr/>
            <p:nvPr/>
          </p:nvSpPr>
          <p:spPr>
            <a:xfrm>
              <a:off x="7999283" y="3132384"/>
              <a:ext cx="102023" cy="23929"/>
            </a:xfrm>
            <a:custGeom>
              <a:avLst/>
              <a:gdLst/>
              <a:ahLst/>
              <a:cxnLst/>
              <a:rect l="l" t="t" r="r" b="b"/>
              <a:pathLst>
                <a:path w="3897" h="914" extrusionOk="0">
                  <a:moveTo>
                    <a:pt x="303" y="0"/>
                  </a:moveTo>
                  <a:cubicBezTo>
                    <a:pt x="135" y="0"/>
                    <a:pt x="0" y="135"/>
                    <a:pt x="0" y="303"/>
                  </a:cubicBezTo>
                  <a:lnTo>
                    <a:pt x="0" y="615"/>
                  </a:lnTo>
                  <a:cubicBezTo>
                    <a:pt x="0" y="779"/>
                    <a:pt x="135" y="913"/>
                    <a:pt x="303" y="913"/>
                  </a:cubicBezTo>
                  <a:lnTo>
                    <a:pt x="3598" y="913"/>
                  </a:lnTo>
                  <a:cubicBezTo>
                    <a:pt x="3762" y="913"/>
                    <a:pt x="3896" y="779"/>
                    <a:pt x="3896" y="615"/>
                  </a:cubicBezTo>
                  <a:lnTo>
                    <a:pt x="3896" y="303"/>
                  </a:lnTo>
                  <a:cubicBezTo>
                    <a:pt x="3896" y="135"/>
                    <a:pt x="3762" y="0"/>
                    <a:pt x="3598" y="0"/>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0" name="Google Shape;13170;p137"/>
            <p:cNvSpPr/>
            <p:nvPr/>
          </p:nvSpPr>
          <p:spPr>
            <a:xfrm>
              <a:off x="8070467" y="3132384"/>
              <a:ext cx="30840" cy="23798"/>
            </a:xfrm>
            <a:custGeom>
              <a:avLst/>
              <a:gdLst/>
              <a:ahLst/>
              <a:cxnLst/>
              <a:rect l="l" t="t" r="r" b="b"/>
              <a:pathLst>
                <a:path w="1178" h="909" extrusionOk="0">
                  <a:moveTo>
                    <a:pt x="0" y="0"/>
                  </a:moveTo>
                  <a:cubicBezTo>
                    <a:pt x="164" y="0"/>
                    <a:pt x="298" y="130"/>
                    <a:pt x="298" y="298"/>
                  </a:cubicBezTo>
                  <a:lnTo>
                    <a:pt x="298" y="611"/>
                  </a:lnTo>
                  <a:cubicBezTo>
                    <a:pt x="298" y="774"/>
                    <a:pt x="164" y="908"/>
                    <a:pt x="0" y="908"/>
                  </a:cubicBezTo>
                  <a:lnTo>
                    <a:pt x="879" y="908"/>
                  </a:lnTo>
                  <a:cubicBezTo>
                    <a:pt x="1043" y="908"/>
                    <a:pt x="1177" y="774"/>
                    <a:pt x="1177" y="611"/>
                  </a:cubicBezTo>
                  <a:lnTo>
                    <a:pt x="1177" y="298"/>
                  </a:lnTo>
                  <a:cubicBezTo>
                    <a:pt x="1177" y="130"/>
                    <a:pt x="1043" y="0"/>
                    <a:pt x="879" y="0"/>
                  </a:cubicBezTo>
                  <a:close/>
                </a:path>
              </a:pathLst>
            </a:custGeom>
            <a:solidFill>
              <a:srgbClr val="8A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1" name="Google Shape;13171;p137"/>
            <p:cNvSpPr/>
            <p:nvPr/>
          </p:nvSpPr>
          <p:spPr>
            <a:xfrm>
              <a:off x="8023159" y="3156286"/>
              <a:ext cx="65947" cy="52098"/>
            </a:xfrm>
            <a:custGeom>
              <a:avLst/>
              <a:gdLst/>
              <a:ahLst/>
              <a:cxnLst/>
              <a:rect l="l" t="t" r="r" b="b"/>
              <a:pathLst>
                <a:path w="2519" h="1990" extrusionOk="0">
                  <a:moveTo>
                    <a:pt x="1" y="0"/>
                  </a:moveTo>
                  <a:cubicBezTo>
                    <a:pt x="10" y="43"/>
                    <a:pt x="30" y="87"/>
                    <a:pt x="49" y="125"/>
                  </a:cubicBezTo>
                  <a:cubicBezTo>
                    <a:pt x="486" y="899"/>
                    <a:pt x="1120" y="1542"/>
                    <a:pt x="1889" y="1989"/>
                  </a:cubicBezTo>
                  <a:cubicBezTo>
                    <a:pt x="2043" y="1653"/>
                    <a:pt x="2254" y="1345"/>
                    <a:pt x="2518" y="1086"/>
                  </a:cubicBezTo>
                  <a:cubicBezTo>
                    <a:pt x="2033" y="817"/>
                    <a:pt x="1615" y="447"/>
                    <a:pt x="1284" y="0"/>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2" name="Google Shape;13172;p137"/>
            <p:cNvSpPr/>
            <p:nvPr/>
          </p:nvSpPr>
          <p:spPr>
            <a:xfrm>
              <a:off x="8126544" y="3186341"/>
              <a:ext cx="35369" cy="30264"/>
            </a:xfrm>
            <a:custGeom>
              <a:avLst/>
              <a:gdLst/>
              <a:ahLst/>
              <a:cxnLst/>
              <a:rect l="l" t="t" r="r" b="b"/>
              <a:pathLst>
                <a:path w="1351" h="1156" extrusionOk="0">
                  <a:moveTo>
                    <a:pt x="774" y="0"/>
                  </a:moveTo>
                  <a:cubicBezTo>
                    <a:pt x="260" y="0"/>
                    <a:pt x="1" y="625"/>
                    <a:pt x="366" y="985"/>
                  </a:cubicBezTo>
                  <a:cubicBezTo>
                    <a:pt x="482" y="1103"/>
                    <a:pt x="626" y="1156"/>
                    <a:pt x="768" y="1156"/>
                  </a:cubicBezTo>
                  <a:cubicBezTo>
                    <a:pt x="1065" y="1156"/>
                    <a:pt x="1351" y="925"/>
                    <a:pt x="1351" y="577"/>
                  </a:cubicBezTo>
                  <a:cubicBezTo>
                    <a:pt x="1351" y="260"/>
                    <a:pt x="1091" y="0"/>
                    <a:pt x="774" y="0"/>
                  </a:cubicBezTo>
                  <a:close/>
                </a:path>
              </a:pathLst>
            </a:custGeom>
            <a:solidFill>
              <a:srgbClr val="8DA5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3" name="Google Shape;13173;p137"/>
            <p:cNvSpPr/>
            <p:nvPr/>
          </p:nvSpPr>
          <p:spPr>
            <a:xfrm>
              <a:off x="8198120" y="2986483"/>
              <a:ext cx="72597" cy="214467"/>
            </a:xfrm>
            <a:custGeom>
              <a:avLst/>
              <a:gdLst/>
              <a:ahLst/>
              <a:cxnLst/>
              <a:rect l="l" t="t" r="r" b="b"/>
              <a:pathLst>
                <a:path w="2773" h="8192" extrusionOk="0">
                  <a:moveTo>
                    <a:pt x="553" y="1"/>
                  </a:moveTo>
                  <a:lnTo>
                    <a:pt x="87" y="976"/>
                  </a:lnTo>
                  <a:cubicBezTo>
                    <a:pt x="2244" y="2571"/>
                    <a:pt x="2201" y="5818"/>
                    <a:pt x="0" y="7356"/>
                  </a:cubicBezTo>
                  <a:cubicBezTo>
                    <a:pt x="289" y="7591"/>
                    <a:pt x="534" y="7875"/>
                    <a:pt x="721" y="8192"/>
                  </a:cubicBezTo>
                  <a:cubicBezTo>
                    <a:pt x="1932" y="7303"/>
                    <a:pt x="2686" y="5919"/>
                    <a:pt x="2772" y="4416"/>
                  </a:cubicBezTo>
                  <a:lnTo>
                    <a:pt x="2763" y="3777"/>
                  </a:lnTo>
                  <a:cubicBezTo>
                    <a:pt x="2662" y="2311"/>
                    <a:pt x="1922" y="966"/>
                    <a:pt x="740" y="92"/>
                  </a:cubicBezTo>
                  <a:cubicBezTo>
                    <a:pt x="683" y="49"/>
                    <a:pt x="620" y="20"/>
                    <a:pt x="553" y="1"/>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4" name="Google Shape;13174;p137"/>
            <p:cNvSpPr/>
            <p:nvPr/>
          </p:nvSpPr>
          <p:spPr>
            <a:xfrm>
              <a:off x="8208933" y="2986352"/>
              <a:ext cx="61785" cy="214467"/>
            </a:xfrm>
            <a:custGeom>
              <a:avLst/>
              <a:gdLst/>
              <a:ahLst/>
              <a:cxnLst/>
              <a:rect l="l" t="t" r="r" b="b"/>
              <a:pathLst>
                <a:path w="2360" h="8192" extrusionOk="0">
                  <a:moveTo>
                    <a:pt x="135" y="1"/>
                  </a:moveTo>
                  <a:lnTo>
                    <a:pt x="0" y="284"/>
                  </a:lnTo>
                  <a:cubicBezTo>
                    <a:pt x="515" y="717"/>
                    <a:pt x="932" y="1240"/>
                    <a:pt x="1240" y="1836"/>
                  </a:cubicBezTo>
                  <a:cubicBezTo>
                    <a:pt x="1552" y="2441"/>
                    <a:pt x="1735" y="3100"/>
                    <a:pt x="1783" y="3777"/>
                  </a:cubicBezTo>
                  <a:lnTo>
                    <a:pt x="1788" y="4416"/>
                  </a:lnTo>
                  <a:cubicBezTo>
                    <a:pt x="1716" y="5751"/>
                    <a:pt x="1110" y="7005"/>
                    <a:pt x="106" y="7894"/>
                  </a:cubicBezTo>
                  <a:cubicBezTo>
                    <a:pt x="178" y="7990"/>
                    <a:pt x="245" y="8091"/>
                    <a:pt x="308" y="8192"/>
                  </a:cubicBezTo>
                  <a:cubicBezTo>
                    <a:pt x="1523" y="7298"/>
                    <a:pt x="2273" y="5915"/>
                    <a:pt x="2359" y="4416"/>
                  </a:cubicBezTo>
                  <a:lnTo>
                    <a:pt x="2350" y="3782"/>
                  </a:lnTo>
                  <a:cubicBezTo>
                    <a:pt x="2249" y="2316"/>
                    <a:pt x="1509" y="967"/>
                    <a:pt x="327" y="92"/>
                  </a:cubicBezTo>
                  <a:cubicBezTo>
                    <a:pt x="270" y="54"/>
                    <a:pt x="202" y="20"/>
                    <a:pt x="135" y="1"/>
                  </a:cubicBezTo>
                  <a:close/>
                </a:path>
              </a:pathLst>
            </a:custGeom>
            <a:solidFill>
              <a:srgbClr val="AC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5" name="Google Shape;13175;p137"/>
            <p:cNvSpPr/>
            <p:nvPr/>
          </p:nvSpPr>
          <p:spPr>
            <a:xfrm>
              <a:off x="8010226" y="3242183"/>
              <a:ext cx="272926" cy="29819"/>
            </a:xfrm>
            <a:custGeom>
              <a:avLst/>
              <a:gdLst/>
              <a:ahLst/>
              <a:cxnLst/>
              <a:rect l="l" t="t" r="r" b="b"/>
              <a:pathLst>
                <a:path w="10425" h="1139" extrusionOk="0">
                  <a:moveTo>
                    <a:pt x="452" y="0"/>
                  </a:moveTo>
                  <a:lnTo>
                    <a:pt x="0" y="1139"/>
                  </a:lnTo>
                  <a:lnTo>
                    <a:pt x="10425" y="1139"/>
                  </a:lnTo>
                  <a:lnTo>
                    <a:pt x="9973"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6" name="Google Shape;13176;p137"/>
            <p:cNvSpPr/>
            <p:nvPr/>
          </p:nvSpPr>
          <p:spPr>
            <a:xfrm>
              <a:off x="8250821" y="3242183"/>
              <a:ext cx="32463" cy="29950"/>
            </a:xfrm>
            <a:custGeom>
              <a:avLst/>
              <a:gdLst/>
              <a:ahLst/>
              <a:cxnLst/>
              <a:rect l="l" t="t" r="r" b="b"/>
              <a:pathLst>
                <a:path w="1240" h="1144" extrusionOk="0">
                  <a:moveTo>
                    <a:pt x="0" y="0"/>
                  </a:moveTo>
                  <a:lnTo>
                    <a:pt x="452" y="1144"/>
                  </a:lnTo>
                  <a:lnTo>
                    <a:pt x="1240" y="1144"/>
                  </a:lnTo>
                  <a:lnTo>
                    <a:pt x="788"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7" name="Google Shape;13177;p137"/>
            <p:cNvSpPr/>
            <p:nvPr/>
          </p:nvSpPr>
          <p:spPr>
            <a:xfrm>
              <a:off x="8195738" y="2914331"/>
              <a:ext cx="56863" cy="55292"/>
            </a:xfrm>
            <a:custGeom>
              <a:avLst/>
              <a:gdLst/>
              <a:ahLst/>
              <a:cxnLst/>
              <a:rect l="l" t="t" r="r" b="b"/>
              <a:pathLst>
                <a:path w="2172" h="2112" extrusionOk="0">
                  <a:moveTo>
                    <a:pt x="517" y="0"/>
                  </a:moveTo>
                  <a:cubicBezTo>
                    <a:pt x="438" y="0"/>
                    <a:pt x="360" y="30"/>
                    <a:pt x="303" y="91"/>
                  </a:cubicBezTo>
                  <a:lnTo>
                    <a:pt x="120" y="268"/>
                  </a:lnTo>
                  <a:cubicBezTo>
                    <a:pt x="0" y="388"/>
                    <a:pt x="0" y="581"/>
                    <a:pt x="120" y="701"/>
                  </a:cubicBezTo>
                  <a:lnTo>
                    <a:pt x="1441" y="2022"/>
                  </a:lnTo>
                  <a:cubicBezTo>
                    <a:pt x="1501" y="2082"/>
                    <a:pt x="1579" y="2112"/>
                    <a:pt x="1657" y="2112"/>
                  </a:cubicBezTo>
                  <a:cubicBezTo>
                    <a:pt x="1736" y="2112"/>
                    <a:pt x="1814" y="2082"/>
                    <a:pt x="1874" y="2022"/>
                  </a:cubicBezTo>
                  <a:lnTo>
                    <a:pt x="2056" y="1839"/>
                  </a:lnTo>
                  <a:cubicBezTo>
                    <a:pt x="2171" y="1724"/>
                    <a:pt x="2171" y="1527"/>
                    <a:pt x="2056" y="1412"/>
                  </a:cubicBezTo>
                  <a:lnTo>
                    <a:pt x="735" y="91"/>
                  </a:lnTo>
                  <a:cubicBezTo>
                    <a:pt x="675" y="30"/>
                    <a:pt x="596" y="0"/>
                    <a:pt x="517"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8" name="Google Shape;13178;p137"/>
            <p:cNvSpPr/>
            <p:nvPr/>
          </p:nvSpPr>
          <p:spPr>
            <a:xfrm>
              <a:off x="8220504" y="2938207"/>
              <a:ext cx="32228" cy="31416"/>
            </a:xfrm>
            <a:custGeom>
              <a:avLst/>
              <a:gdLst/>
              <a:ahLst/>
              <a:cxnLst/>
              <a:rect l="l" t="t" r="r" b="b"/>
              <a:pathLst>
                <a:path w="1231" h="1200" extrusionOk="0">
                  <a:moveTo>
                    <a:pt x="611" y="0"/>
                  </a:moveTo>
                  <a:cubicBezTo>
                    <a:pt x="731" y="120"/>
                    <a:pt x="731" y="312"/>
                    <a:pt x="611" y="432"/>
                  </a:cubicBezTo>
                  <a:lnTo>
                    <a:pt x="433" y="610"/>
                  </a:lnTo>
                  <a:cubicBezTo>
                    <a:pt x="373" y="670"/>
                    <a:pt x="295" y="700"/>
                    <a:pt x="217" y="700"/>
                  </a:cubicBezTo>
                  <a:cubicBezTo>
                    <a:pt x="139" y="700"/>
                    <a:pt x="61" y="670"/>
                    <a:pt x="1" y="610"/>
                  </a:cubicBezTo>
                  <a:lnTo>
                    <a:pt x="1" y="610"/>
                  </a:lnTo>
                  <a:lnTo>
                    <a:pt x="500" y="1110"/>
                  </a:lnTo>
                  <a:cubicBezTo>
                    <a:pt x="558" y="1170"/>
                    <a:pt x="636" y="1200"/>
                    <a:pt x="714" y="1200"/>
                  </a:cubicBezTo>
                  <a:cubicBezTo>
                    <a:pt x="793" y="1200"/>
                    <a:pt x="872" y="1170"/>
                    <a:pt x="932" y="1110"/>
                  </a:cubicBezTo>
                  <a:lnTo>
                    <a:pt x="1110" y="932"/>
                  </a:lnTo>
                  <a:cubicBezTo>
                    <a:pt x="1230" y="812"/>
                    <a:pt x="1230" y="615"/>
                    <a:pt x="1110" y="500"/>
                  </a:cubicBezTo>
                  <a:lnTo>
                    <a:pt x="611" y="0"/>
                  </a:ln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9" name="Google Shape;13179;p137"/>
            <p:cNvSpPr/>
            <p:nvPr/>
          </p:nvSpPr>
          <p:spPr>
            <a:xfrm>
              <a:off x="8057377" y="3030989"/>
              <a:ext cx="78383" cy="77179"/>
            </a:xfrm>
            <a:custGeom>
              <a:avLst/>
              <a:gdLst/>
              <a:ahLst/>
              <a:cxnLst/>
              <a:rect l="l" t="t" r="r" b="b"/>
              <a:pathLst>
                <a:path w="2994" h="2948" extrusionOk="0">
                  <a:moveTo>
                    <a:pt x="601" y="0"/>
                  </a:moveTo>
                  <a:cubicBezTo>
                    <a:pt x="541" y="0"/>
                    <a:pt x="481" y="23"/>
                    <a:pt x="433" y="69"/>
                  </a:cubicBezTo>
                  <a:lnTo>
                    <a:pt x="92" y="410"/>
                  </a:lnTo>
                  <a:cubicBezTo>
                    <a:pt x="1" y="506"/>
                    <a:pt x="1" y="650"/>
                    <a:pt x="92" y="746"/>
                  </a:cubicBezTo>
                  <a:lnTo>
                    <a:pt x="2225" y="2879"/>
                  </a:lnTo>
                  <a:cubicBezTo>
                    <a:pt x="2271" y="2925"/>
                    <a:pt x="2331" y="2947"/>
                    <a:pt x="2391" y="2947"/>
                  </a:cubicBezTo>
                  <a:cubicBezTo>
                    <a:pt x="2452" y="2947"/>
                    <a:pt x="2513" y="2925"/>
                    <a:pt x="2561" y="2879"/>
                  </a:cubicBezTo>
                  <a:lnTo>
                    <a:pt x="2902" y="2538"/>
                  </a:lnTo>
                  <a:cubicBezTo>
                    <a:pt x="2994" y="2442"/>
                    <a:pt x="2994" y="2293"/>
                    <a:pt x="2902" y="2202"/>
                  </a:cubicBezTo>
                  <a:lnTo>
                    <a:pt x="769" y="69"/>
                  </a:lnTo>
                  <a:cubicBezTo>
                    <a:pt x="721" y="23"/>
                    <a:pt x="661" y="0"/>
                    <a:pt x="601"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0" name="Google Shape;13180;p137"/>
            <p:cNvSpPr/>
            <p:nvPr/>
          </p:nvSpPr>
          <p:spPr>
            <a:xfrm>
              <a:off x="8102668" y="3075652"/>
              <a:ext cx="33092" cy="32516"/>
            </a:xfrm>
            <a:custGeom>
              <a:avLst/>
              <a:gdLst/>
              <a:ahLst/>
              <a:cxnLst/>
              <a:rect l="l" t="t" r="r" b="b"/>
              <a:pathLst>
                <a:path w="1264" h="1242" extrusionOk="0">
                  <a:moveTo>
                    <a:pt x="677" y="1"/>
                  </a:moveTo>
                  <a:cubicBezTo>
                    <a:pt x="764" y="92"/>
                    <a:pt x="764" y="241"/>
                    <a:pt x="677" y="332"/>
                  </a:cubicBezTo>
                  <a:lnTo>
                    <a:pt x="332" y="678"/>
                  </a:lnTo>
                  <a:cubicBezTo>
                    <a:pt x="286" y="721"/>
                    <a:pt x="226" y="743"/>
                    <a:pt x="166" y="743"/>
                  </a:cubicBezTo>
                  <a:cubicBezTo>
                    <a:pt x="106" y="743"/>
                    <a:pt x="46" y="721"/>
                    <a:pt x="0" y="678"/>
                  </a:cubicBezTo>
                  <a:lnTo>
                    <a:pt x="0" y="678"/>
                  </a:lnTo>
                  <a:lnTo>
                    <a:pt x="495" y="1173"/>
                  </a:lnTo>
                  <a:cubicBezTo>
                    <a:pt x="541" y="1219"/>
                    <a:pt x="601" y="1241"/>
                    <a:pt x="661" y="1241"/>
                  </a:cubicBezTo>
                  <a:cubicBezTo>
                    <a:pt x="722" y="1241"/>
                    <a:pt x="783" y="1219"/>
                    <a:pt x="831" y="1173"/>
                  </a:cubicBezTo>
                  <a:lnTo>
                    <a:pt x="1172" y="832"/>
                  </a:lnTo>
                  <a:cubicBezTo>
                    <a:pt x="1264" y="736"/>
                    <a:pt x="1264" y="592"/>
                    <a:pt x="1172" y="496"/>
                  </a:cubicBezTo>
                  <a:lnTo>
                    <a:pt x="677" y="1"/>
                  </a:ln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1" name="Google Shape;13181;p137"/>
            <p:cNvSpPr/>
            <p:nvPr/>
          </p:nvSpPr>
          <p:spPr>
            <a:xfrm>
              <a:off x="8050203" y="3055546"/>
              <a:ext cx="31861" cy="31049"/>
            </a:xfrm>
            <a:custGeom>
              <a:avLst/>
              <a:gdLst/>
              <a:ahLst/>
              <a:cxnLst/>
              <a:rect l="l" t="t" r="r" b="b"/>
              <a:pathLst>
                <a:path w="1217" h="1186" extrusionOk="0">
                  <a:moveTo>
                    <a:pt x="558" y="0"/>
                  </a:moveTo>
                  <a:lnTo>
                    <a:pt x="126" y="437"/>
                  </a:lnTo>
                  <a:cubicBezTo>
                    <a:pt x="1" y="562"/>
                    <a:pt x="1" y="759"/>
                    <a:pt x="126" y="884"/>
                  </a:cubicBezTo>
                  <a:lnTo>
                    <a:pt x="332" y="1095"/>
                  </a:lnTo>
                  <a:cubicBezTo>
                    <a:pt x="395" y="1156"/>
                    <a:pt x="476" y="1186"/>
                    <a:pt x="558" y="1186"/>
                  </a:cubicBezTo>
                  <a:cubicBezTo>
                    <a:pt x="640" y="1186"/>
                    <a:pt x="721" y="1156"/>
                    <a:pt x="784" y="1095"/>
                  </a:cubicBezTo>
                  <a:lnTo>
                    <a:pt x="1216" y="658"/>
                  </a:lnTo>
                  <a:lnTo>
                    <a:pt x="558" y="0"/>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2" name="Google Shape;13182;p137"/>
            <p:cNvSpPr/>
            <p:nvPr/>
          </p:nvSpPr>
          <p:spPr>
            <a:xfrm>
              <a:off x="8078766" y="3084213"/>
              <a:ext cx="31835" cy="31023"/>
            </a:xfrm>
            <a:custGeom>
              <a:avLst/>
              <a:gdLst/>
              <a:ahLst/>
              <a:cxnLst/>
              <a:rect l="l" t="t" r="r" b="b"/>
              <a:pathLst>
                <a:path w="1216" h="1185" extrusionOk="0">
                  <a:moveTo>
                    <a:pt x="558" y="0"/>
                  </a:moveTo>
                  <a:lnTo>
                    <a:pt x="125" y="433"/>
                  </a:lnTo>
                  <a:cubicBezTo>
                    <a:pt x="0" y="558"/>
                    <a:pt x="0" y="755"/>
                    <a:pt x="125" y="880"/>
                  </a:cubicBezTo>
                  <a:lnTo>
                    <a:pt x="337" y="1091"/>
                  </a:lnTo>
                  <a:cubicBezTo>
                    <a:pt x="397" y="1153"/>
                    <a:pt x="477" y="1185"/>
                    <a:pt x="558" y="1185"/>
                  </a:cubicBezTo>
                  <a:cubicBezTo>
                    <a:pt x="639" y="1185"/>
                    <a:pt x="721" y="1153"/>
                    <a:pt x="783" y="1091"/>
                  </a:cubicBezTo>
                  <a:lnTo>
                    <a:pt x="1216" y="659"/>
                  </a:lnTo>
                  <a:lnTo>
                    <a:pt x="558" y="0"/>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3" name="Google Shape;13183;p137"/>
            <p:cNvSpPr/>
            <p:nvPr/>
          </p:nvSpPr>
          <p:spPr>
            <a:xfrm>
              <a:off x="8172333" y="2935798"/>
              <a:ext cx="60266" cy="60162"/>
            </a:xfrm>
            <a:custGeom>
              <a:avLst/>
              <a:gdLst/>
              <a:ahLst/>
              <a:cxnLst/>
              <a:rect l="l" t="t" r="r" b="b"/>
              <a:pathLst>
                <a:path w="2302" h="2298" extrusionOk="0">
                  <a:moveTo>
                    <a:pt x="1125" y="1"/>
                  </a:moveTo>
                  <a:lnTo>
                    <a:pt x="0" y="1125"/>
                  </a:lnTo>
                  <a:lnTo>
                    <a:pt x="1177" y="2297"/>
                  </a:lnTo>
                  <a:lnTo>
                    <a:pt x="2302" y="1173"/>
                  </a:lnTo>
                  <a:lnTo>
                    <a:pt x="1125" y="1"/>
                  </a:ln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4" name="Google Shape;13184;p137"/>
            <p:cNvSpPr/>
            <p:nvPr/>
          </p:nvSpPr>
          <p:spPr>
            <a:xfrm>
              <a:off x="8172333" y="2953417"/>
              <a:ext cx="60266" cy="42412"/>
            </a:xfrm>
            <a:custGeom>
              <a:avLst/>
              <a:gdLst/>
              <a:ahLst/>
              <a:cxnLst/>
              <a:rect l="l" t="t" r="r" b="b"/>
              <a:pathLst>
                <a:path w="2302" h="1620" extrusionOk="0">
                  <a:moveTo>
                    <a:pt x="0" y="447"/>
                  </a:moveTo>
                  <a:lnTo>
                    <a:pt x="678" y="1124"/>
                  </a:lnTo>
                  <a:lnTo>
                    <a:pt x="679" y="1123"/>
                  </a:lnTo>
                  <a:lnTo>
                    <a:pt x="0" y="447"/>
                  </a:lnTo>
                  <a:close/>
                  <a:moveTo>
                    <a:pt x="1802" y="0"/>
                  </a:moveTo>
                  <a:lnTo>
                    <a:pt x="679" y="1123"/>
                  </a:lnTo>
                  <a:lnTo>
                    <a:pt x="1177" y="1619"/>
                  </a:lnTo>
                  <a:lnTo>
                    <a:pt x="2302" y="495"/>
                  </a:lnTo>
                  <a:lnTo>
                    <a:pt x="1802" y="0"/>
                  </a:lnTo>
                  <a:close/>
                </a:path>
              </a:pathLst>
            </a:custGeom>
            <a:solidFill>
              <a:srgbClr val="AC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5" name="Google Shape;13185;p137"/>
            <p:cNvSpPr/>
            <p:nvPr/>
          </p:nvSpPr>
          <p:spPr>
            <a:xfrm>
              <a:off x="8082536" y="2956559"/>
              <a:ext cx="127052" cy="127052"/>
            </a:xfrm>
            <a:custGeom>
              <a:avLst/>
              <a:gdLst/>
              <a:ahLst/>
              <a:cxnLst/>
              <a:rect l="l" t="t" r="r" b="b"/>
              <a:pathLst>
                <a:path w="4853" h="4853" extrusionOk="0">
                  <a:moveTo>
                    <a:pt x="3099" y="0"/>
                  </a:moveTo>
                  <a:lnTo>
                    <a:pt x="0" y="3104"/>
                  </a:lnTo>
                  <a:lnTo>
                    <a:pt x="1749" y="4852"/>
                  </a:lnTo>
                  <a:lnTo>
                    <a:pt x="4852" y="1749"/>
                  </a:lnTo>
                  <a:lnTo>
                    <a:pt x="3099" y="0"/>
                  </a:lnTo>
                  <a:close/>
                </a:path>
              </a:pathLst>
            </a:cu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6" name="Google Shape;13186;p137"/>
            <p:cNvSpPr/>
            <p:nvPr/>
          </p:nvSpPr>
          <p:spPr>
            <a:xfrm>
              <a:off x="8115365" y="2989389"/>
              <a:ext cx="94222" cy="94222"/>
            </a:xfrm>
            <a:custGeom>
              <a:avLst/>
              <a:gdLst/>
              <a:ahLst/>
              <a:cxnLst/>
              <a:rect l="l" t="t" r="r" b="b"/>
              <a:pathLst>
                <a:path w="3599" h="3599" extrusionOk="0">
                  <a:moveTo>
                    <a:pt x="3104" y="0"/>
                  </a:moveTo>
                  <a:lnTo>
                    <a:pt x="0" y="3099"/>
                  </a:lnTo>
                  <a:lnTo>
                    <a:pt x="495" y="3598"/>
                  </a:lnTo>
                  <a:lnTo>
                    <a:pt x="3598" y="495"/>
                  </a:lnTo>
                  <a:lnTo>
                    <a:pt x="3104" y="0"/>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7" name="Google Shape;13187;p137"/>
            <p:cNvSpPr/>
            <p:nvPr/>
          </p:nvSpPr>
          <p:spPr>
            <a:xfrm>
              <a:off x="8119266" y="3180922"/>
              <a:ext cx="47936" cy="41181"/>
            </a:xfrm>
            <a:custGeom>
              <a:avLst/>
              <a:gdLst/>
              <a:ahLst/>
              <a:cxnLst/>
              <a:rect l="l" t="t" r="r" b="b"/>
              <a:pathLst>
                <a:path w="1831" h="1573" extrusionOk="0">
                  <a:moveTo>
                    <a:pt x="1047" y="413"/>
                  </a:moveTo>
                  <a:cubicBezTo>
                    <a:pt x="1239" y="413"/>
                    <a:pt x="1422" y="560"/>
                    <a:pt x="1422" y="784"/>
                  </a:cubicBezTo>
                  <a:cubicBezTo>
                    <a:pt x="1417" y="990"/>
                    <a:pt x="1254" y="1159"/>
                    <a:pt x="1047" y="1159"/>
                  </a:cubicBezTo>
                  <a:cubicBezTo>
                    <a:pt x="716" y="1159"/>
                    <a:pt x="553" y="755"/>
                    <a:pt x="783" y="524"/>
                  </a:cubicBezTo>
                  <a:cubicBezTo>
                    <a:pt x="860" y="448"/>
                    <a:pt x="955" y="413"/>
                    <a:pt x="1047" y="413"/>
                  </a:cubicBezTo>
                  <a:close/>
                  <a:moveTo>
                    <a:pt x="1047" y="1"/>
                  </a:moveTo>
                  <a:cubicBezTo>
                    <a:pt x="351" y="1"/>
                    <a:pt x="0" y="846"/>
                    <a:pt x="495" y="1341"/>
                  </a:cubicBezTo>
                  <a:cubicBezTo>
                    <a:pt x="655" y="1501"/>
                    <a:pt x="851" y="1573"/>
                    <a:pt x="1043" y="1573"/>
                  </a:cubicBezTo>
                  <a:cubicBezTo>
                    <a:pt x="1445" y="1573"/>
                    <a:pt x="1831" y="1259"/>
                    <a:pt x="1831" y="784"/>
                  </a:cubicBezTo>
                  <a:cubicBezTo>
                    <a:pt x="1831" y="351"/>
                    <a:pt x="1480" y="1"/>
                    <a:pt x="104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8" name="Google Shape;13188;p137"/>
            <p:cNvSpPr/>
            <p:nvPr/>
          </p:nvSpPr>
          <p:spPr>
            <a:xfrm>
              <a:off x="7994230" y="2908911"/>
              <a:ext cx="295729" cy="368379"/>
            </a:xfrm>
            <a:custGeom>
              <a:avLst/>
              <a:gdLst/>
              <a:ahLst/>
              <a:cxnLst/>
              <a:rect l="l" t="t" r="r" b="b"/>
              <a:pathLst>
                <a:path w="11296" h="14071" extrusionOk="0">
                  <a:moveTo>
                    <a:pt x="8213" y="416"/>
                  </a:moveTo>
                  <a:cubicBezTo>
                    <a:pt x="8239" y="416"/>
                    <a:pt x="8264" y="425"/>
                    <a:pt x="8283" y="442"/>
                  </a:cubicBezTo>
                  <a:lnTo>
                    <a:pt x="9604" y="1763"/>
                  </a:lnTo>
                  <a:cubicBezTo>
                    <a:pt x="9643" y="1806"/>
                    <a:pt x="9643" y="1868"/>
                    <a:pt x="9604" y="1907"/>
                  </a:cubicBezTo>
                  <a:lnTo>
                    <a:pt x="9427" y="2085"/>
                  </a:lnTo>
                  <a:cubicBezTo>
                    <a:pt x="9405" y="2104"/>
                    <a:pt x="9380" y="2113"/>
                    <a:pt x="9354" y="2113"/>
                  </a:cubicBezTo>
                  <a:cubicBezTo>
                    <a:pt x="9329" y="2113"/>
                    <a:pt x="9304" y="2104"/>
                    <a:pt x="9282" y="2085"/>
                  </a:cubicBezTo>
                  <a:lnTo>
                    <a:pt x="7961" y="764"/>
                  </a:lnTo>
                  <a:cubicBezTo>
                    <a:pt x="7923" y="725"/>
                    <a:pt x="7923" y="663"/>
                    <a:pt x="7961" y="624"/>
                  </a:cubicBezTo>
                  <a:lnTo>
                    <a:pt x="8144" y="442"/>
                  </a:lnTo>
                  <a:cubicBezTo>
                    <a:pt x="8163" y="425"/>
                    <a:pt x="8188" y="416"/>
                    <a:pt x="8213" y="416"/>
                  </a:cubicBezTo>
                  <a:close/>
                  <a:moveTo>
                    <a:pt x="7928" y="1311"/>
                  </a:moveTo>
                  <a:lnTo>
                    <a:pt x="8812" y="2200"/>
                  </a:lnTo>
                  <a:lnTo>
                    <a:pt x="7980" y="3031"/>
                  </a:lnTo>
                  <a:lnTo>
                    <a:pt x="7092" y="2152"/>
                  </a:lnTo>
                  <a:lnTo>
                    <a:pt x="7928" y="1311"/>
                  </a:lnTo>
                  <a:close/>
                  <a:moveTo>
                    <a:pt x="2696" y="5894"/>
                  </a:moveTo>
                  <a:lnTo>
                    <a:pt x="3061" y="6259"/>
                  </a:lnTo>
                  <a:lnTo>
                    <a:pt x="2768" y="6552"/>
                  </a:lnTo>
                  <a:cubicBezTo>
                    <a:pt x="2749" y="6574"/>
                    <a:pt x="2721" y="6585"/>
                    <a:pt x="2693" y="6585"/>
                  </a:cubicBezTo>
                  <a:cubicBezTo>
                    <a:pt x="2665" y="6585"/>
                    <a:pt x="2636" y="6574"/>
                    <a:pt x="2614" y="6552"/>
                  </a:cubicBezTo>
                  <a:lnTo>
                    <a:pt x="2403" y="6341"/>
                  </a:lnTo>
                  <a:cubicBezTo>
                    <a:pt x="2360" y="6298"/>
                    <a:pt x="2360" y="6226"/>
                    <a:pt x="2403" y="6182"/>
                  </a:cubicBezTo>
                  <a:lnTo>
                    <a:pt x="2696" y="5894"/>
                  </a:lnTo>
                  <a:close/>
                  <a:moveTo>
                    <a:pt x="3022" y="4867"/>
                  </a:moveTo>
                  <a:cubicBezTo>
                    <a:pt x="3027" y="4867"/>
                    <a:pt x="3032" y="4871"/>
                    <a:pt x="3037" y="4876"/>
                  </a:cubicBezTo>
                  <a:lnTo>
                    <a:pt x="3229" y="5068"/>
                  </a:lnTo>
                  <a:cubicBezTo>
                    <a:pt x="5281" y="7119"/>
                    <a:pt x="5199" y="7018"/>
                    <a:pt x="5170" y="7052"/>
                  </a:cubicBezTo>
                  <a:lnTo>
                    <a:pt x="4824" y="7398"/>
                  </a:lnTo>
                  <a:cubicBezTo>
                    <a:pt x="4820" y="7403"/>
                    <a:pt x="4818" y="7408"/>
                    <a:pt x="4812" y="7408"/>
                  </a:cubicBezTo>
                  <a:cubicBezTo>
                    <a:pt x="4776" y="7408"/>
                    <a:pt x="4591" y="7186"/>
                    <a:pt x="2653" y="5260"/>
                  </a:cubicBezTo>
                  <a:cubicBezTo>
                    <a:pt x="2638" y="5250"/>
                    <a:pt x="2638" y="5231"/>
                    <a:pt x="2653" y="5222"/>
                  </a:cubicBezTo>
                  <a:cubicBezTo>
                    <a:pt x="2937" y="4937"/>
                    <a:pt x="2994" y="4867"/>
                    <a:pt x="3022" y="4867"/>
                  </a:cubicBezTo>
                  <a:close/>
                  <a:moveTo>
                    <a:pt x="3787" y="6985"/>
                  </a:moveTo>
                  <a:lnTo>
                    <a:pt x="4156" y="7355"/>
                  </a:lnTo>
                  <a:lnTo>
                    <a:pt x="3868" y="7643"/>
                  </a:lnTo>
                  <a:cubicBezTo>
                    <a:pt x="3844" y="7664"/>
                    <a:pt x="3815" y="7675"/>
                    <a:pt x="3787" y="7675"/>
                  </a:cubicBezTo>
                  <a:cubicBezTo>
                    <a:pt x="3759" y="7675"/>
                    <a:pt x="3731" y="7664"/>
                    <a:pt x="3710" y="7643"/>
                  </a:cubicBezTo>
                  <a:lnTo>
                    <a:pt x="3498" y="7431"/>
                  </a:lnTo>
                  <a:cubicBezTo>
                    <a:pt x="3455" y="7388"/>
                    <a:pt x="3455" y="7316"/>
                    <a:pt x="3498" y="7273"/>
                  </a:cubicBezTo>
                  <a:lnTo>
                    <a:pt x="3787" y="6985"/>
                  </a:lnTo>
                  <a:close/>
                  <a:moveTo>
                    <a:pt x="3787" y="8743"/>
                  </a:moveTo>
                  <a:cubicBezTo>
                    <a:pt x="3839" y="8743"/>
                    <a:pt x="3883" y="8781"/>
                    <a:pt x="3883" y="8834"/>
                  </a:cubicBezTo>
                  <a:lnTo>
                    <a:pt x="3883" y="9147"/>
                  </a:lnTo>
                  <a:cubicBezTo>
                    <a:pt x="3883" y="9199"/>
                    <a:pt x="3839" y="9243"/>
                    <a:pt x="3787" y="9243"/>
                  </a:cubicBezTo>
                  <a:lnTo>
                    <a:pt x="491" y="9243"/>
                  </a:lnTo>
                  <a:cubicBezTo>
                    <a:pt x="438" y="9243"/>
                    <a:pt x="395" y="9199"/>
                    <a:pt x="395" y="9147"/>
                  </a:cubicBezTo>
                  <a:lnTo>
                    <a:pt x="395" y="8834"/>
                  </a:lnTo>
                  <a:cubicBezTo>
                    <a:pt x="395" y="8781"/>
                    <a:pt x="438" y="8743"/>
                    <a:pt x="491" y="8743"/>
                  </a:cubicBezTo>
                  <a:close/>
                  <a:moveTo>
                    <a:pt x="2288" y="9656"/>
                  </a:moveTo>
                  <a:cubicBezTo>
                    <a:pt x="2571" y="10016"/>
                    <a:pt x="2917" y="10328"/>
                    <a:pt x="3301" y="10578"/>
                  </a:cubicBezTo>
                  <a:cubicBezTo>
                    <a:pt x="3263" y="10626"/>
                    <a:pt x="3234" y="10684"/>
                    <a:pt x="3196" y="10732"/>
                  </a:cubicBezTo>
                  <a:cubicBezTo>
                    <a:pt x="3128" y="10818"/>
                    <a:pt x="3061" y="10914"/>
                    <a:pt x="3003" y="11010"/>
                  </a:cubicBezTo>
                  <a:cubicBezTo>
                    <a:pt x="2970" y="11054"/>
                    <a:pt x="2941" y="11097"/>
                    <a:pt x="2912" y="11145"/>
                  </a:cubicBezTo>
                  <a:cubicBezTo>
                    <a:pt x="2321" y="10761"/>
                    <a:pt x="1822" y="10251"/>
                    <a:pt x="1447" y="9656"/>
                  </a:cubicBezTo>
                  <a:close/>
                  <a:moveTo>
                    <a:pt x="5823" y="9824"/>
                  </a:moveTo>
                  <a:cubicBezTo>
                    <a:pt x="7394" y="9824"/>
                    <a:pt x="8624" y="11087"/>
                    <a:pt x="8725" y="12524"/>
                  </a:cubicBezTo>
                  <a:lnTo>
                    <a:pt x="2927" y="12524"/>
                  </a:lnTo>
                  <a:cubicBezTo>
                    <a:pt x="3028" y="11049"/>
                    <a:pt x="4286" y="9824"/>
                    <a:pt x="5823" y="9824"/>
                  </a:cubicBezTo>
                  <a:close/>
                  <a:moveTo>
                    <a:pt x="8216" y="1"/>
                  </a:moveTo>
                  <a:cubicBezTo>
                    <a:pt x="8085" y="1"/>
                    <a:pt x="7954" y="50"/>
                    <a:pt x="7856" y="149"/>
                  </a:cubicBezTo>
                  <a:lnTo>
                    <a:pt x="7673" y="331"/>
                  </a:lnTo>
                  <a:cubicBezTo>
                    <a:pt x="7490" y="514"/>
                    <a:pt x="7476" y="812"/>
                    <a:pt x="7649" y="1013"/>
                  </a:cubicBezTo>
                  <a:lnTo>
                    <a:pt x="6808" y="1854"/>
                  </a:lnTo>
                  <a:lnTo>
                    <a:pt x="6626" y="1671"/>
                  </a:lnTo>
                  <a:cubicBezTo>
                    <a:pt x="6585" y="1633"/>
                    <a:pt x="6532" y="1614"/>
                    <a:pt x="6479" y="1614"/>
                  </a:cubicBezTo>
                  <a:cubicBezTo>
                    <a:pt x="6426" y="1614"/>
                    <a:pt x="6374" y="1633"/>
                    <a:pt x="6333" y="1671"/>
                  </a:cubicBezTo>
                  <a:lnTo>
                    <a:pt x="5021" y="2988"/>
                  </a:lnTo>
                  <a:cubicBezTo>
                    <a:pt x="4870" y="3136"/>
                    <a:pt x="5008" y="3344"/>
                    <a:pt x="5170" y="3344"/>
                  </a:cubicBezTo>
                  <a:cubicBezTo>
                    <a:pt x="5219" y="3344"/>
                    <a:pt x="5269" y="3325"/>
                    <a:pt x="5314" y="3281"/>
                  </a:cubicBezTo>
                  <a:lnTo>
                    <a:pt x="6482" y="2109"/>
                  </a:lnTo>
                  <a:lnTo>
                    <a:pt x="7942" y="3574"/>
                  </a:lnTo>
                  <a:lnTo>
                    <a:pt x="5132" y="6379"/>
                  </a:lnTo>
                  <a:lnTo>
                    <a:pt x="3671" y="4914"/>
                  </a:lnTo>
                  <a:lnTo>
                    <a:pt x="4719" y="3867"/>
                  </a:lnTo>
                  <a:cubicBezTo>
                    <a:pt x="4869" y="3716"/>
                    <a:pt x="4733" y="3509"/>
                    <a:pt x="4572" y="3509"/>
                  </a:cubicBezTo>
                  <a:cubicBezTo>
                    <a:pt x="4523" y="3509"/>
                    <a:pt x="4472" y="3528"/>
                    <a:pt x="4425" y="3574"/>
                  </a:cubicBezTo>
                  <a:lnTo>
                    <a:pt x="3378" y="4621"/>
                  </a:lnTo>
                  <a:lnTo>
                    <a:pt x="3335" y="4578"/>
                  </a:lnTo>
                  <a:cubicBezTo>
                    <a:pt x="3248" y="4491"/>
                    <a:pt x="3136" y="4448"/>
                    <a:pt x="3023" y="4448"/>
                  </a:cubicBezTo>
                  <a:cubicBezTo>
                    <a:pt x="2910" y="4448"/>
                    <a:pt x="2797" y="4491"/>
                    <a:pt x="2710" y="4578"/>
                  </a:cubicBezTo>
                  <a:lnTo>
                    <a:pt x="2369" y="4924"/>
                  </a:lnTo>
                  <a:cubicBezTo>
                    <a:pt x="2192" y="5092"/>
                    <a:pt x="2192" y="5375"/>
                    <a:pt x="2369" y="5548"/>
                  </a:cubicBezTo>
                  <a:lnTo>
                    <a:pt x="2413" y="5592"/>
                  </a:lnTo>
                  <a:cubicBezTo>
                    <a:pt x="2220" y="5808"/>
                    <a:pt x="1971" y="5928"/>
                    <a:pt x="1971" y="6250"/>
                  </a:cubicBezTo>
                  <a:cubicBezTo>
                    <a:pt x="1971" y="6389"/>
                    <a:pt x="2023" y="6519"/>
                    <a:pt x="2120" y="6620"/>
                  </a:cubicBezTo>
                  <a:cubicBezTo>
                    <a:pt x="2278" y="6745"/>
                    <a:pt x="2393" y="6985"/>
                    <a:pt x="2701" y="6985"/>
                  </a:cubicBezTo>
                  <a:cubicBezTo>
                    <a:pt x="3023" y="6985"/>
                    <a:pt x="3133" y="6730"/>
                    <a:pt x="3364" y="6543"/>
                  </a:cubicBezTo>
                  <a:lnTo>
                    <a:pt x="3503" y="6687"/>
                  </a:lnTo>
                  <a:cubicBezTo>
                    <a:pt x="3316" y="6903"/>
                    <a:pt x="3061" y="7023"/>
                    <a:pt x="3061" y="7345"/>
                  </a:cubicBezTo>
                  <a:cubicBezTo>
                    <a:pt x="3061" y="7652"/>
                    <a:pt x="3297" y="7773"/>
                    <a:pt x="3426" y="7926"/>
                  </a:cubicBezTo>
                  <a:cubicBezTo>
                    <a:pt x="3527" y="8022"/>
                    <a:pt x="3657" y="8075"/>
                    <a:pt x="3796" y="8075"/>
                  </a:cubicBezTo>
                  <a:cubicBezTo>
                    <a:pt x="4118" y="8075"/>
                    <a:pt x="4229" y="7825"/>
                    <a:pt x="4454" y="7633"/>
                  </a:cubicBezTo>
                  <a:cubicBezTo>
                    <a:pt x="4546" y="7744"/>
                    <a:pt x="4675" y="7806"/>
                    <a:pt x="4815" y="7806"/>
                  </a:cubicBezTo>
                  <a:cubicBezTo>
                    <a:pt x="4935" y="7806"/>
                    <a:pt x="5045" y="7763"/>
                    <a:pt x="5127" y="7681"/>
                  </a:cubicBezTo>
                  <a:lnTo>
                    <a:pt x="5473" y="7335"/>
                  </a:lnTo>
                  <a:cubicBezTo>
                    <a:pt x="5646" y="7162"/>
                    <a:pt x="5646" y="6884"/>
                    <a:pt x="5473" y="6711"/>
                  </a:cubicBezTo>
                  <a:lnTo>
                    <a:pt x="5430" y="6668"/>
                  </a:lnTo>
                  <a:lnTo>
                    <a:pt x="7884" y="4213"/>
                  </a:lnTo>
                  <a:lnTo>
                    <a:pt x="7884" y="4213"/>
                  </a:lnTo>
                  <a:cubicBezTo>
                    <a:pt x="9772" y="5721"/>
                    <a:pt x="9729" y="8608"/>
                    <a:pt x="7788" y="10054"/>
                  </a:cubicBezTo>
                  <a:cubicBezTo>
                    <a:pt x="7206" y="9621"/>
                    <a:pt x="6519" y="9407"/>
                    <a:pt x="5835" y="9407"/>
                  </a:cubicBezTo>
                  <a:cubicBezTo>
                    <a:pt x="5041" y="9407"/>
                    <a:pt x="4250" y="9695"/>
                    <a:pt x="3628" y="10266"/>
                  </a:cubicBezTo>
                  <a:cubicBezTo>
                    <a:pt x="3349" y="10098"/>
                    <a:pt x="3095" y="9886"/>
                    <a:pt x="2874" y="9651"/>
                  </a:cubicBezTo>
                  <a:lnTo>
                    <a:pt x="3806" y="9651"/>
                  </a:lnTo>
                  <a:cubicBezTo>
                    <a:pt x="4084" y="9651"/>
                    <a:pt x="4310" y="9420"/>
                    <a:pt x="4310" y="9142"/>
                  </a:cubicBezTo>
                  <a:lnTo>
                    <a:pt x="4310" y="8829"/>
                  </a:lnTo>
                  <a:cubicBezTo>
                    <a:pt x="4310" y="8551"/>
                    <a:pt x="4084" y="8325"/>
                    <a:pt x="3806" y="8325"/>
                  </a:cubicBezTo>
                  <a:lnTo>
                    <a:pt x="505" y="8325"/>
                  </a:lnTo>
                  <a:cubicBezTo>
                    <a:pt x="227" y="8325"/>
                    <a:pt x="1" y="8551"/>
                    <a:pt x="1" y="8829"/>
                  </a:cubicBezTo>
                  <a:lnTo>
                    <a:pt x="1" y="9142"/>
                  </a:lnTo>
                  <a:cubicBezTo>
                    <a:pt x="1" y="9420"/>
                    <a:pt x="227" y="9651"/>
                    <a:pt x="505" y="9651"/>
                  </a:cubicBezTo>
                  <a:lnTo>
                    <a:pt x="986" y="9651"/>
                  </a:lnTo>
                  <a:cubicBezTo>
                    <a:pt x="1332" y="10299"/>
                    <a:pt x="1961" y="11006"/>
                    <a:pt x="2763" y="11505"/>
                  </a:cubicBezTo>
                  <a:cubicBezTo>
                    <a:pt x="2638" y="11832"/>
                    <a:pt x="2562" y="12168"/>
                    <a:pt x="2547" y="12514"/>
                  </a:cubicBezTo>
                  <a:lnTo>
                    <a:pt x="1072" y="12514"/>
                  </a:lnTo>
                  <a:cubicBezTo>
                    <a:pt x="986" y="12514"/>
                    <a:pt x="909" y="12567"/>
                    <a:pt x="880" y="12649"/>
                  </a:cubicBezTo>
                  <a:lnTo>
                    <a:pt x="429" y="13787"/>
                  </a:lnTo>
                  <a:cubicBezTo>
                    <a:pt x="376" y="13922"/>
                    <a:pt x="477" y="14071"/>
                    <a:pt x="621" y="14071"/>
                  </a:cubicBezTo>
                  <a:lnTo>
                    <a:pt x="1759" y="14071"/>
                  </a:lnTo>
                  <a:cubicBezTo>
                    <a:pt x="2033" y="14071"/>
                    <a:pt x="2033" y="13657"/>
                    <a:pt x="1759" y="13657"/>
                  </a:cubicBezTo>
                  <a:lnTo>
                    <a:pt x="923" y="13657"/>
                  </a:lnTo>
                  <a:lnTo>
                    <a:pt x="1212" y="12932"/>
                  </a:lnTo>
                  <a:lnTo>
                    <a:pt x="10455" y="12932"/>
                  </a:lnTo>
                  <a:lnTo>
                    <a:pt x="10743" y="13657"/>
                  </a:lnTo>
                  <a:lnTo>
                    <a:pt x="2720" y="13657"/>
                  </a:lnTo>
                  <a:cubicBezTo>
                    <a:pt x="2451" y="13657"/>
                    <a:pt x="2451" y="14071"/>
                    <a:pt x="2720" y="14071"/>
                  </a:cubicBezTo>
                  <a:lnTo>
                    <a:pt x="11050" y="14071"/>
                  </a:lnTo>
                  <a:cubicBezTo>
                    <a:pt x="11194" y="14071"/>
                    <a:pt x="11295" y="13922"/>
                    <a:pt x="11242" y="13787"/>
                  </a:cubicBezTo>
                  <a:lnTo>
                    <a:pt x="10781" y="12658"/>
                  </a:lnTo>
                  <a:cubicBezTo>
                    <a:pt x="10748" y="12581"/>
                    <a:pt x="10676" y="12529"/>
                    <a:pt x="10589" y="12529"/>
                  </a:cubicBezTo>
                  <a:lnTo>
                    <a:pt x="9124" y="12529"/>
                  </a:lnTo>
                  <a:cubicBezTo>
                    <a:pt x="9095" y="12067"/>
                    <a:pt x="8975" y="11621"/>
                    <a:pt x="8764" y="11212"/>
                  </a:cubicBezTo>
                  <a:cubicBezTo>
                    <a:pt x="9878" y="10343"/>
                    <a:pt x="10589" y="9055"/>
                    <a:pt x="10748" y="7652"/>
                  </a:cubicBezTo>
                  <a:cubicBezTo>
                    <a:pt x="10766" y="7502"/>
                    <a:pt x="10653" y="7421"/>
                    <a:pt x="10540" y="7421"/>
                  </a:cubicBezTo>
                  <a:cubicBezTo>
                    <a:pt x="10444" y="7421"/>
                    <a:pt x="10348" y="7481"/>
                    <a:pt x="10334" y="7609"/>
                  </a:cubicBezTo>
                  <a:cubicBezTo>
                    <a:pt x="10200" y="8882"/>
                    <a:pt x="9561" y="10050"/>
                    <a:pt x="8562" y="10852"/>
                  </a:cubicBezTo>
                  <a:cubicBezTo>
                    <a:pt x="8519" y="10785"/>
                    <a:pt x="8456" y="10732"/>
                    <a:pt x="8403" y="10665"/>
                  </a:cubicBezTo>
                  <a:cubicBezTo>
                    <a:pt x="8322" y="10559"/>
                    <a:pt x="8240" y="10458"/>
                    <a:pt x="8149" y="10362"/>
                  </a:cubicBezTo>
                  <a:cubicBezTo>
                    <a:pt x="8134" y="10348"/>
                    <a:pt x="8129" y="10338"/>
                    <a:pt x="8120" y="10328"/>
                  </a:cubicBezTo>
                  <a:cubicBezTo>
                    <a:pt x="10171" y="8695"/>
                    <a:pt x="10200" y="5587"/>
                    <a:pt x="8177" y="3920"/>
                  </a:cubicBezTo>
                  <a:lnTo>
                    <a:pt x="8379" y="3718"/>
                  </a:lnTo>
                  <a:cubicBezTo>
                    <a:pt x="8456" y="3636"/>
                    <a:pt x="8456" y="3507"/>
                    <a:pt x="8379" y="3425"/>
                  </a:cubicBezTo>
                  <a:lnTo>
                    <a:pt x="8274" y="3319"/>
                  </a:lnTo>
                  <a:lnTo>
                    <a:pt x="8389" y="3209"/>
                  </a:lnTo>
                  <a:cubicBezTo>
                    <a:pt x="8831" y="3492"/>
                    <a:pt x="9451" y="4150"/>
                    <a:pt x="9830" y="4890"/>
                  </a:cubicBezTo>
                  <a:cubicBezTo>
                    <a:pt x="10123" y="5467"/>
                    <a:pt x="10301" y="6101"/>
                    <a:pt x="10349" y="6749"/>
                  </a:cubicBezTo>
                  <a:cubicBezTo>
                    <a:pt x="10353" y="6859"/>
                    <a:pt x="10445" y="6942"/>
                    <a:pt x="10552" y="6942"/>
                  </a:cubicBezTo>
                  <a:cubicBezTo>
                    <a:pt x="10558" y="6942"/>
                    <a:pt x="10564" y="6942"/>
                    <a:pt x="10570" y="6941"/>
                  </a:cubicBezTo>
                  <a:cubicBezTo>
                    <a:pt x="10680" y="6937"/>
                    <a:pt x="10767" y="6836"/>
                    <a:pt x="10762" y="6720"/>
                  </a:cubicBezTo>
                  <a:cubicBezTo>
                    <a:pt x="10652" y="5212"/>
                    <a:pt x="9897" y="3819"/>
                    <a:pt x="8682" y="2911"/>
                  </a:cubicBezTo>
                  <a:lnTo>
                    <a:pt x="9129" y="2464"/>
                  </a:lnTo>
                  <a:cubicBezTo>
                    <a:pt x="9203" y="2504"/>
                    <a:pt x="9284" y="2523"/>
                    <a:pt x="9364" y="2523"/>
                  </a:cubicBezTo>
                  <a:cubicBezTo>
                    <a:pt x="9495" y="2523"/>
                    <a:pt x="9624" y="2471"/>
                    <a:pt x="9720" y="2373"/>
                  </a:cubicBezTo>
                  <a:lnTo>
                    <a:pt x="9897" y="2195"/>
                  </a:lnTo>
                  <a:cubicBezTo>
                    <a:pt x="10099" y="1993"/>
                    <a:pt x="10099" y="1671"/>
                    <a:pt x="9897" y="1470"/>
                  </a:cubicBezTo>
                  <a:lnTo>
                    <a:pt x="8576" y="149"/>
                  </a:lnTo>
                  <a:cubicBezTo>
                    <a:pt x="8478" y="50"/>
                    <a:pt x="8347" y="1"/>
                    <a:pt x="821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89" name="Google Shape;13189;p137"/>
          <p:cNvGrpSpPr/>
          <p:nvPr/>
        </p:nvGrpSpPr>
        <p:grpSpPr>
          <a:xfrm>
            <a:off x="7552024" y="3620728"/>
            <a:ext cx="281880" cy="340733"/>
            <a:chOff x="7552024" y="3826128"/>
            <a:chExt cx="281880" cy="340733"/>
          </a:xfrm>
        </p:grpSpPr>
        <p:sp>
          <p:nvSpPr>
            <p:cNvPr id="13190" name="Google Shape;13190;p137"/>
            <p:cNvSpPr/>
            <p:nvPr/>
          </p:nvSpPr>
          <p:spPr>
            <a:xfrm>
              <a:off x="7644727" y="3831154"/>
              <a:ext cx="110584" cy="28327"/>
            </a:xfrm>
            <a:custGeom>
              <a:avLst/>
              <a:gdLst/>
              <a:ahLst/>
              <a:cxnLst/>
              <a:rect l="l" t="t" r="r" b="b"/>
              <a:pathLst>
                <a:path w="4224" h="1082" extrusionOk="0">
                  <a:moveTo>
                    <a:pt x="322" y="1"/>
                  </a:moveTo>
                  <a:cubicBezTo>
                    <a:pt x="145" y="1"/>
                    <a:pt x="0" y="140"/>
                    <a:pt x="5" y="318"/>
                  </a:cubicBezTo>
                  <a:lnTo>
                    <a:pt x="5" y="764"/>
                  </a:lnTo>
                  <a:cubicBezTo>
                    <a:pt x="0" y="942"/>
                    <a:pt x="145" y="1081"/>
                    <a:pt x="322" y="1081"/>
                  </a:cubicBezTo>
                  <a:lnTo>
                    <a:pt x="3906" y="1081"/>
                  </a:lnTo>
                  <a:cubicBezTo>
                    <a:pt x="4079" y="1081"/>
                    <a:pt x="4218" y="942"/>
                    <a:pt x="4223" y="764"/>
                  </a:cubicBezTo>
                  <a:lnTo>
                    <a:pt x="4223" y="318"/>
                  </a:lnTo>
                  <a:cubicBezTo>
                    <a:pt x="4223" y="140"/>
                    <a:pt x="4084" y="1"/>
                    <a:pt x="3906" y="1"/>
                  </a:cubicBezTo>
                  <a:close/>
                </a:path>
              </a:pathLst>
            </a:custGeom>
            <a:solidFill>
              <a:srgbClr val="A7B3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1" name="Google Shape;13191;p137"/>
            <p:cNvSpPr/>
            <p:nvPr/>
          </p:nvSpPr>
          <p:spPr>
            <a:xfrm>
              <a:off x="7724079" y="3831154"/>
              <a:ext cx="31233" cy="28327"/>
            </a:xfrm>
            <a:custGeom>
              <a:avLst/>
              <a:gdLst/>
              <a:ahLst/>
              <a:cxnLst/>
              <a:rect l="l" t="t" r="r" b="b"/>
              <a:pathLst>
                <a:path w="1193" h="1082" extrusionOk="0">
                  <a:moveTo>
                    <a:pt x="1" y="1"/>
                  </a:moveTo>
                  <a:cubicBezTo>
                    <a:pt x="179" y="1"/>
                    <a:pt x="318" y="140"/>
                    <a:pt x="318" y="318"/>
                  </a:cubicBezTo>
                  <a:lnTo>
                    <a:pt x="318" y="764"/>
                  </a:lnTo>
                  <a:cubicBezTo>
                    <a:pt x="318" y="942"/>
                    <a:pt x="179" y="1081"/>
                    <a:pt x="1" y="1081"/>
                  </a:cubicBezTo>
                  <a:lnTo>
                    <a:pt x="875" y="1081"/>
                  </a:lnTo>
                  <a:cubicBezTo>
                    <a:pt x="1048" y="1081"/>
                    <a:pt x="1192" y="942"/>
                    <a:pt x="1192" y="764"/>
                  </a:cubicBezTo>
                  <a:lnTo>
                    <a:pt x="1192" y="318"/>
                  </a:lnTo>
                  <a:cubicBezTo>
                    <a:pt x="1187" y="145"/>
                    <a:pt x="1048" y="1"/>
                    <a:pt x="875" y="1"/>
                  </a:cubicBezTo>
                  <a:close/>
                </a:path>
              </a:pathLst>
            </a:custGeom>
            <a:solidFill>
              <a:srgbClr val="8394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2" name="Google Shape;13192;p137"/>
            <p:cNvSpPr/>
            <p:nvPr/>
          </p:nvSpPr>
          <p:spPr>
            <a:xfrm>
              <a:off x="7557705" y="3859586"/>
              <a:ext cx="260229" cy="302117"/>
            </a:xfrm>
            <a:custGeom>
              <a:avLst/>
              <a:gdLst/>
              <a:ahLst/>
              <a:cxnLst/>
              <a:rect l="l" t="t" r="r" b="b"/>
              <a:pathLst>
                <a:path w="9940" h="11540" extrusionOk="0">
                  <a:moveTo>
                    <a:pt x="4103" y="0"/>
                  </a:moveTo>
                  <a:lnTo>
                    <a:pt x="4103" y="3363"/>
                  </a:lnTo>
                  <a:cubicBezTo>
                    <a:pt x="4103" y="3565"/>
                    <a:pt x="3978" y="3747"/>
                    <a:pt x="3790" y="3824"/>
                  </a:cubicBezTo>
                  <a:cubicBezTo>
                    <a:pt x="812" y="5001"/>
                    <a:pt x="0" y="8835"/>
                    <a:pt x="2239" y="11122"/>
                  </a:cubicBezTo>
                  <a:cubicBezTo>
                    <a:pt x="2503" y="11391"/>
                    <a:pt x="2863" y="11539"/>
                    <a:pt x="3243" y="11539"/>
                  </a:cubicBezTo>
                  <a:lnTo>
                    <a:pt x="7634" y="11539"/>
                  </a:lnTo>
                  <a:cubicBezTo>
                    <a:pt x="8013" y="11539"/>
                    <a:pt x="8374" y="11386"/>
                    <a:pt x="8638" y="11117"/>
                  </a:cubicBezTo>
                  <a:cubicBezTo>
                    <a:pt x="9483" y="10252"/>
                    <a:pt x="9940" y="9089"/>
                    <a:pt x="9916" y="7884"/>
                  </a:cubicBezTo>
                  <a:cubicBezTo>
                    <a:pt x="9868" y="6087"/>
                    <a:pt x="8758" y="4487"/>
                    <a:pt x="7086" y="3824"/>
                  </a:cubicBezTo>
                  <a:cubicBezTo>
                    <a:pt x="6899" y="3747"/>
                    <a:pt x="6774" y="3565"/>
                    <a:pt x="6774" y="3363"/>
                  </a:cubicBezTo>
                  <a:lnTo>
                    <a:pt x="6774" y="0"/>
                  </a:ln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3" name="Google Shape;13193;p137"/>
            <p:cNvSpPr/>
            <p:nvPr/>
          </p:nvSpPr>
          <p:spPr>
            <a:xfrm>
              <a:off x="7665095" y="3859586"/>
              <a:ext cx="159646" cy="300363"/>
            </a:xfrm>
            <a:custGeom>
              <a:avLst/>
              <a:gdLst/>
              <a:ahLst/>
              <a:cxnLst/>
              <a:rect l="l" t="t" r="r" b="b"/>
              <a:pathLst>
                <a:path w="6098" h="11473" extrusionOk="0">
                  <a:moveTo>
                    <a:pt x="1" y="0"/>
                  </a:moveTo>
                  <a:lnTo>
                    <a:pt x="1" y="452"/>
                  </a:lnTo>
                  <a:lnTo>
                    <a:pt x="1380" y="452"/>
                  </a:lnTo>
                  <a:cubicBezTo>
                    <a:pt x="1725" y="452"/>
                    <a:pt x="2009" y="735"/>
                    <a:pt x="2009" y="1081"/>
                  </a:cubicBezTo>
                  <a:lnTo>
                    <a:pt x="2009" y="3815"/>
                  </a:lnTo>
                  <a:cubicBezTo>
                    <a:pt x="2009" y="4021"/>
                    <a:pt x="2134" y="4204"/>
                    <a:pt x="2321" y="4276"/>
                  </a:cubicBezTo>
                  <a:cubicBezTo>
                    <a:pt x="5247" y="5434"/>
                    <a:pt x="6097" y="9162"/>
                    <a:pt x="3969" y="11472"/>
                  </a:cubicBezTo>
                  <a:cubicBezTo>
                    <a:pt x="4180" y="11400"/>
                    <a:pt x="4377" y="11280"/>
                    <a:pt x="4536" y="11117"/>
                  </a:cubicBezTo>
                  <a:cubicBezTo>
                    <a:pt x="5381" y="10257"/>
                    <a:pt x="5842" y="9089"/>
                    <a:pt x="5814" y="7884"/>
                  </a:cubicBezTo>
                  <a:cubicBezTo>
                    <a:pt x="5766" y="6087"/>
                    <a:pt x="4656" y="4487"/>
                    <a:pt x="2984" y="3824"/>
                  </a:cubicBezTo>
                  <a:cubicBezTo>
                    <a:pt x="2797" y="3747"/>
                    <a:pt x="2672" y="3565"/>
                    <a:pt x="2672" y="3363"/>
                  </a:cubicBezTo>
                  <a:lnTo>
                    <a:pt x="2672" y="0"/>
                  </a:ln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4" name="Google Shape;13194;p137"/>
            <p:cNvSpPr/>
            <p:nvPr/>
          </p:nvSpPr>
          <p:spPr>
            <a:xfrm>
              <a:off x="7582733" y="4022425"/>
              <a:ext cx="235332" cy="139278"/>
            </a:xfrm>
            <a:custGeom>
              <a:avLst/>
              <a:gdLst/>
              <a:ahLst/>
              <a:cxnLst/>
              <a:rect l="l" t="t" r="r" b="b"/>
              <a:pathLst>
                <a:path w="8989" h="5320" extrusionOk="0">
                  <a:moveTo>
                    <a:pt x="2375" y="0"/>
                  </a:moveTo>
                  <a:cubicBezTo>
                    <a:pt x="1097" y="0"/>
                    <a:pt x="168" y="568"/>
                    <a:pt x="168" y="568"/>
                  </a:cubicBezTo>
                  <a:cubicBezTo>
                    <a:pt x="58" y="957"/>
                    <a:pt x="0" y="1361"/>
                    <a:pt x="5" y="1769"/>
                  </a:cubicBezTo>
                  <a:cubicBezTo>
                    <a:pt x="0" y="2937"/>
                    <a:pt x="461" y="4066"/>
                    <a:pt x="1283" y="4902"/>
                  </a:cubicBezTo>
                  <a:cubicBezTo>
                    <a:pt x="1547" y="5171"/>
                    <a:pt x="1907" y="5319"/>
                    <a:pt x="2287" y="5319"/>
                  </a:cubicBezTo>
                  <a:lnTo>
                    <a:pt x="6678" y="5319"/>
                  </a:lnTo>
                  <a:cubicBezTo>
                    <a:pt x="7057" y="5319"/>
                    <a:pt x="7418" y="5166"/>
                    <a:pt x="7682" y="4897"/>
                  </a:cubicBezTo>
                  <a:cubicBezTo>
                    <a:pt x="8527" y="4037"/>
                    <a:pt x="8988" y="2869"/>
                    <a:pt x="8960" y="1664"/>
                  </a:cubicBezTo>
                  <a:cubicBezTo>
                    <a:pt x="8945" y="1193"/>
                    <a:pt x="8864" y="727"/>
                    <a:pt x="8705" y="285"/>
                  </a:cubicBezTo>
                  <a:cubicBezTo>
                    <a:pt x="8705" y="285"/>
                    <a:pt x="7696" y="1069"/>
                    <a:pt x="6317" y="1069"/>
                  </a:cubicBezTo>
                  <a:cubicBezTo>
                    <a:pt x="5752" y="1069"/>
                    <a:pt x="5126" y="938"/>
                    <a:pt x="4482" y="568"/>
                  </a:cubicBezTo>
                  <a:cubicBezTo>
                    <a:pt x="3741" y="142"/>
                    <a:pt x="3014" y="0"/>
                    <a:pt x="2375" y="0"/>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5" name="Google Shape;13195;p137"/>
            <p:cNvSpPr/>
            <p:nvPr/>
          </p:nvSpPr>
          <p:spPr>
            <a:xfrm>
              <a:off x="7770365" y="4029756"/>
              <a:ext cx="47962" cy="129931"/>
            </a:xfrm>
            <a:custGeom>
              <a:avLst/>
              <a:gdLst/>
              <a:ahLst/>
              <a:cxnLst/>
              <a:rect l="l" t="t" r="r" b="b"/>
              <a:pathLst>
                <a:path w="1832" h="4963" extrusionOk="0">
                  <a:moveTo>
                    <a:pt x="1591" y="0"/>
                  </a:moveTo>
                  <a:cubicBezTo>
                    <a:pt x="1379" y="154"/>
                    <a:pt x="1149" y="284"/>
                    <a:pt x="909" y="389"/>
                  </a:cubicBezTo>
                  <a:cubicBezTo>
                    <a:pt x="1077" y="850"/>
                    <a:pt x="1173" y="1336"/>
                    <a:pt x="1183" y="1830"/>
                  </a:cubicBezTo>
                  <a:cubicBezTo>
                    <a:pt x="1211" y="2988"/>
                    <a:pt x="789" y="4112"/>
                    <a:pt x="1" y="4963"/>
                  </a:cubicBezTo>
                  <a:lnTo>
                    <a:pt x="78" y="4939"/>
                  </a:lnTo>
                  <a:cubicBezTo>
                    <a:pt x="154" y="4905"/>
                    <a:pt x="227" y="4871"/>
                    <a:pt x="299" y="4828"/>
                  </a:cubicBezTo>
                  <a:lnTo>
                    <a:pt x="303" y="4828"/>
                  </a:lnTo>
                  <a:cubicBezTo>
                    <a:pt x="327" y="4814"/>
                    <a:pt x="347" y="4804"/>
                    <a:pt x="366" y="4785"/>
                  </a:cubicBezTo>
                  <a:cubicBezTo>
                    <a:pt x="371" y="4785"/>
                    <a:pt x="375" y="4780"/>
                    <a:pt x="385" y="4775"/>
                  </a:cubicBezTo>
                  <a:cubicBezTo>
                    <a:pt x="399" y="4766"/>
                    <a:pt x="414" y="4751"/>
                    <a:pt x="428" y="4742"/>
                  </a:cubicBezTo>
                  <a:cubicBezTo>
                    <a:pt x="433" y="4732"/>
                    <a:pt x="443" y="4727"/>
                    <a:pt x="448" y="4722"/>
                  </a:cubicBezTo>
                  <a:cubicBezTo>
                    <a:pt x="462" y="4713"/>
                    <a:pt x="476" y="4698"/>
                    <a:pt x="496" y="4689"/>
                  </a:cubicBezTo>
                  <a:lnTo>
                    <a:pt x="510" y="4670"/>
                  </a:lnTo>
                  <a:cubicBezTo>
                    <a:pt x="529" y="4655"/>
                    <a:pt x="548" y="4636"/>
                    <a:pt x="572" y="4617"/>
                  </a:cubicBezTo>
                  <a:cubicBezTo>
                    <a:pt x="1394" y="3742"/>
                    <a:pt x="1831" y="2580"/>
                    <a:pt x="1793" y="1384"/>
                  </a:cubicBezTo>
                  <a:lnTo>
                    <a:pt x="1793" y="1297"/>
                  </a:lnTo>
                  <a:lnTo>
                    <a:pt x="1793" y="1268"/>
                  </a:lnTo>
                  <a:cubicBezTo>
                    <a:pt x="1788" y="1249"/>
                    <a:pt x="1788" y="1230"/>
                    <a:pt x="1793" y="1211"/>
                  </a:cubicBezTo>
                  <a:lnTo>
                    <a:pt x="1793" y="1177"/>
                  </a:lnTo>
                  <a:cubicBezTo>
                    <a:pt x="1788" y="1158"/>
                    <a:pt x="1788" y="1139"/>
                    <a:pt x="1793" y="1119"/>
                  </a:cubicBezTo>
                  <a:lnTo>
                    <a:pt x="1793" y="1086"/>
                  </a:lnTo>
                  <a:cubicBezTo>
                    <a:pt x="1793" y="1076"/>
                    <a:pt x="1793" y="1047"/>
                    <a:pt x="1783" y="1033"/>
                  </a:cubicBezTo>
                  <a:cubicBezTo>
                    <a:pt x="1783" y="1019"/>
                    <a:pt x="1783" y="1009"/>
                    <a:pt x="1783" y="999"/>
                  </a:cubicBezTo>
                  <a:cubicBezTo>
                    <a:pt x="1783" y="980"/>
                    <a:pt x="1783" y="961"/>
                    <a:pt x="1778" y="942"/>
                  </a:cubicBezTo>
                  <a:cubicBezTo>
                    <a:pt x="1778" y="932"/>
                    <a:pt x="1778" y="922"/>
                    <a:pt x="1778" y="913"/>
                  </a:cubicBezTo>
                  <a:cubicBezTo>
                    <a:pt x="1773" y="894"/>
                    <a:pt x="1773" y="874"/>
                    <a:pt x="1773" y="855"/>
                  </a:cubicBezTo>
                  <a:cubicBezTo>
                    <a:pt x="1769" y="846"/>
                    <a:pt x="1769" y="836"/>
                    <a:pt x="1773" y="826"/>
                  </a:cubicBezTo>
                  <a:cubicBezTo>
                    <a:pt x="1773" y="807"/>
                    <a:pt x="1764" y="783"/>
                    <a:pt x="1764" y="764"/>
                  </a:cubicBezTo>
                  <a:cubicBezTo>
                    <a:pt x="1764" y="759"/>
                    <a:pt x="1764" y="750"/>
                    <a:pt x="1764" y="740"/>
                  </a:cubicBezTo>
                  <a:cubicBezTo>
                    <a:pt x="1759" y="721"/>
                    <a:pt x="1759" y="697"/>
                    <a:pt x="1754" y="677"/>
                  </a:cubicBezTo>
                  <a:cubicBezTo>
                    <a:pt x="1749" y="673"/>
                    <a:pt x="1749" y="663"/>
                    <a:pt x="1754" y="653"/>
                  </a:cubicBezTo>
                  <a:cubicBezTo>
                    <a:pt x="1749" y="634"/>
                    <a:pt x="1745" y="610"/>
                    <a:pt x="1740" y="591"/>
                  </a:cubicBezTo>
                  <a:cubicBezTo>
                    <a:pt x="1740" y="586"/>
                    <a:pt x="1740" y="577"/>
                    <a:pt x="1735" y="572"/>
                  </a:cubicBezTo>
                  <a:cubicBezTo>
                    <a:pt x="1730" y="553"/>
                    <a:pt x="1725" y="529"/>
                    <a:pt x="1721" y="509"/>
                  </a:cubicBezTo>
                  <a:cubicBezTo>
                    <a:pt x="1721" y="500"/>
                    <a:pt x="1721" y="495"/>
                    <a:pt x="1721" y="490"/>
                  </a:cubicBezTo>
                  <a:cubicBezTo>
                    <a:pt x="1716" y="466"/>
                    <a:pt x="1711" y="442"/>
                    <a:pt x="1701" y="423"/>
                  </a:cubicBezTo>
                  <a:cubicBezTo>
                    <a:pt x="1701" y="418"/>
                    <a:pt x="1701" y="413"/>
                    <a:pt x="1701" y="408"/>
                  </a:cubicBezTo>
                  <a:lnTo>
                    <a:pt x="1687" y="336"/>
                  </a:lnTo>
                  <a:cubicBezTo>
                    <a:pt x="1682" y="332"/>
                    <a:pt x="1682" y="327"/>
                    <a:pt x="1687" y="322"/>
                  </a:cubicBezTo>
                  <a:cubicBezTo>
                    <a:pt x="1677" y="298"/>
                    <a:pt x="1673" y="274"/>
                    <a:pt x="1663" y="255"/>
                  </a:cubicBezTo>
                  <a:lnTo>
                    <a:pt x="1663" y="240"/>
                  </a:lnTo>
                  <a:cubicBezTo>
                    <a:pt x="1658" y="216"/>
                    <a:pt x="1649" y="192"/>
                    <a:pt x="1644" y="168"/>
                  </a:cubicBezTo>
                  <a:lnTo>
                    <a:pt x="1644" y="159"/>
                  </a:lnTo>
                  <a:cubicBezTo>
                    <a:pt x="1639" y="135"/>
                    <a:pt x="1629" y="111"/>
                    <a:pt x="1620" y="82"/>
                  </a:cubicBezTo>
                  <a:lnTo>
                    <a:pt x="1620" y="77"/>
                  </a:lnTo>
                  <a:cubicBezTo>
                    <a:pt x="1610" y="53"/>
                    <a:pt x="1600" y="24"/>
                    <a:pt x="1591"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6" name="Google Shape;13196;p137"/>
            <p:cNvSpPr/>
            <p:nvPr/>
          </p:nvSpPr>
          <p:spPr>
            <a:xfrm>
              <a:off x="7770627" y="4065963"/>
              <a:ext cx="17750" cy="15106"/>
            </a:xfrm>
            <a:custGeom>
              <a:avLst/>
              <a:gdLst/>
              <a:ahLst/>
              <a:cxnLst/>
              <a:rect l="l" t="t" r="r" b="b"/>
              <a:pathLst>
                <a:path w="678" h="577" extrusionOk="0">
                  <a:moveTo>
                    <a:pt x="385" y="1"/>
                  </a:moveTo>
                  <a:cubicBezTo>
                    <a:pt x="130" y="1"/>
                    <a:pt x="0" y="313"/>
                    <a:pt x="183" y="491"/>
                  </a:cubicBezTo>
                  <a:cubicBezTo>
                    <a:pt x="242" y="550"/>
                    <a:pt x="314" y="576"/>
                    <a:pt x="385" y="576"/>
                  </a:cubicBezTo>
                  <a:cubicBezTo>
                    <a:pt x="532" y="576"/>
                    <a:pt x="673" y="461"/>
                    <a:pt x="673" y="289"/>
                  </a:cubicBezTo>
                  <a:cubicBezTo>
                    <a:pt x="678" y="130"/>
                    <a:pt x="548" y="1"/>
                    <a:pt x="385" y="1"/>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7" name="Google Shape;13197;p137"/>
            <p:cNvSpPr/>
            <p:nvPr/>
          </p:nvSpPr>
          <p:spPr>
            <a:xfrm>
              <a:off x="7734027" y="4121674"/>
              <a:ext cx="15368" cy="13064"/>
            </a:xfrm>
            <a:custGeom>
              <a:avLst/>
              <a:gdLst/>
              <a:ahLst/>
              <a:cxnLst/>
              <a:rect l="l" t="t" r="r" b="b"/>
              <a:pathLst>
                <a:path w="587" h="499" extrusionOk="0">
                  <a:moveTo>
                    <a:pt x="340" y="1"/>
                  </a:moveTo>
                  <a:cubicBezTo>
                    <a:pt x="337" y="1"/>
                    <a:pt x="335" y="1"/>
                    <a:pt x="332" y="1"/>
                  </a:cubicBezTo>
                  <a:cubicBezTo>
                    <a:pt x="111" y="1"/>
                    <a:pt x="0" y="270"/>
                    <a:pt x="154" y="424"/>
                  </a:cubicBezTo>
                  <a:cubicBezTo>
                    <a:pt x="206" y="475"/>
                    <a:pt x="269" y="498"/>
                    <a:pt x="331" y="498"/>
                  </a:cubicBezTo>
                  <a:cubicBezTo>
                    <a:pt x="459" y="498"/>
                    <a:pt x="582" y="400"/>
                    <a:pt x="582" y="251"/>
                  </a:cubicBezTo>
                  <a:cubicBezTo>
                    <a:pt x="586" y="114"/>
                    <a:pt x="476" y="1"/>
                    <a:pt x="340" y="1"/>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8" name="Google Shape;13198;p137"/>
            <p:cNvSpPr/>
            <p:nvPr/>
          </p:nvSpPr>
          <p:spPr>
            <a:xfrm>
              <a:off x="7633522" y="4056904"/>
              <a:ext cx="15368" cy="13142"/>
            </a:xfrm>
            <a:custGeom>
              <a:avLst/>
              <a:gdLst/>
              <a:ahLst/>
              <a:cxnLst/>
              <a:rect l="l" t="t" r="r" b="b"/>
              <a:pathLst>
                <a:path w="587" h="502" extrusionOk="0">
                  <a:moveTo>
                    <a:pt x="337" y="1"/>
                  </a:moveTo>
                  <a:cubicBezTo>
                    <a:pt x="116" y="1"/>
                    <a:pt x="1" y="270"/>
                    <a:pt x="159" y="428"/>
                  </a:cubicBezTo>
                  <a:cubicBezTo>
                    <a:pt x="210" y="479"/>
                    <a:pt x="273" y="502"/>
                    <a:pt x="334" y="502"/>
                  </a:cubicBezTo>
                  <a:cubicBezTo>
                    <a:pt x="463" y="502"/>
                    <a:pt x="587" y="401"/>
                    <a:pt x="587" y="251"/>
                  </a:cubicBezTo>
                  <a:cubicBezTo>
                    <a:pt x="587" y="111"/>
                    <a:pt x="477" y="1"/>
                    <a:pt x="337" y="1"/>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9" name="Google Shape;13199;p137"/>
            <p:cNvSpPr/>
            <p:nvPr/>
          </p:nvSpPr>
          <p:spPr>
            <a:xfrm>
              <a:off x="7655304" y="4121674"/>
              <a:ext cx="15368" cy="13064"/>
            </a:xfrm>
            <a:custGeom>
              <a:avLst/>
              <a:gdLst/>
              <a:ahLst/>
              <a:cxnLst/>
              <a:rect l="l" t="t" r="r" b="b"/>
              <a:pathLst>
                <a:path w="587" h="499" extrusionOk="0">
                  <a:moveTo>
                    <a:pt x="345" y="1"/>
                  </a:moveTo>
                  <a:cubicBezTo>
                    <a:pt x="342" y="1"/>
                    <a:pt x="339" y="1"/>
                    <a:pt x="336" y="1"/>
                  </a:cubicBezTo>
                  <a:cubicBezTo>
                    <a:pt x="111" y="1"/>
                    <a:pt x="0" y="270"/>
                    <a:pt x="159" y="424"/>
                  </a:cubicBezTo>
                  <a:cubicBezTo>
                    <a:pt x="210" y="475"/>
                    <a:pt x="274" y="498"/>
                    <a:pt x="336" y="498"/>
                  </a:cubicBezTo>
                  <a:cubicBezTo>
                    <a:pt x="464" y="498"/>
                    <a:pt x="586" y="400"/>
                    <a:pt x="586" y="251"/>
                  </a:cubicBezTo>
                  <a:cubicBezTo>
                    <a:pt x="586" y="114"/>
                    <a:pt x="480" y="1"/>
                    <a:pt x="345" y="1"/>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0" name="Google Shape;13200;p137"/>
            <p:cNvSpPr/>
            <p:nvPr/>
          </p:nvSpPr>
          <p:spPr>
            <a:xfrm>
              <a:off x="7693527" y="4070858"/>
              <a:ext cx="18378" cy="15734"/>
            </a:xfrm>
            <a:custGeom>
              <a:avLst/>
              <a:gdLst/>
              <a:ahLst/>
              <a:cxnLst/>
              <a:rect l="l" t="t" r="r" b="b"/>
              <a:pathLst>
                <a:path w="702" h="601" extrusionOk="0">
                  <a:moveTo>
                    <a:pt x="404" y="1"/>
                  </a:moveTo>
                  <a:cubicBezTo>
                    <a:pt x="135" y="1"/>
                    <a:pt x="0" y="323"/>
                    <a:pt x="188" y="510"/>
                  </a:cubicBezTo>
                  <a:cubicBezTo>
                    <a:pt x="250" y="573"/>
                    <a:pt x="327" y="601"/>
                    <a:pt x="401" y="601"/>
                  </a:cubicBezTo>
                  <a:cubicBezTo>
                    <a:pt x="555" y="601"/>
                    <a:pt x="702" y="480"/>
                    <a:pt x="702" y="299"/>
                  </a:cubicBezTo>
                  <a:cubicBezTo>
                    <a:pt x="702" y="131"/>
                    <a:pt x="567" y="1"/>
                    <a:pt x="404" y="1"/>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1" name="Google Shape;13201;p137"/>
            <p:cNvSpPr/>
            <p:nvPr/>
          </p:nvSpPr>
          <p:spPr>
            <a:xfrm>
              <a:off x="7552024" y="3826128"/>
              <a:ext cx="281880" cy="340733"/>
            </a:xfrm>
            <a:custGeom>
              <a:avLst/>
              <a:gdLst/>
              <a:ahLst/>
              <a:cxnLst/>
              <a:rect l="l" t="t" r="r" b="b"/>
              <a:pathLst>
                <a:path w="10767" h="13015" extrusionOk="0">
                  <a:moveTo>
                    <a:pt x="3530" y="7679"/>
                  </a:moveTo>
                  <a:cubicBezTo>
                    <a:pt x="4235" y="7679"/>
                    <a:pt x="4935" y="7865"/>
                    <a:pt x="5554" y="8225"/>
                  </a:cubicBezTo>
                  <a:cubicBezTo>
                    <a:pt x="6243" y="8618"/>
                    <a:pt x="6909" y="8749"/>
                    <a:pt x="7493" y="8749"/>
                  </a:cubicBezTo>
                  <a:cubicBezTo>
                    <a:pt x="7936" y="8749"/>
                    <a:pt x="8332" y="8674"/>
                    <a:pt x="8653" y="8580"/>
                  </a:cubicBezTo>
                  <a:cubicBezTo>
                    <a:pt x="9042" y="8465"/>
                    <a:pt x="9417" y="8297"/>
                    <a:pt x="9763" y="8081"/>
                  </a:cubicBezTo>
                  <a:lnTo>
                    <a:pt x="9763" y="8081"/>
                  </a:lnTo>
                  <a:cubicBezTo>
                    <a:pt x="10200" y="9560"/>
                    <a:pt x="9796" y="11160"/>
                    <a:pt x="8715" y="12260"/>
                  </a:cubicBezTo>
                  <a:cubicBezTo>
                    <a:pt x="8485" y="12491"/>
                    <a:pt x="8173" y="12621"/>
                    <a:pt x="7846" y="12625"/>
                  </a:cubicBezTo>
                  <a:lnTo>
                    <a:pt x="3460" y="12625"/>
                  </a:lnTo>
                  <a:cubicBezTo>
                    <a:pt x="3128" y="12625"/>
                    <a:pt x="2816" y="12491"/>
                    <a:pt x="2590" y="12260"/>
                  </a:cubicBezTo>
                  <a:cubicBezTo>
                    <a:pt x="1529" y="11189"/>
                    <a:pt x="1115" y="9637"/>
                    <a:pt x="1509" y="8182"/>
                  </a:cubicBezTo>
                  <a:cubicBezTo>
                    <a:pt x="1884" y="7989"/>
                    <a:pt x="2292" y="7850"/>
                    <a:pt x="2710" y="7764"/>
                  </a:cubicBezTo>
                  <a:cubicBezTo>
                    <a:pt x="2982" y="7707"/>
                    <a:pt x="3256" y="7679"/>
                    <a:pt x="3530" y="7679"/>
                  </a:cubicBezTo>
                  <a:close/>
                  <a:moveTo>
                    <a:pt x="3859" y="0"/>
                  </a:moveTo>
                  <a:cubicBezTo>
                    <a:pt x="3580" y="5"/>
                    <a:pt x="3354" y="231"/>
                    <a:pt x="3354" y="510"/>
                  </a:cubicBezTo>
                  <a:lnTo>
                    <a:pt x="3354" y="956"/>
                  </a:lnTo>
                  <a:cubicBezTo>
                    <a:pt x="3354" y="1235"/>
                    <a:pt x="3580" y="1461"/>
                    <a:pt x="3859" y="1466"/>
                  </a:cubicBezTo>
                  <a:lnTo>
                    <a:pt x="4128" y="1466"/>
                  </a:lnTo>
                  <a:lnTo>
                    <a:pt x="4128" y="3037"/>
                  </a:lnTo>
                  <a:cubicBezTo>
                    <a:pt x="4128" y="3161"/>
                    <a:pt x="4222" y="3224"/>
                    <a:pt x="4317" y="3224"/>
                  </a:cubicBezTo>
                  <a:cubicBezTo>
                    <a:pt x="4412" y="3224"/>
                    <a:pt x="4507" y="3161"/>
                    <a:pt x="4507" y="3037"/>
                  </a:cubicBezTo>
                  <a:lnTo>
                    <a:pt x="4507" y="1466"/>
                  </a:lnTo>
                  <a:lnTo>
                    <a:pt x="6794" y="1466"/>
                  </a:lnTo>
                  <a:lnTo>
                    <a:pt x="6794" y="4641"/>
                  </a:lnTo>
                  <a:cubicBezTo>
                    <a:pt x="6794" y="4924"/>
                    <a:pt x="6967" y="5174"/>
                    <a:pt x="7231" y="5275"/>
                  </a:cubicBezTo>
                  <a:cubicBezTo>
                    <a:pt x="8336" y="5717"/>
                    <a:pt x="9210" y="6601"/>
                    <a:pt x="9638" y="7711"/>
                  </a:cubicBezTo>
                  <a:cubicBezTo>
                    <a:pt x="9297" y="7937"/>
                    <a:pt x="8922" y="8110"/>
                    <a:pt x="8533" y="8220"/>
                  </a:cubicBezTo>
                  <a:cubicBezTo>
                    <a:pt x="8175" y="8325"/>
                    <a:pt x="7823" y="8378"/>
                    <a:pt x="7478" y="8378"/>
                  </a:cubicBezTo>
                  <a:cubicBezTo>
                    <a:pt x="6878" y="8378"/>
                    <a:pt x="6299" y="8218"/>
                    <a:pt x="5747" y="7898"/>
                  </a:cubicBezTo>
                  <a:cubicBezTo>
                    <a:pt x="5049" y="7497"/>
                    <a:pt x="4292" y="7306"/>
                    <a:pt x="3533" y="7306"/>
                  </a:cubicBezTo>
                  <a:cubicBezTo>
                    <a:pt x="2902" y="7306"/>
                    <a:pt x="2271" y="7438"/>
                    <a:pt x="1673" y="7692"/>
                  </a:cubicBezTo>
                  <a:cubicBezTo>
                    <a:pt x="2100" y="6587"/>
                    <a:pt x="2970" y="5712"/>
                    <a:pt x="4075" y="5275"/>
                  </a:cubicBezTo>
                  <a:cubicBezTo>
                    <a:pt x="4334" y="5174"/>
                    <a:pt x="4507" y="4920"/>
                    <a:pt x="4512" y="4641"/>
                  </a:cubicBezTo>
                  <a:lnTo>
                    <a:pt x="4512" y="3993"/>
                  </a:lnTo>
                  <a:cubicBezTo>
                    <a:pt x="4510" y="3868"/>
                    <a:pt x="4415" y="3805"/>
                    <a:pt x="4320" y="3805"/>
                  </a:cubicBezTo>
                  <a:cubicBezTo>
                    <a:pt x="4226" y="3805"/>
                    <a:pt x="4132" y="3868"/>
                    <a:pt x="4132" y="3993"/>
                  </a:cubicBezTo>
                  <a:lnTo>
                    <a:pt x="4132" y="4641"/>
                  </a:lnTo>
                  <a:cubicBezTo>
                    <a:pt x="4132" y="4766"/>
                    <a:pt x="4056" y="4876"/>
                    <a:pt x="3935" y="4924"/>
                  </a:cubicBezTo>
                  <a:cubicBezTo>
                    <a:pt x="827" y="6154"/>
                    <a:pt x="1" y="10166"/>
                    <a:pt x="2321" y="12534"/>
                  </a:cubicBezTo>
                  <a:cubicBezTo>
                    <a:pt x="2619" y="12837"/>
                    <a:pt x="3032" y="13010"/>
                    <a:pt x="3460" y="13014"/>
                  </a:cubicBezTo>
                  <a:lnTo>
                    <a:pt x="7846" y="13014"/>
                  </a:lnTo>
                  <a:cubicBezTo>
                    <a:pt x="8278" y="13014"/>
                    <a:pt x="8687" y="12837"/>
                    <a:pt x="8989" y="12534"/>
                  </a:cubicBezTo>
                  <a:cubicBezTo>
                    <a:pt x="10570" y="10920"/>
                    <a:pt x="10767" y="8407"/>
                    <a:pt x="9460" y="6567"/>
                  </a:cubicBezTo>
                  <a:cubicBezTo>
                    <a:pt x="8936" y="5828"/>
                    <a:pt x="8211" y="5256"/>
                    <a:pt x="7370" y="4920"/>
                  </a:cubicBezTo>
                  <a:cubicBezTo>
                    <a:pt x="7255" y="4876"/>
                    <a:pt x="7173" y="4766"/>
                    <a:pt x="7173" y="4641"/>
                  </a:cubicBezTo>
                  <a:lnTo>
                    <a:pt x="7173" y="1466"/>
                  </a:lnTo>
                  <a:lnTo>
                    <a:pt x="7447" y="1466"/>
                  </a:lnTo>
                  <a:cubicBezTo>
                    <a:pt x="7726" y="1461"/>
                    <a:pt x="7952" y="1235"/>
                    <a:pt x="7952" y="956"/>
                  </a:cubicBezTo>
                  <a:lnTo>
                    <a:pt x="7952" y="510"/>
                  </a:lnTo>
                  <a:cubicBezTo>
                    <a:pt x="7952" y="231"/>
                    <a:pt x="7726" y="5"/>
                    <a:pt x="7447" y="0"/>
                  </a:cubicBezTo>
                  <a:lnTo>
                    <a:pt x="6438" y="0"/>
                  </a:lnTo>
                  <a:cubicBezTo>
                    <a:pt x="6189" y="0"/>
                    <a:pt x="6189" y="380"/>
                    <a:pt x="6438" y="380"/>
                  </a:cubicBezTo>
                  <a:lnTo>
                    <a:pt x="7447" y="380"/>
                  </a:lnTo>
                  <a:cubicBezTo>
                    <a:pt x="7514" y="380"/>
                    <a:pt x="7572" y="438"/>
                    <a:pt x="7572" y="505"/>
                  </a:cubicBezTo>
                  <a:lnTo>
                    <a:pt x="7572" y="952"/>
                  </a:lnTo>
                  <a:cubicBezTo>
                    <a:pt x="7572" y="1021"/>
                    <a:pt x="7519" y="1077"/>
                    <a:pt x="7455" y="1077"/>
                  </a:cubicBezTo>
                  <a:cubicBezTo>
                    <a:pt x="7452" y="1077"/>
                    <a:pt x="7450" y="1077"/>
                    <a:pt x="7447" y="1076"/>
                  </a:cubicBezTo>
                  <a:lnTo>
                    <a:pt x="3859" y="1076"/>
                  </a:lnTo>
                  <a:cubicBezTo>
                    <a:pt x="3856" y="1077"/>
                    <a:pt x="3853" y="1077"/>
                    <a:pt x="3851" y="1077"/>
                  </a:cubicBezTo>
                  <a:cubicBezTo>
                    <a:pt x="3787" y="1077"/>
                    <a:pt x="3734" y="1021"/>
                    <a:pt x="3734" y="952"/>
                  </a:cubicBezTo>
                  <a:lnTo>
                    <a:pt x="3734" y="505"/>
                  </a:lnTo>
                  <a:cubicBezTo>
                    <a:pt x="3734" y="438"/>
                    <a:pt x="3791" y="380"/>
                    <a:pt x="3859" y="380"/>
                  </a:cubicBezTo>
                  <a:lnTo>
                    <a:pt x="5506" y="380"/>
                  </a:lnTo>
                  <a:cubicBezTo>
                    <a:pt x="5761" y="380"/>
                    <a:pt x="5761" y="5"/>
                    <a:pt x="550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02" name="Google Shape;13202;p137"/>
          <p:cNvGrpSpPr/>
          <p:nvPr/>
        </p:nvGrpSpPr>
        <p:grpSpPr>
          <a:xfrm>
            <a:off x="6264910" y="4084428"/>
            <a:ext cx="202895" cy="354268"/>
            <a:chOff x="6264910" y="4289828"/>
            <a:chExt cx="202895" cy="354268"/>
          </a:xfrm>
        </p:grpSpPr>
        <p:sp>
          <p:nvSpPr>
            <p:cNvPr id="13203" name="Google Shape;13203;p137"/>
            <p:cNvSpPr/>
            <p:nvPr/>
          </p:nvSpPr>
          <p:spPr>
            <a:xfrm>
              <a:off x="6268811" y="4364781"/>
              <a:ext cx="77493" cy="31468"/>
            </a:xfrm>
            <a:custGeom>
              <a:avLst/>
              <a:gdLst/>
              <a:ahLst/>
              <a:cxnLst/>
              <a:rect l="l" t="t" r="r" b="b"/>
              <a:pathLst>
                <a:path w="2960" h="1202" extrusionOk="0">
                  <a:moveTo>
                    <a:pt x="207" y="1"/>
                  </a:moveTo>
                  <a:cubicBezTo>
                    <a:pt x="0" y="376"/>
                    <a:pt x="0" y="827"/>
                    <a:pt x="202" y="1202"/>
                  </a:cubicBezTo>
                  <a:lnTo>
                    <a:pt x="2806" y="1202"/>
                  </a:lnTo>
                  <a:cubicBezTo>
                    <a:pt x="2907" y="1019"/>
                    <a:pt x="2959" y="818"/>
                    <a:pt x="2959" y="606"/>
                  </a:cubicBezTo>
                  <a:cubicBezTo>
                    <a:pt x="2959" y="395"/>
                    <a:pt x="2902" y="184"/>
                    <a:pt x="2796" y="1"/>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4" name="Google Shape;13204;p137"/>
            <p:cNvSpPr/>
            <p:nvPr/>
          </p:nvSpPr>
          <p:spPr>
            <a:xfrm>
              <a:off x="6324391" y="4364781"/>
              <a:ext cx="21913" cy="31468"/>
            </a:xfrm>
            <a:custGeom>
              <a:avLst/>
              <a:gdLst/>
              <a:ahLst/>
              <a:cxnLst/>
              <a:rect l="l" t="t" r="r" b="b"/>
              <a:pathLst>
                <a:path w="837" h="1202" extrusionOk="0">
                  <a:moveTo>
                    <a:pt x="1" y="1"/>
                  </a:moveTo>
                  <a:cubicBezTo>
                    <a:pt x="106" y="184"/>
                    <a:pt x="159" y="395"/>
                    <a:pt x="159" y="606"/>
                  </a:cubicBezTo>
                  <a:cubicBezTo>
                    <a:pt x="159" y="818"/>
                    <a:pt x="106" y="1019"/>
                    <a:pt x="5" y="1202"/>
                  </a:cubicBezTo>
                  <a:lnTo>
                    <a:pt x="683" y="1202"/>
                  </a:lnTo>
                  <a:cubicBezTo>
                    <a:pt x="784" y="1019"/>
                    <a:pt x="836" y="818"/>
                    <a:pt x="832" y="606"/>
                  </a:cubicBezTo>
                  <a:cubicBezTo>
                    <a:pt x="836" y="395"/>
                    <a:pt x="784" y="184"/>
                    <a:pt x="673" y="1"/>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5" name="Google Shape;13205;p137"/>
            <p:cNvSpPr/>
            <p:nvPr/>
          </p:nvSpPr>
          <p:spPr>
            <a:xfrm>
              <a:off x="6270068" y="4536967"/>
              <a:ext cx="76236" cy="31599"/>
            </a:xfrm>
            <a:custGeom>
              <a:avLst/>
              <a:gdLst/>
              <a:ahLst/>
              <a:cxnLst/>
              <a:rect l="l" t="t" r="r" b="b"/>
              <a:pathLst>
                <a:path w="2912" h="1207" extrusionOk="0">
                  <a:moveTo>
                    <a:pt x="154" y="1"/>
                  </a:moveTo>
                  <a:cubicBezTo>
                    <a:pt x="58" y="183"/>
                    <a:pt x="5" y="390"/>
                    <a:pt x="5" y="596"/>
                  </a:cubicBezTo>
                  <a:cubicBezTo>
                    <a:pt x="0" y="808"/>
                    <a:pt x="58" y="1019"/>
                    <a:pt x="163" y="1206"/>
                  </a:cubicBezTo>
                  <a:lnTo>
                    <a:pt x="2753" y="1206"/>
                  </a:lnTo>
                  <a:cubicBezTo>
                    <a:pt x="2859" y="1019"/>
                    <a:pt x="2911" y="808"/>
                    <a:pt x="2911" y="596"/>
                  </a:cubicBezTo>
                  <a:cubicBezTo>
                    <a:pt x="2911" y="390"/>
                    <a:pt x="2859" y="183"/>
                    <a:pt x="2758" y="1"/>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6" name="Google Shape;13206;p137"/>
            <p:cNvSpPr/>
            <p:nvPr/>
          </p:nvSpPr>
          <p:spPr>
            <a:xfrm>
              <a:off x="6324391" y="4536967"/>
              <a:ext cx="23169" cy="31599"/>
            </a:xfrm>
            <a:custGeom>
              <a:avLst/>
              <a:gdLst/>
              <a:ahLst/>
              <a:cxnLst/>
              <a:rect l="l" t="t" r="r" b="b"/>
              <a:pathLst>
                <a:path w="885" h="1207" extrusionOk="0">
                  <a:moveTo>
                    <a:pt x="10" y="1"/>
                  </a:moveTo>
                  <a:cubicBezTo>
                    <a:pt x="212" y="375"/>
                    <a:pt x="207" y="832"/>
                    <a:pt x="1" y="1206"/>
                  </a:cubicBezTo>
                  <a:lnTo>
                    <a:pt x="678" y="1206"/>
                  </a:lnTo>
                  <a:cubicBezTo>
                    <a:pt x="884" y="832"/>
                    <a:pt x="884" y="375"/>
                    <a:pt x="683" y="1"/>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7" name="Google Shape;13207;p137"/>
            <p:cNvSpPr/>
            <p:nvPr/>
          </p:nvSpPr>
          <p:spPr>
            <a:xfrm>
              <a:off x="6386150" y="4450940"/>
              <a:ext cx="76367" cy="31468"/>
            </a:xfrm>
            <a:custGeom>
              <a:avLst/>
              <a:gdLst/>
              <a:ahLst/>
              <a:cxnLst/>
              <a:rect l="l" t="t" r="r" b="b"/>
              <a:pathLst>
                <a:path w="2917" h="1202" extrusionOk="0">
                  <a:moveTo>
                    <a:pt x="159" y="1"/>
                  </a:moveTo>
                  <a:cubicBezTo>
                    <a:pt x="58" y="183"/>
                    <a:pt x="0" y="390"/>
                    <a:pt x="5" y="601"/>
                  </a:cubicBezTo>
                  <a:cubicBezTo>
                    <a:pt x="5" y="808"/>
                    <a:pt x="58" y="1014"/>
                    <a:pt x="159" y="1202"/>
                  </a:cubicBezTo>
                  <a:lnTo>
                    <a:pt x="2758" y="1202"/>
                  </a:lnTo>
                  <a:cubicBezTo>
                    <a:pt x="2864" y="1019"/>
                    <a:pt x="2916" y="808"/>
                    <a:pt x="2916" y="601"/>
                  </a:cubicBezTo>
                  <a:cubicBezTo>
                    <a:pt x="2916" y="390"/>
                    <a:pt x="2859" y="178"/>
                    <a:pt x="2753"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8" name="Google Shape;13208;p137"/>
            <p:cNvSpPr/>
            <p:nvPr/>
          </p:nvSpPr>
          <p:spPr>
            <a:xfrm>
              <a:off x="6438327" y="4450809"/>
              <a:ext cx="24190" cy="31468"/>
            </a:xfrm>
            <a:custGeom>
              <a:avLst/>
              <a:gdLst/>
              <a:ahLst/>
              <a:cxnLst/>
              <a:rect l="l" t="t" r="r" b="b"/>
              <a:pathLst>
                <a:path w="924" h="1202" extrusionOk="0">
                  <a:moveTo>
                    <a:pt x="1" y="1"/>
                  </a:moveTo>
                  <a:cubicBezTo>
                    <a:pt x="107" y="183"/>
                    <a:pt x="160" y="390"/>
                    <a:pt x="160" y="601"/>
                  </a:cubicBezTo>
                  <a:cubicBezTo>
                    <a:pt x="160" y="813"/>
                    <a:pt x="107" y="1019"/>
                    <a:pt x="1" y="1202"/>
                  </a:cubicBezTo>
                  <a:lnTo>
                    <a:pt x="765" y="1202"/>
                  </a:lnTo>
                  <a:cubicBezTo>
                    <a:pt x="871" y="1019"/>
                    <a:pt x="923" y="813"/>
                    <a:pt x="923" y="601"/>
                  </a:cubicBezTo>
                  <a:cubicBezTo>
                    <a:pt x="923" y="390"/>
                    <a:pt x="871" y="183"/>
                    <a:pt x="765" y="1"/>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9" name="Google Shape;13209;p137"/>
            <p:cNvSpPr/>
            <p:nvPr/>
          </p:nvSpPr>
          <p:spPr>
            <a:xfrm>
              <a:off x="6264910" y="4289828"/>
              <a:ext cx="86734" cy="354268"/>
            </a:xfrm>
            <a:custGeom>
              <a:avLst/>
              <a:gdLst/>
              <a:ahLst/>
              <a:cxnLst/>
              <a:rect l="l" t="t" r="r" b="b"/>
              <a:pathLst>
                <a:path w="3313" h="13532" extrusionOk="0">
                  <a:moveTo>
                    <a:pt x="1653" y="2057"/>
                  </a:moveTo>
                  <a:cubicBezTo>
                    <a:pt x="1984" y="2249"/>
                    <a:pt x="2301" y="2441"/>
                    <a:pt x="2537" y="2667"/>
                  </a:cubicBezTo>
                  <a:lnTo>
                    <a:pt x="774" y="2667"/>
                  </a:lnTo>
                  <a:cubicBezTo>
                    <a:pt x="1004" y="2441"/>
                    <a:pt x="1321" y="2249"/>
                    <a:pt x="1653" y="2057"/>
                  </a:cubicBezTo>
                  <a:close/>
                  <a:moveTo>
                    <a:pt x="2820" y="3061"/>
                  </a:moveTo>
                  <a:cubicBezTo>
                    <a:pt x="2935" y="3316"/>
                    <a:pt x="2935" y="3613"/>
                    <a:pt x="2820" y="3868"/>
                  </a:cubicBezTo>
                  <a:lnTo>
                    <a:pt x="485" y="3868"/>
                  </a:lnTo>
                  <a:cubicBezTo>
                    <a:pt x="370" y="3613"/>
                    <a:pt x="370" y="3320"/>
                    <a:pt x="490" y="3061"/>
                  </a:cubicBezTo>
                  <a:close/>
                  <a:moveTo>
                    <a:pt x="2546" y="4272"/>
                  </a:moveTo>
                  <a:cubicBezTo>
                    <a:pt x="2316" y="4497"/>
                    <a:pt x="1994" y="4694"/>
                    <a:pt x="1653" y="4891"/>
                  </a:cubicBezTo>
                  <a:cubicBezTo>
                    <a:pt x="1316" y="4694"/>
                    <a:pt x="995" y="4507"/>
                    <a:pt x="759" y="4272"/>
                  </a:cubicBezTo>
                  <a:close/>
                  <a:moveTo>
                    <a:pt x="2883" y="6952"/>
                  </a:moveTo>
                  <a:cubicBezTo>
                    <a:pt x="2782" y="7500"/>
                    <a:pt x="2244" y="7831"/>
                    <a:pt x="1653" y="8168"/>
                  </a:cubicBezTo>
                  <a:cubicBezTo>
                    <a:pt x="1062" y="7831"/>
                    <a:pt x="529" y="7500"/>
                    <a:pt x="423" y="6952"/>
                  </a:cubicBezTo>
                  <a:close/>
                  <a:moveTo>
                    <a:pt x="1653" y="8629"/>
                  </a:moveTo>
                  <a:cubicBezTo>
                    <a:pt x="1994" y="8816"/>
                    <a:pt x="2316" y="9013"/>
                    <a:pt x="2546" y="9244"/>
                  </a:cubicBezTo>
                  <a:lnTo>
                    <a:pt x="759" y="9244"/>
                  </a:lnTo>
                  <a:cubicBezTo>
                    <a:pt x="995" y="9013"/>
                    <a:pt x="1316" y="8816"/>
                    <a:pt x="1653" y="8629"/>
                  </a:cubicBezTo>
                  <a:close/>
                  <a:moveTo>
                    <a:pt x="2820" y="9642"/>
                  </a:moveTo>
                  <a:cubicBezTo>
                    <a:pt x="2935" y="9897"/>
                    <a:pt x="2935" y="10190"/>
                    <a:pt x="2820" y="10450"/>
                  </a:cubicBezTo>
                  <a:lnTo>
                    <a:pt x="490" y="10450"/>
                  </a:lnTo>
                  <a:cubicBezTo>
                    <a:pt x="370" y="10190"/>
                    <a:pt x="365" y="9897"/>
                    <a:pt x="485" y="9642"/>
                  </a:cubicBezTo>
                  <a:close/>
                  <a:moveTo>
                    <a:pt x="2537" y="10843"/>
                  </a:moveTo>
                  <a:cubicBezTo>
                    <a:pt x="2301" y="11074"/>
                    <a:pt x="1984" y="11261"/>
                    <a:pt x="1653" y="11449"/>
                  </a:cubicBezTo>
                  <a:cubicBezTo>
                    <a:pt x="1316" y="11261"/>
                    <a:pt x="1004" y="11069"/>
                    <a:pt x="769" y="10843"/>
                  </a:cubicBezTo>
                  <a:close/>
                  <a:moveTo>
                    <a:pt x="202" y="1"/>
                  </a:moveTo>
                  <a:cubicBezTo>
                    <a:pt x="107" y="1"/>
                    <a:pt x="12" y="63"/>
                    <a:pt x="5" y="188"/>
                  </a:cubicBezTo>
                  <a:cubicBezTo>
                    <a:pt x="5" y="1000"/>
                    <a:pt x="620" y="1456"/>
                    <a:pt x="1259" y="1831"/>
                  </a:cubicBezTo>
                  <a:cubicBezTo>
                    <a:pt x="596" y="2220"/>
                    <a:pt x="5" y="2710"/>
                    <a:pt x="5" y="3474"/>
                  </a:cubicBezTo>
                  <a:cubicBezTo>
                    <a:pt x="5" y="4281"/>
                    <a:pt x="620" y="4742"/>
                    <a:pt x="1259" y="5117"/>
                  </a:cubicBezTo>
                  <a:cubicBezTo>
                    <a:pt x="620" y="5492"/>
                    <a:pt x="5" y="5948"/>
                    <a:pt x="5" y="6755"/>
                  </a:cubicBezTo>
                  <a:cubicBezTo>
                    <a:pt x="5" y="7567"/>
                    <a:pt x="620" y="8023"/>
                    <a:pt x="1259" y="8398"/>
                  </a:cubicBezTo>
                  <a:cubicBezTo>
                    <a:pt x="620" y="8773"/>
                    <a:pt x="5" y="9229"/>
                    <a:pt x="5" y="10041"/>
                  </a:cubicBezTo>
                  <a:cubicBezTo>
                    <a:pt x="5" y="10301"/>
                    <a:pt x="77" y="10555"/>
                    <a:pt x="216" y="10771"/>
                  </a:cubicBezTo>
                  <a:cubicBezTo>
                    <a:pt x="279" y="10839"/>
                    <a:pt x="399" y="11175"/>
                    <a:pt x="1259" y="11679"/>
                  </a:cubicBezTo>
                  <a:cubicBezTo>
                    <a:pt x="625" y="12059"/>
                    <a:pt x="10" y="12515"/>
                    <a:pt x="10" y="13322"/>
                  </a:cubicBezTo>
                  <a:cubicBezTo>
                    <a:pt x="0" y="13462"/>
                    <a:pt x="102" y="13531"/>
                    <a:pt x="204" y="13531"/>
                  </a:cubicBezTo>
                  <a:cubicBezTo>
                    <a:pt x="306" y="13531"/>
                    <a:pt x="409" y="13462"/>
                    <a:pt x="399" y="13322"/>
                  </a:cubicBezTo>
                  <a:cubicBezTo>
                    <a:pt x="399" y="12655"/>
                    <a:pt x="999" y="12285"/>
                    <a:pt x="1658" y="11910"/>
                  </a:cubicBezTo>
                  <a:cubicBezTo>
                    <a:pt x="2311" y="12285"/>
                    <a:pt x="2911" y="12655"/>
                    <a:pt x="2911" y="13322"/>
                  </a:cubicBezTo>
                  <a:cubicBezTo>
                    <a:pt x="2904" y="13462"/>
                    <a:pt x="3006" y="13531"/>
                    <a:pt x="3108" y="13531"/>
                  </a:cubicBezTo>
                  <a:cubicBezTo>
                    <a:pt x="3210" y="13531"/>
                    <a:pt x="3313" y="13462"/>
                    <a:pt x="3305" y="13322"/>
                  </a:cubicBezTo>
                  <a:cubicBezTo>
                    <a:pt x="3305" y="12515"/>
                    <a:pt x="2690" y="12059"/>
                    <a:pt x="2052" y="11679"/>
                  </a:cubicBezTo>
                  <a:cubicBezTo>
                    <a:pt x="2714" y="11290"/>
                    <a:pt x="3305" y="10805"/>
                    <a:pt x="3305" y="10036"/>
                  </a:cubicBezTo>
                  <a:cubicBezTo>
                    <a:pt x="3305" y="9229"/>
                    <a:pt x="2690" y="8773"/>
                    <a:pt x="2052" y="8393"/>
                  </a:cubicBezTo>
                  <a:cubicBezTo>
                    <a:pt x="2690" y="8019"/>
                    <a:pt x="3305" y="7562"/>
                    <a:pt x="3305" y="6750"/>
                  </a:cubicBezTo>
                  <a:cubicBezTo>
                    <a:pt x="3305" y="6587"/>
                    <a:pt x="3277" y="6419"/>
                    <a:pt x="3219" y="6260"/>
                  </a:cubicBezTo>
                  <a:cubicBezTo>
                    <a:pt x="3185" y="6168"/>
                    <a:pt x="3113" y="6129"/>
                    <a:pt x="3040" y="6129"/>
                  </a:cubicBezTo>
                  <a:cubicBezTo>
                    <a:pt x="2917" y="6129"/>
                    <a:pt x="2792" y="6241"/>
                    <a:pt x="2849" y="6395"/>
                  </a:cubicBezTo>
                  <a:cubicBezTo>
                    <a:pt x="2863" y="6448"/>
                    <a:pt x="2873" y="6501"/>
                    <a:pt x="2878" y="6553"/>
                  </a:cubicBezTo>
                  <a:lnTo>
                    <a:pt x="423" y="6553"/>
                  </a:lnTo>
                  <a:cubicBezTo>
                    <a:pt x="529" y="6006"/>
                    <a:pt x="1067" y="5674"/>
                    <a:pt x="1658" y="5338"/>
                  </a:cubicBezTo>
                  <a:cubicBezTo>
                    <a:pt x="1883" y="5463"/>
                    <a:pt x="2104" y="5602"/>
                    <a:pt x="2316" y="5756"/>
                  </a:cubicBezTo>
                  <a:cubicBezTo>
                    <a:pt x="2356" y="5786"/>
                    <a:pt x="2397" y="5799"/>
                    <a:pt x="2437" y="5799"/>
                  </a:cubicBezTo>
                  <a:cubicBezTo>
                    <a:pt x="2602" y="5799"/>
                    <a:pt x="2727" y="5566"/>
                    <a:pt x="2556" y="5434"/>
                  </a:cubicBezTo>
                  <a:cubicBezTo>
                    <a:pt x="2393" y="5319"/>
                    <a:pt x="2229" y="5213"/>
                    <a:pt x="2056" y="5112"/>
                  </a:cubicBezTo>
                  <a:cubicBezTo>
                    <a:pt x="2690" y="4738"/>
                    <a:pt x="3310" y="4281"/>
                    <a:pt x="3310" y="3469"/>
                  </a:cubicBezTo>
                  <a:cubicBezTo>
                    <a:pt x="3310" y="3210"/>
                    <a:pt x="3238" y="2955"/>
                    <a:pt x="3099" y="2739"/>
                  </a:cubicBezTo>
                  <a:cubicBezTo>
                    <a:pt x="3036" y="2672"/>
                    <a:pt x="2916" y="2336"/>
                    <a:pt x="2056" y="1831"/>
                  </a:cubicBezTo>
                  <a:cubicBezTo>
                    <a:pt x="2690" y="1456"/>
                    <a:pt x="3301" y="1000"/>
                    <a:pt x="3301" y="188"/>
                  </a:cubicBezTo>
                  <a:cubicBezTo>
                    <a:pt x="3296" y="63"/>
                    <a:pt x="3201" y="1"/>
                    <a:pt x="3106" y="1"/>
                  </a:cubicBezTo>
                  <a:cubicBezTo>
                    <a:pt x="3011" y="1"/>
                    <a:pt x="2916" y="63"/>
                    <a:pt x="2911" y="188"/>
                  </a:cubicBezTo>
                  <a:cubicBezTo>
                    <a:pt x="2911" y="861"/>
                    <a:pt x="2311" y="1226"/>
                    <a:pt x="1653" y="1601"/>
                  </a:cubicBezTo>
                  <a:cubicBezTo>
                    <a:pt x="999" y="1226"/>
                    <a:pt x="399" y="861"/>
                    <a:pt x="399" y="188"/>
                  </a:cubicBezTo>
                  <a:cubicBezTo>
                    <a:pt x="392" y="63"/>
                    <a:pt x="297" y="1"/>
                    <a:pt x="20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0" name="Google Shape;13210;p137"/>
            <p:cNvSpPr/>
            <p:nvPr/>
          </p:nvSpPr>
          <p:spPr>
            <a:xfrm>
              <a:off x="6380731" y="4289828"/>
              <a:ext cx="87075" cy="353823"/>
            </a:xfrm>
            <a:custGeom>
              <a:avLst/>
              <a:gdLst/>
              <a:ahLst/>
              <a:cxnLst/>
              <a:rect l="l" t="t" r="r" b="b"/>
              <a:pathLst>
                <a:path w="3326" h="13515" extrusionOk="0">
                  <a:moveTo>
                    <a:pt x="2907" y="3628"/>
                  </a:moveTo>
                  <a:cubicBezTo>
                    <a:pt x="2821" y="4199"/>
                    <a:pt x="2273" y="4541"/>
                    <a:pt x="1668" y="4891"/>
                  </a:cubicBezTo>
                  <a:cubicBezTo>
                    <a:pt x="1062" y="4545"/>
                    <a:pt x="515" y="4204"/>
                    <a:pt x="433" y="3628"/>
                  </a:cubicBezTo>
                  <a:close/>
                  <a:moveTo>
                    <a:pt x="1668" y="5338"/>
                  </a:moveTo>
                  <a:cubicBezTo>
                    <a:pt x="2002" y="5529"/>
                    <a:pt x="2317" y="5724"/>
                    <a:pt x="2551" y="5948"/>
                  </a:cubicBezTo>
                  <a:lnTo>
                    <a:pt x="779" y="5948"/>
                  </a:lnTo>
                  <a:cubicBezTo>
                    <a:pt x="1014" y="5718"/>
                    <a:pt x="1331" y="5530"/>
                    <a:pt x="1668" y="5338"/>
                  </a:cubicBezTo>
                  <a:close/>
                  <a:moveTo>
                    <a:pt x="2835" y="6352"/>
                  </a:moveTo>
                  <a:cubicBezTo>
                    <a:pt x="2950" y="6606"/>
                    <a:pt x="2950" y="6904"/>
                    <a:pt x="2835" y="7159"/>
                  </a:cubicBezTo>
                  <a:lnTo>
                    <a:pt x="500" y="7159"/>
                  </a:lnTo>
                  <a:cubicBezTo>
                    <a:pt x="380" y="6904"/>
                    <a:pt x="380" y="6606"/>
                    <a:pt x="500" y="6352"/>
                  </a:cubicBezTo>
                  <a:close/>
                  <a:moveTo>
                    <a:pt x="2552" y="7553"/>
                  </a:moveTo>
                  <a:cubicBezTo>
                    <a:pt x="2321" y="7788"/>
                    <a:pt x="2004" y="7975"/>
                    <a:pt x="1668" y="8168"/>
                  </a:cubicBezTo>
                  <a:lnTo>
                    <a:pt x="1668" y="8163"/>
                  </a:lnTo>
                  <a:cubicBezTo>
                    <a:pt x="1331" y="7975"/>
                    <a:pt x="1010" y="7778"/>
                    <a:pt x="779" y="7553"/>
                  </a:cubicBezTo>
                  <a:close/>
                  <a:moveTo>
                    <a:pt x="1668" y="8619"/>
                  </a:moveTo>
                  <a:cubicBezTo>
                    <a:pt x="2254" y="8955"/>
                    <a:pt x="2792" y="9287"/>
                    <a:pt x="2902" y="9830"/>
                  </a:cubicBezTo>
                  <a:lnTo>
                    <a:pt x="438" y="9830"/>
                  </a:lnTo>
                  <a:cubicBezTo>
                    <a:pt x="548" y="9282"/>
                    <a:pt x="1082" y="8955"/>
                    <a:pt x="1668" y="8619"/>
                  </a:cubicBezTo>
                  <a:close/>
                  <a:moveTo>
                    <a:pt x="2902" y="10229"/>
                  </a:moveTo>
                  <a:cubicBezTo>
                    <a:pt x="2797" y="10781"/>
                    <a:pt x="2259" y="11117"/>
                    <a:pt x="1668" y="11449"/>
                  </a:cubicBezTo>
                  <a:cubicBezTo>
                    <a:pt x="1077" y="11112"/>
                    <a:pt x="539" y="10781"/>
                    <a:pt x="438" y="10229"/>
                  </a:cubicBezTo>
                  <a:close/>
                  <a:moveTo>
                    <a:pt x="217" y="1"/>
                  </a:moveTo>
                  <a:cubicBezTo>
                    <a:pt x="122" y="1"/>
                    <a:pt x="27" y="63"/>
                    <a:pt x="20" y="188"/>
                  </a:cubicBezTo>
                  <a:cubicBezTo>
                    <a:pt x="20" y="1000"/>
                    <a:pt x="644" y="1456"/>
                    <a:pt x="1283" y="1836"/>
                  </a:cubicBezTo>
                  <a:cubicBezTo>
                    <a:pt x="1134" y="1922"/>
                    <a:pt x="981" y="2009"/>
                    <a:pt x="841" y="2105"/>
                  </a:cubicBezTo>
                  <a:cubicBezTo>
                    <a:pt x="688" y="2215"/>
                    <a:pt x="765" y="2460"/>
                    <a:pt x="957" y="2465"/>
                  </a:cubicBezTo>
                  <a:cubicBezTo>
                    <a:pt x="1072" y="2465"/>
                    <a:pt x="1010" y="2436"/>
                    <a:pt x="1668" y="2062"/>
                  </a:cubicBezTo>
                  <a:cubicBezTo>
                    <a:pt x="2239" y="2384"/>
                    <a:pt x="2768" y="2710"/>
                    <a:pt x="2893" y="3229"/>
                  </a:cubicBezTo>
                  <a:lnTo>
                    <a:pt x="467" y="3229"/>
                  </a:lnTo>
                  <a:cubicBezTo>
                    <a:pt x="472" y="3167"/>
                    <a:pt x="481" y="3109"/>
                    <a:pt x="500" y="3051"/>
                  </a:cubicBezTo>
                  <a:cubicBezTo>
                    <a:pt x="548" y="2955"/>
                    <a:pt x="500" y="2835"/>
                    <a:pt x="399" y="2792"/>
                  </a:cubicBezTo>
                  <a:cubicBezTo>
                    <a:pt x="374" y="2781"/>
                    <a:pt x="348" y="2775"/>
                    <a:pt x="322" y="2775"/>
                  </a:cubicBezTo>
                  <a:cubicBezTo>
                    <a:pt x="248" y="2775"/>
                    <a:pt x="176" y="2818"/>
                    <a:pt x="140" y="2893"/>
                  </a:cubicBezTo>
                  <a:cubicBezTo>
                    <a:pt x="73" y="3056"/>
                    <a:pt x="30" y="3234"/>
                    <a:pt x="25" y="3412"/>
                  </a:cubicBezTo>
                  <a:cubicBezTo>
                    <a:pt x="25" y="3421"/>
                    <a:pt x="20" y="3421"/>
                    <a:pt x="20" y="3431"/>
                  </a:cubicBezTo>
                  <a:cubicBezTo>
                    <a:pt x="20" y="3436"/>
                    <a:pt x="25" y="3436"/>
                    <a:pt x="25" y="3436"/>
                  </a:cubicBezTo>
                  <a:cubicBezTo>
                    <a:pt x="1" y="4248"/>
                    <a:pt x="572" y="4704"/>
                    <a:pt x="1274" y="5112"/>
                  </a:cubicBezTo>
                  <a:cubicBezTo>
                    <a:pt x="640" y="5492"/>
                    <a:pt x="20" y="5948"/>
                    <a:pt x="20" y="6755"/>
                  </a:cubicBezTo>
                  <a:cubicBezTo>
                    <a:pt x="20" y="7567"/>
                    <a:pt x="640" y="8023"/>
                    <a:pt x="1274" y="8398"/>
                  </a:cubicBezTo>
                  <a:cubicBezTo>
                    <a:pt x="592" y="8802"/>
                    <a:pt x="20" y="9258"/>
                    <a:pt x="20" y="10041"/>
                  </a:cubicBezTo>
                  <a:cubicBezTo>
                    <a:pt x="20" y="10853"/>
                    <a:pt x="640" y="11309"/>
                    <a:pt x="1274" y="11684"/>
                  </a:cubicBezTo>
                  <a:cubicBezTo>
                    <a:pt x="640" y="12064"/>
                    <a:pt x="20" y="12520"/>
                    <a:pt x="20" y="13327"/>
                  </a:cubicBezTo>
                  <a:cubicBezTo>
                    <a:pt x="27" y="13452"/>
                    <a:pt x="122" y="13514"/>
                    <a:pt x="217" y="13514"/>
                  </a:cubicBezTo>
                  <a:cubicBezTo>
                    <a:pt x="312" y="13514"/>
                    <a:pt x="407" y="13452"/>
                    <a:pt x="414" y="13327"/>
                  </a:cubicBezTo>
                  <a:cubicBezTo>
                    <a:pt x="414" y="12659"/>
                    <a:pt x="1010" y="12289"/>
                    <a:pt x="1668" y="11915"/>
                  </a:cubicBezTo>
                  <a:cubicBezTo>
                    <a:pt x="2326" y="12289"/>
                    <a:pt x="2926" y="12659"/>
                    <a:pt x="2926" y="13327"/>
                  </a:cubicBezTo>
                  <a:cubicBezTo>
                    <a:pt x="2934" y="13452"/>
                    <a:pt x="3028" y="13514"/>
                    <a:pt x="3123" y="13514"/>
                  </a:cubicBezTo>
                  <a:cubicBezTo>
                    <a:pt x="3218" y="13514"/>
                    <a:pt x="3313" y="13452"/>
                    <a:pt x="3320" y="13327"/>
                  </a:cubicBezTo>
                  <a:cubicBezTo>
                    <a:pt x="3320" y="12520"/>
                    <a:pt x="2701" y="12064"/>
                    <a:pt x="2066" y="11684"/>
                  </a:cubicBezTo>
                  <a:cubicBezTo>
                    <a:pt x="2739" y="11290"/>
                    <a:pt x="3325" y="10829"/>
                    <a:pt x="3320" y="10036"/>
                  </a:cubicBezTo>
                  <a:cubicBezTo>
                    <a:pt x="3311" y="9234"/>
                    <a:pt x="2701" y="8778"/>
                    <a:pt x="2066" y="8403"/>
                  </a:cubicBezTo>
                  <a:cubicBezTo>
                    <a:pt x="2701" y="8028"/>
                    <a:pt x="3320" y="7572"/>
                    <a:pt x="3320" y="6760"/>
                  </a:cubicBezTo>
                  <a:cubicBezTo>
                    <a:pt x="3320" y="5948"/>
                    <a:pt x="2701" y="5492"/>
                    <a:pt x="2066" y="5117"/>
                  </a:cubicBezTo>
                  <a:cubicBezTo>
                    <a:pt x="2787" y="4694"/>
                    <a:pt x="3320" y="4257"/>
                    <a:pt x="3320" y="3431"/>
                  </a:cubicBezTo>
                  <a:cubicBezTo>
                    <a:pt x="3320" y="3421"/>
                    <a:pt x="3316" y="3412"/>
                    <a:pt x="3316" y="3412"/>
                  </a:cubicBezTo>
                  <a:cubicBezTo>
                    <a:pt x="3282" y="2643"/>
                    <a:pt x="2686" y="2196"/>
                    <a:pt x="2066" y="1831"/>
                  </a:cubicBezTo>
                  <a:cubicBezTo>
                    <a:pt x="2701" y="1456"/>
                    <a:pt x="3320" y="1000"/>
                    <a:pt x="3320" y="188"/>
                  </a:cubicBezTo>
                  <a:cubicBezTo>
                    <a:pt x="3313" y="63"/>
                    <a:pt x="3218" y="1"/>
                    <a:pt x="3123" y="1"/>
                  </a:cubicBezTo>
                  <a:cubicBezTo>
                    <a:pt x="3028" y="1"/>
                    <a:pt x="2934" y="63"/>
                    <a:pt x="2926" y="188"/>
                  </a:cubicBezTo>
                  <a:cubicBezTo>
                    <a:pt x="2926" y="861"/>
                    <a:pt x="2331" y="1231"/>
                    <a:pt x="1673" y="1601"/>
                  </a:cubicBezTo>
                  <a:cubicBezTo>
                    <a:pt x="1014" y="1226"/>
                    <a:pt x="414" y="861"/>
                    <a:pt x="414" y="188"/>
                  </a:cubicBezTo>
                  <a:cubicBezTo>
                    <a:pt x="407" y="63"/>
                    <a:pt x="312" y="1"/>
                    <a:pt x="21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11" name="Google Shape;13211;p137"/>
          <p:cNvGrpSpPr/>
          <p:nvPr/>
        </p:nvGrpSpPr>
        <p:grpSpPr>
          <a:xfrm>
            <a:off x="7972606" y="3621147"/>
            <a:ext cx="335863" cy="339685"/>
            <a:chOff x="7972606" y="3826547"/>
            <a:chExt cx="335863" cy="339685"/>
          </a:xfrm>
        </p:grpSpPr>
        <p:sp>
          <p:nvSpPr>
            <p:cNvPr id="13212" name="Google Shape;13212;p137"/>
            <p:cNvSpPr/>
            <p:nvPr/>
          </p:nvSpPr>
          <p:spPr>
            <a:xfrm>
              <a:off x="8048318" y="3874299"/>
              <a:ext cx="198759" cy="189622"/>
            </a:xfrm>
            <a:custGeom>
              <a:avLst/>
              <a:gdLst/>
              <a:ahLst/>
              <a:cxnLst/>
              <a:rect l="l" t="t" r="r" b="b"/>
              <a:pathLst>
                <a:path w="7592" h="7243" extrusionOk="0">
                  <a:moveTo>
                    <a:pt x="1134" y="0"/>
                  </a:moveTo>
                  <a:cubicBezTo>
                    <a:pt x="510" y="0"/>
                    <a:pt x="1" y="505"/>
                    <a:pt x="1" y="1129"/>
                  </a:cubicBezTo>
                  <a:cubicBezTo>
                    <a:pt x="1" y="1754"/>
                    <a:pt x="510" y="2263"/>
                    <a:pt x="1134" y="2263"/>
                  </a:cubicBezTo>
                  <a:cubicBezTo>
                    <a:pt x="726" y="2263"/>
                    <a:pt x="351" y="2479"/>
                    <a:pt x="150" y="2830"/>
                  </a:cubicBezTo>
                  <a:cubicBezTo>
                    <a:pt x="289" y="3310"/>
                    <a:pt x="390" y="3800"/>
                    <a:pt x="447" y="4290"/>
                  </a:cubicBezTo>
                  <a:cubicBezTo>
                    <a:pt x="644" y="4444"/>
                    <a:pt x="885" y="4526"/>
                    <a:pt x="1130" y="4526"/>
                  </a:cubicBezTo>
                  <a:cubicBezTo>
                    <a:pt x="904" y="4526"/>
                    <a:pt x="678" y="4593"/>
                    <a:pt x="491" y="4723"/>
                  </a:cubicBezTo>
                  <a:cubicBezTo>
                    <a:pt x="544" y="5352"/>
                    <a:pt x="558" y="5981"/>
                    <a:pt x="539" y="6615"/>
                  </a:cubicBezTo>
                  <a:cubicBezTo>
                    <a:pt x="544" y="7047"/>
                    <a:pt x="2354" y="7243"/>
                    <a:pt x="4101" y="7243"/>
                  </a:cubicBezTo>
                  <a:cubicBezTo>
                    <a:pt x="5697" y="7243"/>
                    <a:pt x="7241" y="7079"/>
                    <a:pt x="7308" y="6784"/>
                  </a:cubicBezTo>
                  <a:cubicBezTo>
                    <a:pt x="7481" y="6591"/>
                    <a:pt x="7562" y="6308"/>
                    <a:pt x="7591" y="5967"/>
                  </a:cubicBezTo>
                  <a:lnTo>
                    <a:pt x="7341" y="5078"/>
                  </a:lnTo>
                  <a:cubicBezTo>
                    <a:pt x="7437" y="4910"/>
                    <a:pt x="7485" y="4718"/>
                    <a:pt x="7485" y="4521"/>
                  </a:cubicBezTo>
                  <a:cubicBezTo>
                    <a:pt x="7485" y="3896"/>
                    <a:pt x="6976" y="3392"/>
                    <a:pt x="6352" y="3392"/>
                  </a:cubicBezTo>
                  <a:cubicBezTo>
                    <a:pt x="6976" y="3392"/>
                    <a:pt x="7485" y="2883"/>
                    <a:pt x="7485" y="2258"/>
                  </a:cubicBezTo>
                  <a:cubicBezTo>
                    <a:pt x="7485" y="1634"/>
                    <a:pt x="6976" y="1129"/>
                    <a:pt x="6352" y="1129"/>
                  </a:cubicBezTo>
                  <a:lnTo>
                    <a:pt x="5381" y="1211"/>
                  </a:lnTo>
                  <a:lnTo>
                    <a:pt x="3392" y="1248"/>
                  </a:lnTo>
                  <a:lnTo>
                    <a:pt x="3392" y="1248"/>
                  </a:lnTo>
                  <a:cubicBezTo>
                    <a:pt x="3925" y="1228"/>
                    <a:pt x="4390" y="877"/>
                    <a:pt x="4670" y="466"/>
                  </a:cubicBezTo>
                  <a:lnTo>
                    <a:pt x="1134" y="0"/>
                  </a:ln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3" name="Google Shape;13213;p137"/>
            <p:cNvSpPr/>
            <p:nvPr/>
          </p:nvSpPr>
          <p:spPr>
            <a:xfrm>
              <a:off x="8052507" y="3989779"/>
              <a:ext cx="163965" cy="19373"/>
            </a:xfrm>
            <a:custGeom>
              <a:avLst/>
              <a:gdLst/>
              <a:ahLst/>
              <a:cxnLst/>
              <a:rect l="l" t="t" r="r" b="b"/>
              <a:pathLst>
                <a:path w="6263" h="740" extrusionOk="0">
                  <a:moveTo>
                    <a:pt x="283" y="0"/>
                  </a:moveTo>
                  <a:cubicBezTo>
                    <a:pt x="122" y="0"/>
                    <a:pt x="1" y="222"/>
                    <a:pt x="167" y="350"/>
                  </a:cubicBezTo>
                  <a:cubicBezTo>
                    <a:pt x="393" y="528"/>
                    <a:pt x="672" y="624"/>
                    <a:pt x="960" y="624"/>
                  </a:cubicBezTo>
                  <a:cubicBezTo>
                    <a:pt x="1782" y="701"/>
                    <a:pt x="2617" y="739"/>
                    <a:pt x="3458" y="739"/>
                  </a:cubicBezTo>
                  <a:cubicBezTo>
                    <a:pt x="4299" y="739"/>
                    <a:pt x="5154" y="696"/>
                    <a:pt x="6009" y="619"/>
                  </a:cubicBezTo>
                  <a:cubicBezTo>
                    <a:pt x="6263" y="605"/>
                    <a:pt x="6237" y="233"/>
                    <a:pt x="6001" y="233"/>
                  </a:cubicBezTo>
                  <a:cubicBezTo>
                    <a:pt x="5991" y="233"/>
                    <a:pt x="5981" y="233"/>
                    <a:pt x="5971" y="235"/>
                  </a:cubicBezTo>
                  <a:cubicBezTo>
                    <a:pt x="5142" y="312"/>
                    <a:pt x="4311" y="350"/>
                    <a:pt x="3480" y="350"/>
                  </a:cubicBezTo>
                  <a:cubicBezTo>
                    <a:pt x="2649" y="350"/>
                    <a:pt x="1818" y="312"/>
                    <a:pt x="989" y="235"/>
                  </a:cubicBezTo>
                  <a:lnTo>
                    <a:pt x="970" y="235"/>
                  </a:lnTo>
                  <a:cubicBezTo>
                    <a:pt x="768" y="235"/>
                    <a:pt x="566" y="168"/>
                    <a:pt x="403" y="43"/>
                  </a:cubicBezTo>
                  <a:cubicBezTo>
                    <a:pt x="363" y="13"/>
                    <a:pt x="322" y="0"/>
                    <a:pt x="283"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4" name="Google Shape;13214;p137"/>
            <p:cNvSpPr/>
            <p:nvPr/>
          </p:nvSpPr>
          <p:spPr>
            <a:xfrm>
              <a:off x="8046302" y="3936712"/>
              <a:ext cx="168442" cy="25133"/>
            </a:xfrm>
            <a:custGeom>
              <a:avLst/>
              <a:gdLst/>
              <a:ahLst/>
              <a:cxnLst/>
              <a:rect l="l" t="t" r="r" b="b"/>
              <a:pathLst>
                <a:path w="6434" h="960" extrusionOk="0">
                  <a:moveTo>
                    <a:pt x="6216" y="0"/>
                  </a:moveTo>
                  <a:cubicBezTo>
                    <a:pt x="6203" y="0"/>
                    <a:pt x="6191" y="2"/>
                    <a:pt x="6179" y="4"/>
                  </a:cubicBezTo>
                  <a:cubicBezTo>
                    <a:pt x="5463" y="174"/>
                    <a:pt x="4700" y="260"/>
                    <a:pt x="3881" y="260"/>
                  </a:cubicBezTo>
                  <a:cubicBezTo>
                    <a:pt x="3061" y="260"/>
                    <a:pt x="2184" y="174"/>
                    <a:pt x="1240" y="4"/>
                  </a:cubicBezTo>
                  <a:lnTo>
                    <a:pt x="1207" y="4"/>
                  </a:lnTo>
                  <a:cubicBezTo>
                    <a:pt x="731" y="4"/>
                    <a:pt x="294" y="259"/>
                    <a:pt x="58" y="667"/>
                  </a:cubicBezTo>
                  <a:cubicBezTo>
                    <a:pt x="1" y="758"/>
                    <a:pt x="34" y="878"/>
                    <a:pt x="126" y="931"/>
                  </a:cubicBezTo>
                  <a:cubicBezTo>
                    <a:pt x="159" y="950"/>
                    <a:pt x="188" y="955"/>
                    <a:pt x="227" y="960"/>
                  </a:cubicBezTo>
                  <a:cubicBezTo>
                    <a:pt x="294" y="960"/>
                    <a:pt x="361" y="917"/>
                    <a:pt x="390" y="854"/>
                  </a:cubicBezTo>
                  <a:cubicBezTo>
                    <a:pt x="558" y="571"/>
                    <a:pt x="856" y="393"/>
                    <a:pt x="1187" y="383"/>
                  </a:cubicBezTo>
                  <a:cubicBezTo>
                    <a:pt x="2149" y="555"/>
                    <a:pt x="3043" y="640"/>
                    <a:pt x="3880" y="640"/>
                  </a:cubicBezTo>
                  <a:cubicBezTo>
                    <a:pt x="4729" y="640"/>
                    <a:pt x="5520" y="553"/>
                    <a:pt x="6265" y="379"/>
                  </a:cubicBezTo>
                  <a:cubicBezTo>
                    <a:pt x="6371" y="355"/>
                    <a:pt x="6433" y="249"/>
                    <a:pt x="6409" y="148"/>
                  </a:cubicBezTo>
                  <a:cubicBezTo>
                    <a:pt x="6388" y="59"/>
                    <a:pt x="6304" y="0"/>
                    <a:pt x="6216"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5" name="Google Shape;13215;p137"/>
            <p:cNvSpPr/>
            <p:nvPr/>
          </p:nvSpPr>
          <p:spPr>
            <a:xfrm>
              <a:off x="8076017" y="3967133"/>
              <a:ext cx="162866" cy="16467"/>
            </a:xfrm>
            <a:custGeom>
              <a:avLst/>
              <a:gdLst/>
              <a:ahLst/>
              <a:cxnLst/>
              <a:rect l="l" t="t" r="r" b="b"/>
              <a:pathLst>
                <a:path w="6221" h="629" extrusionOk="0">
                  <a:moveTo>
                    <a:pt x="268" y="0"/>
                  </a:moveTo>
                  <a:cubicBezTo>
                    <a:pt x="50" y="0"/>
                    <a:pt x="0" y="334"/>
                    <a:pt x="235" y="384"/>
                  </a:cubicBezTo>
                  <a:cubicBezTo>
                    <a:pt x="1032" y="540"/>
                    <a:pt x="1859" y="618"/>
                    <a:pt x="2707" y="618"/>
                  </a:cubicBezTo>
                  <a:cubicBezTo>
                    <a:pt x="3555" y="618"/>
                    <a:pt x="4424" y="540"/>
                    <a:pt x="5308" y="384"/>
                  </a:cubicBezTo>
                  <a:cubicBezTo>
                    <a:pt x="5515" y="384"/>
                    <a:pt x="5716" y="456"/>
                    <a:pt x="5880" y="586"/>
                  </a:cubicBezTo>
                  <a:cubicBezTo>
                    <a:pt x="5913" y="615"/>
                    <a:pt x="5957" y="629"/>
                    <a:pt x="6000" y="629"/>
                  </a:cubicBezTo>
                  <a:cubicBezTo>
                    <a:pt x="6058" y="624"/>
                    <a:pt x="6110" y="605"/>
                    <a:pt x="6154" y="562"/>
                  </a:cubicBezTo>
                  <a:cubicBezTo>
                    <a:pt x="6221" y="480"/>
                    <a:pt x="6206" y="360"/>
                    <a:pt x="6120" y="293"/>
                  </a:cubicBezTo>
                  <a:cubicBezTo>
                    <a:pt x="5885" y="105"/>
                    <a:pt x="5596" y="4"/>
                    <a:pt x="5294" y="4"/>
                  </a:cubicBezTo>
                  <a:lnTo>
                    <a:pt x="5260" y="4"/>
                  </a:lnTo>
                  <a:cubicBezTo>
                    <a:pt x="4395" y="158"/>
                    <a:pt x="3546" y="235"/>
                    <a:pt x="2719" y="235"/>
                  </a:cubicBezTo>
                  <a:cubicBezTo>
                    <a:pt x="1892" y="235"/>
                    <a:pt x="1088" y="158"/>
                    <a:pt x="312" y="4"/>
                  </a:cubicBezTo>
                  <a:cubicBezTo>
                    <a:pt x="297" y="2"/>
                    <a:pt x="282" y="0"/>
                    <a:pt x="268"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6" name="Google Shape;13216;p137"/>
            <p:cNvSpPr/>
            <p:nvPr/>
          </p:nvSpPr>
          <p:spPr>
            <a:xfrm>
              <a:off x="8075991" y="3902364"/>
              <a:ext cx="162892" cy="16467"/>
            </a:xfrm>
            <a:custGeom>
              <a:avLst/>
              <a:gdLst/>
              <a:ahLst/>
              <a:cxnLst/>
              <a:rect l="l" t="t" r="r" b="b"/>
              <a:pathLst>
                <a:path w="6222" h="629" extrusionOk="0">
                  <a:moveTo>
                    <a:pt x="270" y="0"/>
                  </a:moveTo>
                  <a:cubicBezTo>
                    <a:pt x="51" y="0"/>
                    <a:pt x="1" y="339"/>
                    <a:pt x="236" y="384"/>
                  </a:cubicBezTo>
                  <a:cubicBezTo>
                    <a:pt x="1033" y="540"/>
                    <a:pt x="1860" y="618"/>
                    <a:pt x="2708" y="618"/>
                  </a:cubicBezTo>
                  <a:cubicBezTo>
                    <a:pt x="3556" y="618"/>
                    <a:pt x="4425" y="540"/>
                    <a:pt x="5309" y="384"/>
                  </a:cubicBezTo>
                  <a:cubicBezTo>
                    <a:pt x="5516" y="389"/>
                    <a:pt x="5717" y="456"/>
                    <a:pt x="5881" y="586"/>
                  </a:cubicBezTo>
                  <a:cubicBezTo>
                    <a:pt x="5914" y="615"/>
                    <a:pt x="5958" y="629"/>
                    <a:pt x="6001" y="629"/>
                  </a:cubicBezTo>
                  <a:cubicBezTo>
                    <a:pt x="6059" y="629"/>
                    <a:pt x="6111" y="605"/>
                    <a:pt x="6155" y="566"/>
                  </a:cubicBezTo>
                  <a:cubicBezTo>
                    <a:pt x="6222" y="480"/>
                    <a:pt x="6207" y="360"/>
                    <a:pt x="6121" y="293"/>
                  </a:cubicBezTo>
                  <a:cubicBezTo>
                    <a:pt x="5886" y="110"/>
                    <a:pt x="5597" y="4"/>
                    <a:pt x="5295" y="4"/>
                  </a:cubicBezTo>
                  <a:lnTo>
                    <a:pt x="5261" y="4"/>
                  </a:lnTo>
                  <a:cubicBezTo>
                    <a:pt x="4396" y="161"/>
                    <a:pt x="3547" y="239"/>
                    <a:pt x="2720" y="239"/>
                  </a:cubicBezTo>
                  <a:cubicBezTo>
                    <a:pt x="1893" y="239"/>
                    <a:pt x="1089" y="161"/>
                    <a:pt x="313" y="4"/>
                  </a:cubicBezTo>
                  <a:cubicBezTo>
                    <a:pt x="298" y="2"/>
                    <a:pt x="283" y="0"/>
                    <a:pt x="270"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7" name="Google Shape;13217;p137"/>
            <p:cNvSpPr/>
            <p:nvPr/>
          </p:nvSpPr>
          <p:spPr>
            <a:xfrm>
              <a:off x="8076095" y="4016718"/>
              <a:ext cx="167343" cy="25630"/>
            </a:xfrm>
            <a:custGeom>
              <a:avLst/>
              <a:gdLst/>
              <a:ahLst/>
              <a:cxnLst/>
              <a:rect l="l" t="t" r="r" b="b"/>
              <a:pathLst>
                <a:path w="6392" h="979" extrusionOk="0">
                  <a:moveTo>
                    <a:pt x="6116" y="1"/>
                  </a:moveTo>
                  <a:cubicBezTo>
                    <a:pt x="6069" y="1"/>
                    <a:pt x="6020" y="20"/>
                    <a:pt x="5978" y="66"/>
                  </a:cubicBezTo>
                  <a:cubicBezTo>
                    <a:pt x="5795" y="258"/>
                    <a:pt x="5545" y="368"/>
                    <a:pt x="5286" y="368"/>
                  </a:cubicBezTo>
                  <a:lnTo>
                    <a:pt x="5252" y="368"/>
                  </a:lnTo>
                  <a:cubicBezTo>
                    <a:pt x="4472" y="517"/>
                    <a:pt x="3676" y="592"/>
                    <a:pt x="2856" y="592"/>
                  </a:cubicBezTo>
                  <a:cubicBezTo>
                    <a:pt x="2035" y="592"/>
                    <a:pt x="1188" y="517"/>
                    <a:pt x="304" y="368"/>
                  </a:cubicBezTo>
                  <a:cubicBezTo>
                    <a:pt x="290" y="366"/>
                    <a:pt x="277" y="365"/>
                    <a:pt x="265" y="365"/>
                  </a:cubicBezTo>
                  <a:cubicBezTo>
                    <a:pt x="44" y="365"/>
                    <a:pt x="1" y="707"/>
                    <a:pt x="242" y="748"/>
                  </a:cubicBezTo>
                  <a:cubicBezTo>
                    <a:pt x="1102" y="897"/>
                    <a:pt x="1981" y="974"/>
                    <a:pt x="2860" y="978"/>
                  </a:cubicBezTo>
                  <a:cubicBezTo>
                    <a:pt x="3681" y="978"/>
                    <a:pt x="4503" y="906"/>
                    <a:pt x="5310" y="753"/>
                  </a:cubicBezTo>
                  <a:cubicBezTo>
                    <a:pt x="5670" y="748"/>
                    <a:pt x="6016" y="594"/>
                    <a:pt x="6261" y="330"/>
                  </a:cubicBezTo>
                  <a:cubicBezTo>
                    <a:pt x="6392" y="185"/>
                    <a:pt x="6262" y="1"/>
                    <a:pt x="6116" y="1"/>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8" name="Google Shape;13218;p137"/>
            <p:cNvSpPr/>
            <p:nvPr/>
          </p:nvSpPr>
          <p:spPr>
            <a:xfrm>
              <a:off x="8053868" y="3874168"/>
              <a:ext cx="116737" cy="26939"/>
            </a:xfrm>
            <a:custGeom>
              <a:avLst/>
              <a:gdLst/>
              <a:ahLst/>
              <a:cxnLst/>
              <a:rect l="l" t="t" r="r" b="b"/>
              <a:pathLst>
                <a:path w="4459" h="1029" extrusionOk="0">
                  <a:moveTo>
                    <a:pt x="918" y="1"/>
                  </a:moveTo>
                  <a:cubicBezTo>
                    <a:pt x="553" y="1"/>
                    <a:pt x="211" y="178"/>
                    <a:pt x="0" y="471"/>
                  </a:cubicBezTo>
                  <a:cubicBezTo>
                    <a:pt x="152" y="418"/>
                    <a:pt x="311" y="391"/>
                    <a:pt x="470" y="391"/>
                  </a:cubicBezTo>
                  <a:cubicBezTo>
                    <a:pt x="667" y="391"/>
                    <a:pt x="864" y="432"/>
                    <a:pt x="1047" y="515"/>
                  </a:cubicBezTo>
                  <a:cubicBezTo>
                    <a:pt x="1823" y="854"/>
                    <a:pt x="2602" y="1028"/>
                    <a:pt x="3381" y="1028"/>
                  </a:cubicBezTo>
                  <a:cubicBezTo>
                    <a:pt x="3562" y="1028"/>
                    <a:pt x="3744" y="1019"/>
                    <a:pt x="3925" y="1000"/>
                  </a:cubicBezTo>
                  <a:cubicBezTo>
                    <a:pt x="4136" y="856"/>
                    <a:pt x="4314" y="678"/>
                    <a:pt x="4458" y="466"/>
                  </a:cubicBezTo>
                  <a:lnTo>
                    <a:pt x="918" y="1"/>
                  </a:ln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9" name="Google Shape;13219;p137"/>
            <p:cNvSpPr/>
            <p:nvPr/>
          </p:nvSpPr>
          <p:spPr>
            <a:xfrm>
              <a:off x="7988968" y="3831678"/>
              <a:ext cx="305887" cy="329528"/>
            </a:xfrm>
            <a:custGeom>
              <a:avLst/>
              <a:gdLst/>
              <a:ahLst/>
              <a:cxnLst/>
              <a:rect l="l" t="t" r="r" b="b"/>
              <a:pathLst>
                <a:path w="11684" h="12587" extrusionOk="0">
                  <a:moveTo>
                    <a:pt x="2944" y="1"/>
                  </a:moveTo>
                  <a:cubicBezTo>
                    <a:pt x="2576" y="1"/>
                    <a:pt x="2208" y="70"/>
                    <a:pt x="1859" y="206"/>
                  </a:cubicBezTo>
                  <a:cubicBezTo>
                    <a:pt x="1148" y="480"/>
                    <a:pt x="577" y="1037"/>
                    <a:pt x="279" y="1739"/>
                  </a:cubicBezTo>
                  <a:cubicBezTo>
                    <a:pt x="260" y="1777"/>
                    <a:pt x="245" y="1820"/>
                    <a:pt x="231" y="1859"/>
                  </a:cubicBezTo>
                  <a:cubicBezTo>
                    <a:pt x="0" y="2488"/>
                    <a:pt x="72" y="3194"/>
                    <a:pt x="437" y="3766"/>
                  </a:cubicBezTo>
                  <a:cubicBezTo>
                    <a:pt x="716" y="4222"/>
                    <a:pt x="913" y="4727"/>
                    <a:pt x="1023" y="5251"/>
                  </a:cubicBezTo>
                  <a:cubicBezTo>
                    <a:pt x="1038" y="5251"/>
                    <a:pt x="1148" y="5712"/>
                    <a:pt x="1192" y="6144"/>
                  </a:cubicBezTo>
                  <a:cubicBezTo>
                    <a:pt x="1316" y="7446"/>
                    <a:pt x="1254" y="8892"/>
                    <a:pt x="1129" y="10155"/>
                  </a:cubicBezTo>
                  <a:cubicBezTo>
                    <a:pt x="1091" y="10573"/>
                    <a:pt x="1398" y="10953"/>
                    <a:pt x="1821" y="10991"/>
                  </a:cubicBezTo>
                  <a:cubicBezTo>
                    <a:pt x="1848" y="10994"/>
                    <a:pt x="1874" y="10995"/>
                    <a:pt x="1900" y="10995"/>
                  </a:cubicBezTo>
                  <a:cubicBezTo>
                    <a:pt x="2290" y="10995"/>
                    <a:pt x="2621" y="10700"/>
                    <a:pt x="2662" y="10304"/>
                  </a:cubicBezTo>
                  <a:cubicBezTo>
                    <a:pt x="2820" y="8681"/>
                    <a:pt x="2849" y="7408"/>
                    <a:pt x="2748" y="6303"/>
                  </a:cubicBezTo>
                  <a:cubicBezTo>
                    <a:pt x="2623" y="4919"/>
                    <a:pt x="2297" y="3814"/>
                    <a:pt x="1744" y="2940"/>
                  </a:cubicBezTo>
                  <a:cubicBezTo>
                    <a:pt x="1638" y="2781"/>
                    <a:pt x="1614" y="2580"/>
                    <a:pt x="1682" y="2397"/>
                  </a:cubicBezTo>
                  <a:cubicBezTo>
                    <a:pt x="1686" y="2378"/>
                    <a:pt x="1696" y="2359"/>
                    <a:pt x="1706" y="2339"/>
                  </a:cubicBezTo>
                  <a:cubicBezTo>
                    <a:pt x="1840" y="2013"/>
                    <a:pt x="2104" y="1758"/>
                    <a:pt x="2436" y="1633"/>
                  </a:cubicBezTo>
                  <a:cubicBezTo>
                    <a:pt x="2601" y="1565"/>
                    <a:pt x="2776" y="1531"/>
                    <a:pt x="2950" y="1531"/>
                  </a:cubicBezTo>
                  <a:cubicBezTo>
                    <a:pt x="3144" y="1531"/>
                    <a:pt x="3339" y="1573"/>
                    <a:pt x="3522" y="1657"/>
                  </a:cubicBezTo>
                  <a:cubicBezTo>
                    <a:pt x="4295" y="1998"/>
                    <a:pt x="5073" y="2169"/>
                    <a:pt x="5852" y="2169"/>
                  </a:cubicBezTo>
                  <a:cubicBezTo>
                    <a:pt x="6630" y="2169"/>
                    <a:pt x="7408" y="1998"/>
                    <a:pt x="8181" y="1657"/>
                  </a:cubicBezTo>
                  <a:cubicBezTo>
                    <a:pt x="8362" y="1576"/>
                    <a:pt x="8557" y="1535"/>
                    <a:pt x="8753" y="1535"/>
                  </a:cubicBezTo>
                  <a:cubicBezTo>
                    <a:pt x="8927" y="1535"/>
                    <a:pt x="9102" y="1567"/>
                    <a:pt x="9267" y="1633"/>
                  </a:cubicBezTo>
                  <a:cubicBezTo>
                    <a:pt x="9599" y="1758"/>
                    <a:pt x="9858" y="2013"/>
                    <a:pt x="9997" y="2339"/>
                  </a:cubicBezTo>
                  <a:lnTo>
                    <a:pt x="10017" y="2383"/>
                  </a:lnTo>
                  <a:cubicBezTo>
                    <a:pt x="10103" y="2613"/>
                    <a:pt x="10118" y="2868"/>
                    <a:pt x="10060" y="3108"/>
                  </a:cubicBezTo>
                  <a:cubicBezTo>
                    <a:pt x="9791" y="4309"/>
                    <a:pt x="9700" y="5673"/>
                    <a:pt x="9776" y="7283"/>
                  </a:cubicBezTo>
                  <a:cubicBezTo>
                    <a:pt x="9829" y="8263"/>
                    <a:pt x="9282" y="9175"/>
                    <a:pt x="8393" y="9589"/>
                  </a:cubicBezTo>
                  <a:lnTo>
                    <a:pt x="8345" y="9613"/>
                  </a:lnTo>
                  <a:cubicBezTo>
                    <a:pt x="7711" y="9934"/>
                    <a:pt x="7394" y="10660"/>
                    <a:pt x="7581" y="11342"/>
                  </a:cubicBezTo>
                  <a:lnTo>
                    <a:pt x="7725" y="11885"/>
                  </a:lnTo>
                  <a:cubicBezTo>
                    <a:pt x="7773" y="12058"/>
                    <a:pt x="7836" y="12226"/>
                    <a:pt x="7922" y="12380"/>
                  </a:cubicBezTo>
                  <a:cubicBezTo>
                    <a:pt x="7994" y="12509"/>
                    <a:pt x="8052" y="12581"/>
                    <a:pt x="8210" y="12586"/>
                  </a:cubicBezTo>
                  <a:lnTo>
                    <a:pt x="8220" y="12586"/>
                  </a:lnTo>
                  <a:cubicBezTo>
                    <a:pt x="8451" y="12586"/>
                    <a:pt x="8566" y="12336"/>
                    <a:pt x="8647" y="12168"/>
                  </a:cubicBezTo>
                  <a:lnTo>
                    <a:pt x="9017" y="11015"/>
                  </a:lnTo>
                  <a:cubicBezTo>
                    <a:pt x="9017" y="11001"/>
                    <a:pt x="9022" y="10987"/>
                    <a:pt x="9037" y="10982"/>
                  </a:cubicBezTo>
                  <a:cubicBezTo>
                    <a:pt x="10492" y="10304"/>
                    <a:pt x="11391" y="8810"/>
                    <a:pt x="11304" y="7206"/>
                  </a:cubicBezTo>
                  <a:cubicBezTo>
                    <a:pt x="11232" y="5741"/>
                    <a:pt x="11314" y="4511"/>
                    <a:pt x="11559" y="3449"/>
                  </a:cubicBezTo>
                  <a:cubicBezTo>
                    <a:pt x="11684" y="2911"/>
                    <a:pt x="11640" y="2344"/>
                    <a:pt x="11439" y="1825"/>
                  </a:cubicBezTo>
                  <a:cubicBezTo>
                    <a:pt x="11429" y="1796"/>
                    <a:pt x="11415" y="1768"/>
                    <a:pt x="11405" y="1739"/>
                  </a:cubicBezTo>
                  <a:cubicBezTo>
                    <a:pt x="11107" y="1037"/>
                    <a:pt x="10535" y="480"/>
                    <a:pt x="9824" y="206"/>
                  </a:cubicBezTo>
                  <a:cubicBezTo>
                    <a:pt x="9476" y="70"/>
                    <a:pt x="9108" y="1"/>
                    <a:pt x="8740" y="1"/>
                  </a:cubicBezTo>
                  <a:cubicBezTo>
                    <a:pt x="8333" y="1"/>
                    <a:pt x="7926" y="85"/>
                    <a:pt x="7547" y="254"/>
                  </a:cubicBezTo>
                  <a:cubicBezTo>
                    <a:pt x="6973" y="509"/>
                    <a:pt x="6406" y="636"/>
                    <a:pt x="5840" y="636"/>
                  </a:cubicBezTo>
                  <a:cubicBezTo>
                    <a:pt x="5274" y="636"/>
                    <a:pt x="4708" y="509"/>
                    <a:pt x="4136" y="254"/>
                  </a:cubicBezTo>
                  <a:cubicBezTo>
                    <a:pt x="3758" y="85"/>
                    <a:pt x="3351" y="1"/>
                    <a:pt x="2944" y="1"/>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0" name="Google Shape;13220;p137"/>
            <p:cNvSpPr/>
            <p:nvPr/>
          </p:nvSpPr>
          <p:spPr>
            <a:xfrm>
              <a:off x="8191706" y="4076775"/>
              <a:ext cx="27306" cy="21782"/>
            </a:xfrm>
            <a:custGeom>
              <a:avLst/>
              <a:gdLst/>
              <a:ahLst/>
              <a:cxnLst/>
              <a:rect l="l" t="t" r="r" b="b"/>
              <a:pathLst>
                <a:path w="1043" h="832" extrusionOk="0">
                  <a:moveTo>
                    <a:pt x="1043" y="1"/>
                  </a:moveTo>
                  <a:lnTo>
                    <a:pt x="1043" y="1"/>
                  </a:lnTo>
                  <a:cubicBezTo>
                    <a:pt x="923" y="87"/>
                    <a:pt x="793" y="164"/>
                    <a:pt x="654" y="227"/>
                  </a:cubicBezTo>
                  <a:lnTo>
                    <a:pt x="610" y="246"/>
                  </a:lnTo>
                  <a:cubicBezTo>
                    <a:pt x="351" y="375"/>
                    <a:pt x="140" y="577"/>
                    <a:pt x="0" y="832"/>
                  </a:cubicBezTo>
                  <a:cubicBezTo>
                    <a:pt x="20" y="817"/>
                    <a:pt x="44" y="803"/>
                    <a:pt x="63" y="793"/>
                  </a:cubicBezTo>
                  <a:cubicBezTo>
                    <a:pt x="77" y="789"/>
                    <a:pt x="92" y="779"/>
                    <a:pt x="111" y="774"/>
                  </a:cubicBezTo>
                  <a:cubicBezTo>
                    <a:pt x="481" y="601"/>
                    <a:pt x="803" y="332"/>
                    <a:pt x="1043" y="1"/>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1" name="Google Shape;13221;p137"/>
            <p:cNvSpPr/>
            <p:nvPr/>
          </p:nvSpPr>
          <p:spPr>
            <a:xfrm>
              <a:off x="8016876" y="3890400"/>
              <a:ext cx="46810" cy="228551"/>
            </a:xfrm>
            <a:custGeom>
              <a:avLst/>
              <a:gdLst/>
              <a:ahLst/>
              <a:cxnLst/>
              <a:rect l="l" t="t" r="r" b="b"/>
              <a:pathLst>
                <a:path w="1788" h="8730" extrusionOk="0">
                  <a:moveTo>
                    <a:pt x="688" y="0"/>
                  </a:moveTo>
                  <a:cubicBezTo>
                    <a:pt x="419" y="140"/>
                    <a:pt x="207" y="365"/>
                    <a:pt x="92" y="644"/>
                  </a:cubicBezTo>
                  <a:cubicBezTo>
                    <a:pt x="82" y="663"/>
                    <a:pt x="78" y="687"/>
                    <a:pt x="68" y="706"/>
                  </a:cubicBezTo>
                  <a:cubicBezTo>
                    <a:pt x="1" y="884"/>
                    <a:pt x="25" y="1086"/>
                    <a:pt x="135" y="1249"/>
                  </a:cubicBezTo>
                  <a:cubicBezTo>
                    <a:pt x="688" y="2119"/>
                    <a:pt x="1019" y="3219"/>
                    <a:pt x="1139" y="4612"/>
                  </a:cubicBezTo>
                  <a:cubicBezTo>
                    <a:pt x="1240" y="5712"/>
                    <a:pt x="1211" y="6985"/>
                    <a:pt x="1048" y="8609"/>
                  </a:cubicBezTo>
                  <a:cubicBezTo>
                    <a:pt x="1048" y="8652"/>
                    <a:pt x="1038" y="8691"/>
                    <a:pt x="1029" y="8729"/>
                  </a:cubicBezTo>
                  <a:cubicBezTo>
                    <a:pt x="1341" y="8647"/>
                    <a:pt x="1567" y="8383"/>
                    <a:pt x="1596" y="8061"/>
                  </a:cubicBezTo>
                  <a:cubicBezTo>
                    <a:pt x="1759" y="6438"/>
                    <a:pt x="1788" y="5165"/>
                    <a:pt x="1687" y="4064"/>
                  </a:cubicBezTo>
                  <a:cubicBezTo>
                    <a:pt x="1562" y="2671"/>
                    <a:pt x="1235" y="1576"/>
                    <a:pt x="683" y="702"/>
                  </a:cubicBezTo>
                  <a:cubicBezTo>
                    <a:pt x="572" y="543"/>
                    <a:pt x="548" y="337"/>
                    <a:pt x="616" y="159"/>
                  </a:cubicBezTo>
                  <a:cubicBezTo>
                    <a:pt x="620" y="140"/>
                    <a:pt x="635" y="116"/>
                    <a:pt x="640" y="96"/>
                  </a:cubicBezTo>
                  <a:cubicBezTo>
                    <a:pt x="654" y="63"/>
                    <a:pt x="673" y="29"/>
                    <a:pt x="688"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2" name="Google Shape;13222;p137"/>
            <p:cNvSpPr/>
            <p:nvPr/>
          </p:nvSpPr>
          <p:spPr>
            <a:xfrm>
              <a:off x="8005697" y="3831678"/>
              <a:ext cx="289420" cy="273686"/>
            </a:xfrm>
            <a:custGeom>
              <a:avLst/>
              <a:gdLst/>
              <a:ahLst/>
              <a:cxnLst/>
              <a:rect l="l" t="t" r="r" b="b"/>
              <a:pathLst>
                <a:path w="11055" h="10454" extrusionOk="0">
                  <a:moveTo>
                    <a:pt x="8112" y="1"/>
                  </a:moveTo>
                  <a:cubicBezTo>
                    <a:pt x="7706" y="1"/>
                    <a:pt x="7299" y="85"/>
                    <a:pt x="6918" y="254"/>
                  </a:cubicBezTo>
                  <a:cubicBezTo>
                    <a:pt x="6344" y="509"/>
                    <a:pt x="5778" y="636"/>
                    <a:pt x="5213" y="636"/>
                  </a:cubicBezTo>
                  <a:cubicBezTo>
                    <a:pt x="4647" y="636"/>
                    <a:pt x="4081" y="509"/>
                    <a:pt x="3507" y="254"/>
                  </a:cubicBezTo>
                  <a:cubicBezTo>
                    <a:pt x="3127" y="87"/>
                    <a:pt x="2720" y="3"/>
                    <a:pt x="2312" y="3"/>
                  </a:cubicBezTo>
                  <a:cubicBezTo>
                    <a:pt x="1947" y="3"/>
                    <a:pt x="1582" y="70"/>
                    <a:pt x="1235" y="206"/>
                  </a:cubicBezTo>
                  <a:cubicBezTo>
                    <a:pt x="745" y="394"/>
                    <a:pt x="322" y="716"/>
                    <a:pt x="0" y="1133"/>
                  </a:cubicBezTo>
                  <a:cubicBezTo>
                    <a:pt x="211" y="975"/>
                    <a:pt x="442" y="845"/>
                    <a:pt x="687" y="749"/>
                  </a:cubicBezTo>
                  <a:cubicBezTo>
                    <a:pt x="1034" y="613"/>
                    <a:pt x="1400" y="546"/>
                    <a:pt x="1764" y="546"/>
                  </a:cubicBezTo>
                  <a:cubicBezTo>
                    <a:pt x="2172" y="546"/>
                    <a:pt x="2579" y="630"/>
                    <a:pt x="2959" y="797"/>
                  </a:cubicBezTo>
                  <a:cubicBezTo>
                    <a:pt x="3536" y="1052"/>
                    <a:pt x="4102" y="1179"/>
                    <a:pt x="4667" y="1179"/>
                  </a:cubicBezTo>
                  <a:cubicBezTo>
                    <a:pt x="5232" y="1179"/>
                    <a:pt x="5796" y="1052"/>
                    <a:pt x="6370" y="797"/>
                  </a:cubicBezTo>
                  <a:cubicBezTo>
                    <a:pt x="6753" y="630"/>
                    <a:pt x="7161" y="546"/>
                    <a:pt x="7570" y="546"/>
                  </a:cubicBezTo>
                  <a:cubicBezTo>
                    <a:pt x="7935" y="546"/>
                    <a:pt x="8300" y="613"/>
                    <a:pt x="8647" y="749"/>
                  </a:cubicBezTo>
                  <a:cubicBezTo>
                    <a:pt x="9358" y="1028"/>
                    <a:pt x="9930" y="1580"/>
                    <a:pt x="10228" y="2286"/>
                  </a:cubicBezTo>
                  <a:cubicBezTo>
                    <a:pt x="10242" y="2315"/>
                    <a:pt x="10252" y="2339"/>
                    <a:pt x="10266" y="2368"/>
                  </a:cubicBezTo>
                  <a:cubicBezTo>
                    <a:pt x="10468" y="2887"/>
                    <a:pt x="10507" y="3454"/>
                    <a:pt x="10382" y="3997"/>
                  </a:cubicBezTo>
                  <a:cubicBezTo>
                    <a:pt x="10141" y="5054"/>
                    <a:pt x="10060" y="6283"/>
                    <a:pt x="10132" y="7749"/>
                  </a:cubicBezTo>
                  <a:cubicBezTo>
                    <a:pt x="10180" y="8733"/>
                    <a:pt x="9863" y="9694"/>
                    <a:pt x="9243" y="10453"/>
                  </a:cubicBezTo>
                  <a:cubicBezTo>
                    <a:pt x="10209" y="9661"/>
                    <a:pt x="10742" y="8455"/>
                    <a:pt x="10675" y="7206"/>
                  </a:cubicBezTo>
                  <a:cubicBezTo>
                    <a:pt x="10603" y="5741"/>
                    <a:pt x="10684" y="4511"/>
                    <a:pt x="10925" y="3449"/>
                  </a:cubicBezTo>
                  <a:cubicBezTo>
                    <a:pt x="11054" y="2911"/>
                    <a:pt x="11011" y="2344"/>
                    <a:pt x="10809" y="1825"/>
                  </a:cubicBezTo>
                  <a:cubicBezTo>
                    <a:pt x="10800" y="1796"/>
                    <a:pt x="10790" y="1768"/>
                    <a:pt x="10776" y="1739"/>
                  </a:cubicBezTo>
                  <a:cubicBezTo>
                    <a:pt x="10478" y="1037"/>
                    <a:pt x="9906" y="480"/>
                    <a:pt x="9195" y="206"/>
                  </a:cubicBezTo>
                  <a:cubicBezTo>
                    <a:pt x="8846" y="70"/>
                    <a:pt x="8479" y="1"/>
                    <a:pt x="8112" y="1"/>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3" name="Google Shape;13223;p137"/>
            <p:cNvSpPr/>
            <p:nvPr/>
          </p:nvSpPr>
          <p:spPr>
            <a:xfrm>
              <a:off x="8202518" y="4127329"/>
              <a:ext cx="20394" cy="33877"/>
            </a:xfrm>
            <a:custGeom>
              <a:avLst/>
              <a:gdLst/>
              <a:ahLst/>
              <a:cxnLst/>
              <a:rect l="l" t="t" r="r" b="b"/>
              <a:pathLst>
                <a:path w="779" h="1294" extrusionOk="0">
                  <a:moveTo>
                    <a:pt x="779" y="1"/>
                  </a:moveTo>
                  <a:lnTo>
                    <a:pt x="779" y="1"/>
                  </a:lnTo>
                  <a:cubicBezTo>
                    <a:pt x="639" y="87"/>
                    <a:pt x="495" y="164"/>
                    <a:pt x="346" y="236"/>
                  </a:cubicBezTo>
                  <a:cubicBezTo>
                    <a:pt x="337" y="241"/>
                    <a:pt x="327" y="256"/>
                    <a:pt x="327" y="270"/>
                  </a:cubicBezTo>
                  <a:lnTo>
                    <a:pt x="0" y="1288"/>
                  </a:lnTo>
                  <a:cubicBezTo>
                    <a:pt x="20" y="1293"/>
                    <a:pt x="39" y="1293"/>
                    <a:pt x="58" y="1293"/>
                  </a:cubicBezTo>
                  <a:lnTo>
                    <a:pt x="73" y="1293"/>
                  </a:lnTo>
                  <a:cubicBezTo>
                    <a:pt x="303" y="1293"/>
                    <a:pt x="418" y="1043"/>
                    <a:pt x="500" y="880"/>
                  </a:cubicBezTo>
                  <a:lnTo>
                    <a:pt x="779" y="1"/>
                  </a:ln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4" name="Google Shape;13224;p137"/>
            <p:cNvSpPr/>
            <p:nvPr/>
          </p:nvSpPr>
          <p:spPr>
            <a:xfrm>
              <a:off x="7972606" y="3826547"/>
              <a:ext cx="335863" cy="339685"/>
            </a:xfrm>
            <a:custGeom>
              <a:avLst/>
              <a:gdLst/>
              <a:ahLst/>
              <a:cxnLst/>
              <a:rect l="l" t="t" r="r" b="b"/>
              <a:pathLst>
                <a:path w="12829" h="12975" extrusionOk="0">
                  <a:moveTo>
                    <a:pt x="3070" y="2040"/>
                  </a:moveTo>
                  <a:cubicBezTo>
                    <a:pt x="2480" y="2646"/>
                    <a:pt x="2609" y="3645"/>
                    <a:pt x="3335" y="4087"/>
                  </a:cubicBezTo>
                  <a:cubicBezTo>
                    <a:pt x="3253" y="4135"/>
                    <a:pt x="3181" y="4193"/>
                    <a:pt x="3114" y="4255"/>
                  </a:cubicBezTo>
                  <a:cubicBezTo>
                    <a:pt x="2672" y="2996"/>
                    <a:pt x="2326" y="3030"/>
                    <a:pt x="2504" y="2617"/>
                  </a:cubicBezTo>
                  <a:cubicBezTo>
                    <a:pt x="2614" y="2362"/>
                    <a:pt x="2816" y="2156"/>
                    <a:pt x="3070" y="2040"/>
                  </a:cubicBezTo>
                  <a:close/>
                  <a:moveTo>
                    <a:pt x="10248" y="4942"/>
                  </a:moveTo>
                  <a:lnTo>
                    <a:pt x="10248" y="4942"/>
                  </a:lnTo>
                  <a:cubicBezTo>
                    <a:pt x="10233" y="5105"/>
                    <a:pt x="10224" y="5278"/>
                    <a:pt x="10214" y="5447"/>
                  </a:cubicBezTo>
                  <a:cubicBezTo>
                    <a:pt x="10128" y="5355"/>
                    <a:pt x="10032" y="5278"/>
                    <a:pt x="9931" y="5216"/>
                  </a:cubicBezTo>
                  <a:cubicBezTo>
                    <a:pt x="10051" y="5144"/>
                    <a:pt x="10156" y="5048"/>
                    <a:pt x="10248" y="4942"/>
                  </a:cubicBezTo>
                  <a:close/>
                  <a:moveTo>
                    <a:pt x="9389" y="1923"/>
                  </a:moveTo>
                  <a:cubicBezTo>
                    <a:pt x="10084" y="1923"/>
                    <a:pt x="10670" y="2534"/>
                    <a:pt x="10502" y="3266"/>
                  </a:cubicBezTo>
                  <a:cubicBezTo>
                    <a:pt x="10483" y="3352"/>
                    <a:pt x="10464" y="3448"/>
                    <a:pt x="10445" y="3539"/>
                  </a:cubicBezTo>
                  <a:cubicBezTo>
                    <a:pt x="10228" y="3064"/>
                    <a:pt x="9758" y="2761"/>
                    <a:pt x="9239" y="2761"/>
                  </a:cubicBezTo>
                  <a:cubicBezTo>
                    <a:pt x="8999" y="2776"/>
                    <a:pt x="8999" y="3131"/>
                    <a:pt x="9239" y="3145"/>
                  </a:cubicBezTo>
                  <a:cubicBezTo>
                    <a:pt x="9758" y="3145"/>
                    <a:pt x="10176" y="3563"/>
                    <a:pt x="10176" y="4082"/>
                  </a:cubicBezTo>
                  <a:cubicBezTo>
                    <a:pt x="10176" y="4601"/>
                    <a:pt x="9758" y="5019"/>
                    <a:pt x="9239" y="5019"/>
                  </a:cubicBezTo>
                  <a:lnTo>
                    <a:pt x="9220" y="5019"/>
                  </a:lnTo>
                  <a:cubicBezTo>
                    <a:pt x="9061" y="5032"/>
                    <a:pt x="8092" y="5247"/>
                    <a:pt x="6697" y="5247"/>
                  </a:cubicBezTo>
                  <a:cubicBezTo>
                    <a:pt x="5979" y="5247"/>
                    <a:pt x="5148" y="5190"/>
                    <a:pt x="4257" y="5019"/>
                  </a:cubicBezTo>
                  <a:cubicBezTo>
                    <a:pt x="4244" y="5016"/>
                    <a:pt x="4232" y="5015"/>
                    <a:pt x="4219" y="5015"/>
                  </a:cubicBezTo>
                  <a:cubicBezTo>
                    <a:pt x="4142" y="5015"/>
                    <a:pt x="4069" y="5065"/>
                    <a:pt x="4036" y="5139"/>
                  </a:cubicBezTo>
                  <a:cubicBezTo>
                    <a:pt x="3998" y="5250"/>
                    <a:pt x="4065" y="5370"/>
                    <a:pt x="4180" y="5394"/>
                  </a:cubicBezTo>
                  <a:cubicBezTo>
                    <a:pt x="4982" y="5552"/>
                    <a:pt x="5798" y="5629"/>
                    <a:pt x="6609" y="5629"/>
                  </a:cubicBezTo>
                  <a:cubicBezTo>
                    <a:pt x="6634" y="5629"/>
                    <a:pt x="6659" y="5629"/>
                    <a:pt x="6683" y="5629"/>
                  </a:cubicBezTo>
                  <a:lnTo>
                    <a:pt x="6707" y="5629"/>
                  </a:lnTo>
                  <a:cubicBezTo>
                    <a:pt x="7557" y="5629"/>
                    <a:pt x="8413" y="5552"/>
                    <a:pt x="9253" y="5398"/>
                  </a:cubicBezTo>
                  <a:cubicBezTo>
                    <a:pt x="9767" y="5398"/>
                    <a:pt x="10185" y="5821"/>
                    <a:pt x="10180" y="6340"/>
                  </a:cubicBezTo>
                  <a:cubicBezTo>
                    <a:pt x="10176" y="6859"/>
                    <a:pt x="9753" y="7272"/>
                    <a:pt x="9239" y="7272"/>
                  </a:cubicBezTo>
                  <a:cubicBezTo>
                    <a:pt x="9111" y="7272"/>
                    <a:pt x="8270" y="7501"/>
                    <a:pt x="6835" y="7501"/>
                  </a:cubicBezTo>
                  <a:cubicBezTo>
                    <a:pt x="6117" y="7501"/>
                    <a:pt x="5251" y="7443"/>
                    <a:pt x="4252" y="7272"/>
                  </a:cubicBezTo>
                  <a:cubicBezTo>
                    <a:pt x="4239" y="7270"/>
                    <a:pt x="4226" y="7269"/>
                    <a:pt x="4213" y="7269"/>
                  </a:cubicBezTo>
                  <a:cubicBezTo>
                    <a:pt x="3996" y="7269"/>
                    <a:pt x="3949" y="7606"/>
                    <a:pt x="4190" y="7647"/>
                  </a:cubicBezTo>
                  <a:cubicBezTo>
                    <a:pt x="5055" y="7801"/>
                    <a:pt x="5929" y="7877"/>
                    <a:pt x="6808" y="7882"/>
                  </a:cubicBezTo>
                  <a:cubicBezTo>
                    <a:pt x="7629" y="7882"/>
                    <a:pt x="8451" y="7805"/>
                    <a:pt x="9258" y="7652"/>
                  </a:cubicBezTo>
                  <a:cubicBezTo>
                    <a:pt x="9614" y="7647"/>
                    <a:pt x="9955" y="7493"/>
                    <a:pt x="10200" y="7234"/>
                  </a:cubicBezTo>
                  <a:lnTo>
                    <a:pt x="10200" y="7234"/>
                  </a:lnTo>
                  <a:cubicBezTo>
                    <a:pt x="10209" y="7575"/>
                    <a:pt x="10253" y="7988"/>
                    <a:pt x="10008" y="8521"/>
                  </a:cubicBezTo>
                  <a:cubicBezTo>
                    <a:pt x="9902" y="8632"/>
                    <a:pt x="9287" y="8790"/>
                    <a:pt x="7980" y="8848"/>
                  </a:cubicBezTo>
                  <a:cubicBezTo>
                    <a:pt x="7645" y="8863"/>
                    <a:pt x="7302" y="8871"/>
                    <a:pt x="6961" y="8871"/>
                  </a:cubicBezTo>
                  <a:cubicBezTo>
                    <a:pt x="6143" y="8871"/>
                    <a:pt x="5343" y="8827"/>
                    <a:pt x="4733" y="8742"/>
                  </a:cubicBezTo>
                  <a:cubicBezTo>
                    <a:pt x="3805" y="8617"/>
                    <a:pt x="3637" y="8449"/>
                    <a:pt x="3618" y="8420"/>
                  </a:cubicBezTo>
                  <a:cubicBezTo>
                    <a:pt x="3637" y="7829"/>
                    <a:pt x="3628" y="7234"/>
                    <a:pt x="3584" y="6643"/>
                  </a:cubicBezTo>
                  <a:cubicBezTo>
                    <a:pt x="3732" y="6564"/>
                    <a:pt x="3837" y="6538"/>
                    <a:pt x="4000" y="6538"/>
                  </a:cubicBezTo>
                  <a:cubicBezTo>
                    <a:pt x="4325" y="6538"/>
                    <a:pt x="4878" y="6643"/>
                    <a:pt x="6448" y="6643"/>
                  </a:cubicBezTo>
                  <a:cubicBezTo>
                    <a:pt x="6534" y="6644"/>
                    <a:pt x="6624" y="6644"/>
                    <a:pt x="6716" y="6644"/>
                  </a:cubicBezTo>
                  <a:cubicBezTo>
                    <a:pt x="7732" y="6644"/>
                    <a:pt x="8996" y="6575"/>
                    <a:pt x="9124" y="6513"/>
                  </a:cubicBezTo>
                  <a:cubicBezTo>
                    <a:pt x="9310" y="6420"/>
                    <a:pt x="9239" y="6147"/>
                    <a:pt x="9043" y="6147"/>
                  </a:cubicBezTo>
                  <a:cubicBezTo>
                    <a:pt x="9036" y="6147"/>
                    <a:pt x="9029" y="6147"/>
                    <a:pt x="9023" y="6148"/>
                  </a:cubicBezTo>
                  <a:cubicBezTo>
                    <a:pt x="8212" y="6225"/>
                    <a:pt x="7405" y="6259"/>
                    <a:pt x="6602" y="6259"/>
                  </a:cubicBezTo>
                  <a:cubicBezTo>
                    <a:pt x="6549" y="6259"/>
                    <a:pt x="6496" y="6259"/>
                    <a:pt x="6443" y="6258"/>
                  </a:cubicBezTo>
                  <a:cubicBezTo>
                    <a:pt x="5131" y="6244"/>
                    <a:pt x="4089" y="6148"/>
                    <a:pt x="4017" y="6148"/>
                  </a:cubicBezTo>
                  <a:cubicBezTo>
                    <a:pt x="3839" y="6148"/>
                    <a:pt x="3661" y="6095"/>
                    <a:pt x="3512" y="5999"/>
                  </a:cubicBezTo>
                  <a:cubicBezTo>
                    <a:pt x="3455" y="5552"/>
                    <a:pt x="3368" y="5110"/>
                    <a:pt x="3248" y="4678"/>
                  </a:cubicBezTo>
                  <a:cubicBezTo>
                    <a:pt x="3421" y="4428"/>
                    <a:pt x="3700" y="4279"/>
                    <a:pt x="4002" y="4274"/>
                  </a:cubicBezTo>
                  <a:cubicBezTo>
                    <a:pt x="4891" y="4442"/>
                    <a:pt x="5790" y="4529"/>
                    <a:pt x="6688" y="4529"/>
                  </a:cubicBezTo>
                  <a:cubicBezTo>
                    <a:pt x="7668" y="4529"/>
                    <a:pt x="8648" y="4390"/>
                    <a:pt x="9090" y="4265"/>
                  </a:cubicBezTo>
                  <a:cubicBezTo>
                    <a:pt x="9308" y="4202"/>
                    <a:pt x="9254" y="3889"/>
                    <a:pt x="9050" y="3889"/>
                  </a:cubicBezTo>
                  <a:cubicBezTo>
                    <a:pt x="9034" y="3889"/>
                    <a:pt x="9017" y="3891"/>
                    <a:pt x="8999" y="3895"/>
                  </a:cubicBezTo>
                  <a:cubicBezTo>
                    <a:pt x="8152" y="4083"/>
                    <a:pt x="7344" y="4146"/>
                    <a:pt x="6635" y="4146"/>
                  </a:cubicBezTo>
                  <a:cubicBezTo>
                    <a:pt x="5204" y="4146"/>
                    <a:pt x="4173" y="3890"/>
                    <a:pt x="4022" y="3890"/>
                  </a:cubicBezTo>
                  <a:cubicBezTo>
                    <a:pt x="3503" y="3890"/>
                    <a:pt x="3085" y="3467"/>
                    <a:pt x="3085" y="2953"/>
                  </a:cubicBezTo>
                  <a:cubicBezTo>
                    <a:pt x="3085" y="2434"/>
                    <a:pt x="3503" y="2012"/>
                    <a:pt x="4022" y="2012"/>
                  </a:cubicBezTo>
                  <a:lnTo>
                    <a:pt x="4031" y="2012"/>
                  </a:lnTo>
                  <a:cubicBezTo>
                    <a:pt x="4041" y="2021"/>
                    <a:pt x="4055" y="2026"/>
                    <a:pt x="4070" y="2031"/>
                  </a:cubicBezTo>
                  <a:cubicBezTo>
                    <a:pt x="4868" y="2388"/>
                    <a:pt x="5676" y="2564"/>
                    <a:pt x="6483" y="2564"/>
                  </a:cubicBezTo>
                  <a:cubicBezTo>
                    <a:pt x="6686" y="2564"/>
                    <a:pt x="6889" y="2553"/>
                    <a:pt x="7091" y="2530"/>
                  </a:cubicBezTo>
                  <a:lnTo>
                    <a:pt x="7091" y="2530"/>
                  </a:lnTo>
                  <a:cubicBezTo>
                    <a:pt x="6861" y="2727"/>
                    <a:pt x="6573" y="2876"/>
                    <a:pt x="6251" y="2881"/>
                  </a:cubicBezTo>
                  <a:cubicBezTo>
                    <a:pt x="5602" y="2862"/>
                    <a:pt x="4930" y="2824"/>
                    <a:pt x="4243" y="2761"/>
                  </a:cubicBezTo>
                  <a:cubicBezTo>
                    <a:pt x="4232" y="2760"/>
                    <a:pt x="4222" y="2759"/>
                    <a:pt x="4212" y="2759"/>
                  </a:cubicBezTo>
                  <a:cubicBezTo>
                    <a:pt x="3976" y="2759"/>
                    <a:pt x="3951" y="3132"/>
                    <a:pt x="4204" y="3145"/>
                  </a:cubicBezTo>
                  <a:cubicBezTo>
                    <a:pt x="5052" y="3230"/>
                    <a:pt x="5903" y="3270"/>
                    <a:pt x="6755" y="3270"/>
                  </a:cubicBezTo>
                  <a:cubicBezTo>
                    <a:pt x="7264" y="3270"/>
                    <a:pt x="7774" y="3256"/>
                    <a:pt x="8283" y="3227"/>
                  </a:cubicBezTo>
                  <a:cubicBezTo>
                    <a:pt x="8533" y="3213"/>
                    <a:pt x="8514" y="2842"/>
                    <a:pt x="8273" y="2842"/>
                  </a:cubicBezTo>
                  <a:cubicBezTo>
                    <a:pt x="8268" y="2842"/>
                    <a:pt x="8264" y="2842"/>
                    <a:pt x="8259" y="2843"/>
                  </a:cubicBezTo>
                  <a:cubicBezTo>
                    <a:pt x="7932" y="2867"/>
                    <a:pt x="7601" y="2881"/>
                    <a:pt x="7260" y="2886"/>
                  </a:cubicBezTo>
                  <a:cubicBezTo>
                    <a:pt x="7428" y="2751"/>
                    <a:pt x="7572" y="2598"/>
                    <a:pt x="7697" y="2425"/>
                  </a:cubicBezTo>
                  <a:cubicBezTo>
                    <a:pt x="8105" y="2334"/>
                    <a:pt x="8504" y="2204"/>
                    <a:pt x="8888" y="2031"/>
                  </a:cubicBezTo>
                  <a:cubicBezTo>
                    <a:pt x="9056" y="1957"/>
                    <a:pt x="9225" y="1923"/>
                    <a:pt x="9389" y="1923"/>
                  </a:cubicBezTo>
                  <a:close/>
                  <a:moveTo>
                    <a:pt x="9385" y="1"/>
                  </a:moveTo>
                  <a:cubicBezTo>
                    <a:pt x="8965" y="1"/>
                    <a:pt x="8532" y="88"/>
                    <a:pt x="8105" y="277"/>
                  </a:cubicBezTo>
                  <a:cubicBezTo>
                    <a:pt x="7557" y="520"/>
                    <a:pt x="7017" y="641"/>
                    <a:pt x="6477" y="641"/>
                  </a:cubicBezTo>
                  <a:cubicBezTo>
                    <a:pt x="5936" y="641"/>
                    <a:pt x="5396" y="520"/>
                    <a:pt x="4848" y="277"/>
                  </a:cubicBezTo>
                  <a:cubicBezTo>
                    <a:pt x="4442" y="97"/>
                    <a:pt x="4007" y="7"/>
                    <a:pt x="3572" y="7"/>
                  </a:cubicBezTo>
                  <a:cubicBezTo>
                    <a:pt x="3182" y="7"/>
                    <a:pt x="2792" y="79"/>
                    <a:pt x="2422" y="225"/>
                  </a:cubicBezTo>
                  <a:cubicBezTo>
                    <a:pt x="870" y="835"/>
                    <a:pt x="1" y="2641"/>
                    <a:pt x="904" y="4073"/>
                  </a:cubicBezTo>
                  <a:cubicBezTo>
                    <a:pt x="1149" y="4457"/>
                    <a:pt x="1336" y="4937"/>
                    <a:pt x="1471" y="5495"/>
                  </a:cubicBezTo>
                  <a:cubicBezTo>
                    <a:pt x="1495" y="5598"/>
                    <a:pt x="1572" y="5643"/>
                    <a:pt x="1650" y="5643"/>
                  </a:cubicBezTo>
                  <a:cubicBezTo>
                    <a:pt x="1761" y="5643"/>
                    <a:pt x="1874" y="5552"/>
                    <a:pt x="1841" y="5408"/>
                  </a:cubicBezTo>
                  <a:cubicBezTo>
                    <a:pt x="1725" y="4860"/>
                    <a:pt x="1519" y="4342"/>
                    <a:pt x="1226" y="3866"/>
                  </a:cubicBezTo>
                  <a:cubicBezTo>
                    <a:pt x="255" y="2333"/>
                    <a:pt x="1710" y="388"/>
                    <a:pt x="3560" y="388"/>
                  </a:cubicBezTo>
                  <a:cubicBezTo>
                    <a:pt x="3925" y="388"/>
                    <a:pt x="4305" y="464"/>
                    <a:pt x="4685" y="633"/>
                  </a:cubicBezTo>
                  <a:cubicBezTo>
                    <a:pt x="5285" y="897"/>
                    <a:pt x="5877" y="1029"/>
                    <a:pt x="6469" y="1029"/>
                  </a:cubicBezTo>
                  <a:cubicBezTo>
                    <a:pt x="7061" y="1029"/>
                    <a:pt x="7654" y="897"/>
                    <a:pt x="8254" y="633"/>
                  </a:cubicBezTo>
                  <a:cubicBezTo>
                    <a:pt x="8629" y="466"/>
                    <a:pt x="9009" y="389"/>
                    <a:pt x="9378" y="389"/>
                  </a:cubicBezTo>
                  <a:cubicBezTo>
                    <a:pt x="11000" y="389"/>
                    <a:pt x="12388" y="1870"/>
                    <a:pt x="11996" y="3611"/>
                  </a:cubicBezTo>
                  <a:cubicBezTo>
                    <a:pt x="11751" y="4692"/>
                    <a:pt x="11670" y="5937"/>
                    <a:pt x="11737" y="7421"/>
                  </a:cubicBezTo>
                  <a:cubicBezTo>
                    <a:pt x="11819" y="8949"/>
                    <a:pt x="10964" y="10371"/>
                    <a:pt x="9575" y="11014"/>
                  </a:cubicBezTo>
                  <a:cubicBezTo>
                    <a:pt x="9431" y="11082"/>
                    <a:pt x="9484" y="11120"/>
                    <a:pt x="9095" y="12302"/>
                  </a:cubicBezTo>
                  <a:cubicBezTo>
                    <a:pt x="9042" y="12403"/>
                    <a:pt x="8960" y="12600"/>
                    <a:pt x="8845" y="12600"/>
                  </a:cubicBezTo>
                  <a:cubicBezTo>
                    <a:pt x="8782" y="12600"/>
                    <a:pt x="8773" y="12600"/>
                    <a:pt x="8715" y="12494"/>
                  </a:cubicBezTo>
                  <a:cubicBezTo>
                    <a:pt x="8542" y="12177"/>
                    <a:pt x="8518" y="11937"/>
                    <a:pt x="8393" y="11500"/>
                  </a:cubicBezTo>
                  <a:cubicBezTo>
                    <a:pt x="8225" y="10885"/>
                    <a:pt x="8523" y="10241"/>
                    <a:pt x="9095" y="9967"/>
                  </a:cubicBezTo>
                  <a:cubicBezTo>
                    <a:pt x="10056" y="9520"/>
                    <a:pt x="10646" y="8531"/>
                    <a:pt x="10589" y="7474"/>
                  </a:cubicBezTo>
                  <a:cubicBezTo>
                    <a:pt x="10512" y="5889"/>
                    <a:pt x="10603" y="4539"/>
                    <a:pt x="10872" y="3357"/>
                  </a:cubicBezTo>
                  <a:cubicBezTo>
                    <a:pt x="11095" y="2374"/>
                    <a:pt x="10310" y="1543"/>
                    <a:pt x="9379" y="1543"/>
                  </a:cubicBezTo>
                  <a:cubicBezTo>
                    <a:pt x="9164" y="1543"/>
                    <a:pt x="8940" y="1587"/>
                    <a:pt x="8720" y="1685"/>
                  </a:cubicBezTo>
                  <a:cubicBezTo>
                    <a:pt x="7973" y="2014"/>
                    <a:pt x="7221" y="2179"/>
                    <a:pt x="6469" y="2179"/>
                  </a:cubicBezTo>
                  <a:cubicBezTo>
                    <a:pt x="5717" y="2179"/>
                    <a:pt x="4966" y="2014"/>
                    <a:pt x="4219" y="1685"/>
                  </a:cubicBezTo>
                  <a:cubicBezTo>
                    <a:pt x="3998" y="1587"/>
                    <a:pt x="3778" y="1544"/>
                    <a:pt x="3568" y="1544"/>
                  </a:cubicBezTo>
                  <a:cubicBezTo>
                    <a:pt x="2551" y="1544"/>
                    <a:pt x="1750" y="2550"/>
                    <a:pt x="2196" y="3246"/>
                  </a:cubicBezTo>
                  <a:cubicBezTo>
                    <a:pt x="2480" y="3698"/>
                    <a:pt x="2696" y="4188"/>
                    <a:pt x="2845" y="4702"/>
                  </a:cubicBezTo>
                  <a:lnTo>
                    <a:pt x="2845" y="4707"/>
                  </a:lnTo>
                  <a:cubicBezTo>
                    <a:pt x="3363" y="6470"/>
                    <a:pt x="3263" y="8660"/>
                    <a:pt x="3085" y="10486"/>
                  </a:cubicBezTo>
                  <a:cubicBezTo>
                    <a:pt x="3053" y="10785"/>
                    <a:pt x="2799" y="11007"/>
                    <a:pt x="2504" y="11007"/>
                  </a:cubicBezTo>
                  <a:cubicBezTo>
                    <a:pt x="2487" y="11007"/>
                    <a:pt x="2469" y="11006"/>
                    <a:pt x="2451" y="11005"/>
                  </a:cubicBezTo>
                  <a:cubicBezTo>
                    <a:pt x="2134" y="10971"/>
                    <a:pt x="1903" y="10688"/>
                    <a:pt x="1932" y="10371"/>
                  </a:cubicBezTo>
                  <a:cubicBezTo>
                    <a:pt x="2047" y="9213"/>
                    <a:pt x="2158" y="7700"/>
                    <a:pt x="1994" y="6321"/>
                  </a:cubicBezTo>
                  <a:cubicBezTo>
                    <a:pt x="1977" y="6208"/>
                    <a:pt x="1892" y="6156"/>
                    <a:pt x="1806" y="6156"/>
                  </a:cubicBezTo>
                  <a:cubicBezTo>
                    <a:pt x="1702" y="6156"/>
                    <a:pt x="1597" y="6232"/>
                    <a:pt x="1610" y="6369"/>
                  </a:cubicBezTo>
                  <a:cubicBezTo>
                    <a:pt x="1769" y="7714"/>
                    <a:pt x="1663" y="9194"/>
                    <a:pt x="1552" y="10337"/>
                  </a:cubicBezTo>
                  <a:cubicBezTo>
                    <a:pt x="1480" y="10870"/>
                    <a:pt x="1869" y="11360"/>
                    <a:pt x="2407" y="11413"/>
                  </a:cubicBezTo>
                  <a:cubicBezTo>
                    <a:pt x="2440" y="11416"/>
                    <a:pt x="2471" y="11418"/>
                    <a:pt x="2503" y="11418"/>
                  </a:cubicBezTo>
                  <a:cubicBezTo>
                    <a:pt x="3005" y="11418"/>
                    <a:pt x="3428" y="11031"/>
                    <a:pt x="3460" y="10524"/>
                  </a:cubicBezTo>
                  <a:cubicBezTo>
                    <a:pt x="3522" y="9929"/>
                    <a:pt x="3560" y="9376"/>
                    <a:pt x="3580" y="8867"/>
                  </a:cubicBezTo>
                  <a:cubicBezTo>
                    <a:pt x="3950" y="9040"/>
                    <a:pt x="4608" y="9126"/>
                    <a:pt x="5011" y="9165"/>
                  </a:cubicBezTo>
                  <a:cubicBezTo>
                    <a:pt x="5588" y="9227"/>
                    <a:pt x="6280" y="9256"/>
                    <a:pt x="6976" y="9256"/>
                  </a:cubicBezTo>
                  <a:cubicBezTo>
                    <a:pt x="7433" y="9256"/>
                    <a:pt x="7889" y="9247"/>
                    <a:pt x="8321" y="9213"/>
                  </a:cubicBezTo>
                  <a:cubicBezTo>
                    <a:pt x="8773" y="9189"/>
                    <a:pt x="9220" y="9136"/>
                    <a:pt x="9666" y="9054"/>
                  </a:cubicBezTo>
                  <a:lnTo>
                    <a:pt x="9666" y="9054"/>
                  </a:lnTo>
                  <a:cubicBezTo>
                    <a:pt x="9383" y="9376"/>
                    <a:pt x="9119" y="9511"/>
                    <a:pt x="8874" y="9636"/>
                  </a:cubicBezTo>
                  <a:cubicBezTo>
                    <a:pt x="8163" y="10006"/>
                    <a:pt x="7802" y="10817"/>
                    <a:pt x="8014" y="11591"/>
                  </a:cubicBezTo>
                  <a:cubicBezTo>
                    <a:pt x="8134" y="12009"/>
                    <a:pt x="8168" y="12302"/>
                    <a:pt x="8374" y="12672"/>
                  </a:cubicBezTo>
                  <a:cubicBezTo>
                    <a:pt x="8451" y="12816"/>
                    <a:pt x="8557" y="12965"/>
                    <a:pt x="8826" y="12974"/>
                  </a:cubicBezTo>
                  <a:cubicBezTo>
                    <a:pt x="8832" y="12975"/>
                    <a:pt x="8838" y="12975"/>
                    <a:pt x="8843" y="12975"/>
                  </a:cubicBezTo>
                  <a:cubicBezTo>
                    <a:pt x="9139" y="12975"/>
                    <a:pt x="9299" y="12739"/>
                    <a:pt x="9431" y="12475"/>
                  </a:cubicBezTo>
                  <a:cubicBezTo>
                    <a:pt x="9474" y="12388"/>
                    <a:pt x="9397" y="12581"/>
                    <a:pt x="9806" y="11322"/>
                  </a:cubicBezTo>
                  <a:cubicBezTo>
                    <a:pt x="11295" y="10596"/>
                    <a:pt x="12208" y="9050"/>
                    <a:pt x="12121" y="7392"/>
                  </a:cubicBezTo>
                  <a:cubicBezTo>
                    <a:pt x="12054" y="5941"/>
                    <a:pt x="12131" y="4731"/>
                    <a:pt x="12366" y="3683"/>
                  </a:cubicBezTo>
                  <a:cubicBezTo>
                    <a:pt x="12829" y="1694"/>
                    <a:pt x="11240" y="1"/>
                    <a:pt x="938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25" name="Google Shape;13225;p137"/>
          <p:cNvGrpSpPr/>
          <p:nvPr/>
        </p:nvGrpSpPr>
        <p:grpSpPr>
          <a:xfrm>
            <a:off x="5309550" y="2703930"/>
            <a:ext cx="371939" cy="367201"/>
            <a:chOff x="5309550" y="2909330"/>
            <a:chExt cx="371939" cy="367201"/>
          </a:xfrm>
        </p:grpSpPr>
        <p:sp>
          <p:nvSpPr>
            <p:cNvPr id="13226" name="Google Shape;13226;p137"/>
            <p:cNvSpPr/>
            <p:nvPr/>
          </p:nvSpPr>
          <p:spPr>
            <a:xfrm>
              <a:off x="5340102" y="2937683"/>
              <a:ext cx="311202" cy="310678"/>
            </a:xfrm>
            <a:custGeom>
              <a:avLst/>
              <a:gdLst/>
              <a:ahLst/>
              <a:cxnLst/>
              <a:rect l="l" t="t" r="r" b="b"/>
              <a:pathLst>
                <a:path w="11887" h="11867" extrusionOk="0">
                  <a:moveTo>
                    <a:pt x="6089" y="1"/>
                  </a:moveTo>
                  <a:cubicBezTo>
                    <a:pt x="5715" y="1"/>
                    <a:pt x="5377" y="419"/>
                    <a:pt x="5007" y="481"/>
                  </a:cubicBezTo>
                  <a:cubicBezTo>
                    <a:pt x="4969" y="488"/>
                    <a:pt x="4931" y="490"/>
                    <a:pt x="4891" y="490"/>
                  </a:cubicBezTo>
                  <a:cubicBezTo>
                    <a:pt x="4618" y="490"/>
                    <a:pt x="4307" y="358"/>
                    <a:pt x="4034" y="358"/>
                  </a:cubicBezTo>
                  <a:cubicBezTo>
                    <a:pt x="3958" y="358"/>
                    <a:pt x="3884" y="368"/>
                    <a:pt x="3815" y="395"/>
                  </a:cubicBezTo>
                  <a:cubicBezTo>
                    <a:pt x="3469" y="529"/>
                    <a:pt x="3306" y="1058"/>
                    <a:pt x="2989" y="1255"/>
                  </a:cubicBezTo>
                  <a:cubicBezTo>
                    <a:pt x="2672" y="1452"/>
                    <a:pt x="2124" y="1375"/>
                    <a:pt x="1855" y="1629"/>
                  </a:cubicBezTo>
                  <a:cubicBezTo>
                    <a:pt x="1586" y="1884"/>
                    <a:pt x="1644" y="2432"/>
                    <a:pt x="1423" y="2744"/>
                  </a:cubicBezTo>
                  <a:cubicBezTo>
                    <a:pt x="1212" y="3042"/>
                    <a:pt x="683" y="3171"/>
                    <a:pt x="525" y="3522"/>
                  </a:cubicBezTo>
                  <a:cubicBezTo>
                    <a:pt x="366" y="3873"/>
                    <a:pt x="625" y="4353"/>
                    <a:pt x="544" y="4714"/>
                  </a:cubicBezTo>
                  <a:cubicBezTo>
                    <a:pt x="462" y="5083"/>
                    <a:pt x="20" y="5400"/>
                    <a:pt x="11" y="5780"/>
                  </a:cubicBezTo>
                  <a:cubicBezTo>
                    <a:pt x="1" y="6160"/>
                    <a:pt x="429" y="6501"/>
                    <a:pt x="491" y="6871"/>
                  </a:cubicBezTo>
                  <a:cubicBezTo>
                    <a:pt x="553" y="7245"/>
                    <a:pt x="270" y="7716"/>
                    <a:pt x="405" y="8062"/>
                  </a:cubicBezTo>
                  <a:cubicBezTo>
                    <a:pt x="539" y="8408"/>
                    <a:pt x="1067" y="8576"/>
                    <a:pt x="1264" y="8888"/>
                  </a:cubicBezTo>
                  <a:cubicBezTo>
                    <a:pt x="1461" y="9205"/>
                    <a:pt x="1385" y="9758"/>
                    <a:pt x="1639" y="10022"/>
                  </a:cubicBezTo>
                  <a:cubicBezTo>
                    <a:pt x="1894" y="10291"/>
                    <a:pt x="2441" y="10233"/>
                    <a:pt x="2754" y="10454"/>
                  </a:cubicBezTo>
                  <a:cubicBezTo>
                    <a:pt x="3052" y="10666"/>
                    <a:pt x="3181" y="11199"/>
                    <a:pt x="3532" y="11357"/>
                  </a:cubicBezTo>
                  <a:cubicBezTo>
                    <a:pt x="3616" y="11395"/>
                    <a:pt x="3708" y="11409"/>
                    <a:pt x="3803" y="11409"/>
                  </a:cubicBezTo>
                  <a:cubicBezTo>
                    <a:pt x="4050" y="11409"/>
                    <a:pt x="4325" y="11317"/>
                    <a:pt x="4566" y="11317"/>
                  </a:cubicBezTo>
                  <a:cubicBezTo>
                    <a:pt x="4620" y="11317"/>
                    <a:pt x="4673" y="11322"/>
                    <a:pt x="4723" y="11333"/>
                  </a:cubicBezTo>
                  <a:cubicBezTo>
                    <a:pt x="5093" y="11420"/>
                    <a:pt x="5410" y="11862"/>
                    <a:pt x="5790" y="11867"/>
                  </a:cubicBezTo>
                  <a:cubicBezTo>
                    <a:pt x="5794" y="11867"/>
                    <a:pt x="5798" y="11867"/>
                    <a:pt x="5802" y="11867"/>
                  </a:cubicBezTo>
                  <a:cubicBezTo>
                    <a:pt x="6177" y="11867"/>
                    <a:pt x="6515" y="11448"/>
                    <a:pt x="6880" y="11386"/>
                  </a:cubicBezTo>
                  <a:cubicBezTo>
                    <a:pt x="6918" y="11380"/>
                    <a:pt x="6958" y="11377"/>
                    <a:pt x="6997" y="11377"/>
                  </a:cubicBezTo>
                  <a:cubicBezTo>
                    <a:pt x="7273" y="11377"/>
                    <a:pt x="7584" y="11509"/>
                    <a:pt x="7856" y="11509"/>
                  </a:cubicBezTo>
                  <a:cubicBezTo>
                    <a:pt x="7931" y="11509"/>
                    <a:pt x="8004" y="11499"/>
                    <a:pt x="8072" y="11473"/>
                  </a:cubicBezTo>
                  <a:cubicBezTo>
                    <a:pt x="8418" y="11338"/>
                    <a:pt x="8586" y="10815"/>
                    <a:pt x="8898" y="10613"/>
                  </a:cubicBezTo>
                  <a:cubicBezTo>
                    <a:pt x="9215" y="10416"/>
                    <a:pt x="9763" y="10498"/>
                    <a:pt x="10032" y="10238"/>
                  </a:cubicBezTo>
                  <a:cubicBezTo>
                    <a:pt x="10306" y="9984"/>
                    <a:pt x="10248" y="9441"/>
                    <a:pt x="10469" y="9128"/>
                  </a:cubicBezTo>
                  <a:cubicBezTo>
                    <a:pt x="10680" y="8831"/>
                    <a:pt x="11214" y="8696"/>
                    <a:pt x="11367" y="8350"/>
                  </a:cubicBezTo>
                  <a:cubicBezTo>
                    <a:pt x="11526" y="7999"/>
                    <a:pt x="11266" y="7519"/>
                    <a:pt x="11343" y="7159"/>
                  </a:cubicBezTo>
                  <a:cubicBezTo>
                    <a:pt x="11430" y="6789"/>
                    <a:pt x="11872" y="6472"/>
                    <a:pt x="11877" y="6092"/>
                  </a:cubicBezTo>
                  <a:cubicBezTo>
                    <a:pt x="11886" y="5718"/>
                    <a:pt x="11459" y="5372"/>
                    <a:pt x="11396" y="5002"/>
                  </a:cubicBezTo>
                  <a:cubicBezTo>
                    <a:pt x="11334" y="4632"/>
                    <a:pt x="11617" y="4161"/>
                    <a:pt x="11483" y="3810"/>
                  </a:cubicBezTo>
                  <a:cubicBezTo>
                    <a:pt x="11348" y="3464"/>
                    <a:pt x="10825" y="3296"/>
                    <a:pt x="10623" y="2984"/>
                  </a:cubicBezTo>
                  <a:cubicBezTo>
                    <a:pt x="10426" y="2667"/>
                    <a:pt x="10503" y="2119"/>
                    <a:pt x="10248" y="1850"/>
                  </a:cubicBezTo>
                  <a:cubicBezTo>
                    <a:pt x="9993" y="1577"/>
                    <a:pt x="9451" y="1634"/>
                    <a:pt x="9138" y="1413"/>
                  </a:cubicBezTo>
                  <a:cubicBezTo>
                    <a:pt x="8836" y="1202"/>
                    <a:pt x="8706" y="673"/>
                    <a:pt x="8355" y="515"/>
                  </a:cubicBezTo>
                  <a:cubicBezTo>
                    <a:pt x="8271" y="476"/>
                    <a:pt x="8179" y="462"/>
                    <a:pt x="8082" y="462"/>
                  </a:cubicBezTo>
                  <a:cubicBezTo>
                    <a:pt x="7837" y="462"/>
                    <a:pt x="7564" y="550"/>
                    <a:pt x="7324" y="550"/>
                  </a:cubicBezTo>
                  <a:cubicBezTo>
                    <a:pt x="7269" y="550"/>
                    <a:pt x="7215" y="546"/>
                    <a:pt x="7164" y="534"/>
                  </a:cubicBezTo>
                  <a:cubicBezTo>
                    <a:pt x="6794" y="452"/>
                    <a:pt x="6477" y="10"/>
                    <a:pt x="6102" y="1"/>
                  </a:cubicBezTo>
                  <a:cubicBezTo>
                    <a:pt x="6098" y="1"/>
                    <a:pt x="6094" y="1"/>
                    <a:pt x="6089" y="1"/>
                  </a:cubicBezTo>
                  <a:close/>
                </a:path>
              </a:pathLst>
            </a:custGeom>
            <a:solidFill>
              <a:srgbClr val="F7F8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7" name="Google Shape;13227;p137"/>
            <p:cNvSpPr/>
            <p:nvPr/>
          </p:nvSpPr>
          <p:spPr>
            <a:xfrm>
              <a:off x="5465138" y="2980461"/>
              <a:ext cx="186271" cy="268031"/>
            </a:xfrm>
            <a:custGeom>
              <a:avLst/>
              <a:gdLst/>
              <a:ahLst/>
              <a:cxnLst/>
              <a:rect l="l" t="t" r="r" b="b"/>
              <a:pathLst>
                <a:path w="7115" h="10238" extrusionOk="0">
                  <a:moveTo>
                    <a:pt x="5035" y="0"/>
                  </a:moveTo>
                  <a:lnTo>
                    <a:pt x="5035" y="0"/>
                  </a:lnTo>
                  <a:cubicBezTo>
                    <a:pt x="6577" y="4093"/>
                    <a:pt x="4228" y="8614"/>
                    <a:pt x="0" y="9714"/>
                  </a:cubicBezTo>
                  <a:cubicBezTo>
                    <a:pt x="351" y="9820"/>
                    <a:pt x="668" y="10228"/>
                    <a:pt x="1019" y="10238"/>
                  </a:cubicBezTo>
                  <a:cubicBezTo>
                    <a:pt x="1023" y="10238"/>
                    <a:pt x="1027" y="10238"/>
                    <a:pt x="1031" y="10238"/>
                  </a:cubicBezTo>
                  <a:cubicBezTo>
                    <a:pt x="1406" y="10238"/>
                    <a:pt x="1748" y="9819"/>
                    <a:pt x="2114" y="9757"/>
                  </a:cubicBezTo>
                  <a:cubicBezTo>
                    <a:pt x="2153" y="9750"/>
                    <a:pt x="2194" y="9747"/>
                    <a:pt x="2235" y="9747"/>
                  </a:cubicBezTo>
                  <a:cubicBezTo>
                    <a:pt x="2505" y="9747"/>
                    <a:pt x="2816" y="9880"/>
                    <a:pt x="3087" y="9880"/>
                  </a:cubicBezTo>
                  <a:cubicBezTo>
                    <a:pt x="3162" y="9880"/>
                    <a:pt x="3234" y="9870"/>
                    <a:pt x="3301" y="9844"/>
                  </a:cubicBezTo>
                  <a:cubicBezTo>
                    <a:pt x="3651" y="9704"/>
                    <a:pt x="3810" y="9181"/>
                    <a:pt x="4132" y="8984"/>
                  </a:cubicBezTo>
                  <a:cubicBezTo>
                    <a:pt x="4454" y="8782"/>
                    <a:pt x="4992" y="8864"/>
                    <a:pt x="5265" y="8609"/>
                  </a:cubicBezTo>
                  <a:cubicBezTo>
                    <a:pt x="5539" y="8350"/>
                    <a:pt x="5477" y="7807"/>
                    <a:pt x="5698" y="7494"/>
                  </a:cubicBezTo>
                  <a:cubicBezTo>
                    <a:pt x="5919" y="7187"/>
                    <a:pt x="6447" y="7067"/>
                    <a:pt x="6601" y="6716"/>
                  </a:cubicBezTo>
                  <a:cubicBezTo>
                    <a:pt x="6755" y="6365"/>
                    <a:pt x="6490" y="5885"/>
                    <a:pt x="6572" y="5525"/>
                  </a:cubicBezTo>
                  <a:cubicBezTo>
                    <a:pt x="6659" y="5150"/>
                    <a:pt x="7096" y="4833"/>
                    <a:pt x="7105" y="4458"/>
                  </a:cubicBezTo>
                  <a:cubicBezTo>
                    <a:pt x="7115" y="4088"/>
                    <a:pt x="6692" y="3738"/>
                    <a:pt x="6625" y="3368"/>
                  </a:cubicBezTo>
                  <a:cubicBezTo>
                    <a:pt x="6563" y="2998"/>
                    <a:pt x="6846" y="2527"/>
                    <a:pt x="6711" y="2176"/>
                  </a:cubicBezTo>
                  <a:cubicBezTo>
                    <a:pt x="6577" y="1826"/>
                    <a:pt x="6053" y="1672"/>
                    <a:pt x="5852" y="1350"/>
                  </a:cubicBezTo>
                  <a:cubicBezTo>
                    <a:pt x="5655" y="1028"/>
                    <a:pt x="5736" y="490"/>
                    <a:pt x="5477" y="216"/>
                  </a:cubicBezTo>
                  <a:cubicBezTo>
                    <a:pt x="5366" y="96"/>
                    <a:pt x="5208" y="43"/>
                    <a:pt x="5035" y="0"/>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8" name="Google Shape;13228;p137"/>
            <p:cNvSpPr/>
            <p:nvPr/>
          </p:nvSpPr>
          <p:spPr>
            <a:xfrm>
              <a:off x="5467599" y="3048451"/>
              <a:ext cx="130115" cy="140744"/>
            </a:xfrm>
            <a:custGeom>
              <a:avLst/>
              <a:gdLst/>
              <a:ahLst/>
              <a:cxnLst/>
              <a:rect l="l" t="t" r="r" b="b"/>
              <a:pathLst>
                <a:path w="4970" h="5376" extrusionOk="0">
                  <a:moveTo>
                    <a:pt x="3552" y="1"/>
                  </a:moveTo>
                  <a:cubicBezTo>
                    <a:pt x="3319" y="1"/>
                    <a:pt x="3107" y="117"/>
                    <a:pt x="3053" y="372"/>
                  </a:cubicBezTo>
                  <a:cubicBezTo>
                    <a:pt x="2721" y="1890"/>
                    <a:pt x="1948" y="2812"/>
                    <a:pt x="833" y="3975"/>
                  </a:cubicBezTo>
                  <a:cubicBezTo>
                    <a:pt x="0" y="4841"/>
                    <a:pt x="534" y="5376"/>
                    <a:pt x="1449" y="5376"/>
                  </a:cubicBezTo>
                  <a:cubicBezTo>
                    <a:pt x="2307" y="5376"/>
                    <a:pt x="3500" y="4906"/>
                    <a:pt x="4215" y="3797"/>
                  </a:cubicBezTo>
                  <a:cubicBezTo>
                    <a:pt x="4970" y="2625"/>
                    <a:pt x="4537" y="1294"/>
                    <a:pt x="4259" y="478"/>
                  </a:cubicBezTo>
                  <a:cubicBezTo>
                    <a:pt x="4156" y="174"/>
                    <a:pt x="3838" y="1"/>
                    <a:pt x="3552"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9" name="Google Shape;13229;p137"/>
            <p:cNvSpPr/>
            <p:nvPr/>
          </p:nvSpPr>
          <p:spPr>
            <a:xfrm>
              <a:off x="5478463" y="3049236"/>
              <a:ext cx="119381" cy="139958"/>
            </a:xfrm>
            <a:custGeom>
              <a:avLst/>
              <a:gdLst/>
              <a:ahLst/>
              <a:cxnLst/>
              <a:rect l="l" t="t" r="r" b="b"/>
              <a:pathLst>
                <a:path w="4560" h="5346" extrusionOk="0">
                  <a:moveTo>
                    <a:pt x="3334" y="1"/>
                  </a:moveTo>
                  <a:lnTo>
                    <a:pt x="3334" y="1"/>
                  </a:lnTo>
                  <a:cubicBezTo>
                    <a:pt x="3613" y="827"/>
                    <a:pt x="3988" y="2100"/>
                    <a:pt x="3258" y="3224"/>
                  </a:cubicBezTo>
                  <a:cubicBezTo>
                    <a:pt x="2543" y="4332"/>
                    <a:pt x="1349" y="4803"/>
                    <a:pt x="490" y="4803"/>
                  </a:cubicBezTo>
                  <a:cubicBezTo>
                    <a:pt x="310" y="4803"/>
                    <a:pt x="144" y="4783"/>
                    <a:pt x="0" y="4743"/>
                  </a:cubicBezTo>
                  <a:lnTo>
                    <a:pt x="0" y="4743"/>
                  </a:lnTo>
                  <a:cubicBezTo>
                    <a:pt x="16" y="5126"/>
                    <a:pt x="445" y="5345"/>
                    <a:pt x="1030" y="5345"/>
                  </a:cubicBezTo>
                  <a:cubicBezTo>
                    <a:pt x="1887" y="5345"/>
                    <a:pt x="3079" y="4875"/>
                    <a:pt x="3796" y="3767"/>
                  </a:cubicBezTo>
                  <a:cubicBezTo>
                    <a:pt x="4559" y="2600"/>
                    <a:pt x="4127" y="1264"/>
                    <a:pt x="3848" y="448"/>
                  </a:cubicBezTo>
                  <a:cubicBezTo>
                    <a:pt x="3767" y="222"/>
                    <a:pt x="3570" y="49"/>
                    <a:pt x="3334"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0" name="Google Shape;13230;p137"/>
            <p:cNvSpPr/>
            <p:nvPr/>
          </p:nvSpPr>
          <p:spPr>
            <a:xfrm>
              <a:off x="5420736" y="3021485"/>
              <a:ext cx="68722" cy="68827"/>
            </a:xfrm>
            <a:custGeom>
              <a:avLst/>
              <a:gdLst/>
              <a:ahLst/>
              <a:cxnLst/>
              <a:rect l="l" t="t" r="r" b="b"/>
              <a:pathLst>
                <a:path w="2625" h="2629" extrusionOk="0">
                  <a:moveTo>
                    <a:pt x="1454" y="1"/>
                  </a:moveTo>
                  <a:cubicBezTo>
                    <a:pt x="990" y="1"/>
                    <a:pt x="488" y="371"/>
                    <a:pt x="284" y="830"/>
                  </a:cubicBezTo>
                  <a:cubicBezTo>
                    <a:pt x="0" y="1469"/>
                    <a:pt x="289" y="2224"/>
                    <a:pt x="928" y="2507"/>
                  </a:cubicBezTo>
                  <a:cubicBezTo>
                    <a:pt x="1107" y="2588"/>
                    <a:pt x="1321" y="2628"/>
                    <a:pt x="1535" y="2628"/>
                  </a:cubicBezTo>
                  <a:cubicBezTo>
                    <a:pt x="2080" y="2628"/>
                    <a:pt x="2625" y="2367"/>
                    <a:pt x="2604" y="1863"/>
                  </a:cubicBezTo>
                  <a:cubicBezTo>
                    <a:pt x="2580" y="1272"/>
                    <a:pt x="2345" y="513"/>
                    <a:pt x="1960" y="187"/>
                  </a:cubicBezTo>
                  <a:cubicBezTo>
                    <a:pt x="1811" y="57"/>
                    <a:pt x="1635" y="1"/>
                    <a:pt x="1454"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1" name="Google Shape;13231;p137"/>
            <p:cNvSpPr/>
            <p:nvPr/>
          </p:nvSpPr>
          <p:spPr>
            <a:xfrm>
              <a:off x="5428276" y="3022218"/>
              <a:ext cx="61183" cy="68147"/>
            </a:xfrm>
            <a:custGeom>
              <a:avLst/>
              <a:gdLst/>
              <a:ahLst/>
              <a:cxnLst/>
              <a:rect l="l" t="t" r="r" b="b"/>
              <a:pathLst>
                <a:path w="2337" h="2603" extrusionOk="0">
                  <a:moveTo>
                    <a:pt x="1384" y="0"/>
                  </a:moveTo>
                  <a:lnTo>
                    <a:pt x="1384" y="0"/>
                  </a:lnTo>
                  <a:cubicBezTo>
                    <a:pt x="1562" y="380"/>
                    <a:pt x="1663" y="788"/>
                    <a:pt x="1682" y="1201"/>
                  </a:cubicBezTo>
                  <a:cubicBezTo>
                    <a:pt x="1703" y="1709"/>
                    <a:pt x="1157" y="1969"/>
                    <a:pt x="610" y="1969"/>
                  </a:cubicBezTo>
                  <a:cubicBezTo>
                    <a:pt x="398" y="1969"/>
                    <a:pt x="185" y="1929"/>
                    <a:pt x="5" y="1850"/>
                  </a:cubicBezTo>
                  <a:cubicBezTo>
                    <a:pt x="1" y="1845"/>
                    <a:pt x="1" y="1845"/>
                    <a:pt x="1" y="1845"/>
                  </a:cubicBezTo>
                  <a:lnTo>
                    <a:pt x="1" y="1845"/>
                  </a:lnTo>
                  <a:cubicBezTo>
                    <a:pt x="126" y="2128"/>
                    <a:pt x="356" y="2359"/>
                    <a:pt x="640" y="2484"/>
                  </a:cubicBezTo>
                  <a:cubicBezTo>
                    <a:pt x="819" y="2563"/>
                    <a:pt x="1032" y="2603"/>
                    <a:pt x="1245" y="2603"/>
                  </a:cubicBezTo>
                  <a:cubicBezTo>
                    <a:pt x="1791" y="2603"/>
                    <a:pt x="2337" y="2343"/>
                    <a:pt x="2316" y="1835"/>
                  </a:cubicBezTo>
                  <a:cubicBezTo>
                    <a:pt x="2297" y="1244"/>
                    <a:pt x="2057" y="485"/>
                    <a:pt x="1672" y="159"/>
                  </a:cubicBezTo>
                  <a:cubicBezTo>
                    <a:pt x="1591" y="82"/>
                    <a:pt x="1490" y="29"/>
                    <a:pt x="1384"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2" name="Google Shape;13232;p137"/>
            <p:cNvSpPr/>
            <p:nvPr/>
          </p:nvSpPr>
          <p:spPr>
            <a:xfrm>
              <a:off x="5546767" y="2918310"/>
              <a:ext cx="34846" cy="41286"/>
            </a:xfrm>
            <a:custGeom>
              <a:avLst/>
              <a:gdLst/>
              <a:ahLst/>
              <a:cxnLst/>
              <a:rect l="l" t="t" r="r" b="b"/>
              <a:pathLst>
                <a:path w="1331" h="1577" extrusionOk="0">
                  <a:moveTo>
                    <a:pt x="827" y="0"/>
                  </a:moveTo>
                  <a:cubicBezTo>
                    <a:pt x="657" y="0"/>
                    <a:pt x="498" y="98"/>
                    <a:pt x="428" y="260"/>
                  </a:cubicBezTo>
                  <a:lnTo>
                    <a:pt x="0" y="1221"/>
                  </a:lnTo>
                  <a:cubicBezTo>
                    <a:pt x="55" y="1209"/>
                    <a:pt x="111" y="1203"/>
                    <a:pt x="167" y="1203"/>
                  </a:cubicBezTo>
                  <a:cubicBezTo>
                    <a:pt x="268" y="1203"/>
                    <a:pt x="370" y="1223"/>
                    <a:pt x="466" y="1260"/>
                  </a:cubicBezTo>
                  <a:cubicBezTo>
                    <a:pt x="605" y="1332"/>
                    <a:pt x="721" y="1442"/>
                    <a:pt x="802" y="1577"/>
                  </a:cubicBezTo>
                  <a:lnTo>
                    <a:pt x="1230" y="616"/>
                  </a:lnTo>
                  <a:cubicBezTo>
                    <a:pt x="1331" y="395"/>
                    <a:pt x="1230" y="135"/>
                    <a:pt x="1009" y="39"/>
                  </a:cubicBezTo>
                  <a:cubicBezTo>
                    <a:pt x="949" y="13"/>
                    <a:pt x="887" y="0"/>
                    <a:pt x="827"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3" name="Google Shape;13233;p137"/>
            <p:cNvSpPr/>
            <p:nvPr/>
          </p:nvSpPr>
          <p:spPr>
            <a:xfrm>
              <a:off x="5632663" y="3017480"/>
              <a:ext cx="43040" cy="32306"/>
            </a:xfrm>
            <a:custGeom>
              <a:avLst/>
              <a:gdLst/>
              <a:ahLst/>
              <a:cxnLst/>
              <a:rect l="l" t="t" r="r" b="b"/>
              <a:pathLst>
                <a:path w="1644" h="1234" extrusionOk="0">
                  <a:moveTo>
                    <a:pt x="1148" y="1"/>
                  </a:moveTo>
                  <a:cubicBezTo>
                    <a:pt x="1094" y="1"/>
                    <a:pt x="1039" y="11"/>
                    <a:pt x="985" y="32"/>
                  </a:cubicBezTo>
                  <a:lnTo>
                    <a:pt x="0" y="407"/>
                  </a:lnTo>
                  <a:cubicBezTo>
                    <a:pt x="140" y="513"/>
                    <a:pt x="260" y="623"/>
                    <a:pt x="312" y="767"/>
                  </a:cubicBezTo>
                  <a:cubicBezTo>
                    <a:pt x="356" y="916"/>
                    <a:pt x="361" y="1079"/>
                    <a:pt x="317" y="1233"/>
                  </a:cubicBezTo>
                  <a:lnTo>
                    <a:pt x="1307" y="854"/>
                  </a:lnTo>
                  <a:cubicBezTo>
                    <a:pt x="1533" y="767"/>
                    <a:pt x="1643" y="508"/>
                    <a:pt x="1557" y="282"/>
                  </a:cubicBezTo>
                  <a:cubicBezTo>
                    <a:pt x="1490" y="109"/>
                    <a:pt x="1325" y="1"/>
                    <a:pt x="1148"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4" name="Google Shape;13234;p137"/>
            <p:cNvSpPr/>
            <p:nvPr/>
          </p:nvSpPr>
          <p:spPr>
            <a:xfrm>
              <a:off x="5629522" y="3144086"/>
              <a:ext cx="42909" cy="33249"/>
            </a:xfrm>
            <a:custGeom>
              <a:avLst/>
              <a:gdLst/>
              <a:ahLst/>
              <a:cxnLst/>
              <a:rect l="l" t="t" r="r" b="b"/>
              <a:pathLst>
                <a:path w="1639" h="1270" extrusionOk="0">
                  <a:moveTo>
                    <a:pt x="356" y="0"/>
                  </a:moveTo>
                  <a:lnTo>
                    <a:pt x="356" y="0"/>
                  </a:lnTo>
                  <a:cubicBezTo>
                    <a:pt x="380" y="168"/>
                    <a:pt x="384" y="327"/>
                    <a:pt x="322" y="466"/>
                  </a:cubicBezTo>
                  <a:cubicBezTo>
                    <a:pt x="245" y="605"/>
                    <a:pt x="135" y="726"/>
                    <a:pt x="0" y="802"/>
                  </a:cubicBezTo>
                  <a:lnTo>
                    <a:pt x="961" y="1230"/>
                  </a:lnTo>
                  <a:cubicBezTo>
                    <a:pt x="1019" y="1257"/>
                    <a:pt x="1080" y="1269"/>
                    <a:pt x="1140" y="1269"/>
                  </a:cubicBezTo>
                  <a:cubicBezTo>
                    <a:pt x="1308" y="1269"/>
                    <a:pt x="1467" y="1172"/>
                    <a:pt x="1537" y="1009"/>
                  </a:cubicBezTo>
                  <a:cubicBezTo>
                    <a:pt x="1638" y="788"/>
                    <a:pt x="1537" y="529"/>
                    <a:pt x="1316" y="428"/>
                  </a:cubicBezTo>
                  <a:lnTo>
                    <a:pt x="356" y="0"/>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5" name="Google Shape;13235;p137"/>
            <p:cNvSpPr/>
            <p:nvPr/>
          </p:nvSpPr>
          <p:spPr>
            <a:xfrm>
              <a:off x="5539463" y="3230114"/>
              <a:ext cx="33720" cy="41469"/>
            </a:xfrm>
            <a:custGeom>
              <a:avLst/>
              <a:gdLst/>
              <a:ahLst/>
              <a:cxnLst/>
              <a:rect l="l" t="t" r="r" b="b"/>
              <a:pathLst>
                <a:path w="1288" h="1584" extrusionOk="0">
                  <a:moveTo>
                    <a:pt x="817" y="0"/>
                  </a:moveTo>
                  <a:cubicBezTo>
                    <a:pt x="716" y="139"/>
                    <a:pt x="606" y="255"/>
                    <a:pt x="466" y="308"/>
                  </a:cubicBezTo>
                  <a:cubicBezTo>
                    <a:pt x="388" y="332"/>
                    <a:pt x="306" y="344"/>
                    <a:pt x="225" y="344"/>
                  </a:cubicBezTo>
                  <a:cubicBezTo>
                    <a:pt x="149" y="344"/>
                    <a:pt x="73" y="333"/>
                    <a:pt x="0" y="312"/>
                  </a:cubicBezTo>
                  <a:lnTo>
                    <a:pt x="0" y="312"/>
                  </a:lnTo>
                  <a:lnTo>
                    <a:pt x="375" y="1302"/>
                  </a:lnTo>
                  <a:cubicBezTo>
                    <a:pt x="441" y="1475"/>
                    <a:pt x="609" y="1583"/>
                    <a:pt x="786" y="1583"/>
                  </a:cubicBezTo>
                  <a:cubicBezTo>
                    <a:pt x="839" y="1583"/>
                    <a:pt x="894" y="1573"/>
                    <a:pt x="947" y="1552"/>
                  </a:cubicBezTo>
                  <a:cubicBezTo>
                    <a:pt x="1173" y="1465"/>
                    <a:pt x="1288" y="1211"/>
                    <a:pt x="1197" y="985"/>
                  </a:cubicBezTo>
                  <a:lnTo>
                    <a:pt x="817" y="0"/>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6" name="Google Shape;13236;p137"/>
            <p:cNvSpPr/>
            <p:nvPr/>
          </p:nvSpPr>
          <p:spPr>
            <a:xfrm>
              <a:off x="5410160" y="3226841"/>
              <a:ext cx="34741" cy="41233"/>
            </a:xfrm>
            <a:custGeom>
              <a:avLst/>
              <a:gdLst/>
              <a:ahLst/>
              <a:cxnLst/>
              <a:rect l="l" t="t" r="r" b="b"/>
              <a:pathLst>
                <a:path w="1327" h="1575" extrusionOk="0">
                  <a:moveTo>
                    <a:pt x="524" y="0"/>
                  </a:moveTo>
                  <a:lnTo>
                    <a:pt x="97" y="961"/>
                  </a:lnTo>
                  <a:cubicBezTo>
                    <a:pt x="1" y="1182"/>
                    <a:pt x="102" y="1441"/>
                    <a:pt x="323" y="1538"/>
                  </a:cubicBezTo>
                  <a:cubicBezTo>
                    <a:pt x="381" y="1563"/>
                    <a:pt x="441" y="1575"/>
                    <a:pt x="501" y="1575"/>
                  </a:cubicBezTo>
                  <a:cubicBezTo>
                    <a:pt x="668" y="1575"/>
                    <a:pt x="828" y="1480"/>
                    <a:pt x="899" y="1317"/>
                  </a:cubicBezTo>
                  <a:lnTo>
                    <a:pt x="1327" y="356"/>
                  </a:lnTo>
                  <a:lnTo>
                    <a:pt x="1327" y="356"/>
                  </a:lnTo>
                  <a:cubicBezTo>
                    <a:pt x="1263" y="363"/>
                    <a:pt x="1200" y="368"/>
                    <a:pt x="1137" y="368"/>
                  </a:cubicBezTo>
                  <a:cubicBezTo>
                    <a:pt x="1040" y="368"/>
                    <a:pt x="946" y="355"/>
                    <a:pt x="861" y="317"/>
                  </a:cubicBezTo>
                  <a:cubicBezTo>
                    <a:pt x="721" y="245"/>
                    <a:pt x="606" y="135"/>
                    <a:pt x="524"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7" name="Google Shape;13237;p137"/>
            <p:cNvSpPr/>
            <p:nvPr/>
          </p:nvSpPr>
          <p:spPr>
            <a:xfrm>
              <a:off x="5315833" y="3136782"/>
              <a:ext cx="43171" cy="32228"/>
            </a:xfrm>
            <a:custGeom>
              <a:avLst/>
              <a:gdLst/>
              <a:ahLst/>
              <a:cxnLst/>
              <a:rect l="l" t="t" r="r" b="b"/>
              <a:pathLst>
                <a:path w="1649" h="1231" extrusionOk="0">
                  <a:moveTo>
                    <a:pt x="1332" y="1"/>
                  </a:moveTo>
                  <a:lnTo>
                    <a:pt x="342" y="380"/>
                  </a:lnTo>
                  <a:cubicBezTo>
                    <a:pt x="116" y="467"/>
                    <a:pt x="1" y="721"/>
                    <a:pt x="87" y="947"/>
                  </a:cubicBezTo>
                  <a:cubicBezTo>
                    <a:pt x="158" y="1122"/>
                    <a:pt x="326" y="1230"/>
                    <a:pt x="504" y="1230"/>
                  </a:cubicBezTo>
                  <a:cubicBezTo>
                    <a:pt x="555" y="1230"/>
                    <a:pt x="608" y="1221"/>
                    <a:pt x="659" y="1202"/>
                  </a:cubicBezTo>
                  <a:lnTo>
                    <a:pt x="1649" y="822"/>
                  </a:lnTo>
                  <a:cubicBezTo>
                    <a:pt x="1509" y="716"/>
                    <a:pt x="1389" y="606"/>
                    <a:pt x="1336" y="467"/>
                  </a:cubicBezTo>
                  <a:cubicBezTo>
                    <a:pt x="1288" y="313"/>
                    <a:pt x="1288" y="154"/>
                    <a:pt x="1332"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8" name="Google Shape;13238;p137"/>
            <p:cNvSpPr/>
            <p:nvPr/>
          </p:nvSpPr>
          <p:spPr>
            <a:xfrm>
              <a:off x="5319367" y="3009102"/>
              <a:ext cx="42909" cy="33249"/>
            </a:xfrm>
            <a:custGeom>
              <a:avLst/>
              <a:gdLst/>
              <a:ahLst/>
              <a:cxnLst/>
              <a:rect l="l" t="t" r="r" b="b"/>
              <a:pathLst>
                <a:path w="1639" h="1270" extrusionOk="0">
                  <a:moveTo>
                    <a:pt x="498" y="1"/>
                  </a:moveTo>
                  <a:cubicBezTo>
                    <a:pt x="331" y="1"/>
                    <a:pt x="171" y="98"/>
                    <a:pt x="96" y="261"/>
                  </a:cubicBezTo>
                  <a:cubicBezTo>
                    <a:pt x="0" y="482"/>
                    <a:pt x="101" y="741"/>
                    <a:pt x="322" y="842"/>
                  </a:cubicBezTo>
                  <a:lnTo>
                    <a:pt x="1283" y="1270"/>
                  </a:lnTo>
                  <a:cubicBezTo>
                    <a:pt x="1259" y="1102"/>
                    <a:pt x="1254" y="943"/>
                    <a:pt x="1317" y="804"/>
                  </a:cubicBezTo>
                  <a:cubicBezTo>
                    <a:pt x="1389" y="664"/>
                    <a:pt x="1504" y="544"/>
                    <a:pt x="1638" y="467"/>
                  </a:cubicBezTo>
                  <a:lnTo>
                    <a:pt x="678" y="40"/>
                  </a:lnTo>
                  <a:cubicBezTo>
                    <a:pt x="619" y="13"/>
                    <a:pt x="558" y="1"/>
                    <a:pt x="498"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9" name="Google Shape;13239;p137"/>
            <p:cNvSpPr/>
            <p:nvPr/>
          </p:nvSpPr>
          <p:spPr>
            <a:xfrm>
              <a:off x="5418459" y="2914723"/>
              <a:ext cx="33746" cy="41600"/>
            </a:xfrm>
            <a:custGeom>
              <a:avLst/>
              <a:gdLst/>
              <a:ahLst/>
              <a:cxnLst/>
              <a:rect l="l" t="t" r="r" b="b"/>
              <a:pathLst>
                <a:path w="1289" h="1589" extrusionOk="0">
                  <a:moveTo>
                    <a:pt x="502" y="1"/>
                  </a:moveTo>
                  <a:cubicBezTo>
                    <a:pt x="449" y="1"/>
                    <a:pt x="395" y="11"/>
                    <a:pt x="342" y="32"/>
                  </a:cubicBezTo>
                  <a:cubicBezTo>
                    <a:pt x="111" y="119"/>
                    <a:pt x="1" y="373"/>
                    <a:pt x="87" y="599"/>
                  </a:cubicBezTo>
                  <a:lnTo>
                    <a:pt x="472" y="1589"/>
                  </a:lnTo>
                  <a:cubicBezTo>
                    <a:pt x="573" y="1449"/>
                    <a:pt x="683" y="1334"/>
                    <a:pt x="822" y="1281"/>
                  </a:cubicBezTo>
                  <a:cubicBezTo>
                    <a:pt x="894" y="1255"/>
                    <a:pt x="970" y="1244"/>
                    <a:pt x="1048" y="1244"/>
                  </a:cubicBezTo>
                  <a:cubicBezTo>
                    <a:pt x="1126" y="1244"/>
                    <a:pt x="1207" y="1255"/>
                    <a:pt x="1288" y="1272"/>
                  </a:cubicBezTo>
                  <a:lnTo>
                    <a:pt x="909" y="282"/>
                  </a:lnTo>
                  <a:cubicBezTo>
                    <a:pt x="843" y="109"/>
                    <a:pt x="678" y="1"/>
                    <a:pt x="502"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0" name="Google Shape;13240;p137"/>
            <p:cNvSpPr/>
            <p:nvPr/>
          </p:nvSpPr>
          <p:spPr>
            <a:xfrm>
              <a:off x="5414453" y="3016040"/>
              <a:ext cx="80530" cy="79770"/>
            </a:xfrm>
            <a:custGeom>
              <a:avLst/>
              <a:gdLst/>
              <a:ahLst/>
              <a:cxnLst/>
              <a:rect l="l" t="t" r="r" b="b"/>
              <a:pathLst>
                <a:path w="3076" h="3047" extrusionOk="0">
                  <a:moveTo>
                    <a:pt x="1688" y="418"/>
                  </a:moveTo>
                  <a:cubicBezTo>
                    <a:pt x="1823" y="418"/>
                    <a:pt x="1952" y="459"/>
                    <a:pt x="2061" y="553"/>
                  </a:cubicBezTo>
                  <a:cubicBezTo>
                    <a:pt x="2397" y="841"/>
                    <a:pt x="2618" y="1557"/>
                    <a:pt x="2638" y="2086"/>
                  </a:cubicBezTo>
                  <a:cubicBezTo>
                    <a:pt x="2654" y="2452"/>
                    <a:pt x="2213" y="2632"/>
                    <a:pt x="1776" y="2632"/>
                  </a:cubicBezTo>
                  <a:cubicBezTo>
                    <a:pt x="1587" y="2632"/>
                    <a:pt x="1400" y="2599"/>
                    <a:pt x="1249" y="2532"/>
                  </a:cubicBezTo>
                  <a:cubicBezTo>
                    <a:pt x="711" y="2292"/>
                    <a:pt x="471" y="1663"/>
                    <a:pt x="711" y="1125"/>
                  </a:cubicBezTo>
                  <a:cubicBezTo>
                    <a:pt x="878" y="745"/>
                    <a:pt x="1307" y="418"/>
                    <a:pt x="1688" y="418"/>
                  </a:cubicBezTo>
                  <a:close/>
                  <a:moveTo>
                    <a:pt x="1695" y="1"/>
                  </a:moveTo>
                  <a:cubicBezTo>
                    <a:pt x="1151" y="1"/>
                    <a:pt x="572" y="414"/>
                    <a:pt x="332" y="957"/>
                  </a:cubicBezTo>
                  <a:cubicBezTo>
                    <a:pt x="0" y="1701"/>
                    <a:pt x="332" y="2576"/>
                    <a:pt x="1081" y="2907"/>
                  </a:cubicBezTo>
                  <a:cubicBezTo>
                    <a:pt x="1289" y="3001"/>
                    <a:pt x="1531" y="3047"/>
                    <a:pt x="1773" y="3047"/>
                  </a:cubicBezTo>
                  <a:cubicBezTo>
                    <a:pt x="2425" y="3047"/>
                    <a:pt x="3075" y="2711"/>
                    <a:pt x="3051" y="2066"/>
                  </a:cubicBezTo>
                  <a:cubicBezTo>
                    <a:pt x="3027" y="1442"/>
                    <a:pt x="2772" y="616"/>
                    <a:pt x="2330" y="236"/>
                  </a:cubicBezTo>
                  <a:cubicBezTo>
                    <a:pt x="2142" y="72"/>
                    <a:pt x="1922" y="1"/>
                    <a:pt x="169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1" name="Google Shape;13241;p137"/>
            <p:cNvSpPr/>
            <p:nvPr/>
          </p:nvSpPr>
          <p:spPr>
            <a:xfrm>
              <a:off x="5309550" y="2909330"/>
              <a:ext cx="371939" cy="367201"/>
            </a:xfrm>
            <a:custGeom>
              <a:avLst/>
              <a:gdLst/>
              <a:ahLst/>
              <a:cxnLst/>
              <a:rect l="l" t="t" r="r" b="b"/>
              <a:pathLst>
                <a:path w="14207" h="14026" extrusionOk="0">
                  <a:moveTo>
                    <a:pt x="4661" y="411"/>
                  </a:moveTo>
                  <a:cubicBezTo>
                    <a:pt x="4757" y="411"/>
                    <a:pt x="4843" y="469"/>
                    <a:pt x="4882" y="560"/>
                  </a:cubicBezTo>
                  <a:lnTo>
                    <a:pt x="5141" y="1238"/>
                  </a:lnTo>
                  <a:cubicBezTo>
                    <a:pt x="4982" y="1247"/>
                    <a:pt x="4829" y="1305"/>
                    <a:pt x="4704" y="1406"/>
                  </a:cubicBezTo>
                  <a:lnTo>
                    <a:pt x="4444" y="728"/>
                  </a:lnTo>
                  <a:cubicBezTo>
                    <a:pt x="4387" y="575"/>
                    <a:pt x="4497" y="411"/>
                    <a:pt x="4661" y="411"/>
                  </a:cubicBezTo>
                  <a:close/>
                  <a:moveTo>
                    <a:pt x="9876" y="563"/>
                  </a:moveTo>
                  <a:cubicBezTo>
                    <a:pt x="10020" y="563"/>
                    <a:pt x="10162" y="696"/>
                    <a:pt x="10099" y="872"/>
                  </a:cubicBezTo>
                  <a:lnTo>
                    <a:pt x="9801" y="1535"/>
                  </a:lnTo>
                  <a:cubicBezTo>
                    <a:pt x="9681" y="1430"/>
                    <a:pt x="9537" y="1367"/>
                    <a:pt x="9378" y="1348"/>
                  </a:cubicBezTo>
                  <a:lnTo>
                    <a:pt x="9676" y="685"/>
                  </a:lnTo>
                  <a:cubicBezTo>
                    <a:pt x="9724" y="599"/>
                    <a:pt x="9800" y="563"/>
                    <a:pt x="9876" y="563"/>
                  </a:cubicBezTo>
                  <a:close/>
                  <a:moveTo>
                    <a:pt x="866" y="4016"/>
                  </a:moveTo>
                  <a:cubicBezTo>
                    <a:pt x="962" y="4016"/>
                    <a:pt x="1097" y="4101"/>
                    <a:pt x="1634" y="4331"/>
                  </a:cubicBezTo>
                  <a:cubicBezTo>
                    <a:pt x="1581" y="4389"/>
                    <a:pt x="1538" y="4456"/>
                    <a:pt x="1504" y="4528"/>
                  </a:cubicBezTo>
                  <a:cubicBezTo>
                    <a:pt x="1475" y="4600"/>
                    <a:pt x="1456" y="4677"/>
                    <a:pt x="1447" y="4759"/>
                  </a:cubicBezTo>
                  <a:lnTo>
                    <a:pt x="784" y="4461"/>
                  </a:lnTo>
                  <a:cubicBezTo>
                    <a:pt x="587" y="4384"/>
                    <a:pt x="591" y="4106"/>
                    <a:pt x="788" y="4033"/>
                  </a:cubicBezTo>
                  <a:cubicBezTo>
                    <a:pt x="816" y="4022"/>
                    <a:pt x="839" y="4016"/>
                    <a:pt x="866" y="4016"/>
                  </a:cubicBezTo>
                  <a:close/>
                  <a:moveTo>
                    <a:pt x="13511" y="4328"/>
                  </a:moveTo>
                  <a:cubicBezTo>
                    <a:pt x="13743" y="4328"/>
                    <a:pt x="13847" y="4695"/>
                    <a:pt x="13577" y="4788"/>
                  </a:cubicBezTo>
                  <a:lnTo>
                    <a:pt x="12899" y="5047"/>
                  </a:lnTo>
                  <a:cubicBezTo>
                    <a:pt x="12895" y="4889"/>
                    <a:pt x="12832" y="4740"/>
                    <a:pt x="12736" y="4615"/>
                  </a:cubicBezTo>
                  <a:lnTo>
                    <a:pt x="13409" y="4351"/>
                  </a:lnTo>
                  <a:cubicBezTo>
                    <a:pt x="13445" y="4335"/>
                    <a:pt x="13479" y="4328"/>
                    <a:pt x="13511" y="4328"/>
                  </a:cubicBezTo>
                  <a:close/>
                  <a:moveTo>
                    <a:pt x="1327" y="8996"/>
                  </a:moveTo>
                  <a:cubicBezTo>
                    <a:pt x="1336" y="9155"/>
                    <a:pt x="1394" y="9308"/>
                    <a:pt x="1495" y="9433"/>
                  </a:cubicBezTo>
                  <a:lnTo>
                    <a:pt x="822" y="9693"/>
                  </a:lnTo>
                  <a:cubicBezTo>
                    <a:pt x="786" y="9708"/>
                    <a:pt x="751" y="9715"/>
                    <a:pt x="719" y="9715"/>
                  </a:cubicBezTo>
                  <a:cubicBezTo>
                    <a:pt x="487" y="9715"/>
                    <a:pt x="379" y="9349"/>
                    <a:pt x="649" y="9260"/>
                  </a:cubicBezTo>
                  <a:lnTo>
                    <a:pt x="1327" y="8996"/>
                  </a:lnTo>
                  <a:close/>
                  <a:moveTo>
                    <a:pt x="12789" y="9289"/>
                  </a:moveTo>
                  <a:lnTo>
                    <a:pt x="13452" y="9582"/>
                  </a:lnTo>
                  <a:cubicBezTo>
                    <a:pt x="13644" y="9664"/>
                    <a:pt x="13639" y="9938"/>
                    <a:pt x="13442" y="10014"/>
                  </a:cubicBezTo>
                  <a:cubicBezTo>
                    <a:pt x="13414" y="10025"/>
                    <a:pt x="13389" y="10030"/>
                    <a:pt x="13364" y="10030"/>
                  </a:cubicBezTo>
                  <a:cubicBezTo>
                    <a:pt x="13247" y="10030"/>
                    <a:pt x="13112" y="9924"/>
                    <a:pt x="12597" y="9712"/>
                  </a:cubicBezTo>
                  <a:cubicBezTo>
                    <a:pt x="12703" y="9597"/>
                    <a:pt x="12770" y="9448"/>
                    <a:pt x="12789" y="9289"/>
                  </a:cubicBezTo>
                  <a:close/>
                  <a:moveTo>
                    <a:pt x="4430" y="12508"/>
                  </a:moveTo>
                  <a:cubicBezTo>
                    <a:pt x="4550" y="12613"/>
                    <a:pt x="4699" y="12681"/>
                    <a:pt x="4857" y="12695"/>
                  </a:cubicBezTo>
                  <a:lnTo>
                    <a:pt x="4555" y="13363"/>
                  </a:lnTo>
                  <a:cubicBezTo>
                    <a:pt x="4514" y="13472"/>
                    <a:pt x="4431" y="13517"/>
                    <a:pt x="4347" y="13517"/>
                  </a:cubicBezTo>
                  <a:cubicBezTo>
                    <a:pt x="4190" y="13517"/>
                    <a:pt x="4029" y="13361"/>
                    <a:pt x="4132" y="13171"/>
                  </a:cubicBezTo>
                  <a:lnTo>
                    <a:pt x="4430" y="12508"/>
                  </a:lnTo>
                  <a:close/>
                  <a:moveTo>
                    <a:pt x="9522" y="12642"/>
                  </a:moveTo>
                  <a:cubicBezTo>
                    <a:pt x="9748" y="13276"/>
                    <a:pt x="9849" y="13344"/>
                    <a:pt x="9782" y="13497"/>
                  </a:cubicBezTo>
                  <a:lnTo>
                    <a:pt x="9777" y="13497"/>
                  </a:lnTo>
                  <a:cubicBezTo>
                    <a:pt x="9737" y="13589"/>
                    <a:pt x="9652" y="13634"/>
                    <a:pt x="9566" y="13634"/>
                  </a:cubicBezTo>
                  <a:cubicBezTo>
                    <a:pt x="9476" y="13634"/>
                    <a:pt x="9386" y="13584"/>
                    <a:pt x="9349" y="13483"/>
                  </a:cubicBezTo>
                  <a:lnTo>
                    <a:pt x="9085" y="12806"/>
                  </a:lnTo>
                  <a:cubicBezTo>
                    <a:pt x="9244" y="12796"/>
                    <a:pt x="9397" y="12738"/>
                    <a:pt x="9522" y="12642"/>
                  </a:cubicBezTo>
                  <a:close/>
                  <a:moveTo>
                    <a:pt x="4658" y="1"/>
                  </a:moveTo>
                  <a:cubicBezTo>
                    <a:pt x="4579" y="1"/>
                    <a:pt x="4499" y="15"/>
                    <a:pt x="4420" y="46"/>
                  </a:cubicBezTo>
                  <a:cubicBezTo>
                    <a:pt x="4094" y="171"/>
                    <a:pt x="3925" y="536"/>
                    <a:pt x="4046" y="868"/>
                  </a:cubicBezTo>
                  <a:lnTo>
                    <a:pt x="4387" y="1752"/>
                  </a:lnTo>
                  <a:cubicBezTo>
                    <a:pt x="4074" y="2189"/>
                    <a:pt x="4046" y="2208"/>
                    <a:pt x="3589" y="2285"/>
                  </a:cubicBezTo>
                  <a:cubicBezTo>
                    <a:pt x="3344" y="2323"/>
                    <a:pt x="3066" y="2371"/>
                    <a:pt x="2869" y="2563"/>
                  </a:cubicBezTo>
                  <a:cubicBezTo>
                    <a:pt x="2537" y="2871"/>
                    <a:pt x="2595" y="3438"/>
                    <a:pt x="2407" y="3702"/>
                  </a:cubicBezTo>
                  <a:cubicBezTo>
                    <a:pt x="2335" y="3803"/>
                    <a:pt x="2196" y="3889"/>
                    <a:pt x="2047" y="3981"/>
                  </a:cubicBezTo>
                  <a:cubicBezTo>
                    <a:pt x="2023" y="3995"/>
                    <a:pt x="2004" y="4019"/>
                    <a:pt x="1980" y="4029"/>
                  </a:cubicBezTo>
                  <a:lnTo>
                    <a:pt x="1120" y="3644"/>
                  </a:lnTo>
                  <a:cubicBezTo>
                    <a:pt x="1035" y="3607"/>
                    <a:pt x="947" y="3589"/>
                    <a:pt x="860" y="3589"/>
                  </a:cubicBezTo>
                  <a:cubicBezTo>
                    <a:pt x="610" y="3589"/>
                    <a:pt x="372" y="3734"/>
                    <a:pt x="265" y="3976"/>
                  </a:cubicBezTo>
                  <a:cubicBezTo>
                    <a:pt x="121" y="4298"/>
                    <a:pt x="265" y="4682"/>
                    <a:pt x="591" y="4826"/>
                  </a:cubicBezTo>
                  <a:lnTo>
                    <a:pt x="1451" y="5210"/>
                  </a:lnTo>
                  <a:cubicBezTo>
                    <a:pt x="1538" y="5729"/>
                    <a:pt x="1557" y="5753"/>
                    <a:pt x="1264" y="6162"/>
                  </a:cubicBezTo>
                  <a:cubicBezTo>
                    <a:pt x="1120" y="6373"/>
                    <a:pt x="966" y="6589"/>
                    <a:pt x="957" y="6853"/>
                  </a:cubicBezTo>
                  <a:cubicBezTo>
                    <a:pt x="942" y="7310"/>
                    <a:pt x="1389" y="7675"/>
                    <a:pt x="1437" y="7987"/>
                  </a:cubicBezTo>
                  <a:cubicBezTo>
                    <a:pt x="1461" y="8136"/>
                    <a:pt x="1408" y="8343"/>
                    <a:pt x="1370" y="8525"/>
                  </a:cubicBezTo>
                  <a:lnTo>
                    <a:pt x="486" y="8861"/>
                  </a:lnTo>
                  <a:cubicBezTo>
                    <a:pt x="159" y="8996"/>
                    <a:pt x="1" y="9366"/>
                    <a:pt x="130" y="9697"/>
                  </a:cubicBezTo>
                  <a:cubicBezTo>
                    <a:pt x="228" y="9952"/>
                    <a:pt x="472" y="10111"/>
                    <a:pt x="732" y="10111"/>
                  </a:cubicBezTo>
                  <a:cubicBezTo>
                    <a:pt x="805" y="10111"/>
                    <a:pt x="879" y="10098"/>
                    <a:pt x="952" y="10072"/>
                  </a:cubicBezTo>
                  <a:lnTo>
                    <a:pt x="1836" y="9731"/>
                  </a:lnTo>
                  <a:cubicBezTo>
                    <a:pt x="2273" y="10038"/>
                    <a:pt x="2292" y="10067"/>
                    <a:pt x="2369" y="10528"/>
                  </a:cubicBezTo>
                  <a:cubicBezTo>
                    <a:pt x="2489" y="11249"/>
                    <a:pt x="2672" y="11403"/>
                    <a:pt x="3339" y="11557"/>
                  </a:cubicBezTo>
                  <a:cubicBezTo>
                    <a:pt x="3810" y="11662"/>
                    <a:pt x="3829" y="11686"/>
                    <a:pt x="4118" y="12133"/>
                  </a:cubicBezTo>
                  <a:lnTo>
                    <a:pt x="3733" y="12993"/>
                  </a:lnTo>
                  <a:cubicBezTo>
                    <a:pt x="3537" y="13443"/>
                    <a:pt x="3884" y="13907"/>
                    <a:pt x="4324" y="13907"/>
                  </a:cubicBezTo>
                  <a:cubicBezTo>
                    <a:pt x="4401" y="13907"/>
                    <a:pt x="4480" y="13893"/>
                    <a:pt x="4560" y="13862"/>
                  </a:cubicBezTo>
                  <a:cubicBezTo>
                    <a:pt x="4718" y="13800"/>
                    <a:pt x="4848" y="13675"/>
                    <a:pt x="4920" y="13517"/>
                  </a:cubicBezTo>
                  <a:lnTo>
                    <a:pt x="5304" y="12657"/>
                  </a:lnTo>
                  <a:cubicBezTo>
                    <a:pt x="5499" y="12624"/>
                    <a:pt x="5623" y="12602"/>
                    <a:pt x="5724" y="12602"/>
                  </a:cubicBezTo>
                  <a:cubicBezTo>
                    <a:pt x="5892" y="12602"/>
                    <a:pt x="5995" y="12664"/>
                    <a:pt x="6251" y="12844"/>
                  </a:cubicBezTo>
                  <a:cubicBezTo>
                    <a:pt x="6542" y="13049"/>
                    <a:pt x="6747" y="13152"/>
                    <a:pt x="6960" y="13152"/>
                  </a:cubicBezTo>
                  <a:cubicBezTo>
                    <a:pt x="7161" y="13152"/>
                    <a:pt x="7369" y="13060"/>
                    <a:pt x="7663" y="12873"/>
                  </a:cubicBezTo>
                  <a:cubicBezTo>
                    <a:pt x="7902" y="12721"/>
                    <a:pt x="8011" y="12663"/>
                    <a:pt x="8162" y="12663"/>
                  </a:cubicBezTo>
                  <a:cubicBezTo>
                    <a:pt x="8269" y="12663"/>
                    <a:pt x="8398" y="12692"/>
                    <a:pt x="8609" y="12738"/>
                  </a:cubicBezTo>
                  <a:lnTo>
                    <a:pt x="8951" y="13622"/>
                  </a:lnTo>
                  <a:cubicBezTo>
                    <a:pt x="9054" y="13873"/>
                    <a:pt x="9296" y="14025"/>
                    <a:pt x="9552" y="14025"/>
                  </a:cubicBezTo>
                  <a:cubicBezTo>
                    <a:pt x="9628" y="14025"/>
                    <a:pt x="9706" y="14011"/>
                    <a:pt x="9782" y="13983"/>
                  </a:cubicBezTo>
                  <a:cubicBezTo>
                    <a:pt x="10113" y="13858"/>
                    <a:pt x="10281" y="13488"/>
                    <a:pt x="10161" y="13156"/>
                  </a:cubicBezTo>
                  <a:lnTo>
                    <a:pt x="9820" y="12272"/>
                  </a:lnTo>
                  <a:cubicBezTo>
                    <a:pt x="10128" y="11840"/>
                    <a:pt x="10156" y="11821"/>
                    <a:pt x="10618" y="11739"/>
                  </a:cubicBezTo>
                  <a:cubicBezTo>
                    <a:pt x="11338" y="11619"/>
                    <a:pt x="11492" y="11441"/>
                    <a:pt x="11641" y="10773"/>
                  </a:cubicBezTo>
                  <a:cubicBezTo>
                    <a:pt x="11751" y="10307"/>
                    <a:pt x="11771" y="10283"/>
                    <a:pt x="12217" y="9990"/>
                  </a:cubicBezTo>
                  <a:cubicBezTo>
                    <a:pt x="12860" y="10263"/>
                    <a:pt x="13116" y="10432"/>
                    <a:pt x="13364" y="10432"/>
                  </a:cubicBezTo>
                  <a:cubicBezTo>
                    <a:pt x="13434" y="10432"/>
                    <a:pt x="13504" y="10418"/>
                    <a:pt x="13582" y="10389"/>
                  </a:cubicBezTo>
                  <a:cubicBezTo>
                    <a:pt x="14125" y="10197"/>
                    <a:pt x="14144" y="9438"/>
                    <a:pt x="13620" y="9203"/>
                  </a:cubicBezTo>
                  <a:lnTo>
                    <a:pt x="12760" y="8818"/>
                  </a:lnTo>
                  <a:cubicBezTo>
                    <a:pt x="12674" y="8299"/>
                    <a:pt x="12654" y="8280"/>
                    <a:pt x="12948" y="7867"/>
                  </a:cubicBezTo>
                  <a:cubicBezTo>
                    <a:pt x="13341" y="7310"/>
                    <a:pt x="13370" y="7074"/>
                    <a:pt x="12976" y="6459"/>
                  </a:cubicBezTo>
                  <a:cubicBezTo>
                    <a:pt x="12717" y="6051"/>
                    <a:pt x="12727" y="6022"/>
                    <a:pt x="12842" y="5513"/>
                  </a:cubicBezTo>
                  <a:lnTo>
                    <a:pt x="13726" y="5172"/>
                  </a:lnTo>
                  <a:cubicBezTo>
                    <a:pt x="14048" y="5037"/>
                    <a:pt x="14206" y="4668"/>
                    <a:pt x="14081" y="4341"/>
                  </a:cubicBezTo>
                  <a:cubicBezTo>
                    <a:pt x="13983" y="4081"/>
                    <a:pt x="13735" y="3925"/>
                    <a:pt x="13475" y="3925"/>
                  </a:cubicBezTo>
                  <a:cubicBezTo>
                    <a:pt x="13403" y="3925"/>
                    <a:pt x="13330" y="3936"/>
                    <a:pt x="13260" y="3961"/>
                  </a:cubicBezTo>
                  <a:lnTo>
                    <a:pt x="12371" y="4302"/>
                  </a:lnTo>
                  <a:cubicBezTo>
                    <a:pt x="11939" y="3995"/>
                    <a:pt x="11919" y="3966"/>
                    <a:pt x="11843" y="3505"/>
                  </a:cubicBezTo>
                  <a:cubicBezTo>
                    <a:pt x="11722" y="2784"/>
                    <a:pt x="11540" y="2631"/>
                    <a:pt x="10872" y="2477"/>
                  </a:cubicBezTo>
                  <a:cubicBezTo>
                    <a:pt x="10401" y="2371"/>
                    <a:pt x="10382" y="2352"/>
                    <a:pt x="10089" y="1900"/>
                  </a:cubicBezTo>
                  <a:lnTo>
                    <a:pt x="10473" y="1041"/>
                  </a:lnTo>
                  <a:cubicBezTo>
                    <a:pt x="10618" y="714"/>
                    <a:pt x="10473" y="330"/>
                    <a:pt x="10147" y="185"/>
                  </a:cubicBezTo>
                  <a:cubicBezTo>
                    <a:pt x="10062" y="148"/>
                    <a:pt x="9973" y="130"/>
                    <a:pt x="9887" y="130"/>
                  </a:cubicBezTo>
                  <a:cubicBezTo>
                    <a:pt x="9639" y="130"/>
                    <a:pt x="9403" y="274"/>
                    <a:pt x="9296" y="512"/>
                  </a:cubicBezTo>
                  <a:lnTo>
                    <a:pt x="8907" y="1372"/>
                  </a:lnTo>
                  <a:cubicBezTo>
                    <a:pt x="8709" y="1405"/>
                    <a:pt x="8584" y="1428"/>
                    <a:pt x="8482" y="1428"/>
                  </a:cubicBezTo>
                  <a:cubicBezTo>
                    <a:pt x="8317" y="1428"/>
                    <a:pt x="8213" y="1368"/>
                    <a:pt x="7961" y="1189"/>
                  </a:cubicBezTo>
                  <a:cubicBezTo>
                    <a:pt x="7903" y="1146"/>
                    <a:pt x="7841" y="1108"/>
                    <a:pt x="7783" y="1069"/>
                  </a:cubicBezTo>
                  <a:cubicBezTo>
                    <a:pt x="7743" y="1044"/>
                    <a:pt x="7703" y="1033"/>
                    <a:pt x="7666" y="1033"/>
                  </a:cubicBezTo>
                  <a:cubicBezTo>
                    <a:pt x="7485" y="1033"/>
                    <a:pt x="7366" y="1292"/>
                    <a:pt x="7557" y="1415"/>
                  </a:cubicBezTo>
                  <a:cubicBezTo>
                    <a:pt x="7615" y="1454"/>
                    <a:pt x="7668" y="1487"/>
                    <a:pt x="7721" y="1526"/>
                  </a:cubicBezTo>
                  <a:cubicBezTo>
                    <a:pt x="8050" y="1759"/>
                    <a:pt x="8225" y="1844"/>
                    <a:pt x="8484" y="1844"/>
                  </a:cubicBezTo>
                  <a:cubicBezTo>
                    <a:pt x="8599" y="1844"/>
                    <a:pt x="8730" y="1828"/>
                    <a:pt x="8898" y="1800"/>
                  </a:cubicBezTo>
                  <a:cubicBezTo>
                    <a:pt x="9047" y="1773"/>
                    <a:pt x="9159" y="1756"/>
                    <a:pt x="9251" y="1756"/>
                  </a:cubicBezTo>
                  <a:cubicBezTo>
                    <a:pt x="9479" y="1756"/>
                    <a:pt x="9578" y="1861"/>
                    <a:pt x="9786" y="2194"/>
                  </a:cubicBezTo>
                  <a:cubicBezTo>
                    <a:pt x="10079" y="2664"/>
                    <a:pt x="10204" y="2760"/>
                    <a:pt x="10776" y="2885"/>
                  </a:cubicBezTo>
                  <a:cubicBezTo>
                    <a:pt x="11285" y="3001"/>
                    <a:pt x="11333" y="3044"/>
                    <a:pt x="11425" y="3572"/>
                  </a:cubicBezTo>
                  <a:cubicBezTo>
                    <a:pt x="11458" y="3784"/>
                    <a:pt x="11497" y="3995"/>
                    <a:pt x="11607" y="4173"/>
                  </a:cubicBezTo>
                  <a:cubicBezTo>
                    <a:pt x="11780" y="4456"/>
                    <a:pt x="12092" y="4586"/>
                    <a:pt x="12318" y="4797"/>
                  </a:cubicBezTo>
                  <a:cubicBezTo>
                    <a:pt x="12376" y="4841"/>
                    <a:pt x="12419" y="4898"/>
                    <a:pt x="12448" y="4965"/>
                  </a:cubicBezTo>
                  <a:cubicBezTo>
                    <a:pt x="12448" y="4970"/>
                    <a:pt x="12491" y="5042"/>
                    <a:pt x="12453" y="5263"/>
                  </a:cubicBezTo>
                  <a:cubicBezTo>
                    <a:pt x="12400" y="5585"/>
                    <a:pt x="12304" y="5835"/>
                    <a:pt x="12352" y="6114"/>
                  </a:cubicBezTo>
                  <a:cubicBezTo>
                    <a:pt x="12419" y="6522"/>
                    <a:pt x="12837" y="6877"/>
                    <a:pt x="12832" y="7161"/>
                  </a:cubicBezTo>
                  <a:cubicBezTo>
                    <a:pt x="12827" y="7449"/>
                    <a:pt x="12395" y="7771"/>
                    <a:pt x="12304" y="8189"/>
                  </a:cubicBezTo>
                  <a:cubicBezTo>
                    <a:pt x="12217" y="8564"/>
                    <a:pt x="12443" y="9106"/>
                    <a:pt x="12342" y="9342"/>
                  </a:cubicBezTo>
                  <a:cubicBezTo>
                    <a:pt x="12237" y="9577"/>
                    <a:pt x="11674" y="9784"/>
                    <a:pt x="11458" y="10087"/>
                  </a:cubicBezTo>
                  <a:cubicBezTo>
                    <a:pt x="11213" y="10437"/>
                    <a:pt x="11256" y="10975"/>
                    <a:pt x="11055" y="11167"/>
                  </a:cubicBezTo>
                  <a:cubicBezTo>
                    <a:pt x="10853" y="11360"/>
                    <a:pt x="10305" y="11297"/>
                    <a:pt x="9950" y="11518"/>
                  </a:cubicBezTo>
                  <a:cubicBezTo>
                    <a:pt x="9613" y="11729"/>
                    <a:pt x="9402" y="12268"/>
                    <a:pt x="9162" y="12364"/>
                  </a:cubicBezTo>
                  <a:cubicBezTo>
                    <a:pt x="9127" y="12377"/>
                    <a:pt x="9082" y="12382"/>
                    <a:pt x="9033" y="12382"/>
                  </a:cubicBezTo>
                  <a:cubicBezTo>
                    <a:pt x="8901" y="12382"/>
                    <a:pt x="8736" y="12346"/>
                    <a:pt x="8638" y="12325"/>
                  </a:cubicBezTo>
                  <a:cubicBezTo>
                    <a:pt x="8435" y="12280"/>
                    <a:pt x="8285" y="12254"/>
                    <a:pt x="8154" y="12254"/>
                  </a:cubicBezTo>
                  <a:cubicBezTo>
                    <a:pt x="7923" y="12254"/>
                    <a:pt x="7750" y="12334"/>
                    <a:pt x="7447" y="12527"/>
                  </a:cubicBezTo>
                  <a:cubicBezTo>
                    <a:pt x="7223" y="12671"/>
                    <a:pt x="7094" y="12743"/>
                    <a:pt x="6970" y="12743"/>
                  </a:cubicBezTo>
                  <a:cubicBezTo>
                    <a:pt x="6840" y="12743"/>
                    <a:pt x="6716" y="12665"/>
                    <a:pt x="6496" y="12508"/>
                  </a:cubicBezTo>
                  <a:cubicBezTo>
                    <a:pt x="6166" y="12275"/>
                    <a:pt x="5991" y="12189"/>
                    <a:pt x="5732" y="12189"/>
                  </a:cubicBezTo>
                  <a:cubicBezTo>
                    <a:pt x="5618" y="12189"/>
                    <a:pt x="5487" y="12206"/>
                    <a:pt x="5319" y="12234"/>
                  </a:cubicBezTo>
                  <a:cubicBezTo>
                    <a:pt x="5149" y="12264"/>
                    <a:pt x="5033" y="12274"/>
                    <a:pt x="4954" y="12274"/>
                  </a:cubicBezTo>
                  <a:cubicBezTo>
                    <a:pt x="4822" y="12274"/>
                    <a:pt x="4793" y="12247"/>
                    <a:pt x="4781" y="12244"/>
                  </a:cubicBezTo>
                  <a:cubicBezTo>
                    <a:pt x="4536" y="12138"/>
                    <a:pt x="4353" y="11585"/>
                    <a:pt x="4036" y="11364"/>
                  </a:cubicBezTo>
                  <a:cubicBezTo>
                    <a:pt x="3685" y="11119"/>
                    <a:pt x="3147" y="11158"/>
                    <a:pt x="2955" y="10956"/>
                  </a:cubicBezTo>
                  <a:cubicBezTo>
                    <a:pt x="2763" y="10759"/>
                    <a:pt x="2830" y="10211"/>
                    <a:pt x="2604" y="9856"/>
                  </a:cubicBezTo>
                  <a:cubicBezTo>
                    <a:pt x="2455" y="9616"/>
                    <a:pt x="2210" y="9496"/>
                    <a:pt x="1961" y="9294"/>
                  </a:cubicBezTo>
                  <a:cubicBezTo>
                    <a:pt x="1792" y="9153"/>
                    <a:pt x="1760" y="9063"/>
                    <a:pt x="1763" y="9063"/>
                  </a:cubicBezTo>
                  <a:lnTo>
                    <a:pt x="1763" y="9063"/>
                  </a:lnTo>
                  <a:cubicBezTo>
                    <a:pt x="1763" y="9063"/>
                    <a:pt x="1764" y="9063"/>
                    <a:pt x="1764" y="9063"/>
                  </a:cubicBezTo>
                  <a:cubicBezTo>
                    <a:pt x="1672" y="8823"/>
                    <a:pt x="1927" y="8304"/>
                    <a:pt x="1860" y="7915"/>
                  </a:cubicBezTo>
                  <a:cubicBezTo>
                    <a:pt x="1788" y="7502"/>
                    <a:pt x="1375" y="7146"/>
                    <a:pt x="1379" y="6863"/>
                  </a:cubicBezTo>
                  <a:cubicBezTo>
                    <a:pt x="1384" y="6575"/>
                    <a:pt x="1812" y="6253"/>
                    <a:pt x="1908" y="5835"/>
                  </a:cubicBezTo>
                  <a:cubicBezTo>
                    <a:pt x="1999" y="5441"/>
                    <a:pt x="1754" y="4937"/>
                    <a:pt x="1869" y="4682"/>
                  </a:cubicBezTo>
                  <a:cubicBezTo>
                    <a:pt x="1975" y="4447"/>
                    <a:pt x="2532" y="4250"/>
                    <a:pt x="2753" y="3937"/>
                  </a:cubicBezTo>
                  <a:cubicBezTo>
                    <a:pt x="2998" y="3587"/>
                    <a:pt x="2955" y="3049"/>
                    <a:pt x="3157" y="2856"/>
                  </a:cubicBezTo>
                  <a:cubicBezTo>
                    <a:pt x="3359" y="2664"/>
                    <a:pt x="3901" y="2732"/>
                    <a:pt x="4257" y="2506"/>
                  </a:cubicBezTo>
                  <a:cubicBezTo>
                    <a:pt x="4540" y="2328"/>
                    <a:pt x="4670" y="2021"/>
                    <a:pt x="4882" y="1790"/>
                  </a:cubicBezTo>
                  <a:cubicBezTo>
                    <a:pt x="4972" y="1694"/>
                    <a:pt x="5038" y="1641"/>
                    <a:pt x="5189" y="1641"/>
                  </a:cubicBezTo>
                  <a:cubicBezTo>
                    <a:pt x="5279" y="1641"/>
                    <a:pt x="5400" y="1659"/>
                    <a:pt x="5573" y="1699"/>
                  </a:cubicBezTo>
                  <a:cubicBezTo>
                    <a:pt x="5728" y="1736"/>
                    <a:pt x="5891" y="1772"/>
                    <a:pt x="6052" y="1772"/>
                  </a:cubicBezTo>
                  <a:cubicBezTo>
                    <a:pt x="6101" y="1772"/>
                    <a:pt x="6150" y="1769"/>
                    <a:pt x="6198" y="1761"/>
                  </a:cubicBezTo>
                  <a:cubicBezTo>
                    <a:pt x="6476" y="1708"/>
                    <a:pt x="6717" y="1516"/>
                    <a:pt x="6942" y="1386"/>
                  </a:cubicBezTo>
                  <a:cubicBezTo>
                    <a:pt x="7166" y="1279"/>
                    <a:pt x="7048" y="985"/>
                    <a:pt x="6861" y="985"/>
                  </a:cubicBezTo>
                  <a:cubicBezTo>
                    <a:pt x="6823" y="985"/>
                    <a:pt x="6782" y="998"/>
                    <a:pt x="6741" y="1026"/>
                  </a:cubicBezTo>
                  <a:cubicBezTo>
                    <a:pt x="6335" y="1255"/>
                    <a:pt x="6257" y="1358"/>
                    <a:pt x="6049" y="1358"/>
                  </a:cubicBezTo>
                  <a:cubicBezTo>
                    <a:pt x="5947" y="1358"/>
                    <a:pt x="5813" y="1333"/>
                    <a:pt x="5593" y="1286"/>
                  </a:cubicBezTo>
                  <a:lnTo>
                    <a:pt x="5251" y="402"/>
                  </a:lnTo>
                  <a:cubicBezTo>
                    <a:pt x="5149" y="152"/>
                    <a:pt x="4912" y="1"/>
                    <a:pt x="465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2" name="Google Shape;13242;p137"/>
            <p:cNvSpPr/>
            <p:nvPr/>
          </p:nvSpPr>
          <p:spPr>
            <a:xfrm>
              <a:off x="5471918" y="3042927"/>
              <a:ext cx="132340" cy="151635"/>
            </a:xfrm>
            <a:custGeom>
              <a:avLst/>
              <a:gdLst/>
              <a:ahLst/>
              <a:cxnLst/>
              <a:rect l="l" t="t" r="r" b="b"/>
              <a:pathLst>
                <a:path w="5055" h="5792" extrusionOk="0">
                  <a:moveTo>
                    <a:pt x="3399" y="1"/>
                  </a:moveTo>
                  <a:cubicBezTo>
                    <a:pt x="3073" y="1"/>
                    <a:pt x="2770" y="170"/>
                    <a:pt x="2691" y="535"/>
                  </a:cubicBezTo>
                  <a:cubicBezTo>
                    <a:pt x="2604" y="958"/>
                    <a:pt x="2460" y="1366"/>
                    <a:pt x="2278" y="1755"/>
                  </a:cubicBezTo>
                  <a:cubicBezTo>
                    <a:pt x="2177" y="1923"/>
                    <a:pt x="2321" y="2067"/>
                    <a:pt x="2463" y="2067"/>
                  </a:cubicBezTo>
                  <a:cubicBezTo>
                    <a:pt x="2537" y="2067"/>
                    <a:pt x="2610" y="2028"/>
                    <a:pt x="2648" y="1933"/>
                  </a:cubicBezTo>
                  <a:cubicBezTo>
                    <a:pt x="2849" y="1515"/>
                    <a:pt x="2998" y="1078"/>
                    <a:pt x="3094" y="621"/>
                  </a:cubicBezTo>
                  <a:cubicBezTo>
                    <a:pt x="3126" y="476"/>
                    <a:pt x="3250" y="413"/>
                    <a:pt x="3393" y="413"/>
                  </a:cubicBezTo>
                  <a:cubicBezTo>
                    <a:pt x="3595" y="413"/>
                    <a:pt x="3836" y="541"/>
                    <a:pt x="3906" y="746"/>
                  </a:cubicBezTo>
                  <a:cubicBezTo>
                    <a:pt x="4166" y="1510"/>
                    <a:pt x="4598" y="2788"/>
                    <a:pt x="3887" y="3888"/>
                  </a:cubicBezTo>
                  <a:cubicBezTo>
                    <a:pt x="3187" y="4969"/>
                    <a:pt x="2058" y="5371"/>
                    <a:pt x="1291" y="5371"/>
                  </a:cubicBezTo>
                  <a:cubicBezTo>
                    <a:pt x="869" y="5371"/>
                    <a:pt x="556" y="5249"/>
                    <a:pt x="486" y="5051"/>
                  </a:cubicBezTo>
                  <a:cubicBezTo>
                    <a:pt x="423" y="4878"/>
                    <a:pt x="543" y="4614"/>
                    <a:pt x="827" y="4321"/>
                  </a:cubicBezTo>
                  <a:cubicBezTo>
                    <a:pt x="1355" y="3773"/>
                    <a:pt x="1783" y="3297"/>
                    <a:pt x="2138" y="2783"/>
                  </a:cubicBezTo>
                  <a:cubicBezTo>
                    <a:pt x="2255" y="2622"/>
                    <a:pt x="2114" y="2452"/>
                    <a:pt x="1966" y="2452"/>
                  </a:cubicBezTo>
                  <a:cubicBezTo>
                    <a:pt x="1907" y="2452"/>
                    <a:pt x="1847" y="2479"/>
                    <a:pt x="1802" y="2543"/>
                  </a:cubicBezTo>
                  <a:cubicBezTo>
                    <a:pt x="1456" y="3038"/>
                    <a:pt x="1038" y="3494"/>
                    <a:pt x="519" y="4037"/>
                  </a:cubicBezTo>
                  <a:cubicBezTo>
                    <a:pt x="10" y="4570"/>
                    <a:pt x="1" y="4959"/>
                    <a:pt x="87" y="5195"/>
                  </a:cubicBezTo>
                  <a:cubicBezTo>
                    <a:pt x="226" y="5583"/>
                    <a:pt x="696" y="5791"/>
                    <a:pt x="1290" y="5791"/>
                  </a:cubicBezTo>
                  <a:cubicBezTo>
                    <a:pt x="2231" y="5791"/>
                    <a:pt x="3485" y="5269"/>
                    <a:pt x="4233" y="4114"/>
                  </a:cubicBezTo>
                  <a:cubicBezTo>
                    <a:pt x="5054" y="2846"/>
                    <a:pt x="4564" y="1395"/>
                    <a:pt x="4300" y="617"/>
                  </a:cubicBezTo>
                  <a:cubicBezTo>
                    <a:pt x="4168" y="218"/>
                    <a:pt x="3769" y="1"/>
                    <a:pt x="339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243" name="Google Shape;13243;p137"/>
          <p:cNvSpPr txBox="1"/>
          <p:nvPr/>
        </p:nvSpPr>
        <p:spPr>
          <a:xfrm>
            <a:off x="849675" y="722092"/>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Educational Icons</a:t>
            </a:r>
            <a:endParaRPr sz="2400">
              <a:solidFill>
                <a:srgbClr val="FFFFFF"/>
              </a:solidFill>
            </a:endParaRPr>
          </a:p>
        </p:txBody>
      </p:sp>
      <p:sp>
        <p:nvSpPr>
          <p:cNvPr id="13244" name="Google Shape;13244;p137"/>
          <p:cNvSpPr txBox="1"/>
          <p:nvPr/>
        </p:nvSpPr>
        <p:spPr>
          <a:xfrm>
            <a:off x="4858400" y="722092"/>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Medical Icons</a:t>
            </a:r>
            <a:endParaRPr sz="2400">
              <a:solidFill>
                <a:srgbClr val="FFFFFF"/>
              </a:solidFill>
            </a:endParaRPr>
          </a:p>
        </p:txBody>
      </p:sp>
    </p:spTree>
  </p:cSld>
  <p:clrMapOvr>
    <a:masterClrMapping/>
  </p:clrMapOvr>
</p:sld>
</file>

<file path=ppt/slides/slide92.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3248"/>
        <p:cNvGrpSpPr/>
        <p:nvPr/>
      </p:nvGrpSpPr>
      <p:grpSpPr>
        <a:xfrm>
          <a:off x="0" y="0"/>
          <a:ext cx="0" cy="0"/>
          <a:chOff x="0" y="0"/>
          <a:chExt cx="0" cy="0"/>
        </a:xfrm>
      </p:grpSpPr>
      <p:grpSp>
        <p:nvGrpSpPr>
          <p:cNvPr id="13249" name="Google Shape;13249;p138"/>
          <p:cNvGrpSpPr/>
          <p:nvPr/>
        </p:nvGrpSpPr>
        <p:grpSpPr>
          <a:xfrm>
            <a:off x="910401" y="1327128"/>
            <a:ext cx="248243" cy="345731"/>
            <a:chOff x="910401" y="1511703"/>
            <a:chExt cx="248243" cy="345731"/>
          </a:xfrm>
        </p:grpSpPr>
        <p:sp>
          <p:nvSpPr>
            <p:cNvPr id="13250" name="Google Shape;13250;p138"/>
            <p:cNvSpPr/>
            <p:nvPr/>
          </p:nvSpPr>
          <p:spPr>
            <a:xfrm>
              <a:off x="915437" y="1538508"/>
              <a:ext cx="238172" cy="313891"/>
            </a:xfrm>
            <a:custGeom>
              <a:avLst/>
              <a:gdLst/>
              <a:ahLst/>
              <a:cxnLst/>
              <a:rect l="l" t="t" r="r" b="b"/>
              <a:pathLst>
                <a:path w="9081" h="11968" extrusionOk="0">
                  <a:moveTo>
                    <a:pt x="621" y="1"/>
                  </a:moveTo>
                  <a:cubicBezTo>
                    <a:pt x="275" y="1"/>
                    <a:pt x="1" y="275"/>
                    <a:pt x="1" y="616"/>
                  </a:cubicBezTo>
                  <a:lnTo>
                    <a:pt x="1" y="11347"/>
                  </a:lnTo>
                  <a:cubicBezTo>
                    <a:pt x="1" y="11688"/>
                    <a:pt x="275" y="11967"/>
                    <a:pt x="621" y="11967"/>
                  </a:cubicBezTo>
                  <a:lnTo>
                    <a:pt x="8460" y="11967"/>
                  </a:lnTo>
                  <a:cubicBezTo>
                    <a:pt x="8801" y="11967"/>
                    <a:pt x="9080" y="11688"/>
                    <a:pt x="9080" y="11347"/>
                  </a:cubicBezTo>
                  <a:lnTo>
                    <a:pt x="9080" y="616"/>
                  </a:lnTo>
                  <a:cubicBezTo>
                    <a:pt x="9080" y="275"/>
                    <a:pt x="8801" y="1"/>
                    <a:pt x="8460" y="1"/>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1" name="Google Shape;13251;p138"/>
            <p:cNvSpPr/>
            <p:nvPr/>
          </p:nvSpPr>
          <p:spPr>
            <a:xfrm>
              <a:off x="937022" y="1560093"/>
              <a:ext cx="194870" cy="259862"/>
            </a:xfrm>
            <a:custGeom>
              <a:avLst/>
              <a:gdLst/>
              <a:ahLst/>
              <a:cxnLst/>
              <a:rect l="l" t="t" r="r" b="b"/>
              <a:pathLst>
                <a:path w="7430" h="9908" extrusionOk="0">
                  <a:moveTo>
                    <a:pt x="1" y="0"/>
                  </a:moveTo>
                  <a:lnTo>
                    <a:pt x="1" y="9908"/>
                  </a:lnTo>
                  <a:lnTo>
                    <a:pt x="7430" y="9908"/>
                  </a:lnTo>
                  <a:lnTo>
                    <a:pt x="743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2" name="Google Shape;13252;p138"/>
            <p:cNvSpPr/>
            <p:nvPr/>
          </p:nvSpPr>
          <p:spPr>
            <a:xfrm>
              <a:off x="985726" y="1516765"/>
              <a:ext cx="97461" cy="43485"/>
            </a:xfrm>
            <a:custGeom>
              <a:avLst/>
              <a:gdLst/>
              <a:ahLst/>
              <a:cxnLst/>
              <a:rect l="l" t="t" r="r" b="b"/>
              <a:pathLst>
                <a:path w="3716" h="1658" extrusionOk="0">
                  <a:moveTo>
                    <a:pt x="1861" y="1"/>
                  </a:moveTo>
                  <a:cubicBezTo>
                    <a:pt x="1584" y="1"/>
                    <a:pt x="1307" y="139"/>
                    <a:pt x="1151" y="416"/>
                  </a:cubicBezTo>
                  <a:lnTo>
                    <a:pt x="415" y="416"/>
                  </a:lnTo>
                  <a:cubicBezTo>
                    <a:pt x="188" y="416"/>
                    <a:pt x="1" y="599"/>
                    <a:pt x="1" y="830"/>
                  </a:cubicBezTo>
                  <a:lnTo>
                    <a:pt x="1" y="1657"/>
                  </a:lnTo>
                  <a:lnTo>
                    <a:pt x="3715" y="1657"/>
                  </a:lnTo>
                  <a:lnTo>
                    <a:pt x="3715" y="830"/>
                  </a:lnTo>
                  <a:cubicBezTo>
                    <a:pt x="3715" y="599"/>
                    <a:pt x="3533" y="416"/>
                    <a:pt x="3306" y="416"/>
                  </a:cubicBezTo>
                  <a:lnTo>
                    <a:pt x="2570" y="416"/>
                  </a:lnTo>
                  <a:cubicBezTo>
                    <a:pt x="2414" y="139"/>
                    <a:pt x="2137" y="1"/>
                    <a:pt x="1861" y="1"/>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3" name="Google Shape;13253;p138"/>
            <p:cNvSpPr/>
            <p:nvPr/>
          </p:nvSpPr>
          <p:spPr>
            <a:xfrm>
              <a:off x="966816" y="1665580"/>
              <a:ext cx="27145" cy="27172"/>
            </a:xfrm>
            <a:custGeom>
              <a:avLst/>
              <a:gdLst/>
              <a:ahLst/>
              <a:cxnLst/>
              <a:rect l="l" t="t" r="r" b="b"/>
              <a:pathLst>
                <a:path w="1035" h="1036" extrusionOk="0">
                  <a:moveTo>
                    <a:pt x="515" y="1"/>
                  </a:moveTo>
                  <a:cubicBezTo>
                    <a:pt x="231" y="1"/>
                    <a:pt x="0" y="232"/>
                    <a:pt x="0" y="521"/>
                  </a:cubicBezTo>
                  <a:cubicBezTo>
                    <a:pt x="0" y="804"/>
                    <a:pt x="231" y="1035"/>
                    <a:pt x="515" y="1035"/>
                  </a:cubicBezTo>
                  <a:cubicBezTo>
                    <a:pt x="804" y="1035"/>
                    <a:pt x="1035" y="804"/>
                    <a:pt x="1035" y="521"/>
                  </a:cubicBezTo>
                  <a:cubicBezTo>
                    <a:pt x="1035" y="232"/>
                    <a:pt x="804" y="1"/>
                    <a:pt x="515" y="1"/>
                  </a:cubicBezTo>
                  <a:close/>
                </a:path>
              </a:pathLst>
            </a:custGeom>
            <a:solidFill>
              <a:srgbClr val="C0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4" name="Google Shape;13254;p138"/>
            <p:cNvSpPr/>
            <p:nvPr/>
          </p:nvSpPr>
          <p:spPr>
            <a:xfrm>
              <a:off x="966816" y="1714311"/>
              <a:ext cx="27145" cy="27145"/>
            </a:xfrm>
            <a:custGeom>
              <a:avLst/>
              <a:gdLst/>
              <a:ahLst/>
              <a:cxnLst/>
              <a:rect l="l" t="t" r="r" b="b"/>
              <a:pathLst>
                <a:path w="1035" h="1035" extrusionOk="0">
                  <a:moveTo>
                    <a:pt x="515" y="0"/>
                  </a:moveTo>
                  <a:cubicBezTo>
                    <a:pt x="231" y="0"/>
                    <a:pt x="0" y="231"/>
                    <a:pt x="0" y="520"/>
                  </a:cubicBezTo>
                  <a:cubicBezTo>
                    <a:pt x="0" y="804"/>
                    <a:pt x="231" y="1035"/>
                    <a:pt x="515" y="1035"/>
                  </a:cubicBezTo>
                  <a:cubicBezTo>
                    <a:pt x="804" y="1035"/>
                    <a:pt x="1035" y="804"/>
                    <a:pt x="1035" y="520"/>
                  </a:cubicBezTo>
                  <a:cubicBezTo>
                    <a:pt x="1035" y="231"/>
                    <a:pt x="804" y="0"/>
                    <a:pt x="515" y="0"/>
                  </a:cubicBezTo>
                  <a:close/>
                </a:path>
              </a:pathLst>
            </a:custGeom>
            <a:solidFill>
              <a:srgbClr val="C0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5" name="Google Shape;13255;p138"/>
            <p:cNvSpPr/>
            <p:nvPr/>
          </p:nvSpPr>
          <p:spPr>
            <a:xfrm>
              <a:off x="966816" y="1763015"/>
              <a:ext cx="27145" cy="27172"/>
            </a:xfrm>
            <a:custGeom>
              <a:avLst/>
              <a:gdLst/>
              <a:ahLst/>
              <a:cxnLst/>
              <a:rect l="l" t="t" r="r" b="b"/>
              <a:pathLst>
                <a:path w="1035" h="1036" extrusionOk="0">
                  <a:moveTo>
                    <a:pt x="515" y="1"/>
                  </a:moveTo>
                  <a:cubicBezTo>
                    <a:pt x="231" y="1"/>
                    <a:pt x="0" y="232"/>
                    <a:pt x="0" y="515"/>
                  </a:cubicBezTo>
                  <a:cubicBezTo>
                    <a:pt x="0" y="804"/>
                    <a:pt x="231" y="1035"/>
                    <a:pt x="515" y="1035"/>
                  </a:cubicBezTo>
                  <a:cubicBezTo>
                    <a:pt x="804" y="1035"/>
                    <a:pt x="1035" y="804"/>
                    <a:pt x="1035" y="515"/>
                  </a:cubicBezTo>
                  <a:cubicBezTo>
                    <a:pt x="1035" y="232"/>
                    <a:pt x="804" y="1"/>
                    <a:pt x="515" y="1"/>
                  </a:cubicBezTo>
                  <a:close/>
                </a:path>
              </a:pathLst>
            </a:custGeom>
            <a:solidFill>
              <a:srgbClr val="C0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6" name="Google Shape;13256;p138"/>
            <p:cNvSpPr/>
            <p:nvPr/>
          </p:nvSpPr>
          <p:spPr>
            <a:xfrm>
              <a:off x="964167" y="1581783"/>
              <a:ext cx="32443" cy="32470"/>
            </a:xfrm>
            <a:custGeom>
              <a:avLst/>
              <a:gdLst/>
              <a:ahLst/>
              <a:cxnLst/>
              <a:rect l="l" t="t" r="r" b="b"/>
              <a:pathLst>
                <a:path w="1237" h="1238" extrusionOk="0">
                  <a:moveTo>
                    <a:pt x="207" y="1"/>
                  </a:moveTo>
                  <a:cubicBezTo>
                    <a:pt x="91" y="1"/>
                    <a:pt x="0" y="92"/>
                    <a:pt x="0" y="208"/>
                  </a:cubicBezTo>
                  <a:lnTo>
                    <a:pt x="0" y="1031"/>
                  </a:lnTo>
                  <a:cubicBezTo>
                    <a:pt x="0" y="1146"/>
                    <a:pt x="91" y="1238"/>
                    <a:pt x="207" y="1238"/>
                  </a:cubicBezTo>
                  <a:lnTo>
                    <a:pt x="1030" y="1238"/>
                  </a:lnTo>
                  <a:cubicBezTo>
                    <a:pt x="1145" y="1238"/>
                    <a:pt x="1237" y="1146"/>
                    <a:pt x="1237" y="1031"/>
                  </a:cubicBezTo>
                  <a:lnTo>
                    <a:pt x="1237" y="208"/>
                  </a:lnTo>
                  <a:cubicBezTo>
                    <a:pt x="1237" y="92"/>
                    <a:pt x="1145" y="1"/>
                    <a:pt x="1030" y="1"/>
                  </a:cubicBezTo>
                  <a:close/>
                </a:path>
              </a:pathLst>
            </a:custGeom>
            <a:solidFill>
              <a:srgbClr val="C4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7" name="Google Shape;13257;p138"/>
            <p:cNvSpPr/>
            <p:nvPr/>
          </p:nvSpPr>
          <p:spPr>
            <a:xfrm>
              <a:off x="910401" y="1511703"/>
              <a:ext cx="248243" cy="345731"/>
            </a:xfrm>
            <a:custGeom>
              <a:avLst/>
              <a:gdLst/>
              <a:ahLst/>
              <a:cxnLst/>
              <a:rect l="l" t="t" r="r" b="b"/>
              <a:pathLst>
                <a:path w="9465" h="13182" extrusionOk="0">
                  <a:moveTo>
                    <a:pt x="4732" y="386"/>
                  </a:moveTo>
                  <a:cubicBezTo>
                    <a:pt x="4944" y="386"/>
                    <a:pt x="5156" y="491"/>
                    <a:pt x="5274" y="700"/>
                  </a:cubicBezTo>
                  <a:cubicBezTo>
                    <a:pt x="5312" y="763"/>
                    <a:pt x="5375" y="796"/>
                    <a:pt x="5442" y="801"/>
                  </a:cubicBezTo>
                  <a:lnTo>
                    <a:pt x="6174" y="801"/>
                  </a:lnTo>
                  <a:cubicBezTo>
                    <a:pt x="6299" y="801"/>
                    <a:pt x="6395" y="897"/>
                    <a:pt x="6395" y="1018"/>
                  </a:cubicBezTo>
                  <a:lnTo>
                    <a:pt x="6395" y="1653"/>
                  </a:lnTo>
                  <a:lnTo>
                    <a:pt x="3070" y="1653"/>
                  </a:lnTo>
                  <a:lnTo>
                    <a:pt x="3070" y="1023"/>
                  </a:lnTo>
                  <a:cubicBezTo>
                    <a:pt x="3065" y="902"/>
                    <a:pt x="3166" y="801"/>
                    <a:pt x="3287" y="801"/>
                  </a:cubicBezTo>
                  <a:lnTo>
                    <a:pt x="4023" y="801"/>
                  </a:lnTo>
                  <a:cubicBezTo>
                    <a:pt x="4090" y="796"/>
                    <a:pt x="4153" y="763"/>
                    <a:pt x="4186" y="700"/>
                  </a:cubicBezTo>
                  <a:cubicBezTo>
                    <a:pt x="4307" y="491"/>
                    <a:pt x="4520" y="386"/>
                    <a:pt x="4732" y="386"/>
                  </a:cubicBezTo>
                  <a:close/>
                  <a:moveTo>
                    <a:pt x="8652" y="1215"/>
                  </a:moveTo>
                  <a:cubicBezTo>
                    <a:pt x="8888" y="1215"/>
                    <a:pt x="9080" y="1403"/>
                    <a:pt x="9080" y="1638"/>
                  </a:cubicBezTo>
                  <a:lnTo>
                    <a:pt x="9080" y="12369"/>
                  </a:lnTo>
                  <a:cubicBezTo>
                    <a:pt x="9080" y="12604"/>
                    <a:pt x="8888" y="12792"/>
                    <a:pt x="8652" y="12792"/>
                  </a:cubicBezTo>
                  <a:lnTo>
                    <a:pt x="813" y="12792"/>
                  </a:lnTo>
                  <a:cubicBezTo>
                    <a:pt x="578" y="12792"/>
                    <a:pt x="385" y="12604"/>
                    <a:pt x="385" y="12369"/>
                  </a:cubicBezTo>
                  <a:lnTo>
                    <a:pt x="385" y="1638"/>
                  </a:lnTo>
                  <a:cubicBezTo>
                    <a:pt x="385" y="1407"/>
                    <a:pt x="578" y="1215"/>
                    <a:pt x="813" y="1215"/>
                  </a:cubicBezTo>
                  <a:lnTo>
                    <a:pt x="2680" y="1215"/>
                  </a:lnTo>
                  <a:lnTo>
                    <a:pt x="2680" y="1850"/>
                  </a:lnTo>
                  <a:cubicBezTo>
                    <a:pt x="2680" y="1956"/>
                    <a:pt x="2767" y="2043"/>
                    <a:pt x="2873" y="2043"/>
                  </a:cubicBezTo>
                  <a:lnTo>
                    <a:pt x="6587" y="2043"/>
                  </a:lnTo>
                  <a:cubicBezTo>
                    <a:pt x="6693" y="2043"/>
                    <a:pt x="6780" y="1956"/>
                    <a:pt x="6780" y="1850"/>
                  </a:cubicBezTo>
                  <a:lnTo>
                    <a:pt x="6780" y="1215"/>
                  </a:lnTo>
                  <a:close/>
                  <a:moveTo>
                    <a:pt x="4733" y="0"/>
                  </a:moveTo>
                  <a:cubicBezTo>
                    <a:pt x="4426" y="0"/>
                    <a:pt x="4119" y="137"/>
                    <a:pt x="3917" y="411"/>
                  </a:cubicBezTo>
                  <a:lnTo>
                    <a:pt x="3287" y="411"/>
                  </a:lnTo>
                  <a:cubicBezTo>
                    <a:pt x="3027" y="411"/>
                    <a:pt x="2796" y="580"/>
                    <a:pt x="2714" y="825"/>
                  </a:cubicBezTo>
                  <a:lnTo>
                    <a:pt x="813" y="825"/>
                  </a:lnTo>
                  <a:cubicBezTo>
                    <a:pt x="361" y="825"/>
                    <a:pt x="0" y="1191"/>
                    <a:pt x="0" y="1638"/>
                  </a:cubicBezTo>
                  <a:lnTo>
                    <a:pt x="0" y="12369"/>
                  </a:lnTo>
                  <a:cubicBezTo>
                    <a:pt x="0" y="12816"/>
                    <a:pt x="361" y="13177"/>
                    <a:pt x="813" y="13182"/>
                  </a:cubicBezTo>
                  <a:lnTo>
                    <a:pt x="8652" y="13182"/>
                  </a:lnTo>
                  <a:cubicBezTo>
                    <a:pt x="9099" y="13177"/>
                    <a:pt x="9465" y="12816"/>
                    <a:pt x="9465" y="12369"/>
                  </a:cubicBezTo>
                  <a:lnTo>
                    <a:pt x="9465" y="1638"/>
                  </a:lnTo>
                  <a:cubicBezTo>
                    <a:pt x="9465" y="1191"/>
                    <a:pt x="9104" y="825"/>
                    <a:pt x="8652" y="825"/>
                  </a:cubicBezTo>
                  <a:lnTo>
                    <a:pt x="6751" y="825"/>
                  </a:lnTo>
                  <a:cubicBezTo>
                    <a:pt x="6669" y="580"/>
                    <a:pt x="6438" y="411"/>
                    <a:pt x="6178" y="411"/>
                  </a:cubicBezTo>
                  <a:lnTo>
                    <a:pt x="5548" y="411"/>
                  </a:lnTo>
                  <a:cubicBezTo>
                    <a:pt x="5346" y="137"/>
                    <a:pt x="5039" y="0"/>
                    <a:pt x="47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8" name="Google Shape;13258;p138"/>
            <p:cNvSpPr/>
            <p:nvPr/>
          </p:nvSpPr>
          <p:spPr>
            <a:xfrm>
              <a:off x="1027769" y="1533472"/>
              <a:ext cx="13507" cy="10098"/>
            </a:xfrm>
            <a:custGeom>
              <a:avLst/>
              <a:gdLst/>
              <a:ahLst/>
              <a:cxnLst/>
              <a:rect l="l" t="t" r="r" b="b"/>
              <a:pathLst>
                <a:path w="515" h="385" extrusionOk="0">
                  <a:moveTo>
                    <a:pt x="260" y="0"/>
                  </a:moveTo>
                  <a:cubicBezTo>
                    <a:pt x="0" y="0"/>
                    <a:pt x="0" y="385"/>
                    <a:pt x="260" y="385"/>
                  </a:cubicBezTo>
                  <a:cubicBezTo>
                    <a:pt x="515" y="385"/>
                    <a:pt x="515" y="0"/>
                    <a:pt x="2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9" name="Google Shape;13259;p138"/>
            <p:cNvSpPr/>
            <p:nvPr/>
          </p:nvSpPr>
          <p:spPr>
            <a:xfrm>
              <a:off x="931986" y="1555031"/>
              <a:ext cx="204968" cy="269986"/>
            </a:xfrm>
            <a:custGeom>
              <a:avLst/>
              <a:gdLst/>
              <a:ahLst/>
              <a:cxnLst/>
              <a:rect l="l" t="t" r="r" b="b"/>
              <a:pathLst>
                <a:path w="7815" h="10294" extrusionOk="0">
                  <a:moveTo>
                    <a:pt x="193" y="1"/>
                  </a:moveTo>
                  <a:cubicBezTo>
                    <a:pt x="87" y="1"/>
                    <a:pt x="0" y="87"/>
                    <a:pt x="0" y="198"/>
                  </a:cubicBezTo>
                  <a:lnTo>
                    <a:pt x="0" y="10101"/>
                  </a:lnTo>
                  <a:cubicBezTo>
                    <a:pt x="0" y="10207"/>
                    <a:pt x="87" y="10293"/>
                    <a:pt x="193" y="10293"/>
                  </a:cubicBezTo>
                  <a:lnTo>
                    <a:pt x="7622" y="10293"/>
                  </a:lnTo>
                  <a:cubicBezTo>
                    <a:pt x="7728" y="10293"/>
                    <a:pt x="7814" y="10207"/>
                    <a:pt x="7814" y="10101"/>
                  </a:cubicBezTo>
                  <a:lnTo>
                    <a:pt x="7814" y="198"/>
                  </a:lnTo>
                  <a:cubicBezTo>
                    <a:pt x="7814" y="87"/>
                    <a:pt x="7728" y="1"/>
                    <a:pt x="7622" y="1"/>
                  </a:cubicBezTo>
                  <a:lnTo>
                    <a:pt x="6592" y="1"/>
                  </a:lnTo>
                  <a:cubicBezTo>
                    <a:pt x="6332" y="1"/>
                    <a:pt x="6332" y="386"/>
                    <a:pt x="6592" y="386"/>
                  </a:cubicBezTo>
                  <a:lnTo>
                    <a:pt x="7429" y="386"/>
                  </a:lnTo>
                  <a:lnTo>
                    <a:pt x="7429" y="9908"/>
                  </a:lnTo>
                  <a:lnTo>
                    <a:pt x="390" y="9908"/>
                  </a:lnTo>
                  <a:lnTo>
                    <a:pt x="390" y="386"/>
                  </a:lnTo>
                  <a:lnTo>
                    <a:pt x="1227" y="386"/>
                  </a:lnTo>
                  <a:cubicBezTo>
                    <a:pt x="1482" y="386"/>
                    <a:pt x="1482"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0" name="Google Shape;13260;p138"/>
            <p:cNvSpPr/>
            <p:nvPr/>
          </p:nvSpPr>
          <p:spPr>
            <a:xfrm>
              <a:off x="959132" y="1663324"/>
              <a:ext cx="37112" cy="31788"/>
            </a:xfrm>
            <a:custGeom>
              <a:avLst/>
              <a:gdLst/>
              <a:ahLst/>
              <a:cxnLst/>
              <a:rect l="l" t="t" r="r" b="b"/>
              <a:pathLst>
                <a:path w="1415" h="1212" extrusionOk="0">
                  <a:moveTo>
                    <a:pt x="810" y="385"/>
                  </a:moveTo>
                  <a:cubicBezTo>
                    <a:pt x="923" y="385"/>
                    <a:pt x="1034" y="473"/>
                    <a:pt x="1034" y="607"/>
                  </a:cubicBezTo>
                  <a:cubicBezTo>
                    <a:pt x="1034" y="727"/>
                    <a:pt x="933" y="823"/>
                    <a:pt x="813" y="823"/>
                  </a:cubicBezTo>
                  <a:cubicBezTo>
                    <a:pt x="615" y="823"/>
                    <a:pt x="519" y="587"/>
                    <a:pt x="659" y="448"/>
                  </a:cubicBezTo>
                  <a:cubicBezTo>
                    <a:pt x="702" y="405"/>
                    <a:pt x="756" y="385"/>
                    <a:pt x="810" y="385"/>
                  </a:cubicBezTo>
                  <a:close/>
                  <a:moveTo>
                    <a:pt x="807" y="0"/>
                  </a:moveTo>
                  <a:cubicBezTo>
                    <a:pt x="272" y="0"/>
                    <a:pt x="1" y="651"/>
                    <a:pt x="380" y="1030"/>
                  </a:cubicBezTo>
                  <a:cubicBezTo>
                    <a:pt x="503" y="1155"/>
                    <a:pt x="656" y="1211"/>
                    <a:pt x="806" y="1211"/>
                  </a:cubicBezTo>
                  <a:cubicBezTo>
                    <a:pt x="1116" y="1211"/>
                    <a:pt x="1414" y="970"/>
                    <a:pt x="1414" y="607"/>
                  </a:cubicBezTo>
                  <a:cubicBezTo>
                    <a:pt x="1414" y="270"/>
                    <a:pt x="1145" y="0"/>
                    <a:pt x="813" y="0"/>
                  </a:cubicBezTo>
                  <a:cubicBezTo>
                    <a:pt x="811" y="0"/>
                    <a:pt x="809" y="0"/>
                    <a:pt x="8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1" name="Google Shape;13261;p138"/>
            <p:cNvSpPr/>
            <p:nvPr/>
          </p:nvSpPr>
          <p:spPr>
            <a:xfrm>
              <a:off x="959132" y="1712029"/>
              <a:ext cx="37112" cy="31788"/>
            </a:xfrm>
            <a:custGeom>
              <a:avLst/>
              <a:gdLst/>
              <a:ahLst/>
              <a:cxnLst/>
              <a:rect l="l" t="t" r="r" b="b"/>
              <a:pathLst>
                <a:path w="1415" h="1212" extrusionOk="0">
                  <a:moveTo>
                    <a:pt x="812" y="387"/>
                  </a:moveTo>
                  <a:cubicBezTo>
                    <a:pt x="925" y="387"/>
                    <a:pt x="1034" y="474"/>
                    <a:pt x="1034" y="607"/>
                  </a:cubicBezTo>
                  <a:cubicBezTo>
                    <a:pt x="1034" y="727"/>
                    <a:pt x="933" y="823"/>
                    <a:pt x="813" y="828"/>
                  </a:cubicBezTo>
                  <a:cubicBezTo>
                    <a:pt x="615" y="828"/>
                    <a:pt x="519" y="588"/>
                    <a:pt x="659" y="453"/>
                  </a:cubicBezTo>
                  <a:cubicBezTo>
                    <a:pt x="703" y="407"/>
                    <a:pt x="758" y="387"/>
                    <a:pt x="812" y="387"/>
                  </a:cubicBezTo>
                  <a:close/>
                  <a:moveTo>
                    <a:pt x="807" y="1"/>
                  </a:moveTo>
                  <a:cubicBezTo>
                    <a:pt x="272" y="1"/>
                    <a:pt x="1" y="652"/>
                    <a:pt x="380" y="1030"/>
                  </a:cubicBezTo>
                  <a:cubicBezTo>
                    <a:pt x="503" y="1156"/>
                    <a:pt x="656" y="1212"/>
                    <a:pt x="806" y="1212"/>
                  </a:cubicBezTo>
                  <a:cubicBezTo>
                    <a:pt x="1116" y="1212"/>
                    <a:pt x="1414" y="971"/>
                    <a:pt x="1414" y="607"/>
                  </a:cubicBezTo>
                  <a:cubicBezTo>
                    <a:pt x="1414" y="270"/>
                    <a:pt x="1145" y="1"/>
                    <a:pt x="813" y="1"/>
                  </a:cubicBezTo>
                  <a:cubicBezTo>
                    <a:pt x="811" y="1"/>
                    <a:pt x="809" y="1"/>
                    <a:pt x="8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2" name="Google Shape;13262;p138"/>
            <p:cNvSpPr/>
            <p:nvPr/>
          </p:nvSpPr>
          <p:spPr>
            <a:xfrm>
              <a:off x="959132" y="1760733"/>
              <a:ext cx="37112" cy="31788"/>
            </a:xfrm>
            <a:custGeom>
              <a:avLst/>
              <a:gdLst/>
              <a:ahLst/>
              <a:cxnLst/>
              <a:rect l="l" t="t" r="r" b="b"/>
              <a:pathLst>
                <a:path w="1415" h="1212" extrusionOk="0">
                  <a:moveTo>
                    <a:pt x="810" y="384"/>
                  </a:moveTo>
                  <a:cubicBezTo>
                    <a:pt x="923" y="384"/>
                    <a:pt x="1034" y="473"/>
                    <a:pt x="1034" y="607"/>
                  </a:cubicBezTo>
                  <a:cubicBezTo>
                    <a:pt x="1034" y="728"/>
                    <a:pt x="933" y="824"/>
                    <a:pt x="813" y="824"/>
                  </a:cubicBezTo>
                  <a:cubicBezTo>
                    <a:pt x="615" y="824"/>
                    <a:pt x="519" y="588"/>
                    <a:pt x="659" y="448"/>
                  </a:cubicBezTo>
                  <a:cubicBezTo>
                    <a:pt x="702" y="404"/>
                    <a:pt x="756" y="384"/>
                    <a:pt x="810" y="384"/>
                  </a:cubicBezTo>
                  <a:close/>
                  <a:moveTo>
                    <a:pt x="807" y="1"/>
                  </a:moveTo>
                  <a:cubicBezTo>
                    <a:pt x="272" y="1"/>
                    <a:pt x="1" y="647"/>
                    <a:pt x="380" y="1031"/>
                  </a:cubicBezTo>
                  <a:cubicBezTo>
                    <a:pt x="503" y="1156"/>
                    <a:pt x="656" y="1212"/>
                    <a:pt x="806" y="1212"/>
                  </a:cubicBezTo>
                  <a:cubicBezTo>
                    <a:pt x="1116" y="1212"/>
                    <a:pt x="1414" y="971"/>
                    <a:pt x="1414" y="607"/>
                  </a:cubicBezTo>
                  <a:cubicBezTo>
                    <a:pt x="1414" y="270"/>
                    <a:pt x="1145" y="1"/>
                    <a:pt x="813" y="1"/>
                  </a:cubicBezTo>
                  <a:cubicBezTo>
                    <a:pt x="811" y="1"/>
                    <a:pt x="809" y="1"/>
                    <a:pt x="8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3" name="Google Shape;13263;p138"/>
            <p:cNvSpPr/>
            <p:nvPr/>
          </p:nvSpPr>
          <p:spPr>
            <a:xfrm>
              <a:off x="1006053" y="1663324"/>
              <a:ext cx="62238" cy="10124"/>
            </a:xfrm>
            <a:custGeom>
              <a:avLst/>
              <a:gdLst/>
              <a:ahLst/>
              <a:cxnLst/>
              <a:rect l="l" t="t" r="r" b="b"/>
              <a:pathLst>
                <a:path w="2373" h="386" extrusionOk="0">
                  <a:moveTo>
                    <a:pt x="260" y="0"/>
                  </a:moveTo>
                  <a:cubicBezTo>
                    <a:pt x="1" y="0"/>
                    <a:pt x="1" y="385"/>
                    <a:pt x="260" y="385"/>
                  </a:cubicBezTo>
                  <a:lnTo>
                    <a:pt x="2118" y="385"/>
                  </a:lnTo>
                  <a:cubicBezTo>
                    <a:pt x="2373" y="385"/>
                    <a:pt x="2373" y="0"/>
                    <a:pt x="21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4" name="Google Shape;13264;p138"/>
            <p:cNvSpPr/>
            <p:nvPr/>
          </p:nvSpPr>
          <p:spPr>
            <a:xfrm>
              <a:off x="1006053" y="1684910"/>
              <a:ext cx="100110" cy="10229"/>
            </a:xfrm>
            <a:custGeom>
              <a:avLst/>
              <a:gdLst/>
              <a:ahLst/>
              <a:cxnLst/>
              <a:rect l="l" t="t" r="r" b="b"/>
              <a:pathLst>
                <a:path w="3817" h="390" extrusionOk="0">
                  <a:moveTo>
                    <a:pt x="260" y="0"/>
                  </a:moveTo>
                  <a:cubicBezTo>
                    <a:pt x="1" y="0"/>
                    <a:pt x="1" y="390"/>
                    <a:pt x="260" y="390"/>
                  </a:cubicBezTo>
                  <a:lnTo>
                    <a:pt x="3561" y="390"/>
                  </a:lnTo>
                  <a:cubicBezTo>
                    <a:pt x="3816" y="390"/>
                    <a:pt x="3816" y="0"/>
                    <a:pt x="35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5" name="Google Shape;13265;p138"/>
            <p:cNvSpPr/>
            <p:nvPr/>
          </p:nvSpPr>
          <p:spPr>
            <a:xfrm>
              <a:off x="1006053" y="1712029"/>
              <a:ext cx="62238" cy="10124"/>
            </a:xfrm>
            <a:custGeom>
              <a:avLst/>
              <a:gdLst/>
              <a:ahLst/>
              <a:cxnLst/>
              <a:rect l="l" t="t" r="r" b="b"/>
              <a:pathLst>
                <a:path w="2373" h="386" extrusionOk="0">
                  <a:moveTo>
                    <a:pt x="260" y="1"/>
                  </a:moveTo>
                  <a:cubicBezTo>
                    <a:pt x="1" y="1"/>
                    <a:pt x="1" y="386"/>
                    <a:pt x="260" y="386"/>
                  </a:cubicBezTo>
                  <a:lnTo>
                    <a:pt x="2118" y="386"/>
                  </a:lnTo>
                  <a:cubicBezTo>
                    <a:pt x="2373" y="386"/>
                    <a:pt x="2373" y="1"/>
                    <a:pt x="21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6" name="Google Shape;13266;p138"/>
            <p:cNvSpPr/>
            <p:nvPr/>
          </p:nvSpPr>
          <p:spPr>
            <a:xfrm>
              <a:off x="1006053" y="1733745"/>
              <a:ext cx="100110" cy="10124"/>
            </a:xfrm>
            <a:custGeom>
              <a:avLst/>
              <a:gdLst/>
              <a:ahLst/>
              <a:cxnLst/>
              <a:rect l="l" t="t" r="r" b="b"/>
              <a:pathLst>
                <a:path w="3817" h="386" extrusionOk="0">
                  <a:moveTo>
                    <a:pt x="260" y="0"/>
                  </a:moveTo>
                  <a:cubicBezTo>
                    <a:pt x="1" y="0"/>
                    <a:pt x="1" y="385"/>
                    <a:pt x="260" y="385"/>
                  </a:cubicBezTo>
                  <a:lnTo>
                    <a:pt x="3561" y="385"/>
                  </a:lnTo>
                  <a:cubicBezTo>
                    <a:pt x="3816" y="385"/>
                    <a:pt x="3816" y="0"/>
                    <a:pt x="35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7" name="Google Shape;13267;p138"/>
            <p:cNvSpPr/>
            <p:nvPr/>
          </p:nvSpPr>
          <p:spPr>
            <a:xfrm>
              <a:off x="1006053" y="1760733"/>
              <a:ext cx="62238" cy="10124"/>
            </a:xfrm>
            <a:custGeom>
              <a:avLst/>
              <a:gdLst/>
              <a:ahLst/>
              <a:cxnLst/>
              <a:rect l="l" t="t" r="r" b="b"/>
              <a:pathLst>
                <a:path w="2373" h="386" extrusionOk="0">
                  <a:moveTo>
                    <a:pt x="260" y="1"/>
                  </a:moveTo>
                  <a:cubicBezTo>
                    <a:pt x="1" y="1"/>
                    <a:pt x="1" y="386"/>
                    <a:pt x="260" y="386"/>
                  </a:cubicBezTo>
                  <a:lnTo>
                    <a:pt x="2118" y="386"/>
                  </a:lnTo>
                  <a:cubicBezTo>
                    <a:pt x="2373" y="386"/>
                    <a:pt x="2373" y="1"/>
                    <a:pt x="21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8" name="Google Shape;13268;p138"/>
            <p:cNvSpPr/>
            <p:nvPr/>
          </p:nvSpPr>
          <p:spPr>
            <a:xfrm>
              <a:off x="1006053" y="1782319"/>
              <a:ext cx="100110" cy="10255"/>
            </a:xfrm>
            <a:custGeom>
              <a:avLst/>
              <a:gdLst/>
              <a:ahLst/>
              <a:cxnLst/>
              <a:rect l="l" t="t" r="r" b="b"/>
              <a:pathLst>
                <a:path w="3817" h="391" extrusionOk="0">
                  <a:moveTo>
                    <a:pt x="260" y="1"/>
                  </a:moveTo>
                  <a:cubicBezTo>
                    <a:pt x="1" y="1"/>
                    <a:pt x="1" y="386"/>
                    <a:pt x="260" y="391"/>
                  </a:cubicBezTo>
                  <a:lnTo>
                    <a:pt x="3561" y="391"/>
                  </a:lnTo>
                  <a:cubicBezTo>
                    <a:pt x="3816" y="391"/>
                    <a:pt x="3816" y="1"/>
                    <a:pt x="35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9" name="Google Shape;13269;p138"/>
            <p:cNvSpPr/>
            <p:nvPr/>
          </p:nvSpPr>
          <p:spPr>
            <a:xfrm>
              <a:off x="1006053" y="1582176"/>
              <a:ext cx="100110" cy="10124"/>
            </a:xfrm>
            <a:custGeom>
              <a:avLst/>
              <a:gdLst/>
              <a:ahLst/>
              <a:cxnLst/>
              <a:rect l="l" t="t" r="r" b="b"/>
              <a:pathLst>
                <a:path w="3817" h="386" extrusionOk="0">
                  <a:moveTo>
                    <a:pt x="260" y="0"/>
                  </a:moveTo>
                  <a:cubicBezTo>
                    <a:pt x="1" y="0"/>
                    <a:pt x="1" y="385"/>
                    <a:pt x="260" y="385"/>
                  </a:cubicBezTo>
                  <a:lnTo>
                    <a:pt x="3561" y="385"/>
                  </a:lnTo>
                  <a:cubicBezTo>
                    <a:pt x="3816" y="385"/>
                    <a:pt x="3816" y="0"/>
                    <a:pt x="35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0" name="Google Shape;13270;p138"/>
            <p:cNvSpPr/>
            <p:nvPr/>
          </p:nvSpPr>
          <p:spPr>
            <a:xfrm>
              <a:off x="962777" y="1630881"/>
              <a:ext cx="143386" cy="10124"/>
            </a:xfrm>
            <a:custGeom>
              <a:avLst/>
              <a:gdLst/>
              <a:ahLst/>
              <a:cxnLst/>
              <a:rect l="l" t="t" r="r" b="b"/>
              <a:pathLst>
                <a:path w="5467" h="386" extrusionOk="0">
                  <a:moveTo>
                    <a:pt x="260" y="1"/>
                  </a:moveTo>
                  <a:cubicBezTo>
                    <a:pt x="0" y="1"/>
                    <a:pt x="0" y="386"/>
                    <a:pt x="260" y="386"/>
                  </a:cubicBezTo>
                  <a:lnTo>
                    <a:pt x="5211" y="386"/>
                  </a:lnTo>
                  <a:cubicBezTo>
                    <a:pt x="5466" y="386"/>
                    <a:pt x="5466" y="1"/>
                    <a:pt x="52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1" name="Google Shape;13271;p138"/>
            <p:cNvSpPr/>
            <p:nvPr/>
          </p:nvSpPr>
          <p:spPr>
            <a:xfrm>
              <a:off x="1006053" y="1603762"/>
              <a:ext cx="29821" cy="10124"/>
            </a:xfrm>
            <a:custGeom>
              <a:avLst/>
              <a:gdLst/>
              <a:ahLst/>
              <a:cxnLst/>
              <a:rect l="l" t="t" r="r" b="b"/>
              <a:pathLst>
                <a:path w="1137" h="386" extrusionOk="0">
                  <a:moveTo>
                    <a:pt x="260" y="0"/>
                  </a:moveTo>
                  <a:cubicBezTo>
                    <a:pt x="1" y="0"/>
                    <a:pt x="1" y="385"/>
                    <a:pt x="260" y="385"/>
                  </a:cubicBezTo>
                  <a:lnTo>
                    <a:pt x="876" y="385"/>
                  </a:lnTo>
                  <a:cubicBezTo>
                    <a:pt x="1136" y="385"/>
                    <a:pt x="1136" y="0"/>
                    <a:pt x="8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2" name="Google Shape;13272;p138"/>
            <p:cNvSpPr/>
            <p:nvPr/>
          </p:nvSpPr>
          <p:spPr>
            <a:xfrm>
              <a:off x="1044030" y="1603762"/>
              <a:ext cx="29690" cy="10124"/>
            </a:xfrm>
            <a:custGeom>
              <a:avLst/>
              <a:gdLst/>
              <a:ahLst/>
              <a:cxnLst/>
              <a:rect l="l" t="t" r="r" b="b"/>
              <a:pathLst>
                <a:path w="1132" h="386" extrusionOk="0">
                  <a:moveTo>
                    <a:pt x="256" y="0"/>
                  </a:moveTo>
                  <a:cubicBezTo>
                    <a:pt x="1" y="0"/>
                    <a:pt x="1" y="385"/>
                    <a:pt x="256" y="385"/>
                  </a:cubicBezTo>
                  <a:lnTo>
                    <a:pt x="877" y="385"/>
                  </a:lnTo>
                  <a:cubicBezTo>
                    <a:pt x="1132" y="385"/>
                    <a:pt x="1132" y="0"/>
                    <a:pt x="8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3" name="Google Shape;13273;p138"/>
            <p:cNvSpPr/>
            <p:nvPr/>
          </p:nvSpPr>
          <p:spPr>
            <a:xfrm>
              <a:off x="964535" y="1582176"/>
              <a:ext cx="31709" cy="31709"/>
            </a:xfrm>
            <a:custGeom>
              <a:avLst/>
              <a:gdLst/>
              <a:ahLst/>
              <a:cxnLst/>
              <a:rect l="l" t="t" r="r" b="b"/>
              <a:pathLst>
                <a:path w="1209" h="1209" extrusionOk="0">
                  <a:moveTo>
                    <a:pt x="823" y="385"/>
                  </a:moveTo>
                  <a:lnTo>
                    <a:pt x="823" y="823"/>
                  </a:lnTo>
                  <a:lnTo>
                    <a:pt x="385" y="823"/>
                  </a:lnTo>
                  <a:lnTo>
                    <a:pt x="385" y="385"/>
                  </a:lnTo>
                  <a:close/>
                  <a:moveTo>
                    <a:pt x="193" y="0"/>
                  </a:moveTo>
                  <a:cubicBezTo>
                    <a:pt x="87" y="0"/>
                    <a:pt x="0" y="82"/>
                    <a:pt x="0" y="193"/>
                  </a:cubicBezTo>
                  <a:lnTo>
                    <a:pt x="0" y="1016"/>
                  </a:lnTo>
                  <a:cubicBezTo>
                    <a:pt x="0" y="1121"/>
                    <a:pt x="87" y="1208"/>
                    <a:pt x="193" y="1208"/>
                  </a:cubicBezTo>
                  <a:lnTo>
                    <a:pt x="1016" y="1208"/>
                  </a:lnTo>
                  <a:cubicBezTo>
                    <a:pt x="1122" y="1208"/>
                    <a:pt x="1208" y="1121"/>
                    <a:pt x="1208" y="1016"/>
                  </a:cubicBezTo>
                  <a:lnTo>
                    <a:pt x="1208" y="193"/>
                  </a:lnTo>
                  <a:cubicBezTo>
                    <a:pt x="1208" y="82"/>
                    <a:pt x="1122" y="0"/>
                    <a:pt x="10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74" name="Google Shape;13274;p138"/>
          <p:cNvGrpSpPr/>
          <p:nvPr/>
        </p:nvGrpSpPr>
        <p:grpSpPr>
          <a:xfrm>
            <a:off x="1311970" y="1327312"/>
            <a:ext cx="345810" cy="345547"/>
            <a:chOff x="1311970" y="1511887"/>
            <a:chExt cx="345810" cy="345547"/>
          </a:xfrm>
        </p:grpSpPr>
        <p:sp>
          <p:nvSpPr>
            <p:cNvPr id="13275" name="Google Shape;13275;p138"/>
            <p:cNvSpPr/>
            <p:nvPr/>
          </p:nvSpPr>
          <p:spPr>
            <a:xfrm>
              <a:off x="1446990" y="1619656"/>
              <a:ext cx="27041" cy="59589"/>
            </a:xfrm>
            <a:custGeom>
              <a:avLst/>
              <a:gdLst/>
              <a:ahLst/>
              <a:cxnLst/>
              <a:rect l="l" t="t" r="r" b="b"/>
              <a:pathLst>
                <a:path w="1031" h="2272" extrusionOk="0">
                  <a:moveTo>
                    <a:pt x="617" y="0"/>
                  </a:moveTo>
                  <a:cubicBezTo>
                    <a:pt x="275" y="0"/>
                    <a:pt x="1" y="280"/>
                    <a:pt x="1" y="621"/>
                  </a:cubicBezTo>
                  <a:lnTo>
                    <a:pt x="1" y="766"/>
                  </a:lnTo>
                  <a:cubicBezTo>
                    <a:pt x="1" y="944"/>
                    <a:pt x="30" y="1117"/>
                    <a:pt x="83" y="1285"/>
                  </a:cubicBezTo>
                  <a:lnTo>
                    <a:pt x="410" y="2272"/>
                  </a:lnTo>
                  <a:lnTo>
                    <a:pt x="1030" y="2272"/>
                  </a:lnTo>
                  <a:lnTo>
                    <a:pt x="1030" y="0"/>
                  </a:ln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6" name="Google Shape;13276;p138"/>
            <p:cNvSpPr/>
            <p:nvPr/>
          </p:nvSpPr>
          <p:spPr>
            <a:xfrm>
              <a:off x="1457848" y="1614226"/>
              <a:ext cx="64887" cy="65018"/>
            </a:xfrm>
            <a:custGeom>
              <a:avLst/>
              <a:gdLst/>
              <a:ahLst/>
              <a:cxnLst/>
              <a:rect l="l" t="t" r="r" b="b"/>
              <a:pathLst>
                <a:path w="2474" h="2479" extrusionOk="0">
                  <a:moveTo>
                    <a:pt x="616" y="1"/>
                  </a:moveTo>
                  <a:cubicBezTo>
                    <a:pt x="275" y="1"/>
                    <a:pt x="1" y="280"/>
                    <a:pt x="1" y="621"/>
                  </a:cubicBezTo>
                  <a:cubicBezTo>
                    <a:pt x="1" y="847"/>
                    <a:pt x="183" y="1035"/>
                    <a:pt x="414" y="1035"/>
                  </a:cubicBezTo>
                  <a:lnTo>
                    <a:pt x="2065" y="2479"/>
                  </a:lnTo>
                  <a:lnTo>
                    <a:pt x="2430" y="1199"/>
                  </a:lnTo>
                  <a:cubicBezTo>
                    <a:pt x="2459" y="1088"/>
                    <a:pt x="2474" y="973"/>
                    <a:pt x="2474" y="857"/>
                  </a:cubicBezTo>
                  <a:lnTo>
                    <a:pt x="2474" y="1"/>
                  </a:ln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7" name="Google Shape;13277;p138"/>
            <p:cNvSpPr/>
            <p:nvPr/>
          </p:nvSpPr>
          <p:spPr>
            <a:xfrm>
              <a:off x="1468575" y="1695374"/>
              <a:ext cx="32575" cy="32575"/>
            </a:xfrm>
            <a:custGeom>
              <a:avLst/>
              <a:gdLst/>
              <a:ahLst/>
              <a:cxnLst/>
              <a:rect l="l" t="t" r="r" b="b"/>
              <a:pathLst>
                <a:path w="1242" h="1242" extrusionOk="0">
                  <a:moveTo>
                    <a:pt x="1" y="0"/>
                  </a:moveTo>
                  <a:lnTo>
                    <a:pt x="1" y="1242"/>
                  </a:lnTo>
                  <a:lnTo>
                    <a:pt x="1242" y="1242"/>
                  </a:lnTo>
                  <a:lnTo>
                    <a:pt x="1242" y="0"/>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8" name="Google Shape;13278;p138"/>
            <p:cNvSpPr/>
            <p:nvPr/>
          </p:nvSpPr>
          <p:spPr>
            <a:xfrm>
              <a:off x="1430728" y="1708488"/>
              <a:ext cx="108162" cy="84348"/>
            </a:xfrm>
            <a:custGeom>
              <a:avLst/>
              <a:gdLst/>
              <a:ahLst/>
              <a:cxnLst/>
              <a:rect l="l" t="t" r="r" b="b"/>
              <a:pathLst>
                <a:path w="4124" h="3216" extrusionOk="0">
                  <a:moveTo>
                    <a:pt x="1444" y="1"/>
                  </a:moveTo>
                  <a:lnTo>
                    <a:pt x="448" y="290"/>
                  </a:lnTo>
                  <a:cubicBezTo>
                    <a:pt x="183" y="362"/>
                    <a:pt x="0" y="607"/>
                    <a:pt x="0" y="881"/>
                  </a:cubicBezTo>
                  <a:lnTo>
                    <a:pt x="0" y="3215"/>
                  </a:lnTo>
                  <a:lnTo>
                    <a:pt x="4124" y="3215"/>
                  </a:lnTo>
                  <a:lnTo>
                    <a:pt x="4124" y="881"/>
                  </a:lnTo>
                  <a:cubicBezTo>
                    <a:pt x="4124" y="607"/>
                    <a:pt x="3941" y="362"/>
                    <a:pt x="3676" y="290"/>
                  </a:cubicBezTo>
                  <a:lnTo>
                    <a:pt x="2680" y="1"/>
                  </a:lnTo>
                  <a:lnTo>
                    <a:pt x="2440" y="294"/>
                  </a:lnTo>
                  <a:cubicBezTo>
                    <a:pt x="2341" y="410"/>
                    <a:pt x="2203" y="468"/>
                    <a:pt x="2064" y="468"/>
                  </a:cubicBezTo>
                  <a:cubicBezTo>
                    <a:pt x="1926" y="468"/>
                    <a:pt x="1788" y="410"/>
                    <a:pt x="1689" y="294"/>
                  </a:cubicBezTo>
                  <a:lnTo>
                    <a:pt x="1444" y="1"/>
                  </a:lnTo>
                  <a:close/>
                </a:path>
              </a:pathLst>
            </a:custGeom>
            <a:solidFill>
              <a:srgbClr val="CED8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9" name="Google Shape;13279;p138"/>
            <p:cNvSpPr/>
            <p:nvPr/>
          </p:nvSpPr>
          <p:spPr>
            <a:xfrm>
              <a:off x="1452287" y="1641372"/>
              <a:ext cx="65149" cy="59458"/>
            </a:xfrm>
            <a:custGeom>
              <a:avLst/>
              <a:gdLst/>
              <a:ahLst/>
              <a:cxnLst/>
              <a:rect l="l" t="t" r="r" b="b"/>
              <a:pathLst>
                <a:path w="2484" h="2267" extrusionOk="0">
                  <a:moveTo>
                    <a:pt x="800" y="0"/>
                  </a:moveTo>
                  <a:cubicBezTo>
                    <a:pt x="684" y="0"/>
                    <a:pt x="578" y="43"/>
                    <a:pt x="496" y="120"/>
                  </a:cubicBezTo>
                  <a:lnTo>
                    <a:pt x="294" y="327"/>
                  </a:lnTo>
                  <a:cubicBezTo>
                    <a:pt x="107" y="510"/>
                    <a:pt x="1" y="765"/>
                    <a:pt x="6" y="1030"/>
                  </a:cubicBezTo>
                  <a:cubicBezTo>
                    <a:pt x="6" y="1713"/>
                    <a:pt x="559" y="2266"/>
                    <a:pt x="1242" y="2266"/>
                  </a:cubicBezTo>
                  <a:cubicBezTo>
                    <a:pt x="1245" y="2266"/>
                    <a:pt x="1248" y="2266"/>
                    <a:pt x="1251" y="2266"/>
                  </a:cubicBezTo>
                  <a:cubicBezTo>
                    <a:pt x="1930" y="2266"/>
                    <a:pt x="2484" y="1710"/>
                    <a:pt x="2484" y="1030"/>
                  </a:cubicBezTo>
                  <a:lnTo>
                    <a:pt x="2484" y="770"/>
                  </a:lnTo>
                  <a:cubicBezTo>
                    <a:pt x="2484" y="659"/>
                    <a:pt x="2440" y="553"/>
                    <a:pt x="2363" y="476"/>
                  </a:cubicBezTo>
                  <a:cubicBezTo>
                    <a:pt x="2041" y="164"/>
                    <a:pt x="1459" y="24"/>
                    <a:pt x="800" y="0"/>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0" name="Google Shape;13280;p138"/>
            <p:cNvSpPr/>
            <p:nvPr/>
          </p:nvSpPr>
          <p:spPr>
            <a:xfrm>
              <a:off x="1452287" y="1641346"/>
              <a:ext cx="64913" cy="58225"/>
            </a:xfrm>
            <a:custGeom>
              <a:avLst/>
              <a:gdLst/>
              <a:ahLst/>
              <a:cxnLst/>
              <a:rect l="l" t="t" r="r" b="b"/>
              <a:pathLst>
                <a:path w="2475" h="2220" extrusionOk="0">
                  <a:moveTo>
                    <a:pt x="780" y="1"/>
                  </a:moveTo>
                  <a:cubicBezTo>
                    <a:pt x="674" y="1"/>
                    <a:pt x="570" y="48"/>
                    <a:pt x="496" y="121"/>
                  </a:cubicBezTo>
                  <a:lnTo>
                    <a:pt x="294" y="328"/>
                  </a:lnTo>
                  <a:cubicBezTo>
                    <a:pt x="107" y="511"/>
                    <a:pt x="1" y="766"/>
                    <a:pt x="1" y="1031"/>
                  </a:cubicBezTo>
                  <a:cubicBezTo>
                    <a:pt x="1" y="1579"/>
                    <a:pt x="367" y="2065"/>
                    <a:pt x="896" y="2219"/>
                  </a:cubicBezTo>
                  <a:cubicBezTo>
                    <a:pt x="718" y="1998"/>
                    <a:pt x="622" y="1728"/>
                    <a:pt x="622" y="1445"/>
                  </a:cubicBezTo>
                  <a:lnTo>
                    <a:pt x="622" y="1031"/>
                  </a:lnTo>
                  <a:cubicBezTo>
                    <a:pt x="622" y="799"/>
                    <a:pt x="809" y="616"/>
                    <a:pt x="1034" y="616"/>
                  </a:cubicBezTo>
                  <a:cubicBezTo>
                    <a:pt x="1042" y="616"/>
                    <a:pt x="1051" y="616"/>
                    <a:pt x="1059" y="617"/>
                  </a:cubicBezTo>
                  <a:cubicBezTo>
                    <a:pt x="1478" y="646"/>
                    <a:pt x="2094" y="713"/>
                    <a:pt x="2474" y="896"/>
                  </a:cubicBezTo>
                  <a:cubicBezTo>
                    <a:pt x="2460" y="809"/>
                    <a:pt x="2426" y="535"/>
                    <a:pt x="2359" y="477"/>
                  </a:cubicBezTo>
                  <a:cubicBezTo>
                    <a:pt x="2041" y="165"/>
                    <a:pt x="1459" y="25"/>
                    <a:pt x="795" y="1"/>
                  </a:cubicBezTo>
                  <a:cubicBezTo>
                    <a:pt x="790" y="1"/>
                    <a:pt x="785" y="1"/>
                    <a:pt x="780"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1" name="Google Shape;13281;p138"/>
            <p:cNvSpPr/>
            <p:nvPr/>
          </p:nvSpPr>
          <p:spPr>
            <a:xfrm>
              <a:off x="1430728" y="1722258"/>
              <a:ext cx="21716" cy="70578"/>
            </a:xfrm>
            <a:custGeom>
              <a:avLst/>
              <a:gdLst/>
              <a:ahLst/>
              <a:cxnLst/>
              <a:rect l="l" t="t" r="r" b="b"/>
              <a:pathLst>
                <a:path w="828" h="2691" extrusionOk="0">
                  <a:moveTo>
                    <a:pt x="116" y="0"/>
                  </a:moveTo>
                  <a:cubicBezTo>
                    <a:pt x="39" y="106"/>
                    <a:pt x="0" y="231"/>
                    <a:pt x="0" y="356"/>
                  </a:cubicBezTo>
                  <a:lnTo>
                    <a:pt x="0" y="2690"/>
                  </a:lnTo>
                  <a:lnTo>
                    <a:pt x="828" y="2690"/>
                  </a:lnTo>
                  <a:lnTo>
                    <a:pt x="828" y="972"/>
                  </a:lnTo>
                  <a:cubicBezTo>
                    <a:pt x="828" y="809"/>
                    <a:pt x="760" y="650"/>
                    <a:pt x="645" y="534"/>
                  </a:cubicBezTo>
                  <a:lnTo>
                    <a:pt x="116" y="0"/>
                  </a:lnTo>
                  <a:close/>
                </a:path>
              </a:pathLst>
            </a:custGeom>
            <a:solidFill>
              <a:srgbClr val="B0BD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2" name="Google Shape;13282;p138"/>
            <p:cNvSpPr/>
            <p:nvPr/>
          </p:nvSpPr>
          <p:spPr>
            <a:xfrm>
              <a:off x="1517279" y="1722258"/>
              <a:ext cx="21743" cy="70578"/>
            </a:xfrm>
            <a:custGeom>
              <a:avLst/>
              <a:gdLst/>
              <a:ahLst/>
              <a:cxnLst/>
              <a:rect l="l" t="t" r="r" b="b"/>
              <a:pathLst>
                <a:path w="829" h="2691" extrusionOk="0">
                  <a:moveTo>
                    <a:pt x="713" y="0"/>
                  </a:moveTo>
                  <a:lnTo>
                    <a:pt x="184" y="534"/>
                  </a:lnTo>
                  <a:cubicBezTo>
                    <a:pt x="68" y="650"/>
                    <a:pt x="1" y="809"/>
                    <a:pt x="1" y="972"/>
                  </a:cubicBezTo>
                  <a:lnTo>
                    <a:pt x="1" y="2690"/>
                  </a:lnTo>
                  <a:lnTo>
                    <a:pt x="829" y="2690"/>
                  </a:lnTo>
                  <a:lnTo>
                    <a:pt x="829" y="356"/>
                  </a:lnTo>
                  <a:cubicBezTo>
                    <a:pt x="824" y="231"/>
                    <a:pt x="785" y="106"/>
                    <a:pt x="713" y="0"/>
                  </a:cubicBezTo>
                  <a:close/>
                </a:path>
              </a:pathLst>
            </a:custGeom>
            <a:solidFill>
              <a:srgbClr val="B0BD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3" name="Google Shape;13283;p138"/>
            <p:cNvSpPr/>
            <p:nvPr/>
          </p:nvSpPr>
          <p:spPr>
            <a:xfrm>
              <a:off x="1317006" y="1516922"/>
              <a:ext cx="335607" cy="335345"/>
            </a:xfrm>
            <a:custGeom>
              <a:avLst/>
              <a:gdLst/>
              <a:ahLst/>
              <a:cxnLst/>
              <a:rect l="l" t="t" r="r" b="b"/>
              <a:pathLst>
                <a:path w="12796" h="12786" extrusionOk="0">
                  <a:moveTo>
                    <a:pt x="6403" y="2474"/>
                  </a:moveTo>
                  <a:cubicBezTo>
                    <a:pt x="6907" y="2474"/>
                    <a:pt x="7416" y="2572"/>
                    <a:pt x="7902" y="2772"/>
                  </a:cubicBezTo>
                  <a:cubicBezTo>
                    <a:pt x="9364" y="3379"/>
                    <a:pt x="10322" y="4808"/>
                    <a:pt x="10322" y="6395"/>
                  </a:cubicBezTo>
                  <a:cubicBezTo>
                    <a:pt x="10322" y="8561"/>
                    <a:pt x="8566" y="10312"/>
                    <a:pt x="6400" y="10312"/>
                  </a:cubicBezTo>
                  <a:cubicBezTo>
                    <a:pt x="4812" y="10312"/>
                    <a:pt x="3383" y="9360"/>
                    <a:pt x="2777" y="7892"/>
                  </a:cubicBezTo>
                  <a:cubicBezTo>
                    <a:pt x="2171" y="6429"/>
                    <a:pt x="2508" y="4745"/>
                    <a:pt x="3629" y="3624"/>
                  </a:cubicBezTo>
                  <a:cubicBezTo>
                    <a:pt x="4379" y="2873"/>
                    <a:pt x="5382" y="2474"/>
                    <a:pt x="6403" y="2474"/>
                  </a:cubicBezTo>
                  <a:close/>
                  <a:moveTo>
                    <a:pt x="5573" y="1"/>
                  </a:moveTo>
                  <a:cubicBezTo>
                    <a:pt x="5457" y="1"/>
                    <a:pt x="5366" y="92"/>
                    <a:pt x="5366" y="208"/>
                  </a:cubicBezTo>
                  <a:lnTo>
                    <a:pt x="5366" y="751"/>
                  </a:lnTo>
                  <a:cubicBezTo>
                    <a:pt x="5366" y="852"/>
                    <a:pt x="5298" y="934"/>
                    <a:pt x="5202" y="953"/>
                  </a:cubicBezTo>
                  <a:cubicBezTo>
                    <a:pt x="4562" y="1093"/>
                    <a:pt x="3951" y="1348"/>
                    <a:pt x="3398" y="1704"/>
                  </a:cubicBezTo>
                  <a:cubicBezTo>
                    <a:pt x="3363" y="1726"/>
                    <a:pt x="3324" y="1738"/>
                    <a:pt x="3286" y="1738"/>
                  </a:cubicBezTo>
                  <a:cubicBezTo>
                    <a:pt x="3233" y="1738"/>
                    <a:pt x="3182" y="1717"/>
                    <a:pt x="3143" y="1675"/>
                  </a:cubicBezTo>
                  <a:lnTo>
                    <a:pt x="2753" y="1290"/>
                  </a:lnTo>
                  <a:cubicBezTo>
                    <a:pt x="2712" y="1249"/>
                    <a:pt x="2659" y="1229"/>
                    <a:pt x="2606" y="1229"/>
                  </a:cubicBezTo>
                  <a:cubicBezTo>
                    <a:pt x="2553" y="1229"/>
                    <a:pt x="2500" y="1249"/>
                    <a:pt x="2459" y="1290"/>
                  </a:cubicBezTo>
                  <a:lnTo>
                    <a:pt x="1290" y="2455"/>
                  </a:lnTo>
                  <a:cubicBezTo>
                    <a:pt x="1213" y="2532"/>
                    <a:pt x="1213" y="2666"/>
                    <a:pt x="1290" y="2743"/>
                  </a:cubicBezTo>
                  <a:lnTo>
                    <a:pt x="1680" y="3133"/>
                  </a:lnTo>
                  <a:cubicBezTo>
                    <a:pt x="1747" y="3201"/>
                    <a:pt x="1762" y="3311"/>
                    <a:pt x="1704" y="3393"/>
                  </a:cubicBezTo>
                  <a:cubicBezTo>
                    <a:pt x="1353" y="3942"/>
                    <a:pt x="1098" y="4553"/>
                    <a:pt x="958" y="5197"/>
                  </a:cubicBezTo>
                  <a:cubicBezTo>
                    <a:pt x="939" y="5289"/>
                    <a:pt x="857" y="5361"/>
                    <a:pt x="756" y="5361"/>
                  </a:cubicBezTo>
                  <a:lnTo>
                    <a:pt x="208" y="5361"/>
                  </a:lnTo>
                  <a:cubicBezTo>
                    <a:pt x="97" y="5361"/>
                    <a:pt x="1" y="5452"/>
                    <a:pt x="1" y="5568"/>
                  </a:cubicBezTo>
                  <a:lnTo>
                    <a:pt x="1" y="7218"/>
                  </a:lnTo>
                  <a:cubicBezTo>
                    <a:pt x="1" y="7329"/>
                    <a:pt x="97" y="7425"/>
                    <a:pt x="208" y="7425"/>
                  </a:cubicBezTo>
                  <a:lnTo>
                    <a:pt x="756" y="7425"/>
                  </a:lnTo>
                  <a:cubicBezTo>
                    <a:pt x="857" y="7425"/>
                    <a:pt x="939" y="7493"/>
                    <a:pt x="958" y="7589"/>
                  </a:cubicBezTo>
                  <a:cubicBezTo>
                    <a:pt x="1098" y="8229"/>
                    <a:pt x="1353" y="8840"/>
                    <a:pt x="1704" y="9393"/>
                  </a:cubicBezTo>
                  <a:cubicBezTo>
                    <a:pt x="1762" y="9475"/>
                    <a:pt x="1747" y="9581"/>
                    <a:pt x="1680" y="9648"/>
                  </a:cubicBezTo>
                  <a:lnTo>
                    <a:pt x="1290" y="10038"/>
                  </a:lnTo>
                  <a:cubicBezTo>
                    <a:pt x="1213" y="10120"/>
                    <a:pt x="1213" y="10250"/>
                    <a:pt x="1290" y="10331"/>
                  </a:cubicBezTo>
                  <a:lnTo>
                    <a:pt x="2459" y="11496"/>
                  </a:lnTo>
                  <a:cubicBezTo>
                    <a:pt x="2500" y="11537"/>
                    <a:pt x="2553" y="11557"/>
                    <a:pt x="2606" y="11557"/>
                  </a:cubicBezTo>
                  <a:cubicBezTo>
                    <a:pt x="2659" y="11557"/>
                    <a:pt x="2712" y="11537"/>
                    <a:pt x="2753" y="11496"/>
                  </a:cubicBezTo>
                  <a:lnTo>
                    <a:pt x="3138" y="11111"/>
                  </a:lnTo>
                  <a:cubicBezTo>
                    <a:pt x="3180" y="11069"/>
                    <a:pt x="3232" y="11049"/>
                    <a:pt x="3285" y="11049"/>
                  </a:cubicBezTo>
                  <a:cubicBezTo>
                    <a:pt x="3324" y="11049"/>
                    <a:pt x="3363" y="11060"/>
                    <a:pt x="3398" y="11082"/>
                  </a:cubicBezTo>
                  <a:cubicBezTo>
                    <a:pt x="3951" y="11438"/>
                    <a:pt x="4562" y="11693"/>
                    <a:pt x="5202" y="11833"/>
                  </a:cubicBezTo>
                  <a:cubicBezTo>
                    <a:pt x="5298" y="11852"/>
                    <a:pt x="5366" y="11934"/>
                    <a:pt x="5366" y="12030"/>
                  </a:cubicBezTo>
                  <a:lnTo>
                    <a:pt x="5366" y="12579"/>
                  </a:lnTo>
                  <a:cubicBezTo>
                    <a:pt x="5366" y="12694"/>
                    <a:pt x="5457" y="12785"/>
                    <a:pt x="5573" y="12785"/>
                  </a:cubicBezTo>
                  <a:lnTo>
                    <a:pt x="7223" y="12785"/>
                  </a:lnTo>
                  <a:cubicBezTo>
                    <a:pt x="7339" y="12785"/>
                    <a:pt x="7430" y="12694"/>
                    <a:pt x="7430" y="12579"/>
                  </a:cubicBezTo>
                  <a:lnTo>
                    <a:pt x="7430" y="12030"/>
                  </a:lnTo>
                  <a:cubicBezTo>
                    <a:pt x="7430" y="11934"/>
                    <a:pt x="7497" y="11852"/>
                    <a:pt x="7594" y="11833"/>
                  </a:cubicBezTo>
                  <a:cubicBezTo>
                    <a:pt x="8234" y="11693"/>
                    <a:pt x="8845" y="11438"/>
                    <a:pt x="9398" y="11082"/>
                  </a:cubicBezTo>
                  <a:cubicBezTo>
                    <a:pt x="9433" y="11060"/>
                    <a:pt x="9472" y="11049"/>
                    <a:pt x="9510" y="11049"/>
                  </a:cubicBezTo>
                  <a:cubicBezTo>
                    <a:pt x="9563" y="11049"/>
                    <a:pt x="9616" y="11069"/>
                    <a:pt x="9658" y="11111"/>
                  </a:cubicBezTo>
                  <a:lnTo>
                    <a:pt x="10043" y="11496"/>
                  </a:lnTo>
                  <a:cubicBezTo>
                    <a:pt x="10084" y="11537"/>
                    <a:pt x="10137" y="11557"/>
                    <a:pt x="10190" y="11557"/>
                  </a:cubicBezTo>
                  <a:cubicBezTo>
                    <a:pt x="10242" y="11557"/>
                    <a:pt x="10295" y="11537"/>
                    <a:pt x="10336" y="11496"/>
                  </a:cubicBezTo>
                  <a:lnTo>
                    <a:pt x="11506" y="10331"/>
                  </a:lnTo>
                  <a:cubicBezTo>
                    <a:pt x="11583" y="10250"/>
                    <a:pt x="11583" y="10120"/>
                    <a:pt x="11506" y="10038"/>
                  </a:cubicBezTo>
                  <a:lnTo>
                    <a:pt x="11116" y="9648"/>
                  </a:lnTo>
                  <a:cubicBezTo>
                    <a:pt x="11048" y="9581"/>
                    <a:pt x="11039" y="9475"/>
                    <a:pt x="11092" y="9393"/>
                  </a:cubicBezTo>
                  <a:cubicBezTo>
                    <a:pt x="11443" y="8840"/>
                    <a:pt x="11698" y="8229"/>
                    <a:pt x="11838" y="7589"/>
                  </a:cubicBezTo>
                  <a:cubicBezTo>
                    <a:pt x="11857" y="7493"/>
                    <a:pt x="11943" y="7425"/>
                    <a:pt x="12040" y="7425"/>
                  </a:cubicBezTo>
                  <a:lnTo>
                    <a:pt x="12588" y="7425"/>
                  </a:lnTo>
                  <a:cubicBezTo>
                    <a:pt x="12699" y="7425"/>
                    <a:pt x="12795" y="7329"/>
                    <a:pt x="12795" y="7218"/>
                  </a:cubicBezTo>
                  <a:lnTo>
                    <a:pt x="12795" y="5568"/>
                  </a:lnTo>
                  <a:cubicBezTo>
                    <a:pt x="12795" y="5457"/>
                    <a:pt x="12704" y="5361"/>
                    <a:pt x="12588" y="5361"/>
                  </a:cubicBezTo>
                  <a:lnTo>
                    <a:pt x="12040" y="5361"/>
                  </a:lnTo>
                  <a:cubicBezTo>
                    <a:pt x="11943" y="5361"/>
                    <a:pt x="11862" y="5294"/>
                    <a:pt x="11842" y="5197"/>
                  </a:cubicBezTo>
                  <a:cubicBezTo>
                    <a:pt x="11698" y="4557"/>
                    <a:pt x="11448" y="3946"/>
                    <a:pt x="11092" y="3393"/>
                  </a:cubicBezTo>
                  <a:cubicBezTo>
                    <a:pt x="11039" y="3311"/>
                    <a:pt x="11048" y="3205"/>
                    <a:pt x="11121" y="3133"/>
                  </a:cubicBezTo>
                  <a:lnTo>
                    <a:pt x="11506" y="2748"/>
                  </a:lnTo>
                  <a:cubicBezTo>
                    <a:pt x="11587" y="2666"/>
                    <a:pt x="11587" y="2536"/>
                    <a:pt x="11506" y="2455"/>
                  </a:cubicBezTo>
                  <a:lnTo>
                    <a:pt x="10341" y="1290"/>
                  </a:lnTo>
                  <a:cubicBezTo>
                    <a:pt x="10300" y="1249"/>
                    <a:pt x="10247" y="1229"/>
                    <a:pt x="10194" y="1229"/>
                  </a:cubicBezTo>
                  <a:cubicBezTo>
                    <a:pt x="10141" y="1229"/>
                    <a:pt x="10088" y="1249"/>
                    <a:pt x="10048" y="1290"/>
                  </a:cubicBezTo>
                  <a:lnTo>
                    <a:pt x="9658" y="1675"/>
                  </a:lnTo>
                  <a:cubicBezTo>
                    <a:pt x="9618" y="1715"/>
                    <a:pt x="9565" y="1736"/>
                    <a:pt x="9511" y="1736"/>
                  </a:cubicBezTo>
                  <a:cubicBezTo>
                    <a:pt x="9474" y="1736"/>
                    <a:pt x="9436" y="1726"/>
                    <a:pt x="9403" y="1704"/>
                  </a:cubicBezTo>
                  <a:cubicBezTo>
                    <a:pt x="8849" y="1348"/>
                    <a:pt x="8238" y="1093"/>
                    <a:pt x="7598" y="953"/>
                  </a:cubicBezTo>
                  <a:cubicBezTo>
                    <a:pt x="7502" y="934"/>
                    <a:pt x="7435" y="852"/>
                    <a:pt x="7430" y="751"/>
                  </a:cubicBezTo>
                  <a:lnTo>
                    <a:pt x="7430" y="208"/>
                  </a:lnTo>
                  <a:cubicBezTo>
                    <a:pt x="7430" y="92"/>
                    <a:pt x="7339" y="1"/>
                    <a:pt x="7228" y="1"/>
                  </a:cubicBezTo>
                  <a:close/>
                </a:path>
              </a:pathLst>
            </a:custGeom>
            <a:solidFill>
              <a:srgbClr val="CED8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4" name="Google Shape;13284;p138"/>
            <p:cNvSpPr/>
            <p:nvPr/>
          </p:nvSpPr>
          <p:spPr>
            <a:xfrm>
              <a:off x="1356374" y="1565522"/>
              <a:ext cx="247509" cy="238146"/>
            </a:xfrm>
            <a:custGeom>
              <a:avLst/>
              <a:gdLst/>
              <a:ahLst/>
              <a:cxnLst/>
              <a:rect l="l" t="t" r="r" b="b"/>
              <a:pathLst>
                <a:path w="9437" h="9080" extrusionOk="0">
                  <a:moveTo>
                    <a:pt x="4902" y="621"/>
                  </a:moveTo>
                  <a:cubicBezTo>
                    <a:pt x="5406" y="621"/>
                    <a:pt x="5915" y="719"/>
                    <a:pt x="6401" y="919"/>
                  </a:cubicBezTo>
                  <a:cubicBezTo>
                    <a:pt x="7863" y="1526"/>
                    <a:pt x="8821" y="2955"/>
                    <a:pt x="8821" y="4542"/>
                  </a:cubicBezTo>
                  <a:cubicBezTo>
                    <a:pt x="8821" y="6708"/>
                    <a:pt x="7065" y="8459"/>
                    <a:pt x="4899" y="8459"/>
                  </a:cubicBezTo>
                  <a:cubicBezTo>
                    <a:pt x="3311" y="8459"/>
                    <a:pt x="1882" y="7507"/>
                    <a:pt x="1276" y="6039"/>
                  </a:cubicBezTo>
                  <a:cubicBezTo>
                    <a:pt x="670" y="4576"/>
                    <a:pt x="1007" y="2892"/>
                    <a:pt x="2128" y="1771"/>
                  </a:cubicBezTo>
                  <a:cubicBezTo>
                    <a:pt x="2878" y="1020"/>
                    <a:pt x="3881" y="621"/>
                    <a:pt x="4902" y="621"/>
                  </a:cubicBezTo>
                  <a:close/>
                  <a:moveTo>
                    <a:pt x="4899" y="0"/>
                  </a:moveTo>
                  <a:cubicBezTo>
                    <a:pt x="3061" y="0"/>
                    <a:pt x="1406" y="1107"/>
                    <a:pt x="703" y="2805"/>
                  </a:cubicBezTo>
                  <a:cubicBezTo>
                    <a:pt x="1" y="4499"/>
                    <a:pt x="391" y="6453"/>
                    <a:pt x="1690" y="7752"/>
                  </a:cubicBezTo>
                  <a:cubicBezTo>
                    <a:pt x="2555" y="8620"/>
                    <a:pt x="3714" y="9080"/>
                    <a:pt x="4895" y="9080"/>
                  </a:cubicBezTo>
                  <a:cubicBezTo>
                    <a:pt x="5481" y="9080"/>
                    <a:pt x="6073" y="8967"/>
                    <a:pt x="6636" y="8733"/>
                  </a:cubicBezTo>
                  <a:cubicBezTo>
                    <a:pt x="8330" y="8031"/>
                    <a:pt x="9437" y="6376"/>
                    <a:pt x="9437" y="4542"/>
                  </a:cubicBezTo>
                  <a:cubicBezTo>
                    <a:pt x="9437" y="2036"/>
                    <a:pt x="7406" y="0"/>
                    <a:pt x="4899" y="0"/>
                  </a:cubicBezTo>
                  <a:close/>
                </a:path>
              </a:pathLst>
            </a:custGeom>
            <a:solidFill>
              <a:srgbClr val="B0BD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5" name="Google Shape;13285;p138"/>
            <p:cNvSpPr/>
            <p:nvPr/>
          </p:nvSpPr>
          <p:spPr>
            <a:xfrm>
              <a:off x="1311970" y="1511887"/>
              <a:ext cx="345810" cy="345547"/>
            </a:xfrm>
            <a:custGeom>
              <a:avLst/>
              <a:gdLst/>
              <a:ahLst/>
              <a:cxnLst/>
              <a:rect l="l" t="t" r="r" b="b"/>
              <a:pathLst>
                <a:path w="13185" h="13175" extrusionOk="0">
                  <a:moveTo>
                    <a:pt x="7420" y="385"/>
                  </a:moveTo>
                  <a:cubicBezTo>
                    <a:pt x="7425" y="385"/>
                    <a:pt x="7430" y="390"/>
                    <a:pt x="7430" y="400"/>
                  </a:cubicBezTo>
                  <a:lnTo>
                    <a:pt x="7430" y="943"/>
                  </a:lnTo>
                  <a:cubicBezTo>
                    <a:pt x="7430" y="1136"/>
                    <a:pt x="7564" y="1295"/>
                    <a:pt x="7747" y="1333"/>
                  </a:cubicBezTo>
                  <a:cubicBezTo>
                    <a:pt x="8368" y="1468"/>
                    <a:pt x="8960" y="1713"/>
                    <a:pt x="9494" y="2055"/>
                  </a:cubicBezTo>
                  <a:cubicBezTo>
                    <a:pt x="9559" y="2100"/>
                    <a:pt x="9635" y="2121"/>
                    <a:pt x="9710" y="2121"/>
                  </a:cubicBezTo>
                  <a:cubicBezTo>
                    <a:pt x="9813" y="2121"/>
                    <a:pt x="9915" y="2082"/>
                    <a:pt x="9989" y="2007"/>
                  </a:cubicBezTo>
                  <a:lnTo>
                    <a:pt x="10379" y="1617"/>
                  </a:lnTo>
                  <a:cubicBezTo>
                    <a:pt x="10382" y="1615"/>
                    <a:pt x="10385" y="1613"/>
                    <a:pt x="10389" y="1613"/>
                  </a:cubicBezTo>
                  <a:cubicBezTo>
                    <a:pt x="10392" y="1613"/>
                    <a:pt x="10396" y="1615"/>
                    <a:pt x="10398" y="1617"/>
                  </a:cubicBezTo>
                  <a:lnTo>
                    <a:pt x="11563" y="2786"/>
                  </a:lnTo>
                  <a:cubicBezTo>
                    <a:pt x="11568" y="2791"/>
                    <a:pt x="11568" y="2796"/>
                    <a:pt x="11563" y="2805"/>
                  </a:cubicBezTo>
                  <a:lnTo>
                    <a:pt x="11178" y="3190"/>
                  </a:lnTo>
                  <a:cubicBezTo>
                    <a:pt x="11043" y="3325"/>
                    <a:pt x="11019" y="3532"/>
                    <a:pt x="11125" y="3691"/>
                  </a:cubicBezTo>
                  <a:cubicBezTo>
                    <a:pt x="11467" y="4225"/>
                    <a:pt x="11712" y="4812"/>
                    <a:pt x="11847" y="5433"/>
                  </a:cubicBezTo>
                  <a:cubicBezTo>
                    <a:pt x="11885" y="5620"/>
                    <a:pt x="12049" y="5750"/>
                    <a:pt x="12236" y="5750"/>
                  </a:cubicBezTo>
                  <a:lnTo>
                    <a:pt x="12785" y="5750"/>
                  </a:lnTo>
                  <a:cubicBezTo>
                    <a:pt x="12790" y="5750"/>
                    <a:pt x="12799" y="5755"/>
                    <a:pt x="12799" y="5765"/>
                  </a:cubicBezTo>
                  <a:lnTo>
                    <a:pt x="12799" y="7415"/>
                  </a:lnTo>
                  <a:lnTo>
                    <a:pt x="12795" y="7410"/>
                  </a:lnTo>
                  <a:cubicBezTo>
                    <a:pt x="12795" y="7420"/>
                    <a:pt x="12790" y="7425"/>
                    <a:pt x="12780" y="7425"/>
                  </a:cubicBezTo>
                  <a:lnTo>
                    <a:pt x="12232" y="7425"/>
                  </a:lnTo>
                  <a:cubicBezTo>
                    <a:pt x="12044" y="7425"/>
                    <a:pt x="11880" y="7555"/>
                    <a:pt x="11842" y="7742"/>
                  </a:cubicBezTo>
                  <a:cubicBezTo>
                    <a:pt x="11707" y="8358"/>
                    <a:pt x="11467" y="8950"/>
                    <a:pt x="11120" y="9484"/>
                  </a:cubicBezTo>
                  <a:cubicBezTo>
                    <a:pt x="11019" y="9643"/>
                    <a:pt x="11038" y="9850"/>
                    <a:pt x="11173" y="9985"/>
                  </a:cubicBezTo>
                  <a:lnTo>
                    <a:pt x="11563" y="10370"/>
                  </a:lnTo>
                  <a:cubicBezTo>
                    <a:pt x="11568" y="10374"/>
                    <a:pt x="11568" y="10384"/>
                    <a:pt x="11563" y="10389"/>
                  </a:cubicBezTo>
                  <a:lnTo>
                    <a:pt x="10398" y="11558"/>
                  </a:lnTo>
                  <a:cubicBezTo>
                    <a:pt x="10394" y="11560"/>
                    <a:pt x="10390" y="11562"/>
                    <a:pt x="10387" y="11562"/>
                  </a:cubicBezTo>
                  <a:cubicBezTo>
                    <a:pt x="10384" y="11562"/>
                    <a:pt x="10382" y="11560"/>
                    <a:pt x="10379" y="11558"/>
                  </a:cubicBezTo>
                  <a:lnTo>
                    <a:pt x="9989" y="11168"/>
                  </a:lnTo>
                  <a:cubicBezTo>
                    <a:pt x="9912" y="11091"/>
                    <a:pt x="9810" y="11051"/>
                    <a:pt x="9707" y="11051"/>
                  </a:cubicBezTo>
                  <a:cubicBezTo>
                    <a:pt x="9632" y="11051"/>
                    <a:pt x="9556" y="11073"/>
                    <a:pt x="9489" y="11115"/>
                  </a:cubicBezTo>
                  <a:cubicBezTo>
                    <a:pt x="8955" y="11457"/>
                    <a:pt x="8368" y="11702"/>
                    <a:pt x="7747" y="11837"/>
                  </a:cubicBezTo>
                  <a:cubicBezTo>
                    <a:pt x="7564" y="11876"/>
                    <a:pt x="7430" y="12039"/>
                    <a:pt x="7430" y="12227"/>
                  </a:cubicBezTo>
                  <a:lnTo>
                    <a:pt x="7430" y="12775"/>
                  </a:lnTo>
                  <a:cubicBezTo>
                    <a:pt x="7430" y="12785"/>
                    <a:pt x="7425" y="12790"/>
                    <a:pt x="7415" y="12790"/>
                  </a:cubicBezTo>
                  <a:lnTo>
                    <a:pt x="5765" y="12790"/>
                  </a:lnTo>
                  <a:cubicBezTo>
                    <a:pt x="5755" y="12790"/>
                    <a:pt x="5750" y="12785"/>
                    <a:pt x="5750" y="12775"/>
                  </a:cubicBezTo>
                  <a:lnTo>
                    <a:pt x="5750" y="12227"/>
                  </a:lnTo>
                  <a:cubicBezTo>
                    <a:pt x="5750" y="12039"/>
                    <a:pt x="5620" y="11876"/>
                    <a:pt x="5437" y="11837"/>
                  </a:cubicBezTo>
                  <a:cubicBezTo>
                    <a:pt x="4817" y="11702"/>
                    <a:pt x="4225" y="11457"/>
                    <a:pt x="3691" y="11115"/>
                  </a:cubicBezTo>
                  <a:cubicBezTo>
                    <a:pt x="3628" y="11072"/>
                    <a:pt x="3551" y="11053"/>
                    <a:pt x="3474" y="11053"/>
                  </a:cubicBezTo>
                  <a:cubicBezTo>
                    <a:pt x="3368" y="11053"/>
                    <a:pt x="3267" y="11091"/>
                    <a:pt x="3190" y="11168"/>
                  </a:cubicBezTo>
                  <a:lnTo>
                    <a:pt x="2805" y="11558"/>
                  </a:lnTo>
                  <a:cubicBezTo>
                    <a:pt x="2803" y="11560"/>
                    <a:pt x="2799" y="11562"/>
                    <a:pt x="2796" y="11562"/>
                  </a:cubicBezTo>
                  <a:cubicBezTo>
                    <a:pt x="2792" y="11562"/>
                    <a:pt x="2789" y="11560"/>
                    <a:pt x="2786" y="11558"/>
                  </a:cubicBezTo>
                  <a:lnTo>
                    <a:pt x="1617" y="10389"/>
                  </a:lnTo>
                  <a:cubicBezTo>
                    <a:pt x="1612" y="10384"/>
                    <a:pt x="1612" y="10374"/>
                    <a:pt x="1617" y="10370"/>
                  </a:cubicBezTo>
                  <a:lnTo>
                    <a:pt x="2007" y="9985"/>
                  </a:lnTo>
                  <a:cubicBezTo>
                    <a:pt x="2141" y="9850"/>
                    <a:pt x="2161" y="9643"/>
                    <a:pt x="2060" y="9484"/>
                  </a:cubicBezTo>
                  <a:cubicBezTo>
                    <a:pt x="1718" y="8950"/>
                    <a:pt x="1473" y="8358"/>
                    <a:pt x="1338" y="7737"/>
                  </a:cubicBezTo>
                  <a:cubicBezTo>
                    <a:pt x="1299" y="7555"/>
                    <a:pt x="1136" y="7425"/>
                    <a:pt x="948" y="7425"/>
                  </a:cubicBezTo>
                  <a:lnTo>
                    <a:pt x="400" y="7425"/>
                  </a:lnTo>
                  <a:cubicBezTo>
                    <a:pt x="390" y="7425"/>
                    <a:pt x="385" y="7420"/>
                    <a:pt x="385" y="7410"/>
                  </a:cubicBezTo>
                  <a:lnTo>
                    <a:pt x="385" y="5760"/>
                  </a:lnTo>
                  <a:cubicBezTo>
                    <a:pt x="385" y="5750"/>
                    <a:pt x="390" y="5745"/>
                    <a:pt x="400" y="5745"/>
                  </a:cubicBezTo>
                  <a:lnTo>
                    <a:pt x="948" y="5745"/>
                  </a:lnTo>
                  <a:cubicBezTo>
                    <a:pt x="1136" y="5745"/>
                    <a:pt x="1299" y="5616"/>
                    <a:pt x="1338" y="5433"/>
                  </a:cubicBezTo>
                  <a:cubicBezTo>
                    <a:pt x="1473" y="4812"/>
                    <a:pt x="1718" y="4220"/>
                    <a:pt x="2060" y="3686"/>
                  </a:cubicBezTo>
                  <a:cubicBezTo>
                    <a:pt x="2161" y="3527"/>
                    <a:pt x="2141" y="3320"/>
                    <a:pt x="2007" y="3190"/>
                  </a:cubicBezTo>
                  <a:lnTo>
                    <a:pt x="1622" y="2805"/>
                  </a:lnTo>
                  <a:cubicBezTo>
                    <a:pt x="1617" y="2796"/>
                    <a:pt x="1617" y="2791"/>
                    <a:pt x="1622" y="2786"/>
                  </a:cubicBezTo>
                  <a:lnTo>
                    <a:pt x="2791" y="1617"/>
                  </a:lnTo>
                  <a:cubicBezTo>
                    <a:pt x="2793" y="1615"/>
                    <a:pt x="2796" y="1613"/>
                    <a:pt x="2798" y="1613"/>
                  </a:cubicBezTo>
                  <a:cubicBezTo>
                    <a:pt x="2801" y="1613"/>
                    <a:pt x="2803" y="1615"/>
                    <a:pt x="2805" y="1617"/>
                  </a:cubicBezTo>
                  <a:lnTo>
                    <a:pt x="3195" y="2007"/>
                  </a:lnTo>
                  <a:cubicBezTo>
                    <a:pt x="3273" y="2082"/>
                    <a:pt x="3374" y="2121"/>
                    <a:pt x="3477" y="2121"/>
                  </a:cubicBezTo>
                  <a:cubicBezTo>
                    <a:pt x="3552" y="2121"/>
                    <a:pt x="3628" y="2100"/>
                    <a:pt x="3696" y="2055"/>
                  </a:cubicBezTo>
                  <a:cubicBezTo>
                    <a:pt x="4230" y="1713"/>
                    <a:pt x="4817" y="1468"/>
                    <a:pt x="5437" y="1333"/>
                  </a:cubicBezTo>
                  <a:cubicBezTo>
                    <a:pt x="5620" y="1295"/>
                    <a:pt x="5755" y="1136"/>
                    <a:pt x="5755" y="948"/>
                  </a:cubicBezTo>
                  <a:lnTo>
                    <a:pt x="5755" y="400"/>
                  </a:lnTo>
                  <a:cubicBezTo>
                    <a:pt x="5755" y="390"/>
                    <a:pt x="5760" y="385"/>
                    <a:pt x="5769" y="385"/>
                  </a:cubicBezTo>
                  <a:close/>
                  <a:moveTo>
                    <a:pt x="5765" y="0"/>
                  </a:moveTo>
                  <a:cubicBezTo>
                    <a:pt x="5543" y="0"/>
                    <a:pt x="5365" y="178"/>
                    <a:pt x="5365" y="400"/>
                  </a:cubicBezTo>
                  <a:lnTo>
                    <a:pt x="5365" y="943"/>
                  </a:lnTo>
                  <a:cubicBezTo>
                    <a:pt x="5365" y="953"/>
                    <a:pt x="5360" y="958"/>
                    <a:pt x="5356" y="958"/>
                  </a:cubicBezTo>
                  <a:cubicBezTo>
                    <a:pt x="4692" y="1102"/>
                    <a:pt x="4056" y="1367"/>
                    <a:pt x="3484" y="1732"/>
                  </a:cubicBezTo>
                  <a:cubicBezTo>
                    <a:pt x="3481" y="1735"/>
                    <a:pt x="3479" y="1736"/>
                    <a:pt x="3477" y="1736"/>
                  </a:cubicBezTo>
                  <a:cubicBezTo>
                    <a:pt x="3474" y="1736"/>
                    <a:pt x="3472" y="1735"/>
                    <a:pt x="3469" y="1732"/>
                  </a:cubicBezTo>
                  <a:lnTo>
                    <a:pt x="3080" y="1343"/>
                  </a:lnTo>
                  <a:cubicBezTo>
                    <a:pt x="3003" y="1266"/>
                    <a:pt x="2900" y="1227"/>
                    <a:pt x="2798" y="1227"/>
                  </a:cubicBezTo>
                  <a:cubicBezTo>
                    <a:pt x="2696" y="1227"/>
                    <a:pt x="2594" y="1266"/>
                    <a:pt x="2517" y="1343"/>
                  </a:cubicBezTo>
                  <a:lnTo>
                    <a:pt x="1347" y="2512"/>
                  </a:lnTo>
                  <a:cubicBezTo>
                    <a:pt x="1193" y="2666"/>
                    <a:pt x="1193" y="2916"/>
                    <a:pt x="1347" y="3075"/>
                  </a:cubicBezTo>
                  <a:lnTo>
                    <a:pt x="1737" y="3465"/>
                  </a:lnTo>
                  <a:cubicBezTo>
                    <a:pt x="1737" y="3469"/>
                    <a:pt x="1737" y="3479"/>
                    <a:pt x="1737" y="3484"/>
                  </a:cubicBezTo>
                  <a:cubicBezTo>
                    <a:pt x="1367" y="4057"/>
                    <a:pt x="1107" y="4687"/>
                    <a:pt x="963" y="5351"/>
                  </a:cubicBezTo>
                  <a:cubicBezTo>
                    <a:pt x="963" y="5356"/>
                    <a:pt x="958" y="5365"/>
                    <a:pt x="948" y="5365"/>
                  </a:cubicBezTo>
                  <a:lnTo>
                    <a:pt x="400" y="5365"/>
                  </a:lnTo>
                  <a:cubicBezTo>
                    <a:pt x="178" y="5365"/>
                    <a:pt x="0" y="5543"/>
                    <a:pt x="0" y="5765"/>
                  </a:cubicBezTo>
                  <a:lnTo>
                    <a:pt x="0" y="7415"/>
                  </a:lnTo>
                  <a:cubicBezTo>
                    <a:pt x="0" y="7636"/>
                    <a:pt x="178" y="7814"/>
                    <a:pt x="400" y="7814"/>
                  </a:cubicBezTo>
                  <a:lnTo>
                    <a:pt x="948" y="7814"/>
                  </a:lnTo>
                  <a:cubicBezTo>
                    <a:pt x="958" y="7814"/>
                    <a:pt x="958" y="7819"/>
                    <a:pt x="963" y="7824"/>
                  </a:cubicBezTo>
                  <a:cubicBezTo>
                    <a:pt x="1107" y="8488"/>
                    <a:pt x="1367" y="9118"/>
                    <a:pt x="1737" y="9691"/>
                  </a:cubicBezTo>
                  <a:cubicBezTo>
                    <a:pt x="1737" y="9696"/>
                    <a:pt x="1737" y="9705"/>
                    <a:pt x="1737" y="9710"/>
                  </a:cubicBezTo>
                  <a:lnTo>
                    <a:pt x="1347" y="10095"/>
                  </a:lnTo>
                  <a:cubicBezTo>
                    <a:pt x="1193" y="10254"/>
                    <a:pt x="1193" y="10504"/>
                    <a:pt x="1347" y="10663"/>
                  </a:cubicBezTo>
                  <a:lnTo>
                    <a:pt x="2517" y="11827"/>
                  </a:lnTo>
                  <a:cubicBezTo>
                    <a:pt x="2594" y="11907"/>
                    <a:pt x="2696" y="11947"/>
                    <a:pt x="2798" y="11947"/>
                  </a:cubicBezTo>
                  <a:cubicBezTo>
                    <a:pt x="2900" y="11947"/>
                    <a:pt x="3003" y="11907"/>
                    <a:pt x="3080" y="11827"/>
                  </a:cubicBezTo>
                  <a:lnTo>
                    <a:pt x="3469" y="11443"/>
                  </a:lnTo>
                  <a:cubicBezTo>
                    <a:pt x="3472" y="11440"/>
                    <a:pt x="3475" y="11439"/>
                    <a:pt x="3479" y="11439"/>
                  </a:cubicBezTo>
                  <a:cubicBezTo>
                    <a:pt x="3483" y="11439"/>
                    <a:pt x="3486" y="11440"/>
                    <a:pt x="3489" y="11443"/>
                  </a:cubicBezTo>
                  <a:cubicBezTo>
                    <a:pt x="4061" y="11808"/>
                    <a:pt x="4692" y="12068"/>
                    <a:pt x="5356" y="12217"/>
                  </a:cubicBezTo>
                  <a:cubicBezTo>
                    <a:pt x="5360" y="12217"/>
                    <a:pt x="5370" y="12222"/>
                    <a:pt x="5370" y="12227"/>
                  </a:cubicBezTo>
                  <a:lnTo>
                    <a:pt x="5370" y="12775"/>
                  </a:lnTo>
                  <a:cubicBezTo>
                    <a:pt x="5370" y="12997"/>
                    <a:pt x="5548" y="13175"/>
                    <a:pt x="5769" y="13175"/>
                  </a:cubicBezTo>
                  <a:lnTo>
                    <a:pt x="7420" y="13175"/>
                  </a:lnTo>
                  <a:cubicBezTo>
                    <a:pt x="7641" y="13175"/>
                    <a:pt x="7819" y="12997"/>
                    <a:pt x="7819" y="12775"/>
                  </a:cubicBezTo>
                  <a:lnTo>
                    <a:pt x="7819" y="12227"/>
                  </a:lnTo>
                  <a:cubicBezTo>
                    <a:pt x="7819" y="12222"/>
                    <a:pt x="7824" y="12217"/>
                    <a:pt x="7829" y="12217"/>
                  </a:cubicBezTo>
                  <a:cubicBezTo>
                    <a:pt x="8493" y="12068"/>
                    <a:pt x="9128" y="11808"/>
                    <a:pt x="9701" y="11443"/>
                  </a:cubicBezTo>
                  <a:cubicBezTo>
                    <a:pt x="9703" y="11440"/>
                    <a:pt x="9705" y="11439"/>
                    <a:pt x="9708" y="11439"/>
                  </a:cubicBezTo>
                  <a:cubicBezTo>
                    <a:pt x="9710" y="11439"/>
                    <a:pt x="9713" y="11440"/>
                    <a:pt x="9715" y="11443"/>
                  </a:cubicBezTo>
                  <a:lnTo>
                    <a:pt x="10105" y="11827"/>
                  </a:lnTo>
                  <a:cubicBezTo>
                    <a:pt x="10182" y="11907"/>
                    <a:pt x="10284" y="11947"/>
                    <a:pt x="10386" y="11947"/>
                  </a:cubicBezTo>
                  <a:cubicBezTo>
                    <a:pt x="10489" y="11947"/>
                    <a:pt x="10591" y="11907"/>
                    <a:pt x="10668" y="11827"/>
                  </a:cubicBezTo>
                  <a:lnTo>
                    <a:pt x="11837" y="10663"/>
                  </a:lnTo>
                  <a:cubicBezTo>
                    <a:pt x="11991" y="10504"/>
                    <a:pt x="11991" y="10254"/>
                    <a:pt x="11837" y="10095"/>
                  </a:cubicBezTo>
                  <a:lnTo>
                    <a:pt x="11447" y="9710"/>
                  </a:lnTo>
                  <a:cubicBezTo>
                    <a:pt x="11447" y="9705"/>
                    <a:pt x="11447" y="9696"/>
                    <a:pt x="11447" y="9691"/>
                  </a:cubicBezTo>
                  <a:cubicBezTo>
                    <a:pt x="11818" y="9118"/>
                    <a:pt x="12078" y="8488"/>
                    <a:pt x="12222" y="7824"/>
                  </a:cubicBezTo>
                  <a:cubicBezTo>
                    <a:pt x="12222" y="7814"/>
                    <a:pt x="12227" y="7810"/>
                    <a:pt x="12236" y="7810"/>
                  </a:cubicBezTo>
                  <a:lnTo>
                    <a:pt x="12785" y="7810"/>
                  </a:lnTo>
                  <a:cubicBezTo>
                    <a:pt x="13006" y="7810"/>
                    <a:pt x="13184" y="7632"/>
                    <a:pt x="13184" y="7410"/>
                  </a:cubicBezTo>
                  <a:lnTo>
                    <a:pt x="13184" y="5760"/>
                  </a:lnTo>
                  <a:cubicBezTo>
                    <a:pt x="13184" y="5539"/>
                    <a:pt x="13002" y="5360"/>
                    <a:pt x="12780" y="5360"/>
                  </a:cubicBezTo>
                  <a:lnTo>
                    <a:pt x="12232" y="5360"/>
                  </a:lnTo>
                  <a:cubicBezTo>
                    <a:pt x="12227" y="5360"/>
                    <a:pt x="12222" y="5356"/>
                    <a:pt x="12222" y="5351"/>
                  </a:cubicBezTo>
                  <a:cubicBezTo>
                    <a:pt x="12078" y="4682"/>
                    <a:pt x="11813" y="4052"/>
                    <a:pt x="11447" y="3479"/>
                  </a:cubicBezTo>
                  <a:cubicBezTo>
                    <a:pt x="11443" y="3474"/>
                    <a:pt x="11443" y="3465"/>
                    <a:pt x="11447" y="3460"/>
                  </a:cubicBezTo>
                  <a:lnTo>
                    <a:pt x="11837" y="3075"/>
                  </a:lnTo>
                  <a:cubicBezTo>
                    <a:pt x="11991" y="2916"/>
                    <a:pt x="11991" y="2666"/>
                    <a:pt x="11837" y="2507"/>
                  </a:cubicBezTo>
                  <a:lnTo>
                    <a:pt x="10668" y="1343"/>
                  </a:lnTo>
                  <a:cubicBezTo>
                    <a:pt x="10588" y="1266"/>
                    <a:pt x="10486" y="1227"/>
                    <a:pt x="10385" y="1227"/>
                  </a:cubicBezTo>
                  <a:cubicBezTo>
                    <a:pt x="10283" y="1227"/>
                    <a:pt x="10182" y="1266"/>
                    <a:pt x="10105" y="1343"/>
                  </a:cubicBezTo>
                  <a:lnTo>
                    <a:pt x="9715" y="1732"/>
                  </a:lnTo>
                  <a:lnTo>
                    <a:pt x="9696" y="1732"/>
                  </a:lnTo>
                  <a:cubicBezTo>
                    <a:pt x="9123" y="1362"/>
                    <a:pt x="8493" y="1102"/>
                    <a:pt x="7829" y="958"/>
                  </a:cubicBezTo>
                  <a:cubicBezTo>
                    <a:pt x="7824" y="958"/>
                    <a:pt x="7814" y="953"/>
                    <a:pt x="7814" y="943"/>
                  </a:cubicBezTo>
                  <a:lnTo>
                    <a:pt x="7814" y="400"/>
                  </a:lnTo>
                  <a:cubicBezTo>
                    <a:pt x="7814" y="178"/>
                    <a:pt x="7636" y="0"/>
                    <a:pt x="74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6" name="Google Shape;13286;p138"/>
            <p:cNvSpPr/>
            <p:nvPr/>
          </p:nvSpPr>
          <p:spPr>
            <a:xfrm>
              <a:off x="1366235" y="1576721"/>
              <a:ext cx="191094" cy="178006"/>
            </a:xfrm>
            <a:custGeom>
              <a:avLst/>
              <a:gdLst/>
              <a:ahLst/>
              <a:cxnLst/>
              <a:rect l="l" t="t" r="r" b="b"/>
              <a:pathLst>
                <a:path w="7286" h="6787" extrusionOk="0">
                  <a:moveTo>
                    <a:pt x="4521" y="1"/>
                  </a:moveTo>
                  <a:cubicBezTo>
                    <a:pt x="3463" y="1"/>
                    <a:pt x="2410" y="406"/>
                    <a:pt x="1612" y="1204"/>
                  </a:cubicBezTo>
                  <a:cubicBezTo>
                    <a:pt x="125" y="2691"/>
                    <a:pt x="0" y="5063"/>
                    <a:pt x="1323" y="6699"/>
                  </a:cubicBezTo>
                  <a:cubicBezTo>
                    <a:pt x="1365" y="6761"/>
                    <a:pt x="1420" y="6786"/>
                    <a:pt x="1475" y="6786"/>
                  </a:cubicBezTo>
                  <a:cubicBezTo>
                    <a:pt x="1620" y="6786"/>
                    <a:pt x="1758" y="6606"/>
                    <a:pt x="1622" y="6459"/>
                  </a:cubicBezTo>
                  <a:cubicBezTo>
                    <a:pt x="1044" y="5747"/>
                    <a:pt x="751" y="4847"/>
                    <a:pt x="799" y="3928"/>
                  </a:cubicBezTo>
                  <a:cubicBezTo>
                    <a:pt x="871" y="2528"/>
                    <a:pt x="1718" y="1286"/>
                    <a:pt x="2998" y="714"/>
                  </a:cubicBezTo>
                  <a:cubicBezTo>
                    <a:pt x="3488" y="495"/>
                    <a:pt x="4008" y="388"/>
                    <a:pt x="4525" y="388"/>
                  </a:cubicBezTo>
                  <a:cubicBezTo>
                    <a:pt x="5363" y="388"/>
                    <a:pt x="6191" y="669"/>
                    <a:pt x="6867" y="1214"/>
                  </a:cubicBezTo>
                  <a:cubicBezTo>
                    <a:pt x="6909" y="1253"/>
                    <a:pt x="6954" y="1270"/>
                    <a:pt x="6997" y="1270"/>
                  </a:cubicBezTo>
                  <a:cubicBezTo>
                    <a:pt x="7158" y="1270"/>
                    <a:pt x="7286" y="1037"/>
                    <a:pt x="7107" y="916"/>
                  </a:cubicBezTo>
                  <a:cubicBezTo>
                    <a:pt x="6349" y="303"/>
                    <a:pt x="5434" y="1"/>
                    <a:pt x="45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7" name="Google Shape;13287;p138"/>
            <p:cNvSpPr/>
            <p:nvPr/>
          </p:nvSpPr>
          <p:spPr>
            <a:xfrm>
              <a:off x="1413287" y="1609191"/>
              <a:ext cx="186687" cy="183383"/>
            </a:xfrm>
            <a:custGeom>
              <a:avLst/>
              <a:gdLst/>
              <a:ahLst/>
              <a:cxnLst/>
              <a:rect l="l" t="t" r="r" b="b"/>
              <a:pathLst>
                <a:path w="7118" h="6992" extrusionOk="0">
                  <a:moveTo>
                    <a:pt x="3980" y="385"/>
                  </a:moveTo>
                  <a:lnTo>
                    <a:pt x="3980" y="1189"/>
                  </a:lnTo>
                  <a:cubicBezTo>
                    <a:pt x="3980" y="1318"/>
                    <a:pt x="3951" y="1448"/>
                    <a:pt x="3894" y="1564"/>
                  </a:cubicBezTo>
                  <a:lnTo>
                    <a:pt x="3797" y="1756"/>
                  </a:lnTo>
                  <a:cubicBezTo>
                    <a:pt x="3783" y="1785"/>
                    <a:pt x="3773" y="1814"/>
                    <a:pt x="3773" y="1843"/>
                  </a:cubicBezTo>
                  <a:lnTo>
                    <a:pt x="3773" y="2257"/>
                  </a:lnTo>
                  <a:cubicBezTo>
                    <a:pt x="3778" y="2840"/>
                    <a:pt x="3302" y="3306"/>
                    <a:pt x="2722" y="3306"/>
                  </a:cubicBezTo>
                  <a:cubicBezTo>
                    <a:pt x="2713" y="3306"/>
                    <a:pt x="2704" y="3306"/>
                    <a:pt x="2696" y="3306"/>
                  </a:cubicBezTo>
                  <a:cubicBezTo>
                    <a:pt x="2137" y="3286"/>
                    <a:pt x="1685" y="2791"/>
                    <a:pt x="1685" y="2204"/>
                  </a:cubicBezTo>
                  <a:lnTo>
                    <a:pt x="1685" y="1843"/>
                  </a:lnTo>
                  <a:cubicBezTo>
                    <a:pt x="1685" y="1814"/>
                    <a:pt x="1680" y="1785"/>
                    <a:pt x="1666" y="1756"/>
                  </a:cubicBezTo>
                  <a:lnTo>
                    <a:pt x="1546" y="1516"/>
                  </a:lnTo>
                  <a:cubicBezTo>
                    <a:pt x="1502" y="1429"/>
                    <a:pt x="1478" y="1333"/>
                    <a:pt x="1478" y="1232"/>
                  </a:cubicBezTo>
                  <a:lnTo>
                    <a:pt x="1478" y="1222"/>
                  </a:lnTo>
                  <a:cubicBezTo>
                    <a:pt x="1478" y="760"/>
                    <a:pt x="1854" y="385"/>
                    <a:pt x="2315" y="385"/>
                  </a:cubicBezTo>
                  <a:close/>
                  <a:moveTo>
                    <a:pt x="2301" y="3618"/>
                  </a:moveTo>
                  <a:cubicBezTo>
                    <a:pt x="2426" y="3657"/>
                    <a:pt x="2551" y="3681"/>
                    <a:pt x="2686" y="3686"/>
                  </a:cubicBezTo>
                  <a:lnTo>
                    <a:pt x="2729" y="3686"/>
                  </a:lnTo>
                  <a:cubicBezTo>
                    <a:pt x="2874" y="3686"/>
                    <a:pt x="3018" y="3667"/>
                    <a:pt x="3153" y="3623"/>
                  </a:cubicBezTo>
                  <a:cubicBezTo>
                    <a:pt x="3158" y="3681"/>
                    <a:pt x="3167" y="3739"/>
                    <a:pt x="3186" y="3792"/>
                  </a:cubicBezTo>
                  <a:lnTo>
                    <a:pt x="3028" y="3951"/>
                  </a:lnTo>
                  <a:cubicBezTo>
                    <a:pt x="2946" y="4032"/>
                    <a:pt x="2838" y="4073"/>
                    <a:pt x="2729" y="4073"/>
                  </a:cubicBezTo>
                  <a:cubicBezTo>
                    <a:pt x="2620" y="4073"/>
                    <a:pt x="2510" y="4032"/>
                    <a:pt x="2426" y="3951"/>
                  </a:cubicBezTo>
                  <a:lnTo>
                    <a:pt x="2267" y="3792"/>
                  </a:lnTo>
                  <a:cubicBezTo>
                    <a:pt x="2287" y="3734"/>
                    <a:pt x="2301" y="3676"/>
                    <a:pt x="2301" y="3618"/>
                  </a:cubicBezTo>
                  <a:close/>
                  <a:moveTo>
                    <a:pt x="3427" y="4100"/>
                  </a:moveTo>
                  <a:cubicBezTo>
                    <a:pt x="3475" y="4133"/>
                    <a:pt x="3533" y="4162"/>
                    <a:pt x="3591" y="4177"/>
                  </a:cubicBezTo>
                  <a:lnTo>
                    <a:pt x="4288" y="4379"/>
                  </a:lnTo>
                  <a:cubicBezTo>
                    <a:pt x="4471" y="4432"/>
                    <a:pt x="4596" y="4595"/>
                    <a:pt x="4596" y="4788"/>
                  </a:cubicBezTo>
                  <a:lnTo>
                    <a:pt x="4596" y="6101"/>
                  </a:lnTo>
                  <a:cubicBezTo>
                    <a:pt x="4457" y="6183"/>
                    <a:pt x="4312" y="6255"/>
                    <a:pt x="4158" y="6318"/>
                  </a:cubicBezTo>
                  <a:lnTo>
                    <a:pt x="4158" y="5144"/>
                  </a:lnTo>
                  <a:cubicBezTo>
                    <a:pt x="4158" y="5016"/>
                    <a:pt x="4062" y="4953"/>
                    <a:pt x="3966" y="4953"/>
                  </a:cubicBezTo>
                  <a:cubicBezTo>
                    <a:pt x="3870" y="4953"/>
                    <a:pt x="3773" y="5016"/>
                    <a:pt x="3773" y="5144"/>
                  </a:cubicBezTo>
                  <a:lnTo>
                    <a:pt x="3773" y="6453"/>
                  </a:lnTo>
                  <a:cubicBezTo>
                    <a:pt x="3494" y="6534"/>
                    <a:pt x="3206" y="6583"/>
                    <a:pt x="2912" y="6597"/>
                  </a:cubicBezTo>
                  <a:cubicBezTo>
                    <a:pt x="2850" y="6602"/>
                    <a:pt x="2787" y="6602"/>
                    <a:pt x="2729" y="6602"/>
                  </a:cubicBezTo>
                  <a:cubicBezTo>
                    <a:pt x="2373" y="6602"/>
                    <a:pt x="2022" y="6554"/>
                    <a:pt x="1685" y="6453"/>
                  </a:cubicBezTo>
                  <a:lnTo>
                    <a:pt x="1685" y="5144"/>
                  </a:lnTo>
                  <a:cubicBezTo>
                    <a:pt x="1685" y="5016"/>
                    <a:pt x="1588" y="4953"/>
                    <a:pt x="1490" y="4953"/>
                  </a:cubicBezTo>
                  <a:cubicBezTo>
                    <a:pt x="1393" y="4953"/>
                    <a:pt x="1295" y="5016"/>
                    <a:pt x="1295" y="5144"/>
                  </a:cubicBezTo>
                  <a:lnTo>
                    <a:pt x="1295" y="6318"/>
                  </a:lnTo>
                  <a:cubicBezTo>
                    <a:pt x="1146" y="6255"/>
                    <a:pt x="997" y="6183"/>
                    <a:pt x="857" y="6101"/>
                  </a:cubicBezTo>
                  <a:lnTo>
                    <a:pt x="857" y="4788"/>
                  </a:lnTo>
                  <a:cubicBezTo>
                    <a:pt x="857" y="4595"/>
                    <a:pt x="983" y="4432"/>
                    <a:pt x="1165" y="4379"/>
                  </a:cubicBezTo>
                  <a:lnTo>
                    <a:pt x="1863" y="4177"/>
                  </a:lnTo>
                  <a:cubicBezTo>
                    <a:pt x="1921" y="4162"/>
                    <a:pt x="1979" y="4133"/>
                    <a:pt x="2032" y="4100"/>
                  </a:cubicBezTo>
                  <a:lnTo>
                    <a:pt x="2152" y="4225"/>
                  </a:lnTo>
                  <a:cubicBezTo>
                    <a:pt x="2311" y="4384"/>
                    <a:pt x="2519" y="4463"/>
                    <a:pt x="2727" y="4463"/>
                  </a:cubicBezTo>
                  <a:cubicBezTo>
                    <a:pt x="2935" y="4463"/>
                    <a:pt x="3143" y="4384"/>
                    <a:pt x="3302" y="4225"/>
                  </a:cubicBezTo>
                  <a:lnTo>
                    <a:pt x="3427" y="4100"/>
                  </a:lnTo>
                  <a:close/>
                  <a:moveTo>
                    <a:pt x="2315" y="0"/>
                  </a:moveTo>
                  <a:cubicBezTo>
                    <a:pt x="1642" y="0"/>
                    <a:pt x="1093" y="549"/>
                    <a:pt x="1093" y="1222"/>
                  </a:cubicBezTo>
                  <a:lnTo>
                    <a:pt x="1093" y="1237"/>
                  </a:lnTo>
                  <a:cubicBezTo>
                    <a:pt x="1093" y="1395"/>
                    <a:pt x="1127" y="1549"/>
                    <a:pt x="1199" y="1689"/>
                  </a:cubicBezTo>
                  <a:lnTo>
                    <a:pt x="1295" y="1891"/>
                  </a:lnTo>
                  <a:lnTo>
                    <a:pt x="1295" y="2204"/>
                  </a:lnTo>
                  <a:cubicBezTo>
                    <a:pt x="1295" y="2685"/>
                    <a:pt x="1526" y="3142"/>
                    <a:pt x="1916" y="3426"/>
                  </a:cubicBezTo>
                  <a:lnTo>
                    <a:pt x="1916" y="3599"/>
                  </a:lnTo>
                  <a:cubicBezTo>
                    <a:pt x="1916" y="3695"/>
                    <a:pt x="1849" y="3782"/>
                    <a:pt x="1757" y="3806"/>
                  </a:cubicBezTo>
                  <a:lnTo>
                    <a:pt x="1060" y="4008"/>
                  </a:lnTo>
                  <a:cubicBezTo>
                    <a:pt x="713" y="4104"/>
                    <a:pt x="473" y="4427"/>
                    <a:pt x="473" y="4788"/>
                  </a:cubicBezTo>
                  <a:lnTo>
                    <a:pt x="473" y="5842"/>
                  </a:lnTo>
                  <a:cubicBezTo>
                    <a:pt x="444" y="5822"/>
                    <a:pt x="410" y="5798"/>
                    <a:pt x="386" y="5774"/>
                  </a:cubicBezTo>
                  <a:cubicBezTo>
                    <a:pt x="348" y="5749"/>
                    <a:pt x="310" y="5738"/>
                    <a:pt x="274" y="5738"/>
                  </a:cubicBezTo>
                  <a:cubicBezTo>
                    <a:pt x="117" y="5738"/>
                    <a:pt x="1" y="5944"/>
                    <a:pt x="145" y="6077"/>
                  </a:cubicBezTo>
                  <a:cubicBezTo>
                    <a:pt x="877" y="6669"/>
                    <a:pt x="1786" y="6992"/>
                    <a:pt x="2729" y="6992"/>
                  </a:cubicBezTo>
                  <a:cubicBezTo>
                    <a:pt x="2797" y="6992"/>
                    <a:pt x="2864" y="6987"/>
                    <a:pt x="2931" y="6987"/>
                  </a:cubicBezTo>
                  <a:cubicBezTo>
                    <a:pt x="4481" y="6910"/>
                    <a:pt x="5852" y="5971"/>
                    <a:pt x="6482" y="4557"/>
                  </a:cubicBezTo>
                  <a:cubicBezTo>
                    <a:pt x="7118" y="3142"/>
                    <a:pt x="6901" y="1492"/>
                    <a:pt x="5929" y="289"/>
                  </a:cubicBezTo>
                  <a:cubicBezTo>
                    <a:pt x="5891" y="242"/>
                    <a:pt x="5833" y="217"/>
                    <a:pt x="5776" y="217"/>
                  </a:cubicBezTo>
                  <a:cubicBezTo>
                    <a:pt x="5733" y="217"/>
                    <a:pt x="5690" y="231"/>
                    <a:pt x="5655" y="260"/>
                  </a:cubicBezTo>
                  <a:cubicBezTo>
                    <a:pt x="5573" y="327"/>
                    <a:pt x="5559" y="448"/>
                    <a:pt x="5626" y="529"/>
                  </a:cubicBezTo>
                  <a:cubicBezTo>
                    <a:pt x="6949" y="2165"/>
                    <a:pt x="6656" y="4566"/>
                    <a:pt x="4986" y="5842"/>
                  </a:cubicBezTo>
                  <a:lnTo>
                    <a:pt x="4986" y="4788"/>
                  </a:lnTo>
                  <a:cubicBezTo>
                    <a:pt x="4986" y="4422"/>
                    <a:pt x="4745" y="4104"/>
                    <a:pt x="4394" y="4003"/>
                  </a:cubicBezTo>
                  <a:lnTo>
                    <a:pt x="3701" y="3806"/>
                  </a:lnTo>
                  <a:cubicBezTo>
                    <a:pt x="3605" y="3777"/>
                    <a:pt x="3542" y="3691"/>
                    <a:pt x="3542" y="3594"/>
                  </a:cubicBezTo>
                  <a:lnTo>
                    <a:pt x="3542" y="3436"/>
                  </a:lnTo>
                  <a:cubicBezTo>
                    <a:pt x="3605" y="3388"/>
                    <a:pt x="3668" y="3339"/>
                    <a:pt x="3725" y="3282"/>
                  </a:cubicBezTo>
                  <a:cubicBezTo>
                    <a:pt x="4004" y="3012"/>
                    <a:pt x="4163" y="2642"/>
                    <a:pt x="4158" y="2257"/>
                  </a:cubicBezTo>
                  <a:lnTo>
                    <a:pt x="4158" y="1886"/>
                  </a:lnTo>
                  <a:lnTo>
                    <a:pt x="4235" y="1732"/>
                  </a:lnTo>
                  <a:cubicBezTo>
                    <a:pt x="4322" y="1564"/>
                    <a:pt x="4365" y="1376"/>
                    <a:pt x="4370" y="1189"/>
                  </a:cubicBezTo>
                  <a:lnTo>
                    <a:pt x="4370" y="193"/>
                  </a:lnTo>
                  <a:cubicBezTo>
                    <a:pt x="4370" y="87"/>
                    <a:pt x="4283" y="0"/>
                    <a:pt x="4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8" name="Google Shape;13288;p138"/>
            <p:cNvSpPr/>
            <p:nvPr/>
          </p:nvSpPr>
          <p:spPr>
            <a:xfrm>
              <a:off x="1461887" y="1636179"/>
              <a:ext cx="46449" cy="15579"/>
            </a:xfrm>
            <a:custGeom>
              <a:avLst/>
              <a:gdLst/>
              <a:ahLst/>
              <a:cxnLst/>
              <a:rect l="l" t="t" r="r" b="b"/>
              <a:pathLst>
                <a:path w="1771" h="594" extrusionOk="0">
                  <a:moveTo>
                    <a:pt x="256" y="1"/>
                  </a:moveTo>
                  <a:cubicBezTo>
                    <a:pt x="1" y="1"/>
                    <a:pt x="1" y="391"/>
                    <a:pt x="256" y="391"/>
                  </a:cubicBezTo>
                  <a:cubicBezTo>
                    <a:pt x="472" y="391"/>
                    <a:pt x="1102" y="424"/>
                    <a:pt x="1410" y="573"/>
                  </a:cubicBezTo>
                  <a:cubicBezTo>
                    <a:pt x="1441" y="588"/>
                    <a:pt x="1470" y="594"/>
                    <a:pt x="1497" y="594"/>
                  </a:cubicBezTo>
                  <a:cubicBezTo>
                    <a:pt x="1674" y="594"/>
                    <a:pt x="1770" y="332"/>
                    <a:pt x="1579" y="232"/>
                  </a:cubicBezTo>
                  <a:cubicBezTo>
                    <a:pt x="1131" y="6"/>
                    <a:pt x="294" y="1"/>
                    <a:pt x="2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89" name="Google Shape;13289;p138"/>
          <p:cNvGrpSpPr/>
          <p:nvPr/>
        </p:nvGrpSpPr>
        <p:grpSpPr>
          <a:xfrm>
            <a:off x="1754297" y="1326735"/>
            <a:ext cx="353757" cy="346413"/>
            <a:chOff x="1754297" y="1511310"/>
            <a:chExt cx="353757" cy="346413"/>
          </a:xfrm>
        </p:grpSpPr>
        <p:sp>
          <p:nvSpPr>
            <p:cNvPr id="13290" name="Google Shape;13290;p138"/>
            <p:cNvSpPr/>
            <p:nvPr/>
          </p:nvSpPr>
          <p:spPr>
            <a:xfrm>
              <a:off x="1767411" y="1516791"/>
              <a:ext cx="335607" cy="335607"/>
            </a:xfrm>
            <a:custGeom>
              <a:avLst/>
              <a:gdLst/>
              <a:ahLst/>
              <a:cxnLst/>
              <a:rect l="l" t="t" r="r" b="b"/>
              <a:pathLst>
                <a:path w="12796" h="12796" extrusionOk="0">
                  <a:moveTo>
                    <a:pt x="6396" y="1"/>
                  </a:moveTo>
                  <a:cubicBezTo>
                    <a:pt x="2864" y="1"/>
                    <a:pt x="1" y="2864"/>
                    <a:pt x="1" y="6396"/>
                  </a:cubicBezTo>
                  <a:cubicBezTo>
                    <a:pt x="1" y="9932"/>
                    <a:pt x="2864" y="12795"/>
                    <a:pt x="6396" y="12795"/>
                  </a:cubicBezTo>
                  <a:cubicBezTo>
                    <a:pt x="9927" y="12795"/>
                    <a:pt x="12795" y="9932"/>
                    <a:pt x="12795" y="6396"/>
                  </a:cubicBezTo>
                  <a:cubicBezTo>
                    <a:pt x="12795" y="2864"/>
                    <a:pt x="9927" y="1"/>
                    <a:pt x="6396" y="1"/>
                  </a:cubicBezTo>
                  <a:close/>
                </a:path>
              </a:pathLst>
            </a:custGeom>
            <a:solidFill>
              <a:srgbClr val="DCE4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1" name="Google Shape;13291;p138"/>
            <p:cNvSpPr/>
            <p:nvPr/>
          </p:nvSpPr>
          <p:spPr>
            <a:xfrm>
              <a:off x="1792537" y="1541917"/>
              <a:ext cx="285224" cy="285224"/>
            </a:xfrm>
            <a:custGeom>
              <a:avLst/>
              <a:gdLst/>
              <a:ahLst/>
              <a:cxnLst/>
              <a:rect l="l" t="t" r="r" b="b"/>
              <a:pathLst>
                <a:path w="10875" h="10875" extrusionOk="0">
                  <a:moveTo>
                    <a:pt x="5438" y="0"/>
                  </a:moveTo>
                  <a:cubicBezTo>
                    <a:pt x="2435" y="0"/>
                    <a:pt x="0" y="2435"/>
                    <a:pt x="0" y="5438"/>
                  </a:cubicBezTo>
                  <a:cubicBezTo>
                    <a:pt x="0" y="8445"/>
                    <a:pt x="2435" y="10875"/>
                    <a:pt x="5438" y="10875"/>
                  </a:cubicBezTo>
                  <a:cubicBezTo>
                    <a:pt x="8440" y="10875"/>
                    <a:pt x="10875" y="8445"/>
                    <a:pt x="10875" y="5438"/>
                  </a:cubicBezTo>
                  <a:cubicBezTo>
                    <a:pt x="10875" y="2435"/>
                    <a:pt x="8440" y="0"/>
                    <a:pt x="5438"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2" name="Google Shape;13292;p138"/>
            <p:cNvSpPr/>
            <p:nvPr/>
          </p:nvSpPr>
          <p:spPr>
            <a:xfrm>
              <a:off x="1827734" y="1577115"/>
              <a:ext cx="266681" cy="250158"/>
            </a:xfrm>
            <a:custGeom>
              <a:avLst/>
              <a:gdLst/>
              <a:ahLst/>
              <a:cxnLst/>
              <a:rect l="l" t="t" r="r" b="b"/>
              <a:pathLst>
                <a:path w="10168" h="9538" extrusionOk="0">
                  <a:moveTo>
                    <a:pt x="7671" y="1"/>
                  </a:moveTo>
                  <a:lnTo>
                    <a:pt x="7671" y="1"/>
                  </a:lnTo>
                  <a:cubicBezTo>
                    <a:pt x="9547" y="2157"/>
                    <a:pt x="9437" y="5395"/>
                    <a:pt x="7416" y="7416"/>
                  </a:cubicBezTo>
                  <a:cubicBezTo>
                    <a:pt x="6358" y="8476"/>
                    <a:pt x="4965" y="9012"/>
                    <a:pt x="3570" y="9012"/>
                  </a:cubicBezTo>
                  <a:cubicBezTo>
                    <a:pt x="2299" y="9012"/>
                    <a:pt x="1026" y="8567"/>
                    <a:pt x="1" y="7671"/>
                  </a:cubicBezTo>
                  <a:lnTo>
                    <a:pt x="1" y="7671"/>
                  </a:lnTo>
                  <a:cubicBezTo>
                    <a:pt x="1080" y="8911"/>
                    <a:pt x="2589" y="9538"/>
                    <a:pt x="4102" y="9538"/>
                  </a:cubicBezTo>
                  <a:cubicBezTo>
                    <a:pt x="5489" y="9538"/>
                    <a:pt x="6879" y="9011"/>
                    <a:pt x="7945" y="7945"/>
                  </a:cubicBezTo>
                  <a:cubicBezTo>
                    <a:pt x="10168" y="5717"/>
                    <a:pt x="10043" y="2070"/>
                    <a:pt x="7671"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3" name="Google Shape;13293;p138"/>
            <p:cNvSpPr/>
            <p:nvPr/>
          </p:nvSpPr>
          <p:spPr>
            <a:xfrm>
              <a:off x="1754297" y="1511310"/>
              <a:ext cx="353757" cy="346413"/>
            </a:xfrm>
            <a:custGeom>
              <a:avLst/>
              <a:gdLst/>
              <a:ahLst/>
              <a:cxnLst/>
              <a:rect l="l" t="t" r="r" b="b"/>
              <a:pathLst>
                <a:path w="13488" h="13208" extrusionOk="0">
                  <a:moveTo>
                    <a:pt x="6890" y="1"/>
                  </a:moveTo>
                  <a:cubicBezTo>
                    <a:pt x="6596" y="1"/>
                    <a:pt x="6299" y="20"/>
                    <a:pt x="6001" y="61"/>
                  </a:cubicBezTo>
                  <a:cubicBezTo>
                    <a:pt x="2502" y="532"/>
                    <a:pt x="0" y="3674"/>
                    <a:pt x="313" y="7192"/>
                  </a:cubicBezTo>
                  <a:cubicBezTo>
                    <a:pt x="622" y="10611"/>
                    <a:pt x="3487" y="13208"/>
                    <a:pt x="6887" y="13208"/>
                  </a:cubicBezTo>
                  <a:cubicBezTo>
                    <a:pt x="6984" y="13208"/>
                    <a:pt x="7082" y="13206"/>
                    <a:pt x="7179" y="13202"/>
                  </a:cubicBezTo>
                  <a:cubicBezTo>
                    <a:pt x="10702" y="13043"/>
                    <a:pt x="13483" y="10136"/>
                    <a:pt x="13488" y="6609"/>
                  </a:cubicBezTo>
                  <a:cubicBezTo>
                    <a:pt x="13488" y="6489"/>
                    <a:pt x="13483" y="6374"/>
                    <a:pt x="13478" y="6253"/>
                  </a:cubicBezTo>
                  <a:cubicBezTo>
                    <a:pt x="13473" y="6128"/>
                    <a:pt x="13380" y="6068"/>
                    <a:pt x="13286" y="6068"/>
                  </a:cubicBezTo>
                  <a:cubicBezTo>
                    <a:pt x="13184" y="6068"/>
                    <a:pt x="13083" y="6138"/>
                    <a:pt x="13093" y="6273"/>
                  </a:cubicBezTo>
                  <a:cubicBezTo>
                    <a:pt x="13098" y="6383"/>
                    <a:pt x="13103" y="6494"/>
                    <a:pt x="13103" y="6605"/>
                  </a:cubicBezTo>
                  <a:cubicBezTo>
                    <a:pt x="13098" y="9915"/>
                    <a:pt x="10490" y="12634"/>
                    <a:pt x="7184" y="12778"/>
                  </a:cubicBezTo>
                  <a:cubicBezTo>
                    <a:pt x="7093" y="12782"/>
                    <a:pt x="7001" y="12784"/>
                    <a:pt x="6910" y="12784"/>
                  </a:cubicBezTo>
                  <a:cubicBezTo>
                    <a:pt x="3728" y="12784"/>
                    <a:pt x="1041" y="10353"/>
                    <a:pt x="756" y="7148"/>
                  </a:cubicBezTo>
                  <a:cubicBezTo>
                    <a:pt x="462" y="3852"/>
                    <a:pt x="2810" y="908"/>
                    <a:pt x="6087" y="465"/>
                  </a:cubicBezTo>
                  <a:cubicBezTo>
                    <a:pt x="6367" y="427"/>
                    <a:pt x="6645" y="409"/>
                    <a:pt x="6920" y="409"/>
                  </a:cubicBezTo>
                  <a:cubicBezTo>
                    <a:pt x="9866" y="409"/>
                    <a:pt x="12460" y="2518"/>
                    <a:pt x="13002" y="5493"/>
                  </a:cubicBezTo>
                  <a:cubicBezTo>
                    <a:pt x="13012" y="5617"/>
                    <a:pt x="13100" y="5672"/>
                    <a:pt x="13189" y="5672"/>
                  </a:cubicBezTo>
                  <a:cubicBezTo>
                    <a:pt x="13304" y="5672"/>
                    <a:pt x="13422" y="5580"/>
                    <a:pt x="13382" y="5426"/>
                  </a:cubicBezTo>
                  <a:cubicBezTo>
                    <a:pt x="12805" y="2248"/>
                    <a:pt x="10035" y="1"/>
                    <a:pt x="68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4" name="Google Shape;13294;p138"/>
            <p:cNvSpPr/>
            <p:nvPr/>
          </p:nvSpPr>
          <p:spPr>
            <a:xfrm>
              <a:off x="1768040" y="1536803"/>
              <a:ext cx="333194" cy="296528"/>
            </a:xfrm>
            <a:custGeom>
              <a:avLst/>
              <a:gdLst/>
              <a:ahLst/>
              <a:cxnLst/>
              <a:rect l="l" t="t" r="r" b="b"/>
              <a:pathLst>
                <a:path w="12704" h="11306" extrusionOk="0">
                  <a:moveTo>
                    <a:pt x="6388" y="0"/>
                  </a:moveTo>
                  <a:cubicBezTo>
                    <a:pt x="4864" y="0"/>
                    <a:pt x="3346" y="614"/>
                    <a:pt x="2233" y="1817"/>
                  </a:cubicBezTo>
                  <a:cubicBezTo>
                    <a:pt x="2103" y="1959"/>
                    <a:pt x="2232" y="2144"/>
                    <a:pt x="2380" y="2144"/>
                  </a:cubicBezTo>
                  <a:cubicBezTo>
                    <a:pt x="2428" y="2144"/>
                    <a:pt x="2478" y="2124"/>
                    <a:pt x="2522" y="2077"/>
                  </a:cubicBezTo>
                  <a:cubicBezTo>
                    <a:pt x="3551" y="965"/>
                    <a:pt x="4954" y="397"/>
                    <a:pt x="6364" y="397"/>
                  </a:cubicBezTo>
                  <a:cubicBezTo>
                    <a:pt x="7565" y="397"/>
                    <a:pt x="8771" y="810"/>
                    <a:pt x="9754" y="1649"/>
                  </a:cubicBezTo>
                  <a:cubicBezTo>
                    <a:pt x="11891" y="3467"/>
                    <a:pt x="12208" y="6648"/>
                    <a:pt x="10476" y="8857"/>
                  </a:cubicBezTo>
                  <a:cubicBezTo>
                    <a:pt x="9446" y="10170"/>
                    <a:pt x="7908" y="10863"/>
                    <a:pt x="6352" y="10863"/>
                  </a:cubicBezTo>
                  <a:cubicBezTo>
                    <a:pt x="5292" y="10863"/>
                    <a:pt x="4224" y="10541"/>
                    <a:pt x="3302" y="9877"/>
                  </a:cubicBezTo>
                  <a:cubicBezTo>
                    <a:pt x="1026" y="8236"/>
                    <a:pt x="448" y="5089"/>
                    <a:pt x="1998" y="2746"/>
                  </a:cubicBezTo>
                  <a:cubicBezTo>
                    <a:pt x="2055" y="2659"/>
                    <a:pt x="2031" y="2539"/>
                    <a:pt x="1940" y="2481"/>
                  </a:cubicBezTo>
                  <a:cubicBezTo>
                    <a:pt x="1907" y="2457"/>
                    <a:pt x="1870" y="2446"/>
                    <a:pt x="1833" y="2446"/>
                  </a:cubicBezTo>
                  <a:cubicBezTo>
                    <a:pt x="1772" y="2446"/>
                    <a:pt x="1711" y="2477"/>
                    <a:pt x="1675" y="2534"/>
                  </a:cubicBezTo>
                  <a:cubicBezTo>
                    <a:pt x="1" y="5065"/>
                    <a:pt x="622" y="8462"/>
                    <a:pt x="3080" y="10237"/>
                  </a:cubicBezTo>
                  <a:cubicBezTo>
                    <a:pt x="4078" y="10958"/>
                    <a:pt x="5234" y="11306"/>
                    <a:pt x="6380" y="11306"/>
                  </a:cubicBezTo>
                  <a:cubicBezTo>
                    <a:pt x="8060" y="11306"/>
                    <a:pt x="9720" y="10559"/>
                    <a:pt x="10832" y="9140"/>
                  </a:cubicBezTo>
                  <a:cubicBezTo>
                    <a:pt x="12704" y="6754"/>
                    <a:pt x="12362" y="3313"/>
                    <a:pt x="10053" y="1350"/>
                  </a:cubicBezTo>
                  <a:cubicBezTo>
                    <a:pt x="8990" y="445"/>
                    <a:pt x="7687" y="0"/>
                    <a:pt x="63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5" name="Google Shape;13295;p138"/>
            <p:cNvSpPr/>
            <p:nvPr/>
          </p:nvSpPr>
          <p:spPr>
            <a:xfrm>
              <a:off x="1812207" y="1679481"/>
              <a:ext cx="19094" cy="10229"/>
            </a:xfrm>
            <a:custGeom>
              <a:avLst/>
              <a:gdLst/>
              <a:ahLst/>
              <a:cxnLst/>
              <a:rect l="l" t="t" r="r" b="b"/>
              <a:pathLst>
                <a:path w="728" h="390" extrusionOk="0">
                  <a:moveTo>
                    <a:pt x="193" y="0"/>
                  </a:moveTo>
                  <a:cubicBezTo>
                    <a:pt x="88" y="0"/>
                    <a:pt x="1" y="87"/>
                    <a:pt x="1" y="197"/>
                  </a:cubicBezTo>
                  <a:cubicBezTo>
                    <a:pt x="1" y="303"/>
                    <a:pt x="88" y="390"/>
                    <a:pt x="193" y="390"/>
                  </a:cubicBezTo>
                  <a:lnTo>
                    <a:pt x="472" y="390"/>
                  </a:lnTo>
                  <a:cubicBezTo>
                    <a:pt x="727" y="390"/>
                    <a:pt x="727" y="0"/>
                    <a:pt x="4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6" name="Google Shape;13296;p138"/>
            <p:cNvSpPr/>
            <p:nvPr/>
          </p:nvSpPr>
          <p:spPr>
            <a:xfrm>
              <a:off x="1930100" y="1561667"/>
              <a:ext cx="129747" cy="128043"/>
            </a:xfrm>
            <a:custGeom>
              <a:avLst/>
              <a:gdLst/>
              <a:ahLst/>
              <a:cxnLst/>
              <a:rect l="l" t="t" r="r" b="b"/>
              <a:pathLst>
                <a:path w="4947" h="4882" extrusionOk="0">
                  <a:moveTo>
                    <a:pt x="193" y="0"/>
                  </a:moveTo>
                  <a:cubicBezTo>
                    <a:pt x="96" y="0"/>
                    <a:pt x="0" y="65"/>
                    <a:pt x="0" y="195"/>
                  </a:cubicBezTo>
                  <a:lnTo>
                    <a:pt x="0" y="4689"/>
                  </a:lnTo>
                  <a:cubicBezTo>
                    <a:pt x="0" y="4795"/>
                    <a:pt x="87" y="4882"/>
                    <a:pt x="193" y="4882"/>
                  </a:cubicBezTo>
                  <a:lnTo>
                    <a:pt x="4687" y="4882"/>
                  </a:lnTo>
                  <a:cubicBezTo>
                    <a:pt x="4947" y="4882"/>
                    <a:pt x="4947" y="4497"/>
                    <a:pt x="4687" y="4497"/>
                  </a:cubicBezTo>
                  <a:lnTo>
                    <a:pt x="385" y="4497"/>
                  </a:lnTo>
                  <a:lnTo>
                    <a:pt x="385" y="195"/>
                  </a:lnTo>
                  <a:cubicBezTo>
                    <a:pt x="385" y="65"/>
                    <a:pt x="289" y="0"/>
                    <a:pt x="1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7" name="Google Shape;13297;p138"/>
            <p:cNvSpPr/>
            <p:nvPr/>
          </p:nvSpPr>
          <p:spPr>
            <a:xfrm>
              <a:off x="1930100" y="1790187"/>
              <a:ext cx="10124" cy="17363"/>
            </a:xfrm>
            <a:custGeom>
              <a:avLst/>
              <a:gdLst/>
              <a:ahLst/>
              <a:cxnLst/>
              <a:rect l="l" t="t" r="r" b="b"/>
              <a:pathLst>
                <a:path w="386" h="662" extrusionOk="0">
                  <a:moveTo>
                    <a:pt x="193" y="0"/>
                  </a:moveTo>
                  <a:cubicBezTo>
                    <a:pt x="96" y="0"/>
                    <a:pt x="0" y="64"/>
                    <a:pt x="0" y="192"/>
                  </a:cubicBezTo>
                  <a:lnTo>
                    <a:pt x="0" y="471"/>
                  </a:lnTo>
                  <a:cubicBezTo>
                    <a:pt x="0" y="598"/>
                    <a:pt x="96" y="662"/>
                    <a:pt x="193" y="662"/>
                  </a:cubicBezTo>
                  <a:cubicBezTo>
                    <a:pt x="289" y="662"/>
                    <a:pt x="385" y="598"/>
                    <a:pt x="385" y="471"/>
                  </a:cubicBezTo>
                  <a:lnTo>
                    <a:pt x="385" y="192"/>
                  </a:lnTo>
                  <a:cubicBezTo>
                    <a:pt x="385" y="64"/>
                    <a:pt x="289" y="0"/>
                    <a:pt x="1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8" name="Google Shape;13298;p138"/>
            <p:cNvSpPr/>
            <p:nvPr/>
          </p:nvSpPr>
          <p:spPr>
            <a:xfrm>
              <a:off x="1844598" y="1595998"/>
              <a:ext cx="19671" cy="15553"/>
            </a:xfrm>
            <a:custGeom>
              <a:avLst/>
              <a:gdLst/>
              <a:ahLst/>
              <a:cxnLst/>
              <a:rect l="l" t="t" r="r" b="b"/>
              <a:pathLst>
                <a:path w="750" h="593" extrusionOk="0">
                  <a:moveTo>
                    <a:pt x="277" y="0"/>
                  </a:moveTo>
                  <a:cubicBezTo>
                    <a:pt x="128" y="0"/>
                    <a:pt x="1" y="194"/>
                    <a:pt x="137" y="335"/>
                  </a:cubicBezTo>
                  <a:lnTo>
                    <a:pt x="335" y="532"/>
                  </a:lnTo>
                  <a:cubicBezTo>
                    <a:pt x="377" y="574"/>
                    <a:pt x="424" y="592"/>
                    <a:pt x="470" y="592"/>
                  </a:cubicBezTo>
                  <a:cubicBezTo>
                    <a:pt x="620" y="592"/>
                    <a:pt x="749" y="398"/>
                    <a:pt x="609" y="258"/>
                  </a:cubicBezTo>
                  <a:lnTo>
                    <a:pt x="412" y="60"/>
                  </a:lnTo>
                  <a:cubicBezTo>
                    <a:pt x="369" y="18"/>
                    <a:pt x="322" y="0"/>
                    <a:pt x="2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9" name="Google Shape;13299;p138"/>
            <p:cNvSpPr/>
            <p:nvPr/>
          </p:nvSpPr>
          <p:spPr>
            <a:xfrm>
              <a:off x="2007838" y="1757717"/>
              <a:ext cx="17966" cy="15369"/>
            </a:xfrm>
            <a:custGeom>
              <a:avLst/>
              <a:gdLst/>
              <a:ahLst/>
              <a:cxnLst/>
              <a:rect l="l" t="t" r="r" b="b"/>
              <a:pathLst>
                <a:path w="685" h="586" extrusionOk="0">
                  <a:moveTo>
                    <a:pt x="212" y="0"/>
                  </a:moveTo>
                  <a:cubicBezTo>
                    <a:pt x="163" y="0"/>
                    <a:pt x="113" y="20"/>
                    <a:pt x="77" y="58"/>
                  </a:cubicBezTo>
                  <a:cubicBezTo>
                    <a:pt x="0" y="135"/>
                    <a:pt x="0" y="255"/>
                    <a:pt x="77" y="332"/>
                  </a:cubicBezTo>
                  <a:lnTo>
                    <a:pt x="270" y="525"/>
                  </a:lnTo>
                  <a:cubicBezTo>
                    <a:pt x="312" y="568"/>
                    <a:pt x="360" y="585"/>
                    <a:pt x="405" y="585"/>
                  </a:cubicBezTo>
                  <a:cubicBezTo>
                    <a:pt x="555" y="585"/>
                    <a:pt x="684" y="392"/>
                    <a:pt x="544" y="255"/>
                  </a:cubicBezTo>
                  <a:lnTo>
                    <a:pt x="347" y="58"/>
                  </a:lnTo>
                  <a:cubicBezTo>
                    <a:pt x="310" y="20"/>
                    <a:pt x="261" y="0"/>
                    <a:pt x="2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0" name="Google Shape;13300;p138"/>
            <p:cNvSpPr/>
            <p:nvPr/>
          </p:nvSpPr>
          <p:spPr>
            <a:xfrm>
              <a:off x="2006160" y="1596103"/>
              <a:ext cx="19644" cy="15448"/>
            </a:xfrm>
            <a:custGeom>
              <a:avLst/>
              <a:gdLst/>
              <a:ahLst/>
              <a:cxnLst/>
              <a:rect l="l" t="t" r="r" b="b"/>
              <a:pathLst>
                <a:path w="749" h="589" extrusionOk="0">
                  <a:moveTo>
                    <a:pt x="469" y="1"/>
                  </a:moveTo>
                  <a:cubicBezTo>
                    <a:pt x="424" y="1"/>
                    <a:pt x="376" y="19"/>
                    <a:pt x="334" y="61"/>
                  </a:cubicBezTo>
                  <a:lnTo>
                    <a:pt x="141" y="254"/>
                  </a:lnTo>
                  <a:cubicBezTo>
                    <a:pt x="1" y="394"/>
                    <a:pt x="130" y="588"/>
                    <a:pt x="278" y="588"/>
                  </a:cubicBezTo>
                  <a:cubicBezTo>
                    <a:pt x="323" y="588"/>
                    <a:pt x="369" y="570"/>
                    <a:pt x="411" y="528"/>
                  </a:cubicBezTo>
                  <a:lnTo>
                    <a:pt x="608" y="331"/>
                  </a:lnTo>
                  <a:cubicBezTo>
                    <a:pt x="748" y="194"/>
                    <a:pt x="619" y="1"/>
                    <a:pt x="4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1" name="Google Shape;13301;p138"/>
            <p:cNvSpPr/>
            <p:nvPr/>
          </p:nvSpPr>
          <p:spPr>
            <a:xfrm>
              <a:off x="1846303" y="1757638"/>
              <a:ext cx="17966" cy="15396"/>
            </a:xfrm>
            <a:custGeom>
              <a:avLst/>
              <a:gdLst/>
              <a:ahLst/>
              <a:cxnLst/>
              <a:rect l="l" t="t" r="r" b="b"/>
              <a:pathLst>
                <a:path w="685" h="587" extrusionOk="0">
                  <a:moveTo>
                    <a:pt x="405" y="1"/>
                  </a:moveTo>
                  <a:cubicBezTo>
                    <a:pt x="359" y="1"/>
                    <a:pt x="312" y="19"/>
                    <a:pt x="270" y="61"/>
                  </a:cubicBezTo>
                  <a:lnTo>
                    <a:pt x="72" y="258"/>
                  </a:lnTo>
                  <a:cubicBezTo>
                    <a:pt x="0" y="331"/>
                    <a:pt x="0" y="456"/>
                    <a:pt x="72" y="533"/>
                  </a:cubicBezTo>
                  <a:cubicBezTo>
                    <a:pt x="111" y="569"/>
                    <a:pt x="160" y="587"/>
                    <a:pt x="209" y="587"/>
                  </a:cubicBezTo>
                  <a:cubicBezTo>
                    <a:pt x="259" y="587"/>
                    <a:pt x="308" y="569"/>
                    <a:pt x="347" y="533"/>
                  </a:cubicBezTo>
                  <a:lnTo>
                    <a:pt x="544" y="335"/>
                  </a:lnTo>
                  <a:cubicBezTo>
                    <a:pt x="684" y="195"/>
                    <a:pt x="555" y="1"/>
                    <a:pt x="4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2" name="Google Shape;13302;p138"/>
            <p:cNvSpPr/>
            <p:nvPr/>
          </p:nvSpPr>
          <p:spPr>
            <a:xfrm>
              <a:off x="1819289" y="1633320"/>
              <a:ext cx="21585" cy="13192"/>
            </a:xfrm>
            <a:custGeom>
              <a:avLst/>
              <a:gdLst/>
              <a:ahLst/>
              <a:cxnLst/>
              <a:rect l="l" t="t" r="r" b="b"/>
              <a:pathLst>
                <a:path w="823" h="503" extrusionOk="0">
                  <a:moveTo>
                    <a:pt x="274" y="0"/>
                  </a:moveTo>
                  <a:cubicBezTo>
                    <a:pt x="90" y="0"/>
                    <a:pt x="0" y="286"/>
                    <a:pt x="207" y="374"/>
                  </a:cubicBezTo>
                  <a:lnTo>
                    <a:pt x="462" y="485"/>
                  </a:lnTo>
                  <a:cubicBezTo>
                    <a:pt x="491" y="497"/>
                    <a:pt x="519" y="503"/>
                    <a:pt x="544" y="503"/>
                  </a:cubicBezTo>
                  <a:cubicBezTo>
                    <a:pt x="730" y="503"/>
                    <a:pt x="823" y="218"/>
                    <a:pt x="611" y="129"/>
                  </a:cubicBezTo>
                  <a:lnTo>
                    <a:pt x="356" y="18"/>
                  </a:lnTo>
                  <a:cubicBezTo>
                    <a:pt x="328" y="6"/>
                    <a:pt x="300" y="0"/>
                    <a:pt x="2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3" name="Google Shape;13303;p138"/>
            <p:cNvSpPr/>
            <p:nvPr/>
          </p:nvSpPr>
          <p:spPr>
            <a:xfrm>
              <a:off x="2029529" y="1722782"/>
              <a:ext cx="21611" cy="13088"/>
            </a:xfrm>
            <a:custGeom>
              <a:avLst/>
              <a:gdLst/>
              <a:ahLst/>
              <a:cxnLst/>
              <a:rect l="l" t="t" r="r" b="b"/>
              <a:pathLst>
                <a:path w="824" h="499" extrusionOk="0">
                  <a:moveTo>
                    <a:pt x="277" y="1"/>
                  </a:moveTo>
                  <a:cubicBezTo>
                    <a:pt x="90" y="1"/>
                    <a:pt x="1" y="282"/>
                    <a:pt x="208" y="370"/>
                  </a:cubicBezTo>
                  <a:lnTo>
                    <a:pt x="463" y="481"/>
                  </a:lnTo>
                  <a:cubicBezTo>
                    <a:pt x="491" y="493"/>
                    <a:pt x="519" y="499"/>
                    <a:pt x="545" y="499"/>
                  </a:cubicBezTo>
                  <a:cubicBezTo>
                    <a:pt x="730" y="499"/>
                    <a:pt x="824" y="213"/>
                    <a:pt x="617" y="125"/>
                  </a:cubicBezTo>
                  <a:lnTo>
                    <a:pt x="362" y="19"/>
                  </a:lnTo>
                  <a:cubicBezTo>
                    <a:pt x="332" y="6"/>
                    <a:pt x="304" y="1"/>
                    <a:pt x="2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4" name="Google Shape;13304;p138"/>
            <p:cNvSpPr/>
            <p:nvPr/>
          </p:nvSpPr>
          <p:spPr>
            <a:xfrm>
              <a:off x="1972379" y="1570977"/>
              <a:ext cx="15343" cy="16891"/>
            </a:xfrm>
            <a:custGeom>
              <a:avLst/>
              <a:gdLst/>
              <a:ahLst/>
              <a:cxnLst/>
              <a:rect l="l" t="t" r="r" b="b"/>
              <a:pathLst>
                <a:path w="585" h="644" extrusionOk="0">
                  <a:moveTo>
                    <a:pt x="336" y="1"/>
                  </a:moveTo>
                  <a:cubicBezTo>
                    <a:pt x="268" y="1"/>
                    <a:pt x="200" y="36"/>
                    <a:pt x="164" y="119"/>
                  </a:cubicBezTo>
                  <a:lnTo>
                    <a:pt x="58" y="374"/>
                  </a:lnTo>
                  <a:cubicBezTo>
                    <a:pt x="0" y="499"/>
                    <a:pt x="95" y="642"/>
                    <a:pt x="233" y="644"/>
                  </a:cubicBezTo>
                  <a:lnTo>
                    <a:pt x="233" y="644"/>
                  </a:lnTo>
                  <a:cubicBezTo>
                    <a:pt x="309" y="643"/>
                    <a:pt x="380" y="595"/>
                    <a:pt x="414" y="524"/>
                  </a:cubicBezTo>
                  <a:lnTo>
                    <a:pt x="520" y="269"/>
                  </a:lnTo>
                  <a:cubicBezTo>
                    <a:pt x="585" y="117"/>
                    <a:pt x="460" y="1"/>
                    <a:pt x="336" y="1"/>
                  </a:cubicBezTo>
                  <a:close/>
                  <a:moveTo>
                    <a:pt x="233" y="644"/>
                  </a:moveTo>
                  <a:cubicBezTo>
                    <a:pt x="233" y="644"/>
                    <a:pt x="232" y="644"/>
                    <a:pt x="231" y="644"/>
                  </a:cubicBezTo>
                  <a:lnTo>
                    <a:pt x="236" y="644"/>
                  </a:lnTo>
                  <a:cubicBezTo>
                    <a:pt x="235" y="644"/>
                    <a:pt x="234" y="644"/>
                    <a:pt x="233" y="644"/>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5" name="Google Shape;13305;p138"/>
            <p:cNvSpPr/>
            <p:nvPr/>
          </p:nvSpPr>
          <p:spPr>
            <a:xfrm>
              <a:off x="1883258" y="1781296"/>
              <a:ext cx="15002" cy="16864"/>
            </a:xfrm>
            <a:custGeom>
              <a:avLst/>
              <a:gdLst/>
              <a:ahLst/>
              <a:cxnLst/>
              <a:rect l="l" t="t" r="r" b="b"/>
              <a:pathLst>
                <a:path w="572" h="643" extrusionOk="0">
                  <a:moveTo>
                    <a:pt x="322" y="1"/>
                  </a:moveTo>
                  <a:cubicBezTo>
                    <a:pt x="254" y="1"/>
                    <a:pt x="186" y="36"/>
                    <a:pt x="150" y="122"/>
                  </a:cubicBezTo>
                  <a:lnTo>
                    <a:pt x="44" y="377"/>
                  </a:lnTo>
                  <a:cubicBezTo>
                    <a:pt x="1" y="473"/>
                    <a:pt x="49" y="588"/>
                    <a:pt x="145" y="627"/>
                  </a:cubicBezTo>
                  <a:cubicBezTo>
                    <a:pt x="171" y="638"/>
                    <a:pt x="197" y="643"/>
                    <a:pt x="222" y="643"/>
                  </a:cubicBezTo>
                  <a:cubicBezTo>
                    <a:pt x="298" y="643"/>
                    <a:pt x="368" y="598"/>
                    <a:pt x="400" y="526"/>
                  </a:cubicBezTo>
                  <a:lnTo>
                    <a:pt x="506" y="271"/>
                  </a:lnTo>
                  <a:cubicBezTo>
                    <a:pt x="571" y="119"/>
                    <a:pt x="446" y="1"/>
                    <a:pt x="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6" name="Google Shape;13306;p138"/>
            <p:cNvSpPr/>
            <p:nvPr/>
          </p:nvSpPr>
          <p:spPr>
            <a:xfrm>
              <a:off x="1884674" y="1570086"/>
              <a:ext cx="15291" cy="17048"/>
            </a:xfrm>
            <a:custGeom>
              <a:avLst/>
              <a:gdLst/>
              <a:ahLst/>
              <a:cxnLst/>
              <a:rect l="l" t="t" r="r" b="b"/>
              <a:pathLst>
                <a:path w="583" h="650" extrusionOk="0">
                  <a:moveTo>
                    <a:pt x="249" y="1"/>
                  </a:moveTo>
                  <a:cubicBezTo>
                    <a:pt x="126" y="1"/>
                    <a:pt x="1" y="115"/>
                    <a:pt x="62" y="269"/>
                  </a:cubicBezTo>
                  <a:lnTo>
                    <a:pt x="168" y="529"/>
                  </a:lnTo>
                  <a:cubicBezTo>
                    <a:pt x="197" y="601"/>
                    <a:pt x="269" y="649"/>
                    <a:pt x="351" y="649"/>
                  </a:cubicBezTo>
                  <a:cubicBezTo>
                    <a:pt x="486" y="649"/>
                    <a:pt x="582" y="509"/>
                    <a:pt x="529" y="384"/>
                  </a:cubicBezTo>
                  <a:lnTo>
                    <a:pt x="423" y="125"/>
                  </a:lnTo>
                  <a:cubicBezTo>
                    <a:pt x="389" y="38"/>
                    <a:pt x="319" y="1"/>
                    <a:pt x="2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7" name="Google Shape;13307;p138"/>
            <p:cNvSpPr/>
            <p:nvPr/>
          </p:nvSpPr>
          <p:spPr>
            <a:xfrm>
              <a:off x="1970858" y="1782109"/>
              <a:ext cx="14792" cy="16995"/>
            </a:xfrm>
            <a:custGeom>
              <a:avLst/>
              <a:gdLst/>
              <a:ahLst/>
              <a:cxnLst/>
              <a:rect l="l" t="t" r="r" b="b"/>
              <a:pathLst>
                <a:path w="564" h="648" extrusionOk="0">
                  <a:moveTo>
                    <a:pt x="219" y="0"/>
                  </a:moveTo>
                  <a:cubicBezTo>
                    <a:pt x="196" y="0"/>
                    <a:pt x="172" y="5"/>
                    <a:pt x="149" y="14"/>
                  </a:cubicBezTo>
                  <a:lnTo>
                    <a:pt x="145" y="14"/>
                  </a:lnTo>
                  <a:cubicBezTo>
                    <a:pt x="48" y="52"/>
                    <a:pt x="0" y="168"/>
                    <a:pt x="39" y="264"/>
                  </a:cubicBezTo>
                  <a:lnTo>
                    <a:pt x="145" y="524"/>
                  </a:lnTo>
                  <a:cubicBezTo>
                    <a:pt x="178" y="611"/>
                    <a:pt x="246" y="647"/>
                    <a:pt x="315" y="647"/>
                  </a:cubicBezTo>
                  <a:cubicBezTo>
                    <a:pt x="438" y="647"/>
                    <a:pt x="564" y="533"/>
                    <a:pt x="506" y="379"/>
                  </a:cubicBezTo>
                  <a:lnTo>
                    <a:pt x="400" y="119"/>
                  </a:lnTo>
                  <a:cubicBezTo>
                    <a:pt x="370" y="46"/>
                    <a:pt x="296" y="0"/>
                    <a:pt x="2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8" name="Google Shape;13308;p138"/>
            <p:cNvSpPr/>
            <p:nvPr/>
          </p:nvSpPr>
          <p:spPr>
            <a:xfrm>
              <a:off x="2030551" y="1635261"/>
              <a:ext cx="21375" cy="13061"/>
            </a:xfrm>
            <a:custGeom>
              <a:avLst/>
              <a:gdLst/>
              <a:ahLst/>
              <a:cxnLst/>
              <a:rect l="l" t="t" r="r" b="b"/>
              <a:pathLst>
                <a:path w="815" h="498" extrusionOk="0">
                  <a:moveTo>
                    <a:pt x="540" y="0"/>
                  </a:moveTo>
                  <a:cubicBezTo>
                    <a:pt x="516" y="0"/>
                    <a:pt x="489" y="5"/>
                    <a:pt x="462" y="17"/>
                  </a:cubicBezTo>
                  <a:lnTo>
                    <a:pt x="202" y="122"/>
                  </a:lnTo>
                  <a:cubicBezTo>
                    <a:pt x="0" y="204"/>
                    <a:pt x="58" y="498"/>
                    <a:pt x="275" y="498"/>
                  </a:cubicBezTo>
                  <a:cubicBezTo>
                    <a:pt x="299" y="498"/>
                    <a:pt x="323" y="493"/>
                    <a:pt x="347" y="483"/>
                  </a:cubicBezTo>
                  <a:lnTo>
                    <a:pt x="607" y="377"/>
                  </a:lnTo>
                  <a:cubicBezTo>
                    <a:pt x="815" y="292"/>
                    <a:pt x="726" y="0"/>
                    <a:pt x="5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9" name="Google Shape;13309;p138"/>
            <p:cNvSpPr/>
            <p:nvPr/>
          </p:nvSpPr>
          <p:spPr>
            <a:xfrm>
              <a:off x="1818371" y="1720815"/>
              <a:ext cx="21690" cy="13114"/>
            </a:xfrm>
            <a:custGeom>
              <a:avLst/>
              <a:gdLst/>
              <a:ahLst/>
              <a:cxnLst/>
              <a:rect l="l" t="t" r="r" b="b"/>
              <a:pathLst>
                <a:path w="827" h="500" extrusionOk="0">
                  <a:moveTo>
                    <a:pt x="551" y="1"/>
                  </a:moveTo>
                  <a:cubicBezTo>
                    <a:pt x="527" y="1"/>
                    <a:pt x="501" y="6"/>
                    <a:pt x="473" y="17"/>
                  </a:cubicBezTo>
                  <a:lnTo>
                    <a:pt x="213" y="123"/>
                  </a:lnTo>
                  <a:cubicBezTo>
                    <a:pt x="1" y="208"/>
                    <a:pt x="89" y="500"/>
                    <a:pt x="278" y="500"/>
                  </a:cubicBezTo>
                  <a:cubicBezTo>
                    <a:pt x="303" y="500"/>
                    <a:pt x="330" y="495"/>
                    <a:pt x="358" y="484"/>
                  </a:cubicBezTo>
                  <a:lnTo>
                    <a:pt x="618" y="378"/>
                  </a:lnTo>
                  <a:cubicBezTo>
                    <a:pt x="826" y="293"/>
                    <a:pt x="737" y="1"/>
                    <a:pt x="5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10" name="Google Shape;13310;p138"/>
          <p:cNvGrpSpPr/>
          <p:nvPr/>
        </p:nvGrpSpPr>
        <p:grpSpPr>
          <a:xfrm>
            <a:off x="3115872" y="1327233"/>
            <a:ext cx="316277" cy="345600"/>
            <a:chOff x="3115872" y="1511808"/>
            <a:chExt cx="316277" cy="345600"/>
          </a:xfrm>
        </p:grpSpPr>
        <p:sp>
          <p:nvSpPr>
            <p:cNvPr id="13311" name="Google Shape;13311;p138"/>
            <p:cNvSpPr/>
            <p:nvPr/>
          </p:nvSpPr>
          <p:spPr>
            <a:xfrm>
              <a:off x="3145509" y="1516791"/>
              <a:ext cx="281474" cy="281474"/>
            </a:xfrm>
            <a:custGeom>
              <a:avLst/>
              <a:gdLst/>
              <a:ahLst/>
              <a:cxnLst/>
              <a:rect l="l" t="t" r="r" b="b"/>
              <a:pathLst>
                <a:path w="10732" h="10732" extrusionOk="0">
                  <a:moveTo>
                    <a:pt x="5366" y="1"/>
                  </a:moveTo>
                  <a:cubicBezTo>
                    <a:pt x="2402" y="1"/>
                    <a:pt x="1" y="2402"/>
                    <a:pt x="1" y="5366"/>
                  </a:cubicBezTo>
                  <a:cubicBezTo>
                    <a:pt x="1" y="8330"/>
                    <a:pt x="2402" y="10731"/>
                    <a:pt x="5366" y="10731"/>
                  </a:cubicBezTo>
                  <a:cubicBezTo>
                    <a:pt x="8325" y="10731"/>
                    <a:pt x="10731" y="8330"/>
                    <a:pt x="10731" y="5366"/>
                  </a:cubicBezTo>
                  <a:cubicBezTo>
                    <a:pt x="10731" y="2402"/>
                    <a:pt x="8325" y="1"/>
                    <a:pt x="5366" y="1"/>
                  </a:cubicBezTo>
                  <a:close/>
                </a:path>
              </a:pathLst>
            </a:custGeom>
            <a:solidFill>
              <a:srgbClr val="A6B4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2" name="Google Shape;13312;p138"/>
            <p:cNvSpPr/>
            <p:nvPr/>
          </p:nvSpPr>
          <p:spPr>
            <a:xfrm>
              <a:off x="3117629" y="1519834"/>
              <a:ext cx="267573" cy="278484"/>
            </a:xfrm>
            <a:custGeom>
              <a:avLst/>
              <a:gdLst/>
              <a:ahLst/>
              <a:cxnLst/>
              <a:rect l="l" t="t" r="r" b="b"/>
              <a:pathLst>
                <a:path w="10202" h="10618" extrusionOk="0">
                  <a:moveTo>
                    <a:pt x="5332" y="0"/>
                  </a:moveTo>
                  <a:cubicBezTo>
                    <a:pt x="1819" y="727"/>
                    <a:pt x="1" y="4634"/>
                    <a:pt x="1699" y="7791"/>
                  </a:cubicBezTo>
                  <a:cubicBezTo>
                    <a:pt x="2689" y="9634"/>
                    <a:pt x="4550" y="10618"/>
                    <a:pt x="6433" y="10618"/>
                  </a:cubicBezTo>
                  <a:cubicBezTo>
                    <a:pt x="7781" y="10618"/>
                    <a:pt x="9140" y="10114"/>
                    <a:pt x="10201" y="9061"/>
                  </a:cubicBezTo>
                  <a:lnTo>
                    <a:pt x="10201" y="9061"/>
                  </a:lnTo>
                  <a:cubicBezTo>
                    <a:pt x="9845" y="9133"/>
                    <a:pt x="9475" y="9172"/>
                    <a:pt x="9109" y="9172"/>
                  </a:cubicBezTo>
                  <a:cubicBezTo>
                    <a:pt x="6934" y="9172"/>
                    <a:pt x="4976" y="7858"/>
                    <a:pt x="4148" y="5851"/>
                  </a:cubicBezTo>
                  <a:cubicBezTo>
                    <a:pt x="3321" y="3840"/>
                    <a:pt x="3787" y="1531"/>
                    <a:pt x="5332" y="0"/>
                  </a:cubicBez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3" name="Google Shape;13313;p138"/>
            <p:cNvSpPr/>
            <p:nvPr/>
          </p:nvSpPr>
          <p:spPr>
            <a:xfrm>
              <a:off x="3194239" y="1787380"/>
              <a:ext cx="184012" cy="65018"/>
            </a:xfrm>
            <a:custGeom>
              <a:avLst/>
              <a:gdLst/>
              <a:ahLst/>
              <a:cxnLst/>
              <a:rect l="l" t="t" r="r" b="b"/>
              <a:pathLst>
                <a:path w="7016" h="2479" extrusionOk="0">
                  <a:moveTo>
                    <a:pt x="2267" y="0"/>
                  </a:moveTo>
                  <a:lnTo>
                    <a:pt x="544" y="631"/>
                  </a:lnTo>
                  <a:cubicBezTo>
                    <a:pt x="217" y="751"/>
                    <a:pt x="0" y="1059"/>
                    <a:pt x="0" y="1405"/>
                  </a:cubicBezTo>
                  <a:lnTo>
                    <a:pt x="0" y="2478"/>
                  </a:lnTo>
                  <a:lnTo>
                    <a:pt x="7016" y="2478"/>
                  </a:lnTo>
                  <a:lnTo>
                    <a:pt x="7016" y="1405"/>
                  </a:lnTo>
                  <a:cubicBezTo>
                    <a:pt x="7016" y="1059"/>
                    <a:pt x="6799" y="746"/>
                    <a:pt x="6472" y="631"/>
                  </a:cubicBezTo>
                  <a:lnTo>
                    <a:pt x="4745" y="0"/>
                  </a:lnTo>
                  <a:lnTo>
                    <a:pt x="3508" y="414"/>
                  </a:lnTo>
                  <a:lnTo>
                    <a:pt x="2267"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4" name="Google Shape;13314;p138"/>
            <p:cNvSpPr/>
            <p:nvPr/>
          </p:nvSpPr>
          <p:spPr>
            <a:xfrm>
              <a:off x="3345677" y="1809464"/>
              <a:ext cx="32575" cy="42934"/>
            </a:xfrm>
            <a:custGeom>
              <a:avLst/>
              <a:gdLst/>
              <a:ahLst/>
              <a:cxnLst/>
              <a:rect l="l" t="t" r="r" b="b"/>
              <a:pathLst>
                <a:path w="1242" h="1637" extrusionOk="0">
                  <a:moveTo>
                    <a:pt x="1016" y="0"/>
                  </a:moveTo>
                  <a:lnTo>
                    <a:pt x="241" y="775"/>
                  </a:lnTo>
                  <a:cubicBezTo>
                    <a:pt x="87" y="929"/>
                    <a:pt x="0" y="1141"/>
                    <a:pt x="0" y="1357"/>
                  </a:cubicBezTo>
                  <a:lnTo>
                    <a:pt x="0" y="1636"/>
                  </a:lnTo>
                  <a:lnTo>
                    <a:pt x="1242" y="1636"/>
                  </a:lnTo>
                  <a:lnTo>
                    <a:pt x="1242" y="563"/>
                  </a:lnTo>
                  <a:cubicBezTo>
                    <a:pt x="1237" y="356"/>
                    <a:pt x="1160" y="154"/>
                    <a:pt x="1016" y="0"/>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5" name="Google Shape;13315;p138"/>
            <p:cNvSpPr/>
            <p:nvPr/>
          </p:nvSpPr>
          <p:spPr>
            <a:xfrm>
              <a:off x="3226657" y="1619656"/>
              <a:ext cx="119047" cy="86603"/>
            </a:xfrm>
            <a:custGeom>
              <a:avLst/>
              <a:gdLst/>
              <a:ahLst/>
              <a:cxnLst/>
              <a:rect l="l" t="t" r="r" b="b"/>
              <a:pathLst>
                <a:path w="4539" h="3302" extrusionOk="0">
                  <a:moveTo>
                    <a:pt x="1651" y="0"/>
                  </a:moveTo>
                  <a:cubicBezTo>
                    <a:pt x="737" y="0"/>
                    <a:pt x="1" y="741"/>
                    <a:pt x="1" y="1651"/>
                  </a:cubicBezTo>
                  <a:lnTo>
                    <a:pt x="1" y="2142"/>
                  </a:lnTo>
                  <a:cubicBezTo>
                    <a:pt x="1" y="2363"/>
                    <a:pt x="35" y="2584"/>
                    <a:pt x="107" y="2796"/>
                  </a:cubicBezTo>
                  <a:lnTo>
                    <a:pt x="174" y="3003"/>
                  </a:lnTo>
                  <a:cubicBezTo>
                    <a:pt x="193" y="3066"/>
                    <a:pt x="208" y="3128"/>
                    <a:pt x="208" y="3195"/>
                  </a:cubicBezTo>
                  <a:lnTo>
                    <a:pt x="208" y="3301"/>
                  </a:lnTo>
                  <a:lnTo>
                    <a:pt x="4336" y="3301"/>
                  </a:lnTo>
                  <a:lnTo>
                    <a:pt x="4336" y="3195"/>
                  </a:lnTo>
                  <a:cubicBezTo>
                    <a:pt x="4336" y="3128"/>
                    <a:pt x="4346" y="3066"/>
                    <a:pt x="4370" y="3003"/>
                  </a:cubicBezTo>
                  <a:lnTo>
                    <a:pt x="4437" y="2796"/>
                  </a:lnTo>
                  <a:cubicBezTo>
                    <a:pt x="4505" y="2584"/>
                    <a:pt x="4538" y="2363"/>
                    <a:pt x="4538" y="2142"/>
                  </a:cubicBezTo>
                  <a:lnTo>
                    <a:pt x="4538" y="414"/>
                  </a:lnTo>
                  <a:cubicBezTo>
                    <a:pt x="4538" y="183"/>
                    <a:pt x="4356" y="0"/>
                    <a:pt x="4129" y="0"/>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6" name="Google Shape;13316;p138"/>
            <p:cNvSpPr/>
            <p:nvPr/>
          </p:nvSpPr>
          <p:spPr>
            <a:xfrm>
              <a:off x="3253671" y="1619656"/>
              <a:ext cx="92163" cy="86603"/>
            </a:xfrm>
            <a:custGeom>
              <a:avLst/>
              <a:gdLst/>
              <a:ahLst/>
              <a:cxnLst/>
              <a:rect l="l" t="t" r="r" b="b"/>
              <a:pathLst>
                <a:path w="3514" h="3302" extrusionOk="0">
                  <a:moveTo>
                    <a:pt x="843" y="0"/>
                  </a:moveTo>
                  <a:cubicBezTo>
                    <a:pt x="376" y="0"/>
                    <a:pt x="1" y="376"/>
                    <a:pt x="1" y="838"/>
                  </a:cubicBezTo>
                  <a:cubicBezTo>
                    <a:pt x="1" y="1300"/>
                    <a:pt x="376" y="1675"/>
                    <a:pt x="843" y="1675"/>
                  </a:cubicBezTo>
                  <a:lnTo>
                    <a:pt x="958" y="1675"/>
                  </a:lnTo>
                  <a:lnTo>
                    <a:pt x="1011" y="3301"/>
                  </a:lnTo>
                  <a:lnTo>
                    <a:pt x="3306" y="3301"/>
                  </a:lnTo>
                  <a:lnTo>
                    <a:pt x="3306" y="3195"/>
                  </a:lnTo>
                  <a:cubicBezTo>
                    <a:pt x="3306" y="3128"/>
                    <a:pt x="3316" y="3061"/>
                    <a:pt x="3340" y="2998"/>
                  </a:cubicBezTo>
                  <a:lnTo>
                    <a:pt x="3407" y="2791"/>
                  </a:lnTo>
                  <a:cubicBezTo>
                    <a:pt x="3475" y="2584"/>
                    <a:pt x="3513" y="2363"/>
                    <a:pt x="3513" y="2142"/>
                  </a:cubicBezTo>
                  <a:lnTo>
                    <a:pt x="3513" y="414"/>
                  </a:lnTo>
                  <a:cubicBezTo>
                    <a:pt x="3513" y="183"/>
                    <a:pt x="3326" y="0"/>
                    <a:pt x="3099" y="0"/>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7" name="Google Shape;13317;p138"/>
            <p:cNvSpPr/>
            <p:nvPr/>
          </p:nvSpPr>
          <p:spPr>
            <a:xfrm>
              <a:off x="3253671" y="1749508"/>
              <a:ext cx="65018" cy="48757"/>
            </a:xfrm>
            <a:custGeom>
              <a:avLst/>
              <a:gdLst/>
              <a:ahLst/>
              <a:cxnLst/>
              <a:rect l="l" t="t" r="r" b="b"/>
              <a:pathLst>
                <a:path w="2479" h="1859" extrusionOk="0">
                  <a:moveTo>
                    <a:pt x="1" y="1"/>
                  </a:moveTo>
                  <a:lnTo>
                    <a:pt x="1" y="1858"/>
                  </a:lnTo>
                  <a:lnTo>
                    <a:pt x="2479" y="1858"/>
                  </a:lnTo>
                  <a:lnTo>
                    <a:pt x="2479" y="1"/>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8" name="Google Shape;13318;p138"/>
            <p:cNvSpPr/>
            <p:nvPr/>
          </p:nvSpPr>
          <p:spPr>
            <a:xfrm>
              <a:off x="3253671" y="1749508"/>
              <a:ext cx="65018" cy="32548"/>
            </a:xfrm>
            <a:custGeom>
              <a:avLst/>
              <a:gdLst/>
              <a:ahLst/>
              <a:cxnLst/>
              <a:rect l="l" t="t" r="r" b="b"/>
              <a:pathLst>
                <a:path w="2479" h="1241" extrusionOk="0">
                  <a:moveTo>
                    <a:pt x="1" y="1"/>
                  </a:moveTo>
                  <a:lnTo>
                    <a:pt x="1" y="934"/>
                  </a:lnTo>
                  <a:cubicBezTo>
                    <a:pt x="388" y="1139"/>
                    <a:pt x="814" y="1241"/>
                    <a:pt x="1240" y="1241"/>
                  </a:cubicBezTo>
                  <a:cubicBezTo>
                    <a:pt x="1665" y="1241"/>
                    <a:pt x="2091" y="1139"/>
                    <a:pt x="2479" y="934"/>
                  </a:cubicBezTo>
                  <a:lnTo>
                    <a:pt x="2479" y="1"/>
                  </a:lnTo>
                  <a:close/>
                </a:path>
              </a:pathLst>
            </a:custGeom>
            <a:solidFill>
              <a:srgbClr val="C1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9" name="Google Shape;13319;p138"/>
            <p:cNvSpPr/>
            <p:nvPr/>
          </p:nvSpPr>
          <p:spPr>
            <a:xfrm>
              <a:off x="3242813" y="1778384"/>
              <a:ext cx="43459" cy="38712"/>
            </a:xfrm>
            <a:custGeom>
              <a:avLst/>
              <a:gdLst/>
              <a:ahLst/>
              <a:cxnLst/>
              <a:rect l="l" t="t" r="r" b="b"/>
              <a:pathLst>
                <a:path w="1657" h="1476" extrusionOk="0">
                  <a:moveTo>
                    <a:pt x="370" y="1"/>
                  </a:moveTo>
                  <a:cubicBezTo>
                    <a:pt x="293" y="1"/>
                    <a:pt x="220" y="44"/>
                    <a:pt x="184" y="122"/>
                  </a:cubicBezTo>
                  <a:lnTo>
                    <a:pt x="1" y="497"/>
                  </a:lnTo>
                  <a:lnTo>
                    <a:pt x="684" y="1397"/>
                  </a:lnTo>
                  <a:cubicBezTo>
                    <a:pt x="726" y="1449"/>
                    <a:pt x="787" y="1476"/>
                    <a:pt x="849" y="1476"/>
                  </a:cubicBezTo>
                  <a:cubicBezTo>
                    <a:pt x="901" y="1476"/>
                    <a:pt x="955" y="1456"/>
                    <a:pt x="997" y="1416"/>
                  </a:cubicBezTo>
                  <a:lnTo>
                    <a:pt x="1656" y="757"/>
                  </a:lnTo>
                  <a:lnTo>
                    <a:pt x="477" y="30"/>
                  </a:lnTo>
                  <a:cubicBezTo>
                    <a:pt x="443" y="10"/>
                    <a:pt x="406" y="1"/>
                    <a:pt x="370" y="1"/>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0" name="Google Shape;13320;p138"/>
            <p:cNvSpPr/>
            <p:nvPr/>
          </p:nvSpPr>
          <p:spPr>
            <a:xfrm>
              <a:off x="3286245" y="1778384"/>
              <a:ext cx="43302" cy="38712"/>
            </a:xfrm>
            <a:custGeom>
              <a:avLst/>
              <a:gdLst/>
              <a:ahLst/>
              <a:cxnLst/>
              <a:rect l="l" t="t" r="r" b="b"/>
              <a:pathLst>
                <a:path w="1651" h="1476" extrusionOk="0">
                  <a:moveTo>
                    <a:pt x="1282" y="1"/>
                  </a:moveTo>
                  <a:cubicBezTo>
                    <a:pt x="1245" y="1"/>
                    <a:pt x="1208" y="10"/>
                    <a:pt x="1174" y="30"/>
                  </a:cubicBezTo>
                  <a:lnTo>
                    <a:pt x="0" y="757"/>
                  </a:lnTo>
                  <a:lnTo>
                    <a:pt x="654" y="1416"/>
                  </a:lnTo>
                  <a:cubicBezTo>
                    <a:pt x="697" y="1456"/>
                    <a:pt x="750" y="1476"/>
                    <a:pt x="803" y="1476"/>
                  </a:cubicBezTo>
                  <a:cubicBezTo>
                    <a:pt x="865" y="1476"/>
                    <a:pt x="926" y="1449"/>
                    <a:pt x="967" y="1397"/>
                  </a:cubicBezTo>
                  <a:lnTo>
                    <a:pt x="1650" y="497"/>
                  </a:lnTo>
                  <a:lnTo>
                    <a:pt x="1468" y="122"/>
                  </a:lnTo>
                  <a:cubicBezTo>
                    <a:pt x="1432" y="44"/>
                    <a:pt x="1358" y="1"/>
                    <a:pt x="1282" y="1"/>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1" name="Google Shape;13321;p138"/>
            <p:cNvSpPr/>
            <p:nvPr/>
          </p:nvSpPr>
          <p:spPr>
            <a:xfrm>
              <a:off x="3232086" y="1663534"/>
              <a:ext cx="108188" cy="102287"/>
            </a:xfrm>
            <a:custGeom>
              <a:avLst/>
              <a:gdLst/>
              <a:ahLst/>
              <a:cxnLst/>
              <a:rect l="l" t="t" r="r" b="b"/>
              <a:pathLst>
                <a:path w="4125" h="3900" extrusionOk="0">
                  <a:moveTo>
                    <a:pt x="1757" y="0"/>
                  </a:moveTo>
                  <a:cubicBezTo>
                    <a:pt x="1109" y="0"/>
                    <a:pt x="617" y="185"/>
                    <a:pt x="617" y="185"/>
                  </a:cubicBezTo>
                  <a:lnTo>
                    <a:pt x="617" y="882"/>
                  </a:lnTo>
                  <a:cubicBezTo>
                    <a:pt x="617" y="1089"/>
                    <a:pt x="516" y="1282"/>
                    <a:pt x="342" y="1397"/>
                  </a:cubicBezTo>
                  <a:lnTo>
                    <a:pt x="1" y="1628"/>
                  </a:lnTo>
                  <a:lnTo>
                    <a:pt x="1" y="1835"/>
                  </a:lnTo>
                  <a:cubicBezTo>
                    <a:pt x="1" y="2971"/>
                    <a:pt x="925" y="3899"/>
                    <a:pt x="2065" y="3899"/>
                  </a:cubicBezTo>
                  <a:cubicBezTo>
                    <a:pt x="3201" y="3899"/>
                    <a:pt x="4124" y="2971"/>
                    <a:pt x="4124" y="1835"/>
                  </a:cubicBezTo>
                  <a:lnTo>
                    <a:pt x="4124" y="1628"/>
                  </a:lnTo>
                  <a:lnTo>
                    <a:pt x="3783" y="1402"/>
                  </a:lnTo>
                  <a:cubicBezTo>
                    <a:pt x="3610" y="1287"/>
                    <a:pt x="3504" y="1089"/>
                    <a:pt x="3504" y="882"/>
                  </a:cubicBezTo>
                  <a:lnTo>
                    <a:pt x="3504" y="599"/>
                  </a:lnTo>
                  <a:cubicBezTo>
                    <a:pt x="2944" y="128"/>
                    <a:pt x="2296" y="0"/>
                    <a:pt x="1757" y="0"/>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2" name="Google Shape;13322;p138"/>
            <p:cNvSpPr/>
            <p:nvPr/>
          </p:nvSpPr>
          <p:spPr>
            <a:xfrm>
              <a:off x="3194108" y="1809464"/>
              <a:ext cx="32575" cy="42934"/>
            </a:xfrm>
            <a:custGeom>
              <a:avLst/>
              <a:gdLst/>
              <a:ahLst/>
              <a:cxnLst/>
              <a:rect l="l" t="t" r="r" b="b"/>
              <a:pathLst>
                <a:path w="1242" h="1637" extrusionOk="0">
                  <a:moveTo>
                    <a:pt x="227" y="0"/>
                  </a:moveTo>
                  <a:cubicBezTo>
                    <a:pt x="82" y="154"/>
                    <a:pt x="0" y="356"/>
                    <a:pt x="0" y="563"/>
                  </a:cubicBezTo>
                  <a:lnTo>
                    <a:pt x="0" y="1636"/>
                  </a:lnTo>
                  <a:lnTo>
                    <a:pt x="1242" y="1636"/>
                  </a:lnTo>
                  <a:lnTo>
                    <a:pt x="1242" y="1357"/>
                  </a:lnTo>
                  <a:cubicBezTo>
                    <a:pt x="1242" y="1141"/>
                    <a:pt x="1155" y="929"/>
                    <a:pt x="1001" y="775"/>
                  </a:cubicBezTo>
                  <a:lnTo>
                    <a:pt x="227" y="0"/>
                  </a:ln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3" name="Google Shape;13323;p138"/>
            <p:cNvSpPr/>
            <p:nvPr/>
          </p:nvSpPr>
          <p:spPr>
            <a:xfrm>
              <a:off x="3232217" y="1663534"/>
              <a:ext cx="91901" cy="101789"/>
            </a:xfrm>
            <a:custGeom>
              <a:avLst/>
              <a:gdLst/>
              <a:ahLst/>
              <a:cxnLst/>
              <a:rect l="l" t="t" r="r" b="b"/>
              <a:pathLst>
                <a:path w="3504" h="3881" extrusionOk="0">
                  <a:moveTo>
                    <a:pt x="1755" y="0"/>
                  </a:moveTo>
                  <a:cubicBezTo>
                    <a:pt x="1108" y="0"/>
                    <a:pt x="617" y="185"/>
                    <a:pt x="617" y="185"/>
                  </a:cubicBezTo>
                  <a:lnTo>
                    <a:pt x="617" y="887"/>
                  </a:lnTo>
                  <a:cubicBezTo>
                    <a:pt x="617" y="1094"/>
                    <a:pt x="515" y="1287"/>
                    <a:pt x="342" y="1402"/>
                  </a:cubicBezTo>
                  <a:lnTo>
                    <a:pt x="1" y="1628"/>
                  </a:lnTo>
                  <a:lnTo>
                    <a:pt x="1" y="1835"/>
                  </a:lnTo>
                  <a:cubicBezTo>
                    <a:pt x="1" y="2875"/>
                    <a:pt x="780" y="3750"/>
                    <a:pt x="1815" y="3880"/>
                  </a:cubicBezTo>
                  <a:cubicBezTo>
                    <a:pt x="1444" y="3495"/>
                    <a:pt x="1237" y="2980"/>
                    <a:pt x="1237" y="2451"/>
                  </a:cubicBezTo>
                  <a:lnTo>
                    <a:pt x="1237" y="1089"/>
                  </a:lnTo>
                  <a:cubicBezTo>
                    <a:pt x="1237" y="882"/>
                    <a:pt x="1391" y="704"/>
                    <a:pt x="1598" y="680"/>
                  </a:cubicBezTo>
                  <a:cubicBezTo>
                    <a:pt x="1757" y="660"/>
                    <a:pt x="1960" y="643"/>
                    <a:pt x="2185" y="643"/>
                  </a:cubicBezTo>
                  <a:cubicBezTo>
                    <a:pt x="2592" y="643"/>
                    <a:pt x="3073" y="698"/>
                    <a:pt x="3504" y="887"/>
                  </a:cubicBezTo>
                  <a:lnTo>
                    <a:pt x="3504" y="599"/>
                  </a:lnTo>
                  <a:cubicBezTo>
                    <a:pt x="2941" y="128"/>
                    <a:pt x="2294" y="0"/>
                    <a:pt x="1755" y="0"/>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4" name="Google Shape;13324;p138"/>
            <p:cNvSpPr/>
            <p:nvPr/>
          </p:nvSpPr>
          <p:spPr>
            <a:xfrm>
              <a:off x="3243206" y="1660597"/>
              <a:ext cx="88124" cy="29060"/>
            </a:xfrm>
            <a:custGeom>
              <a:avLst/>
              <a:gdLst/>
              <a:ahLst/>
              <a:cxnLst/>
              <a:rect l="l" t="t" r="r" b="b"/>
              <a:pathLst>
                <a:path w="3360" h="1108" extrusionOk="0">
                  <a:moveTo>
                    <a:pt x="1327" y="0"/>
                  </a:moveTo>
                  <a:cubicBezTo>
                    <a:pt x="931" y="0"/>
                    <a:pt x="574" y="41"/>
                    <a:pt x="342" y="75"/>
                  </a:cubicBezTo>
                  <a:cubicBezTo>
                    <a:pt x="145" y="104"/>
                    <a:pt x="0" y="273"/>
                    <a:pt x="0" y="470"/>
                  </a:cubicBezTo>
                  <a:lnTo>
                    <a:pt x="0" y="913"/>
                  </a:lnTo>
                  <a:cubicBezTo>
                    <a:pt x="0" y="1043"/>
                    <a:pt x="96" y="1108"/>
                    <a:pt x="193" y="1108"/>
                  </a:cubicBezTo>
                  <a:cubicBezTo>
                    <a:pt x="289" y="1108"/>
                    <a:pt x="385" y="1043"/>
                    <a:pt x="385" y="913"/>
                  </a:cubicBezTo>
                  <a:lnTo>
                    <a:pt x="390" y="470"/>
                  </a:lnTo>
                  <a:cubicBezTo>
                    <a:pt x="385" y="465"/>
                    <a:pt x="390" y="460"/>
                    <a:pt x="400" y="456"/>
                  </a:cubicBezTo>
                  <a:cubicBezTo>
                    <a:pt x="698" y="410"/>
                    <a:pt x="1000" y="388"/>
                    <a:pt x="1302" y="388"/>
                  </a:cubicBezTo>
                  <a:cubicBezTo>
                    <a:pt x="1418" y="388"/>
                    <a:pt x="1534" y="391"/>
                    <a:pt x="1651" y="398"/>
                  </a:cubicBezTo>
                  <a:cubicBezTo>
                    <a:pt x="2252" y="436"/>
                    <a:pt x="2690" y="590"/>
                    <a:pt x="2945" y="845"/>
                  </a:cubicBezTo>
                  <a:cubicBezTo>
                    <a:pt x="2988" y="888"/>
                    <a:pt x="3035" y="906"/>
                    <a:pt x="3080" y="906"/>
                  </a:cubicBezTo>
                  <a:cubicBezTo>
                    <a:pt x="3231" y="906"/>
                    <a:pt x="3360" y="711"/>
                    <a:pt x="3219" y="571"/>
                  </a:cubicBezTo>
                  <a:cubicBezTo>
                    <a:pt x="2761" y="116"/>
                    <a:pt x="1991" y="0"/>
                    <a:pt x="13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5" name="Google Shape;13325;p138"/>
            <p:cNvSpPr/>
            <p:nvPr/>
          </p:nvSpPr>
          <p:spPr>
            <a:xfrm>
              <a:off x="3189073" y="1614594"/>
              <a:ext cx="194110" cy="242814"/>
            </a:xfrm>
            <a:custGeom>
              <a:avLst/>
              <a:gdLst/>
              <a:ahLst/>
              <a:cxnLst/>
              <a:rect l="l" t="t" r="r" b="b"/>
              <a:pathLst>
                <a:path w="7401" h="9258" extrusionOk="0">
                  <a:moveTo>
                    <a:pt x="5779" y="386"/>
                  </a:moveTo>
                  <a:lnTo>
                    <a:pt x="5779" y="2258"/>
                  </a:lnTo>
                  <a:cubicBezTo>
                    <a:pt x="5779" y="2537"/>
                    <a:pt x="5716" y="2816"/>
                    <a:pt x="5591" y="3066"/>
                  </a:cubicBezTo>
                  <a:cubicBezTo>
                    <a:pt x="5577" y="3090"/>
                    <a:pt x="5572" y="3119"/>
                    <a:pt x="5572" y="3153"/>
                  </a:cubicBezTo>
                  <a:lnTo>
                    <a:pt x="5572" y="3701"/>
                  </a:lnTo>
                  <a:cubicBezTo>
                    <a:pt x="5572" y="4736"/>
                    <a:pt x="4728" y="5568"/>
                    <a:pt x="3702" y="5568"/>
                  </a:cubicBezTo>
                  <a:cubicBezTo>
                    <a:pt x="3660" y="5568"/>
                    <a:pt x="3618" y="5566"/>
                    <a:pt x="3575" y="5563"/>
                  </a:cubicBezTo>
                  <a:cubicBezTo>
                    <a:pt x="2598" y="5506"/>
                    <a:pt x="1833" y="4654"/>
                    <a:pt x="1833" y="3629"/>
                  </a:cubicBezTo>
                  <a:lnTo>
                    <a:pt x="1833" y="3148"/>
                  </a:lnTo>
                  <a:cubicBezTo>
                    <a:pt x="1833" y="3119"/>
                    <a:pt x="1824" y="3090"/>
                    <a:pt x="1814" y="3066"/>
                  </a:cubicBezTo>
                  <a:cubicBezTo>
                    <a:pt x="1689" y="2811"/>
                    <a:pt x="1626" y="2537"/>
                    <a:pt x="1626" y="2253"/>
                  </a:cubicBezTo>
                  <a:lnTo>
                    <a:pt x="1626" y="1844"/>
                  </a:lnTo>
                  <a:cubicBezTo>
                    <a:pt x="1626" y="1035"/>
                    <a:pt x="2276" y="386"/>
                    <a:pt x="3084" y="386"/>
                  </a:cubicBezTo>
                  <a:close/>
                  <a:moveTo>
                    <a:pt x="2656" y="5693"/>
                  </a:moveTo>
                  <a:cubicBezTo>
                    <a:pt x="2935" y="5842"/>
                    <a:pt x="3238" y="5929"/>
                    <a:pt x="3551" y="5953"/>
                  </a:cubicBezTo>
                  <a:cubicBezTo>
                    <a:pt x="3604" y="5958"/>
                    <a:pt x="3652" y="5958"/>
                    <a:pt x="3705" y="5958"/>
                  </a:cubicBezTo>
                  <a:cubicBezTo>
                    <a:pt x="4066" y="5958"/>
                    <a:pt x="4427" y="5871"/>
                    <a:pt x="4749" y="5703"/>
                  </a:cubicBezTo>
                  <a:lnTo>
                    <a:pt x="4749" y="6054"/>
                  </a:lnTo>
                  <a:lnTo>
                    <a:pt x="3705" y="6766"/>
                  </a:lnTo>
                  <a:lnTo>
                    <a:pt x="2656" y="6054"/>
                  </a:lnTo>
                  <a:lnTo>
                    <a:pt x="2656" y="5693"/>
                  </a:lnTo>
                  <a:close/>
                  <a:moveTo>
                    <a:pt x="2488" y="6405"/>
                  </a:moveTo>
                  <a:lnTo>
                    <a:pt x="3402" y="7031"/>
                  </a:lnTo>
                  <a:lnTo>
                    <a:pt x="2916" y="7512"/>
                  </a:lnTo>
                  <a:cubicBezTo>
                    <a:pt x="2916" y="7517"/>
                    <a:pt x="2911" y="7517"/>
                    <a:pt x="2906" y="7517"/>
                  </a:cubicBezTo>
                  <a:cubicBezTo>
                    <a:pt x="2901" y="7517"/>
                    <a:pt x="2901" y="7512"/>
                    <a:pt x="2897" y="7512"/>
                  </a:cubicBezTo>
                  <a:lnTo>
                    <a:pt x="2295" y="6607"/>
                  </a:lnTo>
                  <a:lnTo>
                    <a:pt x="2488" y="6405"/>
                  </a:lnTo>
                  <a:close/>
                  <a:moveTo>
                    <a:pt x="4913" y="6405"/>
                  </a:moveTo>
                  <a:lnTo>
                    <a:pt x="5110" y="6607"/>
                  </a:lnTo>
                  <a:lnTo>
                    <a:pt x="4509" y="7512"/>
                  </a:lnTo>
                  <a:cubicBezTo>
                    <a:pt x="4504" y="7517"/>
                    <a:pt x="4499" y="7517"/>
                    <a:pt x="4499" y="7522"/>
                  </a:cubicBezTo>
                  <a:cubicBezTo>
                    <a:pt x="4494" y="7522"/>
                    <a:pt x="4489" y="7517"/>
                    <a:pt x="4485" y="7517"/>
                  </a:cubicBezTo>
                  <a:lnTo>
                    <a:pt x="4003" y="7036"/>
                  </a:lnTo>
                  <a:lnTo>
                    <a:pt x="4913" y="6405"/>
                  </a:lnTo>
                  <a:close/>
                  <a:moveTo>
                    <a:pt x="3084" y="1"/>
                  </a:moveTo>
                  <a:cubicBezTo>
                    <a:pt x="2069" y="1"/>
                    <a:pt x="1241" y="824"/>
                    <a:pt x="1241" y="1844"/>
                  </a:cubicBezTo>
                  <a:lnTo>
                    <a:pt x="1241" y="2258"/>
                  </a:lnTo>
                  <a:cubicBezTo>
                    <a:pt x="1241" y="2580"/>
                    <a:pt x="1314" y="2898"/>
                    <a:pt x="1448" y="3196"/>
                  </a:cubicBezTo>
                  <a:lnTo>
                    <a:pt x="1448" y="3629"/>
                  </a:lnTo>
                  <a:cubicBezTo>
                    <a:pt x="1444" y="4322"/>
                    <a:pt x="1747" y="4981"/>
                    <a:pt x="2271" y="5429"/>
                  </a:cubicBezTo>
                  <a:lnTo>
                    <a:pt x="2271" y="6078"/>
                  </a:lnTo>
                  <a:lnTo>
                    <a:pt x="1910" y="6454"/>
                  </a:lnTo>
                  <a:cubicBezTo>
                    <a:pt x="1877" y="6497"/>
                    <a:pt x="1857" y="6550"/>
                    <a:pt x="1862" y="6603"/>
                  </a:cubicBezTo>
                  <a:lnTo>
                    <a:pt x="674" y="7036"/>
                  </a:lnTo>
                  <a:cubicBezTo>
                    <a:pt x="269" y="7180"/>
                    <a:pt x="5" y="7565"/>
                    <a:pt x="0" y="7993"/>
                  </a:cubicBezTo>
                  <a:lnTo>
                    <a:pt x="0" y="9066"/>
                  </a:lnTo>
                  <a:cubicBezTo>
                    <a:pt x="0" y="9194"/>
                    <a:pt x="97" y="9258"/>
                    <a:pt x="195" y="9258"/>
                  </a:cubicBezTo>
                  <a:cubicBezTo>
                    <a:pt x="292" y="9258"/>
                    <a:pt x="390" y="9194"/>
                    <a:pt x="390" y="9066"/>
                  </a:cubicBezTo>
                  <a:lnTo>
                    <a:pt x="390" y="7993"/>
                  </a:lnTo>
                  <a:cubicBezTo>
                    <a:pt x="390" y="7729"/>
                    <a:pt x="553" y="7488"/>
                    <a:pt x="804" y="7401"/>
                  </a:cubicBezTo>
                  <a:lnTo>
                    <a:pt x="2055" y="6944"/>
                  </a:lnTo>
                  <a:lnTo>
                    <a:pt x="2579" y="7724"/>
                  </a:lnTo>
                  <a:cubicBezTo>
                    <a:pt x="2642" y="7825"/>
                    <a:pt x="2752" y="7887"/>
                    <a:pt x="2868" y="7902"/>
                  </a:cubicBezTo>
                  <a:lnTo>
                    <a:pt x="2911" y="7902"/>
                  </a:lnTo>
                  <a:cubicBezTo>
                    <a:pt x="3017" y="7902"/>
                    <a:pt x="3118" y="7859"/>
                    <a:pt x="3190" y="7786"/>
                  </a:cubicBezTo>
                  <a:lnTo>
                    <a:pt x="3508" y="7469"/>
                  </a:lnTo>
                  <a:lnTo>
                    <a:pt x="3508" y="9066"/>
                  </a:lnTo>
                  <a:cubicBezTo>
                    <a:pt x="3508" y="9194"/>
                    <a:pt x="3605" y="9258"/>
                    <a:pt x="3703" y="9258"/>
                  </a:cubicBezTo>
                  <a:cubicBezTo>
                    <a:pt x="3800" y="9258"/>
                    <a:pt x="3898" y="9194"/>
                    <a:pt x="3898" y="9066"/>
                  </a:cubicBezTo>
                  <a:lnTo>
                    <a:pt x="3898" y="7469"/>
                  </a:lnTo>
                  <a:lnTo>
                    <a:pt x="4215" y="7786"/>
                  </a:lnTo>
                  <a:cubicBezTo>
                    <a:pt x="4292" y="7865"/>
                    <a:pt x="4394" y="7904"/>
                    <a:pt x="4495" y="7904"/>
                  </a:cubicBezTo>
                  <a:cubicBezTo>
                    <a:pt x="4622" y="7904"/>
                    <a:pt x="4749" y="7844"/>
                    <a:pt x="4826" y="7729"/>
                  </a:cubicBezTo>
                  <a:lnTo>
                    <a:pt x="5351" y="6944"/>
                  </a:lnTo>
                  <a:lnTo>
                    <a:pt x="6602" y="7401"/>
                  </a:lnTo>
                  <a:cubicBezTo>
                    <a:pt x="6847" y="7493"/>
                    <a:pt x="7016" y="7729"/>
                    <a:pt x="7016" y="7993"/>
                  </a:cubicBezTo>
                  <a:lnTo>
                    <a:pt x="7016" y="9066"/>
                  </a:lnTo>
                  <a:cubicBezTo>
                    <a:pt x="7016" y="9194"/>
                    <a:pt x="7112" y="9258"/>
                    <a:pt x="7208" y="9258"/>
                  </a:cubicBezTo>
                  <a:cubicBezTo>
                    <a:pt x="7304" y="9258"/>
                    <a:pt x="7400" y="9194"/>
                    <a:pt x="7400" y="9066"/>
                  </a:cubicBezTo>
                  <a:lnTo>
                    <a:pt x="7400" y="7993"/>
                  </a:lnTo>
                  <a:cubicBezTo>
                    <a:pt x="7400" y="7565"/>
                    <a:pt x="7131" y="7185"/>
                    <a:pt x="6732" y="7036"/>
                  </a:cubicBezTo>
                  <a:lnTo>
                    <a:pt x="5543" y="6603"/>
                  </a:lnTo>
                  <a:cubicBezTo>
                    <a:pt x="5548" y="6550"/>
                    <a:pt x="5529" y="6497"/>
                    <a:pt x="5490" y="6458"/>
                  </a:cubicBezTo>
                  <a:lnTo>
                    <a:pt x="5129" y="6078"/>
                  </a:lnTo>
                  <a:lnTo>
                    <a:pt x="5129" y="5443"/>
                  </a:lnTo>
                  <a:cubicBezTo>
                    <a:pt x="5168" y="5409"/>
                    <a:pt x="5206" y="5380"/>
                    <a:pt x="5245" y="5347"/>
                  </a:cubicBezTo>
                  <a:cubicBezTo>
                    <a:pt x="5697" y="4919"/>
                    <a:pt x="5957" y="4322"/>
                    <a:pt x="5962" y="3701"/>
                  </a:cubicBezTo>
                  <a:lnTo>
                    <a:pt x="5962" y="3191"/>
                  </a:lnTo>
                  <a:cubicBezTo>
                    <a:pt x="6096" y="2898"/>
                    <a:pt x="6164" y="2580"/>
                    <a:pt x="6164" y="2253"/>
                  </a:cubicBezTo>
                  <a:lnTo>
                    <a:pt x="6164" y="193"/>
                  </a:lnTo>
                  <a:cubicBezTo>
                    <a:pt x="6164" y="88"/>
                    <a:pt x="6077" y="1"/>
                    <a:pt x="59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6" name="Google Shape;13326;p138"/>
            <p:cNvSpPr/>
            <p:nvPr/>
          </p:nvSpPr>
          <p:spPr>
            <a:xfrm>
              <a:off x="3221621" y="1836452"/>
              <a:ext cx="10124" cy="20956"/>
            </a:xfrm>
            <a:custGeom>
              <a:avLst/>
              <a:gdLst/>
              <a:ahLst/>
              <a:cxnLst/>
              <a:rect l="l" t="t" r="r" b="b"/>
              <a:pathLst>
                <a:path w="386" h="799" extrusionOk="0">
                  <a:moveTo>
                    <a:pt x="193" y="1"/>
                  </a:moveTo>
                  <a:cubicBezTo>
                    <a:pt x="87" y="1"/>
                    <a:pt x="0" y="88"/>
                    <a:pt x="0" y="193"/>
                  </a:cubicBezTo>
                  <a:lnTo>
                    <a:pt x="0" y="607"/>
                  </a:lnTo>
                  <a:cubicBezTo>
                    <a:pt x="0" y="735"/>
                    <a:pt x="97" y="799"/>
                    <a:pt x="193" y="799"/>
                  </a:cubicBezTo>
                  <a:cubicBezTo>
                    <a:pt x="289" y="799"/>
                    <a:pt x="385" y="735"/>
                    <a:pt x="385" y="607"/>
                  </a:cubicBezTo>
                  <a:lnTo>
                    <a:pt x="385" y="193"/>
                  </a:lnTo>
                  <a:cubicBezTo>
                    <a:pt x="385" y="88"/>
                    <a:pt x="299"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7" name="Google Shape;13327;p138"/>
            <p:cNvSpPr/>
            <p:nvPr/>
          </p:nvSpPr>
          <p:spPr>
            <a:xfrm>
              <a:off x="3340615" y="1836452"/>
              <a:ext cx="10124" cy="20956"/>
            </a:xfrm>
            <a:custGeom>
              <a:avLst/>
              <a:gdLst/>
              <a:ahLst/>
              <a:cxnLst/>
              <a:rect l="l" t="t" r="r" b="b"/>
              <a:pathLst>
                <a:path w="386" h="799" extrusionOk="0">
                  <a:moveTo>
                    <a:pt x="193" y="1"/>
                  </a:moveTo>
                  <a:cubicBezTo>
                    <a:pt x="88" y="1"/>
                    <a:pt x="1" y="88"/>
                    <a:pt x="1" y="193"/>
                  </a:cubicBezTo>
                  <a:lnTo>
                    <a:pt x="1" y="607"/>
                  </a:lnTo>
                  <a:cubicBezTo>
                    <a:pt x="1" y="735"/>
                    <a:pt x="97" y="799"/>
                    <a:pt x="193" y="799"/>
                  </a:cubicBezTo>
                  <a:cubicBezTo>
                    <a:pt x="290" y="799"/>
                    <a:pt x="386" y="735"/>
                    <a:pt x="386" y="607"/>
                  </a:cubicBezTo>
                  <a:lnTo>
                    <a:pt x="386" y="193"/>
                  </a:lnTo>
                  <a:cubicBezTo>
                    <a:pt x="386" y="88"/>
                    <a:pt x="299"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8" name="Google Shape;13328;p138"/>
            <p:cNvSpPr/>
            <p:nvPr/>
          </p:nvSpPr>
          <p:spPr>
            <a:xfrm>
              <a:off x="3115872" y="1511808"/>
              <a:ext cx="316277" cy="275756"/>
            </a:xfrm>
            <a:custGeom>
              <a:avLst/>
              <a:gdLst/>
              <a:ahLst/>
              <a:cxnLst/>
              <a:rect l="l" t="t" r="r" b="b"/>
              <a:pathLst>
                <a:path w="12059" h="10514" extrusionOk="0">
                  <a:moveTo>
                    <a:pt x="4663" y="720"/>
                  </a:moveTo>
                  <a:cubicBezTo>
                    <a:pt x="4350" y="994"/>
                    <a:pt x="4076" y="1307"/>
                    <a:pt x="3854" y="1658"/>
                  </a:cubicBezTo>
                  <a:cubicBezTo>
                    <a:pt x="3681" y="1918"/>
                    <a:pt x="3537" y="2193"/>
                    <a:pt x="3412" y="2476"/>
                  </a:cubicBezTo>
                  <a:lnTo>
                    <a:pt x="2344" y="2476"/>
                  </a:lnTo>
                  <a:cubicBezTo>
                    <a:pt x="2935" y="1683"/>
                    <a:pt x="3739" y="1071"/>
                    <a:pt x="4663" y="720"/>
                  </a:cubicBezTo>
                  <a:close/>
                  <a:moveTo>
                    <a:pt x="6299" y="398"/>
                  </a:moveTo>
                  <a:lnTo>
                    <a:pt x="6299" y="2476"/>
                  </a:lnTo>
                  <a:lnTo>
                    <a:pt x="3835" y="2476"/>
                  </a:lnTo>
                  <a:cubicBezTo>
                    <a:pt x="4403" y="1283"/>
                    <a:pt x="5293" y="484"/>
                    <a:pt x="6299" y="398"/>
                  </a:cubicBezTo>
                  <a:close/>
                  <a:moveTo>
                    <a:pt x="6689" y="393"/>
                  </a:moveTo>
                  <a:cubicBezTo>
                    <a:pt x="7699" y="484"/>
                    <a:pt x="8584" y="1283"/>
                    <a:pt x="9152" y="2476"/>
                  </a:cubicBezTo>
                  <a:lnTo>
                    <a:pt x="6689" y="2476"/>
                  </a:lnTo>
                  <a:lnTo>
                    <a:pt x="6689" y="393"/>
                  </a:lnTo>
                  <a:close/>
                  <a:moveTo>
                    <a:pt x="8329" y="720"/>
                  </a:moveTo>
                  <a:lnTo>
                    <a:pt x="8329" y="720"/>
                  </a:lnTo>
                  <a:cubicBezTo>
                    <a:pt x="9253" y="1071"/>
                    <a:pt x="10057" y="1683"/>
                    <a:pt x="10644" y="2476"/>
                  </a:cubicBezTo>
                  <a:lnTo>
                    <a:pt x="9580" y="2476"/>
                  </a:lnTo>
                  <a:cubicBezTo>
                    <a:pt x="9455" y="2193"/>
                    <a:pt x="9306" y="1918"/>
                    <a:pt x="9138" y="1658"/>
                  </a:cubicBezTo>
                  <a:cubicBezTo>
                    <a:pt x="8912" y="1307"/>
                    <a:pt x="8642" y="994"/>
                    <a:pt x="8329" y="720"/>
                  </a:cubicBezTo>
                  <a:close/>
                  <a:moveTo>
                    <a:pt x="3253" y="2861"/>
                  </a:moveTo>
                  <a:cubicBezTo>
                    <a:pt x="2964" y="3665"/>
                    <a:pt x="2810" y="4512"/>
                    <a:pt x="2796" y="5363"/>
                  </a:cubicBezTo>
                  <a:lnTo>
                    <a:pt x="1328" y="5363"/>
                  </a:lnTo>
                  <a:cubicBezTo>
                    <a:pt x="1357" y="4478"/>
                    <a:pt x="1617" y="3617"/>
                    <a:pt x="2084" y="2861"/>
                  </a:cubicBezTo>
                  <a:close/>
                  <a:moveTo>
                    <a:pt x="10908" y="2861"/>
                  </a:moveTo>
                  <a:cubicBezTo>
                    <a:pt x="11370" y="3617"/>
                    <a:pt x="11630" y="4478"/>
                    <a:pt x="11664" y="5363"/>
                  </a:cubicBezTo>
                  <a:lnTo>
                    <a:pt x="10191" y="5363"/>
                  </a:lnTo>
                  <a:cubicBezTo>
                    <a:pt x="10177" y="4512"/>
                    <a:pt x="10023" y="3665"/>
                    <a:pt x="9734" y="2861"/>
                  </a:cubicBezTo>
                  <a:close/>
                  <a:moveTo>
                    <a:pt x="2796" y="5748"/>
                  </a:moveTo>
                  <a:cubicBezTo>
                    <a:pt x="2810" y="6542"/>
                    <a:pt x="2945" y="7331"/>
                    <a:pt x="3195" y="8087"/>
                  </a:cubicBezTo>
                  <a:cubicBezTo>
                    <a:pt x="3214" y="8145"/>
                    <a:pt x="3234" y="8198"/>
                    <a:pt x="3258" y="8251"/>
                  </a:cubicBezTo>
                  <a:lnTo>
                    <a:pt x="2079" y="8251"/>
                  </a:lnTo>
                  <a:cubicBezTo>
                    <a:pt x="1617" y="7495"/>
                    <a:pt x="1357" y="6634"/>
                    <a:pt x="1328" y="5748"/>
                  </a:cubicBezTo>
                  <a:close/>
                  <a:moveTo>
                    <a:pt x="11664" y="5753"/>
                  </a:moveTo>
                  <a:cubicBezTo>
                    <a:pt x="11630" y="6605"/>
                    <a:pt x="11390" y="7442"/>
                    <a:pt x="10952" y="8178"/>
                  </a:cubicBezTo>
                  <a:lnTo>
                    <a:pt x="10952" y="8183"/>
                  </a:lnTo>
                  <a:cubicBezTo>
                    <a:pt x="10937" y="8207"/>
                    <a:pt x="10923" y="8231"/>
                    <a:pt x="10908" y="8255"/>
                  </a:cubicBezTo>
                  <a:lnTo>
                    <a:pt x="9734" y="8255"/>
                  </a:lnTo>
                  <a:cubicBezTo>
                    <a:pt x="9754" y="8198"/>
                    <a:pt x="9773" y="8145"/>
                    <a:pt x="9792" y="8087"/>
                  </a:cubicBezTo>
                  <a:cubicBezTo>
                    <a:pt x="10047" y="7336"/>
                    <a:pt x="10182" y="6547"/>
                    <a:pt x="10196" y="5753"/>
                  </a:cubicBezTo>
                  <a:close/>
                  <a:moveTo>
                    <a:pt x="6504" y="0"/>
                  </a:moveTo>
                  <a:cubicBezTo>
                    <a:pt x="4804" y="0"/>
                    <a:pt x="3115" y="773"/>
                    <a:pt x="2016" y="2274"/>
                  </a:cubicBezTo>
                  <a:cubicBezTo>
                    <a:pt x="0" y="5022"/>
                    <a:pt x="910" y="8915"/>
                    <a:pt x="3931" y="10488"/>
                  </a:cubicBezTo>
                  <a:cubicBezTo>
                    <a:pt x="3964" y="10506"/>
                    <a:pt x="3996" y="10513"/>
                    <a:pt x="4026" y="10513"/>
                  </a:cubicBezTo>
                  <a:cubicBezTo>
                    <a:pt x="4201" y="10513"/>
                    <a:pt x="4303" y="10249"/>
                    <a:pt x="4109" y="10146"/>
                  </a:cubicBezTo>
                  <a:cubicBezTo>
                    <a:pt x="3412" y="9785"/>
                    <a:pt x="2805" y="9271"/>
                    <a:pt x="2339" y="8640"/>
                  </a:cubicBezTo>
                  <a:lnTo>
                    <a:pt x="3412" y="8640"/>
                  </a:lnTo>
                  <a:cubicBezTo>
                    <a:pt x="3628" y="9141"/>
                    <a:pt x="3922" y="9607"/>
                    <a:pt x="4283" y="10021"/>
                  </a:cubicBezTo>
                  <a:cubicBezTo>
                    <a:pt x="4324" y="10069"/>
                    <a:pt x="4374" y="10089"/>
                    <a:pt x="4421" y="10089"/>
                  </a:cubicBezTo>
                  <a:cubicBezTo>
                    <a:pt x="4566" y="10089"/>
                    <a:pt x="4698" y="9906"/>
                    <a:pt x="4571" y="9761"/>
                  </a:cubicBezTo>
                  <a:cubicBezTo>
                    <a:pt x="4273" y="9425"/>
                    <a:pt x="4028" y="9044"/>
                    <a:pt x="3835" y="8640"/>
                  </a:cubicBezTo>
                  <a:cubicBezTo>
                    <a:pt x="4076" y="8607"/>
                    <a:pt x="4052" y="8255"/>
                    <a:pt x="3811" y="8255"/>
                  </a:cubicBezTo>
                  <a:lnTo>
                    <a:pt x="3672" y="8255"/>
                  </a:lnTo>
                  <a:cubicBezTo>
                    <a:pt x="3364" y="7457"/>
                    <a:pt x="3200" y="6610"/>
                    <a:pt x="3181" y="5753"/>
                  </a:cubicBezTo>
                  <a:lnTo>
                    <a:pt x="3397" y="5753"/>
                  </a:lnTo>
                  <a:cubicBezTo>
                    <a:pt x="3657" y="5753"/>
                    <a:pt x="3657" y="5363"/>
                    <a:pt x="3397" y="5363"/>
                  </a:cubicBezTo>
                  <a:lnTo>
                    <a:pt x="3181" y="5363"/>
                  </a:lnTo>
                  <a:cubicBezTo>
                    <a:pt x="3195" y="4507"/>
                    <a:pt x="3359" y="3660"/>
                    <a:pt x="3667" y="2861"/>
                  </a:cubicBezTo>
                  <a:lnTo>
                    <a:pt x="6299" y="2861"/>
                  </a:lnTo>
                  <a:lnTo>
                    <a:pt x="6299" y="3290"/>
                  </a:lnTo>
                  <a:cubicBezTo>
                    <a:pt x="6299" y="3417"/>
                    <a:pt x="6396" y="3481"/>
                    <a:pt x="6494" y="3481"/>
                  </a:cubicBezTo>
                  <a:cubicBezTo>
                    <a:pt x="6591" y="3481"/>
                    <a:pt x="6689" y="3417"/>
                    <a:pt x="6689" y="3290"/>
                  </a:cubicBezTo>
                  <a:lnTo>
                    <a:pt x="6689" y="2861"/>
                  </a:lnTo>
                  <a:lnTo>
                    <a:pt x="9321" y="2861"/>
                  </a:lnTo>
                  <a:cubicBezTo>
                    <a:pt x="9628" y="3660"/>
                    <a:pt x="9792" y="4507"/>
                    <a:pt x="9807" y="5363"/>
                  </a:cubicBezTo>
                  <a:lnTo>
                    <a:pt x="9590" y="5363"/>
                  </a:lnTo>
                  <a:cubicBezTo>
                    <a:pt x="9330" y="5363"/>
                    <a:pt x="9330" y="5748"/>
                    <a:pt x="9590" y="5748"/>
                  </a:cubicBezTo>
                  <a:lnTo>
                    <a:pt x="9807" y="5748"/>
                  </a:lnTo>
                  <a:cubicBezTo>
                    <a:pt x="9792" y="6605"/>
                    <a:pt x="9624" y="7452"/>
                    <a:pt x="9321" y="8251"/>
                  </a:cubicBezTo>
                  <a:lnTo>
                    <a:pt x="9176" y="8251"/>
                  </a:lnTo>
                  <a:cubicBezTo>
                    <a:pt x="8936" y="8255"/>
                    <a:pt x="8916" y="8602"/>
                    <a:pt x="9152" y="8635"/>
                  </a:cubicBezTo>
                  <a:cubicBezTo>
                    <a:pt x="8964" y="9044"/>
                    <a:pt x="8714" y="9425"/>
                    <a:pt x="8421" y="9761"/>
                  </a:cubicBezTo>
                  <a:cubicBezTo>
                    <a:pt x="8290" y="9906"/>
                    <a:pt x="8422" y="10087"/>
                    <a:pt x="8569" y="10087"/>
                  </a:cubicBezTo>
                  <a:cubicBezTo>
                    <a:pt x="8617" y="10087"/>
                    <a:pt x="8667" y="10068"/>
                    <a:pt x="8709" y="10021"/>
                  </a:cubicBezTo>
                  <a:cubicBezTo>
                    <a:pt x="9066" y="9607"/>
                    <a:pt x="9359" y="9141"/>
                    <a:pt x="9576" y="8640"/>
                  </a:cubicBezTo>
                  <a:lnTo>
                    <a:pt x="10649" y="8640"/>
                  </a:lnTo>
                  <a:cubicBezTo>
                    <a:pt x="10225" y="9208"/>
                    <a:pt x="9691" y="9684"/>
                    <a:pt x="9080" y="10040"/>
                  </a:cubicBezTo>
                  <a:cubicBezTo>
                    <a:pt x="8893" y="10146"/>
                    <a:pt x="9001" y="10402"/>
                    <a:pt x="9172" y="10402"/>
                  </a:cubicBezTo>
                  <a:cubicBezTo>
                    <a:pt x="9204" y="10402"/>
                    <a:pt x="9238" y="10393"/>
                    <a:pt x="9272" y="10373"/>
                  </a:cubicBezTo>
                  <a:cubicBezTo>
                    <a:pt x="10990" y="9381"/>
                    <a:pt x="12054" y="7548"/>
                    <a:pt x="12054" y="5561"/>
                  </a:cubicBezTo>
                  <a:cubicBezTo>
                    <a:pt x="12058" y="4084"/>
                    <a:pt x="11471" y="2669"/>
                    <a:pt x="10427" y="1625"/>
                  </a:cubicBezTo>
                  <a:cubicBezTo>
                    <a:pt x="9334" y="533"/>
                    <a:pt x="7915" y="0"/>
                    <a:pt x="65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29" name="Google Shape;13329;p138"/>
          <p:cNvGrpSpPr/>
          <p:nvPr/>
        </p:nvGrpSpPr>
        <p:grpSpPr>
          <a:xfrm>
            <a:off x="3561975" y="1327207"/>
            <a:ext cx="349088" cy="345652"/>
            <a:chOff x="3561975" y="1511782"/>
            <a:chExt cx="349088" cy="345652"/>
          </a:xfrm>
        </p:grpSpPr>
        <p:sp>
          <p:nvSpPr>
            <p:cNvPr id="13330" name="Google Shape;13330;p138"/>
            <p:cNvSpPr/>
            <p:nvPr/>
          </p:nvSpPr>
          <p:spPr>
            <a:xfrm>
              <a:off x="3628488" y="1576485"/>
              <a:ext cx="216088" cy="216220"/>
            </a:xfrm>
            <a:custGeom>
              <a:avLst/>
              <a:gdLst/>
              <a:ahLst/>
              <a:cxnLst/>
              <a:rect l="l" t="t" r="r" b="b"/>
              <a:pathLst>
                <a:path w="8239" h="8244" extrusionOk="0">
                  <a:moveTo>
                    <a:pt x="4119" y="1"/>
                  </a:moveTo>
                  <a:cubicBezTo>
                    <a:pt x="1843" y="1"/>
                    <a:pt x="0" y="1849"/>
                    <a:pt x="0" y="4120"/>
                  </a:cubicBezTo>
                  <a:cubicBezTo>
                    <a:pt x="0" y="6396"/>
                    <a:pt x="1843" y="8243"/>
                    <a:pt x="4119" y="8243"/>
                  </a:cubicBezTo>
                  <a:cubicBezTo>
                    <a:pt x="6395" y="8243"/>
                    <a:pt x="8238" y="6396"/>
                    <a:pt x="8238" y="4120"/>
                  </a:cubicBezTo>
                  <a:cubicBezTo>
                    <a:pt x="8238" y="1849"/>
                    <a:pt x="6395" y="1"/>
                    <a:pt x="4119" y="1"/>
                  </a:cubicBezTo>
                  <a:close/>
                </a:path>
              </a:pathLst>
            </a:custGeom>
            <a:solidFill>
              <a:srgbClr val="E4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1" name="Google Shape;13331;p138"/>
            <p:cNvSpPr/>
            <p:nvPr/>
          </p:nvSpPr>
          <p:spPr>
            <a:xfrm>
              <a:off x="3671659" y="1652204"/>
              <a:ext cx="129747" cy="129643"/>
            </a:xfrm>
            <a:custGeom>
              <a:avLst/>
              <a:gdLst/>
              <a:ahLst/>
              <a:cxnLst/>
              <a:rect l="l" t="t" r="r" b="b"/>
              <a:pathLst>
                <a:path w="4947" h="4943" extrusionOk="0">
                  <a:moveTo>
                    <a:pt x="2473" y="1"/>
                  </a:moveTo>
                  <a:cubicBezTo>
                    <a:pt x="1107" y="1"/>
                    <a:pt x="0" y="1108"/>
                    <a:pt x="0" y="2469"/>
                  </a:cubicBezTo>
                  <a:cubicBezTo>
                    <a:pt x="0" y="3836"/>
                    <a:pt x="1107" y="4943"/>
                    <a:pt x="2473" y="4943"/>
                  </a:cubicBezTo>
                  <a:cubicBezTo>
                    <a:pt x="3840" y="4943"/>
                    <a:pt x="4947" y="3836"/>
                    <a:pt x="4947" y="2469"/>
                  </a:cubicBezTo>
                  <a:cubicBezTo>
                    <a:pt x="4947" y="1108"/>
                    <a:pt x="3840" y="1"/>
                    <a:pt x="247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2" name="Google Shape;13332;p138"/>
            <p:cNvSpPr/>
            <p:nvPr/>
          </p:nvSpPr>
          <p:spPr>
            <a:xfrm>
              <a:off x="3704076" y="1727818"/>
              <a:ext cx="64887" cy="102628"/>
            </a:xfrm>
            <a:custGeom>
              <a:avLst/>
              <a:gdLst/>
              <a:ahLst/>
              <a:cxnLst/>
              <a:rect l="l" t="t" r="r" b="b"/>
              <a:pathLst>
                <a:path w="2474" h="3913" extrusionOk="0">
                  <a:moveTo>
                    <a:pt x="824" y="0"/>
                  </a:moveTo>
                  <a:lnTo>
                    <a:pt x="824" y="395"/>
                  </a:lnTo>
                  <a:cubicBezTo>
                    <a:pt x="824" y="472"/>
                    <a:pt x="780" y="544"/>
                    <a:pt x="713" y="578"/>
                  </a:cubicBezTo>
                  <a:lnTo>
                    <a:pt x="222" y="837"/>
                  </a:lnTo>
                  <a:cubicBezTo>
                    <a:pt x="87" y="905"/>
                    <a:pt x="1" y="1049"/>
                    <a:pt x="1" y="1198"/>
                  </a:cubicBezTo>
                  <a:lnTo>
                    <a:pt x="1" y="2608"/>
                  </a:lnTo>
                  <a:cubicBezTo>
                    <a:pt x="1" y="3056"/>
                    <a:pt x="135" y="3493"/>
                    <a:pt x="381" y="3864"/>
                  </a:cubicBezTo>
                  <a:lnTo>
                    <a:pt x="415" y="3912"/>
                  </a:lnTo>
                  <a:lnTo>
                    <a:pt x="2060" y="3912"/>
                  </a:lnTo>
                  <a:lnTo>
                    <a:pt x="2094" y="3864"/>
                  </a:lnTo>
                  <a:cubicBezTo>
                    <a:pt x="2339" y="3493"/>
                    <a:pt x="2474" y="3056"/>
                    <a:pt x="2474" y="2608"/>
                  </a:cubicBezTo>
                  <a:lnTo>
                    <a:pt x="2474" y="1198"/>
                  </a:lnTo>
                  <a:cubicBezTo>
                    <a:pt x="2474" y="1049"/>
                    <a:pt x="2387" y="905"/>
                    <a:pt x="2253" y="837"/>
                  </a:cubicBezTo>
                  <a:lnTo>
                    <a:pt x="1762" y="578"/>
                  </a:lnTo>
                  <a:cubicBezTo>
                    <a:pt x="1694" y="544"/>
                    <a:pt x="1651" y="472"/>
                    <a:pt x="1651" y="395"/>
                  </a:cubicBezTo>
                  <a:lnTo>
                    <a:pt x="1651" y="0"/>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3" name="Google Shape;13333;p138"/>
            <p:cNvSpPr/>
            <p:nvPr/>
          </p:nvSpPr>
          <p:spPr>
            <a:xfrm>
              <a:off x="3704207" y="1746098"/>
              <a:ext cx="64756" cy="84348"/>
            </a:xfrm>
            <a:custGeom>
              <a:avLst/>
              <a:gdLst/>
              <a:ahLst/>
              <a:cxnLst/>
              <a:rect l="l" t="t" r="r" b="b"/>
              <a:pathLst>
                <a:path w="2469" h="3216" extrusionOk="0">
                  <a:moveTo>
                    <a:pt x="482" y="1"/>
                  </a:moveTo>
                  <a:lnTo>
                    <a:pt x="222" y="140"/>
                  </a:lnTo>
                  <a:cubicBezTo>
                    <a:pt x="82" y="208"/>
                    <a:pt x="1" y="352"/>
                    <a:pt x="1" y="501"/>
                  </a:cubicBezTo>
                  <a:lnTo>
                    <a:pt x="1" y="1911"/>
                  </a:lnTo>
                  <a:cubicBezTo>
                    <a:pt x="1" y="2359"/>
                    <a:pt x="130" y="2796"/>
                    <a:pt x="381" y="3167"/>
                  </a:cubicBezTo>
                  <a:lnTo>
                    <a:pt x="410" y="3215"/>
                  </a:lnTo>
                  <a:lnTo>
                    <a:pt x="2060" y="3215"/>
                  </a:lnTo>
                  <a:lnTo>
                    <a:pt x="2089" y="3167"/>
                  </a:lnTo>
                  <a:cubicBezTo>
                    <a:pt x="2339" y="2796"/>
                    <a:pt x="2469" y="2359"/>
                    <a:pt x="2469" y="1911"/>
                  </a:cubicBezTo>
                  <a:lnTo>
                    <a:pt x="2469" y="501"/>
                  </a:lnTo>
                  <a:cubicBezTo>
                    <a:pt x="2469" y="347"/>
                    <a:pt x="2382" y="208"/>
                    <a:pt x="2248" y="140"/>
                  </a:cubicBezTo>
                  <a:lnTo>
                    <a:pt x="1988" y="1"/>
                  </a:lnTo>
                  <a:cubicBezTo>
                    <a:pt x="1783" y="220"/>
                    <a:pt x="1508" y="329"/>
                    <a:pt x="1233" y="329"/>
                  </a:cubicBezTo>
                  <a:cubicBezTo>
                    <a:pt x="958" y="329"/>
                    <a:pt x="684" y="220"/>
                    <a:pt x="482" y="1"/>
                  </a:cubicBezTo>
                  <a:close/>
                </a:path>
              </a:pathLst>
            </a:custGeom>
            <a:solidFill>
              <a:srgbClr val="E4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4" name="Google Shape;13334;p138"/>
            <p:cNvSpPr/>
            <p:nvPr/>
          </p:nvSpPr>
          <p:spPr>
            <a:xfrm>
              <a:off x="3714934" y="1684647"/>
              <a:ext cx="43197" cy="48600"/>
            </a:xfrm>
            <a:custGeom>
              <a:avLst/>
              <a:gdLst/>
              <a:ahLst/>
              <a:cxnLst/>
              <a:rect l="l" t="t" r="r" b="b"/>
              <a:pathLst>
                <a:path w="1647" h="1853" extrusionOk="0">
                  <a:moveTo>
                    <a:pt x="616" y="0"/>
                  </a:moveTo>
                  <a:cubicBezTo>
                    <a:pt x="275" y="0"/>
                    <a:pt x="1" y="275"/>
                    <a:pt x="1" y="616"/>
                  </a:cubicBezTo>
                  <a:lnTo>
                    <a:pt x="1" y="1030"/>
                  </a:lnTo>
                  <a:cubicBezTo>
                    <a:pt x="1" y="1482"/>
                    <a:pt x="366" y="1853"/>
                    <a:pt x="823" y="1853"/>
                  </a:cubicBezTo>
                  <a:cubicBezTo>
                    <a:pt x="1280" y="1853"/>
                    <a:pt x="1646" y="1482"/>
                    <a:pt x="1646" y="1030"/>
                  </a:cubicBezTo>
                  <a:lnTo>
                    <a:pt x="1646" y="616"/>
                  </a:lnTo>
                  <a:cubicBezTo>
                    <a:pt x="1646" y="275"/>
                    <a:pt x="1372" y="0"/>
                    <a:pt x="1030" y="0"/>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5" name="Google Shape;13335;p138"/>
            <p:cNvSpPr/>
            <p:nvPr/>
          </p:nvSpPr>
          <p:spPr>
            <a:xfrm>
              <a:off x="3714934" y="1684647"/>
              <a:ext cx="29690" cy="48600"/>
            </a:xfrm>
            <a:custGeom>
              <a:avLst/>
              <a:gdLst/>
              <a:ahLst/>
              <a:cxnLst/>
              <a:rect l="l" t="t" r="r" b="b"/>
              <a:pathLst>
                <a:path w="1132" h="1853" extrusionOk="0">
                  <a:moveTo>
                    <a:pt x="616" y="0"/>
                  </a:moveTo>
                  <a:cubicBezTo>
                    <a:pt x="275" y="0"/>
                    <a:pt x="1" y="275"/>
                    <a:pt x="1" y="616"/>
                  </a:cubicBezTo>
                  <a:lnTo>
                    <a:pt x="1" y="1030"/>
                  </a:lnTo>
                  <a:cubicBezTo>
                    <a:pt x="1" y="1501"/>
                    <a:pt x="388" y="1852"/>
                    <a:pt x="821" y="1852"/>
                  </a:cubicBezTo>
                  <a:cubicBezTo>
                    <a:pt x="923" y="1852"/>
                    <a:pt x="1028" y="1833"/>
                    <a:pt x="1131" y="1790"/>
                  </a:cubicBezTo>
                  <a:cubicBezTo>
                    <a:pt x="823" y="1665"/>
                    <a:pt x="616" y="1362"/>
                    <a:pt x="616" y="1030"/>
                  </a:cubicBezTo>
                  <a:lnTo>
                    <a:pt x="616" y="616"/>
                  </a:lnTo>
                  <a:cubicBezTo>
                    <a:pt x="616" y="313"/>
                    <a:pt x="838" y="58"/>
                    <a:pt x="1131" y="10"/>
                  </a:cubicBezTo>
                  <a:cubicBezTo>
                    <a:pt x="1098" y="0"/>
                    <a:pt x="1064" y="0"/>
                    <a:pt x="1030" y="0"/>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6" name="Google Shape;13336;p138"/>
            <p:cNvSpPr/>
            <p:nvPr/>
          </p:nvSpPr>
          <p:spPr>
            <a:xfrm>
              <a:off x="3714934" y="1830420"/>
              <a:ext cx="43197" cy="21585"/>
            </a:xfrm>
            <a:custGeom>
              <a:avLst/>
              <a:gdLst/>
              <a:ahLst/>
              <a:cxnLst/>
              <a:rect l="l" t="t" r="r" b="b"/>
              <a:pathLst>
                <a:path w="1647" h="823" extrusionOk="0">
                  <a:moveTo>
                    <a:pt x="1" y="0"/>
                  </a:moveTo>
                  <a:lnTo>
                    <a:pt x="1" y="621"/>
                  </a:lnTo>
                  <a:cubicBezTo>
                    <a:pt x="1" y="731"/>
                    <a:pt x="92" y="823"/>
                    <a:pt x="207" y="823"/>
                  </a:cubicBezTo>
                  <a:lnTo>
                    <a:pt x="1439" y="823"/>
                  </a:lnTo>
                  <a:cubicBezTo>
                    <a:pt x="1555" y="823"/>
                    <a:pt x="1646" y="731"/>
                    <a:pt x="1646" y="621"/>
                  </a:cubicBezTo>
                  <a:lnTo>
                    <a:pt x="1646"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7" name="Google Shape;13337;p138"/>
            <p:cNvSpPr/>
            <p:nvPr/>
          </p:nvSpPr>
          <p:spPr>
            <a:xfrm>
              <a:off x="3714934" y="1684647"/>
              <a:ext cx="43197" cy="21611"/>
            </a:xfrm>
            <a:custGeom>
              <a:avLst/>
              <a:gdLst/>
              <a:ahLst/>
              <a:cxnLst/>
              <a:rect l="l" t="t" r="r" b="b"/>
              <a:pathLst>
                <a:path w="1647" h="824" extrusionOk="0">
                  <a:moveTo>
                    <a:pt x="608" y="0"/>
                  </a:moveTo>
                  <a:cubicBezTo>
                    <a:pt x="270" y="0"/>
                    <a:pt x="1" y="278"/>
                    <a:pt x="1" y="616"/>
                  </a:cubicBezTo>
                  <a:cubicBezTo>
                    <a:pt x="1" y="616"/>
                    <a:pt x="616" y="823"/>
                    <a:pt x="1646" y="823"/>
                  </a:cubicBezTo>
                  <a:lnTo>
                    <a:pt x="1646" y="616"/>
                  </a:lnTo>
                  <a:cubicBezTo>
                    <a:pt x="1646" y="275"/>
                    <a:pt x="1372" y="0"/>
                    <a:pt x="1030" y="0"/>
                  </a:cubicBezTo>
                  <a:lnTo>
                    <a:pt x="616" y="0"/>
                  </a:lnTo>
                  <a:cubicBezTo>
                    <a:pt x="614" y="0"/>
                    <a:pt x="611" y="0"/>
                    <a:pt x="608" y="0"/>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8" name="Google Shape;13338;p138"/>
            <p:cNvSpPr/>
            <p:nvPr/>
          </p:nvSpPr>
          <p:spPr>
            <a:xfrm>
              <a:off x="3714934" y="1684647"/>
              <a:ext cx="29690" cy="19592"/>
            </a:xfrm>
            <a:custGeom>
              <a:avLst/>
              <a:gdLst/>
              <a:ahLst/>
              <a:cxnLst/>
              <a:rect l="l" t="t" r="r" b="b"/>
              <a:pathLst>
                <a:path w="1132" h="747" extrusionOk="0">
                  <a:moveTo>
                    <a:pt x="616" y="0"/>
                  </a:moveTo>
                  <a:cubicBezTo>
                    <a:pt x="275" y="0"/>
                    <a:pt x="1" y="275"/>
                    <a:pt x="1" y="616"/>
                  </a:cubicBezTo>
                  <a:cubicBezTo>
                    <a:pt x="203" y="674"/>
                    <a:pt x="410" y="722"/>
                    <a:pt x="616" y="746"/>
                  </a:cubicBezTo>
                  <a:lnTo>
                    <a:pt x="616" y="616"/>
                  </a:lnTo>
                  <a:cubicBezTo>
                    <a:pt x="616" y="313"/>
                    <a:pt x="838" y="58"/>
                    <a:pt x="1131" y="10"/>
                  </a:cubicBezTo>
                  <a:cubicBezTo>
                    <a:pt x="1098" y="0"/>
                    <a:pt x="1064" y="0"/>
                    <a:pt x="1030" y="0"/>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9" name="Google Shape;13339;p138"/>
            <p:cNvSpPr/>
            <p:nvPr/>
          </p:nvSpPr>
          <p:spPr>
            <a:xfrm>
              <a:off x="3704076" y="1753940"/>
              <a:ext cx="16314" cy="76506"/>
            </a:xfrm>
            <a:custGeom>
              <a:avLst/>
              <a:gdLst/>
              <a:ahLst/>
              <a:cxnLst/>
              <a:rect l="l" t="t" r="r" b="b"/>
              <a:pathLst>
                <a:path w="622" h="2917" extrusionOk="0">
                  <a:moveTo>
                    <a:pt x="58" y="0"/>
                  </a:moveTo>
                  <a:cubicBezTo>
                    <a:pt x="20" y="63"/>
                    <a:pt x="1" y="130"/>
                    <a:pt x="1" y="202"/>
                  </a:cubicBezTo>
                  <a:lnTo>
                    <a:pt x="1" y="1612"/>
                  </a:lnTo>
                  <a:cubicBezTo>
                    <a:pt x="1" y="2060"/>
                    <a:pt x="135" y="2497"/>
                    <a:pt x="381" y="2868"/>
                  </a:cubicBezTo>
                  <a:lnTo>
                    <a:pt x="415" y="2916"/>
                  </a:lnTo>
                  <a:lnTo>
                    <a:pt x="621" y="2916"/>
                  </a:lnTo>
                  <a:lnTo>
                    <a:pt x="621" y="645"/>
                  </a:lnTo>
                  <a:cubicBezTo>
                    <a:pt x="621" y="520"/>
                    <a:pt x="564" y="399"/>
                    <a:pt x="463" y="323"/>
                  </a:cubicBezTo>
                  <a:lnTo>
                    <a:pt x="58" y="0"/>
                  </a:lnTo>
                  <a:close/>
                </a:path>
              </a:pathLst>
            </a:custGeom>
            <a:solidFill>
              <a:srgbClr val="E4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0" name="Google Shape;13340;p138"/>
            <p:cNvSpPr/>
            <p:nvPr/>
          </p:nvSpPr>
          <p:spPr>
            <a:xfrm>
              <a:off x="3752675" y="1753940"/>
              <a:ext cx="16287" cy="76506"/>
            </a:xfrm>
            <a:custGeom>
              <a:avLst/>
              <a:gdLst/>
              <a:ahLst/>
              <a:cxnLst/>
              <a:rect l="l" t="t" r="r" b="b"/>
              <a:pathLst>
                <a:path w="621" h="2917" extrusionOk="0">
                  <a:moveTo>
                    <a:pt x="563" y="0"/>
                  </a:moveTo>
                  <a:lnTo>
                    <a:pt x="159" y="323"/>
                  </a:lnTo>
                  <a:cubicBezTo>
                    <a:pt x="58" y="399"/>
                    <a:pt x="0" y="520"/>
                    <a:pt x="0" y="645"/>
                  </a:cubicBezTo>
                  <a:lnTo>
                    <a:pt x="0" y="2916"/>
                  </a:lnTo>
                  <a:lnTo>
                    <a:pt x="207" y="2916"/>
                  </a:lnTo>
                  <a:lnTo>
                    <a:pt x="241" y="2868"/>
                  </a:lnTo>
                  <a:cubicBezTo>
                    <a:pt x="486" y="2497"/>
                    <a:pt x="621" y="2060"/>
                    <a:pt x="621" y="1612"/>
                  </a:cubicBezTo>
                  <a:lnTo>
                    <a:pt x="621" y="202"/>
                  </a:lnTo>
                  <a:cubicBezTo>
                    <a:pt x="621" y="130"/>
                    <a:pt x="602" y="63"/>
                    <a:pt x="563" y="0"/>
                  </a:cubicBezTo>
                  <a:close/>
                </a:path>
              </a:pathLst>
            </a:custGeom>
            <a:solidFill>
              <a:srgbClr val="E4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1" name="Google Shape;13341;p138"/>
            <p:cNvSpPr/>
            <p:nvPr/>
          </p:nvSpPr>
          <p:spPr>
            <a:xfrm>
              <a:off x="3610444" y="1571318"/>
              <a:ext cx="244729" cy="286116"/>
            </a:xfrm>
            <a:custGeom>
              <a:avLst/>
              <a:gdLst/>
              <a:ahLst/>
              <a:cxnLst/>
              <a:rect l="l" t="t" r="r" b="b"/>
              <a:pathLst>
                <a:path w="9331" h="10909" extrusionOk="0">
                  <a:moveTo>
                    <a:pt x="5014" y="4509"/>
                  </a:moveTo>
                  <a:cubicBezTo>
                    <a:pt x="5250" y="4509"/>
                    <a:pt x="5438" y="4702"/>
                    <a:pt x="5438" y="4937"/>
                  </a:cubicBezTo>
                  <a:lnTo>
                    <a:pt x="5438" y="5351"/>
                  </a:lnTo>
                  <a:cubicBezTo>
                    <a:pt x="5442" y="5698"/>
                    <a:pt x="5159" y="5982"/>
                    <a:pt x="4807" y="5982"/>
                  </a:cubicBezTo>
                  <a:cubicBezTo>
                    <a:pt x="4456" y="5982"/>
                    <a:pt x="4177" y="5698"/>
                    <a:pt x="4177" y="5351"/>
                  </a:cubicBezTo>
                  <a:lnTo>
                    <a:pt x="4177" y="4937"/>
                  </a:lnTo>
                  <a:cubicBezTo>
                    <a:pt x="4177" y="4702"/>
                    <a:pt x="4365" y="4509"/>
                    <a:pt x="4600" y="4509"/>
                  </a:cubicBezTo>
                  <a:close/>
                  <a:moveTo>
                    <a:pt x="5029" y="6366"/>
                  </a:moveTo>
                  <a:lnTo>
                    <a:pt x="5029" y="6458"/>
                  </a:lnTo>
                  <a:cubicBezTo>
                    <a:pt x="5029" y="6530"/>
                    <a:pt x="5043" y="6597"/>
                    <a:pt x="5082" y="6660"/>
                  </a:cubicBezTo>
                  <a:lnTo>
                    <a:pt x="4817" y="6925"/>
                  </a:lnTo>
                  <a:cubicBezTo>
                    <a:pt x="4815" y="6927"/>
                    <a:pt x="4811" y="6928"/>
                    <a:pt x="4807" y="6928"/>
                  </a:cubicBezTo>
                  <a:cubicBezTo>
                    <a:pt x="4804" y="6928"/>
                    <a:pt x="4800" y="6927"/>
                    <a:pt x="4798" y="6925"/>
                  </a:cubicBezTo>
                  <a:lnTo>
                    <a:pt x="4533" y="6660"/>
                  </a:lnTo>
                  <a:cubicBezTo>
                    <a:pt x="4567" y="6597"/>
                    <a:pt x="4586" y="6530"/>
                    <a:pt x="4586" y="6458"/>
                  </a:cubicBezTo>
                  <a:lnTo>
                    <a:pt x="4586" y="6371"/>
                  </a:lnTo>
                  <a:lnTo>
                    <a:pt x="5029" y="6366"/>
                  </a:lnTo>
                  <a:close/>
                  <a:moveTo>
                    <a:pt x="4803" y="380"/>
                  </a:moveTo>
                  <a:cubicBezTo>
                    <a:pt x="6260" y="380"/>
                    <a:pt x="7604" y="1186"/>
                    <a:pt x="8286" y="2474"/>
                  </a:cubicBezTo>
                  <a:cubicBezTo>
                    <a:pt x="8974" y="3773"/>
                    <a:pt x="8883" y="5351"/>
                    <a:pt x="8041" y="6559"/>
                  </a:cubicBezTo>
                  <a:lnTo>
                    <a:pt x="8036" y="6564"/>
                  </a:lnTo>
                  <a:cubicBezTo>
                    <a:pt x="7593" y="7209"/>
                    <a:pt x="6963" y="7699"/>
                    <a:pt x="6232" y="7983"/>
                  </a:cubicBezTo>
                  <a:cubicBezTo>
                    <a:pt x="6005" y="8075"/>
                    <a:pt x="5851" y="8301"/>
                    <a:pt x="5851" y="8546"/>
                  </a:cubicBezTo>
                  <a:lnTo>
                    <a:pt x="5851" y="9085"/>
                  </a:lnTo>
                  <a:cubicBezTo>
                    <a:pt x="5851" y="9167"/>
                    <a:pt x="5827" y="9249"/>
                    <a:pt x="5779" y="9321"/>
                  </a:cubicBezTo>
                  <a:lnTo>
                    <a:pt x="5577" y="9629"/>
                  </a:lnTo>
                  <a:cubicBezTo>
                    <a:pt x="5563" y="9648"/>
                    <a:pt x="5548" y="9672"/>
                    <a:pt x="5534" y="9696"/>
                  </a:cubicBezTo>
                  <a:lnTo>
                    <a:pt x="4081" y="9696"/>
                  </a:lnTo>
                  <a:cubicBezTo>
                    <a:pt x="4066" y="9672"/>
                    <a:pt x="4052" y="9648"/>
                    <a:pt x="4037" y="9629"/>
                  </a:cubicBezTo>
                  <a:lnTo>
                    <a:pt x="3831" y="9321"/>
                  </a:lnTo>
                  <a:cubicBezTo>
                    <a:pt x="3787" y="9249"/>
                    <a:pt x="3758" y="9167"/>
                    <a:pt x="3758" y="9085"/>
                  </a:cubicBezTo>
                  <a:lnTo>
                    <a:pt x="3758" y="7257"/>
                  </a:lnTo>
                  <a:cubicBezTo>
                    <a:pt x="3758" y="7175"/>
                    <a:pt x="3806" y="7098"/>
                    <a:pt x="3879" y="7059"/>
                  </a:cubicBezTo>
                  <a:lnTo>
                    <a:pt x="4215" y="6891"/>
                  </a:lnTo>
                  <a:lnTo>
                    <a:pt x="4523" y="7199"/>
                  </a:lnTo>
                  <a:cubicBezTo>
                    <a:pt x="4600" y="7276"/>
                    <a:pt x="4703" y="7314"/>
                    <a:pt x="4805" y="7314"/>
                  </a:cubicBezTo>
                  <a:cubicBezTo>
                    <a:pt x="4907" y="7314"/>
                    <a:pt x="5009" y="7276"/>
                    <a:pt x="5086" y="7199"/>
                  </a:cubicBezTo>
                  <a:lnTo>
                    <a:pt x="5394" y="6891"/>
                  </a:lnTo>
                  <a:lnTo>
                    <a:pt x="5726" y="7059"/>
                  </a:lnTo>
                  <a:cubicBezTo>
                    <a:pt x="5803" y="7098"/>
                    <a:pt x="5851" y="7175"/>
                    <a:pt x="5847" y="7257"/>
                  </a:cubicBezTo>
                  <a:lnTo>
                    <a:pt x="5847" y="7415"/>
                  </a:lnTo>
                  <a:cubicBezTo>
                    <a:pt x="5847" y="7543"/>
                    <a:pt x="5944" y="7607"/>
                    <a:pt x="6042" y="7607"/>
                  </a:cubicBezTo>
                  <a:cubicBezTo>
                    <a:pt x="6139" y="7607"/>
                    <a:pt x="6236" y="7543"/>
                    <a:pt x="6236" y="7415"/>
                  </a:cubicBezTo>
                  <a:lnTo>
                    <a:pt x="6236" y="7257"/>
                  </a:lnTo>
                  <a:cubicBezTo>
                    <a:pt x="6236" y="7026"/>
                    <a:pt x="6107" y="6819"/>
                    <a:pt x="5900" y="6718"/>
                  </a:cubicBezTo>
                  <a:lnTo>
                    <a:pt x="5418" y="6477"/>
                  </a:lnTo>
                  <a:cubicBezTo>
                    <a:pt x="5414" y="6472"/>
                    <a:pt x="5409" y="6468"/>
                    <a:pt x="5414" y="6463"/>
                  </a:cubicBezTo>
                  <a:lnTo>
                    <a:pt x="5414" y="6169"/>
                  </a:lnTo>
                  <a:cubicBezTo>
                    <a:pt x="5669" y="5977"/>
                    <a:pt x="5823" y="5674"/>
                    <a:pt x="5823" y="5351"/>
                  </a:cubicBezTo>
                  <a:lnTo>
                    <a:pt x="5823" y="4937"/>
                  </a:lnTo>
                  <a:cubicBezTo>
                    <a:pt x="5823" y="4490"/>
                    <a:pt x="5462" y="4129"/>
                    <a:pt x="5009" y="4129"/>
                  </a:cubicBezTo>
                  <a:lnTo>
                    <a:pt x="4600" y="4129"/>
                  </a:lnTo>
                  <a:cubicBezTo>
                    <a:pt x="4153" y="4129"/>
                    <a:pt x="3787" y="4490"/>
                    <a:pt x="3787" y="4937"/>
                  </a:cubicBezTo>
                  <a:lnTo>
                    <a:pt x="3787" y="5351"/>
                  </a:lnTo>
                  <a:cubicBezTo>
                    <a:pt x="3787" y="5674"/>
                    <a:pt x="3941" y="5977"/>
                    <a:pt x="4201" y="6169"/>
                  </a:cubicBezTo>
                  <a:lnTo>
                    <a:pt x="4201" y="6458"/>
                  </a:lnTo>
                  <a:cubicBezTo>
                    <a:pt x="4201" y="6463"/>
                    <a:pt x="4196" y="6468"/>
                    <a:pt x="4191" y="6472"/>
                  </a:cubicBezTo>
                  <a:lnTo>
                    <a:pt x="3710" y="6713"/>
                  </a:lnTo>
                  <a:cubicBezTo>
                    <a:pt x="3503" y="6814"/>
                    <a:pt x="3373" y="7026"/>
                    <a:pt x="3378" y="7252"/>
                  </a:cubicBezTo>
                  <a:lnTo>
                    <a:pt x="3378" y="7983"/>
                  </a:lnTo>
                  <a:cubicBezTo>
                    <a:pt x="2681" y="7704"/>
                    <a:pt x="2074" y="7237"/>
                    <a:pt x="1632" y="6636"/>
                  </a:cubicBezTo>
                  <a:cubicBezTo>
                    <a:pt x="765" y="5443"/>
                    <a:pt x="636" y="3869"/>
                    <a:pt x="1295" y="2556"/>
                  </a:cubicBezTo>
                  <a:cubicBezTo>
                    <a:pt x="1954" y="1237"/>
                    <a:pt x="3292" y="400"/>
                    <a:pt x="4764" y="381"/>
                  </a:cubicBezTo>
                  <a:cubicBezTo>
                    <a:pt x="4777" y="381"/>
                    <a:pt x="4790" y="380"/>
                    <a:pt x="4803" y="380"/>
                  </a:cubicBezTo>
                  <a:close/>
                  <a:moveTo>
                    <a:pt x="5438" y="10081"/>
                  </a:moveTo>
                  <a:lnTo>
                    <a:pt x="5438" y="10509"/>
                  </a:lnTo>
                  <a:cubicBezTo>
                    <a:pt x="5438" y="10514"/>
                    <a:pt x="5433" y="10519"/>
                    <a:pt x="5428" y="10524"/>
                  </a:cubicBezTo>
                  <a:lnTo>
                    <a:pt x="4187" y="10524"/>
                  </a:lnTo>
                  <a:cubicBezTo>
                    <a:pt x="4182" y="10524"/>
                    <a:pt x="4177" y="10514"/>
                    <a:pt x="4177" y="10509"/>
                  </a:cubicBezTo>
                  <a:lnTo>
                    <a:pt x="4177" y="10081"/>
                  </a:lnTo>
                  <a:close/>
                  <a:moveTo>
                    <a:pt x="4806" y="0"/>
                  </a:moveTo>
                  <a:cubicBezTo>
                    <a:pt x="3790" y="0"/>
                    <a:pt x="2771" y="357"/>
                    <a:pt x="1954" y="1074"/>
                  </a:cubicBezTo>
                  <a:cubicBezTo>
                    <a:pt x="275" y="2551"/>
                    <a:pt x="0" y="5062"/>
                    <a:pt x="1319" y="6867"/>
                  </a:cubicBezTo>
                  <a:cubicBezTo>
                    <a:pt x="1834" y="7569"/>
                    <a:pt x="2551" y="8104"/>
                    <a:pt x="3378" y="8397"/>
                  </a:cubicBezTo>
                  <a:lnTo>
                    <a:pt x="3378" y="9085"/>
                  </a:lnTo>
                  <a:cubicBezTo>
                    <a:pt x="3373" y="9244"/>
                    <a:pt x="3422" y="9403"/>
                    <a:pt x="3513" y="9533"/>
                  </a:cubicBezTo>
                  <a:lnTo>
                    <a:pt x="3715" y="9841"/>
                  </a:lnTo>
                  <a:cubicBezTo>
                    <a:pt x="3763" y="9913"/>
                    <a:pt x="3787" y="9995"/>
                    <a:pt x="3787" y="10076"/>
                  </a:cubicBezTo>
                  <a:lnTo>
                    <a:pt x="3787" y="10509"/>
                  </a:lnTo>
                  <a:cubicBezTo>
                    <a:pt x="3787" y="10731"/>
                    <a:pt x="3965" y="10909"/>
                    <a:pt x="4187" y="10909"/>
                  </a:cubicBezTo>
                  <a:lnTo>
                    <a:pt x="5428" y="10909"/>
                  </a:lnTo>
                  <a:cubicBezTo>
                    <a:pt x="5645" y="10909"/>
                    <a:pt x="5823" y="10731"/>
                    <a:pt x="5827" y="10509"/>
                  </a:cubicBezTo>
                  <a:lnTo>
                    <a:pt x="5827" y="10076"/>
                  </a:lnTo>
                  <a:cubicBezTo>
                    <a:pt x="5823" y="9995"/>
                    <a:pt x="5851" y="9913"/>
                    <a:pt x="5895" y="9841"/>
                  </a:cubicBezTo>
                  <a:lnTo>
                    <a:pt x="6102" y="9533"/>
                  </a:lnTo>
                  <a:cubicBezTo>
                    <a:pt x="6188" y="9403"/>
                    <a:pt x="6236" y="9244"/>
                    <a:pt x="6236" y="9085"/>
                  </a:cubicBezTo>
                  <a:lnTo>
                    <a:pt x="6236" y="8546"/>
                  </a:lnTo>
                  <a:cubicBezTo>
                    <a:pt x="6236" y="8460"/>
                    <a:pt x="6289" y="8378"/>
                    <a:pt x="6371" y="8344"/>
                  </a:cubicBezTo>
                  <a:cubicBezTo>
                    <a:pt x="7752" y="7810"/>
                    <a:pt x="8758" y="6602"/>
                    <a:pt x="9046" y="5154"/>
                  </a:cubicBezTo>
                  <a:cubicBezTo>
                    <a:pt x="9330" y="3701"/>
                    <a:pt x="8854" y="2204"/>
                    <a:pt x="7781" y="1184"/>
                  </a:cubicBezTo>
                  <a:cubicBezTo>
                    <a:pt x="6949" y="397"/>
                    <a:pt x="5878" y="0"/>
                    <a:pt x="48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2" name="Google Shape;13342;p138"/>
            <p:cNvSpPr/>
            <p:nvPr/>
          </p:nvSpPr>
          <p:spPr>
            <a:xfrm>
              <a:off x="3561975" y="1679481"/>
              <a:ext cx="49754" cy="10229"/>
            </a:xfrm>
            <a:custGeom>
              <a:avLst/>
              <a:gdLst/>
              <a:ahLst/>
              <a:cxnLst/>
              <a:rect l="l" t="t" r="r" b="b"/>
              <a:pathLst>
                <a:path w="1897" h="390" extrusionOk="0">
                  <a:moveTo>
                    <a:pt x="261" y="0"/>
                  </a:moveTo>
                  <a:cubicBezTo>
                    <a:pt x="1" y="0"/>
                    <a:pt x="1" y="390"/>
                    <a:pt x="261" y="390"/>
                  </a:cubicBezTo>
                  <a:lnTo>
                    <a:pt x="1704" y="390"/>
                  </a:lnTo>
                  <a:cubicBezTo>
                    <a:pt x="1810" y="390"/>
                    <a:pt x="1897" y="303"/>
                    <a:pt x="1897" y="197"/>
                  </a:cubicBezTo>
                  <a:cubicBezTo>
                    <a:pt x="1897" y="87"/>
                    <a:pt x="1810" y="0"/>
                    <a:pt x="17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3" name="Google Shape;13343;p138"/>
            <p:cNvSpPr/>
            <p:nvPr/>
          </p:nvSpPr>
          <p:spPr>
            <a:xfrm>
              <a:off x="3859683" y="1679481"/>
              <a:ext cx="51380" cy="10229"/>
            </a:xfrm>
            <a:custGeom>
              <a:avLst/>
              <a:gdLst/>
              <a:ahLst/>
              <a:cxnLst/>
              <a:rect l="l" t="t" r="r" b="b"/>
              <a:pathLst>
                <a:path w="1959" h="390" extrusionOk="0">
                  <a:moveTo>
                    <a:pt x="256" y="0"/>
                  </a:moveTo>
                  <a:cubicBezTo>
                    <a:pt x="1" y="0"/>
                    <a:pt x="1" y="390"/>
                    <a:pt x="256" y="390"/>
                  </a:cubicBezTo>
                  <a:lnTo>
                    <a:pt x="1699" y="390"/>
                  </a:lnTo>
                  <a:cubicBezTo>
                    <a:pt x="1959" y="390"/>
                    <a:pt x="1959" y="0"/>
                    <a:pt x="16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4" name="Google Shape;13344;p138"/>
            <p:cNvSpPr/>
            <p:nvPr/>
          </p:nvSpPr>
          <p:spPr>
            <a:xfrm>
              <a:off x="3731457" y="1511782"/>
              <a:ext cx="10124" cy="48075"/>
            </a:xfrm>
            <a:custGeom>
              <a:avLst/>
              <a:gdLst/>
              <a:ahLst/>
              <a:cxnLst/>
              <a:rect l="l" t="t" r="r" b="b"/>
              <a:pathLst>
                <a:path w="386" h="1833" extrusionOk="0">
                  <a:moveTo>
                    <a:pt x="193" y="1"/>
                  </a:moveTo>
                  <a:cubicBezTo>
                    <a:pt x="97" y="1"/>
                    <a:pt x="1" y="64"/>
                    <a:pt x="1" y="192"/>
                  </a:cubicBezTo>
                  <a:lnTo>
                    <a:pt x="1" y="1635"/>
                  </a:lnTo>
                  <a:cubicBezTo>
                    <a:pt x="1" y="1746"/>
                    <a:pt x="87" y="1833"/>
                    <a:pt x="193" y="1833"/>
                  </a:cubicBezTo>
                  <a:cubicBezTo>
                    <a:pt x="299" y="1833"/>
                    <a:pt x="386" y="1746"/>
                    <a:pt x="386" y="1635"/>
                  </a:cubicBezTo>
                  <a:lnTo>
                    <a:pt x="386" y="192"/>
                  </a:lnTo>
                  <a:cubicBezTo>
                    <a:pt x="386" y="64"/>
                    <a:pt x="290"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5" name="Google Shape;13345;p138"/>
            <p:cNvSpPr/>
            <p:nvPr/>
          </p:nvSpPr>
          <p:spPr>
            <a:xfrm>
              <a:off x="3654060" y="1792023"/>
              <a:ext cx="23290" cy="28955"/>
            </a:xfrm>
            <a:custGeom>
              <a:avLst/>
              <a:gdLst/>
              <a:ahLst/>
              <a:cxnLst/>
              <a:rect l="l" t="t" r="r" b="b"/>
              <a:pathLst>
                <a:path w="888" h="1104" extrusionOk="0">
                  <a:moveTo>
                    <a:pt x="671" y="0"/>
                  </a:moveTo>
                  <a:cubicBezTo>
                    <a:pt x="603" y="0"/>
                    <a:pt x="539" y="36"/>
                    <a:pt x="503" y="97"/>
                  </a:cubicBezTo>
                  <a:lnTo>
                    <a:pt x="89" y="810"/>
                  </a:lnTo>
                  <a:cubicBezTo>
                    <a:pt x="0" y="964"/>
                    <a:pt x="130" y="1103"/>
                    <a:pt x="262" y="1103"/>
                  </a:cubicBezTo>
                  <a:cubicBezTo>
                    <a:pt x="323" y="1103"/>
                    <a:pt x="385" y="1074"/>
                    <a:pt x="426" y="1002"/>
                  </a:cubicBezTo>
                  <a:lnTo>
                    <a:pt x="835" y="290"/>
                  </a:lnTo>
                  <a:cubicBezTo>
                    <a:pt x="888" y="199"/>
                    <a:pt x="859" y="78"/>
                    <a:pt x="767" y="25"/>
                  </a:cubicBezTo>
                  <a:cubicBezTo>
                    <a:pt x="736" y="8"/>
                    <a:pt x="703" y="0"/>
                    <a:pt x="6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6" name="Google Shape;13346;p138"/>
            <p:cNvSpPr/>
            <p:nvPr/>
          </p:nvSpPr>
          <p:spPr>
            <a:xfrm>
              <a:off x="3795715" y="1548238"/>
              <a:ext cx="23290" cy="28981"/>
            </a:xfrm>
            <a:custGeom>
              <a:avLst/>
              <a:gdLst/>
              <a:ahLst/>
              <a:cxnLst/>
              <a:rect l="l" t="t" r="r" b="b"/>
              <a:pathLst>
                <a:path w="888" h="1105" extrusionOk="0">
                  <a:moveTo>
                    <a:pt x="626" y="1"/>
                  </a:moveTo>
                  <a:cubicBezTo>
                    <a:pt x="566" y="1"/>
                    <a:pt x="506" y="30"/>
                    <a:pt x="467" y="101"/>
                  </a:cubicBezTo>
                  <a:lnTo>
                    <a:pt x="53" y="818"/>
                  </a:lnTo>
                  <a:cubicBezTo>
                    <a:pt x="0" y="909"/>
                    <a:pt x="34" y="1025"/>
                    <a:pt x="125" y="1078"/>
                  </a:cubicBezTo>
                  <a:cubicBezTo>
                    <a:pt x="156" y="1095"/>
                    <a:pt x="189" y="1104"/>
                    <a:pt x="221" y="1104"/>
                  </a:cubicBezTo>
                  <a:cubicBezTo>
                    <a:pt x="287" y="1104"/>
                    <a:pt x="350" y="1070"/>
                    <a:pt x="385" y="1006"/>
                  </a:cubicBezTo>
                  <a:lnTo>
                    <a:pt x="799" y="294"/>
                  </a:lnTo>
                  <a:cubicBezTo>
                    <a:pt x="888" y="142"/>
                    <a:pt x="757" y="1"/>
                    <a:pt x="6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7" name="Google Shape;13347;p138"/>
            <p:cNvSpPr/>
            <p:nvPr/>
          </p:nvSpPr>
          <p:spPr>
            <a:xfrm>
              <a:off x="3597828" y="1603657"/>
              <a:ext cx="33702" cy="21166"/>
            </a:xfrm>
            <a:custGeom>
              <a:avLst/>
              <a:gdLst/>
              <a:ahLst/>
              <a:cxnLst/>
              <a:rect l="l" t="t" r="r" b="b"/>
              <a:pathLst>
                <a:path w="1285" h="807" extrusionOk="0">
                  <a:moveTo>
                    <a:pt x="282" y="1"/>
                  </a:moveTo>
                  <a:cubicBezTo>
                    <a:pt x="110" y="1"/>
                    <a:pt x="1" y="255"/>
                    <a:pt x="188" y="365"/>
                  </a:cubicBezTo>
                  <a:lnTo>
                    <a:pt x="905" y="779"/>
                  </a:lnTo>
                  <a:cubicBezTo>
                    <a:pt x="939" y="798"/>
                    <a:pt x="972" y="807"/>
                    <a:pt x="1004" y="807"/>
                  </a:cubicBezTo>
                  <a:cubicBezTo>
                    <a:pt x="1176" y="807"/>
                    <a:pt x="1285" y="552"/>
                    <a:pt x="1097" y="442"/>
                  </a:cubicBezTo>
                  <a:lnTo>
                    <a:pt x="380" y="28"/>
                  </a:lnTo>
                  <a:cubicBezTo>
                    <a:pt x="346" y="9"/>
                    <a:pt x="313" y="1"/>
                    <a:pt x="2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8" name="Google Shape;13348;p138"/>
            <p:cNvSpPr/>
            <p:nvPr/>
          </p:nvSpPr>
          <p:spPr>
            <a:xfrm>
              <a:off x="3841534" y="1744367"/>
              <a:ext cx="33702" cy="21166"/>
            </a:xfrm>
            <a:custGeom>
              <a:avLst/>
              <a:gdLst/>
              <a:ahLst/>
              <a:cxnLst/>
              <a:rect l="l" t="t" r="r" b="b"/>
              <a:pathLst>
                <a:path w="1285" h="807" extrusionOk="0">
                  <a:moveTo>
                    <a:pt x="281" y="1"/>
                  </a:moveTo>
                  <a:cubicBezTo>
                    <a:pt x="109" y="1"/>
                    <a:pt x="0" y="255"/>
                    <a:pt x="187" y="365"/>
                  </a:cubicBezTo>
                  <a:lnTo>
                    <a:pt x="900" y="779"/>
                  </a:lnTo>
                  <a:cubicBezTo>
                    <a:pt x="934" y="798"/>
                    <a:pt x="968" y="807"/>
                    <a:pt x="1000" y="807"/>
                  </a:cubicBezTo>
                  <a:cubicBezTo>
                    <a:pt x="1175" y="807"/>
                    <a:pt x="1284" y="552"/>
                    <a:pt x="1097" y="442"/>
                  </a:cubicBezTo>
                  <a:lnTo>
                    <a:pt x="380" y="28"/>
                  </a:lnTo>
                  <a:cubicBezTo>
                    <a:pt x="346" y="9"/>
                    <a:pt x="312" y="1"/>
                    <a:pt x="2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9" name="Google Shape;13349;p138"/>
            <p:cNvSpPr/>
            <p:nvPr/>
          </p:nvSpPr>
          <p:spPr>
            <a:xfrm>
              <a:off x="3794744" y="1791944"/>
              <a:ext cx="24260" cy="29034"/>
            </a:xfrm>
            <a:custGeom>
              <a:avLst/>
              <a:gdLst/>
              <a:ahLst/>
              <a:cxnLst/>
              <a:rect l="l" t="t" r="r" b="b"/>
              <a:pathLst>
                <a:path w="925" h="1107" extrusionOk="0">
                  <a:moveTo>
                    <a:pt x="263" y="0"/>
                  </a:moveTo>
                  <a:cubicBezTo>
                    <a:pt x="132" y="0"/>
                    <a:pt x="1" y="141"/>
                    <a:pt x="90" y="293"/>
                  </a:cubicBezTo>
                  <a:lnTo>
                    <a:pt x="504" y="1005"/>
                  </a:lnTo>
                  <a:cubicBezTo>
                    <a:pt x="543" y="1077"/>
                    <a:pt x="604" y="1106"/>
                    <a:pt x="664" y="1106"/>
                  </a:cubicBezTo>
                  <a:cubicBezTo>
                    <a:pt x="795" y="1106"/>
                    <a:pt x="925" y="967"/>
                    <a:pt x="836" y="813"/>
                  </a:cubicBezTo>
                  <a:lnTo>
                    <a:pt x="422" y="100"/>
                  </a:lnTo>
                  <a:cubicBezTo>
                    <a:pt x="383" y="30"/>
                    <a:pt x="323" y="0"/>
                    <a:pt x="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0" name="Google Shape;13350;p138"/>
            <p:cNvSpPr/>
            <p:nvPr/>
          </p:nvSpPr>
          <p:spPr>
            <a:xfrm>
              <a:off x="3654060" y="1548212"/>
              <a:ext cx="24234" cy="29034"/>
            </a:xfrm>
            <a:custGeom>
              <a:avLst/>
              <a:gdLst/>
              <a:ahLst/>
              <a:cxnLst/>
              <a:rect l="l" t="t" r="r" b="b"/>
              <a:pathLst>
                <a:path w="924" h="1107" extrusionOk="0">
                  <a:moveTo>
                    <a:pt x="260" y="1"/>
                  </a:moveTo>
                  <a:cubicBezTo>
                    <a:pt x="130" y="1"/>
                    <a:pt x="0" y="140"/>
                    <a:pt x="89" y="295"/>
                  </a:cubicBezTo>
                  <a:lnTo>
                    <a:pt x="503" y="1007"/>
                  </a:lnTo>
                  <a:cubicBezTo>
                    <a:pt x="542" y="1078"/>
                    <a:pt x="602" y="1107"/>
                    <a:pt x="662" y="1107"/>
                  </a:cubicBezTo>
                  <a:cubicBezTo>
                    <a:pt x="793" y="1107"/>
                    <a:pt x="924" y="966"/>
                    <a:pt x="835" y="814"/>
                  </a:cubicBezTo>
                  <a:lnTo>
                    <a:pt x="421" y="102"/>
                  </a:lnTo>
                  <a:cubicBezTo>
                    <a:pt x="381" y="31"/>
                    <a:pt x="321" y="1"/>
                    <a:pt x="2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1" name="Google Shape;13351;p138"/>
            <p:cNvSpPr/>
            <p:nvPr/>
          </p:nvSpPr>
          <p:spPr>
            <a:xfrm>
              <a:off x="3841901" y="1603657"/>
              <a:ext cx="33335" cy="21061"/>
            </a:xfrm>
            <a:custGeom>
              <a:avLst/>
              <a:gdLst/>
              <a:ahLst/>
              <a:cxnLst/>
              <a:rect l="l" t="t" r="r" b="b"/>
              <a:pathLst>
                <a:path w="1271" h="803" extrusionOk="0">
                  <a:moveTo>
                    <a:pt x="989" y="1"/>
                  </a:moveTo>
                  <a:cubicBezTo>
                    <a:pt x="958" y="1"/>
                    <a:pt x="924" y="9"/>
                    <a:pt x="890" y="28"/>
                  </a:cubicBezTo>
                  <a:lnTo>
                    <a:pt x="173" y="442"/>
                  </a:lnTo>
                  <a:cubicBezTo>
                    <a:pt x="0" y="543"/>
                    <a:pt x="72" y="803"/>
                    <a:pt x="270" y="803"/>
                  </a:cubicBezTo>
                  <a:cubicBezTo>
                    <a:pt x="303" y="803"/>
                    <a:pt x="337" y="793"/>
                    <a:pt x="366" y="779"/>
                  </a:cubicBezTo>
                  <a:lnTo>
                    <a:pt x="1083" y="365"/>
                  </a:lnTo>
                  <a:cubicBezTo>
                    <a:pt x="1270" y="255"/>
                    <a:pt x="1161" y="1"/>
                    <a:pt x="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2" name="Google Shape;13352;p138"/>
            <p:cNvSpPr/>
            <p:nvPr/>
          </p:nvSpPr>
          <p:spPr>
            <a:xfrm>
              <a:off x="3597828" y="1744367"/>
              <a:ext cx="33702" cy="21166"/>
            </a:xfrm>
            <a:custGeom>
              <a:avLst/>
              <a:gdLst/>
              <a:ahLst/>
              <a:cxnLst/>
              <a:rect l="l" t="t" r="r" b="b"/>
              <a:pathLst>
                <a:path w="1285" h="807" extrusionOk="0">
                  <a:moveTo>
                    <a:pt x="1004" y="1"/>
                  </a:moveTo>
                  <a:cubicBezTo>
                    <a:pt x="972" y="1"/>
                    <a:pt x="939" y="9"/>
                    <a:pt x="905" y="28"/>
                  </a:cubicBezTo>
                  <a:lnTo>
                    <a:pt x="188" y="442"/>
                  </a:lnTo>
                  <a:cubicBezTo>
                    <a:pt x="1" y="552"/>
                    <a:pt x="110" y="807"/>
                    <a:pt x="282" y="807"/>
                  </a:cubicBezTo>
                  <a:cubicBezTo>
                    <a:pt x="313" y="807"/>
                    <a:pt x="346" y="798"/>
                    <a:pt x="380" y="779"/>
                  </a:cubicBezTo>
                  <a:lnTo>
                    <a:pt x="1097" y="365"/>
                  </a:lnTo>
                  <a:cubicBezTo>
                    <a:pt x="1285" y="255"/>
                    <a:pt x="1176" y="1"/>
                    <a:pt x="10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3" name="Google Shape;13353;p138"/>
            <p:cNvSpPr/>
            <p:nvPr/>
          </p:nvSpPr>
          <p:spPr>
            <a:xfrm>
              <a:off x="3750892" y="1595631"/>
              <a:ext cx="72335" cy="61661"/>
            </a:xfrm>
            <a:custGeom>
              <a:avLst/>
              <a:gdLst/>
              <a:ahLst/>
              <a:cxnLst/>
              <a:rect l="l" t="t" r="r" b="b"/>
              <a:pathLst>
                <a:path w="2758" h="2351" extrusionOk="0">
                  <a:moveTo>
                    <a:pt x="273" y="0"/>
                  </a:moveTo>
                  <a:cubicBezTo>
                    <a:pt x="65" y="0"/>
                    <a:pt x="1" y="325"/>
                    <a:pt x="232" y="382"/>
                  </a:cubicBezTo>
                  <a:cubicBezTo>
                    <a:pt x="1185" y="633"/>
                    <a:pt x="1964" y="1316"/>
                    <a:pt x="2335" y="2230"/>
                  </a:cubicBezTo>
                  <a:cubicBezTo>
                    <a:pt x="2369" y="2314"/>
                    <a:pt x="2437" y="2350"/>
                    <a:pt x="2507" y="2350"/>
                  </a:cubicBezTo>
                  <a:cubicBezTo>
                    <a:pt x="2631" y="2350"/>
                    <a:pt x="2757" y="2235"/>
                    <a:pt x="2695" y="2081"/>
                  </a:cubicBezTo>
                  <a:cubicBezTo>
                    <a:pt x="2277" y="1056"/>
                    <a:pt x="1396" y="286"/>
                    <a:pt x="328" y="7"/>
                  </a:cubicBezTo>
                  <a:cubicBezTo>
                    <a:pt x="309" y="2"/>
                    <a:pt x="291" y="0"/>
                    <a:pt x="2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54" name="Google Shape;13354;p138"/>
          <p:cNvGrpSpPr/>
          <p:nvPr/>
        </p:nvGrpSpPr>
        <p:grpSpPr>
          <a:xfrm>
            <a:off x="1747347" y="3178265"/>
            <a:ext cx="382161" cy="356537"/>
            <a:chOff x="1747347" y="3362840"/>
            <a:chExt cx="382161" cy="356537"/>
          </a:xfrm>
        </p:grpSpPr>
        <p:sp>
          <p:nvSpPr>
            <p:cNvPr id="13355" name="Google Shape;13355;p138"/>
            <p:cNvSpPr/>
            <p:nvPr/>
          </p:nvSpPr>
          <p:spPr>
            <a:xfrm>
              <a:off x="1985125" y="3499407"/>
              <a:ext cx="83430" cy="83299"/>
            </a:xfrm>
            <a:custGeom>
              <a:avLst/>
              <a:gdLst/>
              <a:ahLst/>
              <a:cxnLst/>
              <a:rect l="l" t="t" r="r" b="b"/>
              <a:pathLst>
                <a:path w="3181" h="3176" extrusionOk="0">
                  <a:moveTo>
                    <a:pt x="1593" y="0"/>
                  </a:moveTo>
                  <a:cubicBezTo>
                    <a:pt x="712" y="0"/>
                    <a:pt x="0" y="712"/>
                    <a:pt x="0" y="1588"/>
                  </a:cubicBezTo>
                  <a:cubicBezTo>
                    <a:pt x="0" y="2464"/>
                    <a:pt x="712" y="3176"/>
                    <a:pt x="1593" y="3176"/>
                  </a:cubicBezTo>
                  <a:cubicBezTo>
                    <a:pt x="2468" y="3176"/>
                    <a:pt x="3181" y="2464"/>
                    <a:pt x="3181" y="1588"/>
                  </a:cubicBezTo>
                  <a:cubicBezTo>
                    <a:pt x="3181" y="712"/>
                    <a:pt x="2468" y="0"/>
                    <a:pt x="1593" y="0"/>
                  </a:cubicBezTo>
                  <a:close/>
                </a:path>
              </a:pathLst>
            </a:custGeom>
            <a:solidFill>
              <a:srgbClr val="D9E2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6" name="Google Shape;13356;p138"/>
            <p:cNvSpPr/>
            <p:nvPr/>
          </p:nvSpPr>
          <p:spPr>
            <a:xfrm>
              <a:off x="1980431" y="3532086"/>
              <a:ext cx="92793" cy="50619"/>
            </a:xfrm>
            <a:custGeom>
              <a:avLst/>
              <a:gdLst/>
              <a:ahLst/>
              <a:cxnLst/>
              <a:rect l="l" t="t" r="r" b="b"/>
              <a:pathLst>
                <a:path w="3538" h="1930" extrusionOk="0">
                  <a:moveTo>
                    <a:pt x="217" y="0"/>
                  </a:moveTo>
                  <a:lnTo>
                    <a:pt x="217" y="0"/>
                  </a:lnTo>
                  <a:cubicBezTo>
                    <a:pt x="1" y="992"/>
                    <a:pt x="752" y="1930"/>
                    <a:pt x="1767" y="1930"/>
                  </a:cubicBezTo>
                  <a:cubicBezTo>
                    <a:pt x="2782" y="1930"/>
                    <a:pt x="3538" y="992"/>
                    <a:pt x="3321" y="0"/>
                  </a:cubicBezTo>
                  <a:lnTo>
                    <a:pt x="3321" y="0"/>
                  </a:lnTo>
                  <a:cubicBezTo>
                    <a:pt x="3162" y="732"/>
                    <a:pt x="2518" y="1251"/>
                    <a:pt x="1772" y="1251"/>
                  </a:cubicBezTo>
                  <a:cubicBezTo>
                    <a:pt x="1021" y="1251"/>
                    <a:pt x="376" y="732"/>
                    <a:pt x="217" y="0"/>
                  </a:cubicBezTo>
                  <a:close/>
                </a:path>
              </a:pathLst>
            </a:custGeom>
            <a:solidFill>
              <a:srgbClr val="D2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7" name="Google Shape;13357;p138"/>
            <p:cNvSpPr/>
            <p:nvPr/>
          </p:nvSpPr>
          <p:spPr>
            <a:xfrm>
              <a:off x="1752907" y="3493453"/>
              <a:ext cx="89383" cy="95311"/>
            </a:xfrm>
            <a:custGeom>
              <a:avLst/>
              <a:gdLst/>
              <a:ahLst/>
              <a:cxnLst/>
              <a:rect l="l" t="t" r="r" b="b"/>
              <a:pathLst>
                <a:path w="3408" h="3634" extrusionOk="0">
                  <a:moveTo>
                    <a:pt x="910" y="1"/>
                  </a:moveTo>
                  <a:cubicBezTo>
                    <a:pt x="409" y="1"/>
                    <a:pt x="0" y="405"/>
                    <a:pt x="0" y="906"/>
                  </a:cubicBezTo>
                  <a:lnTo>
                    <a:pt x="0" y="2724"/>
                  </a:lnTo>
                  <a:cubicBezTo>
                    <a:pt x="0" y="3225"/>
                    <a:pt x="409" y="3634"/>
                    <a:pt x="910" y="3634"/>
                  </a:cubicBezTo>
                  <a:lnTo>
                    <a:pt x="3407" y="3634"/>
                  </a:lnTo>
                  <a:lnTo>
                    <a:pt x="3407" y="1"/>
                  </a:ln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8" name="Google Shape;13358;p138"/>
            <p:cNvSpPr/>
            <p:nvPr/>
          </p:nvSpPr>
          <p:spPr>
            <a:xfrm>
              <a:off x="1752907" y="3493978"/>
              <a:ext cx="89383" cy="94655"/>
            </a:xfrm>
            <a:custGeom>
              <a:avLst/>
              <a:gdLst/>
              <a:ahLst/>
              <a:cxnLst/>
              <a:rect l="l" t="t" r="r" b="b"/>
              <a:pathLst>
                <a:path w="3408" h="3609" extrusionOk="0">
                  <a:moveTo>
                    <a:pt x="703" y="0"/>
                  </a:moveTo>
                  <a:cubicBezTo>
                    <a:pt x="294" y="96"/>
                    <a:pt x="0" y="462"/>
                    <a:pt x="0" y="886"/>
                  </a:cubicBezTo>
                  <a:lnTo>
                    <a:pt x="0" y="2704"/>
                  </a:lnTo>
                  <a:cubicBezTo>
                    <a:pt x="0" y="3205"/>
                    <a:pt x="409" y="3609"/>
                    <a:pt x="910" y="3609"/>
                  </a:cubicBezTo>
                  <a:lnTo>
                    <a:pt x="3407" y="3609"/>
                  </a:lnTo>
                  <a:lnTo>
                    <a:pt x="3407" y="2931"/>
                  </a:lnTo>
                  <a:lnTo>
                    <a:pt x="1136" y="2931"/>
                  </a:lnTo>
                  <a:cubicBezTo>
                    <a:pt x="886" y="2931"/>
                    <a:pt x="679" y="2724"/>
                    <a:pt x="684" y="2473"/>
                  </a:cubicBezTo>
                  <a:lnTo>
                    <a:pt x="684" y="207"/>
                  </a:lnTo>
                  <a:cubicBezTo>
                    <a:pt x="684" y="135"/>
                    <a:pt x="688" y="68"/>
                    <a:pt x="703" y="0"/>
                  </a:cubicBezTo>
                  <a:close/>
                </a:path>
              </a:pathLst>
            </a:custGeom>
            <a:solidFill>
              <a:srgbClr val="B0BD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9" name="Google Shape;13359;p138"/>
            <p:cNvSpPr/>
            <p:nvPr/>
          </p:nvSpPr>
          <p:spPr>
            <a:xfrm>
              <a:off x="1842264" y="3392241"/>
              <a:ext cx="148815" cy="297735"/>
            </a:xfrm>
            <a:custGeom>
              <a:avLst/>
              <a:gdLst/>
              <a:ahLst/>
              <a:cxnLst/>
              <a:rect l="l" t="t" r="r" b="b"/>
              <a:pathLst>
                <a:path w="5674" h="11352" extrusionOk="0">
                  <a:moveTo>
                    <a:pt x="5673" y="1"/>
                  </a:moveTo>
                  <a:cubicBezTo>
                    <a:pt x="5673" y="1"/>
                    <a:pt x="3407" y="3860"/>
                    <a:pt x="0" y="3860"/>
                  </a:cubicBezTo>
                  <a:lnTo>
                    <a:pt x="0" y="7493"/>
                  </a:lnTo>
                  <a:cubicBezTo>
                    <a:pt x="3407" y="7493"/>
                    <a:pt x="5673" y="11352"/>
                    <a:pt x="5673" y="11352"/>
                  </a:cubicBezTo>
                  <a:lnTo>
                    <a:pt x="5673" y="1"/>
                  </a:lnTo>
                  <a:close/>
                </a:path>
              </a:pathLst>
            </a:custGeom>
            <a:solidFill>
              <a:srgbClr val="FDFD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0" name="Google Shape;13360;p138"/>
            <p:cNvSpPr/>
            <p:nvPr/>
          </p:nvSpPr>
          <p:spPr>
            <a:xfrm>
              <a:off x="1842264" y="3570824"/>
              <a:ext cx="148815" cy="119020"/>
            </a:xfrm>
            <a:custGeom>
              <a:avLst/>
              <a:gdLst/>
              <a:ahLst/>
              <a:cxnLst/>
              <a:rect l="l" t="t" r="r" b="b"/>
              <a:pathLst>
                <a:path w="5674" h="4538" extrusionOk="0">
                  <a:moveTo>
                    <a:pt x="0" y="1"/>
                  </a:moveTo>
                  <a:lnTo>
                    <a:pt x="0" y="679"/>
                  </a:lnTo>
                  <a:cubicBezTo>
                    <a:pt x="3407" y="679"/>
                    <a:pt x="5673" y="4538"/>
                    <a:pt x="5673" y="4538"/>
                  </a:cubicBezTo>
                  <a:lnTo>
                    <a:pt x="5673" y="3176"/>
                  </a:lnTo>
                  <a:cubicBezTo>
                    <a:pt x="5673" y="3176"/>
                    <a:pt x="3407" y="1"/>
                    <a:pt x="0" y="1"/>
                  </a:cubicBezTo>
                  <a:close/>
                </a:path>
              </a:pathLst>
            </a:custGeom>
            <a:solidFill>
              <a:srgbClr val="FCFC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1" name="Google Shape;13361;p138"/>
            <p:cNvSpPr/>
            <p:nvPr/>
          </p:nvSpPr>
          <p:spPr>
            <a:xfrm>
              <a:off x="1991053" y="3368400"/>
              <a:ext cx="35722" cy="345311"/>
            </a:xfrm>
            <a:custGeom>
              <a:avLst/>
              <a:gdLst/>
              <a:ahLst/>
              <a:cxnLst/>
              <a:rect l="l" t="t" r="r" b="b"/>
              <a:pathLst>
                <a:path w="1362" h="13166" extrusionOk="0">
                  <a:moveTo>
                    <a:pt x="0" y="1"/>
                  </a:moveTo>
                  <a:lnTo>
                    <a:pt x="0" y="13165"/>
                  </a:lnTo>
                  <a:lnTo>
                    <a:pt x="1362" y="13165"/>
                  </a:lnTo>
                  <a:lnTo>
                    <a:pt x="1362" y="1"/>
                  </a:lnTo>
                  <a:close/>
                </a:path>
              </a:pathLst>
            </a:custGeom>
            <a:solidFill>
              <a:srgbClr val="7F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2" name="Google Shape;13362;p138"/>
            <p:cNvSpPr/>
            <p:nvPr/>
          </p:nvSpPr>
          <p:spPr>
            <a:xfrm>
              <a:off x="1991053" y="3683891"/>
              <a:ext cx="35722" cy="29821"/>
            </a:xfrm>
            <a:custGeom>
              <a:avLst/>
              <a:gdLst/>
              <a:ahLst/>
              <a:cxnLst/>
              <a:rect l="l" t="t" r="r" b="b"/>
              <a:pathLst>
                <a:path w="1362" h="1137" extrusionOk="0">
                  <a:moveTo>
                    <a:pt x="0" y="1"/>
                  </a:moveTo>
                  <a:lnTo>
                    <a:pt x="0" y="1136"/>
                  </a:lnTo>
                  <a:lnTo>
                    <a:pt x="1362" y="1136"/>
                  </a:lnTo>
                  <a:lnTo>
                    <a:pt x="1362" y="1"/>
                  </a:lnTo>
                  <a:close/>
                </a:path>
              </a:pathLst>
            </a:custGeom>
            <a:solidFill>
              <a:srgbClr val="5A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3" name="Google Shape;13363;p138"/>
            <p:cNvSpPr/>
            <p:nvPr/>
          </p:nvSpPr>
          <p:spPr>
            <a:xfrm>
              <a:off x="1794556" y="3493453"/>
              <a:ext cx="47734" cy="95311"/>
            </a:xfrm>
            <a:custGeom>
              <a:avLst/>
              <a:gdLst/>
              <a:ahLst/>
              <a:cxnLst/>
              <a:rect l="l" t="t" r="r" b="b"/>
              <a:pathLst>
                <a:path w="1820" h="3634" extrusionOk="0">
                  <a:moveTo>
                    <a:pt x="0" y="1"/>
                  </a:moveTo>
                  <a:lnTo>
                    <a:pt x="0" y="3634"/>
                  </a:lnTo>
                  <a:lnTo>
                    <a:pt x="1819" y="3634"/>
                  </a:lnTo>
                  <a:lnTo>
                    <a:pt x="1819" y="1"/>
                  </a:lnTo>
                  <a:close/>
                </a:path>
              </a:pathLst>
            </a:custGeom>
            <a:solidFill>
              <a:srgbClr val="7F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4" name="Google Shape;13364;p138"/>
            <p:cNvSpPr/>
            <p:nvPr/>
          </p:nvSpPr>
          <p:spPr>
            <a:xfrm>
              <a:off x="1794556" y="3570824"/>
              <a:ext cx="47734" cy="17808"/>
            </a:xfrm>
            <a:custGeom>
              <a:avLst/>
              <a:gdLst/>
              <a:ahLst/>
              <a:cxnLst/>
              <a:rect l="l" t="t" r="r" b="b"/>
              <a:pathLst>
                <a:path w="1820" h="679" extrusionOk="0">
                  <a:moveTo>
                    <a:pt x="0" y="1"/>
                  </a:moveTo>
                  <a:lnTo>
                    <a:pt x="0" y="679"/>
                  </a:lnTo>
                  <a:lnTo>
                    <a:pt x="1819" y="679"/>
                  </a:lnTo>
                  <a:lnTo>
                    <a:pt x="1819" y="1"/>
                  </a:lnTo>
                  <a:close/>
                </a:path>
              </a:pathLst>
            </a:custGeom>
            <a:solidFill>
              <a:srgbClr val="5A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5" name="Google Shape;13365;p138"/>
            <p:cNvSpPr/>
            <p:nvPr/>
          </p:nvSpPr>
          <p:spPr>
            <a:xfrm>
              <a:off x="1812470" y="3618401"/>
              <a:ext cx="35748" cy="35879"/>
            </a:xfrm>
            <a:custGeom>
              <a:avLst/>
              <a:gdLst/>
              <a:ahLst/>
              <a:cxnLst/>
              <a:rect l="l" t="t" r="r" b="b"/>
              <a:pathLst>
                <a:path w="1363" h="1368" extrusionOk="0">
                  <a:moveTo>
                    <a:pt x="1" y="1"/>
                  </a:moveTo>
                  <a:lnTo>
                    <a:pt x="1" y="1367"/>
                  </a:lnTo>
                  <a:lnTo>
                    <a:pt x="1362" y="1367"/>
                  </a:lnTo>
                  <a:lnTo>
                    <a:pt x="1362" y="1"/>
                  </a:ln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6" name="Google Shape;13366;p138"/>
            <p:cNvSpPr/>
            <p:nvPr/>
          </p:nvSpPr>
          <p:spPr>
            <a:xfrm>
              <a:off x="1794687" y="3588738"/>
              <a:ext cx="47603" cy="89252"/>
            </a:xfrm>
            <a:custGeom>
              <a:avLst/>
              <a:gdLst/>
              <a:ahLst/>
              <a:cxnLst/>
              <a:rect l="l" t="t" r="r" b="b"/>
              <a:pathLst>
                <a:path w="1815" h="3403" extrusionOk="0">
                  <a:moveTo>
                    <a:pt x="0" y="1"/>
                  </a:moveTo>
                  <a:lnTo>
                    <a:pt x="0" y="3403"/>
                  </a:lnTo>
                  <a:lnTo>
                    <a:pt x="905" y="3403"/>
                  </a:lnTo>
                  <a:lnTo>
                    <a:pt x="1814" y="1"/>
                  </a:ln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7" name="Google Shape;13367;p138"/>
            <p:cNvSpPr/>
            <p:nvPr/>
          </p:nvSpPr>
          <p:spPr>
            <a:xfrm>
              <a:off x="1747347" y="3362840"/>
              <a:ext cx="326270" cy="356537"/>
            </a:xfrm>
            <a:custGeom>
              <a:avLst/>
              <a:gdLst/>
              <a:ahLst/>
              <a:cxnLst/>
              <a:rect l="l" t="t" r="r" b="b"/>
              <a:pathLst>
                <a:path w="12440" h="13594" extrusionOk="0">
                  <a:moveTo>
                    <a:pt x="10870" y="5433"/>
                  </a:moveTo>
                  <a:cubicBezTo>
                    <a:pt x="11539" y="5539"/>
                    <a:pt x="12035" y="6117"/>
                    <a:pt x="12035" y="6795"/>
                  </a:cubicBezTo>
                  <a:cubicBezTo>
                    <a:pt x="12035" y="7473"/>
                    <a:pt x="11539" y="8051"/>
                    <a:pt x="10870" y="8157"/>
                  </a:cubicBezTo>
                  <a:lnTo>
                    <a:pt x="10870" y="5433"/>
                  </a:lnTo>
                  <a:close/>
                  <a:moveTo>
                    <a:pt x="1589" y="5193"/>
                  </a:moveTo>
                  <a:lnTo>
                    <a:pt x="1589" y="8402"/>
                  </a:lnTo>
                  <a:lnTo>
                    <a:pt x="1122" y="8402"/>
                  </a:lnTo>
                  <a:cubicBezTo>
                    <a:pt x="737" y="8397"/>
                    <a:pt x="424" y="8089"/>
                    <a:pt x="429" y="7704"/>
                  </a:cubicBezTo>
                  <a:lnTo>
                    <a:pt x="424" y="7704"/>
                  </a:lnTo>
                  <a:lnTo>
                    <a:pt x="424" y="5890"/>
                  </a:lnTo>
                  <a:cubicBezTo>
                    <a:pt x="424" y="5505"/>
                    <a:pt x="737" y="5193"/>
                    <a:pt x="1122" y="5193"/>
                  </a:cubicBezTo>
                  <a:close/>
                  <a:moveTo>
                    <a:pt x="3407" y="5193"/>
                  </a:moveTo>
                  <a:lnTo>
                    <a:pt x="3407" y="8402"/>
                  </a:lnTo>
                  <a:lnTo>
                    <a:pt x="2017" y="8402"/>
                  </a:lnTo>
                  <a:lnTo>
                    <a:pt x="2017" y="5193"/>
                  </a:lnTo>
                  <a:close/>
                  <a:moveTo>
                    <a:pt x="3634" y="9961"/>
                  </a:moveTo>
                  <a:lnTo>
                    <a:pt x="3634" y="10895"/>
                  </a:lnTo>
                  <a:lnTo>
                    <a:pt x="3229" y="10895"/>
                  </a:lnTo>
                  <a:lnTo>
                    <a:pt x="3480" y="9961"/>
                  </a:lnTo>
                  <a:close/>
                  <a:moveTo>
                    <a:pt x="3340" y="8826"/>
                  </a:moveTo>
                  <a:lnTo>
                    <a:pt x="2546" y="11804"/>
                  </a:lnTo>
                  <a:lnTo>
                    <a:pt x="2017" y="11804"/>
                  </a:lnTo>
                  <a:lnTo>
                    <a:pt x="2017" y="8826"/>
                  </a:lnTo>
                  <a:close/>
                  <a:moveTo>
                    <a:pt x="10442" y="429"/>
                  </a:moveTo>
                  <a:lnTo>
                    <a:pt x="10442" y="13166"/>
                  </a:lnTo>
                  <a:lnTo>
                    <a:pt x="9509" y="13166"/>
                  </a:lnTo>
                  <a:lnTo>
                    <a:pt x="9509" y="4197"/>
                  </a:lnTo>
                  <a:cubicBezTo>
                    <a:pt x="9509" y="4055"/>
                    <a:pt x="9402" y="3984"/>
                    <a:pt x="9295" y="3984"/>
                  </a:cubicBezTo>
                  <a:cubicBezTo>
                    <a:pt x="9188" y="3984"/>
                    <a:pt x="9080" y="4055"/>
                    <a:pt x="9080" y="4197"/>
                  </a:cubicBezTo>
                  <a:lnTo>
                    <a:pt x="9080" y="11775"/>
                  </a:lnTo>
                  <a:cubicBezTo>
                    <a:pt x="8720" y="11280"/>
                    <a:pt x="8320" y="10818"/>
                    <a:pt x="7882" y="10389"/>
                  </a:cubicBezTo>
                  <a:cubicBezTo>
                    <a:pt x="7339" y="9850"/>
                    <a:pt x="6718" y="9389"/>
                    <a:pt x="6039" y="9028"/>
                  </a:cubicBezTo>
                  <a:cubicBezTo>
                    <a:pt x="5361" y="8662"/>
                    <a:pt x="4606" y="8445"/>
                    <a:pt x="3831" y="8407"/>
                  </a:cubicBezTo>
                  <a:lnTo>
                    <a:pt x="3831" y="5188"/>
                  </a:lnTo>
                  <a:cubicBezTo>
                    <a:pt x="4606" y="5145"/>
                    <a:pt x="5361" y="4933"/>
                    <a:pt x="6039" y="4567"/>
                  </a:cubicBezTo>
                  <a:cubicBezTo>
                    <a:pt x="6718" y="4201"/>
                    <a:pt x="7339" y="3744"/>
                    <a:pt x="7882" y="3205"/>
                  </a:cubicBezTo>
                  <a:cubicBezTo>
                    <a:pt x="8320" y="2777"/>
                    <a:pt x="8720" y="2315"/>
                    <a:pt x="9080" y="1820"/>
                  </a:cubicBezTo>
                  <a:lnTo>
                    <a:pt x="9080" y="3177"/>
                  </a:lnTo>
                  <a:cubicBezTo>
                    <a:pt x="9080" y="3319"/>
                    <a:pt x="9188" y="3389"/>
                    <a:pt x="9295" y="3389"/>
                  </a:cubicBezTo>
                  <a:cubicBezTo>
                    <a:pt x="9402" y="3389"/>
                    <a:pt x="9509" y="3319"/>
                    <a:pt x="9509" y="3177"/>
                  </a:cubicBezTo>
                  <a:lnTo>
                    <a:pt x="9509" y="429"/>
                  </a:lnTo>
                  <a:close/>
                  <a:moveTo>
                    <a:pt x="9292" y="1"/>
                  </a:moveTo>
                  <a:cubicBezTo>
                    <a:pt x="9177" y="1"/>
                    <a:pt x="9080" y="97"/>
                    <a:pt x="9080" y="213"/>
                  </a:cubicBezTo>
                  <a:lnTo>
                    <a:pt x="9080" y="1059"/>
                  </a:lnTo>
                  <a:cubicBezTo>
                    <a:pt x="8652" y="1733"/>
                    <a:pt x="8147" y="2349"/>
                    <a:pt x="7579" y="2907"/>
                  </a:cubicBezTo>
                  <a:cubicBezTo>
                    <a:pt x="6703" y="3754"/>
                    <a:pt x="5303" y="4769"/>
                    <a:pt x="3619" y="4769"/>
                  </a:cubicBezTo>
                  <a:lnTo>
                    <a:pt x="1122" y="4769"/>
                  </a:lnTo>
                  <a:cubicBezTo>
                    <a:pt x="501" y="4769"/>
                    <a:pt x="1" y="5270"/>
                    <a:pt x="1" y="5890"/>
                  </a:cubicBezTo>
                  <a:lnTo>
                    <a:pt x="1" y="7709"/>
                  </a:lnTo>
                  <a:cubicBezTo>
                    <a:pt x="1" y="8325"/>
                    <a:pt x="501" y="8826"/>
                    <a:pt x="1122" y="8826"/>
                  </a:cubicBezTo>
                  <a:lnTo>
                    <a:pt x="1589" y="8826"/>
                  </a:lnTo>
                  <a:lnTo>
                    <a:pt x="1589" y="12021"/>
                  </a:lnTo>
                  <a:cubicBezTo>
                    <a:pt x="1589" y="12136"/>
                    <a:pt x="1685" y="12232"/>
                    <a:pt x="1800" y="12232"/>
                  </a:cubicBezTo>
                  <a:lnTo>
                    <a:pt x="2710" y="12232"/>
                  </a:lnTo>
                  <a:cubicBezTo>
                    <a:pt x="2806" y="12232"/>
                    <a:pt x="2893" y="12170"/>
                    <a:pt x="2917" y="12073"/>
                  </a:cubicBezTo>
                  <a:lnTo>
                    <a:pt x="3119" y="11323"/>
                  </a:lnTo>
                  <a:lnTo>
                    <a:pt x="3850" y="11323"/>
                  </a:lnTo>
                  <a:cubicBezTo>
                    <a:pt x="3966" y="11323"/>
                    <a:pt x="4062" y="11227"/>
                    <a:pt x="4062" y="11111"/>
                  </a:cubicBezTo>
                  <a:lnTo>
                    <a:pt x="4062" y="9749"/>
                  </a:lnTo>
                  <a:cubicBezTo>
                    <a:pt x="4062" y="9629"/>
                    <a:pt x="3966" y="9533"/>
                    <a:pt x="3850" y="9533"/>
                  </a:cubicBezTo>
                  <a:lnTo>
                    <a:pt x="3595" y="9533"/>
                  </a:lnTo>
                  <a:lnTo>
                    <a:pt x="3783" y="8830"/>
                  </a:lnTo>
                  <a:cubicBezTo>
                    <a:pt x="5395" y="8888"/>
                    <a:pt x="6732" y="9865"/>
                    <a:pt x="7579" y="10688"/>
                  </a:cubicBezTo>
                  <a:cubicBezTo>
                    <a:pt x="8152" y="11241"/>
                    <a:pt x="8652" y="11862"/>
                    <a:pt x="9085" y="12531"/>
                  </a:cubicBezTo>
                  <a:lnTo>
                    <a:pt x="9085" y="13377"/>
                  </a:lnTo>
                  <a:cubicBezTo>
                    <a:pt x="9085" y="13498"/>
                    <a:pt x="9177" y="13594"/>
                    <a:pt x="9297" y="13594"/>
                  </a:cubicBezTo>
                  <a:lnTo>
                    <a:pt x="10659" y="13594"/>
                  </a:lnTo>
                  <a:cubicBezTo>
                    <a:pt x="10774" y="13594"/>
                    <a:pt x="10870" y="13498"/>
                    <a:pt x="10870" y="13377"/>
                  </a:cubicBezTo>
                  <a:lnTo>
                    <a:pt x="10870" y="8585"/>
                  </a:lnTo>
                  <a:cubicBezTo>
                    <a:pt x="11770" y="8465"/>
                    <a:pt x="12439" y="7700"/>
                    <a:pt x="12439" y="6795"/>
                  </a:cubicBezTo>
                  <a:cubicBezTo>
                    <a:pt x="12439" y="5890"/>
                    <a:pt x="11770" y="5125"/>
                    <a:pt x="10870" y="5010"/>
                  </a:cubicBezTo>
                  <a:lnTo>
                    <a:pt x="10870" y="213"/>
                  </a:lnTo>
                  <a:cubicBezTo>
                    <a:pt x="10870" y="97"/>
                    <a:pt x="10774" y="1"/>
                    <a:pt x="106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8" name="Google Shape;13368;p138"/>
            <p:cNvSpPr/>
            <p:nvPr/>
          </p:nvSpPr>
          <p:spPr>
            <a:xfrm>
              <a:off x="2096802" y="3535496"/>
              <a:ext cx="32706" cy="11120"/>
            </a:xfrm>
            <a:custGeom>
              <a:avLst/>
              <a:gdLst/>
              <a:ahLst/>
              <a:cxnLst/>
              <a:rect l="l" t="t" r="r" b="b"/>
              <a:pathLst>
                <a:path w="1247" h="424" extrusionOk="0">
                  <a:moveTo>
                    <a:pt x="284" y="0"/>
                  </a:moveTo>
                  <a:cubicBezTo>
                    <a:pt x="0" y="0"/>
                    <a:pt x="0" y="424"/>
                    <a:pt x="284" y="424"/>
                  </a:cubicBezTo>
                  <a:lnTo>
                    <a:pt x="963" y="424"/>
                  </a:lnTo>
                  <a:cubicBezTo>
                    <a:pt x="1247" y="424"/>
                    <a:pt x="1247" y="0"/>
                    <a:pt x="9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9" name="Google Shape;13369;p138"/>
            <p:cNvSpPr/>
            <p:nvPr/>
          </p:nvSpPr>
          <p:spPr>
            <a:xfrm>
              <a:off x="2074325" y="3468327"/>
              <a:ext cx="27460" cy="23657"/>
            </a:xfrm>
            <a:custGeom>
              <a:avLst/>
              <a:gdLst/>
              <a:ahLst/>
              <a:cxnLst/>
              <a:rect l="l" t="t" r="r" b="b"/>
              <a:pathLst>
                <a:path w="1047" h="902" extrusionOk="0">
                  <a:moveTo>
                    <a:pt x="748" y="0"/>
                  </a:moveTo>
                  <a:cubicBezTo>
                    <a:pt x="701" y="0"/>
                    <a:pt x="652" y="18"/>
                    <a:pt x="607" y="59"/>
                  </a:cubicBezTo>
                  <a:lnTo>
                    <a:pt x="126" y="540"/>
                  </a:lnTo>
                  <a:cubicBezTo>
                    <a:pt x="1" y="675"/>
                    <a:pt x="92" y="892"/>
                    <a:pt x="275" y="901"/>
                  </a:cubicBezTo>
                  <a:cubicBezTo>
                    <a:pt x="333" y="901"/>
                    <a:pt x="386" y="877"/>
                    <a:pt x="424" y="839"/>
                  </a:cubicBezTo>
                  <a:lnTo>
                    <a:pt x="906" y="357"/>
                  </a:lnTo>
                  <a:cubicBezTo>
                    <a:pt x="1047" y="205"/>
                    <a:pt x="909" y="0"/>
                    <a:pt x="7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0" name="Google Shape;13370;p138"/>
            <p:cNvSpPr/>
            <p:nvPr/>
          </p:nvSpPr>
          <p:spPr>
            <a:xfrm>
              <a:off x="2073905" y="3590337"/>
              <a:ext cx="27880" cy="23579"/>
            </a:xfrm>
            <a:custGeom>
              <a:avLst/>
              <a:gdLst/>
              <a:ahLst/>
              <a:cxnLst/>
              <a:rect l="l" t="t" r="r" b="b"/>
              <a:pathLst>
                <a:path w="1063" h="899" extrusionOk="0">
                  <a:moveTo>
                    <a:pt x="298" y="1"/>
                  </a:moveTo>
                  <a:cubicBezTo>
                    <a:pt x="138" y="1"/>
                    <a:pt x="1" y="202"/>
                    <a:pt x="142" y="358"/>
                  </a:cubicBezTo>
                  <a:lnTo>
                    <a:pt x="623" y="840"/>
                  </a:lnTo>
                  <a:cubicBezTo>
                    <a:pt x="668" y="881"/>
                    <a:pt x="717" y="898"/>
                    <a:pt x="764" y="898"/>
                  </a:cubicBezTo>
                  <a:cubicBezTo>
                    <a:pt x="925" y="898"/>
                    <a:pt x="1063" y="694"/>
                    <a:pt x="922" y="541"/>
                  </a:cubicBezTo>
                  <a:lnTo>
                    <a:pt x="440" y="60"/>
                  </a:lnTo>
                  <a:cubicBezTo>
                    <a:pt x="395" y="18"/>
                    <a:pt x="346"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71" name="Google Shape;13371;p138"/>
          <p:cNvGrpSpPr/>
          <p:nvPr/>
        </p:nvGrpSpPr>
        <p:grpSpPr>
          <a:xfrm>
            <a:off x="2181989" y="3194421"/>
            <a:ext cx="404874" cy="341535"/>
            <a:chOff x="2181989" y="3378996"/>
            <a:chExt cx="404874" cy="341535"/>
          </a:xfrm>
        </p:grpSpPr>
        <p:sp>
          <p:nvSpPr>
            <p:cNvPr id="13372" name="Google Shape;13372;p138"/>
            <p:cNvSpPr/>
            <p:nvPr/>
          </p:nvSpPr>
          <p:spPr>
            <a:xfrm>
              <a:off x="2187916" y="3384924"/>
              <a:ext cx="393019" cy="329549"/>
            </a:xfrm>
            <a:custGeom>
              <a:avLst/>
              <a:gdLst/>
              <a:ahLst/>
              <a:cxnLst/>
              <a:rect l="l" t="t" r="r" b="b"/>
              <a:pathLst>
                <a:path w="14985" h="12565" extrusionOk="0">
                  <a:moveTo>
                    <a:pt x="727" y="1"/>
                  </a:moveTo>
                  <a:cubicBezTo>
                    <a:pt x="328" y="1"/>
                    <a:pt x="0" y="328"/>
                    <a:pt x="0" y="727"/>
                  </a:cubicBezTo>
                  <a:lnTo>
                    <a:pt x="0" y="11843"/>
                  </a:lnTo>
                  <a:cubicBezTo>
                    <a:pt x="0" y="12242"/>
                    <a:pt x="328" y="12564"/>
                    <a:pt x="727" y="12564"/>
                  </a:cubicBezTo>
                  <a:lnTo>
                    <a:pt x="14258" y="12564"/>
                  </a:lnTo>
                  <a:cubicBezTo>
                    <a:pt x="14657" y="12564"/>
                    <a:pt x="14984" y="12242"/>
                    <a:pt x="14984" y="11843"/>
                  </a:cubicBezTo>
                  <a:lnTo>
                    <a:pt x="14984" y="2176"/>
                  </a:lnTo>
                  <a:cubicBezTo>
                    <a:pt x="14984" y="1776"/>
                    <a:pt x="14657" y="1454"/>
                    <a:pt x="14258" y="1454"/>
                  </a:cubicBezTo>
                  <a:lnTo>
                    <a:pt x="9908" y="1454"/>
                  </a:lnTo>
                  <a:lnTo>
                    <a:pt x="8743" y="285"/>
                  </a:lnTo>
                  <a:cubicBezTo>
                    <a:pt x="8561" y="102"/>
                    <a:pt x="8315" y="1"/>
                    <a:pt x="8060" y="1"/>
                  </a:cubicBezTo>
                  <a:close/>
                </a:path>
              </a:pathLst>
            </a:custGeom>
            <a:solidFill>
              <a:srgbClr val="E4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3" name="Google Shape;13373;p138"/>
            <p:cNvSpPr/>
            <p:nvPr/>
          </p:nvSpPr>
          <p:spPr>
            <a:xfrm>
              <a:off x="2282939" y="3467331"/>
              <a:ext cx="202843" cy="202843"/>
            </a:xfrm>
            <a:custGeom>
              <a:avLst/>
              <a:gdLst/>
              <a:ahLst/>
              <a:cxnLst/>
              <a:rect l="l" t="t" r="r" b="b"/>
              <a:pathLst>
                <a:path w="7734" h="7734" extrusionOk="0">
                  <a:moveTo>
                    <a:pt x="3869" y="1"/>
                  </a:moveTo>
                  <a:cubicBezTo>
                    <a:pt x="1733" y="1"/>
                    <a:pt x="1" y="1733"/>
                    <a:pt x="1" y="3870"/>
                  </a:cubicBezTo>
                  <a:cubicBezTo>
                    <a:pt x="1" y="6001"/>
                    <a:pt x="1733" y="7733"/>
                    <a:pt x="3869" y="7733"/>
                  </a:cubicBezTo>
                  <a:cubicBezTo>
                    <a:pt x="6006" y="7733"/>
                    <a:pt x="7733" y="6001"/>
                    <a:pt x="7733" y="3870"/>
                  </a:cubicBezTo>
                  <a:cubicBezTo>
                    <a:pt x="7733" y="1733"/>
                    <a:pt x="6006" y="1"/>
                    <a:pt x="3869" y="1"/>
                  </a:cubicBezTo>
                  <a:close/>
                </a:path>
              </a:pathLst>
            </a:custGeom>
            <a:solidFill>
              <a:srgbClr val="D6DE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4" name="Google Shape;13374;p138"/>
            <p:cNvSpPr/>
            <p:nvPr/>
          </p:nvSpPr>
          <p:spPr>
            <a:xfrm>
              <a:off x="2308301" y="3492719"/>
              <a:ext cx="152119" cy="152093"/>
            </a:xfrm>
            <a:custGeom>
              <a:avLst/>
              <a:gdLst/>
              <a:ahLst/>
              <a:cxnLst/>
              <a:rect l="l" t="t" r="r" b="b"/>
              <a:pathLst>
                <a:path w="5800" h="5799" extrusionOk="0">
                  <a:moveTo>
                    <a:pt x="2902" y="0"/>
                  </a:moveTo>
                  <a:cubicBezTo>
                    <a:pt x="1300" y="0"/>
                    <a:pt x="1" y="1299"/>
                    <a:pt x="1" y="2902"/>
                  </a:cubicBezTo>
                  <a:cubicBezTo>
                    <a:pt x="1" y="4499"/>
                    <a:pt x="1300" y="5798"/>
                    <a:pt x="2902" y="5798"/>
                  </a:cubicBezTo>
                  <a:cubicBezTo>
                    <a:pt x="4505" y="5798"/>
                    <a:pt x="5799" y="4499"/>
                    <a:pt x="5799" y="2902"/>
                  </a:cubicBezTo>
                  <a:cubicBezTo>
                    <a:pt x="5799" y="1299"/>
                    <a:pt x="4505" y="0"/>
                    <a:pt x="290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5" name="Google Shape;13375;p138"/>
            <p:cNvSpPr/>
            <p:nvPr/>
          </p:nvSpPr>
          <p:spPr>
            <a:xfrm>
              <a:off x="2346435" y="3575126"/>
              <a:ext cx="76112" cy="69686"/>
            </a:xfrm>
            <a:custGeom>
              <a:avLst/>
              <a:gdLst/>
              <a:ahLst/>
              <a:cxnLst/>
              <a:rect l="l" t="t" r="r" b="b"/>
              <a:pathLst>
                <a:path w="2902" h="2657" extrusionOk="0">
                  <a:moveTo>
                    <a:pt x="967" y="0"/>
                  </a:moveTo>
                  <a:lnTo>
                    <a:pt x="967" y="481"/>
                  </a:lnTo>
                  <a:cubicBezTo>
                    <a:pt x="967" y="573"/>
                    <a:pt x="914" y="659"/>
                    <a:pt x="832" y="698"/>
                  </a:cubicBezTo>
                  <a:lnTo>
                    <a:pt x="269" y="982"/>
                  </a:lnTo>
                  <a:cubicBezTo>
                    <a:pt x="106" y="1064"/>
                    <a:pt x="0" y="1232"/>
                    <a:pt x="0" y="1415"/>
                  </a:cubicBezTo>
                  <a:lnTo>
                    <a:pt x="0" y="2266"/>
                  </a:lnTo>
                  <a:cubicBezTo>
                    <a:pt x="448" y="2526"/>
                    <a:pt x="948" y="2656"/>
                    <a:pt x="1449" y="2656"/>
                  </a:cubicBezTo>
                  <a:cubicBezTo>
                    <a:pt x="1950" y="2656"/>
                    <a:pt x="2452" y="2526"/>
                    <a:pt x="2901" y="2266"/>
                  </a:cubicBezTo>
                  <a:lnTo>
                    <a:pt x="2901" y="1415"/>
                  </a:lnTo>
                  <a:cubicBezTo>
                    <a:pt x="2901" y="1232"/>
                    <a:pt x="2796" y="1064"/>
                    <a:pt x="2632" y="982"/>
                  </a:cubicBezTo>
                  <a:lnTo>
                    <a:pt x="2064" y="698"/>
                  </a:lnTo>
                  <a:cubicBezTo>
                    <a:pt x="1982" y="659"/>
                    <a:pt x="1930" y="573"/>
                    <a:pt x="1930" y="481"/>
                  </a:cubicBezTo>
                  <a:lnTo>
                    <a:pt x="1930" y="0"/>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6" name="Google Shape;13376;p138"/>
            <p:cNvSpPr/>
            <p:nvPr/>
          </p:nvSpPr>
          <p:spPr>
            <a:xfrm>
              <a:off x="2304157" y="3384924"/>
              <a:ext cx="143622" cy="38161"/>
            </a:xfrm>
            <a:custGeom>
              <a:avLst/>
              <a:gdLst/>
              <a:ahLst/>
              <a:cxnLst/>
              <a:rect l="l" t="t" r="r" b="b"/>
              <a:pathLst>
                <a:path w="5476" h="1455" extrusionOk="0">
                  <a:moveTo>
                    <a:pt x="0" y="1"/>
                  </a:moveTo>
                  <a:cubicBezTo>
                    <a:pt x="260" y="1"/>
                    <a:pt x="505" y="102"/>
                    <a:pt x="683" y="285"/>
                  </a:cubicBezTo>
                  <a:lnTo>
                    <a:pt x="1641" y="1237"/>
                  </a:lnTo>
                  <a:cubicBezTo>
                    <a:pt x="1776" y="1377"/>
                    <a:pt x="1958" y="1454"/>
                    <a:pt x="2151" y="1454"/>
                  </a:cubicBezTo>
                  <a:lnTo>
                    <a:pt x="5476" y="1454"/>
                  </a:lnTo>
                  <a:lnTo>
                    <a:pt x="4311" y="285"/>
                  </a:lnTo>
                  <a:cubicBezTo>
                    <a:pt x="4129" y="102"/>
                    <a:pt x="3883" y="1"/>
                    <a:pt x="3628" y="1"/>
                  </a:cubicBezTo>
                  <a:close/>
                </a:path>
              </a:pathLst>
            </a:custGeom>
            <a:solidFill>
              <a:srgbClr val="D6DE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7" name="Google Shape;13377;p138"/>
            <p:cNvSpPr/>
            <p:nvPr/>
          </p:nvSpPr>
          <p:spPr>
            <a:xfrm>
              <a:off x="2352730" y="3384924"/>
              <a:ext cx="95048" cy="38161"/>
            </a:xfrm>
            <a:custGeom>
              <a:avLst/>
              <a:gdLst/>
              <a:ahLst/>
              <a:cxnLst/>
              <a:rect l="l" t="t" r="r" b="b"/>
              <a:pathLst>
                <a:path w="3624" h="1455" extrusionOk="0">
                  <a:moveTo>
                    <a:pt x="1" y="1"/>
                  </a:moveTo>
                  <a:cubicBezTo>
                    <a:pt x="256" y="1"/>
                    <a:pt x="501" y="102"/>
                    <a:pt x="684" y="285"/>
                  </a:cubicBezTo>
                  <a:lnTo>
                    <a:pt x="1637" y="1237"/>
                  </a:lnTo>
                  <a:cubicBezTo>
                    <a:pt x="1771" y="1377"/>
                    <a:pt x="1959" y="1454"/>
                    <a:pt x="2151" y="1454"/>
                  </a:cubicBezTo>
                  <a:lnTo>
                    <a:pt x="3624" y="1454"/>
                  </a:lnTo>
                  <a:lnTo>
                    <a:pt x="2459" y="285"/>
                  </a:lnTo>
                  <a:cubicBezTo>
                    <a:pt x="2277" y="102"/>
                    <a:pt x="2031" y="1"/>
                    <a:pt x="1776"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8" name="Google Shape;13378;p138"/>
            <p:cNvSpPr/>
            <p:nvPr/>
          </p:nvSpPr>
          <p:spPr>
            <a:xfrm>
              <a:off x="2187916" y="3682894"/>
              <a:ext cx="392888" cy="31709"/>
            </a:xfrm>
            <a:custGeom>
              <a:avLst/>
              <a:gdLst/>
              <a:ahLst/>
              <a:cxnLst/>
              <a:rect l="l" t="t" r="r" b="b"/>
              <a:pathLst>
                <a:path w="14980" h="1209" extrusionOk="0">
                  <a:moveTo>
                    <a:pt x="0" y="0"/>
                  </a:moveTo>
                  <a:lnTo>
                    <a:pt x="0" y="482"/>
                  </a:lnTo>
                  <a:cubicBezTo>
                    <a:pt x="0" y="881"/>
                    <a:pt x="323" y="1208"/>
                    <a:pt x="722" y="1208"/>
                  </a:cubicBezTo>
                  <a:lnTo>
                    <a:pt x="14258" y="1208"/>
                  </a:lnTo>
                  <a:cubicBezTo>
                    <a:pt x="14657" y="1203"/>
                    <a:pt x="14979" y="881"/>
                    <a:pt x="14979" y="482"/>
                  </a:cubicBezTo>
                  <a:lnTo>
                    <a:pt x="14979" y="0"/>
                  </a:lnTo>
                  <a:close/>
                </a:path>
              </a:pathLst>
            </a:custGeom>
            <a:solidFill>
              <a:srgbClr val="D6DE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9" name="Google Shape;13379;p138"/>
            <p:cNvSpPr/>
            <p:nvPr/>
          </p:nvSpPr>
          <p:spPr>
            <a:xfrm>
              <a:off x="2346304" y="3595058"/>
              <a:ext cx="76112" cy="49754"/>
            </a:xfrm>
            <a:custGeom>
              <a:avLst/>
              <a:gdLst/>
              <a:ahLst/>
              <a:cxnLst/>
              <a:rect l="l" t="t" r="r" b="b"/>
              <a:pathLst>
                <a:path w="2902" h="1897" extrusionOk="0">
                  <a:moveTo>
                    <a:pt x="712" y="0"/>
                  </a:moveTo>
                  <a:lnTo>
                    <a:pt x="270" y="222"/>
                  </a:lnTo>
                  <a:cubicBezTo>
                    <a:pt x="106" y="304"/>
                    <a:pt x="0" y="472"/>
                    <a:pt x="0" y="655"/>
                  </a:cubicBezTo>
                  <a:lnTo>
                    <a:pt x="0" y="1506"/>
                  </a:lnTo>
                  <a:cubicBezTo>
                    <a:pt x="450" y="1766"/>
                    <a:pt x="952" y="1896"/>
                    <a:pt x="1453" y="1896"/>
                  </a:cubicBezTo>
                  <a:cubicBezTo>
                    <a:pt x="1954" y="1896"/>
                    <a:pt x="2454" y="1766"/>
                    <a:pt x="2902" y="1506"/>
                  </a:cubicBezTo>
                  <a:lnTo>
                    <a:pt x="2902" y="655"/>
                  </a:lnTo>
                  <a:cubicBezTo>
                    <a:pt x="2902" y="472"/>
                    <a:pt x="2801" y="304"/>
                    <a:pt x="2637" y="222"/>
                  </a:cubicBezTo>
                  <a:lnTo>
                    <a:pt x="2194" y="0"/>
                  </a:lnTo>
                  <a:cubicBezTo>
                    <a:pt x="2004" y="236"/>
                    <a:pt x="1729" y="354"/>
                    <a:pt x="1453" y="354"/>
                  </a:cubicBezTo>
                  <a:cubicBezTo>
                    <a:pt x="1178" y="354"/>
                    <a:pt x="902" y="236"/>
                    <a:pt x="712" y="0"/>
                  </a:cubicBezTo>
                  <a:close/>
                </a:path>
              </a:pathLst>
            </a:custGeom>
            <a:solidFill>
              <a:srgbClr val="C0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0" name="Google Shape;13380;p138"/>
            <p:cNvSpPr/>
            <p:nvPr/>
          </p:nvSpPr>
          <p:spPr>
            <a:xfrm>
              <a:off x="2359051" y="3524375"/>
              <a:ext cx="50750" cy="57071"/>
            </a:xfrm>
            <a:custGeom>
              <a:avLst/>
              <a:gdLst/>
              <a:ahLst/>
              <a:cxnLst/>
              <a:rect l="l" t="t" r="r" b="b"/>
              <a:pathLst>
                <a:path w="1935" h="2176" extrusionOk="0">
                  <a:moveTo>
                    <a:pt x="727" y="1"/>
                  </a:moveTo>
                  <a:cubicBezTo>
                    <a:pt x="327" y="1"/>
                    <a:pt x="0" y="328"/>
                    <a:pt x="0" y="727"/>
                  </a:cubicBezTo>
                  <a:lnTo>
                    <a:pt x="0" y="1209"/>
                  </a:lnTo>
                  <a:cubicBezTo>
                    <a:pt x="0" y="1743"/>
                    <a:pt x="433" y="2176"/>
                    <a:pt x="967" y="2176"/>
                  </a:cubicBezTo>
                  <a:cubicBezTo>
                    <a:pt x="1501" y="2176"/>
                    <a:pt x="1935" y="1743"/>
                    <a:pt x="1935" y="1209"/>
                  </a:cubicBezTo>
                  <a:lnTo>
                    <a:pt x="1935" y="727"/>
                  </a:lnTo>
                  <a:cubicBezTo>
                    <a:pt x="1935" y="328"/>
                    <a:pt x="1607" y="1"/>
                    <a:pt x="1208" y="1"/>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1" name="Google Shape;13381;p138"/>
            <p:cNvSpPr/>
            <p:nvPr/>
          </p:nvSpPr>
          <p:spPr>
            <a:xfrm>
              <a:off x="2359051" y="3524506"/>
              <a:ext cx="34987" cy="57019"/>
            </a:xfrm>
            <a:custGeom>
              <a:avLst/>
              <a:gdLst/>
              <a:ahLst/>
              <a:cxnLst/>
              <a:rect l="l" t="t" r="r" b="b"/>
              <a:pathLst>
                <a:path w="1334" h="2174" extrusionOk="0">
                  <a:moveTo>
                    <a:pt x="727" y="1"/>
                  </a:moveTo>
                  <a:cubicBezTo>
                    <a:pt x="327" y="1"/>
                    <a:pt x="0" y="323"/>
                    <a:pt x="0" y="722"/>
                  </a:cubicBezTo>
                  <a:lnTo>
                    <a:pt x="0" y="1204"/>
                  </a:lnTo>
                  <a:cubicBezTo>
                    <a:pt x="0" y="1759"/>
                    <a:pt x="455" y="2173"/>
                    <a:pt x="964" y="2173"/>
                  </a:cubicBezTo>
                  <a:cubicBezTo>
                    <a:pt x="1086" y="2173"/>
                    <a:pt x="1211" y="2150"/>
                    <a:pt x="1333" y="2099"/>
                  </a:cubicBezTo>
                  <a:cubicBezTo>
                    <a:pt x="967" y="1954"/>
                    <a:pt x="727" y="1598"/>
                    <a:pt x="727" y="1204"/>
                  </a:cubicBezTo>
                  <a:lnTo>
                    <a:pt x="727" y="722"/>
                  </a:lnTo>
                  <a:cubicBezTo>
                    <a:pt x="727" y="371"/>
                    <a:pt x="982" y="68"/>
                    <a:pt x="1328" y="10"/>
                  </a:cubicBezTo>
                  <a:cubicBezTo>
                    <a:pt x="1290" y="1"/>
                    <a:pt x="1246" y="1"/>
                    <a:pt x="1208"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2" name="Google Shape;13382;p138"/>
            <p:cNvSpPr/>
            <p:nvPr/>
          </p:nvSpPr>
          <p:spPr>
            <a:xfrm>
              <a:off x="2359051" y="3524375"/>
              <a:ext cx="50750" cy="25388"/>
            </a:xfrm>
            <a:custGeom>
              <a:avLst/>
              <a:gdLst/>
              <a:ahLst/>
              <a:cxnLst/>
              <a:rect l="l" t="t" r="r" b="b"/>
              <a:pathLst>
                <a:path w="1935" h="968" extrusionOk="0">
                  <a:moveTo>
                    <a:pt x="727" y="1"/>
                  </a:moveTo>
                  <a:cubicBezTo>
                    <a:pt x="327" y="1"/>
                    <a:pt x="0" y="328"/>
                    <a:pt x="0" y="727"/>
                  </a:cubicBezTo>
                  <a:cubicBezTo>
                    <a:pt x="0" y="727"/>
                    <a:pt x="727" y="968"/>
                    <a:pt x="1935" y="968"/>
                  </a:cubicBezTo>
                  <a:lnTo>
                    <a:pt x="1935" y="727"/>
                  </a:lnTo>
                  <a:cubicBezTo>
                    <a:pt x="1935" y="328"/>
                    <a:pt x="1607" y="1"/>
                    <a:pt x="1208" y="1"/>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3" name="Google Shape;13383;p138"/>
            <p:cNvSpPr/>
            <p:nvPr/>
          </p:nvSpPr>
          <p:spPr>
            <a:xfrm>
              <a:off x="2359051" y="3524375"/>
              <a:ext cx="34856" cy="23133"/>
            </a:xfrm>
            <a:custGeom>
              <a:avLst/>
              <a:gdLst/>
              <a:ahLst/>
              <a:cxnLst/>
              <a:rect l="l" t="t" r="r" b="b"/>
              <a:pathLst>
                <a:path w="1329" h="882" extrusionOk="0">
                  <a:moveTo>
                    <a:pt x="727" y="1"/>
                  </a:moveTo>
                  <a:cubicBezTo>
                    <a:pt x="327" y="1"/>
                    <a:pt x="0" y="328"/>
                    <a:pt x="0" y="727"/>
                  </a:cubicBezTo>
                  <a:cubicBezTo>
                    <a:pt x="241" y="795"/>
                    <a:pt x="481" y="848"/>
                    <a:pt x="727" y="881"/>
                  </a:cubicBezTo>
                  <a:lnTo>
                    <a:pt x="727" y="727"/>
                  </a:lnTo>
                  <a:cubicBezTo>
                    <a:pt x="727" y="371"/>
                    <a:pt x="982" y="73"/>
                    <a:pt x="1328" y="15"/>
                  </a:cubicBezTo>
                  <a:cubicBezTo>
                    <a:pt x="1290" y="6"/>
                    <a:pt x="1246" y="1"/>
                    <a:pt x="1208" y="1"/>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4" name="Google Shape;13384;p138"/>
            <p:cNvSpPr/>
            <p:nvPr/>
          </p:nvSpPr>
          <p:spPr>
            <a:xfrm>
              <a:off x="2346304" y="3606284"/>
              <a:ext cx="19067" cy="36115"/>
            </a:xfrm>
            <a:custGeom>
              <a:avLst/>
              <a:gdLst/>
              <a:ahLst/>
              <a:cxnLst/>
              <a:rect l="l" t="t" r="r" b="b"/>
              <a:pathLst>
                <a:path w="727" h="1377" extrusionOk="0">
                  <a:moveTo>
                    <a:pt x="63" y="1"/>
                  </a:moveTo>
                  <a:cubicBezTo>
                    <a:pt x="24" y="68"/>
                    <a:pt x="0" y="145"/>
                    <a:pt x="0" y="227"/>
                  </a:cubicBezTo>
                  <a:lnTo>
                    <a:pt x="0" y="1078"/>
                  </a:lnTo>
                  <a:cubicBezTo>
                    <a:pt x="226" y="1208"/>
                    <a:pt x="472" y="1309"/>
                    <a:pt x="727" y="1377"/>
                  </a:cubicBezTo>
                  <a:lnTo>
                    <a:pt x="727" y="746"/>
                  </a:lnTo>
                  <a:cubicBezTo>
                    <a:pt x="727" y="592"/>
                    <a:pt x="655" y="448"/>
                    <a:pt x="534" y="357"/>
                  </a:cubicBezTo>
                  <a:lnTo>
                    <a:pt x="63" y="1"/>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5" name="Google Shape;13385;p138"/>
            <p:cNvSpPr/>
            <p:nvPr/>
          </p:nvSpPr>
          <p:spPr>
            <a:xfrm>
              <a:off x="2403349" y="3606284"/>
              <a:ext cx="19067" cy="35984"/>
            </a:xfrm>
            <a:custGeom>
              <a:avLst/>
              <a:gdLst/>
              <a:ahLst/>
              <a:cxnLst/>
              <a:rect l="l" t="t" r="r" b="b"/>
              <a:pathLst>
                <a:path w="727" h="1372" extrusionOk="0">
                  <a:moveTo>
                    <a:pt x="669" y="1"/>
                  </a:moveTo>
                  <a:lnTo>
                    <a:pt x="197" y="357"/>
                  </a:lnTo>
                  <a:cubicBezTo>
                    <a:pt x="72" y="448"/>
                    <a:pt x="0" y="592"/>
                    <a:pt x="5" y="742"/>
                  </a:cubicBezTo>
                  <a:lnTo>
                    <a:pt x="5" y="1372"/>
                  </a:lnTo>
                  <a:cubicBezTo>
                    <a:pt x="255" y="1309"/>
                    <a:pt x="501" y="1208"/>
                    <a:pt x="727" y="1078"/>
                  </a:cubicBezTo>
                  <a:lnTo>
                    <a:pt x="727" y="227"/>
                  </a:lnTo>
                  <a:cubicBezTo>
                    <a:pt x="727" y="145"/>
                    <a:pt x="703" y="68"/>
                    <a:pt x="669"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6" name="Google Shape;13386;p138"/>
            <p:cNvSpPr/>
            <p:nvPr/>
          </p:nvSpPr>
          <p:spPr>
            <a:xfrm>
              <a:off x="2181989" y="3378996"/>
              <a:ext cx="404874" cy="341535"/>
            </a:xfrm>
            <a:custGeom>
              <a:avLst/>
              <a:gdLst/>
              <a:ahLst/>
              <a:cxnLst/>
              <a:rect l="l" t="t" r="r" b="b"/>
              <a:pathLst>
                <a:path w="15437" h="13022" extrusionOk="0">
                  <a:moveTo>
                    <a:pt x="6506" y="453"/>
                  </a:moveTo>
                  <a:cubicBezTo>
                    <a:pt x="6703" y="453"/>
                    <a:pt x="6896" y="530"/>
                    <a:pt x="7035" y="670"/>
                  </a:cubicBezTo>
                  <a:lnTo>
                    <a:pt x="7815" y="1454"/>
                  </a:lnTo>
                  <a:lnTo>
                    <a:pt x="6809" y="1454"/>
                  </a:lnTo>
                  <a:cubicBezTo>
                    <a:pt x="6679" y="1454"/>
                    <a:pt x="6549" y="1401"/>
                    <a:pt x="6458" y="1305"/>
                  </a:cubicBezTo>
                  <a:lnTo>
                    <a:pt x="5606" y="453"/>
                  </a:lnTo>
                  <a:close/>
                  <a:moveTo>
                    <a:pt x="8286" y="453"/>
                  </a:moveTo>
                  <a:cubicBezTo>
                    <a:pt x="8479" y="453"/>
                    <a:pt x="8666" y="530"/>
                    <a:pt x="8806" y="670"/>
                  </a:cubicBezTo>
                  <a:lnTo>
                    <a:pt x="9590" y="1454"/>
                  </a:lnTo>
                  <a:lnTo>
                    <a:pt x="9407" y="1454"/>
                  </a:lnTo>
                  <a:cubicBezTo>
                    <a:pt x="9109" y="1454"/>
                    <a:pt x="9109" y="1906"/>
                    <a:pt x="9407" y="1906"/>
                  </a:cubicBezTo>
                  <a:lnTo>
                    <a:pt x="14484" y="1906"/>
                  </a:lnTo>
                  <a:cubicBezTo>
                    <a:pt x="14758" y="1906"/>
                    <a:pt x="14979" y="2128"/>
                    <a:pt x="14979" y="2402"/>
                  </a:cubicBezTo>
                  <a:lnTo>
                    <a:pt x="14979" y="12069"/>
                  </a:lnTo>
                  <a:lnTo>
                    <a:pt x="14984" y="12069"/>
                  </a:lnTo>
                  <a:cubicBezTo>
                    <a:pt x="14979" y="12343"/>
                    <a:pt x="14758" y="12564"/>
                    <a:pt x="14484" y="12564"/>
                  </a:cubicBezTo>
                  <a:lnTo>
                    <a:pt x="948" y="12564"/>
                  </a:lnTo>
                  <a:cubicBezTo>
                    <a:pt x="674" y="12564"/>
                    <a:pt x="453" y="12343"/>
                    <a:pt x="453" y="12069"/>
                  </a:cubicBezTo>
                  <a:lnTo>
                    <a:pt x="453" y="953"/>
                  </a:lnTo>
                  <a:cubicBezTo>
                    <a:pt x="453" y="674"/>
                    <a:pt x="674" y="453"/>
                    <a:pt x="948" y="453"/>
                  </a:cubicBezTo>
                  <a:lnTo>
                    <a:pt x="4658" y="453"/>
                  </a:lnTo>
                  <a:cubicBezTo>
                    <a:pt x="4855" y="453"/>
                    <a:pt x="5043" y="530"/>
                    <a:pt x="5183" y="670"/>
                  </a:cubicBezTo>
                  <a:lnTo>
                    <a:pt x="6135" y="1627"/>
                  </a:lnTo>
                  <a:cubicBezTo>
                    <a:pt x="6309" y="1801"/>
                    <a:pt x="6548" y="1902"/>
                    <a:pt x="6792" y="1902"/>
                  </a:cubicBezTo>
                  <a:cubicBezTo>
                    <a:pt x="6798" y="1902"/>
                    <a:pt x="6803" y="1901"/>
                    <a:pt x="6809" y="1901"/>
                  </a:cubicBezTo>
                  <a:lnTo>
                    <a:pt x="8358" y="1901"/>
                  </a:lnTo>
                  <a:cubicBezTo>
                    <a:pt x="8560" y="1901"/>
                    <a:pt x="8661" y="1661"/>
                    <a:pt x="8522" y="1516"/>
                  </a:cubicBezTo>
                  <a:lnTo>
                    <a:pt x="7454" y="453"/>
                  </a:lnTo>
                  <a:close/>
                  <a:moveTo>
                    <a:pt x="953" y="1"/>
                  </a:moveTo>
                  <a:cubicBezTo>
                    <a:pt x="429" y="1"/>
                    <a:pt x="0" y="429"/>
                    <a:pt x="0" y="953"/>
                  </a:cubicBezTo>
                  <a:lnTo>
                    <a:pt x="0" y="12069"/>
                  </a:lnTo>
                  <a:cubicBezTo>
                    <a:pt x="0" y="12593"/>
                    <a:pt x="429" y="13016"/>
                    <a:pt x="953" y="13021"/>
                  </a:cubicBezTo>
                  <a:lnTo>
                    <a:pt x="14484" y="13021"/>
                  </a:lnTo>
                  <a:cubicBezTo>
                    <a:pt x="15008" y="13016"/>
                    <a:pt x="15436" y="12593"/>
                    <a:pt x="15436" y="12069"/>
                  </a:cubicBezTo>
                  <a:lnTo>
                    <a:pt x="15436" y="2402"/>
                  </a:lnTo>
                  <a:cubicBezTo>
                    <a:pt x="15436" y="1877"/>
                    <a:pt x="15008" y="1454"/>
                    <a:pt x="14484" y="1454"/>
                  </a:cubicBezTo>
                  <a:lnTo>
                    <a:pt x="10230" y="1454"/>
                  </a:lnTo>
                  <a:lnTo>
                    <a:pt x="9128" y="352"/>
                  </a:lnTo>
                  <a:cubicBezTo>
                    <a:pt x="8902" y="126"/>
                    <a:pt x="8599" y="1"/>
                    <a:pt x="8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7" name="Google Shape;13387;p138"/>
            <p:cNvSpPr/>
            <p:nvPr/>
          </p:nvSpPr>
          <p:spPr>
            <a:xfrm>
              <a:off x="2295947" y="3486765"/>
              <a:ext cx="170505" cy="164105"/>
            </a:xfrm>
            <a:custGeom>
              <a:avLst/>
              <a:gdLst/>
              <a:ahLst/>
              <a:cxnLst/>
              <a:rect l="l" t="t" r="r" b="b"/>
              <a:pathLst>
                <a:path w="6501" h="6257" extrusionOk="0">
                  <a:moveTo>
                    <a:pt x="3614" y="1666"/>
                  </a:moveTo>
                  <a:cubicBezTo>
                    <a:pt x="3888" y="1666"/>
                    <a:pt x="4110" y="1887"/>
                    <a:pt x="4110" y="2161"/>
                  </a:cubicBezTo>
                  <a:lnTo>
                    <a:pt x="4110" y="2643"/>
                  </a:lnTo>
                  <a:cubicBezTo>
                    <a:pt x="4110" y="3052"/>
                    <a:pt x="3782" y="3384"/>
                    <a:pt x="3373" y="3384"/>
                  </a:cubicBezTo>
                  <a:cubicBezTo>
                    <a:pt x="2964" y="3384"/>
                    <a:pt x="2632" y="3052"/>
                    <a:pt x="2632" y="2643"/>
                  </a:cubicBezTo>
                  <a:lnTo>
                    <a:pt x="2632" y="2161"/>
                  </a:lnTo>
                  <a:cubicBezTo>
                    <a:pt x="2632" y="1887"/>
                    <a:pt x="2858" y="1666"/>
                    <a:pt x="3133" y="1666"/>
                  </a:cubicBezTo>
                  <a:close/>
                  <a:moveTo>
                    <a:pt x="3633" y="3807"/>
                  </a:moveTo>
                  <a:lnTo>
                    <a:pt x="3633" y="3942"/>
                  </a:lnTo>
                  <a:cubicBezTo>
                    <a:pt x="3628" y="4024"/>
                    <a:pt x="3652" y="4105"/>
                    <a:pt x="3691" y="4178"/>
                  </a:cubicBezTo>
                  <a:lnTo>
                    <a:pt x="3383" y="4485"/>
                  </a:lnTo>
                  <a:cubicBezTo>
                    <a:pt x="3378" y="4490"/>
                    <a:pt x="3375" y="4493"/>
                    <a:pt x="3371" y="4493"/>
                  </a:cubicBezTo>
                  <a:cubicBezTo>
                    <a:pt x="3367" y="4493"/>
                    <a:pt x="3364" y="4490"/>
                    <a:pt x="3359" y="4485"/>
                  </a:cubicBezTo>
                  <a:lnTo>
                    <a:pt x="3051" y="4178"/>
                  </a:lnTo>
                  <a:cubicBezTo>
                    <a:pt x="3089" y="4105"/>
                    <a:pt x="3114" y="4024"/>
                    <a:pt x="3114" y="3942"/>
                  </a:cubicBezTo>
                  <a:lnTo>
                    <a:pt x="3114" y="3807"/>
                  </a:lnTo>
                  <a:cubicBezTo>
                    <a:pt x="3195" y="3826"/>
                    <a:pt x="3287" y="3836"/>
                    <a:pt x="3373" y="3836"/>
                  </a:cubicBezTo>
                  <a:cubicBezTo>
                    <a:pt x="3460" y="3836"/>
                    <a:pt x="3547" y="3826"/>
                    <a:pt x="3633" y="3807"/>
                  </a:cubicBezTo>
                  <a:close/>
                  <a:moveTo>
                    <a:pt x="3373" y="448"/>
                  </a:moveTo>
                  <a:cubicBezTo>
                    <a:pt x="4504" y="448"/>
                    <a:pt x="5519" y="1165"/>
                    <a:pt x="5895" y="2234"/>
                  </a:cubicBezTo>
                  <a:cubicBezTo>
                    <a:pt x="6270" y="3302"/>
                    <a:pt x="5933" y="4495"/>
                    <a:pt x="5048" y="5207"/>
                  </a:cubicBezTo>
                  <a:lnTo>
                    <a:pt x="5048" y="4875"/>
                  </a:lnTo>
                  <a:cubicBezTo>
                    <a:pt x="5048" y="4606"/>
                    <a:pt x="4899" y="4360"/>
                    <a:pt x="4658" y="4240"/>
                  </a:cubicBezTo>
                  <a:lnTo>
                    <a:pt x="4090" y="3956"/>
                  </a:lnTo>
                  <a:cubicBezTo>
                    <a:pt x="4085" y="3956"/>
                    <a:pt x="4081" y="3951"/>
                    <a:pt x="4081" y="3942"/>
                  </a:cubicBezTo>
                  <a:lnTo>
                    <a:pt x="4081" y="3600"/>
                  </a:lnTo>
                  <a:cubicBezTo>
                    <a:pt x="4384" y="3374"/>
                    <a:pt x="4562" y="3023"/>
                    <a:pt x="4562" y="2643"/>
                  </a:cubicBezTo>
                  <a:lnTo>
                    <a:pt x="4562" y="2161"/>
                  </a:lnTo>
                  <a:cubicBezTo>
                    <a:pt x="4562" y="1637"/>
                    <a:pt x="4138" y="1209"/>
                    <a:pt x="3614" y="1209"/>
                  </a:cubicBezTo>
                  <a:lnTo>
                    <a:pt x="3133" y="1209"/>
                  </a:lnTo>
                  <a:cubicBezTo>
                    <a:pt x="2608" y="1209"/>
                    <a:pt x="2185" y="1637"/>
                    <a:pt x="2180" y="2161"/>
                  </a:cubicBezTo>
                  <a:lnTo>
                    <a:pt x="2180" y="2643"/>
                  </a:lnTo>
                  <a:cubicBezTo>
                    <a:pt x="2180" y="3018"/>
                    <a:pt x="2358" y="3374"/>
                    <a:pt x="2661" y="3600"/>
                  </a:cubicBezTo>
                  <a:lnTo>
                    <a:pt x="2661" y="3942"/>
                  </a:lnTo>
                  <a:cubicBezTo>
                    <a:pt x="2661" y="3947"/>
                    <a:pt x="2661" y="3951"/>
                    <a:pt x="2656" y="3956"/>
                  </a:cubicBezTo>
                  <a:lnTo>
                    <a:pt x="2089" y="4240"/>
                  </a:lnTo>
                  <a:cubicBezTo>
                    <a:pt x="1848" y="4356"/>
                    <a:pt x="1694" y="4606"/>
                    <a:pt x="1699" y="4875"/>
                  </a:cubicBezTo>
                  <a:lnTo>
                    <a:pt x="1699" y="5207"/>
                  </a:lnTo>
                  <a:cubicBezTo>
                    <a:pt x="814" y="4495"/>
                    <a:pt x="472" y="3302"/>
                    <a:pt x="852" y="2234"/>
                  </a:cubicBezTo>
                  <a:cubicBezTo>
                    <a:pt x="1227" y="1165"/>
                    <a:pt x="2238" y="448"/>
                    <a:pt x="3373" y="448"/>
                  </a:cubicBezTo>
                  <a:close/>
                  <a:moveTo>
                    <a:pt x="4066" y="4452"/>
                  </a:moveTo>
                  <a:lnTo>
                    <a:pt x="4461" y="4644"/>
                  </a:lnTo>
                  <a:cubicBezTo>
                    <a:pt x="4547" y="4688"/>
                    <a:pt x="4600" y="4779"/>
                    <a:pt x="4600" y="4875"/>
                  </a:cubicBezTo>
                  <a:lnTo>
                    <a:pt x="4600" y="5506"/>
                  </a:lnTo>
                  <a:cubicBezTo>
                    <a:pt x="4218" y="5703"/>
                    <a:pt x="3798" y="5801"/>
                    <a:pt x="3378" y="5801"/>
                  </a:cubicBezTo>
                  <a:cubicBezTo>
                    <a:pt x="2958" y="5801"/>
                    <a:pt x="2539" y="5703"/>
                    <a:pt x="2156" y="5506"/>
                  </a:cubicBezTo>
                  <a:lnTo>
                    <a:pt x="2151" y="5506"/>
                  </a:lnTo>
                  <a:lnTo>
                    <a:pt x="2151" y="4875"/>
                  </a:lnTo>
                  <a:cubicBezTo>
                    <a:pt x="2151" y="4779"/>
                    <a:pt x="2204" y="4688"/>
                    <a:pt x="2291" y="4644"/>
                  </a:cubicBezTo>
                  <a:lnTo>
                    <a:pt x="2685" y="4452"/>
                  </a:lnTo>
                  <a:lnTo>
                    <a:pt x="3046" y="4813"/>
                  </a:lnTo>
                  <a:cubicBezTo>
                    <a:pt x="3138" y="4902"/>
                    <a:pt x="3257" y="4946"/>
                    <a:pt x="3376" y="4946"/>
                  </a:cubicBezTo>
                  <a:cubicBezTo>
                    <a:pt x="3495" y="4946"/>
                    <a:pt x="3614" y="4902"/>
                    <a:pt x="3705" y="4813"/>
                  </a:cubicBezTo>
                  <a:lnTo>
                    <a:pt x="4066" y="4452"/>
                  </a:lnTo>
                  <a:close/>
                  <a:moveTo>
                    <a:pt x="3373" y="1"/>
                  </a:moveTo>
                  <a:cubicBezTo>
                    <a:pt x="2108" y="1"/>
                    <a:pt x="967" y="761"/>
                    <a:pt x="481" y="1930"/>
                  </a:cubicBezTo>
                  <a:cubicBezTo>
                    <a:pt x="0" y="3100"/>
                    <a:pt x="270" y="4447"/>
                    <a:pt x="1160" y="5342"/>
                  </a:cubicBezTo>
                  <a:cubicBezTo>
                    <a:pt x="1760" y="5938"/>
                    <a:pt x="2562" y="6256"/>
                    <a:pt x="3379" y="6256"/>
                  </a:cubicBezTo>
                  <a:cubicBezTo>
                    <a:pt x="3781" y="6256"/>
                    <a:pt x="4186" y="6179"/>
                    <a:pt x="4571" y="6020"/>
                  </a:cubicBezTo>
                  <a:cubicBezTo>
                    <a:pt x="5741" y="5534"/>
                    <a:pt x="6501" y="4394"/>
                    <a:pt x="6501" y="3129"/>
                  </a:cubicBezTo>
                  <a:cubicBezTo>
                    <a:pt x="6501" y="1401"/>
                    <a:pt x="5101" y="1"/>
                    <a:pt x="33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8" name="Google Shape;13388;p138"/>
            <p:cNvSpPr/>
            <p:nvPr/>
          </p:nvSpPr>
          <p:spPr>
            <a:xfrm>
              <a:off x="2266153" y="3461220"/>
              <a:ext cx="188812" cy="175593"/>
            </a:xfrm>
            <a:custGeom>
              <a:avLst/>
              <a:gdLst/>
              <a:ahLst/>
              <a:cxnLst/>
              <a:rect l="l" t="t" r="r" b="b"/>
              <a:pathLst>
                <a:path w="7199" h="6695" extrusionOk="0">
                  <a:moveTo>
                    <a:pt x="4499" y="0"/>
                  </a:moveTo>
                  <a:cubicBezTo>
                    <a:pt x="3447" y="0"/>
                    <a:pt x="2400" y="405"/>
                    <a:pt x="1608" y="1196"/>
                  </a:cubicBezTo>
                  <a:cubicBezTo>
                    <a:pt x="145" y="2659"/>
                    <a:pt x="1" y="4983"/>
                    <a:pt x="1276" y="6609"/>
                  </a:cubicBezTo>
                  <a:cubicBezTo>
                    <a:pt x="1326" y="6670"/>
                    <a:pt x="1387" y="6695"/>
                    <a:pt x="1446" y="6695"/>
                  </a:cubicBezTo>
                  <a:cubicBezTo>
                    <a:pt x="1609" y="6695"/>
                    <a:pt x="1759" y="6503"/>
                    <a:pt x="1632" y="6330"/>
                  </a:cubicBezTo>
                  <a:cubicBezTo>
                    <a:pt x="511" y="4882"/>
                    <a:pt x="641" y="2823"/>
                    <a:pt x="1935" y="1528"/>
                  </a:cubicBezTo>
                  <a:cubicBezTo>
                    <a:pt x="2642" y="821"/>
                    <a:pt x="3573" y="462"/>
                    <a:pt x="4508" y="462"/>
                  </a:cubicBezTo>
                  <a:cubicBezTo>
                    <a:pt x="5292" y="462"/>
                    <a:pt x="6080" y="714"/>
                    <a:pt x="6742" y="1225"/>
                  </a:cubicBezTo>
                  <a:cubicBezTo>
                    <a:pt x="6787" y="1258"/>
                    <a:pt x="6834" y="1273"/>
                    <a:pt x="6877" y="1273"/>
                  </a:cubicBezTo>
                  <a:cubicBezTo>
                    <a:pt x="7061" y="1273"/>
                    <a:pt x="7199" y="1021"/>
                    <a:pt x="7016" y="869"/>
                  </a:cubicBezTo>
                  <a:cubicBezTo>
                    <a:pt x="6273" y="286"/>
                    <a:pt x="5384" y="0"/>
                    <a:pt x="44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9" name="Google Shape;13389;p138"/>
            <p:cNvSpPr/>
            <p:nvPr/>
          </p:nvSpPr>
          <p:spPr>
            <a:xfrm>
              <a:off x="2313284" y="3500639"/>
              <a:ext cx="189389" cy="175750"/>
            </a:xfrm>
            <a:custGeom>
              <a:avLst/>
              <a:gdLst/>
              <a:ahLst/>
              <a:cxnLst/>
              <a:rect l="l" t="t" r="r" b="b"/>
              <a:pathLst>
                <a:path w="7221" h="6701" extrusionOk="0">
                  <a:moveTo>
                    <a:pt x="5768" y="0"/>
                  </a:moveTo>
                  <a:cubicBezTo>
                    <a:pt x="5719" y="0"/>
                    <a:pt x="5669" y="17"/>
                    <a:pt x="5628" y="49"/>
                  </a:cubicBezTo>
                  <a:cubicBezTo>
                    <a:pt x="5527" y="126"/>
                    <a:pt x="5513" y="266"/>
                    <a:pt x="5590" y="367"/>
                  </a:cubicBezTo>
                  <a:cubicBezTo>
                    <a:pt x="6711" y="1815"/>
                    <a:pt x="6581" y="3875"/>
                    <a:pt x="5282" y="5169"/>
                  </a:cubicBezTo>
                  <a:cubicBezTo>
                    <a:pt x="4577" y="5874"/>
                    <a:pt x="3645" y="6234"/>
                    <a:pt x="2708" y="6234"/>
                  </a:cubicBezTo>
                  <a:cubicBezTo>
                    <a:pt x="1925" y="6234"/>
                    <a:pt x="1139" y="5983"/>
                    <a:pt x="480" y="5472"/>
                  </a:cubicBezTo>
                  <a:cubicBezTo>
                    <a:pt x="431" y="5433"/>
                    <a:pt x="381" y="5416"/>
                    <a:pt x="334" y="5416"/>
                  </a:cubicBezTo>
                  <a:cubicBezTo>
                    <a:pt x="145" y="5416"/>
                    <a:pt x="1" y="5682"/>
                    <a:pt x="201" y="5828"/>
                  </a:cubicBezTo>
                  <a:cubicBezTo>
                    <a:pt x="946" y="6413"/>
                    <a:pt x="1837" y="6701"/>
                    <a:pt x="2723" y="6701"/>
                  </a:cubicBezTo>
                  <a:cubicBezTo>
                    <a:pt x="3776" y="6701"/>
                    <a:pt x="4824" y="6295"/>
                    <a:pt x="5619" y="5501"/>
                  </a:cubicBezTo>
                  <a:cubicBezTo>
                    <a:pt x="7081" y="4038"/>
                    <a:pt x="7221" y="1714"/>
                    <a:pt x="5946" y="88"/>
                  </a:cubicBezTo>
                  <a:cubicBezTo>
                    <a:pt x="5902" y="30"/>
                    <a:pt x="5835" y="0"/>
                    <a:pt x="57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90" name="Google Shape;13390;p138"/>
          <p:cNvGrpSpPr/>
          <p:nvPr/>
        </p:nvGrpSpPr>
        <p:grpSpPr>
          <a:xfrm>
            <a:off x="3097565" y="3197333"/>
            <a:ext cx="361336" cy="338623"/>
            <a:chOff x="3097565" y="3381908"/>
            <a:chExt cx="361336" cy="338623"/>
          </a:xfrm>
        </p:grpSpPr>
        <p:sp>
          <p:nvSpPr>
            <p:cNvPr id="13391" name="Google Shape;13391;p138"/>
            <p:cNvSpPr/>
            <p:nvPr/>
          </p:nvSpPr>
          <p:spPr>
            <a:xfrm>
              <a:off x="3102732" y="3455607"/>
              <a:ext cx="350871" cy="259495"/>
            </a:xfrm>
            <a:custGeom>
              <a:avLst/>
              <a:gdLst/>
              <a:ahLst/>
              <a:cxnLst/>
              <a:rect l="l" t="t" r="r" b="b"/>
              <a:pathLst>
                <a:path w="13378" h="9894" extrusionOk="0">
                  <a:moveTo>
                    <a:pt x="1011" y="0"/>
                  </a:moveTo>
                  <a:cubicBezTo>
                    <a:pt x="453" y="5"/>
                    <a:pt x="6" y="453"/>
                    <a:pt x="1" y="1011"/>
                  </a:cubicBezTo>
                  <a:lnTo>
                    <a:pt x="1" y="8888"/>
                  </a:lnTo>
                  <a:cubicBezTo>
                    <a:pt x="6" y="9441"/>
                    <a:pt x="453" y="9893"/>
                    <a:pt x="1011" y="9893"/>
                  </a:cubicBezTo>
                  <a:lnTo>
                    <a:pt x="12372" y="9893"/>
                  </a:lnTo>
                  <a:cubicBezTo>
                    <a:pt x="12925" y="9893"/>
                    <a:pt x="13377" y="9441"/>
                    <a:pt x="13377" y="8888"/>
                  </a:cubicBezTo>
                  <a:lnTo>
                    <a:pt x="13377" y="1011"/>
                  </a:lnTo>
                  <a:cubicBezTo>
                    <a:pt x="13377" y="453"/>
                    <a:pt x="12925" y="5"/>
                    <a:pt x="12372" y="0"/>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2" name="Google Shape;13392;p138"/>
            <p:cNvSpPr/>
            <p:nvPr/>
          </p:nvSpPr>
          <p:spPr>
            <a:xfrm>
              <a:off x="3102600" y="3455607"/>
              <a:ext cx="175593" cy="259495"/>
            </a:xfrm>
            <a:custGeom>
              <a:avLst/>
              <a:gdLst/>
              <a:ahLst/>
              <a:cxnLst/>
              <a:rect l="l" t="t" r="r" b="b"/>
              <a:pathLst>
                <a:path w="6695" h="9894" extrusionOk="0">
                  <a:moveTo>
                    <a:pt x="997" y="0"/>
                  </a:moveTo>
                  <a:cubicBezTo>
                    <a:pt x="444" y="10"/>
                    <a:pt x="1" y="462"/>
                    <a:pt x="6" y="1011"/>
                  </a:cubicBezTo>
                  <a:lnTo>
                    <a:pt x="6" y="8888"/>
                  </a:lnTo>
                  <a:cubicBezTo>
                    <a:pt x="1" y="9436"/>
                    <a:pt x="444" y="9889"/>
                    <a:pt x="997" y="9893"/>
                  </a:cubicBezTo>
                  <a:lnTo>
                    <a:pt x="6694" y="9893"/>
                  </a:lnTo>
                  <a:lnTo>
                    <a:pt x="6694" y="0"/>
                  </a:ln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3" name="Google Shape;13393;p138"/>
            <p:cNvSpPr/>
            <p:nvPr/>
          </p:nvSpPr>
          <p:spPr>
            <a:xfrm>
              <a:off x="3133156" y="3486031"/>
              <a:ext cx="290024" cy="198647"/>
            </a:xfrm>
            <a:custGeom>
              <a:avLst/>
              <a:gdLst/>
              <a:ahLst/>
              <a:cxnLst/>
              <a:rect l="l" t="t" r="r" b="b"/>
              <a:pathLst>
                <a:path w="11058" h="7574" extrusionOk="0">
                  <a:moveTo>
                    <a:pt x="270" y="0"/>
                  </a:moveTo>
                  <a:cubicBezTo>
                    <a:pt x="121" y="0"/>
                    <a:pt x="0" y="120"/>
                    <a:pt x="5" y="270"/>
                  </a:cubicBezTo>
                  <a:lnTo>
                    <a:pt x="5" y="7309"/>
                  </a:lnTo>
                  <a:cubicBezTo>
                    <a:pt x="5" y="7453"/>
                    <a:pt x="121" y="7574"/>
                    <a:pt x="270" y="7574"/>
                  </a:cubicBezTo>
                  <a:lnTo>
                    <a:pt x="10788" y="7574"/>
                  </a:lnTo>
                  <a:cubicBezTo>
                    <a:pt x="10937" y="7574"/>
                    <a:pt x="11058" y="7453"/>
                    <a:pt x="11058" y="7309"/>
                  </a:cubicBezTo>
                  <a:lnTo>
                    <a:pt x="11058" y="270"/>
                  </a:lnTo>
                  <a:cubicBezTo>
                    <a:pt x="11058" y="120"/>
                    <a:pt x="10937" y="0"/>
                    <a:pt x="10788" y="0"/>
                  </a:cubicBezTo>
                  <a:close/>
                </a:path>
              </a:pathLst>
            </a:custGeom>
            <a:solidFill>
              <a:srgbClr val="FC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4" name="Google Shape;13394;p138"/>
            <p:cNvSpPr/>
            <p:nvPr/>
          </p:nvSpPr>
          <p:spPr>
            <a:xfrm>
              <a:off x="3133156" y="3486136"/>
              <a:ext cx="145038" cy="198542"/>
            </a:xfrm>
            <a:custGeom>
              <a:avLst/>
              <a:gdLst/>
              <a:ahLst/>
              <a:cxnLst/>
              <a:rect l="l" t="t" r="r" b="b"/>
              <a:pathLst>
                <a:path w="5530" h="7570" extrusionOk="0">
                  <a:moveTo>
                    <a:pt x="265" y="1"/>
                  </a:moveTo>
                  <a:cubicBezTo>
                    <a:pt x="116" y="1"/>
                    <a:pt x="0" y="121"/>
                    <a:pt x="0" y="266"/>
                  </a:cubicBezTo>
                  <a:lnTo>
                    <a:pt x="0" y="7305"/>
                  </a:lnTo>
                  <a:cubicBezTo>
                    <a:pt x="0" y="7449"/>
                    <a:pt x="116" y="7570"/>
                    <a:pt x="265" y="7570"/>
                  </a:cubicBezTo>
                  <a:lnTo>
                    <a:pt x="5529" y="7570"/>
                  </a:lnTo>
                  <a:lnTo>
                    <a:pt x="5529" y="1"/>
                  </a:ln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5" name="Google Shape;13395;p138"/>
            <p:cNvSpPr/>
            <p:nvPr/>
          </p:nvSpPr>
          <p:spPr>
            <a:xfrm>
              <a:off x="3209241" y="3387205"/>
              <a:ext cx="137721" cy="114876"/>
            </a:xfrm>
            <a:custGeom>
              <a:avLst/>
              <a:gdLst/>
              <a:ahLst/>
              <a:cxnLst/>
              <a:rect l="l" t="t" r="r" b="b"/>
              <a:pathLst>
                <a:path w="5251" h="4380" extrusionOk="0">
                  <a:moveTo>
                    <a:pt x="2229" y="0"/>
                  </a:moveTo>
                  <a:cubicBezTo>
                    <a:pt x="1642" y="0"/>
                    <a:pt x="1165" y="477"/>
                    <a:pt x="1165" y="1069"/>
                  </a:cubicBezTo>
                  <a:lnTo>
                    <a:pt x="1165" y="1569"/>
                  </a:lnTo>
                  <a:cubicBezTo>
                    <a:pt x="1161" y="1824"/>
                    <a:pt x="954" y="2031"/>
                    <a:pt x="699" y="2031"/>
                  </a:cubicBezTo>
                  <a:lnTo>
                    <a:pt x="496" y="2031"/>
                  </a:lnTo>
                  <a:cubicBezTo>
                    <a:pt x="222" y="2031"/>
                    <a:pt x="1" y="2252"/>
                    <a:pt x="1" y="2522"/>
                  </a:cubicBezTo>
                  <a:lnTo>
                    <a:pt x="1" y="3888"/>
                  </a:lnTo>
                  <a:cubicBezTo>
                    <a:pt x="1" y="4158"/>
                    <a:pt x="222" y="4379"/>
                    <a:pt x="496" y="4379"/>
                  </a:cubicBezTo>
                  <a:lnTo>
                    <a:pt x="4760" y="4379"/>
                  </a:lnTo>
                  <a:cubicBezTo>
                    <a:pt x="5029" y="4379"/>
                    <a:pt x="5250" y="4158"/>
                    <a:pt x="5250" y="3888"/>
                  </a:cubicBezTo>
                  <a:lnTo>
                    <a:pt x="5250" y="2522"/>
                  </a:lnTo>
                  <a:cubicBezTo>
                    <a:pt x="5250" y="2252"/>
                    <a:pt x="5029" y="2031"/>
                    <a:pt x="4760" y="2031"/>
                  </a:cubicBezTo>
                  <a:lnTo>
                    <a:pt x="4558" y="2031"/>
                  </a:lnTo>
                  <a:cubicBezTo>
                    <a:pt x="4298" y="2031"/>
                    <a:pt x="4091" y="1824"/>
                    <a:pt x="4091" y="1569"/>
                  </a:cubicBezTo>
                  <a:lnTo>
                    <a:pt x="4091" y="1069"/>
                  </a:lnTo>
                  <a:cubicBezTo>
                    <a:pt x="4091" y="477"/>
                    <a:pt x="3615" y="0"/>
                    <a:pt x="3027" y="0"/>
                  </a:cubicBezTo>
                  <a:close/>
                </a:path>
              </a:pathLst>
            </a:custGeom>
            <a:solidFill>
              <a:srgbClr val="A7B5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6" name="Google Shape;13396;p138"/>
            <p:cNvSpPr/>
            <p:nvPr/>
          </p:nvSpPr>
          <p:spPr>
            <a:xfrm>
              <a:off x="3200167" y="3606284"/>
              <a:ext cx="40023" cy="34332"/>
            </a:xfrm>
            <a:custGeom>
              <a:avLst/>
              <a:gdLst/>
              <a:ahLst/>
              <a:cxnLst/>
              <a:rect l="l" t="t" r="r" b="b"/>
              <a:pathLst>
                <a:path w="1526" h="1309" extrusionOk="0">
                  <a:moveTo>
                    <a:pt x="655" y="1"/>
                  </a:moveTo>
                  <a:cubicBezTo>
                    <a:pt x="294" y="1"/>
                    <a:pt x="0" y="294"/>
                    <a:pt x="0" y="655"/>
                  </a:cubicBezTo>
                  <a:cubicBezTo>
                    <a:pt x="0" y="1049"/>
                    <a:pt x="322" y="1309"/>
                    <a:pt x="658" y="1309"/>
                  </a:cubicBezTo>
                  <a:cubicBezTo>
                    <a:pt x="819" y="1309"/>
                    <a:pt x="983" y="1249"/>
                    <a:pt x="1117" y="1117"/>
                  </a:cubicBezTo>
                  <a:cubicBezTo>
                    <a:pt x="1526" y="703"/>
                    <a:pt x="1237" y="1"/>
                    <a:pt x="655" y="1"/>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7" name="Google Shape;13397;p138"/>
            <p:cNvSpPr/>
            <p:nvPr/>
          </p:nvSpPr>
          <p:spPr>
            <a:xfrm>
              <a:off x="3262378" y="3541528"/>
              <a:ext cx="39184" cy="34542"/>
            </a:xfrm>
            <a:custGeom>
              <a:avLst/>
              <a:gdLst/>
              <a:ahLst/>
              <a:cxnLst/>
              <a:rect l="l" t="t" r="r" b="b"/>
              <a:pathLst>
                <a:path w="1494" h="1317" extrusionOk="0">
                  <a:moveTo>
                    <a:pt x="314" y="0"/>
                  </a:moveTo>
                  <a:cubicBezTo>
                    <a:pt x="145" y="0"/>
                    <a:pt x="1" y="218"/>
                    <a:pt x="159" y="377"/>
                  </a:cubicBezTo>
                  <a:lnTo>
                    <a:pt x="438" y="656"/>
                  </a:lnTo>
                  <a:lnTo>
                    <a:pt x="159" y="940"/>
                  </a:lnTo>
                  <a:cubicBezTo>
                    <a:pt x="73" y="1026"/>
                    <a:pt x="73" y="1161"/>
                    <a:pt x="159" y="1247"/>
                  </a:cubicBezTo>
                  <a:cubicBezTo>
                    <a:pt x="200" y="1291"/>
                    <a:pt x="256" y="1312"/>
                    <a:pt x="312" y="1312"/>
                  </a:cubicBezTo>
                  <a:cubicBezTo>
                    <a:pt x="368" y="1312"/>
                    <a:pt x="424" y="1291"/>
                    <a:pt x="467" y="1247"/>
                  </a:cubicBezTo>
                  <a:lnTo>
                    <a:pt x="746" y="964"/>
                  </a:lnTo>
                  <a:lnTo>
                    <a:pt x="1030" y="1247"/>
                  </a:lnTo>
                  <a:cubicBezTo>
                    <a:pt x="1078" y="1296"/>
                    <a:pt x="1131" y="1316"/>
                    <a:pt x="1181" y="1316"/>
                  </a:cubicBezTo>
                  <a:cubicBezTo>
                    <a:pt x="1348" y="1316"/>
                    <a:pt x="1493" y="1098"/>
                    <a:pt x="1338" y="940"/>
                  </a:cubicBezTo>
                  <a:lnTo>
                    <a:pt x="1054" y="656"/>
                  </a:lnTo>
                  <a:lnTo>
                    <a:pt x="1338" y="377"/>
                  </a:lnTo>
                  <a:cubicBezTo>
                    <a:pt x="1493" y="218"/>
                    <a:pt x="1348" y="0"/>
                    <a:pt x="1181" y="0"/>
                  </a:cubicBezTo>
                  <a:cubicBezTo>
                    <a:pt x="1131" y="0"/>
                    <a:pt x="1078" y="20"/>
                    <a:pt x="1030" y="69"/>
                  </a:cubicBezTo>
                  <a:lnTo>
                    <a:pt x="746" y="348"/>
                  </a:lnTo>
                  <a:lnTo>
                    <a:pt x="467" y="69"/>
                  </a:lnTo>
                  <a:cubicBezTo>
                    <a:pt x="419" y="20"/>
                    <a:pt x="365" y="0"/>
                    <a:pt x="314"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8" name="Google Shape;13398;p138"/>
            <p:cNvSpPr/>
            <p:nvPr/>
          </p:nvSpPr>
          <p:spPr>
            <a:xfrm>
              <a:off x="3209241" y="3387205"/>
              <a:ext cx="68952" cy="114876"/>
            </a:xfrm>
            <a:custGeom>
              <a:avLst/>
              <a:gdLst/>
              <a:ahLst/>
              <a:cxnLst/>
              <a:rect l="l" t="t" r="r" b="b"/>
              <a:pathLst>
                <a:path w="2629" h="4380" extrusionOk="0">
                  <a:moveTo>
                    <a:pt x="2229" y="0"/>
                  </a:moveTo>
                  <a:cubicBezTo>
                    <a:pt x="1642" y="0"/>
                    <a:pt x="1165" y="477"/>
                    <a:pt x="1161" y="1069"/>
                  </a:cubicBezTo>
                  <a:lnTo>
                    <a:pt x="1161" y="1569"/>
                  </a:lnTo>
                  <a:cubicBezTo>
                    <a:pt x="1161" y="1824"/>
                    <a:pt x="954" y="2031"/>
                    <a:pt x="699" y="2031"/>
                  </a:cubicBezTo>
                  <a:lnTo>
                    <a:pt x="492" y="2031"/>
                  </a:lnTo>
                  <a:cubicBezTo>
                    <a:pt x="222" y="2031"/>
                    <a:pt x="1" y="2252"/>
                    <a:pt x="1" y="2522"/>
                  </a:cubicBezTo>
                  <a:lnTo>
                    <a:pt x="1" y="3888"/>
                  </a:lnTo>
                  <a:cubicBezTo>
                    <a:pt x="1" y="4158"/>
                    <a:pt x="222" y="4379"/>
                    <a:pt x="492" y="4379"/>
                  </a:cubicBezTo>
                  <a:lnTo>
                    <a:pt x="2628" y="4379"/>
                  </a:lnTo>
                  <a:lnTo>
                    <a:pt x="2628" y="0"/>
                  </a:ln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9" name="Google Shape;13399;p138"/>
            <p:cNvSpPr/>
            <p:nvPr/>
          </p:nvSpPr>
          <p:spPr>
            <a:xfrm>
              <a:off x="3257343" y="3448001"/>
              <a:ext cx="36482" cy="31237"/>
            </a:xfrm>
            <a:custGeom>
              <a:avLst/>
              <a:gdLst/>
              <a:ahLst/>
              <a:cxnLst/>
              <a:rect l="l" t="t" r="r" b="b"/>
              <a:pathLst>
                <a:path w="1391" h="1191" extrusionOk="0">
                  <a:moveTo>
                    <a:pt x="785" y="0"/>
                  </a:moveTo>
                  <a:cubicBezTo>
                    <a:pt x="640" y="0"/>
                    <a:pt x="492" y="54"/>
                    <a:pt x="371" y="175"/>
                  </a:cubicBezTo>
                  <a:cubicBezTo>
                    <a:pt x="0" y="550"/>
                    <a:pt x="265" y="1190"/>
                    <a:pt x="794" y="1190"/>
                  </a:cubicBezTo>
                  <a:cubicBezTo>
                    <a:pt x="1121" y="1190"/>
                    <a:pt x="1386" y="926"/>
                    <a:pt x="1391" y="598"/>
                  </a:cubicBezTo>
                  <a:cubicBezTo>
                    <a:pt x="1387" y="240"/>
                    <a:pt x="1092" y="0"/>
                    <a:pt x="785"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0" name="Google Shape;13400;p138"/>
            <p:cNvSpPr/>
            <p:nvPr/>
          </p:nvSpPr>
          <p:spPr>
            <a:xfrm>
              <a:off x="3188679" y="3534342"/>
              <a:ext cx="187894" cy="117709"/>
            </a:xfrm>
            <a:custGeom>
              <a:avLst/>
              <a:gdLst/>
              <a:ahLst/>
              <a:cxnLst/>
              <a:rect l="l" t="t" r="r" b="b"/>
              <a:pathLst>
                <a:path w="7164" h="4488" extrusionOk="0">
                  <a:moveTo>
                    <a:pt x="1093" y="2744"/>
                  </a:moveTo>
                  <a:cubicBezTo>
                    <a:pt x="1675" y="2744"/>
                    <a:pt x="1964" y="3446"/>
                    <a:pt x="1555" y="3860"/>
                  </a:cubicBezTo>
                  <a:cubicBezTo>
                    <a:pt x="1421" y="3992"/>
                    <a:pt x="1257" y="4052"/>
                    <a:pt x="1096" y="4052"/>
                  </a:cubicBezTo>
                  <a:cubicBezTo>
                    <a:pt x="760" y="4052"/>
                    <a:pt x="438" y="3792"/>
                    <a:pt x="438" y="3398"/>
                  </a:cubicBezTo>
                  <a:cubicBezTo>
                    <a:pt x="438" y="3037"/>
                    <a:pt x="732" y="2744"/>
                    <a:pt x="1093" y="2744"/>
                  </a:cubicBezTo>
                  <a:close/>
                  <a:moveTo>
                    <a:pt x="6564" y="1"/>
                  </a:moveTo>
                  <a:lnTo>
                    <a:pt x="6540" y="6"/>
                  </a:lnTo>
                  <a:lnTo>
                    <a:pt x="6535" y="6"/>
                  </a:lnTo>
                  <a:cubicBezTo>
                    <a:pt x="6525" y="11"/>
                    <a:pt x="6516" y="11"/>
                    <a:pt x="6511" y="15"/>
                  </a:cubicBezTo>
                  <a:lnTo>
                    <a:pt x="5929" y="304"/>
                  </a:lnTo>
                  <a:cubicBezTo>
                    <a:pt x="5716" y="421"/>
                    <a:pt x="5825" y="717"/>
                    <a:pt x="6023" y="717"/>
                  </a:cubicBezTo>
                  <a:cubicBezTo>
                    <a:pt x="6054" y="717"/>
                    <a:pt x="6087" y="710"/>
                    <a:pt x="6121" y="694"/>
                  </a:cubicBezTo>
                  <a:lnTo>
                    <a:pt x="6280" y="617"/>
                  </a:lnTo>
                  <a:lnTo>
                    <a:pt x="6280" y="617"/>
                  </a:lnTo>
                  <a:cubicBezTo>
                    <a:pt x="5991" y="1574"/>
                    <a:pt x="5496" y="2277"/>
                    <a:pt x="4803" y="2724"/>
                  </a:cubicBezTo>
                  <a:cubicBezTo>
                    <a:pt x="4119" y="3161"/>
                    <a:pt x="3361" y="3261"/>
                    <a:pt x="2808" y="3261"/>
                  </a:cubicBezTo>
                  <a:cubicBezTo>
                    <a:pt x="2531" y="3261"/>
                    <a:pt x="2305" y="3236"/>
                    <a:pt x="2166" y="3215"/>
                  </a:cubicBezTo>
                  <a:cubicBezTo>
                    <a:pt x="2075" y="2688"/>
                    <a:pt x="1620" y="2311"/>
                    <a:pt x="1095" y="2311"/>
                  </a:cubicBezTo>
                  <a:cubicBezTo>
                    <a:pt x="1064" y="2311"/>
                    <a:pt x="1033" y="2313"/>
                    <a:pt x="1001" y="2315"/>
                  </a:cubicBezTo>
                  <a:cubicBezTo>
                    <a:pt x="438" y="2364"/>
                    <a:pt x="5" y="2835"/>
                    <a:pt x="5" y="3403"/>
                  </a:cubicBezTo>
                  <a:lnTo>
                    <a:pt x="5" y="3398"/>
                  </a:lnTo>
                  <a:lnTo>
                    <a:pt x="5" y="3398"/>
                  </a:lnTo>
                  <a:cubicBezTo>
                    <a:pt x="1" y="3951"/>
                    <a:pt x="414" y="4413"/>
                    <a:pt x="963" y="4481"/>
                  </a:cubicBezTo>
                  <a:cubicBezTo>
                    <a:pt x="1005" y="4485"/>
                    <a:pt x="1047" y="4488"/>
                    <a:pt x="1088" y="4488"/>
                  </a:cubicBezTo>
                  <a:cubicBezTo>
                    <a:pt x="1587" y="4488"/>
                    <a:pt x="2031" y="4146"/>
                    <a:pt x="2147" y="3653"/>
                  </a:cubicBezTo>
                  <a:cubicBezTo>
                    <a:pt x="2363" y="3682"/>
                    <a:pt x="2584" y="3696"/>
                    <a:pt x="2801" y="3696"/>
                  </a:cubicBezTo>
                  <a:cubicBezTo>
                    <a:pt x="3417" y="3696"/>
                    <a:pt x="4254" y="3581"/>
                    <a:pt x="5029" y="3085"/>
                  </a:cubicBezTo>
                  <a:cubicBezTo>
                    <a:pt x="5799" y="2594"/>
                    <a:pt x="6342" y="1839"/>
                    <a:pt x="6665" y="819"/>
                  </a:cubicBezTo>
                  <a:lnTo>
                    <a:pt x="6694" y="882"/>
                  </a:lnTo>
                  <a:cubicBezTo>
                    <a:pt x="6738" y="965"/>
                    <a:pt x="6810" y="999"/>
                    <a:pt x="6881" y="999"/>
                  </a:cubicBezTo>
                  <a:cubicBezTo>
                    <a:pt x="7023" y="999"/>
                    <a:pt x="7164" y="859"/>
                    <a:pt x="7083" y="689"/>
                  </a:cubicBezTo>
                  <a:lnTo>
                    <a:pt x="6795" y="107"/>
                  </a:lnTo>
                  <a:lnTo>
                    <a:pt x="6790" y="102"/>
                  </a:lnTo>
                  <a:cubicBezTo>
                    <a:pt x="6790" y="97"/>
                    <a:pt x="6785" y="88"/>
                    <a:pt x="6780" y="83"/>
                  </a:cubicBezTo>
                  <a:lnTo>
                    <a:pt x="6776" y="78"/>
                  </a:lnTo>
                  <a:cubicBezTo>
                    <a:pt x="6766" y="64"/>
                    <a:pt x="6751" y="49"/>
                    <a:pt x="6737" y="39"/>
                  </a:cubicBezTo>
                  <a:cubicBezTo>
                    <a:pt x="6727" y="30"/>
                    <a:pt x="6723" y="25"/>
                    <a:pt x="6713" y="20"/>
                  </a:cubicBezTo>
                  <a:cubicBezTo>
                    <a:pt x="6703" y="15"/>
                    <a:pt x="6699" y="15"/>
                    <a:pt x="6689" y="11"/>
                  </a:cubicBezTo>
                  <a:lnTo>
                    <a:pt x="6684" y="11"/>
                  </a:lnTo>
                  <a:lnTo>
                    <a:pt x="6660" y="6"/>
                  </a:lnTo>
                  <a:lnTo>
                    <a:pt x="6655" y="6"/>
                  </a:lnTo>
                  <a:lnTo>
                    <a:pt x="663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1" name="Google Shape;13401;p138"/>
            <p:cNvSpPr/>
            <p:nvPr/>
          </p:nvSpPr>
          <p:spPr>
            <a:xfrm>
              <a:off x="3163422" y="3526316"/>
              <a:ext cx="39315" cy="34463"/>
            </a:xfrm>
            <a:custGeom>
              <a:avLst/>
              <a:gdLst/>
              <a:ahLst/>
              <a:cxnLst/>
              <a:rect l="l" t="t" r="r" b="b"/>
              <a:pathLst>
                <a:path w="1499" h="1314" extrusionOk="0">
                  <a:moveTo>
                    <a:pt x="317" y="0"/>
                  </a:moveTo>
                  <a:cubicBezTo>
                    <a:pt x="147" y="0"/>
                    <a:pt x="1" y="219"/>
                    <a:pt x="160" y="374"/>
                  </a:cubicBezTo>
                  <a:lnTo>
                    <a:pt x="439" y="658"/>
                  </a:lnTo>
                  <a:lnTo>
                    <a:pt x="160" y="937"/>
                  </a:lnTo>
                  <a:cubicBezTo>
                    <a:pt x="73" y="1024"/>
                    <a:pt x="73" y="1163"/>
                    <a:pt x="160" y="1245"/>
                  </a:cubicBezTo>
                  <a:cubicBezTo>
                    <a:pt x="203" y="1289"/>
                    <a:pt x="259" y="1310"/>
                    <a:pt x="314" y="1310"/>
                  </a:cubicBezTo>
                  <a:cubicBezTo>
                    <a:pt x="369" y="1310"/>
                    <a:pt x="425" y="1289"/>
                    <a:pt x="468" y="1245"/>
                  </a:cubicBezTo>
                  <a:lnTo>
                    <a:pt x="747" y="966"/>
                  </a:lnTo>
                  <a:lnTo>
                    <a:pt x="1031" y="1245"/>
                  </a:lnTo>
                  <a:cubicBezTo>
                    <a:pt x="1079" y="1294"/>
                    <a:pt x="1133" y="1314"/>
                    <a:pt x="1185" y="1314"/>
                  </a:cubicBezTo>
                  <a:cubicBezTo>
                    <a:pt x="1354" y="1314"/>
                    <a:pt x="1497" y="1096"/>
                    <a:pt x="1339" y="937"/>
                  </a:cubicBezTo>
                  <a:lnTo>
                    <a:pt x="1055" y="658"/>
                  </a:lnTo>
                  <a:lnTo>
                    <a:pt x="1339" y="374"/>
                  </a:lnTo>
                  <a:cubicBezTo>
                    <a:pt x="1498" y="219"/>
                    <a:pt x="1352" y="0"/>
                    <a:pt x="1182" y="0"/>
                  </a:cubicBezTo>
                  <a:cubicBezTo>
                    <a:pt x="1131" y="0"/>
                    <a:pt x="1079" y="20"/>
                    <a:pt x="1031" y="66"/>
                  </a:cubicBezTo>
                  <a:lnTo>
                    <a:pt x="747" y="350"/>
                  </a:lnTo>
                  <a:lnTo>
                    <a:pt x="468" y="66"/>
                  </a:lnTo>
                  <a:cubicBezTo>
                    <a:pt x="420" y="20"/>
                    <a:pt x="367" y="0"/>
                    <a:pt x="3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2" name="Google Shape;13402;p138"/>
            <p:cNvSpPr/>
            <p:nvPr/>
          </p:nvSpPr>
          <p:spPr>
            <a:xfrm>
              <a:off x="3361309" y="3617614"/>
              <a:ext cx="39184" cy="34542"/>
            </a:xfrm>
            <a:custGeom>
              <a:avLst/>
              <a:gdLst/>
              <a:ahLst/>
              <a:cxnLst/>
              <a:rect l="l" t="t" r="r" b="b"/>
              <a:pathLst>
                <a:path w="1494" h="1317" extrusionOk="0">
                  <a:moveTo>
                    <a:pt x="1182" y="1"/>
                  </a:moveTo>
                  <a:cubicBezTo>
                    <a:pt x="1131" y="1"/>
                    <a:pt x="1078" y="21"/>
                    <a:pt x="1031" y="69"/>
                  </a:cubicBezTo>
                  <a:lnTo>
                    <a:pt x="747" y="353"/>
                  </a:lnTo>
                  <a:lnTo>
                    <a:pt x="468" y="69"/>
                  </a:lnTo>
                  <a:cubicBezTo>
                    <a:pt x="424" y="26"/>
                    <a:pt x="368" y="4"/>
                    <a:pt x="311" y="4"/>
                  </a:cubicBezTo>
                  <a:cubicBezTo>
                    <a:pt x="255" y="4"/>
                    <a:pt x="198" y="26"/>
                    <a:pt x="155" y="69"/>
                  </a:cubicBezTo>
                  <a:cubicBezTo>
                    <a:pt x="73" y="156"/>
                    <a:pt x="73" y="290"/>
                    <a:pt x="155" y="377"/>
                  </a:cubicBezTo>
                  <a:lnTo>
                    <a:pt x="439" y="656"/>
                  </a:lnTo>
                  <a:lnTo>
                    <a:pt x="155" y="940"/>
                  </a:lnTo>
                  <a:cubicBezTo>
                    <a:pt x="0" y="1099"/>
                    <a:pt x="145" y="1317"/>
                    <a:pt x="314" y="1317"/>
                  </a:cubicBezTo>
                  <a:cubicBezTo>
                    <a:pt x="366" y="1317"/>
                    <a:pt x="419" y="1296"/>
                    <a:pt x="468" y="1248"/>
                  </a:cubicBezTo>
                  <a:lnTo>
                    <a:pt x="747" y="969"/>
                  </a:lnTo>
                  <a:lnTo>
                    <a:pt x="1031" y="1248"/>
                  </a:lnTo>
                  <a:cubicBezTo>
                    <a:pt x="1078" y="1296"/>
                    <a:pt x="1131" y="1317"/>
                    <a:pt x="1182" y="1317"/>
                  </a:cubicBezTo>
                  <a:cubicBezTo>
                    <a:pt x="1349" y="1317"/>
                    <a:pt x="1494" y="1099"/>
                    <a:pt x="1339" y="940"/>
                  </a:cubicBezTo>
                  <a:lnTo>
                    <a:pt x="1055" y="661"/>
                  </a:lnTo>
                  <a:lnTo>
                    <a:pt x="1339" y="377"/>
                  </a:lnTo>
                  <a:cubicBezTo>
                    <a:pt x="1494" y="218"/>
                    <a:pt x="1349" y="1"/>
                    <a:pt x="11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3" name="Google Shape;13403;p138"/>
            <p:cNvSpPr/>
            <p:nvPr/>
          </p:nvSpPr>
          <p:spPr>
            <a:xfrm>
              <a:off x="3097565" y="3381908"/>
              <a:ext cx="361336" cy="338623"/>
            </a:xfrm>
            <a:custGeom>
              <a:avLst/>
              <a:gdLst/>
              <a:ahLst/>
              <a:cxnLst/>
              <a:rect l="l" t="t" r="r" b="b"/>
              <a:pathLst>
                <a:path w="13777" h="12911" extrusionOk="0">
                  <a:moveTo>
                    <a:pt x="7285" y="433"/>
                  </a:moveTo>
                  <a:cubicBezTo>
                    <a:pt x="7747" y="433"/>
                    <a:pt x="8118" y="809"/>
                    <a:pt x="8123" y="1271"/>
                  </a:cubicBezTo>
                  <a:lnTo>
                    <a:pt x="8123" y="1771"/>
                  </a:lnTo>
                  <a:cubicBezTo>
                    <a:pt x="8123" y="2156"/>
                    <a:pt x="8431" y="2464"/>
                    <a:pt x="8816" y="2464"/>
                  </a:cubicBezTo>
                  <a:lnTo>
                    <a:pt x="9018" y="2464"/>
                  </a:lnTo>
                  <a:cubicBezTo>
                    <a:pt x="9162" y="2464"/>
                    <a:pt x="9278" y="2579"/>
                    <a:pt x="9278" y="2724"/>
                  </a:cubicBezTo>
                  <a:lnTo>
                    <a:pt x="9278" y="4090"/>
                  </a:lnTo>
                  <a:cubicBezTo>
                    <a:pt x="9278" y="4235"/>
                    <a:pt x="9162" y="4350"/>
                    <a:pt x="9018" y="4350"/>
                  </a:cubicBezTo>
                  <a:lnTo>
                    <a:pt x="4750" y="4350"/>
                  </a:lnTo>
                  <a:cubicBezTo>
                    <a:pt x="4605" y="4350"/>
                    <a:pt x="4490" y="4235"/>
                    <a:pt x="4490" y="4090"/>
                  </a:cubicBezTo>
                  <a:lnTo>
                    <a:pt x="4490" y="2724"/>
                  </a:lnTo>
                  <a:lnTo>
                    <a:pt x="4495" y="2724"/>
                  </a:lnTo>
                  <a:cubicBezTo>
                    <a:pt x="4495" y="2579"/>
                    <a:pt x="4610" y="2464"/>
                    <a:pt x="4754" y="2464"/>
                  </a:cubicBezTo>
                  <a:lnTo>
                    <a:pt x="4961" y="2464"/>
                  </a:lnTo>
                  <a:cubicBezTo>
                    <a:pt x="5346" y="2464"/>
                    <a:pt x="5654" y="2156"/>
                    <a:pt x="5654" y="1771"/>
                  </a:cubicBezTo>
                  <a:lnTo>
                    <a:pt x="5654" y="1271"/>
                  </a:lnTo>
                  <a:cubicBezTo>
                    <a:pt x="5654" y="809"/>
                    <a:pt x="6030" y="433"/>
                    <a:pt x="6492" y="433"/>
                  </a:cubicBezTo>
                  <a:close/>
                  <a:moveTo>
                    <a:pt x="12569" y="3046"/>
                  </a:moveTo>
                  <a:cubicBezTo>
                    <a:pt x="12997" y="3046"/>
                    <a:pt x="13343" y="3393"/>
                    <a:pt x="13343" y="3821"/>
                  </a:cubicBezTo>
                  <a:lnTo>
                    <a:pt x="13343" y="11698"/>
                  </a:lnTo>
                  <a:cubicBezTo>
                    <a:pt x="13343" y="12126"/>
                    <a:pt x="12997" y="12472"/>
                    <a:pt x="12564" y="12472"/>
                  </a:cubicBezTo>
                  <a:lnTo>
                    <a:pt x="1208" y="12472"/>
                  </a:lnTo>
                  <a:cubicBezTo>
                    <a:pt x="780" y="12472"/>
                    <a:pt x="434" y="12126"/>
                    <a:pt x="434" y="11698"/>
                  </a:cubicBezTo>
                  <a:lnTo>
                    <a:pt x="434" y="3821"/>
                  </a:lnTo>
                  <a:cubicBezTo>
                    <a:pt x="434" y="3393"/>
                    <a:pt x="780" y="3046"/>
                    <a:pt x="1208" y="3046"/>
                  </a:cubicBezTo>
                  <a:lnTo>
                    <a:pt x="4057" y="3046"/>
                  </a:lnTo>
                  <a:lnTo>
                    <a:pt x="4057" y="3773"/>
                  </a:lnTo>
                  <a:lnTo>
                    <a:pt x="1377" y="3773"/>
                  </a:lnTo>
                  <a:cubicBezTo>
                    <a:pt x="1256" y="3773"/>
                    <a:pt x="1155" y="3869"/>
                    <a:pt x="1155" y="3989"/>
                  </a:cubicBezTo>
                  <a:lnTo>
                    <a:pt x="1155" y="11529"/>
                  </a:lnTo>
                  <a:cubicBezTo>
                    <a:pt x="1155" y="11650"/>
                    <a:pt x="1256" y="11751"/>
                    <a:pt x="1377" y="11751"/>
                  </a:cubicBezTo>
                  <a:lnTo>
                    <a:pt x="8719" y="11751"/>
                  </a:lnTo>
                  <a:cubicBezTo>
                    <a:pt x="8835" y="11751"/>
                    <a:pt x="8936" y="11650"/>
                    <a:pt x="8936" y="11529"/>
                  </a:cubicBezTo>
                  <a:cubicBezTo>
                    <a:pt x="8936" y="11409"/>
                    <a:pt x="8835" y="11313"/>
                    <a:pt x="8719" y="11313"/>
                  </a:cubicBezTo>
                  <a:lnTo>
                    <a:pt x="1588" y="11313"/>
                  </a:lnTo>
                  <a:lnTo>
                    <a:pt x="1588" y="4206"/>
                  </a:lnTo>
                  <a:lnTo>
                    <a:pt x="4066" y="4206"/>
                  </a:lnTo>
                  <a:cubicBezTo>
                    <a:pt x="4119" y="4538"/>
                    <a:pt x="4413" y="4783"/>
                    <a:pt x="4750" y="4788"/>
                  </a:cubicBezTo>
                  <a:lnTo>
                    <a:pt x="9023" y="4788"/>
                  </a:lnTo>
                  <a:cubicBezTo>
                    <a:pt x="9359" y="4783"/>
                    <a:pt x="9648" y="4538"/>
                    <a:pt x="9706" y="4206"/>
                  </a:cubicBezTo>
                  <a:lnTo>
                    <a:pt x="12184" y="4206"/>
                  </a:lnTo>
                  <a:lnTo>
                    <a:pt x="12184" y="11313"/>
                  </a:lnTo>
                  <a:lnTo>
                    <a:pt x="9783" y="11313"/>
                  </a:lnTo>
                  <a:cubicBezTo>
                    <a:pt x="9662" y="11313"/>
                    <a:pt x="9561" y="11409"/>
                    <a:pt x="9561" y="11529"/>
                  </a:cubicBezTo>
                  <a:cubicBezTo>
                    <a:pt x="9561" y="11650"/>
                    <a:pt x="9662" y="11746"/>
                    <a:pt x="9783" y="11746"/>
                  </a:cubicBezTo>
                  <a:lnTo>
                    <a:pt x="12400" y="11746"/>
                  </a:lnTo>
                  <a:cubicBezTo>
                    <a:pt x="12521" y="11746"/>
                    <a:pt x="12617" y="11650"/>
                    <a:pt x="12617" y="11529"/>
                  </a:cubicBezTo>
                  <a:lnTo>
                    <a:pt x="12617" y="3989"/>
                  </a:lnTo>
                  <a:cubicBezTo>
                    <a:pt x="12617" y="3869"/>
                    <a:pt x="12521" y="3768"/>
                    <a:pt x="12400" y="3768"/>
                  </a:cubicBezTo>
                  <a:lnTo>
                    <a:pt x="9715" y="3768"/>
                  </a:lnTo>
                  <a:lnTo>
                    <a:pt x="9715" y="3046"/>
                  </a:lnTo>
                  <a:close/>
                  <a:moveTo>
                    <a:pt x="6492" y="0"/>
                  </a:moveTo>
                  <a:cubicBezTo>
                    <a:pt x="5789" y="0"/>
                    <a:pt x="5221" y="568"/>
                    <a:pt x="5221" y="1271"/>
                  </a:cubicBezTo>
                  <a:lnTo>
                    <a:pt x="5221" y="1771"/>
                  </a:lnTo>
                  <a:cubicBezTo>
                    <a:pt x="5221" y="1915"/>
                    <a:pt x="5106" y="2031"/>
                    <a:pt x="4961" y="2031"/>
                  </a:cubicBezTo>
                  <a:lnTo>
                    <a:pt x="4754" y="2031"/>
                  </a:lnTo>
                  <a:cubicBezTo>
                    <a:pt x="4418" y="2031"/>
                    <a:pt x="4124" y="2276"/>
                    <a:pt x="4071" y="2608"/>
                  </a:cubicBezTo>
                  <a:lnTo>
                    <a:pt x="1213" y="2608"/>
                  </a:lnTo>
                  <a:cubicBezTo>
                    <a:pt x="544" y="2613"/>
                    <a:pt x="0" y="3152"/>
                    <a:pt x="0" y="3821"/>
                  </a:cubicBezTo>
                  <a:lnTo>
                    <a:pt x="0" y="11698"/>
                  </a:lnTo>
                  <a:cubicBezTo>
                    <a:pt x="0" y="12367"/>
                    <a:pt x="544" y="12905"/>
                    <a:pt x="1213" y="12910"/>
                  </a:cubicBezTo>
                  <a:lnTo>
                    <a:pt x="12569" y="12910"/>
                  </a:lnTo>
                  <a:cubicBezTo>
                    <a:pt x="13238" y="12905"/>
                    <a:pt x="13777" y="12367"/>
                    <a:pt x="13777" y="11698"/>
                  </a:cubicBezTo>
                  <a:lnTo>
                    <a:pt x="13777" y="3821"/>
                  </a:lnTo>
                  <a:cubicBezTo>
                    <a:pt x="13777" y="3152"/>
                    <a:pt x="13238" y="2613"/>
                    <a:pt x="12569" y="2608"/>
                  </a:cubicBezTo>
                  <a:lnTo>
                    <a:pt x="9706" y="2608"/>
                  </a:lnTo>
                  <a:cubicBezTo>
                    <a:pt x="9653" y="2276"/>
                    <a:pt x="9364" y="2031"/>
                    <a:pt x="9023" y="2031"/>
                  </a:cubicBezTo>
                  <a:lnTo>
                    <a:pt x="8816" y="2031"/>
                  </a:lnTo>
                  <a:cubicBezTo>
                    <a:pt x="8671" y="2031"/>
                    <a:pt x="8556" y="1915"/>
                    <a:pt x="8556" y="1771"/>
                  </a:cubicBezTo>
                  <a:lnTo>
                    <a:pt x="8556" y="1271"/>
                  </a:lnTo>
                  <a:cubicBezTo>
                    <a:pt x="8556" y="568"/>
                    <a:pt x="7988" y="0"/>
                    <a:pt x="72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4" name="Google Shape;13404;p138"/>
            <p:cNvSpPr/>
            <p:nvPr/>
          </p:nvSpPr>
          <p:spPr>
            <a:xfrm>
              <a:off x="3257212" y="3442703"/>
              <a:ext cx="48862" cy="41964"/>
            </a:xfrm>
            <a:custGeom>
              <a:avLst/>
              <a:gdLst/>
              <a:ahLst/>
              <a:cxnLst/>
              <a:rect l="l" t="t" r="r" b="b"/>
              <a:pathLst>
                <a:path w="1863" h="1600" extrusionOk="0">
                  <a:moveTo>
                    <a:pt x="799" y="440"/>
                  </a:moveTo>
                  <a:cubicBezTo>
                    <a:pt x="1121" y="440"/>
                    <a:pt x="1280" y="824"/>
                    <a:pt x="1054" y="1055"/>
                  </a:cubicBezTo>
                  <a:cubicBezTo>
                    <a:pt x="981" y="1128"/>
                    <a:pt x="892" y="1161"/>
                    <a:pt x="804" y="1161"/>
                  </a:cubicBezTo>
                  <a:cubicBezTo>
                    <a:pt x="618" y="1161"/>
                    <a:pt x="438" y="1016"/>
                    <a:pt x="438" y="800"/>
                  </a:cubicBezTo>
                  <a:cubicBezTo>
                    <a:pt x="438" y="598"/>
                    <a:pt x="597" y="440"/>
                    <a:pt x="799" y="440"/>
                  </a:cubicBezTo>
                  <a:close/>
                  <a:moveTo>
                    <a:pt x="803" y="0"/>
                  </a:moveTo>
                  <a:cubicBezTo>
                    <a:pt x="394" y="0"/>
                    <a:pt x="0" y="319"/>
                    <a:pt x="0" y="800"/>
                  </a:cubicBezTo>
                  <a:cubicBezTo>
                    <a:pt x="0" y="1238"/>
                    <a:pt x="356" y="1594"/>
                    <a:pt x="799" y="1599"/>
                  </a:cubicBezTo>
                  <a:cubicBezTo>
                    <a:pt x="1511" y="1599"/>
                    <a:pt x="1862" y="738"/>
                    <a:pt x="1362" y="237"/>
                  </a:cubicBezTo>
                  <a:cubicBezTo>
                    <a:pt x="1200" y="74"/>
                    <a:pt x="1000" y="0"/>
                    <a:pt x="8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05" name="Google Shape;13405;p138"/>
          <p:cNvGrpSpPr/>
          <p:nvPr/>
        </p:nvGrpSpPr>
        <p:grpSpPr>
          <a:xfrm>
            <a:off x="871401" y="1813806"/>
            <a:ext cx="324224" cy="338466"/>
            <a:chOff x="871401" y="1998381"/>
            <a:chExt cx="324224" cy="338466"/>
          </a:xfrm>
        </p:grpSpPr>
        <p:sp>
          <p:nvSpPr>
            <p:cNvPr id="13406" name="Google Shape;13406;p138"/>
            <p:cNvSpPr/>
            <p:nvPr/>
          </p:nvSpPr>
          <p:spPr>
            <a:xfrm>
              <a:off x="987379" y="2003180"/>
              <a:ext cx="203840" cy="156499"/>
            </a:xfrm>
            <a:custGeom>
              <a:avLst/>
              <a:gdLst/>
              <a:ahLst/>
              <a:cxnLst/>
              <a:rect l="l" t="t" r="r" b="b"/>
              <a:pathLst>
                <a:path w="7772" h="5967" extrusionOk="0">
                  <a:moveTo>
                    <a:pt x="4336" y="0"/>
                  </a:moveTo>
                  <a:cubicBezTo>
                    <a:pt x="4292" y="0"/>
                    <a:pt x="4254" y="24"/>
                    <a:pt x="4230" y="58"/>
                  </a:cubicBezTo>
                  <a:lnTo>
                    <a:pt x="0" y="5967"/>
                  </a:lnTo>
                  <a:lnTo>
                    <a:pt x="3590" y="5967"/>
                  </a:lnTo>
                  <a:lnTo>
                    <a:pt x="7709" y="212"/>
                  </a:lnTo>
                  <a:cubicBezTo>
                    <a:pt x="7771" y="121"/>
                    <a:pt x="7709" y="0"/>
                    <a:pt x="7603" y="0"/>
                  </a:cubicBez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7" name="Google Shape;13407;p138"/>
            <p:cNvSpPr/>
            <p:nvPr/>
          </p:nvSpPr>
          <p:spPr>
            <a:xfrm>
              <a:off x="1019927" y="2003311"/>
              <a:ext cx="144277" cy="156368"/>
            </a:xfrm>
            <a:custGeom>
              <a:avLst/>
              <a:gdLst/>
              <a:ahLst/>
              <a:cxnLst/>
              <a:rect l="l" t="t" r="r" b="b"/>
              <a:pathLst>
                <a:path w="5501" h="5962" extrusionOk="0">
                  <a:moveTo>
                    <a:pt x="4264" y="0"/>
                  </a:moveTo>
                  <a:lnTo>
                    <a:pt x="1" y="5962"/>
                  </a:lnTo>
                  <a:lnTo>
                    <a:pt x="1233" y="5962"/>
                  </a:lnTo>
                  <a:lnTo>
                    <a:pt x="5501"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8" name="Google Shape;13408;p138"/>
            <p:cNvSpPr/>
            <p:nvPr/>
          </p:nvSpPr>
          <p:spPr>
            <a:xfrm>
              <a:off x="1052239" y="2003311"/>
              <a:ext cx="138848" cy="156368"/>
            </a:xfrm>
            <a:custGeom>
              <a:avLst/>
              <a:gdLst/>
              <a:ahLst/>
              <a:cxnLst/>
              <a:rect l="l" t="t" r="r" b="b"/>
              <a:pathLst>
                <a:path w="5294" h="5962" extrusionOk="0">
                  <a:moveTo>
                    <a:pt x="4269" y="0"/>
                  </a:moveTo>
                  <a:lnTo>
                    <a:pt x="1" y="5962"/>
                  </a:lnTo>
                  <a:lnTo>
                    <a:pt x="1117" y="5962"/>
                  </a:lnTo>
                  <a:lnTo>
                    <a:pt x="5236" y="207"/>
                  </a:lnTo>
                  <a:cubicBezTo>
                    <a:pt x="5294" y="116"/>
                    <a:pt x="5236" y="0"/>
                    <a:pt x="5130" y="0"/>
                  </a:cubicBezTo>
                  <a:close/>
                </a:path>
              </a:pathLst>
            </a:custGeom>
            <a:solidFill>
              <a:srgbClr val="C4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9" name="Google Shape;13409;p138"/>
            <p:cNvSpPr/>
            <p:nvPr/>
          </p:nvSpPr>
          <p:spPr>
            <a:xfrm>
              <a:off x="877827" y="2003311"/>
              <a:ext cx="203840" cy="156368"/>
            </a:xfrm>
            <a:custGeom>
              <a:avLst/>
              <a:gdLst/>
              <a:ahLst/>
              <a:cxnLst/>
              <a:rect l="l" t="t" r="r" b="b"/>
              <a:pathLst>
                <a:path w="7772" h="5962" extrusionOk="0">
                  <a:moveTo>
                    <a:pt x="169" y="0"/>
                  </a:moveTo>
                  <a:cubicBezTo>
                    <a:pt x="63" y="0"/>
                    <a:pt x="1" y="120"/>
                    <a:pt x="63" y="207"/>
                  </a:cubicBezTo>
                  <a:lnTo>
                    <a:pt x="4182" y="5962"/>
                  </a:lnTo>
                  <a:lnTo>
                    <a:pt x="7772" y="5962"/>
                  </a:lnTo>
                  <a:lnTo>
                    <a:pt x="3542" y="53"/>
                  </a:lnTo>
                  <a:cubicBezTo>
                    <a:pt x="3518" y="19"/>
                    <a:pt x="3480" y="0"/>
                    <a:pt x="3436" y="0"/>
                  </a:cubicBezTo>
                  <a:close/>
                </a:path>
              </a:pathLst>
            </a:custGeom>
            <a:solidFill>
              <a:srgbClr val="C4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0" name="Google Shape;13410;p138"/>
            <p:cNvSpPr/>
            <p:nvPr/>
          </p:nvSpPr>
          <p:spPr>
            <a:xfrm>
              <a:off x="906598" y="2003311"/>
              <a:ext cx="144277" cy="156368"/>
            </a:xfrm>
            <a:custGeom>
              <a:avLst/>
              <a:gdLst/>
              <a:ahLst/>
              <a:cxnLst/>
              <a:rect l="l" t="t" r="r" b="b"/>
              <a:pathLst>
                <a:path w="5501" h="5962" extrusionOk="0">
                  <a:moveTo>
                    <a:pt x="1" y="0"/>
                  </a:moveTo>
                  <a:lnTo>
                    <a:pt x="4269" y="5962"/>
                  </a:lnTo>
                  <a:lnTo>
                    <a:pt x="5501" y="5962"/>
                  </a:lnTo>
                  <a:lnTo>
                    <a:pt x="1233"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1" name="Google Shape;13411;p138"/>
            <p:cNvSpPr/>
            <p:nvPr/>
          </p:nvSpPr>
          <p:spPr>
            <a:xfrm>
              <a:off x="877827" y="2003311"/>
              <a:ext cx="140737" cy="156368"/>
            </a:xfrm>
            <a:custGeom>
              <a:avLst/>
              <a:gdLst/>
              <a:ahLst/>
              <a:cxnLst/>
              <a:rect l="l" t="t" r="r" b="b"/>
              <a:pathLst>
                <a:path w="5366" h="5962" extrusionOk="0">
                  <a:moveTo>
                    <a:pt x="169" y="0"/>
                  </a:moveTo>
                  <a:cubicBezTo>
                    <a:pt x="63" y="0"/>
                    <a:pt x="1" y="120"/>
                    <a:pt x="63" y="207"/>
                  </a:cubicBezTo>
                  <a:lnTo>
                    <a:pt x="4182" y="5962"/>
                  </a:lnTo>
                  <a:lnTo>
                    <a:pt x="5366" y="5962"/>
                  </a:lnTo>
                  <a:lnTo>
                    <a:pt x="1098" y="0"/>
                  </a:ln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2" name="Google Shape;13412;p138"/>
            <p:cNvSpPr/>
            <p:nvPr/>
          </p:nvSpPr>
          <p:spPr>
            <a:xfrm>
              <a:off x="1066874" y="2114621"/>
              <a:ext cx="32339" cy="45059"/>
            </a:xfrm>
            <a:custGeom>
              <a:avLst/>
              <a:gdLst/>
              <a:ahLst/>
              <a:cxnLst/>
              <a:rect l="l" t="t" r="r" b="b"/>
              <a:pathLst>
                <a:path w="1233" h="1718" extrusionOk="0">
                  <a:moveTo>
                    <a:pt x="674" y="0"/>
                  </a:moveTo>
                  <a:lnTo>
                    <a:pt x="1" y="938"/>
                  </a:lnTo>
                  <a:lnTo>
                    <a:pt x="559" y="1718"/>
                  </a:lnTo>
                  <a:lnTo>
                    <a:pt x="1021" y="1073"/>
                  </a:lnTo>
                  <a:lnTo>
                    <a:pt x="1233" y="780"/>
                  </a:lnTo>
                  <a:lnTo>
                    <a:pt x="674" y="0"/>
                  </a:lnTo>
                  <a:close/>
                </a:path>
              </a:pathLst>
            </a:custGeom>
            <a:solidFill>
              <a:srgbClr val="A6B4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3" name="Google Shape;13413;p138"/>
            <p:cNvSpPr/>
            <p:nvPr/>
          </p:nvSpPr>
          <p:spPr>
            <a:xfrm>
              <a:off x="1050718" y="2092013"/>
              <a:ext cx="33860" cy="47236"/>
            </a:xfrm>
            <a:custGeom>
              <a:avLst/>
              <a:gdLst/>
              <a:ahLst/>
              <a:cxnLst/>
              <a:rect l="l" t="t" r="r" b="b"/>
              <a:pathLst>
                <a:path w="1291" h="1801" extrusionOk="0">
                  <a:moveTo>
                    <a:pt x="670" y="1"/>
                  </a:moveTo>
                  <a:lnTo>
                    <a:pt x="1" y="934"/>
                  </a:lnTo>
                  <a:lnTo>
                    <a:pt x="617" y="1800"/>
                  </a:lnTo>
                  <a:lnTo>
                    <a:pt x="1290" y="862"/>
                  </a:lnTo>
                  <a:lnTo>
                    <a:pt x="670" y="1"/>
                  </a:ln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4" name="Google Shape;13414;p138"/>
            <p:cNvSpPr/>
            <p:nvPr/>
          </p:nvSpPr>
          <p:spPr>
            <a:xfrm>
              <a:off x="1034457" y="2069300"/>
              <a:ext cx="33833" cy="47236"/>
            </a:xfrm>
            <a:custGeom>
              <a:avLst/>
              <a:gdLst/>
              <a:ahLst/>
              <a:cxnLst/>
              <a:rect l="l" t="t" r="r" b="b"/>
              <a:pathLst>
                <a:path w="1290" h="1801" extrusionOk="0">
                  <a:moveTo>
                    <a:pt x="674" y="1"/>
                  </a:moveTo>
                  <a:lnTo>
                    <a:pt x="0" y="934"/>
                  </a:lnTo>
                  <a:lnTo>
                    <a:pt x="621" y="1800"/>
                  </a:lnTo>
                  <a:lnTo>
                    <a:pt x="1290" y="867"/>
                  </a:lnTo>
                  <a:lnTo>
                    <a:pt x="674" y="1"/>
                  </a:lnTo>
                  <a:close/>
                </a:path>
              </a:pathLst>
            </a:custGeom>
            <a:solidFill>
              <a:srgbClr val="BE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5" name="Google Shape;13415;p138"/>
            <p:cNvSpPr/>
            <p:nvPr/>
          </p:nvSpPr>
          <p:spPr>
            <a:xfrm>
              <a:off x="932721" y="2133452"/>
              <a:ext cx="203473" cy="198437"/>
            </a:xfrm>
            <a:custGeom>
              <a:avLst/>
              <a:gdLst/>
              <a:ahLst/>
              <a:cxnLst/>
              <a:rect l="l" t="t" r="r" b="b"/>
              <a:pathLst>
                <a:path w="7758" h="7566" extrusionOk="0">
                  <a:moveTo>
                    <a:pt x="3883" y="0"/>
                  </a:moveTo>
                  <a:cubicBezTo>
                    <a:pt x="3728" y="0"/>
                    <a:pt x="3571" y="59"/>
                    <a:pt x="3451" y="177"/>
                  </a:cubicBezTo>
                  <a:cubicBezTo>
                    <a:pt x="3333" y="292"/>
                    <a:pt x="3177" y="353"/>
                    <a:pt x="3018" y="353"/>
                  </a:cubicBezTo>
                  <a:cubicBezTo>
                    <a:pt x="2944" y="353"/>
                    <a:pt x="2869" y="339"/>
                    <a:pt x="2797" y="312"/>
                  </a:cubicBezTo>
                  <a:cubicBezTo>
                    <a:pt x="2726" y="284"/>
                    <a:pt x="2653" y="272"/>
                    <a:pt x="2581" y="272"/>
                  </a:cubicBezTo>
                  <a:cubicBezTo>
                    <a:pt x="2335" y="272"/>
                    <a:pt x="2100" y="422"/>
                    <a:pt x="2007" y="668"/>
                  </a:cubicBezTo>
                  <a:cubicBezTo>
                    <a:pt x="1921" y="894"/>
                    <a:pt x="1704" y="1043"/>
                    <a:pt x="1464" y="1058"/>
                  </a:cubicBezTo>
                  <a:cubicBezTo>
                    <a:pt x="1127" y="1077"/>
                    <a:pt x="867" y="1366"/>
                    <a:pt x="886" y="1702"/>
                  </a:cubicBezTo>
                  <a:cubicBezTo>
                    <a:pt x="896" y="1943"/>
                    <a:pt x="766" y="2169"/>
                    <a:pt x="554" y="2280"/>
                  </a:cubicBezTo>
                  <a:cubicBezTo>
                    <a:pt x="251" y="2434"/>
                    <a:pt x="131" y="2799"/>
                    <a:pt x="285" y="3103"/>
                  </a:cubicBezTo>
                  <a:cubicBezTo>
                    <a:pt x="391" y="3319"/>
                    <a:pt x="367" y="3574"/>
                    <a:pt x="213" y="3767"/>
                  </a:cubicBezTo>
                  <a:cubicBezTo>
                    <a:pt x="1" y="4026"/>
                    <a:pt x="39" y="4416"/>
                    <a:pt x="304" y="4628"/>
                  </a:cubicBezTo>
                  <a:cubicBezTo>
                    <a:pt x="492" y="4782"/>
                    <a:pt x="569" y="5027"/>
                    <a:pt x="511" y="5263"/>
                  </a:cubicBezTo>
                  <a:cubicBezTo>
                    <a:pt x="424" y="5590"/>
                    <a:pt x="617" y="5922"/>
                    <a:pt x="944" y="6014"/>
                  </a:cubicBezTo>
                  <a:cubicBezTo>
                    <a:pt x="1175" y="6076"/>
                    <a:pt x="1348" y="6269"/>
                    <a:pt x="1387" y="6509"/>
                  </a:cubicBezTo>
                  <a:cubicBezTo>
                    <a:pt x="1439" y="6811"/>
                    <a:pt x="1703" y="7026"/>
                    <a:pt x="2000" y="7026"/>
                  </a:cubicBezTo>
                  <a:cubicBezTo>
                    <a:pt x="2029" y="7026"/>
                    <a:pt x="2059" y="7024"/>
                    <a:pt x="2089" y="7019"/>
                  </a:cubicBezTo>
                  <a:cubicBezTo>
                    <a:pt x="2122" y="7014"/>
                    <a:pt x="2155" y="7011"/>
                    <a:pt x="2187" y="7011"/>
                  </a:cubicBezTo>
                  <a:cubicBezTo>
                    <a:pt x="2392" y="7011"/>
                    <a:pt x="2584" y="7114"/>
                    <a:pt x="2700" y="7289"/>
                  </a:cubicBezTo>
                  <a:cubicBezTo>
                    <a:pt x="2816" y="7469"/>
                    <a:pt x="3012" y="7566"/>
                    <a:pt x="3212" y="7566"/>
                  </a:cubicBezTo>
                  <a:cubicBezTo>
                    <a:pt x="3327" y="7566"/>
                    <a:pt x="3443" y="7534"/>
                    <a:pt x="3547" y="7467"/>
                  </a:cubicBezTo>
                  <a:cubicBezTo>
                    <a:pt x="3648" y="7402"/>
                    <a:pt x="3764" y="7369"/>
                    <a:pt x="3879" y="7369"/>
                  </a:cubicBezTo>
                  <a:cubicBezTo>
                    <a:pt x="3995" y="7369"/>
                    <a:pt x="4110" y="7402"/>
                    <a:pt x="4211" y="7467"/>
                  </a:cubicBezTo>
                  <a:cubicBezTo>
                    <a:pt x="4315" y="7534"/>
                    <a:pt x="4432" y="7566"/>
                    <a:pt x="4547" y="7566"/>
                  </a:cubicBezTo>
                  <a:cubicBezTo>
                    <a:pt x="4747" y="7566"/>
                    <a:pt x="4944" y="7469"/>
                    <a:pt x="5063" y="7289"/>
                  </a:cubicBezTo>
                  <a:cubicBezTo>
                    <a:pt x="5175" y="7114"/>
                    <a:pt x="5366" y="7011"/>
                    <a:pt x="5571" y="7011"/>
                  </a:cubicBezTo>
                  <a:cubicBezTo>
                    <a:pt x="5604" y="7011"/>
                    <a:pt x="5636" y="7014"/>
                    <a:pt x="5669" y="7019"/>
                  </a:cubicBezTo>
                  <a:cubicBezTo>
                    <a:pt x="5699" y="7024"/>
                    <a:pt x="5730" y="7026"/>
                    <a:pt x="5759" y="7026"/>
                  </a:cubicBezTo>
                  <a:cubicBezTo>
                    <a:pt x="6060" y="7026"/>
                    <a:pt x="6323" y="6811"/>
                    <a:pt x="6372" y="6504"/>
                  </a:cubicBezTo>
                  <a:cubicBezTo>
                    <a:pt x="6410" y="6269"/>
                    <a:pt x="6583" y="6071"/>
                    <a:pt x="6819" y="6009"/>
                  </a:cubicBezTo>
                  <a:cubicBezTo>
                    <a:pt x="7142" y="5922"/>
                    <a:pt x="7339" y="5585"/>
                    <a:pt x="7252" y="5258"/>
                  </a:cubicBezTo>
                  <a:cubicBezTo>
                    <a:pt x="7190" y="5027"/>
                    <a:pt x="7271" y="4777"/>
                    <a:pt x="7459" y="4628"/>
                  </a:cubicBezTo>
                  <a:cubicBezTo>
                    <a:pt x="7719" y="4411"/>
                    <a:pt x="7757" y="4026"/>
                    <a:pt x="7546" y="3767"/>
                  </a:cubicBezTo>
                  <a:cubicBezTo>
                    <a:pt x="7397" y="3574"/>
                    <a:pt x="7368" y="3319"/>
                    <a:pt x="7478" y="3103"/>
                  </a:cubicBezTo>
                  <a:cubicBezTo>
                    <a:pt x="7628" y="2799"/>
                    <a:pt x="7512" y="2434"/>
                    <a:pt x="7214" y="2280"/>
                  </a:cubicBezTo>
                  <a:cubicBezTo>
                    <a:pt x="6997" y="2169"/>
                    <a:pt x="6867" y="1943"/>
                    <a:pt x="6877" y="1702"/>
                  </a:cubicBezTo>
                  <a:cubicBezTo>
                    <a:pt x="6896" y="1366"/>
                    <a:pt x="6636" y="1077"/>
                    <a:pt x="6299" y="1058"/>
                  </a:cubicBezTo>
                  <a:cubicBezTo>
                    <a:pt x="6059" y="1043"/>
                    <a:pt x="5847" y="894"/>
                    <a:pt x="5756" y="668"/>
                  </a:cubicBezTo>
                  <a:cubicBezTo>
                    <a:pt x="5663" y="423"/>
                    <a:pt x="5431" y="276"/>
                    <a:pt x="5186" y="276"/>
                  </a:cubicBezTo>
                  <a:cubicBezTo>
                    <a:pt x="5113" y="276"/>
                    <a:pt x="5039" y="289"/>
                    <a:pt x="4967" y="317"/>
                  </a:cubicBezTo>
                  <a:cubicBezTo>
                    <a:pt x="4896" y="342"/>
                    <a:pt x="4823" y="354"/>
                    <a:pt x="4751" y="354"/>
                  </a:cubicBezTo>
                  <a:cubicBezTo>
                    <a:pt x="4590" y="354"/>
                    <a:pt x="4432" y="293"/>
                    <a:pt x="4312" y="177"/>
                  </a:cubicBezTo>
                  <a:cubicBezTo>
                    <a:pt x="4194" y="59"/>
                    <a:pt x="4039" y="0"/>
                    <a:pt x="3883" y="0"/>
                  </a:cubicBezTo>
                  <a:close/>
                </a:path>
              </a:pathLst>
            </a:custGeom>
            <a:solidFill>
              <a:srgbClr val="C7D2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6" name="Google Shape;13416;p138"/>
            <p:cNvSpPr/>
            <p:nvPr/>
          </p:nvSpPr>
          <p:spPr>
            <a:xfrm>
              <a:off x="1019560" y="2133347"/>
              <a:ext cx="116765" cy="198542"/>
            </a:xfrm>
            <a:custGeom>
              <a:avLst/>
              <a:gdLst/>
              <a:ahLst/>
              <a:cxnLst/>
              <a:rect l="l" t="t" r="r" b="b"/>
              <a:pathLst>
                <a:path w="4452" h="7570" extrusionOk="0">
                  <a:moveTo>
                    <a:pt x="568" y="1"/>
                  </a:moveTo>
                  <a:cubicBezTo>
                    <a:pt x="412" y="1"/>
                    <a:pt x="255" y="61"/>
                    <a:pt x="135" y="181"/>
                  </a:cubicBezTo>
                  <a:cubicBezTo>
                    <a:pt x="92" y="220"/>
                    <a:pt x="48" y="253"/>
                    <a:pt x="0" y="282"/>
                  </a:cubicBezTo>
                  <a:cubicBezTo>
                    <a:pt x="92" y="332"/>
                    <a:pt x="193" y="358"/>
                    <a:pt x="296" y="358"/>
                  </a:cubicBezTo>
                  <a:cubicBezTo>
                    <a:pt x="371" y="358"/>
                    <a:pt x="447" y="344"/>
                    <a:pt x="520" y="316"/>
                  </a:cubicBezTo>
                  <a:cubicBezTo>
                    <a:pt x="591" y="288"/>
                    <a:pt x="664" y="276"/>
                    <a:pt x="736" y="276"/>
                  </a:cubicBezTo>
                  <a:cubicBezTo>
                    <a:pt x="982" y="276"/>
                    <a:pt x="1216" y="426"/>
                    <a:pt x="1309" y="672"/>
                  </a:cubicBezTo>
                  <a:cubicBezTo>
                    <a:pt x="1396" y="898"/>
                    <a:pt x="1608" y="1047"/>
                    <a:pt x="1853" y="1062"/>
                  </a:cubicBezTo>
                  <a:cubicBezTo>
                    <a:pt x="2190" y="1081"/>
                    <a:pt x="2450" y="1370"/>
                    <a:pt x="2430" y="1706"/>
                  </a:cubicBezTo>
                  <a:cubicBezTo>
                    <a:pt x="2421" y="1947"/>
                    <a:pt x="2551" y="2173"/>
                    <a:pt x="2762" y="2284"/>
                  </a:cubicBezTo>
                  <a:cubicBezTo>
                    <a:pt x="3065" y="2438"/>
                    <a:pt x="3186" y="2803"/>
                    <a:pt x="3032" y="3107"/>
                  </a:cubicBezTo>
                  <a:cubicBezTo>
                    <a:pt x="2926" y="3323"/>
                    <a:pt x="2950" y="3578"/>
                    <a:pt x="3099" y="3771"/>
                  </a:cubicBezTo>
                  <a:cubicBezTo>
                    <a:pt x="3311" y="4030"/>
                    <a:pt x="3272" y="4415"/>
                    <a:pt x="3013" y="4632"/>
                  </a:cubicBezTo>
                  <a:cubicBezTo>
                    <a:pt x="2825" y="4781"/>
                    <a:pt x="2743" y="5031"/>
                    <a:pt x="2806" y="5262"/>
                  </a:cubicBezTo>
                  <a:cubicBezTo>
                    <a:pt x="2892" y="5589"/>
                    <a:pt x="2700" y="5926"/>
                    <a:pt x="2373" y="6013"/>
                  </a:cubicBezTo>
                  <a:cubicBezTo>
                    <a:pt x="2137" y="6075"/>
                    <a:pt x="1964" y="6273"/>
                    <a:pt x="1925" y="6508"/>
                  </a:cubicBezTo>
                  <a:cubicBezTo>
                    <a:pt x="1877" y="6809"/>
                    <a:pt x="1617" y="7026"/>
                    <a:pt x="1319" y="7026"/>
                  </a:cubicBezTo>
                  <a:cubicBezTo>
                    <a:pt x="1287" y="7026"/>
                    <a:pt x="1255" y="7024"/>
                    <a:pt x="1223" y="7018"/>
                  </a:cubicBezTo>
                  <a:cubicBezTo>
                    <a:pt x="1191" y="7013"/>
                    <a:pt x="1160" y="7011"/>
                    <a:pt x="1129" y="7011"/>
                  </a:cubicBezTo>
                  <a:cubicBezTo>
                    <a:pt x="925" y="7011"/>
                    <a:pt x="729" y="7117"/>
                    <a:pt x="616" y="7293"/>
                  </a:cubicBezTo>
                  <a:cubicBezTo>
                    <a:pt x="597" y="7322"/>
                    <a:pt x="573" y="7350"/>
                    <a:pt x="549" y="7375"/>
                  </a:cubicBezTo>
                  <a:cubicBezTo>
                    <a:pt x="557" y="7374"/>
                    <a:pt x="565" y="7374"/>
                    <a:pt x="572" y="7374"/>
                  </a:cubicBezTo>
                  <a:cubicBezTo>
                    <a:pt x="689" y="7374"/>
                    <a:pt x="801" y="7408"/>
                    <a:pt x="900" y="7471"/>
                  </a:cubicBezTo>
                  <a:cubicBezTo>
                    <a:pt x="1004" y="7538"/>
                    <a:pt x="1121" y="7570"/>
                    <a:pt x="1236" y="7570"/>
                  </a:cubicBezTo>
                  <a:cubicBezTo>
                    <a:pt x="1436" y="7570"/>
                    <a:pt x="1633" y="7473"/>
                    <a:pt x="1752" y="7293"/>
                  </a:cubicBezTo>
                  <a:cubicBezTo>
                    <a:pt x="1864" y="7118"/>
                    <a:pt x="2055" y="7015"/>
                    <a:pt x="2260" y="7015"/>
                  </a:cubicBezTo>
                  <a:cubicBezTo>
                    <a:pt x="2293" y="7015"/>
                    <a:pt x="2325" y="7018"/>
                    <a:pt x="2358" y="7023"/>
                  </a:cubicBezTo>
                  <a:cubicBezTo>
                    <a:pt x="2388" y="7028"/>
                    <a:pt x="2418" y="7030"/>
                    <a:pt x="2447" y="7030"/>
                  </a:cubicBezTo>
                  <a:cubicBezTo>
                    <a:pt x="2745" y="7030"/>
                    <a:pt x="3008" y="6815"/>
                    <a:pt x="3061" y="6513"/>
                  </a:cubicBezTo>
                  <a:cubicBezTo>
                    <a:pt x="3099" y="6273"/>
                    <a:pt x="3272" y="6080"/>
                    <a:pt x="3503" y="6018"/>
                  </a:cubicBezTo>
                  <a:cubicBezTo>
                    <a:pt x="3831" y="5926"/>
                    <a:pt x="4023" y="5594"/>
                    <a:pt x="3941" y="5267"/>
                  </a:cubicBezTo>
                  <a:cubicBezTo>
                    <a:pt x="3879" y="5031"/>
                    <a:pt x="3956" y="4786"/>
                    <a:pt x="4143" y="4632"/>
                  </a:cubicBezTo>
                  <a:cubicBezTo>
                    <a:pt x="4408" y="4420"/>
                    <a:pt x="4451" y="4030"/>
                    <a:pt x="4235" y="3771"/>
                  </a:cubicBezTo>
                  <a:cubicBezTo>
                    <a:pt x="4086" y="3578"/>
                    <a:pt x="4057" y="3323"/>
                    <a:pt x="4167" y="3107"/>
                  </a:cubicBezTo>
                  <a:cubicBezTo>
                    <a:pt x="4321" y="2803"/>
                    <a:pt x="4201" y="2438"/>
                    <a:pt x="3898" y="2284"/>
                  </a:cubicBezTo>
                  <a:cubicBezTo>
                    <a:pt x="3686" y="2173"/>
                    <a:pt x="3556" y="1947"/>
                    <a:pt x="3566" y="1706"/>
                  </a:cubicBezTo>
                  <a:cubicBezTo>
                    <a:pt x="3580" y="1370"/>
                    <a:pt x="3320" y="1081"/>
                    <a:pt x="2984" y="1062"/>
                  </a:cubicBezTo>
                  <a:cubicBezTo>
                    <a:pt x="2743" y="1047"/>
                    <a:pt x="2531" y="898"/>
                    <a:pt x="2445" y="672"/>
                  </a:cubicBezTo>
                  <a:cubicBezTo>
                    <a:pt x="2348" y="426"/>
                    <a:pt x="2116" y="276"/>
                    <a:pt x="1869" y="276"/>
                  </a:cubicBezTo>
                  <a:cubicBezTo>
                    <a:pt x="1796" y="276"/>
                    <a:pt x="1723" y="288"/>
                    <a:pt x="1651" y="316"/>
                  </a:cubicBezTo>
                  <a:cubicBezTo>
                    <a:pt x="1579" y="343"/>
                    <a:pt x="1504" y="357"/>
                    <a:pt x="1429" y="357"/>
                  </a:cubicBezTo>
                  <a:cubicBezTo>
                    <a:pt x="1271" y="357"/>
                    <a:pt x="1116" y="296"/>
                    <a:pt x="1001" y="181"/>
                  </a:cubicBezTo>
                  <a:cubicBezTo>
                    <a:pt x="881" y="61"/>
                    <a:pt x="725" y="1"/>
                    <a:pt x="568"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7" name="Google Shape;13417;p138"/>
            <p:cNvSpPr/>
            <p:nvPr/>
          </p:nvSpPr>
          <p:spPr>
            <a:xfrm>
              <a:off x="959473" y="2157529"/>
              <a:ext cx="150100" cy="150074"/>
            </a:xfrm>
            <a:custGeom>
              <a:avLst/>
              <a:gdLst/>
              <a:ahLst/>
              <a:cxnLst/>
              <a:rect l="l" t="t" r="r" b="b"/>
              <a:pathLst>
                <a:path w="5723" h="5722" extrusionOk="0">
                  <a:moveTo>
                    <a:pt x="2859" y="0"/>
                  </a:moveTo>
                  <a:cubicBezTo>
                    <a:pt x="1281" y="0"/>
                    <a:pt x="1" y="1280"/>
                    <a:pt x="1" y="2858"/>
                  </a:cubicBezTo>
                  <a:cubicBezTo>
                    <a:pt x="1" y="4441"/>
                    <a:pt x="1281" y="5721"/>
                    <a:pt x="2859" y="5721"/>
                  </a:cubicBezTo>
                  <a:cubicBezTo>
                    <a:pt x="4442" y="5721"/>
                    <a:pt x="5722" y="4441"/>
                    <a:pt x="5722" y="2858"/>
                  </a:cubicBezTo>
                  <a:cubicBezTo>
                    <a:pt x="5722" y="1280"/>
                    <a:pt x="4442" y="0"/>
                    <a:pt x="2859"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8" name="Google Shape;13418;p138"/>
            <p:cNvSpPr/>
            <p:nvPr/>
          </p:nvSpPr>
          <p:spPr>
            <a:xfrm>
              <a:off x="1019691" y="2157529"/>
              <a:ext cx="93921" cy="150074"/>
            </a:xfrm>
            <a:custGeom>
              <a:avLst/>
              <a:gdLst/>
              <a:ahLst/>
              <a:cxnLst/>
              <a:rect l="l" t="t" r="r" b="b"/>
              <a:pathLst>
                <a:path w="3581" h="5722" extrusionOk="0">
                  <a:moveTo>
                    <a:pt x="563" y="0"/>
                  </a:moveTo>
                  <a:cubicBezTo>
                    <a:pt x="376" y="0"/>
                    <a:pt x="183" y="19"/>
                    <a:pt x="0" y="58"/>
                  </a:cubicBezTo>
                  <a:cubicBezTo>
                    <a:pt x="1333" y="327"/>
                    <a:pt x="2291" y="1496"/>
                    <a:pt x="2291" y="2858"/>
                  </a:cubicBezTo>
                  <a:cubicBezTo>
                    <a:pt x="2291" y="4220"/>
                    <a:pt x="1333" y="5394"/>
                    <a:pt x="0" y="5663"/>
                  </a:cubicBezTo>
                  <a:cubicBezTo>
                    <a:pt x="193" y="5703"/>
                    <a:pt x="384" y="5721"/>
                    <a:pt x="573" y="5721"/>
                  </a:cubicBezTo>
                  <a:cubicBezTo>
                    <a:pt x="2005" y="5721"/>
                    <a:pt x="3263" y="4635"/>
                    <a:pt x="3412" y="3147"/>
                  </a:cubicBezTo>
                  <a:cubicBezTo>
                    <a:pt x="3580" y="1463"/>
                    <a:pt x="2257" y="0"/>
                    <a:pt x="563" y="0"/>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9" name="Google Shape;13419;p138"/>
            <p:cNvSpPr/>
            <p:nvPr/>
          </p:nvSpPr>
          <p:spPr>
            <a:xfrm>
              <a:off x="871401" y="1998381"/>
              <a:ext cx="324224" cy="338466"/>
            </a:xfrm>
            <a:custGeom>
              <a:avLst/>
              <a:gdLst/>
              <a:ahLst/>
              <a:cxnLst/>
              <a:rect l="l" t="t" r="r" b="b"/>
              <a:pathLst>
                <a:path w="12362" h="12905" extrusionOk="0">
                  <a:moveTo>
                    <a:pt x="9566" y="376"/>
                  </a:moveTo>
                  <a:lnTo>
                    <a:pt x="6843" y="4177"/>
                  </a:lnTo>
                  <a:lnTo>
                    <a:pt x="6453" y="3638"/>
                  </a:lnTo>
                  <a:lnTo>
                    <a:pt x="8791" y="376"/>
                  </a:lnTo>
                  <a:close/>
                  <a:moveTo>
                    <a:pt x="10793" y="376"/>
                  </a:moveTo>
                  <a:lnTo>
                    <a:pt x="7454" y="5038"/>
                  </a:lnTo>
                  <a:lnTo>
                    <a:pt x="7074" y="4504"/>
                  </a:lnTo>
                  <a:lnTo>
                    <a:pt x="10028" y="376"/>
                  </a:lnTo>
                  <a:close/>
                  <a:moveTo>
                    <a:pt x="2478" y="376"/>
                  </a:moveTo>
                  <a:lnTo>
                    <a:pt x="5832" y="5058"/>
                  </a:lnTo>
                  <a:cubicBezTo>
                    <a:pt x="5765" y="5091"/>
                    <a:pt x="5707" y="5135"/>
                    <a:pt x="5654" y="5187"/>
                  </a:cubicBezTo>
                  <a:cubicBezTo>
                    <a:pt x="5573" y="5268"/>
                    <a:pt x="5464" y="5311"/>
                    <a:pt x="5355" y="5311"/>
                  </a:cubicBezTo>
                  <a:cubicBezTo>
                    <a:pt x="5315" y="5311"/>
                    <a:pt x="5274" y="5305"/>
                    <a:pt x="5236" y="5293"/>
                  </a:cubicBezTo>
                  <a:lnTo>
                    <a:pt x="1709" y="376"/>
                  </a:lnTo>
                  <a:close/>
                  <a:moveTo>
                    <a:pt x="3653" y="376"/>
                  </a:moveTo>
                  <a:lnTo>
                    <a:pt x="7180" y="5308"/>
                  </a:lnTo>
                  <a:cubicBezTo>
                    <a:pt x="7150" y="5314"/>
                    <a:pt x="7121" y="5317"/>
                    <a:pt x="7091" y="5317"/>
                  </a:cubicBezTo>
                  <a:cubicBezTo>
                    <a:pt x="6978" y="5317"/>
                    <a:pt x="6869" y="5273"/>
                    <a:pt x="6785" y="5192"/>
                  </a:cubicBezTo>
                  <a:cubicBezTo>
                    <a:pt x="6636" y="5043"/>
                    <a:pt x="6434" y="4961"/>
                    <a:pt x="6222" y="4961"/>
                  </a:cubicBezTo>
                  <a:lnTo>
                    <a:pt x="2940" y="376"/>
                  </a:lnTo>
                  <a:close/>
                  <a:moveTo>
                    <a:pt x="1247" y="376"/>
                  </a:moveTo>
                  <a:lnTo>
                    <a:pt x="4735" y="5255"/>
                  </a:lnTo>
                  <a:cubicBezTo>
                    <a:pt x="4538" y="5298"/>
                    <a:pt x="4369" y="5414"/>
                    <a:pt x="4254" y="5582"/>
                  </a:cubicBezTo>
                  <a:lnTo>
                    <a:pt x="530" y="376"/>
                  </a:lnTo>
                  <a:close/>
                  <a:moveTo>
                    <a:pt x="11909" y="376"/>
                  </a:moveTo>
                  <a:lnTo>
                    <a:pt x="8190" y="5582"/>
                  </a:lnTo>
                  <a:cubicBezTo>
                    <a:pt x="8084" y="5433"/>
                    <a:pt x="7935" y="5322"/>
                    <a:pt x="7762" y="5269"/>
                  </a:cubicBezTo>
                  <a:lnTo>
                    <a:pt x="11260" y="376"/>
                  </a:lnTo>
                  <a:close/>
                  <a:moveTo>
                    <a:pt x="6223" y="5339"/>
                  </a:moveTo>
                  <a:cubicBezTo>
                    <a:pt x="6331" y="5339"/>
                    <a:pt x="6441" y="5380"/>
                    <a:pt x="6525" y="5462"/>
                  </a:cubicBezTo>
                  <a:cubicBezTo>
                    <a:pt x="6676" y="5613"/>
                    <a:pt x="6881" y="5694"/>
                    <a:pt x="7089" y="5694"/>
                  </a:cubicBezTo>
                  <a:cubicBezTo>
                    <a:pt x="7186" y="5694"/>
                    <a:pt x="7283" y="5677"/>
                    <a:pt x="7377" y="5640"/>
                  </a:cubicBezTo>
                  <a:cubicBezTo>
                    <a:pt x="7425" y="5621"/>
                    <a:pt x="7475" y="5613"/>
                    <a:pt x="7524" y="5613"/>
                  </a:cubicBezTo>
                  <a:cubicBezTo>
                    <a:pt x="7695" y="5613"/>
                    <a:pt x="7858" y="5717"/>
                    <a:pt x="7925" y="5885"/>
                  </a:cubicBezTo>
                  <a:cubicBezTo>
                    <a:pt x="7930" y="5900"/>
                    <a:pt x="7940" y="5914"/>
                    <a:pt x="7945" y="5928"/>
                  </a:cubicBezTo>
                  <a:cubicBezTo>
                    <a:pt x="7993" y="6054"/>
                    <a:pt x="8079" y="6159"/>
                    <a:pt x="8190" y="6236"/>
                  </a:cubicBezTo>
                  <a:cubicBezTo>
                    <a:pt x="8315" y="6333"/>
                    <a:pt x="8464" y="6386"/>
                    <a:pt x="8623" y="6395"/>
                  </a:cubicBezTo>
                  <a:cubicBezTo>
                    <a:pt x="8859" y="6410"/>
                    <a:pt x="9037" y="6612"/>
                    <a:pt x="9027" y="6843"/>
                  </a:cubicBezTo>
                  <a:cubicBezTo>
                    <a:pt x="9013" y="7160"/>
                    <a:pt x="9181" y="7454"/>
                    <a:pt x="9460" y="7598"/>
                  </a:cubicBezTo>
                  <a:cubicBezTo>
                    <a:pt x="9667" y="7704"/>
                    <a:pt x="9754" y="7959"/>
                    <a:pt x="9648" y="8171"/>
                  </a:cubicBezTo>
                  <a:cubicBezTo>
                    <a:pt x="9504" y="8450"/>
                    <a:pt x="9542" y="8787"/>
                    <a:pt x="9739" y="9037"/>
                  </a:cubicBezTo>
                  <a:cubicBezTo>
                    <a:pt x="9884" y="9215"/>
                    <a:pt x="9860" y="9484"/>
                    <a:pt x="9677" y="9634"/>
                  </a:cubicBezTo>
                  <a:cubicBezTo>
                    <a:pt x="9431" y="9831"/>
                    <a:pt x="9330" y="10153"/>
                    <a:pt x="9407" y="10461"/>
                  </a:cubicBezTo>
                  <a:cubicBezTo>
                    <a:pt x="9465" y="10687"/>
                    <a:pt x="9335" y="10918"/>
                    <a:pt x="9109" y="10981"/>
                  </a:cubicBezTo>
                  <a:cubicBezTo>
                    <a:pt x="8801" y="11063"/>
                    <a:pt x="8575" y="11318"/>
                    <a:pt x="8527" y="11626"/>
                  </a:cubicBezTo>
                  <a:cubicBezTo>
                    <a:pt x="8492" y="11836"/>
                    <a:pt x="8309" y="11986"/>
                    <a:pt x="8099" y="11986"/>
                  </a:cubicBezTo>
                  <a:cubicBezTo>
                    <a:pt x="8078" y="11986"/>
                    <a:pt x="8057" y="11985"/>
                    <a:pt x="8036" y="11982"/>
                  </a:cubicBezTo>
                  <a:cubicBezTo>
                    <a:pt x="7995" y="11975"/>
                    <a:pt x="7954" y="11972"/>
                    <a:pt x="7914" y="11972"/>
                  </a:cubicBezTo>
                  <a:cubicBezTo>
                    <a:pt x="7645" y="11972"/>
                    <a:pt x="7393" y="12108"/>
                    <a:pt x="7242" y="12338"/>
                  </a:cubicBezTo>
                  <a:cubicBezTo>
                    <a:pt x="7159" y="12461"/>
                    <a:pt x="7022" y="12529"/>
                    <a:pt x="6883" y="12529"/>
                  </a:cubicBezTo>
                  <a:cubicBezTo>
                    <a:pt x="6805" y="12529"/>
                    <a:pt x="6726" y="12508"/>
                    <a:pt x="6655" y="12463"/>
                  </a:cubicBezTo>
                  <a:cubicBezTo>
                    <a:pt x="6523" y="12376"/>
                    <a:pt x="6371" y="12333"/>
                    <a:pt x="6220" y="12333"/>
                  </a:cubicBezTo>
                  <a:cubicBezTo>
                    <a:pt x="6068" y="12333"/>
                    <a:pt x="5916" y="12376"/>
                    <a:pt x="5784" y="12463"/>
                  </a:cubicBezTo>
                  <a:cubicBezTo>
                    <a:pt x="5713" y="12508"/>
                    <a:pt x="5634" y="12529"/>
                    <a:pt x="5556" y="12529"/>
                  </a:cubicBezTo>
                  <a:cubicBezTo>
                    <a:pt x="5417" y="12529"/>
                    <a:pt x="5280" y="12461"/>
                    <a:pt x="5197" y="12338"/>
                  </a:cubicBezTo>
                  <a:cubicBezTo>
                    <a:pt x="5047" y="12108"/>
                    <a:pt x="4791" y="11972"/>
                    <a:pt x="4521" y="11972"/>
                  </a:cubicBezTo>
                  <a:cubicBezTo>
                    <a:pt x="4480" y="11972"/>
                    <a:pt x="4439" y="11975"/>
                    <a:pt x="4398" y="11982"/>
                  </a:cubicBezTo>
                  <a:cubicBezTo>
                    <a:pt x="4378" y="11985"/>
                    <a:pt x="4357" y="11986"/>
                    <a:pt x="4337" y="11986"/>
                  </a:cubicBezTo>
                  <a:cubicBezTo>
                    <a:pt x="4131" y="11986"/>
                    <a:pt x="3952" y="11836"/>
                    <a:pt x="3917" y="11626"/>
                  </a:cubicBezTo>
                  <a:cubicBezTo>
                    <a:pt x="3864" y="11318"/>
                    <a:pt x="3638" y="11063"/>
                    <a:pt x="3335" y="10981"/>
                  </a:cubicBezTo>
                  <a:cubicBezTo>
                    <a:pt x="3109" y="10918"/>
                    <a:pt x="2974" y="10687"/>
                    <a:pt x="3032" y="10461"/>
                  </a:cubicBezTo>
                  <a:cubicBezTo>
                    <a:pt x="3114" y="10153"/>
                    <a:pt x="3008" y="9831"/>
                    <a:pt x="2762" y="9634"/>
                  </a:cubicBezTo>
                  <a:cubicBezTo>
                    <a:pt x="2584" y="9484"/>
                    <a:pt x="2555" y="9215"/>
                    <a:pt x="2705" y="9037"/>
                  </a:cubicBezTo>
                  <a:cubicBezTo>
                    <a:pt x="2902" y="8787"/>
                    <a:pt x="2936" y="8450"/>
                    <a:pt x="2796" y="8171"/>
                  </a:cubicBezTo>
                  <a:cubicBezTo>
                    <a:pt x="2690" y="7959"/>
                    <a:pt x="2772" y="7704"/>
                    <a:pt x="2979" y="7598"/>
                  </a:cubicBezTo>
                  <a:cubicBezTo>
                    <a:pt x="3258" y="7454"/>
                    <a:pt x="3431" y="7160"/>
                    <a:pt x="3417" y="6843"/>
                  </a:cubicBezTo>
                  <a:cubicBezTo>
                    <a:pt x="3402" y="6612"/>
                    <a:pt x="3585" y="6410"/>
                    <a:pt x="3816" y="6400"/>
                  </a:cubicBezTo>
                  <a:cubicBezTo>
                    <a:pt x="4062" y="6386"/>
                    <a:pt x="4288" y="6260"/>
                    <a:pt x="4427" y="6058"/>
                  </a:cubicBezTo>
                  <a:lnTo>
                    <a:pt x="4437" y="6049"/>
                  </a:lnTo>
                  <a:cubicBezTo>
                    <a:pt x="4471" y="5996"/>
                    <a:pt x="4499" y="5943"/>
                    <a:pt x="4523" y="5885"/>
                  </a:cubicBezTo>
                  <a:cubicBezTo>
                    <a:pt x="4587" y="5717"/>
                    <a:pt x="4749" y="5613"/>
                    <a:pt x="4922" y="5613"/>
                  </a:cubicBezTo>
                  <a:cubicBezTo>
                    <a:pt x="4972" y="5613"/>
                    <a:pt x="5022" y="5621"/>
                    <a:pt x="5072" y="5640"/>
                  </a:cubicBezTo>
                  <a:cubicBezTo>
                    <a:pt x="5165" y="5677"/>
                    <a:pt x="5263" y="5694"/>
                    <a:pt x="5359" y="5694"/>
                  </a:cubicBezTo>
                  <a:cubicBezTo>
                    <a:pt x="5566" y="5694"/>
                    <a:pt x="5769" y="5613"/>
                    <a:pt x="5924" y="5462"/>
                  </a:cubicBezTo>
                  <a:cubicBezTo>
                    <a:pt x="6005" y="5380"/>
                    <a:pt x="6114" y="5339"/>
                    <a:pt x="6223" y="5339"/>
                  </a:cubicBezTo>
                  <a:close/>
                  <a:moveTo>
                    <a:pt x="12037" y="0"/>
                  </a:moveTo>
                  <a:cubicBezTo>
                    <a:pt x="12033" y="0"/>
                    <a:pt x="12029" y="0"/>
                    <a:pt x="12025" y="0"/>
                  </a:cubicBezTo>
                  <a:lnTo>
                    <a:pt x="8758" y="0"/>
                  </a:lnTo>
                  <a:cubicBezTo>
                    <a:pt x="8652" y="0"/>
                    <a:pt x="8556" y="49"/>
                    <a:pt x="8498" y="130"/>
                  </a:cubicBezTo>
                  <a:lnTo>
                    <a:pt x="6217" y="3316"/>
                  </a:lnTo>
                  <a:lnTo>
                    <a:pt x="3941" y="135"/>
                  </a:lnTo>
                  <a:cubicBezTo>
                    <a:pt x="3883" y="49"/>
                    <a:pt x="3782" y="0"/>
                    <a:pt x="3681" y="0"/>
                  </a:cubicBezTo>
                  <a:lnTo>
                    <a:pt x="414" y="0"/>
                  </a:lnTo>
                  <a:cubicBezTo>
                    <a:pt x="154" y="0"/>
                    <a:pt x="0" y="294"/>
                    <a:pt x="154" y="506"/>
                  </a:cubicBezTo>
                  <a:lnTo>
                    <a:pt x="4033" y="5928"/>
                  </a:lnTo>
                  <a:cubicBezTo>
                    <a:pt x="3965" y="5981"/>
                    <a:pt x="3879" y="6015"/>
                    <a:pt x="3792" y="6020"/>
                  </a:cubicBezTo>
                  <a:cubicBezTo>
                    <a:pt x="3354" y="6044"/>
                    <a:pt x="3013" y="6419"/>
                    <a:pt x="3037" y="6862"/>
                  </a:cubicBezTo>
                  <a:cubicBezTo>
                    <a:pt x="3041" y="7030"/>
                    <a:pt x="2950" y="7184"/>
                    <a:pt x="2806" y="7261"/>
                  </a:cubicBezTo>
                  <a:cubicBezTo>
                    <a:pt x="2411" y="7463"/>
                    <a:pt x="2257" y="7945"/>
                    <a:pt x="2454" y="8339"/>
                  </a:cubicBezTo>
                  <a:cubicBezTo>
                    <a:pt x="2527" y="8488"/>
                    <a:pt x="2507" y="8666"/>
                    <a:pt x="2406" y="8796"/>
                  </a:cubicBezTo>
                  <a:cubicBezTo>
                    <a:pt x="2132" y="9143"/>
                    <a:pt x="2185" y="9648"/>
                    <a:pt x="2527" y="9927"/>
                  </a:cubicBezTo>
                  <a:cubicBezTo>
                    <a:pt x="2656" y="10033"/>
                    <a:pt x="2709" y="10201"/>
                    <a:pt x="2666" y="10365"/>
                  </a:cubicBezTo>
                  <a:cubicBezTo>
                    <a:pt x="2555" y="10793"/>
                    <a:pt x="2810" y="11231"/>
                    <a:pt x="3234" y="11346"/>
                  </a:cubicBezTo>
                  <a:cubicBezTo>
                    <a:pt x="3397" y="11390"/>
                    <a:pt x="3518" y="11525"/>
                    <a:pt x="3542" y="11688"/>
                  </a:cubicBezTo>
                  <a:cubicBezTo>
                    <a:pt x="3607" y="12080"/>
                    <a:pt x="3948" y="12362"/>
                    <a:pt x="4337" y="12362"/>
                  </a:cubicBezTo>
                  <a:cubicBezTo>
                    <a:pt x="4378" y="12362"/>
                    <a:pt x="4419" y="12359"/>
                    <a:pt x="4461" y="12352"/>
                  </a:cubicBezTo>
                  <a:cubicBezTo>
                    <a:pt x="4482" y="12349"/>
                    <a:pt x="4503" y="12348"/>
                    <a:pt x="4523" y="12348"/>
                  </a:cubicBezTo>
                  <a:cubicBezTo>
                    <a:pt x="4665" y="12348"/>
                    <a:pt x="4800" y="12418"/>
                    <a:pt x="4880" y="12540"/>
                  </a:cubicBezTo>
                  <a:cubicBezTo>
                    <a:pt x="5033" y="12776"/>
                    <a:pt x="5290" y="12905"/>
                    <a:pt x="5552" y="12905"/>
                  </a:cubicBezTo>
                  <a:cubicBezTo>
                    <a:pt x="5701" y="12905"/>
                    <a:pt x="5852" y="12863"/>
                    <a:pt x="5986" y="12776"/>
                  </a:cubicBezTo>
                  <a:cubicBezTo>
                    <a:pt x="6058" y="12732"/>
                    <a:pt x="6139" y="12711"/>
                    <a:pt x="6219" y="12711"/>
                  </a:cubicBezTo>
                  <a:cubicBezTo>
                    <a:pt x="6299" y="12711"/>
                    <a:pt x="6378" y="12732"/>
                    <a:pt x="6448" y="12776"/>
                  </a:cubicBezTo>
                  <a:cubicBezTo>
                    <a:pt x="6583" y="12863"/>
                    <a:pt x="6733" y="12905"/>
                    <a:pt x="6883" y="12905"/>
                  </a:cubicBezTo>
                  <a:cubicBezTo>
                    <a:pt x="7145" y="12905"/>
                    <a:pt x="7403" y="12776"/>
                    <a:pt x="7560" y="12540"/>
                  </a:cubicBezTo>
                  <a:cubicBezTo>
                    <a:pt x="7639" y="12418"/>
                    <a:pt x="7774" y="12348"/>
                    <a:pt x="7916" y="12348"/>
                  </a:cubicBezTo>
                  <a:cubicBezTo>
                    <a:pt x="7937" y="12348"/>
                    <a:pt x="7957" y="12349"/>
                    <a:pt x="7978" y="12352"/>
                  </a:cubicBezTo>
                  <a:cubicBezTo>
                    <a:pt x="8020" y="12359"/>
                    <a:pt x="8061" y="12362"/>
                    <a:pt x="8102" y="12362"/>
                  </a:cubicBezTo>
                  <a:cubicBezTo>
                    <a:pt x="8491" y="12362"/>
                    <a:pt x="8832" y="12080"/>
                    <a:pt x="8897" y="11688"/>
                  </a:cubicBezTo>
                  <a:cubicBezTo>
                    <a:pt x="8921" y="11525"/>
                    <a:pt x="9042" y="11390"/>
                    <a:pt x="9205" y="11346"/>
                  </a:cubicBezTo>
                  <a:cubicBezTo>
                    <a:pt x="9629" y="11226"/>
                    <a:pt x="9884" y="10793"/>
                    <a:pt x="9773" y="10365"/>
                  </a:cubicBezTo>
                  <a:cubicBezTo>
                    <a:pt x="9730" y="10201"/>
                    <a:pt x="9783" y="10028"/>
                    <a:pt x="9913" y="9927"/>
                  </a:cubicBezTo>
                  <a:cubicBezTo>
                    <a:pt x="10254" y="9643"/>
                    <a:pt x="10307" y="9143"/>
                    <a:pt x="10033" y="8796"/>
                  </a:cubicBezTo>
                  <a:cubicBezTo>
                    <a:pt x="9927" y="8666"/>
                    <a:pt x="9913" y="8488"/>
                    <a:pt x="9985" y="8339"/>
                  </a:cubicBezTo>
                  <a:cubicBezTo>
                    <a:pt x="10182" y="7945"/>
                    <a:pt x="10028" y="7463"/>
                    <a:pt x="9634" y="7261"/>
                  </a:cubicBezTo>
                  <a:cubicBezTo>
                    <a:pt x="9489" y="7184"/>
                    <a:pt x="9398" y="7030"/>
                    <a:pt x="9403" y="6862"/>
                  </a:cubicBezTo>
                  <a:cubicBezTo>
                    <a:pt x="9427" y="6419"/>
                    <a:pt x="9085" y="6044"/>
                    <a:pt x="8647" y="6020"/>
                  </a:cubicBezTo>
                  <a:cubicBezTo>
                    <a:pt x="8560" y="6015"/>
                    <a:pt x="8474" y="5981"/>
                    <a:pt x="8407" y="5928"/>
                  </a:cubicBezTo>
                  <a:lnTo>
                    <a:pt x="12285" y="506"/>
                  </a:lnTo>
                  <a:cubicBezTo>
                    <a:pt x="12357" y="409"/>
                    <a:pt x="12362" y="280"/>
                    <a:pt x="12309" y="174"/>
                  </a:cubicBezTo>
                  <a:cubicBezTo>
                    <a:pt x="12253" y="67"/>
                    <a:pt x="12152" y="0"/>
                    <a:pt x="120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0" name="Google Shape;13420;p138"/>
            <p:cNvSpPr/>
            <p:nvPr/>
          </p:nvSpPr>
          <p:spPr>
            <a:xfrm>
              <a:off x="954883" y="2152441"/>
              <a:ext cx="159280" cy="73699"/>
            </a:xfrm>
            <a:custGeom>
              <a:avLst/>
              <a:gdLst/>
              <a:ahLst/>
              <a:cxnLst/>
              <a:rect l="l" t="t" r="r" b="b"/>
              <a:pathLst>
                <a:path w="6073" h="2810" extrusionOk="0">
                  <a:moveTo>
                    <a:pt x="3023" y="0"/>
                  </a:moveTo>
                  <a:cubicBezTo>
                    <a:pt x="2335" y="0"/>
                    <a:pt x="1634" y="234"/>
                    <a:pt x="1042" y="747"/>
                  </a:cubicBezTo>
                  <a:cubicBezTo>
                    <a:pt x="494" y="1224"/>
                    <a:pt x="133" y="1873"/>
                    <a:pt x="22" y="2590"/>
                  </a:cubicBezTo>
                  <a:cubicBezTo>
                    <a:pt x="1" y="2730"/>
                    <a:pt x="107" y="2809"/>
                    <a:pt x="213" y="2809"/>
                  </a:cubicBezTo>
                  <a:cubicBezTo>
                    <a:pt x="297" y="2809"/>
                    <a:pt x="380" y="2759"/>
                    <a:pt x="397" y="2648"/>
                  </a:cubicBezTo>
                  <a:cubicBezTo>
                    <a:pt x="599" y="1344"/>
                    <a:pt x="1721" y="386"/>
                    <a:pt x="3034" y="386"/>
                  </a:cubicBezTo>
                  <a:cubicBezTo>
                    <a:pt x="4353" y="386"/>
                    <a:pt x="5474" y="1344"/>
                    <a:pt x="5676" y="2648"/>
                  </a:cubicBezTo>
                  <a:cubicBezTo>
                    <a:pt x="5693" y="2758"/>
                    <a:pt x="5774" y="2807"/>
                    <a:pt x="5857" y="2807"/>
                  </a:cubicBezTo>
                  <a:cubicBezTo>
                    <a:pt x="5964" y="2807"/>
                    <a:pt x="6073" y="2726"/>
                    <a:pt x="6051" y="2585"/>
                  </a:cubicBezTo>
                  <a:cubicBezTo>
                    <a:pt x="5805" y="992"/>
                    <a:pt x="4441" y="0"/>
                    <a:pt x="30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1" name="Google Shape;13421;p138"/>
            <p:cNvSpPr/>
            <p:nvPr/>
          </p:nvSpPr>
          <p:spPr>
            <a:xfrm>
              <a:off x="954883" y="2238992"/>
              <a:ext cx="159096" cy="73516"/>
            </a:xfrm>
            <a:custGeom>
              <a:avLst/>
              <a:gdLst/>
              <a:ahLst/>
              <a:cxnLst/>
              <a:rect l="l" t="t" r="r" b="b"/>
              <a:pathLst>
                <a:path w="6066" h="2803" extrusionOk="0">
                  <a:moveTo>
                    <a:pt x="5864" y="0"/>
                  </a:moveTo>
                  <a:cubicBezTo>
                    <a:pt x="5770" y="0"/>
                    <a:pt x="5689" y="65"/>
                    <a:pt x="5676" y="161"/>
                  </a:cubicBezTo>
                  <a:cubicBezTo>
                    <a:pt x="5474" y="1460"/>
                    <a:pt x="4357" y="2423"/>
                    <a:pt x="3039" y="2423"/>
                  </a:cubicBezTo>
                  <a:cubicBezTo>
                    <a:pt x="3036" y="2423"/>
                    <a:pt x="3032" y="2423"/>
                    <a:pt x="3029" y="2423"/>
                  </a:cubicBezTo>
                  <a:cubicBezTo>
                    <a:pt x="1720" y="2423"/>
                    <a:pt x="604" y="1467"/>
                    <a:pt x="397" y="171"/>
                  </a:cubicBezTo>
                  <a:cubicBezTo>
                    <a:pt x="380" y="60"/>
                    <a:pt x="297" y="10"/>
                    <a:pt x="213" y="10"/>
                  </a:cubicBezTo>
                  <a:cubicBezTo>
                    <a:pt x="107" y="10"/>
                    <a:pt x="1" y="89"/>
                    <a:pt x="22" y="229"/>
                  </a:cubicBezTo>
                  <a:cubicBezTo>
                    <a:pt x="257" y="1712"/>
                    <a:pt x="1532" y="2803"/>
                    <a:pt x="3029" y="2803"/>
                  </a:cubicBezTo>
                  <a:cubicBezTo>
                    <a:pt x="3032" y="2803"/>
                    <a:pt x="3036" y="2803"/>
                    <a:pt x="3039" y="2803"/>
                  </a:cubicBezTo>
                  <a:cubicBezTo>
                    <a:pt x="4545" y="2803"/>
                    <a:pt x="5820" y="1706"/>
                    <a:pt x="6051" y="219"/>
                  </a:cubicBezTo>
                  <a:cubicBezTo>
                    <a:pt x="6066" y="118"/>
                    <a:pt x="5993" y="17"/>
                    <a:pt x="5892" y="2"/>
                  </a:cubicBezTo>
                  <a:cubicBezTo>
                    <a:pt x="5883" y="1"/>
                    <a:pt x="5873" y="0"/>
                    <a:pt x="58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2" name="Google Shape;13422;p138"/>
            <p:cNvSpPr/>
            <p:nvPr/>
          </p:nvSpPr>
          <p:spPr>
            <a:xfrm>
              <a:off x="1019560" y="2198785"/>
              <a:ext cx="18438" cy="67405"/>
            </a:xfrm>
            <a:custGeom>
              <a:avLst/>
              <a:gdLst/>
              <a:ahLst/>
              <a:cxnLst/>
              <a:rect l="l" t="t" r="r" b="b"/>
              <a:pathLst>
                <a:path w="703" h="2570" extrusionOk="0">
                  <a:moveTo>
                    <a:pt x="539" y="0"/>
                  </a:moveTo>
                  <a:cubicBezTo>
                    <a:pt x="506" y="0"/>
                    <a:pt x="467" y="15"/>
                    <a:pt x="443" y="39"/>
                  </a:cubicBezTo>
                  <a:lnTo>
                    <a:pt x="77" y="390"/>
                  </a:lnTo>
                  <a:cubicBezTo>
                    <a:pt x="34" y="424"/>
                    <a:pt x="5" y="477"/>
                    <a:pt x="5" y="535"/>
                  </a:cubicBezTo>
                  <a:cubicBezTo>
                    <a:pt x="0" y="612"/>
                    <a:pt x="58" y="679"/>
                    <a:pt x="130" y="684"/>
                  </a:cubicBezTo>
                  <a:cubicBezTo>
                    <a:pt x="159" y="684"/>
                    <a:pt x="188" y="674"/>
                    <a:pt x="207" y="650"/>
                  </a:cubicBezTo>
                  <a:lnTo>
                    <a:pt x="328" y="496"/>
                  </a:lnTo>
                  <a:lnTo>
                    <a:pt x="332" y="2450"/>
                  </a:lnTo>
                  <a:cubicBezTo>
                    <a:pt x="332" y="2527"/>
                    <a:pt x="429" y="2570"/>
                    <a:pt x="520" y="2570"/>
                  </a:cubicBezTo>
                  <a:cubicBezTo>
                    <a:pt x="611" y="2570"/>
                    <a:pt x="703" y="2527"/>
                    <a:pt x="703" y="2450"/>
                  </a:cubicBezTo>
                  <a:lnTo>
                    <a:pt x="703" y="121"/>
                  </a:lnTo>
                  <a:cubicBezTo>
                    <a:pt x="703" y="49"/>
                    <a:pt x="616" y="0"/>
                    <a:pt x="5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23" name="Google Shape;13423;p138"/>
          <p:cNvGrpSpPr/>
          <p:nvPr/>
        </p:nvGrpSpPr>
        <p:grpSpPr>
          <a:xfrm>
            <a:off x="1751884" y="1804705"/>
            <a:ext cx="360602" cy="360471"/>
            <a:chOff x="1751884" y="1989280"/>
            <a:chExt cx="360602" cy="360471"/>
          </a:xfrm>
        </p:grpSpPr>
        <p:sp>
          <p:nvSpPr>
            <p:cNvPr id="13424" name="Google Shape;13424;p138"/>
            <p:cNvSpPr/>
            <p:nvPr/>
          </p:nvSpPr>
          <p:spPr>
            <a:xfrm>
              <a:off x="1757208" y="1994604"/>
              <a:ext cx="265449" cy="174937"/>
            </a:xfrm>
            <a:custGeom>
              <a:avLst/>
              <a:gdLst/>
              <a:ahLst/>
              <a:cxnLst/>
              <a:rect l="l" t="t" r="r" b="b"/>
              <a:pathLst>
                <a:path w="10121" h="6670" extrusionOk="0">
                  <a:moveTo>
                    <a:pt x="861" y="0"/>
                  </a:moveTo>
                  <a:cubicBezTo>
                    <a:pt x="385" y="0"/>
                    <a:pt x="0" y="385"/>
                    <a:pt x="0" y="861"/>
                  </a:cubicBezTo>
                  <a:lnTo>
                    <a:pt x="0" y="6457"/>
                  </a:lnTo>
                  <a:cubicBezTo>
                    <a:pt x="0" y="6573"/>
                    <a:pt x="96" y="6669"/>
                    <a:pt x="217" y="6669"/>
                  </a:cubicBezTo>
                  <a:lnTo>
                    <a:pt x="2367" y="6669"/>
                  </a:lnTo>
                  <a:cubicBezTo>
                    <a:pt x="2603" y="6669"/>
                    <a:pt x="2796" y="6477"/>
                    <a:pt x="2800" y="6241"/>
                  </a:cubicBezTo>
                  <a:lnTo>
                    <a:pt x="2800" y="5813"/>
                  </a:lnTo>
                  <a:cubicBezTo>
                    <a:pt x="2800" y="5625"/>
                    <a:pt x="2723" y="5447"/>
                    <a:pt x="2584" y="5327"/>
                  </a:cubicBezTo>
                  <a:cubicBezTo>
                    <a:pt x="1727" y="4619"/>
                    <a:pt x="2223" y="3234"/>
                    <a:pt x="3330" y="3229"/>
                  </a:cubicBezTo>
                  <a:cubicBezTo>
                    <a:pt x="3334" y="3229"/>
                    <a:pt x="3337" y="3229"/>
                    <a:pt x="3341" y="3229"/>
                  </a:cubicBezTo>
                  <a:cubicBezTo>
                    <a:pt x="4440" y="3229"/>
                    <a:pt x="4944" y="4607"/>
                    <a:pt x="4100" y="5317"/>
                  </a:cubicBezTo>
                  <a:cubicBezTo>
                    <a:pt x="3955" y="5437"/>
                    <a:pt x="3873" y="5615"/>
                    <a:pt x="3873" y="5803"/>
                  </a:cubicBezTo>
                  <a:lnTo>
                    <a:pt x="3873" y="6241"/>
                  </a:lnTo>
                  <a:cubicBezTo>
                    <a:pt x="3873" y="6474"/>
                    <a:pt x="4061" y="6669"/>
                    <a:pt x="4293" y="6669"/>
                  </a:cubicBezTo>
                  <a:cubicBezTo>
                    <a:pt x="4296" y="6669"/>
                    <a:pt x="4299" y="6669"/>
                    <a:pt x="4302" y="6669"/>
                  </a:cubicBezTo>
                  <a:lnTo>
                    <a:pt x="6669" y="6669"/>
                  </a:lnTo>
                  <a:lnTo>
                    <a:pt x="6669" y="4302"/>
                  </a:lnTo>
                  <a:cubicBezTo>
                    <a:pt x="6669" y="4066"/>
                    <a:pt x="6862" y="3874"/>
                    <a:pt x="7102" y="3874"/>
                  </a:cubicBezTo>
                  <a:lnTo>
                    <a:pt x="7540" y="3874"/>
                  </a:lnTo>
                  <a:cubicBezTo>
                    <a:pt x="7728" y="3874"/>
                    <a:pt x="7906" y="3955"/>
                    <a:pt x="8026" y="4100"/>
                  </a:cubicBezTo>
                  <a:cubicBezTo>
                    <a:pt x="8272" y="4392"/>
                    <a:pt x="8598" y="4523"/>
                    <a:pt x="8920" y="4523"/>
                  </a:cubicBezTo>
                  <a:cubicBezTo>
                    <a:pt x="9529" y="4523"/>
                    <a:pt x="10121" y="4054"/>
                    <a:pt x="10114" y="3330"/>
                  </a:cubicBezTo>
                  <a:cubicBezTo>
                    <a:pt x="10111" y="2611"/>
                    <a:pt x="9523" y="2150"/>
                    <a:pt x="8919" y="2150"/>
                  </a:cubicBezTo>
                  <a:cubicBezTo>
                    <a:pt x="8593" y="2150"/>
                    <a:pt x="8262" y="2284"/>
                    <a:pt x="8016" y="2584"/>
                  </a:cubicBezTo>
                  <a:cubicBezTo>
                    <a:pt x="7899" y="2720"/>
                    <a:pt x="7728" y="2801"/>
                    <a:pt x="7546" y="2801"/>
                  </a:cubicBezTo>
                  <a:cubicBezTo>
                    <a:pt x="7541" y="2801"/>
                    <a:pt x="7536" y="2801"/>
                    <a:pt x="7530" y="2801"/>
                  </a:cubicBezTo>
                  <a:lnTo>
                    <a:pt x="7102" y="2801"/>
                  </a:lnTo>
                  <a:cubicBezTo>
                    <a:pt x="6862" y="2801"/>
                    <a:pt x="6669" y="2608"/>
                    <a:pt x="6669" y="2367"/>
                  </a:cubicBezTo>
                  <a:lnTo>
                    <a:pt x="6669" y="217"/>
                  </a:lnTo>
                  <a:cubicBezTo>
                    <a:pt x="6669" y="96"/>
                    <a:pt x="6573" y="0"/>
                    <a:pt x="6457" y="0"/>
                  </a:cubicBezTo>
                  <a:close/>
                </a:path>
              </a:pathLst>
            </a:custGeom>
            <a:solidFill>
              <a:srgbClr val="C4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5" name="Google Shape;13425;p138"/>
            <p:cNvSpPr/>
            <p:nvPr/>
          </p:nvSpPr>
          <p:spPr>
            <a:xfrm>
              <a:off x="1932120" y="1994604"/>
              <a:ext cx="175042" cy="265291"/>
            </a:xfrm>
            <a:custGeom>
              <a:avLst/>
              <a:gdLst/>
              <a:ahLst/>
              <a:cxnLst/>
              <a:rect l="l" t="t" r="r" b="b"/>
              <a:pathLst>
                <a:path w="6674" h="10115" extrusionOk="0">
                  <a:moveTo>
                    <a:pt x="217" y="0"/>
                  </a:moveTo>
                  <a:cubicBezTo>
                    <a:pt x="96" y="0"/>
                    <a:pt x="0" y="96"/>
                    <a:pt x="0" y="217"/>
                  </a:cubicBezTo>
                  <a:lnTo>
                    <a:pt x="0" y="2367"/>
                  </a:lnTo>
                  <a:cubicBezTo>
                    <a:pt x="0" y="2603"/>
                    <a:pt x="193" y="2796"/>
                    <a:pt x="433" y="2796"/>
                  </a:cubicBezTo>
                  <a:lnTo>
                    <a:pt x="861" y="2796"/>
                  </a:lnTo>
                  <a:cubicBezTo>
                    <a:pt x="867" y="2796"/>
                    <a:pt x="872" y="2796"/>
                    <a:pt x="878" y="2796"/>
                  </a:cubicBezTo>
                  <a:cubicBezTo>
                    <a:pt x="1059" y="2796"/>
                    <a:pt x="1231" y="2719"/>
                    <a:pt x="1347" y="2584"/>
                  </a:cubicBezTo>
                  <a:cubicBezTo>
                    <a:pt x="1593" y="2284"/>
                    <a:pt x="1924" y="2150"/>
                    <a:pt x="2250" y="2150"/>
                  </a:cubicBezTo>
                  <a:cubicBezTo>
                    <a:pt x="2854" y="2150"/>
                    <a:pt x="3442" y="2611"/>
                    <a:pt x="3445" y="3330"/>
                  </a:cubicBezTo>
                  <a:cubicBezTo>
                    <a:pt x="3452" y="4054"/>
                    <a:pt x="2860" y="4523"/>
                    <a:pt x="2251" y="4523"/>
                  </a:cubicBezTo>
                  <a:cubicBezTo>
                    <a:pt x="1929" y="4523"/>
                    <a:pt x="1603" y="4392"/>
                    <a:pt x="1357" y="4100"/>
                  </a:cubicBezTo>
                  <a:cubicBezTo>
                    <a:pt x="1237" y="3955"/>
                    <a:pt x="1059" y="3874"/>
                    <a:pt x="871" y="3874"/>
                  </a:cubicBezTo>
                  <a:lnTo>
                    <a:pt x="433" y="3874"/>
                  </a:lnTo>
                  <a:cubicBezTo>
                    <a:pt x="193" y="3874"/>
                    <a:pt x="0" y="4066"/>
                    <a:pt x="0" y="4302"/>
                  </a:cubicBezTo>
                  <a:lnTo>
                    <a:pt x="0" y="6669"/>
                  </a:lnTo>
                  <a:lnTo>
                    <a:pt x="2372" y="6669"/>
                  </a:lnTo>
                  <a:cubicBezTo>
                    <a:pt x="2608" y="6669"/>
                    <a:pt x="2801" y="6862"/>
                    <a:pt x="2801" y="7102"/>
                  </a:cubicBezTo>
                  <a:lnTo>
                    <a:pt x="2801" y="7540"/>
                  </a:lnTo>
                  <a:cubicBezTo>
                    <a:pt x="2801" y="7723"/>
                    <a:pt x="2719" y="7906"/>
                    <a:pt x="2574" y="8026"/>
                  </a:cubicBezTo>
                  <a:cubicBezTo>
                    <a:pt x="1729" y="8737"/>
                    <a:pt x="2236" y="10114"/>
                    <a:pt x="3338" y="10114"/>
                  </a:cubicBezTo>
                  <a:cubicBezTo>
                    <a:pt x="3340" y="10114"/>
                    <a:pt x="3342" y="10114"/>
                    <a:pt x="3344" y="10114"/>
                  </a:cubicBezTo>
                  <a:cubicBezTo>
                    <a:pt x="4451" y="10110"/>
                    <a:pt x="4947" y="8719"/>
                    <a:pt x="4090" y="8016"/>
                  </a:cubicBezTo>
                  <a:cubicBezTo>
                    <a:pt x="3951" y="7896"/>
                    <a:pt x="3869" y="7713"/>
                    <a:pt x="3874" y="7530"/>
                  </a:cubicBezTo>
                  <a:lnTo>
                    <a:pt x="3874" y="7102"/>
                  </a:lnTo>
                  <a:cubicBezTo>
                    <a:pt x="3874" y="6862"/>
                    <a:pt x="4066" y="6669"/>
                    <a:pt x="4307" y="6669"/>
                  </a:cubicBezTo>
                  <a:lnTo>
                    <a:pt x="6457" y="6669"/>
                  </a:lnTo>
                  <a:cubicBezTo>
                    <a:pt x="6573" y="6669"/>
                    <a:pt x="6669" y="6573"/>
                    <a:pt x="6674" y="6457"/>
                  </a:cubicBezTo>
                  <a:lnTo>
                    <a:pt x="6674" y="861"/>
                  </a:lnTo>
                  <a:cubicBezTo>
                    <a:pt x="6674" y="385"/>
                    <a:pt x="6284" y="0"/>
                    <a:pt x="5813" y="0"/>
                  </a:cubicBezTo>
                  <a:close/>
                </a:path>
              </a:pathLst>
            </a:custGeom>
            <a:solidFill>
              <a:srgbClr val="E4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6" name="Google Shape;13426;p138"/>
            <p:cNvSpPr/>
            <p:nvPr/>
          </p:nvSpPr>
          <p:spPr>
            <a:xfrm>
              <a:off x="1841661" y="2169515"/>
              <a:ext cx="265396" cy="175042"/>
            </a:xfrm>
            <a:custGeom>
              <a:avLst/>
              <a:gdLst/>
              <a:ahLst/>
              <a:cxnLst/>
              <a:rect l="l" t="t" r="r" b="b"/>
              <a:pathLst>
                <a:path w="10119" h="6674" extrusionOk="0">
                  <a:moveTo>
                    <a:pt x="3449" y="0"/>
                  </a:moveTo>
                  <a:lnTo>
                    <a:pt x="3449" y="2368"/>
                  </a:lnTo>
                  <a:cubicBezTo>
                    <a:pt x="3449" y="2608"/>
                    <a:pt x="3257" y="2801"/>
                    <a:pt x="3021" y="2801"/>
                  </a:cubicBezTo>
                  <a:lnTo>
                    <a:pt x="2583" y="2801"/>
                  </a:lnTo>
                  <a:cubicBezTo>
                    <a:pt x="2395" y="2801"/>
                    <a:pt x="2217" y="2719"/>
                    <a:pt x="2097" y="2574"/>
                  </a:cubicBezTo>
                  <a:cubicBezTo>
                    <a:pt x="1849" y="2282"/>
                    <a:pt x="1522" y="2151"/>
                    <a:pt x="1201" y="2151"/>
                  </a:cubicBezTo>
                  <a:cubicBezTo>
                    <a:pt x="591" y="2151"/>
                    <a:pt x="1" y="2620"/>
                    <a:pt x="4" y="3344"/>
                  </a:cubicBezTo>
                  <a:cubicBezTo>
                    <a:pt x="10" y="4063"/>
                    <a:pt x="597" y="4522"/>
                    <a:pt x="1200" y="4522"/>
                  </a:cubicBezTo>
                  <a:cubicBezTo>
                    <a:pt x="1526" y="4522"/>
                    <a:pt x="1856" y="4389"/>
                    <a:pt x="2102" y="4090"/>
                  </a:cubicBezTo>
                  <a:cubicBezTo>
                    <a:pt x="2223" y="3954"/>
                    <a:pt x="2395" y="3873"/>
                    <a:pt x="2577" y="3873"/>
                  </a:cubicBezTo>
                  <a:cubicBezTo>
                    <a:pt x="2582" y="3873"/>
                    <a:pt x="2587" y="3873"/>
                    <a:pt x="2593" y="3874"/>
                  </a:cubicBezTo>
                  <a:lnTo>
                    <a:pt x="3021" y="3874"/>
                  </a:lnTo>
                  <a:cubicBezTo>
                    <a:pt x="3257" y="3874"/>
                    <a:pt x="3449" y="4066"/>
                    <a:pt x="3449" y="4307"/>
                  </a:cubicBezTo>
                  <a:lnTo>
                    <a:pt x="3449" y="6457"/>
                  </a:lnTo>
                  <a:cubicBezTo>
                    <a:pt x="3449" y="6578"/>
                    <a:pt x="3545" y="6674"/>
                    <a:pt x="3666" y="6674"/>
                  </a:cubicBezTo>
                  <a:lnTo>
                    <a:pt x="9262" y="6674"/>
                  </a:lnTo>
                  <a:cubicBezTo>
                    <a:pt x="9733" y="6669"/>
                    <a:pt x="10118" y="6284"/>
                    <a:pt x="10118" y="5808"/>
                  </a:cubicBezTo>
                  <a:lnTo>
                    <a:pt x="10118" y="217"/>
                  </a:lnTo>
                  <a:cubicBezTo>
                    <a:pt x="10118" y="96"/>
                    <a:pt x="10022" y="0"/>
                    <a:pt x="9902" y="0"/>
                  </a:cubicBezTo>
                  <a:lnTo>
                    <a:pt x="7751" y="0"/>
                  </a:lnTo>
                  <a:cubicBezTo>
                    <a:pt x="7515" y="0"/>
                    <a:pt x="7323" y="193"/>
                    <a:pt x="7323" y="433"/>
                  </a:cubicBezTo>
                  <a:lnTo>
                    <a:pt x="7323" y="861"/>
                  </a:lnTo>
                  <a:cubicBezTo>
                    <a:pt x="7318" y="1044"/>
                    <a:pt x="7395" y="1227"/>
                    <a:pt x="7534" y="1347"/>
                  </a:cubicBezTo>
                  <a:cubicBezTo>
                    <a:pt x="8391" y="2050"/>
                    <a:pt x="7900" y="3441"/>
                    <a:pt x="6793" y="3445"/>
                  </a:cubicBezTo>
                  <a:cubicBezTo>
                    <a:pt x="6791" y="3445"/>
                    <a:pt x="6789" y="3445"/>
                    <a:pt x="6787" y="3445"/>
                  </a:cubicBezTo>
                  <a:cubicBezTo>
                    <a:pt x="5680" y="3445"/>
                    <a:pt x="5178" y="2068"/>
                    <a:pt x="6023" y="1357"/>
                  </a:cubicBezTo>
                  <a:cubicBezTo>
                    <a:pt x="6168" y="1237"/>
                    <a:pt x="6250" y="1054"/>
                    <a:pt x="6250" y="871"/>
                  </a:cubicBezTo>
                  <a:lnTo>
                    <a:pt x="6250" y="433"/>
                  </a:lnTo>
                  <a:cubicBezTo>
                    <a:pt x="6250" y="193"/>
                    <a:pt x="6052" y="0"/>
                    <a:pt x="5816" y="0"/>
                  </a:cubicBezTo>
                  <a:close/>
                </a:path>
              </a:pathLst>
            </a:custGeom>
            <a:solidFill>
              <a:srgbClr val="C0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7" name="Google Shape;13427;p138"/>
            <p:cNvSpPr/>
            <p:nvPr/>
          </p:nvSpPr>
          <p:spPr>
            <a:xfrm>
              <a:off x="1757208" y="2079135"/>
              <a:ext cx="175042" cy="265317"/>
            </a:xfrm>
            <a:custGeom>
              <a:avLst/>
              <a:gdLst/>
              <a:ahLst/>
              <a:cxnLst/>
              <a:rect l="l" t="t" r="r" b="b"/>
              <a:pathLst>
                <a:path w="6674" h="10116" extrusionOk="0">
                  <a:moveTo>
                    <a:pt x="3335" y="1"/>
                  </a:moveTo>
                  <a:cubicBezTo>
                    <a:pt x="3334" y="1"/>
                    <a:pt x="3332" y="1"/>
                    <a:pt x="3330" y="1"/>
                  </a:cubicBezTo>
                  <a:cubicBezTo>
                    <a:pt x="2223" y="11"/>
                    <a:pt x="1727" y="1396"/>
                    <a:pt x="2584" y="2099"/>
                  </a:cubicBezTo>
                  <a:cubicBezTo>
                    <a:pt x="2723" y="2224"/>
                    <a:pt x="2805" y="2402"/>
                    <a:pt x="2800" y="2590"/>
                  </a:cubicBezTo>
                  <a:lnTo>
                    <a:pt x="2800" y="3018"/>
                  </a:lnTo>
                  <a:cubicBezTo>
                    <a:pt x="2800" y="3254"/>
                    <a:pt x="2608" y="3446"/>
                    <a:pt x="2367" y="3446"/>
                  </a:cubicBezTo>
                  <a:lnTo>
                    <a:pt x="217" y="3446"/>
                  </a:lnTo>
                  <a:cubicBezTo>
                    <a:pt x="96" y="3446"/>
                    <a:pt x="0" y="3542"/>
                    <a:pt x="0" y="3663"/>
                  </a:cubicBezTo>
                  <a:lnTo>
                    <a:pt x="0" y="9254"/>
                  </a:lnTo>
                  <a:cubicBezTo>
                    <a:pt x="0" y="9730"/>
                    <a:pt x="385" y="10115"/>
                    <a:pt x="861" y="10115"/>
                  </a:cubicBezTo>
                  <a:lnTo>
                    <a:pt x="6457" y="10115"/>
                  </a:lnTo>
                  <a:cubicBezTo>
                    <a:pt x="6573" y="10115"/>
                    <a:pt x="6669" y="10019"/>
                    <a:pt x="6674" y="9899"/>
                  </a:cubicBezTo>
                  <a:lnTo>
                    <a:pt x="6674" y="7748"/>
                  </a:lnTo>
                  <a:cubicBezTo>
                    <a:pt x="6669" y="7512"/>
                    <a:pt x="6477" y="7320"/>
                    <a:pt x="6241" y="7320"/>
                  </a:cubicBezTo>
                  <a:lnTo>
                    <a:pt x="5813" y="7320"/>
                  </a:lnTo>
                  <a:cubicBezTo>
                    <a:pt x="5807" y="7319"/>
                    <a:pt x="5802" y="7319"/>
                    <a:pt x="5796" y="7319"/>
                  </a:cubicBezTo>
                  <a:cubicBezTo>
                    <a:pt x="5614" y="7319"/>
                    <a:pt x="5443" y="7396"/>
                    <a:pt x="5327" y="7531"/>
                  </a:cubicBezTo>
                  <a:cubicBezTo>
                    <a:pt x="5078" y="7832"/>
                    <a:pt x="4746" y="7967"/>
                    <a:pt x="4419" y="7967"/>
                  </a:cubicBezTo>
                  <a:cubicBezTo>
                    <a:pt x="3816" y="7967"/>
                    <a:pt x="3232" y="7508"/>
                    <a:pt x="3229" y="6790"/>
                  </a:cubicBezTo>
                  <a:cubicBezTo>
                    <a:pt x="3222" y="6064"/>
                    <a:pt x="3813" y="5596"/>
                    <a:pt x="4421" y="5596"/>
                  </a:cubicBezTo>
                  <a:cubicBezTo>
                    <a:pt x="4743" y="5596"/>
                    <a:pt x="5070" y="5727"/>
                    <a:pt x="5317" y="6020"/>
                  </a:cubicBezTo>
                  <a:cubicBezTo>
                    <a:pt x="5434" y="6161"/>
                    <a:pt x="5605" y="6242"/>
                    <a:pt x="5787" y="6242"/>
                  </a:cubicBezTo>
                  <a:cubicBezTo>
                    <a:pt x="5793" y="6242"/>
                    <a:pt x="5798" y="6242"/>
                    <a:pt x="5803" y="6242"/>
                  </a:cubicBezTo>
                  <a:lnTo>
                    <a:pt x="6241" y="6242"/>
                  </a:lnTo>
                  <a:cubicBezTo>
                    <a:pt x="6477" y="6242"/>
                    <a:pt x="6674" y="6049"/>
                    <a:pt x="6674" y="5814"/>
                  </a:cubicBezTo>
                  <a:lnTo>
                    <a:pt x="6674" y="3446"/>
                  </a:lnTo>
                  <a:lnTo>
                    <a:pt x="4302" y="3446"/>
                  </a:lnTo>
                  <a:cubicBezTo>
                    <a:pt x="4066" y="3446"/>
                    <a:pt x="3873" y="3254"/>
                    <a:pt x="3873" y="3018"/>
                  </a:cubicBezTo>
                  <a:lnTo>
                    <a:pt x="3873" y="2580"/>
                  </a:lnTo>
                  <a:cubicBezTo>
                    <a:pt x="3873" y="2392"/>
                    <a:pt x="3955" y="2214"/>
                    <a:pt x="4100" y="2094"/>
                  </a:cubicBezTo>
                  <a:cubicBezTo>
                    <a:pt x="4945" y="1378"/>
                    <a:pt x="4438" y="1"/>
                    <a:pt x="3335" y="1"/>
                  </a:cubicBezTo>
                  <a:close/>
                </a:path>
              </a:pathLst>
            </a:custGeom>
            <a:solidFill>
              <a:srgbClr val="A6B4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8" name="Google Shape;13428;p138"/>
            <p:cNvSpPr/>
            <p:nvPr/>
          </p:nvSpPr>
          <p:spPr>
            <a:xfrm>
              <a:off x="1757208" y="2169515"/>
              <a:ext cx="39525" cy="174937"/>
            </a:xfrm>
            <a:custGeom>
              <a:avLst/>
              <a:gdLst/>
              <a:ahLst/>
              <a:cxnLst/>
              <a:rect l="l" t="t" r="r" b="b"/>
              <a:pathLst>
                <a:path w="1507" h="6670" extrusionOk="0">
                  <a:moveTo>
                    <a:pt x="217" y="0"/>
                  </a:moveTo>
                  <a:cubicBezTo>
                    <a:pt x="96" y="0"/>
                    <a:pt x="0" y="96"/>
                    <a:pt x="0" y="217"/>
                  </a:cubicBezTo>
                  <a:lnTo>
                    <a:pt x="0" y="5813"/>
                  </a:lnTo>
                  <a:cubicBezTo>
                    <a:pt x="0" y="6284"/>
                    <a:pt x="385" y="6669"/>
                    <a:pt x="861" y="6669"/>
                  </a:cubicBezTo>
                  <a:lnTo>
                    <a:pt x="1489" y="6669"/>
                  </a:lnTo>
                  <a:cubicBezTo>
                    <a:pt x="1020" y="6664"/>
                    <a:pt x="645" y="6278"/>
                    <a:pt x="645" y="5813"/>
                  </a:cubicBezTo>
                  <a:lnTo>
                    <a:pt x="645" y="217"/>
                  </a:lnTo>
                  <a:cubicBezTo>
                    <a:pt x="645" y="96"/>
                    <a:pt x="741" y="0"/>
                    <a:pt x="861" y="0"/>
                  </a:cubicBezTo>
                  <a:close/>
                  <a:moveTo>
                    <a:pt x="1489" y="6669"/>
                  </a:moveTo>
                  <a:cubicBezTo>
                    <a:pt x="1492" y="6669"/>
                    <a:pt x="1494" y="6669"/>
                    <a:pt x="1497" y="6669"/>
                  </a:cubicBezTo>
                  <a:cubicBezTo>
                    <a:pt x="1500" y="6669"/>
                    <a:pt x="1503" y="6669"/>
                    <a:pt x="1506" y="6669"/>
                  </a:cubicBez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9" name="Google Shape;13429;p138"/>
            <p:cNvSpPr/>
            <p:nvPr/>
          </p:nvSpPr>
          <p:spPr>
            <a:xfrm>
              <a:off x="1810581" y="2079240"/>
              <a:ext cx="39892" cy="90301"/>
            </a:xfrm>
            <a:custGeom>
              <a:avLst/>
              <a:gdLst/>
              <a:ahLst/>
              <a:cxnLst/>
              <a:rect l="l" t="t" r="r" b="b"/>
              <a:pathLst>
                <a:path w="1521" h="3443" extrusionOk="0">
                  <a:moveTo>
                    <a:pt x="1301" y="0"/>
                  </a:moveTo>
                  <a:cubicBezTo>
                    <a:pt x="849" y="0"/>
                    <a:pt x="426" y="262"/>
                    <a:pt x="231" y="685"/>
                  </a:cubicBezTo>
                  <a:cubicBezTo>
                    <a:pt x="0" y="1171"/>
                    <a:pt x="135" y="1753"/>
                    <a:pt x="549" y="2095"/>
                  </a:cubicBezTo>
                  <a:cubicBezTo>
                    <a:pt x="688" y="2220"/>
                    <a:pt x="765" y="2398"/>
                    <a:pt x="761" y="2586"/>
                  </a:cubicBezTo>
                  <a:lnTo>
                    <a:pt x="761" y="3014"/>
                  </a:lnTo>
                  <a:cubicBezTo>
                    <a:pt x="761" y="3250"/>
                    <a:pt x="568" y="3442"/>
                    <a:pt x="332" y="3442"/>
                  </a:cubicBezTo>
                  <a:lnTo>
                    <a:pt x="761" y="3442"/>
                  </a:lnTo>
                  <a:cubicBezTo>
                    <a:pt x="1001" y="3442"/>
                    <a:pt x="1194" y="3250"/>
                    <a:pt x="1194" y="3014"/>
                  </a:cubicBezTo>
                  <a:lnTo>
                    <a:pt x="1194" y="2586"/>
                  </a:lnTo>
                  <a:cubicBezTo>
                    <a:pt x="1198" y="2398"/>
                    <a:pt x="1117" y="2220"/>
                    <a:pt x="977" y="2095"/>
                  </a:cubicBezTo>
                  <a:cubicBezTo>
                    <a:pt x="202" y="1455"/>
                    <a:pt x="530" y="199"/>
                    <a:pt x="1521" y="21"/>
                  </a:cubicBezTo>
                  <a:cubicBezTo>
                    <a:pt x="1447" y="7"/>
                    <a:pt x="1374" y="0"/>
                    <a:pt x="1301" y="0"/>
                  </a:cubicBez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0" name="Google Shape;13430;p138"/>
            <p:cNvSpPr/>
            <p:nvPr/>
          </p:nvSpPr>
          <p:spPr>
            <a:xfrm>
              <a:off x="1757208" y="1994604"/>
              <a:ext cx="39525" cy="174937"/>
            </a:xfrm>
            <a:custGeom>
              <a:avLst/>
              <a:gdLst/>
              <a:ahLst/>
              <a:cxnLst/>
              <a:rect l="l" t="t" r="r" b="b"/>
              <a:pathLst>
                <a:path w="1507" h="6670" extrusionOk="0">
                  <a:moveTo>
                    <a:pt x="861" y="0"/>
                  </a:moveTo>
                  <a:cubicBezTo>
                    <a:pt x="385" y="0"/>
                    <a:pt x="0" y="385"/>
                    <a:pt x="0" y="861"/>
                  </a:cubicBezTo>
                  <a:lnTo>
                    <a:pt x="0" y="6453"/>
                  </a:lnTo>
                  <a:cubicBezTo>
                    <a:pt x="0" y="6573"/>
                    <a:pt x="96" y="6669"/>
                    <a:pt x="217" y="6669"/>
                  </a:cubicBezTo>
                  <a:lnTo>
                    <a:pt x="861" y="6669"/>
                  </a:lnTo>
                  <a:cubicBezTo>
                    <a:pt x="741" y="6669"/>
                    <a:pt x="645" y="6573"/>
                    <a:pt x="645" y="6457"/>
                  </a:cubicBezTo>
                  <a:lnTo>
                    <a:pt x="645" y="861"/>
                  </a:lnTo>
                  <a:cubicBezTo>
                    <a:pt x="645" y="385"/>
                    <a:pt x="1030" y="0"/>
                    <a:pt x="1506" y="0"/>
                  </a:cubicBez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1" name="Google Shape;13431;p138"/>
            <p:cNvSpPr/>
            <p:nvPr/>
          </p:nvSpPr>
          <p:spPr>
            <a:xfrm>
              <a:off x="1997111" y="2050941"/>
              <a:ext cx="40023" cy="62159"/>
            </a:xfrm>
            <a:custGeom>
              <a:avLst/>
              <a:gdLst/>
              <a:ahLst/>
              <a:cxnLst/>
              <a:rect l="l" t="t" r="r" b="b"/>
              <a:pathLst>
                <a:path w="1526" h="2370" extrusionOk="0">
                  <a:moveTo>
                    <a:pt x="248" y="0"/>
                  </a:moveTo>
                  <a:cubicBezTo>
                    <a:pt x="166" y="0"/>
                    <a:pt x="83" y="9"/>
                    <a:pt x="0" y="27"/>
                  </a:cubicBezTo>
                  <a:cubicBezTo>
                    <a:pt x="558" y="128"/>
                    <a:pt x="967" y="614"/>
                    <a:pt x="967" y="1182"/>
                  </a:cubicBezTo>
                  <a:cubicBezTo>
                    <a:pt x="972" y="1750"/>
                    <a:pt x="568" y="2240"/>
                    <a:pt x="10" y="2351"/>
                  </a:cubicBezTo>
                  <a:lnTo>
                    <a:pt x="5" y="2351"/>
                  </a:lnTo>
                  <a:cubicBezTo>
                    <a:pt x="77" y="2363"/>
                    <a:pt x="150" y="2369"/>
                    <a:pt x="224" y="2369"/>
                  </a:cubicBezTo>
                  <a:cubicBezTo>
                    <a:pt x="297" y="2369"/>
                    <a:pt x="371" y="2363"/>
                    <a:pt x="443" y="2351"/>
                  </a:cubicBezTo>
                  <a:cubicBezTo>
                    <a:pt x="1092" y="2236"/>
                    <a:pt x="1525" y="1615"/>
                    <a:pt x="1405" y="960"/>
                  </a:cubicBezTo>
                  <a:cubicBezTo>
                    <a:pt x="1296" y="395"/>
                    <a:pt x="800" y="0"/>
                    <a:pt x="248" y="0"/>
                  </a:cubicBezTo>
                  <a:close/>
                </a:path>
              </a:pathLst>
            </a:custGeom>
            <a:solidFill>
              <a:srgbClr val="D6DE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2" name="Google Shape;13432;p138"/>
            <p:cNvSpPr/>
            <p:nvPr/>
          </p:nvSpPr>
          <p:spPr>
            <a:xfrm>
              <a:off x="1932120" y="1994604"/>
              <a:ext cx="22608" cy="73332"/>
            </a:xfrm>
            <a:custGeom>
              <a:avLst/>
              <a:gdLst/>
              <a:ahLst/>
              <a:cxnLst/>
              <a:rect l="l" t="t" r="r" b="b"/>
              <a:pathLst>
                <a:path w="862" h="2796" extrusionOk="0">
                  <a:moveTo>
                    <a:pt x="217" y="0"/>
                  </a:moveTo>
                  <a:cubicBezTo>
                    <a:pt x="96" y="0"/>
                    <a:pt x="0" y="96"/>
                    <a:pt x="0" y="217"/>
                  </a:cubicBezTo>
                  <a:lnTo>
                    <a:pt x="0" y="2367"/>
                  </a:lnTo>
                  <a:cubicBezTo>
                    <a:pt x="5" y="2603"/>
                    <a:pt x="197" y="2796"/>
                    <a:pt x="433" y="2796"/>
                  </a:cubicBezTo>
                  <a:lnTo>
                    <a:pt x="861" y="2796"/>
                  </a:lnTo>
                  <a:cubicBezTo>
                    <a:pt x="626" y="2796"/>
                    <a:pt x="433" y="2603"/>
                    <a:pt x="433" y="2367"/>
                  </a:cubicBezTo>
                  <a:lnTo>
                    <a:pt x="433" y="217"/>
                  </a:lnTo>
                  <a:cubicBezTo>
                    <a:pt x="433" y="96"/>
                    <a:pt x="529" y="0"/>
                    <a:pt x="650" y="0"/>
                  </a:cubicBezTo>
                  <a:close/>
                </a:path>
              </a:pathLst>
            </a:custGeom>
            <a:solidFill>
              <a:srgbClr val="D6DE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3" name="Google Shape;13433;p138"/>
            <p:cNvSpPr/>
            <p:nvPr/>
          </p:nvSpPr>
          <p:spPr>
            <a:xfrm>
              <a:off x="1932120" y="2096183"/>
              <a:ext cx="22608" cy="73358"/>
            </a:xfrm>
            <a:custGeom>
              <a:avLst/>
              <a:gdLst/>
              <a:ahLst/>
              <a:cxnLst/>
              <a:rect l="l" t="t" r="r" b="b"/>
              <a:pathLst>
                <a:path w="862" h="2797" extrusionOk="0">
                  <a:moveTo>
                    <a:pt x="433" y="1"/>
                  </a:moveTo>
                  <a:cubicBezTo>
                    <a:pt x="193" y="1"/>
                    <a:pt x="0" y="193"/>
                    <a:pt x="0" y="429"/>
                  </a:cubicBezTo>
                  <a:lnTo>
                    <a:pt x="0" y="2796"/>
                  </a:lnTo>
                  <a:lnTo>
                    <a:pt x="433" y="2796"/>
                  </a:lnTo>
                  <a:lnTo>
                    <a:pt x="433" y="429"/>
                  </a:lnTo>
                  <a:cubicBezTo>
                    <a:pt x="433" y="193"/>
                    <a:pt x="626" y="1"/>
                    <a:pt x="861" y="1"/>
                  </a:cubicBezTo>
                  <a:close/>
                </a:path>
              </a:pathLst>
            </a:custGeom>
            <a:solidFill>
              <a:srgbClr val="D6DE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4" name="Google Shape;13434;p138"/>
            <p:cNvSpPr/>
            <p:nvPr/>
          </p:nvSpPr>
          <p:spPr>
            <a:xfrm>
              <a:off x="1979932" y="2169515"/>
              <a:ext cx="45347" cy="90301"/>
            </a:xfrm>
            <a:custGeom>
              <a:avLst/>
              <a:gdLst/>
              <a:ahLst/>
              <a:cxnLst/>
              <a:rect l="l" t="t" r="r" b="b"/>
              <a:pathLst>
                <a:path w="1729" h="3443" extrusionOk="0">
                  <a:moveTo>
                    <a:pt x="544" y="0"/>
                  </a:moveTo>
                  <a:cubicBezTo>
                    <a:pt x="785" y="0"/>
                    <a:pt x="978" y="193"/>
                    <a:pt x="978" y="433"/>
                  </a:cubicBezTo>
                  <a:lnTo>
                    <a:pt x="978" y="871"/>
                  </a:lnTo>
                  <a:cubicBezTo>
                    <a:pt x="978" y="1054"/>
                    <a:pt x="896" y="1237"/>
                    <a:pt x="751" y="1357"/>
                  </a:cubicBezTo>
                  <a:cubicBezTo>
                    <a:pt x="1" y="1987"/>
                    <a:pt x="299" y="3205"/>
                    <a:pt x="1261" y="3416"/>
                  </a:cubicBezTo>
                  <a:cubicBezTo>
                    <a:pt x="1341" y="3434"/>
                    <a:pt x="1423" y="3442"/>
                    <a:pt x="1504" y="3442"/>
                  </a:cubicBezTo>
                  <a:cubicBezTo>
                    <a:pt x="1579" y="3442"/>
                    <a:pt x="1654" y="3435"/>
                    <a:pt x="1728" y="3421"/>
                  </a:cubicBezTo>
                  <a:cubicBezTo>
                    <a:pt x="1714" y="3421"/>
                    <a:pt x="1704" y="3421"/>
                    <a:pt x="1690" y="3416"/>
                  </a:cubicBezTo>
                  <a:cubicBezTo>
                    <a:pt x="732" y="3205"/>
                    <a:pt x="429" y="1987"/>
                    <a:pt x="1184" y="1357"/>
                  </a:cubicBezTo>
                  <a:cubicBezTo>
                    <a:pt x="1324" y="1237"/>
                    <a:pt x="1406" y="1054"/>
                    <a:pt x="1406" y="871"/>
                  </a:cubicBezTo>
                  <a:lnTo>
                    <a:pt x="1406" y="433"/>
                  </a:lnTo>
                  <a:cubicBezTo>
                    <a:pt x="1406" y="193"/>
                    <a:pt x="1213" y="0"/>
                    <a:pt x="978" y="0"/>
                  </a:cubicBezTo>
                  <a:close/>
                </a:path>
              </a:pathLst>
            </a:custGeom>
            <a:solidFill>
              <a:srgbClr val="D6DE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5" name="Google Shape;13435;p138"/>
            <p:cNvSpPr/>
            <p:nvPr/>
          </p:nvSpPr>
          <p:spPr>
            <a:xfrm>
              <a:off x="1920868" y="2169515"/>
              <a:ext cx="22634" cy="73463"/>
            </a:xfrm>
            <a:custGeom>
              <a:avLst/>
              <a:gdLst/>
              <a:ahLst/>
              <a:cxnLst/>
              <a:rect l="l" t="t" r="r" b="b"/>
              <a:pathLst>
                <a:path w="863" h="2801" extrusionOk="0">
                  <a:moveTo>
                    <a:pt x="429" y="0"/>
                  </a:moveTo>
                  <a:lnTo>
                    <a:pt x="429" y="2368"/>
                  </a:lnTo>
                  <a:cubicBezTo>
                    <a:pt x="429" y="2603"/>
                    <a:pt x="237" y="2801"/>
                    <a:pt x="1" y="2801"/>
                  </a:cubicBezTo>
                  <a:lnTo>
                    <a:pt x="429" y="2801"/>
                  </a:lnTo>
                  <a:cubicBezTo>
                    <a:pt x="670" y="2796"/>
                    <a:pt x="862" y="2603"/>
                    <a:pt x="862" y="2368"/>
                  </a:cubicBezTo>
                  <a:lnTo>
                    <a:pt x="862" y="0"/>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6" name="Google Shape;13436;p138"/>
            <p:cNvSpPr/>
            <p:nvPr/>
          </p:nvSpPr>
          <p:spPr>
            <a:xfrm>
              <a:off x="1838461" y="2225983"/>
              <a:ext cx="40154" cy="62212"/>
            </a:xfrm>
            <a:custGeom>
              <a:avLst/>
              <a:gdLst/>
              <a:ahLst/>
              <a:cxnLst/>
              <a:rect l="l" t="t" r="r" b="b"/>
              <a:pathLst>
                <a:path w="1531" h="2372" extrusionOk="0">
                  <a:moveTo>
                    <a:pt x="1305" y="0"/>
                  </a:moveTo>
                  <a:cubicBezTo>
                    <a:pt x="1233" y="0"/>
                    <a:pt x="1160" y="8"/>
                    <a:pt x="1088" y="22"/>
                  </a:cubicBezTo>
                  <a:cubicBezTo>
                    <a:pt x="434" y="133"/>
                    <a:pt x="1" y="758"/>
                    <a:pt x="121" y="1408"/>
                  </a:cubicBezTo>
                  <a:cubicBezTo>
                    <a:pt x="230" y="1976"/>
                    <a:pt x="730" y="2371"/>
                    <a:pt x="1288" y="2371"/>
                  </a:cubicBezTo>
                  <a:cubicBezTo>
                    <a:pt x="1368" y="2371"/>
                    <a:pt x="1449" y="2363"/>
                    <a:pt x="1531" y="2346"/>
                  </a:cubicBezTo>
                  <a:cubicBezTo>
                    <a:pt x="872" y="2221"/>
                    <a:pt x="443" y="1581"/>
                    <a:pt x="588" y="927"/>
                  </a:cubicBezTo>
                  <a:cubicBezTo>
                    <a:pt x="689" y="465"/>
                    <a:pt x="1055" y="109"/>
                    <a:pt x="1516" y="22"/>
                  </a:cubicBezTo>
                  <a:lnTo>
                    <a:pt x="1521" y="22"/>
                  </a:lnTo>
                  <a:cubicBezTo>
                    <a:pt x="1449" y="8"/>
                    <a:pt x="1377" y="0"/>
                    <a:pt x="1305"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7" name="Google Shape;13437;p138"/>
            <p:cNvSpPr/>
            <p:nvPr/>
          </p:nvSpPr>
          <p:spPr>
            <a:xfrm>
              <a:off x="1920868" y="2271094"/>
              <a:ext cx="28168" cy="73463"/>
            </a:xfrm>
            <a:custGeom>
              <a:avLst/>
              <a:gdLst/>
              <a:ahLst/>
              <a:cxnLst/>
              <a:rect l="l" t="t" r="r" b="b"/>
              <a:pathLst>
                <a:path w="1074" h="2801" extrusionOk="0">
                  <a:moveTo>
                    <a:pt x="1" y="1"/>
                  </a:moveTo>
                  <a:cubicBezTo>
                    <a:pt x="237" y="1"/>
                    <a:pt x="429" y="193"/>
                    <a:pt x="429" y="434"/>
                  </a:cubicBezTo>
                  <a:lnTo>
                    <a:pt x="429" y="2584"/>
                  </a:lnTo>
                  <a:cubicBezTo>
                    <a:pt x="429" y="2700"/>
                    <a:pt x="525" y="2801"/>
                    <a:pt x="646" y="2801"/>
                  </a:cubicBezTo>
                  <a:lnTo>
                    <a:pt x="1074" y="2801"/>
                  </a:lnTo>
                  <a:cubicBezTo>
                    <a:pt x="954" y="2796"/>
                    <a:pt x="862" y="2700"/>
                    <a:pt x="862" y="2584"/>
                  </a:cubicBezTo>
                  <a:lnTo>
                    <a:pt x="862" y="434"/>
                  </a:lnTo>
                  <a:cubicBezTo>
                    <a:pt x="862" y="193"/>
                    <a:pt x="670" y="1"/>
                    <a:pt x="429"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8" name="Google Shape;13438;p138"/>
            <p:cNvSpPr/>
            <p:nvPr/>
          </p:nvSpPr>
          <p:spPr>
            <a:xfrm>
              <a:off x="1751884" y="1989280"/>
              <a:ext cx="360602" cy="360471"/>
            </a:xfrm>
            <a:custGeom>
              <a:avLst/>
              <a:gdLst/>
              <a:ahLst/>
              <a:cxnLst/>
              <a:rect l="l" t="t" r="r" b="b"/>
              <a:pathLst>
                <a:path w="13749" h="13744" extrusionOk="0">
                  <a:moveTo>
                    <a:pt x="3545" y="3631"/>
                  </a:moveTo>
                  <a:cubicBezTo>
                    <a:pt x="3615" y="3631"/>
                    <a:pt x="3685" y="3638"/>
                    <a:pt x="3754" y="3653"/>
                  </a:cubicBezTo>
                  <a:cubicBezTo>
                    <a:pt x="4548" y="3831"/>
                    <a:pt x="4798" y="4842"/>
                    <a:pt x="4173" y="5366"/>
                  </a:cubicBezTo>
                  <a:cubicBezTo>
                    <a:pt x="3985" y="5525"/>
                    <a:pt x="3874" y="5761"/>
                    <a:pt x="3879" y="6006"/>
                  </a:cubicBezTo>
                  <a:lnTo>
                    <a:pt x="3879" y="6444"/>
                  </a:lnTo>
                  <a:cubicBezTo>
                    <a:pt x="3879" y="6790"/>
                    <a:pt x="4158" y="7074"/>
                    <a:pt x="4510" y="7074"/>
                  </a:cubicBezTo>
                  <a:lnTo>
                    <a:pt x="6675" y="7074"/>
                  </a:lnTo>
                  <a:lnTo>
                    <a:pt x="6675" y="9240"/>
                  </a:lnTo>
                  <a:cubicBezTo>
                    <a:pt x="6675" y="9369"/>
                    <a:pt x="6574" y="9470"/>
                    <a:pt x="6444" y="9470"/>
                  </a:cubicBezTo>
                  <a:lnTo>
                    <a:pt x="6006" y="9470"/>
                  </a:lnTo>
                  <a:cubicBezTo>
                    <a:pt x="5876" y="9470"/>
                    <a:pt x="5756" y="9413"/>
                    <a:pt x="5674" y="9316"/>
                  </a:cubicBezTo>
                  <a:cubicBezTo>
                    <a:pt x="5389" y="8978"/>
                    <a:pt x="5002" y="8821"/>
                    <a:pt x="4619" y="8821"/>
                  </a:cubicBezTo>
                  <a:cubicBezTo>
                    <a:pt x="4009" y="8821"/>
                    <a:pt x="3411" y="9221"/>
                    <a:pt x="3263" y="9913"/>
                  </a:cubicBezTo>
                  <a:cubicBezTo>
                    <a:pt x="3124" y="10539"/>
                    <a:pt x="3432" y="11179"/>
                    <a:pt x="4009" y="11458"/>
                  </a:cubicBezTo>
                  <a:cubicBezTo>
                    <a:pt x="4203" y="11553"/>
                    <a:pt x="4411" y="11599"/>
                    <a:pt x="4616" y="11599"/>
                  </a:cubicBezTo>
                  <a:cubicBezTo>
                    <a:pt x="5020" y="11599"/>
                    <a:pt x="5415" y="11421"/>
                    <a:pt x="5684" y="11092"/>
                  </a:cubicBezTo>
                  <a:cubicBezTo>
                    <a:pt x="5762" y="11000"/>
                    <a:pt x="5876" y="10947"/>
                    <a:pt x="5999" y="10947"/>
                  </a:cubicBezTo>
                  <a:cubicBezTo>
                    <a:pt x="6005" y="10947"/>
                    <a:pt x="6010" y="10947"/>
                    <a:pt x="6016" y="10948"/>
                  </a:cubicBezTo>
                  <a:lnTo>
                    <a:pt x="6444" y="10948"/>
                  </a:lnTo>
                  <a:cubicBezTo>
                    <a:pt x="6569" y="10948"/>
                    <a:pt x="6675" y="11049"/>
                    <a:pt x="6675" y="11174"/>
                  </a:cubicBezTo>
                  <a:lnTo>
                    <a:pt x="6675" y="13339"/>
                  </a:lnTo>
                  <a:lnTo>
                    <a:pt x="1064" y="13339"/>
                  </a:lnTo>
                  <a:cubicBezTo>
                    <a:pt x="703" y="13339"/>
                    <a:pt x="405" y="13046"/>
                    <a:pt x="405" y="12685"/>
                  </a:cubicBezTo>
                  <a:lnTo>
                    <a:pt x="405" y="7074"/>
                  </a:lnTo>
                  <a:lnTo>
                    <a:pt x="2570" y="7074"/>
                  </a:lnTo>
                  <a:cubicBezTo>
                    <a:pt x="2917" y="7074"/>
                    <a:pt x="3201" y="6790"/>
                    <a:pt x="3201" y="6444"/>
                  </a:cubicBezTo>
                  <a:lnTo>
                    <a:pt x="3201" y="6016"/>
                  </a:lnTo>
                  <a:cubicBezTo>
                    <a:pt x="3206" y="5765"/>
                    <a:pt x="3100" y="5530"/>
                    <a:pt x="2912" y="5371"/>
                  </a:cubicBezTo>
                  <a:cubicBezTo>
                    <a:pt x="2436" y="4976"/>
                    <a:pt x="2436" y="4245"/>
                    <a:pt x="2922" y="3850"/>
                  </a:cubicBezTo>
                  <a:cubicBezTo>
                    <a:pt x="3098" y="3707"/>
                    <a:pt x="3319" y="3631"/>
                    <a:pt x="3545" y="3631"/>
                  </a:cubicBezTo>
                  <a:close/>
                  <a:moveTo>
                    <a:pt x="12685" y="400"/>
                  </a:moveTo>
                  <a:cubicBezTo>
                    <a:pt x="13050" y="400"/>
                    <a:pt x="13344" y="699"/>
                    <a:pt x="13344" y="1064"/>
                  </a:cubicBezTo>
                  <a:lnTo>
                    <a:pt x="13344" y="6670"/>
                  </a:lnTo>
                  <a:lnTo>
                    <a:pt x="13118" y="6670"/>
                  </a:lnTo>
                  <a:cubicBezTo>
                    <a:pt x="12863" y="6684"/>
                    <a:pt x="12863" y="7060"/>
                    <a:pt x="13118" y="7074"/>
                  </a:cubicBezTo>
                  <a:lnTo>
                    <a:pt x="13344" y="7074"/>
                  </a:lnTo>
                  <a:lnTo>
                    <a:pt x="13344" y="12685"/>
                  </a:lnTo>
                  <a:cubicBezTo>
                    <a:pt x="13344" y="13046"/>
                    <a:pt x="13046" y="13344"/>
                    <a:pt x="12685" y="13344"/>
                  </a:cubicBezTo>
                  <a:lnTo>
                    <a:pt x="7074" y="13344"/>
                  </a:lnTo>
                  <a:lnTo>
                    <a:pt x="7074" y="11179"/>
                  </a:lnTo>
                  <a:cubicBezTo>
                    <a:pt x="7074" y="10832"/>
                    <a:pt x="6790" y="10548"/>
                    <a:pt x="6444" y="10548"/>
                  </a:cubicBezTo>
                  <a:lnTo>
                    <a:pt x="6016" y="10548"/>
                  </a:lnTo>
                  <a:cubicBezTo>
                    <a:pt x="6010" y="10548"/>
                    <a:pt x="6005" y="10548"/>
                    <a:pt x="5999" y="10548"/>
                  </a:cubicBezTo>
                  <a:cubicBezTo>
                    <a:pt x="5755" y="10548"/>
                    <a:pt x="5526" y="10653"/>
                    <a:pt x="5371" y="10837"/>
                  </a:cubicBezTo>
                  <a:cubicBezTo>
                    <a:pt x="5174" y="11075"/>
                    <a:pt x="4893" y="11194"/>
                    <a:pt x="4613" y="11194"/>
                  </a:cubicBezTo>
                  <a:cubicBezTo>
                    <a:pt x="4330" y="11194"/>
                    <a:pt x="4048" y="11073"/>
                    <a:pt x="3850" y="10832"/>
                  </a:cubicBezTo>
                  <a:cubicBezTo>
                    <a:pt x="3663" y="10596"/>
                    <a:pt x="3590" y="10288"/>
                    <a:pt x="3653" y="9995"/>
                  </a:cubicBezTo>
                  <a:cubicBezTo>
                    <a:pt x="3762" y="9507"/>
                    <a:pt x="4186" y="9224"/>
                    <a:pt x="4619" y="9224"/>
                  </a:cubicBezTo>
                  <a:cubicBezTo>
                    <a:pt x="4890" y="9224"/>
                    <a:pt x="5164" y="9335"/>
                    <a:pt x="5366" y="9576"/>
                  </a:cubicBezTo>
                  <a:cubicBezTo>
                    <a:pt x="5521" y="9760"/>
                    <a:pt x="5751" y="9870"/>
                    <a:pt x="5991" y="9870"/>
                  </a:cubicBezTo>
                  <a:cubicBezTo>
                    <a:pt x="5996" y="9870"/>
                    <a:pt x="6001" y="9870"/>
                    <a:pt x="6006" y="9870"/>
                  </a:cubicBezTo>
                  <a:lnTo>
                    <a:pt x="6444" y="9870"/>
                  </a:lnTo>
                  <a:cubicBezTo>
                    <a:pt x="6795" y="9870"/>
                    <a:pt x="7074" y="9591"/>
                    <a:pt x="7074" y="9240"/>
                  </a:cubicBezTo>
                  <a:lnTo>
                    <a:pt x="7074" y="7074"/>
                  </a:lnTo>
                  <a:lnTo>
                    <a:pt x="9239" y="7074"/>
                  </a:lnTo>
                  <a:cubicBezTo>
                    <a:pt x="9369" y="7074"/>
                    <a:pt x="9470" y="7175"/>
                    <a:pt x="9470" y="7305"/>
                  </a:cubicBezTo>
                  <a:lnTo>
                    <a:pt x="9470" y="7743"/>
                  </a:lnTo>
                  <a:cubicBezTo>
                    <a:pt x="9470" y="7868"/>
                    <a:pt x="9413" y="7993"/>
                    <a:pt x="9316" y="8075"/>
                  </a:cubicBezTo>
                  <a:cubicBezTo>
                    <a:pt x="8436" y="8811"/>
                    <a:pt x="8787" y="10240"/>
                    <a:pt x="9913" y="10486"/>
                  </a:cubicBezTo>
                  <a:cubicBezTo>
                    <a:pt x="10009" y="10505"/>
                    <a:pt x="10106" y="10515"/>
                    <a:pt x="10207" y="10519"/>
                  </a:cubicBezTo>
                  <a:cubicBezTo>
                    <a:pt x="10794" y="10519"/>
                    <a:pt x="11313" y="10154"/>
                    <a:pt x="11511" y="9600"/>
                  </a:cubicBezTo>
                  <a:cubicBezTo>
                    <a:pt x="11713" y="9052"/>
                    <a:pt x="11539" y="8436"/>
                    <a:pt x="11087" y="8065"/>
                  </a:cubicBezTo>
                  <a:cubicBezTo>
                    <a:pt x="10996" y="7979"/>
                    <a:pt x="10943" y="7859"/>
                    <a:pt x="10948" y="7733"/>
                  </a:cubicBezTo>
                  <a:lnTo>
                    <a:pt x="10948" y="7305"/>
                  </a:lnTo>
                  <a:cubicBezTo>
                    <a:pt x="10948" y="7175"/>
                    <a:pt x="11049" y="7074"/>
                    <a:pt x="11179" y="7074"/>
                  </a:cubicBezTo>
                  <a:lnTo>
                    <a:pt x="12252" y="7074"/>
                  </a:lnTo>
                  <a:cubicBezTo>
                    <a:pt x="12507" y="7060"/>
                    <a:pt x="12507" y="6684"/>
                    <a:pt x="12252" y="6670"/>
                  </a:cubicBezTo>
                  <a:lnTo>
                    <a:pt x="11179" y="6670"/>
                  </a:lnTo>
                  <a:cubicBezTo>
                    <a:pt x="10827" y="6670"/>
                    <a:pt x="10548" y="6954"/>
                    <a:pt x="10548" y="7305"/>
                  </a:cubicBezTo>
                  <a:lnTo>
                    <a:pt x="10548" y="7733"/>
                  </a:lnTo>
                  <a:cubicBezTo>
                    <a:pt x="10539" y="7979"/>
                    <a:pt x="10644" y="8215"/>
                    <a:pt x="10832" y="8373"/>
                  </a:cubicBezTo>
                  <a:cubicBezTo>
                    <a:pt x="11313" y="8768"/>
                    <a:pt x="11308" y="9504"/>
                    <a:pt x="10827" y="9894"/>
                  </a:cubicBezTo>
                  <a:cubicBezTo>
                    <a:pt x="10651" y="10037"/>
                    <a:pt x="10430" y="10113"/>
                    <a:pt x="10204" y="10113"/>
                  </a:cubicBezTo>
                  <a:cubicBezTo>
                    <a:pt x="10134" y="10113"/>
                    <a:pt x="10064" y="10106"/>
                    <a:pt x="9995" y="10091"/>
                  </a:cubicBezTo>
                  <a:cubicBezTo>
                    <a:pt x="9201" y="9918"/>
                    <a:pt x="8951" y="8908"/>
                    <a:pt x="9576" y="8383"/>
                  </a:cubicBezTo>
                  <a:cubicBezTo>
                    <a:pt x="9764" y="8224"/>
                    <a:pt x="9870" y="7988"/>
                    <a:pt x="9870" y="7743"/>
                  </a:cubicBezTo>
                  <a:lnTo>
                    <a:pt x="9870" y="7305"/>
                  </a:lnTo>
                  <a:cubicBezTo>
                    <a:pt x="9870" y="6954"/>
                    <a:pt x="9586" y="6675"/>
                    <a:pt x="9239" y="6675"/>
                  </a:cubicBezTo>
                  <a:lnTo>
                    <a:pt x="7074" y="6675"/>
                  </a:lnTo>
                  <a:lnTo>
                    <a:pt x="7074" y="4510"/>
                  </a:lnTo>
                  <a:cubicBezTo>
                    <a:pt x="7074" y="4380"/>
                    <a:pt x="7175" y="4279"/>
                    <a:pt x="7300" y="4279"/>
                  </a:cubicBezTo>
                  <a:lnTo>
                    <a:pt x="7738" y="4279"/>
                  </a:lnTo>
                  <a:cubicBezTo>
                    <a:pt x="7868" y="4279"/>
                    <a:pt x="7988" y="4332"/>
                    <a:pt x="8070" y="4433"/>
                  </a:cubicBezTo>
                  <a:cubicBezTo>
                    <a:pt x="8355" y="4771"/>
                    <a:pt x="8741" y="4927"/>
                    <a:pt x="9123" y="4927"/>
                  </a:cubicBezTo>
                  <a:cubicBezTo>
                    <a:pt x="9735" y="4927"/>
                    <a:pt x="10335" y="4526"/>
                    <a:pt x="10486" y="3836"/>
                  </a:cubicBezTo>
                  <a:cubicBezTo>
                    <a:pt x="10625" y="3210"/>
                    <a:pt x="10317" y="2570"/>
                    <a:pt x="9740" y="2287"/>
                  </a:cubicBezTo>
                  <a:cubicBezTo>
                    <a:pt x="9547" y="2193"/>
                    <a:pt x="9341" y="2148"/>
                    <a:pt x="9138" y="2148"/>
                  </a:cubicBezTo>
                  <a:cubicBezTo>
                    <a:pt x="8731" y="2148"/>
                    <a:pt x="8333" y="2327"/>
                    <a:pt x="8061" y="2657"/>
                  </a:cubicBezTo>
                  <a:cubicBezTo>
                    <a:pt x="7982" y="2749"/>
                    <a:pt x="7868" y="2802"/>
                    <a:pt x="7749" y="2802"/>
                  </a:cubicBezTo>
                  <a:cubicBezTo>
                    <a:pt x="7744" y="2802"/>
                    <a:pt x="7739" y="2802"/>
                    <a:pt x="7733" y="2801"/>
                  </a:cubicBezTo>
                  <a:lnTo>
                    <a:pt x="7300" y="2801"/>
                  </a:lnTo>
                  <a:cubicBezTo>
                    <a:pt x="7175" y="2801"/>
                    <a:pt x="7069" y="2696"/>
                    <a:pt x="7069" y="2570"/>
                  </a:cubicBezTo>
                  <a:lnTo>
                    <a:pt x="7069" y="1493"/>
                  </a:lnTo>
                  <a:cubicBezTo>
                    <a:pt x="7065" y="1365"/>
                    <a:pt x="6968" y="1301"/>
                    <a:pt x="6871" y="1301"/>
                  </a:cubicBezTo>
                  <a:cubicBezTo>
                    <a:pt x="6775" y="1301"/>
                    <a:pt x="6677" y="1365"/>
                    <a:pt x="6670" y="1493"/>
                  </a:cubicBezTo>
                  <a:lnTo>
                    <a:pt x="6670" y="2570"/>
                  </a:lnTo>
                  <a:cubicBezTo>
                    <a:pt x="6670" y="2917"/>
                    <a:pt x="6954" y="3201"/>
                    <a:pt x="7300" y="3201"/>
                  </a:cubicBezTo>
                  <a:lnTo>
                    <a:pt x="7733" y="3201"/>
                  </a:lnTo>
                  <a:cubicBezTo>
                    <a:pt x="7739" y="3201"/>
                    <a:pt x="7744" y="3201"/>
                    <a:pt x="7749" y="3201"/>
                  </a:cubicBezTo>
                  <a:cubicBezTo>
                    <a:pt x="7989" y="3201"/>
                    <a:pt x="8218" y="3096"/>
                    <a:pt x="8373" y="2912"/>
                  </a:cubicBezTo>
                  <a:cubicBezTo>
                    <a:pt x="8570" y="2675"/>
                    <a:pt x="8850" y="2556"/>
                    <a:pt x="9131" y="2556"/>
                  </a:cubicBezTo>
                  <a:cubicBezTo>
                    <a:pt x="9415" y="2556"/>
                    <a:pt x="9698" y="2678"/>
                    <a:pt x="9894" y="2922"/>
                  </a:cubicBezTo>
                  <a:cubicBezTo>
                    <a:pt x="10082" y="3153"/>
                    <a:pt x="10154" y="3461"/>
                    <a:pt x="10091" y="3754"/>
                  </a:cubicBezTo>
                  <a:cubicBezTo>
                    <a:pt x="9982" y="4242"/>
                    <a:pt x="9558" y="4525"/>
                    <a:pt x="9125" y="4525"/>
                  </a:cubicBezTo>
                  <a:cubicBezTo>
                    <a:pt x="8854" y="4525"/>
                    <a:pt x="8580" y="4414"/>
                    <a:pt x="8378" y="4173"/>
                  </a:cubicBezTo>
                  <a:cubicBezTo>
                    <a:pt x="8223" y="3989"/>
                    <a:pt x="7993" y="3879"/>
                    <a:pt x="7754" y="3879"/>
                  </a:cubicBezTo>
                  <a:cubicBezTo>
                    <a:pt x="7748" y="3879"/>
                    <a:pt x="7743" y="3879"/>
                    <a:pt x="7738" y="3879"/>
                  </a:cubicBezTo>
                  <a:lnTo>
                    <a:pt x="7300" y="3879"/>
                  </a:lnTo>
                  <a:cubicBezTo>
                    <a:pt x="6954" y="3879"/>
                    <a:pt x="6670" y="4158"/>
                    <a:pt x="6670" y="4510"/>
                  </a:cubicBezTo>
                  <a:lnTo>
                    <a:pt x="6670" y="6675"/>
                  </a:lnTo>
                  <a:lnTo>
                    <a:pt x="4510" y="6675"/>
                  </a:lnTo>
                  <a:cubicBezTo>
                    <a:pt x="4384" y="6675"/>
                    <a:pt x="4283" y="6574"/>
                    <a:pt x="4283" y="6444"/>
                  </a:cubicBezTo>
                  <a:lnTo>
                    <a:pt x="4283" y="6006"/>
                  </a:lnTo>
                  <a:cubicBezTo>
                    <a:pt x="4279" y="5881"/>
                    <a:pt x="4336" y="5756"/>
                    <a:pt x="4433" y="5674"/>
                  </a:cubicBezTo>
                  <a:cubicBezTo>
                    <a:pt x="5313" y="4938"/>
                    <a:pt x="4962" y="3509"/>
                    <a:pt x="3836" y="3263"/>
                  </a:cubicBezTo>
                  <a:cubicBezTo>
                    <a:pt x="3734" y="3241"/>
                    <a:pt x="3632" y="3230"/>
                    <a:pt x="3532" y="3230"/>
                  </a:cubicBezTo>
                  <a:cubicBezTo>
                    <a:pt x="2788" y="3230"/>
                    <a:pt x="2152" y="3835"/>
                    <a:pt x="2152" y="4615"/>
                  </a:cubicBezTo>
                  <a:cubicBezTo>
                    <a:pt x="2152" y="5029"/>
                    <a:pt x="2339" y="5424"/>
                    <a:pt x="2657" y="5684"/>
                  </a:cubicBezTo>
                  <a:cubicBezTo>
                    <a:pt x="2753" y="5770"/>
                    <a:pt x="2806" y="5891"/>
                    <a:pt x="2801" y="6016"/>
                  </a:cubicBezTo>
                  <a:lnTo>
                    <a:pt x="2801" y="6449"/>
                  </a:lnTo>
                  <a:cubicBezTo>
                    <a:pt x="2797" y="6574"/>
                    <a:pt x="2695" y="6675"/>
                    <a:pt x="2570" y="6675"/>
                  </a:cubicBezTo>
                  <a:lnTo>
                    <a:pt x="405" y="6675"/>
                  </a:lnTo>
                  <a:lnTo>
                    <a:pt x="405" y="1064"/>
                  </a:lnTo>
                  <a:cubicBezTo>
                    <a:pt x="405" y="699"/>
                    <a:pt x="699" y="400"/>
                    <a:pt x="1064" y="400"/>
                  </a:cubicBezTo>
                  <a:lnTo>
                    <a:pt x="6675" y="400"/>
                  </a:lnTo>
                  <a:lnTo>
                    <a:pt x="6675" y="631"/>
                  </a:lnTo>
                  <a:cubicBezTo>
                    <a:pt x="6668" y="773"/>
                    <a:pt x="6772" y="844"/>
                    <a:pt x="6877" y="844"/>
                  </a:cubicBezTo>
                  <a:cubicBezTo>
                    <a:pt x="6982" y="844"/>
                    <a:pt x="7086" y="773"/>
                    <a:pt x="7079" y="631"/>
                  </a:cubicBezTo>
                  <a:lnTo>
                    <a:pt x="7079" y="400"/>
                  </a:lnTo>
                  <a:close/>
                  <a:moveTo>
                    <a:pt x="1064" y="1"/>
                  </a:moveTo>
                  <a:cubicBezTo>
                    <a:pt x="477" y="1"/>
                    <a:pt x="1" y="473"/>
                    <a:pt x="1" y="1060"/>
                  </a:cubicBezTo>
                  <a:lnTo>
                    <a:pt x="1" y="12685"/>
                  </a:lnTo>
                  <a:cubicBezTo>
                    <a:pt x="1" y="13267"/>
                    <a:pt x="477" y="13743"/>
                    <a:pt x="1064" y="13743"/>
                  </a:cubicBezTo>
                  <a:lnTo>
                    <a:pt x="12685" y="13743"/>
                  </a:lnTo>
                  <a:cubicBezTo>
                    <a:pt x="13272" y="13743"/>
                    <a:pt x="13743" y="13267"/>
                    <a:pt x="13748" y="12685"/>
                  </a:cubicBezTo>
                  <a:lnTo>
                    <a:pt x="13748" y="1064"/>
                  </a:lnTo>
                  <a:cubicBezTo>
                    <a:pt x="13748" y="477"/>
                    <a:pt x="13272" y="1"/>
                    <a:pt x="126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39" name="Google Shape;13439;p138"/>
          <p:cNvGrpSpPr/>
          <p:nvPr/>
        </p:nvGrpSpPr>
        <p:grpSpPr>
          <a:xfrm>
            <a:off x="2188048" y="1798987"/>
            <a:ext cx="389347" cy="353284"/>
            <a:chOff x="2188048" y="1983562"/>
            <a:chExt cx="389347" cy="353284"/>
          </a:xfrm>
        </p:grpSpPr>
        <p:sp>
          <p:nvSpPr>
            <p:cNvPr id="13440" name="Google Shape;13440;p138"/>
            <p:cNvSpPr/>
            <p:nvPr/>
          </p:nvSpPr>
          <p:spPr>
            <a:xfrm>
              <a:off x="2258468" y="2033211"/>
              <a:ext cx="253935" cy="253935"/>
            </a:xfrm>
            <a:custGeom>
              <a:avLst/>
              <a:gdLst/>
              <a:ahLst/>
              <a:cxnLst/>
              <a:rect l="l" t="t" r="r" b="b"/>
              <a:pathLst>
                <a:path w="9682" h="9682" extrusionOk="0">
                  <a:moveTo>
                    <a:pt x="4841" y="0"/>
                  </a:moveTo>
                  <a:cubicBezTo>
                    <a:pt x="2170" y="0"/>
                    <a:pt x="0" y="2171"/>
                    <a:pt x="0" y="4841"/>
                  </a:cubicBezTo>
                  <a:cubicBezTo>
                    <a:pt x="0" y="7516"/>
                    <a:pt x="2170" y="9682"/>
                    <a:pt x="4841" y="9682"/>
                  </a:cubicBezTo>
                  <a:cubicBezTo>
                    <a:pt x="7516" y="9682"/>
                    <a:pt x="9681" y="7516"/>
                    <a:pt x="9681" y="4841"/>
                  </a:cubicBezTo>
                  <a:cubicBezTo>
                    <a:pt x="9681" y="2171"/>
                    <a:pt x="7516" y="0"/>
                    <a:pt x="4841" y="0"/>
                  </a:cubicBezTo>
                  <a:close/>
                </a:path>
              </a:pathLst>
            </a:custGeom>
            <a:solidFill>
              <a:srgbClr val="A6B4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1" name="Google Shape;13441;p138"/>
            <p:cNvSpPr/>
            <p:nvPr/>
          </p:nvSpPr>
          <p:spPr>
            <a:xfrm>
              <a:off x="2311081" y="2034601"/>
              <a:ext cx="200824" cy="250525"/>
            </a:xfrm>
            <a:custGeom>
              <a:avLst/>
              <a:gdLst/>
              <a:ahLst/>
              <a:cxnLst/>
              <a:rect l="l" t="t" r="r" b="b"/>
              <a:pathLst>
                <a:path w="7657" h="9552" extrusionOk="0">
                  <a:moveTo>
                    <a:pt x="3533" y="0"/>
                  </a:moveTo>
                  <a:lnTo>
                    <a:pt x="3542" y="5"/>
                  </a:lnTo>
                  <a:lnTo>
                    <a:pt x="3865" y="405"/>
                  </a:lnTo>
                  <a:cubicBezTo>
                    <a:pt x="3903" y="448"/>
                    <a:pt x="3913" y="515"/>
                    <a:pt x="3889" y="573"/>
                  </a:cubicBezTo>
                  <a:lnTo>
                    <a:pt x="3614" y="1218"/>
                  </a:lnTo>
                  <a:lnTo>
                    <a:pt x="3258" y="578"/>
                  </a:lnTo>
                  <a:lnTo>
                    <a:pt x="2623" y="578"/>
                  </a:lnTo>
                  <a:lnTo>
                    <a:pt x="2180" y="1425"/>
                  </a:lnTo>
                  <a:cubicBezTo>
                    <a:pt x="2118" y="1545"/>
                    <a:pt x="2200" y="1689"/>
                    <a:pt x="2334" y="1699"/>
                  </a:cubicBezTo>
                  <a:lnTo>
                    <a:pt x="2686" y="1728"/>
                  </a:lnTo>
                  <a:lnTo>
                    <a:pt x="2974" y="1324"/>
                  </a:lnTo>
                  <a:lnTo>
                    <a:pt x="3263" y="1689"/>
                  </a:lnTo>
                  <a:lnTo>
                    <a:pt x="3181" y="2252"/>
                  </a:lnTo>
                  <a:lnTo>
                    <a:pt x="2431" y="2368"/>
                  </a:lnTo>
                  <a:lnTo>
                    <a:pt x="1656" y="2936"/>
                  </a:lnTo>
                  <a:lnTo>
                    <a:pt x="1560" y="3325"/>
                  </a:lnTo>
                  <a:cubicBezTo>
                    <a:pt x="1542" y="3397"/>
                    <a:pt x="1474" y="3451"/>
                    <a:pt x="1400" y="3451"/>
                  </a:cubicBezTo>
                  <a:cubicBezTo>
                    <a:pt x="1394" y="3451"/>
                    <a:pt x="1388" y="3451"/>
                    <a:pt x="1382" y="3450"/>
                  </a:cubicBezTo>
                  <a:lnTo>
                    <a:pt x="1088" y="3417"/>
                  </a:lnTo>
                  <a:cubicBezTo>
                    <a:pt x="1081" y="3416"/>
                    <a:pt x="1074" y="3415"/>
                    <a:pt x="1067" y="3415"/>
                  </a:cubicBezTo>
                  <a:cubicBezTo>
                    <a:pt x="998" y="3415"/>
                    <a:pt x="937" y="3457"/>
                    <a:pt x="915" y="3523"/>
                  </a:cubicBezTo>
                  <a:lnTo>
                    <a:pt x="751" y="3960"/>
                  </a:lnTo>
                  <a:cubicBezTo>
                    <a:pt x="718" y="4052"/>
                    <a:pt x="766" y="4153"/>
                    <a:pt x="862" y="4177"/>
                  </a:cubicBezTo>
                  <a:lnTo>
                    <a:pt x="1391" y="4331"/>
                  </a:lnTo>
                  <a:lnTo>
                    <a:pt x="1694" y="3653"/>
                  </a:lnTo>
                  <a:cubicBezTo>
                    <a:pt x="1738" y="3566"/>
                    <a:pt x="1810" y="3499"/>
                    <a:pt x="1901" y="3470"/>
                  </a:cubicBezTo>
                  <a:lnTo>
                    <a:pt x="2758" y="3195"/>
                  </a:lnTo>
                  <a:lnTo>
                    <a:pt x="3470" y="3739"/>
                  </a:lnTo>
                  <a:lnTo>
                    <a:pt x="3845" y="3580"/>
                  </a:lnTo>
                  <a:lnTo>
                    <a:pt x="4096" y="3855"/>
                  </a:lnTo>
                  <a:lnTo>
                    <a:pt x="4606" y="3811"/>
                  </a:lnTo>
                  <a:cubicBezTo>
                    <a:pt x="4609" y="3811"/>
                    <a:pt x="4612" y="3811"/>
                    <a:pt x="4616" y="3811"/>
                  </a:cubicBezTo>
                  <a:cubicBezTo>
                    <a:pt x="4698" y="3811"/>
                    <a:pt x="4770" y="3867"/>
                    <a:pt x="4788" y="3946"/>
                  </a:cubicBezTo>
                  <a:lnTo>
                    <a:pt x="4808" y="4057"/>
                  </a:lnTo>
                  <a:cubicBezTo>
                    <a:pt x="4846" y="4254"/>
                    <a:pt x="4707" y="4442"/>
                    <a:pt x="4509" y="4456"/>
                  </a:cubicBezTo>
                  <a:lnTo>
                    <a:pt x="3667" y="4523"/>
                  </a:lnTo>
                  <a:cubicBezTo>
                    <a:pt x="3571" y="4528"/>
                    <a:pt x="3504" y="4624"/>
                    <a:pt x="3533" y="4716"/>
                  </a:cubicBezTo>
                  <a:cubicBezTo>
                    <a:pt x="3566" y="4819"/>
                    <a:pt x="3485" y="4912"/>
                    <a:pt x="3389" y="4912"/>
                  </a:cubicBezTo>
                  <a:cubicBezTo>
                    <a:pt x="3373" y="4912"/>
                    <a:pt x="3357" y="4909"/>
                    <a:pt x="3340" y="4904"/>
                  </a:cubicBezTo>
                  <a:lnTo>
                    <a:pt x="2710" y="4697"/>
                  </a:lnTo>
                  <a:cubicBezTo>
                    <a:pt x="2628" y="4668"/>
                    <a:pt x="2565" y="4596"/>
                    <a:pt x="2551" y="4509"/>
                  </a:cubicBezTo>
                  <a:cubicBezTo>
                    <a:pt x="2532" y="4392"/>
                    <a:pt x="2436" y="4307"/>
                    <a:pt x="2320" y="4307"/>
                  </a:cubicBezTo>
                  <a:cubicBezTo>
                    <a:pt x="2317" y="4307"/>
                    <a:pt x="2314" y="4307"/>
                    <a:pt x="2310" y="4307"/>
                  </a:cubicBezTo>
                  <a:lnTo>
                    <a:pt x="1391" y="4331"/>
                  </a:lnTo>
                  <a:lnTo>
                    <a:pt x="891" y="4552"/>
                  </a:lnTo>
                  <a:cubicBezTo>
                    <a:pt x="771" y="4605"/>
                    <a:pt x="694" y="4716"/>
                    <a:pt x="689" y="4846"/>
                  </a:cubicBezTo>
                  <a:lnTo>
                    <a:pt x="684" y="5009"/>
                  </a:lnTo>
                  <a:lnTo>
                    <a:pt x="83" y="5697"/>
                  </a:lnTo>
                  <a:cubicBezTo>
                    <a:pt x="30" y="5755"/>
                    <a:pt x="1" y="5832"/>
                    <a:pt x="1" y="5914"/>
                  </a:cubicBezTo>
                  <a:lnTo>
                    <a:pt x="1" y="6650"/>
                  </a:lnTo>
                  <a:cubicBezTo>
                    <a:pt x="1" y="6785"/>
                    <a:pt x="54" y="6915"/>
                    <a:pt x="155" y="7011"/>
                  </a:cubicBezTo>
                  <a:lnTo>
                    <a:pt x="679" y="7516"/>
                  </a:lnTo>
                  <a:cubicBezTo>
                    <a:pt x="761" y="7598"/>
                    <a:pt x="867" y="7646"/>
                    <a:pt x="982" y="7656"/>
                  </a:cubicBezTo>
                  <a:lnTo>
                    <a:pt x="2739" y="7805"/>
                  </a:lnTo>
                  <a:lnTo>
                    <a:pt x="2705" y="8055"/>
                  </a:lnTo>
                  <a:cubicBezTo>
                    <a:pt x="2690" y="8176"/>
                    <a:pt x="2739" y="8296"/>
                    <a:pt x="2835" y="8368"/>
                  </a:cubicBezTo>
                  <a:lnTo>
                    <a:pt x="3225" y="8652"/>
                  </a:lnTo>
                  <a:lnTo>
                    <a:pt x="3162" y="8844"/>
                  </a:lnTo>
                  <a:cubicBezTo>
                    <a:pt x="3124" y="8974"/>
                    <a:pt x="3162" y="9114"/>
                    <a:pt x="3268" y="9200"/>
                  </a:cubicBezTo>
                  <a:lnTo>
                    <a:pt x="3677" y="9552"/>
                  </a:lnTo>
                  <a:lnTo>
                    <a:pt x="4841" y="9181"/>
                  </a:lnTo>
                  <a:lnTo>
                    <a:pt x="5472" y="8431"/>
                  </a:lnTo>
                  <a:cubicBezTo>
                    <a:pt x="5573" y="8305"/>
                    <a:pt x="5659" y="8166"/>
                    <a:pt x="5722" y="8022"/>
                  </a:cubicBezTo>
                  <a:lnTo>
                    <a:pt x="6626" y="5928"/>
                  </a:lnTo>
                  <a:lnTo>
                    <a:pt x="6626" y="5928"/>
                  </a:lnTo>
                  <a:lnTo>
                    <a:pt x="6049" y="5972"/>
                  </a:lnTo>
                  <a:cubicBezTo>
                    <a:pt x="6049" y="5972"/>
                    <a:pt x="6049" y="5972"/>
                    <a:pt x="6048" y="5972"/>
                  </a:cubicBezTo>
                  <a:cubicBezTo>
                    <a:pt x="5942" y="5972"/>
                    <a:pt x="6901" y="4663"/>
                    <a:pt x="6829" y="4576"/>
                  </a:cubicBezTo>
                  <a:lnTo>
                    <a:pt x="6617" y="4158"/>
                  </a:lnTo>
                  <a:lnTo>
                    <a:pt x="7040" y="3946"/>
                  </a:lnTo>
                  <a:lnTo>
                    <a:pt x="7656" y="4384"/>
                  </a:lnTo>
                  <a:cubicBezTo>
                    <a:pt x="7469" y="2142"/>
                    <a:pt x="5760" y="323"/>
                    <a:pt x="3533"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2" name="Google Shape;13442;p138"/>
            <p:cNvSpPr/>
            <p:nvPr/>
          </p:nvSpPr>
          <p:spPr>
            <a:xfrm>
              <a:off x="2233342" y="2035860"/>
              <a:ext cx="241582" cy="251338"/>
            </a:xfrm>
            <a:custGeom>
              <a:avLst/>
              <a:gdLst/>
              <a:ahLst/>
              <a:cxnLst/>
              <a:rect l="l" t="t" r="r" b="b"/>
              <a:pathLst>
                <a:path w="9211" h="9583" extrusionOk="0">
                  <a:moveTo>
                    <a:pt x="4812" y="1"/>
                  </a:moveTo>
                  <a:cubicBezTo>
                    <a:pt x="1642" y="660"/>
                    <a:pt x="1" y="4187"/>
                    <a:pt x="1536" y="7035"/>
                  </a:cubicBezTo>
                  <a:cubicBezTo>
                    <a:pt x="2427" y="8695"/>
                    <a:pt x="4105" y="9582"/>
                    <a:pt x="5805" y="9582"/>
                  </a:cubicBezTo>
                  <a:cubicBezTo>
                    <a:pt x="7022" y="9582"/>
                    <a:pt x="8251" y="9127"/>
                    <a:pt x="9210" y="8176"/>
                  </a:cubicBezTo>
                  <a:lnTo>
                    <a:pt x="9210" y="8176"/>
                  </a:lnTo>
                  <a:cubicBezTo>
                    <a:pt x="8883" y="8243"/>
                    <a:pt x="8551" y="8277"/>
                    <a:pt x="8219" y="8277"/>
                  </a:cubicBezTo>
                  <a:cubicBezTo>
                    <a:pt x="6261" y="8277"/>
                    <a:pt x="4490" y="7093"/>
                    <a:pt x="3744" y="5284"/>
                  </a:cubicBezTo>
                  <a:cubicBezTo>
                    <a:pt x="2998" y="3470"/>
                    <a:pt x="3417" y="1381"/>
                    <a:pt x="4812" y="1"/>
                  </a:cubicBez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3" name="Google Shape;13443;p138"/>
            <p:cNvSpPr/>
            <p:nvPr/>
          </p:nvSpPr>
          <p:spPr>
            <a:xfrm>
              <a:off x="2310950" y="2166342"/>
              <a:ext cx="146061" cy="118915"/>
            </a:xfrm>
            <a:custGeom>
              <a:avLst/>
              <a:gdLst/>
              <a:ahLst/>
              <a:cxnLst/>
              <a:rect l="l" t="t" r="r" b="b"/>
              <a:pathLst>
                <a:path w="5569" h="4534" extrusionOk="0">
                  <a:moveTo>
                    <a:pt x="670" y="1"/>
                  </a:moveTo>
                  <a:lnTo>
                    <a:pt x="88" y="670"/>
                  </a:lnTo>
                  <a:cubicBezTo>
                    <a:pt x="35" y="732"/>
                    <a:pt x="1" y="809"/>
                    <a:pt x="1" y="891"/>
                  </a:cubicBezTo>
                  <a:lnTo>
                    <a:pt x="1" y="1622"/>
                  </a:lnTo>
                  <a:cubicBezTo>
                    <a:pt x="1" y="1762"/>
                    <a:pt x="59" y="1892"/>
                    <a:pt x="155" y="1983"/>
                  </a:cubicBezTo>
                  <a:lnTo>
                    <a:pt x="684" y="2493"/>
                  </a:lnTo>
                  <a:cubicBezTo>
                    <a:pt x="766" y="2570"/>
                    <a:pt x="872" y="2623"/>
                    <a:pt x="987" y="2633"/>
                  </a:cubicBezTo>
                  <a:lnTo>
                    <a:pt x="2566" y="2768"/>
                  </a:lnTo>
                  <a:cubicBezTo>
                    <a:pt x="2662" y="2777"/>
                    <a:pt x="2734" y="2864"/>
                    <a:pt x="2724" y="2960"/>
                  </a:cubicBezTo>
                  <a:lnTo>
                    <a:pt x="2715" y="3037"/>
                  </a:lnTo>
                  <a:cubicBezTo>
                    <a:pt x="2700" y="3153"/>
                    <a:pt x="2748" y="3273"/>
                    <a:pt x="2845" y="3345"/>
                  </a:cubicBezTo>
                  <a:lnTo>
                    <a:pt x="3234" y="3634"/>
                  </a:lnTo>
                  <a:lnTo>
                    <a:pt x="3172" y="3826"/>
                  </a:lnTo>
                  <a:cubicBezTo>
                    <a:pt x="3133" y="3951"/>
                    <a:pt x="3172" y="4091"/>
                    <a:pt x="3278" y="4177"/>
                  </a:cubicBezTo>
                  <a:lnTo>
                    <a:pt x="3687" y="4533"/>
                  </a:lnTo>
                  <a:lnTo>
                    <a:pt x="3696" y="4533"/>
                  </a:lnTo>
                  <a:cubicBezTo>
                    <a:pt x="3985" y="4481"/>
                    <a:pt x="4269" y="4399"/>
                    <a:pt x="4548" y="4298"/>
                  </a:cubicBezTo>
                  <a:lnTo>
                    <a:pt x="4611" y="4269"/>
                  </a:lnTo>
                  <a:cubicBezTo>
                    <a:pt x="4673" y="4250"/>
                    <a:pt x="4731" y="4221"/>
                    <a:pt x="4789" y="4197"/>
                  </a:cubicBezTo>
                  <a:lnTo>
                    <a:pt x="4846" y="4173"/>
                  </a:lnTo>
                  <a:lnTo>
                    <a:pt x="5486" y="3408"/>
                  </a:lnTo>
                  <a:cubicBezTo>
                    <a:pt x="5515" y="3369"/>
                    <a:pt x="5539" y="3331"/>
                    <a:pt x="5568" y="3292"/>
                  </a:cubicBezTo>
                  <a:lnTo>
                    <a:pt x="5568" y="3292"/>
                  </a:lnTo>
                  <a:cubicBezTo>
                    <a:pt x="5462" y="3302"/>
                    <a:pt x="5361" y="3302"/>
                    <a:pt x="5260" y="3302"/>
                  </a:cubicBezTo>
                  <a:cubicBezTo>
                    <a:pt x="3181" y="3302"/>
                    <a:pt x="1334" y="1974"/>
                    <a:pt x="670" y="1"/>
                  </a:cubicBezTo>
                  <a:close/>
                </a:path>
              </a:pathLst>
            </a:custGeom>
            <a:solidFill>
              <a:srgbClr val="C0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4" name="Google Shape;13444;p138"/>
            <p:cNvSpPr/>
            <p:nvPr/>
          </p:nvSpPr>
          <p:spPr>
            <a:xfrm>
              <a:off x="2238981" y="2081469"/>
              <a:ext cx="338413" cy="255377"/>
            </a:xfrm>
            <a:custGeom>
              <a:avLst/>
              <a:gdLst/>
              <a:ahLst/>
              <a:cxnLst/>
              <a:rect l="l" t="t" r="r" b="b"/>
              <a:pathLst>
                <a:path w="12903" h="9737" extrusionOk="0">
                  <a:moveTo>
                    <a:pt x="11501" y="1"/>
                  </a:moveTo>
                  <a:cubicBezTo>
                    <a:pt x="11372" y="1"/>
                    <a:pt x="11241" y="128"/>
                    <a:pt x="11315" y="287"/>
                  </a:cubicBezTo>
                  <a:cubicBezTo>
                    <a:pt x="12474" y="2732"/>
                    <a:pt x="11950" y="5648"/>
                    <a:pt x="10011" y="7539"/>
                  </a:cubicBezTo>
                  <a:cubicBezTo>
                    <a:pt x="8797" y="8722"/>
                    <a:pt x="7198" y="9342"/>
                    <a:pt x="5578" y="9342"/>
                  </a:cubicBezTo>
                  <a:cubicBezTo>
                    <a:pt x="4610" y="9342"/>
                    <a:pt x="3634" y="9120"/>
                    <a:pt x="2730" y="8664"/>
                  </a:cubicBezTo>
                  <a:cubicBezTo>
                    <a:pt x="1985" y="8284"/>
                    <a:pt x="1321" y="7765"/>
                    <a:pt x="772" y="7130"/>
                  </a:cubicBezTo>
                  <a:lnTo>
                    <a:pt x="772" y="7130"/>
                  </a:lnTo>
                  <a:lnTo>
                    <a:pt x="1552" y="7389"/>
                  </a:lnTo>
                  <a:cubicBezTo>
                    <a:pt x="1579" y="7400"/>
                    <a:pt x="1605" y="7404"/>
                    <a:pt x="1629" y="7404"/>
                  </a:cubicBezTo>
                  <a:cubicBezTo>
                    <a:pt x="1830" y="7404"/>
                    <a:pt x="1909" y="7083"/>
                    <a:pt x="1677" y="7014"/>
                  </a:cubicBezTo>
                  <a:lnTo>
                    <a:pt x="276" y="6547"/>
                  </a:lnTo>
                  <a:cubicBezTo>
                    <a:pt x="256" y="6541"/>
                    <a:pt x="236" y="6538"/>
                    <a:pt x="216" y="6538"/>
                  </a:cubicBezTo>
                  <a:cubicBezTo>
                    <a:pt x="100" y="6538"/>
                    <a:pt x="0" y="6640"/>
                    <a:pt x="17" y="6764"/>
                  </a:cubicBezTo>
                  <a:lnTo>
                    <a:pt x="252" y="8400"/>
                  </a:lnTo>
                  <a:cubicBezTo>
                    <a:pt x="267" y="8496"/>
                    <a:pt x="349" y="8568"/>
                    <a:pt x="450" y="8568"/>
                  </a:cubicBezTo>
                  <a:lnTo>
                    <a:pt x="474" y="8568"/>
                  </a:lnTo>
                  <a:cubicBezTo>
                    <a:pt x="584" y="8554"/>
                    <a:pt x="657" y="8453"/>
                    <a:pt x="642" y="8347"/>
                  </a:cubicBezTo>
                  <a:lnTo>
                    <a:pt x="512" y="7433"/>
                  </a:lnTo>
                  <a:lnTo>
                    <a:pt x="512" y="7433"/>
                  </a:lnTo>
                  <a:cubicBezTo>
                    <a:pt x="1085" y="8082"/>
                    <a:pt x="1778" y="8621"/>
                    <a:pt x="2552" y="9016"/>
                  </a:cubicBezTo>
                  <a:cubicBezTo>
                    <a:pt x="3514" y="9500"/>
                    <a:pt x="4552" y="9736"/>
                    <a:pt x="5582" y="9736"/>
                  </a:cubicBezTo>
                  <a:cubicBezTo>
                    <a:pt x="7302" y="9736"/>
                    <a:pt x="9001" y="9078"/>
                    <a:pt x="10290" y="7822"/>
                  </a:cubicBezTo>
                  <a:cubicBezTo>
                    <a:pt x="12349" y="5811"/>
                    <a:pt x="12903" y="2712"/>
                    <a:pt x="11671" y="114"/>
                  </a:cubicBezTo>
                  <a:cubicBezTo>
                    <a:pt x="11633" y="34"/>
                    <a:pt x="11568" y="1"/>
                    <a:pt x="11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5" name="Google Shape;13445;p138"/>
            <p:cNvSpPr/>
            <p:nvPr/>
          </p:nvSpPr>
          <p:spPr>
            <a:xfrm>
              <a:off x="2188048" y="1983562"/>
              <a:ext cx="343843" cy="255325"/>
            </a:xfrm>
            <a:custGeom>
              <a:avLst/>
              <a:gdLst/>
              <a:ahLst/>
              <a:cxnLst/>
              <a:rect l="l" t="t" r="r" b="b"/>
              <a:pathLst>
                <a:path w="13110" h="9735" extrusionOk="0">
                  <a:moveTo>
                    <a:pt x="7525" y="1"/>
                  </a:moveTo>
                  <a:cubicBezTo>
                    <a:pt x="6251" y="1"/>
                    <a:pt x="4968" y="362"/>
                    <a:pt x="3835" y="1104"/>
                  </a:cubicBezTo>
                  <a:cubicBezTo>
                    <a:pt x="1025" y="2947"/>
                    <a:pt x="0" y="6585"/>
                    <a:pt x="1439" y="9621"/>
                  </a:cubicBezTo>
                  <a:cubicBezTo>
                    <a:pt x="1478" y="9701"/>
                    <a:pt x="1545" y="9735"/>
                    <a:pt x="1612" y="9735"/>
                  </a:cubicBezTo>
                  <a:cubicBezTo>
                    <a:pt x="1742" y="9735"/>
                    <a:pt x="1871" y="9608"/>
                    <a:pt x="1795" y="9453"/>
                  </a:cubicBezTo>
                  <a:cubicBezTo>
                    <a:pt x="1391" y="8601"/>
                    <a:pt x="1184" y="7672"/>
                    <a:pt x="1184" y="6734"/>
                  </a:cubicBezTo>
                  <a:cubicBezTo>
                    <a:pt x="1184" y="4083"/>
                    <a:pt x="2834" y="1711"/>
                    <a:pt x="5322" y="787"/>
                  </a:cubicBezTo>
                  <a:cubicBezTo>
                    <a:pt x="6041" y="521"/>
                    <a:pt x="6785" y="393"/>
                    <a:pt x="7523" y="393"/>
                  </a:cubicBezTo>
                  <a:cubicBezTo>
                    <a:pt x="9338" y="393"/>
                    <a:pt x="11109" y="1172"/>
                    <a:pt x="12338" y="2606"/>
                  </a:cubicBezTo>
                  <a:lnTo>
                    <a:pt x="11558" y="2346"/>
                  </a:lnTo>
                  <a:cubicBezTo>
                    <a:pt x="11536" y="2339"/>
                    <a:pt x="11515" y="2336"/>
                    <a:pt x="11495" y="2336"/>
                  </a:cubicBezTo>
                  <a:cubicBezTo>
                    <a:pt x="11295" y="2336"/>
                    <a:pt x="11219" y="2638"/>
                    <a:pt x="11433" y="2721"/>
                  </a:cubicBezTo>
                  <a:lnTo>
                    <a:pt x="12833" y="3188"/>
                  </a:lnTo>
                  <a:cubicBezTo>
                    <a:pt x="12853" y="3194"/>
                    <a:pt x="12874" y="3197"/>
                    <a:pt x="12893" y="3197"/>
                  </a:cubicBezTo>
                  <a:cubicBezTo>
                    <a:pt x="13010" y="3197"/>
                    <a:pt x="13109" y="3095"/>
                    <a:pt x="13093" y="2971"/>
                  </a:cubicBezTo>
                  <a:lnTo>
                    <a:pt x="12857" y="1335"/>
                  </a:lnTo>
                  <a:cubicBezTo>
                    <a:pt x="12842" y="1220"/>
                    <a:pt x="12756" y="1167"/>
                    <a:pt x="12668" y="1167"/>
                  </a:cubicBezTo>
                  <a:cubicBezTo>
                    <a:pt x="12558" y="1167"/>
                    <a:pt x="12446" y="1249"/>
                    <a:pt x="12468" y="1393"/>
                  </a:cubicBezTo>
                  <a:lnTo>
                    <a:pt x="12597" y="2302"/>
                  </a:lnTo>
                  <a:cubicBezTo>
                    <a:pt x="11276" y="792"/>
                    <a:pt x="9411" y="1"/>
                    <a:pt x="7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6" name="Google Shape;13446;p138"/>
            <p:cNvSpPr/>
            <p:nvPr/>
          </p:nvSpPr>
          <p:spPr>
            <a:xfrm>
              <a:off x="2341006" y="2077116"/>
              <a:ext cx="16418" cy="27434"/>
            </a:xfrm>
            <a:custGeom>
              <a:avLst/>
              <a:gdLst/>
              <a:ahLst/>
              <a:cxnLst/>
              <a:rect l="l" t="t" r="r" b="b"/>
              <a:pathLst>
                <a:path w="626" h="1046" extrusionOk="0">
                  <a:moveTo>
                    <a:pt x="419" y="1"/>
                  </a:moveTo>
                  <a:cubicBezTo>
                    <a:pt x="308" y="6"/>
                    <a:pt x="221" y="92"/>
                    <a:pt x="221" y="203"/>
                  </a:cubicBezTo>
                  <a:lnTo>
                    <a:pt x="226" y="564"/>
                  </a:lnTo>
                  <a:lnTo>
                    <a:pt x="82" y="703"/>
                  </a:lnTo>
                  <a:cubicBezTo>
                    <a:pt x="0" y="780"/>
                    <a:pt x="0" y="906"/>
                    <a:pt x="77" y="983"/>
                  </a:cubicBezTo>
                  <a:cubicBezTo>
                    <a:pt x="114" y="1025"/>
                    <a:pt x="166" y="1045"/>
                    <a:pt x="218" y="1045"/>
                  </a:cubicBezTo>
                  <a:cubicBezTo>
                    <a:pt x="267" y="1045"/>
                    <a:pt x="317" y="1027"/>
                    <a:pt x="356" y="992"/>
                  </a:cubicBezTo>
                  <a:lnTo>
                    <a:pt x="563" y="795"/>
                  </a:lnTo>
                  <a:cubicBezTo>
                    <a:pt x="602" y="756"/>
                    <a:pt x="626" y="703"/>
                    <a:pt x="626" y="646"/>
                  </a:cubicBezTo>
                  <a:lnTo>
                    <a:pt x="616" y="198"/>
                  </a:lnTo>
                  <a:cubicBezTo>
                    <a:pt x="616" y="88"/>
                    <a:pt x="529" y="1"/>
                    <a:pt x="4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7" name="Google Shape;13447;p138"/>
            <p:cNvSpPr/>
            <p:nvPr/>
          </p:nvSpPr>
          <p:spPr>
            <a:xfrm>
              <a:off x="2240030" y="2027913"/>
              <a:ext cx="286876" cy="264662"/>
            </a:xfrm>
            <a:custGeom>
              <a:avLst/>
              <a:gdLst/>
              <a:ahLst/>
              <a:cxnLst/>
              <a:rect l="l" t="t" r="r" b="b"/>
              <a:pathLst>
                <a:path w="10938" h="10091" extrusionOk="0">
                  <a:moveTo>
                    <a:pt x="3792" y="3864"/>
                  </a:moveTo>
                  <a:lnTo>
                    <a:pt x="4062" y="3898"/>
                  </a:lnTo>
                  <a:cubicBezTo>
                    <a:pt x="4073" y="3899"/>
                    <a:pt x="4085" y="3900"/>
                    <a:pt x="4097" y="3900"/>
                  </a:cubicBezTo>
                  <a:cubicBezTo>
                    <a:pt x="4128" y="3900"/>
                    <a:pt x="4160" y="3895"/>
                    <a:pt x="4192" y="3888"/>
                  </a:cubicBezTo>
                  <a:lnTo>
                    <a:pt x="4192" y="3888"/>
                  </a:lnTo>
                  <a:lnTo>
                    <a:pt x="3985" y="4345"/>
                  </a:lnTo>
                  <a:lnTo>
                    <a:pt x="3648" y="4249"/>
                  </a:lnTo>
                  <a:lnTo>
                    <a:pt x="3792" y="3864"/>
                  </a:lnTo>
                  <a:close/>
                  <a:moveTo>
                    <a:pt x="5111" y="3768"/>
                  </a:moveTo>
                  <a:lnTo>
                    <a:pt x="5501" y="4249"/>
                  </a:lnTo>
                  <a:lnTo>
                    <a:pt x="5452" y="4384"/>
                  </a:lnTo>
                  <a:cubicBezTo>
                    <a:pt x="5402" y="4539"/>
                    <a:pt x="5524" y="4645"/>
                    <a:pt x="5645" y="4645"/>
                  </a:cubicBezTo>
                  <a:cubicBezTo>
                    <a:pt x="5720" y="4645"/>
                    <a:pt x="5795" y="4605"/>
                    <a:pt x="5828" y="4509"/>
                  </a:cubicBezTo>
                  <a:lnTo>
                    <a:pt x="5876" y="4360"/>
                  </a:lnTo>
                  <a:cubicBezTo>
                    <a:pt x="5919" y="4240"/>
                    <a:pt x="5895" y="4110"/>
                    <a:pt x="5818" y="4013"/>
                  </a:cubicBezTo>
                  <a:lnTo>
                    <a:pt x="5712" y="3879"/>
                  </a:lnTo>
                  <a:lnTo>
                    <a:pt x="6059" y="4143"/>
                  </a:lnTo>
                  <a:cubicBezTo>
                    <a:pt x="6091" y="4170"/>
                    <a:pt x="6133" y="4184"/>
                    <a:pt x="6176" y="4184"/>
                  </a:cubicBezTo>
                  <a:cubicBezTo>
                    <a:pt x="6203" y="4184"/>
                    <a:pt x="6230" y="4178"/>
                    <a:pt x="6256" y="4167"/>
                  </a:cubicBezTo>
                  <a:lnTo>
                    <a:pt x="6501" y="4066"/>
                  </a:lnTo>
                  <a:lnTo>
                    <a:pt x="6655" y="4240"/>
                  </a:lnTo>
                  <a:cubicBezTo>
                    <a:pt x="6695" y="4279"/>
                    <a:pt x="6747" y="4303"/>
                    <a:pt x="6803" y="4303"/>
                  </a:cubicBezTo>
                  <a:cubicBezTo>
                    <a:pt x="6808" y="4303"/>
                    <a:pt x="6814" y="4302"/>
                    <a:pt x="6819" y="4302"/>
                  </a:cubicBezTo>
                  <a:lnTo>
                    <a:pt x="7305" y="4264"/>
                  </a:lnTo>
                  <a:lnTo>
                    <a:pt x="7324" y="4345"/>
                  </a:lnTo>
                  <a:cubicBezTo>
                    <a:pt x="7339" y="4427"/>
                    <a:pt x="7281" y="4504"/>
                    <a:pt x="7199" y="4509"/>
                  </a:cubicBezTo>
                  <a:lnTo>
                    <a:pt x="6357" y="4576"/>
                  </a:lnTo>
                  <a:cubicBezTo>
                    <a:pt x="6169" y="4591"/>
                    <a:pt x="6025" y="4754"/>
                    <a:pt x="6039" y="4947"/>
                  </a:cubicBezTo>
                  <a:lnTo>
                    <a:pt x="5481" y="4759"/>
                  </a:lnTo>
                  <a:cubicBezTo>
                    <a:pt x="5467" y="4754"/>
                    <a:pt x="5457" y="4740"/>
                    <a:pt x="5452" y="4725"/>
                  </a:cubicBezTo>
                  <a:cubicBezTo>
                    <a:pt x="5419" y="4514"/>
                    <a:pt x="5236" y="4360"/>
                    <a:pt x="5024" y="4360"/>
                  </a:cubicBezTo>
                  <a:lnTo>
                    <a:pt x="5015" y="4360"/>
                  </a:lnTo>
                  <a:lnTo>
                    <a:pt x="4403" y="4374"/>
                  </a:lnTo>
                  <a:lnTo>
                    <a:pt x="4581" y="3984"/>
                  </a:lnTo>
                  <a:cubicBezTo>
                    <a:pt x="4596" y="3951"/>
                    <a:pt x="4625" y="3922"/>
                    <a:pt x="4663" y="3912"/>
                  </a:cubicBezTo>
                  <a:lnTo>
                    <a:pt x="5111" y="3768"/>
                  </a:lnTo>
                  <a:close/>
                  <a:moveTo>
                    <a:pt x="9698" y="4445"/>
                  </a:moveTo>
                  <a:cubicBezTo>
                    <a:pt x="9732" y="4445"/>
                    <a:pt x="9766" y="4458"/>
                    <a:pt x="9793" y="4485"/>
                  </a:cubicBezTo>
                  <a:lnTo>
                    <a:pt x="10192" y="4875"/>
                  </a:lnTo>
                  <a:cubicBezTo>
                    <a:pt x="10197" y="4995"/>
                    <a:pt x="10197" y="5115"/>
                    <a:pt x="10192" y="5236"/>
                  </a:cubicBezTo>
                  <a:cubicBezTo>
                    <a:pt x="10144" y="6405"/>
                    <a:pt x="9663" y="7511"/>
                    <a:pt x="8835" y="8339"/>
                  </a:cubicBezTo>
                  <a:cubicBezTo>
                    <a:pt x="8705" y="8464"/>
                    <a:pt x="8575" y="8580"/>
                    <a:pt x="8436" y="8695"/>
                  </a:cubicBezTo>
                  <a:cubicBezTo>
                    <a:pt x="8508" y="8589"/>
                    <a:pt x="8570" y="8479"/>
                    <a:pt x="8619" y="8358"/>
                  </a:cubicBezTo>
                  <a:lnTo>
                    <a:pt x="9528" y="6265"/>
                  </a:lnTo>
                  <a:cubicBezTo>
                    <a:pt x="9584" y="6130"/>
                    <a:pt x="9486" y="5986"/>
                    <a:pt x="9344" y="5986"/>
                  </a:cubicBezTo>
                  <a:cubicBezTo>
                    <a:pt x="9340" y="5986"/>
                    <a:pt x="9335" y="5986"/>
                    <a:pt x="9331" y="5986"/>
                  </a:cubicBezTo>
                  <a:lnTo>
                    <a:pt x="9244" y="5996"/>
                  </a:lnTo>
                  <a:lnTo>
                    <a:pt x="9735" y="5019"/>
                  </a:lnTo>
                  <a:cubicBezTo>
                    <a:pt x="9817" y="4855"/>
                    <a:pt x="9764" y="4658"/>
                    <a:pt x="9615" y="4552"/>
                  </a:cubicBezTo>
                  <a:lnTo>
                    <a:pt x="9571" y="4523"/>
                  </a:lnTo>
                  <a:lnTo>
                    <a:pt x="9581" y="4509"/>
                  </a:lnTo>
                  <a:cubicBezTo>
                    <a:pt x="9608" y="4468"/>
                    <a:pt x="9653" y="4445"/>
                    <a:pt x="9698" y="4445"/>
                  </a:cubicBezTo>
                  <a:close/>
                  <a:moveTo>
                    <a:pt x="5550" y="1"/>
                  </a:moveTo>
                  <a:cubicBezTo>
                    <a:pt x="4253" y="1"/>
                    <a:pt x="2961" y="498"/>
                    <a:pt x="1978" y="1478"/>
                  </a:cubicBezTo>
                  <a:cubicBezTo>
                    <a:pt x="131" y="3330"/>
                    <a:pt x="1" y="6284"/>
                    <a:pt x="1680" y="8291"/>
                  </a:cubicBezTo>
                  <a:cubicBezTo>
                    <a:pt x="1722" y="8334"/>
                    <a:pt x="1770" y="8352"/>
                    <a:pt x="1817" y="8352"/>
                  </a:cubicBezTo>
                  <a:cubicBezTo>
                    <a:pt x="1959" y="8352"/>
                    <a:pt x="2087" y="8184"/>
                    <a:pt x="1978" y="8036"/>
                  </a:cubicBezTo>
                  <a:cubicBezTo>
                    <a:pt x="838" y="6679"/>
                    <a:pt x="573" y="4788"/>
                    <a:pt x="1290" y="3166"/>
                  </a:cubicBezTo>
                  <a:cubicBezTo>
                    <a:pt x="2007" y="1545"/>
                    <a:pt x="3581" y="472"/>
                    <a:pt x="5356" y="395"/>
                  </a:cubicBezTo>
                  <a:cubicBezTo>
                    <a:pt x="5409" y="393"/>
                    <a:pt x="5462" y="392"/>
                    <a:pt x="5516" y="392"/>
                  </a:cubicBezTo>
                  <a:cubicBezTo>
                    <a:pt x="5724" y="392"/>
                    <a:pt x="5935" y="407"/>
                    <a:pt x="6145" y="433"/>
                  </a:cubicBezTo>
                  <a:lnTo>
                    <a:pt x="6410" y="761"/>
                  </a:lnTo>
                  <a:lnTo>
                    <a:pt x="6299" y="1025"/>
                  </a:lnTo>
                  <a:lnTo>
                    <a:pt x="6136" y="732"/>
                  </a:lnTo>
                  <a:cubicBezTo>
                    <a:pt x="6102" y="669"/>
                    <a:pt x="6035" y="631"/>
                    <a:pt x="5967" y="631"/>
                  </a:cubicBezTo>
                  <a:lnTo>
                    <a:pt x="5332" y="631"/>
                  </a:lnTo>
                  <a:cubicBezTo>
                    <a:pt x="5260" y="631"/>
                    <a:pt x="5193" y="674"/>
                    <a:pt x="5159" y="737"/>
                  </a:cubicBezTo>
                  <a:lnTo>
                    <a:pt x="4716" y="1583"/>
                  </a:lnTo>
                  <a:cubicBezTo>
                    <a:pt x="4586" y="1829"/>
                    <a:pt x="4750" y="2127"/>
                    <a:pt x="5024" y="2151"/>
                  </a:cubicBezTo>
                  <a:lnTo>
                    <a:pt x="5380" y="2180"/>
                  </a:lnTo>
                  <a:cubicBezTo>
                    <a:pt x="5385" y="2180"/>
                    <a:pt x="5391" y="2181"/>
                    <a:pt x="5396" y="2181"/>
                  </a:cubicBezTo>
                  <a:cubicBezTo>
                    <a:pt x="5462" y="2181"/>
                    <a:pt x="5523" y="2152"/>
                    <a:pt x="5558" y="2098"/>
                  </a:cubicBezTo>
                  <a:lnTo>
                    <a:pt x="5693" y="1906"/>
                  </a:lnTo>
                  <a:lnTo>
                    <a:pt x="5765" y="1997"/>
                  </a:lnTo>
                  <a:lnTo>
                    <a:pt x="5717" y="2334"/>
                  </a:lnTo>
                  <a:lnTo>
                    <a:pt x="5111" y="2425"/>
                  </a:lnTo>
                  <a:cubicBezTo>
                    <a:pt x="5082" y="2430"/>
                    <a:pt x="5048" y="2440"/>
                    <a:pt x="5024" y="2459"/>
                  </a:cubicBezTo>
                  <a:lnTo>
                    <a:pt x="4245" y="3032"/>
                  </a:lnTo>
                  <a:cubicBezTo>
                    <a:pt x="4206" y="3061"/>
                    <a:pt x="4177" y="3099"/>
                    <a:pt x="4168" y="3147"/>
                  </a:cubicBezTo>
                  <a:lnTo>
                    <a:pt x="4081" y="3503"/>
                  </a:lnTo>
                  <a:lnTo>
                    <a:pt x="3816" y="3470"/>
                  </a:lnTo>
                  <a:cubicBezTo>
                    <a:pt x="3802" y="3468"/>
                    <a:pt x="3788" y="3467"/>
                    <a:pt x="3774" y="3467"/>
                  </a:cubicBezTo>
                  <a:cubicBezTo>
                    <a:pt x="3622" y="3467"/>
                    <a:pt x="3484" y="3560"/>
                    <a:pt x="3431" y="3705"/>
                  </a:cubicBezTo>
                  <a:lnTo>
                    <a:pt x="3268" y="4143"/>
                  </a:lnTo>
                  <a:cubicBezTo>
                    <a:pt x="3196" y="4345"/>
                    <a:pt x="3306" y="4562"/>
                    <a:pt x="3508" y="4624"/>
                  </a:cubicBezTo>
                  <a:cubicBezTo>
                    <a:pt x="3326" y="4706"/>
                    <a:pt x="3201" y="4884"/>
                    <a:pt x="3191" y="5091"/>
                  </a:cubicBezTo>
                  <a:lnTo>
                    <a:pt x="3191" y="5187"/>
                  </a:lnTo>
                  <a:lnTo>
                    <a:pt x="2633" y="5818"/>
                  </a:lnTo>
                  <a:cubicBezTo>
                    <a:pt x="2551" y="5919"/>
                    <a:pt x="2503" y="6039"/>
                    <a:pt x="2503" y="6169"/>
                  </a:cubicBezTo>
                  <a:lnTo>
                    <a:pt x="2503" y="6905"/>
                  </a:lnTo>
                  <a:cubicBezTo>
                    <a:pt x="2503" y="7093"/>
                    <a:pt x="2580" y="7276"/>
                    <a:pt x="2715" y="7406"/>
                  </a:cubicBezTo>
                  <a:lnTo>
                    <a:pt x="3244" y="7916"/>
                  </a:lnTo>
                  <a:cubicBezTo>
                    <a:pt x="3359" y="8026"/>
                    <a:pt x="3508" y="8094"/>
                    <a:pt x="3667" y="8108"/>
                  </a:cubicBezTo>
                  <a:lnTo>
                    <a:pt x="5226" y="8243"/>
                  </a:lnTo>
                  <a:lnTo>
                    <a:pt x="5217" y="8291"/>
                  </a:lnTo>
                  <a:cubicBezTo>
                    <a:pt x="5193" y="8483"/>
                    <a:pt x="5274" y="8671"/>
                    <a:pt x="5428" y="8787"/>
                  </a:cubicBezTo>
                  <a:lnTo>
                    <a:pt x="5703" y="8989"/>
                  </a:lnTo>
                  <a:lnTo>
                    <a:pt x="5683" y="9051"/>
                  </a:lnTo>
                  <a:cubicBezTo>
                    <a:pt x="5621" y="9253"/>
                    <a:pt x="5683" y="9475"/>
                    <a:pt x="5847" y="9609"/>
                  </a:cubicBezTo>
                  <a:lnTo>
                    <a:pt x="5929" y="9682"/>
                  </a:lnTo>
                  <a:cubicBezTo>
                    <a:pt x="5861" y="9686"/>
                    <a:pt x="5799" y="9691"/>
                    <a:pt x="5736" y="9691"/>
                  </a:cubicBezTo>
                  <a:cubicBezTo>
                    <a:pt x="5667" y="9694"/>
                    <a:pt x="5597" y="9696"/>
                    <a:pt x="5527" y="9696"/>
                  </a:cubicBezTo>
                  <a:cubicBezTo>
                    <a:pt x="4441" y="9696"/>
                    <a:pt x="3388" y="9310"/>
                    <a:pt x="2551" y="8609"/>
                  </a:cubicBezTo>
                  <a:cubicBezTo>
                    <a:pt x="2507" y="8566"/>
                    <a:pt x="2459" y="8548"/>
                    <a:pt x="2414" y="8548"/>
                  </a:cubicBezTo>
                  <a:cubicBezTo>
                    <a:pt x="2252" y="8548"/>
                    <a:pt x="2120" y="8779"/>
                    <a:pt x="2301" y="8907"/>
                  </a:cubicBezTo>
                  <a:cubicBezTo>
                    <a:pt x="3205" y="9672"/>
                    <a:pt x="4355" y="10091"/>
                    <a:pt x="5544" y="10091"/>
                  </a:cubicBezTo>
                  <a:cubicBezTo>
                    <a:pt x="5611" y="10091"/>
                    <a:pt x="5679" y="10091"/>
                    <a:pt x="5751" y="10086"/>
                  </a:cubicBezTo>
                  <a:cubicBezTo>
                    <a:pt x="7671" y="10009"/>
                    <a:pt x="9384" y="8844"/>
                    <a:pt x="10163" y="7083"/>
                  </a:cubicBezTo>
                  <a:cubicBezTo>
                    <a:pt x="10938" y="5322"/>
                    <a:pt x="10649" y="3272"/>
                    <a:pt x="9408" y="1795"/>
                  </a:cubicBezTo>
                  <a:cubicBezTo>
                    <a:pt x="9364" y="1735"/>
                    <a:pt x="9310" y="1711"/>
                    <a:pt x="9256" y="1711"/>
                  </a:cubicBezTo>
                  <a:cubicBezTo>
                    <a:pt x="9106" y="1711"/>
                    <a:pt x="8964" y="1901"/>
                    <a:pt x="9109" y="2050"/>
                  </a:cubicBezTo>
                  <a:cubicBezTo>
                    <a:pt x="9639" y="2681"/>
                    <a:pt x="9995" y="3446"/>
                    <a:pt x="10129" y="4259"/>
                  </a:cubicBezTo>
                  <a:lnTo>
                    <a:pt x="10072" y="4196"/>
                  </a:lnTo>
                  <a:cubicBezTo>
                    <a:pt x="9968" y="4095"/>
                    <a:pt x="9835" y="4046"/>
                    <a:pt x="9702" y="4046"/>
                  </a:cubicBezTo>
                  <a:cubicBezTo>
                    <a:pt x="9527" y="4046"/>
                    <a:pt x="9353" y="4131"/>
                    <a:pt x="9249" y="4292"/>
                  </a:cubicBezTo>
                  <a:lnTo>
                    <a:pt x="9215" y="4345"/>
                  </a:lnTo>
                  <a:cubicBezTo>
                    <a:pt x="9124" y="4345"/>
                    <a:pt x="9032" y="4379"/>
                    <a:pt x="8960" y="4446"/>
                  </a:cubicBezTo>
                  <a:lnTo>
                    <a:pt x="8700" y="4138"/>
                  </a:lnTo>
                  <a:cubicBezTo>
                    <a:pt x="8657" y="4079"/>
                    <a:pt x="8603" y="4054"/>
                    <a:pt x="8549" y="4054"/>
                  </a:cubicBezTo>
                  <a:cubicBezTo>
                    <a:pt x="8400" y="4054"/>
                    <a:pt x="8260" y="4245"/>
                    <a:pt x="8402" y="4393"/>
                  </a:cubicBezTo>
                  <a:lnTo>
                    <a:pt x="8797" y="4860"/>
                  </a:lnTo>
                  <a:cubicBezTo>
                    <a:pt x="8837" y="4908"/>
                    <a:pt x="8893" y="4933"/>
                    <a:pt x="8948" y="4933"/>
                  </a:cubicBezTo>
                  <a:cubicBezTo>
                    <a:pt x="8997" y="4933"/>
                    <a:pt x="9047" y="4913"/>
                    <a:pt x="9085" y="4875"/>
                  </a:cubicBezTo>
                  <a:lnTo>
                    <a:pt x="9215" y="4750"/>
                  </a:lnTo>
                  <a:lnTo>
                    <a:pt x="9369" y="4860"/>
                  </a:lnTo>
                  <a:lnTo>
                    <a:pt x="8782" y="6025"/>
                  </a:lnTo>
                  <a:lnTo>
                    <a:pt x="8753" y="6025"/>
                  </a:lnTo>
                  <a:cubicBezTo>
                    <a:pt x="8749" y="6025"/>
                    <a:pt x="8744" y="6025"/>
                    <a:pt x="8740" y="6025"/>
                  </a:cubicBezTo>
                  <a:cubicBezTo>
                    <a:pt x="8701" y="6025"/>
                    <a:pt x="8664" y="6007"/>
                    <a:pt x="8638" y="5977"/>
                  </a:cubicBezTo>
                  <a:lnTo>
                    <a:pt x="7853" y="5024"/>
                  </a:lnTo>
                  <a:cubicBezTo>
                    <a:pt x="7810" y="4966"/>
                    <a:pt x="7755" y="4942"/>
                    <a:pt x="7702" y="4942"/>
                  </a:cubicBezTo>
                  <a:cubicBezTo>
                    <a:pt x="7556" y="4942"/>
                    <a:pt x="7420" y="5122"/>
                    <a:pt x="7550" y="5274"/>
                  </a:cubicBezTo>
                  <a:lnTo>
                    <a:pt x="8330" y="6227"/>
                  </a:lnTo>
                  <a:cubicBezTo>
                    <a:pt x="8434" y="6349"/>
                    <a:pt x="8589" y="6420"/>
                    <a:pt x="8751" y="6420"/>
                  </a:cubicBezTo>
                  <a:cubicBezTo>
                    <a:pt x="8762" y="6420"/>
                    <a:pt x="8772" y="6420"/>
                    <a:pt x="8782" y="6419"/>
                  </a:cubicBezTo>
                  <a:lnTo>
                    <a:pt x="9037" y="6400"/>
                  </a:lnTo>
                  <a:lnTo>
                    <a:pt x="8258" y="8195"/>
                  </a:lnTo>
                  <a:cubicBezTo>
                    <a:pt x="8205" y="8325"/>
                    <a:pt x="8128" y="8450"/>
                    <a:pt x="8036" y="8556"/>
                  </a:cubicBezTo>
                  <a:lnTo>
                    <a:pt x="7416" y="9301"/>
                  </a:lnTo>
                  <a:cubicBezTo>
                    <a:pt x="7103" y="9436"/>
                    <a:pt x="6780" y="9537"/>
                    <a:pt x="6448" y="9600"/>
                  </a:cubicBezTo>
                  <a:lnTo>
                    <a:pt x="6107" y="9301"/>
                  </a:lnTo>
                  <a:cubicBezTo>
                    <a:pt x="6064" y="9268"/>
                    <a:pt x="6044" y="9210"/>
                    <a:pt x="6064" y="9157"/>
                  </a:cubicBezTo>
                  <a:lnTo>
                    <a:pt x="6121" y="8965"/>
                  </a:lnTo>
                  <a:cubicBezTo>
                    <a:pt x="6150" y="8883"/>
                    <a:pt x="6121" y="8796"/>
                    <a:pt x="6054" y="8748"/>
                  </a:cubicBezTo>
                  <a:lnTo>
                    <a:pt x="5664" y="8459"/>
                  </a:lnTo>
                  <a:cubicBezTo>
                    <a:pt x="5626" y="8431"/>
                    <a:pt x="5606" y="8382"/>
                    <a:pt x="5611" y="8334"/>
                  </a:cubicBezTo>
                  <a:lnTo>
                    <a:pt x="5640" y="8079"/>
                  </a:lnTo>
                  <a:cubicBezTo>
                    <a:pt x="5655" y="7969"/>
                    <a:pt x="5573" y="7868"/>
                    <a:pt x="5462" y="7858"/>
                  </a:cubicBezTo>
                  <a:lnTo>
                    <a:pt x="3701" y="7718"/>
                  </a:lnTo>
                  <a:cubicBezTo>
                    <a:pt x="3634" y="7709"/>
                    <a:pt x="3566" y="7680"/>
                    <a:pt x="3518" y="7632"/>
                  </a:cubicBezTo>
                  <a:lnTo>
                    <a:pt x="2989" y="7127"/>
                  </a:lnTo>
                  <a:cubicBezTo>
                    <a:pt x="2931" y="7069"/>
                    <a:pt x="2897" y="6992"/>
                    <a:pt x="2897" y="6910"/>
                  </a:cubicBezTo>
                  <a:lnTo>
                    <a:pt x="2897" y="6169"/>
                  </a:lnTo>
                  <a:cubicBezTo>
                    <a:pt x="2897" y="6135"/>
                    <a:pt x="2907" y="6106"/>
                    <a:pt x="2931" y="6082"/>
                  </a:cubicBezTo>
                  <a:lnTo>
                    <a:pt x="3533" y="5394"/>
                  </a:lnTo>
                  <a:cubicBezTo>
                    <a:pt x="3561" y="5361"/>
                    <a:pt x="3581" y="5317"/>
                    <a:pt x="3581" y="5274"/>
                  </a:cubicBezTo>
                  <a:lnTo>
                    <a:pt x="3585" y="5110"/>
                  </a:lnTo>
                  <a:cubicBezTo>
                    <a:pt x="3590" y="5058"/>
                    <a:pt x="3619" y="5009"/>
                    <a:pt x="3667" y="4990"/>
                  </a:cubicBezTo>
                  <a:lnTo>
                    <a:pt x="4139" y="4783"/>
                  </a:lnTo>
                  <a:lnTo>
                    <a:pt x="5019" y="4759"/>
                  </a:lnTo>
                  <a:cubicBezTo>
                    <a:pt x="5039" y="4759"/>
                    <a:pt x="5058" y="4774"/>
                    <a:pt x="5063" y="4793"/>
                  </a:cubicBezTo>
                  <a:cubicBezTo>
                    <a:pt x="5087" y="4956"/>
                    <a:pt x="5197" y="5086"/>
                    <a:pt x="5351" y="5139"/>
                  </a:cubicBezTo>
                  <a:lnTo>
                    <a:pt x="5982" y="5351"/>
                  </a:lnTo>
                  <a:cubicBezTo>
                    <a:pt x="6018" y="5362"/>
                    <a:pt x="6054" y="5368"/>
                    <a:pt x="6089" y="5368"/>
                  </a:cubicBezTo>
                  <a:cubicBezTo>
                    <a:pt x="6293" y="5368"/>
                    <a:pt x="6468" y="5189"/>
                    <a:pt x="6439" y="4971"/>
                  </a:cubicBezTo>
                  <a:lnTo>
                    <a:pt x="7233" y="4913"/>
                  </a:lnTo>
                  <a:cubicBezTo>
                    <a:pt x="7550" y="4889"/>
                    <a:pt x="7776" y="4591"/>
                    <a:pt x="7714" y="4278"/>
                  </a:cubicBezTo>
                  <a:lnTo>
                    <a:pt x="7690" y="4167"/>
                  </a:lnTo>
                  <a:cubicBezTo>
                    <a:pt x="7658" y="3994"/>
                    <a:pt x="7505" y="3873"/>
                    <a:pt x="7334" y="3873"/>
                  </a:cubicBezTo>
                  <a:cubicBezTo>
                    <a:pt x="7324" y="3873"/>
                    <a:pt x="7315" y="3873"/>
                    <a:pt x="7305" y="3874"/>
                  </a:cubicBezTo>
                  <a:lnTo>
                    <a:pt x="6886" y="3908"/>
                  </a:lnTo>
                  <a:lnTo>
                    <a:pt x="6829" y="3840"/>
                  </a:lnTo>
                  <a:lnTo>
                    <a:pt x="7377" y="3292"/>
                  </a:lnTo>
                  <a:cubicBezTo>
                    <a:pt x="7521" y="3148"/>
                    <a:pt x="7391" y="2950"/>
                    <a:pt x="7237" y="2950"/>
                  </a:cubicBezTo>
                  <a:cubicBezTo>
                    <a:pt x="7191" y="2950"/>
                    <a:pt x="7142" y="2969"/>
                    <a:pt x="7098" y="3013"/>
                  </a:cubicBezTo>
                  <a:lnTo>
                    <a:pt x="6434" y="3672"/>
                  </a:lnTo>
                  <a:lnTo>
                    <a:pt x="6213" y="3768"/>
                  </a:lnTo>
                  <a:lnTo>
                    <a:pt x="5592" y="3292"/>
                  </a:lnTo>
                  <a:cubicBezTo>
                    <a:pt x="5557" y="3266"/>
                    <a:pt x="5515" y="3253"/>
                    <a:pt x="5474" y="3253"/>
                  </a:cubicBezTo>
                  <a:cubicBezTo>
                    <a:pt x="5453" y="3253"/>
                    <a:pt x="5433" y="3256"/>
                    <a:pt x="5414" y="3263"/>
                  </a:cubicBezTo>
                  <a:lnTo>
                    <a:pt x="4543" y="3532"/>
                  </a:lnTo>
                  <a:cubicBezTo>
                    <a:pt x="4519" y="3542"/>
                    <a:pt x="4495" y="3551"/>
                    <a:pt x="4471" y="3561"/>
                  </a:cubicBezTo>
                  <a:lnTo>
                    <a:pt x="4533" y="3306"/>
                  </a:lnTo>
                  <a:lnTo>
                    <a:pt x="5212" y="2806"/>
                  </a:lnTo>
                  <a:lnTo>
                    <a:pt x="5919" y="2705"/>
                  </a:lnTo>
                  <a:cubicBezTo>
                    <a:pt x="6006" y="2690"/>
                    <a:pt x="6073" y="2623"/>
                    <a:pt x="6083" y="2536"/>
                  </a:cubicBezTo>
                  <a:lnTo>
                    <a:pt x="6169" y="1968"/>
                  </a:lnTo>
                  <a:cubicBezTo>
                    <a:pt x="6174" y="1911"/>
                    <a:pt x="6160" y="1858"/>
                    <a:pt x="6126" y="1814"/>
                  </a:cubicBezTo>
                  <a:lnTo>
                    <a:pt x="5837" y="1449"/>
                  </a:lnTo>
                  <a:cubicBezTo>
                    <a:pt x="5798" y="1400"/>
                    <a:pt x="5740" y="1376"/>
                    <a:pt x="5683" y="1376"/>
                  </a:cubicBezTo>
                  <a:cubicBezTo>
                    <a:pt x="5621" y="1376"/>
                    <a:pt x="5560" y="1404"/>
                    <a:pt x="5520" y="1458"/>
                  </a:cubicBezTo>
                  <a:lnTo>
                    <a:pt x="5298" y="1776"/>
                  </a:lnTo>
                  <a:lnTo>
                    <a:pt x="5067" y="1757"/>
                  </a:lnTo>
                  <a:lnTo>
                    <a:pt x="5452" y="1025"/>
                  </a:lnTo>
                  <a:lnTo>
                    <a:pt x="5852" y="1025"/>
                  </a:lnTo>
                  <a:lnTo>
                    <a:pt x="6150" y="1564"/>
                  </a:lnTo>
                  <a:cubicBezTo>
                    <a:pt x="6189" y="1633"/>
                    <a:pt x="6256" y="1667"/>
                    <a:pt x="6323" y="1667"/>
                  </a:cubicBezTo>
                  <a:cubicBezTo>
                    <a:pt x="6397" y="1667"/>
                    <a:pt x="6471" y="1626"/>
                    <a:pt x="6506" y="1545"/>
                  </a:cubicBezTo>
                  <a:lnTo>
                    <a:pt x="6780" y="895"/>
                  </a:lnTo>
                  <a:cubicBezTo>
                    <a:pt x="6833" y="785"/>
                    <a:pt x="6819" y="650"/>
                    <a:pt x="6747" y="549"/>
                  </a:cubicBezTo>
                  <a:lnTo>
                    <a:pt x="6747" y="549"/>
                  </a:lnTo>
                  <a:cubicBezTo>
                    <a:pt x="7406" y="722"/>
                    <a:pt x="8017" y="1040"/>
                    <a:pt x="8537" y="1478"/>
                  </a:cubicBezTo>
                  <a:cubicBezTo>
                    <a:pt x="8581" y="1522"/>
                    <a:pt x="8630" y="1541"/>
                    <a:pt x="8676" y="1541"/>
                  </a:cubicBezTo>
                  <a:cubicBezTo>
                    <a:pt x="8838" y="1541"/>
                    <a:pt x="8968" y="1310"/>
                    <a:pt x="8792" y="1179"/>
                  </a:cubicBezTo>
                  <a:cubicBezTo>
                    <a:pt x="7849" y="391"/>
                    <a:pt x="6698" y="1"/>
                    <a:pt x="55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48" name="Google Shape;13448;p138"/>
          <p:cNvGrpSpPr/>
          <p:nvPr/>
        </p:nvGrpSpPr>
        <p:grpSpPr>
          <a:xfrm>
            <a:off x="2654399" y="1839141"/>
            <a:ext cx="342977" cy="287663"/>
            <a:chOff x="2654399" y="2023716"/>
            <a:chExt cx="342977" cy="287663"/>
          </a:xfrm>
        </p:grpSpPr>
        <p:sp>
          <p:nvSpPr>
            <p:cNvPr id="13449" name="Google Shape;13449;p138"/>
            <p:cNvSpPr/>
            <p:nvPr/>
          </p:nvSpPr>
          <p:spPr>
            <a:xfrm>
              <a:off x="2814623" y="2091777"/>
              <a:ext cx="174570" cy="158912"/>
            </a:xfrm>
            <a:custGeom>
              <a:avLst/>
              <a:gdLst/>
              <a:ahLst/>
              <a:cxnLst/>
              <a:rect l="l" t="t" r="r" b="b"/>
              <a:pathLst>
                <a:path w="6656" h="6059" extrusionOk="0">
                  <a:moveTo>
                    <a:pt x="4192" y="0"/>
                  </a:moveTo>
                  <a:lnTo>
                    <a:pt x="2912" y="977"/>
                  </a:lnTo>
                  <a:lnTo>
                    <a:pt x="1843" y="626"/>
                  </a:lnTo>
                  <a:lnTo>
                    <a:pt x="1" y="2127"/>
                  </a:lnTo>
                  <a:lnTo>
                    <a:pt x="2844" y="6058"/>
                  </a:lnTo>
                  <a:lnTo>
                    <a:pt x="6655" y="3349"/>
                  </a:lnTo>
                  <a:lnTo>
                    <a:pt x="4192"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0" name="Google Shape;13450;p138"/>
            <p:cNvSpPr/>
            <p:nvPr/>
          </p:nvSpPr>
          <p:spPr>
            <a:xfrm>
              <a:off x="2891364" y="2028673"/>
              <a:ext cx="98825" cy="175173"/>
            </a:xfrm>
            <a:custGeom>
              <a:avLst/>
              <a:gdLst/>
              <a:ahLst/>
              <a:cxnLst/>
              <a:rect l="l" t="t" r="r" b="b"/>
              <a:pathLst>
                <a:path w="3768" h="6679" extrusionOk="0">
                  <a:moveTo>
                    <a:pt x="3768" y="0"/>
                  </a:moveTo>
                  <a:lnTo>
                    <a:pt x="0" y="2421"/>
                  </a:lnTo>
                  <a:lnTo>
                    <a:pt x="3248" y="6679"/>
                  </a:lnTo>
                  <a:lnTo>
                    <a:pt x="3768" y="6265"/>
                  </a:lnTo>
                  <a:lnTo>
                    <a:pt x="3768" y="0"/>
                  </a:lnTo>
                  <a:close/>
                </a:path>
              </a:pathLst>
            </a:custGeom>
            <a:solidFill>
              <a:srgbClr val="D7E0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1" name="Google Shape;13451;p138"/>
            <p:cNvSpPr/>
            <p:nvPr/>
          </p:nvSpPr>
          <p:spPr>
            <a:xfrm>
              <a:off x="2957851" y="2158159"/>
              <a:ext cx="32339" cy="45688"/>
            </a:xfrm>
            <a:custGeom>
              <a:avLst/>
              <a:gdLst/>
              <a:ahLst/>
              <a:cxnLst/>
              <a:rect l="l" t="t" r="r" b="b"/>
              <a:pathLst>
                <a:path w="1233" h="1742" extrusionOk="0">
                  <a:moveTo>
                    <a:pt x="1233" y="0"/>
                  </a:moveTo>
                  <a:lnTo>
                    <a:pt x="1" y="813"/>
                  </a:lnTo>
                  <a:lnTo>
                    <a:pt x="713" y="1742"/>
                  </a:lnTo>
                  <a:lnTo>
                    <a:pt x="1233" y="1328"/>
                  </a:lnTo>
                  <a:lnTo>
                    <a:pt x="1233" y="0"/>
                  </a:lnTo>
                  <a:close/>
                </a:path>
              </a:pathLst>
            </a:custGeom>
            <a:solidFill>
              <a:srgbClr val="CED9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2" name="Google Shape;13452;p138"/>
            <p:cNvSpPr/>
            <p:nvPr/>
          </p:nvSpPr>
          <p:spPr>
            <a:xfrm>
              <a:off x="2825979" y="2144258"/>
              <a:ext cx="132790" cy="88282"/>
            </a:xfrm>
            <a:custGeom>
              <a:avLst/>
              <a:gdLst/>
              <a:ahLst/>
              <a:cxnLst/>
              <a:rect l="l" t="t" r="r" b="b"/>
              <a:pathLst>
                <a:path w="5063" h="3366" extrusionOk="0">
                  <a:moveTo>
                    <a:pt x="583" y="1"/>
                  </a:moveTo>
                  <a:lnTo>
                    <a:pt x="1" y="1069"/>
                  </a:lnTo>
                  <a:lnTo>
                    <a:pt x="4081" y="3292"/>
                  </a:lnTo>
                  <a:cubicBezTo>
                    <a:pt x="4173" y="3342"/>
                    <a:pt x="4273" y="3366"/>
                    <a:pt x="4372" y="3366"/>
                  </a:cubicBezTo>
                  <a:cubicBezTo>
                    <a:pt x="4587" y="3366"/>
                    <a:pt x="4795" y="3253"/>
                    <a:pt x="4904" y="3051"/>
                  </a:cubicBezTo>
                  <a:cubicBezTo>
                    <a:pt x="5063" y="2758"/>
                    <a:pt x="4957" y="2387"/>
                    <a:pt x="4663" y="2229"/>
                  </a:cubicBezTo>
                  <a:lnTo>
                    <a:pt x="583" y="1"/>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3" name="Google Shape;13453;p138"/>
            <p:cNvSpPr/>
            <p:nvPr/>
          </p:nvSpPr>
          <p:spPr>
            <a:xfrm>
              <a:off x="2877857" y="2188687"/>
              <a:ext cx="77896" cy="43774"/>
            </a:xfrm>
            <a:custGeom>
              <a:avLst/>
              <a:gdLst/>
              <a:ahLst/>
              <a:cxnLst/>
              <a:rect l="l" t="t" r="r" b="b"/>
              <a:pathLst>
                <a:path w="2970" h="1669" extrusionOk="0">
                  <a:moveTo>
                    <a:pt x="265" y="1"/>
                  </a:moveTo>
                  <a:lnTo>
                    <a:pt x="0" y="453"/>
                  </a:lnTo>
                  <a:lnTo>
                    <a:pt x="2103" y="1593"/>
                  </a:lnTo>
                  <a:cubicBezTo>
                    <a:pt x="2196" y="1645"/>
                    <a:pt x="2296" y="1669"/>
                    <a:pt x="2394" y="1669"/>
                  </a:cubicBezTo>
                  <a:cubicBezTo>
                    <a:pt x="2644" y="1669"/>
                    <a:pt x="2883" y="1511"/>
                    <a:pt x="2969" y="1252"/>
                  </a:cubicBezTo>
                  <a:lnTo>
                    <a:pt x="2969" y="1252"/>
                  </a:lnTo>
                  <a:cubicBezTo>
                    <a:pt x="2906" y="1273"/>
                    <a:pt x="2840" y="1283"/>
                    <a:pt x="2775" y="1283"/>
                  </a:cubicBezTo>
                  <a:cubicBezTo>
                    <a:pt x="2676" y="1283"/>
                    <a:pt x="2578" y="1259"/>
                    <a:pt x="2488" y="1213"/>
                  </a:cubicBezTo>
                  <a:lnTo>
                    <a:pt x="265"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4" name="Google Shape;13454;p138"/>
            <p:cNvSpPr/>
            <p:nvPr/>
          </p:nvSpPr>
          <p:spPr>
            <a:xfrm>
              <a:off x="2801509" y="2167102"/>
              <a:ext cx="132790" cy="88256"/>
            </a:xfrm>
            <a:custGeom>
              <a:avLst/>
              <a:gdLst/>
              <a:ahLst/>
              <a:cxnLst/>
              <a:rect l="l" t="t" r="r" b="b"/>
              <a:pathLst>
                <a:path w="5063" h="3365" extrusionOk="0">
                  <a:moveTo>
                    <a:pt x="582" y="1"/>
                  </a:moveTo>
                  <a:lnTo>
                    <a:pt x="0" y="1064"/>
                  </a:lnTo>
                  <a:lnTo>
                    <a:pt x="4081" y="3292"/>
                  </a:lnTo>
                  <a:cubicBezTo>
                    <a:pt x="4172" y="3341"/>
                    <a:pt x="4269" y="3365"/>
                    <a:pt x="4366" y="3365"/>
                  </a:cubicBezTo>
                  <a:cubicBezTo>
                    <a:pt x="4581" y="3365"/>
                    <a:pt x="4790" y="3249"/>
                    <a:pt x="4903" y="3047"/>
                  </a:cubicBezTo>
                  <a:cubicBezTo>
                    <a:pt x="5062" y="2753"/>
                    <a:pt x="4956" y="2387"/>
                    <a:pt x="4663" y="2229"/>
                  </a:cubicBezTo>
                  <a:lnTo>
                    <a:pt x="582" y="1"/>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5" name="Google Shape;13455;p138"/>
            <p:cNvSpPr/>
            <p:nvPr/>
          </p:nvSpPr>
          <p:spPr>
            <a:xfrm>
              <a:off x="2861937" y="2217328"/>
              <a:ext cx="69319" cy="38056"/>
            </a:xfrm>
            <a:custGeom>
              <a:avLst/>
              <a:gdLst/>
              <a:ahLst/>
              <a:cxnLst/>
              <a:rect l="l" t="t" r="r" b="b"/>
              <a:pathLst>
                <a:path w="2643" h="1451" extrusionOk="0">
                  <a:moveTo>
                    <a:pt x="237" y="1"/>
                  </a:moveTo>
                  <a:lnTo>
                    <a:pt x="1" y="410"/>
                  </a:lnTo>
                  <a:lnTo>
                    <a:pt x="1777" y="1377"/>
                  </a:lnTo>
                  <a:cubicBezTo>
                    <a:pt x="1870" y="1427"/>
                    <a:pt x="1969" y="1450"/>
                    <a:pt x="2066" y="1450"/>
                  </a:cubicBezTo>
                  <a:cubicBezTo>
                    <a:pt x="2316" y="1450"/>
                    <a:pt x="2553" y="1296"/>
                    <a:pt x="2643" y="1040"/>
                  </a:cubicBezTo>
                  <a:lnTo>
                    <a:pt x="2643" y="1040"/>
                  </a:lnTo>
                  <a:cubicBezTo>
                    <a:pt x="2562" y="1076"/>
                    <a:pt x="2476" y="1094"/>
                    <a:pt x="2389" y="1094"/>
                  </a:cubicBezTo>
                  <a:cubicBezTo>
                    <a:pt x="2289" y="1094"/>
                    <a:pt x="2189" y="1070"/>
                    <a:pt x="2099" y="1021"/>
                  </a:cubicBezTo>
                  <a:lnTo>
                    <a:pt x="237"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6" name="Google Shape;13456;p138"/>
            <p:cNvSpPr/>
            <p:nvPr/>
          </p:nvSpPr>
          <p:spPr>
            <a:xfrm>
              <a:off x="2777012" y="2189946"/>
              <a:ext cx="132790" cy="88256"/>
            </a:xfrm>
            <a:custGeom>
              <a:avLst/>
              <a:gdLst/>
              <a:ahLst/>
              <a:cxnLst/>
              <a:rect l="l" t="t" r="r" b="b"/>
              <a:pathLst>
                <a:path w="5063" h="3365" extrusionOk="0">
                  <a:moveTo>
                    <a:pt x="578" y="1"/>
                  </a:moveTo>
                  <a:lnTo>
                    <a:pt x="1" y="1064"/>
                  </a:lnTo>
                  <a:lnTo>
                    <a:pt x="4081" y="3292"/>
                  </a:lnTo>
                  <a:cubicBezTo>
                    <a:pt x="4172" y="3341"/>
                    <a:pt x="4270" y="3364"/>
                    <a:pt x="4367" y="3364"/>
                  </a:cubicBezTo>
                  <a:cubicBezTo>
                    <a:pt x="4581" y="3364"/>
                    <a:pt x="4789" y="3249"/>
                    <a:pt x="4899" y="3046"/>
                  </a:cubicBezTo>
                  <a:cubicBezTo>
                    <a:pt x="5063" y="2753"/>
                    <a:pt x="4952" y="2387"/>
                    <a:pt x="4658" y="2228"/>
                  </a:cubicBezTo>
                  <a:lnTo>
                    <a:pt x="578" y="1"/>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7" name="Google Shape;13457;p138"/>
            <p:cNvSpPr/>
            <p:nvPr/>
          </p:nvSpPr>
          <p:spPr>
            <a:xfrm>
              <a:off x="2845912" y="2245234"/>
              <a:ext cx="60481" cy="32994"/>
            </a:xfrm>
            <a:custGeom>
              <a:avLst/>
              <a:gdLst/>
              <a:ahLst/>
              <a:cxnLst/>
              <a:rect l="l" t="t" r="r" b="b"/>
              <a:pathLst>
                <a:path w="2306" h="1258" extrusionOk="0">
                  <a:moveTo>
                    <a:pt x="232" y="0"/>
                  </a:moveTo>
                  <a:lnTo>
                    <a:pt x="1" y="390"/>
                  </a:lnTo>
                  <a:lnTo>
                    <a:pt x="1454" y="1184"/>
                  </a:lnTo>
                  <a:cubicBezTo>
                    <a:pt x="1546" y="1234"/>
                    <a:pt x="1645" y="1257"/>
                    <a:pt x="1742" y="1257"/>
                  </a:cubicBezTo>
                  <a:cubicBezTo>
                    <a:pt x="1980" y="1257"/>
                    <a:pt x="2210" y="1115"/>
                    <a:pt x="2306" y="876"/>
                  </a:cubicBezTo>
                  <a:lnTo>
                    <a:pt x="2306" y="876"/>
                  </a:lnTo>
                  <a:cubicBezTo>
                    <a:pt x="2232" y="905"/>
                    <a:pt x="2154" y="920"/>
                    <a:pt x="2076" y="920"/>
                  </a:cubicBezTo>
                  <a:cubicBezTo>
                    <a:pt x="1975" y="920"/>
                    <a:pt x="1875" y="896"/>
                    <a:pt x="1786" y="847"/>
                  </a:cubicBezTo>
                  <a:lnTo>
                    <a:pt x="232"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8" name="Google Shape;13458;p138"/>
            <p:cNvSpPr/>
            <p:nvPr/>
          </p:nvSpPr>
          <p:spPr>
            <a:xfrm>
              <a:off x="2752411" y="2212791"/>
              <a:ext cx="132790" cy="88256"/>
            </a:xfrm>
            <a:custGeom>
              <a:avLst/>
              <a:gdLst/>
              <a:ahLst/>
              <a:cxnLst/>
              <a:rect l="l" t="t" r="r" b="b"/>
              <a:pathLst>
                <a:path w="5063" h="3365" extrusionOk="0">
                  <a:moveTo>
                    <a:pt x="583" y="1"/>
                  </a:moveTo>
                  <a:lnTo>
                    <a:pt x="0" y="1064"/>
                  </a:lnTo>
                  <a:lnTo>
                    <a:pt x="4081" y="3292"/>
                  </a:lnTo>
                  <a:cubicBezTo>
                    <a:pt x="4172" y="3341"/>
                    <a:pt x="4271" y="3364"/>
                    <a:pt x="4368" y="3364"/>
                  </a:cubicBezTo>
                  <a:cubicBezTo>
                    <a:pt x="4584" y="3364"/>
                    <a:pt x="4794" y="3250"/>
                    <a:pt x="4904" y="3051"/>
                  </a:cubicBezTo>
                  <a:cubicBezTo>
                    <a:pt x="5062" y="2758"/>
                    <a:pt x="4956" y="2387"/>
                    <a:pt x="4663" y="2228"/>
                  </a:cubicBezTo>
                  <a:lnTo>
                    <a:pt x="583" y="1"/>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9" name="Google Shape;13459;p138"/>
            <p:cNvSpPr/>
            <p:nvPr/>
          </p:nvSpPr>
          <p:spPr>
            <a:xfrm>
              <a:off x="2830018" y="2271724"/>
              <a:ext cx="52035" cy="29349"/>
            </a:xfrm>
            <a:custGeom>
              <a:avLst/>
              <a:gdLst/>
              <a:ahLst/>
              <a:cxnLst/>
              <a:rect l="l" t="t" r="r" b="b"/>
              <a:pathLst>
                <a:path w="1984" h="1119" extrusionOk="0">
                  <a:moveTo>
                    <a:pt x="246" y="1"/>
                  </a:moveTo>
                  <a:lnTo>
                    <a:pt x="1" y="434"/>
                  </a:lnTo>
                  <a:lnTo>
                    <a:pt x="1122" y="1045"/>
                  </a:lnTo>
                  <a:cubicBezTo>
                    <a:pt x="1214" y="1095"/>
                    <a:pt x="1314" y="1118"/>
                    <a:pt x="1412" y="1118"/>
                  </a:cubicBezTo>
                  <a:cubicBezTo>
                    <a:pt x="1627" y="1118"/>
                    <a:pt x="1836" y="1005"/>
                    <a:pt x="1945" y="804"/>
                  </a:cubicBezTo>
                  <a:cubicBezTo>
                    <a:pt x="1959" y="775"/>
                    <a:pt x="1973" y="746"/>
                    <a:pt x="1983" y="718"/>
                  </a:cubicBezTo>
                  <a:lnTo>
                    <a:pt x="1983" y="718"/>
                  </a:lnTo>
                  <a:cubicBezTo>
                    <a:pt x="1917" y="741"/>
                    <a:pt x="1848" y="753"/>
                    <a:pt x="1779" y="753"/>
                  </a:cubicBezTo>
                  <a:cubicBezTo>
                    <a:pt x="1679" y="753"/>
                    <a:pt x="1579" y="728"/>
                    <a:pt x="1487" y="679"/>
                  </a:cubicBezTo>
                  <a:lnTo>
                    <a:pt x="246"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0" name="Google Shape;13460;p138"/>
            <p:cNvSpPr/>
            <p:nvPr/>
          </p:nvSpPr>
          <p:spPr>
            <a:xfrm>
              <a:off x="2672260" y="2102871"/>
              <a:ext cx="169010" cy="153116"/>
            </a:xfrm>
            <a:custGeom>
              <a:avLst/>
              <a:gdLst/>
              <a:ahLst/>
              <a:cxnLst/>
              <a:rect l="l" t="t" r="r" b="b"/>
              <a:pathLst>
                <a:path w="6444" h="5838" extrusionOk="0">
                  <a:moveTo>
                    <a:pt x="2017" y="1"/>
                  </a:moveTo>
                  <a:lnTo>
                    <a:pt x="1" y="3638"/>
                  </a:lnTo>
                  <a:lnTo>
                    <a:pt x="4125" y="5837"/>
                  </a:lnTo>
                  <a:lnTo>
                    <a:pt x="6444" y="1579"/>
                  </a:lnTo>
                  <a:lnTo>
                    <a:pt x="4351" y="698"/>
                  </a:lnTo>
                  <a:lnTo>
                    <a:pt x="3412" y="809"/>
                  </a:lnTo>
                  <a:lnTo>
                    <a:pt x="2017" y="1"/>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1" name="Google Shape;13461;p138"/>
            <p:cNvSpPr/>
            <p:nvPr/>
          </p:nvSpPr>
          <p:spPr>
            <a:xfrm>
              <a:off x="2664942" y="2085718"/>
              <a:ext cx="93160" cy="134914"/>
            </a:xfrm>
            <a:custGeom>
              <a:avLst/>
              <a:gdLst/>
              <a:ahLst/>
              <a:cxnLst/>
              <a:rect l="l" t="t" r="r" b="b"/>
              <a:pathLst>
                <a:path w="3552" h="5144" extrusionOk="0">
                  <a:moveTo>
                    <a:pt x="2676" y="0"/>
                  </a:moveTo>
                  <a:lnTo>
                    <a:pt x="1" y="4639"/>
                  </a:lnTo>
                  <a:lnTo>
                    <a:pt x="872" y="5144"/>
                  </a:lnTo>
                  <a:lnTo>
                    <a:pt x="3552" y="505"/>
                  </a:lnTo>
                  <a:lnTo>
                    <a:pt x="2676" y="0"/>
                  </a:ln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2" name="Google Shape;13462;p138"/>
            <p:cNvSpPr/>
            <p:nvPr/>
          </p:nvSpPr>
          <p:spPr>
            <a:xfrm>
              <a:off x="2661664" y="2043308"/>
              <a:ext cx="79915" cy="167882"/>
            </a:xfrm>
            <a:custGeom>
              <a:avLst/>
              <a:gdLst/>
              <a:ahLst/>
              <a:cxnLst/>
              <a:rect l="l" t="t" r="r" b="b"/>
              <a:pathLst>
                <a:path w="3047" h="6401" extrusionOk="0">
                  <a:moveTo>
                    <a:pt x="1" y="0"/>
                  </a:moveTo>
                  <a:lnTo>
                    <a:pt x="1" y="6183"/>
                  </a:lnTo>
                  <a:lnTo>
                    <a:pt x="366" y="6400"/>
                  </a:lnTo>
                  <a:lnTo>
                    <a:pt x="3047" y="1762"/>
                  </a:lnTo>
                  <a:lnTo>
                    <a:pt x="1" y="0"/>
                  </a:lnTo>
                  <a:close/>
                </a:path>
              </a:pathLst>
            </a:custGeom>
            <a:solidFill>
              <a:srgbClr val="82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3" name="Google Shape;13463;p138"/>
            <p:cNvSpPr/>
            <p:nvPr/>
          </p:nvSpPr>
          <p:spPr>
            <a:xfrm>
              <a:off x="2664942" y="2178092"/>
              <a:ext cx="40049" cy="42672"/>
            </a:xfrm>
            <a:custGeom>
              <a:avLst/>
              <a:gdLst/>
              <a:ahLst/>
              <a:cxnLst/>
              <a:rect l="l" t="t" r="r" b="b"/>
              <a:pathLst>
                <a:path w="1527" h="1627" extrusionOk="0">
                  <a:moveTo>
                    <a:pt x="646" y="0"/>
                  </a:moveTo>
                  <a:lnTo>
                    <a:pt x="1" y="1121"/>
                  </a:lnTo>
                  <a:lnTo>
                    <a:pt x="872" y="1627"/>
                  </a:lnTo>
                  <a:lnTo>
                    <a:pt x="1526" y="496"/>
                  </a:lnTo>
                  <a:lnTo>
                    <a:pt x="646" y="0"/>
                  </a:ln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4" name="Google Shape;13464;p138"/>
            <p:cNvSpPr/>
            <p:nvPr/>
          </p:nvSpPr>
          <p:spPr>
            <a:xfrm>
              <a:off x="2661664" y="2166604"/>
              <a:ext cx="26673" cy="44587"/>
            </a:xfrm>
            <a:custGeom>
              <a:avLst/>
              <a:gdLst/>
              <a:ahLst/>
              <a:cxnLst/>
              <a:rect l="l" t="t" r="r" b="b"/>
              <a:pathLst>
                <a:path w="1017" h="1700" extrusionOk="0">
                  <a:moveTo>
                    <a:pt x="1" y="0"/>
                  </a:moveTo>
                  <a:lnTo>
                    <a:pt x="1" y="1482"/>
                  </a:lnTo>
                  <a:lnTo>
                    <a:pt x="366" y="1699"/>
                  </a:lnTo>
                  <a:lnTo>
                    <a:pt x="1016" y="578"/>
                  </a:lnTo>
                  <a:lnTo>
                    <a:pt x="1"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5" name="Google Shape;13465;p138"/>
            <p:cNvSpPr/>
            <p:nvPr/>
          </p:nvSpPr>
          <p:spPr>
            <a:xfrm>
              <a:off x="2707221" y="2190576"/>
              <a:ext cx="71208" cy="57281"/>
            </a:xfrm>
            <a:custGeom>
              <a:avLst/>
              <a:gdLst/>
              <a:ahLst/>
              <a:cxnLst/>
              <a:rect l="l" t="t" r="r" b="b"/>
              <a:pathLst>
                <a:path w="2715" h="2184" extrusionOk="0">
                  <a:moveTo>
                    <a:pt x="2026" y="1"/>
                  </a:moveTo>
                  <a:cubicBezTo>
                    <a:pt x="1902" y="1"/>
                    <a:pt x="1778" y="38"/>
                    <a:pt x="1670" y="116"/>
                  </a:cubicBezTo>
                  <a:lnTo>
                    <a:pt x="333" y="1088"/>
                  </a:lnTo>
                  <a:cubicBezTo>
                    <a:pt x="59" y="1281"/>
                    <a:pt x="1" y="1661"/>
                    <a:pt x="193" y="1935"/>
                  </a:cubicBezTo>
                  <a:cubicBezTo>
                    <a:pt x="312" y="2098"/>
                    <a:pt x="498" y="2183"/>
                    <a:pt x="685" y="2183"/>
                  </a:cubicBezTo>
                  <a:cubicBezTo>
                    <a:pt x="809" y="2183"/>
                    <a:pt x="933" y="2146"/>
                    <a:pt x="1040" y="2070"/>
                  </a:cubicBezTo>
                  <a:lnTo>
                    <a:pt x="2383" y="1098"/>
                  </a:lnTo>
                  <a:cubicBezTo>
                    <a:pt x="2657" y="900"/>
                    <a:pt x="2715" y="511"/>
                    <a:pt x="2508" y="241"/>
                  </a:cubicBezTo>
                  <a:lnTo>
                    <a:pt x="2508" y="236"/>
                  </a:lnTo>
                  <a:cubicBezTo>
                    <a:pt x="2387" y="82"/>
                    <a:pt x="2208" y="1"/>
                    <a:pt x="2026"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6" name="Google Shape;13466;p138"/>
            <p:cNvSpPr/>
            <p:nvPr/>
          </p:nvSpPr>
          <p:spPr>
            <a:xfrm>
              <a:off x="2710394" y="2191730"/>
              <a:ext cx="68034" cy="56048"/>
            </a:xfrm>
            <a:custGeom>
              <a:avLst/>
              <a:gdLst/>
              <a:ahLst/>
              <a:cxnLst/>
              <a:rect l="l" t="t" r="r" b="b"/>
              <a:pathLst>
                <a:path w="2594" h="2137" extrusionOk="0">
                  <a:moveTo>
                    <a:pt x="2132" y="0"/>
                  </a:moveTo>
                  <a:cubicBezTo>
                    <a:pt x="2233" y="260"/>
                    <a:pt x="2146" y="553"/>
                    <a:pt x="1925" y="717"/>
                  </a:cubicBezTo>
                  <a:lnTo>
                    <a:pt x="582" y="1684"/>
                  </a:lnTo>
                  <a:cubicBezTo>
                    <a:pt x="478" y="1762"/>
                    <a:pt x="355" y="1800"/>
                    <a:pt x="230" y="1800"/>
                  </a:cubicBezTo>
                  <a:cubicBezTo>
                    <a:pt x="153" y="1800"/>
                    <a:pt x="75" y="1786"/>
                    <a:pt x="0" y="1756"/>
                  </a:cubicBezTo>
                  <a:lnTo>
                    <a:pt x="0" y="1756"/>
                  </a:lnTo>
                  <a:cubicBezTo>
                    <a:pt x="99" y="1998"/>
                    <a:pt x="329" y="2136"/>
                    <a:pt x="566" y="2136"/>
                  </a:cubicBezTo>
                  <a:cubicBezTo>
                    <a:pt x="688" y="2136"/>
                    <a:pt x="811" y="2099"/>
                    <a:pt x="919" y="2021"/>
                  </a:cubicBezTo>
                  <a:lnTo>
                    <a:pt x="2262" y="1054"/>
                  </a:lnTo>
                  <a:cubicBezTo>
                    <a:pt x="2536" y="852"/>
                    <a:pt x="2594" y="462"/>
                    <a:pt x="2387" y="192"/>
                  </a:cubicBezTo>
                  <a:cubicBezTo>
                    <a:pt x="2319" y="106"/>
                    <a:pt x="2233" y="38"/>
                    <a:pt x="2132"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7" name="Google Shape;13467;p138"/>
            <p:cNvSpPr/>
            <p:nvPr/>
          </p:nvSpPr>
          <p:spPr>
            <a:xfrm>
              <a:off x="2734498" y="2215754"/>
              <a:ext cx="63366" cy="51642"/>
            </a:xfrm>
            <a:custGeom>
              <a:avLst/>
              <a:gdLst/>
              <a:ahLst/>
              <a:cxnLst/>
              <a:rect l="l" t="t" r="r" b="b"/>
              <a:pathLst>
                <a:path w="2416" h="1969" extrusionOk="0">
                  <a:moveTo>
                    <a:pt x="1726" y="1"/>
                  </a:moveTo>
                  <a:cubicBezTo>
                    <a:pt x="1602" y="1"/>
                    <a:pt x="1478" y="39"/>
                    <a:pt x="1371" y="119"/>
                  </a:cubicBezTo>
                  <a:lnTo>
                    <a:pt x="342" y="864"/>
                  </a:lnTo>
                  <a:cubicBezTo>
                    <a:pt x="63" y="1062"/>
                    <a:pt x="0" y="1451"/>
                    <a:pt x="202" y="1726"/>
                  </a:cubicBezTo>
                  <a:cubicBezTo>
                    <a:pt x="320" y="1884"/>
                    <a:pt x="502" y="1968"/>
                    <a:pt x="686" y="1968"/>
                  </a:cubicBezTo>
                  <a:cubicBezTo>
                    <a:pt x="810" y="1968"/>
                    <a:pt x="936" y="1930"/>
                    <a:pt x="1044" y="1851"/>
                  </a:cubicBezTo>
                  <a:lnTo>
                    <a:pt x="2084" y="1100"/>
                  </a:lnTo>
                  <a:cubicBezTo>
                    <a:pt x="2358" y="898"/>
                    <a:pt x="2416" y="508"/>
                    <a:pt x="2209" y="239"/>
                  </a:cubicBezTo>
                  <a:cubicBezTo>
                    <a:pt x="2088" y="84"/>
                    <a:pt x="1908" y="1"/>
                    <a:pt x="1726"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8" name="Google Shape;13468;p138"/>
            <p:cNvSpPr/>
            <p:nvPr/>
          </p:nvSpPr>
          <p:spPr>
            <a:xfrm>
              <a:off x="2737776" y="2216961"/>
              <a:ext cx="60087" cy="50435"/>
            </a:xfrm>
            <a:custGeom>
              <a:avLst/>
              <a:gdLst/>
              <a:ahLst/>
              <a:cxnLst/>
              <a:rect l="l" t="t" r="r" b="b"/>
              <a:pathLst>
                <a:path w="2291" h="1923" extrusionOk="0">
                  <a:moveTo>
                    <a:pt x="1829" y="0"/>
                  </a:moveTo>
                  <a:cubicBezTo>
                    <a:pt x="1930" y="260"/>
                    <a:pt x="1848" y="554"/>
                    <a:pt x="1622" y="717"/>
                  </a:cubicBezTo>
                  <a:lnTo>
                    <a:pt x="578" y="1473"/>
                  </a:lnTo>
                  <a:cubicBezTo>
                    <a:pt x="472" y="1548"/>
                    <a:pt x="348" y="1586"/>
                    <a:pt x="223" y="1586"/>
                  </a:cubicBezTo>
                  <a:cubicBezTo>
                    <a:pt x="148" y="1586"/>
                    <a:pt x="72" y="1572"/>
                    <a:pt x="0" y="1545"/>
                  </a:cubicBezTo>
                  <a:lnTo>
                    <a:pt x="0" y="1545"/>
                  </a:lnTo>
                  <a:cubicBezTo>
                    <a:pt x="19" y="1593"/>
                    <a:pt x="44" y="1636"/>
                    <a:pt x="77" y="1680"/>
                  </a:cubicBezTo>
                  <a:cubicBezTo>
                    <a:pt x="195" y="1838"/>
                    <a:pt x="377" y="1922"/>
                    <a:pt x="561" y="1922"/>
                  </a:cubicBezTo>
                  <a:cubicBezTo>
                    <a:pt x="685" y="1922"/>
                    <a:pt x="811" y="1884"/>
                    <a:pt x="919" y="1805"/>
                  </a:cubicBezTo>
                  <a:lnTo>
                    <a:pt x="1959" y="1054"/>
                  </a:lnTo>
                  <a:cubicBezTo>
                    <a:pt x="2233" y="852"/>
                    <a:pt x="2291" y="462"/>
                    <a:pt x="2079" y="193"/>
                  </a:cubicBezTo>
                  <a:cubicBezTo>
                    <a:pt x="2016" y="106"/>
                    <a:pt x="1925" y="39"/>
                    <a:pt x="1829"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9" name="Google Shape;13469;p138"/>
            <p:cNvSpPr/>
            <p:nvPr/>
          </p:nvSpPr>
          <p:spPr>
            <a:xfrm>
              <a:off x="2761617" y="2241064"/>
              <a:ext cx="55550" cy="45819"/>
            </a:xfrm>
            <a:custGeom>
              <a:avLst/>
              <a:gdLst/>
              <a:ahLst/>
              <a:cxnLst/>
              <a:rect l="l" t="t" r="r" b="b"/>
              <a:pathLst>
                <a:path w="2118" h="1747" extrusionOk="0">
                  <a:moveTo>
                    <a:pt x="1429" y="0"/>
                  </a:moveTo>
                  <a:cubicBezTo>
                    <a:pt x="1305" y="0"/>
                    <a:pt x="1181" y="38"/>
                    <a:pt x="1074" y="116"/>
                  </a:cubicBezTo>
                  <a:lnTo>
                    <a:pt x="333" y="650"/>
                  </a:lnTo>
                  <a:cubicBezTo>
                    <a:pt x="63" y="847"/>
                    <a:pt x="1" y="1227"/>
                    <a:pt x="198" y="1497"/>
                  </a:cubicBezTo>
                  <a:cubicBezTo>
                    <a:pt x="317" y="1660"/>
                    <a:pt x="501" y="1747"/>
                    <a:pt x="689" y="1747"/>
                  </a:cubicBezTo>
                  <a:cubicBezTo>
                    <a:pt x="812" y="1747"/>
                    <a:pt x="936" y="1710"/>
                    <a:pt x="1045" y="1632"/>
                  </a:cubicBezTo>
                  <a:lnTo>
                    <a:pt x="1786" y="1097"/>
                  </a:lnTo>
                  <a:cubicBezTo>
                    <a:pt x="2060" y="895"/>
                    <a:pt x="2118" y="506"/>
                    <a:pt x="1911" y="236"/>
                  </a:cubicBezTo>
                  <a:cubicBezTo>
                    <a:pt x="1791" y="82"/>
                    <a:pt x="1611" y="0"/>
                    <a:pt x="1429"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0" name="Google Shape;13470;p138"/>
            <p:cNvSpPr/>
            <p:nvPr/>
          </p:nvSpPr>
          <p:spPr>
            <a:xfrm>
              <a:off x="2764659" y="2241955"/>
              <a:ext cx="52507" cy="45006"/>
            </a:xfrm>
            <a:custGeom>
              <a:avLst/>
              <a:gdLst/>
              <a:ahLst/>
              <a:cxnLst/>
              <a:rect l="l" t="t" r="r" b="b"/>
              <a:pathLst>
                <a:path w="2002" h="1716" extrusionOk="0">
                  <a:moveTo>
                    <a:pt x="1516" y="0"/>
                  </a:moveTo>
                  <a:cubicBezTo>
                    <a:pt x="1602" y="255"/>
                    <a:pt x="1516" y="534"/>
                    <a:pt x="1299" y="693"/>
                  </a:cubicBezTo>
                  <a:lnTo>
                    <a:pt x="558" y="1227"/>
                  </a:lnTo>
                  <a:cubicBezTo>
                    <a:pt x="451" y="1306"/>
                    <a:pt x="324" y="1346"/>
                    <a:pt x="197" y="1346"/>
                  </a:cubicBezTo>
                  <a:cubicBezTo>
                    <a:pt x="131" y="1346"/>
                    <a:pt x="64" y="1335"/>
                    <a:pt x="0" y="1314"/>
                  </a:cubicBezTo>
                  <a:lnTo>
                    <a:pt x="0" y="1314"/>
                  </a:lnTo>
                  <a:cubicBezTo>
                    <a:pt x="19" y="1367"/>
                    <a:pt x="43" y="1420"/>
                    <a:pt x="77" y="1468"/>
                  </a:cubicBezTo>
                  <a:cubicBezTo>
                    <a:pt x="196" y="1630"/>
                    <a:pt x="382" y="1716"/>
                    <a:pt x="569" y="1716"/>
                  </a:cubicBezTo>
                  <a:cubicBezTo>
                    <a:pt x="693" y="1716"/>
                    <a:pt x="817" y="1679"/>
                    <a:pt x="924" y="1602"/>
                  </a:cubicBezTo>
                  <a:lnTo>
                    <a:pt x="1665" y="1063"/>
                  </a:lnTo>
                  <a:cubicBezTo>
                    <a:pt x="1944" y="866"/>
                    <a:pt x="2002" y="476"/>
                    <a:pt x="1795" y="202"/>
                  </a:cubicBezTo>
                  <a:cubicBezTo>
                    <a:pt x="1723" y="111"/>
                    <a:pt x="1626" y="39"/>
                    <a:pt x="1516"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1" name="Google Shape;13471;p138"/>
            <p:cNvSpPr/>
            <p:nvPr/>
          </p:nvSpPr>
          <p:spPr>
            <a:xfrm>
              <a:off x="2788867" y="2266295"/>
              <a:ext cx="47734" cy="40154"/>
            </a:xfrm>
            <a:custGeom>
              <a:avLst/>
              <a:gdLst/>
              <a:ahLst/>
              <a:cxnLst/>
              <a:rect l="l" t="t" r="r" b="b"/>
              <a:pathLst>
                <a:path w="1820" h="1531" extrusionOk="0">
                  <a:moveTo>
                    <a:pt x="1131" y="1"/>
                  </a:moveTo>
                  <a:cubicBezTo>
                    <a:pt x="1007" y="1"/>
                    <a:pt x="883" y="38"/>
                    <a:pt x="776" y="116"/>
                  </a:cubicBezTo>
                  <a:lnTo>
                    <a:pt x="333" y="434"/>
                  </a:lnTo>
                  <a:cubicBezTo>
                    <a:pt x="64" y="631"/>
                    <a:pt x="1" y="1011"/>
                    <a:pt x="198" y="1281"/>
                  </a:cubicBezTo>
                  <a:cubicBezTo>
                    <a:pt x="315" y="1444"/>
                    <a:pt x="499" y="1531"/>
                    <a:pt x="688" y="1531"/>
                  </a:cubicBezTo>
                  <a:cubicBezTo>
                    <a:pt x="812" y="1531"/>
                    <a:pt x="937" y="1493"/>
                    <a:pt x="1045" y="1415"/>
                  </a:cubicBezTo>
                  <a:lnTo>
                    <a:pt x="1483" y="1098"/>
                  </a:lnTo>
                  <a:cubicBezTo>
                    <a:pt x="1762" y="896"/>
                    <a:pt x="1820" y="506"/>
                    <a:pt x="1608" y="237"/>
                  </a:cubicBezTo>
                  <a:cubicBezTo>
                    <a:pt x="1491" y="82"/>
                    <a:pt x="1312" y="1"/>
                    <a:pt x="1131"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2" name="Google Shape;13472;p138"/>
            <p:cNvSpPr/>
            <p:nvPr/>
          </p:nvSpPr>
          <p:spPr>
            <a:xfrm>
              <a:off x="2792041" y="2267317"/>
              <a:ext cx="44561" cy="39184"/>
            </a:xfrm>
            <a:custGeom>
              <a:avLst/>
              <a:gdLst/>
              <a:ahLst/>
              <a:cxnLst/>
              <a:rect l="l" t="t" r="r" b="b"/>
              <a:pathLst>
                <a:path w="1699" h="1494" extrusionOk="0">
                  <a:moveTo>
                    <a:pt x="1227" y="0"/>
                  </a:moveTo>
                  <a:lnTo>
                    <a:pt x="1227" y="0"/>
                  </a:lnTo>
                  <a:cubicBezTo>
                    <a:pt x="1328" y="260"/>
                    <a:pt x="1242" y="549"/>
                    <a:pt x="1020" y="712"/>
                  </a:cubicBezTo>
                  <a:lnTo>
                    <a:pt x="578" y="1030"/>
                  </a:lnTo>
                  <a:cubicBezTo>
                    <a:pt x="470" y="1107"/>
                    <a:pt x="344" y="1146"/>
                    <a:pt x="216" y="1146"/>
                  </a:cubicBezTo>
                  <a:cubicBezTo>
                    <a:pt x="143" y="1146"/>
                    <a:pt x="70" y="1133"/>
                    <a:pt x="0" y="1107"/>
                  </a:cubicBezTo>
                  <a:lnTo>
                    <a:pt x="0" y="1107"/>
                  </a:lnTo>
                  <a:cubicBezTo>
                    <a:pt x="96" y="1352"/>
                    <a:pt x="328" y="1494"/>
                    <a:pt x="567" y="1494"/>
                  </a:cubicBezTo>
                  <a:cubicBezTo>
                    <a:pt x="690" y="1494"/>
                    <a:pt x="815" y="1456"/>
                    <a:pt x="924" y="1376"/>
                  </a:cubicBezTo>
                  <a:lnTo>
                    <a:pt x="1367" y="1059"/>
                  </a:lnTo>
                  <a:cubicBezTo>
                    <a:pt x="1641" y="857"/>
                    <a:pt x="1699" y="467"/>
                    <a:pt x="1492" y="198"/>
                  </a:cubicBezTo>
                  <a:cubicBezTo>
                    <a:pt x="1420" y="111"/>
                    <a:pt x="1333" y="39"/>
                    <a:pt x="1227"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3" name="Google Shape;13473;p138"/>
            <p:cNvSpPr/>
            <p:nvPr/>
          </p:nvSpPr>
          <p:spPr>
            <a:xfrm>
              <a:off x="2794060" y="2108169"/>
              <a:ext cx="68926" cy="106038"/>
            </a:xfrm>
            <a:custGeom>
              <a:avLst/>
              <a:gdLst/>
              <a:ahLst/>
              <a:cxnLst/>
              <a:rect l="l" t="t" r="r" b="b"/>
              <a:pathLst>
                <a:path w="2628" h="4043" extrusionOk="0">
                  <a:moveTo>
                    <a:pt x="404" y="1"/>
                  </a:moveTo>
                  <a:lnTo>
                    <a:pt x="0" y="1617"/>
                  </a:lnTo>
                  <a:lnTo>
                    <a:pt x="0" y="3234"/>
                  </a:lnTo>
                  <a:cubicBezTo>
                    <a:pt x="0" y="3682"/>
                    <a:pt x="361" y="4042"/>
                    <a:pt x="809" y="4042"/>
                  </a:cubicBezTo>
                  <a:cubicBezTo>
                    <a:pt x="1256" y="4042"/>
                    <a:pt x="1617" y="3682"/>
                    <a:pt x="1617" y="3234"/>
                  </a:cubicBezTo>
                  <a:lnTo>
                    <a:pt x="1617" y="1617"/>
                  </a:lnTo>
                  <a:lnTo>
                    <a:pt x="2627"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4" name="Google Shape;13474;p138"/>
            <p:cNvSpPr/>
            <p:nvPr/>
          </p:nvSpPr>
          <p:spPr>
            <a:xfrm>
              <a:off x="2794060" y="2108169"/>
              <a:ext cx="29165" cy="106038"/>
            </a:xfrm>
            <a:custGeom>
              <a:avLst/>
              <a:gdLst/>
              <a:ahLst/>
              <a:cxnLst/>
              <a:rect l="l" t="t" r="r" b="b"/>
              <a:pathLst>
                <a:path w="1112" h="4043" extrusionOk="0">
                  <a:moveTo>
                    <a:pt x="404" y="1"/>
                  </a:moveTo>
                  <a:lnTo>
                    <a:pt x="0" y="1617"/>
                  </a:lnTo>
                  <a:lnTo>
                    <a:pt x="0" y="3234"/>
                  </a:lnTo>
                  <a:cubicBezTo>
                    <a:pt x="0" y="3682"/>
                    <a:pt x="366" y="4042"/>
                    <a:pt x="809" y="4042"/>
                  </a:cubicBezTo>
                  <a:cubicBezTo>
                    <a:pt x="914" y="4042"/>
                    <a:pt x="1016" y="4023"/>
                    <a:pt x="1112" y="3985"/>
                  </a:cubicBezTo>
                  <a:cubicBezTo>
                    <a:pt x="809" y="3860"/>
                    <a:pt x="607" y="3561"/>
                    <a:pt x="607" y="3234"/>
                  </a:cubicBezTo>
                  <a:lnTo>
                    <a:pt x="607" y="1617"/>
                  </a:lnTo>
                  <a:lnTo>
                    <a:pt x="1011"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5" name="Google Shape;13475;p138"/>
            <p:cNvSpPr/>
            <p:nvPr/>
          </p:nvSpPr>
          <p:spPr>
            <a:xfrm>
              <a:off x="2654399" y="2038404"/>
              <a:ext cx="342977" cy="272976"/>
            </a:xfrm>
            <a:custGeom>
              <a:avLst/>
              <a:gdLst/>
              <a:ahLst/>
              <a:cxnLst/>
              <a:rect l="l" t="t" r="r" b="b"/>
              <a:pathLst>
                <a:path w="13077" h="10408" extrusionOk="0">
                  <a:moveTo>
                    <a:pt x="7924" y="2853"/>
                  </a:moveTo>
                  <a:lnTo>
                    <a:pt x="8958" y="3195"/>
                  </a:lnTo>
                  <a:cubicBezTo>
                    <a:pt x="8976" y="3201"/>
                    <a:pt x="8994" y="3203"/>
                    <a:pt x="9013" y="3203"/>
                  </a:cubicBezTo>
                  <a:cubicBezTo>
                    <a:pt x="9055" y="3203"/>
                    <a:pt x="9098" y="3189"/>
                    <a:pt x="9131" y="3166"/>
                  </a:cubicBezTo>
                  <a:lnTo>
                    <a:pt x="9459" y="2916"/>
                  </a:lnTo>
                  <a:lnTo>
                    <a:pt x="11725" y="5894"/>
                  </a:lnTo>
                  <a:lnTo>
                    <a:pt x="11374" y="6140"/>
                  </a:lnTo>
                  <a:cubicBezTo>
                    <a:pt x="11345" y="6125"/>
                    <a:pt x="11321" y="6111"/>
                    <a:pt x="11297" y="6096"/>
                  </a:cubicBezTo>
                  <a:lnTo>
                    <a:pt x="7370" y="3955"/>
                  </a:lnTo>
                  <a:lnTo>
                    <a:pt x="7515" y="3719"/>
                  </a:lnTo>
                  <a:cubicBezTo>
                    <a:pt x="7602" y="3572"/>
                    <a:pt x="7476" y="3433"/>
                    <a:pt x="7346" y="3433"/>
                  </a:cubicBezTo>
                  <a:cubicBezTo>
                    <a:pt x="7290" y="3433"/>
                    <a:pt x="7233" y="3459"/>
                    <a:pt x="7192" y="3522"/>
                  </a:cubicBezTo>
                  <a:lnTo>
                    <a:pt x="6783" y="4176"/>
                  </a:lnTo>
                  <a:cubicBezTo>
                    <a:pt x="6764" y="4205"/>
                    <a:pt x="6754" y="4239"/>
                    <a:pt x="6754" y="4277"/>
                  </a:cubicBezTo>
                  <a:lnTo>
                    <a:pt x="6754" y="5894"/>
                  </a:lnTo>
                  <a:cubicBezTo>
                    <a:pt x="6754" y="6236"/>
                    <a:pt x="6475" y="6510"/>
                    <a:pt x="6134" y="6510"/>
                  </a:cubicBezTo>
                  <a:cubicBezTo>
                    <a:pt x="5792" y="6510"/>
                    <a:pt x="5518" y="6236"/>
                    <a:pt x="5518" y="5894"/>
                  </a:cubicBezTo>
                  <a:lnTo>
                    <a:pt x="5518" y="4301"/>
                  </a:lnTo>
                  <a:lnTo>
                    <a:pt x="5879" y="2853"/>
                  </a:lnTo>
                  <a:close/>
                  <a:moveTo>
                    <a:pt x="3396" y="2208"/>
                  </a:moveTo>
                  <a:lnTo>
                    <a:pt x="3694" y="2382"/>
                  </a:lnTo>
                  <a:lnTo>
                    <a:pt x="1206" y="6693"/>
                  </a:lnTo>
                  <a:lnTo>
                    <a:pt x="908" y="6515"/>
                  </a:lnTo>
                  <a:lnTo>
                    <a:pt x="3396" y="2208"/>
                  </a:lnTo>
                  <a:close/>
                  <a:moveTo>
                    <a:pt x="4041" y="5990"/>
                  </a:moveTo>
                  <a:cubicBezTo>
                    <a:pt x="4170" y="5990"/>
                    <a:pt x="4296" y="6051"/>
                    <a:pt x="4377" y="6164"/>
                  </a:cubicBezTo>
                  <a:cubicBezTo>
                    <a:pt x="4512" y="6351"/>
                    <a:pt x="4474" y="6611"/>
                    <a:pt x="4286" y="6746"/>
                  </a:cubicBezTo>
                  <a:lnTo>
                    <a:pt x="2943" y="7713"/>
                  </a:lnTo>
                  <a:cubicBezTo>
                    <a:pt x="2870" y="7767"/>
                    <a:pt x="2784" y="7793"/>
                    <a:pt x="2698" y="7793"/>
                  </a:cubicBezTo>
                  <a:cubicBezTo>
                    <a:pt x="2570" y="7793"/>
                    <a:pt x="2442" y="7734"/>
                    <a:pt x="2361" y="7622"/>
                  </a:cubicBezTo>
                  <a:cubicBezTo>
                    <a:pt x="2227" y="7434"/>
                    <a:pt x="2270" y="7174"/>
                    <a:pt x="2457" y="7039"/>
                  </a:cubicBezTo>
                  <a:lnTo>
                    <a:pt x="3795" y="6072"/>
                  </a:lnTo>
                  <a:cubicBezTo>
                    <a:pt x="3870" y="6017"/>
                    <a:pt x="3956" y="5990"/>
                    <a:pt x="4041" y="5990"/>
                  </a:cubicBezTo>
                  <a:close/>
                  <a:moveTo>
                    <a:pt x="4778" y="6954"/>
                  </a:moveTo>
                  <a:cubicBezTo>
                    <a:pt x="4904" y="6954"/>
                    <a:pt x="5028" y="7012"/>
                    <a:pt x="5109" y="7116"/>
                  </a:cubicBezTo>
                  <a:cubicBezTo>
                    <a:pt x="5248" y="7304"/>
                    <a:pt x="5210" y="7569"/>
                    <a:pt x="5022" y="7708"/>
                  </a:cubicBezTo>
                  <a:lnTo>
                    <a:pt x="3983" y="8464"/>
                  </a:lnTo>
                  <a:cubicBezTo>
                    <a:pt x="3910" y="8515"/>
                    <a:pt x="3826" y="8540"/>
                    <a:pt x="3743" y="8540"/>
                  </a:cubicBezTo>
                  <a:cubicBezTo>
                    <a:pt x="3616" y="8540"/>
                    <a:pt x="3490" y="8482"/>
                    <a:pt x="3405" y="8372"/>
                  </a:cubicBezTo>
                  <a:cubicBezTo>
                    <a:pt x="3271" y="8180"/>
                    <a:pt x="3314" y="7915"/>
                    <a:pt x="3506" y="7776"/>
                  </a:cubicBezTo>
                  <a:lnTo>
                    <a:pt x="4507" y="7054"/>
                  </a:lnTo>
                  <a:cubicBezTo>
                    <a:pt x="4541" y="7030"/>
                    <a:pt x="4579" y="7006"/>
                    <a:pt x="4618" y="6986"/>
                  </a:cubicBezTo>
                  <a:cubicBezTo>
                    <a:pt x="4670" y="6965"/>
                    <a:pt x="4724" y="6954"/>
                    <a:pt x="4778" y="6954"/>
                  </a:cubicBezTo>
                  <a:close/>
                  <a:moveTo>
                    <a:pt x="5517" y="7914"/>
                  </a:moveTo>
                  <a:cubicBezTo>
                    <a:pt x="5642" y="7914"/>
                    <a:pt x="5765" y="7970"/>
                    <a:pt x="5845" y="8079"/>
                  </a:cubicBezTo>
                  <a:cubicBezTo>
                    <a:pt x="5989" y="8266"/>
                    <a:pt x="5951" y="8531"/>
                    <a:pt x="5758" y="8670"/>
                  </a:cubicBezTo>
                  <a:lnTo>
                    <a:pt x="5017" y="9205"/>
                  </a:lnTo>
                  <a:cubicBezTo>
                    <a:pt x="4947" y="9259"/>
                    <a:pt x="4860" y="9286"/>
                    <a:pt x="4771" y="9286"/>
                  </a:cubicBezTo>
                  <a:cubicBezTo>
                    <a:pt x="4750" y="9286"/>
                    <a:pt x="4730" y="9284"/>
                    <a:pt x="4709" y="9282"/>
                  </a:cubicBezTo>
                  <a:cubicBezTo>
                    <a:pt x="4344" y="9224"/>
                    <a:pt x="4228" y="8747"/>
                    <a:pt x="4531" y="8531"/>
                  </a:cubicBezTo>
                  <a:lnTo>
                    <a:pt x="5243" y="8016"/>
                  </a:lnTo>
                  <a:lnTo>
                    <a:pt x="5272" y="7992"/>
                  </a:lnTo>
                  <a:cubicBezTo>
                    <a:pt x="5346" y="7940"/>
                    <a:pt x="5432" y="7914"/>
                    <a:pt x="5517" y="7914"/>
                  </a:cubicBezTo>
                  <a:close/>
                  <a:moveTo>
                    <a:pt x="3646" y="3224"/>
                  </a:moveTo>
                  <a:lnTo>
                    <a:pt x="3997" y="3426"/>
                  </a:lnTo>
                  <a:cubicBezTo>
                    <a:pt x="4022" y="3444"/>
                    <a:pt x="4052" y="3453"/>
                    <a:pt x="4082" y="3453"/>
                  </a:cubicBezTo>
                  <a:cubicBezTo>
                    <a:pt x="4092" y="3453"/>
                    <a:pt x="4103" y="3452"/>
                    <a:pt x="4113" y="3450"/>
                  </a:cubicBezTo>
                  <a:lnTo>
                    <a:pt x="5008" y="3349"/>
                  </a:lnTo>
                  <a:lnTo>
                    <a:pt x="5330" y="3483"/>
                  </a:lnTo>
                  <a:lnTo>
                    <a:pt x="5142" y="4229"/>
                  </a:lnTo>
                  <a:cubicBezTo>
                    <a:pt x="5138" y="4244"/>
                    <a:pt x="5138" y="4258"/>
                    <a:pt x="5138" y="4273"/>
                  </a:cubicBezTo>
                  <a:lnTo>
                    <a:pt x="5138" y="5889"/>
                  </a:lnTo>
                  <a:cubicBezTo>
                    <a:pt x="5138" y="6443"/>
                    <a:pt x="5585" y="6890"/>
                    <a:pt x="6138" y="6890"/>
                  </a:cubicBezTo>
                  <a:cubicBezTo>
                    <a:pt x="6687" y="6890"/>
                    <a:pt x="7134" y="6443"/>
                    <a:pt x="7134" y="5889"/>
                  </a:cubicBezTo>
                  <a:lnTo>
                    <a:pt x="7134" y="4325"/>
                  </a:lnTo>
                  <a:lnTo>
                    <a:pt x="7168" y="4273"/>
                  </a:lnTo>
                  <a:lnTo>
                    <a:pt x="11114" y="6428"/>
                  </a:lnTo>
                  <a:cubicBezTo>
                    <a:pt x="11316" y="6539"/>
                    <a:pt x="11388" y="6789"/>
                    <a:pt x="11282" y="6996"/>
                  </a:cubicBezTo>
                  <a:lnTo>
                    <a:pt x="11282" y="6991"/>
                  </a:lnTo>
                  <a:cubicBezTo>
                    <a:pt x="11206" y="7131"/>
                    <a:pt x="11061" y="7208"/>
                    <a:pt x="10912" y="7208"/>
                  </a:cubicBezTo>
                  <a:cubicBezTo>
                    <a:pt x="10845" y="7208"/>
                    <a:pt x="10777" y="7192"/>
                    <a:pt x="10714" y="7160"/>
                  </a:cubicBezTo>
                  <a:lnTo>
                    <a:pt x="8525" y="5966"/>
                  </a:lnTo>
                  <a:cubicBezTo>
                    <a:pt x="8495" y="5951"/>
                    <a:pt x="8465" y="5945"/>
                    <a:pt x="8437" y="5945"/>
                  </a:cubicBezTo>
                  <a:cubicBezTo>
                    <a:pt x="8269" y="5945"/>
                    <a:pt x="8169" y="6191"/>
                    <a:pt x="8347" y="6298"/>
                  </a:cubicBezTo>
                  <a:lnTo>
                    <a:pt x="10180" y="7299"/>
                  </a:lnTo>
                  <a:cubicBezTo>
                    <a:pt x="10387" y="7405"/>
                    <a:pt x="10464" y="7660"/>
                    <a:pt x="10354" y="7867"/>
                  </a:cubicBezTo>
                  <a:cubicBezTo>
                    <a:pt x="10278" y="8005"/>
                    <a:pt x="10133" y="8084"/>
                    <a:pt x="9984" y="8084"/>
                  </a:cubicBezTo>
                  <a:cubicBezTo>
                    <a:pt x="9915" y="8084"/>
                    <a:pt x="9845" y="8067"/>
                    <a:pt x="9781" y="8031"/>
                  </a:cubicBezTo>
                  <a:lnTo>
                    <a:pt x="7919" y="7015"/>
                  </a:lnTo>
                  <a:cubicBezTo>
                    <a:pt x="7888" y="7000"/>
                    <a:pt x="7859" y="6994"/>
                    <a:pt x="7831" y="6994"/>
                  </a:cubicBezTo>
                  <a:cubicBezTo>
                    <a:pt x="7662" y="6994"/>
                    <a:pt x="7562" y="7240"/>
                    <a:pt x="7736" y="7347"/>
                  </a:cubicBezTo>
                  <a:lnTo>
                    <a:pt x="9242" y="8170"/>
                  </a:lnTo>
                  <a:cubicBezTo>
                    <a:pt x="9449" y="8281"/>
                    <a:pt x="9521" y="8536"/>
                    <a:pt x="9410" y="8738"/>
                  </a:cubicBezTo>
                  <a:cubicBezTo>
                    <a:pt x="9335" y="8876"/>
                    <a:pt x="9194" y="8953"/>
                    <a:pt x="9047" y="8953"/>
                  </a:cubicBezTo>
                  <a:cubicBezTo>
                    <a:pt x="8978" y="8953"/>
                    <a:pt x="8908" y="8937"/>
                    <a:pt x="8843" y="8901"/>
                  </a:cubicBezTo>
                  <a:lnTo>
                    <a:pt x="7269" y="8040"/>
                  </a:lnTo>
                  <a:cubicBezTo>
                    <a:pt x="7240" y="8026"/>
                    <a:pt x="7211" y="8020"/>
                    <a:pt x="7184" y="8020"/>
                  </a:cubicBezTo>
                  <a:cubicBezTo>
                    <a:pt x="7014" y="8020"/>
                    <a:pt x="6913" y="8265"/>
                    <a:pt x="7091" y="8377"/>
                  </a:cubicBezTo>
                  <a:lnTo>
                    <a:pt x="8313" y="9041"/>
                  </a:lnTo>
                  <a:cubicBezTo>
                    <a:pt x="8515" y="9152"/>
                    <a:pt x="8592" y="9407"/>
                    <a:pt x="8482" y="9609"/>
                  </a:cubicBezTo>
                  <a:cubicBezTo>
                    <a:pt x="8407" y="9749"/>
                    <a:pt x="8265" y="9827"/>
                    <a:pt x="8119" y="9827"/>
                  </a:cubicBezTo>
                  <a:cubicBezTo>
                    <a:pt x="8050" y="9827"/>
                    <a:pt x="7979" y="9810"/>
                    <a:pt x="7914" y="9772"/>
                  </a:cubicBezTo>
                  <a:lnTo>
                    <a:pt x="7053" y="9306"/>
                  </a:lnTo>
                  <a:cubicBezTo>
                    <a:pt x="7062" y="8877"/>
                    <a:pt x="6725" y="8521"/>
                    <a:pt x="6297" y="8497"/>
                  </a:cubicBezTo>
                  <a:cubicBezTo>
                    <a:pt x="6302" y="8483"/>
                    <a:pt x="6307" y="8464"/>
                    <a:pt x="6307" y="8449"/>
                  </a:cubicBezTo>
                  <a:cubicBezTo>
                    <a:pt x="6374" y="7982"/>
                    <a:pt x="6028" y="7559"/>
                    <a:pt x="5561" y="7535"/>
                  </a:cubicBezTo>
                  <a:cubicBezTo>
                    <a:pt x="5561" y="7520"/>
                    <a:pt x="5566" y="7501"/>
                    <a:pt x="5571" y="7487"/>
                  </a:cubicBezTo>
                  <a:cubicBezTo>
                    <a:pt x="5638" y="7020"/>
                    <a:pt x="5292" y="6597"/>
                    <a:pt x="4820" y="6573"/>
                  </a:cubicBezTo>
                  <a:cubicBezTo>
                    <a:pt x="4825" y="6558"/>
                    <a:pt x="4825" y="6539"/>
                    <a:pt x="4830" y="6524"/>
                  </a:cubicBezTo>
                  <a:cubicBezTo>
                    <a:pt x="4863" y="6308"/>
                    <a:pt x="4806" y="6091"/>
                    <a:pt x="4676" y="5923"/>
                  </a:cubicBezTo>
                  <a:cubicBezTo>
                    <a:pt x="4518" y="5716"/>
                    <a:pt x="4281" y="5607"/>
                    <a:pt x="4041" y="5607"/>
                  </a:cubicBezTo>
                  <a:cubicBezTo>
                    <a:pt x="3879" y="5607"/>
                    <a:pt x="3715" y="5657"/>
                    <a:pt x="3574" y="5759"/>
                  </a:cubicBezTo>
                  <a:lnTo>
                    <a:pt x="2251" y="6717"/>
                  </a:lnTo>
                  <a:lnTo>
                    <a:pt x="1774" y="6462"/>
                  </a:lnTo>
                  <a:lnTo>
                    <a:pt x="3646" y="3224"/>
                  </a:lnTo>
                  <a:close/>
                  <a:moveTo>
                    <a:pt x="6259" y="8876"/>
                  </a:moveTo>
                  <a:cubicBezTo>
                    <a:pt x="6384" y="8876"/>
                    <a:pt x="6506" y="8931"/>
                    <a:pt x="6586" y="9036"/>
                  </a:cubicBezTo>
                  <a:cubicBezTo>
                    <a:pt x="6658" y="9128"/>
                    <a:pt x="6687" y="9243"/>
                    <a:pt x="6668" y="9354"/>
                  </a:cubicBezTo>
                  <a:cubicBezTo>
                    <a:pt x="6653" y="9464"/>
                    <a:pt x="6591" y="9565"/>
                    <a:pt x="6499" y="9633"/>
                  </a:cubicBezTo>
                  <a:lnTo>
                    <a:pt x="6061" y="9950"/>
                  </a:lnTo>
                  <a:cubicBezTo>
                    <a:pt x="5986" y="10007"/>
                    <a:pt x="5898" y="10034"/>
                    <a:pt x="5810" y="10034"/>
                  </a:cubicBezTo>
                  <a:cubicBezTo>
                    <a:pt x="5681" y="10034"/>
                    <a:pt x="5553" y="9974"/>
                    <a:pt x="5470" y="9859"/>
                  </a:cubicBezTo>
                  <a:cubicBezTo>
                    <a:pt x="5335" y="9671"/>
                    <a:pt x="5378" y="9407"/>
                    <a:pt x="5571" y="9277"/>
                  </a:cubicBezTo>
                  <a:lnTo>
                    <a:pt x="5984" y="8974"/>
                  </a:lnTo>
                  <a:lnTo>
                    <a:pt x="6013" y="8954"/>
                  </a:lnTo>
                  <a:cubicBezTo>
                    <a:pt x="6088" y="8902"/>
                    <a:pt x="6174" y="8876"/>
                    <a:pt x="6259" y="8876"/>
                  </a:cubicBezTo>
                  <a:close/>
                  <a:moveTo>
                    <a:pt x="272" y="0"/>
                  </a:moveTo>
                  <a:cubicBezTo>
                    <a:pt x="104" y="0"/>
                    <a:pt x="0" y="240"/>
                    <a:pt x="177" y="351"/>
                  </a:cubicBezTo>
                  <a:lnTo>
                    <a:pt x="3059" y="2016"/>
                  </a:lnTo>
                  <a:lnTo>
                    <a:pt x="571" y="6327"/>
                  </a:lnTo>
                  <a:lnTo>
                    <a:pt x="364" y="6207"/>
                  </a:lnTo>
                  <a:cubicBezTo>
                    <a:pt x="332" y="6189"/>
                    <a:pt x="300" y="6182"/>
                    <a:pt x="270" y="6182"/>
                  </a:cubicBezTo>
                  <a:cubicBezTo>
                    <a:pt x="103" y="6182"/>
                    <a:pt x="1" y="6424"/>
                    <a:pt x="177" y="6534"/>
                  </a:cubicBezTo>
                  <a:lnTo>
                    <a:pt x="1178" y="7111"/>
                  </a:lnTo>
                  <a:cubicBezTo>
                    <a:pt x="1206" y="7129"/>
                    <a:pt x="1237" y="7137"/>
                    <a:pt x="1268" y="7137"/>
                  </a:cubicBezTo>
                  <a:cubicBezTo>
                    <a:pt x="1333" y="7137"/>
                    <a:pt x="1397" y="7102"/>
                    <a:pt x="1433" y="7044"/>
                  </a:cubicBezTo>
                  <a:lnTo>
                    <a:pt x="1582" y="6794"/>
                  </a:lnTo>
                  <a:lnTo>
                    <a:pt x="1986" y="7010"/>
                  </a:lnTo>
                  <a:cubicBezTo>
                    <a:pt x="1705" y="7560"/>
                    <a:pt x="2127" y="8173"/>
                    <a:pt x="2686" y="8173"/>
                  </a:cubicBezTo>
                  <a:cubicBezTo>
                    <a:pt x="2768" y="8173"/>
                    <a:pt x="2853" y="8160"/>
                    <a:pt x="2939" y="8132"/>
                  </a:cubicBezTo>
                  <a:cubicBezTo>
                    <a:pt x="2939" y="8300"/>
                    <a:pt x="2996" y="8464"/>
                    <a:pt x="3097" y="8598"/>
                  </a:cubicBezTo>
                  <a:cubicBezTo>
                    <a:pt x="3250" y="8801"/>
                    <a:pt x="3487" y="8914"/>
                    <a:pt x="3732" y="8914"/>
                  </a:cubicBezTo>
                  <a:cubicBezTo>
                    <a:pt x="3813" y="8914"/>
                    <a:pt x="3894" y="8902"/>
                    <a:pt x="3973" y="8877"/>
                  </a:cubicBezTo>
                  <a:cubicBezTo>
                    <a:pt x="3978" y="9262"/>
                    <a:pt x="4262" y="9590"/>
                    <a:pt x="4642" y="9652"/>
                  </a:cubicBezTo>
                  <a:cubicBezTo>
                    <a:pt x="4685" y="9657"/>
                    <a:pt x="4729" y="9662"/>
                    <a:pt x="4772" y="9662"/>
                  </a:cubicBezTo>
                  <a:cubicBezTo>
                    <a:pt x="4854" y="9662"/>
                    <a:pt x="4936" y="9647"/>
                    <a:pt x="5012" y="9623"/>
                  </a:cubicBezTo>
                  <a:cubicBezTo>
                    <a:pt x="5017" y="10008"/>
                    <a:pt x="5301" y="10335"/>
                    <a:pt x="5681" y="10398"/>
                  </a:cubicBezTo>
                  <a:cubicBezTo>
                    <a:pt x="5725" y="10403"/>
                    <a:pt x="5768" y="10408"/>
                    <a:pt x="5806" y="10408"/>
                  </a:cubicBezTo>
                  <a:cubicBezTo>
                    <a:pt x="5975" y="10408"/>
                    <a:pt x="6138" y="10355"/>
                    <a:pt x="6273" y="10258"/>
                  </a:cubicBezTo>
                  <a:lnTo>
                    <a:pt x="6716" y="9936"/>
                  </a:lnTo>
                  <a:cubicBezTo>
                    <a:pt x="6812" y="9869"/>
                    <a:pt x="6889" y="9782"/>
                    <a:pt x="6942" y="9681"/>
                  </a:cubicBezTo>
                  <a:lnTo>
                    <a:pt x="7722" y="10100"/>
                  </a:lnTo>
                  <a:cubicBezTo>
                    <a:pt x="7847" y="10168"/>
                    <a:pt x="7978" y="10199"/>
                    <a:pt x="8105" y="10199"/>
                  </a:cubicBezTo>
                  <a:cubicBezTo>
                    <a:pt x="8552" y="10199"/>
                    <a:pt x="8952" y="9814"/>
                    <a:pt x="8896" y="9315"/>
                  </a:cubicBezTo>
                  <a:lnTo>
                    <a:pt x="8896" y="9315"/>
                  </a:lnTo>
                  <a:cubicBezTo>
                    <a:pt x="8945" y="9324"/>
                    <a:pt x="8993" y="9329"/>
                    <a:pt x="9041" y="9329"/>
                  </a:cubicBezTo>
                  <a:cubicBezTo>
                    <a:pt x="9503" y="9329"/>
                    <a:pt x="9881" y="8924"/>
                    <a:pt x="9829" y="8444"/>
                  </a:cubicBezTo>
                  <a:lnTo>
                    <a:pt x="9829" y="8444"/>
                  </a:lnTo>
                  <a:cubicBezTo>
                    <a:pt x="9878" y="8453"/>
                    <a:pt x="9927" y="8458"/>
                    <a:pt x="9975" y="8458"/>
                  </a:cubicBezTo>
                  <a:cubicBezTo>
                    <a:pt x="10437" y="8458"/>
                    <a:pt x="10819" y="8053"/>
                    <a:pt x="10763" y="7573"/>
                  </a:cubicBezTo>
                  <a:lnTo>
                    <a:pt x="10763" y="7573"/>
                  </a:lnTo>
                  <a:cubicBezTo>
                    <a:pt x="10811" y="7583"/>
                    <a:pt x="10859" y="7583"/>
                    <a:pt x="10907" y="7588"/>
                  </a:cubicBezTo>
                  <a:cubicBezTo>
                    <a:pt x="10984" y="7588"/>
                    <a:pt x="11061" y="7573"/>
                    <a:pt x="11133" y="7554"/>
                  </a:cubicBezTo>
                  <a:cubicBezTo>
                    <a:pt x="11556" y="7429"/>
                    <a:pt x="11797" y="6986"/>
                    <a:pt x="11672" y="6563"/>
                  </a:cubicBezTo>
                  <a:cubicBezTo>
                    <a:pt x="11662" y="6515"/>
                    <a:pt x="11643" y="6472"/>
                    <a:pt x="11619" y="6423"/>
                  </a:cubicBezTo>
                  <a:lnTo>
                    <a:pt x="11951" y="6188"/>
                  </a:lnTo>
                  <a:lnTo>
                    <a:pt x="12124" y="6419"/>
                  </a:lnTo>
                  <a:cubicBezTo>
                    <a:pt x="12164" y="6467"/>
                    <a:pt x="12222" y="6493"/>
                    <a:pt x="12279" y="6493"/>
                  </a:cubicBezTo>
                  <a:cubicBezTo>
                    <a:pt x="12320" y="6493"/>
                    <a:pt x="12360" y="6480"/>
                    <a:pt x="12394" y="6452"/>
                  </a:cubicBezTo>
                  <a:lnTo>
                    <a:pt x="12918" y="6038"/>
                  </a:lnTo>
                  <a:cubicBezTo>
                    <a:pt x="13076" y="5911"/>
                    <a:pt x="12957" y="5695"/>
                    <a:pt x="12801" y="5695"/>
                  </a:cubicBezTo>
                  <a:cubicBezTo>
                    <a:pt x="12763" y="5695"/>
                    <a:pt x="12722" y="5708"/>
                    <a:pt x="12682" y="5740"/>
                  </a:cubicBezTo>
                  <a:lnTo>
                    <a:pt x="12687" y="5745"/>
                  </a:lnTo>
                  <a:lnTo>
                    <a:pt x="12312" y="6038"/>
                  </a:lnTo>
                  <a:lnTo>
                    <a:pt x="9309" y="2098"/>
                  </a:lnTo>
                  <a:lnTo>
                    <a:pt x="11027" y="996"/>
                  </a:lnTo>
                  <a:cubicBezTo>
                    <a:pt x="11196" y="879"/>
                    <a:pt x="11086" y="644"/>
                    <a:pt x="10924" y="644"/>
                  </a:cubicBezTo>
                  <a:cubicBezTo>
                    <a:pt x="10892" y="644"/>
                    <a:pt x="10859" y="653"/>
                    <a:pt x="10825" y="673"/>
                  </a:cubicBezTo>
                  <a:lnTo>
                    <a:pt x="8934" y="1886"/>
                  </a:lnTo>
                  <a:cubicBezTo>
                    <a:pt x="8843" y="1949"/>
                    <a:pt x="8819" y="2074"/>
                    <a:pt x="8886" y="2160"/>
                  </a:cubicBezTo>
                  <a:lnTo>
                    <a:pt x="9228" y="2613"/>
                  </a:lnTo>
                  <a:lnTo>
                    <a:pt x="8987" y="2800"/>
                  </a:lnTo>
                  <a:lnTo>
                    <a:pt x="8015" y="2483"/>
                  </a:lnTo>
                  <a:cubicBezTo>
                    <a:pt x="7996" y="2473"/>
                    <a:pt x="7972" y="2473"/>
                    <a:pt x="7952" y="2473"/>
                  </a:cubicBezTo>
                  <a:lnTo>
                    <a:pt x="5729" y="2473"/>
                  </a:lnTo>
                  <a:cubicBezTo>
                    <a:pt x="5726" y="2473"/>
                    <a:pt x="5723" y="2473"/>
                    <a:pt x="5720" y="2473"/>
                  </a:cubicBezTo>
                  <a:cubicBezTo>
                    <a:pt x="5637" y="2473"/>
                    <a:pt x="5565" y="2534"/>
                    <a:pt x="5547" y="2613"/>
                  </a:cubicBezTo>
                  <a:lnTo>
                    <a:pt x="5421" y="3113"/>
                  </a:lnTo>
                  <a:lnTo>
                    <a:pt x="5104" y="2983"/>
                  </a:lnTo>
                  <a:cubicBezTo>
                    <a:pt x="5082" y="2972"/>
                    <a:pt x="5058" y="2967"/>
                    <a:pt x="5033" y="2967"/>
                  </a:cubicBezTo>
                  <a:cubicBezTo>
                    <a:pt x="5025" y="2967"/>
                    <a:pt x="5016" y="2967"/>
                    <a:pt x="5008" y="2969"/>
                  </a:cubicBezTo>
                  <a:lnTo>
                    <a:pt x="4132" y="3070"/>
                  </a:lnTo>
                  <a:lnTo>
                    <a:pt x="3829" y="2896"/>
                  </a:lnTo>
                  <a:lnTo>
                    <a:pt x="4113" y="2406"/>
                  </a:lnTo>
                  <a:cubicBezTo>
                    <a:pt x="4166" y="2314"/>
                    <a:pt x="4132" y="2199"/>
                    <a:pt x="4045" y="2146"/>
                  </a:cubicBezTo>
                  <a:lnTo>
                    <a:pt x="364" y="24"/>
                  </a:lnTo>
                  <a:cubicBezTo>
                    <a:pt x="332" y="7"/>
                    <a:pt x="301" y="0"/>
                    <a:pt x="2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6" name="Google Shape;13476;p138"/>
            <p:cNvSpPr/>
            <p:nvPr/>
          </p:nvSpPr>
          <p:spPr>
            <a:xfrm>
              <a:off x="2955464" y="2023716"/>
              <a:ext cx="41833" cy="27827"/>
            </a:xfrm>
            <a:custGeom>
              <a:avLst/>
              <a:gdLst/>
              <a:ahLst/>
              <a:cxnLst/>
              <a:rect l="l" t="t" r="r" b="b"/>
              <a:pathLst>
                <a:path w="1595" h="1061" extrusionOk="0">
                  <a:moveTo>
                    <a:pt x="1324" y="1"/>
                  </a:moveTo>
                  <a:cubicBezTo>
                    <a:pt x="1292" y="1"/>
                    <a:pt x="1258" y="10"/>
                    <a:pt x="1223" y="30"/>
                  </a:cubicBezTo>
                  <a:lnTo>
                    <a:pt x="159" y="714"/>
                  </a:lnTo>
                  <a:cubicBezTo>
                    <a:pt x="0" y="815"/>
                    <a:pt x="73" y="1060"/>
                    <a:pt x="265" y="1060"/>
                  </a:cubicBezTo>
                  <a:cubicBezTo>
                    <a:pt x="299" y="1060"/>
                    <a:pt x="337" y="1051"/>
                    <a:pt x="366" y="1031"/>
                  </a:cubicBezTo>
                  <a:lnTo>
                    <a:pt x="1430" y="348"/>
                  </a:lnTo>
                  <a:cubicBezTo>
                    <a:pt x="1594" y="232"/>
                    <a:pt x="1487" y="1"/>
                    <a:pt x="13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77" name="Google Shape;13477;p138"/>
          <p:cNvGrpSpPr/>
          <p:nvPr/>
        </p:nvGrpSpPr>
        <p:grpSpPr>
          <a:xfrm>
            <a:off x="3104515" y="1813806"/>
            <a:ext cx="338492" cy="338597"/>
            <a:chOff x="3104515" y="1998381"/>
            <a:chExt cx="338492" cy="338597"/>
          </a:xfrm>
        </p:grpSpPr>
        <p:sp>
          <p:nvSpPr>
            <p:cNvPr id="13478" name="Google Shape;13478;p138"/>
            <p:cNvSpPr/>
            <p:nvPr/>
          </p:nvSpPr>
          <p:spPr>
            <a:xfrm>
              <a:off x="3204835" y="2024503"/>
              <a:ext cx="158912" cy="145458"/>
            </a:xfrm>
            <a:custGeom>
              <a:avLst/>
              <a:gdLst/>
              <a:ahLst/>
              <a:cxnLst/>
              <a:rect l="l" t="t" r="r" b="b"/>
              <a:pathLst>
                <a:path w="6059" h="5546" extrusionOk="0">
                  <a:moveTo>
                    <a:pt x="607" y="0"/>
                  </a:moveTo>
                  <a:cubicBezTo>
                    <a:pt x="275" y="0"/>
                    <a:pt x="0" y="270"/>
                    <a:pt x="0" y="607"/>
                  </a:cubicBezTo>
                  <a:lnTo>
                    <a:pt x="0" y="3840"/>
                  </a:lnTo>
                  <a:cubicBezTo>
                    <a:pt x="0" y="4172"/>
                    <a:pt x="275" y="4447"/>
                    <a:pt x="607" y="4447"/>
                  </a:cubicBezTo>
                  <a:lnTo>
                    <a:pt x="2223" y="4447"/>
                  </a:lnTo>
                  <a:lnTo>
                    <a:pt x="3845" y="5529"/>
                  </a:lnTo>
                  <a:cubicBezTo>
                    <a:pt x="3862" y="5541"/>
                    <a:pt x="3881" y="5546"/>
                    <a:pt x="3899" y="5546"/>
                  </a:cubicBezTo>
                  <a:cubicBezTo>
                    <a:pt x="3957" y="5546"/>
                    <a:pt x="4010" y="5494"/>
                    <a:pt x="3999" y="5428"/>
                  </a:cubicBezTo>
                  <a:lnTo>
                    <a:pt x="3835" y="4447"/>
                  </a:lnTo>
                  <a:lnTo>
                    <a:pt x="5452" y="4447"/>
                  </a:lnTo>
                  <a:cubicBezTo>
                    <a:pt x="5789" y="4447"/>
                    <a:pt x="6058" y="4172"/>
                    <a:pt x="6058" y="3840"/>
                  </a:cubicBezTo>
                  <a:lnTo>
                    <a:pt x="6058" y="607"/>
                  </a:lnTo>
                  <a:cubicBezTo>
                    <a:pt x="6058" y="270"/>
                    <a:pt x="5789" y="0"/>
                    <a:pt x="5457" y="0"/>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9" name="Google Shape;13479;p138"/>
            <p:cNvSpPr/>
            <p:nvPr/>
          </p:nvSpPr>
          <p:spPr>
            <a:xfrm>
              <a:off x="3110180" y="2151707"/>
              <a:ext cx="116503" cy="116634"/>
            </a:xfrm>
            <a:custGeom>
              <a:avLst/>
              <a:gdLst/>
              <a:ahLst/>
              <a:cxnLst/>
              <a:rect l="l" t="t" r="r" b="b"/>
              <a:pathLst>
                <a:path w="4442" h="4447" extrusionOk="0">
                  <a:moveTo>
                    <a:pt x="2224" y="1"/>
                  </a:moveTo>
                  <a:cubicBezTo>
                    <a:pt x="1252" y="1"/>
                    <a:pt x="535" y="775"/>
                    <a:pt x="463" y="1728"/>
                  </a:cubicBezTo>
                  <a:cubicBezTo>
                    <a:pt x="429" y="2229"/>
                    <a:pt x="261" y="3191"/>
                    <a:pt x="49" y="3749"/>
                  </a:cubicBezTo>
                  <a:cubicBezTo>
                    <a:pt x="1" y="3874"/>
                    <a:pt x="58" y="4009"/>
                    <a:pt x="179" y="4067"/>
                  </a:cubicBezTo>
                  <a:cubicBezTo>
                    <a:pt x="588" y="4254"/>
                    <a:pt x="1021" y="4379"/>
                    <a:pt x="1468" y="4447"/>
                  </a:cubicBezTo>
                  <a:lnTo>
                    <a:pt x="2974" y="4447"/>
                  </a:lnTo>
                  <a:cubicBezTo>
                    <a:pt x="3417" y="4379"/>
                    <a:pt x="3855" y="4249"/>
                    <a:pt x="4264" y="4067"/>
                  </a:cubicBezTo>
                  <a:cubicBezTo>
                    <a:pt x="4384" y="4014"/>
                    <a:pt x="4442" y="3874"/>
                    <a:pt x="4394" y="3749"/>
                  </a:cubicBezTo>
                  <a:cubicBezTo>
                    <a:pt x="4182" y="3191"/>
                    <a:pt x="4014" y="2229"/>
                    <a:pt x="3980" y="1728"/>
                  </a:cubicBezTo>
                  <a:cubicBezTo>
                    <a:pt x="3913" y="775"/>
                    <a:pt x="3191" y="1"/>
                    <a:pt x="2224" y="1"/>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0" name="Google Shape;13480;p138"/>
            <p:cNvSpPr/>
            <p:nvPr/>
          </p:nvSpPr>
          <p:spPr>
            <a:xfrm>
              <a:off x="3141863" y="2151707"/>
              <a:ext cx="84820" cy="116634"/>
            </a:xfrm>
            <a:custGeom>
              <a:avLst/>
              <a:gdLst/>
              <a:ahLst/>
              <a:cxnLst/>
              <a:rect l="l" t="t" r="r" b="b"/>
              <a:pathLst>
                <a:path w="3234" h="4447" extrusionOk="0">
                  <a:moveTo>
                    <a:pt x="1006" y="1"/>
                  </a:moveTo>
                  <a:cubicBezTo>
                    <a:pt x="260" y="5"/>
                    <a:pt x="0" y="1021"/>
                    <a:pt x="640" y="1396"/>
                  </a:cubicBezTo>
                  <a:cubicBezTo>
                    <a:pt x="660" y="1411"/>
                    <a:pt x="679" y="1420"/>
                    <a:pt x="698" y="1430"/>
                  </a:cubicBezTo>
                  <a:lnTo>
                    <a:pt x="1261" y="4447"/>
                  </a:lnTo>
                  <a:lnTo>
                    <a:pt x="1762" y="4447"/>
                  </a:lnTo>
                  <a:cubicBezTo>
                    <a:pt x="2209" y="4379"/>
                    <a:pt x="2647" y="4249"/>
                    <a:pt x="3061" y="4062"/>
                  </a:cubicBezTo>
                  <a:cubicBezTo>
                    <a:pt x="3176" y="4009"/>
                    <a:pt x="3234" y="3869"/>
                    <a:pt x="3186" y="3749"/>
                  </a:cubicBezTo>
                  <a:cubicBezTo>
                    <a:pt x="2974" y="3191"/>
                    <a:pt x="2810" y="2229"/>
                    <a:pt x="2772" y="1728"/>
                  </a:cubicBezTo>
                  <a:cubicBezTo>
                    <a:pt x="2705" y="775"/>
                    <a:pt x="1983" y="1"/>
                    <a:pt x="1016" y="1"/>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1" name="Google Shape;13481;p138"/>
            <p:cNvSpPr/>
            <p:nvPr/>
          </p:nvSpPr>
          <p:spPr>
            <a:xfrm>
              <a:off x="3109420" y="2239805"/>
              <a:ext cx="116634" cy="92032"/>
            </a:xfrm>
            <a:custGeom>
              <a:avLst/>
              <a:gdLst/>
              <a:ahLst/>
              <a:cxnLst/>
              <a:rect l="l" t="t" r="r" b="b"/>
              <a:pathLst>
                <a:path w="4447" h="3509" extrusionOk="0">
                  <a:moveTo>
                    <a:pt x="1483" y="0"/>
                  </a:moveTo>
                  <a:lnTo>
                    <a:pt x="1483" y="741"/>
                  </a:lnTo>
                  <a:cubicBezTo>
                    <a:pt x="1483" y="929"/>
                    <a:pt x="1377" y="1097"/>
                    <a:pt x="1209" y="1184"/>
                  </a:cubicBezTo>
                  <a:lnTo>
                    <a:pt x="410" y="1583"/>
                  </a:lnTo>
                  <a:cubicBezTo>
                    <a:pt x="160" y="1708"/>
                    <a:pt x="1" y="1963"/>
                    <a:pt x="1" y="2243"/>
                  </a:cubicBezTo>
                  <a:lnTo>
                    <a:pt x="1" y="3508"/>
                  </a:lnTo>
                  <a:lnTo>
                    <a:pt x="4447" y="3508"/>
                  </a:lnTo>
                  <a:lnTo>
                    <a:pt x="4447" y="2243"/>
                  </a:lnTo>
                  <a:cubicBezTo>
                    <a:pt x="4447" y="1963"/>
                    <a:pt x="4288" y="1708"/>
                    <a:pt x="4038" y="1583"/>
                  </a:cubicBezTo>
                  <a:lnTo>
                    <a:pt x="3239" y="1184"/>
                  </a:lnTo>
                  <a:cubicBezTo>
                    <a:pt x="3071" y="1097"/>
                    <a:pt x="2965" y="929"/>
                    <a:pt x="2965" y="741"/>
                  </a:cubicBezTo>
                  <a:lnTo>
                    <a:pt x="2965" y="0"/>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2" name="Google Shape;13482;p138"/>
            <p:cNvSpPr/>
            <p:nvPr/>
          </p:nvSpPr>
          <p:spPr>
            <a:xfrm>
              <a:off x="3147922" y="2239805"/>
              <a:ext cx="39656" cy="25887"/>
            </a:xfrm>
            <a:custGeom>
              <a:avLst/>
              <a:gdLst/>
              <a:ahLst/>
              <a:cxnLst/>
              <a:rect l="l" t="t" r="r" b="b"/>
              <a:pathLst>
                <a:path w="1512" h="987" extrusionOk="0">
                  <a:moveTo>
                    <a:pt x="15" y="0"/>
                  </a:moveTo>
                  <a:lnTo>
                    <a:pt x="15" y="741"/>
                  </a:lnTo>
                  <a:cubicBezTo>
                    <a:pt x="15" y="770"/>
                    <a:pt x="10" y="804"/>
                    <a:pt x="0" y="838"/>
                  </a:cubicBezTo>
                  <a:cubicBezTo>
                    <a:pt x="241" y="934"/>
                    <a:pt x="496" y="987"/>
                    <a:pt x="756" y="987"/>
                  </a:cubicBezTo>
                  <a:cubicBezTo>
                    <a:pt x="1016" y="987"/>
                    <a:pt x="1271" y="934"/>
                    <a:pt x="1511" y="838"/>
                  </a:cubicBezTo>
                  <a:cubicBezTo>
                    <a:pt x="1502" y="804"/>
                    <a:pt x="1497" y="770"/>
                    <a:pt x="1497" y="741"/>
                  </a:cubicBezTo>
                  <a:lnTo>
                    <a:pt x="1497" y="0"/>
                  </a:lnTo>
                  <a:close/>
                </a:path>
              </a:pathLst>
            </a:custGeom>
            <a:solidFill>
              <a:srgbClr val="C1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3" name="Google Shape;13483;p138"/>
            <p:cNvSpPr/>
            <p:nvPr/>
          </p:nvSpPr>
          <p:spPr>
            <a:xfrm>
              <a:off x="3109420" y="2273874"/>
              <a:ext cx="116634" cy="57963"/>
            </a:xfrm>
            <a:custGeom>
              <a:avLst/>
              <a:gdLst/>
              <a:ahLst/>
              <a:cxnLst/>
              <a:rect l="l" t="t" r="r" b="b"/>
              <a:pathLst>
                <a:path w="4447" h="2210" extrusionOk="0">
                  <a:moveTo>
                    <a:pt x="982" y="0"/>
                  </a:moveTo>
                  <a:lnTo>
                    <a:pt x="410" y="284"/>
                  </a:lnTo>
                  <a:cubicBezTo>
                    <a:pt x="160" y="409"/>
                    <a:pt x="1" y="664"/>
                    <a:pt x="1" y="944"/>
                  </a:cubicBezTo>
                  <a:lnTo>
                    <a:pt x="1" y="2209"/>
                  </a:lnTo>
                  <a:lnTo>
                    <a:pt x="4447" y="2209"/>
                  </a:lnTo>
                  <a:lnTo>
                    <a:pt x="4447" y="944"/>
                  </a:lnTo>
                  <a:cubicBezTo>
                    <a:pt x="4447" y="664"/>
                    <a:pt x="4288" y="409"/>
                    <a:pt x="4038" y="284"/>
                  </a:cubicBezTo>
                  <a:lnTo>
                    <a:pt x="3470" y="0"/>
                  </a:lnTo>
                  <a:cubicBezTo>
                    <a:pt x="3179" y="450"/>
                    <a:pt x="2703" y="675"/>
                    <a:pt x="2226" y="675"/>
                  </a:cubicBezTo>
                  <a:cubicBezTo>
                    <a:pt x="1750" y="675"/>
                    <a:pt x="1274" y="450"/>
                    <a:pt x="982" y="0"/>
                  </a:cubicBezTo>
                  <a:close/>
                </a:path>
              </a:pathLst>
            </a:custGeom>
            <a:solidFill>
              <a:srgbClr val="C4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4" name="Google Shape;13484;p138"/>
            <p:cNvSpPr/>
            <p:nvPr/>
          </p:nvSpPr>
          <p:spPr>
            <a:xfrm>
              <a:off x="3128854" y="2189002"/>
              <a:ext cx="77765" cy="63707"/>
            </a:xfrm>
            <a:custGeom>
              <a:avLst/>
              <a:gdLst/>
              <a:ahLst/>
              <a:cxnLst/>
              <a:rect l="l" t="t" r="r" b="b"/>
              <a:pathLst>
                <a:path w="2965" h="2429" extrusionOk="0">
                  <a:moveTo>
                    <a:pt x="1141" y="0"/>
                  </a:moveTo>
                  <a:cubicBezTo>
                    <a:pt x="1049" y="0"/>
                    <a:pt x="960" y="55"/>
                    <a:pt x="920" y="142"/>
                  </a:cubicBezTo>
                  <a:cubicBezTo>
                    <a:pt x="838" y="311"/>
                    <a:pt x="723" y="460"/>
                    <a:pt x="583" y="585"/>
                  </a:cubicBezTo>
                  <a:cubicBezTo>
                    <a:pt x="448" y="701"/>
                    <a:pt x="304" y="802"/>
                    <a:pt x="145" y="884"/>
                  </a:cubicBezTo>
                  <a:cubicBezTo>
                    <a:pt x="54" y="932"/>
                    <a:pt x="1" y="1033"/>
                    <a:pt x="15" y="1139"/>
                  </a:cubicBezTo>
                  <a:cubicBezTo>
                    <a:pt x="111" y="1875"/>
                    <a:pt x="737" y="2428"/>
                    <a:pt x="1483" y="2428"/>
                  </a:cubicBezTo>
                  <a:cubicBezTo>
                    <a:pt x="2258" y="2428"/>
                    <a:pt x="2897" y="1831"/>
                    <a:pt x="2960" y="1062"/>
                  </a:cubicBezTo>
                  <a:cubicBezTo>
                    <a:pt x="2965" y="985"/>
                    <a:pt x="2936" y="912"/>
                    <a:pt x="2878" y="864"/>
                  </a:cubicBezTo>
                  <a:cubicBezTo>
                    <a:pt x="2387" y="455"/>
                    <a:pt x="1815" y="162"/>
                    <a:pt x="1199" y="8"/>
                  </a:cubicBezTo>
                  <a:cubicBezTo>
                    <a:pt x="1180" y="3"/>
                    <a:pt x="1160" y="0"/>
                    <a:pt x="1141" y="0"/>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5" name="Google Shape;13485;p138"/>
            <p:cNvSpPr/>
            <p:nvPr/>
          </p:nvSpPr>
          <p:spPr>
            <a:xfrm>
              <a:off x="3128854" y="2189002"/>
              <a:ext cx="77765" cy="63077"/>
            </a:xfrm>
            <a:custGeom>
              <a:avLst/>
              <a:gdLst/>
              <a:ahLst/>
              <a:cxnLst/>
              <a:rect l="l" t="t" r="r" b="b"/>
              <a:pathLst>
                <a:path w="2965" h="2405" extrusionOk="0">
                  <a:moveTo>
                    <a:pt x="1141" y="0"/>
                  </a:moveTo>
                  <a:cubicBezTo>
                    <a:pt x="1049" y="0"/>
                    <a:pt x="960" y="55"/>
                    <a:pt x="920" y="142"/>
                  </a:cubicBezTo>
                  <a:cubicBezTo>
                    <a:pt x="862" y="263"/>
                    <a:pt x="785" y="373"/>
                    <a:pt x="694" y="470"/>
                  </a:cubicBezTo>
                  <a:cubicBezTo>
                    <a:pt x="660" y="513"/>
                    <a:pt x="622" y="547"/>
                    <a:pt x="583" y="585"/>
                  </a:cubicBezTo>
                  <a:cubicBezTo>
                    <a:pt x="453" y="701"/>
                    <a:pt x="304" y="802"/>
                    <a:pt x="145" y="879"/>
                  </a:cubicBezTo>
                  <a:cubicBezTo>
                    <a:pt x="54" y="927"/>
                    <a:pt x="1" y="1033"/>
                    <a:pt x="15" y="1139"/>
                  </a:cubicBezTo>
                  <a:cubicBezTo>
                    <a:pt x="102" y="1788"/>
                    <a:pt x="607" y="2308"/>
                    <a:pt x="1261" y="2404"/>
                  </a:cubicBezTo>
                  <a:cubicBezTo>
                    <a:pt x="963" y="2207"/>
                    <a:pt x="742" y="1932"/>
                    <a:pt x="742" y="1437"/>
                  </a:cubicBezTo>
                  <a:lnTo>
                    <a:pt x="742" y="1086"/>
                  </a:lnTo>
                  <a:cubicBezTo>
                    <a:pt x="800" y="1047"/>
                    <a:pt x="857" y="1004"/>
                    <a:pt x="915" y="951"/>
                  </a:cubicBezTo>
                  <a:cubicBezTo>
                    <a:pt x="1050" y="831"/>
                    <a:pt x="1170" y="691"/>
                    <a:pt x="1266" y="537"/>
                  </a:cubicBezTo>
                  <a:cubicBezTo>
                    <a:pt x="2493" y="797"/>
                    <a:pt x="2893" y="1394"/>
                    <a:pt x="2893" y="1394"/>
                  </a:cubicBezTo>
                  <a:cubicBezTo>
                    <a:pt x="2926" y="1288"/>
                    <a:pt x="2950" y="1177"/>
                    <a:pt x="2960" y="1062"/>
                  </a:cubicBezTo>
                  <a:cubicBezTo>
                    <a:pt x="2965" y="985"/>
                    <a:pt x="2936" y="912"/>
                    <a:pt x="2878" y="864"/>
                  </a:cubicBezTo>
                  <a:cubicBezTo>
                    <a:pt x="2387" y="455"/>
                    <a:pt x="1815" y="162"/>
                    <a:pt x="1199" y="8"/>
                  </a:cubicBezTo>
                  <a:cubicBezTo>
                    <a:pt x="1180" y="3"/>
                    <a:pt x="1160" y="0"/>
                    <a:pt x="1141" y="0"/>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6" name="Google Shape;13486;p138"/>
            <p:cNvSpPr/>
            <p:nvPr/>
          </p:nvSpPr>
          <p:spPr>
            <a:xfrm>
              <a:off x="3204835" y="2286988"/>
              <a:ext cx="21218" cy="44849"/>
            </a:xfrm>
            <a:custGeom>
              <a:avLst/>
              <a:gdLst/>
              <a:ahLst/>
              <a:cxnLst/>
              <a:rect l="l" t="t" r="r" b="b"/>
              <a:pathLst>
                <a:path w="809" h="1710" extrusionOk="0">
                  <a:moveTo>
                    <a:pt x="660" y="1"/>
                  </a:moveTo>
                  <a:lnTo>
                    <a:pt x="116" y="554"/>
                  </a:lnTo>
                  <a:cubicBezTo>
                    <a:pt x="39" y="626"/>
                    <a:pt x="0" y="727"/>
                    <a:pt x="0" y="833"/>
                  </a:cubicBezTo>
                  <a:lnTo>
                    <a:pt x="0" y="1709"/>
                  </a:lnTo>
                  <a:lnTo>
                    <a:pt x="809" y="1709"/>
                  </a:lnTo>
                  <a:lnTo>
                    <a:pt x="809" y="444"/>
                  </a:lnTo>
                  <a:cubicBezTo>
                    <a:pt x="809" y="285"/>
                    <a:pt x="756" y="126"/>
                    <a:pt x="660" y="1"/>
                  </a:cubicBez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7" name="Google Shape;13487;p138"/>
            <p:cNvSpPr/>
            <p:nvPr/>
          </p:nvSpPr>
          <p:spPr>
            <a:xfrm>
              <a:off x="3109420" y="2286988"/>
              <a:ext cx="21244" cy="44849"/>
            </a:xfrm>
            <a:custGeom>
              <a:avLst/>
              <a:gdLst/>
              <a:ahLst/>
              <a:cxnLst/>
              <a:rect l="l" t="t" r="r" b="b"/>
              <a:pathLst>
                <a:path w="810" h="1710" extrusionOk="0">
                  <a:moveTo>
                    <a:pt x="155" y="1"/>
                  </a:moveTo>
                  <a:cubicBezTo>
                    <a:pt x="54" y="126"/>
                    <a:pt x="1" y="285"/>
                    <a:pt x="1" y="444"/>
                  </a:cubicBezTo>
                  <a:lnTo>
                    <a:pt x="1" y="1709"/>
                  </a:lnTo>
                  <a:lnTo>
                    <a:pt x="809" y="1709"/>
                  </a:lnTo>
                  <a:lnTo>
                    <a:pt x="809" y="833"/>
                  </a:lnTo>
                  <a:cubicBezTo>
                    <a:pt x="809" y="727"/>
                    <a:pt x="771" y="626"/>
                    <a:pt x="694" y="554"/>
                  </a:cubicBezTo>
                  <a:lnTo>
                    <a:pt x="155" y="1"/>
                  </a:ln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8" name="Google Shape;13488;p138"/>
            <p:cNvSpPr/>
            <p:nvPr/>
          </p:nvSpPr>
          <p:spPr>
            <a:xfrm>
              <a:off x="3332668" y="2162932"/>
              <a:ext cx="29821" cy="65543"/>
            </a:xfrm>
            <a:custGeom>
              <a:avLst/>
              <a:gdLst/>
              <a:ahLst/>
              <a:cxnLst/>
              <a:rect l="l" t="t" r="r" b="b"/>
              <a:pathLst>
                <a:path w="1137" h="2499" extrusionOk="0">
                  <a:moveTo>
                    <a:pt x="684" y="1"/>
                  </a:moveTo>
                  <a:cubicBezTo>
                    <a:pt x="304" y="1"/>
                    <a:pt x="1" y="309"/>
                    <a:pt x="1" y="684"/>
                  </a:cubicBezTo>
                  <a:lnTo>
                    <a:pt x="1" y="843"/>
                  </a:lnTo>
                  <a:cubicBezTo>
                    <a:pt x="1" y="1035"/>
                    <a:pt x="34" y="1233"/>
                    <a:pt x="97" y="1416"/>
                  </a:cubicBezTo>
                  <a:lnTo>
                    <a:pt x="458" y="2498"/>
                  </a:lnTo>
                  <a:lnTo>
                    <a:pt x="1136" y="2498"/>
                  </a:lnTo>
                  <a:lnTo>
                    <a:pt x="1136" y="1"/>
                  </a:ln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9" name="Google Shape;13489;p138"/>
            <p:cNvSpPr/>
            <p:nvPr/>
          </p:nvSpPr>
          <p:spPr>
            <a:xfrm>
              <a:off x="3344654" y="2157005"/>
              <a:ext cx="71470" cy="71601"/>
            </a:xfrm>
            <a:custGeom>
              <a:avLst/>
              <a:gdLst/>
              <a:ahLst/>
              <a:cxnLst/>
              <a:rect l="l" t="t" r="r" b="b"/>
              <a:pathLst>
                <a:path w="2725" h="2730" extrusionOk="0">
                  <a:moveTo>
                    <a:pt x="679" y="1"/>
                  </a:moveTo>
                  <a:cubicBezTo>
                    <a:pt x="304" y="1"/>
                    <a:pt x="1" y="304"/>
                    <a:pt x="1" y="679"/>
                  </a:cubicBezTo>
                  <a:cubicBezTo>
                    <a:pt x="1" y="934"/>
                    <a:pt x="203" y="1136"/>
                    <a:pt x="453" y="1136"/>
                  </a:cubicBezTo>
                  <a:lnTo>
                    <a:pt x="2272" y="2729"/>
                  </a:lnTo>
                  <a:lnTo>
                    <a:pt x="2657" y="1382"/>
                  </a:lnTo>
                  <a:cubicBezTo>
                    <a:pt x="2705" y="1218"/>
                    <a:pt x="2724" y="1050"/>
                    <a:pt x="2724" y="881"/>
                  </a:cubicBezTo>
                  <a:lnTo>
                    <a:pt x="2724" y="1"/>
                  </a:ln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0" name="Google Shape;13490;p138"/>
            <p:cNvSpPr/>
            <p:nvPr/>
          </p:nvSpPr>
          <p:spPr>
            <a:xfrm>
              <a:off x="3355381" y="2247122"/>
              <a:ext cx="38161" cy="33466"/>
            </a:xfrm>
            <a:custGeom>
              <a:avLst/>
              <a:gdLst/>
              <a:ahLst/>
              <a:cxnLst/>
              <a:rect l="l" t="t" r="r" b="b"/>
              <a:pathLst>
                <a:path w="1455" h="1276" extrusionOk="0">
                  <a:moveTo>
                    <a:pt x="1" y="0"/>
                  </a:moveTo>
                  <a:lnTo>
                    <a:pt x="1" y="1275"/>
                  </a:lnTo>
                  <a:lnTo>
                    <a:pt x="1454" y="1275"/>
                  </a:lnTo>
                  <a:lnTo>
                    <a:pt x="1454" y="0"/>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1" name="Google Shape;13491;p138"/>
            <p:cNvSpPr/>
            <p:nvPr/>
          </p:nvSpPr>
          <p:spPr>
            <a:xfrm>
              <a:off x="3355381" y="2247122"/>
              <a:ext cx="38161" cy="20720"/>
            </a:xfrm>
            <a:custGeom>
              <a:avLst/>
              <a:gdLst/>
              <a:ahLst/>
              <a:cxnLst/>
              <a:rect l="l" t="t" r="r" b="b"/>
              <a:pathLst>
                <a:path w="1455" h="790" extrusionOk="0">
                  <a:moveTo>
                    <a:pt x="1" y="0"/>
                  </a:moveTo>
                  <a:lnTo>
                    <a:pt x="1" y="645"/>
                  </a:lnTo>
                  <a:cubicBezTo>
                    <a:pt x="234" y="741"/>
                    <a:pt x="481" y="789"/>
                    <a:pt x="727" y="789"/>
                  </a:cubicBezTo>
                  <a:cubicBezTo>
                    <a:pt x="974" y="789"/>
                    <a:pt x="1221" y="741"/>
                    <a:pt x="1454" y="645"/>
                  </a:cubicBezTo>
                  <a:lnTo>
                    <a:pt x="1454" y="0"/>
                  </a:lnTo>
                  <a:close/>
                </a:path>
              </a:pathLst>
            </a:custGeom>
            <a:solidFill>
              <a:srgbClr val="C1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2" name="Google Shape;13492;p138"/>
            <p:cNvSpPr/>
            <p:nvPr/>
          </p:nvSpPr>
          <p:spPr>
            <a:xfrm>
              <a:off x="3310847" y="2267816"/>
              <a:ext cx="127230" cy="64126"/>
            </a:xfrm>
            <a:custGeom>
              <a:avLst/>
              <a:gdLst/>
              <a:ahLst/>
              <a:cxnLst/>
              <a:rect l="l" t="t" r="r" b="b"/>
              <a:pathLst>
                <a:path w="4851" h="2445" extrusionOk="0">
                  <a:moveTo>
                    <a:pt x="1699" y="0"/>
                  </a:moveTo>
                  <a:lnTo>
                    <a:pt x="530" y="332"/>
                  </a:lnTo>
                  <a:cubicBezTo>
                    <a:pt x="217" y="424"/>
                    <a:pt x="0" y="708"/>
                    <a:pt x="0" y="1035"/>
                  </a:cubicBezTo>
                  <a:lnTo>
                    <a:pt x="0" y="2445"/>
                  </a:lnTo>
                  <a:lnTo>
                    <a:pt x="4851" y="2445"/>
                  </a:lnTo>
                  <a:lnTo>
                    <a:pt x="4851" y="1035"/>
                  </a:lnTo>
                  <a:cubicBezTo>
                    <a:pt x="4851" y="708"/>
                    <a:pt x="4634" y="424"/>
                    <a:pt x="4321" y="332"/>
                  </a:cubicBezTo>
                  <a:lnTo>
                    <a:pt x="3152" y="0"/>
                  </a:lnTo>
                  <a:lnTo>
                    <a:pt x="2425" y="482"/>
                  </a:lnTo>
                  <a:lnTo>
                    <a:pt x="1699" y="0"/>
                  </a:ln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3" name="Google Shape;13493;p138"/>
            <p:cNvSpPr/>
            <p:nvPr/>
          </p:nvSpPr>
          <p:spPr>
            <a:xfrm>
              <a:off x="3338596" y="2186799"/>
              <a:ext cx="71706" cy="65647"/>
            </a:xfrm>
            <a:custGeom>
              <a:avLst/>
              <a:gdLst/>
              <a:ahLst/>
              <a:cxnLst/>
              <a:rect l="l" t="t" r="r" b="b"/>
              <a:pathLst>
                <a:path w="2734" h="2503" extrusionOk="0">
                  <a:moveTo>
                    <a:pt x="877" y="0"/>
                  </a:moveTo>
                  <a:cubicBezTo>
                    <a:pt x="756" y="0"/>
                    <a:pt x="636" y="48"/>
                    <a:pt x="549" y="135"/>
                  </a:cubicBezTo>
                  <a:lnTo>
                    <a:pt x="136" y="549"/>
                  </a:lnTo>
                  <a:cubicBezTo>
                    <a:pt x="49" y="635"/>
                    <a:pt x="1" y="751"/>
                    <a:pt x="1" y="871"/>
                  </a:cubicBezTo>
                  <a:lnTo>
                    <a:pt x="1" y="1136"/>
                  </a:lnTo>
                  <a:cubicBezTo>
                    <a:pt x="1" y="1891"/>
                    <a:pt x="612" y="2502"/>
                    <a:pt x="1367" y="2502"/>
                  </a:cubicBezTo>
                  <a:cubicBezTo>
                    <a:pt x="2123" y="2502"/>
                    <a:pt x="2729" y="1891"/>
                    <a:pt x="2729" y="1136"/>
                  </a:cubicBezTo>
                  <a:lnTo>
                    <a:pt x="2729" y="847"/>
                  </a:lnTo>
                  <a:cubicBezTo>
                    <a:pt x="2734" y="727"/>
                    <a:pt x="2686" y="611"/>
                    <a:pt x="2599" y="525"/>
                  </a:cubicBezTo>
                  <a:cubicBezTo>
                    <a:pt x="2248" y="183"/>
                    <a:pt x="1603" y="24"/>
                    <a:pt x="877" y="0"/>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4" name="Google Shape;13494;p138"/>
            <p:cNvSpPr/>
            <p:nvPr/>
          </p:nvSpPr>
          <p:spPr>
            <a:xfrm>
              <a:off x="3338596" y="2186904"/>
              <a:ext cx="71470" cy="64021"/>
            </a:xfrm>
            <a:custGeom>
              <a:avLst/>
              <a:gdLst/>
              <a:ahLst/>
              <a:cxnLst/>
              <a:rect l="l" t="t" r="r" b="b"/>
              <a:pathLst>
                <a:path w="2725" h="2441" extrusionOk="0">
                  <a:moveTo>
                    <a:pt x="860" y="1"/>
                  </a:moveTo>
                  <a:cubicBezTo>
                    <a:pt x="745" y="1"/>
                    <a:pt x="632" y="48"/>
                    <a:pt x="549" y="131"/>
                  </a:cubicBezTo>
                  <a:lnTo>
                    <a:pt x="1" y="680"/>
                  </a:lnTo>
                  <a:lnTo>
                    <a:pt x="1" y="1132"/>
                  </a:lnTo>
                  <a:cubicBezTo>
                    <a:pt x="1" y="1738"/>
                    <a:pt x="405" y="2272"/>
                    <a:pt x="987" y="2441"/>
                  </a:cubicBezTo>
                  <a:cubicBezTo>
                    <a:pt x="790" y="2200"/>
                    <a:pt x="684" y="1897"/>
                    <a:pt x="684" y="1589"/>
                  </a:cubicBezTo>
                  <a:lnTo>
                    <a:pt x="684" y="1084"/>
                  </a:lnTo>
                  <a:cubicBezTo>
                    <a:pt x="689" y="830"/>
                    <a:pt x="896" y="626"/>
                    <a:pt x="1148" y="626"/>
                  </a:cubicBezTo>
                  <a:cubicBezTo>
                    <a:pt x="1154" y="626"/>
                    <a:pt x="1160" y="626"/>
                    <a:pt x="1165" y="627"/>
                  </a:cubicBezTo>
                  <a:cubicBezTo>
                    <a:pt x="1570" y="627"/>
                    <a:pt x="2378" y="680"/>
                    <a:pt x="2724" y="935"/>
                  </a:cubicBezTo>
                  <a:cubicBezTo>
                    <a:pt x="2710" y="838"/>
                    <a:pt x="2671" y="588"/>
                    <a:pt x="2599" y="521"/>
                  </a:cubicBezTo>
                  <a:cubicBezTo>
                    <a:pt x="2248" y="179"/>
                    <a:pt x="1603" y="20"/>
                    <a:pt x="877" y="1"/>
                  </a:cubicBezTo>
                  <a:cubicBezTo>
                    <a:pt x="871" y="1"/>
                    <a:pt x="866" y="1"/>
                    <a:pt x="860"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5" name="Google Shape;13495;p138"/>
            <p:cNvSpPr/>
            <p:nvPr/>
          </p:nvSpPr>
          <p:spPr>
            <a:xfrm>
              <a:off x="3310847" y="2283972"/>
              <a:ext cx="25519" cy="47970"/>
            </a:xfrm>
            <a:custGeom>
              <a:avLst/>
              <a:gdLst/>
              <a:ahLst/>
              <a:cxnLst/>
              <a:rect l="l" t="t" r="r" b="b"/>
              <a:pathLst>
                <a:path w="973" h="1829" extrusionOk="0">
                  <a:moveTo>
                    <a:pt x="135" y="0"/>
                  </a:moveTo>
                  <a:cubicBezTo>
                    <a:pt x="48" y="125"/>
                    <a:pt x="0" y="270"/>
                    <a:pt x="0" y="419"/>
                  </a:cubicBezTo>
                  <a:lnTo>
                    <a:pt x="0" y="1829"/>
                  </a:lnTo>
                  <a:lnTo>
                    <a:pt x="972" y="1829"/>
                  </a:lnTo>
                  <a:lnTo>
                    <a:pt x="972" y="1141"/>
                  </a:lnTo>
                  <a:cubicBezTo>
                    <a:pt x="972" y="948"/>
                    <a:pt x="895" y="761"/>
                    <a:pt x="756" y="626"/>
                  </a:cubicBezTo>
                  <a:lnTo>
                    <a:pt x="135" y="0"/>
                  </a:lnTo>
                  <a:close/>
                </a:path>
              </a:pathLst>
            </a:custGeom>
            <a:solidFill>
              <a:srgbClr val="8DA0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6" name="Google Shape;13496;p138"/>
            <p:cNvSpPr/>
            <p:nvPr/>
          </p:nvSpPr>
          <p:spPr>
            <a:xfrm>
              <a:off x="3412557" y="2283972"/>
              <a:ext cx="25519" cy="47970"/>
            </a:xfrm>
            <a:custGeom>
              <a:avLst/>
              <a:gdLst/>
              <a:ahLst/>
              <a:cxnLst/>
              <a:rect l="l" t="t" r="r" b="b"/>
              <a:pathLst>
                <a:path w="973" h="1829" extrusionOk="0">
                  <a:moveTo>
                    <a:pt x="838" y="0"/>
                  </a:moveTo>
                  <a:lnTo>
                    <a:pt x="217" y="626"/>
                  </a:lnTo>
                  <a:cubicBezTo>
                    <a:pt x="78" y="761"/>
                    <a:pt x="1" y="948"/>
                    <a:pt x="1" y="1141"/>
                  </a:cubicBezTo>
                  <a:lnTo>
                    <a:pt x="1" y="1829"/>
                  </a:lnTo>
                  <a:lnTo>
                    <a:pt x="973" y="1829"/>
                  </a:lnTo>
                  <a:lnTo>
                    <a:pt x="973" y="419"/>
                  </a:lnTo>
                  <a:cubicBezTo>
                    <a:pt x="973" y="270"/>
                    <a:pt x="924" y="125"/>
                    <a:pt x="838" y="0"/>
                  </a:cubicBezTo>
                  <a:close/>
                </a:path>
              </a:pathLst>
            </a:custGeom>
            <a:solidFill>
              <a:srgbClr val="8DA0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7" name="Google Shape;13497;p138"/>
            <p:cNvSpPr/>
            <p:nvPr/>
          </p:nvSpPr>
          <p:spPr>
            <a:xfrm>
              <a:off x="3162425" y="2003311"/>
              <a:ext cx="180367" cy="155267"/>
            </a:xfrm>
            <a:custGeom>
              <a:avLst/>
              <a:gdLst/>
              <a:ahLst/>
              <a:cxnLst/>
              <a:rect l="l" t="t" r="r" b="b"/>
              <a:pathLst>
                <a:path w="6877" h="5920" extrusionOk="0">
                  <a:moveTo>
                    <a:pt x="6274" y="0"/>
                  </a:moveTo>
                  <a:cubicBezTo>
                    <a:pt x="6271" y="0"/>
                    <a:pt x="6269" y="0"/>
                    <a:pt x="6266" y="0"/>
                  </a:cubicBezTo>
                  <a:lnTo>
                    <a:pt x="607" y="0"/>
                  </a:lnTo>
                  <a:cubicBezTo>
                    <a:pt x="270" y="0"/>
                    <a:pt x="1" y="270"/>
                    <a:pt x="1" y="606"/>
                  </a:cubicBezTo>
                  <a:lnTo>
                    <a:pt x="1" y="3840"/>
                  </a:lnTo>
                  <a:cubicBezTo>
                    <a:pt x="1" y="4177"/>
                    <a:pt x="275" y="4446"/>
                    <a:pt x="607" y="4446"/>
                  </a:cubicBezTo>
                  <a:lnTo>
                    <a:pt x="2835" y="4446"/>
                  </a:lnTo>
                  <a:lnTo>
                    <a:pt x="2498" y="5793"/>
                  </a:lnTo>
                  <a:cubicBezTo>
                    <a:pt x="2480" y="5862"/>
                    <a:pt x="2533" y="5920"/>
                    <a:pt x="2592" y="5920"/>
                  </a:cubicBezTo>
                  <a:cubicBezTo>
                    <a:pt x="2612" y="5920"/>
                    <a:pt x="2633" y="5914"/>
                    <a:pt x="2652" y="5899"/>
                  </a:cubicBezTo>
                  <a:lnTo>
                    <a:pt x="4654" y="4446"/>
                  </a:lnTo>
                  <a:lnTo>
                    <a:pt x="6270" y="4446"/>
                  </a:lnTo>
                  <a:cubicBezTo>
                    <a:pt x="6602" y="4446"/>
                    <a:pt x="6877" y="4177"/>
                    <a:pt x="6877" y="3840"/>
                  </a:cubicBezTo>
                  <a:lnTo>
                    <a:pt x="6877" y="606"/>
                  </a:lnTo>
                  <a:cubicBezTo>
                    <a:pt x="6877" y="272"/>
                    <a:pt x="6607" y="0"/>
                    <a:pt x="6274"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8" name="Google Shape;13498;p138"/>
            <p:cNvSpPr/>
            <p:nvPr/>
          </p:nvSpPr>
          <p:spPr>
            <a:xfrm>
              <a:off x="3104515" y="2146723"/>
              <a:ext cx="126600" cy="190149"/>
            </a:xfrm>
            <a:custGeom>
              <a:avLst/>
              <a:gdLst/>
              <a:ahLst/>
              <a:cxnLst/>
              <a:rect l="l" t="t" r="r" b="b"/>
              <a:pathLst>
                <a:path w="4827" h="7250" extrusionOk="0">
                  <a:moveTo>
                    <a:pt x="2411" y="376"/>
                  </a:moveTo>
                  <a:cubicBezTo>
                    <a:pt x="2463" y="376"/>
                    <a:pt x="2514" y="378"/>
                    <a:pt x="2565" y="383"/>
                  </a:cubicBezTo>
                  <a:cubicBezTo>
                    <a:pt x="3388" y="460"/>
                    <a:pt x="4037" y="1182"/>
                    <a:pt x="4042" y="2029"/>
                  </a:cubicBezTo>
                  <a:cubicBezTo>
                    <a:pt x="4042" y="2828"/>
                    <a:pt x="4234" y="3573"/>
                    <a:pt x="4398" y="3963"/>
                  </a:cubicBezTo>
                  <a:cubicBezTo>
                    <a:pt x="4398" y="3968"/>
                    <a:pt x="4398" y="3978"/>
                    <a:pt x="4393" y="3978"/>
                  </a:cubicBezTo>
                  <a:cubicBezTo>
                    <a:pt x="4225" y="4093"/>
                    <a:pt x="3850" y="4310"/>
                    <a:pt x="3214" y="4439"/>
                  </a:cubicBezTo>
                  <a:cubicBezTo>
                    <a:pt x="3210" y="4420"/>
                    <a:pt x="3205" y="4401"/>
                    <a:pt x="3205" y="4382"/>
                  </a:cubicBezTo>
                  <a:lnTo>
                    <a:pt x="3205" y="4002"/>
                  </a:lnTo>
                  <a:cubicBezTo>
                    <a:pt x="3455" y="3857"/>
                    <a:pt x="3667" y="3650"/>
                    <a:pt x="3806" y="3400"/>
                  </a:cubicBezTo>
                  <a:cubicBezTo>
                    <a:pt x="4071" y="2929"/>
                    <a:pt x="3979" y="2337"/>
                    <a:pt x="3580" y="1966"/>
                  </a:cubicBezTo>
                  <a:cubicBezTo>
                    <a:pt x="3301" y="1711"/>
                    <a:pt x="2801" y="1408"/>
                    <a:pt x="2007" y="1408"/>
                  </a:cubicBezTo>
                  <a:cubicBezTo>
                    <a:pt x="1959" y="1408"/>
                    <a:pt x="1910" y="1427"/>
                    <a:pt x="1877" y="1466"/>
                  </a:cubicBezTo>
                  <a:lnTo>
                    <a:pt x="1473" y="1870"/>
                  </a:lnTo>
                  <a:cubicBezTo>
                    <a:pt x="1332" y="2006"/>
                    <a:pt x="1458" y="2194"/>
                    <a:pt x="1604" y="2194"/>
                  </a:cubicBezTo>
                  <a:cubicBezTo>
                    <a:pt x="1649" y="2194"/>
                    <a:pt x="1696" y="2176"/>
                    <a:pt x="1737" y="2135"/>
                  </a:cubicBezTo>
                  <a:lnTo>
                    <a:pt x="2084" y="1788"/>
                  </a:lnTo>
                  <a:cubicBezTo>
                    <a:pt x="2589" y="1803"/>
                    <a:pt x="3007" y="1957"/>
                    <a:pt x="3325" y="2245"/>
                  </a:cubicBezTo>
                  <a:cubicBezTo>
                    <a:pt x="3595" y="2496"/>
                    <a:pt x="3657" y="2895"/>
                    <a:pt x="3479" y="3212"/>
                  </a:cubicBezTo>
                  <a:cubicBezTo>
                    <a:pt x="3257" y="3605"/>
                    <a:pt x="2847" y="3834"/>
                    <a:pt x="2414" y="3834"/>
                  </a:cubicBezTo>
                  <a:cubicBezTo>
                    <a:pt x="2311" y="3834"/>
                    <a:pt x="2206" y="3821"/>
                    <a:pt x="2103" y="3795"/>
                  </a:cubicBezTo>
                  <a:cubicBezTo>
                    <a:pt x="1564" y="3655"/>
                    <a:pt x="1189" y="3169"/>
                    <a:pt x="1189" y="2611"/>
                  </a:cubicBezTo>
                  <a:cubicBezTo>
                    <a:pt x="1189" y="2486"/>
                    <a:pt x="1094" y="2423"/>
                    <a:pt x="999" y="2423"/>
                  </a:cubicBezTo>
                  <a:cubicBezTo>
                    <a:pt x="904" y="2423"/>
                    <a:pt x="809" y="2486"/>
                    <a:pt x="809" y="2611"/>
                  </a:cubicBezTo>
                  <a:cubicBezTo>
                    <a:pt x="809" y="3188"/>
                    <a:pt x="1116" y="3718"/>
                    <a:pt x="1617" y="4006"/>
                  </a:cubicBezTo>
                  <a:lnTo>
                    <a:pt x="1617" y="4382"/>
                  </a:lnTo>
                  <a:cubicBezTo>
                    <a:pt x="1617" y="4406"/>
                    <a:pt x="1617" y="4425"/>
                    <a:pt x="1612" y="4444"/>
                  </a:cubicBezTo>
                  <a:cubicBezTo>
                    <a:pt x="972" y="4310"/>
                    <a:pt x="602" y="4098"/>
                    <a:pt x="433" y="3982"/>
                  </a:cubicBezTo>
                  <a:cubicBezTo>
                    <a:pt x="424" y="3978"/>
                    <a:pt x="424" y="3973"/>
                    <a:pt x="424" y="3968"/>
                  </a:cubicBezTo>
                  <a:lnTo>
                    <a:pt x="424" y="3963"/>
                  </a:lnTo>
                  <a:cubicBezTo>
                    <a:pt x="587" y="3573"/>
                    <a:pt x="780" y="2828"/>
                    <a:pt x="780" y="2029"/>
                  </a:cubicBezTo>
                  <a:cubicBezTo>
                    <a:pt x="784" y="1182"/>
                    <a:pt x="1434" y="460"/>
                    <a:pt x="2257" y="383"/>
                  </a:cubicBezTo>
                  <a:cubicBezTo>
                    <a:pt x="2307" y="378"/>
                    <a:pt x="2359" y="376"/>
                    <a:pt x="2411" y="376"/>
                  </a:cubicBezTo>
                  <a:close/>
                  <a:moveTo>
                    <a:pt x="2825" y="4160"/>
                  </a:moveTo>
                  <a:lnTo>
                    <a:pt x="2825" y="4382"/>
                  </a:lnTo>
                  <a:cubicBezTo>
                    <a:pt x="2825" y="4608"/>
                    <a:pt x="2950" y="4815"/>
                    <a:pt x="3152" y="4916"/>
                  </a:cubicBezTo>
                  <a:lnTo>
                    <a:pt x="3272" y="4974"/>
                  </a:lnTo>
                  <a:cubicBezTo>
                    <a:pt x="3089" y="5272"/>
                    <a:pt x="2762" y="5455"/>
                    <a:pt x="2411" y="5455"/>
                  </a:cubicBezTo>
                  <a:cubicBezTo>
                    <a:pt x="2055" y="5455"/>
                    <a:pt x="1728" y="5272"/>
                    <a:pt x="1545" y="4974"/>
                  </a:cubicBezTo>
                  <a:lnTo>
                    <a:pt x="1665" y="4911"/>
                  </a:lnTo>
                  <a:cubicBezTo>
                    <a:pt x="1862" y="4815"/>
                    <a:pt x="1992" y="4608"/>
                    <a:pt x="1992" y="4382"/>
                  </a:cubicBezTo>
                  <a:lnTo>
                    <a:pt x="1992" y="4160"/>
                  </a:lnTo>
                  <a:cubicBezTo>
                    <a:pt x="2127" y="4196"/>
                    <a:pt x="2266" y="4214"/>
                    <a:pt x="2407" y="4214"/>
                  </a:cubicBezTo>
                  <a:cubicBezTo>
                    <a:pt x="2547" y="4214"/>
                    <a:pt x="2687" y="4196"/>
                    <a:pt x="2825" y="4160"/>
                  </a:cubicBezTo>
                  <a:close/>
                  <a:moveTo>
                    <a:pt x="2411" y="1"/>
                  </a:moveTo>
                  <a:cubicBezTo>
                    <a:pt x="2348" y="1"/>
                    <a:pt x="2286" y="3"/>
                    <a:pt x="2223" y="8"/>
                  </a:cubicBezTo>
                  <a:cubicBezTo>
                    <a:pt x="1208" y="104"/>
                    <a:pt x="409" y="989"/>
                    <a:pt x="404" y="2029"/>
                  </a:cubicBezTo>
                  <a:cubicBezTo>
                    <a:pt x="400" y="2775"/>
                    <a:pt x="221" y="3463"/>
                    <a:pt x="72" y="3824"/>
                  </a:cubicBezTo>
                  <a:cubicBezTo>
                    <a:pt x="5" y="3992"/>
                    <a:pt x="63" y="4184"/>
                    <a:pt x="212" y="4290"/>
                  </a:cubicBezTo>
                  <a:cubicBezTo>
                    <a:pt x="515" y="4488"/>
                    <a:pt x="842" y="4637"/>
                    <a:pt x="1193" y="4728"/>
                  </a:cubicBezTo>
                  <a:lnTo>
                    <a:pt x="438" y="5108"/>
                  </a:lnTo>
                  <a:cubicBezTo>
                    <a:pt x="169" y="5238"/>
                    <a:pt x="0" y="5517"/>
                    <a:pt x="0" y="5820"/>
                  </a:cubicBezTo>
                  <a:lnTo>
                    <a:pt x="0" y="7062"/>
                  </a:lnTo>
                  <a:cubicBezTo>
                    <a:pt x="0" y="7187"/>
                    <a:pt x="94" y="7249"/>
                    <a:pt x="188" y="7249"/>
                  </a:cubicBezTo>
                  <a:cubicBezTo>
                    <a:pt x="282" y="7249"/>
                    <a:pt x="375" y="7187"/>
                    <a:pt x="375" y="7062"/>
                  </a:cubicBezTo>
                  <a:lnTo>
                    <a:pt x="375" y="5820"/>
                  </a:lnTo>
                  <a:cubicBezTo>
                    <a:pt x="375" y="5662"/>
                    <a:pt x="467" y="5517"/>
                    <a:pt x="606" y="5445"/>
                  </a:cubicBezTo>
                  <a:lnTo>
                    <a:pt x="1203" y="5147"/>
                  </a:lnTo>
                  <a:cubicBezTo>
                    <a:pt x="1475" y="5604"/>
                    <a:pt x="1943" y="5832"/>
                    <a:pt x="2411" y="5832"/>
                  </a:cubicBezTo>
                  <a:cubicBezTo>
                    <a:pt x="2879" y="5832"/>
                    <a:pt x="3347" y="5604"/>
                    <a:pt x="3619" y="5147"/>
                  </a:cubicBezTo>
                  <a:lnTo>
                    <a:pt x="4215" y="5445"/>
                  </a:lnTo>
                  <a:cubicBezTo>
                    <a:pt x="4355" y="5517"/>
                    <a:pt x="4446" y="5662"/>
                    <a:pt x="4446" y="5820"/>
                  </a:cubicBezTo>
                  <a:lnTo>
                    <a:pt x="4446" y="7062"/>
                  </a:lnTo>
                  <a:cubicBezTo>
                    <a:pt x="4446" y="7187"/>
                    <a:pt x="4540" y="7249"/>
                    <a:pt x="4634" y="7249"/>
                  </a:cubicBezTo>
                  <a:cubicBezTo>
                    <a:pt x="4728" y="7249"/>
                    <a:pt x="4822" y="7187"/>
                    <a:pt x="4822" y="7062"/>
                  </a:cubicBezTo>
                  <a:lnTo>
                    <a:pt x="4822" y="5820"/>
                  </a:lnTo>
                  <a:cubicBezTo>
                    <a:pt x="4826" y="5517"/>
                    <a:pt x="4653" y="5238"/>
                    <a:pt x="4384" y="5108"/>
                  </a:cubicBezTo>
                  <a:lnTo>
                    <a:pt x="3633" y="4728"/>
                  </a:lnTo>
                  <a:cubicBezTo>
                    <a:pt x="3979" y="4637"/>
                    <a:pt x="4311" y="4488"/>
                    <a:pt x="4610" y="4290"/>
                  </a:cubicBezTo>
                  <a:cubicBezTo>
                    <a:pt x="4759" y="4184"/>
                    <a:pt x="4817" y="3992"/>
                    <a:pt x="4749" y="3824"/>
                  </a:cubicBezTo>
                  <a:cubicBezTo>
                    <a:pt x="4595" y="3463"/>
                    <a:pt x="4422" y="2775"/>
                    <a:pt x="4417" y="2029"/>
                  </a:cubicBezTo>
                  <a:cubicBezTo>
                    <a:pt x="4417" y="989"/>
                    <a:pt x="3619" y="104"/>
                    <a:pt x="2598" y="8"/>
                  </a:cubicBezTo>
                  <a:cubicBezTo>
                    <a:pt x="2536" y="3"/>
                    <a:pt x="2473" y="1"/>
                    <a:pt x="24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9" name="Google Shape;13499;p138"/>
            <p:cNvSpPr/>
            <p:nvPr/>
          </p:nvSpPr>
          <p:spPr>
            <a:xfrm>
              <a:off x="3125707" y="2305662"/>
              <a:ext cx="9993" cy="31211"/>
            </a:xfrm>
            <a:custGeom>
              <a:avLst/>
              <a:gdLst/>
              <a:ahLst/>
              <a:cxnLst/>
              <a:rect l="l" t="t" r="r" b="b"/>
              <a:pathLst>
                <a:path w="381" h="1190" extrusionOk="0">
                  <a:moveTo>
                    <a:pt x="188" y="1"/>
                  </a:moveTo>
                  <a:cubicBezTo>
                    <a:pt x="82" y="1"/>
                    <a:pt x="1" y="88"/>
                    <a:pt x="1" y="193"/>
                  </a:cubicBezTo>
                  <a:lnTo>
                    <a:pt x="1" y="1002"/>
                  </a:lnTo>
                  <a:cubicBezTo>
                    <a:pt x="1" y="1127"/>
                    <a:pt x="94" y="1189"/>
                    <a:pt x="188" y="1189"/>
                  </a:cubicBezTo>
                  <a:cubicBezTo>
                    <a:pt x="282" y="1189"/>
                    <a:pt x="376" y="1127"/>
                    <a:pt x="376" y="1002"/>
                  </a:cubicBezTo>
                  <a:lnTo>
                    <a:pt x="376" y="193"/>
                  </a:lnTo>
                  <a:cubicBezTo>
                    <a:pt x="381" y="88"/>
                    <a:pt x="294"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0" name="Google Shape;13500;p138"/>
            <p:cNvSpPr/>
            <p:nvPr/>
          </p:nvSpPr>
          <p:spPr>
            <a:xfrm>
              <a:off x="3199904" y="2305662"/>
              <a:ext cx="9993" cy="31211"/>
            </a:xfrm>
            <a:custGeom>
              <a:avLst/>
              <a:gdLst/>
              <a:ahLst/>
              <a:cxnLst/>
              <a:rect l="l" t="t" r="r" b="b"/>
              <a:pathLst>
                <a:path w="381" h="1190" extrusionOk="0">
                  <a:moveTo>
                    <a:pt x="188" y="1"/>
                  </a:moveTo>
                  <a:cubicBezTo>
                    <a:pt x="83" y="1"/>
                    <a:pt x="1" y="88"/>
                    <a:pt x="1" y="193"/>
                  </a:cubicBezTo>
                  <a:lnTo>
                    <a:pt x="1" y="1002"/>
                  </a:lnTo>
                  <a:cubicBezTo>
                    <a:pt x="1" y="1127"/>
                    <a:pt x="95" y="1189"/>
                    <a:pt x="188" y="1189"/>
                  </a:cubicBezTo>
                  <a:cubicBezTo>
                    <a:pt x="282" y="1189"/>
                    <a:pt x="376" y="1127"/>
                    <a:pt x="376" y="1002"/>
                  </a:cubicBezTo>
                  <a:lnTo>
                    <a:pt x="376" y="193"/>
                  </a:lnTo>
                  <a:cubicBezTo>
                    <a:pt x="381" y="88"/>
                    <a:pt x="294"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1" name="Google Shape;13501;p138"/>
            <p:cNvSpPr/>
            <p:nvPr/>
          </p:nvSpPr>
          <p:spPr>
            <a:xfrm>
              <a:off x="3348326" y="2182340"/>
              <a:ext cx="54632" cy="16838"/>
            </a:xfrm>
            <a:custGeom>
              <a:avLst/>
              <a:gdLst/>
              <a:ahLst/>
              <a:cxnLst/>
              <a:rect l="l" t="t" r="r" b="b"/>
              <a:pathLst>
                <a:path w="2083" h="642" extrusionOk="0">
                  <a:moveTo>
                    <a:pt x="741" y="1"/>
                  </a:moveTo>
                  <a:cubicBezTo>
                    <a:pt x="562" y="1"/>
                    <a:pt x="364" y="18"/>
                    <a:pt x="150" y="60"/>
                  </a:cubicBezTo>
                  <a:cubicBezTo>
                    <a:pt x="63" y="79"/>
                    <a:pt x="0" y="156"/>
                    <a:pt x="0" y="247"/>
                  </a:cubicBezTo>
                  <a:lnTo>
                    <a:pt x="0" y="449"/>
                  </a:lnTo>
                  <a:cubicBezTo>
                    <a:pt x="0" y="575"/>
                    <a:pt x="94" y="637"/>
                    <a:pt x="188" y="637"/>
                  </a:cubicBezTo>
                  <a:cubicBezTo>
                    <a:pt x="282" y="637"/>
                    <a:pt x="376" y="575"/>
                    <a:pt x="376" y="449"/>
                  </a:cubicBezTo>
                  <a:lnTo>
                    <a:pt x="376" y="406"/>
                  </a:lnTo>
                  <a:cubicBezTo>
                    <a:pt x="496" y="388"/>
                    <a:pt x="617" y="378"/>
                    <a:pt x="738" y="378"/>
                  </a:cubicBezTo>
                  <a:cubicBezTo>
                    <a:pt x="931" y="378"/>
                    <a:pt x="1123" y="402"/>
                    <a:pt x="1309" y="449"/>
                  </a:cubicBezTo>
                  <a:cubicBezTo>
                    <a:pt x="1444" y="483"/>
                    <a:pt x="1579" y="536"/>
                    <a:pt x="1699" y="608"/>
                  </a:cubicBezTo>
                  <a:cubicBezTo>
                    <a:pt x="1735" y="631"/>
                    <a:pt x="1771" y="641"/>
                    <a:pt x="1805" y="641"/>
                  </a:cubicBezTo>
                  <a:cubicBezTo>
                    <a:pt x="1969" y="641"/>
                    <a:pt x="2082" y="406"/>
                    <a:pt x="1911" y="291"/>
                  </a:cubicBezTo>
                  <a:cubicBezTo>
                    <a:pt x="1888" y="275"/>
                    <a:pt x="1463" y="1"/>
                    <a:pt x="7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2" name="Google Shape;13502;p138"/>
            <p:cNvSpPr/>
            <p:nvPr/>
          </p:nvSpPr>
          <p:spPr>
            <a:xfrm>
              <a:off x="3305785" y="2151969"/>
              <a:ext cx="137222" cy="185009"/>
            </a:xfrm>
            <a:custGeom>
              <a:avLst/>
              <a:gdLst/>
              <a:ahLst/>
              <a:cxnLst/>
              <a:rect l="l" t="t" r="r" b="b"/>
              <a:pathLst>
                <a:path w="5232" h="7054" extrusionOk="0">
                  <a:moveTo>
                    <a:pt x="4048" y="380"/>
                  </a:moveTo>
                  <a:lnTo>
                    <a:pt x="4048" y="1319"/>
                  </a:lnTo>
                  <a:cubicBezTo>
                    <a:pt x="4048" y="1478"/>
                    <a:pt x="4009" y="1636"/>
                    <a:pt x="3937" y="1776"/>
                  </a:cubicBezTo>
                  <a:lnTo>
                    <a:pt x="3865" y="1925"/>
                  </a:lnTo>
                  <a:cubicBezTo>
                    <a:pt x="3850" y="1954"/>
                    <a:pt x="3845" y="1983"/>
                    <a:pt x="3845" y="2012"/>
                  </a:cubicBezTo>
                  <a:lnTo>
                    <a:pt x="3845" y="2416"/>
                  </a:lnTo>
                  <a:cubicBezTo>
                    <a:pt x="3845" y="3090"/>
                    <a:pt x="3296" y="3639"/>
                    <a:pt x="2623" y="3639"/>
                  </a:cubicBezTo>
                  <a:cubicBezTo>
                    <a:pt x="2609" y="3639"/>
                    <a:pt x="2594" y="3638"/>
                    <a:pt x="2580" y="3638"/>
                  </a:cubicBezTo>
                  <a:cubicBezTo>
                    <a:pt x="1926" y="3619"/>
                    <a:pt x="1391" y="3041"/>
                    <a:pt x="1391" y="2353"/>
                  </a:cubicBezTo>
                  <a:lnTo>
                    <a:pt x="1391" y="2012"/>
                  </a:lnTo>
                  <a:cubicBezTo>
                    <a:pt x="1391" y="1983"/>
                    <a:pt x="1387" y="1949"/>
                    <a:pt x="1372" y="1925"/>
                  </a:cubicBezTo>
                  <a:lnTo>
                    <a:pt x="1300" y="1776"/>
                  </a:lnTo>
                  <a:cubicBezTo>
                    <a:pt x="1228" y="1636"/>
                    <a:pt x="1189" y="1478"/>
                    <a:pt x="1189" y="1319"/>
                  </a:cubicBezTo>
                  <a:cubicBezTo>
                    <a:pt x="1189" y="799"/>
                    <a:pt x="1613" y="380"/>
                    <a:pt x="2128" y="380"/>
                  </a:cubicBezTo>
                  <a:close/>
                  <a:moveTo>
                    <a:pt x="1998" y="3888"/>
                  </a:moveTo>
                  <a:cubicBezTo>
                    <a:pt x="2181" y="3965"/>
                    <a:pt x="2373" y="4008"/>
                    <a:pt x="2570" y="4018"/>
                  </a:cubicBezTo>
                  <a:lnTo>
                    <a:pt x="2618" y="4018"/>
                  </a:lnTo>
                  <a:cubicBezTo>
                    <a:pt x="2830" y="4018"/>
                    <a:pt x="3042" y="3975"/>
                    <a:pt x="3239" y="3893"/>
                  </a:cubicBezTo>
                  <a:lnTo>
                    <a:pt x="3239" y="4153"/>
                  </a:lnTo>
                  <a:cubicBezTo>
                    <a:pt x="3239" y="4211"/>
                    <a:pt x="3244" y="4268"/>
                    <a:pt x="3263" y="4321"/>
                  </a:cubicBezTo>
                  <a:lnTo>
                    <a:pt x="2618" y="4802"/>
                  </a:lnTo>
                  <a:lnTo>
                    <a:pt x="1974" y="4321"/>
                  </a:lnTo>
                  <a:cubicBezTo>
                    <a:pt x="1993" y="4268"/>
                    <a:pt x="1998" y="4211"/>
                    <a:pt x="1998" y="4153"/>
                  </a:cubicBezTo>
                  <a:lnTo>
                    <a:pt x="1998" y="3888"/>
                  </a:lnTo>
                  <a:close/>
                  <a:moveTo>
                    <a:pt x="2132" y="0"/>
                  </a:moveTo>
                  <a:cubicBezTo>
                    <a:pt x="1401" y="5"/>
                    <a:pt x="814" y="592"/>
                    <a:pt x="814" y="1319"/>
                  </a:cubicBezTo>
                  <a:cubicBezTo>
                    <a:pt x="814" y="1535"/>
                    <a:pt x="862" y="1752"/>
                    <a:pt x="963" y="1944"/>
                  </a:cubicBezTo>
                  <a:lnTo>
                    <a:pt x="1016" y="2055"/>
                  </a:lnTo>
                  <a:lnTo>
                    <a:pt x="1016" y="2353"/>
                  </a:lnTo>
                  <a:cubicBezTo>
                    <a:pt x="1016" y="2854"/>
                    <a:pt x="1237" y="3330"/>
                    <a:pt x="1622" y="3652"/>
                  </a:cubicBezTo>
                  <a:lnTo>
                    <a:pt x="1622" y="4153"/>
                  </a:lnTo>
                  <a:cubicBezTo>
                    <a:pt x="1618" y="4244"/>
                    <a:pt x="1565" y="4326"/>
                    <a:pt x="1483" y="4355"/>
                  </a:cubicBezTo>
                  <a:lnTo>
                    <a:pt x="521" y="4716"/>
                  </a:lnTo>
                  <a:cubicBezTo>
                    <a:pt x="208" y="4836"/>
                    <a:pt x="1" y="5130"/>
                    <a:pt x="1" y="5462"/>
                  </a:cubicBezTo>
                  <a:lnTo>
                    <a:pt x="1" y="6862"/>
                  </a:lnTo>
                  <a:cubicBezTo>
                    <a:pt x="1" y="6987"/>
                    <a:pt x="96" y="7049"/>
                    <a:pt x="191" y="7049"/>
                  </a:cubicBezTo>
                  <a:cubicBezTo>
                    <a:pt x="286" y="7049"/>
                    <a:pt x="381" y="6987"/>
                    <a:pt x="381" y="6862"/>
                  </a:cubicBezTo>
                  <a:lnTo>
                    <a:pt x="381" y="5466"/>
                  </a:lnTo>
                  <a:cubicBezTo>
                    <a:pt x="381" y="5288"/>
                    <a:pt x="487" y="5134"/>
                    <a:pt x="650" y="5072"/>
                  </a:cubicBezTo>
                  <a:lnTo>
                    <a:pt x="1613" y="4711"/>
                  </a:lnTo>
                  <a:cubicBezTo>
                    <a:pt x="1666" y="4692"/>
                    <a:pt x="1714" y="4668"/>
                    <a:pt x="1757" y="4634"/>
                  </a:cubicBezTo>
                  <a:lnTo>
                    <a:pt x="2431" y="5139"/>
                  </a:lnTo>
                  <a:lnTo>
                    <a:pt x="2431" y="6862"/>
                  </a:lnTo>
                  <a:cubicBezTo>
                    <a:pt x="2431" y="6989"/>
                    <a:pt x="2525" y="7053"/>
                    <a:pt x="2618" y="7053"/>
                  </a:cubicBezTo>
                  <a:cubicBezTo>
                    <a:pt x="2712" y="7053"/>
                    <a:pt x="2806" y="6989"/>
                    <a:pt x="2806" y="6862"/>
                  </a:cubicBezTo>
                  <a:lnTo>
                    <a:pt x="2806" y="5134"/>
                  </a:lnTo>
                  <a:lnTo>
                    <a:pt x="3480" y="4634"/>
                  </a:lnTo>
                  <a:cubicBezTo>
                    <a:pt x="3523" y="4663"/>
                    <a:pt x="3571" y="4692"/>
                    <a:pt x="3624" y="4711"/>
                  </a:cubicBezTo>
                  <a:lnTo>
                    <a:pt x="4586" y="5072"/>
                  </a:lnTo>
                  <a:cubicBezTo>
                    <a:pt x="4745" y="5134"/>
                    <a:pt x="4856" y="5288"/>
                    <a:pt x="4856" y="5462"/>
                  </a:cubicBezTo>
                  <a:lnTo>
                    <a:pt x="4856" y="6862"/>
                  </a:lnTo>
                  <a:cubicBezTo>
                    <a:pt x="4856" y="6987"/>
                    <a:pt x="4950" y="7049"/>
                    <a:pt x="5044" y="7049"/>
                  </a:cubicBezTo>
                  <a:cubicBezTo>
                    <a:pt x="5137" y="7049"/>
                    <a:pt x="5231" y="6987"/>
                    <a:pt x="5231" y="6862"/>
                  </a:cubicBezTo>
                  <a:lnTo>
                    <a:pt x="5231" y="5466"/>
                  </a:lnTo>
                  <a:cubicBezTo>
                    <a:pt x="5231" y="5130"/>
                    <a:pt x="5029" y="4836"/>
                    <a:pt x="4716" y="4716"/>
                  </a:cubicBezTo>
                  <a:lnTo>
                    <a:pt x="3754" y="4355"/>
                  </a:lnTo>
                  <a:cubicBezTo>
                    <a:pt x="3672" y="4326"/>
                    <a:pt x="3614" y="4244"/>
                    <a:pt x="3614" y="4153"/>
                  </a:cubicBezTo>
                  <a:lnTo>
                    <a:pt x="3614" y="3672"/>
                  </a:lnTo>
                  <a:cubicBezTo>
                    <a:pt x="3653" y="3638"/>
                    <a:pt x="3696" y="3599"/>
                    <a:pt x="3735" y="3566"/>
                  </a:cubicBezTo>
                  <a:cubicBezTo>
                    <a:pt x="4048" y="3263"/>
                    <a:pt x="4226" y="2849"/>
                    <a:pt x="4221" y="2411"/>
                  </a:cubicBezTo>
                  <a:lnTo>
                    <a:pt x="4221" y="2050"/>
                  </a:lnTo>
                  <a:lnTo>
                    <a:pt x="4279" y="1944"/>
                  </a:lnTo>
                  <a:cubicBezTo>
                    <a:pt x="4375" y="1747"/>
                    <a:pt x="4423" y="1535"/>
                    <a:pt x="4423" y="1319"/>
                  </a:cubicBezTo>
                  <a:lnTo>
                    <a:pt x="4423" y="193"/>
                  </a:lnTo>
                  <a:cubicBezTo>
                    <a:pt x="4423" y="87"/>
                    <a:pt x="4341" y="0"/>
                    <a:pt x="42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3" name="Google Shape;13503;p138"/>
            <p:cNvSpPr/>
            <p:nvPr/>
          </p:nvSpPr>
          <p:spPr>
            <a:xfrm>
              <a:off x="3332432" y="2300364"/>
              <a:ext cx="9862" cy="36482"/>
            </a:xfrm>
            <a:custGeom>
              <a:avLst/>
              <a:gdLst/>
              <a:ahLst/>
              <a:cxnLst/>
              <a:rect l="l" t="t" r="r" b="b"/>
              <a:pathLst>
                <a:path w="376" h="1391" extrusionOk="0">
                  <a:moveTo>
                    <a:pt x="188" y="1"/>
                  </a:moveTo>
                  <a:cubicBezTo>
                    <a:pt x="82" y="1"/>
                    <a:pt x="0" y="88"/>
                    <a:pt x="0" y="193"/>
                  </a:cubicBezTo>
                  <a:lnTo>
                    <a:pt x="0" y="1199"/>
                  </a:lnTo>
                  <a:cubicBezTo>
                    <a:pt x="0" y="1327"/>
                    <a:pt x="94" y="1390"/>
                    <a:pt x="188" y="1390"/>
                  </a:cubicBezTo>
                  <a:cubicBezTo>
                    <a:pt x="282" y="1390"/>
                    <a:pt x="375" y="1327"/>
                    <a:pt x="375" y="1199"/>
                  </a:cubicBezTo>
                  <a:lnTo>
                    <a:pt x="375" y="189"/>
                  </a:lnTo>
                  <a:cubicBezTo>
                    <a:pt x="375" y="88"/>
                    <a:pt x="294"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4" name="Google Shape;13504;p138"/>
            <p:cNvSpPr/>
            <p:nvPr/>
          </p:nvSpPr>
          <p:spPr>
            <a:xfrm>
              <a:off x="3406630" y="2300364"/>
              <a:ext cx="9862" cy="36482"/>
            </a:xfrm>
            <a:custGeom>
              <a:avLst/>
              <a:gdLst/>
              <a:ahLst/>
              <a:cxnLst/>
              <a:rect l="l" t="t" r="r" b="b"/>
              <a:pathLst>
                <a:path w="376" h="1391" extrusionOk="0">
                  <a:moveTo>
                    <a:pt x="188" y="1"/>
                  </a:moveTo>
                  <a:cubicBezTo>
                    <a:pt x="82" y="1"/>
                    <a:pt x="0" y="88"/>
                    <a:pt x="0" y="193"/>
                  </a:cubicBezTo>
                  <a:lnTo>
                    <a:pt x="0" y="1199"/>
                  </a:lnTo>
                  <a:cubicBezTo>
                    <a:pt x="0" y="1327"/>
                    <a:pt x="94" y="1390"/>
                    <a:pt x="188" y="1390"/>
                  </a:cubicBezTo>
                  <a:cubicBezTo>
                    <a:pt x="282" y="1390"/>
                    <a:pt x="376" y="1327"/>
                    <a:pt x="376" y="1199"/>
                  </a:cubicBezTo>
                  <a:lnTo>
                    <a:pt x="376" y="189"/>
                  </a:lnTo>
                  <a:cubicBezTo>
                    <a:pt x="376" y="88"/>
                    <a:pt x="294"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5" name="Google Shape;13505;p138"/>
            <p:cNvSpPr/>
            <p:nvPr/>
          </p:nvSpPr>
          <p:spPr>
            <a:xfrm>
              <a:off x="3157521" y="1998381"/>
              <a:ext cx="211263" cy="176537"/>
            </a:xfrm>
            <a:custGeom>
              <a:avLst/>
              <a:gdLst/>
              <a:ahLst/>
              <a:cxnLst/>
              <a:rect l="l" t="t" r="r" b="b"/>
              <a:pathLst>
                <a:path w="8055" h="6731" extrusionOk="0">
                  <a:moveTo>
                    <a:pt x="2776" y="4827"/>
                  </a:moveTo>
                  <a:lnTo>
                    <a:pt x="2666" y="5255"/>
                  </a:lnTo>
                  <a:lnTo>
                    <a:pt x="2411" y="5250"/>
                  </a:lnTo>
                  <a:cubicBezTo>
                    <a:pt x="2180" y="5250"/>
                    <a:pt x="1992" y="5067"/>
                    <a:pt x="1992" y="4836"/>
                  </a:cubicBezTo>
                  <a:lnTo>
                    <a:pt x="1992" y="4827"/>
                  </a:lnTo>
                  <a:close/>
                  <a:moveTo>
                    <a:pt x="6453" y="376"/>
                  </a:moveTo>
                  <a:cubicBezTo>
                    <a:pt x="6684" y="376"/>
                    <a:pt x="6871" y="563"/>
                    <a:pt x="6871" y="794"/>
                  </a:cubicBezTo>
                  <a:lnTo>
                    <a:pt x="6871" y="4028"/>
                  </a:lnTo>
                  <a:cubicBezTo>
                    <a:pt x="6871" y="4259"/>
                    <a:pt x="6684" y="4446"/>
                    <a:pt x="6453" y="4446"/>
                  </a:cubicBezTo>
                  <a:lnTo>
                    <a:pt x="4836" y="4446"/>
                  </a:lnTo>
                  <a:cubicBezTo>
                    <a:pt x="4797" y="4446"/>
                    <a:pt x="4759" y="4456"/>
                    <a:pt x="4725" y="4480"/>
                  </a:cubicBezTo>
                  <a:lnTo>
                    <a:pt x="2921" y="5794"/>
                  </a:lnTo>
                  <a:lnTo>
                    <a:pt x="3200" y="4682"/>
                  </a:lnTo>
                  <a:cubicBezTo>
                    <a:pt x="3229" y="4562"/>
                    <a:pt x="3142" y="4446"/>
                    <a:pt x="3022" y="4446"/>
                  </a:cubicBezTo>
                  <a:lnTo>
                    <a:pt x="794" y="4446"/>
                  </a:lnTo>
                  <a:cubicBezTo>
                    <a:pt x="563" y="4446"/>
                    <a:pt x="375" y="4259"/>
                    <a:pt x="375" y="4028"/>
                  </a:cubicBezTo>
                  <a:lnTo>
                    <a:pt x="375" y="794"/>
                  </a:lnTo>
                  <a:cubicBezTo>
                    <a:pt x="375" y="563"/>
                    <a:pt x="563" y="376"/>
                    <a:pt x="794" y="376"/>
                  </a:cubicBezTo>
                  <a:close/>
                  <a:moveTo>
                    <a:pt x="7261" y="1184"/>
                  </a:moveTo>
                  <a:cubicBezTo>
                    <a:pt x="7492" y="1184"/>
                    <a:pt x="7680" y="1372"/>
                    <a:pt x="7680" y="1603"/>
                  </a:cubicBezTo>
                  <a:lnTo>
                    <a:pt x="7680" y="4836"/>
                  </a:lnTo>
                  <a:cubicBezTo>
                    <a:pt x="7680" y="5067"/>
                    <a:pt x="7492" y="5255"/>
                    <a:pt x="7261" y="5255"/>
                  </a:cubicBezTo>
                  <a:lnTo>
                    <a:pt x="5644" y="5255"/>
                  </a:lnTo>
                  <a:cubicBezTo>
                    <a:pt x="5642" y="5255"/>
                    <a:pt x="5639" y="5255"/>
                    <a:pt x="5637" y="5255"/>
                  </a:cubicBezTo>
                  <a:cubicBezTo>
                    <a:pt x="5525" y="5255"/>
                    <a:pt x="5438" y="5358"/>
                    <a:pt x="5457" y="5471"/>
                  </a:cubicBezTo>
                  <a:lnTo>
                    <a:pt x="5457" y="5476"/>
                  </a:lnTo>
                  <a:lnTo>
                    <a:pt x="5591" y="6256"/>
                  </a:lnTo>
                  <a:lnTo>
                    <a:pt x="4201" y="5332"/>
                  </a:lnTo>
                  <a:lnTo>
                    <a:pt x="4898" y="4827"/>
                  </a:lnTo>
                  <a:lnTo>
                    <a:pt x="6453" y="4827"/>
                  </a:lnTo>
                  <a:cubicBezTo>
                    <a:pt x="6890" y="4822"/>
                    <a:pt x="7247" y="4471"/>
                    <a:pt x="7247" y="4028"/>
                  </a:cubicBezTo>
                  <a:lnTo>
                    <a:pt x="7247" y="1184"/>
                  </a:lnTo>
                  <a:close/>
                  <a:moveTo>
                    <a:pt x="794" y="0"/>
                  </a:moveTo>
                  <a:cubicBezTo>
                    <a:pt x="356" y="0"/>
                    <a:pt x="0" y="357"/>
                    <a:pt x="0" y="794"/>
                  </a:cubicBezTo>
                  <a:lnTo>
                    <a:pt x="0" y="4028"/>
                  </a:lnTo>
                  <a:cubicBezTo>
                    <a:pt x="0" y="4466"/>
                    <a:pt x="356" y="4822"/>
                    <a:pt x="794" y="4827"/>
                  </a:cubicBezTo>
                  <a:lnTo>
                    <a:pt x="1617" y="4827"/>
                  </a:lnTo>
                  <a:lnTo>
                    <a:pt x="1617" y="4836"/>
                  </a:lnTo>
                  <a:cubicBezTo>
                    <a:pt x="1617" y="5274"/>
                    <a:pt x="1973" y="5630"/>
                    <a:pt x="2411" y="5635"/>
                  </a:cubicBezTo>
                  <a:lnTo>
                    <a:pt x="2574" y="5635"/>
                  </a:lnTo>
                  <a:lnTo>
                    <a:pt x="2497" y="5933"/>
                  </a:lnTo>
                  <a:cubicBezTo>
                    <a:pt x="2447" y="6132"/>
                    <a:pt x="2602" y="6295"/>
                    <a:pt x="2777" y="6295"/>
                  </a:cubicBezTo>
                  <a:cubicBezTo>
                    <a:pt x="2834" y="6295"/>
                    <a:pt x="2894" y="6277"/>
                    <a:pt x="2950" y="6236"/>
                  </a:cubicBezTo>
                  <a:lnTo>
                    <a:pt x="3787" y="5630"/>
                  </a:lnTo>
                  <a:lnTo>
                    <a:pt x="3970" y="5630"/>
                  </a:lnTo>
                  <a:lnTo>
                    <a:pt x="5548" y="6684"/>
                  </a:lnTo>
                  <a:cubicBezTo>
                    <a:pt x="5596" y="6715"/>
                    <a:pt x="5651" y="6731"/>
                    <a:pt x="5707" y="6731"/>
                  </a:cubicBezTo>
                  <a:cubicBezTo>
                    <a:pt x="5762" y="6731"/>
                    <a:pt x="5817" y="6715"/>
                    <a:pt x="5866" y="6684"/>
                  </a:cubicBezTo>
                  <a:cubicBezTo>
                    <a:pt x="5962" y="6621"/>
                    <a:pt x="6015" y="6506"/>
                    <a:pt x="5996" y="6390"/>
                  </a:cubicBezTo>
                  <a:lnTo>
                    <a:pt x="5870" y="5630"/>
                  </a:lnTo>
                  <a:lnTo>
                    <a:pt x="7261" y="5630"/>
                  </a:lnTo>
                  <a:cubicBezTo>
                    <a:pt x="7699" y="5630"/>
                    <a:pt x="8055" y="5274"/>
                    <a:pt x="8055" y="4836"/>
                  </a:cubicBezTo>
                  <a:lnTo>
                    <a:pt x="8055" y="1603"/>
                  </a:lnTo>
                  <a:cubicBezTo>
                    <a:pt x="8055" y="1165"/>
                    <a:pt x="7699" y="809"/>
                    <a:pt x="7261" y="809"/>
                  </a:cubicBezTo>
                  <a:lnTo>
                    <a:pt x="7247" y="809"/>
                  </a:lnTo>
                  <a:lnTo>
                    <a:pt x="7247" y="794"/>
                  </a:lnTo>
                  <a:cubicBezTo>
                    <a:pt x="7247" y="357"/>
                    <a:pt x="6890" y="0"/>
                    <a:pt x="6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6" name="Google Shape;13506;p138"/>
            <p:cNvSpPr/>
            <p:nvPr/>
          </p:nvSpPr>
          <p:spPr>
            <a:xfrm>
              <a:off x="3192980" y="2030064"/>
              <a:ext cx="29165" cy="9993"/>
            </a:xfrm>
            <a:custGeom>
              <a:avLst/>
              <a:gdLst/>
              <a:ahLst/>
              <a:cxnLst/>
              <a:rect l="l" t="t" r="r" b="b"/>
              <a:pathLst>
                <a:path w="1112" h="381" extrusionOk="0">
                  <a:moveTo>
                    <a:pt x="250" y="0"/>
                  </a:moveTo>
                  <a:cubicBezTo>
                    <a:pt x="0" y="0"/>
                    <a:pt x="0" y="380"/>
                    <a:pt x="250" y="380"/>
                  </a:cubicBezTo>
                  <a:lnTo>
                    <a:pt x="857" y="380"/>
                  </a:lnTo>
                  <a:cubicBezTo>
                    <a:pt x="1112" y="380"/>
                    <a:pt x="1112" y="0"/>
                    <a:pt x="8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7" name="Google Shape;13507;p138"/>
            <p:cNvSpPr/>
            <p:nvPr/>
          </p:nvSpPr>
          <p:spPr>
            <a:xfrm>
              <a:off x="3230066" y="2030064"/>
              <a:ext cx="82197" cy="9993"/>
            </a:xfrm>
            <a:custGeom>
              <a:avLst/>
              <a:gdLst/>
              <a:ahLst/>
              <a:cxnLst/>
              <a:rect l="l" t="t" r="r" b="b"/>
              <a:pathLst>
                <a:path w="3134" h="381" extrusionOk="0">
                  <a:moveTo>
                    <a:pt x="251" y="0"/>
                  </a:moveTo>
                  <a:cubicBezTo>
                    <a:pt x="1" y="0"/>
                    <a:pt x="1" y="380"/>
                    <a:pt x="251" y="380"/>
                  </a:cubicBezTo>
                  <a:lnTo>
                    <a:pt x="2878" y="380"/>
                  </a:lnTo>
                  <a:cubicBezTo>
                    <a:pt x="3133" y="380"/>
                    <a:pt x="3133" y="0"/>
                    <a:pt x="28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8" name="Google Shape;13508;p138"/>
            <p:cNvSpPr/>
            <p:nvPr/>
          </p:nvSpPr>
          <p:spPr>
            <a:xfrm>
              <a:off x="3192980" y="2056553"/>
              <a:ext cx="119283" cy="9993"/>
            </a:xfrm>
            <a:custGeom>
              <a:avLst/>
              <a:gdLst/>
              <a:ahLst/>
              <a:cxnLst/>
              <a:rect l="l" t="t" r="r" b="b"/>
              <a:pathLst>
                <a:path w="4548" h="381" extrusionOk="0">
                  <a:moveTo>
                    <a:pt x="250" y="1"/>
                  </a:moveTo>
                  <a:cubicBezTo>
                    <a:pt x="0" y="1"/>
                    <a:pt x="0" y="381"/>
                    <a:pt x="250" y="381"/>
                  </a:cubicBezTo>
                  <a:lnTo>
                    <a:pt x="4292" y="381"/>
                  </a:lnTo>
                  <a:cubicBezTo>
                    <a:pt x="4547" y="381"/>
                    <a:pt x="4547" y="1"/>
                    <a:pt x="42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9" name="Google Shape;13509;p138"/>
            <p:cNvSpPr/>
            <p:nvPr/>
          </p:nvSpPr>
          <p:spPr>
            <a:xfrm>
              <a:off x="3192980" y="2083069"/>
              <a:ext cx="82040" cy="9993"/>
            </a:xfrm>
            <a:custGeom>
              <a:avLst/>
              <a:gdLst/>
              <a:ahLst/>
              <a:cxnLst/>
              <a:rect l="l" t="t" r="r" b="b"/>
              <a:pathLst>
                <a:path w="3128" h="381" extrusionOk="0">
                  <a:moveTo>
                    <a:pt x="250" y="0"/>
                  </a:moveTo>
                  <a:cubicBezTo>
                    <a:pt x="0" y="0"/>
                    <a:pt x="0" y="380"/>
                    <a:pt x="250" y="380"/>
                  </a:cubicBezTo>
                  <a:lnTo>
                    <a:pt x="2878" y="380"/>
                  </a:lnTo>
                  <a:cubicBezTo>
                    <a:pt x="3128" y="380"/>
                    <a:pt x="3128" y="0"/>
                    <a:pt x="28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0" name="Google Shape;13510;p138"/>
            <p:cNvSpPr/>
            <p:nvPr/>
          </p:nvSpPr>
          <p:spPr>
            <a:xfrm>
              <a:off x="3283072" y="2083069"/>
              <a:ext cx="29060" cy="9993"/>
            </a:xfrm>
            <a:custGeom>
              <a:avLst/>
              <a:gdLst/>
              <a:ahLst/>
              <a:cxnLst/>
              <a:rect l="l" t="t" r="r" b="b"/>
              <a:pathLst>
                <a:path w="1108" h="381" extrusionOk="0">
                  <a:moveTo>
                    <a:pt x="251" y="0"/>
                  </a:moveTo>
                  <a:cubicBezTo>
                    <a:pt x="1" y="0"/>
                    <a:pt x="1" y="380"/>
                    <a:pt x="251" y="380"/>
                  </a:cubicBezTo>
                  <a:lnTo>
                    <a:pt x="857" y="380"/>
                  </a:lnTo>
                  <a:cubicBezTo>
                    <a:pt x="1107" y="380"/>
                    <a:pt x="1107" y="0"/>
                    <a:pt x="8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11" name="Google Shape;13511;p138"/>
          <p:cNvGrpSpPr/>
          <p:nvPr/>
        </p:nvGrpSpPr>
        <p:grpSpPr>
          <a:xfrm>
            <a:off x="4006321" y="1790830"/>
            <a:ext cx="320605" cy="384469"/>
            <a:chOff x="4006321" y="1975405"/>
            <a:chExt cx="320605" cy="384469"/>
          </a:xfrm>
        </p:grpSpPr>
        <p:sp>
          <p:nvSpPr>
            <p:cNvPr id="13512" name="Google Shape;13512;p138"/>
            <p:cNvSpPr/>
            <p:nvPr/>
          </p:nvSpPr>
          <p:spPr>
            <a:xfrm>
              <a:off x="4058960" y="2050888"/>
              <a:ext cx="32706" cy="35984"/>
            </a:xfrm>
            <a:custGeom>
              <a:avLst/>
              <a:gdLst/>
              <a:ahLst/>
              <a:cxnLst/>
              <a:rect l="l" t="t" r="r" b="b"/>
              <a:pathLst>
                <a:path w="1247" h="1372" extrusionOk="0">
                  <a:moveTo>
                    <a:pt x="597" y="0"/>
                  </a:moveTo>
                  <a:lnTo>
                    <a:pt x="0" y="443"/>
                  </a:lnTo>
                  <a:lnTo>
                    <a:pt x="645" y="1371"/>
                  </a:lnTo>
                  <a:cubicBezTo>
                    <a:pt x="838" y="1213"/>
                    <a:pt x="1035" y="1068"/>
                    <a:pt x="1247" y="934"/>
                  </a:cubicBezTo>
                  <a:lnTo>
                    <a:pt x="597" y="0"/>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3" name="Google Shape;13513;p138"/>
            <p:cNvSpPr/>
            <p:nvPr/>
          </p:nvSpPr>
          <p:spPr>
            <a:xfrm>
              <a:off x="4248008" y="2050888"/>
              <a:ext cx="32837" cy="35984"/>
            </a:xfrm>
            <a:custGeom>
              <a:avLst/>
              <a:gdLst/>
              <a:ahLst/>
              <a:cxnLst/>
              <a:rect l="l" t="t" r="r" b="b"/>
              <a:pathLst>
                <a:path w="1252" h="1372" extrusionOk="0">
                  <a:moveTo>
                    <a:pt x="650" y="0"/>
                  </a:moveTo>
                  <a:lnTo>
                    <a:pt x="0" y="934"/>
                  </a:lnTo>
                  <a:cubicBezTo>
                    <a:pt x="207" y="1068"/>
                    <a:pt x="409" y="1213"/>
                    <a:pt x="602" y="1371"/>
                  </a:cubicBezTo>
                  <a:lnTo>
                    <a:pt x="1251" y="443"/>
                  </a:lnTo>
                  <a:lnTo>
                    <a:pt x="650" y="0"/>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4" name="Google Shape;13514;p138"/>
            <p:cNvSpPr/>
            <p:nvPr/>
          </p:nvSpPr>
          <p:spPr>
            <a:xfrm>
              <a:off x="4153222" y="2022353"/>
              <a:ext cx="33335" cy="34096"/>
            </a:xfrm>
            <a:custGeom>
              <a:avLst/>
              <a:gdLst/>
              <a:ahLst/>
              <a:cxnLst/>
              <a:rect l="l" t="t" r="r" b="b"/>
              <a:pathLst>
                <a:path w="1271" h="1300" extrusionOk="0">
                  <a:moveTo>
                    <a:pt x="1" y="1"/>
                  </a:moveTo>
                  <a:lnTo>
                    <a:pt x="1" y="1300"/>
                  </a:lnTo>
                  <a:cubicBezTo>
                    <a:pt x="210" y="1269"/>
                    <a:pt x="422" y="1253"/>
                    <a:pt x="634" y="1253"/>
                  </a:cubicBezTo>
                  <a:cubicBezTo>
                    <a:pt x="846" y="1253"/>
                    <a:pt x="1059" y="1269"/>
                    <a:pt x="1271" y="1300"/>
                  </a:cubicBezTo>
                  <a:lnTo>
                    <a:pt x="1271" y="1"/>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5" name="Google Shape;13515;p138"/>
            <p:cNvSpPr/>
            <p:nvPr/>
          </p:nvSpPr>
          <p:spPr>
            <a:xfrm>
              <a:off x="4153222" y="2022353"/>
              <a:ext cx="22503" cy="34096"/>
            </a:xfrm>
            <a:custGeom>
              <a:avLst/>
              <a:gdLst/>
              <a:ahLst/>
              <a:cxnLst/>
              <a:rect l="l" t="t" r="r" b="b"/>
              <a:pathLst>
                <a:path w="858" h="1300" extrusionOk="0">
                  <a:moveTo>
                    <a:pt x="1" y="1"/>
                  </a:moveTo>
                  <a:lnTo>
                    <a:pt x="1" y="1300"/>
                  </a:lnTo>
                  <a:cubicBezTo>
                    <a:pt x="212" y="1266"/>
                    <a:pt x="424" y="1252"/>
                    <a:pt x="636" y="1252"/>
                  </a:cubicBezTo>
                  <a:cubicBezTo>
                    <a:pt x="708" y="1252"/>
                    <a:pt x="785" y="1252"/>
                    <a:pt x="857" y="1261"/>
                  </a:cubicBezTo>
                  <a:lnTo>
                    <a:pt x="857" y="1"/>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6" name="Google Shape;13516;p138"/>
            <p:cNvSpPr/>
            <p:nvPr/>
          </p:nvSpPr>
          <p:spPr>
            <a:xfrm>
              <a:off x="4006321" y="2050888"/>
              <a:ext cx="315150" cy="303242"/>
            </a:xfrm>
            <a:custGeom>
              <a:avLst/>
              <a:gdLst/>
              <a:ahLst/>
              <a:cxnLst/>
              <a:rect l="l" t="t" r="r" b="b"/>
              <a:pathLst>
                <a:path w="12016" h="11562" extrusionOk="0">
                  <a:moveTo>
                    <a:pt x="6237" y="0"/>
                  </a:moveTo>
                  <a:cubicBezTo>
                    <a:pt x="3898" y="0"/>
                    <a:pt x="1791" y="1410"/>
                    <a:pt x="896" y="3570"/>
                  </a:cubicBezTo>
                  <a:cubicBezTo>
                    <a:pt x="1" y="5731"/>
                    <a:pt x="496" y="8214"/>
                    <a:pt x="2152" y="9869"/>
                  </a:cubicBezTo>
                  <a:cubicBezTo>
                    <a:pt x="3255" y="10975"/>
                    <a:pt x="4732" y="11561"/>
                    <a:pt x="6235" y="11561"/>
                  </a:cubicBezTo>
                  <a:cubicBezTo>
                    <a:pt x="6981" y="11561"/>
                    <a:pt x="7734" y="11417"/>
                    <a:pt x="8450" y="11120"/>
                  </a:cubicBezTo>
                  <a:cubicBezTo>
                    <a:pt x="10606" y="10230"/>
                    <a:pt x="12016" y="8117"/>
                    <a:pt x="12016" y="5784"/>
                  </a:cubicBezTo>
                  <a:cubicBezTo>
                    <a:pt x="12016" y="2589"/>
                    <a:pt x="9427" y="0"/>
                    <a:pt x="6237" y="0"/>
                  </a:cubicBezTo>
                  <a:close/>
                </a:path>
              </a:pathLst>
            </a:custGeom>
            <a:solidFill>
              <a:srgbClr val="D2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7" name="Google Shape;13517;p138"/>
            <p:cNvSpPr/>
            <p:nvPr/>
          </p:nvSpPr>
          <p:spPr>
            <a:xfrm>
              <a:off x="4018307" y="2050888"/>
              <a:ext cx="165102" cy="303269"/>
            </a:xfrm>
            <a:custGeom>
              <a:avLst/>
              <a:gdLst/>
              <a:ahLst/>
              <a:cxnLst/>
              <a:rect l="l" t="t" r="r" b="b"/>
              <a:pathLst>
                <a:path w="6295" h="11563" extrusionOk="0">
                  <a:moveTo>
                    <a:pt x="5780" y="0"/>
                  </a:moveTo>
                  <a:cubicBezTo>
                    <a:pt x="2585" y="0"/>
                    <a:pt x="1" y="2589"/>
                    <a:pt x="1" y="5779"/>
                  </a:cubicBezTo>
                  <a:cubicBezTo>
                    <a:pt x="1" y="8974"/>
                    <a:pt x="2585" y="11563"/>
                    <a:pt x="5780" y="11563"/>
                  </a:cubicBezTo>
                  <a:cubicBezTo>
                    <a:pt x="5886" y="11558"/>
                    <a:pt x="5992" y="11558"/>
                    <a:pt x="6093" y="11553"/>
                  </a:cubicBezTo>
                  <a:cubicBezTo>
                    <a:pt x="3114" y="11284"/>
                    <a:pt x="829" y="8791"/>
                    <a:pt x="829" y="5798"/>
                  </a:cubicBezTo>
                  <a:cubicBezTo>
                    <a:pt x="824" y="2724"/>
                    <a:pt x="3225" y="188"/>
                    <a:pt x="6295" y="24"/>
                  </a:cubicBezTo>
                  <a:cubicBezTo>
                    <a:pt x="6121" y="10"/>
                    <a:pt x="5953" y="0"/>
                    <a:pt x="5780" y="0"/>
                  </a:cubicBezTo>
                  <a:close/>
                </a:path>
              </a:pathLst>
            </a:custGeom>
            <a:solidFill>
              <a:srgbClr val="BC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8" name="Google Shape;13518;p138"/>
            <p:cNvSpPr/>
            <p:nvPr/>
          </p:nvSpPr>
          <p:spPr>
            <a:xfrm>
              <a:off x="4032837" y="2075516"/>
              <a:ext cx="264163" cy="254040"/>
            </a:xfrm>
            <a:custGeom>
              <a:avLst/>
              <a:gdLst/>
              <a:ahLst/>
              <a:cxnLst/>
              <a:rect l="l" t="t" r="r" b="b"/>
              <a:pathLst>
                <a:path w="10072" h="9686" extrusionOk="0">
                  <a:moveTo>
                    <a:pt x="5225" y="0"/>
                  </a:moveTo>
                  <a:cubicBezTo>
                    <a:pt x="3965" y="0"/>
                    <a:pt x="2726" y="492"/>
                    <a:pt x="1800" y="1419"/>
                  </a:cubicBezTo>
                  <a:cubicBezTo>
                    <a:pt x="414" y="2805"/>
                    <a:pt x="0" y="4888"/>
                    <a:pt x="751" y="6697"/>
                  </a:cubicBezTo>
                  <a:cubicBezTo>
                    <a:pt x="1502" y="8507"/>
                    <a:pt x="3267" y="9685"/>
                    <a:pt x="5226" y="9685"/>
                  </a:cubicBezTo>
                  <a:cubicBezTo>
                    <a:pt x="7901" y="9685"/>
                    <a:pt x="10066" y="7515"/>
                    <a:pt x="10071" y="4845"/>
                  </a:cubicBezTo>
                  <a:cubicBezTo>
                    <a:pt x="10071" y="2882"/>
                    <a:pt x="8888" y="1116"/>
                    <a:pt x="7078" y="370"/>
                  </a:cubicBezTo>
                  <a:cubicBezTo>
                    <a:pt x="6479" y="121"/>
                    <a:pt x="5849" y="0"/>
                    <a:pt x="5225" y="0"/>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9" name="Google Shape;13519;p138"/>
            <p:cNvSpPr/>
            <p:nvPr/>
          </p:nvSpPr>
          <p:spPr>
            <a:xfrm>
              <a:off x="4042804" y="2075490"/>
              <a:ext cx="134678" cy="254066"/>
            </a:xfrm>
            <a:custGeom>
              <a:avLst/>
              <a:gdLst/>
              <a:ahLst/>
              <a:cxnLst/>
              <a:rect l="l" t="t" r="r" b="b"/>
              <a:pathLst>
                <a:path w="5135" h="9687" extrusionOk="0">
                  <a:moveTo>
                    <a:pt x="4846" y="0"/>
                  </a:moveTo>
                  <a:cubicBezTo>
                    <a:pt x="2171" y="0"/>
                    <a:pt x="0" y="2170"/>
                    <a:pt x="0" y="4846"/>
                  </a:cubicBezTo>
                  <a:cubicBezTo>
                    <a:pt x="0" y="7521"/>
                    <a:pt x="2171" y="9686"/>
                    <a:pt x="4846" y="9686"/>
                  </a:cubicBezTo>
                  <a:cubicBezTo>
                    <a:pt x="4942" y="9686"/>
                    <a:pt x="5038" y="9686"/>
                    <a:pt x="5135" y="9682"/>
                  </a:cubicBezTo>
                  <a:cubicBezTo>
                    <a:pt x="2575" y="9523"/>
                    <a:pt x="578" y="7406"/>
                    <a:pt x="578" y="4846"/>
                  </a:cubicBezTo>
                  <a:cubicBezTo>
                    <a:pt x="578" y="2281"/>
                    <a:pt x="2575" y="164"/>
                    <a:pt x="5135" y="10"/>
                  </a:cubicBezTo>
                  <a:cubicBezTo>
                    <a:pt x="5038" y="5"/>
                    <a:pt x="4942" y="0"/>
                    <a:pt x="4846" y="0"/>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0" name="Google Shape;13520;p138"/>
            <p:cNvSpPr/>
            <p:nvPr/>
          </p:nvSpPr>
          <p:spPr>
            <a:xfrm>
              <a:off x="4050252" y="2092485"/>
              <a:ext cx="228809" cy="220154"/>
            </a:xfrm>
            <a:custGeom>
              <a:avLst/>
              <a:gdLst/>
              <a:ahLst/>
              <a:cxnLst/>
              <a:rect l="l" t="t" r="r" b="b"/>
              <a:pathLst>
                <a:path w="8724" h="8394" extrusionOk="0">
                  <a:moveTo>
                    <a:pt x="4531" y="0"/>
                  </a:moveTo>
                  <a:cubicBezTo>
                    <a:pt x="3439" y="0"/>
                    <a:pt x="2364" y="427"/>
                    <a:pt x="1559" y="1229"/>
                  </a:cubicBezTo>
                  <a:cubicBezTo>
                    <a:pt x="361" y="2427"/>
                    <a:pt x="0" y="4236"/>
                    <a:pt x="650" y="5805"/>
                  </a:cubicBezTo>
                  <a:cubicBezTo>
                    <a:pt x="1299" y="7369"/>
                    <a:pt x="2830" y="8394"/>
                    <a:pt x="4528" y="8394"/>
                  </a:cubicBezTo>
                  <a:cubicBezTo>
                    <a:pt x="6847" y="8389"/>
                    <a:pt x="8724" y="6512"/>
                    <a:pt x="8724" y="4198"/>
                  </a:cubicBezTo>
                  <a:cubicBezTo>
                    <a:pt x="8724" y="2499"/>
                    <a:pt x="7704" y="969"/>
                    <a:pt x="6135" y="320"/>
                  </a:cubicBezTo>
                  <a:cubicBezTo>
                    <a:pt x="5616" y="105"/>
                    <a:pt x="5072" y="0"/>
                    <a:pt x="4531" y="0"/>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1" name="Google Shape;13521;p138"/>
            <p:cNvSpPr/>
            <p:nvPr/>
          </p:nvSpPr>
          <p:spPr>
            <a:xfrm>
              <a:off x="4058960" y="2092380"/>
              <a:ext cx="124082" cy="220259"/>
            </a:xfrm>
            <a:custGeom>
              <a:avLst/>
              <a:gdLst/>
              <a:ahLst/>
              <a:cxnLst/>
              <a:rect l="l" t="t" r="r" b="b"/>
              <a:pathLst>
                <a:path w="4731" h="8398" extrusionOk="0">
                  <a:moveTo>
                    <a:pt x="4194" y="1"/>
                  </a:moveTo>
                  <a:cubicBezTo>
                    <a:pt x="1911" y="1"/>
                    <a:pt x="0" y="1853"/>
                    <a:pt x="0" y="4202"/>
                  </a:cubicBezTo>
                  <a:cubicBezTo>
                    <a:pt x="0" y="6546"/>
                    <a:pt x="1911" y="8398"/>
                    <a:pt x="4194" y="8398"/>
                  </a:cubicBezTo>
                  <a:cubicBezTo>
                    <a:pt x="4371" y="8398"/>
                    <a:pt x="4550" y="8387"/>
                    <a:pt x="4730" y="8364"/>
                  </a:cubicBezTo>
                  <a:cubicBezTo>
                    <a:pt x="2632" y="8094"/>
                    <a:pt x="1064" y="6314"/>
                    <a:pt x="1059" y="4202"/>
                  </a:cubicBezTo>
                  <a:cubicBezTo>
                    <a:pt x="1064" y="2089"/>
                    <a:pt x="2632" y="304"/>
                    <a:pt x="4730" y="35"/>
                  </a:cubicBezTo>
                  <a:cubicBezTo>
                    <a:pt x="4550" y="12"/>
                    <a:pt x="4371" y="1"/>
                    <a:pt x="4194"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2" name="Google Shape;13522;p138"/>
            <p:cNvSpPr/>
            <p:nvPr/>
          </p:nvSpPr>
          <p:spPr>
            <a:xfrm>
              <a:off x="4251549" y="2022326"/>
              <a:ext cx="58566" cy="49570"/>
            </a:xfrm>
            <a:custGeom>
              <a:avLst/>
              <a:gdLst/>
              <a:ahLst/>
              <a:cxnLst/>
              <a:rect l="l" t="t" r="r" b="b"/>
              <a:pathLst>
                <a:path w="2233" h="1890" extrusionOk="0">
                  <a:moveTo>
                    <a:pt x="607" y="1"/>
                  </a:moveTo>
                  <a:cubicBezTo>
                    <a:pt x="513" y="1"/>
                    <a:pt x="419" y="45"/>
                    <a:pt x="361" y="127"/>
                  </a:cubicBezTo>
                  <a:lnTo>
                    <a:pt x="96" y="488"/>
                  </a:lnTo>
                  <a:cubicBezTo>
                    <a:pt x="0" y="622"/>
                    <a:pt x="34" y="815"/>
                    <a:pt x="168" y="911"/>
                  </a:cubicBezTo>
                  <a:lnTo>
                    <a:pt x="1448" y="1835"/>
                  </a:lnTo>
                  <a:cubicBezTo>
                    <a:pt x="1501" y="1872"/>
                    <a:pt x="1561" y="1890"/>
                    <a:pt x="1622" y="1890"/>
                  </a:cubicBezTo>
                  <a:cubicBezTo>
                    <a:pt x="1718" y="1890"/>
                    <a:pt x="1813" y="1845"/>
                    <a:pt x="1872" y="1763"/>
                  </a:cubicBezTo>
                  <a:lnTo>
                    <a:pt x="2136" y="1402"/>
                  </a:lnTo>
                  <a:cubicBezTo>
                    <a:pt x="2233" y="1267"/>
                    <a:pt x="2199" y="1075"/>
                    <a:pt x="2064" y="978"/>
                  </a:cubicBezTo>
                  <a:lnTo>
                    <a:pt x="784" y="59"/>
                  </a:lnTo>
                  <a:cubicBezTo>
                    <a:pt x="731" y="20"/>
                    <a:pt x="669" y="1"/>
                    <a:pt x="607" y="1"/>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3" name="Google Shape;13523;p138"/>
            <p:cNvSpPr/>
            <p:nvPr/>
          </p:nvSpPr>
          <p:spPr>
            <a:xfrm>
              <a:off x="4029690" y="2022274"/>
              <a:ext cx="58566" cy="49675"/>
            </a:xfrm>
            <a:custGeom>
              <a:avLst/>
              <a:gdLst/>
              <a:ahLst/>
              <a:cxnLst/>
              <a:rect l="l" t="t" r="r" b="b"/>
              <a:pathLst>
                <a:path w="2233" h="1894" extrusionOk="0">
                  <a:moveTo>
                    <a:pt x="1624" y="0"/>
                  </a:moveTo>
                  <a:cubicBezTo>
                    <a:pt x="1563" y="0"/>
                    <a:pt x="1501" y="19"/>
                    <a:pt x="1448" y="57"/>
                  </a:cubicBezTo>
                  <a:lnTo>
                    <a:pt x="168" y="985"/>
                  </a:lnTo>
                  <a:cubicBezTo>
                    <a:pt x="29" y="1081"/>
                    <a:pt x="0" y="1269"/>
                    <a:pt x="96" y="1409"/>
                  </a:cubicBezTo>
                  <a:lnTo>
                    <a:pt x="361" y="1770"/>
                  </a:lnTo>
                  <a:cubicBezTo>
                    <a:pt x="419" y="1851"/>
                    <a:pt x="512" y="1894"/>
                    <a:pt x="606" y="1894"/>
                  </a:cubicBezTo>
                  <a:cubicBezTo>
                    <a:pt x="668" y="1894"/>
                    <a:pt x="731" y="1875"/>
                    <a:pt x="784" y="1837"/>
                  </a:cubicBezTo>
                  <a:lnTo>
                    <a:pt x="2064" y="913"/>
                  </a:lnTo>
                  <a:cubicBezTo>
                    <a:pt x="2199" y="817"/>
                    <a:pt x="2233" y="624"/>
                    <a:pt x="2132" y="490"/>
                  </a:cubicBezTo>
                  <a:lnTo>
                    <a:pt x="1872" y="129"/>
                  </a:lnTo>
                  <a:cubicBezTo>
                    <a:pt x="1811" y="44"/>
                    <a:pt x="1717" y="0"/>
                    <a:pt x="1624" y="0"/>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4" name="Google Shape;13524;p138"/>
            <p:cNvSpPr/>
            <p:nvPr/>
          </p:nvSpPr>
          <p:spPr>
            <a:xfrm>
              <a:off x="4133420" y="1981097"/>
              <a:ext cx="72965" cy="44062"/>
            </a:xfrm>
            <a:custGeom>
              <a:avLst/>
              <a:gdLst/>
              <a:ahLst/>
              <a:cxnLst/>
              <a:rect l="l" t="t" r="r" b="b"/>
              <a:pathLst>
                <a:path w="2782" h="1680" extrusionOk="0">
                  <a:moveTo>
                    <a:pt x="352" y="0"/>
                  </a:moveTo>
                  <a:cubicBezTo>
                    <a:pt x="159" y="0"/>
                    <a:pt x="0" y="159"/>
                    <a:pt x="0" y="356"/>
                  </a:cubicBezTo>
                  <a:lnTo>
                    <a:pt x="0" y="1328"/>
                  </a:lnTo>
                  <a:cubicBezTo>
                    <a:pt x="0" y="1521"/>
                    <a:pt x="159" y="1680"/>
                    <a:pt x="352" y="1680"/>
                  </a:cubicBezTo>
                  <a:lnTo>
                    <a:pt x="2430" y="1680"/>
                  </a:lnTo>
                  <a:cubicBezTo>
                    <a:pt x="2623" y="1680"/>
                    <a:pt x="2781" y="1521"/>
                    <a:pt x="2781" y="1328"/>
                  </a:cubicBezTo>
                  <a:lnTo>
                    <a:pt x="2781" y="356"/>
                  </a:lnTo>
                  <a:cubicBezTo>
                    <a:pt x="2781" y="159"/>
                    <a:pt x="2623" y="0"/>
                    <a:pt x="2430" y="0"/>
                  </a:cubicBezTo>
                  <a:close/>
                </a:path>
              </a:pathLst>
            </a:custGeom>
            <a:solidFill>
              <a:srgbClr val="DC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5" name="Google Shape;13525;p138"/>
            <p:cNvSpPr/>
            <p:nvPr/>
          </p:nvSpPr>
          <p:spPr>
            <a:xfrm>
              <a:off x="4251549" y="2022300"/>
              <a:ext cx="52140" cy="49596"/>
            </a:xfrm>
            <a:custGeom>
              <a:avLst/>
              <a:gdLst/>
              <a:ahLst/>
              <a:cxnLst/>
              <a:rect l="l" t="t" r="r" b="b"/>
              <a:pathLst>
                <a:path w="1988" h="1891" extrusionOk="0">
                  <a:moveTo>
                    <a:pt x="611" y="1"/>
                  </a:moveTo>
                  <a:cubicBezTo>
                    <a:pt x="515" y="1"/>
                    <a:pt x="420" y="45"/>
                    <a:pt x="361" y="128"/>
                  </a:cubicBezTo>
                  <a:lnTo>
                    <a:pt x="96" y="489"/>
                  </a:lnTo>
                  <a:cubicBezTo>
                    <a:pt x="0" y="623"/>
                    <a:pt x="34" y="816"/>
                    <a:pt x="168" y="912"/>
                  </a:cubicBezTo>
                  <a:lnTo>
                    <a:pt x="1448" y="1836"/>
                  </a:lnTo>
                  <a:cubicBezTo>
                    <a:pt x="1501" y="1873"/>
                    <a:pt x="1561" y="1891"/>
                    <a:pt x="1621" y="1891"/>
                  </a:cubicBezTo>
                  <a:cubicBezTo>
                    <a:pt x="1715" y="1891"/>
                    <a:pt x="1810" y="1846"/>
                    <a:pt x="1872" y="1764"/>
                  </a:cubicBezTo>
                  <a:lnTo>
                    <a:pt x="1987" y="1605"/>
                  </a:lnTo>
                  <a:lnTo>
                    <a:pt x="1025" y="917"/>
                  </a:lnTo>
                  <a:cubicBezTo>
                    <a:pt x="890" y="816"/>
                    <a:pt x="861" y="628"/>
                    <a:pt x="958" y="489"/>
                  </a:cubicBezTo>
                  <a:lnTo>
                    <a:pt x="1102" y="287"/>
                  </a:lnTo>
                  <a:lnTo>
                    <a:pt x="784" y="56"/>
                  </a:lnTo>
                  <a:cubicBezTo>
                    <a:pt x="732" y="18"/>
                    <a:pt x="671" y="1"/>
                    <a:pt x="611"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6" name="Google Shape;13526;p138"/>
            <p:cNvSpPr/>
            <p:nvPr/>
          </p:nvSpPr>
          <p:spPr>
            <a:xfrm>
              <a:off x="4029795" y="2022300"/>
              <a:ext cx="52035" cy="49570"/>
            </a:xfrm>
            <a:custGeom>
              <a:avLst/>
              <a:gdLst/>
              <a:ahLst/>
              <a:cxnLst/>
              <a:rect l="l" t="t" r="r" b="b"/>
              <a:pathLst>
                <a:path w="1984" h="1890" extrusionOk="0">
                  <a:moveTo>
                    <a:pt x="1618" y="1"/>
                  </a:moveTo>
                  <a:cubicBezTo>
                    <a:pt x="1557" y="1"/>
                    <a:pt x="1496" y="18"/>
                    <a:pt x="1444" y="56"/>
                  </a:cubicBezTo>
                  <a:lnTo>
                    <a:pt x="164" y="979"/>
                  </a:lnTo>
                  <a:cubicBezTo>
                    <a:pt x="30" y="1076"/>
                    <a:pt x="1" y="1268"/>
                    <a:pt x="97" y="1403"/>
                  </a:cubicBezTo>
                  <a:lnTo>
                    <a:pt x="357" y="1764"/>
                  </a:lnTo>
                  <a:cubicBezTo>
                    <a:pt x="418" y="1845"/>
                    <a:pt x="511" y="1890"/>
                    <a:pt x="605" y="1890"/>
                  </a:cubicBezTo>
                  <a:cubicBezTo>
                    <a:pt x="666" y="1890"/>
                    <a:pt x="727" y="1871"/>
                    <a:pt x="780" y="1831"/>
                  </a:cubicBezTo>
                  <a:lnTo>
                    <a:pt x="1103" y="1605"/>
                  </a:lnTo>
                  <a:lnTo>
                    <a:pt x="954" y="1403"/>
                  </a:lnTo>
                  <a:cubicBezTo>
                    <a:pt x="857" y="1268"/>
                    <a:pt x="886" y="1076"/>
                    <a:pt x="1021" y="979"/>
                  </a:cubicBezTo>
                  <a:lnTo>
                    <a:pt x="1983" y="287"/>
                  </a:lnTo>
                  <a:lnTo>
                    <a:pt x="1868" y="128"/>
                  </a:lnTo>
                  <a:cubicBezTo>
                    <a:pt x="1809" y="45"/>
                    <a:pt x="1714" y="1"/>
                    <a:pt x="1618"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7" name="Google Shape;13527;p138"/>
            <p:cNvSpPr/>
            <p:nvPr/>
          </p:nvSpPr>
          <p:spPr>
            <a:xfrm>
              <a:off x="4133420" y="1981097"/>
              <a:ext cx="31814" cy="44062"/>
            </a:xfrm>
            <a:custGeom>
              <a:avLst/>
              <a:gdLst/>
              <a:ahLst/>
              <a:cxnLst/>
              <a:rect l="l" t="t" r="r" b="b"/>
              <a:pathLst>
                <a:path w="1213" h="1680" extrusionOk="0">
                  <a:moveTo>
                    <a:pt x="356" y="0"/>
                  </a:moveTo>
                  <a:cubicBezTo>
                    <a:pt x="159" y="0"/>
                    <a:pt x="0" y="159"/>
                    <a:pt x="0" y="356"/>
                  </a:cubicBezTo>
                  <a:lnTo>
                    <a:pt x="0" y="1328"/>
                  </a:lnTo>
                  <a:cubicBezTo>
                    <a:pt x="0" y="1521"/>
                    <a:pt x="159" y="1680"/>
                    <a:pt x="356" y="1680"/>
                  </a:cubicBezTo>
                  <a:lnTo>
                    <a:pt x="1213" y="1680"/>
                  </a:lnTo>
                  <a:cubicBezTo>
                    <a:pt x="1016" y="1680"/>
                    <a:pt x="862" y="1521"/>
                    <a:pt x="862" y="1328"/>
                  </a:cubicBezTo>
                  <a:lnTo>
                    <a:pt x="862" y="356"/>
                  </a:lnTo>
                  <a:cubicBezTo>
                    <a:pt x="862" y="159"/>
                    <a:pt x="1016" y="0"/>
                    <a:pt x="1213" y="0"/>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8" name="Google Shape;13528;p138"/>
            <p:cNvSpPr/>
            <p:nvPr/>
          </p:nvSpPr>
          <p:spPr>
            <a:xfrm>
              <a:off x="4149681" y="2187429"/>
              <a:ext cx="35250" cy="30214"/>
            </a:xfrm>
            <a:custGeom>
              <a:avLst/>
              <a:gdLst/>
              <a:ahLst/>
              <a:cxnLst/>
              <a:rect l="l" t="t" r="r" b="b"/>
              <a:pathLst>
                <a:path w="1344" h="1152" extrusionOk="0">
                  <a:moveTo>
                    <a:pt x="771" y="0"/>
                  </a:moveTo>
                  <a:cubicBezTo>
                    <a:pt x="256" y="0"/>
                    <a:pt x="1" y="621"/>
                    <a:pt x="362" y="982"/>
                  </a:cubicBezTo>
                  <a:cubicBezTo>
                    <a:pt x="480" y="1099"/>
                    <a:pt x="625" y="1151"/>
                    <a:pt x="766" y="1151"/>
                  </a:cubicBezTo>
                  <a:cubicBezTo>
                    <a:pt x="1062" y="1151"/>
                    <a:pt x="1343" y="923"/>
                    <a:pt x="1343" y="578"/>
                  </a:cubicBezTo>
                  <a:cubicBezTo>
                    <a:pt x="1343" y="260"/>
                    <a:pt x="1088" y="0"/>
                    <a:pt x="771" y="0"/>
                  </a:cubicBezTo>
                  <a:close/>
                </a:path>
              </a:pathLst>
            </a:custGeom>
            <a:solidFill>
              <a:srgbClr val="BD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9" name="Google Shape;13529;p138"/>
            <p:cNvSpPr/>
            <p:nvPr/>
          </p:nvSpPr>
          <p:spPr>
            <a:xfrm>
              <a:off x="4154743" y="2187455"/>
              <a:ext cx="24890" cy="30240"/>
            </a:xfrm>
            <a:custGeom>
              <a:avLst/>
              <a:gdLst/>
              <a:ahLst/>
              <a:cxnLst/>
              <a:rect l="l" t="t" r="r" b="b"/>
              <a:pathLst>
                <a:path w="949" h="1153" extrusionOk="0">
                  <a:moveTo>
                    <a:pt x="580" y="1"/>
                  </a:moveTo>
                  <a:cubicBezTo>
                    <a:pt x="283" y="1"/>
                    <a:pt x="0" y="233"/>
                    <a:pt x="0" y="577"/>
                  </a:cubicBezTo>
                  <a:cubicBezTo>
                    <a:pt x="0" y="920"/>
                    <a:pt x="283" y="1153"/>
                    <a:pt x="580" y="1153"/>
                  </a:cubicBezTo>
                  <a:cubicBezTo>
                    <a:pt x="707" y="1153"/>
                    <a:pt x="837" y="1110"/>
                    <a:pt x="948" y="1015"/>
                  </a:cubicBezTo>
                  <a:cubicBezTo>
                    <a:pt x="818" y="904"/>
                    <a:pt x="746" y="745"/>
                    <a:pt x="746" y="577"/>
                  </a:cubicBezTo>
                  <a:cubicBezTo>
                    <a:pt x="746" y="408"/>
                    <a:pt x="818" y="245"/>
                    <a:pt x="948" y="139"/>
                  </a:cubicBezTo>
                  <a:cubicBezTo>
                    <a:pt x="837" y="44"/>
                    <a:pt x="707" y="1"/>
                    <a:pt x="580" y="1"/>
                  </a:cubicBezTo>
                  <a:close/>
                </a:path>
              </a:pathLst>
            </a:custGeom>
            <a:solidFill>
              <a:srgbClr val="ADBB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0" name="Google Shape;13530;p138"/>
            <p:cNvSpPr/>
            <p:nvPr/>
          </p:nvSpPr>
          <p:spPr>
            <a:xfrm>
              <a:off x="4026648" y="2069798"/>
              <a:ext cx="275782" cy="265344"/>
            </a:xfrm>
            <a:custGeom>
              <a:avLst/>
              <a:gdLst/>
              <a:ahLst/>
              <a:cxnLst/>
              <a:rect l="l" t="t" r="r" b="b"/>
              <a:pathLst>
                <a:path w="10515" h="10117" extrusionOk="0">
                  <a:moveTo>
                    <a:pt x="5453" y="427"/>
                  </a:moveTo>
                  <a:cubicBezTo>
                    <a:pt x="6051" y="427"/>
                    <a:pt x="6653" y="543"/>
                    <a:pt x="7228" y="780"/>
                  </a:cubicBezTo>
                  <a:cubicBezTo>
                    <a:pt x="8960" y="1493"/>
                    <a:pt x="10086" y="3181"/>
                    <a:pt x="10086" y="5058"/>
                  </a:cubicBezTo>
                  <a:cubicBezTo>
                    <a:pt x="10086" y="7613"/>
                    <a:pt x="8012" y="9687"/>
                    <a:pt x="5457" y="9687"/>
                  </a:cubicBezTo>
                  <a:cubicBezTo>
                    <a:pt x="3580" y="9687"/>
                    <a:pt x="1892" y="8561"/>
                    <a:pt x="1175" y="6829"/>
                  </a:cubicBezTo>
                  <a:cubicBezTo>
                    <a:pt x="458" y="5096"/>
                    <a:pt x="857" y="3104"/>
                    <a:pt x="2180" y="1781"/>
                  </a:cubicBezTo>
                  <a:cubicBezTo>
                    <a:pt x="3065" y="897"/>
                    <a:pt x="4248" y="427"/>
                    <a:pt x="5453" y="427"/>
                  </a:cubicBezTo>
                  <a:close/>
                  <a:moveTo>
                    <a:pt x="5457" y="1"/>
                  </a:moveTo>
                  <a:cubicBezTo>
                    <a:pt x="3407" y="1"/>
                    <a:pt x="1564" y="1233"/>
                    <a:pt x="780" y="3124"/>
                  </a:cubicBezTo>
                  <a:cubicBezTo>
                    <a:pt x="1" y="5015"/>
                    <a:pt x="434" y="7190"/>
                    <a:pt x="1877" y="8633"/>
                  </a:cubicBezTo>
                  <a:cubicBezTo>
                    <a:pt x="2846" y="9602"/>
                    <a:pt x="4139" y="10116"/>
                    <a:pt x="5455" y="10116"/>
                  </a:cubicBezTo>
                  <a:cubicBezTo>
                    <a:pt x="6107" y="10116"/>
                    <a:pt x="6765" y="9990"/>
                    <a:pt x="7391" y="9730"/>
                  </a:cubicBezTo>
                  <a:cubicBezTo>
                    <a:pt x="9282" y="8951"/>
                    <a:pt x="10514" y="7103"/>
                    <a:pt x="10514" y="5058"/>
                  </a:cubicBezTo>
                  <a:cubicBezTo>
                    <a:pt x="10509" y="2267"/>
                    <a:pt x="8248" y="6"/>
                    <a:pt x="54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1" name="Google Shape;13531;p138"/>
            <p:cNvSpPr/>
            <p:nvPr/>
          </p:nvSpPr>
          <p:spPr>
            <a:xfrm>
              <a:off x="4044955" y="2086715"/>
              <a:ext cx="240559" cy="231484"/>
            </a:xfrm>
            <a:custGeom>
              <a:avLst/>
              <a:gdLst/>
              <a:ahLst/>
              <a:cxnLst/>
              <a:rect l="l" t="t" r="r" b="b"/>
              <a:pathLst>
                <a:path w="9172" h="8826" extrusionOk="0">
                  <a:moveTo>
                    <a:pt x="4971" y="434"/>
                  </a:moveTo>
                  <a:cubicBezTo>
                    <a:pt x="5524" y="463"/>
                    <a:pt x="6068" y="607"/>
                    <a:pt x="6559" y="862"/>
                  </a:cubicBezTo>
                  <a:lnTo>
                    <a:pt x="6390" y="1155"/>
                  </a:lnTo>
                  <a:cubicBezTo>
                    <a:pt x="6285" y="1326"/>
                    <a:pt x="6431" y="1484"/>
                    <a:pt x="6579" y="1484"/>
                  </a:cubicBezTo>
                  <a:cubicBezTo>
                    <a:pt x="6647" y="1484"/>
                    <a:pt x="6716" y="1450"/>
                    <a:pt x="6761" y="1367"/>
                  </a:cubicBezTo>
                  <a:lnTo>
                    <a:pt x="6934" y="1074"/>
                  </a:lnTo>
                  <a:cubicBezTo>
                    <a:pt x="7396" y="1377"/>
                    <a:pt x="7790" y="1776"/>
                    <a:pt x="8094" y="2238"/>
                  </a:cubicBezTo>
                  <a:lnTo>
                    <a:pt x="7800" y="2407"/>
                  </a:lnTo>
                  <a:cubicBezTo>
                    <a:pt x="7600" y="2529"/>
                    <a:pt x="7718" y="2807"/>
                    <a:pt x="7908" y="2807"/>
                  </a:cubicBezTo>
                  <a:cubicBezTo>
                    <a:pt x="7943" y="2807"/>
                    <a:pt x="7979" y="2798"/>
                    <a:pt x="8017" y="2777"/>
                  </a:cubicBezTo>
                  <a:lnTo>
                    <a:pt x="8310" y="2609"/>
                  </a:lnTo>
                  <a:cubicBezTo>
                    <a:pt x="8560" y="3104"/>
                    <a:pt x="8705" y="3643"/>
                    <a:pt x="8734" y="4196"/>
                  </a:cubicBezTo>
                  <a:lnTo>
                    <a:pt x="8397" y="4196"/>
                  </a:lnTo>
                  <a:cubicBezTo>
                    <a:pt x="8108" y="4196"/>
                    <a:pt x="8108" y="4625"/>
                    <a:pt x="8397" y="4625"/>
                  </a:cubicBezTo>
                  <a:lnTo>
                    <a:pt x="8734" y="4625"/>
                  </a:lnTo>
                  <a:cubicBezTo>
                    <a:pt x="8705" y="5178"/>
                    <a:pt x="8560" y="5722"/>
                    <a:pt x="8310" y="6213"/>
                  </a:cubicBezTo>
                  <a:lnTo>
                    <a:pt x="8017" y="6044"/>
                  </a:lnTo>
                  <a:cubicBezTo>
                    <a:pt x="7980" y="6025"/>
                    <a:pt x="7944" y="6016"/>
                    <a:pt x="7910" y="6016"/>
                  </a:cubicBezTo>
                  <a:cubicBezTo>
                    <a:pt x="7719" y="6016"/>
                    <a:pt x="7600" y="6292"/>
                    <a:pt x="7800" y="6415"/>
                  </a:cubicBezTo>
                  <a:lnTo>
                    <a:pt x="8094" y="6588"/>
                  </a:lnTo>
                  <a:cubicBezTo>
                    <a:pt x="7791" y="7049"/>
                    <a:pt x="7398" y="7442"/>
                    <a:pt x="6933" y="7750"/>
                  </a:cubicBezTo>
                  <a:lnTo>
                    <a:pt x="6933" y="7750"/>
                  </a:lnTo>
                  <a:lnTo>
                    <a:pt x="6761" y="7459"/>
                  </a:lnTo>
                  <a:cubicBezTo>
                    <a:pt x="6716" y="7376"/>
                    <a:pt x="6647" y="7342"/>
                    <a:pt x="6579" y="7342"/>
                  </a:cubicBezTo>
                  <a:cubicBezTo>
                    <a:pt x="6431" y="7342"/>
                    <a:pt x="6285" y="7500"/>
                    <a:pt x="6390" y="7671"/>
                  </a:cubicBezTo>
                  <a:lnTo>
                    <a:pt x="6559" y="7964"/>
                  </a:lnTo>
                  <a:cubicBezTo>
                    <a:pt x="6068" y="8219"/>
                    <a:pt x="5524" y="8363"/>
                    <a:pt x="4971" y="8392"/>
                  </a:cubicBezTo>
                  <a:lnTo>
                    <a:pt x="4971" y="8051"/>
                  </a:lnTo>
                  <a:cubicBezTo>
                    <a:pt x="4971" y="7909"/>
                    <a:pt x="4864" y="7838"/>
                    <a:pt x="4757" y="7838"/>
                  </a:cubicBezTo>
                  <a:cubicBezTo>
                    <a:pt x="4650" y="7838"/>
                    <a:pt x="4543" y="7909"/>
                    <a:pt x="4543" y="8051"/>
                  </a:cubicBezTo>
                  <a:lnTo>
                    <a:pt x="4543" y="8392"/>
                  </a:lnTo>
                  <a:cubicBezTo>
                    <a:pt x="3989" y="8363"/>
                    <a:pt x="3450" y="8219"/>
                    <a:pt x="2955" y="7964"/>
                  </a:cubicBezTo>
                  <a:lnTo>
                    <a:pt x="3123" y="7671"/>
                  </a:lnTo>
                  <a:cubicBezTo>
                    <a:pt x="3231" y="7500"/>
                    <a:pt x="3084" y="7342"/>
                    <a:pt x="2935" y="7342"/>
                  </a:cubicBezTo>
                  <a:cubicBezTo>
                    <a:pt x="2866" y="7342"/>
                    <a:pt x="2797" y="7376"/>
                    <a:pt x="2753" y="7459"/>
                  </a:cubicBezTo>
                  <a:lnTo>
                    <a:pt x="2584" y="7752"/>
                  </a:lnTo>
                  <a:cubicBezTo>
                    <a:pt x="2122" y="7449"/>
                    <a:pt x="1723" y="7050"/>
                    <a:pt x="1425" y="6588"/>
                  </a:cubicBezTo>
                  <a:lnTo>
                    <a:pt x="1713" y="6419"/>
                  </a:lnTo>
                  <a:cubicBezTo>
                    <a:pt x="1930" y="6303"/>
                    <a:pt x="1811" y="6012"/>
                    <a:pt x="1621" y="6012"/>
                  </a:cubicBezTo>
                  <a:cubicBezTo>
                    <a:pt x="1583" y="6012"/>
                    <a:pt x="1543" y="6023"/>
                    <a:pt x="1501" y="6049"/>
                  </a:cubicBezTo>
                  <a:lnTo>
                    <a:pt x="1208" y="6217"/>
                  </a:lnTo>
                  <a:cubicBezTo>
                    <a:pt x="953" y="5722"/>
                    <a:pt x="809" y="5183"/>
                    <a:pt x="780" y="4630"/>
                  </a:cubicBezTo>
                  <a:lnTo>
                    <a:pt x="1121" y="4630"/>
                  </a:lnTo>
                  <a:cubicBezTo>
                    <a:pt x="1405" y="4630"/>
                    <a:pt x="1405" y="4201"/>
                    <a:pt x="1121" y="4201"/>
                  </a:cubicBezTo>
                  <a:lnTo>
                    <a:pt x="780" y="4201"/>
                  </a:lnTo>
                  <a:cubicBezTo>
                    <a:pt x="809" y="3648"/>
                    <a:pt x="953" y="3104"/>
                    <a:pt x="1208" y="2613"/>
                  </a:cubicBezTo>
                  <a:cubicBezTo>
                    <a:pt x="1526" y="2791"/>
                    <a:pt x="1535" y="2811"/>
                    <a:pt x="1607" y="2811"/>
                  </a:cubicBezTo>
                  <a:cubicBezTo>
                    <a:pt x="1829" y="2811"/>
                    <a:pt x="1906" y="2517"/>
                    <a:pt x="1713" y="2411"/>
                  </a:cubicBezTo>
                  <a:lnTo>
                    <a:pt x="1425" y="2243"/>
                  </a:lnTo>
                  <a:cubicBezTo>
                    <a:pt x="1723" y="1776"/>
                    <a:pt x="2122" y="1382"/>
                    <a:pt x="2584" y="1078"/>
                  </a:cubicBezTo>
                  <a:lnTo>
                    <a:pt x="2753" y="1372"/>
                  </a:lnTo>
                  <a:cubicBezTo>
                    <a:pt x="2796" y="1454"/>
                    <a:pt x="2865" y="1487"/>
                    <a:pt x="2933" y="1487"/>
                  </a:cubicBezTo>
                  <a:cubicBezTo>
                    <a:pt x="3083" y="1487"/>
                    <a:pt x="3232" y="1327"/>
                    <a:pt x="3123" y="1155"/>
                  </a:cubicBezTo>
                  <a:lnTo>
                    <a:pt x="2955" y="862"/>
                  </a:lnTo>
                  <a:cubicBezTo>
                    <a:pt x="3450" y="612"/>
                    <a:pt x="3989" y="467"/>
                    <a:pt x="4543" y="439"/>
                  </a:cubicBezTo>
                  <a:lnTo>
                    <a:pt x="4543" y="775"/>
                  </a:lnTo>
                  <a:cubicBezTo>
                    <a:pt x="4543" y="920"/>
                    <a:pt x="4650" y="992"/>
                    <a:pt x="4757" y="992"/>
                  </a:cubicBezTo>
                  <a:cubicBezTo>
                    <a:pt x="4864" y="992"/>
                    <a:pt x="4971" y="920"/>
                    <a:pt x="4971" y="775"/>
                  </a:cubicBezTo>
                  <a:lnTo>
                    <a:pt x="4971" y="434"/>
                  </a:lnTo>
                  <a:close/>
                  <a:moveTo>
                    <a:pt x="4759" y="1"/>
                  </a:moveTo>
                  <a:cubicBezTo>
                    <a:pt x="2974" y="1"/>
                    <a:pt x="1362" y="1078"/>
                    <a:pt x="679" y="2724"/>
                  </a:cubicBezTo>
                  <a:cubicBezTo>
                    <a:pt x="0" y="4375"/>
                    <a:pt x="376" y="6270"/>
                    <a:pt x="1636" y="7536"/>
                  </a:cubicBezTo>
                  <a:cubicBezTo>
                    <a:pt x="2479" y="8378"/>
                    <a:pt x="3607" y="8825"/>
                    <a:pt x="4755" y="8825"/>
                  </a:cubicBezTo>
                  <a:cubicBezTo>
                    <a:pt x="5325" y="8825"/>
                    <a:pt x="5900" y="8715"/>
                    <a:pt x="6448" y="8489"/>
                  </a:cubicBezTo>
                  <a:cubicBezTo>
                    <a:pt x="8094" y="7805"/>
                    <a:pt x="9171" y="6198"/>
                    <a:pt x="9171" y="4413"/>
                  </a:cubicBezTo>
                  <a:cubicBezTo>
                    <a:pt x="9167" y="1978"/>
                    <a:pt x="7194" y="5"/>
                    <a:pt x="47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2" name="Google Shape;13532;p138"/>
            <p:cNvSpPr/>
            <p:nvPr/>
          </p:nvSpPr>
          <p:spPr>
            <a:xfrm>
              <a:off x="4147793" y="2128102"/>
              <a:ext cx="43826" cy="95075"/>
            </a:xfrm>
            <a:custGeom>
              <a:avLst/>
              <a:gdLst/>
              <a:ahLst/>
              <a:cxnLst/>
              <a:rect l="l" t="t" r="r" b="b"/>
              <a:pathLst>
                <a:path w="1671" h="3625" extrusionOk="0">
                  <a:moveTo>
                    <a:pt x="835" y="2474"/>
                  </a:moveTo>
                  <a:cubicBezTo>
                    <a:pt x="1021" y="2474"/>
                    <a:pt x="1199" y="2617"/>
                    <a:pt x="1199" y="2835"/>
                  </a:cubicBezTo>
                  <a:cubicBezTo>
                    <a:pt x="1199" y="3037"/>
                    <a:pt x="1035" y="3196"/>
                    <a:pt x="838" y="3196"/>
                  </a:cubicBezTo>
                  <a:cubicBezTo>
                    <a:pt x="516" y="3196"/>
                    <a:pt x="352" y="2806"/>
                    <a:pt x="583" y="2580"/>
                  </a:cubicBezTo>
                  <a:cubicBezTo>
                    <a:pt x="656" y="2507"/>
                    <a:pt x="747" y="2474"/>
                    <a:pt x="835" y="2474"/>
                  </a:cubicBezTo>
                  <a:close/>
                  <a:moveTo>
                    <a:pt x="836" y="1"/>
                  </a:moveTo>
                  <a:cubicBezTo>
                    <a:pt x="729" y="1"/>
                    <a:pt x="622" y="73"/>
                    <a:pt x="622" y="217"/>
                  </a:cubicBezTo>
                  <a:lnTo>
                    <a:pt x="622" y="2075"/>
                  </a:lnTo>
                  <a:cubicBezTo>
                    <a:pt x="241" y="2185"/>
                    <a:pt x="1" y="2556"/>
                    <a:pt x="54" y="2946"/>
                  </a:cubicBezTo>
                  <a:cubicBezTo>
                    <a:pt x="107" y="3335"/>
                    <a:pt x="443" y="3624"/>
                    <a:pt x="838" y="3624"/>
                  </a:cubicBezTo>
                  <a:cubicBezTo>
                    <a:pt x="1233" y="3624"/>
                    <a:pt x="1565" y="3335"/>
                    <a:pt x="1618" y="2946"/>
                  </a:cubicBezTo>
                  <a:cubicBezTo>
                    <a:pt x="1670" y="2556"/>
                    <a:pt x="1430" y="2185"/>
                    <a:pt x="1050" y="2075"/>
                  </a:cubicBezTo>
                  <a:lnTo>
                    <a:pt x="1050" y="217"/>
                  </a:lnTo>
                  <a:cubicBezTo>
                    <a:pt x="1050" y="73"/>
                    <a:pt x="943" y="1"/>
                    <a:pt x="8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3" name="Google Shape;13533;p138"/>
            <p:cNvSpPr/>
            <p:nvPr/>
          </p:nvSpPr>
          <p:spPr>
            <a:xfrm>
              <a:off x="4012380" y="1975405"/>
              <a:ext cx="314546" cy="384469"/>
            </a:xfrm>
            <a:custGeom>
              <a:avLst/>
              <a:gdLst/>
              <a:ahLst/>
              <a:cxnLst/>
              <a:rect l="l" t="t" r="r" b="b"/>
              <a:pathLst>
                <a:path w="11993" h="14659" extrusionOk="0">
                  <a:moveTo>
                    <a:pt x="6415" y="2113"/>
                  </a:moveTo>
                  <a:lnTo>
                    <a:pt x="6415" y="2681"/>
                  </a:lnTo>
                  <a:cubicBezTo>
                    <a:pt x="6313" y="2673"/>
                    <a:pt x="6185" y="2665"/>
                    <a:pt x="6065" y="2665"/>
                  </a:cubicBezTo>
                  <a:cubicBezTo>
                    <a:pt x="6039" y="2665"/>
                    <a:pt x="6012" y="2666"/>
                    <a:pt x="5987" y="2666"/>
                  </a:cubicBezTo>
                  <a:cubicBezTo>
                    <a:pt x="5847" y="2666"/>
                    <a:pt x="5698" y="2671"/>
                    <a:pt x="5578" y="2676"/>
                  </a:cubicBezTo>
                  <a:lnTo>
                    <a:pt x="5573" y="2681"/>
                  </a:lnTo>
                  <a:lnTo>
                    <a:pt x="5573" y="2113"/>
                  </a:lnTo>
                  <a:close/>
                  <a:moveTo>
                    <a:pt x="9719" y="2005"/>
                  </a:moveTo>
                  <a:cubicBezTo>
                    <a:pt x="9736" y="2005"/>
                    <a:pt x="9753" y="2010"/>
                    <a:pt x="9769" y="2022"/>
                  </a:cubicBezTo>
                  <a:lnTo>
                    <a:pt x="11049" y="2941"/>
                  </a:lnTo>
                  <a:cubicBezTo>
                    <a:pt x="11087" y="2970"/>
                    <a:pt x="11097" y="3027"/>
                    <a:pt x="11073" y="3066"/>
                  </a:cubicBezTo>
                  <a:lnTo>
                    <a:pt x="10808" y="3427"/>
                  </a:lnTo>
                  <a:cubicBezTo>
                    <a:pt x="10790" y="3450"/>
                    <a:pt x="10762" y="3463"/>
                    <a:pt x="10734" y="3463"/>
                  </a:cubicBezTo>
                  <a:cubicBezTo>
                    <a:pt x="10716" y="3463"/>
                    <a:pt x="10698" y="3457"/>
                    <a:pt x="10683" y="3446"/>
                  </a:cubicBezTo>
                  <a:lnTo>
                    <a:pt x="9403" y="2527"/>
                  </a:lnTo>
                  <a:cubicBezTo>
                    <a:pt x="9364" y="2498"/>
                    <a:pt x="9355" y="2440"/>
                    <a:pt x="9384" y="2402"/>
                  </a:cubicBezTo>
                  <a:lnTo>
                    <a:pt x="9648" y="2041"/>
                  </a:lnTo>
                  <a:cubicBezTo>
                    <a:pt x="9666" y="2018"/>
                    <a:pt x="9692" y="2005"/>
                    <a:pt x="9719" y="2005"/>
                  </a:cubicBezTo>
                  <a:close/>
                  <a:moveTo>
                    <a:pt x="2279" y="2000"/>
                  </a:moveTo>
                  <a:cubicBezTo>
                    <a:pt x="2305" y="2000"/>
                    <a:pt x="2331" y="2013"/>
                    <a:pt x="2349" y="2036"/>
                  </a:cubicBezTo>
                  <a:lnTo>
                    <a:pt x="2614" y="2397"/>
                  </a:lnTo>
                  <a:cubicBezTo>
                    <a:pt x="2642" y="2440"/>
                    <a:pt x="2633" y="2493"/>
                    <a:pt x="2594" y="2522"/>
                  </a:cubicBezTo>
                  <a:lnTo>
                    <a:pt x="1314" y="3451"/>
                  </a:lnTo>
                  <a:cubicBezTo>
                    <a:pt x="1299" y="3460"/>
                    <a:pt x="1281" y="3464"/>
                    <a:pt x="1265" y="3464"/>
                  </a:cubicBezTo>
                  <a:cubicBezTo>
                    <a:pt x="1236" y="3464"/>
                    <a:pt x="1208" y="3451"/>
                    <a:pt x="1189" y="3427"/>
                  </a:cubicBezTo>
                  <a:lnTo>
                    <a:pt x="925" y="3066"/>
                  </a:lnTo>
                  <a:cubicBezTo>
                    <a:pt x="896" y="3027"/>
                    <a:pt x="905" y="2970"/>
                    <a:pt x="949" y="2941"/>
                  </a:cubicBezTo>
                  <a:lnTo>
                    <a:pt x="2229" y="2017"/>
                  </a:lnTo>
                  <a:cubicBezTo>
                    <a:pt x="2244" y="2005"/>
                    <a:pt x="2261" y="2000"/>
                    <a:pt x="2279" y="2000"/>
                  </a:cubicBezTo>
                  <a:close/>
                  <a:moveTo>
                    <a:pt x="2310" y="3258"/>
                  </a:moveTo>
                  <a:lnTo>
                    <a:pt x="2623" y="3706"/>
                  </a:lnTo>
                  <a:cubicBezTo>
                    <a:pt x="2565" y="3744"/>
                    <a:pt x="2503" y="3788"/>
                    <a:pt x="2445" y="3831"/>
                  </a:cubicBezTo>
                  <a:lnTo>
                    <a:pt x="2132" y="3388"/>
                  </a:lnTo>
                  <a:lnTo>
                    <a:pt x="2310" y="3258"/>
                  </a:lnTo>
                  <a:close/>
                  <a:moveTo>
                    <a:pt x="9687" y="3258"/>
                  </a:moveTo>
                  <a:lnTo>
                    <a:pt x="9860" y="3388"/>
                  </a:lnTo>
                  <a:lnTo>
                    <a:pt x="9547" y="3831"/>
                  </a:lnTo>
                  <a:cubicBezTo>
                    <a:pt x="9490" y="3788"/>
                    <a:pt x="9432" y="3744"/>
                    <a:pt x="9369" y="3706"/>
                  </a:cubicBezTo>
                  <a:lnTo>
                    <a:pt x="9687" y="3258"/>
                  </a:lnTo>
                  <a:close/>
                  <a:moveTo>
                    <a:pt x="4962" y="1"/>
                  </a:moveTo>
                  <a:cubicBezTo>
                    <a:pt x="4649" y="1"/>
                    <a:pt x="4394" y="256"/>
                    <a:pt x="4394" y="568"/>
                  </a:cubicBezTo>
                  <a:lnTo>
                    <a:pt x="4394" y="1540"/>
                  </a:lnTo>
                  <a:cubicBezTo>
                    <a:pt x="4394" y="1853"/>
                    <a:pt x="4649" y="2108"/>
                    <a:pt x="4962" y="2108"/>
                  </a:cubicBezTo>
                  <a:lnTo>
                    <a:pt x="5149" y="2108"/>
                  </a:lnTo>
                  <a:lnTo>
                    <a:pt x="5149" y="2724"/>
                  </a:lnTo>
                  <a:cubicBezTo>
                    <a:pt x="4389" y="2830"/>
                    <a:pt x="3653" y="3090"/>
                    <a:pt x="2989" y="3475"/>
                  </a:cubicBezTo>
                  <a:lnTo>
                    <a:pt x="2657" y="3008"/>
                  </a:lnTo>
                  <a:lnTo>
                    <a:pt x="2845" y="2873"/>
                  </a:lnTo>
                  <a:cubicBezTo>
                    <a:pt x="3076" y="2710"/>
                    <a:pt x="3128" y="2387"/>
                    <a:pt x="2965" y="2152"/>
                  </a:cubicBezTo>
                  <a:lnTo>
                    <a:pt x="2700" y="1791"/>
                  </a:lnTo>
                  <a:cubicBezTo>
                    <a:pt x="2601" y="1650"/>
                    <a:pt x="2442" y="1575"/>
                    <a:pt x="2280" y="1575"/>
                  </a:cubicBezTo>
                  <a:cubicBezTo>
                    <a:pt x="2176" y="1575"/>
                    <a:pt x="2071" y="1606"/>
                    <a:pt x="1978" y="1670"/>
                  </a:cubicBezTo>
                  <a:lnTo>
                    <a:pt x="699" y="2594"/>
                  </a:lnTo>
                  <a:cubicBezTo>
                    <a:pt x="468" y="2758"/>
                    <a:pt x="415" y="3080"/>
                    <a:pt x="578" y="3316"/>
                  </a:cubicBezTo>
                  <a:lnTo>
                    <a:pt x="843" y="3677"/>
                  </a:lnTo>
                  <a:cubicBezTo>
                    <a:pt x="942" y="3817"/>
                    <a:pt x="1101" y="3892"/>
                    <a:pt x="1263" y="3892"/>
                  </a:cubicBezTo>
                  <a:cubicBezTo>
                    <a:pt x="1367" y="3892"/>
                    <a:pt x="1472" y="3861"/>
                    <a:pt x="1565" y="3797"/>
                  </a:cubicBezTo>
                  <a:lnTo>
                    <a:pt x="1786" y="3638"/>
                  </a:lnTo>
                  <a:lnTo>
                    <a:pt x="2113" y="4100"/>
                  </a:lnTo>
                  <a:cubicBezTo>
                    <a:pt x="775" y="5236"/>
                    <a:pt x="6" y="6901"/>
                    <a:pt x="6" y="8657"/>
                  </a:cubicBezTo>
                  <a:cubicBezTo>
                    <a:pt x="1" y="11866"/>
                    <a:pt x="2522" y="14508"/>
                    <a:pt x="5727" y="14652"/>
                  </a:cubicBezTo>
                  <a:cubicBezTo>
                    <a:pt x="5819" y="14657"/>
                    <a:pt x="5910" y="14659"/>
                    <a:pt x="6001" y="14659"/>
                  </a:cubicBezTo>
                  <a:cubicBezTo>
                    <a:pt x="9087" y="14659"/>
                    <a:pt x="11692" y="12304"/>
                    <a:pt x="11972" y="9201"/>
                  </a:cubicBezTo>
                  <a:cubicBezTo>
                    <a:pt x="11988" y="9044"/>
                    <a:pt x="11871" y="8960"/>
                    <a:pt x="11755" y="8960"/>
                  </a:cubicBezTo>
                  <a:cubicBezTo>
                    <a:pt x="11654" y="8960"/>
                    <a:pt x="11553" y="9025"/>
                    <a:pt x="11544" y="9162"/>
                  </a:cubicBezTo>
                  <a:cubicBezTo>
                    <a:pt x="11342" y="11356"/>
                    <a:pt x="9865" y="13228"/>
                    <a:pt x="7777" y="13935"/>
                  </a:cubicBezTo>
                  <a:cubicBezTo>
                    <a:pt x="7195" y="14131"/>
                    <a:pt x="6597" y="14226"/>
                    <a:pt x="6003" y="14226"/>
                  </a:cubicBezTo>
                  <a:cubicBezTo>
                    <a:pt x="4466" y="14226"/>
                    <a:pt x="2965" y="13589"/>
                    <a:pt x="1892" y="12415"/>
                  </a:cubicBezTo>
                  <a:cubicBezTo>
                    <a:pt x="405" y="10784"/>
                    <a:pt x="15" y="8431"/>
                    <a:pt x="905" y="6415"/>
                  </a:cubicBezTo>
                  <a:cubicBezTo>
                    <a:pt x="1796" y="4399"/>
                    <a:pt x="3792" y="3095"/>
                    <a:pt x="6001" y="3095"/>
                  </a:cubicBezTo>
                  <a:cubicBezTo>
                    <a:pt x="8874" y="3095"/>
                    <a:pt x="11308" y="5332"/>
                    <a:pt x="11544" y="8195"/>
                  </a:cubicBezTo>
                  <a:cubicBezTo>
                    <a:pt x="11551" y="8335"/>
                    <a:pt x="11654" y="8401"/>
                    <a:pt x="11758" y="8401"/>
                  </a:cubicBezTo>
                  <a:cubicBezTo>
                    <a:pt x="11875" y="8401"/>
                    <a:pt x="11993" y="8317"/>
                    <a:pt x="11972" y="8161"/>
                  </a:cubicBezTo>
                  <a:cubicBezTo>
                    <a:pt x="11842" y="6583"/>
                    <a:pt x="11092" y="5120"/>
                    <a:pt x="9889" y="4100"/>
                  </a:cubicBezTo>
                  <a:lnTo>
                    <a:pt x="10211" y="3638"/>
                  </a:lnTo>
                  <a:lnTo>
                    <a:pt x="10437" y="3797"/>
                  </a:lnTo>
                  <a:cubicBezTo>
                    <a:pt x="10528" y="3863"/>
                    <a:pt x="10632" y="3894"/>
                    <a:pt x="10735" y="3894"/>
                  </a:cubicBezTo>
                  <a:cubicBezTo>
                    <a:pt x="10897" y="3894"/>
                    <a:pt x="11057" y="3818"/>
                    <a:pt x="11159" y="3677"/>
                  </a:cubicBezTo>
                  <a:lnTo>
                    <a:pt x="11419" y="3316"/>
                  </a:lnTo>
                  <a:cubicBezTo>
                    <a:pt x="11583" y="3085"/>
                    <a:pt x="11530" y="2763"/>
                    <a:pt x="11299" y="2594"/>
                  </a:cubicBezTo>
                  <a:lnTo>
                    <a:pt x="10024" y="1670"/>
                  </a:lnTo>
                  <a:cubicBezTo>
                    <a:pt x="9933" y="1606"/>
                    <a:pt x="9829" y="1575"/>
                    <a:pt x="9725" y="1575"/>
                  </a:cubicBezTo>
                  <a:cubicBezTo>
                    <a:pt x="9564" y="1575"/>
                    <a:pt x="9404" y="1650"/>
                    <a:pt x="9302" y="1791"/>
                  </a:cubicBezTo>
                  <a:lnTo>
                    <a:pt x="9042" y="2152"/>
                  </a:lnTo>
                  <a:cubicBezTo>
                    <a:pt x="8874" y="2383"/>
                    <a:pt x="8931" y="2705"/>
                    <a:pt x="9162" y="2873"/>
                  </a:cubicBezTo>
                  <a:lnTo>
                    <a:pt x="9345" y="3008"/>
                  </a:lnTo>
                  <a:lnTo>
                    <a:pt x="9018" y="3475"/>
                  </a:lnTo>
                  <a:cubicBezTo>
                    <a:pt x="8349" y="3085"/>
                    <a:pt x="7618" y="2830"/>
                    <a:pt x="6858" y="2724"/>
                  </a:cubicBezTo>
                  <a:lnTo>
                    <a:pt x="6858" y="2108"/>
                  </a:lnTo>
                  <a:lnTo>
                    <a:pt x="7040" y="2108"/>
                  </a:lnTo>
                  <a:cubicBezTo>
                    <a:pt x="7353" y="2108"/>
                    <a:pt x="7603" y="1853"/>
                    <a:pt x="7608" y="1540"/>
                  </a:cubicBezTo>
                  <a:lnTo>
                    <a:pt x="7608" y="568"/>
                  </a:lnTo>
                  <a:cubicBezTo>
                    <a:pt x="7608" y="256"/>
                    <a:pt x="7353" y="1"/>
                    <a:pt x="7040" y="1"/>
                  </a:cubicBezTo>
                  <a:lnTo>
                    <a:pt x="6501" y="1"/>
                  </a:lnTo>
                  <a:cubicBezTo>
                    <a:pt x="6213" y="1"/>
                    <a:pt x="6213" y="429"/>
                    <a:pt x="6501" y="429"/>
                  </a:cubicBezTo>
                  <a:lnTo>
                    <a:pt x="7040" y="429"/>
                  </a:lnTo>
                  <a:cubicBezTo>
                    <a:pt x="7113" y="434"/>
                    <a:pt x="7175" y="492"/>
                    <a:pt x="7175" y="568"/>
                  </a:cubicBezTo>
                  <a:lnTo>
                    <a:pt x="7175" y="1540"/>
                  </a:lnTo>
                  <a:cubicBezTo>
                    <a:pt x="7175" y="1617"/>
                    <a:pt x="7113" y="1680"/>
                    <a:pt x="7040" y="1680"/>
                  </a:cubicBezTo>
                  <a:lnTo>
                    <a:pt x="4962" y="1680"/>
                  </a:lnTo>
                  <a:cubicBezTo>
                    <a:pt x="4885" y="1680"/>
                    <a:pt x="4822" y="1617"/>
                    <a:pt x="4822" y="1540"/>
                  </a:cubicBezTo>
                  <a:lnTo>
                    <a:pt x="4822" y="568"/>
                  </a:lnTo>
                  <a:cubicBezTo>
                    <a:pt x="4822" y="492"/>
                    <a:pt x="4885" y="434"/>
                    <a:pt x="4962" y="429"/>
                  </a:cubicBezTo>
                  <a:lnTo>
                    <a:pt x="5501" y="429"/>
                  </a:lnTo>
                  <a:cubicBezTo>
                    <a:pt x="5785" y="429"/>
                    <a:pt x="5785" y="1"/>
                    <a:pt x="5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34" name="Google Shape;13534;p138"/>
          <p:cNvGrpSpPr/>
          <p:nvPr/>
        </p:nvGrpSpPr>
        <p:grpSpPr>
          <a:xfrm>
            <a:off x="3554290" y="3195942"/>
            <a:ext cx="340092" cy="338623"/>
            <a:chOff x="3554290" y="3380517"/>
            <a:chExt cx="340092" cy="338623"/>
          </a:xfrm>
        </p:grpSpPr>
        <p:sp>
          <p:nvSpPr>
            <p:cNvPr id="13535" name="Google Shape;13535;p138"/>
            <p:cNvSpPr/>
            <p:nvPr/>
          </p:nvSpPr>
          <p:spPr>
            <a:xfrm>
              <a:off x="3654742" y="3568175"/>
              <a:ext cx="52534" cy="52534"/>
            </a:xfrm>
            <a:custGeom>
              <a:avLst/>
              <a:gdLst/>
              <a:ahLst/>
              <a:cxnLst/>
              <a:rect l="l" t="t" r="r" b="b"/>
              <a:pathLst>
                <a:path w="2003" h="2003" extrusionOk="0">
                  <a:moveTo>
                    <a:pt x="1237" y="1"/>
                  </a:moveTo>
                  <a:lnTo>
                    <a:pt x="0" y="1242"/>
                  </a:lnTo>
                  <a:cubicBezTo>
                    <a:pt x="92" y="1252"/>
                    <a:pt x="178" y="1295"/>
                    <a:pt x="246" y="1362"/>
                  </a:cubicBezTo>
                  <a:lnTo>
                    <a:pt x="640" y="1757"/>
                  </a:lnTo>
                  <a:cubicBezTo>
                    <a:pt x="708" y="1824"/>
                    <a:pt x="751" y="1911"/>
                    <a:pt x="761" y="2002"/>
                  </a:cubicBezTo>
                  <a:lnTo>
                    <a:pt x="2002" y="766"/>
                  </a:lnTo>
                  <a:cubicBezTo>
                    <a:pt x="1708" y="549"/>
                    <a:pt x="1453" y="294"/>
                    <a:pt x="1237"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6" name="Google Shape;13536;p138"/>
            <p:cNvSpPr/>
            <p:nvPr/>
          </p:nvSpPr>
          <p:spPr>
            <a:xfrm>
              <a:off x="3654611" y="3568175"/>
              <a:ext cx="42436" cy="52534"/>
            </a:xfrm>
            <a:custGeom>
              <a:avLst/>
              <a:gdLst/>
              <a:ahLst/>
              <a:cxnLst/>
              <a:rect l="l" t="t" r="r" b="b"/>
              <a:pathLst>
                <a:path w="1618" h="2003" extrusionOk="0">
                  <a:moveTo>
                    <a:pt x="1242" y="1"/>
                  </a:moveTo>
                  <a:lnTo>
                    <a:pt x="1" y="1237"/>
                  </a:lnTo>
                  <a:cubicBezTo>
                    <a:pt x="92" y="1252"/>
                    <a:pt x="179" y="1295"/>
                    <a:pt x="246" y="1357"/>
                  </a:cubicBezTo>
                  <a:lnTo>
                    <a:pt x="645" y="1757"/>
                  </a:lnTo>
                  <a:cubicBezTo>
                    <a:pt x="708" y="1824"/>
                    <a:pt x="751" y="1911"/>
                    <a:pt x="766" y="2002"/>
                  </a:cubicBezTo>
                  <a:lnTo>
                    <a:pt x="1232" y="1535"/>
                  </a:lnTo>
                  <a:lnTo>
                    <a:pt x="1059" y="1357"/>
                  </a:lnTo>
                  <a:cubicBezTo>
                    <a:pt x="953" y="1261"/>
                    <a:pt x="953" y="1102"/>
                    <a:pt x="1049" y="1001"/>
                  </a:cubicBezTo>
                  <a:lnTo>
                    <a:pt x="1617" y="434"/>
                  </a:lnTo>
                  <a:cubicBezTo>
                    <a:pt x="1483" y="299"/>
                    <a:pt x="1353" y="154"/>
                    <a:pt x="1242" y="1"/>
                  </a:cubicBezTo>
                  <a:close/>
                </a:path>
              </a:pathLst>
            </a:custGeom>
            <a:solidFill>
              <a:srgbClr val="D9E2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7" name="Google Shape;13537;p138"/>
            <p:cNvSpPr/>
            <p:nvPr/>
          </p:nvSpPr>
          <p:spPr>
            <a:xfrm>
              <a:off x="3650204" y="3385579"/>
              <a:ext cx="239667" cy="228520"/>
            </a:xfrm>
            <a:custGeom>
              <a:avLst/>
              <a:gdLst/>
              <a:ahLst/>
              <a:cxnLst/>
              <a:rect l="l" t="t" r="r" b="b"/>
              <a:pathLst>
                <a:path w="9138" h="8713" extrusionOk="0">
                  <a:moveTo>
                    <a:pt x="4780" y="0"/>
                  </a:moveTo>
                  <a:cubicBezTo>
                    <a:pt x="3647" y="0"/>
                    <a:pt x="2532" y="442"/>
                    <a:pt x="1699" y="1275"/>
                  </a:cubicBezTo>
                  <a:cubicBezTo>
                    <a:pt x="0" y="2978"/>
                    <a:pt x="0" y="5736"/>
                    <a:pt x="1699" y="7434"/>
                  </a:cubicBezTo>
                  <a:cubicBezTo>
                    <a:pt x="2533" y="8269"/>
                    <a:pt x="3650" y="8713"/>
                    <a:pt x="4786" y="8713"/>
                  </a:cubicBezTo>
                  <a:cubicBezTo>
                    <a:pt x="5346" y="8713"/>
                    <a:pt x="5911" y="8605"/>
                    <a:pt x="6448" y="8382"/>
                  </a:cubicBezTo>
                  <a:cubicBezTo>
                    <a:pt x="8074" y="7708"/>
                    <a:pt x="9138" y="6116"/>
                    <a:pt x="9138" y="4355"/>
                  </a:cubicBezTo>
                  <a:cubicBezTo>
                    <a:pt x="9138" y="2593"/>
                    <a:pt x="8074" y="1006"/>
                    <a:pt x="6448" y="332"/>
                  </a:cubicBezTo>
                  <a:cubicBezTo>
                    <a:pt x="5909" y="109"/>
                    <a:pt x="5342" y="0"/>
                    <a:pt x="4780" y="0"/>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8" name="Google Shape;13538;p138"/>
            <p:cNvSpPr/>
            <p:nvPr/>
          </p:nvSpPr>
          <p:spPr>
            <a:xfrm>
              <a:off x="3661299" y="3385632"/>
              <a:ext cx="124082" cy="228442"/>
            </a:xfrm>
            <a:custGeom>
              <a:avLst/>
              <a:gdLst/>
              <a:ahLst/>
              <a:cxnLst/>
              <a:rect l="l" t="t" r="r" b="b"/>
              <a:pathLst>
                <a:path w="4731" h="8710" extrusionOk="0">
                  <a:moveTo>
                    <a:pt x="4347" y="0"/>
                  </a:moveTo>
                  <a:cubicBezTo>
                    <a:pt x="1969" y="0"/>
                    <a:pt x="1" y="1931"/>
                    <a:pt x="1" y="4353"/>
                  </a:cubicBezTo>
                  <a:cubicBezTo>
                    <a:pt x="1" y="6778"/>
                    <a:pt x="1969" y="8709"/>
                    <a:pt x="4347" y="8709"/>
                  </a:cubicBezTo>
                  <a:cubicBezTo>
                    <a:pt x="4474" y="8709"/>
                    <a:pt x="4602" y="8704"/>
                    <a:pt x="4730" y="8693"/>
                  </a:cubicBezTo>
                  <a:cubicBezTo>
                    <a:pt x="3706" y="8606"/>
                    <a:pt x="2748" y="8159"/>
                    <a:pt x="2021" y="7437"/>
                  </a:cubicBezTo>
                  <a:cubicBezTo>
                    <a:pt x="823" y="6239"/>
                    <a:pt x="429" y="4454"/>
                    <a:pt x="1011" y="2861"/>
                  </a:cubicBezTo>
                  <a:cubicBezTo>
                    <a:pt x="1588" y="1268"/>
                    <a:pt x="3042" y="162"/>
                    <a:pt x="4730" y="17"/>
                  </a:cubicBezTo>
                  <a:cubicBezTo>
                    <a:pt x="4602" y="6"/>
                    <a:pt x="4474" y="0"/>
                    <a:pt x="4347"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9" name="Google Shape;13539;p138"/>
            <p:cNvSpPr/>
            <p:nvPr/>
          </p:nvSpPr>
          <p:spPr>
            <a:xfrm>
              <a:off x="3683120" y="3407348"/>
              <a:ext cx="193874" cy="184983"/>
            </a:xfrm>
            <a:custGeom>
              <a:avLst/>
              <a:gdLst/>
              <a:ahLst/>
              <a:cxnLst/>
              <a:rect l="l" t="t" r="r" b="b"/>
              <a:pathLst>
                <a:path w="7392" h="7053" extrusionOk="0">
                  <a:moveTo>
                    <a:pt x="3522" y="0"/>
                  </a:moveTo>
                  <a:cubicBezTo>
                    <a:pt x="3068" y="0"/>
                    <a:pt x="2611" y="87"/>
                    <a:pt x="2176" y="267"/>
                  </a:cubicBezTo>
                  <a:cubicBezTo>
                    <a:pt x="857" y="816"/>
                    <a:pt x="1" y="2100"/>
                    <a:pt x="1" y="3525"/>
                  </a:cubicBezTo>
                  <a:cubicBezTo>
                    <a:pt x="1" y="4954"/>
                    <a:pt x="857" y="6238"/>
                    <a:pt x="2176" y="6782"/>
                  </a:cubicBezTo>
                  <a:cubicBezTo>
                    <a:pt x="2613" y="6964"/>
                    <a:pt x="3071" y="7052"/>
                    <a:pt x="3526" y="7052"/>
                  </a:cubicBezTo>
                  <a:cubicBezTo>
                    <a:pt x="4443" y="7052"/>
                    <a:pt x="5345" y="6693"/>
                    <a:pt x="6020" y="6017"/>
                  </a:cubicBezTo>
                  <a:cubicBezTo>
                    <a:pt x="7392" y="4641"/>
                    <a:pt x="7392" y="2408"/>
                    <a:pt x="6020" y="1032"/>
                  </a:cubicBezTo>
                  <a:cubicBezTo>
                    <a:pt x="5344" y="359"/>
                    <a:pt x="4441" y="0"/>
                    <a:pt x="3522" y="0"/>
                  </a:cubicBezTo>
                  <a:close/>
                </a:path>
              </a:pathLst>
            </a:custGeom>
            <a:solidFill>
              <a:srgbClr val="BC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0" name="Google Shape;13540;p138"/>
            <p:cNvSpPr/>
            <p:nvPr/>
          </p:nvSpPr>
          <p:spPr>
            <a:xfrm>
              <a:off x="3683120" y="3407348"/>
              <a:ext cx="102392" cy="184878"/>
            </a:xfrm>
            <a:custGeom>
              <a:avLst/>
              <a:gdLst/>
              <a:ahLst/>
              <a:cxnLst/>
              <a:rect l="l" t="t" r="r" b="b"/>
              <a:pathLst>
                <a:path w="3904" h="7049" extrusionOk="0">
                  <a:moveTo>
                    <a:pt x="3517" y="1"/>
                  </a:moveTo>
                  <a:cubicBezTo>
                    <a:pt x="1600" y="1"/>
                    <a:pt x="1" y="1557"/>
                    <a:pt x="1" y="3525"/>
                  </a:cubicBezTo>
                  <a:cubicBezTo>
                    <a:pt x="1" y="5492"/>
                    <a:pt x="1600" y="7048"/>
                    <a:pt x="3517" y="7048"/>
                  </a:cubicBezTo>
                  <a:cubicBezTo>
                    <a:pt x="3645" y="7048"/>
                    <a:pt x="3773" y="7042"/>
                    <a:pt x="3903" y="7027"/>
                  </a:cubicBezTo>
                  <a:cubicBezTo>
                    <a:pt x="3105" y="6941"/>
                    <a:pt x="2359" y="6585"/>
                    <a:pt x="1791" y="6017"/>
                  </a:cubicBezTo>
                  <a:cubicBezTo>
                    <a:pt x="829" y="5059"/>
                    <a:pt x="506" y="3630"/>
                    <a:pt x="954" y="2350"/>
                  </a:cubicBezTo>
                  <a:cubicBezTo>
                    <a:pt x="1406" y="1071"/>
                    <a:pt x="2551" y="166"/>
                    <a:pt x="3903" y="22"/>
                  </a:cubicBezTo>
                  <a:cubicBezTo>
                    <a:pt x="3773" y="8"/>
                    <a:pt x="3645" y="1"/>
                    <a:pt x="3517" y="1"/>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1" name="Google Shape;13541;p138"/>
            <p:cNvSpPr/>
            <p:nvPr/>
          </p:nvSpPr>
          <p:spPr>
            <a:xfrm>
              <a:off x="3741817" y="3443857"/>
              <a:ext cx="59091" cy="50619"/>
            </a:xfrm>
            <a:custGeom>
              <a:avLst/>
              <a:gdLst/>
              <a:ahLst/>
              <a:cxnLst/>
              <a:rect l="l" t="t" r="r" b="b"/>
              <a:pathLst>
                <a:path w="2253" h="1930" extrusionOk="0">
                  <a:moveTo>
                    <a:pt x="1290" y="1"/>
                  </a:moveTo>
                  <a:cubicBezTo>
                    <a:pt x="429" y="1"/>
                    <a:pt x="0" y="1040"/>
                    <a:pt x="607" y="1647"/>
                  </a:cubicBezTo>
                  <a:cubicBezTo>
                    <a:pt x="802" y="1842"/>
                    <a:pt x="1043" y="1930"/>
                    <a:pt x="1279" y="1930"/>
                  </a:cubicBezTo>
                  <a:cubicBezTo>
                    <a:pt x="1775" y="1930"/>
                    <a:pt x="2252" y="1544"/>
                    <a:pt x="2252" y="963"/>
                  </a:cubicBezTo>
                  <a:cubicBezTo>
                    <a:pt x="2252" y="434"/>
                    <a:pt x="1819" y="1"/>
                    <a:pt x="1290" y="1"/>
                  </a:cubicBezTo>
                  <a:close/>
                </a:path>
              </a:pathLst>
            </a:custGeom>
            <a:solidFill>
              <a:srgbClr val="E7EC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2" name="Google Shape;13542;p138"/>
            <p:cNvSpPr/>
            <p:nvPr/>
          </p:nvSpPr>
          <p:spPr>
            <a:xfrm>
              <a:off x="3750393" y="3443857"/>
              <a:ext cx="35119" cy="50619"/>
            </a:xfrm>
            <a:custGeom>
              <a:avLst/>
              <a:gdLst/>
              <a:ahLst/>
              <a:cxnLst/>
              <a:rect l="l" t="t" r="r" b="b"/>
              <a:pathLst>
                <a:path w="1339" h="1930" extrusionOk="0">
                  <a:moveTo>
                    <a:pt x="962" y="0"/>
                  </a:moveTo>
                  <a:cubicBezTo>
                    <a:pt x="454" y="0"/>
                    <a:pt x="1" y="410"/>
                    <a:pt x="1" y="963"/>
                  </a:cubicBezTo>
                  <a:cubicBezTo>
                    <a:pt x="1" y="1521"/>
                    <a:pt x="456" y="1929"/>
                    <a:pt x="965" y="1929"/>
                  </a:cubicBezTo>
                  <a:cubicBezTo>
                    <a:pt x="1088" y="1929"/>
                    <a:pt x="1214" y="1905"/>
                    <a:pt x="1338" y="1853"/>
                  </a:cubicBezTo>
                  <a:cubicBezTo>
                    <a:pt x="982" y="1699"/>
                    <a:pt x="751" y="1353"/>
                    <a:pt x="751" y="963"/>
                  </a:cubicBezTo>
                  <a:cubicBezTo>
                    <a:pt x="751" y="578"/>
                    <a:pt x="982" y="232"/>
                    <a:pt x="1338" y="78"/>
                  </a:cubicBezTo>
                  <a:cubicBezTo>
                    <a:pt x="1213" y="25"/>
                    <a:pt x="1086" y="0"/>
                    <a:pt x="962"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3" name="Google Shape;13543;p138"/>
            <p:cNvSpPr/>
            <p:nvPr/>
          </p:nvSpPr>
          <p:spPr>
            <a:xfrm>
              <a:off x="3734237" y="3494476"/>
              <a:ext cx="82695" cy="52770"/>
            </a:xfrm>
            <a:custGeom>
              <a:avLst/>
              <a:gdLst/>
              <a:ahLst/>
              <a:cxnLst/>
              <a:rect l="l" t="t" r="r" b="b"/>
              <a:pathLst>
                <a:path w="3153" h="2012" extrusionOk="0">
                  <a:moveTo>
                    <a:pt x="1030" y="0"/>
                  </a:moveTo>
                  <a:cubicBezTo>
                    <a:pt x="463" y="0"/>
                    <a:pt x="1" y="462"/>
                    <a:pt x="1" y="1030"/>
                  </a:cubicBezTo>
                  <a:lnTo>
                    <a:pt x="1" y="1839"/>
                  </a:lnTo>
                  <a:cubicBezTo>
                    <a:pt x="1" y="1935"/>
                    <a:pt x="78" y="2012"/>
                    <a:pt x="174" y="2012"/>
                  </a:cubicBezTo>
                  <a:lnTo>
                    <a:pt x="2979" y="2012"/>
                  </a:lnTo>
                  <a:cubicBezTo>
                    <a:pt x="3075" y="2012"/>
                    <a:pt x="3152" y="1935"/>
                    <a:pt x="3152" y="1839"/>
                  </a:cubicBezTo>
                  <a:lnTo>
                    <a:pt x="3152" y="1030"/>
                  </a:lnTo>
                  <a:cubicBezTo>
                    <a:pt x="3152" y="462"/>
                    <a:pt x="2690" y="0"/>
                    <a:pt x="2123" y="0"/>
                  </a:cubicBezTo>
                  <a:close/>
                </a:path>
              </a:pathLst>
            </a:custGeom>
            <a:solidFill>
              <a:srgbClr val="BD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4" name="Google Shape;13544;p138"/>
            <p:cNvSpPr/>
            <p:nvPr/>
          </p:nvSpPr>
          <p:spPr>
            <a:xfrm>
              <a:off x="3734237" y="3494345"/>
              <a:ext cx="46842" cy="52901"/>
            </a:xfrm>
            <a:custGeom>
              <a:avLst/>
              <a:gdLst/>
              <a:ahLst/>
              <a:cxnLst/>
              <a:rect l="l" t="t" r="r" b="b"/>
              <a:pathLst>
                <a:path w="1786" h="2017" extrusionOk="0">
                  <a:moveTo>
                    <a:pt x="1030" y="1"/>
                  </a:moveTo>
                  <a:cubicBezTo>
                    <a:pt x="463" y="5"/>
                    <a:pt x="1" y="467"/>
                    <a:pt x="1" y="1035"/>
                  </a:cubicBezTo>
                  <a:lnTo>
                    <a:pt x="1" y="1844"/>
                  </a:lnTo>
                  <a:cubicBezTo>
                    <a:pt x="1" y="1940"/>
                    <a:pt x="78" y="2017"/>
                    <a:pt x="174" y="2017"/>
                  </a:cubicBezTo>
                  <a:lnTo>
                    <a:pt x="929" y="2017"/>
                  </a:lnTo>
                  <a:cubicBezTo>
                    <a:pt x="833" y="2017"/>
                    <a:pt x="756" y="1940"/>
                    <a:pt x="756" y="1844"/>
                  </a:cubicBezTo>
                  <a:lnTo>
                    <a:pt x="756" y="1035"/>
                  </a:lnTo>
                  <a:cubicBezTo>
                    <a:pt x="756" y="467"/>
                    <a:pt x="1218" y="5"/>
                    <a:pt x="1786" y="1"/>
                  </a:cubicBezTo>
                  <a:close/>
                </a:path>
              </a:pathLst>
            </a:custGeom>
            <a:solidFill>
              <a:srgbClr val="ADBB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5" name="Google Shape;13545;p138"/>
            <p:cNvSpPr/>
            <p:nvPr/>
          </p:nvSpPr>
          <p:spPr>
            <a:xfrm>
              <a:off x="3559824" y="3596842"/>
              <a:ext cx="119938" cy="117368"/>
            </a:xfrm>
            <a:custGeom>
              <a:avLst/>
              <a:gdLst/>
              <a:ahLst/>
              <a:cxnLst/>
              <a:rect l="l" t="t" r="r" b="b"/>
              <a:pathLst>
                <a:path w="4573" h="4475" extrusionOk="0">
                  <a:moveTo>
                    <a:pt x="3627" y="1"/>
                  </a:moveTo>
                  <a:cubicBezTo>
                    <a:pt x="3499" y="1"/>
                    <a:pt x="3372" y="50"/>
                    <a:pt x="3273" y="149"/>
                  </a:cubicBezTo>
                  <a:lnTo>
                    <a:pt x="198" y="3224"/>
                  </a:lnTo>
                  <a:cubicBezTo>
                    <a:pt x="1" y="3421"/>
                    <a:pt x="1" y="3734"/>
                    <a:pt x="198" y="3931"/>
                  </a:cubicBezTo>
                  <a:lnTo>
                    <a:pt x="598" y="4330"/>
                  </a:lnTo>
                  <a:cubicBezTo>
                    <a:pt x="694" y="4427"/>
                    <a:pt x="821" y="4475"/>
                    <a:pt x="949" y="4475"/>
                  </a:cubicBezTo>
                  <a:cubicBezTo>
                    <a:pt x="1076" y="4475"/>
                    <a:pt x="1204" y="4427"/>
                    <a:pt x="1300" y="4330"/>
                  </a:cubicBezTo>
                  <a:lnTo>
                    <a:pt x="4380" y="1256"/>
                  </a:lnTo>
                  <a:cubicBezTo>
                    <a:pt x="4572" y="1058"/>
                    <a:pt x="4572" y="741"/>
                    <a:pt x="4380" y="548"/>
                  </a:cubicBezTo>
                  <a:lnTo>
                    <a:pt x="3980" y="149"/>
                  </a:lnTo>
                  <a:cubicBezTo>
                    <a:pt x="3882" y="50"/>
                    <a:pt x="3754" y="1"/>
                    <a:pt x="3627" y="1"/>
                  </a:cubicBezTo>
                  <a:close/>
                </a:path>
              </a:pathLst>
            </a:custGeom>
            <a:solidFill>
              <a:srgbClr val="BD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6" name="Google Shape;13546;p138"/>
            <p:cNvSpPr/>
            <p:nvPr/>
          </p:nvSpPr>
          <p:spPr>
            <a:xfrm>
              <a:off x="3559956" y="3596842"/>
              <a:ext cx="105041" cy="117368"/>
            </a:xfrm>
            <a:custGeom>
              <a:avLst/>
              <a:gdLst/>
              <a:ahLst/>
              <a:cxnLst/>
              <a:rect l="l" t="t" r="r" b="b"/>
              <a:pathLst>
                <a:path w="4005" h="4475" extrusionOk="0">
                  <a:moveTo>
                    <a:pt x="3624" y="1"/>
                  </a:moveTo>
                  <a:cubicBezTo>
                    <a:pt x="3496" y="1"/>
                    <a:pt x="3369" y="50"/>
                    <a:pt x="3273" y="149"/>
                  </a:cubicBezTo>
                  <a:lnTo>
                    <a:pt x="193" y="3224"/>
                  </a:lnTo>
                  <a:cubicBezTo>
                    <a:pt x="1" y="3421"/>
                    <a:pt x="1" y="3734"/>
                    <a:pt x="193" y="3931"/>
                  </a:cubicBezTo>
                  <a:lnTo>
                    <a:pt x="593" y="4330"/>
                  </a:lnTo>
                  <a:cubicBezTo>
                    <a:pt x="691" y="4427"/>
                    <a:pt x="819" y="4475"/>
                    <a:pt x="946" y="4475"/>
                  </a:cubicBezTo>
                  <a:cubicBezTo>
                    <a:pt x="1074" y="4475"/>
                    <a:pt x="1201" y="4427"/>
                    <a:pt x="1300" y="4330"/>
                  </a:cubicBezTo>
                  <a:lnTo>
                    <a:pt x="1324" y="4306"/>
                  </a:lnTo>
                  <a:lnTo>
                    <a:pt x="953" y="3931"/>
                  </a:lnTo>
                  <a:cubicBezTo>
                    <a:pt x="756" y="3734"/>
                    <a:pt x="756" y="3421"/>
                    <a:pt x="953" y="3224"/>
                  </a:cubicBezTo>
                  <a:lnTo>
                    <a:pt x="4004" y="173"/>
                  </a:lnTo>
                  <a:lnTo>
                    <a:pt x="3975" y="149"/>
                  </a:lnTo>
                  <a:cubicBezTo>
                    <a:pt x="3879" y="50"/>
                    <a:pt x="3751" y="1"/>
                    <a:pt x="3624" y="1"/>
                  </a:cubicBezTo>
                  <a:close/>
                </a:path>
              </a:pathLst>
            </a:custGeom>
            <a:solidFill>
              <a:srgbClr val="ADBB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7" name="Google Shape;13547;p138"/>
            <p:cNvSpPr/>
            <p:nvPr/>
          </p:nvSpPr>
          <p:spPr>
            <a:xfrm>
              <a:off x="3636068" y="3596842"/>
              <a:ext cx="43695" cy="42541"/>
            </a:xfrm>
            <a:custGeom>
              <a:avLst/>
              <a:gdLst/>
              <a:ahLst/>
              <a:cxnLst/>
              <a:rect l="l" t="t" r="r" b="b"/>
              <a:pathLst>
                <a:path w="1666" h="1622" extrusionOk="0">
                  <a:moveTo>
                    <a:pt x="720" y="1"/>
                  </a:moveTo>
                  <a:cubicBezTo>
                    <a:pt x="592" y="1"/>
                    <a:pt x="465" y="50"/>
                    <a:pt x="366" y="149"/>
                  </a:cubicBezTo>
                  <a:lnTo>
                    <a:pt x="0" y="515"/>
                  </a:lnTo>
                  <a:lnTo>
                    <a:pt x="1107" y="1621"/>
                  </a:lnTo>
                  <a:lnTo>
                    <a:pt x="1473" y="1251"/>
                  </a:lnTo>
                  <a:cubicBezTo>
                    <a:pt x="1665" y="1058"/>
                    <a:pt x="1665" y="741"/>
                    <a:pt x="1473" y="548"/>
                  </a:cubicBezTo>
                  <a:lnTo>
                    <a:pt x="1073" y="149"/>
                  </a:lnTo>
                  <a:cubicBezTo>
                    <a:pt x="975" y="50"/>
                    <a:pt x="847" y="1"/>
                    <a:pt x="720" y="1"/>
                  </a:cubicBezTo>
                  <a:close/>
                </a:path>
              </a:pathLst>
            </a:custGeom>
            <a:solidFill>
              <a:srgbClr val="ADBB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8" name="Google Shape;13548;p138"/>
            <p:cNvSpPr/>
            <p:nvPr/>
          </p:nvSpPr>
          <p:spPr>
            <a:xfrm>
              <a:off x="3636199" y="3596816"/>
              <a:ext cx="28798" cy="23500"/>
            </a:xfrm>
            <a:custGeom>
              <a:avLst/>
              <a:gdLst/>
              <a:ahLst/>
              <a:cxnLst/>
              <a:rect l="l" t="t" r="r" b="b"/>
              <a:pathLst>
                <a:path w="1098" h="896" extrusionOk="0">
                  <a:moveTo>
                    <a:pt x="674" y="1"/>
                  </a:moveTo>
                  <a:cubicBezTo>
                    <a:pt x="654" y="1"/>
                    <a:pt x="640" y="6"/>
                    <a:pt x="626" y="10"/>
                  </a:cubicBezTo>
                  <a:cubicBezTo>
                    <a:pt x="524" y="30"/>
                    <a:pt x="438" y="73"/>
                    <a:pt x="366" y="145"/>
                  </a:cubicBezTo>
                  <a:lnTo>
                    <a:pt x="91" y="424"/>
                  </a:lnTo>
                  <a:lnTo>
                    <a:pt x="0" y="516"/>
                  </a:lnTo>
                  <a:lnTo>
                    <a:pt x="375" y="896"/>
                  </a:lnTo>
                  <a:lnTo>
                    <a:pt x="1097" y="174"/>
                  </a:lnTo>
                  <a:lnTo>
                    <a:pt x="1073" y="150"/>
                  </a:lnTo>
                  <a:cubicBezTo>
                    <a:pt x="1063" y="135"/>
                    <a:pt x="1049" y="126"/>
                    <a:pt x="1039" y="116"/>
                  </a:cubicBezTo>
                  <a:lnTo>
                    <a:pt x="1025" y="107"/>
                  </a:lnTo>
                  <a:cubicBezTo>
                    <a:pt x="1010" y="97"/>
                    <a:pt x="996" y="83"/>
                    <a:pt x="977" y="73"/>
                  </a:cubicBezTo>
                  <a:cubicBezTo>
                    <a:pt x="900" y="25"/>
                    <a:pt x="813" y="1"/>
                    <a:pt x="722" y="1"/>
                  </a:cubicBezTo>
                  <a:close/>
                </a:path>
              </a:pathLst>
            </a:custGeom>
            <a:solidFill>
              <a:srgbClr val="9EAE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9" name="Google Shape;13549;p138"/>
            <p:cNvSpPr/>
            <p:nvPr/>
          </p:nvSpPr>
          <p:spPr>
            <a:xfrm>
              <a:off x="3554290" y="3380517"/>
              <a:ext cx="340040" cy="338623"/>
            </a:xfrm>
            <a:custGeom>
              <a:avLst/>
              <a:gdLst/>
              <a:ahLst/>
              <a:cxnLst/>
              <a:rect l="l" t="t" r="r" b="b"/>
              <a:pathLst>
                <a:path w="12965" h="12911" extrusionOk="0">
                  <a:moveTo>
                    <a:pt x="4980" y="7502"/>
                  </a:moveTo>
                  <a:cubicBezTo>
                    <a:pt x="5129" y="7680"/>
                    <a:pt x="5298" y="7844"/>
                    <a:pt x="5476" y="7998"/>
                  </a:cubicBezTo>
                  <a:lnTo>
                    <a:pt x="4764" y="8710"/>
                  </a:lnTo>
                  <a:cubicBezTo>
                    <a:pt x="4749" y="8690"/>
                    <a:pt x="4735" y="8676"/>
                    <a:pt x="4716" y="8657"/>
                  </a:cubicBezTo>
                  <a:lnTo>
                    <a:pt x="4321" y="8262"/>
                  </a:lnTo>
                  <a:cubicBezTo>
                    <a:pt x="4302" y="8243"/>
                    <a:pt x="4287" y="8229"/>
                    <a:pt x="4268" y="8214"/>
                  </a:cubicBezTo>
                  <a:lnTo>
                    <a:pt x="4980" y="7502"/>
                  </a:lnTo>
                  <a:close/>
                  <a:moveTo>
                    <a:pt x="3833" y="8437"/>
                  </a:moveTo>
                  <a:cubicBezTo>
                    <a:pt x="3912" y="8437"/>
                    <a:pt x="3992" y="8467"/>
                    <a:pt x="4052" y="8527"/>
                  </a:cubicBezTo>
                  <a:lnTo>
                    <a:pt x="4451" y="8926"/>
                  </a:lnTo>
                  <a:cubicBezTo>
                    <a:pt x="4571" y="9047"/>
                    <a:pt x="4571" y="9244"/>
                    <a:pt x="4451" y="9369"/>
                  </a:cubicBezTo>
                  <a:lnTo>
                    <a:pt x="4451" y="9364"/>
                  </a:lnTo>
                  <a:lnTo>
                    <a:pt x="4215" y="9600"/>
                  </a:lnTo>
                  <a:lnTo>
                    <a:pt x="3378" y="8763"/>
                  </a:lnTo>
                  <a:lnTo>
                    <a:pt x="3614" y="8527"/>
                  </a:lnTo>
                  <a:cubicBezTo>
                    <a:pt x="3674" y="8467"/>
                    <a:pt x="3753" y="8437"/>
                    <a:pt x="3833" y="8437"/>
                  </a:cubicBezTo>
                  <a:close/>
                  <a:moveTo>
                    <a:pt x="3113" y="9027"/>
                  </a:moveTo>
                  <a:lnTo>
                    <a:pt x="3951" y="9865"/>
                  </a:lnTo>
                  <a:lnTo>
                    <a:pt x="1376" y="12439"/>
                  </a:lnTo>
                  <a:cubicBezTo>
                    <a:pt x="1314" y="12499"/>
                    <a:pt x="1234" y="12529"/>
                    <a:pt x="1155" y="12529"/>
                  </a:cubicBezTo>
                  <a:cubicBezTo>
                    <a:pt x="1076" y="12529"/>
                    <a:pt x="996" y="12499"/>
                    <a:pt x="934" y="12439"/>
                  </a:cubicBezTo>
                  <a:lnTo>
                    <a:pt x="539" y="12044"/>
                  </a:lnTo>
                  <a:cubicBezTo>
                    <a:pt x="419" y="11919"/>
                    <a:pt x="419" y="11727"/>
                    <a:pt x="539" y="11606"/>
                  </a:cubicBezTo>
                  <a:lnTo>
                    <a:pt x="539" y="11602"/>
                  </a:lnTo>
                  <a:lnTo>
                    <a:pt x="3113" y="9027"/>
                  </a:lnTo>
                  <a:close/>
                  <a:moveTo>
                    <a:pt x="8430" y="0"/>
                  </a:moveTo>
                  <a:cubicBezTo>
                    <a:pt x="4725" y="0"/>
                    <a:pt x="2584" y="4211"/>
                    <a:pt x="4740" y="7204"/>
                  </a:cubicBezTo>
                  <a:lnTo>
                    <a:pt x="3883" y="8065"/>
                  </a:lnTo>
                  <a:cubicBezTo>
                    <a:pt x="3862" y="8063"/>
                    <a:pt x="3840" y="8062"/>
                    <a:pt x="3819" y="8062"/>
                  </a:cubicBezTo>
                  <a:cubicBezTo>
                    <a:pt x="3640" y="8062"/>
                    <a:pt x="3469" y="8133"/>
                    <a:pt x="3344" y="8262"/>
                  </a:cubicBezTo>
                  <a:lnTo>
                    <a:pt x="270" y="11337"/>
                  </a:lnTo>
                  <a:cubicBezTo>
                    <a:pt x="0" y="11606"/>
                    <a:pt x="0" y="12044"/>
                    <a:pt x="270" y="12314"/>
                  </a:cubicBezTo>
                  <a:lnTo>
                    <a:pt x="669" y="12708"/>
                  </a:lnTo>
                  <a:cubicBezTo>
                    <a:pt x="804" y="12843"/>
                    <a:pt x="979" y="12910"/>
                    <a:pt x="1155" y="12910"/>
                  </a:cubicBezTo>
                  <a:cubicBezTo>
                    <a:pt x="1331" y="12910"/>
                    <a:pt x="1506" y="12843"/>
                    <a:pt x="1641" y="12708"/>
                  </a:cubicBezTo>
                  <a:lnTo>
                    <a:pt x="4350" y="10004"/>
                  </a:lnTo>
                  <a:lnTo>
                    <a:pt x="4716" y="9638"/>
                  </a:lnTo>
                  <a:cubicBezTo>
                    <a:pt x="4860" y="9494"/>
                    <a:pt x="4932" y="9297"/>
                    <a:pt x="4913" y="9095"/>
                  </a:cubicBezTo>
                  <a:lnTo>
                    <a:pt x="5774" y="8233"/>
                  </a:lnTo>
                  <a:cubicBezTo>
                    <a:pt x="6419" y="8700"/>
                    <a:pt x="7179" y="8989"/>
                    <a:pt x="7968" y="9066"/>
                  </a:cubicBezTo>
                  <a:lnTo>
                    <a:pt x="7988" y="9066"/>
                  </a:lnTo>
                  <a:cubicBezTo>
                    <a:pt x="7989" y="9066"/>
                    <a:pt x="7991" y="9066"/>
                    <a:pt x="7993" y="9066"/>
                  </a:cubicBezTo>
                  <a:cubicBezTo>
                    <a:pt x="8233" y="9066"/>
                    <a:pt x="8251" y="8710"/>
                    <a:pt x="8007" y="8690"/>
                  </a:cubicBezTo>
                  <a:cubicBezTo>
                    <a:pt x="7203" y="8609"/>
                    <a:pt x="6438" y="8291"/>
                    <a:pt x="5808" y="7786"/>
                  </a:cubicBezTo>
                  <a:cubicBezTo>
                    <a:pt x="2738" y="5303"/>
                    <a:pt x="4542" y="381"/>
                    <a:pt x="8430" y="381"/>
                  </a:cubicBezTo>
                  <a:cubicBezTo>
                    <a:pt x="8434" y="381"/>
                    <a:pt x="8437" y="381"/>
                    <a:pt x="8440" y="381"/>
                  </a:cubicBezTo>
                  <a:cubicBezTo>
                    <a:pt x="10572" y="381"/>
                    <a:pt x="12362" y="2000"/>
                    <a:pt x="12573" y="4124"/>
                  </a:cubicBezTo>
                  <a:cubicBezTo>
                    <a:pt x="12584" y="4240"/>
                    <a:pt x="12671" y="4294"/>
                    <a:pt x="12759" y="4294"/>
                  </a:cubicBezTo>
                  <a:cubicBezTo>
                    <a:pt x="12861" y="4294"/>
                    <a:pt x="12964" y="4220"/>
                    <a:pt x="12949" y="4086"/>
                  </a:cubicBezTo>
                  <a:cubicBezTo>
                    <a:pt x="12718" y="1766"/>
                    <a:pt x="10764" y="0"/>
                    <a:pt x="84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0" name="Google Shape;13550;p138"/>
            <p:cNvSpPr/>
            <p:nvPr/>
          </p:nvSpPr>
          <p:spPr>
            <a:xfrm>
              <a:off x="3670268" y="3402286"/>
              <a:ext cx="202948" cy="194949"/>
            </a:xfrm>
            <a:custGeom>
              <a:avLst/>
              <a:gdLst/>
              <a:ahLst/>
              <a:cxnLst/>
              <a:rect l="l" t="t" r="r" b="b"/>
              <a:pathLst>
                <a:path w="7738" h="7433" extrusionOk="0">
                  <a:moveTo>
                    <a:pt x="4011" y="382"/>
                  </a:moveTo>
                  <a:cubicBezTo>
                    <a:pt x="4442" y="382"/>
                    <a:pt x="4875" y="466"/>
                    <a:pt x="5288" y="638"/>
                  </a:cubicBezTo>
                  <a:cubicBezTo>
                    <a:pt x="6530" y="1153"/>
                    <a:pt x="7343" y="2370"/>
                    <a:pt x="7343" y="3718"/>
                  </a:cubicBezTo>
                  <a:cubicBezTo>
                    <a:pt x="7348" y="5557"/>
                    <a:pt x="5856" y="7052"/>
                    <a:pt x="4017" y="7052"/>
                  </a:cubicBezTo>
                  <a:cubicBezTo>
                    <a:pt x="4014" y="7052"/>
                    <a:pt x="4011" y="7052"/>
                    <a:pt x="4008" y="7052"/>
                  </a:cubicBezTo>
                  <a:cubicBezTo>
                    <a:pt x="2661" y="7052"/>
                    <a:pt x="1444" y="6239"/>
                    <a:pt x="929" y="4993"/>
                  </a:cubicBezTo>
                  <a:cubicBezTo>
                    <a:pt x="414" y="3746"/>
                    <a:pt x="698" y="2313"/>
                    <a:pt x="1651" y="1360"/>
                  </a:cubicBezTo>
                  <a:cubicBezTo>
                    <a:pt x="2288" y="723"/>
                    <a:pt x="3142" y="382"/>
                    <a:pt x="4011" y="382"/>
                  </a:cubicBezTo>
                  <a:close/>
                  <a:moveTo>
                    <a:pt x="4013" y="1"/>
                  </a:moveTo>
                  <a:cubicBezTo>
                    <a:pt x="3044" y="1"/>
                    <a:pt x="2093" y="378"/>
                    <a:pt x="1381" y="1090"/>
                  </a:cubicBezTo>
                  <a:cubicBezTo>
                    <a:pt x="318" y="2149"/>
                    <a:pt x="0" y="3751"/>
                    <a:pt x="578" y="5137"/>
                  </a:cubicBezTo>
                  <a:cubicBezTo>
                    <a:pt x="1150" y="6528"/>
                    <a:pt x="2507" y="7432"/>
                    <a:pt x="4008" y="7432"/>
                  </a:cubicBezTo>
                  <a:cubicBezTo>
                    <a:pt x="4014" y="7432"/>
                    <a:pt x="4020" y="7432"/>
                    <a:pt x="4026" y="7432"/>
                  </a:cubicBezTo>
                  <a:cubicBezTo>
                    <a:pt x="6077" y="7432"/>
                    <a:pt x="7737" y="5766"/>
                    <a:pt x="7723" y="3718"/>
                  </a:cubicBezTo>
                  <a:cubicBezTo>
                    <a:pt x="7723" y="2216"/>
                    <a:pt x="6818" y="859"/>
                    <a:pt x="5433" y="282"/>
                  </a:cubicBezTo>
                  <a:cubicBezTo>
                    <a:pt x="4973" y="93"/>
                    <a:pt x="4491" y="1"/>
                    <a:pt x="4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1" name="Google Shape;13551;p138"/>
            <p:cNvSpPr/>
            <p:nvPr/>
          </p:nvSpPr>
          <p:spPr>
            <a:xfrm>
              <a:off x="3729071" y="3438821"/>
              <a:ext cx="92793" cy="113355"/>
            </a:xfrm>
            <a:custGeom>
              <a:avLst/>
              <a:gdLst/>
              <a:ahLst/>
              <a:cxnLst/>
              <a:rect l="l" t="t" r="r" b="b"/>
              <a:pathLst>
                <a:path w="3538" h="4322" extrusionOk="0">
                  <a:moveTo>
                    <a:pt x="1766" y="381"/>
                  </a:moveTo>
                  <a:cubicBezTo>
                    <a:pt x="2459" y="381"/>
                    <a:pt x="2801" y="1213"/>
                    <a:pt x="2315" y="1704"/>
                  </a:cubicBezTo>
                  <a:cubicBezTo>
                    <a:pt x="2158" y="1861"/>
                    <a:pt x="1965" y="1931"/>
                    <a:pt x="1776" y="1931"/>
                  </a:cubicBezTo>
                  <a:cubicBezTo>
                    <a:pt x="1378" y="1931"/>
                    <a:pt x="996" y="1621"/>
                    <a:pt x="996" y="1155"/>
                  </a:cubicBezTo>
                  <a:cubicBezTo>
                    <a:pt x="996" y="727"/>
                    <a:pt x="1343" y="381"/>
                    <a:pt x="1766" y="381"/>
                  </a:cubicBezTo>
                  <a:close/>
                  <a:moveTo>
                    <a:pt x="2310" y="2310"/>
                  </a:moveTo>
                  <a:cubicBezTo>
                    <a:pt x="2777" y="2310"/>
                    <a:pt x="3152" y="2685"/>
                    <a:pt x="3152" y="3152"/>
                  </a:cubicBezTo>
                  <a:lnTo>
                    <a:pt x="3157" y="3946"/>
                  </a:lnTo>
                  <a:lnTo>
                    <a:pt x="2743" y="3946"/>
                  </a:lnTo>
                  <a:lnTo>
                    <a:pt x="2743" y="3114"/>
                  </a:lnTo>
                  <a:cubicBezTo>
                    <a:pt x="2743" y="2989"/>
                    <a:pt x="2648" y="2926"/>
                    <a:pt x="2553" y="2926"/>
                  </a:cubicBezTo>
                  <a:cubicBezTo>
                    <a:pt x="2458" y="2926"/>
                    <a:pt x="2363" y="2989"/>
                    <a:pt x="2363" y="3114"/>
                  </a:cubicBezTo>
                  <a:lnTo>
                    <a:pt x="2363" y="3946"/>
                  </a:lnTo>
                  <a:lnTo>
                    <a:pt x="1175" y="3946"/>
                  </a:lnTo>
                  <a:lnTo>
                    <a:pt x="1175" y="3114"/>
                  </a:lnTo>
                  <a:cubicBezTo>
                    <a:pt x="1175" y="2989"/>
                    <a:pt x="1079" y="2926"/>
                    <a:pt x="984" y="2926"/>
                  </a:cubicBezTo>
                  <a:cubicBezTo>
                    <a:pt x="889" y="2926"/>
                    <a:pt x="794" y="2989"/>
                    <a:pt x="794" y="3114"/>
                  </a:cubicBezTo>
                  <a:lnTo>
                    <a:pt x="794" y="3946"/>
                  </a:lnTo>
                  <a:lnTo>
                    <a:pt x="381" y="3946"/>
                  </a:lnTo>
                  <a:lnTo>
                    <a:pt x="381" y="3152"/>
                  </a:lnTo>
                  <a:cubicBezTo>
                    <a:pt x="381" y="2685"/>
                    <a:pt x="756" y="2310"/>
                    <a:pt x="1223" y="2310"/>
                  </a:cubicBezTo>
                  <a:close/>
                  <a:moveTo>
                    <a:pt x="1766" y="0"/>
                  </a:moveTo>
                  <a:cubicBezTo>
                    <a:pt x="746" y="0"/>
                    <a:pt x="231" y="1232"/>
                    <a:pt x="948" y="1964"/>
                  </a:cubicBezTo>
                  <a:cubicBezTo>
                    <a:pt x="395" y="2089"/>
                    <a:pt x="0" y="2584"/>
                    <a:pt x="0" y="3152"/>
                  </a:cubicBezTo>
                  <a:lnTo>
                    <a:pt x="0" y="3961"/>
                  </a:lnTo>
                  <a:cubicBezTo>
                    <a:pt x="0" y="4158"/>
                    <a:pt x="164" y="4321"/>
                    <a:pt x="366" y="4321"/>
                  </a:cubicBezTo>
                  <a:lnTo>
                    <a:pt x="3171" y="4321"/>
                  </a:lnTo>
                  <a:cubicBezTo>
                    <a:pt x="3373" y="4321"/>
                    <a:pt x="3537" y="4158"/>
                    <a:pt x="3537" y="3961"/>
                  </a:cubicBezTo>
                  <a:lnTo>
                    <a:pt x="3537" y="3152"/>
                  </a:lnTo>
                  <a:cubicBezTo>
                    <a:pt x="3532" y="2584"/>
                    <a:pt x="3143" y="2089"/>
                    <a:pt x="2589" y="1964"/>
                  </a:cubicBezTo>
                  <a:cubicBezTo>
                    <a:pt x="3306" y="1232"/>
                    <a:pt x="2791" y="0"/>
                    <a:pt x="17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2" name="Google Shape;13552;p138"/>
            <p:cNvSpPr/>
            <p:nvPr/>
          </p:nvSpPr>
          <p:spPr>
            <a:xfrm>
              <a:off x="3780083" y="3506331"/>
              <a:ext cx="114299" cy="112096"/>
            </a:xfrm>
            <a:custGeom>
              <a:avLst/>
              <a:gdLst/>
              <a:ahLst/>
              <a:cxnLst/>
              <a:rect l="l" t="t" r="r" b="b"/>
              <a:pathLst>
                <a:path w="4358" h="4274" extrusionOk="0">
                  <a:moveTo>
                    <a:pt x="4154" y="1"/>
                  </a:moveTo>
                  <a:cubicBezTo>
                    <a:pt x="4066" y="1"/>
                    <a:pt x="3980" y="56"/>
                    <a:pt x="3969" y="174"/>
                  </a:cubicBezTo>
                  <a:cubicBezTo>
                    <a:pt x="3767" y="2137"/>
                    <a:pt x="2213" y="3696"/>
                    <a:pt x="245" y="3893"/>
                  </a:cubicBezTo>
                  <a:cubicBezTo>
                    <a:pt x="1" y="3913"/>
                    <a:pt x="18" y="4274"/>
                    <a:pt x="259" y="4274"/>
                  </a:cubicBezTo>
                  <a:cubicBezTo>
                    <a:pt x="261" y="4274"/>
                    <a:pt x="262" y="4274"/>
                    <a:pt x="264" y="4274"/>
                  </a:cubicBezTo>
                  <a:lnTo>
                    <a:pt x="283" y="4274"/>
                  </a:lnTo>
                  <a:cubicBezTo>
                    <a:pt x="2429" y="4052"/>
                    <a:pt x="4128" y="2359"/>
                    <a:pt x="4344" y="212"/>
                  </a:cubicBezTo>
                  <a:cubicBezTo>
                    <a:pt x="4357" y="75"/>
                    <a:pt x="4255" y="1"/>
                    <a:pt x="41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53" name="Google Shape;13553;p138"/>
          <p:cNvGrpSpPr/>
          <p:nvPr/>
        </p:nvGrpSpPr>
        <p:grpSpPr>
          <a:xfrm>
            <a:off x="4001155" y="3207456"/>
            <a:ext cx="345810" cy="311058"/>
            <a:chOff x="4001155" y="3392031"/>
            <a:chExt cx="345810" cy="311058"/>
          </a:xfrm>
        </p:grpSpPr>
        <p:sp>
          <p:nvSpPr>
            <p:cNvPr id="13554" name="Google Shape;13554;p138"/>
            <p:cNvSpPr/>
            <p:nvPr/>
          </p:nvSpPr>
          <p:spPr>
            <a:xfrm>
              <a:off x="4144016" y="3454977"/>
              <a:ext cx="27408" cy="47970"/>
            </a:xfrm>
            <a:custGeom>
              <a:avLst/>
              <a:gdLst/>
              <a:ahLst/>
              <a:cxnLst/>
              <a:rect l="l" t="t" r="r" b="b"/>
              <a:pathLst>
                <a:path w="1045" h="1829" extrusionOk="0">
                  <a:moveTo>
                    <a:pt x="491" y="366"/>
                  </a:moveTo>
                  <a:lnTo>
                    <a:pt x="491" y="703"/>
                  </a:lnTo>
                  <a:cubicBezTo>
                    <a:pt x="390" y="664"/>
                    <a:pt x="313" y="621"/>
                    <a:pt x="308" y="520"/>
                  </a:cubicBezTo>
                  <a:cubicBezTo>
                    <a:pt x="308" y="438"/>
                    <a:pt x="381" y="385"/>
                    <a:pt x="491" y="366"/>
                  </a:cubicBezTo>
                  <a:close/>
                  <a:moveTo>
                    <a:pt x="607" y="1049"/>
                  </a:moveTo>
                  <a:cubicBezTo>
                    <a:pt x="703" y="1093"/>
                    <a:pt x="775" y="1155"/>
                    <a:pt x="775" y="1256"/>
                  </a:cubicBezTo>
                  <a:cubicBezTo>
                    <a:pt x="775" y="1362"/>
                    <a:pt x="703" y="1420"/>
                    <a:pt x="607" y="1439"/>
                  </a:cubicBezTo>
                  <a:lnTo>
                    <a:pt x="607" y="1049"/>
                  </a:lnTo>
                  <a:close/>
                  <a:moveTo>
                    <a:pt x="549" y="0"/>
                  </a:moveTo>
                  <a:cubicBezTo>
                    <a:pt x="506" y="0"/>
                    <a:pt x="472" y="29"/>
                    <a:pt x="472" y="58"/>
                  </a:cubicBezTo>
                  <a:lnTo>
                    <a:pt x="472" y="116"/>
                  </a:lnTo>
                  <a:cubicBezTo>
                    <a:pt x="251" y="145"/>
                    <a:pt x="44" y="265"/>
                    <a:pt x="44" y="549"/>
                  </a:cubicBezTo>
                  <a:cubicBezTo>
                    <a:pt x="44" y="838"/>
                    <a:pt x="270" y="924"/>
                    <a:pt x="472" y="996"/>
                  </a:cubicBezTo>
                  <a:lnTo>
                    <a:pt x="472" y="1439"/>
                  </a:lnTo>
                  <a:cubicBezTo>
                    <a:pt x="275" y="1420"/>
                    <a:pt x="212" y="1275"/>
                    <a:pt x="126" y="1275"/>
                  </a:cubicBezTo>
                  <a:cubicBezTo>
                    <a:pt x="58" y="1275"/>
                    <a:pt x="0" y="1372"/>
                    <a:pt x="0" y="1429"/>
                  </a:cubicBezTo>
                  <a:cubicBezTo>
                    <a:pt x="0" y="1555"/>
                    <a:pt x="203" y="1699"/>
                    <a:pt x="472" y="1704"/>
                  </a:cubicBezTo>
                  <a:lnTo>
                    <a:pt x="472" y="1713"/>
                  </a:lnTo>
                  <a:lnTo>
                    <a:pt x="472" y="1771"/>
                  </a:lnTo>
                  <a:cubicBezTo>
                    <a:pt x="472" y="1800"/>
                    <a:pt x="510" y="1829"/>
                    <a:pt x="544" y="1829"/>
                  </a:cubicBezTo>
                  <a:cubicBezTo>
                    <a:pt x="583" y="1829"/>
                    <a:pt x="621" y="1800"/>
                    <a:pt x="621" y="1771"/>
                  </a:cubicBezTo>
                  <a:lnTo>
                    <a:pt x="621" y="1704"/>
                  </a:lnTo>
                  <a:cubicBezTo>
                    <a:pt x="871" y="1660"/>
                    <a:pt x="1045" y="1506"/>
                    <a:pt x="1045" y="1232"/>
                  </a:cubicBezTo>
                  <a:cubicBezTo>
                    <a:pt x="1045" y="929"/>
                    <a:pt x="818" y="828"/>
                    <a:pt x="621" y="756"/>
                  </a:cubicBezTo>
                  <a:lnTo>
                    <a:pt x="621" y="366"/>
                  </a:lnTo>
                  <a:cubicBezTo>
                    <a:pt x="770" y="376"/>
                    <a:pt x="823" y="448"/>
                    <a:pt x="886" y="448"/>
                  </a:cubicBezTo>
                  <a:cubicBezTo>
                    <a:pt x="968" y="448"/>
                    <a:pt x="1006" y="342"/>
                    <a:pt x="1006" y="294"/>
                  </a:cubicBezTo>
                  <a:cubicBezTo>
                    <a:pt x="1006" y="164"/>
                    <a:pt x="770" y="121"/>
                    <a:pt x="626" y="116"/>
                  </a:cubicBezTo>
                  <a:lnTo>
                    <a:pt x="626" y="58"/>
                  </a:lnTo>
                  <a:cubicBezTo>
                    <a:pt x="626" y="29"/>
                    <a:pt x="592" y="0"/>
                    <a:pt x="5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5" name="Google Shape;13555;p138"/>
            <p:cNvSpPr/>
            <p:nvPr/>
          </p:nvSpPr>
          <p:spPr>
            <a:xfrm>
              <a:off x="4223511" y="3425078"/>
              <a:ext cx="27303" cy="47839"/>
            </a:xfrm>
            <a:custGeom>
              <a:avLst/>
              <a:gdLst/>
              <a:ahLst/>
              <a:cxnLst/>
              <a:rect l="l" t="t" r="r" b="b"/>
              <a:pathLst>
                <a:path w="1041" h="1824" extrusionOk="0">
                  <a:moveTo>
                    <a:pt x="492" y="366"/>
                  </a:moveTo>
                  <a:lnTo>
                    <a:pt x="492" y="703"/>
                  </a:lnTo>
                  <a:cubicBezTo>
                    <a:pt x="386" y="659"/>
                    <a:pt x="314" y="621"/>
                    <a:pt x="309" y="520"/>
                  </a:cubicBezTo>
                  <a:cubicBezTo>
                    <a:pt x="309" y="438"/>
                    <a:pt x="376" y="385"/>
                    <a:pt x="492" y="366"/>
                  </a:cubicBezTo>
                  <a:close/>
                  <a:moveTo>
                    <a:pt x="607" y="1049"/>
                  </a:moveTo>
                  <a:cubicBezTo>
                    <a:pt x="699" y="1092"/>
                    <a:pt x="771" y="1155"/>
                    <a:pt x="771" y="1256"/>
                  </a:cubicBezTo>
                  <a:cubicBezTo>
                    <a:pt x="771" y="1362"/>
                    <a:pt x="703" y="1419"/>
                    <a:pt x="607" y="1439"/>
                  </a:cubicBezTo>
                  <a:lnTo>
                    <a:pt x="607" y="1049"/>
                  </a:lnTo>
                  <a:close/>
                  <a:moveTo>
                    <a:pt x="549" y="0"/>
                  </a:moveTo>
                  <a:cubicBezTo>
                    <a:pt x="506" y="0"/>
                    <a:pt x="472" y="29"/>
                    <a:pt x="472" y="58"/>
                  </a:cubicBezTo>
                  <a:lnTo>
                    <a:pt x="472" y="115"/>
                  </a:lnTo>
                  <a:cubicBezTo>
                    <a:pt x="251" y="144"/>
                    <a:pt x="39" y="265"/>
                    <a:pt x="39" y="549"/>
                  </a:cubicBezTo>
                  <a:cubicBezTo>
                    <a:pt x="39" y="832"/>
                    <a:pt x="270" y="919"/>
                    <a:pt x="472" y="996"/>
                  </a:cubicBezTo>
                  <a:lnTo>
                    <a:pt x="472" y="1439"/>
                  </a:lnTo>
                  <a:cubicBezTo>
                    <a:pt x="275" y="1415"/>
                    <a:pt x="208" y="1270"/>
                    <a:pt x="126" y="1270"/>
                  </a:cubicBezTo>
                  <a:cubicBezTo>
                    <a:pt x="54" y="1270"/>
                    <a:pt x="1" y="1367"/>
                    <a:pt x="1" y="1429"/>
                  </a:cubicBezTo>
                  <a:cubicBezTo>
                    <a:pt x="1" y="1554"/>
                    <a:pt x="203" y="1699"/>
                    <a:pt x="472" y="1703"/>
                  </a:cubicBezTo>
                  <a:lnTo>
                    <a:pt x="468" y="1708"/>
                  </a:lnTo>
                  <a:lnTo>
                    <a:pt x="468" y="1771"/>
                  </a:lnTo>
                  <a:cubicBezTo>
                    <a:pt x="468" y="1800"/>
                    <a:pt x="506" y="1824"/>
                    <a:pt x="545" y="1824"/>
                  </a:cubicBezTo>
                  <a:cubicBezTo>
                    <a:pt x="583" y="1824"/>
                    <a:pt x="622" y="1800"/>
                    <a:pt x="622" y="1771"/>
                  </a:cubicBezTo>
                  <a:lnTo>
                    <a:pt x="622" y="1703"/>
                  </a:lnTo>
                  <a:cubicBezTo>
                    <a:pt x="872" y="1660"/>
                    <a:pt x="1040" y="1501"/>
                    <a:pt x="1040" y="1232"/>
                  </a:cubicBezTo>
                  <a:cubicBezTo>
                    <a:pt x="1040" y="929"/>
                    <a:pt x="819" y="828"/>
                    <a:pt x="622" y="755"/>
                  </a:cubicBezTo>
                  <a:lnTo>
                    <a:pt x="622" y="361"/>
                  </a:lnTo>
                  <a:cubicBezTo>
                    <a:pt x="771" y="375"/>
                    <a:pt x="824" y="443"/>
                    <a:pt x="881" y="443"/>
                  </a:cubicBezTo>
                  <a:cubicBezTo>
                    <a:pt x="968" y="443"/>
                    <a:pt x="1002" y="342"/>
                    <a:pt x="1002" y="294"/>
                  </a:cubicBezTo>
                  <a:cubicBezTo>
                    <a:pt x="1002" y="164"/>
                    <a:pt x="766" y="120"/>
                    <a:pt x="622" y="115"/>
                  </a:cubicBezTo>
                  <a:lnTo>
                    <a:pt x="622" y="58"/>
                  </a:lnTo>
                  <a:cubicBezTo>
                    <a:pt x="622" y="29"/>
                    <a:pt x="588" y="0"/>
                    <a:pt x="5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6" name="Google Shape;13556;p138"/>
            <p:cNvSpPr/>
            <p:nvPr/>
          </p:nvSpPr>
          <p:spPr>
            <a:xfrm>
              <a:off x="4223511" y="3425078"/>
              <a:ext cx="27303" cy="47839"/>
            </a:xfrm>
            <a:custGeom>
              <a:avLst/>
              <a:gdLst/>
              <a:ahLst/>
              <a:cxnLst/>
              <a:rect l="l" t="t" r="r" b="b"/>
              <a:pathLst>
                <a:path w="1041" h="1824" extrusionOk="0">
                  <a:moveTo>
                    <a:pt x="492" y="366"/>
                  </a:moveTo>
                  <a:lnTo>
                    <a:pt x="492" y="703"/>
                  </a:lnTo>
                  <a:cubicBezTo>
                    <a:pt x="386" y="659"/>
                    <a:pt x="314" y="621"/>
                    <a:pt x="309" y="520"/>
                  </a:cubicBezTo>
                  <a:cubicBezTo>
                    <a:pt x="309" y="438"/>
                    <a:pt x="376" y="385"/>
                    <a:pt x="492" y="366"/>
                  </a:cubicBezTo>
                  <a:close/>
                  <a:moveTo>
                    <a:pt x="607" y="1049"/>
                  </a:moveTo>
                  <a:cubicBezTo>
                    <a:pt x="699" y="1092"/>
                    <a:pt x="771" y="1155"/>
                    <a:pt x="771" y="1256"/>
                  </a:cubicBezTo>
                  <a:cubicBezTo>
                    <a:pt x="771" y="1362"/>
                    <a:pt x="703" y="1419"/>
                    <a:pt x="607" y="1439"/>
                  </a:cubicBezTo>
                  <a:lnTo>
                    <a:pt x="607" y="1049"/>
                  </a:lnTo>
                  <a:close/>
                  <a:moveTo>
                    <a:pt x="549" y="0"/>
                  </a:moveTo>
                  <a:cubicBezTo>
                    <a:pt x="506" y="0"/>
                    <a:pt x="472" y="29"/>
                    <a:pt x="472" y="58"/>
                  </a:cubicBezTo>
                  <a:lnTo>
                    <a:pt x="472" y="115"/>
                  </a:lnTo>
                  <a:cubicBezTo>
                    <a:pt x="251" y="144"/>
                    <a:pt x="39" y="265"/>
                    <a:pt x="39" y="549"/>
                  </a:cubicBezTo>
                  <a:cubicBezTo>
                    <a:pt x="39" y="832"/>
                    <a:pt x="270" y="919"/>
                    <a:pt x="472" y="996"/>
                  </a:cubicBezTo>
                  <a:lnTo>
                    <a:pt x="472" y="1439"/>
                  </a:lnTo>
                  <a:cubicBezTo>
                    <a:pt x="275" y="1415"/>
                    <a:pt x="208" y="1270"/>
                    <a:pt x="126" y="1270"/>
                  </a:cubicBezTo>
                  <a:cubicBezTo>
                    <a:pt x="54" y="1270"/>
                    <a:pt x="1" y="1367"/>
                    <a:pt x="1" y="1429"/>
                  </a:cubicBezTo>
                  <a:cubicBezTo>
                    <a:pt x="1" y="1554"/>
                    <a:pt x="203" y="1699"/>
                    <a:pt x="472" y="1703"/>
                  </a:cubicBezTo>
                  <a:lnTo>
                    <a:pt x="468" y="1708"/>
                  </a:lnTo>
                  <a:lnTo>
                    <a:pt x="468" y="1771"/>
                  </a:lnTo>
                  <a:cubicBezTo>
                    <a:pt x="468" y="1800"/>
                    <a:pt x="506" y="1824"/>
                    <a:pt x="545" y="1824"/>
                  </a:cubicBezTo>
                  <a:cubicBezTo>
                    <a:pt x="583" y="1824"/>
                    <a:pt x="622" y="1800"/>
                    <a:pt x="622" y="1771"/>
                  </a:cubicBezTo>
                  <a:lnTo>
                    <a:pt x="622" y="1703"/>
                  </a:lnTo>
                  <a:cubicBezTo>
                    <a:pt x="872" y="1660"/>
                    <a:pt x="1040" y="1501"/>
                    <a:pt x="1040" y="1232"/>
                  </a:cubicBezTo>
                  <a:cubicBezTo>
                    <a:pt x="1040" y="929"/>
                    <a:pt x="819" y="828"/>
                    <a:pt x="622" y="755"/>
                  </a:cubicBezTo>
                  <a:lnTo>
                    <a:pt x="622" y="361"/>
                  </a:lnTo>
                  <a:cubicBezTo>
                    <a:pt x="771" y="375"/>
                    <a:pt x="824" y="443"/>
                    <a:pt x="881" y="443"/>
                  </a:cubicBezTo>
                  <a:cubicBezTo>
                    <a:pt x="968" y="443"/>
                    <a:pt x="1002" y="342"/>
                    <a:pt x="1002" y="294"/>
                  </a:cubicBezTo>
                  <a:cubicBezTo>
                    <a:pt x="1002" y="164"/>
                    <a:pt x="766" y="120"/>
                    <a:pt x="622" y="115"/>
                  </a:cubicBezTo>
                  <a:lnTo>
                    <a:pt x="622" y="58"/>
                  </a:lnTo>
                  <a:cubicBezTo>
                    <a:pt x="622" y="29"/>
                    <a:pt x="588" y="0"/>
                    <a:pt x="5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7" name="Google Shape;13557;p138"/>
            <p:cNvSpPr/>
            <p:nvPr/>
          </p:nvSpPr>
          <p:spPr>
            <a:xfrm>
              <a:off x="4106537" y="3427202"/>
              <a:ext cx="102628" cy="102497"/>
            </a:xfrm>
            <a:custGeom>
              <a:avLst/>
              <a:gdLst/>
              <a:ahLst/>
              <a:cxnLst/>
              <a:rect l="l" t="t" r="r" b="b"/>
              <a:pathLst>
                <a:path w="3913" h="3908" extrusionOk="0">
                  <a:moveTo>
                    <a:pt x="1954" y="1"/>
                  </a:moveTo>
                  <a:cubicBezTo>
                    <a:pt x="876" y="1"/>
                    <a:pt x="0" y="877"/>
                    <a:pt x="0" y="1954"/>
                  </a:cubicBezTo>
                  <a:cubicBezTo>
                    <a:pt x="0" y="3032"/>
                    <a:pt x="876" y="3908"/>
                    <a:pt x="1954" y="3908"/>
                  </a:cubicBezTo>
                  <a:cubicBezTo>
                    <a:pt x="3037" y="3908"/>
                    <a:pt x="3912" y="3032"/>
                    <a:pt x="3912" y="1954"/>
                  </a:cubicBezTo>
                  <a:cubicBezTo>
                    <a:pt x="3912" y="877"/>
                    <a:pt x="3037" y="1"/>
                    <a:pt x="1954" y="1"/>
                  </a:cubicBezTo>
                  <a:close/>
                </a:path>
              </a:pathLst>
            </a:custGeom>
            <a:solidFill>
              <a:srgbClr val="C7D2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8" name="Google Shape;13558;p138"/>
            <p:cNvSpPr/>
            <p:nvPr/>
          </p:nvSpPr>
          <p:spPr>
            <a:xfrm>
              <a:off x="4106406" y="3427150"/>
              <a:ext cx="58068" cy="102497"/>
            </a:xfrm>
            <a:custGeom>
              <a:avLst/>
              <a:gdLst/>
              <a:ahLst/>
              <a:cxnLst/>
              <a:rect l="l" t="t" r="r" b="b"/>
              <a:pathLst>
                <a:path w="2214" h="3908" extrusionOk="0">
                  <a:moveTo>
                    <a:pt x="1954" y="0"/>
                  </a:moveTo>
                  <a:cubicBezTo>
                    <a:pt x="891" y="0"/>
                    <a:pt x="1" y="861"/>
                    <a:pt x="1" y="1956"/>
                  </a:cubicBezTo>
                  <a:cubicBezTo>
                    <a:pt x="1" y="3047"/>
                    <a:pt x="891" y="3908"/>
                    <a:pt x="1954" y="3908"/>
                  </a:cubicBezTo>
                  <a:cubicBezTo>
                    <a:pt x="2040" y="3908"/>
                    <a:pt x="2127" y="3902"/>
                    <a:pt x="2214" y="3891"/>
                  </a:cubicBezTo>
                  <a:cubicBezTo>
                    <a:pt x="1237" y="3766"/>
                    <a:pt x="511" y="2933"/>
                    <a:pt x="511" y="1956"/>
                  </a:cubicBezTo>
                  <a:cubicBezTo>
                    <a:pt x="511" y="975"/>
                    <a:pt x="1237" y="142"/>
                    <a:pt x="2214" y="17"/>
                  </a:cubicBezTo>
                  <a:cubicBezTo>
                    <a:pt x="2127" y="6"/>
                    <a:pt x="2040" y="0"/>
                    <a:pt x="1954" y="0"/>
                  </a:cubicBezTo>
                  <a:close/>
                </a:path>
              </a:pathLst>
            </a:custGeom>
            <a:solidFill>
              <a:srgbClr val="C1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9" name="Google Shape;13559;p138"/>
            <p:cNvSpPr/>
            <p:nvPr/>
          </p:nvSpPr>
          <p:spPr>
            <a:xfrm>
              <a:off x="4122929" y="3443621"/>
              <a:ext cx="69818" cy="69686"/>
            </a:xfrm>
            <a:custGeom>
              <a:avLst/>
              <a:gdLst/>
              <a:ahLst/>
              <a:cxnLst/>
              <a:rect l="l" t="t" r="r" b="b"/>
              <a:pathLst>
                <a:path w="2662" h="2657" extrusionOk="0">
                  <a:moveTo>
                    <a:pt x="1329" y="0"/>
                  </a:moveTo>
                  <a:cubicBezTo>
                    <a:pt x="598" y="0"/>
                    <a:pt x="1" y="592"/>
                    <a:pt x="1" y="1328"/>
                  </a:cubicBezTo>
                  <a:cubicBezTo>
                    <a:pt x="1" y="2065"/>
                    <a:pt x="598" y="2656"/>
                    <a:pt x="1329" y="2656"/>
                  </a:cubicBezTo>
                  <a:cubicBezTo>
                    <a:pt x="2065" y="2656"/>
                    <a:pt x="2662" y="2065"/>
                    <a:pt x="2662" y="1328"/>
                  </a:cubicBezTo>
                  <a:cubicBezTo>
                    <a:pt x="2662" y="592"/>
                    <a:pt x="2065" y="0"/>
                    <a:pt x="1329" y="0"/>
                  </a:cubicBezTo>
                  <a:close/>
                </a:path>
              </a:pathLst>
            </a:custGeom>
            <a:solidFill>
              <a:srgbClr val="E4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0" name="Google Shape;13560;p138"/>
            <p:cNvSpPr/>
            <p:nvPr/>
          </p:nvSpPr>
          <p:spPr>
            <a:xfrm>
              <a:off x="4122929" y="3443463"/>
              <a:ext cx="41675" cy="69870"/>
            </a:xfrm>
            <a:custGeom>
              <a:avLst/>
              <a:gdLst/>
              <a:ahLst/>
              <a:cxnLst/>
              <a:rect l="l" t="t" r="r" b="b"/>
              <a:pathLst>
                <a:path w="1589" h="2664" extrusionOk="0">
                  <a:moveTo>
                    <a:pt x="1332" y="1"/>
                  </a:moveTo>
                  <a:cubicBezTo>
                    <a:pt x="613" y="1"/>
                    <a:pt x="1" y="581"/>
                    <a:pt x="1" y="1334"/>
                  </a:cubicBezTo>
                  <a:cubicBezTo>
                    <a:pt x="1" y="2083"/>
                    <a:pt x="613" y="2663"/>
                    <a:pt x="1332" y="2663"/>
                  </a:cubicBezTo>
                  <a:cubicBezTo>
                    <a:pt x="1416" y="2663"/>
                    <a:pt x="1502" y="2655"/>
                    <a:pt x="1589" y="2638"/>
                  </a:cubicBezTo>
                  <a:cubicBezTo>
                    <a:pt x="968" y="2513"/>
                    <a:pt x="516" y="1965"/>
                    <a:pt x="516" y="1334"/>
                  </a:cubicBezTo>
                  <a:cubicBezTo>
                    <a:pt x="516" y="699"/>
                    <a:pt x="968" y="151"/>
                    <a:pt x="1589" y="26"/>
                  </a:cubicBezTo>
                  <a:cubicBezTo>
                    <a:pt x="1502" y="9"/>
                    <a:pt x="1416" y="1"/>
                    <a:pt x="1332" y="1"/>
                  </a:cubicBezTo>
                  <a:close/>
                </a:path>
              </a:pathLst>
            </a:custGeom>
            <a:solidFill>
              <a:srgbClr val="D6DE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1" name="Google Shape;13561;p138"/>
            <p:cNvSpPr/>
            <p:nvPr/>
          </p:nvSpPr>
          <p:spPr>
            <a:xfrm>
              <a:off x="4186032" y="3397303"/>
              <a:ext cx="102497" cy="102497"/>
            </a:xfrm>
            <a:custGeom>
              <a:avLst/>
              <a:gdLst/>
              <a:ahLst/>
              <a:cxnLst/>
              <a:rect l="l" t="t" r="r" b="b"/>
              <a:pathLst>
                <a:path w="3908" h="3908" extrusionOk="0">
                  <a:moveTo>
                    <a:pt x="1954" y="0"/>
                  </a:moveTo>
                  <a:cubicBezTo>
                    <a:pt x="876" y="0"/>
                    <a:pt x="1" y="871"/>
                    <a:pt x="1" y="1954"/>
                  </a:cubicBezTo>
                  <a:cubicBezTo>
                    <a:pt x="1" y="3032"/>
                    <a:pt x="876" y="3908"/>
                    <a:pt x="1954" y="3908"/>
                  </a:cubicBezTo>
                  <a:cubicBezTo>
                    <a:pt x="3032" y="3908"/>
                    <a:pt x="3908" y="3032"/>
                    <a:pt x="3908" y="1954"/>
                  </a:cubicBezTo>
                  <a:cubicBezTo>
                    <a:pt x="3908" y="871"/>
                    <a:pt x="3032" y="0"/>
                    <a:pt x="1954" y="0"/>
                  </a:cubicBezTo>
                  <a:close/>
                </a:path>
              </a:pathLst>
            </a:custGeom>
            <a:solidFill>
              <a:srgbClr val="C7D2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2" name="Google Shape;13562;p138"/>
            <p:cNvSpPr/>
            <p:nvPr/>
          </p:nvSpPr>
          <p:spPr>
            <a:xfrm>
              <a:off x="4185901" y="3397224"/>
              <a:ext cx="57963" cy="102550"/>
            </a:xfrm>
            <a:custGeom>
              <a:avLst/>
              <a:gdLst/>
              <a:ahLst/>
              <a:cxnLst/>
              <a:rect l="l" t="t" r="r" b="b"/>
              <a:pathLst>
                <a:path w="2210" h="3910" extrusionOk="0">
                  <a:moveTo>
                    <a:pt x="1951" y="1"/>
                  </a:moveTo>
                  <a:cubicBezTo>
                    <a:pt x="891" y="1"/>
                    <a:pt x="1" y="861"/>
                    <a:pt x="1" y="1957"/>
                  </a:cubicBezTo>
                  <a:cubicBezTo>
                    <a:pt x="1" y="3046"/>
                    <a:pt x="888" y="3909"/>
                    <a:pt x="1945" y="3909"/>
                  </a:cubicBezTo>
                  <a:cubicBezTo>
                    <a:pt x="2032" y="3909"/>
                    <a:pt x="2120" y="3903"/>
                    <a:pt x="2210" y="3891"/>
                  </a:cubicBezTo>
                  <a:cubicBezTo>
                    <a:pt x="1238" y="3766"/>
                    <a:pt x="511" y="2939"/>
                    <a:pt x="511" y="1957"/>
                  </a:cubicBezTo>
                  <a:cubicBezTo>
                    <a:pt x="511" y="975"/>
                    <a:pt x="1238" y="143"/>
                    <a:pt x="2210" y="18"/>
                  </a:cubicBezTo>
                  <a:cubicBezTo>
                    <a:pt x="2122" y="6"/>
                    <a:pt x="2036" y="1"/>
                    <a:pt x="1951" y="1"/>
                  </a:cubicBezTo>
                  <a:close/>
                </a:path>
              </a:pathLst>
            </a:custGeom>
            <a:solidFill>
              <a:srgbClr val="C1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3" name="Google Shape;13563;p138"/>
            <p:cNvSpPr/>
            <p:nvPr/>
          </p:nvSpPr>
          <p:spPr>
            <a:xfrm>
              <a:off x="4202451" y="3413590"/>
              <a:ext cx="69818" cy="69818"/>
            </a:xfrm>
            <a:custGeom>
              <a:avLst/>
              <a:gdLst/>
              <a:ahLst/>
              <a:cxnLst/>
              <a:rect l="l" t="t" r="r" b="b"/>
              <a:pathLst>
                <a:path w="2662" h="2662" extrusionOk="0">
                  <a:moveTo>
                    <a:pt x="1328" y="0"/>
                  </a:moveTo>
                  <a:cubicBezTo>
                    <a:pt x="592" y="0"/>
                    <a:pt x="0" y="597"/>
                    <a:pt x="0" y="1333"/>
                  </a:cubicBezTo>
                  <a:cubicBezTo>
                    <a:pt x="0" y="2064"/>
                    <a:pt x="592" y="2661"/>
                    <a:pt x="1328" y="2661"/>
                  </a:cubicBezTo>
                  <a:cubicBezTo>
                    <a:pt x="2065" y="2661"/>
                    <a:pt x="2661" y="2064"/>
                    <a:pt x="2661" y="1333"/>
                  </a:cubicBezTo>
                  <a:cubicBezTo>
                    <a:pt x="2661" y="597"/>
                    <a:pt x="2065" y="0"/>
                    <a:pt x="1328" y="0"/>
                  </a:cubicBezTo>
                  <a:close/>
                </a:path>
              </a:pathLst>
            </a:custGeom>
            <a:solidFill>
              <a:srgbClr val="E4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4" name="Google Shape;13564;p138"/>
            <p:cNvSpPr/>
            <p:nvPr/>
          </p:nvSpPr>
          <p:spPr>
            <a:xfrm>
              <a:off x="4202451" y="3413669"/>
              <a:ext cx="41675" cy="69765"/>
            </a:xfrm>
            <a:custGeom>
              <a:avLst/>
              <a:gdLst/>
              <a:ahLst/>
              <a:cxnLst/>
              <a:rect l="l" t="t" r="r" b="b"/>
              <a:pathLst>
                <a:path w="1589" h="2660" extrusionOk="0">
                  <a:moveTo>
                    <a:pt x="1326" y="0"/>
                  </a:moveTo>
                  <a:cubicBezTo>
                    <a:pt x="610" y="0"/>
                    <a:pt x="0" y="583"/>
                    <a:pt x="0" y="1330"/>
                  </a:cubicBezTo>
                  <a:cubicBezTo>
                    <a:pt x="0" y="2077"/>
                    <a:pt x="610" y="2660"/>
                    <a:pt x="1326" y="2660"/>
                  </a:cubicBezTo>
                  <a:cubicBezTo>
                    <a:pt x="1412" y="2660"/>
                    <a:pt x="1500" y="2652"/>
                    <a:pt x="1588" y="2634"/>
                  </a:cubicBezTo>
                  <a:cubicBezTo>
                    <a:pt x="963" y="2509"/>
                    <a:pt x="515" y="1965"/>
                    <a:pt x="515" y="1330"/>
                  </a:cubicBezTo>
                  <a:cubicBezTo>
                    <a:pt x="515" y="695"/>
                    <a:pt x="963" y="146"/>
                    <a:pt x="1588" y="26"/>
                  </a:cubicBezTo>
                  <a:cubicBezTo>
                    <a:pt x="1500" y="8"/>
                    <a:pt x="1412" y="0"/>
                    <a:pt x="1326" y="0"/>
                  </a:cubicBezTo>
                  <a:close/>
                </a:path>
              </a:pathLst>
            </a:custGeom>
            <a:solidFill>
              <a:srgbClr val="D6DE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5" name="Google Shape;13565;p138"/>
            <p:cNvSpPr/>
            <p:nvPr/>
          </p:nvSpPr>
          <p:spPr>
            <a:xfrm>
              <a:off x="4006584" y="3568438"/>
              <a:ext cx="115375" cy="129905"/>
            </a:xfrm>
            <a:custGeom>
              <a:avLst/>
              <a:gdLst/>
              <a:ahLst/>
              <a:cxnLst/>
              <a:rect l="l" t="t" r="r" b="b"/>
              <a:pathLst>
                <a:path w="4399" h="4953" extrusionOk="0">
                  <a:moveTo>
                    <a:pt x="2926" y="0"/>
                  </a:moveTo>
                  <a:lnTo>
                    <a:pt x="207" y="1025"/>
                  </a:lnTo>
                  <a:cubicBezTo>
                    <a:pt x="68" y="1073"/>
                    <a:pt x="0" y="1227"/>
                    <a:pt x="49" y="1367"/>
                  </a:cubicBezTo>
                  <a:lnTo>
                    <a:pt x="1338" y="4778"/>
                  </a:lnTo>
                  <a:cubicBezTo>
                    <a:pt x="1376" y="4887"/>
                    <a:pt x="1481" y="4952"/>
                    <a:pt x="1590" y="4952"/>
                  </a:cubicBezTo>
                  <a:cubicBezTo>
                    <a:pt x="1620" y="4952"/>
                    <a:pt x="1651" y="4947"/>
                    <a:pt x="1680" y="4937"/>
                  </a:cubicBezTo>
                  <a:lnTo>
                    <a:pt x="4398" y="3912"/>
                  </a:lnTo>
                  <a:lnTo>
                    <a:pt x="2926" y="0"/>
                  </a:lnTo>
                  <a:close/>
                </a:path>
              </a:pathLst>
            </a:custGeom>
            <a:solidFill>
              <a:srgbClr val="A6B4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6" name="Google Shape;13566;p138"/>
            <p:cNvSpPr/>
            <p:nvPr/>
          </p:nvSpPr>
          <p:spPr>
            <a:xfrm>
              <a:off x="4038398" y="3656142"/>
              <a:ext cx="83561" cy="42253"/>
            </a:xfrm>
            <a:custGeom>
              <a:avLst/>
              <a:gdLst/>
              <a:ahLst/>
              <a:cxnLst/>
              <a:rect l="l" t="t" r="r" b="b"/>
              <a:pathLst>
                <a:path w="3186" h="1611" extrusionOk="0">
                  <a:moveTo>
                    <a:pt x="2969" y="0"/>
                  </a:moveTo>
                  <a:lnTo>
                    <a:pt x="2921" y="20"/>
                  </a:lnTo>
                  <a:lnTo>
                    <a:pt x="0" y="1121"/>
                  </a:lnTo>
                  <a:lnTo>
                    <a:pt x="120" y="1439"/>
                  </a:lnTo>
                  <a:cubicBezTo>
                    <a:pt x="161" y="1544"/>
                    <a:pt x="263" y="1610"/>
                    <a:pt x="372" y="1610"/>
                  </a:cubicBezTo>
                  <a:cubicBezTo>
                    <a:pt x="403" y="1610"/>
                    <a:pt x="435" y="1605"/>
                    <a:pt x="467" y="1593"/>
                  </a:cubicBezTo>
                  <a:lnTo>
                    <a:pt x="3185" y="573"/>
                  </a:lnTo>
                  <a:lnTo>
                    <a:pt x="2969" y="0"/>
                  </a:ln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7" name="Google Shape;13567;p138"/>
            <p:cNvSpPr/>
            <p:nvPr/>
          </p:nvSpPr>
          <p:spPr>
            <a:xfrm>
              <a:off x="4118260" y="3509268"/>
              <a:ext cx="224534" cy="138953"/>
            </a:xfrm>
            <a:custGeom>
              <a:avLst/>
              <a:gdLst/>
              <a:ahLst/>
              <a:cxnLst/>
              <a:rect l="l" t="t" r="r" b="b"/>
              <a:pathLst>
                <a:path w="8561" h="5298" extrusionOk="0">
                  <a:moveTo>
                    <a:pt x="7618" y="1"/>
                  </a:moveTo>
                  <a:cubicBezTo>
                    <a:pt x="7277" y="1"/>
                    <a:pt x="7002" y="274"/>
                    <a:pt x="6968" y="307"/>
                  </a:cubicBezTo>
                  <a:lnTo>
                    <a:pt x="4721" y="2170"/>
                  </a:lnTo>
                  <a:lnTo>
                    <a:pt x="4716" y="2170"/>
                  </a:lnTo>
                  <a:cubicBezTo>
                    <a:pt x="4716" y="2170"/>
                    <a:pt x="4683" y="1530"/>
                    <a:pt x="4004" y="1530"/>
                  </a:cubicBezTo>
                  <a:cubicBezTo>
                    <a:pt x="3450" y="1530"/>
                    <a:pt x="3039" y="1527"/>
                    <a:pt x="2725" y="1527"/>
                  </a:cubicBezTo>
                  <a:cubicBezTo>
                    <a:pt x="1984" y="1527"/>
                    <a:pt x="1780" y="1543"/>
                    <a:pt x="1492" y="1655"/>
                  </a:cubicBezTo>
                  <a:lnTo>
                    <a:pt x="1" y="2271"/>
                  </a:lnTo>
                  <a:lnTo>
                    <a:pt x="1141" y="5297"/>
                  </a:lnTo>
                  <a:cubicBezTo>
                    <a:pt x="2050" y="4922"/>
                    <a:pt x="1984" y="4880"/>
                    <a:pt x="2898" y="4880"/>
                  </a:cubicBezTo>
                  <a:cubicBezTo>
                    <a:pt x="3170" y="4880"/>
                    <a:pt x="3528" y="4883"/>
                    <a:pt x="4023" y="4883"/>
                  </a:cubicBezTo>
                  <a:cubicBezTo>
                    <a:pt x="4509" y="4864"/>
                    <a:pt x="4967" y="4648"/>
                    <a:pt x="5289" y="4287"/>
                  </a:cubicBezTo>
                  <a:lnTo>
                    <a:pt x="8056" y="1318"/>
                  </a:lnTo>
                  <a:cubicBezTo>
                    <a:pt x="8142" y="1217"/>
                    <a:pt x="8561" y="663"/>
                    <a:pt x="8089" y="202"/>
                  </a:cubicBezTo>
                  <a:cubicBezTo>
                    <a:pt x="7930" y="53"/>
                    <a:pt x="7767" y="1"/>
                    <a:pt x="7618" y="1"/>
                  </a:cubicBezTo>
                  <a:close/>
                </a:path>
              </a:pathLst>
            </a:custGeom>
            <a:solidFill>
              <a:srgbClr val="DAE3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8" name="Google Shape;13568;p138"/>
            <p:cNvSpPr/>
            <p:nvPr/>
          </p:nvSpPr>
          <p:spPr>
            <a:xfrm>
              <a:off x="4118260" y="3562379"/>
              <a:ext cx="45583" cy="85843"/>
            </a:xfrm>
            <a:custGeom>
              <a:avLst/>
              <a:gdLst/>
              <a:ahLst/>
              <a:cxnLst/>
              <a:rect l="l" t="t" r="r" b="b"/>
              <a:pathLst>
                <a:path w="1738" h="3273" extrusionOk="0">
                  <a:moveTo>
                    <a:pt x="598" y="0"/>
                  </a:moveTo>
                  <a:lnTo>
                    <a:pt x="1" y="246"/>
                  </a:lnTo>
                  <a:lnTo>
                    <a:pt x="1141" y="3272"/>
                  </a:lnTo>
                  <a:lnTo>
                    <a:pt x="1738" y="3022"/>
                  </a:lnTo>
                  <a:lnTo>
                    <a:pt x="598" y="0"/>
                  </a:lnTo>
                  <a:close/>
                </a:path>
              </a:pathLst>
            </a:custGeom>
            <a:solidFill>
              <a:srgbClr val="CFD9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9" name="Google Shape;13569;p138"/>
            <p:cNvSpPr/>
            <p:nvPr/>
          </p:nvSpPr>
          <p:spPr>
            <a:xfrm>
              <a:off x="4082040" y="3558419"/>
              <a:ext cx="70211" cy="113014"/>
            </a:xfrm>
            <a:custGeom>
              <a:avLst/>
              <a:gdLst/>
              <a:ahLst/>
              <a:cxnLst/>
              <a:rect l="l" t="t" r="r" b="b"/>
              <a:pathLst>
                <a:path w="2677" h="4309" extrusionOk="0">
                  <a:moveTo>
                    <a:pt x="1105" y="0"/>
                  </a:moveTo>
                  <a:cubicBezTo>
                    <a:pt x="1077" y="0"/>
                    <a:pt x="1049" y="5"/>
                    <a:pt x="1021" y="16"/>
                  </a:cubicBezTo>
                  <a:lnTo>
                    <a:pt x="1" y="401"/>
                  </a:lnTo>
                  <a:lnTo>
                    <a:pt x="1473" y="4308"/>
                  </a:lnTo>
                  <a:lnTo>
                    <a:pt x="2493" y="3928"/>
                  </a:lnTo>
                  <a:cubicBezTo>
                    <a:pt x="2618" y="3880"/>
                    <a:pt x="2676" y="3746"/>
                    <a:pt x="2633" y="3620"/>
                  </a:cubicBezTo>
                  <a:lnTo>
                    <a:pt x="1324" y="151"/>
                  </a:lnTo>
                  <a:cubicBezTo>
                    <a:pt x="1287" y="59"/>
                    <a:pt x="1199" y="0"/>
                    <a:pt x="1105" y="0"/>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0" name="Google Shape;13570;p138"/>
            <p:cNvSpPr/>
            <p:nvPr/>
          </p:nvSpPr>
          <p:spPr>
            <a:xfrm>
              <a:off x="4115113" y="3643527"/>
              <a:ext cx="37138" cy="28037"/>
            </a:xfrm>
            <a:custGeom>
              <a:avLst/>
              <a:gdLst/>
              <a:ahLst/>
              <a:cxnLst/>
              <a:rect l="l" t="t" r="r" b="b"/>
              <a:pathLst>
                <a:path w="1416" h="1069" extrusionOk="0">
                  <a:moveTo>
                    <a:pt x="1228" y="0"/>
                  </a:moveTo>
                  <a:cubicBezTo>
                    <a:pt x="1199" y="34"/>
                    <a:pt x="1160" y="63"/>
                    <a:pt x="1117" y="77"/>
                  </a:cubicBezTo>
                  <a:lnTo>
                    <a:pt x="1" y="501"/>
                  </a:lnTo>
                  <a:lnTo>
                    <a:pt x="212" y="1068"/>
                  </a:lnTo>
                  <a:lnTo>
                    <a:pt x="1232" y="683"/>
                  </a:lnTo>
                  <a:cubicBezTo>
                    <a:pt x="1353" y="640"/>
                    <a:pt x="1415" y="501"/>
                    <a:pt x="1372" y="380"/>
                  </a:cubicBezTo>
                  <a:lnTo>
                    <a:pt x="122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1" name="Google Shape;13571;p138"/>
            <p:cNvSpPr/>
            <p:nvPr/>
          </p:nvSpPr>
          <p:spPr>
            <a:xfrm>
              <a:off x="4143885" y="3454479"/>
              <a:ext cx="27801" cy="47839"/>
            </a:xfrm>
            <a:custGeom>
              <a:avLst/>
              <a:gdLst/>
              <a:ahLst/>
              <a:cxnLst/>
              <a:rect l="l" t="t" r="r" b="b"/>
              <a:pathLst>
                <a:path w="1060" h="1824" extrusionOk="0">
                  <a:moveTo>
                    <a:pt x="501" y="375"/>
                  </a:moveTo>
                  <a:lnTo>
                    <a:pt x="501" y="707"/>
                  </a:lnTo>
                  <a:cubicBezTo>
                    <a:pt x="366" y="655"/>
                    <a:pt x="323" y="611"/>
                    <a:pt x="323" y="529"/>
                  </a:cubicBezTo>
                  <a:cubicBezTo>
                    <a:pt x="323" y="433"/>
                    <a:pt x="405" y="390"/>
                    <a:pt x="501" y="375"/>
                  </a:cubicBezTo>
                  <a:close/>
                  <a:moveTo>
                    <a:pt x="617" y="1059"/>
                  </a:moveTo>
                  <a:cubicBezTo>
                    <a:pt x="756" y="1121"/>
                    <a:pt x="785" y="1184"/>
                    <a:pt x="785" y="1266"/>
                  </a:cubicBezTo>
                  <a:cubicBezTo>
                    <a:pt x="785" y="1367"/>
                    <a:pt x="718" y="1424"/>
                    <a:pt x="617" y="1444"/>
                  </a:cubicBezTo>
                  <a:lnTo>
                    <a:pt x="617" y="1059"/>
                  </a:lnTo>
                  <a:close/>
                  <a:moveTo>
                    <a:pt x="559" y="0"/>
                  </a:moveTo>
                  <a:cubicBezTo>
                    <a:pt x="525" y="0"/>
                    <a:pt x="482" y="24"/>
                    <a:pt x="482" y="58"/>
                  </a:cubicBezTo>
                  <a:lnTo>
                    <a:pt x="482" y="116"/>
                  </a:lnTo>
                  <a:cubicBezTo>
                    <a:pt x="222" y="154"/>
                    <a:pt x="54" y="294"/>
                    <a:pt x="54" y="553"/>
                  </a:cubicBezTo>
                  <a:cubicBezTo>
                    <a:pt x="54" y="823"/>
                    <a:pt x="251" y="914"/>
                    <a:pt x="482" y="996"/>
                  </a:cubicBezTo>
                  <a:lnTo>
                    <a:pt x="482" y="1439"/>
                  </a:lnTo>
                  <a:cubicBezTo>
                    <a:pt x="366" y="1429"/>
                    <a:pt x="309" y="1381"/>
                    <a:pt x="198" y="1299"/>
                  </a:cubicBezTo>
                  <a:cubicBezTo>
                    <a:pt x="179" y="1282"/>
                    <a:pt x="156" y="1274"/>
                    <a:pt x="134" y="1274"/>
                  </a:cubicBezTo>
                  <a:cubicBezTo>
                    <a:pt x="100" y="1274"/>
                    <a:pt x="66" y="1293"/>
                    <a:pt x="49" y="1328"/>
                  </a:cubicBezTo>
                  <a:cubicBezTo>
                    <a:pt x="1" y="1386"/>
                    <a:pt x="1" y="1468"/>
                    <a:pt x="49" y="1525"/>
                  </a:cubicBezTo>
                  <a:cubicBezTo>
                    <a:pt x="135" y="1641"/>
                    <a:pt x="318" y="1703"/>
                    <a:pt x="487" y="1703"/>
                  </a:cubicBezTo>
                  <a:lnTo>
                    <a:pt x="487" y="1766"/>
                  </a:lnTo>
                  <a:cubicBezTo>
                    <a:pt x="487" y="1800"/>
                    <a:pt x="520" y="1824"/>
                    <a:pt x="559" y="1824"/>
                  </a:cubicBezTo>
                  <a:cubicBezTo>
                    <a:pt x="597" y="1824"/>
                    <a:pt x="636" y="1800"/>
                    <a:pt x="636" y="1766"/>
                  </a:cubicBezTo>
                  <a:lnTo>
                    <a:pt x="636" y="1699"/>
                  </a:lnTo>
                  <a:cubicBezTo>
                    <a:pt x="872" y="1660"/>
                    <a:pt x="1059" y="1511"/>
                    <a:pt x="1059" y="1227"/>
                  </a:cubicBezTo>
                  <a:cubicBezTo>
                    <a:pt x="1054" y="962"/>
                    <a:pt x="886" y="847"/>
                    <a:pt x="636" y="760"/>
                  </a:cubicBezTo>
                  <a:lnTo>
                    <a:pt x="636" y="366"/>
                  </a:lnTo>
                  <a:cubicBezTo>
                    <a:pt x="694" y="371"/>
                    <a:pt x="746" y="385"/>
                    <a:pt x="799" y="414"/>
                  </a:cubicBezTo>
                  <a:cubicBezTo>
                    <a:pt x="824" y="425"/>
                    <a:pt x="862" y="448"/>
                    <a:pt x="901" y="448"/>
                  </a:cubicBezTo>
                  <a:cubicBezTo>
                    <a:pt x="931" y="448"/>
                    <a:pt x="962" y="434"/>
                    <a:pt x="987" y="390"/>
                  </a:cubicBezTo>
                  <a:cubicBezTo>
                    <a:pt x="1030" y="337"/>
                    <a:pt x="1026" y="260"/>
                    <a:pt x="977" y="212"/>
                  </a:cubicBezTo>
                  <a:cubicBezTo>
                    <a:pt x="891" y="140"/>
                    <a:pt x="742" y="120"/>
                    <a:pt x="636" y="120"/>
                  </a:cubicBezTo>
                  <a:lnTo>
                    <a:pt x="636" y="58"/>
                  </a:lnTo>
                  <a:cubicBezTo>
                    <a:pt x="636" y="24"/>
                    <a:pt x="592" y="0"/>
                    <a:pt x="55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2" name="Google Shape;13572;p138"/>
            <p:cNvSpPr/>
            <p:nvPr/>
          </p:nvSpPr>
          <p:spPr>
            <a:xfrm>
              <a:off x="4184144" y="3408292"/>
              <a:ext cx="93160" cy="79784"/>
            </a:xfrm>
            <a:custGeom>
              <a:avLst/>
              <a:gdLst/>
              <a:ahLst/>
              <a:cxnLst/>
              <a:rect l="l" t="t" r="r" b="b"/>
              <a:pathLst>
                <a:path w="3552" h="3042" extrusionOk="0">
                  <a:moveTo>
                    <a:pt x="2025" y="374"/>
                  </a:moveTo>
                  <a:cubicBezTo>
                    <a:pt x="2613" y="374"/>
                    <a:pt x="3176" y="831"/>
                    <a:pt x="3176" y="1521"/>
                  </a:cubicBezTo>
                  <a:cubicBezTo>
                    <a:pt x="3176" y="2151"/>
                    <a:pt x="2666" y="2661"/>
                    <a:pt x="2031" y="2661"/>
                  </a:cubicBezTo>
                  <a:cubicBezTo>
                    <a:pt x="1016" y="2661"/>
                    <a:pt x="506" y="1429"/>
                    <a:pt x="1223" y="712"/>
                  </a:cubicBezTo>
                  <a:cubicBezTo>
                    <a:pt x="1456" y="479"/>
                    <a:pt x="1743" y="374"/>
                    <a:pt x="2025" y="374"/>
                  </a:cubicBezTo>
                  <a:close/>
                  <a:moveTo>
                    <a:pt x="2031" y="0"/>
                  </a:moveTo>
                  <a:cubicBezTo>
                    <a:pt x="679" y="0"/>
                    <a:pt x="1" y="1636"/>
                    <a:pt x="958" y="2594"/>
                  </a:cubicBezTo>
                  <a:cubicBezTo>
                    <a:pt x="1268" y="2903"/>
                    <a:pt x="1648" y="3042"/>
                    <a:pt x="2022" y="3042"/>
                  </a:cubicBezTo>
                  <a:cubicBezTo>
                    <a:pt x="2803" y="3042"/>
                    <a:pt x="3552" y="2435"/>
                    <a:pt x="3552" y="1521"/>
                  </a:cubicBezTo>
                  <a:cubicBezTo>
                    <a:pt x="3552" y="683"/>
                    <a:pt x="2873" y="5"/>
                    <a:pt x="20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3" name="Google Shape;13573;p138"/>
            <p:cNvSpPr/>
            <p:nvPr/>
          </p:nvSpPr>
          <p:spPr>
            <a:xfrm>
              <a:off x="4094682" y="3392031"/>
              <a:ext cx="198411" cy="142337"/>
            </a:xfrm>
            <a:custGeom>
              <a:avLst/>
              <a:gdLst/>
              <a:ahLst/>
              <a:cxnLst/>
              <a:rect l="l" t="t" r="r" b="b"/>
              <a:pathLst>
                <a:path w="7565" h="5427" extrusionOk="0">
                  <a:moveTo>
                    <a:pt x="2414" y="2142"/>
                  </a:moveTo>
                  <a:cubicBezTo>
                    <a:pt x="2786" y="2142"/>
                    <a:pt x="3146" y="2323"/>
                    <a:pt x="3363" y="2651"/>
                  </a:cubicBezTo>
                  <a:cubicBezTo>
                    <a:pt x="3407" y="2814"/>
                    <a:pt x="3465" y="2978"/>
                    <a:pt x="3546" y="3132"/>
                  </a:cubicBezTo>
                  <a:cubicBezTo>
                    <a:pt x="3551" y="3180"/>
                    <a:pt x="3556" y="3233"/>
                    <a:pt x="3556" y="3281"/>
                  </a:cubicBezTo>
                  <a:cubicBezTo>
                    <a:pt x="3556" y="3849"/>
                    <a:pt x="3142" y="4330"/>
                    <a:pt x="2584" y="4416"/>
                  </a:cubicBezTo>
                  <a:cubicBezTo>
                    <a:pt x="2528" y="4425"/>
                    <a:pt x="2473" y="4429"/>
                    <a:pt x="2418" y="4429"/>
                  </a:cubicBezTo>
                  <a:cubicBezTo>
                    <a:pt x="1919" y="4429"/>
                    <a:pt x="1471" y="4103"/>
                    <a:pt x="1323" y="3618"/>
                  </a:cubicBezTo>
                  <a:cubicBezTo>
                    <a:pt x="1155" y="3074"/>
                    <a:pt x="1415" y="2492"/>
                    <a:pt x="1925" y="2251"/>
                  </a:cubicBezTo>
                  <a:cubicBezTo>
                    <a:pt x="2082" y="2178"/>
                    <a:pt x="2249" y="2142"/>
                    <a:pt x="2414" y="2142"/>
                  </a:cubicBezTo>
                  <a:close/>
                  <a:moveTo>
                    <a:pt x="2440" y="1520"/>
                  </a:moveTo>
                  <a:cubicBezTo>
                    <a:pt x="2754" y="1520"/>
                    <a:pt x="3063" y="1611"/>
                    <a:pt x="3335" y="1775"/>
                  </a:cubicBezTo>
                  <a:cubicBezTo>
                    <a:pt x="3315" y="1866"/>
                    <a:pt x="3306" y="1958"/>
                    <a:pt x="3306" y="2054"/>
                  </a:cubicBezTo>
                  <a:cubicBezTo>
                    <a:pt x="3040" y="1861"/>
                    <a:pt x="2727" y="1765"/>
                    <a:pt x="2415" y="1765"/>
                  </a:cubicBezTo>
                  <a:cubicBezTo>
                    <a:pt x="2090" y="1765"/>
                    <a:pt x="1764" y="1869"/>
                    <a:pt x="1492" y="2078"/>
                  </a:cubicBezTo>
                  <a:cubicBezTo>
                    <a:pt x="962" y="2487"/>
                    <a:pt x="760" y="3194"/>
                    <a:pt x="996" y="3820"/>
                  </a:cubicBezTo>
                  <a:cubicBezTo>
                    <a:pt x="1219" y="4411"/>
                    <a:pt x="1786" y="4801"/>
                    <a:pt x="2408" y="4801"/>
                  </a:cubicBezTo>
                  <a:cubicBezTo>
                    <a:pt x="2444" y="4801"/>
                    <a:pt x="2480" y="4799"/>
                    <a:pt x="2517" y="4797"/>
                  </a:cubicBezTo>
                  <a:cubicBezTo>
                    <a:pt x="3185" y="4753"/>
                    <a:pt x="3748" y="4272"/>
                    <a:pt x="3898" y="3618"/>
                  </a:cubicBezTo>
                  <a:cubicBezTo>
                    <a:pt x="3960" y="3685"/>
                    <a:pt x="4027" y="3752"/>
                    <a:pt x="4100" y="3810"/>
                  </a:cubicBezTo>
                  <a:cubicBezTo>
                    <a:pt x="3849" y="4610"/>
                    <a:pt x="3133" y="5048"/>
                    <a:pt x="2409" y="5048"/>
                  </a:cubicBezTo>
                  <a:cubicBezTo>
                    <a:pt x="1882" y="5048"/>
                    <a:pt x="1352" y="4817"/>
                    <a:pt x="991" y="4325"/>
                  </a:cubicBezTo>
                  <a:cubicBezTo>
                    <a:pt x="136" y="3162"/>
                    <a:pt x="965" y="1520"/>
                    <a:pt x="2409" y="1520"/>
                  </a:cubicBezTo>
                  <a:cubicBezTo>
                    <a:pt x="2411" y="1520"/>
                    <a:pt x="2413" y="1520"/>
                    <a:pt x="2416" y="1520"/>
                  </a:cubicBezTo>
                  <a:cubicBezTo>
                    <a:pt x="2424" y="1520"/>
                    <a:pt x="2432" y="1520"/>
                    <a:pt x="2440" y="1520"/>
                  </a:cubicBezTo>
                  <a:close/>
                  <a:moveTo>
                    <a:pt x="5448" y="0"/>
                  </a:moveTo>
                  <a:cubicBezTo>
                    <a:pt x="4553" y="0"/>
                    <a:pt x="3747" y="551"/>
                    <a:pt x="3436" y="1400"/>
                  </a:cubicBezTo>
                  <a:cubicBezTo>
                    <a:pt x="3110" y="1223"/>
                    <a:pt x="2762" y="1141"/>
                    <a:pt x="2422" y="1141"/>
                  </a:cubicBezTo>
                  <a:cubicBezTo>
                    <a:pt x="1482" y="1141"/>
                    <a:pt x="593" y="1767"/>
                    <a:pt x="342" y="2756"/>
                  </a:cubicBezTo>
                  <a:cubicBezTo>
                    <a:pt x="0" y="4109"/>
                    <a:pt x="1015" y="5427"/>
                    <a:pt x="2411" y="5427"/>
                  </a:cubicBezTo>
                  <a:lnTo>
                    <a:pt x="2416" y="5427"/>
                  </a:lnTo>
                  <a:cubicBezTo>
                    <a:pt x="3311" y="5427"/>
                    <a:pt x="4114" y="4869"/>
                    <a:pt x="4427" y="4027"/>
                  </a:cubicBezTo>
                  <a:cubicBezTo>
                    <a:pt x="4746" y="4199"/>
                    <a:pt x="5096" y="4284"/>
                    <a:pt x="5445" y="4284"/>
                  </a:cubicBezTo>
                  <a:cubicBezTo>
                    <a:pt x="5924" y="4284"/>
                    <a:pt x="6400" y="4125"/>
                    <a:pt x="6789" y="3810"/>
                  </a:cubicBezTo>
                  <a:cubicBezTo>
                    <a:pt x="7160" y="3512"/>
                    <a:pt x="7425" y="3093"/>
                    <a:pt x="7530" y="2627"/>
                  </a:cubicBezTo>
                  <a:cubicBezTo>
                    <a:pt x="7564" y="2483"/>
                    <a:pt x="7451" y="2394"/>
                    <a:pt x="7341" y="2394"/>
                  </a:cubicBezTo>
                  <a:cubicBezTo>
                    <a:pt x="7263" y="2394"/>
                    <a:pt x="7187" y="2438"/>
                    <a:pt x="7165" y="2540"/>
                  </a:cubicBezTo>
                  <a:cubicBezTo>
                    <a:pt x="7001" y="3247"/>
                    <a:pt x="6414" y="3786"/>
                    <a:pt x="5697" y="3887"/>
                  </a:cubicBezTo>
                  <a:cubicBezTo>
                    <a:pt x="5612" y="3900"/>
                    <a:pt x="5526" y="3906"/>
                    <a:pt x="5442" y="3906"/>
                  </a:cubicBezTo>
                  <a:cubicBezTo>
                    <a:pt x="4812" y="3906"/>
                    <a:pt x="4221" y="3567"/>
                    <a:pt x="3907" y="3007"/>
                  </a:cubicBezTo>
                  <a:cubicBezTo>
                    <a:pt x="3874" y="2829"/>
                    <a:pt x="3811" y="2660"/>
                    <a:pt x="3715" y="2501"/>
                  </a:cubicBezTo>
                  <a:cubicBezTo>
                    <a:pt x="3517" y="1554"/>
                    <a:pt x="4119" y="625"/>
                    <a:pt x="5062" y="413"/>
                  </a:cubicBezTo>
                  <a:cubicBezTo>
                    <a:pt x="5190" y="385"/>
                    <a:pt x="5317" y="372"/>
                    <a:pt x="5442" y="372"/>
                  </a:cubicBezTo>
                  <a:cubicBezTo>
                    <a:pt x="6248" y="372"/>
                    <a:pt x="6973" y="925"/>
                    <a:pt x="7165" y="1741"/>
                  </a:cubicBezTo>
                  <a:cubicBezTo>
                    <a:pt x="7187" y="1844"/>
                    <a:pt x="7265" y="1889"/>
                    <a:pt x="7344" y="1889"/>
                  </a:cubicBezTo>
                  <a:cubicBezTo>
                    <a:pt x="7453" y="1889"/>
                    <a:pt x="7564" y="1802"/>
                    <a:pt x="7530" y="1659"/>
                  </a:cubicBezTo>
                  <a:cubicBezTo>
                    <a:pt x="7319" y="736"/>
                    <a:pt x="6525" y="62"/>
                    <a:pt x="5582" y="4"/>
                  </a:cubicBezTo>
                  <a:cubicBezTo>
                    <a:pt x="5537" y="1"/>
                    <a:pt x="5493" y="0"/>
                    <a:pt x="54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4" name="Google Shape;13574;p138"/>
            <p:cNvSpPr/>
            <p:nvPr/>
          </p:nvSpPr>
          <p:spPr>
            <a:xfrm>
              <a:off x="4223643" y="3424685"/>
              <a:ext cx="27408" cy="47734"/>
            </a:xfrm>
            <a:custGeom>
              <a:avLst/>
              <a:gdLst/>
              <a:ahLst/>
              <a:cxnLst/>
              <a:rect l="l" t="t" r="r" b="b"/>
              <a:pathLst>
                <a:path w="1045" h="1820" extrusionOk="0">
                  <a:moveTo>
                    <a:pt x="491" y="366"/>
                  </a:moveTo>
                  <a:lnTo>
                    <a:pt x="491" y="703"/>
                  </a:lnTo>
                  <a:cubicBezTo>
                    <a:pt x="357" y="650"/>
                    <a:pt x="309" y="607"/>
                    <a:pt x="309" y="525"/>
                  </a:cubicBezTo>
                  <a:cubicBezTo>
                    <a:pt x="309" y="429"/>
                    <a:pt x="390" y="381"/>
                    <a:pt x="491" y="366"/>
                  </a:cubicBezTo>
                  <a:close/>
                  <a:moveTo>
                    <a:pt x="607" y="1054"/>
                  </a:moveTo>
                  <a:cubicBezTo>
                    <a:pt x="746" y="1112"/>
                    <a:pt x="771" y="1179"/>
                    <a:pt x="771" y="1256"/>
                  </a:cubicBezTo>
                  <a:cubicBezTo>
                    <a:pt x="775" y="1362"/>
                    <a:pt x="708" y="1420"/>
                    <a:pt x="607" y="1439"/>
                  </a:cubicBezTo>
                  <a:lnTo>
                    <a:pt x="607" y="1054"/>
                  </a:lnTo>
                  <a:close/>
                  <a:moveTo>
                    <a:pt x="549" y="1"/>
                  </a:moveTo>
                  <a:cubicBezTo>
                    <a:pt x="516" y="1"/>
                    <a:pt x="472" y="20"/>
                    <a:pt x="472" y="53"/>
                  </a:cubicBezTo>
                  <a:lnTo>
                    <a:pt x="472" y="116"/>
                  </a:lnTo>
                  <a:cubicBezTo>
                    <a:pt x="212" y="150"/>
                    <a:pt x="39" y="289"/>
                    <a:pt x="39" y="549"/>
                  </a:cubicBezTo>
                  <a:cubicBezTo>
                    <a:pt x="39" y="828"/>
                    <a:pt x="256" y="915"/>
                    <a:pt x="472" y="997"/>
                  </a:cubicBezTo>
                  <a:lnTo>
                    <a:pt x="472" y="1439"/>
                  </a:lnTo>
                  <a:cubicBezTo>
                    <a:pt x="352" y="1425"/>
                    <a:pt x="294" y="1372"/>
                    <a:pt x="188" y="1295"/>
                  </a:cubicBezTo>
                  <a:cubicBezTo>
                    <a:pt x="166" y="1279"/>
                    <a:pt x="145" y="1272"/>
                    <a:pt x="125" y="1272"/>
                  </a:cubicBezTo>
                  <a:cubicBezTo>
                    <a:pt x="52" y="1272"/>
                    <a:pt x="1" y="1369"/>
                    <a:pt x="1" y="1430"/>
                  </a:cubicBezTo>
                  <a:cubicBezTo>
                    <a:pt x="1" y="1463"/>
                    <a:pt x="15" y="1497"/>
                    <a:pt x="34" y="1521"/>
                  </a:cubicBezTo>
                  <a:cubicBezTo>
                    <a:pt x="121" y="1641"/>
                    <a:pt x="313" y="1704"/>
                    <a:pt x="472" y="1704"/>
                  </a:cubicBezTo>
                  <a:lnTo>
                    <a:pt x="472" y="1762"/>
                  </a:lnTo>
                  <a:cubicBezTo>
                    <a:pt x="472" y="1795"/>
                    <a:pt x="511" y="1819"/>
                    <a:pt x="549" y="1819"/>
                  </a:cubicBezTo>
                  <a:cubicBezTo>
                    <a:pt x="588" y="1819"/>
                    <a:pt x="626" y="1795"/>
                    <a:pt x="626" y="1762"/>
                  </a:cubicBezTo>
                  <a:lnTo>
                    <a:pt x="626" y="1694"/>
                  </a:lnTo>
                  <a:cubicBezTo>
                    <a:pt x="857" y="1661"/>
                    <a:pt x="1045" y="1511"/>
                    <a:pt x="1045" y="1223"/>
                  </a:cubicBezTo>
                  <a:cubicBezTo>
                    <a:pt x="1045" y="953"/>
                    <a:pt x="867" y="838"/>
                    <a:pt x="626" y="751"/>
                  </a:cubicBezTo>
                  <a:lnTo>
                    <a:pt x="626" y="366"/>
                  </a:lnTo>
                  <a:cubicBezTo>
                    <a:pt x="698" y="371"/>
                    <a:pt x="775" y="395"/>
                    <a:pt x="838" y="434"/>
                  </a:cubicBezTo>
                  <a:cubicBezTo>
                    <a:pt x="854" y="442"/>
                    <a:pt x="870" y="446"/>
                    <a:pt x="886" y="446"/>
                  </a:cubicBezTo>
                  <a:cubicBezTo>
                    <a:pt x="925" y="446"/>
                    <a:pt x="961" y="424"/>
                    <a:pt x="977" y="390"/>
                  </a:cubicBezTo>
                  <a:cubicBezTo>
                    <a:pt x="1021" y="333"/>
                    <a:pt x="1016" y="256"/>
                    <a:pt x="968" y="207"/>
                  </a:cubicBezTo>
                  <a:cubicBezTo>
                    <a:pt x="881" y="135"/>
                    <a:pt x="732" y="116"/>
                    <a:pt x="626" y="116"/>
                  </a:cubicBezTo>
                  <a:lnTo>
                    <a:pt x="626" y="53"/>
                  </a:lnTo>
                  <a:cubicBezTo>
                    <a:pt x="626" y="20"/>
                    <a:pt x="583" y="1"/>
                    <a:pt x="5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5" name="Google Shape;13575;p138"/>
            <p:cNvSpPr/>
            <p:nvPr/>
          </p:nvSpPr>
          <p:spPr>
            <a:xfrm>
              <a:off x="4001155" y="3504023"/>
              <a:ext cx="345810" cy="199067"/>
            </a:xfrm>
            <a:custGeom>
              <a:avLst/>
              <a:gdLst/>
              <a:ahLst/>
              <a:cxnLst/>
              <a:rect l="l" t="t" r="r" b="b"/>
              <a:pathLst>
                <a:path w="13185" h="7590" extrusionOk="0">
                  <a:moveTo>
                    <a:pt x="4193" y="2251"/>
                  </a:moveTo>
                  <a:cubicBezTo>
                    <a:pt x="4213" y="2251"/>
                    <a:pt x="4232" y="2264"/>
                    <a:pt x="4240" y="2283"/>
                  </a:cubicBezTo>
                  <a:lnTo>
                    <a:pt x="5544" y="5752"/>
                  </a:lnTo>
                  <a:cubicBezTo>
                    <a:pt x="5553" y="5776"/>
                    <a:pt x="5544" y="5805"/>
                    <a:pt x="5520" y="5815"/>
                  </a:cubicBezTo>
                  <a:lnTo>
                    <a:pt x="4678" y="6127"/>
                  </a:lnTo>
                  <a:lnTo>
                    <a:pt x="3335" y="2572"/>
                  </a:lnTo>
                  <a:lnTo>
                    <a:pt x="4177" y="2254"/>
                  </a:lnTo>
                  <a:cubicBezTo>
                    <a:pt x="4182" y="2252"/>
                    <a:pt x="4188" y="2251"/>
                    <a:pt x="4193" y="2251"/>
                  </a:cubicBezTo>
                  <a:close/>
                  <a:moveTo>
                    <a:pt x="2979" y="2706"/>
                  </a:moveTo>
                  <a:lnTo>
                    <a:pt x="4322" y="6262"/>
                  </a:lnTo>
                  <a:lnTo>
                    <a:pt x="1829" y="7205"/>
                  </a:lnTo>
                  <a:cubicBezTo>
                    <a:pt x="1820" y="7208"/>
                    <a:pt x="1812" y="7210"/>
                    <a:pt x="1803" y="7210"/>
                  </a:cubicBezTo>
                  <a:cubicBezTo>
                    <a:pt x="1770" y="7210"/>
                    <a:pt x="1740" y="7188"/>
                    <a:pt x="1728" y="7157"/>
                  </a:cubicBezTo>
                  <a:lnTo>
                    <a:pt x="438" y="3746"/>
                  </a:lnTo>
                  <a:cubicBezTo>
                    <a:pt x="424" y="3707"/>
                    <a:pt x="443" y="3659"/>
                    <a:pt x="487" y="3645"/>
                  </a:cubicBezTo>
                  <a:lnTo>
                    <a:pt x="2979" y="2706"/>
                  </a:lnTo>
                  <a:close/>
                  <a:moveTo>
                    <a:pt x="12089" y="0"/>
                  </a:moveTo>
                  <a:cubicBezTo>
                    <a:pt x="11799" y="0"/>
                    <a:pt x="11521" y="152"/>
                    <a:pt x="11313" y="349"/>
                  </a:cubicBezTo>
                  <a:lnTo>
                    <a:pt x="9292" y="2023"/>
                  </a:lnTo>
                  <a:cubicBezTo>
                    <a:pt x="9181" y="1778"/>
                    <a:pt x="8936" y="1527"/>
                    <a:pt x="8479" y="1527"/>
                  </a:cubicBezTo>
                  <a:cubicBezTo>
                    <a:pt x="7952" y="1527"/>
                    <a:pt x="7553" y="1525"/>
                    <a:pt x="7241" y="1525"/>
                  </a:cubicBezTo>
                  <a:cubicBezTo>
                    <a:pt x="6440" y="1525"/>
                    <a:pt x="6217" y="1542"/>
                    <a:pt x="5895" y="1667"/>
                  </a:cubicBezTo>
                  <a:lnTo>
                    <a:pt x="5890" y="1667"/>
                  </a:lnTo>
                  <a:lnTo>
                    <a:pt x="4610" y="2196"/>
                  </a:lnTo>
                  <a:lnTo>
                    <a:pt x="4591" y="2148"/>
                  </a:lnTo>
                  <a:cubicBezTo>
                    <a:pt x="4527" y="1976"/>
                    <a:pt x="4365" y="1871"/>
                    <a:pt x="4192" y="1871"/>
                  </a:cubicBezTo>
                  <a:cubicBezTo>
                    <a:pt x="4142" y="1871"/>
                    <a:pt x="4092" y="1880"/>
                    <a:pt x="4042" y="1898"/>
                  </a:cubicBezTo>
                  <a:lnTo>
                    <a:pt x="352" y="3293"/>
                  </a:lnTo>
                  <a:cubicBezTo>
                    <a:pt x="116" y="3385"/>
                    <a:pt x="1" y="3645"/>
                    <a:pt x="87" y="3880"/>
                  </a:cubicBezTo>
                  <a:lnTo>
                    <a:pt x="1372" y="7292"/>
                  </a:lnTo>
                  <a:cubicBezTo>
                    <a:pt x="1443" y="7476"/>
                    <a:pt x="1620" y="7589"/>
                    <a:pt x="1806" y="7589"/>
                  </a:cubicBezTo>
                  <a:cubicBezTo>
                    <a:pt x="1859" y="7589"/>
                    <a:pt x="1912" y="7580"/>
                    <a:pt x="1964" y="7561"/>
                  </a:cubicBezTo>
                  <a:lnTo>
                    <a:pt x="5650" y="6171"/>
                  </a:lnTo>
                  <a:cubicBezTo>
                    <a:pt x="5871" y="6084"/>
                    <a:pt x="5982" y="5839"/>
                    <a:pt x="5900" y="5622"/>
                  </a:cubicBezTo>
                  <a:lnTo>
                    <a:pt x="5881" y="5574"/>
                  </a:lnTo>
                  <a:cubicBezTo>
                    <a:pt x="6549" y="5290"/>
                    <a:pt x="6569" y="5257"/>
                    <a:pt x="7261" y="5257"/>
                  </a:cubicBezTo>
                  <a:cubicBezTo>
                    <a:pt x="7512" y="5257"/>
                    <a:pt x="7512" y="4876"/>
                    <a:pt x="7261" y="4876"/>
                  </a:cubicBezTo>
                  <a:cubicBezTo>
                    <a:pt x="6506" y="4881"/>
                    <a:pt x="6439" y="4929"/>
                    <a:pt x="5751" y="5223"/>
                  </a:cubicBezTo>
                  <a:lnTo>
                    <a:pt x="4745" y="2552"/>
                  </a:lnTo>
                  <a:lnTo>
                    <a:pt x="6034" y="2018"/>
                  </a:lnTo>
                  <a:cubicBezTo>
                    <a:pt x="6297" y="1920"/>
                    <a:pt x="6484" y="1905"/>
                    <a:pt x="7227" y="1905"/>
                  </a:cubicBezTo>
                  <a:cubicBezTo>
                    <a:pt x="7534" y="1905"/>
                    <a:pt x="7937" y="1908"/>
                    <a:pt x="8479" y="1908"/>
                  </a:cubicBezTo>
                  <a:cubicBezTo>
                    <a:pt x="8686" y="1908"/>
                    <a:pt x="8825" y="1980"/>
                    <a:pt x="8917" y="2124"/>
                  </a:cubicBezTo>
                  <a:cubicBezTo>
                    <a:pt x="8960" y="2196"/>
                    <a:pt x="8989" y="2278"/>
                    <a:pt x="8999" y="2365"/>
                  </a:cubicBezTo>
                  <a:cubicBezTo>
                    <a:pt x="8994" y="2437"/>
                    <a:pt x="8946" y="2783"/>
                    <a:pt x="8609" y="2841"/>
                  </a:cubicBezTo>
                  <a:cubicBezTo>
                    <a:pt x="8089" y="2928"/>
                    <a:pt x="6973" y="3086"/>
                    <a:pt x="6963" y="3091"/>
                  </a:cubicBezTo>
                  <a:cubicBezTo>
                    <a:pt x="6726" y="3115"/>
                    <a:pt x="6746" y="3467"/>
                    <a:pt x="6978" y="3467"/>
                  </a:cubicBezTo>
                  <a:cubicBezTo>
                    <a:pt x="6981" y="3467"/>
                    <a:pt x="6984" y="3467"/>
                    <a:pt x="6987" y="3467"/>
                  </a:cubicBezTo>
                  <a:lnTo>
                    <a:pt x="7016" y="3467"/>
                  </a:lnTo>
                  <a:cubicBezTo>
                    <a:pt x="7026" y="3467"/>
                    <a:pt x="8147" y="3303"/>
                    <a:pt x="8671" y="3216"/>
                  </a:cubicBezTo>
                  <a:cubicBezTo>
                    <a:pt x="9152" y="3135"/>
                    <a:pt x="9331" y="2726"/>
                    <a:pt x="9369" y="2461"/>
                  </a:cubicBezTo>
                  <a:lnTo>
                    <a:pt x="11558" y="647"/>
                  </a:lnTo>
                  <a:lnTo>
                    <a:pt x="11563" y="642"/>
                  </a:lnTo>
                  <a:lnTo>
                    <a:pt x="11573" y="632"/>
                  </a:lnTo>
                  <a:cubicBezTo>
                    <a:pt x="11709" y="505"/>
                    <a:pt x="11888" y="385"/>
                    <a:pt x="12080" y="385"/>
                  </a:cubicBezTo>
                  <a:cubicBezTo>
                    <a:pt x="12192" y="385"/>
                    <a:pt x="12309" y="427"/>
                    <a:pt x="12424" y="531"/>
                  </a:cubicBezTo>
                  <a:cubicBezTo>
                    <a:pt x="12781" y="883"/>
                    <a:pt x="12453" y="1301"/>
                    <a:pt x="12381" y="1388"/>
                  </a:cubicBezTo>
                  <a:lnTo>
                    <a:pt x="9619" y="4352"/>
                  </a:lnTo>
                  <a:lnTo>
                    <a:pt x="9614" y="4357"/>
                  </a:lnTo>
                  <a:cubicBezTo>
                    <a:pt x="9225" y="4804"/>
                    <a:pt x="8705" y="4876"/>
                    <a:pt x="8488" y="4886"/>
                  </a:cubicBezTo>
                  <a:lnTo>
                    <a:pt x="8142" y="4886"/>
                  </a:lnTo>
                  <a:cubicBezTo>
                    <a:pt x="7892" y="4886"/>
                    <a:pt x="7892" y="5266"/>
                    <a:pt x="8142" y="5266"/>
                  </a:cubicBezTo>
                  <a:lnTo>
                    <a:pt x="8503" y="5266"/>
                  </a:lnTo>
                  <a:cubicBezTo>
                    <a:pt x="8763" y="5252"/>
                    <a:pt x="9412" y="5165"/>
                    <a:pt x="9898" y="4612"/>
                  </a:cubicBezTo>
                  <a:lnTo>
                    <a:pt x="12665" y="1638"/>
                  </a:lnTo>
                  <a:cubicBezTo>
                    <a:pt x="12906" y="1349"/>
                    <a:pt x="13185" y="743"/>
                    <a:pt x="12689" y="252"/>
                  </a:cubicBezTo>
                  <a:lnTo>
                    <a:pt x="12684" y="248"/>
                  </a:lnTo>
                  <a:cubicBezTo>
                    <a:pt x="12493" y="71"/>
                    <a:pt x="12288" y="0"/>
                    <a:pt x="120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76" name="Google Shape;13576;p138"/>
          <p:cNvGrpSpPr/>
          <p:nvPr/>
        </p:nvGrpSpPr>
        <p:grpSpPr>
          <a:xfrm>
            <a:off x="912027" y="3641810"/>
            <a:ext cx="253699" cy="338571"/>
            <a:chOff x="912027" y="3826385"/>
            <a:chExt cx="253699" cy="338571"/>
          </a:xfrm>
        </p:grpSpPr>
        <p:sp>
          <p:nvSpPr>
            <p:cNvPr id="13577" name="Google Shape;13577;p138"/>
            <p:cNvSpPr/>
            <p:nvPr/>
          </p:nvSpPr>
          <p:spPr>
            <a:xfrm>
              <a:off x="997083" y="3900976"/>
              <a:ext cx="29952" cy="65516"/>
            </a:xfrm>
            <a:custGeom>
              <a:avLst/>
              <a:gdLst/>
              <a:ahLst/>
              <a:cxnLst/>
              <a:rect l="l" t="t" r="r" b="b"/>
              <a:pathLst>
                <a:path w="1142" h="2498" extrusionOk="0">
                  <a:moveTo>
                    <a:pt x="684" y="0"/>
                  </a:moveTo>
                  <a:cubicBezTo>
                    <a:pt x="309" y="0"/>
                    <a:pt x="1" y="303"/>
                    <a:pt x="1" y="683"/>
                  </a:cubicBezTo>
                  <a:lnTo>
                    <a:pt x="1" y="842"/>
                  </a:lnTo>
                  <a:cubicBezTo>
                    <a:pt x="1" y="1035"/>
                    <a:pt x="35" y="1232"/>
                    <a:pt x="97" y="1415"/>
                  </a:cubicBezTo>
                  <a:lnTo>
                    <a:pt x="458" y="2497"/>
                  </a:lnTo>
                  <a:lnTo>
                    <a:pt x="1141" y="2497"/>
                  </a:lnTo>
                  <a:lnTo>
                    <a:pt x="1141" y="0"/>
                  </a:ln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8" name="Google Shape;13578;p138"/>
            <p:cNvSpPr/>
            <p:nvPr/>
          </p:nvSpPr>
          <p:spPr>
            <a:xfrm>
              <a:off x="1009095" y="3895022"/>
              <a:ext cx="71575" cy="71601"/>
            </a:xfrm>
            <a:custGeom>
              <a:avLst/>
              <a:gdLst/>
              <a:ahLst/>
              <a:cxnLst/>
              <a:rect l="l" t="t" r="r" b="b"/>
              <a:pathLst>
                <a:path w="2729" h="2730" extrusionOk="0">
                  <a:moveTo>
                    <a:pt x="683" y="1"/>
                  </a:moveTo>
                  <a:cubicBezTo>
                    <a:pt x="303" y="1"/>
                    <a:pt x="0" y="304"/>
                    <a:pt x="0" y="684"/>
                  </a:cubicBezTo>
                  <a:cubicBezTo>
                    <a:pt x="0" y="934"/>
                    <a:pt x="202" y="1136"/>
                    <a:pt x="452" y="1136"/>
                  </a:cubicBezTo>
                  <a:lnTo>
                    <a:pt x="2271" y="2729"/>
                  </a:lnTo>
                  <a:lnTo>
                    <a:pt x="2656" y="1382"/>
                  </a:lnTo>
                  <a:cubicBezTo>
                    <a:pt x="2704" y="1218"/>
                    <a:pt x="2728" y="1050"/>
                    <a:pt x="2728" y="881"/>
                  </a:cubicBezTo>
                  <a:lnTo>
                    <a:pt x="2728" y="1"/>
                  </a:ln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9" name="Google Shape;13579;p138"/>
            <p:cNvSpPr/>
            <p:nvPr/>
          </p:nvSpPr>
          <p:spPr>
            <a:xfrm>
              <a:off x="1019822" y="3985009"/>
              <a:ext cx="38135" cy="33466"/>
            </a:xfrm>
            <a:custGeom>
              <a:avLst/>
              <a:gdLst/>
              <a:ahLst/>
              <a:cxnLst/>
              <a:rect l="l" t="t" r="r" b="b"/>
              <a:pathLst>
                <a:path w="1454" h="1276" extrusionOk="0">
                  <a:moveTo>
                    <a:pt x="0" y="1"/>
                  </a:moveTo>
                  <a:lnTo>
                    <a:pt x="0" y="1276"/>
                  </a:lnTo>
                  <a:lnTo>
                    <a:pt x="1453" y="1276"/>
                  </a:lnTo>
                  <a:lnTo>
                    <a:pt x="1453" y="1"/>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0" name="Google Shape;13580;p138"/>
            <p:cNvSpPr/>
            <p:nvPr/>
          </p:nvSpPr>
          <p:spPr>
            <a:xfrm>
              <a:off x="1019927" y="3985140"/>
              <a:ext cx="38135" cy="20746"/>
            </a:xfrm>
            <a:custGeom>
              <a:avLst/>
              <a:gdLst/>
              <a:ahLst/>
              <a:cxnLst/>
              <a:rect l="l" t="t" r="r" b="b"/>
              <a:pathLst>
                <a:path w="1454" h="791" extrusionOk="0">
                  <a:moveTo>
                    <a:pt x="1" y="0"/>
                  </a:moveTo>
                  <a:lnTo>
                    <a:pt x="1" y="650"/>
                  </a:lnTo>
                  <a:cubicBezTo>
                    <a:pt x="232" y="744"/>
                    <a:pt x="478" y="791"/>
                    <a:pt x="726" y="791"/>
                  </a:cubicBezTo>
                  <a:cubicBezTo>
                    <a:pt x="973" y="791"/>
                    <a:pt x="1221" y="744"/>
                    <a:pt x="1454" y="650"/>
                  </a:cubicBezTo>
                  <a:lnTo>
                    <a:pt x="1454" y="0"/>
                  </a:lnTo>
                  <a:close/>
                </a:path>
              </a:pathLst>
            </a:custGeom>
            <a:solidFill>
              <a:srgbClr val="C1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1" name="Google Shape;13581;p138"/>
            <p:cNvSpPr/>
            <p:nvPr/>
          </p:nvSpPr>
          <p:spPr>
            <a:xfrm>
              <a:off x="975262" y="4005834"/>
              <a:ext cx="127230" cy="64126"/>
            </a:xfrm>
            <a:custGeom>
              <a:avLst/>
              <a:gdLst/>
              <a:ahLst/>
              <a:cxnLst/>
              <a:rect l="l" t="t" r="r" b="b"/>
              <a:pathLst>
                <a:path w="4851" h="2445" extrusionOk="0">
                  <a:moveTo>
                    <a:pt x="1699" y="1"/>
                  </a:moveTo>
                  <a:lnTo>
                    <a:pt x="530" y="333"/>
                  </a:lnTo>
                  <a:cubicBezTo>
                    <a:pt x="217" y="424"/>
                    <a:pt x="0" y="708"/>
                    <a:pt x="0" y="1035"/>
                  </a:cubicBezTo>
                  <a:lnTo>
                    <a:pt x="0" y="2445"/>
                  </a:lnTo>
                  <a:lnTo>
                    <a:pt x="4851" y="2445"/>
                  </a:lnTo>
                  <a:lnTo>
                    <a:pt x="4851" y="1035"/>
                  </a:lnTo>
                  <a:cubicBezTo>
                    <a:pt x="4851" y="708"/>
                    <a:pt x="4634" y="424"/>
                    <a:pt x="4321" y="333"/>
                  </a:cubicBezTo>
                  <a:lnTo>
                    <a:pt x="3152" y="1"/>
                  </a:lnTo>
                  <a:lnTo>
                    <a:pt x="2426" y="482"/>
                  </a:lnTo>
                  <a:lnTo>
                    <a:pt x="1699"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2" name="Google Shape;13582;p138"/>
            <p:cNvSpPr/>
            <p:nvPr/>
          </p:nvSpPr>
          <p:spPr>
            <a:xfrm>
              <a:off x="1003037" y="3924817"/>
              <a:ext cx="71575" cy="65647"/>
            </a:xfrm>
            <a:custGeom>
              <a:avLst/>
              <a:gdLst/>
              <a:ahLst/>
              <a:cxnLst/>
              <a:rect l="l" t="t" r="r" b="b"/>
              <a:pathLst>
                <a:path w="2729" h="2503" extrusionOk="0">
                  <a:moveTo>
                    <a:pt x="876" y="0"/>
                  </a:moveTo>
                  <a:cubicBezTo>
                    <a:pt x="751" y="0"/>
                    <a:pt x="630" y="49"/>
                    <a:pt x="544" y="135"/>
                  </a:cubicBezTo>
                  <a:lnTo>
                    <a:pt x="135" y="549"/>
                  </a:lnTo>
                  <a:cubicBezTo>
                    <a:pt x="48" y="631"/>
                    <a:pt x="0" y="751"/>
                    <a:pt x="0" y="871"/>
                  </a:cubicBezTo>
                  <a:lnTo>
                    <a:pt x="0" y="1136"/>
                  </a:lnTo>
                  <a:cubicBezTo>
                    <a:pt x="0" y="1891"/>
                    <a:pt x="611" y="2503"/>
                    <a:pt x="1367" y="2503"/>
                  </a:cubicBezTo>
                  <a:cubicBezTo>
                    <a:pt x="2117" y="2498"/>
                    <a:pt x="2728" y="1891"/>
                    <a:pt x="2728" y="1136"/>
                  </a:cubicBezTo>
                  <a:lnTo>
                    <a:pt x="2728" y="847"/>
                  </a:lnTo>
                  <a:cubicBezTo>
                    <a:pt x="2728" y="727"/>
                    <a:pt x="2680" y="612"/>
                    <a:pt x="2598" y="525"/>
                  </a:cubicBezTo>
                  <a:cubicBezTo>
                    <a:pt x="2247" y="183"/>
                    <a:pt x="1602" y="25"/>
                    <a:pt x="876" y="0"/>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3" name="Google Shape;13583;p138"/>
            <p:cNvSpPr/>
            <p:nvPr/>
          </p:nvSpPr>
          <p:spPr>
            <a:xfrm>
              <a:off x="1003037" y="3924817"/>
              <a:ext cx="71444" cy="64126"/>
            </a:xfrm>
            <a:custGeom>
              <a:avLst/>
              <a:gdLst/>
              <a:ahLst/>
              <a:cxnLst/>
              <a:rect l="l" t="t" r="r" b="b"/>
              <a:pathLst>
                <a:path w="2724" h="2445" extrusionOk="0">
                  <a:moveTo>
                    <a:pt x="859" y="0"/>
                  </a:moveTo>
                  <a:cubicBezTo>
                    <a:pt x="745" y="0"/>
                    <a:pt x="631" y="48"/>
                    <a:pt x="549" y="135"/>
                  </a:cubicBezTo>
                  <a:lnTo>
                    <a:pt x="0" y="679"/>
                  </a:lnTo>
                  <a:lnTo>
                    <a:pt x="0" y="1131"/>
                  </a:lnTo>
                  <a:cubicBezTo>
                    <a:pt x="5" y="1742"/>
                    <a:pt x="404" y="2276"/>
                    <a:pt x="986" y="2445"/>
                  </a:cubicBezTo>
                  <a:cubicBezTo>
                    <a:pt x="789" y="2204"/>
                    <a:pt x="683" y="1901"/>
                    <a:pt x="683" y="1588"/>
                  </a:cubicBezTo>
                  <a:lnTo>
                    <a:pt x="683" y="1083"/>
                  </a:lnTo>
                  <a:cubicBezTo>
                    <a:pt x="688" y="829"/>
                    <a:pt x="899" y="630"/>
                    <a:pt x="1147" y="630"/>
                  </a:cubicBezTo>
                  <a:cubicBezTo>
                    <a:pt x="1153" y="630"/>
                    <a:pt x="1159" y="631"/>
                    <a:pt x="1164" y="631"/>
                  </a:cubicBezTo>
                  <a:cubicBezTo>
                    <a:pt x="1569" y="631"/>
                    <a:pt x="2377" y="679"/>
                    <a:pt x="2723" y="934"/>
                  </a:cubicBezTo>
                  <a:cubicBezTo>
                    <a:pt x="2709" y="842"/>
                    <a:pt x="2671" y="592"/>
                    <a:pt x="2598" y="520"/>
                  </a:cubicBezTo>
                  <a:cubicBezTo>
                    <a:pt x="2247" y="178"/>
                    <a:pt x="1607" y="25"/>
                    <a:pt x="876" y="0"/>
                  </a:cubicBezTo>
                  <a:cubicBezTo>
                    <a:pt x="870" y="0"/>
                    <a:pt x="865" y="0"/>
                    <a:pt x="859" y="0"/>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4" name="Google Shape;13584;p138"/>
            <p:cNvSpPr/>
            <p:nvPr/>
          </p:nvSpPr>
          <p:spPr>
            <a:xfrm>
              <a:off x="916958" y="3831421"/>
              <a:ext cx="243837" cy="328526"/>
            </a:xfrm>
            <a:custGeom>
              <a:avLst/>
              <a:gdLst/>
              <a:ahLst/>
              <a:cxnLst/>
              <a:rect l="l" t="t" r="r" b="b"/>
              <a:pathLst>
                <a:path w="9297" h="12526" extrusionOk="0">
                  <a:moveTo>
                    <a:pt x="4646" y="1210"/>
                  </a:moveTo>
                  <a:cubicBezTo>
                    <a:pt x="5089" y="1210"/>
                    <a:pt x="5536" y="1296"/>
                    <a:pt x="5962" y="1473"/>
                  </a:cubicBezTo>
                  <a:cubicBezTo>
                    <a:pt x="7247" y="2002"/>
                    <a:pt x="8084" y="3253"/>
                    <a:pt x="8084" y="4644"/>
                  </a:cubicBezTo>
                  <a:cubicBezTo>
                    <a:pt x="8084" y="6545"/>
                    <a:pt x="6544" y="8084"/>
                    <a:pt x="4649" y="8084"/>
                  </a:cubicBezTo>
                  <a:cubicBezTo>
                    <a:pt x="3258" y="8080"/>
                    <a:pt x="2007" y="7242"/>
                    <a:pt x="1473" y="5958"/>
                  </a:cubicBezTo>
                  <a:cubicBezTo>
                    <a:pt x="944" y="4678"/>
                    <a:pt x="1237" y="3201"/>
                    <a:pt x="2219" y="2219"/>
                  </a:cubicBezTo>
                  <a:cubicBezTo>
                    <a:pt x="2875" y="1560"/>
                    <a:pt x="3752" y="1210"/>
                    <a:pt x="4646" y="1210"/>
                  </a:cubicBezTo>
                  <a:close/>
                  <a:moveTo>
                    <a:pt x="4657" y="1"/>
                  </a:moveTo>
                  <a:cubicBezTo>
                    <a:pt x="4655" y="1"/>
                    <a:pt x="4652" y="1"/>
                    <a:pt x="4649" y="1"/>
                  </a:cubicBezTo>
                  <a:cubicBezTo>
                    <a:pt x="2079" y="1"/>
                    <a:pt x="0" y="2079"/>
                    <a:pt x="0" y="4644"/>
                  </a:cubicBezTo>
                  <a:cubicBezTo>
                    <a:pt x="0" y="9494"/>
                    <a:pt x="4649" y="12526"/>
                    <a:pt x="4649" y="12526"/>
                  </a:cubicBezTo>
                  <a:cubicBezTo>
                    <a:pt x="4649" y="12526"/>
                    <a:pt x="9297" y="9494"/>
                    <a:pt x="9297" y="4644"/>
                  </a:cubicBezTo>
                  <a:cubicBezTo>
                    <a:pt x="9297" y="2078"/>
                    <a:pt x="7218" y="1"/>
                    <a:pt x="4657" y="1"/>
                  </a:cubicBezTo>
                  <a:close/>
                </a:path>
              </a:pathLst>
            </a:custGeom>
            <a:solidFill>
              <a:srgbClr val="C4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5" name="Google Shape;13585;p138"/>
            <p:cNvSpPr/>
            <p:nvPr/>
          </p:nvSpPr>
          <p:spPr>
            <a:xfrm>
              <a:off x="916958" y="3831421"/>
              <a:ext cx="231091" cy="328526"/>
            </a:xfrm>
            <a:custGeom>
              <a:avLst/>
              <a:gdLst/>
              <a:ahLst/>
              <a:cxnLst/>
              <a:rect l="l" t="t" r="r" b="b"/>
              <a:pathLst>
                <a:path w="8811" h="12526" extrusionOk="0">
                  <a:moveTo>
                    <a:pt x="4646" y="1210"/>
                  </a:moveTo>
                  <a:cubicBezTo>
                    <a:pt x="5089" y="1210"/>
                    <a:pt x="5536" y="1296"/>
                    <a:pt x="5962" y="1473"/>
                  </a:cubicBezTo>
                  <a:cubicBezTo>
                    <a:pt x="7247" y="2002"/>
                    <a:pt x="8084" y="3253"/>
                    <a:pt x="8084" y="4644"/>
                  </a:cubicBezTo>
                  <a:cubicBezTo>
                    <a:pt x="8084" y="6545"/>
                    <a:pt x="6544" y="8084"/>
                    <a:pt x="4649" y="8084"/>
                  </a:cubicBezTo>
                  <a:cubicBezTo>
                    <a:pt x="3258" y="8080"/>
                    <a:pt x="2007" y="7242"/>
                    <a:pt x="1473" y="5958"/>
                  </a:cubicBezTo>
                  <a:cubicBezTo>
                    <a:pt x="944" y="4678"/>
                    <a:pt x="1237" y="3201"/>
                    <a:pt x="2219" y="2219"/>
                  </a:cubicBezTo>
                  <a:cubicBezTo>
                    <a:pt x="2875" y="1560"/>
                    <a:pt x="3752" y="1210"/>
                    <a:pt x="4646" y="1210"/>
                  </a:cubicBezTo>
                  <a:close/>
                  <a:moveTo>
                    <a:pt x="4649" y="1"/>
                  </a:moveTo>
                  <a:cubicBezTo>
                    <a:pt x="2084" y="1"/>
                    <a:pt x="5" y="2079"/>
                    <a:pt x="0" y="4644"/>
                  </a:cubicBezTo>
                  <a:cubicBezTo>
                    <a:pt x="0" y="9494"/>
                    <a:pt x="4649" y="12526"/>
                    <a:pt x="4649" y="12526"/>
                  </a:cubicBezTo>
                  <a:cubicBezTo>
                    <a:pt x="4649" y="12526"/>
                    <a:pt x="3566" y="11044"/>
                    <a:pt x="2916" y="8508"/>
                  </a:cubicBezTo>
                  <a:cubicBezTo>
                    <a:pt x="2892" y="8424"/>
                    <a:pt x="2954" y="8354"/>
                    <a:pt x="3031" y="8354"/>
                  </a:cubicBezTo>
                  <a:cubicBezTo>
                    <a:pt x="3047" y="8354"/>
                    <a:pt x="3063" y="8357"/>
                    <a:pt x="3080" y="8364"/>
                  </a:cubicBezTo>
                  <a:cubicBezTo>
                    <a:pt x="3586" y="8578"/>
                    <a:pt x="4122" y="8683"/>
                    <a:pt x="4655" y="8683"/>
                  </a:cubicBezTo>
                  <a:cubicBezTo>
                    <a:pt x="5500" y="8683"/>
                    <a:pt x="6338" y="8418"/>
                    <a:pt x="7040" y="7902"/>
                  </a:cubicBezTo>
                  <a:cubicBezTo>
                    <a:pt x="8190" y="7060"/>
                    <a:pt x="8811" y="5674"/>
                    <a:pt x="8671" y="4259"/>
                  </a:cubicBezTo>
                  <a:cubicBezTo>
                    <a:pt x="8484" y="2407"/>
                    <a:pt x="7064" y="920"/>
                    <a:pt x="5226" y="646"/>
                  </a:cubicBezTo>
                  <a:cubicBezTo>
                    <a:pt x="5037" y="620"/>
                    <a:pt x="4848" y="607"/>
                    <a:pt x="4658" y="607"/>
                  </a:cubicBezTo>
                  <a:cubicBezTo>
                    <a:pt x="4356" y="607"/>
                    <a:pt x="4054" y="640"/>
                    <a:pt x="3758" y="708"/>
                  </a:cubicBezTo>
                  <a:cubicBezTo>
                    <a:pt x="3748" y="711"/>
                    <a:pt x="3739" y="712"/>
                    <a:pt x="3729" y="712"/>
                  </a:cubicBezTo>
                  <a:cubicBezTo>
                    <a:pt x="3629" y="712"/>
                    <a:pt x="3564" y="581"/>
                    <a:pt x="3648" y="506"/>
                  </a:cubicBezTo>
                  <a:cubicBezTo>
                    <a:pt x="3946" y="184"/>
                    <a:pt x="4288" y="1"/>
                    <a:pt x="4649" y="1"/>
                  </a:cubicBez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6" name="Google Shape;13586;p138"/>
            <p:cNvSpPr/>
            <p:nvPr/>
          </p:nvSpPr>
          <p:spPr>
            <a:xfrm>
              <a:off x="934504" y="3858278"/>
              <a:ext cx="167358" cy="155844"/>
            </a:xfrm>
            <a:custGeom>
              <a:avLst/>
              <a:gdLst/>
              <a:ahLst/>
              <a:cxnLst/>
              <a:rect l="l" t="t" r="r" b="b"/>
              <a:pathLst>
                <a:path w="6381" h="5942" extrusionOk="0">
                  <a:moveTo>
                    <a:pt x="3983" y="1"/>
                  </a:moveTo>
                  <a:cubicBezTo>
                    <a:pt x="3051" y="1"/>
                    <a:pt x="2124" y="359"/>
                    <a:pt x="1420" y="1060"/>
                  </a:cubicBezTo>
                  <a:cubicBezTo>
                    <a:pt x="121" y="2359"/>
                    <a:pt x="0" y="4424"/>
                    <a:pt x="1136" y="5867"/>
                  </a:cubicBezTo>
                  <a:cubicBezTo>
                    <a:pt x="1177" y="5920"/>
                    <a:pt x="1228" y="5942"/>
                    <a:pt x="1278" y="5942"/>
                  </a:cubicBezTo>
                  <a:cubicBezTo>
                    <a:pt x="1416" y="5942"/>
                    <a:pt x="1546" y="5776"/>
                    <a:pt x="1429" y="5631"/>
                  </a:cubicBezTo>
                  <a:cubicBezTo>
                    <a:pt x="409" y="4342"/>
                    <a:pt x="520" y="2489"/>
                    <a:pt x="1684" y="1330"/>
                  </a:cubicBezTo>
                  <a:cubicBezTo>
                    <a:pt x="2315" y="699"/>
                    <a:pt x="3147" y="377"/>
                    <a:pt x="3982" y="377"/>
                  </a:cubicBezTo>
                  <a:cubicBezTo>
                    <a:pt x="4689" y="377"/>
                    <a:pt x="5398" y="607"/>
                    <a:pt x="5991" y="1075"/>
                  </a:cubicBezTo>
                  <a:cubicBezTo>
                    <a:pt x="6029" y="1105"/>
                    <a:pt x="6069" y="1118"/>
                    <a:pt x="6107" y="1118"/>
                  </a:cubicBezTo>
                  <a:cubicBezTo>
                    <a:pt x="6262" y="1118"/>
                    <a:pt x="6381" y="900"/>
                    <a:pt x="6222" y="776"/>
                  </a:cubicBezTo>
                  <a:cubicBezTo>
                    <a:pt x="5561" y="256"/>
                    <a:pt x="4770" y="1"/>
                    <a:pt x="39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7" name="Google Shape;13587;p138"/>
            <p:cNvSpPr/>
            <p:nvPr/>
          </p:nvSpPr>
          <p:spPr>
            <a:xfrm>
              <a:off x="912027" y="3826385"/>
              <a:ext cx="253699" cy="338571"/>
            </a:xfrm>
            <a:custGeom>
              <a:avLst/>
              <a:gdLst/>
              <a:ahLst/>
              <a:cxnLst/>
              <a:rect l="l" t="t" r="r" b="b"/>
              <a:pathLst>
                <a:path w="9673" h="12909" extrusionOk="0">
                  <a:moveTo>
                    <a:pt x="4837" y="380"/>
                  </a:moveTo>
                  <a:cubicBezTo>
                    <a:pt x="7295" y="380"/>
                    <a:pt x="9292" y="2377"/>
                    <a:pt x="9292" y="4841"/>
                  </a:cubicBezTo>
                  <a:cubicBezTo>
                    <a:pt x="9287" y="5943"/>
                    <a:pt x="9047" y="7030"/>
                    <a:pt x="8590" y="8031"/>
                  </a:cubicBezTo>
                  <a:lnTo>
                    <a:pt x="8585" y="8031"/>
                  </a:lnTo>
                  <a:cubicBezTo>
                    <a:pt x="8181" y="8912"/>
                    <a:pt x="7656" y="9734"/>
                    <a:pt x="7021" y="10466"/>
                  </a:cubicBezTo>
                  <a:cubicBezTo>
                    <a:pt x="6376" y="11226"/>
                    <a:pt x="5640" y="11905"/>
                    <a:pt x="4837" y="12492"/>
                  </a:cubicBezTo>
                  <a:cubicBezTo>
                    <a:pt x="4028" y="11909"/>
                    <a:pt x="3297" y="11231"/>
                    <a:pt x="2652" y="10475"/>
                  </a:cubicBezTo>
                  <a:cubicBezTo>
                    <a:pt x="2022" y="9739"/>
                    <a:pt x="1492" y="8921"/>
                    <a:pt x="1083" y="8041"/>
                  </a:cubicBezTo>
                  <a:cubicBezTo>
                    <a:pt x="621" y="7035"/>
                    <a:pt x="381" y="5943"/>
                    <a:pt x="376" y="4841"/>
                  </a:cubicBezTo>
                  <a:cubicBezTo>
                    <a:pt x="376" y="2377"/>
                    <a:pt x="2373" y="380"/>
                    <a:pt x="4837" y="380"/>
                  </a:cubicBezTo>
                  <a:close/>
                  <a:moveTo>
                    <a:pt x="4837" y="0"/>
                  </a:moveTo>
                  <a:cubicBezTo>
                    <a:pt x="2166" y="5"/>
                    <a:pt x="6" y="2170"/>
                    <a:pt x="1" y="4836"/>
                  </a:cubicBezTo>
                  <a:cubicBezTo>
                    <a:pt x="6" y="5996"/>
                    <a:pt x="261" y="7141"/>
                    <a:pt x="747" y="8195"/>
                  </a:cubicBezTo>
                  <a:cubicBezTo>
                    <a:pt x="1165" y="9109"/>
                    <a:pt x="1709" y="9961"/>
                    <a:pt x="2368" y="10721"/>
                  </a:cubicBezTo>
                  <a:cubicBezTo>
                    <a:pt x="3533" y="12087"/>
                    <a:pt x="4683" y="12848"/>
                    <a:pt x="4731" y="12876"/>
                  </a:cubicBezTo>
                  <a:cubicBezTo>
                    <a:pt x="4762" y="12898"/>
                    <a:pt x="4798" y="12909"/>
                    <a:pt x="4834" y="12909"/>
                  </a:cubicBezTo>
                  <a:cubicBezTo>
                    <a:pt x="4870" y="12909"/>
                    <a:pt x="4906" y="12898"/>
                    <a:pt x="4938" y="12876"/>
                  </a:cubicBezTo>
                  <a:cubicBezTo>
                    <a:pt x="4986" y="12848"/>
                    <a:pt x="6136" y="12087"/>
                    <a:pt x="7305" y="10721"/>
                  </a:cubicBezTo>
                  <a:cubicBezTo>
                    <a:pt x="7959" y="9961"/>
                    <a:pt x="8508" y="9109"/>
                    <a:pt x="8927" y="8195"/>
                  </a:cubicBezTo>
                  <a:cubicBezTo>
                    <a:pt x="9413" y="7141"/>
                    <a:pt x="9668" y="5996"/>
                    <a:pt x="9672" y="4836"/>
                  </a:cubicBezTo>
                  <a:cubicBezTo>
                    <a:pt x="9668" y="2166"/>
                    <a:pt x="7502" y="5"/>
                    <a:pt x="48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8" name="Google Shape;13588;p138"/>
            <p:cNvSpPr/>
            <p:nvPr/>
          </p:nvSpPr>
          <p:spPr>
            <a:xfrm>
              <a:off x="1012741" y="3920306"/>
              <a:ext cx="54606" cy="16812"/>
            </a:xfrm>
            <a:custGeom>
              <a:avLst/>
              <a:gdLst/>
              <a:ahLst/>
              <a:cxnLst/>
              <a:rect l="l" t="t" r="r" b="b"/>
              <a:pathLst>
                <a:path w="2082" h="641" extrusionOk="0">
                  <a:moveTo>
                    <a:pt x="746" y="1"/>
                  </a:moveTo>
                  <a:cubicBezTo>
                    <a:pt x="566" y="1"/>
                    <a:pt x="366" y="18"/>
                    <a:pt x="150" y="62"/>
                  </a:cubicBezTo>
                  <a:cubicBezTo>
                    <a:pt x="63" y="81"/>
                    <a:pt x="1" y="158"/>
                    <a:pt x="1" y="249"/>
                  </a:cubicBezTo>
                  <a:lnTo>
                    <a:pt x="1" y="452"/>
                  </a:lnTo>
                  <a:cubicBezTo>
                    <a:pt x="1" y="577"/>
                    <a:pt x="94" y="639"/>
                    <a:pt x="188" y="639"/>
                  </a:cubicBezTo>
                  <a:cubicBezTo>
                    <a:pt x="282" y="639"/>
                    <a:pt x="376" y="577"/>
                    <a:pt x="376" y="452"/>
                  </a:cubicBezTo>
                  <a:lnTo>
                    <a:pt x="376" y="408"/>
                  </a:lnTo>
                  <a:cubicBezTo>
                    <a:pt x="496" y="390"/>
                    <a:pt x="617" y="380"/>
                    <a:pt x="738" y="380"/>
                  </a:cubicBezTo>
                  <a:cubicBezTo>
                    <a:pt x="931" y="380"/>
                    <a:pt x="1123" y="404"/>
                    <a:pt x="1309" y="452"/>
                  </a:cubicBezTo>
                  <a:cubicBezTo>
                    <a:pt x="1444" y="485"/>
                    <a:pt x="1579" y="538"/>
                    <a:pt x="1699" y="605"/>
                  </a:cubicBezTo>
                  <a:cubicBezTo>
                    <a:pt x="1736" y="630"/>
                    <a:pt x="1773" y="641"/>
                    <a:pt x="1808" y="641"/>
                  </a:cubicBezTo>
                  <a:cubicBezTo>
                    <a:pt x="1971" y="641"/>
                    <a:pt x="2081" y="408"/>
                    <a:pt x="1911" y="293"/>
                  </a:cubicBezTo>
                  <a:cubicBezTo>
                    <a:pt x="1888" y="277"/>
                    <a:pt x="1465" y="1"/>
                    <a:pt x="7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9" name="Google Shape;13589;p138"/>
            <p:cNvSpPr/>
            <p:nvPr/>
          </p:nvSpPr>
          <p:spPr>
            <a:xfrm>
              <a:off x="977648" y="3889987"/>
              <a:ext cx="165600" cy="158335"/>
            </a:xfrm>
            <a:custGeom>
              <a:avLst/>
              <a:gdLst/>
              <a:ahLst/>
              <a:cxnLst/>
              <a:rect l="l" t="t" r="r" b="b"/>
              <a:pathLst>
                <a:path w="6314" h="6037" extrusionOk="0">
                  <a:moveTo>
                    <a:pt x="3764" y="381"/>
                  </a:moveTo>
                  <a:lnTo>
                    <a:pt x="3764" y="1319"/>
                  </a:lnTo>
                  <a:cubicBezTo>
                    <a:pt x="3764" y="1478"/>
                    <a:pt x="3725" y="1636"/>
                    <a:pt x="3658" y="1776"/>
                  </a:cubicBezTo>
                  <a:lnTo>
                    <a:pt x="3581" y="1925"/>
                  </a:lnTo>
                  <a:cubicBezTo>
                    <a:pt x="3571" y="1954"/>
                    <a:pt x="3562" y="1983"/>
                    <a:pt x="3562" y="2012"/>
                  </a:cubicBezTo>
                  <a:lnTo>
                    <a:pt x="3562" y="2411"/>
                  </a:lnTo>
                  <a:cubicBezTo>
                    <a:pt x="3562" y="3092"/>
                    <a:pt x="3008" y="3639"/>
                    <a:pt x="2336" y="3639"/>
                  </a:cubicBezTo>
                  <a:cubicBezTo>
                    <a:pt x="2324" y="3639"/>
                    <a:pt x="2313" y="3638"/>
                    <a:pt x="2301" y="3638"/>
                  </a:cubicBezTo>
                  <a:cubicBezTo>
                    <a:pt x="1642" y="3619"/>
                    <a:pt x="1108" y="3041"/>
                    <a:pt x="1108" y="2353"/>
                  </a:cubicBezTo>
                  <a:lnTo>
                    <a:pt x="1112" y="2353"/>
                  </a:lnTo>
                  <a:lnTo>
                    <a:pt x="1112" y="2012"/>
                  </a:lnTo>
                  <a:cubicBezTo>
                    <a:pt x="1112" y="1983"/>
                    <a:pt x="1103" y="1949"/>
                    <a:pt x="1093" y="1925"/>
                  </a:cubicBezTo>
                  <a:lnTo>
                    <a:pt x="1016" y="1776"/>
                  </a:lnTo>
                  <a:cubicBezTo>
                    <a:pt x="949" y="1636"/>
                    <a:pt x="910" y="1478"/>
                    <a:pt x="910" y="1319"/>
                  </a:cubicBezTo>
                  <a:cubicBezTo>
                    <a:pt x="910" y="799"/>
                    <a:pt x="1329" y="381"/>
                    <a:pt x="1849" y="381"/>
                  </a:cubicBezTo>
                  <a:close/>
                  <a:moveTo>
                    <a:pt x="1719" y="3888"/>
                  </a:moveTo>
                  <a:cubicBezTo>
                    <a:pt x="1897" y="3965"/>
                    <a:pt x="2089" y="4009"/>
                    <a:pt x="2286" y="4018"/>
                  </a:cubicBezTo>
                  <a:lnTo>
                    <a:pt x="2339" y="4018"/>
                  </a:lnTo>
                  <a:cubicBezTo>
                    <a:pt x="2551" y="4018"/>
                    <a:pt x="2763" y="3975"/>
                    <a:pt x="2955" y="3893"/>
                  </a:cubicBezTo>
                  <a:lnTo>
                    <a:pt x="2955" y="4158"/>
                  </a:lnTo>
                  <a:cubicBezTo>
                    <a:pt x="2955" y="4211"/>
                    <a:pt x="2965" y="4268"/>
                    <a:pt x="2984" y="4321"/>
                  </a:cubicBezTo>
                  <a:lnTo>
                    <a:pt x="2339" y="4803"/>
                  </a:lnTo>
                  <a:lnTo>
                    <a:pt x="1695" y="4321"/>
                  </a:lnTo>
                  <a:cubicBezTo>
                    <a:pt x="1709" y="4268"/>
                    <a:pt x="1719" y="4211"/>
                    <a:pt x="1719" y="4158"/>
                  </a:cubicBezTo>
                  <a:lnTo>
                    <a:pt x="1719" y="3888"/>
                  </a:lnTo>
                  <a:close/>
                  <a:moveTo>
                    <a:pt x="3201" y="4629"/>
                  </a:moveTo>
                  <a:cubicBezTo>
                    <a:pt x="3239" y="4663"/>
                    <a:pt x="3287" y="4692"/>
                    <a:pt x="3340" y="4711"/>
                  </a:cubicBezTo>
                  <a:lnTo>
                    <a:pt x="4240" y="5048"/>
                  </a:lnTo>
                  <a:cubicBezTo>
                    <a:pt x="3735" y="5409"/>
                    <a:pt x="3143" y="5621"/>
                    <a:pt x="2527" y="5654"/>
                  </a:cubicBezTo>
                  <a:lnTo>
                    <a:pt x="2527" y="5135"/>
                  </a:lnTo>
                  <a:lnTo>
                    <a:pt x="3201" y="4629"/>
                  </a:lnTo>
                  <a:close/>
                  <a:moveTo>
                    <a:pt x="1478" y="4634"/>
                  </a:moveTo>
                  <a:lnTo>
                    <a:pt x="2147" y="5135"/>
                  </a:lnTo>
                  <a:lnTo>
                    <a:pt x="2147" y="5659"/>
                  </a:lnTo>
                  <a:cubicBezTo>
                    <a:pt x="1541" y="5621"/>
                    <a:pt x="958" y="5418"/>
                    <a:pt x="463" y="5067"/>
                  </a:cubicBezTo>
                  <a:cubicBezTo>
                    <a:pt x="501" y="5033"/>
                    <a:pt x="545" y="5005"/>
                    <a:pt x="593" y="4985"/>
                  </a:cubicBezTo>
                  <a:lnTo>
                    <a:pt x="598" y="4985"/>
                  </a:lnTo>
                  <a:lnTo>
                    <a:pt x="1334" y="4711"/>
                  </a:lnTo>
                  <a:cubicBezTo>
                    <a:pt x="1387" y="4692"/>
                    <a:pt x="1435" y="4663"/>
                    <a:pt x="1478" y="4634"/>
                  </a:cubicBezTo>
                  <a:close/>
                  <a:moveTo>
                    <a:pt x="1849" y="0"/>
                  </a:moveTo>
                  <a:cubicBezTo>
                    <a:pt x="1122" y="0"/>
                    <a:pt x="525" y="592"/>
                    <a:pt x="530" y="1319"/>
                  </a:cubicBezTo>
                  <a:cubicBezTo>
                    <a:pt x="530" y="1535"/>
                    <a:pt x="578" y="1752"/>
                    <a:pt x="675" y="1944"/>
                  </a:cubicBezTo>
                  <a:lnTo>
                    <a:pt x="732" y="2055"/>
                  </a:lnTo>
                  <a:lnTo>
                    <a:pt x="732" y="2353"/>
                  </a:lnTo>
                  <a:cubicBezTo>
                    <a:pt x="732" y="2854"/>
                    <a:pt x="954" y="3330"/>
                    <a:pt x="1339" y="3653"/>
                  </a:cubicBezTo>
                  <a:lnTo>
                    <a:pt x="1339" y="4158"/>
                  </a:lnTo>
                  <a:cubicBezTo>
                    <a:pt x="1334" y="4244"/>
                    <a:pt x="1281" y="4326"/>
                    <a:pt x="1199" y="4355"/>
                  </a:cubicBezTo>
                  <a:lnTo>
                    <a:pt x="458" y="4634"/>
                  </a:lnTo>
                  <a:cubicBezTo>
                    <a:pt x="270" y="4706"/>
                    <a:pt x="116" y="4851"/>
                    <a:pt x="35" y="5038"/>
                  </a:cubicBezTo>
                  <a:cubicBezTo>
                    <a:pt x="1" y="5115"/>
                    <a:pt x="20" y="5207"/>
                    <a:pt x="87" y="5260"/>
                  </a:cubicBezTo>
                  <a:cubicBezTo>
                    <a:pt x="749" y="5780"/>
                    <a:pt x="1542" y="6037"/>
                    <a:pt x="2331" y="6037"/>
                  </a:cubicBezTo>
                  <a:cubicBezTo>
                    <a:pt x="3263" y="6037"/>
                    <a:pt x="4191" y="5679"/>
                    <a:pt x="4894" y="4976"/>
                  </a:cubicBezTo>
                  <a:cubicBezTo>
                    <a:pt x="6194" y="3677"/>
                    <a:pt x="6314" y="1612"/>
                    <a:pt x="5178" y="169"/>
                  </a:cubicBezTo>
                  <a:cubicBezTo>
                    <a:pt x="5142" y="124"/>
                    <a:pt x="5089" y="101"/>
                    <a:pt x="5034" y="101"/>
                  </a:cubicBezTo>
                  <a:cubicBezTo>
                    <a:pt x="4994" y="101"/>
                    <a:pt x="4953" y="113"/>
                    <a:pt x="4918" y="140"/>
                  </a:cubicBezTo>
                  <a:cubicBezTo>
                    <a:pt x="4837" y="202"/>
                    <a:pt x="4822" y="323"/>
                    <a:pt x="4885" y="405"/>
                  </a:cubicBezTo>
                  <a:cubicBezTo>
                    <a:pt x="5905" y="1694"/>
                    <a:pt x="5799" y="3547"/>
                    <a:pt x="4635" y="4711"/>
                  </a:cubicBezTo>
                  <a:cubicBezTo>
                    <a:pt x="4611" y="4735"/>
                    <a:pt x="4586" y="4754"/>
                    <a:pt x="4562" y="4778"/>
                  </a:cubicBezTo>
                  <a:cubicBezTo>
                    <a:pt x="4524" y="4754"/>
                    <a:pt x="4481" y="4735"/>
                    <a:pt x="4437" y="4716"/>
                  </a:cubicBezTo>
                  <a:lnTo>
                    <a:pt x="3475" y="4355"/>
                  </a:lnTo>
                  <a:cubicBezTo>
                    <a:pt x="3388" y="4326"/>
                    <a:pt x="3335" y="4244"/>
                    <a:pt x="3335" y="4153"/>
                  </a:cubicBezTo>
                  <a:lnTo>
                    <a:pt x="3335" y="3672"/>
                  </a:lnTo>
                  <a:cubicBezTo>
                    <a:pt x="3374" y="3638"/>
                    <a:pt x="3412" y="3604"/>
                    <a:pt x="3456" y="3566"/>
                  </a:cubicBezTo>
                  <a:cubicBezTo>
                    <a:pt x="3768" y="3263"/>
                    <a:pt x="3942" y="2849"/>
                    <a:pt x="3942" y="2416"/>
                  </a:cubicBezTo>
                  <a:lnTo>
                    <a:pt x="3942" y="2055"/>
                  </a:lnTo>
                  <a:lnTo>
                    <a:pt x="3995" y="1944"/>
                  </a:lnTo>
                  <a:cubicBezTo>
                    <a:pt x="4091" y="1752"/>
                    <a:pt x="4144" y="1535"/>
                    <a:pt x="4144" y="1319"/>
                  </a:cubicBezTo>
                  <a:lnTo>
                    <a:pt x="4144" y="188"/>
                  </a:lnTo>
                  <a:cubicBezTo>
                    <a:pt x="4144" y="87"/>
                    <a:pt x="4057" y="0"/>
                    <a:pt x="39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90" name="Google Shape;13590;p138"/>
          <p:cNvGrpSpPr/>
          <p:nvPr/>
        </p:nvGrpSpPr>
        <p:grpSpPr>
          <a:xfrm>
            <a:off x="1311446" y="3641889"/>
            <a:ext cx="353652" cy="338440"/>
            <a:chOff x="1311446" y="3826464"/>
            <a:chExt cx="353652" cy="338440"/>
          </a:xfrm>
        </p:grpSpPr>
        <p:sp>
          <p:nvSpPr>
            <p:cNvPr id="13591" name="Google Shape;13591;p138"/>
            <p:cNvSpPr/>
            <p:nvPr/>
          </p:nvSpPr>
          <p:spPr>
            <a:xfrm>
              <a:off x="1427424" y="4028415"/>
              <a:ext cx="9127" cy="18962"/>
            </a:xfrm>
            <a:custGeom>
              <a:avLst/>
              <a:gdLst/>
              <a:ahLst/>
              <a:cxnLst/>
              <a:rect l="l" t="t" r="r" b="b"/>
              <a:pathLst>
                <a:path w="348" h="723" extrusionOk="0">
                  <a:moveTo>
                    <a:pt x="304" y="1"/>
                  </a:moveTo>
                  <a:lnTo>
                    <a:pt x="1" y="304"/>
                  </a:lnTo>
                  <a:cubicBezTo>
                    <a:pt x="102" y="453"/>
                    <a:pt x="217" y="598"/>
                    <a:pt x="347" y="723"/>
                  </a:cubicBezTo>
                  <a:cubicBezTo>
                    <a:pt x="314" y="487"/>
                    <a:pt x="299" y="246"/>
                    <a:pt x="304" y="1"/>
                  </a:cubicBezTo>
                  <a:close/>
                </a:path>
              </a:pathLst>
            </a:custGeom>
            <a:solidFill>
              <a:srgbClr val="C5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2" name="Google Shape;13592;p138"/>
            <p:cNvSpPr/>
            <p:nvPr/>
          </p:nvSpPr>
          <p:spPr>
            <a:xfrm>
              <a:off x="1436525" y="3853268"/>
              <a:ext cx="222776" cy="234238"/>
            </a:xfrm>
            <a:custGeom>
              <a:avLst/>
              <a:gdLst/>
              <a:ahLst/>
              <a:cxnLst/>
              <a:rect l="l" t="t" r="r" b="b"/>
              <a:pathLst>
                <a:path w="8494" h="8931" extrusionOk="0">
                  <a:moveTo>
                    <a:pt x="7401" y="0"/>
                  </a:moveTo>
                  <a:lnTo>
                    <a:pt x="7401" y="0"/>
                  </a:lnTo>
                  <a:cubicBezTo>
                    <a:pt x="7401" y="0"/>
                    <a:pt x="7714" y="2079"/>
                    <a:pt x="6626" y="3171"/>
                  </a:cubicBezTo>
                  <a:lnTo>
                    <a:pt x="3171" y="6626"/>
                  </a:lnTo>
                  <a:cubicBezTo>
                    <a:pt x="2481" y="7317"/>
                    <a:pt x="1396" y="7444"/>
                    <a:pt x="691" y="7444"/>
                  </a:cubicBezTo>
                  <a:cubicBezTo>
                    <a:pt x="281" y="7444"/>
                    <a:pt x="0" y="7401"/>
                    <a:pt x="0" y="7401"/>
                  </a:cubicBezTo>
                  <a:lnTo>
                    <a:pt x="0" y="7401"/>
                  </a:lnTo>
                  <a:cubicBezTo>
                    <a:pt x="342" y="7742"/>
                    <a:pt x="765" y="7992"/>
                    <a:pt x="1232" y="8122"/>
                  </a:cubicBezTo>
                  <a:lnTo>
                    <a:pt x="2041" y="8931"/>
                  </a:lnTo>
                  <a:cubicBezTo>
                    <a:pt x="2729" y="8493"/>
                    <a:pt x="3369" y="7978"/>
                    <a:pt x="3946" y="7401"/>
                  </a:cubicBezTo>
                  <a:lnTo>
                    <a:pt x="7401" y="3946"/>
                  </a:lnTo>
                  <a:cubicBezTo>
                    <a:pt x="8493" y="2858"/>
                    <a:pt x="8493" y="1088"/>
                    <a:pt x="7401"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3" name="Google Shape;13593;p138"/>
            <p:cNvSpPr/>
            <p:nvPr/>
          </p:nvSpPr>
          <p:spPr>
            <a:xfrm>
              <a:off x="1415962" y="3831762"/>
              <a:ext cx="234998" cy="227288"/>
            </a:xfrm>
            <a:custGeom>
              <a:avLst/>
              <a:gdLst/>
              <a:ahLst/>
              <a:cxnLst/>
              <a:rect l="l" t="t" r="r" b="b"/>
              <a:pathLst>
                <a:path w="8960" h="8666" extrusionOk="0">
                  <a:moveTo>
                    <a:pt x="6210" y="1422"/>
                  </a:moveTo>
                  <a:cubicBezTo>
                    <a:pt x="6561" y="1422"/>
                    <a:pt x="6912" y="1556"/>
                    <a:pt x="7179" y="1826"/>
                  </a:cubicBezTo>
                  <a:cubicBezTo>
                    <a:pt x="7713" y="2360"/>
                    <a:pt x="7713" y="3226"/>
                    <a:pt x="7179" y="3765"/>
                  </a:cubicBezTo>
                  <a:lnTo>
                    <a:pt x="7184" y="3765"/>
                  </a:lnTo>
                  <a:lnTo>
                    <a:pt x="5452" y="5497"/>
                  </a:lnTo>
                  <a:lnTo>
                    <a:pt x="5091" y="5589"/>
                  </a:lnTo>
                  <a:lnTo>
                    <a:pt x="3825" y="7124"/>
                  </a:lnTo>
                  <a:lnTo>
                    <a:pt x="3724" y="7220"/>
                  </a:lnTo>
                  <a:cubicBezTo>
                    <a:pt x="3458" y="7486"/>
                    <a:pt x="3108" y="7620"/>
                    <a:pt x="2757" y="7620"/>
                  </a:cubicBezTo>
                  <a:cubicBezTo>
                    <a:pt x="2405" y="7620"/>
                    <a:pt x="2053" y="7485"/>
                    <a:pt x="1785" y="7215"/>
                  </a:cubicBezTo>
                  <a:cubicBezTo>
                    <a:pt x="1251" y="6681"/>
                    <a:pt x="1251" y="5815"/>
                    <a:pt x="1785" y="5281"/>
                  </a:cubicBezTo>
                  <a:lnTo>
                    <a:pt x="5240" y="1826"/>
                  </a:lnTo>
                  <a:cubicBezTo>
                    <a:pt x="5507" y="1556"/>
                    <a:pt x="5858" y="1422"/>
                    <a:pt x="6210" y="1422"/>
                  </a:cubicBezTo>
                  <a:close/>
                  <a:moveTo>
                    <a:pt x="6212" y="1"/>
                  </a:moveTo>
                  <a:cubicBezTo>
                    <a:pt x="5497" y="1"/>
                    <a:pt x="4783" y="274"/>
                    <a:pt x="4239" y="820"/>
                  </a:cubicBezTo>
                  <a:lnTo>
                    <a:pt x="784" y="4275"/>
                  </a:lnTo>
                  <a:lnTo>
                    <a:pt x="0" y="6681"/>
                  </a:lnTo>
                  <a:cubicBezTo>
                    <a:pt x="63" y="7080"/>
                    <a:pt x="217" y="7465"/>
                    <a:pt x="443" y="7802"/>
                  </a:cubicBezTo>
                  <a:lnTo>
                    <a:pt x="481" y="7764"/>
                  </a:lnTo>
                  <a:cubicBezTo>
                    <a:pt x="553" y="7937"/>
                    <a:pt x="654" y="8091"/>
                    <a:pt x="789" y="8221"/>
                  </a:cubicBezTo>
                  <a:cubicBezTo>
                    <a:pt x="1085" y="8520"/>
                    <a:pt x="1497" y="8665"/>
                    <a:pt x="1953" y="8665"/>
                  </a:cubicBezTo>
                  <a:cubicBezTo>
                    <a:pt x="2083" y="8665"/>
                    <a:pt x="2217" y="8653"/>
                    <a:pt x="2353" y="8630"/>
                  </a:cubicBezTo>
                  <a:cubicBezTo>
                    <a:pt x="2959" y="8524"/>
                    <a:pt x="3609" y="8187"/>
                    <a:pt x="4157" y="7638"/>
                  </a:cubicBezTo>
                  <a:lnTo>
                    <a:pt x="7612" y="4184"/>
                  </a:lnTo>
                  <a:cubicBezTo>
                    <a:pt x="8695" y="3096"/>
                    <a:pt x="8960" y="1590"/>
                    <a:pt x="8185" y="820"/>
                  </a:cubicBezTo>
                  <a:cubicBezTo>
                    <a:pt x="7641" y="274"/>
                    <a:pt x="6927" y="1"/>
                    <a:pt x="6212" y="1"/>
                  </a:cubicBezTo>
                  <a:close/>
                </a:path>
              </a:pathLst>
            </a:custGeom>
            <a:solidFill>
              <a:srgbClr val="C5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4" name="Google Shape;13594;p138"/>
            <p:cNvSpPr/>
            <p:nvPr/>
          </p:nvSpPr>
          <p:spPr>
            <a:xfrm>
              <a:off x="1536215" y="3943989"/>
              <a:ext cx="22739" cy="54553"/>
            </a:xfrm>
            <a:custGeom>
              <a:avLst/>
              <a:gdLst/>
              <a:ahLst/>
              <a:cxnLst/>
              <a:rect l="l" t="t" r="r" b="b"/>
              <a:pathLst>
                <a:path w="867" h="2080" extrusionOk="0">
                  <a:moveTo>
                    <a:pt x="150" y="1"/>
                  </a:moveTo>
                  <a:cubicBezTo>
                    <a:pt x="150" y="1"/>
                    <a:pt x="313" y="1074"/>
                    <a:pt x="1" y="2079"/>
                  </a:cubicBezTo>
                  <a:lnTo>
                    <a:pt x="867" y="1218"/>
                  </a:lnTo>
                  <a:cubicBezTo>
                    <a:pt x="737" y="756"/>
                    <a:pt x="491" y="338"/>
                    <a:pt x="150" y="1"/>
                  </a:cubicBezTo>
                  <a:close/>
                </a:path>
              </a:pathLst>
            </a:custGeom>
            <a:solidFill>
              <a:srgbClr val="D4DE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5" name="Google Shape;13595;p138"/>
            <p:cNvSpPr/>
            <p:nvPr/>
          </p:nvSpPr>
          <p:spPr>
            <a:xfrm>
              <a:off x="1346040" y="4086352"/>
              <a:ext cx="151726" cy="73253"/>
            </a:xfrm>
            <a:custGeom>
              <a:avLst/>
              <a:gdLst/>
              <a:ahLst/>
              <a:cxnLst/>
              <a:rect l="l" t="t" r="r" b="b"/>
              <a:pathLst>
                <a:path w="5785" h="2793" extrusionOk="0">
                  <a:moveTo>
                    <a:pt x="4369" y="0"/>
                  </a:moveTo>
                  <a:lnTo>
                    <a:pt x="3171" y="1199"/>
                  </a:lnTo>
                  <a:cubicBezTo>
                    <a:pt x="2478" y="1889"/>
                    <a:pt x="1387" y="2015"/>
                    <a:pt x="683" y="2015"/>
                  </a:cubicBezTo>
                  <a:cubicBezTo>
                    <a:pt x="278" y="2015"/>
                    <a:pt x="0" y="1973"/>
                    <a:pt x="0" y="1973"/>
                  </a:cubicBezTo>
                  <a:lnTo>
                    <a:pt x="0" y="1973"/>
                  </a:lnTo>
                  <a:cubicBezTo>
                    <a:pt x="544" y="2519"/>
                    <a:pt x="1259" y="2792"/>
                    <a:pt x="1973" y="2792"/>
                  </a:cubicBezTo>
                  <a:cubicBezTo>
                    <a:pt x="2688" y="2792"/>
                    <a:pt x="3402" y="2519"/>
                    <a:pt x="3946" y="1973"/>
                  </a:cubicBezTo>
                  <a:lnTo>
                    <a:pt x="5784" y="135"/>
                  </a:lnTo>
                  <a:lnTo>
                    <a:pt x="4369" y="0"/>
                  </a:lnTo>
                  <a:close/>
                </a:path>
              </a:pathLst>
            </a:custGeom>
            <a:solidFill>
              <a:srgbClr val="D4DE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6" name="Google Shape;13596;p138"/>
            <p:cNvSpPr/>
            <p:nvPr/>
          </p:nvSpPr>
          <p:spPr>
            <a:xfrm>
              <a:off x="1460628" y="4043811"/>
              <a:ext cx="82931" cy="46606"/>
            </a:xfrm>
            <a:custGeom>
              <a:avLst/>
              <a:gdLst/>
              <a:ahLst/>
              <a:cxnLst/>
              <a:rect l="l" t="t" r="r" b="b"/>
              <a:pathLst>
                <a:path w="3162" h="1777" extrusionOk="0">
                  <a:moveTo>
                    <a:pt x="3162" y="1"/>
                  </a:moveTo>
                  <a:lnTo>
                    <a:pt x="3032" y="136"/>
                  </a:lnTo>
                  <a:cubicBezTo>
                    <a:pt x="2504" y="663"/>
                    <a:pt x="1793" y="954"/>
                    <a:pt x="1061" y="954"/>
                  </a:cubicBezTo>
                  <a:cubicBezTo>
                    <a:pt x="939" y="954"/>
                    <a:pt x="816" y="946"/>
                    <a:pt x="693" y="930"/>
                  </a:cubicBezTo>
                  <a:lnTo>
                    <a:pt x="0" y="1622"/>
                  </a:lnTo>
                  <a:cubicBezTo>
                    <a:pt x="338" y="1726"/>
                    <a:pt x="689" y="1776"/>
                    <a:pt x="1041" y="1776"/>
                  </a:cubicBezTo>
                  <a:cubicBezTo>
                    <a:pt x="1166" y="1776"/>
                    <a:pt x="1291" y="1770"/>
                    <a:pt x="1415" y="1757"/>
                  </a:cubicBezTo>
                  <a:lnTo>
                    <a:pt x="3032" y="140"/>
                  </a:lnTo>
                  <a:cubicBezTo>
                    <a:pt x="3080" y="97"/>
                    <a:pt x="3123" y="49"/>
                    <a:pt x="3162" y="1"/>
                  </a:cubicBezTo>
                  <a:close/>
                </a:path>
              </a:pathLst>
            </a:custGeom>
            <a:solidFill>
              <a:srgbClr val="C9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7" name="Google Shape;13597;p138"/>
            <p:cNvSpPr/>
            <p:nvPr/>
          </p:nvSpPr>
          <p:spPr>
            <a:xfrm>
              <a:off x="1317399" y="3922509"/>
              <a:ext cx="236021" cy="227261"/>
            </a:xfrm>
            <a:custGeom>
              <a:avLst/>
              <a:gdLst/>
              <a:ahLst/>
              <a:cxnLst/>
              <a:rect l="l" t="t" r="r" b="b"/>
              <a:pathLst>
                <a:path w="8999" h="8665" extrusionOk="0">
                  <a:moveTo>
                    <a:pt x="6520" y="1"/>
                  </a:moveTo>
                  <a:cubicBezTo>
                    <a:pt x="5805" y="1"/>
                    <a:pt x="5091" y="274"/>
                    <a:pt x="4547" y="820"/>
                  </a:cubicBezTo>
                  <a:lnTo>
                    <a:pt x="1092" y="4275"/>
                  </a:lnTo>
                  <a:cubicBezTo>
                    <a:pt x="0" y="5362"/>
                    <a:pt x="0" y="7133"/>
                    <a:pt x="1092" y="8220"/>
                  </a:cubicBezTo>
                  <a:cubicBezTo>
                    <a:pt x="1392" y="8520"/>
                    <a:pt x="1801" y="8665"/>
                    <a:pt x="2256" y="8665"/>
                  </a:cubicBezTo>
                  <a:cubicBezTo>
                    <a:pt x="2386" y="8665"/>
                    <a:pt x="2520" y="8653"/>
                    <a:pt x="2656" y="8629"/>
                  </a:cubicBezTo>
                  <a:cubicBezTo>
                    <a:pt x="3267" y="8523"/>
                    <a:pt x="3912" y="8187"/>
                    <a:pt x="4461" y="7638"/>
                  </a:cubicBezTo>
                  <a:lnTo>
                    <a:pt x="5774" y="6324"/>
                  </a:lnTo>
                  <a:cubicBezTo>
                    <a:pt x="5774" y="6324"/>
                    <a:pt x="5627" y="6121"/>
                    <a:pt x="5248" y="6121"/>
                  </a:cubicBezTo>
                  <a:cubicBezTo>
                    <a:pt x="5210" y="6121"/>
                    <a:pt x="5171" y="6123"/>
                    <a:pt x="5129" y="6127"/>
                  </a:cubicBezTo>
                  <a:lnTo>
                    <a:pt x="4037" y="7219"/>
                  </a:lnTo>
                  <a:cubicBezTo>
                    <a:pt x="3771" y="7486"/>
                    <a:pt x="3422" y="7619"/>
                    <a:pt x="3072" y="7619"/>
                  </a:cubicBezTo>
                  <a:cubicBezTo>
                    <a:pt x="2720" y="7619"/>
                    <a:pt x="2368" y="7485"/>
                    <a:pt x="2098" y="7215"/>
                  </a:cubicBezTo>
                  <a:cubicBezTo>
                    <a:pt x="1564" y="6681"/>
                    <a:pt x="1564" y="5814"/>
                    <a:pt x="2098" y="5280"/>
                  </a:cubicBezTo>
                  <a:lnTo>
                    <a:pt x="5553" y="1825"/>
                  </a:lnTo>
                  <a:cubicBezTo>
                    <a:pt x="5821" y="1557"/>
                    <a:pt x="6172" y="1422"/>
                    <a:pt x="6523" y="1422"/>
                  </a:cubicBezTo>
                  <a:cubicBezTo>
                    <a:pt x="6852" y="1422"/>
                    <a:pt x="7181" y="1540"/>
                    <a:pt x="7444" y="1777"/>
                  </a:cubicBezTo>
                  <a:cubicBezTo>
                    <a:pt x="7983" y="2268"/>
                    <a:pt x="8045" y="3096"/>
                    <a:pt x="7583" y="3664"/>
                  </a:cubicBezTo>
                  <a:lnTo>
                    <a:pt x="8911" y="2336"/>
                  </a:lnTo>
                  <a:cubicBezTo>
                    <a:pt x="8998" y="1744"/>
                    <a:pt x="8868" y="1195"/>
                    <a:pt x="8493" y="820"/>
                  </a:cubicBezTo>
                  <a:cubicBezTo>
                    <a:pt x="7949" y="274"/>
                    <a:pt x="7235" y="1"/>
                    <a:pt x="6520" y="1"/>
                  </a:cubicBezTo>
                  <a:close/>
                </a:path>
              </a:pathLst>
            </a:custGeom>
            <a:solidFill>
              <a:srgbClr val="DE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8" name="Google Shape;13598;p138"/>
            <p:cNvSpPr/>
            <p:nvPr/>
          </p:nvSpPr>
          <p:spPr>
            <a:xfrm>
              <a:off x="1451789" y="4066157"/>
              <a:ext cx="36509" cy="22241"/>
            </a:xfrm>
            <a:custGeom>
              <a:avLst/>
              <a:gdLst/>
              <a:ahLst/>
              <a:cxnLst/>
              <a:rect l="l" t="t" r="r" b="b"/>
              <a:pathLst>
                <a:path w="1392" h="848" extrusionOk="0">
                  <a:moveTo>
                    <a:pt x="650" y="1"/>
                  </a:moveTo>
                  <a:lnTo>
                    <a:pt x="1" y="650"/>
                  </a:lnTo>
                  <a:cubicBezTo>
                    <a:pt x="212" y="737"/>
                    <a:pt x="429" y="804"/>
                    <a:pt x="645" y="847"/>
                  </a:cubicBezTo>
                  <a:lnTo>
                    <a:pt x="1391" y="102"/>
                  </a:lnTo>
                  <a:cubicBezTo>
                    <a:pt x="1141" y="102"/>
                    <a:pt x="891" y="68"/>
                    <a:pt x="650" y="1"/>
                  </a:cubicBezTo>
                  <a:close/>
                </a:path>
              </a:pathLst>
            </a:custGeom>
            <a:solidFill>
              <a:srgbClr val="D4DE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9" name="Google Shape;13599;p138"/>
            <p:cNvSpPr/>
            <p:nvPr/>
          </p:nvSpPr>
          <p:spPr>
            <a:xfrm>
              <a:off x="1311446" y="3864389"/>
              <a:ext cx="312265" cy="300515"/>
            </a:xfrm>
            <a:custGeom>
              <a:avLst/>
              <a:gdLst/>
              <a:ahLst/>
              <a:cxnLst/>
              <a:rect l="l" t="t" r="r" b="b"/>
              <a:pathLst>
                <a:path w="11906" h="11458" extrusionOk="0">
                  <a:moveTo>
                    <a:pt x="10174" y="0"/>
                  </a:moveTo>
                  <a:cubicBezTo>
                    <a:pt x="9782" y="0"/>
                    <a:pt x="9389" y="146"/>
                    <a:pt x="9086" y="437"/>
                  </a:cubicBezTo>
                  <a:lnTo>
                    <a:pt x="7993" y="1525"/>
                  </a:lnTo>
                  <a:cubicBezTo>
                    <a:pt x="7842" y="1673"/>
                    <a:pt x="7980" y="1877"/>
                    <a:pt x="8139" y="1877"/>
                  </a:cubicBezTo>
                  <a:cubicBezTo>
                    <a:pt x="8187" y="1877"/>
                    <a:pt x="8237" y="1858"/>
                    <a:pt x="8282" y="1814"/>
                  </a:cubicBezTo>
                  <a:lnTo>
                    <a:pt x="9374" y="721"/>
                  </a:lnTo>
                  <a:cubicBezTo>
                    <a:pt x="9600" y="502"/>
                    <a:pt x="9892" y="393"/>
                    <a:pt x="10184" y="393"/>
                  </a:cubicBezTo>
                  <a:cubicBezTo>
                    <a:pt x="10483" y="393"/>
                    <a:pt x="10782" y="507"/>
                    <a:pt x="11010" y="736"/>
                  </a:cubicBezTo>
                  <a:cubicBezTo>
                    <a:pt x="11458" y="1183"/>
                    <a:pt x="11463" y="1915"/>
                    <a:pt x="11020" y="2372"/>
                  </a:cubicBezTo>
                  <a:lnTo>
                    <a:pt x="9523" y="3868"/>
                  </a:lnTo>
                  <a:cubicBezTo>
                    <a:pt x="9031" y="2669"/>
                    <a:pt x="7896" y="2006"/>
                    <a:pt x="6741" y="2006"/>
                  </a:cubicBezTo>
                  <a:cubicBezTo>
                    <a:pt x="5988" y="2006"/>
                    <a:pt x="5226" y="2288"/>
                    <a:pt x="4630" y="2887"/>
                  </a:cubicBezTo>
                  <a:lnTo>
                    <a:pt x="1175" y="6341"/>
                  </a:lnTo>
                  <a:cubicBezTo>
                    <a:pt x="1" y="7511"/>
                    <a:pt x="1" y="9411"/>
                    <a:pt x="1175" y="10581"/>
                  </a:cubicBezTo>
                  <a:cubicBezTo>
                    <a:pt x="1760" y="11165"/>
                    <a:pt x="2526" y="11458"/>
                    <a:pt x="3293" y="11458"/>
                  </a:cubicBezTo>
                  <a:cubicBezTo>
                    <a:pt x="4060" y="11458"/>
                    <a:pt x="4827" y="11165"/>
                    <a:pt x="5414" y="10581"/>
                  </a:cubicBezTo>
                  <a:lnTo>
                    <a:pt x="7247" y="8747"/>
                  </a:lnTo>
                  <a:cubicBezTo>
                    <a:pt x="7378" y="8594"/>
                    <a:pt x="7248" y="8400"/>
                    <a:pt x="7093" y="8400"/>
                  </a:cubicBezTo>
                  <a:cubicBezTo>
                    <a:pt x="7048" y="8400"/>
                    <a:pt x="7002" y="8416"/>
                    <a:pt x="6959" y="8454"/>
                  </a:cubicBezTo>
                  <a:lnTo>
                    <a:pt x="6959" y="8459"/>
                  </a:lnTo>
                  <a:lnTo>
                    <a:pt x="5125" y="10292"/>
                  </a:lnTo>
                  <a:cubicBezTo>
                    <a:pt x="4624" y="10774"/>
                    <a:pt x="3977" y="11015"/>
                    <a:pt x="3331" y="11015"/>
                  </a:cubicBezTo>
                  <a:cubicBezTo>
                    <a:pt x="2668" y="11015"/>
                    <a:pt x="2006" y="10762"/>
                    <a:pt x="1502" y="10258"/>
                  </a:cubicBezTo>
                  <a:cubicBezTo>
                    <a:pt x="506" y="9262"/>
                    <a:pt x="487" y="7650"/>
                    <a:pt x="1469" y="6635"/>
                  </a:cubicBezTo>
                  <a:lnTo>
                    <a:pt x="4923" y="3180"/>
                  </a:lnTo>
                  <a:cubicBezTo>
                    <a:pt x="5440" y="2662"/>
                    <a:pt x="6095" y="2420"/>
                    <a:pt x="6742" y="2420"/>
                  </a:cubicBezTo>
                  <a:cubicBezTo>
                    <a:pt x="7795" y="2420"/>
                    <a:pt x="8827" y="3061"/>
                    <a:pt x="9206" y="4191"/>
                  </a:cubicBezTo>
                  <a:lnTo>
                    <a:pt x="7570" y="5827"/>
                  </a:lnTo>
                  <a:cubicBezTo>
                    <a:pt x="7336" y="6060"/>
                    <a:pt x="7040" y="6170"/>
                    <a:pt x="6747" y="6170"/>
                  </a:cubicBezTo>
                  <a:cubicBezTo>
                    <a:pt x="6298" y="6170"/>
                    <a:pt x="5857" y="5911"/>
                    <a:pt x="5664" y="5442"/>
                  </a:cubicBezTo>
                  <a:cubicBezTo>
                    <a:pt x="5625" y="5358"/>
                    <a:pt x="5554" y="5322"/>
                    <a:pt x="5483" y="5322"/>
                  </a:cubicBezTo>
                  <a:cubicBezTo>
                    <a:pt x="5356" y="5322"/>
                    <a:pt x="5229" y="5438"/>
                    <a:pt x="5284" y="5596"/>
                  </a:cubicBezTo>
                  <a:cubicBezTo>
                    <a:pt x="5541" y="6231"/>
                    <a:pt x="6140" y="6581"/>
                    <a:pt x="6749" y="6581"/>
                  </a:cubicBezTo>
                  <a:cubicBezTo>
                    <a:pt x="7145" y="6581"/>
                    <a:pt x="7546" y="6433"/>
                    <a:pt x="7859" y="6120"/>
                  </a:cubicBezTo>
                  <a:lnTo>
                    <a:pt x="9581" y="4398"/>
                  </a:lnTo>
                  <a:lnTo>
                    <a:pt x="11313" y="2665"/>
                  </a:lnTo>
                  <a:cubicBezTo>
                    <a:pt x="11905" y="2045"/>
                    <a:pt x="11891" y="1068"/>
                    <a:pt x="11284" y="462"/>
                  </a:cubicBezTo>
                  <a:cubicBezTo>
                    <a:pt x="10980" y="154"/>
                    <a:pt x="10577" y="0"/>
                    <a:pt x="101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0" name="Google Shape;13600;p138"/>
            <p:cNvSpPr/>
            <p:nvPr/>
          </p:nvSpPr>
          <p:spPr>
            <a:xfrm>
              <a:off x="1351338" y="3826464"/>
              <a:ext cx="313760" cy="301957"/>
            </a:xfrm>
            <a:custGeom>
              <a:avLst/>
              <a:gdLst/>
              <a:ahLst/>
              <a:cxnLst/>
              <a:rect l="l" t="t" r="r" b="b"/>
              <a:pathLst>
                <a:path w="11963" h="11513" extrusionOk="0">
                  <a:moveTo>
                    <a:pt x="8677" y="1"/>
                  </a:moveTo>
                  <a:cubicBezTo>
                    <a:pt x="7910" y="1"/>
                    <a:pt x="7143" y="293"/>
                    <a:pt x="6559" y="878"/>
                  </a:cubicBezTo>
                  <a:lnTo>
                    <a:pt x="4721" y="2711"/>
                  </a:lnTo>
                  <a:cubicBezTo>
                    <a:pt x="4569" y="2863"/>
                    <a:pt x="4707" y="3068"/>
                    <a:pt x="4867" y="3068"/>
                  </a:cubicBezTo>
                  <a:cubicBezTo>
                    <a:pt x="4915" y="3068"/>
                    <a:pt x="4965" y="3049"/>
                    <a:pt x="5009" y="3005"/>
                  </a:cubicBezTo>
                  <a:lnTo>
                    <a:pt x="6852" y="1167"/>
                  </a:lnTo>
                  <a:cubicBezTo>
                    <a:pt x="7351" y="682"/>
                    <a:pt x="7996" y="442"/>
                    <a:pt x="8641" y="442"/>
                  </a:cubicBezTo>
                  <a:cubicBezTo>
                    <a:pt x="9303" y="442"/>
                    <a:pt x="9966" y="696"/>
                    <a:pt x="10471" y="1200"/>
                  </a:cubicBezTo>
                  <a:cubicBezTo>
                    <a:pt x="11467" y="2196"/>
                    <a:pt x="11486" y="3808"/>
                    <a:pt x="10509" y="4823"/>
                  </a:cubicBezTo>
                  <a:lnTo>
                    <a:pt x="7054" y="8278"/>
                  </a:lnTo>
                  <a:cubicBezTo>
                    <a:pt x="6537" y="8794"/>
                    <a:pt x="5882" y="9034"/>
                    <a:pt x="5236" y="9034"/>
                  </a:cubicBezTo>
                  <a:cubicBezTo>
                    <a:pt x="4181" y="9034"/>
                    <a:pt x="3148" y="8394"/>
                    <a:pt x="2772" y="7263"/>
                  </a:cubicBezTo>
                  <a:lnTo>
                    <a:pt x="4403" y="5627"/>
                  </a:lnTo>
                  <a:cubicBezTo>
                    <a:pt x="4636" y="5396"/>
                    <a:pt x="4932" y="5287"/>
                    <a:pt x="5224" y="5287"/>
                  </a:cubicBezTo>
                  <a:cubicBezTo>
                    <a:pt x="5674" y="5287"/>
                    <a:pt x="6116" y="5545"/>
                    <a:pt x="6309" y="6012"/>
                  </a:cubicBezTo>
                  <a:cubicBezTo>
                    <a:pt x="6342" y="6112"/>
                    <a:pt x="6418" y="6154"/>
                    <a:pt x="6495" y="6154"/>
                  </a:cubicBezTo>
                  <a:cubicBezTo>
                    <a:pt x="6630" y="6154"/>
                    <a:pt x="6768" y="6026"/>
                    <a:pt x="6689" y="5858"/>
                  </a:cubicBezTo>
                  <a:cubicBezTo>
                    <a:pt x="6432" y="5225"/>
                    <a:pt x="5833" y="4875"/>
                    <a:pt x="5224" y="4875"/>
                  </a:cubicBezTo>
                  <a:cubicBezTo>
                    <a:pt x="4828" y="4875"/>
                    <a:pt x="4427" y="5023"/>
                    <a:pt x="4114" y="5338"/>
                  </a:cubicBezTo>
                  <a:lnTo>
                    <a:pt x="655" y="8793"/>
                  </a:lnTo>
                  <a:cubicBezTo>
                    <a:pt x="15" y="9404"/>
                    <a:pt x="0" y="10424"/>
                    <a:pt x="626" y="11050"/>
                  </a:cubicBezTo>
                  <a:cubicBezTo>
                    <a:pt x="937" y="11358"/>
                    <a:pt x="1342" y="11512"/>
                    <a:pt x="1745" y="11512"/>
                  </a:cubicBezTo>
                  <a:cubicBezTo>
                    <a:pt x="2160" y="11512"/>
                    <a:pt x="2573" y="11350"/>
                    <a:pt x="2883" y="11026"/>
                  </a:cubicBezTo>
                  <a:lnTo>
                    <a:pt x="3975" y="9934"/>
                  </a:lnTo>
                  <a:cubicBezTo>
                    <a:pt x="4122" y="9786"/>
                    <a:pt x="3987" y="9579"/>
                    <a:pt x="3828" y="9579"/>
                  </a:cubicBezTo>
                  <a:cubicBezTo>
                    <a:pt x="3779" y="9579"/>
                    <a:pt x="3728" y="9599"/>
                    <a:pt x="3681" y="9645"/>
                  </a:cubicBezTo>
                  <a:lnTo>
                    <a:pt x="2594" y="10732"/>
                  </a:lnTo>
                  <a:cubicBezTo>
                    <a:pt x="2365" y="10968"/>
                    <a:pt x="2061" y="11086"/>
                    <a:pt x="1756" y="11086"/>
                  </a:cubicBezTo>
                  <a:cubicBezTo>
                    <a:pt x="1458" y="11086"/>
                    <a:pt x="1160" y="10973"/>
                    <a:pt x="934" y="10747"/>
                  </a:cubicBezTo>
                  <a:cubicBezTo>
                    <a:pt x="472" y="10285"/>
                    <a:pt x="477" y="9539"/>
                    <a:pt x="948" y="9087"/>
                  </a:cubicBezTo>
                  <a:lnTo>
                    <a:pt x="2445" y="7585"/>
                  </a:lnTo>
                  <a:cubicBezTo>
                    <a:pt x="2937" y="8785"/>
                    <a:pt x="4072" y="9447"/>
                    <a:pt x="5227" y="9447"/>
                  </a:cubicBezTo>
                  <a:cubicBezTo>
                    <a:pt x="5980" y="9447"/>
                    <a:pt x="6742" y="9165"/>
                    <a:pt x="7338" y="8567"/>
                  </a:cubicBezTo>
                  <a:lnTo>
                    <a:pt x="10793" y="5112"/>
                  </a:lnTo>
                  <a:cubicBezTo>
                    <a:pt x="11962" y="3943"/>
                    <a:pt x="11962" y="2047"/>
                    <a:pt x="10798" y="878"/>
                  </a:cubicBezTo>
                  <a:cubicBezTo>
                    <a:pt x="10211" y="293"/>
                    <a:pt x="9443" y="1"/>
                    <a:pt x="86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01" name="Google Shape;13601;p138"/>
          <p:cNvGrpSpPr/>
          <p:nvPr/>
        </p:nvGrpSpPr>
        <p:grpSpPr>
          <a:xfrm>
            <a:off x="1768434" y="3641810"/>
            <a:ext cx="345154" cy="338728"/>
            <a:chOff x="1768434" y="3826385"/>
            <a:chExt cx="345154" cy="338728"/>
          </a:xfrm>
        </p:grpSpPr>
        <p:sp>
          <p:nvSpPr>
            <p:cNvPr id="13602" name="Google Shape;13602;p138"/>
            <p:cNvSpPr/>
            <p:nvPr/>
          </p:nvSpPr>
          <p:spPr>
            <a:xfrm>
              <a:off x="1886667" y="3999644"/>
              <a:ext cx="156132" cy="156027"/>
            </a:xfrm>
            <a:custGeom>
              <a:avLst/>
              <a:gdLst/>
              <a:ahLst/>
              <a:cxnLst/>
              <a:rect l="l" t="t" r="r" b="b"/>
              <a:pathLst>
                <a:path w="5953" h="5949" extrusionOk="0">
                  <a:moveTo>
                    <a:pt x="2099" y="1"/>
                  </a:moveTo>
                  <a:lnTo>
                    <a:pt x="2099" y="1478"/>
                  </a:lnTo>
                  <a:cubicBezTo>
                    <a:pt x="2099" y="1560"/>
                    <a:pt x="2031" y="1627"/>
                    <a:pt x="1950" y="1627"/>
                  </a:cubicBezTo>
                  <a:lnTo>
                    <a:pt x="1483" y="1627"/>
                  </a:lnTo>
                  <a:cubicBezTo>
                    <a:pt x="1430" y="1627"/>
                    <a:pt x="1382" y="1598"/>
                    <a:pt x="1353" y="1555"/>
                  </a:cubicBezTo>
                  <a:cubicBezTo>
                    <a:pt x="1207" y="1308"/>
                    <a:pt x="971" y="1197"/>
                    <a:pt x="736" y="1197"/>
                  </a:cubicBezTo>
                  <a:cubicBezTo>
                    <a:pt x="366" y="1197"/>
                    <a:pt x="1" y="1472"/>
                    <a:pt x="1" y="1925"/>
                  </a:cubicBezTo>
                  <a:cubicBezTo>
                    <a:pt x="1" y="2376"/>
                    <a:pt x="367" y="2652"/>
                    <a:pt x="738" y="2652"/>
                  </a:cubicBezTo>
                  <a:cubicBezTo>
                    <a:pt x="972" y="2652"/>
                    <a:pt x="1208" y="2542"/>
                    <a:pt x="1353" y="2296"/>
                  </a:cubicBezTo>
                  <a:cubicBezTo>
                    <a:pt x="1382" y="2248"/>
                    <a:pt x="1430" y="2224"/>
                    <a:pt x="1483" y="2224"/>
                  </a:cubicBezTo>
                  <a:lnTo>
                    <a:pt x="1950" y="2224"/>
                  </a:lnTo>
                  <a:cubicBezTo>
                    <a:pt x="2031" y="2224"/>
                    <a:pt x="2099" y="2286"/>
                    <a:pt x="2099" y="2373"/>
                  </a:cubicBezTo>
                  <a:lnTo>
                    <a:pt x="2099" y="3850"/>
                  </a:lnTo>
                  <a:lnTo>
                    <a:pt x="3581" y="3850"/>
                  </a:lnTo>
                  <a:cubicBezTo>
                    <a:pt x="3663" y="3850"/>
                    <a:pt x="3730" y="3918"/>
                    <a:pt x="3730" y="3999"/>
                  </a:cubicBezTo>
                  <a:lnTo>
                    <a:pt x="3730" y="4466"/>
                  </a:lnTo>
                  <a:cubicBezTo>
                    <a:pt x="3730" y="4519"/>
                    <a:pt x="3701" y="4572"/>
                    <a:pt x="3658" y="4596"/>
                  </a:cubicBezTo>
                  <a:cubicBezTo>
                    <a:pt x="3023" y="4971"/>
                    <a:pt x="3287" y="5948"/>
                    <a:pt x="4028" y="5948"/>
                  </a:cubicBezTo>
                  <a:cubicBezTo>
                    <a:pt x="4764" y="5948"/>
                    <a:pt x="5034" y="4971"/>
                    <a:pt x="4399" y="4596"/>
                  </a:cubicBezTo>
                  <a:cubicBezTo>
                    <a:pt x="4351" y="4572"/>
                    <a:pt x="4327" y="4519"/>
                    <a:pt x="4322" y="4466"/>
                  </a:cubicBezTo>
                  <a:lnTo>
                    <a:pt x="4322" y="3999"/>
                  </a:lnTo>
                  <a:cubicBezTo>
                    <a:pt x="4327" y="3918"/>
                    <a:pt x="4389" y="3850"/>
                    <a:pt x="4471" y="3850"/>
                  </a:cubicBezTo>
                  <a:lnTo>
                    <a:pt x="5953" y="3850"/>
                  </a:lnTo>
                  <a:lnTo>
                    <a:pt x="5953" y="1"/>
                  </a:lnTo>
                  <a:lnTo>
                    <a:pt x="4620" y="1"/>
                  </a:lnTo>
                  <a:lnTo>
                    <a:pt x="4620" y="237"/>
                  </a:lnTo>
                  <a:lnTo>
                    <a:pt x="4644" y="256"/>
                  </a:lnTo>
                  <a:cubicBezTo>
                    <a:pt x="5428" y="848"/>
                    <a:pt x="5010" y="2099"/>
                    <a:pt x="4023" y="2099"/>
                  </a:cubicBezTo>
                  <a:cubicBezTo>
                    <a:pt x="3042" y="2099"/>
                    <a:pt x="2623" y="848"/>
                    <a:pt x="3408" y="256"/>
                  </a:cubicBezTo>
                  <a:lnTo>
                    <a:pt x="3427" y="237"/>
                  </a:lnTo>
                  <a:lnTo>
                    <a:pt x="3427" y="1"/>
                  </a:lnTo>
                  <a:close/>
                </a:path>
              </a:pathLst>
            </a:custGeom>
            <a:solidFill>
              <a:srgbClr val="DE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3" name="Google Shape;13603;p138"/>
            <p:cNvSpPr/>
            <p:nvPr/>
          </p:nvSpPr>
          <p:spPr>
            <a:xfrm>
              <a:off x="1996587" y="3999644"/>
              <a:ext cx="33860" cy="55025"/>
            </a:xfrm>
            <a:custGeom>
              <a:avLst/>
              <a:gdLst/>
              <a:ahLst/>
              <a:cxnLst/>
              <a:rect l="l" t="t" r="r" b="b"/>
              <a:pathLst>
                <a:path w="1291" h="2098" extrusionOk="0">
                  <a:moveTo>
                    <a:pt x="434" y="1"/>
                  </a:moveTo>
                  <a:lnTo>
                    <a:pt x="434" y="237"/>
                  </a:lnTo>
                  <a:lnTo>
                    <a:pt x="453" y="251"/>
                  </a:lnTo>
                  <a:cubicBezTo>
                    <a:pt x="708" y="448"/>
                    <a:pt x="862" y="751"/>
                    <a:pt x="862" y="1074"/>
                  </a:cubicBezTo>
                  <a:cubicBezTo>
                    <a:pt x="862" y="1574"/>
                    <a:pt x="496" y="2002"/>
                    <a:pt x="1" y="2084"/>
                  </a:cubicBezTo>
                  <a:cubicBezTo>
                    <a:pt x="56" y="2093"/>
                    <a:pt x="111" y="2098"/>
                    <a:pt x="165" y="2098"/>
                  </a:cubicBezTo>
                  <a:cubicBezTo>
                    <a:pt x="568" y="2098"/>
                    <a:pt x="942" y="1855"/>
                    <a:pt x="1108" y="1473"/>
                  </a:cubicBezTo>
                  <a:cubicBezTo>
                    <a:pt x="1290" y="1040"/>
                    <a:pt x="1156" y="535"/>
                    <a:pt x="780" y="251"/>
                  </a:cubicBezTo>
                  <a:lnTo>
                    <a:pt x="761" y="237"/>
                  </a:lnTo>
                  <a:lnTo>
                    <a:pt x="761" y="1"/>
                  </a:ln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4" name="Google Shape;13604;p138"/>
            <p:cNvSpPr/>
            <p:nvPr/>
          </p:nvSpPr>
          <p:spPr>
            <a:xfrm>
              <a:off x="1937785" y="3999644"/>
              <a:ext cx="12511" cy="42698"/>
            </a:xfrm>
            <a:custGeom>
              <a:avLst/>
              <a:gdLst/>
              <a:ahLst/>
              <a:cxnLst/>
              <a:rect l="l" t="t" r="r" b="b"/>
              <a:pathLst>
                <a:path w="477" h="1628" extrusionOk="0">
                  <a:moveTo>
                    <a:pt x="150" y="1"/>
                  </a:moveTo>
                  <a:lnTo>
                    <a:pt x="150" y="1478"/>
                  </a:lnTo>
                  <a:cubicBezTo>
                    <a:pt x="150" y="1560"/>
                    <a:pt x="82" y="1627"/>
                    <a:pt x="1" y="1627"/>
                  </a:cubicBezTo>
                  <a:lnTo>
                    <a:pt x="328" y="1627"/>
                  </a:lnTo>
                  <a:cubicBezTo>
                    <a:pt x="410" y="1627"/>
                    <a:pt x="477" y="1560"/>
                    <a:pt x="477" y="1478"/>
                  </a:cubicBezTo>
                  <a:lnTo>
                    <a:pt x="477" y="1"/>
                  </a:ln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5" name="Google Shape;13605;p138"/>
            <p:cNvSpPr/>
            <p:nvPr/>
          </p:nvSpPr>
          <p:spPr>
            <a:xfrm>
              <a:off x="1886667" y="4031064"/>
              <a:ext cx="23395" cy="38161"/>
            </a:xfrm>
            <a:custGeom>
              <a:avLst/>
              <a:gdLst/>
              <a:ahLst/>
              <a:cxnLst/>
              <a:rect l="l" t="t" r="r" b="b"/>
              <a:pathLst>
                <a:path w="892" h="1455" extrusionOk="0">
                  <a:moveTo>
                    <a:pt x="727" y="1"/>
                  </a:moveTo>
                  <a:cubicBezTo>
                    <a:pt x="328" y="1"/>
                    <a:pt x="1" y="323"/>
                    <a:pt x="1" y="727"/>
                  </a:cubicBezTo>
                  <a:cubicBezTo>
                    <a:pt x="1" y="1127"/>
                    <a:pt x="328" y="1454"/>
                    <a:pt x="727" y="1454"/>
                  </a:cubicBezTo>
                  <a:cubicBezTo>
                    <a:pt x="780" y="1454"/>
                    <a:pt x="838" y="1444"/>
                    <a:pt x="891" y="1435"/>
                  </a:cubicBezTo>
                  <a:cubicBezTo>
                    <a:pt x="564" y="1358"/>
                    <a:pt x="328" y="1064"/>
                    <a:pt x="328" y="727"/>
                  </a:cubicBezTo>
                  <a:cubicBezTo>
                    <a:pt x="328" y="391"/>
                    <a:pt x="564" y="97"/>
                    <a:pt x="891" y="20"/>
                  </a:cubicBezTo>
                  <a:cubicBezTo>
                    <a:pt x="838" y="6"/>
                    <a:pt x="780" y="1"/>
                    <a:pt x="727" y="1"/>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6" name="Google Shape;13606;p138"/>
            <p:cNvSpPr/>
            <p:nvPr/>
          </p:nvSpPr>
          <p:spPr>
            <a:xfrm>
              <a:off x="1970989" y="4100620"/>
              <a:ext cx="25624" cy="55052"/>
            </a:xfrm>
            <a:custGeom>
              <a:avLst/>
              <a:gdLst/>
              <a:ahLst/>
              <a:cxnLst/>
              <a:rect l="l" t="t" r="r" b="b"/>
              <a:pathLst>
                <a:path w="977" h="2099" extrusionOk="0">
                  <a:moveTo>
                    <a:pt x="366" y="0"/>
                  </a:moveTo>
                  <a:cubicBezTo>
                    <a:pt x="448" y="0"/>
                    <a:pt x="515" y="68"/>
                    <a:pt x="515" y="149"/>
                  </a:cubicBezTo>
                  <a:lnTo>
                    <a:pt x="515" y="616"/>
                  </a:lnTo>
                  <a:cubicBezTo>
                    <a:pt x="515" y="669"/>
                    <a:pt x="486" y="722"/>
                    <a:pt x="443" y="746"/>
                  </a:cubicBezTo>
                  <a:cubicBezTo>
                    <a:pt x="135" y="929"/>
                    <a:pt x="0" y="1309"/>
                    <a:pt x="135" y="1641"/>
                  </a:cubicBezTo>
                  <a:cubicBezTo>
                    <a:pt x="248" y="1924"/>
                    <a:pt x="517" y="2098"/>
                    <a:pt x="809" y="2098"/>
                  </a:cubicBezTo>
                  <a:cubicBezTo>
                    <a:pt x="864" y="2098"/>
                    <a:pt x="921" y="2092"/>
                    <a:pt x="977" y="2079"/>
                  </a:cubicBezTo>
                  <a:cubicBezTo>
                    <a:pt x="645" y="2002"/>
                    <a:pt x="414" y="1708"/>
                    <a:pt x="414" y="1372"/>
                  </a:cubicBezTo>
                  <a:cubicBezTo>
                    <a:pt x="414" y="1116"/>
                    <a:pt x="549" y="881"/>
                    <a:pt x="770" y="746"/>
                  </a:cubicBezTo>
                  <a:cubicBezTo>
                    <a:pt x="813" y="722"/>
                    <a:pt x="842" y="669"/>
                    <a:pt x="842" y="616"/>
                  </a:cubicBezTo>
                  <a:lnTo>
                    <a:pt x="842" y="149"/>
                  </a:lnTo>
                  <a:cubicBezTo>
                    <a:pt x="842" y="68"/>
                    <a:pt x="775" y="0"/>
                    <a:pt x="693"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7" name="Google Shape;13607;p138"/>
            <p:cNvSpPr/>
            <p:nvPr/>
          </p:nvSpPr>
          <p:spPr>
            <a:xfrm>
              <a:off x="1937785" y="4057843"/>
              <a:ext cx="12511" cy="42803"/>
            </a:xfrm>
            <a:custGeom>
              <a:avLst/>
              <a:gdLst/>
              <a:ahLst/>
              <a:cxnLst/>
              <a:rect l="l" t="t" r="r" b="b"/>
              <a:pathLst>
                <a:path w="477" h="1632" extrusionOk="0">
                  <a:moveTo>
                    <a:pt x="1" y="0"/>
                  </a:moveTo>
                  <a:cubicBezTo>
                    <a:pt x="82" y="0"/>
                    <a:pt x="150" y="67"/>
                    <a:pt x="150" y="154"/>
                  </a:cubicBezTo>
                  <a:lnTo>
                    <a:pt x="150" y="1631"/>
                  </a:lnTo>
                  <a:lnTo>
                    <a:pt x="477" y="1631"/>
                  </a:lnTo>
                  <a:lnTo>
                    <a:pt x="477" y="154"/>
                  </a:lnTo>
                  <a:cubicBezTo>
                    <a:pt x="477" y="67"/>
                    <a:pt x="410" y="0"/>
                    <a:pt x="328"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8" name="Google Shape;13608;p138"/>
            <p:cNvSpPr/>
            <p:nvPr/>
          </p:nvSpPr>
          <p:spPr>
            <a:xfrm>
              <a:off x="1776118" y="3942730"/>
              <a:ext cx="159542" cy="162584"/>
            </a:xfrm>
            <a:custGeom>
              <a:avLst/>
              <a:gdLst/>
              <a:ahLst/>
              <a:cxnLst/>
              <a:rect l="l" t="t" r="r" b="b"/>
              <a:pathLst>
                <a:path w="6083" h="6199" extrusionOk="0">
                  <a:moveTo>
                    <a:pt x="4091" y="1"/>
                  </a:moveTo>
                  <a:cubicBezTo>
                    <a:pt x="3282" y="1"/>
                    <a:pt x="2989" y="1069"/>
                    <a:pt x="3687" y="1483"/>
                  </a:cubicBezTo>
                  <a:cubicBezTo>
                    <a:pt x="3711" y="1497"/>
                    <a:pt x="3725" y="1521"/>
                    <a:pt x="3725" y="1550"/>
                  </a:cubicBezTo>
                  <a:lnTo>
                    <a:pt x="3725" y="2022"/>
                  </a:lnTo>
                  <a:cubicBezTo>
                    <a:pt x="3725" y="2065"/>
                    <a:pt x="3691" y="2103"/>
                    <a:pt x="3643" y="2103"/>
                  </a:cubicBezTo>
                  <a:lnTo>
                    <a:pt x="2099" y="2103"/>
                  </a:lnTo>
                  <a:lnTo>
                    <a:pt x="2099" y="3648"/>
                  </a:lnTo>
                  <a:cubicBezTo>
                    <a:pt x="2099" y="3691"/>
                    <a:pt x="2060" y="3730"/>
                    <a:pt x="2017" y="3730"/>
                  </a:cubicBezTo>
                  <a:lnTo>
                    <a:pt x="1545" y="3730"/>
                  </a:lnTo>
                  <a:cubicBezTo>
                    <a:pt x="1516" y="3730"/>
                    <a:pt x="1492" y="3715"/>
                    <a:pt x="1478" y="3691"/>
                  </a:cubicBezTo>
                  <a:cubicBezTo>
                    <a:pt x="1317" y="3420"/>
                    <a:pt x="1059" y="3299"/>
                    <a:pt x="803" y="3299"/>
                  </a:cubicBezTo>
                  <a:cubicBezTo>
                    <a:pt x="399" y="3299"/>
                    <a:pt x="1" y="3601"/>
                    <a:pt x="1" y="4095"/>
                  </a:cubicBezTo>
                  <a:cubicBezTo>
                    <a:pt x="1" y="4590"/>
                    <a:pt x="398" y="4890"/>
                    <a:pt x="802" y="4890"/>
                  </a:cubicBezTo>
                  <a:cubicBezTo>
                    <a:pt x="1058" y="4890"/>
                    <a:pt x="1317" y="4769"/>
                    <a:pt x="1478" y="4500"/>
                  </a:cubicBezTo>
                  <a:cubicBezTo>
                    <a:pt x="1492" y="4476"/>
                    <a:pt x="1516" y="4461"/>
                    <a:pt x="1545" y="4461"/>
                  </a:cubicBezTo>
                  <a:lnTo>
                    <a:pt x="2017" y="4461"/>
                  </a:lnTo>
                  <a:cubicBezTo>
                    <a:pt x="2060" y="4461"/>
                    <a:pt x="2099" y="4495"/>
                    <a:pt x="2099" y="4543"/>
                  </a:cubicBezTo>
                  <a:lnTo>
                    <a:pt x="2099" y="6198"/>
                  </a:lnTo>
                  <a:lnTo>
                    <a:pt x="6083" y="6198"/>
                  </a:lnTo>
                  <a:lnTo>
                    <a:pt x="6083" y="4625"/>
                  </a:lnTo>
                  <a:lnTo>
                    <a:pt x="5746" y="4625"/>
                  </a:lnTo>
                  <a:lnTo>
                    <a:pt x="5707" y="4673"/>
                  </a:lnTo>
                  <a:cubicBezTo>
                    <a:pt x="5514" y="4929"/>
                    <a:pt x="5230" y="5053"/>
                    <a:pt x="4947" y="5053"/>
                  </a:cubicBezTo>
                  <a:cubicBezTo>
                    <a:pt x="4602" y="5053"/>
                    <a:pt x="4260" y="4870"/>
                    <a:pt x="4086" y="4519"/>
                  </a:cubicBezTo>
                  <a:cubicBezTo>
                    <a:pt x="3768" y="3884"/>
                    <a:pt x="4230" y="3138"/>
                    <a:pt x="4942" y="3138"/>
                  </a:cubicBezTo>
                  <a:cubicBezTo>
                    <a:pt x="5246" y="3138"/>
                    <a:pt x="5525" y="3277"/>
                    <a:pt x="5707" y="3518"/>
                  </a:cubicBezTo>
                  <a:lnTo>
                    <a:pt x="5746" y="3566"/>
                  </a:lnTo>
                  <a:lnTo>
                    <a:pt x="6083" y="3566"/>
                  </a:lnTo>
                  <a:lnTo>
                    <a:pt x="6083" y="2103"/>
                  </a:lnTo>
                  <a:lnTo>
                    <a:pt x="4538" y="2103"/>
                  </a:lnTo>
                  <a:cubicBezTo>
                    <a:pt x="4490" y="2103"/>
                    <a:pt x="4456" y="2065"/>
                    <a:pt x="4456" y="2022"/>
                  </a:cubicBezTo>
                  <a:lnTo>
                    <a:pt x="4456" y="1550"/>
                  </a:lnTo>
                  <a:cubicBezTo>
                    <a:pt x="4456" y="1521"/>
                    <a:pt x="4471" y="1497"/>
                    <a:pt x="4495" y="1483"/>
                  </a:cubicBezTo>
                  <a:cubicBezTo>
                    <a:pt x="5193" y="1069"/>
                    <a:pt x="4899" y="1"/>
                    <a:pt x="4091" y="1"/>
                  </a:cubicBezTo>
                  <a:close/>
                </a:path>
              </a:pathLst>
            </a:custGeom>
            <a:solidFill>
              <a:srgbClr val="A6B4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9" name="Google Shape;13609;p138"/>
            <p:cNvSpPr/>
            <p:nvPr/>
          </p:nvSpPr>
          <p:spPr>
            <a:xfrm>
              <a:off x="1910666" y="4064006"/>
              <a:ext cx="24995" cy="11252"/>
            </a:xfrm>
            <a:custGeom>
              <a:avLst/>
              <a:gdLst/>
              <a:ahLst/>
              <a:cxnLst/>
              <a:rect l="l" t="t" r="r" b="b"/>
              <a:pathLst>
                <a:path w="953" h="429" extrusionOk="0">
                  <a:moveTo>
                    <a:pt x="616" y="1"/>
                  </a:moveTo>
                  <a:lnTo>
                    <a:pt x="577" y="49"/>
                  </a:lnTo>
                  <a:cubicBezTo>
                    <a:pt x="438" y="232"/>
                    <a:pt x="231" y="362"/>
                    <a:pt x="0" y="410"/>
                  </a:cubicBezTo>
                  <a:cubicBezTo>
                    <a:pt x="63" y="422"/>
                    <a:pt x="127" y="429"/>
                    <a:pt x="190" y="429"/>
                  </a:cubicBezTo>
                  <a:cubicBezTo>
                    <a:pt x="486" y="429"/>
                    <a:pt x="770" y="292"/>
                    <a:pt x="953" y="54"/>
                  </a:cubicBezTo>
                  <a:lnTo>
                    <a:pt x="953" y="1"/>
                  </a:ln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0" name="Google Shape;13610;p138"/>
            <p:cNvSpPr/>
            <p:nvPr/>
          </p:nvSpPr>
          <p:spPr>
            <a:xfrm>
              <a:off x="1860178" y="3942861"/>
              <a:ext cx="28299" cy="55052"/>
            </a:xfrm>
            <a:custGeom>
              <a:avLst/>
              <a:gdLst/>
              <a:ahLst/>
              <a:cxnLst/>
              <a:rect l="l" t="t" r="r" b="b"/>
              <a:pathLst>
                <a:path w="1079" h="2099" extrusionOk="0">
                  <a:moveTo>
                    <a:pt x="885" y="1"/>
                  </a:moveTo>
                  <a:cubicBezTo>
                    <a:pt x="568" y="1"/>
                    <a:pt x="274" y="191"/>
                    <a:pt x="150" y="491"/>
                  </a:cubicBezTo>
                  <a:cubicBezTo>
                    <a:pt x="0" y="857"/>
                    <a:pt x="140" y="1276"/>
                    <a:pt x="482" y="1478"/>
                  </a:cubicBezTo>
                  <a:cubicBezTo>
                    <a:pt x="506" y="1492"/>
                    <a:pt x="520" y="1521"/>
                    <a:pt x="520" y="1550"/>
                  </a:cubicBezTo>
                  <a:lnTo>
                    <a:pt x="520" y="2017"/>
                  </a:lnTo>
                  <a:cubicBezTo>
                    <a:pt x="520" y="2060"/>
                    <a:pt x="486" y="2098"/>
                    <a:pt x="438" y="2098"/>
                  </a:cubicBezTo>
                  <a:lnTo>
                    <a:pt x="818" y="2098"/>
                  </a:lnTo>
                  <a:cubicBezTo>
                    <a:pt x="866" y="2098"/>
                    <a:pt x="900" y="2060"/>
                    <a:pt x="900" y="2017"/>
                  </a:cubicBezTo>
                  <a:lnTo>
                    <a:pt x="900" y="1550"/>
                  </a:lnTo>
                  <a:cubicBezTo>
                    <a:pt x="900" y="1521"/>
                    <a:pt x="886" y="1492"/>
                    <a:pt x="862" y="1478"/>
                  </a:cubicBezTo>
                  <a:cubicBezTo>
                    <a:pt x="251" y="1117"/>
                    <a:pt x="385" y="193"/>
                    <a:pt x="1078" y="25"/>
                  </a:cubicBezTo>
                  <a:cubicBezTo>
                    <a:pt x="1014" y="8"/>
                    <a:pt x="949" y="1"/>
                    <a:pt x="885" y="1"/>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1" name="Google Shape;13611;p138"/>
            <p:cNvSpPr/>
            <p:nvPr/>
          </p:nvSpPr>
          <p:spPr>
            <a:xfrm>
              <a:off x="1910666" y="4024980"/>
              <a:ext cx="24995" cy="11304"/>
            </a:xfrm>
            <a:custGeom>
              <a:avLst/>
              <a:gdLst/>
              <a:ahLst/>
              <a:cxnLst/>
              <a:rect l="l" t="t" r="r" b="b"/>
              <a:pathLst>
                <a:path w="953" h="431" extrusionOk="0">
                  <a:moveTo>
                    <a:pt x="198" y="0"/>
                  </a:moveTo>
                  <a:cubicBezTo>
                    <a:pt x="132" y="0"/>
                    <a:pt x="66" y="7"/>
                    <a:pt x="0" y="21"/>
                  </a:cubicBezTo>
                  <a:cubicBezTo>
                    <a:pt x="231" y="65"/>
                    <a:pt x="433" y="194"/>
                    <a:pt x="577" y="382"/>
                  </a:cubicBezTo>
                  <a:lnTo>
                    <a:pt x="616" y="430"/>
                  </a:lnTo>
                  <a:lnTo>
                    <a:pt x="953" y="430"/>
                  </a:lnTo>
                  <a:lnTo>
                    <a:pt x="953" y="372"/>
                  </a:lnTo>
                  <a:cubicBezTo>
                    <a:pt x="772" y="137"/>
                    <a:pt x="492" y="0"/>
                    <a:pt x="198" y="0"/>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2" name="Google Shape;13612;p138"/>
            <p:cNvSpPr/>
            <p:nvPr/>
          </p:nvSpPr>
          <p:spPr>
            <a:xfrm>
              <a:off x="1828993" y="4059731"/>
              <a:ext cx="12143" cy="42672"/>
            </a:xfrm>
            <a:custGeom>
              <a:avLst/>
              <a:gdLst/>
              <a:ahLst/>
              <a:cxnLst/>
              <a:rect l="l" t="t" r="r" b="b"/>
              <a:pathLst>
                <a:path w="463" h="1627" extrusionOk="0">
                  <a:moveTo>
                    <a:pt x="1" y="0"/>
                  </a:moveTo>
                  <a:cubicBezTo>
                    <a:pt x="44" y="0"/>
                    <a:pt x="83" y="34"/>
                    <a:pt x="83" y="82"/>
                  </a:cubicBezTo>
                  <a:lnTo>
                    <a:pt x="83" y="1627"/>
                  </a:lnTo>
                  <a:lnTo>
                    <a:pt x="463" y="1627"/>
                  </a:lnTo>
                  <a:lnTo>
                    <a:pt x="463" y="82"/>
                  </a:lnTo>
                  <a:cubicBezTo>
                    <a:pt x="463" y="34"/>
                    <a:pt x="429" y="0"/>
                    <a:pt x="381" y="0"/>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3" name="Google Shape;13613;p138"/>
            <p:cNvSpPr/>
            <p:nvPr/>
          </p:nvSpPr>
          <p:spPr>
            <a:xfrm>
              <a:off x="1775987" y="4029307"/>
              <a:ext cx="25913" cy="41675"/>
            </a:xfrm>
            <a:custGeom>
              <a:avLst/>
              <a:gdLst/>
              <a:ahLst/>
              <a:cxnLst/>
              <a:rect l="l" t="t" r="r" b="b"/>
              <a:pathLst>
                <a:path w="988" h="1589" extrusionOk="0">
                  <a:moveTo>
                    <a:pt x="800" y="1"/>
                  </a:moveTo>
                  <a:cubicBezTo>
                    <a:pt x="357" y="1"/>
                    <a:pt x="1" y="357"/>
                    <a:pt x="1" y="794"/>
                  </a:cubicBezTo>
                  <a:cubicBezTo>
                    <a:pt x="1" y="1232"/>
                    <a:pt x="357" y="1588"/>
                    <a:pt x="800" y="1588"/>
                  </a:cubicBezTo>
                  <a:cubicBezTo>
                    <a:pt x="862" y="1588"/>
                    <a:pt x="925" y="1579"/>
                    <a:pt x="987" y="1564"/>
                  </a:cubicBezTo>
                  <a:cubicBezTo>
                    <a:pt x="631" y="1478"/>
                    <a:pt x="386" y="1155"/>
                    <a:pt x="386" y="794"/>
                  </a:cubicBezTo>
                  <a:cubicBezTo>
                    <a:pt x="386" y="429"/>
                    <a:pt x="631" y="111"/>
                    <a:pt x="987" y="25"/>
                  </a:cubicBezTo>
                  <a:cubicBezTo>
                    <a:pt x="925" y="5"/>
                    <a:pt x="862" y="1"/>
                    <a:pt x="800" y="1"/>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4" name="Google Shape;13614;p138"/>
            <p:cNvSpPr/>
            <p:nvPr/>
          </p:nvSpPr>
          <p:spPr>
            <a:xfrm>
              <a:off x="1828993" y="3997887"/>
              <a:ext cx="12143" cy="42672"/>
            </a:xfrm>
            <a:custGeom>
              <a:avLst/>
              <a:gdLst/>
              <a:ahLst/>
              <a:cxnLst/>
              <a:rect l="l" t="t" r="r" b="b"/>
              <a:pathLst>
                <a:path w="463" h="1627" extrusionOk="0">
                  <a:moveTo>
                    <a:pt x="83" y="0"/>
                  </a:moveTo>
                  <a:lnTo>
                    <a:pt x="83" y="1545"/>
                  </a:lnTo>
                  <a:cubicBezTo>
                    <a:pt x="83" y="1588"/>
                    <a:pt x="44" y="1627"/>
                    <a:pt x="1" y="1627"/>
                  </a:cubicBezTo>
                  <a:lnTo>
                    <a:pt x="381" y="1627"/>
                  </a:lnTo>
                  <a:cubicBezTo>
                    <a:pt x="429" y="1627"/>
                    <a:pt x="463" y="1588"/>
                    <a:pt x="463" y="1545"/>
                  </a:cubicBezTo>
                  <a:lnTo>
                    <a:pt x="463" y="0"/>
                  </a:ln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5" name="Google Shape;13615;p138"/>
            <p:cNvSpPr/>
            <p:nvPr/>
          </p:nvSpPr>
          <p:spPr>
            <a:xfrm>
              <a:off x="1832927" y="3835722"/>
              <a:ext cx="160801" cy="156001"/>
            </a:xfrm>
            <a:custGeom>
              <a:avLst/>
              <a:gdLst/>
              <a:ahLst/>
              <a:cxnLst/>
              <a:rect l="l" t="t" r="r" b="b"/>
              <a:pathLst>
                <a:path w="6131" h="5948" extrusionOk="0">
                  <a:moveTo>
                    <a:pt x="1925" y="0"/>
                  </a:moveTo>
                  <a:cubicBezTo>
                    <a:pt x="1184" y="0"/>
                    <a:pt x="919" y="977"/>
                    <a:pt x="1554" y="1352"/>
                  </a:cubicBezTo>
                  <a:cubicBezTo>
                    <a:pt x="1598" y="1381"/>
                    <a:pt x="1626" y="1429"/>
                    <a:pt x="1626" y="1482"/>
                  </a:cubicBezTo>
                  <a:lnTo>
                    <a:pt x="1626" y="1949"/>
                  </a:lnTo>
                  <a:cubicBezTo>
                    <a:pt x="1626" y="2031"/>
                    <a:pt x="1559" y="2098"/>
                    <a:pt x="1477" y="2098"/>
                  </a:cubicBezTo>
                  <a:lnTo>
                    <a:pt x="0" y="2098"/>
                  </a:lnTo>
                  <a:lnTo>
                    <a:pt x="0" y="5948"/>
                  </a:lnTo>
                  <a:lnTo>
                    <a:pt x="1328" y="5948"/>
                  </a:lnTo>
                  <a:lnTo>
                    <a:pt x="1328" y="5712"/>
                  </a:lnTo>
                  <a:lnTo>
                    <a:pt x="1309" y="5697"/>
                  </a:lnTo>
                  <a:cubicBezTo>
                    <a:pt x="520" y="5101"/>
                    <a:pt x="938" y="3850"/>
                    <a:pt x="1925" y="3850"/>
                  </a:cubicBezTo>
                  <a:cubicBezTo>
                    <a:pt x="2911" y="3850"/>
                    <a:pt x="3330" y="5101"/>
                    <a:pt x="2545" y="5697"/>
                  </a:cubicBezTo>
                  <a:lnTo>
                    <a:pt x="2521" y="5712"/>
                  </a:lnTo>
                  <a:lnTo>
                    <a:pt x="2521" y="5948"/>
                  </a:lnTo>
                  <a:lnTo>
                    <a:pt x="3849" y="5948"/>
                  </a:lnTo>
                  <a:lnTo>
                    <a:pt x="3849" y="4470"/>
                  </a:lnTo>
                  <a:cubicBezTo>
                    <a:pt x="3849" y="4389"/>
                    <a:pt x="3917" y="4321"/>
                    <a:pt x="3999" y="4321"/>
                  </a:cubicBezTo>
                  <a:lnTo>
                    <a:pt x="4470" y="4321"/>
                  </a:lnTo>
                  <a:cubicBezTo>
                    <a:pt x="4518" y="4321"/>
                    <a:pt x="4571" y="4350"/>
                    <a:pt x="4595" y="4393"/>
                  </a:cubicBezTo>
                  <a:cubicBezTo>
                    <a:pt x="4736" y="4632"/>
                    <a:pt x="4979" y="4751"/>
                    <a:pt x="5221" y="4751"/>
                  </a:cubicBezTo>
                  <a:cubicBezTo>
                    <a:pt x="5467" y="4751"/>
                    <a:pt x="5713" y="4629"/>
                    <a:pt x="5851" y="4384"/>
                  </a:cubicBezTo>
                  <a:cubicBezTo>
                    <a:pt x="6130" y="3898"/>
                    <a:pt x="5779" y="3296"/>
                    <a:pt x="5221" y="3296"/>
                  </a:cubicBezTo>
                  <a:cubicBezTo>
                    <a:pt x="4966" y="3301"/>
                    <a:pt x="4730" y="3436"/>
                    <a:pt x="4595" y="3657"/>
                  </a:cubicBezTo>
                  <a:cubicBezTo>
                    <a:pt x="4571" y="3701"/>
                    <a:pt x="4523" y="3729"/>
                    <a:pt x="4470" y="3729"/>
                  </a:cubicBezTo>
                  <a:lnTo>
                    <a:pt x="3999" y="3729"/>
                  </a:lnTo>
                  <a:cubicBezTo>
                    <a:pt x="3917" y="3729"/>
                    <a:pt x="3849" y="3662"/>
                    <a:pt x="3849" y="3580"/>
                  </a:cubicBezTo>
                  <a:lnTo>
                    <a:pt x="3849" y="2098"/>
                  </a:lnTo>
                  <a:lnTo>
                    <a:pt x="2372" y="2098"/>
                  </a:lnTo>
                  <a:cubicBezTo>
                    <a:pt x="2290" y="2098"/>
                    <a:pt x="2223" y="2031"/>
                    <a:pt x="2223" y="1949"/>
                  </a:cubicBezTo>
                  <a:lnTo>
                    <a:pt x="2223" y="1482"/>
                  </a:lnTo>
                  <a:cubicBezTo>
                    <a:pt x="2223" y="1429"/>
                    <a:pt x="2247" y="1381"/>
                    <a:pt x="2295" y="1352"/>
                  </a:cubicBezTo>
                  <a:cubicBezTo>
                    <a:pt x="2930" y="977"/>
                    <a:pt x="2666" y="0"/>
                    <a:pt x="1925"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6" name="Google Shape;13616;p138"/>
            <p:cNvSpPr/>
            <p:nvPr/>
          </p:nvSpPr>
          <p:spPr>
            <a:xfrm>
              <a:off x="1840743" y="3835722"/>
              <a:ext cx="160801" cy="156001"/>
            </a:xfrm>
            <a:custGeom>
              <a:avLst/>
              <a:gdLst/>
              <a:ahLst/>
              <a:cxnLst/>
              <a:rect l="l" t="t" r="r" b="b"/>
              <a:pathLst>
                <a:path w="6131" h="5948" extrusionOk="0">
                  <a:moveTo>
                    <a:pt x="1925" y="0"/>
                  </a:moveTo>
                  <a:cubicBezTo>
                    <a:pt x="1189" y="0"/>
                    <a:pt x="919" y="977"/>
                    <a:pt x="1555" y="1352"/>
                  </a:cubicBezTo>
                  <a:cubicBezTo>
                    <a:pt x="1603" y="1381"/>
                    <a:pt x="1632" y="1429"/>
                    <a:pt x="1632" y="1482"/>
                  </a:cubicBezTo>
                  <a:lnTo>
                    <a:pt x="1632" y="1949"/>
                  </a:lnTo>
                  <a:cubicBezTo>
                    <a:pt x="1632" y="2031"/>
                    <a:pt x="1564" y="2098"/>
                    <a:pt x="1482" y="2098"/>
                  </a:cubicBezTo>
                  <a:lnTo>
                    <a:pt x="0" y="2098"/>
                  </a:lnTo>
                  <a:lnTo>
                    <a:pt x="0" y="5948"/>
                  </a:lnTo>
                  <a:lnTo>
                    <a:pt x="1328" y="5948"/>
                  </a:lnTo>
                  <a:lnTo>
                    <a:pt x="1328" y="5712"/>
                  </a:lnTo>
                  <a:lnTo>
                    <a:pt x="1309" y="5697"/>
                  </a:lnTo>
                  <a:cubicBezTo>
                    <a:pt x="525" y="5101"/>
                    <a:pt x="943" y="3850"/>
                    <a:pt x="1925" y="3850"/>
                  </a:cubicBezTo>
                  <a:cubicBezTo>
                    <a:pt x="2911" y="3850"/>
                    <a:pt x="3330" y="5101"/>
                    <a:pt x="2546" y="5697"/>
                  </a:cubicBezTo>
                  <a:lnTo>
                    <a:pt x="2522" y="5712"/>
                  </a:lnTo>
                  <a:lnTo>
                    <a:pt x="2522" y="5948"/>
                  </a:lnTo>
                  <a:lnTo>
                    <a:pt x="3855" y="5948"/>
                  </a:lnTo>
                  <a:lnTo>
                    <a:pt x="3855" y="4470"/>
                  </a:lnTo>
                  <a:cubicBezTo>
                    <a:pt x="3855" y="4389"/>
                    <a:pt x="3917" y="4321"/>
                    <a:pt x="4004" y="4321"/>
                  </a:cubicBezTo>
                  <a:lnTo>
                    <a:pt x="4470" y="4321"/>
                  </a:lnTo>
                  <a:cubicBezTo>
                    <a:pt x="4523" y="4321"/>
                    <a:pt x="4572" y="4350"/>
                    <a:pt x="4600" y="4393"/>
                  </a:cubicBezTo>
                  <a:cubicBezTo>
                    <a:pt x="4741" y="4632"/>
                    <a:pt x="4984" y="4751"/>
                    <a:pt x="5226" y="4751"/>
                  </a:cubicBezTo>
                  <a:cubicBezTo>
                    <a:pt x="5473" y="4751"/>
                    <a:pt x="5718" y="4629"/>
                    <a:pt x="5856" y="4384"/>
                  </a:cubicBezTo>
                  <a:cubicBezTo>
                    <a:pt x="6131" y="3898"/>
                    <a:pt x="5784" y="3296"/>
                    <a:pt x="5226" y="3296"/>
                  </a:cubicBezTo>
                  <a:cubicBezTo>
                    <a:pt x="4966" y="3301"/>
                    <a:pt x="4730" y="3436"/>
                    <a:pt x="4600" y="3657"/>
                  </a:cubicBezTo>
                  <a:cubicBezTo>
                    <a:pt x="4572" y="3701"/>
                    <a:pt x="4523" y="3729"/>
                    <a:pt x="4470" y="3729"/>
                  </a:cubicBezTo>
                  <a:lnTo>
                    <a:pt x="4004" y="3729"/>
                  </a:lnTo>
                  <a:cubicBezTo>
                    <a:pt x="3917" y="3729"/>
                    <a:pt x="3855" y="3662"/>
                    <a:pt x="3855" y="3580"/>
                  </a:cubicBezTo>
                  <a:lnTo>
                    <a:pt x="3855" y="2098"/>
                  </a:lnTo>
                  <a:lnTo>
                    <a:pt x="2373" y="2098"/>
                  </a:lnTo>
                  <a:cubicBezTo>
                    <a:pt x="2291" y="2098"/>
                    <a:pt x="2223" y="2031"/>
                    <a:pt x="2223" y="1949"/>
                  </a:cubicBezTo>
                  <a:lnTo>
                    <a:pt x="2223" y="1482"/>
                  </a:lnTo>
                  <a:cubicBezTo>
                    <a:pt x="2223" y="1429"/>
                    <a:pt x="2252" y="1381"/>
                    <a:pt x="2296" y="1352"/>
                  </a:cubicBezTo>
                  <a:cubicBezTo>
                    <a:pt x="2931" y="977"/>
                    <a:pt x="2666" y="0"/>
                    <a:pt x="1925"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7" name="Google Shape;13617;p138"/>
            <p:cNvSpPr/>
            <p:nvPr/>
          </p:nvSpPr>
          <p:spPr>
            <a:xfrm>
              <a:off x="1950164" y="3922220"/>
              <a:ext cx="23736" cy="11330"/>
            </a:xfrm>
            <a:custGeom>
              <a:avLst/>
              <a:gdLst/>
              <a:ahLst/>
              <a:cxnLst/>
              <a:rect l="l" t="t" r="r" b="b"/>
              <a:pathLst>
                <a:path w="905" h="432" extrusionOk="0">
                  <a:moveTo>
                    <a:pt x="750" y="1"/>
                  </a:moveTo>
                  <a:cubicBezTo>
                    <a:pt x="496" y="1"/>
                    <a:pt x="258" y="134"/>
                    <a:pt x="130" y="354"/>
                  </a:cubicBezTo>
                  <a:cubicBezTo>
                    <a:pt x="101" y="403"/>
                    <a:pt x="53" y="431"/>
                    <a:pt x="0" y="431"/>
                  </a:cubicBezTo>
                  <a:lnTo>
                    <a:pt x="298" y="431"/>
                  </a:lnTo>
                  <a:cubicBezTo>
                    <a:pt x="351" y="431"/>
                    <a:pt x="400" y="403"/>
                    <a:pt x="428" y="354"/>
                  </a:cubicBezTo>
                  <a:cubicBezTo>
                    <a:pt x="529" y="181"/>
                    <a:pt x="703" y="56"/>
                    <a:pt x="905" y="18"/>
                  </a:cubicBezTo>
                  <a:cubicBezTo>
                    <a:pt x="853" y="6"/>
                    <a:pt x="801" y="1"/>
                    <a:pt x="750" y="1"/>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8" name="Google Shape;13618;p138"/>
            <p:cNvSpPr/>
            <p:nvPr/>
          </p:nvSpPr>
          <p:spPr>
            <a:xfrm>
              <a:off x="1862328" y="3835696"/>
              <a:ext cx="24995" cy="55078"/>
            </a:xfrm>
            <a:custGeom>
              <a:avLst/>
              <a:gdLst/>
              <a:ahLst/>
              <a:cxnLst/>
              <a:rect l="l" t="t" r="r" b="b"/>
              <a:pathLst>
                <a:path w="953" h="2100" extrusionOk="0">
                  <a:moveTo>
                    <a:pt x="806" y="1"/>
                  </a:moveTo>
                  <a:cubicBezTo>
                    <a:pt x="512" y="1"/>
                    <a:pt x="237" y="182"/>
                    <a:pt x="125" y="463"/>
                  </a:cubicBezTo>
                  <a:cubicBezTo>
                    <a:pt x="0" y="795"/>
                    <a:pt x="130" y="1171"/>
                    <a:pt x="433" y="1353"/>
                  </a:cubicBezTo>
                  <a:cubicBezTo>
                    <a:pt x="477" y="1382"/>
                    <a:pt x="505" y="1430"/>
                    <a:pt x="505" y="1483"/>
                  </a:cubicBezTo>
                  <a:lnTo>
                    <a:pt x="505" y="1950"/>
                  </a:lnTo>
                  <a:cubicBezTo>
                    <a:pt x="505" y="2032"/>
                    <a:pt x="438" y="2099"/>
                    <a:pt x="356" y="2099"/>
                  </a:cubicBezTo>
                  <a:lnTo>
                    <a:pt x="659" y="2099"/>
                  </a:lnTo>
                  <a:cubicBezTo>
                    <a:pt x="741" y="2099"/>
                    <a:pt x="809" y="2032"/>
                    <a:pt x="809" y="1950"/>
                  </a:cubicBezTo>
                  <a:lnTo>
                    <a:pt x="809" y="1483"/>
                  </a:lnTo>
                  <a:cubicBezTo>
                    <a:pt x="809" y="1430"/>
                    <a:pt x="780" y="1382"/>
                    <a:pt x="736" y="1353"/>
                  </a:cubicBezTo>
                  <a:cubicBezTo>
                    <a:pt x="164" y="1017"/>
                    <a:pt x="308" y="155"/>
                    <a:pt x="953" y="16"/>
                  </a:cubicBezTo>
                  <a:cubicBezTo>
                    <a:pt x="904" y="6"/>
                    <a:pt x="855" y="1"/>
                    <a:pt x="806" y="1"/>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9" name="Google Shape;13619;p138"/>
            <p:cNvSpPr/>
            <p:nvPr/>
          </p:nvSpPr>
          <p:spPr>
            <a:xfrm>
              <a:off x="1950164" y="3949051"/>
              <a:ext cx="23736" cy="11278"/>
            </a:xfrm>
            <a:custGeom>
              <a:avLst/>
              <a:gdLst/>
              <a:ahLst/>
              <a:cxnLst/>
              <a:rect l="l" t="t" r="r" b="b"/>
              <a:pathLst>
                <a:path w="905" h="430" extrusionOk="0">
                  <a:moveTo>
                    <a:pt x="0" y="0"/>
                  </a:moveTo>
                  <a:cubicBezTo>
                    <a:pt x="48" y="0"/>
                    <a:pt x="101" y="29"/>
                    <a:pt x="125" y="72"/>
                  </a:cubicBezTo>
                  <a:cubicBezTo>
                    <a:pt x="258" y="298"/>
                    <a:pt x="499" y="429"/>
                    <a:pt x="755" y="429"/>
                  </a:cubicBezTo>
                  <a:cubicBezTo>
                    <a:pt x="804" y="429"/>
                    <a:pt x="855" y="424"/>
                    <a:pt x="905" y="414"/>
                  </a:cubicBezTo>
                  <a:cubicBezTo>
                    <a:pt x="703" y="371"/>
                    <a:pt x="529" y="251"/>
                    <a:pt x="428" y="72"/>
                  </a:cubicBezTo>
                  <a:cubicBezTo>
                    <a:pt x="400" y="29"/>
                    <a:pt x="351" y="0"/>
                    <a:pt x="298"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0" name="Google Shape;13620;p138"/>
            <p:cNvSpPr/>
            <p:nvPr/>
          </p:nvSpPr>
          <p:spPr>
            <a:xfrm>
              <a:off x="1832927" y="3890747"/>
              <a:ext cx="7842" cy="100976"/>
            </a:xfrm>
            <a:custGeom>
              <a:avLst/>
              <a:gdLst/>
              <a:ahLst/>
              <a:cxnLst/>
              <a:rect l="l" t="t" r="r" b="b"/>
              <a:pathLst>
                <a:path w="299" h="3850" extrusionOk="0">
                  <a:moveTo>
                    <a:pt x="0" y="0"/>
                  </a:moveTo>
                  <a:lnTo>
                    <a:pt x="0" y="3850"/>
                  </a:lnTo>
                  <a:lnTo>
                    <a:pt x="298" y="3850"/>
                  </a:lnTo>
                  <a:lnTo>
                    <a:pt x="298" y="0"/>
                  </a:ln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1" name="Google Shape;13621;p138"/>
            <p:cNvSpPr/>
            <p:nvPr/>
          </p:nvSpPr>
          <p:spPr>
            <a:xfrm>
              <a:off x="1887297" y="3936645"/>
              <a:ext cx="33597" cy="55078"/>
            </a:xfrm>
            <a:custGeom>
              <a:avLst/>
              <a:gdLst/>
              <a:ahLst/>
              <a:cxnLst/>
              <a:rect l="l" t="t" r="r" b="b"/>
              <a:pathLst>
                <a:path w="1281" h="2100" extrusionOk="0">
                  <a:moveTo>
                    <a:pt x="150" y="1"/>
                  </a:moveTo>
                  <a:cubicBezTo>
                    <a:pt x="101" y="1"/>
                    <a:pt x="51" y="4"/>
                    <a:pt x="1" y="11"/>
                  </a:cubicBezTo>
                  <a:cubicBezTo>
                    <a:pt x="901" y="146"/>
                    <a:pt x="1199" y="1301"/>
                    <a:pt x="468" y="1849"/>
                  </a:cubicBezTo>
                  <a:lnTo>
                    <a:pt x="448" y="1864"/>
                  </a:lnTo>
                  <a:lnTo>
                    <a:pt x="448" y="2100"/>
                  </a:lnTo>
                  <a:lnTo>
                    <a:pt x="747" y="2100"/>
                  </a:lnTo>
                  <a:lnTo>
                    <a:pt x="747" y="1864"/>
                  </a:lnTo>
                  <a:lnTo>
                    <a:pt x="771" y="1849"/>
                  </a:lnTo>
                  <a:cubicBezTo>
                    <a:pt x="1146" y="1566"/>
                    <a:pt x="1281" y="1065"/>
                    <a:pt x="1098" y="632"/>
                  </a:cubicBezTo>
                  <a:cubicBezTo>
                    <a:pt x="935" y="245"/>
                    <a:pt x="560" y="1"/>
                    <a:pt x="150" y="1"/>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2" name="Google Shape;13622;p138"/>
            <p:cNvSpPr/>
            <p:nvPr/>
          </p:nvSpPr>
          <p:spPr>
            <a:xfrm>
              <a:off x="1941824" y="3887207"/>
              <a:ext cx="160643" cy="159673"/>
            </a:xfrm>
            <a:custGeom>
              <a:avLst/>
              <a:gdLst/>
              <a:ahLst/>
              <a:cxnLst/>
              <a:rect l="l" t="t" r="r" b="b"/>
              <a:pathLst>
                <a:path w="6125" h="6088" extrusionOk="0">
                  <a:moveTo>
                    <a:pt x="1" y="1"/>
                  </a:moveTo>
                  <a:lnTo>
                    <a:pt x="1" y="1463"/>
                  </a:lnTo>
                  <a:lnTo>
                    <a:pt x="236" y="1463"/>
                  </a:lnTo>
                  <a:lnTo>
                    <a:pt x="251" y="1444"/>
                  </a:lnTo>
                  <a:cubicBezTo>
                    <a:pt x="466" y="1161"/>
                    <a:pt x="766" y="1035"/>
                    <a:pt x="1062" y="1035"/>
                  </a:cubicBezTo>
                  <a:cubicBezTo>
                    <a:pt x="1587" y="1035"/>
                    <a:pt x="2098" y="1432"/>
                    <a:pt x="2098" y="2060"/>
                  </a:cubicBezTo>
                  <a:cubicBezTo>
                    <a:pt x="2098" y="2691"/>
                    <a:pt x="1586" y="3090"/>
                    <a:pt x="1061" y="3090"/>
                  </a:cubicBezTo>
                  <a:cubicBezTo>
                    <a:pt x="766" y="3090"/>
                    <a:pt x="466" y="2963"/>
                    <a:pt x="251" y="2681"/>
                  </a:cubicBezTo>
                  <a:lnTo>
                    <a:pt x="236" y="2657"/>
                  </a:lnTo>
                  <a:lnTo>
                    <a:pt x="1" y="2657"/>
                  </a:lnTo>
                  <a:lnTo>
                    <a:pt x="1" y="3989"/>
                  </a:lnTo>
                  <a:lnTo>
                    <a:pt x="1478" y="3989"/>
                  </a:lnTo>
                  <a:cubicBezTo>
                    <a:pt x="1560" y="3989"/>
                    <a:pt x="1627" y="4052"/>
                    <a:pt x="1627" y="4139"/>
                  </a:cubicBezTo>
                  <a:lnTo>
                    <a:pt x="1627" y="4605"/>
                  </a:lnTo>
                  <a:cubicBezTo>
                    <a:pt x="1627" y="4658"/>
                    <a:pt x="1598" y="4706"/>
                    <a:pt x="1555" y="4735"/>
                  </a:cubicBezTo>
                  <a:cubicBezTo>
                    <a:pt x="920" y="5111"/>
                    <a:pt x="1184" y="6087"/>
                    <a:pt x="1925" y="6087"/>
                  </a:cubicBezTo>
                  <a:cubicBezTo>
                    <a:pt x="2661" y="6087"/>
                    <a:pt x="2931" y="5111"/>
                    <a:pt x="2296" y="4735"/>
                  </a:cubicBezTo>
                  <a:cubicBezTo>
                    <a:pt x="2248" y="4706"/>
                    <a:pt x="2224" y="4658"/>
                    <a:pt x="2219" y="4605"/>
                  </a:cubicBezTo>
                  <a:lnTo>
                    <a:pt x="2219" y="4139"/>
                  </a:lnTo>
                  <a:cubicBezTo>
                    <a:pt x="2224" y="4052"/>
                    <a:pt x="2286" y="3989"/>
                    <a:pt x="2373" y="3989"/>
                  </a:cubicBezTo>
                  <a:lnTo>
                    <a:pt x="3850" y="3989"/>
                  </a:lnTo>
                  <a:lnTo>
                    <a:pt x="3850" y="2507"/>
                  </a:lnTo>
                  <a:cubicBezTo>
                    <a:pt x="3850" y="2426"/>
                    <a:pt x="3913" y="2358"/>
                    <a:pt x="3999" y="2358"/>
                  </a:cubicBezTo>
                  <a:lnTo>
                    <a:pt x="4466" y="2358"/>
                  </a:lnTo>
                  <a:cubicBezTo>
                    <a:pt x="4519" y="2358"/>
                    <a:pt x="4567" y="2387"/>
                    <a:pt x="4596" y="2430"/>
                  </a:cubicBezTo>
                  <a:cubicBezTo>
                    <a:pt x="4737" y="2669"/>
                    <a:pt x="4979" y="2788"/>
                    <a:pt x="5222" y="2788"/>
                  </a:cubicBezTo>
                  <a:cubicBezTo>
                    <a:pt x="5468" y="2788"/>
                    <a:pt x="5713" y="2666"/>
                    <a:pt x="5852" y="2421"/>
                  </a:cubicBezTo>
                  <a:cubicBezTo>
                    <a:pt x="6125" y="1942"/>
                    <a:pt x="5782" y="1338"/>
                    <a:pt x="5228" y="1338"/>
                  </a:cubicBezTo>
                  <a:cubicBezTo>
                    <a:pt x="5226" y="1338"/>
                    <a:pt x="5224" y="1338"/>
                    <a:pt x="5221" y="1338"/>
                  </a:cubicBezTo>
                  <a:lnTo>
                    <a:pt x="5221" y="1333"/>
                  </a:lnTo>
                  <a:cubicBezTo>
                    <a:pt x="4961" y="1338"/>
                    <a:pt x="4726" y="1473"/>
                    <a:pt x="4596" y="1694"/>
                  </a:cubicBezTo>
                  <a:cubicBezTo>
                    <a:pt x="4567" y="1738"/>
                    <a:pt x="4519" y="1766"/>
                    <a:pt x="4466" y="1766"/>
                  </a:cubicBezTo>
                  <a:lnTo>
                    <a:pt x="3999" y="1766"/>
                  </a:lnTo>
                  <a:cubicBezTo>
                    <a:pt x="3917" y="1766"/>
                    <a:pt x="3850" y="1699"/>
                    <a:pt x="3850" y="1617"/>
                  </a:cubicBezTo>
                  <a:lnTo>
                    <a:pt x="3850" y="1"/>
                  </a:lnTo>
                  <a:close/>
                </a:path>
              </a:pathLst>
            </a:custGeom>
            <a:solidFill>
              <a:srgbClr val="C1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3" name="Google Shape;13623;p138"/>
            <p:cNvSpPr/>
            <p:nvPr/>
          </p:nvSpPr>
          <p:spPr>
            <a:xfrm>
              <a:off x="1974267" y="3914352"/>
              <a:ext cx="31184" cy="53898"/>
            </a:xfrm>
            <a:custGeom>
              <a:avLst/>
              <a:gdLst/>
              <a:ahLst/>
              <a:cxnLst/>
              <a:rect l="l" t="t" r="r" b="b"/>
              <a:pathLst>
                <a:path w="1189" h="2055" extrusionOk="0">
                  <a:moveTo>
                    <a:pt x="159" y="0"/>
                  </a:moveTo>
                  <a:cubicBezTo>
                    <a:pt x="106" y="0"/>
                    <a:pt x="53" y="5"/>
                    <a:pt x="0" y="15"/>
                  </a:cubicBezTo>
                  <a:cubicBezTo>
                    <a:pt x="496" y="91"/>
                    <a:pt x="861" y="525"/>
                    <a:pt x="861" y="1025"/>
                  </a:cubicBezTo>
                  <a:cubicBezTo>
                    <a:pt x="861" y="1530"/>
                    <a:pt x="496" y="1958"/>
                    <a:pt x="0" y="2040"/>
                  </a:cubicBezTo>
                  <a:cubicBezTo>
                    <a:pt x="53" y="2050"/>
                    <a:pt x="106" y="2050"/>
                    <a:pt x="159" y="2055"/>
                  </a:cubicBezTo>
                  <a:cubicBezTo>
                    <a:pt x="727" y="2050"/>
                    <a:pt x="1184" y="1593"/>
                    <a:pt x="1189" y="1025"/>
                  </a:cubicBezTo>
                  <a:cubicBezTo>
                    <a:pt x="1184" y="462"/>
                    <a:pt x="727" y="0"/>
                    <a:pt x="159" y="0"/>
                  </a:cubicBez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4" name="Google Shape;13624;p138"/>
            <p:cNvSpPr/>
            <p:nvPr/>
          </p:nvSpPr>
          <p:spPr>
            <a:xfrm>
              <a:off x="2058930" y="3922168"/>
              <a:ext cx="24129" cy="11383"/>
            </a:xfrm>
            <a:custGeom>
              <a:avLst/>
              <a:gdLst/>
              <a:ahLst/>
              <a:cxnLst/>
              <a:rect l="l" t="t" r="r" b="b"/>
              <a:pathLst>
                <a:path w="920" h="434" extrusionOk="0">
                  <a:moveTo>
                    <a:pt x="757" y="1"/>
                  </a:moveTo>
                  <a:cubicBezTo>
                    <a:pt x="503" y="1"/>
                    <a:pt x="262" y="135"/>
                    <a:pt x="131" y="356"/>
                  </a:cubicBezTo>
                  <a:cubicBezTo>
                    <a:pt x="102" y="405"/>
                    <a:pt x="54" y="433"/>
                    <a:pt x="1" y="433"/>
                  </a:cubicBezTo>
                  <a:lnTo>
                    <a:pt x="328" y="433"/>
                  </a:lnTo>
                  <a:cubicBezTo>
                    <a:pt x="381" y="433"/>
                    <a:pt x="429" y="405"/>
                    <a:pt x="458" y="356"/>
                  </a:cubicBezTo>
                  <a:cubicBezTo>
                    <a:pt x="559" y="188"/>
                    <a:pt x="727" y="68"/>
                    <a:pt x="920" y="20"/>
                  </a:cubicBezTo>
                  <a:cubicBezTo>
                    <a:pt x="866" y="7"/>
                    <a:pt x="811" y="1"/>
                    <a:pt x="757" y="1"/>
                  </a:cubicBez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5" name="Google Shape;13625;p138"/>
            <p:cNvSpPr/>
            <p:nvPr/>
          </p:nvSpPr>
          <p:spPr>
            <a:xfrm>
              <a:off x="1941693" y="3890747"/>
              <a:ext cx="8603" cy="34856"/>
            </a:xfrm>
            <a:custGeom>
              <a:avLst/>
              <a:gdLst/>
              <a:ahLst/>
              <a:cxnLst/>
              <a:rect l="l" t="t" r="r" b="b"/>
              <a:pathLst>
                <a:path w="328" h="1329" extrusionOk="0">
                  <a:moveTo>
                    <a:pt x="1" y="0"/>
                  </a:moveTo>
                  <a:lnTo>
                    <a:pt x="1" y="1328"/>
                  </a:lnTo>
                  <a:lnTo>
                    <a:pt x="241" y="1328"/>
                  </a:lnTo>
                  <a:lnTo>
                    <a:pt x="256" y="1309"/>
                  </a:lnTo>
                  <a:cubicBezTo>
                    <a:pt x="280" y="1280"/>
                    <a:pt x="304" y="1251"/>
                    <a:pt x="328" y="1222"/>
                  </a:cubicBezTo>
                  <a:lnTo>
                    <a:pt x="328" y="0"/>
                  </a:ln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6" name="Google Shape;13626;p138"/>
            <p:cNvSpPr/>
            <p:nvPr/>
          </p:nvSpPr>
          <p:spPr>
            <a:xfrm>
              <a:off x="1941693" y="3956867"/>
              <a:ext cx="8603" cy="34856"/>
            </a:xfrm>
            <a:custGeom>
              <a:avLst/>
              <a:gdLst/>
              <a:ahLst/>
              <a:cxnLst/>
              <a:rect l="l" t="t" r="r" b="b"/>
              <a:pathLst>
                <a:path w="328" h="1329" extrusionOk="0">
                  <a:moveTo>
                    <a:pt x="1" y="1"/>
                  </a:moveTo>
                  <a:lnTo>
                    <a:pt x="1" y="1329"/>
                  </a:lnTo>
                  <a:lnTo>
                    <a:pt x="328" y="1329"/>
                  </a:lnTo>
                  <a:lnTo>
                    <a:pt x="328" y="111"/>
                  </a:lnTo>
                  <a:cubicBezTo>
                    <a:pt x="304" y="82"/>
                    <a:pt x="280" y="54"/>
                    <a:pt x="256" y="25"/>
                  </a:cubicBezTo>
                  <a:lnTo>
                    <a:pt x="241" y="1"/>
                  </a:ln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7" name="Google Shape;13627;p138"/>
            <p:cNvSpPr/>
            <p:nvPr/>
          </p:nvSpPr>
          <p:spPr>
            <a:xfrm>
              <a:off x="2058930" y="3949051"/>
              <a:ext cx="24129" cy="11252"/>
            </a:xfrm>
            <a:custGeom>
              <a:avLst/>
              <a:gdLst/>
              <a:ahLst/>
              <a:cxnLst/>
              <a:rect l="l" t="t" r="r" b="b"/>
              <a:pathLst>
                <a:path w="920" h="429" extrusionOk="0">
                  <a:moveTo>
                    <a:pt x="1" y="0"/>
                  </a:moveTo>
                  <a:cubicBezTo>
                    <a:pt x="54" y="0"/>
                    <a:pt x="102" y="29"/>
                    <a:pt x="131" y="72"/>
                  </a:cubicBezTo>
                  <a:cubicBezTo>
                    <a:pt x="261" y="297"/>
                    <a:pt x="501" y="429"/>
                    <a:pt x="754" y="429"/>
                  </a:cubicBezTo>
                  <a:cubicBezTo>
                    <a:pt x="809" y="429"/>
                    <a:pt x="865" y="422"/>
                    <a:pt x="920" y="409"/>
                  </a:cubicBezTo>
                  <a:cubicBezTo>
                    <a:pt x="727" y="366"/>
                    <a:pt x="559" y="246"/>
                    <a:pt x="458" y="72"/>
                  </a:cubicBezTo>
                  <a:cubicBezTo>
                    <a:pt x="429" y="29"/>
                    <a:pt x="381" y="0"/>
                    <a:pt x="328" y="0"/>
                  </a:cubicBez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8" name="Google Shape;13628;p138"/>
            <p:cNvSpPr/>
            <p:nvPr/>
          </p:nvSpPr>
          <p:spPr>
            <a:xfrm>
              <a:off x="1970989" y="3991697"/>
              <a:ext cx="25624" cy="55183"/>
            </a:xfrm>
            <a:custGeom>
              <a:avLst/>
              <a:gdLst/>
              <a:ahLst/>
              <a:cxnLst/>
              <a:rect l="l" t="t" r="r" b="b"/>
              <a:pathLst>
                <a:path w="977" h="2104" extrusionOk="0">
                  <a:moveTo>
                    <a:pt x="366" y="1"/>
                  </a:moveTo>
                  <a:cubicBezTo>
                    <a:pt x="448" y="5"/>
                    <a:pt x="515" y="68"/>
                    <a:pt x="515" y="155"/>
                  </a:cubicBezTo>
                  <a:lnTo>
                    <a:pt x="515" y="621"/>
                  </a:lnTo>
                  <a:cubicBezTo>
                    <a:pt x="515" y="674"/>
                    <a:pt x="486" y="722"/>
                    <a:pt x="443" y="751"/>
                  </a:cubicBezTo>
                  <a:cubicBezTo>
                    <a:pt x="135" y="934"/>
                    <a:pt x="0" y="1314"/>
                    <a:pt x="135" y="1646"/>
                  </a:cubicBezTo>
                  <a:cubicBezTo>
                    <a:pt x="248" y="1926"/>
                    <a:pt x="519" y="2103"/>
                    <a:pt x="811" y="2103"/>
                  </a:cubicBezTo>
                  <a:cubicBezTo>
                    <a:pt x="866" y="2103"/>
                    <a:pt x="922" y="2097"/>
                    <a:pt x="977" y="2084"/>
                  </a:cubicBezTo>
                  <a:cubicBezTo>
                    <a:pt x="645" y="2007"/>
                    <a:pt x="414" y="1714"/>
                    <a:pt x="414" y="1377"/>
                  </a:cubicBezTo>
                  <a:cubicBezTo>
                    <a:pt x="414" y="1117"/>
                    <a:pt x="549" y="881"/>
                    <a:pt x="770" y="751"/>
                  </a:cubicBezTo>
                  <a:cubicBezTo>
                    <a:pt x="813" y="722"/>
                    <a:pt x="842" y="674"/>
                    <a:pt x="842" y="621"/>
                  </a:cubicBezTo>
                  <a:lnTo>
                    <a:pt x="842" y="155"/>
                  </a:lnTo>
                  <a:cubicBezTo>
                    <a:pt x="842" y="68"/>
                    <a:pt x="775" y="5"/>
                    <a:pt x="693" y="1"/>
                  </a:cubicBez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9" name="Google Shape;13629;p138"/>
            <p:cNvSpPr/>
            <p:nvPr/>
          </p:nvSpPr>
          <p:spPr>
            <a:xfrm>
              <a:off x="1768434" y="3826385"/>
              <a:ext cx="345154" cy="338728"/>
            </a:xfrm>
            <a:custGeom>
              <a:avLst/>
              <a:gdLst/>
              <a:ahLst/>
              <a:cxnLst/>
              <a:rect l="l" t="t" r="r" b="b"/>
              <a:pathLst>
                <a:path w="13160" h="12915" extrusionOk="0">
                  <a:moveTo>
                    <a:pt x="4384" y="409"/>
                  </a:moveTo>
                  <a:cubicBezTo>
                    <a:pt x="5067" y="409"/>
                    <a:pt x="5317" y="1314"/>
                    <a:pt x="4730" y="1660"/>
                  </a:cubicBezTo>
                  <a:cubicBezTo>
                    <a:pt x="4668" y="1699"/>
                    <a:pt x="4629" y="1766"/>
                    <a:pt x="4629" y="1838"/>
                  </a:cubicBezTo>
                  <a:lnTo>
                    <a:pt x="4629" y="2305"/>
                  </a:lnTo>
                  <a:cubicBezTo>
                    <a:pt x="4629" y="2416"/>
                    <a:pt x="4721" y="2512"/>
                    <a:pt x="4831" y="2512"/>
                  </a:cubicBezTo>
                  <a:lnTo>
                    <a:pt x="6256" y="2512"/>
                  </a:lnTo>
                  <a:lnTo>
                    <a:pt x="6256" y="3936"/>
                  </a:lnTo>
                  <a:cubicBezTo>
                    <a:pt x="6256" y="4047"/>
                    <a:pt x="6347" y="4138"/>
                    <a:pt x="6462" y="4138"/>
                  </a:cubicBezTo>
                  <a:lnTo>
                    <a:pt x="6929" y="4138"/>
                  </a:lnTo>
                  <a:cubicBezTo>
                    <a:pt x="7001" y="4138"/>
                    <a:pt x="7069" y="4100"/>
                    <a:pt x="7102" y="4037"/>
                  </a:cubicBezTo>
                  <a:cubicBezTo>
                    <a:pt x="7239" y="3809"/>
                    <a:pt x="7458" y="3707"/>
                    <a:pt x="7675" y="3707"/>
                  </a:cubicBezTo>
                  <a:cubicBezTo>
                    <a:pt x="8017" y="3707"/>
                    <a:pt x="8353" y="3961"/>
                    <a:pt x="8353" y="4379"/>
                  </a:cubicBezTo>
                  <a:cubicBezTo>
                    <a:pt x="8353" y="4798"/>
                    <a:pt x="8015" y="5054"/>
                    <a:pt x="7672" y="5054"/>
                  </a:cubicBezTo>
                  <a:cubicBezTo>
                    <a:pt x="7456" y="5054"/>
                    <a:pt x="7238" y="4952"/>
                    <a:pt x="7102" y="4725"/>
                  </a:cubicBezTo>
                  <a:cubicBezTo>
                    <a:pt x="7069" y="4663"/>
                    <a:pt x="7001" y="4624"/>
                    <a:pt x="6929" y="4624"/>
                  </a:cubicBezTo>
                  <a:lnTo>
                    <a:pt x="6458" y="4624"/>
                  </a:lnTo>
                  <a:cubicBezTo>
                    <a:pt x="6347" y="4624"/>
                    <a:pt x="6256" y="4716"/>
                    <a:pt x="6256" y="4826"/>
                  </a:cubicBezTo>
                  <a:lnTo>
                    <a:pt x="6256" y="6251"/>
                  </a:lnTo>
                  <a:lnTo>
                    <a:pt x="5033" y="6251"/>
                  </a:lnTo>
                  <a:lnTo>
                    <a:pt x="5033" y="6097"/>
                  </a:lnTo>
                  <a:cubicBezTo>
                    <a:pt x="5866" y="5471"/>
                    <a:pt x="5423" y="4148"/>
                    <a:pt x="4384" y="4148"/>
                  </a:cubicBezTo>
                  <a:cubicBezTo>
                    <a:pt x="3344" y="4148"/>
                    <a:pt x="2902" y="5471"/>
                    <a:pt x="3734" y="6097"/>
                  </a:cubicBezTo>
                  <a:lnTo>
                    <a:pt x="3734" y="6251"/>
                  </a:lnTo>
                  <a:lnTo>
                    <a:pt x="2512" y="6251"/>
                  </a:lnTo>
                  <a:lnTo>
                    <a:pt x="2512" y="2512"/>
                  </a:lnTo>
                  <a:lnTo>
                    <a:pt x="3941" y="2512"/>
                  </a:lnTo>
                  <a:cubicBezTo>
                    <a:pt x="4052" y="2512"/>
                    <a:pt x="4143" y="2416"/>
                    <a:pt x="4143" y="2305"/>
                  </a:cubicBezTo>
                  <a:lnTo>
                    <a:pt x="4143" y="1838"/>
                  </a:lnTo>
                  <a:cubicBezTo>
                    <a:pt x="4143" y="1766"/>
                    <a:pt x="4105" y="1699"/>
                    <a:pt x="4042" y="1660"/>
                  </a:cubicBezTo>
                  <a:cubicBezTo>
                    <a:pt x="3455" y="1314"/>
                    <a:pt x="3700" y="409"/>
                    <a:pt x="4384" y="409"/>
                  </a:cubicBezTo>
                  <a:close/>
                  <a:moveTo>
                    <a:pt x="10403" y="6660"/>
                  </a:moveTo>
                  <a:lnTo>
                    <a:pt x="10403" y="10398"/>
                  </a:lnTo>
                  <a:lnTo>
                    <a:pt x="8979" y="10403"/>
                  </a:lnTo>
                  <a:cubicBezTo>
                    <a:pt x="8868" y="10403"/>
                    <a:pt x="8777" y="10495"/>
                    <a:pt x="8777" y="10605"/>
                  </a:cubicBezTo>
                  <a:lnTo>
                    <a:pt x="8777" y="11072"/>
                  </a:lnTo>
                  <a:cubicBezTo>
                    <a:pt x="8777" y="11144"/>
                    <a:pt x="8815" y="11212"/>
                    <a:pt x="8878" y="11250"/>
                  </a:cubicBezTo>
                  <a:cubicBezTo>
                    <a:pt x="9465" y="11597"/>
                    <a:pt x="9215" y="12501"/>
                    <a:pt x="8531" y="12501"/>
                  </a:cubicBezTo>
                  <a:cubicBezTo>
                    <a:pt x="7848" y="12501"/>
                    <a:pt x="7603" y="11597"/>
                    <a:pt x="8190" y="11250"/>
                  </a:cubicBezTo>
                  <a:cubicBezTo>
                    <a:pt x="8252" y="11212"/>
                    <a:pt x="8291" y="11144"/>
                    <a:pt x="8291" y="11072"/>
                  </a:cubicBezTo>
                  <a:lnTo>
                    <a:pt x="8291" y="10605"/>
                  </a:lnTo>
                  <a:cubicBezTo>
                    <a:pt x="8291" y="10495"/>
                    <a:pt x="8199" y="10403"/>
                    <a:pt x="8089" y="10403"/>
                  </a:cubicBezTo>
                  <a:lnTo>
                    <a:pt x="6665" y="10403"/>
                  </a:lnTo>
                  <a:lnTo>
                    <a:pt x="6665" y="8979"/>
                  </a:lnTo>
                  <a:cubicBezTo>
                    <a:pt x="6665" y="8863"/>
                    <a:pt x="6573" y="8772"/>
                    <a:pt x="6458" y="8772"/>
                  </a:cubicBezTo>
                  <a:lnTo>
                    <a:pt x="5991" y="8772"/>
                  </a:lnTo>
                  <a:cubicBezTo>
                    <a:pt x="5919" y="8772"/>
                    <a:pt x="5851" y="8811"/>
                    <a:pt x="5813" y="8873"/>
                  </a:cubicBezTo>
                  <a:cubicBezTo>
                    <a:pt x="5678" y="9101"/>
                    <a:pt x="5460" y="9204"/>
                    <a:pt x="5242" y="9204"/>
                  </a:cubicBezTo>
                  <a:cubicBezTo>
                    <a:pt x="4900" y="9204"/>
                    <a:pt x="4562" y="8949"/>
                    <a:pt x="4562" y="8531"/>
                  </a:cubicBezTo>
                  <a:cubicBezTo>
                    <a:pt x="4562" y="8113"/>
                    <a:pt x="4901" y="7857"/>
                    <a:pt x="5243" y="7857"/>
                  </a:cubicBezTo>
                  <a:cubicBezTo>
                    <a:pt x="5460" y="7857"/>
                    <a:pt x="5678" y="7960"/>
                    <a:pt x="5813" y="8190"/>
                  </a:cubicBezTo>
                  <a:cubicBezTo>
                    <a:pt x="5851" y="8248"/>
                    <a:pt x="5919" y="8286"/>
                    <a:pt x="5991" y="8286"/>
                  </a:cubicBezTo>
                  <a:lnTo>
                    <a:pt x="6458" y="8286"/>
                  </a:lnTo>
                  <a:cubicBezTo>
                    <a:pt x="6573" y="8286"/>
                    <a:pt x="6665" y="8195"/>
                    <a:pt x="6665" y="8084"/>
                  </a:cubicBezTo>
                  <a:lnTo>
                    <a:pt x="6665" y="6660"/>
                  </a:lnTo>
                  <a:lnTo>
                    <a:pt x="7882" y="6660"/>
                  </a:lnTo>
                  <a:lnTo>
                    <a:pt x="7882" y="6814"/>
                  </a:lnTo>
                  <a:cubicBezTo>
                    <a:pt x="7049" y="7439"/>
                    <a:pt x="7492" y="8762"/>
                    <a:pt x="8531" y="8762"/>
                  </a:cubicBezTo>
                  <a:cubicBezTo>
                    <a:pt x="9571" y="8762"/>
                    <a:pt x="10013" y="7439"/>
                    <a:pt x="9186" y="6814"/>
                  </a:cubicBezTo>
                  <a:lnTo>
                    <a:pt x="9186" y="6660"/>
                  </a:lnTo>
                  <a:close/>
                  <a:moveTo>
                    <a:pt x="4379" y="0"/>
                  </a:moveTo>
                  <a:cubicBezTo>
                    <a:pt x="3340" y="0"/>
                    <a:pt x="2902" y="1319"/>
                    <a:pt x="3729" y="1944"/>
                  </a:cubicBezTo>
                  <a:lnTo>
                    <a:pt x="3729" y="2103"/>
                  </a:lnTo>
                  <a:lnTo>
                    <a:pt x="2310" y="2103"/>
                  </a:lnTo>
                  <a:cubicBezTo>
                    <a:pt x="2194" y="2103"/>
                    <a:pt x="2103" y="2194"/>
                    <a:pt x="2103" y="2305"/>
                  </a:cubicBezTo>
                  <a:lnTo>
                    <a:pt x="2103" y="7882"/>
                  </a:lnTo>
                  <a:lnTo>
                    <a:pt x="1949" y="7882"/>
                  </a:lnTo>
                  <a:cubicBezTo>
                    <a:pt x="1723" y="7581"/>
                    <a:pt x="1406" y="7447"/>
                    <a:pt x="1094" y="7447"/>
                  </a:cubicBezTo>
                  <a:cubicBezTo>
                    <a:pt x="540" y="7447"/>
                    <a:pt x="0" y="7867"/>
                    <a:pt x="0" y="8531"/>
                  </a:cubicBezTo>
                  <a:cubicBezTo>
                    <a:pt x="0" y="9196"/>
                    <a:pt x="540" y="9616"/>
                    <a:pt x="1094" y="9616"/>
                  </a:cubicBezTo>
                  <a:cubicBezTo>
                    <a:pt x="1406" y="9616"/>
                    <a:pt x="1723" y="9482"/>
                    <a:pt x="1949" y="9181"/>
                  </a:cubicBezTo>
                  <a:lnTo>
                    <a:pt x="2103" y="9181"/>
                  </a:lnTo>
                  <a:lnTo>
                    <a:pt x="2103" y="10605"/>
                  </a:lnTo>
                  <a:cubicBezTo>
                    <a:pt x="2103" y="10721"/>
                    <a:pt x="2194" y="10812"/>
                    <a:pt x="2310" y="10812"/>
                  </a:cubicBezTo>
                  <a:lnTo>
                    <a:pt x="3036" y="10812"/>
                  </a:lnTo>
                  <a:cubicBezTo>
                    <a:pt x="3311" y="10812"/>
                    <a:pt x="3311" y="10403"/>
                    <a:pt x="3036" y="10403"/>
                  </a:cubicBezTo>
                  <a:lnTo>
                    <a:pt x="2512" y="10403"/>
                  </a:lnTo>
                  <a:lnTo>
                    <a:pt x="2512" y="8979"/>
                  </a:lnTo>
                  <a:cubicBezTo>
                    <a:pt x="2512" y="8863"/>
                    <a:pt x="2421" y="8772"/>
                    <a:pt x="2310" y="8772"/>
                  </a:cubicBezTo>
                  <a:lnTo>
                    <a:pt x="1838" y="8772"/>
                  </a:lnTo>
                  <a:cubicBezTo>
                    <a:pt x="1766" y="8772"/>
                    <a:pt x="1704" y="8811"/>
                    <a:pt x="1665" y="8873"/>
                  </a:cubicBezTo>
                  <a:cubicBezTo>
                    <a:pt x="1529" y="9101"/>
                    <a:pt x="1310" y="9204"/>
                    <a:pt x="1093" y="9204"/>
                  </a:cubicBezTo>
                  <a:cubicBezTo>
                    <a:pt x="751" y="9204"/>
                    <a:pt x="414" y="8949"/>
                    <a:pt x="414" y="8531"/>
                  </a:cubicBezTo>
                  <a:cubicBezTo>
                    <a:pt x="414" y="8113"/>
                    <a:pt x="751" y="7857"/>
                    <a:pt x="1093" y="7857"/>
                  </a:cubicBezTo>
                  <a:cubicBezTo>
                    <a:pt x="1310" y="7857"/>
                    <a:pt x="1529" y="7960"/>
                    <a:pt x="1665" y="8190"/>
                  </a:cubicBezTo>
                  <a:cubicBezTo>
                    <a:pt x="1704" y="8252"/>
                    <a:pt x="1766" y="8286"/>
                    <a:pt x="1838" y="8291"/>
                  </a:cubicBezTo>
                  <a:lnTo>
                    <a:pt x="2310" y="8291"/>
                  </a:lnTo>
                  <a:cubicBezTo>
                    <a:pt x="2421" y="8291"/>
                    <a:pt x="2512" y="8195"/>
                    <a:pt x="2512" y="8084"/>
                  </a:cubicBezTo>
                  <a:lnTo>
                    <a:pt x="2512" y="6660"/>
                  </a:lnTo>
                  <a:lnTo>
                    <a:pt x="3941" y="6660"/>
                  </a:lnTo>
                  <a:cubicBezTo>
                    <a:pt x="4052" y="6660"/>
                    <a:pt x="4143" y="6568"/>
                    <a:pt x="4143" y="6458"/>
                  </a:cubicBezTo>
                  <a:lnTo>
                    <a:pt x="4143" y="5986"/>
                  </a:lnTo>
                  <a:cubicBezTo>
                    <a:pt x="4143" y="5914"/>
                    <a:pt x="4105" y="5847"/>
                    <a:pt x="4042" y="5813"/>
                  </a:cubicBezTo>
                  <a:cubicBezTo>
                    <a:pt x="3455" y="5462"/>
                    <a:pt x="3700" y="4562"/>
                    <a:pt x="4384" y="4562"/>
                  </a:cubicBezTo>
                  <a:cubicBezTo>
                    <a:pt x="5067" y="4562"/>
                    <a:pt x="5317" y="5462"/>
                    <a:pt x="4730" y="5813"/>
                  </a:cubicBezTo>
                  <a:cubicBezTo>
                    <a:pt x="4668" y="5847"/>
                    <a:pt x="4629" y="5914"/>
                    <a:pt x="4629" y="5986"/>
                  </a:cubicBezTo>
                  <a:lnTo>
                    <a:pt x="4629" y="6458"/>
                  </a:lnTo>
                  <a:cubicBezTo>
                    <a:pt x="4629" y="6568"/>
                    <a:pt x="4721" y="6660"/>
                    <a:pt x="4831" y="6660"/>
                  </a:cubicBezTo>
                  <a:lnTo>
                    <a:pt x="6256" y="6660"/>
                  </a:lnTo>
                  <a:lnTo>
                    <a:pt x="6256" y="7882"/>
                  </a:lnTo>
                  <a:lnTo>
                    <a:pt x="6102" y="7882"/>
                  </a:lnTo>
                  <a:cubicBezTo>
                    <a:pt x="5876" y="7581"/>
                    <a:pt x="5559" y="7447"/>
                    <a:pt x="5246" y="7447"/>
                  </a:cubicBezTo>
                  <a:cubicBezTo>
                    <a:pt x="4693" y="7447"/>
                    <a:pt x="4153" y="7867"/>
                    <a:pt x="4153" y="8531"/>
                  </a:cubicBezTo>
                  <a:cubicBezTo>
                    <a:pt x="4153" y="9196"/>
                    <a:pt x="4693" y="9616"/>
                    <a:pt x="5246" y="9616"/>
                  </a:cubicBezTo>
                  <a:cubicBezTo>
                    <a:pt x="5559" y="9616"/>
                    <a:pt x="5876" y="9482"/>
                    <a:pt x="6102" y="9181"/>
                  </a:cubicBezTo>
                  <a:lnTo>
                    <a:pt x="6256" y="9181"/>
                  </a:lnTo>
                  <a:lnTo>
                    <a:pt x="6256" y="10403"/>
                  </a:lnTo>
                  <a:lnTo>
                    <a:pt x="3672" y="10403"/>
                  </a:lnTo>
                  <a:cubicBezTo>
                    <a:pt x="3670" y="10403"/>
                    <a:pt x="3668" y="10403"/>
                    <a:pt x="3667" y="10403"/>
                  </a:cubicBezTo>
                  <a:cubicBezTo>
                    <a:pt x="3397" y="10403"/>
                    <a:pt x="3399" y="10807"/>
                    <a:pt x="3672" y="10812"/>
                  </a:cubicBezTo>
                  <a:lnTo>
                    <a:pt x="7882" y="10812"/>
                  </a:lnTo>
                  <a:lnTo>
                    <a:pt x="7882" y="10966"/>
                  </a:lnTo>
                  <a:cubicBezTo>
                    <a:pt x="7049" y="11592"/>
                    <a:pt x="7492" y="12915"/>
                    <a:pt x="8531" y="12915"/>
                  </a:cubicBezTo>
                  <a:cubicBezTo>
                    <a:pt x="9571" y="12915"/>
                    <a:pt x="10013" y="11592"/>
                    <a:pt x="9181" y="10966"/>
                  </a:cubicBezTo>
                  <a:lnTo>
                    <a:pt x="9181" y="10812"/>
                  </a:lnTo>
                  <a:lnTo>
                    <a:pt x="10605" y="10812"/>
                  </a:lnTo>
                  <a:cubicBezTo>
                    <a:pt x="10721" y="10812"/>
                    <a:pt x="10812" y="10716"/>
                    <a:pt x="10812" y="10605"/>
                  </a:cubicBezTo>
                  <a:lnTo>
                    <a:pt x="10812" y="5033"/>
                  </a:lnTo>
                  <a:lnTo>
                    <a:pt x="10966" y="5033"/>
                  </a:lnTo>
                  <a:cubicBezTo>
                    <a:pt x="11184" y="5325"/>
                    <a:pt x="11507" y="5466"/>
                    <a:pt x="11829" y="5466"/>
                  </a:cubicBezTo>
                  <a:cubicBezTo>
                    <a:pt x="12218" y="5466"/>
                    <a:pt x="12605" y="5260"/>
                    <a:pt x="12799" y="4865"/>
                  </a:cubicBezTo>
                  <a:cubicBezTo>
                    <a:pt x="13159" y="4145"/>
                    <a:pt x="12639" y="3301"/>
                    <a:pt x="11834" y="3301"/>
                  </a:cubicBezTo>
                  <a:cubicBezTo>
                    <a:pt x="11832" y="3301"/>
                    <a:pt x="11830" y="3301"/>
                    <a:pt x="11828" y="3301"/>
                  </a:cubicBezTo>
                  <a:lnTo>
                    <a:pt x="11832" y="3301"/>
                  </a:lnTo>
                  <a:cubicBezTo>
                    <a:pt x="11491" y="3301"/>
                    <a:pt x="11173" y="3460"/>
                    <a:pt x="10971" y="3729"/>
                  </a:cubicBezTo>
                  <a:lnTo>
                    <a:pt x="10812" y="3729"/>
                  </a:lnTo>
                  <a:lnTo>
                    <a:pt x="10812" y="2305"/>
                  </a:lnTo>
                  <a:cubicBezTo>
                    <a:pt x="10812" y="2194"/>
                    <a:pt x="10721" y="2103"/>
                    <a:pt x="10610" y="2103"/>
                  </a:cubicBezTo>
                  <a:lnTo>
                    <a:pt x="9922" y="2103"/>
                  </a:lnTo>
                  <a:cubicBezTo>
                    <a:pt x="9653" y="2103"/>
                    <a:pt x="9653" y="2512"/>
                    <a:pt x="9922" y="2512"/>
                  </a:cubicBezTo>
                  <a:lnTo>
                    <a:pt x="10403" y="2512"/>
                  </a:lnTo>
                  <a:lnTo>
                    <a:pt x="10403" y="3936"/>
                  </a:lnTo>
                  <a:cubicBezTo>
                    <a:pt x="10403" y="4047"/>
                    <a:pt x="10495" y="4138"/>
                    <a:pt x="10610" y="4138"/>
                  </a:cubicBezTo>
                  <a:lnTo>
                    <a:pt x="11077" y="4138"/>
                  </a:lnTo>
                  <a:cubicBezTo>
                    <a:pt x="11149" y="4138"/>
                    <a:pt x="11216" y="4100"/>
                    <a:pt x="11255" y="4037"/>
                  </a:cubicBezTo>
                  <a:cubicBezTo>
                    <a:pt x="11389" y="3809"/>
                    <a:pt x="11608" y="3707"/>
                    <a:pt x="11825" y="3707"/>
                  </a:cubicBezTo>
                  <a:cubicBezTo>
                    <a:pt x="12168" y="3707"/>
                    <a:pt x="12506" y="3961"/>
                    <a:pt x="12506" y="4379"/>
                  </a:cubicBezTo>
                  <a:cubicBezTo>
                    <a:pt x="12506" y="4798"/>
                    <a:pt x="12166" y="5054"/>
                    <a:pt x="11823" y="5054"/>
                  </a:cubicBezTo>
                  <a:cubicBezTo>
                    <a:pt x="11606" y="5054"/>
                    <a:pt x="11389" y="4952"/>
                    <a:pt x="11255" y="4725"/>
                  </a:cubicBezTo>
                  <a:cubicBezTo>
                    <a:pt x="11216" y="4663"/>
                    <a:pt x="11149" y="4624"/>
                    <a:pt x="11077" y="4624"/>
                  </a:cubicBezTo>
                  <a:lnTo>
                    <a:pt x="10610" y="4624"/>
                  </a:lnTo>
                  <a:cubicBezTo>
                    <a:pt x="10495" y="4624"/>
                    <a:pt x="10403" y="4716"/>
                    <a:pt x="10403" y="4826"/>
                  </a:cubicBezTo>
                  <a:lnTo>
                    <a:pt x="10403" y="6251"/>
                  </a:lnTo>
                  <a:lnTo>
                    <a:pt x="8979" y="6251"/>
                  </a:lnTo>
                  <a:cubicBezTo>
                    <a:pt x="8868" y="6251"/>
                    <a:pt x="8777" y="6342"/>
                    <a:pt x="8777" y="6458"/>
                  </a:cubicBezTo>
                  <a:lnTo>
                    <a:pt x="8777" y="6924"/>
                  </a:lnTo>
                  <a:cubicBezTo>
                    <a:pt x="8777" y="6997"/>
                    <a:pt x="8815" y="7064"/>
                    <a:pt x="8878" y="7102"/>
                  </a:cubicBezTo>
                  <a:cubicBezTo>
                    <a:pt x="9465" y="7449"/>
                    <a:pt x="9215" y="8349"/>
                    <a:pt x="8531" y="8349"/>
                  </a:cubicBezTo>
                  <a:cubicBezTo>
                    <a:pt x="7848" y="8349"/>
                    <a:pt x="7603" y="7449"/>
                    <a:pt x="8190" y="7102"/>
                  </a:cubicBezTo>
                  <a:cubicBezTo>
                    <a:pt x="8252" y="7064"/>
                    <a:pt x="8291" y="6997"/>
                    <a:pt x="8291" y="6924"/>
                  </a:cubicBezTo>
                  <a:lnTo>
                    <a:pt x="8291" y="6458"/>
                  </a:lnTo>
                  <a:cubicBezTo>
                    <a:pt x="8291" y="6342"/>
                    <a:pt x="8199" y="6251"/>
                    <a:pt x="8089" y="6251"/>
                  </a:cubicBezTo>
                  <a:lnTo>
                    <a:pt x="6665" y="6251"/>
                  </a:lnTo>
                  <a:lnTo>
                    <a:pt x="6665" y="5033"/>
                  </a:lnTo>
                  <a:lnTo>
                    <a:pt x="6818" y="5033"/>
                  </a:lnTo>
                  <a:cubicBezTo>
                    <a:pt x="7044" y="5331"/>
                    <a:pt x="7360" y="5465"/>
                    <a:pt x="7671" y="5465"/>
                  </a:cubicBezTo>
                  <a:cubicBezTo>
                    <a:pt x="8225" y="5465"/>
                    <a:pt x="8767" y="5044"/>
                    <a:pt x="8767" y="4379"/>
                  </a:cubicBezTo>
                  <a:cubicBezTo>
                    <a:pt x="8767" y="3715"/>
                    <a:pt x="8227" y="3297"/>
                    <a:pt x="7674" y="3297"/>
                  </a:cubicBezTo>
                  <a:cubicBezTo>
                    <a:pt x="7361" y="3297"/>
                    <a:pt x="7044" y="3430"/>
                    <a:pt x="6818" y="3729"/>
                  </a:cubicBezTo>
                  <a:lnTo>
                    <a:pt x="6665" y="3729"/>
                  </a:lnTo>
                  <a:lnTo>
                    <a:pt x="6665" y="2512"/>
                  </a:lnTo>
                  <a:lnTo>
                    <a:pt x="9244" y="2512"/>
                  </a:lnTo>
                  <a:cubicBezTo>
                    <a:pt x="9513" y="2512"/>
                    <a:pt x="9513" y="2103"/>
                    <a:pt x="9244" y="2103"/>
                  </a:cubicBezTo>
                  <a:lnTo>
                    <a:pt x="5033" y="2103"/>
                  </a:lnTo>
                  <a:lnTo>
                    <a:pt x="5033" y="1944"/>
                  </a:lnTo>
                  <a:cubicBezTo>
                    <a:pt x="5861" y="1319"/>
                    <a:pt x="5418" y="0"/>
                    <a:pt x="43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30" name="Google Shape;13630;p138"/>
          <p:cNvGrpSpPr/>
          <p:nvPr/>
        </p:nvGrpSpPr>
        <p:grpSpPr>
          <a:xfrm>
            <a:off x="2175039" y="3632211"/>
            <a:ext cx="424571" cy="344813"/>
            <a:chOff x="2175039" y="3816786"/>
            <a:chExt cx="424571" cy="344813"/>
          </a:xfrm>
        </p:grpSpPr>
        <p:sp>
          <p:nvSpPr>
            <p:cNvPr id="13631" name="Google Shape;13631;p138"/>
            <p:cNvSpPr/>
            <p:nvPr/>
          </p:nvSpPr>
          <p:spPr>
            <a:xfrm>
              <a:off x="2181228" y="3849727"/>
              <a:ext cx="412060" cy="305550"/>
            </a:xfrm>
            <a:custGeom>
              <a:avLst/>
              <a:gdLst/>
              <a:ahLst/>
              <a:cxnLst/>
              <a:rect l="l" t="t" r="r" b="b"/>
              <a:pathLst>
                <a:path w="15711" h="11650" extrusionOk="0">
                  <a:moveTo>
                    <a:pt x="761" y="0"/>
                  </a:moveTo>
                  <a:cubicBezTo>
                    <a:pt x="342" y="0"/>
                    <a:pt x="0" y="337"/>
                    <a:pt x="0" y="761"/>
                  </a:cubicBezTo>
                  <a:lnTo>
                    <a:pt x="0" y="10889"/>
                  </a:lnTo>
                  <a:cubicBezTo>
                    <a:pt x="0" y="11313"/>
                    <a:pt x="342" y="11650"/>
                    <a:pt x="761" y="11650"/>
                  </a:cubicBezTo>
                  <a:lnTo>
                    <a:pt x="14951" y="11650"/>
                  </a:lnTo>
                  <a:cubicBezTo>
                    <a:pt x="15369" y="11650"/>
                    <a:pt x="15711" y="11313"/>
                    <a:pt x="15711" y="10894"/>
                  </a:cubicBezTo>
                  <a:lnTo>
                    <a:pt x="15711" y="761"/>
                  </a:lnTo>
                  <a:cubicBezTo>
                    <a:pt x="15711" y="337"/>
                    <a:pt x="15374" y="0"/>
                    <a:pt x="14951"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2" name="Google Shape;13632;p138"/>
            <p:cNvSpPr/>
            <p:nvPr/>
          </p:nvSpPr>
          <p:spPr>
            <a:xfrm>
              <a:off x="2181228" y="3849596"/>
              <a:ext cx="412191" cy="40023"/>
            </a:xfrm>
            <a:custGeom>
              <a:avLst/>
              <a:gdLst/>
              <a:ahLst/>
              <a:cxnLst/>
              <a:rect l="l" t="t" r="r" b="b"/>
              <a:pathLst>
                <a:path w="15716" h="1526" extrusionOk="0">
                  <a:moveTo>
                    <a:pt x="761" y="1"/>
                  </a:moveTo>
                  <a:cubicBezTo>
                    <a:pt x="342" y="1"/>
                    <a:pt x="0" y="342"/>
                    <a:pt x="0" y="766"/>
                  </a:cubicBezTo>
                  <a:lnTo>
                    <a:pt x="0" y="1526"/>
                  </a:lnTo>
                  <a:lnTo>
                    <a:pt x="15711" y="1526"/>
                  </a:lnTo>
                  <a:lnTo>
                    <a:pt x="15711" y="766"/>
                  </a:lnTo>
                  <a:cubicBezTo>
                    <a:pt x="15716" y="342"/>
                    <a:pt x="15374" y="1"/>
                    <a:pt x="14951" y="1"/>
                  </a:cubicBezTo>
                  <a:close/>
                </a:path>
              </a:pathLst>
            </a:custGeom>
            <a:solidFill>
              <a:srgbClr val="C0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3" name="Google Shape;13633;p138"/>
            <p:cNvSpPr/>
            <p:nvPr/>
          </p:nvSpPr>
          <p:spPr>
            <a:xfrm>
              <a:off x="2201161" y="3849596"/>
              <a:ext cx="66539" cy="33230"/>
            </a:xfrm>
            <a:custGeom>
              <a:avLst/>
              <a:gdLst/>
              <a:ahLst/>
              <a:cxnLst/>
              <a:rect l="l" t="t" r="r" b="b"/>
              <a:pathLst>
                <a:path w="2537" h="1267" extrusionOk="0">
                  <a:moveTo>
                    <a:pt x="1" y="1"/>
                  </a:moveTo>
                  <a:lnTo>
                    <a:pt x="1" y="256"/>
                  </a:lnTo>
                  <a:cubicBezTo>
                    <a:pt x="1" y="814"/>
                    <a:pt x="458" y="1266"/>
                    <a:pt x="1016" y="1266"/>
                  </a:cubicBezTo>
                  <a:lnTo>
                    <a:pt x="1521" y="1266"/>
                  </a:lnTo>
                  <a:cubicBezTo>
                    <a:pt x="2084" y="1266"/>
                    <a:pt x="2536" y="814"/>
                    <a:pt x="2536" y="256"/>
                  </a:cubicBezTo>
                  <a:lnTo>
                    <a:pt x="2536" y="1"/>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4" name="Google Shape;13634;p138"/>
            <p:cNvSpPr/>
            <p:nvPr/>
          </p:nvSpPr>
          <p:spPr>
            <a:xfrm>
              <a:off x="2506948" y="3849596"/>
              <a:ext cx="66408" cy="33230"/>
            </a:xfrm>
            <a:custGeom>
              <a:avLst/>
              <a:gdLst/>
              <a:ahLst/>
              <a:cxnLst/>
              <a:rect l="l" t="t" r="r" b="b"/>
              <a:pathLst>
                <a:path w="2532" h="1267" extrusionOk="0">
                  <a:moveTo>
                    <a:pt x="1" y="1"/>
                  </a:moveTo>
                  <a:lnTo>
                    <a:pt x="1" y="256"/>
                  </a:lnTo>
                  <a:cubicBezTo>
                    <a:pt x="1" y="814"/>
                    <a:pt x="453" y="1266"/>
                    <a:pt x="1011" y="1266"/>
                  </a:cubicBezTo>
                  <a:lnTo>
                    <a:pt x="1521" y="1266"/>
                  </a:lnTo>
                  <a:cubicBezTo>
                    <a:pt x="2079" y="1266"/>
                    <a:pt x="2532" y="814"/>
                    <a:pt x="2532" y="256"/>
                  </a:cubicBezTo>
                  <a:lnTo>
                    <a:pt x="2532" y="1"/>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5" name="Google Shape;13635;p138"/>
            <p:cNvSpPr/>
            <p:nvPr/>
          </p:nvSpPr>
          <p:spPr>
            <a:xfrm>
              <a:off x="2221094" y="3823107"/>
              <a:ext cx="26673" cy="39761"/>
            </a:xfrm>
            <a:custGeom>
              <a:avLst/>
              <a:gdLst/>
              <a:ahLst/>
              <a:cxnLst/>
              <a:rect l="l" t="t" r="r" b="b"/>
              <a:pathLst>
                <a:path w="1017" h="1516" extrusionOk="0">
                  <a:moveTo>
                    <a:pt x="256" y="0"/>
                  </a:moveTo>
                  <a:cubicBezTo>
                    <a:pt x="116" y="0"/>
                    <a:pt x="1" y="111"/>
                    <a:pt x="1" y="250"/>
                  </a:cubicBezTo>
                  <a:lnTo>
                    <a:pt x="1" y="1266"/>
                  </a:lnTo>
                  <a:cubicBezTo>
                    <a:pt x="1" y="1405"/>
                    <a:pt x="116" y="1516"/>
                    <a:pt x="256" y="1516"/>
                  </a:cubicBezTo>
                  <a:lnTo>
                    <a:pt x="761" y="1516"/>
                  </a:lnTo>
                  <a:cubicBezTo>
                    <a:pt x="901" y="1516"/>
                    <a:pt x="1016" y="1405"/>
                    <a:pt x="1016" y="1266"/>
                  </a:cubicBezTo>
                  <a:lnTo>
                    <a:pt x="1016" y="250"/>
                  </a:lnTo>
                  <a:cubicBezTo>
                    <a:pt x="1016" y="111"/>
                    <a:pt x="901" y="0"/>
                    <a:pt x="761" y="0"/>
                  </a:cubicBezTo>
                  <a:close/>
                </a:path>
              </a:pathLst>
            </a:custGeom>
            <a:solidFill>
              <a:srgbClr val="CED8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6" name="Google Shape;13636;p138"/>
            <p:cNvSpPr/>
            <p:nvPr/>
          </p:nvSpPr>
          <p:spPr>
            <a:xfrm>
              <a:off x="2221094" y="3822975"/>
              <a:ext cx="26673" cy="19959"/>
            </a:xfrm>
            <a:custGeom>
              <a:avLst/>
              <a:gdLst/>
              <a:ahLst/>
              <a:cxnLst/>
              <a:rect l="l" t="t" r="r" b="b"/>
              <a:pathLst>
                <a:path w="1017" h="761" extrusionOk="0">
                  <a:moveTo>
                    <a:pt x="256" y="0"/>
                  </a:moveTo>
                  <a:cubicBezTo>
                    <a:pt x="116" y="0"/>
                    <a:pt x="1" y="116"/>
                    <a:pt x="1" y="255"/>
                  </a:cubicBezTo>
                  <a:lnTo>
                    <a:pt x="1" y="761"/>
                  </a:lnTo>
                  <a:lnTo>
                    <a:pt x="1016" y="761"/>
                  </a:lnTo>
                  <a:lnTo>
                    <a:pt x="1016" y="255"/>
                  </a:lnTo>
                  <a:cubicBezTo>
                    <a:pt x="1016" y="116"/>
                    <a:pt x="901" y="0"/>
                    <a:pt x="761" y="0"/>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7" name="Google Shape;13637;p138"/>
            <p:cNvSpPr/>
            <p:nvPr/>
          </p:nvSpPr>
          <p:spPr>
            <a:xfrm>
              <a:off x="2526881" y="3823107"/>
              <a:ext cx="26542" cy="39761"/>
            </a:xfrm>
            <a:custGeom>
              <a:avLst/>
              <a:gdLst/>
              <a:ahLst/>
              <a:cxnLst/>
              <a:rect l="l" t="t" r="r" b="b"/>
              <a:pathLst>
                <a:path w="1012" h="1516" extrusionOk="0">
                  <a:moveTo>
                    <a:pt x="251" y="0"/>
                  </a:moveTo>
                  <a:cubicBezTo>
                    <a:pt x="111" y="0"/>
                    <a:pt x="1" y="111"/>
                    <a:pt x="1" y="250"/>
                  </a:cubicBezTo>
                  <a:lnTo>
                    <a:pt x="1" y="1266"/>
                  </a:lnTo>
                  <a:cubicBezTo>
                    <a:pt x="1" y="1405"/>
                    <a:pt x="111" y="1516"/>
                    <a:pt x="251" y="1516"/>
                  </a:cubicBezTo>
                  <a:lnTo>
                    <a:pt x="761" y="1516"/>
                  </a:lnTo>
                  <a:cubicBezTo>
                    <a:pt x="901" y="1516"/>
                    <a:pt x="1011" y="1405"/>
                    <a:pt x="1011" y="1266"/>
                  </a:cubicBezTo>
                  <a:lnTo>
                    <a:pt x="1011" y="250"/>
                  </a:lnTo>
                  <a:cubicBezTo>
                    <a:pt x="1011" y="111"/>
                    <a:pt x="901" y="0"/>
                    <a:pt x="761" y="0"/>
                  </a:cubicBezTo>
                  <a:close/>
                </a:path>
              </a:pathLst>
            </a:custGeom>
            <a:solidFill>
              <a:srgbClr val="CED8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8" name="Google Shape;13638;p138"/>
            <p:cNvSpPr/>
            <p:nvPr/>
          </p:nvSpPr>
          <p:spPr>
            <a:xfrm>
              <a:off x="2526881" y="3822975"/>
              <a:ext cx="26542" cy="19959"/>
            </a:xfrm>
            <a:custGeom>
              <a:avLst/>
              <a:gdLst/>
              <a:ahLst/>
              <a:cxnLst/>
              <a:rect l="l" t="t" r="r" b="b"/>
              <a:pathLst>
                <a:path w="1012" h="761" extrusionOk="0">
                  <a:moveTo>
                    <a:pt x="251" y="0"/>
                  </a:moveTo>
                  <a:cubicBezTo>
                    <a:pt x="111" y="0"/>
                    <a:pt x="1" y="116"/>
                    <a:pt x="1" y="255"/>
                  </a:cubicBezTo>
                  <a:lnTo>
                    <a:pt x="1" y="761"/>
                  </a:lnTo>
                  <a:lnTo>
                    <a:pt x="1011" y="761"/>
                  </a:lnTo>
                  <a:lnTo>
                    <a:pt x="1011" y="255"/>
                  </a:lnTo>
                  <a:cubicBezTo>
                    <a:pt x="1011" y="116"/>
                    <a:pt x="901" y="0"/>
                    <a:pt x="761" y="0"/>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9" name="Google Shape;13639;p138"/>
            <p:cNvSpPr/>
            <p:nvPr/>
          </p:nvSpPr>
          <p:spPr>
            <a:xfrm>
              <a:off x="2181228" y="3889488"/>
              <a:ext cx="412060" cy="19959"/>
            </a:xfrm>
            <a:custGeom>
              <a:avLst/>
              <a:gdLst/>
              <a:ahLst/>
              <a:cxnLst/>
              <a:rect l="l" t="t" r="r" b="b"/>
              <a:pathLst>
                <a:path w="15711" h="761" extrusionOk="0">
                  <a:moveTo>
                    <a:pt x="0" y="0"/>
                  </a:moveTo>
                  <a:lnTo>
                    <a:pt x="0" y="760"/>
                  </a:lnTo>
                  <a:lnTo>
                    <a:pt x="15711" y="760"/>
                  </a:lnTo>
                  <a:lnTo>
                    <a:pt x="15711"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0" name="Google Shape;13640;p138"/>
            <p:cNvSpPr/>
            <p:nvPr/>
          </p:nvSpPr>
          <p:spPr>
            <a:xfrm>
              <a:off x="2175039" y="3816786"/>
              <a:ext cx="424571" cy="344813"/>
            </a:xfrm>
            <a:custGeom>
              <a:avLst/>
              <a:gdLst/>
              <a:ahLst/>
              <a:cxnLst/>
              <a:rect l="l" t="t" r="r" b="b"/>
              <a:pathLst>
                <a:path w="16188" h="13147" extrusionOk="0">
                  <a:moveTo>
                    <a:pt x="2517" y="472"/>
                  </a:moveTo>
                  <a:cubicBezTo>
                    <a:pt x="2527" y="472"/>
                    <a:pt x="2536" y="482"/>
                    <a:pt x="2536" y="491"/>
                  </a:cubicBezTo>
                  <a:lnTo>
                    <a:pt x="2536" y="1502"/>
                  </a:lnTo>
                  <a:cubicBezTo>
                    <a:pt x="2536" y="1511"/>
                    <a:pt x="2527" y="1521"/>
                    <a:pt x="2517" y="1521"/>
                  </a:cubicBezTo>
                  <a:lnTo>
                    <a:pt x="2012" y="1521"/>
                  </a:lnTo>
                  <a:cubicBezTo>
                    <a:pt x="2002" y="1521"/>
                    <a:pt x="1998" y="1511"/>
                    <a:pt x="1998" y="1502"/>
                  </a:cubicBezTo>
                  <a:lnTo>
                    <a:pt x="1998" y="491"/>
                  </a:lnTo>
                  <a:cubicBezTo>
                    <a:pt x="1998" y="482"/>
                    <a:pt x="2002" y="477"/>
                    <a:pt x="2012" y="477"/>
                  </a:cubicBezTo>
                  <a:lnTo>
                    <a:pt x="2012" y="472"/>
                  </a:lnTo>
                  <a:close/>
                  <a:moveTo>
                    <a:pt x="14176" y="472"/>
                  </a:moveTo>
                  <a:cubicBezTo>
                    <a:pt x="14181" y="472"/>
                    <a:pt x="14190" y="482"/>
                    <a:pt x="14190" y="491"/>
                  </a:cubicBezTo>
                  <a:lnTo>
                    <a:pt x="14190" y="1502"/>
                  </a:lnTo>
                  <a:cubicBezTo>
                    <a:pt x="14190" y="1511"/>
                    <a:pt x="14181" y="1521"/>
                    <a:pt x="14176" y="1521"/>
                  </a:cubicBezTo>
                  <a:lnTo>
                    <a:pt x="13666" y="1521"/>
                  </a:lnTo>
                  <a:cubicBezTo>
                    <a:pt x="13656" y="1521"/>
                    <a:pt x="13652" y="1511"/>
                    <a:pt x="13652" y="1502"/>
                  </a:cubicBezTo>
                  <a:lnTo>
                    <a:pt x="13652" y="491"/>
                  </a:lnTo>
                  <a:cubicBezTo>
                    <a:pt x="13652" y="482"/>
                    <a:pt x="13661" y="477"/>
                    <a:pt x="13666" y="477"/>
                  </a:cubicBezTo>
                  <a:lnTo>
                    <a:pt x="13666" y="472"/>
                  </a:lnTo>
                  <a:close/>
                  <a:moveTo>
                    <a:pt x="15187" y="1492"/>
                  </a:moveTo>
                  <a:cubicBezTo>
                    <a:pt x="15475" y="1492"/>
                    <a:pt x="15711" y="1723"/>
                    <a:pt x="15711" y="2017"/>
                  </a:cubicBezTo>
                  <a:lnTo>
                    <a:pt x="15711" y="12145"/>
                  </a:lnTo>
                  <a:cubicBezTo>
                    <a:pt x="15711" y="12434"/>
                    <a:pt x="15475" y="12670"/>
                    <a:pt x="15187" y="12670"/>
                  </a:cubicBezTo>
                  <a:lnTo>
                    <a:pt x="997" y="12670"/>
                  </a:lnTo>
                  <a:cubicBezTo>
                    <a:pt x="708" y="12670"/>
                    <a:pt x="477" y="12434"/>
                    <a:pt x="477" y="12145"/>
                  </a:cubicBezTo>
                  <a:lnTo>
                    <a:pt x="477" y="2017"/>
                  </a:lnTo>
                  <a:cubicBezTo>
                    <a:pt x="477" y="1723"/>
                    <a:pt x="708" y="1492"/>
                    <a:pt x="997" y="1492"/>
                  </a:cubicBezTo>
                  <a:lnTo>
                    <a:pt x="1521" y="1492"/>
                  </a:lnTo>
                  <a:lnTo>
                    <a:pt x="1521" y="1507"/>
                  </a:lnTo>
                  <a:cubicBezTo>
                    <a:pt x="1521" y="1776"/>
                    <a:pt x="1743" y="1997"/>
                    <a:pt x="2012" y="1997"/>
                  </a:cubicBezTo>
                  <a:lnTo>
                    <a:pt x="2517" y="1997"/>
                  </a:lnTo>
                  <a:cubicBezTo>
                    <a:pt x="2787" y="1997"/>
                    <a:pt x="3008" y="1776"/>
                    <a:pt x="3008" y="1507"/>
                  </a:cubicBezTo>
                  <a:lnTo>
                    <a:pt x="3008" y="1492"/>
                  </a:lnTo>
                  <a:lnTo>
                    <a:pt x="13175" y="1492"/>
                  </a:lnTo>
                  <a:lnTo>
                    <a:pt x="13175" y="1507"/>
                  </a:lnTo>
                  <a:cubicBezTo>
                    <a:pt x="13175" y="1776"/>
                    <a:pt x="13397" y="1997"/>
                    <a:pt x="13666" y="1997"/>
                  </a:cubicBezTo>
                  <a:lnTo>
                    <a:pt x="14176" y="1997"/>
                  </a:lnTo>
                  <a:cubicBezTo>
                    <a:pt x="14446" y="1997"/>
                    <a:pt x="14662" y="1776"/>
                    <a:pt x="14667" y="1507"/>
                  </a:cubicBezTo>
                  <a:lnTo>
                    <a:pt x="14667" y="1492"/>
                  </a:lnTo>
                  <a:close/>
                  <a:moveTo>
                    <a:pt x="2012" y="1"/>
                  </a:moveTo>
                  <a:cubicBezTo>
                    <a:pt x="1743" y="1"/>
                    <a:pt x="1521" y="222"/>
                    <a:pt x="1521" y="491"/>
                  </a:cubicBezTo>
                  <a:lnTo>
                    <a:pt x="1521" y="1016"/>
                  </a:lnTo>
                  <a:lnTo>
                    <a:pt x="997" y="1016"/>
                  </a:lnTo>
                  <a:cubicBezTo>
                    <a:pt x="448" y="1016"/>
                    <a:pt x="1" y="1463"/>
                    <a:pt x="1" y="2017"/>
                  </a:cubicBezTo>
                  <a:lnTo>
                    <a:pt x="1" y="12150"/>
                  </a:lnTo>
                  <a:cubicBezTo>
                    <a:pt x="1" y="12699"/>
                    <a:pt x="448" y="13146"/>
                    <a:pt x="997" y="13146"/>
                  </a:cubicBezTo>
                  <a:lnTo>
                    <a:pt x="15187" y="13146"/>
                  </a:lnTo>
                  <a:cubicBezTo>
                    <a:pt x="15740" y="13146"/>
                    <a:pt x="16183" y="12699"/>
                    <a:pt x="16183" y="12150"/>
                  </a:cubicBezTo>
                  <a:lnTo>
                    <a:pt x="16183" y="2017"/>
                  </a:lnTo>
                  <a:cubicBezTo>
                    <a:pt x="16187" y="1463"/>
                    <a:pt x="15740" y="1016"/>
                    <a:pt x="15187" y="1016"/>
                  </a:cubicBezTo>
                  <a:lnTo>
                    <a:pt x="14667" y="1016"/>
                  </a:lnTo>
                  <a:lnTo>
                    <a:pt x="14667" y="491"/>
                  </a:lnTo>
                  <a:cubicBezTo>
                    <a:pt x="14662" y="222"/>
                    <a:pt x="14446" y="1"/>
                    <a:pt x="14176" y="1"/>
                  </a:cubicBezTo>
                  <a:lnTo>
                    <a:pt x="13666" y="1"/>
                  </a:lnTo>
                  <a:cubicBezTo>
                    <a:pt x="13397" y="1"/>
                    <a:pt x="13175" y="222"/>
                    <a:pt x="13175" y="491"/>
                  </a:cubicBezTo>
                  <a:lnTo>
                    <a:pt x="13175" y="1016"/>
                  </a:lnTo>
                  <a:lnTo>
                    <a:pt x="3008" y="1016"/>
                  </a:lnTo>
                  <a:lnTo>
                    <a:pt x="3008" y="491"/>
                  </a:lnTo>
                  <a:cubicBezTo>
                    <a:pt x="3008" y="222"/>
                    <a:pt x="2787" y="1"/>
                    <a:pt x="25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1" name="Google Shape;13641;p138"/>
            <p:cNvSpPr/>
            <p:nvPr/>
          </p:nvSpPr>
          <p:spPr>
            <a:xfrm>
              <a:off x="2199535" y="3883299"/>
              <a:ext cx="375473" cy="12379"/>
            </a:xfrm>
            <a:custGeom>
              <a:avLst/>
              <a:gdLst/>
              <a:ahLst/>
              <a:cxnLst/>
              <a:rect l="l" t="t" r="r" b="b"/>
              <a:pathLst>
                <a:path w="14316" h="472" extrusionOk="0">
                  <a:moveTo>
                    <a:pt x="318" y="0"/>
                  </a:moveTo>
                  <a:cubicBezTo>
                    <a:pt x="0" y="0"/>
                    <a:pt x="0" y="472"/>
                    <a:pt x="318" y="472"/>
                  </a:cubicBezTo>
                  <a:lnTo>
                    <a:pt x="14002" y="472"/>
                  </a:lnTo>
                  <a:cubicBezTo>
                    <a:pt x="14315" y="472"/>
                    <a:pt x="14315" y="0"/>
                    <a:pt x="140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2" name="Google Shape;13642;p138"/>
            <p:cNvSpPr/>
            <p:nvPr/>
          </p:nvSpPr>
          <p:spPr>
            <a:xfrm>
              <a:off x="2219468" y="3936436"/>
              <a:ext cx="56573" cy="12511"/>
            </a:xfrm>
            <a:custGeom>
              <a:avLst/>
              <a:gdLst/>
              <a:ahLst/>
              <a:cxnLst/>
              <a:rect l="l" t="t" r="r" b="b"/>
              <a:pathLst>
                <a:path w="2157" h="477" extrusionOk="0">
                  <a:moveTo>
                    <a:pt x="318" y="0"/>
                  </a:moveTo>
                  <a:cubicBezTo>
                    <a:pt x="0" y="0"/>
                    <a:pt x="0" y="476"/>
                    <a:pt x="318" y="476"/>
                  </a:cubicBezTo>
                  <a:lnTo>
                    <a:pt x="1838" y="476"/>
                  </a:lnTo>
                  <a:cubicBezTo>
                    <a:pt x="2156" y="476"/>
                    <a:pt x="2156" y="0"/>
                    <a:pt x="18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3" name="Google Shape;13643;p138"/>
            <p:cNvSpPr/>
            <p:nvPr/>
          </p:nvSpPr>
          <p:spPr>
            <a:xfrm>
              <a:off x="2312471" y="3936436"/>
              <a:ext cx="56573" cy="12511"/>
            </a:xfrm>
            <a:custGeom>
              <a:avLst/>
              <a:gdLst/>
              <a:ahLst/>
              <a:cxnLst/>
              <a:rect l="l" t="t" r="r" b="b"/>
              <a:pathLst>
                <a:path w="2157" h="477" extrusionOk="0">
                  <a:moveTo>
                    <a:pt x="318" y="0"/>
                  </a:moveTo>
                  <a:cubicBezTo>
                    <a:pt x="1" y="0"/>
                    <a:pt x="1" y="476"/>
                    <a:pt x="318" y="476"/>
                  </a:cubicBezTo>
                  <a:lnTo>
                    <a:pt x="1844" y="476"/>
                  </a:lnTo>
                  <a:cubicBezTo>
                    <a:pt x="2156" y="476"/>
                    <a:pt x="2156" y="0"/>
                    <a:pt x="18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4" name="Google Shape;13644;p138"/>
            <p:cNvSpPr/>
            <p:nvPr/>
          </p:nvSpPr>
          <p:spPr>
            <a:xfrm>
              <a:off x="2498607" y="3936436"/>
              <a:ext cx="56442" cy="12511"/>
            </a:xfrm>
            <a:custGeom>
              <a:avLst/>
              <a:gdLst/>
              <a:ahLst/>
              <a:cxnLst/>
              <a:rect l="l" t="t" r="r" b="b"/>
              <a:pathLst>
                <a:path w="2152" h="477" extrusionOk="0">
                  <a:moveTo>
                    <a:pt x="319" y="0"/>
                  </a:moveTo>
                  <a:cubicBezTo>
                    <a:pt x="1" y="0"/>
                    <a:pt x="1" y="476"/>
                    <a:pt x="319" y="476"/>
                  </a:cubicBezTo>
                  <a:lnTo>
                    <a:pt x="1839" y="476"/>
                  </a:lnTo>
                  <a:cubicBezTo>
                    <a:pt x="2152" y="476"/>
                    <a:pt x="2152" y="0"/>
                    <a:pt x="18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5" name="Google Shape;13645;p138"/>
            <p:cNvSpPr/>
            <p:nvPr/>
          </p:nvSpPr>
          <p:spPr>
            <a:xfrm>
              <a:off x="2219468" y="3989546"/>
              <a:ext cx="56573" cy="12537"/>
            </a:xfrm>
            <a:custGeom>
              <a:avLst/>
              <a:gdLst/>
              <a:ahLst/>
              <a:cxnLst/>
              <a:rect l="l" t="t" r="r" b="b"/>
              <a:pathLst>
                <a:path w="2157" h="478" extrusionOk="0">
                  <a:moveTo>
                    <a:pt x="318" y="1"/>
                  </a:moveTo>
                  <a:cubicBezTo>
                    <a:pt x="0" y="1"/>
                    <a:pt x="0" y="477"/>
                    <a:pt x="318" y="477"/>
                  </a:cubicBezTo>
                  <a:lnTo>
                    <a:pt x="1838" y="477"/>
                  </a:lnTo>
                  <a:cubicBezTo>
                    <a:pt x="2156" y="477"/>
                    <a:pt x="2156" y="1"/>
                    <a:pt x="18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6" name="Google Shape;13646;p138"/>
            <p:cNvSpPr/>
            <p:nvPr/>
          </p:nvSpPr>
          <p:spPr>
            <a:xfrm>
              <a:off x="2405605" y="3989546"/>
              <a:ext cx="56442" cy="12537"/>
            </a:xfrm>
            <a:custGeom>
              <a:avLst/>
              <a:gdLst/>
              <a:ahLst/>
              <a:cxnLst/>
              <a:rect l="l" t="t" r="r" b="b"/>
              <a:pathLst>
                <a:path w="2152" h="478" extrusionOk="0">
                  <a:moveTo>
                    <a:pt x="313" y="1"/>
                  </a:moveTo>
                  <a:cubicBezTo>
                    <a:pt x="1" y="1"/>
                    <a:pt x="1" y="477"/>
                    <a:pt x="313" y="477"/>
                  </a:cubicBezTo>
                  <a:lnTo>
                    <a:pt x="1834" y="477"/>
                  </a:lnTo>
                  <a:cubicBezTo>
                    <a:pt x="2152" y="477"/>
                    <a:pt x="2152" y="1"/>
                    <a:pt x="1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7" name="Google Shape;13647;p138"/>
            <p:cNvSpPr/>
            <p:nvPr/>
          </p:nvSpPr>
          <p:spPr>
            <a:xfrm>
              <a:off x="2219468" y="4042814"/>
              <a:ext cx="56573" cy="12379"/>
            </a:xfrm>
            <a:custGeom>
              <a:avLst/>
              <a:gdLst/>
              <a:ahLst/>
              <a:cxnLst/>
              <a:rect l="l" t="t" r="r" b="b"/>
              <a:pathLst>
                <a:path w="2157" h="472" extrusionOk="0">
                  <a:moveTo>
                    <a:pt x="318" y="0"/>
                  </a:moveTo>
                  <a:cubicBezTo>
                    <a:pt x="0" y="0"/>
                    <a:pt x="0" y="472"/>
                    <a:pt x="318" y="472"/>
                  </a:cubicBezTo>
                  <a:lnTo>
                    <a:pt x="1838" y="472"/>
                  </a:lnTo>
                  <a:cubicBezTo>
                    <a:pt x="2156" y="472"/>
                    <a:pt x="2156" y="0"/>
                    <a:pt x="18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8" name="Google Shape;13648;p138"/>
            <p:cNvSpPr/>
            <p:nvPr/>
          </p:nvSpPr>
          <p:spPr>
            <a:xfrm>
              <a:off x="2312471" y="4042814"/>
              <a:ext cx="56573" cy="12379"/>
            </a:xfrm>
            <a:custGeom>
              <a:avLst/>
              <a:gdLst/>
              <a:ahLst/>
              <a:cxnLst/>
              <a:rect l="l" t="t" r="r" b="b"/>
              <a:pathLst>
                <a:path w="2157" h="472" extrusionOk="0">
                  <a:moveTo>
                    <a:pt x="1848" y="0"/>
                  </a:moveTo>
                  <a:cubicBezTo>
                    <a:pt x="1847" y="0"/>
                    <a:pt x="1845" y="0"/>
                    <a:pt x="1844" y="0"/>
                  </a:cubicBezTo>
                  <a:lnTo>
                    <a:pt x="318" y="0"/>
                  </a:lnTo>
                  <a:cubicBezTo>
                    <a:pt x="1" y="0"/>
                    <a:pt x="1" y="472"/>
                    <a:pt x="318" y="472"/>
                  </a:cubicBezTo>
                  <a:lnTo>
                    <a:pt x="1844" y="472"/>
                  </a:lnTo>
                  <a:cubicBezTo>
                    <a:pt x="2155" y="472"/>
                    <a:pt x="2156" y="0"/>
                    <a:pt x="18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9" name="Google Shape;13649;p138"/>
            <p:cNvSpPr/>
            <p:nvPr/>
          </p:nvSpPr>
          <p:spPr>
            <a:xfrm>
              <a:off x="2498607" y="4042814"/>
              <a:ext cx="56442" cy="12379"/>
            </a:xfrm>
            <a:custGeom>
              <a:avLst/>
              <a:gdLst/>
              <a:ahLst/>
              <a:cxnLst/>
              <a:rect l="l" t="t" r="r" b="b"/>
              <a:pathLst>
                <a:path w="2152" h="472" extrusionOk="0">
                  <a:moveTo>
                    <a:pt x="319" y="0"/>
                  </a:moveTo>
                  <a:cubicBezTo>
                    <a:pt x="1" y="0"/>
                    <a:pt x="1" y="472"/>
                    <a:pt x="319" y="472"/>
                  </a:cubicBezTo>
                  <a:lnTo>
                    <a:pt x="1839" y="472"/>
                  </a:lnTo>
                  <a:cubicBezTo>
                    <a:pt x="2152" y="472"/>
                    <a:pt x="2152" y="0"/>
                    <a:pt x="18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0" name="Google Shape;13650;p138"/>
            <p:cNvSpPr/>
            <p:nvPr/>
          </p:nvSpPr>
          <p:spPr>
            <a:xfrm>
              <a:off x="2312471" y="4095951"/>
              <a:ext cx="56573" cy="12379"/>
            </a:xfrm>
            <a:custGeom>
              <a:avLst/>
              <a:gdLst/>
              <a:ahLst/>
              <a:cxnLst/>
              <a:rect l="l" t="t" r="r" b="b"/>
              <a:pathLst>
                <a:path w="2157" h="472" extrusionOk="0">
                  <a:moveTo>
                    <a:pt x="318" y="0"/>
                  </a:moveTo>
                  <a:cubicBezTo>
                    <a:pt x="1" y="0"/>
                    <a:pt x="1" y="472"/>
                    <a:pt x="318" y="472"/>
                  </a:cubicBezTo>
                  <a:lnTo>
                    <a:pt x="1844" y="472"/>
                  </a:lnTo>
                  <a:cubicBezTo>
                    <a:pt x="2156" y="472"/>
                    <a:pt x="2156" y="0"/>
                    <a:pt x="18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1" name="Google Shape;13651;p138"/>
            <p:cNvSpPr/>
            <p:nvPr/>
          </p:nvSpPr>
          <p:spPr>
            <a:xfrm>
              <a:off x="2405605" y="4095951"/>
              <a:ext cx="56442" cy="12379"/>
            </a:xfrm>
            <a:custGeom>
              <a:avLst/>
              <a:gdLst/>
              <a:ahLst/>
              <a:cxnLst/>
              <a:rect l="l" t="t" r="r" b="b"/>
              <a:pathLst>
                <a:path w="2152" h="472" extrusionOk="0">
                  <a:moveTo>
                    <a:pt x="313" y="0"/>
                  </a:moveTo>
                  <a:cubicBezTo>
                    <a:pt x="1" y="0"/>
                    <a:pt x="1" y="472"/>
                    <a:pt x="313" y="472"/>
                  </a:cubicBezTo>
                  <a:lnTo>
                    <a:pt x="1834" y="472"/>
                  </a:lnTo>
                  <a:cubicBezTo>
                    <a:pt x="2152" y="472"/>
                    <a:pt x="2152" y="0"/>
                    <a:pt x="1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2" name="Google Shape;13652;p138"/>
            <p:cNvSpPr/>
            <p:nvPr/>
          </p:nvSpPr>
          <p:spPr>
            <a:xfrm>
              <a:off x="2498607" y="4095951"/>
              <a:ext cx="56442" cy="12379"/>
            </a:xfrm>
            <a:custGeom>
              <a:avLst/>
              <a:gdLst/>
              <a:ahLst/>
              <a:cxnLst/>
              <a:rect l="l" t="t" r="r" b="b"/>
              <a:pathLst>
                <a:path w="2152" h="472" extrusionOk="0">
                  <a:moveTo>
                    <a:pt x="319" y="0"/>
                  </a:moveTo>
                  <a:cubicBezTo>
                    <a:pt x="1" y="0"/>
                    <a:pt x="1" y="472"/>
                    <a:pt x="319" y="472"/>
                  </a:cubicBezTo>
                  <a:lnTo>
                    <a:pt x="1839" y="472"/>
                  </a:lnTo>
                  <a:cubicBezTo>
                    <a:pt x="2152" y="472"/>
                    <a:pt x="2152" y="0"/>
                    <a:pt x="18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3" name="Google Shape;13653;p138"/>
            <p:cNvSpPr/>
            <p:nvPr/>
          </p:nvSpPr>
          <p:spPr>
            <a:xfrm>
              <a:off x="2312104" y="3976170"/>
              <a:ext cx="57491" cy="39184"/>
            </a:xfrm>
            <a:custGeom>
              <a:avLst/>
              <a:gdLst/>
              <a:ahLst/>
              <a:cxnLst/>
              <a:rect l="l" t="t" r="r" b="b"/>
              <a:pathLst>
                <a:path w="2192" h="1494" extrusionOk="0">
                  <a:moveTo>
                    <a:pt x="1849" y="1"/>
                  </a:moveTo>
                  <a:cubicBezTo>
                    <a:pt x="1794" y="1"/>
                    <a:pt x="1736" y="22"/>
                    <a:pt x="1684" y="73"/>
                  </a:cubicBezTo>
                  <a:lnTo>
                    <a:pt x="842" y="920"/>
                  </a:lnTo>
                  <a:lnTo>
                    <a:pt x="501" y="583"/>
                  </a:lnTo>
                  <a:cubicBezTo>
                    <a:pt x="450" y="534"/>
                    <a:pt x="393" y="514"/>
                    <a:pt x="339" y="514"/>
                  </a:cubicBezTo>
                  <a:cubicBezTo>
                    <a:pt x="157" y="514"/>
                    <a:pt x="1" y="745"/>
                    <a:pt x="164" y="915"/>
                  </a:cubicBezTo>
                  <a:lnTo>
                    <a:pt x="674" y="1425"/>
                  </a:lnTo>
                  <a:cubicBezTo>
                    <a:pt x="720" y="1471"/>
                    <a:pt x="780" y="1494"/>
                    <a:pt x="840" y="1494"/>
                  </a:cubicBezTo>
                  <a:cubicBezTo>
                    <a:pt x="900" y="1494"/>
                    <a:pt x="960" y="1471"/>
                    <a:pt x="1006" y="1425"/>
                  </a:cubicBezTo>
                  <a:lnTo>
                    <a:pt x="2021" y="410"/>
                  </a:lnTo>
                  <a:cubicBezTo>
                    <a:pt x="2192" y="239"/>
                    <a:pt x="2034" y="1"/>
                    <a:pt x="18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4" name="Google Shape;13654;p138"/>
            <p:cNvSpPr/>
            <p:nvPr/>
          </p:nvSpPr>
          <p:spPr>
            <a:xfrm>
              <a:off x="2497821" y="3976170"/>
              <a:ext cx="57910" cy="39184"/>
            </a:xfrm>
            <a:custGeom>
              <a:avLst/>
              <a:gdLst/>
              <a:ahLst/>
              <a:cxnLst/>
              <a:rect l="l" t="t" r="r" b="b"/>
              <a:pathLst>
                <a:path w="2208" h="1494" extrusionOk="0">
                  <a:moveTo>
                    <a:pt x="1864" y="1"/>
                  </a:moveTo>
                  <a:cubicBezTo>
                    <a:pt x="1809" y="1"/>
                    <a:pt x="1752" y="22"/>
                    <a:pt x="1701" y="73"/>
                  </a:cubicBezTo>
                  <a:lnTo>
                    <a:pt x="854" y="920"/>
                  </a:lnTo>
                  <a:lnTo>
                    <a:pt x="517" y="583"/>
                  </a:lnTo>
                  <a:cubicBezTo>
                    <a:pt x="463" y="527"/>
                    <a:pt x="403" y="504"/>
                    <a:pt x="346" y="504"/>
                  </a:cubicBezTo>
                  <a:cubicBezTo>
                    <a:pt x="160" y="504"/>
                    <a:pt x="0" y="746"/>
                    <a:pt x="180" y="915"/>
                  </a:cubicBezTo>
                  <a:lnTo>
                    <a:pt x="685" y="1425"/>
                  </a:lnTo>
                  <a:cubicBezTo>
                    <a:pt x="731" y="1471"/>
                    <a:pt x="792" y="1494"/>
                    <a:pt x="854" y="1494"/>
                  </a:cubicBezTo>
                  <a:cubicBezTo>
                    <a:pt x="915" y="1494"/>
                    <a:pt x="976" y="1471"/>
                    <a:pt x="1022" y="1425"/>
                  </a:cubicBezTo>
                  <a:lnTo>
                    <a:pt x="2037" y="410"/>
                  </a:lnTo>
                  <a:cubicBezTo>
                    <a:pt x="2208" y="239"/>
                    <a:pt x="2048" y="1"/>
                    <a:pt x="18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5" name="Google Shape;13655;p138"/>
            <p:cNvSpPr/>
            <p:nvPr/>
          </p:nvSpPr>
          <p:spPr>
            <a:xfrm>
              <a:off x="2405237" y="4029360"/>
              <a:ext cx="57438" cy="39131"/>
            </a:xfrm>
            <a:custGeom>
              <a:avLst/>
              <a:gdLst/>
              <a:ahLst/>
              <a:cxnLst/>
              <a:rect l="l" t="t" r="r" b="b"/>
              <a:pathLst>
                <a:path w="2190" h="1492" extrusionOk="0">
                  <a:moveTo>
                    <a:pt x="1850" y="1"/>
                  </a:moveTo>
                  <a:cubicBezTo>
                    <a:pt x="1794" y="1"/>
                    <a:pt x="1736" y="23"/>
                    <a:pt x="1684" y="76"/>
                  </a:cubicBezTo>
                  <a:lnTo>
                    <a:pt x="838" y="918"/>
                  </a:lnTo>
                  <a:lnTo>
                    <a:pt x="496" y="581"/>
                  </a:lnTo>
                  <a:cubicBezTo>
                    <a:pt x="445" y="532"/>
                    <a:pt x="389" y="512"/>
                    <a:pt x="335" y="512"/>
                  </a:cubicBezTo>
                  <a:cubicBezTo>
                    <a:pt x="155" y="512"/>
                    <a:pt x="1" y="742"/>
                    <a:pt x="164" y="913"/>
                  </a:cubicBezTo>
                  <a:lnTo>
                    <a:pt x="669" y="1423"/>
                  </a:lnTo>
                  <a:cubicBezTo>
                    <a:pt x="715" y="1469"/>
                    <a:pt x="775" y="1491"/>
                    <a:pt x="836" y="1491"/>
                  </a:cubicBezTo>
                  <a:cubicBezTo>
                    <a:pt x="896" y="1491"/>
                    <a:pt x="958" y="1469"/>
                    <a:pt x="1006" y="1423"/>
                  </a:cubicBezTo>
                  <a:lnTo>
                    <a:pt x="2016" y="408"/>
                  </a:lnTo>
                  <a:cubicBezTo>
                    <a:pt x="2190" y="238"/>
                    <a:pt x="2032" y="1"/>
                    <a:pt x="18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6" name="Google Shape;13656;p138"/>
            <p:cNvSpPr/>
            <p:nvPr/>
          </p:nvSpPr>
          <p:spPr>
            <a:xfrm>
              <a:off x="2219101" y="4082497"/>
              <a:ext cx="57464" cy="39131"/>
            </a:xfrm>
            <a:custGeom>
              <a:avLst/>
              <a:gdLst/>
              <a:ahLst/>
              <a:cxnLst/>
              <a:rect l="l" t="t" r="r" b="b"/>
              <a:pathLst>
                <a:path w="2191" h="1492" extrusionOk="0">
                  <a:moveTo>
                    <a:pt x="1851" y="0"/>
                  </a:moveTo>
                  <a:cubicBezTo>
                    <a:pt x="1795" y="0"/>
                    <a:pt x="1737" y="22"/>
                    <a:pt x="1684" y="75"/>
                  </a:cubicBezTo>
                  <a:lnTo>
                    <a:pt x="837" y="922"/>
                  </a:lnTo>
                  <a:lnTo>
                    <a:pt x="500" y="581"/>
                  </a:lnTo>
                  <a:cubicBezTo>
                    <a:pt x="449" y="532"/>
                    <a:pt x="392" y="512"/>
                    <a:pt x="337" y="512"/>
                  </a:cubicBezTo>
                  <a:cubicBezTo>
                    <a:pt x="155" y="512"/>
                    <a:pt x="0" y="743"/>
                    <a:pt x="164" y="917"/>
                  </a:cubicBezTo>
                  <a:lnTo>
                    <a:pt x="674" y="1423"/>
                  </a:lnTo>
                  <a:cubicBezTo>
                    <a:pt x="719" y="1468"/>
                    <a:pt x="779" y="1491"/>
                    <a:pt x="840" y="1491"/>
                  </a:cubicBezTo>
                  <a:cubicBezTo>
                    <a:pt x="900" y="1491"/>
                    <a:pt x="960" y="1468"/>
                    <a:pt x="1006" y="1423"/>
                  </a:cubicBezTo>
                  <a:lnTo>
                    <a:pt x="2021" y="412"/>
                  </a:lnTo>
                  <a:cubicBezTo>
                    <a:pt x="2191" y="239"/>
                    <a:pt x="2035" y="0"/>
                    <a:pt x="18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7" name="Google Shape;13657;p138"/>
            <p:cNvSpPr/>
            <p:nvPr/>
          </p:nvSpPr>
          <p:spPr>
            <a:xfrm>
              <a:off x="2404792" y="3923033"/>
              <a:ext cx="57910" cy="39158"/>
            </a:xfrm>
            <a:custGeom>
              <a:avLst/>
              <a:gdLst/>
              <a:ahLst/>
              <a:cxnLst/>
              <a:rect l="l" t="t" r="r" b="b"/>
              <a:pathLst>
                <a:path w="2208" h="1493" extrusionOk="0">
                  <a:moveTo>
                    <a:pt x="1866" y="0"/>
                  </a:moveTo>
                  <a:cubicBezTo>
                    <a:pt x="1810" y="0"/>
                    <a:pt x="1753" y="22"/>
                    <a:pt x="1701" y="73"/>
                  </a:cubicBezTo>
                  <a:lnTo>
                    <a:pt x="855" y="920"/>
                  </a:lnTo>
                  <a:lnTo>
                    <a:pt x="513" y="578"/>
                  </a:lnTo>
                  <a:cubicBezTo>
                    <a:pt x="461" y="523"/>
                    <a:pt x="402" y="500"/>
                    <a:pt x="346" y="500"/>
                  </a:cubicBezTo>
                  <a:cubicBezTo>
                    <a:pt x="161" y="500"/>
                    <a:pt x="0" y="746"/>
                    <a:pt x="181" y="915"/>
                  </a:cubicBezTo>
                  <a:lnTo>
                    <a:pt x="686" y="1421"/>
                  </a:lnTo>
                  <a:cubicBezTo>
                    <a:pt x="732" y="1469"/>
                    <a:pt x="792" y="1493"/>
                    <a:pt x="853" y="1493"/>
                  </a:cubicBezTo>
                  <a:cubicBezTo>
                    <a:pt x="913" y="1493"/>
                    <a:pt x="975" y="1469"/>
                    <a:pt x="1023" y="1421"/>
                  </a:cubicBezTo>
                  <a:lnTo>
                    <a:pt x="2033" y="410"/>
                  </a:lnTo>
                  <a:cubicBezTo>
                    <a:pt x="2207" y="236"/>
                    <a:pt x="2049" y="0"/>
                    <a:pt x="18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58" name="Google Shape;13658;p138"/>
          <p:cNvGrpSpPr/>
          <p:nvPr/>
        </p:nvGrpSpPr>
        <p:grpSpPr>
          <a:xfrm>
            <a:off x="1277770" y="1795997"/>
            <a:ext cx="409149" cy="373978"/>
            <a:chOff x="1277770" y="1980572"/>
            <a:chExt cx="409149" cy="373978"/>
          </a:xfrm>
        </p:grpSpPr>
        <p:sp>
          <p:nvSpPr>
            <p:cNvPr id="13659" name="Google Shape;13659;p138"/>
            <p:cNvSpPr/>
            <p:nvPr/>
          </p:nvSpPr>
          <p:spPr>
            <a:xfrm>
              <a:off x="1298962" y="2200044"/>
              <a:ext cx="102890" cy="44954"/>
            </a:xfrm>
            <a:custGeom>
              <a:avLst/>
              <a:gdLst/>
              <a:ahLst/>
              <a:cxnLst/>
              <a:rect l="l" t="t" r="r" b="b"/>
              <a:pathLst>
                <a:path w="3923" h="1714" extrusionOk="0">
                  <a:moveTo>
                    <a:pt x="1" y="1"/>
                  </a:moveTo>
                  <a:cubicBezTo>
                    <a:pt x="135" y="982"/>
                    <a:pt x="973" y="1714"/>
                    <a:pt x="1959" y="1714"/>
                  </a:cubicBezTo>
                  <a:cubicBezTo>
                    <a:pt x="2950" y="1714"/>
                    <a:pt x="3787" y="982"/>
                    <a:pt x="3922" y="1"/>
                  </a:cubicBezTo>
                  <a:close/>
                </a:path>
              </a:pathLst>
            </a:custGeom>
            <a:solidFill>
              <a:srgbClr val="DC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0" name="Google Shape;13660;p138"/>
            <p:cNvSpPr/>
            <p:nvPr/>
          </p:nvSpPr>
          <p:spPr>
            <a:xfrm>
              <a:off x="1470332" y="2057576"/>
              <a:ext cx="23631" cy="245227"/>
            </a:xfrm>
            <a:custGeom>
              <a:avLst/>
              <a:gdLst/>
              <a:ahLst/>
              <a:cxnLst/>
              <a:rect l="l" t="t" r="r" b="b"/>
              <a:pathLst>
                <a:path w="901" h="9350" extrusionOk="0">
                  <a:moveTo>
                    <a:pt x="1" y="0"/>
                  </a:moveTo>
                  <a:lnTo>
                    <a:pt x="1" y="9349"/>
                  </a:lnTo>
                  <a:lnTo>
                    <a:pt x="901" y="9349"/>
                  </a:lnTo>
                  <a:lnTo>
                    <a:pt x="901" y="0"/>
                  </a:lnTo>
                  <a:cubicBezTo>
                    <a:pt x="761" y="80"/>
                    <a:pt x="606" y="119"/>
                    <a:pt x="451" y="119"/>
                  </a:cubicBezTo>
                  <a:cubicBezTo>
                    <a:pt x="296" y="119"/>
                    <a:pt x="140" y="80"/>
                    <a:pt x="1" y="0"/>
                  </a:cubicBezTo>
                  <a:close/>
                </a:path>
              </a:pathLst>
            </a:custGeom>
            <a:solidFill>
              <a:srgbClr val="B2BF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1" name="Google Shape;13661;p138"/>
            <p:cNvSpPr/>
            <p:nvPr/>
          </p:nvSpPr>
          <p:spPr>
            <a:xfrm>
              <a:off x="1470332" y="2057576"/>
              <a:ext cx="15815" cy="245227"/>
            </a:xfrm>
            <a:custGeom>
              <a:avLst/>
              <a:gdLst/>
              <a:ahLst/>
              <a:cxnLst/>
              <a:rect l="l" t="t" r="r" b="b"/>
              <a:pathLst>
                <a:path w="603" h="9350" extrusionOk="0">
                  <a:moveTo>
                    <a:pt x="1" y="0"/>
                  </a:moveTo>
                  <a:lnTo>
                    <a:pt x="1" y="9349"/>
                  </a:lnTo>
                  <a:lnTo>
                    <a:pt x="602" y="9349"/>
                  </a:lnTo>
                  <a:lnTo>
                    <a:pt x="602" y="106"/>
                  </a:lnTo>
                  <a:cubicBezTo>
                    <a:pt x="549" y="116"/>
                    <a:pt x="501" y="120"/>
                    <a:pt x="448" y="120"/>
                  </a:cubicBezTo>
                  <a:cubicBezTo>
                    <a:pt x="290" y="120"/>
                    <a:pt x="136" y="77"/>
                    <a:pt x="1" y="0"/>
                  </a:cubicBezTo>
                  <a:close/>
                </a:path>
              </a:pathLst>
            </a:custGeom>
            <a:solidFill>
              <a:srgbClr val="A7B5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2" name="Google Shape;13662;p138"/>
            <p:cNvSpPr/>
            <p:nvPr/>
          </p:nvSpPr>
          <p:spPr>
            <a:xfrm>
              <a:off x="1543297" y="2175941"/>
              <a:ext cx="137826" cy="24129"/>
            </a:xfrm>
            <a:custGeom>
              <a:avLst/>
              <a:gdLst/>
              <a:ahLst/>
              <a:cxnLst/>
              <a:rect l="l" t="t" r="r" b="b"/>
              <a:pathLst>
                <a:path w="5255" h="920" extrusionOk="0">
                  <a:moveTo>
                    <a:pt x="385" y="1"/>
                  </a:moveTo>
                  <a:cubicBezTo>
                    <a:pt x="173" y="5"/>
                    <a:pt x="0" y="174"/>
                    <a:pt x="0" y="385"/>
                  </a:cubicBezTo>
                  <a:lnTo>
                    <a:pt x="0" y="535"/>
                  </a:lnTo>
                  <a:cubicBezTo>
                    <a:pt x="0" y="746"/>
                    <a:pt x="173" y="920"/>
                    <a:pt x="385" y="920"/>
                  </a:cubicBezTo>
                  <a:lnTo>
                    <a:pt x="4870" y="920"/>
                  </a:lnTo>
                  <a:cubicBezTo>
                    <a:pt x="5081" y="920"/>
                    <a:pt x="5255" y="746"/>
                    <a:pt x="5255" y="535"/>
                  </a:cubicBezTo>
                  <a:lnTo>
                    <a:pt x="5255" y="385"/>
                  </a:lnTo>
                  <a:cubicBezTo>
                    <a:pt x="5255" y="174"/>
                    <a:pt x="5081" y="5"/>
                    <a:pt x="4870"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3" name="Google Shape;13663;p138"/>
            <p:cNvSpPr/>
            <p:nvPr/>
          </p:nvSpPr>
          <p:spPr>
            <a:xfrm>
              <a:off x="1543297" y="2179980"/>
              <a:ext cx="137826" cy="20090"/>
            </a:xfrm>
            <a:custGeom>
              <a:avLst/>
              <a:gdLst/>
              <a:ahLst/>
              <a:cxnLst/>
              <a:rect l="l" t="t" r="r" b="b"/>
              <a:pathLst>
                <a:path w="5255" h="766" extrusionOk="0">
                  <a:moveTo>
                    <a:pt x="77" y="1"/>
                  </a:moveTo>
                  <a:cubicBezTo>
                    <a:pt x="29" y="68"/>
                    <a:pt x="0" y="150"/>
                    <a:pt x="0" y="231"/>
                  </a:cubicBezTo>
                  <a:lnTo>
                    <a:pt x="0" y="381"/>
                  </a:lnTo>
                  <a:cubicBezTo>
                    <a:pt x="0" y="592"/>
                    <a:pt x="173" y="766"/>
                    <a:pt x="385" y="766"/>
                  </a:cubicBezTo>
                  <a:lnTo>
                    <a:pt x="4870" y="766"/>
                  </a:lnTo>
                  <a:cubicBezTo>
                    <a:pt x="5081" y="766"/>
                    <a:pt x="5255" y="592"/>
                    <a:pt x="5255" y="381"/>
                  </a:cubicBezTo>
                  <a:lnTo>
                    <a:pt x="5255" y="231"/>
                  </a:lnTo>
                  <a:cubicBezTo>
                    <a:pt x="5255" y="150"/>
                    <a:pt x="5226" y="68"/>
                    <a:pt x="5178" y="1"/>
                  </a:cubicBezTo>
                  <a:cubicBezTo>
                    <a:pt x="5105" y="102"/>
                    <a:pt x="4990" y="154"/>
                    <a:pt x="4870" y="159"/>
                  </a:cubicBezTo>
                  <a:lnTo>
                    <a:pt x="385" y="159"/>
                  </a:lnTo>
                  <a:cubicBezTo>
                    <a:pt x="265" y="154"/>
                    <a:pt x="149" y="102"/>
                    <a:pt x="77"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4" name="Google Shape;13664;p138"/>
            <p:cNvSpPr/>
            <p:nvPr/>
          </p:nvSpPr>
          <p:spPr>
            <a:xfrm>
              <a:off x="1563230" y="2200044"/>
              <a:ext cx="102864" cy="44954"/>
            </a:xfrm>
            <a:custGeom>
              <a:avLst/>
              <a:gdLst/>
              <a:ahLst/>
              <a:cxnLst/>
              <a:rect l="l" t="t" r="r" b="b"/>
              <a:pathLst>
                <a:path w="3922" h="1714" extrusionOk="0">
                  <a:moveTo>
                    <a:pt x="0" y="1"/>
                  </a:moveTo>
                  <a:cubicBezTo>
                    <a:pt x="130" y="982"/>
                    <a:pt x="968" y="1714"/>
                    <a:pt x="1959" y="1714"/>
                  </a:cubicBezTo>
                  <a:cubicBezTo>
                    <a:pt x="2950" y="1714"/>
                    <a:pt x="3787" y="982"/>
                    <a:pt x="3922" y="1"/>
                  </a:cubicBezTo>
                  <a:close/>
                </a:path>
              </a:pathLst>
            </a:custGeom>
            <a:solidFill>
              <a:srgbClr val="DC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5" name="Google Shape;13665;p138"/>
            <p:cNvSpPr/>
            <p:nvPr/>
          </p:nvSpPr>
          <p:spPr>
            <a:xfrm>
              <a:off x="1298962" y="2200044"/>
              <a:ext cx="63497" cy="44980"/>
            </a:xfrm>
            <a:custGeom>
              <a:avLst/>
              <a:gdLst/>
              <a:ahLst/>
              <a:cxnLst/>
              <a:rect l="l" t="t" r="r" b="b"/>
              <a:pathLst>
                <a:path w="2421" h="1715" extrusionOk="0">
                  <a:moveTo>
                    <a:pt x="1" y="1"/>
                  </a:moveTo>
                  <a:cubicBezTo>
                    <a:pt x="138" y="1003"/>
                    <a:pt x="995" y="1715"/>
                    <a:pt x="1961" y="1715"/>
                  </a:cubicBezTo>
                  <a:cubicBezTo>
                    <a:pt x="2113" y="1715"/>
                    <a:pt x="2267" y="1697"/>
                    <a:pt x="2421" y="1661"/>
                  </a:cubicBezTo>
                  <a:cubicBezTo>
                    <a:pt x="1622" y="1473"/>
                    <a:pt x="1025" y="814"/>
                    <a:pt x="915"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6" name="Google Shape;13666;p138"/>
            <p:cNvSpPr/>
            <p:nvPr/>
          </p:nvSpPr>
          <p:spPr>
            <a:xfrm>
              <a:off x="1563230" y="2200044"/>
              <a:ext cx="63366" cy="44980"/>
            </a:xfrm>
            <a:custGeom>
              <a:avLst/>
              <a:gdLst/>
              <a:ahLst/>
              <a:cxnLst/>
              <a:rect l="l" t="t" r="r" b="b"/>
              <a:pathLst>
                <a:path w="2416" h="1715" extrusionOk="0">
                  <a:moveTo>
                    <a:pt x="0" y="1"/>
                  </a:moveTo>
                  <a:cubicBezTo>
                    <a:pt x="138" y="1003"/>
                    <a:pt x="994" y="1715"/>
                    <a:pt x="1958" y="1715"/>
                  </a:cubicBezTo>
                  <a:cubicBezTo>
                    <a:pt x="2109" y="1715"/>
                    <a:pt x="2262" y="1697"/>
                    <a:pt x="2416" y="1661"/>
                  </a:cubicBezTo>
                  <a:cubicBezTo>
                    <a:pt x="1622" y="1473"/>
                    <a:pt x="1025" y="814"/>
                    <a:pt x="915"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7" name="Google Shape;13667;p138"/>
            <p:cNvSpPr/>
            <p:nvPr/>
          </p:nvSpPr>
          <p:spPr>
            <a:xfrm>
              <a:off x="1331274" y="2050888"/>
              <a:ext cx="37636" cy="32234"/>
            </a:xfrm>
            <a:custGeom>
              <a:avLst/>
              <a:gdLst/>
              <a:ahLst/>
              <a:cxnLst/>
              <a:rect l="l" t="t" r="r" b="b"/>
              <a:pathLst>
                <a:path w="1435" h="1229" extrusionOk="0">
                  <a:moveTo>
                    <a:pt x="818" y="0"/>
                  </a:moveTo>
                  <a:cubicBezTo>
                    <a:pt x="275" y="5"/>
                    <a:pt x="0" y="664"/>
                    <a:pt x="390" y="1049"/>
                  </a:cubicBezTo>
                  <a:cubicBezTo>
                    <a:pt x="514" y="1173"/>
                    <a:pt x="667" y="1229"/>
                    <a:pt x="817" y="1229"/>
                  </a:cubicBezTo>
                  <a:cubicBezTo>
                    <a:pt x="1132" y="1229"/>
                    <a:pt x="1434" y="984"/>
                    <a:pt x="1434" y="616"/>
                  </a:cubicBezTo>
                  <a:cubicBezTo>
                    <a:pt x="1434" y="274"/>
                    <a:pt x="1160" y="0"/>
                    <a:pt x="818" y="0"/>
                  </a:cubicBezTo>
                  <a:close/>
                </a:path>
              </a:pathLst>
            </a:custGeom>
            <a:solidFill>
              <a:srgbClr val="DC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8" name="Google Shape;13668;p138"/>
            <p:cNvSpPr/>
            <p:nvPr/>
          </p:nvSpPr>
          <p:spPr>
            <a:xfrm>
              <a:off x="1590742" y="2050888"/>
              <a:ext cx="37636" cy="32234"/>
            </a:xfrm>
            <a:custGeom>
              <a:avLst/>
              <a:gdLst/>
              <a:ahLst/>
              <a:cxnLst/>
              <a:rect l="l" t="t" r="r" b="b"/>
              <a:pathLst>
                <a:path w="1435" h="1229" extrusionOk="0">
                  <a:moveTo>
                    <a:pt x="818" y="0"/>
                  </a:moveTo>
                  <a:cubicBezTo>
                    <a:pt x="275" y="0"/>
                    <a:pt x="0" y="659"/>
                    <a:pt x="385" y="1049"/>
                  </a:cubicBezTo>
                  <a:cubicBezTo>
                    <a:pt x="510" y="1173"/>
                    <a:pt x="662" y="1229"/>
                    <a:pt x="812" y="1229"/>
                  </a:cubicBezTo>
                  <a:cubicBezTo>
                    <a:pt x="1128" y="1229"/>
                    <a:pt x="1431" y="984"/>
                    <a:pt x="1434" y="616"/>
                  </a:cubicBezTo>
                  <a:cubicBezTo>
                    <a:pt x="1434" y="274"/>
                    <a:pt x="1160" y="0"/>
                    <a:pt x="818" y="0"/>
                  </a:cubicBezTo>
                  <a:close/>
                </a:path>
              </a:pathLst>
            </a:custGeom>
            <a:solidFill>
              <a:srgbClr val="DC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9" name="Google Shape;13669;p138"/>
            <p:cNvSpPr/>
            <p:nvPr/>
          </p:nvSpPr>
          <p:spPr>
            <a:xfrm>
              <a:off x="1426689" y="2300364"/>
              <a:ext cx="110942" cy="26542"/>
            </a:xfrm>
            <a:custGeom>
              <a:avLst/>
              <a:gdLst/>
              <a:ahLst/>
              <a:cxnLst/>
              <a:rect l="l" t="t" r="r" b="b"/>
              <a:pathLst>
                <a:path w="4230" h="1012" extrusionOk="0">
                  <a:moveTo>
                    <a:pt x="385" y="1"/>
                  </a:moveTo>
                  <a:cubicBezTo>
                    <a:pt x="173" y="1"/>
                    <a:pt x="0" y="174"/>
                    <a:pt x="0" y="386"/>
                  </a:cubicBezTo>
                  <a:lnTo>
                    <a:pt x="0" y="1011"/>
                  </a:lnTo>
                  <a:lnTo>
                    <a:pt x="4230" y="1011"/>
                  </a:lnTo>
                  <a:lnTo>
                    <a:pt x="4230" y="386"/>
                  </a:lnTo>
                  <a:cubicBezTo>
                    <a:pt x="4225" y="174"/>
                    <a:pt x="4056" y="1"/>
                    <a:pt x="3845" y="1"/>
                  </a:cubicBezTo>
                  <a:close/>
                </a:path>
              </a:pathLst>
            </a:custGeom>
            <a:solidFill>
              <a:srgbClr val="6C7E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0" name="Google Shape;13670;p138"/>
            <p:cNvSpPr/>
            <p:nvPr/>
          </p:nvSpPr>
          <p:spPr>
            <a:xfrm>
              <a:off x="1426689" y="2308442"/>
              <a:ext cx="110942" cy="18464"/>
            </a:xfrm>
            <a:custGeom>
              <a:avLst/>
              <a:gdLst/>
              <a:ahLst/>
              <a:cxnLst/>
              <a:rect l="l" t="t" r="r" b="b"/>
              <a:pathLst>
                <a:path w="4230" h="704" extrusionOk="0">
                  <a:moveTo>
                    <a:pt x="10" y="1"/>
                  </a:moveTo>
                  <a:cubicBezTo>
                    <a:pt x="0" y="30"/>
                    <a:pt x="0" y="54"/>
                    <a:pt x="0" y="78"/>
                  </a:cubicBezTo>
                  <a:lnTo>
                    <a:pt x="0" y="703"/>
                  </a:lnTo>
                  <a:lnTo>
                    <a:pt x="4230" y="703"/>
                  </a:lnTo>
                  <a:lnTo>
                    <a:pt x="4230" y="78"/>
                  </a:lnTo>
                  <a:cubicBezTo>
                    <a:pt x="4230" y="49"/>
                    <a:pt x="4225" y="25"/>
                    <a:pt x="4220" y="1"/>
                  </a:cubicBezTo>
                  <a:close/>
                </a:path>
              </a:pathLst>
            </a:custGeom>
            <a:solidFill>
              <a:srgbClr val="61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1" name="Google Shape;13671;p138"/>
            <p:cNvSpPr/>
            <p:nvPr/>
          </p:nvSpPr>
          <p:spPr>
            <a:xfrm>
              <a:off x="1413418" y="2324467"/>
              <a:ext cx="137852" cy="24129"/>
            </a:xfrm>
            <a:custGeom>
              <a:avLst/>
              <a:gdLst/>
              <a:ahLst/>
              <a:cxnLst/>
              <a:rect l="l" t="t" r="r" b="b"/>
              <a:pathLst>
                <a:path w="5256" h="920" extrusionOk="0">
                  <a:moveTo>
                    <a:pt x="386" y="1"/>
                  </a:moveTo>
                  <a:cubicBezTo>
                    <a:pt x="174" y="1"/>
                    <a:pt x="1" y="174"/>
                    <a:pt x="1" y="386"/>
                  </a:cubicBezTo>
                  <a:lnTo>
                    <a:pt x="1" y="535"/>
                  </a:lnTo>
                  <a:cubicBezTo>
                    <a:pt x="1" y="747"/>
                    <a:pt x="174" y="920"/>
                    <a:pt x="386" y="920"/>
                  </a:cubicBezTo>
                  <a:lnTo>
                    <a:pt x="4870" y="920"/>
                  </a:lnTo>
                  <a:cubicBezTo>
                    <a:pt x="5082" y="920"/>
                    <a:pt x="5255" y="747"/>
                    <a:pt x="5255" y="535"/>
                  </a:cubicBezTo>
                  <a:lnTo>
                    <a:pt x="5255" y="386"/>
                  </a:lnTo>
                  <a:cubicBezTo>
                    <a:pt x="5255" y="174"/>
                    <a:pt x="5082" y="1"/>
                    <a:pt x="4870" y="1"/>
                  </a:cubicBezTo>
                  <a:close/>
                </a:path>
              </a:pathLst>
            </a:custGeom>
            <a:solidFill>
              <a:srgbClr val="80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2" name="Google Shape;13672;p138"/>
            <p:cNvSpPr/>
            <p:nvPr/>
          </p:nvSpPr>
          <p:spPr>
            <a:xfrm>
              <a:off x="1413418" y="2328506"/>
              <a:ext cx="137852" cy="20090"/>
            </a:xfrm>
            <a:custGeom>
              <a:avLst/>
              <a:gdLst/>
              <a:ahLst/>
              <a:cxnLst/>
              <a:rect l="l" t="t" r="r" b="b"/>
              <a:pathLst>
                <a:path w="5256" h="766" extrusionOk="0">
                  <a:moveTo>
                    <a:pt x="78" y="1"/>
                  </a:moveTo>
                  <a:cubicBezTo>
                    <a:pt x="30" y="68"/>
                    <a:pt x="1" y="150"/>
                    <a:pt x="1" y="232"/>
                  </a:cubicBezTo>
                  <a:lnTo>
                    <a:pt x="1" y="381"/>
                  </a:lnTo>
                  <a:cubicBezTo>
                    <a:pt x="1" y="593"/>
                    <a:pt x="174" y="766"/>
                    <a:pt x="386" y="766"/>
                  </a:cubicBezTo>
                  <a:lnTo>
                    <a:pt x="4870" y="766"/>
                  </a:lnTo>
                  <a:cubicBezTo>
                    <a:pt x="5082" y="766"/>
                    <a:pt x="5255" y="593"/>
                    <a:pt x="5255" y="381"/>
                  </a:cubicBezTo>
                  <a:lnTo>
                    <a:pt x="5255" y="232"/>
                  </a:lnTo>
                  <a:cubicBezTo>
                    <a:pt x="5255" y="150"/>
                    <a:pt x="5226" y="68"/>
                    <a:pt x="5178" y="1"/>
                  </a:cubicBezTo>
                  <a:cubicBezTo>
                    <a:pt x="5106" y="97"/>
                    <a:pt x="4991" y="155"/>
                    <a:pt x="4870" y="155"/>
                  </a:cubicBezTo>
                  <a:lnTo>
                    <a:pt x="386" y="155"/>
                  </a:lnTo>
                  <a:cubicBezTo>
                    <a:pt x="265" y="155"/>
                    <a:pt x="150" y="97"/>
                    <a:pt x="78" y="1"/>
                  </a:cubicBezTo>
                  <a:close/>
                </a:path>
              </a:pathLst>
            </a:custGeom>
            <a:solidFill>
              <a:srgbClr val="6C7E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3" name="Google Shape;13673;p138"/>
            <p:cNvSpPr/>
            <p:nvPr/>
          </p:nvSpPr>
          <p:spPr>
            <a:xfrm>
              <a:off x="1450793" y="2013907"/>
              <a:ext cx="54789" cy="46869"/>
            </a:xfrm>
            <a:custGeom>
              <a:avLst/>
              <a:gdLst/>
              <a:ahLst/>
              <a:cxnLst/>
              <a:rect l="l" t="t" r="r" b="b"/>
              <a:pathLst>
                <a:path w="2089" h="1787" extrusionOk="0">
                  <a:moveTo>
                    <a:pt x="1193" y="0"/>
                  </a:moveTo>
                  <a:cubicBezTo>
                    <a:pt x="399" y="0"/>
                    <a:pt x="0" y="963"/>
                    <a:pt x="563" y="1526"/>
                  </a:cubicBezTo>
                  <a:cubicBezTo>
                    <a:pt x="745" y="1706"/>
                    <a:pt x="968" y="1787"/>
                    <a:pt x="1188" y="1787"/>
                  </a:cubicBezTo>
                  <a:cubicBezTo>
                    <a:pt x="1647" y="1787"/>
                    <a:pt x="2088" y="1431"/>
                    <a:pt x="2088" y="890"/>
                  </a:cubicBezTo>
                  <a:cubicBezTo>
                    <a:pt x="2088" y="400"/>
                    <a:pt x="1689" y="0"/>
                    <a:pt x="1193" y="0"/>
                  </a:cubicBezTo>
                  <a:close/>
                </a:path>
              </a:pathLst>
            </a:custGeom>
            <a:solidFill>
              <a:srgbClr val="DC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4" name="Google Shape;13674;p138"/>
            <p:cNvSpPr/>
            <p:nvPr/>
          </p:nvSpPr>
          <p:spPr>
            <a:xfrm>
              <a:off x="1336703" y="2050836"/>
              <a:ext cx="28168" cy="32286"/>
            </a:xfrm>
            <a:custGeom>
              <a:avLst/>
              <a:gdLst/>
              <a:ahLst/>
              <a:cxnLst/>
              <a:rect l="l" t="t" r="r" b="b"/>
              <a:pathLst>
                <a:path w="1074" h="1231" extrusionOk="0">
                  <a:moveTo>
                    <a:pt x="619" y="1"/>
                  </a:moveTo>
                  <a:cubicBezTo>
                    <a:pt x="304" y="1"/>
                    <a:pt x="0" y="243"/>
                    <a:pt x="0" y="618"/>
                  </a:cubicBezTo>
                  <a:cubicBezTo>
                    <a:pt x="0" y="989"/>
                    <a:pt x="304" y="1231"/>
                    <a:pt x="618" y="1231"/>
                  </a:cubicBezTo>
                  <a:cubicBezTo>
                    <a:pt x="780" y="1231"/>
                    <a:pt x="945" y="1166"/>
                    <a:pt x="1073" y="1022"/>
                  </a:cubicBezTo>
                  <a:cubicBezTo>
                    <a:pt x="972" y="912"/>
                    <a:pt x="915" y="767"/>
                    <a:pt x="915" y="618"/>
                  </a:cubicBezTo>
                  <a:cubicBezTo>
                    <a:pt x="915" y="464"/>
                    <a:pt x="972" y="320"/>
                    <a:pt x="1073" y="209"/>
                  </a:cubicBezTo>
                  <a:cubicBezTo>
                    <a:pt x="946" y="65"/>
                    <a:pt x="781" y="1"/>
                    <a:pt x="619"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5" name="Google Shape;13675;p138"/>
            <p:cNvSpPr/>
            <p:nvPr/>
          </p:nvSpPr>
          <p:spPr>
            <a:xfrm>
              <a:off x="1596172" y="2050836"/>
              <a:ext cx="28037" cy="32286"/>
            </a:xfrm>
            <a:custGeom>
              <a:avLst/>
              <a:gdLst/>
              <a:ahLst/>
              <a:cxnLst/>
              <a:rect l="l" t="t" r="r" b="b"/>
              <a:pathLst>
                <a:path w="1069" h="1231" extrusionOk="0">
                  <a:moveTo>
                    <a:pt x="615" y="1"/>
                  </a:moveTo>
                  <a:cubicBezTo>
                    <a:pt x="302" y="1"/>
                    <a:pt x="0" y="243"/>
                    <a:pt x="0" y="618"/>
                  </a:cubicBezTo>
                  <a:cubicBezTo>
                    <a:pt x="0" y="989"/>
                    <a:pt x="302" y="1231"/>
                    <a:pt x="614" y="1231"/>
                  </a:cubicBezTo>
                  <a:cubicBezTo>
                    <a:pt x="776" y="1231"/>
                    <a:pt x="941" y="1166"/>
                    <a:pt x="1068" y="1022"/>
                  </a:cubicBezTo>
                  <a:cubicBezTo>
                    <a:pt x="967" y="912"/>
                    <a:pt x="914" y="767"/>
                    <a:pt x="914" y="618"/>
                  </a:cubicBezTo>
                  <a:cubicBezTo>
                    <a:pt x="914" y="464"/>
                    <a:pt x="967" y="320"/>
                    <a:pt x="1068" y="209"/>
                  </a:cubicBezTo>
                  <a:cubicBezTo>
                    <a:pt x="941" y="65"/>
                    <a:pt x="776" y="1"/>
                    <a:pt x="615"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6" name="Google Shape;13676;p138"/>
            <p:cNvSpPr/>
            <p:nvPr/>
          </p:nvSpPr>
          <p:spPr>
            <a:xfrm>
              <a:off x="1458739" y="2013829"/>
              <a:ext cx="35355" cy="46973"/>
            </a:xfrm>
            <a:custGeom>
              <a:avLst/>
              <a:gdLst/>
              <a:ahLst/>
              <a:cxnLst/>
              <a:rect l="l" t="t" r="r" b="b"/>
              <a:pathLst>
                <a:path w="1348" h="1791" extrusionOk="0">
                  <a:moveTo>
                    <a:pt x="892" y="0"/>
                  </a:moveTo>
                  <a:cubicBezTo>
                    <a:pt x="428" y="0"/>
                    <a:pt x="0" y="372"/>
                    <a:pt x="0" y="893"/>
                  </a:cubicBezTo>
                  <a:cubicBezTo>
                    <a:pt x="0" y="1416"/>
                    <a:pt x="430" y="1791"/>
                    <a:pt x="895" y="1791"/>
                  </a:cubicBezTo>
                  <a:cubicBezTo>
                    <a:pt x="1047" y="1791"/>
                    <a:pt x="1202" y="1751"/>
                    <a:pt x="1348" y="1663"/>
                  </a:cubicBezTo>
                  <a:cubicBezTo>
                    <a:pt x="1078" y="1500"/>
                    <a:pt x="914" y="1211"/>
                    <a:pt x="914" y="893"/>
                  </a:cubicBezTo>
                  <a:cubicBezTo>
                    <a:pt x="914" y="581"/>
                    <a:pt x="1078" y="292"/>
                    <a:pt x="1348" y="128"/>
                  </a:cubicBezTo>
                  <a:cubicBezTo>
                    <a:pt x="1201" y="40"/>
                    <a:pt x="1045" y="0"/>
                    <a:pt x="892" y="0"/>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7" name="Google Shape;13677;p138"/>
            <p:cNvSpPr/>
            <p:nvPr/>
          </p:nvSpPr>
          <p:spPr>
            <a:xfrm>
              <a:off x="1283933" y="2175941"/>
              <a:ext cx="137852" cy="24129"/>
            </a:xfrm>
            <a:custGeom>
              <a:avLst/>
              <a:gdLst/>
              <a:ahLst/>
              <a:cxnLst/>
              <a:rect l="l" t="t" r="r" b="b"/>
              <a:pathLst>
                <a:path w="5256" h="920" extrusionOk="0">
                  <a:moveTo>
                    <a:pt x="386" y="1"/>
                  </a:moveTo>
                  <a:cubicBezTo>
                    <a:pt x="169" y="5"/>
                    <a:pt x="1" y="174"/>
                    <a:pt x="1" y="385"/>
                  </a:cubicBezTo>
                  <a:lnTo>
                    <a:pt x="1" y="535"/>
                  </a:lnTo>
                  <a:cubicBezTo>
                    <a:pt x="1" y="746"/>
                    <a:pt x="169" y="920"/>
                    <a:pt x="386" y="920"/>
                  </a:cubicBezTo>
                  <a:lnTo>
                    <a:pt x="4870" y="920"/>
                  </a:lnTo>
                  <a:cubicBezTo>
                    <a:pt x="5082" y="920"/>
                    <a:pt x="5251" y="746"/>
                    <a:pt x="5255" y="535"/>
                  </a:cubicBezTo>
                  <a:lnTo>
                    <a:pt x="5255" y="385"/>
                  </a:lnTo>
                  <a:cubicBezTo>
                    <a:pt x="5251" y="174"/>
                    <a:pt x="5082" y="5"/>
                    <a:pt x="4870"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8" name="Google Shape;13678;p138"/>
            <p:cNvSpPr/>
            <p:nvPr/>
          </p:nvSpPr>
          <p:spPr>
            <a:xfrm>
              <a:off x="1283828" y="2179980"/>
              <a:ext cx="137826" cy="20090"/>
            </a:xfrm>
            <a:custGeom>
              <a:avLst/>
              <a:gdLst/>
              <a:ahLst/>
              <a:cxnLst/>
              <a:rect l="l" t="t" r="r" b="b"/>
              <a:pathLst>
                <a:path w="5255" h="766" extrusionOk="0">
                  <a:moveTo>
                    <a:pt x="82" y="1"/>
                  </a:moveTo>
                  <a:cubicBezTo>
                    <a:pt x="29" y="68"/>
                    <a:pt x="5" y="150"/>
                    <a:pt x="0" y="231"/>
                  </a:cubicBezTo>
                  <a:lnTo>
                    <a:pt x="0" y="381"/>
                  </a:lnTo>
                  <a:cubicBezTo>
                    <a:pt x="5" y="592"/>
                    <a:pt x="173" y="766"/>
                    <a:pt x="385" y="766"/>
                  </a:cubicBezTo>
                  <a:lnTo>
                    <a:pt x="4870" y="766"/>
                  </a:lnTo>
                  <a:cubicBezTo>
                    <a:pt x="5086" y="766"/>
                    <a:pt x="5255" y="592"/>
                    <a:pt x="5255" y="381"/>
                  </a:cubicBezTo>
                  <a:lnTo>
                    <a:pt x="5255" y="231"/>
                  </a:lnTo>
                  <a:cubicBezTo>
                    <a:pt x="5255" y="150"/>
                    <a:pt x="5231" y="68"/>
                    <a:pt x="5178" y="1"/>
                  </a:cubicBezTo>
                  <a:cubicBezTo>
                    <a:pt x="5105" y="97"/>
                    <a:pt x="4995" y="154"/>
                    <a:pt x="4874" y="159"/>
                  </a:cubicBezTo>
                  <a:lnTo>
                    <a:pt x="390" y="159"/>
                  </a:lnTo>
                  <a:cubicBezTo>
                    <a:pt x="265" y="154"/>
                    <a:pt x="154" y="102"/>
                    <a:pt x="82"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9" name="Google Shape;13679;p138"/>
            <p:cNvSpPr/>
            <p:nvPr/>
          </p:nvSpPr>
          <p:spPr>
            <a:xfrm>
              <a:off x="1277770" y="1980572"/>
              <a:ext cx="409149" cy="373978"/>
            </a:xfrm>
            <a:custGeom>
              <a:avLst/>
              <a:gdLst/>
              <a:ahLst/>
              <a:cxnLst/>
              <a:rect l="l" t="t" r="r" b="b"/>
              <a:pathLst>
                <a:path w="15600" h="14259" extrusionOk="0">
                  <a:moveTo>
                    <a:pt x="7925" y="458"/>
                  </a:moveTo>
                  <a:cubicBezTo>
                    <a:pt x="7968" y="458"/>
                    <a:pt x="8007" y="497"/>
                    <a:pt x="8007" y="540"/>
                  </a:cubicBezTo>
                  <a:lnTo>
                    <a:pt x="8007" y="1060"/>
                  </a:lnTo>
                  <a:cubicBezTo>
                    <a:pt x="7932" y="1045"/>
                    <a:pt x="7858" y="1038"/>
                    <a:pt x="7784" y="1038"/>
                  </a:cubicBezTo>
                  <a:cubicBezTo>
                    <a:pt x="7710" y="1038"/>
                    <a:pt x="7636" y="1045"/>
                    <a:pt x="7564" y="1060"/>
                  </a:cubicBezTo>
                  <a:lnTo>
                    <a:pt x="7564" y="540"/>
                  </a:lnTo>
                  <a:cubicBezTo>
                    <a:pt x="7564" y="497"/>
                    <a:pt x="7603" y="458"/>
                    <a:pt x="7646" y="458"/>
                  </a:cubicBezTo>
                  <a:close/>
                  <a:moveTo>
                    <a:pt x="7786" y="1497"/>
                  </a:moveTo>
                  <a:cubicBezTo>
                    <a:pt x="8464" y="1497"/>
                    <a:pt x="8705" y="2402"/>
                    <a:pt x="8113" y="2739"/>
                  </a:cubicBezTo>
                  <a:cubicBezTo>
                    <a:pt x="8012" y="2797"/>
                    <a:pt x="7901" y="2825"/>
                    <a:pt x="7786" y="2825"/>
                  </a:cubicBezTo>
                  <a:cubicBezTo>
                    <a:pt x="7420" y="2825"/>
                    <a:pt x="7122" y="2527"/>
                    <a:pt x="7122" y="2161"/>
                  </a:cubicBezTo>
                  <a:cubicBezTo>
                    <a:pt x="7122" y="1796"/>
                    <a:pt x="7420" y="1497"/>
                    <a:pt x="7786" y="1497"/>
                  </a:cubicBezTo>
                  <a:close/>
                  <a:moveTo>
                    <a:pt x="12747" y="2907"/>
                  </a:moveTo>
                  <a:cubicBezTo>
                    <a:pt x="13088" y="2907"/>
                    <a:pt x="13261" y="3321"/>
                    <a:pt x="13016" y="3562"/>
                  </a:cubicBezTo>
                  <a:cubicBezTo>
                    <a:pt x="12938" y="3641"/>
                    <a:pt x="12842" y="3677"/>
                    <a:pt x="12747" y="3677"/>
                  </a:cubicBezTo>
                  <a:cubicBezTo>
                    <a:pt x="12550" y="3677"/>
                    <a:pt x="12362" y="3523"/>
                    <a:pt x="12362" y="3292"/>
                  </a:cubicBezTo>
                  <a:cubicBezTo>
                    <a:pt x="12362" y="3080"/>
                    <a:pt x="12535" y="2907"/>
                    <a:pt x="12747" y="2907"/>
                  </a:cubicBezTo>
                  <a:close/>
                  <a:moveTo>
                    <a:pt x="2854" y="2907"/>
                  </a:moveTo>
                  <a:cubicBezTo>
                    <a:pt x="3195" y="2907"/>
                    <a:pt x="3368" y="3321"/>
                    <a:pt x="3128" y="3566"/>
                  </a:cubicBezTo>
                  <a:cubicBezTo>
                    <a:pt x="3049" y="3644"/>
                    <a:pt x="2953" y="3678"/>
                    <a:pt x="2858" y="3678"/>
                  </a:cubicBezTo>
                  <a:cubicBezTo>
                    <a:pt x="2659" y="3678"/>
                    <a:pt x="2469" y="3524"/>
                    <a:pt x="2469" y="3292"/>
                  </a:cubicBezTo>
                  <a:cubicBezTo>
                    <a:pt x="2469" y="3080"/>
                    <a:pt x="2642" y="2907"/>
                    <a:pt x="2854" y="2907"/>
                  </a:cubicBezTo>
                  <a:close/>
                  <a:moveTo>
                    <a:pt x="2993" y="4120"/>
                  </a:moveTo>
                  <a:lnTo>
                    <a:pt x="4461" y="7219"/>
                  </a:lnTo>
                  <a:lnTo>
                    <a:pt x="1246" y="7219"/>
                  </a:lnTo>
                  <a:lnTo>
                    <a:pt x="2714" y="4120"/>
                  </a:lnTo>
                  <a:cubicBezTo>
                    <a:pt x="2760" y="4127"/>
                    <a:pt x="2807" y="4131"/>
                    <a:pt x="2854" y="4131"/>
                  </a:cubicBezTo>
                  <a:cubicBezTo>
                    <a:pt x="2900" y="4131"/>
                    <a:pt x="2947" y="4127"/>
                    <a:pt x="2993" y="4120"/>
                  </a:cubicBezTo>
                  <a:close/>
                  <a:moveTo>
                    <a:pt x="12886" y="4120"/>
                  </a:moveTo>
                  <a:lnTo>
                    <a:pt x="14354" y="7219"/>
                  </a:lnTo>
                  <a:lnTo>
                    <a:pt x="11139" y="7219"/>
                  </a:lnTo>
                  <a:lnTo>
                    <a:pt x="12607" y="4120"/>
                  </a:lnTo>
                  <a:cubicBezTo>
                    <a:pt x="12653" y="4127"/>
                    <a:pt x="12700" y="4131"/>
                    <a:pt x="12747" y="4131"/>
                  </a:cubicBezTo>
                  <a:cubicBezTo>
                    <a:pt x="12793" y="4131"/>
                    <a:pt x="12840" y="4127"/>
                    <a:pt x="12886" y="4120"/>
                  </a:cubicBezTo>
                  <a:close/>
                  <a:moveTo>
                    <a:pt x="5096" y="7676"/>
                  </a:moveTo>
                  <a:cubicBezTo>
                    <a:pt x="5182" y="7681"/>
                    <a:pt x="5250" y="7748"/>
                    <a:pt x="5255" y="7834"/>
                  </a:cubicBezTo>
                  <a:lnTo>
                    <a:pt x="5255" y="7984"/>
                  </a:lnTo>
                  <a:cubicBezTo>
                    <a:pt x="5250" y="8070"/>
                    <a:pt x="5182" y="8138"/>
                    <a:pt x="5096" y="8138"/>
                  </a:cubicBezTo>
                  <a:lnTo>
                    <a:pt x="611" y="8138"/>
                  </a:lnTo>
                  <a:cubicBezTo>
                    <a:pt x="525" y="8138"/>
                    <a:pt x="457" y="8070"/>
                    <a:pt x="457" y="7984"/>
                  </a:cubicBezTo>
                  <a:lnTo>
                    <a:pt x="457" y="7834"/>
                  </a:lnTo>
                  <a:cubicBezTo>
                    <a:pt x="457" y="7748"/>
                    <a:pt x="525" y="7681"/>
                    <a:pt x="611" y="7676"/>
                  </a:cubicBezTo>
                  <a:close/>
                  <a:moveTo>
                    <a:pt x="14989" y="7676"/>
                  </a:moveTo>
                  <a:cubicBezTo>
                    <a:pt x="15075" y="7676"/>
                    <a:pt x="15143" y="7743"/>
                    <a:pt x="15143" y="7830"/>
                  </a:cubicBezTo>
                  <a:lnTo>
                    <a:pt x="15143" y="7979"/>
                  </a:lnTo>
                  <a:cubicBezTo>
                    <a:pt x="15143" y="8065"/>
                    <a:pt x="15075" y="8133"/>
                    <a:pt x="14989" y="8138"/>
                  </a:cubicBezTo>
                  <a:lnTo>
                    <a:pt x="10504" y="8138"/>
                  </a:lnTo>
                  <a:cubicBezTo>
                    <a:pt x="10418" y="8133"/>
                    <a:pt x="10350" y="8065"/>
                    <a:pt x="10345" y="7979"/>
                  </a:cubicBezTo>
                  <a:lnTo>
                    <a:pt x="10345" y="7830"/>
                  </a:lnTo>
                  <a:cubicBezTo>
                    <a:pt x="10350" y="7743"/>
                    <a:pt x="10418" y="7676"/>
                    <a:pt x="10504" y="7676"/>
                  </a:cubicBezTo>
                  <a:close/>
                  <a:moveTo>
                    <a:pt x="4441" y="8595"/>
                  </a:moveTo>
                  <a:cubicBezTo>
                    <a:pt x="4220" y="9341"/>
                    <a:pt x="3537" y="9851"/>
                    <a:pt x="2762" y="9851"/>
                  </a:cubicBezTo>
                  <a:cubicBezTo>
                    <a:pt x="1987" y="9851"/>
                    <a:pt x="1304" y="9341"/>
                    <a:pt x="1083" y="8595"/>
                  </a:cubicBezTo>
                  <a:close/>
                  <a:moveTo>
                    <a:pt x="14517" y="8595"/>
                  </a:moveTo>
                  <a:cubicBezTo>
                    <a:pt x="14296" y="9341"/>
                    <a:pt x="13613" y="9851"/>
                    <a:pt x="12838" y="9851"/>
                  </a:cubicBezTo>
                  <a:cubicBezTo>
                    <a:pt x="12063" y="9851"/>
                    <a:pt x="11380" y="9341"/>
                    <a:pt x="11159" y="8595"/>
                  </a:cubicBezTo>
                  <a:close/>
                  <a:moveTo>
                    <a:pt x="9513" y="12420"/>
                  </a:moveTo>
                  <a:cubicBezTo>
                    <a:pt x="9600" y="12420"/>
                    <a:pt x="9667" y="12492"/>
                    <a:pt x="9672" y="12579"/>
                  </a:cubicBezTo>
                  <a:lnTo>
                    <a:pt x="9672" y="12882"/>
                  </a:lnTo>
                  <a:lnTo>
                    <a:pt x="5899" y="12882"/>
                  </a:lnTo>
                  <a:lnTo>
                    <a:pt x="5899" y="12579"/>
                  </a:lnTo>
                  <a:cubicBezTo>
                    <a:pt x="5899" y="12492"/>
                    <a:pt x="5972" y="12420"/>
                    <a:pt x="6053" y="12420"/>
                  </a:cubicBezTo>
                  <a:close/>
                  <a:moveTo>
                    <a:pt x="7646" y="1"/>
                  </a:moveTo>
                  <a:cubicBezTo>
                    <a:pt x="7348" y="6"/>
                    <a:pt x="7107" y="246"/>
                    <a:pt x="7107" y="540"/>
                  </a:cubicBezTo>
                  <a:lnTo>
                    <a:pt x="7107" y="1266"/>
                  </a:lnTo>
                  <a:cubicBezTo>
                    <a:pt x="6809" y="1493"/>
                    <a:pt x="6645" y="1854"/>
                    <a:pt x="6664" y="2224"/>
                  </a:cubicBezTo>
                  <a:lnTo>
                    <a:pt x="4437" y="2835"/>
                  </a:lnTo>
                  <a:cubicBezTo>
                    <a:pt x="4177" y="2907"/>
                    <a:pt x="3907" y="2960"/>
                    <a:pt x="3643" y="2994"/>
                  </a:cubicBezTo>
                  <a:cubicBezTo>
                    <a:pt x="3514" y="2649"/>
                    <a:pt x="3187" y="2446"/>
                    <a:pt x="2852" y="2446"/>
                  </a:cubicBezTo>
                  <a:cubicBezTo>
                    <a:pt x="2687" y="2446"/>
                    <a:pt x="2520" y="2495"/>
                    <a:pt x="2372" y="2599"/>
                  </a:cubicBezTo>
                  <a:cubicBezTo>
                    <a:pt x="1920" y="2912"/>
                    <a:pt x="1886" y="3566"/>
                    <a:pt x="2300" y="3927"/>
                  </a:cubicBezTo>
                  <a:lnTo>
                    <a:pt x="741" y="7219"/>
                  </a:lnTo>
                  <a:lnTo>
                    <a:pt x="611" y="7219"/>
                  </a:lnTo>
                  <a:cubicBezTo>
                    <a:pt x="274" y="7219"/>
                    <a:pt x="0" y="7493"/>
                    <a:pt x="0" y="7834"/>
                  </a:cubicBezTo>
                  <a:lnTo>
                    <a:pt x="0" y="7984"/>
                  </a:lnTo>
                  <a:cubicBezTo>
                    <a:pt x="0" y="8320"/>
                    <a:pt x="274" y="8595"/>
                    <a:pt x="611" y="8595"/>
                  </a:cubicBezTo>
                  <a:cubicBezTo>
                    <a:pt x="842" y="9600"/>
                    <a:pt x="1732" y="10313"/>
                    <a:pt x="2762" y="10313"/>
                  </a:cubicBezTo>
                  <a:cubicBezTo>
                    <a:pt x="3792" y="10313"/>
                    <a:pt x="4687" y="9600"/>
                    <a:pt x="4913" y="8595"/>
                  </a:cubicBezTo>
                  <a:lnTo>
                    <a:pt x="5096" y="8595"/>
                  </a:lnTo>
                  <a:cubicBezTo>
                    <a:pt x="5437" y="8595"/>
                    <a:pt x="5712" y="8320"/>
                    <a:pt x="5712" y="7984"/>
                  </a:cubicBezTo>
                  <a:lnTo>
                    <a:pt x="5712" y="7834"/>
                  </a:lnTo>
                  <a:cubicBezTo>
                    <a:pt x="5712" y="7493"/>
                    <a:pt x="5437" y="7219"/>
                    <a:pt x="5096" y="7219"/>
                  </a:cubicBezTo>
                  <a:lnTo>
                    <a:pt x="4971" y="7219"/>
                  </a:lnTo>
                  <a:lnTo>
                    <a:pt x="3407" y="3927"/>
                  </a:lnTo>
                  <a:cubicBezTo>
                    <a:pt x="3551" y="3802"/>
                    <a:pt x="3643" y="3634"/>
                    <a:pt x="3681" y="3451"/>
                  </a:cubicBezTo>
                  <a:cubicBezTo>
                    <a:pt x="3975" y="3413"/>
                    <a:pt x="4268" y="3355"/>
                    <a:pt x="4557" y="3278"/>
                  </a:cubicBezTo>
                  <a:lnTo>
                    <a:pt x="6785" y="2667"/>
                  </a:lnTo>
                  <a:cubicBezTo>
                    <a:pt x="6862" y="2821"/>
                    <a:pt x="6968" y="2951"/>
                    <a:pt x="7107" y="3056"/>
                  </a:cubicBezTo>
                  <a:lnTo>
                    <a:pt x="7107" y="11963"/>
                  </a:lnTo>
                  <a:lnTo>
                    <a:pt x="6053" y="11963"/>
                  </a:lnTo>
                  <a:cubicBezTo>
                    <a:pt x="5717" y="11963"/>
                    <a:pt x="5447" y="12237"/>
                    <a:pt x="5447" y="12579"/>
                  </a:cubicBezTo>
                  <a:lnTo>
                    <a:pt x="5447" y="12892"/>
                  </a:lnTo>
                  <a:cubicBezTo>
                    <a:pt x="5154" y="12945"/>
                    <a:pt x="4942" y="13200"/>
                    <a:pt x="4942" y="13493"/>
                  </a:cubicBezTo>
                  <a:lnTo>
                    <a:pt x="4942" y="13642"/>
                  </a:lnTo>
                  <a:cubicBezTo>
                    <a:pt x="4942" y="13984"/>
                    <a:pt x="5216" y="14258"/>
                    <a:pt x="5553" y="14258"/>
                  </a:cubicBezTo>
                  <a:lnTo>
                    <a:pt x="7251" y="14258"/>
                  </a:lnTo>
                  <a:cubicBezTo>
                    <a:pt x="7555" y="14258"/>
                    <a:pt x="7555" y="13801"/>
                    <a:pt x="7251" y="13801"/>
                  </a:cubicBezTo>
                  <a:lnTo>
                    <a:pt x="5553" y="13801"/>
                  </a:lnTo>
                  <a:cubicBezTo>
                    <a:pt x="5466" y="13796"/>
                    <a:pt x="5394" y="13729"/>
                    <a:pt x="5394" y="13642"/>
                  </a:cubicBezTo>
                  <a:lnTo>
                    <a:pt x="5394" y="13493"/>
                  </a:lnTo>
                  <a:cubicBezTo>
                    <a:pt x="5394" y="13406"/>
                    <a:pt x="5466" y="13339"/>
                    <a:pt x="5553" y="13339"/>
                  </a:cubicBezTo>
                  <a:lnTo>
                    <a:pt x="10037" y="13339"/>
                  </a:lnTo>
                  <a:cubicBezTo>
                    <a:pt x="10119" y="13339"/>
                    <a:pt x="10191" y="13406"/>
                    <a:pt x="10191" y="13493"/>
                  </a:cubicBezTo>
                  <a:lnTo>
                    <a:pt x="10191" y="13642"/>
                  </a:lnTo>
                  <a:cubicBezTo>
                    <a:pt x="10191" y="13729"/>
                    <a:pt x="10119" y="13796"/>
                    <a:pt x="10037" y="13801"/>
                  </a:cubicBezTo>
                  <a:lnTo>
                    <a:pt x="8320" y="13801"/>
                  </a:lnTo>
                  <a:cubicBezTo>
                    <a:pt x="8012" y="13801"/>
                    <a:pt x="8012" y="14258"/>
                    <a:pt x="8320" y="14258"/>
                  </a:cubicBezTo>
                  <a:lnTo>
                    <a:pt x="10037" y="14258"/>
                  </a:lnTo>
                  <a:cubicBezTo>
                    <a:pt x="10374" y="14258"/>
                    <a:pt x="10649" y="13984"/>
                    <a:pt x="10649" y="13642"/>
                  </a:cubicBezTo>
                  <a:lnTo>
                    <a:pt x="10649" y="13493"/>
                  </a:lnTo>
                  <a:cubicBezTo>
                    <a:pt x="10649" y="13190"/>
                    <a:pt x="10427" y="12935"/>
                    <a:pt x="10129" y="12887"/>
                  </a:cubicBezTo>
                  <a:lnTo>
                    <a:pt x="10129" y="12574"/>
                  </a:lnTo>
                  <a:cubicBezTo>
                    <a:pt x="10129" y="12237"/>
                    <a:pt x="9855" y="11963"/>
                    <a:pt x="9513" y="11963"/>
                  </a:cubicBezTo>
                  <a:lnTo>
                    <a:pt x="8464" y="11963"/>
                  </a:lnTo>
                  <a:lnTo>
                    <a:pt x="8464" y="8441"/>
                  </a:lnTo>
                  <a:cubicBezTo>
                    <a:pt x="8464" y="8289"/>
                    <a:pt x="8350" y="8213"/>
                    <a:pt x="8235" y="8213"/>
                  </a:cubicBezTo>
                  <a:cubicBezTo>
                    <a:pt x="8121" y="8213"/>
                    <a:pt x="8007" y="8289"/>
                    <a:pt x="8007" y="8441"/>
                  </a:cubicBezTo>
                  <a:lnTo>
                    <a:pt x="8007" y="11963"/>
                  </a:lnTo>
                  <a:lnTo>
                    <a:pt x="7564" y="11963"/>
                  </a:lnTo>
                  <a:lnTo>
                    <a:pt x="7564" y="3259"/>
                  </a:lnTo>
                  <a:cubicBezTo>
                    <a:pt x="7636" y="3273"/>
                    <a:pt x="7710" y="3280"/>
                    <a:pt x="7784" y="3280"/>
                  </a:cubicBezTo>
                  <a:cubicBezTo>
                    <a:pt x="7858" y="3280"/>
                    <a:pt x="7932" y="3273"/>
                    <a:pt x="8007" y="3259"/>
                  </a:cubicBezTo>
                  <a:lnTo>
                    <a:pt x="8007" y="7377"/>
                  </a:lnTo>
                  <a:cubicBezTo>
                    <a:pt x="8007" y="7529"/>
                    <a:pt x="8121" y="7605"/>
                    <a:pt x="8235" y="7605"/>
                  </a:cubicBezTo>
                  <a:cubicBezTo>
                    <a:pt x="8350" y="7605"/>
                    <a:pt x="8464" y="7529"/>
                    <a:pt x="8464" y="7377"/>
                  </a:cubicBezTo>
                  <a:lnTo>
                    <a:pt x="8464" y="3052"/>
                  </a:lnTo>
                  <a:cubicBezTo>
                    <a:pt x="8599" y="2951"/>
                    <a:pt x="8709" y="2816"/>
                    <a:pt x="8791" y="2657"/>
                  </a:cubicBezTo>
                  <a:lnTo>
                    <a:pt x="11043" y="3278"/>
                  </a:lnTo>
                  <a:cubicBezTo>
                    <a:pt x="11332" y="3355"/>
                    <a:pt x="11625" y="3413"/>
                    <a:pt x="11919" y="3451"/>
                  </a:cubicBezTo>
                  <a:cubicBezTo>
                    <a:pt x="11957" y="3634"/>
                    <a:pt x="12049" y="3802"/>
                    <a:pt x="12193" y="3927"/>
                  </a:cubicBezTo>
                  <a:lnTo>
                    <a:pt x="10634" y="7219"/>
                  </a:lnTo>
                  <a:lnTo>
                    <a:pt x="10504" y="7219"/>
                  </a:lnTo>
                  <a:cubicBezTo>
                    <a:pt x="10163" y="7223"/>
                    <a:pt x="9888" y="7498"/>
                    <a:pt x="9888" y="7834"/>
                  </a:cubicBezTo>
                  <a:lnTo>
                    <a:pt x="9888" y="7984"/>
                  </a:lnTo>
                  <a:cubicBezTo>
                    <a:pt x="9888" y="8320"/>
                    <a:pt x="10163" y="8595"/>
                    <a:pt x="10504" y="8595"/>
                  </a:cubicBezTo>
                  <a:lnTo>
                    <a:pt x="10687" y="8595"/>
                  </a:lnTo>
                  <a:cubicBezTo>
                    <a:pt x="10918" y="9600"/>
                    <a:pt x="11808" y="10313"/>
                    <a:pt x="12838" y="10313"/>
                  </a:cubicBezTo>
                  <a:cubicBezTo>
                    <a:pt x="13868" y="10313"/>
                    <a:pt x="14758" y="9600"/>
                    <a:pt x="14989" y="8595"/>
                  </a:cubicBezTo>
                  <a:cubicBezTo>
                    <a:pt x="15326" y="8595"/>
                    <a:pt x="15600" y="8320"/>
                    <a:pt x="15600" y="7984"/>
                  </a:cubicBezTo>
                  <a:lnTo>
                    <a:pt x="15600" y="7834"/>
                  </a:lnTo>
                  <a:cubicBezTo>
                    <a:pt x="15600" y="7498"/>
                    <a:pt x="15326" y="7223"/>
                    <a:pt x="14989" y="7219"/>
                  </a:cubicBezTo>
                  <a:lnTo>
                    <a:pt x="14859" y="7219"/>
                  </a:lnTo>
                  <a:lnTo>
                    <a:pt x="13300" y="3927"/>
                  </a:lnTo>
                  <a:cubicBezTo>
                    <a:pt x="13714" y="3566"/>
                    <a:pt x="13680" y="2912"/>
                    <a:pt x="13228" y="2599"/>
                  </a:cubicBezTo>
                  <a:cubicBezTo>
                    <a:pt x="13079" y="2495"/>
                    <a:pt x="12911" y="2446"/>
                    <a:pt x="12746" y="2446"/>
                  </a:cubicBezTo>
                  <a:cubicBezTo>
                    <a:pt x="12410" y="2446"/>
                    <a:pt x="12086" y="2649"/>
                    <a:pt x="11957" y="2994"/>
                  </a:cubicBezTo>
                  <a:cubicBezTo>
                    <a:pt x="11693" y="2960"/>
                    <a:pt x="11423" y="2907"/>
                    <a:pt x="11163" y="2835"/>
                  </a:cubicBezTo>
                  <a:lnTo>
                    <a:pt x="8907" y="2219"/>
                  </a:lnTo>
                  <a:cubicBezTo>
                    <a:pt x="8921" y="1849"/>
                    <a:pt x="8758" y="1493"/>
                    <a:pt x="8464" y="1266"/>
                  </a:cubicBezTo>
                  <a:lnTo>
                    <a:pt x="8464" y="540"/>
                  </a:lnTo>
                  <a:cubicBezTo>
                    <a:pt x="8459" y="246"/>
                    <a:pt x="8219" y="6"/>
                    <a:pt x="79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80" name="Google Shape;13680;p138"/>
          <p:cNvGrpSpPr/>
          <p:nvPr/>
        </p:nvGrpSpPr>
        <p:grpSpPr>
          <a:xfrm>
            <a:off x="870273" y="4109236"/>
            <a:ext cx="411300" cy="353258"/>
            <a:chOff x="870273" y="4293811"/>
            <a:chExt cx="411300" cy="353258"/>
          </a:xfrm>
        </p:grpSpPr>
        <p:sp>
          <p:nvSpPr>
            <p:cNvPr id="13681" name="Google Shape;13681;p138"/>
            <p:cNvSpPr/>
            <p:nvPr/>
          </p:nvSpPr>
          <p:spPr>
            <a:xfrm>
              <a:off x="889183" y="4486400"/>
              <a:ext cx="373453" cy="154506"/>
            </a:xfrm>
            <a:custGeom>
              <a:avLst/>
              <a:gdLst/>
              <a:ahLst/>
              <a:cxnLst/>
              <a:rect l="l" t="t" r="r" b="b"/>
              <a:pathLst>
                <a:path w="14239" h="5891" extrusionOk="0">
                  <a:moveTo>
                    <a:pt x="1" y="1"/>
                  </a:moveTo>
                  <a:lnTo>
                    <a:pt x="1" y="5154"/>
                  </a:lnTo>
                  <a:cubicBezTo>
                    <a:pt x="1" y="5563"/>
                    <a:pt x="333" y="5890"/>
                    <a:pt x="737" y="5890"/>
                  </a:cubicBezTo>
                  <a:lnTo>
                    <a:pt x="13503" y="5890"/>
                  </a:lnTo>
                  <a:cubicBezTo>
                    <a:pt x="13907" y="5890"/>
                    <a:pt x="14239" y="5563"/>
                    <a:pt x="14239" y="5154"/>
                  </a:cubicBezTo>
                  <a:lnTo>
                    <a:pt x="14239" y="1"/>
                  </a:ln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2" name="Google Shape;13682;p138"/>
            <p:cNvSpPr/>
            <p:nvPr/>
          </p:nvSpPr>
          <p:spPr>
            <a:xfrm>
              <a:off x="889183" y="4486400"/>
              <a:ext cx="373453" cy="154506"/>
            </a:xfrm>
            <a:custGeom>
              <a:avLst/>
              <a:gdLst/>
              <a:ahLst/>
              <a:cxnLst/>
              <a:rect l="l" t="t" r="r" b="b"/>
              <a:pathLst>
                <a:path w="14239" h="5891" extrusionOk="0">
                  <a:moveTo>
                    <a:pt x="1" y="1"/>
                  </a:moveTo>
                  <a:lnTo>
                    <a:pt x="1" y="5154"/>
                  </a:lnTo>
                  <a:cubicBezTo>
                    <a:pt x="1" y="5563"/>
                    <a:pt x="333" y="5890"/>
                    <a:pt x="737" y="5890"/>
                  </a:cubicBezTo>
                  <a:lnTo>
                    <a:pt x="13503" y="5890"/>
                  </a:lnTo>
                  <a:cubicBezTo>
                    <a:pt x="13907" y="5890"/>
                    <a:pt x="14239" y="5563"/>
                    <a:pt x="14239" y="5154"/>
                  </a:cubicBezTo>
                  <a:lnTo>
                    <a:pt x="14239" y="4909"/>
                  </a:lnTo>
                  <a:lnTo>
                    <a:pt x="1969" y="4909"/>
                  </a:lnTo>
                  <a:cubicBezTo>
                    <a:pt x="1425" y="4909"/>
                    <a:pt x="987" y="4471"/>
                    <a:pt x="987" y="3927"/>
                  </a:cubicBezTo>
                  <a:lnTo>
                    <a:pt x="987" y="2445"/>
                  </a:lnTo>
                  <a:cubicBezTo>
                    <a:pt x="987" y="2309"/>
                    <a:pt x="1098" y="2203"/>
                    <a:pt x="1231" y="2203"/>
                  </a:cubicBezTo>
                  <a:cubicBezTo>
                    <a:pt x="1240" y="2203"/>
                    <a:pt x="1248" y="2204"/>
                    <a:pt x="1257" y="2204"/>
                  </a:cubicBezTo>
                  <a:cubicBezTo>
                    <a:pt x="1329" y="2214"/>
                    <a:pt x="1401" y="2214"/>
                    <a:pt x="1478" y="2214"/>
                  </a:cubicBezTo>
                  <a:lnTo>
                    <a:pt x="12766" y="2214"/>
                  </a:lnTo>
                  <a:cubicBezTo>
                    <a:pt x="13296" y="2214"/>
                    <a:pt x="13815" y="2041"/>
                    <a:pt x="14239" y="1718"/>
                  </a:cubicBezTo>
                  <a:lnTo>
                    <a:pt x="14239" y="1"/>
                  </a:ln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3" name="Google Shape;13683;p138"/>
            <p:cNvSpPr/>
            <p:nvPr/>
          </p:nvSpPr>
          <p:spPr>
            <a:xfrm>
              <a:off x="876332" y="4357675"/>
              <a:ext cx="399183" cy="167358"/>
            </a:xfrm>
            <a:custGeom>
              <a:avLst/>
              <a:gdLst/>
              <a:ahLst/>
              <a:cxnLst/>
              <a:rect l="l" t="t" r="r" b="b"/>
              <a:pathLst>
                <a:path w="15220" h="6381" extrusionOk="0">
                  <a:moveTo>
                    <a:pt x="982" y="1"/>
                  </a:moveTo>
                  <a:cubicBezTo>
                    <a:pt x="443" y="1"/>
                    <a:pt x="0" y="439"/>
                    <a:pt x="0" y="982"/>
                  </a:cubicBezTo>
                  <a:lnTo>
                    <a:pt x="0" y="4418"/>
                  </a:lnTo>
                  <a:cubicBezTo>
                    <a:pt x="0" y="5505"/>
                    <a:pt x="881" y="6381"/>
                    <a:pt x="1963" y="6381"/>
                  </a:cubicBezTo>
                  <a:lnTo>
                    <a:pt x="13256" y="6381"/>
                  </a:lnTo>
                  <a:cubicBezTo>
                    <a:pt x="14339" y="6381"/>
                    <a:pt x="15220" y="5500"/>
                    <a:pt x="15220" y="4418"/>
                  </a:cubicBezTo>
                  <a:lnTo>
                    <a:pt x="15220" y="982"/>
                  </a:lnTo>
                  <a:cubicBezTo>
                    <a:pt x="15220" y="439"/>
                    <a:pt x="14777" y="1"/>
                    <a:pt x="14238"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4" name="Google Shape;13684;p138"/>
            <p:cNvSpPr/>
            <p:nvPr/>
          </p:nvSpPr>
          <p:spPr>
            <a:xfrm>
              <a:off x="908513" y="4357675"/>
              <a:ext cx="334820" cy="19330"/>
            </a:xfrm>
            <a:custGeom>
              <a:avLst/>
              <a:gdLst/>
              <a:ahLst/>
              <a:cxnLst/>
              <a:rect l="l" t="t" r="r" b="b"/>
              <a:pathLst>
                <a:path w="12766" h="737" extrusionOk="0">
                  <a:moveTo>
                    <a:pt x="366" y="1"/>
                  </a:moveTo>
                  <a:cubicBezTo>
                    <a:pt x="164" y="1"/>
                    <a:pt x="0" y="164"/>
                    <a:pt x="0" y="371"/>
                  </a:cubicBezTo>
                  <a:cubicBezTo>
                    <a:pt x="0" y="573"/>
                    <a:pt x="164" y="737"/>
                    <a:pt x="366" y="737"/>
                  </a:cubicBezTo>
                  <a:lnTo>
                    <a:pt x="12395" y="737"/>
                  </a:lnTo>
                  <a:cubicBezTo>
                    <a:pt x="12602" y="737"/>
                    <a:pt x="12766" y="573"/>
                    <a:pt x="12766" y="371"/>
                  </a:cubicBezTo>
                  <a:cubicBezTo>
                    <a:pt x="12766" y="164"/>
                    <a:pt x="12602" y="1"/>
                    <a:pt x="12395" y="1"/>
                  </a:cubicBez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5" name="Google Shape;13685;p138"/>
            <p:cNvSpPr/>
            <p:nvPr/>
          </p:nvSpPr>
          <p:spPr>
            <a:xfrm>
              <a:off x="947120" y="4357675"/>
              <a:ext cx="25782" cy="283231"/>
            </a:xfrm>
            <a:custGeom>
              <a:avLst/>
              <a:gdLst/>
              <a:ahLst/>
              <a:cxnLst/>
              <a:rect l="l" t="t" r="r" b="b"/>
              <a:pathLst>
                <a:path w="983" h="10799" extrusionOk="0">
                  <a:moveTo>
                    <a:pt x="0" y="1"/>
                  </a:moveTo>
                  <a:lnTo>
                    <a:pt x="0" y="10798"/>
                  </a:lnTo>
                  <a:lnTo>
                    <a:pt x="982" y="10798"/>
                  </a:lnTo>
                  <a:lnTo>
                    <a:pt x="982" y="1"/>
                  </a:lnTo>
                  <a:close/>
                </a:path>
              </a:pathLst>
            </a:custGeom>
            <a:solidFill>
              <a:srgbClr val="C4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6" name="Google Shape;13686;p138"/>
            <p:cNvSpPr/>
            <p:nvPr/>
          </p:nvSpPr>
          <p:spPr>
            <a:xfrm>
              <a:off x="947120" y="4357675"/>
              <a:ext cx="25782" cy="19330"/>
            </a:xfrm>
            <a:custGeom>
              <a:avLst/>
              <a:gdLst/>
              <a:ahLst/>
              <a:cxnLst/>
              <a:rect l="l" t="t" r="r" b="b"/>
              <a:pathLst>
                <a:path w="983" h="737" extrusionOk="0">
                  <a:moveTo>
                    <a:pt x="0" y="1"/>
                  </a:moveTo>
                  <a:lnTo>
                    <a:pt x="0" y="737"/>
                  </a:lnTo>
                  <a:lnTo>
                    <a:pt x="982" y="737"/>
                  </a:lnTo>
                  <a:lnTo>
                    <a:pt x="982" y="1"/>
                  </a:lnTo>
                  <a:close/>
                </a:path>
              </a:pathLst>
            </a:custGeom>
            <a:solidFill>
              <a:srgbClr val="D6DE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7" name="Google Shape;13687;p138"/>
            <p:cNvSpPr/>
            <p:nvPr/>
          </p:nvSpPr>
          <p:spPr>
            <a:xfrm>
              <a:off x="947120" y="4544337"/>
              <a:ext cx="25782" cy="19330"/>
            </a:xfrm>
            <a:custGeom>
              <a:avLst/>
              <a:gdLst/>
              <a:ahLst/>
              <a:cxnLst/>
              <a:rect l="l" t="t" r="r" b="b"/>
              <a:pathLst>
                <a:path w="983" h="737" extrusionOk="0">
                  <a:moveTo>
                    <a:pt x="0" y="0"/>
                  </a:moveTo>
                  <a:lnTo>
                    <a:pt x="0" y="736"/>
                  </a:lnTo>
                  <a:lnTo>
                    <a:pt x="982" y="736"/>
                  </a:lnTo>
                  <a:lnTo>
                    <a:pt x="982" y="0"/>
                  </a:ln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8" name="Google Shape;13688;p138"/>
            <p:cNvSpPr/>
            <p:nvPr/>
          </p:nvSpPr>
          <p:spPr>
            <a:xfrm>
              <a:off x="947120" y="4615125"/>
              <a:ext cx="25782" cy="25782"/>
            </a:xfrm>
            <a:custGeom>
              <a:avLst/>
              <a:gdLst/>
              <a:ahLst/>
              <a:cxnLst/>
              <a:rect l="l" t="t" r="r" b="b"/>
              <a:pathLst>
                <a:path w="983" h="983" extrusionOk="0">
                  <a:moveTo>
                    <a:pt x="0" y="1"/>
                  </a:moveTo>
                  <a:lnTo>
                    <a:pt x="0" y="982"/>
                  </a:lnTo>
                  <a:lnTo>
                    <a:pt x="982" y="982"/>
                  </a:lnTo>
                  <a:lnTo>
                    <a:pt x="982" y="1"/>
                  </a:ln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9" name="Google Shape;13689;p138"/>
            <p:cNvSpPr/>
            <p:nvPr/>
          </p:nvSpPr>
          <p:spPr>
            <a:xfrm>
              <a:off x="1178944" y="4357675"/>
              <a:ext cx="25782" cy="283231"/>
            </a:xfrm>
            <a:custGeom>
              <a:avLst/>
              <a:gdLst/>
              <a:ahLst/>
              <a:cxnLst/>
              <a:rect l="l" t="t" r="r" b="b"/>
              <a:pathLst>
                <a:path w="983" h="10799" extrusionOk="0">
                  <a:moveTo>
                    <a:pt x="1" y="1"/>
                  </a:moveTo>
                  <a:lnTo>
                    <a:pt x="1" y="10798"/>
                  </a:lnTo>
                  <a:lnTo>
                    <a:pt x="982" y="10798"/>
                  </a:lnTo>
                  <a:lnTo>
                    <a:pt x="982" y="1"/>
                  </a:lnTo>
                  <a:close/>
                </a:path>
              </a:pathLst>
            </a:custGeom>
            <a:solidFill>
              <a:srgbClr val="C4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0" name="Google Shape;13690;p138"/>
            <p:cNvSpPr/>
            <p:nvPr/>
          </p:nvSpPr>
          <p:spPr>
            <a:xfrm>
              <a:off x="1178944" y="4357675"/>
              <a:ext cx="25782" cy="19330"/>
            </a:xfrm>
            <a:custGeom>
              <a:avLst/>
              <a:gdLst/>
              <a:ahLst/>
              <a:cxnLst/>
              <a:rect l="l" t="t" r="r" b="b"/>
              <a:pathLst>
                <a:path w="983" h="737" extrusionOk="0">
                  <a:moveTo>
                    <a:pt x="1" y="1"/>
                  </a:moveTo>
                  <a:lnTo>
                    <a:pt x="1" y="737"/>
                  </a:lnTo>
                  <a:lnTo>
                    <a:pt x="982" y="737"/>
                  </a:lnTo>
                  <a:lnTo>
                    <a:pt x="982" y="1"/>
                  </a:lnTo>
                  <a:close/>
                </a:path>
              </a:pathLst>
            </a:custGeom>
            <a:solidFill>
              <a:srgbClr val="D6DE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1" name="Google Shape;13691;p138"/>
            <p:cNvSpPr/>
            <p:nvPr/>
          </p:nvSpPr>
          <p:spPr>
            <a:xfrm>
              <a:off x="1178944" y="4544337"/>
              <a:ext cx="25782" cy="19330"/>
            </a:xfrm>
            <a:custGeom>
              <a:avLst/>
              <a:gdLst/>
              <a:ahLst/>
              <a:cxnLst/>
              <a:rect l="l" t="t" r="r" b="b"/>
              <a:pathLst>
                <a:path w="983" h="737" extrusionOk="0">
                  <a:moveTo>
                    <a:pt x="1" y="0"/>
                  </a:moveTo>
                  <a:lnTo>
                    <a:pt x="1" y="736"/>
                  </a:lnTo>
                  <a:lnTo>
                    <a:pt x="982" y="736"/>
                  </a:lnTo>
                  <a:lnTo>
                    <a:pt x="982" y="0"/>
                  </a:ln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2" name="Google Shape;13692;p138"/>
            <p:cNvSpPr/>
            <p:nvPr/>
          </p:nvSpPr>
          <p:spPr>
            <a:xfrm>
              <a:off x="1178944" y="4615125"/>
              <a:ext cx="25782" cy="25782"/>
            </a:xfrm>
            <a:custGeom>
              <a:avLst/>
              <a:gdLst/>
              <a:ahLst/>
              <a:cxnLst/>
              <a:rect l="l" t="t" r="r" b="b"/>
              <a:pathLst>
                <a:path w="983" h="983" extrusionOk="0">
                  <a:moveTo>
                    <a:pt x="1" y="1"/>
                  </a:moveTo>
                  <a:lnTo>
                    <a:pt x="1" y="982"/>
                  </a:lnTo>
                  <a:lnTo>
                    <a:pt x="982" y="982"/>
                  </a:lnTo>
                  <a:lnTo>
                    <a:pt x="982" y="1"/>
                  </a:ln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3" name="Google Shape;13693;p138"/>
            <p:cNvSpPr/>
            <p:nvPr/>
          </p:nvSpPr>
          <p:spPr>
            <a:xfrm>
              <a:off x="1043794" y="4473522"/>
              <a:ext cx="64389" cy="25782"/>
            </a:xfrm>
            <a:custGeom>
              <a:avLst/>
              <a:gdLst/>
              <a:ahLst/>
              <a:cxnLst/>
              <a:rect l="l" t="t" r="r" b="b"/>
              <a:pathLst>
                <a:path w="2455" h="983" extrusionOk="0">
                  <a:moveTo>
                    <a:pt x="246" y="1"/>
                  </a:moveTo>
                  <a:cubicBezTo>
                    <a:pt x="106" y="1"/>
                    <a:pt x="0" y="111"/>
                    <a:pt x="0" y="246"/>
                  </a:cubicBezTo>
                  <a:lnTo>
                    <a:pt x="0" y="737"/>
                  </a:lnTo>
                  <a:cubicBezTo>
                    <a:pt x="0" y="872"/>
                    <a:pt x="106" y="982"/>
                    <a:pt x="246" y="982"/>
                  </a:cubicBezTo>
                  <a:lnTo>
                    <a:pt x="2209" y="982"/>
                  </a:lnTo>
                  <a:cubicBezTo>
                    <a:pt x="2344" y="982"/>
                    <a:pt x="2454" y="872"/>
                    <a:pt x="2454" y="737"/>
                  </a:cubicBezTo>
                  <a:lnTo>
                    <a:pt x="2454" y="246"/>
                  </a:lnTo>
                  <a:cubicBezTo>
                    <a:pt x="2454" y="111"/>
                    <a:pt x="2344" y="1"/>
                    <a:pt x="2209" y="1"/>
                  </a:cubicBezTo>
                  <a:close/>
                </a:path>
              </a:pathLst>
            </a:custGeom>
            <a:solidFill>
              <a:srgbClr val="D6DE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4" name="Google Shape;13694;p138"/>
            <p:cNvSpPr/>
            <p:nvPr/>
          </p:nvSpPr>
          <p:spPr>
            <a:xfrm>
              <a:off x="934373" y="4499278"/>
              <a:ext cx="51511" cy="45085"/>
            </a:xfrm>
            <a:custGeom>
              <a:avLst/>
              <a:gdLst/>
              <a:ahLst/>
              <a:cxnLst/>
              <a:rect l="l" t="t" r="r" b="b"/>
              <a:pathLst>
                <a:path w="1964" h="1719" extrusionOk="0">
                  <a:moveTo>
                    <a:pt x="246" y="0"/>
                  </a:moveTo>
                  <a:cubicBezTo>
                    <a:pt x="106" y="0"/>
                    <a:pt x="0" y="111"/>
                    <a:pt x="0" y="246"/>
                  </a:cubicBezTo>
                  <a:lnTo>
                    <a:pt x="0" y="1473"/>
                  </a:lnTo>
                  <a:cubicBezTo>
                    <a:pt x="0" y="1608"/>
                    <a:pt x="106" y="1718"/>
                    <a:pt x="246" y="1718"/>
                  </a:cubicBezTo>
                  <a:lnTo>
                    <a:pt x="1713" y="1718"/>
                  </a:lnTo>
                  <a:cubicBezTo>
                    <a:pt x="1853" y="1718"/>
                    <a:pt x="1964" y="1608"/>
                    <a:pt x="1964" y="1473"/>
                  </a:cubicBezTo>
                  <a:lnTo>
                    <a:pt x="1964" y="246"/>
                  </a:lnTo>
                  <a:cubicBezTo>
                    <a:pt x="1964" y="111"/>
                    <a:pt x="1853" y="0"/>
                    <a:pt x="1713" y="0"/>
                  </a:cubicBezTo>
                  <a:close/>
                </a:path>
              </a:pathLst>
            </a:custGeom>
            <a:solidFill>
              <a:srgbClr val="C4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5" name="Google Shape;13695;p138"/>
            <p:cNvSpPr/>
            <p:nvPr/>
          </p:nvSpPr>
          <p:spPr>
            <a:xfrm>
              <a:off x="934373" y="4499278"/>
              <a:ext cx="51511" cy="19330"/>
            </a:xfrm>
            <a:custGeom>
              <a:avLst/>
              <a:gdLst/>
              <a:ahLst/>
              <a:cxnLst/>
              <a:rect l="l" t="t" r="r" b="b"/>
              <a:pathLst>
                <a:path w="1964" h="737" extrusionOk="0">
                  <a:moveTo>
                    <a:pt x="246" y="0"/>
                  </a:moveTo>
                  <a:cubicBezTo>
                    <a:pt x="106" y="0"/>
                    <a:pt x="0" y="111"/>
                    <a:pt x="0" y="246"/>
                  </a:cubicBezTo>
                  <a:lnTo>
                    <a:pt x="0" y="737"/>
                  </a:lnTo>
                  <a:lnTo>
                    <a:pt x="1964" y="737"/>
                  </a:lnTo>
                  <a:lnTo>
                    <a:pt x="1964" y="246"/>
                  </a:lnTo>
                  <a:cubicBezTo>
                    <a:pt x="1964" y="111"/>
                    <a:pt x="1853" y="0"/>
                    <a:pt x="1713" y="0"/>
                  </a:cubicBez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6" name="Google Shape;13696;p138"/>
            <p:cNvSpPr/>
            <p:nvPr/>
          </p:nvSpPr>
          <p:spPr>
            <a:xfrm>
              <a:off x="1166067" y="4499278"/>
              <a:ext cx="51511" cy="45085"/>
            </a:xfrm>
            <a:custGeom>
              <a:avLst/>
              <a:gdLst/>
              <a:ahLst/>
              <a:cxnLst/>
              <a:rect l="l" t="t" r="r" b="b"/>
              <a:pathLst>
                <a:path w="1964" h="1719" extrusionOk="0">
                  <a:moveTo>
                    <a:pt x="246" y="0"/>
                  </a:moveTo>
                  <a:cubicBezTo>
                    <a:pt x="111" y="0"/>
                    <a:pt x="1" y="111"/>
                    <a:pt x="1" y="246"/>
                  </a:cubicBezTo>
                  <a:lnTo>
                    <a:pt x="1" y="1473"/>
                  </a:lnTo>
                  <a:cubicBezTo>
                    <a:pt x="1" y="1608"/>
                    <a:pt x="111" y="1718"/>
                    <a:pt x="246" y="1718"/>
                  </a:cubicBezTo>
                  <a:lnTo>
                    <a:pt x="1719" y="1718"/>
                  </a:lnTo>
                  <a:cubicBezTo>
                    <a:pt x="1853" y="1718"/>
                    <a:pt x="1964" y="1608"/>
                    <a:pt x="1964" y="1473"/>
                  </a:cubicBezTo>
                  <a:lnTo>
                    <a:pt x="1964" y="246"/>
                  </a:lnTo>
                  <a:cubicBezTo>
                    <a:pt x="1964" y="111"/>
                    <a:pt x="1853" y="0"/>
                    <a:pt x="1719" y="0"/>
                  </a:cubicBezTo>
                  <a:close/>
                </a:path>
              </a:pathLst>
            </a:custGeom>
            <a:solidFill>
              <a:srgbClr val="C4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7" name="Google Shape;13697;p138"/>
            <p:cNvSpPr/>
            <p:nvPr/>
          </p:nvSpPr>
          <p:spPr>
            <a:xfrm>
              <a:off x="1166067" y="4499278"/>
              <a:ext cx="51511" cy="19330"/>
            </a:xfrm>
            <a:custGeom>
              <a:avLst/>
              <a:gdLst/>
              <a:ahLst/>
              <a:cxnLst/>
              <a:rect l="l" t="t" r="r" b="b"/>
              <a:pathLst>
                <a:path w="1964" h="737" extrusionOk="0">
                  <a:moveTo>
                    <a:pt x="246" y="0"/>
                  </a:moveTo>
                  <a:cubicBezTo>
                    <a:pt x="111" y="0"/>
                    <a:pt x="1" y="111"/>
                    <a:pt x="1" y="246"/>
                  </a:cubicBezTo>
                  <a:lnTo>
                    <a:pt x="1" y="737"/>
                  </a:lnTo>
                  <a:lnTo>
                    <a:pt x="1964" y="737"/>
                  </a:lnTo>
                  <a:lnTo>
                    <a:pt x="1964" y="246"/>
                  </a:lnTo>
                  <a:cubicBezTo>
                    <a:pt x="1964" y="111"/>
                    <a:pt x="1853" y="0"/>
                    <a:pt x="1719" y="0"/>
                  </a:cubicBez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8" name="Google Shape;13698;p138"/>
            <p:cNvSpPr/>
            <p:nvPr/>
          </p:nvSpPr>
          <p:spPr>
            <a:xfrm>
              <a:off x="870273" y="4293811"/>
              <a:ext cx="411300" cy="353258"/>
            </a:xfrm>
            <a:custGeom>
              <a:avLst/>
              <a:gdLst/>
              <a:ahLst/>
              <a:cxnLst/>
              <a:rect l="l" t="t" r="r" b="b"/>
              <a:pathLst>
                <a:path w="15682" h="13469" extrusionOk="0">
                  <a:moveTo>
                    <a:pt x="8969" y="458"/>
                  </a:moveTo>
                  <a:cubicBezTo>
                    <a:pt x="9205" y="458"/>
                    <a:pt x="9412" y="622"/>
                    <a:pt x="9465" y="857"/>
                  </a:cubicBezTo>
                  <a:lnTo>
                    <a:pt x="9763" y="2210"/>
                  </a:lnTo>
                  <a:lnTo>
                    <a:pt x="5919" y="2210"/>
                  </a:lnTo>
                  <a:lnTo>
                    <a:pt x="6217" y="857"/>
                  </a:lnTo>
                  <a:cubicBezTo>
                    <a:pt x="6270" y="622"/>
                    <a:pt x="6477" y="458"/>
                    <a:pt x="6712" y="458"/>
                  </a:cubicBezTo>
                  <a:close/>
                  <a:moveTo>
                    <a:pt x="3686" y="2667"/>
                  </a:moveTo>
                  <a:lnTo>
                    <a:pt x="3686" y="7608"/>
                  </a:lnTo>
                  <a:lnTo>
                    <a:pt x="3161" y="7608"/>
                  </a:lnTo>
                  <a:lnTo>
                    <a:pt x="3161" y="2667"/>
                  </a:lnTo>
                  <a:close/>
                  <a:moveTo>
                    <a:pt x="12520" y="2667"/>
                  </a:moveTo>
                  <a:lnTo>
                    <a:pt x="12520" y="7608"/>
                  </a:lnTo>
                  <a:lnTo>
                    <a:pt x="12001" y="7608"/>
                  </a:lnTo>
                  <a:lnTo>
                    <a:pt x="12001" y="2667"/>
                  </a:lnTo>
                  <a:close/>
                  <a:moveTo>
                    <a:pt x="2704" y="2667"/>
                  </a:moveTo>
                  <a:lnTo>
                    <a:pt x="2704" y="7608"/>
                  </a:lnTo>
                  <a:lnTo>
                    <a:pt x="2690" y="7608"/>
                  </a:lnTo>
                  <a:cubicBezTo>
                    <a:pt x="2425" y="7608"/>
                    <a:pt x="2213" y="7820"/>
                    <a:pt x="2213" y="8085"/>
                  </a:cubicBezTo>
                  <a:lnTo>
                    <a:pt x="2213" y="8590"/>
                  </a:lnTo>
                  <a:lnTo>
                    <a:pt x="2199" y="8590"/>
                  </a:lnTo>
                  <a:cubicBezTo>
                    <a:pt x="1242" y="8590"/>
                    <a:pt x="462" y="7810"/>
                    <a:pt x="462" y="6858"/>
                  </a:cubicBezTo>
                  <a:lnTo>
                    <a:pt x="462" y="3417"/>
                  </a:lnTo>
                  <a:cubicBezTo>
                    <a:pt x="462" y="3003"/>
                    <a:pt x="799" y="2667"/>
                    <a:pt x="1213" y="2667"/>
                  </a:cubicBezTo>
                  <a:close/>
                  <a:moveTo>
                    <a:pt x="11539" y="2671"/>
                  </a:moveTo>
                  <a:lnTo>
                    <a:pt x="11539" y="7608"/>
                  </a:lnTo>
                  <a:lnTo>
                    <a:pt x="11524" y="7608"/>
                  </a:lnTo>
                  <a:cubicBezTo>
                    <a:pt x="11260" y="7608"/>
                    <a:pt x="11048" y="7825"/>
                    <a:pt x="11048" y="8085"/>
                  </a:cubicBezTo>
                  <a:lnTo>
                    <a:pt x="11048" y="8590"/>
                  </a:lnTo>
                  <a:lnTo>
                    <a:pt x="4634" y="8590"/>
                  </a:lnTo>
                  <a:lnTo>
                    <a:pt x="4634" y="8085"/>
                  </a:lnTo>
                  <a:cubicBezTo>
                    <a:pt x="4634" y="7825"/>
                    <a:pt x="4422" y="7608"/>
                    <a:pt x="4157" y="7608"/>
                  </a:cubicBezTo>
                  <a:lnTo>
                    <a:pt x="4143" y="7608"/>
                  </a:lnTo>
                  <a:lnTo>
                    <a:pt x="4143" y="2671"/>
                  </a:lnTo>
                  <a:close/>
                  <a:moveTo>
                    <a:pt x="14469" y="2667"/>
                  </a:moveTo>
                  <a:cubicBezTo>
                    <a:pt x="14888" y="2667"/>
                    <a:pt x="15220" y="3003"/>
                    <a:pt x="15224" y="3422"/>
                  </a:cubicBezTo>
                  <a:lnTo>
                    <a:pt x="15224" y="6858"/>
                  </a:lnTo>
                  <a:lnTo>
                    <a:pt x="15220" y="6858"/>
                  </a:lnTo>
                  <a:cubicBezTo>
                    <a:pt x="15220" y="7815"/>
                    <a:pt x="14445" y="8590"/>
                    <a:pt x="13487" y="8590"/>
                  </a:cubicBezTo>
                  <a:lnTo>
                    <a:pt x="13473" y="8590"/>
                  </a:lnTo>
                  <a:lnTo>
                    <a:pt x="13473" y="8085"/>
                  </a:lnTo>
                  <a:cubicBezTo>
                    <a:pt x="13473" y="7820"/>
                    <a:pt x="13256" y="7608"/>
                    <a:pt x="12997" y="7608"/>
                  </a:cubicBezTo>
                  <a:lnTo>
                    <a:pt x="12982" y="7608"/>
                  </a:lnTo>
                  <a:lnTo>
                    <a:pt x="12982" y="2667"/>
                  </a:lnTo>
                  <a:close/>
                  <a:moveTo>
                    <a:pt x="4157" y="8065"/>
                  </a:moveTo>
                  <a:cubicBezTo>
                    <a:pt x="4167" y="8065"/>
                    <a:pt x="4177" y="8070"/>
                    <a:pt x="4177" y="8080"/>
                  </a:cubicBezTo>
                  <a:lnTo>
                    <a:pt x="4177" y="9307"/>
                  </a:lnTo>
                  <a:cubicBezTo>
                    <a:pt x="4177" y="9316"/>
                    <a:pt x="4167" y="9326"/>
                    <a:pt x="4157" y="9326"/>
                  </a:cubicBezTo>
                  <a:lnTo>
                    <a:pt x="2690" y="9326"/>
                  </a:lnTo>
                  <a:cubicBezTo>
                    <a:pt x="2680" y="9326"/>
                    <a:pt x="2671" y="9316"/>
                    <a:pt x="2671" y="9307"/>
                  </a:cubicBezTo>
                  <a:lnTo>
                    <a:pt x="2671" y="8085"/>
                  </a:lnTo>
                  <a:cubicBezTo>
                    <a:pt x="2671" y="8075"/>
                    <a:pt x="2680" y="8065"/>
                    <a:pt x="2685" y="8065"/>
                  </a:cubicBezTo>
                  <a:lnTo>
                    <a:pt x="3195" y="8065"/>
                  </a:lnTo>
                  <a:lnTo>
                    <a:pt x="3195" y="8575"/>
                  </a:lnTo>
                  <a:cubicBezTo>
                    <a:pt x="3195" y="8727"/>
                    <a:pt x="3309" y="8803"/>
                    <a:pt x="3424" y="8803"/>
                  </a:cubicBezTo>
                  <a:cubicBezTo>
                    <a:pt x="3538" y="8803"/>
                    <a:pt x="3652" y="8727"/>
                    <a:pt x="3652" y="8575"/>
                  </a:cubicBezTo>
                  <a:lnTo>
                    <a:pt x="3652" y="8065"/>
                  </a:lnTo>
                  <a:close/>
                  <a:moveTo>
                    <a:pt x="12997" y="8065"/>
                  </a:moveTo>
                  <a:cubicBezTo>
                    <a:pt x="13006" y="8065"/>
                    <a:pt x="13011" y="8070"/>
                    <a:pt x="13011" y="8080"/>
                  </a:cubicBezTo>
                  <a:lnTo>
                    <a:pt x="13011" y="9307"/>
                  </a:lnTo>
                  <a:lnTo>
                    <a:pt x="13011" y="9312"/>
                  </a:lnTo>
                  <a:cubicBezTo>
                    <a:pt x="13011" y="9321"/>
                    <a:pt x="13006" y="9326"/>
                    <a:pt x="12997" y="9326"/>
                  </a:cubicBezTo>
                  <a:lnTo>
                    <a:pt x="11524" y="9326"/>
                  </a:lnTo>
                  <a:cubicBezTo>
                    <a:pt x="11515" y="9326"/>
                    <a:pt x="11510" y="9321"/>
                    <a:pt x="11510" y="9312"/>
                  </a:cubicBezTo>
                  <a:lnTo>
                    <a:pt x="11510" y="8085"/>
                  </a:lnTo>
                  <a:cubicBezTo>
                    <a:pt x="11510" y="8075"/>
                    <a:pt x="11515" y="8070"/>
                    <a:pt x="11524" y="8070"/>
                  </a:cubicBezTo>
                  <a:lnTo>
                    <a:pt x="12029" y="8070"/>
                  </a:lnTo>
                  <a:lnTo>
                    <a:pt x="12029" y="8575"/>
                  </a:lnTo>
                  <a:cubicBezTo>
                    <a:pt x="12029" y="8727"/>
                    <a:pt x="12144" y="8803"/>
                    <a:pt x="12259" y="8803"/>
                  </a:cubicBezTo>
                  <a:cubicBezTo>
                    <a:pt x="12373" y="8803"/>
                    <a:pt x="12489" y="8727"/>
                    <a:pt x="12491" y="8575"/>
                  </a:cubicBezTo>
                  <a:lnTo>
                    <a:pt x="12491" y="8065"/>
                  </a:lnTo>
                  <a:close/>
                  <a:moveTo>
                    <a:pt x="953" y="8662"/>
                  </a:moveTo>
                  <a:cubicBezTo>
                    <a:pt x="1319" y="8912"/>
                    <a:pt x="1752" y="9047"/>
                    <a:pt x="2194" y="9047"/>
                  </a:cubicBezTo>
                  <a:lnTo>
                    <a:pt x="2213" y="9047"/>
                  </a:lnTo>
                  <a:lnTo>
                    <a:pt x="2213" y="9312"/>
                  </a:lnTo>
                  <a:cubicBezTo>
                    <a:pt x="2213" y="9571"/>
                    <a:pt x="2425" y="9783"/>
                    <a:pt x="2685" y="9783"/>
                  </a:cubicBezTo>
                  <a:lnTo>
                    <a:pt x="3686" y="9783"/>
                  </a:lnTo>
                  <a:lnTo>
                    <a:pt x="3686" y="13007"/>
                  </a:lnTo>
                  <a:lnTo>
                    <a:pt x="3161" y="13007"/>
                  </a:lnTo>
                  <a:lnTo>
                    <a:pt x="3161" y="10539"/>
                  </a:lnTo>
                  <a:cubicBezTo>
                    <a:pt x="3161" y="10385"/>
                    <a:pt x="3047" y="10308"/>
                    <a:pt x="2933" y="10308"/>
                  </a:cubicBezTo>
                  <a:cubicBezTo>
                    <a:pt x="2819" y="10308"/>
                    <a:pt x="2704" y="10385"/>
                    <a:pt x="2704" y="10539"/>
                  </a:cubicBezTo>
                  <a:lnTo>
                    <a:pt x="2704" y="13007"/>
                  </a:lnTo>
                  <a:lnTo>
                    <a:pt x="1458" y="13007"/>
                  </a:lnTo>
                  <a:cubicBezTo>
                    <a:pt x="1179" y="13007"/>
                    <a:pt x="953" y="12781"/>
                    <a:pt x="953" y="12502"/>
                  </a:cubicBezTo>
                  <a:lnTo>
                    <a:pt x="953" y="8662"/>
                  </a:lnTo>
                  <a:close/>
                  <a:moveTo>
                    <a:pt x="11048" y="9052"/>
                  </a:moveTo>
                  <a:lnTo>
                    <a:pt x="11048" y="9312"/>
                  </a:lnTo>
                  <a:cubicBezTo>
                    <a:pt x="11048" y="9571"/>
                    <a:pt x="11260" y="9788"/>
                    <a:pt x="11524" y="9788"/>
                  </a:cubicBezTo>
                  <a:lnTo>
                    <a:pt x="12520" y="9788"/>
                  </a:lnTo>
                  <a:lnTo>
                    <a:pt x="12520" y="13007"/>
                  </a:lnTo>
                  <a:lnTo>
                    <a:pt x="12001" y="13007"/>
                  </a:lnTo>
                  <a:lnTo>
                    <a:pt x="12001" y="10539"/>
                  </a:lnTo>
                  <a:cubicBezTo>
                    <a:pt x="11996" y="10409"/>
                    <a:pt x="11895" y="10308"/>
                    <a:pt x="11770" y="10308"/>
                  </a:cubicBezTo>
                  <a:cubicBezTo>
                    <a:pt x="11640" y="10308"/>
                    <a:pt x="11539" y="10414"/>
                    <a:pt x="11539" y="10539"/>
                  </a:cubicBezTo>
                  <a:lnTo>
                    <a:pt x="11539" y="13007"/>
                  </a:lnTo>
                  <a:lnTo>
                    <a:pt x="4143" y="13007"/>
                  </a:lnTo>
                  <a:lnTo>
                    <a:pt x="4143" y="9788"/>
                  </a:lnTo>
                  <a:lnTo>
                    <a:pt x="4162" y="9788"/>
                  </a:lnTo>
                  <a:cubicBezTo>
                    <a:pt x="4422" y="9788"/>
                    <a:pt x="4634" y="9571"/>
                    <a:pt x="4634" y="9312"/>
                  </a:cubicBezTo>
                  <a:lnTo>
                    <a:pt x="4634" y="9052"/>
                  </a:lnTo>
                  <a:close/>
                  <a:moveTo>
                    <a:pt x="14734" y="8662"/>
                  </a:moveTo>
                  <a:lnTo>
                    <a:pt x="14734" y="12502"/>
                  </a:lnTo>
                  <a:cubicBezTo>
                    <a:pt x="14729" y="12781"/>
                    <a:pt x="14503" y="13007"/>
                    <a:pt x="14224" y="13007"/>
                  </a:cubicBezTo>
                  <a:lnTo>
                    <a:pt x="12982" y="13007"/>
                  </a:lnTo>
                  <a:lnTo>
                    <a:pt x="12982" y="9788"/>
                  </a:lnTo>
                  <a:lnTo>
                    <a:pt x="12997" y="9788"/>
                  </a:lnTo>
                  <a:cubicBezTo>
                    <a:pt x="13261" y="9783"/>
                    <a:pt x="13473" y="9571"/>
                    <a:pt x="13473" y="9312"/>
                  </a:cubicBezTo>
                  <a:lnTo>
                    <a:pt x="13473" y="9052"/>
                  </a:lnTo>
                  <a:lnTo>
                    <a:pt x="13487" y="9052"/>
                  </a:lnTo>
                  <a:cubicBezTo>
                    <a:pt x="13935" y="9052"/>
                    <a:pt x="14368" y="8917"/>
                    <a:pt x="14734" y="8662"/>
                  </a:cubicBezTo>
                  <a:close/>
                  <a:moveTo>
                    <a:pt x="6702" y="1"/>
                  </a:moveTo>
                  <a:cubicBezTo>
                    <a:pt x="6254" y="1"/>
                    <a:pt x="5870" y="317"/>
                    <a:pt x="5769" y="756"/>
                  </a:cubicBezTo>
                  <a:lnTo>
                    <a:pt x="5447" y="2210"/>
                  </a:lnTo>
                  <a:lnTo>
                    <a:pt x="1213" y="2210"/>
                  </a:lnTo>
                  <a:cubicBezTo>
                    <a:pt x="544" y="2210"/>
                    <a:pt x="5" y="2753"/>
                    <a:pt x="5" y="3422"/>
                  </a:cubicBezTo>
                  <a:lnTo>
                    <a:pt x="5" y="6858"/>
                  </a:lnTo>
                  <a:cubicBezTo>
                    <a:pt x="0" y="7358"/>
                    <a:pt x="173" y="7849"/>
                    <a:pt x="496" y="8239"/>
                  </a:cubicBezTo>
                  <a:lnTo>
                    <a:pt x="496" y="12502"/>
                  </a:lnTo>
                  <a:cubicBezTo>
                    <a:pt x="496" y="13036"/>
                    <a:pt x="929" y="13469"/>
                    <a:pt x="1458" y="13469"/>
                  </a:cubicBezTo>
                  <a:lnTo>
                    <a:pt x="14224" y="13469"/>
                  </a:lnTo>
                  <a:cubicBezTo>
                    <a:pt x="14758" y="13469"/>
                    <a:pt x="15186" y="13036"/>
                    <a:pt x="15191" y="12502"/>
                  </a:cubicBezTo>
                  <a:lnTo>
                    <a:pt x="15191" y="8239"/>
                  </a:lnTo>
                  <a:cubicBezTo>
                    <a:pt x="15508" y="7849"/>
                    <a:pt x="15682" y="7358"/>
                    <a:pt x="15682" y="6858"/>
                  </a:cubicBezTo>
                  <a:lnTo>
                    <a:pt x="15682" y="3422"/>
                  </a:lnTo>
                  <a:cubicBezTo>
                    <a:pt x="15677" y="2753"/>
                    <a:pt x="15138" y="2210"/>
                    <a:pt x="14469" y="2210"/>
                  </a:cubicBezTo>
                  <a:lnTo>
                    <a:pt x="10235" y="2210"/>
                  </a:lnTo>
                  <a:lnTo>
                    <a:pt x="9917" y="756"/>
                  </a:lnTo>
                  <a:cubicBezTo>
                    <a:pt x="9817" y="317"/>
                    <a:pt x="9432" y="1"/>
                    <a:pt x="8984" y="1"/>
                  </a:cubicBezTo>
                  <a:cubicBezTo>
                    <a:pt x="8981" y="1"/>
                    <a:pt x="8977" y="1"/>
                    <a:pt x="8974" y="1"/>
                  </a:cubicBezTo>
                  <a:lnTo>
                    <a:pt x="6712" y="1"/>
                  </a:lnTo>
                  <a:cubicBezTo>
                    <a:pt x="6709" y="1"/>
                    <a:pt x="6706" y="1"/>
                    <a:pt x="670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9" name="Google Shape;13699;p138"/>
            <p:cNvSpPr/>
            <p:nvPr/>
          </p:nvSpPr>
          <p:spPr>
            <a:xfrm>
              <a:off x="1037736" y="4467595"/>
              <a:ext cx="76506" cy="37768"/>
            </a:xfrm>
            <a:custGeom>
              <a:avLst/>
              <a:gdLst/>
              <a:ahLst/>
              <a:cxnLst/>
              <a:rect l="l" t="t" r="r" b="b"/>
              <a:pathLst>
                <a:path w="2917" h="1440" extrusionOk="0">
                  <a:moveTo>
                    <a:pt x="477" y="1"/>
                  </a:moveTo>
                  <a:cubicBezTo>
                    <a:pt x="212" y="1"/>
                    <a:pt x="0" y="212"/>
                    <a:pt x="0" y="477"/>
                  </a:cubicBezTo>
                  <a:lnTo>
                    <a:pt x="0" y="968"/>
                  </a:lnTo>
                  <a:cubicBezTo>
                    <a:pt x="0" y="1228"/>
                    <a:pt x="212" y="1439"/>
                    <a:pt x="477" y="1439"/>
                  </a:cubicBezTo>
                  <a:lnTo>
                    <a:pt x="2440" y="1439"/>
                  </a:lnTo>
                  <a:cubicBezTo>
                    <a:pt x="2700" y="1439"/>
                    <a:pt x="2911" y="1228"/>
                    <a:pt x="2916" y="963"/>
                  </a:cubicBezTo>
                  <a:lnTo>
                    <a:pt x="2916" y="477"/>
                  </a:lnTo>
                  <a:cubicBezTo>
                    <a:pt x="2911" y="212"/>
                    <a:pt x="2700" y="1"/>
                    <a:pt x="2440" y="1"/>
                  </a:cubicBezTo>
                  <a:lnTo>
                    <a:pt x="2194" y="1"/>
                  </a:lnTo>
                  <a:cubicBezTo>
                    <a:pt x="1886" y="1"/>
                    <a:pt x="1886" y="463"/>
                    <a:pt x="2194" y="463"/>
                  </a:cubicBezTo>
                  <a:lnTo>
                    <a:pt x="2440" y="463"/>
                  </a:lnTo>
                  <a:cubicBezTo>
                    <a:pt x="2449" y="463"/>
                    <a:pt x="2454" y="467"/>
                    <a:pt x="2454" y="477"/>
                  </a:cubicBezTo>
                  <a:lnTo>
                    <a:pt x="2454" y="968"/>
                  </a:lnTo>
                  <a:cubicBezTo>
                    <a:pt x="2454" y="977"/>
                    <a:pt x="2449" y="982"/>
                    <a:pt x="2440" y="982"/>
                  </a:cubicBezTo>
                  <a:lnTo>
                    <a:pt x="477" y="982"/>
                  </a:lnTo>
                  <a:cubicBezTo>
                    <a:pt x="467" y="982"/>
                    <a:pt x="457" y="977"/>
                    <a:pt x="457" y="968"/>
                  </a:cubicBezTo>
                  <a:lnTo>
                    <a:pt x="457" y="477"/>
                  </a:lnTo>
                  <a:cubicBezTo>
                    <a:pt x="457" y="467"/>
                    <a:pt x="467" y="463"/>
                    <a:pt x="477" y="463"/>
                  </a:cubicBezTo>
                  <a:lnTo>
                    <a:pt x="1213" y="463"/>
                  </a:lnTo>
                  <a:cubicBezTo>
                    <a:pt x="1516" y="463"/>
                    <a:pt x="1516" y="1"/>
                    <a:pt x="12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700" name="Google Shape;13700;p138"/>
          <p:cNvSpPr/>
          <p:nvPr/>
        </p:nvSpPr>
        <p:spPr>
          <a:xfrm>
            <a:off x="2217055" y="2494016"/>
            <a:ext cx="3829" cy="12642"/>
          </a:xfrm>
          <a:custGeom>
            <a:avLst/>
            <a:gdLst/>
            <a:ahLst/>
            <a:cxnLst/>
            <a:rect l="l" t="t" r="r" b="b"/>
            <a:pathLst>
              <a:path w="146" h="482" extrusionOk="0">
                <a:moveTo>
                  <a:pt x="145" y="1"/>
                </a:moveTo>
                <a:lnTo>
                  <a:pt x="68" y="78"/>
                </a:lnTo>
                <a:cubicBezTo>
                  <a:pt x="25" y="121"/>
                  <a:pt x="1" y="179"/>
                  <a:pt x="1" y="241"/>
                </a:cubicBezTo>
                <a:cubicBezTo>
                  <a:pt x="1" y="304"/>
                  <a:pt x="25" y="362"/>
                  <a:pt x="68" y="405"/>
                </a:cubicBezTo>
                <a:lnTo>
                  <a:pt x="145" y="482"/>
                </a:lnTo>
                <a:lnTo>
                  <a:pt x="145" y="1"/>
                </a:lnTo>
                <a:close/>
              </a:path>
            </a:pathLst>
          </a:custGeom>
          <a:solidFill>
            <a:srgbClr val="E0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1" name="Google Shape;13701;p138"/>
          <p:cNvSpPr/>
          <p:nvPr/>
        </p:nvSpPr>
        <p:spPr>
          <a:xfrm>
            <a:off x="2201161" y="2549303"/>
            <a:ext cx="37505" cy="45452"/>
          </a:xfrm>
          <a:custGeom>
            <a:avLst/>
            <a:gdLst/>
            <a:ahLst/>
            <a:cxnLst/>
            <a:rect l="l" t="t" r="r" b="b"/>
            <a:pathLst>
              <a:path w="1430" h="1733" extrusionOk="0">
                <a:moveTo>
                  <a:pt x="1372" y="0"/>
                </a:moveTo>
                <a:lnTo>
                  <a:pt x="520" y="332"/>
                </a:lnTo>
                <a:lnTo>
                  <a:pt x="511" y="332"/>
                </a:lnTo>
                <a:cubicBezTo>
                  <a:pt x="492" y="342"/>
                  <a:pt x="1" y="525"/>
                  <a:pt x="1" y="1150"/>
                </a:cubicBezTo>
                <a:lnTo>
                  <a:pt x="1" y="1732"/>
                </a:lnTo>
                <a:lnTo>
                  <a:pt x="212" y="1732"/>
                </a:lnTo>
                <a:lnTo>
                  <a:pt x="212" y="1150"/>
                </a:lnTo>
                <a:cubicBezTo>
                  <a:pt x="212" y="525"/>
                  <a:pt x="703" y="342"/>
                  <a:pt x="722" y="332"/>
                </a:cubicBezTo>
                <a:lnTo>
                  <a:pt x="732" y="332"/>
                </a:lnTo>
                <a:lnTo>
                  <a:pt x="1430" y="58"/>
                </a:lnTo>
                <a:lnTo>
                  <a:pt x="1372" y="0"/>
                </a:ln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702" name="Google Shape;13702;p138"/>
          <p:cNvGrpSpPr/>
          <p:nvPr/>
        </p:nvGrpSpPr>
        <p:grpSpPr>
          <a:xfrm>
            <a:off x="2189674" y="2255241"/>
            <a:ext cx="376627" cy="351501"/>
            <a:chOff x="2189674" y="2439816"/>
            <a:chExt cx="376627" cy="351501"/>
          </a:xfrm>
        </p:grpSpPr>
        <p:sp>
          <p:nvSpPr>
            <p:cNvPr id="13703" name="Google Shape;13703;p138"/>
            <p:cNvSpPr/>
            <p:nvPr/>
          </p:nvSpPr>
          <p:spPr>
            <a:xfrm>
              <a:off x="2370538" y="2539638"/>
              <a:ext cx="15028" cy="13035"/>
            </a:xfrm>
            <a:custGeom>
              <a:avLst/>
              <a:gdLst/>
              <a:ahLst/>
              <a:cxnLst/>
              <a:rect l="l" t="t" r="r" b="b"/>
              <a:pathLst>
                <a:path w="573" h="497" extrusionOk="0">
                  <a:moveTo>
                    <a:pt x="0" y="1"/>
                  </a:moveTo>
                  <a:lnTo>
                    <a:pt x="0" y="222"/>
                  </a:lnTo>
                  <a:lnTo>
                    <a:pt x="279" y="497"/>
                  </a:lnTo>
                  <a:lnTo>
                    <a:pt x="573" y="193"/>
                  </a:lnTo>
                  <a:lnTo>
                    <a:pt x="573" y="1"/>
                  </a:lnTo>
                  <a:lnTo>
                    <a:pt x="525" y="6"/>
                  </a:lnTo>
                  <a:cubicBezTo>
                    <a:pt x="476" y="11"/>
                    <a:pt x="433" y="15"/>
                    <a:pt x="390" y="15"/>
                  </a:cubicBezTo>
                  <a:lnTo>
                    <a:pt x="183" y="15"/>
                  </a:lnTo>
                  <a:cubicBezTo>
                    <a:pt x="140" y="15"/>
                    <a:pt x="91" y="11"/>
                    <a:pt x="48" y="6"/>
                  </a:cubicBezTo>
                  <a:lnTo>
                    <a:pt x="0" y="1"/>
                  </a:lnTo>
                  <a:close/>
                </a:path>
              </a:pathLst>
            </a:custGeom>
            <a:solidFill>
              <a:srgbClr val="E0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4" name="Google Shape;13704;p138"/>
            <p:cNvSpPr/>
            <p:nvPr/>
          </p:nvSpPr>
          <p:spPr>
            <a:xfrm>
              <a:off x="2341374" y="2496992"/>
              <a:ext cx="4328" cy="12642"/>
            </a:xfrm>
            <a:custGeom>
              <a:avLst/>
              <a:gdLst/>
              <a:ahLst/>
              <a:cxnLst/>
              <a:rect l="l" t="t" r="r" b="b"/>
              <a:pathLst>
                <a:path w="165" h="482" extrusionOk="0">
                  <a:moveTo>
                    <a:pt x="164" y="1"/>
                  </a:moveTo>
                  <a:lnTo>
                    <a:pt x="87" y="78"/>
                  </a:lnTo>
                  <a:cubicBezTo>
                    <a:pt x="1" y="169"/>
                    <a:pt x="1" y="313"/>
                    <a:pt x="87" y="400"/>
                  </a:cubicBezTo>
                  <a:lnTo>
                    <a:pt x="164" y="482"/>
                  </a:lnTo>
                  <a:lnTo>
                    <a:pt x="164" y="1"/>
                  </a:lnTo>
                  <a:close/>
                </a:path>
              </a:pathLst>
            </a:custGeom>
            <a:solidFill>
              <a:srgbClr val="E0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5" name="Google Shape;13705;p138"/>
            <p:cNvSpPr/>
            <p:nvPr/>
          </p:nvSpPr>
          <p:spPr>
            <a:xfrm>
              <a:off x="2230326" y="2662304"/>
              <a:ext cx="45715" cy="49754"/>
            </a:xfrm>
            <a:custGeom>
              <a:avLst/>
              <a:gdLst/>
              <a:ahLst/>
              <a:cxnLst/>
              <a:rect l="l" t="t" r="r" b="b"/>
              <a:pathLst>
                <a:path w="1743" h="1897" extrusionOk="0">
                  <a:moveTo>
                    <a:pt x="1271" y="1"/>
                  </a:moveTo>
                  <a:lnTo>
                    <a:pt x="1232" y="35"/>
                  </a:lnTo>
                  <a:cubicBezTo>
                    <a:pt x="837" y="362"/>
                    <a:pt x="318" y="463"/>
                    <a:pt x="44" y="492"/>
                  </a:cubicBezTo>
                  <a:lnTo>
                    <a:pt x="0" y="497"/>
                  </a:lnTo>
                  <a:lnTo>
                    <a:pt x="0" y="1132"/>
                  </a:lnTo>
                  <a:cubicBezTo>
                    <a:pt x="0" y="1555"/>
                    <a:pt x="347" y="1897"/>
                    <a:pt x="770" y="1897"/>
                  </a:cubicBezTo>
                  <a:lnTo>
                    <a:pt x="972" y="1897"/>
                  </a:lnTo>
                  <a:cubicBezTo>
                    <a:pt x="1396" y="1897"/>
                    <a:pt x="1742" y="1555"/>
                    <a:pt x="1742" y="1132"/>
                  </a:cubicBezTo>
                  <a:lnTo>
                    <a:pt x="1742" y="458"/>
                  </a:lnTo>
                  <a:lnTo>
                    <a:pt x="1713" y="444"/>
                  </a:lnTo>
                  <a:cubicBezTo>
                    <a:pt x="1540" y="357"/>
                    <a:pt x="1396" y="217"/>
                    <a:pt x="1299" y="44"/>
                  </a:cubicBezTo>
                  <a:lnTo>
                    <a:pt x="1271" y="1"/>
                  </a:lnTo>
                  <a:close/>
                </a:path>
              </a:pathLst>
            </a:custGeom>
            <a:solidFill>
              <a:srgbClr val="E0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6" name="Google Shape;13706;p138"/>
            <p:cNvSpPr/>
            <p:nvPr/>
          </p:nvSpPr>
          <p:spPr>
            <a:xfrm>
              <a:off x="2285588" y="2679850"/>
              <a:ext cx="4328" cy="11383"/>
            </a:xfrm>
            <a:custGeom>
              <a:avLst/>
              <a:gdLst/>
              <a:ahLst/>
              <a:cxnLst/>
              <a:rect l="l" t="t" r="r" b="b"/>
              <a:pathLst>
                <a:path w="165" h="434" extrusionOk="0">
                  <a:moveTo>
                    <a:pt x="1" y="1"/>
                  </a:moveTo>
                  <a:lnTo>
                    <a:pt x="1" y="434"/>
                  </a:lnTo>
                  <a:lnTo>
                    <a:pt x="73" y="381"/>
                  </a:lnTo>
                  <a:cubicBezTo>
                    <a:pt x="131" y="338"/>
                    <a:pt x="164" y="265"/>
                    <a:pt x="164" y="193"/>
                  </a:cubicBezTo>
                  <a:cubicBezTo>
                    <a:pt x="164" y="135"/>
                    <a:pt x="140" y="78"/>
                    <a:pt x="102" y="34"/>
                  </a:cubicBezTo>
                  <a:lnTo>
                    <a:pt x="92" y="25"/>
                  </a:lnTo>
                  <a:lnTo>
                    <a:pt x="78" y="25"/>
                  </a:lnTo>
                  <a:lnTo>
                    <a:pt x="58" y="20"/>
                  </a:lnTo>
                  <a:lnTo>
                    <a:pt x="1" y="1"/>
                  </a:lnTo>
                  <a:close/>
                </a:path>
              </a:pathLst>
            </a:custGeom>
            <a:solidFill>
              <a:srgbClr val="E0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7" name="Google Shape;13707;p138"/>
            <p:cNvSpPr/>
            <p:nvPr/>
          </p:nvSpPr>
          <p:spPr>
            <a:xfrm>
              <a:off x="2245591" y="2721263"/>
              <a:ext cx="15159" cy="13009"/>
            </a:xfrm>
            <a:custGeom>
              <a:avLst/>
              <a:gdLst/>
              <a:ahLst/>
              <a:cxnLst/>
              <a:rect l="l" t="t" r="r" b="b"/>
              <a:pathLst>
                <a:path w="578" h="496" extrusionOk="0">
                  <a:moveTo>
                    <a:pt x="0" y="0"/>
                  </a:moveTo>
                  <a:lnTo>
                    <a:pt x="0" y="221"/>
                  </a:lnTo>
                  <a:lnTo>
                    <a:pt x="284" y="496"/>
                  </a:lnTo>
                  <a:lnTo>
                    <a:pt x="578" y="188"/>
                  </a:lnTo>
                  <a:lnTo>
                    <a:pt x="578" y="0"/>
                  </a:lnTo>
                  <a:lnTo>
                    <a:pt x="525" y="5"/>
                  </a:lnTo>
                  <a:cubicBezTo>
                    <a:pt x="482" y="10"/>
                    <a:pt x="438" y="10"/>
                    <a:pt x="390" y="14"/>
                  </a:cubicBezTo>
                  <a:lnTo>
                    <a:pt x="188" y="14"/>
                  </a:lnTo>
                  <a:cubicBezTo>
                    <a:pt x="140" y="14"/>
                    <a:pt x="97" y="10"/>
                    <a:pt x="53" y="5"/>
                  </a:cubicBezTo>
                  <a:lnTo>
                    <a:pt x="0" y="0"/>
                  </a:lnTo>
                  <a:close/>
                </a:path>
              </a:pathLst>
            </a:custGeom>
            <a:solidFill>
              <a:srgbClr val="E0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8" name="Google Shape;13708;p138"/>
            <p:cNvSpPr/>
            <p:nvPr/>
          </p:nvSpPr>
          <p:spPr>
            <a:xfrm>
              <a:off x="2355248" y="2480704"/>
              <a:ext cx="45583" cy="49885"/>
            </a:xfrm>
            <a:custGeom>
              <a:avLst/>
              <a:gdLst/>
              <a:ahLst/>
              <a:cxnLst/>
              <a:rect l="l" t="t" r="r" b="b"/>
              <a:pathLst>
                <a:path w="1738" h="1902" extrusionOk="0">
                  <a:moveTo>
                    <a:pt x="1271" y="1"/>
                  </a:moveTo>
                  <a:lnTo>
                    <a:pt x="1228" y="35"/>
                  </a:lnTo>
                  <a:cubicBezTo>
                    <a:pt x="833" y="362"/>
                    <a:pt x="314" y="463"/>
                    <a:pt x="39" y="492"/>
                  </a:cubicBezTo>
                  <a:lnTo>
                    <a:pt x="1" y="496"/>
                  </a:lnTo>
                  <a:lnTo>
                    <a:pt x="1" y="1132"/>
                  </a:lnTo>
                  <a:cubicBezTo>
                    <a:pt x="1" y="1555"/>
                    <a:pt x="342" y="1901"/>
                    <a:pt x="766" y="1901"/>
                  </a:cubicBezTo>
                  <a:lnTo>
                    <a:pt x="973" y="1901"/>
                  </a:lnTo>
                  <a:cubicBezTo>
                    <a:pt x="1396" y="1901"/>
                    <a:pt x="1738" y="1555"/>
                    <a:pt x="1738" y="1132"/>
                  </a:cubicBezTo>
                  <a:lnTo>
                    <a:pt x="1738" y="458"/>
                  </a:lnTo>
                  <a:lnTo>
                    <a:pt x="1714" y="444"/>
                  </a:lnTo>
                  <a:cubicBezTo>
                    <a:pt x="1536" y="357"/>
                    <a:pt x="1391" y="217"/>
                    <a:pt x="1300" y="44"/>
                  </a:cubicBezTo>
                  <a:lnTo>
                    <a:pt x="1271" y="1"/>
                  </a:lnTo>
                  <a:close/>
                </a:path>
              </a:pathLst>
            </a:custGeom>
            <a:solidFill>
              <a:srgbClr val="E0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9" name="Google Shape;13709;p138"/>
            <p:cNvSpPr/>
            <p:nvPr/>
          </p:nvSpPr>
          <p:spPr>
            <a:xfrm>
              <a:off x="2410273" y="2498119"/>
              <a:ext cx="4459" cy="11383"/>
            </a:xfrm>
            <a:custGeom>
              <a:avLst/>
              <a:gdLst/>
              <a:ahLst/>
              <a:cxnLst/>
              <a:rect l="l" t="t" r="r" b="b"/>
              <a:pathLst>
                <a:path w="170" h="434" extrusionOk="0">
                  <a:moveTo>
                    <a:pt x="1" y="1"/>
                  </a:moveTo>
                  <a:lnTo>
                    <a:pt x="1" y="434"/>
                  </a:lnTo>
                  <a:lnTo>
                    <a:pt x="73" y="381"/>
                  </a:lnTo>
                  <a:cubicBezTo>
                    <a:pt x="135" y="338"/>
                    <a:pt x="169" y="270"/>
                    <a:pt x="169" y="198"/>
                  </a:cubicBezTo>
                  <a:cubicBezTo>
                    <a:pt x="169" y="136"/>
                    <a:pt x="150" y="83"/>
                    <a:pt x="111" y="39"/>
                  </a:cubicBezTo>
                  <a:lnTo>
                    <a:pt x="97" y="25"/>
                  </a:lnTo>
                  <a:lnTo>
                    <a:pt x="83" y="25"/>
                  </a:lnTo>
                  <a:lnTo>
                    <a:pt x="63" y="20"/>
                  </a:lnTo>
                  <a:lnTo>
                    <a:pt x="1" y="1"/>
                  </a:lnTo>
                  <a:close/>
                </a:path>
              </a:pathLst>
            </a:custGeom>
            <a:solidFill>
              <a:srgbClr val="E0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0" name="Google Shape;13710;p138"/>
            <p:cNvSpPr/>
            <p:nvPr/>
          </p:nvSpPr>
          <p:spPr>
            <a:xfrm>
              <a:off x="2480065" y="2662304"/>
              <a:ext cx="45715" cy="49754"/>
            </a:xfrm>
            <a:custGeom>
              <a:avLst/>
              <a:gdLst/>
              <a:ahLst/>
              <a:cxnLst/>
              <a:rect l="l" t="t" r="r" b="b"/>
              <a:pathLst>
                <a:path w="1743" h="1897" extrusionOk="0">
                  <a:moveTo>
                    <a:pt x="1271" y="1"/>
                  </a:moveTo>
                  <a:lnTo>
                    <a:pt x="1232" y="35"/>
                  </a:lnTo>
                  <a:cubicBezTo>
                    <a:pt x="838" y="362"/>
                    <a:pt x="318" y="463"/>
                    <a:pt x="44" y="492"/>
                  </a:cubicBezTo>
                  <a:lnTo>
                    <a:pt x="1" y="497"/>
                  </a:lnTo>
                  <a:lnTo>
                    <a:pt x="1" y="1132"/>
                  </a:lnTo>
                  <a:cubicBezTo>
                    <a:pt x="1" y="1555"/>
                    <a:pt x="347" y="1897"/>
                    <a:pt x="771" y="1897"/>
                  </a:cubicBezTo>
                  <a:lnTo>
                    <a:pt x="973" y="1897"/>
                  </a:lnTo>
                  <a:cubicBezTo>
                    <a:pt x="1396" y="1897"/>
                    <a:pt x="1743" y="1555"/>
                    <a:pt x="1743" y="1132"/>
                  </a:cubicBezTo>
                  <a:lnTo>
                    <a:pt x="1743" y="458"/>
                  </a:lnTo>
                  <a:lnTo>
                    <a:pt x="1714" y="444"/>
                  </a:lnTo>
                  <a:cubicBezTo>
                    <a:pt x="1540" y="357"/>
                    <a:pt x="1396" y="217"/>
                    <a:pt x="1300" y="44"/>
                  </a:cubicBezTo>
                  <a:lnTo>
                    <a:pt x="1271" y="1"/>
                  </a:lnTo>
                  <a:close/>
                </a:path>
              </a:pathLst>
            </a:custGeom>
            <a:solidFill>
              <a:srgbClr val="E0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1" name="Google Shape;13711;p138"/>
            <p:cNvSpPr/>
            <p:nvPr/>
          </p:nvSpPr>
          <p:spPr>
            <a:xfrm>
              <a:off x="2466190" y="2678591"/>
              <a:ext cx="4432" cy="12642"/>
            </a:xfrm>
            <a:custGeom>
              <a:avLst/>
              <a:gdLst/>
              <a:ahLst/>
              <a:cxnLst/>
              <a:rect l="l" t="t" r="r" b="b"/>
              <a:pathLst>
                <a:path w="169" h="482" extrusionOk="0">
                  <a:moveTo>
                    <a:pt x="169" y="1"/>
                  </a:moveTo>
                  <a:lnTo>
                    <a:pt x="92" y="82"/>
                  </a:lnTo>
                  <a:cubicBezTo>
                    <a:pt x="0" y="169"/>
                    <a:pt x="0" y="313"/>
                    <a:pt x="92" y="405"/>
                  </a:cubicBezTo>
                  <a:lnTo>
                    <a:pt x="169" y="482"/>
                  </a:lnTo>
                  <a:lnTo>
                    <a:pt x="169" y="1"/>
                  </a:lnTo>
                  <a:close/>
                </a:path>
              </a:pathLst>
            </a:custGeom>
            <a:solidFill>
              <a:srgbClr val="E0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2" name="Google Shape;13712;p138"/>
            <p:cNvSpPr/>
            <p:nvPr/>
          </p:nvSpPr>
          <p:spPr>
            <a:xfrm>
              <a:off x="2535221" y="2679719"/>
              <a:ext cx="4432" cy="11514"/>
            </a:xfrm>
            <a:custGeom>
              <a:avLst/>
              <a:gdLst/>
              <a:ahLst/>
              <a:cxnLst/>
              <a:rect l="l" t="t" r="r" b="b"/>
              <a:pathLst>
                <a:path w="169" h="439" extrusionOk="0">
                  <a:moveTo>
                    <a:pt x="0" y="1"/>
                  </a:moveTo>
                  <a:lnTo>
                    <a:pt x="0" y="439"/>
                  </a:lnTo>
                  <a:lnTo>
                    <a:pt x="73" y="386"/>
                  </a:lnTo>
                  <a:cubicBezTo>
                    <a:pt x="130" y="343"/>
                    <a:pt x="169" y="270"/>
                    <a:pt x="169" y="198"/>
                  </a:cubicBezTo>
                  <a:cubicBezTo>
                    <a:pt x="169" y="140"/>
                    <a:pt x="145" y="83"/>
                    <a:pt x="106" y="39"/>
                  </a:cubicBezTo>
                  <a:lnTo>
                    <a:pt x="97" y="25"/>
                  </a:lnTo>
                  <a:lnTo>
                    <a:pt x="82" y="25"/>
                  </a:lnTo>
                  <a:lnTo>
                    <a:pt x="63" y="20"/>
                  </a:lnTo>
                  <a:lnTo>
                    <a:pt x="0" y="1"/>
                  </a:lnTo>
                  <a:close/>
                </a:path>
              </a:pathLst>
            </a:custGeom>
            <a:solidFill>
              <a:srgbClr val="E0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3" name="Google Shape;13713;p138"/>
            <p:cNvSpPr/>
            <p:nvPr/>
          </p:nvSpPr>
          <p:spPr>
            <a:xfrm>
              <a:off x="2495329" y="2721263"/>
              <a:ext cx="15186" cy="13009"/>
            </a:xfrm>
            <a:custGeom>
              <a:avLst/>
              <a:gdLst/>
              <a:ahLst/>
              <a:cxnLst/>
              <a:rect l="l" t="t" r="r" b="b"/>
              <a:pathLst>
                <a:path w="579" h="496" extrusionOk="0">
                  <a:moveTo>
                    <a:pt x="1" y="0"/>
                  </a:moveTo>
                  <a:lnTo>
                    <a:pt x="1" y="221"/>
                  </a:lnTo>
                  <a:lnTo>
                    <a:pt x="285" y="496"/>
                  </a:lnTo>
                  <a:lnTo>
                    <a:pt x="578" y="188"/>
                  </a:lnTo>
                  <a:lnTo>
                    <a:pt x="578" y="0"/>
                  </a:lnTo>
                  <a:lnTo>
                    <a:pt x="525" y="5"/>
                  </a:lnTo>
                  <a:cubicBezTo>
                    <a:pt x="482" y="10"/>
                    <a:pt x="439" y="10"/>
                    <a:pt x="391" y="14"/>
                  </a:cubicBezTo>
                  <a:lnTo>
                    <a:pt x="189" y="14"/>
                  </a:lnTo>
                  <a:cubicBezTo>
                    <a:pt x="140" y="10"/>
                    <a:pt x="97" y="10"/>
                    <a:pt x="54" y="5"/>
                  </a:cubicBezTo>
                  <a:lnTo>
                    <a:pt x="1" y="0"/>
                  </a:lnTo>
                  <a:close/>
                </a:path>
              </a:pathLst>
            </a:custGeom>
            <a:solidFill>
              <a:srgbClr val="E0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4" name="Google Shape;13714;p138"/>
            <p:cNvSpPr/>
            <p:nvPr/>
          </p:nvSpPr>
          <p:spPr>
            <a:xfrm>
              <a:off x="2201555" y="2733616"/>
              <a:ext cx="103363" cy="52009"/>
            </a:xfrm>
            <a:custGeom>
              <a:avLst/>
              <a:gdLst/>
              <a:ahLst/>
              <a:cxnLst/>
              <a:rect l="l" t="t" r="r" b="b"/>
              <a:pathLst>
                <a:path w="3941" h="1983" extrusionOk="0">
                  <a:moveTo>
                    <a:pt x="2570" y="1"/>
                  </a:moveTo>
                  <a:lnTo>
                    <a:pt x="2141" y="443"/>
                  </a:lnTo>
                  <a:cubicBezTo>
                    <a:pt x="2103" y="487"/>
                    <a:pt x="2045" y="511"/>
                    <a:pt x="1983" y="511"/>
                  </a:cubicBezTo>
                  <a:cubicBezTo>
                    <a:pt x="1920" y="511"/>
                    <a:pt x="1862" y="487"/>
                    <a:pt x="1824" y="448"/>
                  </a:cubicBezTo>
                  <a:lnTo>
                    <a:pt x="1371" y="10"/>
                  </a:lnTo>
                  <a:lnTo>
                    <a:pt x="520" y="342"/>
                  </a:lnTo>
                  <a:lnTo>
                    <a:pt x="510" y="342"/>
                  </a:lnTo>
                  <a:cubicBezTo>
                    <a:pt x="491" y="352"/>
                    <a:pt x="0" y="535"/>
                    <a:pt x="0" y="1160"/>
                  </a:cubicBezTo>
                  <a:lnTo>
                    <a:pt x="0" y="1983"/>
                  </a:lnTo>
                  <a:lnTo>
                    <a:pt x="3941" y="1983"/>
                  </a:lnTo>
                  <a:lnTo>
                    <a:pt x="3941" y="1160"/>
                  </a:lnTo>
                  <a:cubicBezTo>
                    <a:pt x="3941" y="535"/>
                    <a:pt x="3450" y="352"/>
                    <a:pt x="3426" y="342"/>
                  </a:cubicBezTo>
                  <a:lnTo>
                    <a:pt x="3416" y="337"/>
                  </a:lnTo>
                  <a:lnTo>
                    <a:pt x="2570" y="1"/>
                  </a:lnTo>
                  <a:close/>
                </a:path>
              </a:pathLst>
            </a:custGeom>
            <a:solidFill>
              <a:srgbClr val="A6B4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5" name="Google Shape;13715;p138"/>
            <p:cNvSpPr/>
            <p:nvPr/>
          </p:nvSpPr>
          <p:spPr>
            <a:xfrm>
              <a:off x="2326345" y="2551886"/>
              <a:ext cx="103258" cy="52035"/>
            </a:xfrm>
            <a:custGeom>
              <a:avLst/>
              <a:gdLst/>
              <a:ahLst/>
              <a:cxnLst/>
              <a:rect l="l" t="t" r="r" b="b"/>
              <a:pathLst>
                <a:path w="3937" h="1984" extrusionOk="0">
                  <a:moveTo>
                    <a:pt x="2570" y="1"/>
                  </a:moveTo>
                  <a:lnTo>
                    <a:pt x="2142" y="443"/>
                  </a:lnTo>
                  <a:cubicBezTo>
                    <a:pt x="2099" y="487"/>
                    <a:pt x="2041" y="511"/>
                    <a:pt x="1983" y="511"/>
                  </a:cubicBezTo>
                  <a:lnTo>
                    <a:pt x="1979" y="511"/>
                  </a:lnTo>
                  <a:cubicBezTo>
                    <a:pt x="1921" y="511"/>
                    <a:pt x="1863" y="487"/>
                    <a:pt x="1820" y="448"/>
                  </a:cubicBezTo>
                  <a:lnTo>
                    <a:pt x="1367" y="5"/>
                  </a:lnTo>
                  <a:lnTo>
                    <a:pt x="521" y="337"/>
                  </a:lnTo>
                  <a:lnTo>
                    <a:pt x="511" y="342"/>
                  </a:lnTo>
                  <a:cubicBezTo>
                    <a:pt x="492" y="347"/>
                    <a:pt x="1" y="530"/>
                    <a:pt x="1" y="1160"/>
                  </a:cubicBezTo>
                  <a:lnTo>
                    <a:pt x="1" y="1983"/>
                  </a:lnTo>
                  <a:lnTo>
                    <a:pt x="3937" y="1983"/>
                  </a:lnTo>
                  <a:lnTo>
                    <a:pt x="3937" y="1165"/>
                  </a:lnTo>
                  <a:cubicBezTo>
                    <a:pt x="3937" y="535"/>
                    <a:pt x="3446" y="352"/>
                    <a:pt x="3427" y="347"/>
                  </a:cubicBezTo>
                  <a:lnTo>
                    <a:pt x="3417" y="342"/>
                  </a:lnTo>
                  <a:lnTo>
                    <a:pt x="2570" y="1"/>
                  </a:lnTo>
                  <a:close/>
                </a:path>
              </a:pathLst>
            </a:custGeom>
            <a:solidFill>
              <a:srgbClr val="A6B4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6" name="Google Shape;13716;p138"/>
            <p:cNvSpPr/>
            <p:nvPr/>
          </p:nvSpPr>
          <p:spPr>
            <a:xfrm>
              <a:off x="2450926" y="2733616"/>
              <a:ext cx="103363" cy="52009"/>
            </a:xfrm>
            <a:custGeom>
              <a:avLst/>
              <a:gdLst/>
              <a:ahLst/>
              <a:cxnLst/>
              <a:rect l="l" t="t" r="r" b="b"/>
              <a:pathLst>
                <a:path w="3941" h="1983" extrusionOk="0">
                  <a:moveTo>
                    <a:pt x="2570" y="1"/>
                  </a:moveTo>
                  <a:lnTo>
                    <a:pt x="2141" y="443"/>
                  </a:lnTo>
                  <a:cubicBezTo>
                    <a:pt x="2103" y="487"/>
                    <a:pt x="2045" y="511"/>
                    <a:pt x="1983" y="511"/>
                  </a:cubicBezTo>
                  <a:lnTo>
                    <a:pt x="1978" y="511"/>
                  </a:lnTo>
                  <a:cubicBezTo>
                    <a:pt x="1920" y="511"/>
                    <a:pt x="1862" y="487"/>
                    <a:pt x="1824" y="448"/>
                  </a:cubicBezTo>
                  <a:lnTo>
                    <a:pt x="1371" y="5"/>
                  </a:lnTo>
                  <a:lnTo>
                    <a:pt x="520" y="342"/>
                  </a:lnTo>
                  <a:lnTo>
                    <a:pt x="510" y="342"/>
                  </a:lnTo>
                  <a:cubicBezTo>
                    <a:pt x="491" y="352"/>
                    <a:pt x="0" y="535"/>
                    <a:pt x="0" y="1160"/>
                  </a:cubicBezTo>
                  <a:lnTo>
                    <a:pt x="0" y="1983"/>
                  </a:lnTo>
                  <a:lnTo>
                    <a:pt x="3941" y="1983"/>
                  </a:lnTo>
                  <a:lnTo>
                    <a:pt x="3941" y="1160"/>
                  </a:lnTo>
                  <a:cubicBezTo>
                    <a:pt x="3941" y="535"/>
                    <a:pt x="3450" y="352"/>
                    <a:pt x="3426" y="342"/>
                  </a:cubicBezTo>
                  <a:lnTo>
                    <a:pt x="3416" y="337"/>
                  </a:lnTo>
                  <a:lnTo>
                    <a:pt x="2570" y="1"/>
                  </a:lnTo>
                  <a:close/>
                </a:path>
              </a:pathLst>
            </a:custGeom>
            <a:solidFill>
              <a:srgbClr val="A6B4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7" name="Google Shape;13717;p138"/>
            <p:cNvSpPr/>
            <p:nvPr/>
          </p:nvSpPr>
          <p:spPr>
            <a:xfrm>
              <a:off x="2347301" y="2450543"/>
              <a:ext cx="61372" cy="34751"/>
            </a:xfrm>
            <a:custGeom>
              <a:avLst/>
              <a:gdLst/>
              <a:ahLst/>
              <a:cxnLst/>
              <a:rect l="l" t="t" r="r" b="b"/>
              <a:pathLst>
                <a:path w="2340" h="1325" extrusionOk="0">
                  <a:moveTo>
                    <a:pt x="1117" y="1"/>
                  </a:moveTo>
                  <a:cubicBezTo>
                    <a:pt x="501" y="6"/>
                    <a:pt x="1" y="501"/>
                    <a:pt x="1" y="1117"/>
                  </a:cubicBezTo>
                  <a:lnTo>
                    <a:pt x="1" y="1324"/>
                  </a:lnTo>
                  <a:lnTo>
                    <a:pt x="63" y="1305"/>
                  </a:lnTo>
                  <a:lnTo>
                    <a:pt x="73" y="1305"/>
                  </a:lnTo>
                  <a:lnTo>
                    <a:pt x="83" y="1300"/>
                  </a:lnTo>
                  <a:lnTo>
                    <a:pt x="121" y="1300"/>
                  </a:lnTo>
                  <a:cubicBezTo>
                    <a:pt x="131" y="1300"/>
                    <a:pt x="1069" y="1295"/>
                    <a:pt x="1488" y="713"/>
                  </a:cubicBezTo>
                  <a:cubicBezTo>
                    <a:pt x="1525" y="660"/>
                    <a:pt x="1580" y="636"/>
                    <a:pt x="1634" y="636"/>
                  </a:cubicBezTo>
                  <a:cubicBezTo>
                    <a:pt x="1715" y="636"/>
                    <a:pt x="1795" y="689"/>
                    <a:pt x="1815" y="780"/>
                  </a:cubicBezTo>
                  <a:cubicBezTo>
                    <a:pt x="1820" y="800"/>
                    <a:pt x="1925" y="1228"/>
                    <a:pt x="2262" y="1305"/>
                  </a:cubicBezTo>
                  <a:lnTo>
                    <a:pt x="2277" y="1305"/>
                  </a:lnTo>
                  <a:lnTo>
                    <a:pt x="2339" y="1324"/>
                  </a:lnTo>
                  <a:lnTo>
                    <a:pt x="2339" y="1117"/>
                  </a:lnTo>
                  <a:cubicBezTo>
                    <a:pt x="2339" y="501"/>
                    <a:pt x="1839" y="1"/>
                    <a:pt x="1223" y="1"/>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8" name="Google Shape;13718;p138"/>
            <p:cNvSpPr/>
            <p:nvPr/>
          </p:nvSpPr>
          <p:spPr>
            <a:xfrm>
              <a:off x="2222484" y="2632142"/>
              <a:ext cx="61372" cy="34751"/>
            </a:xfrm>
            <a:custGeom>
              <a:avLst/>
              <a:gdLst/>
              <a:ahLst/>
              <a:cxnLst/>
              <a:rect l="l" t="t" r="r" b="b"/>
              <a:pathLst>
                <a:path w="2340" h="1325" extrusionOk="0">
                  <a:moveTo>
                    <a:pt x="1112" y="1"/>
                  </a:moveTo>
                  <a:cubicBezTo>
                    <a:pt x="501" y="1"/>
                    <a:pt x="1" y="501"/>
                    <a:pt x="1" y="1117"/>
                  </a:cubicBezTo>
                  <a:lnTo>
                    <a:pt x="1" y="1324"/>
                  </a:lnTo>
                  <a:lnTo>
                    <a:pt x="63" y="1305"/>
                  </a:lnTo>
                  <a:lnTo>
                    <a:pt x="121" y="1305"/>
                  </a:lnTo>
                  <a:cubicBezTo>
                    <a:pt x="131" y="1305"/>
                    <a:pt x="1064" y="1295"/>
                    <a:pt x="1488" y="713"/>
                  </a:cubicBezTo>
                  <a:cubicBezTo>
                    <a:pt x="1523" y="661"/>
                    <a:pt x="1577" y="636"/>
                    <a:pt x="1631" y="636"/>
                  </a:cubicBezTo>
                  <a:cubicBezTo>
                    <a:pt x="1710" y="636"/>
                    <a:pt x="1790" y="689"/>
                    <a:pt x="1810" y="780"/>
                  </a:cubicBezTo>
                  <a:cubicBezTo>
                    <a:pt x="1815" y="800"/>
                    <a:pt x="1921" y="1233"/>
                    <a:pt x="2262" y="1310"/>
                  </a:cubicBezTo>
                  <a:lnTo>
                    <a:pt x="2277" y="1310"/>
                  </a:lnTo>
                  <a:lnTo>
                    <a:pt x="2335" y="1324"/>
                  </a:lnTo>
                  <a:lnTo>
                    <a:pt x="2335" y="1122"/>
                  </a:lnTo>
                  <a:cubicBezTo>
                    <a:pt x="2339" y="506"/>
                    <a:pt x="1839" y="1"/>
                    <a:pt x="1223" y="1"/>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9" name="Google Shape;13719;p138"/>
            <p:cNvSpPr/>
            <p:nvPr/>
          </p:nvSpPr>
          <p:spPr>
            <a:xfrm>
              <a:off x="2472249" y="2632142"/>
              <a:ext cx="61346" cy="34751"/>
            </a:xfrm>
            <a:custGeom>
              <a:avLst/>
              <a:gdLst/>
              <a:ahLst/>
              <a:cxnLst/>
              <a:rect l="l" t="t" r="r" b="b"/>
              <a:pathLst>
                <a:path w="2339" h="1325" extrusionOk="0">
                  <a:moveTo>
                    <a:pt x="1117" y="1"/>
                  </a:moveTo>
                  <a:cubicBezTo>
                    <a:pt x="501" y="1"/>
                    <a:pt x="5" y="501"/>
                    <a:pt x="0" y="1117"/>
                  </a:cubicBezTo>
                  <a:lnTo>
                    <a:pt x="0" y="1324"/>
                  </a:lnTo>
                  <a:lnTo>
                    <a:pt x="63" y="1305"/>
                  </a:lnTo>
                  <a:lnTo>
                    <a:pt x="121" y="1305"/>
                  </a:lnTo>
                  <a:cubicBezTo>
                    <a:pt x="130" y="1305"/>
                    <a:pt x="1069" y="1295"/>
                    <a:pt x="1487" y="713"/>
                  </a:cubicBezTo>
                  <a:cubicBezTo>
                    <a:pt x="1524" y="661"/>
                    <a:pt x="1579" y="636"/>
                    <a:pt x="1634" y="636"/>
                  </a:cubicBezTo>
                  <a:cubicBezTo>
                    <a:pt x="1715" y="636"/>
                    <a:pt x="1794" y="689"/>
                    <a:pt x="1814" y="780"/>
                  </a:cubicBezTo>
                  <a:cubicBezTo>
                    <a:pt x="1819" y="800"/>
                    <a:pt x="1925" y="1233"/>
                    <a:pt x="2267" y="1310"/>
                  </a:cubicBezTo>
                  <a:lnTo>
                    <a:pt x="2276" y="1310"/>
                  </a:lnTo>
                  <a:lnTo>
                    <a:pt x="2339" y="1324"/>
                  </a:lnTo>
                  <a:lnTo>
                    <a:pt x="2339" y="1122"/>
                  </a:lnTo>
                  <a:cubicBezTo>
                    <a:pt x="2339" y="501"/>
                    <a:pt x="1838" y="1"/>
                    <a:pt x="1223" y="1"/>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0" name="Google Shape;13720;p138"/>
            <p:cNvSpPr/>
            <p:nvPr/>
          </p:nvSpPr>
          <p:spPr>
            <a:xfrm>
              <a:off x="2326109" y="2552148"/>
              <a:ext cx="37505" cy="45583"/>
            </a:xfrm>
            <a:custGeom>
              <a:avLst/>
              <a:gdLst/>
              <a:ahLst/>
              <a:cxnLst/>
              <a:rect l="l" t="t" r="r" b="b"/>
              <a:pathLst>
                <a:path w="1430" h="1738" extrusionOk="0">
                  <a:moveTo>
                    <a:pt x="1367" y="0"/>
                  </a:moveTo>
                  <a:lnTo>
                    <a:pt x="520" y="337"/>
                  </a:lnTo>
                  <a:lnTo>
                    <a:pt x="510" y="337"/>
                  </a:lnTo>
                  <a:cubicBezTo>
                    <a:pt x="491" y="347"/>
                    <a:pt x="0" y="530"/>
                    <a:pt x="0" y="1155"/>
                  </a:cubicBezTo>
                  <a:lnTo>
                    <a:pt x="0" y="1737"/>
                  </a:lnTo>
                  <a:lnTo>
                    <a:pt x="212" y="1737"/>
                  </a:lnTo>
                  <a:lnTo>
                    <a:pt x="212" y="1155"/>
                  </a:lnTo>
                  <a:cubicBezTo>
                    <a:pt x="207" y="530"/>
                    <a:pt x="698" y="347"/>
                    <a:pt x="722" y="342"/>
                  </a:cubicBezTo>
                  <a:lnTo>
                    <a:pt x="732" y="337"/>
                  </a:lnTo>
                  <a:lnTo>
                    <a:pt x="1429" y="63"/>
                  </a:lnTo>
                  <a:lnTo>
                    <a:pt x="1367" y="0"/>
                  </a:ln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1" name="Google Shape;13721;p138"/>
            <p:cNvSpPr/>
            <p:nvPr/>
          </p:nvSpPr>
          <p:spPr>
            <a:xfrm>
              <a:off x="2450926" y="2733747"/>
              <a:ext cx="37505" cy="45583"/>
            </a:xfrm>
            <a:custGeom>
              <a:avLst/>
              <a:gdLst/>
              <a:ahLst/>
              <a:cxnLst/>
              <a:rect l="l" t="t" r="r" b="b"/>
              <a:pathLst>
                <a:path w="1430" h="1738" extrusionOk="0">
                  <a:moveTo>
                    <a:pt x="1371" y="0"/>
                  </a:moveTo>
                  <a:lnTo>
                    <a:pt x="520" y="332"/>
                  </a:lnTo>
                  <a:lnTo>
                    <a:pt x="510" y="337"/>
                  </a:lnTo>
                  <a:cubicBezTo>
                    <a:pt x="491" y="342"/>
                    <a:pt x="0" y="525"/>
                    <a:pt x="0" y="1155"/>
                  </a:cubicBezTo>
                  <a:lnTo>
                    <a:pt x="0" y="1737"/>
                  </a:lnTo>
                  <a:lnTo>
                    <a:pt x="212" y="1737"/>
                  </a:lnTo>
                  <a:lnTo>
                    <a:pt x="212" y="1155"/>
                  </a:lnTo>
                  <a:cubicBezTo>
                    <a:pt x="212" y="530"/>
                    <a:pt x="703" y="347"/>
                    <a:pt x="722" y="337"/>
                  </a:cubicBezTo>
                  <a:lnTo>
                    <a:pt x="732" y="337"/>
                  </a:lnTo>
                  <a:lnTo>
                    <a:pt x="1429" y="63"/>
                  </a:lnTo>
                  <a:lnTo>
                    <a:pt x="1371" y="0"/>
                  </a:ln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2" name="Google Shape;13722;p138"/>
            <p:cNvSpPr/>
            <p:nvPr/>
          </p:nvSpPr>
          <p:spPr>
            <a:xfrm>
              <a:off x="2355248" y="2480704"/>
              <a:ext cx="35879" cy="49885"/>
            </a:xfrm>
            <a:custGeom>
              <a:avLst/>
              <a:gdLst/>
              <a:ahLst/>
              <a:cxnLst/>
              <a:rect l="l" t="t" r="r" b="b"/>
              <a:pathLst>
                <a:path w="1368" h="1902" extrusionOk="0">
                  <a:moveTo>
                    <a:pt x="1271" y="1"/>
                  </a:moveTo>
                  <a:lnTo>
                    <a:pt x="1228" y="35"/>
                  </a:lnTo>
                  <a:cubicBezTo>
                    <a:pt x="833" y="367"/>
                    <a:pt x="314" y="463"/>
                    <a:pt x="39" y="492"/>
                  </a:cubicBezTo>
                  <a:lnTo>
                    <a:pt x="1" y="496"/>
                  </a:lnTo>
                  <a:lnTo>
                    <a:pt x="1" y="1132"/>
                  </a:lnTo>
                  <a:cubicBezTo>
                    <a:pt x="1" y="1555"/>
                    <a:pt x="342" y="1901"/>
                    <a:pt x="766" y="1901"/>
                  </a:cubicBezTo>
                  <a:lnTo>
                    <a:pt x="1021" y="1901"/>
                  </a:lnTo>
                  <a:cubicBezTo>
                    <a:pt x="617" y="1873"/>
                    <a:pt x="299" y="1536"/>
                    <a:pt x="304" y="1132"/>
                  </a:cubicBezTo>
                  <a:lnTo>
                    <a:pt x="304" y="496"/>
                  </a:lnTo>
                  <a:lnTo>
                    <a:pt x="342" y="492"/>
                  </a:lnTo>
                  <a:cubicBezTo>
                    <a:pt x="583" y="468"/>
                    <a:pt x="1002" y="391"/>
                    <a:pt x="1367" y="155"/>
                  </a:cubicBezTo>
                  <a:cubicBezTo>
                    <a:pt x="1343" y="121"/>
                    <a:pt x="1319" y="83"/>
                    <a:pt x="1295" y="49"/>
                  </a:cubicBezTo>
                  <a:lnTo>
                    <a:pt x="1271" y="1"/>
                  </a:lnTo>
                  <a:close/>
                </a:path>
              </a:pathLst>
            </a:custGeom>
            <a:solidFill>
              <a:srgbClr val="D5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3" name="Google Shape;13723;p138"/>
            <p:cNvSpPr/>
            <p:nvPr/>
          </p:nvSpPr>
          <p:spPr>
            <a:xfrm>
              <a:off x="2347301" y="2450674"/>
              <a:ext cx="33466" cy="34620"/>
            </a:xfrm>
            <a:custGeom>
              <a:avLst/>
              <a:gdLst/>
              <a:ahLst/>
              <a:cxnLst/>
              <a:rect l="l" t="t" r="r" b="b"/>
              <a:pathLst>
                <a:path w="1276" h="1320" extrusionOk="0">
                  <a:moveTo>
                    <a:pt x="1117" y="1"/>
                  </a:moveTo>
                  <a:cubicBezTo>
                    <a:pt x="501" y="1"/>
                    <a:pt x="6" y="501"/>
                    <a:pt x="1" y="1112"/>
                  </a:cubicBezTo>
                  <a:lnTo>
                    <a:pt x="1" y="1319"/>
                  </a:lnTo>
                  <a:lnTo>
                    <a:pt x="63" y="1300"/>
                  </a:lnTo>
                  <a:lnTo>
                    <a:pt x="121" y="1300"/>
                  </a:lnTo>
                  <a:cubicBezTo>
                    <a:pt x="121" y="1300"/>
                    <a:pt x="159" y="1300"/>
                    <a:pt x="217" y="1295"/>
                  </a:cubicBezTo>
                  <a:lnTo>
                    <a:pt x="217" y="1112"/>
                  </a:lnTo>
                  <a:lnTo>
                    <a:pt x="212" y="1112"/>
                  </a:lnTo>
                  <a:cubicBezTo>
                    <a:pt x="212" y="520"/>
                    <a:pt x="679" y="30"/>
                    <a:pt x="1276" y="1"/>
                  </a:cubicBezTo>
                  <a:close/>
                </a:path>
              </a:pathLst>
            </a:custGeom>
            <a:solidFill>
              <a:srgbClr val="8493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4" name="Google Shape;13724;p138"/>
            <p:cNvSpPr/>
            <p:nvPr/>
          </p:nvSpPr>
          <p:spPr>
            <a:xfrm>
              <a:off x="2230326" y="2662304"/>
              <a:ext cx="35984" cy="49885"/>
            </a:xfrm>
            <a:custGeom>
              <a:avLst/>
              <a:gdLst/>
              <a:ahLst/>
              <a:cxnLst/>
              <a:rect l="l" t="t" r="r" b="b"/>
              <a:pathLst>
                <a:path w="1372" h="1902" extrusionOk="0">
                  <a:moveTo>
                    <a:pt x="1271" y="1"/>
                  </a:moveTo>
                  <a:lnTo>
                    <a:pt x="1232" y="35"/>
                  </a:lnTo>
                  <a:cubicBezTo>
                    <a:pt x="837" y="362"/>
                    <a:pt x="318" y="463"/>
                    <a:pt x="44" y="492"/>
                  </a:cubicBezTo>
                  <a:lnTo>
                    <a:pt x="0" y="497"/>
                  </a:lnTo>
                  <a:lnTo>
                    <a:pt x="0" y="1132"/>
                  </a:lnTo>
                  <a:cubicBezTo>
                    <a:pt x="0" y="1555"/>
                    <a:pt x="347" y="1897"/>
                    <a:pt x="770" y="1902"/>
                  </a:cubicBezTo>
                  <a:lnTo>
                    <a:pt x="1020" y="1902"/>
                  </a:lnTo>
                  <a:cubicBezTo>
                    <a:pt x="616" y="1873"/>
                    <a:pt x="303" y="1536"/>
                    <a:pt x="303" y="1132"/>
                  </a:cubicBezTo>
                  <a:lnTo>
                    <a:pt x="303" y="497"/>
                  </a:lnTo>
                  <a:lnTo>
                    <a:pt x="342" y="492"/>
                  </a:lnTo>
                  <a:cubicBezTo>
                    <a:pt x="582" y="468"/>
                    <a:pt x="1006" y="386"/>
                    <a:pt x="1372" y="155"/>
                  </a:cubicBezTo>
                  <a:cubicBezTo>
                    <a:pt x="1343" y="116"/>
                    <a:pt x="1319" y="83"/>
                    <a:pt x="1299" y="44"/>
                  </a:cubicBezTo>
                  <a:lnTo>
                    <a:pt x="1271" y="1"/>
                  </a:lnTo>
                  <a:close/>
                </a:path>
              </a:pathLst>
            </a:custGeom>
            <a:solidFill>
              <a:srgbClr val="D5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5" name="Google Shape;13725;p138"/>
            <p:cNvSpPr/>
            <p:nvPr/>
          </p:nvSpPr>
          <p:spPr>
            <a:xfrm>
              <a:off x="2222484" y="2632142"/>
              <a:ext cx="33361" cy="34751"/>
            </a:xfrm>
            <a:custGeom>
              <a:avLst/>
              <a:gdLst/>
              <a:ahLst/>
              <a:cxnLst/>
              <a:rect l="l" t="t" r="r" b="b"/>
              <a:pathLst>
                <a:path w="1272" h="1325" extrusionOk="0">
                  <a:moveTo>
                    <a:pt x="1112" y="1"/>
                  </a:moveTo>
                  <a:cubicBezTo>
                    <a:pt x="501" y="6"/>
                    <a:pt x="1" y="501"/>
                    <a:pt x="1" y="1117"/>
                  </a:cubicBezTo>
                  <a:lnTo>
                    <a:pt x="1" y="1324"/>
                  </a:lnTo>
                  <a:lnTo>
                    <a:pt x="63" y="1305"/>
                  </a:lnTo>
                  <a:lnTo>
                    <a:pt x="121" y="1305"/>
                  </a:lnTo>
                  <a:cubicBezTo>
                    <a:pt x="121" y="1305"/>
                    <a:pt x="155" y="1305"/>
                    <a:pt x="213" y="1300"/>
                  </a:cubicBezTo>
                  <a:lnTo>
                    <a:pt x="213" y="1127"/>
                  </a:lnTo>
                  <a:lnTo>
                    <a:pt x="213" y="1112"/>
                  </a:lnTo>
                  <a:cubicBezTo>
                    <a:pt x="213" y="521"/>
                    <a:pt x="679" y="30"/>
                    <a:pt x="1271" y="1"/>
                  </a:cubicBezTo>
                  <a:close/>
                </a:path>
              </a:pathLst>
            </a:custGeom>
            <a:solidFill>
              <a:srgbClr val="8493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6" name="Google Shape;13726;p138"/>
            <p:cNvSpPr/>
            <p:nvPr/>
          </p:nvSpPr>
          <p:spPr>
            <a:xfrm>
              <a:off x="2480065" y="2662304"/>
              <a:ext cx="35984" cy="49885"/>
            </a:xfrm>
            <a:custGeom>
              <a:avLst/>
              <a:gdLst/>
              <a:ahLst/>
              <a:cxnLst/>
              <a:rect l="l" t="t" r="r" b="b"/>
              <a:pathLst>
                <a:path w="1372" h="1902" extrusionOk="0">
                  <a:moveTo>
                    <a:pt x="1271" y="1"/>
                  </a:moveTo>
                  <a:lnTo>
                    <a:pt x="1232" y="35"/>
                  </a:lnTo>
                  <a:cubicBezTo>
                    <a:pt x="838" y="362"/>
                    <a:pt x="318" y="463"/>
                    <a:pt x="44" y="492"/>
                  </a:cubicBezTo>
                  <a:lnTo>
                    <a:pt x="1" y="497"/>
                  </a:lnTo>
                  <a:lnTo>
                    <a:pt x="1" y="1132"/>
                  </a:lnTo>
                  <a:cubicBezTo>
                    <a:pt x="1" y="1555"/>
                    <a:pt x="347" y="1897"/>
                    <a:pt x="771" y="1902"/>
                  </a:cubicBezTo>
                  <a:lnTo>
                    <a:pt x="1021" y="1902"/>
                  </a:lnTo>
                  <a:cubicBezTo>
                    <a:pt x="617" y="1873"/>
                    <a:pt x="304" y="1536"/>
                    <a:pt x="304" y="1132"/>
                  </a:cubicBezTo>
                  <a:lnTo>
                    <a:pt x="304" y="497"/>
                  </a:lnTo>
                  <a:lnTo>
                    <a:pt x="347" y="492"/>
                  </a:lnTo>
                  <a:cubicBezTo>
                    <a:pt x="588" y="468"/>
                    <a:pt x="1006" y="386"/>
                    <a:pt x="1372" y="155"/>
                  </a:cubicBezTo>
                  <a:cubicBezTo>
                    <a:pt x="1343" y="116"/>
                    <a:pt x="1324" y="83"/>
                    <a:pt x="1300" y="44"/>
                  </a:cubicBezTo>
                  <a:lnTo>
                    <a:pt x="1271" y="1"/>
                  </a:lnTo>
                  <a:close/>
                </a:path>
              </a:pathLst>
            </a:custGeom>
            <a:solidFill>
              <a:srgbClr val="D5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7" name="Google Shape;13727;p138"/>
            <p:cNvSpPr/>
            <p:nvPr/>
          </p:nvSpPr>
          <p:spPr>
            <a:xfrm>
              <a:off x="2472249" y="2632142"/>
              <a:ext cx="33335" cy="34751"/>
            </a:xfrm>
            <a:custGeom>
              <a:avLst/>
              <a:gdLst/>
              <a:ahLst/>
              <a:cxnLst/>
              <a:rect l="l" t="t" r="r" b="b"/>
              <a:pathLst>
                <a:path w="1271" h="1325" extrusionOk="0">
                  <a:moveTo>
                    <a:pt x="1112" y="1"/>
                  </a:moveTo>
                  <a:cubicBezTo>
                    <a:pt x="501" y="6"/>
                    <a:pt x="0" y="501"/>
                    <a:pt x="0" y="1117"/>
                  </a:cubicBezTo>
                  <a:lnTo>
                    <a:pt x="0" y="1324"/>
                  </a:lnTo>
                  <a:lnTo>
                    <a:pt x="63" y="1305"/>
                  </a:lnTo>
                  <a:lnTo>
                    <a:pt x="121" y="1305"/>
                  </a:lnTo>
                  <a:cubicBezTo>
                    <a:pt x="121" y="1305"/>
                    <a:pt x="159" y="1305"/>
                    <a:pt x="212" y="1300"/>
                  </a:cubicBezTo>
                  <a:lnTo>
                    <a:pt x="212" y="1127"/>
                  </a:lnTo>
                  <a:lnTo>
                    <a:pt x="212" y="1112"/>
                  </a:lnTo>
                  <a:cubicBezTo>
                    <a:pt x="212" y="521"/>
                    <a:pt x="679" y="30"/>
                    <a:pt x="1271" y="1"/>
                  </a:cubicBezTo>
                  <a:close/>
                </a:path>
              </a:pathLst>
            </a:custGeom>
            <a:solidFill>
              <a:srgbClr val="8493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8" name="Google Shape;13728;p138"/>
            <p:cNvSpPr/>
            <p:nvPr/>
          </p:nvSpPr>
          <p:spPr>
            <a:xfrm>
              <a:off x="2313835" y="2622648"/>
              <a:ext cx="121774" cy="102313"/>
            </a:xfrm>
            <a:custGeom>
              <a:avLst/>
              <a:gdLst/>
              <a:ahLst/>
              <a:cxnLst/>
              <a:rect l="l" t="t" r="r" b="b"/>
              <a:pathLst>
                <a:path w="4643" h="3901" extrusionOk="0">
                  <a:moveTo>
                    <a:pt x="2321" y="1"/>
                  </a:moveTo>
                  <a:cubicBezTo>
                    <a:pt x="2208" y="1"/>
                    <a:pt x="2095" y="77"/>
                    <a:pt x="2095" y="228"/>
                  </a:cubicBezTo>
                  <a:lnTo>
                    <a:pt x="2095" y="2393"/>
                  </a:lnTo>
                  <a:lnTo>
                    <a:pt x="223" y="3476"/>
                  </a:lnTo>
                  <a:cubicBezTo>
                    <a:pt x="0" y="3602"/>
                    <a:pt x="125" y="3901"/>
                    <a:pt x="328" y="3901"/>
                  </a:cubicBezTo>
                  <a:cubicBezTo>
                    <a:pt x="366" y="3901"/>
                    <a:pt x="407" y="3890"/>
                    <a:pt x="449" y="3866"/>
                  </a:cubicBezTo>
                  <a:lnTo>
                    <a:pt x="2321" y="2783"/>
                  </a:lnTo>
                  <a:lnTo>
                    <a:pt x="4197" y="3866"/>
                  </a:lnTo>
                  <a:cubicBezTo>
                    <a:pt x="4239" y="3890"/>
                    <a:pt x="4279" y="3901"/>
                    <a:pt x="4317" y="3901"/>
                  </a:cubicBezTo>
                  <a:cubicBezTo>
                    <a:pt x="4517" y="3901"/>
                    <a:pt x="4642" y="3602"/>
                    <a:pt x="4424" y="3476"/>
                  </a:cubicBezTo>
                  <a:lnTo>
                    <a:pt x="2547" y="2393"/>
                  </a:lnTo>
                  <a:lnTo>
                    <a:pt x="2547" y="228"/>
                  </a:lnTo>
                  <a:cubicBezTo>
                    <a:pt x="2547" y="77"/>
                    <a:pt x="2434" y="1"/>
                    <a:pt x="23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9" name="Google Shape;13729;p138"/>
            <p:cNvSpPr/>
            <p:nvPr/>
          </p:nvSpPr>
          <p:spPr>
            <a:xfrm>
              <a:off x="2314490" y="2439816"/>
              <a:ext cx="127125" cy="169771"/>
            </a:xfrm>
            <a:custGeom>
              <a:avLst/>
              <a:gdLst/>
              <a:ahLst/>
              <a:cxnLst/>
              <a:rect l="l" t="t" r="r" b="b"/>
              <a:pathLst>
                <a:path w="4847" h="6473" extrusionOk="0">
                  <a:moveTo>
                    <a:pt x="2378" y="453"/>
                  </a:moveTo>
                  <a:lnTo>
                    <a:pt x="2378" y="458"/>
                  </a:lnTo>
                  <a:lnTo>
                    <a:pt x="2488" y="458"/>
                  </a:lnTo>
                  <a:cubicBezTo>
                    <a:pt x="3075" y="458"/>
                    <a:pt x="3552" y="934"/>
                    <a:pt x="3552" y="1526"/>
                  </a:cubicBezTo>
                  <a:lnTo>
                    <a:pt x="3552" y="1666"/>
                  </a:lnTo>
                  <a:lnTo>
                    <a:pt x="3537" y="1666"/>
                  </a:lnTo>
                  <a:cubicBezTo>
                    <a:pt x="3220" y="1594"/>
                    <a:pt x="3119" y="1175"/>
                    <a:pt x="3119" y="1170"/>
                  </a:cubicBezTo>
                  <a:cubicBezTo>
                    <a:pt x="3093" y="1058"/>
                    <a:pt x="2996" y="994"/>
                    <a:pt x="2897" y="994"/>
                  </a:cubicBezTo>
                  <a:cubicBezTo>
                    <a:pt x="2829" y="994"/>
                    <a:pt x="2761" y="1024"/>
                    <a:pt x="2714" y="1088"/>
                  </a:cubicBezTo>
                  <a:cubicBezTo>
                    <a:pt x="2305" y="1651"/>
                    <a:pt x="1396" y="1661"/>
                    <a:pt x="1382" y="1661"/>
                  </a:cubicBezTo>
                  <a:lnTo>
                    <a:pt x="1309" y="1661"/>
                  </a:lnTo>
                  <a:lnTo>
                    <a:pt x="1309" y="1517"/>
                  </a:lnTo>
                  <a:cubicBezTo>
                    <a:pt x="1314" y="930"/>
                    <a:pt x="1791" y="458"/>
                    <a:pt x="2378" y="453"/>
                  </a:cubicBezTo>
                  <a:close/>
                  <a:moveTo>
                    <a:pt x="3711" y="2286"/>
                  </a:moveTo>
                  <a:lnTo>
                    <a:pt x="3739" y="2291"/>
                  </a:lnTo>
                  <a:cubicBezTo>
                    <a:pt x="3812" y="2373"/>
                    <a:pt x="3802" y="2503"/>
                    <a:pt x="3711" y="2570"/>
                  </a:cubicBezTo>
                  <a:lnTo>
                    <a:pt x="3711" y="2286"/>
                  </a:lnTo>
                  <a:close/>
                  <a:moveTo>
                    <a:pt x="1155" y="2291"/>
                  </a:moveTo>
                  <a:lnTo>
                    <a:pt x="1155" y="2575"/>
                  </a:lnTo>
                  <a:cubicBezTo>
                    <a:pt x="1103" y="2541"/>
                    <a:pt x="1069" y="2479"/>
                    <a:pt x="1074" y="2416"/>
                  </a:cubicBezTo>
                  <a:lnTo>
                    <a:pt x="1074" y="2416"/>
                  </a:lnTo>
                  <a:lnTo>
                    <a:pt x="1074" y="2421"/>
                  </a:lnTo>
                  <a:cubicBezTo>
                    <a:pt x="1074" y="2373"/>
                    <a:pt x="1088" y="2335"/>
                    <a:pt x="1117" y="2301"/>
                  </a:cubicBezTo>
                  <a:cubicBezTo>
                    <a:pt x="1131" y="2296"/>
                    <a:pt x="1141" y="2296"/>
                    <a:pt x="1155" y="2291"/>
                  </a:cubicBezTo>
                  <a:close/>
                  <a:moveTo>
                    <a:pt x="2820" y="1627"/>
                  </a:moveTo>
                  <a:cubicBezTo>
                    <a:pt x="2921" y="1805"/>
                    <a:pt x="3075" y="1954"/>
                    <a:pt x="3258" y="2046"/>
                  </a:cubicBezTo>
                  <a:lnTo>
                    <a:pt x="3258" y="2691"/>
                  </a:lnTo>
                  <a:cubicBezTo>
                    <a:pt x="3258" y="3090"/>
                    <a:pt x="2936" y="3412"/>
                    <a:pt x="2536" y="3412"/>
                  </a:cubicBezTo>
                  <a:lnTo>
                    <a:pt x="2330" y="3412"/>
                  </a:lnTo>
                  <a:cubicBezTo>
                    <a:pt x="1930" y="3412"/>
                    <a:pt x="1608" y="3090"/>
                    <a:pt x="1608" y="2691"/>
                  </a:cubicBezTo>
                  <a:lnTo>
                    <a:pt x="1608" y="2099"/>
                  </a:lnTo>
                  <a:cubicBezTo>
                    <a:pt x="1901" y="2065"/>
                    <a:pt x="2421" y="1964"/>
                    <a:pt x="2820" y="1627"/>
                  </a:cubicBezTo>
                  <a:close/>
                  <a:moveTo>
                    <a:pt x="2676" y="3855"/>
                  </a:moveTo>
                  <a:lnTo>
                    <a:pt x="2676" y="3975"/>
                  </a:lnTo>
                  <a:lnTo>
                    <a:pt x="2426" y="4240"/>
                  </a:lnTo>
                  <a:lnTo>
                    <a:pt x="2190" y="4009"/>
                  </a:lnTo>
                  <a:lnTo>
                    <a:pt x="2190" y="3855"/>
                  </a:lnTo>
                  <a:cubicBezTo>
                    <a:pt x="2238" y="3865"/>
                    <a:pt x="2286" y="3865"/>
                    <a:pt x="2330" y="3865"/>
                  </a:cubicBezTo>
                  <a:lnTo>
                    <a:pt x="2536" y="3865"/>
                  </a:lnTo>
                  <a:cubicBezTo>
                    <a:pt x="2585" y="3865"/>
                    <a:pt x="2628" y="3865"/>
                    <a:pt x="2676" y="3855"/>
                  </a:cubicBezTo>
                  <a:close/>
                  <a:moveTo>
                    <a:pt x="2378" y="1"/>
                  </a:moveTo>
                  <a:cubicBezTo>
                    <a:pt x="1540" y="1"/>
                    <a:pt x="857" y="684"/>
                    <a:pt x="857" y="1521"/>
                  </a:cubicBezTo>
                  <a:lnTo>
                    <a:pt x="857" y="1921"/>
                  </a:lnTo>
                  <a:cubicBezTo>
                    <a:pt x="405" y="2286"/>
                    <a:pt x="636" y="3018"/>
                    <a:pt x="1213" y="3056"/>
                  </a:cubicBezTo>
                  <a:cubicBezTo>
                    <a:pt x="1305" y="3326"/>
                    <a:pt x="1492" y="3557"/>
                    <a:pt x="1738" y="3706"/>
                  </a:cubicBezTo>
                  <a:lnTo>
                    <a:pt x="1738" y="3831"/>
                  </a:lnTo>
                  <a:lnTo>
                    <a:pt x="809" y="4192"/>
                  </a:lnTo>
                  <a:cubicBezTo>
                    <a:pt x="727" y="4221"/>
                    <a:pt x="1" y="4509"/>
                    <a:pt x="1" y="5433"/>
                  </a:cubicBezTo>
                  <a:lnTo>
                    <a:pt x="1" y="6242"/>
                  </a:lnTo>
                  <a:cubicBezTo>
                    <a:pt x="1" y="6367"/>
                    <a:pt x="102" y="6468"/>
                    <a:pt x="227" y="6473"/>
                  </a:cubicBezTo>
                  <a:lnTo>
                    <a:pt x="804" y="6473"/>
                  </a:lnTo>
                  <a:cubicBezTo>
                    <a:pt x="1103" y="6473"/>
                    <a:pt x="1103" y="6016"/>
                    <a:pt x="804" y="6016"/>
                  </a:cubicBezTo>
                  <a:lnTo>
                    <a:pt x="453" y="6016"/>
                  </a:lnTo>
                  <a:lnTo>
                    <a:pt x="453" y="5438"/>
                  </a:lnTo>
                  <a:cubicBezTo>
                    <a:pt x="453" y="4808"/>
                    <a:pt x="944" y="4625"/>
                    <a:pt x="963" y="4620"/>
                  </a:cubicBezTo>
                  <a:lnTo>
                    <a:pt x="973" y="4615"/>
                  </a:lnTo>
                  <a:lnTo>
                    <a:pt x="1824" y="4283"/>
                  </a:lnTo>
                  <a:lnTo>
                    <a:pt x="2277" y="4721"/>
                  </a:lnTo>
                  <a:cubicBezTo>
                    <a:pt x="2315" y="4764"/>
                    <a:pt x="2373" y="4789"/>
                    <a:pt x="2431" y="4789"/>
                  </a:cubicBezTo>
                  <a:lnTo>
                    <a:pt x="2435" y="4789"/>
                  </a:lnTo>
                  <a:cubicBezTo>
                    <a:pt x="2498" y="4784"/>
                    <a:pt x="2556" y="4760"/>
                    <a:pt x="2594" y="4716"/>
                  </a:cubicBezTo>
                  <a:lnTo>
                    <a:pt x="3022" y="4274"/>
                  </a:lnTo>
                  <a:lnTo>
                    <a:pt x="3869" y="4615"/>
                  </a:lnTo>
                  <a:lnTo>
                    <a:pt x="3879" y="4620"/>
                  </a:lnTo>
                  <a:cubicBezTo>
                    <a:pt x="3903" y="4625"/>
                    <a:pt x="4394" y="4808"/>
                    <a:pt x="4394" y="5438"/>
                  </a:cubicBezTo>
                  <a:lnTo>
                    <a:pt x="4394" y="6016"/>
                  </a:lnTo>
                  <a:lnTo>
                    <a:pt x="1526" y="6016"/>
                  </a:lnTo>
                  <a:cubicBezTo>
                    <a:pt x="1223" y="6016"/>
                    <a:pt x="1223" y="6473"/>
                    <a:pt x="1526" y="6473"/>
                  </a:cubicBezTo>
                  <a:lnTo>
                    <a:pt x="4620" y="6473"/>
                  </a:lnTo>
                  <a:cubicBezTo>
                    <a:pt x="4745" y="6468"/>
                    <a:pt x="4846" y="6367"/>
                    <a:pt x="4846" y="6242"/>
                  </a:cubicBezTo>
                  <a:lnTo>
                    <a:pt x="4846" y="5438"/>
                  </a:lnTo>
                  <a:cubicBezTo>
                    <a:pt x="4846" y="4519"/>
                    <a:pt x="4124" y="4226"/>
                    <a:pt x="4033" y="4192"/>
                  </a:cubicBezTo>
                  <a:lnTo>
                    <a:pt x="3133" y="3831"/>
                  </a:lnTo>
                  <a:lnTo>
                    <a:pt x="3133" y="3706"/>
                  </a:lnTo>
                  <a:cubicBezTo>
                    <a:pt x="3378" y="3562"/>
                    <a:pt x="3566" y="3331"/>
                    <a:pt x="3658" y="3056"/>
                  </a:cubicBezTo>
                  <a:cubicBezTo>
                    <a:pt x="4230" y="3008"/>
                    <a:pt x="4452" y="2286"/>
                    <a:pt x="4009" y="1926"/>
                  </a:cubicBezTo>
                  <a:lnTo>
                    <a:pt x="4009" y="1526"/>
                  </a:lnTo>
                  <a:cubicBezTo>
                    <a:pt x="4009" y="684"/>
                    <a:pt x="3326" y="1"/>
                    <a:pt x="24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0" name="Google Shape;13730;p138"/>
            <p:cNvSpPr/>
            <p:nvPr/>
          </p:nvSpPr>
          <p:spPr>
            <a:xfrm>
              <a:off x="2439045" y="2621546"/>
              <a:ext cx="127256" cy="169639"/>
            </a:xfrm>
            <a:custGeom>
              <a:avLst/>
              <a:gdLst/>
              <a:ahLst/>
              <a:cxnLst/>
              <a:rect l="l" t="t" r="r" b="b"/>
              <a:pathLst>
                <a:path w="4852" h="6468" extrusionOk="0">
                  <a:moveTo>
                    <a:pt x="2378" y="453"/>
                  </a:moveTo>
                  <a:lnTo>
                    <a:pt x="2378" y="458"/>
                  </a:lnTo>
                  <a:lnTo>
                    <a:pt x="2489" y="458"/>
                  </a:lnTo>
                  <a:cubicBezTo>
                    <a:pt x="3076" y="458"/>
                    <a:pt x="3557" y="934"/>
                    <a:pt x="3557" y="1521"/>
                  </a:cubicBezTo>
                  <a:lnTo>
                    <a:pt x="3557" y="1666"/>
                  </a:lnTo>
                  <a:lnTo>
                    <a:pt x="3537" y="1666"/>
                  </a:lnTo>
                  <a:cubicBezTo>
                    <a:pt x="3225" y="1593"/>
                    <a:pt x="3124" y="1175"/>
                    <a:pt x="3124" y="1175"/>
                  </a:cubicBezTo>
                  <a:cubicBezTo>
                    <a:pt x="3098" y="1060"/>
                    <a:pt x="2998" y="995"/>
                    <a:pt x="2897" y="995"/>
                  </a:cubicBezTo>
                  <a:cubicBezTo>
                    <a:pt x="2829" y="995"/>
                    <a:pt x="2761" y="1024"/>
                    <a:pt x="2715" y="1088"/>
                  </a:cubicBezTo>
                  <a:cubicBezTo>
                    <a:pt x="2310" y="1656"/>
                    <a:pt x="1396" y="1661"/>
                    <a:pt x="1387" y="1661"/>
                  </a:cubicBezTo>
                  <a:lnTo>
                    <a:pt x="1334" y="1661"/>
                  </a:lnTo>
                  <a:lnTo>
                    <a:pt x="1319" y="1666"/>
                  </a:lnTo>
                  <a:lnTo>
                    <a:pt x="1314" y="1666"/>
                  </a:lnTo>
                  <a:lnTo>
                    <a:pt x="1314" y="1521"/>
                  </a:lnTo>
                  <a:cubicBezTo>
                    <a:pt x="1314" y="929"/>
                    <a:pt x="1791" y="453"/>
                    <a:pt x="2378" y="453"/>
                  </a:cubicBezTo>
                  <a:close/>
                  <a:moveTo>
                    <a:pt x="3715" y="2286"/>
                  </a:moveTo>
                  <a:lnTo>
                    <a:pt x="3740" y="2291"/>
                  </a:lnTo>
                  <a:cubicBezTo>
                    <a:pt x="3817" y="2373"/>
                    <a:pt x="3802" y="2503"/>
                    <a:pt x="3715" y="2565"/>
                  </a:cubicBezTo>
                  <a:lnTo>
                    <a:pt x="3715" y="2286"/>
                  </a:lnTo>
                  <a:close/>
                  <a:moveTo>
                    <a:pt x="1156" y="2286"/>
                  </a:moveTo>
                  <a:lnTo>
                    <a:pt x="1156" y="2575"/>
                  </a:lnTo>
                  <a:cubicBezTo>
                    <a:pt x="1103" y="2537"/>
                    <a:pt x="1074" y="2479"/>
                    <a:pt x="1074" y="2416"/>
                  </a:cubicBezTo>
                  <a:cubicBezTo>
                    <a:pt x="1074" y="2373"/>
                    <a:pt x="1088" y="2330"/>
                    <a:pt x="1122" y="2296"/>
                  </a:cubicBezTo>
                  <a:cubicBezTo>
                    <a:pt x="1132" y="2296"/>
                    <a:pt x="1146" y="2291"/>
                    <a:pt x="1156" y="2286"/>
                  </a:cubicBezTo>
                  <a:close/>
                  <a:moveTo>
                    <a:pt x="2825" y="1627"/>
                  </a:moveTo>
                  <a:cubicBezTo>
                    <a:pt x="2926" y="1805"/>
                    <a:pt x="3076" y="1949"/>
                    <a:pt x="3258" y="2041"/>
                  </a:cubicBezTo>
                  <a:lnTo>
                    <a:pt x="3258" y="2690"/>
                  </a:lnTo>
                  <a:cubicBezTo>
                    <a:pt x="3258" y="3085"/>
                    <a:pt x="2936" y="3412"/>
                    <a:pt x="2537" y="3412"/>
                  </a:cubicBezTo>
                  <a:lnTo>
                    <a:pt x="2335" y="3412"/>
                  </a:lnTo>
                  <a:cubicBezTo>
                    <a:pt x="1935" y="3412"/>
                    <a:pt x="1613" y="3085"/>
                    <a:pt x="1613" y="2690"/>
                  </a:cubicBezTo>
                  <a:lnTo>
                    <a:pt x="1613" y="2094"/>
                  </a:lnTo>
                  <a:cubicBezTo>
                    <a:pt x="1906" y="2060"/>
                    <a:pt x="2426" y="1959"/>
                    <a:pt x="2825" y="1627"/>
                  </a:cubicBezTo>
                  <a:close/>
                  <a:moveTo>
                    <a:pt x="2676" y="3855"/>
                  </a:moveTo>
                  <a:lnTo>
                    <a:pt x="2676" y="3975"/>
                  </a:lnTo>
                  <a:lnTo>
                    <a:pt x="2431" y="4240"/>
                  </a:lnTo>
                  <a:lnTo>
                    <a:pt x="2195" y="4009"/>
                  </a:lnTo>
                  <a:lnTo>
                    <a:pt x="2195" y="3855"/>
                  </a:lnTo>
                  <a:cubicBezTo>
                    <a:pt x="2238" y="3860"/>
                    <a:pt x="2286" y="3865"/>
                    <a:pt x="2335" y="3865"/>
                  </a:cubicBezTo>
                  <a:lnTo>
                    <a:pt x="2537" y="3865"/>
                  </a:lnTo>
                  <a:cubicBezTo>
                    <a:pt x="2585" y="3865"/>
                    <a:pt x="2633" y="3860"/>
                    <a:pt x="2676" y="3855"/>
                  </a:cubicBezTo>
                  <a:close/>
                  <a:moveTo>
                    <a:pt x="2383" y="1"/>
                  </a:moveTo>
                  <a:cubicBezTo>
                    <a:pt x="1541" y="1"/>
                    <a:pt x="862" y="679"/>
                    <a:pt x="862" y="1521"/>
                  </a:cubicBezTo>
                  <a:lnTo>
                    <a:pt x="862" y="1921"/>
                  </a:lnTo>
                  <a:cubicBezTo>
                    <a:pt x="405" y="2286"/>
                    <a:pt x="636" y="3013"/>
                    <a:pt x="1218" y="3051"/>
                  </a:cubicBezTo>
                  <a:cubicBezTo>
                    <a:pt x="1310" y="3326"/>
                    <a:pt x="1492" y="3557"/>
                    <a:pt x="1743" y="3701"/>
                  </a:cubicBezTo>
                  <a:lnTo>
                    <a:pt x="1743" y="3826"/>
                  </a:lnTo>
                  <a:lnTo>
                    <a:pt x="814" y="4187"/>
                  </a:lnTo>
                  <a:cubicBezTo>
                    <a:pt x="727" y="4221"/>
                    <a:pt x="1" y="4509"/>
                    <a:pt x="1" y="5433"/>
                  </a:cubicBezTo>
                  <a:lnTo>
                    <a:pt x="1" y="6242"/>
                  </a:lnTo>
                  <a:cubicBezTo>
                    <a:pt x="1" y="6367"/>
                    <a:pt x="102" y="6468"/>
                    <a:pt x="227" y="6468"/>
                  </a:cubicBezTo>
                  <a:lnTo>
                    <a:pt x="804" y="6468"/>
                  </a:lnTo>
                  <a:cubicBezTo>
                    <a:pt x="1108" y="6468"/>
                    <a:pt x="1108" y="6015"/>
                    <a:pt x="804" y="6015"/>
                  </a:cubicBezTo>
                  <a:lnTo>
                    <a:pt x="453" y="6015"/>
                  </a:lnTo>
                  <a:lnTo>
                    <a:pt x="453" y="5433"/>
                  </a:lnTo>
                  <a:cubicBezTo>
                    <a:pt x="453" y="4808"/>
                    <a:pt x="944" y="4625"/>
                    <a:pt x="963" y="4615"/>
                  </a:cubicBezTo>
                  <a:lnTo>
                    <a:pt x="978" y="4615"/>
                  </a:lnTo>
                  <a:lnTo>
                    <a:pt x="1824" y="4283"/>
                  </a:lnTo>
                  <a:lnTo>
                    <a:pt x="2277" y="4721"/>
                  </a:lnTo>
                  <a:cubicBezTo>
                    <a:pt x="2320" y="4760"/>
                    <a:pt x="2378" y="4784"/>
                    <a:pt x="2436" y="4784"/>
                  </a:cubicBezTo>
                  <a:lnTo>
                    <a:pt x="2440" y="4784"/>
                  </a:lnTo>
                  <a:cubicBezTo>
                    <a:pt x="2498" y="4784"/>
                    <a:pt x="2556" y="4760"/>
                    <a:pt x="2599" y="4716"/>
                  </a:cubicBezTo>
                  <a:lnTo>
                    <a:pt x="3027" y="4274"/>
                  </a:lnTo>
                  <a:lnTo>
                    <a:pt x="3874" y="4615"/>
                  </a:lnTo>
                  <a:lnTo>
                    <a:pt x="3884" y="4615"/>
                  </a:lnTo>
                  <a:cubicBezTo>
                    <a:pt x="3903" y="4625"/>
                    <a:pt x="4394" y="4808"/>
                    <a:pt x="4394" y="5433"/>
                  </a:cubicBezTo>
                  <a:lnTo>
                    <a:pt x="4394" y="6015"/>
                  </a:lnTo>
                  <a:lnTo>
                    <a:pt x="1526" y="6015"/>
                  </a:lnTo>
                  <a:cubicBezTo>
                    <a:pt x="1223" y="6015"/>
                    <a:pt x="1223" y="6468"/>
                    <a:pt x="1526" y="6468"/>
                  </a:cubicBezTo>
                  <a:lnTo>
                    <a:pt x="4625" y="6468"/>
                  </a:lnTo>
                  <a:cubicBezTo>
                    <a:pt x="4750" y="6468"/>
                    <a:pt x="4851" y="6367"/>
                    <a:pt x="4851" y="6242"/>
                  </a:cubicBezTo>
                  <a:lnTo>
                    <a:pt x="4851" y="5433"/>
                  </a:lnTo>
                  <a:cubicBezTo>
                    <a:pt x="4846" y="4514"/>
                    <a:pt x="4124" y="4225"/>
                    <a:pt x="4038" y="4192"/>
                  </a:cubicBezTo>
                  <a:lnTo>
                    <a:pt x="3133" y="3831"/>
                  </a:lnTo>
                  <a:lnTo>
                    <a:pt x="3133" y="3706"/>
                  </a:lnTo>
                  <a:cubicBezTo>
                    <a:pt x="3383" y="3557"/>
                    <a:pt x="3566" y="3326"/>
                    <a:pt x="3658" y="3056"/>
                  </a:cubicBezTo>
                  <a:cubicBezTo>
                    <a:pt x="4230" y="3008"/>
                    <a:pt x="4457" y="2286"/>
                    <a:pt x="4009" y="1925"/>
                  </a:cubicBezTo>
                  <a:lnTo>
                    <a:pt x="4009" y="1521"/>
                  </a:lnTo>
                  <a:cubicBezTo>
                    <a:pt x="4009" y="684"/>
                    <a:pt x="3331" y="1"/>
                    <a:pt x="2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1" name="Google Shape;13731;p138"/>
            <p:cNvSpPr/>
            <p:nvPr/>
          </p:nvSpPr>
          <p:spPr>
            <a:xfrm>
              <a:off x="2189674" y="2621546"/>
              <a:ext cx="127125" cy="169771"/>
            </a:xfrm>
            <a:custGeom>
              <a:avLst/>
              <a:gdLst/>
              <a:ahLst/>
              <a:cxnLst/>
              <a:rect l="l" t="t" r="r" b="b"/>
              <a:pathLst>
                <a:path w="4847" h="6473" extrusionOk="0">
                  <a:moveTo>
                    <a:pt x="2378" y="453"/>
                  </a:moveTo>
                  <a:lnTo>
                    <a:pt x="2378" y="458"/>
                  </a:lnTo>
                  <a:lnTo>
                    <a:pt x="2484" y="458"/>
                  </a:lnTo>
                  <a:cubicBezTo>
                    <a:pt x="3076" y="458"/>
                    <a:pt x="3552" y="934"/>
                    <a:pt x="3552" y="1521"/>
                  </a:cubicBezTo>
                  <a:lnTo>
                    <a:pt x="3552" y="1666"/>
                  </a:lnTo>
                  <a:lnTo>
                    <a:pt x="3533" y="1666"/>
                  </a:lnTo>
                  <a:cubicBezTo>
                    <a:pt x="3220" y="1593"/>
                    <a:pt x="3119" y="1175"/>
                    <a:pt x="3119" y="1175"/>
                  </a:cubicBezTo>
                  <a:cubicBezTo>
                    <a:pt x="3093" y="1060"/>
                    <a:pt x="2993" y="995"/>
                    <a:pt x="2894" y="995"/>
                  </a:cubicBezTo>
                  <a:cubicBezTo>
                    <a:pt x="2826" y="995"/>
                    <a:pt x="2759" y="1024"/>
                    <a:pt x="2715" y="1088"/>
                  </a:cubicBezTo>
                  <a:cubicBezTo>
                    <a:pt x="2306" y="1656"/>
                    <a:pt x="1396" y="1661"/>
                    <a:pt x="1382" y="1661"/>
                  </a:cubicBezTo>
                  <a:lnTo>
                    <a:pt x="1329" y="1661"/>
                  </a:lnTo>
                  <a:lnTo>
                    <a:pt x="1314" y="1666"/>
                  </a:lnTo>
                  <a:lnTo>
                    <a:pt x="1310" y="1666"/>
                  </a:lnTo>
                  <a:lnTo>
                    <a:pt x="1310" y="1521"/>
                  </a:lnTo>
                  <a:cubicBezTo>
                    <a:pt x="1314" y="929"/>
                    <a:pt x="1791" y="453"/>
                    <a:pt x="2378" y="453"/>
                  </a:cubicBezTo>
                  <a:close/>
                  <a:moveTo>
                    <a:pt x="3711" y="2286"/>
                  </a:moveTo>
                  <a:lnTo>
                    <a:pt x="3740" y="2291"/>
                  </a:lnTo>
                  <a:cubicBezTo>
                    <a:pt x="3812" y="2373"/>
                    <a:pt x="3802" y="2503"/>
                    <a:pt x="3711" y="2565"/>
                  </a:cubicBezTo>
                  <a:lnTo>
                    <a:pt x="3711" y="2286"/>
                  </a:lnTo>
                  <a:close/>
                  <a:moveTo>
                    <a:pt x="1156" y="2286"/>
                  </a:moveTo>
                  <a:lnTo>
                    <a:pt x="1156" y="2575"/>
                  </a:lnTo>
                  <a:cubicBezTo>
                    <a:pt x="1103" y="2537"/>
                    <a:pt x="1069" y="2479"/>
                    <a:pt x="1074" y="2416"/>
                  </a:cubicBezTo>
                  <a:cubicBezTo>
                    <a:pt x="1074" y="2373"/>
                    <a:pt x="1088" y="2330"/>
                    <a:pt x="1117" y="2296"/>
                  </a:cubicBezTo>
                  <a:cubicBezTo>
                    <a:pt x="1132" y="2296"/>
                    <a:pt x="1141" y="2291"/>
                    <a:pt x="1156" y="2286"/>
                  </a:cubicBezTo>
                  <a:close/>
                  <a:moveTo>
                    <a:pt x="2821" y="1627"/>
                  </a:moveTo>
                  <a:cubicBezTo>
                    <a:pt x="2922" y="1805"/>
                    <a:pt x="3076" y="1949"/>
                    <a:pt x="3258" y="2041"/>
                  </a:cubicBezTo>
                  <a:lnTo>
                    <a:pt x="3258" y="2690"/>
                  </a:lnTo>
                  <a:cubicBezTo>
                    <a:pt x="3258" y="3085"/>
                    <a:pt x="2936" y="3412"/>
                    <a:pt x="2537" y="3412"/>
                  </a:cubicBezTo>
                  <a:lnTo>
                    <a:pt x="2330" y="3412"/>
                  </a:lnTo>
                  <a:cubicBezTo>
                    <a:pt x="1930" y="3412"/>
                    <a:pt x="1608" y="3085"/>
                    <a:pt x="1608" y="2690"/>
                  </a:cubicBezTo>
                  <a:lnTo>
                    <a:pt x="1608" y="2094"/>
                  </a:lnTo>
                  <a:cubicBezTo>
                    <a:pt x="1901" y="2060"/>
                    <a:pt x="2421" y="1959"/>
                    <a:pt x="2821" y="1627"/>
                  </a:cubicBezTo>
                  <a:close/>
                  <a:moveTo>
                    <a:pt x="2676" y="3855"/>
                  </a:moveTo>
                  <a:lnTo>
                    <a:pt x="2676" y="3975"/>
                  </a:lnTo>
                  <a:lnTo>
                    <a:pt x="2426" y="4240"/>
                  </a:lnTo>
                  <a:lnTo>
                    <a:pt x="2190" y="4009"/>
                  </a:lnTo>
                  <a:lnTo>
                    <a:pt x="2190" y="3855"/>
                  </a:lnTo>
                  <a:cubicBezTo>
                    <a:pt x="2238" y="3860"/>
                    <a:pt x="2286" y="3865"/>
                    <a:pt x="2330" y="3865"/>
                  </a:cubicBezTo>
                  <a:lnTo>
                    <a:pt x="2537" y="3865"/>
                  </a:lnTo>
                  <a:cubicBezTo>
                    <a:pt x="2585" y="3865"/>
                    <a:pt x="2628" y="3860"/>
                    <a:pt x="2676" y="3855"/>
                  </a:cubicBezTo>
                  <a:close/>
                  <a:moveTo>
                    <a:pt x="2378" y="1"/>
                  </a:moveTo>
                  <a:cubicBezTo>
                    <a:pt x="1541" y="1"/>
                    <a:pt x="857" y="684"/>
                    <a:pt x="857" y="1521"/>
                  </a:cubicBezTo>
                  <a:lnTo>
                    <a:pt x="857" y="1921"/>
                  </a:lnTo>
                  <a:cubicBezTo>
                    <a:pt x="405" y="2286"/>
                    <a:pt x="636" y="3018"/>
                    <a:pt x="1218" y="3056"/>
                  </a:cubicBezTo>
                  <a:cubicBezTo>
                    <a:pt x="1305" y="3330"/>
                    <a:pt x="1492" y="3561"/>
                    <a:pt x="1743" y="3706"/>
                  </a:cubicBezTo>
                  <a:lnTo>
                    <a:pt x="1743" y="3831"/>
                  </a:lnTo>
                  <a:lnTo>
                    <a:pt x="814" y="4192"/>
                  </a:lnTo>
                  <a:cubicBezTo>
                    <a:pt x="727" y="4221"/>
                    <a:pt x="1" y="4514"/>
                    <a:pt x="1" y="5433"/>
                  </a:cubicBezTo>
                  <a:lnTo>
                    <a:pt x="1" y="6242"/>
                  </a:lnTo>
                  <a:cubicBezTo>
                    <a:pt x="1" y="6367"/>
                    <a:pt x="102" y="6473"/>
                    <a:pt x="227" y="6473"/>
                  </a:cubicBezTo>
                  <a:lnTo>
                    <a:pt x="804" y="6473"/>
                  </a:lnTo>
                  <a:cubicBezTo>
                    <a:pt x="1108" y="6473"/>
                    <a:pt x="1108" y="6015"/>
                    <a:pt x="804" y="6015"/>
                  </a:cubicBezTo>
                  <a:lnTo>
                    <a:pt x="448" y="6015"/>
                  </a:lnTo>
                  <a:lnTo>
                    <a:pt x="448" y="5438"/>
                  </a:lnTo>
                  <a:cubicBezTo>
                    <a:pt x="448" y="4808"/>
                    <a:pt x="939" y="4625"/>
                    <a:pt x="958" y="4620"/>
                  </a:cubicBezTo>
                  <a:lnTo>
                    <a:pt x="968" y="4615"/>
                  </a:lnTo>
                  <a:lnTo>
                    <a:pt x="1820" y="4283"/>
                  </a:lnTo>
                  <a:lnTo>
                    <a:pt x="2272" y="4721"/>
                  </a:lnTo>
                  <a:cubicBezTo>
                    <a:pt x="2315" y="4764"/>
                    <a:pt x="2373" y="4788"/>
                    <a:pt x="2436" y="4788"/>
                  </a:cubicBezTo>
                  <a:cubicBezTo>
                    <a:pt x="2493" y="4784"/>
                    <a:pt x="2551" y="4760"/>
                    <a:pt x="2594" y="4716"/>
                  </a:cubicBezTo>
                  <a:lnTo>
                    <a:pt x="3018" y="4274"/>
                  </a:lnTo>
                  <a:lnTo>
                    <a:pt x="3869" y="4615"/>
                  </a:lnTo>
                  <a:lnTo>
                    <a:pt x="3879" y="4615"/>
                  </a:lnTo>
                  <a:cubicBezTo>
                    <a:pt x="3898" y="4625"/>
                    <a:pt x="4389" y="4808"/>
                    <a:pt x="4389" y="5433"/>
                  </a:cubicBezTo>
                  <a:lnTo>
                    <a:pt x="4389" y="6015"/>
                  </a:lnTo>
                  <a:lnTo>
                    <a:pt x="1521" y="6015"/>
                  </a:lnTo>
                  <a:cubicBezTo>
                    <a:pt x="1220" y="6015"/>
                    <a:pt x="1218" y="6468"/>
                    <a:pt x="1517" y="6468"/>
                  </a:cubicBezTo>
                  <a:cubicBezTo>
                    <a:pt x="1518" y="6468"/>
                    <a:pt x="1520" y="6468"/>
                    <a:pt x="1521" y="6468"/>
                  </a:cubicBezTo>
                  <a:lnTo>
                    <a:pt x="4615" y="6468"/>
                  </a:lnTo>
                  <a:cubicBezTo>
                    <a:pt x="4740" y="6468"/>
                    <a:pt x="4846" y="6367"/>
                    <a:pt x="4846" y="6242"/>
                  </a:cubicBezTo>
                  <a:lnTo>
                    <a:pt x="4846" y="5433"/>
                  </a:lnTo>
                  <a:cubicBezTo>
                    <a:pt x="4846" y="4514"/>
                    <a:pt x="4124" y="4225"/>
                    <a:pt x="4033" y="4192"/>
                  </a:cubicBezTo>
                  <a:lnTo>
                    <a:pt x="3133" y="3831"/>
                  </a:lnTo>
                  <a:lnTo>
                    <a:pt x="3133" y="3706"/>
                  </a:lnTo>
                  <a:cubicBezTo>
                    <a:pt x="3379" y="3557"/>
                    <a:pt x="3566" y="3326"/>
                    <a:pt x="3658" y="3056"/>
                  </a:cubicBezTo>
                  <a:cubicBezTo>
                    <a:pt x="4230" y="3008"/>
                    <a:pt x="4452" y="2286"/>
                    <a:pt x="4009" y="1925"/>
                  </a:cubicBezTo>
                  <a:lnTo>
                    <a:pt x="4009" y="1521"/>
                  </a:lnTo>
                  <a:cubicBezTo>
                    <a:pt x="4009" y="684"/>
                    <a:pt x="3326" y="1"/>
                    <a:pt x="2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32" name="Google Shape;13732;p138"/>
          <p:cNvGrpSpPr/>
          <p:nvPr/>
        </p:nvGrpSpPr>
        <p:grpSpPr>
          <a:xfrm>
            <a:off x="2660798" y="2267751"/>
            <a:ext cx="329653" cy="326926"/>
            <a:chOff x="2660798" y="2452326"/>
            <a:chExt cx="329653" cy="326926"/>
          </a:xfrm>
        </p:grpSpPr>
        <p:sp>
          <p:nvSpPr>
            <p:cNvPr id="13733" name="Google Shape;13733;p138"/>
            <p:cNvSpPr/>
            <p:nvPr/>
          </p:nvSpPr>
          <p:spPr>
            <a:xfrm>
              <a:off x="2896400" y="2626739"/>
              <a:ext cx="38266" cy="37873"/>
            </a:xfrm>
            <a:custGeom>
              <a:avLst/>
              <a:gdLst/>
              <a:ahLst/>
              <a:cxnLst/>
              <a:rect l="l" t="t" r="r" b="b"/>
              <a:pathLst>
                <a:path w="1459" h="1444" extrusionOk="0">
                  <a:moveTo>
                    <a:pt x="1" y="0"/>
                  </a:moveTo>
                  <a:lnTo>
                    <a:pt x="929" y="1444"/>
                  </a:lnTo>
                  <a:lnTo>
                    <a:pt x="1459" y="1444"/>
                  </a:lnTo>
                  <a:cubicBezTo>
                    <a:pt x="1449" y="645"/>
                    <a:pt x="799" y="0"/>
                    <a:pt x="1" y="0"/>
                  </a:cubicBezTo>
                  <a:close/>
                </a:path>
              </a:pathLst>
            </a:custGeom>
            <a:solidFill>
              <a:srgbClr val="D4DE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4" name="Google Shape;13734;p138"/>
            <p:cNvSpPr/>
            <p:nvPr/>
          </p:nvSpPr>
          <p:spPr>
            <a:xfrm>
              <a:off x="2858029" y="2626739"/>
              <a:ext cx="62762" cy="37873"/>
            </a:xfrm>
            <a:custGeom>
              <a:avLst/>
              <a:gdLst/>
              <a:ahLst/>
              <a:cxnLst/>
              <a:rect l="l" t="t" r="r" b="b"/>
              <a:pathLst>
                <a:path w="2393" h="1444" extrusionOk="0">
                  <a:moveTo>
                    <a:pt x="1459" y="0"/>
                  </a:moveTo>
                  <a:cubicBezTo>
                    <a:pt x="660" y="0"/>
                    <a:pt x="6" y="645"/>
                    <a:pt x="1" y="1444"/>
                  </a:cubicBezTo>
                  <a:lnTo>
                    <a:pt x="2392" y="1444"/>
                  </a:lnTo>
                  <a:cubicBezTo>
                    <a:pt x="2392" y="645"/>
                    <a:pt x="1969" y="0"/>
                    <a:pt x="1459" y="0"/>
                  </a:cubicBezTo>
                  <a:close/>
                </a:path>
              </a:pathLst>
            </a:custGeom>
            <a:solidFill>
              <a:srgbClr val="DE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5" name="Google Shape;13735;p138"/>
            <p:cNvSpPr/>
            <p:nvPr/>
          </p:nvSpPr>
          <p:spPr>
            <a:xfrm>
              <a:off x="2895770" y="2564108"/>
              <a:ext cx="21480" cy="41833"/>
            </a:xfrm>
            <a:custGeom>
              <a:avLst/>
              <a:gdLst/>
              <a:ahLst/>
              <a:cxnLst/>
              <a:rect l="l" t="t" r="r" b="b"/>
              <a:pathLst>
                <a:path w="819" h="1595" extrusionOk="0">
                  <a:moveTo>
                    <a:pt x="27" y="1"/>
                  </a:moveTo>
                  <a:cubicBezTo>
                    <a:pt x="18" y="1"/>
                    <a:pt x="9" y="1"/>
                    <a:pt x="1" y="1"/>
                  </a:cubicBezTo>
                  <a:lnTo>
                    <a:pt x="1" y="1594"/>
                  </a:lnTo>
                  <a:cubicBezTo>
                    <a:pt x="6" y="1594"/>
                    <a:pt x="12" y="1594"/>
                    <a:pt x="18" y="1594"/>
                  </a:cubicBezTo>
                  <a:cubicBezTo>
                    <a:pt x="462" y="1594"/>
                    <a:pt x="819" y="1237"/>
                    <a:pt x="819" y="795"/>
                  </a:cubicBezTo>
                  <a:cubicBezTo>
                    <a:pt x="819" y="357"/>
                    <a:pt x="467" y="1"/>
                    <a:pt x="27" y="1"/>
                  </a:cubicBezTo>
                  <a:close/>
                </a:path>
              </a:pathLst>
            </a:custGeom>
            <a:solidFill>
              <a:srgbClr val="E0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6" name="Google Shape;13736;p138"/>
            <p:cNvSpPr/>
            <p:nvPr/>
          </p:nvSpPr>
          <p:spPr>
            <a:xfrm>
              <a:off x="2754929" y="2626739"/>
              <a:ext cx="38397" cy="37873"/>
            </a:xfrm>
            <a:custGeom>
              <a:avLst/>
              <a:gdLst/>
              <a:ahLst/>
              <a:cxnLst/>
              <a:rect l="l" t="t" r="r" b="b"/>
              <a:pathLst>
                <a:path w="1464" h="1444" extrusionOk="0">
                  <a:moveTo>
                    <a:pt x="1" y="0"/>
                  </a:moveTo>
                  <a:lnTo>
                    <a:pt x="934" y="1444"/>
                  </a:lnTo>
                  <a:lnTo>
                    <a:pt x="1463" y="1444"/>
                  </a:lnTo>
                  <a:cubicBezTo>
                    <a:pt x="1454" y="645"/>
                    <a:pt x="804" y="0"/>
                    <a:pt x="1" y="0"/>
                  </a:cubicBezTo>
                  <a:close/>
                </a:path>
              </a:pathLst>
            </a:custGeom>
            <a:solidFill>
              <a:srgbClr val="D4DE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7" name="Google Shape;13737;p138"/>
            <p:cNvSpPr/>
            <p:nvPr/>
          </p:nvSpPr>
          <p:spPr>
            <a:xfrm>
              <a:off x="2716689" y="2626739"/>
              <a:ext cx="62762" cy="37873"/>
            </a:xfrm>
            <a:custGeom>
              <a:avLst/>
              <a:gdLst/>
              <a:ahLst/>
              <a:cxnLst/>
              <a:rect l="l" t="t" r="r" b="b"/>
              <a:pathLst>
                <a:path w="2393" h="1444" extrusionOk="0">
                  <a:moveTo>
                    <a:pt x="1459" y="0"/>
                  </a:moveTo>
                  <a:cubicBezTo>
                    <a:pt x="660" y="0"/>
                    <a:pt x="5" y="645"/>
                    <a:pt x="1" y="1444"/>
                  </a:cubicBezTo>
                  <a:lnTo>
                    <a:pt x="2392" y="1444"/>
                  </a:lnTo>
                  <a:cubicBezTo>
                    <a:pt x="2392" y="645"/>
                    <a:pt x="1969" y="0"/>
                    <a:pt x="1459" y="0"/>
                  </a:cubicBezTo>
                  <a:close/>
                </a:path>
              </a:pathLst>
            </a:custGeom>
            <a:solidFill>
              <a:srgbClr val="DE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8" name="Google Shape;13738;p138"/>
            <p:cNvSpPr/>
            <p:nvPr/>
          </p:nvSpPr>
          <p:spPr>
            <a:xfrm>
              <a:off x="2754562" y="2564108"/>
              <a:ext cx="21480" cy="41833"/>
            </a:xfrm>
            <a:custGeom>
              <a:avLst/>
              <a:gdLst/>
              <a:ahLst/>
              <a:cxnLst/>
              <a:rect l="l" t="t" r="r" b="b"/>
              <a:pathLst>
                <a:path w="819" h="1595" extrusionOk="0">
                  <a:moveTo>
                    <a:pt x="26" y="1"/>
                  </a:moveTo>
                  <a:cubicBezTo>
                    <a:pt x="17" y="1"/>
                    <a:pt x="9" y="1"/>
                    <a:pt x="0" y="1"/>
                  </a:cubicBezTo>
                  <a:lnTo>
                    <a:pt x="0" y="1594"/>
                  </a:lnTo>
                  <a:cubicBezTo>
                    <a:pt x="6" y="1594"/>
                    <a:pt x="12" y="1594"/>
                    <a:pt x="18" y="1594"/>
                  </a:cubicBezTo>
                  <a:cubicBezTo>
                    <a:pt x="457" y="1594"/>
                    <a:pt x="818" y="1237"/>
                    <a:pt x="818" y="795"/>
                  </a:cubicBezTo>
                  <a:cubicBezTo>
                    <a:pt x="818" y="357"/>
                    <a:pt x="462" y="1"/>
                    <a:pt x="26" y="1"/>
                  </a:cubicBezTo>
                  <a:close/>
                </a:path>
              </a:pathLst>
            </a:custGeom>
            <a:solidFill>
              <a:srgbClr val="E0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9" name="Google Shape;13739;p138"/>
            <p:cNvSpPr/>
            <p:nvPr/>
          </p:nvSpPr>
          <p:spPr>
            <a:xfrm>
              <a:off x="2825612" y="2628628"/>
              <a:ext cx="51511" cy="51511"/>
            </a:xfrm>
            <a:custGeom>
              <a:avLst/>
              <a:gdLst/>
              <a:ahLst/>
              <a:cxnLst/>
              <a:rect l="l" t="t" r="r" b="b"/>
              <a:pathLst>
                <a:path w="1964" h="1964" extrusionOk="0">
                  <a:moveTo>
                    <a:pt x="0" y="0"/>
                  </a:moveTo>
                  <a:lnTo>
                    <a:pt x="1169" y="1963"/>
                  </a:lnTo>
                  <a:lnTo>
                    <a:pt x="1963" y="1963"/>
                  </a:lnTo>
                  <a:cubicBezTo>
                    <a:pt x="1963" y="881"/>
                    <a:pt x="1083" y="0"/>
                    <a:pt x="0" y="0"/>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0" name="Google Shape;13740;p138"/>
            <p:cNvSpPr/>
            <p:nvPr/>
          </p:nvSpPr>
          <p:spPr>
            <a:xfrm>
              <a:off x="2774232" y="2628628"/>
              <a:ext cx="82066" cy="51511"/>
            </a:xfrm>
            <a:custGeom>
              <a:avLst/>
              <a:gdLst/>
              <a:ahLst/>
              <a:cxnLst/>
              <a:rect l="l" t="t" r="r" b="b"/>
              <a:pathLst>
                <a:path w="3129" h="1964" extrusionOk="0">
                  <a:moveTo>
                    <a:pt x="1959" y="0"/>
                  </a:moveTo>
                  <a:cubicBezTo>
                    <a:pt x="877" y="0"/>
                    <a:pt x="1" y="881"/>
                    <a:pt x="1" y="1963"/>
                  </a:cubicBezTo>
                  <a:lnTo>
                    <a:pt x="3128" y="1963"/>
                  </a:lnTo>
                  <a:cubicBezTo>
                    <a:pt x="3128" y="881"/>
                    <a:pt x="2604" y="0"/>
                    <a:pt x="1959" y="0"/>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1" name="Google Shape;13741;p138"/>
            <p:cNvSpPr/>
            <p:nvPr/>
          </p:nvSpPr>
          <p:spPr>
            <a:xfrm>
              <a:off x="2825979" y="2550994"/>
              <a:ext cx="28431" cy="56835"/>
            </a:xfrm>
            <a:custGeom>
              <a:avLst/>
              <a:gdLst/>
              <a:ahLst/>
              <a:cxnLst/>
              <a:rect l="l" t="t" r="r" b="b"/>
              <a:pathLst>
                <a:path w="1084" h="2167" extrusionOk="0">
                  <a:moveTo>
                    <a:pt x="1" y="1"/>
                  </a:moveTo>
                  <a:lnTo>
                    <a:pt x="1" y="2166"/>
                  </a:lnTo>
                  <a:cubicBezTo>
                    <a:pt x="602" y="2166"/>
                    <a:pt x="1083" y="1680"/>
                    <a:pt x="1083" y="1084"/>
                  </a:cubicBezTo>
                  <a:cubicBezTo>
                    <a:pt x="1083" y="482"/>
                    <a:pt x="602" y="1"/>
                    <a:pt x="1" y="1"/>
                  </a:cubicBezTo>
                  <a:close/>
                </a:path>
              </a:pathLst>
            </a:custGeom>
            <a:solidFill>
              <a:srgbClr val="BEC9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2" name="Google Shape;13742;p138"/>
            <p:cNvSpPr/>
            <p:nvPr/>
          </p:nvSpPr>
          <p:spPr>
            <a:xfrm>
              <a:off x="2796840" y="2550994"/>
              <a:ext cx="43302" cy="56835"/>
            </a:xfrm>
            <a:custGeom>
              <a:avLst/>
              <a:gdLst/>
              <a:ahLst/>
              <a:cxnLst/>
              <a:rect l="l" t="t" r="r" b="b"/>
              <a:pathLst>
                <a:path w="1651" h="2167" extrusionOk="0">
                  <a:moveTo>
                    <a:pt x="1083" y="1"/>
                  </a:moveTo>
                  <a:cubicBezTo>
                    <a:pt x="486" y="1"/>
                    <a:pt x="0" y="482"/>
                    <a:pt x="0" y="1084"/>
                  </a:cubicBezTo>
                  <a:cubicBezTo>
                    <a:pt x="0" y="1680"/>
                    <a:pt x="486" y="2166"/>
                    <a:pt x="1083" y="2166"/>
                  </a:cubicBezTo>
                  <a:lnTo>
                    <a:pt x="1112" y="2166"/>
                  </a:lnTo>
                  <a:cubicBezTo>
                    <a:pt x="1415" y="2152"/>
                    <a:pt x="1651" y="1671"/>
                    <a:pt x="1651" y="1084"/>
                  </a:cubicBezTo>
                  <a:cubicBezTo>
                    <a:pt x="1651" y="492"/>
                    <a:pt x="1410" y="15"/>
                    <a:pt x="1112" y="1"/>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3" name="Google Shape;13743;p138"/>
            <p:cNvSpPr/>
            <p:nvPr/>
          </p:nvSpPr>
          <p:spPr>
            <a:xfrm>
              <a:off x="2733107" y="2564108"/>
              <a:ext cx="28404" cy="41833"/>
            </a:xfrm>
            <a:custGeom>
              <a:avLst/>
              <a:gdLst/>
              <a:ahLst/>
              <a:cxnLst/>
              <a:rect l="l" t="t" r="r" b="b"/>
              <a:pathLst>
                <a:path w="1083" h="1595" extrusionOk="0">
                  <a:moveTo>
                    <a:pt x="792" y="1"/>
                  </a:moveTo>
                  <a:cubicBezTo>
                    <a:pt x="356" y="1"/>
                    <a:pt x="0" y="357"/>
                    <a:pt x="0" y="795"/>
                  </a:cubicBezTo>
                  <a:cubicBezTo>
                    <a:pt x="0" y="1237"/>
                    <a:pt x="361" y="1594"/>
                    <a:pt x="801" y="1594"/>
                  </a:cubicBezTo>
                  <a:cubicBezTo>
                    <a:pt x="807" y="1594"/>
                    <a:pt x="812" y="1594"/>
                    <a:pt x="818" y="1594"/>
                  </a:cubicBezTo>
                  <a:cubicBezTo>
                    <a:pt x="963" y="1594"/>
                    <a:pt x="1083" y="1238"/>
                    <a:pt x="1083" y="795"/>
                  </a:cubicBezTo>
                  <a:cubicBezTo>
                    <a:pt x="1083" y="357"/>
                    <a:pt x="963" y="1"/>
                    <a:pt x="818" y="1"/>
                  </a:cubicBezTo>
                  <a:cubicBezTo>
                    <a:pt x="810" y="1"/>
                    <a:pt x="801" y="1"/>
                    <a:pt x="792" y="1"/>
                  </a:cubicBezTo>
                  <a:close/>
                </a:path>
              </a:pathLst>
            </a:custGeom>
            <a:solidFill>
              <a:srgbClr val="E3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4" name="Google Shape;13744;p138"/>
            <p:cNvSpPr/>
            <p:nvPr/>
          </p:nvSpPr>
          <p:spPr>
            <a:xfrm>
              <a:off x="2874316" y="2564108"/>
              <a:ext cx="28536" cy="41833"/>
            </a:xfrm>
            <a:custGeom>
              <a:avLst/>
              <a:gdLst/>
              <a:ahLst/>
              <a:cxnLst/>
              <a:rect l="l" t="t" r="r" b="b"/>
              <a:pathLst>
                <a:path w="1088" h="1595" extrusionOk="0">
                  <a:moveTo>
                    <a:pt x="793" y="1"/>
                  </a:moveTo>
                  <a:cubicBezTo>
                    <a:pt x="357" y="1"/>
                    <a:pt x="1" y="357"/>
                    <a:pt x="1" y="795"/>
                  </a:cubicBezTo>
                  <a:cubicBezTo>
                    <a:pt x="1" y="1237"/>
                    <a:pt x="361" y="1594"/>
                    <a:pt x="801" y="1594"/>
                  </a:cubicBezTo>
                  <a:cubicBezTo>
                    <a:pt x="807" y="1594"/>
                    <a:pt x="813" y="1594"/>
                    <a:pt x="819" y="1594"/>
                  </a:cubicBezTo>
                  <a:cubicBezTo>
                    <a:pt x="968" y="1594"/>
                    <a:pt x="1088" y="1238"/>
                    <a:pt x="1088" y="795"/>
                  </a:cubicBezTo>
                  <a:cubicBezTo>
                    <a:pt x="1088" y="357"/>
                    <a:pt x="968" y="1"/>
                    <a:pt x="819" y="1"/>
                  </a:cubicBezTo>
                  <a:cubicBezTo>
                    <a:pt x="810" y="1"/>
                    <a:pt x="801" y="1"/>
                    <a:pt x="793" y="1"/>
                  </a:cubicBezTo>
                  <a:close/>
                </a:path>
              </a:pathLst>
            </a:custGeom>
            <a:solidFill>
              <a:srgbClr val="E3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5" name="Google Shape;13745;p138"/>
            <p:cNvSpPr/>
            <p:nvPr/>
          </p:nvSpPr>
          <p:spPr>
            <a:xfrm>
              <a:off x="2870644" y="2558836"/>
              <a:ext cx="61005" cy="52271"/>
            </a:xfrm>
            <a:custGeom>
              <a:avLst/>
              <a:gdLst/>
              <a:ahLst/>
              <a:cxnLst/>
              <a:rect l="l" t="t" r="r" b="b"/>
              <a:pathLst>
                <a:path w="2326" h="1993" extrusionOk="0">
                  <a:moveTo>
                    <a:pt x="997" y="400"/>
                  </a:moveTo>
                  <a:cubicBezTo>
                    <a:pt x="1526" y="400"/>
                    <a:pt x="1796" y="1044"/>
                    <a:pt x="1420" y="1420"/>
                  </a:cubicBezTo>
                  <a:cubicBezTo>
                    <a:pt x="1297" y="1541"/>
                    <a:pt x="1147" y="1596"/>
                    <a:pt x="1000" y="1596"/>
                  </a:cubicBezTo>
                  <a:cubicBezTo>
                    <a:pt x="693" y="1596"/>
                    <a:pt x="400" y="1358"/>
                    <a:pt x="400" y="996"/>
                  </a:cubicBezTo>
                  <a:cubicBezTo>
                    <a:pt x="400" y="669"/>
                    <a:pt x="665" y="400"/>
                    <a:pt x="997" y="400"/>
                  </a:cubicBezTo>
                  <a:close/>
                  <a:moveTo>
                    <a:pt x="1004" y="1"/>
                  </a:moveTo>
                  <a:cubicBezTo>
                    <a:pt x="492" y="1"/>
                    <a:pt x="1" y="397"/>
                    <a:pt x="1" y="996"/>
                  </a:cubicBezTo>
                  <a:cubicBezTo>
                    <a:pt x="1" y="1545"/>
                    <a:pt x="448" y="1992"/>
                    <a:pt x="997" y="1992"/>
                  </a:cubicBezTo>
                  <a:cubicBezTo>
                    <a:pt x="1882" y="1992"/>
                    <a:pt x="2325" y="919"/>
                    <a:pt x="1700" y="294"/>
                  </a:cubicBezTo>
                  <a:cubicBezTo>
                    <a:pt x="1497" y="92"/>
                    <a:pt x="1248" y="1"/>
                    <a:pt x="10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6" name="Google Shape;13746;p138"/>
            <p:cNvSpPr/>
            <p:nvPr/>
          </p:nvSpPr>
          <p:spPr>
            <a:xfrm>
              <a:off x="2871379" y="2621546"/>
              <a:ext cx="68454" cy="48232"/>
            </a:xfrm>
            <a:custGeom>
              <a:avLst/>
              <a:gdLst/>
              <a:ahLst/>
              <a:cxnLst/>
              <a:rect l="l" t="t" r="r" b="b"/>
              <a:pathLst>
                <a:path w="2610" h="1839" extrusionOk="0">
                  <a:moveTo>
                    <a:pt x="969" y="1"/>
                  </a:moveTo>
                  <a:cubicBezTo>
                    <a:pt x="700" y="1"/>
                    <a:pt x="430" y="63"/>
                    <a:pt x="194" y="193"/>
                  </a:cubicBezTo>
                  <a:cubicBezTo>
                    <a:pt x="0" y="300"/>
                    <a:pt x="107" y="563"/>
                    <a:pt x="287" y="563"/>
                  </a:cubicBezTo>
                  <a:cubicBezTo>
                    <a:pt x="317" y="563"/>
                    <a:pt x="349" y="556"/>
                    <a:pt x="382" y="540"/>
                  </a:cubicBezTo>
                  <a:cubicBezTo>
                    <a:pt x="570" y="440"/>
                    <a:pt x="769" y="393"/>
                    <a:pt x="964" y="393"/>
                  </a:cubicBezTo>
                  <a:cubicBezTo>
                    <a:pt x="1548" y="393"/>
                    <a:pt x="2095" y="808"/>
                    <a:pt x="2196" y="1439"/>
                  </a:cubicBezTo>
                  <a:lnTo>
                    <a:pt x="969" y="1439"/>
                  </a:lnTo>
                  <a:cubicBezTo>
                    <a:pt x="719" y="1454"/>
                    <a:pt x="719" y="1824"/>
                    <a:pt x="969" y="1839"/>
                  </a:cubicBezTo>
                  <a:lnTo>
                    <a:pt x="2413" y="1839"/>
                  </a:lnTo>
                  <a:cubicBezTo>
                    <a:pt x="2523" y="1839"/>
                    <a:pt x="2610" y="1747"/>
                    <a:pt x="2610" y="1637"/>
                  </a:cubicBezTo>
                  <a:cubicBezTo>
                    <a:pt x="2610" y="732"/>
                    <a:pt x="1874" y="1"/>
                    <a:pt x="9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7" name="Google Shape;13747;p138"/>
            <p:cNvSpPr/>
            <p:nvPr/>
          </p:nvSpPr>
          <p:spPr>
            <a:xfrm>
              <a:off x="2711522" y="2621467"/>
              <a:ext cx="68349" cy="48442"/>
            </a:xfrm>
            <a:custGeom>
              <a:avLst/>
              <a:gdLst/>
              <a:ahLst/>
              <a:cxnLst/>
              <a:rect l="l" t="t" r="r" b="b"/>
              <a:pathLst>
                <a:path w="2606" h="1847" extrusionOk="0">
                  <a:moveTo>
                    <a:pt x="1642" y="1"/>
                  </a:moveTo>
                  <a:cubicBezTo>
                    <a:pt x="782" y="1"/>
                    <a:pt x="0" y="689"/>
                    <a:pt x="0" y="1645"/>
                  </a:cubicBezTo>
                  <a:cubicBezTo>
                    <a:pt x="0" y="1755"/>
                    <a:pt x="87" y="1847"/>
                    <a:pt x="198" y="1847"/>
                  </a:cubicBezTo>
                  <a:lnTo>
                    <a:pt x="1660" y="1847"/>
                  </a:lnTo>
                  <a:cubicBezTo>
                    <a:pt x="1665" y="1847"/>
                    <a:pt x="1670" y="1847"/>
                    <a:pt x="1674" y="1847"/>
                  </a:cubicBezTo>
                  <a:cubicBezTo>
                    <a:pt x="1935" y="1847"/>
                    <a:pt x="1935" y="1447"/>
                    <a:pt x="1674" y="1447"/>
                  </a:cubicBezTo>
                  <a:cubicBezTo>
                    <a:pt x="1670" y="1447"/>
                    <a:pt x="1665" y="1447"/>
                    <a:pt x="1660" y="1447"/>
                  </a:cubicBezTo>
                  <a:lnTo>
                    <a:pt x="414" y="1447"/>
                  </a:lnTo>
                  <a:cubicBezTo>
                    <a:pt x="515" y="817"/>
                    <a:pt x="1059" y="399"/>
                    <a:pt x="1643" y="399"/>
                  </a:cubicBezTo>
                  <a:cubicBezTo>
                    <a:pt x="1838" y="399"/>
                    <a:pt x="2039" y="446"/>
                    <a:pt x="2228" y="547"/>
                  </a:cubicBezTo>
                  <a:cubicBezTo>
                    <a:pt x="2261" y="564"/>
                    <a:pt x="2293" y="571"/>
                    <a:pt x="2323" y="571"/>
                  </a:cubicBezTo>
                  <a:cubicBezTo>
                    <a:pt x="2502" y="571"/>
                    <a:pt x="2606" y="308"/>
                    <a:pt x="2416" y="196"/>
                  </a:cubicBezTo>
                  <a:cubicBezTo>
                    <a:pt x="2164" y="62"/>
                    <a:pt x="1899" y="1"/>
                    <a:pt x="16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8" name="Google Shape;13748;p138"/>
            <p:cNvSpPr/>
            <p:nvPr/>
          </p:nvSpPr>
          <p:spPr>
            <a:xfrm>
              <a:off x="2728439" y="2558836"/>
              <a:ext cx="60979" cy="52271"/>
            </a:xfrm>
            <a:custGeom>
              <a:avLst/>
              <a:gdLst/>
              <a:ahLst/>
              <a:cxnLst/>
              <a:rect l="l" t="t" r="r" b="b"/>
              <a:pathLst>
                <a:path w="2325" h="1993" extrusionOk="0">
                  <a:moveTo>
                    <a:pt x="996" y="400"/>
                  </a:moveTo>
                  <a:cubicBezTo>
                    <a:pt x="1525" y="400"/>
                    <a:pt x="1795" y="1044"/>
                    <a:pt x="1420" y="1420"/>
                  </a:cubicBezTo>
                  <a:cubicBezTo>
                    <a:pt x="1297" y="1541"/>
                    <a:pt x="1146" y="1596"/>
                    <a:pt x="1000" y="1596"/>
                  </a:cubicBezTo>
                  <a:cubicBezTo>
                    <a:pt x="692" y="1596"/>
                    <a:pt x="400" y="1358"/>
                    <a:pt x="400" y="996"/>
                  </a:cubicBezTo>
                  <a:cubicBezTo>
                    <a:pt x="400" y="669"/>
                    <a:pt x="664" y="400"/>
                    <a:pt x="996" y="400"/>
                  </a:cubicBezTo>
                  <a:close/>
                  <a:moveTo>
                    <a:pt x="1003" y="1"/>
                  </a:moveTo>
                  <a:cubicBezTo>
                    <a:pt x="491" y="1"/>
                    <a:pt x="0" y="397"/>
                    <a:pt x="0" y="996"/>
                  </a:cubicBezTo>
                  <a:cubicBezTo>
                    <a:pt x="0" y="1545"/>
                    <a:pt x="448" y="1992"/>
                    <a:pt x="996" y="1992"/>
                  </a:cubicBezTo>
                  <a:cubicBezTo>
                    <a:pt x="1882" y="1992"/>
                    <a:pt x="2324" y="919"/>
                    <a:pt x="1699" y="294"/>
                  </a:cubicBezTo>
                  <a:cubicBezTo>
                    <a:pt x="1496" y="92"/>
                    <a:pt x="1247" y="1"/>
                    <a:pt x="10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9" name="Google Shape;13749;p138"/>
            <p:cNvSpPr/>
            <p:nvPr/>
          </p:nvSpPr>
          <p:spPr>
            <a:xfrm>
              <a:off x="2792041" y="2545722"/>
              <a:ext cx="78525" cy="67274"/>
            </a:xfrm>
            <a:custGeom>
              <a:avLst/>
              <a:gdLst/>
              <a:ahLst/>
              <a:cxnLst/>
              <a:rect l="l" t="t" r="r" b="b"/>
              <a:pathLst>
                <a:path w="2994" h="2565" extrusionOk="0">
                  <a:moveTo>
                    <a:pt x="1280" y="399"/>
                  </a:moveTo>
                  <a:cubicBezTo>
                    <a:pt x="2069" y="399"/>
                    <a:pt x="2464" y="1352"/>
                    <a:pt x="1906" y="1905"/>
                  </a:cubicBezTo>
                  <a:cubicBezTo>
                    <a:pt x="1725" y="2086"/>
                    <a:pt x="1503" y="2167"/>
                    <a:pt x="1286" y="2167"/>
                  </a:cubicBezTo>
                  <a:cubicBezTo>
                    <a:pt x="833" y="2167"/>
                    <a:pt x="400" y="1815"/>
                    <a:pt x="400" y="1285"/>
                  </a:cubicBezTo>
                  <a:cubicBezTo>
                    <a:pt x="400" y="794"/>
                    <a:pt x="794" y="399"/>
                    <a:pt x="1280" y="399"/>
                  </a:cubicBezTo>
                  <a:close/>
                  <a:moveTo>
                    <a:pt x="1294" y="0"/>
                  </a:moveTo>
                  <a:cubicBezTo>
                    <a:pt x="634" y="0"/>
                    <a:pt x="0" y="512"/>
                    <a:pt x="0" y="1285"/>
                  </a:cubicBezTo>
                  <a:cubicBezTo>
                    <a:pt x="0" y="1992"/>
                    <a:pt x="573" y="2565"/>
                    <a:pt x="1280" y="2565"/>
                  </a:cubicBezTo>
                  <a:cubicBezTo>
                    <a:pt x="2421" y="2565"/>
                    <a:pt x="2993" y="1184"/>
                    <a:pt x="2190" y="375"/>
                  </a:cubicBezTo>
                  <a:cubicBezTo>
                    <a:pt x="1929" y="116"/>
                    <a:pt x="1609" y="0"/>
                    <a:pt x="12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0" name="Google Shape;13750;p138"/>
            <p:cNvSpPr/>
            <p:nvPr/>
          </p:nvSpPr>
          <p:spPr>
            <a:xfrm>
              <a:off x="2768934" y="2623434"/>
              <a:ext cx="113355" cy="61871"/>
            </a:xfrm>
            <a:custGeom>
              <a:avLst/>
              <a:gdLst/>
              <a:ahLst/>
              <a:cxnLst/>
              <a:rect l="l" t="t" r="r" b="b"/>
              <a:pathLst>
                <a:path w="4322" h="2359" extrusionOk="0">
                  <a:moveTo>
                    <a:pt x="2161" y="395"/>
                  </a:moveTo>
                  <a:cubicBezTo>
                    <a:pt x="3061" y="395"/>
                    <a:pt x="3812" y="1069"/>
                    <a:pt x="3913" y="1959"/>
                  </a:cubicBezTo>
                  <a:lnTo>
                    <a:pt x="410" y="1959"/>
                  </a:lnTo>
                  <a:cubicBezTo>
                    <a:pt x="511" y="1069"/>
                    <a:pt x="1266" y="395"/>
                    <a:pt x="2161" y="395"/>
                  </a:cubicBezTo>
                  <a:close/>
                  <a:moveTo>
                    <a:pt x="2161" y="1"/>
                  </a:moveTo>
                  <a:cubicBezTo>
                    <a:pt x="973" y="1"/>
                    <a:pt x="6" y="968"/>
                    <a:pt x="1" y="2161"/>
                  </a:cubicBezTo>
                  <a:cubicBezTo>
                    <a:pt x="1" y="2267"/>
                    <a:pt x="92" y="2359"/>
                    <a:pt x="203" y="2359"/>
                  </a:cubicBezTo>
                  <a:lnTo>
                    <a:pt x="4124" y="2359"/>
                  </a:lnTo>
                  <a:cubicBezTo>
                    <a:pt x="4235" y="2359"/>
                    <a:pt x="4322" y="2267"/>
                    <a:pt x="4322" y="2161"/>
                  </a:cubicBezTo>
                  <a:cubicBezTo>
                    <a:pt x="4322" y="968"/>
                    <a:pt x="3355" y="1"/>
                    <a:pt x="21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1" name="Google Shape;13751;p138"/>
            <p:cNvSpPr/>
            <p:nvPr/>
          </p:nvSpPr>
          <p:spPr>
            <a:xfrm>
              <a:off x="2660798" y="2452326"/>
              <a:ext cx="329653" cy="326926"/>
            </a:xfrm>
            <a:custGeom>
              <a:avLst/>
              <a:gdLst/>
              <a:ahLst/>
              <a:cxnLst/>
              <a:rect l="l" t="t" r="r" b="b"/>
              <a:pathLst>
                <a:path w="12569" h="12465" extrusionOk="0">
                  <a:moveTo>
                    <a:pt x="6481" y="1068"/>
                  </a:moveTo>
                  <a:cubicBezTo>
                    <a:pt x="9171" y="1179"/>
                    <a:pt x="11332" y="3335"/>
                    <a:pt x="11438" y="6024"/>
                  </a:cubicBezTo>
                  <a:lnTo>
                    <a:pt x="10961" y="6024"/>
                  </a:lnTo>
                  <a:cubicBezTo>
                    <a:pt x="10957" y="6024"/>
                    <a:pt x="10952" y="6024"/>
                    <a:pt x="10948" y="6024"/>
                  </a:cubicBezTo>
                  <a:cubicBezTo>
                    <a:pt x="10687" y="6024"/>
                    <a:pt x="10687" y="6424"/>
                    <a:pt x="10948" y="6424"/>
                  </a:cubicBezTo>
                  <a:cubicBezTo>
                    <a:pt x="10952" y="6424"/>
                    <a:pt x="10957" y="6424"/>
                    <a:pt x="10961" y="6424"/>
                  </a:cubicBezTo>
                  <a:lnTo>
                    <a:pt x="11438" y="6424"/>
                  </a:lnTo>
                  <a:cubicBezTo>
                    <a:pt x="11332" y="9114"/>
                    <a:pt x="9176" y="11269"/>
                    <a:pt x="6486" y="11375"/>
                  </a:cubicBezTo>
                  <a:lnTo>
                    <a:pt x="6486" y="10904"/>
                  </a:lnTo>
                  <a:cubicBezTo>
                    <a:pt x="6494" y="10762"/>
                    <a:pt x="6390" y="10691"/>
                    <a:pt x="6287" y="10691"/>
                  </a:cubicBezTo>
                  <a:cubicBezTo>
                    <a:pt x="6183" y="10691"/>
                    <a:pt x="6080" y="10762"/>
                    <a:pt x="6087" y="10904"/>
                  </a:cubicBezTo>
                  <a:lnTo>
                    <a:pt x="6087" y="11375"/>
                  </a:lnTo>
                  <a:cubicBezTo>
                    <a:pt x="3397" y="11269"/>
                    <a:pt x="1237" y="9114"/>
                    <a:pt x="1131" y="6424"/>
                  </a:cubicBezTo>
                  <a:lnTo>
                    <a:pt x="1607" y="6424"/>
                  </a:lnTo>
                  <a:cubicBezTo>
                    <a:pt x="1857" y="6409"/>
                    <a:pt x="1857" y="6039"/>
                    <a:pt x="1607" y="6024"/>
                  </a:cubicBezTo>
                  <a:lnTo>
                    <a:pt x="1131" y="6024"/>
                  </a:lnTo>
                  <a:cubicBezTo>
                    <a:pt x="1237" y="3335"/>
                    <a:pt x="3392" y="1179"/>
                    <a:pt x="6087" y="1068"/>
                  </a:cubicBezTo>
                  <a:lnTo>
                    <a:pt x="6087" y="1545"/>
                  </a:lnTo>
                  <a:cubicBezTo>
                    <a:pt x="6092" y="1670"/>
                    <a:pt x="6187" y="1732"/>
                    <a:pt x="6282" y="1732"/>
                  </a:cubicBezTo>
                  <a:cubicBezTo>
                    <a:pt x="6378" y="1732"/>
                    <a:pt x="6474" y="1670"/>
                    <a:pt x="6481" y="1545"/>
                  </a:cubicBezTo>
                  <a:lnTo>
                    <a:pt x="6481" y="1068"/>
                  </a:lnTo>
                  <a:close/>
                  <a:moveTo>
                    <a:pt x="6287" y="0"/>
                  </a:moveTo>
                  <a:cubicBezTo>
                    <a:pt x="6190" y="0"/>
                    <a:pt x="6094" y="63"/>
                    <a:pt x="6087" y="188"/>
                  </a:cubicBezTo>
                  <a:lnTo>
                    <a:pt x="6087" y="669"/>
                  </a:lnTo>
                  <a:cubicBezTo>
                    <a:pt x="3176" y="780"/>
                    <a:pt x="842" y="3113"/>
                    <a:pt x="731" y="6024"/>
                  </a:cubicBezTo>
                  <a:lnTo>
                    <a:pt x="250" y="6024"/>
                  </a:lnTo>
                  <a:cubicBezTo>
                    <a:pt x="0" y="6039"/>
                    <a:pt x="0" y="6409"/>
                    <a:pt x="250" y="6424"/>
                  </a:cubicBezTo>
                  <a:lnTo>
                    <a:pt x="731" y="6424"/>
                  </a:lnTo>
                  <a:cubicBezTo>
                    <a:pt x="842" y="9330"/>
                    <a:pt x="3176" y="11669"/>
                    <a:pt x="6087" y="11775"/>
                  </a:cubicBezTo>
                  <a:lnTo>
                    <a:pt x="6087" y="12256"/>
                  </a:lnTo>
                  <a:cubicBezTo>
                    <a:pt x="6080" y="12395"/>
                    <a:pt x="6183" y="12465"/>
                    <a:pt x="6287" y="12465"/>
                  </a:cubicBezTo>
                  <a:cubicBezTo>
                    <a:pt x="6390" y="12465"/>
                    <a:pt x="6494" y="12395"/>
                    <a:pt x="6486" y="12256"/>
                  </a:cubicBezTo>
                  <a:lnTo>
                    <a:pt x="6486" y="11775"/>
                  </a:lnTo>
                  <a:cubicBezTo>
                    <a:pt x="9393" y="11669"/>
                    <a:pt x="11731" y="9330"/>
                    <a:pt x="11837" y="6424"/>
                  </a:cubicBezTo>
                  <a:lnTo>
                    <a:pt x="12318" y="6424"/>
                  </a:lnTo>
                  <a:cubicBezTo>
                    <a:pt x="12568" y="6409"/>
                    <a:pt x="12568" y="6039"/>
                    <a:pt x="12318" y="6024"/>
                  </a:cubicBezTo>
                  <a:lnTo>
                    <a:pt x="11837" y="6024"/>
                  </a:lnTo>
                  <a:cubicBezTo>
                    <a:pt x="11731" y="3113"/>
                    <a:pt x="9393" y="780"/>
                    <a:pt x="6486" y="669"/>
                  </a:cubicBezTo>
                  <a:lnTo>
                    <a:pt x="6486" y="188"/>
                  </a:lnTo>
                  <a:cubicBezTo>
                    <a:pt x="6479" y="63"/>
                    <a:pt x="6383" y="0"/>
                    <a:pt x="6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52" name="Google Shape;13752;p138"/>
          <p:cNvGrpSpPr/>
          <p:nvPr/>
        </p:nvGrpSpPr>
        <p:grpSpPr>
          <a:xfrm>
            <a:off x="4059458" y="2255319"/>
            <a:ext cx="218973" cy="351265"/>
            <a:chOff x="4059458" y="2439894"/>
            <a:chExt cx="218973" cy="351265"/>
          </a:xfrm>
        </p:grpSpPr>
        <p:sp>
          <p:nvSpPr>
            <p:cNvPr id="13753" name="Google Shape;13753;p138"/>
            <p:cNvSpPr/>
            <p:nvPr/>
          </p:nvSpPr>
          <p:spPr>
            <a:xfrm>
              <a:off x="4075746" y="2478580"/>
              <a:ext cx="186294" cy="197257"/>
            </a:xfrm>
            <a:custGeom>
              <a:avLst/>
              <a:gdLst/>
              <a:ahLst/>
              <a:cxnLst/>
              <a:rect l="l" t="t" r="r" b="b"/>
              <a:pathLst>
                <a:path w="7103" h="7521" extrusionOk="0">
                  <a:moveTo>
                    <a:pt x="0" y="0"/>
                  </a:moveTo>
                  <a:lnTo>
                    <a:pt x="0" y="7309"/>
                  </a:lnTo>
                  <a:cubicBezTo>
                    <a:pt x="0" y="7425"/>
                    <a:pt x="97" y="7521"/>
                    <a:pt x="212" y="7521"/>
                  </a:cubicBezTo>
                  <a:lnTo>
                    <a:pt x="6896" y="7521"/>
                  </a:lnTo>
                  <a:cubicBezTo>
                    <a:pt x="7011" y="7521"/>
                    <a:pt x="7102" y="7425"/>
                    <a:pt x="7102" y="7309"/>
                  </a:cubicBezTo>
                  <a:lnTo>
                    <a:pt x="7102"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4" name="Google Shape;13754;p138"/>
            <p:cNvSpPr/>
            <p:nvPr/>
          </p:nvSpPr>
          <p:spPr>
            <a:xfrm>
              <a:off x="4075746" y="2478580"/>
              <a:ext cx="186294" cy="21979"/>
            </a:xfrm>
            <a:custGeom>
              <a:avLst/>
              <a:gdLst/>
              <a:ahLst/>
              <a:cxnLst/>
              <a:rect l="l" t="t" r="r" b="b"/>
              <a:pathLst>
                <a:path w="7103" h="838" extrusionOk="0">
                  <a:moveTo>
                    <a:pt x="0" y="0"/>
                  </a:moveTo>
                  <a:lnTo>
                    <a:pt x="0" y="837"/>
                  </a:lnTo>
                  <a:lnTo>
                    <a:pt x="7102" y="837"/>
                  </a:lnTo>
                  <a:lnTo>
                    <a:pt x="7102" y="0"/>
                  </a:ln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5" name="Google Shape;13755;p138"/>
            <p:cNvSpPr/>
            <p:nvPr/>
          </p:nvSpPr>
          <p:spPr>
            <a:xfrm>
              <a:off x="4064887" y="2462162"/>
              <a:ext cx="208141" cy="21848"/>
            </a:xfrm>
            <a:custGeom>
              <a:avLst/>
              <a:gdLst/>
              <a:ahLst/>
              <a:cxnLst/>
              <a:rect l="l" t="t" r="r" b="b"/>
              <a:pathLst>
                <a:path w="7936" h="833" extrusionOk="0">
                  <a:moveTo>
                    <a:pt x="212" y="1"/>
                  </a:moveTo>
                  <a:cubicBezTo>
                    <a:pt x="97" y="1"/>
                    <a:pt x="0" y="92"/>
                    <a:pt x="0" y="207"/>
                  </a:cubicBezTo>
                  <a:lnTo>
                    <a:pt x="0" y="626"/>
                  </a:lnTo>
                  <a:cubicBezTo>
                    <a:pt x="0" y="742"/>
                    <a:pt x="97" y="833"/>
                    <a:pt x="212" y="833"/>
                  </a:cubicBezTo>
                  <a:lnTo>
                    <a:pt x="7728" y="833"/>
                  </a:lnTo>
                  <a:cubicBezTo>
                    <a:pt x="7844" y="833"/>
                    <a:pt x="7935" y="742"/>
                    <a:pt x="7935" y="626"/>
                  </a:cubicBezTo>
                  <a:lnTo>
                    <a:pt x="7935" y="207"/>
                  </a:lnTo>
                  <a:cubicBezTo>
                    <a:pt x="7935" y="92"/>
                    <a:pt x="7844" y="1"/>
                    <a:pt x="7728" y="1"/>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6" name="Google Shape;13756;p138"/>
            <p:cNvSpPr/>
            <p:nvPr/>
          </p:nvSpPr>
          <p:spPr>
            <a:xfrm>
              <a:off x="4059458" y="2439894"/>
              <a:ext cx="218973" cy="351265"/>
            </a:xfrm>
            <a:custGeom>
              <a:avLst/>
              <a:gdLst/>
              <a:ahLst/>
              <a:cxnLst/>
              <a:rect l="l" t="t" r="r" b="b"/>
              <a:pathLst>
                <a:path w="8349" h="13393" extrusionOk="0">
                  <a:moveTo>
                    <a:pt x="7945" y="1028"/>
                  </a:moveTo>
                  <a:cubicBezTo>
                    <a:pt x="7950" y="1032"/>
                    <a:pt x="7954" y="1037"/>
                    <a:pt x="7954" y="1042"/>
                  </a:cubicBezTo>
                  <a:lnTo>
                    <a:pt x="7954" y="1465"/>
                  </a:lnTo>
                  <a:cubicBezTo>
                    <a:pt x="7954" y="1470"/>
                    <a:pt x="7950" y="1475"/>
                    <a:pt x="7945" y="1475"/>
                  </a:cubicBezTo>
                  <a:lnTo>
                    <a:pt x="7314" y="1475"/>
                  </a:lnTo>
                  <a:cubicBezTo>
                    <a:pt x="7069" y="1489"/>
                    <a:pt x="7069" y="1855"/>
                    <a:pt x="7314" y="1870"/>
                  </a:cubicBezTo>
                  <a:lnTo>
                    <a:pt x="7536" y="1870"/>
                  </a:lnTo>
                  <a:lnTo>
                    <a:pt x="7536" y="8789"/>
                  </a:lnTo>
                  <a:cubicBezTo>
                    <a:pt x="7536" y="8799"/>
                    <a:pt x="7531" y="8803"/>
                    <a:pt x="7526" y="8803"/>
                  </a:cubicBezTo>
                  <a:lnTo>
                    <a:pt x="823" y="8803"/>
                  </a:lnTo>
                  <a:cubicBezTo>
                    <a:pt x="819" y="8803"/>
                    <a:pt x="814" y="8799"/>
                    <a:pt x="814" y="8789"/>
                  </a:cubicBezTo>
                  <a:lnTo>
                    <a:pt x="814" y="1870"/>
                  </a:lnTo>
                  <a:lnTo>
                    <a:pt x="6477" y="1870"/>
                  </a:lnTo>
                  <a:cubicBezTo>
                    <a:pt x="6723" y="1855"/>
                    <a:pt x="6723" y="1489"/>
                    <a:pt x="6477" y="1480"/>
                  </a:cubicBezTo>
                  <a:lnTo>
                    <a:pt x="405" y="1480"/>
                  </a:lnTo>
                  <a:cubicBezTo>
                    <a:pt x="400" y="1475"/>
                    <a:pt x="395" y="1470"/>
                    <a:pt x="395" y="1465"/>
                  </a:cubicBezTo>
                  <a:lnTo>
                    <a:pt x="395" y="1042"/>
                  </a:lnTo>
                  <a:cubicBezTo>
                    <a:pt x="395" y="1037"/>
                    <a:pt x="400" y="1028"/>
                    <a:pt x="405" y="1028"/>
                  </a:cubicBezTo>
                  <a:close/>
                  <a:moveTo>
                    <a:pt x="6318" y="9198"/>
                  </a:moveTo>
                  <a:lnTo>
                    <a:pt x="6910" y="12152"/>
                  </a:lnTo>
                  <a:lnTo>
                    <a:pt x="4370" y="12152"/>
                  </a:lnTo>
                  <a:lnTo>
                    <a:pt x="4370" y="9838"/>
                  </a:lnTo>
                  <a:cubicBezTo>
                    <a:pt x="4377" y="9701"/>
                    <a:pt x="4276" y="9632"/>
                    <a:pt x="4175" y="9632"/>
                  </a:cubicBezTo>
                  <a:cubicBezTo>
                    <a:pt x="4074" y="9632"/>
                    <a:pt x="3973" y="9701"/>
                    <a:pt x="3980" y="9838"/>
                  </a:cubicBezTo>
                  <a:lnTo>
                    <a:pt x="3980" y="12152"/>
                  </a:lnTo>
                  <a:lnTo>
                    <a:pt x="1439" y="12152"/>
                  </a:lnTo>
                  <a:lnTo>
                    <a:pt x="2031" y="9198"/>
                  </a:lnTo>
                  <a:close/>
                  <a:moveTo>
                    <a:pt x="4175" y="0"/>
                  </a:moveTo>
                  <a:cubicBezTo>
                    <a:pt x="4074" y="0"/>
                    <a:pt x="3973" y="70"/>
                    <a:pt x="3980" y="210"/>
                  </a:cubicBezTo>
                  <a:lnTo>
                    <a:pt x="3980" y="643"/>
                  </a:lnTo>
                  <a:lnTo>
                    <a:pt x="405" y="643"/>
                  </a:lnTo>
                  <a:cubicBezTo>
                    <a:pt x="183" y="643"/>
                    <a:pt x="1" y="821"/>
                    <a:pt x="1" y="1047"/>
                  </a:cubicBezTo>
                  <a:lnTo>
                    <a:pt x="1" y="1465"/>
                  </a:lnTo>
                  <a:cubicBezTo>
                    <a:pt x="1" y="1692"/>
                    <a:pt x="183" y="1874"/>
                    <a:pt x="405" y="1874"/>
                  </a:cubicBezTo>
                  <a:lnTo>
                    <a:pt x="419" y="1874"/>
                  </a:lnTo>
                  <a:lnTo>
                    <a:pt x="419" y="8789"/>
                  </a:lnTo>
                  <a:cubicBezTo>
                    <a:pt x="419" y="9015"/>
                    <a:pt x="602" y="9198"/>
                    <a:pt x="823" y="9198"/>
                  </a:cubicBezTo>
                  <a:lnTo>
                    <a:pt x="1637" y="9198"/>
                  </a:lnTo>
                  <a:lnTo>
                    <a:pt x="843" y="13148"/>
                  </a:lnTo>
                  <a:cubicBezTo>
                    <a:pt x="809" y="13297"/>
                    <a:pt x="927" y="13388"/>
                    <a:pt x="1041" y="13388"/>
                  </a:cubicBezTo>
                  <a:cubicBezTo>
                    <a:pt x="1126" y="13388"/>
                    <a:pt x="1209" y="13338"/>
                    <a:pt x="1228" y="13225"/>
                  </a:cubicBezTo>
                  <a:lnTo>
                    <a:pt x="1362" y="12547"/>
                  </a:lnTo>
                  <a:lnTo>
                    <a:pt x="3980" y="12547"/>
                  </a:lnTo>
                  <a:lnTo>
                    <a:pt x="3980" y="13187"/>
                  </a:lnTo>
                  <a:cubicBezTo>
                    <a:pt x="3973" y="13324"/>
                    <a:pt x="4075" y="13393"/>
                    <a:pt x="4177" y="13393"/>
                  </a:cubicBezTo>
                  <a:cubicBezTo>
                    <a:pt x="4278" y="13393"/>
                    <a:pt x="4379" y="13324"/>
                    <a:pt x="4370" y="13187"/>
                  </a:cubicBezTo>
                  <a:lnTo>
                    <a:pt x="4370" y="12547"/>
                  </a:lnTo>
                  <a:lnTo>
                    <a:pt x="6987" y="12547"/>
                  </a:lnTo>
                  <a:lnTo>
                    <a:pt x="7122" y="13225"/>
                  </a:lnTo>
                  <a:cubicBezTo>
                    <a:pt x="7147" y="13330"/>
                    <a:pt x="7228" y="13377"/>
                    <a:pt x="7310" y="13377"/>
                  </a:cubicBezTo>
                  <a:cubicBezTo>
                    <a:pt x="7420" y="13377"/>
                    <a:pt x="7532" y="13292"/>
                    <a:pt x="7507" y="13148"/>
                  </a:cubicBezTo>
                  <a:lnTo>
                    <a:pt x="6718" y="9198"/>
                  </a:lnTo>
                  <a:lnTo>
                    <a:pt x="7526" y="9198"/>
                  </a:lnTo>
                  <a:cubicBezTo>
                    <a:pt x="7747" y="9198"/>
                    <a:pt x="7930" y="9015"/>
                    <a:pt x="7930" y="8789"/>
                  </a:cubicBezTo>
                  <a:lnTo>
                    <a:pt x="7930" y="1870"/>
                  </a:lnTo>
                  <a:lnTo>
                    <a:pt x="7945" y="1870"/>
                  </a:lnTo>
                  <a:cubicBezTo>
                    <a:pt x="8166" y="1870"/>
                    <a:pt x="8349" y="1687"/>
                    <a:pt x="8349" y="1465"/>
                  </a:cubicBezTo>
                  <a:lnTo>
                    <a:pt x="8349" y="1042"/>
                  </a:lnTo>
                  <a:cubicBezTo>
                    <a:pt x="8349" y="824"/>
                    <a:pt x="8171" y="643"/>
                    <a:pt x="7953" y="643"/>
                  </a:cubicBezTo>
                  <a:cubicBezTo>
                    <a:pt x="7950" y="643"/>
                    <a:pt x="7948" y="643"/>
                    <a:pt x="7945" y="643"/>
                  </a:cubicBezTo>
                  <a:lnTo>
                    <a:pt x="4370" y="643"/>
                  </a:lnTo>
                  <a:lnTo>
                    <a:pt x="4370" y="210"/>
                  </a:lnTo>
                  <a:cubicBezTo>
                    <a:pt x="4377" y="70"/>
                    <a:pt x="4276" y="0"/>
                    <a:pt x="41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7" name="Google Shape;13757;p138"/>
            <p:cNvSpPr/>
            <p:nvPr/>
          </p:nvSpPr>
          <p:spPr>
            <a:xfrm>
              <a:off x="4095259" y="2528019"/>
              <a:ext cx="144881" cy="104044"/>
            </a:xfrm>
            <a:custGeom>
              <a:avLst/>
              <a:gdLst/>
              <a:ahLst/>
              <a:cxnLst/>
              <a:rect l="l" t="t" r="r" b="b"/>
              <a:pathLst>
                <a:path w="5524" h="3967" extrusionOk="0">
                  <a:moveTo>
                    <a:pt x="4261" y="1"/>
                  </a:moveTo>
                  <a:cubicBezTo>
                    <a:pt x="4007" y="1"/>
                    <a:pt x="4005" y="392"/>
                    <a:pt x="4257" y="392"/>
                  </a:cubicBezTo>
                  <a:cubicBezTo>
                    <a:pt x="4263" y="392"/>
                    <a:pt x="4269" y="391"/>
                    <a:pt x="4275" y="391"/>
                  </a:cubicBezTo>
                  <a:lnTo>
                    <a:pt x="4848" y="391"/>
                  </a:lnTo>
                  <a:lnTo>
                    <a:pt x="2923" y="2316"/>
                  </a:lnTo>
                  <a:cubicBezTo>
                    <a:pt x="2920" y="2321"/>
                    <a:pt x="2917" y="2323"/>
                    <a:pt x="2913" y="2323"/>
                  </a:cubicBezTo>
                  <a:cubicBezTo>
                    <a:pt x="2910" y="2323"/>
                    <a:pt x="2906" y="2321"/>
                    <a:pt x="2904" y="2316"/>
                  </a:cubicBezTo>
                  <a:lnTo>
                    <a:pt x="2466" y="1883"/>
                  </a:lnTo>
                  <a:cubicBezTo>
                    <a:pt x="2389" y="1803"/>
                    <a:pt x="2285" y="1764"/>
                    <a:pt x="2181" y="1764"/>
                  </a:cubicBezTo>
                  <a:cubicBezTo>
                    <a:pt x="2077" y="1764"/>
                    <a:pt x="1973" y="1803"/>
                    <a:pt x="1893" y="1883"/>
                  </a:cubicBezTo>
                  <a:lnTo>
                    <a:pt x="161" y="3615"/>
                  </a:lnTo>
                  <a:cubicBezTo>
                    <a:pt x="0" y="3757"/>
                    <a:pt x="136" y="3966"/>
                    <a:pt x="291" y="3966"/>
                  </a:cubicBezTo>
                  <a:cubicBezTo>
                    <a:pt x="340" y="3966"/>
                    <a:pt x="391" y="3945"/>
                    <a:pt x="435" y="3894"/>
                  </a:cubicBezTo>
                  <a:lnTo>
                    <a:pt x="2172" y="2157"/>
                  </a:lnTo>
                  <a:cubicBezTo>
                    <a:pt x="2175" y="2155"/>
                    <a:pt x="2178" y="2153"/>
                    <a:pt x="2182" y="2153"/>
                  </a:cubicBezTo>
                  <a:cubicBezTo>
                    <a:pt x="2185" y="2153"/>
                    <a:pt x="2189" y="2155"/>
                    <a:pt x="2191" y="2157"/>
                  </a:cubicBezTo>
                  <a:lnTo>
                    <a:pt x="2629" y="2595"/>
                  </a:lnTo>
                  <a:cubicBezTo>
                    <a:pt x="2709" y="2674"/>
                    <a:pt x="2812" y="2714"/>
                    <a:pt x="2916" y="2714"/>
                  </a:cubicBezTo>
                  <a:cubicBezTo>
                    <a:pt x="3019" y="2714"/>
                    <a:pt x="3123" y="2674"/>
                    <a:pt x="3202" y="2595"/>
                  </a:cubicBezTo>
                  <a:lnTo>
                    <a:pt x="5127" y="670"/>
                  </a:lnTo>
                  <a:lnTo>
                    <a:pt x="5127" y="1243"/>
                  </a:lnTo>
                  <a:cubicBezTo>
                    <a:pt x="5119" y="1380"/>
                    <a:pt x="5220" y="1448"/>
                    <a:pt x="5321" y="1448"/>
                  </a:cubicBezTo>
                  <a:cubicBezTo>
                    <a:pt x="5423" y="1448"/>
                    <a:pt x="5524" y="1380"/>
                    <a:pt x="5516" y="1243"/>
                  </a:cubicBezTo>
                  <a:lnTo>
                    <a:pt x="5516" y="199"/>
                  </a:lnTo>
                  <a:cubicBezTo>
                    <a:pt x="5516" y="88"/>
                    <a:pt x="5430" y="1"/>
                    <a:pt x="5324" y="1"/>
                  </a:cubicBezTo>
                  <a:lnTo>
                    <a:pt x="4275" y="1"/>
                  </a:lnTo>
                  <a:cubicBezTo>
                    <a:pt x="4270" y="1"/>
                    <a:pt x="4266" y="1"/>
                    <a:pt x="42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758" name="Google Shape;13758;p138"/>
          <p:cNvSpPr/>
          <p:nvPr/>
        </p:nvSpPr>
        <p:spPr>
          <a:xfrm>
            <a:off x="2689176" y="3654425"/>
            <a:ext cx="11383" cy="14294"/>
          </a:xfrm>
          <a:custGeom>
            <a:avLst/>
            <a:gdLst/>
            <a:ahLst/>
            <a:cxnLst/>
            <a:rect l="l" t="t" r="r" b="b"/>
            <a:pathLst>
              <a:path w="434" h="545" extrusionOk="0">
                <a:moveTo>
                  <a:pt x="1" y="0"/>
                </a:moveTo>
                <a:lnTo>
                  <a:pt x="1" y="544"/>
                </a:lnTo>
                <a:lnTo>
                  <a:pt x="434" y="544"/>
                </a:lnTo>
                <a:lnTo>
                  <a:pt x="434" y="0"/>
                </a:lnTo>
                <a:close/>
              </a:path>
            </a:pathLst>
          </a:custGeom>
          <a:solidFill>
            <a:srgbClr val="5E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9" name="Google Shape;13759;p138"/>
          <p:cNvSpPr/>
          <p:nvPr/>
        </p:nvSpPr>
        <p:spPr>
          <a:xfrm>
            <a:off x="2650570" y="3856089"/>
            <a:ext cx="48731" cy="88256"/>
          </a:xfrm>
          <a:custGeom>
            <a:avLst/>
            <a:gdLst/>
            <a:ahLst/>
            <a:cxnLst/>
            <a:rect l="l" t="t" r="r" b="b"/>
            <a:pathLst>
              <a:path w="1858" h="3365" extrusionOk="0">
                <a:moveTo>
                  <a:pt x="1814" y="3359"/>
                </a:moveTo>
                <a:cubicBezTo>
                  <a:pt x="1813" y="3360"/>
                  <a:pt x="1812" y="3360"/>
                  <a:pt x="1811" y="3361"/>
                </a:cubicBezTo>
                <a:lnTo>
                  <a:pt x="1811" y="3361"/>
                </a:lnTo>
                <a:lnTo>
                  <a:pt x="1834" y="3359"/>
                </a:lnTo>
                <a:close/>
                <a:moveTo>
                  <a:pt x="1694" y="1"/>
                </a:moveTo>
                <a:cubicBezTo>
                  <a:pt x="756" y="1"/>
                  <a:pt x="0" y="756"/>
                  <a:pt x="0" y="1694"/>
                </a:cubicBezTo>
                <a:lnTo>
                  <a:pt x="0" y="1699"/>
                </a:lnTo>
                <a:lnTo>
                  <a:pt x="0" y="1791"/>
                </a:lnTo>
                <a:lnTo>
                  <a:pt x="0" y="1815"/>
                </a:lnTo>
                <a:cubicBezTo>
                  <a:pt x="0" y="1839"/>
                  <a:pt x="5" y="1868"/>
                  <a:pt x="5" y="1892"/>
                </a:cubicBezTo>
                <a:cubicBezTo>
                  <a:pt x="5" y="1896"/>
                  <a:pt x="5" y="1906"/>
                  <a:pt x="10" y="1916"/>
                </a:cubicBezTo>
                <a:cubicBezTo>
                  <a:pt x="15" y="1940"/>
                  <a:pt x="15" y="1969"/>
                  <a:pt x="20" y="1993"/>
                </a:cubicBezTo>
                <a:lnTo>
                  <a:pt x="20" y="2012"/>
                </a:lnTo>
                <a:cubicBezTo>
                  <a:pt x="34" y="2074"/>
                  <a:pt x="48" y="2142"/>
                  <a:pt x="68" y="2204"/>
                </a:cubicBezTo>
                <a:lnTo>
                  <a:pt x="68" y="2209"/>
                </a:lnTo>
                <a:cubicBezTo>
                  <a:pt x="77" y="2238"/>
                  <a:pt x="87" y="2267"/>
                  <a:pt x="97" y="2291"/>
                </a:cubicBezTo>
                <a:lnTo>
                  <a:pt x="111" y="2315"/>
                </a:lnTo>
                <a:cubicBezTo>
                  <a:pt x="111" y="2329"/>
                  <a:pt x="116" y="2339"/>
                  <a:pt x="121" y="2354"/>
                </a:cubicBezTo>
                <a:cubicBezTo>
                  <a:pt x="125" y="2363"/>
                  <a:pt x="125" y="2363"/>
                  <a:pt x="130" y="2368"/>
                </a:cubicBezTo>
                <a:cubicBezTo>
                  <a:pt x="255" y="2661"/>
                  <a:pt x="467" y="2912"/>
                  <a:pt x="732" y="3095"/>
                </a:cubicBezTo>
                <a:lnTo>
                  <a:pt x="737" y="3095"/>
                </a:lnTo>
                <a:cubicBezTo>
                  <a:pt x="756" y="3109"/>
                  <a:pt x="775" y="3123"/>
                  <a:pt x="794" y="3138"/>
                </a:cubicBezTo>
                <a:lnTo>
                  <a:pt x="818" y="3147"/>
                </a:lnTo>
                <a:lnTo>
                  <a:pt x="862" y="3172"/>
                </a:lnTo>
                <a:lnTo>
                  <a:pt x="881" y="3181"/>
                </a:lnTo>
                <a:lnTo>
                  <a:pt x="886" y="3181"/>
                </a:lnTo>
                <a:lnTo>
                  <a:pt x="910" y="3196"/>
                </a:lnTo>
                <a:lnTo>
                  <a:pt x="943" y="3210"/>
                </a:lnTo>
                <a:lnTo>
                  <a:pt x="948" y="3210"/>
                </a:lnTo>
                <a:cubicBezTo>
                  <a:pt x="996" y="3234"/>
                  <a:pt x="1049" y="3258"/>
                  <a:pt x="1097" y="3277"/>
                </a:cubicBezTo>
                <a:lnTo>
                  <a:pt x="1107" y="3277"/>
                </a:lnTo>
                <a:lnTo>
                  <a:pt x="1170" y="3301"/>
                </a:lnTo>
                <a:lnTo>
                  <a:pt x="1179" y="3301"/>
                </a:lnTo>
                <a:cubicBezTo>
                  <a:pt x="1227" y="3316"/>
                  <a:pt x="1280" y="3330"/>
                  <a:pt x="1333" y="3340"/>
                </a:cubicBezTo>
                <a:lnTo>
                  <a:pt x="1348" y="3340"/>
                </a:lnTo>
                <a:lnTo>
                  <a:pt x="1376" y="3345"/>
                </a:lnTo>
                <a:lnTo>
                  <a:pt x="1415" y="3350"/>
                </a:lnTo>
                <a:lnTo>
                  <a:pt x="1420" y="3350"/>
                </a:lnTo>
                <a:lnTo>
                  <a:pt x="1497" y="3359"/>
                </a:lnTo>
                <a:lnTo>
                  <a:pt x="1516" y="3359"/>
                </a:lnTo>
                <a:lnTo>
                  <a:pt x="1569" y="3364"/>
                </a:lnTo>
                <a:lnTo>
                  <a:pt x="1771" y="3364"/>
                </a:lnTo>
                <a:lnTo>
                  <a:pt x="1776" y="3364"/>
                </a:lnTo>
                <a:lnTo>
                  <a:pt x="1776" y="3364"/>
                </a:lnTo>
                <a:cubicBezTo>
                  <a:pt x="1782" y="3364"/>
                  <a:pt x="1787" y="3365"/>
                  <a:pt x="1792" y="3365"/>
                </a:cubicBezTo>
                <a:cubicBezTo>
                  <a:pt x="1799" y="3365"/>
                  <a:pt x="1806" y="3364"/>
                  <a:pt x="1811" y="3361"/>
                </a:cubicBezTo>
                <a:lnTo>
                  <a:pt x="1811" y="3361"/>
                </a:lnTo>
                <a:lnTo>
                  <a:pt x="1776" y="3364"/>
                </a:lnTo>
                <a:lnTo>
                  <a:pt x="1776" y="3364"/>
                </a:lnTo>
                <a:cubicBezTo>
                  <a:pt x="1768" y="3363"/>
                  <a:pt x="1760" y="3361"/>
                  <a:pt x="1752" y="3359"/>
                </a:cubicBezTo>
                <a:lnTo>
                  <a:pt x="1747" y="3359"/>
                </a:lnTo>
                <a:lnTo>
                  <a:pt x="1704" y="3354"/>
                </a:lnTo>
                <a:lnTo>
                  <a:pt x="1675" y="3350"/>
                </a:lnTo>
                <a:lnTo>
                  <a:pt x="1660" y="3350"/>
                </a:lnTo>
                <a:cubicBezTo>
                  <a:pt x="1612" y="3335"/>
                  <a:pt x="1559" y="3326"/>
                  <a:pt x="1506" y="3306"/>
                </a:cubicBezTo>
                <a:lnTo>
                  <a:pt x="1790" y="3095"/>
                </a:lnTo>
                <a:cubicBezTo>
                  <a:pt x="1049" y="2994"/>
                  <a:pt x="684" y="2209"/>
                  <a:pt x="684" y="2209"/>
                </a:cubicBezTo>
                <a:cubicBezTo>
                  <a:pt x="684" y="2209"/>
                  <a:pt x="582" y="2168"/>
                  <a:pt x="487" y="2168"/>
                </a:cubicBezTo>
                <a:cubicBezTo>
                  <a:pt x="452" y="2168"/>
                  <a:pt x="418" y="2174"/>
                  <a:pt x="390" y="2190"/>
                </a:cubicBezTo>
                <a:cubicBezTo>
                  <a:pt x="371" y="2132"/>
                  <a:pt x="356" y="2070"/>
                  <a:pt x="347" y="2007"/>
                </a:cubicBezTo>
                <a:lnTo>
                  <a:pt x="347" y="1993"/>
                </a:lnTo>
                <a:cubicBezTo>
                  <a:pt x="342" y="1964"/>
                  <a:pt x="337" y="1940"/>
                  <a:pt x="332" y="1911"/>
                </a:cubicBezTo>
                <a:cubicBezTo>
                  <a:pt x="332" y="1906"/>
                  <a:pt x="332" y="1896"/>
                  <a:pt x="332" y="1887"/>
                </a:cubicBezTo>
                <a:cubicBezTo>
                  <a:pt x="328" y="1863"/>
                  <a:pt x="328" y="1839"/>
                  <a:pt x="323" y="1815"/>
                </a:cubicBezTo>
                <a:lnTo>
                  <a:pt x="323" y="1786"/>
                </a:lnTo>
                <a:lnTo>
                  <a:pt x="323" y="1694"/>
                </a:lnTo>
                <a:lnTo>
                  <a:pt x="323" y="1690"/>
                </a:lnTo>
                <a:cubicBezTo>
                  <a:pt x="328" y="819"/>
                  <a:pt x="987" y="92"/>
                  <a:pt x="1858" y="5"/>
                </a:cubicBezTo>
                <a:cubicBezTo>
                  <a:pt x="1800" y="1"/>
                  <a:pt x="1747" y="1"/>
                  <a:pt x="1694" y="1"/>
                </a:cubicBezTo>
                <a:close/>
              </a:path>
            </a:pathLst>
          </a:custGeom>
          <a:solidFill>
            <a:srgbClr val="C4CE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760" name="Google Shape;13760;p138"/>
          <p:cNvGrpSpPr/>
          <p:nvPr/>
        </p:nvGrpSpPr>
        <p:grpSpPr>
          <a:xfrm>
            <a:off x="2612199" y="3640158"/>
            <a:ext cx="449041" cy="351108"/>
            <a:chOff x="2612199" y="3824733"/>
            <a:chExt cx="449041" cy="351108"/>
          </a:xfrm>
        </p:grpSpPr>
        <p:sp>
          <p:nvSpPr>
            <p:cNvPr id="13761" name="Google Shape;13761;p138"/>
            <p:cNvSpPr/>
            <p:nvPr/>
          </p:nvSpPr>
          <p:spPr>
            <a:xfrm>
              <a:off x="2689176" y="3839000"/>
              <a:ext cx="357927" cy="21848"/>
            </a:xfrm>
            <a:custGeom>
              <a:avLst/>
              <a:gdLst/>
              <a:ahLst/>
              <a:cxnLst/>
              <a:rect l="l" t="t" r="r" b="b"/>
              <a:pathLst>
                <a:path w="13647" h="833" extrusionOk="0">
                  <a:moveTo>
                    <a:pt x="1" y="0"/>
                  </a:moveTo>
                  <a:lnTo>
                    <a:pt x="1" y="833"/>
                  </a:lnTo>
                  <a:lnTo>
                    <a:pt x="13647" y="833"/>
                  </a:lnTo>
                  <a:lnTo>
                    <a:pt x="13647" y="0"/>
                  </a:lnTo>
                  <a:close/>
                </a:path>
              </a:pathLst>
            </a:custGeom>
            <a:solidFill>
              <a:srgbClr val="67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2" name="Google Shape;13762;p138"/>
            <p:cNvSpPr/>
            <p:nvPr/>
          </p:nvSpPr>
          <p:spPr>
            <a:xfrm>
              <a:off x="2792172" y="4086352"/>
              <a:ext cx="254800" cy="21480"/>
            </a:xfrm>
            <a:custGeom>
              <a:avLst/>
              <a:gdLst/>
              <a:ahLst/>
              <a:cxnLst/>
              <a:rect l="l" t="t" r="r" b="b"/>
              <a:pathLst>
                <a:path w="9715" h="819" extrusionOk="0">
                  <a:moveTo>
                    <a:pt x="9696" y="0"/>
                  </a:moveTo>
                  <a:cubicBezTo>
                    <a:pt x="9657" y="44"/>
                    <a:pt x="9604" y="73"/>
                    <a:pt x="9542" y="77"/>
                  </a:cubicBezTo>
                  <a:lnTo>
                    <a:pt x="72" y="77"/>
                  </a:lnTo>
                  <a:lnTo>
                    <a:pt x="72" y="539"/>
                  </a:lnTo>
                  <a:cubicBezTo>
                    <a:pt x="72" y="640"/>
                    <a:pt x="48" y="732"/>
                    <a:pt x="0" y="818"/>
                  </a:cubicBezTo>
                  <a:lnTo>
                    <a:pt x="9715" y="818"/>
                  </a:lnTo>
                  <a:lnTo>
                    <a:pt x="9715" y="0"/>
                  </a:lnTo>
                  <a:close/>
                </a:path>
              </a:pathLst>
            </a:custGeom>
            <a:solidFill>
              <a:srgbClr val="67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3" name="Google Shape;13763;p138"/>
            <p:cNvSpPr/>
            <p:nvPr/>
          </p:nvSpPr>
          <p:spPr>
            <a:xfrm>
              <a:off x="2821311" y="3978583"/>
              <a:ext cx="28431" cy="66644"/>
            </a:xfrm>
            <a:custGeom>
              <a:avLst/>
              <a:gdLst/>
              <a:ahLst/>
              <a:cxnLst/>
              <a:rect l="l" t="t" r="r" b="b"/>
              <a:pathLst>
                <a:path w="1084" h="2541" extrusionOk="0">
                  <a:moveTo>
                    <a:pt x="1" y="0"/>
                  </a:moveTo>
                  <a:lnTo>
                    <a:pt x="1" y="2541"/>
                  </a:lnTo>
                  <a:lnTo>
                    <a:pt x="1083" y="2541"/>
                  </a:lnTo>
                  <a:lnTo>
                    <a:pt x="1083" y="0"/>
                  </a:lnTo>
                  <a:close/>
                </a:path>
              </a:pathLst>
            </a:custGeom>
            <a:solidFill>
              <a:srgbClr val="A6B4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4" name="Google Shape;13764;p138"/>
            <p:cNvSpPr/>
            <p:nvPr/>
          </p:nvSpPr>
          <p:spPr>
            <a:xfrm>
              <a:off x="2872166" y="3946402"/>
              <a:ext cx="28562" cy="96439"/>
            </a:xfrm>
            <a:custGeom>
              <a:avLst/>
              <a:gdLst/>
              <a:ahLst/>
              <a:cxnLst/>
              <a:rect l="l" t="t" r="r" b="b"/>
              <a:pathLst>
                <a:path w="1089" h="3677" extrusionOk="0">
                  <a:moveTo>
                    <a:pt x="1" y="0"/>
                  </a:moveTo>
                  <a:lnTo>
                    <a:pt x="1" y="3676"/>
                  </a:lnTo>
                  <a:lnTo>
                    <a:pt x="1088" y="3676"/>
                  </a:lnTo>
                  <a:lnTo>
                    <a:pt x="1088"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5" name="Google Shape;13765;p138"/>
            <p:cNvSpPr/>
            <p:nvPr/>
          </p:nvSpPr>
          <p:spPr>
            <a:xfrm>
              <a:off x="2923152" y="3964315"/>
              <a:ext cx="27041" cy="78525"/>
            </a:xfrm>
            <a:custGeom>
              <a:avLst/>
              <a:gdLst/>
              <a:ahLst/>
              <a:cxnLst/>
              <a:rect l="l" t="t" r="r" b="b"/>
              <a:pathLst>
                <a:path w="1031" h="2994" extrusionOk="0">
                  <a:moveTo>
                    <a:pt x="1" y="1"/>
                  </a:moveTo>
                  <a:lnTo>
                    <a:pt x="1" y="2993"/>
                  </a:lnTo>
                  <a:lnTo>
                    <a:pt x="1030" y="2993"/>
                  </a:lnTo>
                  <a:lnTo>
                    <a:pt x="1030" y="1"/>
                  </a:lnTo>
                  <a:close/>
                </a:path>
              </a:pathLst>
            </a:custGeom>
            <a:solidFill>
              <a:srgbClr val="C1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6" name="Google Shape;13766;p138"/>
            <p:cNvSpPr/>
            <p:nvPr/>
          </p:nvSpPr>
          <p:spPr>
            <a:xfrm>
              <a:off x="2974138" y="3905749"/>
              <a:ext cx="28431" cy="137091"/>
            </a:xfrm>
            <a:custGeom>
              <a:avLst/>
              <a:gdLst/>
              <a:ahLst/>
              <a:cxnLst/>
              <a:rect l="l" t="t" r="r" b="b"/>
              <a:pathLst>
                <a:path w="1084" h="5227" extrusionOk="0">
                  <a:moveTo>
                    <a:pt x="1" y="1"/>
                  </a:moveTo>
                  <a:lnTo>
                    <a:pt x="1" y="5226"/>
                  </a:lnTo>
                  <a:lnTo>
                    <a:pt x="1083" y="5226"/>
                  </a:lnTo>
                  <a:lnTo>
                    <a:pt x="1083" y="1"/>
                  </a:lnTo>
                  <a:close/>
                </a:path>
              </a:pathLst>
            </a:custGeom>
            <a:solidFill>
              <a:srgbClr val="DE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7" name="Google Shape;13767;p138"/>
            <p:cNvSpPr/>
            <p:nvPr/>
          </p:nvSpPr>
          <p:spPr>
            <a:xfrm>
              <a:off x="2700926" y="3867510"/>
              <a:ext cx="334453" cy="208902"/>
            </a:xfrm>
            <a:custGeom>
              <a:avLst/>
              <a:gdLst/>
              <a:ahLst/>
              <a:cxnLst/>
              <a:rect l="l" t="t" r="r" b="b"/>
              <a:pathLst>
                <a:path w="12752" h="7965" extrusionOk="0">
                  <a:moveTo>
                    <a:pt x="2565" y="1598"/>
                  </a:moveTo>
                  <a:cubicBezTo>
                    <a:pt x="2926" y="1598"/>
                    <a:pt x="2926" y="2137"/>
                    <a:pt x="2565" y="2137"/>
                  </a:cubicBezTo>
                  <a:lnTo>
                    <a:pt x="1126" y="2137"/>
                  </a:lnTo>
                  <a:cubicBezTo>
                    <a:pt x="765" y="2137"/>
                    <a:pt x="765" y="1598"/>
                    <a:pt x="1126" y="1598"/>
                  </a:cubicBezTo>
                  <a:close/>
                  <a:moveTo>
                    <a:pt x="3349" y="2450"/>
                  </a:moveTo>
                  <a:cubicBezTo>
                    <a:pt x="3710" y="2450"/>
                    <a:pt x="3710" y="2994"/>
                    <a:pt x="3349" y="2994"/>
                  </a:cubicBezTo>
                  <a:lnTo>
                    <a:pt x="1126" y="2994"/>
                  </a:lnTo>
                  <a:cubicBezTo>
                    <a:pt x="765" y="2994"/>
                    <a:pt x="765" y="2450"/>
                    <a:pt x="1126" y="2450"/>
                  </a:cubicBezTo>
                  <a:close/>
                  <a:moveTo>
                    <a:pt x="3349" y="3302"/>
                  </a:moveTo>
                  <a:cubicBezTo>
                    <a:pt x="3710" y="3302"/>
                    <a:pt x="3710" y="3845"/>
                    <a:pt x="3349" y="3845"/>
                  </a:cubicBezTo>
                  <a:lnTo>
                    <a:pt x="1126" y="3845"/>
                  </a:lnTo>
                  <a:cubicBezTo>
                    <a:pt x="765" y="3845"/>
                    <a:pt x="765" y="3302"/>
                    <a:pt x="1126" y="3302"/>
                  </a:cubicBezTo>
                  <a:close/>
                  <a:moveTo>
                    <a:pt x="3349" y="4158"/>
                  </a:moveTo>
                  <a:cubicBezTo>
                    <a:pt x="3710" y="4158"/>
                    <a:pt x="3710" y="4697"/>
                    <a:pt x="3349" y="4697"/>
                  </a:cubicBezTo>
                  <a:lnTo>
                    <a:pt x="1126" y="4697"/>
                  </a:lnTo>
                  <a:cubicBezTo>
                    <a:pt x="765" y="4697"/>
                    <a:pt x="765" y="4158"/>
                    <a:pt x="1126" y="4158"/>
                  </a:cubicBezTo>
                  <a:close/>
                  <a:moveTo>
                    <a:pt x="7617" y="2469"/>
                  </a:moveTo>
                  <a:cubicBezTo>
                    <a:pt x="7766" y="2469"/>
                    <a:pt x="7887" y="2590"/>
                    <a:pt x="7887" y="2739"/>
                  </a:cubicBezTo>
                  <a:lnTo>
                    <a:pt x="7887" y="6954"/>
                  </a:lnTo>
                  <a:cubicBezTo>
                    <a:pt x="7887" y="7100"/>
                    <a:pt x="7771" y="7223"/>
                    <a:pt x="7626" y="7223"/>
                  </a:cubicBezTo>
                  <a:cubicBezTo>
                    <a:pt x="7623" y="7223"/>
                    <a:pt x="7620" y="7223"/>
                    <a:pt x="7617" y="7223"/>
                  </a:cubicBezTo>
                  <a:lnTo>
                    <a:pt x="6530" y="7223"/>
                  </a:lnTo>
                  <a:cubicBezTo>
                    <a:pt x="6527" y="7223"/>
                    <a:pt x="6524" y="7223"/>
                    <a:pt x="6521" y="7223"/>
                  </a:cubicBezTo>
                  <a:cubicBezTo>
                    <a:pt x="6376" y="7223"/>
                    <a:pt x="6260" y="7100"/>
                    <a:pt x="6260" y="6954"/>
                  </a:cubicBezTo>
                  <a:lnTo>
                    <a:pt x="6260" y="2739"/>
                  </a:lnTo>
                  <a:cubicBezTo>
                    <a:pt x="6260" y="2590"/>
                    <a:pt x="6381" y="2469"/>
                    <a:pt x="6530" y="2469"/>
                  </a:cubicBezTo>
                  <a:close/>
                  <a:moveTo>
                    <a:pt x="5678" y="3783"/>
                  </a:moveTo>
                  <a:cubicBezTo>
                    <a:pt x="5827" y="3783"/>
                    <a:pt x="5948" y="3903"/>
                    <a:pt x="5948" y="4057"/>
                  </a:cubicBezTo>
                  <a:lnTo>
                    <a:pt x="5948" y="6954"/>
                  </a:lnTo>
                  <a:cubicBezTo>
                    <a:pt x="5948" y="7103"/>
                    <a:pt x="5827" y="7228"/>
                    <a:pt x="5678" y="7228"/>
                  </a:cubicBezTo>
                  <a:lnTo>
                    <a:pt x="4591" y="7228"/>
                  </a:lnTo>
                  <a:cubicBezTo>
                    <a:pt x="4441" y="7228"/>
                    <a:pt x="4321" y="7103"/>
                    <a:pt x="4321" y="6954"/>
                  </a:cubicBezTo>
                  <a:lnTo>
                    <a:pt x="4321" y="4057"/>
                  </a:lnTo>
                  <a:lnTo>
                    <a:pt x="4316" y="4057"/>
                  </a:lnTo>
                  <a:cubicBezTo>
                    <a:pt x="4316" y="3903"/>
                    <a:pt x="4437" y="3783"/>
                    <a:pt x="4586" y="3783"/>
                  </a:cubicBezTo>
                  <a:close/>
                  <a:moveTo>
                    <a:pt x="9556" y="3153"/>
                  </a:moveTo>
                  <a:cubicBezTo>
                    <a:pt x="9705" y="3153"/>
                    <a:pt x="9831" y="3273"/>
                    <a:pt x="9831" y="3422"/>
                  </a:cubicBezTo>
                  <a:lnTo>
                    <a:pt x="9831" y="6954"/>
                  </a:lnTo>
                  <a:cubicBezTo>
                    <a:pt x="9831" y="7103"/>
                    <a:pt x="9705" y="7228"/>
                    <a:pt x="9556" y="7228"/>
                  </a:cubicBezTo>
                  <a:lnTo>
                    <a:pt x="8474" y="7228"/>
                  </a:lnTo>
                  <a:cubicBezTo>
                    <a:pt x="8325" y="7228"/>
                    <a:pt x="8199" y="7103"/>
                    <a:pt x="8204" y="6954"/>
                  </a:cubicBezTo>
                  <a:lnTo>
                    <a:pt x="8204" y="3422"/>
                  </a:lnTo>
                  <a:cubicBezTo>
                    <a:pt x="8199" y="3273"/>
                    <a:pt x="8325" y="3153"/>
                    <a:pt x="8474" y="3153"/>
                  </a:cubicBezTo>
                  <a:close/>
                  <a:moveTo>
                    <a:pt x="11500" y="915"/>
                  </a:moveTo>
                  <a:cubicBezTo>
                    <a:pt x="11649" y="915"/>
                    <a:pt x="11770" y="1035"/>
                    <a:pt x="11770" y="1189"/>
                  </a:cubicBezTo>
                  <a:lnTo>
                    <a:pt x="11770" y="6954"/>
                  </a:lnTo>
                  <a:cubicBezTo>
                    <a:pt x="11770" y="7103"/>
                    <a:pt x="11649" y="7228"/>
                    <a:pt x="11500" y="7228"/>
                  </a:cubicBezTo>
                  <a:lnTo>
                    <a:pt x="10418" y="7228"/>
                  </a:lnTo>
                  <a:cubicBezTo>
                    <a:pt x="10264" y="7228"/>
                    <a:pt x="10143" y="7103"/>
                    <a:pt x="10143" y="6954"/>
                  </a:cubicBezTo>
                  <a:lnTo>
                    <a:pt x="10143" y="1189"/>
                  </a:lnTo>
                  <a:cubicBezTo>
                    <a:pt x="10143" y="1035"/>
                    <a:pt x="10264" y="915"/>
                    <a:pt x="10413" y="915"/>
                  </a:cubicBezTo>
                  <a:close/>
                  <a:moveTo>
                    <a:pt x="0" y="1"/>
                  </a:moveTo>
                  <a:lnTo>
                    <a:pt x="0" y="4822"/>
                  </a:lnTo>
                  <a:lnTo>
                    <a:pt x="664" y="4822"/>
                  </a:lnTo>
                  <a:cubicBezTo>
                    <a:pt x="667" y="4822"/>
                    <a:pt x="670" y="4822"/>
                    <a:pt x="673" y="4822"/>
                  </a:cubicBezTo>
                  <a:cubicBezTo>
                    <a:pt x="823" y="4822"/>
                    <a:pt x="938" y="4945"/>
                    <a:pt x="938" y="5092"/>
                  </a:cubicBezTo>
                  <a:lnTo>
                    <a:pt x="938" y="5534"/>
                  </a:lnTo>
                  <a:cubicBezTo>
                    <a:pt x="1107" y="5587"/>
                    <a:pt x="1270" y="5655"/>
                    <a:pt x="1429" y="5736"/>
                  </a:cubicBezTo>
                  <a:lnTo>
                    <a:pt x="1742" y="5424"/>
                  </a:lnTo>
                  <a:cubicBezTo>
                    <a:pt x="1795" y="5371"/>
                    <a:pt x="1864" y="5344"/>
                    <a:pt x="1932" y="5344"/>
                  </a:cubicBezTo>
                  <a:cubicBezTo>
                    <a:pt x="2001" y="5344"/>
                    <a:pt x="2069" y="5371"/>
                    <a:pt x="2122" y="5424"/>
                  </a:cubicBezTo>
                  <a:lnTo>
                    <a:pt x="2945" y="6247"/>
                  </a:lnTo>
                  <a:cubicBezTo>
                    <a:pt x="3051" y="6352"/>
                    <a:pt x="3051" y="6526"/>
                    <a:pt x="2945" y="6631"/>
                  </a:cubicBezTo>
                  <a:lnTo>
                    <a:pt x="2632" y="6944"/>
                  </a:lnTo>
                  <a:cubicBezTo>
                    <a:pt x="2714" y="7098"/>
                    <a:pt x="2786" y="7267"/>
                    <a:pt x="2839" y="7435"/>
                  </a:cubicBezTo>
                  <a:lnTo>
                    <a:pt x="3282" y="7435"/>
                  </a:lnTo>
                  <a:cubicBezTo>
                    <a:pt x="3431" y="7435"/>
                    <a:pt x="3551" y="7555"/>
                    <a:pt x="3551" y="7704"/>
                  </a:cubicBezTo>
                  <a:lnTo>
                    <a:pt x="3551" y="7964"/>
                  </a:lnTo>
                  <a:lnTo>
                    <a:pt x="12751" y="7964"/>
                  </a:lnTo>
                  <a:lnTo>
                    <a:pt x="12751" y="1"/>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8" name="Google Shape;13768;p138"/>
            <p:cNvSpPr/>
            <p:nvPr/>
          </p:nvSpPr>
          <p:spPr>
            <a:xfrm>
              <a:off x="2700926" y="3860822"/>
              <a:ext cx="334453" cy="133183"/>
            </a:xfrm>
            <a:custGeom>
              <a:avLst/>
              <a:gdLst/>
              <a:ahLst/>
              <a:cxnLst/>
              <a:rect l="l" t="t" r="r" b="b"/>
              <a:pathLst>
                <a:path w="12752" h="5078" extrusionOk="0">
                  <a:moveTo>
                    <a:pt x="0" y="1"/>
                  </a:moveTo>
                  <a:lnTo>
                    <a:pt x="0" y="5077"/>
                  </a:lnTo>
                  <a:lnTo>
                    <a:pt x="395" y="5077"/>
                  </a:lnTo>
                  <a:lnTo>
                    <a:pt x="395" y="617"/>
                  </a:lnTo>
                  <a:lnTo>
                    <a:pt x="12751" y="617"/>
                  </a:lnTo>
                  <a:lnTo>
                    <a:pt x="12751" y="1"/>
                  </a:ln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9" name="Google Shape;13769;p138"/>
            <p:cNvSpPr/>
            <p:nvPr/>
          </p:nvSpPr>
          <p:spPr>
            <a:xfrm>
              <a:off x="2792172" y="4091912"/>
              <a:ext cx="13271" cy="13009"/>
            </a:xfrm>
            <a:custGeom>
              <a:avLst/>
              <a:gdLst/>
              <a:ahLst/>
              <a:cxnLst/>
              <a:rect l="l" t="t" r="r" b="b"/>
              <a:pathLst>
                <a:path w="506" h="496" extrusionOk="0">
                  <a:moveTo>
                    <a:pt x="72" y="0"/>
                  </a:moveTo>
                  <a:lnTo>
                    <a:pt x="72" y="313"/>
                  </a:lnTo>
                  <a:cubicBezTo>
                    <a:pt x="72" y="380"/>
                    <a:pt x="43" y="448"/>
                    <a:pt x="0" y="496"/>
                  </a:cubicBezTo>
                  <a:lnTo>
                    <a:pt x="428" y="496"/>
                  </a:lnTo>
                  <a:cubicBezTo>
                    <a:pt x="476" y="448"/>
                    <a:pt x="505" y="380"/>
                    <a:pt x="505" y="313"/>
                  </a:cubicBezTo>
                  <a:lnTo>
                    <a:pt x="505" y="0"/>
                  </a:lnTo>
                  <a:close/>
                </a:path>
              </a:pathLst>
            </a:custGeom>
            <a:solidFill>
              <a:srgbClr val="5E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0" name="Google Shape;13770;p138"/>
            <p:cNvSpPr/>
            <p:nvPr/>
          </p:nvSpPr>
          <p:spPr>
            <a:xfrm>
              <a:off x="2626466" y="4008115"/>
              <a:ext cx="153352" cy="153483"/>
            </a:xfrm>
            <a:custGeom>
              <a:avLst/>
              <a:gdLst/>
              <a:ahLst/>
              <a:cxnLst/>
              <a:rect l="l" t="t" r="r" b="b"/>
              <a:pathLst>
                <a:path w="5847" h="5852" extrusionOk="0">
                  <a:moveTo>
                    <a:pt x="2955" y="1232"/>
                  </a:moveTo>
                  <a:cubicBezTo>
                    <a:pt x="3888" y="1232"/>
                    <a:pt x="4648" y="1992"/>
                    <a:pt x="4644" y="2926"/>
                  </a:cubicBezTo>
                  <a:cubicBezTo>
                    <a:pt x="4644" y="2959"/>
                    <a:pt x="4644" y="2993"/>
                    <a:pt x="4644" y="3022"/>
                  </a:cubicBezTo>
                  <a:lnTo>
                    <a:pt x="4644" y="3051"/>
                  </a:lnTo>
                  <a:cubicBezTo>
                    <a:pt x="4644" y="3075"/>
                    <a:pt x="4639" y="3099"/>
                    <a:pt x="4634" y="3118"/>
                  </a:cubicBezTo>
                  <a:cubicBezTo>
                    <a:pt x="4634" y="3133"/>
                    <a:pt x="4634" y="3142"/>
                    <a:pt x="4634" y="3152"/>
                  </a:cubicBezTo>
                  <a:cubicBezTo>
                    <a:pt x="4629" y="3176"/>
                    <a:pt x="4624" y="3195"/>
                    <a:pt x="4620" y="3219"/>
                  </a:cubicBezTo>
                  <a:cubicBezTo>
                    <a:pt x="4620" y="3229"/>
                    <a:pt x="4620" y="3238"/>
                    <a:pt x="4615" y="3248"/>
                  </a:cubicBezTo>
                  <a:cubicBezTo>
                    <a:pt x="4610" y="3272"/>
                    <a:pt x="4605" y="3296"/>
                    <a:pt x="4600" y="3325"/>
                  </a:cubicBezTo>
                  <a:lnTo>
                    <a:pt x="4595" y="3340"/>
                  </a:lnTo>
                  <a:cubicBezTo>
                    <a:pt x="4586" y="3373"/>
                    <a:pt x="4581" y="3402"/>
                    <a:pt x="4571" y="3431"/>
                  </a:cubicBezTo>
                  <a:cubicBezTo>
                    <a:pt x="4571" y="3441"/>
                    <a:pt x="4562" y="3450"/>
                    <a:pt x="4562" y="3460"/>
                  </a:cubicBezTo>
                  <a:cubicBezTo>
                    <a:pt x="4552" y="3479"/>
                    <a:pt x="4547" y="3498"/>
                    <a:pt x="4538" y="3522"/>
                  </a:cubicBezTo>
                  <a:cubicBezTo>
                    <a:pt x="4533" y="3542"/>
                    <a:pt x="4499" y="3546"/>
                    <a:pt x="4494" y="3561"/>
                  </a:cubicBezTo>
                  <a:cubicBezTo>
                    <a:pt x="4490" y="3575"/>
                    <a:pt x="4480" y="3590"/>
                    <a:pt x="4475" y="3604"/>
                  </a:cubicBezTo>
                  <a:cubicBezTo>
                    <a:pt x="4470" y="3619"/>
                    <a:pt x="4461" y="3633"/>
                    <a:pt x="4456" y="3652"/>
                  </a:cubicBezTo>
                  <a:lnTo>
                    <a:pt x="4442" y="3681"/>
                  </a:lnTo>
                  <a:cubicBezTo>
                    <a:pt x="4336" y="3893"/>
                    <a:pt x="4186" y="4081"/>
                    <a:pt x="4004" y="4230"/>
                  </a:cubicBezTo>
                  <a:cubicBezTo>
                    <a:pt x="3960" y="4263"/>
                    <a:pt x="3917" y="4297"/>
                    <a:pt x="3874" y="4331"/>
                  </a:cubicBezTo>
                  <a:cubicBezTo>
                    <a:pt x="3854" y="4340"/>
                    <a:pt x="3835" y="4355"/>
                    <a:pt x="3811" y="4369"/>
                  </a:cubicBezTo>
                  <a:lnTo>
                    <a:pt x="3792" y="4379"/>
                  </a:lnTo>
                  <a:lnTo>
                    <a:pt x="3744" y="4403"/>
                  </a:lnTo>
                  <a:lnTo>
                    <a:pt x="3725" y="4417"/>
                  </a:lnTo>
                  <a:lnTo>
                    <a:pt x="3662" y="4446"/>
                  </a:lnTo>
                  <a:lnTo>
                    <a:pt x="3657" y="4446"/>
                  </a:lnTo>
                  <a:cubicBezTo>
                    <a:pt x="3638" y="4461"/>
                    <a:pt x="3614" y="4470"/>
                    <a:pt x="3595" y="4480"/>
                  </a:cubicBezTo>
                  <a:lnTo>
                    <a:pt x="3575" y="4485"/>
                  </a:lnTo>
                  <a:lnTo>
                    <a:pt x="3522" y="4509"/>
                  </a:lnTo>
                  <a:lnTo>
                    <a:pt x="3498" y="4514"/>
                  </a:lnTo>
                  <a:lnTo>
                    <a:pt x="3431" y="4538"/>
                  </a:lnTo>
                  <a:lnTo>
                    <a:pt x="3426" y="4538"/>
                  </a:lnTo>
                  <a:cubicBezTo>
                    <a:pt x="3407" y="4547"/>
                    <a:pt x="3383" y="4552"/>
                    <a:pt x="3359" y="4557"/>
                  </a:cubicBezTo>
                  <a:lnTo>
                    <a:pt x="3335" y="4557"/>
                  </a:lnTo>
                  <a:lnTo>
                    <a:pt x="3282" y="4571"/>
                  </a:lnTo>
                  <a:lnTo>
                    <a:pt x="3258" y="4571"/>
                  </a:lnTo>
                  <a:cubicBezTo>
                    <a:pt x="3234" y="4576"/>
                    <a:pt x="3210" y="4581"/>
                    <a:pt x="3186" y="4586"/>
                  </a:cubicBezTo>
                  <a:cubicBezTo>
                    <a:pt x="3162" y="4591"/>
                    <a:pt x="3133" y="4591"/>
                    <a:pt x="3109" y="4595"/>
                  </a:cubicBezTo>
                  <a:lnTo>
                    <a:pt x="3094" y="4595"/>
                  </a:lnTo>
                  <a:lnTo>
                    <a:pt x="3032" y="4600"/>
                  </a:lnTo>
                  <a:lnTo>
                    <a:pt x="2834" y="4600"/>
                  </a:lnTo>
                  <a:lnTo>
                    <a:pt x="2777" y="4595"/>
                  </a:lnTo>
                  <a:lnTo>
                    <a:pt x="2757" y="4595"/>
                  </a:lnTo>
                  <a:cubicBezTo>
                    <a:pt x="2733" y="4591"/>
                    <a:pt x="2709" y="4591"/>
                    <a:pt x="2680" y="4586"/>
                  </a:cubicBezTo>
                  <a:lnTo>
                    <a:pt x="2676" y="4586"/>
                  </a:lnTo>
                  <a:lnTo>
                    <a:pt x="2637" y="4576"/>
                  </a:lnTo>
                  <a:lnTo>
                    <a:pt x="2608" y="4571"/>
                  </a:lnTo>
                  <a:lnTo>
                    <a:pt x="2594" y="4571"/>
                  </a:lnTo>
                  <a:cubicBezTo>
                    <a:pt x="2541" y="4562"/>
                    <a:pt x="2488" y="4547"/>
                    <a:pt x="2440" y="4533"/>
                  </a:cubicBezTo>
                  <a:lnTo>
                    <a:pt x="2430" y="4533"/>
                  </a:lnTo>
                  <a:lnTo>
                    <a:pt x="2368" y="4514"/>
                  </a:lnTo>
                  <a:lnTo>
                    <a:pt x="2358" y="4509"/>
                  </a:lnTo>
                  <a:cubicBezTo>
                    <a:pt x="2310" y="4490"/>
                    <a:pt x="2257" y="4470"/>
                    <a:pt x="2209" y="4446"/>
                  </a:cubicBezTo>
                  <a:lnTo>
                    <a:pt x="2204" y="4446"/>
                  </a:lnTo>
                  <a:lnTo>
                    <a:pt x="2170" y="4427"/>
                  </a:lnTo>
                  <a:lnTo>
                    <a:pt x="2146" y="4417"/>
                  </a:lnTo>
                  <a:lnTo>
                    <a:pt x="2122" y="4408"/>
                  </a:lnTo>
                  <a:lnTo>
                    <a:pt x="2084" y="4379"/>
                  </a:lnTo>
                  <a:lnTo>
                    <a:pt x="2079" y="4379"/>
                  </a:lnTo>
                  <a:lnTo>
                    <a:pt x="2060" y="4369"/>
                  </a:lnTo>
                  <a:cubicBezTo>
                    <a:pt x="2036" y="4355"/>
                    <a:pt x="2016" y="4345"/>
                    <a:pt x="1997" y="4331"/>
                  </a:cubicBezTo>
                  <a:lnTo>
                    <a:pt x="1992" y="4326"/>
                  </a:lnTo>
                  <a:cubicBezTo>
                    <a:pt x="1728" y="4143"/>
                    <a:pt x="1516" y="3893"/>
                    <a:pt x="1391" y="3599"/>
                  </a:cubicBezTo>
                  <a:cubicBezTo>
                    <a:pt x="1391" y="3595"/>
                    <a:pt x="1386" y="3590"/>
                    <a:pt x="1381" y="3585"/>
                  </a:cubicBezTo>
                  <a:cubicBezTo>
                    <a:pt x="1381" y="3580"/>
                    <a:pt x="1376" y="3561"/>
                    <a:pt x="1372" y="3551"/>
                  </a:cubicBezTo>
                  <a:lnTo>
                    <a:pt x="1362" y="3527"/>
                  </a:lnTo>
                  <a:cubicBezTo>
                    <a:pt x="1348" y="3498"/>
                    <a:pt x="1338" y="3469"/>
                    <a:pt x="1333" y="3445"/>
                  </a:cubicBezTo>
                  <a:lnTo>
                    <a:pt x="1333" y="3436"/>
                  </a:lnTo>
                  <a:cubicBezTo>
                    <a:pt x="1309" y="3373"/>
                    <a:pt x="1295" y="3306"/>
                    <a:pt x="1280" y="3243"/>
                  </a:cubicBezTo>
                  <a:lnTo>
                    <a:pt x="1280" y="3229"/>
                  </a:lnTo>
                  <a:cubicBezTo>
                    <a:pt x="1275" y="3200"/>
                    <a:pt x="1275" y="3176"/>
                    <a:pt x="1271" y="3147"/>
                  </a:cubicBezTo>
                  <a:cubicBezTo>
                    <a:pt x="1271" y="3137"/>
                    <a:pt x="1271" y="3133"/>
                    <a:pt x="1266" y="3123"/>
                  </a:cubicBezTo>
                  <a:cubicBezTo>
                    <a:pt x="1266" y="3099"/>
                    <a:pt x="1261" y="3075"/>
                    <a:pt x="1261" y="3051"/>
                  </a:cubicBezTo>
                  <a:lnTo>
                    <a:pt x="1261" y="3022"/>
                  </a:lnTo>
                  <a:lnTo>
                    <a:pt x="1261" y="2931"/>
                  </a:lnTo>
                  <a:lnTo>
                    <a:pt x="1261" y="2926"/>
                  </a:lnTo>
                  <a:cubicBezTo>
                    <a:pt x="1261" y="1992"/>
                    <a:pt x="2016" y="1232"/>
                    <a:pt x="2955" y="1232"/>
                  </a:cubicBezTo>
                  <a:close/>
                  <a:moveTo>
                    <a:pt x="2613" y="0"/>
                  </a:moveTo>
                  <a:lnTo>
                    <a:pt x="2613" y="380"/>
                  </a:lnTo>
                  <a:cubicBezTo>
                    <a:pt x="2613" y="505"/>
                    <a:pt x="2526" y="616"/>
                    <a:pt x="2401" y="645"/>
                  </a:cubicBezTo>
                  <a:cubicBezTo>
                    <a:pt x="2146" y="703"/>
                    <a:pt x="1901" y="804"/>
                    <a:pt x="1680" y="943"/>
                  </a:cubicBezTo>
                  <a:cubicBezTo>
                    <a:pt x="1635" y="971"/>
                    <a:pt x="1585" y="985"/>
                    <a:pt x="1536" y="985"/>
                  </a:cubicBezTo>
                  <a:cubicBezTo>
                    <a:pt x="1467" y="985"/>
                    <a:pt x="1398" y="958"/>
                    <a:pt x="1348" y="905"/>
                  </a:cubicBezTo>
                  <a:lnTo>
                    <a:pt x="1078" y="640"/>
                  </a:lnTo>
                  <a:lnTo>
                    <a:pt x="635" y="1078"/>
                  </a:lnTo>
                  <a:lnTo>
                    <a:pt x="905" y="1347"/>
                  </a:lnTo>
                  <a:cubicBezTo>
                    <a:pt x="996" y="1434"/>
                    <a:pt x="1011" y="1574"/>
                    <a:pt x="943" y="1684"/>
                  </a:cubicBezTo>
                  <a:cubicBezTo>
                    <a:pt x="804" y="1906"/>
                    <a:pt x="703" y="2146"/>
                    <a:pt x="645" y="2406"/>
                  </a:cubicBezTo>
                  <a:cubicBezTo>
                    <a:pt x="616" y="2526"/>
                    <a:pt x="506" y="2613"/>
                    <a:pt x="380" y="2613"/>
                  </a:cubicBezTo>
                  <a:lnTo>
                    <a:pt x="0" y="2613"/>
                  </a:lnTo>
                  <a:lnTo>
                    <a:pt x="0" y="3238"/>
                  </a:lnTo>
                  <a:lnTo>
                    <a:pt x="380" y="3238"/>
                  </a:lnTo>
                  <a:cubicBezTo>
                    <a:pt x="506" y="3238"/>
                    <a:pt x="616" y="3325"/>
                    <a:pt x="645" y="3445"/>
                  </a:cubicBezTo>
                  <a:cubicBezTo>
                    <a:pt x="703" y="3705"/>
                    <a:pt x="804" y="3946"/>
                    <a:pt x="943" y="4167"/>
                  </a:cubicBezTo>
                  <a:cubicBezTo>
                    <a:pt x="1011" y="4278"/>
                    <a:pt x="996" y="4413"/>
                    <a:pt x="905" y="4504"/>
                  </a:cubicBezTo>
                  <a:lnTo>
                    <a:pt x="635" y="4773"/>
                  </a:lnTo>
                  <a:lnTo>
                    <a:pt x="1078" y="5211"/>
                  </a:lnTo>
                  <a:lnTo>
                    <a:pt x="1348" y="4942"/>
                  </a:lnTo>
                  <a:cubicBezTo>
                    <a:pt x="1398" y="4892"/>
                    <a:pt x="1465" y="4866"/>
                    <a:pt x="1534" y="4866"/>
                  </a:cubicBezTo>
                  <a:cubicBezTo>
                    <a:pt x="1584" y="4866"/>
                    <a:pt x="1635" y="4880"/>
                    <a:pt x="1680" y="4908"/>
                  </a:cubicBezTo>
                  <a:cubicBezTo>
                    <a:pt x="1901" y="5048"/>
                    <a:pt x="2146" y="5149"/>
                    <a:pt x="2401" y="5206"/>
                  </a:cubicBezTo>
                  <a:cubicBezTo>
                    <a:pt x="2526" y="5235"/>
                    <a:pt x="2613" y="5346"/>
                    <a:pt x="2613" y="5471"/>
                  </a:cubicBezTo>
                  <a:lnTo>
                    <a:pt x="2613" y="5851"/>
                  </a:lnTo>
                  <a:lnTo>
                    <a:pt x="3234" y="5851"/>
                  </a:lnTo>
                  <a:lnTo>
                    <a:pt x="3234" y="5471"/>
                  </a:lnTo>
                  <a:cubicBezTo>
                    <a:pt x="3234" y="5346"/>
                    <a:pt x="3325" y="5235"/>
                    <a:pt x="3445" y="5206"/>
                  </a:cubicBezTo>
                  <a:cubicBezTo>
                    <a:pt x="3700" y="5149"/>
                    <a:pt x="3946" y="5048"/>
                    <a:pt x="4167" y="4908"/>
                  </a:cubicBezTo>
                  <a:cubicBezTo>
                    <a:pt x="4212" y="4880"/>
                    <a:pt x="4263" y="4866"/>
                    <a:pt x="4313" y="4866"/>
                  </a:cubicBezTo>
                  <a:cubicBezTo>
                    <a:pt x="4382" y="4866"/>
                    <a:pt x="4451" y="4892"/>
                    <a:pt x="4504" y="4942"/>
                  </a:cubicBezTo>
                  <a:lnTo>
                    <a:pt x="4774" y="5211"/>
                  </a:lnTo>
                  <a:lnTo>
                    <a:pt x="5211" y="4773"/>
                  </a:lnTo>
                  <a:lnTo>
                    <a:pt x="4942" y="4504"/>
                  </a:lnTo>
                  <a:cubicBezTo>
                    <a:pt x="4855" y="4413"/>
                    <a:pt x="4836" y="4278"/>
                    <a:pt x="4903" y="4167"/>
                  </a:cubicBezTo>
                  <a:cubicBezTo>
                    <a:pt x="5043" y="3946"/>
                    <a:pt x="5149" y="3705"/>
                    <a:pt x="5207" y="3445"/>
                  </a:cubicBezTo>
                  <a:cubicBezTo>
                    <a:pt x="5235" y="3325"/>
                    <a:pt x="5341" y="3238"/>
                    <a:pt x="5466" y="3238"/>
                  </a:cubicBezTo>
                  <a:lnTo>
                    <a:pt x="5847" y="3238"/>
                  </a:lnTo>
                  <a:lnTo>
                    <a:pt x="5847" y="2613"/>
                  </a:lnTo>
                  <a:lnTo>
                    <a:pt x="5466" y="2613"/>
                  </a:lnTo>
                  <a:cubicBezTo>
                    <a:pt x="5341" y="2613"/>
                    <a:pt x="5235" y="2526"/>
                    <a:pt x="5207" y="2406"/>
                  </a:cubicBezTo>
                  <a:cubicBezTo>
                    <a:pt x="5149" y="2146"/>
                    <a:pt x="5043" y="1906"/>
                    <a:pt x="4903" y="1684"/>
                  </a:cubicBezTo>
                  <a:cubicBezTo>
                    <a:pt x="4836" y="1574"/>
                    <a:pt x="4855" y="1434"/>
                    <a:pt x="4942" y="1347"/>
                  </a:cubicBezTo>
                  <a:lnTo>
                    <a:pt x="5211" y="1078"/>
                  </a:lnTo>
                  <a:lnTo>
                    <a:pt x="4774" y="640"/>
                  </a:lnTo>
                  <a:lnTo>
                    <a:pt x="4504" y="905"/>
                  </a:lnTo>
                  <a:cubicBezTo>
                    <a:pt x="4451" y="958"/>
                    <a:pt x="4381" y="985"/>
                    <a:pt x="4311" y="985"/>
                  </a:cubicBezTo>
                  <a:cubicBezTo>
                    <a:pt x="4261" y="985"/>
                    <a:pt x="4211" y="971"/>
                    <a:pt x="4167" y="943"/>
                  </a:cubicBezTo>
                  <a:cubicBezTo>
                    <a:pt x="3946" y="804"/>
                    <a:pt x="3700" y="703"/>
                    <a:pt x="3445" y="645"/>
                  </a:cubicBezTo>
                  <a:cubicBezTo>
                    <a:pt x="3325" y="616"/>
                    <a:pt x="3234" y="505"/>
                    <a:pt x="3234" y="380"/>
                  </a:cubicBezTo>
                  <a:lnTo>
                    <a:pt x="3234" y="0"/>
                  </a:ln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1" name="Google Shape;13771;p138"/>
            <p:cNvSpPr/>
            <p:nvPr/>
          </p:nvSpPr>
          <p:spPr>
            <a:xfrm>
              <a:off x="2612199" y="3824733"/>
              <a:ext cx="449041" cy="351108"/>
            </a:xfrm>
            <a:custGeom>
              <a:avLst/>
              <a:gdLst/>
              <a:ahLst/>
              <a:cxnLst/>
              <a:rect l="l" t="t" r="r" b="b"/>
              <a:pathLst>
                <a:path w="17121" h="13387" extrusionOk="0">
                  <a:moveTo>
                    <a:pt x="16577" y="544"/>
                  </a:moveTo>
                  <a:lnTo>
                    <a:pt x="16577" y="1088"/>
                  </a:lnTo>
                  <a:lnTo>
                    <a:pt x="14595" y="1088"/>
                  </a:lnTo>
                  <a:cubicBezTo>
                    <a:pt x="14234" y="1088"/>
                    <a:pt x="14234" y="1632"/>
                    <a:pt x="14595" y="1632"/>
                  </a:cubicBezTo>
                  <a:lnTo>
                    <a:pt x="16129" y="1632"/>
                  </a:lnTo>
                  <a:lnTo>
                    <a:pt x="16129" y="9595"/>
                  </a:lnTo>
                  <a:lnTo>
                    <a:pt x="6929" y="9595"/>
                  </a:lnTo>
                  <a:lnTo>
                    <a:pt x="6929" y="9335"/>
                  </a:lnTo>
                  <a:cubicBezTo>
                    <a:pt x="6929" y="9186"/>
                    <a:pt x="6809" y="9066"/>
                    <a:pt x="6660" y="9066"/>
                  </a:cubicBezTo>
                  <a:lnTo>
                    <a:pt x="6217" y="9066"/>
                  </a:lnTo>
                  <a:cubicBezTo>
                    <a:pt x="6164" y="8898"/>
                    <a:pt x="6097" y="8729"/>
                    <a:pt x="6010" y="8575"/>
                  </a:cubicBezTo>
                  <a:lnTo>
                    <a:pt x="6328" y="8262"/>
                  </a:lnTo>
                  <a:cubicBezTo>
                    <a:pt x="6429" y="8157"/>
                    <a:pt x="6429" y="7983"/>
                    <a:pt x="6328" y="7878"/>
                  </a:cubicBezTo>
                  <a:lnTo>
                    <a:pt x="5510" y="7055"/>
                  </a:lnTo>
                  <a:cubicBezTo>
                    <a:pt x="5457" y="7002"/>
                    <a:pt x="5387" y="6975"/>
                    <a:pt x="5318" y="6975"/>
                  </a:cubicBezTo>
                  <a:cubicBezTo>
                    <a:pt x="5249" y="6975"/>
                    <a:pt x="5180" y="7002"/>
                    <a:pt x="5130" y="7055"/>
                  </a:cubicBezTo>
                  <a:lnTo>
                    <a:pt x="4812" y="7367"/>
                  </a:lnTo>
                  <a:cubicBezTo>
                    <a:pt x="4658" y="7286"/>
                    <a:pt x="4495" y="7218"/>
                    <a:pt x="4321" y="7165"/>
                  </a:cubicBezTo>
                  <a:lnTo>
                    <a:pt x="4321" y="6723"/>
                  </a:lnTo>
                  <a:cubicBezTo>
                    <a:pt x="4321" y="6574"/>
                    <a:pt x="4201" y="6453"/>
                    <a:pt x="4052" y="6453"/>
                  </a:cubicBezTo>
                  <a:lnTo>
                    <a:pt x="3383" y="6453"/>
                  </a:lnTo>
                  <a:lnTo>
                    <a:pt x="3383" y="1632"/>
                  </a:lnTo>
                  <a:lnTo>
                    <a:pt x="13661" y="1632"/>
                  </a:lnTo>
                  <a:cubicBezTo>
                    <a:pt x="14022" y="1632"/>
                    <a:pt x="14022" y="1088"/>
                    <a:pt x="13661" y="1088"/>
                  </a:cubicBezTo>
                  <a:lnTo>
                    <a:pt x="2936" y="1088"/>
                  </a:lnTo>
                  <a:lnTo>
                    <a:pt x="2936" y="544"/>
                  </a:lnTo>
                  <a:close/>
                  <a:moveTo>
                    <a:pt x="16582" y="10139"/>
                  </a:moveTo>
                  <a:lnTo>
                    <a:pt x="16582" y="10683"/>
                  </a:lnTo>
                  <a:lnTo>
                    <a:pt x="6862" y="10683"/>
                  </a:lnTo>
                  <a:cubicBezTo>
                    <a:pt x="6905" y="10635"/>
                    <a:pt x="6934" y="10567"/>
                    <a:pt x="6934" y="10500"/>
                  </a:cubicBezTo>
                  <a:lnTo>
                    <a:pt x="6934" y="10187"/>
                  </a:lnTo>
                  <a:lnTo>
                    <a:pt x="16404" y="10187"/>
                  </a:lnTo>
                  <a:cubicBezTo>
                    <a:pt x="16462" y="10187"/>
                    <a:pt x="16514" y="10173"/>
                    <a:pt x="16563" y="10139"/>
                  </a:cubicBezTo>
                  <a:close/>
                  <a:moveTo>
                    <a:pt x="3783" y="6992"/>
                  </a:moveTo>
                  <a:lnTo>
                    <a:pt x="3783" y="7372"/>
                  </a:lnTo>
                  <a:cubicBezTo>
                    <a:pt x="3783" y="7497"/>
                    <a:pt x="3869" y="7608"/>
                    <a:pt x="3989" y="7637"/>
                  </a:cubicBezTo>
                  <a:cubicBezTo>
                    <a:pt x="4244" y="7695"/>
                    <a:pt x="4490" y="7796"/>
                    <a:pt x="4711" y="7940"/>
                  </a:cubicBezTo>
                  <a:cubicBezTo>
                    <a:pt x="4755" y="7966"/>
                    <a:pt x="4804" y="7979"/>
                    <a:pt x="4853" y="7979"/>
                  </a:cubicBezTo>
                  <a:cubicBezTo>
                    <a:pt x="4924" y="7979"/>
                    <a:pt x="4994" y="7953"/>
                    <a:pt x="5048" y="7902"/>
                  </a:cubicBezTo>
                  <a:lnTo>
                    <a:pt x="5318" y="7632"/>
                  </a:lnTo>
                  <a:lnTo>
                    <a:pt x="5755" y="8070"/>
                  </a:lnTo>
                  <a:lnTo>
                    <a:pt x="5486" y="8339"/>
                  </a:lnTo>
                  <a:cubicBezTo>
                    <a:pt x="5399" y="8431"/>
                    <a:pt x="5380" y="8570"/>
                    <a:pt x="5447" y="8676"/>
                  </a:cubicBezTo>
                  <a:cubicBezTo>
                    <a:pt x="5592" y="8898"/>
                    <a:pt x="5693" y="9143"/>
                    <a:pt x="5751" y="9398"/>
                  </a:cubicBezTo>
                  <a:cubicBezTo>
                    <a:pt x="5779" y="9518"/>
                    <a:pt x="5885" y="9610"/>
                    <a:pt x="6015" y="9610"/>
                  </a:cubicBezTo>
                  <a:lnTo>
                    <a:pt x="6395" y="9610"/>
                  </a:lnTo>
                  <a:lnTo>
                    <a:pt x="6395" y="10230"/>
                  </a:lnTo>
                  <a:lnTo>
                    <a:pt x="6015" y="10230"/>
                  </a:lnTo>
                  <a:cubicBezTo>
                    <a:pt x="5885" y="10230"/>
                    <a:pt x="5779" y="10317"/>
                    <a:pt x="5751" y="10442"/>
                  </a:cubicBezTo>
                  <a:cubicBezTo>
                    <a:pt x="5693" y="10697"/>
                    <a:pt x="5592" y="10943"/>
                    <a:pt x="5447" y="11164"/>
                  </a:cubicBezTo>
                  <a:cubicBezTo>
                    <a:pt x="5380" y="11270"/>
                    <a:pt x="5399" y="11409"/>
                    <a:pt x="5486" y="11496"/>
                  </a:cubicBezTo>
                  <a:lnTo>
                    <a:pt x="5755" y="11765"/>
                  </a:lnTo>
                  <a:lnTo>
                    <a:pt x="5318" y="12208"/>
                  </a:lnTo>
                  <a:lnTo>
                    <a:pt x="5048" y="11939"/>
                  </a:lnTo>
                  <a:cubicBezTo>
                    <a:pt x="4995" y="11885"/>
                    <a:pt x="4925" y="11858"/>
                    <a:pt x="4855" y="11858"/>
                  </a:cubicBezTo>
                  <a:cubicBezTo>
                    <a:pt x="4805" y="11858"/>
                    <a:pt x="4755" y="11872"/>
                    <a:pt x="4711" y="11900"/>
                  </a:cubicBezTo>
                  <a:cubicBezTo>
                    <a:pt x="4490" y="12040"/>
                    <a:pt x="4244" y="12141"/>
                    <a:pt x="3989" y="12198"/>
                  </a:cubicBezTo>
                  <a:cubicBezTo>
                    <a:pt x="3869" y="12227"/>
                    <a:pt x="3778" y="12338"/>
                    <a:pt x="3783" y="12463"/>
                  </a:cubicBezTo>
                  <a:lnTo>
                    <a:pt x="3783" y="12843"/>
                  </a:lnTo>
                  <a:lnTo>
                    <a:pt x="3157" y="12843"/>
                  </a:lnTo>
                  <a:lnTo>
                    <a:pt x="3157" y="12463"/>
                  </a:lnTo>
                  <a:cubicBezTo>
                    <a:pt x="3157" y="12338"/>
                    <a:pt x="3070" y="12227"/>
                    <a:pt x="2945" y="12198"/>
                  </a:cubicBezTo>
                  <a:cubicBezTo>
                    <a:pt x="2690" y="12141"/>
                    <a:pt x="2445" y="12040"/>
                    <a:pt x="2224" y="11900"/>
                  </a:cubicBezTo>
                  <a:cubicBezTo>
                    <a:pt x="2179" y="11872"/>
                    <a:pt x="2129" y="11858"/>
                    <a:pt x="2080" y="11858"/>
                  </a:cubicBezTo>
                  <a:cubicBezTo>
                    <a:pt x="2011" y="11858"/>
                    <a:pt x="1942" y="11885"/>
                    <a:pt x="1892" y="11939"/>
                  </a:cubicBezTo>
                  <a:lnTo>
                    <a:pt x="1622" y="12208"/>
                  </a:lnTo>
                  <a:lnTo>
                    <a:pt x="1179" y="11765"/>
                  </a:lnTo>
                  <a:lnTo>
                    <a:pt x="1449" y="11496"/>
                  </a:lnTo>
                  <a:cubicBezTo>
                    <a:pt x="1540" y="11409"/>
                    <a:pt x="1555" y="11270"/>
                    <a:pt x="1487" y="11164"/>
                  </a:cubicBezTo>
                  <a:cubicBezTo>
                    <a:pt x="1348" y="10943"/>
                    <a:pt x="1247" y="10697"/>
                    <a:pt x="1189" y="10442"/>
                  </a:cubicBezTo>
                  <a:cubicBezTo>
                    <a:pt x="1160" y="10317"/>
                    <a:pt x="1050" y="10230"/>
                    <a:pt x="924" y="10230"/>
                  </a:cubicBezTo>
                  <a:lnTo>
                    <a:pt x="544" y="10230"/>
                  </a:lnTo>
                  <a:lnTo>
                    <a:pt x="544" y="9610"/>
                  </a:lnTo>
                  <a:lnTo>
                    <a:pt x="924" y="9610"/>
                  </a:lnTo>
                  <a:cubicBezTo>
                    <a:pt x="1050" y="9610"/>
                    <a:pt x="1160" y="9518"/>
                    <a:pt x="1189" y="9398"/>
                  </a:cubicBezTo>
                  <a:cubicBezTo>
                    <a:pt x="1247" y="9143"/>
                    <a:pt x="1348" y="8898"/>
                    <a:pt x="1487" y="8676"/>
                  </a:cubicBezTo>
                  <a:cubicBezTo>
                    <a:pt x="1555" y="8570"/>
                    <a:pt x="1540" y="8431"/>
                    <a:pt x="1449" y="8339"/>
                  </a:cubicBezTo>
                  <a:lnTo>
                    <a:pt x="1179" y="8070"/>
                  </a:lnTo>
                  <a:lnTo>
                    <a:pt x="1622" y="7632"/>
                  </a:lnTo>
                  <a:lnTo>
                    <a:pt x="1892" y="7902"/>
                  </a:lnTo>
                  <a:cubicBezTo>
                    <a:pt x="1943" y="7953"/>
                    <a:pt x="2012" y="7979"/>
                    <a:pt x="2082" y="7979"/>
                  </a:cubicBezTo>
                  <a:cubicBezTo>
                    <a:pt x="2131" y="7979"/>
                    <a:pt x="2180" y="7966"/>
                    <a:pt x="2224" y="7940"/>
                  </a:cubicBezTo>
                  <a:cubicBezTo>
                    <a:pt x="2445" y="7796"/>
                    <a:pt x="2690" y="7695"/>
                    <a:pt x="2945" y="7637"/>
                  </a:cubicBezTo>
                  <a:cubicBezTo>
                    <a:pt x="3070" y="7608"/>
                    <a:pt x="3157" y="7497"/>
                    <a:pt x="3157" y="7372"/>
                  </a:cubicBezTo>
                  <a:lnTo>
                    <a:pt x="3157" y="6992"/>
                  </a:lnTo>
                  <a:close/>
                  <a:moveTo>
                    <a:pt x="2666" y="1"/>
                  </a:moveTo>
                  <a:cubicBezTo>
                    <a:pt x="2517" y="1"/>
                    <a:pt x="2397" y="121"/>
                    <a:pt x="2397" y="275"/>
                  </a:cubicBezTo>
                  <a:lnTo>
                    <a:pt x="2397" y="1358"/>
                  </a:lnTo>
                  <a:cubicBezTo>
                    <a:pt x="2397" y="1507"/>
                    <a:pt x="2517" y="1632"/>
                    <a:pt x="2666" y="1632"/>
                  </a:cubicBezTo>
                  <a:lnTo>
                    <a:pt x="2839" y="1632"/>
                  </a:lnTo>
                  <a:lnTo>
                    <a:pt x="2839" y="6453"/>
                  </a:lnTo>
                  <a:cubicBezTo>
                    <a:pt x="2710" y="6477"/>
                    <a:pt x="2618" y="6588"/>
                    <a:pt x="2618" y="6723"/>
                  </a:cubicBezTo>
                  <a:lnTo>
                    <a:pt x="2618" y="7165"/>
                  </a:lnTo>
                  <a:cubicBezTo>
                    <a:pt x="2445" y="7218"/>
                    <a:pt x="2281" y="7286"/>
                    <a:pt x="2127" y="7367"/>
                  </a:cubicBezTo>
                  <a:lnTo>
                    <a:pt x="1810" y="7055"/>
                  </a:lnTo>
                  <a:cubicBezTo>
                    <a:pt x="1757" y="7002"/>
                    <a:pt x="1688" y="6975"/>
                    <a:pt x="1620" y="6975"/>
                  </a:cubicBezTo>
                  <a:cubicBezTo>
                    <a:pt x="1551" y="6975"/>
                    <a:pt x="1483" y="7002"/>
                    <a:pt x="1430" y="7055"/>
                  </a:cubicBezTo>
                  <a:lnTo>
                    <a:pt x="607" y="7878"/>
                  </a:lnTo>
                  <a:cubicBezTo>
                    <a:pt x="501" y="7983"/>
                    <a:pt x="501" y="8157"/>
                    <a:pt x="607" y="8262"/>
                  </a:cubicBezTo>
                  <a:lnTo>
                    <a:pt x="920" y="8575"/>
                  </a:lnTo>
                  <a:cubicBezTo>
                    <a:pt x="838" y="8729"/>
                    <a:pt x="770" y="8898"/>
                    <a:pt x="717" y="9066"/>
                  </a:cubicBezTo>
                  <a:lnTo>
                    <a:pt x="275" y="9066"/>
                  </a:lnTo>
                  <a:cubicBezTo>
                    <a:pt x="126" y="9066"/>
                    <a:pt x="1" y="9186"/>
                    <a:pt x="5" y="9335"/>
                  </a:cubicBezTo>
                  <a:lnTo>
                    <a:pt x="5" y="10500"/>
                  </a:lnTo>
                  <a:cubicBezTo>
                    <a:pt x="1" y="10649"/>
                    <a:pt x="126" y="10769"/>
                    <a:pt x="275" y="10769"/>
                  </a:cubicBezTo>
                  <a:lnTo>
                    <a:pt x="717" y="10769"/>
                  </a:lnTo>
                  <a:cubicBezTo>
                    <a:pt x="770" y="10938"/>
                    <a:pt x="838" y="11106"/>
                    <a:pt x="920" y="11260"/>
                  </a:cubicBezTo>
                  <a:lnTo>
                    <a:pt x="607" y="11578"/>
                  </a:lnTo>
                  <a:cubicBezTo>
                    <a:pt x="501" y="11679"/>
                    <a:pt x="501" y="11852"/>
                    <a:pt x="607" y="11958"/>
                  </a:cubicBezTo>
                  <a:lnTo>
                    <a:pt x="1430" y="12781"/>
                  </a:lnTo>
                  <a:cubicBezTo>
                    <a:pt x="1483" y="12834"/>
                    <a:pt x="1551" y="12860"/>
                    <a:pt x="1620" y="12860"/>
                  </a:cubicBezTo>
                  <a:cubicBezTo>
                    <a:pt x="1688" y="12860"/>
                    <a:pt x="1757" y="12834"/>
                    <a:pt x="1810" y="12781"/>
                  </a:cubicBezTo>
                  <a:lnTo>
                    <a:pt x="2123" y="12468"/>
                  </a:lnTo>
                  <a:cubicBezTo>
                    <a:pt x="2281" y="12550"/>
                    <a:pt x="2445" y="12617"/>
                    <a:pt x="2618" y="12670"/>
                  </a:cubicBezTo>
                  <a:lnTo>
                    <a:pt x="2618" y="13113"/>
                  </a:lnTo>
                  <a:cubicBezTo>
                    <a:pt x="2613" y="13262"/>
                    <a:pt x="2738" y="13387"/>
                    <a:pt x="2888" y="13387"/>
                  </a:cubicBezTo>
                  <a:lnTo>
                    <a:pt x="4047" y="13387"/>
                  </a:lnTo>
                  <a:cubicBezTo>
                    <a:pt x="4196" y="13387"/>
                    <a:pt x="4317" y="13262"/>
                    <a:pt x="4317" y="13113"/>
                  </a:cubicBezTo>
                  <a:lnTo>
                    <a:pt x="4317" y="12670"/>
                  </a:lnTo>
                  <a:cubicBezTo>
                    <a:pt x="4490" y="12617"/>
                    <a:pt x="4653" y="12550"/>
                    <a:pt x="4812" y="12468"/>
                  </a:cubicBezTo>
                  <a:lnTo>
                    <a:pt x="5125" y="12781"/>
                  </a:lnTo>
                  <a:cubicBezTo>
                    <a:pt x="5178" y="12834"/>
                    <a:pt x="5247" y="12860"/>
                    <a:pt x="5315" y="12860"/>
                  </a:cubicBezTo>
                  <a:cubicBezTo>
                    <a:pt x="5384" y="12860"/>
                    <a:pt x="5452" y="12834"/>
                    <a:pt x="5505" y="12781"/>
                  </a:cubicBezTo>
                  <a:lnTo>
                    <a:pt x="6328" y="11958"/>
                  </a:lnTo>
                  <a:cubicBezTo>
                    <a:pt x="6434" y="11852"/>
                    <a:pt x="6434" y="11679"/>
                    <a:pt x="6328" y="11573"/>
                  </a:cubicBezTo>
                  <a:lnTo>
                    <a:pt x="6015" y="11260"/>
                  </a:lnTo>
                  <a:cubicBezTo>
                    <a:pt x="6020" y="11251"/>
                    <a:pt x="6025" y="11236"/>
                    <a:pt x="6034" y="11227"/>
                  </a:cubicBezTo>
                  <a:lnTo>
                    <a:pt x="16846" y="11227"/>
                  </a:lnTo>
                  <a:cubicBezTo>
                    <a:pt x="16996" y="11227"/>
                    <a:pt x="17116" y="11101"/>
                    <a:pt x="17116" y="10952"/>
                  </a:cubicBezTo>
                  <a:lnTo>
                    <a:pt x="17116" y="9865"/>
                  </a:lnTo>
                  <a:cubicBezTo>
                    <a:pt x="17116" y="9716"/>
                    <a:pt x="16996" y="9595"/>
                    <a:pt x="16846" y="9595"/>
                  </a:cubicBezTo>
                  <a:lnTo>
                    <a:pt x="16673" y="9595"/>
                  </a:lnTo>
                  <a:lnTo>
                    <a:pt x="16673" y="1632"/>
                  </a:lnTo>
                  <a:lnTo>
                    <a:pt x="16851" y="1632"/>
                  </a:lnTo>
                  <a:cubicBezTo>
                    <a:pt x="17000" y="1632"/>
                    <a:pt x="17121" y="1507"/>
                    <a:pt x="17121" y="1358"/>
                  </a:cubicBezTo>
                  <a:lnTo>
                    <a:pt x="17121" y="275"/>
                  </a:lnTo>
                  <a:cubicBezTo>
                    <a:pt x="17121" y="121"/>
                    <a:pt x="17000" y="1"/>
                    <a:pt x="168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2" name="Google Shape;13772;p138"/>
            <p:cNvSpPr/>
            <p:nvPr/>
          </p:nvSpPr>
          <p:spPr>
            <a:xfrm>
              <a:off x="2814255" y="3966702"/>
              <a:ext cx="42672" cy="90406"/>
            </a:xfrm>
            <a:custGeom>
              <a:avLst/>
              <a:gdLst/>
              <a:ahLst/>
              <a:cxnLst/>
              <a:rect l="l" t="t" r="r" b="b"/>
              <a:pathLst>
                <a:path w="1627" h="3447" extrusionOk="0">
                  <a:moveTo>
                    <a:pt x="1083" y="545"/>
                  </a:moveTo>
                  <a:lnTo>
                    <a:pt x="1083" y="2902"/>
                  </a:lnTo>
                  <a:lnTo>
                    <a:pt x="539" y="2902"/>
                  </a:lnTo>
                  <a:lnTo>
                    <a:pt x="539" y="545"/>
                  </a:lnTo>
                  <a:close/>
                  <a:moveTo>
                    <a:pt x="270" y="1"/>
                  </a:moveTo>
                  <a:cubicBezTo>
                    <a:pt x="120" y="1"/>
                    <a:pt x="0" y="121"/>
                    <a:pt x="0" y="275"/>
                  </a:cubicBezTo>
                  <a:lnTo>
                    <a:pt x="0" y="3172"/>
                  </a:lnTo>
                  <a:cubicBezTo>
                    <a:pt x="0" y="3321"/>
                    <a:pt x="120" y="3446"/>
                    <a:pt x="270" y="3446"/>
                  </a:cubicBezTo>
                  <a:lnTo>
                    <a:pt x="1357" y="3446"/>
                  </a:lnTo>
                  <a:cubicBezTo>
                    <a:pt x="1506" y="3446"/>
                    <a:pt x="1627" y="3321"/>
                    <a:pt x="1627" y="3172"/>
                  </a:cubicBezTo>
                  <a:lnTo>
                    <a:pt x="1627" y="275"/>
                  </a:lnTo>
                  <a:cubicBezTo>
                    <a:pt x="1627" y="121"/>
                    <a:pt x="1506" y="1"/>
                    <a:pt x="13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3" name="Google Shape;13773;p138"/>
            <p:cNvSpPr/>
            <p:nvPr/>
          </p:nvSpPr>
          <p:spPr>
            <a:xfrm>
              <a:off x="2865110" y="3932265"/>
              <a:ext cx="42672" cy="124843"/>
            </a:xfrm>
            <a:custGeom>
              <a:avLst/>
              <a:gdLst/>
              <a:ahLst/>
              <a:cxnLst/>
              <a:rect l="l" t="t" r="r" b="b"/>
              <a:pathLst>
                <a:path w="1627" h="4760" extrusionOk="0">
                  <a:moveTo>
                    <a:pt x="1088" y="539"/>
                  </a:moveTo>
                  <a:lnTo>
                    <a:pt x="1088" y="4215"/>
                  </a:lnTo>
                  <a:lnTo>
                    <a:pt x="539" y="4215"/>
                  </a:lnTo>
                  <a:lnTo>
                    <a:pt x="539" y="539"/>
                  </a:lnTo>
                  <a:close/>
                  <a:moveTo>
                    <a:pt x="270" y="0"/>
                  </a:moveTo>
                  <a:cubicBezTo>
                    <a:pt x="121" y="0"/>
                    <a:pt x="0" y="121"/>
                    <a:pt x="0" y="270"/>
                  </a:cubicBezTo>
                  <a:lnTo>
                    <a:pt x="0" y="4485"/>
                  </a:lnTo>
                  <a:cubicBezTo>
                    <a:pt x="0" y="4634"/>
                    <a:pt x="121" y="4759"/>
                    <a:pt x="270" y="4759"/>
                  </a:cubicBezTo>
                  <a:lnTo>
                    <a:pt x="1357" y="4759"/>
                  </a:lnTo>
                  <a:cubicBezTo>
                    <a:pt x="1506" y="4759"/>
                    <a:pt x="1627" y="4634"/>
                    <a:pt x="1627" y="4485"/>
                  </a:cubicBezTo>
                  <a:lnTo>
                    <a:pt x="1627" y="270"/>
                  </a:lnTo>
                  <a:cubicBezTo>
                    <a:pt x="1627" y="121"/>
                    <a:pt x="1506" y="0"/>
                    <a:pt x="13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4" name="Google Shape;13774;p138"/>
            <p:cNvSpPr/>
            <p:nvPr/>
          </p:nvSpPr>
          <p:spPr>
            <a:xfrm>
              <a:off x="2916097" y="3950179"/>
              <a:ext cx="42672" cy="106930"/>
            </a:xfrm>
            <a:custGeom>
              <a:avLst/>
              <a:gdLst/>
              <a:ahLst/>
              <a:cxnLst/>
              <a:rect l="l" t="t" r="r" b="b"/>
              <a:pathLst>
                <a:path w="1627" h="4077" extrusionOk="0">
                  <a:moveTo>
                    <a:pt x="1088" y="544"/>
                  </a:moveTo>
                  <a:lnTo>
                    <a:pt x="1088" y="3532"/>
                  </a:lnTo>
                  <a:lnTo>
                    <a:pt x="539" y="3532"/>
                  </a:lnTo>
                  <a:lnTo>
                    <a:pt x="539" y="544"/>
                  </a:lnTo>
                  <a:close/>
                  <a:moveTo>
                    <a:pt x="270" y="1"/>
                  </a:moveTo>
                  <a:cubicBezTo>
                    <a:pt x="121" y="1"/>
                    <a:pt x="0" y="121"/>
                    <a:pt x="0" y="270"/>
                  </a:cubicBezTo>
                  <a:lnTo>
                    <a:pt x="0" y="3802"/>
                  </a:lnTo>
                  <a:cubicBezTo>
                    <a:pt x="0" y="3951"/>
                    <a:pt x="121" y="4076"/>
                    <a:pt x="270" y="4076"/>
                  </a:cubicBezTo>
                  <a:lnTo>
                    <a:pt x="1357" y="4076"/>
                  </a:lnTo>
                  <a:cubicBezTo>
                    <a:pt x="1506" y="4076"/>
                    <a:pt x="1627" y="3951"/>
                    <a:pt x="1627" y="3802"/>
                  </a:cubicBezTo>
                  <a:lnTo>
                    <a:pt x="1627" y="270"/>
                  </a:lnTo>
                  <a:cubicBezTo>
                    <a:pt x="1627" y="121"/>
                    <a:pt x="1506" y="1"/>
                    <a:pt x="13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5" name="Google Shape;13775;p138"/>
            <p:cNvSpPr/>
            <p:nvPr/>
          </p:nvSpPr>
          <p:spPr>
            <a:xfrm>
              <a:off x="2966952" y="3891508"/>
              <a:ext cx="42672" cy="165600"/>
            </a:xfrm>
            <a:custGeom>
              <a:avLst/>
              <a:gdLst/>
              <a:ahLst/>
              <a:cxnLst/>
              <a:rect l="l" t="t" r="r" b="b"/>
              <a:pathLst>
                <a:path w="1627" h="6314" extrusionOk="0">
                  <a:moveTo>
                    <a:pt x="1088" y="544"/>
                  </a:moveTo>
                  <a:lnTo>
                    <a:pt x="1088" y="5769"/>
                  </a:lnTo>
                  <a:lnTo>
                    <a:pt x="544" y="5769"/>
                  </a:lnTo>
                  <a:lnTo>
                    <a:pt x="544" y="544"/>
                  </a:lnTo>
                  <a:close/>
                  <a:moveTo>
                    <a:pt x="275" y="0"/>
                  </a:moveTo>
                  <a:cubicBezTo>
                    <a:pt x="121" y="0"/>
                    <a:pt x="0" y="120"/>
                    <a:pt x="0" y="274"/>
                  </a:cubicBezTo>
                  <a:lnTo>
                    <a:pt x="0" y="6039"/>
                  </a:lnTo>
                  <a:cubicBezTo>
                    <a:pt x="0" y="6188"/>
                    <a:pt x="121" y="6313"/>
                    <a:pt x="275" y="6313"/>
                  </a:cubicBezTo>
                  <a:lnTo>
                    <a:pt x="1357" y="6313"/>
                  </a:lnTo>
                  <a:cubicBezTo>
                    <a:pt x="1506" y="6313"/>
                    <a:pt x="1627" y="6188"/>
                    <a:pt x="1627" y="6039"/>
                  </a:cubicBezTo>
                  <a:lnTo>
                    <a:pt x="1627" y="274"/>
                  </a:lnTo>
                  <a:cubicBezTo>
                    <a:pt x="1627" y="120"/>
                    <a:pt x="1506" y="0"/>
                    <a:pt x="13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6" name="Google Shape;13776;p138"/>
            <p:cNvSpPr/>
            <p:nvPr/>
          </p:nvSpPr>
          <p:spPr>
            <a:xfrm>
              <a:off x="2720990" y="3909421"/>
              <a:ext cx="56678" cy="14163"/>
            </a:xfrm>
            <a:custGeom>
              <a:avLst/>
              <a:gdLst/>
              <a:ahLst/>
              <a:cxnLst/>
              <a:rect l="l" t="t" r="r" b="b"/>
              <a:pathLst>
                <a:path w="2161" h="540" extrusionOk="0">
                  <a:moveTo>
                    <a:pt x="361" y="0"/>
                  </a:moveTo>
                  <a:cubicBezTo>
                    <a:pt x="0" y="0"/>
                    <a:pt x="0" y="539"/>
                    <a:pt x="361" y="539"/>
                  </a:cubicBezTo>
                  <a:lnTo>
                    <a:pt x="1800" y="539"/>
                  </a:lnTo>
                  <a:cubicBezTo>
                    <a:pt x="2161" y="539"/>
                    <a:pt x="2161" y="0"/>
                    <a:pt x="18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7" name="Google Shape;13777;p138"/>
            <p:cNvSpPr/>
            <p:nvPr/>
          </p:nvSpPr>
          <p:spPr>
            <a:xfrm>
              <a:off x="2720990" y="3931767"/>
              <a:ext cx="77371" cy="14268"/>
            </a:xfrm>
            <a:custGeom>
              <a:avLst/>
              <a:gdLst/>
              <a:ahLst/>
              <a:cxnLst/>
              <a:rect l="l" t="t" r="r" b="b"/>
              <a:pathLst>
                <a:path w="2950" h="544" extrusionOk="0">
                  <a:moveTo>
                    <a:pt x="361" y="0"/>
                  </a:moveTo>
                  <a:cubicBezTo>
                    <a:pt x="0" y="0"/>
                    <a:pt x="0" y="544"/>
                    <a:pt x="361" y="544"/>
                  </a:cubicBezTo>
                  <a:lnTo>
                    <a:pt x="2589" y="544"/>
                  </a:lnTo>
                  <a:cubicBezTo>
                    <a:pt x="2950" y="544"/>
                    <a:pt x="2950" y="0"/>
                    <a:pt x="25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8" name="Google Shape;13778;p138"/>
            <p:cNvSpPr/>
            <p:nvPr/>
          </p:nvSpPr>
          <p:spPr>
            <a:xfrm>
              <a:off x="2720990" y="3954087"/>
              <a:ext cx="77371" cy="14294"/>
            </a:xfrm>
            <a:custGeom>
              <a:avLst/>
              <a:gdLst/>
              <a:ahLst/>
              <a:cxnLst/>
              <a:rect l="l" t="t" r="r" b="b"/>
              <a:pathLst>
                <a:path w="2950" h="545" extrusionOk="0">
                  <a:moveTo>
                    <a:pt x="361" y="1"/>
                  </a:moveTo>
                  <a:cubicBezTo>
                    <a:pt x="0" y="1"/>
                    <a:pt x="0" y="544"/>
                    <a:pt x="361" y="544"/>
                  </a:cubicBezTo>
                  <a:lnTo>
                    <a:pt x="2589" y="544"/>
                  </a:lnTo>
                  <a:cubicBezTo>
                    <a:pt x="2950" y="544"/>
                    <a:pt x="2950" y="1"/>
                    <a:pt x="25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9" name="Google Shape;13779;p138"/>
            <p:cNvSpPr/>
            <p:nvPr/>
          </p:nvSpPr>
          <p:spPr>
            <a:xfrm>
              <a:off x="2720990" y="3976564"/>
              <a:ext cx="77371" cy="14163"/>
            </a:xfrm>
            <a:custGeom>
              <a:avLst/>
              <a:gdLst/>
              <a:ahLst/>
              <a:cxnLst/>
              <a:rect l="l" t="t" r="r" b="b"/>
              <a:pathLst>
                <a:path w="2950" h="540" extrusionOk="0">
                  <a:moveTo>
                    <a:pt x="361" y="0"/>
                  </a:moveTo>
                  <a:cubicBezTo>
                    <a:pt x="0" y="0"/>
                    <a:pt x="0" y="539"/>
                    <a:pt x="361" y="539"/>
                  </a:cubicBezTo>
                  <a:lnTo>
                    <a:pt x="2589" y="539"/>
                  </a:lnTo>
                  <a:cubicBezTo>
                    <a:pt x="2950" y="539"/>
                    <a:pt x="2950" y="0"/>
                    <a:pt x="25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0" name="Google Shape;13780;p138"/>
            <p:cNvSpPr/>
            <p:nvPr/>
          </p:nvSpPr>
          <p:spPr>
            <a:xfrm>
              <a:off x="2644957" y="4040533"/>
              <a:ext cx="105199" cy="88754"/>
            </a:xfrm>
            <a:custGeom>
              <a:avLst/>
              <a:gdLst/>
              <a:ahLst/>
              <a:cxnLst/>
              <a:rect l="l" t="t" r="r" b="b"/>
              <a:pathLst>
                <a:path w="4011" h="3384" extrusionOk="0">
                  <a:moveTo>
                    <a:pt x="2197" y="0"/>
                  </a:moveTo>
                  <a:cubicBezTo>
                    <a:pt x="850" y="0"/>
                    <a:pt x="1" y="1578"/>
                    <a:pt x="859" y="2719"/>
                  </a:cubicBezTo>
                  <a:cubicBezTo>
                    <a:pt x="919" y="2797"/>
                    <a:pt x="995" y="2829"/>
                    <a:pt x="1068" y="2829"/>
                  </a:cubicBezTo>
                  <a:cubicBezTo>
                    <a:pt x="1266" y="2829"/>
                    <a:pt x="1450" y="2599"/>
                    <a:pt x="1292" y="2392"/>
                  </a:cubicBezTo>
                  <a:cubicBezTo>
                    <a:pt x="709" y="1616"/>
                    <a:pt x="1289" y="542"/>
                    <a:pt x="2202" y="542"/>
                  </a:cubicBezTo>
                  <a:cubicBezTo>
                    <a:pt x="2268" y="542"/>
                    <a:pt x="2335" y="547"/>
                    <a:pt x="2404" y="559"/>
                  </a:cubicBezTo>
                  <a:cubicBezTo>
                    <a:pt x="3429" y="732"/>
                    <a:pt x="3722" y="2070"/>
                    <a:pt x="2856" y="2652"/>
                  </a:cubicBezTo>
                  <a:lnTo>
                    <a:pt x="2817" y="2681"/>
                  </a:lnTo>
                  <a:lnTo>
                    <a:pt x="2803" y="2686"/>
                  </a:lnTo>
                  <a:lnTo>
                    <a:pt x="2769" y="2705"/>
                  </a:lnTo>
                  <a:lnTo>
                    <a:pt x="2760" y="2715"/>
                  </a:lnTo>
                  <a:lnTo>
                    <a:pt x="2712" y="2734"/>
                  </a:lnTo>
                  <a:lnTo>
                    <a:pt x="2668" y="2753"/>
                  </a:lnTo>
                  <a:lnTo>
                    <a:pt x="2654" y="2763"/>
                  </a:lnTo>
                  <a:lnTo>
                    <a:pt x="2620" y="2777"/>
                  </a:lnTo>
                  <a:lnTo>
                    <a:pt x="2606" y="2782"/>
                  </a:lnTo>
                  <a:lnTo>
                    <a:pt x="2558" y="2796"/>
                  </a:lnTo>
                  <a:lnTo>
                    <a:pt x="2510" y="2811"/>
                  </a:lnTo>
                  <a:lnTo>
                    <a:pt x="2495" y="2816"/>
                  </a:lnTo>
                  <a:lnTo>
                    <a:pt x="2461" y="2820"/>
                  </a:lnTo>
                  <a:lnTo>
                    <a:pt x="2442" y="2825"/>
                  </a:lnTo>
                  <a:lnTo>
                    <a:pt x="2399" y="2835"/>
                  </a:lnTo>
                  <a:lnTo>
                    <a:pt x="2394" y="2835"/>
                  </a:lnTo>
                  <a:lnTo>
                    <a:pt x="2341" y="2840"/>
                  </a:lnTo>
                  <a:lnTo>
                    <a:pt x="2091" y="2840"/>
                  </a:lnTo>
                  <a:lnTo>
                    <a:pt x="2043" y="2835"/>
                  </a:lnTo>
                  <a:lnTo>
                    <a:pt x="2038" y="2835"/>
                  </a:lnTo>
                  <a:lnTo>
                    <a:pt x="1990" y="2825"/>
                  </a:lnTo>
                  <a:lnTo>
                    <a:pt x="1975" y="2825"/>
                  </a:lnTo>
                  <a:lnTo>
                    <a:pt x="1937" y="2816"/>
                  </a:lnTo>
                  <a:lnTo>
                    <a:pt x="1922" y="2811"/>
                  </a:lnTo>
                  <a:lnTo>
                    <a:pt x="1874" y="2796"/>
                  </a:lnTo>
                  <a:lnTo>
                    <a:pt x="1831" y="2782"/>
                  </a:lnTo>
                  <a:lnTo>
                    <a:pt x="1817" y="2777"/>
                  </a:lnTo>
                  <a:cubicBezTo>
                    <a:pt x="1786" y="2765"/>
                    <a:pt x="1753" y="2760"/>
                    <a:pt x="1722" y="2760"/>
                  </a:cubicBezTo>
                  <a:cubicBezTo>
                    <a:pt x="1612" y="2760"/>
                    <a:pt x="1508" y="2828"/>
                    <a:pt x="1470" y="2936"/>
                  </a:cubicBezTo>
                  <a:cubicBezTo>
                    <a:pt x="1417" y="3075"/>
                    <a:pt x="1489" y="3229"/>
                    <a:pt x="1629" y="3282"/>
                  </a:cubicBezTo>
                  <a:lnTo>
                    <a:pt x="1643" y="3292"/>
                  </a:lnTo>
                  <a:cubicBezTo>
                    <a:pt x="1667" y="3297"/>
                    <a:pt x="1692" y="3306"/>
                    <a:pt x="1716" y="3316"/>
                  </a:cubicBezTo>
                  <a:lnTo>
                    <a:pt x="1788" y="3335"/>
                  </a:lnTo>
                  <a:lnTo>
                    <a:pt x="1812" y="3340"/>
                  </a:lnTo>
                  <a:lnTo>
                    <a:pt x="1865" y="3355"/>
                  </a:lnTo>
                  <a:lnTo>
                    <a:pt x="1889" y="3359"/>
                  </a:lnTo>
                  <a:cubicBezTo>
                    <a:pt x="1908" y="3359"/>
                    <a:pt x="1932" y="3364"/>
                    <a:pt x="1956" y="3369"/>
                  </a:cubicBezTo>
                  <a:lnTo>
                    <a:pt x="1966" y="3369"/>
                  </a:lnTo>
                  <a:cubicBezTo>
                    <a:pt x="1990" y="3374"/>
                    <a:pt x="2014" y="3379"/>
                    <a:pt x="2038" y="3379"/>
                  </a:cubicBezTo>
                  <a:lnTo>
                    <a:pt x="2062" y="3379"/>
                  </a:lnTo>
                  <a:lnTo>
                    <a:pt x="2120" y="3383"/>
                  </a:lnTo>
                  <a:lnTo>
                    <a:pt x="2312" y="3383"/>
                  </a:lnTo>
                  <a:lnTo>
                    <a:pt x="2370" y="3379"/>
                  </a:lnTo>
                  <a:lnTo>
                    <a:pt x="2394" y="3379"/>
                  </a:lnTo>
                  <a:cubicBezTo>
                    <a:pt x="2418" y="3374"/>
                    <a:pt x="2442" y="3369"/>
                    <a:pt x="2471" y="3369"/>
                  </a:cubicBezTo>
                  <a:cubicBezTo>
                    <a:pt x="2495" y="3364"/>
                    <a:pt x="2519" y="3359"/>
                    <a:pt x="2543" y="3355"/>
                  </a:cubicBezTo>
                  <a:lnTo>
                    <a:pt x="2567" y="3350"/>
                  </a:lnTo>
                  <a:lnTo>
                    <a:pt x="2620" y="3335"/>
                  </a:lnTo>
                  <a:lnTo>
                    <a:pt x="2639" y="3331"/>
                  </a:lnTo>
                  <a:lnTo>
                    <a:pt x="2712" y="3311"/>
                  </a:lnTo>
                  <a:lnTo>
                    <a:pt x="2716" y="3311"/>
                  </a:lnTo>
                  <a:lnTo>
                    <a:pt x="2784" y="3287"/>
                  </a:lnTo>
                  <a:lnTo>
                    <a:pt x="2808" y="3278"/>
                  </a:lnTo>
                  <a:lnTo>
                    <a:pt x="2856" y="3258"/>
                  </a:lnTo>
                  <a:lnTo>
                    <a:pt x="2875" y="3249"/>
                  </a:lnTo>
                  <a:lnTo>
                    <a:pt x="2943" y="3220"/>
                  </a:lnTo>
                  <a:lnTo>
                    <a:pt x="2947" y="3220"/>
                  </a:lnTo>
                  <a:lnTo>
                    <a:pt x="3010" y="3186"/>
                  </a:lnTo>
                  <a:lnTo>
                    <a:pt x="3029" y="3177"/>
                  </a:lnTo>
                  <a:lnTo>
                    <a:pt x="3077" y="3152"/>
                  </a:lnTo>
                  <a:lnTo>
                    <a:pt x="3097" y="3138"/>
                  </a:lnTo>
                  <a:cubicBezTo>
                    <a:pt x="3116" y="3128"/>
                    <a:pt x="3135" y="3114"/>
                    <a:pt x="3154" y="3100"/>
                  </a:cubicBezTo>
                  <a:cubicBezTo>
                    <a:pt x="3732" y="2715"/>
                    <a:pt x="4011" y="2017"/>
                    <a:pt x="3866" y="1338"/>
                  </a:cubicBezTo>
                  <a:cubicBezTo>
                    <a:pt x="3717" y="660"/>
                    <a:pt x="3174" y="140"/>
                    <a:pt x="2490" y="25"/>
                  </a:cubicBezTo>
                  <a:cubicBezTo>
                    <a:pt x="2390" y="8"/>
                    <a:pt x="2292" y="0"/>
                    <a:pt x="21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81" name="Google Shape;13781;p138"/>
          <p:cNvGrpSpPr/>
          <p:nvPr/>
        </p:nvGrpSpPr>
        <p:grpSpPr>
          <a:xfrm>
            <a:off x="3547471" y="2257759"/>
            <a:ext cx="347567" cy="346334"/>
            <a:chOff x="3547471" y="2442334"/>
            <a:chExt cx="347567" cy="346334"/>
          </a:xfrm>
        </p:grpSpPr>
        <p:sp>
          <p:nvSpPr>
            <p:cNvPr id="13782" name="Google Shape;13782;p138"/>
            <p:cNvSpPr/>
            <p:nvPr/>
          </p:nvSpPr>
          <p:spPr>
            <a:xfrm>
              <a:off x="3552507" y="2645518"/>
              <a:ext cx="60979" cy="138088"/>
            </a:xfrm>
            <a:custGeom>
              <a:avLst/>
              <a:gdLst/>
              <a:ahLst/>
              <a:cxnLst/>
              <a:rect l="l" t="t" r="r" b="b"/>
              <a:pathLst>
                <a:path w="2325" h="5265" extrusionOk="0">
                  <a:moveTo>
                    <a:pt x="2001" y="1"/>
                  </a:moveTo>
                  <a:cubicBezTo>
                    <a:pt x="1999" y="1"/>
                    <a:pt x="1996" y="1"/>
                    <a:pt x="1993" y="1"/>
                  </a:cubicBezTo>
                  <a:lnTo>
                    <a:pt x="333" y="1"/>
                  </a:lnTo>
                  <a:cubicBezTo>
                    <a:pt x="150" y="1"/>
                    <a:pt x="1" y="145"/>
                    <a:pt x="1" y="333"/>
                  </a:cubicBezTo>
                  <a:lnTo>
                    <a:pt x="1" y="5265"/>
                  </a:lnTo>
                  <a:lnTo>
                    <a:pt x="2325" y="5265"/>
                  </a:lnTo>
                  <a:lnTo>
                    <a:pt x="2325" y="333"/>
                  </a:lnTo>
                  <a:cubicBezTo>
                    <a:pt x="2325" y="148"/>
                    <a:pt x="2180" y="1"/>
                    <a:pt x="2001" y="1"/>
                  </a:cubicBezTo>
                  <a:close/>
                </a:path>
              </a:pathLst>
            </a:custGeom>
            <a:solidFill>
              <a:srgbClr val="C5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3" name="Google Shape;13783;p138"/>
            <p:cNvSpPr/>
            <p:nvPr/>
          </p:nvSpPr>
          <p:spPr>
            <a:xfrm>
              <a:off x="3552507" y="2645518"/>
              <a:ext cx="29060" cy="138088"/>
            </a:xfrm>
            <a:custGeom>
              <a:avLst/>
              <a:gdLst/>
              <a:ahLst/>
              <a:cxnLst/>
              <a:rect l="l" t="t" r="r" b="b"/>
              <a:pathLst>
                <a:path w="1108" h="5265" extrusionOk="0">
                  <a:moveTo>
                    <a:pt x="333" y="1"/>
                  </a:moveTo>
                  <a:cubicBezTo>
                    <a:pt x="150" y="1"/>
                    <a:pt x="1" y="145"/>
                    <a:pt x="1" y="333"/>
                  </a:cubicBezTo>
                  <a:lnTo>
                    <a:pt x="1" y="5265"/>
                  </a:lnTo>
                  <a:lnTo>
                    <a:pt x="776" y="5265"/>
                  </a:lnTo>
                  <a:lnTo>
                    <a:pt x="776" y="333"/>
                  </a:lnTo>
                  <a:cubicBezTo>
                    <a:pt x="776" y="150"/>
                    <a:pt x="925" y="1"/>
                    <a:pt x="1108" y="1"/>
                  </a:cubicBezTo>
                  <a:close/>
                </a:path>
              </a:pathLst>
            </a:custGeom>
            <a:solidFill>
              <a:srgbClr val="93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4" name="Google Shape;13784;p138"/>
            <p:cNvSpPr/>
            <p:nvPr/>
          </p:nvSpPr>
          <p:spPr>
            <a:xfrm>
              <a:off x="3644644" y="2611212"/>
              <a:ext cx="60979" cy="172393"/>
            </a:xfrm>
            <a:custGeom>
              <a:avLst/>
              <a:gdLst/>
              <a:ahLst/>
              <a:cxnLst/>
              <a:rect l="l" t="t" r="r" b="b"/>
              <a:pathLst>
                <a:path w="2325" h="6573" extrusionOk="0">
                  <a:moveTo>
                    <a:pt x="332" y="0"/>
                  </a:moveTo>
                  <a:cubicBezTo>
                    <a:pt x="150" y="0"/>
                    <a:pt x="0" y="149"/>
                    <a:pt x="0" y="332"/>
                  </a:cubicBezTo>
                  <a:lnTo>
                    <a:pt x="0" y="6573"/>
                  </a:lnTo>
                  <a:lnTo>
                    <a:pt x="2324" y="6573"/>
                  </a:lnTo>
                  <a:lnTo>
                    <a:pt x="2324" y="337"/>
                  </a:lnTo>
                  <a:cubicBezTo>
                    <a:pt x="2324" y="149"/>
                    <a:pt x="2175" y="0"/>
                    <a:pt x="1992" y="0"/>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5" name="Google Shape;13785;p138"/>
            <p:cNvSpPr/>
            <p:nvPr/>
          </p:nvSpPr>
          <p:spPr>
            <a:xfrm>
              <a:off x="3644644" y="2611212"/>
              <a:ext cx="29060" cy="172393"/>
            </a:xfrm>
            <a:custGeom>
              <a:avLst/>
              <a:gdLst/>
              <a:ahLst/>
              <a:cxnLst/>
              <a:rect l="l" t="t" r="r" b="b"/>
              <a:pathLst>
                <a:path w="1108" h="6573" extrusionOk="0">
                  <a:moveTo>
                    <a:pt x="332" y="0"/>
                  </a:moveTo>
                  <a:cubicBezTo>
                    <a:pt x="150" y="0"/>
                    <a:pt x="0" y="149"/>
                    <a:pt x="0" y="332"/>
                  </a:cubicBezTo>
                  <a:lnTo>
                    <a:pt x="0" y="6573"/>
                  </a:lnTo>
                  <a:lnTo>
                    <a:pt x="775" y="6573"/>
                  </a:lnTo>
                  <a:lnTo>
                    <a:pt x="775" y="337"/>
                  </a:lnTo>
                  <a:cubicBezTo>
                    <a:pt x="775" y="149"/>
                    <a:pt x="924" y="0"/>
                    <a:pt x="1107" y="0"/>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6" name="Google Shape;13786;p138"/>
            <p:cNvSpPr/>
            <p:nvPr/>
          </p:nvSpPr>
          <p:spPr>
            <a:xfrm>
              <a:off x="3736755" y="2577143"/>
              <a:ext cx="61005" cy="206463"/>
            </a:xfrm>
            <a:custGeom>
              <a:avLst/>
              <a:gdLst/>
              <a:ahLst/>
              <a:cxnLst/>
              <a:rect l="l" t="t" r="r" b="b"/>
              <a:pathLst>
                <a:path w="2326" h="7872" extrusionOk="0">
                  <a:moveTo>
                    <a:pt x="333" y="0"/>
                  </a:moveTo>
                  <a:cubicBezTo>
                    <a:pt x="150" y="0"/>
                    <a:pt x="1" y="149"/>
                    <a:pt x="1" y="332"/>
                  </a:cubicBezTo>
                  <a:lnTo>
                    <a:pt x="1" y="7872"/>
                  </a:lnTo>
                  <a:lnTo>
                    <a:pt x="2325" y="7872"/>
                  </a:lnTo>
                  <a:lnTo>
                    <a:pt x="2325" y="332"/>
                  </a:lnTo>
                  <a:cubicBezTo>
                    <a:pt x="2325" y="149"/>
                    <a:pt x="2176" y="0"/>
                    <a:pt x="1993" y="0"/>
                  </a:cubicBezTo>
                  <a:close/>
                </a:path>
              </a:pathLst>
            </a:custGeom>
            <a:solidFill>
              <a:srgbClr val="DBE3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7" name="Google Shape;13787;p138"/>
            <p:cNvSpPr/>
            <p:nvPr/>
          </p:nvSpPr>
          <p:spPr>
            <a:xfrm>
              <a:off x="3736755" y="2577143"/>
              <a:ext cx="29060" cy="206463"/>
            </a:xfrm>
            <a:custGeom>
              <a:avLst/>
              <a:gdLst/>
              <a:ahLst/>
              <a:cxnLst/>
              <a:rect l="l" t="t" r="r" b="b"/>
              <a:pathLst>
                <a:path w="1108" h="7872" extrusionOk="0">
                  <a:moveTo>
                    <a:pt x="333" y="0"/>
                  </a:moveTo>
                  <a:cubicBezTo>
                    <a:pt x="150" y="0"/>
                    <a:pt x="1" y="149"/>
                    <a:pt x="1" y="332"/>
                  </a:cubicBezTo>
                  <a:lnTo>
                    <a:pt x="1" y="7872"/>
                  </a:lnTo>
                  <a:lnTo>
                    <a:pt x="776" y="7872"/>
                  </a:lnTo>
                  <a:lnTo>
                    <a:pt x="776" y="332"/>
                  </a:lnTo>
                  <a:cubicBezTo>
                    <a:pt x="776" y="149"/>
                    <a:pt x="925" y="0"/>
                    <a:pt x="1108" y="0"/>
                  </a:cubicBezTo>
                  <a:close/>
                </a:path>
              </a:pathLst>
            </a:custGeom>
            <a:solidFill>
              <a:srgbClr val="C6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8" name="Google Shape;13788;p138"/>
            <p:cNvSpPr/>
            <p:nvPr/>
          </p:nvSpPr>
          <p:spPr>
            <a:xfrm>
              <a:off x="3828892" y="2542942"/>
              <a:ext cx="60979" cy="240664"/>
            </a:xfrm>
            <a:custGeom>
              <a:avLst/>
              <a:gdLst/>
              <a:ahLst/>
              <a:cxnLst/>
              <a:rect l="l" t="t" r="r" b="b"/>
              <a:pathLst>
                <a:path w="2325" h="9176" extrusionOk="0">
                  <a:moveTo>
                    <a:pt x="333" y="0"/>
                  </a:moveTo>
                  <a:cubicBezTo>
                    <a:pt x="150" y="0"/>
                    <a:pt x="1" y="149"/>
                    <a:pt x="1" y="332"/>
                  </a:cubicBezTo>
                  <a:lnTo>
                    <a:pt x="1" y="9176"/>
                  </a:lnTo>
                  <a:lnTo>
                    <a:pt x="2325" y="9176"/>
                  </a:lnTo>
                  <a:lnTo>
                    <a:pt x="2325" y="332"/>
                  </a:lnTo>
                  <a:cubicBezTo>
                    <a:pt x="2325" y="149"/>
                    <a:pt x="2175" y="0"/>
                    <a:pt x="1993" y="0"/>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9" name="Google Shape;13789;p138"/>
            <p:cNvSpPr/>
            <p:nvPr/>
          </p:nvSpPr>
          <p:spPr>
            <a:xfrm>
              <a:off x="3828892" y="2542942"/>
              <a:ext cx="29191" cy="240664"/>
            </a:xfrm>
            <a:custGeom>
              <a:avLst/>
              <a:gdLst/>
              <a:ahLst/>
              <a:cxnLst/>
              <a:rect l="l" t="t" r="r" b="b"/>
              <a:pathLst>
                <a:path w="1113" h="9176" extrusionOk="0">
                  <a:moveTo>
                    <a:pt x="333" y="0"/>
                  </a:moveTo>
                  <a:cubicBezTo>
                    <a:pt x="150" y="0"/>
                    <a:pt x="1" y="149"/>
                    <a:pt x="1" y="332"/>
                  </a:cubicBezTo>
                  <a:lnTo>
                    <a:pt x="1" y="9176"/>
                  </a:lnTo>
                  <a:lnTo>
                    <a:pt x="775" y="9176"/>
                  </a:lnTo>
                  <a:lnTo>
                    <a:pt x="775" y="332"/>
                  </a:lnTo>
                  <a:cubicBezTo>
                    <a:pt x="775" y="149"/>
                    <a:pt x="924" y="0"/>
                    <a:pt x="1112" y="0"/>
                  </a:cubicBezTo>
                  <a:close/>
                </a:path>
              </a:pathLst>
            </a:custGeom>
            <a:solidFill>
              <a:srgbClr val="C4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0" name="Google Shape;13790;p138"/>
            <p:cNvSpPr/>
            <p:nvPr/>
          </p:nvSpPr>
          <p:spPr>
            <a:xfrm>
              <a:off x="3567142" y="2447527"/>
              <a:ext cx="313130" cy="126338"/>
            </a:xfrm>
            <a:custGeom>
              <a:avLst/>
              <a:gdLst/>
              <a:ahLst/>
              <a:cxnLst/>
              <a:rect l="l" t="t" r="r" b="b"/>
              <a:pathLst>
                <a:path w="11939" h="4817" extrusionOk="0">
                  <a:moveTo>
                    <a:pt x="9603" y="0"/>
                  </a:moveTo>
                  <a:cubicBezTo>
                    <a:pt x="9429" y="0"/>
                    <a:pt x="9327" y="190"/>
                    <a:pt x="9427" y="332"/>
                  </a:cubicBezTo>
                  <a:lnTo>
                    <a:pt x="9764" y="818"/>
                  </a:lnTo>
                  <a:cubicBezTo>
                    <a:pt x="8624" y="1502"/>
                    <a:pt x="4976" y="3426"/>
                    <a:pt x="1" y="3426"/>
                  </a:cubicBezTo>
                  <a:lnTo>
                    <a:pt x="1" y="4817"/>
                  </a:lnTo>
                  <a:cubicBezTo>
                    <a:pt x="2705" y="4812"/>
                    <a:pt x="5385" y="4288"/>
                    <a:pt x="7897" y="3282"/>
                  </a:cubicBezTo>
                  <a:cubicBezTo>
                    <a:pt x="8816" y="2916"/>
                    <a:pt x="9711" y="2478"/>
                    <a:pt x="10563" y="1968"/>
                  </a:cubicBezTo>
                  <a:lnTo>
                    <a:pt x="10861" y="2401"/>
                  </a:lnTo>
                  <a:cubicBezTo>
                    <a:pt x="10905" y="2462"/>
                    <a:pt x="10970" y="2491"/>
                    <a:pt x="11035" y="2491"/>
                  </a:cubicBezTo>
                  <a:cubicBezTo>
                    <a:pt x="11120" y="2491"/>
                    <a:pt x="11204" y="2441"/>
                    <a:pt x="11236" y="2348"/>
                  </a:cubicBezTo>
                  <a:lnTo>
                    <a:pt x="11896" y="352"/>
                  </a:lnTo>
                  <a:cubicBezTo>
                    <a:pt x="11939" y="222"/>
                    <a:pt x="11847" y="82"/>
                    <a:pt x="11708" y="73"/>
                  </a:cubicBezTo>
                  <a:lnTo>
                    <a:pt x="9610" y="0"/>
                  </a:lnTo>
                  <a:cubicBezTo>
                    <a:pt x="9608" y="0"/>
                    <a:pt x="9606" y="0"/>
                    <a:pt x="9603" y="0"/>
                  </a:cubicBezTo>
                  <a:close/>
                </a:path>
              </a:pathLst>
            </a:custGeom>
            <a:solidFill>
              <a:srgbClr val="B9C7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1" name="Google Shape;13791;p138"/>
            <p:cNvSpPr/>
            <p:nvPr/>
          </p:nvSpPr>
          <p:spPr>
            <a:xfrm>
              <a:off x="3547471" y="2640351"/>
              <a:ext cx="71077" cy="148317"/>
            </a:xfrm>
            <a:custGeom>
              <a:avLst/>
              <a:gdLst/>
              <a:ahLst/>
              <a:cxnLst/>
              <a:rect l="l" t="t" r="r" b="b"/>
              <a:pathLst>
                <a:path w="2710" h="5655" extrusionOk="0">
                  <a:moveTo>
                    <a:pt x="2185" y="386"/>
                  </a:moveTo>
                  <a:cubicBezTo>
                    <a:pt x="2262" y="386"/>
                    <a:pt x="2320" y="448"/>
                    <a:pt x="2320" y="525"/>
                  </a:cubicBezTo>
                  <a:lnTo>
                    <a:pt x="2320" y="5265"/>
                  </a:lnTo>
                  <a:lnTo>
                    <a:pt x="385" y="5265"/>
                  </a:lnTo>
                  <a:lnTo>
                    <a:pt x="385" y="525"/>
                  </a:lnTo>
                  <a:cubicBezTo>
                    <a:pt x="385" y="448"/>
                    <a:pt x="448" y="386"/>
                    <a:pt x="525" y="386"/>
                  </a:cubicBezTo>
                  <a:close/>
                  <a:moveTo>
                    <a:pt x="525" y="1"/>
                  </a:moveTo>
                  <a:cubicBezTo>
                    <a:pt x="236" y="1"/>
                    <a:pt x="0" y="236"/>
                    <a:pt x="0" y="530"/>
                  </a:cubicBezTo>
                  <a:lnTo>
                    <a:pt x="0" y="5462"/>
                  </a:lnTo>
                  <a:cubicBezTo>
                    <a:pt x="0" y="5568"/>
                    <a:pt x="87" y="5654"/>
                    <a:pt x="193" y="5654"/>
                  </a:cubicBezTo>
                  <a:lnTo>
                    <a:pt x="2517" y="5654"/>
                  </a:lnTo>
                  <a:cubicBezTo>
                    <a:pt x="2623" y="5654"/>
                    <a:pt x="2709" y="5568"/>
                    <a:pt x="2709" y="5462"/>
                  </a:cubicBezTo>
                  <a:lnTo>
                    <a:pt x="2709" y="530"/>
                  </a:lnTo>
                  <a:cubicBezTo>
                    <a:pt x="2709" y="236"/>
                    <a:pt x="2474" y="1"/>
                    <a:pt x="21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2" name="Google Shape;13792;p138"/>
            <p:cNvSpPr/>
            <p:nvPr/>
          </p:nvSpPr>
          <p:spPr>
            <a:xfrm>
              <a:off x="3639477" y="2606151"/>
              <a:ext cx="71181" cy="182517"/>
            </a:xfrm>
            <a:custGeom>
              <a:avLst/>
              <a:gdLst/>
              <a:ahLst/>
              <a:cxnLst/>
              <a:rect l="l" t="t" r="r" b="b"/>
              <a:pathLst>
                <a:path w="2714" h="6959" extrusionOk="0">
                  <a:moveTo>
                    <a:pt x="2189" y="390"/>
                  </a:moveTo>
                  <a:cubicBezTo>
                    <a:pt x="2266" y="390"/>
                    <a:pt x="2329" y="453"/>
                    <a:pt x="2329" y="530"/>
                  </a:cubicBezTo>
                  <a:lnTo>
                    <a:pt x="2329" y="6569"/>
                  </a:lnTo>
                  <a:lnTo>
                    <a:pt x="390" y="6569"/>
                  </a:lnTo>
                  <a:lnTo>
                    <a:pt x="390" y="530"/>
                  </a:lnTo>
                  <a:cubicBezTo>
                    <a:pt x="390" y="453"/>
                    <a:pt x="452" y="390"/>
                    <a:pt x="529" y="390"/>
                  </a:cubicBezTo>
                  <a:close/>
                  <a:moveTo>
                    <a:pt x="529" y="1"/>
                  </a:moveTo>
                  <a:cubicBezTo>
                    <a:pt x="236" y="1"/>
                    <a:pt x="0" y="236"/>
                    <a:pt x="0" y="530"/>
                  </a:cubicBezTo>
                  <a:lnTo>
                    <a:pt x="0" y="6766"/>
                  </a:lnTo>
                  <a:cubicBezTo>
                    <a:pt x="0" y="6872"/>
                    <a:pt x="87" y="6958"/>
                    <a:pt x="197" y="6958"/>
                  </a:cubicBezTo>
                  <a:lnTo>
                    <a:pt x="2521" y="6958"/>
                  </a:lnTo>
                  <a:cubicBezTo>
                    <a:pt x="2627" y="6958"/>
                    <a:pt x="2714" y="6872"/>
                    <a:pt x="2714" y="6766"/>
                  </a:cubicBezTo>
                  <a:lnTo>
                    <a:pt x="2714" y="530"/>
                  </a:lnTo>
                  <a:cubicBezTo>
                    <a:pt x="2714" y="236"/>
                    <a:pt x="2478" y="1"/>
                    <a:pt x="2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3" name="Google Shape;13793;p138"/>
            <p:cNvSpPr/>
            <p:nvPr/>
          </p:nvSpPr>
          <p:spPr>
            <a:xfrm>
              <a:off x="3731588" y="2572081"/>
              <a:ext cx="71208" cy="216587"/>
            </a:xfrm>
            <a:custGeom>
              <a:avLst/>
              <a:gdLst/>
              <a:ahLst/>
              <a:cxnLst/>
              <a:rect l="l" t="t" r="r" b="b"/>
              <a:pathLst>
                <a:path w="2715" h="8258" extrusionOk="0">
                  <a:moveTo>
                    <a:pt x="2190" y="385"/>
                  </a:moveTo>
                  <a:cubicBezTo>
                    <a:pt x="2267" y="385"/>
                    <a:pt x="2330" y="448"/>
                    <a:pt x="2330" y="525"/>
                  </a:cubicBezTo>
                  <a:lnTo>
                    <a:pt x="2330" y="7868"/>
                  </a:lnTo>
                  <a:lnTo>
                    <a:pt x="390" y="7868"/>
                  </a:lnTo>
                  <a:lnTo>
                    <a:pt x="390" y="525"/>
                  </a:lnTo>
                  <a:cubicBezTo>
                    <a:pt x="390" y="448"/>
                    <a:pt x="453" y="385"/>
                    <a:pt x="530" y="385"/>
                  </a:cubicBezTo>
                  <a:close/>
                  <a:moveTo>
                    <a:pt x="530" y="1"/>
                  </a:moveTo>
                  <a:cubicBezTo>
                    <a:pt x="236" y="1"/>
                    <a:pt x="1" y="236"/>
                    <a:pt x="1" y="525"/>
                  </a:cubicBezTo>
                  <a:lnTo>
                    <a:pt x="1" y="8065"/>
                  </a:lnTo>
                  <a:cubicBezTo>
                    <a:pt x="1" y="8171"/>
                    <a:pt x="87" y="8257"/>
                    <a:pt x="198" y="8257"/>
                  </a:cubicBezTo>
                  <a:lnTo>
                    <a:pt x="2522" y="8257"/>
                  </a:lnTo>
                  <a:cubicBezTo>
                    <a:pt x="2628" y="8257"/>
                    <a:pt x="2715" y="8171"/>
                    <a:pt x="2715" y="8065"/>
                  </a:cubicBezTo>
                  <a:lnTo>
                    <a:pt x="2715" y="525"/>
                  </a:lnTo>
                  <a:cubicBezTo>
                    <a:pt x="2715" y="236"/>
                    <a:pt x="2479" y="1"/>
                    <a:pt x="21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4" name="Google Shape;13794;p138"/>
            <p:cNvSpPr/>
            <p:nvPr/>
          </p:nvSpPr>
          <p:spPr>
            <a:xfrm>
              <a:off x="3823857" y="2537880"/>
              <a:ext cx="71181" cy="250787"/>
            </a:xfrm>
            <a:custGeom>
              <a:avLst/>
              <a:gdLst/>
              <a:ahLst/>
              <a:cxnLst/>
              <a:rect l="l" t="t" r="r" b="b"/>
              <a:pathLst>
                <a:path w="2714" h="9562" extrusionOk="0">
                  <a:moveTo>
                    <a:pt x="2185" y="390"/>
                  </a:moveTo>
                  <a:cubicBezTo>
                    <a:pt x="2262" y="390"/>
                    <a:pt x="2324" y="448"/>
                    <a:pt x="2324" y="525"/>
                  </a:cubicBezTo>
                  <a:lnTo>
                    <a:pt x="2324" y="9172"/>
                  </a:lnTo>
                  <a:lnTo>
                    <a:pt x="385" y="9172"/>
                  </a:lnTo>
                  <a:lnTo>
                    <a:pt x="390" y="525"/>
                  </a:lnTo>
                  <a:cubicBezTo>
                    <a:pt x="390" y="448"/>
                    <a:pt x="448" y="390"/>
                    <a:pt x="525" y="390"/>
                  </a:cubicBezTo>
                  <a:close/>
                  <a:moveTo>
                    <a:pt x="525" y="1"/>
                  </a:moveTo>
                  <a:cubicBezTo>
                    <a:pt x="236" y="1"/>
                    <a:pt x="0" y="236"/>
                    <a:pt x="0" y="525"/>
                  </a:cubicBezTo>
                  <a:lnTo>
                    <a:pt x="0" y="9369"/>
                  </a:lnTo>
                  <a:cubicBezTo>
                    <a:pt x="0" y="9475"/>
                    <a:pt x="87" y="9561"/>
                    <a:pt x="193" y="9561"/>
                  </a:cubicBezTo>
                  <a:lnTo>
                    <a:pt x="2517" y="9561"/>
                  </a:lnTo>
                  <a:cubicBezTo>
                    <a:pt x="2627" y="9561"/>
                    <a:pt x="2714" y="9475"/>
                    <a:pt x="2714" y="9369"/>
                  </a:cubicBezTo>
                  <a:lnTo>
                    <a:pt x="2714" y="525"/>
                  </a:lnTo>
                  <a:cubicBezTo>
                    <a:pt x="2714" y="236"/>
                    <a:pt x="2478" y="1"/>
                    <a:pt x="21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5" name="Google Shape;13795;p138"/>
            <p:cNvSpPr/>
            <p:nvPr/>
          </p:nvSpPr>
          <p:spPr>
            <a:xfrm>
              <a:off x="3613984" y="2442334"/>
              <a:ext cx="272346" cy="97225"/>
            </a:xfrm>
            <a:custGeom>
              <a:avLst/>
              <a:gdLst/>
              <a:ahLst/>
              <a:cxnLst/>
              <a:rect l="l" t="t" r="r" b="b"/>
              <a:pathLst>
                <a:path w="10384" h="3707" extrusionOk="0">
                  <a:moveTo>
                    <a:pt x="7816" y="1"/>
                  </a:moveTo>
                  <a:cubicBezTo>
                    <a:pt x="7487" y="1"/>
                    <a:pt x="7292" y="370"/>
                    <a:pt x="7478" y="641"/>
                  </a:cubicBezTo>
                  <a:lnTo>
                    <a:pt x="7699" y="954"/>
                  </a:lnTo>
                  <a:cubicBezTo>
                    <a:pt x="6563" y="1608"/>
                    <a:pt x="3888" y="2931"/>
                    <a:pt x="246" y="3316"/>
                  </a:cubicBezTo>
                  <a:cubicBezTo>
                    <a:pt x="0" y="3345"/>
                    <a:pt x="19" y="3706"/>
                    <a:pt x="265" y="3706"/>
                  </a:cubicBezTo>
                  <a:lnTo>
                    <a:pt x="284" y="3706"/>
                  </a:lnTo>
                  <a:cubicBezTo>
                    <a:pt x="4215" y="3288"/>
                    <a:pt x="7045" y="1801"/>
                    <a:pt x="8079" y="1185"/>
                  </a:cubicBezTo>
                  <a:cubicBezTo>
                    <a:pt x="8170" y="1127"/>
                    <a:pt x="8199" y="997"/>
                    <a:pt x="8137" y="906"/>
                  </a:cubicBezTo>
                  <a:lnTo>
                    <a:pt x="7800" y="420"/>
                  </a:lnTo>
                  <a:cubicBezTo>
                    <a:pt x="7790" y="405"/>
                    <a:pt x="7800" y="391"/>
                    <a:pt x="7814" y="391"/>
                  </a:cubicBezTo>
                  <a:lnTo>
                    <a:pt x="9912" y="468"/>
                  </a:lnTo>
                  <a:cubicBezTo>
                    <a:pt x="9927" y="468"/>
                    <a:pt x="9932" y="477"/>
                    <a:pt x="9927" y="487"/>
                  </a:cubicBezTo>
                  <a:lnTo>
                    <a:pt x="9268" y="2484"/>
                  </a:lnTo>
                  <a:cubicBezTo>
                    <a:pt x="9265" y="2490"/>
                    <a:pt x="9256" y="2494"/>
                    <a:pt x="9249" y="2494"/>
                  </a:cubicBezTo>
                  <a:cubicBezTo>
                    <a:pt x="9244" y="2494"/>
                    <a:pt x="9241" y="2492"/>
                    <a:pt x="9239" y="2489"/>
                  </a:cubicBezTo>
                  <a:lnTo>
                    <a:pt x="8936" y="2056"/>
                  </a:lnTo>
                  <a:cubicBezTo>
                    <a:pt x="8898" y="2000"/>
                    <a:pt x="8837" y="1970"/>
                    <a:pt x="8775" y="1970"/>
                  </a:cubicBezTo>
                  <a:cubicBezTo>
                    <a:pt x="8741" y="1970"/>
                    <a:pt x="8707" y="1979"/>
                    <a:pt x="8676" y="1998"/>
                  </a:cubicBezTo>
                  <a:cubicBezTo>
                    <a:pt x="7954" y="2436"/>
                    <a:pt x="7203" y="2816"/>
                    <a:pt x="6429" y="3143"/>
                  </a:cubicBezTo>
                  <a:cubicBezTo>
                    <a:pt x="6229" y="3237"/>
                    <a:pt x="6318" y="3515"/>
                    <a:pt x="6505" y="3515"/>
                  </a:cubicBezTo>
                  <a:cubicBezTo>
                    <a:pt x="6529" y="3515"/>
                    <a:pt x="6555" y="3510"/>
                    <a:pt x="6583" y="3499"/>
                  </a:cubicBezTo>
                  <a:cubicBezTo>
                    <a:pt x="7319" y="3186"/>
                    <a:pt x="8031" y="2830"/>
                    <a:pt x="8719" y="2426"/>
                  </a:cubicBezTo>
                  <a:lnTo>
                    <a:pt x="8916" y="2710"/>
                  </a:lnTo>
                  <a:cubicBezTo>
                    <a:pt x="8999" y="2826"/>
                    <a:pt x="9124" y="2882"/>
                    <a:pt x="9248" y="2882"/>
                  </a:cubicBezTo>
                  <a:cubicBezTo>
                    <a:pt x="9411" y="2882"/>
                    <a:pt x="9573" y="2785"/>
                    <a:pt x="9633" y="2604"/>
                  </a:cubicBezTo>
                  <a:lnTo>
                    <a:pt x="10297" y="612"/>
                  </a:lnTo>
                  <a:cubicBezTo>
                    <a:pt x="10384" y="352"/>
                    <a:pt x="10196" y="88"/>
                    <a:pt x="9927" y="78"/>
                  </a:cubicBezTo>
                  <a:lnTo>
                    <a:pt x="7829" y="1"/>
                  </a:lnTo>
                  <a:cubicBezTo>
                    <a:pt x="7825" y="1"/>
                    <a:pt x="7820" y="1"/>
                    <a:pt x="78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6" name="Google Shape;13796;p138"/>
            <p:cNvSpPr/>
            <p:nvPr/>
          </p:nvSpPr>
          <p:spPr>
            <a:xfrm>
              <a:off x="3561975" y="2531166"/>
              <a:ext cx="210292" cy="47891"/>
            </a:xfrm>
            <a:custGeom>
              <a:avLst/>
              <a:gdLst/>
              <a:ahLst/>
              <a:cxnLst/>
              <a:rect l="l" t="t" r="r" b="b"/>
              <a:pathLst>
                <a:path w="8018" h="1826" extrusionOk="0">
                  <a:moveTo>
                    <a:pt x="1485" y="0"/>
                  </a:moveTo>
                  <a:cubicBezTo>
                    <a:pt x="1477" y="0"/>
                    <a:pt x="1468" y="1"/>
                    <a:pt x="1459" y="2"/>
                  </a:cubicBezTo>
                  <a:cubicBezTo>
                    <a:pt x="1040" y="30"/>
                    <a:pt x="612" y="45"/>
                    <a:pt x="198" y="45"/>
                  </a:cubicBezTo>
                  <a:cubicBezTo>
                    <a:pt x="87" y="45"/>
                    <a:pt x="1" y="131"/>
                    <a:pt x="1" y="237"/>
                  </a:cubicBezTo>
                  <a:lnTo>
                    <a:pt x="1" y="1633"/>
                  </a:lnTo>
                  <a:cubicBezTo>
                    <a:pt x="1" y="1739"/>
                    <a:pt x="87" y="1825"/>
                    <a:pt x="198" y="1825"/>
                  </a:cubicBezTo>
                  <a:cubicBezTo>
                    <a:pt x="2787" y="1816"/>
                    <a:pt x="5351" y="1344"/>
                    <a:pt x="7776" y="430"/>
                  </a:cubicBezTo>
                  <a:cubicBezTo>
                    <a:pt x="8018" y="367"/>
                    <a:pt x="7932" y="43"/>
                    <a:pt x="7736" y="43"/>
                  </a:cubicBezTo>
                  <a:cubicBezTo>
                    <a:pt x="7706" y="43"/>
                    <a:pt x="7672" y="51"/>
                    <a:pt x="7637" y="69"/>
                  </a:cubicBezTo>
                  <a:cubicBezTo>
                    <a:pt x="5322" y="940"/>
                    <a:pt x="2868" y="1402"/>
                    <a:pt x="395" y="1435"/>
                  </a:cubicBezTo>
                  <a:lnTo>
                    <a:pt x="395" y="430"/>
                  </a:lnTo>
                  <a:cubicBezTo>
                    <a:pt x="756" y="425"/>
                    <a:pt x="1122" y="411"/>
                    <a:pt x="1488" y="391"/>
                  </a:cubicBezTo>
                  <a:cubicBezTo>
                    <a:pt x="1748" y="382"/>
                    <a:pt x="1730" y="0"/>
                    <a:pt x="14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97" name="Google Shape;13797;p138"/>
          <p:cNvGrpSpPr/>
          <p:nvPr/>
        </p:nvGrpSpPr>
        <p:grpSpPr>
          <a:xfrm>
            <a:off x="3527093" y="3625995"/>
            <a:ext cx="403300" cy="357927"/>
            <a:chOff x="3527093" y="3810570"/>
            <a:chExt cx="403300" cy="357927"/>
          </a:xfrm>
        </p:grpSpPr>
        <p:sp>
          <p:nvSpPr>
            <p:cNvPr id="13798" name="Google Shape;13798;p138"/>
            <p:cNvSpPr/>
            <p:nvPr/>
          </p:nvSpPr>
          <p:spPr>
            <a:xfrm>
              <a:off x="3565647" y="3848469"/>
              <a:ext cx="314625" cy="314756"/>
            </a:xfrm>
            <a:custGeom>
              <a:avLst/>
              <a:gdLst/>
              <a:ahLst/>
              <a:cxnLst/>
              <a:rect l="l" t="t" r="r" b="b"/>
              <a:pathLst>
                <a:path w="11996" h="12001" extrusionOk="0">
                  <a:moveTo>
                    <a:pt x="6000" y="0"/>
                  </a:moveTo>
                  <a:cubicBezTo>
                    <a:pt x="2685" y="0"/>
                    <a:pt x="0" y="2690"/>
                    <a:pt x="0" y="6001"/>
                  </a:cubicBezTo>
                  <a:cubicBezTo>
                    <a:pt x="0" y="9316"/>
                    <a:pt x="2685" y="12001"/>
                    <a:pt x="6000" y="12001"/>
                  </a:cubicBezTo>
                  <a:cubicBezTo>
                    <a:pt x="9311" y="12001"/>
                    <a:pt x="11996" y="9316"/>
                    <a:pt x="11996" y="6001"/>
                  </a:cubicBezTo>
                  <a:cubicBezTo>
                    <a:pt x="11996" y="2690"/>
                    <a:pt x="9311" y="0"/>
                    <a:pt x="6000" y="0"/>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9" name="Google Shape;13799;p138"/>
            <p:cNvSpPr/>
            <p:nvPr/>
          </p:nvSpPr>
          <p:spPr>
            <a:xfrm>
              <a:off x="3722251" y="3939189"/>
              <a:ext cx="83823" cy="109946"/>
            </a:xfrm>
            <a:custGeom>
              <a:avLst/>
              <a:gdLst/>
              <a:ahLst/>
              <a:cxnLst/>
              <a:rect l="l" t="t" r="r" b="b"/>
              <a:pathLst>
                <a:path w="3196" h="4192" extrusionOk="0">
                  <a:moveTo>
                    <a:pt x="1" y="1"/>
                  </a:moveTo>
                  <a:lnTo>
                    <a:pt x="39" y="2575"/>
                  </a:lnTo>
                  <a:lnTo>
                    <a:pt x="1959" y="4192"/>
                  </a:lnTo>
                  <a:lnTo>
                    <a:pt x="2118" y="3961"/>
                  </a:lnTo>
                  <a:cubicBezTo>
                    <a:pt x="3196" y="2373"/>
                    <a:pt x="2185" y="213"/>
                    <a:pt x="275" y="25"/>
                  </a:cubicBezTo>
                  <a:lnTo>
                    <a:pt x="1" y="1"/>
                  </a:ln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0" name="Google Shape;13800;p138"/>
            <p:cNvSpPr/>
            <p:nvPr/>
          </p:nvSpPr>
          <p:spPr>
            <a:xfrm>
              <a:off x="3721884" y="3873463"/>
              <a:ext cx="140973" cy="217951"/>
            </a:xfrm>
            <a:custGeom>
              <a:avLst/>
              <a:gdLst/>
              <a:ahLst/>
              <a:cxnLst/>
              <a:rect l="l" t="t" r="r" b="b"/>
              <a:pathLst>
                <a:path w="5375" h="8310" extrusionOk="0">
                  <a:moveTo>
                    <a:pt x="0" y="0"/>
                  </a:moveTo>
                  <a:lnTo>
                    <a:pt x="15" y="2541"/>
                  </a:lnTo>
                  <a:lnTo>
                    <a:pt x="246" y="2560"/>
                  </a:lnTo>
                  <a:cubicBezTo>
                    <a:pt x="1535" y="2671"/>
                    <a:pt x="2531" y="3748"/>
                    <a:pt x="2536" y="5048"/>
                  </a:cubicBezTo>
                  <a:cubicBezTo>
                    <a:pt x="2536" y="5562"/>
                    <a:pt x="2377" y="6068"/>
                    <a:pt x="2079" y="6486"/>
                  </a:cubicBezTo>
                  <a:lnTo>
                    <a:pt x="1949" y="6674"/>
                  </a:lnTo>
                  <a:lnTo>
                    <a:pt x="3893" y="8310"/>
                  </a:lnTo>
                  <a:lnTo>
                    <a:pt x="4052" y="8098"/>
                  </a:lnTo>
                  <a:lnTo>
                    <a:pt x="4066" y="8079"/>
                  </a:lnTo>
                  <a:lnTo>
                    <a:pt x="4129" y="7997"/>
                  </a:lnTo>
                  <a:cubicBezTo>
                    <a:pt x="5178" y="6539"/>
                    <a:pt x="5375" y="4629"/>
                    <a:pt x="4639" y="2988"/>
                  </a:cubicBezTo>
                  <a:cubicBezTo>
                    <a:pt x="3907" y="1347"/>
                    <a:pt x="2353" y="221"/>
                    <a:pt x="568" y="34"/>
                  </a:cubicBezTo>
                  <a:cubicBezTo>
                    <a:pt x="520" y="29"/>
                    <a:pt x="472" y="24"/>
                    <a:pt x="424" y="19"/>
                  </a:cubicBezTo>
                  <a:lnTo>
                    <a:pt x="395" y="19"/>
                  </a:lnTo>
                  <a:lnTo>
                    <a:pt x="284" y="15"/>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1" name="Google Shape;13801;p138"/>
            <p:cNvSpPr/>
            <p:nvPr/>
          </p:nvSpPr>
          <p:spPr>
            <a:xfrm>
              <a:off x="3721622" y="3816287"/>
              <a:ext cx="202712" cy="307072"/>
            </a:xfrm>
            <a:custGeom>
              <a:avLst/>
              <a:gdLst/>
              <a:ahLst/>
              <a:cxnLst/>
              <a:rect l="l" t="t" r="r" b="b"/>
              <a:pathLst>
                <a:path w="7729" h="11708" extrusionOk="0">
                  <a:moveTo>
                    <a:pt x="448" y="0"/>
                  </a:moveTo>
                  <a:cubicBezTo>
                    <a:pt x="203" y="0"/>
                    <a:pt x="1" y="202"/>
                    <a:pt x="1" y="453"/>
                  </a:cubicBezTo>
                  <a:lnTo>
                    <a:pt x="10" y="2214"/>
                  </a:lnTo>
                  <a:lnTo>
                    <a:pt x="251" y="2223"/>
                  </a:lnTo>
                  <a:cubicBezTo>
                    <a:pt x="2123" y="2300"/>
                    <a:pt x="3792" y="3407"/>
                    <a:pt x="4586" y="5106"/>
                  </a:cubicBezTo>
                  <a:cubicBezTo>
                    <a:pt x="5380" y="6799"/>
                    <a:pt x="5164" y="8796"/>
                    <a:pt x="4023" y="10278"/>
                  </a:cubicBezTo>
                  <a:lnTo>
                    <a:pt x="3874" y="10471"/>
                  </a:lnTo>
                  <a:lnTo>
                    <a:pt x="5221" y="11601"/>
                  </a:lnTo>
                  <a:cubicBezTo>
                    <a:pt x="5303" y="11674"/>
                    <a:pt x="5404" y="11707"/>
                    <a:pt x="5510" y="11707"/>
                  </a:cubicBezTo>
                  <a:lnTo>
                    <a:pt x="5563" y="11707"/>
                  </a:lnTo>
                  <a:cubicBezTo>
                    <a:pt x="5688" y="11693"/>
                    <a:pt x="5799" y="11625"/>
                    <a:pt x="5871" y="11524"/>
                  </a:cubicBezTo>
                  <a:cubicBezTo>
                    <a:pt x="7449" y="9393"/>
                    <a:pt x="7728" y="6564"/>
                    <a:pt x="6602" y="4158"/>
                  </a:cubicBezTo>
                  <a:cubicBezTo>
                    <a:pt x="5476" y="1752"/>
                    <a:pt x="3128" y="159"/>
                    <a:pt x="477" y="0"/>
                  </a:cubicBezTo>
                  <a:close/>
                </a:path>
              </a:pathLst>
            </a:custGeom>
            <a:solidFill>
              <a:srgbClr val="A7B5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2" name="Google Shape;13802;p138"/>
            <p:cNvSpPr/>
            <p:nvPr/>
          </p:nvSpPr>
          <p:spPr>
            <a:xfrm>
              <a:off x="3569161" y="3848469"/>
              <a:ext cx="154139" cy="158152"/>
            </a:xfrm>
            <a:custGeom>
              <a:avLst/>
              <a:gdLst/>
              <a:ahLst/>
              <a:cxnLst/>
              <a:rect l="l" t="t" r="r" b="b"/>
              <a:pathLst>
                <a:path w="5877" h="6030" extrusionOk="0">
                  <a:moveTo>
                    <a:pt x="5852" y="0"/>
                  </a:moveTo>
                  <a:cubicBezTo>
                    <a:pt x="3037" y="5"/>
                    <a:pt x="607" y="1968"/>
                    <a:pt x="1" y="4716"/>
                  </a:cubicBezTo>
                  <a:lnTo>
                    <a:pt x="5876" y="6029"/>
                  </a:lnTo>
                  <a:lnTo>
                    <a:pt x="5876" y="6029"/>
                  </a:lnTo>
                  <a:lnTo>
                    <a:pt x="5852" y="0"/>
                  </a:lnTo>
                  <a:close/>
                </a:path>
              </a:pathLst>
            </a:custGeom>
            <a:solidFill>
              <a:srgbClr val="A7B5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3" name="Google Shape;13803;p138"/>
            <p:cNvSpPr/>
            <p:nvPr/>
          </p:nvSpPr>
          <p:spPr>
            <a:xfrm>
              <a:off x="3565647" y="3971764"/>
              <a:ext cx="157654" cy="185796"/>
            </a:xfrm>
            <a:custGeom>
              <a:avLst/>
              <a:gdLst/>
              <a:ahLst/>
              <a:cxnLst/>
              <a:rect l="l" t="t" r="r" b="b"/>
              <a:pathLst>
                <a:path w="6011" h="7084" extrusionOk="0">
                  <a:moveTo>
                    <a:pt x="140" y="0"/>
                  </a:moveTo>
                  <a:cubicBezTo>
                    <a:pt x="44" y="429"/>
                    <a:pt x="0" y="862"/>
                    <a:pt x="0" y="1300"/>
                  </a:cubicBezTo>
                  <a:cubicBezTo>
                    <a:pt x="0" y="3999"/>
                    <a:pt x="1800" y="6366"/>
                    <a:pt x="4398" y="7083"/>
                  </a:cubicBezTo>
                  <a:lnTo>
                    <a:pt x="6010" y="1333"/>
                  </a:lnTo>
                  <a:lnTo>
                    <a:pt x="140" y="0"/>
                  </a:ln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4" name="Google Shape;13804;p138"/>
            <p:cNvSpPr/>
            <p:nvPr/>
          </p:nvSpPr>
          <p:spPr>
            <a:xfrm>
              <a:off x="3663056" y="4134558"/>
              <a:ext cx="83587" cy="28667"/>
            </a:xfrm>
            <a:custGeom>
              <a:avLst/>
              <a:gdLst/>
              <a:ahLst/>
              <a:cxnLst/>
              <a:rect l="l" t="t" r="r" b="b"/>
              <a:pathLst>
                <a:path w="3187" h="1093" extrusionOk="0">
                  <a:moveTo>
                    <a:pt x="646" y="1"/>
                  </a:moveTo>
                  <a:lnTo>
                    <a:pt x="1" y="640"/>
                  </a:lnTo>
                  <a:cubicBezTo>
                    <a:pt x="727" y="939"/>
                    <a:pt x="1502" y="1093"/>
                    <a:pt x="2282" y="1093"/>
                  </a:cubicBezTo>
                  <a:cubicBezTo>
                    <a:pt x="2585" y="1093"/>
                    <a:pt x="2888" y="1069"/>
                    <a:pt x="3186" y="1025"/>
                  </a:cubicBezTo>
                  <a:cubicBezTo>
                    <a:pt x="2272" y="886"/>
                    <a:pt x="1401" y="535"/>
                    <a:pt x="646" y="1"/>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5" name="Google Shape;13805;p138"/>
            <p:cNvSpPr/>
            <p:nvPr/>
          </p:nvSpPr>
          <p:spPr>
            <a:xfrm>
              <a:off x="3569293" y="3848469"/>
              <a:ext cx="153378" cy="133918"/>
            </a:xfrm>
            <a:custGeom>
              <a:avLst/>
              <a:gdLst/>
              <a:ahLst/>
              <a:cxnLst/>
              <a:rect l="l" t="t" r="r" b="b"/>
              <a:pathLst>
                <a:path w="5848" h="5106" extrusionOk="0">
                  <a:moveTo>
                    <a:pt x="5847" y="0"/>
                  </a:moveTo>
                  <a:cubicBezTo>
                    <a:pt x="3032" y="10"/>
                    <a:pt x="602" y="1968"/>
                    <a:pt x="1" y="4716"/>
                  </a:cubicBezTo>
                  <a:lnTo>
                    <a:pt x="1733" y="5106"/>
                  </a:lnTo>
                  <a:cubicBezTo>
                    <a:pt x="2075" y="2844"/>
                    <a:pt x="3667" y="977"/>
                    <a:pt x="5847" y="284"/>
                  </a:cubicBezTo>
                  <a:lnTo>
                    <a:pt x="5847" y="0"/>
                  </a:ln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6" name="Google Shape;13806;p138"/>
            <p:cNvSpPr/>
            <p:nvPr/>
          </p:nvSpPr>
          <p:spPr>
            <a:xfrm>
              <a:off x="3650939" y="3931269"/>
              <a:ext cx="39551" cy="33833"/>
            </a:xfrm>
            <a:custGeom>
              <a:avLst/>
              <a:gdLst/>
              <a:ahLst/>
              <a:cxnLst/>
              <a:rect l="l" t="t" r="r" b="b"/>
              <a:pathLst>
                <a:path w="1508" h="1290" extrusionOk="0">
                  <a:moveTo>
                    <a:pt x="859" y="0"/>
                  </a:moveTo>
                  <a:cubicBezTo>
                    <a:pt x="700" y="0"/>
                    <a:pt x="538" y="60"/>
                    <a:pt x="405" y="192"/>
                  </a:cubicBezTo>
                  <a:cubicBezTo>
                    <a:pt x="1" y="596"/>
                    <a:pt x="290" y="1289"/>
                    <a:pt x="862" y="1289"/>
                  </a:cubicBezTo>
                  <a:cubicBezTo>
                    <a:pt x="1218" y="1289"/>
                    <a:pt x="1507" y="1001"/>
                    <a:pt x="1507" y="645"/>
                  </a:cubicBezTo>
                  <a:cubicBezTo>
                    <a:pt x="1507" y="258"/>
                    <a:pt x="1191" y="0"/>
                    <a:pt x="859"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7" name="Google Shape;13807;p138"/>
            <p:cNvSpPr/>
            <p:nvPr/>
          </p:nvSpPr>
          <p:spPr>
            <a:xfrm>
              <a:off x="3551248" y="3971764"/>
              <a:ext cx="135072" cy="185796"/>
            </a:xfrm>
            <a:custGeom>
              <a:avLst/>
              <a:gdLst/>
              <a:ahLst/>
              <a:cxnLst/>
              <a:rect l="l" t="t" r="r" b="b"/>
              <a:pathLst>
                <a:path w="5150" h="7084" extrusionOk="0">
                  <a:moveTo>
                    <a:pt x="689" y="0"/>
                  </a:moveTo>
                  <a:cubicBezTo>
                    <a:pt x="1" y="3118"/>
                    <a:pt x="1872" y="6232"/>
                    <a:pt x="4947" y="7083"/>
                  </a:cubicBezTo>
                  <a:lnTo>
                    <a:pt x="5149" y="6371"/>
                  </a:lnTo>
                  <a:cubicBezTo>
                    <a:pt x="3407" y="5274"/>
                    <a:pt x="2354" y="3359"/>
                    <a:pt x="2354" y="1300"/>
                  </a:cubicBezTo>
                  <a:cubicBezTo>
                    <a:pt x="2354" y="996"/>
                    <a:pt x="2373" y="693"/>
                    <a:pt x="2421" y="395"/>
                  </a:cubicBezTo>
                  <a:lnTo>
                    <a:pt x="689" y="0"/>
                  </a:ln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8" name="Google Shape;13808;p138"/>
            <p:cNvSpPr/>
            <p:nvPr/>
          </p:nvSpPr>
          <p:spPr>
            <a:xfrm>
              <a:off x="3527093" y="3810570"/>
              <a:ext cx="403300" cy="357927"/>
            </a:xfrm>
            <a:custGeom>
              <a:avLst/>
              <a:gdLst/>
              <a:ahLst/>
              <a:cxnLst/>
              <a:rect l="l" t="t" r="r" b="b"/>
              <a:pathLst>
                <a:path w="15377" h="13647" extrusionOk="0">
                  <a:moveTo>
                    <a:pt x="5576" y="4857"/>
                  </a:moveTo>
                  <a:cubicBezTo>
                    <a:pt x="5579" y="4857"/>
                    <a:pt x="5581" y="4857"/>
                    <a:pt x="5584" y="4857"/>
                  </a:cubicBezTo>
                  <a:cubicBezTo>
                    <a:pt x="5936" y="4857"/>
                    <a:pt x="6109" y="5280"/>
                    <a:pt x="5859" y="5526"/>
                  </a:cubicBezTo>
                  <a:cubicBezTo>
                    <a:pt x="5779" y="5605"/>
                    <a:pt x="5681" y="5641"/>
                    <a:pt x="5585" y="5641"/>
                  </a:cubicBezTo>
                  <a:cubicBezTo>
                    <a:pt x="5384" y="5641"/>
                    <a:pt x="5190" y="5484"/>
                    <a:pt x="5190" y="5247"/>
                  </a:cubicBezTo>
                  <a:cubicBezTo>
                    <a:pt x="5190" y="5033"/>
                    <a:pt x="5363" y="4857"/>
                    <a:pt x="5576" y="4857"/>
                  </a:cubicBezTo>
                  <a:close/>
                  <a:moveTo>
                    <a:pt x="7206" y="1720"/>
                  </a:moveTo>
                  <a:lnTo>
                    <a:pt x="7211" y="2422"/>
                  </a:lnTo>
                  <a:lnTo>
                    <a:pt x="7220" y="4934"/>
                  </a:lnTo>
                  <a:lnTo>
                    <a:pt x="7230" y="7152"/>
                  </a:lnTo>
                  <a:lnTo>
                    <a:pt x="1932" y="5973"/>
                  </a:lnTo>
                  <a:cubicBezTo>
                    <a:pt x="2293" y="4636"/>
                    <a:pt x="3121" y="3476"/>
                    <a:pt x="4271" y="2701"/>
                  </a:cubicBezTo>
                  <a:lnTo>
                    <a:pt x="5233" y="4462"/>
                  </a:lnTo>
                  <a:cubicBezTo>
                    <a:pt x="4843" y="4636"/>
                    <a:pt x="4636" y="5073"/>
                    <a:pt x="4757" y="5482"/>
                  </a:cubicBezTo>
                  <a:cubicBezTo>
                    <a:pt x="4862" y="5856"/>
                    <a:pt x="5205" y="6110"/>
                    <a:pt x="5587" y="6110"/>
                  </a:cubicBezTo>
                  <a:cubicBezTo>
                    <a:pt x="5623" y="6110"/>
                    <a:pt x="5659" y="6108"/>
                    <a:pt x="5695" y="6103"/>
                  </a:cubicBezTo>
                  <a:cubicBezTo>
                    <a:pt x="6118" y="6050"/>
                    <a:pt x="6441" y="5694"/>
                    <a:pt x="6450" y="5266"/>
                  </a:cubicBezTo>
                  <a:cubicBezTo>
                    <a:pt x="6460" y="4838"/>
                    <a:pt x="6152" y="4472"/>
                    <a:pt x="5733" y="4395"/>
                  </a:cubicBezTo>
                  <a:lnTo>
                    <a:pt x="4670" y="2451"/>
                  </a:lnTo>
                  <a:cubicBezTo>
                    <a:pt x="5445" y="2013"/>
                    <a:pt x="6316" y="1763"/>
                    <a:pt x="7206" y="1720"/>
                  </a:cubicBezTo>
                  <a:close/>
                  <a:moveTo>
                    <a:pt x="7692" y="5179"/>
                  </a:moveTo>
                  <a:cubicBezTo>
                    <a:pt x="9410" y="5352"/>
                    <a:pt x="10319" y="7296"/>
                    <a:pt x="9352" y="8725"/>
                  </a:cubicBezTo>
                  <a:lnTo>
                    <a:pt x="7701" y="7335"/>
                  </a:lnTo>
                  <a:lnTo>
                    <a:pt x="7692" y="5179"/>
                  </a:lnTo>
                  <a:close/>
                  <a:moveTo>
                    <a:pt x="7864" y="473"/>
                  </a:moveTo>
                  <a:cubicBezTo>
                    <a:pt x="7869" y="473"/>
                    <a:pt x="7874" y="473"/>
                    <a:pt x="7879" y="473"/>
                  </a:cubicBezTo>
                  <a:cubicBezTo>
                    <a:pt x="10439" y="623"/>
                    <a:pt x="12710" y="2162"/>
                    <a:pt x="13798" y="4486"/>
                  </a:cubicBezTo>
                  <a:cubicBezTo>
                    <a:pt x="14885" y="6806"/>
                    <a:pt x="14611" y="9539"/>
                    <a:pt x="13086" y="11598"/>
                  </a:cubicBezTo>
                  <a:cubicBezTo>
                    <a:pt x="13052" y="11646"/>
                    <a:pt x="12994" y="11675"/>
                    <a:pt x="12937" y="11675"/>
                  </a:cubicBezTo>
                  <a:cubicBezTo>
                    <a:pt x="12884" y="11675"/>
                    <a:pt x="12836" y="11661"/>
                    <a:pt x="12797" y="11627"/>
                  </a:cubicBezTo>
                  <a:lnTo>
                    <a:pt x="11637" y="10650"/>
                  </a:lnTo>
                  <a:cubicBezTo>
                    <a:pt x="12215" y="9904"/>
                    <a:pt x="12576" y="9014"/>
                    <a:pt x="12691" y="8081"/>
                  </a:cubicBezTo>
                  <a:cubicBezTo>
                    <a:pt x="12706" y="7936"/>
                    <a:pt x="12595" y="7816"/>
                    <a:pt x="12455" y="7816"/>
                  </a:cubicBezTo>
                  <a:cubicBezTo>
                    <a:pt x="12335" y="7816"/>
                    <a:pt x="12234" y="7903"/>
                    <a:pt x="12220" y="8018"/>
                  </a:cubicBezTo>
                  <a:cubicBezTo>
                    <a:pt x="12123" y="8827"/>
                    <a:pt x="11825" y="9592"/>
                    <a:pt x="11349" y="10251"/>
                  </a:cubicBezTo>
                  <a:cubicBezTo>
                    <a:pt x="11329" y="10275"/>
                    <a:pt x="11310" y="10304"/>
                    <a:pt x="11291" y="10328"/>
                  </a:cubicBezTo>
                  <a:lnTo>
                    <a:pt x="11277" y="10347"/>
                  </a:lnTo>
                  <a:lnTo>
                    <a:pt x="9713" y="9029"/>
                  </a:lnTo>
                  <a:cubicBezTo>
                    <a:pt x="10940" y="7292"/>
                    <a:pt x="9809" y="4881"/>
                    <a:pt x="7687" y="4708"/>
                  </a:cubicBezTo>
                  <a:lnTo>
                    <a:pt x="7677" y="2663"/>
                  </a:lnTo>
                  <a:cubicBezTo>
                    <a:pt x="7721" y="2663"/>
                    <a:pt x="7764" y="2668"/>
                    <a:pt x="7802" y="2672"/>
                  </a:cubicBezTo>
                  <a:lnTo>
                    <a:pt x="7831" y="2672"/>
                  </a:lnTo>
                  <a:cubicBezTo>
                    <a:pt x="7875" y="2672"/>
                    <a:pt x="7923" y="2677"/>
                    <a:pt x="7966" y="2682"/>
                  </a:cubicBezTo>
                  <a:cubicBezTo>
                    <a:pt x="10208" y="2923"/>
                    <a:pt x="11979" y="4688"/>
                    <a:pt x="12229" y="6926"/>
                  </a:cubicBezTo>
                  <a:cubicBezTo>
                    <a:pt x="12239" y="7046"/>
                    <a:pt x="12340" y="7138"/>
                    <a:pt x="12460" y="7138"/>
                  </a:cubicBezTo>
                  <a:cubicBezTo>
                    <a:pt x="12600" y="7138"/>
                    <a:pt x="12710" y="7013"/>
                    <a:pt x="12696" y="6873"/>
                  </a:cubicBezTo>
                  <a:cubicBezTo>
                    <a:pt x="12407" y="4289"/>
                    <a:pt x="10276" y="2297"/>
                    <a:pt x="7677" y="2191"/>
                  </a:cubicBezTo>
                  <a:lnTo>
                    <a:pt x="7673" y="680"/>
                  </a:lnTo>
                  <a:cubicBezTo>
                    <a:pt x="7668" y="627"/>
                    <a:pt x="7687" y="574"/>
                    <a:pt x="7721" y="536"/>
                  </a:cubicBezTo>
                  <a:cubicBezTo>
                    <a:pt x="7756" y="496"/>
                    <a:pt x="7807" y="473"/>
                    <a:pt x="7864" y="473"/>
                  </a:cubicBezTo>
                  <a:close/>
                  <a:moveTo>
                    <a:pt x="1826" y="6435"/>
                  </a:moveTo>
                  <a:lnTo>
                    <a:pt x="7177" y="7624"/>
                  </a:lnTo>
                  <a:lnTo>
                    <a:pt x="5709" y="12897"/>
                  </a:lnTo>
                  <a:cubicBezTo>
                    <a:pt x="3342" y="12132"/>
                    <a:pt x="1740" y="9928"/>
                    <a:pt x="1740" y="7446"/>
                  </a:cubicBezTo>
                  <a:lnTo>
                    <a:pt x="1735" y="7446"/>
                  </a:lnTo>
                  <a:cubicBezTo>
                    <a:pt x="1735" y="7109"/>
                    <a:pt x="1769" y="6767"/>
                    <a:pt x="1826" y="6435"/>
                  </a:cubicBezTo>
                  <a:close/>
                  <a:moveTo>
                    <a:pt x="7596" y="7864"/>
                  </a:moveTo>
                  <a:lnTo>
                    <a:pt x="9236" y="9245"/>
                  </a:lnTo>
                  <a:lnTo>
                    <a:pt x="11161" y="10862"/>
                  </a:lnTo>
                  <a:lnTo>
                    <a:pt x="11695" y="11314"/>
                  </a:lnTo>
                  <a:cubicBezTo>
                    <a:pt x="10613" y="12503"/>
                    <a:pt x="9078" y="13176"/>
                    <a:pt x="7470" y="13176"/>
                  </a:cubicBezTo>
                  <a:lnTo>
                    <a:pt x="7466" y="13176"/>
                  </a:lnTo>
                  <a:cubicBezTo>
                    <a:pt x="7028" y="13176"/>
                    <a:pt x="6590" y="13128"/>
                    <a:pt x="6162" y="13027"/>
                  </a:cubicBezTo>
                  <a:lnTo>
                    <a:pt x="7596" y="7864"/>
                  </a:lnTo>
                  <a:close/>
                  <a:moveTo>
                    <a:pt x="7866" y="1"/>
                  </a:moveTo>
                  <a:cubicBezTo>
                    <a:pt x="7495" y="1"/>
                    <a:pt x="7196" y="300"/>
                    <a:pt x="7201" y="675"/>
                  </a:cubicBezTo>
                  <a:lnTo>
                    <a:pt x="7201" y="1253"/>
                  </a:lnTo>
                  <a:cubicBezTo>
                    <a:pt x="6229" y="1291"/>
                    <a:pt x="5281" y="1556"/>
                    <a:pt x="4439" y="2032"/>
                  </a:cubicBezTo>
                  <a:lnTo>
                    <a:pt x="3905" y="1056"/>
                  </a:lnTo>
                  <a:cubicBezTo>
                    <a:pt x="3862" y="979"/>
                    <a:pt x="3785" y="935"/>
                    <a:pt x="3698" y="935"/>
                  </a:cubicBezTo>
                  <a:lnTo>
                    <a:pt x="479" y="935"/>
                  </a:lnTo>
                  <a:lnTo>
                    <a:pt x="479" y="541"/>
                  </a:lnTo>
                  <a:cubicBezTo>
                    <a:pt x="486" y="375"/>
                    <a:pt x="365" y="292"/>
                    <a:pt x="243" y="292"/>
                  </a:cubicBezTo>
                  <a:cubicBezTo>
                    <a:pt x="122" y="292"/>
                    <a:pt x="0" y="375"/>
                    <a:pt x="7" y="541"/>
                  </a:cubicBezTo>
                  <a:lnTo>
                    <a:pt x="7" y="1797"/>
                  </a:lnTo>
                  <a:cubicBezTo>
                    <a:pt x="15" y="1946"/>
                    <a:pt x="129" y="2020"/>
                    <a:pt x="243" y="2020"/>
                  </a:cubicBezTo>
                  <a:cubicBezTo>
                    <a:pt x="358" y="2020"/>
                    <a:pt x="472" y="1946"/>
                    <a:pt x="479" y="1797"/>
                  </a:cubicBezTo>
                  <a:lnTo>
                    <a:pt x="479" y="1407"/>
                  </a:lnTo>
                  <a:lnTo>
                    <a:pt x="3559" y="1407"/>
                  </a:lnTo>
                  <a:lnTo>
                    <a:pt x="4035" y="2283"/>
                  </a:lnTo>
                  <a:cubicBezTo>
                    <a:pt x="3684" y="2514"/>
                    <a:pt x="3356" y="2788"/>
                    <a:pt x="3058" y="3086"/>
                  </a:cubicBezTo>
                  <a:cubicBezTo>
                    <a:pt x="614" y="5559"/>
                    <a:pt x="681" y="9553"/>
                    <a:pt x="3202" y="11945"/>
                  </a:cubicBezTo>
                  <a:cubicBezTo>
                    <a:pt x="4403" y="13083"/>
                    <a:pt x="5937" y="13646"/>
                    <a:pt x="7466" y="13646"/>
                  </a:cubicBezTo>
                  <a:cubicBezTo>
                    <a:pt x="9149" y="13646"/>
                    <a:pt x="10826" y="12965"/>
                    <a:pt x="12051" y="11622"/>
                  </a:cubicBezTo>
                  <a:lnTo>
                    <a:pt x="12494" y="11993"/>
                  </a:lnTo>
                  <a:cubicBezTo>
                    <a:pt x="12619" y="12100"/>
                    <a:pt x="12773" y="12151"/>
                    <a:pt x="12925" y="12151"/>
                  </a:cubicBezTo>
                  <a:cubicBezTo>
                    <a:pt x="13129" y="12151"/>
                    <a:pt x="13332" y="12058"/>
                    <a:pt x="13461" y="11882"/>
                  </a:cubicBezTo>
                  <a:cubicBezTo>
                    <a:pt x="15087" y="9678"/>
                    <a:pt x="15376" y="6762"/>
                    <a:pt x="14217" y="4284"/>
                  </a:cubicBezTo>
                  <a:cubicBezTo>
                    <a:pt x="13057" y="1811"/>
                    <a:pt x="10637" y="165"/>
                    <a:pt x="7904" y="2"/>
                  </a:cubicBezTo>
                  <a:lnTo>
                    <a:pt x="7908" y="2"/>
                  </a:lnTo>
                  <a:cubicBezTo>
                    <a:pt x="7894" y="1"/>
                    <a:pt x="7880" y="1"/>
                    <a:pt x="78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09" name="Google Shape;13809;p138"/>
          <p:cNvGrpSpPr/>
          <p:nvPr/>
        </p:nvGrpSpPr>
        <p:grpSpPr>
          <a:xfrm>
            <a:off x="4038634" y="3638532"/>
            <a:ext cx="292935" cy="352734"/>
            <a:chOff x="4038634" y="3823107"/>
            <a:chExt cx="292935" cy="352734"/>
          </a:xfrm>
        </p:grpSpPr>
        <p:sp>
          <p:nvSpPr>
            <p:cNvPr id="13810" name="Google Shape;13810;p138"/>
            <p:cNvSpPr/>
            <p:nvPr/>
          </p:nvSpPr>
          <p:spPr>
            <a:xfrm>
              <a:off x="4173915" y="4023117"/>
              <a:ext cx="22503" cy="101868"/>
            </a:xfrm>
            <a:custGeom>
              <a:avLst/>
              <a:gdLst/>
              <a:ahLst/>
              <a:cxnLst/>
              <a:rect l="l" t="t" r="r" b="b"/>
              <a:pathLst>
                <a:path w="858" h="3884" extrusionOk="0">
                  <a:moveTo>
                    <a:pt x="1" y="1"/>
                  </a:moveTo>
                  <a:lnTo>
                    <a:pt x="1" y="3884"/>
                  </a:lnTo>
                  <a:lnTo>
                    <a:pt x="857" y="3884"/>
                  </a:lnTo>
                  <a:lnTo>
                    <a:pt x="857" y="1"/>
                  </a:lnTo>
                  <a:close/>
                </a:path>
              </a:pathLst>
            </a:custGeom>
            <a:solidFill>
              <a:srgbClr val="DC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1" name="Google Shape;13811;p138"/>
            <p:cNvSpPr/>
            <p:nvPr/>
          </p:nvSpPr>
          <p:spPr>
            <a:xfrm>
              <a:off x="4102629" y="3839630"/>
              <a:ext cx="164971" cy="201558"/>
            </a:xfrm>
            <a:custGeom>
              <a:avLst/>
              <a:gdLst/>
              <a:ahLst/>
              <a:cxnLst/>
              <a:rect l="l" t="t" r="r" b="b"/>
              <a:pathLst>
                <a:path w="6290" h="7685" extrusionOk="0">
                  <a:moveTo>
                    <a:pt x="0" y="1"/>
                  </a:moveTo>
                  <a:lnTo>
                    <a:pt x="0" y="2522"/>
                  </a:lnTo>
                  <a:cubicBezTo>
                    <a:pt x="0" y="4312"/>
                    <a:pt x="852" y="5996"/>
                    <a:pt x="2291" y="7055"/>
                  </a:cubicBezTo>
                  <a:lnTo>
                    <a:pt x="3147" y="7685"/>
                  </a:lnTo>
                  <a:lnTo>
                    <a:pt x="3999" y="7055"/>
                  </a:lnTo>
                  <a:cubicBezTo>
                    <a:pt x="5442" y="5996"/>
                    <a:pt x="6289" y="4312"/>
                    <a:pt x="6289" y="2522"/>
                  </a:cubicBezTo>
                  <a:lnTo>
                    <a:pt x="6289" y="1"/>
                  </a:lnTo>
                  <a:close/>
                </a:path>
              </a:pathLst>
            </a:custGeom>
            <a:solidFill>
              <a:srgbClr val="DC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2" name="Google Shape;13812;p138"/>
            <p:cNvSpPr/>
            <p:nvPr/>
          </p:nvSpPr>
          <p:spPr>
            <a:xfrm>
              <a:off x="4169509" y="3839630"/>
              <a:ext cx="98091" cy="201558"/>
            </a:xfrm>
            <a:custGeom>
              <a:avLst/>
              <a:gdLst/>
              <a:ahLst/>
              <a:cxnLst/>
              <a:rect l="l" t="t" r="r" b="b"/>
              <a:pathLst>
                <a:path w="3740" h="7685" extrusionOk="0">
                  <a:moveTo>
                    <a:pt x="2551" y="1"/>
                  </a:moveTo>
                  <a:lnTo>
                    <a:pt x="2551" y="2522"/>
                  </a:lnTo>
                  <a:cubicBezTo>
                    <a:pt x="2551" y="4312"/>
                    <a:pt x="1699" y="5996"/>
                    <a:pt x="260" y="7055"/>
                  </a:cubicBezTo>
                  <a:lnTo>
                    <a:pt x="0" y="7247"/>
                  </a:lnTo>
                  <a:lnTo>
                    <a:pt x="597" y="7685"/>
                  </a:lnTo>
                  <a:lnTo>
                    <a:pt x="1449" y="7055"/>
                  </a:lnTo>
                  <a:cubicBezTo>
                    <a:pt x="2887" y="5996"/>
                    <a:pt x="3739" y="4312"/>
                    <a:pt x="3739" y="2522"/>
                  </a:cubicBezTo>
                  <a:lnTo>
                    <a:pt x="3739" y="1"/>
                  </a:ln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3" name="Google Shape;13813;p138"/>
            <p:cNvSpPr/>
            <p:nvPr/>
          </p:nvSpPr>
          <p:spPr>
            <a:xfrm>
              <a:off x="4091902" y="3828142"/>
              <a:ext cx="186530" cy="22870"/>
            </a:xfrm>
            <a:custGeom>
              <a:avLst/>
              <a:gdLst/>
              <a:ahLst/>
              <a:cxnLst/>
              <a:rect l="l" t="t" r="r" b="b"/>
              <a:pathLst>
                <a:path w="7112" h="872" extrusionOk="0">
                  <a:moveTo>
                    <a:pt x="178" y="1"/>
                  </a:moveTo>
                  <a:cubicBezTo>
                    <a:pt x="82" y="1"/>
                    <a:pt x="0" y="82"/>
                    <a:pt x="0" y="184"/>
                  </a:cubicBezTo>
                  <a:lnTo>
                    <a:pt x="0" y="689"/>
                  </a:lnTo>
                  <a:cubicBezTo>
                    <a:pt x="0" y="790"/>
                    <a:pt x="82" y="872"/>
                    <a:pt x="178" y="872"/>
                  </a:cubicBezTo>
                  <a:lnTo>
                    <a:pt x="6934" y="872"/>
                  </a:lnTo>
                  <a:cubicBezTo>
                    <a:pt x="7030" y="872"/>
                    <a:pt x="7112" y="790"/>
                    <a:pt x="7112" y="689"/>
                  </a:cubicBezTo>
                  <a:lnTo>
                    <a:pt x="7112" y="184"/>
                  </a:lnTo>
                  <a:cubicBezTo>
                    <a:pt x="7112" y="82"/>
                    <a:pt x="7030" y="1"/>
                    <a:pt x="6934" y="1"/>
                  </a:cubicBezTo>
                  <a:close/>
                </a:path>
              </a:pathLst>
            </a:custGeom>
            <a:solidFill>
              <a:srgbClr val="C7D2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4" name="Google Shape;13814;p138"/>
            <p:cNvSpPr/>
            <p:nvPr/>
          </p:nvSpPr>
          <p:spPr>
            <a:xfrm>
              <a:off x="4247378" y="3828273"/>
              <a:ext cx="31053" cy="22739"/>
            </a:xfrm>
            <a:custGeom>
              <a:avLst/>
              <a:gdLst/>
              <a:ahLst/>
              <a:cxnLst/>
              <a:rect l="l" t="t" r="r" b="b"/>
              <a:pathLst>
                <a:path w="1184" h="867" extrusionOk="0">
                  <a:moveTo>
                    <a:pt x="0" y="0"/>
                  </a:moveTo>
                  <a:lnTo>
                    <a:pt x="0" y="867"/>
                  </a:lnTo>
                  <a:lnTo>
                    <a:pt x="1006" y="867"/>
                  </a:lnTo>
                  <a:cubicBezTo>
                    <a:pt x="1102" y="867"/>
                    <a:pt x="1184" y="785"/>
                    <a:pt x="1184" y="684"/>
                  </a:cubicBezTo>
                  <a:lnTo>
                    <a:pt x="1184" y="179"/>
                  </a:lnTo>
                  <a:cubicBezTo>
                    <a:pt x="1179" y="77"/>
                    <a:pt x="1102" y="0"/>
                    <a:pt x="1006"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5" name="Google Shape;13815;p138"/>
            <p:cNvSpPr/>
            <p:nvPr/>
          </p:nvSpPr>
          <p:spPr>
            <a:xfrm>
              <a:off x="4144383" y="3889279"/>
              <a:ext cx="81568" cy="77188"/>
            </a:xfrm>
            <a:custGeom>
              <a:avLst/>
              <a:gdLst/>
              <a:ahLst/>
              <a:cxnLst/>
              <a:rect l="l" t="t" r="r" b="b"/>
              <a:pathLst>
                <a:path w="3110" h="2943" extrusionOk="0">
                  <a:moveTo>
                    <a:pt x="1555" y="1"/>
                  </a:moveTo>
                  <a:cubicBezTo>
                    <a:pt x="1542" y="1"/>
                    <a:pt x="1529" y="8"/>
                    <a:pt x="1521" y="23"/>
                  </a:cubicBezTo>
                  <a:lnTo>
                    <a:pt x="1074" y="927"/>
                  </a:lnTo>
                  <a:cubicBezTo>
                    <a:pt x="1069" y="942"/>
                    <a:pt x="1059" y="946"/>
                    <a:pt x="1045" y="951"/>
                  </a:cubicBezTo>
                  <a:lnTo>
                    <a:pt x="44" y="1096"/>
                  </a:lnTo>
                  <a:cubicBezTo>
                    <a:pt x="11" y="1100"/>
                    <a:pt x="1" y="1139"/>
                    <a:pt x="25" y="1163"/>
                  </a:cubicBezTo>
                  <a:lnTo>
                    <a:pt x="747" y="1865"/>
                  </a:lnTo>
                  <a:cubicBezTo>
                    <a:pt x="756" y="1875"/>
                    <a:pt x="761" y="1890"/>
                    <a:pt x="756" y="1899"/>
                  </a:cubicBezTo>
                  <a:lnTo>
                    <a:pt x="588" y="2895"/>
                  </a:lnTo>
                  <a:cubicBezTo>
                    <a:pt x="580" y="2922"/>
                    <a:pt x="600" y="2943"/>
                    <a:pt x="623" y="2943"/>
                  </a:cubicBezTo>
                  <a:cubicBezTo>
                    <a:pt x="629" y="2943"/>
                    <a:pt x="635" y="2941"/>
                    <a:pt x="641" y="2939"/>
                  </a:cubicBezTo>
                  <a:lnTo>
                    <a:pt x="1536" y="2467"/>
                  </a:lnTo>
                  <a:cubicBezTo>
                    <a:pt x="1543" y="2465"/>
                    <a:pt x="1549" y="2463"/>
                    <a:pt x="1555" y="2463"/>
                  </a:cubicBezTo>
                  <a:cubicBezTo>
                    <a:pt x="1561" y="2463"/>
                    <a:pt x="1567" y="2465"/>
                    <a:pt x="1574" y="2467"/>
                  </a:cubicBezTo>
                  <a:lnTo>
                    <a:pt x="2469" y="2939"/>
                  </a:lnTo>
                  <a:cubicBezTo>
                    <a:pt x="2475" y="2941"/>
                    <a:pt x="2481" y="2943"/>
                    <a:pt x="2487" y="2943"/>
                  </a:cubicBezTo>
                  <a:cubicBezTo>
                    <a:pt x="2510" y="2943"/>
                    <a:pt x="2531" y="2922"/>
                    <a:pt x="2527" y="2895"/>
                  </a:cubicBezTo>
                  <a:lnTo>
                    <a:pt x="2354" y="1899"/>
                  </a:lnTo>
                  <a:cubicBezTo>
                    <a:pt x="2354" y="1890"/>
                    <a:pt x="2354" y="1875"/>
                    <a:pt x="2363" y="1865"/>
                  </a:cubicBezTo>
                  <a:lnTo>
                    <a:pt x="3085" y="1163"/>
                  </a:lnTo>
                  <a:cubicBezTo>
                    <a:pt x="3109" y="1139"/>
                    <a:pt x="3100" y="1100"/>
                    <a:pt x="3066" y="1096"/>
                  </a:cubicBezTo>
                  <a:lnTo>
                    <a:pt x="2065" y="951"/>
                  </a:lnTo>
                  <a:cubicBezTo>
                    <a:pt x="2055" y="946"/>
                    <a:pt x="2041" y="942"/>
                    <a:pt x="2036" y="927"/>
                  </a:cubicBezTo>
                  <a:lnTo>
                    <a:pt x="1589" y="23"/>
                  </a:lnTo>
                  <a:cubicBezTo>
                    <a:pt x="1582" y="8"/>
                    <a:pt x="1568" y="1"/>
                    <a:pt x="155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6" name="Google Shape;13816;p138"/>
            <p:cNvSpPr/>
            <p:nvPr/>
          </p:nvSpPr>
          <p:spPr>
            <a:xfrm>
              <a:off x="4163818" y="4028048"/>
              <a:ext cx="42698" cy="21087"/>
            </a:xfrm>
            <a:custGeom>
              <a:avLst/>
              <a:gdLst/>
              <a:ahLst/>
              <a:cxnLst/>
              <a:rect l="l" t="t" r="r" b="b"/>
              <a:pathLst>
                <a:path w="1628" h="804" extrusionOk="0">
                  <a:moveTo>
                    <a:pt x="328" y="0"/>
                  </a:moveTo>
                  <a:cubicBezTo>
                    <a:pt x="145" y="0"/>
                    <a:pt x="1" y="150"/>
                    <a:pt x="1" y="332"/>
                  </a:cubicBezTo>
                  <a:lnTo>
                    <a:pt x="1" y="472"/>
                  </a:lnTo>
                  <a:cubicBezTo>
                    <a:pt x="1" y="655"/>
                    <a:pt x="145" y="804"/>
                    <a:pt x="328" y="804"/>
                  </a:cubicBezTo>
                  <a:lnTo>
                    <a:pt x="1300" y="804"/>
                  </a:lnTo>
                  <a:cubicBezTo>
                    <a:pt x="1483" y="804"/>
                    <a:pt x="1627" y="655"/>
                    <a:pt x="1627" y="472"/>
                  </a:cubicBezTo>
                  <a:lnTo>
                    <a:pt x="1627" y="332"/>
                  </a:lnTo>
                  <a:cubicBezTo>
                    <a:pt x="1627" y="150"/>
                    <a:pt x="1483" y="0"/>
                    <a:pt x="1300" y="0"/>
                  </a:cubicBezTo>
                  <a:close/>
                </a:path>
              </a:pathLst>
            </a:custGeom>
            <a:solidFill>
              <a:srgbClr val="C7D2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7" name="Google Shape;13817;p138"/>
            <p:cNvSpPr/>
            <p:nvPr/>
          </p:nvSpPr>
          <p:spPr>
            <a:xfrm>
              <a:off x="4141367" y="4109826"/>
              <a:ext cx="87600" cy="30319"/>
            </a:xfrm>
            <a:custGeom>
              <a:avLst/>
              <a:gdLst/>
              <a:ahLst/>
              <a:cxnLst/>
              <a:rect l="l" t="t" r="r" b="b"/>
              <a:pathLst>
                <a:path w="3340" h="1156" extrusionOk="0">
                  <a:moveTo>
                    <a:pt x="443" y="0"/>
                  </a:moveTo>
                  <a:cubicBezTo>
                    <a:pt x="198" y="0"/>
                    <a:pt x="0" y="198"/>
                    <a:pt x="0" y="443"/>
                  </a:cubicBezTo>
                  <a:lnTo>
                    <a:pt x="0" y="1155"/>
                  </a:lnTo>
                  <a:lnTo>
                    <a:pt x="3340" y="1155"/>
                  </a:lnTo>
                  <a:lnTo>
                    <a:pt x="3340" y="443"/>
                  </a:lnTo>
                  <a:cubicBezTo>
                    <a:pt x="3340" y="198"/>
                    <a:pt x="3142" y="0"/>
                    <a:pt x="2897" y="0"/>
                  </a:cubicBezTo>
                  <a:close/>
                </a:path>
              </a:pathLst>
            </a:custGeom>
            <a:solidFill>
              <a:srgbClr val="C7D2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8" name="Google Shape;13818;p138"/>
            <p:cNvSpPr/>
            <p:nvPr/>
          </p:nvSpPr>
          <p:spPr>
            <a:xfrm>
              <a:off x="4198018" y="4109826"/>
              <a:ext cx="30948" cy="30319"/>
            </a:xfrm>
            <a:custGeom>
              <a:avLst/>
              <a:gdLst/>
              <a:ahLst/>
              <a:cxnLst/>
              <a:rect l="l" t="t" r="r" b="b"/>
              <a:pathLst>
                <a:path w="1180" h="1156" extrusionOk="0">
                  <a:moveTo>
                    <a:pt x="1" y="0"/>
                  </a:moveTo>
                  <a:lnTo>
                    <a:pt x="1" y="1155"/>
                  </a:lnTo>
                  <a:lnTo>
                    <a:pt x="1180" y="1155"/>
                  </a:lnTo>
                  <a:lnTo>
                    <a:pt x="1180" y="443"/>
                  </a:lnTo>
                  <a:cubicBezTo>
                    <a:pt x="1180" y="203"/>
                    <a:pt x="978" y="0"/>
                    <a:pt x="737"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9" name="Google Shape;13819;p138"/>
            <p:cNvSpPr/>
            <p:nvPr/>
          </p:nvSpPr>
          <p:spPr>
            <a:xfrm>
              <a:off x="4109815" y="4132670"/>
              <a:ext cx="150703" cy="38004"/>
            </a:xfrm>
            <a:custGeom>
              <a:avLst/>
              <a:gdLst/>
              <a:ahLst/>
              <a:cxnLst/>
              <a:rect l="l" t="t" r="r" b="b"/>
              <a:pathLst>
                <a:path w="5746" h="1449" extrusionOk="0">
                  <a:moveTo>
                    <a:pt x="458" y="0"/>
                  </a:moveTo>
                  <a:cubicBezTo>
                    <a:pt x="342" y="0"/>
                    <a:pt x="241" y="82"/>
                    <a:pt x="217" y="198"/>
                  </a:cubicBezTo>
                  <a:lnTo>
                    <a:pt x="34" y="1150"/>
                  </a:lnTo>
                  <a:cubicBezTo>
                    <a:pt x="0" y="1304"/>
                    <a:pt x="116" y="1444"/>
                    <a:pt x="275" y="1449"/>
                  </a:cubicBezTo>
                  <a:lnTo>
                    <a:pt x="5471" y="1449"/>
                  </a:lnTo>
                  <a:cubicBezTo>
                    <a:pt x="5625" y="1444"/>
                    <a:pt x="5746" y="1304"/>
                    <a:pt x="5712" y="1150"/>
                  </a:cubicBezTo>
                  <a:lnTo>
                    <a:pt x="5529" y="198"/>
                  </a:lnTo>
                  <a:cubicBezTo>
                    <a:pt x="5505" y="82"/>
                    <a:pt x="5404" y="0"/>
                    <a:pt x="5289"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0" name="Google Shape;13820;p138"/>
            <p:cNvSpPr/>
            <p:nvPr/>
          </p:nvSpPr>
          <p:spPr>
            <a:xfrm>
              <a:off x="4222515" y="4132670"/>
              <a:ext cx="38004" cy="37873"/>
            </a:xfrm>
            <a:custGeom>
              <a:avLst/>
              <a:gdLst/>
              <a:ahLst/>
              <a:cxnLst/>
              <a:rect l="l" t="t" r="r" b="b"/>
              <a:pathLst>
                <a:path w="1449" h="1444" extrusionOk="0">
                  <a:moveTo>
                    <a:pt x="0" y="0"/>
                  </a:moveTo>
                  <a:lnTo>
                    <a:pt x="279" y="1444"/>
                  </a:lnTo>
                  <a:lnTo>
                    <a:pt x="1174" y="1444"/>
                  </a:lnTo>
                  <a:cubicBezTo>
                    <a:pt x="1333" y="1444"/>
                    <a:pt x="1449" y="1304"/>
                    <a:pt x="1420" y="1150"/>
                  </a:cubicBezTo>
                  <a:lnTo>
                    <a:pt x="1232" y="198"/>
                  </a:lnTo>
                  <a:cubicBezTo>
                    <a:pt x="1208" y="82"/>
                    <a:pt x="1107" y="0"/>
                    <a:pt x="992" y="0"/>
                  </a:cubicBez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1" name="Google Shape;13821;p138"/>
            <p:cNvSpPr/>
            <p:nvPr/>
          </p:nvSpPr>
          <p:spPr>
            <a:xfrm>
              <a:off x="4038634" y="3823107"/>
              <a:ext cx="292935" cy="352734"/>
            </a:xfrm>
            <a:custGeom>
              <a:avLst/>
              <a:gdLst/>
              <a:ahLst/>
              <a:cxnLst/>
              <a:rect l="l" t="t" r="r" b="b"/>
              <a:pathLst>
                <a:path w="11169" h="13449" extrusionOk="0">
                  <a:moveTo>
                    <a:pt x="592" y="1299"/>
                  </a:moveTo>
                  <a:cubicBezTo>
                    <a:pt x="905" y="1299"/>
                    <a:pt x="1199" y="1453"/>
                    <a:pt x="1377" y="1713"/>
                  </a:cubicBezTo>
                  <a:lnTo>
                    <a:pt x="1531" y="1935"/>
                  </a:lnTo>
                  <a:cubicBezTo>
                    <a:pt x="1690" y="2165"/>
                    <a:pt x="1954" y="2305"/>
                    <a:pt x="2233" y="2305"/>
                  </a:cubicBezTo>
                  <a:lnTo>
                    <a:pt x="2243" y="2305"/>
                  </a:lnTo>
                  <a:lnTo>
                    <a:pt x="2243" y="3152"/>
                  </a:lnTo>
                  <a:cubicBezTo>
                    <a:pt x="2243" y="3749"/>
                    <a:pt x="2339" y="4345"/>
                    <a:pt x="2522" y="4913"/>
                  </a:cubicBezTo>
                  <a:cubicBezTo>
                    <a:pt x="2344" y="4826"/>
                    <a:pt x="2161" y="4745"/>
                    <a:pt x="1978" y="4672"/>
                  </a:cubicBezTo>
                  <a:lnTo>
                    <a:pt x="1973" y="4672"/>
                  </a:lnTo>
                  <a:cubicBezTo>
                    <a:pt x="1589" y="4514"/>
                    <a:pt x="1184" y="4350"/>
                    <a:pt x="891" y="4023"/>
                  </a:cubicBezTo>
                  <a:cubicBezTo>
                    <a:pt x="559" y="3652"/>
                    <a:pt x="395" y="3094"/>
                    <a:pt x="395" y="2324"/>
                  </a:cubicBezTo>
                  <a:lnTo>
                    <a:pt x="395" y="1501"/>
                  </a:lnTo>
                  <a:cubicBezTo>
                    <a:pt x="395" y="1391"/>
                    <a:pt x="482" y="1299"/>
                    <a:pt x="592" y="1299"/>
                  </a:cubicBezTo>
                  <a:close/>
                  <a:moveTo>
                    <a:pt x="10577" y="1299"/>
                  </a:moveTo>
                  <a:cubicBezTo>
                    <a:pt x="10688" y="1299"/>
                    <a:pt x="10779" y="1391"/>
                    <a:pt x="10779" y="1501"/>
                  </a:cubicBezTo>
                  <a:lnTo>
                    <a:pt x="10779" y="2324"/>
                  </a:lnTo>
                  <a:lnTo>
                    <a:pt x="10774" y="2324"/>
                  </a:lnTo>
                  <a:cubicBezTo>
                    <a:pt x="10774" y="3094"/>
                    <a:pt x="10611" y="3652"/>
                    <a:pt x="10279" y="4023"/>
                  </a:cubicBezTo>
                  <a:cubicBezTo>
                    <a:pt x="9985" y="4350"/>
                    <a:pt x="9581" y="4514"/>
                    <a:pt x="9196" y="4672"/>
                  </a:cubicBezTo>
                  <a:cubicBezTo>
                    <a:pt x="9008" y="4745"/>
                    <a:pt x="8830" y="4826"/>
                    <a:pt x="8652" y="4918"/>
                  </a:cubicBezTo>
                  <a:cubicBezTo>
                    <a:pt x="8835" y="4345"/>
                    <a:pt x="8931" y="3749"/>
                    <a:pt x="8931" y="3152"/>
                  </a:cubicBezTo>
                  <a:lnTo>
                    <a:pt x="8931" y="2305"/>
                  </a:lnTo>
                  <a:lnTo>
                    <a:pt x="8936" y="2305"/>
                  </a:lnTo>
                  <a:cubicBezTo>
                    <a:pt x="9220" y="2305"/>
                    <a:pt x="9485" y="2165"/>
                    <a:pt x="9643" y="1935"/>
                  </a:cubicBezTo>
                  <a:lnTo>
                    <a:pt x="9797" y="1713"/>
                  </a:lnTo>
                  <a:cubicBezTo>
                    <a:pt x="9975" y="1453"/>
                    <a:pt x="10264" y="1299"/>
                    <a:pt x="10577" y="1299"/>
                  </a:cubicBezTo>
                  <a:close/>
                  <a:moveTo>
                    <a:pt x="8941" y="395"/>
                  </a:moveTo>
                  <a:lnTo>
                    <a:pt x="8941" y="866"/>
                  </a:lnTo>
                  <a:lnTo>
                    <a:pt x="7252" y="866"/>
                  </a:lnTo>
                  <a:cubicBezTo>
                    <a:pt x="7247" y="866"/>
                    <a:pt x="7243" y="866"/>
                    <a:pt x="7238" y="866"/>
                  </a:cubicBezTo>
                  <a:cubicBezTo>
                    <a:pt x="6977" y="866"/>
                    <a:pt x="6977" y="1261"/>
                    <a:pt x="7238" y="1261"/>
                  </a:cubicBezTo>
                  <a:cubicBezTo>
                    <a:pt x="7243" y="1261"/>
                    <a:pt x="7247" y="1261"/>
                    <a:pt x="7252" y="1261"/>
                  </a:cubicBezTo>
                  <a:lnTo>
                    <a:pt x="8532" y="1261"/>
                  </a:lnTo>
                  <a:lnTo>
                    <a:pt x="8532" y="3152"/>
                  </a:lnTo>
                  <a:cubicBezTo>
                    <a:pt x="8527" y="4879"/>
                    <a:pt x="7709" y="6501"/>
                    <a:pt x="6323" y="7526"/>
                  </a:cubicBezTo>
                  <a:lnTo>
                    <a:pt x="6184" y="7632"/>
                  </a:lnTo>
                  <a:cubicBezTo>
                    <a:pt x="6145" y="7622"/>
                    <a:pt x="6107" y="7617"/>
                    <a:pt x="6068" y="7617"/>
                  </a:cubicBezTo>
                  <a:lnTo>
                    <a:pt x="5101" y="7617"/>
                  </a:lnTo>
                  <a:cubicBezTo>
                    <a:pt x="5063" y="7617"/>
                    <a:pt x="5024" y="7622"/>
                    <a:pt x="4990" y="7632"/>
                  </a:cubicBezTo>
                  <a:lnTo>
                    <a:pt x="4846" y="7526"/>
                  </a:lnTo>
                  <a:cubicBezTo>
                    <a:pt x="3460" y="6501"/>
                    <a:pt x="2642" y="4879"/>
                    <a:pt x="2637" y="3152"/>
                  </a:cubicBezTo>
                  <a:lnTo>
                    <a:pt x="2637" y="1261"/>
                  </a:lnTo>
                  <a:lnTo>
                    <a:pt x="6338" y="1261"/>
                  </a:lnTo>
                  <a:cubicBezTo>
                    <a:pt x="6342" y="1261"/>
                    <a:pt x="6347" y="1261"/>
                    <a:pt x="6352" y="1261"/>
                  </a:cubicBezTo>
                  <a:cubicBezTo>
                    <a:pt x="6612" y="1261"/>
                    <a:pt x="6612" y="866"/>
                    <a:pt x="6352" y="866"/>
                  </a:cubicBezTo>
                  <a:cubicBezTo>
                    <a:pt x="6347" y="866"/>
                    <a:pt x="6342" y="866"/>
                    <a:pt x="6338" y="866"/>
                  </a:cubicBezTo>
                  <a:lnTo>
                    <a:pt x="2228" y="866"/>
                  </a:lnTo>
                  <a:lnTo>
                    <a:pt x="2228" y="395"/>
                  </a:lnTo>
                  <a:close/>
                  <a:moveTo>
                    <a:pt x="6068" y="8012"/>
                  </a:moveTo>
                  <a:cubicBezTo>
                    <a:pt x="6145" y="8012"/>
                    <a:pt x="6203" y="8069"/>
                    <a:pt x="6203" y="8146"/>
                  </a:cubicBezTo>
                  <a:lnTo>
                    <a:pt x="6203" y="8286"/>
                  </a:lnTo>
                  <a:cubicBezTo>
                    <a:pt x="6203" y="8358"/>
                    <a:pt x="6145" y="8421"/>
                    <a:pt x="6068" y="8421"/>
                  </a:cubicBezTo>
                  <a:lnTo>
                    <a:pt x="5101" y="8421"/>
                  </a:lnTo>
                  <a:cubicBezTo>
                    <a:pt x="5029" y="8421"/>
                    <a:pt x="4966" y="8358"/>
                    <a:pt x="4966" y="8286"/>
                  </a:cubicBezTo>
                  <a:lnTo>
                    <a:pt x="4966" y="8146"/>
                  </a:lnTo>
                  <a:cubicBezTo>
                    <a:pt x="4966" y="8069"/>
                    <a:pt x="5029" y="8012"/>
                    <a:pt x="5101" y="8012"/>
                  </a:cubicBezTo>
                  <a:close/>
                  <a:moveTo>
                    <a:pt x="5818" y="8815"/>
                  </a:moveTo>
                  <a:lnTo>
                    <a:pt x="5818" y="10740"/>
                  </a:lnTo>
                  <a:lnTo>
                    <a:pt x="5356" y="10740"/>
                  </a:lnTo>
                  <a:lnTo>
                    <a:pt x="5356" y="8815"/>
                  </a:lnTo>
                  <a:close/>
                  <a:moveTo>
                    <a:pt x="6809" y="11130"/>
                  </a:moveTo>
                  <a:cubicBezTo>
                    <a:pt x="6944" y="11130"/>
                    <a:pt x="7055" y="11240"/>
                    <a:pt x="7055" y="11375"/>
                  </a:cubicBezTo>
                  <a:lnTo>
                    <a:pt x="7055" y="11606"/>
                  </a:lnTo>
                  <a:lnTo>
                    <a:pt x="5303" y="11606"/>
                  </a:lnTo>
                  <a:cubicBezTo>
                    <a:pt x="5299" y="11606"/>
                    <a:pt x="5294" y="11606"/>
                    <a:pt x="5290" y="11606"/>
                  </a:cubicBezTo>
                  <a:cubicBezTo>
                    <a:pt x="5033" y="11606"/>
                    <a:pt x="5033" y="12001"/>
                    <a:pt x="5290" y="12001"/>
                  </a:cubicBezTo>
                  <a:cubicBezTo>
                    <a:pt x="5294" y="12001"/>
                    <a:pt x="5299" y="12001"/>
                    <a:pt x="5303" y="12001"/>
                  </a:cubicBezTo>
                  <a:lnTo>
                    <a:pt x="7998" y="12001"/>
                  </a:lnTo>
                  <a:cubicBezTo>
                    <a:pt x="8022" y="12001"/>
                    <a:pt x="8041" y="12015"/>
                    <a:pt x="8046" y="12039"/>
                  </a:cubicBezTo>
                  <a:lnTo>
                    <a:pt x="8234" y="12992"/>
                  </a:lnTo>
                  <a:cubicBezTo>
                    <a:pt x="8238" y="13026"/>
                    <a:pt x="8214" y="13054"/>
                    <a:pt x="8185" y="13054"/>
                  </a:cubicBezTo>
                  <a:lnTo>
                    <a:pt x="2984" y="13054"/>
                  </a:lnTo>
                  <a:cubicBezTo>
                    <a:pt x="2955" y="13054"/>
                    <a:pt x="2931" y="13026"/>
                    <a:pt x="2936" y="12992"/>
                  </a:cubicBezTo>
                  <a:lnTo>
                    <a:pt x="3123" y="12039"/>
                  </a:lnTo>
                  <a:cubicBezTo>
                    <a:pt x="3128" y="12015"/>
                    <a:pt x="3148" y="12001"/>
                    <a:pt x="3172" y="12001"/>
                  </a:cubicBezTo>
                  <a:lnTo>
                    <a:pt x="4389" y="12001"/>
                  </a:lnTo>
                  <a:cubicBezTo>
                    <a:pt x="4634" y="11986"/>
                    <a:pt x="4634" y="11621"/>
                    <a:pt x="4389" y="11606"/>
                  </a:cubicBezTo>
                  <a:lnTo>
                    <a:pt x="4115" y="11606"/>
                  </a:lnTo>
                  <a:lnTo>
                    <a:pt x="4115" y="11375"/>
                  </a:lnTo>
                  <a:cubicBezTo>
                    <a:pt x="4115" y="11240"/>
                    <a:pt x="4221" y="11130"/>
                    <a:pt x="4360" y="11130"/>
                  </a:cubicBezTo>
                  <a:close/>
                  <a:moveTo>
                    <a:pt x="2209" y="0"/>
                  </a:moveTo>
                  <a:cubicBezTo>
                    <a:pt x="2002" y="0"/>
                    <a:pt x="1834" y="169"/>
                    <a:pt x="1834" y="376"/>
                  </a:cubicBezTo>
                  <a:lnTo>
                    <a:pt x="1834" y="886"/>
                  </a:lnTo>
                  <a:cubicBezTo>
                    <a:pt x="1834" y="1092"/>
                    <a:pt x="2002" y="1261"/>
                    <a:pt x="2209" y="1261"/>
                  </a:cubicBezTo>
                  <a:lnTo>
                    <a:pt x="2248" y="1261"/>
                  </a:lnTo>
                  <a:lnTo>
                    <a:pt x="2248" y="1910"/>
                  </a:lnTo>
                  <a:lnTo>
                    <a:pt x="2238" y="1910"/>
                  </a:lnTo>
                  <a:cubicBezTo>
                    <a:pt x="2084" y="1910"/>
                    <a:pt x="1945" y="1838"/>
                    <a:pt x="1858" y="1713"/>
                  </a:cubicBezTo>
                  <a:lnTo>
                    <a:pt x="1704" y="1487"/>
                  </a:lnTo>
                  <a:cubicBezTo>
                    <a:pt x="1454" y="1126"/>
                    <a:pt x="1040" y="910"/>
                    <a:pt x="597" y="905"/>
                  </a:cubicBezTo>
                  <a:cubicBezTo>
                    <a:pt x="270" y="905"/>
                    <a:pt x="1" y="1169"/>
                    <a:pt x="1" y="1501"/>
                  </a:cubicBezTo>
                  <a:lnTo>
                    <a:pt x="1" y="2324"/>
                  </a:lnTo>
                  <a:cubicBezTo>
                    <a:pt x="1" y="4297"/>
                    <a:pt x="1016" y="4706"/>
                    <a:pt x="1829" y="5038"/>
                  </a:cubicBezTo>
                  <a:cubicBezTo>
                    <a:pt x="2286" y="5221"/>
                    <a:pt x="2681" y="5385"/>
                    <a:pt x="2868" y="5774"/>
                  </a:cubicBezTo>
                  <a:cubicBezTo>
                    <a:pt x="2926" y="5866"/>
                    <a:pt x="2912" y="5986"/>
                    <a:pt x="2835" y="6063"/>
                  </a:cubicBezTo>
                  <a:cubicBezTo>
                    <a:pt x="2759" y="6138"/>
                    <a:pt x="2659" y="6180"/>
                    <a:pt x="2559" y="6180"/>
                  </a:cubicBezTo>
                  <a:cubicBezTo>
                    <a:pt x="2519" y="6180"/>
                    <a:pt x="2479" y="6173"/>
                    <a:pt x="2440" y="6159"/>
                  </a:cubicBezTo>
                  <a:cubicBezTo>
                    <a:pt x="2296" y="6101"/>
                    <a:pt x="2277" y="5923"/>
                    <a:pt x="2281" y="5789"/>
                  </a:cubicBezTo>
                  <a:cubicBezTo>
                    <a:pt x="2284" y="5656"/>
                    <a:pt x="2183" y="5588"/>
                    <a:pt x="2082" y="5588"/>
                  </a:cubicBezTo>
                  <a:cubicBezTo>
                    <a:pt x="1989" y="5588"/>
                    <a:pt x="1896" y="5647"/>
                    <a:pt x="1887" y="5769"/>
                  </a:cubicBezTo>
                  <a:cubicBezTo>
                    <a:pt x="1877" y="5943"/>
                    <a:pt x="1901" y="6361"/>
                    <a:pt x="2281" y="6525"/>
                  </a:cubicBezTo>
                  <a:cubicBezTo>
                    <a:pt x="2368" y="6559"/>
                    <a:pt x="2459" y="6578"/>
                    <a:pt x="2551" y="6578"/>
                  </a:cubicBezTo>
                  <a:cubicBezTo>
                    <a:pt x="2767" y="6578"/>
                    <a:pt x="2969" y="6491"/>
                    <a:pt x="3119" y="6337"/>
                  </a:cubicBezTo>
                  <a:cubicBezTo>
                    <a:pt x="3133" y="6318"/>
                    <a:pt x="3148" y="6304"/>
                    <a:pt x="3162" y="6284"/>
                  </a:cubicBezTo>
                  <a:cubicBezTo>
                    <a:pt x="3547" y="6891"/>
                    <a:pt x="4038" y="7420"/>
                    <a:pt x="4615" y="7843"/>
                  </a:cubicBezTo>
                  <a:lnTo>
                    <a:pt x="4654" y="7872"/>
                  </a:lnTo>
                  <a:cubicBezTo>
                    <a:pt x="4601" y="7954"/>
                    <a:pt x="4577" y="8045"/>
                    <a:pt x="4577" y="8142"/>
                  </a:cubicBezTo>
                  <a:lnTo>
                    <a:pt x="4577" y="8286"/>
                  </a:lnTo>
                  <a:cubicBezTo>
                    <a:pt x="4577" y="8522"/>
                    <a:pt x="4735" y="8729"/>
                    <a:pt x="4962" y="8791"/>
                  </a:cubicBezTo>
                  <a:lnTo>
                    <a:pt x="4962" y="10735"/>
                  </a:lnTo>
                  <a:lnTo>
                    <a:pt x="4360" y="10735"/>
                  </a:lnTo>
                  <a:cubicBezTo>
                    <a:pt x="4009" y="10735"/>
                    <a:pt x="3720" y="11024"/>
                    <a:pt x="3720" y="11375"/>
                  </a:cubicBezTo>
                  <a:lnTo>
                    <a:pt x="3720" y="11601"/>
                  </a:lnTo>
                  <a:lnTo>
                    <a:pt x="3172" y="11601"/>
                  </a:lnTo>
                  <a:cubicBezTo>
                    <a:pt x="2960" y="11601"/>
                    <a:pt x="2777" y="11755"/>
                    <a:pt x="2739" y="11962"/>
                  </a:cubicBezTo>
                  <a:lnTo>
                    <a:pt x="2551" y="12920"/>
                  </a:lnTo>
                  <a:cubicBezTo>
                    <a:pt x="2498" y="13194"/>
                    <a:pt x="2705" y="13444"/>
                    <a:pt x="2984" y="13449"/>
                  </a:cubicBezTo>
                  <a:lnTo>
                    <a:pt x="8185" y="13449"/>
                  </a:lnTo>
                  <a:cubicBezTo>
                    <a:pt x="8464" y="13449"/>
                    <a:pt x="8676" y="13194"/>
                    <a:pt x="8623" y="12920"/>
                  </a:cubicBezTo>
                  <a:lnTo>
                    <a:pt x="8436" y="11962"/>
                  </a:lnTo>
                  <a:cubicBezTo>
                    <a:pt x="8397" y="11755"/>
                    <a:pt x="8214" y="11601"/>
                    <a:pt x="7998" y="11601"/>
                  </a:cubicBezTo>
                  <a:lnTo>
                    <a:pt x="7449" y="11601"/>
                  </a:lnTo>
                  <a:lnTo>
                    <a:pt x="7449" y="11375"/>
                  </a:lnTo>
                  <a:cubicBezTo>
                    <a:pt x="7449" y="11024"/>
                    <a:pt x="7165" y="10735"/>
                    <a:pt x="6809" y="10735"/>
                  </a:cubicBezTo>
                  <a:lnTo>
                    <a:pt x="6208" y="10735"/>
                  </a:lnTo>
                  <a:lnTo>
                    <a:pt x="6208" y="8791"/>
                  </a:lnTo>
                  <a:cubicBezTo>
                    <a:pt x="6439" y="8729"/>
                    <a:pt x="6598" y="8522"/>
                    <a:pt x="6598" y="8286"/>
                  </a:cubicBezTo>
                  <a:lnTo>
                    <a:pt x="6598" y="8142"/>
                  </a:lnTo>
                  <a:cubicBezTo>
                    <a:pt x="6598" y="8045"/>
                    <a:pt x="6569" y="7949"/>
                    <a:pt x="6521" y="7867"/>
                  </a:cubicBezTo>
                  <a:lnTo>
                    <a:pt x="6554" y="7843"/>
                  </a:lnTo>
                  <a:cubicBezTo>
                    <a:pt x="7132" y="7415"/>
                    <a:pt x="7627" y="6886"/>
                    <a:pt x="8007" y="6284"/>
                  </a:cubicBezTo>
                  <a:cubicBezTo>
                    <a:pt x="8022" y="6299"/>
                    <a:pt x="8036" y="6318"/>
                    <a:pt x="8055" y="6332"/>
                  </a:cubicBezTo>
                  <a:cubicBezTo>
                    <a:pt x="8205" y="6486"/>
                    <a:pt x="8407" y="6573"/>
                    <a:pt x="8618" y="6573"/>
                  </a:cubicBezTo>
                  <a:cubicBezTo>
                    <a:pt x="8628" y="6573"/>
                    <a:pt x="8638" y="6574"/>
                    <a:pt x="8647" y="6574"/>
                  </a:cubicBezTo>
                  <a:cubicBezTo>
                    <a:pt x="8733" y="6574"/>
                    <a:pt x="8814" y="6555"/>
                    <a:pt x="8888" y="6520"/>
                  </a:cubicBezTo>
                  <a:cubicBezTo>
                    <a:pt x="9268" y="6356"/>
                    <a:pt x="9292" y="5938"/>
                    <a:pt x="9287" y="5769"/>
                  </a:cubicBezTo>
                  <a:cubicBezTo>
                    <a:pt x="9285" y="5637"/>
                    <a:pt x="9187" y="5573"/>
                    <a:pt x="9089" y="5573"/>
                  </a:cubicBezTo>
                  <a:cubicBezTo>
                    <a:pt x="8984" y="5573"/>
                    <a:pt x="8880" y="5645"/>
                    <a:pt x="8893" y="5784"/>
                  </a:cubicBezTo>
                  <a:cubicBezTo>
                    <a:pt x="8898" y="5923"/>
                    <a:pt x="8873" y="6097"/>
                    <a:pt x="8734" y="6159"/>
                  </a:cubicBezTo>
                  <a:cubicBezTo>
                    <a:pt x="8694" y="6173"/>
                    <a:pt x="8653" y="6180"/>
                    <a:pt x="8612" y="6180"/>
                  </a:cubicBezTo>
                  <a:cubicBezTo>
                    <a:pt x="8510" y="6180"/>
                    <a:pt x="8411" y="6138"/>
                    <a:pt x="8339" y="6063"/>
                  </a:cubicBezTo>
                  <a:cubicBezTo>
                    <a:pt x="8262" y="5986"/>
                    <a:pt x="8248" y="5866"/>
                    <a:pt x="8306" y="5769"/>
                  </a:cubicBezTo>
                  <a:cubicBezTo>
                    <a:pt x="8493" y="5380"/>
                    <a:pt x="8888" y="5221"/>
                    <a:pt x="9345" y="5033"/>
                  </a:cubicBezTo>
                  <a:cubicBezTo>
                    <a:pt x="10158" y="4706"/>
                    <a:pt x="11169" y="4292"/>
                    <a:pt x="11169" y="2319"/>
                  </a:cubicBezTo>
                  <a:lnTo>
                    <a:pt x="11169" y="1497"/>
                  </a:lnTo>
                  <a:cubicBezTo>
                    <a:pt x="11169" y="1343"/>
                    <a:pt x="11106" y="1189"/>
                    <a:pt x="10995" y="1078"/>
                  </a:cubicBezTo>
                  <a:cubicBezTo>
                    <a:pt x="10885" y="967"/>
                    <a:pt x="10736" y="905"/>
                    <a:pt x="10577" y="905"/>
                  </a:cubicBezTo>
                  <a:cubicBezTo>
                    <a:pt x="10134" y="910"/>
                    <a:pt x="9720" y="1126"/>
                    <a:pt x="9470" y="1487"/>
                  </a:cubicBezTo>
                  <a:lnTo>
                    <a:pt x="9316" y="1713"/>
                  </a:lnTo>
                  <a:cubicBezTo>
                    <a:pt x="9230" y="1838"/>
                    <a:pt x="9090" y="1910"/>
                    <a:pt x="8936" y="1910"/>
                  </a:cubicBezTo>
                  <a:lnTo>
                    <a:pt x="8926" y="1910"/>
                  </a:lnTo>
                  <a:lnTo>
                    <a:pt x="8926" y="1261"/>
                  </a:lnTo>
                  <a:lnTo>
                    <a:pt x="8965" y="1261"/>
                  </a:lnTo>
                  <a:cubicBezTo>
                    <a:pt x="9172" y="1261"/>
                    <a:pt x="9335" y="1092"/>
                    <a:pt x="9335" y="886"/>
                  </a:cubicBezTo>
                  <a:lnTo>
                    <a:pt x="9335" y="376"/>
                  </a:lnTo>
                  <a:cubicBezTo>
                    <a:pt x="9335" y="169"/>
                    <a:pt x="9172" y="0"/>
                    <a:pt x="8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2" name="Google Shape;13822;p138"/>
            <p:cNvSpPr/>
            <p:nvPr/>
          </p:nvSpPr>
          <p:spPr>
            <a:xfrm>
              <a:off x="4137695" y="3884190"/>
              <a:ext cx="94944" cy="87442"/>
            </a:xfrm>
            <a:custGeom>
              <a:avLst/>
              <a:gdLst/>
              <a:ahLst/>
              <a:cxnLst/>
              <a:rect l="l" t="t" r="r" b="b"/>
              <a:pathLst>
                <a:path w="3620" h="3334" extrusionOk="0">
                  <a:moveTo>
                    <a:pt x="1815" y="592"/>
                  </a:moveTo>
                  <a:lnTo>
                    <a:pt x="2118" y="1208"/>
                  </a:lnTo>
                  <a:cubicBezTo>
                    <a:pt x="2152" y="1280"/>
                    <a:pt x="2219" y="1328"/>
                    <a:pt x="2301" y="1338"/>
                  </a:cubicBezTo>
                  <a:lnTo>
                    <a:pt x="2979" y="1439"/>
                  </a:lnTo>
                  <a:lnTo>
                    <a:pt x="2484" y="1920"/>
                  </a:lnTo>
                  <a:cubicBezTo>
                    <a:pt x="2426" y="1973"/>
                    <a:pt x="2402" y="2050"/>
                    <a:pt x="2416" y="2127"/>
                  </a:cubicBezTo>
                  <a:lnTo>
                    <a:pt x="2532" y="2810"/>
                  </a:lnTo>
                  <a:lnTo>
                    <a:pt x="1921" y="2488"/>
                  </a:lnTo>
                  <a:cubicBezTo>
                    <a:pt x="1887" y="2468"/>
                    <a:pt x="1849" y="2459"/>
                    <a:pt x="1810" y="2459"/>
                  </a:cubicBezTo>
                  <a:cubicBezTo>
                    <a:pt x="1772" y="2459"/>
                    <a:pt x="1733" y="2468"/>
                    <a:pt x="1699" y="2488"/>
                  </a:cubicBezTo>
                  <a:lnTo>
                    <a:pt x="1088" y="2810"/>
                  </a:lnTo>
                  <a:lnTo>
                    <a:pt x="1209" y="2127"/>
                  </a:lnTo>
                  <a:cubicBezTo>
                    <a:pt x="1218" y="2050"/>
                    <a:pt x="1194" y="1973"/>
                    <a:pt x="1136" y="1920"/>
                  </a:cubicBezTo>
                  <a:lnTo>
                    <a:pt x="646" y="1439"/>
                  </a:lnTo>
                  <a:lnTo>
                    <a:pt x="1329" y="1338"/>
                  </a:lnTo>
                  <a:cubicBezTo>
                    <a:pt x="1406" y="1328"/>
                    <a:pt x="1473" y="1280"/>
                    <a:pt x="1507" y="1208"/>
                  </a:cubicBezTo>
                  <a:lnTo>
                    <a:pt x="1815" y="592"/>
                  </a:lnTo>
                  <a:close/>
                  <a:moveTo>
                    <a:pt x="1812" y="0"/>
                  </a:moveTo>
                  <a:cubicBezTo>
                    <a:pt x="1729" y="0"/>
                    <a:pt x="1646" y="43"/>
                    <a:pt x="1603" y="130"/>
                  </a:cubicBezTo>
                  <a:lnTo>
                    <a:pt x="1189" y="962"/>
                  </a:lnTo>
                  <a:lnTo>
                    <a:pt x="275" y="1092"/>
                  </a:lnTo>
                  <a:cubicBezTo>
                    <a:pt x="78" y="1121"/>
                    <a:pt x="1" y="1362"/>
                    <a:pt x="140" y="1497"/>
                  </a:cubicBezTo>
                  <a:lnTo>
                    <a:pt x="804" y="2141"/>
                  </a:lnTo>
                  <a:lnTo>
                    <a:pt x="646" y="3056"/>
                  </a:lnTo>
                  <a:cubicBezTo>
                    <a:pt x="623" y="3208"/>
                    <a:pt x="745" y="3333"/>
                    <a:pt x="883" y="3333"/>
                  </a:cubicBezTo>
                  <a:cubicBezTo>
                    <a:pt x="919" y="3333"/>
                    <a:pt x="956" y="3325"/>
                    <a:pt x="992" y="3306"/>
                  </a:cubicBezTo>
                  <a:lnTo>
                    <a:pt x="1810" y="2873"/>
                  </a:lnTo>
                  <a:lnTo>
                    <a:pt x="2633" y="3306"/>
                  </a:lnTo>
                  <a:cubicBezTo>
                    <a:pt x="2669" y="3325"/>
                    <a:pt x="2706" y="3333"/>
                    <a:pt x="2742" y="3333"/>
                  </a:cubicBezTo>
                  <a:cubicBezTo>
                    <a:pt x="2880" y="3333"/>
                    <a:pt x="3001" y="3208"/>
                    <a:pt x="2975" y="3056"/>
                  </a:cubicBezTo>
                  <a:lnTo>
                    <a:pt x="2816" y="2141"/>
                  </a:lnTo>
                  <a:lnTo>
                    <a:pt x="3480" y="1497"/>
                  </a:lnTo>
                  <a:cubicBezTo>
                    <a:pt x="3619" y="1362"/>
                    <a:pt x="3542" y="1121"/>
                    <a:pt x="3350" y="1092"/>
                  </a:cubicBezTo>
                  <a:lnTo>
                    <a:pt x="2431" y="962"/>
                  </a:lnTo>
                  <a:lnTo>
                    <a:pt x="2022" y="130"/>
                  </a:lnTo>
                  <a:cubicBezTo>
                    <a:pt x="1978" y="43"/>
                    <a:pt x="1895" y="0"/>
                    <a:pt x="18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23" name="Google Shape;13823;p138"/>
          <p:cNvGrpSpPr/>
          <p:nvPr/>
        </p:nvGrpSpPr>
        <p:grpSpPr>
          <a:xfrm>
            <a:off x="854248" y="2736069"/>
            <a:ext cx="360445" cy="321077"/>
            <a:chOff x="854248" y="2920644"/>
            <a:chExt cx="360445" cy="321077"/>
          </a:xfrm>
        </p:grpSpPr>
        <p:sp>
          <p:nvSpPr>
            <p:cNvPr id="13824" name="Google Shape;13824;p138"/>
            <p:cNvSpPr/>
            <p:nvPr/>
          </p:nvSpPr>
          <p:spPr>
            <a:xfrm>
              <a:off x="859546" y="3067046"/>
              <a:ext cx="197021" cy="169377"/>
            </a:xfrm>
            <a:custGeom>
              <a:avLst/>
              <a:gdLst/>
              <a:ahLst/>
              <a:cxnLst/>
              <a:rect l="l" t="t" r="r" b="b"/>
              <a:pathLst>
                <a:path w="7512" h="6458" extrusionOk="0">
                  <a:moveTo>
                    <a:pt x="7319" y="0"/>
                  </a:moveTo>
                  <a:lnTo>
                    <a:pt x="3566" y="3542"/>
                  </a:lnTo>
                  <a:cubicBezTo>
                    <a:pt x="3489" y="3619"/>
                    <a:pt x="3383" y="3662"/>
                    <a:pt x="3272" y="3662"/>
                  </a:cubicBezTo>
                  <a:lnTo>
                    <a:pt x="3229" y="3662"/>
                  </a:lnTo>
                  <a:cubicBezTo>
                    <a:pt x="2988" y="3662"/>
                    <a:pt x="2796" y="3469"/>
                    <a:pt x="2796" y="3229"/>
                  </a:cubicBezTo>
                  <a:lnTo>
                    <a:pt x="2796" y="3012"/>
                  </a:lnTo>
                  <a:lnTo>
                    <a:pt x="1506" y="3012"/>
                  </a:lnTo>
                  <a:lnTo>
                    <a:pt x="1506" y="3335"/>
                  </a:lnTo>
                  <a:cubicBezTo>
                    <a:pt x="1506" y="3527"/>
                    <a:pt x="1376" y="3696"/>
                    <a:pt x="1193" y="3748"/>
                  </a:cubicBezTo>
                  <a:lnTo>
                    <a:pt x="467" y="3955"/>
                  </a:lnTo>
                  <a:cubicBezTo>
                    <a:pt x="193" y="4032"/>
                    <a:pt x="0" y="4287"/>
                    <a:pt x="0" y="4576"/>
                  </a:cubicBezTo>
                  <a:lnTo>
                    <a:pt x="0" y="6457"/>
                  </a:lnTo>
                  <a:lnTo>
                    <a:pt x="3445" y="6457"/>
                  </a:lnTo>
                  <a:lnTo>
                    <a:pt x="3445" y="5307"/>
                  </a:lnTo>
                  <a:cubicBezTo>
                    <a:pt x="3440" y="5077"/>
                    <a:pt x="3532" y="4860"/>
                    <a:pt x="3696" y="4696"/>
                  </a:cubicBezTo>
                  <a:lnTo>
                    <a:pt x="7357" y="1035"/>
                  </a:lnTo>
                  <a:cubicBezTo>
                    <a:pt x="7468" y="924"/>
                    <a:pt x="7511" y="770"/>
                    <a:pt x="7473" y="626"/>
                  </a:cubicBezTo>
                  <a:lnTo>
                    <a:pt x="7319" y="0"/>
                  </a:lnTo>
                  <a:close/>
                </a:path>
              </a:pathLst>
            </a:custGeom>
            <a:solidFill>
              <a:srgbClr val="C0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5" name="Google Shape;13825;p138"/>
            <p:cNvSpPr/>
            <p:nvPr/>
          </p:nvSpPr>
          <p:spPr>
            <a:xfrm>
              <a:off x="1006315" y="2925942"/>
              <a:ext cx="203211" cy="169377"/>
            </a:xfrm>
            <a:custGeom>
              <a:avLst/>
              <a:gdLst/>
              <a:ahLst/>
              <a:cxnLst/>
              <a:rect l="l" t="t" r="r" b="b"/>
              <a:pathLst>
                <a:path w="7748" h="6458" extrusionOk="0">
                  <a:moveTo>
                    <a:pt x="428" y="1"/>
                  </a:moveTo>
                  <a:cubicBezTo>
                    <a:pt x="193" y="1"/>
                    <a:pt x="0" y="193"/>
                    <a:pt x="0" y="434"/>
                  </a:cubicBezTo>
                  <a:lnTo>
                    <a:pt x="0" y="6025"/>
                  </a:lnTo>
                  <a:cubicBezTo>
                    <a:pt x="0" y="6265"/>
                    <a:pt x="193" y="6458"/>
                    <a:pt x="428" y="6458"/>
                  </a:cubicBezTo>
                  <a:lnTo>
                    <a:pt x="7314" y="6458"/>
                  </a:lnTo>
                  <a:cubicBezTo>
                    <a:pt x="7550" y="6458"/>
                    <a:pt x="7747" y="6265"/>
                    <a:pt x="7747" y="6025"/>
                  </a:cubicBezTo>
                  <a:lnTo>
                    <a:pt x="7747" y="434"/>
                  </a:lnTo>
                  <a:cubicBezTo>
                    <a:pt x="7747" y="193"/>
                    <a:pt x="7550" y="1"/>
                    <a:pt x="7314"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6" name="Google Shape;13826;p138"/>
            <p:cNvSpPr/>
            <p:nvPr/>
          </p:nvSpPr>
          <p:spPr>
            <a:xfrm>
              <a:off x="876436" y="3067046"/>
              <a:ext cx="28299" cy="62107"/>
            </a:xfrm>
            <a:custGeom>
              <a:avLst/>
              <a:gdLst/>
              <a:ahLst/>
              <a:cxnLst/>
              <a:rect l="l" t="t" r="r" b="b"/>
              <a:pathLst>
                <a:path w="1079" h="2368" extrusionOk="0">
                  <a:moveTo>
                    <a:pt x="646" y="0"/>
                  </a:moveTo>
                  <a:cubicBezTo>
                    <a:pt x="290" y="0"/>
                    <a:pt x="1" y="289"/>
                    <a:pt x="1" y="650"/>
                  </a:cubicBezTo>
                  <a:lnTo>
                    <a:pt x="1" y="799"/>
                  </a:lnTo>
                  <a:cubicBezTo>
                    <a:pt x="1" y="982"/>
                    <a:pt x="30" y="1169"/>
                    <a:pt x="87" y="1343"/>
                  </a:cubicBezTo>
                  <a:lnTo>
                    <a:pt x="434" y="2368"/>
                  </a:lnTo>
                  <a:lnTo>
                    <a:pt x="1079" y="2368"/>
                  </a:lnTo>
                  <a:lnTo>
                    <a:pt x="1079" y="0"/>
                  </a:ln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7" name="Google Shape;13827;p138"/>
            <p:cNvSpPr/>
            <p:nvPr/>
          </p:nvSpPr>
          <p:spPr>
            <a:xfrm>
              <a:off x="887688" y="3061355"/>
              <a:ext cx="67903" cy="67798"/>
            </a:xfrm>
            <a:custGeom>
              <a:avLst/>
              <a:gdLst/>
              <a:ahLst/>
              <a:cxnLst/>
              <a:rect l="l" t="t" r="r" b="b"/>
              <a:pathLst>
                <a:path w="2589" h="2585" extrusionOk="0">
                  <a:moveTo>
                    <a:pt x="650" y="1"/>
                  </a:moveTo>
                  <a:cubicBezTo>
                    <a:pt x="289" y="1"/>
                    <a:pt x="0" y="289"/>
                    <a:pt x="0" y="650"/>
                  </a:cubicBezTo>
                  <a:cubicBezTo>
                    <a:pt x="0" y="886"/>
                    <a:pt x="193" y="1078"/>
                    <a:pt x="433" y="1078"/>
                  </a:cubicBezTo>
                  <a:lnTo>
                    <a:pt x="2156" y="2585"/>
                  </a:lnTo>
                  <a:lnTo>
                    <a:pt x="2536" y="1252"/>
                  </a:lnTo>
                  <a:cubicBezTo>
                    <a:pt x="2570" y="1136"/>
                    <a:pt x="2584" y="1016"/>
                    <a:pt x="2589" y="896"/>
                  </a:cubicBezTo>
                  <a:lnTo>
                    <a:pt x="2589" y="1"/>
                  </a:ln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8" name="Google Shape;13828;p138"/>
            <p:cNvSpPr/>
            <p:nvPr/>
          </p:nvSpPr>
          <p:spPr>
            <a:xfrm>
              <a:off x="899045" y="3146044"/>
              <a:ext cx="33833" cy="28299"/>
            </a:xfrm>
            <a:custGeom>
              <a:avLst/>
              <a:gdLst/>
              <a:ahLst/>
              <a:cxnLst/>
              <a:rect l="l" t="t" r="r" b="b"/>
              <a:pathLst>
                <a:path w="1290" h="1079" extrusionOk="0">
                  <a:moveTo>
                    <a:pt x="0" y="0"/>
                  </a:moveTo>
                  <a:lnTo>
                    <a:pt x="0" y="433"/>
                  </a:lnTo>
                  <a:cubicBezTo>
                    <a:pt x="0" y="789"/>
                    <a:pt x="289" y="1078"/>
                    <a:pt x="645" y="1078"/>
                  </a:cubicBezTo>
                  <a:cubicBezTo>
                    <a:pt x="1001" y="1078"/>
                    <a:pt x="1290" y="789"/>
                    <a:pt x="1290" y="433"/>
                  </a:cubicBezTo>
                  <a:lnTo>
                    <a:pt x="1290" y="0"/>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9" name="Google Shape;13829;p138"/>
            <p:cNvSpPr/>
            <p:nvPr/>
          </p:nvSpPr>
          <p:spPr>
            <a:xfrm>
              <a:off x="882128" y="3089733"/>
              <a:ext cx="67798" cy="62002"/>
            </a:xfrm>
            <a:custGeom>
              <a:avLst/>
              <a:gdLst/>
              <a:ahLst/>
              <a:cxnLst/>
              <a:rect l="l" t="t" r="r" b="b"/>
              <a:pathLst>
                <a:path w="2585" h="2364" extrusionOk="0">
                  <a:moveTo>
                    <a:pt x="811" y="1"/>
                  </a:moveTo>
                  <a:cubicBezTo>
                    <a:pt x="701" y="1"/>
                    <a:pt x="593" y="44"/>
                    <a:pt x="515" y="126"/>
                  </a:cubicBezTo>
                  <a:lnTo>
                    <a:pt x="304" y="338"/>
                  </a:lnTo>
                  <a:cubicBezTo>
                    <a:pt x="106" y="531"/>
                    <a:pt x="0" y="795"/>
                    <a:pt x="0" y="1074"/>
                  </a:cubicBezTo>
                  <a:cubicBezTo>
                    <a:pt x="0" y="1786"/>
                    <a:pt x="578" y="2364"/>
                    <a:pt x="1290" y="2364"/>
                  </a:cubicBezTo>
                  <a:cubicBezTo>
                    <a:pt x="2002" y="2364"/>
                    <a:pt x="2579" y="1786"/>
                    <a:pt x="2579" y="1074"/>
                  </a:cubicBezTo>
                  <a:lnTo>
                    <a:pt x="2579" y="800"/>
                  </a:lnTo>
                  <a:cubicBezTo>
                    <a:pt x="2584" y="685"/>
                    <a:pt x="2536" y="574"/>
                    <a:pt x="2459" y="492"/>
                  </a:cubicBezTo>
                  <a:cubicBezTo>
                    <a:pt x="2122" y="170"/>
                    <a:pt x="1516" y="20"/>
                    <a:pt x="828" y="1"/>
                  </a:cubicBezTo>
                  <a:cubicBezTo>
                    <a:pt x="822" y="1"/>
                    <a:pt x="816" y="1"/>
                    <a:pt x="811" y="1"/>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0" name="Google Shape;13830;p138"/>
            <p:cNvSpPr/>
            <p:nvPr/>
          </p:nvSpPr>
          <p:spPr>
            <a:xfrm>
              <a:off x="882128" y="3089628"/>
              <a:ext cx="67667" cy="60717"/>
            </a:xfrm>
            <a:custGeom>
              <a:avLst/>
              <a:gdLst/>
              <a:ahLst/>
              <a:cxnLst/>
              <a:rect l="l" t="t" r="r" b="b"/>
              <a:pathLst>
                <a:path w="2580" h="2315" extrusionOk="0">
                  <a:moveTo>
                    <a:pt x="828" y="0"/>
                  </a:moveTo>
                  <a:cubicBezTo>
                    <a:pt x="708" y="0"/>
                    <a:pt x="597" y="44"/>
                    <a:pt x="515" y="130"/>
                  </a:cubicBezTo>
                  <a:lnTo>
                    <a:pt x="304" y="342"/>
                  </a:lnTo>
                  <a:cubicBezTo>
                    <a:pt x="106" y="535"/>
                    <a:pt x="0" y="799"/>
                    <a:pt x="0" y="1073"/>
                  </a:cubicBezTo>
                  <a:cubicBezTo>
                    <a:pt x="0" y="1651"/>
                    <a:pt x="381" y="2156"/>
                    <a:pt x="934" y="2315"/>
                  </a:cubicBezTo>
                  <a:cubicBezTo>
                    <a:pt x="746" y="2089"/>
                    <a:pt x="645" y="1800"/>
                    <a:pt x="645" y="1507"/>
                  </a:cubicBezTo>
                  <a:lnTo>
                    <a:pt x="645" y="1078"/>
                  </a:lnTo>
                  <a:cubicBezTo>
                    <a:pt x="645" y="837"/>
                    <a:pt x="838" y="644"/>
                    <a:pt x="1077" y="644"/>
                  </a:cubicBezTo>
                  <a:cubicBezTo>
                    <a:pt x="1085" y="644"/>
                    <a:pt x="1094" y="645"/>
                    <a:pt x="1102" y="645"/>
                  </a:cubicBezTo>
                  <a:cubicBezTo>
                    <a:pt x="1535" y="674"/>
                    <a:pt x="2180" y="746"/>
                    <a:pt x="2579" y="939"/>
                  </a:cubicBezTo>
                  <a:cubicBezTo>
                    <a:pt x="2565" y="847"/>
                    <a:pt x="2527" y="563"/>
                    <a:pt x="2459" y="496"/>
                  </a:cubicBezTo>
                  <a:cubicBezTo>
                    <a:pt x="2122" y="174"/>
                    <a:pt x="1516" y="24"/>
                    <a:pt x="828" y="0"/>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1" name="Google Shape;13831;p138"/>
            <p:cNvSpPr/>
            <p:nvPr/>
          </p:nvSpPr>
          <p:spPr>
            <a:xfrm>
              <a:off x="859546" y="3175576"/>
              <a:ext cx="22608" cy="60717"/>
            </a:xfrm>
            <a:custGeom>
              <a:avLst/>
              <a:gdLst/>
              <a:ahLst/>
              <a:cxnLst/>
              <a:rect l="l" t="t" r="r" b="b"/>
              <a:pathLst>
                <a:path w="862" h="2315" extrusionOk="0">
                  <a:moveTo>
                    <a:pt x="173" y="0"/>
                  </a:moveTo>
                  <a:cubicBezTo>
                    <a:pt x="63" y="116"/>
                    <a:pt x="0" y="274"/>
                    <a:pt x="0" y="433"/>
                  </a:cubicBezTo>
                  <a:lnTo>
                    <a:pt x="0" y="2315"/>
                  </a:lnTo>
                  <a:lnTo>
                    <a:pt x="861" y="2315"/>
                  </a:lnTo>
                  <a:lnTo>
                    <a:pt x="861" y="953"/>
                  </a:lnTo>
                  <a:cubicBezTo>
                    <a:pt x="861" y="785"/>
                    <a:pt x="789" y="621"/>
                    <a:pt x="674" y="501"/>
                  </a:cubicBezTo>
                  <a:lnTo>
                    <a:pt x="173" y="0"/>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2" name="Google Shape;13832;p138"/>
            <p:cNvSpPr/>
            <p:nvPr/>
          </p:nvSpPr>
          <p:spPr>
            <a:xfrm>
              <a:off x="949900" y="3067046"/>
              <a:ext cx="106667" cy="139216"/>
            </a:xfrm>
            <a:custGeom>
              <a:avLst/>
              <a:gdLst/>
              <a:ahLst/>
              <a:cxnLst/>
              <a:rect l="l" t="t" r="r" b="b"/>
              <a:pathLst>
                <a:path w="4067" h="5308" extrusionOk="0">
                  <a:moveTo>
                    <a:pt x="3874" y="0"/>
                  </a:moveTo>
                  <a:lnTo>
                    <a:pt x="279" y="3392"/>
                  </a:lnTo>
                  <a:cubicBezTo>
                    <a:pt x="174" y="3493"/>
                    <a:pt x="106" y="3623"/>
                    <a:pt x="82" y="3763"/>
                  </a:cubicBezTo>
                  <a:cubicBezTo>
                    <a:pt x="10" y="4290"/>
                    <a:pt x="2" y="5079"/>
                    <a:pt x="0" y="5266"/>
                  </a:cubicBezTo>
                  <a:lnTo>
                    <a:pt x="0" y="5266"/>
                  </a:lnTo>
                  <a:cubicBezTo>
                    <a:pt x="7" y="5051"/>
                    <a:pt x="97" y="4850"/>
                    <a:pt x="251" y="4696"/>
                  </a:cubicBezTo>
                  <a:lnTo>
                    <a:pt x="3912" y="1035"/>
                  </a:lnTo>
                  <a:cubicBezTo>
                    <a:pt x="4023" y="929"/>
                    <a:pt x="4066" y="770"/>
                    <a:pt x="4028" y="626"/>
                  </a:cubicBezTo>
                  <a:lnTo>
                    <a:pt x="3874" y="0"/>
                  </a:lnTo>
                  <a:close/>
                  <a:moveTo>
                    <a:pt x="0" y="5266"/>
                  </a:moveTo>
                  <a:cubicBezTo>
                    <a:pt x="0" y="5280"/>
                    <a:pt x="0" y="5294"/>
                    <a:pt x="0" y="5307"/>
                  </a:cubicBezTo>
                  <a:cubicBezTo>
                    <a:pt x="0" y="5307"/>
                    <a:pt x="0" y="5293"/>
                    <a:pt x="0" y="5266"/>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3" name="Google Shape;13833;p138"/>
            <p:cNvSpPr/>
            <p:nvPr/>
          </p:nvSpPr>
          <p:spPr>
            <a:xfrm>
              <a:off x="1031179" y="3067046"/>
              <a:ext cx="25388" cy="33833"/>
            </a:xfrm>
            <a:custGeom>
              <a:avLst/>
              <a:gdLst/>
              <a:ahLst/>
              <a:cxnLst/>
              <a:rect l="l" t="t" r="r" b="b"/>
              <a:pathLst>
                <a:path w="968" h="1290" extrusionOk="0">
                  <a:moveTo>
                    <a:pt x="775" y="0"/>
                  </a:moveTo>
                  <a:lnTo>
                    <a:pt x="0" y="732"/>
                  </a:lnTo>
                  <a:lnTo>
                    <a:pt x="558" y="1290"/>
                  </a:lnTo>
                  <a:lnTo>
                    <a:pt x="813" y="1035"/>
                  </a:lnTo>
                  <a:cubicBezTo>
                    <a:pt x="924" y="924"/>
                    <a:pt x="967" y="770"/>
                    <a:pt x="929" y="626"/>
                  </a:cubicBezTo>
                  <a:lnTo>
                    <a:pt x="775" y="0"/>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4" name="Google Shape;13834;p138"/>
            <p:cNvSpPr/>
            <p:nvPr/>
          </p:nvSpPr>
          <p:spPr>
            <a:xfrm>
              <a:off x="891963" y="3084330"/>
              <a:ext cx="48757" cy="16314"/>
            </a:xfrm>
            <a:custGeom>
              <a:avLst/>
              <a:gdLst/>
              <a:ahLst/>
              <a:cxnLst/>
              <a:rect l="l" t="t" r="r" b="b"/>
              <a:pathLst>
                <a:path w="1859" h="622" extrusionOk="0">
                  <a:moveTo>
                    <a:pt x="270" y="0"/>
                  </a:moveTo>
                  <a:cubicBezTo>
                    <a:pt x="1" y="0"/>
                    <a:pt x="1" y="405"/>
                    <a:pt x="270" y="405"/>
                  </a:cubicBezTo>
                  <a:cubicBezTo>
                    <a:pt x="496" y="405"/>
                    <a:pt x="1156" y="438"/>
                    <a:pt x="1473" y="597"/>
                  </a:cubicBezTo>
                  <a:cubicBezTo>
                    <a:pt x="1506" y="614"/>
                    <a:pt x="1538" y="621"/>
                    <a:pt x="1568" y="621"/>
                  </a:cubicBezTo>
                  <a:cubicBezTo>
                    <a:pt x="1752" y="621"/>
                    <a:pt x="1858" y="340"/>
                    <a:pt x="1651" y="236"/>
                  </a:cubicBezTo>
                  <a:cubicBezTo>
                    <a:pt x="1184" y="0"/>
                    <a:pt x="309" y="0"/>
                    <a:pt x="2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5" name="Google Shape;13835;p138"/>
            <p:cNvSpPr/>
            <p:nvPr/>
          </p:nvSpPr>
          <p:spPr>
            <a:xfrm>
              <a:off x="876830" y="3191601"/>
              <a:ext cx="10622" cy="49990"/>
            </a:xfrm>
            <a:custGeom>
              <a:avLst/>
              <a:gdLst/>
              <a:ahLst/>
              <a:cxnLst/>
              <a:rect l="l" t="t" r="r" b="b"/>
              <a:pathLst>
                <a:path w="405" h="1906" extrusionOk="0">
                  <a:moveTo>
                    <a:pt x="202" y="0"/>
                  </a:moveTo>
                  <a:cubicBezTo>
                    <a:pt x="92" y="0"/>
                    <a:pt x="0" y="92"/>
                    <a:pt x="0" y="202"/>
                  </a:cubicBezTo>
                  <a:lnTo>
                    <a:pt x="0" y="1704"/>
                  </a:lnTo>
                  <a:cubicBezTo>
                    <a:pt x="0" y="1838"/>
                    <a:pt x="101" y="1906"/>
                    <a:pt x="202" y="1906"/>
                  </a:cubicBezTo>
                  <a:cubicBezTo>
                    <a:pt x="303" y="1906"/>
                    <a:pt x="404" y="1838"/>
                    <a:pt x="404" y="1704"/>
                  </a:cubicBezTo>
                  <a:lnTo>
                    <a:pt x="404" y="202"/>
                  </a:lnTo>
                  <a:cubicBezTo>
                    <a:pt x="404" y="92"/>
                    <a:pt x="313" y="0"/>
                    <a:pt x="2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6" name="Google Shape;13836;p138"/>
            <p:cNvSpPr/>
            <p:nvPr/>
          </p:nvSpPr>
          <p:spPr>
            <a:xfrm>
              <a:off x="854248" y="3056057"/>
              <a:ext cx="208614" cy="185664"/>
            </a:xfrm>
            <a:custGeom>
              <a:avLst/>
              <a:gdLst/>
              <a:ahLst/>
              <a:cxnLst/>
              <a:rect l="l" t="t" r="r" b="b"/>
              <a:pathLst>
                <a:path w="7954" h="7079" extrusionOk="0">
                  <a:moveTo>
                    <a:pt x="7405" y="794"/>
                  </a:moveTo>
                  <a:lnTo>
                    <a:pt x="7477" y="1093"/>
                  </a:lnTo>
                  <a:cubicBezTo>
                    <a:pt x="7497" y="1170"/>
                    <a:pt x="7477" y="1252"/>
                    <a:pt x="7420" y="1309"/>
                  </a:cubicBezTo>
                  <a:lnTo>
                    <a:pt x="7304" y="1425"/>
                  </a:lnTo>
                  <a:lnTo>
                    <a:pt x="7030" y="1151"/>
                  </a:lnTo>
                  <a:lnTo>
                    <a:pt x="7405" y="794"/>
                  </a:lnTo>
                  <a:close/>
                  <a:moveTo>
                    <a:pt x="3657" y="405"/>
                  </a:moveTo>
                  <a:lnTo>
                    <a:pt x="3657" y="1242"/>
                  </a:lnTo>
                  <a:cubicBezTo>
                    <a:pt x="3657" y="1377"/>
                    <a:pt x="3628" y="1511"/>
                    <a:pt x="3565" y="1632"/>
                  </a:cubicBezTo>
                  <a:lnTo>
                    <a:pt x="3464" y="1834"/>
                  </a:lnTo>
                  <a:cubicBezTo>
                    <a:pt x="3450" y="1863"/>
                    <a:pt x="3445" y="1892"/>
                    <a:pt x="3445" y="1925"/>
                  </a:cubicBezTo>
                  <a:lnTo>
                    <a:pt x="3445" y="2358"/>
                  </a:lnTo>
                  <a:cubicBezTo>
                    <a:pt x="3445" y="2958"/>
                    <a:pt x="2954" y="3446"/>
                    <a:pt x="2354" y="3446"/>
                  </a:cubicBezTo>
                  <a:cubicBezTo>
                    <a:pt x="2342" y="3446"/>
                    <a:pt x="2331" y="3446"/>
                    <a:pt x="2319" y="3446"/>
                  </a:cubicBezTo>
                  <a:cubicBezTo>
                    <a:pt x="1737" y="3426"/>
                    <a:pt x="1265" y="2916"/>
                    <a:pt x="1265" y="2301"/>
                  </a:cubicBezTo>
                  <a:lnTo>
                    <a:pt x="1265" y="1925"/>
                  </a:lnTo>
                  <a:cubicBezTo>
                    <a:pt x="1265" y="1892"/>
                    <a:pt x="1256" y="1863"/>
                    <a:pt x="1241" y="1834"/>
                  </a:cubicBezTo>
                  <a:lnTo>
                    <a:pt x="1116" y="1588"/>
                  </a:lnTo>
                  <a:cubicBezTo>
                    <a:pt x="1073" y="1497"/>
                    <a:pt x="1049" y="1396"/>
                    <a:pt x="1049" y="1290"/>
                  </a:cubicBezTo>
                  <a:lnTo>
                    <a:pt x="1049" y="1280"/>
                  </a:lnTo>
                  <a:cubicBezTo>
                    <a:pt x="1049" y="794"/>
                    <a:pt x="1439" y="405"/>
                    <a:pt x="1925" y="405"/>
                  </a:cubicBezTo>
                  <a:close/>
                  <a:moveTo>
                    <a:pt x="2810" y="3778"/>
                  </a:moveTo>
                  <a:cubicBezTo>
                    <a:pt x="2820" y="3831"/>
                    <a:pt x="2839" y="3884"/>
                    <a:pt x="2863" y="3927"/>
                  </a:cubicBezTo>
                  <a:lnTo>
                    <a:pt x="2858" y="3937"/>
                  </a:lnTo>
                  <a:lnTo>
                    <a:pt x="2666" y="4124"/>
                  </a:lnTo>
                  <a:cubicBezTo>
                    <a:pt x="2579" y="4211"/>
                    <a:pt x="2466" y="4254"/>
                    <a:pt x="2353" y="4254"/>
                  </a:cubicBezTo>
                  <a:cubicBezTo>
                    <a:pt x="2240" y="4254"/>
                    <a:pt x="2127" y="4211"/>
                    <a:pt x="2040" y="4124"/>
                  </a:cubicBezTo>
                  <a:lnTo>
                    <a:pt x="1872" y="3961"/>
                  </a:lnTo>
                  <a:cubicBezTo>
                    <a:pt x="1891" y="3903"/>
                    <a:pt x="1905" y="3840"/>
                    <a:pt x="1905" y="3778"/>
                  </a:cubicBezTo>
                  <a:cubicBezTo>
                    <a:pt x="2035" y="3821"/>
                    <a:pt x="2170" y="3845"/>
                    <a:pt x="2305" y="3850"/>
                  </a:cubicBezTo>
                  <a:lnTo>
                    <a:pt x="2353" y="3850"/>
                  </a:lnTo>
                  <a:cubicBezTo>
                    <a:pt x="2507" y="3850"/>
                    <a:pt x="2661" y="3826"/>
                    <a:pt x="2810" y="3778"/>
                  </a:cubicBezTo>
                  <a:close/>
                  <a:moveTo>
                    <a:pt x="1925" y="1"/>
                  </a:moveTo>
                  <a:cubicBezTo>
                    <a:pt x="1217" y="5"/>
                    <a:pt x="650" y="573"/>
                    <a:pt x="650" y="1280"/>
                  </a:cubicBezTo>
                  <a:lnTo>
                    <a:pt x="650" y="1290"/>
                  </a:lnTo>
                  <a:cubicBezTo>
                    <a:pt x="650" y="1458"/>
                    <a:pt x="683" y="1617"/>
                    <a:pt x="760" y="1766"/>
                  </a:cubicBezTo>
                  <a:lnTo>
                    <a:pt x="861" y="1973"/>
                  </a:lnTo>
                  <a:lnTo>
                    <a:pt x="861" y="2301"/>
                  </a:lnTo>
                  <a:cubicBezTo>
                    <a:pt x="861" y="2806"/>
                    <a:pt x="1102" y="3277"/>
                    <a:pt x="1506" y="3571"/>
                  </a:cubicBezTo>
                  <a:lnTo>
                    <a:pt x="1506" y="3754"/>
                  </a:lnTo>
                  <a:cubicBezTo>
                    <a:pt x="1501" y="3855"/>
                    <a:pt x="1434" y="3941"/>
                    <a:pt x="1338" y="3970"/>
                  </a:cubicBezTo>
                  <a:lnTo>
                    <a:pt x="611" y="4182"/>
                  </a:lnTo>
                  <a:cubicBezTo>
                    <a:pt x="250" y="4288"/>
                    <a:pt x="0" y="4620"/>
                    <a:pt x="0" y="4995"/>
                  </a:cubicBezTo>
                  <a:lnTo>
                    <a:pt x="0" y="6876"/>
                  </a:lnTo>
                  <a:cubicBezTo>
                    <a:pt x="0" y="7011"/>
                    <a:pt x="101" y="7079"/>
                    <a:pt x="202" y="7079"/>
                  </a:cubicBezTo>
                  <a:cubicBezTo>
                    <a:pt x="303" y="7079"/>
                    <a:pt x="404" y="7011"/>
                    <a:pt x="404" y="6876"/>
                  </a:cubicBezTo>
                  <a:lnTo>
                    <a:pt x="404" y="4995"/>
                  </a:lnTo>
                  <a:cubicBezTo>
                    <a:pt x="404" y="4798"/>
                    <a:pt x="534" y="4625"/>
                    <a:pt x="727" y="4567"/>
                  </a:cubicBezTo>
                  <a:lnTo>
                    <a:pt x="1453" y="4360"/>
                  </a:lnTo>
                  <a:cubicBezTo>
                    <a:pt x="1511" y="4341"/>
                    <a:pt x="1573" y="4317"/>
                    <a:pt x="1626" y="4278"/>
                  </a:cubicBezTo>
                  <a:lnTo>
                    <a:pt x="1756" y="4408"/>
                  </a:lnTo>
                  <a:cubicBezTo>
                    <a:pt x="1920" y="4574"/>
                    <a:pt x="2136" y="4657"/>
                    <a:pt x="2354" y="4657"/>
                  </a:cubicBezTo>
                  <a:cubicBezTo>
                    <a:pt x="2571" y="4657"/>
                    <a:pt x="2788" y="4574"/>
                    <a:pt x="2954" y="4408"/>
                  </a:cubicBezTo>
                  <a:lnTo>
                    <a:pt x="3142" y="4220"/>
                  </a:lnTo>
                  <a:lnTo>
                    <a:pt x="3147" y="4216"/>
                  </a:lnTo>
                  <a:cubicBezTo>
                    <a:pt x="3233" y="4259"/>
                    <a:pt x="3330" y="4278"/>
                    <a:pt x="3431" y="4278"/>
                  </a:cubicBezTo>
                  <a:lnTo>
                    <a:pt x="3474" y="4278"/>
                  </a:lnTo>
                  <a:cubicBezTo>
                    <a:pt x="3633" y="4278"/>
                    <a:pt x="3792" y="4216"/>
                    <a:pt x="3907" y="4105"/>
                  </a:cubicBezTo>
                  <a:lnTo>
                    <a:pt x="6736" y="1430"/>
                  </a:lnTo>
                  <a:lnTo>
                    <a:pt x="7020" y="1709"/>
                  </a:lnTo>
                  <a:lnTo>
                    <a:pt x="3753" y="4976"/>
                  </a:lnTo>
                  <a:cubicBezTo>
                    <a:pt x="3556" y="5173"/>
                    <a:pt x="3440" y="5447"/>
                    <a:pt x="3445" y="5726"/>
                  </a:cubicBezTo>
                  <a:lnTo>
                    <a:pt x="3445" y="6876"/>
                  </a:lnTo>
                  <a:cubicBezTo>
                    <a:pt x="3445" y="7011"/>
                    <a:pt x="3545" y="7079"/>
                    <a:pt x="3645" y="7079"/>
                  </a:cubicBezTo>
                  <a:cubicBezTo>
                    <a:pt x="3745" y="7079"/>
                    <a:pt x="3845" y="7011"/>
                    <a:pt x="3845" y="6876"/>
                  </a:cubicBezTo>
                  <a:lnTo>
                    <a:pt x="3845" y="5726"/>
                  </a:lnTo>
                  <a:cubicBezTo>
                    <a:pt x="3845" y="5553"/>
                    <a:pt x="3917" y="5385"/>
                    <a:pt x="4042" y="5260"/>
                  </a:cubicBezTo>
                  <a:lnTo>
                    <a:pt x="7704" y="1598"/>
                  </a:lnTo>
                  <a:cubicBezTo>
                    <a:pt x="7862" y="1439"/>
                    <a:pt x="7925" y="1208"/>
                    <a:pt x="7867" y="997"/>
                  </a:cubicBezTo>
                  <a:lnTo>
                    <a:pt x="7737" y="477"/>
                  </a:lnTo>
                  <a:lnTo>
                    <a:pt x="7872" y="352"/>
                  </a:lnTo>
                  <a:cubicBezTo>
                    <a:pt x="7954" y="275"/>
                    <a:pt x="7954" y="145"/>
                    <a:pt x="7882" y="68"/>
                  </a:cubicBezTo>
                  <a:cubicBezTo>
                    <a:pt x="7841" y="25"/>
                    <a:pt x="7787" y="3"/>
                    <a:pt x="7732" y="3"/>
                  </a:cubicBezTo>
                  <a:cubicBezTo>
                    <a:pt x="7682" y="3"/>
                    <a:pt x="7632" y="22"/>
                    <a:pt x="7593" y="58"/>
                  </a:cubicBezTo>
                  <a:lnTo>
                    <a:pt x="3633" y="3811"/>
                  </a:lnTo>
                  <a:cubicBezTo>
                    <a:pt x="3590" y="3855"/>
                    <a:pt x="3532" y="3874"/>
                    <a:pt x="3474" y="3874"/>
                  </a:cubicBezTo>
                  <a:lnTo>
                    <a:pt x="3431" y="3874"/>
                  </a:lnTo>
                  <a:cubicBezTo>
                    <a:pt x="3301" y="3874"/>
                    <a:pt x="3200" y="3773"/>
                    <a:pt x="3200" y="3643"/>
                  </a:cubicBezTo>
                  <a:lnTo>
                    <a:pt x="3200" y="3585"/>
                  </a:lnTo>
                  <a:cubicBezTo>
                    <a:pt x="3267" y="3537"/>
                    <a:pt x="3330" y="3484"/>
                    <a:pt x="3392" y="3426"/>
                  </a:cubicBezTo>
                  <a:cubicBezTo>
                    <a:pt x="3681" y="3147"/>
                    <a:pt x="3845" y="2758"/>
                    <a:pt x="3845" y="2353"/>
                  </a:cubicBezTo>
                  <a:lnTo>
                    <a:pt x="3845" y="1973"/>
                  </a:lnTo>
                  <a:lnTo>
                    <a:pt x="3926" y="1810"/>
                  </a:lnTo>
                  <a:cubicBezTo>
                    <a:pt x="4013" y="1632"/>
                    <a:pt x="4061" y="1439"/>
                    <a:pt x="4061" y="1242"/>
                  </a:cubicBezTo>
                  <a:lnTo>
                    <a:pt x="4061" y="203"/>
                  </a:lnTo>
                  <a:cubicBezTo>
                    <a:pt x="4061" y="92"/>
                    <a:pt x="3970" y="1"/>
                    <a:pt x="38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7" name="Google Shape;13837;p138"/>
            <p:cNvSpPr/>
            <p:nvPr/>
          </p:nvSpPr>
          <p:spPr>
            <a:xfrm>
              <a:off x="1000938" y="2920644"/>
              <a:ext cx="213754" cy="179868"/>
            </a:xfrm>
            <a:custGeom>
              <a:avLst/>
              <a:gdLst/>
              <a:ahLst/>
              <a:cxnLst/>
              <a:rect l="l" t="t" r="r" b="b"/>
              <a:pathLst>
                <a:path w="8150" h="6858" extrusionOk="0">
                  <a:moveTo>
                    <a:pt x="633" y="1"/>
                  </a:moveTo>
                  <a:cubicBezTo>
                    <a:pt x="282" y="1"/>
                    <a:pt x="3" y="284"/>
                    <a:pt x="3" y="631"/>
                  </a:cubicBezTo>
                  <a:lnTo>
                    <a:pt x="3" y="6092"/>
                  </a:lnTo>
                  <a:cubicBezTo>
                    <a:pt x="1" y="6227"/>
                    <a:pt x="100" y="6294"/>
                    <a:pt x="201" y="6294"/>
                  </a:cubicBezTo>
                  <a:cubicBezTo>
                    <a:pt x="301" y="6294"/>
                    <a:pt x="402" y="6227"/>
                    <a:pt x="402" y="6092"/>
                  </a:cubicBezTo>
                  <a:lnTo>
                    <a:pt x="402" y="631"/>
                  </a:lnTo>
                  <a:cubicBezTo>
                    <a:pt x="402" y="506"/>
                    <a:pt x="508" y="405"/>
                    <a:pt x="633" y="405"/>
                  </a:cubicBezTo>
                  <a:lnTo>
                    <a:pt x="7519" y="405"/>
                  </a:lnTo>
                  <a:cubicBezTo>
                    <a:pt x="7644" y="405"/>
                    <a:pt x="7750" y="506"/>
                    <a:pt x="7750" y="631"/>
                  </a:cubicBezTo>
                  <a:lnTo>
                    <a:pt x="7750" y="6227"/>
                  </a:lnTo>
                  <a:cubicBezTo>
                    <a:pt x="7750" y="6352"/>
                    <a:pt x="7644" y="6458"/>
                    <a:pt x="7519" y="6458"/>
                  </a:cubicBezTo>
                  <a:lnTo>
                    <a:pt x="2919" y="6458"/>
                  </a:lnTo>
                  <a:cubicBezTo>
                    <a:pt x="2650" y="6458"/>
                    <a:pt x="2650" y="6857"/>
                    <a:pt x="2919" y="6857"/>
                  </a:cubicBezTo>
                  <a:lnTo>
                    <a:pt x="7519" y="6857"/>
                  </a:lnTo>
                  <a:cubicBezTo>
                    <a:pt x="7865" y="6857"/>
                    <a:pt x="8149" y="6573"/>
                    <a:pt x="8149" y="6227"/>
                  </a:cubicBezTo>
                  <a:lnTo>
                    <a:pt x="8149" y="636"/>
                  </a:lnTo>
                  <a:cubicBezTo>
                    <a:pt x="8149" y="284"/>
                    <a:pt x="7870" y="1"/>
                    <a:pt x="75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8" name="Google Shape;13838;p138"/>
            <p:cNvSpPr/>
            <p:nvPr/>
          </p:nvSpPr>
          <p:spPr>
            <a:xfrm>
              <a:off x="1027376" y="2954478"/>
              <a:ext cx="159044" cy="100819"/>
            </a:xfrm>
            <a:custGeom>
              <a:avLst/>
              <a:gdLst/>
              <a:ahLst/>
              <a:cxnLst/>
              <a:rect l="l" t="t" r="r" b="b"/>
              <a:pathLst>
                <a:path w="6064" h="3844" extrusionOk="0">
                  <a:moveTo>
                    <a:pt x="4793" y="0"/>
                  </a:moveTo>
                  <a:cubicBezTo>
                    <a:pt x="4524" y="0"/>
                    <a:pt x="4524" y="404"/>
                    <a:pt x="4793" y="404"/>
                  </a:cubicBezTo>
                  <a:lnTo>
                    <a:pt x="5380" y="404"/>
                  </a:lnTo>
                  <a:lnTo>
                    <a:pt x="3176" y="2608"/>
                  </a:lnTo>
                  <a:lnTo>
                    <a:pt x="2243" y="1675"/>
                  </a:lnTo>
                  <a:cubicBezTo>
                    <a:pt x="2202" y="1636"/>
                    <a:pt x="2150" y="1617"/>
                    <a:pt x="2099" y="1617"/>
                  </a:cubicBezTo>
                  <a:cubicBezTo>
                    <a:pt x="2047" y="1617"/>
                    <a:pt x="1995" y="1636"/>
                    <a:pt x="1954" y="1675"/>
                  </a:cubicBezTo>
                  <a:lnTo>
                    <a:pt x="131" y="3503"/>
                  </a:lnTo>
                  <a:cubicBezTo>
                    <a:pt x="1" y="3652"/>
                    <a:pt x="129" y="3843"/>
                    <a:pt x="280" y="3843"/>
                  </a:cubicBezTo>
                  <a:cubicBezTo>
                    <a:pt x="325" y="3843"/>
                    <a:pt x="372" y="3826"/>
                    <a:pt x="415" y="3787"/>
                  </a:cubicBezTo>
                  <a:lnTo>
                    <a:pt x="2099" y="2103"/>
                  </a:lnTo>
                  <a:lnTo>
                    <a:pt x="3032" y="3036"/>
                  </a:lnTo>
                  <a:cubicBezTo>
                    <a:pt x="3071" y="3077"/>
                    <a:pt x="3122" y="3098"/>
                    <a:pt x="3174" y="3098"/>
                  </a:cubicBezTo>
                  <a:cubicBezTo>
                    <a:pt x="3226" y="3098"/>
                    <a:pt x="3278" y="3077"/>
                    <a:pt x="3316" y="3036"/>
                  </a:cubicBezTo>
                  <a:lnTo>
                    <a:pt x="5664" y="693"/>
                  </a:lnTo>
                  <a:lnTo>
                    <a:pt x="5664" y="1285"/>
                  </a:lnTo>
                  <a:cubicBezTo>
                    <a:pt x="5664" y="1417"/>
                    <a:pt x="5764" y="1483"/>
                    <a:pt x="5864" y="1483"/>
                  </a:cubicBezTo>
                  <a:cubicBezTo>
                    <a:pt x="5964" y="1483"/>
                    <a:pt x="6064" y="1417"/>
                    <a:pt x="6064" y="1285"/>
                  </a:cubicBezTo>
                  <a:lnTo>
                    <a:pt x="6064" y="202"/>
                  </a:lnTo>
                  <a:cubicBezTo>
                    <a:pt x="6064" y="91"/>
                    <a:pt x="5977" y="0"/>
                    <a:pt x="58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39" name="Google Shape;13839;p138"/>
          <p:cNvGrpSpPr/>
          <p:nvPr/>
        </p:nvGrpSpPr>
        <p:grpSpPr>
          <a:xfrm>
            <a:off x="1274858" y="2745275"/>
            <a:ext cx="412191" cy="302665"/>
            <a:chOff x="1274858" y="2929850"/>
            <a:chExt cx="412191" cy="302665"/>
          </a:xfrm>
        </p:grpSpPr>
        <p:sp>
          <p:nvSpPr>
            <p:cNvPr id="13840" name="Google Shape;13840;p138"/>
            <p:cNvSpPr/>
            <p:nvPr/>
          </p:nvSpPr>
          <p:spPr>
            <a:xfrm>
              <a:off x="1300220" y="2935909"/>
              <a:ext cx="361467" cy="264662"/>
            </a:xfrm>
            <a:custGeom>
              <a:avLst/>
              <a:gdLst/>
              <a:ahLst/>
              <a:cxnLst/>
              <a:rect l="l" t="t" r="r" b="b"/>
              <a:pathLst>
                <a:path w="13782" h="10091" extrusionOk="0">
                  <a:moveTo>
                    <a:pt x="491" y="1"/>
                  </a:moveTo>
                  <a:cubicBezTo>
                    <a:pt x="222" y="1"/>
                    <a:pt x="1" y="222"/>
                    <a:pt x="1" y="492"/>
                  </a:cubicBezTo>
                  <a:lnTo>
                    <a:pt x="1" y="10091"/>
                  </a:lnTo>
                  <a:lnTo>
                    <a:pt x="13782" y="10091"/>
                  </a:lnTo>
                  <a:lnTo>
                    <a:pt x="13782" y="492"/>
                  </a:lnTo>
                  <a:cubicBezTo>
                    <a:pt x="13782" y="222"/>
                    <a:pt x="13560" y="1"/>
                    <a:pt x="13291" y="1"/>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1" name="Google Shape;13841;p138"/>
            <p:cNvSpPr/>
            <p:nvPr/>
          </p:nvSpPr>
          <p:spPr>
            <a:xfrm>
              <a:off x="1325976" y="2961795"/>
              <a:ext cx="309852" cy="206489"/>
            </a:xfrm>
            <a:custGeom>
              <a:avLst/>
              <a:gdLst/>
              <a:ahLst/>
              <a:cxnLst/>
              <a:rect l="l" t="t" r="r" b="b"/>
              <a:pathLst>
                <a:path w="11814" h="7873" extrusionOk="0">
                  <a:moveTo>
                    <a:pt x="0" y="0"/>
                  </a:moveTo>
                  <a:lnTo>
                    <a:pt x="0" y="7872"/>
                  </a:lnTo>
                  <a:lnTo>
                    <a:pt x="11813" y="7872"/>
                  </a:lnTo>
                  <a:lnTo>
                    <a:pt x="11813" y="0"/>
                  </a:lnTo>
                  <a:close/>
                </a:path>
              </a:pathLst>
            </a:custGeom>
            <a:solidFill>
              <a:srgbClr val="E4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2" name="Google Shape;13842;p138"/>
            <p:cNvSpPr/>
            <p:nvPr/>
          </p:nvSpPr>
          <p:spPr>
            <a:xfrm>
              <a:off x="1325976" y="3129494"/>
              <a:ext cx="180865" cy="38790"/>
            </a:xfrm>
            <a:custGeom>
              <a:avLst/>
              <a:gdLst/>
              <a:ahLst/>
              <a:cxnLst/>
              <a:rect l="l" t="t" r="r" b="b"/>
              <a:pathLst>
                <a:path w="6896" h="1479" extrusionOk="0">
                  <a:moveTo>
                    <a:pt x="0" y="1"/>
                  </a:moveTo>
                  <a:lnTo>
                    <a:pt x="0" y="1478"/>
                  </a:lnTo>
                  <a:lnTo>
                    <a:pt x="6896" y="1478"/>
                  </a:lnTo>
                  <a:lnTo>
                    <a:pt x="6896" y="1"/>
                  </a:ln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3" name="Google Shape;13843;p138"/>
            <p:cNvSpPr/>
            <p:nvPr/>
          </p:nvSpPr>
          <p:spPr>
            <a:xfrm>
              <a:off x="1371140" y="3052149"/>
              <a:ext cx="90511" cy="90380"/>
            </a:xfrm>
            <a:custGeom>
              <a:avLst/>
              <a:gdLst/>
              <a:ahLst/>
              <a:cxnLst/>
              <a:rect l="l" t="t" r="r" b="b"/>
              <a:pathLst>
                <a:path w="3451" h="3446" extrusionOk="0">
                  <a:moveTo>
                    <a:pt x="1233" y="0"/>
                  </a:moveTo>
                  <a:lnTo>
                    <a:pt x="1233" y="337"/>
                  </a:lnTo>
                  <a:cubicBezTo>
                    <a:pt x="1233" y="433"/>
                    <a:pt x="1180" y="515"/>
                    <a:pt x="1098" y="559"/>
                  </a:cubicBezTo>
                  <a:lnTo>
                    <a:pt x="477" y="799"/>
                  </a:lnTo>
                  <a:cubicBezTo>
                    <a:pt x="189" y="910"/>
                    <a:pt x="1" y="1184"/>
                    <a:pt x="6" y="1487"/>
                  </a:cubicBezTo>
                  <a:lnTo>
                    <a:pt x="6" y="2950"/>
                  </a:lnTo>
                  <a:cubicBezTo>
                    <a:pt x="1" y="3224"/>
                    <a:pt x="222" y="3446"/>
                    <a:pt x="496" y="3446"/>
                  </a:cubicBezTo>
                  <a:lnTo>
                    <a:pt x="2955" y="3446"/>
                  </a:lnTo>
                  <a:cubicBezTo>
                    <a:pt x="3230" y="3446"/>
                    <a:pt x="3451" y="3224"/>
                    <a:pt x="3451" y="2950"/>
                  </a:cubicBezTo>
                  <a:lnTo>
                    <a:pt x="3451" y="1487"/>
                  </a:lnTo>
                  <a:cubicBezTo>
                    <a:pt x="3451" y="1184"/>
                    <a:pt x="3263" y="910"/>
                    <a:pt x="2979" y="799"/>
                  </a:cubicBezTo>
                  <a:lnTo>
                    <a:pt x="2354" y="559"/>
                  </a:lnTo>
                  <a:cubicBezTo>
                    <a:pt x="2272" y="515"/>
                    <a:pt x="2219" y="433"/>
                    <a:pt x="2219" y="337"/>
                  </a:cubicBezTo>
                  <a:lnTo>
                    <a:pt x="2219" y="0"/>
                  </a:lnTo>
                  <a:close/>
                </a:path>
              </a:pathLst>
            </a:custGeom>
            <a:solidFill>
              <a:srgbClr val="C4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4" name="Google Shape;13844;p138"/>
            <p:cNvSpPr/>
            <p:nvPr/>
          </p:nvSpPr>
          <p:spPr>
            <a:xfrm>
              <a:off x="1506814" y="2961795"/>
              <a:ext cx="129013" cy="103258"/>
            </a:xfrm>
            <a:custGeom>
              <a:avLst/>
              <a:gdLst/>
              <a:ahLst/>
              <a:cxnLst/>
              <a:rect l="l" t="t" r="r" b="b"/>
              <a:pathLst>
                <a:path w="4919" h="3937" extrusionOk="0">
                  <a:moveTo>
                    <a:pt x="1" y="0"/>
                  </a:moveTo>
                  <a:lnTo>
                    <a:pt x="1" y="3936"/>
                  </a:lnTo>
                  <a:lnTo>
                    <a:pt x="4918" y="3936"/>
                  </a:lnTo>
                  <a:lnTo>
                    <a:pt x="4918" y="0"/>
                  </a:ln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5" name="Google Shape;13845;p138"/>
            <p:cNvSpPr/>
            <p:nvPr/>
          </p:nvSpPr>
          <p:spPr>
            <a:xfrm>
              <a:off x="1506814" y="3065027"/>
              <a:ext cx="129013" cy="103258"/>
            </a:xfrm>
            <a:custGeom>
              <a:avLst/>
              <a:gdLst/>
              <a:ahLst/>
              <a:cxnLst/>
              <a:rect l="l" t="t" r="r" b="b"/>
              <a:pathLst>
                <a:path w="4919" h="3937" extrusionOk="0">
                  <a:moveTo>
                    <a:pt x="1" y="0"/>
                  </a:moveTo>
                  <a:lnTo>
                    <a:pt x="1" y="3936"/>
                  </a:lnTo>
                  <a:lnTo>
                    <a:pt x="4918" y="3936"/>
                  </a:lnTo>
                  <a:lnTo>
                    <a:pt x="4918" y="0"/>
                  </a:lnTo>
                  <a:close/>
                </a:path>
              </a:pathLst>
            </a:custGeom>
            <a:solidFill>
              <a:srgbClr val="A6B4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6" name="Google Shape;13846;p138"/>
            <p:cNvSpPr/>
            <p:nvPr/>
          </p:nvSpPr>
          <p:spPr>
            <a:xfrm>
              <a:off x="1280786" y="3194119"/>
              <a:ext cx="400337" cy="32339"/>
            </a:xfrm>
            <a:custGeom>
              <a:avLst/>
              <a:gdLst/>
              <a:ahLst/>
              <a:cxnLst/>
              <a:rect l="l" t="t" r="r" b="b"/>
              <a:pathLst>
                <a:path w="15264" h="1233" extrusionOk="0">
                  <a:moveTo>
                    <a:pt x="251" y="1"/>
                  </a:moveTo>
                  <a:cubicBezTo>
                    <a:pt x="111" y="1"/>
                    <a:pt x="5" y="111"/>
                    <a:pt x="5" y="246"/>
                  </a:cubicBezTo>
                  <a:lnTo>
                    <a:pt x="5" y="737"/>
                  </a:lnTo>
                  <a:cubicBezTo>
                    <a:pt x="1" y="1011"/>
                    <a:pt x="222" y="1232"/>
                    <a:pt x="496" y="1232"/>
                  </a:cubicBezTo>
                  <a:lnTo>
                    <a:pt x="14768" y="1232"/>
                  </a:lnTo>
                  <a:cubicBezTo>
                    <a:pt x="15042" y="1232"/>
                    <a:pt x="15264" y="1011"/>
                    <a:pt x="15264" y="737"/>
                  </a:cubicBezTo>
                  <a:lnTo>
                    <a:pt x="15264" y="246"/>
                  </a:lnTo>
                  <a:cubicBezTo>
                    <a:pt x="15264" y="111"/>
                    <a:pt x="15148" y="1"/>
                    <a:pt x="1501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7" name="Google Shape;13847;p138"/>
            <p:cNvSpPr/>
            <p:nvPr/>
          </p:nvSpPr>
          <p:spPr>
            <a:xfrm>
              <a:off x="1442190" y="3194119"/>
              <a:ext cx="77528" cy="19330"/>
            </a:xfrm>
            <a:custGeom>
              <a:avLst/>
              <a:gdLst/>
              <a:ahLst/>
              <a:cxnLst/>
              <a:rect l="l" t="t" r="r" b="b"/>
              <a:pathLst>
                <a:path w="2956" h="737" extrusionOk="0">
                  <a:moveTo>
                    <a:pt x="1" y="1"/>
                  </a:moveTo>
                  <a:lnTo>
                    <a:pt x="347" y="520"/>
                  </a:lnTo>
                  <a:cubicBezTo>
                    <a:pt x="439" y="655"/>
                    <a:pt x="593" y="737"/>
                    <a:pt x="756" y="737"/>
                  </a:cubicBezTo>
                  <a:lnTo>
                    <a:pt x="2200" y="737"/>
                  </a:lnTo>
                  <a:cubicBezTo>
                    <a:pt x="2363" y="737"/>
                    <a:pt x="2517" y="655"/>
                    <a:pt x="2609" y="520"/>
                  </a:cubicBezTo>
                  <a:lnTo>
                    <a:pt x="2955" y="1"/>
                  </a:lnTo>
                  <a:close/>
                </a:path>
              </a:pathLst>
            </a:custGeom>
            <a:solidFill>
              <a:srgbClr val="CED8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8" name="Google Shape;13848;p138"/>
            <p:cNvSpPr/>
            <p:nvPr/>
          </p:nvSpPr>
          <p:spPr>
            <a:xfrm>
              <a:off x="1532570" y="3039140"/>
              <a:ext cx="77502" cy="26018"/>
            </a:xfrm>
            <a:custGeom>
              <a:avLst/>
              <a:gdLst/>
              <a:ahLst/>
              <a:cxnLst/>
              <a:rect l="l" t="t" r="r" b="b"/>
              <a:pathLst>
                <a:path w="2955" h="992" extrusionOk="0">
                  <a:moveTo>
                    <a:pt x="885" y="1"/>
                  </a:moveTo>
                  <a:lnTo>
                    <a:pt x="404" y="135"/>
                  </a:lnTo>
                  <a:cubicBezTo>
                    <a:pt x="164" y="203"/>
                    <a:pt x="0" y="390"/>
                    <a:pt x="0" y="602"/>
                  </a:cubicBezTo>
                  <a:lnTo>
                    <a:pt x="0" y="992"/>
                  </a:lnTo>
                  <a:lnTo>
                    <a:pt x="2955" y="992"/>
                  </a:lnTo>
                  <a:lnTo>
                    <a:pt x="2955" y="607"/>
                  </a:lnTo>
                  <a:cubicBezTo>
                    <a:pt x="2955" y="395"/>
                    <a:pt x="2791" y="208"/>
                    <a:pt x="2550" y="140"/>
                  </a:cubicBezTo>
                  <a:lnTo>
                    <a:pt x="2069" y="6"/>
                  </a:lnTo>
                  <a:lnTo>
                    <a:pt x="885" y="1"/>
                  </a:lnTo>
                  <a:close/>
                </a:path>
              </a:pathLst>
            </a:custGeom>
            <a:solidFill>
              <a:srgbClr val="B0BD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9" name="Google Shape;13849;p138"/>
            <p:cNvSpPr/>
            <p:nvPr/>
          </p:nvSpPr>
          <p:spPr>
            <a:xfrm>
              <a:off x="1558430" y="3019837"/>
              <a:ext cx="25782" cy="32339"/>
            </a:xfrm>
            <a:custGeom>
              <a:avLst/>
              <a:gdLst/>
              <a:ahLst/>
              <a:cxnLst/>
              <a:rect l="l" t="t" r="r" b="b"/>
              <a:pathLst>
                <a:path w="983" h="1233" extrusionOk="0">
                  <a:moveTo>
                    <a:pt x="1" y="1"/>
                  </a:moveTo>
                  <a:lnTo>
                    <a:pt x="1" y="737"/>
                  </a:lnTo>
                  <a:cubicBezTo>
                    <a:pt x="1" y="1011"/>
                    <a:pt x="222" y="1232"/>
                    <a:pt x="491" y="1232"/>
                  </a:cubicBezTo>
                  <a:cubicBezTo>
                    <a:pt x="766" y="1232"/>
                    <a:pt x="982" y="1011"/>
                    <a:pt x="982" y="737"/>
                  </a:cubicBezTo>
                  <a:lnTo>
                    <a:pt x="982" y="1"/>
                  </a:lnTo>
                  <a:close/>
                </a:path>
              </a:pathLst>
            </a:custGeom>
            <a:solidFill>
              <a:srgbClr val="C1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0" name="Google Shape;13850;p138"/>
            <p:cNvSpPr/>
            <p:nvPr/>
          </p:nvSpPr>
          <p:spPr>
            <a:xfrm>
              <a:off x="1552004" y="2987525"/>
              <a:ext cx="38764" cy="45216"/>
            </a:xfrm>
            <a:custGeom>
              <a:avLst/>
              <a:gdLst/>
              <a:ahLst/>
              <a:cxnLst/>
              <a:rect l="l" t="t" r="r" b="b"/>
              <a:pathLst>
                <a:path w="1478" h="1724" extrusionOk="0">
                  <a:moveTo>
                    <a:pt x="491" y="1"/>
                  </a:moveTo>
                  <a:cubicBezTo>
                    <a:pt x="217" y="1"/>
                    <a:pt x="0" y="222"/>
                    <a:pt x="0" y="492"/>
                  </a:cubicBezTo>
                  <a:lnTo>
                    <a:pt x="0" y="987"/>
                  </a:lnTo>
                  <a:cubicBezTo>
                    <a:pt x="0" y="1396"/>
                    <a:pt x="327" y="1723"/>
                    <a:pt x="736" y="1723"/>
                  </a:cubicBezTo>
                  <a:cubicBezTo>
                    <a:pt x="1145" y="1723"/>
                    <a:pt x="1477" y="1391"/>
                    <a:pt x="1473" y="982"/>
                  </a:cubicBezTo>
                  <a:lnTo>
                    <a:pt x="1473" y="492"/>
                  </a:lnTo>
                  <a:cubicBezTo>
                    <a:pt x="1473" y="222"/>
                    <a:pt x="1251" y="1"/>
                    <a:pt x="982" y="1"/>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1" name="Google Shape;13851;p138"/>
            <p:cNvSpPr/>
            <p:nvPr/>
          </p:nvSpPr>
          <p:spPr>
            <a:xfrm>
              <a:off x="1551900" y="2987525"/>
              <a:ext cx="25860" cy="45164"/>
            </a:xfrm>
            <a:custGeom>
              <a:avLst/>
              <a:gdLst/>
              <a:ahLst/>
              <a:cxnLst/>
              <a:rect l="l" t="t" r="r" b="b"/>
              <a:pathLst>
                <a:path w="986" h="1722" extrusionOk="0">
                  <a:moveTo>
                    <a:pt x="495" y="1"/>
                  </a:moveTo>
                  <a:cubicBezTo>
                    <a:pt x="221" y="1"/>
                    <a:pt x="4" y="222"/>
                    <a:pt x="4" y="492"/>
                  </a:cubicBezTo>
                  <a:lnTo>
                    <a:pt x="4" y="982"/>
                  </a:lnTo>
                  <a:cubicBezTo>
                    <a:pt x="0" y="1406"/>
                    <a:pt x="341" y="1722"/>
                    <a:pt x="730" y="1722"/>
                  </a:cubicBezTo>
                  <a:cubicBezTo>
                    <a:pt x="814" y="1722"/>
                    <a:pt x="900" y="1707"/>
                    <a:pt x="986" y="1675"/>
                  </a:cubicBezTo>
                  <a:cubicBezTo>
                    <a:pt x="692" y="1574"/>
                    <a:pt x="495" y="1295"/>
                    <a:pt x="495" y="987"/>
                  </a:cubicBezTo>
                  <a:lnTo>
                    <a:pt x="495" y="492"/>
                  </a:lnTo>
                  <a:cubicBezTo>
                    <a:pt x="495" y="222"/>
                    <a:pt x="716" y="1"/>
                    <a:pt x="986"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2" name="Google Shape;13852;p138"/>
            <p:cNvSpPr/>
            <p:nvPr/>
          </p:nvSpPr>
          <p:spPr>
            <a:xfrm>
              <a:off x="1552004" y="2987525"/>
              <a:ext cx="38764" cy="19225"/>
            </a:xfrm>
            <a:custGeom>
              <a:avLst/>
              <a:gdLst/>
              <a:ahLst/>
              <a:cxnLst/>
              <a:rect l="l" t="t" r="r" b="b"/>
              <a:pathLst>
                <a:path w="1478" h="733" extrusionOk="0">
                  <a:moveTo>
                    <a:pt x="491" y="1"/>
                  </a:moveTo>
                  <a:cubicBezTo>
                    <a:pt x="221" y="1"/>
                    <a:pt x="0" y="222"/>
                    <a:pt x="0" y="492"/>
                  </a:cubicBezTo>
                  <a:cubicBezTo>
                    <a:pt x="481" y="636"/>
                    <a:pt x="977" y="718"/>
                    <a:pt x="1477" y="732"/>
                  </a:cubicBezTo>
                  <a:lnTo>
                    <a:pt x="1477" y="492"/>
                  </a:lnTo>
                  <a:cubicBezTo>
                    <a:pt x="1477" y="222"/>
                    <a:pt x="1256" y="1"/>
                    <a:pt x="982" y="1"/>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3" name="Google Shape;13853;p138"/>
            <p:cNvSpPr/>
            <p:nvPr/>
          </p:nvSpPr>
          <p:spPr>
            <a:xfrm>
              <a:off x="1552004" y="2987525"/>
              <a:ext cx="25755" cy="16051"/>
            </a:xfrm>
            <a:custGeom>
              <a:avLst/>
              <a:gdLst/>
              <a:ahLst/>
              <a:cxnLst/>
              <a:rect l="l" t="t" r="r" b="b"/>
              <a:pathLst>
                <a:path w="982" h="612" extrusionOk="0">
                  <a:moveTo>
                    <a:pt x="491" y="1"/>
                  </a:moveTo>
                  <a:cubicBezTo>
                    <a:pt x="217" y="1"/>
                    <a:pt x="0" y="222"/>
                    <a:pt x="0" y="492"/>
                  </a:cubicBezTo>
                  <a:cubicBezTo>
                    <a:pt x="159" y="540"/>
                    <a:pt x="322" y="583"/>
                    <a:pt x="491" y="612"/>
                  </a:cubicBezTo>
                  <a:lnTo>
                    <a:pt x="491" y="492"/>
                  </a:lnTo>
                  <a:cubicBezTo>
                    <a:pt x="491" y="222"/>
                    <a:pt x="712" y="1"/>
                    <a:pt x="982" y="1"/>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4" name="Google Shape;13854;p138"/>
            <p:cNvSpPr/>
            <p:nvPr/>
          </p:nvSpPr>
          <p:spPr>
            <a:xfrm>
              <a:off x="1532570" y="3142372"/>
              <a:ext cx="77502" cy="25913"/>
            </a:xfrm>
            <a:custGeom>
              <a:avLst/>
              <a:gdLst/>
              <a:ahLst/>
              <a:cxnLst/>
              <a:rect l="l" t="t" r="r" b="b"/>
              <a:pathLst>
                <a:path w="2955" h="988" extrusionOk="0">
                  <a:moveTo>
                    <a:pt x="2069" y="1"/>
                  </a:moveTo>
                  <a:lnTo>
                    <a:pt x="885" y="6"/>
                  </a:lnTo>
                  <a:lnTo>
                    <a:pt x="404" y="140"/>
                  </a:lnTo>
                  <a:cubicBezTo>
                    <a:pt x="164" y="203"/>
                    <a:pt x="0" y="395"/>
                    <a:pt x="0" y="607"/>
                  </a:cubicBezTo>
                  <a:lnTo>
                    <a:pt x="0" y="987"/>
                  </a:lnTo>
                  <a:lnTo>
                    <a:pt x="2955" y="987"/>
                  </a:lnTo>
                  <a:lnTo>
                    <a:pt x="2955" y="602"/>
                  </a:lnTo>
                  <a:cubicBezTo>
                    <a:pt x="2955" y="390"/>
                    <a:pt x="2791" y="203"/>
                    <a:pt x="2550" y="135"/>
                  </a:cubicBezTo>
                  <a:lnTo>
                    <a:pt x="2069" y="1"/>
                  </a:lnTo>
                  <a:close/>
                </a:path>
              </a:pathLst>
            </a:custGeom>
            <a:solidFill>
              <a:srgbClr val="E4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5" name="Google Shape;13855;p138"/>
            <p:cNvSpPr/>
            <p:nvPr/>
          </p:nvSpPr>
          <p:spPr>
            <a:xfrm>
              <a:off x="1558430" y="3123068"/>
              <a:ext cx="25782" cy="32339"/>
            </a:xfrm>
            <a:custGeom>
              <a:avLst/>
              <a:gdLst/>
              <a:ahLst/>
              <a:cxnLst/>
              <a:rect l="l" t="t" r="r" b="b"/>
              <a:pathLst>
                <a:path w="983" h="1233" extrusionOk="0">
                  <a:moveTo>
                    <a:pt x="1" y="1"/>
                  </a:moveTo>
                  <a:lnTo>
                    <a:pt x="1" y="742"/>
                  </a:lnTo>
                  <a:cubicBezTo>
                    <a:pt x="1" y="1011"/>
                    <a:pt x="222" y="1232"/>
                    <a:pt x="491" y="1232"/>
                  </a:cubicBezTo>
                  <a:cubicBezTo>
                    <a:pt x="766" y="1232"/>
                    <a:pt x="982" y="1011"/>
                    <a:pt x="982" y="742"/>
                  </a:cubicBezTo>
                  <a:lnTo>
                    <a:pt x="982" y="1"/>
                  </a:lnTo>
                  <a:close/>
                </a:path>
              </a:pathLst>
            </a:custGeom>
            <a:solidFill>
              <a:srgbClr val="C1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6" name="Google Shape;13856;p138"/>
            <p:cNvSpPr/>
            <p:nvPr/>
          </p:nvSpPr>
          <p:spPr>
            <a:xfrm>
              <a:off x="1552004" y="3090887"/>
              <a:ext cx="38633" cy="45216"/>
            </a:xfrm>
            <a:custGeom>
              <a:avLst/>
              <a:gdLst/>
              <a:ahLst/>
              <a:cxnLst/>
              <a:rect l="l" t="t" r="r" b="b"/>
              <a:pathLst>
                <a:path w="1473" h="1724" extrusionOk="0">
                  <a:moveTo>
                    <a:pt x="491" y="1"/>
                  </a:moveTo>
                  <a:cubicBezTo>
                    <a:pt x="217" y="1"/>
                    <a:pt x="0" y="222"/>
                    <a:pt x="0" y="491"/>
                  </a:cubicBezTo>
                  <a:lnTo>
                    <a:pt x="0" y="987"/>
                  </a:lnTo>
                  <a:cubicBezTo>
                    <a:pt x="0" y="1391"/>
                    <a:pt x="327" y="1723"/>
                    <a:pt x="736" y="1723"/>
                  </a:cubicBezTo>
                  <a:cubicBezTo>
                    <a:pt x="1145" y="1723"/>
                    <a:pt x="1473" y="1391"/>
                    <a:pt x="1473" y="987"/>
                  </a:cubicBezTo>
                  <a:lnTo>
                    <a:pt x="1473" y="491"/>
                  </a:lnTo>
                  <a:cubicBezTo>
                    <a:pt x="1473" y="222"/>
                    <a:pt x="1251" y="1"/>
                    <a:pt x="982" y="1"/>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7" name="Google Shape;13857;p138"/>
            <p:cNvSpPr/>
            <p:nvPr/>
          </p:nvSpPr>
          <p:spPr>
            <a:xfrm>
              <a:off x="1551900" y="3090887"/>
              <a:ext cx="25860" cy="45164"/>
            </a:xfrm>
            <a:custGeom>
              <a:avLst/>
              <a:gdLst/>
              <a:ahLst/>
              <a:cxnLst/>
              <a:rect l="l" t="t" r="r" b="b"/>
              <a:pathLst>
                <a:path w="986" h="1722" extrusionOk="0">
                  <a:moveTo>
                    <a:pt x="495" y="1"/>
                  </a:moveTo>
                  <a:cubicBezTo>
                    <a:pt x="221" y="1"/>
                    <a:pt x="4" y="217"/>
                    <a:pt x="4" y="491"/>
                  </a:cubicBezTo>
                  <a:lnTo>
                    <a:pt x="4" y="982"/>
                  </a:lnTo>
                  <a:cubicBezTo>
                    <a:pt x="0" y="1405"/>
                    <a:pt x="341" y="1721"/>
                    <a:pt x="730" y="1721"/>
                  </a:cubicBezTo>
                  <a:cubicBezTo>
                    <a:pt x="814" y="1721"/>
                    <a:pt x="900" y="1707"/>
                    <a:pt x="986" y="1675"/>
                  </a:cubicBezTo>
                  <a:cubicBezTo>
                    <a:pt x="692" y="1574"/>
                    <a:pt x="495" y="1295"/>
                    <a:pt x="495" y="982"/>
                  </a:cubicBezTo>
                  <a:lnTo>
                    <a:pt x="495" y="491"/>
                  </a:lnTo>
                  <a:cubicBezTo>
                    <a:pt x="495" y="217"/>
                    <a:pt x="716" y="1"/>
                    <a:pt x="986"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8" name="Google Shape;13858;p138"/>
            <p:cNvSpPr/>
            <p:nvPr/>
          </p:nvSpPr>
          <p:spPr>
            <a:xfrm>
              <a:off x="1552004" y="3090887"/>
              <a:ext cx="38764" cy="19199"/>
            </a:xfrm>
            <a:custGeom>
              <a:avLst/>
              <a:gdLst/>
              <a:ahLst/>
              <a:cxnLst/>
              <a:rect l="l" t="t" r="r" b="b"/>
              <a:pathLst>
                <a:path w="1478" h="732" extrusionOk="0">
                  <a:moveTo>
                    <a:pt x="990" y="0"/>
                  </a:moveTo>
                  <a:cubicBezTo>
                    <a:pt x="988" y="0"/>
                    <a:pt x="985" y="1"/>
                    <a:pt x="982" y="1"/>
                  </a:cubicBezTo>
                  <a:lnTo>
                    <a:pt x="491" y="1"/>
                  </a:lnTo>
                  <a:cubicBezTo>
                    <a:pt x="221" y="1"/>
                    <a:pt x="0" y="217"/>
                    <a:pt x="0" y="491"/>
                  </a:cubicBezTo>
                  <a:cubicBezTo>
                    <a:pt x="481" y="631"/>
                    <a:pt x="977" y="713"/>
                    <a:pt x="1477" y="732"/>
                  </a:cubicBezTo>
                  <a:lnTo>
                    <a:pt x="1477" y="491"/>
                  </a:lnTo>
                  <a:cubicBezTo>
                    <a:pt x="1477" y="220"/>
                    <a:pt x="1261" y="0"/>
                    <a:pt x="990" y="0"/>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9" name="Google Shape;13859;p138"/>
            <p:cNvSpPr/>
            <p:nvPr/>
          </p:nvSpPr>
          <p:spPr>
            <a:xfrm>
              <a:off x="1552004" y="3090887"/>
              <a:ext cx="25755" cy="16051"/>
            </a:xfrm>
            <a:custGeom>
              <a:avLst/>
              <a:gdLst/>
              <a:ahLst/>
              <a:cxnLst/>
              <a:rect l="l" t="t" r="r" b="b"/>
              <a:pathLst>
                <a:path w="982" h="612" extrusionOk="0">
                  <a:moveTo>
                    <a:pt x="491" y="1"/>
                  </a:moveTo>
                  <a:cubicBezTo>
                    <a:pt x="217" y="1"/>
                    <a:pt x="0" y="217"/>
                    <a:pt x="0" y="491"/>
                  </a:cubicBezTo>
                  <a:cubicBezTo>
                    <a:pt x="159" y="539"/>
                    <a:pt x="322" y="578"/>
                    <a:pt x="491" y="612"/>
                  </a:cubicBezTo>
                  <a:lnTo>
                    <a:pt x="491" y="491"/>
                  </a:lnTo>
                  <a:cubicBezTo>
                    <a:pt x="491" y="217"/>
                    <a:pt x="712" y="1"/>
                    <a:pt x="982" y="1"/>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0" name="Google Shape;13860;p138"/>
            <p:cNvSpPr/>
            <p:nvPr/>
          </p:nvSpPr>
          <p:spPr>
            <a:xfrm>
              <a:off x="1403452" y="3045697"/>
              <a:ext cx="25913" cy="38659"/>
            </a:xfrm>
            <a:custGeom>
              <a:avLst/>
              <a:gdLst/>
              <a:ahLst/>
              <a:cxnLst/>
              <a:rect l="l" t="t" r="r" b="b"/>
              <a:pathLst>
                <a:path w="988" h="1474" extrusionOk="0">
                  <a:moveTo>
                    <a:pt x="1" y="1"/>
                  </a:moveTo>
                  <a:lnTo>
                    <a:pt x="1" y="983"/>
                  </a:lnTo>
                  <a:cubicBezTo>
                    <a:pt x="1" y="1257"/>
                    <a:pt x="222" y="1473"/>
                    <a:pt x="496" y="1473"/>
                  </a:cubicBezTo>
                  <a:cubicBezTo>
                    <a:pt x="766" y="1473"/>
                    <a:pt x="987" y="1252"/>
                    <a:pt x="987" y="983"/>
                  </a:cubicBezTo>
                  <a:lnTo>
                    <a:pt x="987" y="1"/>
                  </a:lnTo>
                  <a:close/>
                </a:path>
              </a:pathLst>
            </a:custGeom>
            <a:solidFill>
              <a:srgbClr val="C1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1" name="Google Shape;13861;p138"/>
            <p:cNvSpPr/>
            <p:nvPr/>
          </p:nvSpPr>
          <p:spPr>
            <a:xfrm>
              <a:off x="1390574" y="2993977"/>
              <a:ext cx="51642" cy="58199"/>
            </a:xfrm>
            <a:custGeom>
              <a:avLst/>
              <a:gdLst/>
              <a:ahLst/>
              <a:cxnLst/>
              <a:rect l="l" t="t" r="r" b="b"/>
              <a:pathLst>
                <a:path w="1969" h="2219" extrusionOk="0">
                  <a:moveTo>
                    <a:pt x="742" y="0"/>
                  </a:moveTo>
                  <a:cubicBezTo>
                    <a:pt x="333" y="0"/>
                    <a:pt x="1" y="332"/>
                    <a:pt x="1" y="741"/>
                  </a:cubicBezTo>
                  <a:lnTo>
                    <a:pt x="1" y="1232"/>
                  </a:lnTo>
                  <a:cubicBezTo>
                    <a:pt x="1" y="1776"/>
                    <a:pt x="444" y="2218"/>
                    <a:pt x="987" y="2218"/>
                  </a:cubicBezTo>
                  <a:cubicBezTo>
                    <a:pt x="1531" y="2218"/>
                    <a:pt x="1969" y="1776"/>
                    <a:pt x="1969" y="1232"/>
                  </a:cubicBezTo>
                  <a:lnTo>
                    <a:pt x="1969" y="741"/>
                  </a:lnTo>
                  <a:cubicBezTo>
                    <a:pt x="1969" y="332"/>
                    <a:pt x="1642" y="0"/>
                    <a:pt x="1233" y="0"/>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2" name="Google Shape;13862;p138"/>
            <p:cNvSpPr/>
            <p:nvPr/>
          </p:nvSpPr>
          <p:spPr>
            <a:xfrm>
              <a:off x="1390574" y="2993977"/>
              <a:ext cx="35486" cy="58120"/>
            </a:xfrm>
            <a:custGeom>
              <a:avLst/>
              <a:gdLst/>
              <a:ahLst/>
              <a:cxnLst/>
              <a:rect l="l" t="t" r="r" b="b"/>
              <a:pathLst>
                <a:path w="1353" h="2216" extrusionOk="0">
                  <a:moveTo>
                    <a:pt x="742" y="0"/>
                  </a:moveTo>
                  <a:cubicBezTo>
                    <a:pt x="333" y="0"/>
                    <a:pt x="1" y="332"/>
                    <a:pt x="1" y="741"/>
                  </a:cubicBezTo>
                  <a:lnTo>
                    <a:pt x="1" y="1232"/>
                  </a:lnTo>
                  <a:cubicBezTo>
                    <a:pt x="1" y="1796"/>
                    <a:pt x="463" y="2216"/>
                    <a:pt x="981" y="2216"/>
                  </a:cubicBezTo>
                  <a:cubicBezTo>
                    <a:pt x="1104" y="2216"/>
                    <a:pt x="1230" y="2192"/>
                    <a:pt x="1353" y="2141"/>
                  </a:cubicBezTo>
                  <a:cubicBezTo>
                    <a:pt x="982" y="1992"/>
                    <a:pt x="737" y="1631"/>
                    <a:pt x="737" y="1232"/>
                  </a:cubicBezTo>
                  <a:lnTo>
                    <a:pt x="737" y="741"/>
                  </a:lnTo>
                  <a:cubicBezTo>
                    <a:pt x="737" y="380"/>
                    <a:pt x="1002" y="72"/>
                    <a:pt x="1353" y="15"/>
                  </a:cubicBezTo>
                  <a:cubicBezTo>
                    <a:pt x="1315" y="5"/>
                    <a:pt x="1276" y="5"/>
                    <a:pt x="1233" y="0"/>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3" name="Google Shape;13863;p138"/>
            <p:cNvSpPr/>
            <p:nvPr/>
          </p:nvSpPr>
          <p:spPr>
            <a:xfrm>
              <a:off x="1390574" y="2993977"/>
              <a:ext cx="51642" cy="25887"/>
            </a:xfrm>
            <a:custGeom>
              <a:avLst/>
              <a:gdLst/>
              <a:ahLst/>
              <a:cxnLst/>
              <a:rect l="l" t="t" r="r" b="b"/>
              <a:pathLst>
                <a:path w="1969" h="987" extrusionOk="0">
                  <a:moveTo>
                    <a:pt x="737" y="0"/>
                  </a:moveTo>
                  <a:cubicBezTo>
                    <a:pt x="333" y="0"/>
                    <a:pt x="1" y="332"/>
                    <a:pt x="1" y="741"/>
                  </a:cubicBezTo>
                  <a:cubicBezTo>
                    <a:pt x="1" y="741"/>
                    <a:pt x="742" y="987"/>
                    <a:pt x="1969" y="987"/>
                  </a:cubicBezTo>
                  <a:lnTo>
                    <a:pt x="1969" y="741"/>
                  </a:lnTo>
                  <a:cubicBezTo>
                    <a:pt x="1969" y="332"/>
                    <a:pt x="1637" y="0"/>
                    <a:pt x="1233" y="0"/>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4" name="Google Shape;13864;p138"/>
            <p:cNvSpPr/>
            <p:nvPr/>
          </p:nvSpPr>
          <p:spPr>
            <a:xfrm>
              <a:off x="1390574" y="2993977"/>
              <a:ext cx="35486" cy="23605"/>
            </a:xfrm>
            <a:custGeom>
              <a:avLst/>
              <a:gdLst/>
              <a:ahLst/>
              <a:cxnLst/>
              <a:rect l="l" t="t" r="r" b="b"/>
              <a:pathLst>
                <a:path w="1353" h="900" extrusionOk="0">
                  <a:moveTo>
                    <a:pt x="742" y="0"/>
                  </a:moveTo>
                  <a:cubicBezTo>
                    <a:pt x="333" y="0"/>
                    <a:pt x="1" y="332"/>
                    <a:pt x="1" y="741"/>
                  </a:cubicBezTo>
                  <a:cubicBezTo>
                    <a:pt x="241" y="813"/>
                    <a:pt x="492" y="866"/>
                    <a:pt x="742" y="900"/>
                  </a:cubicBezTo>
                  <a:lnTo>
                    <a:pt x="742" y="741"/>
                  </a:lnTo>
                  <a:lnTo>
                    <a:pt x="737" y="741"/>
                  </a:lnTo>
                  <a:cubicBezTo>
                    <a:pt x="737" y="380"/>
                    <a:pt x="1002" y="72"/>
                    <a:pt x="1353" y="15"/>
                  </a:cubicBezTo>
                  <a:cubicBezTo>
                    <a:pt x="1315" y="5"/>
                    <a:pt x="1276" y="0"/>
                    <a:pt x="1233" y="0"/>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5" name="Google Shape;13865;p138"/>
            <p:cNvSpPr/>
            <p:nvPr/>
          </p:nvSpPr>
          <p:spPr>
            <a:xfrm>
              <a:off x="1371140" y="3079662"/>
              <a:ext cx="90511" cy="62867"/>
            </a:xfrm>
            <a:custGeom>
              <a:avLst/>
              <a:gdLst/>
              <a:ahLst/>
              <a:cxnLst/>
              <a:rect l="l" t="t" r="r" b="b"/>
              <a:pathLst>
                <a:path w="3451" h="2397" extrusionOk="0">
                  <a:moveTo>
                    <a:pt x="150" y="0"/>
                  </a:moveTo>
                  <a:cubicBezTo>
                    <a:pt x="54" y="130"/>
                    <a:pt x="6" y="279"/>
                    <a:pt x="6" y="438"/>
                  </a:cubicBezTo>
                  <a:lnTo>
                    <a:pt x="6" y="1901"/>
                  </a:lnTo>
                  <a:cubicBezTo>
                    <a:pt x="1" y="2175"/>
                    <a:pt x="222" y="2397"/>
                    <a:pt x="496" y="2397"/>
                  </a:cubicBezTo>
                  <a:lnTo>
                    <a:pt x="2955" y="2397"/>
                  </a:lnTo>
                  <a:cubicBezTo>
                    <a:pt x="3230" y="2397"/>
                    <a:pt x="3451" y="2175"/>
                    <a:pt x="3451" y="1901"/>
                  </a:cubicBezTo>
                  <a:lnTo>
                    <a:pt x="3451" y="438"/>
                  </a:lnTo>
                  <a:cubicBezTo>
                    <a:pt x="3446" y="279"/>
                    <a:pt x="3398" y="130"/>
                    <a:pt x="3302" y="0"/>
                  </a:cubicBezTo>
                  <a:lnTo>
                    <a:pt x="2464" y="674"/>
                  </a:lnTo>
                  <a:lnTo>
                    <a:pt x="2464" y="1656"/>
                  </a:lnTo>
                  <a:lnTo>
                    <a:pt x="987" y="1656"/>
                  </a:lnTo>
                  <a:lnTo>
                    <a:pt x="987" y="674"/>
                  </a:lnTo>
                  <a:lnTo>
                    <a:pt x="150" y="0"/>
                  </a:ln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6" name="Google Shape;13866;p138"/>
            <p:cNvSpPr/>
            <p:nvPr/>
          </p:nvSpPr>
          <p:spPr>
            <a:xfrm>
              <a:off x="1320048" y="2955737"/>
              <a:ext cx="321838" cy="218606"/>
            </a:xfrm>
            <a:custGeom>
              <a:avLst/>
              <a:gdLst/>
              <a:ahLst/>
              <a:cxnLst/>
              <a:rect l="l" t="t" r="r" b="b"/>
              <a:pathLst>
                <a:path w="12271" h="8335" extrusionOk="0">
                  <a:moveTo>
                    <a:pt x="3922" y="1689"/>
                  </a:moveTo>
                  <a:cubicBezTo>
                    <a:pt x="4201" y="1689"/>
                    <a:pt x="4427" y="1915"/>
                    <a:pt x="4427" y="2199"/>
                  </a:cubicBezTo>
                  <a:lnTo>
                    <a:pt x="4427" y="2690"/>
                  </a:lnTo>
                  <a:cubicBezTo>
                    <a:pt x="4427" y="3109"/>
                    <a:pt x="4090" y="3445"/>
                    <a:pt x="3671" y="3445"/>
                  </a:cubicBezTo>
                  <a:cubicBezTo>
                    <a:pt x="3258" y="3445"/>
                    <a:pt x="2921" y="3109"/>
                    <a:pt x="2921" y="2690"/>
                  </a:cubicBezTo>
                  <a:lnTo>
                    <a:pt x="2921" y="2199"/>
                  </a:lnTo>
                  <a:cubicBezTo>
                    <a:pt x="2921" y="1915"/>
                    <a:pt x="3147" y="1689"/>
                    <a:pt x="3426" y="1689"/>
                  </a:cubicBezTo>
                  <a:close/>
                  <a:moveTo>
                    <a:pt x="9826" y="1444"/>
                  </a:moveTo>
                  <a:cubicBezTo>
                    <a:pt x="9970" y="1444"/>
                    <a:pt x="10090" y="1559"/>
                    <a:pt x="10090" y="1704"/>
                  </a:cubicBezTo>
                  <a:lnTo>
                    <a:pt x="10090" y="2445"/>
                  </a:lnTo>
                  <a:cubicBezTo>
                    <a:pt x="10086" y="2536"/>
                    <a:pt x="10037" y="2623"/>
                    <a:pt x="9956" y="2666"/>
                  </a:cubicBezTo>
                  <a:cubicBezTo>
                    <a:pt x="9883" y="2709"/>
                    <a:pt x="9840" y="2786"/>
                    <a:pt x="9840" y="2868"/>
                  </a:cubicBezTo>
                  <a:lnTo>
                    <a:pt x="9840" y="3234"/>
                  </a:lnTo>
                  <a:cubicBezTo>
                    <a:pt x="9840" y="3340"/>
                    <a:pt x="9912" y="3431"/>
                    <a:pt x="10018" y="3460"/>
                  </a:cubicBezTo>
                  <a:lnTo>
                    <a:pt x="10629" y="3614"/>
                  </a:lnTo>
                  <a:cubicBezTo>
                    <a:pt x="10745" y="3643"/>
                    <a:pt x="10827" y="3749"/>
                    <a:pt x="10827" y="3869"/>
                  </a:cubicBezTo>
                  <a:lnTo>
                    <a:pt x="10827" y="3936"/>
                  </a:lnTo>
                  <a:lnTo>
                    <a:pt x="8334" y="3936"/>
                  </a:lnTo>
                  <a:lnTo>
                    <a:pt x="8334" y="3869"/>
                  </a:lnTo>
                  <a:cubicBezTo>
                    <a:pt x="8334" y="3749"/>
                    <a:pt x="8416" y="3643"/>
                    <a:pt x="8531" y="3614"/>
                  </a:cubicBezTo>
                  <a:lnTo>
                    <a:pt x="9142" y="3465"/>
                  </a:lnTo>
                  <a:cubicBezTo>
                    <a:pt x="9248" y="3436"/>
                    <a:pt x="9320" y="3344"/>
                    <a:pt x="9320" y="3238"/>
                  </a:cubicBezTo>
                  <a:lnTo>
                    <a:pt x="9320" y="2873"/>
                  </a:lnTo>
                  <a:cubicBezTo>
                    <a:pt x="9320" y="2786"/>
                    <a:pt x="9277" y="2709"/>
                    <a:pt x="9205" y="2671"/>
                  </a:cubicBezTo>
                  <a:cubicBezTo>
                    <a:pt x="9123" y="2623"/>
                    <a:pt x="9070" y="2536"/>
                    <a:pt x="9070" y="2445"/>
                  </a:cubicBezTo>
                  <a:lnTo>
                    <a:pt x="9070" y="1704"/>
                  </a:lnTo>
                  <a:cubicBezTo>
                    <a:pt x="9070" y="1559"/>
                    <a:pt x="9191" y="1444"/>
                    <a:pt x="9335" y="1444"/>
                  </a:cubicBezTo>
                  <a:close/>
                  <a:moveTo>
                    <a:pt x="11813" y="457"/>
                  </a:moveTo>
                  <a:lnTo>
                    <a:pt x="11813" y="3936"/>
                  </a:lnTo>
                  <a:lnTo>
                    <a:pt x="11288" y="3936"/>
                  </a:lnTo>
                  <a:lnTo>
                    <a:pt x="11288" y="3869"/>
                  </a:lnTo>
                  <a:cubicBezTo>
                    <a:pt x="11288" y="3537"/>
                    <a:pt x="11062" y="3248"/>
                    <a:pt x="10740" y="3166"/>
                  </a:cubicBezTo>
                  <a:lnTo>
                    <a:pt x="10302" y="3060"/>
                  </a:lnTo>
                  <a:lnTo>
                    <a:pt x="10302" y="2988"/>
                  </a:lnTo>
                  <a:cubicBezTo>
                    <a:pt x="10461" y="2849"/>
                    <a:pt x="10547" y="2651"/>
                    <a:pt x="10547" y="2445"/>
                  </a:cubicBezTo>
                  <a:lnTo>
                    <a:pt x="10547" y="1704"/>
                  </a:lnTo>
                  <a:cubicBezTo>
                    <a:pt x="10547" y="1304"/>
                    <a:pt x="10225" y="982"/>
                    <a:pt x="9826" y="982"/>
                  </a:cubicBezTo>
                  <a:lnTo>
                    <a:pt x="9335" y="982"/>
                  </a:lnTo>
                  <a:cubicBezTo>
                    <a:pt x="8936" y="982"/>
                    <a:pt x="8613" y="1304"/>
                    <a:pt x="8613" y="1704"/>
                  </a:cubicBezTo>
                  <a:lnTo>
                    <a:pt x="8613" y="2445"/>
                  </a:lnTo>
                  <a:cubicBezTo>
                    <a:pt x="8613" y="2651"/>
                    <a:pt x="8705" y="2849"/>
                    <a:pt x="8859" y="2983"/>
                  </a:cubicBezTo>
                  <a:lnTo>
                    <a:pt x="8859" y="3056"/>
                  </a:lnTo>
                  <a:lnTo>
                    <a:pt x="8421" y="3166"/>
                  </a:lnTo>
                  <a:cubicBezTo>
                    <a:pt x="8098" y="3243"/>
                    <a:pt x="7872" y="3532"/>
                    <a:pt x="7872" y="3864"/>
                  </a:cubicBezTo>
                  <a:lnTo>
                    <a:pt x="7872" y="3936"/>
                  </a:lnTo>
                  <a:lnTo>
                    <a:pt x="7352" y="3936"/>
                  </a:lnTo>
                  <a:lnTo>
                    <a:pt x="7352" y="462"/>
                  </a:lnTo>
                  <a:lnTo>
                    <a:pt x="11813" y="457"/>
                  </a:lnTo>
                  <a:close/>
                  <a:moveTo>
                    <a:pt x="3936" y="3907"/>
                  </a:moveTo>
                  <a:lnTo>
                    <a:pt x="3936" y="4013"/>
                  </a:lnTo>
                  <a:cubicBezTo>
                    <a:pt x="3936" y="4100"/>
                    <a:pt x="3955" y="4182"/>
                    <a:pt x="3999" y="4254"/>
                  </a:cubicBezTo>
                  <a:lnTo>
                    <a:pt x="3686" y="4571"/>
                  </a:lnTo>
                  <a:cubicBezTo>
                    <a:pt x="3681" y="4574"/>
                    <a:pt x="3676" y="4575"/>
                    <a:pt x="3672" y="4575"/>
                  </a:cubicBezTo>
                  <a:cubicBezTo>
                    <a:pt x="3668" y="4575"/>
                    <a:pt x="3664" y="4574"/>
                    <a:pt x="3662" y="4571"/>
                  </a:cubicBezTo>
                  <a:lnTo>
                    <a:pt x="3349" y="4254"/>
                  </a:lnTo>
                  <a:cubicBezTo>
                    <a:pt x="3392" y="4182"/>
                    <a:pt x="3412" y="4100"/>
                    <a:pt x="3412" y="4013"/>
                  </a:cubicBezTo>
                  <a:lnTo>
                    <a:pt x="3412" y="3907"/>
                  </a:lnTo>
                  <a:close/>
                  <a:moveTo>
                    <a:pt x="4388" y="4514"/>
                  </a:moveTo>
                  <a:lnTo>
                    <a:pt x="4841" y="4692"/>
                  </a:lnTo>
                  <a:cubicBezTo>
                    <a:pt x="5038" y="4769"/>
                    <a:pt x="5163" y="4956"/>
                    <a:pt x="5163" y="5163"/>
                  </a:cubicBezTo>
                  <a:lnTo>
                    <a:pt x="5163" y="6631"/>
                  </a:lnTo>
                  <a:cubicBezTo>
                    <a:pt x="5163" y="6775"/>
                    <a:pt x="5048" y="6891"/>
                    <a:pt x="4903" y="6891"/>
                  </a:cubicBezTo>
                  <a:lnTo>
                    <a:pt x="3902" y="6891"/>
                  </a:lnTo>
                  <a:lnTo>
                    <a:pt x="3902" y="6612"/>
                  </a:lnTo>
                  <a:lnTo>
                    <a:pt x="4412" y="6612"/>
                  </a:lnTo>
                  <a:cubicBezTo>
                    <a:pt x="4538" y="6612"/>
                    <a:pt x="4643" y="6510"/>
                    <a:pt x="4643" y="6381"/>
                  </a:cubicBezTo>
                  <a:lnTo>
                    <a:pt x="4643" y="5644"/>
                  </a:lnTo>
                  <a:cubicBezTo>
                    <a:pt x="4643" y="5490"/>
                    <a:pt x="4528" y="5413"/>
                    <a:pt x="4412" y="5413"/>
                  </a:cubicBezTo>
                  <a:cubicBezTo>
                    <a:pt x="4297" y="5413"/>
                    <a:pt x="4182" y="5490"/>
                    <a:pt x="4182" y="5644"/>
                  </a:cubicBezTo>
                  <a:lnTo>
                    <a:pt x="4182" y="6154"/>
                  </a:lnTo>
                  <a:lnTo>
                    <a:pt x="3166" y="6154"/>
                  </a:lnTo>
                  <a:lnTo>
                    <a:pt x="3166" y="5644"/>
                  </a:lnTo>
                  <a:cubicBezTo>
                    <a:pt x="3166" y="5493"/>
                    <a:pt x="3051" y="5417"/>
                    <a:pt x="2935" y="5417"/>
                  </a:cubicBezTo>
                  <a:cubicBezTo>
                    <a:pt x="2820" y="5417"/>
                    <a:pt x="2704" y="5493"/>
                    <a:pt x="2704" y="5644"/>
                  </a:cubicBezTo>
                  <a:lnTo>
                    <a:pt x="2704" y="6385"/>
                  </a:lnTo>
                  <a:cubicBezTo>
                    <a:pt x="2704" y="6510"/>
                    <a:pt x="2810" y="6616"/>
                    <a:pt x="2935" y="6616"/>
                  </a:cubicBezTo>
                  <a:lnTo>
                    <a:pt x="3445" y="6616"/>
                  </a:lnTo>
                  <a:lnTo>
                    <a:pt x="3445" y="6891"/>
                  </a:lnTo>
                  <a:lnTo>
                    <a:pt x="2444" y="6891"/>
                  </a:lnTo>
                  <a:cubicBezTo>
                    <a:pt x="2300" y="6891"/>
                    <a:pt x="2180" y="6775"/>
                    <a:pt x="2180" y="6631"/>
                  </a:cubicBezTo>
                  <a:lnTo>
                    <a:pt x="2180" y="5168"/>
                  </a:lnTo>
                  <a:lnTo>
                    <a:pt x="2180" y="5163"/>
                  </a:lnTo>
                  <a:cubicBezTo>
                    <a:pt x="2180" y="4956"/>
                    <a:pt x="2310" y="4769"/>
                    <a:pt x="2507" y="4692"/>
                  </a:cubicBezTo>
                  <a:lnTo>
                    <a:pt x="2959" y="4514"/>
                  </a:lnTo>
                  <a:lnTo>
                    <a:pt x="3335" y="4894"/>
                  </a:lnTo>
                  <a:cubicBezTo>
                    <a:pt x="3428" y="4988"/>
                    <a:pt x="3551" y="5034"/>
                    <a:pt x="3673" y="5034"/>
                  </a:cubicBezTo>
                  <a:cubicBezTo>
                    <a:pt x="3795" y="5034"/>
                    <a:pt x="3917" y="4988"/>
                    <a:pt x="4008" y="4894"/>
                  </a:cubicBezTo>
                  <a:lnTo>
                    <a:pt x="4388" y="4514"/>
                  </a:lnTo>
                  <a:close/>
                  <a:moveTo>
                    <a:pt x="6886" y="6857"/>
                  </a:moveTo>
                  <a:lnTo>
                    <a:pt x="6886" y="7872"/>
                  </a:lnTo>
                  <a:lnTo>
                    <a:pt x="457" y="7872"/>
                  </a:lnTo>
                  <a:lnTo>
                    <a:pt x="457" y="6857"/>
                  </a:lnTo>
                  <a:lnTo>
                    <a:pt x="1756" y="6857"/>
                  </a:lnTo>
                  <a:cubicBezTo>
                    <a:pt x="1857" y="7150"/>
                    <a:pt x="2132" y="7353"/>
                    <a:pt x="2444" y="7353"/>
                  </a:cubicBezTo>
                  <a:lnTo>
                    <a:pt x="4903" y="7353"/>
                  </a:lnTo>
                  <a:cubicBezTo>
                    <a:pt x="5216" y="7353"/>
                    <a:pt x="5490" y="7150"/>
                    <a:pt x="5587" y="6857"/>
                  </a:cubicBezTo>
                  <a:close/>
                  <a:moveTo>
                    <a:pt x="11813" y="4398"/>
                  </a:moveTo>
                  <a:lnTo>
                    <a:pt x="11813" y="7872"/>
                  </a:lnTo>
                  <a:lnTo>
                    <a:pt x="11288" y="7872"/>
                  </a:lnTo>
                  <a:lnTo>
                    <a:pt x="11288" y="7805"/>
                  </a:lnTo>
                  <a:cubicBezTo>
                    <a:pt x="11288" y="7473"/>
                    <a:pt x="11062" y="7184"/>
                    <a:pt x="10740" y="7102"/>
                  </a:cubicBezTo>
                  <a:lnTo>
                    <a:pt x="10302" y="6996"/>
                  </a:lnTo>
                  <a:lnTo>
                    <a:pt x="10302" y="6924"/>
                  </a:lnTo>
                  <a:cubicBezTo>
                    <a:pt x="10461" y="6785"/>
                    <a:pt x="10547" y="6587"/>
                    <a:pt x="10547" y="6381"/>
                  </a:cubicBezTo>
                  <a:lnTo>
                    <a:pt x="10547" y="5644"/>
                  </a:lnTo>
                  <a:cubicBezTo>
                    <a:pt x="10547" y="5245"/>
                    <a:pt x="10225" y="4923"/>
                    <a:pt x="9826" y="4923"/>
                  </a:cubicBezTo>
                  <a:lnTo>
                    <a:pt x="9335" y="4923"/>
                  </a:lnTo>
                  <a:cubicBezTo>
                    <a:pt x="8936" y="4923"/>
                    <a:pt x="8613" y="5245"/>
                    <a:pt x="8613" y="5644"/>
                  </a:cubicBezTo>
                  <a:lnTo>
                    <a:pt x="8613" y="6381"/>
                  </a:lnTo>
                  <a:cubicBezTo>
                    <a:pt x="8613" y="6587"/>
                    <a:pt x="8705" y="6785"/>
                    <a:pt x="8859" y="6924"/>
                  </a:cubicBezTo>
                  <a:lnTo>
                    <a:pt x="8859" y="6996"/>
                  </a:lnTo>
                  <a:lnTo>
                    <a:pt x="8421" y="7102"/>
                  </a:lnTo>
                  <a:cubicBezTo>
                    <a:pt x="8098" y="7184"/>
                    <a:pt x="7872" y="7473"/>
                    <a:pt x="7872" y="7805"/>
                  </a:cubicBezTo>
                  <a:lnTo>
                    <a:pt x="7872" y="7872"/>
                  </a:lnTo>
                  <a:lnTo>
                    <a:pt x="7352" y="7872"/>
                  </a:lnTo>
                  <a:lnTo>
                    <a:pt x="7352" y="4398"/>
                  </a:lnTo>
                  <a:close/>
                  <a:moveTo>
                    <a:pt x="9826" y="5380"/>
                  </a:moveTo>
                  <a:cubicBezTo>
                    <a:pt x="9970" y="5380"/>
                    <a:pt x="10090" y="5500"/>
                    <a:pt x="10090" y="5644"/>
                  </a:cubicBezTo>
                  <a:lnTo>
                    <a:pt x="10090" y="6381"/>
                  </a:lnTo>
                  <a:cubicBezTo>
                    <a:pt x="10090" y="6477"/>
                    <a:pt x="10037" y="6559"/>
                    <a:pt x="9956" y="6607"/>
                  </a:cubicBezTo>
                  <a:cubicBezTo>
                    <a:pt x="9888" y="6650"/>
                    <a:pt x="9845" y="6722"/>
                    <a:pt x="9845" y="6804"/>
                  </a:cubicBezTo>
                  <a:lnTo>
                    <a:pt x="9845" y="7179"/>
                  </a:lnTo>
                  <a:cubicBezTo>
                    <a:pt x="9845" y="7280"/>
                    <a:pt x="9917" y="7377"/>
                    <a:pt x="10018" y="7401"/>
                  </a:cubicBezTo>
                  <a:lnTo>
                    <a:pt x="10629" y="7555"/>
                  </a:lnTo>
                  <a:cubicBezTo>
                    <a:pt x="10745" y="7583"/>
                    <a:pt x="10827" y="7685"/>
                    <a:pt x="10827" y="7810"/>
                  </a:cubicBezTo>
                  <a:lnTo>
                    <a:pt x="10827" y="7877"/>
                  </a:lnTo>
                  <a:lnTo>
                    <a:pt x="8334" y="7877"/>
                  </a:lnTo>
                  <a:lnTo>
                    <a:pt x="8334" y="7872"/>
                  </a:lnTo>
                  <a:lnTo>
                    <a:pt x="8334" y="7805"/>
                  </a:lnTo>
                  <a:cubicBezTo>
                    <a:pt x="8334" y="7685"/>
                    <a:pt x="8416" y="7579"/>
                    <a:pt x="8531" y="7550"/>
                  </a:cubicBezTo>
                  <a:lnTo>
                    <a:pt x="9142" y="7396"/>
                  </a:lnTo>
                  <a:cubicBezTo>
                    <a:pt x="9248" y="7372"/>
                    <a:pt x="9320" y="7280"/>
                    <a:pt x="9320" y="7174"/>
                  </a:cubicBezTo>
                  <a:lnTo>
                    <a:pt x="9320" y="6804"/>
                  </a:lnTo>
                  <a:cubicBezTo>
                    <a:pt x="9320" y="6722"/>
                    <a:pt x="9277" y="6650"/>
                    <a:pt x="9205" y="6607"/>
                  </a:cubicBezTo>
                  <a:cubicBezTo>
                    <a:pt x="9123" y="6559"/>
                    <a:pt x="9075" y="6477"/>
                    <a:pt x="9070" y="6381"/>
                  </a:cubicBezTo>
                  <a:lnTo>
                    <a:pt x="9070" y="5644"/>
                  </a:lnTo>
                  <a:cubicBezTo>
                    <a:pt x="9070" y="5500"/>
                    <a:pt x="9191" y="5380"/>
                    <a:pt x="9335" y="5380"/>
                  </a:cubicBezTo>
                  <a:close/>
                  <a:moveTo>
                    <a:pt x="231" y="0"/>
                  </a:moveTo>
                  <a:cubicBezTo>
                    <a:pt x="101" y="0"/>
                    <a:pt x="0" y="101"/>
                    <a:pt x="0" y="231"/>
                  </a:cubicBezTo>
                  <a:lnTo>
                    <a:pt x="0" y="8103"/>
                  </a:lnTo>
                  <a:cubicBezTo>
                    <a:pt x="0" y="8233"/>
                    <a:pt x="101" y="8334"/>
                    <a:pt x="231" y="8334"/>
                  </a:cubicBezTo>
                  <a:lnTo>
                    <a:pt x="12044" y="8334"/>
                  </a:lnTo>
                  <a:cubicBezTo>
                    <a:pt x="12169" y="8334"/>
                    <a:pt x="12270" y="8233"/>
                    <a:pt x="12270" y="8103"/>
                  </a:cubicBezTo>
                  <a:lnTo>
                    <a:pt x="12270" y="231"/>
                  </a:lnTo>
                  <a:cubicBezTo>
                    <a:pt x="12270" y="101"/>
                    <a:pt x="12169" y="0"/>
                    <a:pt x="12044" y="0"/>
                  </a:cubicBezTo>
                  <a:lnTo>
                    <a:pt x="1954" y="0"/>
                  </a:lnTo>
                  <a:cubicBezTo>
                    <a:pt x="1646" y="0"/>
                    <a:pt x="1646" y="462"/>
                    <a:pt x="1954" y="462"/>
                  </a:cubicBezTo>
                  <a:lnTo>
                    <a:pt x="6891" y="462"/>
                  </a:lnTo>
                  <a:lnTo>
                    <a:pt x="6891" y="6395"/>
                  </a:lnTo>
                  <a:lnTo>
                    <a:pt x="5625" y="6395"/>
                  </a:lnTo>
                  <a:lnTo>
                    <a:pt x="5625" y="5163"/>
                  </a:lnTo>
                  <a:cubicBezTo>
                    <a:pt x="5625" y="4764"/>
                    <a:pt x="5380" y="4408"/>
                    <a:pt x="5009" y="4259"/>
                  </a:cubicBezTo>
                  <a:lnTo>
                    <a:pt x="4403" y="4023"/>
                  </a:lnTo>
                  <a:cubicBezTo>
                    <a:pt x="4398" y="4023"/>
                    <a:pt x="4398" y="4018"/>
                    <a:pt x="4398" y="4013"/>
                  </a:cubicBezTo>
                  <a:lnTo>
                    <a:pt x="4398" y="3672"/>
                  </a:lnTo>
                  <a:lnTo>
                    <a:pt x="4398" y="3667"/>
                  </a:lnTo>
                  <a:cubicBezTo>
                    <a:pt x="4706" y="3436"/>
                    <a:pt x="4889" y="3075"/>
                    <a:pt x="4889" y="2690"/>
                  </a:cubicBezTo>
                  <a:lnTo>
                    <a:pt x="4889" y="2199"/>
                  </a:lnTo>
                  <a:cubicBezTo>
                    <a:pt x="4889" y="1660"/>
                    <a:pt x="4456" y="1227"/>
                    <a:pt x="3922" y="1227"/>
                  </a:cubicBezTo>
                  <a:lnTo>
                    <a:pt x="3426" y="1227"/>
                  </a:lnTo>
                  <a:cubicBezTo>
                    <a:pt x="2892" y="1227"/>
                    <a:pt x="2459" y="1660"/>
                    <a:pt x="2459" y="2199"/>
                  </a:cubicBezTo>
                  <a:lnTo>
                    <a:pt x="2459" y="2690"/>
                  </a:lnTo>
                  <a:cubicBezTo>
                    <a:pt x="2459" y="3075"/>
                    <a:pt x="2642" y="3436"/>
                    <a:pt x="2955" y="3667"/>
                  </a:cubicBezTo>
                  <a:lnTo>
                    <a:pt x="2955" y="3672"/>
                  </a:lnTo>
                  <a:lnTo>
                    <a:pt x="2955" y="4013"/>
                  </a:lnTo>
                  <a:cubicBezTo>
                    <a:pt x="2950" y="4018"/>
                    <a:pt x="2950" y="4023"/>
                    <a:pt x="2945" y="4023"/>
                  </a:cubicBezTo>
                  <a:lnTo>
                    <a:pt x="2339" y="4259"/>
                  </a:lnTo>
                  <a:cubicBezTo>
                    <a:pt x="1968" y="4408"/>
                    <a:pt x="1723" y="4764"/>
                    <a:pt x="1723" y="5163"/>
                  </a:cubicBezTo>
                  <a:lnTo>
                    <a:pt x="1723" y="6395"/>
                  </a:lnTo>
                  <a:lnTo>
                    <a:pt x="457" y="6395"/>
                  </a:lnTo>
                  <a:lnTo>
                    <a:pt x="457" y="462"/>
                  </a:lnTo>
                  <a:lnTo>
                    <a:pt x="967" y="462"/>
                  </a:lnTo>
                  <a:cubicBezTo>
                    <a:pt x="1275" y="462"/>
                    <a:pt x="1275" y="0"/>
                    <a:pt x="9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7" name="Google Shape;13867;p138"/>
            <p:cNvSpPr/>
            <p:nvPr/>
          </p:nvSpPr>
          <p:spPr>
            <a:xfrm>
              <a:off x="1274858" y="2929850"/>
              <a:ext cx="412191" cy="302665"/>
            </a:xfrm>
            <a:custGeom>
              <a:avLst/>
              <a:gdLst/>
              <a:ahLst/>
              <a:cxnLst/>
              <a:rect l="l" t="t" r="r" b="b"/>
              <a:pathLst>
                <a:path w="15716" h="11540" extrusionOk="0">
                  <a:moveTo>
                    <a:pt x="14258" y="463"/>
                  </a:moveTo>
                  <a:cubicBezTo>
                    <a:pt x="14402" y="463"/>
                    <a:pt x="14518" y="578"/>
                    <a:pt x="14518" y="723"/>
                  </a:cubicBezTo>
                  <a:lnTo>
                    <a:pt x="14518" y="9850"/>
                  </a:lnTo>
                  <a:lnTo>
                    <a:pt x="14012" y="9850"/>
                  </a:lnTo>
                  <a:cubicBezTo>
                    <a:pt x="13704" y="9850"/>
                    <a:pt x="13704" y="10308"/>
                    <a:pt x="14012" y="10308"/>
                  </a:cubicBezTo>
                  <a:lnTo>
                    <a:pt x="15239" y="10308"/>
                  </a:lnTo>
                  <a:cubicBezTo>
                    <a:pt x="15249" y="10308"/>
                    <a:pt x="15254" y="10317"/>
                    <a:pt x="15254" y="10327"/>
                  </a:cubicBezTo>
                  <a:lnTo>
                    <a:pt x="15254" y="10818"/>
                  </a:lnTo>
                  <a:cubicBezTo>
                    <a:pt x="15254" y="10962"/>
                    <a:pt x="15138" y="11077"/>
                    <a:pt x="14994" y="11077"/>
                  </a:cubicBezTo>
                  <a:lnTo>
                    <a:pt x="722" y="11077"/>
                  </a:lnTo>
                  <a:cubicBezTo>
                    <a:pt x="578" y="11077"/>
                    <a:pt x="458" y="10962"/>
                    <a:pt x="458" y="10818"/>
                  </a:cubicBezTo>
                  <a:lnTo>
                    <a:pt x="458" y="10322"/>
                  </a:lnTo>
                  <a:cubicBezTo>
                    <a:pt x="458" y="10317"/>
                    <a:pt x="467" y="10308"/>
                    <a:pt x="477" y="10308"/>
                  </a:cubicBezTo>
                  <a:lnTo>
                    <a:pt x="13026" y="10308"/>
                  </a:lnTo>
                  <a:cubicBezTo>
                    <a:pt x="13334" y="10308"/>
                    <a:pt x="13334" y="9850"/>
                    <a:pt x="13026" y="9846"/>
                  </a:cubicBezTo>
                  <a:lnTo>
                    <a:pt x="1199" y="9846"/>
                  </a:lnTo>
                  <a:lnTo>
                    <a:pt x="1199" y="723"/>
                  </a:lnTo>
                  <a:cubicBezTo>
                    <a:pt x="1199" y="578"/>
                    <a:pt x="1314" y="463"/>
                    <a:pt x="1458" y="463"/>
                  </a:cubicBezTo>
                  <a:close/>
                  <a:moveTo>
                    <a:pt x="1458" y="1"/>
                  </a:moveTo>
                  <a:cubicBezTo>
                    <a:pt x="1059" y="1"/>
                    <a:pt x="737" y="323"/>
                    <a:pt x="737" y="723"/>
                  </a:cubicBezTo>
                  <a:lnTo>
                    <a:pt x="737" y="9850"/>
                  </a:lnTo>
                  <a:lnTo>
                    <a:pt x="477" y="9850"/>
                  </a:lnTo>
                  <a:cubicBezTo>
                    <a:pt x="212" y="9850"/>
                    <a:pt x="1" y="10062"/>
                    <a:pt x="1" y="10327"/>
                  </a:cubicBezTo>
                  <a:lnTo>
                    <a:pt x="1" y="10818"/>
                  </a:lnTo>
                  <a:cubicBezTo>
                    <a:pt x="1" y="11217"/>
                    <a:pt x="323" y="11539"/>
                    <a:pt x="722" y="11539"/>
                  </a:cubicBezTo>
                  <a:lnTo>
                    <a:pt x="14994" y="11539"/>
                  </a:lnTo>
                  <a:cubicBezTo>
                    <a:pt x="15393" y="11539"/>
                    <a:pt x="15716" y="11217"/>
                    <a:pt x="15716" y="10818"/>
                  </a:cubicBezTo>
                  <a:lnTo>
                    <a:pt x="15716" y="10327"/>
                  </a:lnTo>
                  <a:cubicBezTo>
                    <a:pt x="15716" y="10065"/>
                    <a:pt x="15509" y="9850"/>
                    <a:pt x="15248" y="9850"/>
                  </a:cubicBezTo>
                  <a:cubicBezTo>
                    <a:pt x="15245" y="9850"/>
                    <a:pt x="15242" y="9850"/>
                    <a:pt x="15239" y="9850"/>
                  </a:cubicBezTo>
                  <a:lnTo>
                    <a:pt x="14979" y="9850"/>
                  </a:lnTo>
                  <a:lnTo>
                    <a:pt x="14979" y="723"/>
                  </a:lnTo>
                  <a:cubicBezTo>
                    <a:pt x="14979" y="323"/>
                    <a:pt x="14652" y="1"/>
                    <a:pt x="142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68" name="Google Shape;13868;p138"/>
          <p:cNvGrpSpPr/>
          <p:nvPr/>
        </p:nvGrpSpPr>
        <p:grpSpPr>
          <a:xfrm>
            <a:off x="1728542" y="2710078"/>
            <a:ext cx="397819" cy="373034"/>
            <a:chOff x="1728542" y="2894653"/>
            <a:chExt cx="397819" cy="373034"/>
          </a:xfrm>
        </p:grpSpPr>
        <p:sp>
          <p:nvSpPr>
            <p:cNvPr id="13869" name="Google Shape;13869;p138"/>
            <p:cNvSpPr/>
            <p:nvPr/>
          </p:nvSpPr>
          <p:spPr>
            <a:xfrm>
              <a:off x="1946125" y="2937928"/>
              <a:ext cx="174308" cy="182334"/>
            </a:xfrm>
            <a:custGeom>
              <a:avLst/>
              <a:gdLst/>
              <a:ahLst/>
              <a:cxnLst/>
              <a:rect l="l" t="t" r="r" b="b"/>
              <a:pathLst>
                <a:path w="6646" h="6952" extrusionOk="0">
                  <a:moveTo>
                    <a:pt x="712" y="1"/>
                  </a:moveTo>
                  <a:cubicBezTo>
                    <a:pt x="318" y="1"/>
                    <a:pt x="0" y="318"/>
                    <a:pt x="0" y="713"/>
                  </a:cubicBezTo>
                  <a:lnTo>
                    <a:pt x="0" y="4514"/>
                  </a:lnTo>
                  <a:cubicBezTo>
                    <a:pt x="0" y="4904"/>
                    <a:pt x="318" y="5226"/>
                    <a:pt x="712" y="5226"/>
                  </a:cubicBezTo>
                  <a:lnTo>
                    <a:pt x="1424" y="5226"/>
                  </a:lnTo>
                  <a:lnTo>
                    <a:pt x="1030" y="6805"/>
                  </a:lnTo>
                  <a:cubicBezTo>
                    <a:pt x="1012" y="6885"/>
                    <a:pt x="1077" y="6951"/>
                    <a:pt x="1147" y="6951"/>
                  </a:cubicBezTo>
                  <a:cubicBezTo>
                    <a:pt x="1169" y="6951"/>
                    <a:pt x="1192" y="6945"/>
                    <a:pt x="1213" y="6930"/>
                  </a:cubicBezTo>
                  <a:lnTo>
                    <a:pt x="3561" y="5226"/>
                  </a:lnTo>
                  <a:lnTo>
                    <a:pt x="5933" y="5226"/>
                  </a:lnTo>
                  <a:cubicBezTo>
                    <a:pt x="6328" y="5226"/>
                    <a:pt x="6645" y="4904"/>
                    <a:pt x="6645" y="4514"/>
                  </a:cubicBezTo>
                  <a:lnTo>
                    <a:pt x="6645" y="713"/>
                  </a:lnTo>
                  <a:cubicBezTo>
                    <a:pt x="6645" y="318"/>
                    <a:pt x="6328" y="1"/>
                    <a:pt x="5933"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0" name="Google Shape;13870;p138"/>
            <p:cNvSpPr/>
            <p:nvPr/>
          </p:nvSpPr>
          <p:spPr>
            <a:xfrm>
              <a:off x="2002147" y="2937928"/>
              <a:ext cx="62238" cy="124581"/>
            </a:xfrm>
            <a:custGeom>
              <a:avLst/>
              <a:gdLst/>
              <a:ahLst/>
              <a:cxnLst/>
              <a:rect l="l" t="t" r="r" b="b"/>
              <a:pathLst>
                <a:path w="2373" h="4750" extrusionOk="0">
                  <a:moveTo>
                    <a:pt x="1" y="1"/>
                  </a:moveTo>
                  <a:lnTo>
                    <a:pt x="1" y="3797"/>
                  </a:lnTo>
                  <a:cubicBezTo>
                    <a:pt x="1" y="4322"/>
                    <a:pt x="424" y="4750"/>
                    <a:pt x="949" y="4750"/>
                  </a:cubicBezTo>
                  <a:lnTo>
                    <a:pt x="1425" y="4750"/>
                  </a:lnTo>
                  <a:cubicBezTo>
                    <a:pt x="1949" y="4750"/>
                    <a:pt x="2373" y="4322"/>
                    <a:pt x="2373" y="3802"/>
                  </a:cubicBezTo>
                  <a:lnTo>
                    <a:pt x="2373"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1" name="Google Shape;13871;p138"/>
            <p:cNvSpPr/>
            <p:nvPr/>
          </p:nvSpPr>
          <p:spPr>
            <a:xfrm>
              <a:off x="2020821" y="2900580"/>
              <a:ext cx="24890" cy="99586"/>
            </a:xfrm>
            <a:custGeom>
              <a:avLst/>
              <a:gdLst/>
              <a:ahLst/>
              <a:cxnLst/>
              <a:rect l="l" t="t" r="r" b="b"/>
              <a:pathLst>
                <a:path w="949" h="3797" extrusionOk="0">
                  <a:moveTo>
                    <a:pt x="1" y="0"/>
                  </a:moveTo>
                  <a:lnTo>
                    <a:pt x="237" y="3797"/>
                  </a:lnTo>
                  <a:lnTo>
                    <a:pt x="713" y="3797"/>
                  </a:lnTo>
                  <a:lnTo>
                    <a:pt x="949" y="0"/>
                  </a:lnTo>
                  <a:close/>
                </a:path>
              </a:pathLst>
            </a:custGeom>
            <a:solidFill>
              <a:srgbClr val="C4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2" name="Google Shape;13872;p138"/>
            <p:cNvSpPr/>
            <p:nvPr/>
          </p:nvSpPr>
          <p:spPr>
            <a:xfrm>
              <a:off x="2020821" y="3018840"/>
              <a:ext cx="24890" cy="24995"/>
            </a:xfrm>
            <a:custGeom>
              <a:avLst/>
              <a:gdLst/>
              <a:ahLst/>
              <a:cxnLst/>
              <a:rect l="l" t="t" r="r" b="b"/>
              <a:pathLst>
                <a:path w="949" h="953" extrusionOk="0">
                  <a:moveTo>
                    <a:pt x="472" y="0"/>
                  </a:moveTo>
                  <a:cubicBezTo>
                    <a:pt x="212" y="0"/>
                    <a:pt x="1" y="217"/>
                    <a:pt x="1" y="476"/>
                  </a:cubicBezTo>
                  <a:cubicBezTo>
                    <a:pt x="1" y="741"/>
                    <a:pt x="212" y="953"/>
                    <a:pt x="472" y="953"/>
                  </a:cubicBezTo>
                  <a:cubicBezTo>
                    <a:pt x="737" y="953"/>
                    <a:pt x="949" y="741"/>
                    <a:pt x="949" y="476"/>
                  </a:cubicBezTo>
                  <a:cubicBezTo>
                    <a:pt x="949" y="217"/>
                    <a:pt x="737" y="0"/>
                    <a:pt x="472" y="0"/>
                  </a:cubicBezTo>
                  <a:close/>
                </a:path>
              </a:pathLst>
            </a:custGeom>
            <a:solidFill>
              <a:srgbClr val="C4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3" name="Google Shape;13873;p138"/>
            <p:cNvSpPr/>
            <p:nvPr/>
          </p:nvSpPr>
          <p:spPr>
            <a:xfrm>
              <a:off x="1734364" y="3174553"/>
              <a:ext cx="211787" cy="87233"/>
            </a:xfrm>
            <a:custGeom>
              <a:avLst/>
              <a:gdLst/>
              <a:ahLst/>
              <a:cxnLst/>
              <a:rect l="l" t="t" r="r" b="b"/>
              <a:pathLst>
                <a:path w="8075" h="3326" extrusionOk="0">
                  <a:moveTo>
                    <a:pt x="2613" y="1"/>
                  </a:moveTo>
                  <a:lnTo>
                    <a:pt x="626" y="722"/>
                  </a:lnTo>
                  <a:cubicBezTo>
                    <a:pt x="250" y="857"/>
                    <a:pt x="0" y="1218"/>
                    <a:pt x="0" y="1613"/>
                  </a:cubicBezTo>
                  <a:lnTo>
                    <a:pt x="0" y="3326"/>
                  </a:lnTo>
                  <a:lnTo>
                    <a:pt x="8074" y="3326"/>
                  </a:lnTo>
                  <a:lnTo>
                    <a:pt x="8074" y="1613"/>
                  </a:lnTo>
                  <a:cubicBezTo>
                    <a:pt x="8074" y="1218"/>
                    <a:pt x="7824" y="857"/>
                    <a:pt x="7449" y="722"/>
                  </a:cubicBezTo>
                  <a:lnTo>
                    <a:pt x="5461" y="1"/>
                  </a:lnTo>
                  <a:lnTo>
                    <a:pt x="4037" y="477"/>
                  </a:lnTo>
                  <a:lnTo>
                    <a:pt x="2613" y="1"/>
                  </a:lnTo>
                  <a:close/>
                </a:path>
              </a:pathLst>
            </a:custGeom>
            <a:solidFill>
              <a:srgbClr val="A6B4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4" name="Google Shape;13874;p138"/>
            <p:cNvSpPr/>
            <p:nvPr/>
          </p:nvSpPr>
          <p:spPr>
            <a:xfrm>
              <a:off x="1908751" y="3199915"/>
              <a:ext cx="37400" cy="61871"/>
            </a:xfrm>
            <a:custGeom>
              <a:avLst/>
              <a:gdLst/>
              <a:ahLst/>
              <a:cxnLst/>
              <a:rect l="l" t="t" r="r" b="b"/>
              <a:pathLst>
                <a:path w="1426" h="2359" extrusionOk="0">
                  <a:moveTo>
                    <a:pt x="1170" y="1"/>
                  </a:moveTo>
                  <a:lnTo>
                    <a:pt x="275" y="891"/>
                  </a:lnTo>
                  <a:cubicBezTo>
                    <a:pt x="97" y="1069"/>
                    <a:pt x="1" y="1310"/>
                    <a:pt x="1" y="1565"/>
                  </a:cubicBezTo>
                  <a:lnTo>
                    <a:pt x="1" y="2359"/>
                  </a:lnTo>
                  <a:lnTo>
                    <a:pt x="1425" y="2359"/>
                  </a:lnTo>
                  <a:lnTo>
                    <a:pt x="1425" y="650"/>
                  </a:lnTo>
                  <a:cubicBezTo>
                    <a:pt x="1425" y="410"/>
                    <a:pt x="1334" y="174"/>
                    <a:pt x="1170" y="1"/>
                  </a:cubicBez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5" name="Google Shape;13875;p138"/>
            <p:cNvSpPr/>
            <p:nvPr/>
          </p:nvSpPr>
          <p:spPr>
            <a:xfrm>
              <a:off x="1771712" y="2981466"/>
              <a:ext cx="137065" cy="99743"/>
            </a:xfrm>
            <a:custGeom>
              <a:avLst/>
              <a:gdLst/>
              <a:ahLst/>
              <a:cxnLst/>
              <a:rect l="l" t="t" r="r" b="b"/>
              <a:pathLst>
                <a:path w="5226" h="3803" extrusionOk="0">
                  <a:moveTo>
                    <a:pt x="1901" y="1"/>
                  </a:moveTo>
                  <a:cubicBezTo>
                    <a:pt x="852" y="1"/>
                    <a:pt x="0" y="852"/>
                    <a:pt x="0" y="1901"/>
                  </a:cubicBezTo>
                  <a:lnTo>
                    <a:pt x="0" y="2469"/>
                  </a:lnTo>
                  <a:cubicBezTo>
                    <a:pt x="0" y="2724"/>
                    <a:pt x="39" y="2974"/>
                    <a:pt x="121" y="3220"/>
                  </a:cubicBezTo>
                  <a:lnTo>
                    <a:pt x="198" y="3456"/>
                  </a:lnTo>
                  <a:cubicBezTo>
                    <a:pt x="227" y="3528"/>
                    <a:pt x="236" y="3605"/>
                    <a:pt x="236" y="3682"/>
                  </a:cubicBezTo>
                  <a:lnTo>
                    <a:pt x="236" y="3802"/>
                  </a:lnTo>
                  <a:lnTo>
                    <a:pt x="4985" y="3802"/>
                  </a:lnTo>
                  <a:lnTo>
                    <a:pt x="4985" y="3682"/>
                  </a:lnTo>
                  <a:cubicBezTo>
                    <a:pt x="4985" y="3605"/>
                    <a:pt x="5000" y="3528"/>
                    <a:pt x="5024" y="3456"/>
                  </a:cubicBezTo>
                  <a:lnTo>
                    <a:pt x="5101" y="3220"/>
                  </a:lnTo>
                  <a:cubicBezTo>
                    <a:pt x="5183" y="2974"/>
                    <a:pt x="5226" y="2724"/>
                    <a:pt x="5226" y="2469"/>
                  </a:cubicBezTo>
                  <a:lnTo>
                    <a:pt x="5226" y="477"/>
                  </a:lnTo>
                  <a:cubicBezTo>
                    <a:pt x="5226" y="217"/>
                    <a:pt x="5009" y="1"/>
                    <a:pt x="4750" y="1"/>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6" name="Google Shape;13876;p138"/>
            <p:cNvSpPr/>
            <p:nvPr/>
          </p:nvSpPr>
          <p:spPr>
            <a:xfrm>
              <a:off x="1802870" y="2981466"/>
              <a:ext cx="105802" cy="99612"/>
            </a:xfrm>
            <a:custGeom>
              <a:avLst/>
              <a:gdLst/>
              <a:ahLst/>
              <a:cxnLst/>
              <a:rect l="l" t="t" r="r" b="b"/>
              <a:pathLst>
                <a:path w="4034" h="3798" extrusionOk="0">
                  <a:moveTo>
                    <a:pt x="963" y="1"/>
                  </a:moveTo>
                  <a:cubicBezTo>
                    <a:pt x="429" y="1"/>
                    <a:pt x="1" y="434"/>
                    <a:pt x="1" y="968"/>
                  </a:cubicBezTo>
                  <a:cubicBezTo>
                    <a:pt x="1" y="1497"/>
                    <a:pt x="429" y="1930"/>
                    <a:pt x="963" y="1930"/>
                  </a:cubicBezTo>
                  <a:lnTo>
                    <a:pt x="1098" y="1930"/>
                  </a:lnTo>
                  <a:lnTo>
                    <a:pt x="1160" y="3797"/>
                  </a:lnTo>
                  <a:lnTo>
                    <a:pt x="3797" y="3797"/>
                  </a:lnTo>
                  <a:lnTo>
                    <a:pt x="3797" y="3677"/>
                  </a:lnTo>
                  <a:cubicBezTo>
                    <a:pt x="3797" y="3600"/>
                    <a:pt x="3812" y="3528"/>
                    <a:pt x="3836" y="3456"/>
                  </a:cubicBezTo>
                  <a:lnTo>
                    <a:pt x="3913" y="3215"/>
                  </a:lnTo>
                  <a:cubicBezTo>
                    <a:pt x="3995" y="2974"/>
                    <a:pt x="4033" y="2719"/>
                    <a:pt x="4033" y="2464"/>
                  </a:cubicBezTo>
                  <a:lnTo>
                    <a:pt x="4033" y="477"/>
                  </a:lnTo>
                  <a:cubicBezTo>
                    <a:pt x="4033" y="217"/>
                    <a:pt x="3821" y="1"/>
                    <a:pt x="3562" y="1"/>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7" name="Google Shape;13877;p138"/>
            <p:cNvSpPr/>
            <p:nvPr/>
          </p:nvSpPr>
          <p:spPr>
            <a:xfrm>
              <a:off x="1802870" y="3131015"/>
              <a:ext cx="74748" cy="56074"/>
            </a:xfrm>
            <a:custGeom>
              <a:avLst/>
              <a:gdLst/>
              <a:ahLst/>
              <a:cxnLst/>
              <a:rect l="l" t="t" r="r" b="b"/>
              <a:pathLst>
                <a:path w="2850" h="2138" extrusionOk="0">
                  <a:moveTo>
                    <a:pt x="1" y="1"/>
                  </a:moveTo>
                  <a:lnTo>
                    <a:pt x="1" y="2137"/>
                  </a:lnTo>
                  <a:lnTo>
                    <a:pt x="2849" y="2137"/>
                  </a:lnTo>
                  <a:lnTo>
                    <a:pt x="2849" y="1"/>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8" name="Google Shape;13878;p138"/>
            <p:cNvSpPr/>
            <p:nvPr/>
          </p:nvSpPr>
          <p:spPr>
            <a:xfrm>
              <a:off x="1802870" y="3131015"/>
              <a:ext cx="74748" cy="37348"/>
            </a:xfrm>
            <a:custGeom>
              <a:avLst/>
              <a:gdLst/>
              <a:ahLst/>
              <a:cxnLst/>
              <a:rect l="l" t="t" r="r" b="b"/>
              <a:pathLst>
                <a:path w="2850" h="1424" extrusionOk="0">
                  <a:moveTo>
                    <a:pt x="1" y="1"/>
                  </a:moveTo>
                  <a:lnTo>
                    <a:pt x="1" y="1074"/>
                  </a:lnTo>
                  <a:cubicBezTo>
                    <a:pt x="446" y="1307"/>
                    <a:pt x="936" y="1424"/>
                    <a:pt x="1425" y="1424"/>
                  </a:cubicBezTo>
                  <a:cubicBezTo>
                    <a:pt x="1915" y="1424"/>
                    <a:pt x="2404" y="1307"/>
                    <a:pt x="2849" y="1074"/>
                  </a:cubicBezTo>
                  <a:lnTo>
                    <a:pt x="2849" y="1"/>
                  </a:lnTo>
                  <a:close/>
                </a:path>
              </a:pathLst>
            </a:custGeom>
            <a:solidFill>
              <a:srgbClr val="C1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9" name="Google Shape;13879;p138"/>
            <p:cNvSpPr/>
            <p:nvPr/>
          </p:nvSpPr>
          <p:spPr>
            <a:xfrm>
              <a:off x="1790386" y="3164219"/>
              <a:ext cx="49885" cy="44456"/>
            </a:xfrm>
            <a:custGeom>
              <a:avLst/>
              <a:gdLst/>
              <a:ahLst/>
              <a:cxnLst/>
              <a:rect l="l" t="t" r="r" b="b"/>
              <a:pathLst>
                <a:path w="1902" h="1695" extrusionOk="0">
                  <a:moveTo>
                    <a:pt x="422" y="0"/>
                  </a:moveTo>
                  <a:cubicBezTo>
                    <a:pt x="333" y="0"/>
                    <a:pt x="245" y="50"/>
                    <a:pt x="203" y="135"/>
                  </a:cubicBezTo>
                  <a:lnTo>
                    <a:pt x="0" y="568"/>
                  </a:lnTo>
                  <a:lnTo>
                    <a:pt x="785" y="1602"/>
                  </a:lnTo>
                  <a:cubicBezTo>
                    <a:pt x="832" y="1663"/>
                    <a:pt x="904" y="1695"/>
                    <a:pt x="975" y="1695"/>
                  </a:cubicBezTo>
                  <a:cubicBezTo>
                    <a:pt x="1035" y="1695"/>
                    <a:pt x="1095" y="1672"/>
                    <a:pt x="1141" y="1627"/>
                  </a:cubicBezTo>
                  <a:lnTo>
                    <a:pt x="1901" y="871"/>
                  </a:lnTo>
                  <a:lnTo>
                    <a:pt x="544" y="34"/>
                  </a:lnTo>
                  <a:cubicBezTo>
                    <a:pt x="506" y="11"/>
                    <a:pt x="464" y="0"/>
                    <a:pt x="422" y="0"/>
                  </a:cubicBez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0" name="Google Shape;13880;p138"/>
            <p:cNvSpPr/>
            <p:nvPr/>
          </p:nvSpPr>
          <p:spPr>
            <a:xfrm>
              <a:off x="1840245" y="3164219"/>
              <a:ext cx="49727" cy="44456"/>
            </a:xfrm>
            <a:custGeom>
              <a:avLst/>
              <a:gdLst/>
              <a:ahLst/>
              <a:cxnLst/>
              <a:rect l="l" t="t" r="r" b="b"/>
              <a:pathLst>
                <a:path w="1896" h="1695" extrusionOk="0">
                  <a:moveTo>
                    <a:pt x="1474" y="0"/>
                  </a:moveTo>
                  <a:cubicBezTo>
                    <a:pt x="1433" y="0"/>
                    <a:pt x="1391" y="11"/>
                    <a:pt x="1352" y="34"/>
                  </a:cubicBezTo>
                  <a:lnTo>
                    <a:pt x="0" y="871"/>
                  </a:lnTo>
                  <a:lnTo>
                    <a:pt x="756" y="1627"/>
                  </a:lnTo>
                  <a:cubicBezTo>
                    <a:pt x="802" y="1672"/>
                    <a:pt x="861" y="1695"/>
                    <a:pt x="921" y="1695"/>
                  </a:cubicBezTo>
                  <a:cubicBezTo>
                    <a:pt x="993" y="1695"/>
                    <a:pt x="1064" y="1663"/>
                    <a:pt x="1112" y="1602"/>
                  </a:cubicBezTo>
                  <a:lnTo>
                    <a:pt x="1896" y="568"/>
                  </a:lnTo>
                  <a:lnTo>
                    <a:pt x="1694" y="135"/>
                  </a:lnTo>
                  <a:cubicBezTo>
                    <a:pt x="1651" y="50"/>
                    <a:pt x="1564" y="0"/>
                    <a:pt x="1474" y="0"/>
                  </a:cubicBez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1" name="Google Shape;13881;p138"/>
            <p:cNvSpPr/>
            <p:nvPr/>
          </p:nvSpPr>
          <p:spPr>
            <a:xfrm>
              <a:off x="1777902" y="3032085"/>
              <a:ext cx="124581" cy="117525"/>
            </a:xfrm>
            <a:custGeom>
              <a:avLst/>
              <a:gdLst/>
              <a:ahLst/>
              <a:cxnLst/>
              <a:rect l="l" t="t" r="r" b="b"/>
              <a:pathLst>
                <a:path w="4750" h="4481" extrusionOk="0">
                  <a:moveTo>
                    <a:pt x="2024" y="0"/>
                  </a:moveTo>
                  <a:cubicBezTo>
                    <a:pt x="1280" y="0"/>
                    <a:pt x="717" y="212"/>
                    <a:pt x="717" y="212"/>
                  </a:cubicBezTo>
                  <a:lnTo>
                    <a:pt x="717" y="1020"/>
                  </a:lnTo>
                  <a:cubicBezTo>
                    <a:pt x="712" y="1256"/>
                    <a:pt x="592" y="1477"/>
                    <a:pt x="395" y="1607"/>
                  </a:cubicBezTo>
                  <a:lnTo>
                    <a:pt x="0" y="1872"/>
                  </a:lnTo>
                  <a:lnTo>
                    <a:pt x="0" y="2108"/>
                  </a:lnTo>
                  <a:cubicBezTo>
                    <a:pt x="0" y="3421"/>
                    <a:pt x="1064" y="4480"/>
                    <a:pt x="2377" y="4480"/>
                  </a:cubicBezTo>
                  <a:cubicBezTo>
                    <a:pt x="2380" y="4480"/>
                    <a:pt x="2383" y="4480"/>
                    <a:pt x="2386" y="4480"/>
                  </a:cubicBezTo>
                  <a:cubicBezTo>
                    <a:pt x="3691" y="4480"/>
                    <a:pt x="4749" y="3418"/>
                    <a:pt x="4749" y="2113"/>
                  </a:cubicBezTo>
                  <a:lnTo>
                    <a:pt x="4749" y="1877"/>
                  </a:lnTo>
                  <a:lnTo>
                    <a:pt x="4355" y="1612"/>
                  </a:lnTo>
                  <a:cubicBezTo>
                    <a:pt x="4157" y="1477"/>
                    <a:pt x="4037" y="1256"/>
                    <a:pt x="4037" y="1020"/>
                  </a:cubicBezTo>
                  <a:lnTo>
                    <a:pt x="4037" y="688"/>
                  </a:lnTo>
                  <a:cubicBezTo>
                    <a:pt x="3389" y="148"/>
                    <a:pt x="2644" y="0"/>
                    <a:pt x="2024" y="0"/>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2" name="Google Shape;13882;p138"/>
            <p:cNvSpPr/>
            <p:nvPr/>
          </p:nvSpPr>
          <p:spPr>
            <a:xfrm>
              <a:off x="1734364" y="3199915"/>
              <a:ext cx="37374" cy="61871"/>
            </a:xfrm>
            <a:custGeom>
              <a:avLst/>
              <a:gdLst/>
              <a:ahLst/>
              <a:cxnLst/>
              <a:rect l="l" t="t" r="r" b="b"/>
              <a:pathLst>
                <a:path w="1425" h="2359" extrusionOk="0">
                  <a:moveTo>
                    <a:pt x="255" y="1"/>
                  </a:moveTo>
                  <a:cubicBezTo>
                    <a:pt x="92" y="174"/>
                    <a:pt x="0" y="410"/>
                    <a:pt x="0" y="650"/>
                  </a:cubicBezTo>
                  <a:lnTo>
                    <a:pt x="0" y="2359"/>
                  </a:lnTo>
                  <a:lnTo>
                    <a:pt x="1424" y="2359"/>
                  </a:lnTo>
                  <a:lnTo>
                    <a:pt x="1424" y="1565"/>
                  </a:lnTo>
                  <a:cubicBezTo>
                    <a:pt x="1424" y="1310"/>
                    <a:pt x="1323" y="1069"/>
                    <a:pt x="1150" y="891"/>
                  </a:cubicBezTo>
                  <a:lnTo>
                    <a:pt x="255" y="1"/>
                  </a:ln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3" name="Google Shape;13883;p138"/>
            <p:cNvSpPr/>
            <p:nvPr/>
          </p:nvSpPr>
          <p:spPr>
            <a:xfrm>
              <a:off x="1778007" y="3031954"/>
              <a:ext cx="105802" cy="117263"/>
            </a:xfrm>
            <a:custGeom>
              <a:avLst/>
              <a:gdLst/>
              <a:ahLst/>
              <a:cxnLst/>
              <a:rect l="l" t="t" r="r" b="b"/>
              <a:pathLst>
                <a:path w="4034" h="4471" extrusionOk="0">
                  <a:moveTo>
                    <a:pt x="2020" y="1"/>
                  </a:moveTo>
                  <a:cubicBezTo>
                    <a:pt x="1276" y="1"/>
                    <a:pt x="713" y="212"/>
                    <a:pt x="713" y="212"/>
                  </a:cubicBezTo>
                  <a:lnTo>
                    <a:pt x="713" y="1025"/>
                  </a:lnTo>
                  <a:cubicBezTo>
                    <a:pt x="713" y="1261"/>
                    <a:pt x="593" y="1482"/>
                    <a:pt x="396" y="1617"/>
                  </a:cubicBezTo>
                  <a:lnTo>
                    <a:pt x="1" y="1877"/>
                  </a:lnTo>
                  <a:lnTo>
                    <a:pt x="1" y="2118"/>
                  </a:lnTo>
                  <a:cubicBezTo>
                    <a:pt x="1" y="3316"/>
                    <a:pt x="896" y="4326"/>
                    <a:pt x="2084" y="4471"/>
                  </a:cubicBezTo>
                  <a:cubicBezTo>
                    <a:pt x="1661" y="4033"/>
                    <a:pt x="1425" y="3441"/>
                    <a:pt x="1425" y="2830"/>
                  </a:cubicBezTo>
                  <a:lnTo>
                    <a:pt x="1425" y="1256"/>
                  </a:lnTo>
                  <a:cubicBezTo>
                    <a:pt x="1425" y="1016"/>
                    <a:pt x="1603" y="814"/>
                    <a:pt x="1839" y="785"/>
                  </a:cubicBezTo>
                  <a:cubicBezTo>
                    <a:pt x="2029" y="760"/>
                    <a:pt x="2270" y="739"/>
                    <a:pt x="2538" y="739"/>
                  </a:cubicBezTo>
                  <a:cubicBezTo>
                    <a:pt x="3002" y="739"/>
                    <a:pt x="3545" y="802"/>
                    <a:pt x="4033" y="1016"/>
                  </a:cubicBezTo>
                  <a:lnTo>
                    <a:pt x="4033" y="689"/>
                  </a:lnTo>
                  <a:cubicBezTo>
                    <a:pt x="3385" y="148"/>
                    <a:pt x="2640" y="1"/>
                    <a:pt x="2020"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4" name="Google Shape;13884;p138"/>
            <p:cNvSpPr/>
            <p:nvPr/>
          </p:nvSpPr>
          <p:spPr>
            <a:xfrm>
              <a:off x="1790753" y="3028544"/>
              <a:ext cx="101474" cy="33545"/>
            </a:xfrm>
            <a:custGeom>
              <a:avLst/>
              <a:gdLst/>
              <a:ahLst/>
              <a:cxnLst/>
              <a:rect l="l" t="t" r="r" b="b"/>
              <a:pathLst>
                <a:path w="3869" h="1279" extrusionOk="0">
                  <a:moveTo>
                    <a:pt x="1544" y="1"/>
                  </a:moveTo>
                  <a:cubicBezTo>
                    <a:pt x="1083" y="1"/>
                    <a:pt x="666" y="50"/>
                    <a:pt x="395" y="92"/>
                  </a:cubicBezTo>
                  <a:cubicBezTo>
                    <a:pt x="169" y="121"/>
                    <a:pt x="1" y="318"/>
                    <a:pt x="6" y="544"/>
                  </a:cubicBezTo>
                  <a:lnTo>
                    <a:pt x="6" y="1054"/>
                  </a:lnTo>
                  <a:cubicBezTo>
                    <a:pt x="6" y="1203"/>
                    <a:pt x="116" y="1278"/>
                    <a:pt x="227" y="1278"/>
                  </a:cubicBezTo>
                  <a:cubicBezTo>
                    <a:pt x="338" y="1278"/>
                    <a:pt x="448" y="1203"/>
                    <a:pt x="448" y="1054"/>
                  </a:cubicBezTo>
                  <a:lnTo>
                    <a:pt x="448" y="544"/>
                  </a:lnTo>
                  <a:cubicBezTo>
                    <a:pt x="448" y="539"/>
                    <a:pt x="453" y="530"/>
                    <a:pt x="458" y="530"/>
                  </a:cubicBezTo>
                  <a:cubicBezTo>
                    <a:pt x="815" y="476"/>
                    <a:pt x="1178" y="449"/>
                    <a:pt x="1540" y="449"/>
                  </a:cubicBezTo>
                  <a:cubicBezTo>
                    <a:pt x="1661" y="449"/>
                    <a:pt x="1781" y="452"/>
                    <a:pt x="1902" y="458"/>
                  </a:cubicBezTo>
                  <a:cubicBezTo>
                    <a:pt x="2594" y="506"/>
                    <a:pt x="3100" y="679"/>
                    <a:pt x="3393" y="977"/>
                  </a:cubicBezTo>
                  <a:cubicBezTo>
                    <a:pt x="3442" y="1025"/>
                    <a:pt x="3496" y="1045"/>
                    <a:pt x="3548" y="1045"/>
                  </a:cubicBezTo>
                  <a:cubicBezTo>
                    <a:pt x="3721" y="1045"/>
                    <a:pt x="3869" y="823"/>
                    <a:pt x="3706" y="660"/>
                  </a:cubicBezTo>
                  <a:cubicBezTo>
                    <a:pt x="3182" y="135"/>
                    <a:pt x="2304" y="1"/>
                    <a:pt x="15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5" name="Google Shape;13885;p138"/>
            <p:cNvSpPr/>
            <p:nvPr/>
          </p:nvSpPr>
          <p:spPr>
            <a:xfrm>
              <a:off x="1728542" y="2975670"/>
              <a:ext cx="223773" cy="292017"/>
            </a:xfrm>
            <a:custGeom>
              <a:avLst/>
              <a:gdLst/>
              <a:ahLst/>
              <a:cxnLst/>
              <a:rect l="l" t="t" r="r" b="b"/>
              <a:pathLst>
                <a:path w="8532" h="11134" extrusionOk="0">
                  <a:moveTo>
                    <a:pt x="6651" y="448"/>
                  </a:moveTo>
                  <a:lnTo>
                    <a:pt x="6651" y="2599"/>
                  </a:lnTo>
                  <a:cubicBezTo>
                    <a:pt x="6651" y="2921"/>
                    <a:pt x="6578" y="3239"/>
                    <a:pt x="6434" y="3532"/>
                  </a:cubicBezTo>
                  <a:cubicBezTo>
                    <a:pt x="6420" y="3561"/>
                    <a:pt x="6415" y="3595"/>
                    <a:pt x="6415" y="3628"/>
                  </a:cubicBezTo>
                  <a:lnTo>
                    <a:pt x="6415" y="4259"/>
                  </a:lnTo>
                  <a:cubicBezTo>
                    <a:pt x="6415" y="5457"/>
                    <a:pt x="5441" y="6414"/>
                    <a:pt x="4259" y="6414"/>
                  </a:cubicBezTo>
                  <a:cubicBezTo>
                    <a:pt x="4211" y="6414"/>
                    <a:pt x="4163" y="6413"/>
                    <a:pt x="4115" y="6410"/>
                  </a:cubicBezTo>
                  <a:cubicBezTo>
                    <a:pt x="2989" y="6337"/>
                    <a:pt x="2108" y="5356"/>
                    <a:pt x="2108" y="4177"/>
                  </a:cubicBezTo>
                  <a:lnTo>
                    <a:pt x="2108" y="3628"/>
                  </a:lnTo>
                  <a:cubicBezTo>
                    <a:pt x="2108" y="3595"/>
                    <a:pt x="2099" y="3561"/>
                    <a:pt x="2084" y="3532"/>
                  </a:cubicBezTo>
                  <a:cubicBezTo>
                    <a:pt x="1945" y="3244"/>
                    <a:pt x="1868" y="2921"/>
                    <a:pt x="1868" y="2599"/>
                  </a:cubicBezTo>
                  <a:lnTo>
                    <a:pt x="1868" y="2122"/>
                  </a:lnTo>
                  <a:cubicBezTo>
                    <a:pt x="1873" y="1199"/>
                    <a:pt x="2623" y="448"/>
                    <a:pt x="3547" y="448"/>
                  </a:cubicBezTo>
                  <a:close/>
                  <a:moveTo>
                    <a:pt x="3061" y="6554"/>
                  </a:moveTo>
                  <a:cubicBezTo>
                    <a:pt x="3379" y="6727"/>
                    <a:pt x="3730" y="6828"/>
                    <a:pt x="4086" y="6852"/>
                  </a:cubicBezTo>
                  <a:cubicBezTo>
                    <a:pt x="4148" y="6857"/>
                    <a:pt x="4206" y="6857"/>
                    <a:pt x="4264" y="6857"/>
                  </a:cubicBezTo>
                  <a:cubicBezTo>
                    <a:pt x="4273" y="6857"/>
                    <a:pt x="4283" y="6857"/>
                    <a:pt x="4293" y="6857"/>
                  </a:cubicBezTo>
                  <a:cubicBezTo>
                    <a:pt x="4701" y="6857"/>
                    <a:pt x="5105" y="6756"/>
                    <a:pt x="5467" y="6564"/>
                  </a:cubicBezTo>
                  <a:lnTo>
                    <a:pt x="5467" y="6973"/>
                  </a:lnTo>
                  <a:lnTo>
                    <a:pt x="4264" y="7791"/>
                  </a:lnTo>
                  <a:lnTo>
                    <a:pt x="3061" y="6973"/>
                  </a:lnTo>
                  <a:lnTo>
                    <a:pt x="3061" y="6554"/>
                  </a:lnTo>
                  <a:close/>
                  <a:moveTo>
                    <a:pt x="2864" y="7377"/>
                  </a:moveTo>
                  <a:lnTo>
                    <a:pt x="3913" y="8094"/>
                  </a:lnTo>
                  <a:lnTo>
                    <a:pt x="3359" y="8652"/>
                  </a:lnTo>
                  <a:cubicBezTo>
                    <a:pt x="3356" y="8652"/>
                    <a:pt x="3353" y="8654"/>
                    <a:pt x="3350" y="8654"/>
                  </a:cubicBezTo>
                  <a:cubicBezTo>
                    <a:pt x="3348" y="8654"/>
                    <a:pt x="3347" y="8654"/>
                    <a:pt x="3345" y="8652"/>
                  </a:cubicBezTo>
                  <a:cubicBezTo>
                    <a:pt x="3340" y="8652"/>
                    <a:pt x="3335" y="8652"/>
                    <a:pt x="3335" y="8647"/>
                  </a:cubicBezTo>
                  <a:lnTo>
                    <a:pt x="2642" y="7613"/>
                  </a:lnTo>
                  <a:lnTo>
                    <a:pt x="2864" y="7377"/>
                  </a:lnTo>
                  <a:close/>
                  <a:moveTo>
                    <a:pt x="5655" y="7382"/>
                  </a:moveTo>
                  <a:lnTo>
                    <a:pt x="5876" y="7613"/>
                  </a:lnTo>
                  <a:lnTo>
                    <a:pt x="5188" y="8652"/>
                  </a:lnTo>
                  <a:cubicBezTo>
                    <a:pt x="5183" y="8652"/>
                    <a:pt x="5178" y="8657"/>
                    <a:pt x="5173" y="8657"/>
                  </a:cubicBezTo>
                  <a:cubicBezTo>
                    <a:pt x="5169" y="8657"/>
                    <a:pt x="5164" y="8657"/>
                    <a:pt x="5164" y="8652"/>
                  </a:cubicBezTo>
                  <a:lnTo>
                    <a:pt x="4606" y="8099"/>
                  </a:lnTo>
                  <a:lnTo>
                    <a:pt x="5655" y="7382"/>
                  </a:lnTo>
                  <a:close/>
                  <a:moveTo>
                    <a:pt x="3547" y="0"/>
                  </a:moveTo>
                  <a:cubicBezTo>
                    <a:pt x="2378" y="0"/>
                    <a:pt x="1425" y="948"/>
                    <a:pt x="1425" y="2122"/>
                  </a:cubicBezTo>
                  <a:lnTo>
                    <a:pt x="1425" y="2599"/>
                  </a:lnTo>
                  <a:cubicBezTo>
                    <a:pt x="1425" y="2969"/>
                    <a:pt x="1507" y="3340"/>
                    <a:pt x="1666" y="3681"/>
                  </a:cubicBezTo>
                  <a:lnTo>
                    <a:pt x="1666" y="4182"/>
                  </a:lnTo>
                  <a:cubicBezTo>
                    <a:pt x="1661" y="4976"/>
                    <a:pt x="2007" y="5736"/>
                    <a:pt x="2614" y="6251"/>
                  </a:cubicBezTo>
                  <a:lnTo>
                    <a:pt x="2614" y="7002"/>
                  </a:lnTo>
                  <a:lnTo>
                    <a:pt x="2200" y="7435"/>
                  </a:lnTo>
                  <a:cubicBezTo>
                    <a:pt x="2156" y="7478"/>
                    <a:pt x="2132" y="7540"/>
                    <a:pt x="2142" y="7603"/>
                  </a:cubicBezTo>
                  <a:lnTo>
                    <a:pt x="771" y="8103"/>
                  </a:lnTo>
                  <a:cubicBezTo>
                    <a:pt x="309" y="8272"/>
                    <a:pt x="1" y="8710"/>
                    <a:pt x="1" y="9200"/>
                  </a:cubicBezTo>
                  <a:lnTo>
                    <a:pt x="1" y="10913"/>
                  </a:lnTo>
                  <a:cubicBezTo>
                    <a:pt x="1" y="11060"/>
                    <a:pt x="111" y="11134"/>
                    <a:pt x="222" y="11134"/>
                  </a:cubicBezTo>
                  <a:cubicBezTo>
                    <a:pt x="333" y="11134"/>
                    <a:pt x="443" y="11060"/>
                    <a:pt x="443" y="10913"/>
                  </a:cubicBezTo>
                  <a:lnTo>
                    <a:pt x="443" y="9200"/>
                  </a:lnTo>
                  <a:cubicBezTo>
                    <a:pt x="443" y="8897"/>
                    <a:pt x="636" y="8623"/>
                    <a:pt x="925" y="8517"/>
                  </a:cubicBezTo>
                  <a:lnTo>
                    <a:pt x="2368" y="7993"/>
                  </a:lnTo>
                  <a:lnTo>
                    <a:pt x="2970" y="8897"/>
                  </a:lnTo>
                  <a:cubicBezTo>
                    <a:pt x="3047" y="9013"/>
                    <a:pt x="3172" y="9085"/>
                    <a:pt x="3306" y="9099"/>
                  </a:cubicBezTo>
                  <a:lnTo>
                    <a:pt x="3355" y="9099"/>
                  </a:lnTo>
                  <a:cubicBezTo>
                    <a:pt x="3475" y="9099"/>
                    <a:pt x="3595" y="9051"/>
                    <a:pt x="3677" y="8965"/>
                  </a:cubicBezTo>
                  <a:lnTo>
                    <a:pt x="4043" y="8599"/>
                  </a:lnTo>
                  <a:lnTo>
                    <a:pt x="4043" y="10913"/>
                  </a:lnTo>
                  <a:cubicBezTo>
                    <a:pt x="4043" y="11060"/>
                    <a:pt x="4154" y="11134"/>
                    <a:pt x="4266" y="11134"/>
                  </a:cubicBezTo>
                  <a:cubicBezTo>
                    <a:pt x="4378" y="11134"/>
                    <a:pt x="4490" y="11060"/>
                    <a:pt x="4490" y="10913"/>
                  </a:cubicBezTo>
                  <a:lnTo>
                    <a:pt x="4490" y="8599"/>
                  </a:lnTo>
                  <a:lnTo>
                    <a:pt x="4856" y="8965"/>
                  </a:lnTo>
                  <a:cubicBezTo>
                    <a:pt x="4945" y="9056"/>
                    <a:pt x="5062" y="9101"/>
                    <a:pt x="5178" y="9101"/>
                  </a:cubicBezTo>
                  <a:cubicBezTo>
                    <a:pt x="5325" y="9101"/>
                    <a:pt x="5472" y="9030"/>
                    <a:pt x="5563" y="8893"/>
                  </a:cubicBezTo>
                  <a:lnTo>
                    <a:pt x="6165" y="7993"/>
                  </a:lnTo>
                  <a:lnTo>
                    <a:pt x="7608" y="8517"/>
                  </a:lnTo>
                  <a:cubicBezTo>
                    <a:pt x="7897" y="8618"/>
                    <a:pt x="8089" y="8893"/>
                    <a:pt x="8089" y="9200"/>
                  </a:cubicBezTo>
                  <a:lnTo>
                    <a:pt x="8089" y="10909"/>
                  </a:lnTo>
                  <a:cubicBezTo>
                    <a:pt x="8089" y="11058"/>
                    <a:pt x="8200" y="11132"/>
                    <a:pt x="8311" y="11132"/>
                  </a:cubicBezTo>
                  <a:cubicBezTo>
                    <a:pt x="8421" y="11132"/>
                    <a:pt x="8532" y="11058"/>
                    <a:pt x="8532" y="10909"/>
                  </a:cubicBezTo>
                  <a:lnTo>
                    <a:pt x="8532" y="9200"/>
                  </a:lnTo>
                  <a:cubicBezTo>
                    <a:pt x="8527" y="8705"/>
                    <a:pt x="8214" y="8267"/>
                    <a:pt x="7748" y="8103"/>
                  </a:cubicBezTo>
                  <a:lnTo>
                    <a:pt x="6381" y="7603"/>
                  </a:lnTo>
                  <a:cubicBezTo>
                    <a:pt x="6386" y="7540"/>
                    <a:pt x="6367" y="7478"/>
                    <a:pt x="6323" y="7435"/>
                  </a:cubicBezTo>
                  <a:lnTo>
                    <a:pt x="5910" y="7002"/>
                  </a:lnTo>
                  <a:lnTo>
                    <a:pt x="5910" y="6270"/>
                  </a:lnTo>
                  <a:cubicBezTo>
                    <a:pt x="5953" y="6232"/>
                    <a:pt x="5996" y="6198"/>
                    <a:pt x="6035" y="6159"/>
                  </a:cubicBezTo>
                  <a:cubicBezTo>
                    <a:pt x="6559" y="5664"/>
                    <a:pt x="6857" y="4981"/>
                    <a:pt x="6857" y="4264"/>
                  </a:cubicBezTo>
                  <a:lnTo>
                    <a:pt x="6857" y="3681"/>
                  </a:lnTo>
                  <a:cubicBezTo>
                    <a:pt x="7016" y="3340"/>
                    <a:pt x="7098" y="2969"/>
                    <a:pt x="7098" y="2599"/>
                  </a:cubicBezTo>
                  <a:lnTo>
                    <a:pt x="7098" y="222"/>
                  </a:lnTo>
                  <a:cubicBezTo>
                    <a:pt x="7098" y="101"/>
                    <a:pt x="6997" y="0"/>
                    <a:pt x="68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6" name="Google Shape;13886;p138"/>
            <p:cNvSpPr/>
            <p:nvPr/>
          </p:nvSpPr>
          <p:spPr>
            <a:xfrm>
              <a:off x="1765916" y="3231099"/>
              <a:ext cx="11750" cy="36561"/>
            </a:xfrm>
            <a:custGeom>
              <a:avLst/>
              <a:gdLst/>
              <a:ahLst/>
              <a:cxnLst/>
              <a:rect l="l" t="t" r="r" b="b"/>
              <a:pathLst>
                <a:path w="448" h="1394" extrusionOk="0">
                  <a:moveTo>
                    <a:pt x="221" y="0"/>
                  </a:moveTo>
                  <a:cubicBezTo>
                    <a:pt x="101" y="0"/>
                    <a:pt x="0" y="97"/>
                    <a:pt x="0" y="222"/>
                  </a:cubicBezTo>
                  <a:lnTo>
                    <a:pt x="0" y="1170"/>
                  </a:lnTo>
                  <a:cubicBezTo>
                    <a:pt x="0" y="1319"/>
                    <a:pt x="111" y="1393"/>
                    <a:pt x="221" y="1393"/>
                  </a:cubicBezTo>
                  <a:cubicBezTo>
                    <a:pt x="332" y="1393"/>
                    <a:pt x="443" y="1319"/>
                    <a:pt x="443" y="1170"/>
                  </a:cubicBezTo>
                  <a:lnTo>
                    <a:pt x="443" y="222"/>
                  </a:lnTo>
                  <a:cubicBezTo>
                    <a:pt x="448" y="97"/>
                    <a:pt x="346" y="0"/>
                    <a:pt x="2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7" name="Google Shape;13887;p138"/>
            <p:cNvSpPr/>
            <p:nvPr/>
          </p:nvSpPr>
          <p:spPr>
            <a:xfrm>
              <a:off x="1902955" y="3231099"/>
              <a:ext cx="11645" cy="36561"/>
            </a:xfrm>
            <a:custGeom>
              <a:avLst/>
              <a:gdLst/>
              <a:ahLst/>
              <a:cxnLst/>
              <a:rect l="l" t="t" r="r" b="b"/>
              <a:pathLst>
                <a:path w="444" h="1394" extrusionOk="0">
                  <a:moveTo>
                    <a:pt x="222" y="0"/>
                  </a:moveTo>
                  <a:cubicBezTo>
                    <a:pt x="102" y="0"/>
                    <a:pt x="1" y="97"/>
                    <a:pt x="1" y="222"/>
                  </a:cubicBezTo>
                  <a:lnTo>
                    <a:pt x="1" y="1170"/>
                  </a:lnTo>
                  <a:cubicBezTo>
                    <a:pt x="1" y="1319"/>
                    <a:pt x="111" y="1393"/>
                    <a:pt x="222" y="1393"/>
                  </a:cubicBezTo>
                  <a:cubicBezTo>
                    <a:pt x="333" y="1393"/>
                    <a:pt x="443" y="1319"/>
                    <a:pt x="443" y="1170"/>
                  </a:cubicBezTo>
                  <a:lnTo>
                    <a:pt x="443" y="222"/>
                  </a:lnTo>
                  <a:cubicBezTo>
                    <a:pt x="443" y="97"/>
                    <a:pt x="347" y="0"/>
                    <a:pt x="2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8" name="Google Shape;13888;p138"/>
            <p:cNvSpPr/>
            <p:nvPr/>
          </p:nvSpPr>
          <p:spPr>
            <a:xfrm>
              <a:off x="1940198" y="2932001"/>
              <a:ext cx="186163" cy="194293"/>
            </a:xfrm>
            <a:custGeom>
              <a:avLst/>
              <a:gdLst/>
              <a:ahLst/>
              <a:cxnLst/>
              <a:rect l="l" t="t" r="r" b="b"/>
              <a:pathLst>
                <a:path w="7098" h="7408" extrusionOk="0">
                  <a:moveTo>
                    <a:pt x="934" y="1"/>
                  </a:moveTo>
                  <a:cubicBezTo>
                    <a:pt x="419" y="5"/>
                    <a:pt x="0" y="419"/>
                    <a:pt x="0" y="939"/>
                  </a:cubicBezTo>
                  <a:lnTo>
                    <a:pt x="0" y="4735"/>
                  </a:lnTo>
                  <a:cubicBezTo>
                    <a:pt x="0" y="5255"/>
                    <a:pt x="419" y="5669"/>
                    <a:pt x="934" y="5674"/>
                  </a:cubicBezTo>
                  <a:lnTo>
                    <a:pt x="1362" y="5674"/>
                  </a:lnTo>
                  <a:lnTo>
                    <a:pt x="1035" y="6978"/>
                  </a:lnTo>
                  <a:cubicBezTo>
                    <a:pt x="973" y="7213"/>
                    <a:pt x="1159" y="7407"/>
                    <a:pt x="1366" y="7407"/>
                  </a:cubicBezTo>
                  <a:cubicBezTo>
                    <a:pt x="1434" y="7407"/>
                    <a:pt x="1504" y="7386"/>
                    <a:pt x="1569" y="7338"/>
                  </a:cubicBezTo>
                  <a:lnTo>
                    <a:pt x="3859" y="5674"/>
                  </a:lnTo>
                  <a:lnTo>
                    <a:pt x="6159" y="5674"/>
                  </a:lnTo>
                  <a:cubicBezTo>
                    <a:pt x="6674" y="5674"/>
                    <a:pt x="7093" y="5255"/>
                    <a:pt x="7097" y="4740"/>
                  </a:cubicBezTo>
                  <a:lnTo>
                    <a:pt x="7097" y="939"/>
                  </a:lnTo>
                  <a:cubicBezTo>
                    <a:pt x="7093" y="419"/>
                    <a:pt x="6674" y="1"/>
                    <a:pt x="6159" y="1"/>
                  </a:cubicBezTo>
                  <a:lnTo>
                    <a:pt x="4971" y="1"/>
                  </a:lnTo>
                  <a:cubicBezTo>
                    <a:pt x="4677" y="1"/>
                    <a:pt x="4677" y="448"/>
                    <a:pt x="4971" y="448"/>
                  </a:cubicBezTo>
                  <a:lnTo>
                    <a:pt x="6159" y="448"/>
                  </a:lnTo>
                  <a:cubicBezTo>
                    <a:pt x="6429" y="448"/>
                    <a:pt x="6650" y="665"/>
                    <a:pt x="6650" y="939"/>
                  </a:cubicBezTo>
                  <a:lnTo>
                    <a:pt x="6650" y="4735"/>
                  </a:lnTo>
                  <a:cubicBezTo>
                    <a:pt x="6650" y="5010"/>
                    <a:pt x="6429" y="5226"/>
                    <a:pt x="6159" y="5226"/>
                  </a:cubicBezTo>
                  <a:lnTo>
                    <a:pt x="3787" y="5226"/>
                  </a:lnTo>
                  <a:cubicBezTo>
                    <a:pt x="3739" y="5226"/>
                    <a:pt x="3691" y="5241"/>
                    <a:pt x="3652" y="5269"/>
                  </a:cubicBezTo>
                  <a:lnTo>
                    <a:pt x="1535" y="6809"/>
                  </a:lnTo>
                  <a:lnTo>
                    <a:pt x="1862" y="5505"/>
                  </a:lnTo>
                  <a:cubicBezTo>
                    <a:pt x="1896" y="5361"/>
                    <a:pt x="1790" y="5226"/>
                    <a:pt x="1646" y="5226"/>
                  </a:cubicBezTo>
                  <a:lnTo>
                    <a:pt x="934" y="5226"/>
                  </a:lnTo>
                  <a:cubicBezTo>
                    <a:pt x="664" y="5226"/>
                    <a:pt x="443" y="5010"/>
                    <a:pt x="443" y="4735"/>
                  </a:cubicBezTo>
                  <a:lnTo>
                    <a:pt x="443" y="939"/>
                  </a:lnTo>
                  <a:cubicBezTo>
                    <a:pt x="443" y="665"/>
                    <a:pt x="664" y="448"/>
                    <a:pt x="934" y="448"/>
                  </a:cubicBezTo>
                  <a:lnTo>
                    <a:pt x="2122" y="448"/>
                  </a:lnTo>
                  <a:cubicBezTo>
                    <a:pt x="2420" y="448"/>
                    <a:pt x="2420" y="1"/>
                    <a:pt x="21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9" name="Google Shape;13889;p138"/>
            <p:cNvSpPr/>
            <p:nvPr/>
          </p:nvSpPr>
          <p:spPr>
            <a:xfrm>
              <a:off x="2014762" y="2894653"/>
              <a:ext cx="37007" cy="111336"/>
            </a:xfrm>
            <a:custGeom>
              <a:avLst/>
              <a:gdLst/>
              <a:ahLst/>
              <a:cxnLst/>
              <a:rect l="l" t="t" r="r" b="b"/>
              <a:pathLst>
                <a:path w="1411" h="4245" extrusionOk="0">
                  <a:moveTo>
                    <a:pt x="944" y="448"/>
                  </a:moveTo>
                  <a:lnTo>
                    <a:pt x="732" y="3802"/>
                  </a:lnTo>
                  <a:lnTo>
                    <a:pt x="674" y="3802"/>
                  </a:lnTo>
                  <a:lnTo>
                    <a:pt x="463" y="448"/>
                  </a:lnTo>
                  <a:close/>
                  <a:moveTo>
                    <a:pt x="232" y="0"/>
                  </a:moveTo>
                  <a:cubicBezTo>
                    <a:pt x="102" y="0"/>
                    <a:pt x="1" y="111"/>
                    <a:pt x="10" y="236"/>
                  </a:cubicBezTo>
                  <a:lnTo>
                    <a:pt x="246" y="4037"/>
                  </a:lnTo>
                  <a:cubicBezTo>
                    <a:pt x="251" y="4153"/>
                    <a:pt x="347" y="4244"/>
                    <a:pt x="468" y="4244"/>
                  </a:cubicBezTo>
                  <a:lnTo>
                    <a:pt x="944" y="4244"/>
                  </a:lnTo>
                  <a:cubicBezTo>
                    <a:pt x="1059" y="4244"/>
                    <a:pt x="1156" y="4153"/>
                    <a:pt x="1165" y="4037"/>
                  </a:cubicBezTo>
                  <a:lnTo>
                    <a:pt x="1406" y="236"/>
                  </a:lnTo>
                  <a:cubicBezTo>
                    <a:pt x="1411" y="111"/>
                    <a:pt x="1310" y="0"/>
                    <a:pt x="1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0" name="Google Shape;13890;p138"/>
            <p:cNvSpPr/>
            <p:nvPr/>
          </p:nvSpPr>
          <p:spPr>
            <a:xfrm>
              <a:off x="2014894" y="3013018"/>
              <a:ext cx="42803" cy="36640"/>
            </a:xfrm>
            <a:custGeom>
              <a:avLst/>
              <a:gdLst/>
              <a:ahLst/>
              <a:cxnLst/>
              <a:rect l="l" t="t" r="r" b="b"/>
              <a:pathLst>
                <a:path w="1632" h="1397" extrusionOk="0">
                  <a:moveTo>
                    <a:pt x="698" y="443"/>
                  </a:moveTo>
                  <a:cubicBezTo>
                    <a:pt x="924" y="443"/>
                    <a:pt x="1035" y="718"/>
                    <a:pt x="876" y="876"/>
                  </a:cubicBezTo>
                  <a:cubicBezTo>
                    <a:pt x="825" y="928"/>
                    <a:pt x="761" y="951"/>
                    <a:pt x="700" y="951"/>
                  </a:cubicBezTo>
                  <a:cubicBezTo>
                    <a:pt x="571" y="951"/>
                    <a:pt x="448" y="851"/>
                    <a:pt x="448" y="698"/>
                  </a:cubicBezTo>
                  <a:cubicBezTo>
                    <a:pt x="448" y="559"/>
                    <a:pt x="559" y="443"/>
                    <a:pt x="698" y="443"/>
                  </a:cubicBezTo>
                  <a:close/>
                  <a:moveTo>
                    <a:pt x="702" y="0"/>
                  </a:moveTo>
                  <a:cubicBezTo>
                    <a:pt x="343" y="0"/>
                    <a:pt x="1" y="279"/>
                    <a:pt x="1" y="698"/>
                  </a:cubicBezTo>
                  <a:cubicBezTo>
                    <a:pt x="1" y="1083"/>
                    <a:pt x="313" y="1396"/>
                    <a:pt x="698" y="1396"/>
                  </a:cubicBezTo>
                  <a:cubicBezTo>
                    <a:pt x="1319" y="1396"/>
                    <a:pt x="1632" y="645"/>
                    <a:pt x="1194" y="208"/>
                  </a:cubicBezTo>
                  <a:cubicBezTo>
                    <a:pt x="1050" y="64"/>
                    <a:pt x="875" y="0"/>
                    <a:pt x="7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91" name="Google Shape;13891;p138"/>
          <p:cNvGrpSpPr/>
          <p:nvPr/>
        </p:nvGrpSpPr>
        <p:grpSpPr>
          <a:xfrm>
            <a:off x="2178842" y="2716294"/>
            <a:ext cx="375709" cy="360890"/>
            <a:chOff x="2178842" y="2900869"/>
            <a:chExt cx="375709" cy="360890"/>
          </a:xfrm>
        </p:grpSpPr>
        <p:sp>
          <p:nvSpPr>
            <p:cNvPr id="13892" name="Google Shape;13892;p138"/>
            <p:cNvSpPr/>
            <p:nvPr/>
          </p:nvSpPr>
          <p:spPr>
            <a:xfrm>
              <a:off x="2198906" y="2973913"/>
              <a:ext cx="282208" cy="282208"/>
            </a:xfrm>
            <a:custGeom>
              <a:avLst/>
              <a:gdLst/>
              <a:ahLst/>
              <a:cxnLst/>
              <a:rect l="l" t="t" r="r" b="b"/>
              <a:pathLst>
                <a:path w="10760" h="10760" extrusionOk="0">
                  <a:moveTo>
                    <a:pt x="5380" y="0"/>
                  </a:moveTo>
                  <a:cubicBezTo>
                    <a:pt x="2406" y="0"/>
                    <a:pt x="0" y="2411"/>
                    <a:pt x="0" y="5380"/>
                  </a:cubicBezTo>
                  <a:cubicBezTo>
                    <a:pt x="0" y="8353"/>
                    <a:pt x="2406" y="10759"/>
                    <a:pt x="5380" y="10759"/>
                  </a:cubicBezTo>
                  <a:cubicBezTo>
                    <a:pt x="8353" y="10759"/>
                    <a:pt x="10759" y="8353"/>
                    <a:pt x="10759" y="5380"/>
                  </a:cubicBezTo>
                  <a:cubicBezTo>
                    <a:pt x="10759" y="2411"/>
                    <a:pt x="8353" y="0"/>
                    <a:pt x="5380" y="0"/>
                  </a:cubicBezTo>
                  <a:close/>
                </a:path>
              </a:pathLst>
            </a:custGeom>
            <a:solidFill>
              <a:srgbClr val="C4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3" name="Google Shape;13893;p138"/>
            <p:cNvSpPr/>
            <p:nvPr/>
          </p:nvSpPr>
          <p:spPr>
            <a:xfrm>
              <a:off x="2339983" y="3109325"/>
              <a:ext cx="141130" cy="11383"/>
            </a:xfrm>
            <a:custGeom>
              <a:avLst/>
              <a:gdLst/>
              <a:ahLst/>
              <a:cxnLst/>
              <a:rect l="l" t="t" r="r" b="b"/>
              <a:pathLst>
                <a:path w="5381" h="434" extrusionOk="0">
                  <a:moveTo>
                    <a:pt x="1" y="0"/>
                  </a:moveTo>
                  <a:lnTo>
                    <a:pt x="1" y="433"/>
                  </a:lnTo>
                  <a:lnTo>
                    <a:pt x="5375" y="433"/>
                  </a:lnTo>
                  <a:cubicBezTo>
                    <a:pt x="5375" y="361"/>
                    <a:pt x="5380" y="289"/>
                    <a:pt x="5380" y="217"/>
                  </a:cubicBezTo>
                  <a:cubicBezTo>
                    <a:pt x="5380" y="144"/>
                    <a:pt x="5380" y="72"/>
                    <a:pt x="5375" y="0"/>
                  </a:cubicBez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4" name="Google Shape;13894;p138"/>
            <p:cNvSpPr/>
            <p:nvPr/>
          </p:nvSpPr>
          <p:spPr>
            <a:xfrm>
              <a:off x="2458479" y="2906141"/>
              <a:ext cx="90406" cy="90380"/>
            </a:xfrm>
            <a:custGeom>
              <a:avLst/>
              <a:gdLst/>
              <a:ahLst/>
              <a:cxnLst/>
              <a:rect l="l" t="t" r="r" b="b"/>
              <a:pathLst>
                <a:path w="3447" h="3446" extrusionOk="0">
                  <a:moveTo>
                    <a:pt x="2157" y="0"/>
                  </a:moveTo>
                  <a:lnTo>
                    <a:pt x="1" y="2156"/>
                  </a:lnTo>
                  <a:lnTo>
                    <a:pt x="1" y="3445"/>
                  </a:lnTo>
                  <a:lnTo>
                    <a:pt x="1295" y="3445"/>
                  </a:lnTo>
                  <a:lnTo>
                    <a:pt x="3446" y="1295"/>
                  </a:lnTo>
                  <a:lnTo>
                    <a:pt x="2157" y="1295"/>
                  </a:lnTo>
                  <a:lnTo>
                    <a:pt x="2157" y="0"/>
                  </a:ln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5" name="Google Shape;13895;p138"/>
            <p:cNvSpPr/>
            <p:nvPr/>
          </p:nvSpPr>
          <p:spPr>
            <a:xfrm>
              <a:off x="2458479" y="2906141"/>
              <a:ext cx="56573" cy="90380"/>
            </a:xfrm>
            <a:custGeom>
              <a:avLst/>
              <a:gdLst/>
              <a:ahLst/>
              <a:cxnLst/>
              <a:rect l="l" t="t" r="r" b="b"/>
              <a:pathLst>
                <a:path w="2157" h="3446" extrusionOk="0">
                  <a:moveTo>
                    <a:pt x="2157" y="0"/>
                  </a:moveTo>
                  <a:lnTo>
                    <a:pt x="1" y="2156"/>
                  </a:lnTo>
                  <a:lnTo>
                    <a:pt x="1" y="3445"/>
                  </a:lnTo>
                  <a:lnTo>
                    <a:pt x="2157" y="1295"/>
                  </a:lnTo>
                  <a:lnTo>
                    <a:pt x="2157" y="0"/>
                  </a:lnTo>
                  <a:close/>
                </a:path>
              </a:pathLst>
            </a:custGeom>
            <a:solidFill>
              <a:srgbClr val="C4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6" name="Google Shape;13896;p138"/>
            <p:cNvSpPr/>
            <p:nvPr/>
          </p:nvSpPr>
          <p:spPr>
            <a:xfrm>
              <a:off x="2232713" y="3007720"/>
              <a:ext cx="214567" cy="214567"/>
            </a:xfrm>
            <a:custGeom>
              <a:avLst/>
              <a:gdLst/>
              <a:ahLst/>
              <a:cxnLst/>
              <a:rect l="l" t="t" r="r" b="b"/>
              <a:pathLst>
                <a:path w="8181" h="8181" extrusionOk="0">
                  <a:moveTo>
                    <a:pt x="4091" y="1"/>
                  </a:moveTo>
                  <a:cubicBezTo>
                    <a:pt x="1834" y="1"/>
                    <a:pt x="1" y="1834"/>
                    <a:pt x="1" y="4091"/>
                  </a:cubicBezTo>
                  <a:cubicBezTo>
                    <a:pt x="1" y="6347"/>
                    <a:pt x="1834" y="8181"/>
                    <a:pt x="4091" y="8181"/>
                  </a:cubicBezTo>
                  <a:cubicBezTo>
                    <a:pt x="6347" y="8181"/>
                    <a:pt x="8181" y="6347"/>
                    <a:pt x="8181" y="4091"/>
                  </a:cubicBezTo>
                  <a:cubicBezTo>
                    <a:pt x="8181" y="1834"/>
                    <a:pt x="6347" y="1"/>
                    <a:pt x="409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7" name="Google Shape;13897;p138"/>
            <p:cNvSpPr/>
            <p:nvPr/>
          </p:nvSpPr>
          <p:spPr>
            <a:xfrm>
              <a:off x="2339983" y="3109325"/>
              <a:ext cx="107297" cy="11383"/>
            </a:xfrm>
            <a:custGeom>
              <a:avLst/>
              <a:gdLst/>
              <a:ahLst/>
              <a:cxnLst/>
              <a:rect l="l" t="t" r="r" b="b"/>
              <a:pathLst>
                <a:path w="4091" h="434" extrusionOk="0">
                  <a:moveTo>
                    <a:pt x="1" y="0"/>
                  </a:moveTo>
                  <a:lnTo>
                    <a:pt x="1" y="433"/>
                  </a:lnTo>
                  <a:lnTo>
                    <a:pt x="4081" y="433"/>
                  </a:lnTo>
                  <a:cubicBezTo>
                    <a:pt x="4081" y="361"/>
                    <a:pt x="4091" y="289"/>
                    <a:pt x="4091" y="217"/>
                  </a:cubicBezTo>
                  <a:cubicBezTo>
                    <a:pt x="4091" y="144"/>
                    <a:pt x="4081" y="72"/>
                    <a:pt x="4081"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8" name="Google Shape;13898;p138"/>
            <p:cNvSpPr/>
            <p:nvPr/>
          </p:nvSpPr>
          <p:spPr>
            <a:xfrm>
              <a:off x="2266782" y="3041789"/>
              <a:ext cx="146428" cy="146428"/>
            </a:xfrm>
            <a:custGeom>
              <a:avLst/>
              <a:gdLst/>
              <a:ahLst/>
              <a:cxnLst/>
              <a:rect l="l" t="t" r="r" b="b"/>
              <a:pathLst>
                <a:path w="5583" h="5583" extrusionOk="0">
                  <a:moveTo>
                    <a:pt x="2792" y="1"/>
                  </a:moveTo>
                  <a:cubicBezTo>
                    <a:pt x="1252" y="1"/>
                    <a:pt x="1" y="1252"/>
                    <a:pt x="1" y="2792"/>
                  </a:cubicBezTo>
                  <a:cubicBezTo>
                    <a:pt x="1" y="4336"/>
                    <a:pt x="1252" y="5582"/>
                    <a:pt x="2792" y="5582"/>
                  </a:cubicBezTo>
                  <a:cubicBezTo>
                    <a:pt x="4331" y="5582"/>
                    <a:pt x="5582" y="4336"/>
                    <a:pt x="5582" y="2792"/>
                  </a:cubicBezTo>
                  <a:cubicBezTo>
                    <a:pt x="5582" y="1252"/>
                    <a:pt x="4331" y="1"/>
                    <a:pt x="2792" y="1"/>
                  </a:cubicBezTo>
                  <a:close/>
                </a:path>
              </a:pathLst>
            </a:custGeom>
            <a:solidFill>
              <a:srgbClr val="C4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9" name="Google Shape;13899;p138"/>
            <p:cNvSpPr/>
            <p:nvPr/>
          </p:nvSpPr>
          <p:spPr>
            <a:xfrm>
              <a:off x="2339983" y="3109325"/>
              <a:ext cx="73227" cy="11383"/>
            </a:xfrm>
            <a:custGeom>
              <a:avLst/>
              <a:gdLst/>
              <a:ahLst/>
              <a:cxnLst/>
              <a:rect l="l" t="t" r="r" b="b"/>
              <a:pathLst>
                <a:path w="2792" h="434" extrusionOk="0">
                  <a:moveTo>
                    <a:pt x="1" y="0"/>
                  </a:moveTo>
                  <a:lnTo>
                    <a:pt x="1" y="433"/>
                  </a:lnTo>
                  <a:lnTo>
                    <a:pt x="2787" y="433"/>
                  </a:lnTo>
                  <a:cubicBezTo>
                    <a:pt x="2791" y="361"/>
                    <a:pt x="2791" y="289"/>
                    <a:pt x="2791" y="217"/>
                  </a:cubicBezTo>
                  <a:cubicBezTo>
                    <a:pt x="2791" y="144"/>
                    <a:pt x="2791" y="72"/>
                    <a:pt x="2787" y="0"/>
                  </a:cubicBez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0" name="Google Shape;13900;p138"/>
            <p:cNvSpPr/>
            <p:nvPr/>
          </p:nvSpPr>
          <p:spPr>
            <a:xfrm>
              <a:off x="2300118" y="3075124"/>
              <a:ext cx="79784" cy="79784"/>
            </a:xfrm>
            <a:custGeom>
              <a:avLst/>
              <a:gdLst/>
              <a:ahLst/>
              <a:cxnLst/>
              <a:rect l="l" t="t" r="r" b="b"/>
              <a:pathLst>
                <a:path w="3042" h="3042" extrusionOk="0">
                  <a:moveTo>
                    <a:pt x="1521" y="0"/>
                  </a:moveTo>
                  <a:cubicBezTo>
                    <a:pt x="683" y="0"/>
                    <a:pt x="0" y="683"/>
                    <a:pt x="0" y="1521"/>
                  </a:cubicBezTo>
                  <a:cubicBezTo>
                    <a:pt x="0" y="2363"/>
                    <a:pt x="683" y="3041"/>
                    <a:pt x="1521" y="3041"/>
                  </a:cubicBezTo>
                  <a:cubicBezTo>
                    <a:pt x="2358" y="3041"/>
                    <a:pt x="3041" y="2363"/>
                    <a:pt x="3041" y="1521"/>
                  </a:cubicBezTo>
                  <a:cubicBezTo>
                    <a:pt x="3041" y="683"/>
                    <a:pt x="2358" y="0"/>
                    <a:pt x="152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1" name="Google Shape;13901;p138"/>
            <p:cNvSpPr/>
            <p:nvPr/>
          </p:nvSpPr>
          <p:spPr>
            <a:xfrm>
              <a:off x="2339983" y="3109325"/>
              <a:ext cx="40023" cy="11383"/>
            </a:xfrm>
            <a:custGeom>
              <a:avLst/>
              <a:gdLst/>
              <a:ahLst/>
              <a:cxnLst/>
              <a:rect l="l" t="t" r="r" b="b"/>
              <a:pathLst>
                <a:path w="1526" h="434" extrusionOk="0">
                  <a:moveTo>
                    <a:pt x="1" y="0"/>
                  </a:moveTo>
                  <a:lnTo>
                    <a:pt x="1" y="433"/>
                  </a:lnTo>
                  <a:lnTo>
                    <a:pt x="1507" y="433"/>
                  </a:lnTo>
                  <a:cubicBezTo>
                    <a:pt x="1526" y="289"/>
                    <a:pt x="1526" y="144"/>
                    <a:pt x="1507"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2" name="Google Shape;13902;p138"/>
            <p:cNvSpPr/>
            <p:nvPr/>
          </p:nvSpPr>
          <p:spPr>
            <a:xfrm>
              <a:off x="2323067" y="3098074"/>
              <a:ext cx="33860" cy="33860"/>
            </a:xfrm>
            <a:custGeom>
              <a:avLst/>
              <a:gdLst/>
              <a:ahLst/>
              <a:cxnLst/>
              <a:rect l="l" t="t" r="r" b="b"/>
              <a:pathLst>
                <a:path w="1291" h="1291" extrusionOk="0">
                  <a:moveTo>
                    <a:pt x="646" y="1"/>
                  </a:moveTo>
                  <a:cubicBezTo>
                    <a:pt x="290" y="1"/>
                    <a:pt x="1" y="290"/>
                    <a:pt x="1" y="646"/>
                  </a:cubicBezTo>
                  <a:cubicBezTo>
                    <a:pt x="1" y="1002"/>
                    <a:pt x="290" y="1290"/>
                    <a:pt x="646" y="1290"/>
                  </a:cubicBezTo>
                  <a:cubicBezTo>
                    <a:pt x="1002" y="1290"/>
                    <a:pt x="1290" y="1002"/>
                    <a:pt x="1290" y="646"/>
                  </a:cubicBezTo>
                  <a:cubicBezTo>
                    <a:pt x="1290" y="290"/>
                    <a:pt x="1002" y="1"/>
                    <a:pt x="646" y="1"/>
                  </a:cubicBezTo>
                  <a:close/>
                </a:path>
              </a:pathLst>
            </a:custGeom>
            <a:solidFill>
              <a:srgbClr val="C4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3" name="Google Shape;13903;p138"/>
            <p:cNvSpPr/>
            <p:nvPr/>
          </p:nvSpPr>
          <p:spPr>
            <a:xfrm>
              <a:off x="2339983" y="3109325"/>
              <a:ext cx="17310" cy="11383"/>
            </a:xfrm>
            <a:custGeom>
              <a:avLst/>
              <a:gdLst/>
              <a:ahLst/>
              <a:cxnLst/>
              <a:rect l="l" t="t" r="r" b="b"/>
              <a:pathLst>
                <a:path w="660" h="434" extrusionOk="0">
                  <a:moveTo>
                    <a:pt x="1" y="0"/>
                  </a:moveTo>
                  <a:lnTo>
                    <a:pt x="1" y="433"/>
                  </a:lnTo>
                  <a:lnTo>
                    <a:pt x="607" y="433"/>
                  </a:lnTo>
                  <a:cubicBezTo>
                    <a:pt x="660" y="294"/>
                    <a:pt x="660" y="140"/>
                    <a:pt x="607" y="0"/>
                  </a:cubicBez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4" name="Google Shape;13904;p138"/>
            <p:cNvSpPr/>
            <p:nvPr/>
          </p:nvSpPr>
          <p:spPr>
            <a:xfrm>
              <a:off x="2178842" y="2900869"/>
              <a:ext cx="375709" cy="360890"/>
            </a:xfrm>
            <a:custGeom>
              <a:avLst/>
              <a:gdLst/>
              <a:ahLst/>
              <a:cxnLst/>
              <a:rect l="l" t="t" r="r" b="b"/>
              <a:pathLst>
                <a:path w="14325" h="13760" extrusionOk="0">
                  <a:moveTo>
                    <a:pt x="12616" y="687"/>
                  </a:moveTo>
                  <a:lnTo>
                    <a:pt x="12616" y="1496"/>
                  </a:lnTo>
                  <a:cubicBezTo>
                    <a:pt x="12616" y="1606"/>
                    <a:pt x="12703" y="1698"/>
                    <a:pt x="12814" y="1698"/>
                  </a:cubicBezTo>
                  <a:lnTo>
                    <a:pt x="13622" y="1698"/>
                  </a:lnTo>
                  <a:lnTo>
                    <a:pt x="11871" y="3444"/>
                  </a:lnTo>
                  <a:lnTo>
                    <a:pt x="11149" y="3444"/>
                  </a:lnTo>
                  <a:lnTo>
                    <a:pt x="12313" y="2280"/>
                  </a:lnTo>
                  <a:cubicBezTo>
                    <a:pt x="12474" y="2137"/>
                    <a:pt x="12334" y="1924"/>
                    <a:pt x="12176" y="1924"/>
                  </a:cubicBezTo>
                  <a:cubicBezTo>
                    <a:pt x="12126" y="1924"/>
                    <a:pt x="12074" y="1945"/>
                    <a:pt x="12029" y="1996"/>
                  </a:cubicBezTo>
                  <a:lnTo>
                    <a:pt x="10865" y="3160"/>
                  </a:lnTo>
                  <a:lnTo>
                    <a:pt x="10865" y="2439"/>
                  </a:lnTo>
                  <a:lnTo>
                    <a:pt x="12616" y="687"/>
                  </a:lnTo>
                  <a:close/>
                  <a:moveTo>
                    <a:pt x="6136" y="2987"/>
                  </a:moveTo>
                  <a:cubicBezTo>
                    <a:pt x="7406" y="2987"/>
                    <a:pt x="8671" y="3453"/>
                    <a:pt x="9657" y="4368"/>
                  </a:cubicBezTo>
                  <a:lnTo>
                    <a:pt x="6000" y="8025"/>
                  </a:lnTo>
                  <a:cubicBezTo>
                    <a:pt x="5870" y="8171"/>
                    <a:pt x="6000" y="8363"/>
                    <a:pt x="6152" y="8363"/>
                  </a:cubicBezTo>
                  <a:cubicBezTo>
                    <a:pt x="6196" y="8363"/>
                    <a:pt x="6242" y="8347"/>
                    <a:pt x="6284" y="8309"/>
                  </a:cubicBezTo>
                  <a:lnTo>
                    <a:pt x="7198" y="7395"/>
                  </a:lnTo>
                  <a:lnTo>
                    <a:pt x="7198" y="7395"/>
                  </a:lnTo>
                  <a:cubicBezTo>
                    <a:pt x="7554" y="7886"/>
                    <a:pt x="7530" y="8550"/>
                    <a:pt x="7141" y="9011"/>
                  </a:cubicBezTo>
                  <a:cubicBezTo>
                    <a:pt x="6884" y="9312"/>
                    <a:pt x="6518" y="9472"/>
                    <a:pt x="6145" y="9472"/>
                  </a:cubicBezTo>
                  <a:cubicBezTo>
                    <a:pt x="5944" y="9472"/>
                    <a:pt x="5742" y="9425"/>
                    <a:pt x="5553" y="9329"/>
                  </a:cubicBezTo>
                  <a:cubicBezTo>
                    <a:pt x="5014" y="9055"/>
                    <a:pt x="4735" y="8448"/>
                    <a:pt x="4874" y="7861"/>
                  </a:cubicBezTo>
                  <a:cubicBezTo>
                    <a:pt x="5014" y="7274"/>
                    <a:pt x="5538" y="6861"/>
                    <a:pt x="6145" y="6861"/>
                  </a:cubicBezTo>
                  <a:cubicBezTo>
                    <a:pt x="6226" y="6861"/>
                    <a:pt x="6303" y="6870"/>
                    <a:pt x="6385" y="6885"/>
                  </a:cubicBezTo>
                  <a:cubicBezTo>
                    <a:pt x="6403" y="6888"/>
                    <a:pt x="6419" y="6890"/>
                    <a:pt x="6435" y="6890"/>
                  </a:cubicBezTo>
                  <a:cubicBezTo>
                    <a:pt x="6664" y="6890"/>
                    <a:pt x="6718" y="6526"/>
                    <a:pt x="6457" y="6485"/>
                  </a:cubicBezTo>
                  <a:cubicBezTo>
                    <a:pt x="6353" y="6466"/>
                    <a:pt x="6249" y="6457"/>
                    <a:pt x="6146" y="6457"/>
                  </a:cubicBezTo>
                  <a:cubicBezTo>
                    <a:pt x="5548" y="6457"/>
                    <a:pt x="4984" y="6769"/>
                    <a:pt x="4672" y="7298"/>
                  </a:cubicBezTo>
                  <a:cubicBezTo>
                    <a:pt x="4307" y="7919"/>
                    <a:pt x="4369" y="8699"/>
                    <a:pt x="4826" y="9257"/>
                  </a:cubicBezTo>
                  <a:cubicBezTo>
                    <a:pt x="5159" y="9655"/>
                    <a:pt x="5643" y="9874"/>
                    <a:pt x="6141" y="9874"/>
                  </a:cubicBezTo>
                  <a:cubicBezTo>
                    <a:pt x="6335" y="9874"/>
                    <a:pt x="6532" y="9841"/>
                    <a:pt x="6722" y="9772"/>
                  </a:cubicBezTo>
                  <a:cubicBezTo>
                    <a:pt x="7400" y="9526"/>
                    <a:pt x="7848" y="8886"/>
                    <a:pt x="7848" y="8165"/>
                  </a:cubicBezTo>
                  <a:cubicBezTo>
                    <a:pt x="7853" y="7780"/>
                    <a:pt x="7723" y="7409"/>
                    <a:pt x="7482" y="7111"/>
                  </a:cubicBezTo>
                  <a:lnTo>
                    <a:pt x="8113" y="6476"/>
                  </a:lnTo>
                  <a:lnTo>
                    <a:pt x="8113" y="6476"/>
                  </a:lnTo>
                  <a:cubicBezTo>
                    <a:pt x="8984" y="7496"/>
                    <a:pt x="8931" y="9007"/>
                    <a:pt x="8002" y="9964"/>
                  </a:cubicBezTo>
                  <a:cubicBezTo>
                    <a:pt x="7497" y="10483"/>
                    <a:pt x="6822" y="10747"/>
                    <a:pt x="6145" y="10747"/>
                  </a:cubicBezTo>
                  <a:cubicBezTo>
                    <a:pt x="5571" y="10747"/>
                    <a:pt x="4995" y="10557"/>
                    <a:pt x="4518" y="10171"/>
                  </a:cubicBezTo>
                  <a:cubicBezTo>
                    <a:pt x="3479" y="9329"/>
                    <a:pt x="3248" y="7837"/>
                    <a:pt x="3989" y="6721"/>
                  </a:cubicBezTo>
                  <a:cubicBezTo>
                    <a:pt x="4484" y="5978"/>
                    <a:pt x="5305" y="5568"/>
                    <a:pt x="6147" y="5568"/>
                  </a:cubicBezTo>
                  <a:cubicBezTo>
                    <a:pt x="6564" y="5568"/>
                    <a:pt x="6986" y="5669"/>
                    <a:pt x="7376" y="5879"/>
                  </a:cubicBezTo>
                  <a:cubicBezTo>
                    <a:pt x="7410" y="5897"/>
                    <a:pt x="7443" y="5904"/>
                    <a:pt x="7473" y="5904"/>
                  </a:cubicBezTo>
                  <a:cubicBezTo>
                    <a:pt x="7653" y="5904"/>
                    <a:pt x="7762" y="5639"/>
                    <a:pt x="7569" y="5528"/>
                  </a:cubicBezTo>
                  <a:cubicBezTo>
                    <a:pt x="7115" y="5282"/>
                    <a:pt x="6624" y="5164"/>
                    <a:pt x="6139" y="5164"/>
                  </a:cubicBezTo>
                  <a:cubicBezTo>
                    <a:pt x="5162" y="5164"/>
                    <a:pt x="4210" y="5641"/>
                    <a:pt x="3638" y="6509"/>
                  </a:cubicBezTo>
                  <a:cubicBezTo>
                    <a:pt x="2776" y="7804"/>
                    <a:pt x="3051" y="9541"/>
                    <a:pt x="4263" y="10508"/>
                  </a:cubicBezTo>
                  <a:cubicBezTo>
                    <a:pt x="4815" y="10950"/>
                    <a:pt x="5478" y="11167"/>
                    <a:pt x="6139" y="11167"/>
                  </a:cubicBezTo>
                  <a:cubicBezTo>
                    <a:pt x="6932" y="11167"/>
                    <a:pt x="7720" y="10855"/>
                    <a:pt x="8305" y="10243"/>
                  </a:cubicBezTo>
                  <a:cubicBezTo>
                    <a:pt x="9383" y="9122"/>
                    <a:pt x="9421" y="7361"/>
                    <a:pt x="8401" y="6192"/>
                  </a:cubicBezTo>
                  <a:lnTo>
                    <a:pt x="9032" y="5561"/>
                  </a:lnTo>
                  <a:lnTo>
                    <a:pt x="9032" y="5561"/>
                  </a:lnTo>
                  <a:cubicBezTo>
                    <a:pt x="10393" y="7082"/>
                    <a:pt x="10350" y="9401"/>
                    <a:pt x="8926" y="10864"/>
                  </a:cubicBezTo>
                  <a:cubicBezTo>
                    <a:pt x="8170" y="11643"/>
                    <a:pt x="7161" y="12038"/>
                    <a:pt x="6147" y="12038"/>
                  </a:cubicBezTo>
                  <a:cubicBezTo>
                    <a:pt x="5256" y="12038"/>
                    <a:pt x="4362" y="11733"/>
                    <a:pt x="3633" y="11114"/>
                  </a:cubicBezTo>
                  <a:cubicBezTo>
                    <a:pt x="2079" y="9791"/>
                    <a:pt x="1809" y="7491"/>
                    <a:pt x="3027" y="5850"/>
                  </a:cubicBezTo>
                  <a:cubicBezTo>
                    <a:pt x="3783" y="4827"/>
                    <a:pt x="4955" y="4279"/>
                    <a:pt x="6147" y="4279"/>
                  </a:cubicBezTo>
                  <a:cubicBezTo>
                    <a:pt x="6865" y="4279"/>
                    <a:pt x="7591" y="4478"/>
                    <a:pt x="8238" y="4893"/>
                  </a:cubicBezTo>
                  <a:cubicBezTo>
                    <a:pt x="8278" y="4921"/>
                    <a:pt x="8319" y="4933"/>
                    <a:pt x="8357" y="4933"/>
                  </a:cubicBezTo>
                  <a:cubicBezTo>
                    <a:pt x="8535" y="4933"/>
                    <a:pt x="8657" y="4670"/>
                    <a:pt x="8459" y="4551"/>
                  </a:cubicBezTo>
                  <a:cubicBezTo>
                    <a:pt x="7743" y="4092"/>
                    <a:pt x="6939" y="3871"/>
                    <a:pt x="6143" y="3871"/>
                  </a:cubicBezTo>
                  <a:cubicBezTo>
                    <a:pt x="4821" y="3871"/>
                    <a:pt x="3521" y="4479"/>
                    <a:pt x="2680" y="5614"/>
                  </a:cubicBezTo>
                  <a:cubicBezTo>
                    <a:pt x="1338" y="7433"/>
                    <a:pt x="1636" y="9983"/>
                    <a:pt x="3363" y="11446"/>
                  </a:cubicBezTo>
                  <a:cubicBezTo>
                    <a:pt x="4168" y="12127"/>
                    <a:pt x="5154" y="12463"/>
                    <a:pt x="6137" y="12463"/>
                  </a:cubicBezTo>
                  <a:cubicBezTo>
                    <a:pt x="7265" y="12463"/>
                    <a:pt x="8388" y="12022"/>
                    <a:pt x="9229" y="11153"/>
                  </a:cubicBezTo>
                  <a:cubicBezTo>
                    <a:pt x="10798" y="9521"/>
                    <a:pt x="10836" y="6952"/>
                    <a:pt x="9316" y="5278"/>
                  </a:cubicBezTo>
                  <a:lnTo>
                    <a:pt x="9946" y="4652"/>
                  </a:lnTo>
                  <a:cubicBezTo>
                    <a:pt x="10831" y="5605"/>
                    <a:pt x="11322" y="6861"/>
                    <a:pt x="11322" y="8165"/>
                  </a:cubicBezTo>
                  <a:cubicBezTo>
                    <a:pt x="11327" y="10619"/>
                    <a:pt x="9604" y="12741"/>
                    <a:pt x="7203" y="13246"/>
                  </a:cubicBezTo>
                  <a:cubicBezTo>
                    <a:pt x="6846" y="13321"/>
                    <a:pt x="6489" y="13357"/>
                    <a:pt x="6136" y="13357"/>
                  </a:cubicBezTo>
                  <a:cubicBezTo>
                    <a:pt x="4112" y="13357"/>
                    <a:pt x="2226" y="12166"/>
                    <a:pt x="1391" y="10253"/>
                  </a:cubicBezTo>
                  <a:cubicBezTo>
                    <a:pt x="404" y="8001"/>
                    <a:pt x="1131" y="5369"/>
                    <a:pt x="3132" y="3945"/>
                  </a:cubicBezTo>
                  <a:cubicBezTo>
                    <a:pt x="4037" y="3303"/>
                    <a:pt x="5088" y="2987"/>
                    <a:pt x="6136" y="2987"/>
                  </a:cubicBezTo>
                  <a:close/>
                  <a:moveTo>
                    <a:pt x="12815" y="0"/>
                  </a:moveTo>
                  <a:cubicBezTo>
                    <a:pt x="12765" y="0"/>
                    <a:pt x="12715" y="19"/>
                    <a:pt x="12674" y="62"/>
                  </a:cubicBezTo>
                  <a:lnTo>
                    <a:pt x="10518" y="2212"/>
                  </a:lnTo>
                  <a:cubicBezTo>
                    <a:pt x="10485" y="2251"/>
                    <a:pt x="10461" y="2299"/>
                    <a:pt x="10461" y="2357"/>
                  </a:cubicBezTo>
                  <a:lnTo>
                    <a:pt x="10461" y="3565"/>
                  </a:lnTo>
                  <a:lnTo>
                    <a:pt x="9941" y="4079"/>
                  </a:lnTo>
                  <a:cubicBezTo>
                    <a:pt x="8867" y="3079"/>
                    <a:pt x="7500" y="2583"/>
                    <a:pt x="6136" y="2583"/>
                  </a:cubicBezTo>
                  <a:cubicBezTo>
                    <a:pt x="4671" y="2583"/>
                    <a:pt x="3209" y="3155"/>
                    <a:pt x="2112" y="4291"/>
                  </a:cubicBezTo>
                  <a:cubicBezTo>
                    <a:pt x="0" y="6485"/>
                    <a:pt x="34" y="9964"/>
                    <a:pt x="2189" y="12120"/>
                  </a:cubicBezTo>
                  <a:cubicBezTo>
                    <a:pt x="3279" y="13212"/>
                    <a:pt x="4710" y="13759"/>
                    <a:pt x="6142" y="13759"/>
                  </a:cubicBezTo>
                  <a:cubicBezTo>
                    <a:pt x="7538" y="13759"/>
                    <a:pt x="8935" y="13239"/>
                    <a:pt x="10018" y="12197"/>
                  </a:cubicBezTo>
                  <a:cubicBezTo>
                    <a:pt x="12207" y="10080"/>
                    <a:pt x="12304" y="6596"/>
                    <a:pt x="10225" y="4368"/>
                  </a:cubicBezTo>
                  <a:lnTo>
                    <a:pt x="10745" y="3848"/>
                  </a:lnTo>
                  <a:lnTo>
                    <a:pt x="11952" y="3848"/>
                  </a:lnTo>
                  <a:cubicBezTo>
                    <a:pt x="12005" y="3848"/>
                    <a:pt x="12058" y="3824"/>
                    <a:pt x="12097" y="3786"/>
                  </a:cubicBezTo>
                  <a:lnTo>
                    <a:pt x="14248" y="1635"/>
                  </a:lnTo>
                  <a:cubicBezTo>
                    <a:pt x="14305" y="1577"/>
                    <a:pt x="14325" y="1491"/>
                    <a:pt x="14296" y="1419"/>
                  </a:cubicBezTo>
                  <a:cubicBezTo>
                    <a:pt x="14262" y="1342"/>
                    <a:pt x="14190" y="1293"/>
                    <a:pt x="14108" y="1293"/>
                  </a:cubicBezTo>
                  <a:lnTo>
                    <a:pt x="13016" y="1293"/>
                  </a:lnTo>
                  <a:lnTo>
                    <a:pt x="13016" y="201"/>
                  </a:lnTo>
                  <a:cubicBezTo>
                    <a:pt x="13016" y="81"/>
                    <a:pt x="12917" y="0"/>
                    <a:pt x="128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05" name="Google Shape;13905;p138"/>
          <p:cNvGrpSpPr/>
          <p:nvPr/>
        </p:nvGrpSpPr>
        <p:grpSpPr>
          <a:xfrm>
            <a:off x="2704703" y="2716346"/>
            <a:ext cx="230986" cy="360497"/>
            <a:chOff x="2704703" y="2900921"/>
            <a:chExt cx="230986" cy="360497"/>
          </a:xfrm>
        </p:grpSpPr>
        <p:sp>
          <p:nvSpPr>
            <p:cNvPr id="13906" name="Google Shape;13906;p138"/>
            <p:cNvSpPr/>
            <p:nvPr/>
          </p:nvSpPr>
          <p:spPr>
            <a:xfrm>
              <a:off x="2817534" y="2906193"/>
              <a:ext cx="28299" cy="33545"/>
            </a:xfrm>
            <a:custGeom>
              <a:avLst/>
              <a:gdLst/>
              <a:ahLst/>
              <a:cxnLst/>
              <a:rect l="l" t="t" r="r" b="b"/>
              <a:pathLst>
                <a:path w="1079" h="1279" extrusionOk="0">
                  <a:moveTo>
                    <a:pt x="127" y="1"/>
                  </a:moveTo>
                  <a:cubicBezTo>
                    <a:pt x="59" y="1"/>
                    <a:pt x="0" y="59"/>
                    <a:pt x="0" y="128"/>
                  </a:cubicBezTo>
                  <a:lnTo>
                    <a:pt x="0" y="1062"/>
                  </a:lnTo>
                  <a:lnTo>
                    <a:pt x="1078" y="1278"/>
                  </a:lnTo>
                  <a:cubicBezTo>
                    <a:pt x="1078" y="292"/>
                    <a:pt x="448" y="56"/>
                    <a:pt x="149" y="3"/>
                  </a:cubicBezTo>
                  <a:cubicBezTo>
                    <a:pt x="142" y="2"/>
                    <a:pt x="134" y="1"/>
                    <a:pt x="127"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7" name="Google Shape;13907;p138"/>
            <p:cNvSpPr/>
            <p:nvPr/>
          </p:nvSpPr>
          <p:spPr>
            <a:xfrm>
              <a:off x="2794926" y="2928460"/>
              <a:ext cx="129905" cy="248637"/>
            </a:xfrm>
            <a:custGeom>
              <a:avLst/>
              <a:gdLst/>
              <a:ahLst/>
              <a:cxnLst/>
              <a:rect l="l" t="t" r="r" b="b"/>
              <a:pathLst>
                <a:path w="4953" h="9480" extrusionOk="0">
                  <a:moveTo>
                    <a:pt x="382" y="1"/>
                  </a:moveTo>
                  <a:cubicBezTo>
                    <a:pt x="284" y="1"/>
                    <a:pt x="198" y="76"/>
                    <a:pt x="179" y="174"/>
                  </a:cubicBezTo>
                  <a:lnTo>
                    <a:pt x="1" y="1079"/>
                  </a:lnTo>
                  <a:lnTo>
                    <a:pt x="2585" y="5385"/>
                  </a:lnTo>
                  <a:lnTo>
                    <a:pt x="2801" y="9480"/>
                  </a:lnTo>
                  <a:lnTo>
                    <a:pt x="3879" y="9480"/>
                  </a:lnTo>
                  <a:cubicBezTo>
                    <a:pt x="3879" y="6896"/>
                    <a:pt x="4952" y="6256"/>
                    <a:pt x="4952" y="3879"/>
                  </a:cubicBezTo>
                  <a:cubicBezTo>
                    <a:pt x="4952" y="261"/>
                    <a:pt x="1257" y="10"/>
                    <a:pt x="391" y="1"/>
                  </a:cubicBezTo>
                  <a:cubicBezTo>
                    <a:pt x="388" y="1"/>
                    <a:pt x="385" y="1"/>
                    <a:pt x="382" y="1"/>
                  </a:cubicBezTo>
                  <a:close/>
                </a:path>
              </a:pathLst>
            </a:custGeom>
            <a:solidFill>
              <a:srgbClr val="DEE5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8" name="Google Shape;13908;p138"/>
            <p:cNvSpPr/>
            <p:nvPr/>
          </p:nvSpPr>
          <p:spPr>
            <a:xfrm>
              <a:off x="2710499" y="2949075"/>
              <a:ext cx="209033" cy="239405"/>
            </a:xfrm>
            <a:custGeom>
              <a:avLst/>
              <a:gdLst/>
              <a:ahLst/>
              <a:cxnLst/>
              <a:rect l="l" t="t" r="r" b="b"/>
              <a:pathLst>
                <a:path w="7970" h="9128" extrusionOk="0">
                  <a:moveTo>
                    <a:pt x="3174" y="1"/>
                  </a:moveTo>
                  <a:cubicBezTo>
                    <a:pt x="2898" y="1"/>
                    <a:pt x="2673" y="15"/>
                    <a:pt x="2532" y="28"/>
                  </a:cubicBezTo>
                  <a:cubicBezTo>
                    <a:pt x="2311" y="47"/>
                    <a:pt x="2142" y="235"/>
                    <a:pt x="2142" y="456"/>
                  </a:cubicBezTo>
                  <a:lnTo>
                    <a:pt x="2142" y="721"/>
                  </a:lnTo>
                  <a:lnTo>
                    <a:pt x="150" y="2713"/>
                  </a:lnTo>
                  <a:cubicBezTo>
                    <a:pt x="49" y="2814"/>
                    <a:pt x="1" y="2963"/>
                    <a:pt x="30" y="3103"/>
                  </a:cubicBezTo>
                  <a:lnTo>
                    <a:pt x="174" y="3815"/>
                  </a:lnTo>
                  <a:cubicBezTo>
                    <a:pt x="189" y="3901"/>
                    <a:pt x="256" y="3969"/>
                    <a:pt x="338" y="3988"/>
                  </a:cubicBezTo>
                  <a:cubicBezTo>
                    <a:pt x="571" y="4037"/>
                    <a:pt x="787" y="4057"/>
                    <a:pt x="987" y="4057"/>
                  </a:cubicBezTo>
                  <a:cubicBezTo>
                    <a:pt x="1755" y="4057"/>
                    <a:pt x="2276" y="3749"/>
                    <a:pt x="2551" y="3531"/>
                  </a:cubicBezTo>
                  <a:cubicBezTo>
                    <a:pt x="2633" y="3460"/>
                    <a:pt x="2733" y="3425"/>
                    <a:pt x="2834" y="3425"/>
                  </a:cubicBezTo>
                  <a:cubicBezTo>
                    <a:pt x="2905" y="3425"/>
                    <a:pt x="2976" y="3442"/>
                    <a:pt x="3042" y="3478"/>
                  </a:cubicBezTo>
                  <a:cubicBezTo>
                    <a:pt x="3470" y="3719"/>
                    <a:pt x="3875" y="3772"/>
                    <a:pt x="4151" y="3772"/>
                  </a:cubicBezTo>
                  <a:cubicBezTo>
                    <a:pt x="4372" y="3772"/>
                    <a:pt x="4509" y="3738"/>
                    <a:pt x="4509" y="3738"/>
                  </a:cubicBezTo>
                  <a:lnTo>
                    <a:pt x="4509" y="3738"/>
                  </a:lnTo>
                  <a:cubicBezTo>
                    <a:pt x="2537" y="5711"/>
                    <a:pt x="1921" y="7048"/>
                    <a:pt x="1921" y="7833"/>
                  </a:cubicBezTo>
                  <a:cubicBezTo>
                    <a:pt x="1921" y="8343"/>
                    <a:pt x="2161" y="8819"/>
                    <a:pt x="2570" y="9127"/>
                  </a:cubicBezTo>
                  <a:lnTo>
                    <a:pt x="7310" y="9127"/>
                  </a:lnTo>
                  <a:cubicBezTo>
                    <a:pt x="7310" y="9127"/>
                    <a:pt x="6607" y="8059"/>
                    <a:pt x="7377" y="4493"/>
                  </a:cubicBezTo>
                  <a:cubicBezTo>
                    <a:pt x="7969" y="1736"/>
                    <a:pt x="6627" y="755"/>
                    <a:pt x="5121" y="273"/>
                  </a:cubicBezTo>
                  <a:cubicBezTo>
                    <a:pt x="4441" y="54"/>
                    <a:pt x="3711" y="1"/>
                    <a:pt x="3174" y="1"/>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9" name="Google Shape;13909;p138"/>
            <p:cNvSpPr/>
            <p:nvPr/>
          </p:nvSpPr>
          <p:spPr>
            <a:xfrm>
              <a:off x="2712152" y="3008375"/>
              <a:ext cx="145536" cy="174282"/>
            </a:xfrm>
            <a:custGeom>
              <a:avLst/>
              <a:gdLst/>
              <a:ahLst/>
              <a:cxnLst/>
              <a:rect l="l" t="t" r="r" b="b"/>
              <a:pathLst>
                <a:path w="5549" h="6645" extrusionOk="0">
                  <a:moveTo>
                    <a:pt x="2940" y="1"/>
                  </a:moveTo>
                  <a:cubicBezTo>
                    <a:pt x="2785" y="1"/>
                    <a:pt x="2642" y="52"/>
                    <a:pt x="2507" y="187"/>
                  </a:cubicBezTo>
                  <a:cubicBezTo>
                    <a:pt x="2097" y="598"/>
                    <a:pt x="1289" y="1013"/>
                    <a:pt x="151" y="1013"/>
                  </a:cubicBezTo>
                  <a:cubicBezTo>
                    <a:pt x="101" y="1013"/>
                    <a:pt x="51" y="1012"/>
                    <a:pt x="0" y="1010"/>
                  </a:cubicBezTo>
                  <a:lnTo>
                    <a:pt x="0" y="1010"/>
                  </a:lnTo>
                  <a:lnTo>
                    <a:pt x="111" y="1554"/>
                  </a:lnTo>
                  <a:cubicBezTo>
                    <a:pt x="126" y="1636"/>
                    <a:pt x="193" y="1703"/>
                    <a:pt x="275" y="1722"/>
                  </a:cubicBezTo>
                  <a:cubicBezTo>
                    <a:pt x="509" y="1771"/>
                    <a:pt x="727" y="1792"/>
                    <a:pt x="928" y="1792"/>
                  </a:cubicBezTo>
                  <a:cubicBezTo>
                    <a:pt x="1694" y="1792"/>
                    <a:pt x="2215" y="1486"/>
                    <a:pt x="2493" y="1265"/>
                  </a:cubicBezTo>
                  <a:cubicBezTo>
                    <a:pt x="2573" y="1197"/>
                    <a:pt x="2674" y="1162"/>
                    <a:pt x="2777" y="1162"/>
                  </a:cubicBezTo>
                  <a:cubicBezTo>
                    <a:pt x="2847" y="1162"/>
                    <a:pt x="2919" y="1179"/>
                    <a:pt x="2984" y="1212"/>
                  </a:cubicBezTo>
                  <a:cubicBezTo>
                    <a:pt x="3411" y="1457"/>
                    <a:pt x="3817" y="1511"/>
                    <a:pt x="4092" y="1511"/>
                  </a:cubicBezTo>
                  <a:cubicBezTo>
                    <a:pt x="4310" y="1511"/>
                    <a:pt x="4446" y="1477"/>
                    <a:pt x="4446" y="1477"/>
                  </a:cubicBezTo>
                  <a:lnTo>
                    <a:pt x="4446" y="1477"/>
                  </a:lnTo>
                  <a:cubicBezTo>
                    <a:pt x="2474" y="3450"/>
                    <a:pt x="1863" y="4783"/>
                    <a:pt x="1863" y="5567"/>
                  </a:cubicBezTo>
                  <a:cubicBezTo>
                    <a:pt x="1858" y="5966"/>
                    <a:pt x="2007" y="6351"/>
                    <a:pt x="2272" y="6645"/>
                  </a:cubicBezTo>
                  <a:lnTo>
                    <a:pt x="3585" y="6645"/>
                  </a:lnTo>
                  <a:lnTo>
                    <a:pt x="3585" y="6433"/>
                  </a:lnTo>
                  <a:cubicBezTo>
                    <a:pt x="3585" y="6433"/>
                    <a:pt x="2724" y="4927"/>
                    <a:pt x="4230" y="3199"/>
                  </a:cubicBezTo>
                  <a:cubicBezTo>
                    <a:pt x="5548" y="1698"/>
                    <a:pt x="5524" y="904"/>
                    <a:pt x="5409" y="577"/>
                  </a:cubicBezTo>
                  <a:cubicBezTo>
                    <a:pt x="5380" y="491"/>
                    <a:pt x="5300" y="437"/>
                    <a:pt x="5212" y="437"/>
                  </a:cubicBezTo>
                  <a:cubicBezTo>
                    <a:pt x="5196" y="437"/>
                    <a:pt x="5180" y="439"/>
                    <a:pt x="5163" y="442"/>
                  </a:cubicBezTo>
                  <a:cubicBezTo>
                    <a:pt x="5024" y="476"/>
                    <a:pt x="4891" y="490"/>
                    <a:pt x="4762" y="490"/>
                  </a:cubicBezTo>
                  <a:cubicBezTo>
                    <a:pt x="4008" y="490"/>
                    <a:pt x="3420" y="1"/>
                    <a:pt x="2940" y="1"/>
                  </a:cubicBezTo>
                  <a:close/>
                </a:path>
              </a:pathLst>
            </a:custGeom>
            <a:solidFill>
              <a:srgbClr val="DEE5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0" name="Google Shape;13910;p138"/>
            <p:cNvSpPr/>
            <p:nvPr/>
          </p:nvSpPr>
          <p:spPr>
            <a:xfrm>
              <a:off x="2749631" y="3176966"/>
              <a:ext cx="169508" cy="28273"/>
            </a:xfrm>
            <a:custGeom>
              <a:avLst/>
              <a:gdLst/>
              <a:ahLst/>
              <a:cxnLst/>
              <a:rect l="l" t="t" r="r" b="b"/>
              <a:pathLst>
                <a:path w="6463" h="1078" extrusionOk="0">
                  <a:moveTo>
                    <a:pt x="434" y="0"/>
                  </a:moveTo>
                  <a:cubicBezTo>
                    <a:pt x="193" y="0"/>
                    <a:pt x="1" y="197"/>
                    <a:pt x="1" y="433"/>
                  </a:cubicBezTo>
                  <a:lnTo>
                    <a:pt x="1" y="1078"/>
                  </a:lnTo>
                  <a:lnTo>
                    <a:pt x="6463" y="1078"/>
                  </a:lnTo>
                  <a:lnTo>
                    <a:pt x="6463" y="433"/>
                  </a:lnTo>
                  <a:cubicBezTo>
                    <a:pt x="6463" y="197"/>
                    <a:pt x="6270" y="5"/>
                    <a:pt x="6034" y="0"/>
                  </a:cubicBezTo>
                  <a:close/>
                </a:path>
              </a:pathLst>
            </a:custGeom>
            <a:solidFill>
              <a:srgbClr val="DEE5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1" name="Google Shape;13911;p138"/>
            <p:cNvSpPr/>
            <p:nvPr/>
          </p:nvSpPr>
          <p:spPr>
            <a:xfrm>
              <a:off x="2749631" y="3176966"/>
              <a:ext cx="56573" cy="28273"/>
            </a:xfrm>
            <a:custGeom>
              <a:avLst/>
              <a:gdLst/>
              <a:ahLst/>
              <a:cxnLst/>
              <a:rect l="l" t="t" r="r" b="b"/>
              <a:pathLst>
                <a:path w="2157" h="1078" extrusionOk="0">
                  <a:moveTo>
                    <a:pt x="434" y="0"/>
                  </a:moveTo>
                  <a:cubicBezTo>
                    <a:pt x="193" y="0"/>
                    <a:pt x="1" y="197"/>
                    <a:pt x="1" y="433"/>
                  </a:cubicBezTo>
                  <a:lnTo>
                    <a:pt x="1" y="1078"/>
                  </a:lnTo>
                  <a:lnTo>
                    <a:pt x="1728" y="1078"/>
                  </a:lnTo>
                  <a:lnTo>
                    <a:pt x="1728" y="433"/>
                  </a:lnTo>
                  <a:cubicBezTo>
                    <a:pt x="1728" y="197"/>
                    <a:pt x="1920" y="0"/>
                    <a:pt x="2156" y="0"/>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2" name="Google Shape;13912;p138"/>
            <p:cNvSpPr/>
            <p:nvPr/>
          </p:nvSpPr>
          <p:spPr>
            <a:xfrm>
              <a:off x="2738405" y="3199679"/>
              <a:ext cx="192090" cy="56442"/>
            </a:xfrm>
            <a:custGeom>
              <a:avLst/>
              <a:gdLst/>
              <a:ahLst/>
              <a:cxnLst/>
              <a:rect l="l" t="t" r="r" b="b"/>
              <a:pathLst>
                <a:path w="7324" h="2152" extrusionOk="0">
                  <a:moveTo>
                    <a:pt x="429" y="0"/>
                  </a:moveTo>
                  <a:cubicBezTo>
                    <a:pt x="193" y="0"/>
                    <a:pt x="0" y="193"/>
                    <a:pt x="0" y="429"/>
                  </a:cubicBezTo>
                  <a:lnTo>
                    <a:pt x="0" y="1723"/>
                  </a:lnTo>
                  <a:cubicBezTo>
                    <a:pt x="0" y="1959"/>
                    <a:pt x="193" y="2151"/>
                    <a:pt x="429" y="2151"/>
                  </a:cubicBezTo>
                  <a:lnTo>
                    <a:pt x="6896" y="2151"/>
                  </a:lnTo>
                  <a:cubicBezTo>
                    <a:pt x="7131" y="2151"/>
                    <a:pt x="7324" y="1959"/>
                    <a:pt x="7324" y="1723"/>
                  </a:cubicBezTo>
                  <a:lnTo>
                    <a:pt x="7324" y="429"/>
                  </a:lnTo>
                  <a:cubicBezTo>
                    <a:pt x="7324" y="193"/>
                    <a:pt x="7131" y="0"/>
                    <a:pt x="6896"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3" name="Google Shape;13913;p138"/>
            <p:cNvSpPr/>
            <p:nvPr/>
          </p:nvSpPr>
          <p:spPr>
            <a:xfrm>
              <a:off x="2738405" y="3199679"/>
              <a:ext cx="73463" cy="56442"/>
            </a:xfrm>
            <a:custGeom>
              <a:avLst/>
              <a:gdLst/>
              <a:ahLst/>
              <a:cxnLst/>
              <a:rect l="l" t="t" r="r" b="b"/>
              <a:pathLst>
                <a:path w="2801" h="2152" extrusionOk="0">
                  <a:moveTo>
                    <a:pt x="429" y="0"/>
                  </a:moveTo>
                  <a:cubicBezTo>
                    <a:pt x="193" y="0"/>
                    <a:pt x="0" y="193"/>
                    <a:pt x="0" y="429"/>
                  </a:cubicBezTo>
                  <a:lnTo>
                    <a:pt x="0" y="1723"/>
                  </a:lnTo>
                  <a:cubicBezTo>
                    <a:pt x="0" y="1959"/>
                    <a:pt x="193" y="2151"/>
                    <a:pt x="429" y="2151"/>
                  </a:cubicBezTo>
                  <a:lnTo>
                    <a:pt x="2801" y="2151"/>
                  </a:lnTo>
                  <a:cubicBezTo>
                    <a:pt x="2560" y="2151"/>
                    <a:pt x="2368" y="1959"/>
                    <a:pt x="2368" y="1723"/>
                  </a:cubicBezTo>
                  <a:lnTo>
                    <a:pt x="2368" y="429"/>
                  </a:lnTo>
                  <a:cubicBezTo>
                    <a:pt x="2368" y="193"/>
                    <a:pt x="2560" y="0"/>
                    <a:pt x="2801" y="0"/>
                  </a:cubicBezTo>
                  <a:close/>
                </a:path>
              </a:pathLst>
            </a:custGeom>
            <a:solidFill>
              <a:srgbClr val="DEE5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4" name="Google Shape;13914;p138"/>
            <p:cNvSpPr/>
            <p:nvPr/>
          </p:nvSpPr>
          <p:spPr>
            <a:xfrm>
              <a:off x="2704703" y="2900921"/>
              <a:ext cx="230986" cy="360497"/>
            </a:xfrm>
            <a:custGeom>
              <a:avLst/>
              <a:gdLst/>
              <a:ahLst/>
              <a:cxnLst/>
              <a:rect l="l" t="t" r="r" b="b"/>
              <a:pathLst>
                <a:path w="8807" h="13745" extrusionOk="0">
                  <a:moveTo>
                    <a:pt x="4504" y="425"/>
                  </a:moveTo>
                  <a:cubicBezTo>
                    <a:pt x="4557" y="440"/>
                    <a:pt x="4615" y="459"/>
                    <a:pt x="4668" y="488"/>
                  </a:cubicBezTo>
                  <a:cubicBezTo>
                    <a:pt x="4860" y="579"/>
                    <a:pt x="5005" y="753"/>
                    <a:pt x="5101" y="993"/>
                  </a:cubicBezTo>
                  <a:cubicBezTo>
                    <a:pt x="4884" y="955"/>
                    <a:pt x="4682" y="926"/>
                    <a:pt x="4504" y="902"/>
                  </a:cubicBezTo>
                  <a:lnTo>
                    <a:pt x="4504" y="425"/>
                  </a:lnTo>
                  <a:close/>
                  <a:moveTo>
                    <a:pt x="7743" y="10737"/>
                  </a:moveTo>
                  <a:cubicBezTo>
                    <a:pt x="7868" y="10737"/>
                    <a:pt x="7974" y="10838"/>
                    <a:pt x="7974" y="10963"/>
                  </a:cubicBezTo>
                  <a:lnTo>
                    <a:pt x="7974" y="11194"/>
                  </a:lnTo>
                  <a:lnTo>
                    <a:pt x="7743" y="11194"/>
                  </a:lnTo>
                  <a:cubicBezTo>
                    <a:pt x="7741" y="11194"/>
                    <a:pt x="7739" y="11194"/>
                    <a:pt x="7738" y="11194"/>
                  </a:cubicBezTo>
                  <a:cubicBezTo>
                    <a:pt x="7473" y="11194"/>
                    <a:pt x="7475" y="11593"/>
                    <a:pt x="7743" y="11593"/>
                  </a:cubicBezTo>
                  <a:lnTo>
                    <a:pt x="8171" y="11593"/>
                  </a:lnTo>
                  <a:cubicBezTo>
                    <a:pt x="8301" y="11593"/>
                    <a:pt x="8402" y="11699"/>
                    <a:pt x="8402" y="11824"/>
                  </a:cubicBezTo>
                  <a:lnTo>
                    <a:pt x="8402" y="13114"/>
                  </a:lnTo>
                  <a:lnTo>
                    <a:pt x="8402" y="13119"/>
                  </a:lnTo>
                  <a:cubicBezTo>
                    <a:pt x="8402" y="13244"/>
                    <a:pt x="8301" y="13345"/>
                    <a:pt x="8176" y="13345"/>
                  </a:cubicBezTo>
                  <a:lnTo>
                    <a:pt x="1718" y="13345"/>
                  </a:lnTo>
                  <a:cubicBezTo>
                    <a:pt x="1593" y="13345"/>
                    <a:pt x="1487" y="13244"/>
                    <a:pt x="1487" y="13119"/>
                  </a:cubicBezTo>
                  <a:lnTo>
                    <a:pt x="1487" y="11824"/>
                  </a:lnTo>
                  <a:cubicBezTo>
                    <a:pt x="1487" y="11699"/>
                    <a:pt x="1593" y="11598"/>
                    <a:pt x="1718" y="11598"/>
                  </a:cubicBezTo>
                  <a:lnTo>
                    <a:pt x="6881" y="11598"/>
                  </a:lnTo>
                  <a:cubicBezTo>
                    <a:pt x="7151" y="11598"/>
                    <a:pt x="7151" y="11194"/>
                    <a:pt x="6881" y="11194"/>
                  </a:cubicBezTo>
                  <a:lnTo>
                    <a:pt x="1920" y="11194"/>
                  </a:lnTo>
                  <a:lnTo>
                    <a:pt x="1920" y="10963"/>
                  </a:lnTo>
                  <a:cubicBezTo>
                    <a:pt x="1920" y="10838"/>
                    <a:pt x="2021" y="10737"/>
                    <a:pt x="2147" y="10737"/>
                  </a:cubicBezTo>
                  <a:close/>
                  <a:moveTo>
                    <a:pt x="4336" y="1"/>
                  </a:moveTo>
                  <a:cubicBezTo>
                    <a:pt x="4318" y="1"/>
                    <a:pt x="4301" y="1"/>
                    <a:pt x="4283" y="2"/>
                  </a:cubicBezTo>
                  <a:cubicBezTo>
                    <a:pt x="4177" y="7"/>
                    <a:pt x="4100" y="93"/>
                    <a:pt x="4100" y="199"/>
                  </a:cubicBezTo>
                  <a:lnTo>
                    <a:pt x="4100" y="868"/>
                  </a:lnTo>
                  <a:cubicBezTo>
                    <a:pt x="3944" y="859"/>
                    <a:pt x="3821" y="858"/>
                    <a:pt x="3742" y="858"/>
                  </a:cubicBezTo>
                  <a:cubicBezTo>
                    <a:pt x="3688" y="858"/>
                    <a:pt x="3655" y="858"/>
                    <a:pt x="3643" y="858"/>
                  </a:cubicBezTo>
                  <a:cubicBezTo>
                    <a:pt x="3390" y="878"/>
                    <a:pt x="3402" y="1263"/>
                    <a:pt x="3658" y="1263"/>
                  </a:cubicBezTo>
                  <a:cubicBezTo>
                    <a:pt x="3659" y="1263"/>
                    <a:pt x="3661" y="1263"/>
                    <a:pt x="3662" y="1263"/>
                  </a:cubicBezTo>
                  <a:cubicBezTo>
                    <a:pt x="3665" y="1263"/>
                    <a:pt x="3700" y="1261"/>
                    <a:pt x="3762" y="1261"/>
                  </a:cubicBezTo>
                  <a:cubicBezTo>
                    <a:pt x="4211" y="1261"/>
                    <a:pt x="6064" y="1328"/>
                    <a:pt x="7218" y="2432"/>
                  </a:cubicBezTo>
                  <a:cubicBezTo>
                    <a:pt x="7863" y="3048"/>
                    <a:pt x="8185" y="3890"/>
                    <a:pt x="8185" y="4934"/>
                  </a:cubicBezTo>
                  <a:cubicBezTo>
                    <a:pt x="8185" y="6065"/>
                    <a:pt x="7940" y="6782"/>
                    <a:pt x="7675" y="7542"/>
                  </a:cubicBezTo>
                  <a:cubicBezTo>
                    <a:pt x="7415" y="8302"/>
                    <a:pt x="7141" y="9096"/>
                    <a:pt x="7112" y="10328"/>
                  </a:cubicBezTo>
                  <a:lnTo>
                    <a:pt x="2479" y="10328"/>
                  </a:lnTo>
                  <a:cubicBezTo>
                    <a:pt x="2387" y="10121"/>
                    <a:pt x="2344" y="9895"/>
                    <a:pt x="2349" y="9669"/>
                  </a:cubicBezTo>
                  <a:cubicBezTo>
                    <a:pt x="2349" y="9135"/>
                    <a:pt x="2676" y="7917"/>
                    <a:pt x="4875" y="5723"/>
                  </a:cubicBezTo>
                  <a:cubicBezTo>
                    <a:pt x="5006" y="5587"/>
                    <a:pt x="4906" y="5375"/>
                    <a:pt x="4734" y="5375"/>
                  </a:cubicBezTo>
                  <a:cubicBezTo>
                    <a:pt x="4718" y="5375"/>
                    <a:pt x="4700" y="5377"/>
                    <a:pt x="4682" y="5381"/>
                  </a:cubicBezTo>
                  <a:cubicBezTo>
                    <a:pt x="4680" y="5381"/>
                    <a:pt x="4560" y="5411"/>
                    <a:pt x="4367" y="5411"/>
                  </a:cubicBezTo>
                  <a:cubicBezTo>
                    <a:pt x="4120" y="5411"/>
                    <a:pt x="3755" y="5362"/>
                    <a:pt x="3369" y="5141"/>
                  </a:cubicBezTo>
                  <a:cubicBezTo>
                    <a:pt x="3273" y="5089"/>
                    <a:pt x="3168" y="5064"/>
                    <a:pt x="3064" y="5064"/>
                  </a:cubicBezTo>
                  <a:cubicBezTo>
                    <a:pt x="2917" y="5064"/>
                    <a:pt x="2770" y="5114"/>
                    <a:pt x="2652" y="5213"/>
                  </a:cubicBezTo>
                  <a:cubicBezTo>
                    <a:pt x="2401" y="5414"/>
                    <a:pt x="1923" y="5693"/>
                    <a:pt x="1217" y="5693"/>
                  </a:cubicBezTo>
                  <a:cubicBezTo>
                    <a:pt x="1028" y="5693"/>
                    <a:pt x="823" y="5673"/>
                    <a:pt x="602" y="5627"/>
                  </a:cubicBezTo>
                  <a:lnTo>
                    <a:pt x="434" y="4785"/>
                  </a:lnTo>
                  <a:lnTo>
                    <a:pt x="2507" y="2711"/>
                  </a:lnTo>
                  <a:cubicBezTo>
                    <a:pt x="2546" y="2672"/>
                    <a:pt x="2565" y="2624"/>
                    <a:pt x="2565" y="2567"/>
                  </a:cubicBezTo>
                  <a:lnTo>
                    <a:pt x="2565" y="2302"/>
                  </a:lnTo>
                  <a:cubicBezTo>
                    <a:pt x="2565" y="2182"/>
                    <a:pt x="2657" y="2085"/>
                    <a:pt x="2772" y="2076"/>
                  </a:cubicBezTo>
                  <a:cubicBezTo>
                    <a:pt x="2915" y="2062"/>
                    <a:pt x="3136" y="2047"/>
                    <a:pt x="3407" y="2047"/>
                  </a:cubicBezTo>
                  <a:cubicBezTo>
                    <a:pt x="3915" y="2047"/>
                    <a:pt x="4599" y="2100"/>
                    <a:pt x="5279" y="2316"/>
                  </a:cubicBezTo>
                  <a:cubicBezTo>
                    <a:pt x="5306" y="2326"/>
                    <a:pt x="5331" y="2330"/>
                    <a:pt x="5354" y="2330"/>
                  </a:cubicBezTo>
                  <a:cubicBezTo>
                    <a:pt x="5565" y="2330"/>
                    <a:pt x="5642" y="1996"/>
                    <a:pt x="5399" y="1931"/>
                  </a:cubicBezTo>
                  <a:cubicBezTo>
                    <a:pt x="4672" y="1702"/>
                    <a:pt x="3944" y="1647"/>
                    <a:pt x="3405" y="1647"/>
                  </a:cubicBezTo>
                  <a:cubicBezTo>
                    <a:pt x="3118" y="1647"/>
                    <a:pt x="2884" y="1663"/>
                    <a:pt x="2734" y="1676"/>
                  </a:cubicBezTo>
                  <a:cubicBezTo>
                    <a:pt x="2411" y="1705"/>
                    <a:pt x="2161" y="1980"/>
                    <a:pt x="2161" y="2307"/>
                  </a:cubicBezTo>
                  <a:lnTo>
                    <a:pt x="2161" y="2485"/>
                  </a:lnTo>
                  <a:lnTo>
                    <a:pt x="68" y="4578"/>
                  </a:lnTo>
                  <a:cubicBezTo>
                    <a:pt x="25" y="4626"/>
                    <a:pt x="1" y="4693"/>
                    <a:pt x="15" y="4761"/>
                  </a:cubicBezTo>
                  <a:lnTo>
                    <a:pt x="232" y="5834"/>
                  </a:lnTo>
                  <a:cubicBezTo>
                    <a:pt x="246" y="5911"/>
                    <a:pt x="304" y="5973"/>
                    <a:pt x="381" y="5993"/>
                  </a:cubicBezTo>
                  <a:cubicBezTo>
                    <a:pt x="684" y="6068"/>
                    <a:pt x="962" y="6100"/>
                    <a:pt x="1216" y="6100"/>
                  </a:cubicBezTo>
                  <a:cubicBezTo>
                    <a:pt x="2041" y="6100"/>
                    <a:pt x="2605" y="5765"/>
                    <a:pt x="2907" y="5526"/>
                  </a:cubicBezTo>
                  <a:cubicBezTo>
                    <a:pt x="2951" y="5487"/>
                    <a:pt x="3006" y="5467"/>
                    <a:pt x="3063" y="5467"/>
                  </a:cubicBezTo>
                  <a:cubicBezTo>
                    <a:pt x="3099" y="5467"/>
                    <a:pt x="3136" y="5475"/>
                    <a:pt x="3171" y="5492"/>
                  </a:cubicBezTo>
                  <a:cubicBezTo>
                    <a:pt x="3494" y="5680"/>
                    <a:pt x="3855" y="5786"/>
                    <a:pt x="4225" y="5810"/>
                  </a:cubicBezTo>
                  <a:cubicBezTo>
                    <a:pt x="2353" y="7773"/>
                    <a:pt x="1949" y="8985"/>
                    <a:pt x="1949" y="9669"/>
                  </a:cubicBezTo>
                  <a:cubicBezTo>
                    <a:pt x="1944" y="9895"/>
                    <a:pt x="1978" y="10121"/>
                    <a:pt x="2050" y="10337"/>
                  </a:cubicBezTo>
                  <a:cubicBezTo>
                    <a:pt x="1742" y="10386"/>
                    <a:pt x="1521" y="10650"/>
                    <a:pt x="1521" y="10958"/>
                  </a:cubicBezTo>
                  <a:lnTo>
                    <a:pt x="1521" y="11223"/>
                  </a:lnTo>
                  <a:cubicBezTo>
                    <a:pt x="1261" y="11309"/>
                    <a:pt x="1088" y="11550"/>
                    <a:pt x="1088" y="11824"/>
                  </a:cubicBezTo>
                  <a:lnTo>
                    <a:pt x="1088" y="13114"/>
                  </a:lnTo>
                  <a:cubicBezTo>
                    <a:pt x="1088" y="13465"/>
                    <a:pt x="1372" y="13744"/>
                    <a:pt x="1718" y="13744"/>
                  </a:cubicBezTo>
                  <a:lnTo>
                    <a:pt x="8176" y="13744"/>
                  </a:lnTo>
                  <a:cubicBezTo>
                    <a:pt x="8522" y="13744"/>
                    <a:pt x="8806" y="13465"/>
                    <a:pt x="8806" y="13114"/>
                  </a:cubicBezTo>
                  <a:lnTo>
                    <a:pt x="8806" y="11824"/>
                  </a:lnTo>
                  <a:cubicBezTo>
                    <a:pt x="8806" y="11550"/>
                    <a:pt x="8633" y="11309"/>
                    <a:pt x="8378" y="11223"/>
                  </a:cubicBezTo>
                  <a:lnTo>
                    <a:pt x="8378" y="10963"/>
                  </a:lnTo>
                  <a:cubicBezTo>
                    <a:pt x="8373" y="10612"/>
                    <a:pt x="8094" y="10328"/>
                    <a:pt x="7743" y="10328"/>
                  </a:cubicBezTo>
                  <a:lnTo>
                    <a:pt x="7516" y="10328"/>
                  </a:lnTo>
                  <a:cubicBezTo>
                    <a:pt x="7545" y="9163"/>
                    <a:pt x="7805" y="8403"/>
                    <a:pt x="8060" y="7677"/>
                  </a:cubicBezTo>
                  <a:cubicBezTo>
                    <a:pt x="8320" y="6916"/>
                    <a:pt x="8590" y="6132"/>
                    <a:pt x="8590" y="4939"/>
                  </a:cubicBezTo>
                  <a:cubicBezTo>
                    <a:pt x="8590" y="3774"/>
                    <a:pt x="8224" y="2836"/>
                    <a:pt x="7497" y="2143"/>
                  </a:cubicBezTo>
                  <a:cubicBezTo>
                    <a:pt x="6920" y="1595"/>
                    <a:pt x="6208" y="1277"/>
                    <a:pt x="5548" y="1099"/>
                  </a:cubicBezTo>
                  <a:cubicBezTo>
                    <a:pt x="5414" y="512"/>
                    <a:pt x="5091" y="242"/>
                    <a:pt x="4841" y="122"/>
                  </a:cubicBezTo>
                  <a:cubicBezTo>
                    <a:pt x="4684" y="44"/>
                    <a:pt x="4511" y="1"/>
                    <a:pt x="43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5" name="Google Shape;13915;p138"/>
            <p:cNvSpPr/>
            <p:nvPr/>
          </p:nvSpPr>
          <p:spPr>
            <a:xfrm>
              <a:off x="2857400" y="2959723"/>
              <a:ext cx="24995" cy="16261"/>
            </a:xfrm>
            <a:custGeom>
              <a:avLst/>
              <a:gdLst/>
              <a:ahLst/>
              <a:cxnLst/>
              <a:rect l="l" t="t" r="r" b="b"/>
              <a:pathLst>
                <a:path w="953" h="620" extrusionOk="0">
                  <a:moveTo>
                    <a:pt x="293" y="0"/>
                  </a:moveTo>
                  <a:cubicBezTo>
                    <a:pt x="109" y="0"/>
                    <a:pt x="1" y="281"/>
                    <a:pt x="212" y="382"/>
                  </a:cubicBezTo>
                  <a:cubicBezTo>
                    <a:pt x="323" y="445"/>
                    <a:pt x="434" y="507"/>
                    <a:pt x="530" y="575"/>
                  </a:cubicBezTo>
                  <a:cubicBezTo>
                    <a:pt x="573" y="606"/>
                    <a:pt x="615" y="619"/>
                    <a:pt x="655" y="619"/>
                  </a:cubicBezTo>
                  <a:cubicBezTo>
                    <a:pt x="832" y="619"/>
                    <a:pt x="952" y="360"/>
                    <a:pt x="756" y="243"/>
                  </a:cubicBezTo>
                  <a:cubicBezTo>
                    <a:pt x="641" y="166"/>
                    <a:pt x="525" y="94"/>
                    <a:pt x="400" y="31"/>
                  </a:cubicBezTo>
                  <a:cubicBezTo>
                    <a:pt x="363" y="9"/>
                    <a:pt x="327" y="0"/>
                    <a:pt x="2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6" name="Google Shape;13916;p138"/>
            <p:cNvSpPr/>
            <p:nvPr/>
          </p:nvSpPr>
          <p:spPr>
            <a:xfrm>
              <a:off x="2783963" y="2968588"/>
              <a:ext cx="10622" cy="16314"/>
            </a:xfrm>
            <a:custGeom>
              <a:avLst/>
              <a:gdLst/>
              <a:ahLst/>
              <a:cxnLst/>
              <a:rect l="l" t="t" r="r" b="b"/>
              <a:pathLst>
                <a:path w="405" h="622" extrusionOk="0">
                  <a:moveTo>
                    <a:pt x="202" y="1"/>
                  </a:moveTo>
                  <a:cubicBezTo>
                    <a:pt x="92" y="1"/>
                    <a:pt x="0" y="92"/>
                    <a:pt x="0" y="203"/>
                  </a:cubicBezTo>
                  <a:lnTo>
                    <a:pt x="0" y="420"/>
                  </a:lnTo>
                  <a:cubicBezTo>
                    <a:pt x="0" y="554"/>
                    <a:pt x="101" y="622"/>
                    <a:pt x="202" y="622"/>
                  </a:cubicBezTo>
                  <a:cubicBezTo>
                    <a:pt x="303" y="622"/>
                    <a:pt x="405" y="554"/>
                    <a:pt x="405" y="420"/>
                  </a:cubicBezTo>
                  <a:lnTo>
                    <a:pt x="405" y="203"/>
                  </a:lnTo>
                  <a:cubicBezTo>
                    <a:pt x="405" y="92"/>
                    <a:pt x="313" y="1"/>
                    <a:pt x="20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17" name="Google Shape;13917;p138"/>
          <p:cNvGrpSpPr/>
          <p:nvPr/>
        </p:nvGrpSpPr>
        <p:grpSpPr>
          <a:xfrm>
            <a:off x="3072963" y="2719100"/>
            <a:ext cx="387197" cy="355094"/>
            <a:chOff x="3072963" y="2903675"/>
            <a:chExt cx="387197" cy="355094"/>
          </a:xfrm>
        </p:grpSpPr>
        <p:sp>
          <p:nvSpPr>
            <p:cNvPr id="13918" name="Google Shape;13918;p138"/>
            <p:cNvSpPr/>
            <p:nvPr/>
          </p:nvSpPr>
          <p:spPr>
            <a:xfrm>
              <a:off x="3120540" y="3017949"/>
              <a:ext cx="79260" cy="87469"/>
            </a:xfrm>
            <a:custGeom>
              <a:avLst/>
              <a:gdLst/>
              <a:ahLst/>
              <a:cxnLst/>
              <a:rect l="l" t="t" r="r" b="b"/>
              <a:pathLst>
                <a:path w="3022" h="3335" extrusionOk="0">
                  <a:moveTo>
                    <a:pt x="530" y="0"/>
                  </a:moveTo>
                  <a:lnTo>
                    <a:pt x="539" y="169"/>
                  </a:lnTo>
                  <a:cubicBezTo>
                    <a:pt x="578" y="640"/>
                    <a:pt x="568" y="1656"/>
                    <a:pt x="68" y="3128"/>
                  </a:cubicBezTo>
                  <a:lnTo>
                    <a:pt x="0" y="3335"/>
                  </a:lnTo>
                  <a:lnTo>
                    <a:pt x="3022" y="3335"/>
                  </a:lnTo>
                  <a:lnTo>
                    <a:pt x="2950" y="3128"/>
                  </a:lnTo>
                  <a:cubicBezTo>
                    <a:pt x="2454" y="1656"/>
                    <a:pt x="2440" y="645"/>
                    <a:pt x="2478" y="169"/>
                  </a:cubicBezTo>
                  <a:lnTo>
                    <a:pt x="2493" y="0"/>
                  </a:lnTo>
                  <a:close/>
                </a:path>
              </a:pathLst>
            </a:custGeom>
            <a:solidFill>
              <a:srgbClr val="C1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9" name="Google Shape;13919;p138"/>
            <p:cNvSpPr/>
            <p:nvPr/>
          </p:nvSpPr>
          <p:spPr>
            <a:xfrm>
              <a:off x="3114482" y="3109430"/>
              <a:ext cx="91272" cy="19356"/>
            </a:xfrm>
            <a:custGeom>
              <a:avLst/>
              <a:gdLst/>
              <a:ahLst/>
              <a:cxnLst/>
              <a:rect l="l" t="t" r="r" b="b"/>
              <a:pathLst>
                <a:path w="3480" h="738" extrusionOk="0">
                  <a:moveTo>
                    <a:pt x="130" y="1"/>
                  </a:moveTo>
                  <a:lnTo>
                    <a:pt x="0" y="737"/>
                  </a:lnTo>
                  <a:lnTo>
                    <a:pt x="3479" y="737"/>
                  </a:lnTo>
                  <a:lnTo>
                    <a:pt x="3349" y="1"/>
                  </a:ln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0" name="Google Shape;13920;p138"/>
            <p:cNvSpPr/>
            <p:nvPr/>
          </p:nvSpPr>
          <p:spPr>
            <a:xfrm>
              <a:off x="3081409" y="3178985"/>
              <a:ext cx="125971" cy="19330"/>
            </a:xfrm>
            <a:custGeom>
              <a:avLst/>
              <a:gdLst/>
              <a:ahLst/>
              <a:cxnLst/>
              <a:rect l="l" t="t" r="r" b="b"/>
              <a:pathLst>
                <a:path w="4803" h="737" extrusionOk="0">
                  <a:moveTo>
                    <a:pt x="1" y="0"/>
                  </a:moveTo>
                  <a:lnTo>
                    <a:pt x="1" y="736"/>
                  </a:lnTo>
                  <a:lnTo>
                    <a:pt x="4605" y="736"/>
                  </a:lnTo>
                  <a:lnTo>
                    <a:pt x="4803" y="0"/>
                  </a:ln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1" name="Google Shape;13921;p138"/>
            <p:cNvSpPr/>
            <p:nvPr/>
          </p:nvSpPr>
          <p:spPr>
            <a:xfrm>
              <a:off x="3091873" y="3132799"/>
              <a:ext cx="131531" cy="42043"/>
            </a:xfrm>
            <a:custGeom>
              <a:avLst/>
              <a:gdLst/>
              <a:ahLst/>
              <a:cxnLst/>
              <a:rect l="l" t="t" r="r" b="b"/>
              <a:pathLst>
                <a:path w="5015" h="1603" extrusionOk="0">
                  <a:moveTo>
                    <a:pt x="439" y="0"/>
                  </a:moveTo>
                  <a:lnTo>
                    <a:pt x="1" y="1602"/>
                  </a:lnTo>
                  <a:lnTo>
                    <a:pt x="4813" y="1602"/>
                  </a:lnTo>
                  <a:lnTo>
                    <a:pt x="4919" y="1011"/>
                  </a:lnTo>
                  <a:cubicBezTo>
                    <a:pt x="4919" y="996"/>
                    <a:pt x="4928" y="977"/>
                    <a:pt x="4943" y="967"/>
                  </a:cubicBezTo>
                  <a:lnTo>
                    <a:pt x="5015" y="900"/>
                  </a:lnTo>
                  <a:lnTo>
                    <a:pt x="4986" y="808"/>
                  </a:lnTo>
                  <a:lnTo>
                    <a:pt x="4769" y="0"/>
                  </a:lnTo>
                  <a:close/>
                </a:path>
              </a:pathLst>
            </a:custGeom>
            <a:solidFill>
              <a:srgbClr val="C1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2" name="Google Shape;13922;p138"/>
            <p:cNvSpPr/>
            <p:nvPr/>
          </p:nvSpPr>
          <p:spPr>
            <a:xfrm>
              <a:off x="3326111" y="3178985"/>
              <a:ext cx="125971" cy="19330"/>
            </a:xfrm>
            <a:custGeom>
              <a:avLst/>
              <a:gdLst/>
              <a:ahLst/>
              <a:cxnLst/>
              <a:rect l="l" t="t" r="r" b="b"/>
              <a:pathLst>
                <a:path w="4803" h="737" extrusionOk="0">
                  <a:moveTo>
                    <a:pt x="1" y="0"/>
                  </a:moveTo>
                  <a:lnTo>
                    <a:pt x="203" y="736"/>
                  </a:lnTo>
                  <a:lnTo>
                    <a:pt x="4803" y="736"/>
                  </a:lnTo>
                  <a:lnTo>
                    <a:pt x="4803" y="0"/>
                  </a:ln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3" name="Google Shape;13923;p138"/>
            <p:cNvSpPr/>
            <p:nvPr/>
          </p:nvSpPr>
          <p:spPr>
            <a:xfrm>
              <a:off x="3188050" y="3231231"/>
              <a:ext cx="157522" cy="19199"/>
            </a:xfrm>
            <a:custGeom>
              <a:avLst/>
              <a:gdLst/>
              <a:ahLst/>
              <a:cxnLst/>
              <a:rect l="l" t="t" r="r" b="b"/>
              <a:pathLst>
                <a:path w="6006" h="732" extrusionOk="0">
                  <a:moveTo>
                    <a:pt x="1" y="0"/>
                  </a:moveTo>
                  <a:lnTo>
                    <a:pt x="1" y="732"/>
                  </a:lnTo>
                  <a:lnTo>
                    <a:pt x="6006" y="732"/>
                  </a:lnTo>
                  <a:lnTo>
                    <a:pt x="6006" y="0"/>
                  </a:ln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4" name="Google Shape;13924;p138"/>
            <p:cNvSpPr/>
            <p:nvPr/>
          </p:nvSpPr>
          <p:spPr>
            <a:xfrm>
              <a:off x="3325744" y="2930322"/>
              <a:ext cx="95547" cy="83482"/>
            </a:xfrm>
            <a:custGeom>
              <a:avLst/>
              <a:gdLst/>
              <a:ahLst/>
              <a:cxnLst/>
              <a:rect l="l" t="t" r="r" b="b"/>
              <a:pathLst>
                <a:path w="3643" h="3183" extrusionOk="0">
                  <a:moveTo>
                    <a:pt x="1814" y="1"/>
                  </a:moveTo>
                  <a:cubicBezTo>
                    <a:pt x="692" y="1"/>
                    <a:pt x="12" y="1266"/>
                    <a:pt x="659" y="2206"/>
                  </a:cubicBezTo>
                  <a:lnTo>
                    <a:pt x="707" y="2273"/>
                  </a:lnTo>
                  <a:lnTo>
                    <a:pt x="2238" y="2273"/>
                  </a:lnTo>
                  <a:cubicBezTo>
                    <a:pt x="2339" y="2273"/>
                    <a:pt x="2339" y="2432"/>
                    <a:pt x="2238" y="2432"/>
                  </a:cubicBezTo>
                  <a:lnTo>
                    <a:pt x="231" y="2432"/>
                  </a:lnTo>
                  <a:cubicBezTo>
                    <a:pt x="101" y="2432"/>
                    <a:pt x="0" y="2533"/>
                    <a:pt x="0" y="2658"/>
                  </a:cubicBezTo>
                  <a:lnTo>
                    <a:pt x="0" y="2956"/>
                  </a:lnTo>
                  <a:cubicBezTo>
                    <a:pt x="0" y="3082"/>
                    <a:pt x="101" y="3183"/>
                    <a:pt x="231" y="3183"/>
                  </a:cubicBezTo>
                  <a:lnTo>
                    <a:pt x="3407" y="3183"/>
                  </a:lnTo>
                  <a:cubicBezTo>
                    <a:pt x="3532" y="3183"/>
                    <a:pt x="3633" y="3082"/>
                    <a:pt x="3633" y="2956"/>
                  </a:cubicBezTo>
                  <a:lnTo>
                    <a:pt x="3633" y="2658"/>
                  </a:lnTo>
                  <a:cubicBezTo>
                    <a:pt x="3633" y="2533"/>
                    <a:pt x="3532" y="2432"/>
                    <a:pt x="3407" y="2432"/>
                  </a:cubicBezTo>
                  <a:lnTo>
                    <a:pt x="2964" y="2432"/>
                  </a:lnTo>
                  <a:cubicBezTo>
                    <a:pt x="2897" y="2432"/>
                    <a:pt x="2863" y="2355"/>
                    <a:pt x="2906" y="2302"/>
                  </a:cubicBezTo>
                  <a:cubicBezTo>
                    <a:pt x="3643" y="1407"/>
                    <a:pt x="3036" y="50"/>
                    <a:pt x="1877" y="2"/>
                  </a:cubicBezTo>
                  <a:cubicBezTo>
                    <a:pt x="1856" y="1"/>
                    <a:pt x="1835" y="1"/>
                    <a:pt x="1814" y="1"/>
                  </a:cubicBezTo>
                  <a:close/>
                </a:path>
              </a:pathLst>
            </a:custGeom>
            <a:solidFill>
              <a:srgbClr val="C1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5" name="Google Shape;13925;p138"/>
            <p:cNvSpPr/>
            <p:nvPr/>
          </p:nvSpPr>
          <p:spPr>
            <a:xfrm>
              <a:off x="3227181" y="3070194"/>
              <a:ext cx="79260" cy="87469"/>
            </a:xfrm>
            <a:custGeom>
              <a:avLst/>
              <a:gdLst/>
              <a:ahLst/>
              <a:cxnLst/>
              <a:rect l="l" t="t" r="r" b="b"/>
              <a:pathLst>
                <a:path w="3022" h="3335" extrusionOk="0">
                  <a:moveTo>
                    <a:pt x="529" y="0"/>
                  </a:moveTo>
                  <a:lnTo>
                    <a:pt x="539" y="169"/>
                  </a:lnTo>
                  <a:cubicBezTo>
                    <a:pt x="578" y="640"/>
                    <a:pt x="568" y="1656"/>
                    <a:pt x="68" y="3128"/>
                  </a:cubicBezTo>
                  <a:lnTo>
                    <a:pt x="0" y="3335"/>
                  </a:lnTo>
                  <a:lnTo>
                    <a:pt x="3022" y="3335"/>
                  </a:lnTo>
                  <a:lnTo>
                    <a:pt x="2950" y="3128"/>
                  </a:lnTo>
                  <a:cubicBezTo>
                    <a:pt x="2454" y="1656"/>
                    <a:pt x="2440" y="640"/>
                    <a:pt x="2478" y="169"/>
                  </a:cubicBezTo>
                  <a:lnTo>
                    <a:pt x="2493" y="0"/>
                  </a:lnTo>
                  <a:close/>
                </a:path>
              </a:pathLst>
            </a:custGeom>
            <a:solidFill>
              <a:srgbClr val="C1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6" name="Google Shape;13926;p138"/>
            <p:cNvSpPr/>
            <p:nvPr/>
          </p:nvSpPr>
          <p:spPr>
            <a:xfrm>
              <a:off x="3112462" y="2930322"/>
              <a:ext cx="95547" cy="83482"/>
            </a:xfrm>
            <a:custGeom>
              <a:avLst/>
              <a:gdLst/>
              <a:ahLst/>
              <a:cxnLst/>
              <a:rect l="l" t="t" r="r" b="b"/>
              <a:pathLst>
                <a:path w="3643" h="3183" extrusionOk="0">
                  <a:moveTo>
                    <a:pt x="1814" y="1"/>
                  </a:moveTo>
                  <a:cubicBezTo>
                    <a:pt x="692" y="1"/>
                    <a:pt x="12" y="1266"/>
                    <a:pt x="659" y="2206"/>
                  </a:cubicBezTo>
                  <a:lnTo>
                    <a:pt x="708" y="2273"/>
                  </a:lnTo>
                  <a:lnTo>
                    <a:pt x="2238" y="2273"/>
                  </a:lnTo>
                  <a:cubicBezTo>
                    <a:pt x="2339" y="2273"/>
                    <a:pt x="2339" y="2432"/>
                    <a:pt x="2238" y="2432"/>
                  </a:cubicBezTo>
                  <a:lnTo>
                    <a:pt x="231" y="2432"/>
                  </a:lnTo>
                  <a:cubicBezTo>
                    <a:pt x="101" y="2432"/>
                    <a:pt x="0" y="2533"/>
                    <a:pt x="0" y="2658"/>
                  </a:cubicBezTo>
                  <a:lnTo>
                    <a:pt x="0" y="2956"/>
                  </a:lnTo>
                  <a:cubicBezTo>
                    <a:pt x="0" y="3082"/>
                    <a:pt x="101" y="3183"/>
                    <a:pt x="231" y="3183"/>
                  </a:cubicBezTo>
                  <a:lnTo>
                    <a:pt x="3407" y="3183"/>
                  </a:lnTo>
                  <a:cubicBezTo>
                    <a:pt x="3532" y="3183"/>
                    <a:pt x="3633" y="3082"/>
                    <a:pt x="3633" y="2956"/>
                  </a:cubicBezTo>
                  <a:lnTo>
                    <a:pt x="3633" y="2658"/>
                  </a:lnTo>
                  <a:cubicBezTo>
                    <a:pt x="3633" y="2533"/>
                    <a:pt x="3532" y="2432"/>
                    <a:pt x="3407" y="2432"/>
                  </a:cubicBezTo>
                  <a:lnTo>
                    <a:pt x="2964" y="2432"/>
                  </a:lnTo>
                  <a:cubicBezTo>
                    <a:pt x="2897" y="2432"/>
                    <a:pt x="2863" y="2355"/>
                    <a:pt x="2907" y="2302"/>
                  </a:cubicBezTo>
                  <a:cubicBezTo>
                    <a:pt x="3643" y="1407"/>
                    <a:pt x="3036" y="50"/>
                    <a:pt x="1877" y="2"/>
                  </a:cubicBezTo>
                  <a:cubicBezTo>
                    <a:pt x="1856" y="1"/>
                    <a:pt x="1835" y="1"/>
                    <a:pt x="1814" y="1"/>
                  </a:cubicBezTo>
                  <a:close/>
                </a:path>
              </a:pathLst>
            </a:custGeom>
            <a:solidFill>
              <a:srgbClr val="C1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7" name="Google Shape;13927;p138"/>
            <p:cNvSpPr/>
            <p:nvPr/>
          </p:nvSpPr>
          <p:spPr>
            <a:xfrm>
              <a:off x="3310086" y="3132799"/>
              <a:ext cx="131400" cy="42043"/>
            </a:xfrm>
            <a:custGeom>
              <a:avLst/>
              <a:gdLst/>
              <a:ahLst/>
              <a:cxnLst/>
              <a:rect l="l" t="t" r="r" b="b"/>
              <a:pathLst>
                <a:path w="5010" h="1603" extrusionOk="0">
                  <a:moveTo>
                    <a:pt x="246" y="0"/>
                  </a:moveTo>
                  <a:lnTo>
                    <a:pt x="29" y="794"/>
                  </a:lnTo>
                  <a:lnTo>
                    <a:pt x="0" y="900"/>
                  </a:lnTo>
                  <a:lnTo>
                    <a:pt x="73" y="967"/>
                  </a:lnTo>
                  <a:cubicBezTo>
                    <a:pt x="87" y="977"/>
                    <a:pt x="97" y="996"/>
                    <a:pt x="97" y="1011"/>
                  </a:cubicBezTo>
                  <a:lnTo>
                    <a:pt x="203" y="1602"/>
                  </a:lnTo>
                  <a:lnTo>
                    <a:pt x="5009" y="1602"/>
                  </a:lnTo>
                  <a:lnTo>
                    <a:pt x="4576" y="0"/>
                  </a:lnTo>
                  <a:close/>
                </a:path>
              </a:pathLst>
            </a:custGeom>
            <a:solidFill>
              <a:srgbClr val="C1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8" name="Google Shape;13928;p138"/>
            <p:cNvSpPr/>
            <p:nvPr/>
          </p:nvSpPr>
          <p:spPr>
            <a:xfrm>
              <a:off x="3327764" y="3109430"/>
              <a:ext cx="91245" cy="19356"/>
            </a:xfrm>
            <a:custGeom>
              <a:avLst/>
              <a:gdLst/>
              <a:ahLst/>
              <a:cxnLst/>
              <a:rect l="l" t="t" r="r" b="b"/>
              <a:pathLst>
                <a:path w="3479" h="738" extrusionOk="0">
                  <a:moveTo>
                    <a:pt x="130" y="1"/>
                  </a:moveTo>
                  <a:lnTo>
                    <a:pt x="0" y="737"/>
                  </a:lnTo>
                  <a:lnTo>
                    <a:pt x="3479" y="737"/>
                  </a:lnTo>
                  <a:lnTo>
                    <a:pt x="3349" y="1"/>
                  </a:ln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9" name="Google Shape;13929;p138"/>
            <p:cNvSpPr/>
            <p:nvPr/>
          </p:nvSpPr>
          <p:spPr>
            <a:xfrm>
              <a:off x="3221123" y="3161675"/>
              <a:ext cx="91272" cy="19356"/>
            </a:xfrm>
            <a:custGeom>
              <a:avLst/>
              <a:gdLst/>
              <a:ahLst/>
              <a:cxnLst/>
              <a:rect l="l" t="t" r="r" b="b"/>
              <a:pathLst>
                <a:path w="3480" h="738" extrusionOk="0">
                  <a:moveTo>
                    <a:pt x="130" y="1"/>
                  </a:moveTo>
                  <a:lnTo>
                    <a:pt x="0" y="737"/>
                  </a:lnTo>
                  <a:lnTo>
                    <a:pt x="3479" y="737"/>
                  </a:lnTo>
                  <a:lnTo>
                    <a:pt x="3349" y="1"/>
                  </a:ln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0" name="Google Shape;13930;p138"/>
            <p:cNvSpPr/>
            <p:nvPr/>
          </p:nvSpPr>
          <p:spPr>
            <a:xfrm>
              <a:off x="3219103" y="2982568"/>
              <a:ext cx="95547" cy="83482"/>
            </a:xfrm>
            <a:custGeom>
              <a:avLst/>
              <a:gdLst/>
              <a:ahLst/>
              <a:cxnLst/>
              <a:rect l="l" t="t" r="r" b="b"/>
              <a:pathLst>
                <a:path w="3643" h="3183" extrusionOk="0">
                  <a:moveTo>
                    <a:pt x="1808" y="1"/>
                  </a:moveTo>
                  <a:cubicBezTo>
                    <a:pt x="689" y="1"/>
                    <a:pt x="13" y="1267"/>
                    <a:pt x="659" y="2206"/>
                  </a:cubicBezTo>
                  <a:lnTo>
                    <a:pt x="708" y="2273"/>
                  </a:lnTo>
                  <a:lnTo>
                    <a:pt x="2238" y="2273"/>
                  </a:lnTo>
                  <a:cubicBezTo>
                    <a:pt x="2339" y="2273"/>
                    <a:pt x="2339" y="2432"/>
                    <a:pt x="2238" y="2432"/>
                  </a:cubicBezTo>
                  <a:lnTo>
                    <a:pt x="231" y="2432"/>
                  </a:lnTo>
                  <a:cubicBezTo>
                    <a:pt x="101" y="2432"/>
                    <a:pt x="0" y="2533"/>
                    <a:pt x="0" y="2658"/>
                  </a:cubicBezTo>
                  <a:lnTo>
                    <a:pt x="0" y="2956"/>
                  </a:lnTo>
                  <a:cubicBezTo>
                    <a:pt x="0" y="3082"/>
                    <a:pt x="101" y="3183"/>
                    <a:pt x="231" y="3183"/>
                  </a:cubicBezTo>
                  <a:lnTo>
                    <a:pt x="3407" y="3183"/>
                  </a:lnTo>
                  <a:cubicBezTo>
                    <a:pt x="3532" y="3183"/>
                    <a:pt x="3633" y="3082"/>
                    <a:pt x="3633" y="2956"/>
                  </a:cubicBezTo>
                  <a:lnTo>
                    <a:pt x="3633" y="2658"/>
                  </a:lnTo>
                  <a:cubicBezTo>
                    <a:pt x="3633" y="2533"/>
                    <a:pt x="3532" y="2432"/>
                    <a:pt x="3407" y="2432"/>
                  </a:cubicBezTo>
                  <a:lnTo>
                    <a:pt x="2964" y="2432"/>
                  </a:lnTo>
                  <a:cubicBezTo>
                    <a:pt x="2897" y="2427"/>
                    <a:pt x="2863" y="2350"/>
                    <a:pt x="2906" y="2302"/>
                  </a:cubicBezTo>
                  <a:cubicBezTo>
                    <a:pt x="3643" y="1407"/>
                    <a:pt x="3036" y="50"/>
                    <a:pt x="1877" y="2"/>
                  </a:cubicBezTo>
                  <a:cubicBezTo>
                    <a:pt x="1854" y="1"/>
                    <a:pt x="1831" y="1"/>
                    <a:pt x="1808" y="1"/>
                  </a:cubicBezTo>
                  <a:close/>
                </a:path>
              </a:pathLst>
            </a:custGeom>
            <a:solidFill>
              <a:srgbClr val="C1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1" name="Google Shape;13931;p138"/>
            <p:cNvSpPr/>
            <p:nvPr/>
          </p:nvSpPr>
          <p:spPr>
            <a:xfrm>
              <a:off x="3333822" y="3017949"/>
              <a:ext cx="79155" cy="87469"/>
            </a:xfrm>
            <a:custGeom>
              <a:avLst/>
              <a:gdLst/>
              <a:ahLst/>
              <a:cxnLst/>
              <a:rect l="l" t="t" r="r" b="b"/>
              <a:pathLst>
                <a:path w="3018" h="3335" extrusionOk="0">
                  <a:moveTo>
                    <a:pt x="525" y="0"/>
                  </a:moveTo>
                  <a:lnTo>
                    <a:pt x="539" y="169"/>
                  </a:lnTo>
                  <a:cubicBezTo>
                    <a:pt x="573" y="640"/>
                    <a:pt x="563" y="1656"/>
                    <a:pt x="67" y="3128"/>
                  </a:cubicBezTo>
                  <a:lnTo>
                    <a:pt x="0" y="3335"/>
                  </a:lnTo>
                  <a:lnTo>
                    <a:pt x="3017" y="3335"/>
                  </a:lnTo>
                  <a:lnTo>
                    <a:pt x="2945" y="3128"/>
                  </a:lnTo>
                  <a:cubicBezTo>
                    <a:pt x="2449" y="1656"/>
                    <a:pt x="2440" y="645"/>
                    <a:pt x="2473" y="169"/>
                  </a:cubicBezTo>
                  <a:lnTo>
                    <a:pt x="2488" y="0"/>
                  </a:lnTo>
                  <a:close/>
                </a:path>
              </a:pathLst>
            </a:custGeom>
            <a:solidFill>
              <a:srgbClr val="C1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2" name="Google Shape;13932;p138"/>
            <p:cNvSpPr/>
            <p:nvPr/>
          </p:nvSpPr>
          <p:spPr>
            <a:xfrm>
              <a:off x="3201295" y="3187168"/>
              <a:ext cx="131033" cy="37899"/>
            </a:xfrm>
            <a:custGeom>
              <a:avLst/>
              <a:gdLst/>
              <a:ahLst/>
              <a:cxnLst/>
              <a:rect l="l" t="t" r="r" b="b"/>
              <a:pathLst>
                <a:path w="4996" h="1445" extrusionOk="0">
                  <a:moveTo>
                    <a:pt x="390" y="1"/>
                  </a:moveTo>
                  <a:lnTo>
                    <a:pt x="1" y="1444"/>
                  </a:lnTo>
                  <a:lnTo>
                    <a:pt x="4995" y="1444"/>
                  </a:lnTo>
                  <a:lnTo>
                    <a:pt x="4601" y="1"/>
                  </a:lnTo>
                  <a:close/>
                </a:path>
              </a:pathLst>
            </a:custGeom>
            <a:solidFill>
              <a:srgbClr val="C1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3" name="Google Shape;13933;p138"/>
            <p:cNvSpPr/>
            <p:nvPr/>
          </p:nvSpPr>
          <p:spPr>
            <a:xfrm>
              <a:off x="3326111" y="3178985"/>
              <a:ext cx="17572" cy="19330"/>
            </a:xfrm>
            <a:custGeom>
              <a:avLst/>
              <a:gdLst/>
              <a:ahLst/>
              <a:cxnLst/>
              <a:rect l="l" t="t" r="r" b="b"/>
              <a:pathLst>
                <a:path w="670" h="737" extrusionOk="0">
                  <a:moveTo>
                    <a:pt x="1" y="0"/>
                  </a:moveTo>
                  <a:lnTo>
                    <a:pt x="203" y="736"/>
                  </a:lnTo>
                  <a:lnTo>
                    <a:pt x="669" y="736"/>
                  </a:lnTo>
                  <a:lnTo>
                    <a:pt x="472" y="0"/>
                  </a:ln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4" name="Google Shape;13934;p138"/>
            <p:cNvSpPr/>
            <p:nvPr/>
          </p:nvSpPr>
          <p:spPr>
            <a:xfrm>
              <a:off x="3188050" y="3231231"/>
              <a:ext cx="12406" cy="19199"/>
            </a:xfrm>
            <a:custGeom>
              <a:avLst/>
              <a:gdLst/>
              <a:ahLst/>
              <a:cxnLst/>
              <a:rect l="l" t="t" r="r" b="b"/>
              <a:pathLst>
                <a:path w="473" h="732" extrusionOk="0">
                  <a:moveTo>
                    <a:pt x="1" y="0"/>
                  </a:moveTo>
                  <a:lnTo>
                    <a:pt x="1" y="732"/>
                  </a:lnTo>
                  <a:lnTo>
                    <a:pt x="472" y="732"/>
                  </a:lnTo>
                  <a:lnTo>
                    <a:pt x="472" y="0"/>
                  </a:ln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5" name="Google Shape;13935;p138"/>
            <p:cNvSpPr/>
            <p:nvPr/>
          </p:nvSpPr>
          <p:spPr>
            <a:xfrm>
              <a:off x="3325744" y="2930322"/>
              <a:ext cx="53766" cy="59641"/>
            </a:xfrm>
            <a:custGeom>
              <a:avLst/>
              <a:gdLst/>
              <a:ahLst/>
              <a:cxnLst/>
              <a:rect l="l" t="t" r="r" b="b"/>
              <a:pathLst>
                <a:path w="2050" h="2274" extrusionOk="0">
                  <a:moveTo>
                    <a:pt x="1803" y="0"/>
                  </a:moveTo>
                  <a:cubicBezTo>
                    <a:pt x="711" y="0"/>
                    <a:pt x="1" y="1251"/>
                    <a:pt x="659" y="2206"/>
                  </a:cubicBezTo>
                  <a:lnTo>
                    <a:pt x="703" y="2273"/>
                  </a:lnTo>
                  <a:lnTo>
                    <a:pt x="1174" y="2273"/>
                  </a:lnTo>
                  <a:lnTo>
                    <a:pt x="1126" y="2206"/>
                  </a:lnTo>
                  <a:cubicBezTo>
                    <a:pt x="544" y="1359"/>
                    <a:pt x="1039" y="195"/>
                    <a:pt x="2050" y="21"/>
                  </a:cubicBezTo>
                  <a:cubicBezTo>
                    <a:pt x="1966" y="7"/>
                    <a:pt x="1883" y="0"/>
                    <a:pt x="1803" y="0"/>
                  </a:cubicBez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6" name="Google Shape;13936;p138"/>
            <p:cNvSpPr/>
            <p:nvPr/>
          </p:nvSpPr>
          <p:spPr>
            <a:xfrm>
              <a:off x="3325744" y="2994081"/>
              <a:ext cx="18307" cy="19723"/>
            </a:xfrm>
            <a:custGeom>
              <a:avLst/>
              <a:gdLst/>
              <a:ahLst/>
              <a:cxnLst/>
              <a:rect l="l" t="t" r="r" b="b"/>
              <a:pathLst>
                <a:path w="698" h="752" extrusionOk="0">
                  <a:moveTo>
                    <a:pt x="231" y="1"/>
                  </a:moveTo>
                  <a:cubicBezTo>
                    <a:pt x="101" y="1"/>
                    <a:pt x="0" y="102"/>
                    <a:pt x="0" y="227"/>
                  </a:cubicBezTo>
                  <a:lnTo>
                    <a:pt x="0" y="525"/>
                  </a:lnTo>
                  <a:cubicBezTo>
                    <a:pt x="0" y="651"/>
                    <a:pt x="101" y="752"/>
                    <a:pt x="231" y="752"/>
                  </a:cubicBezTo>
                  <a:lnTo>
                    <a:pt x="698" y="752"/>
                  </a:lnTo>
                  <a:cubicBezTo>
                    <a:pt x="573" y="752"/>
                    <a:pt x="472" y="651"/>
                    <a:pt x="472" y="525"/>
                  </a:cubicBezTo>
                  <a:lnTo>
                    <a:pt x="472" y="227"/>
                  </a:lnTo>
                  <a:cubicBezTo>
                    <a:pt x="472" y="102"/>
                    <a:pt x="573" y="1"/>
                    <a:pt x="698" y="1"/>
                  </a:cubicBez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7" name="Google Shape;13937;p138"/>
            <p:cNvSpPr/>
            <p:nvPr/>
          </p:nvSpPr>
          <p:spPr>
            <a:xfrm>
              <a:off x="3227181" y="3070063"/>
              <a:ext cx="27539" cy="87495"/>
            </a:xfrm>
            <a:custGeom>
              <a:avLst/>
              <a:gdLst/>
              <a:ahLst/>
              <a:cxnLst/>
              <a:rect l="l" t="t" r="r" b="b"/>
              <a:pathLst>
                <a:path w="1050" h="3336" extrusionOk="0">
                  <a:moveTo>
                    <a:pt x="529" y="1"/>
                  </a:moveTo>
                  <a:lnTo>
                    <a:pt x="539" y="174"/>
                  </a:lnTo>
                  <a:cubicBezTo>
                    <a:pt x="578" y="645"/>
                    <a:pt x="568" y="1661"/>
                    <a:pt x="68" y="3128"/>
                  </a:cubicBezTo>
                  <a:lnTo>
                    <a:pt x="0" y="3335"/>
                  </a:lnTo>
                  <a:lnTo>
                    <a:pt x="467" y="3335"/>
                  </a:lnTo>
                  <a:lnTo>
                    <a:pt x="539" y="3128"/>
                  </a:lnTo>
                  <a:cubicBezTo>
                    <a:pt x="1039" y="1661"/>
                    <a:pt x="1049" y="645"/>
                    <a:pt x="1011" y="174"/>
                  </a:cubicBezTo>
                  <a:lnTo>
                    <a:pt x="996" y="1"/>
                  </a:ln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8" name="Google Shape;13938;p138"/>
            <p:cNvSpPr/>
            <p:nvPr/>
          </p:nvSpPr>
          <p:spPr>
            <a:xfrm>
              <a:off x="3120540" y="3017949"/>
              <a:ext cx="27539" cy="87469"/>
            </a:xfrm>
            <a:custGeom>
              <a:avLst/>
              <a:gdLst/>
              <a:ahLst/>
              <a:cxnLst/>
              <a:rect l="l" t="t" r="r" b="b"/>
              <a:pathLst>
                <a:path w="1050" h="3335" extrusionOk="0">
                  <a:moveTo>
                    <a:pt x="530" y="0"/>
                  </a:moveTo>
                  <a:lnTo>
                    <a:pt x="539" y="169"/>
                  </a:lnTo>
                  <a:cubicBezTo>
                    <a:pt x="578" y="645"/>
                    <a:pt x="568" y="1656"/>
                    <a:pt x="68" y="3128"/>
                  </a:cubicBezTo>
                  <a:lnTo>
                    <a:pt x="0" y="3335"/>
                  </a:lnTo>
                  <a:lnTo>
                    <a:pt x="467" y="3335"/>
                  </a:lnTo>
                  <a:lnTo>
                    <a:pt x="539" y="3128"/>
                  </a:lnTo>
                  <a:cubicBezTo>
                    <a:pt x="1040" y="1656"/>
                    <a:pt x="1049" y="640"/>
                    <a:pt x="1011" y="169"/>
                  </a:cubicBezTo>
                  <a:lnTo>
                    <a:pt x="996" y="0"/>
                  </a:ln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9" name="Google Shape;13939;p138"/>
            <p:cNvSpPr/>
            <p:nvPr/>
          </p:nvSpPr>
          <p:spPr>
            <a:xfrm>
              <a:off x="3114482" y="3109430"/>
              <a:ext cx="15789" cy="19356"/>
            </a:xfrm>
            <a:custGeom>
              <a:avLst/>
              <a:gdLst/>
              <a:ahLst/>
              <a:cxnLst/>
              <a:rect l="l" t="t" r="r" b="b"/>
              <a:pathLst>
                <a:path w="602" h="738" extrusionOk="0">
                  <a:moveTo>
                    <a:pt x="130" y="1"/>
                  </a:moveTo>
                  <a:lnTo>
                    <a:pt x="0" y="737"/>
                  </a:lnTo>
                  <a:lnTo>
                    <a:pt x="472" y="737"/>
                  </a:lnTo>
                  <a:lnTo>
                    <a:pt x="602" y="1"/>
                  </a:ln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0" name="Google Shape;13940;p138"/>
            <p:cNvSpPr/>
            <p:nvPr/>
          </p:nvSpPr>
          <p:spPr>
            <a:xfrm>
              <a:off x="3081409" y="3178985"/>
              <a:ext cx="12406" cy="19199"/>
            </a:xfrm>
            <a:custGeom>
              <a:avLst/>
              <a:gdLst/>
              <a:ahLst/>
              <a:cxnLst/>
              <a:rect l="l" t="t" r="r" b="b"/>
              <a:pathLst>
                <a:path w="473" h="732" extrusionOk="0">
                  <a:moveTo>
                    <a:pt x="1" y="0"/>
                  </a:moveTo>
                  <a:lnTo>
                    <a:pt x="1" y="732"/>
                  </a:lnTo>
                  <a:lnTo>
                    <a:pt x="472" y="732"/>
                  </a:lnTo>
                  <a:lnTo>
                    <a:pt x="472" y="0"/>
                  </a:ln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1" name="Google Shape;13941;p138"/>
            <p:cNvSpPr/>
            <p:nvPr/>
          </p:nvSpPr>
          <p:spPr>
            <a:xfrm>
              <a:off x="3091873" y="3132799"/>
              <a:ext cx="23762" cy="42043"/>
            </a:xfrm>
            <a:custGeom>
              <a:avLst/>
              <a:gdLst/>
              <a:ahLst/>
              <a:cxnLst/>
              <a:rect l="l" t="t" r="r" b="b"/>
              <a:pathLst>
                <a:path w="906" h="1603" extrusionOk="0">
                  <a:moveTo>
                    <a:pt x="439" y="0"/>
                  </a:moveTo>
                  <a:lnTo>
                    <a:pt x="1" y="1602"/>
                  </a:lnTo>
                  <a:lnTo>
                    <a:pt x="473" y="1602"/>
                  </a:lnTo>
                  <a:lnTo>
                    <a:pt x="906" y="0"/>
                  </a:ln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2" name="Google Shape;13942;p138"/>
            <p:cNvSpPr/>
            <p:nvPr/>
          </p:nvSpPr>
          <p:spPr>
            <a:xfrm>
              <a:off x="3112462" y="2994081"/>
              <a:ext cx="18307" cy="19723"/>
            </a:xfrm>
            <a:custGeom>
              <a:avLst/>
              <a:gdLst/>
              <a:ahLst/>
              <a:cxnLst/>
              <a:rect l="l" t="t" r="r" b="b"/>
              <a:pathLst>
                <a:path w="698" h="752" extrusionOk="0">
                  <a:moveTo>
                    <a:pt x="231" y="1"/>
                  </a:moveTo>
                  <a:cubicBezTo>
                    <a:pt x="101" y="1"/>
                    <a:pt x="0" y="102"/>
                    <a:pt x="0" y="227"/>
                  </a:cubicBezTo>
                  <a:lnTo>
                    <a:pt x="0" y="525"/>
                  </a:lnTo>
                  <a:cubicBezTo>
                    <a:pt x="0" y="651"/>
                    <a:pt x="101" y="752"/>
                    <a:pt x="231" y="752"/>
                  </a:cubicBezTo>
                  <a:lnTo>
                    <a:pt x="698" y="752"/>
                  </a:lnTo>
                  <a:cubicBezTo>
                    <a:pt x="573" y="752"/>
                    <a:pt x="472" y="651"/>
                    <a:pt x="472" y="525"/>
                  </a:cubicBezTo>
                  <a:lnTo>
                    <a:pt x="472" y="227"/>
                  </a:lnTo>
                  <a:cubicBezTo>
                    <a:pt x="472" y="102"/>
                    <a:pt x="573" y="1"/>
                    <a:pt x="698" y="1"/>
                  </a:cubicBez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3" name="Google Shape;13943;p138"/>
            <p:cNvSpPr/>
            <p:nvPr/>
          </p:nvSpPr>
          <p:spPr>
            <a:xfrm>
              <a:off x="3112462" y="2930322"/>
              <a:ext cx="53898" cy="59641"/>
            </a:xfrm>
            <a:custGeom>
              <a:avLst/>
              <a:gdLst/>
              <a:ahLst/>
              <a:cxnLst/>
              <a:rect l="l" t="t" r="r" b="b"/>
              <a:pathLst>
                <a:path w="2055" h="2274" extrusionOk="0">
                  <a:moveTo>
                    <a:pt x="1808" y="0"/>
                  </a:moveTo>
                  <a:cubicBezTo>
                    <a:pt x="715" y="0"/>
                    <a:pt x="1" y="1251"/>
                    <a:pt x="659" y="2206"/>
                  </a:cubicBezTo>
                  <a:lnTo>
                    <a:pt x="708" y="2273"/>
                  </a:lnTo>
                  <a:lnTo>
                    <a:pt x="1174" y="2273"/>
                  </a:lnTo>
                  <a:lnTo>
                    <a:pt x="1131" y="2206"/>
                  </a:lnTo>
                  <a:cubicBezTo>
                    <a:pt x="544" y="1359"/>
                    <a:pt x="1040" y="195"/>
                    <a:pt x="2055" y="21"/>
                  </a:cubicBezTo>
                  <a:cubicBezTo>
                    <a:pt x="1971" y="7"/>
                    <a:pt x="1888" y="0"/>
                    <a:pt x="1808" y="0"/>
                  </a:cubicBez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4" name="Google Shape;13944;p138"/>
            <p:cNvSpPr/>
            <p:nvPr/>
          </p:nvSpPr>
          <p:spPr>
            <a:xfrm>
              <a:off x="3310086" y="3132799"/>
              <a:ext cx="18831" cy="42043"/>
            </a:xfrm>
            <a:custGeom>
              <a:avLst/>
              <a:gdLst/>
              <a:ahLst/>
              <a:cxnLst/>
              <a:rect l="l" t="t" r="r" b="b"/>
              <a:pathLst>
                <a:path w="718" h="1603" extrusionOk="0">
                  <a:moveTo>
                    <a:pt x="246" y="0"/>
                  </a:moveTo>
                  <a:lnTo>
                    <a:pt x="34" y="794"/>
                  </a:lnTo>
                  <a:lnTo>
                    <a:pt x="0" y="900"/>
                  </a:lnTo>
                  <a:lnTo>
                    <a:pt x="73" y="967"/>
                  </a:lnTo>
                  <a:cubicBezTo>
                    <a:pt x="87" y="977"/>
                    <a:pt x="97" y="996"/>
                    <a:pt x="97" y="1011"/>
                  </a:cubicBezTo>
                  <a:lnTo>
                    <a:pt x="203" y="1602"/>
                  </a:lnTo>
                  <a:lnTo>
                    <a:pt x="674" y="1602"/>
                  </a:lnTo>
                  <a:lnTo>
                    <a:pt x="568" y="1011"/>
                  </a:lnTo>
                  <a:cubicBezTo>
                    <a:pt x="568" y="996"/>
                    <a:pt x="559" y="977"/>
                    <a:pt x="544" y="967"/>
                  </a:cubicBezTo>
                  <a:lnTo>
                    <a:pt x="467" y="900"/>
                  </a:lnTo>
                  <a:lnTo>
                    <a:pt x="506" y="794"/>
                  </a:lnTo>
                  <a:lnTo>
                    <a:pt x="717" y="0"/>
                  </a:ln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5" name="Google Shape;13945;p138"/>
            <p:cNvSpPr/>
            <p:nvPr/>
          </p:nvSpPr>
          <p:spPr>
            <a:xfrm>
              <a:off x="3327764" y="3109430"/>
              <a:ext cx="15789" cy="19356"/>
            </a:xfrm>
            <a:custGeom>
              <a:avLst/>
              <a:gdLst/>
              <a:ahLst/>
              <a:cxnLst/>
              <a:rect l="l" t="t" r="r" b="b"/>
              <a:pathLst>
                <a:path w="602" h="738" extrusionOk="0">
                  <a:moveTo>
                    <a:pt x="130" y="1"/>
                  </a:moveTo>
                  <a:lnTo>
                    <a:pt x="0" y="737"/>
                  </a:lnTo>
                  <a:lnTo>
                    <a:pt x="472" y="737"/>
                  </a:lnTo>
                  <a:lnTo>
                    <a:pt x="602" y="1"/>
                  </a:ln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6" name="Google Shape;13946;p138"/>
            <p:cNvSpPr/>
            <p:nvPr/>
          </p:nvSpPr>
          <p:spPr>
            <a:xfrm>
              <a:off x="3221123" y="3161675"/>
              <a:ext cx="15789" cy="19356"/>
            </a:xfrm>
            <a:custGeom>
              <a:avLst/>
              <a:gdLst/>
              <a:ahLst/>
              <a:cxnLst/>
              <a:rect l="l" t="t" r="r" b="b"/>
              <a:pathLst>
                <a:path w="602" h="738" extrusionOk="0">
                  <a:moveTo>
                    <a:pt x="130" y="1"/>
                  </a:moveTo>
                  <a:lnTo>
                    <a:pt x="0" y="737"/>
                  </a:lnTo>
                  <a:lnTo>
                    <a:pt x="472" y="737"/>
                  </a:lnTo>
                  <a:lnTo>
                    <a:pt x="602" y="1"/>
                  </a:ln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7" name="Google Shape;13947;p138"/>
            <p:cNvSpPr/>
            <p:nvPr/>
          </p:nvSpPr>
          <p:spPr>
            <a:xfrm>
              <a:off x="3219103" y="3046353"/>
              <a:ext cx="18307" cy="19697"/>
            </a:xfrm>
            <a:custGeom>
              <a:avLst/>
              <a:gdLst/>
              <a:ahLst/>
              <a:cxnLst/>
              <a:rect l="l" t="t" r="r" b="b"/>
              <a:pathLst>
                <a:path w="698" h="751" extrusionOk="0">
                  <a:moveTo>
                    <a:pt x="231" y="0"/>
                  </a:moveTo>
                  <a:cubicBezTo>
                    <a:pt x="101" y="0"/>
                    <a:pt x="0" y="101"/>
                    <a:pt x="0" y="226"/>
                  </a:cubicBezTo>
                  <a:lnTo>
                    <a:pt x="0" y="524"/>
                  </a:lnTo>
                  <a:cubicBezTo>
                    <a:pt x="0" y="650"/>
                    <a:pt x="101" y="751"/>
                    <a:pt x="231" y="751"/>
                  </a:cubicBezTo>
                  <a:lnTo>
                    <a:pt x="698" y="751"/>
                  </a:lnTo>
                  <a:cubicBezTo>
                    <a:pt x="573" y="751"/>
                    <a:pt x="472" y="650"/>
                    <a:pt x="472" y="524"/>
                  </a:cubicBezTo>
                  <a:lnTo>
                    <a:pt x="472" y="226"/>
                  </a:lnTo>
                  <a:cubicBezTo>
                    <a:pt x="472" y="101"/>
                    <a:pt x="573" y="0"/>
                    <a:pt x="698" y="0"/>
                  </a:cubicBez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8" name="Google Shape;13948;p138"/>
            <p:cNvSpPr/>
            <p:nvPr/>
          </p:nvSpPr>
          <p:spPr>
            <a:xfrm>
              <a:off x="3219129" y="2982541"/>
              <a:ext cx="53871" cy="59668"/>
            </a:xfrm>
            <a:custGeom>
              <a:avLst/>
              <a:gdLst/>
              <a:ahLst/>
              <a:cxnLst/>
              <a:rect l="l" t="t" r="r" b="b"/>
              <a:pathLst>
                <a:path w="2054" h="2275" extrusionOk="0">
                  <a:moveTo>
                    <a:pt x="1802" y="0"/>
                  </a:moveTo>
                  <a:cubicBezTo>
                    <a:pt x="712" y="0"/>
                    <a:pt x="0" y="1254"/>
                    <a:pt x="658" y="2207"/>
                  </a:cubicBezTo>
                  <a:lnTo>
                    <a:pt x="707" y="2274"/>
                  </a:lnTo>
                  <a:lnTo>
                    <a:pt x="1173" y="2274"/>
                  </a:lnTo>
                  <a:lnTo>
                    <a:pt x="1130" y="2207"/>
                  </a:lnTo>
                  <a:cubicBezTo>
                    <a:pt x="543" y="1360"/>
                    <a:pt x="1039" y="191"/>
                    <a:pt x="2054" y="22"/>
                  </a:cubicBezTo>
                  <a:cubicBezTo>
                    <a:pt x="1968" y="8"/>
                    <a:pt x="1884" y="0"/>
                    <a:pt x="1802" y="0"/>
                  </a:cubicBez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9" name="Google Shape;13949;p138"/>
            <p:cNvSpPr/>
            <p:nvPr/>
          </p:nvSpPr>
          <p:spPr>
            <a:xfrm>
              <a:off x="3333822" y="3017949"/>
              <a:ext cx="27539" cy="87469"/>
            </a:xfrm>
            <a:custGeom>
              <a:avLst/>
              <a:gdLst/>
              <a:ahLst/>
              <a:cxnLst/>
              <a:rect l="l" t="t" r="r" b="b"/>
              <a:pathLst>
                <a:path w="1050" h="3335" extrusionOk="0">
                  <a:moveTo>
                    <a:pt x="529" y="0"/>
                  </a:moveTo>
                  <a:lnTo>
                    <a:pt x="539" y="169"/>
                  </a:lnTo>
                  <a:cubicBezTo>
                    <a:pt x="577" y="640"/>
                    <a:pt x="568" y="1656"/>
                    <a:pt x="67" y="3128"/>
                  </a:cubicBezTo>
                  <a:lnTo>
                    <a:pt x="0" y="3335"/>
                  </a:lnTo>
                  <a:lnTo>
                    <a:pt x="467" y="3335"/>
                  </a:lnTo>
                  <a:lnTo>
                    <a:pt x="539" y="3128"/>
                  </a:lnTo>
                  <a:cubicBezTo>
                    <a:pt x="1039" y="1656"/>
                    <a:pt x="1049" y="640"/>
                    <a:pt x="1011" y="169"/>
                  </a:cubicBezTo>
                  <a:lnTo>
                    <a:pt x="996" y="0"/>
                  </a:ln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0" name="Google Shape;13950;p138"/>
            <p:cNvSpPr/>
            <p:nvPr/>
          </p:nvSpPr>
          <p:spPr>
            <a:xfrm>
              <a:off x="3201295" y="3187168"/>
              <a:ext cx="22634" cy="37899"/>
            </a:xfrm>
            <a:custGeom>
              <a:avLst/>
              <a:gdLst/>
              <a:ahLst/>
              <a:cxnLst/>
              <a:rect l="l" t="t" r="r" b="b"/>
              <a:pathLst>
                <a:path w="863" h="1445" extrusionOk="0">
                  <a:moveTo>
                    <a:pt x="390" y="1"/>
                  </a:moveTo>
                  <a:lnTo>
                    <a:pt x="1" y="1444"/>
                  </a:lnTo>
                  <a:lnTo>
                    <a:pt x="467" y="1444"/>
                  </a:lnTo>
                  <a:lnTo>
                    <a:pt x="862" y="1"/>
                  </a:ln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1" name="Google Shape;13951;p138"/>
            <p:cNvSpPr/>
            <p:nvPr/>
          </p:nvSpPr>
          <p:spPr>
            <a:xfrm>
              <a:off x="3072963" y="2903675"/>
              <a:ext cx="387197" cy="355094"/>
            </a:xfrm>
            <a:custGeom>
              <a:avLst/>
              <a:gdLst/>
              <a:ahLst/>
              <a:cxnLst/>
              <a:rect l="l" t="t" r="r" b="b"/>
              <a:pathLst>
                <a:path w="14763" h="13539" extrusionOk="0">
                  <a:moveTo>
                    <a:pt x="3322" y="1171"/>
                  </a:moveTo>
                  <a:cubicBezTo>
                    <a:pt x="3340" y="1171"/>
                    <a:pt x="3359" y="1171"/>
                    <a:pt x="3378" y="1172"/>
                  </a:cubicBezTo>
                  <a:cubicBezTo>
                    <a:pt x="4413" y="1215"/>
                    <a:pt x="4947" y="2418"/>
                    <a:pt x="4292" y="3217"/>
                  </a:cubicBezTo>
                  <a:cubicBezTo>
                    <a:pt x="4167" y="3371"/>
                    <a:pt x="4273" y="3602"/>
                    <a:pt x="4470" y="3602"/>
                  </a:cubicBezTo>
                  <a:lnTo>
                    <a:pt x="4913" y="3602"/>
                  </a:lnTo>
                  <a:cubicBezTo>
                    <a:pt x="4951" y="3602"/>
                    <a:pt x="4985" y="3631"/>
                    <a:pt x="4985" y="3674"/>
                  </a:cubicBezTo>
                  <a:lnTo>
                    <a:pt x="4985" y="3968"/>
                  </a:lnTo>
                  <a:cubicBezTo>
                    <a:pt x="4985" y="4006"/>
                    <a:pt x="4951" y="4040"/>
                    <a:pt x="4913" y="4040"/>
                  </a:cubicBezTo>
                  <a:lnTo>
                    <a:pt x="1737" y="4040"/>
                  </a:lnTo>
                  <a:cubicBezTo>
                    <a:pt x="1699" y="4040"/>
                    <a:pt x="1665" y="4011"/>
                    <a:pt x="1665" y="3972"/>
                  </a:cubicBezTo>
                  <a:lnTo>
                    <a:pt x="1665" y="3968"/>
                  </a:lnTo>
                  <a:lnTo>
                    <a:pt x="1665" y="3674"/>
                  </a:lnTo>
                  <a:cubicBezTo>
                    <a:pt x="1665" y="3636"/>
                    <a:pt x="1699" y="3602"/>
                    <a:pt x="1737" y="3602"/>
                  </a:cubicBezTo>
                  <a:lnTo>
                    <a:pt x="3744" y="3602"/>
                  </a:lnTo>
                  <a:cubicBezTo>
                    <a:pt x="4057" y="3602"/>
                    <a:pt x="4057" y="3130"/>
                    <a:pt x="3744" y="3130"/>
                  </a:cubicBezTo>
                  <a:lnTo>
                    <a:pt x="2295" y="3130"/>
                  </a:lnTo>
                  <a:cubicBezTo>
                    <a:pt x="1719" y="2294"/>
                    <a:pt x="2325" y="1171"/>
                    <a:pt x="3322" y="1171"/>
                  </a:cubicBezTo>
                  <a:close/>
                  <a:moveTo>
                    <a:pt x="11454" y="1171"/>
                  </a:moveTo>
                  <a:cubicBezTo>
                    <a:pt x="11472" y="1171"/>
                    <a:pt x="11491" y="1171"/>
                    <a:pt x="11510" y="1172"/>
                  </a:cubicBezTo>
                  <a:cubicBezTo>
                    <a:pt x="12540" y="1215"/>
                    <a:pt x="13079" y="2423"/>
                    <a:pt x="12419" y="3217"/>
                  </a:cubicBezTo>
                  <a:cubicBezTo>
                    <a:pt x="12294" y="3371"/>
                    <a:pt x="12405" y="3602"/>
                    <a:pt x="12602" y="3602"/>
                  </a:cubicBezTo>
                  <a:lnTo>
                    <a:pt x="13045" y="3602"/>
                  </a:lnTo>
                  <a:cubicBezTo>
                    <a:pt x="13083" y="3602"/>
                    <a:pt x="13117" y="3636"/>
                    <a:pt x="13117" y="3674"/>
                  </a:cubicBezTo>
                  <a:lnTo>
                    <a:pt x="13117" y="3972"/>
                  </a:lnTo>
                  <a:cubicBezTo>
                    <a:pt x="13117" y="4011"/>
                    <a:pt x="13083" y="4045"/>
                    <a:pt x="13045" y="4045"/>
                  </a:cubicBezTo>
                  <a:lnTo>
                    <a:pt x="9864" y="4045"/>
                  </a:lnTo>
                  <a:cubicBezTo>
                    <a:pt x="9826" y="4045"/>
                    <a:pt x="9792" y="4011"/>
                    <a:pt x="9797" y="3972"/>
                  </a:cubicBezTo>
                  <a:lnTo>
                    <a:pt x="9797" y="3674"/>
                  </a:lnTo>
                  <a:cubicBezTo>
                    <a:pt x="9797" y="3636"/>
                    <a:pt x="9826" y="3602"/>
                    <a:pt x="9869" y="3602"/>
                  </a:cubicBezTo>
                  <a:lnTo>
                    <a:pt x="11876" y="3602"/>
                  </a:lnTo>
                  <a:cubicBezTo>
                    <a:pt x="12188" y="3602"/>
                    <a:pt x="12188" y="3135"/>
                    <a:pt x="11876" y="3135"/>
                  </a:cubicBezTo>
                  <a:lnTo>
                    <a:pt x="10427" y="3135"/>
                  </a:lnTo>
                  <a:cubicBezTo>
                    <a:pt x="9851" y="2299"/>
                    <a:pt x="10453" y="1171"/>
                    <a:pt x="11454" y="1171"/>
                  </a:cubicBezTo>
                  <a:close/>
                  <a:moveTo>
                    <a:pt x="7388" y="3163"/>
                  </a:moveTo>
                  <a:cubicBezTo>
                    <a:pt x="7406" y="3163"/>
                    <a:pt x="7425" y="3163"/>
                    <a:pt x="7444" y="3164"/>
                  </a:cubicBezTo>
                  <a:cubicBezTo>
                    <a:pt x="8478" y="3207"/>
                    <a:pt x="9013" y="4410"/>
                    <a:pt x="8358" y="5209"/>
                  </a:cubicBezTo>
                  <a:cubicBezTo>
                    <a:pt x="8233" y="5363"/>
                    <a:pt x="8339" y="5594"/>
                    <a:pt x="8541" y="5594"/>
                  </a:cubicBezTo>
                  <a:lnTo>
                    <a:pt x="8979" y="5594"/>
                  </a:lnTo>
                  <a:cubicBezTo>
                    <a:pt x="9022" y="5594"/>
                    <a:pt x="9051" y="5628"/>
                    <a:pt x="9051" y="5666"/>
                  </a:cubicBezTo>
                  <a:lnTo>
                    <a:pt x="9051" y="5960"/>
                  </a:lnTo>
                  <a:cubicBezTo>
                    <a:pt x="9051" y="6003"/>
                    <a:pt x="9022" y="6032"/>
                    <a:pt x="8979" y="6032"/>
                  </a:cubicBezTo>
                  <a:lnTo>
                    <a:pt x="5803" y="6032"/>
                  </a:lnTo>
                  <a:cubicBezTo>
                    <a:pt x="5801" y="6032"/>
                    <a:pt x="5798" y="6032"/>
                    <a:pt x="5796" y="6032"/>
                  </a:cubicBezTo>
                  <a:cubicBezTo>
                    <a:pt x="5760" y="6032"/>
                    <a:pt x="5731" y="6001"/>
                    <a:pt x="5731" y="5964"/>
                  </a:cubicBezTo>
                  <a:lnTo>
                    <a:pt x="5731" y="5960"/>
                  </a:lnTo>
                  <a:lnTo>
                    <a:pt x="5731" y="5666"/>
                  </a:lnTo>
                  <a:cubicBezTo>
                    <a:pt x="5731" y="5628"/>
                    <a:pt x="5765" y="5594"/>
                    <a:pt x="5803" y="5594"/>
                  </a:cubicBezTo>
                  <a:lnTo>
                    <a:pt x="7810" y="5594"/>
                  </a:lnTo>
                  <a:cubicBezTo>
                    <a:pt x="8122" y="5594"/>
                    <a:pt x="8122" y="5122"/>
                    <a:pt x="7810" y="5122"/>
                  </a:cubicBezTo>
                  <a:lnTo>
                    <a:pt x="6361" y="5122"/>
                  </a:lnTo>
                  <a:cubicBezTo>
                    <a:pt x="5785" y="4291"/>
                    <a:pt x="6391" y="3163"/>
                    <a:pt x="7388" y="3163"/>
                  </a:cubicBezTo>
                  <a:close/>
                  <a:moveTo>
                    <a:pt x="4138" y="4511"/>
                  </a:moveTo>
                  <a:cubicBezTo>
                    <a:pt x="4100" y="4983"/>
                    <a:pt x="4109" y="6027"/>
                    <a:pt x="4619" y="7533"/>
                  </a:cubicBezTo>
                  <a:lnTo>
                    <a:pt x="2031" y="7533"/>
                  </a:lnTo>
                  <a:cubicBezTo>
                    <a:pt x="2541" y="6027"/>
                    <a:pt x="2550" y="4988"/>
                    <a:pt x="2512" y="4511"/>
                  </a:cubicBezTo>
                  <a:close/>
                  <a:moveTo>
                    <a:pt x="12265" y="4511"/>
                  </a:moveTo>
                  <a:cubicBezTo>
                    <a:pt x="12232" y="4988"/>
                    <a:pt x="12236" y="6027"/>
                    <a:pt x="12747" y="7533"/>
                  </a:cubicBezTo>
                  <a:lnTo>
                    <a:pt x="10163" y="7533"/>
                  </a:lnTo>
                  <a:cubicBezTo>
                    <a:pt x="10673" y="6027"/>
                    <a:pt x="10677" y="4988"/>
                    <a:pt x="10644" y="4511"/>
                  </a:cubicBezTo>
                  <a:close/>
                  <a:moveTo>
                    <a:pt x="4802" y="8000"/>
                  </a:moveTo>
                  <a:lnTo>
                    <a:pt x="4879" y="8423"/>
                  </a:lnTo>
                  <a:lnTo>
                    <a:pt x="1771" y="8423"/>
                  </a:lnTo>
                  <a:lnTo>
                    <a:pt x="1848" y="8000"/>
                  </a:lnTo>
                  <a:close/>
                  <a:moveTo>
                    <a:pt x="12934" y="8005"/>
                  </a:moveTo>
                  <a:lnTo>
                    <a:pt x="13006" y="8423"/>
                  </a:lnTo>
                  <a:lnTo>
                    <a:pt x="9903" y="8423"/>
                  </a:lnTo>
                  <a:lnTo>
                    <a:pt x="9980" y="8005"/>
                  </a:lnTo>
                  <a:close/>
                  <a:moveTo>
                    <a:pt x="8204" y="6503"/>
                  </a:moveTo>
                  <a:cubicBezTo>
                    <a:pt x="8166" y="6975"/>
                    <a:pt x="8175" y="8019"/>
                    <a:pt x="8685" y="9525"/>
                  </a:cubicBezTo>
                  <a:lnTo>
                    <a:pt x="6101" y="9525"/>
                  </a:lnTo>
                  <a:cubicBezTo>
                    <a:pt x="6607" y="8019"/>
                    <a:pt x="6616" y="6980"/>
                    <a:pt x="6578" y="6503"/>
                  </a:cubicBezTo>
                  <a:close/>
                  <a:moveTo>
                    <a:pt x="5370" y="8890"/>
                  </a:moveTo>
                  <a:lnTo>
                    <a:pt x="5553" y="9573"/>
                  </a:lnTo>
                  <a:cubicBezTo>
                    <a:pt x="5553" y="9578"/>
                    <a:pt x="5553" y="9578"/>
                    <a:pt x="5558" y="9583"/>
                  </a:cubicBezTo>
                  <a:cubicBezTo>
                    <a:pt x="5519" y="9621"/>
                    <a:pt x="5495" y="9665"/>
                    <a:pt x="5486" y="9718"/>
                  </a:cubicBezTo>
                  <a:lnTo>
                    <a:pt x="5404" y="10180"/>
                  </a:lnTo>
                  <a:lnTo>
                    <a:pt x="929" y="10180"/>
                  </a:lnTo>
                  <a:lnTo>
                    <a:pt x="1280" y="8890"/>
                  </a:lnTo>
                  <a:close/>
                  <a:moveTo>
                    <a:pt x="13502" y="8895"/>
                  </a:moveTo>
                  <a:lnTo>
                    <a:pt x="13848" y="10184"/>
                  </a:lnTo>
                  <a:lnTo>
                    <a:pt x="9378" y="10184"/>
                  </a:lnTo>
                  <a:lnTo>
                    <a:pt x="9296" y="9718"/>
                  </a:lnTo>
                  <a:cubicBezTo>
                    <a:pt x="9287" y="9670"/>
                    <a:pt x="9258" y="9621"/>
                    <a:pt x="9220" y="9588"/>
                  </a:cubicBezTo>
                  <a:cubicBezTo>
                    <a:pt x="9220" y="9583"/>
                    <a:pt x="9224" y="9578"/>
                    <a:pt x="9224" y="9573"/>
                  </a:cubicBezTo>
                  <a:lnTo>
                    <a:pt x="9412" y="8895"/>
                  </a:lnTo>
                  <a:close/>
                  <a:moveTo>
                    <a:pt x="8868" y="9997"/>
                  </a:moveTo>
                  <a:lnTo>
                    <a:pt x="8940" y="10415"/>
                  </a:lnTo>
                  <a:lnTo>
                    <a:pt x="5837" y="10415"/>
                  </a:lnTo>
                  <a:lnTo>
                    <a:pt x="5914" y="9997"/>
                  </a:lnTo>
                  <a:close/>
                  <a:moveTo>
                    <a:pt x="4923" y="10651"/>
                  </a:moveTo>
                  <a:lnTo>
                    <a:pt x="4807" y="11070"/>
                  </a:lnTo>
                  <a:lnTo>
                    <a:pt x="481" y="11070"/>
                  </a:lnTo>
                  <a:lnTo>
                    <a:pt x="481" y="10651"/>
                  </a:lnTo>
                  <a:close/>
                  <a:moveTo>
                    <a:pt x="14301" y="10651"/>
                  </a:moveTo>
                  <a:lnTo>
                    <a:pt x="14301" y="11070"/>
                  </a:lnTo>
                  <a:lnTo>
                    <a:pt x="9975" y="11070"/>
                  </a:lnTo>
                  <a:lnTo>
                    <a:pt x="9859" y="10651"/>
                  </a:lnTo>
                  <a:close/>
                  <a:moveTo>
                    <a:pt x="9436" y="10882"/>
                  </a:moveTo>
                  <a:lnTo>
                    <a:pt x="9787" y="12172"/>
                  </a:lnTo>
                  <a:lnTo>
                    <a:pt x="4995" y="12172"/>
                  </a:lnTo>
                  <a:lnTo>
                    <a:pt x="5346" y="10882"/>
                  </a:lnTo>
                  <a:close/>
                  <a:moveTo>
                    <a:pt x="10235" y="12643"/>
                  </a:moveTo>
                  <a:lnTo>
                    <a:pt x="10235" y="13062"/>
                  </a:lnTo>
                  <a:lnTo>
                    <a:pt x="4542" y="13062"/>
                  </a:lnTo>
                  <a:lnTo>
                    <a:pt x="4542" y="12643"/>
                  </a:lnTo>
                  <a:close/>
                  <a:moveTo>
                    <a:pt x="11457" y="0"/>
                  </a:moveTo>
                  <a:cubicBezTo>
                    <a:pt x="11339" y="0"/>
                    <a:pt x="11221" y="80"/>
                    <a:pt x="11221" y="239"/>
                  </a:cubicBezTo>
                  <a:lnTo>
                    <a:pt x="11221" y="725"/>
                  </a:lnTo>
                  <a:cubicBezTo>
                    <a:pt x="10081" y="878"/>
                    <a:pt x="9412" y="2086"/>
                    <a:pt x="9888" y="3135"/>
                  </a:cubicBezTo>
                  <a:lnTo>
                    <a:pt x="9869" y="3135"/>
                  </a:lnTo>
                  <a:cubicBezTo>
                    <a:pt x="9566" y="3135"/>
                    <a:pt x="9325" y="3381"/>
                    <a:pt x="9325" y="3679"/>
                  </a:cubicBezTo>
                  <a:lnTo>
                    <a:pt x="9325" y="3972"/>
                  </a:lnTo>
                  <a:cubicBezTo>
                    <a:pt x="9325" y="4271"/>
                    <a:pt x="9566" y="4516"/>
                    <a:pt x="9869" y="4516"/>
                  </a:cubicBezTo>
                  <a:lnTo>
                    <a:pt x="10172" y="4516"/>
                  </a:lnTo>
                  <a:cubicBezTo>
                    <a:pt x="10206" y="4920"/>
                    <a:pt x="10220" y="5989"/>
                    <a:pt x="9653" y="7576"/>
                  </a:cubicBezTo>
                  <a:cubicBezTo>
                    <a:pt x="9600" y="7610"/>
                    <a:pt x="9561" y="7668"/>
                    <a:pt x="9547" y="7730"/>
                  </a:cubicBezTo>
                  <a:lnTo>
                    <a:pt x="9426" y="8428"/>
                  </a:lnTo>
                  <a:lnTo>
                    <a:pt x="9229" y="8428"/>
                  </a:lnTo>
                  <a:cubicBezTo>
                    <a:pt x="9123" y="8428"/>
                    <a:pt x="9032" y="8495"/>
                    <a:pt x="9003" y="8601"/>
                  </a:cubicBezTo>
                  <a:lnTo>
                    <a:pt x="8950" y="8799"/>
                  </a:lnTo>
                  <a:cubicBezTo>
                    <a:pt x="8632" y="7639"/>
                    <a:pt x="8647" y="6845"/>
                    <a:pt x="8676" y="6508"/>
                  </a:cubicBezTo>
                  <a:lnTo>
                    <a:pt x="8974" y="6508"/>
                  </a:lnTo>
                  <a:cubicBezTo>
                    <a:pt x="9272" y="6508"/>
                    <a:pt x="9518" y="6263"/>
                    <a:pt x="9518" y="5964"/>
                  </a:cubicBezTo>
                  <a:lnTo>
                    <a:pt x="9518" y="5671"/>
                  </a:lnTo>
                  <a:cubicBezTo>
                    <a:pt x="9518" y="5373"/>
                    <a:pt x="9272" y="5127"/>
                    <a:pt x="8974" y="5127"/>
                  </a:cubicBezTo>
                  <a:lnTo>
                    <a:pt x="8955" y="5127"/>
                  </a:lnTo>
                  <a:cubicBezTo>
                    <a:pt x="9431" y="4078"/>
                    <a:pt x="8762" y="2871"/>
                    <a:pt x="7622" y="2717"/>
                  </a:cubicBezTo>
                  <a:lnTo>
                    <a:pt x="7622" y="2231"/>
                  </a:lnTo>
                  <a:cubicBezTo>
                    <a:pt x="7622" y="2072"/>
                    <a:pt x="7504" y="1992"/>
                    <a:pt x="7386" y="1992"/>
                  </a:cubicBezTo>
                  <a:cubicBezTo>
                    <a:pt x="7268" y="1992"/>
                    <a:pt x="7150" y="2072"/>
                    <a:pt x="7150" y="2231"/>
                  </a:cubicBezTo>
                  <a:lnTo>
                    <a:pt x="7150" y="2717"/>
                  </a:lnTo>
                  <a:cubicBezTo>
                    <a:pt x="6010" y="2871"/>
                    <a:pt x="5346" y="4078"/>
                    <a:pt x="5818" y="5127"/>
                  </a:cubicBezTo>
                  <a:lnTo>
                    <a:pt x="5798" y="5127"/>
                  </a:lnTo>
                  <a:cubicBezTo>
                    <a:pt x="5500" y="5127"/>
                    <a:pt x="5259" y="5373"/>
                    <a:pt x="5259" y="5671"/>
                  </a:cubicBezTo>
                  <a:lnTo>
                    <a:pt x="5259" y="5964"/>
                  </a:lnTo>
                  <a:cubicBezTo>
                    <a:pt x="5259" y="6263"/>
                    <a:pt x="5500" y="6508"/>
                    <a:pt x="5798" y="6508"/>
                  </a:cubicBezTo>
                  <a:lnTo>
                    <a:pt x="6101" y="6508"/>
                  </a:lnTo>
                  <a:cubicBezTo>
                    <a:pt x="6130" y="6845"/>
                    <a:pt x="6140" y="7639"/>
                    <a:pt x="5822" y="8799"/>
                  </a:cubicBezTo>
                  <a:lnTo>
                    <a:pt x="5769" y="8601"/>
                  </a:lnTo>
                  <a:cubicBezTo>
                    <a:pt x="5741" y="8495"/>
                    <a:pt x="5649" y="8428"/>
                    <a:pt x="5543" y="8428"/>
                  </a:cubicBezTo>
                  <a:lnTo>
                    <a:pt x="5351" y="8428"/>
                  </a:lnTo>
                  <a:lnTo>
                    <a:pt x="5226" y="7730"/>
                  </a:lnTo>
                  <a:cubicBezTo>
                    <a:pt x="5211" y="7668"/>
                    <a:pt x="5178" y="7610"/>
                    <a:pt x="5120" y="7576"/>
                  </a:cubicBezTo>
                  <a:cubicBezTo>
                    <a:pt x="4557" y="5998"/>
                    <a:pt x="4567" y="4925"/>
                    <a:pt x="4605" y="4516"/>
                  </a:cubicBezTo>
                  <a:lnTo>
                    <a:pt x="4903" y="4516"/>
                  </a:lnTo>
                  <a:cubicBezTo>
                    <a:pt x="5202" y="4516"/>
                    <a:pt x="5447" y="4271"/>
                    <a:pt x="5447" y="3972"/>
                  </a:cubicBezTo>
                  <a:lnTo>
                    <a:pt x="5447" y="3679"/>
                  </a:lnTo>
                  <a:cubicBezTo>
                    <a:pt x="5447" y="3381"/>
                    <a:pt x="5202" y="3135"/>
                    <a:pt x="4903" y="3135"/>
                  </a:cubicBezTo>
                  <a:lnTo>
                    <a:pt x="4884" y="3135"/>
                  </a:lnTo>
                  <a:cubicBezTo>
                    <a:pt x="5360" y="2091"/>
                    <a:pt x="4692" y="878"/>
                    <a:pt x="3551" y="725"/>
                  </a:cubicBezTo>
                  <a:lnTo>
                    <a:pt x="3551" y="239"/>
                  </a:lnTo>
                  <a:cubicBezTo>
                    <a:pt x="3551" y="82"/>
                    <a:pt x="3433" y="4"/>
                    <a:pt x="3315" y="4"/>
                  </a:cubicBezTo>
                  <a:cubicBezTo>
                    <a:pt x="3198" y="4"/>
                    <a:pt x="3080" y="82"/>
                    <a:pt x="3080" y="239"/>
                  </a:cubicBezTo>
                  <a:lnTo>
                    <a:pt x="3080" y="725"/>
                  </a:lnTo>
                  <a:cubicBezTo>
                    <a:pt x="1939" y="878"/>
                    <a:pt x="1271" y="2091"/>
                    <a:pt x="1747" y="3135"/>
                  </a:cubicBezTo>
                  <a:lnTo>
                    <a:pt x="1728" y="3135"/>
                  </a:lnTo>
                  <a:cubicBezTo>
                    <a:pt x="1429" y="3135"/>
                    <a:pt x="1184" y="3381"/>
                    <a:pt x="1184" y="3679"/>
                  </a:cubicBezTo>
                  <a:lnTo>
                    <a:pt x="1184" y="3972"/>
                  </a:lnTo>
                  <a:cubicBezTo>
                    <a:pt x="1184" y="4271"/>
                    <a:pt x="1429" y="4516"/>
                    <a:pt x="1728" y="4516"/>
                  </a:cubicBezTo>
                  <a:lnTo>
                    <a:pt x="2031" y="4516"/>
                  </a:lnTo>
                  <a:cubicBezTo>
                    <a:pt x="2069" y="4920"/>
                    <a:pt x="2084" y="5989"/>
                    <a:pt x="1511" y="7576"/>
                  </a:cubicBezTo>
                  <a:cubicBezTo>
                    <a:pt x="1458" y="7610"/>
                    <a:pt x="1420" y="7668"/>
                    <a:pt x="1410" y="7730"/>
                  </a:cubicBezTo>
                  <a:lnTo>
                    <a:pt x="1285" y="8428"/>
                  </a:lnTo>
                  <a:lnTo>
                    <a:pt x="1092" y="8428"/>
                  </a:lnTo>
                  <a:cubicBezTo>
                    <a:pt x="982" y="8428"/>
                    <a:pt x="890" y="8500"/>
                    <a:pt x="862" y="8601"/>
                  </a:cubicBezTo>
                  <a:lnTo>
                    <a:pt x="433" y="10184"/>
                  </a:lnTo>
                  <a:lnTo>
                    <a:pt x="236" y="10184"/>
                  </a:lnTo>
                  <a:cubicBezTo>
                    <a:pt x="106" y="10184"/>
                    <a:pt x="0" y="10290"/>
                    <a:pt x="0" y="10420"/>
                  </a:cubicBezTo>
                  <a:lnTo>
                    <a:pt x="0" y="11310"/>
                  </a:lnTo>
                  <a:cubicBezTo>
                    <a:pt x="0" y="11440"/>
                    <a:pt x="106" y="11546"/>
                    <a:pt x="236" y="11546"/>
                  </a:cubicBezTo>
                  <a:lnTo>
                    <a:pt x="4672" y="11546"/>
                  </a:lnTo>
                  <a:lnTo>
                    <a:pt x="4499" y="12176"/>
                  </a:lnTo>
                  <a:lnTo>
                    <a:pt x="4302" y="12176"/>
                  </a:lnTo>
                  <a:cubicBezTo>
                    <a:pt x="4172" y="12176"/>
                    <a:pt x="4066" y="12282"/>
                    <a:pt x="4066" y="12412"/>
                  </a:cubicBezTo>
                  <a:lnTo>
                    <a:pt x="4066" y="13302"/>
                  </a:lnTo>
                  <a:cubicBezTo>
                    <a:pt x="4066" y="13432"/>
                    <a:pt x="4172" y="13538"/>
                    <a:pt x="4302" y="13538"/>
                  </a:cubicBezTo>
                  <a:lnTo>
                    <a:pt x="10461" y="13538"/>
                  </a:lnTo>
                  <a:cubicBezTo>
                    <a:pt x="10591" y="13538"/>
                    <a:pt x="10697" y="13432"/>
                    <a:pt x="10697" y="13302"/>
                  </a:cubicBezTo>
                  <a:lnTo>
                    <a:pt x="10697" y="12412"/>
                  </a:lnTo>
                  <a:cubicBezTo>
                    <a:pt x="10697" y="12282"/>
                    <a:pt x="10591" y="12176"/>
                    <a:pt x="10461" y="12176"/>
                  </a:cubicBezTo>
                  <a:lnTo>
                    <a:pt x="10264" y="12176"/>
                  </a:lnTo>
                  <a:lnTo>
                    <a:pt x="10090" y="11541"/>
                  </a:lnTo>
                  <a:lnTo>
                    <a:pt x="14527" y="11541"/>
                  </a:lnTo>
                  <a:cubicBezTo>
                    <a:pt x="14657" y="11541"/>
                    <a:pt x="14763" y="11435"/>
                    <a:pt x="14763" y="11306"/>
                  </a:cubicBezTo>
                  <a:lnTo>
                    <a:pt x="14763" y="10415"/>
                  </a:lnTo>
                  <a:cubicBezTo>
                    <a:pt x="14763" y="10290"/>
                    <a:pt x="14662" y="10189"/>
                    <a:pt x="14536" y="10184"/>
                  </a:cubicBezTo>
                  <a:lnTo>
                    <a:pt x="14339" y="10184"/>
                  </a:lnTo>
                  <a:lnTo>
                    <a:pt x="13906" y="8601"/>
                  </a:lnTo>
                  <a:cubicBezTo>
                    <a:pt x="13877" y="8495"/>
                    <a:pt x="13786" y="8423"/>
                    <a:pt x="13680" y="8423"/>
                  </a:cubicBezTo>
                  <a:lnTo>
                    <a:pt x="13488" y="8423"/>
                  </a:lnTo>
                  <a:lnTo>
                    <a:pt x="13362" y="7730"/>
                  </a:lnTo>
                  <a:cubicBezTo>
                    <a:pt x="13348" y="7663"/>
                    <a:pt x="13314" y="7610"/>
                    <a:pt x="13257" y="7572"/>
                  </a:cubicBezTo>
                  <a:cubicBezTo>
                    <a:pt x="12694" y="5993"/>
                    <a:pt x="12703" y="4925"/>
                    <a:pt x="12742" y="4511"/>
                  </a:cubicBezTo>
                  <a:lnTo>
                    <a:pt x="13040" y="4511"/>
                  </a:lnTo>
                  <a:cubicBezTo>
                    <a:pt x="13338" y="4511"/>
                    <a:pt x="13584" y="4271"/>
                    <a:pt x="13584" y="3972"/>
                  </a:cubicBezTo>
                  <a:lnTo>
                    <a:pt x="13584" y="3679"/>
                  </a:lnTo>
                  <a:cubicBezTo>
                    <a:pt x="13584" y="3376"/>
                    <a:pt x="13338" y="3135"/>
                    <a:pt x="13040" y="3135"/>
                  </a:cubicBezTo>
                  <a:lnTo>
                    <a:pt x="13026" y="3135"/>
                  </a:lnTo>
                  <a:cubicBezTo>
                    <a:pt x="13497" y="2086"/>
                    <a:pt x="12828" y="878"/>
                    <a:pt x="11693" y="720"/>
                  </a:cubicBezTo>
                  <a:lnTo>
                    <a:pt x="11693" y="239"/>
                  </a:lnTo>
                  <a:cubicBezTo>
                    <a:pt x="11693" y="80"/>
                    <a:pt x="11575" y="0"/>
                    <a:pt x="114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52" name="Google Shape;13952;p138"/>
          <p:cNvGrpSpPr/>
          <p:nvPr/>
        </p:nvGrpSpPr>
        <p:grpSpPr>
          <a:xfrm>
            <a:off x="3977314" y="2769772"/>
            <a:ext cx="364851" cy="253567"/>
            <a:chOff x="3977314" y="2954347"/>
            <a:chExt cx="364851" cy="253567"/>
          </a:xfrm>
        </p:grpSpPr>
        <p:sp>
          <p:nvSpPr>
            <p:cNvPr id="13953" name="Google Shape;13953;p138"/>
            <p:cNvSpPr/>
            <p:nvPr/>
          </p:nvSpPr>
          <p:spPr>
            <a:xfrm>
              <a:off x="3983110" y="2989938"/>
              <a:ext cx="353127" cy="212653"/>
            </a:xfrm>
            <a:custGeom>
              <a:avLst/>
              <a:gdLst/>
              <a:ahLst/>
              <a:cxnLst/>
              <a:rect l="l" t="t" r="r" b="b"/>
              <a:pathLst>
                <a:path w="13464" h="8108" extrusionOk="0">
                  <a:moveTo>
                    <a:pt x="6732" y="0"/>
                  </a:moveTo>
                  <a:cubicBezTo>
                    <a:pt x="5929" y="0"/>
                    <a:pt x="4730" y="515"/>
                    <a:pt x="3162" y="1530"/>
                  </a:cubicBezTo>
                  <a:cubicBezTo>
                    <a:pt x="2151" y="2194"/>
                    <a:pt x="1179" y="2911"/>
                    <a:pt x="241" y="3676"/>
                  </a:cubicBezTo>
                  <a:cubicBezTo>
                    <a:pt x="0" y="3869"/>
                    <a:pt x="0" y="4239"/>
                    <a:pt x="241" y="4437"/>
                  </a:cubicBezTo>
                  <a:cubicBezTo>
                    <a:pt x="1179" y="5202"/>
                    <a:pt x="2151" y="5919"/>
                    <a:pt x="3162" y="6583"/>
                  </a:cubicBezTo>
                  <a:cubicBezTo>
                    <a:pt x="4730" y="7593"/>
                    <a:pt x="5929" y="8108"/>
                    <a:pt x="6732" y="8108"/>
                  </a:cubicBezTo>
                  <a:cubicBezTo>
                    <a:pt x="7536" y="8108"/>
                    <a:pt x="8734" y="7593"/>
                    <a:pt x="10302" y="6583"/>
                  </a:cubicBezTo>
                  <a:cubicBezTo>
                    <a:pt x="11313" y="5919"/>
                    <a:pt x="12285" y="5202"/>
                    <a:pt x="13223" y="4437"/>
                  </a:cubicBezTo>
                  <a:cubicBezTo>
                    <a:pt x="13464" y="4239"/>
                    <a:pt x="13464" y="3874"/>
                    <a:pt x="13223" y="3676"/>
                  </a:cubicBezTo>
                  <a:cubicBezTo>
                    <a:pt x="12285" y="2911"/>
                    <a:pt x="11313" y="2194"/>
                    <a:pt x="10302" y="1530"/>
                  </a:cubicBezTo>
                  <a:cubicBezTo>
                    <a:pt x="8734" y="515"/>
                    <a:pt x="7536" y="0"/>
                    <a:pt x="6732" y="0"/>
                  </a:cubicBezTo>
                  <a:close/>
                </a:path>
              </a:pathLst>
            </a:custGeom>
            <a:solidFill>
              <a:srgbClr val="FC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4" name="Google Shape;13954;p138"/>
            <p:cNvSpPr/>
            <p:nvPr/>
          </p:nvSpPr>
          <p:spPr>
            <a:xfrm>
              <a:off x="3983110" y="2989938"/>
              <a:ext cx="194110" cy="212653"/>
            </a:xfrm>
            <a:custGeom>
              <a:avLst/>
              <a:gdLst/>
              <a:ahLst/>
              <a:cxnLst/>
              <a:rect l="l" t="t" r="r" b="b"/>
              <a:pathLst>
                <a:path w="7401" h="8108" extrusionOk="0">
                  <a:moveTo>
                    <a:pt x="6732" y="0"/>
                  </a:moveTo>
                  <a:cubicBezTo>
                    <a:pt x="5929" y="0"/>
                    <a:pt x="4730" y="515"/>
                    <a:pt x="3162" y="1530"/>
                  </a:cubicBezTo>
                  <a:cubicBezTo>
                    <a:pt x="2151" y="2194"/>
                    <a:pt x="1179" y="2906"/>
                    <a:pt x="241" y="3676"/>
                  </a:cubicBezTo>
                  <a:cubicBezTo>
                    <a:pt x="0" y="3869"/>
                    <a:pt x="0" y="4239"/>
                    <a:pt x="241" y="4437"/>
                  </a:cubicBezTo>
                  <a:cubicBezTo>
                    <a:pt x="1179" y="5202"/>
                    <a:pt x="2151" y="5919"/>
                    <a:pt x="3162" y="6583"/>
                  </a:cubicBezTo>
                  <a:cubicBezTo>
                    <a:pt x="4730" y="7593"/>
                    <a:pt x="5929" y="8108"/>
                    <a:pt x="6732" y="8108"/>
                  </a:cubicBezTo>
                  <a:cubicBezTo>
                    <a:pt x="6958" y="8103"/>
                    <a:pt x="7184" y="8074"/>
                    <a:pt x="7401" y="8017"/>
                  </a:cubicBezTo>
                  <a:cubicBezTo>
                    <a:pt x="6650" y="7824"/>
                    <a:pt x="5683" y="7343"/>
                    <a:pt x="4504" y="6583"/>
                  </a:cubicBezTo>
                  <a:cubicBezTo>
                    <a:pt x="3494" y="5919"/>
                    <a:pt x="2517" y="5202"/>
                    <a:pt x="1584" y="4437"/>
                  </a:cubicBezTo>
                  <a:cubicBezTo>
                    <a:pt x="1343" y="4239"/>
                    <a:pt x="1343" y="3869"/>
                    <a:pt x="1584" y="3676"/>
                  </a:cubicBezTo>
                  <a:cubicBezTo>
                    <a:pt x="2517" y="2906"/>
                    <a:pt x="3494" y="2194"/>
                    <a:pt x="4504" y="1530"/>
                  </a:cubicBezTo>
                  <a:cubicBezTo>
                    <a:pt x="5683" y="765"/>
                    <a:pt x="6655" y="289"/>
                    <a:pt x="7401" y="96"/>
                  </a:cubicBezTo>
                  <a:cubicBezTo>
                    <a:pt x="7184" y="39"/>
                    <a:pt x="6958" y="5"/>
                    <a:pt x="6732" y="0"/>
                  </a:cubicBez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5" name="Google Shape;13955;p138"/>
            <p:cNvSpPr/>
            <p:nvPr/>
          </p:nvSpPr>
          <p:spPr>
            <a:xfrm>
              <a:off x="4077634" y="3020230"/>
              <a:ext cx="158152" cy="152198"/>
            </a:xfrm>
            <a:custGeom>
              <a:avLst/>
              <a:gdLst/>
              <a:ahLst/>
              <a:cxnLst/>
              <a:rect l="l" t="t" r="r" b="b"/>
              <a:pathLst>
                <a:path w="6030" h="5803" extrusionOk="0">
                  <a:moveTo>
                    <a:pt x="3128" y="1"/>
                  </a:moveTo>
                  <a:cubicBezTo>
                    <a:pt x="2372" y="1"/>
                    <a:pt x="1632" y="295"/>
                    <a:pt x="1078" y="852"/>
                  </a:cubicBezTo>
                  <a:cubicBezTo>
                    <a:pt x="251" y="1679"/>
                    <a:pt x="0" y="2926"/>
                    <a:pt x="448" y="4008"/>
                  </a:cubicBezTo>
                  <a:cubicBezTo>
                    <a:pt x="900" y="5096"/>
                    <a:pt x="1954" y="5803"/>
                    <a:pt x="3128" y="5803"/>
                  </a:cubicBezTo>
                  <a:cubicBezTo>
                    <a:pt x="4730" y="5798"/>
                    <a:pt x="6025" y="4504"/>
                    <a:pt x="6030" y="2901"/>
                  </a:cubicBezTo>
                  <a:cubicBezTo>
                    <a:pt x="6030" y="1727"/>
                    <a:pt x="5322" y="669"/>
                    <a:pt x="4240" y="221"/>
                  </a:cubicBezTo>
                  <a:cubicBezTo>
                    <a:pt x="3879" y="73"/>
                    <a:pt x="3502" y="1"/>
                    <a:pt x="3128" y="1"/>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6" name="Google Shape;13956;p138"/>
            <p:cNvSpPr/>
            <p:nvPr/>
          </p:nvSpPr>
          <p:spPr>
            <a:xfrm>
              <a:off x="4083561" y="3020204"/>
              <a:ext cx="90511" cy="152119"/>
            </a:xfrm>
            <a:custGeom>
              <a:avLst/>
              <a:gdLst/>
              <a:ahLst/>
              <a:cxnLst/>
              <a:rect l="l" t="t" r="r" b="b"/>
              <a:pathLst>
                <a:path w="3451" h="5800" extrusionOk="0">
                  <a:moveTo>
                    <a:pt x="2893" y="0"/>
                  </a:moveTo>
                  <a:cubicBezTo>
                    <a:pt x="1331" y="0"/>
                    <a:pt x="1" y="1270"/>
                    <a:pt x="1" y="2902"/>
                  </a:cubicBezTo>
                  <a:cubicBezTo>
                    <a:pt x="1" y="4530"/>
                    <a:pt x="1331" y="5800"/>
                    <a:pt x="2893" y="5800"/>
                  </a:cubicBezTo>
                  <a:cubicBezTo>
                    <a:pt x="3077" y="5800"/>
                    <a:pt x="3263" y="5783"/>
                    <a:pt x="3451" y="5746"/>
                  </a:cubicBezTo>
                  <a:cubicBezTo>
                    <a:pt x="2089" y="5482"/>
                    <a:pt x="1107" y="4288"/>
                    <a:pt x="1107" y="2902"/>
                  </a:cubicBezTo>
                  <a:cubicBezTo>
                    <a:pt x="1107" y="1512"/>
                    <a:pt x="2089" y="319"/>
                    <a:pt x="3451" y="54"/>
                  </a:cubicBezTo>
                  <a:cubicBezTo>
                    <a:pt x="3263" y="18"/>
                    <a:pt x="3077" y="0"/>
                    <a:pt x="2893" y="0"/>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7" name="Google Shape;13957;p138"/>
            <p:cNvSpPr/>
            <p:nvPr/>
          </p:nvSpPr>
          <p:spPr>
            <a:xfrm>
              <a:off x="4108425" y="3057841"/>
              <a:ext cx="89619" cy="76873"/>
            </a:xfrm>
            <a:custGeom>
              <a:avLst/>
              <a:gdLst/>
              <a:ahLst/>
              <a:cxnLst/>
              <a:rect l="l" t="t" r="r" b="b"/>
              <a:pathLst>
                <a:path w="3417" h="2931" extrusionOk="0">
                  <a:moveTo>
                    <a:pt x="1945" y="0"/>
                  </a:moveTo>
                  <a:cubicBezTo>
                    <a:pt x="1585" y="0"/>
                    <a:pt x="1218" y="134"/>
                    <a:pt x="920" y="433"/>
                  </a:cubicBezTo>
                  <a:cubicBezTo>
                    <a:pt x="1" y="1352"/>
                    <a:pt x="650" y="2930"/>
                    <a:pt x="1954" y="2930"/>
                  </a:cubicBezTo>
                  <a:cubicBezTo>
                    <a:pt x="2762" y="2930"/>
                    <a:pt x="3417" y="2276"/>
                    <a:pt x="3417" y="1467"/>
                  </a:cubicBezTo>
                  <a:cubicBezTo>
                    <a:pt x="3417" y="585"/>
                    <a:pt x="2697" y="0"/>
                    <a:pt x="1945" y="0"/>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8" name="Google Shape;13958;p138"/>
            <p:cNvSpPr/>
            <p:nvPr/>
          </p:nvSpPr>
          <p:spPr>
            <a:xfrm>
              <a:off x="4121303" y="3057893"/>
              <a:ext cx="53268" cy="76847"/>
            </a:xfrm>
            <a:custGeom>
              <a:avLst/>
              <a:gdLst/>
              <a:ahLst/>
              <a:cxnLst/>
              <a:rect l="l" t="t" r="r" b="b"/>
              <a:pathLst>
                <a:path w="2031" h="2930" extrusionOk="0">
                  <a:moveTo>
                    <a:pt x="1460" y="1"/>
                  </a:moveTo>
                  <a:cubicBezTo>
                    <a:pt x="690" y="1"/>
                    <a:pt x="0" y="623"/>
                    <a:pt x="0" y="1465"/>
                  </a:cubicBezTo>
                  <a:cubicBezTo>
                    <a:pt x="0" y="2305"/>
                    <a:pt x="691" y="2930"/>
                    <a:pt x="1462" y="2930"/>
                  </a:cubicBezTo>
                  <a:cubicBezTo>
                    <a:pt x="1650" y="2930"/>
                    <a:pt x="1842" y="2893"/>
                    <a:pt x="2031" y="2813"/>
                  </a:cubicBezTo>
                  <a:cubicBezTo>
                    <a:pt x="1492" y="2582"/>
                    <a:pt x="1141" y="2052"/>
                    <a:pt x="1141" y="1465"/>
                  </a:cubicBezTo>
                  <a:cubicBezTo>
                    <a:pt x="1141" y="878"/>
                    <a:pt x="1492" y="349"/>
                    <a:pt x="2031" y="118"/>
                  </a:cubicBezTo>
                  <a:cubicBezTo>
                    <a:pt x="1842" y="38"/>
                    <a:pt x="1648" y="1"/>
                    <a:pt x="1460"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9" name="Google Shape;13959;p138"/>
            <p:cNvSpPr/>
            <p:nvPr/>
          </p:nvSpPr>
          <p:spPr>
            <a:xfrm>
              <a:off x="4169116" y="3060280"/>
              <a:ext cx="30948" cy="26595"/>
            </a:xfrm>
            <a:custGeom>
              <a:avLst/>
              <a:gdLst/>
              <a:ahLst/>
              <a:cxnLst/>
              <a:rect l="l" t="t" r="r" b="b"/>
              <a:pathLst>
                <a:path w="1180" h="1014" extrusionOk="0">
                  <a:moveTo>
                    <a:pt x="508" y="1"/>
                  </a:moveTo>
                  <a:cubicBezTo>
                    <a:pt x="249" y="1"/>
                    <a:pt x="1" y="203"/>
                    <a:pt x="1" y="508"/>
                  </a:cubicBezTo>
                  <a:cubicBezTo>
                    <a:pt x="1" y="787"/>
                    <a:pt x="227" y="1014"/>
                    <a:pt x="506" y="1014"/>
                  </a:cubicBezTo>
                  <a:cubicBezTo>
                    <a:pt x="954" y="1014"/>
                    <a:pt x="1180" y="470"/>
                    <a:pt x="862" y="152"/>
                  </a:cubicBezTo>
                  <a:cubicBezTo>
                    <a:pt x="759" y="48"/>
                    <a:pt x="632" y="1"/>
                    <a:pt x="508" y="1"/>
                  </a:cubicBez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0" name="Google Shape;13960;p138"/>
            <p:cNvSpPr/>
            <p:nvPr/>
          </p:nvSpPr>
          <p:spPr>
            <a:xfrm>
              <a:off x="4268675" y="3004100"/>
              <a:ext cx="35250" cy="24444"/>
            </a:xfrm>
            <a:custGeom>
              <a:avLst/>
              <a:gdLst/>
              <a:ahLst/>
              <a:cxnLst/>
              <a:rect l="l" t="t" r="r" b="b"/>
              <a:pathLst>
                <a:path w="1344" h="932" extrusionOk="0">
                  <a:moveTo>
                    <a:pt x="314" y="1"/>
                  </a:moveTo>
                  <a:cubicBezTo>
                    <a:pt x="128" y="1"/>
                    <a:pt x="1" y="269"/>
                    <a:pt x="199" y="403"/>
                  </a:cubicBezTo>
                  <a:cubicBezTo>
                    <a:pt x="430" y="557"/>
                    <a:pt x="670" y="721"/>
                    <a:pt x="911" y="894"/>
                  </a:cubicBezTo>
                  <a:cubicBezTo>
                    <a:pt x="952" y="920"/>
                    <a:pt x="993" y="931"/>
                    <a:pt x="1031" y="931"/>
                  </a:cubicBezTo>
                  <a:cubicBezTo>
                    <a:pt x="1215" y="931"/>
                    <a:pt x="1344" y="677"/>
                    <a:pt x="1161" y="538"/>
                  </a:cubicBezTo>
                  <a:cubicBezTo>
                    <a:pt x="916" y="365"/>
                    <a:pt x="675" y="196"/>
                    <a:pt x="439" y="42"/>
                  </a:cubicBezTo>
                  <a:cubicBezTo>
                    <a:pt x="397" y="13"/>
                    <a:pt x="354" y="1"/>
                    <a:pt x="3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1" name="Google Shape;13961;p138"/>
            <p:cNvSpPr/>
            <p:nvPr/>
          </p:nvSpPr>
          <p:spPr>
            <a:xfrm>
              <a:off x="4044850" y="2954347"/>
              <a:ext cx="214488" cy="54527"/>
            </a:xfrm>
            <a:custGeom>
              <a:avLst/>
              <a:gdLst/>
              <a:ahLst/>
              <a:cxnLst/>
              <a:rect l="l" t="t" r="r" b="b"/>
              <a:pathLst>
                <a:path w="8178" h="2079" extrusionOk="0">
                  <a:moveTo>
                    <a:pt x="4378" y="0"/>
                  </a:moveTo>
                  <a:cubicBezTo>
                    <a:pt x="3320" y="0"/>
                    <a:pt x="1943" y="549"/>
                    <a:pt x="177" y="1680"/>
                  </a:cubicBezTo>
                  <a:cubicBezTo>
                    <a:pt x="0" y="1795"/>
                    <a:pt x="81" y="2077"/>
                    <a:pt x="295" y="2079"/>
                  </a:cubicBezTo>
                  <a:lnTo>
                    <a:pt x="295" y="2079"/>
                  </a:lnTo>
                  <a:cubicBezTo>
                    <a:pt x="338" y="2078"/>
                    <a:pt x="375" y="2064"/>
                    <a:pt x="413" y="2045"/>
                  </a:cubicBezTo>
                  <a:cubicBezTo>
                    <a:pt x="2107" y="963"/>
                    <a:pt x="3401" y="433"/>
                    <a:pt x="4383" y="433"/>
                  </a:cubicBezTo>
                  <a:cubicBezTo>
                    <a:pt x="5235" y="433"/>
                    <a:pt x="6332" y="838"/>
                    <a:pt x="7732" y="1665"/>
                  </a:cubicBezTo>
                  <a:cubicBezTo>
                    <a:pt x="7775" y="1694"/>
                    <a:pt x="7818" y="1706"/>
                    <a:pt x="7857" y="1706"/>
                  </a:cubicBezTo>
                  <a:cubicBezTo>
                    <a:pt x="8052" y="1706"/>
                    <a:pt x="8177" y="1410"/>
                    <a:pt x="7953" y="1290"/>
                  </a:cubicBezTo>
                  <a:cubicBezTo>
                    <a:pt x="6486" y="424"/>
                    <a:pt x="5316" y="0"/>
                    <a:pt x="4378" y="0"/>
                  </a:cubicBezTo>
                  <a:close/>
                  <a:moveTo>
                    <a:pt x="295" y="2079"/>
                  </a:moveTo>
                  <a:cubicBezTo>
                    <a:pt x="294" y="2079"/>
                    <a:pt x="294" y="2079"/>
                    <a:pt x="293" y="2079"/>
                  </a:cubicBezTo>
                  <a:lnTo>
                    <a:pt x="298" y="2079"/>
                  </a:lnTo>
                  <a:cubicBezTo>
                    <a:pt x="297" y="2079"/>
                    <a:pt x="296" y="2079"/>
                    <a:pt x="295" y="2079"/>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2" name="Google Shape;13962;p138"/>
            <p:cNvSpPr/>
            <p:nvPr/>
          </p:nvSpPr>
          <p:spPr>
            <a:xfrm>
              <a:off x="3977314" y="2984640"/>
              <a:ext cx="364851" cy="223275"/>
            </a:xfrm>
            <a:custGeom>
              <a:avLst/>
              <a:gdLst/>
              <a:ahLst/>
              <a:cxnLst/>
              <a:rect l="l" t="t" r="r" b="b"/>
              <a:pathLst>
                <a:path w="13911" h="8513" extrusionOk="0">
                  <a:moveTo>
                    <a:pt x="6953" y="433"/>
                  </a:moveTo>
                  <a:cubicBezTo>
                    <a:pt x="8724" y="433"/>
                    <a:pt x="12256" y="3205"/>
                    <a:pt x="13295" y="4056"/>
                  </a:cubicBezTo>
                  <a:cubicBezTo>
                    <a:pt x="13425" y="4157"/>
                    <a:pt x="13425" y="4355"/>
                    <a:pt x="13295" y="4461"/>
                  </a:cubicBezTo>
                  <a:cubicBezTo>
                    <a:pt x="12256" y="5307"/>
                    <a:pt x="8724" y="8079"/>
                    <a:pt x="6953" y="8079"/>
                  </a:cubicBezTo>
                  <a:cubicBezTo>
                    <a:pt x="5182" y="8079"/>
                    <a:pt x="1651" y="5307"/>
                    <a:pt x="611" y="4461"/>
                  </a:cubicBezTo>
                  <a:cubicBezTo>
                    <a:pt x="481" y="4355"/>
                    <a:pt x="481" y="4157"/>
                    <a:pt x="611" y="4056"/>
                  </a:cubicBezTo>
                  <a:cubicBezTo>
                    <a:pt x="1651" y="3205"/>
                    <a:pt x="5182" y="433"/>
                    <a:pt x="6953" y="433"/>
                  </a:cubicBezTo>
                  <a:close/>
                  <a:moveTo>
                    <a:pt x="6953" y="0"/>
                  </a:moveTo>
                  <a:cubicBezTo>
                    <a:pt x="5096" y="0"/>
                    <a:pt x="1708" y="2603"/>
                    <a:pt x="337" y="3720"/>
                  </a:cubicBezTo>
                  <a:cubicBezTo>
                    <a:pt x="0" y="3999"/>
                    <a:pt x="0" y="4518"/>
                    <a:pt x="337" y="4793"/>
                  </a:cubicBezTo>
                  <a:cubicBezTo>
                    <a:pt x="1708" y="5914"/>
                    <a:pt x="5096" y="8512"/>
                    <a:pt x="6953" y="8512"/>
                  </a:cubicBezTo>
                  <a:cubicBezTo>
                    <a:pt x="8815" y="8512"/>
                    <a:pt x="12203" y="5914"/>
                    <a:pt x="13569" y="4793"/>
                  </a:cubicBezTo>
                  <a:cubicBezTo>
                    <a:pt x="13911" y="4518"/>
                    <a:pt x="13911" y="3999"/>
                    <a:pt x="13569" y="3720"/>
                  </a:cubicBezTo>
                  <a:cubicBezTo>
                    <a:pt x="12203" y="2603"/>
                    <a:pt x="8815" y="0"/>
                    <a:pt x="6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3" name="Google Shape;13963;p138"/>
            <p:cNvSpPr/>
            <p:nvPr/>
          </p:nvSpPr>
          <p:spPr>
            <a:xfrm>
              <a:off x="4072598" y="3014985"/>
              <a:ext cx="178347" cy="162742"/>
            </a:xfrm>
            <a:custGeom>
              <a:avLst/>
              <a:gdLst/>
              <a:ahLst/>
              <a:cxnLst/>
              <a:rect l="l" t="t" r="r" b="b"/>
              <a:pathLst>
                <a:path w="6800" h="6205" extrusionOk="0">
                  <a:moveTo>
                    <a:pt x="3332" y="1"/>
                  </a:moveTo>
                  <a:cubicBezTo>
                    <a:pt x="3295" y="1"/>
                    <a:pt x="3257" y="1"/>
                    <a:pt x="3219" y="3"/>
                  </a:cubicBezTo>
                  <a:cubicBezTo>
                    <a:pt x="2026" y="41"/>
                    <a:pt x="958" y="758"/>
                    <a:pt x="481" y="1850"/>
                  </a:cubicBezTo>
                  <a:cubicBezTo>
                    <a:pt x="0" y="2947"/>
                    <a:pt x="188" y="4218"/>
                    <a:pt x="967" y="5122"/>
                  </a:cubicBezTo>
                  <a:cubicBezTo>
                    <a:pt x="1010" y="5170"/>
                    <a:pt x="1069" y="5194"/>
                    <a:pt x="1129" y="5194"/>
                  </a:cubicBezTo>
                  <a:cubicBezTo>
                    <a:pt x="1184" y="5194"/>
                    <a:pt x="1238" y="5174"/>
                    <a:pt x="1280" y="5132"/>
                  </a:cubicBezTo>
                  <a:lnTo>
                    <a:pt x="1285" y="5127"/>
                  </a:lnTo>
                  <a:cubicBezTo>
                    <a:pt x="1362" y="5045"/>
                    <a:pt x="1367" y="4920"/>
                    <a:pt x="1294" y="4834"/>
                  </a:cubicBezTo>
                  <a:cubicBezTo>
                    <a:pt x="399" y="3790"/>
                    <a:pt x="447" y="2231"/>
                    <a:pt x="1405" y="1244"/>
                  </a:cubicBezTo>
                  <a:cubicBezTo>
                    <a:pt x="1927" y="709"/>
                    <a:pt x="2622" y="436"/>
                    <a:pt x="3321" y="436"/>
                  </a:cubicBezTo>
                  <a:cubicBezTo>
                    <a:pt x="3911" y="436"/>
                    <a:pt x="4503" y="631"/>
                    <a:pt x="4995" y="1028"/>
                  </a:cubicBezTo>
                  <a:cubicBezTo>
                    <a:pt x="6068" y="1894"/>
                    <a:pt x="6303" y="3433"/>
                    <a:pt x="5543" y="4579"/>
                  </a:cubicBezTo>
                  <a:cubicBezTo>
                    <a:pt x="5031" y="5345"/>
                    <a:pt x="4184" y="5769"/>
                    <a:pt x="3317" y="5769"/>
                  </a:cubicBezTo>
                  <a:cubicBezTo>
                    <a:pt x="2889" y="5769"/>
                    <a:pt x="2455" y="5666"/>
                    <a:pt x="2055" y="5450"/>
                  </a:cubicBezTo>
                  <a:cubicBezTo>
                    <a:pt x="2023" y="5433"/>
                    <a:pt x="1989" y="5425"/>
                    <a:pt x="1954" y="5425"/>
                  </a:cubicBezTo>
                  <a:cubicBezTo>
                    <a:pt x="1898" y="5425"/>
                    <a:pt x="1843" y="5446"/>
                    <a:pt x="1804" y="5488"/>
                  </a:cubicBezTo>
                  <a:lnTo>
                    <a:pt x="1800" y="5493"/>
                  </a:lnTo>
                  <a:cubicBezTo>
                    <a:pt x="1699" y="5594"/>
                    <a:pt x="1723" y="5762"/>
                    <a:pt x="1848" y="5830"/>
                  </a:cubicBezTo>
                  <a:cubicBezTo>
                    <a:pt x="2321" y="6086"/>
                    <a:pt x="2825" y="6204"/>
                    <a:pt x="3318" y="6204"/>
                  </a:cubicBezTo>
                  <a:cubicBezTo>
                    <a:pt x="4698" y="6204"/>
                    <a:pt x="5998" y="5273"/>
                    <a:pt x="6342" y="3809"/>
                  </a:cubicBezTo>
                  <a:cubicBezTo>
                    <a:pt x="6800" y="1858"/>
                    <a:pt x="5316" y="1"/>
                    <a:pt x="33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4" name="Google Shape;13964;p138"/>
            <p:cNvSpPr/>
            <p:nvPr/>
          </p:nvSpPr>
          <p:spPr>
            <a:xfrm>
              <a:off x="4101475" y="3052779"/>
              <a:ext cx="101763" cy="87049"/>
            </a:xfrm>
            <a:custGeom>
              <a:avLst/>
              <a:gdLst/>
              <a:ahLst/>
              <a:cxnLst/>
              <a:rect l="l" t="t" r="r" b="b"/>
              <a:pathLst>
                <a:path w="3880" h="3319" extrusionOk="0">
                  <a:moveTo>
                    <a:pt x="2219" y="0"/>
                  </a:moveTo>
                  <a:cubicBezTo>
                    <a:pt x="742" y="0"/>
                    <a:pt x="1" y="1786"/>
                    <a:pt x="1045" y="2835"/>
                  </a:cubicBezTo>
                  <a:cubicBezTo>
                    <a:pt x="1363" y="3150"/>
                    <a:pt x="1787" y="3319"/>
                    <a:pt x="2218" y="3319"/>
                  </a:cubicBezTo>
                  <a:cubicBezTo>
                    <a:pt x="2432" y="3319"/>
                    <a:pt x="2648" y="3277"/>
                    <a:pt x="2854" y="3191"/>
                  </a:cubicBezTo>
                  <a:cubicBezTo>
                    <a:pt x="3475" y="2936"/>
                    <a:pt x="3879" y="2329"/>
                    <a:pt x="3879" y="1660"/>
                  </a:cubicBezTo>
                  <a:cubicBezTo>
                    <a:pt x="3879" y="1540"/>
                    <a:pt x="3783" y="1444"/>
                    <a:pt x="3663" y="1444"/>
                  </a:cubicBezTo>
                  <a:cubicBezTo>
                    <a:pt x="3542" y="1444"/>
                    <a:pt x="3446" y="1540"/>
                    <a:pt x="3446" y="1660"/>
                  </a:cubicBezTo>
                  <a:cubicBezTo>
                    <a:pt x="3446" y="2399"/>
                    <a:pt x="2841" y="2889"/>
                    <a:pt x="2211" y="2889"/>
                  </a:cubicBezTo>
                  <a:cubicBezTo>
                    <a:pt x="1909" y="2889"/>
                    <a:pt x="1602" y="2777"/>
                    <a:pt x="1353" y="2527"/>
                  </a:cubicBezTo>
                  <a:cubicBezTo>
                    <a:pt x="578" y="1752"/>
                    <a:pt x="1127" y="433"/>
                    <a:pt x="2219" y="433"/>
                  </a:cubicBezTo>
                  <a:cubicBezTo>
                    <a:pt x="2508" y="433"/>
                    <a:pt x="2508" y="0"/>
                    <a:pt x="22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65" name="Google Shape;13965;p138"/>
          <p:cNvGrpSpPr/>
          <p:nvPr/>
        </p:nvGrpSpPr>
        <p:grpSpPr>
          <a:xfrm>
            <a:off x="3107400" y="3625916"/>
            <a:ext cx="365139" cy="365244"/>
            <a:chOff x="3107400" y="3810491"/>
            <a:chExt cx="365139" cy="365244"/>
          </a:xfrm>
        </p:grpSpPr>
        <p:sp>
          <p:nvSpPr>
            <p:cNvPr id="13966" name="Google Shape;13966;p138"/>
            <p:cNvSpPr/>
            <p:nvPr/>
          </p:nvSpPr>
          <p:spPr>
            <a:xfrm>
              <a:off x="3113091" y="3816287"/>
              <a:ext cx="269199" cy="269199"/>
            </a:xfrm>
            <a:custGeom>
              <a:avLst/>
              <a:gdLst/>
              <a:ahLst/>
              <a:cxnLst/>
              <a:rect l="l" t="t" r="r" b="b"/>
              <a:pathLst>
                <a:path w="10264" h="10264" extrusionOk="0">
                  <a:moveTo>
                    <a:pt x="4817" y="0"/>
                  </a:moveTo>
                  <a:cubicBezTo>
                    <a:pt x="4596" y="0"/>
                    <a:pt x="4403" y="159"/>
                    <a:pt x="4360" y="376"/>
                  </a:cubicBezTo>
                  <a:lnTo>
                    <a:pt x="4129" y="1540"/>
                  </a:lnTo>
                  <a:cubicBezTo>
                    <a:pt x="3840" y="1617"/>
                    <a:pt x="3566" y="1733"/>
                    <a:pt x="3306" y="1877"/>
                  </a:cubicBezTo>
                  <a:lnTo>
                    <a:pt x="2320" y="1218"/>
                  </a:lnTo>
                  <a:cubicBezTo>
                    <a:pt x="2240" y="1167"/>
                    <a:pt x="2151" y="1142"/>
                    <a:pt x="2062" y="1142"/>
                  </a:cubicBezTo>
                  <a:cubicBezTo>
                    <a:pt x="1941" y="1142"/>
                    <a:pt x="1821" y="1189"/>
                    <a:pt x="1733" y="1280"/>
                  </a:cubicBezTo>
                  <a:lnTo>
                    <a:pt x="1280" y="1728"/>
                  </a:lnTo>
                  <a:cubicBezTo>
                    <a:pt x="1126" y="1887"/>
                    <a:pt x="1097" y="2132"/>
                    <a:pt x="1223" y="2315"/>
                  </a:cubicBezTo>
                  <a:lnTo>
                    <a:pt x="1882" y="3306"/>
                  </a:lnTo>
                  <a:cubicBezTo>
                    <a:pt x="1733" y="3561"/>
                    <a:pt x="1622" y="3840"/>
                    <a:pt x="1540" y="4124"/>
                  </a:cubicBezTo>
                  <a:lnTo>
                    <a:pt x="376" y="4360"/>
                  </a:lnTo>
                  <a:cubicBezTo>
                    <a:pt x="159" y="4403"/>
                    <a:pt x="0" y="4591"/>
                    <a:pt x="5" y="4817"/>
                  </a:cubicBezTo>
                  <a:lnTo>
                    <a:pt x="5" y="5447"/>
                  </a:lnTo>
                  <a:cubicBezTo>
                    <a:pt x="0" y="5673"/>
                    <a:pt x="159" y="5861"/>
                    <a:pt x="376" y="5904"/>
                  </a:cubicBezTo>
                  <a:lnTo>
                    <a:pt x="1540" y="6140"/>
                  </a:lnTo>
                  <a:cubicBezTo>
                    <a:pt x="1622" y="6424"/>
                    <a:pt x="1733" y="6703"/>
                    <a:pt x="1882" y="6958"/>
                  </a:cubicBezTo>
                  <a:lnTo>
                    <a:pt x="1223" y="7949"/>
                  </a:lnTo>
                  <a:cubicBezTo>
                    <a:pt x="1097" y="8132"/>
                    <a:pt x="1126" y="8378"/>
                    <a:pt x="1280" y="8536"/>
                  </a:cubicBezTo>
                  <a:lnTo>
                    <a:pt x="1733" y="8984"/>
                  </a:lnTo>
                  <a:cubicBezTo>
                    <a:pt x="1821" y="9076"/>
                    <a:pt x="1941" y="9122"/>
                    <a:pt x="2062" y="9122"/>
                  </a:cubicBezTo>
                  <a:cubicBezTo>
                    <a:pt x="2151" y="9122"/>
                    <a:pt x="2240" y="9097"/>
                    <a:pt x="2320" y="9046"/>
                  </a:cubicBezTo>
                  <a:lnTo>
                    <a:pt x="3306" y="8387"/>
                  </a:lnTo>
                  <a:cubicBezTo>
                    <a:pt x="3566" y="8532"/>
                    <a:pt x="3840" y="8647"/>
                    <a:pt x="4129" y="8724"/>
                  </a:cubicBezTo>
                  <a:lnTo>
                    <a:pt x="4360" y="9888"/>
                  </a:lnTo>
                  <a:cubicBezTo>
                    <a:pt x="4403" y="10105"/>
                    <a:pt x="4596" y="10264"/>
                    <a:pt x="4817" y="10264"/>
                  </a:cubicBezTo>
                  <a:lnTo>
                    <a:pt x="5447" y="10264"/>
                  </a:lnTo>
                  <a:cubicBezTo>
                    <a:pt x="5673" y="10264"/>
                    <a:pt x="5861" y="10105"/>
                    <a:pt x="5904" y="9888"/>
                  </a:cubicBezTo>
                  <a:lnTo>
                    <a:pt x="6140" y="8724"/>
                  </a:lnTo>
                  <a:cubicBezTo>
                    <a:pt x="6424" y="8647"/>
                    <a:pt x="6703" y="8532"/>
                    <a:pt x="6958" y="8387"/>
                  </a:cubicBezTo>
                  <a:lnTo>
                    <a:pt x="7949" y="9046"/>
                  </a:lnTo>
                  <a:cubicBezTo>
                    <a:pt x="8027" y="9097"/>
                    <a:pt x="8115" y="9122"/>
                    <a:pt x="8203" y="9122"/>
                  </a:cubicBezTo>
                  <a:cubicBezTo>
                    <a:pt x="8324" y="9122"/>
                    <a:pt x="8445" y="9076"/>
                    <a:pt x="8536" y="8984"/>
                  </a:cubicBezTo>
                  <a:lnTo>
                    <a:pt x="8984" y="8536"/>
                  </a:lnTo>
                  <a:cubicBezTo>
                    <a:pt x="9143" y="8378"/>
                    <a:pt x="9167" y="8132"/>
                    <a:pt x="9046" y="7949"/>
                  </a:cubicBezTo>
                  <a:lnTo>
                    <a:pt x="8387" y="6958"/>
                  </a:lnTo>
                  <a:cubicBezTo>
                    <a:pt x="8532" y="6703"/>
                    <a:pt x="8647" y="6424"/>
                    <a:pt x="8724" y="6140"/>
                  </a:cubicBezTo>
                  <a:lnTo>
                    <a:pt x="9888" y="5904"/>
                  </a:lnTo>
                  <a:cubicBezTo>
                    <a:pt x="10105" y="5861"/>
                    <a:pt x="10264" y="5673"/>
                    <a:pt x="10264" y="5447"/>
                  </a:cubicBezTo>
                  <a:lnTo>
                    <a:pt x="10264" y="4817"/>
                  </a:lnTo>
                  <a:cubicBezTo>
                    <a:pt x="10264" y="4591"/>
                    <a:pt x="10110" y="4403"/>
                    <a:pt x="9893" y="4360"/>
                  </a:cubicBezTo>
                  <a:lnTo>
                    <a:pt x="8729" y="4124"/>
                  </a:lnTo>
                  <a:cubicBezTo>
                    <a:pt x="8647" y="3840"/>
                    <a:pt x="8536" y="3561"/>
                    <a:pt x="8387" y="3306"/>
                  </a:cubicBezTo>
                  <a:lnTo>
                    <a:pt x="9046" y="2315"/>
                  </a:lnTo>
                  <a:cubicBezTo>
                    <a:pt x="9172" y="2132"/>
                    <a:pt x="9143" y="1887"/>
                    <a:pt x="8989" y="1728"/>
                  </a:cubicBezTo>
                  <a:lnTo>
                    <a:pt x="8536" y="1280"/>
                  </a:lnTo>
                  <a:cubicBezTo>
                    <a:pt x="8447" y="1189"/>
                    <a:pt x="8328" y="1142"/>
                    <a:pt x="8207" y="1142"/>
                  </a:cubicBezTo>
                  <a:cubicBezTo>
                    <a:pt x="8118" y="1142"/>
                    <a:pt x="8029" y="1167"/>
                    <a:pt x="7949" y="1218"/>
                  </a:cubicBezTo>
                  <a:lnTo>
                    <a:pt x="6963" y="1877"/>
                  </a:lnTo>
                  <a:cubicBezTo>
                    <a:pt x="6703" y="1733"/>
                    <a:pt x="6429" y="1617"/>
                    <a:pt x="6140" y="1540"/>
                  </a:cubicBezTo>
                  <a:lnTo>
                    <a:pt x="5909" y="376"/>
                  </a:lnTo>
                  <a:cubicBezTo>
                    <a:pt x="5866" y="159"/>
                    <a:pt x="5673" y="0"/>
                    <a:pt x="5452"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7" name="Google Shape;13967;p138"/>
            <p:cNvSpPr/>
            <p:nvPr/>
          </p:nvSpPr>
          <p:spPr>
            <a:xfrm>
              <a:off x="3184011" y="3891875"/>
              <a:ext cx="122823" cy="118076"/>
            </a:xfrm>
            <a:custGeom>
              <a:avLst/>
              <a:gdLst/>
              <a:ahLst/>
              <a:cxnLst/>
              <a:rect l="l" t="t" r="r" b="b"/>
              <a:pathLst>
                <a:path w="4683" h="4502" extrusionOk="0">
                  <a:moveTo>
                    <a:pt x="2439" y="1"/>
                  </a:moveTo>
                  <a:cubicBezTo>
                    <a:pt x="2436" y="1"/>
                    <a:pt x="2433" y="1"/>
                    <a:pt x="2430" y="1"/>
                  </a:cubicBezTo>
                  <a:cubicBezTo>
                    <a:pt x="1521" y="1"/>
                    <a:pt x="698" y="544"/>
                    <a:pt x="352" y="1386"/>
                  </a:cubicBezTo>
                  <a:cubicBezTo>
                    <a:pt x="1" y="2228"/>
                    <a:pt x="193" y="3196"/>
                    <a:pt x="838" y="3840"/>
                  </a:cubicBezTo>
                  <a:cubicBezTo>
                    <a:pt x="1270" y="4272"/>
                    <a:pt x="1846" y="4501"/>
                    <a:pt x="2433" y="4501"/>
                  </a:cubicBezTo>
                  <a:cubicBezTo>
                    <a:pt x="2722" y="4501"/>
                    <a:pt x="3014" y="4446"/>
                    <a:pt x="3292" y="4331"/>
                  </a:cubicBezTo>
                  <a:cubicBezTo>
                    <a:pt x="4134" y="3980"/>
                    <a:pt x="4682" y="3162"/>
                    <a:pt x="4682" y="2248"/>
                  </a:cubicBezTo>
                  <a:cubicBezTo>
                    <a:pt x="4682" y="1009"/>
                    <a:pt x="3677" y="1"/>
                    <a:pt x="2439"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8" name="Google Shape;13968;p138"/>
            <p:cNvSpPr/>
            <p:nvPr/>
          </p:nvSpPr>
          <p:spPr>
            <a:xfrm>
              <a:off x="3208507" y="3921538"/>
              <a:ext cx="68664" cy="58750"/>
            </a:xfrm>
            <a:custGeom>
              <a:avLst/>
              <a:gdLst/>
              <a:ahLst/>
              <a:cxnLst/>
              <a:rect l="l" t="t" r="r" b="b"/>
              <a:pathLst>
                <a:path w="2618" h="2240" extrusionOk="0">
                  <a:moveTo>
                    <a:pt x="1496" y="0"/>
                  </a:moveTo>
                  <a:cubicBezTo>
                    <a:pt x="500" y="0"/>
                    <a:pt x="0" y="1203"/>
                    <a:pt x="703" y="1911"/>
                  </a:cubicBezTo>
                  <a:cubicBezTo>
                    <a:pt x="931" y="2138"/>
                    <a:pt x="1212" y="2240"/>
                    <a:pt x="1488" y="2240"/>
                  </a:cubicBezTo>
                  <a:cubicBezTo>
                    <a:pt x="2065" y="2240"/>
                    <a:pt x="2618" y="1794"/>
                    <a:pt x="2618" y="1117"/>
                  </a:cubicBezTo>
                  <a:cubicBezTo>
                    <a:pt x="2618" y="501"/>
                    <a:pt x="2112" y="0"/>
                    <a:pt x="1496" y="0"/>
                  </a:cubicBezTo>
                  <a:close/>
                </a:path>
              </a:pathLst>
            </a:custGeom>
            <a:solidFill>
              <a:srgbClr val="5E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9" name="Google Shape;13969;p138"/>
            <p:cNvSpPr/>
            <p:nvPr/>
          </p:nvSpPr>
          <p:spPr>
            <a:xfrm>
              <a:off x="3211156" y="3922928"/>
              <a:ext cx="48101" cy="42934"/>
            </a:xfrm>
            <a:custGeom>
              <a:avLst/>
              <a:gdLst/>
              <a:ahLst/>
              <a:cxnLst/>
              <a:rect l="l" t="t" r="r" b="b"/>
              <a:pathLst>
                <a:path w="1834" h="1637" extrusionOk="0">
                  <a:moveTo>
                    <a:pt x="1054" y="0"/>
                  </a:moveTo>
                  <a:cubicBezTo>
                    <a:pt x="380" y="0"/>
                    <a:pt x="0" y="761"/>
                    <a:pt x="395" y="1299"/>
                  </a:cubicBezTo>
                  <a:cubicBezTo>
                    <a:pt x="561" y="1529"/>
                    <a:pt x="807" y="1636"/>
                    <a:pt x="1051" y="1636"/>
                  </a:cubicBezTo>
                  <a:cubicBezTo>
                    <a:pt x="1386" y="1636"/>
                    <a:pt x="1716" y="1434"/>
                    <a:pt x="1833" y="1064"/>
                  </a:cubicBezTo>
                  <a:cubicBezTo>
                    <a:pt x="1833" y="578"/>
                    <a:pt x="1516" y="145"/>
                    <a:pt x="1054" y="0"/>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0" name="Google Shape;13970;p138"/>
            <p:cNvSpPr/>
            <p:nvPr/>
          </p:nvSpPr>
          <p:spPr>
            <a:xfrm>
              <a:off x="3289891" y="3993087"/>
              <a:ext cx="176957" cy="176957"/>
            </a:xfrm>
            <a:custGeom>
              <a:avLst/>
              <a:gdLst/>
              <a:ahLst/>
              <a:cxnLst/>
              <a:rect l="l" t="t" r="r" b="b"/>
              <a:pathLst>
                <a:path w="6747" h="6747" extrusionOk="0">
                  <a:moveTo>
                    <a:pt x="3167" y="1"/>
                  </a:moveTo>
                  <a:cubicBezTo>
                    <a:pt x="3018" y="1"/>
                    <a:pt x="2892" y="102"/>
                    <a:pt x="2864" y="246"/>
                  </a:cubicBezTo>
                  <a:lnTo>
                    <a:pt x="2710" y="1011"/>
                  </a:lnTo>
                  <a:cubicBezTo>
                    <a:pt x="2522" y="1064"/>
                    <a:pt x="2339" y="1141"/>
                    <a:pt x="2171" y="1237"/>
                  </a:cubicBezTo>
                  <a:lnTo>
                    <a:pt x="1521" y="804"/>
                  </a:lnTo>
                  <a:cubicBezTo>
                    <a:pt x="1469" y="769"/>
                    <a:pt x="1410" y="752"/>
                    <a:pt x="1350" y="752"/>
                  </a:cubicBezTo>
                  <a:cubicBezTo>
                    <a:pt x="1272" y="752"/>
                    <a:pt x="1194" y="782"/>
                    <a:pt x="1136" y="843"/>
                  </a:cubicBezTo>
                  <a:lnTo>
                    <a:pt x="838" y="1136"/>
                  </a:lnTo>
                  <a:cubicBezTo>
                    <a:pt x="737" y="1237"/>
                    <a:pt x="722" y="1401"/>
                    <a:pt x="799" y="1521"/>
                  </a:cubicBezTo>
                  <a:lnTo>
                    <a:pt x="1232" y="2171"/>
                  </a:lnTo>
                  <a:cubicBezTo>
                    <a:pt x="1136" y="2339"/>
                    <a:pt x="1064" y="2522"/>
                    <a:pt x="1011" y="2714"/>
                  </a:cubicBezTo>
                  <a:lnTo>
                    <a:pt x="246" y="2864"/>
                  </a:lnTo>
                  <a:cubicBezTo>
                    <a:pt x="102" y="2892"/>
                    <a:pt x="1" y="3018"/>
                    <a:pt x="1" y="3167"/>
                  </a:cubicBezTo>
                  <a:lnTo>
                    <a:pt x="1" y="3581"/>
                  </a:lnTo>
                  <a:cubicBezTo>
                    <a:pt x="1" y="3730"/>
                    <a:pt x="102" y="3855"/>
                    <a:pt x="246" y="3884"/>
                  </a:cubicBezTo>
                  <a:lnTo>
                    <a:pt x="1011" y="4038"/>
                  </a:lnTo>
                  <a:cubicBezTo>
                    <a:pt x="1064" y="4225"/>
                    <a:pt x="1136" y="4408"/>
                    <a:pt x="1232" y="4577"/>
                  </a:cubicBezTo>
                  <a:lnTo>
                    <a:pt x="799" y="5226"/>
                  </a:lnTo>
                  <a:cubicBezTo>
                    <a:pt x="722" y="5346"/>
                    <a:pt x="737" y="5510"/>
                    <a:pt x="838" y="5611"/>
                  </a:cubicBezTo>
                  <a:lnTo>
                    <a:pt x="1136" y="5909"/>
                  </a:lnTo>
                  <a:cubicBezTo>
                    <a:pt x="1194" y="5967"/>
                    <a:pt x="1273" y="5997"/>
                    <a:pt x="1352" y="5997"/>
                  </a:cubicBezTo>
                  <a:cubicBezTo>
                    <a:pt x="1411" y="5997"/>
                    <a:pt x="1470" y="5981"/>
                    <a:pt x="1521" y="5948"/>
                  </a:cubicBezTo>
                  <a:lnTo>
                    <a:pt x="2171" y="5515"/>
                  </a:lnTo>
                  <a:cubicBezTo>
                    <a:pt x="2339" y="5611"/>
                    <a:pt x="2522" y="5683"/>
                    <a:pt x="2710" y="5736"/>
                  </a:cubicBezTo>
                  <a:lnTo>
                    <a:pt x="2864" y="6501"/>
                  </a:lnTo>
                  <a:cubicBezTo>
                    <a:pt x="2892" y="6646"/>
                    <a:pt x="3018" y="6747"/>
                    <a:pt x="3167" y="6747"/>
                  </a:cubicBezTo>
                  <a:lnTo>
                    <a:pt x="3581" y="6747"/>
                  </a:lnTo>
                  <a:cubicBezTo>
                    <a:pt x="3730" y="6747"/>
                    <a:pt x="3855" y="6646"/>
                    <a:pt x="3884" y="6501"/>
                  </a:cubicBezTo>
                  <a:lnTo>
                    <a:pt x="4038" y="5736"/>
                  </a:lnTo>
                  <a:cubicBezTo>
                    <a:pt x="4225" y="5683"/>
                    <a:pt x="4408" y="5611"/>
                    <a:pt x="4577" y="5515"/>
                  </a:cubicBezTo>
                  <a:lnTo>
                    <a:pt x="5226" y="5948"/>
                  </a:lnTo>
                  <a:cubicBezTo>
                    <a:pt x="5277" y="5981"/>
                    <a:pt x="5336" y="5997"/>
                    <a:pt x="5395" y="5997"/>
                  </a:cubicBezTo>
                  <a:cubicBezTo>
                    <a:pt x="5474" y="5997"/>
                    <a:pt x="5553" y="5967"/>
                    <a:pt x="5611" y="5909"/>
                  </a:cubicBezTo>
                  <a:lnTo>
                    <a:pt x="5905" y="5611"/>
                  </a:lnTo>
                  <a:cubicBezTo>
                    <a:pt x="6010" y="5510"/>
                    <a:pt x="6025" y="5346"/>
                    <a:pt x="5943" y="5226"/>
                  </a:cubicBezTo>
                  <a:lnTo>
                    <a:pt x="5515" y="4577"/>
                  </a:lnTo>
                  <a:cubicBezTo>
                    <a:pt x="5606" y="4408"/>
                    <a:pt x="5683" y="4225"/>
                    <a:pt x="5736" y="4038"/>
                  </a:cubicBezTo>
                  <a:lnTo>
                    <a:pt x="6501" y="3884"/>
                  </a:lnTo>
                  <a:cubicBezTo>
                    <a:pt x="6646" y="3855"/>
                    <a:pt x="6747" y="3730"/>
                    <a:pt x="6747" y="3581"/>
                  </a:cubicBezTo>
                  <a:lnTo>
                    <a:pt x="6747" y="3167"/>
                  </a:lnTo>
                  <a:cubicBezTo>
                    <a:pt x="6747" y="3018"/>
                    <a:pt x="6646" y="2892"/>
                    <a:pt x="6501" y="2864"/>
                  </a:cubicBezTo>
                  <a:lnTo>
                    <a:pt x="5736" y="2714"/>
                  </a:lnTo>
                  <a:cubicBezTo>
                    <a:pt x="5683" y="2522"/>
                    <a:pt x="5606" y="2339"/>
                    <a:pt x="5515" y="2171"/>
                  </a:cubicBezTo>
                  <a:lnTo>
                    <a:pt x="5943" y="1521"/>
                  </a:lnTo>
                  <a:cubicBezTo>
                    <a:pt x="6025" y="1401"/>
                    <a:pt x="6010" y="1237"/>
                    <a:pt x="5905" y="1136"/>
                  </a:cubicBezTo>
                  <a:lnTo>
                    <a:pt x="5611" y="843"/>
                  </a:lnTo>
                  <a:cubicBezTo>
                    <a:pt x="5553" y="782"/>
                    <a:pt x="5475" y="752"/>
                    <a:pt x="5397" y="752"/>
                  </a:cubicBezTo>
                  <a:cubicBezTo>
                    <a:pt x="5337" y="752"/>
                    <a:pt x="5278" y="769"/>
                    <a:pt x="5226" y="804"/>
                  </a:cubicBezTo>
                  <a:lnTo>
                    <a:pt x="4577" y="1237"/>
                  </a:lnTo>
                  <a:cubicBezTo>
                    <a:pt x="4408" y="1141"/>
                    <a:pt x="4225" y="1064"/>
                    <a:pt x="4038" y="1011"/>
                  </a:cubicBezTo>
                  <a:lnTo>
                    <a:pt x="3884" y="246"/>
                  </a:lnTo>
                  <a:cubicBezTo>
                    <a:pt x="3855" y="102"/>
                    <a:pt x="3730" y="1"/>
                    <a:pt x="3581" y="1"/>
                  </a:cubicBez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1" name="Google Shape;13971;p138"/>
            <p:cNvSpPr/>
            <p:nvPr/>
          </p:nvSpPr>
          <p:spPr>
            <a:xfrm>
              <a:off x="3319423" y="4037385"/>
              <a:ext cx="103258" cy="88387"/>
            </a:xfrm>
            <a:custGeom>
              <a:avLst/>
              <a:gdLst/>
              <a:ahLst/>
              <a:cxnLst/>
              <a:rect l="l" t="t" r="r" b="b"/>
              <a:pathLst>
                <a:path w="3937" h="3370" extrusionOk="0">
                  <a:moveTo>
                    <a:pt x="2252" y="1"/>
                  </a:moveTo>
                  <a:cubicBezTo>
                    <a:pt x="751" y="1"/>
                    <a:pt x="1" y="1815"/>
                    <a:pt x="1059" y="2878"/>
                  </a:cubicBezTo>
                  <a:cubicBezTo>
                    <a:pt x="1380" y="3199"/>
                    <a:pt x="1810" y="3370"/>
                    <a:pt x="2247" y="3370"/>
                  </a:cubicBezTo>
                  <a:cubicBezTo>
                    <a:pt x="2466" y="3370"/>
                    <a:pt x="2687" y="3327"/>
                    <a:pt x="2897" y="3239"/>
                  </a:cubicBezTo>
                  <a:cubicBezTo>
                    <a:pt x="3523" y="2979"/>
                    <a:pt x="3937" y="2368"/>
                    <a:pt x="3937" y="1685"/>
                  </a:cubicBezTo>
                  <a:cubicBezTo>
                    <a:pt x="3937" y="756"/>
                    <a:pt x="3181" y="1"/>
                    <a:pt x="2252" y="1"/>
                  </a:cubicBezTo>
                  <a:close/>
                </a:path>
              </a:pathLst>
            </a:custGeom>
            <a:solidFill>
              <a:srgbClr val="A6B4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2" name="Google Shape;13972;p138"/>
            <p:cNvSpPr/>
            <p:nvPr/>
          </p:nvSpPr>
          <p:spPr>
            <a:xfrm>
              <a:off x="3343028" y="4055063"/>
              <a:ext cx="61976" cy="53111"/>
            </a:xfrm>
            <a:custGeom>
              <a:avLst/>
              <a:gdLst/>
              <a:ahLst/>
              <a:cxnLst/>
              <a:rect l="l" t="t" r="r" b="b"/>
              <a:pathLst>
                <a:path w="2363" h="2025" extrusionOk="0">
                  <a:moveTo>
                    <a:pt x="1352" y="0"/>
                  </a:moveTo>
                  <a:cubicBezTo>
                    <a:pt x="448" y="0"/>
                    <a:pt x="0" y="1088"/>
                    <a:pt x="635" y="1728"/>
                  </a:cubicBezTo>
                  <a:cubicBezTo>
                    <a:pt x="840" y="1932"/>
                    <a:pt x="1093" y="2024"/>
                    <a:pt x="1341" y="2024"/>
                  </a:cubicBezTo>
                  <a:cubicBezTo>
                    <a:pt x="1862" y="2024"/>
                    <a:pt x="2363" y="1620"/>
                    <a:pt x="2363" y="1011"/>
                  </a:cubicBezTo>
                  <a:cubicBezTo>
                    <a:pt x="2363" y="452"/>
                    <a:pt x="1911" y="0"/>
                    <a:pt x="1352" y="0"/>
                  </a:cubicBez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3" name="Google Shape;13973;p138"/>
            <p:cNvSpPr/>
            <p:nvPr/>
          </p:nvSpPr>
          <p:spPr>
            <a:xfrm>
              <a:off x="3345415" y="4056558"/>
              <a:ext cx="41938" cy="37558"/>
            </a:xfrm>
            <a:custGeom>
              <a:avLst/>
              <a:gdLst/>
              <a:ahLst/>
              <a:cxnLst/>
              <a:rect l="l" t="t" r="r" b="b"/>
              <a:pathLst>
                <a:path w="1599" h="1432" extrusionOk="0">
                  <a:moveTo>
                    <a:pt x="920" y="1"/>
                  </a:moveTo>
                  <a:cubicBezTo>
                    <a:pt x="342" y="1"/>
                    <a:pt x="1" y="655"/>
                    <a:pt x="338" y="1127"/>
                  </a:cubicBezTo>
                  <a:cubicBezTo>
                    <a:pt x="484" y="1333"/>
                    <a:pt x="703" y="1431"/>
                    <a:pt x="921" y="1431"/>
                  </a:cubicBezTo>
                  <a:cubicBezTo>
                    <a:pt x="1205" y="1431"/>
                    <a:pt x="1487" y="1264"/>
                    <a:pt x="1598" y="954"/>
                  </a:cubicBezTo>
                  <a:cubicBezTo>
                    <a:pt x="1593" y="525"/>
                    <a:pt x="1324" y="145"/>
                    <a:pt x="920" y="1"/>
                  </a:cubicBezTo>
                  <a:close/>
                </a:path>
              </a:pathLst>
            </a:custGeom>
            <a:solidFill>
              <a:srgbClr val="A1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4" name="Google Shape;13974;p138"/>
            <p:cNvSpPr/>
            <p:nvPr/>
          </p:nvSpPr>
          <p:spPr>
            <a:xfrm>
              <a:off x="3107400" y="3810491"/>
              <a:ext cx="365139" cy="365244"/>
            </a:xfrm>
            <a:custGeom>
              <a:avLst/>
              <a:gdLst/>
              <a:ahLst/>
              <a:cxnLst/>
              <a:rect l="l" t="t" r="r" b="b"/>
              <a:pathLst>
                <a:path w="13922" h="13926" extrusionOk="0">
                  <a:moveTo>
                    <a:pt x="5359" y="4445"/>
                  </a:moveTo>
                  <a:cubicBezTo>
                    <a:pt x="5581" y="4445"/>
                    <a:pt x="5807" y="4527"/>
                    <a:pt x="5991" y="4711"/>
                  </a:cubicBezTo>
                  <a:cubicBezTo>
                    <a:pt x="6559" y="5278"/>
                    <a:pt x="6155" y="6250"/>
                    <a:pt x="5351" y="6250"/>
                  </a:cubicBezTo>
                  <a:cubicBezTo>
                    <a:pt x="4851" y="6250"/>
                    <a:pt x="4447" y="5846"/>
                    <a:pt x="4452" y="5351"/>
                  </a:cubicBezTo>
                  <a:cubicBezTo>
                    <a:pt x="4452" y="4806"/>
                    <a:pt x="4895" y="4445"/>
                    <a:pt x="5359" y="4445"/>
                  </a:cubicBezTo>
                  <a:close/>
                  <a:moveTo>
                    <a:pt x="5351" y="2882"/>
                  </a:moveTo>
                  <a:cubicBezTo>
                    <a:pt x="4724" y="2882"/>
                    <a:pt x="4100" y="3119"/>
                    <a:pt x="3624" y="3585"/>
                  </a:cubicBezTo>
                  <a:cubicBezTo>
                    <a:pt x="3481" y="3743"/>
                    <a:pt x="3623" y="3953"/>
                    <a:pt x="3791" y="3953"/>
                  </a:cubicBezTo>
                  <a:cubicBezTo>
                    <a:pt x="3838" y="3953"/>
                    <a:pt x="3887" y="3937"/>
                    <a:pt x="3932" y="3898"/>
                  </a:cubicBezTo>
                  <a:cubicBezTo>
                    <a:pt x="4323" y="3517"/>
                    <a:pt x="4835" y="3322"/>
                    <a:pt x="5350" y="3322"/>
                  </a:cubicBezTo>
                  <a:cubicBezTo>
                    <a:pt x="5771" y="3322"/>
                    <a:pt x="6195" y="3453"/>
                    <a:pt x="6554" y="3719"/>
                  </a:cubicBezTo>
                  <a:cubicBezTo>
                    <a:pt x="7358" y="4307"/>
                    <a:pt x="7613" y="5394"/>
                    <a:pt x="7161" y="6279"/>
                  </a:cubicBezTo>
                  <a:cubicBezTo>
                    <a:pt x="7103" y="6385"/>
                    <a:pt x="7146" y="6520"/>
                    <a:pt x="7252" y="6573"/>
                  </a:cubicBezTo>
                  <a:cubicBezTo>
                    <a:pt x="7286" y="6590"/>
                    <a:pt x="7321" y="6599"/>
                    <a:pt x="7356" y="6599"/>
                  </a:cubicBezTo>
                  <a:cubicBezTo>
                    <a:pt x="7435" y="6599"/>
                    <a:pt x="7510" y="6555"/>
                    <a:pt x="7550" y="6481"/>
                  </a:cubicBezTo>
                  <a:cubicBezTo>
                    <a:pt x="8104" y="5404"/>
                    <a:pt x="7791" y="4085"/>
                    <a:pt x="6819" y="3363"/>
                  </a:cubicBezTo>
                  <a:cubicBezTo>
                    <a:pt x="6379" y="3041"/>
                    <a:pt x="5864" y="2882"/>
                    <a:pt x="5351" y="2882"/>
                  </a:cubicBezTo>
                  <a:close/>
                  <a:moveTo>
                    <a:pt x="5345" y="4010"/>
                  </a:moveTo>
                  <a:cubicBezTo>
                    <a:pt x="5015" y="4010"/>
                    <a:pt x="4678" y="4133"/>
                    <a:pt x="4404" y="4408"/>
                  </a:cubicBezTo>
                  <a:cubicBezTo>
                    <a:pt x="3562" y="5250"/>
                    <a:pt x="4158" y="6693"/>
                    <a:pt x="5351" y="6693"/>
                  </a:cubicBezTo>
                  <a:cubicBezTo>
                    <a:pt x="6092" y="6693"/>
                    <a:pt x="6689" y="6092"/>
                    <a:pt x="6689" y="5351"/>
                  </a:cubicBezTo>
                  <a:cubicBezTo>
                    <a:pt x="6689" y="4544"/>
                    <a:pt x="6032" y="4010"/>
                    <a:pt x="5345" y="4010"/>
                  </a:cubicBezTo>
                  <a:close/>
                  <a:moveTo>
                    <a:pt x="3214" y="4399"/>
                  </a:moveTo>
                  <a:cubicBezTo>
                    <a:pt x="3132" y="4399"/>
                    <a:pt x="3049" y="4443"/>
                    <a:pt x="3013" y="4547"/>
                  </a:cubicBezTo>
                  <a:cubicBezTo>
                    <a:pt x="2662" y="5567"/>
                    <a:pt x="3013" y="6693"/>
                    <a:pt x="3879" y="7338"/>
                  </a:cubicBezTo>
                  <a:cubicBezTo>
                    <a:pt x="4317" y="7662"/>
                    <a:pt x="4835" y="7824"/>
                    <a:pt x="5353" y="7824"/>
                  </a:cubicBezTo>
                  <a:cubicBezTo>
                    <a:pt x="5860" y="7824"/>
                    <a:pt x="6367" y="7669"/>
                    <a:pt x="6800" y="7357"/>
                  </a:cubicBezTo>
                  <a:cubicBezTo>
                    <a:pt x="6977" y="7211"/>
                    <a:pt x="6847" y="6961"/>
                    <a:pt x="6665" y="6961"/>
                  </a:cubicBezTo>
                  <a:cubicBezTo>
                    <a:pt x="6625" y="6961"/>
                    <a:pt x="6582" y="6973"/>
                    <a:pt x="6540" y="7001"/>
                  </a:cubicBezTo>
                  <a:cubicBezTo>
                    <a:pt x="6186" y="7256"/>
                    <a:pt x="5769" y="7383"/>
                    <a:pt x="5352" y="7383"/>
                  </a:cubicBezTo>
                  <a:cubicBezTo>
                    <a:pt x="4926" y="7383"/>
                    <a:pt x="4499" y="7250"/>
                    <a:pt x="4139" y="6982"/>
                  </a:cubicBezTo>
                  <a:cubicBezTo>
                    <a:pt x="3427" y="6457"/>
                    <a:pt x="3143" y="5529"/>
                    <a:pt x="3427" y="4691"/>
                  </a:cubicBezTo>
                  <a:cubicBezTo>
                    <a:pt x="3487" y="4518"/>
                    <a:pt x="3350" y="4399"/>
                    <a:pt x="3214" y="4399"/>
                  </a:cubicBezTo>
                  <a:close/>
                  <a:moveTo>
                    <a:pt x="5034" y="0"/>
                  </a:moveTo>
                  <a:cubicBezTo>
                    <a:pt x="4707" y="5"/>
                    <a:pt x="4428" y="236"/>
                    <a:pt x="4360" y="553"/>
                  </a:cubicBezTo>
                  <a:lnTo>
                    <a:pt x="4153" y="1588"/>
                  </a:lnTo>
                  <a:cubicBezTo>
                    <a:pt x="3942" y="1655"/>
                    <a:pt x="3735" y="1742"/>
                    <a:pt x="3533" y="1843"/>
                  </a:cubicBezTo>
                  <a:lnTo>
                    <a:pt x="2657" y="1261"/>
                  </a:lnTo>
                  <a:cubicBezTo>
                    <a:pt x="2540" y="1183"/>
                    <a:pt x="2408" y="1145"/>
                    <a:pt x="2277" y="1145"/>
                  </a:cubicBezTo>
                  <a:cubicBezTo>
                    <a:pt x="2099" y="1145"/>
                    <a:pt x="1924" y="1214"/>
                    <a:pt x="1791" y="1347"/>
                  </a:cubicBezTo>
                  <a:lnTo>
                    <a:pt x="1343" y="1795"/>
                  </a:lnTo>
                  <a:cubicBezTo>
                    <a:pt x="1112" y="2026"/>
                    <a:pt x="1074" y="2387"/>
                    <a:pt x="1257" y="2661"/>
                  </a:cubicBezTo>
                  <a:lnTo>
                    <a:pt x="1839" y="3537"/>
                  </a:lnTo>
                  <a:cubicBezTo>
                    <a:pt x="1738" y="3734"/>
                    <a:pt x="1651" y="3946"/>
                    <a:pt x="1584" y="4157"/>
                  </a:cubicBezTo>
                  <a:lnTo>
                    <a:pt x="549" y="4364"/>
                  </a:lnTo>
                  <a:cubicBezTo>
                    <a:pt x="232" y="4427"/>
                    <a:pt x="1" y="4711"/>
                    <a:pt x="1" y="5038"/>
                  </a:cubicBezTo>
                  <a:lnTo>
                    <a:pt x="1" y="5673"/>
                  </a:lnTo>
                  <a:cubicBezTo>
                    <a:pt x="1" y="6000"/>
                    <a:pt x="232" y="6279"/>
                    <a:pt x="549" y="6347"/>
                  </a:cubicBezTo>
                  <a:lnTo>
                    <a:pt x="1584" y="6554"/>
                  </a:lnTo>
                  <a:cubicBezTo>
                    <a:pt x="1651" y="6765"/>
                    <a:pt x="1738" y="6972"/>
                    <a:pt x="1839" y="7169"/>
                  </a:cubicBezTo>
                  <a:lnTo>
                    <a:pt x="1257" y="8050"/>
                  </a:lnTo>
                  <a:cubicBezTo>
                    <a:pt x="1074" y="8319"/>
                    <a:pt x="1112" y="8680"/>
                    <a:pt x="1343" y="8916"/>
                  </a:cubicBezTo>
                  <a:lnTo>
                    <a:pt x="1791" y="9364"/>
                  </a:lnTo>
                  <a:cubicBezTo>
                    <a:pt x="1923" y="9496"/>
                    <a:pt x="2098" y="9564"/>
                    <a:pt x="2275" y="9564"/>
                  </a:cubicBezTo>
                  <a:cubicBezTo>
                    <a:pt x="2407" y="9564"/>
                    <a:pt x="2540" y="9526"/>
                    <a:pt x="2657" y="9450"/>
                  </a:cubicBezTo>
                  <a:lnTo>
                    <a:pt x="3533" y="8863"/>
                  </a:lnTo>
                  <a:cubicBezTo>
                    <a:pt x="3735" y="8969"/>
                    <a:pt x="3942" y="9051"/>
                    <a:pt x="4153" y="9123"/>
                  </a:cubicBezTo>
                  <a:lnTo>
                    <a:pt x="4360" y="10153"/>
                  </a:lnTo>
                  <a:cubicBezTo>
                    <a:pt x="4428" y="10475"/>
                    <a:pt x="4707" y="10706"/>
                    <a:pt x="5034" y="10706"/>
                  </a:cubicBezTo>
                  <a:lnTo>
                    <a:pt x="5669" y="10706"/>
                  </a:lnTo>
                  <a:cubicBezTo>
                    <a:pt x="5996" y="10706"/>
                    <a:pt x="6275" y="10475"/>
                    <a:pt x="6343" y="10153"/>
                  </a:cubicBezTo>
                  <a:lnTo>
                    <a:pt x="6550" y="9123"/>
                  </a:lnTo>
                  <a:cubicBezTo>
                    <a:pt x="6718" y="9065"/>
                    <a:pt x="6882" y="9003"/>
                    <a:pt x="7045" y="8926"/>
                  </a:cubicBezTo>
                  <a:cubicBezTo>
                    <a:pt x="7156" y="8873"/>
                    <a:pt x="7199" y="8738"/>
                    <a:pt x="7146" y="8632"/>
                  </a:cubicBezTo>
                  <a:cubicBezTo>
                    <a:pt x="7108" y="8552"/>
                    <a:pt x="7029" y="8505"/>
                    <a:pt x="6947" y="8505"/>
                  </a:cubicBezTo>
                  <a:cubicBezTo>
                    <a:pt x="6915" y="8505"/>
                    <a:pt x="6883" y="8512"/>
                    <a:pt x="6853" y="8526"/>
                  </a:cubicBezTo>
                  <a:cubicBezTo>
                    <a:pt x="6675" y="8613"/>
                    <a:pt x="6487" y="8680"/>
                    <a:pt x="6299" y="8733"/>
                  </a:cubicBezTo>
                  <a:cubicBezTo>
                    <a:pt x="6218" y="8757"/>
                    <a:pt x="6155" y="8820"/>
                    <a:pt x="6141" y="8902"/>
                  </a:cubicBezTo>
                  <a:lnTo>
                    <a:pt x="5910" y="10066"/>
                  </a:lnTo>
                  <a:cubicBezTo>
                    <a:pt x="5886" y="10182"/>
                    <a:pt x="5785" y="10263"/>
                    <a:pt x="5669" y="10263"/>
                  </a:cubicBezTo>
                  <a:lnTo>
                    <a:pt x="5034" y="10263"/>
                  </a:lnTo>
                  <a:cubicBezTo>
                    <a:pt x="4918" y="10263"/>
                    <a:pt x="4817" y="10182"/>
                    <a:pt x="4793" y="10066"/>
                  </a:cubicBezTo>
                  <a:lnTo>
                    <a:pt x="4562" y="8902"/>
                  </a:lnTo>
                  <a:cubicBezTo>
                    <a:pt x="4543" y="8820"/>
                    <a:pt x="4485" y="8757"/>
                    <a:pt x="4404" y="8733"/>
                  </a:cubicBezTo>
                  <a:cubicBezTo>
                    <a:pt x="4134" y="8656"/>
                    <a:pt x="3874" y="8550"/>
                    <a:pt x="3634" y="8416"/>
                  </a:cubicBezTo>
                  <a:cubicBezTo>
                    <a:pt x="3600" y="8395"/>
                    <a:pt x="3561" y="8386"/>
                    <a:pt x="3523" y="8386"/>
                  </a:cubicBezTo>
                  <a:cubicBezTo>
                    <a:pt x="3481" y="8386"/>
                    <a:pt x="3438" y="8398"/>
                    <a:pt x="3403" y="8421"/>
                  </a:cubicBezTo>
                  <a:lnTo>
                    <a:pt x="2416" y="9080"/>
                  </a:lnTo>
                  <a:cubicBezTo>
                    <a:pt x="2373" y="9109"/>
                    <a:pt x="2325" y="9122"/>
                    <a:pt x="2277" y="9122"/>
                  </a:cubicBezTo>
                  <a:cubicBezTo>
                    <a:pt x="2213" y="9122"/>
                    <a:pt x="2150" y="9098"/>
                    <a:pt x="2104" y="9051"/>
                  </a:cubicBezTo>
                  <a:lnTo>
                    <a:pt x="1656" y="8603"/>
                  </a:lnTo>
                  <a:cubicBezTo>
                    <a:pt x="1574" y="8517"/>
                    <a:pt x="1560" y="8387"/>
                    <a:pt x="1627" y="8291"/>
                  </a:cubicBezTo>
                  <a:lnTo>
                    <a:pt x="2282" y="7304"/>
                  </a:lnTo>
                  <a:cubicBezTo>
                    <a:pt x="2330" y="7232"/>
                    <a:pt x="2330" y="7145"/>
                    <a:pt x="2291" y="7073"/>
                  </a:cubicBezTo>
                  <a:cubicBezTo>
                    <a:pt x="2152" y="6828"/>
                    <a:pt x="2046" y="6568"/>
                    <a:pt x="1974" y="6303"/>
                  </a:cubicBezTo>
                  <a:cubicBezTo>
                    <a:pt x="1950" y="6222"/>
                    <a:pt x="1882" y="6159"/>
                    <a:pt x="1805" y="6145"/>
                  </a:cubicBezTo>
                  <a:lnTo>
                    <a:pt x="641" y="5914"/>
                  </a:lnTo>
                  <a:cubicBezTo>
                    <a:pt x="525" y="5890"/>
                    <a:pt x="443" y="5789"/>
                    <a:pt x="443" y="5673"/>
                  </a:cubicBezTo>
                  <a:lnTo>
                    <a:pt x="443" y="5038"/>
                  </a:lnTo>
                  <a:cubicBezTo>
                    <a:pt x="443" y="4918"/>
                    <a:pt x="525" y="4821"/>
                    <a:pt x="641" y="4797"/>
                  </a:cubicBezTo>
                  <a:lnTo>
                    <a:pt x="1805" y="4562"/>
                  </a:lnTo>
                  <a:cubicBezTo>
                    <a:pt x="1882" y="4547"/>
                    <a:pt x="1950" y="4485"/>
                    <a:pt x="1974" y="4408"/>
                  </a:cubicBezTo>
                  <a:cubicBezTo>
                    <a:pt x="2046" y="4138"/>
                    <a:pt x="2152" y="3878"/>
                    <a:pt x="2291" y="3633"/>
                  </a:cubicBezTo>
                  <a:cubicBezTo>
                    <a:pt x="2330" y="3561"/>
                    <a:pt x="2330" y="3474"/>
                    <a:pt x="2282" y="3407"/>
                  </a:cubicBezTo>
                  <a:lnTo>
                    <a:pt x="1627" y="2420"/>
                  </a:lnTo>
                  <a:cubicBezTo>
                    <a:pt x="1560" y="2319"/>
                    <a:pt x="1574" y="2189"/>
                    <a:pt x="1656" y="2108"/>
                  </a:cubicBezTo>
                  <a:lnTo>
                    <a:pt x="2104" y="1660"/>
                  </a:lnTo>
                  <a:cubicBezTo>
                    <a:pt x="2150" y="1610"/>
                    <a:pt x="2213" y="1586"/>
                    <a:pt x="2277" y="1586"/>
                  </a:cubicBezTo>
                  <a:cubicBezTo>
                    <a:pt x="2325" y="1586"/>
                    <a:pt x="2373" y="1600"/>
                    <a:pt x="2416" y="1626"/>
                  </a:cubicBezTo>
                  <a:lnTo>
                    <a:pt x="3403" y="2286"/>
                  </a:lnTo>
                  <a:cubicBezTo>
                    <a:pt x="3438" y="2311"/>
                    <a:pt x="3481" y="2323"/>
                    <a:pt x="3523" y="2323"/>
                  </a:cubicBezTo>
                  <a:cubicBezTo>
                    <a:pt x="3561" y="2323"/>
                    <a:pt x="3600" y="2313"/>
                    <a:pt x="3634" y="2295"/>
                  </a:cubicBezTo>
                  <a:cubicBezTo>
                    <a:pt x="3874" y="2156"/>
                    <a:pt x="4134" y="2050"/>
                    <a:pt x="4404" y="1973"/>
                  </a:cubicBezTo>
                  <a:cubicBezTo>
                    <a:pt x="4485" y="1954"/>
                    <a:pt x="4543" y="1886"/>
                    <a:pt x="4562" y="1804"/>
                  </a:cubicBezTo>
                  <a:lnTo>
                    <a:pt x="4793" y="645"/>
                  </a:lnTo>
                  <a:cubicBezTo>
                    <a:pt x="4817" y="529"/>
                    <a:pt x="4918" y="448"/>
                    <a:pt x="5034" y="448"/>
                  </a:cubicBezTo>
                  <a:lnTo>
                    <a:pt x="5669" y="448"/>
                  </a:lnTo>
                  <a:cubicBezTo>
                    <a:pt x="5785" y="448"/>
                    <a:pt x="5886" y="529"/>
                    <a:pt x="5910" y="645"/>
                  </a:cubicBezTo>
                  <a:lnTo>
                    <a:pt x="6141" y="1804"/>
                  </a:lnTo>
                  <a:cubicBezTo>
                    <a:pt x="6160" y="1886"/>
                    <a:pt x="6218" y="1954"/>
                    <a:pt x="6299" y="1973"/>
                  </a:cubicBezTo>
                  <a:cubicBezTo>
                    <a:pt x="6569" y="2050"/>
                    <a:pt x="6829" y="2156"/>
                    <a:pt x="7069" y="2295"/>
                  </a:cubicBezTo>
                  <a:cubicBezTo>
                    <a:pt x="7103" y="2313"/>
                    <a:pt x="7142" y="2323"/>
                    <a:pt x="7180" y="2323"/>
                  </a:cubicBezTo>
                  <a:cubicBezTo>
                    <a:pt x="7222" y="2323"/>
                    <a:pt x="7265" y="2311"/>
                    <a:pt x="7300" y="2286"/>
                  </a:cubicBezTo>
                  <a:lnTo>
                    <a:pt x="8287" y="1626"/>
                  </a:lnTo>
                  <a:cubicBezTo>
                    <a:pt x="8328" y="1600"/>
                    <a:pt x="8375" y="1586"/>
                    <a:pt x="8422" y="1586"/>
                  </a:cubicBezTo>
                  <a:cubicBezTo>
                    <a:pt x="8486" y="1586"/>
                    <a:pt x="8550" y="1610"/>
                    <a:pt x="8599" y="1660"/>
                  </a:cubicBezTo>
                  <a:lnTo>
                    <a:pt x="9047" y="2108"/>
                  </a:lnTo>
                  <a:cubicBezTo>
                    <a:pt x="9129" y="2189"/>
                    <a:pt x="9143" y="2319"/>
                    <a:pt x="9076" y="2420"/>
                  </a:cubicBezTo>
                  <a:lnTo>
                    <a:pt x="8421" y="3407"/>
                  </a:lnTo>
                  <a:cubicBezTo>
                    <a:pt x="8373" y="3474"/>
                    <a:pt x="8368" y="3561"/>
                    <a:pt x="8412" y="3633"/>
                  </a:cubicBezTo>
                  <a:cubicBezTo>
                    <a:pt x="8546" y="3878"/>
                    <a:pt x="8657" y="4138"/>
                    <a:pt x="8729" y="4408"/>
                  </a:cubicBezTo>
                  <a:cubicBezTo>
                    <a:pt x="8753" y="4485"/>
                    <a:pt x="8821" y="4547"/>
                    <a:pt x="8898" y="4562"/>
                  </a:cubicBezTo>
                  <a:lnTo>
                    <a:pt x="10062" y="4797"/>
                  </a:lnTo>
                  <a:cubicBezTo>
                    <a:pt x="10178" y="4821"/>
                    <a:pt x="10259" y="4918"/>
                    <a:pt x="10259" y="5038"/>
                  </a:cubicBezTo>
                  <a:lnTo>
                    <a:pt x="10259" y="5673"/>
                  </a:lnTo>
                  <a:cubicBezTo>
                    <a:pt x="10259" y="5789"/>
                    <a:pt x="10178" y="5890"/>
                    <a:pt x="10062" y="5914"/>
                  </a:cubicBezTo>
                  <a:lnTo>
                    <a:pt x="8898" y="6145"/>
                  </a:lnTo>
                  <a:cubicBezTo>
                    <a:pt x="8821" y="6159"/>
                    <a:pt x="8753" y="6222"/>
                    <a:pt x="8729" y="6303"/>
                  </a:cubicBezTo>
                  <a:cubicBezTo>
                    <a:pt x="8676" y="6496"/>
                    <a:pt x="8604" y="6688"/>
                    <a:pt x="8518" y="6871"/>
                  </a:cubicBezTo>
                  <a:cubicBezTo>
                    <a:pt x="8420" y="7048"/>
                    <a:pt x="8571" y="7198"/>
                    <a:pt x="8719" y="7198"/>
                  </a:cubicBezTo>
                  <a:cubicBezTo>
                    <a:pt x="8796" y="7198"/>
                    <a:pt x="8873" y="7158"/>
                    <a:pt x="8912" y="7059"/>
                  </a:cubicBezTo>
                  <a:cubicBezTo>
                    <a:pt x="8994" y="6895"/>
                    <a:pt x="9061" y="6727"/>
                    <a:pt x="9114" y="6549"/>
                  </a:cubicBezTo>
                  <a:lnTo>
                    <a:pt x="10149" y="6347"/>
                  </a:lnTo>
                  <a:cubicBezTo>
                    <a:pt x="10466" y="6279"/>
                    <a:pt x="10697" y="6000"/>
                    <a:pt x="10697" y="5673"/>
                  </a:cubicBezTo>
                  <a:lnTo>
                    <a:pt x="10697" y="5038"/>
                  </a:lnTo>
                  <a:cubicBezTo>
                    <a:pt x="10697" y="4711"/>
                    <a:pt x="10466" y="4427"/>
                    <a:pt x="10149" y="4364"/>
                  </a:cubicBezTo>
                  <a:lnTo>
                    <a:pt x="9114" y="4157"/>
                  </a:lnTo>
                  <a:cubicBezTo>
                    <a:pt x="9047" y="3946"/>
                    <a:pt x="8960" y="3734"/>
                    <a:pt x="8854" y="3537"/>
                  </a:cubicBezTo>
                  <a:lnTo>
                    <a:pt x="9441" y="2661"/>
                  </a:lnTo>
                  <a:cubicBezTo>
                    <a:pt x="9619" y="2387"/>
                    <a:pt x="9586" y="2026"/>
                    <a:pt x="9355" y="1795"/>
                  </a:cubicBezTo>
                  <a:lnTo>
                    <a:pt x="8907" y="1347"/>
                  </a:lnTo>
                  <a:cubicBezTo>
                    <a:pt x="8774" y="1214"/>
                    <a:pt x="8597" y="1145"/>
                    <a:pt x="8419" y="1145"/>
                  </a:cubicBezTo>
                  <a:cubicBezTo>
                    <a:pt x="8288" y="1145"/>
                    <a:pt x="8156" y="1183"/>
                    <a:pt x="8041" y="1261"/>
                  </a:cubicBezTo>
                  <a:lnTo>
                    <a:pt x="7165" y="1843"/>
                  </a:lnTo>
                  <a:cubicBezTo>
                    <a:pt x="6963" y="1742"/>
                    <a:pt x="6756" y="1655"/>
                    <a:pt x="6545" y="1588"/>
                  </a:cubicBezTo>
                  <a:lnTo>
                    <a:pt x="6338" y="553"/>
                  </a:lnTo>
                  <a:cubicBezTo>
                    <a:pt x="6271" y="236"/>
                    <a:pt x="5991" y="5"/>
                    <a:pt x="5664" y="0"/>
                  </a:cubicBezTo>
                  <a:close/>
                  <a:moveTo>
                    <a:pt x="10327" y="9102"/>
                  </a:moveTo>
                  <a:cubicBezTo>
                    <a:pt x="10024" y="9102"/>
                    <a:pt x="9716" y="9214"/>
                    <a:pt x="9466" y="9465"/>
                  </a:cubicBezTo>
                  <a:cubicBezTo>
                    <a:pt x="8691" y="10239"/>
                    <a:pt x="9239" y="11567"/>
                    <a:pt x="10336" y="11567"/>
                  </a:cubicBezTo>
                  <a:cubicBezTo>
                    <a:pt x="10606" y="11567"/>
                    <a:pt x="10871" y="11476"/>
                    <a:pt x="11087" y="11312"/>
                  </a:cubicBezTo>
                  <a:cubicBezTo>
                    <a:pt x="11263" y="11164"/>
                    <a:pt x="11128" y="10917"/>
                    <a:pt x="10947" y="10917"/>
                  </a:cubicBezTo>
                  <a:cubicBezTo>
                    <a:pt x="10905" y="10917"/>
                    <a:pt x="10861" y="10930"/>
                    <a:pt x="10818" y="10961"/>
                  </a:cubicBezTo>
                  <a:cubicBezTo>
                    <a:pt x="10683" y="11072"/>
                    <a:pt x="10510" y="11130"/>
                    <a:pt x="10336" y="11130"/>
                  </a:cubicBezTo>
                  <a:cubicBezTo>
                    <a:pt x="9899" y="11130"/>
                    <a:pt x="9547" y="10773"/>
                    <a:pt x="9547" y="10336"/>
                  </a:cubicBezTo>
                  <a:cubicBezTo>
                    <a:pt x="9547" y="9898"/>
                    <a:pt x="9899" y="9546"/>
                    <a:pt x="10336" y="9546"/>
                  </a:cubicBezTo>
                  <a:cubicBezTo>
                    <a:pt x="10769" y="9546"/>
                    <a:pt x="11126" y="9898"/>
                    <a:pt x="11126" y="10336"/>
                  </a:cubicBezTo>
                  <a:cubicBezTo>
                    <a:pt x="11133" y="10475"/>
                    <a:pt x="11239" y="10545"/>
                    <a:pt x="11345" y="10545"/>
                  </a:cubicBezTo>
                  <a:cubicBezTo>
                    <a:pt x="11452" y="10545"/>
                    <a:pt x="11559" y="10475"/>
                    <a:pt x="11568" y="10336"/>
                  </a:cubicBezTo>
                  <a:cubicBezTo>
                    <a:pt x="11568" y="9593"/>
                    <a:pt x="10960" y="9102"/>
                    <a:pt x="10327" y="9102"/>
                  </a:cubicBezTo>
                  <a:close/>
                  <a:moveTo>
                    <a:pt x="10130" y="6751"/>
                  </a:moveTo>
                  <a:cubicBezTo>
                    <a:pt x="9879" y="6751"/>
                    <a:pt x="9663" y="6924"/>
                    <a:pt x="9615" y="7169"/>
                  </a:cubicBezTo>
                  <a:lnTo>
                    <a:pt x="9485" y="7805"/>
                  </a:lnTo>
                  <a:cubicBezTo>
                    <a:pt x="9369" y="7843"/>
                    <a:pt x="9259" y="7891"/>
                    <a:pt x="9148" y="7944"/>
                  </a:cubicBezTo>
                  <a:lnTo>
                    <a:pt x="8609" y="7583"/>
                  </a:lnTo>
                  <a:cubicBezTo>
                    <a:pt x="8522" y="7526"/>
                    <a:pt x="8421" y="7499"/>
                    <a:pt x="8321" y="7499"/>
                  </a:cubicBezTo>
                  <a:cubicBezTo>
                    <a:pt x="8184" y="7499"/>
                    <a:pt x="8048" y="7551"/>
                    <a:pt x="7945" y="7651"/>
                  </a:cubicBezTo>
                  <a:lnTo>
                    <a:pt x="7651" y="7944"/>
                  </a:lnTo>
                  <a:cubicBezTo>
                    <a:pt x="7478" y="8122"/>
                    <a:pt x="7449" y="8396"/>
                    <a:pt x="7589" y="8608"/>
                  </a:cubicBezTo>
                  <a:lnTo>
                    <a:pt x="7950" y="9147"/>
                  </a:lnTo>
                  <a:cubicBezTo>
                    <a:pt x="7873" y="9296"/>
                    <a:pt x="7810" y="9455"/>
                    <a:pt x="7767" y="9614"/>
                  </a:cubicBezTo>
                  <a:cubicBezTo>
                    <a:pt x="7719" y="9739"/>
                    <a:pt x="7786" y="9874"/>
                    <a:pt x="7911" y="9907"/>
                  </a:cubicBezTo>
                  <a:cubicBezTo>
                    <a:pt x="7932" y="9914"/>
                    <a:pt x="7954" y="9917"/>
                    <a:pt x="7974" y="9917"/>
                  </a:cubicBezTo>
                  <a:cubicBezTo>
                    <a:pt x="8077" y="9917"/>
                    <a:pt x="8170" y="9842"/>
                    <a:pt x="8190" y="9734"/>
                  </a:cubicBezTo>
                  <a:cubicBezTo>
                    <a:pt x="8234" y="9566"/>
                    <a:pt x="8306" y="9402"/>
                    <a:pt x="8392" y="9243"/>
                  </a:cubicBezTo>
                  <a:cubicBezTo>
                    <a:pt x="8431" y="9171"/>
                    <a:pt x="8431" y="9085"/>
                    <a:pt x="8383" y="9017"/>
                  </a:cubicBezTo>
                  <a:lnTo>
                    <a:pt x="7950" y="8368"/>
                  </a:lnTo>
                  <a:cubicBezTo>
                    <a:pt x="7926" y="8334"/>
                    <a:pt x="7931" y="8286"/>
                    <a:pt x="7959" y="8257"/>
                  </a:cubicBezTo>
                  <a:lnTo>
                    <a:pt x="8258" y="7963"/>
                  </a:lnTo>
                  <a:cubicBezTo>
                    <a:pt x="8274" y="7947"/>
                    <a:pt x="8295" y="7938"/>
                    <a:pt x="8316" y="7938"/>
                  </a:cubicBezTo>
                  <a:cubicBezTo>
                    <a:pt x="8333" y="7938"/>
                    <a:pt x="8349" y="7943"/>
                    <a:pt x="8364" y="7954"/>
                  </a:cubicBezTo>
                  <a:lnTo>
                    <a:pt x="9013" y="8387"/>
                  </a:lnTo>
                  <a:cubicBezTo>
                    <a:pt x="9049" y="8410"/>
                    <a:pt x="9091" y="8422"/>
                    <a:pt x="9134" y="8422"/>
                  </a:cubicBezTo>
                  <a:cubicBezTo>
                    <a:pt x="9172" y="8422"/>
                    <a:pt x="9210" y="8412"/>
                    <a:pt x="9244" y="8392"/>
                  </a:cubicBezTo>
                  <a:cubicBezTo>
                    <a:pt x="9398" y="8305"/>
                    <a:pt x="9562" y="8238"/>
                    <a:pt x="9735" y="8190"/>
                  </a:cubicBezTo>
                  <a:cubicBezTo>
                    <a:pt x="9812" y="8166"/>
                    <a:pt x="9875" y="8103"/>
                    <a:pt x="9889" y="8021"/>
                  </a:cubicBezTo>
                  <a:lnTo>
                    <a:pt x="10043" y="7256"/>
                  </a:lnTo>
                  <a:cubicBezTo>
                    <a:pt x="10053" y="7218"/>
                    <a:pt x="10086" y="7189"/>
                    <a:pt x="10130" y="7189"/>
                  </a:cubicBezTo>
                  <a:lnTo>
                    <a:pt x="10543" y="7189"/>
                  </a:lnTo>
                  <a:cubicBezTo>
                    <a:pt x="10587" y="7189"/>
                    <a:pt x="10620" y="7218"/>
                    <a:pt x="10630" y="7256"/>
                  </a:cubicBezTo>
                  <a:lnTo>
                    <a:pt x="10784" y="8021"/>
                  </a:lnTo>
                  <a:cubicBezTo>
                    <a:pt x="10798" y="8103"/>
                    <a:pt x="10861" y="8166"/>
                    <a:pt x="10938" y="8190"/>
                  </a:cubicBezTo>
                  <a:cubicBezTo>
                    <a:pt x="11111" y="8238"/>
                    <a:pt x="11275" y="8305"/>
                    <a:pt x="11429" y="8392"/>
                  </a:cubicBezTo>
                  <a:cubicBezTo>
                    <a:pt x="11463" y="8412"/>
                    <a:pt x="11501" y="8422"/>
                    <a:pt x="11539" y="8422"/>
                  </a:cubicBezTo>
                  <a:cubicBezTo>
                    <a:pt x="11582" y="8422"/>
                    <a:pt x="11624" y="8410"/>
                    <a:pt x="11660" y="8387"/>
                  </a:cubicBezTo>
                  <a:lnTo>
                    <a:pt x="12309" y="7954"/>
                  </a:lnTo>
                  <a:cubicBezTo>
                    <a:pt x="12324" y="7943"/>
                    <a:pt x="12340" y="7938"/>
                    <a:pt x="12357" y="7938"/>
                  </a:cubicBezTo>
                  <a:cubicBezTo>
                    <a:pt x="12379" y="7938"/>
                    <a:pt x="12401" y="7947"/>
                    <a:pt x="12420" y="7963"/>
                  </a:cubicBezTo>
                  <a:lnTo>
                    <a:pt x="12713" y="8257"/>
                  </a:lnTo>
                  <a:cubicBezTo>
                    <a:pt x="12742" y="8286"/>
                    <a:pt x="12747" y="8334"/>
                    <a:pt x="12723" y="8368"/>
                  </a:cubicBezTo>
                  <a:lnTo>
                    <a:pt x="12290" y="9017"/>
                  </a:lnTo>
                  <a:cubicBezTo>
                    <a:pt x="12247" y="9085"/>
                    <a:pt x="12242" y="9176"/>
                    <a:pt x="12280" y="9248"/>
                  </a:cubicBezTo>
                  <a:cubicBezTo>
                    <a:pt x="12367" y="9402"/>
                    <a:pt x="12439" y="9566"/>
                    <a:pt x="12487" y="9739"/>
                  </a:cubicBezTo>
                  <a:cubicBezTo>
                    <a:pt x="12507" y="9816"/>
                    <a:pt x="12574" y="9878"/>
                    <a:pt x="12656" y="9893"/>
                  </a:cubicBezTo>
                  <a:lnTo>
                    <a:pt x="13416" y="10047"/>
                  </a:lnTo>
                  <a:cubicBezTo>
                    <a:pt x="13459" y="10052"/>
                    <a:pt x="13488" y="10090"/>
                    <a:pt x="13488" y="10129"/>
                  </a:cubicBezTo>
                  <a:lnTo>
                    <a:pt x="13488" y="10547"/>
                  </a:lnTo>
                  <a:cubicBezTo>
                    <a:pt x="13488" y="10591"/>
                    <a:pt x="13459" y="10624"/>
                    <a:pt x="13416" y="10634"/>
                  </a:cubicBezTo>
                  <a:lnTo>
                    <a:pt x="12656" y="10783"/>
                  </a:lnTo>
                  <a:cubicBezTo>
                    <a:pt x="12574" y="10802"/>
                    <a:pt x="12507" y="10860"/>
                    <a:pt x="12487" y="10942"/>
                  </a:cubicBezTo>
                  <a:cubicBezTo>
                    <a:pt x="12439" y="11110"/>
                    <a:pt x="12367" y="11279"/>
                    <a:pt x="12280" y="11433"/>
                  </a:cubicBezTo>
                  <a:cubicBezTo>
                    <a:pt x="12242" y="11505"/>
                    <a:pt x="12242" y="11591"/>
                    <a:pt x="12290" y="11664"/>
                  </a:cubicBezTo>
                  <a:lnTo>
                    <a:pt x="12723" y="12308"/>
                  </a:lnTo>
                  <a:cubicBezTo>
                    <a:pt x="12747" y="12347"/>
                    <a:pt x="12742" y="12390"/>
                    <a:pt x="12713" y="12419"/>
                  </a:cubicBezTo>
                  <a:lnTo>
                    <a:pt x="12415" y="12713"/>
                  </a:lnTo>
                  <a:cubicBezTo>
                    <a:pt x="12398" y="12730"/>
                    <a:pt x="12375" y="12739"/>
                    <a:pt x="12353" y="12739"/>
                  </a:cubicBezTo>
                  <a:cubicBezTo>
                    <a:pt x="12338" y="12739"/>
                    <a:pt x="12323" y="12735"/>
                    <a:pt x="12309" y="12727"/>
                  </a:cubicBezTo>
                  <a:lnTo>
                    <a:pt x="11660" y="12294"/>
                  </a:lnTo>
                  <a:cubicBezTo>
                    <a:pt x="11624" y="12269"/>
                    <a:pt x="11582" y="12257"/>
                    <a:pt x="11539" y="12257"/>
                  </a:cubicBezTo>
                  <a:cubicBezTo>
                    <a:pt x="11501" y="12257"/>
                    <a:pt x="11463" y="12266"/>
                    <a:pt x="11429" y="12284"/>
                  </a:cubicBezTo>
                  <a:cubicBezTo>
                    <a:pt x="11275" y="12371"/>
                    <a:pt x="11111" y="12438"/>
                    <a:pt x="10938" y="12486"/>
                  </a:cubicBezTo>
                  <a:cubicBezTo>
                    <a:pt x="10861" y="12511"/>
                    <a:pt x="10798" y="12573"/>
                    <a:pt x="10784" y="12655"/>
                  </a:cubicBezTo>
                  <a:lnTo>
                    <a:pt x="10630" y="13420"/>
                  </a:lnTo>
                  <a:cubicBezTo>
                    <a:pt x="10620" y="13458"/>
                    <a:pt x="10587" y="13487"/>
                    <a:pt x="10543" y="13492"/>
                  </a:cubicBezTo>
                  <a:lnTo>
                    <a:pt x="10130" y="13492"/>
                  </a:lnTo>
                  <a:cubicBezTo>
                    <a:pt x="10086" y="13487"/>
                    <a:pt x="10053" y="13458"/>
                    <a:pt x="10043" y="13420"/>
                  </a:cubicBezTo>
                  <a:lnTo>
                    <a:pt x="9889" y="12655"/>
                  </a:lnTo>
                  <a:cubicBezTo>
                    <a:pt x="9875" y="12573"/>
                    <a:pt x="9812" y="12511"/>
                    <a:pt x="9735" y="12486"/>
                  </a:cubicBezTo>
                  <a:cubicBezTo>
                    <a:pt x="9562" y="12438"/>
                    <a:pt x="9398" y="12371"/>
                    <a:pt x="9244" y="12284"/>
                  </a:cubicBezTo>
                  <a:cubicBezTo>
                    <a:pt x="9211" y="12264"/>
                    <a:pt x="9174" y="12255"/>
                    <a:pt x="9136" y="12255"/>
                  </a:cubicBezTo>
                  <a:cubicBezTo>
                    <a:pt x="9093" y="12255"/>
                    <a:pt x="9050" y="12268"/>
                    <a:pt x="9013" y="12294"/>
                  </a:cubicBezTo>
                  <a:lnTo>
                    <a:pt x="8364" y="12727"/>
                  </a:lnTo>
                  <a:cubicBezTo>
                    <a:pt x="8350" y="12735"/>
                    <a:pt x="8335" y="12739"/>
                    <a:pt x="8320" y="12739"/>
                  </a:cubicBezTo>
                  <a:cubicBezTo>
                    <a:pt x="8298" y="12739"/>
                    <a:pt x="8275" y="12730"/>
                    <a:pt x="8258" y="12713"/>
                  </a:cubicBezTo>
                  <a:lnTo>
                    <a:pt x="7959" y="12419"/>
                  </a:lnTo>
                  <a:cubicBezTo>
                    <a:pt x="7931" y="12390"/>
                    <a:pt x="7926" y="12342"/>
                    <a:pt x="7950" y="12308"/>
                  </a:cubicBezTo>
                  <a:lnTo>
                    <a:pt x="8383" y="11664"/>
                  </a:lnTo>
                  <a:cubicBezTo>
                    <a:pt x="8426" y="11591"/>
                    <a:pt x="8431" y="11505"/>
                    <a:pt x="8392" y="11433"/>
                  </a:cubicBezTo>
                  <a:cubicBezTo>
                    <a:pt x="8306" y="11279"/>
                    <a:pt x="8234" y="11110"/>
                    <a:pt x="8186" y="10942"/>
                  </a:cubicBezTo>
                  <a:cubicBezTo>
                    <a:pt x="8166" y="10860"/>
                    <a:pt x="8099" y="10802"/>
                    <a:pt x="8017" y="10783"/>
                  </a:cubicBezTo>
                  <a:lnTo>
                    <a:pt x="7257" y="10634"/>
                  </a:lnTo>
                  <a:cubicBezTo>
                    <a:pt x="7214" y="10624"/>
                    <a:pt x="7185" y="10586"/>
                    <a:pt x="7185" y="10547"/>
                  </a:cubicBezTo>
                  <a:lnTo>
                    <a:pt x="7185" y="10129"/>
                  </a:lnTo>
                  <a:cubicBezTo>
                    <a:pt x="7185" y="10090"/>
                    <a:pt x="7214" y="10052"/>
                    <a:pt x="7257" y="10047"/>
                  </a:cubicBezTo>
                  <a:lnTo>
                    <a:pt x="7300" y="10037"/>
                  </a:lnTo>
                  <a:cubicBezTo>
                    <a:pt x="7585" y="9993"/>
                    <a:pt x="7528" y="9596"/>
                    <a:pt x="7283" y="9596"/>
                  </a:cubicBezTo>
                  <a:cubicBezTo>
                    <a:pt x="7263" y="9596"/>
                    <a:pt x="7241" y="9598"/>
                    <a:pt x="7218" y="9604"/>
                  </a:cubicBezTo>
                  <a:lnTo>
                    <a:pt x="7170" y="9614"/>
                  </a:lnTo>
                  <a:cubicBezTo>
                    <a:pt x="6925" y="9667"/>
                    <a:pt x="6747" y="9878"/>
                    <a:pt x="6747" y="10129"/>
                  </a:cubicBezTo>
                  <a:lnTo>
                    <a:pt x="6747" y="10547"/>
                  </a:lnTo>
                  <a:cubicBezTo>
                    <a:pt x="6747" y="10798"/>
                    <a:pt x="6925" y="11014"/>
                    <a:pt x="7170" y="11062"/>
                  </a:cubicBezTo>
                  <a:lnTo>
                    <a:pt x="7805" y="11187"/>
                  </a:lnTo>
                  <a:cubicBezTo>
                    <a:pt x="7844" y="11303"/>
                    <a:pt x="7892" y="11418"/>
                    <a:pt x="7945" y="11524"/>
                  </a:cubicBezTo>
                  <a:lnTo>
                    <a:pt x="7584" y="12068"/>
                  </a:lnTo>
                  <a:cubicBezTo>
                    <a:pt x="7445" y="12275"/>
                    <a:pt x="7473" y="12554"/>
                    <a:pt x="7651" y="12727"/>
                  </a:cubicBezTo>
                  <a:lnTo>
                    <a:pt x="7945" y="13025"/>
                  </a:lnTo>
                  <a:cubicBezTo>
                    <a:pt x="8047" y="13125"/>
                    <a:pt x="8180" y="13176"/>
                    <a:pt x="8315" y="13176"/>
                  </a:cubicBezTo>
                  <a:cubicBezTo>
                    <a:pt x="8415" y="13176"/>
                    <a:pt x="8516" y="13148"/>
                    <a:pt x="8604" y="13088"/>
                  </a:cubicBezTo>
                  <a:lnTo>
                    <a:pt x="9148" y="12727"/>
                  </a:lnTo>
                  <a:cubicBezTo>
                    <a:pt x="9254" y="12785"/>
                    <a:pt x="9369" y="12828"/>
                    <a:pt x="9485" y="12867"/>
                  </a:cubicBezTo>
                  <a:lnTo>
                    <a:pt x="9610" y="13502"/>
                  </a:lnTo>
                  <a:cubicBezTo>
                    <a:pt x="9663" y="13747"/>
                    <a:pt x="9875" y="13925"/>
                    <a:pt x="10125" y="13925"/>
                  </a:cubicBezTo>
                  <a:lnTo>
                    <a:pt x="10543" y="13925"/>
                  </a:lnTo>
                  <a:cubicBezTo>
                    <a:pt x="10794" y="13925"/>
                    <a:pt x="11010" y="13747"/>
                    <a:pt x="11058" y="13502"/>
                  </a:cubicBezTo>
                  <a:lnTo>
                    <a:pt x="11188" y="12867"/>
                  </a:lnTo>
                  <a:cubicBezTo>
                    <a:pt x="11299" y="12828"/>
                    <a:pt x="11414" y="12780"/>
                    <a:pt x="11520" y="12727"/>
                  </a:cubicBezTo>
                  <a:lnTo>
                    <a:pt x="12064" y="13088"/>
                  </a:lnTo>
                  <a:cubicBezTo>
                    <a:pt x="12152" y="13148"/>
                    <a:pt x="12254" y="13176"/>
                    <a:pt x="12355" y="13176"/>
                  </a:cubicBezTo>
                  <a:cubicBezTo>
                    <a:pt x="12490" y="13176"/>
                    <a:pt x="12624" y="13125"/>
                    <a:pt x="12723" y="13025"/>
                  </a:cubicBezTo>
                  <a:lnTo>
                    <a:pt x="13021" y="12727"/>
                  </a:lnTo>
                  <a:cubicBezTo>
                    <a:pt x="13195" y="12554"/>
                    <a:pt x="13223" y="12275"/>
                    <a:pt x="13084" y="12068"/>
                  </a:cubicBezTo>
                  <a:lnTo>
                    <a:pt x="12723" y="11524"/>
                  </a:lnTo>
                  <a:cubicBezTo>
                    <a:pt x="12781" y="11418"/>
                    <a:pt x="12824" y="11303"/>
                    <a:pt x="12863" y="11187"/>
                  </a:cubicBezTo>
                  <a:lnTo>
                    <a:pt x="13498" y="11062"/>
                  </a:lnTo>
                  <a:cubicBezTo>
                    <a:pt x="13743" y="11014"/>
                    <a:pt x="13921" y="10798"/>
                    <a:pt x="13921" y="10547"/>
                  </a:cubicBezTo>
                  <a:lnTo>
                    <a:pt x="13921" y="10129"/>
                  </a:lnTo>
                  <a:cubicBezTo>
                    <a:pt x="13921" y="9878"/>
                    <a:pt x="13748" y="9662"/>
                    <a:pt x="13503" y="9614"/>
                  </a:cubicBezTo>
                  <a:lnTo>
                    <a:pt x="12867" y="9484"/>
                  </a:lnTo>
                  <a:cubicBezTo>
                    <a:pt x="12829" y="9368"/>
                    <a:pt x="12781" y="9258"/>
                    <a:pt x="12728" y="9147"/>
                  </a:cubicBezTo>
                  <a:lnTo>
                    <a:pt x="13089" y="8608"/>
                  </a:lnTo>
                  <a:cubicBezTo>
                    <a:pt x="13223" y="8396"/>
                    <a:pt x="13199" y="8122"/>
                    <a:pt x="13021" y="7944"/>
                  </a:cubicBezTo>
                  <a:lnTo>
                    <a:pt x="12728" y="7651"/>
                  </a:lnTo>
                  <a:cubicBezTo>
                    <a:pt x="12625" y="7551"/>
                    <a:pt x="12490" y="7499"/>
                    <a:pt x="12354" y="7499"/>
                  </a:cubicBezTo>
                  <a:cubicBezTo>
                    <a:pt x="12255" y="7499"/>
                    <a:pt x="12156" y="7526"/>
                    <a:pt x="12069" y="7583"/>
                  </a:cubicBezTo>
                  <a:lnTo>
                    <a:pt x="11525" y="7944"/>
                  </a:lnTo>
                  <a:cubicBezTo>
                    <a:pt x="11414" y="7891"/>
                    <a:pt x="11304" y="7843"/>
                    <a:pt x="11188" y="7805"/>
                  </a:cubicBezTo>
                  <a:lnTo>
                    <a:pt x="11063" y="7169"/>
                  </a:lnTo>
                  <a:cubicBezTo>
                    <a:pt x="11010" y="6924"/>
                    <a:pt x="10794" y="6751"/>
                    <a:pt x="10548" y="675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75" name="Google Shape;13975;p138"/>
          <p:cNvGrpSpPr/>
          <p:nvPr/>
        </p:nvGrpSpPr>
        <p:grpSpPr>
          <a:xfrm>
            <a:off x="3982979" y="4112803"/>
            <a:ext cx="355540" cy="338230"/>
            <a:chOff x="3982979" y="4297378"/>
            <a:chExt cx="355540" cy="338230"/>
          </a:xfrm>
        </p:grpSpPr>
        <p:sp>
          <p:nvSpPr>
            <p:cNvPr id="13976" name="Google Shape;13976;p138"/>
            <p:cNvSpPr/>
            <p:nvPr/>
          </p:nvSpPr>
          <p:spPr>
            <a:xfrm>
              <a:off x="4004197" y="4302414"/>
              <a:ext cx="276018" cy="276018"/>
            </a:xfrm>
            <a:custGeom>
              <a:avLst/>
              <a:gdLst/>
              <a:ahLst/>
              <a:cxnLst/>
              <a:rect l="l" t="t" r="r" b="b"/>
              <a:pathLst>
                <a:path w="10524" h="10524" extrusionOk="0">
                  <a:moveTo>
                    <a:pt x="5259" y="0"/>
                  </a:moveTo>
                  <a:cubicBezTo>
                    <a:pt x="2353" y="0"/>
                    <a:pt x="0" y="2358"/>
                    <a:pt x="0" y="5264"/>
                  </a:cubicBezTo>
                  <a:cubicBezTo>
                    <a:pt x="0" y="8170"/>
                    <a:pt x="2353" y="10523"/>
                    <a:pt x="5259" y="10523"/>
                  </a:cubicBezTo>
                  <a:cubicBezTo>
                    <a:pt x="8166" y="10523"/>
                    <a:pt x="10523" y="8170"/>
                    <a:pt x="10523" y="5264"/>
                  </a:cubicBezTo>
                  <a:cubicBezTo>
                    <a:pt x="10523" y="2358"/>
                    <a:pt x="8166" y="0"/>
                    <a:pt x="5259"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7" name="Google Shape;13977;p138"/>
            <p:cNvSpPr/>
            <p:nvPr/>
          </p:nvSpPr>
          <p:spPr>
            <a:xfrm>
              <a:off x="4030687" y="4328904"/>
              <a:ext cx="223012" cy="223012"/>
            </a:xfrm>
            <a:custGeom>
              <a:avLst/>
              <a:gdLst/>
              <a:ahLst/>
              <a:cxnLst/>
              <a:rect l="l" t="t" r="r" b="b"/>
              <a:pathLst>
                <a:path w="8503" h="8503" extrusionOk="0">
                  <a:moveTo>
                    <a:pt x="4249" y="1"/>
                  </a:moveTo>
                  <a:cubicBezTo>
                    <a:pt x="1906" y="1"/>
                    <a:pt x="1" y="1906"/>
                    <a:pt x="1" y="4254"/>
                  </a:cubicBezTo>
                  <a:cubicBezTo>
                    <a:pt x="1" y="6597"/>
                    <a:pt x="1906" y="8503"/>
                    <a:pt x="4249" y="8503"/>
                  </a:cubicBezTo>
                  <a:cubicBezTo>
                    <a:pt x="6597" y="8503"/>
                    <a:pt x="8503" y="6597"/>
                    <a:pt x="8503" y="4254"/>
                  </a:cubicBezTo>
                  <a:cubicBezTo>
                    <a:pt x="8503" y="1906"/>
                    <a:pt x="6597" y="1"/>
                    <a:pt x="4249" y="1"/>
                  </a:cubicBezTo>
                  <a:close/>
                </a:path>
              </a:pathLst>
            </a:custGeom>
            <a:solidFill>
              <a:srgbClr val="D9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8" name="Google Shape;13978;p138"/>
            <p:cNvSpPr/>
            <p:nvPr/>
          </p:nvSpPr>
          <p:spPr>
            <a:xfrm>
              <a:off x="4089882" y="4334333"/>
              <a:ext cx="104648" cy="212285"/>
            </a:xfrm>
            <a:custGeom>
              <a:avLst/>
              <a:gdLst/>
              <a:ahLst/>
              <a:cxnLst/>
              <a:rect l="l" t="t" r="r" b="b"/>
              <a:pathLst>
                <a:path w="3990" h="8094" extrusionOk="0">
                  <a:moveTo>
                    <a:pt x="1992" y="0"/>
                  </a:moveTo>
                  <a:cubicBezTo>
                    <a:pt x="1771" y="0"/>
                    <a:pt x="1588" y="179"/>
                    <a:pt x="1588" y="405"/>
                  </a:cubicBezTo>
                  <a:lnTo>
                    <a:pt x="1588" y="963"/>
                  </a:lnTo>
                  <a:cubicBezTo>
                    <a:pt x="669" y="1078"/>
                    <a:pt x="0" y="1882"/>
                    <a:pt x="58" y="2806"/>
                  </a:cubicBezTo>
                  <a:cubicBezTo>
                    <a:pt x="111" y="3730"/>
                    <a:pt x="876" y="4451"/>
                    <a:pt x="1800" y="4451"/>
                  </a:cubicBezTo>
                  <a:lnTo>
                    <a:pt x="2185" y="4451"/>
                  </a:lnTo>
                  <a:cubicBezTo>
                    <a:pt x="2704" y="4451"/>
                    <a:pt x="3128" y="4875"/>
                    <a:pt x="3128" y="5394"/>
                  </a:cubicBezTo>
                  <a:cubicBezTo>
                    <a:pt x="3128" y="5914"/>
                    <a:pt x="2704" y="6333"/>
                    <a:pt x="2185" y="6333"/>
                  </a:cubicBezTo>
                  <a:lnTo>
                    <a:pt x="1607" y="6333"/>
                  </a:lnTo>
                  <a:cubicBezTo>
                    <a:pt x="1194" y="6333"/>
                    <a:pt x="862" y="6001"/>
                    <a:pt x="862" y="5587"/>
                  </a:cubicBezTo>
                  <a:cubicBezTo>
                    <a:pt x="862" y="5361"/>
                    <a:pt x="679" y="5183"/>
                    <a:pt x="457" y="5183"/>
                  </a:cubicBezTo>
                  <a:cubicBezTo>
                    <a:pt x="231" y="5183"/>
                    <a:pt x="48" y="5361"/>
                    <a:pt x="48" y="5587"/>
                  </a:cubicBezTo>
                  <a:cubicBezTo>
                    <a:pt x="53" y="6439"/>
                    <a:pt x="736" y="7131"/>
                    <a:pt x="1588" y="7141"/>
                  </a:cubicBezTo>
                  <a:lnTo>
                    <a:pt x="1588" y="7690"/>
                  </a:lnTo>
                  <a:cubicBezTo>
                    <a:pt x="1588" y="7911"/>
                    <a:pt x="1771" y="8094"/>
                    <a:pt x="1992" y="8094"/>
                  </a:cubicBezTo>
                  <a:cubicBezTo>
                    <a:pt x="2218" y="8094"/>
                    <a:pt x="2396" y="7911"/>
                    <a:pt x="2396" y="7690"/>
                  </a:cubicBezTo>
                  <a:lnTo>
                    <a:pt x="2396" y="7131"/>
                  </a:lnTo>
                  <a:cubicBezTo>
                    <a:pt x="3316" y="7016"/>
                    <a:pt x="3989" y="6208"/>
                    <a:pt x="3931" y="5284"/>
                  </a:cubicBezTo>
                  <a:cubicBezTo>
                    <a:pt x="3874" y="4365"/>
                    <a:pt x="3109" y="3643"/>
                    <a:pt x="2185" y="3643"/>
                  </a:cubicBezTo>
                  <a:lnTo>
                    <a:pt x="1800" y="3643"/>
                  </a:lnTo>
                  <a:cubicBezTo>
                    <a:pt x="1280" y="3643"/>
                    <a:pt x="862" y="3220"/>
                    <a:pt x="862" y="2700"/>
                  </a:cubicBezTo>
                  <a:cubicBezTo>
                    <a:pt x="862" y="2180"/>
                    <a:pt x="1280" y="1757"/>
                    <a:pt x="1800" y="1757"/>
                  </a:cubicBezTo>
                  <a:lnTo>
                    <a:pt x="2377" y="1757"/>
                  </a:lnTo>
                  <a:cubicBezTo>
                    <a:pt x="2791" y="1762"/>
                    <a:pt x="3128" y="2094"/>
                    <a:pt x="3128" y="2507"/>
                  </a:cubicBezTo>
                  <a:lnTo>
                    <a:pt x="3128" y="2892"/>
                  </a:lnTo>
                  <a:cubicBezTo>
                    <a:pt x="3128" y="3114"/>
                    <a:pt x="3311" y="3297"/>
                    <a:pt x="3532" y="3297"/>
                  </a:cubicBezTo>
                  <a:cubicBezTo>
                    <a:pt x="3753" y="3297"/>
                    <a:pt x="3936" y="3114"/>
                    <a:pt x="3936" y="2892"/>
                  </a:cubicBezTo>
                  <a:lnTo>
                    <a:pt x="3936" y="2507"/>
                  </a:lnTo>
                  <a:cubicBezTo>
                    <a:pt x="3936" y="1656"/>
                    <a:pt x="3248" y="963"/>
                    <a:pt x="2396" y="948"/>
                  </a:cubicBezTo>
                  <a:lnTo>
                    <a:pt x="2396" y="405"/>
                  </a:lnTo>
                  <a:cubicBezTo>
                    <a:pt x="2396" y="179"/>
                    <a:pt x="2218" y="0"/>
                    <a:pt x="199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9" name="Google Shape;13979;p138"/>
            <p:cNvSpPr/>
            <p:nvPr/>
          </p:nvSpPr>
          <p:spPr>
            <a:xfrm>
              <a:off x="4183147" y="4482859"/>
              <a:ext cx="150205" cy="147818"/>
            </a:xfrm>
            <a:custGeom>
              <a:avLst/>
              <a:gdLst/>
              <a:ahLst/>
              <a:cxnLst/>
              <a:rect l="l" t="t" r="r" b="b"/>
              <a:pathLst>
                <a:path w="5727" h="5636" extrusionOk="0">
                  <a:moveTo>
                    <a:pt x="2857" y="2024"/>
                  </a:moveTo>
                  <a:cubicBezTo>
                    <a:pt x="3273" y="2024"/>
                    <a:pt x="3671" y="2347"/>
                    <a:pt x="3671" y="2835"/>
                  </a:cubicBezTo>
                  <a:cubicBezTo>
                    <a:pt x="3671" y="3282"/>
                    <a:pt x="3311" y="3643"/>
                    <a:pt x="2863" y="3643"/>
                  </a:cubicBezTo>
                  <a:cubicBezTo>
                    <a:pt x="2141" y="3643"/>
                    <a:pt x="1780" y="2772"/>
                    <a:pt x="2290" y="2262"/>
                  </a:cubicBezTo>
                  <a:cubicBezTo>
                    <a:pt x="2455" y="2097"/>
                    <a:pt x="2658" y="2024"/>
                    <a:pt x="2857" y="2024"/>
                  </a:cubicBezTo>
                  <a:close/>
                  <a:moveTo>
                    <a:pt x="2459" y="1"/>
                  </a:moveTo>
                  <a:lnTo>
                    <a:pt x="2276" y="896"/>
                  </a:lnTo>
                  <a:cubicBezTo>
                    <a:pt x="2204" y="920"/>
                    <a:pt x="2132" y="944"/>
                    <a:pt x="2060" y="973"/>
                  </a:cubicBezTo>
                  <a:lnTo>
                    <a:pt x="1347" y="405"/>
                  </a:lnTo>
                  <a:lnTo>
                    <a:pt x="727" y="925"/>
                  </a:lnTo>
                  <a:lnTo>
                    <a:pt x="1169" y="1728"/>
                  </a:lnTo>
                  <a:cubicBezTo>
                    <a:pt x="1126" y="1791"/>
                    <a:pt x="1088" y="1853"/>
                    <a:pt x="1054" y="1926"/>
                  </a:cubicBezTo>
                  <a:lnTo>
                    <a:pt x="140" y="1945"/>
                  </a:lnTo>
                  <a:lnTo>
                    <a:pt x="0" y="2744"/>
                  </a:lnTo>
                  <a:lnTo>
                    <a:pt x="847" y="3076"/>
                  </a:lnTo>
                  <a:cubicBezTo>
                    <a:pt x="857" y="3148"/>
                    <a:pt x="871" y="3225"/>
                    <a:pt x="890" y="3297"/>
                  </a:cubicBezTo>
                  <a:lnTo>
                    <a:pt x="202" y="3898"/>
                  </a:lnTo>
                  <a:lnTo>
                    <a:pt x="606" y="4601"/>
                  </a:lnTo>
                  <a:lnTo>
                    <a:pt x="1472" y="4307"/>
                  </a:lnTo>
                  <a:cubicBezTo>
                    <a:pt x="1530" y="4360"/>
                    <a:pt x="1588" y="4408"/>
                    <a:pt x="1646" y="4457"/>
                  </a:cubicBezTo>
                  <a:lnTo>
                    <a:pt x="1511" y="5356"/>
                  </a:lnTo>
                  <a:lnTo>
                    <a:pt x="2271" y="5635"/>
                  </a:lnTo>
                  <a:lnTo>
                    <a:pt x="2748" y="4851"/>
                  </a:lnTo>
                  <a:cubicBezTo>
                    <a:pt x="2781" y="4851"/>
                    <a:pt x="2820" y="4856"/>
                    <a:pt x="2858" y="4856"/>
                  </a:cubicBezTo>
                  <a:cubicBezTo>
                    <a:pt x="2897" y="4856"/>
                    <a:pt x="2935" y="4856"/>
                    <a:pt x="2974" y="4851"/>
                  </a:cubicBezTo>
                  <a:lnTo>
                    <a:pt x="3450" y="5635"/>
                  </a:lnTo>
                  <a:lnTo>
                    <a:pt x="4210" y="5356"/>
                  </a:lnTo>
                  <a:lnTo>
                    <a:pt x="4071" y="4457"/>
                  </a:lnTo>
                  <a:cubicBezTo>
                    <a:pt x="4133" y="4408"/>
                    <a:pt x="4191" y="4360"/>
                    <a:pt x="4244" y="4307"/>
                  </a:cubicBezTo>
                  <a:lnTo>
                    <a:pt x="5110" y="4601"/>
                  </a:lnTo>
                  <a:lnTo>
                    <a:pt x="5519" y="3898"/>
                  </a:lnTo>
                  <a:lnTo>
                    <a:pt x="4831" y="3297"/>
                  </a:lnTo>
                  <a:cubicBezTo>
                    <a:pt x="4850" y="3225"/>
                    <a:pt x="4865" y="3148"/>
                    <a:pt x="4874" y="3076"/>
                  </a:cubicBezTo>
                  <a:lnTo>
                    <a:pt x="5726" y="2744"/>
                  </a:lnTo>
                  <a:lnTo>
                    <a:pt x="5582" y="1945"/>
                  </a:lnTo>
                  <a:lnTo>
                    <a:pt x="4672" y="1926"/>
                  </a:lnTo>
                  <a:cubicBezTo>
                    <a:pt x="4634" y="1853"/>
                    <a:pt x="4595" y="1791"/>
                    <a:pt x="4557" y="1728"/>
                  </a:cubicBezTo>
                  <a:lnTo>
                    <a:pt x="4995" y="925"/>
                  </a:lnTo>
                  <a:lnTo>
                    <a:pt x="4374" y="405"/>
                  </a:lnTo>
                  <a:lnTo>
                    <a:pt x="3662" y="973"/>
                  </a:lnTo>
                  <a:cubicBezTo>
                    <a:pt x="3590" y="944"/>
                    <a:pt x="3517" y="920"/>
                    <a:pt x="3445" y="896"/>
                  </a:cubicBezTo>
                  <a:lnTo>
                    <a:pt x="3267" y="1"/>
                  </a:ln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0" name="Google Shape;13980;p138"/>
            <p:cNvSpPr/>
            <p:nvPr/>
          </p:nvSpPr>
          <p:spPr>
            <a:xfrm>
              <a:off x="4183252" y="4493481"/>
              <a:ext cx="46606" cy="110051"/>
            </a:xfrm>
            <a:custGeom>
              <a:avLst/>
              <a:gdLst/>
              <a:ahLst/>
              <a:cxnLst/>
              <a:rect l="l" t="t" r="r" b="b"/>
              <a:pathLst>
                <a:path w="1777" h="4196" extrusionOk="0">
                  <a:moveTo>
                    <a:pt x="1348" y="0"/>
                  </a:moveTo>
                  <a:lnTo>
                    <a:pt x="727" y="520"/>
                  </a:lnTo>
                  <a:lnTo>
                    <a:pt x="1170" y="1323"/>
                  </a:lnTo>
                  <a:cubicBezTo>
                    <a:pt x="1127" y="1386"/>
                    <a:pt x="1088" y="1453"/>
                    <a:pt x="1055" y="1521"/>
                  </a:cubicBezTo>
                  <a:lnTo>
                    <a:pt x="140" y="1540"/>
                  </a:lnTo>
                  <a:lnTo>
                    <a:pt x="1" y="2339"/>
                  </a:lnTo>
                  <a:lnTo>
                    <a:pt x="853" y="2671"/>
                  </a:lnTo>
                  <a:cubicBezTo>
                    <a:pt x="857" y="2748"/>
                    <a:pt x="872" y="2820"/>
                    <a:pt x="891" y="2897"/>
                  </a:cubicBezTo>
                  <a:lnTo>
                    <a:pt x="203" y="3498"/>
                  </a:lnTo>
                  <a:lnTo>
                    <a:pt x="607" y="4196"/>
                  </a:lnTo>
                  <a:lnTo>
                    <a:pt x="1117" y="4027"/>
                  </a:lnTo>
                  <a:lnTo>
                    <a:pt x="809" y="3498"/>
                  </a:lnTo>
                  <a:lnTo>
                    <a:pt x="1497" y="2897"/>
                  </a:lnTo>
                  <a:cubicBezTo>
                    <a:pt x="1478" y="2820"/>
                    <a:pt x="1468" y="2748"/>
                    <a:pt x="1459" y="2671"/>
                  </a:cubicBezTo>
                  <a:lnTo>
                    <a:pt x="607" y="2339"/>
                  </a:lnTo>
                  <a:lnTo>
                    <a:pt x="747" y="1540"/>
                  </a:lnTo>
                  <a:lnTo>
                    <a:pt x="1661" y="1521"/>
                  </a:lnTo>
                  <a:cubicBezTo>
                    <a:pt x="1695" y="1453"/>
                    <a:pt x="1733" y="1386"/>
                    <a:pt x="1776" y="1323"/>
                  </a:cubicBezTo>
                  <a:lnTo>
                    <a:pt x="1339" y="520"/>
                  </a:lnTo>
                  <a:lnTo>
                    <a:pt x="1661" y="250"/>
                  </a:lnTo>
                  <a:lnTo>
                    <a:pt x="1348" y="0"/>
                  </a:ln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1" name="Google Shape;13981;p138"/>
            <p:cNvSpPr/>
            <p:nvPr/>
          </p:nvSpPr>
          <p:spPr>
            <a:xfrm>
              <a:off x="4243969" y="4482990"/>
              <a:ext cx="19592" cy="25519"/>
            </a:xfrm>
            <a:custGeom>
              <a:avLst/>
              <a:gdLst/>
              <a:ahLst/>
              <a:cxnLst/>
              <a:rect l="l" t="t" r="r" b="b"/>
              <a:pathLst>
                <a:path w="747" h="973" extrusionOk="0">
                  <a:moveTo>
                    <a:pt x="140" y="1"/>
                  </a:moveTo>
                  <a:lnTo>
                    <a:pt x="0" y="689"/>
                  </a:lnTo>
                  <a:lnTo>
                    <a:pt x="352" y="973"/>
                  </a:lnTo>
                  <a:cubicBezTo>
                    <a:pt x="424" y="944"/>
                    <a:pt x="496" y="915"/>
                    <a:pt x="568" y="896"/>
                  </a:cubicBezTo>
                  <a:lnTo>
                    <a:pt x="746" y="1"/>
                  </a:ln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2" name="Google Shape;13982;p138"/>
            <p:cNvSpPr/>
            <p:nvPr/>
          </p:nvSpPr>
          <p:spPr>
            <a:xfrm>
              <a:off x="4222751" y="4595952"/>
              <a:ext cx="22870" cy="34725"/>
            </a:xfrm>
            <a:custGeom>
              <a:avLst/>
              <a:gdLst/>
              <a:ahLst/>
              <a:cxnLst/>
              <a:rect l="l" t="t" r="r" b="b"/>
              <a:pathLst>
                <a:path w="872" h="1324" extrusionOk="0">
                  <a:moveTo>
                    <a:pt x="574" y="0"/>
                  </a:moveTo>
                  <a:lnTo>
                    <a:pt x="141" y="145"/>
                  </a:lnTo>
                  <a:lnTo>
                    <a:pt x="1" y="1049"/>
                  </a:lnTo>
                  <a:lnTo>
                    <a:pt x="766" y="1323"/>
                  </a:lnTo>
                  <a:lnTo>
                    <a:pt x="872" y="1145"/>
                  </a:lnTo>
                  <a:lnTo>
                    <a:pt x="612" y="1049"/>
                  </a:lnTo>
                  <a:lnTo>
                    <a:pt x="747" y="145"/>
                  </a:lnTo>
                  <a:cubicBezTo>
                    <a:pt x="689" y="101"/>
                    <a:pt x="631" y="48"/>
                    <a:pt x="574" y="0"/>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3" name="Google Shape;13983;p138"/>
            <p:cNvSpPr/>
            <p:nvPr/>
          </p:nvSpPr>
          <p:spPr>
            <a:xfrm>
              <a:off x="4209296" y="4520102"/>
              <a:ext cx="86813" cy="74355"/>
            </a:xfrm>
            <a:custGeom>
              <a:avLst/>
              <a:gdLst/>
              <a:ahLst/>
              <a:cxnLst/>
              <a:rect l="l" t="t" r="r" b="b"/>
              <a:pathLst>
                <a:path w="3310" h="2835" extrusionOk="0">
                  <a:moveTo>
                    <a:pt x="1889" y="604"/>
                  </a:moveTo>
                  <a:cubicBezTo>
                    <a:pt x="2305" y="604"/>
                    <a:pt x="2703" y="927"/>
                    <a:pt x="2703" y="1415"/>
                  </a:cubicBezTo>
                  <a:cubicBezTo>
                    <a:pt x="2703" y="1862"/>
                    <a:pt x="2342" y="2223"/>
                    <a:pt x="1895" y="2223"/>
                  </a:cubicBezTo>
                  <a:cubicBezTo>
                    <a:pt x="1173" y="2223"/>
                    <a:pt x="812" y="1352"/>
                    <a:pt x="1322" y="842"/>
                  </a:cubicBezTo>
                  <a:cubicBezTo>
                    <a:pt x="1487" y="677"/>
                    <a:pt x="1690" y="604"/>
                    <a:pt x="1889" y="604"/>
                  </a:cubicBezTo>
                  <a:close/>
                  <a:moveTo>
                    <a:pt x="1889" y="0"/>
                  </a:moveTo>
                  <a:cubicBezTo>
                    <a:pt x="627" y="0"/>
                    <a:pt x="1" y="1527"/>
                    <a:pt x="894" y="2416"/>
                  </a:cubicBezTo>
                  <a:cubicBezTo>
                    <a:pt x="1182" y="2705"/>
                    <a:pt x="1536" y="2835"/>
                    <a:pt x="1884" y="2835"/>
                  </a:cubicBezTo>
                  <a:cubicBezTo>
                    <a:pt x="2611" y="2835"/>
                    <a:pt x="3310" y="2268"/>
                    <a:pt x="3310" y="1415"/>
                  </a:cubicBezTo>
                  <a:cubicBezTo>
                    <a:pt x="3310" y="631"/>
                    <a:pt x="2674" y="0"/>
                    <a:pt x="1895" y="0"/>
                  </a:cubicBezTo>
                  <a:cubicBezTo>
                    <a:pt x="1893" y="0"/>
                    <a:pt x="1891" y="0"/>
                    <a:pt x="1889" y="0"/>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4" name="Google Shape;13984;p138"/>
            <p:cNvSpPr/>
            <p:nvPr/>
          </p:nvSpPr>
          <p:spPr>
            <a:xfrm>
              <a:off x="4083824" y="4329796"/>
              <a:ext cx="116765" cy="221255"/>
            </a:xfrm>
            <a:custGeom>
              <a:avLst/>
              <a:gdLst/>
              <a:ahLst/>
              <a:cxnLst/>
              <a:rect l="l" t="t" r="r" b="b"/>
              <a:pathLst>
                <a:path w="4452" h="8436" extrusionOk="0">
                  <a:moveTo>
                    <a:pt x="2226" y="371"/>
                  </a:moveTo>
                  <a:cubicBezTo>
                    <a:pt x="2329" y="371"/>
                    <a:pt x="2433" y="438"/>
                    <a:pt x="2440" y="573"/>
                  </a:cubicBezTo>
                  <a:lnTo>
                    <a:pt x="2440" y="1121"/>
                  </a:lnTo>
                  <a:cubicBezTo>
                    <a:pt x="2440" y="1227"/>
                    <a:pt x="2522" y="1309"/>
                    <a:pt x="2627" y="1309"/>
                  </a:cubicBezTo>
                  <a:cubicBezTo>
                    <a:pt x="3373" y="1323"/>
                    <a:pt x="3975" y="1930"/>
                    <a:pt x="3980" y="2680"/>
                  </a:cubicBezTo>
                  <a:lnTo>
                    <a:pt x="3980" y="3065"/>
                  </a:lnTo>
                  <a:cubicBezTo>
                    <a:pt x="3972" y="3200"/>
                    <a:pt x="3868" y="3267"/>
                    <a:pt x="3763" y="3267"/>
                  </a:cubicBezTo>
                  <a:cubicBezTo>
                    <a:pt x="3658" y="3267"/>
                    <a:pt x="3554" y="3200"/>
                    <a:pt x="3547" y="3065"/>
                  </a:cubicBezTo>
                  <a:lnTo>
                    <a:pt x="3547" y="2680"/>
                  </a:lnTo>
                  <a:cubicBezTo>
                    <a:pt x="3547" y="2161"/>
                    <a:pt x="3128" y="1742"/>
                    <a:pt x="2608" y="1742"/>
                  </a:cubicBezTo>
                  <a:lnTo>
                    <a:pt x="2031" y="1742"/>
                  </a:lnTo>
                  <a:cubicBezTo>
                    <a:pt x="1405" y="1742"/>
                    <a:pt x="900" y="2247"/>
                    <a:pt x="900" y="2873"/>
                  </a:cubicBezTo>
                  <a:cubicBezTo>
                    <a:pt x="900" y="3498"/>
                    <a:pt x="1405" y="4004"/>
                    <a:pt x="2031" y="4004"/>
                  </a:cubicBezTo>
                  <a:lnTo>
                    <a:pt x="2416" y="4004"/>
                  </a:lnTo>
                  <a:cubicBezTo>
                    <a:pt x="3229" y="4023"/>
                    <a:pt x="3888" y="4663"/>
                    <a:pt x="3936" y="5471"/>
                  </a:cubicBezTo>
                  <a:cubicBezTo>
                    <a:pt x="3984" y="6280"/>
                    <a:pt x="3407" y="6992"/>
                    <a:pt x="2608" y="7112"/>
                  </a:cubicBezTo>
                  <a:cubicBezTo>
                    <a:pt x="2512" y="7126"/>
                    <a:pt x="2440" y="7203"/>
                    <a:pt x="2440" y="7300"/>
                  </a:cubicBezTo>
                  <a:lnTo>
                    <a:pt x="2440" y="7863"/>
                  </a:lnTo>
                  <a:cubicBezTo>
                    <a:pt x="2447" y="8012"/>
                    <a:pt x="2335" y="8086"/>
                    <a:pt x="2223" y="8086"/>
                  </a:cubicBezTo>
                  <a:cubicBezTo>
                    <a:pt x="2111" y="8086"/>
                    <a:pt x="2000" y="8012"/>
                    <a:pt x="2007" y="7863"/>
                  </a:cubicBezTo>
                  <a:lnTo>
                    <a:pt x="2007" y="7314"/>
                  </a:lnTo>
                  <a:cubicBezTo>
                    <a:pt x="2012" y="7208"/>
                    <a:pt x="1925" y="7126"/>
                    <a:pt x="1824" y="7126"/>
                  </a:cubicBezTo>
                  <a:cubicBezTo>
                    <a:pt x="1073" y="7112"/>
                    <a:pt x="472" y="6506"/>
                    <a:pt x="472" y="5755"/>
                  </a:cubicBezTo>
                  <a:cubicBezTo>
                    <a:pt x="479" y="5620"/>
                    <a:pt x="582" y="5553"/>
                    <a:pt x="686" y="5553"/>
                  </a:cubicBezTo>
                  <a:cubicBezTo>
                    <a:pt x="789" y="5553"/>
                    <a:pt x="893" y="5620"/>
                    <a:pt x="900" y="5755"/>
                  </a:cubicBezTo>
                  <a:cubicBezTo>
                    <a:pt x="900" y="6275"/>
                    <a:pt x="1323" y="6693"/>
                    <a:pt x="1838" y="6693"/>
                  </a:cubicBezTo>
                  <a:lnTo>
                    <a:pt x="2416" y="6693"/>
                  </a:lnTo>
                  <a:cubicBezTo>
                    <a:pt x="3041" y="6693"/>
                    <a:pt x="3547" y="6188"/>
                    <a:pt x="3547" y="5563"/>
                  </a:cubicBezTo>
                  <a:cubicBezTo>
                    <a:pt x="3547" y="4937"/>
                    <a:pt x="3041" y="4432"/>
                    <a:pt x="2416" y="4432"/>
                  </a:cubicBezTo>
                  <a:lnTo>
                    <a:pt x="2031" y="4432"/>
                  </a:lnTo>
                  <a:cubicBezTo>
                    <a:pt x="1222" y="4413"/>
                    <a:pt x="563" y="3773"/>
                    <a:pt x="510" y="2964"/>
                  </a:cubicBezTo>
                  <a:cubicBezTo>
                    <a:pt x="462" y="2156"/>
                    <a:pt x="1040" y="1444"/>
                    <a:pt x="1843" y="1323"/>
                  </a:cubicBezTo>
                  <a:cubicBezTo>
                    <a:pt x="1939" y="1309"/>
                    <a:pt x="2012" y="1232"/>
                    <a:pt x="2012" y="1136"/>
                  </a:cubicBezTo>
                  <a:lnTo>
                    <a:pt x="2012" y="573"/>
                  </a:lnTo>
                  <a:cubicBezTo>
                    <a:pt x="2019" y="438"/>
                    <a:pt x="2122" y="371"/>
                    <a:pt x="2226" y="371"/>
                  </a:cubicBezTo>
                  <a:close/>
                  <a:moveTo>
                    <a:pt x="2223" y="0"/>
                  </a:moveTo>
                  <a:cubicBezTo>
                    <a:pt x="1906" y="0"/>
                    <a:pt x="1641" y="255"/>
                    <a:pt x="1631" y="573"/>
                  </a:cubicBezTo>
                  <a:lnTo>
                    <a:pt x="1631" y="972"/>
                  </a:lnTo>
                  <a:cubicBezTo>
                    <a:pt x="659" y="1179"/>
                    <a:pt x="0" y="2084"/>
                    <a:pt x="101" y="3075"/>
                  </a:cubicBezTo>
                  <a:cubicBezTo>
                    <a:pt x="207" y="4061"/>
                    <a:pt x="1040" y="4812"/>
                    <a:pt x="2031" y="4812"/>
                  </a:cubicBezTo>
                  <a:lnTo>
                    <a:pt x="2416" y="4812"/>
                  </a:lnTo>
                  <a:cubicBezTo>
                    <a:pt x="2834" y="4812"/>
                    <a:pt x="3166" y="5149"/>
                    <a:pt x="3166" y="5563"/>
                  </a:cubicBezTo>
                  <a:cubicBezTo>
                    <a:pt x="3166" y="5981"/>
                    <a:pt x="2834" y="6318"/>
                    <a:pt x="2416" y="6318"/>
                  </a:cubicBezTo>
                  <a:lnTo>
                    <a:pt x="1838" y="6318"/>
                  </a:lnTo>
                  <a:cubicBezTo>
                    <a:pt x="1530" y="6313"/>
                    <a:pt x="1280" y="6063"/>
                    <a:pt x="1280" y="5755"/>
                  </a:cubicBezTo>
                  <a:cubicBezTo>
                    <a:pt x="1290" y="5418"/>
                    <a:pt x="1020" y="5144"/>
                    <a:pt x="688" y="5144"/>
                  </a:cubicBezTo>
                  <a:cubicBezTo>
                    <a:pt x="352" y="5144"/>
                    <a:pt x="82" y="5418"/>
                    <a:pt x="92" y="5755"/>
                  </a:cubicBezTo>
                  <a:cubicBezTo>
                    <a:pt x="96" y="6640"/>
                    <a:pt x="756" y="7381"/>
                    <a:pt x="1631" y="7492"/>
                  </a:cubicBezTo>
                  <a:lnTo>
                    <a:pt x="1631" y="7863"/>
                  </a:lnTo>
                  <a:cubicBezTo>
                    <a:pt x="1641" y="8180"/>
                    <a:pt x="1906" y="8435"/>
                    <a:pt x="2223" y="8435"/>
                  </a:cubicBezTo>
                  <a:cubicBezTo>
                    <a:pt x="2546" y="8435"/>
                    <a:pt x="2810" y="8180"/>
                    <a:pt x="2820" y="7863"/>
                  </a:cubicBezTo>
                  <a:lnTo>
                    <a:pt x="2820" y="7463"/>
                  </a:lnTo>
                  <a:cubicBezTo>
                    <a:pt x="3792" y="7256"/>
                    <a:pt x="4451" y="6352"/>
                    <a:pt x="4345" y="5361"/>
                  </a:cubicBezTo>
                  <a:cubicBezTo>
                    <a:pt x="4244" y="4374"/>
                    <a:pt x="3412" y="3624"/>
                    <a:pt x="2416" y="3624"/>
                  </a:cubicBezTo>
                  <a:lnTo>
                    <a:pt x="2031" y="3624"/>
                  </a:lnTo>
                  <a:cubicBezTo>
                    <a:pt x="1617" y="3624"/>
                    <a:pt x="1280" y="3287"/>
                    <a:pt x="1280" y="2873"/>
                  </a:cubicBezTo>
                  <a:cubicBezTo>
                    <a:pt x="1280" y="2454"/>
                    <a:pt x="1617" y="2122"/>
                    <a:pt x="2031" y="2122"/>
                  </a:cubicBezTo>
                  <a:lnTo>
                    <a:pt x="2608" y="2122"/>
                  </a:lnTo>
                  <a:cubicBezTo>
                    <a:pt x="2916" y="2122"/>
                    <a:pt x="3166" y="2372"/>
                    <a:pt x="3171" y="2680"/>
                  </a:cubicBezTo>
                  <a:lnTo>
                    <a:pt x="3171" y="3065"/>
                  </a:lnTo>
                  <a:cubicBezTo>
                    <a:pt x="3157" y="3397"/>
                    <a:pt x="3426" y="3676"/>
                    <a:pt x="3763" y="3676"/>
                  </a:cubicBezTo>
                  <a:cubicBezTo>
                    <a:pt x="4100" y="3676"/>
                    <a:pt x="4369" y="3397"/>
                    <a:pt x="4360" y="3065"/>
                  </a:cubicBezTo>
                  <a:lnTo>
                    <a:pt x="4360" y="2680"/>
                  </a:lnTo>
                  <a:cubicBezTo>
                    <a:pt x="4355" y="1795"/>
                    <a:pt x="3696" y="1054"/>
                    <a:pt x="2820" y="943"/>
                  </a:cubicBezTo>
                  <a:lnTo>
                    <a:pt x="2820" y="573"/>
                  </a:lnTo>
                  <a:cubicBezTo>
                    <a:pt x="2810" y="255"/>
                    <a:pt x="2546" y="0"/>
                    <a:pt x="22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5" name="Google Shape;13985;p138"/>
            <p:cNvSpPr/>
            <p:nvPr/>
          </p:nvSpPr>
          <p:spPr>
            <a:xfrm>
              <a:off x="4223144" y="4530961"/>
              <a:ext cx="61346" cy="52560"/>
            </a:xfrm>
            <a:custGeom>
              <a:avLst/>
              <a:gdLst/>
              <a:ahLst/>
              <a:cxnLst/>
              <a:rect l="l" t="t" r="r" b="b"/>
              <a:pathLst>
                <a:path w="2339" h="2004" extrusionOk="0">
                  <a:moveTo>
                    <a:pt x="1335" y="380"/>
                  </a:moveTo>
                  <a:cubicBezTo>
                    <a:pt x="1653" y="380"/>
                    <a:pt x="1959" y="627"/>
                    <a:pt x="1959" y="1001"/>
                  </a:cubicBezTo>
                  <a:cubicBezTo>
                    <a:pt x="1959" y="1343"/>
                    <a:pt x="1680" y="1622"/>
                    <a:pt x="1338" y="1622"/>
                  </a:cubicBezTo>
                  <a:cubicBezTo>
                    <a:pt x="785" y="1622"/>
                    <a:pt x="510" y="953"/>
                    <a:pt x="900" y="563"/>
                  </a:cubicBezTo>
                  <a:cubicBezTo>
                    <a:pt x="1026" y="437"/>
                    <a:pt x="1182" y="380"/>
                    <a:pt x="1335" y="380"/>
                  </a:cubicBezTo>
                  <a:close/>
                  <a:moveTo>
                    <a:pt x="1338" y="0"/>
                  </a:moveTo>
                  <a:cubicBezTo>
                    <a:pt x="448" y="0"/>
                    <a:pt x="0" y="1078"/>
                    <a:pt x="631" y="1708"/>
                  </a:cubicBezTo>
                  <a:cubicBezTo>
                    <a:pt x="834" y="1912"/>
                    <a:pt x="1085" y="2003"/>
                    <a:pt x="1331" y="2003"/>
                  </a:cubicBezTo>
                  <a:cubicBezTo>
                    <a:pt x="1845" y="2003"/>
                    <a:pt x="2339" y="1603"/>
                    <a:pt x="2339" y="1001"/>
                  </a:cubicBezTo>
                  <a:cubicBezTo>
                    <a:pt x="2339" y="448"/>
                    <a:pt x="1891" y="0"/>
                    <a:pt x="13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6" name="Google Shape;13986;p138"/>
            <p:cNvSpPr/>
            <p:nvPr/>
          </p:nvSpPr>
          <p:spPr>
            <a:xfrm>
              <a:off x="3982979" y="4297378"/>
              <a:ext cx="355540" cy="338230"/>
            </a:xfrm>
            <a:custGeom>
              <a:avLst/>
              <a:gdLst/>
              <a:ahLst/>
              <a:cxnLst/>
              <a:rect l="l" t="t" r="r" b="b"/>
              <a:pathLst>
                <a:path w="13556" h="12896" extrusionOk="0">
                  <a:moveTo>
                    <a:pt x="10745" y="7261"/>
                  </a:moveTo>
                  <a:lnTo>
                    <a:pt x="10894" y="8006"/>
                  </a:lnTo>
                  <a:cubicBezTo>
                    <a:pt x="10909" y="8074"/>
                    <a:pt x="10957" y="8127"/>
                    <a:pt x="11024" y="8151"/>
                  </a:cubicBezTo>
                  <a:cubicBezTo>
                    <a:pt x="11092" y="8170"/>
                    <a:pt x="11154" y="8189"/>
                    <a:pt x="11217" y="8218"/>
                  </a:cubicBezTo>
                  <a:cubicBezTo>
                    <a:pt x="11243" y="8229"/>
                    <a:pt x="11269" y="8235"/>
                    <a:pt x="11296" y="8235"/>
                  </a:cubicBezTo>
                  <a:cubicBezTo>
                    <a:pt x="11338" y="8235"/>
                    <a:pt x="11379" y="8221"/>
                    <a:pt x="11414" y="8194"/>
                  </a:cubicBezTo>
                  <a:lnTo>
                    <a:pt x="12006" y="7718"/>
                  </a:lnTo>
                  <a:lnTo>
                    <a:pt x="12386" y="8040"/>
                  </a:lnTo>
                  <a:lnTo>
                    <a:pt x="12020" y="8704"/>
                  </a:lnTo>
                  <a:cubicBezTo>
                    <a:pt x="11987" y="8767"/>
                    <a:pt x="11992" y="8844"/>
                    <a:pt x="12030" y="8901"/>
                  </a:cubicBezTo>
                  <a:cubicBezTo>
                    <a:pt x="12069" y="8959"/>
                    <a:pt x="12102" y="9017"/>
                    <a:pt x="12131" y="9079"/>
                  </a:cubicBezTo>
                  <a:cubicBezTo>
                    <a:pt x="12165" y="9142"/>
                    <a:pt x="12227" y="9185"/>
                    <a:pt x="12299" y="9185"/>
                  </a:cubicBezTo>
                  <a:lnTo>
                    <a:pt x="13055" y="9204"/>
                  </a:lnTo>
                  <a:lnTo>
                    <a:pt x="13142" y="9695"/>
                  </a:lnTo>
                  <a:lnTo>
                    <a:pt x="12434" y="9970"/>
                  </a:lnTo>
                  <a:cubicBezTo>
                    <a:pt x="12372" y="9994"/>
                    <a:pt x="12324" y="10051"/>
                    <a:pt x="12314" y="10124"/>
                  </a:cubicBezTo>
                  <a:cubicBezTo>
                    <a:pt x="12309" y="10191"/>
                    <a:pt x="12295" y="10258"/>
                    <a:pt x="12280" y="10326"/>
                  </a:cubicBezTo>
                  <a:cubicBezTo>
                    <a:pt x="12266" y="10393"/>
                    <a:pt x="12290" y="10465"/>
                    <a:pt x="12343" y="10513"/>
                  </a:cubicBezTo>
                  <a:lnTo>
                    <a:pt x="12911" y="11014"/>
                  </a:lnTo>
                  <a:lnTo>
                    <a:pt x="12660" y="11447"/>
                  </a:lnTo>
                  <a:lnTo>
                    <a:pt x="11943" y="11206"/>
                  </a:lnTo>
                  <a:cubicBezTo>
                    <a:pt x="11922" y="11198"/>
                    <a:pt x="11900" y="11195"/>
                    <a:pt x="11878" y="11195"/>
                  </a:cubicBezTo>
                  <a:cubicBezTo>
                    <a:pt x="11832" y="11195"/>
                    <a:pt x="11787" y="11212"/>
                    <a:pt x="11751" y="11245"/>
                  </a:cubicBezTo>
                  <a:cubicBezTo>
                    <a:pt x="11703" y="11293"/>
                    <a:pt x="11650" y="11336"/>
                    <a:pt x="11592" y="11379"/>
                  </a:cubicBezTo>
                  <a:cubicBezTo>
                    <a:pt x="11539" y="11423"/>
                    <a:pt x="11510" y="11490"/>
                    <a:pt x="11520" y="11562"/>
                  </a:cubicBezTo>
                  <a:lnTo>
                    <a:pt x="11635" y="12308"/>
                  </a:lnTo>
                  <a:lnTo>
                    <a:pt x="11164" y="12481"/>
                  </a:lnTo>
                  <a:lnTo>
                    <a:pt x="10769" y="11832"/>
                  </a:lnTo>
                  <a:cubicBezTo>
                    <a:pt x="10736" y="11774"/>
                    <a:pt x="10678" y="11740"/>
                    <a:pt x="10611" y="11740"/>
                  </a:cubicBezTo>
                  <a:lnTo>
                    <a:pt x="10601" y="11740"/>
                  </a:lnTo>
                  <a:cubicBezTo>
                    <a:pt x="10565" y="11743"/>
                    <a:pt x="10530" y="11744"/>
                    <a:pt x="10496" y="11744"/>
                  </a:cubicBezTo>
                  <a:cubicBezTo>
                    <a:pt x="10461" y="11744"/>
                    <a:pt x="10428" y="11743"/>
                    <a:pt x="10394" y="11740"/>
                  </a:cubicBezTo>
                  <a:cubicBezTo>
                    <a:pt x="10389" y="11740"/>
                    <a:pt x="10385" y="11740"/>
                    <a:pt x="10380" y="11740"/>
                  </a:cubicBezTo>
                  <a:cubicBezTo>
                    <a:pt x="10313" y="11740"/>
                    <a:pt x="10252" y="11773"/>
                    <a:pt x="10221" y="11832"/>
                  </a:cubicBezTo>
                  <a:lnTo>
                    <a:pt x="9826" y="12476"/>
                  </a:lnTo>
                  <a:lnTo>
                    <a:pt x="9355" y="12308"/>
                  </a:lnTo>
                  <a:lnTo>
                    <a:pt x="9470" y="11557"/>
                  </a:lnTo>
                  <a:cubicBezTo>
                    <a:pt x="9480" y="11490"/>
                    <a:pt x="9451" y="11423"/>
                    <a:pt x="9398" y="11379"/>
                  </a:cubicBezTo>
                  <a:cubicBezTo>
                    <a:pt x="9340" y="11336"/>
                    <a:pt x="9287" y="11293"/>
                    <a:pt x="9239" y="11245"/>
                  </a:cubicBezTo>
                  <a:cubicBezTo>
                    <a:pt x="9203" y="11212"/>
                    <a:pt x="9158" y="11195"/>
                    <a:pt x="9112" y="11195"/>
                  </a:cubicBezTo>
                  <a:cubicBezTo>
                    <a:pt x="9090" y="11195"/>
                    <a:pt x="9068" y="11198"/>
                    <a:pt x="9047" y="11206"/>
                  </a:cubicBezTo>
                  <a:lnTo>
                    <a:pt x="8330" y="11447"/>
                  </a:lnTo>
                  <a:lnTo>
                    <a:pt x="8080" y="11014"/>
                  </a:lnTo>
                  <a:lnTo>
                    <a:pt x="8652" y="10513"/>
                  </a:lnTo>
                  <a:cubicBezTo>
                    <a:pt x="8700" y="10465"/>
                    <a:pt x="8724" y="10393"/>
                    <a:pt x="8710" y="10326"/>
                  </a:cubicBezTo>
                  <a:cubicBezTo>
                    <a:pt x="8695" y="10258"/>
                    <a:pt x="8681" y="10191"/>
                    <a:pt x="8676" y="10124"/>
                  </a:cubicBezTo>
                  <a:cubicBezTo>
                    <a:pt x="8667" y="10051"/>
                    <a:pt x="8618" y="9994"/>
                    <a:pt x="8556" y="9970"/>
                  </a:cubicBezTo>
                  <a:lnTo>
                    <a:pt x="7849" y="9695"/>
                  </a:lnTo>
                  <a:lnTo>
                    <a:pt x="7935" y="9204"/>
                  </a:lnTo>
                  <a:lnTo>
                    <a:pt x="8691" y="9185"/>
                  </a:lnTo>
                  <a:cubicBezTo>
                    <a:pt x="8763" y="9185"/>
                    <a:pt x="8825" y="9142"/>
                    <a:pt x="8854" y="9079"/>
                  </a:cubicBezTo>
                  <a:cubicBezTo>
                    <a:pt x="8888" y="9017"/>
                    <a:pt x="8922" y="8959"/>
                    <a:pt x="8960" y="8901"/>
                  </a:cubicBezTo>
                  <a:cubicBezTo>
                    <a:pt x="8999" y="8844"/>
                    <a:pt x="9003" y="8767"/>
                    <a:pt x="8970" y="8704"/>
                  </a:cubicBezTo>
                  <a:lnTo>
                    <a:pt x="8604" y="8040"/>
                  </a:lnTo>
                  <a:lnTo>
                    <a:pt x="8984" y="7718"/>
                  </a:lnTo>
                  <a:lnTo>
                    <a:pt x="9576" y="8194"/>
                  </a:lnTo>
                  <a:cubicBezTo>
                    <a:pt x="9612" y="8221"/>
                    <a:pt x="9653" y="8235"/>
                    <a:pt x="9694" y="8235"/>
                  </a:cubicBezTo>
                  <a:cubicBezTo>
                    <a:pt x="9719" y="8235"/>
                    <a:pt x="9744" y="8229"/>
                    <a:pt x="9769" y="8218"/>
                  </a:cubicBezTo>
                  <a:cubicBezTo>
                    <a:pt x="9836" y="8189"/>
                    <a:pt x="9898" y="8170"/>
                    <a:pt x="9966" y="8151"/>
                  </a:cubicBezTo>
                  <a:cubicBezTo>
                    <a:pt x="10033" y="8127"/>
                    <a:pt x="10081" y="8074"/>
                    <a:pt x="10096" y="8006"/>
                  </a:cubicBezTo>
                  <a:lnTo>
                    <a:pt x="10245" y="7261"/>
                  </a:lnTo>
                  <a:close/>
                  <a:moveTo>
                    <a:pt x="6067" y="0"/>
                  </a:moveTo>
                  <a:cubicBezTo>
                    <a:pt x="5204" y="0"/>
                    <a:pt x="4336" y="206"/>
                    <a:pt x="3537" y="625"/>
                  </a:cubicBezTo>
                  <a:cubicBezTo>
                    <a:pt x="3343" y="724"/>
                    <a:pt x="3447" y="986"/>
                    <a:pt x="3622" y="986"/>
                  </a:cubicBezTo>
                  <a:cubicBezTo>
                    <a:pt x="3652" y="986"/>
                    <a:pt x="3683" y="979"/>
                    <a:pt x="3715" y="962"/>
                  </a:cubicBezTo>
                  <a:cubicBezTo>
                    <a:pt x="4458" y="572"/>
                    <a:pt x="5265" y="381"/>
                    <a:pt x="6068" y="381"/>
                  </a:cubicBezTo>
                  <a:cubicBezTo>
                    <a:pt x="7217" y="381"/>
                    <a:pt x="8358" y="773"/>
                    <a:pt x="9287" y="1535"/>
                  </a:cubicBezTo>
                  <a:cubicBezTo>
                    <a:pt x="10861" y="2824"/>
                    <a:pt x="11510" y="4932"/>
                    <a:pt x="10938" y="6885"/>
                  </a:cubicBezTo>
                  <a:lnTo>
                    <a:pt x="10091" y="6885"/>
                  </a:lnTo>
                  <a:cubicBezTo>
                    <a:pt x="9999" y="6885"/>
                    <a:pt x="9922" y="6948"/>
                    <a:pt x="9903" y="7034"/>
                  </a:cubicBezTo>
                  <a:lnTo>
                    <a:pt x="9744" y="7824"/>
                  </a:lnTo>
                  <a:lnTo>
                    <a:pt x="9730" y="7828"/>
                  </a:lnTo>
                  <a:lnTo>
                    <a:pt x="9100" y="7328"/>
                  </a:lnTo>
                  <a:cubicBezTo>
                    <a:pt x="9066" y="7299"/>
                    <a:pt x="9024" y="7285"/>
                    <a:pt x="8981" y="7285"/>
                  </a:cubicBezTo>
                  <a:cubicBezTo>
                    <a:pt x="8938" y="7285"/>
                    <a:pt x="8895" y="7299"/>
                    <a:pt x="8859" y="7328"/>
                  </a:cubicBezTo>
                  <a:lnTo>
                    <a:pt x="8243" y="7848"/>
                  </a:lnTo>
                  <a:cubicBezTo>
                    <a:pt x="8171" y="7905"/>
                    <a:pt x="8152" y="8006"/>
                    <a:pt x="8195" y="8083"/>
                  </a:cubicBezTo>
                  <a:lnTo>
                    <a:pt x="8580" y="8791"/>
                  </a:lnTo>
                  <a:lnTo>
                    <a:pt x="8575" y="8805"/>
                  </a:lnTo>
                  <a:lnTo>
                    <a:pt x="7772" y="8824"/>
                  </a:lnTo>
                  <a:cubicBezTo>
                    <a:pt x="7680" y="8829"/>
                    <a:pt x="7603" y="8892"/>
                    <a:pt x="7589" y="8983"/>
                  </a:cubicBezTo>
                  <a:lnTo>
                    <a:pt x="7449" y="9777"/>
                  </a:lnTo>
                  <a:cubicBezTo>
                    <a:pt x="7435" y="9869"/>
                    <a:pt x="7483" y="9955"/>
                    <a:pt x="7570" y="9989"/>
                  </a:cubicBezTo>
                  <a:lnTo>
                    <a:pt x="7988" y="10152"/>
                  </a:lnTo>
                  <a:cubicBezTo>
                    <a:pt x="7382" y="10403"/>
                    <a:pt x="6732" y="10528"/>
                    <a:pt x="6073" y="10528"/>
                  </a:cubicBezTo>
                  <a:cubicBezTo>
                    <a:pt x="3913" y="10528"/>
                    <a:pt x="1988" y="9156"/>
                    <a:pt x="1281" y="7116"/>
                  </a:cubicBezTo>
                  <a:cubicBezTo>
                    <a:pt x="573" y="5071"/>
                    <a:pt x="1237" y="2805"/>
                    <a:pt x="2936" y="1467"/>
                  </a:cubicBezTo>
                  <a:cubicBezTo>
                    <a:pt x="3094" y="1344"/>
                    <a:pt x="2977" y="1124"/>
                    <a:pt x="2820" y="1124"/>
                  </a:cubicBezTo>
                  <a:cubicBezTo>
                    <a:pt x="2781" y="1124"/>
                    <a:pt x="2740" y="1138"/>
                    <a:pt x="2700" y="1169"/>
                  </a:cubicBezTo>
                  <a:cubicBezTo>
                    <a:pt x="578" y="2839"/>
                    <a:pt x="1" y="5812"/>
                    <a:pt x="1343" y="8156"/>
                  </a:cubicBezTo>
                  <a:cubicBezTo>
                    <a:pt x="2338" y="9898"/>
                    <a:pt x="4170" y="10903"/>
                    <a:pt x="6078" y="10903"/>
                  </a:cubicBezTo>
                  <a:cubicBezTo>
                    <a:pt x="6737" y="10903"/>
                    <a:pt x="7405" y="10783"/>
                    <a:pt x="8051" y="10533"/>
                  </a:cubicBezTo>
                  <a:lnTo>
                    <a:pt x="8051" y="10533"/>
                  </a:lnTo>
                  <a:lnTo>
                    <a:pt x="7719" y="10826"/>
                  </a:lnTo>
                  <a:cubicBezTo>
                    <a:pt x="7647" y="10889"/>
                    <a:pt x="7632" y="10985"/>
                    <a:pt x="7675" y="11067"/>
                  </a:cubicBezTo>
                  <a:lnTo>
                    <a:pt x="8084" y="11764"/>
                  </a:lnTo>
                  <a:cubicBezTo>
                    <a:pt x="8117" y="11827"/>
                    <a:pt x="8181" y="11861"/>
                    <a:pt x="8246" y="11861"/>
                  </a:cubicBezTo>
                  <a:cubicBezTo>
                    <a:pt x="8266" y="11861"/>
                    <a:pt x="8286" y="11858"/>
                    <a:pt x="8306" y="11851"/>
                  </a:cubicBezTo>
                  <a:lnTo>
                    <a:pt x="9066" y="11596"/>
                  </a:lnTo>
                  <a:lnTo>
                    <a:pt x="9080" y="11606"/>
                  </a:lnTo>
                  <a:lnTo>
                    <a:pt x="8960" y="12399"/>
                  </a:lnTo>
                  <a:cubicBezTo>
                    <a:pt x="8946" y="12486"/>
                    <a:pt x="8999" y="12573"/>
                    <a:pt x="9080" y="12606"/>
                  </a:cubicBezTo>
                  <a:lnTo>
                    <a:pt x="9841" y="12885"/>
                  </a:lnTo>
                  <a:cubicBezTo>
                    <a:pt x="9861" y="12892"/>
                    <a:pt x="9883" y="12896"/>
                    <a:pt x="9904" y="12896"/>
                  </a:cubicBezTo>
                  <a:cubicBezTo>
                    <a:pt x="9971" y="12896"/>
                    <a:pt x="10035" y="12862"/>
                    <a:pt x="10072" y="12804"/>
                  </a:cubicBezTo>
                  <a:lnTo>
                    <a:pt x="10485" y="12116"/>
                  </a:lnTo>
                  <a:lnTo>
                    <a:pt x="10505" y="12116"/>
                  </a:lnTo>
                  <a:lnTo>
                    <a:pt x="10923" y="12804"/>
                  </a:lnTo>
                  <a:cubicBezTo>
                    <a:pt x="10959" y="12860"/>
                    <a:pt x="11021" y="12894"/>
                    <a:pt x="11083" y="12894"/>
                  </a:cubicBezTo>
                  <a:cubicBezTo>
                    <a:pt x="11106" y="12894"/>
                    <a:pt x="11128" y="12889"/>
                    <a:pt x="11149" y="12881"/>
                  </a:cubicBezTo>
                  <a:lnTo>
                    <a:pt x="11910" y="12606"/>
                  </a:lnTo>
                  <a:cubicBezTo>
                    <a:pt x="11996" y="12573"/>
                    <a:pt x="12044" y="12486"/>
                    <a:pt x="12030" y="12399"/>
                  </a:cubicBezTo>
                  <a:lnTo>
                    <a:pt x="11910" y="11606"/>
                  </a:lnTo>
                  <a:lnTo>
                    <a:pt x="11924" y="11591"/>
                  </a:lnTo>
                  <a:lnTo>
                    <a:pt x="12684" y="11851"/>
                  </a:lnTo>
                  <a:cubicBezTo>
                    <a:pt x="12705" y="11858"/>
                    <a:pt x="12726" y="11861"/>
                    <a:pt x="12747" y="11861"/>
                  </a:cubicBezTo>
                  <a:cubicBezTo>
                    <a:pt x="12814" y="11861"/>
                    <a:pt x="12878" y="11827"/>
                    <a:pt x="12911" y="11764"/>
                  </a:cubicBezTo>
                  <a:lnTo>
                    <a:pt x="13315" y="11067"/>
                  </a:lnTo>
                  <a:cubicBezTo>
                    <a:pt x="13363" y="10985"/>
                    <a:pt x="13344" y="10889"/>
                    <a:pt x="13276" y="10826"/>
                  </a:cubicBezTo>
                  <a:lnTo>
                    <a:pt x="12675" y="10297"/>
                  </a:lnTo>
                  <a:lnTo>
                    <a:pt x="12680" y="10278"/>
                  </a:lnTo>
                  <a:lnTo>
                    <a:pt x="13425" y="9989"/>
                  </a:lnTo>
                  <a:cubicBezTo>
                    <a:pt x="13507" y="9955"/>
                    <a:pt x="13555" y="9869"/>
                    <a:pt x="13546" y="9782"/>
                  </a:cubicBezTo>
                  <a:lnTo>
                    <a:pt x="13401" y="8983"/>
                  </a:lnTo>
                  <a:cubicBezTo>
                    <a:pt x="13387" y="8897"/>
                    <a:pt x="13310" y="8829"/>
                    <a:pt x="13223" y="8824"/>
                  </a:cubicBezTo>
                  <a:lnTo>
                    <a:pt x="12420" y="8810"/>
                  </a:lnTo>
                  <a:lnTo>
                    <a:pt x="12410" y="8791"/>
                  </a:lnTo>
                  <a:lnTo>
                    <a:pt x="12795" y="8088"/>
                  </a:lnTo>
                  <a:cubicBezTo>
                    <a:pt x="12838" y="8006"/>
                    <a:pt x="12819" y="7910"/>
                    <a:pt x="12752" y="7852"/>
                  </a:cubicBezTo>
                  <a:lnTo>
                    <a:pt x="12131" y="7328"/>
                  </a:lnTo>
                  <a:cubicBezTo>
                    <a:pt x="12095" y="7299"/>
                    <a:pt x="12052" y="7285"/>
                    <a:pt x="12009" y="7285"/>
                  </a:cubicBezTo>
                  <a:cubicBezTo>
                    <a:pt x="11966" y="7285"/>
                    <a:pt x="11924" y="7299"/>
                    <a:pt x="11890" y="7328"/>
                  </a:cubicBezTo>
                  <a:lnTo>
                    <a:pt x="11260" y="7828"/>
                  </a:lnTo>
                  <a:lnTo>
                    <a:pt x="11241" y="7824"/>
                  </a:lnTo>
                  <a:lnTo>
                    <a:pt x="11159" y="7405"/>
                  </a:lnTo>
                  <a:cubicBezTo>
                    <a:pt x="11164" y="7400"/>
                    <a:pt x="11164" y="7395"/>
                    <a:pt x="11169" y="7386"/>
                  </a:cubicBezTo>
                  <a:cubicBezTo>
                    <a:pt x="11972" y="5268"/>
                    <a:pt x="11380" y="2877"/>
                    <a:pt x="9682" y="1376"/>
                  </a:cubicBezTo>
                  <a:cubicBezTo>
                    <a:pt x="8663" y="469"/>
                    <a:pt x="7371" y="0"/>
                    <a:pt x="60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987" name="Google Shape;13987;p138"/>
          <p:cNvSpPr/>
          <p:nvPr/>
        </p:nvSpPr>
        <p:spPr>
          <a:xfrm>
            <a:off x="3597435" y="2039441"/>
            <a:ext cx="25388" cy="49885"/>
          </a:xfrm>
          <a:custGeom>
            <a:avLst/>
            <a:gdLst/>
            <a:ahLst/>
            <a:cxnLst/>
            <a:rect l="l" t="t" r="r" b="b"/>
            <a:pathLst>
              <a:path w="968" h="1902" extrusionOk="0">
                <a:moveTo>
                  <a:pt x="646" y="1"/>
                </a:moveTo>
                <a:cubicBezTo>
                  <a:pt x="290" y="1"/>
                  <a:pt x="1" y="290"/>
                  <a:pt x="6" y="646"/>
                </a:cubicBezTo>
                <a:lnTo>
                  <a:pt x="6" y="1079"/>
                </a:lnTo>
                <a:cubicBezTo>
                  <a:pt x="6" y="1468"/>
                  <a:pt x="270" y="1805"/>
                  <a:pt x="650" y="1901"/>
                </a:cubicBezTo>
                <a:lnTo>
                  <a:pt x="650" y="646"/>
                </a:lnTo>
                <a:cubicBezTo>
                  <a:pt x="646" y="290"/>
                  <a:pt x="790" y="1"/>
                  <a:pt x="968" y="1"/>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8" name="Google Shape;13988;p138"/>
          <p:cNvSpPr/>
          <p:nvPr/>
        </p:nvSpPr>
        <p:spPr>
          <a:xfrm>
            <a:off x="3580544" y="2114294"/>
            <a:ext cx="17048" cy="43800"/>
          </a:xfrm>
          <a:custGeom>
            <a:avLst/>
            <a:gdLst/>
            <a:ahLst/>
            <a:cxnLst/>
            <a:rect l="l" t="t" r="r" b="b"/>
            <a:pathLst>
              <a:path w="650" h="1670" extrusionOk="0">
                <a:moveTo>
                  <a:pt x="130" y="0"/>
                </a:moveTo>
                <a:cubicBezTo>
                  <a:pt x="48" y="111"/>
                  <a:pt x="0" y="246"/>
                  <a:pt x="0" y="380"/>
                </a:cubicBezTo>
                <a:lnTo>
                  <a:pt x="0" y="1670"/>
                </a:lnTo>
                <a:lnTo>
                  <a:pt x="650" y="1670"/>
                </a:lnTo>
                <a:lnTo>
                  <a:pt x="650" y="606"/>
                </a:lnTo>
                <a:cubicBezTo>
                  <a:pt x="645" y="467"/>
                  <a:pt x="582" y="342"/>
                  <a:pt x="476" y="260"/>
                </a:cubicBezTo>
                <a:lnTo>
                  <a:pt x="130"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989" name="Google Shape;13989;p138"/>
          <p:cNvGrpSpPr/>
          <p:nvPr/>
        </p:nvGrpSpPr>
        <p:grpSpPr>
          <a:xfrm>
            <a:off x="3575220" y="1802711"/>
            <a:ext cx="292830" cy="360602"/>
            <a:chOff x="3575220" y="1987286"/>
            <a:chExt cx="292830" cy="360602"/>
          </a:xfrm>
        </p:grpSpPr>
        <p:sp>
          <p:nvSpPr>
            <p:cNvPr id="13990" name="Google Shape;13990;p138"/>
            <p:cNvSpPr/>
            <p:nvPr/>
          </p:nvSpPr>
          <p:spPr>
            <a:xfrm>
              <a:off x="3687552" y="2037748"/>
              <a:ext cx="67798" cy="50881"/>
            </a:xfrm>
            <a:custGeom>
              <a:avLst/>
              <a:gdLst/>
              <a:ahLst/>
              <a:cxnLst/>
              <a:rect l="l" t="t" r="r" b="b"/>
              <a:pathLst>
                <a:path w="2585" h="1940" extrusionOk="0">
                  <a:moveTo>
                    <a:pt x="866" y="1"/>
                  </a:moveTo>
                  <a:lnTo>
                    <a:pt x="866" y="429"/>
                  </a:lnTo>
                  <a:cubicBezTo>
                    <a:pt x="866" y="511"/>
                    <a:pt x="818" y="588"/>
                    <a:pt x="746" y="621"/>
                  </a:cubicBezTo>
                  <a:lnTo>
                    <a:pt x="241" y="876"/>
                  </a:lnTo>
                  <a:cubicBezTo>
                    <a:pt x="97" y="949"/>
                    <a:pt x="0" y="1098"/>
                    <a:pt x="0" y="1261"/>
                  </a:cubicBezTo>
                  <a:lnTo>
                    <a:pt x="0" y="1940"/>
                  </a:lnTo>
                  <a:lnTo>
                    <a:pt x="2584" y="1940"/>
                  </a:lnTo>
                  <a:lnTo>
                    <a:pt x="2584" y="1261"/>
                  </a:lnTo>
                  <a:cubicBezTo>
                    <a:pt x="2584" y="1098"/>
                    <a:pt x="2498" y="949"/>
                    <a:pt x="2353" y="876"/>
                  </a:cubicBezTo>
                  <a:lnTo>
                    <a:pt x="1848" y="621"/>
                  </a:lnTo>
                  <a:cubicBezTo>
                    <a:pt x="1776" y="588"/>
                    <a:pt x="1728" y="511"/>
                    <a:pt x="1728" y="429"/>
                  </a:cubicBezTo>
                  <a:lnTo>
                    <a:pt x="1728" y="1"/>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1" name="Google Shape;13991;p138"/>
            <p:cNvSpPr/>
            <p:nvPr/>
          </p:nvSpPr>
          <p:spPr>
            <a:xfrm>
              <a:off x="3687684" y="2055557"/>
              <a:ext cx="67667" cy="33073"/>
            </a:xfrm>
            <a:custGeom>
              <a:avLst/>
              <a:gdLst/>
              <a:ahLst/>
              <a:cxnLst/>
              <a:rect l="l" t="t" r="r" b="b"/>
              <a:pathLst>
                <a:path w="2580" h="1261" extrusionOk="0">
                  <a:moveTo>
                    <a:pt x="631" y="0"/>
                  </a:moveTo>
                  <a:lnTo>
                    <a:pt x="241" y="197"/>
                  </a:lnTo>
                  <a:cubicBezTo>
                    <a:pt x="92" y="270"/>
                    <a:pt x="0" y="419"/>
                    <a:pt x="0" y="582"/>
                  </a:cubicBezTo>
                  <a:lnTo>
                    <a:pt x="0" y="1261"/>
                  </a:lnTo>
                  <a:lnTo>
                    <a:pt x="2579" y="1261"/>
                  </a:lnTo>
                  <a:lnTo>
                    <a:pt x="2579" y="582"/>
                  </a:lnTo>
                  <a:cubicBezTo>
                    <a:pt x="2579" y="419"/>
                    <a:pt x="2493" y="270"/>
                    <a:pt x="2348" y="197"/>
                  </a:cubicBezTo>
                  <a:lnTo>
                    <a:pt x="1954" y="0"/>
                  </a:lnTo>
                  <a:cubicBezTo>
                    <a:pt x="1795" y="193"/>
                    <a:pt x="1559" y="525"/>
                    <a:pt x="1295" y="525"/>
                  </a:cubicBezTo>
                  <a:cubicBezTo>
                    <a:pt x="1025" y="525"/>
                    <a:pt x="789" y="193"/>
                    <a:pt x="631" y="0"/>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2" name="Google Shape;13992;p138"/>
            <p:cNvSpPr/>
            <p:nvPr/>
          </p:nvSpPr>
          <p:spPr>
            <a:xfrm>
              <a:off x="3687815" y="2065654"/>
              <a:ext cx="16917" cy="22975"/>
            </a:xfrm>
            <a:custGeom>
              <a:avLst/>
              <a:gdLst/>
              <a:ahLst/>
              <a:cxnLst/>
              <a:rect l="l" t="t" r="r" b="b"/>
              <a:pathLst>
                <a:path w="645" h="876" extrusionOk="0">
                  <a:moveTo>
                    <a:pt x="48" y="0"/>
                  </a:moveTo>
                  <a:cubicBezTo>
                    <a:pt x="14" y="58"/>
                    <a:pt x="0" y="125"/>
                    <a:pt x="0" y="197"/>
                  </a:cubicBezTo>
                  <a:lnTo>
                    <a:pt x="0" y="876"/>
                  </a:lnTo>
                  <a:lnTo>
                    <a:pt x="645" y="876"/>
                  </a:lnTo>
                  <a:lnTo>
                    <a:pt x="645" y="659"/>
                  </a:lnTo>
                  <a:cubicBezTo>
                    <a:pt x="645" y="525"/>
                    <a:pt x="577" y="395"/>
                    <a:pt x="472" y="313"/>
                  </a:cubicBezTo>
                  <a:lnTo>
                    <a:pt x="48" y="0"/>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3" name="Google Shape;13993;p138"/>
            <p:cNvSpPr/>
            <p:nvPr/>
          </p:nvSpPr>
          <p:spPr>
            <a:xfrm>
              <a:off x="3738539" y="2065654"/>
              <a:ext cx="16943" cy="22975"/>
            </a:xfrm>
            <a:custGeom>
              <a:avLst/>
              <a:gdLst/>
              <a:ahLst/>
              <a:cxnLst/>
              <a:rect l="l" t="t" r="r" b="b"/>
              <a:pathLst>
                <a:path w="646" h="876" extrusionOk="0">
                  <a:moveTo>
                    <a:pt x="592" y="0"/>
                  </a:moveTo>
                  <a:lnTo>
                    <a:pt x="174" y="313"/>
                  </a:lnTo>
                  <a:cubicBezTo>
                    <a:pt x="63" y="395"/>
                    <a:pt x="0" y="525"/>
                    <a:pt x="0" y="659"/>
                  </a:cubicBezTo>
                  <a:lnTo>
                    <a:pt x="0" y="876"/>
                  </a:lnTo>
                  <a:lnTo>
                    <a:pt x="645" y="876"/>
                  </a:lnTo>
                  <a:lnTo>
                    <a:pt x="645" y="197"/>
                  </a:lnTo>
                  <a:cubicBezTo>
                    <a:pt x="645" y="125"/>
                    <a:pt x="626" y="58"/>
                    <a:pt x="592" y="0"/>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4" name="Google Shape;13994;p138"/>
            <p:cNvSpPr/>
            <p:nvPr/>
          </p:nvSpPr>
          <p:spPr>
            <a:xfrm>
              <a:off x="3699040" y="1992584"/>
              <a:ext cx="45190" cy="50881"/>
            </a:xfrm>
            <a:custGeom>
              <a:avLst/>
              <a:gdLst/>
              <a:ahLst/>
              <a:cxnLst/>
              <a:rect l="l" t="t" r="r" b="b"/>
              <a:pathLst>
                <a:path w="1723" h="1940" extrusionOk="0">
                  <a:moveTo>
                    <a:pt x="645" y="0"/>
                  </a:moveTo>
                  <a:cubicBezTo>
                    <a:pt x="289" y="0"/>
                    <a:pt x="0" y="289"/>
                    <a:pt x="0" y="645"/>
                  </a:cubicBezTo>
                  <a:lnTo>
                    <a:pt x="0" y="1078"/>
                  </a:lnTo>
                  <a:cubicBezTo>
                    <a:pt x="0" y="1549"/>
                    <a:pt x="385" y="1939"/>
                    <a:pt x="862" y="1939"/>
                  </a:cubicBezTo>
                  <a:cubicBezTo>
                    <a:pt x="1338" y="1939"/>
                    <a:pt x="1723" y="1554"/>
                    <a:pt x="1723" y="1078"/>
                  </a:cubicBezTo>
                  <a:lnTo>
                    <a:pt x="1723" y="645"/>
                  </a:lnTo>
                  <a:cubicBezTo>
                    <a:pt x="1723" y="289"/>
                    <a:pt x="1434" y="0"/>
                    <a:pt x="1078" y="0"/>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5" name="Google Shape;13995;p138"/>
            <p:cNvSpPr/>
            <p:nvPr/>
          </p:nvSpPr>
          <p:spPr>
            <a:xfrm>
              <a:off x="3699040" y="1992584"/>
              <a:ext cx="31053" cy="50803"/>
            </a:xfrm>
            <a:custGeom>
              <a:avLst/>
              <a:gdLst/>
              <a:ahLst/>
              <a:cxnLst/>
              <a:rect l="l" t="t" r="r" b="b"/>
              <a:pathLst>
                <a:path w="1184" h="1937" extrusionOk="0">
                  <a:moveTo>
                    <a:pt x="645" y="0"/>
                  </a:moveTo>
                  <a:cubicBezTo>
                    <a:pt x="289" y="0"/>
                    <a:pt x="0" y="289"/>
                    <a:pt x="0" y="645"/>
                  </a:cubicBezTo>
                  <a:lnTo>
                    <a:pt x="0" y="1078"/>
                  </a:lnTo>
                  <a:cubicBezTo>
                    <a:pt x="0" y="1569"/>
                    <a:pt x="404" y="1936"/>
                    <a:pt x="858" y="1936"/>
                  </a:cubicBezTo>
                  <a:cubicBezTo>
                    <a:pt x="966" y="1936"/>
                    <a:pt x="1076" y="1916"/>
                    <a:pt x="1184" y="1872"/>
                  </a:cubicBezTo>
                  <a:cubicBezTo>
                    <a:pt x="857" y="1742"/>
                    <a:pt x="645" y="1424"/>
                    <a:pt x="645" y="1078"/>
                  </a:cubicBezTo>
                  <a:lnTo>
                    <a:pt x="645" y="645"/>
                  </a:lnTo>
                  <a:cubicBezTo>
                    <a:pt x="645" y="332"/>
                    <a:pt x="871" y="63"/>
                    <a:pt x="1184" y="10"/>
                  </a:cubicBezTo>
                  <a:cubicBezTo>
                    <a:pt x="1145" y="5"/>
                    <a:pt x="1112" y="0"/>
                    <a:pt x="1078" y="0"/>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6" name="Google Shape;13996;p138"/>
            <p:cNvSpPr/>
            <p:nvPr/>
          </p:nvSpPr>
          <p:spPr>
            <a:xfrm>
              <a:off x="3699040" y="1992584"/>
              <a:ext cx="45190" cy="22608"/>
            </a:xfrm>
            <a:custGeom>
              <a:avLst/>
              <a:gdLst/>
              <a:ahLst/>
              <a:cxnLst/>
              <a:rect l="l" t="t" r="r" b="b"/>
              <a:pathLst>
                <a:path w="1723" h="862" extrusionOk="0">
                  <a:moveTo>
                    <a:pt x="645" y="0"/>
                  </a:moveTo>
                  <a:cubicBezTo>
                    <a:pt x="289" y="0"/>
                    <a:pt x="0" y="289"/>
                    <a:pt x="0" y="645"/>
                  </a:cubicBezTo>
                  <a:cubicBezTo>
                    <a:pt x="0" y="645"/>
                    <a:pt x="645" y="861"/>
                    <a:pt x="1723" y="861"/>
                  </a:cubicBezTo>
                  <a:lnTo>
                    <a:pt x="1723" y="645"/>
                  </a:lnTo>
                  <a:cubicBezTo>
                    <a:pt x="1723" y="289"/>
                    <a:pt x="1434" y="0"/>
                    <a:pt x="1073" y="0"/>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7" name="Google Shape;13997;p138"/>
            <p:cNvSpPr/>
            <p:nvPr/>
          </p:nvSpPr>
          <p:spPr>
            <a:xfrm>
              <a:off x="3699040" y="1992584"/>
              <a:ext cx="31053" cy="20589"/>
            </a:xfrm>
            <a:custGeom>
              <a:avLst/>
              <a:gdLst/>
              <a:ahLst/>
              <a:cxnLst/>
              <a:rect l="l" t="t" r="r" b="b"/>
              <a:pathLst>
                <a:path w="1184" h="785" extrusionOk="0">
                  <a:moveTo>
                    <a:pt x="645" y="0"/>
                  </a:moveTo>
                  <a:cubicBezTo>
                    <a:pt x="289" y="0"/>
                    <a:pt x="0" y="289"/>
                    <a:pt x="0" y="645"/>
                  </a:cubicBezTo>
                  <a:cubicBezTo>
                    <a:pt x="212" y="707"/>
                    <a:pt x="428" y="756"/>
                    <a:pt x="645" y="784"/>
                  </a:cubicBezTo>
                  <a:lnTo>
                    <a:pt x="645" y="645"/>
                  </a:lnTo>
                  <a:cubicBezTo>
                    <a:pt x="645" y="332"/>
                    <a:pt x="871" y="63"/>
                    <a:pt x="1184" y="15"/>
                  </a:cubicBezTo>
                  <a:cubicBezTo>
                    <a:pt x="1145" y="5"/>
                    <a:pt x="1112" y="0"/>
                    <a:pt x="1078" y="0"/>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8" name="Google Shape;13998;p138"/>
            <p:cNvSpPr/>
            <p:nvPr/>
          </p:nvSpPr>
          <p:spPr>
            <a:xfrm>
              <a:off x="3687684" y="2105520"/>
              <a:ext cx="67798" cy="135439"/>
            </a:xfrm>
            <a:custGeom>
              <a:avLst/>
              <a:gdLst/>
              <a:ahLst/>
              <a:cxnLst/>
              <a:rect l="l" t="t" r="r" b="b"/>
              <a:pathLst>
                <a:path w="2585" h="5164" extrusionOk="0">
                  <a:moveTo>
                    <a:pt x="0" y="1"/>
                  </a:moveTo>
                  <a:lnTo>
                    <a:pt x="0" y="5164"/>
                  </a:lnTo>
                  <a:lnTo>
                    <a:pt x="2584" y="5164"/>
                  </a:lnTo>
                  <a:lnTo>
                    <a:pt x="2584" y="1"/>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9" name="Google Shape;13999;p138"/>
            <p:cNvSpPr/>
            <p:nvPr/>
          </p:nvSpPr>
          <p:spPr>
            <a:xfrm>
              <a:off x="3687684" y="2184517"/>
              <a:ext cx="67798" cy="56442"/>
            </a:xfrm>
            <a:custGeom>
              <a:avLst/>
              <a:gdLst/>
              <a:ahLst/>
              <a:cxnLst/>
              <a:rect l="l" t="t" r="r" b="b"/>
              <a:pathLst>
                <a:path w="2585" h="2152" extrusionOk="0">
                  <a:moveTo>
                    <a:pt x="0" y="1"/>
                  </a:moveTo>
                  <a:lnTo>
                    <a:pt x="0" y="2152"/>
                  </a:lnTo>
                  <a:lnTo>
                    <a:pt x="2584" y="2152"/>
                  </a:lnTo>
                  <a:lnTo>
                    <a:pt x="2584" y="1"/>
                  </a:lnTo>
                  <a:close/>
                </a:path>
              </a:pathLst>
            </a:custGeom>
            <a:solidFill>
              <a:srgbClr val="C1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0" name="Google Shape;14000;p138"/>
            <p:cNvSpPr/>
            <p:nvPr/>
          </p:nvSpPr>
          <p:spPr>
            <a:xfrm>
              <a:off x="3648185" y="2167601"/>
              <a:ext cx="45190" cy="67798"/>
            </a:xfrm>
            <a:custGeom>
              <a:avLst/>
              <a:gdLst/>
              <a:ahLst/>
              <a:cxnLst/>
              <a:rect l="l" t="t" r="r" b="b"/>
              <a:pathLst>
                <a:path w="1723" h="2585" extrusionOk="0">
                  <a:moveTo>
                    <a:pt x="1087" y="1"/>
                  </a:moveTo>
                  <a:cubicBezTo>
                    <a:pt x="1084" y="1"/>
                    <a:pt x="1081" y="1"/>
                    <a:pt x="1078" y="1"/>
                  </a:cubicBezTo>
                  <a:lnTo>
                    <a:pt x="645" y="1"/>
                  </a:lnTo>
                  <a:cubicBezTo>
                    <a:pt x="289" y="1"/>
                    <a:pt x="0" y="290"/>
                    <a:pt x="0" y="646"/>
                  </a:cubicBezTo>
                  <a:lnTo>
                    <a:pt x="0" y="1353"/>
                  </a:lnTo>
                  <a:cubicBezTo>
                    <a:pt x="15" y="1565"/>
                    <a:pt x="87" y="1767"/>
                    <a:pt x="217" y="1935"/>
                  </a:cubicBezTo>
                  <a:cubicBezTo>
                    <a:pt x="356" y="2099"/>
                    <a:pt x="433" y="2306"/>
                    <a:pt x="433" y="2517"/>
                  </a:cubicBezTo>
                  <a:lnTo>
                    <a:pt x="433" y="2585"/>
                  </a:lnTo>
                  <a:lnTo>
                    <a:pt x="1294" y="2585"/>
                  </a:lnTo>
                  <a:lnTo>
                    <a:pt x="1294" y="2460"/>
                  </a:lnTo>
                  <a:cubicBezTo>
                    <a:pt x="1294" y="2282"/>
                    <a:pt x="1357" y="2118"/>
                    <a:pt x="1468" y="1983"/>
                  </a:cubicBezTo>
                  <a:lnTo>
                    <a:pt x="1549" y="1892"/>
                  </a:lnTo>
                  <a:cubicBezTo>
                    <a:pt x="1655" y="1752"/>
                    <a:pt x="1713" y="1589"/>
                    <a:pt x="1723" y="1416"/>
                  </a:cubicBezTo>
                  <a:lnTo>
                    <a:pt x="1723" y="646"/>
                  </a:lnTo>
                  <a:cubicBezTo>
                    <a:pt x="1723" y="293"/>
                    <a:pt x="1439" y="1"/>
                    <a:pt x="1087" y="1"/>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1" name="Google Shape;14001;p138"/>
            <p:cNvSpPr/>
            <p:nvPr/>
          </p:nvSpPr>
          <p:spPr>
            <a:xfrm>
              <a:off x="3648290" y="2167601"/>
              <a:ext cx="25414" cy="67798"/>
            </a:xfrm>
            <a:custGeom>
              <a:avLst/>
              <a:gdLst/>
              <a:ahLst/>
              <a:cxnLst/>
              <a:rect l="l" t="t" r="r" b="b"/>
              <a:pathLst>
                <a:path w="969" h="2585" extrusionOk="0">
                  <a:moveTo>
                    <a:pt x="646" y="1"/>
                  </a:moveTo>
                  <a:cubicBezTo>
                    <a:pt x="290" y="1"/>
                    <a:pt x="1" y="290"/>
                    <a:pt x="1" y="646"/>
                  </a:cubicBezTo>
                  <a:lnTo>
                    <a:pt x="1" y="1353"/>
                  </a:lnTo>
                  <a:cubicBezTo>
                    <a:pt x="11" y="1565"/>
                    <a:pt x="83" y="1767"/>
                    <a:pt x="213" y="1935"/>
                  </a:cubicBezTo>
                  <a:cubicBezTo>
                    <a:pt x="352" y="2099"/>
                    <a:pt x="429" y="2306"/>
                    <a:pt x="429" y="2517"/>
                  </a:cubicBezTo>
                  <a:lnTo>
                    <a:pt x="429" y="2585"/>
                  </a:lnTo>
                  <a:lnTo>
                    <a:pt x="862" y="2585"/>
                  </a:lnTo>
                  <a:lnTo>
                    <a:pt x="862" y="2517"/>
                  </a:lnTo>
                  <a:cubicBezTo>
                    <a:pt x="862" y="2320"/>
                    <a:pt x="824" y="2123"/>
                    <a:pt x="752" y="1935"/>
                  </a:cubicBezTo>
                  <a:cubicBezTo>
                    <a:pt x="684" y="1748"/>
                    <a:pt x="646" y="1555"/>
                    <a:pt x="646" y="1353"/>
                  </a:cubicBezTo>
                  <a:lnTo>
                    <a:pt x="646" y="646"/>
                  </a:lnTo>
                  <a:cubicBezTo>
                    <a:pt x="646" y="290"/>
                    <a:pt x="790" y="1"/>
                    <a:pt x="968"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2" name="Google Shape;14002;p138"/>
            <p:cNvSpPr/>
            <p:nvPr/>
          </p:nvSpPr>
          <p:spPr>
            <a:xfrm>
              <a:off x="3648185" y="2167601"/>
              <a:ext cx="45190" cy="50776"/>
            </a:xfrm>
            <a:custGeom>
              <a:avLst/>
              <a:gdLst/>
              <a:ahLst/>
              <a:cxnLst/>
              <a:rect l="l" t="t" r="r" b="b"/>
              <a:pathLst>
                <a:path w="1723" h="1936" extrusionOk="0">
                  <a:moveTo>
                    <a:pt x="650" y="1"/>
                  </a:moveTo>
                  <a:cubicBezTo>
                    <a:pt x="289" y="1"/>
                    <a:pt x="0" y="290"/>
                    <a:pt x="0" y="646"/>
                  </a:cubicBezTo>
                  <a:lnTo>
                    <a:pt x="0" y="1074"/>
                  </a:lnTo>
                  <a:cubicBezTo>
                    <a:pt x="0" y="1550"/>
                    <a:pt x="385" y="1935"/>
                    <a:pt x="861" y="1935"/>
                  </a:cubicBezTo>
                  <a:cubicBezTo>
                    <a:pt x="1338" y="1935"/>
                    <a:pt x="1723" y="1550"/>
                    <a:pt x="1723" y="1074"/>
                  </a:cubicBezTo>
                  <a:lnTo>
                    <a:pt x="1723" y="646"/>
                  </a:lnTo>
                  <a:cubicBezTo>
                    <a:pt x="1723" y="290"/>
                    <a:pt x="1434" y="1"/>
                    <a:pt x="1078" y="1"/>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3" name="Google Shape;14003;p138"/>
            <p:cNvSpPr/>
            <p:nvPr/>
          </p:nvSpPr>
          <p:spPr>
            <a:xfrm>
              <a:off x="3648290" y="2167601"/>
              <a:ext cx="25414" cy="50514"/>
            </a:xfrm>
            <a:custGeom>
              <a:avLst/>
              <a:gdLst/>
              <a:ahLst/>
              <a:cxnLst/>
              <a:rect l="l" t="t" r="r" b="b"/>
              <a:pathLst>
                <a:path w="969" h="1926" extrusionOk="0">
                  <a:moveTo>
                    <a:pt x="646" y="1"/>
                  </a:moveTo>
                  <a:cubicBezTo>
                    <a:pt x="290" y="1"/>
                    <a:pt x="1" y="290"/>
                    <a:pt x="1" y="646"/>
                  </a:cubicBezTo>
                  <a:lnTo>
                    <a:pt x="1" y="1074"/>
                  </a:lnTo>
                  <a:cubicBezTo>
                    <a:pt x="1" y="1507"/>
                    <a:pt x="319" y="1868"/>
                    <a:pt x="747" y="1926"/>
                  </a:cubicBezTo>
                  <a:cubicBezTo>
                    <a:pt x="684" y="1743"/>
                    <a:pt x="646" y="1550"/>
                    <a:pt x="646" y="1353"/>
                  </a:cubicBezTo>
                  <a:lnTo>
                    <a:pt x="646" y="646"/>
                  </a:lnTo>
                  <a:cubicBezTo>
                    <a:pt x="646" y="290"/>
                    <a:pt x="790" y="1"/>
                    <a:pt x="968" y="1"/>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4" name="Google Shape;14004;p138"/>
            <p:cNvSpPr/>
            <p:nvPr/>
          </p:nvSpPr>
          <p:spPr>
            <a:xfrm>
              <a:off x="3631268" y="2229707"/>
              <a:ext cx="79155" cy="90380"/>
            </a:xfrm>
            <a:custGeom>
              <a:avLst/>
              <a:gdLst/>
              <a:ahLst/>
              <a:cxnLst/>
              <a:rect l="l" t="t" r="r" b="b"/>
              <a:pathLst>
                <a:path w="3018" h="3446" extrusionOk="0">
                  <a:moveTo>
                    <a:pt x="1285" y="0"/>
                  </a:moveTo>
                  <a:cubicBezTo>
                    <a:pt x="1150" y="0"/>
                    <a:pt x="1011" y="24"/>
                    <a:pt x="886" y="77"/>
                  </a:cubicBezTo>
                  <a:lnTo>
                    <a:pt x="409" y="265"/>
                  </a:lnTo>
                  <a:cubicBezTo>
                    <a:pt x="164" y="366"/>
                    <a:pt x="0" y="602"/>
                    <a:pt x="0" y="866"/>
                  </a:cubicBezTo>
                  <a:lnTo>
                    <a:pt x="0" y="3229"/>
                  </a:lnTo>
                  <a:cubicBezTo>
                    <a:pt x="0" y="3349"/>
                    <a:pt x="97" y="3446"/>
                    <a:pt x="217" y="3446"/>
                  </a:cubicBezTo>
                  <a:lnTo>
                    <a:pt x="2801" y="3446"/>
                  </a:lnTo>
                  <a:cubicBezTo>
                    <a:pt x="2921" y="3446"/>
                    <a:pt x="3017" y="3349"/>
                    <a:pt x="3017" y="3229"/>
                  </a:cubicBezTo>
                  <a:lnTo>
                    <a:pt x="3017" y="866"/>
                  </a:lnTo>
                  <a:cubicBezTo>
                    <a:pt x="3017" y="602"/>
                    <a:pt x="2854" y="366"/>
                    <a:pt x="2608" y="265"/>
                  </a:cubicBezTo>
                  <a:lnTo>
                    <a:pt x="2132" y="77"/>
                  </a:lnTo>
                  <a:cubicBezTo>
                    <a:pt x="2002" y="24"/>
                    <a:pt x="1867" y="0"/>
                    <a:pt x="1733" y="0"/>
                  </a:cubicBezTo>
                  <a:close/>
                </a:path>
              </a:pathLst>
            </a:custGeom>
            <a:solidFill>
              <a:srgbClr val="CED8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5" name="Google Shape;14005;p138"/>
            <p:cNvSpPr/>
            <p:nvPr/>
          </p:nvSpPr>
          <p:spPr>
            <a:xfrm>
              <a:off x="3631268" y="2242454"/>
              <a:ext cx="16943" cy="77502"/>
            </a:xfrm>
            <a:custGeom>
              <a:avLst/>
              <a:gdLst/>
              <a:ahLst/>
              <a:cxnLst/>
              <a:rect l="l" t="t" r="r" b="b"/>
              <a:pathLst>
                <a:path w="646" h="2955" extrusionOk="0">
                  <a:moveTo>
                    <a:pt x="130" y="0"/>
                  </a:moveTo>
                  <a:cubicBezTo>
                    <a:pt x="48" y="111"/>
                    <a:pt x="0" y="241"/>
                    <a:pt x="0" y="380"/>
                  </a:cubicBezTo>
                  <a:lnTo>
                    <a:pt x="0" y="2743"/>
                  </a:lnTo>
                  <a:cubicBezTo>
                    <a:pt x="0" y="2858"/>
                    <a:pt x="97" y="2955"/>
                    <a:pt x="217" y="2955"/>
                  </a:cubicBezTo>
                  <a:lnTo>
                    <a:pt x="645" y="2955"/>
                  </a:lnTo>
                  <a:lnTo>
                    <a:pt x="645" y="602"/>
                  </a:lnTo>
                  <a:cubicBezTo>
                    <a:pt x="645" y="467"/>
                    <a:pt x="583" y="342"/>
                    <a:pt x="477" y="260"/>
                  </a:cubicBezTo>
                  <a:lnTo>
                    <a:pt x="130" y="0"/>
                  </a:lnTo>
                  <a:close/>
                </a:path>
              </a:pathLst>
            </a:custGeom>
            <a:solidFill>
              <a:srgbClr val="B0BD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6" name="Google Shape;14006;p138"/>
            <p:cNvSpPr/>
            <p:nvPr/>
          </p:nvSpPr>
          <p:spPr>
            <a:xfrm>
              <a:off x="3693349" y="2242454"/>
              <a:ext cx="16943" cy="77502"/>
            </a:xfrm>
            <a:custGeom>
              <a:avLst/>
              <a:gdLst/>
              <a:ahLst/>
              <a:cxnLst/>
              <a:rect l="l" t="t" r="r" b="b"/>
              <a:pathLst>
                <a:path w="646" h="2955" extrusionOk="0">
                  <a:moveTo>
                    <a:pt x="520" y="0"/>
                  </a:moveTo>
                  <a:lnTo>
                    <a:pt x="174" y="260"/>
                  </a:lnTo>
                  <a:cubicBezTo>
                    <a:pt x="68" y="342"/>
                    <a:pt x="1" y="467"/>
                    <a:pt x="1" y="602"/>
                  </a:cubicBezTo>
                  <a:lnTo>
                    <a:pt x="1" y="2955"/>
                  </a:lnTo>
                  <a:lnTo>
                    <a:pt x="434" y="2955"/>
                  </a:lnTo>
                  <a:cubicBezTo>
                    <a:pt x="549" y="2955"/>
                    <a:pt x="645" y="2858"/>
                    <a:pt x="645" y="2743"/>
                  </a:cubicBezTo>
                  <a:lnTo>
                    <a:pt x="645" y="380"/>
                  </a:lnTo>
                  <a:cubicBezTo>
                    <a:pt x="645" y="241"/>
                    <a:pt x="602" y="111"/>
                    <a:pt x="520" y="0"/>
                  </a:cubicBezTo>
                  <a:close/>
                </a:path>
              </a:pathLst>
            </a:custGeom>
            <a:solidFill>
              <a:srgbClr val="B0BD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7" name="Google Shape;14007;p138"/>
            <p:cNvSpPr/>
            <p:nvPr/>
          </p:nvSpPr>
          <p:spPr>
            <a:xfrm>
              <a:off x="3665075" y="2088498"/>
              <a:ext cx="112988" cy="22608"/>
            </a:xfrm>
            <a:custGeom>
              <a:avLst/>
              <a:gdLst/>
              <a:ahLst/>
              <a:cxnLst/>
              <a:rect l="l" t="t" r="r" b="b"/>
              <a:pathLst>
                <a:path w="4308" h="862" extrusionOk="0">
                  <a:moveTo>
                    <a:pt x="1" y="0"/>
                  </a:moveTo>
                  <a:lnTo>
                    <a:pt x="424" y="837"/>
                  </a:lnTo>
                  <a:cubicBezTo>
                    <a:pt x="429" y="852"/>
                    <a:pt x="444" y="861"/>
                    <a:pt x="463" y="861"/>
                  </a:cubicBezTo>
                  <a:lnTo>
                    <a:pt x="3850" y="861"/>
                  </a:lnTo>
                  <a:cubicBezTo>
                    <a:pt x="3865" y="861"/>
                    <a:pt x="3879" y="852"/>
                    <a:pt x="3884" y="837"/>
                  </a:cubicBezTo>
                  <a:lnTo>
                    <a:pt x="4307" y="0"/>
                  </a:ln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8" name="Google Shape;14008;p138"/>
            <p:cNvSpPr/>
            <p:nvPr/>
          </p:nvSpPr>
          <p:spPr>
            <a:xfrm>
              <a:off x="3648185" y="2167601"/>
              <a:ext cx="45190" cy="67798"/>
            </a:xfrm>
            <a:custGeom>
              <a:avLst/>
              <a:gdLst/>
              <a:ahLst/>
              <a:cxnLst/>
              <a:rect l="l" t="t" r="r" b="b"/>
              <a:pathLst>
                <a:path w="1723" h="2585" extrusionOk="0">
                  <a:moveTo>
                    <a:pt x="1087" y="1"/>
                  </a:moveTo>
                  <a:cubicBezTo>
                    <a:pt x="1084" y="1"/>
                    <a:pt x="1081" y="1"/>
                    <a:pt x="1078" y="1"/>
                  </a:cubicBezTo>
                  <a:lnTo>
                    <a:pt x="645" y="1"/>
                  </a:lnTo>
                  <a:cubicBezTo>
                    <a:pt x="289" y="1"/>
                    <a:pt x="0" y="290"/>
                    <a:pt x="0" y="646"/>
                  </a:cubicBezTo>
                  <a:lnTo>
                    <a:pt x="0" y="1353"/>
                  </a:lnTo>
                  <a:cubicBezTo>
                    <a:pt x="15" y="1565"/>
                    <a:pt x="87" y="1767"/>
                    <a:pt x="217" y="1935"/>
                  </a:cubicBezTo>
                  <a:cubicBezTo>
                    <a:pt x="356" y="2099"/>
                    <a:pt x="433" y="2306"/>
                    <a:pt x="433" y="2517"/>
                  </a:cubicBezTo>
                  <a:lnTo>
                    <a:pt x="433" y="2585"/>
                  </a:lnTo>
                  <a:lnTo>
                    <a:pt x="1294" y="2585"/>
                  </a:lnTo>
                  <a:lnTo>
                    <a:pt x="1294" y="2460"/>
                  </a:lnTo>
                  <a:cubicBezTo>
                    <a:pt x="1294" y="2282"/>
                    <a:pt x="1357" y="2118"/>
                    <a:pt x="1468" y="1983"/>
                  </a:cubicBezTo>
                  <a:lnTo>
                    <a:pt x="1549" y="1892"/>
                  </a:lnTo>
                  <a:cubicBezTo>
                    <a:pt x="1655" y="1752"/>
                    <a:pt x="1713" y="1589"/>
                    <a:pt x="1723" y="1416"/>
                  </a:cubicBezTo>
                  <a:lnTo>
                    <a:pt x="1723" y="646"/>
                  </a:lnTo>
                  <a:cubicBezTo>
                    <a:pt x="1723" y="293"/>
                    <a:pt x="1439" y="1"/>
                    <a:pt x="1087" y="1"/>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9" name="Google Shape;14009;p138"/>
            <p:cNvSpPr/>
            <p:nvPr/>
          </p:nvSpPr>
          <p:spPr>
            <a:xfrm>
              <a:off x="3631268" y="2229707"/>
              <a:ext cx="79023" cy="90380"/>
            </a:xfrm>
            <a:custGeom>
              <a:avLst/>
              <a:gdLst/>
              <a:ahLst/>
              <a:cxnLst/>
              <a:rect l="l" t="t" r="r" b="b"/>
              <a:pathLst>
                <a:path w="3013" h="3446" extrusionOk="0">
                  <a:moveTo>
                    <a:pt x="1285" y="0"/>
                  </a:moveTo>
                  <a:cubicBezTo>
                    <a:pt x="1150" y="0"/>
                    <a:pt x="1011" y="24"/>
                    <a:pt x="886" y="77"/>
                  </a:cubicBezTo>
                  <a:lnTo>
                    <a:pt x="409" y="265"/>
                  </a:lnTo>
                  <a:cubicBezTo>
                    <a:pt x="164" y="366"/>
                    <a:pt x="0" y="602"/>
                    <a:pt x="0" y="866"/>
                  </a:cubicBezTo>
                  <a:lnTo>
                    <a:pt x="0" y="3446"/>
                  </a:lnTo>
                  <a:lnTo>
                    <a:pt x="3012" y="3446"/>
                  </a:lnTo>
                  <a:lnTo>
                    <a:pt x="3012" y="866"/>
                  </a:lnTo>
                  <a:cubicBezTo>
                    <a:pt x="3012" y="602"/>
                    <a:pt x="2854" y="366"/>
                    <a:pt x="2608" y="265"/>
                  </a:cubicBezTo>
                  <a:lnTo>
                    <a:pt x="2132" y="77"/>
                  </a:lnTo>
                  <a:cubicBezTo>
                    <a:pt x="2002" y="24"/>
                    <a:pt x="1867" y="0"/>
                    <a:pt x="1733" y="0"/>
                  </a:cubicBezTo>
                  <a:close/>
                </a:path>
              </a:pathLst>
            </a:custGeom>
            <a:solidFill>
              <a:srgbClr val="CED8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0" name="Google Shape;14010;p138"/>
            <p:cNvSpPr/>
            <p:nvPr/>
          </p:nvSpPr>
          <p:spPr>
            <a:xfrm>
              <a:off x="3648185" y="2167601"/>
              <a:ext cx="45190" cy="50776"/>
            </a:xfrm>
            <a:custGeom>
              <a:avLst/>
              <a:gdLst/>
              <a:ahLst/>
              <a:cxnLst/>
              <a:rect l="l" t="t" r="r" b="b"/>
              <a:pathLst>
                <a:path w="1723" h="1936" extrusionOk="0">
                  <a:moveTo>
                    <a:pt x="650" y="1"/>
                  </a:moveTo>
                  <a:cubicBezTo>
                    <a:pt x="289" y="1"/>
                    <a:pt x="0" y="290"/>
                    <a:pt x="0" y="646"/>
                  </a:cubicBezTo>
                  <a:lnTo>
                    <a:pt x="0" y="1074"/>
                  </a:lnTo>
                  <a:cubicBezTo>
                    <a:pt x="0" y="1550"/>
                    <a:pt x="385" y="1935"/>
                    <a:pt x="861" y="1935"/>
                  </a:cubicBezTo>
                  <a:cubicBezTo>
                    <a:pt x="1338" y="1935"/>
                    <a:pt x="1723" y="1550"/>
                    <a:pt x="1723" y="1074"/>
                  </a:cubicBezTo>
                  <a:lnTo>
                    <a:pt x="1723" y="646"/>
                  </a:lnTo>
                  <a:cubicBezTo>
                    <a:pt x="1723" y="290"/>
                    <a:pt x="1434" y="1"/>
                    <a:pt x="1078" y="1"/>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1" name="Google Shape;14011;p138"/>
            <p:cNvSpPr/>
            <p:nvPr/>
          </p:nvSpPr>
          <p:spPr>
            <a:xfrm>
              <a:off x="3648185" y="2167601"/>
              <a:ext cx="25519" cy="49885"/>
            </a:xfrm>
            <a:custGeom>
              <a:avLst/>
              <a:gdLst/>
              <a:ahLst/>
              <a:cxnLst/>
              <a:rect l="l" t="t" r="r" b="b"/>
              <a:pathLst>
                <a:path w="973" h="1902" extrusionOk="0">
                  <a:moveTo>
                    <a:pt x="650" y="1"/>
                  </a:moveTo>
                  <a:cubicBezTo>
                    <a:pt x="289" y="1"/>
                    <a:pt x="0" y="290"/>
                    <a:pt x="0" y="646"/>
                  </a:cubicBezTo>
                  <a:lnTo>
                    <a:pt x="0" y="1074"/>
                  </a:lnTo>
                  <a:cubicBezTo>
                    <a:pt x="5" y="1464"/>
                    <a:pt x="270" y="1805"/>
                    <a:pt x="650" y="1902"/>
                  </a:cubicBezTo>
                  <a:lnTo>
                    <a:pt x="650" y="646"/>
                  </a:lnTo>
                  <a:cubicBezTo>
                    <a:pt x="650" y="290"/>
                    <a:pt x="794" y="1"/>
                    <a:pt x="972" y="1"/>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2" name="Google Shape;14012;p138"/>
            <p:cNvSpPr/>
            <p:nvPr/>
          </p:nvSpPr>
          <p:spPr>
            <a:xfrm>
              <a:off x="3631268" y="2242454"/>
              <a:ext cx="16943" cy="77502"/>
            </a:xfrm>
            <a:custGeom>
              <a:avLst/>
              <a:gdLst/>
              <a:ahLst/>
              <a:cxnLst/>
              <a:rect l="l" t="t" r="r" b="b"/>
              <a:pathLst>
                <a:path w="646" h="2955" extrusionOk="0">
                  <a:moveTo>
                    <a:pt x="130" y="0"/>
                  </a:moveTo>
                  <a:cubicBezTo>
                    <a:pt x="48" y="111"/>
                    <a:pt x="0" y="241"/>
                    <a:pt x="0" y="380"/>
                  </a:cubicBezTo>
                  <a:lnTo>
                    <a:pt x="0" y="2955"/>
                  </a:lnTo>
                  <a:lnTo>
                    <a:pt x="645" y="2955"/>
                  </a:lnTo>
                  <a:lnTo>
                    <a:pt x="645" y="602"/>
                  </a:lnTo>
                  <a:cubicBezTo>
                    <a:pt x="645" y="467"/>
                    <a:pt x="583" y="342"/>
                    <a:pt x="477" y="260"/>
                  </a:cubicBezTo>
                  <a:lnTo>
                    <a:pt x="130" y="0"/>
                  </a:lnTo>
                  <a:close/>
                </a:path>
              </a:pathLst>
            </a:custGeom>
            <a:solidFill>
              <a:srgbClr val="B0BD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3" name="Google Shape;14013;p138"/>
            <p:cNvSpPr/>
            <p:nvPr/>
          </p:nvSpPr>
          <p:spPr>
            <a:xfrm>
              <a:off x="3693349" y="2242454"/>
              <a:ext cx="16943" cy="77502"/>
            </a:xfrm>
            <a:custGeom>
              <a:avLst/>
              <a:gdLst/>
              <a:ahLst/>
              <a:cxnLst/>
              <a:rect l="l" t="t" r="r" b="b"/>
              <a:pathLst>
                <a:path w="646" h="2955" extrusionOk="0">
                  <a:moveTo>
                    <a:pt x="520" y="0"/>
                  </a:moveTo>
                  <a:lnTo>
                    <a:pt x="174" y="260"/>
                  </a:lnTo>
                  <a:cubicBezTo>
                    <a:pt x="68" y="342"/>
                    <a:pt x="1" y="467"/>
                    <a:pt x="1" y="602"/>
                  </a:cubicBezTo>
                  <a:lnTo>
                    <a:pt x="1" y="2955"/>
                  </a:lnTo>
                  <a:lnTo>
                    <a:pt x="645" y="2955"/>
                  </a:lnTo>
                  <a:lnTo>
                    <a:pt x="645" y="380"/>
                  </a:lnTo>
                  <a:cubicBezTo>
                    <a:pt x="645" y="241"/>
                    <a:pt x="602" y="111"/>
                    <a:pt x="520" y="0"/>
                  </a:cubicBezTo>
                  <a:close/>
                </a:path>
              </a:pathLst>
            </a:custGeom>
            <a:solidFill>
              <a:srgbClr val="B0BD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4" name="Google Shape;14014;p138"/>
            <p:cNvSpPr/>
            <p:nvPr/>
          </p:nvSpPr>
          <p:spPr>
            <a:xfrm>
              <a:off x="3749764" y="2167601"/>
              <a:ext cx="45216" cy="67798"/>
            </a:xfrm>
            <a:custGeom>
              <a:avLst/>
              <a:gdLst/>
              <a:ahLst/>
              <a:cxnLst/>
              <a:rect l="l" t="t" r="r" b="b"/>
              <a:pathLst>
                <a:path w="1724" h="2585" extrusionOk="0">
                  <a:moveTo>
                    <a:pt x="645" y="1"/>
                  </a:moveTo>
                  <a:cubicBezTo>
                    <a:pt x="289" y="1"/>
                    <a:pt x="1" y="290"/>
                    <a:pt x="5" y="646"/>
                  </a:cubicBezTo>
                  <a:lnTo>
                    <a:pt x="5" y="1353"/>
                  </a:lnTo>
                  <a:cubicBezTo>
                    <a:pt x="15" y="1565"/>
                    <a:pt x="87" y="1767"/>
                    <a:pt x="217" y="1935"/>
                  </a:cubicBezTo>
                  <a:cubicBezTo>
                    <a:pt x="357" y="2099"/>
                    <a:pt x="434" y="2306"/>
                    <a:pt x="434" y="2517"/>
                  </a:cubicBezTo>
                  <a:lnTo>
                    <a:pt x="434" y="2585"/>
                  </a:lnTo>
                  <a:lnTo>
                    <a:pt x="1295" y="2585"/>
                  </a:lnTo>
                  <a:lnTo>
                    <a:pt x="1295" y="2460"/>
                  </a:lnTo>
                  <a:cubicBezTo>
                    <a:pt x="1290" y="2282"/>
                    <a:pt x="1353" y="2118"/>
                    <a:pt x="1468" y="1983"/>
                  </a:cubicBezTo>
                  <a:lnTo>
                    <a:pt x="1550" y="1892"/>
                  </a:lnTo>
                  <a:cubicBezTo>
                    <a:pt x="1651" y="1752"/>
                    <a:pt x="1714" y="1589"/>
                    <a:pt x="1723" y="1416"/>
                  </a:cubicBezTo>
                  <a:lnTo>
                    <a:pt x="1723" y="646"/>
                  </a:lnTo>
                  <a:cubicBezTo>
                    <a:pt x="1723" y="290"/>
                    <a:pt x="1434" y="1"/>
                    <a:pt x="1078" y="1"/>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5" name="Google Shape;14015;p138"/>
            <p:cNvSpPr/>
            <p:nvPr/>
          </p:nvSpPr>
          <p:spPr>
            <a:xfrm>
              <a:off x="3732847" y="2229707"/>
              <a:ext cx="79155" cy="90380"/>
            </a:xfrm>
            <a:custGeom>
              <a:avLst/>
              <a:gdLst/>
              <a:ahLst/>
              <a:cxnLst/>
              <a:rect l="l" t="t" r="r" b="b"/>
              <a:pathLst>
                <a:path w="3018" h="3446" extrusionOk="0">
                  <a:moveTo>
                    <a:pt x="1286" y="0"/>
                  </a:moveTo>
                  <a:cubicBezTo>
                    <a:pt x="1151" y="0"/>
                    <a:pt x="1016" y="24"/>
                    <a:pt x="886" y="77"/>
                  </a:cubicBezTo>
                  <a:lnTo>
                    <a:pt x="410" y="265"/>
                  </a:lnTo>
                  <a:cubicBezTo>
                    <a:pt x="164" y="366"/>
                    <a:pt x="1" y="602"/>
                    <a:pt x="1" y="866"/>
                  </a:cubicBezTo>
                  <a:lnTo>
                    <a:pt x="1" y="3446"/>
                  </a:lnTo>
                  <a:lnTo>
                    <a:pt x="3018" y="3446"/>
                  </a:lnTo>
                  <a:lnTo>
                    <a:pt x="3018" y="866"/>
                  </a:lnTo>
                  <a:cubicBezTo>
                    <a:pt x="3018" y="602"/>
                    <a:pt x="2854" y="366"/>
                    <a:pt x="2609" y="265"/>
                  </a:cubicBezTo>
                  <a:lnTo>
                    <a:pt x="2132" y="77"/>
                  </a:lnTo>
                  <a:cubicBezTo>
                    <a:pt x="2002" y="24"/>
                    <a:pt x="1868" y="0"/>
                    <a:pt x="1733" y="0"/>
                  </a:cubicBezTo>
                  <a:close/>
                </a:path>
              </a:pathLst>
            </a:custGeom>
            <a:solidFill>
              <a:srgbClr val="CED8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6" name="Google Shape;14016;p138"/>
            <p:cNvSpPr/>
            <p:nvPr/>
          </p:nvSpPr>
          <p:spPr>
            <a:xfrm>
              <a:off x="3749895" y="2167601"/>
              <a:ext cx="45085" cy="50776"/>
            </a:xfrm>
            <a:custGeom>
              <a:avLst/>
              <a:gdLst/>
              <a:ahLst/>
              <a:cxnLst/>
              <a:rect l="l" t="t" r="r" b="b"/>
              <a:pathLst>
                <a:path w="1719" h="1936" extrusionOk="0">
                  <a:moveTo>
                    <a:pt x="645" y="1"/>
                  </a:moveTo>
                  <a:cubicBezTo>
                    <a:pt x="289" y="1"/>
                    <a:pt x="0" y="290"/>
                    <a:pt x="0" y="646"/>
                  </a:cubicBezTo>
                  <a:lnTo>
                    <a:pt x="0" y="1074"/>
                  </a:lnTo>
                  <a:cubicBezTo>
                    <a:pt x="0" y="1550"/>
                    <a:pt x="385" y="1935"/>
                    <a:pt x="857" y="1935"/>
                  </a:cubicBezTo>
                  <a:cubicBezTo>
                    <a:pt x="1333" y="1935"/>
                    <a:pt x="1718" y="1550"/>
                    <a:pt x="1718" y="1074"/>
                  </a:cubicBezTo>
                  <a:lnTo>
                    <a:pt x="1718" y="646"/>
                  </a:lnTo>
                  <a:cubicBezTo>
                    <a:pt x="1718" y="290"/>
                    <a:pt x="1429" y="1"/>
                    <a:pt x="1073" y="1"/>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7" name="Google Shape;14017;p138"/>
            <p:cNvSpPr/>
            <p:nvPr/>
          </p:nvSpPr>
          <p:spPr>
            <a:xfrm>
              <a:off x="3749895" y="2167601"/>
              <a:ext cx="25388" cy="49885"/>
            </a:xfrm>
            <a:custGeom>
              <a:avLst/>
              <a:gdLst/>
              <a:ahLst/>
              <a:cxnLst/>
              <a:rect l="l" t="t" r="r" b="b"/>
              <a:pathLst>
                <a:path w="968" h="1902" extrusionOk="0">
                  <a:moveTo>
                    <a:pt x="645" y="1"/>
                  </a:moveTo>
                  <a:cubicBezTo>
                    <a:pt x="289" y="1"/>
                    <a:pt x="0" y="290"/>
                    <a:pt x="0" y="646"/>
                  </a:cubicBezTo>
                  <a:lnTo>
                    <a:pt x="0" y="1074"/>
                  </a:lnTo>
                  <a:cubicBezTo>
                    <a:pt x="0" y="1464"/>
                    <a:pt x="265" y="1805"/>
                    <a:pt x="645" y="1902"/>
                  </a:cubicBezTo>
                  <a:lnTo>
                    <a:pt x="645" y="646"/>
                  </a:lnTo>
                  <a:cubicBezTo>
                    <a:pt x="645" y="290"/>
                    <a:pt x="790" y="1"/>
                    <a:pt x="968" y="1"/>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8" name="Google Shape;14018;p138"/>
            <p:cNvSpPr/>
            <p:nvPr/>
          </p:nvSpPr>
          <p:spPr>
            <a:xfrm>
              <a:off x="3732847" y="2242454"/>
              <a:ext cx="17074" cy="77502"/>
            </a:xfrm>
            <a:custGeom>
              <a:avLst/>
              <a:gdLst/>
              <a:ahLst/>
              <a:cxnLst/>
              <a:rect l="l" t="t" r="r" b="b"/>
              <a:pathLst>
                <a:path w="651" h="2955" extrusionOk="0">
                  <a:moveTo>
                    <a:pt x="131" y="0"/>
                  </a:moveTo>
                  <a:cubicBezTo>
                    <a:pt x="49" y="111"/>
                    <a:pt x="1" y="241"/>
                    <a:pt x="1" y="380"/>
                  </a:cubicBezTo>
                  <a:lnTo>
                    <a:pt x="1" y="2955"/>
                  </a:lnTo>
                  <a:lnTo>
                    <a:pt x="650" y="2955"/>
                  </a:lnTo>
                  <a:lnTo>
                    <a:pt x="650" y="602"/>
                  </a:lnTo>
                  <a:cubicBezTo>
                    <a:pt x="646" y="467"/>
                    <a:pt x="583" y="342"/>
                    <a:pt x="477" y="260"/>
                  </a:cubicBezTo>
                  <a:lnTo>
                    <a:pt x="131" y="0"/>
                  </a:lnTo>
                  <a:close/>
                </a:path>
              </a:pathLst>
            </a:custGeom>
            <a:solidFill>
              <a:srgbClr val="B0BD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9" name="Google Shape;14019;p138"/>
            <p:cNvSpPr/>
            <p:nvPr/>
          </p:nvSpPr>
          <p:spPr>
            <a:xfrm>
              <a:off x="3794954" y="2242454"/>
              <a:ext cx="16917" cy="77502"/>
            </a:xfrm>
            <a:custGeom>
              <a:avLst/>
              <a:gdLst/>
              <a:ahLst/>
              <a:cxnLst/>
              <a:rect l="l" t="t" r="r" b="b"/>
              <a:pathLst>
                <a:path w="645" h="2955" extrusionOk="0">
                  <a:moveTo>
                    <a:pt x="520" y="0"/>
                  </a:moveTo>
                  <a:lnTo>
                    <a:pt x="173" y="260"/>
                  </a:lnTo>
                  <a:cubicBezTo>
                    <a:pt x="68" y="342"/>
                    <a:pt x="0" y="467"/>
                    <a:pt x="0" y="602"/>
                  </a:cubicBezTo>
                  <a:lnTo>
                    <a:pt x="0" y="2955"/>
                  </a:lnTo>
                  <a:lnTo>
                    <a:pt x="645" y="2955"/>
                  </a:lnTo>
                  <a:lnTo>
                    <a:pt x="645" y="380"/>
                  </a:lnTo>
                  <a:cubicBezTo>
                    <a:pt x="645" y="241"/>
                    <a:pt x="602" y="111"/>
                    <a:pt x="520" y="0"/>
                  </a:cubicBezTo>
                  <a:close/>
                </a:path>
              </a:pathLst>
            </a:custGeom>
            <a:solidFill>
              <a:srgbClr val="B0BD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0" name="Google Shape;14020;p138"/>
            <p:cNvSpPr/>
            <p:nvPr/>
          </p:nvSpPr>
          <p:spPr>
            <a:xfrm>
              <a:off x="3597435" y="2224016"/>
              <a:ext cx="45216" cy="67798"/>
            </a:xfrm>
            <a:custGeom>
              <a:avLst/>
              <a:gdLst/>
              <a:ahLst/>
              <a:cxnLst/>
              <a:rect l="l" t="t" r="r" b="b"/>
              <a:pathLst>
                <a:path w="1724" h="2585" extrusionOk="0">
                  <a:moveTo>
                    <a:pt x="650" y="1"/>
                  </a:moveTo>
                  <a:cubicBezTo>
                    <a:pt x="294" y="1"/>
                    <a:pt x="1" y="290"/>
                    <a:pt x="6" y="646"/>
                  </a:cubicBezTo>
                  <a:lnTo>
                    <a:pt x="6" y="1358"/>
                  </a:lnTo>
                  <a:cubicBezTo>
                    <a:pt x="15" y="1569"/>
                    <a:pt x="87" y="1772"/>
                    <a:pt x="217" y="1940"/>
                  </a:cubicBezTo>
                  <a:cubicBezTo>
                    <a:pt x="357" y="2099"/>
                    <a:pt x="434" y="2306"/>
                    <a:pt x="434" y="2517"/>
                  </a:cubicBezTo>
                  <a:lnTo>
                    <a:pt x="434" y="2585"/>
                  </a:lnTo>
                  <a:lnTo>
                    <a:pt x="1295" y="2585"/>
                  </a:lnTo>
                  <a:lnTo>
                    <a:pt x="1295" y="2460"/>
                  </a:lnTo>
                  <a:cubicBezTo>
                    <a:pt x="1295" y="2286"/>
                    <a:pt x="1358" y="2118"/>
                    <a:pt x="1468" y="1983"/>
                  </a:cubicBezTo>
                  <a:lnTo>
                    <a:pt x="1550" y="1892"/>
                  </a:lnTo>
                  <a:cubicBezTo>
                    <a:pt x="1656" y="1752"/>
                    <a:pt x="1719" y="1589"/>
                    <a:pt x="1723" y="1415"/>
                  </a:cubicBezTo>
                  <a:lnTo>
                    <a:pt x="1723" y="646"/>
                  </a:lnTo>
                  <a:cubicBezTo>
                    <a:pt x="1723" y="290"/>
                    <a:pt x="1435" y="1"/>
                    <a:pt x="1079" y="1"/>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1" name="Google Shape;14021;p138"/>
            <p:cNvSpPr/>
            <p:nvPr/>
          </p:nvSpPr>
          <p:spPr>
            <a:xfrm>
              <a:off x="3580544" y="2286123"/>
              <a:ext cx="79023" cy="56546"/>
            </a:xfrm>
            <a:custGeom>
              <a:avLst/>
              <a:gdLst/>
              <a:ahLst/>
              <a:cxnLst/>
              <a:rect l="l" t="t" r="r" b="b"/>
              <a:pathLst>
                <a:path w="3013" h="2156" extrusionOk="0">
                  <a:moveTo>
                    <a:pt x="1280" y="0"/>
                  </a:moveTo>
                  <a:cubicBezTo>
                    <a:pt x="1145" y="0"/>
                    <a:pt x="1010" y="24"/>
                    <a:pt x="881" y="77"/>
                  </a:cubicBezTo>
                  <a:lnTo>
                    <a:pt x="404" y="270"/>
                  </a:lnTo>
                  <a:cubicBezTo>
                    <a:pt x="159" y="366"/>
                    <a:pt x="0" y="606"/>
                    <a:pt x="0" y="871"/>
                  </a:cubicBezTo>
                  <a:lnTo>
                    <a:pt x="0" y="2156"/>
                  </a:lnTo>
                  <a:lnTo>
                    <a:pt x="3012" y="2156"/>
                  </a:lnTo>
                  <a:lnTo>
                    <a:pt x="3012" y="866"/>
                  </a:lnTo>
                  <a:cubicBezTo>
                    <a:pt x="3012" y="602"/>
                    <a:pt x="2849" y="366"/>
                    <a:pt x="2608" y="270"/>
                  </a:cubicBezTo>
                  <a:lnTo>
                    <a:pt x="2127" y="77"/>
                  </a:lnTo>
                  <a:cubicBezTo>
                    <a:pt x="2002" y="24"/>
                    <a:pt x="1867" y="0"/>
                    <a:pt x="1727" y="0"/>
                  </a:cubicBezTo>
                  <a:close/>
                </a:path>
              </a:pathLst>
            </a:custGeom>
            <a:solidFill>
              <a:srgbClr val="B0BD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2" name="Google Shape;14022;p138"/>
            <p:cNvSpPr/>
            <p:nvPr/>
          </p:nvSpPr>
          <p:spPr>
            <a:xfrm>
              <a:off x="3597566" y="2224016"/>
              <a:ext cx="45085" cy="50776"/>
            </a:xfrm>
            <a:custGeom>
              <a:avLst/>
              <a:gdLst/>
              <a:ahLst/>
              <a:cxnLst/>
              <a:rect l="l" t="t" r="r" b="b"/>
              <a:pathLst>
                <a:path w="1719" h="1936" extrusionOk="0">
                  <a:moveTo>
                    <a:pt x="645" y="1"/>
                  </a:moveTo>
                  <a:cubicBezTo>
                    <a:pt x="289" y="1"/>
                    <a:pt x="1" y="290"/>
                    <a:pt x="1" y="646"/>
                  </a:cubicBezTo>
                  <a:lnTo>
                    <a:pt x="1" y="1079"/>
                  </a:lnTo>
                  <a:cubicBezTo>
                    <a:pt x="1" y="1550"/>
                    <a:pt x="381" y="1935"/>
                    <a:pt x="857" y="1935"/>
                  </a:cubicBezTo>
                  <a:cubicBezTo>
                    <a:pt x="1333" y="1935"/>
                    <a:pt x="1718" y="1550"/>
                    <a:pt x="1718" y="1079"/>
                  </a:cubicBezTo>
                  <a:lnTo>
                    <a:pt x="1718" y="646"/>
                  </a:lnTo>
                  <a:cubicBezTo>
                    <a:pt x="1718" y="290"/>
                    <a:pt x="1430" y="1"/>
                    <a:pt x="1074" y="1"/>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3" name="Google Shape;14023;p138"/>
            <p:cNvSpPr/>
            <p:nvPr/>
          </p:nvSpPr>
          <p:spPr>
            <a:xfrm>
              <a:off x="3642625" y="2298869"/>
              <a:ext cx="16943" cy="43800"/>
            </a:xfrm>
            <a:custGeom>
              <a:avLst/>
              <a:gdLst/>
              <a:ahLst/>
              <a:cxnLst/>
              <a:rect l="l" t="t" r="r" b="b"/>
              <a:pathLst>
                <a:path w="646" h="1670" extrusionOk="0">
                  <a:moveTo>
                    <a:pt x="515" y="0"/>
                  </a:moveTo>
                  <a:lnTo>
                    <a:pt x="169" y="260"/>
                  </a:lnTo>
                  <a:cubicBezTo>
                    <a:pt x="63" y="342"/>
                    <a:pt x="0" y="467"/>
                    <a:pt x="0" y="606"/>
                  </a:cubicBezTo>
                  <a:lnTo>
                    <a:pt x="0" y="1670"/>
                  </a:lnTo>
                  <a:lnTo>
                    <a:pt x="645" y="1670"/>
                  </a:lnTo>
                  <a:lnTo>
                    <a:pt x="645" y="380"/>
                  </a:lnTo>
                  <a:cubicBezTo>
                    <a:pt x="645" y="246"/>
                    <a:pt x="597" y="111"/>
                    <a:pt x="515"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4" name="Google Shape;14024;p138"/>
            <p:cNvSpPr/>
            <p:nvPr/>
          </p:nvSpPr>
          <p:spPr>
            <a:xfrm>
              <a:off x="3699040" y="2224016"/>
              <a:ext cx="45190" cy="67798"/>
            </a:xfrm>
            <a:custGeom>
              <a:avLst/>
              <a:gdLst/>
              <a:ahLst/>
              <a:cxnLst/>
              <a:rect l="l" t="t" r="r" b="b"/>
              <a:pathLst>
                <a:path w="1723" h="2585" extrusionOk="0">
                  <a:moveTo>
                    <a:pt x="645" y="1"/>
                  </a:moveTo>
                  <a:cubicBezTo>
                    <a:pt x="289" y="1"/>
                    <a:pt x="0" y="290"/>
                    <a:pt x="0" y="646"/>
                  </a:cubicBezTo>
                  <a:lnTo>
                    <a:pt x="0" y="1358"/>
                  </a:lnTo>
                  <a:cubicBezTo>
                    <a:pt x="10" y="1569"/>
                    <a:pt x="87" y="1772"/>
                    <a:pt x="217" y="1940"/>
                  </a:cubicBezTo>
                  <a:cubicBezTo>
                    <a:pt x="352" y="2099"/>
                    <a:pt x="428" y="2306"/>
                    <a:pt x="428" y="2517"/>
                  </a:cubicBezTo>
                  <a:lnTo>
                    <a:pt x="428" y="2585"/>
                  </a:lnTo>
                  <a:lnTo>
                    <a:pt x="1290" y="2585"/>
                  </a:lnTo>
                  <a:lnTo>
                    <a:pt x="1290" y="2460"/>
                  </a:lnTo>
                  <a:cubicBezTo>
                    <a:pt x="1290" y="2286"/>
                    <a:pt x="1352" y="2118"/>
                    <a:pt x="1468" y="1983"/>
                  </a:cubicBezTo>
                  <a:lnTo>
                    <a:pt x="1545" y="1892"/>
                  </a:lnTo>
                  <a:cubicBezTo>
                    <a:pt x="1651" y="1752"/>
                    <a:pt x="1713" y="1589"/>
                    <a:pt x="1723" y="1415"/>
                  </a:cubicBezTo>
                  <a:lnTo>
                    <a:pt x="1723" y="646"/>
                  </a:lnTo>
                  <a:cubicBezTo>
                    <a:pt x="1723" y="290"/>
                    <a:pt x="1434" y="1"/>
                    <a:pt x="1078" y="1"/>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5" name="Google Shape;14025;p138"/>
            <p:cNvSpPr/>
            <p:nvPr/>
          </p:nvSpPr>
          <p:spPr>
            <a:xfrm>
              <a:off x="3682123" y="2286123"/>
              <a:ext cx="79023" cy="56546"/>
            </a:xfrm>
            <a:custGeom>
              <a:avLst/>
              <a:gdLst/>
              <a:ahLst/>
              <a:cxnLst/>
              <a:rect l="l" t="t" r="r" b="b"/>
              <a:pathLst>
                <a:path w="3013" h="2156" extrusionOk="0">
                  <a:moveTo>
                    <a:pt x="1285" y="0"/>
                  </a:moveTo>
                  <a:cubicBezTo>
                    <a:pt x="1150" y="0"/>
                    <a:pt x="1011" y="24"/>
                    <a:pt x="886" y="77"/>
                  </a:cubicBezTo>
                  <a:lnTo>
                    <a:pt x="409" y="270"/>
                  </a:lnTo>
                  <a:cubicBezTo>
                    <a:pt x="164" y="366"/>
                    <a:pt x="0" y="606"/>
                    <a:pt x="0" y="871"/>
                  </a:cubicBezTo>
                  <a:lnTo>
                    <a:pt x="0" y="2156"/>
                  </a:lnTo>
                  <a:lnTo>
                    <a:pt x="3013" y="2156"/>
                  </a:lnTo>
                  <a:lnTo>
                    <a:pt x="3013" y="866"/>
                  </a:lnTo>
                  <a:cubicBezTo>
                    <a:pt x="3013" y="602"/>
                    <a:pt x="2854" y="366"/>
                    <a:pt x="2608" y="270"/>
                  </a:cubicBezTo>
                  <a:lnTo>
                    <a:pt x="2132" y="77"/>
                  </a:lnTo>
                  <a:cubicBezTo>
                    <a:pt x="2002" y="24"/>
                    <a:pt x="1867" y="0"/>
                    <a:pt x="1733" y="0"/>
                  </a:cubicBezTo>
                  <a:close/>
                </a:path>
              </a:pathLst>
            </a:custGeom>
            <a:solidFill>
              <a:srgbClr val="B0BD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6" name="Google Shape;14026;p138"/>
            <p:cNvSpPr/>
            <p:nvPr/>
          </p:nvSpPr>
          <p:spPr>
            <a:xfrm>
              <a:off x="3699040" y="2223885"/>
              <a:ext cx="45190" cy="50908"/>
            </a:xfrm>
            <a:custGeom>
              <a:avLst/>
              <a:gdLst/>
              <a:ahLst/>
              <a:cxnLst/>
              <a:rect l="l" t="t" r="r" b="b"/>
              <a:pathLst>
                <a:path w="1723" h="1941" extrusionOk="0">
                  <a:moveTo>
                    <a:pt x="645" y="1"/>
                  </a:moveTo>
                  <a:cubicBezTo>
                    <a:pt x="289" y="1"/>
                    <a:pt x="0" y="295"/>
                    <a:pt x="0" y="651"/>
                  </a:cubicBezTo>
                  <a:lnTo>
                    <a:pt x="0" y="1079"/>
                  </a:lnTo>
                  <a:cubicBezTo>
                    <a:pt x="0" y="1555"/>
                    <a:pt x="385" y="1940"/>
                    <a:pt x="862" y="1940"/>
                  </a:cubicBezTo>
                  <a:cubicBezTo>
                    <a:pt x="1338" y="1940"/>
                    <a:pt x="1723" y="1555"/>
                    <a:pt x="1723" y="1084"/>
                  </a:cubicBezTo>
                  <a:lnTo>
                    <a:pt x="1723" y="651"/>
                  </a:lnTo>
                  <a:cubicBezTo>
                    <a:pt x="1723" y="295"/>
                    <a:pt x="1434" y="1"/>
                    <a:pt x="1078" y="1"/>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7" name="Google Shape;14027;p138"/>
            <p:cNvSpPr/>
            <p:nvPr/>
          </p:nvSpPr>
          <p:spPr>
            <a:xfrm>
              <a:off x="3699040" y="2224016"/>
              <a:ext cx="25388" cy="49885"/>
            </a:xfrm>
            <a:custGeom>
              <a:avLst/>
              <a:gdLst/>
              <a:ahLst/>
              <a:cxnLst/>
              <a:rect l="l" t="t" r="r" b="b"/>
              <a:pathLst>
                <a:path w="968" h="1902" extrusionOk="0">
                  <a:moveTo>
                    <a:pt x="645" y="1"/>
                  </a:moveTo>
                  <a:cubicBezTo>
                    <a:pt x="289" y="1"/>
                    <a:pt x="0" y="290"/>
                    <a:pt x="0" y="646"/>
                  </a:cubicBezTo>
                  <a:lnTo>
                    <a:pt x="0" y="1079"/>
                  </a:lnTo>
                  <a:cubicBezTo>
                    <a:pt x="0" y="1468"/>
                    <a:pt x="265" y="1805"/>
                    <a:pt x="645" y="1901"/>
                  </a:cubicBezTo>
                  <a:lnTo>
                    <a:pt x="645" y="646"/>
                  </a:lnTo>
                  <a:cubicBezTo>
                    <a:pt x="645" y="290"/>
                    <a:pt x="789" y="1"/>
                    <a:pt x="967" y="1"/>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8" name="Google Shape;14028;p138"/>
            <p:cNvSpPr/>
            <p:nvPr/>
          </p:nvSpPr>
          <p:spPr>
            <a:xfrm>
              <a:off x="3682123" y="2298869"/>
              <a:ext cx="16943" cy="43800"/>
            </a:xfrm>
            <a:custGeom>
              <a:avLst/>
              <a:gdLst/>
              <a:ahLst/>
              <a:cxnLst/>
              <a:rect l="l" t="t" r="r" b="b"/>
              <a:pathLst>
                <a:path w="646" h="1670" extrusionOk="0">
                  <a:moveTo>
                    <a:pt x="126" y="0"/>
                  </a:moveTo>
                  <a:cubicBezTo>
                    <a:pt x="44" y="111"/>
                    <a:pt x="0" y="246"/>
                    <a:pt x="0" y="380"/>
                  </a:cubicBezTo>
                  <a:lnTo>
                    <a:pt x="0" y="1670"/>
                  </a:lnTo>
                  <a:lnTo>
                    <a:pt x="645" y="1670"/>
                  </a:lnTo>
                  <a:lnTo>
                    <a:pt x="645" y="606"/>
                  </a:lnTo>
                  <a:cubicBezTo>
                    <a:pt x="645" y="467"/>
                    <a:pt x="583" y="342"/>
                    <a:pt x="472" y="260"/>
                  </a:cubicBezTo>
                  <a:lnTo>
                    <a:pt x="126"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9" name="Google Shape;14029;p138"/>
            <p:cNvSpPr/>
            <p:nvPr/>
          </p:nvSpPr>
          <p:spPr>
            <a:xfrm>
              <a:off x="3744204" y="2298869"/>
              <a:ext cx="16943" cy="43800"/>
            </a:xfrm>
            <a:custGeom>
              <a:avLst/>
              <a:gdLst/>
              <a:ahLst/>
              <a:cxnLst/>
              <a:rect l="l" t="t" r="r" b="b"/>
              <a:pathLst>
                <a:path w="646" h="1670" extrusionOk="0">
                  <a:moveTo>
                    <a:pt x="521" y="0"/>
                  </a:moveTo>
                  <a:lnTo>
                    <a:pt x="174" y="260"/>
                  </a:lnTo>
                  <a:cubicBezTo>
                    <a:pt x="63" y="342"/>
                    <a:pt x="1" y="467"/>
                    <a:pt x="1" y="606"/>
                  </a:cubicBezTo>
                  <a:lnTo>
                    <a:pt x="1" y="1670"/>
                  </a:lnTo>
                  <a:lnTo>
                    <a:pt x="646" y="1670"/>
                  </a:lnTo>
                  <a:lnTo>
                    <a:pt x="646" y="380"/>
                  </a:lnTo>
                  <a:cubicBezTo>
                    <a:pt x="646" y="246"/>
                    <a:pt x="602" y="111"/>
                    <a:pt x="521"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0" name="Google Shape;14030;p138"/>
            <p:cNvSpPr/>
            <p:nvPr/>
          </p:nvSpPr>
          <p:spPr>
            <a:xfrm>
              <a:off x="3800619" y="2224016"/>
              <a:ext cx="45216" cy="67798"/>
            </a:xfrm>
            <a:custGeom>
              <a:avLst/>
              <a:gdLst/>
              <a:ahLst/>
              <a:cxnLst/>
              <a:rect l="l" t="t" r="r" b="b"/>
              <a:pathLst>
                <a:path w="1724" h="2585" extrusionOk="0">
                  <a:moveTo>
                    <a:pt x="645" y="1"/>
                  </a:moveTo>
                  <a:cubicBezTo>
                    <a:pt x="289" y="1"/>
                    <a:pt x="1" y="290"/>
                    <a:pt x="1" y="646"/>
                  </a:cubicBezTo>
                  <a:lnTo>
                    <a:pt x="1" y="1358"/>
                  </a:lnTo>
                  <a:cubicBezTo>
                    <a:pt x="10" y="1569"/>
                    <a:pt x="87" y="1772"/>
                    <a:pt x="217" y="1940"/>
                  </a:cubicBezTo>
                  <a:cubicBezTo>
                    <a:pt x="357" y="2099"/>
                    <a:pt x="429" y="2306"/>
                    <a:pt x="429" y="2517"/>
                  </a:cubicBezTo>
                  <a:lnTo>
                    <a:pt x="429" y="2585"/>
                  </a:lnTo>
                  <a:lnTo>
                    <a:pt x="1290" y="2585"/>
                  </a:lnTo>
                  <a:lnTo>
                    <a:pt x="1290" y="2460"/>
                  </a:lnTo>
                  <a:cubicBezTo>
                    <a:pt x="1290" y="2286"/>
                    <a:pt x="1353" y="2118"/>
                    <a:pt x="1468" y="1983"/>
                  </a:cubicBezTo>
                  <a:lnTo>
                    <a:pt x="1545" y="1892"/>
                  </a:lnTo>
                  <a:cubicBezTo>
                    <a:pt x="1651" y="1752"/>
                    <a:pt x="1714" y="1589"/>
                    <a:pt x="1723" y="1415"/>
                  </a:cubicBezTo>
                  <a:lnTo>
                    <a:pt x="1723" y="646"/>
                  </a:lnTo>
                  <a:cubicBezTo>
                    <a:pt x="1723" y="290"/>
                    <a:pt x="1435" y="1"/>
                    <a:pt x="1079" y="1"/>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1" name="Google Shape;14031;p138"/>
            <p:cNvSpPr/>
            <p:nvPr/>
          </p:nvSpPr>
          <p:spPr>
            <a:xfrm>
              <a:off x="3783702" y="2286123"/>
              <a:ext cx="79050" cy="56546"/>
            </a:xfrm>
            <a:custGeom>
              <a:avLst/>
              <a:gdLst/>
              <a:ahLst/>
              <a:cxnLst/>
              <a:rect l="l" t="t" r="r" b="b"/>
              <a:pathLst>
                <a:path w="3014" h="2156" extrusionOk="0">
                  <a:moveTo>
                    <a:pt x="1286" y="0"/>
                  </a:moveTo>
                  <a:cubicBezTo>
                    <a:pt x="1146" y="0"/>
                    <a:pt x="1011" y="24"/>
                    <a:pt x="886" y="77"/>
                  </a:cubicBezTo>
                  <a:lnTo>
                    <a:pt x="405" y="270"/>
                  </a:lnTo>
                  <a:cubicBezTo>
                    <a:pt x="160" y="366"/>
                    <a:pt x="1" y="606"/>
                    <a:pt x="1" y="871"/>
                  </a:cubicBezTo>
                  <a:lnTo>
                    <a:pt x="1" y="2156"/>
                  </a:lnTo>
                  <a:lnTo>
                    <a:pt x="3013" y="2156"/>
                  </a:lnTo>
                  <a:lnTo>
                    <a:pt x="3013" y="866"/>
                  </a:lnTo>
                  <a:cubicBezTo>
                    <a:pt x="3013" y="602"/>
                    <a:pt x="2854" y="366"/>
                    <a:pt x="2609" y="270"/>
                  </a:cubicBezTo>
                  <a:lnTo>
                    <a:pt x="2128" y="77"/>
                  </a:lnTo>
                  <a:cubicBezTo>
                    <a:pt x="2003" y="24"/>
                    <a:pt x="1868" y="0"/>
                    <a:pt x="1728" y="0"/>
                  </a:cubicBezTo>
                  <a:close/>
                </a:path>
              </a:pathLst>
            </a:custGeom>
            <a:solidFill>
              <a:srgbClr val="B0BD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2" name="Google Shape;14032;p138"/>
            <p:cNvSpPr/>
            <p:nvPr/>
          </p:nvSpPr>
          <p:spPr>
            <a:xfrm>
              <a:off x="3800619" y="2223885"/>
              <a:ext cx="45216" cy="50908"/>
            </a:xfrm>
            <a:custGeom>
              <a:avLst/>
              <a:gdLst/>
              <a:ahLst/>
              <a:cxnLst/>
              <a:rect l="l" t="t" r="r" b="b"/>
              <a:pathLst>
                <a:path w="1724" h="1941" extrusionOk="0">
                  <a:moveTo>
                    <a:pt x="645" y="1"/>
                  </a:moveTo>
                  <a:cubicBezTo>
                    <a:pt x="289" y="1"/>
                    <a:pt x="1" y="295"/>
                    <a:pt x="1" y="651"/>
                  </a:cubicBezTo>
                  <a:lnTo>
                    <a:pt x="1" y="1079"/>
                  </a:lnTo>
                  <a:cubicBezTo>
                    <a:pt x="1" y="1555"/>
                    <a:pt x="386" y="1940"/>
                    <a:pt x="862" y="1940"/>
                  </a:cubicBezTo>
                  <a:cubicBezTo>
                    <a:pt x="1338" y="1940"/>
                    <a:pt x="1723" y="1555"/>
                    <a:pt x="1723" y="1079"/>
                  </a:cubicBezTo>
                  <a:lnTo>
                    <a:pt x="1723" y="651"/>
                  </a:lnTo>
                  <a:cubicBezTo>
                    <a:pt x="1723" y="295"/>
                    <a:pt x="1435" y="1"/>
                    <a:pt x="1079" y="1"/>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3" name="Google Shape;14033;p138"/>
            <p:cNvSpPr/>
            <p:nvPr/>
          </p:nvSpPr>
          <p:spPr>
            <a:xfrm>
              <a:off x="3800619" y="2224016"/>
              <a:ext cx="25388" cy="49885"/>
            </a:xfrm>
            <a:custGeom>
              <a:avLst/>
              <a:gdLst/>
              <a:ahLst/>
              <a:cxnLst/>
              <a:rect l="l" t="t" r="r" b="b"/>
              <a:pathLst>
                <a:path w="968" h="1902" extrusionOk="0">
                  <a:moveTo>
                    <a:pt x="645" y="1"/>
                  </a:moveTo>
                  <a:cubicBezTo>
                    <a:pt x="289" y="1"/>
                    <a:pt x="1" y="290"/>
                    <a:pt x="1" y="646"/>
                  </a:cubicBezTo>
                  <a:lnTo>
                    <a:pt x="1" y="1079"/>
                  </a:lnTo>
                  <a:cubicBezTo>
                    <a:pt x="1" y="1468"/>
                    <a:pt x="265" y="1805"/>
                    <a:pt x="645" y="1901"/>
                  </a:cubicBezTo>
                  <a:lnTo>
                    <a:pt x="645" y="646"/>
                  </a:lnTo>
                  <a:cubicBezTo>
                    <a:pt x="645" y="290"/>
                    <a:pt x="790" y="1"/>
                    <a:pt x="968" y="1"/>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4" name="Google Shape;14034;p138"/>
            <p:cNvSpPr/>
            <p:nvPr/>
          </p:nvSpPr>
          <p:spPr>
            <a:xfrm>
              <a:off x="3783702" y="2298869"/>
              <a:ext cx="16943" cy="43800"/>
            </a:xfrm>
            <a:custGeom>
              <a:avLst/>
              <a:gdLst/>
              <a:ahLst/>
              <a:cxnLst/>
              <a:rect l="l" t="t" r="r" b="b"/>
              <a:pathLst>
                <a:path w="646" h="1670" extrusionOk="0">
                  <a:moveTo>
                    <a:pt x="126" y="0"/>
                  </a:moveTo>
                  <a:cubicBezTo>
                    <a:pt x="44" y="111"/>
                    <a:pt x="1" y="246"/>
                    <a:pt x="1" y="380"/>
                  </a:cubicBezTo>
                  <a:lnTo>
                    <a:pt x="1" y="1670"/>
                  </a:lnTo>
                  <a:lnTo>
                    <a:pt x="646" y="1670"/>
                  </a:lnTo>
                  <a:lnTo>
                    <a:pt x="646" y="606"/>
                  </a:lnTo>
                  <a:cubicBezTo>
                    <a:pt x="646" y="467"/>
                    <a:pt x="583" y="342"/>
                    <a:pt x="472" y="260"/>
                  </a:cubicBezTo>
                  <a:lnTo>
                    <a:pt x="126"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5" name="Google Shape;14035;p138"/>
            <p:cNvSpPr/>
            <p:nvPr/>
          </p:nvSpPr>
          <p:spPr>
            <a:xfrm>
              <a:off x="3845809" y="2298869"/>
              <a:ext cx="16943" cy="43800"/>
            </a:xfrm>
            <a:custGeom>
              <a:avLst/>
              <a:gdLst/>
              <a:ahLst/>
              <a:cxnLst/>
              <a:rect l="l" t="t" r="r" b="b"/>
              <a:pathLst>
                <a:path w="646" h="1670" extrusionOk="0">
                  <a:moveTo>
                    <a:pt x="520" y="0"/>
                  </a:moveTo>
                  <a:lnTo>
                    <a:pt x="174" y="260"/>
                  </a:lnTo>
                  <a:cubicBezTo>
                    <a:pt x="63" y="342"/>
                    <a:pt x="0" y="467"/>
                    <a:pt x="0" y="606"/>
                  </a:cubicBezTo>
                  <a:lnTo>
                    <a:pt x="0" y="1670"/>
                  </a:lnTo>
                  <a:lnTo>
                    <a:pt x="645" y="1670"/>
                  </a:lnTo>
                  <a:lnTo>
                    <a:pt x="645" y="380"/>
                  </a:lnTo>
                  <a:cubicBezTo>
                    <a:pt x="645" y="246"/>
                    <a:pt x="602" y="111"/>
                    <a:pt x="520"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6" name="Google Shape;14036;p138"/>
            <p:cNvSpPr/>
            <p:nvPr/>
          </p:nvSpPr>
          <p:spPr>
            <a:xfrm>
              <a:off x="3575220" y="2162303"/>
              <a:ext cx="292830" cy="185586"/>
            </a:xfrm>
            <a:custGeom>
              <a:avLst/>
              <a:gdLst/>
              <a:ahLst/>
              <a:cxnLst/>
              <a:rect l="l" t="t" r="r" b="b"/>
              <a:pathLst>
                <a:path w="11165" h="7076" extrusionOk="0">
                  <a:moveTo>
                    <a:pt x="3860" y="405"/>
                  </a:moveTo>
                  <a:cubicBezTo>
                    <a:pt x="4105" y="405"/>
                    <a:pt x="4303" y="602"/>
                    <a:pt x="4303" y="848"/>
                  </a:cubicBezTo>
                  <a:lnTo>
                    <a:pt x="4303" y="1396"/>
                  </a:lnTo>
                  <a:cubicBezTo>
                    <a:pt x="4303" y="1632"/>
                    <a:pt x="4178" y="1849"/>
                    <a:pt x="3971" y="1964"/>
                  </a:cubicBezTo>
                  <a:cubicBezTo>
                    <a:pt x="3913" y="1998"/>
                    <a:pt x="3874" y="2065"/>
                    <a:pt x="3874" y="2137"/>
                  </a:cubicBezTo>
                  <a:lnTo>
                    <a:pt x="3874" y="2363"/>
                  </a:lnTo>
                  <a:lnTo>
                    <a:pt x="3412" y="2363"/>
                  </a:lnTo>
                  <a:lnTo>
                    <a:pt x="3412" y="2132"/>
                  </a:lnTo>
                  <a:cubicBezTo>
                    <a:pt x="3412" y="2065"/>
                    <a:pt x="3374" y="1998"/>
                    <a:pt x="3316" y="1959"/>
                  </a:cubicBezTo>
                  <a:cubicBezTo>
                    <a:pt x="3109" y="1844"/>
                    <a:pt x="2984" y="1627"/>
                    <a:pt x="2984" y="1396"/>
                  </a:cubicBezTo>
                  <a:lnTo>
                    <a:pt x="2984" y="848"/>
                  </a:lnTo>
                  <a:cubicBezTo>
                    <a:pt x="2984" y="602"/>
                    <a:pt x="3181" y="405"/>
                    <a:pt x="3427" y="405"/>
                  </a:cubicBezTo>
                  <a:close/>
                  <a:moveTo>
                    <a:pt x="7733" y="405"/>
                  </a:moveTo>
                  <a:cubicBezTo>
                    <a:pt x="7979" y="405"/>
                    <a:pt x="8176" y="602"/>
                    <a:pt x="8176" y="848"/>
                  </a:cubicBezTo>
                  <a:lnTo>
                    <a:pt x="8176" y="1396"/>
                  </a:lnTo>
                  <a:cubicBezTo>
                    <a:pt x="8176" y="1632"/>
                    <a:pt x="8051" y="1849"/>
                    <a:pt x="7844" y="1964"/>
                  </a:cubicBezTo>
                  <a:cubicBezTo>
                    <a:pt x="7786" y="1998"/>
                    <a:pt x="7748" y="2065"/>
                    <a:pt x="7748" y="2137"/>
                  </a:cubicBezTo>
                  <a:lnTo>
                    <a:pt x="7748" y="2363"/>
                  </a:lnTo>
                  <a:lnTo>
                    <a:pt x="7286" y="2363"/>
                  </a:lnTo>
                  <a:lnTo>
                    <a:pt x="7286" y="2132"/>
                  </a:lnTo>
                  <a:cubicBezTo>
                    <a:pt x="7286" y="2065"/>
                    <a:pt x="7247" y="1998"/>
                    <a:pt x="7190" y="1959"/>
                  </a:cubicBezTo>
                  <a:cubicBezTo>
                    <a:pt x="6983" y="1844"/>
                    <a:pt x="6858" y="1627"/>
                    <a:pt x="6858" y="1396"/>
                  </a:cubicBezTo>
                  <a:lnTo>
                    <a:pt x="6858" y="848"/>
                  </a:lnTo>
                  <a:cubicBezTo>
                    <a:pt x="6858" y="602"/>
                    <a:pt x="7055" y="405"/>
                    <a:pt x="7300" y="405"/>
                  </a:cubicBezTo>
                  <a:close/>
                  <a:moveTo>
                    <a:pt x="1921" y="2556"/>
                  </a:moveTo>
                  <a:cubicBezTo>
                    <a:pt x="2166" y="2556"/>
                    <a:pt x="2368" y="2753"/>
                    <a:pt x="2368" y="3003"/>
                  </a:cubicBezTo>
                  <a:lnTo>
                    <a:pt x="2368" y="3547"/>
                  </a:lnTo>
                  <a:cubicBezTo>
                    <a:pt x="2368" y="3783"/>
                    <a:pt x="2243" y="3999"/>
                    <a:pt x="2036" y="4115"/>
                  </a:cubicBezTo>
                  <a:cubicBezTo>
                    <a:pt x="1974" y="4153"/>
                    <a:pt x="1935" y="4221"/>
                    <a:pt x="1935" y="4288"/>
                  </a:cubicBezTo>
                  <a:lnTo>
                    <a:pt x="1935" y="4519"/>
                  </a:lnTo>
                  <a:lnTo>
                    <a:pt x="1478" y="4519"/>
                  </a:lnTo>
                  <a:lnTo>
                    <a:pt x="1478" y="4288"/>
                  </a:lnTo>
                  <a:cubicBezTo>
                    <a:pt x="1478" y="4216"/>
                    <a:pt x="1440" y="4149"/>
                    <a:pt x="1377" y="4115"/>
                  </a:cubicBezTo>
                  <a:cubicBezTo>
                    <a:pt x="1175" y="3999"/>
                    <a:pt x="1050" y="3783"/>
                    <a:pt x="1050" y="3547"/>
                  </a:cubicBezTo>
                  <a:lnTo>
                    <a:pt x="1050" y="3003"/>
                  </a:lnTo>
                  <a:cubicBezTo>
                    <a:pt x="1050" y="2758"/>
                    <a:pt x="1247" y="2556"/>
                    <a:pt x="1493" y="2556"/>
                  </a:cubicBezTo>
                  <a:close/>
                  <a:moveTo>
                    <a:pt x="5794" y="2556"/>
                  </a:moveTo>
                  <a:cubicBezTo>
                    <a:pt x="6040" y="2556"/>
                    <a:pt x="6242" y="2753"/>
                    <a:pt x="6242" y="3003"/>
                  </a:cubicBezTo>
                  <a:lnTo>
                    <a:pt x="6242" y="3547"/>
                  </a:lnTo>
                  <a:cubicBezTo>
                    <a:pt x="6242" y="3783"/>
                    <a:pt x="6117" y="3999"/>
                    <a:pt x="5910" y="4115"/>
                  </a:cubicBezTo>
                  <a:cubicBezTo>
                    <a:pt x="5847" y="4153"/>
                    <a:pt x="5809" y="4221"/>
                    <a:pt x="5809" y="4288"/>
                  </a:cubicBezTo>
                  <a:lnTo>
                    <a:pt x="5809" y="4519"/>
                  </a:lnTo>
                  <a:lnTo>
                    <a:pt x="5352" y="4519"/>
                  </a:lnTo>
                  <a:lnTo>
                    <a:pt x="5352" y="4288"/>
                  </a:lnTo>
                  <a:cubicBezTo>
                    <a:pt x="5352" y="4216"/>
                    <a:pt x="5313" y="4149"/>
                    <a:pt x="5251" y="4115"/>
                  </a:cubicBezTo>
                  <a:cubicBezTo>
                    <a:pt x="5048" y="3999"/>
                    <a:pt x="4923" y="3783"/>
                    <a:pt x="4923" y="3547"/>
                  </a:cubicBezTo>
                  <a:lnTo>
                    <a:pt x="4923" y="3003"/>
                  </a:lnTo>
                  <a:cubicBezTo>
                    <a:pt x="4923" y="2758"/>
                    <a:pt x="5121" y="2556"/>
                    <a:pt x="5366" y="2556"/>
                  </a:cubicBezTo>
                  <a:close/>
                  <a:moveTo>
                    <a:pt x="9676" y="2561"/>
                  </a:moveTo>
                  <a:cubicBezTo>
                    <a:pt x="9918" y="2561"/>
                    <a:pt x="10115" y="2761"/>
                    <a:pt x="10115" y="3003"/>
                  </a:cubicBezTo>
                  <a:lnTo>
                    <a:pt x="10115" y="3552"/>
                  </a:lnTo>
                  <a:cubicBezTo>
                    <a:pt x="10115" y="3783"/>
                    <a:pt x="9990" y="3999"/>
                    <a:pt x="9783" y="4120"/>
                  </a:cubicBezTo>
                  <a:cubicBezTo>
                    <a:pt x="9721" y="4153"/>
                    <a:pt x="9682" y="4221"/>
                    <a:pt x="9682" y="4293"/>
                  </a:cubicBezTo>
                  <a:lnTo>
                    <a:pt x="9682" y="4519"/>
                  </a:lnTo>
                  <a:lnTo>
                    <a:pt x="9225" y="4519"/>
                  </a:lnTo>
                  <a:lnTo>
                    <a:pt x="9225" y="4288"/>
                  </a:lnTo>
                  <a:cubicBezTo>
                    <a:pt x="9225" y="4216"/>
                    <a:pt x="9187" y="4149"/>
                    <a:pt x="9124" y="4115"/>
                  </a:cubicBezTo>
                  <a:cubicBezTo>
                    <a:pt x="8922" y="3999"/>
                    <a:pt x="8797" y="3783"/>
                    <a:pt x="8797" y="3547"/>
                  </a:cubicBezTo>
                  <a:lnTo>
                    <a:pt x="8797" y="3003"/>
                  </a:lnTo>
                  <a:cubicBezTo>
                    <a:pt x="8797" y="2758"/>
                    <a:pt x="8994" y="2561"/>
                    <a:pt x="9239" y="2561"/>
                  </a:cubicBezTo>
                  <a:lnTo>
                    <a:pt x="9668" y="2561"/>
                  </a:lnTo>
                  <a:cubicBezTo>
                    <a:pt x="9671" y="2561"/>
                    <a:pt x="9673" y="2561"/>
                    <a:pt x="9676" y="2561"/>
                  </a:cubicBezTo>
                  <a:close/>
                  <a:moveTo>
                    <a:pt x="3869" y="1"/>
                  </a:moveTo>
                  <a:cubicBezTo>
                    <a:pt x="3866" y="1"/>
                    <a:pt x="3863" y="1"/>
                    <a:pt x="3860" y="1"/>
                  </a:cubicBezTo>
                  <a:lnTo>
                    <a:pt x="3427" y="1"/>
                  </a:lnTo>
                  <a:cubicBezTo>
                    <a:pt x="2960" y="6"/>
                    <a:pt x="2585" y="381"/>
                    <a:pt x="2585" y="848"/>
                  </a:cubicBezTo>
                  <a:lnTo>
                    <a:pt x="2585" y="1391"/>
                  </a:lnTo>
                  <a:cubicBezTo>
                    <a:pt x="2585" y="1728"/>
                    <a:pt x="2744" y="2046"/>
                    <a:pt x="3018" y="2243"/>
                  </a:cubicBezTo>
                  <a:lnTo>
                    <a:pt x="3018" y="2431"/>
                  </a:lnTo>
                  <a:lnTo>
                    <a:pt x="2657" y="2570"/>
                  </a:lnTo>
                  <a:cubicBezTo>
                    <a:pt x="2619" y="2508"/>
                    <a:pt x="2570" y="2450"/>
                    <a:pt x="2522" y="2402"/>
                  </a:cubicBezTo>
                  <a:cubicBezTo>
                    <a:pt x="2363" y="2243"/>
                    <a:pt x="2147" y="2152"/>
                    <a:pt x="1926" y="2152"/>
                  </a:cubicBezTo>
                  <a:lnTo>
                    <a:pt x="1488" y="2152"/>
                  </a:lnTo>
                  <a:cubicBezTo>
                    <a:pt x="1026" y="2157"/>
                    <a:pt x="651" y="2537"/>
                    <a:pt x="646" y="2999"/>
                  </a:cubicBezTo>
                  <a:lnTo>
                    <a:pt x="646" y="3547"/>
                  </a:lnTo>
                  <a:cubicBezTo>
                    <a:pt x="651" y="3884"/>
                    <a:pt x="809" y="4197"/>
                    <a:pt x="1079" y="4394"/>
                  </a:cubicBezTo>
                  <a:lnTo>
                    <a:pt x="1079" y="4582"/>
                  </a:lnTo>
                  <a:lnTo>
                    <a:pt x="535" y="4798"/>
                  </a:lnTo>
                  <a:cubicBezTo>
                    <a:pt x="213" y="4928"/>
                    <a:pt x="1" y="5241"/>
                    <a:pt x="6" y="5587"/>
                  </a:cubicBezTo>
                  <a:lnTo>
                    <a:pt x="6" y="6877"/>
                  </a:lnTo>
                  <a:cubicBezTo>
                    <a:pt x="6" y="7009"/>
                    <a:pt x="106" y="7075"/>
                    <a:pt x="206" y="7075"/>
                  </a:cubicBezTo>
                  <a:cubicBezTo>
                    <a:pt x="306" y="7075"/>
                    <a:pt x="408" y="7009"/>
                    <a:pt x="410" y="6877"/>
                  </a:cubicBezTo>
                  <a:lnTo>
                    <a:pt x="410" y="5587"/>
                  </a:lnTo>
                  <a:cubicBezTo>
                    <a:pt x="405" y="5404"/>
                    <a:pt x="516" y="5241"/>
                    <a:pt x="689" y="5173"/>
                  </a:cubicBezTo>
                  <a:lnTo>
                    <a:pt x="1319" y="4923"/>
                  </a:lnTo>
                  <a:lnTo>
                    <a:pt x="2104" y="4923"/>
                  </a:lnTo>
                  <a:lnTo>
                    <a:pt x="2739" y="5173"/>
                  </a:lnTo>
                  <a:cubicBezTo>
                    <a:pt x="2907" y="5241"/>
                    <a:pt x="3018" y="5404"/>
                    <a:pt x="3018" y="5587"/>
                  </a:cubicBezTo>
                  <a:lnTo>
                    <a:pt x="3018" y="6877"/>
                  </a:lnTo>
                  <a:cubicBezTo>
                    <a:pt x="3018" y="7009"/>
                    <a:pt x="3118" y="7075"/>
                    <a:pt x="3218" y="7075"/>
                  </a:cubicBezTo>
                  <a:cubicBezTo>
                    <a:pt x="3317" y="7075"/>
                    <a:pt x="3417" y="7009"/>
                    <a:pt x="3417" y="6877"/>
                  </a:cubicBezTo>
                  <a:lnTo>
                    <a:pt x="3417" y="5587"/>
                  </a:lnTo>
                  <a:cubicBezTo>
                    <a:pt x="3422" y="5241"/>
                    <a:pt x="3210" y="4928"/>
                    <a:pt x="2888" y="4803"/>
                  </a:cubicBezTo>
                  <a:lnTo>
                    <a:pt x="2344" y="4586"/>
                  </a:lnTo>
                  <a:lnTo>
                    <a:pt x="2344" y="4399"/>
                  </a:lnTo>
                  <a:cubicBezTo>
                    <a:pt x="2614" y="4197"/>
                    <a:pt x="2772" y="3884"/>
                    <a:pt x="2777" y="3547"/>
                  </a:cubicBezTo>
                  <a:lnTo>
                    <a:pt x="2777" y="3003"/>
                  </a:lnTo>
                  <a:lnTo>
                    <a:pt x="2777" y="2960"/>
                  </a:lnTo>
                  <a:lnTo>
                    <a:pt x="3258" y="2768"/>
                  </a:lnTo>
                  <a:lnTo>
                    <a:pt x="4038" y="2768"/>
                  </a:lnTo>
                  <a:lnTo>
                    <a:pt x="4519" y="2960"/>
                  </a:lnTo>
                  <a:lnTo>
                    <a:pt x="4519" y="3003"/>
                  </a:lnTo>
                  <a:lnTo>
                    <a:pt x="4519" y="3547"/>
                  </a:lnTo>
                  <a:cubicBezTo>
                    <a:pt x="4519" y="3884"/>
                    <a:pt x="4683" y="4197"/>
                    <a:pt x="4952" y="4399"/>
                  </a:cubicBezTo>
                  <a:lnTo>
                    <a:pt x="4952" y="4582"/>
                  </a:lnTo>
                  <a:lnTo>
                    <a:pt x="4408" y="4803"/>
                  </a:lnTo>
                  <a:cubicBezTo>
                    <a:pt x="4086" y="4928"/>
                    <a:pt x="3874" y="5241"/>
                    <a:pt x="3879" y="5587"/>
                  </a:cubicBezTo>
                  <a:lnTo>
                    <a:pt x="3879" y="6877"/>
                  </a:lnTo>
                  <a:cubicBezTo>
                    <a:pt x="3879" y="7009"/>
                    <a:pt x="3979" y="7075"/>
                    <a:pt x="4079" y="7075"/>
                  </a:cubicBezTo>
                  <a:cubicBezTo>
                    <a:pt x="4179" y="7075"/>
                    <a:pt x="4279" y="7009"/>
                    <a:pt x="4279" y="6877"/>
                  </a:cubicBezTo>
                  <a:lnTo>
                    <a:pt x="4279" y="5587"/>
                  </a:lnTo>
                  <a:cubicBezTo>
                    <a:pt x="4279" y="5404"/>
                    <a:pt x="4389" y="5241"/>
                    <a:pt x="4558" y="5173"/>
                  </a:cubicBezTo>
                  <a:lnTo>
                    <a:pt x="5193" y="4923"/>
                  </a:lnTo>
                  <a:lnTo>
                    <a:pt x="5977" y="4923"/>
                  </a:lnTo>
                  <a:lnTo>
                    <a:pt x="6607" y="5173"/>
                  </a:lnTo>
                  <a:cubicBezTo>
                    <a:pt x="6776" y="5241"/>
                    <a:pt x="6887" y="5404"/>
                    <a:pt x="6887" y="5587"/>
                  </a:cubicBezTo>
                  <a:lnTo>
                    <a:pt x="6887" y="6877"/>
                  </a:lnTo>
                  <a:cubicBezTo>
                    <a:pt x="6887" y="7009"/>
                    <a:pt x="6988" y="7075"/>
                    <a:pt x="7089" y="7075"/>
                  </a:cubicBezTo>
                  <a:cubicBezTo>
                    <a:pt x="7190" y="7075"/>
                    <a:pt x="7291" y="7009"/>
                    <a:pt x="7291" y="6877"/>
                  </a:cubicBezTo>
                  <a:lnTo>
                    <a:pt x="7291" y="5587"/>
                  </a:lnTo>
                  <a:cubicBezTo>
                    <a:pt x="7291" y="5241"/>
                    <a:pt x="7079" y="4928"/>
                    <a:pt x="6757" y="4803"/>
                  </a:cubicBezTo>
                  <a:lnTo>
                    <a:pt x="6218" y="4586"/>
                  </a:lnTo>
                  <a:lnTo>
                    <a:pt x="6218" y="4399"/>
                  </a:lnTo>
                  <a:cubicBezTo>
                    <a:pt x="6487" y="4197"/>
                    <a:pt x="6646" y="3884"/>
                    <a:pt x="6646" y="3547"/>
                  </a:cubicBezTo>
                  <a:lnTo>
                    <a:pt x="6646" y="3003"/>
                  </a:lnTo>
                  <a:lnTo>
                    <a:pt x="6646" y="2960"/>
                  </a:lnTo>
                  <a:lnTo>
                    <a:pt x="7127" y="2768"/>
                  </a:lnTo>
                  <a:lnTo>
                    <a:pt x="7911" y="2768"/>
                  </a:lnTo>
                  <a:lnTo>
                    <a:pt x="8393" y="2960"/>
                  </a:lnTo>
                  <a:lnTo>
                    <a:pt x="8393" y="3003"/>
                  </a:lnTo>
                  <a:lnTo>
                    <a:pt x="8393" y="3547"/>
                  </a:lnTo>
                  <a:cubicBezTo>
                    <a:pt x="8393" y="3884"/>
                    <a:pt x="8551" y="4197"/>
                    <a:pt x="8821" y="4399"/>
                  </a:cubicBezTo>
                  <a:lnTo>
                    <a:pt x="8821" y="4582"/>
                  </a:lnTo>
                  <a:lnTo>
                    <a:pt x="8282" y="4803"/>
                  </a:lnTo>
                  <a:cubicBezTo>
                    <a:pt x="7960" y="4928"/>
                    <a:pt x="7748" y="5241"/>
                    <a:pt x="7748" y="5587"/>
                  </a:cubicBezTo>
                  <a:lnTo>
                    <a:pt x="7748" y="6877"/>
                  </a:lnTo>
                  <a:cubicBezTo>
                    <a:pt x="7748" y="7009"/>
                    <a:pt x="7849" y="7075"/>
                    <a:pt x="7950" y="7075"/>
                  </a:cubicBezTo>
                  <a:cubicBezTo>
                    <a:pt x="8051" y="7075"/>
                    <a:pt x="8152" y="7009"/>
                    <a:pt x="8152" y="6877"/>
                  </a:cubicBezTo>
                  <a:lnTo>
                    <a:pt x="8152" y="5587"/>
                  </a:lnTo>
                  <a:cubicBezTo>
                    <a:pt x="8152" y="5404"/>
                    <a:pt x="8263" y="5241"/>
                    <a:pt x="8431" y="5173"/>
                  </a:cubicBezTo>
                  <a:lnTo>
                    <a:pt x="9066" y="4923"/>
                  </a:lnTo>
                  <a:lnTo>
                    <a:pt x="9846" y="4923"/>
                  </a:lnTo>
                  <a:lnTo>
                    <a:pt x="10481" y="5173"/>
                  </a:lnTo>
                  <a:cubicBezTo>
                    <a:pt x="10649" y="5241"/>
                    <a:pt x="10760" y="5404"/>
                    <a:pt x="10760" y="5587"/>
                  </a:cubicBezTo>
                  <a:lnTo>
                    <a:pt x="10760" y="6877"/>
                  </a:lnTo>
                  <a:cubicBezTo>
                    <a:pt x="10760" y="7009"/>
                    <a:pt x="10861" y="7075"/>
                    <a:pt x="10962" y="7075"/>
                  </a:cubicBezTo>
                  <a:cubicBezTo>
                    <a:pt x="11063" y="7075"/>
                    <a:pt x="11164" y="7009"/>
                    <a:pt x="11164" y="6877"/>
                  </a:cubicBezTo>
                  <a:lnTo>
                    <a:pt x="11164" y="5587"/>
                  </a:lnTo>
                  <a:cubicBezTo>
                    <a:pt x="11164" y="5241"/>
                    <a:pt x="10952" y="4928"/>
                    <a:pt x="10630" y="4803"/>
                  </a:cubicBezTo>
                  <a:lnTo>
                    <a:pt x="10091" y="4586"/>
                  </a:lnTo>
                  <a:lnTo>
                    <a:pt x="10091" y="4399"/>
                  </a:lnTo>
                  <a:cubicBezTo>
                    <a:pt x="10361" y="4197"/>
                    <a:pt x="10519" y="3884"/>
                    <a:pt x="10519" y="3547"/>
                  </a:cubicBezTo>
                  <a:lnTo>
                    <a:pt x="10519" y="3003"/>
                  </a:lnTo>
                  <a:cubicBezTo>
                    <a:pt x="10519" y="2532"/>
                    <a:pt x="10139" y="2157"/>
                    <a:pt x="9673" y="2157"/>
                  </a:cubicBezTo>
                  <a:lnTo>
                    <a:pt x="9239" y="2157"/>
                  </a:lnTo>
                  <a:cubicBezTo>
                    <a:pt x="8941" y="2157"/>
                    <a:pt x="8662" y="2315"/>
                    <a:pt x="8513" y="2575"/>
                  </a:cubicBezTo>
                  <a:lnTo>
                    <a:pt x="8152" y="2431"/>
                  </a:lnTo>
                  <a:lnTo>
                    <a:pt x="8152" y="2243"/>
                  </a:lnTo>
                  <a:cubicBezTo>
                    <a:pt x="8421" y="2046"/>
                    <a:pt x="8580" y="1728"/>
                    <a:pt x="8585" y="1396"/>
                  </a:cubicBezTo>
                  <a:lnTo>
                    <a:pt x="8585" y="848"/>
                  </a:lnTo>
                  <a:cubicBezTo>
                    <a:pt x="8585" y="381"/>
                    <a:pt x="8205" y="1"/>
                    <a:pt x="7738" y="1"/>
                  </a:cubicBezTo>
                  <a:lnTo>
                    <a:pt x="7300" y="1"/>
                  </a:lnTo>
                  <a:cubicBezTo>
                    <a:pt x="6838" y="6"/>
                    <a:pt x="6463" y="381"/>
                    <a:pt x="6458" y="848"/>
                  </a:cubicBezTo>
                  <a:lnTo>
                    <a:pt x="6458" y="1391"/>
                  </a:lnTo>
                  <a:cubicBezTo>
                    <a:pt x="6463" y="1728"/>
                    <a:pt x="6622" y="2041"/>
                    <a:pt x="6891" y="2243"/>
                  </a:cubicBezTo>
                  <a:lnTo>
                    <a:pt x="6891" y="2426"/>
                  </a:lnTo>
                  <a:lnTo>
                    <a:pt x="6530" y="2570"/>
                  </a:lnTo>
                  <a:cubicBezTo>
                    <a:pt x="6492" y="2508"/>
                    <a:pt x="6449" y="2450"/>
                    <a:pt x="6396" y="2397"/>
                  </a:cubicBezTo>
                  <a:cubicBezTo>
                    <a:pt x="6237" y="2243"/>
                    <a:pt x="6020" y="2152"/>
                    <a:pt x="5799" y="2152"/>
                  </a:cubicBezTo>
                  <a:lnTo>
                    <a:pt x="5366" y="2152"/>
                  </a:lnTo>
                  <a:cubicBezTo>
                    <a:pt x="5063" y="2157"/>
                    <a:pt x="4789" y="2315"/>
                    <a:pt x="4639" y="2575"/>
                  </a:cubicBezTo>
                  <a:lnTo>
                    <a:pt x="4279" y="2431"/>
                  </a:lnTo>
                  <a:lnTo>
                    <a:pt x="4279" y="2243"/>
                  </a:lnTo>
                  <a:cubicBezTo>
                    <a:pt x="4548" y="2046"/>
                    <a:pt x="4707" y="1728"/>
                    <a:pt x="4707" y="1396"/>
                  </a:cubicBezTo>
                  <a:lnTo>
                    <a:pt x="4707" y="848"/>
                  </a:lnTo>
                  <a:cubicBezTo>
                    <a:pt x="4707" y="379"/>
                    <a:pt x="4331" y="1"/>
                    <a:pt x="38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7" name="Google Shape;14037;p138"/>
            <p:cNvSpPr/>
            <p:nvPr/>
          </p:nvSpPr>
          <p:spPr>
            <a:xfrm>
              <a:off x="3658650" y="1987286"/>
              <a:ext cx="125840" cy="168643"/>
            </a:xfrm>
            <a:custGeom>
              <a:avLst/>
              <a:gdLst/>
              <a:ahLst/>
              <a:cxnLst/>
              <a:rect l="l" t="t" r="r" b="b"/>
              <a:pathLst>
                <a:path w="4798" h="6430" extrusionOk="0">
                  <a:moveTo>
                    <a:pt x="2613" y="404"/>
                  </a:moveTo>
                  <a:cubicBezTo>
                    <a:pt x="2859" y="404"/>
                    <a:pt x="3056" y="601"/>
                    <a:pt x="3056" y="847"/>
                  </a:cubicBezTo>
                  <a:lnTo>
                    <a:pt x="3056" y="1280"/>
                  </a:lnTo>
                  <a:cubicBezTo>
                    <a:pt x="3090" y="1665"/>
                    <a:pt x="2786" y="1992"/>
                    <a:pt x="2397" y="1992"/>
                  </a:cubicBezTo>
                  <a:cubicBezTo>
                    <a:pt x="2012" y="1992"/>
                    <a:pt x="1709" y="1665"/>
                    <a:pt x="1738" y="1280"/>
                  </a:cubicBezTo>
                  <a:lnTo>
                    <a:pt x="1738" y="847"/>
                  </a:lnTo>
                  <a:cubicBezTo>
                    <a:pt x="1738" y="601"/>
                    <a:pt x="1935" y="404"/>
                    <a:pt x="2185" y="404"/>
                  </a:cubicBezTo>
                  <a:close/>
                  <a:moveTo>
                    <a:pt x="2628" y="2314"/>
                  </a:moveTo>
                  <a:lnTo>
                    <a:pt x="2628" y="2435"/>
                  </a:lnTo>
                  <a:cubicBezTo>
                    <a:pt x="2628" y="2512"/>
                    <a:pt x="2647" y="2584"/>
                    <a:pt x="2685" y="2646"/>
                  </a:cubicBezTo>
                  <a:lnTo>
                    <a:pt x="2411" y="2921"/>
                  </a:lnTo>
                  <a:cubicBezTo>
                    <a:pt x="2406" y="2923"/>
                    <a:pt x="2403" y="2924"/>
                    <a:pt x="2400" y="2924"/>
                  </a:cubicBezTo>
                  <a:cubicBezTo>
                    <a:pt x="2397" y="2924"/>
                    <a:pt x="2394" y="2923"/>
                    <a:pt x="2392" y="2921"/>
                  </a:cubicBezTo>
                  <a:lnTo>
                    <a:pt x="2113" y="2646"/>
                  </a:lnTo>
                  <a:cubicBezTo>
                    <a:pt x="2151" y="2584"/>
                    <a:pt x="2171" y="2512"/>
                    <a:pt x="2171" y="2435"/>
                  </a:cubicBezTo>
                  <a:lnTo>
                    <a:pt x="2171" y="2314"/>
                  </a:lnTo>
                  <a:cubicBezTo>
                    <a:pt x="2248" y="2334"/>
                    <a:pt x="2325" y="2343"/>
                    <a:pt x="2402" y="2343"/>
                  </a:cubicBezTo>
                  <a:cubicBezTo>
                    <a:pt x="2479" y="2343"/>
                    <a:pt x="2556" y="2334"/>
                    <a:pt x="2628" y="2314"/>
                  </a:cubicBezTo>
                  <a:close/>
                  <a:moveTo>
                    <a:pt x="3013" y="2887"/>
                  </a:moveTo>
                  <a:lnTo>
                    <a:pt x="3364" y="3060"/>
                  </a:lnTo>
                  <a:cubicBezTo>
                    <a:pt x="3441" y="3099"/>
                    <a:pt x="3489" y="3181"/>
                    <a:pt x="3489" y="3267"/>
                  </a:cubicBezTo>
                  <a:lnTo>
                    <a:pt x="3489" y="3662"/>
                  </a:lnTo>
                  <a:lnTo>
                    <a:pt x="1309" y="3662"/>
                  </a:lnTo>
                  <a:lnTo>
                    <a:pt x="1309" y="3267"/>
                  </a:lnTo>
                  <a:cubicBezTo>
                    <a:pt x="1309" y="3181"/>
                    <a:pt x="1357" y="3099"/>
                    <a:pt x="1434" y="3060"/>
                  </a:cubicBezTo>
                  <a:lnTo>
                    <a:pt x="1786" y="2887"/>
                  </a:lnTo>
                  <a:lnTo>
                    <a:pt x="2103" y="3205"/>
                  </a:lnTo>
                  <a:cubicBezTo>
                    <a:pt x="2185" y="3286"/>
                    <a:pt x="2292" y="3327"/>
                    <a:pt x="2399" y="3327"/>
                  </a:cubicBezTo>
                  <a:cubicBezTo>
                    <a:pt x="2506" y="3327"/>
                    <a:pt x="2613" y="3286"/>
                    <a:pt x="2695" y="3205"/>
                  </a:cubicBezTo>
                  <a:lnTo>
                    <a:pt x="3013" y="2887"/>
                  </a:lnTo>
                  <a:close/>
                  <a:moveTo>
                    <a:pt x="4225" y="4061"/>
                  </a:moveTo>
                  <a:lnTo>
                    <a:pt x="3994" y="4523"/>
                  </a:lnTo>
                  <a:lnTo>
                    <a:pt x="804" y="4523"/>
                  </a:lnTo>
                  <a:lnTo>
                    <a:pt x="573" y="4061"/>
                  </a:lnTo>
                  <a:close/>
                  <a:moveTo>
                    <a:pt x="2180" y="0"/>
                  </a:moveTo>
                  <a:cubicBezTo>
                    <a:pt x="1713" y="5"/>
                    <a:pt x="1338" y="385"/>
                    <a:pt x="1338" y="847"/>
                  </a:cubicBezTo>
                  <a:lnTo>
                    <a:pt x="1338" y="1280"/>
                  </a:lnTo>
                  <a:cubicBezTo>
                    <a:pt x="1338" y="1612"/>
                    <a:pt x="1497" y="1930"/>
                    <a:pt x="1771" y="2132"/>
                  </a:cubicBezTo>
                  <a:lnTo>
                    <a:pt x="1771" y="2136"/>
                  </a:lnTo>
                  <a:lnTo>
                    <a:pt x="1771" y="2435"/>
                  </a:lnTo>
                  <a:cubicBezTo>
                    <a:pt x="1771" y="2440"/>
                    <a:pt x="1766" y="2444"/>
                    <a:pt x="1762" y="2449"/>
                  </a:cubicBezTo>
                  <a:lnTo>
                    <a:pt x="1256" y="2699"/>
                  </a:lnTo>
                  <a:cubicBezTo>
                    <a:pt x="1045" y="2805"/>
                    <a:pt x="905" y="3027"/>
                    <a:pt x="910" y="3267"/>
                  </a:cubicBezTo>
                  <a:lnTo>
                    <a:pt x="910" y="3657"/>
                  </a:lnTo>
                  <a:lnTo>
                    <a:pt x="246" y="3657"/>
                  </a:lnTo>
                  <a:cubicBezTo>
                    <a:pt x="97" y="3657"/>
                    <a:pt x="0" y="3816"/>
                    <a:pt x="68" y="3950"/>
                  </a:cubicBezTo>
                  <a:lnTo>
                    <a:pt x="496" y="4812"/>
                  </a:lnTo>
                  <a:cubicBezTo>
                    <a:pt x="530" y="4879"/>
                    <a:pt x="602" y="4922"/>
                    <a:pt x="679" y="4922"/>
                  </a:cubicBezTo>
                  <a:lnTo>
                    <a:pt x="905" y="4922"/>
                  </a:lnTo>
                  <a:lnTo>
                    <a:pt x="905" y="6231"/>
                  </a:lnTo>
                  <a:cubicBezTo>
                    <a:pt x="905" y="6364"/>
                    <a:pt x="1006" y="6430"/>
                    <a:pt x="1107" y="6430"/>
                  </a:cubicBezTo>
                  <a:cubicBezTo>
                    <a:pt x="1208" y="6430"/>
                    <a:pt x="1309" y="6364"/>
                    <a:pt x="1309" y="6231"/>
                  </a:cubicBezTo>
                  <a:lnTo>
                    <a:pt x="1309" y="4922"/>
                  </a:lnTo>
                  <a:lnTo>
                    <a:pt x="3489" y="4922"/>
                  </a:lnTo>
                  <a:lnTo>
                    <a:pt x="3489" y="6231"/>
                  </a:lnTo>
                  <a:cubicBezTo>
                    <a:pt x="3489" y="6364"/>
                    <a:pt x="3590" y="6430"/>
                    <a:pt x="3691" y="6430"/>
                  </a:cubicBezTo>
                  <a:cubicBezTo>
                    <a:pt x="3792" y="6430"/>
                    <a:pt x="3893" y="6364"/>
                    <a:pt x="3893" y="6231"/>
                  </a:cubicBezTo>
                  <a:lnTo>
                    <a:pt x="3893" y="4922"/>
                  </a:lnTo>
                  <a:lnTo>
                    <a:pt x="4119" y="4922"/>
                  </a:lnTo>
                  <a:cubicBezTo>
                    <a:pt x="4196" y="4922"/>
                    <a:pt x="4269" y="4879"/>
                    <a:pt x="4302" y="4812"/>
                  </a:cubicBezTo>
                  <a:lnTo>
                    <a:pt x="4730" y="3950"/>
                  </a:lnTo>
                  <a:cubicBezTo>
                    <a:pt x="4798" y="3816"/>
                    <a:pt x="4702" y="3662"/>
                    <a:pt x="4552" y="3662"/>
                  </a:cubicBezTo>
                  <a:lnTo>
                    <a:pt x="3888" y="3662"/>
                  </a:lnTo>
                  <a:lnTo>
                    <a:pt x="3888" y="3267"/>
                  </a:lnTo>
                  <a:cubicBezTo>
                    <a:pt x="3888" y="3027"/>
                    <a:pt x="3754" y="2810"/>
                    <a:pt x="3542" y="2704"/>
                  </a:cubicBezTo>
                  <a:lnTo>
                    <a:pt x="3037" y="2449"/>
                  </a:lnTo>
                  <a:cubicBezTo>
                    <a:pt x="3032" y="2449"/>
                    <a:pt x="3027" y="2444"/>
                    <a:pt x="3027" y="2440"/>
                  </a:cubicBezTo>
                  <a:lnTo>
                    <a:pt x="3027" y="2141"/>
                  </a:lnTo>
                  <a:lnTo>
                    <a:pt x="3027" y="2132"/>
                  </a:lnTo>
                  <a:cubicBezTo>
                    <a:pt x="3301" y="1934"/>
                    <a:pt x="3460" y="1617"/>
                    <a:pt x="3460" y="1280"/>
                  </a:cubicBezTo>
                  <a:lnTo>
                    <a:pt x="3460" y="847"/>
                  </a:lnTo>
                  <a:cubicBezTo>
                    <a:pt x="3460" y="380"/>
                    <a:pt x="3080" y="5"/>
                    <a:pt x="26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8" name="Google Shape;14038;p138"/>
            <p:cNvSpPr/>
            <p:nvPr/>
          </p:nvSpPr>
          <p:spPr>
            <a:xfrm>
              <a:off x="3703315" y="2128495"/>
              <a:ext cx="36640" cy="10491"/>
            </a:xfrm>
            <a:custGeom>
              <a:avLst/>
              <a:gdLst/>
              <a:ahLst/>
              <a:cxnLst/>
              <a:rect l="l" t="t" r="r" b="b"/>
              <a:pathLst>
                <a:path w="1397" h="400" extrusionOk="0">
                  <a:moveTo>
                    <a:pt x="265" y="0"/>
                  </a:moveTo>
                  <a:cubicBezTo>
                    <a:pt x="1" y="0"/>
                    <a:pt x="1" y="400"/>
                    <a:pt x="265" y="400"/>
                  </a:cubicBezTo>
                  <a:lnTo>
                    <a:pt x="1127" y="400"/>
                  </a:lnTo>
                  <a:cubicBezTo>
                    <a:pt x="1396" y="400"/>
                    <a:pt x="1396" y="0"/>
                    <a:pt x="11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39" name="Google Shape;14039;p138"/>
          <p:cNvGrpSpPr/>
          <p:nvPr/>
        </p:nvGrpSpPr>
        <p:grpSpPr>
          <a:xfrm>
            <a:off x="2224399" y="1325607"/>
            <a:ext cx="328237" cy="348904"/>
            <a:chOff x="2224399" y="1510182"/>
            <a:chExt cx="328237" cy="348904"/>
          </a:xfrm>
        </p:grpSpPr>
        <p:sp>
          <p:nvSpPr>
            <p:cNvPr id="14040" name="Google Shape;14040;p138"/>
            <p:cNvSpPr/>
            <p:nvPr/>
          </p:nvSpPr>
          <p:spPr>
            <a:xfrm>
              <a:off x="2386800" y="1515218"/>
              <a:ext cx="165836" cy="142835"/>
            </a:xfrm>
            <a:custGeom>
              <a:avLst/>
              <a:gdLst/>
              <a:ahLst/>
              <a:cxnLst/>
              <a:rect l="l" t="t" r="r" b="b"/>
              <a:pathLst>
                <a:path w="6323" h="5446" extrusionOk="0">
                  <a:moveTo>
                    <a:pt x="3187" y="1"/>
                  </a:moveTo>
                  <a:cubicBezTo>
                    <a:pt x="3152" y="1"/>
                    <a:pt x="3116" y="2"/>
                    <a:pt x="3080" y="3"/>
                  </a:cubicBezTo>
                  <a:cubicBezTo>
                    <a:pt x="1069" y="85"/>
                    <a:pt x="1" y="2414"/>
                    <a:pt x="1252" y="3992"/>
                  </a:cubicBezTo>
                  <a:lnTo>
                    <a:pt x="1184" y="5445"/>
                  </a:lnTo>
                  <a:lnTo>
                    <a:pt x="2503" y="4829"/>
                  </a:lnTo>
                  <a:cubicBezTo>
                    <a:pt x="2727" y="4893"/>
                    <a:pt x="2954" y="4924"/>
                    <a:pt x="3179" y="4924"/>
                  </a:cubicBezTo>
                  <a:cubicBezTo>
                    <a:pt x="3986" y="4924"/>
                    <a:pt x="4759" y="4525"/>
                    <a:pt x="5226" y="3828"/>
                  </a:cubicBezTo>
                  <a:cubicBezTo>
                    <a:pt x="6323" y="2189"/>
                    <a:pt x="5135" y="1"/>
                    <a:pt x="3187" y="1"/>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1" name="Google Shape;14041;p138"/>
            <p:cNvSpPr/>
            <p:nvPr/>
          </p:nvSpPr>
          <p:spPr>
            <a:xfrm>
              <a:off x="2426692" y="1546323"/>
              <a:ext cx="79286" cy="67798"/>
            </a:xfrm>
            <a:custGeom>
              <a:avLst/>
              <a:gdLst/>
              <a:ahLst/>
              <a:cxnLst/>
              <a:rect l="l" t="t" r="r" b="b"/>
              <a:pathLst>
                <a:path w="3023" h="2585" extrusionOk="0">
                  <a:moveTo>
                    <a:pt x="1728" y="1"/>
                  </a:moveTo>
                  <a:cubicBezTo>
                    <a:pt x="578" y="1"/>
                    <a:pt x="0" y="1391"/>
                    <a:pt x="813" y="2205"/>
                  </a:cubicBezTo>
                  <a:cubicBezTo>
                    <a:pt x="1076" y="2467"/>
                    <a:pt x="1400" y="2585"/>
                    <a:pt x="1717" y="2585"/>
                  </a:cubicBezTo>
                  <a:cubicBezTo>
                    <a:pt x="2383" y="2585"/>
                    <a:pt x="3022" y="2069"/>
                    <a:pt x="3022" y="1290"/>
                  </a:cubicBezTo>
                  <a:lnTo>
                    <a:pt x="1733" y="1290"/>
                  </a:lnTo>
                  <a:lnTo>
                    <a:pt x="1728" y="1"/>
                  </a:lnTo>
                  <a:close/>
                </a:path>
              </a:pathLst>
            </a:custGeom>
            <a:solidFill>
              <a:srgbClr val="D4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2" name="Google Shape;14042;p138"/>
            <p:cNvSpPr/>
            <p:nvPr/>
          </p:nvSpPr>
          <p:spPr>
            <a:xfrm>
              <a:off x="2248502" y="1561483"/>
              <a:ext cx="273999" cy="273999"/>
            </a:xfrm>
            <a:custGeom>
              <a:avLst/>
              <a:gdLst/>
              <a:ahLst/>
              <a:cxnLst/>
              <a:rect l="l" t="t" r="r" b="b"/>
              <a:pathLst>
                <a:path w="10447" h="10447" extrusionOk="0">
                  <a:moveTo>
                    <a:pt x="3383" y="0"/>
                  </a:moveTo>
                  <a:lnTo>
                    <a:pt x="0" y="3383"/>
                  </a:lnTo>
                  <a:lnTo>
                    <a:pt x="1694" y="5077"/>
                  </a:lnTo>
                  <a:cubicBezTo>
                    <a:pt x="2156" y="5536"/>
                    <a:pt x="2770" y="5776"/>
                    <a:pt x="3388" y="5776"/>
                  </a:cubicBezTo>
                  <a:cubicBezTo>
                    <a:pt x="3812" y="5776"/>
                    <a:pt x="4238" y="5663"/>
                    <a:pt x="4619" y="5433"/>
                  </a:cubicBezTo>
                  <a:lnTo>
                    <a:pt x="5014" y="5827"/>
                  </a:lnTo>
                  <a:cubicBezTo>
                    <a:pt x="4446" y="6770"/>
                    <a:pt x="4595" y="7978"/>
                    <a:pt x="5370" y="8758"/>
                  </a:cubicBezTo>
                  <a:lnTo>
                    <a:pt x="7064" y="10447"/>
                  </a:lnTo>
                  <a:lnTo>
                    <a:pt x="10446" y="7064"/>
                  </a:lnTo>
                  <a:lnTo>
                    <a:pt x="8757" y="5375"/>
                  </a:lnTo>
                  <a:cubicBezTo>
                    <a:pt x="8296" y="4913"/>
                    <a:pt x="7684" y="4674"/>
                    <a:pt x="7065" y="4674"/>
                  </a:cubicBezTo>
                  <a:cubicBezTo>
                    <a:pt x="6640" y="4674"/>
                    <a:pt x="6212" y="4787"/>
                    <a:pt x="5827" y="5019"/>
                  </a:cubicBezTo>
                  <a:lnTo>
                    <a:pt x="5433" y="4624"/>
                  </a:lnTo>
                  <a:cubicBezTo>
                    <a:pt x="6000" y="3681"/>
                    <a:pt x="5856" y="2473"/>
                    <a:pt x="5076" y="1694"/>
                  </a:cubicBezTo>
                  <a:lnTo>
                    <a:pt x="3383" y="0"/>
                  </a:ln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3" name="Google Shape;14043;p138"/>
            <p:cNvSpPr/>
            <p:nvPr/>
          </p:nvSpPr>
          <p:spPr>
            <a:xfrm>
              <a:off x="2323958" y="1561483"/>
              <a:ext cx="198673" cy="198647"/>
            </a:xfrm>
            <a:custGeom>
              <a:avLst/>
              <a:gdLst/>
              <a:ahLst/>
              <a:cxnLst/>
              <a:rect l="l" t="t" r="r" b="b"/>
              <a:pathLst>
                <a:path w="7575" h="7574" extrusionOk="0">
                  <a:moveTo>
                    <a:pt x="506" y="0"/>
                  </a:moveTo>
                  <a:lnTo>
                    <a:pt x="1" y="510"/>
                  </a:lnTo>
                  <a:lnTo>
                    <a:pt x="1689" y="2199"/>
                  </a:lnTo>
                  <a:cubicBezTo>
                    <a:pt x="2402" y="2911"/>
                    <a:pt x="2594" y="3989"/>
                    <a:pt x="2171" y="4899"/>
                  </a:cubicBezTo>
                  <a:cubicBezTo>
                    <a:pt x="2103" y="5043"/>
                    <a:pt x="2137" y="5216"/>
                    <a:pt x="2248" y="5327"/>
                  </a:cubicBezTo>
                  <a:cubicBezTo>
                    <a:pt x="2320" y="5399"/>
                    <a:pt x="2418" y="5436"/>
                    <a:pt x="2518" y="5436"/>
                  </a:cubicBezTo>
                  <a:cubicBezTo>
                    <a:pt x="2572" y="5436"/>
                    <a:pt x="2626" y="5426"/>
                    <a:pt x="2676" y="5404"/>
                  </a:cubicBezTo>
                  <a:cubicBezTo>
                    <a:pt x="2997" y="5254"/>
                    <a:pt x="3340" y="5181"/>
                    <a:pt x="3680" y="5181"/>
                  </a:cubicBezTo>
                  <a:cubicBezTo>
                    <a:pt x="4302" y="5181"/>
                    <a:pt x="4915" y="5425"/>
                    <a:pt x="5375" y="5885"/>
                  </a:cubicBezTo>
                  <a:lnTo>
                    <a:pt x="7064" y="7574"/>
                  </a:lnTo>
                  <a:lnTo>
                    <a:pt x="7574" y="7069"/>
                  </a:lnTo>
                  <a:lnTo>
                    <a:pt x="5880" y="5375"/>
                  </a:lnTo>
                  <a:cubicBezTo>
                    <a:pt x="5419" y="4913"/>
                    <a:pt x="4807" y="4674"/>
                    <a:pt x="4189" y="4674"/>
                  </a:cubicBezTo>
                  <a:cubicBezTo>
                    <a:pt x="3765" y="4674"/>
                    <a:pt x="3337" y="4787"/>
                    <a:pt x="2955" y="5019"/>
                  </a:cubicBezTo>
                  <a:lnTo>
                    <a:pt x="2560" y="4624"/>
                  </a:lnTo>
                  <a:cubicBezTo>
                    <a:pt x="3128" y="3681"/>
                    <a:pt x="2979" y="2473"/>
                    <a:pt x="2199" y="1694"/>
                  </a:cubicBezTo>
                  <a:lnTo>
                    <a:pt x="506" y="0"/>
                  </a:lnTo>
                  <a:close/>
                </a:path>
              </a:pathLst>
            </a:custGeom>
            <a:solidFill>
              <a:srgbClr val="E1E8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4" name="Google Shape;14044;p138"/>
            <p:cNvSpPr/>
            <p:nvPr/>
          </p:nvSpPr>
          <p:spPr>
            <a:xfrm>
              <a:off x="2230064" y="1543045"/>
              <a:ext cx="125603" cy="125603"/>
            </a:xfrm>
            <a:custGeom>
              <a:avLst/>
              <a:gdLst/>
              <a:ahLst/>
              <a:cxnLst/>
              <a:rect l="l" t="t" r="r" b="b"/>
              <a:pathLst>
                <a:path w="4789" h="4789" extrusionOk="0">
                  <a:moveTo>
                    <a:pt x="4095" y="1"/>
                  </a:moveTo>
                  <a:lnTo>
                    <a:pt x="1" y="4096"/>
                  </a:lnTo>
                  <a:lnTo>
                    <a:pt x="693" y="4788"/>
                  </a:lnTo>
                  <a:lnTo>
                    <a:pt x="4788" y="694"/>
                  </a:lnTo>
                  <a:lnTo>
                    <a:pt x="4095" y="1"/>
                  </a:ln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5" name="Google Shape;14045;p138"/>
            <p:cNvSpPr/>
            <p:nvPr/>
          </p:nvSpPr>
          <p:spPr>
            <a:xfrm>
              <a:off x="2239270" y="1552251"/>
              <a:ext cx="116398" cy="116398"/>
            </a:xfrm>
            <a:custGeom>
              <a:avLst/>
              <a:gdLst/>
              <a:ahLst/>
              <a:cxnLst/>
              <a:rect l="l" t="t" r="r" b="b"/>
              <a:pathLst>
                <a:path w="4438" h="4438" extrusionOk="0">
                  <a:moveTo>
                    <a:pt x="4096" y="1"/>
                  </a:moveTo>
                  <a:lnTo>
                    <a:pt x="1" y="4096"/>
                  </a:lnTo>
                  <a:lnTo>
                    <a:pt x="342" y="4437"/>
                  </a:lnTo>
                  <a:lnTo>
                    <a:pt x="4437" y="343"/>
                  </a:lnTo>
                  <a:lnTo>
                    <a:pt x="4096" y="1"/>
                  </a:lnTo>
                  <a:close/>
                </a:path>
              </a:pathLst>
            </a:custGeom>
            <a:solidFill>
              <a:srgbClr val="5E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6" name="Google Shape;14046;p138"/>
            <p:cNvSpPr/>
            <p:nvPr/>
          </p:nvSpPr>
          <p:spPr>
            <a:xfrm>
              <a:off x="2415335" y="1728316"/>
              <a:ext cx="125577" cy="125603"/>
            </a:xfrm>
            <a:custGeom>
              <a:avLst/>
              <a:gdLst/>
              <a:ahLst/>
              <a:cxnLst/>
              <a:rect l="l" t="t" r="r" b="b"/>
              <a:pathLst>
                <a:path w="4788" h="4789" extrusionOk="0">
                  <a:moveTo>
                    <a:pt x="4095" y="0"/>
                  </a:moveTo>
                  <a:lnTo>
                    <a:pt x="0" y="4095"/>
                  </a:lnTo>
                  <a:lnTo>
                    <a:pt x="698" y="4788"/>
                  </a:lnTo>
                  <a:lnTo>
                    <a:pt x="4788" y="698"/>
                  </a:lnTo>
                  <a:lnTo>
                    <a:pt x="4095" y="0"/>
                  </a:ln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7" name="Google Shape;14047;p138"/>
            <p:cNvSpPr/>
            <p:nvPr/>
          </p:nvSpPr>
          <p:spPr>
            <a:xfrm>
              <a:off x="2424541" y="1737522"/>
              <a:ext cx="116503" cy="116398"/>
            </a:xfrm>
            <a:custGeom>
              <a:avLst/>
              <a:gdLst/>
              <a:ahLst/>
              <a:cxnLst/>
              <a:rect l="l" t="t" r="r" b="b"/>
              <a:pathLst>
                <a:path w="4442" h="4438" extrusionOk="0">
                  <a:moveTo>
                    <a:pt x="4095" y="1"/>
                  </a:moveTo>
                  <a:lnTo>
                    <a:pt x="0" y="4091"/>
                  </a:lnTo>
                  <a:lnTo>
                    <a:pt x="347" y="4437"/>
                  </a:lnTo>
                  <a:lnTo>
                    <a:pt x="4442" y="347"/>
                  </a:lnTo>
                  <a:lnTo>
                    <a:pt x="4095" y="1"/>
                  </a:lnTo>
                  <a:close/>
                </a:path>
              </a:pathLst>
            </a:custGeom>
            <a:solidFill>
              <a:srgbClr val="5E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8" name="Google Shape;14048;p138"/>
            <p:cNvSpPr/>
            <p:nvPr/>
          </p:nvSpPr>
          <p:spPr>
            <a:xfrm>
              <a:off x="2289128" y="1668622"/>
              <a:ext cx="89751" cy="30057"/>
            </a:xfrm>
            <a:custGeom>
              <a:avLst/>
              <a:gdLst/>
              <a:ahLst/>
              <a:cxnLst/>
              <a:rect l="l" t="t" r="r" b="b"/>
              <a:pathLst>
                <a:path w="3422" h="1146" extrusionOk="0">
                  <a:moveTo>
                    <a:pt x="0" y="0"/>
                  </a:moveTo>
                  <a:cubicBezTo>
                    <a:pt x="0" y="0"/>
                    <a:pt x="409" y="501"/>
                    <a:pt x="424" y="515"/>
                  </a:cubicBezTo>
                  <a:cubicBezTo>
                    <a:pt x="784" y="938"/>
                    <a:pt x="1245" y="1145"/>
                    <a:pt x="1708" y="1145"/>
                  </a:cubicBezTo>
                  <a:cubicBezTo>
                    <a:pt x="2204" y="1145"/>
                    <a:pt x="2702" y="906"/>
                    <a:pt x="3075" y="438"/>
                  </a:cubicBezTo>
                  <a:lnTo>
                    <a:pt x="3422" y="0"/>
                  </a:lnTo>
                  <a:close/>
                </a:path>
              </a:pathLst>
            </a:custGeom>
            <a:solidFill>
              <a:srgbClr val="EE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9" name="Google Shape;14049;p138"/>
            <p:cNvSpPr/>
            <p:nvPr/>
          </p:nvSpPr>
          <p:spPr>
            <a:xfrm>
              <a:off x="2386039" y="1752419"/>
              <a:ext cx="90905" cy="50750"/>
            </a:xfrm>
            <a:custGeom>
              <a:avLst/>
              <a:gdLst/>
              <a:ahLst/>
              <a:cxnLst/>
              <a:rect l="l" t="t" r="r" b="b"/>
              <a:pathLst>
                <a:path w="3466" h="1935" extrusionOk="0">
                  <a:moveTo>
                    <a:pt x="1" y="0"/>
                  </a:moveTo>
                  <a:cubicBezTo>
                    <a:pt x="1" y="371"/>
                    <a:pt x="246" y="640"/>
                    <a:pt x="290" y="684"/>
                  </a:cubicBezTo>
                  <a:lnTo>
                    <a:pt x="1536" y="1935"/>
                  </a:lnTo>
                  <a:lnTo>
                    <a:pt x="3465" y="5"/>
                  </a:lnTo>
                  <a:lnTo>
                    <a:pt x="1" y="0"/>
                  </a:lnTo>
                  <a:close/>
                </a:path>
              </a:pathLst>
            </a:custGeom>
            <a:solidFill>
              <a:srgbClr val="EE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0" name="Google Shape;14050;p138"/>
            <p:cNvSpPr/>
            <p:nvPr/>
          </p:nvSpPr>
          <p:spPr>
            <a:xfrm>
              <a:off x="2387560" y="1510182"/>
              <a:ext cx="152198" cy="152906"/>
            </a:xfrm>
            <a:custGeom>
              <a:avLst/>
              <a:gdLst/>
              <a:ahLst/>
              <a:cxnLst/>
              <a:rect l="l" t="t" r="r" b="b"/>
              <a:pathLst>
                <a:path w="5803" h="5830" extrusionOk="0">
                  <a:moveTo>
                    <a:pt x="3149" y="0"/>
                  </a:moveTo>
                  <a:cubicBezTo>
                    <a:pt x="2796" y="0"/>
                    <a:pt x="2434" y="72"/>
                    <a:pt x="2084" y="224"/>
                  </a:cubicBezTo>
                  <a:cubicBezTo>
                    <a:pt x="520" y="912"/>
                    <a:pt x="1" y="2875"/>
                    <a:pt x="1026" y="4247"/>
                  </a:cubicBezTo>
                  <a:lnTo>
                    <a:pt x="963" y="5628"/>
                  </a:lnTo>
                  <a:cubicBezTo>
                    <a:pt x="959" y="5742"/>
                    <a:pt x="1052" y="5829"/>
                    <a:pt x="1158" y="5829"/>
                  </a:cubicBezTo>
                  <a:cubicBezTo>
                    <a:pt x="1186" y="5829"/>
                    <a:pt x="1214" y="5823"/>
                    <a:pt x="1242" y="5810"/>
                  </a:cubicBezTo>
                  <a:lnTo>
                    <a:pt x="2493" y="5228"/>
                  </a:lnTo>
                  <a:cubicBezTo>
                    <a:pt x="2715" y="5285"/>
                    <a:pt x="2937" y="5312"/>
                    <a:pt x="3154" y="5312"/>
                  </a:cubicBezTo>
                  <a:cubicBezTo>
                    <a:pt x="4452" y="5312"/>
                    <a:pt x="5607" y="4351"/>
                    <a:pt x="5784" y="2996"/>
                  </a:cubicBezTo>
                  <a:cubicBezTo>
                    <a:pt x="5803" y="2856"/>
                    <a:pt x="5695" y="2777"/>
                    <a:pt x="5589" y="2777"/>
                  </a:cubicBezTo>
                  <a:cubicBezTo>
                    <a:pt x="5501" y="2777"/>
                    <a:pt x="5415" y="2830"/>
                    <a:pt x="5399" y="2947"/>
                  </a:cubicBezTo>
                  <a:cubicBezTo>
                    <a:pt x="5245" y="4107"/>
                    <a:pt x="4257" y="4922"/>
                    <a:pt x="3153" y="4922"/>
                  </a:cubicBezTo>
                  <a:cubicBezTo>
                    <a:pt x="2947" y="4922"/>
                    <a:pt x="2736" y="4893"/>
                    <a:pt x="2527" y="4834"/>
                  </a:cubicBezTo>
                  <a:cubicBezTo>
                    <a:pt x="2510" y="4828"/>
                    <a:pt x="2492" y="4825"/>
                    <a:pt x="2474" y="4825"/>
                  </a:cubicBezTo>
                  <a:cubicBezTo>
                    <a:pt x="2446" y="4825"/>
                    <a:pt x="2418" y="4832"/>
                    <a:pt x="2392" y="4843"/>
                  </a:cubicBezTo>
                  <a:lnTo>
                    <a:pt x="1367" y="5324"/>
                  </a:lnTo>
                  <a:lnTo>
                    <a:pt x="1415" y="4194"/>
                  </a:lnTo>
                  <a:cubicBezTo>
                    <a:pt x="1420" y="4146"/>
                    <a:pt x="1406" y="4097"/>
                    <a:pt x="1377" y="4064"/>
                  </a:cubicBezTo>
                  <a:cubicBezTo>
                    <a:pt x="458" y="2909"/>
                    <a:pt x="872" y="1201"/>
                    <a:pt x="2214" y="590"/>
                  </a:cubicBezTo>
                  <a:cubicBezTo>
                    <a:pt x="2520" y="450"/>
                    <a:pt x="2838" y="384"/>
                    <a:pt x="3150" y="384"/>
                  </a:cubicBezTo>
                  <a:cubicBezTo>
                    <a:pt x="4198" y="384"/>
                    <a:pt x="5171" y="1124"/>
                    <a:pt x="5375" y="2240"/>
                  </a:cubicBezTo>
                  <a:cubicBezTo>
                    <a:pt x="5394" y="2354"/>
                    <a:pt x="5478" y="2405"/>
                    <a:pt x="5563" y="2405"/>
                  </a:cubicBezTo>
                  <a:cubicBezTo>
                    <a:pt x="5675" y="2405"/>
                    <a:pt x="5790" y="2316"/>
                    <a:pt x="5760" y="2168"/>
                  </a:cubicBezTo>
                  <a:cubicBezTo>
                    <a:pt x="5517" y="863"/>
                    <a:pt x="4380" y="0"/>
                    <a:pt x="31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1" name="Google Shape;14051;p138"/>
            <p:cNvSpPr/>
            <p:nvPr/>
          </p:nvSpPr>
          <p:spPr>
            <a:xfrm>
              <a:off x="2419899" y="1541288"/>
              <a:ext cx="91245" cy="78053"/>
            </a:xfrm>
            <a:custGeom>
              <a:avLst/>
              <a:gdLst/>
              <a:ahLst/>
              <a:cxnLst/>
              <a:rect l="l" t="t" r="r" b="b"/>
              <a:pathLst>
                <a:path w="3479" h="2976" extrusionOk="0">
                  <a:moveTo>
                    <a:pt x="1799" y="409"/>
                  </a:moveTo>
                  <a:lnTo>
                    <a:pt x="1799" y="1492"/>
                  </a:lnTo>
                  <a:cubicBezTo>
                    <a:pt x="1799" y="1598"/>
                    <a:pt x="1886" y="1684"/>
                    <a:pt x="1992" y="1684"/>
                  </a:cubicBezTo>
                  <a:lnTo>
                    <a:pt x="3074" y="1684"/>
                  </a:lnTo>
                  <a:cubicBezTo>
                    <a:pt x="2972" y="2247"/>
                    <a:pt x="2488" y="2585"/>
                    <a:pt x="1989" y="2585"/>
                  </a:cubicBezTo>
                  <a:cubicBezTo>
                    <a:pt x="1716" y="2585"/>
                    <a:pt x="1438" y="2483"/>
                    <a:pt x="1217" y="2262"/>
                  </a:cubicBezTo>
                  <a:cubicBezTo>
                    <a:pt x="591" y="1636"/>
                    <a:pt x="928" y="563"/>
                    <a:pt x="1799" y="409"/>
                  </a:cubicBezTo>
                  <a:close/>
                  <a:moveTo>
                    <a:pt x="2000" y="0"/>
                  </a:moveTo>
                  <a:cubicBezTo>
                    <a:pt x="1997" y="0"/>
                    <a:pt x="1994" y="0"/>
                    <a:pt x="1992" y="0"/>
                  </a:cubicBezTo>
                  <a:cubicBezTo>
                    <a:pt x="1990" y="0"/>
                    <a:pt x="1988" y="0"/>
                    <a:pt x="1986" y="0"/>
                  </a:cubicBezTo>
                  <a:cubicBezTo>
                    <a:pt x="661" y="0"/>
                    <a:pt x="1" y="1599"/>
                    <a:pt x="938" y="2536"/>
                  </a:cubicBezTo>
                  <a:cubicBezTo>
                    <a:pt x="1241" y="2840"/>
                    <a:pt x="1615" y="2976"/>
                    <a:pt x="1980" y="2976"/>
                  </a:cubicBezTo>
                  <a:cubicBezTo>
                    <a:pt x="2745" y="2976"/>
                    <a:pt x="3478" y="2382"/>
                    <a:pt x="3478" y="1487"/>
                  </a:cubicBezTo>
                  <a:cubicBezTo>
                    <a:pt x="3478" y="1377"/>
                    <a:pt x="3387" y="1290"/>
                    <a:pt x="3281" y="1290"/>
                  </a:cubicBezTo>
                  <a:lnTo>
                    <a:pt x="2184" y="1290"/>
                  </a:lnTo>
                  <a:lnTo>
                    <a:pt x="2184" y="193"/>
                  </a:lnTo>
                  <a:cubicBezTo>
                    <a:pt x="2184" y="85"/>
                    <a:pt x="2102" y="0"/>
                    <a:pt x="20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2" name="Google Shape;14052;p138"/>
            <p:cNvSpPr/>
            <p:nvPr/>
          </p:nvSpPr>
          <p:spPr>
            <a:xfrm>
              <a:off x="2224399" y="1537878"/>
              <a:ext cx="322205" cy="321208"/>
            </a:xfrm>
            <a:custGeom>
              <a:avLst/>
              <a:gdLst/>
              <a:ahLst/>
              <a:cxnLst/>
              <a:rect l="l" t="t" r="r" b="b"/>
              <a:pathLst>
                <a:path w="12285" h="12247" extrusionOk="0">
                  <a:moveTo>
                    <a:pt x="4648" y="1521"/>
                  </a:moveTo>
                  <a:lnTo>
                    <a:pt x="5856" y="2729"/>
                  </a:lnTo>
                  <a:cubicBezTo>
                    <a:pt x="6573" y="3446"/>
                    <a:pt x="6708" y="4557"/>
                    <a:pt x="6183" y="5423"/>
                  </a:cubicBezTo>
                  <a:cubicBezTo>
                    <a:pt x="6140" y="5500"/>
                    <a:pt x="6149" y="5596"/>
                    <a:pt x="6212" y="5664"/>
                  </a:cubicBezTo>
                  <a:lnTo>
                    <a:pt x="6607" y="6058"/>
                  </a:lnTo>
                  <a:cubicBezTo>
                    <a:pt x="6646" y="6095"/>
                    <a:pt x="6696" y="6114"/>
                    <a:pt x="6746" y="6114"/>
                  </a:cubicBezTo>
                  <a:cubicBezTo>
                    <a:pt x="6781" y="6114"/>
                    <a:pt x="6816" y="6105"/>
                    <a:pt x="6847" y="6087"/>
                  </a:cubicBezTo>
                  <a:cubicBezTo>
                    <a:pt x="7200" y="5874"/>
                    <a:pt x="7594" y="5769"/>
                    <a:pt x="7985" y="5769"/>
                  </a:cubicBezTo>
                  <a:cubicBezTo>
                    <a:pt x="8553" y="5769"/>
                    <a:pt x="9115" y="5990"/>
                    <a:pt x="9537" y="6414"/>
                  </a:cubicBezTo>
                  <a:lnTo>
                    <a:pt x="10745" y="7622"/>
                  </a:lnTo>
                  <a:lnTo>
                    <a:pt x="7641" y="10731"/>
                  </a:lnTo>
                  <a:lnTo>
                    <a:pt x="6429" y="9518"/>
                  </a:lnTo>
                  <a:cubicBezTo>
                    <a:pt x="5716" y="8806"/>
                    <a:pt x="5577" y="7694"/>
                    <a:pt x="6101" y="6828"/>
                  </a:cubicBezTo>
                  <a:cubicBezTo>
                    <a:pt x="6149" y="6751"/>
                    <a:pt x="6135" y="6650"/>
                    <a:pt x="6072" y="6588"/>
                  </a:cubicBezTo>
                  <a:lnTo>
                    <a:pt x="5683" y="6193"/>
                  </a:lnTo>
                  <a:cubicBezTo>
                    <a:pt x="5643" y="6156"/>
                    <a:pt x="5593" y="6138"/>
                    <a:pt x="5543" y="6138"/>
                  </a:cubicBezTo>
                  <a:cubicBezTo>
                    <a:pt x="5508" y="6138"/>
                    <a:pt x="5474" y="6147"/>
                    <a:pt x="5442" y="6164"/>
                  </a:cubicBezTo>
                  <a:cubicBezTo>
                    <a:pt x="5089" y="6378"/>
                    <a:pt x="4695" y="6482"/>
                    <a:pt x="4305" y="6482"/>
                  </a:cubicBezTo>
                  <a:cubicBezTo>
                    <a:pt x="3736" y="6482"/>
                    <a:pt x="3174" y="6262"/>
                    <a:pt x="2752" y="5837"/>
                  </a:cubicBezTo>
                  <a:lnTo>
                    <a:pt x="1540" y="4629"/>
                  </a:lnTo>
                  <a:lnTo>
                    <a:pt x="4648" y="1521"/>
                  </a:lnTo>
                  <a:close/>
                  <a:moveTo>
                    <a:pt x="11370" y="7536"/>
                  </a:moveTo>
                  <a:lnTo>
                    <a:pt x="11794" y="7959"/>
                  </a:lnTo>
                  <a:lnTo>
                    <a:pt x="7978" y="11775"/>
                  </a:lnTo>
                  <a:lnTo>
                    <a:pt x="7554" y="11356"/>
                  </a:lnTo>
                  <a:lnTo>
                    <a:pt x="11154" y="7757"/>
                  </a:lnTo>
                  <a:lnTo>
                    <a:pt x="11370" y="7536"/>
                  </a:lnTo>
                  <a:close/>
                  <a:moveTo>
                    <a:pt x="4311" y="0"/>
                  </a:moveTo>
                  <a:cubicBezTo>
                    <a:pt x="4261" y="0"/>
                    <a:pt x="4210" y="20"/>
                    <a:pt x="4172" y="58"/>
                  </a:cubicBezTo>
                  <a:lnTo>
                    <a:pt x="2651" y="1579"/>
                  </a:lnTo>
                  <a:cubicBezTo>
                    <a:pt x="2518" y="1720"/>
                    <a:pt x="2645" y="1909"/>
                    <a:pt x="2796" y="1909"/>
                  </a:cubicBezTo>
                  <a:cubicBezTo>
                    <a:pt x="2840" y="1909"/>
                    <a:pt x="2887" y="1893"/>
                    <a:pt x="2930" y="1853"/>
                  </a:cubicBezTo>
                  <a:lnTo>
                    <a:pt x="4311" y="472"/>
                  </a:lnTo>
                  <a:lnTo>
                    <a:pt x="4735" y="891"/>
                  </a:lnTo>
                  <a:lnTo>
                    <a:pt x="4518" y="1107"/>
                  </a:lnTo>
                  <a:lnTo>
                    <a:pt x="1126" y="4490"/>
                  </a:lnTo>
                  <a:lnTo>
                    <a:pt x="909" y="4706"/>
                  </a:lnTo>
                  <a:lnTo>
                    <a:pt x="491" y="4288"/>
                  </a:lnTo>
                  <a:lnTo>
                    <a:pt x="2382" y="2392"/>
                  </a:lnTo>
                  <a:cubicBezTo>
                    <a:pt x="2532" y="2252"/>
                    <a:pt x="2400" y="2051"/>
                    <a:pt x="2248" y="2051"/>
                  </a:cubicBezTo>
                  <a:cubicBezTo>
                    <a:pt x="2200" y="2051"/>
                    <a:pt x="2151" y="2071"/>
                    <a:pt x="2108" y="2118"/>
                  </a:cubicBezTo>
                  <a:lnTo>
                    <a:pt x="77" y="4153"/>
                  </a:lnTo>
                  <a:cubicBezTo>
                    <a:pt x="0" y="4230"/>
                    <a:pt x="0" y="4355"/>
                    <a:pt x="77" y="4427"/>
                  </a:cubicBezTo>
                  <a:lnTo>
                    <a:pt x="770" y="5120"/>
                  </a:lnTo>
                  <a:cubicBezTo>
                    <a:pt x="808" y="5159"/>
                    <a:pt x="859" y="5178"/>
                    <a:pt x="909" y="5178"/>
                  </a:cubicBezTo>
                  <a:cubicBezTo>
                    <a:pt x="960" y="5178"/>
                    <a:pt x="1011" y="5159"/>
                    <a:pt x="1049" y="5120"/>
                  </a:cubicBezTo>
                  <a:lnTo>
                    <a:pt x="1266" y="4904"/>
                  </a:lnTo>
                  <a:lnTo>
                    <a:pt x="2473" y="6111"/>
                  </a:lnTo>
                  <a:cubicBezTo>
                    <a:pt x="2969" y="6610"/>
                    <a:pt x="3632" y="6872"/>
                    <a:pt x="4303" y="6872"/>
                  </a:cubicBezTo>
                  <a:cubicBezTo>
                    <a:pt x="4712" y="6872"/>
                    <a:pt x="5125" y="6774"/>
                    <a:pt x="5505" y="6573"/>
                  </a:cubicBezTo>
                  <a:lnTo>
                    <a:pt x="5692" y="6756"/>
                  </a:lnTo>
                  <a:cubicBezTo>
                    <a:pt x="5163" y="7762"/>
                    <a:pt x="5351" y="8989"/>
                    <a:pt x="6154" y="9792"/>
                  </a:cubicBezTo>
                  <a:lnTo>
                    <a:pt x="7367" y="11005"/>
                  </a:lnTo>
                  <a:lnTo>
                    <a:pt x="7146" y="11221"/>
                  </a:lnTo>
                  <a:cubicBezTo>
                    <a:pt x="7073" y="11294"/>
                    <a:pt x="7073" y="11419"/>
                    <a:pt x="7146" y="11496"/>
                  </a:cubicBezTo>
                  <a:lnTo>
                    <a:pt x="7843" y="12189"/>
                  </a:lnTo>
                  <a:cubicBezTo>
                    <a:pt x="7879" y="12227"/>
                    <a:pt x="7929" y="12246"/>
                    <a:pt x="7979" y="12246"/>
                  </a:cubicBezTo>
                  <a:cubicBezTo>
                    <a:pt x="8028" y="12246"/>
                    <a:pt x="8079" y="12227"/>
                    <a:pt x="8117" y="12189"/>
                  </a:cubicBezTo>
                  <a:lnTo>
                    <a:pt x="12212" y="8094"/>
                  </a:lnTo>
                  <a:cubicBezTo>
                    <a:pt x="12284" y="8017"/>
                    <a:pt x="12284" y="7896"/>
                    <a:pt x="12207" y="7820"/>
                  </a:cubicBezTo>
                  <a:lnTo>
                    <a:pt x="11515" y="7127"/>
                  </a:lnTo>
                  <a:cubicBezTo>
                    <a:pt x="11476" y="7088"/>
                    <a:pt x="11427" y="7069"/>
                    <a:pt x="11377" y="7069"/>
                  </a:cubicBezTo>
                  <a:cubicBezTo>
                    <a:pt x="11328" y="7069"/>
                    <a:pt x="11279" y="7088"/>
                    <a:pt x="11240" y="7127"/>
                  </a:cubicBezTo>
                  <a:lnTo>
                    <a:pt x="11024" y="7348"/>
                  </a:lnTo>
                  <a:lnTo>
                    <a:pt x="9811" y="6135"/>
                  </a:lnTo>
                  <a:cubicBezTo>
                    <a:pt x="9316" y="5637"/>
                    <a:pt x="8653" y="5377"/>
                    <a:pt x="7983" y="5377"/>
                  </a:cubicBezTo>
                  <a:cubicBezTo>
                    <a:pt x="7573" y="5377"/>
                    <a:pt x="7160" y="5474"/>
                    <a:pt x="6780" y="5673"/>
                  </a:cubicBezTo>
                  <a:lnTo>
                    <a:pt x="6597" y="5491"/>
                  </a:lnTo>
                  <a:cubicBezTo>
                    <a:pt x="7121" y="4485"/>
                    <a:pt x="6934" y="3258"/>
                    <a:pt x="6135" y="2459"/>
                  </a:cubicBezTo>
                  <a:lnTo>
                    <a:pt x="4922" y="1247"/>
                  </a:lnTo>
                  <a:lnTo>
                    <a:pt x="5139" y="1030"/>
                  </a:lnTo>
                  <a:cubicBezTo>
                    <a:pt x="5216" y="953"/>
                    <a:pt x="5216" y="833"/>
                    <a:pt x="5139" y="756"/>
                  </a:cubicBezTo>
                  <a:lnTo>
                    <a:pt x="4446" y="58"/>
                  </a:lnTo>
                  <a:cubicBezTo>
                    <a:pt x="4410" y="20"/>
                    <a:pt x="4361" y="0"/>
                    <a:pt x="43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3" name="Google Shape;14053;p138"/>
            <p:cNvSpPr/>
            <p:nvPr/>
          </p:nvSpPr>
          <p:spPr>
            <a:xfrm>
              <a:off x="2282571" y="1663456"/>
              <a:ext cx="102995" cy="40285"/>
            </a:xfrm>
            <a:custGeom>
              <a:avLst/>
              <a:gdLst/>
              <a:ahLst/>
              <a:cxnLst/>
              <a:rect l="l" t="t" r="r" b="b"/>
              <a:pathLst>
                <a:path w="3927" h="1536" extrusionOk="0">
                  <a:moveTo>
                    <a:pt x="3267" y="395"/>
                  </a:moveTo>
                  <a:lnTo>
                    <a:pt x="3171" y="515"/>
                  </a:lnTo>
                  <a:cubicBezTo>
                    <a:pt x="2854" y="914"/>
                    <a:pt x="2430" y="1140"/>
                    <a:pt x="1983" y="1150"/>
                  </a:cubicBezTo>
                  <a:cubicBezTo>
                    <a:pt x="1978" y="1150"/>
                    <a:pt x="1972" y="1150"/>
                    <a:pt x="1967" y="1150"/>
                  </a:cubicBezTo>
                  <a:cubicBezTo>
                    <a:pt x="1540" y="1150"/>
                    <a:pt x="1132" y="953"/>
                    <a:pt x="823" y="587"/>
                  </a:cubicBezTo>
                  <a:lnTo>
                    <a:pt x="664" y="395"/>
                  </a:lnTo>
                  <a:close/>
                  <a:moveTo>
                    <a:pt x="255" y="0"/>
                  </a:moveTo>
                  <a:cubicBezTo>
                    <a:pt x="87" y="0"/>
                    <a:pt x="0" y="193"/>
                    <a:pt x="101" y="318"/>
                  </a:cubicBezTo>
                  <a:cubicBezTo>
                    <a:pt x="222" y="472"/>
                    <a:pt x="510" y="823"/>
                    <a:pt x="525" y="837"/>
                  </a:cubicBezTo>
                  <a:cubicBezTo>
                    <a:pt x="910" y="1290"/>
                    <a:pt x="1420" y="1535"/>
                    <a:pt x="1959" y="1535"/>
                  </a:cubicBezTo>
                  <a:lnTo>
                    <a:pt x="1988" y="1535"/>
                  </a:lnTo>
                  <a:cubicBezTo>
                    <a:pt x="2555" y="1525"/>
                    <a:pt x="3085" y="1246"/>
                    <a:pt x="3479" y="756"/>
                  </a:cubicBezTo>
                  <a:lnTo>
                    <a:pt x="3826" y="318"/>
                  </a:lnTo>
                  <a:cubicBezTo>
                    <a:pt x="3927" y="188"/>
                    <a:pt x="3835" y="0"/>
                    <a:pt x="36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4" name="Google Shape;14054;p138"/>
            <p:cNvSpPr/>
            <p:nvPr/>
          </p:nvSpPr>
          <p:spPr>
            <a:xfrm>
              <a:off x="2380872" y="1747357"/>
              <a:ext cx="101500" cy="60769"/>
            </a:xfrm>
            <a:custGeom>
              <a:avLst/>
              <a:gdLst/>
              <a:ahLst/>
              <a:cxnLst/>
              <a:rect l="l" t="t" r="r" b="b"/>
              <a:pathLst>
                <a:path w="3870" h="2317" extrusionOk="0">
                  <a:moveTo>
                    <a:pt x="198" y="1"/>
                  </a:moveTo>
                  <a:cubicBezTo>
                    <a:pt x="87" y="1"/>
                    <a:pt x="1" y="88"/>
                    <a:pt x="1" y="193"/>
                  </a:cubicBezTo>
                  <a:cubicBezTo>
                    <a:pt x="1" y="636"/>
                    <a:pt x="289" y="954"/>
                    <a:pt x="347" y="1011"/>
                  </a:cubicBezTo>
                  <a:lnTo>
                    <a:pt x="1593" y="2262"/>
                  </a:lnTo>
                  <a:cubicBezTo>
                    <a:pt x="1632" y="2299"/>
                    <a:pt x="1682" y="2317"/>
                    <a:pt x="1733" y="2317"/>
                  </a:cubicBezTo>
                  <a:cubicBezTo>
                    <a:pt x="1783" y="2317"/>
                    <a:pt x="1834" y="2299"/>
                    <a:pt x="1872" y="2262"/>
                  </a:cubicBezTo>
                  <a:lnTo>
                    <a:pt x="3797" y="333"/>
                  </a:lnTo>
                  <a:cubicBezTo>
                    <a:pt x="3855" y="275"/>
                    <a:pt x="3869" y="193"/>
                    <a:pt x="3840" y="121"/>
                  </a:cubicBezTo>
                  <a:cubicBezTo>
                    <a:pt x="3812" y="49"/>
                    <a:pt x="3739" y="1"/>
                    <a:pt x="3658" y="1"/>
                  </a:cubicBezTo>
                  <a:lnTo>
                    <a:pt x="1940" y="1"/>
                  </a:lnTo>
                  <a:cubicBezTo>
                    <a:pt x="1680" y="1"/>
                    <a:pt x="1680" y="391"/>
                    <a:pt x="1940" y="391"/>
                  </a:cubicBezTo>
                  <a:lnTo>
                    <a:pt x="3191" y="391"/>
                  </a:lnTo>
                  <a:lnTo>
                    <a:pt x="1733" y="1849"/>
                  </a:lnTo>
                  <a:lnTo>
                    <a:pt x="626" y="737"/>
                  </a:lnTo>
                  <a:cubicBezTo>
                    <a:pt x="530" y="641"/>
                    <a:pt x="463" y="521"/>
                    <a:pt x="419" y="391"/>
                  </a:cubicBezTo>
                  <a:lnTo>
                    <a:pt x="1175" y="391"/>
                  </a:lnTo>
                  <a:cubicBezTo>
                    <a:pt x="1430" y="391"/>
                    <a:pt x="1430" y="1"/>
                    <a:pt x="11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55" name="Google Shape;14055;p138"/>
          <p:cNvGrpSpPr/>
          <p:nvPr/>
        </p:nvGrpSpPr>
        <p:grpSpPr>
          <a:xfrm>
            <a:off x="1331903" y="4119255"/>
            <a:ext cx="343292" cy="340354"/>
            <a:chOff x="1331903" y="4303830"/>
            <a:chExt cx="343292" cy="340354"/>
          </a:xfrm>
        </p:grpSpPr>
        <p:sp>
          <p:nvSpPr>
            <p:cNvPr id="14056" name="Google Shape;14056;p138"/>
            <p:cNvSpPr/>
            <p:nvPr/>
          </p:nvSpPr>
          <p:spPr>
            <a:xfrm>
              <a:off x="1364714" y="4308787"/>
              <a:ext cx="277671" cy="91062"/>
            </a:xfrm>
            <a:custGeom>
              <a:avLst/>
              <a:gdLst/>
              <a:ahLst/>
              <a:cxnLst/>
              <a:rect l="l" t="t" r="r" b="b"/>
              <a:pathLst>
                <a:path w="10587" h="3472" extrusionOk="0">
                  <a:moveTo>
                    <a:pt x="5304" y="0"/>
                  </a:moveTo>
                  <a:cubicBezTo>
                    <a:pt x="5278" y="0"/>
                    <a:pt x="5253" y="7"/>
                    <a:pt x="5231" y="22"/>
                  </a:cubicBezTo>
                  <a:lnTo>
                    <a:pt x="0" y="3063"/>
                  </a:lnTo>
                  <a:lnTo>
                    <a:pt x="385" y="3472"/>
                  </a:lnTo>
                  <a:lnTo>
                    <a:pt x="10221" y="3472"/>
                  </a:lnTo>
                  <a:lnTo>
                    <a:pt x="10586" y="3068"/>
                  </a:lnTo>
                  <a:lnTo>
                    <a:pt x="5380" y="22"/>
                  </a:lnTo>
                  <a:cubicBezTo>
                    <a:pt x="5356" y="7"/>
                    <a:pt x="5329" y="0"/>
                    <a:pt x="5304"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7" name="Google Shape;14057;p138"/>
            <p:cNvSpPr/>
            <p:nvPr/>
          </p:nvSpPr>
          <p:spPr>
            <a:xfrm>
              <a:off x="1398652" y="4332104"/>
              <a:ext cx="209663" cy="68769"/>
            </a:xfrm>
            <a:custGeom>
              <a:avLst/>
              <a:gdLst/>
              <a:ahLst/>
              <a:cxnLst/>
              <a:rect l="l" t="t" r="r" b="b"/>
              <a:pathLst>
                <a:path w="7994" h="2622" extrusionOk="0">
                  <a:moveTo>
                    <a:pt x="4004" y="0"/>
                  </a:moveTo>
                  <a:cubicBezTo>
                    <a:pt x="3985" y="0"/>
                    <a:pt x="3966" y="6"/>
                    <a:pt x="3946" y="18"/>
                  </a:cubicBezTo>
                  <a:lnTo>
                    <a:pt x="1" y="2313"/>
                  </a:lnTo>
                  <a:lnTo>
                    <a:pt x="290" y="2621"/>
                  </a:lnTo>
                  <a:lnTo>
                    <a:pt x="7719" y="2621"/>
                  </a:lnTo>
                  <a:lnTo>
                    <a:pt x="7993" y="2318"/>
                  </a:lnTo>
                  <a:lnTo>
                    <a:pt x="4062" y="18"/>
                  </a:lnTo>
                  <a:cubicBezTo>
                    <a:pt x="4043" y="6"/>
                    <a:pt x="4023" y="0"/>
                    <a:pt x="4004" y="0"/>
                  </a:cubicBez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8" name="Google Shape;14058;p138"/>
            <p:cNvSpPr/>
            <p:nvPr/>
          </p:nvSpPr>
          <p:spPr>
            <a:xfrm>
              <a:off x="1363822" y="4598732"/>
              <a:ext cx="279559" cy="20195"/>
            </a:xfrm>
            <a:custGeom>
              <a:avLst/>
              <a:gdLst/>
              <a:ahLst/>
              <a:cxnLst/>
              <a:rect l="l" t="t" r="r" b="b"/>
              <a:pathLst>
                <a:path w="10659" h="770" extrusionOk="0">
                  <a:moveTo>
                    <a:pt x="362" y="0"/>
                  </a:moveTo>
                  <a:cubicBezTo>
                    <a:pt x="160" y="0"/>
                    <a:pt x="1" y="164"/>
                    <a:pt x="1" y="361"/>
                  </a:cubicBezTo>
                  <a:lnTo>
                    <a:pt x="1" y="770"/>
                  </a:lnTo>
                  <a:lnTo>
                    <a:pt x="10654" y="770"/>
                  </a:lnTo>
                  <a:lnTo>
                    <a:pt x="10659" y="361"/>
                  </a:lnTo>
                  <a:cubicBezTo>
                    <a:pt x="10659" y="164"/>
                    <a:pt x="10495" y="0"/>
                    <a:pt x="10298" y="0"/>
                  </a:cubicBez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9" name="Google Shape;14059;p138"/>
            <p:cNvSpPr/>
            <p:nvPr/>
          </p:nvSpPr>
          <p:spPr>
            <a:xfrm>
              <a:off x="1353357" y="4619032"/>
              <a:ext cx="300252" cy="20090"/>
            </a:xfrm>
            <a:custGeom>
              <a:avLst/>
              <a:gdLst/>
              <a:ahLst/>
              <a:cxnLst/>
              <a:rect l="l" t="t" r="r" b="b"/>
              <a:pathLst>
                <a:path w="11448" h="766" extrusionOk="0">
                  <a:moveTo>
                    <a:pt x="371" y="1"/>
                  </a:moveTo>
                  <a:cubicBezTo>
                    <a:pt x="169" y="1"/>
                    <a:pt x="0" y="164"/>
                    <a:pt x="0" y="371"/>
                  </a:cubicBezTo>
                  <a:lnTo>
                    <a:pt x="0" y="766"/>
                  </a:lnTo>
                  <a:lnTo>
                    <a:pt x="11448" y="766"/>
                  </a:lnTo>
                  <a:lnTo>
                    <a:pt x="11448" y="371"/>
                  </a:lnTo>
                  <a:cubicBezTo>
                    <a:pt x="11448" y="164"/>
                    <a:pt x="11284" y="1"/>
                    <a:pt x="11077" y="1"/>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0" name="Google Shape;14060;p138"/>
            <p:cNvSpPr/>
            <p:nvPr/>
          </p:nvSpPr>
          <p:spPr>
            <a:xfrm>
              <a:off x="1362327" y="4388598"/>
              <a:ext cx="282313" cy="33965"/>
            </a:xfrm>
            <a:custGeom>
              <a:avLst/>
              <a:gdLst/>
              <a:ahLst/>
              <a:cxnLst/>
              <a:rect l="l" t="t" r="r" b="b"/>
              <a:pathLst>
                <a:path w="10764" h="1295" extrusionOk="0">
                  <a:moveTo>
                    <a:pt x="178" y="1"/>
                  </a:moveTo>
                  <a:cubicBezTo>
                    <a:pt x="82" y="1"/>
                    <a:pt x="0" y="82"/>
                    <a:pt x="0" y="183"/>
                  </a:cubicBezTo>
                  <a:lnTo>
                    <a:pt x="0" y="1117"/>
                  </a:lnTo>
                  <a:cubicBezTo>
                    <a:pt x="0" y="1213"/>
                    <a:pt x="82" y="1295"/>
                    <a:pt x="178" y="1295"/>
                  </a:cubicBezTo>
                  <a:lnTo>
                    <a:pt x="10586" y="1295"/>
                  </a:lnTo>
                  <a:cubicBezTo>
                    <a:pt x="10682" y="1295"/>
                    <a:pt x="10764" y="1218"/>
                    <a:pt x="10764" y="1122"/>
                  </a:cubicBezTo>
                  <a:lnTo>
                    <a:pt x="10764" y="183"/>
                  </a:lnTo>
                  <a:cubicBezTo>
                    <a:pt x="10764" y="82"/>
                    <a:pt x="10682" y="1"/>
                    <a:pt x="10586" y="1"/>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1" name="Google Shape;14061;p138"/>
            <p:cNvSpPr/>
            <p:nvPr/>
          </p:nvSpPr>
          <p:spPr>
            <a:xfrm>
              <a:off x="1405471" y="4422536"/>
              <a:ext cx="200824" cy="176327"/>
            </a:xfrm>
            <a:custGeom>
              <a:avLst/>
              <a:gdLst/>
              <a:ahLst/>
              <a:cxnLst/>
              <a:rect l="l" t="t" r="r" b="b"/>
              <a:pathLst>
                <a:path w="7657" h="6723" extrusionOk="0">
                  <a:moveTo>
                    <a:pt x="1" y="1"/>
                  </a:moveTo>
                  <a:lnTo>
                    <a:pt x="1" y="6723"/>
                  </a:lnTo>
                  <a:lnTo>
                    <a:pt x="7656" y="6723"/>
                  </a:lnTo>
                  <a:lnTo>
                    <a:pt x="7656" y="1"/>
                  </a:lnTo>
                  <a:close/>
                </a:path>
              </a:pathLst>
            </a:custGeom>
            <a:solidFill>
              <a:srgbClr val="D4DE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2" name="Google Shape;14062;p138"/>
            <p:cNvSpPr/>
            <p:nvPr/>
          </p:nvSpPr>
          <p:spPr>
            <a:xfrm>
              <a:off x="1405471" y="4422536"/>
              <a:ext cx="200824" cy="176327"/>
            </a:xfrm>
            <a:custGeom>
              <a:avLst/>
              <a:gdLst/>
              <a:ahLst/>
              <a:cxnLst/>
              <a:rect l="l" t="t" r="r" b="b"/>
              <a:pathLst>
                <a:path w="7657" h="6723" extrusionOk="0">
                  <a:moveTo>
                    <a:pt x="1" y="1"/>
                  </a:moveTo>
                  <a:lnTo>
                    <a:pt x="1" y="1127"/>
                  </a:lnTo>
                  <a:lnTo>
                    <a:pt x="4432" y="1127"/>
                  </a:lnTo>
                  <a:cubicBezTo>
                    <a:pt x="6068" y="1127"/>
                    <a:pt x="7396" y="2455"/>
                    <a:pt x="7396" y="4091"/>
                  </a:cubicBezTo>
                  <a:lnTo>
                    <a:pt x="7396" y="6723"/>
                  </a:lnTo>
                  <a:lnTo>
                    <a:pt x="7656" y="6723"/>
                  </a:lnTo>
                  <a:lnTo>
                    <a:pt x="7656" y="1"/>
                  </a:lnTo>
                  <a:close/>
                </a:path>
              </a:pathLst>
            </a:custGeom>
            <a:solidFill>
              <a:srgbClr val="BD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3" name="Google Shape;14063;p138"/>
            <p:cNvSpPr/>
            <p:nvPr/>
          </p:nvSpPr>
          <p:spPr>
            <a:xfrm>
              <a:off x="1368674" y="4422536"/>
              <a:ext cx="69136" cy="160696"/>
            </a:xfrm>
            <a:custGeom>
              <a:avLst/>
              <a:gdLst/>
              <a:ahLst/>
              <a:cxnLst/>
              <a:rect l="l" t="t" r="r" b="b"/>
              <a:pathLst>
                <a:path w="2636" h="6127" extrusionOk="0">
                  <a:moveTo>
                    <a:pt x="398" y="1"/>
                  </a:moveTo>
                  <a:cubicBezTo>
                    <a:pt x="196" y="1"/>
                    <a:pt x="28" y="155"/>
                    <a:pt x="13" y="357"/>
                  </a:cubicBezTo>
                  <a:cubicBezTo>
                    <a:pt x="0" y="594"/>
                    <a:pt x="190" y="752"/>
                    <a:pt x="389" y="752"/>
                  </a:cubicBezTo>
                  <a:cubicBezTo>
                    <a:pt x="486" y="752"/>
                    <a:pt x="584" y="714"/>
                    <a:pt x="663" y="631"/>
                  </a:cubicBezTo>
                  <a:cubicBezTo>
                    <a:pt x="674" y="618"/>
                    <a:pt x="689" y="612"/>
                    <a:pt x="703" y="612"/>
                  </a:cubicBezTo>
                  <a:cubicBezTo>
                    <a:pt x="732" y="612"/>
                    <a:pt x="759" y="635"/>
                    <a:pt x="759" y="670"/>
                  </a:cubicBezTo>
                  <a:lnTo>
                    <a:pt x="759" y="6126"/>
                  </a:lnTo>
                  <a:lnTo>
                    <a:pt x="1885" y="6126"/>
                  </a:lnTo>
                  <a:lnTo>
                    <a:pt x="1885" y="670"/>
                  </a:lnTo>
                  <a:cubicBezTo>
                    <a:pt x="1885" y="635"/>
                    <a:pt x="1912" y="612"/>
                    <a:pt x="1942" y="612"/>
                  </a:cubicBezTo>
                  <a:cubicBezTo>
                    <a:pt x="1957" y="612"/>
                    <a:pt x="1973" y="618"/>
                    <a:pt x="1986" y="631"/>
                  </a:cubicBezTo>
                  <a:cubicBezTo>
                    <a:pt x="2053" y="708"/>
                    <a:pt x="2159" y="752"/>
                    <a:pt x="2265" y="752"/>
                  </a:cubicBezTo>
                  <a:cubicBezTo>
                    <a:pt x="2472" y="752"/>
                    <a:pt x="2635" y="583"/>
                    <a:pt x="2635" y="376"/>
                  </a:cubicBezTo>
                  <a:cubicBezTo>
                    <a:pt x="2635" y="169"/>
                    <a:pt x="2467" y="1"/>
                    <a:pt x="2260"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4" name="Google Shape;14064;p138"/>
            <p:cNvSpPr/>
            <p:nvPr/>
          </p:nvSpPr>
          <p:spPr>
            <a:xfrm>
              <a:off x="1384148" y="4583337"/>
              <a:ext cx="38397" cy="15527"/>
            </a:xfrm>
            <a:custGeom>
              <a:avLst/>
              <a:gdLst/>
              <a:ahLst/>
              <a:cxnLst/>
              <a:rect l="l" t="t" r="r" b="b"/>
              <a:pathLst>
                <a:path w="1464" h="592" extrusionOk="0">
                  <a:moveTo>
                    <a:pt x="145" y="0"/>
                  </a:moveTo>
                  <a:cubicBezTo>
                    <a:pt x="68" y="0"/>
                    <a:pt x="0" y="63"/>
                    <a:pt x="0" y="140"/>
                  </a:cubicBezTo>
                  <a:lnTo>
                    <a:pt x="0" y="592"/>
                  </a:lnTo>
                  <a:lnTo>
                    <a:pt x="1463" y="592"/>
                  </a:lnTo>
                  <a:lnTo>
                    <a:pt x="1463" y="140"/>
                  </a:lnTo>
                  <a:cubicBezTo>
                    <a:pt x="1463" y="63"/>
                    <a:pt x="1401" y="0"/>
                    <a:pt x="1319"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5" name="Google Shape;14065;p138"/>
            <p:cNvSpPr/>
            <p:nvPr/>
          </p:nvSpPr>
          <p:spPr>
            <a:xfrm>
              <a:off x="1470725" y="4422536"/>
              <a:ext cx="69188" cy="160827"/>
            </a:xfrm>
            <a:custGeom>
              <a:avLst/>
              <a:gdLst/>
              <a:ahLst/>
              <a:cxnLst/>
              <a:rect l="l" t="t" r="r" b="b"/>
              <a:pathLst>
                <a:path w="2638" h="6132" extrusionOk="0">
                  <a:moveTo>
                    <a:pt x="395" y="1"/>
                  </a:moveTo>
                  <a:cubicBezTo>
                    <a:pt x="193" y="1"/>
                    <a:pt x="24" y="155"/>
                    <a:pt x="10" y="357"/>
                  </a:cubicBezTo>
                  <a:cubicBezTo>
                    <a:pt x="0" y="594"/>
                    <a:pt x="191" y="754"/>
                    <a:pt x="389" y="754"/>
                  </a:cubicBezTo>
                  <a:cubicBezTo>
                    <a:pt x="485" y="754"/>
                    <a:pt x="583" y="716"/>
                    <a:pt x="660" y="631"/>
                  </a:cubicBezTo>
                  <a:cubicBezTo>
                    <a:pt x="672" y="619"/>
                    <a:pt x="687" y="613"/>
                    <a:pt x="701" y="613"/>
                  </a:cubicBezTo>
                  <a:cubicBezTo>
                    <a:pt x="732" y="613"/>
                    <a:pt x="761" y="637"/>
                    <a:pt x="761" y="670"/>
                  </a:cubicBezTo>
                  <a:lnTo>
                    <a:pt x="761" y="6131"/>
                  </a:lnTo>
                  <a:lnTo>
                    <a:pt x="1887" y="6131"/>
                  </a:lnTo>
                  <a:lnTo>
                    <a:pt x="1887" y="670"/>
                  </a:lnTo>
                  <a:cubicBezTo>
                    <a:pt x="1887" y="637"/>
                    <a:pt x="1915" y="616"/>
                    <a:pt x="1944" y="616"/>
                  </a:cubicBezTo>
                  <a:cubicBezTo>
                    <a:pt x="1958" y="616"/>
                    <a:pt x="1972" y="620"/>
                    <a:pt x="1983" y="631"/>
                  </a:cubicBezTo>
                  <a:cubicBezTo>
                    <a:pt x="2051" y="709"/>
                    <a:pt x="2146" y="752"/>
                    <a:pt x="2246" y="752"/>
                  </a:cubicBezTo>
                  <a:cubicBezTo>
                    <a:pt x="2251" y="752"/>
                    <a:pt x="2257" y="752"/>
                    <a:pt x="2262" y="752"/>
                  </a:cubicBezTo>
                  <a:cubicBezTo>
                    <a:pt x="2469" y="752"/>
                    <a:pt x="2637" y="583"/>
                    <a:pt x="2637" y="376"/>
                  </a:cubicBezTo>
                  <a:cubicBezTo>
                    <a:pt x="2632" y="172"/>
                    <a:pt x="2469" y="6"/>
                    <a:pt x="2266" y="6"/>
                  </a:cubicBezTo>
                  <a:cubicBezTo>
                    <a:pt x="2263" y="6"/>
                    <a:pt x="2260" y="6"/>
                    <a:pt x="2257" y="6"/>
                  </a:cubicBezTo>
                  <a:lnTo>
                    <a:pt x="2257"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6" name="Google Shape;14066;p138"/>
            <p:cNvSpPr/>
            <p:nvPr/>
          </p:nvSpPr>
          <p:spPr>
            <a:xfrm>
              <a:off x="1486252" y="4583337"/>
              <a:ext cx="38371" cy="15527"/>
            </a:xfrm>
            <a:custGeom>
              <a:avLst/>
              <a:gdLst/>
              <a:ahLst/>
              <a:cxnLst/>
              <a:rect l="l" t="t" r="r" b="b"/>
              <a:pathLst>
                <a:path w="1463" h="592" extrusionOk="0">
                  <a:moveTo>
                    <a:pt x="145" y="0"/>
                  </a:moveTo>
                  <a:cubicBezTo>
                    <a:pt x="63" y="0"/>
                    <a:pt x="0" y="63"/>
                    <a:pt x="0" y="140"/>
                  </a:cubicBezTo>
                  <a:lnTo>
                    <a:pt x="0" y="592"/>
                  </a:lnTo>
                  <a:lnTo>
                    <a:pt x="1458" y="592"/>
                  </a:lnTo>
                  <a:lnTo>
                    <a:pt x="1463" y="140"/>
                  </a:lnTo>
                  <a:cubicBezTo>
                    <a:pt x="1463" y="63"/>
                    <a:pt x="1396" y="0"/>
                    <a:pt x="1319"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7" name="Google Shape;14067;p138"/>
            <p:cNvSpPr/>
            <p:nvPr/>
          </p:nvSpPr>
          <p:spPr>
            <a:xfrm>
              <a:off x="1572724" y="4422536"/>
              <a:ext cx="69162" cy="160827"/>
            </a:xfrm>
            <a:custGeom>
              <a:avLst/>
              <a:gdLst/>
              <a:ahLst/>
              <a:cxnLst/>
              <a:rect l="l" t="t" r="r" b="b"/>
              <a:pathLst>
                <a:path w="2637" h="6132" extrusionOk="0">
                  <a:moveTo>
                    <a:pt x="399" y="1"/>
                  </a:moveTo>
                  <a:cubicBezTo>
                    <a:pt x="197" y="1"/>
                    <a:pt x="28" y="155"/>
                    <a:pt x="14" y="357"/>
                  </a:cubicBezTo>
                  <a:cubicBezTo>
                    <a:pt x="1" y="594"/>
                    <a:pt x="191" y="754"/>
                    <a:pt x="390" y="754"/>
                  </a:cubicBezTo>
                  <a:cubicBezTo>
                    <a:pt x="486" y="754"/>
                    <a:pt x="585" y="716"/>
                    <a:pt x="663" y="631"/>
                  </a:cubicBezTo>
                  <a:cubicBezTo>
                    <a:pt x="674" y="619"/>
                    <a:pt x="688" y="613"/>
                    <a:pt x="702" y="613"/>
                  </a:cubicBezTo>
                  <a:cubicBezTo>
                    <a:pt x="731" y="613"/>
                    <a:pt x="759" y="637"/>
                    <a:pt x="759" y="670"/>
                  </a:cubicBezTo>
                  <a:lnTo>
                    <a:pt x="759" y="6131"/>
                  </a:lnTo>
                  <a:lnTo>
                    <a:pt x="1885" y="6131"/>
                  </a:lnTo>
                  <a:lnTo>
                    <a:pt x="1885" y="670"/>
                  </a:lnTo>
                  <a:cubicBezTo>
                    <a:pt x="1885" y="637"/>
                    <a:pt x="1914" y="616"/>
                    <a:pt x="1945" y="616"/>
                  </a:cubicBezTo>
                  <a:cubicBezTo>
                    <a:pt x="1959" y="616"/>
                    <a:pt x="1974" y="620"/>
                    <a:pt x="1986" y="631"/>
                  </a:cubicBezTo>
                  <a:cubicBezTo>
                    <a:pt x="2050" y="709"/>
                    <a:pt x="2149" y="752"/>
                    <a:pt x="2250" y="752"/>
                  </a:cubicBezTo>
                  <a:cubicBezTo>
                    <a:pt x="2255" y="752"/>
                    <a:pt x="2260" y="752"/>
                    <a:pt x="2266" y="752"/>
                  </a:cubicBezTo>
                  <a:cubicBezTo>
                    <a:pt x="2472" y="752"/>
                    <a:pt x="2636" y="583"/>
                    <a:pt x="2636" y="376"/>
                  </a:cubicBezTo>
                  <a:cubicBezTo>
                    <a:pt x="2636" y="172"/>
                    <a:pt x="2472" y="6"/>
                    <a:pt x="2269" y="6"/>
                  </a:cubicBezTo>
                  <a:cubicBezTo>
                    <a:pt x="2267" y="6"/>
                    <a:pt x="2264" y="6"/>
                    <a:pt x="2261" y="6"/>
                  </a:cubicBezTo>
                  <a:lnTo>
                    <a:pt x="2261"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8" name="Google Shape;14068;p138"/>
            <p:cNvSpPr/>
            <p:nvPr/>
          </p:nvSpPr>
          <p:spPr>
            <a:xfrm>
              <a:off x="1588225" y="4583337"/>
              <a:ext cx="38371" cy="15527"/>
            </a:xfrm>
            <a:custGeom>
              <a:avLst/>
              <a:gdLst/>
              <a:ahLst/>
              <a:cxnLst/>
              <a:rect l="l" t="t" r="r" b="b"/>
              <a:pathLst>
                <a:path w="1463" h="592" extrusionOk="0">
                  <a:moveTo>
                    <a:pt x="144" y="0"/>
                  </a:moveTo>
                  <a:cubicBezTo>
                    <a:pt x="67" y="0"/>
                    <a:pt x="0" y="63"/>
                    <a:pt x="0" y="140"/>
                  </a:cubicBezTo>
                  <a:lnTo>
                    <a:pt x="0" y="592"/>
                  </a:lnTo>
                  <a:lnTo>
                    <a:pt x="1463" y="592"/>
                  </a:lnTo>
                  <a:lnTo>
                    <a:pt x="1463" y="140"/>
                  </a:lnTo>
                  <a:cubicBezTo>
                    <a:pt x="1463" y="63"/>
                    <a:pt x="1400" y="0"/>
                    <a:pt x="1318"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9" name="Google Shape;14069;p138"/>
            <p:cNvSpPr/>
            <p:nvPr/>
          </p:nvSpPr>
          <p:spPr>
            <a:xfrm>
              <a:off x="1331903" y="4303830"/>
              <a:ext cx="343292" cy="340354"/>
            </a:xfrm>
            <a:custGeom>
              <a:avLst/>
              <a:gdLst/>
              <a:ahLst/>
              <a:cxnLst/>
              <a:rect l="l" t="t" r="r" b="b"/>
              <a:pathLst>
                <a:path w="13089" h="12977" extrusionOk="0">
                  <a:moveTo>
                    <a:pt x="6554" y="389"/>
                  </a:moveTo>
                  <a:lnTo>
                    <a:pt x="11091" y="3040"/>
                  </a:lnTo>
                  <a:lnTo>
                    <a:pt x="10312" y="3040"/>
                  </a:lnTo>
                  <a:lnTo>
                    <a:pt x="6703" y="933"/>
                  </a:lnTo>
                  <a:cubicBezTo>
                    <a:pt x="6655" y="904"/>
                    <a:pt x="6603" y="889"/>
                    <a:pt x="6552" y="889"/>
                  </a:cubicBezTo>
                  <a:cubicBezTo>
                    <a:pt x="6500" y="889"/>
                    <a:pt x="6448" y="904"/>
                    <a:pt x="6400" y="933"/>
                  </a:cubicBezTo>
                  <a:lnTo>
                    <a:pt x="5443" y="1491"/>
                  </a:lnTo>
                  <a:cubicBezTo>
                    <a:pt x="5246" y="1591"/>
                    <a:pt x="5354" y="1852"/>
                    <a:pt x="5524" y="1852"/>
                  </a:cubicBezTo>
                  <a:cubicBezTo>
                    <a:pt x="5557" y="1852"/>
                    <a:pt x="5593" y="1842"/>
                    <a:pt x="5630" y="1818"/>
                  </a:cubicBezTo>
                  <a:lnTo>
                    <a:pt x="6549" y="1284"/>
                  </a:lnTo>
                  <a:lnTo>
                    <a:pt x="9557" y="3040"/>
                  </a:lnTo>
                  <a:lnTo>
                    <a:pt x="3527" y="3040"/>
                  </a:lnTo>
                  <a:lnTo>
                    <a:pt x="4860" y="2265"/>
                  </a:lnTo>
                  <a:cubicBezTo>
                    <a:pt x="5036" y="2155"/>
                    <a:pt x="4931" y="1913"/>
                    <a:pt x="4765" y="1913"/>
                  </a:cubicBezTo>
                  <a:cubicBezTo>
                    <a:pt x="4736" y="1913"/>
                    <a:pt x="4705" y="1921"/>
                    <a:pt x="4673" y="1938"/>
                  </a:cubicBezTo>
                  <a:lnTo>
                    <a:pt x="2772" y="3040"/>
                  </a:lnTo>
                  <a:lnTo>
                    <a:pt x="1988" y="3040"/>
                  </a:lnTo>
                  <a:lnTo>
                    <a:pt x="6554" y="389"/>
                  </a:lnTo>
                  <a:close/>
                  <a:moveTo>
                    <a:pt x="11736" y="3420"/>
                  </a:moveTo>
                  <a:lnTo>
                    <a:pt x="11736" y="4339"/>
                  </a:lnTo>
                  <a:lnTo>
                    <a:pt x="1353" y="4339"/>
                  </a:lnTo>
                  <a:lnTo>
                    <a:pt x="1353" y="3420"/>
                  </a:lnTo>
                  <a:close/>
                  <a:moveTo>
                    <a:pt x="1791" y="4719"/>
                  </a:moveTo>
                  <a:cubicBezTo>
                    <a:pt x="1794" y="4719"/>
                    <a:pt x="1797" y="4719"/>
                    <a:pt x="1800" y="4719"/>
                  </a:cubicBezTo>
                  <a:lnTo>
                    <a:pt x="3657" y="4719"/>
                  </a:lnTo>
                  <a:cubicBezTo>
                    <a:pt x="3763" y="4719"/>
                    <a:pt x="3850" y="4806"/>
                    <a:pt x="3845" y="4912"/>
                  </a:cubicBezTo>
                  <a:cubicBezTo>
                    <a:pt x="3835" y="5008"/>
                    <a:pt x="3758" y="5085"/>
                    <a:pt x="3662" y="5090"/>
                  </a:cubicBezTo>
                  <a:cubicBezTo>
                    <a:pt x="3609" y="5090"/>
                    <a:pt x="3561" y="5066"/>
                    <a:pt x="3523" y="5027"/>
                  </a:cubicBezTo>
                  <a:cubicBezTo>
                    <a:pt x="3473" y="4973"/>
                    <a:pt x="3409" y="4948"/>
                    <a:pt x="3346" y="4948"/>
                  </a:cubicBezTo>
                  <a:cubicBezTo>
                    <a:pt x="3221" y="4948"/>
                    <a:pt x="3099" y="5045"/>
                    <a:pt x="3099" y="5196"/>
                  </a:cubicBezTo>
                  <a:lnTo>
                    <a:pt x="3099" y="10465"/>
                  </a:lnTo>
                  <a:lnTo>
                    <a:pt x="2353" y="10465"/>
                  </a:lnTo>
                  <a:lnTo>
                    <a:pt x="2353" y="5196"/>
                  </a:lnTo>
                  <a:cubicBezTo>
                    <a:pt x="2350" y="5045"/>
                    <a:pt x="2228" y="4948"/>
                    <a:pt x="2102" y="4948"/>
                  </a:cubicBezTo>
                  <a:cubicBezTo>
                    <a:pt x="2039" y="4948"/>
                    <a:pt x="1975" y="4973"/>
                    <a:pt x="1925" y="5027"/>
                  </a:cubicBezTo>
                  <a:cubicBezTo>
                    <a:pt x="1886" y="5070"/>
                    <a:pt x="1837" y="5089"/>
                    <a:pt x="1789" y="5089"/>
                  </a:cubicBezTo>
                  <a:cubicBezTo>
                    <a:pt x="1690" y="5089"/>
                    <a:pt x="1596" y="5009"/>
                    <a:pt x="1603" y="4893"/>
                  </a:cubicBezTo>
                  <a:cubicBezTo>
                    <a:pt x="1612" y="4795"/>
                    <a:pt x="1694" y="4719"/>
                    <a:pt x="1791" y="4719"/>
                  </a:cubicBezTo>
                  <a:close/>
                  <a:moveTo>
                    <a:pt x="7563" y="4719"/>
                  </a:moveTo>
                  <a:cubicBezTo>
                    <a:pt x="7611" y="4719"/>
                    <a:pt x="7654" y="4742"/>
                    <a:pt x="7685" y="4777"/>
                  </a:cubicBezTo>
                  <a:cubicBezTo>
                    <a:pt x="7718" y="4811"/>
                    <a:pt x="7738" y="4864"/>
                    <a:pt x="7738" y="4912"/>
                  </a:cubicBezTo>
                  <a:cubicBezTo>
                    <a:pt x="7728" y="5008"/>
                    <a:pt x="7651" y="5085"/>
                    <a:pt x="7555" y="5090"/>
                  </a:cubicBezTo>
                  <a:cubicBezTo>
                    <a:pt x="7502" y="5090"/>
                    <a:pt x="7454" y="5066"/>
                    <a:pt x="7415" y="5027"/>
                  </a:cubicBezTo>
                  <a:cubicBezTo>
                    <a:pt x="7365" y="4973"/>
                    <a:pt x="7302" y="4948"/>
                    <a:pt x="7239" y="4948"/>
                  </a:cubicBezTo>
                  <a:cubicBezTo>
                    <a:pt x="7113" y="4948"/>
                    <a:pt x="6992" y="5045"/>
                    <a:pt x="6992" y="5196"/>
                  </a:cubicBezTo>
                  <a:lnTo>
                    <a:pt x="6992" y="10465"/>
                  </a:lnTo>
                  <a:lnTo>
                    <a:pt x="6241" y="10465"/>
                  </a:lnTo>
                  <a:lnTo>
                    <a:pt x="6241" y="5196"/>
                  </a:lnTo>
                  <a:cubicBezTo>
                    <a:pt x="6241" y="5045"/>
                    <a:pt x="6120" y="4948"/>
                    <a:pt x="5993" y="4948"/>
                  </a:cubicBezTo>
                  <a:cubicBezTo>
                    <a:pt x="5930" y="4948"/>
                    <a:pt x="5865" y="4973"/>
                    <a:pt x="5813" y="5027"/>
                  </a:cubicBezTo>
                  <a:cubicBezTo>
                    <a:pt x="5775" y="5070"/>
                    <a:pt x="5727" y="5089"/>
                    <a:pt x="5680" y="5089"/>
                  </a:cubicBezTo>
                  <a:cubicBezTo>
                    <a:pt x="5583" y="5089"/>
                    <a:pt x="5489" y="5009"/>
                    <a:pt x="5495" y="4893"/>
                  </a:cubicBezTo>
                  <a:cubicBezTo>
                    <a:pt x="5505" y="4795"/>
                    <a:pt x="5582" y="4719"/>
                    <a:pt x="5679" y="4719"/>
                  </a:cubicBezTo>
                  <a:cubicBezTo>
                    <a:pt x="5682" y="4719"/>
                    <a:pt x="5685" y="4719"/>
                    <a:pt x="5688" y="4719"/>
                  </a:cubicBezTo>
                  <a:lnTo>
                    <a:pt x="7550" y="4719"/>
                  </a:lnTo>
                  <a:cubicBezTo>
                    <a:pt x="7555" y="4719"/>
                    <a:pt x="7559" y="4719"/>
                    <a:pt x="7563" y="4719"/>
                  </a:cubicBezTo>
                  <a:close/>
                  <a:moveTo>
                    <a:pt x="3268" y="10845"/>
                  </a:moveTo>
                  <a:lnTo>
                    <a:pt x="3268" y="11056"/>
                  </a:lnTo>
                  <a:lnTo>
                    <a:pt x="2185" y="11056"/>
                  </a:lnTo>
                  <a:lnTo>
                    <a:pt x="2185" y="10845"/>
                  </a:lnTo>
                  <a:close/>
                  <a:moveTo>
                    <a:pt x="5144" y="4719"/>
                  </a:moveTo>
                  <a:cubicBezTo>
                    <a:pt x="5077" y="4917"/>
                    <a:pt x="5125" y="5143"/>
                    <a:pt x="5269" y="5292"/>
                  </a:cubicBezTo>
                  <a:cubicBezTo>
                    <a:pt x="5378" y="5408"/>
                    <a:pt x="5525" y="5468"/>
                    <a:pt x="5675" y="5468"/>
                  </a:cubicBezTo>
                  <a:cubicBezTo>
                    <a:pt x="5738" y="5468"/>
                    <a:pt x="5800" y="5457"/>
                    <a:pt x="5861" y="5436"/>
                  </a:cubicBezTo>
                  <a:lnTo>
                    <a:pt x="5861" y="10513"/>
                  </a:lnTo>
                  <a:cubicBezTo>
                    <a:pt x="5760" y="10570"/>
                    <a:pt x="5693" y="10681"/>
                    <a:pt x="5693" y="10801"/>
                  </a:cubicBezTo>
                  <a:lnTo>
                    <a:pt x="5693" y="11056"/>
                  </a:lnTo>
                  <a:lnTo>
                    <a:pt x="3643" y="11056"/>
                  </a:lnTo>
                  <a:lnTo>
                    <a:pt x="3643" y="10801"/>
                  </a:lnTo>
                  <a:cubicBezTo>
                    <a:pt x="3643" y="10681"/>
                    <a:pt x="3580" y="10570"/>
                    <a:pt x="3479" y="10513"/>
                  </a:cubicBezTo>
                  <a:lnTo>
                    <a:pt x="3479" y="5436"/>
                  </a:lnTo>
                  <a:cubicBezTo>
                    <a:pt x="3542" y="5458"/>
                    <a:pt x="3604" y="5468"/>
                    <a:pt x="3666" y="5468"/>
                  </a:cubicBezTo>
                  <a:cubicBezTo>
                    <a:pt x="3954" y="5468"/>
                    <a:pt x="4209" y="5241"/>
                    <a:pt x="4225" y="4931"/>
                  </a:cubicBezTo>
                  <a:cubicBezTo>
                    <a:pt x="4225" y="4859"/>
                    <a:pt x="4216" y="4787"/>
                    <a:pt x="4196" y="4719"/>
                  </a:cubicBezTo>
                  <a:close/>
                  <a:moveTo>
                    <a:pt x="7155" y="10845"/>
                  </a:moveTo>
                  <a:lnTo>
                    <a:pt x="7155" y="11056"/>
                  </a:lnTo>
                  <a:lnTo>
                    <a:pt x="6073" y="11056"/>
                  </a:lnTo>
                  <a:lnTo>
                    <a:pt x="6073" y="10845"/>
                  </a:lnTo>
                  <a:close/>
                  <a:moveTo>
                    <a:pt x="11443" y="4715"/>
                  </a:moveTo>
                  <a:cubicBezTo>
                    <a:pt x="11544" y="4715"/>
                    <a:pt x="11630" y="4806"/>
                    <a:pt x="11626" y="4912"/>
                  </a:cubicBezTo>
                  <a:cubicBezTo>
                    <a:pt x="11621" y="5008"/>
                    <a:pt x="11539" y="5085"/>
                    <a:pt x="11444" y="5090"/>
                  </a:cubicBezTo>
                  <a:lnTo>
                    <a:pt x="11444" y="5090"/>
                  </a:lnTo>
                  <a:cubicBezTo>
                    <a:pt x="11392" y="5089"/>
                    <a:pt x="11341" y="5065"/>
                    <a:pt x="11308" y="5027"/>
                  </a:cubicBezTo>
                  <a:cubicBezTo>
                    <a:pt x="11257" y="4973"/>
                    <a:pt x="11192" y="4948"/>
                    <a:pt x="11128" y="4948"/>
                  </a:cubicBezTo>
                  <a:cubicBezTo>
                    <a:pt x="11001" y="4948"/>
                    <a:pt x="10880" y="5045"/>
                    <a:pt x="10880" y="5196"/>
                  </a:cubicBezTo>
                  <a:lnTo>
                    <a:pt x="10880" y="10465"/>
                  </a:lnTo>
                  <a:lnTo>
                    <a:pt x="10134" y="10465"/>
                  </a:lnTo>
                  <a:lnTo>
                    <a:pt x="10134" y="8564"/>
                  </a:lnTo>
                  <a:cubicBezTo>
                    <a:pt x="10134" y="8436"/>
                    <a:pt x="10039" y="8373"/>
                    <a:pt x="9944" y="8373"/>
                  </a:cubicBezTo>
                  <a:cubicBezTo>
                    <a:pt x="9849" y="8373"/>
                    <a:pt x="9754" y="8436"/>
                    <a:pt x="9754" y="8564"/>
                  </a:cubicBezTo>
                  <a:lnTo>
                    <a:pt x="9754" y="10513"/>
                  </a:lnTo>
                  <a:cubicBezTo>
                    <a:pt x="9648" y="10570"/>
                    <a:pt x="9585" y="10681"/>
                    <a:pt x="9585" y="10801"/>
                  </a:cubicBezTo>
                  <a:lnTo>
                    <a:pt x="9585" y="11056"/>
                  </a:lnTo>
                  <a:lnTo>
                    <a:pt x="7536" y="11056"/>
                  </a:lnTo>
                  <a:lnTo>
                    <a:pt x="7536" y="10801"/>
                  </a:lnTo>
                  <a:cubicBezTo>
                    <a:pt x="7536" y="10681"/>
                    <a:pt x="7473" y="10570"/>
                    <a:pt x="7367" y="10513"/>
                  </a:cubicBezTo>
                  <a:lnTo>
                    <a:pt x="7367" y="5436"/>
                  </a:lnTo>
                  <a:cubicBezTo>
                    <a:pt x="7431" y="5458"/>
                    <a:pt x="7494" y="5468"/>
                    <a:pt x="7555" y="5468"/>
                  </a:cubicBezTo>
                  <a:cubicBezTo>
                    <a:pt x="7923" y="5468"/>
                    <a:pt x="8216" y="5099"/>
                    <a:pt x="8084" y="4715"/>
                  </a:cubicBezTo>
                  <a:lnTo>
                    <a:pt x="9037" y="4715"/>
                  </a:lnTo>
                  <a:cubicBezTo>
                    <a:pt x="8965" y="4917"/>
                    <a:pt x="9013" y="5138"/>
                    <a:pt x="9157" y="5292"/>
                  </a:cubicBezTo>
                  <a:cubicBezTo>
                    <a:pt x="9267" y="5405"/>
                    <a:pt x="9416" y="5467"/>
                    <a:pt x="9567" y="5467"/>
                  </a:cubicBezTo>
                  <a:cubicBezTo>
                    <a:pt x="9628" y="5467"/>
                    <a:pt x="9690" y="5457"/>
                    <a:pt x="9749" y="5436"/>
                  </a:cubicBezTo>
                  <a:lnTo>
                    <a:pt x="9749" y="7630"/>
                  </a:lnTo>
                  <a:cubicBezTo>
                    <a:pt x="9749" y="7758"/>
                    <a:pt x="9844" y="7822"/>
                    <a:pt x="9939" y="7822"/>
                  </a:cubicBezTo>
                  <a:cubicBezTo>
                    <a:pt x="10034" y="7822"/>
                    <a:pt x="10129" y="7758"/>
                    <a:pt x="10129" y="7630"/>
                  </a:cubicBezTo>
                  <a:lnTo>
                    <a:pt x="10129" y="5196"/>
                  </a:lnTo>
                  <a:cubicBezTo>
                    <a:pt x="10129" y="5045"/>
                    <a:pt x="10008" y="4948"/>
                    <a:pt x="9881" y="4948"/>
                  </a:cubicBezTo>
                  <a:cubicBezTo>
                    <a:pt x="9817" y="4948"/>
                    <a:pt x="9752" y="4973"/>
                    <a:pt x="9701" y="5027"/>
                  </a:cubicBezTo>
                  <a:cubicBezTo>
                    <a:pt x="9663" y="5068"/>
                    <a:pt x="9615" y="5086"/>
                    <a:pt x="9568" y="5086"/>
                  </a:cubicBezTo>
                  <a:cubicBezTo>
                    <a:pt x="9471" y="5086"/>
                    <a:pt x="9377" y="5009"/>
                    <a:pt x="9383" y="4893"/>
                  </a:cubicBezTo>
                  <a:cubicBezTo>
                    <a:pt x="9393" y="4792"/>
                    <a:pt x="9480" y="4715"/>
                    <a:pt x="9581" y="4715"/>
                  </a:cubicBezTo>
                  <a:close/>
                  <a:moveTo>
                    <a:pt x="11048" y="10845"/>
                  </a:moveTo>
                  <a:lnTo>
                    <a:pt x="11048" y="11056"/>
                  </a:lnTo>
                  <a:lnTo>
                    <a:pt x="9966" y="11056"/>
                  </a:lnTo>
                  <a:lnTo>
                    <a:pt x="9966" y="10845"/>
                  </a:lnTo>
                  <a:close/>
                  <a:moveTo>
                    <a:pt x="11515" y="11441"/>
                  </a:moveTo>
                  <a:cubicBezTo>
                    <a:pt x="11606" y="11441"/>
                    <a:pt x="11683" y="11518"/>
                    <a:pt x="11683" y="11610"/>
                  </a:cubicBezTo>
                  <a:lnTo>
                    <a:pt x="11683" y="11826"/>
                  </a:lnTo>
                  <a:lnTo>
                    <a:pt x="5486" y="11826"/>
                  </a:lnTo>
                  <a:cubicBezTo>
                    <a:pt x="5231" y="11826"/>
                    <a:pt x="5231" y="12206"/>
                    <a:pt x="5486" y="12206"/>
                  </a:cubicBezTo>
                  <a:lnTo>
                    <a:pt x="11895" y="12206"/>
                  </a:lnTo>
                  <a:cubicBezTo>
                    <a:pt x="11996" y="12206"/>
                    <a:pt x="12073" y="12288"/>
                    <a:pt x="12073" y="12389"/>
                  </a:cubicBezTo>
                  <a:lnTo>
                    <a:pt x="12073" y="12596"/>
                  </a:lnTo>
                  <a:lnTo>
                    <a:pt x="1006" y="12596"/>
                  </a:lnTo>
                  <a:lnTo>
                    <a:pt x="1006" y="12389"/>
                  </a:lnTo>
                  <a:cubicBezTo>
                    <a:pt x="1006" y="12288"/>
                    <a:pt x="1088" y="12206"/>
                    <a:pt x="1189" y="12206"/>
                  </a:cubicBezTo>
                  <a:lnTo>
                    <a:pt x="4538" y="12206"/>
                  </a:lnTo>
                  <a:cubicBezTo>
                    <a:pt x="4793" y="12206"/>
                    <a:pt x="4793" y="11826"/>
                    <a:pt x="4538" y="11826"/>
                  </a:cubicBezTo>
                  <a:lnTo>
                    <a:pt x="1405" y="11826"/>
                  </a:lnTo>
                  <a:lnTo>
                    <a:pt x="1405" y="11610"/>
                  </a:lnTo>
                  <a:cubicBezTo>
                    <a:pt x="1405" y="11518"/>
                    <a:pt x="1478" y="11441"/>
                    <a:pt x="1574" y="11441"/>
                  </a:cubicBezTo>
                  <a:close/>
                  <a:moveTo>
                    <a:pt x="6552" y="0"/>
                  </a:moveTo>
                  <a:cubicBezTo>
                    <a:pt x="6494" y="0"/>
                    <a:pt x="6436" y="16"/>
                    <a:pt x="6386" y="47"/>
                  </a:cubicBezTo>
                  <a:lnTo>
                    <a:pt x="1155" y="3088"/>
                  </a:lnTo>
                  <a:cubicBezTo>
                    <a:pt x="1141" y="3098"/>
                    <a:pt x="1126" y="3107"/>
                    <a:pt x="1112" y="3122"/>
                  </a:cubicBezTo>
                  <a:cubicBezTo>
                    <a:pt x="1025" y="3194"/>
                    <a:pt x="972" y="3300"/>
                    <a:pt x="972" y="3411"/>
                  </a:cubicBezTo>
                  <a:lnTo>
                    <a:pt x="972" y="4349"/>
                  </a:lnTo>
                  <a:cubicBezTo>
                    <a:pt x="972" y="4522"/>
                    <a:pt x="1093" y="4671"/>
                    <a:pt x="1261" y="4710"/>
                  </a:cubicBezTo>
                  <a:cubicBezTo>
                    <a:pt x="1184" y="4912"/>
                    <a:pt x="1232" y="5138"/>
                    <a:pt x="1381" y="5292"/>
                  </a:cubicBezTo>
                  <a:cubicBezTo>
                    <a:pt x="1487" y="5408"/>
                    <a:pt x="1633" y="5468"/>
                    <a:pt x="1783" y="5468"/>
                  </a:cubicBezTo>
                  <a:cubicBezTo>
                    <a:pt x="1845" y="5468"/>
                    <a:pt x="1908" y="5457"/>
                    <a:pt x="1968" y="5436"/>
                  </a:cubicBezTo>
                  <a:lnTo>
                    <a:pt x="1968" y="10513"/>
                  </a:lnTo>
                  <a:cubicBezTo>
                    <a:pt x="1867" y="10570"/>
                    <a:pt x="1805" y="10681"/>
                    <a:pt x="1805" y="10801"/>
                  </a:cubicBezTo>
                  <a:lnTo>
                    <a:pt x="1805" y="11056"/>
                  </a:lnTo>
                  <a:lnTo>
                    <a:pt x="1574" y="11056"/>
                  </a:lnTo>
                  <a:cubicBezTo>
                    <a:pt x="1271" y="11056"/>
                    <a:pt x="1025" y="11307"/>
                    <a:pt x="1025" y="11610"/>
                  </a:cubicBezTo>
                  <a:lnTo>
                    <a:pt x="1025" y="11855"/>
                  </a:lnTo>
                  <a:cubicBezTo>
                    <a:pt x="790" y="11927"/>
                    <a:pt x="631" y="12144"/>
                    <a:pt x="631" y="12389"/>
                  </a:cubicBezTo>
                  <a:lnTo>
                    <a:pt x="631" y="12596"/>
                  </a:lnTo>
                  <a:lnTo>
                    <a:pt x="255" y="12596"/>
                  </a:lnTo>
                  <a:cubicBezTo>
                    <a:pt x="0" y="12596"/>
                    <a:pt x="0" y="12976"/>
                    <a:pt x="255" y="12976"/>
                  </a:cubicBezTo>
                  <a:lnTo>
                    <a:pt x="12838" y="12976"/>
                  </a:lnTo>
                  <a:cubicBezTo>
                    <a:pt x="13088" y="12976"/>
                    <a:pt x="13088" y="12596"/>
                    <a:pt x="12838" y="12596"/>
                  </a:cubicBezTo>
                  <a:lnTo>
                    <a:pt x="12458" y="12596"/>
                  </a:lnTo>
                  <a:lnTo>
                    <a:pt x="12458" y="12389"/>
                  </a:lnTo>
                  <a:cubicBezTo>
                    <a:pt x="12458" y="12144"/>
                    <a:pt x="12299" y="11927"/>
                    <a:pt x="12063" y="11850"/>
                  </a:cubicBezTo>
                  <a:lnTo>
                    <a:pt x="12063" y="11610"/>
                  </a:lnTo>
                  <a:cubicBezTo>
                    <a:pt x="12063" y="11302"/>
                    <a:pt x="11818" y="11056"/>
                    <a:pt x="11515" y="11056"/>
                  </a:cubicBezTo>
                  <a:lnTo>
                    <a:pt x="11424" y="11056"/>
                  </a:lnTo>
                  <a:lnTo>
                    <a:pt x="11424" y="10797"/>
                  </a:lnTo>
                  <a:cubicBezTo>
                    <a:pt x="11424" y="10681"/>
                    <a:pt x="11361" y="10570"/>
                    <a:pt x="11260" y="10513"/>
                  </a:cubicBezTo>
                  <a:lnTo>
                    <a:pt x="11260" y="5436"/>
                  </a:lnTo>
                  <a:cubicBezTo>
                    <a:pt x="11324" y="5458"/>
                    <a:pt x="11387" y="5468"/>
                    <a:pt x="11448" y="5468"/>
                  </a:cubicBezTo>
                  <a:cubicBezTo>
                    <a:pt x="11841" y="5468"/>
                    <a:pt x="12140" y="5048"/>
                    <a:pt x="11953" y="4657"/>
                  </a:cubicBezTo>
                  <a:cubicBezTo>
                    <a:pt x="12054" y="4589"/>
                    <a:pt x="12116" y="4474"/>
                    <a:pt x="12116" y="4349"/>
                  </a:cubicBezTo>
                  <a:lnTo>
                    <a:pt x="12116" y="3415"/>
                  </a:lnTo>
                  <a:cubicBezTo>
                    <a:pt x="12116" y="3276"/>
                    <a:pt x="12039" y="3151"/>
                    <a:pt x="11919" y="3088"/>
                  </a:cubicBezTo>
                  <a:lnTo>
                    <a:pt x="6722" y="47"/>
                  </a:lnTo>
                  <a:cubicBezTo>
                    <a:pt x="6670" y="16"/>
                    <a:pt x="6611" y="0"/>
                    <a:pt x="65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70" name="Google Shape;14070;p138"/>
          <p:cNvGrpSpPr/>
          <p:nvPr/>
        </p:nvGrpSpPr>
        <p:grpSpPr>
          <a:xfrm>
            <a:off x="3527014" y="2724949"/>
            <a:ext cx="362228" cy="343187"/>
            <a:chOff x="3527014" y="2909524"/>
            <a:chExt cx="362228" cy="343187"/>
          </a:xfrm>
        </p:grpSpPr>
        <p:sp>
          <p:nvSpPr>
            <p:cNvPr id="14071" name="Google Shape;14071;p138"/>
            <p:cNvSpPr/>
            <p:nvPr/>
          </p:nvSpPr>
          <p:spPr>
            <a:xfrm>
              <a:off x="3591009" y="2923162"/>
              <a:ext cx="183514" cy="324487"/>
            </a:xfrm>
            <a:custGeom>
              <a:avLst/>
              <a:gdLst/>
              <a:ahLst/>
              <a:cxnLst/>
              <a:rect l="l" t="t" r="r" b="b"/>
              <a:pathLst>
                <a:path w="6997" h="12372" extrusionOk="0">
                  <a:moveTo>
                    <a:pt x="684" y="1"/>
                  </a:moveTo>
                  <a:cubicBezTo>
                    <a:pt x="308" y="1"/>
                    <a:pt x="0" y="309"/>
                    <a:pt x="0" y="684"/>
                  </a:cubicBezTo>
                  <a:lnTo>
                    <a:pt x="0" y="11688"/>
                  </a:lnTo>
                  <a:cubicBezTo>
                    <a:pt x="0" y="12064"/>
                    <a:pt x="308" y="12372"/>
                    <a:pt x="684" y="12372"/>
                  </a:cubicBezTo>
                  <a:lnTo>
                    <a:pt x="6313" y="12372"/>
                  </a:lnTo>
                  <a:cubicBezTo>
                    <a:pt x="6689" y="12372"/>
                    <a:pt x="6997" y="12064"/>
                    <a:pt x="6997" y="11688"/>
                  </a:cubicBezTo>
                  <a:lnTo>
                    <a:pt x="6997" y="684"/>
                  </a:lnTo>
                  <a:cubicBezTo>
                    <a:pt x="6997" y="309"/>
                    <a:pt x="6689" y="1"/>
                    <a:pt x="6313" y="1"/>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2" name="Google Shape;14072;p138"/>
            <p:cNvSpPr/>
            <p:nvPr/>
          </p:nvSpPr>
          <p:spPr>
            <a:xfrm>
              <a:off x="3739430" y="2923293"/>
              <a:ext cx="35092" cy="324355"/>
            </a:xfrm>
            <a:custGeom>
              <a:avLst/>
              <a:gdLst/>
              <a:ahLst/>
              <a:cxnLst/>
              <a:rect l="l" t="t" r="r" b="b"/>
              <a:pathLst>
                <a:path w="1338" h="12367" extrusionOk="0">
                  <a:moveTo>
                    <a:pt x="0" y="1"/>
                  </a:moveTo>
                  <a:cubicBezTo>
                    <a:pt x="375" y="1"/>
                    <a:pt x="678" y="304"/>
                    <a:pt x="678" y="679"/>
                  </a:cubicBezTo>
                  <a:lnTo>
                    <a:pt x="678" y="11688"/>
                  </a:lnTo>
                  <a:cubicBezTo>
                    <a:pt x="678" y="12064"/>
                    <a:pt x="375" y="12367"/>
                    <a:pt x="0" y="12367"/>
                  </a:cubicBezTo>
                  <a:lnTo>
                    <a:pt x="654" y="12367"/>
                  </a:lnTo>
                  <a:cubicBezTo>
                    <a:pt x="1030" y="12367"/>
                    <a:pt x="1338" y="12064"/>
                    <a:pt x="1338" y="11688"/>
                  </a:cubicBezTo>
                  <a:lnTo>
                    <a:pt x="1338" y="679"/>
                  </a:lnTo>
                  <a:cubicBezTo>
                    <a:pt x="1338" y="304"/>
                    <a:pt x="1030" y="1"/>
                    <a:pt x="654"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3" name="Google Shape;14073;p138"/>
            <p:cNvSpPr/>
            <p:nvPr/>
          </p:nvSpPr>
          <p:spPr>
            <a:xfrm>
              <a:off x="3591009" y="3202197"/>
              <a:ext cx="183514" cy="45452"/>
            </a:xfrm>
            <a:custGeom>
              <a:avLst/>
              <a:gdLst/>
              <a:ahLst/>
              <a:cxnLst/>
              <a:rect l="l" t="t" r="r" b="b"/>
              <a:pathLst>
                <a:path w="6997" h="1733" extrusionOk="0">
                  <a:moveTo>
                    <a:pt x="0" y="0"/>
                  </a:moveTo>
                  <a:lnTo>
                    <a:pt x="0" y="1049"/>
                  </a:lnTo>
                  <a:cubicBezTo>
                    <a:pt x="0" y="1425"/>
                    <a:pt x="308" y="1733"/>
                    <a:pt x="684" y="1733"/>
                  </a:cubicBezTo>
                  <a:lnTo>
                    <a:pt x="6313" y="1733"/>
                  </a:lnTo>
                  <a:cubicBezTo>
                    <a:pt x="6689" y="1733"/>
                    <a:pt x="6997" y="1425"/>
                    <a:pt x="6997" y="1049"/>
                  </a:cubicBezTo>
                  <a:lnTo>
                    <a:pt x="6997" y="0"/>
                  </a:lnTo>
                  <a:close/>
                </a:path>
              </a:pathLst>
            </a:custGeom>
            <a:solidFill>
              <a:srgbClr val="D0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4" name="Google Shape;14074;p138"/>
            <p:cNvSpPr/>
            <p:nvPr/>
          </p:nvSpPr>
          <p:spPr>
            <a:xfrm>
              <a:off x="3739430" y="3202197"/>
              <a:ext cx="35092" cy="45452"/>
            </a:xfrm>
            <a:custGeom>
              <a:avLst/>
              <a:gdLst/>
              <a:ahLst/>
              <a:cxnLst/>
              <a:rect l="l" t="t" r="r" b="b"/>
              <a:pathLst>
                <a:path w="1338" h="1733" extrusionOk="0">
                  <a:moveTo>
                    <a:pt x="678" y="0"/>
                  </a:moveTo>
                  <a:lnTo>
                    <a:pt x="678" y="1049"/>
                  </a:lnTo>
                  <a:cubicBezTo>
                    <a:pt x="678" y="1425"/>
                    <a:pt x="375" y="1733"/>
                    <a:pt x="0" y="1733"/>
                  </a:cubicBezTo>
                  <a:lnTo>
                    <a:pt x="654" y="1733"/>
                  </a:lnTo>
                  <a:cubicBezTo>
                    <a:pt x="1030" y="1733"/>
                    <a:pt x="1338" y="1425"/>
                    <a:pt x="1338" y="1049"/>
                  </a:cubicBezTo>
                  <a:lnTo>
                    <a:pt x="1338" y="0"/>
                  </a:lnTo>
                  <a:close/>
                </a:path>
              </a:pathLst>
            </a:custGeom>
            <a:solidFill>
              <a:srgbClr val="6B83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5" name="Google Shape;14075;p138"/>
            <p:cNvSpPr/>
            <p:nvPr/>
          </p:nvSpPr>
          <p:spPr>
            <a:xfrm>
              <a:off x="3591009" y="2923293"/>
              <a:ext cx="183514" cy="45452"/>
            </a:xfrm>
            <a:custGeom>
              <a:avLst/>
              <a:gdLst/>
              <a:ahLst/>
              <a:cxnLst/>
              <a:rect l="l" t="t" r="r" b="b"/>
              <a:pathLst>
                <a:path w="6997" h="1733" extrusionOk="0">
                  <a:moveTo>
                    <a:pt x="684" y="1"/>
                  </a:moveTo>
                  <a:cubicBezTo>
                    <a:pt x="304" y="1"/>
                    <a:pt x="0" y="304"/>
                    <a:pt x="0" y="679"/>
                  </a:cubicBezTo>
                  <a:lnTo>
                    <a:pt x="0" y="1733"/>
                  </a:lnTo>
                  <a:lnTo>
                    <a:pt x="6997" y="1733"/>
                  </a:lnTo>
                  <a:lnTo>
                    <a:pt x="6997" y="679"/>
                  </a:lnTo>
                  <a:cubicBezTo>
                    <a:pt x="6997" y="304"/>
                    <a:pt x="6689" y="1"/>
                    <a:pt x="6313" y="1"/>
                  </a:cubicBezTo>
                  <a:close/>
                </a:path>
              </a:pathLst>
            </a:custGeom>
            <a:solidFill>
              <a:srgbClr val="D0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6" name="Google Shape;14076;p138"/>
            <p:cNvSpPr/>
            <p:nvPr/>
          </p:nvSpPr>
          <p:spPr>
            <a:xfrm>
              <a:off x="3739430" y="2923293"/>
              <a:ext cx="35092" cy="45452"/>
            </a:xfrm>
            <a:custGeom>
              <a:avLst/>
              <a:gdLst/>
              <a:ahLst/>
              <a:cxnLst/>
              <a:rect l="l" t="t" r="r" b="b"/>
              <a:pathLst>
                <a:path w="1338" h="1733" extrusionOk="0">
                  <a:moveTo>
                    <a:pt x="0" y="1"/>
                  </a:moveTo>
                  <a:cubicBezTo>
                    <a:pt x="375" y="1"/>
                    <a:pt x="678" y="304"/>
                    <a:pt x="678" y="679"/>
                  </a:cubicBezTo>
                  <a:lnTo>
                    <a:pt x="678" y="1733"/>
                  </a:lnTo>
                  <a:lnTo>
                    <a:pt x="1338" y="1733"/>
                  </a:lnTo>
                  <a:lnTo>
                    <a:pt x="1338" y="679"/>
                  </a:lnTo>
                  <a:cubicBezTo>
                    <a:pt x="1338" y="304"/>
                    <a:pt x="1030" y="1"/>
                    <a:pt x="654" y="1"/>
                  </a:cubicBezTo>
                  <a:close/>
                </a:path>
              </a:pathLst>
            </a:custGeom>
            <a:solidFill>
              <a:srgbClr val="6B83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7" name="Google Shape;14077;p138"/>
            <p:cNvSpPr/>
            <p:nvPr/>
          </p:nvSpPr>
          <p:spPr>
            <a:xfrm>
              <a:off x="3681861" y="3020598"/>
              <a:ext cx="202214" cy="129118"/>
            </a:xfrm>
            <a:custGeom>
              <a:avLst/>
              <a:gdLst/>
              <a:ahLst/>
              <a:cxnLst/>
              <a:rect l="l" t="t" r="r" b="b"/>
              <a:pathLst>
                <a:path w="7710" h="4923" extrusionOk="0">
                  <a:moveTo>
                    <a:pt x="241" y="0"/>
                  </a:moveTo>
                  <a:cubicBezTo>
                    <a:pt x="112" y="5"/>
                    <a:pt x="6" y="111"/>
                    <a:pt x="1" y="241"/>
                  </a:cubicBezTo>
                  <a:lnTo>
                    <a:pt x="1" y="4687"/>
                  </a:lnTo>
                  <a:cubicBezTo>
                    <a:pt x="6" y="4817"/>
                    <a:pt x="112" y="4918"/>
                    <a:pt x="241" y="4923"/>
                  </a:cubicBezTo>
                  <a:lnTo>
                    <a:pt x="7473" y="4923"/>
                  </a:lnTo>
                  <a:cubicBezTo>
                    <a:pt x="7603" y="4918"/>
                    <a:pt x="7709" y="4817"/>
                    <a:pt x="7709" y="4687"/>
                  </a:cubicBezTo>
                  <a:lnTo>
                    <a:pt x="7709" y="241"/>
                  </a:lnTo>
                  <a:cubicBezTo>
                    <a:pt x="7709" y="111"/>
                    <a:pt x="7603" y="5"/>
                    <a:pt x="7473"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8" name="Google Shape;14078;p138"/>
            <p:cNvSpPr/>
            <p:nvPr/>
          </p:nvSpPr>
          <p:spPr>
            <a:xfrm>
              <a:off x="3861336" y="3020729"/>
              <a:ext cx="22739" cy="128987"/>
            </a:xfrm>
            <a:custGeom>
              <a:avLst/>
              <a:gdLst/>
              <a:ahLst/>
              <a:cxnLst/>
              <a:rect l="l" t="t" r="r" b="b"/>
              <a:pathLst>
                <a:path w="867" h="4918" extrusionOk="0">
                  <a:moveTo>
                    <a:pt x="0" y="0"/>
                  </a:moveTo>
                  <a:cubicBezTo>
                    <a:pt x="130" y="0"/>
                    <a:pt x="231" y="106"/>
                    <a:pt x="236" y="236"/>
                  </a:cubicBezTo>
                  <a:lnTo>
                    <a:pt x="236" y="4682"/>
                  </a:lnTo>
                  <a:cubicBezTo>
                    <a:pt x="231" y="4812"/>
                    <a:pt x="130" y="4913"/>
                    <a:pt x="0" y="4918"/>
                  </a:cubicBezTo>
                  <a:lnTo>
                    <a:pt x="630" y="4918"/>
                  </a:lnTo>
                  <a:cubicBezTo>
                    <a:pt x="760" y="4913"/>
                    <a:pt x="866" y="4812"/>
                    <a:pt x="866" y="4682"/>
                  </a:cubicBezTo>
                  <a:lnTo>
                    <a:pt x="866" y="236"/>
                  </a:lnTo>
                  <a:cubicBezTo>
                    <a:pt x="866" y="106"/>
                    <a:pt x="760" y="0"/>
                    <a:pt x="630" y="0"/>
                  </a:cubicBezTo>
                  <a:close/>
                </a:path>
              </a:pathLst>
            </a:custGeom>
            <a:solidFill>
              <a:srgbClr val="6A7C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9" name="Google Shape;14079;p138"/>
            <p:cNvSpPr/>
            <p:nvPr/>
          </p:nvSpPr>
          <p:spPr>
            <a:xfrm>
              <a:off x="3791780" y="3043940"/>
              <a:ext cx="45216" cy="38633"/>
            </a:xfrm>
            <a:custGeom>
              <a:avLst/>
              <a:gdLst/>
              <a:ahLst/>
              <a:cxnLst/>
              <a:rect l="l" t="t" r="r" b="b"/>
              <a:pathLst>
                <a:path w="1724" h="1473" extrusionOk="0">
                  <a:moveTo>
                    <a:pt x="987" y="1"/>
                  </a:moveTo>
                  <a:cubicBezTo>
                    <a:pt x="328" y="1"/>
                    <a:pt x="1" y="795"/>
                    <a:pt x="468" y="1256"/>
                  </a:cubicBezTo>
                  <a:cubicBezTo>
                    <a:pt x="617" y="1406"/>
                    <a:pt x="801" y="1473"/>
                    <a:pt x="982" y="1473"/>
                  </a:cubicBezTo>
                  <a:cubicBezTo>
                    <a:pt x="1360" y="1473"/>
                    <a:pt x="1723" y="1180"/>
                    <a:pt x="1723" y="737"/>
                  </a:cubicBezTo>
                  <a:cubicBezTo>
                    <a:pt x="1723" y="328"/>
                    <a:pt x="1391" y="1"/>
                    <a:pt x="987"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0" name="Google Shape;14080;p138"/>
            <p:cNvSpPr/>
            <p:nvPr/>
          </p:nvSpPr>
          <p:spPr>
            <a:xfrm>
              <a:off x="3817274" y="3043940"/>
              <a:ext cx="45216" cy="38633"/>
            </a:xfrm>
            <a:custGeom>
              <a:avLst/>
              <a:gdLst/>
              <a:ahLst/>
              <a:cxnLst/>
              <a:rect l="l" t="t" r="r" b="b"/>
              <a:pathLst>
                <a:path w="1724" h="1473" extrusionOk="0">
                  <a:moveTo>
                    <a:pt x="987" y="1"/>
                  </a:moveTo>
                  <a:cubicBezTo>
                    <a:pt x="328" y="1"/>
                    <a:pt x="1" y="795"/>
                    <a:pt x="463" y="1256"/>
                  </a:cubicBezTo>
                  <a:cubicBezTo>
                    <a:pt x="614" y="1406"/>
                    <a:pt x="799" y="1473"/>
                    <a:pt x="980" y="1473"/>
                  </a:cubicBezTo>
                  <a:cubicBezTo>
                    <a:pt x="1360" y="1473"/>
                    <a:pt x="1723" y="1180"/>
                    <a:pt x="1723" y="737"/>
                  </a:cubicBezTo>
                  <a:cubicBezTo>
                    <a:pt x="1723" y="328"/>
                    <a:pt x="1391" y="1"/>
                    <a:pt x="987" y="1"/>
                  </a:cubicBezTo>
                  <a:close/>
                </a:path>
              </a:pathLst>
            </a:custGeom>
            <a:solidFill>
              <a:srgbClr val="D2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1" name="Google Shape;14081;p138"/>
            <p:cNvSpPr/>
            <p:nvPr/>
          </p:nvSpPr>
          <p:spPr>
            <a:xfrm>
              <a:off x="3706095" y="3045330"/>
              <a:ext cx="57700" cy="35879"/>
            </a:xfrm>
            <a:custGeom>
              <a:avLst/>
              <a:gdLst/>
              <a:ahLst/>
              <a:cxnLst/>
              <a:rect l="l" t="t" r="r" b="b"/>
              <a:pathLst>
                <a:path w="2200" h="1368" extrusionOk="0">
                  <a:moveTo>
                    <a:pt x="236" y="1"/>
                  </a:moveTo>
                  <a:cubicBezTo>
                    <a:pt x="107" y="1"/>
                    <a:pt x="1" y="106"/>
                    <a:pt x="1" y="236"/>
                  </a:cubicBezTo>
                  <a:lnTo>
                    <a:pt x="1" y="1126"/>
                  </a:lnTo>
                  <a:cubicBezTo>
                    <a:pt x="1" y="1256"/>
                    <a:pt x="107" y="1362"/>
                    <a:pt x="236" y="1367"/>
                  </a:cubicBezTo>
                  <a:lnTo>
                    <a:pt x="1964" y="1367"/>
                  </a:lnTo>
                  <a:cubicBezTo>
                    <a:pt x="2094" y="1362"/>
                    <a:pt x="2195" y="1256"/>
                    <a:pt x="2200" y="1131"/>
                  </a:cubicBezTo>
                  <a:lnTo>
                    <a:pt x="2200" y="236"/>
                  </a:lnTo>
                  <a:cubicBezTo>
                    <a:pt x="2195" y="106"/>
                    <a:pt x="2094" y="1"/>
                    <a:pt x="19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2" name="Google Shape;14082;p138"/>
            <p:cNvSpPr/>
            <p:nvPr/>
          </p:nvSpPr>
          <p:spPr>
            <a:xfrm>
              <a:off x="3702686" y="3101877"/>
              <a:ext cx="162584" cy="20221"/>
            </a:xfrm>
            <a:custGeom>
              <a:avLst/>
              <a:gdLst/>
              <a:ahLst/>
              <a:cxnLst/>
              <a:rect l="l" t="t" r="r" b="b"/>
              <a:pathLst>
                <a:path w="6199" h="771" extrusionOk="0">
                  <a:moveTo>
                    <a:pt x="237" y="0"/>
                  </a:moveTo>
                  <a:cubicBezTo>
                    <a:pt x="107" y="0"/>
                    <a:pt x="1" y="106"/>
                    <a:pt x="1" y="236"/>
                  </a:cubicBezTo>
                  <a:lnTo>
                    <a:pt x="1" y="529"/>
                  </a:lnTo>
                  <a:cubicBezTo>
                    <a:pt x="1" y="659"/>
                    <a:pt x="107" y="765"/>
                    <a:pt x="237" y="770"/>
                  </a:cubicBezTo>
                  <a:lnTo>
                    <a:pt x="5963" y="770"/>
                  </a:lnTo>
                  <a:cubicBezTo>
                    <a:pt x="6092" y="765"/>
                    <a:pt x="6194" y="659"/>
                    <a:pt x="6198" y="529"/>
                  </a:cubicBezTo>
                  <a:lnTo>
                    <a:pt x="6198" y="236"/>
                  </a:lnTo>
                  <a:cubicBezTo>
                    <a:pt x="6194" y="106"/>
                    <a:pt x="6092" y="0"/>
                    <a:pt x="5963" y="0"/>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3" name="Google Shape;14083;p138"/>
            <p:cNvSpPr/>
            <p:nvPr/>
          </p:nvSpPr>
          <p:spPr>
            <a:xfrm>
              <a:off x="3527014" y="2914717"/>
              <a:ext cx="106300" cy="90905"/>
            </a:xfrm>
            <a:custGeom>
              <a:avLst/>
              <a:gdLst/>
              <a:ahLst/>
              <a:cxnLst/>
              <a:rect l="l" t="t" r="r" b="b"/>
              <a:pathLst>
                <a:path w="4053" h="3466" extrusionOk="0">
                  <a:moveTo>
                    <a:pt x="2320" y="0"/>
                  </a:moveTo>
                  <a:cubicBezTo>
                    <a:pt x="776" y="0"/>
                    <a:pt x="1" y="1867"/>
                    <a:pt x="1093" y="2960"/>
                  </a:cubicBezTo>
                  <a:cubicBezTo>
                    <a:pt x="1425" y="3291"/>
                    <a:pt x="1868" y="3465"/>
                    <a:pt x="2319" y="3465"/>
                  </a:cubicBezTo>
                  <a:cubicBezTo>
                    <a:pt x="2543" y="3465"/>
                    <a:pt x="2769" y="3423"/>
                    <a:pt x="2984" y="3335"/>
                  </a:cubicBezTo>
                  <a:cubicBezTo>
                    <a:pt x="3629" y="3065"/>
                    <a:pt x="4052" y="2435"/>
                    <a:pt x="4052" y="1733"/>
                  </a:cubicBezTo>
                  <a:cubicBezTo>
                    <a:pt x="4052" y="775"/>
                    <a:pt x="3278" y="0"/>
                    <a:pt x="2320" y="0"/>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4" name="Google Shape;14084;p138"/>
            <p:cNvSpPr/>
            <p:nvPr/>
          </p:nvSpPr>
          <p:spPr>
            <a:xfrm>
              <a:off x="3579259" y="2914717"/>
              <a:ext cx="56310" cy="90957"/>
            </a:xfrm>
            <a:custGeom>
              <a:avLst/>
              <a:gdLst/>
              <a:ahLst/>
              <a:cxnLst/>
              <a:rect l="l" t="t" r="r" b="b"/>
              <a:pathLst>
                <a:path w="2147" h="3468" extrusionOk="0">
                  <a:moveTo>
                    <a:pt x="328" y="0"/>
                  </a:moveTo>
                  <a:cubicBezTo>
                    <a:pt x="217" y="0"/>
                    <a:pt x="107" y="10"/>
                    <a:pt x="1" y="29"/>
                  </a:cubicBezTo>
                  <a:cubicBezTo>
                    <a:pt x="814" y="188"/>
                    <a:pt x="1406" y="900"/>
                    <a:pt x="1406" y="1733"/>
                  </a:cubicBezTo>
                  <a:cubicBezTo>
                    <a:pt x="1406" y="2565"/>
                    <a:pt x="814" y="3277"/>
                    <a:pt x="1" y="3436"/>
                  </a:cubicBezTo>
                  <a:cubicBezTo>
                    <a:pt x="111" y="3457"/>
                    <a:pt x="221" y="3467"/>
                    <a:pt x="330" y="3467"/>
                  </a:cubicBezTo>
                  <a:cubicBezTo>
                    <a:pt x="1202" y="3467"/>
                    <a:pt x="1965" y="2804"/>
                    <a:pt x="2051" y="1896"/>
                  </a:cubicBezTo>
                  <a:cubicBezTo>
                    <a:pt x="2147" y="881"/>
                    <a:pt x="1348" y="0"/>
                    <a:pt x="328" y="0"/>
                  </a:cubicBezTo>
                  <a:close/>
                </a:path>
              </a:pathLst>
            </a:custGeom>
            <a:solidFill>
              <a:srgbClr val="75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5" name="Google Shape;14085;p138"/>
            <p:cNvSpPr/>
            <p:nvPr/>
          </p:nvSpPr>
          <p:spPr>
            <a:xfrm>
              <a:off x="3529296" y="2909524"/>
              <a:ext cx="359946" cy="343187"/>
            </a:xfrm>
            <a:custGeom>
              <a:avLst/>
              <a:gdLst/>
              <a:ahLst/>
              <a:cxnLst/>
              <a:rect l="l" t="t" r="r" b="b"/>
              <a:pathLst>
                <a:path w="13724" h="13085" extrusionOk="0">
                  <a:moveTo>
                    <a:pt x="8666" y="723"/>
                  </a:moveTo>
                  <a:cubicBezTo>
                    <a:pt x="8931" y="723"/>
                    <a:pt x="9148" y="935"/>
                    <a:pt x="9148" y="1204"/>
                  </a:cubicBezTo>
                  <a:lnTo>
                    <a:pt x="9148" y="2056"/>
                  </a:lnTo>
                  <a:lnTo>
                    <a:pt x="4158" y="2061"/>
                  </a:lnTo>
                  <a:cubicBezTo>
                    <a:pt x="4158" y="2017"/>
                    <a:pt x="4163" y="1974"/>
                    <a:pt x="4163" y="1931"/>
                  </a:cubicBezTo>
                  <a:cubicBezTo>
                    <a:pt x="4163" y="1488"/>
                    <a:pt x="4013" y="1064"/>
                    <a:pt x="3734" y="723"/>
                  </a:cubicBezTo>
                  <a:close/>
                  <a:moveTo>
                    <a:pt x="2219" y="391"/>
                  </a:moveTo>
                  <a:cubicBezTo>
                    <a:pt x="3009" y="391"/>
                    <a:pt x="3768" y="1005"/>
                    <a:pt x="3768" y="1931"/>
                  </a:cubicBezTo>
                  <a:cubicBezTo>
                    <a:pt x="3768" y="2777"/>
                    <a:pt x="3080" y="3466"/>
                    <a:pt x="2233" y="3466"/>
                  </a:cubicBezTo>
                  <a:cubicBezTo>
                    <a:pt x="867" y="3466"/>
                    <a:pt x="178" y="1810"/>
                    <a:pt x="1146" y="843"/>
                  </a:cubicBezTo>
                  <a:cubicBezTo>
                    <a:pt x="1458" y="531"/>
                    <a:pt x="1842" y="391"/>
                    <a:pt x="2219" y="391"/>
                  </a:cubicBezTo>
                  <a:close/>
                  <a:moveTo>
                    <a:pt x="9152" y="11357"/>
                  </a:moveTo>
                  <a:lnTo>
                    <a:pt x="9152" y="12213"/>
                  </a:lnTo>
                  <a:cubicBezTo>
                    <a:pt x="9152" y="12478"/>
                    <a:pt x="8936" y="12694"/>
                    <a:pt x="8671" y="12694"/>
                  </a:cubicBezTo>
                  <a:lnTo>
                    <a:pt x="3032" y="12694"/>
                  </a:lnTo>
                  <a:cubicBezTo>
                    <a:pt x="2767" y="12694"/>
                    <a:pt x="2551" y="12478"/>
                    <a:pt x="2551" y="12213"/>
                  </a:cubicBezTo>
                  <a:lnTo>
                    <a:pt x="2551" y="11357"/>
                  </a:lnTo>
                  <a:close/>
                  <a:moveTo>
                    <a:pt x="2236" y="1"/>
                  </a:moveTo>
                  <a:cubicBezTo>
                    <a:pt x="1438" y="1"/>
                    <a:pt x="671" y="499"/>
                    <a:pt x="400" y="1334"/>
                  </a:cubicBezTo>
                  <a:cubicBezTo>
                    <a:pt x="0" y="2551"/>
                    <a:pt x="876" y="3807"/>
                    <a:pt x="2156" y="3860"/>
                  </a:cubicBezTo>
                  <a:lnTo>
                    <a:pt x="2156" y="5698"/>
                  </a:lnTo>
                  <a:cubicBezTo>
                    <a:pt x="2156" y="5831"/>
                    <a:pt x="2255" y="5897"/>
                    <a:pt x="2353" y="5897"/>
                  </a:cubicBezTo>
                  <a:cubicBezTo>
                    <a:pt x="2452" y="5897"/>
                    <a:pt x="2551" y="5831"/>
                    <a:pt x="2551" y="5698"/>
                  </a:cubicBezTo>
                  <a:lnTo>
                    <a:pt x="2551" y="3836"/>
                  </a:lnTo>
                  <a:cubicBezTo>
                    <a:pt x="3287" y="3711"/>
                    <a:pt x="3884" y="3172"/>
                    <a:pt x="4090" y="2455"/>
                  </a:cubicBezTo>
                  <a:lnTo>
                    <a:pt x="9152" y="2455"/>
                  </a:lnTo>
                  <a:lnTo>
                    <a:pt x="9152" y="4043"/>
                  </a:lnTo>
                  <a:lnTo>
                    <a:pt x="6015" y="4043"/>
                  </a:lnTo>
                  <a:lnTo>
                    <a:pt x="6015" y="3360"/>
                  </a:lnTo>
                  <a:lnTo>
                    <a:pt x="5621" y="3360"/>
                  </a:lnTo>
                  <a:lnTo>
                    <a:pt x="5621" y="10048"/>
                  </a:lnTo>
                  <a:lnTo>
                    <a:pt x="6015" y="10048"/>
                  </a:lnTo>
                  <a:lnTo>
                    <a:pt x="6015" y="9350"/>
                  </a:lnTo>
                  <a:lnTo>
                    <a:pt x="9152" y="9350"/>
                  </a:lnTo>
                  <a:lnTo>
                    <a:pt x="9152" y="10957"/>
                  </a:lnTo>
                  <a:lnTo>
                    <a:pt x="2551" y="10957"/>
                  </a:lnTo>
                  <a:lnTo>
                    <a:pt x="2551" y="6540"/>
                  </a:lnTo>
                  <a:cubicBezTo>
                    <a:pt x="2551" y="6408"/>
                    <a:pt x="2452" y="6342"/>
                    <a:pt x="2353" y="6342"/>
                  </a:cubicBezTo>
                  <a:cubicBezTo>
                    <a:pt x="2255" y="6342"/>
                    <a:pt x="2156" y="6408"/>
                    <a:pt x="2156" y="6540"/>
                  </a:cubicBezTo>
                  <a:lnTo>
                    <a:pt x="2156" y="12208"/>
                  </a:lnTo>
                  <a:cubicBezTo>
                    <a:pt x="2156" y="12690"/>
                    <a:pt x="2551" y="13084"/>
                    <a:pt x="3037" y="13084"/>
                  </a:cubicBezTo>
                  <a:lnTo>
                    <a:pt x="8666" y="13084"/>
                  </a:lnTo>
                  <a:cubicBezTo>
                    <a:pt x="9119" y="13084"/>
                    <a:pt x="9494" y="12743"/>
                    <a:pt x="9542" y="12295"/>
                  </a:cubicBezTo>
                  <a:cubicBezTo>
                    <a:pt x="9547" y="12266"/>
                    <a:pt x="9547" y="12237"/>
                    <a:pt x="9547" y="12208"/>
                  </a:cubicBezTo>
                  <a:lnTo>
                    <a:pt x="9547" y="9350"/>
                  </a:lnTo>
                  <a:lnTo>
                    <a:pt x="10740" y="9350"/>
                  </a:lnTo>
                  <a:cubicBezTo>
                    <a:pt x="11000" y="9350"/>
                    <a:pt x="11000" y="8956"/>
                    <a:pt x="10740" y="8956"/>
                  </a:cubicBezTo>
                  <a:lnTo>
                    <a:pt x="6058" y="8956"/>
                  </a:lnTo>
                  <a:cubicBezTo>
                    <a:pt x="6034" y="8956"/>
                    <a:pt x="6020" y="8936"/>
                    <a:pt x="6020" y="8917"/>
                  </a:cubicBezTo>
                  <a:lnTo>
                    <a:pt x="6020" y="4476"/>
                  </a:lnTo>
                  <a:cubicBezTo>
                    <a:pt x="6020" y="4452"/>
                    <a:pt x="6034" y="4438"/>
                    <a:pt x="6058" y="4438"/>
                  </a:cubicBezTo>
                  <a:lnTo>
                    <a:pt x="13290" y="4438"/>
                  </a:lnTo>
                  <a:cubicBezTo>
                    <a:pt x="13292" y="4437"/>
                    <a:pt x="13295" y="4437"/>
                    <a:pt x="13296" y="4437"/>
                  </a:cubicBezTo>
                  <a:cubicBezTo>
                    <a:pt x="13314" y="4437"/>
                    <a:pt x="13329" y="4454"/>
                    <a:pt x="13329" y="4476"/>
                  </a:cubicBezTo>
                  <a:lnTo>
                    <a:pt x="13329" y="8922"/>
                  </a:lnTo>
                  <a:cubicBezTo>
                    <a:pt x="13329" y="8941"/>
                    <a:pt x="13310" y="8961"/>
                    <a:pt x="13290" y="8961"/>
                  </a:cubicBezTo>
                  <a:lnTo>
                    <a:pt x="11602" y="8961"/>
                  </a:lnTo>
                  <a:cubicBezTo>
                    <a:pt x="11337" y="8961"/>
                    <a:pt x="11337" y="9355"/>
                    <a:pt x="11602" y="9355"/>
                  </a:cubicBezTo>
                  <a:lnTo>
                    <a:pt x="13290" y="9355"/>
                  </a:lnTo>
                  <a:cubicBezTo>
                    <a:pt x="13531" y="9355"/>
                    <a:pt x="13724" y="9163"/>
                    <a:pt x="13724" y="8922"/>
                  </a:cubicBezTo>
                  <a:lnTo>
                    <a:pt x="13724" y="4476"/>
                  </a:lnTo>
                  <a:cubicBezTo>
                    <a:pt x="13724" y="4235"/>
                    <a:pt x="13531" y="4043"/>
                    <a:pt x="13290" y="4043"/>
                  </a:cubicBezTo>
                  <a:lnTo>
                    <a:pt x="9547" y="4043"/>
                  </a:lnTo>
                  <a:lnTo>
                    <a:pt x="9547" y="1204"/>
                  </a:lnTo>
                  <a:cubicBezTo>
                    <a:pt x="9547" y="1175"/>
                    <a:pt x="9542" y="1146"/>
                    <a:pt x="9542" y="1117"/>
                  </a:cubicBezTo>
                  <a:cubicBezTo>
                    <a:pt x="9494" y="670"/>
                    <a:pt x="9119" y="328"/>
                    <a:pt x="8666" y="328"/>
                  </a:cubicBezTo>
                  <a:lnTo>
                    <a:pt x="3306" y="328"/>
                  </a:lnTo>
                  <a:cubicBezTo>
                    <a:pt x="2972" y="105"/>
                    <a:pt x="2601" y="1"/>
                    <a:pt x="22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6" name="Google Shape;14086;p138"/>
            <p:cNvSpPr/>
            <p:nvPr/>
          </p:nvSpPr>
          <p:spPr>
            <a:xfrm>
              <a:off x="3791676" y="3038747"/>
              <a:ext cx="65647" cy="49019"/>
            </a:xfrm>
            <a:custGeom>
              <a:avLst/>
              <a:gdLst/>
              <a:ahLst/>
              <a:cxnLst/>
              <a:rect l="l" t="t" r="r" b="b"/>
              <a:pathLst>
                <a:path w="2503" h="1869" extrusionOk="0">
                  <a:moveTo>
                    <a:pt x="991" y="391"/>
                  </a:moveTo>
                  <a:cubicBezTo>
                    <a:pt x="1054" y="391"/>
                    <a:pt x="1116" y="401"/>
                    <a:pt x="1179" y="425"/>
                  </a:cubicBezTo>
                  <a:cubicBezTo>
                    <a:pt x="977" y="733"/>
                    <a:pt x="977" y="1127"/>
                    <a:pt x="1179" y="1435"/>
                  </a:cubicBezTo>
                  <a:cubicBezTo>
                    <a:pt x="1116" y="1458"/>
                    <a:pt x="1053" y="1469"/>
                    <a:pt x="992" y="1469"/>
                  </a:cubicBezTo>
                  <a:cubicBezTo>
                    <a:pt x="708" y="1469"/>
                    <a:pt x="456" y="1239"/>
                    <a:pt x="452" y="930"/>
                  </a:cubicBezTo>
                  <a:lnTo>
                    <a:pt x="448" y="935"/>
                  </a:lnTo>
                  <a:cubicBezTo>
                    <a:pt x="448" y="632"/>
                    <a:pt x="693" y="391"/>
                    <a:pt x="991" y="391"/>
                  </a:cubicBezTo>
                  <a:close/>
                  <a:moveTo>
                    <a:pt x="986" y="1"/>
                  </a:moveTo>
                  <a:cubicBezTo>
                    <a:pt x="903" y="1"/>
                    <a:pt x="819" y="12"/>
                    <a:pt x="736" y="35"/>
                  </a:cubicBezTo>
                  <a:cubicBezTo>
                    <a:pt x="289" y="160"/>
                    <a:pt x="0" y="598"/>
                    <a:pt x="67" y="1060"/>
                  </a:cubicBezTo>
                  <a:cubicBezTo>
                    <a:pt x="130" y="1522"/>
                    <a:pt x="525" y="1868"/>
                    <a:pt x="991" y="1868"/>
                  </a:cubicBezTo>
                  <a:cubicBezTo>
                    <a:pt x="1160" y="1868"/>
                    <a:pt x="1328" y="1820"/>
                    <a:pt x="1477" y="1729"/>
                  </a:cubicBezTo>
                  <a:cubicBezTo>
                    <a:pt x="1599" y="1655"/>
                    <a:pt x="1698" y="1556"/>
                    <a:pt x="1771" y="1443"/>
                  </a:cubicBezTo>
                  <a:lnTo>
                    <a:pt x="1771" y="1443"/>
                  </a:lnTo>
                  <a:cubicBezTo>
                    <a:pt x="1831" y="1465"/>
                    <a:pt x="1892" y="1475"/>
                    <a:pt x="1954" y="1475"/>
                  </a:cubicBezTo>
                  <a:cubicBezTo>
                    <a:pt x="2231" y="1475"/>
                    <a:pt x="2497" y="1260"/>
                    <a:pt x="2497" y="935"/>
                  </a:cubicBezTo>
                  <a:lnTo>
                    <a:pt x="2502" y="935"/>
                  </a:lnTo>
                  <a:cubicBezTo>
                    <a:pt x="2502" y="632"/>
                    <a:pt x="2257" y="391"/>
                    <a:pt x="1958" y="391"/>
                  </a:cubicBezTo>
                  <a:cubicBezTo>
                    <a:pt x="1890" y="391"/>
                    <a:pt x="1827" y="402"/>
                    <a:pt x="1770" y="423"/>
                  </a:cubicBezTo>
                  <a:lnTo>
                    <a:pt x="1770" y="423"/>
                  </a:lnTo>
                  <a:cubicBezTo>
                    <a:pt x="1798" y="466"/>
                    <a:pt x="1822" y="511"/>
                    <a:pt x="1843" y="559"/>
                  </a:cubicBezTo>
                  <a:cubicBezTo>
                    <a:pt x="1973" y="856"/>
                    <a:pt x="1937" y="1187"/>
                    <a:pt x="1771" y="1443"/>
                  </a:cubicBezTo>
                  <a:lnTo>
                    <a:pt x="1771" y="1443"/>
                  </a:lnTo>
                  <a:cubicBezTo>
                    <a:pt x="1701" y="1417"/>
                    <a:pt x="1633" y="1375"/>
                    <a:pt x="1574" y="1315"/>
                  </a:cubicBezTo>
                  <a:cubicBezTo>
                    <a:pt x="1280" y="1021"/>
                    <a:pt x="1417" y="549"/>
                    <a:pt x="1770" y="423"/>
                  </a:cubicBezTo>
                  <a:lnTo>
                    <a:pt x="1770" y="423"/>
                  </a:lnTo>
                  <a:cubicBezTo>
                    <a:pt x="1598" y="159"/>
                    <a:pt x="1300" y="1"/>
                    <a:pt x="9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7" name="Google Shape;14087;p138"/>
            <p:cNvSpPr/>
            <p:nvPr/>
          </p:nvSpPr>
          <p:spPr>
            <a:xfrm>
              <a:off x="3700928" y="3040163"/>
              <a:ext cx="68034" cy="46213"/>
            </a:xfrm>
            <a:custGeom>
              <a:avLst/>
              <a:gdLst/>
              <a:ahLst/>
              <a:cxnLst/>
              <a:rect l="l" t="t" r="r" b="b"/>
              <a:pathLst>
                <a:path w="2594" h="1762" extrusionOk="0">
                  <a:moveTo>
                    <a:pt x="2161" y="395"/>
                  </a:moveTo>
                  <a:cubicBezTo>
                    <a:pt x="2180" y="395"/>
                    <a:pt x="2199" y="409"/>
                    <a:pt x="2199" y="433"/>
                  </a:cubicBezTo>
                  <a:lnTo>
                    <a:pt x="2199" y="1328"/>
                  </a:lnTo>
                  <a:cubicBezTo>
                    <a:pt x="2199" y="1348"/>
                    <a:pt x="2180" y="1367"/>
                    <a:pt x="2161" y="1367"/>
                  </a:cubicBezTo>
                  <a:lnTo>
                    <a:pt x="433" y="1367"/>
                  </a:lnTo>
                  <a:cubicBezTo>
                    <a:pt x="414" y="1367"/>
                    <a:pt x="395" y="1348"/>
                    <a:pt x="395" y="1328"/>
                  </a:cubicBezTo>
                  <a:lnTo>
                    <a:pt x="395" y="1323"/>
                  </a:lnTo>
                  <a:lnTo>
                    <a:pt x="395" y="433"/>
                  </a:lnTo>
                  <a:cubicBezTo>
                    <a:pt x="395" y="409"/>
                    <a:pt x="414" y="395"/>
                    <a:pt x="433" y="395"/>
                  </a:cubicBezTo>
                  <a:close/>
                  <a:moveTo>
                    <a:pt x="433" y="0"/>
                  </a:moveTo>
                  <a:cubicBezTo>
                    <a:pt x="193" y="0"/>
                    <a:pt x="0" y="193"/>
                    <a:pt x="0" y="433"/>
                  </a:cubicBezTo>
                  <a:lnTo>
                    <a:pt x="0" y="1328"/>
                  </a:lnTo>
                  <a:cubicBezTo>
                    <a:pt x="0" y="1564"/>
                    <a:pt x="193" y="1761"/>
                    <a:pt x="433" y="1761"/>
                  </a:cubicBezTo>
                  <a:lnTo>
                    <a:pt x="2161" y="1761"/>
                  </a:lnTo>
                  <a:cubicBezTo>
                    <a:pt x="2397" y="1761"/>
                    <a:pt x="2594" y="1564"/>
                    <a:pt x="2594" y="1323"/>
                  </a:cubicBezTo>
                  <a:lnTo>
                    <a:pt x="2594" y="433"/>
                  </a:lnTo>
                  <a:cubicBezTo>
                    <a:pt x="2594" y="193"/>
                    <a:pt x="2397" y="0"/>
                    <a:pt x="21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8" name="Google Shape;14088;p138"/>
            <p:cNvSpPr/>
            <p:nvPr/>
          </p:nvSpPr>
          <p:spPr>
            <a:xfrm>
              <a:off x="3697519" y="3096683"/>
              <a:ext cx="172918" cy="30581"/>
            </a:xfrm>
            <a:custGeom>
              <a:avLst/>
              <a:gdLst/>
              <a:ahLst/>
              <a:cxnLst/>
              <a:rect l="l" t="t" r="r" b="b"/>
              <a:pathLst>
                <a:path w="6593" h="1166" extrusionOk="0">
                  <a:moveTo>
                    <a:pt x="6160" y="395"/>
                  </a:moveTo>
                  <a:cubicBezTo>
                    <a:pt x="6179" y="395"/>
                    <a:pt x="6198" y="415"/>
                    <a:pt x="6198" y="434"/>
                  </a:cubicBezTo>
                  <a:lnTo>
                    <a:pt x="6198" y="727"/>
                  </a:lnTo>
                  <a:cubicBezTo>
                    <a:pt x="6198" y="752"/>
                    <a:pt x="6179" y="771"/>
                    <a:pt x="6160" y="771"/>
                  </a:cubicBezTo>
                  <a:lnTo>
                    <a:pt x="434" y="771"/>
                  </a:lnTo>
                  <a:cubicBezTo>
                    <a:pt x="410" y="771"/>
                    <a:pt x="395" y="752"/>
                    <a:pt x="395" y="727"/>
                  </a:cubicBezTo>
                  <a:lnTo>
                    <a:pt x="395" y="434"/>
                  </a:lnTo>
                  <a:cubicBezTo>
                    <a:pt x="395" y="415"/>
                    <a:pt x="410" y="395"/>
                    <a:pt x="434" y="395"/>
                  </a:cubicBezTo>
                  <a:close/>
                  <a:moveTo>
                    <a:pt x="434" y="1"/>
                  </a:moveTo>
                  <a:cubicBezTo>
                    <a:pt x="193" y="1"/>
                    <a:pt x="1" y="193"/>
                    <a:pt x="1" y="434"/>
                  </a:cubicBezTo>
                  <a:lnTo>
                    <a:pt x="1" y="727"/>
                  </a:lnTo>
                  <a:cubicBezTo>
                    <a:pt x="1" y="968"/>
                    <a:pt x="193" y="1165"/>
                    <a:pt x="434" y="1165"/>
                  </a:cubicBezTo>
                  <a:lnTo>
                    <a:pt x="6160" y="1165"/>
                  </a:lnTo>
                  <a:cubicBezTo>
                    <a:pt x="6400" y="1165"/>
                    <a:pt x="6593" y="968"/>
                    <a:pt x="6593" y="727"/>
                  </a:cubicBezTo>
                  <a:lnTo>
                    <a:pt x="6593" y="434"/>
                  </a:lnTo>
                  <a:cubicBezTo>
                    <a:pt x="6593" y="193"/>
                    <a:pt x="6400" y="1"/>
                    <a:pt x="61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9" name="Google Shape;14089;p138"/>
            <p:cNvSpPr/>
            <p:nvPr/>
          </p:nvSpPr>
          <p:spPr>
            <a:xfrm>
              <a:off x="3565647" y="2944380"/>
              <a:ext cx="44561" cy="31447"/>
            </a:xfrm>
            <a:custGeom>
              <a:avLst/>
              <a:gdLst/>
              <a:ahLst/>
              <a:cxnLst/>
              <a:rect l="l" t="t" r="r" b="b"/>
              <a:pathLst>
                <a:path w="1699" h="1199" extrusionOk="0">
                  <a:moveTo>
                    <a:pt x="1418" y="1"/>
                  </a:moveTo>
                  <a:cubicBezTo>
                    <a:pt x="1369" y="1"/>
                    <a:pt x="1319" y="20"/>
                    <a:pt x="1275" y="68"/>
                  </a:cubicBezTo>
                  <a:lnTo>
                    <a:pt x="693" y="698"/>
                  </a:lnTo>
                  <a:lnTo>
                    <a:pt x="428" y="375"/>
                  </a:lnTo>
                  <a:cubicBezTo>
                    <a:pt x="385" y="320"/>
                    <a:pt x="331" y="297"/>
                    <a:pt x="278" y="297"/>
                  </a:cubicBezTo>
                  <a:cubicBezTo>
                    <a:pt x="134" y="297"/>
                    <a:pt x="1" y="469"/>
                    <a:pt x="121" y="621"/>
                  </a:cubicBezTo>
                  <a:lnTo>
                    <a:pt x="530" y="1126"/>
                  </a:lnTo>
                  <a:cubicBezTo>
                    <a:pt x="563" y="1169"/>
                    <a:pt x="616" y="1198"/>
                    <a:pt x="674" y="1198"/>
                  </a:cubicBezTo>
                  <a:lnTo>
                    <a:pt x="679" y="1198"/>
                  </a:lnTo>
                  <a:cubicBezTo>
                    <a:pt x="736" y="1198"/>
                    <a:pt x="789" y="1174"/>
                    <a:pt x="828" y="1136"/>
                  </a:cubicBezTo>
                  <a:lnTo>
                    <a:pt x="1564" y="337"/>
                  </a:lnTo>
                  <a:cubicBezTo>
                    <a:pt x="1698" y="188"/>
                    <a:pt x="1567" y="1"/>
                    <a:pt x="1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90" name="Google Shape;14090;p138"/>
          <p:cNvGrpSpPr/>
          <p:nvPr/>
        </p:nvGrpSpPr>
        <p:grpSpPr>
          <a:xfrm>
            <a:off x="2257297" y="4104909"/>
            <a:ext cx="408546" cy="353494"/>
            <a:chOff x="2181097" y="4289484"/>
            <a:chExt cx="408546" cy="353494"/>
          </a:xfrm>
        </p:grpSpPr>
        <p:sp>
          <p:nvSpPr>
            <p:cNvPr id="14091" name="Google Shape;14091;p138"/>
            <p:cNvSpPr/>
            <p:nvPr/>
          </p:nvSpPr>
          <p:spPr>
            <a:xfrm>
              <a:off x="2433117" y="4295438"/>
              <a:ext cx="56704" cy="68454"/>
            </a:xfrm>
            <a:custGeom>
              <a:avLst/>
              <a:gdLst/>
              <a:ahLst/>
              <a:cxnLst/>
              <a:rect l="l" t="t" r="r" b="b"/>
              <a:pathLst>
                <a:path w="2162" h="2610" extrusionOk="0">
                  <a:moveTo>
                    <a:pt x="1404" y="0"/>
                  </a:moveTo>
                  <a:cubicBezTo>
                    <a:pt x="1156" y="0"/>
                    <a:pt x="919" y="139"/>
                    <a:pt x="809" y="382"/>
                  </a:cubicBezTo>
                  <a:lnTo>
                    <a:pt x="1" y="2128"/>
                  </a:lnTo>
                  <a:lnTo>
                    <a:pt x="828" y="2609"/>
                  </a:lnTo>
                  <a:lnTo>
                    <a:pt x="1940" y="1036"/>
                  </a:lnTo>
                  <a:cubicBezTo>
                    <a:pt x="2161" y="718"/>
                    <a:pt x="2065" y="281"/>
                    <a:pt x="1733" y="88"/>
                  </a:cubicBezTo>
                  <a:cubicBezTo>
                    <a:pt x="1628" y="28"/>
                    <a:pt x="1515" y="0"/>
                    <a:pt x="1404" y="0"/>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2" name="Google Shape;14092;p138"/>
            <p:cNvSpPr/>
            <p:nvPr/>
          </p:nvSpPr>
          <p:spPr>
            <a:xfrm>
              <a:off x="2444474" y="4313351"/>
              <a:ext cx="41938" cy="50409"/>
            </a:xfrm>
            <a:custGeom>
              <a:avLst/>
              <a:gdLst/>
              <a:ahLst/>
              <a:cxnLst/>
              <a:rect l="l" t="t" r="r" b="b"/>
              <a:pathLst>
                <a:path w="1599" h="1922" extrusionOk="0">
                  <a:moveTo>
                    <a:pt x="1200" y="0"/>
                  </a:moveTo>
                  <a:cubicBezTo>
                    <a:pt x="954" y="0"/>
                    <a:pt x="717" y="140"/>
                    <a:pt x="607" y="382"/>
                  </a:cubicBezTo>
                  <a:lnTo>
                    <a:pt x="1" y="1695"/>
                  </a:lnTo>
                  <a:lnTo>
                    <a:pt x="395" y="1922"/>
                  </a:lnTo>
                  <a:lnTo>
                    <a:pt x="1507" y="348"/>
                  </a:lnTo>
                  <a:cubicBezTo>
                    <a:pt x="1550" y="286"/>
                    <a:pt x="1579" y="218"/>
                    <a:pt x="1598" y="141"/>
                  </a:cubicBezTo>
                  <a:cubicBezTo>
                    <a:pt x="1579" y="122"/>
                    <a:pt x="1555" y="108"/>
                    <a:pt x="1526" y="88"/>
                  </a:cubicBezTo>
                  <a:cubicBezTo>
                    <a:pt x="1423" y="29"/>
                    <a:pt x="1311" y="0"/>
                    <a:pt x="1200"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3" name="Google Shape;14093;p138"/>
            <p:cNvSpPr/>
            <p:nvPr/>
          </p:nvSpPr>
          <p:spPr>
            <a:xfrm>
              <a:off x="2272710" y="4568676"/>
              <a:ext cx="56704" cy="68349"/>
            </a:xfrm>
            <a:custGeom>
              <a:avLst/>
              <a:gdLst/>
              <a:ahLst/>
              <a:cxnLst/>
              <a:rect l="l" t="t" r="r" b="b"/>
              <a:pathLst>
                <a:path w="2162" h="2606" extrusionOk="0">
                  <a:moveTo>
                    <a:pt x="1329" y="1"/>
                  </a:moveTo>
                  <a:lnTo>
                    <a:pt x="222" y="1574"/>
                  </a:lnTo>
                  <a:cubicBezTo>
                    <a:pt x="1" y="1887"/>
                    <a:pt x="97" y="2325"/>
                    <a:pt x="429" y="2517"/>
                  </a:cubicBezTo>
                  <a:cubicBezTo>
                    <a:pt x="533" y="2577"/>
                    <a:pt x="645" y="2606"/>
                    <a:pt x="756" y="2606"/>
                  </a:cubicBezTo>
                  <a:cubicBezTo>
                    <a:pt x="1002" y="2606"/>
                    <a:pt x="1240" y="2467"/>
                    <a:pt x="1353" y="2229"/>
                  </a:cubicBezTo>
                  <a:lnTo>
                    <a:pt x="2161" y="482"/>
                  </a:lnTo>
                  <a:lnTo>
                    <a:pt x="1329" y="1"/>
                  </a:ln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4" name="Google Shape;14094;p138"/>
            <p:cNvSpPr/>
            <p:nvPr/>
          </p:nvSpPr>
          <p:spPr>
            <a:xfrm>
              <a:off x="2291279" y="4575259"/>
              <a:ext cx="38135" cy="56678"/>
            </a:xfrm>
            <a:custGeom>
              <a:avLst/>
              <a:gdLst/>
              <a:ahLst/>
              <a:cxnLst/>
              <a:rect l="l" t="t" r="r" b="b"/>
              <a:pathLst>
                <a:path w="1454" h="2161" extrusionOk="0">
                  <a:moveTo>
                    <a:pt x="1054" y="0"/>
                  </a:moveTo>
                  <a:lnTo>
                    <a:pt x="222" y="1179"/>
                  </a:lnTo>
                  <a:cubicBezTo>
                    <a:pt x="0" y="1492"/>
                    <a:pt x="97" y="1930"/>
                    <a:pt x="429" y="2122"/>
                  </a:cubicBezTo>
                  <a:cubicBezTo>
                    <a:pt x="457" y="2136"/>
                    <a:pt x="481" y="2151"/>
                    <a:pt x="510" y="2161"/>
                  </a:cubicBezTo>
                  <a:cubicBezTo>
                    <a:pt x="563" y="2108"/>
                    <a:pt x="611" y="2045"/>
                    <a:pt x="645" y="1978"/>
                  </a:cubicBezTo>
                  <a:lnTo>
                    <a:pt x="1453" y="226"/>
                  </a:lnTo>
                  <a:lnTo>
                    <a:pt x="1054"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5" name="Google Shape;14095;p138"/>
            <p:cNvSpPr/>
            <p:nvPr/>
          </p:nvSpPr>
          <p:spPr>
            <a:xfrm>
              <a:off x="2272605" y="4295438"/>
              <a:ext cx="56809" cy="68454"/>
            </a:xfrm>
            <a:custGeom>
              <a:avLst/>
              <a:gdLst/>
              <a:ahLst/>
              <a:cxnLst/>
              <a:rect l="l" t="t" r="r" b="b"/>
              <a:pathLst>
                <a:path w="2166" h="2610" extrusionOk="0">
                  <a:moveTo>
                    <a:pt x="759" y="0"/>
                  </a:moveTo>
                  <a:cubicBezTo>
                    <a:pt x="649" y="0"/>
                    <a:pt x="536" y="28"/>
                    <a:pt x="433" y="88"/>
                  </a:cubicBezTo>
                  <a:cubicBezTo>
                    <a:pt x="96" y="281"/>
                    <a:pt x="0" y="718"/>
                    <a:pt x="226" y="1036"/>
                  </a:cubicBezTo>
                  <a:lnTo>
                    <a:pt x="1333" y="2609"/>
                  </a:lnTo>
                  <a:lnTo>
                    <a:pt x="2165" y="2128"/>
                  </a:lnTo>
                  <a:lnTo>
                    <a:pt x="1357" y="382"/>
                  </a:lnTo>
                  <a:cubicBezTo>
                    <a:pt x="1244" y="139"/>
                    <a:pt x="1006" y="0"/>
                    <a:pt x="759" y="0"/>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6" name="Google Shape;14096;p138"/>
            <p:cNvSpPr/>
            <p:nvPr/>
          </p:nvSpPr>
          <p:spPr>
            <a:xfrm>
              <a:off x="2291279" y="4300500"/>
              <a:ext cx="38135" cy="56835"/>
            </a:xfrm>
            <a:custGeom>
              <a:avLst/>
              <a:gdLst/>
              <a:ahLst/>
              <a:cxnLst/>
              <a:rect l="l" t="t" r="r" b="b"/>
              <a:pathLst>
                <a:path w="1454" h="2167" extrusionOk="0">
                  <a:moveTo>
                    <a:pt x="510" y="1"/>
                  </a:moveTo>
                  <a:cubicBezTo>
                    <a:pt x="481" y="11"/>
                    <a:pt x="457" y="25"/>
                    <a:pt x="429" y="39"/>
                  </a:cubicBezTo>
                  <a:cubicBezTo>
                    <a:pt x="97" y="232"/>
                    <a:pt x="0" y="670"/>
                    <a:pt x="222" y="983"/>
                  </a:cubicBezTo>
                  <a:lnTo>
                    <a:pt x="1054" y="2166"/>
                  </a:lnTo>
                  <a:lnTo>
                    <a:pt x="1453" y="1935"/>
                  </a:lnTo>
                  <a:lnTo>
                    <a:pt x="645" y="189"/>
                  </a:lnTo>
                  <a:cubicBezTo>
                    <a:pt x="611" y="116"/>
                    <a:pt x="563" y="54"/>
                    <a:pt x="510"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7" name="Google Shape;14097;p138"/>
            <p:cNvSpPr/>
            <p:nvPr/>
          </p:nvSpPr>
          <p:spPr>
            <a:xfrm>
              <a:off x="2433117" y="4568571"/>
              <a:ext cx="56704" cy="68559"/>
            </a:xfrm>
            <a:custGeom>
              <a:avLst/>
              <a:gdLst/>
              <a:ahLst/>
              <a:cxnLst/>
              <a:rect l="l" t="t" r="r" b="b"/>
              <a:pathLst>
                <a:path w="2162" h="2614" extrusionOk="0">
                  <a:moveTo>
                    <a:pt x="828" y="0"/>
                  </a:moveTo>
                  <a:lnTo>
                    <a:pt x="1" y="481"/>
                  </a:lnTo>
                  <a:lnTo>
                    <a:pt x="809" y="2228"/>
                  </a:lnTo>
                  <a:cubicBezTo>
                    <a:pt x="919" y="2471"/>
                    <a:pt x="1159" y="2613"/>
                    <a:pt x="1407" y="2613"/>
                  </a:cubicBezTo>
                  <a:cubicBezTo>
                    <a:pt x="1518" y="2613"/>
                    <a:pt x="1630" y="2585"/>
                    <a:pt x="1733" y="2526"/>
                  </a:cubicBezTo>
                  <a:cubicBezTo>
                    <a:pt x="2065" y="2329"/>
                    <a:pt x="2161" y="1891"/>
                    <a:pt x="1940" y="1578"/>
                  </a:cubicBezTo>
                  <a:lnTo>
                    <a:pt x="828" y="0"/>
                  </a:ln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8" name="Google Shape;14098;p138"/>
            <p:cNvSpPr/>
            <p:nvPr/>
          </p:nvSpPr>
          <p:spPr>
            <a:xfrm>
              <a:off x="2444343" y="4568676"/>
              <a:ext cx="42069" cy="50435"/>
            </a:xfrm>
            <a:custGeom>
              <a:avLst/>
              <a:gdLst/>
              <a:ahLst/>
              <a:cxnLst/>
              <a:rect l="l" t="t" r="r" b="b"/>
              <a:pathLst>
                <a:path w="1604" h="1923" extrusionOk="0">
                  <a:moveTo>
                    <a:pt x="400" y="1"/>
                  </a:moveTo>
                  <a:lnTo>
                    <a:pt x="1" y="232"/>
                  </a:lnTo>
                  <a:lnTo>
                    <a:pt x="612" y="1541"/>
                  </a:lnTo>
                  <a:cubicBezTo>
                    <a:pt x="722" y="1783"/>
                    <a:pt x="959" y="1922"/>
                    <a:pt x="1205" y="1922"/>
                  </a:cubicBezTo>
                  <a:cubicBezTo>
                    <a:pt x="1316" y="1922"/>
                    <a:pt x="1428" y="1894"/>
                    <a:pt x="1531" y="1834"/>
                  </a:cubicBezTo>
                  <a:cubicBezTo>
                    <a:pt x="1560" y="1820"/>
                    <a:pt x="1584" y="1800"/>
                    <a:pt x="1603" y="1781"/>
                  </a:cubicBezTo>
                  <a:cubicBezTo>
                    <a:pt x="1584" y="1709"/>
                    <a:pt x="1550" y="1637"/>
                    <a:pt x="1507" y="1574"/>
                  </a:cubicBezTo>
                  <a:lnTo>
                    <a:pt x="400"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9" name="Google Shape;14099;p138"/>
            <p:cNvSpPr/>
            <p:nvPr/>
          </p:nvSpPr>
          <p:spPr>
            <a:xfrm>
              <a:off x="2186657" y="4448973"/>
              <a:ext cx="69057" cy="34489"/>
            </a:xfrm>
            <a:custGeom>
              <a:avLst/>
              <a:gdLst/>
              <a:ahLst/>
              <a:cxnLst/>
              <a:rect l="l" t="t" r="r" b="b"/>
              <a:pathLst>
                <a:path w="2633" h="1315" extrusionOk="0">
                  <a:moveTo>
                    <a:pt x="659" y="1"/>
                  </a:moveTo>
                  <a:cubicBezTo>
                    <a:pt x="299" y="1"/>
                    <a:pt x="0" y="292"/>
                    <a:pt x="0" y="658"/>
                  </a:cubicBezTo>
                  <a:cubicBezTo>
                    <a:pt x="0" y="1023"/>
                    <a:pt x="299" y="1315"/>
                    <a:pt x="659" y="1315"/>
                  </a:cubicBezTo>
                  <a:cubicBezTo>
                    <a:pt x="678" y="1315"/>
                    <a:pt x="698" y="1314"/>
                    <a:pt x="717" y="1312"/>
                  </a:cubicBezTo>
                  <a:lnTo>
                    <a:pt x="2632" y="1139"/>
                  </a:lnTo>
                  <a:lnTo>
                    <a:pt x="2632" y="181"/>
                  </a:lnTo>
                  <a:lnTo>
                    <a:pt x="717" y="3"/>
                  </a:lnTo>
                  <a:cubicBezTo>
                    <a:pt x="698" y="2"/>
                    <a:pt x="678" y="1"/>
                    <a:pt x="659" y="1"/>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0" name="Google Shape;14100;p138"/>
            <p:cNvSpPr/>
            <p:nvPr/>
          </p:nvSpPr>
          <p:spPr>
            <a:xfrm>
              <a:off x="2197647" y="4449026"/>
              <a:ext cx="58068" cy="20274"/>
            </a:xfrm>
            <a:custGeom>
              <a:avLst/>
              <a:gdLst/>
              <a:ahLst/>
              <a:cxnLst/>
              <a:rect l="l" t="t" r="r" b="b"/>
              <a:pathLst>
                <a:path w="2214" h="773" extrusionOk="0">
                  <a:moveTo>
                    <a:pt x="259" y="0"/>
                  </a:moveTo>
                  <a:cubicBezTo>
                    <a:pt x="195" y="0"/>
                    <a:pt x="132" y="9"/>
                    <a:pt x="72" y="25"/>
                  </a:cubicBezTo>
                  <a:cubicBezTo>
                    <a:pt x="0" y="420"/>
                    <a:pt x="304" y="772"/>
                    <a:pt x="688" y="772"/>
                  </a:cubicBezTo>
                  <a:cubicBezTo>
                    <a:pt x="717" y="772"/>
                    <a:pt x="746" y="770"/>
                    <a:pt x="775" y="766"/>
                  </a:cubicBezTo>
                  <a:lnTo>
                    <a:pt x="2213" y="637"/>
                  </a:lnTo>
                  <a:lnTo>
                    <a:pt x="2213" y="179"/>
                  </a:lnTo>
                  <a:lnTo>
                    <a:pt x="298" y="1"/>
                  </a:lnTo>
                  <a:cubicBezTo>
                    <a:pt x="285" y="1"/>
                    <a:pt x="272" y="0"/>
                    <a:pt x="259"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1" name="Google Shape;14101;p138"/>
            <p:cNvSpPr/>
            <p:nvPr/>
          </p:nvSpPr>
          <p:spPr>
            <a:xfrm>
              <a:off x="2506685" y="4448973"/>
              <a:ext cx="69057" cy="34489"/>
            </a:xfrm>
            <a:custGeom>
              <a:avLst/>
              <a:gdLst/>
              <a:ahLst/>
              <a:cxnLst/>
              <a:rect l="l" t="t" r="r" b="b"/>
              <a:pathLst>
                <a:path w="2633" h="1315" extrusionOk="0">
                  <a:moveTo>
                    <a:pt x="1979" y="1"/>
                  </a:moveTo>
                  <a:cubicBezTo>
                    <a:pt x="1960" y="1"/>
                    <a:pt x="1940" y="2"/>
                    <a:pt x="1921" y="3"/>
                  </a:cubicBezTo>
                  <a:lnTo>
                    <a:pt x="1" y="181"/>
                  </a:lnTo>
                  <a:lnTo>
                    <a:pt x="1" y="1139"/>
                  </a:lnTo>
                  <a:lnTo>
                    <a:pt x="1921" y="1312"/>
                  </a:lnTo>
                  <a:cubicBezTo>
                    <a:pt x="1940" y="1314"/>
                    <a:pt x="1960" y="1315"/>
                    <a:pt x="1979" y="1315"/>
                  </a:cubicBezTo>
                  <a:cubicBezTo>
                    <a:pt x="2338" y="1315"/>
                    <a:pt x="2633" y="1023"/>
                    <a:pt x="2633" y="658"/>
                  </a:cubicBezTo>
                  <a:cubicBezTo>
                    <a:pt x="2633" y="292"/>
                    <a:pt x="2338" y="1"/>
                    <a:pt x="1979" y="1"/>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2" name="Google Shape;14102;p138"/>
            <p:cNvSpPr/>
            <p:nvPr/>
          </p:nvSpPr>
          <p:spPr>
            <a:xfrm>
              <a:off x="2506685" y="4449026"/>
              <a:ext cx="58199" cy="20274"/>
            </a:xfrm>
            <a:custGeom>
              <a:avLst/>
              <a:gdLst/>
              <a:ahLst/>
              <a:cxnLst/>
              <a:rect l="l" t="t" r="r" b="b"/>
              <a:pathLst>
                <a:path w="2219" h="773" extrusionOk="0">
                  <a:moveTo>
                    <a:pt x="1960" y="0"/>
                  </a:moveTo>
                  <a:cubicBezTo>
                    <a:pt x="1947" y="0"/>
                    <a:pt x="1934" y="1"/>
                    <a:pt x="1921" y="1"/>
                  </a:cubicBezTo>
                  <a:lnTo>
                    <a:pt x="1" y="179"/>
                  </a:lnTo>
                  <a:lnTo>
                    <a:pt x="1" y="637"/>
                  </a:lnTo>
                  <a:lnTo>
                    <a:pt x="1440" y="766"/>
                  </a:lnTo>
                  <a:cubicBezTo>
                    <a:pt x="1469" y="770"/>
                    <a:pt x="1498" y="772"/>
                    <a:pt x="1527" y="772"/>
                  </a:cubicBezTo>
                  <a:cubicBezTo>
                    <a:pt x="1915" y="772"/>
                    <a:pt x="2219" y="420"/>
                    <a:pt x="2147" y="25"/>
                  </a:cubicBezTo>
                  <a:cubicBezTo>
                    <a:pt x="2087" y="9"/>
                    <a:pt x="2024" y="0"/>
                    <a:pt x="1960"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3" name="Google Shape;14103;p138"/>
            <p:cNvSpPr/>
            <p:nvPr/>
          </p:nvSpPr>
          <p:spPr>
            <a:xfrm>
              <a:off x="2239034" y="4334464"/>
              <a:ext cx="273999" cy="263613"/>
            </a:xfrm>
            <a:custGeom>
              <a:avLst/>
              <a:gdLst/>
              <a:ahLst/>
              <a:cxnLst/>
              <a:rect l="l" t="t" r="r" b="b"/>
              <a:pathLst>
                <a:path w="10447" h="10051" extrusionOk="0">
                  <a:moveTo>
                    <a:pt x="5424" y="1196"/>
                  </a:moveTo>
                  <a:cubicBezTo>
                    <a:pt x="5918" y="1196"/>
                    <a:pt x="6416" y="1291"/>
                    <a:pt x="6891" y="1487"/>
                  </a:cubicBezTo>
                  <a:cubicBezTo>
                    <a:pt x="8320" y="2079"/>
                    <a:pt x="9253" y="3474"/>
                    <a:pt x="9253" y="5024"/>
                  </a:cubicBezTo>
                  <a:cubicBezTo>
                    <a:pt x="9253" y="7141"/>
                    <a:pt x="7535" y="8854"/>
                    <a:pt x="5423" y="8854"/>
                  </a:cubicBezTo>
                  <a:cubicBezTo>
                    <a:pt x="3874" y="8854"/>
                    <a:pt x="2478" y="7920"/>
                    <a:pt x="1886" y="6491"/>
                  </a:cubicBezTo>
                  <a:cubicBezTo>
                    <a:pt x="1295" y="5057"/>
                    <a:pt x="1622" y="3412"/>
                    <a:pt x="2714" y="2315"/>
                  </a:cubicBezTo>
                  <a:cubicBezTo>
                    <a:pt x="3448" y="1584"/>
                    <a:pt x="4427" y="1196"/>
                    <a:pt x="5424" y="1196"/>
                  </a:cubicBezTo>
                  <a:close/>
                  <a:moveTo>
                    <a:pt x="5423" y="0"/>
                  </a:moveTo>
                  <a:cubicBezTo>
                    <a:pt x="3393" y="0"/>
                    <a:pt x="1559" y="1222"/>
                    <a:pt x="780" y="3099"/>
                  </a:cubicBezTo>
                  <a:cubicBezTo>
                    <a:pt x="0" y="4980"/>
                    <a:pt x="433" y="7141"/>
                    <a:pt x="1872" y="8580"/>
                  </a:cubicBezTo>
                  <a:cubicBezTo>
                    <a:pt x="2831" y="9539"/>
                    <a:pt x="4116" y="10050"/>
                    <a:pt x="5424" y="10050"/>
                  </a:cubicBezTo>
                  <a:cubicBezTo>
                    <a:pt x="6072" y="10050"/>
                    <a:pt x="6725" y="9925"/>
                    <a:pt x="7348" y="9667"/>
                  </a:cubicBezTo>
                  <a:cubicBezTo>
                    <a:pt x="9224" y="8888"/>
                    <a:pt x="10447" y="7059"/>
                    <a:pt x="10447" y="5024"/>
                  </a:cubicBezTo>
                  <a:cubicBezTo>
                    <a:pt x="10447" y="2247"/>
                    <a:pt x="8199" y="0"/>
                    <a:pt x="5423" y="0"/>
                  </a:cubicBez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4" name="Google Shape;14104;p138"/>
            <p:cNvSpPr/>
            <p:nvPr/>
          </p:nvSpPr>
          <p:spPr>
            <a:xfrm>
              <a:off x="2330909" y="4428595"/>
              <a:ext cx="87967" cy="75378"/>
            </a:xfrm>
            <a:custGeom>
              <a:avLst/>
              <a:gdLst/>
              <a:ahLst/>
              <a:cxnLst/>
              <a:rect l="l" t="t" r="r" b="b"/>
              <a:pathLst>
                <a:path w="3354" h="2874" extrusionOk="0">
                  <a:moveTo>
                    <a:pt x="1920" y="1"/>
                  </a:moveTo>
                  <a:cubicBezTo>
                    <a:pt x="640" y="1"/>
                    <a:pt x="0" y="1545"/>
                    <a:pt x="905" y="2450"/>
                  </a:cubicBezTo>
                  <a:cubicBezTo>
                    <a:pt x="1197" y="2743"/>
                    <a:pt x="1557" y="2874"/>
                    <a:pt x="1910" y="2874"/>
                  </a:cubicBezTo>
                  <a:cubicBezTo>
                    <a:pt x="2647" y="2874"/>
                    <a:pt x="3354" y="2301"/>
                    <a:pt x="3354" y="1435"/>
                  </a:cubicBezTo>
                  <a:cubicBezTo>
                    <a:pt x="3354" y="641"/>
                    <a:pt x="2714" y="1"/>
                    <a:pt x="1920" y="1"/>
                  </a:cubicBezTo>
                  <a:close/>
                </a:path>
              </a:pathLst>
            </a:custGeom>
            <a:solidFill>
              <a:srgbClr val="D6DE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5" name="Google Shape;14105;p138"/>
            <p:cNvSpPr/>
            <p:nvPr/>
          </p:nvSpPr>
          <p:spPr>
            <a:xfrm>
              <a:off x="2256816" y="4350856"/>
              <a:ext cx="239798" cy="230723"/>
            </a:xfrm>
            <a:custGeom>
              <a:avLst/>
              <a:gdLst/>
              <a:ahLst/>
              <a:cxnLst/>
              <a:rect l="l" t="t" r="r" b="b"/>
              <a:pathLst>
                <a:path w="9143" h="8797" extrusionOk="0">
                  <a:moveTo>
                    <a:pt x="4746" y="571"/>
                  </a:moveTo>
                  <a:cubicBezTo>
                    <a:pt x="5240" y="571"/>
                    <a:pt x="5738" y="666"/>
                    <a:pt x="6213" y="862"/>
                  </a:cubicBezTo>
                  <a:cubicBezTo>
                    <a:pt x="7642" y="1454"/>
                    <a:pt x="8575" y="2849"/>
                    <a:pt x="8575" y="4399"/>
                  </a:cubicBezTo>
                  <a:cubicBezTo>
                    <a:pt x="8575" y="6516"/>
                    <a:pt x="6862" y="8229"/>
                    <a:pt x="4745" y="8229"/>
                  </a:cubicBezTo>
                  <a:cubicBezTo>
                    <a:pt x="3196" y="8229"/>
                    <a:pt x="1800" y="7295"/>
                    <a:pt x="1208" y="5866"/>
                  </a:cubicBezTo>
                  <a:cubicBezTo>
                    <a:pt x="617" y="4432"/>
                    <a:pt x="944" y="2787"/>
                    <a:pt x="2036" y="1690"/>
                  </a:cubicBezTo>
                  <a:cubicBezTo>
                    <a:pt x="2770" y="959"/>
                    <a:pt x="3749" y="571"/>
                    <a:pt x="4746" y="571"/>
                  </a:cubicBezTo>
                  <a:close/>
                  <a:moveTo>
                    <a:pt x="4745" y="1"/>
                  </a:moveTo>
                  <a:cubicBezTo>
                    <a:pt x="2965" y="1"/>
                    <a:pt x="1362" y="1074"/>
                    <a:pt x="684" y="2715"/>
                  </a:cubicBezTo>
                  <a:cubicBezTo>
                    <a:pt x="1" y="4360"/>
                    <a:pt x="376" y="6251"/>
                    <a:pt x="1637" y="7507"/>
                  </a:cubicBezTo>
                  <a:cubicBezTo>
                    <a:pt x="2476" y="8350"/>
                    <a:pt x="3599" y="8797"/>
                    <a:pt x="4743" y="8797"/>
                  </a:cubicBezTo>
                  <a:cubicBezTo>
                    <a:pt x="5310" y="8797"/>
                    <a:pt x="5883" y="8687"/>
                    <a:pt x="6429" y="8460"/>
                  </a:cubicBezTo>
                  <a:cubicBezTo>
                    <a:pt x="8070" y="7781"/>
                    <a:pt x="9143" y="6179"/>
                    <a:pt x="9143" y="4399"/>
                  </a:cubicBezTo>
                  <a:cubicBezTo>
                    <a:pt x="9143" y="1969"/>
                    <a:pt x="7175" y="1"/>
                    <a:pt x="4745"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6" name="Google Shape;14106;p138"/>
            <p:cNvSpPr/>
            <p:nvPr/>
          </p:nvSpPr>
          <p:spPr>
            <a:xfrm>
              <a:off x="2356008" y="4447400"/>
              <a:ext cx="44088" cy="37741"/>
            </a:xfrm>
            <a:custGeom>
              <a:avLst/>
              <a:gdLst/>
              <a:ahLst/>
              <a:cxnLst/>
              <a:rect l="l" t="t" r="r" b="b"/>
              <a:pathLst>
                <a:path w="1681" h="1439" extrusionOk="0">
                  <a:moveTo>
                    <a:pt x="963" y="1"/>
                  </a:moveTo>
                  <a:cubicBezTo>
                    <a:pt x="323" y="1"/>
                    <a:pt x="1" y="775"/>
                    <a:pt x="453" y="1228"/>
                  </a:cubicBezTo>
                  <a:cubicBezTo>
                    <a:pt x="599" y="1374"/>
                    <a:pt x="778" y="1439"/>
                    <a:pt x="955" y="1439"/>
                  </a:cubicBezTo>
                  <a:cubicBezTo>
                    <a:pt x="1325" y="1439"/>
                    <a:pt x="1680" y="1151"/>
                    <a:pt x="1680" y="718"/>
                  </a:cubicBezTo>
                  <a:cubicBezTo>
                    <a:pt x="1680" y="323"/>
                    <a:pt x="1358" y="1"/>
                    <a:pt x="963" y="1"/>
                  </a:cubicBezTo>
                  <a:close/>
                </a:path>
              </a:pathLst>
            </a:custGeom>
            <a:solidFill>
              <a:srgbClr val="C4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7" name="Google Shape;14107;p138"/>
            <p:cNvSpPr/>
            <p:nvPr/>
          </p:nvSpPr>
          <p:spPr>
            <a:xfrm>
              <a:off x="2264396" y="4359879"/>
              <a:ext cx="233608" cy="212574"/>
            </a:xfrm>
            <a:custGeom>
              <a:avLst/>
              <a:gdLst/>
              <a:ahLst/>
              <a:cxnLst/>
              <a:rect l="l" t="t" r="r" b="b"/>
              <a:pathLst>
                <a:path w="8907" h="8105" extrusionOk="0">
                  <a:moveTo>
                    <a:pt x="4454" y="451"/>
                  </a:moveTo>
                  <a:cubicBezTo>
                    <a:pt x="5003" y="451"/>
                    <a:pt x="5553" y="576"/>
                    <a:pt x="6058" y="826"/>
                  </a:cubicBezTo>
                  <a:lnTo>
                    <a:pt x="6063" y="826"/>
                  </a:lnTo>
                  <a:lnTo>
                    <a:pt x="5082" y="2520"/>
                  </a:lnTo>
                  <a:cubicBezTo>
                    <a:pt x="4882" y="2438"/>
                    <a:pt x="4669" y="2397"/>
                    <a:pt x="4455" y="2397"/>
                  </a:cubicBezTo>
                  <a:cubicBezTo>
                    <a:pt x="4242" y="2397"/>
                    <a:pt x="4028" y="2438"/>
                    <a:pt x="3826" y="2520"/>
                  </a:cubicBezTo>
                  <a:lnTo>
                    <a:pt x="2849" y="826"/>
                  </a:lnTo>
                  <a:cubicBezTo>
                    <a:pt x="3354" y="576"/>
                    <a:pt x="3904" y="451"/>
                    <a:pt x="4454" y="451"/>
                  </a:cubicBezTo>
                  <a:close/>
                  <a:moveTo>
                    <a:pt x="2464" y="1052"/>
                  </a:moveTo>
                  <a:lnTo>
                    <a:pt x="3441" y="2746"/>
                  </a:lnTo>
                  <a:cubicBezTo>
                    <a:pt x="3094" y="3011"/>
                    <a:pt x="2868" y="3400"/>
                    <a:pt x="2810" y="3833"/>
                  </a:cubicBezTo>
                  <a:lnTo>
                    <a:pt x="857" y="3833"/>
                  </a:lnTo>
                  <a:cubicBezTo>
                    <a:pt x="910" y="2953"/>
                    <a:pt x="1285" y="2125"/>
                    <a:pt x="1906" y="1505"/>
                  </a:cubicBezTo>
                  <a:cubicBezTo>
                    <a:pt x="2074" y="1336"/>
                    <a:pt x="2262" y="1182"/>
                    <a:pt x="2464" y="1052"/>
                  </a:cubicBezTo>
                  <a:close/>
                  <a:moveTo>
                    <a:pt x="4464" y="2840"/>
                  </a:moveTo>
                  <a:cubicBezTo>
                    <a:pt x="4762" y="2840"/>
                    <a:pt x="5065" y="2951"/>
                    <a:pt x="5313" y="3198"/>
                  </a:cubicBezTo>
                  <a:cubicBezTo>
                    <a:pt x="6078" y="3963"/>
                    <a:pt x="5534" y="5267"/>
                    <a:pt x="4456" y="5267"/>
                  </a:cubicBezTo>
                  <a:cubicBezTo>
                    <a:pt x="3787" y="5267"/>
                    <a:pt x="3244" y="4724"/>
                    <a:pt x="3244" y="4055"/>
                  </a:cubicBezTo>
                  <a:cubicBezTo>
                    <a:pt x="3244" y="3325"/>
                    <a:pt x="3841" y="2840"/>
                    <a:pt x="4464" y="2840"/>
                  </a:cubicBezTo>
                  <a:close/>
                  <a:moveTo>
                    <a:pt x="8050" y="4281"/>
                  </a:moveTo>
                  <a:cubicBezTo>
                    <a:pt x="7998" y="5157"/>
                    <a:pt x="7627" y="5984"/>
                    <a:pt x="7006" y="6605"/>
                  </a:cubicBezTo>
                  <a:cubicBezTo>
                    <a:pt x="6833" y="6773"/>
                    <a:pt x="6650" y="6927"/>
                    <a:pt x="6448" y="7057"/>
                  </a:cubicBezTo>
                  <a:lnTo>
                    <a:pt x="5471" y="5368"/>
                  </a:lnTo>
                  <a:cubicBezTo>
                    <a:pt x="5813" y="5099"/>
                    <a:pt x="6039" y="4709"/>
                    <a:pt x="6102" y="4281"/>
                  </a:cubicBezTo>
                  <a:close/>
                  <a:moveTo>
                    <a:pt x="5086" y="5590"/>
                  </a:moveTo>
                  <a:lnTo>
                    <a:pt x="6063" y="7283"/>
                  </a:lnTo>
                  <a:cubicBezTo>
                    <a:pt x="5556" y="7534"/>
                    <a:pt x="5005" y="7659"/>
                    <a:pt x="4454" y="7659"/>
                  </a:cubicBezTo>
                  <a:cubicBezTo>
                    <a:pt x="3904" y="7659"/>
                    <a:pt x="3354" y="7534"/>
                    <a:pt x="2849" y="7283"/>
                  </a:cubicBezTo>
                  <a:lnTo>
                    <a:pt x="3826" y="5590"/>
                  </a:lnTo>
                  <a:cubicBezTo>
                    <a:pt x="4028" y="5674"/>
                    <a:pt x="4242" y="5716"/>
                    <a:pt x="4456" y="5716"/>
                  </a:cubicBezTo>
                  <a:cubicBezTo>
                    <a:pt x="4670" y="5716"/>
                    <a:pt x="4884" y="5674"/>
                    <a:pt x="5086" y="5590"/>
                  </a:cubicBezTo>
                  <a:close/>
                  <a:moveTo>
                    <a:pt x="4456" y="0"/>
                  </a:moveTo>
                  <a:cubicBezTo>
                    <a:pt x="3413" y="0"/>
                    <a:pt x="2374" y="401"/>
                    <a:pt x="1588" y="1187"/>
                  </a:cubicBezTo>
                  <a:cubicBezTo>
                    <a:pt x="145" y="2630"/>
                    <a:pt x="0" y="4926"/>
                    <a:pt x="1251" y="6538"/>
                  </a:cubicBezTo>
                  <a:cubicBezTo>
                    <a:pt x="1301" y="6601"/>
                    <a:pt x="1363" y="6628"/>
                    <a:pt x="1424" y="6628"/>
                  </a:cubicBezTo>
                  <a:cubicBezTo>
                    <a:pt x="1587" y="6628"/>
                    <a:pt x="1741" y="6435"/>
                    <a:pt x="1608" y="6263"/>
                  </a:cubicBezTo>
                  <a:cubicBezTo>
                    <a:pt x="1160" y="5696"/>
                    <a:pt x="900" y="5003"/>
                    <a:pt x="857" y="4281"/>
                  </a:cubicBezTo>
                  <a:lnTo>
                    <a:pt x="2810" y="4281"/>
                  </a:lnTo>
                  <a:cubicBezTo>
                    <a:pt x="2868" y="4709"/>
                    <a:pt x="3094" y="5099"/>
                    <a:pt x="3441" y="5368"/>
                  </a:cubicBezTo>
                  <a:lnTo>
                    <a:pt x="2464" y="7057"/>
                  </a:lnTo>
                  <a:cubicBezTo>
                    <a:pt x="2387" y="7009"/>
                    <a:pt x="2315" y="6956"/>
                    <a:pt x="2243" y="6903"/>
                  </a:cubicBezTo>
                  <a:cubicBezTo>
                    <a:pt x="2196" y="6867"/>
                    <a:pt x="2148" y="6852"/>
                    <a:pt x="2103" y="6852"/>
                  </a:cubicBezTo>
                  <a:cubicBezTo>
                    <a:pt x="1919" y="6852"/>
                    <a:pt x="1779" y="7108"/>
                    <a:pt x="1968" y="7255"/>
                  </a:cubicBezTo>
                  <a:cubicBezTo>
                    <a:pt x="2705" y="7824"/>
                    <a:pt x="3581" y="8105"/>
                    <a:pt x="4453" y="8105"/>
                  </a:cubicBezTo>
                  <a:cubicBezTo>
                    <a:pt x="5496" y="8105"/>
                    <a:pt x="6533" y="7704"/>
                    <a:pt x="7319" y="6918"/>
                  </a:cubicBezTo>
                  <a:cubicBezTo>
                    <a:pt x="8763" y="5474"/>
                    <a:pt x="8907" y="3184"/>
                    <a:pt x="7656" y="1572"/>
                  </a:cubicBezTo>
                  <a:cubicBezTo>
                    <a:pt x="7606" y="1508"/>
                    <a:pt x="7545" y="1482"/>
                    <a:pt x="7484" y="1482"/>
                  </a:cubicBezTo>
                  <a:cubicBezTo>
                    <a:pt x="7322" y="1482"/>
                    <a:pt x="7171" y="1674"/>
                    <a:pt x="7305" y="1846"/>
                  </a:cubicBezTo>
                  <a:cubicBezTo>
                    <a:pt x="7747" y="2414"/>
                    <a:pt x="8007" y="3107"/>
                    <a:pt x="8050" y="3829"/>
                  </a:cubicBezTo>
                  <a:lnTo>
                    <a:pt x="6102" y="3829"/>
                  </a:lnTo>
                  <a:cubicBezTo>
                    <a:pt x="6039" y="3400"/>
                    <a:pt x="5813" y="3011"/>
                    <a:pt x="5471" y="2741"/>
                  </a:cubicBezTo>
                  <a:lnTo>
                    <a:pt x="6448" y="1047"/>
                  </a:lnTo>
                  <a:cubicBezTo>
                    <a:pt x="6520" y="1100"/>
                    <a:pt x="6592" y="1148"/>
                    <a:pt x="6665" y="1206"/>
                  </a:cubicBezTo>
                  <a:cubicBezTo>
                    <a:pt x="6711" y="1242"/>
                    <a:pt x="6758" y="1257"/>
                    <a:pt x="6803" y="1257"/>
                  </a:cubicBezTo>
                  <a:cubicBezTo>
                    <a:pt x="6988" y="1257"/>
                    <a:pt x="7129" y="997"/>
                    <a:pt x="6939" y="850"/>
                  </a:cubicBezTo>
                  <a:cubicBezTo>
                    <a:pt x="6205" y="280"/>
                    <a:pt x="5329" y="0"/>
                    <a:pt x="44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8" name="Google Shape;14108;p138"/>
            <p:cNvSpPr/>
            <p:nvPr/>
          </p:nvSpPr>
          <p:spPr>
            <a:xfrm>
              <a:off x="2181097" y="4289484"/>
              <a:ext cx="408546" cy="353494"/>
            </a:xfrm>
            <a:custGeom>
              <a:avLst/>
              <a:gdLst/>
              <a:ahLst/>
              <a:cxnLst/>
              <a:rect l="l" t="t" r="r" b="b"/>
              <a:pathLst>
                <a:path w="15577" h="13478" extrusionOk="0">
                  <a:moveTo>
                    <a:pt x="11018" y="445"/>
                  </a:moveTo>
                  <a:cubicBezTo>
                    <a:pt x="11090" y="445"/>
                    <a:pt x="11164" y="463"/>
                    <a:pt x="11231" y="503"/>
                  </a:cubicBezTo>
                  <a:cubicBezTo>
                    <a:pt x="11453" y="628"/>
                    <a:pt x="11510" y="917"/>
                    <a:pt x="11361" y="1123"/>
                  </a:cubicBezTo>
                  <a:lnTo>
                    <a:pt x="10490" y="2336"/>
                  </a:lnTo>
                  <a:cubicBezTo>
                    <a:pt x="10336" y="2235"/>
                    <a:pt x="10177" y="2144"/>
                    <a:pt x="10014" y="2062"/>
                  </a:cubicBezTo>
                  <a:lnTo>
                    <a:pt x="10625" y="705"/>
                  </a:lnTo>
                  <a:cubicBezTo>
                    <a:pt x="10695" y="541"/>
                    <a:pt x="10854" y="445"/>
                    <a:pt x="11018" y="445"/>
                  </a:cubicBezTo>
                  <a:close/>
                  <a:moveTo>
                    <a:pt x="4245" y="445"/>
                  </a:moveTo>
                  <a:cubicBezTo>
                    <a:pt x="4408" y="445"/>
                    <a:pt x="4564" y="541"/>
                    <a:pt x="4634" y="705"/>
                  </a:cubicBezTo>
                  <a:lnTo>
                    <a:pt x="5250" y="2062"/>
                  </a:lnTo>
                  <a:cubicBezTo>
                    <a:pt x="5087" y="2148"/>
                    <a:pt x="4928" y="2240"/>
                    <a:pt x="4774" y="2341"/>
                  </a:cubicBezTo>
                  <a:lnTo>
                    <a:pt x="3898" y="1123"/>
                  </a:lnTo>
                  <a:cubicBezTo>
                    <a:pt x="3749" y="917"/>
                    <a:pt x="3812" y="628"/>
                    <a:pt x="4033" y="503"/>
                  </a:cubicBezTo>
                  <a:cubicBezTo>
                    <a:pt x="4100" y="463"/>
                    <a:pt x="4173" y="445"/>
                    <a:pt x="4245" y="445"/>
                  </a:cubicBezTo>
                  <a:close/>
                  <a:moveTo>
                    <a:pt x="14408" y="6313"/>
                  </a:moveTo>
                  <a:cubicBezTo>
                    <a:pt x="14785" y="6313"/>
                    <a:pt x="14977" y="6788"/>
                    <a:pt x="14686" y="7052"/>
                  </a:cubicBezTo>
                  <a:cubicBezTo>
                    <a:pt x="14608" y="7125"/>
                    <a:pt x="14503" y="7164"/>
                    <a:pt x="14395" y="7164"/>
                  </a:cubicBezTo>
                  <a:cubicBezTo>
                    <a:pt x="14383" y="7164"/>
                    <a:pt x="14371" y="7163"/>
                    <a:pt x="14359" y="7162"/>
                  </a:cubicBezTo>
                  <a:lnTo>
                    <a:pt x="12872" y="7013"/>
                  </a:lnTo>
                  <a:cubicBezTo>
                    <a:pt x="12877" y="6922"/>
                    <a:pt x="12882" y="6830"/>
                    <a:pt x="12882" y="6739"/>
                  </a:cubicBezTo>
                  <a:cubicBezTo>
                    <a:pt x="12882" y="6643"/>
                    <a:pt x="12877" y="6551"/>
                    <a:pt x="12872" y="6460"/>
                  </a:cubicBezTo>
                  <a:lnTo>
                    <a:pt x="14359" y="6315"/>
                  </a:lnTo>
                  <a:cubicBezTo>
                    <a:pt x="14375" y="6314"/>
                    <a:pt x="14392" y="6313"/>
                    <a:pt x="14408" y="6313"/>
                  </a:cubicBezTo>
                  <a:close/>
                  <a:moveTo>
                    <a:pt x="857" y="6313"/>
                  </a:moveTo>
                  <a:cubicBezTo>
                    <a:pt x="873" y="6313"/>
                    <a:pt x="889" y="6313"/>
                    <a:pt x="905" y="6315"/>
                  </a:cubicBezTo>
                  <a:lnTo>
                    <a:pt x="2387" y="6460"/>
                  </a:lnTo>
                  <a:cubicBezTo>
                    <a:pt x="2382" y="6551"/>
                    <a:pt x="2382" y="6643"/>
                    <a:pt x="2382" y="6739"/>
                  </a:cubicBezTo>
                  <a:cubicBezTo>
                    <a:pt x="2382" y="6830"/>
                    <a:pt x="2382" y="6922"/>
                    <a:pt x="2387" y="7013"/>
                  </a:cubicBezTo>
                  <a:lnTo>
                    <a:pt x="905" y="7162"/>
                  </a:lnTo>
                  <a:cubicBezTo>
                    <a:pt x="891" y="7164"/>
                    <a:pt x="878" y="7164"/>
                    <a:pt x="864" y="7164"/>
                  </a:cubicBezTo>
                  <a:cubicBezTo>
                    <a:pt x="632" y="7164"/>
                    <a:pt x="439" y="6975"/>
                    <a:pt x="439" y="6739"/>
                  </a:cubicBezTo>
                  <a:cubicBezTo>
                    <a:pt x="439" y="6500"/>
                    <a:pt x="628" y="6313"/>
                    <a:pt x="857" y="6313"/>
                  </a:cubicBezTo>
                  <a:close/>
                  <a:moveTo>
                    <a:pt x="7633" y="1936"/>
                  </a:moveTo>
                  <a:cubicBezTo>
                    <a:pt x="8252" y="1936"/>
                    <a:pt x="8876" y="2055"/>
                    <a:pt x="9470" y="2302"/>
                  </a:cubicBezTo>
                  <a:cubicBezTo>
                    <a:pt x="11265" y="3043"/>
                    <a:pt x="12434" y="4795"/>
                    <a:pt x="12434" y="6739"/>
                  </a:cubicBezTo>
                  <a:cubicBezTo>
                    <a:pt x="12429" y="9385"/>
                    <a:pt x="10283" y="11536"/>
                    <a:pt x="7632" y="11541"/>
                  </a:cubicBezTo>
                  <a:cubicBezTo>
                    <a:pt x="5688" y="11541"/>
                    <a:pt x="3941" y="10367"/>
                    <a:pt x="3196" y="8577"/>
                  </a:cubicBezTo>
                  <a:cubicBezTo>
                    <a:pt x="2455" y="6782"/>
                    <a:pt x="2864" y="4713"/>
                    <a:pt x="4235" y="3342"/>
                  </a:cubicBezTo>
                  <a:cubicBezTo>
                    <a:pt x="5155" y="2424"/>
                    <a:pt x="6384" y="1936"/>
                    <a:pt x="7633" y="1936"/>
                  </a:cubicBezTo>
                  <a:close/>
                  <a:moveTo>
                    <a:pt x="4769" y="11141"/>
                  </a:moveTo>
                  <a:cubicBezTo>
                    <a:pt x="4923" y="11238"/>
                    <a:pt x="5082" y="11334"/>
                    <a:pt x="5245" y="11416"/>
                  </a:cubicBezTo>
                  <a:lnTo>
                    <a:pt x="4634" y="12773"/>
                  </a:lnTo>
                  <a:cubicBezTo>
                    <a:pt x="4564" y="12937"/>
                    <a:pt x="4405" y="13031"/>
                    <a:pt x="4242" y="13031"/>
                  </a:cubicBezTo>
                  <a:cubicBezTo>
                    <a:pt x="4171" y="13031"/>
                    <a:pt x="4099" y="13013"/>
                    <a:pt x="4033" y="12975"/>
                  </a:cubicBezTo>
                  <a:cubicBezTo>
                    <a:pt x="3812" y="12850"/>
                    <a:pt x="3749" y="12556"/>
                    <a:pt x="3898" y="12354"/>
                  </a:cubicBezTo>
                  <a:lnTo>
                    <a:pt x="4769" y="11141"/>
                  </a:lnTo>
                  <a:close/>
                  <a:moveTo>
                    <a:pt x="10490" y="11141"/>
                  </a:moveTo>
                  <a:lnTo>
                    <a:pt x="11361" y="12354"/>
                  </a:lnTo>
                  <a:cubicBezTo>
                    <a:pt x="11510" y="12556"/>
                    <a:pt x="11453" y="12850"/>
                    <a:pt x="11231" y="12975"/>
                  </a:cubicBezTo>
                  <a:cubicBezTo>
                    <a:pt x="11164" y="13013"/>
                    <a:pt x="11091" y="13031"/>
                    <a:pt x="11019" y="13031"/>
                  </a:cubicBezTo>
                  <a:cubicBezTo>
                    <a:pt x="10854" y="13031"/>
                    <a:pt x="10695" y="12937"/>
                    <a:pt x="10625" y="12773"/>
                  </a:cubicBezTo>
                  <a:lnTo>
                    <a:pt x="10014" y="11421"/>
                  </a:lnTo>
                  <a:cubicBezTo>
                    <a:pt x="10177" y="11334"/>
                    <a:pt x="10336" y="11243"/>
                    <a:pt x="10490" y="11141"/>
                  </a:cubicBezTo>
                  <a:close/>
                  <a:moveTo>
                    <a:pt x="4247" y="0"/>
                  </a:moveTo>
                  <a:cubicBezTo>
                    <a:pt x="4099" y="0"/>
                    <a:pt x="3949" y="38"/>
                    <a:pt x="3812" y="118"/>
                  </a:cubicBezTo>
                  <a:cubicBezTo>
                    <a:pt x="3359" y="378"/>
                    <a:pt x="3234" y="969"/>
                    <a:pt x="3542" y="1388"/>
                  </a:cubicBezTo>
                  <a:lnTo>
                    <a:pt x="4413" y="2601"/>
                  </a:lnTo>
                  <a:cubicBezTo>
                    <a:pt x="3335" y="3438"/>
                    <a:pt x="2623" y="4665"/>
                    <a:pt x="2435" y="6017"/>
                  </a:cubicBezTo>
                  <a:lnTo>
                    <a:pt x="953" y="5873"/>
                  </a:lnTo>
                  <a:cubicBezTo>
                    <a:pt x="933" y="5871"/>
                    <a:pt x="912" y="5871"/>
                    <a:pt x="892" y="5871"/>
                  </a:cubicBezTo>
                  <a:cubicBezTo>
                    <a:pt x="433" y="5871"/>
                    <a:pt x="48" y="6230"/>
                    <a:pt x="25" y="6700"/>
                  </a:cubicBezTo>
                  <a:cubicBezTo>
                    <a:pt x="1" y="7186"/>
                    <a:pt x="381" y="7600"/>
                    <a:pt x="867" y="7614"/>
                  </a:cubicBezTo>
                  <a:cubicBezTo>
                    <a:pt x="896" y="7614"/>
                    <a:pt x="924" y="7614"/>
                    <a:pt x="953" y="7610"/>
                  </a:cubicBezTo>
                  <a:lnTo>
                    <a:pt x="2435" y="7461"/>
                  </a:lnTo>
                  <a:cubicBezTo>
                    <a:pt x="2623" y="8813"/>
                    <a:pt x="3330" y="10040"/>
                    <a:pt x="4408" y="10877"/>
                  </a:cubicBezTo>
                  <a:lnTo>
                    <a:pt x="3537" y="12089"/>
                  </a:lnTo>
                  <a:cubicBezTo>
                    <a:pt x="3229" y="12508"/>
                    <a:pt x="3354" y="13100"/>
                    <a:pt x="3807" y="13360"/>
                  </a:cubicBezTo>
                  <a:cubicBezTo>
                    <a:pt x="3944" y="13439"/>
                    <a:pt x="4094" y="13477"/>
                    <a:pt x="4241" y="13477"/>
                  </a:cubicBezTo>
                  <a:cubicBezTo>
                    <a:pt x="4574" y="13477"/>
                    <a:pt x="4897" y="13286"/>
                    <a:pt x="5043" y="12955"/>
                  </a:cubicBezTo>
                  <a:lnTo>
                    <a:pt x="5654" y="11599"/>
                  </a:lnTo>
                  <a:cubicBezTo>
                    <a:pt x="6287" y="11856"/>
                    <a:pt x="6958" y="11985"/>
                    <a:pt x="7630" y="11985"/>
                  </a:cubicBezTo>
                  <a:cubicBezTo>
                    <a:pt x="8301" y="11985"/>
                    <a:pt x="8972" y="11856"/>
                    <a:pt x="9605" y="11599"/>
                  </a:cubicBezTo>
                  <a:lnTo>
                    <a:pt x="10216" y="12955"/>
                  </a:lnTo>
                  <a:cubicBezTo>
                    <a:pt x="10363" y="13286"/>
                    <a:pt x="10685" y="13477"/>
                    <a:pt x="11018" y="13477"/>
                  </a:cubicBezTo>
                  <a:cubicBezTo>
                    <a:pt x="11166" y="13477"/>
                    <a:pt x="11315" y="13439"/>
                    <a:pt x="11453" y="13360"/>
                  </a:cubicBezTo>
                  <a:cubicBezTo>
                    <a:pt x="11900" y="13100"/>
                    <a:pt x="12025" y="12508"/>
                    <a:pt x="11722" y="12089"/>
                  </a:cubicBezTo>
                  <a:lnTo>
                    <a:pt x="10856" y="10877"/>
                  </a:lnTo>
                  <a:cubicBezTo>
                    <a:pt x="11934" y="10040"/>
                    <a:pt x="12641" y="8813"/>
                    <a:pt x="12829" y="7456"/>
                  </a:cubicBezTo>
                  <a:lnTo>
                    <a:pt x="14311" y="7605"/>
                  </a:lnTo>
                  <a:cubicBezTo>
                    <a:pt x="14340" y="7610"/>
                    <a:pt x="14368" y="7610"/>
                    <a:pt x="14397" y="7610"/>
                  </a:cubicBezTo>
                  <a:cubicBezTo>
                    <a:pt x="15196" y="7610"/>
                    <a:pt x="15576" y="6623"/>
                    <a:pt x="14984" y="6089"/>
                  </a:cubicBezTo>
                  <a:lnTo>
                    <a:pt x="14984" y="6089"/>
                  </a:lnTo>
                  <a:lnTo>
                    <a:pt x="14984" y="6094"/>
                  </a:lnTo>
                  <a:cubicBezTo>
                    <a:pt x="14826" y="5948"/>
                    <a:pt x="14620" y="5867"/>
                    <a:pt x="14408" y="5867"/>
                  </a:cubicBezTo>
                  <a:cubicBezTo>
                    <a:pt x="14376" y="5867"/>
                    <a:pt x="14343" y="5869"/>
                    <a:pt x="14311" y="5873"/>
                  </a:cubicBezTo>
                  <a:lnTo>
                    <a:pt x="12829" y="6017"/>
                  </a:lnTo>
                  <a:cubicBezTo>
                    <a:pt x="12641" y="4665"/>
                    <a:pt x="11934" y="3438"/>
                    <a:pt x="10856" y="2601"/>
                  </a:cubicBezTo>
                  <a:lnTo>
                    <a:pt x="11727" y="1388"/>
                  </a:lnTo>
                  <a:cubicBezTo>
                    <a:pt x="12030" y="969"/>
                    <a:pt x="11905" y="378"/>
                    <a:pt x="11457" y="118"/>
                  </a:cubicBezTo>
                  <a:cubicBezTo>
                    <a:pt x="11318" y="38"/>
                    <a:pt x="11168" y="0"/>
                    <a:pt x="11020" y="0"/>
                  </a:cubicBezTo>
                  <a:cubicBezTo>
                    <a:pt x="10687" y="0"/>
                    <a:pt x="10367" y="191"/>
                    <a:pt x="10221" y="517"/>
                  </a:cubicBezTo>
                  <a:lnTo>
                    <a:pt x="9610" y="1879"/>
                  </a:lnTo>
                  <a:cubicBezTo>
                    <a:pt x="8977" y="1621"/>
                    <a:pt x="8306" y="1493"/>
                    <a:pt x="7634" y="1493"/>
                  </a:cubicBezTo>
                  <a:cubicBezTo>
                    <a:pt x="6963" y="1493"/>
                    <a:pt x="6292" y="1621"/>
                    <a:pt x="5659" y="1879"/>
                  </a:cubicBezTo>
                  <a:lnTo>
                    <a:pt x="5048" y="517"/>
                  </a:lnTo>
                  <a:cubicBezTo>
                    <a:pt x="4902" y="191"/>
                    <a:pt x="4580" y="0"/>
                    <a:pt x="42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09" name="Google Shape;14109;p138"/>
          <p:cNvGrpSpPr/>
          <p:nvPr/>
        </p:nvGrpSpPr>
        <p:grpSpPr>
          <a:xfrm>
            <a:off x="1735230" y="2250835"/>
            <a:ext cx="393281" cy="360313"/>
            <a:chOff x="1735230" y="2435410"/>
            <a:chExt cx="393281" cy="360313"/>
          </a:xfrm>
        </p:grpSpPr>
        <p:sp>
          <p:nvSpPr>
            <p:cNvPr id="14110" name="Google Shape;14110;p138"/>
            <p:cNvSpPr/>
            <p:nvPr/>
          </p:nvSpPr>
          <p:spPr>
            <a:xfrm>
              <a:off x="1841241" y="2720109"/>
              <a:ext cx="81672" cy="70001"/>
            </a:xfrm>
            <a:custGeom>
              <a:avLst/>
              <a:gdLst/>
              <a:ahLst/>
              <a:cxnLst/>
              <a:rect l="l" t="t" r="r" b="b"/>
              <a:pathLst>
                <a:path w="3114" h="2669" extrusionOk="0">
                  <a:moveTo>
                    <a:pt x="1781" y="1"/>
                  </a:moveTo>
                  <a:cubicBezTo>
                    <a:pt x="592" y="1"/>
                    <a:pt x="1" y="1435"/>
                    <a:pt x="838" y="2277"/>
                  </a:cubicBezTo>
                  <a:cubicBezTo>
                    <a:pt x="1110" y="2547"/>
                    <a:pt x="1444" y="2669"/>
                    <a:pt x="1772" y="2669"/>
                  </a:cubicBezTo>
                  <a:cubicBezTo>
                    <a:pt x="2457" y="2669"/>
                    <a:pt x="3114" y="2138"/>
                    <a:pt x="3114" y="1334"/>
                  </a:cubicBezTo>
                  <a:cubicBezTo>
                    <a:pt x="3114" y="597"/>
                    <a:pt x="2517" y="1"/>
                    <a:pt x="1781" y="1"/>
                  </a:cubicBezTo>
                  <a:close/>
                </a:path>
              </a:pathLst>
            </a:custGeom>
            <a:solidFill>
              <a:srgbClr val="4D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1" name="Google Shape;14111;p138"/>
            <p:cNvSpPr/>
            <p:nvPr/>
          </p:nvSpPr>
          <p:spPr>
            <a:xfrm>
              <a:off x="1866734" y="2739176"/>
              <a:ext cx="37138" cy="31814"/>
            </a:xfrm>
            <a:custGeom>
              <a:avLst/>
              <a:gdLst/>
              <a:ahLst/>
              <a:cxnLst/>
              <a:rect l="l" t="t" r="r" b="b"/>
              <a:pathLst>
                <a:path w="1416" h="1213" extrusionOk="0">
                  <a:moveTo>
                    <a:pt x="809" y="0"/>
                  </a:moveTo>
                  <a:cubicBezTo>
                    <a:pt x="270" y="0"/>
                    <a:pt x="1" y="650"/>
                    <a:pt x="381" y="1035"/>
                  </a:cubicBezTo>
                  <a:cubicBezTo>
                    <a:pt x="505" y="1158"/>
                    <a:pt x="657" y="1213"/>
                    <a:pt x="806" y="1213"/>
                  </a:cubicBezTo>
                  <a:cubicBezTo>
                    <a:pt x="1118" y="1213"/>
                    <a:pt x="1415" y="971"/>
                    <a:pt x="1415" y="607"/>
                  </a:cubicBezTo>
                  <a:cubicBezTo>
                    <a:pt x="1415" y="270"/>
                    <a:pt x="1146" y="0"/>
                    <a:pt x="809"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2" name="Google Shape;14112;p138"/>
            <p:cNvSpPr/>
            <p:nvPr/>
          </p:nvSpPr>
          <p:spPr>
            <a:xfrm>
              <a:off x="1980063" y="2720109"/>
              <a:ext cx="81672" cy="70001"/>
            </a:xfrm>
            <a:custGeom>
              <a:avLst/>
              <a:gdLst/>
              <a:ahLst/>
              <a:cxnLst/>
              <a:rect l="l" t="t" r="r" b="b"/>
              <a:pathLst>
                <a:path w="3114" h="2669" extrusionOk="0">
                  <a:moveTo>
                    <a:pt x="1781" y="1"/>
                  </a:moveTo>
                  <a:cubicBezTo>
                    <a:pt x="592" y="1"/>
                    <a:pt x="1" y="1435"/>
                    <a:pt x="838" y="2277"/>
                  </a:cubicBezTo>
                  <a:cubicBezTo>
                    <a:pt x="1110" y="2547"/>
                    <a:pt x="1444" y="2669"/>
                    <a:pt x="1772" y="2669"/>
                  </a:cubicBezTo>
                  <a:cubicBezTo>
                    <a:pt x="2457" y="2669"/>
                    <a:pt x="3114" y="2138"/>
                    <a:pt x="3114" y="1334"/>
                  </a:cubicBezTo>
                  <a:cubicBezTo>
                    <a:pt x="3114" y="597"/>
                    <a:pt x="2517" y="1"/>
                    <a:pt x="1781" y="1"/>
                  </a:cubicBezTo>
                  <a:close/>
                </a:path>
              </a:pathLst>
            </a:custGeom>
            <a:solidFill>
              <a:srgbClr val="4D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3" name="Google Shape;14113;p138"/>
            <p:cNvSpPr/>
            <p:nvPr/>
          </p:nvSpPr>
          <p:spPr>
            <a:xfrm>
              <a:off x="2005557" y="2739176"/>
              <a:ext cx="37138" cy="31814"/>
            </a:xfrm>
            <a:custGeom>
              <a:avLst/>
              <a:gdLst/>
              <a:ahLst/>
              <a:cxnLst/>
              <a:rect l="l" t="t" r="r" b="b"/>
              <a:pathLst>
                <a:path w="1416" h="1213" extrusionOk="0">
                  <a:moveTo>
                    <a:pt x="809" y="0"/>
                  </a:moveTo>
                  <a:cubicBezTo>
                    <a:pt x="270" y="0"/>
                    <a:pt x="1" y="650"/>
                    <a:pt x="381" y="1035"/>
                  </a:cubicBezTo>
                  <a:cubicBezTo>
                    <a:pt x="503" y="1158"/>
                    <a:pt x="655" y="1213"/>
                    <a:pt x="804" y="1213"/>
                  </a:cubicBezTo>
                  <a:cubicBezTo>
                    <a:pt x="1115" y="1213"/>
                    <a:pt x="1415" y="971"/>
                    <a:pt x="1415" y="607"/>
                  </a:cubicBezTo>
                  <a:cubicBezTo>
                    <a:pt x="1415" y="270"/>
                    <a:pt x="1141" y="0"/>
                    <a:pt x="809"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4" name="Google Shape;14114;p138"/>
            <p:cNvSpPr/>
            <p:nvPr/>
          </p:nvSpPr>
          <p:spPr>
            <a:xfrm>
              <a:off x="1816771" y="2466463"/>
              <a:ext cx="303137" cy="159542"/>
            </a:xfrm>
            <a:custGeom>
              <a:avLst/>
              <a:gdLst/>
              <a:ahLst/>
              <a:cxnLst/>
              <a:rect l="l" t="t" r="r" b="b"/>
              <a:pathLst>
                <a:path w="11558" h="6083" extrusionOk="0">
                  <a:moveTo>
                    <a:pt x="0" y="0"/>
                  </a:moveTo>
                  <a:lnTo>
                    <a:pt x="404" y="1155"/>
                  </a:lnTo>
                  <a:lnTo>
                    <a:pt x="10345" y="1155"/>
                  </a:lnTo>
                  <a:lnTo>
                    <a:pt x="9215" y="6082"/>
                  </a:lnTo>
                  <a:lnTo>
                    <a:pt x="10398" y="6082"/>
                  </a:lnTo>
                  <a:lnTo>
                    <a:pt x="11481" y="1371"/>
                  </a:lnTo>
                  <a:cubicBezTo>
                    <a:pt x="11558" y="1039"/>
                    <a:pt x="11481" y="688"/>
                    <a:pt x="11269" y="424"/>
                  </a:cubicBezTo>
                  <a:cubicBezTo>
                    <a:pt x="11058" y="154"/>
                    <a:pt x="10735" y="0"/>
                    <a:pt x="10394" y="0"/>
                  </a:cubicBezTo>
                  <a:close/>
                </a:path>
              </a:pathLst>
            </a:custGeom>
            <a:solidFill>
              <a:srgbClr val="586C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5" name="Google Shape;14115;p138"/>
            <p:cNvSpPr/>
            <p:nvPr/>
          </p:nvSpPr>
          <p:spPr>
            <a:xfrm>
              <a:off x="2072437" y="2466463"/>
              <a:ext cx="47603" cy="159542"/>
            </a:xfrm>
            <a:custGeom>
              <a:avLst/>
              <a:gdLst/>
              <a:ahLst/>
              <a:cxnLst/>
              <a:rect l="l" t="t" r="r" b="b"/>
              <a:pathLst>
                <a:path w="1815" h="6083" extrusionOk="0">
                  <a:moveTo>
                    <a:pt x="1" y="0"/>
                  </a:moveTo>
                  <a:cubicBezTo>
                    <a:pt x="718" y="0"/>
                    <a:pt x="1252" y="669"/>
                    <a:pt x="1093" y="1371"/>
                  </a:cubicBezTo>
                  <a:lnTo>
                    <a:pt x="10" y="6082"/>
                  </a:lnTo>
                  <a:lnTo>
                    <a:pt x="655" y="6082"/>
                  </a:lnTo>
                  <a:lnTo>
                    <a:pt x="1738" y="1371"/>
                  </a:lnTo>
                  <a:cubicBezTo>
                    <a:pt x="1815" y="1039"/>
                    <a:pt x="1733" y="688"/>
                    <a:pt x="1521" y="424"/>
                  </a:cubicBezTo>
                  <a:cubicBezTo>
                    <a:pt x="1310" y="154"/>
                    <a:pt x="987" y="0"/>
                    <a:pt x="646" y="0"/>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6" name="Google Shape;14116;p138"/>
            <p:cNvSpPr/>
            <p:nvPr/>
          </p:nvSpPr>
          <p:spPr>
            <a:xfrm>
              <a:off x="1741551" y="2441075"/>
              <a:ext cx="376470" cy="215197"/>
            </a:xfrm>
            <a:custGeom>
              <a:avLst/>
              <a:gdLst/>
              <a:ahLst/>
              <a:cxnLst/>
              <a:rect l="l" t="t" r="r" b="b"/>
              <a:pathLst>
                <a:path w="14354" h="8205" extrusionOk="0">
                  <a:moveTo>
                    <a:pt x="1634" y="1"/>
                  </a:moveTo>
                  <a:cubicBezTo>
                    <a:pt x="1630" y="1"/>
                    <a:pt x="1626" y="1"/>
                    <a:pt x="1622" y="1"/>
                  </a:cubicBezTo>
                  <a:lnTo>
                    <a:pt x="578" y="1"/>
                  </a:lnTo>
                  <a:cubicBezTo>
                    <a:pt x="255" y="1"/>
                    <a:pt x="0" y="256"/>
                    <a:pt x="0" y="578"/>
                  </a:cubicBezTo>
                  <a:cubicBezTo>
                    <a:pt x="0" y="896"/>
                    <a:pt x="255" y="1156"/>
                    <a:pt x="578" y="1156"/>
                  </a:cubicBezTo>
                  <a:lnTo>
                    <a:pt x="1622" y="1156"/>
                  </a:lnTo>
                  <a:cubicBezTo>
                    <a:pt x="1670" y="1156"/>
                    <a:pt x="1718" y="1185"/>
                    <a:pt x="1737" y="1233"/>
                  </a:cubicBezTo>
                  <a:lnTo>
                    <a:pt x="2984" y="4755"/>
                  </a:lnTo>
                  <a:lnTo>
                    <a:pt x="3253" y="5515"/>
                  </a:lnTo>
                  <a:lnTo>
                    <a:pt x="3696" y="6761"/>
                  </a:lnTo>
                  <a:cubicBezTo>
                    <a:pt x="4061" y="7637"/>
                    <a:pt x="4918" y="8205"/>
                    <a:pt x="5866" y="8205"/>
                  </a:cubicBezTo>
                  <a:lnTo>
                    <a:pt x="13776" y="8205"/>
                  </a:lnTo>
                  <a:cubicBezTo>
                    <a:pt x="14094" y="8205"/>
                    <a:pt x="14354" y="7945"/>
                    <a:pt x="14354" y="7623"/>
                  </a:cubicBezTo>
                  <a:cubicBezTo>
                    <a:pt x="14354" y="7305"/>
                    <a:pt x="14094" y="7045"/>
                    <a:pt x="13776" y="7045"/>
                  </a:cubicBezTo>
                  <a:lnTo>
                    <a:pt x="5866" y="7045"/>
                  </a:lnTo>
                  <a:cubicBezTo>
                    <a:pt x="5385" y="7045"/>
                    <a:pt x="4947" y="6757"/>
                    <a:pt x="4759" y="6314"/>
                  </a:cubicBezTo>
                  <a:lnTo>
                    <a:pt x="2801" y="780"/>
                  </a:lnTo>
                  <a:cubicBezTo>
                    <a:pt x="2605" y="308"/>
                    <a:pt x="2144" y="1"/>
                    <a:pt x="1634" y="1"/>
                  </a:cubicBezTo>
                  <a:close/>
                </a:path>
              </a:pathLst>
            </a:custGeom>
            <a:solidFill>
              <a:srgbClr val="586C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7" name="Google Shape;14117;p138"/>
            <p:cNvSpPr/>
            <p:nvPr/>
          </p:nvSpPr>
          <p:spPr>
            <a:xfrm>
              <a:off x="1846172" y="2626215"/>
              <a:ext cx="272477" cy="30057"/>
            </a:xfrm>
            <a:custGeom>
              <a:avLst/>
              <a:gdLst/>
              <a:ahLst/>
              <a:cxnLst/>
              <a:rect l="l" t="t" r="r" b="b"/>
              <a:pathLst>
                <a:path w="10389" h="1146" extrusionOk="0">
                  <a:moveTo>
                    <a:pt x="9903" y="1"/>
                  </a:moveTo>
                  <a:lnTo>
                    <a:pt x="9903" y="1"/>
                  </a:lnTo>
                  <a:cubicBezTo>
                    <a:pt x="9975" y="357"/>
                    <a:pt x="9701" y="689"/>
                    <a:pt x="9335" y="694"/>
                  </a:cubicBezTo>
                  <a:lnTo>
                    <a:pt x="1425" y="694"/>
                  </a:lnTo>
                  <a:cubicBezTo>
                    <a:pt x="910" y="694"/>
                    <a:pt x="409" y="525"/>
                    <a:pt x="0" y="212"/>
                  </a:cubicBezTo>
                  <a:lnTo>
                    <a:pt x="0" y="212"/>
                  </a:lnTo>
                  <a:cubicBezTo>
                    <a:pt x="443" y="800"/>
                    <a:pt x="1141" y="1146"/>
                    <a:pt x="1877" y="1146"/>
                  </a:cubicBezTo>
                  <a:lnTo>
                    <a:pt x="9787" y="1146"/>
                  </a:lnTo>
                  <a:cubicBezTo>
                    <a:pt x="10081" y="1141"/>
                    <a:pt x="10331" y="915"/>
                    <a:pt x="10360" y="621"/>
                  </a:cubicBezTo>
                  <a:cubicBezTo>
                    <a:pt x="10389" y="328"/>
                    <a:pt x="10192" y="59"/>
                    <a:pt x="9903" y="1"/>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8" name="Google Shape;14118;p138"/>
            <p:cNvSpPr/>
            <p:nvPr/>
          </p:nvSpPr>
          <p:spPr>
            <a:xfrm>
              <a:off x="1815748" y="2635814"/>
              <a:ext cx="261908" cy="84321"/>
            </a:xfrm>
            <a:custGeom>
              <a:avLst/>
              <a:gdLst/>
              <a:ahLst/>
              <a:cxnLst/>
              <a:rect l="l" t="t" r="r" b="b"/>
              <a:pathLst>
                <a:path w="9986" h="3215" extrusionOk="0">
                  <a:moveTo>
                    <a:pt x="1281" y="0"/>
                  </a:moveTo>
                  <a:lnTo>
                    <a:pt x="698" y="843"/>
                  </a:lnTo>
                  <a:cubicBezTo>
                    <a:pt x="1" y="1843"/>
                    <a:pt x="722" y="3215"/>
                    <a:pt x="1940" y="3215"/>
                  </a:cubicBezTo>
                  <a:lnTo>
                    <a:pt x="9408" y="3215"/>
                  </a:lnTo>
                  <a:cubicBezTo>
                    <a:pt x="9725" y="3215"/>
                    <a:pt x="9985" y="2955"/>
                    <a:pt x="9985" y="2637"/>
                  </a:cubicBezTo>
                  <a:cubicBezTo>
                    <a:pt x="9985" y="2315"/>
                    <a:pt x="9725" y="2060"/>
                    <a:pt x="9408" y="2060"/>
                  </a:cubicBezTo>
                  <a:lnTo>
                    <a:pt x="1940" y="2060"/>
                  </a:lnTo>
                  <a:cubicBezTo>
                    <a:pt x="1656" y="2060"/>
                    <a:pt x="1487" y="1738"/>
                    <a:pt x="1651" y="1502"/>
                  </a:cubicBezTo>
                  <a:lnTo>
                    <a:pt x="2243" y="640"/>
                  </a:lnTo>
                  <a:cubicBezTo>
                    <a:pt x="1877" y="511"/>
                    <a:pt x="1545" y="289"/>
                    <a:pt x="1281" y="0"/>
                  </a:cubicBezTo>
                  <a:close/>
                </a:path>
              </a:pathLst>
            </a:custGeom>
            <a:solidFill>
              <a:srgbClr val="586C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9" name="Google Shape;14119;p138"/>
            <p:cNvSpPr/>
            <p:nvPr/>
          </p:nvSpPr>
          <p:spPr>
            <a:xfrm>
              <a:off x="1825479" y="2677594"/>
              <a:ext cx="252177" cy="42541"/>
            </a:xfrm>
            <a:custGeom>
              <a:avLst/>
              <a:gdLst/>
              <a:ahLst/>
              <a:cxnLst/>
              <a:rect l="l" t="t" r="r" b="b"/>
              <a:pathLst>
                <a:path w="9615" h="1622" extrusionOk="0">
                  <a:moveTo>
                    <a:pt x="63" y="0"/>
                  </a:moveTo>
                  <a:lnTo>
                    <a:pt x="63" y="0"/>
                  </a:lnTo>
                  <a:cubicBezTo>
                    <a:pt x="0" y="876"/>
                    <a:pt x="693" y="1622"/>
                    <a:pt x="1569" y="1622"/>
                  </a:cubicBezTo>
                  <a:lnTo>
                    <a:pt x="9037" y="1622"/>
                  </a:lnTo>
                  <a:cubicBezTo>
                    <a:pt x="9354" y="1622"/>
                    <a:pt x="9614" y="1362"/>
                    <a:pt x="9614" y="1044"/>
                  </a:cubicBezTo>
                  <a:cubicBezTo>
                    <a:pt x="9614" y="1025"/>
                    <a:pt x="9614" y="1011"/>
                    <a:pt x="9609" y="996"/>
                  </a:cubicBezTo>
                  <a:lnTo>
                    <a:pt x="9609" y="972"/>
                  </a:lnTo>
                  <a:lnTo>
                    <a:pt x="9609" y="953"/>
                  </a:lnTo>
                  <a:cubicBezTo>
                    <a:pt x="9609" y="934"/>
                    <a:pt x="9604" y="914"/>
                    <a:pt x="9600" y="895"/>
                  </a:cubicBezTo>
                  <a:cubicBezTo>
                    <a:pt x="9441" y="1025"/>
                    <a:pt x="9244" y="1102"/>
                    <a:pt x="9041" y="1116"/>
                  </a:cubicBezTo>
                  <a:lnTo>
                    <a:pt x="1569" y="1116"/>
                  </a:lnTo>
                  <a:cubicBezTo>
                    <a:pt x="1011" y="1116"/>
                    <a:pt x="491" y="804"/>
                    <a:pt x="231" y="303"/>
                  </a:cubicBezTo>
                  <a:cubicBezTo>
                    <a:pt x="178" y="207"/>
                    <a:pt x="106" y="106"/>
                    <a:pt x="63" y="0"/>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0" name="Google Shape;14120;p138"/>
            <p:cNvSpPr/>
            <p:nvPr/>
          </p:nvSpPr>
          <p:spPr>
            <a:xfrm>
              <a:off x="1839484" y="2635814"/>
              <a:ext cx="35092" cy="29926"/>
            </a:xfrm>
            <a:custGeom>
              <a:avLst/>
              <a:gdLst/>
              <a:ahLst/>
              <a:cxnLst/>
              <a:rect l="l" t="t" r="r" b="b"/>
              <a:pathLst>
                <a:path w="1338" h="1141" extrusionOk="0">
                  <a:moveTo>
                    <a:pt x="376" y="0"/>
                  </a:moveTo>
                  <a:lnTo>
                    <a:pt x="0" y="549"/>
                  </a:lnTo>
                  <a:cubicBezTo>
                    <a:pt x="275" y="828"/>
                    <a:pt x="616" y="1030"/>
                    <a:pt x="991" y="1141"/>
                  </a:cubicBezTo>
                  <a:lnTo>
                    <a:pt x="1338" y="640"/>
                  </a:lnTo>
                  <a:cubicBezTo>
                    <a:pt x="972" y="511"/>
                    <a:pt x="640" y="289"/>
                    <a:pt x="376" y="0"/>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1" name="Google Shape;14121;p138"/>
            <p:cNvSpPr/>
            <p:nvPr/>
          </p:nvSpPr>
          <p:spPr>
            <a:xfrm>
              <a:off x="1866472" y="2733433"/>
              <a:ext cx="50383" cy="43249"/>
            </a:xfrm>
            <a:custGeom>
              <a:avLst/>
              <a:gdLst/>
              <a:ahLst/>
              <a:cxnLst/>
              <a:rect l="l" t="t" r="r" b="b"/>
              <a:pathLst>
                <a:path w="1921" h="1649" extrusionOk="0">
                  <a:moveTo>
                    <a:pt x="819" y="436"/>
                  </a:moveTo>
                  <a:cubicBezTo>
                    <a:pt x="1165" y="436"/>
                    <a:pt x="1339" y="854"/>
                    <a:pt x="1093" y="1100"/>
                  </a:cubicBezTo>
                  <a:cubicBezTo>
                    <a:pt x="1014" y="1179"/>
                    <a:pt x="916" y="1215"/>
                    <a:pt x="820" y="1215"/>
                  </a:cubicBezTo>
                  <a:cubicBezTo>
                    <a:pt x="621" y="1215"/>
                    <a:pt x="429" y="1060"/>
                    <a:pt x="429" y="826"/>
                  </a:cubicBezTo>
                  <a:cubicBezTo>
                    <a:pt x="429" y="609"/>
                    <a:pt x="607" y="436"/>
                    <a:pt x="819" y="436"/>
                  </a:cubicBezTo>
                  <a:close/>
                  <a:moveTo>
                    <a:pt x="827" y="1"/>
                  </a:moveTo>
                  <a:cubicBezTo>
                    <a:pt x="405" y="1"/>
                    <a:pt x="1" y="330"/>
                    <a:pt x="1" y="826"/>
                  </a:cubicBezTo>
                  <a:cubicBezTo>
                    <a:pt x="1" y="1278"/>
                    <a:pt x="367" y="1644"/>
                    <a:pt x="819" y="1648"/>
                  </a:cubicBezTo>
                  <a:cubicBezTo>
                    <a:pt x="1550" y="1648"/>
                    <a:pt x="1921" y="763"/>
                    <a:pt x="1401" y="243"/>
                  </a:cubicBezTo>
                  <a:cubicBezTo>
                    <a:pt x="1233" y="76"/>
                    <a:pt x="1028" y="1"/>
                    <a:pt x="8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2" name="Google Shape;14122;p138"/>
            <p:cNvSpPr/>
            <p:nvPr/>
          </p:nvSpPr>
          <p:spPr>
            <a:xfrm>
              <a:off x="2005189" y="2733433"/>
              <a:ext cx="50357" cy="43249"/>
            </a:xfrm>
            <a:custGeom>
              <a:avLst/>
              <a:gdLst/>
              <a:ahLst/>
              <a:cxnLst/>
              <a:rect l="l" t="t" r="r" b="b"/>
              <a:pathLst>
                <a:path w="1920" h="1649" extrusionOk="0">
                  <a:moveTo>
                    <a:pt x="823" y="436"/>
                  </a:moveTo>
                  <a:cubicBezTo>
                    <a:pt x="1169" y="436"/>
                    <a:pt x="1343" y="854"/>
                    <a:pt x="1097" y="1100"/>
                  </a:cubicBezTo>
                  <a:cubicBezTo>
                    <a:pt x="1018" y="1179"/>
                    <a:pt x="920" y="1215"/>
                    <a:pt x="824" y="1215"/>
                  </a:cubicBezTo>
                  <a:cubicBezTo>
                    <a:pt x="625" y="1215"/>
                    <a:pt x="433" y="1060"/>
                    <a:pt x="433" y="826"/>
                  </a:cubicBezTo>
                  <a:cubicBezTo>
                    <a:pt x="433" y="609"/>
                    <a:pt x="606" y="436"/>
                    <a:pt x="823" y="436"/>
                  </a:cubicBezTo>
                  <a:close/>
                  <a:moveTo>
                    <a:pt x="829" y="1"/>
                  </a:moveTo>
                  <a:cubicBezTo>
                    <a:pt x="406" y="1"/>
                    <a:pt x="0" y="330"/>
                    <a:pt x="0" y="826"/>
                  </a:cubicBezTo>
                  <a:cubicBezTo>
                    <a:pt x="0" y="1278"/>
                    <a:pt x="371" y="1644"/>
                    <a:pt x="823" y="1648"/>
                  </a:cubicBezTo>
                  <a:cubicBezTo>
                    <a:pt x="1554" y="1648"/>
                    <a:pt x="1920" y="763"/>
                    <a:pt x="1405" y="243"/>
                  </a:cubicBezTo>
                  <a:cubicBezTo>
                    <a:pt x="1237" y="76"/>
                    <a:pt x="1031" y="1"/>
                    <a:pt x="8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3" name="Google Shape;14123;p138"/>
            <p:cNvSpPr/>
            <p:nvPr/>
          </p:nvSpPr>
          <p:spPr>
            <a:xfrm>
              <a:off x="1735230" y="2435410"/>
              <a:ext cx="393281" cy="360313"/>
            </a:xfrm>
            <a:custGeom>
              <a:avLst/>
              <a:gdLst/>
              <a:ahLst/>
              <a:cxnLst/>
              <a:rect l="l" t="t" r="r" b="b"/>
              <a:pathLst>
                <a:path w="14995" h="13738" extrusionOk="0">
                  <a:moveTo>
                    <a:pt x="5145" y="2555"/>
                  </a:moveTo>
                  <a:lnTo>
                    <a:pt x="5145" y="3835"/>
                  </a:lnTo>
                  <a:lnTo>
                    <a:pt x="4274" y="3835"/>
                  </a:lnTo>
                  <a:lnTo>
                    <a:pt x="3821" y="2555"/>
                  </a:lnTo>
                  <a:close/>
                  <a:moveTo>
                    <a:pt x="6896" y="2555"/>
                  </a:moveTo>
                  <a:lnTo>
                    <a:pt x="6896" y="3835"/>
                  </a:lnTo>
                  <a:lnTo>
                    <a:pt x="5582" y="3835"/>
                  </a:lnTo>
                  <a:lnTo>
                    <a:pt x="5582" y="2555"/>
                  </a:lnTo>
                  <a:close/>
                  <a:moveTo>
                    <a:pt x="8647" y="2555"/>
                  </a:moveTo>
                  <a:lnTo>
                    <a:pt x="8647" y="3835"/>
                  </a:lnTo>
                  <a:lnTo>
                    <a:pt x="7329" y="3835"/>
                  </a:lnTo>
                  <a:lnTo>
                    <a:pt x="7329" y="2555"/>
                  </a:lnTo>
                  <a:close/>
                  <a:moveTo>
                    <a:pt x="10399" y="2555"/>
                  </a:moveTo>
                  <a:lnTo>
                    <a:pt x="10399" y="3835"/>
                  </a:lnTo>
                  <a:lnTo>
                    <a:pt x="9081" y="3835"/>
                  </a:lnTo>
                  <a:lnTo>
                    <a:pt x="9081" y="2555"/>
                  </a:lnTo>
                  <a:close/>
                  <a:moveTo>
                    <a:pt x="12146" y="2555"/>
                  </a:moveTo>
                  <a:lnTo>
                    <a:pt x="12146" y="3835"/>
                  </a:lnTo>
                  <a:lnTo>
                    <a:pt x="10832" y="3835"/>
                  </a:lnTo>
                  <a:lnTo>
                    <a:pt x="10832" y="2555"/>
                  </a:lnTo>
                  <a:close/>
                  <a:moveTo>
                    <a:pt x="13180" y="2555"/>
                  </a:moveTo>
                  <a:lnTo>
                    <a:pt x="12891" y="3835"/>
                  </a:lnTo>
                  <a:lnTo>
                    <a:pt x="12579" y="3835"/>
                  </a:lnTo>
                  <a:lnTo>
                    <a:pt x="12579" y="2555"/>
                  </a:lnTo>
                  <a:close/>
                  <a:moveTo>
                    <a:pt x="12790" y="4268"/>
                  </a:moveTo>
                  <a:lnTo>
                    <a:pt x="12579" y="5178"/>
                  </a:lnTo>
                  <a:lnTo>
                    <a:pt x="12579" y="4268"/>
                  </a:lnTo>
                  <a:close/>
                  <a:moveTo>
                    <a:pt x="5149" y="4268"/>
                  </a:moveTo>
                  <a:lnTo>
                    <a:pt x="5149" y="5587"/>
                  </a:lnTo>
                  <a:lnTo>
                    <a:pt x="4899" y="5587"/>
                  </a:lnTo>
                  <a:lnTo>
                    <a:pt x="4428" y="4268"/>
                  </a:lnTo>
                  <a:close/>
                  <a:moveTo>
                    <a:pt x="6896" y="4268"/>
                  </a:moveTo>
                  <a:lnTo>
                    <a:pt x="6896" y="5587"/>
                  </a:lnTo>
                  <a:lnTo>
                    <a:pt x="5582" y="5587"/>
                  </a:lnTo>
                  <a:lnTo>
                    <a:pt x="5582" y="4268"/>
                  </a:lnTo>
                  <a:close/>
                  <a:moveTo>
                    <a:pt x="8647" y="4268"/>
                  </a:moveTo>
                  <a:lnTo>
                    <a:pt x="8647" y="5587"/>
                  </a:lnTo>
                  <a:lnTo>
                    <a:pt x="7329" y="5587"/>
                  </a:lnTo>
                  <a:lnTo>
                    <a:pt x="7329" y="4268"/>
                  </a:lnTo>
                  <a:close/>
                  <a:moveTo>
                    <a:pt x="10399" y="4268"/>
                  </a:moveTo>
                  <a:lnTo>
                    <a:pt x="10399" y="5587"/>
                  </a:lnTo>
                  <a:lnTo>
                    <a:pt x="9081" y="5587"/>
                  </a:lnTo>
                  <a:lnTo>
                    <a:pt x="9081" y="4268"/>
                  </a:lnTo>
                  <a:close/>
                  <a:moveTo>
                    <a:pt x="12146" y="4268"/>
                  </a:moveTo>
                  <a:lnTo>
                    <a:pt x="12146" y="5587"/>
                  </a:lnTo>
                  <a:lnTo>
                    <a:pt x="10832" y="5587"/>
                  </a:lnTo>
                  <a:lnTo>
                    <a:pt x="10832" y="4268"/>
                  </a:lnTo>
                  <a:close/>
                  <a:moveTo>
                    <a:pt x="5145" y="6020"/>
                  </a:moveTo>
                  <a:lnTo>
                    <a:pt x="5145" y="6299"/>
                  </a:lnTo>
                  <a:lnTo>
                    <a:pt x="5043" y="6020"/>
                  </a:lnTo>
                  <a:close/>
                  <a:moveTo>
                    <a:pt x="6896" y="6020"/>
                  </a:moveTo>
                  <a:lnTo>
                    <a:pt x="6896" y="7050"/>
                  </a:lnTo>
                  <a:cubicBezTo>
                    <a:pt x="6801" y="7045"/>
                    <a:pt x="6713" y="7043"/>
                    <a:pt x="6630" y="7043"/>
                  </a:cubicBezTo>
                  <a:cubicBezTo>
                    <a:pt x="6471" y="7043"/>
                    <a:pt x="6334" y="7049"/>
                    <a:pt x="6210" y="7049"/>
                  </a:cubicBezTo>
                  <a:cubicBezTo>
                    <a:pt x="5976" y="7049"/>
                    <a:pt x="5788" y="7027"/>
                    <a:pt x="5582" y="6896"/>
                  </a:cubicBezTo>
                  <a:lnTo>
                    <a:pt x="5578" y="6896"/>
                  </a:lnTo>
                  <a:lnTo>
                    <a:pt x="5578" y="6020"/>
                  </a:lnTo>
                  <a:close/>
                  <a:moveTo>
                    <a:pt x="8647" y="6020"/>
                  </a:moveTo>
                  <a:lnTo>
                    <a:pt x="8647" y="7050"/>
                  </a:lnTo>
                  <a:lnTo>
                    <a:pt x="7329" y="7050"/>
                  </a:lnTo>
                  <a:lnTo>
                    <a:pt x="7329" y="6020"/>
                  </a:lnTo>
                  <a:close/>
                  <a:moveTo>
                    <a:pt x="10399" y="6020"/>
                  </a:moveTo>
                  <a:lnTo>
                    <a:pt x="10399" y="7050"/>
                  </a:lnTo>
                  <a:lnTo>
                    <a:pt x="9081" y="7050"/>
                  </a:lnTo>
                  <a:lnTo>
                    <a:pt x="9081" y="6020"/>
                  </a:lnTo>
                  <a:close/>
                  <a:moveTo>
                    <a:pt x="12146" y="6020"/>
                  </a:moveTo>
                  <a:lnTo>
                    <a:pt x="12146" y="7050"/>
                  </a:lnTo>
                  <a:lnTo>
                    <a:pt x="10832" y="7050"/>
                  </a:lnTo>
                  <a:lnTo>
                    <a:pt x="10832" y="6020"/>
                  </a:lnTo>
                  <a:close/>
                  <a:moveTo>
                    <a:pt x="5817" y="11072"/>
                  </a:moveTo>
                  <a:cubicBezTo>
                    <a:pt x="5819" y="11072"/>
                    <a:pt x="5821" y="11072"/>
                    <a:pt x="5823" y="11072"/>
                  </a:cubicBezTo>
                  <a:cubicBezTo>
                    <a:pt x="6439" y="11072"/>
                    <a:pt x="6939" y="11573"/>
                    <a:pt x="6939" y="12189"/>
                  </a:cubicBezTo>
                  <a:cubicBezTo>
                    <a:pt x="6936" y="12861"/>
                    <a:pt x="6387" y="13305"/>
                    <a:pt x="5814" y="13305"/>
                  </a:cubicBezTo>
                  <a:cubicBezTo>
                    <a:pt x="5538" y="13305"/>
                    <a:pt x="5257" y="13203"/>
                    <a:pt x="5029" y="12973"/>
                  </a:cubicBezTo>
                  <a:cubicBezTo>
                    <a:pt x="4328" y="12272"/>
                    <a:pt x="4825" y="11072"/>
                    <a:pt x="5817" y="11072"/>
                  </a:cubicBezTo>
                  <a:close/>
                  <a:moveTo>
                    <a:pt x="11116" y="11072"/>
                  </a:moveTo>
                  <a:cubicBezTo>
                    <a:pt x="11732" y="11072"/>
                    <a:pt x="12232" y="11573"/>
                    <a:pt x="12232" y="12189"/>
                  </a:cubicBezTo>
                  <a:cubicBezTo>
                    <a:pt x="12232" y="12862"/>
                    <a:pt x="11682" y="13307"/>
                    <a:pt x="11107" y="13307"/>
                  </a:cubicBezTo>
                  <a:cubicBezTo>
                    <a:pt x="10832" y="13307"/>
                    <a:pt x="10551" y="13205"/>
                    <a:pt x="10322" y="12978"/>
                  </a:cubicBezTo>
                  <a:cubicBezTo>
                    <a:pt x="9619" y="12275"/>
                    <a:pt x="10120" y="11072"/>
                    <a:pt x="11116" y="11072"/>
                  </a:cubicBezTo>
                  <a:close/>
                  <a:moveTo>
                    <a:pt x="793" y="0"/>
                  </a:moveTo>
                  <a:cubicBezTo>
                    <a:pt x="357" y="0"/>
                    <a:pt x="1" y="356"/>
                    <a:pt x="1" y="794"/>
                  </a:cubicBezTo>
                  <a:cubicBezTo>
                    <a:pt x="1" y="1233"/>
                    <a:pt x="357" y="1589"/>
                    <a:pt x="793" y="1589"/>
                  </a:cubicBezTo>
                  <a:cubicBezTo>
                    <a:pt x="801" y="1589"/>
                    <a:pt x="810" y="1589"/>
                    <a:pt x="819" y="1588"/>
                  </a:cubicBezTo>
                  <a:lnTo>
                    <a:pt x="1796" y="1588"/>
                  </a:lnTo>
                  <a:lnTo>
                    <a:pt x="3018" y="5043"/>
                  </a:lnTo>
                  <a:cubicBezTo>
                    <a:pt x="3054" y="5144"/>
                    <a:pt x="3134" y="5187"/>
                    <a:pt x="3214" y="5187"/>
                  </a:cubicBezTo>
                  <a:cubicBezTo>
                    <a:pt x="3349" y="5187"/>
                    <a:pt x="3487" y="5067"/>
                    <a:pt x="3427" y="4899"/>
                  </a:cubicBezTo>
                  <a:cubicBezTo>
                    <a:pt x="2233" y="1521"/>
                    <a:pt x="2180" y="1377"/>
                    <a:pt x="2176" y="1362"/>
                  </a:cubicBezTo>
                  <a:cubicBezTo>
                    <a:pt x="2123" y="1237"/>
                    <a:pt x="1998" y="1155"/>
                    <a:pt x="1863" y="1155"/>
                  </a:cubicBezTo>
                  <a:lnTo>
                    <a:pt x="819" y="1155"/>
                  </a:lnTo>
                  <a:cubicBezTo>
                    <a:pt x="617" y="1155"/>
                    <a:pt x="458" y="992"/>
                    <a:pt x="458" y="794"/>
                  </a:cubicBezTo>
                  <a:cubicBezTo>
                    <a:pt x="458" y="592"/>
                    <a:pt x="617" y="434"/>
                    <a:pt x="819" y="434"/>
                  </a:cubicBezTo>
                  <a:lnTo>
                    <a:pt x="1863" y="434"/>
                  </a:lnTo>
                  <a:cubicBezTo>
                    <a:pt x="1867" y="433"/>
                    <a:pt x="1871" y="433"/>
                    <a:pt x="1875" y="433"/>
                  </a:cubicBezTo>
                  <a:cubicBezTo>
                    <a:pt x="2293" y="433"/>
                    <a:pt x="2673" y="687"/>
                    <a:pt x="2840" y="1073"/>
                  </a:cubicBezTo>
                  <a:lnTo>
                    <a:pt x="4793" y="6602"/>
                  </a:lnTo>
                  <a:cubicBezTo>
                    <a:pt x="4952" y="7054"/>
                    <a:pt x="5477" y="7478"/>
                    <a:pt x="6107" y="7478"/>
                  </a:cubicBezTo>
                  <a:lnTo>
                    <a:pt x="14017" y="7478"/>
                  </a:lnTo>
                  <a:cubicBezTo>
                    <a:pt x="14215" y="7478"/>
                    <a:pt x="14378" y="7641"/>
                    <a:pt x="14378" y="7839"/>
                  </a:cubicBezTo>
                  <a:cubicBezTo>
                    <a:pt x="14378" y="8041"/>
                    <a:pt x="14215" y="8200"/>
                    <a:pt x="14017" y="8200"/>
                  </a:cubicBezTo>
                  <a:lnTo>
                    <a:pt x="6107" y="8200"/>
                  </a:lnTo>
                  <a:cubicBezTo>
                    <a:pt x="5250" y="8200"/>
                    <a:pt x="4476" y="7690"/>
                    <a:pt x="4139" y="6900"/>
                  </a:cubicBezTo>
                  <a:lnTo>
                    <a:pt x="3701" y="5659"/>
                  </a:lnTo>
                  <a:cubicBezTo>
                    <a:pt x="3665" y="5558"/>
                    <a:pt x="3585" y="5515"/>
                    <a:pt x="3504" y="5515"/>
                  </a:cubicBezTo>
                  <a:cubicBezTo>
                    <a:pt x="3369" y="5515"/>
                    <a:pt x="3232" y="5635"/>
                    <a:pt x="3292" y="5803"/>
                  </a:cubicBezTo>
                  <a:cubicBezTo>
                    <a:pt x="3643" y="6703"/>
                    <a:pt x="3658" y="7107"/>
                    <a:pt x="4086" y="7651"/>
                  </a:cubicBezTo>
                  <a:lnTo>
                    <a:pt x="3595" y="8358"/>
                  </a:lnTo>
                  <a:cubicBezTo>
                    <a:pt x="2864" y="9412"/>
                    <a:pt x="3499" y="10870"/>
                    <a:pt x="4769" y="11053"/>
                  </a:cubicBezTo>
                  <a:cubicBezTo>
                    <a:pt x="3749" y="12006"/>
                    <a:pt x="4418" y="13738"/>
                    <a:pt x="5828" y="13738"/>
                  </a:cubicBezTo>
                  <a:cubicBezTo>
                    <a:pt x="7223" y="13738"/>
                    <a:pt x="7897" y="12030"/>
                    <a:pt x="6901" y="11067"/>
                  </a:cubicBezTo>
                  <a:lnTo>
                    <a:pt x="10043" y="11067"/>
                  </a:lnTo>
                  <a:cubicBezTo>
                    <a:pt x="9047" y="12030"/>
                    <a:pt x="9720" y="13738"/>
                    <a:pt x="11116" y="13738"/>
                  </a:cubicBezTo>
                  <a:cubicBezTo>
                    <a:pt x="12516" y="13738"/>
                    <a:pt x="13190" y="12030"/>
                    <a:pt x="12189" y="11067"/>
                  </a:cubicBezTo>
                  <a:lnTo>
                    <a:pt x="12478" y="11067"/>
                  </a:lnTo>
                  <a:cubicBezTo>
                    <a:pt x="12486" y="11068"/>
                    <a:pt x="12495" y="11068"/>
                    <a:pt x="12504" y="11068"/>
                  </a:cubicBezTo>
                  <a:cubicBezTo>
                    <a:pt x="12939" y="11068"/>
                    <a:pt x="13296" y="10712"/>
                    <a:pt x="13296" y="10273"/>
                  </a:cubicBezTo>
                  <a:cubicBezTo>
                    <a:pt x="13296" y="9832"/>
                    <a:pt x="12935" y="9479"/>
                    <a:pt x="12495" y="9479"/>
                  </a:cubicBezTo>
                  <a:cubicBezTo>
                    <a:pt x="12489" y="9479"/>
                    <a:pt x="12484" y="9479"/>
                    <a:pt x="12478" y="9480"/>
                  </a:cubicBezTo>
                  <a:lnTo>
                    <a:pt x="10495" y="9480"/>
                  </a:lnTo>
                  <a:cubicBezTo>
                    <a:pt x="10206" y="9480"/>
                    <a:pt x="10206" y="9913"/>
                    <a:pt x="10495" y="9913"/>
                  </a:cubicBezTo>
                  <a:lnTo>
                    <a:pt x="12478" y="9913"/>
                  </a:lnTo>
                  <a:cubicBezTo>
                    <a:pt x="12675" y="9913"/>
                    <a:pt x="12838" y="10076"/>
                    <a:pt x="12838" y="10273"/>
                  </a:cubicBezTo>
                  <a:cubicBezTo>
                    <a:pt x="12838" y="10476"/>
                    <a:pt x="12675" y="10634"/>
                    <a:pt x="12478" y="10634"/>
                  </a:cubicBezTo>
                  <a:lnTo>
                    <a:pt x="5010" y="10634"/>
                  </a:lnTo>
                  <a:cubicBezTo>
                    <a:pt x="3966" y="10634"/>
                    <a:pt x="3355" y="9460"/>
                    <a:pt x="3946" y="8604"/>
                  </a:cubicBezTo>
                  <a:lnTo>
                    <a:pt x="4384" y="7973"/>
                  </a:lnTo>
                  <a:cubicBezTo>
                    <a:pt x="4567" y="8137"/>
                    <a:pt x="4769" y="8272"/>
                    <a:pt x="4986" y="8378"/>
                  </a:cubicBezTo>
                  <a:lnTo>
                    <a:pt x="4543" y="9018"/>
                  </a:lnTo>
                  <a:cubicBezTo>
                    <a:pt x="4278" y="9398"/>
                    <a:pt x="4553" y="9917"/>
                    <a:pt x="5015" y="9917"/>
                  </a:cubicBezTo>
                  <a:lnTo>
                    <a:pt x="9687" y="9917"/>
                  </a:lnTo>
                  <a:cubicBezTo>
                    <a:pt x="9971" y="9917"/>
                    <a:pt x="9971" y="9484"/>
                    <a:pt x="9687" y="9484"/>
                  </a:cubicBezTo>
                  <a:lnTo>
                    <a:pt x="5010" y="9484"/>
                  </a:lnTo>
                  <a:cubicBezTo>
                    <a:pt x="4899" y="9484"/>
                    <a:pt x="4832" y="9354"/>
                    <a:pt x="4899" y="9263"/>
                  </a:cubicBezTo>
                  <a:lnTo>
                    <a:pt x="5400" y="8536"/>
                  </a:lnTo>
                  <a:cubicBezTo>
                    <a:pt x="5700" y="8622"/>
                    <a:pt x="5777" y="8639"/>
                    <a:pt x="6766" y="8639"/>
                  </a:cubicBezTo>
                  <a:cubicBezTo>
                    <a:pt x="7471" y="8639"/>
                    <a:pt x="8638" y="8630"/>
                    <a:pt x="10678" y="8630"/>
                  </a:cubicBezTo>
                  <a:cubicBezTo>
                    <a:pt x="11600" y="8630"/>
                    <a:pt x="12701" y="8632"/>
                    <a:pt x="14017" y="8637"/>
                  </a:cubicBezTo>
                  <a:cubicBezTo>
                    <a:pt x="14023" y="8638"/>
                    <a:pt x="14029" y="8638"/>
                    <a:pt x="14035" y="8638"/>
                  </a:cubicBezTo>
                  <a:cubicBezTo>
                    <a:pt x="14475" y="8638"/>
                    <a:pt x="14835" y="8285"/>
                    <a:pt x="14835" y="7844"/>
                  </a:cubicBezTo>
                  <a:cubicBezTo>
                    <a:pt x="14835" y="7405"/>
                    <a:pt x="14479" y="7049"/>
                    <a:pt x="14043" y="7049"/>
                  </a:cubicBezTo>
                  <a:cubicBezTo>
                    <a:pt x="14035" y="7049"/>
                    <a:pt x="14026" y="7049"/>
                    <a:pt x="14017" y="7050"/>
                  </a:cubicBezTo>
                  <a:lnTo>
                    <a:pt x="13782" y="7050"/>
                  </a:lnTo>
                  <a:lnTo>
                    <a:pt x="14802" y="2604"/>
                  </a:lnTo>
                  <a:cubicBezTo>
                    <a:pt x="14994" y="1766"/>
                    <a:pt x="14359" y="968"/>
                    <a:pt x="13503" y="968"/>
                  </a:cubicBezTo>
                  <a:lnTo>
                    <a:pt x="9268" y="968"/>
                  </a:lnTo>
                  <a:cubicBezTo>
                    <a:pt x="8979" y="968"/>
                    <a:pt x="8979" y="1401"/>
                    <a:pt x="9268" y="1401"/>
                  </a:cubicBezTo>
                  <a:lnTo>
                    <a:pt x="13503" y="1401"/>
                  </a:lnTo>
                  <a:cubicBezTo>
                    <a:pt x="14080" y="1401"/>
                    <a:pt x="14513" y="1940"/>
                    <a:pt x="14383" y="2507"/>
                  </a:cubicBezTo>
                  <a:lnTo>
                    <a:pt x="13334" y="7050"/>
                  </a:lnTo>
                  <a:lnTo>
                    <a:pt x="12593" y="7050"/>
                  </a:lnTo>
                  <a:lnTo>
                    <a:pt x="13666" y="2387"/>
                  </a:lnTo>
                  <a:cubicBezTo>
                    <a:pt x="13700" y="2252"/>
                    <a:pt x="13594" y="2122"/>
                    <a:pt x="13454" y="2122"/>
                  </a:cubicBezTo>
                  <a:lnTo>
                    <a:pt x="3667" y="2122"/>
                  </a:lnTo>
                  <a:lnTo>
                    <a:pt x="3412" y="1401"/>
                  </a:lnTo>
                  <a:lnTo>
                    <a:pt x="8460" y="1401"/>
                  </a:lnTo>
                  <a:cubicBezTo>
                    <a:pt x="8749" y="1401"/>
                    <a:pt x="8749" y="968"/>
                    <a:pt x="8460" y="968"/>
                  </a:cubicBezTo>
                  <a:lnTo>
                    <a:pt x="3258" y="968"/>
                  </a:lnTo>
                  <a:cubicBezTo>
                    <a:pt x="3042" y="385"/>
                    <a:pt x="2484" y="0"/>
                    <a:pt x="1863" y="0"/>
                  </a:cubicBezTo>
                  <a:lnTo>
                    <a:pt x="819" y="0"/>
                  </a:lnTo>
                  <a:cubicBezTo>
                    <a:pt x="810" y="0"/>
                    <a:pt x="801" y="0"/>
                    <a:pt x="7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24" name="Google Shape;14124;p138"/>
          <p:cNvGrpSpPr/>
          <p:nvPr/>
        </p:nvGrpSpPr>
        <p:grpSpPr>
          <a:xfrm>
            <a:off x="3603362" y="4147397"/>
            <a:ext cx="247011" cy="304029"/>
            <a:chOff x="3603362" y="4331973"/>
            <a:chExt cx="247011" cy="304029"/>
          </a:xfrm>
        </p:grpSpPr>
        <p:sp>
          <p:nvSpPr>
            <p:cNvPr id="14125" name="Google Shape;14125;p138"/>
            <p:cNvSpPr/>
            <p:nvPr/>
          </p:nvSpPr>
          <p:spPr>
            <a:xfrm>
              <a:off x="3607926" y="4336484"/>
              <a:ext cx="238041" cy="295086"/>
            </a:xfrm>
            <a:custGeom>
              <a:avLst/>
              <a:gdLst/>
              <a:ahLst/>
              <a:cxnLst/>
              <a:rect l="l" t="t" r="r" b="b"/>
              <a:pathLst>
                <a:path w="9076" h="11251" extrusionOk="0">
                  <a:moveTo>
                    <a:pt x="4538" y="0"/>
                  </a:moveTo>
                  <a:lnTo>
                    <a:pt x="0" y="905"/>
                  </a:lnTo>
                  <a:lnTo>
                    <a:pt x="0" y="7439"/>
                  </a:lnTo>
                  <a:lnTo>
                    <a:pt x="4538" y="11250"/>
                  </a:lnTo>
                  <a:lnTo>
                    <a:pt x="9075" y="7439"/>
                  </a:lnTo>
                  <a:lnTo>
                    <a:pt x="9075" y="905"/>
                  </a:lnTo>
                  <a:lnTo>
                    <a:pt x="4538" y="0"/>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6" name="Google Shape;14126;p138"/>
            <p:cNvSpPr/>
            <p:nvPr/>
          </p:nvSpPr>
          <p:spPr>
            <a:xfrm>
              <a:off x="3626967" y="4355918"/>
              <a:ext cx="199932" cy="250787"/>
            </a:xfrm>
            <a:custGeom>
              <a:avLst/>
              <a:gdLst/>
              <a:ahLst/>
              <a:cxnLst/>
              <a:rect l="l" t="t" r="r" b="b"/>
              <a:pathLst>
                <a:path w="7623" h="9562" extrusionOk="0">
                  <a:moveTo>
                    <a:pt x="3812" y="0"/>
                  </a:moveTo>
                  <a:lnTo>
                    <a:pt x="1" y="761"/>
                  </a:lnTo>
                  <a:lnTo>
                    <a:pt x="1" y="6361"/>
                  </a:lnTo>
                  <a:lnTo>
                    <a:pt x="3812" y="9561"/>
                  </a:lnTo>
                  <a:lnTo>
                    <a:pt x="7623" y="6361"/>
                  </a:lnTo>
                  <a:lnTo>
                    <a:pt x="7623" y="761"/>
                  </a:lnTo>
                  <a:lnTo>
                    <a:pt x="3812" y="0"/>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7" name="Google Shape;14127;p138"/>
            <p:cNvSpPr/>
            <p:nvPr/>
          </p:nvSpPr>
          <p:spPr>
            <a:xfrm>
              <a:off x="3626967" y="4372074"/>
              <a:ext cx="112464" cy="234631"/>
            </a:xfrm>
            <a:custGeom>
              <a:avLst/>
              <a:gdLst/>
              <a:ahLst/>
              <a:cxnLst/>
              <a:rect l="l" t="t" r="r" b="b"/>
              <a:pathLst>
                <a:path w="4288" h="8946" extrusionOk="0">
                  <a:moveTo>
                    <a:pt x="723" y="0"/>
                  </a:moveTo>
                  <a:lnTo>
                    <a:pt x="1" y="145"/>
                  </a:lnTo>
                  <a:lnTo>
                    <a:pt x="1" y="5745"/>
                  </a:lnTo>
                  <a:lnTo>
                    <a:pt x="3812" y="8945"/>
                  </a:lnTo>
                  <a:lnTo>
                    <a:pt x="4288" y="8546"/>
                  </a:lnTo>
                  <a:lnTo>
                    <a:pt x="723" y="5548"/>
                  </a:lnTo>
                  <a:lnTo>
                    <a:pt x="723" y="0"/>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8" name="Google Shape;14128;p138"/>
            <p:cNvSpPr/>
            <p:nvPr/>
          </p:nvSpPr>
          <p:spPr>
            <a:xfrm>
              <a:off x="3664971" y="4398328"/>
              <a:ext cx="123820" cy="123820"/>
            </a:xfrm>
            <a:custGeom>
              <a:avLst/>
              <a:gdLst/>
              <a:ahLst/>
              <a:cxnLst/>
              <a:rect l="l" t="t" r="r" b="b"/>
              <a:pathLst>
                <a:path w="4721" h="4721" extrusionOk="0">
                  <a:moveTo>
                    <a:pt x="2363" y="0"/>
                  </a:moveTo>
                  <a:cubicBezTo>
                    <a:pt x="1059" y="0"/>
                    <a:pt x="0" y="1059"/>
                    <a:pt x="0" y="2363"/>
                  </a:cubicBezTo>
                  <a:cubicBezTo>
                    <a:pt x="0" y="3662"/>
                    <a:pt x="1059" y="4720"/>
                    <a:pt x="2363" y="4720"/>
                  </a:cubicBezTo>
                  <a:cubicBezTo>
                    <a:pt x="3662" y="4720"/>
                    <a:pt x="4720" y="3662"/>
                    <a:pt x="4720" y="2363"/>
                  </a:cubicBezTo>
                  <a:cubicBezTo>
                    <a:pt x="4720" y="1059"/>
                    <a:pt x="3662" y="0"/>
                    <a:pt x="2363"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9" name="Google Shape;14129;p138"/>
            <p:cNvSpPr/>
            <p:nvPr/>
          </p:nvSpPr>
          <p:spPr>
            <a:xfrm>
              <a:off x="3679212" y="4412570"/>
              <a:ext cx="95311" cy="95311"/>
            </a:xfrm>
            <a:custGeom>
              <a:avLst/>
              <a:gdLst/>
              <a:ahLst/>
              <a:cxnLst/>
              <a:rect l="l" t="t" r="r" b="b"/>
              <a:pathLst>
                <a:path w="3634" h="3634" extrusionOk="0">
                  <a:moveTo>
                    <a:pt x="1820" y="1"/>
                  </a:moveTo>
                  <a:cubicBezTo>
                    <a:pt x="814" y="1"/>
                    <a:pt x="1" y="814"/>
                    <a:pt x="1" y="1820"/>
                  </a:cubicBezTo>
                  <a:cubicBezTo>
                    <a:pt x="1" y="2820"/>
                    <a:pt x="814" y="3634"/>
                    <a:pt x="1820" y="3634"/>
                  </a:cubicBezTo>
                  <a:cubicBezTo>
                    <a:pt x="2820" y="3634"/>
                    <a:pt x="3634" y="2820"/>
                    <a:pt x="3634" y="1820"/>
                  </a:cubicBezTo>
                  <a:cubicBezTo>
                    <a:pt x="3634" y="814"/>
                    <a:pt x="2820" y="1"/>
                    <a:pt x="1820" y="1"/>
                  </a:cubicBezTo>
                  <a:close/>
                </a:path>
              </a:pathLst>
            </a:custGeom>
            <a:solidFill>
              <a:srgbClr val="D9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0" name="Google Shape;14130;p138"/>
            <p:cNvSpPr/>
            <p:nvPr/>
          </p:nvSpPr>
          <p:spPr>
            <a:xfrm>
              <a:off x="3603362" y="4331973"/>
              <a:ext cx="247011" cy="304029"/>
            </a:xfrm>
            <a:custGeom>
              <a:avLst/>
              <a:gdLst/>
              <a:ahLst/>
              <a:cxnLst/>
              <a:rect l="l" t="t" r="r" b="b"/>
              <a:pathLst>
                <a:path w="9418" h="11592" extrusionOk="0">
                  <a:moveTo>
                    <a:pt x="4712" y="346"/>
                  </a:moveTo>
                  <a:lnTo>
                    <a:pt x="9076" y="1216"/>
                  </a:lnTo>
                  <a:lnTo>
                    <a:pt x="9076" y="7534"/>
                  </a:lnTo>
                  <a:lnTo>
                    <a:pt x="4712" y="11201"/>
                  </a:lnTo>
                  <a:lnTo>
                    <a:pt x="343" y="7534"/>
                  </a:lnTo>
                  <a:lnTo>
                    <a:pt x="343" y="1216"/>
                  </a:lnTo>
                  <a:lnTo>
                    <a:pt x="4712" y="346"/>
                  </a:lnTo>
                  <a:close/>
                  <a:moveTo>
                    <a:pt x="4710" y="0"/>
                  </a:moveTo>
                  <a:cubicBezTo>
                    <a:pt x="4698" y="0"/>
                    <a:pt x="4688" y="1"/>
                    <a:pt x="4678" y="4"/>
                  </a:cubicBezTo>
                  <a:lnTo>
                    <a:pt x="140" y="913"/>
                  </a:lnTo>
                  <a:cubicBezTo>
                    <a:pt x="59" y="928"/>
                    <a:pt x="1" y="1000"/>
                    <a:pt x="1" y="1077"/>
                  </a:cubicBezTo>
                  <a:lnTo>
                    <a:pt x="1" y="7611"/>
                  </a:lnTo>
                  <a:cubicBezTo>
                    <a:pt x="1" y="7664"/>
                    <a:pt x="25" y="7712"/>
                    <a:pt x="64" y="7741"/>
                  </a:cubicBezTo>
                  <a:lnTo>
                    <a:pt x="4601" y="11552"/>
                  </a:lnTo>
                  <a:cubicBezTo>
                    <a:pt x="4632" y="11578"/>
                    <a:pt x="4671" y="11592"/>
                    <a:pt x="4709" y="11592"/>
                  </a:cubicBezTo>
                  <a:cubicBezTo>
                    <a:pt x="4748" y="11592"/>
                    <a:pt x="4786" y="11578"/>
                    <a:pt x="4818" y="11552"/>
                  </a:cubicBezTo>
                  <a:lnTo>
                    <a:pt x="9355" y="7741"/>
                  </a:lnTo>
                  <a:cubicBezTo>
                    <a:pt x="9393" y="7712"/>
                    <a:pt x="9418" y="7664"/>
                    <a:pt x="9418" y="7611"/>
                  </a:cubicBezTo>
                  <a:lnTo>
                    <a:pt x="9418" y="1077"/>
                  </a:lnTo>
                  <a:cubicBezTo>
                    <a:pt x="9413" y="995"/>
                    <a:pt x="9360" y="928"/>
                    <a:pt x="9283" y="913"/>
                  </a:cubicBezTo>
                  <a:lnTo>
                    <a:pt x="4745" y="4"/>
                  </a:lnTo>
                  <a:cubicBezTo>
                    <a:pt x="4733" y="1"/>
                    <a:pt x="4721" y="0"/>
                    <a:pt x="47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1" name="Google Shape;14131;p138"/>
            <p:cNvSpPr/>
            <p:nvPr/>
          </p:nvSpPr>
          <p:spPr>
            <a:xfrm>
              <a:off x="3622430" y="4351407"/>
              <a:ext cx="208876" cy="259731"/>
            </a:xfrm>
            <a:custGeom>
              <a:avLst/>
              <a:gdLst/>
              <a:ahLst/>
              <a:cxnLst/>
              <a:rect l="l" t="t" r="r" b="b"/>
              <a:pathLst>
                <a:path w="7964" h="9903" extrusionOk="0">
                  <a:moveTo>
                    <a:pt x="3983" y="0"/>
                  </a:moveTo>
                  <a:cubicBezTo>
                    <a:pt x="3971" y="0"/>
                    <a:pt x="3961" y="1"/>
                    <a:pt x="3951" y="4"/>
                  </a:cubicBezTo>
                  <a:lnTo>
                    <a:pt x="140" y="764"/>
                  </a:lnTo>
                  <a:cubicBezTo>
                    <a:pt x="58" y="783"/>
                    <a:pt x="1" y="851"/>
                    <a:pt x="1" y="933"/>
                  </a:cubicBezTo>
                  <a:lnTo>
                    <a:pt x="1" y="6533"/>
                  </a:lnTo>
                  <a:cubicBezTo>
                    <a:pt x="1" y="6582"/>
                    <a:pt x="25" y="6630"/>
                    <a:pt x="63" y="6663"/>
                  </a:cubicBezTo>
                  <a:lnTo>
                    <a:pt x="3874" y="9863"/>
                  </a:lnTo>
                  <a:cubicBezTo>
                    <a:pt x="3905" y="9890"/>
                    <a:pt x="3944" y="9903"/>
                    <a:pt x="3982" y="9903"/>
                  </a:cubicBezTo>
                  <a:cubicBezTo>
                    <a:pt x="4021" y="9903"/>
                    <a:pt x="4059" y="9890"/>
                    <a:pt x="4091" y="9863"/>
                  </a:cubicBezTo>
                  <a:lnTo>
                    <a:pt x="7906" y="6663"/>
                  </a:lnTo>
                  <a:cubicBezTo>
                    <a:pt x="7940" y="6630"/>
                    <a:pt x="7964" y="6582"/>
                    <a:pt x="7964" y="6533"/>
                  </a:cubicBezTo>
                  <a:lnTo>
                    <a:pt x="7964" y="5152"/>
                  </a:lnTo>
                  <a:cubicBezTo>
                    <a:pt x="7964" y="5039"/>
                    <a:pt x="7879" y="4983"/>
                    <a:pt x="7793" y="4983"/>
                  </a:cubicBezTo>
                  <a:cubicBezTo>
                    <a:pt x="7708" y="4983"/>
                    <a:pt x="7622" y="5039"/>
                    <a:pt x="7622" y="5152"/>
                  </a:cubicBezTo>
                  <a:lnTo>
                    <a:pt x="7622" y="6452"/>
                  </a:lnTo>
                  <a:lnTo>
                    <a:pt x="3985" y="9512"/>
                  </a:lnTo>
                  <a:lnTo>
                    <a:pt x="342" y="6456"/>
                  </a:lnTo>
                  <a:lnTo>
                    <a:pt x="342" y="1072"/>
                  </a:lnTo>
                  <a:lnTo>
                    <a:pt x="3985" y="346"/>
                  </a:lnTo>
                  <a:lnTo>
                    <a:pt x="7622" y="1072"/>
                  </a:lnTo>
                  <a:lnTo>
                    <a:pt x="7622" y="4306"/>
                  </a:lnTo>
                  <a:cubicBezTo>
                    <a:pt x="7622" y="4419"/>
                    <a:pt x="7708" y="4475"/>
                    <a:pt x="7793" y="4475"/>
                  </a:cubicBezTo>
                  <a:cubicBezTo>
                    <a:pt x="7879" y="4475"/>
                    <a:pt x="7964" y="4419"/>
                    <a:pt x="7964" y="4306"/>
                  </a:cubicBezTo>
                  <a:lnTo>
                    <a:pt x="7964" y="933"/>
                  </a:lnTo>
                  <a:cubicBezTo>
                    <a:pt x="7964" y="851"/>
                    <a:pt x="7906" y="779"/>
                    <a:pt x="7829" y="764"/>
                  </a:cubicBezTo>
                  <a:lnTo>
                    <a:pt x="4018" y="4"/>
                  </a:lnTo>
                  <a:cubicBezTo>
                    <a:pt x="4006" y="1"/>
                    <a:pt x="3994" y="0"/>
                    <a:pt x="39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2" name="Google Shape;14132;p138"/>
            <p:cNvSpPr/>
            <p:nvPr/>
          </p:nvSpPr>
          <p:spPr>
            <a:xfrm>
              <a:off x="3660669" y="4393896"/>
              <a:ext cx="137826" cy="132711"/>
            </a:xfrm>
            <a:custGeom>
              <a:avLst/>
              <a:gdLst/>
              <a:ahLst/>
              <a:cxnLst/>
              <a:rect l="l" t="t" r="r" b="b"/>
              <a:pathLst>
                <a:path w="5255" h="5060" extrusionOk="0">
                  <a:moveTo>
                    <a:pt x="2527" y="342"/>
                  </a:moveTo>
                  <a:cubicBezTo>
                    <a:pt x="3734" y="342"/>
                    <a:pt x="4711" y="1319"/>
                    <a:pt x="4716" y="2532"/>
                  </a:cubicBezTo>
                  <a:cubicBezTo>
                    <a:pt x="4716" y="3412"/>
                    <a:pt x="4182" y="4211"/>
                    <a:pt x="3369" y="4553"/>
                  </a:cubicBezTo>
                  <a:cubicBezTo>
                    <a:pt x="3099" y="4664"/>
                    <a:pt x="2815" y="4718"/>
                    <a:pt x="2534" y="4718"/>
                  </a:cubicBezTo>
                  <a:cubicBezTo>
                    <a:pt x="1963" y="4718"/>
                    <a:pt x="1401" y="4495"/>
                    <a:pt x="982" y="4076"/>
                  </a:cubicBezTo>
                  <a:cubicBezTo>
                    <a:pt x="357" y="3455"/>
                    <a:pt x="164" y="2512"/>
                    <a:pt x="506" y="1694"/>
                  </a:cubicBezTo>
                  <a:cubicBezTo>
                    <a:pt x="843" y="876"/>
                    <a:pt x="1641" y="342"/>
                    <a:pt x="2527" y="342"/>
                  </a:cubicBezTo>
                  <a:close/>
                  <a:moveTo>
                    <a:pt x="2527" y="1"/>
                  </a:moveTo>
                  <a:cubicBezTo>
                    <a:pt x="1131" y="1"/>
                    <a:pt x="0" y="1131"/>
                    <a:pt x="0" y="2532"/>
                  </a:cubicBezTo>
                  <a:cubicBezTo>
                    <a:pt x="0" y="3552"/>
                    <a:pt x="616" y="4476"/>
                    <a:pt x="1559" y="4865"/>
                  </a:cubicBezTo>
                  <a:cubicBezTo>
                    <a:pt x="1874" y="4996"/>
                    <a:pt x="2204" y="5060"/>
                    <a:pt x="2531" y="5060"/>
                  </a:cubicBezTo>
                  <a:cubicBezTo>
                    <a:pt x="3189" y="5060"/>
                    <a:pt x="3834" y="4802"/>
                    <a:pt x="4317" y="4317"/>
                  </a:cubicBezTo>
                  <a:cubicBezTo>
                    <a:pt x="5038" y="3595"/>
                    <a:pt x="5255" y="2508"/>
                    <a:pt x="4865" y="1560"/>
                  </a:cubicBezTo>
                  <a:cubicBezTo>
                    <a:pt x="4475" y="617"/>
                    <a:pt x="3552" y="1"/>
                    <a:pt x="25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3" name="Google Shape;14133;p138"/>
            <p:cNvSpPr/>
            <p:nvPr/>
          </p:nvSpPr>
          <p:spPr>
            <a:xfrm>
              <a:off x="3703709" y="4408137"/>
              <a:ext cx="47970" cy="104202"/>
            </a:xfrm>
            <a:custGeom>
              <a:avLst/>
              <a:gdLst/>
              <a:ahLst/>
              <a:cxnLst/>
              <a:rect l="l" t="t" r="r" b="b"/>
              <a:pathLst>
                <a:path w="1829" h="3973" extrusionOk="0">
                  <a:moveTo>
                    <a:pt x="917" y="0"/>
                  </a:moveTo>
                  <a:cubicBezTo>
                    <a:pt x="832" y="0"/>
                    <a:pt x="746" y="57"/>
                    <a:pt x="746" y="170"/>
                  </a:cubicBezTo>
                  <a:lnTo>
                    <a:pt x="746" y="550"/>
                  </a:lnTo>
                  <a:cubicBezTo>
                    <a:pt x="318" y="593"/>
                    <a:pt x="0" y="964"/>
                    <a:pt x="24" y="1392"/>
                  </a:cubicBezTo>
                  <a:cubicBezTo>
                    <a:pt x="44" y="1820"/>
                    <a:pt x="395" y="2152"/>
                    <a:pt x="823" y="2157"/>
                  </a:cubicBezTo>
                  <a:lnTo>
                    <a:pt x="1006" y="2157"/>
                  </a:lnTo>
                  <a:cubicBezTo>
                    <a:pt x="1261" y="2157"/>
                    <a:pt x="1468" y="2364"/>
                    <a:pt x="1468" y="2619"/>
                  </a:cubicBezTo>
                  <a:cubicBezTo>
                    <a:pt x="1468" y="2879"/>
                    <a:pt x="1261" y="3086"/>
                    <a:pt x="1006" y="3086"/>
                  </a:cubicBezTo>
                  <a:lnTo>
                    <a:pt x="732" y="3086"/>
                  </a:lnTo>
                  <a:cubicBezTo>
                    <a:pt x="525" y="3086"/>
                    <a:pt x="361" y="2917"/>
                    <a:pt x="361" y="2710"/>
                  </a:cubicBezTo>
                  <a:cubicBezTo>
                    <a:pt x="361" y="2597"/>
                    <a:pt x="276" y="2541"/>
                    <a:pt x="190" y="2541"/>
                  </a:cubicBezTo>
                  <a:cubicBezTo>
                    <a:pt x="105" y="2541"/>
                    <a:pt x="20" y="2597"/>
                    <a:pt x="20" y="2710"/>
                  </a:cubicBezTo>
                  <a:cubicBezTo>
                    <a:pt x="20" y="3105"/>
                    <a:pt x="337" y="3427"/>
                    <a:pt x="732" y="3427"/>
                  </a:cubicBezTo>
                  <a:lnTo>
                    <a:pt x="746" y="3427"/>
                  </a:lnTo>
                  <a:lnTo>
                    <a:pt x="746" y="3803"/>
                  </a:lnTo>
                  <a:cubicBezTo>
                    <a:pt x="746" y="3916"/>
                    <a:pt x="830" y="3972"/>
                    <a:pt x="915" y="3972"/>
                  </a:cubicBezTo>
                  <a:cubicBezTo>
                    <a:pt x="999" y="3972"/>
                    <a:pt x="1083" y="3916"/>
                    <a:pt x="1083" y="3803"/>
                  </a:cubicBezTo>
                  <a:lnTo>
                    <a:pt x="1083" y="3422"/>
                  </a:lnTo>
                  <a:cubicBezTo>
                    <a:pt x="1511" y="3379"/>
                    <a:pt x="1829" y="3009"/>
                    <a:pt x="1805" y="2580"/>
                  </a:cubicBezTo>
                  <a:cubicBezTo>
                    <a:pt x="1785" y="2152"/>
                    <a:pt x="1434" y="1815"/>
                    <a:pt x="1006" y="1815"/>
                  </a:cubicBezTo>
                  <a:lnTo>
                    <a:pt x="823" y="1815"/>
                  </a:lnTo>
                  <a:cubicBezTo>
                    <a:pt x="568" y="1815"/>
                    <a:pt x="361" y="1608"/>
                    <a:pt x="361" y="1349"/>
                  </a:cubicBezTo>
                  <a:cubicBezTo>
                    <a:pt x="361" y="1094"/>
                    <a:pt x="568" y="887"/>
                    <a:pt x="823" y="887"/>
                  </a:cubicBezTo>
                  <a:lnTo>
                    <a:pt x="1097" y="887"/>
                  </a:lnTo>
                  <a:cubicBezTo>
                    <a:pt x="1304" y="887"/>
                    <a:pt x="1473" y="1055"/>
                    <a:pt x="1473" y="1262"/>
                  </a:cubicBezTo>
                  <a:lnTo>
                    <a:pt x="1473" y="1440"/>
                  </a:lnTo>
                  <a:cubicBezTo>
                    <a:pt x="1473" y="1553"/>
                    <a:pt x="1558" y="1610"/>
                    <a:pt x="1643" y="1610"/>
                  </a:cubicBezTo>
                  <a:cubicBezTo>
                    <a:pt x="1729" y="1610"/>
                    <a:pt x="1814" y="1553"/>
                    <a:pt x="1814" y="1440"/>
                  </a:cubicBezTo>
                  <a:lnTo>
                    <a:pt x="1814" y="1262"/>
                  </a:lnTo>
                  <a:cubicBezTo>
                    <a:pt x="1809" y="867"/>
                    <a:pt x="1492" y="545"/>
                    <a:pt x="1097" y="545"/>
                  </a:cubicBezTo>
                  <a:lnTo>
                    <a:pt x="1088" y="545"/>
                  </a:lnTo>
                  <a:lnTo>
                    <a:pt x="1088" y="170"/>
                  </a:lnTo>
                  <a:cubicBezTo>
                    <a:pt x="1088" y="57"/>
                    <a:pt x="1002" y="0"/>
                    <a:pt x="9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34" name="Google Shape;14134;p138"/>
          <p:cNvGrpSpPr/>
          <p:nvPr/>
        </p:nvGrpSpPr>
        <p:grpSpPr>
          <a:xfrm>
            <a:off x="1752015" y="4104909"/>
            <a:ext cx="365611" cy="360628"/>
            <a:chOff x="1752015" y="4289484"/>
            <a:chExt cx="365611" cy="360628"/>
          </a:xfrm>
        </p:grpSpPr>
        <p:sp>
          <p:nvSpPr>
            <p:cNvPr id="14135" name="Google Shape;14135;p138"/>
            <p:cNvSpPr/>
            <p:nvPr/>
          </p:nvSpPr>
          <p:spPr>
            <a:xfrm>
              <a:off x="1778977" y="4547353"/>
              <a:ext cx="31762" cy="28903"/>
            </a:xfrm>
            <a:custGeom>
              <a:avLst/>
              <a:gdLst/>
              <a:ahLst/>
              <a:cxnLst/>
              <a:rect l="l" t="t" r="r" b="b"/>
              <a:pathLst>
                <a:path w="1211" h="1102" extrusionOk="0">
                  <a:moveTo>
                    <a:pt x="989" y="1"/>
                  </a:moveTo>
                  <a:cubicBezTo>
                    <a:pt x="937" y="1"/>
                    <a:pt x="885" y="20"/>
                    <a:pt x="844" y="58"/>
                  </a:cubicBezTo>
                  <a:lnTo>
                    <a:pt x="161" y="747"/>
                  </a:lnTo>
                  <a:cubicBezTo>
                    <a:pt x="0" y="889"/>
                    <a:pt x="140" y="1102"/>
                    <a:pt x="299" y="1102"/>
                  </a:cubicBezTo>
                  <a:cubicBezTo>
                    <a:pt x="349" y="1102"/>
                    <a:pt x="400" y="1081"/>
                    <a:pt x="445" y="1030"/>
                  </a:cubicBezTo>
                  <a:lnTo>
                    <a:pt x="1133" y="342"/>
                  </a:lnTo>
                  <a:cubicBezTo>
                    <a:pt x="1210" y="265"/>
                    <a:pt x="1210" y="135"/>
                    <a:pt x="1133" y="58"/>
                  </a:cubicBezTo>
                  <a:cubicBezTo>
                    <a:pt x="1092" y="20"/>
                    <a:pt x="1041" y="1"/>
                    <a:pt x="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6" name="Google Shape;14136;p138"/>
            <p:cNvSpPr/>
            <p:nvPr/>
          </p:nvSpPr>
          <p:spPr>
            <a:xfrm>
              <a:off x="1797179" y="4564768"/>
              <a:ext cx="30975" cy="28457"/>
            </a:xfrm>
            <a:custGeom>
              <a:avLst/>
              <a:gdLst/>
              <a:ahLst/>
              <a:cxnLst/>
              <a:rect l="l" t="t" r="r" b="b"/>
              <a:pathLst>
                <a:path w="1181" h="1085" extrusionOk="0">
                  <a:moveTo>
                    <a:pt x="959" y="1"/>
                  </a:moveTo>
                  <a:cubicBezTo>
                    <a:pt x="908" y="1"/>
                    <a:pt x="858" y="20"/>
                    <a:pt x="819" y="58"/>
                  </a:cubicBezTo>
                  <a:lnTo>
                    <a:pt x="131" y="747"/>
                  </a:lnTo>
                  <a:cubicBezTo>
                    <a:pt x="1" y="892"/>
                    <a:pt x="131" y="1084"/>
                    <a:pt x="283" y="1084"/>
                  </a:cubicBezTo>
                  <a:cubicBezTo>
                    <a:pt x="327" y="1084"/>
                    <a:pt x="373" y="1068"/>
                    <a:pt x="415" y="1030"/>
                  </a:cubicBezTo>
                  <a:lnTo>
                    <a:pt x="1103" y="347"/>
                  </a:lnTo>
                  <a:cubicBezTo>
                    <a:pt x="1180" y="265"/>
                    <a:pt x="1180" y="140"/>
                    <a:pt x="1103" y="58"/>
                  </a:cubicBezTo>
                  <a:cubicBezTo>
                    <a:pt x="1062" y="20"/>
                    <a:pt x="1011" y="1"/>
                    <a:pt x="9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137" name="Google Shape;14137;p138"/>
            <p:cNvGrpSpPr/>
            <p:nvPr/>
          </p:nvGrpSpPr>
          <p:grpSpPr>
            <a:xfrm>
              <a:off x="1752015" y="4289484"/>
              <a:ext cx="365611" cy="360628"/>
              <a:chOff x="1752015" y="4289484"/>
              <a:chExt cx="365611" cy="360628"/>
            </a:xfrm>
          </p:grpSpPr>
          <p:sp>
            <p:nvSpPr>
              <p:cNvPr id="14138" name="Google Shape;14138;p138"/>
              <p:cNvSpPr/>
              <p:nvPr/>
            </p:nvSpPr>
            <p:spPr>
              <a:xfrm>
                <a:off x="1758572" y="4402997"/>
                <a:ext cx="160066" cy="76611"/>
              </a:xfrm>
              <a:custGeom>
                <a:avLst/>
                <a:gdLst/>
                <a:ahLst/>
                <a:cxnLst/>
                <a:rect l="l" t="t" r="r" b="b"/>
                <a:pathLst>
                  <a:path w="6103" h="2921" extrusionOk="0">
                    <a:moveTo>
                      <a:pt x="6102" y="0"/>
                    </a:moveTo>
                    <a:lnTo>
                      <a:pt x="4769" y="116"/>
                    </a:lnTo>
                    <a:cubicBezTo>
                      <a:pt x="3028" y="260"/>
                      <a:pt x="1392" y="1015"/>
                      <a:pt x="155" y="2252"/>
                    </a:cubicBezTo>
                    <a:cubicBezTo>
                      <a:pt x="1" y="2396"/>
                      <a:pt x="97" y="2651"/>
                      <a:pt x="304" y="2666"/>
                    </a:cubicBezTo>
                    <a:lnTo>
                      <a:pt x="3181" y="2921"/>
                    </a:lnTo>
                    <a:lnTo>
                      <a:pt x="6102" y="0"/>
                    </a:lnTo>
                    <a:close/>
                  </a:path>
                </a:pathLst>
              </a:custGeom>
              <a:solidFill>
                <a:srgbClr val="D6DE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9" name="Google Shape;14139;p138"/>
              <p:cNvSpPr/>
              <p:nvPr/>
            </p:nvSpPr>
            <p:spPr>
              <a:xfrm>
                <a:off x="1926297" y="4487161"/>
                <a:ext cx="76506" cy="157994"/>
              </a:xfrm>
              <a:custGeom>
                <a:avLst/>
                <a:gdLst/>
                <a:ahLst/>
                <a:cxnLst/>
                <a:rect l="l" t="t" r="r" b="b"/>
                <a:pathLst>
                  <a:path w="2917" h="6024" extrusionOk="0">
                    <a:moveTo>
                      <a:pt x="2917" y="0"/>
                    </a:moveTo>
                    <a:lnTo>
                      <a:pt x="1" y="2921"/>
                    </a:lnTo>
                    <a:lnTo>
                      <a:pt x="256" y="5799"/>
                    </a:lnTo>
                    <a:cubicBezTo>
                      <a:pt x="262" y="5935"/>
                      <a:pt x="377" y="6024"/>
                      <a:pt x="497" y="6024"/>
                    </a:cubicBezTo>
                    <a:cubicBezTo>
                      <a:pt x="558" y="6024"/>
                      <a:pt x="620" y="6000"/>
                      <a:pt x="670" y="5948"/>
                    </a:cubicBezTo>
                    <a:cubicBezTo>
                      <a:pt x="1906" y="4711"/>
                      <a:pt x="2662" y="3075"/>
                      <a:pt x="2806" y="1333"/>
                    </a:cubicBezTo>
                    <a:lnTo>
                      <a:pt x="2917" y="0"/>
                    </a:lnTo>
                    <a:close/>
                  </a:path>
                </a:pathLst>
              </a:custGeom>
              <a:solidFill>
                <a:srgbClr val="D6DE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0" name="Google Shape;14140;p138"/>
              <p:cNvSpPr/>
              <p:nvPr/>
            </p:nvSpPr>
            <p:spPr>
              <a:xfrm>
                <a:off x="1758572" y="4406904"/>
                <a:ext cx="115375" cy="66906"/>
              </a:xfrm>
              <a:custGeom>
                <a:avLst/>
                <a:gdLst/>
                <a:ahLst/>
                <a:cxnLst/>
                <a:rect l="l" t="t" r="r" b="b"/>
                <a:pathLst>
                  <a:path w="4399" h="2551" extrusionOk="0">
                    <a:moveTo>
                      <a:pt x="4399" y="0"/>
                    </a:moveTo>
                    <a:lnTo>
                      <a:pt x="4399" y="0"/>
                    </a:lnTo>
                    <a:cubicBezTo>
                      <a:pt x="2792" y="217"/>
                      <a:pt x="1300" y="953"/>
                      <a:pt x="155" y="2098"/>
                    </a:cubicBezTo>
                    <a:cubicBezTo>
                      <a:pt x="1" y="2243"/>
                      <a:pt x="97" y="2502"/>
                      <a:pt x="304" y="2517"/>
                    </a:cubicBezTo>
                    <a:lnTo>
                      <a:pt x="732" y="2550"/>
                    </a:lnTo>
                    <a:cubicBezTo>
                      <a:pt x="593" y="2449"/>
                      <a:pt x="578" y="2252"/>
                      <a:pt x="699" y="2132"/>
                    </a:cubicBezTo>
                    <a:cubicBezTo>
                      <a:pt x="1724" y="1107"/>
                      <a:pt x="2999" y="371"/>
                      <a:pt x="4399" y="0"/>
                    </a:cubicBezTo>
                    <a:close/>
                  </a:path>
                </a:pathLst>
              </a:custGeom>
              <a:solidFill>
                <a:srgbClr val="C7D2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1" name="Google Shape;14141;p138"/>
              <p:cNvSpPr/>
              <p:nvPr/>
            </p:nvSpPr>
            <p:spPr>
              <a:xfrm>
                <a:off x="1926166" y="4549635"/>
                <a:ext cx="22372" cy="95652"/>
              </a:xfrm>
              <a:custGeom>
                <a:avLst/>
                <a:gdLst/>
                <a:ahLst/>
                <a:cxnLst/>
                <a:rect l="l" t="t" r="r" b="b"/>
                <a:pathLst>
                  <a:path w="853" h="3647" extrusionOk="0">
                    <a:moveTo>
                      <a:pt x="545" y="0"/>
                    </a:moveTo>
                    <a:lnTo>
                      <a:pt x="1" y="544"/>
                    </a:lnTo>
                    <a:lnTo>
                      <a:pt x="256" y="3421"/>
                    </a:lnTo>
                    <a:cubicBezTo>
                      <a:pt x="262" y="3558"/>
                      <a:pt x="378" y="3646"/>
                      <a:pt x="497" y="3646"/>
                    </a:cubicBezTo>
                    <a:cubicBezTo>
                      <a:pt x="558" y="3646"/>
                      <a:pt x="621" y="3623"/>
                      <a:pt x="670" y="3571"/>
                    </a:cubicBezTo>
                    <a:cubicBezTo>
                      <a:pt x="732" y="3513"/>
                      <a:pt x="795" y="3445"/>
                      <a:pt x="853" y="3383"/>
                    </a:cubicBezTo>
                    <a:cubicBezTo>
                      <a:pt x="843" y="3349"/>
                      <a:pt x="833" y="3316"/>
                      <a:pt x="833" y="3282"/>
                    </a:cubicBezTo>
                    <a:lnTo>
                      <a:pt x="545" y="0"/>
                    </a:lnTo>
                    <a:close/>
                  </a:path>
                </a:pathLst>
              </a:custGeom>
              <a:solidFill>
                <a:srgbClr val="C7D2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2" name="Google Shape;14142;p138"/>
              <p:cNvSpPr/>
              <p:nvPr/>
            </p:nvSpPr>
            <p:spPr>
              <a:xfrm>
                <a:off x="1825216" y="4295123"/>
                <a:ext cx="286221" cy="284752"/>
              </a:xfrm>
              <a:custGeom>
                <a:avLst/>
                <a:gdLst/>
                <a:ahLst/>
                <a:cxnLst/>
                <a:rect l="l" t="t" r="r" b="b"/>
                <a:pathLst>
                  <a:path w="10913" h="10857" extrusionOk="0">
                    <a:moveTo>
                      <a:pt x="10695" y="0"/>
                    </a:moveTo>
                    <a:cubicBezTo>
                      <a:pt x="10677" y="0"/>
                      <a:pt x="10658" y="3"/>
                      <a:pt x="10639" y="9"/>
                    </a:cubicBezTo>
                    <a:lnTo>
                      <a:pt x="8339" y="682"/>
                    </a:lnTo>
                    <a:lnTo>
                      <a:pt x="6641" y="1178"/>
                    </a:lnTo>
                    <a:cubicBezTo>
                      <a:pt x="6501" y="1221"/>
                      <a:pt x="6371" y="1293"/>
                      <a:pt x="6270" y="1399"/>
                    </a:cubicBezTo>
                    <a:lnTo>
                      <a:pt x="82" y="7587"/>
                    </a:lnTo>
                    <a:cubicBezTo>
                      <a:pt x="1" y="7664"/>
                      <a:pt x="1" y="7794"/>
                      <a:pt x="82" y="7871"/>
                    </a:cubicBezTo>
                    <a:lnTo>
                      <a:pt x="1319" y="9112"/>
                    </a:lnTo>
                    <a:lnTo>
                      <a:pt x="1776" y="9565"/>
                    </a:lnTo>
                    <a:lnTo>
                      <a:pt x="3003" y="10792"/>
                    </a:lnTo>
                    <a:cubicBezTo>
                      <a:pt x="3044" y="10835"/>
                      <a:pt x="3099" y="10857"/>
                      <a:pt x="3155" y="10857"/>
                    </a:cubicBezTo>
                    <a:cubicBezTo>
                      <a:pt x="3211" y="10857"/>
                      <a:pt x="3268" y="10835"/>
                      <a:pt x="3311" y="10792"/>
                    </a:cubicBezTo>
                    <a:lnTo>
                      <a:pt x="6771" y="7322"/>
                    </a:lnTo>
                    <a:lnTo>
                      <a:pt x="9470" y="4633"/>
                    </a:lnTo>
                    <a:cubicBezTo>
                      <a:pt x="9586" y="4522"/>
                      <a:pt x="9667" y="4378"/>
                      <a:pt x="9715" y="4224"/>
                    </a:cubicBezTo>
                    <a:lnTo>
                      <a:pt x="10875" y="244"/>
                    </a:lnTo>
                    <a:cubicBezTo>
                      <a:pt x="10913" y="119"/>
                      <a:pt x="10816" y="0"/>
                      <a:pt x="10695" y="0"/>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3" name="Google Shape;14143;p138"/>
              <p:cNvSpPr/>
              <p:nvPr/>
            </p:nvSpPr>
            <p:spPr>
              <a:xfrm>
                <a:off x="1825216" y="4295123"/>
                <a:ext cx="286116" cy="212889"/>
              </a:xfrm>
              <a:custGeom>
                <a:avLst/>
                <a:gdLst/>
                <a:ahLst/>
                <a:cxnLst/>
                <a:rect l="l" t="t" r="r" b="b"/>
                <a:pathLst>
                  <a:path w="10909" h="8117" extrusionOk="0">
                    <a:moveTo>
                      <a:pt x="10696" y="0"/>
                    </a:moveTo>
                    <a:cubicBezTo>
                      <a:pt x="10677" y="0"/>
                      <a:pt x="10659" y="3"/>
                      <a:pt x="10639" y="9"/>
                    </a:cubicBezTo>
                    <a:lnTo>
                      <a:pt x="6621" y="1183"/>
                    </a:lnTo>
                    <a:cubicBezTo>
                      <a:pt x="6492" y="1221"/>
                      <a:pt x="6376" y="1289"/>
                      <a:pt x="6285" y="1385"/>
                    </a:cubicBezTo>
                    <a:lnTo>
                      <a:pt x="82" y="7587"/>
                    </a:lnTo>
                    <a:cubicBezTo>
                      <a:pt x="1" y="7664"/>
                      <a:pt x="1" y="7794"/>
                      <a:pt x="82" y="7871"/>
                    </a:cubicBezTo>
                    <a:lnTo>
                      <a:pt x="328" y="8116"/>
                    </a:lnTo>
                    <a:lnTo>
                      <a:pt x="1025" y="7414"/>
                    </a:lnTo>
                    <a:lnTo>
                      <a:pt x="6593" y="1847"/>
                    </a:lnTo>
                    <a:cubicBezTo>
                      <a:pt x="6679" y="1760"/>
                      <a:pt x="6785" y="1698"/>
                      <a:pt x="6901" y="1669"/>
                    </a:cubicBezTo>
                    <a:lnTo>
                      <a:pt x="10793" y="528"/>
                    </a:lnTo>
                    <a:lnTo>
                      <a:pt x="10875" y="244"/>
                    </a:lnTo>
                    <a:lnTo>
                      <a:pt x="10875" y="240"/>
                    </a:lnTo>
                    <a:cubicBezTo>
                      <a:pt x="10908" y="114"/>
                      <a:pt x="10815" y="0"/>
                      <a:pt x="1069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4" name="Google Shape;14144;p138"/>
              <p:cNvSpPr/>
              <p:nvPr/>
            </p:nvSpPr>
            <p:spPr>
              <a:xfrm>
                <a:off x="1969468" y="4376481"/>
                <a:ext cx="59956" cy="59851"/>
              </a:xfrm>
              <a:custGeom>
                <a:avLst/>
                <a:gdLst/>
                <a:ahLst/>
                <a:cxnLst/>
                <a:rect l="l" t="t" r="r" b="b"/>
                <a:pathLst>
                  <a:path w="2286" h="2282" extrusionOk="0">
                    <a:moveTo>
                      <a:pt x="1146" y="1"/>
                    </a:moveTo>
                    <a:cubicBezTo>
                      <a:pt x="515" y="1"/>
                      <a:pt x="0" y="511"/>
                      <a:pt x="0" y="1141"/>
                    </a:cubicBezTo>
                    <a:cubicBezTo>
                      <a:pt x="0" y="1771"/>
                      <a:pt x="515" y="2281"/>
                      <a:pt x="1146" y="2281"/>
                    </a:cubicBezTo>
                    <a:cubicBezTo>
                      <a:pt x="1776" y="2281"/>
                      <a:pt x="2286" y="1771"/>
                      <a:pt x="2286" y="1141"/>
                    </a:cubicBezTo>
                    <a:cubicBezTo>
                      <a:pt x="2286" y="511"/>
                      <a:pt x="1776" y="1"/>
                      <a:pt x="1146" y="1"/>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5" name="Google Shape;14145;p138"/>
              <p:cNvSpPr/>
              <p:nvPr/>
            </p:nvSpPr>
            <p:spPr>
              <a:xfrm>
                <a:off x="1969336" y="4376428"/>
                <a:ext cx="37243" cy="60035"/>
              </a:xfrm>
              <a:custGeom>
                <a:avLst/>
                <a:gdLst/>
                <a:ahLst/>
                <a:cxnLst/>
                <a:rect l="l" t="t" r="r" b="b"/>
                <a:pathLst>
                  <a:path w="1420" h="2289" extrusionOk="0">
                    <a:moveTo>
                      <a:pt x="1138" y="1"/>
                    </a:moveTo>
                    <a:cubicBezTo>
                      <a:pt x="527" y="1"/>
                      <a:pt x="1" y="499"/>
                      <a:pt x="1" y="1143"/>
                    </a:cubicBezTo>
                    <a:cubicBezTo>
                      <a:pt x="1" y="1792"/>
                      <a:pt x="529" y="2288"/>
                      <a:pt x="1143" y="2288"/>
                    </a:cubicBezTo>
                    <a:cubicBezTo>
                      <a:pt x="1234" y="2288"/>
                      <a:pt x="1327" y="2278"/>
                      <a:pt x="1420" y="2254"/>
                    </a:cubicBezTo>
                    <a:cubicBezTo>
                      <a:pt x="554" y="2043"/>
                      <a:pt x="251" y="965"/>
                      <a:pt x="881" y="335"/>
                    </a:cubicBezTo>
                    <a:cubicBezTo>
                      <a:pt x="1025" y="185"/>
                      <a:pt x="1213" y="84"/>
                      <a:pt x="1420" y="36"/>
                    </a:cubicBezTo>
                    <a:cubicBezTo>
                      <a:pt x="1325" y="12"/>
                      <a:pt x="1231" y="1"/>
                      <a:pt x="1138"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6" name="Google Shape;14146;p138"/>
              <p:cNvSpPr/>
              <p:nvPr/>
            </p:nvSpPr>
            <p:spPr>
              <a:xfrm>
                <a:off x="1817637" y="4510765"/>
                <a:ext cx="77528" cy="76611"/>
              </a:xfrm>
              <a:custGeom>
                <a:avLst/>
                <a:gdLst/>
                <a:ahLst/>
                <a:cxnLst/>
                <a:rect l="l" t="t" r="r" b="b"/>
                <a:pathLst>
                  <a:path w="2956" h="2921" extrusionOk="0">
                    <a:moveTo>
                      <a:pt x="766" y="0"/>
                    </a:moveTo>
                    <a:lnTo>
                      <a:pt x="121" y="645"/>
                    </a:lnTo>
                    <a:cubicBezTo>
                      <a:pt x="1" y="765"/>
                      <a:pt x="1" y="953"/>
                      <a:pt x="121" y="1073"/>
                    </a:cubicBezTo>
                    <a:lnTo>
                      <a:pt x="1002" y="1954"/>
                    </a:lnTo>
                    <a:lnTo>
                      <a:pt x="1882" y="2834"/>
                    </a:lnTo>
                    <a:cubicBezTo>
                      <a:pt x="1940" y="2892"/>
                      <a:pt x="2017" y="2921"/>
                      <a:pt x="2094" y="2921"/>
                    </a:cubicBezTo>
                    <a:cubicBezTo>
                      <a:pt x="2171" y="2921"/>
                      <a:pt x="2248" y="2892"/>
                      <a:pt x="2306" y="2834"/>
                    </a:cubicBezTo>
                    <a:lnTo>
                      <a:pt x="2955" y="2190"/>
                    </a:lnTo>
                    <a:lnTo>
                      <a:pt x="2089" y="1324"/>
                    </a:lnTo>
                    <a:lnTo>
                      <a:pt x="1627" y="862"/>
                    </a:lnTo>
                    <a:lnTo>
                      <a:pt x="766" y="0"/>
                    </a:ln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7" name="Google Shape;14147;p138"/>
              <p:cNvSpPr/>
              <p:nvPr/>
            </p:nvSpPr>
            <p:spPr>
              <a:xfrm>
                <a:off x="1817637" y="4510765"/>
                <a:ext cx="30083" cy="33466"/>
              </a:xfrm>
              <a:custGeom>
                <a:avLst/>
                <a:gdLst/>
                <a:ahLst/>
                <a:cxnLst/>
                <a:rect l="l" t="t" r="r" b="b"/>
                <a:pathLst>
                  <a:path w="1147" h="1276" extrusionOk="0">
                    <a:moveTo>
                      <a:pt x="766" y="0"/>
                    </a:moveTo>
                    <a:lnTo>
                      <a:pt x="121" y="650"/>
                    </a:lnTo>
                    <a:cubicBezTo>
                      <a:pt x="1" y="765"/>
                      <a:pt x="1" y="953"/>
                      <a:pt x="121" y="1073"/>
                    </a:cubicBezTo>
                    <a:lnTo>
                      <a:pt x="323" y="1275"/>
                    </a:lnTo>
                    <a:cubicBezTo>
                      <a:pt x="338" y="1218"/>
                      <a:pt x="371" y="1160"/>
                      <a:pt x="415" y="1117"/>
                    </a:cubicBezTo>
                    <a:lnTo>
                      <a:pt x="1146" y="380"/>
                    </a:lnTo>
                    <a:lnTo>
                      <a:pt x="766" y="0"/>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8" name="Google Shape;14148;p138"/>
              <p:cNvSpPr/>
              <p:nvPr/>
            </p:nvSpPr>
            <p:spPr>
              <a:xfrm>
                <a:off x="1825216" y="4479450"/>
                <a:ext cx="101107" cy="100425"/>
              </a:xfrm>
              <a:custGeom>
                <a:avLst/>
                <a:gdLst/>
                <a:ahLst/>
                <a:cxnLst/>
                <a:rect l="l" t="t" r="r" b="b"/>
                <a:pathLst>
                  <a:path w="3855" h="3829" extrusionOk="0">
                    <a:moveTo>
                      <a:pt x="636" y="1"/>
                    </a:moveTo>
                    <a:lnTo>
                      <a:pt x="78" y="559"/>
                    </a:lnTo>
                    <a:cubicBezTo>
                      <a:pt x="1" y="636"/>
                      <a:pt x="1" y="761"/>
                      <a:pt x="78" y="843"/>
                    </a:cubicBezTo>
                    <a:lnTo>
                      <a:pt x="1319" y="2080"/>
                    </a:lnTo>
                    <a:lnTo>
                      <a:pt x="1771" y="2537"/>
                    </a:lnTo>
                    <a:lnTo>
                      <a:pt x="2998" y="3764"/>
                    </a:lnTo>
                    <a:cubicBezTo>
                      <a:pt x="3042" y="3807"/>
                      <a:pt x="3098" y="3829"/>
                      <a:pt x="3155" y="3829"/>
                    </a:cubicBezTo>
                    <a:cubicBezTo>
                      <a:pt x="3211" y="3829"/>
                      <a:pt x="3268" y="3807"/>
                      <a:pt x="3311" y="3764"/>
                    </a:cubicBezTo>
                    <a:lnTo>
                      <a:pt x="3855" y="3215"/>
                    </a:lnTo>
                    <a:lnTo>
                      <a:pt x="2474" y="1839"/>
                    </a:lnTo>
                    <a:lnTo>
                      <a:pt x="2021" y="1382"/>
                    </a:lnTo>
                    <a:lnTo>
                      <a:pt x="636" y="1"/>
                    </a:lnTo>
                    <a:close/>
                  </a:path>
                </a:pathLst>
              </a:custGeom>
              <a:solidFill>
                <a:srgbClr val="DCE4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9" name="Google Shape;14149;p138"/>
              <p:cNvSpPr/>
              <p:nvPr/>
            </p:nvSpPr>
            <p:spPr>
              <a:xfrm>
                <a:off x="1825216" y="4479345"/>
                <a:ext cx="26909" cy="28667"/>
              </a:xfrm>
              <a:custGeom>
                <a:avLst/>
                <a:gdLst/>
                <a:ahLst/>
                <a:cxnLst/>
                <a:rect l="l" t="t" r="r" b="b"/>
                <a:pathLst>
                  <a:path w="1026" h="1093" extrusionOk="0">
                    <a:moveTo>
                      <a:pt x="640" y="0"/>
                    </a:moveTo>
                    <a:lnTo>
                      <a:pt x="82" y="563"/>
                    </a:lnTo>
                    <a:cubicBezTo>
                      <a:pt x="1" y="640"/>
                      <a:pt x="1" y="770"/>
                      <a:pt x="82" y="847"/>
                    </a:cubicBezTo>
                    <a:lnTo>
                      <a:pt x="328" y="1092"/>
                    </a:lnTo>
                    <a:lnTo>
                      <a:pt x="1025" y="390"/>
                    </a:lnTo>
                    <a:lnTo>
                      <a:pt x="640" y="0"/>
                    </a:ln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0" name="Google Shape;14150;p138"/>
              <p:cNvSpPr/>
              <p:nvPr/>
            </p:nvSpPr>
            <p:spPr>
              <a:xfrm>
                <a:off x="2043927" y="4295123"/>
                <a:ext cx="67510" cy="66880"/>
              </a:xfrm>
              <a:custGeom>
                <a:avLst/>
                <a:gdLst/>
                <a:ahLst/>
                <a:cxnLst/>
                <a:rect l="l" t="t" r="r" b="b"/>
                <a:pathLst>
                  <a:path w="2574" h="2550" extrusionOk="0">
                    <a:moveTo>
                      <a:pt x="2356" y="0"/>
                    </a:moveTo>
                    <a:cubicBezTo>
                      <a:pt x="2338" y="0"/>
                      <a:pt x="2319" y="3"/>
                      <a:pt x="2300" y="9"/>
                    </a:cubicBezTo>
                    <a:lnTo>
                      <a:pt x="0" y="682"/>
                    </a:lnTo>
                    <a:lnTo>
                      <a:pt x="1867" y="2549"/>
                    </a:lnTo>
                    <a:lnTo>
                      <a:pt x="2536" y="244"/>
                    </a:lnTo>
                    <a:cubicBezTo>
                      <a:pt x="2574" y="119"/>
                      <a:pt x="2477" y="0"/>
                      <a:pt x="2356" y="0"/>
                    </a:cubicBezTo>
                    <a:close/>
                  </a:path>
                </a:pathLst>
              </a:custGeom>
              <a:solidFill>
                <a:srgbClr val="B0BD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1" name="Google Shape;14151;p138"/>
              <p:cNvSpPr/>
              <p:nvPr/>
            </p:nvSpPr>
            <p:spPr>
              <a:xfrm>
                <a:off x="2043927" y="4295123"/>
                <a:ext cx="67510" cy="29401"/>
              </a:xfrm>
              <a:custGeom>
                <a:avLst/>
                <a:gdLst/>
                <a:ahLst/>
                <a:cxnLst/>
                <a:rect l="l" t="t" r="r" b="b"/>
                <a:pathLst>
                  <a:path w="2574" h="1121" extrusionOk="0">
                    <a:moveTo>
                      <a:pt x="2356" y="0"/>
                    </a:moveTo>
                    <a:cubicBezTo>
                      <a:pt x="2338" y="0"/>
                      <a:pt x="2319" y="3"/>
                      <a:pt x="2300" y="9"/>
                    </a:cubicBezTo>
                    <a:lnTo>
                      <a:pt x="1545" y="230"/>
                    </a:lnTo>
                    <a:lnTo>
                      <a:pt x="0" y="682"/>
                    </a:lnTo>
                    <a:lnTo>
                      <a:pt x="438" y="1120"/>
                    </a:lnTo>
                    <a:lnTo>
                      <a:pt x="2454" y="528"/>
                    </a:lnTo>
                    <a:lnTo>
                      <a:pt x="2536" y="244"/>
                    </a:lnTo>
                    <a:cubicBezTo>
                      <a:pt x="2574" y="119"/>
                      <a:pt x="2477" y="0"/>
                      <a:pt x="2356" y="0"/>
                    </a:cubicBez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2" name="Google Shape;14152;p138"/>
              <p:cNvSpPr/>
              <p:nvPr/>
            </p:nvSpPr>
            <p:spPr>
              <a:xfrm>
                <a:off x="1840114" y="4442521"/>
                <a:ext cx="123951" cy="122378"/>
              </a:xfrm>
              <a:custGeom>
                <a:avLst/>
                <a:gdLst/>
                <a:ahLst/>
                <a:cxnLst/>
                <a:rect l="l" t="t" r="r" b="b"/>
                <a:pathLst>
                  <a:path w="4726" h="4666" extrusionOk="0">
                    <a:moveTo>
                      <a:pt x="4369" y="0"/>
                    </a:moveTo>
                    <a:cubicBezTo>
                      <a:pt x="4291" y="0"/>
                      <a:pt x="4213" y="30"/>
                      <a:pt x="4153" y="91"/>
                    </a:cubicBezTo>
                    <a:lnTo>
                      <a:pt x="121" y="4123"/>
                    </a:lnTo>
                    <a:cubicBezTo>
                      <a:pt x="0" y="4243"/>
                      <a:pt x="0" y="4436"/>
                      <a:pt x="121" y="4556"/>
                    </a:cubicBezTo>
                    <a:lnTo>
                      <a:pt x="140" y="4575"/>
                    </a:lnTo>
                    <a:cubicBezTo>
                      <a:pt x="200" y="4635"/>
                      <a:pt x="278" y="4665"/>
                      <a:pt x="356" y="4665"/>
                    </a:cubicBezTo>
                    <a:cubicBezTo>
                      <a:pt x="435" y="4665"/>
                      <a:pt x="513" y="4635"/>
                      <a:pt x="573" y="4575"/>
                    </a:cubicBezTo>
                    <a:lnTo>
                      <a:pt x="4610" y="543"/>
                    </a:lnTo>
                    <a:cubicBezTo>
                      <a:pt x="4725" y="423"/>
                      <a:pt x="4725" y="230"/>
                      <a:pt x="4610" y="110"/>
                    </a:cubicBezTo>
                    <a:lnTo>
                      <a:pt x="4586" y="91"/>
                    </a:lnTo>
                    <a:cubicBezTo>
                      <a:pt x="4526" y="30"/>
                      <a:pt x="4448" y="0"/>
                      <a:pt x="4369" y="0"/>
                    </a:cubicBezTo>
                    <a:close/>
                  </a:path>
                </a:pathLst>
              </a:custGeom>
              <a:solidFill>
                <a:srgbClr val="D6DE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3" name="Google Shape;14153;p138"/>
              <p:cNvSpPr/>
              <p:nvPr/>
            </p:nvSpPr>
            <p:spPr>
              <a:xfrm>
                <a:off x="1840114" y="4442521"/>
                <a:ext cx="123951" cy="122378"/>
              </a:xfrm>
              <a:custGeom>
                <a:avLst/>
                <a:gdLst/>
                <a:ahLst/>
                <a:cxnLst/>
                <a:rect l="l" t="t" r="r" b="b"/>
                <a:pathLst>
                  <a:path w="4726" h="4666" extrusionOk="0">
                    <a:moveTo>
                      <a:pt x="4369" y="0"/>
                    </a:moveTo>
                    <a:cubicBezTo>
                      <a:pt x="4291" y="0"/>
                      <a:pt x="4213" y="30"/>
                      <a:pt x="4153" y="91"/>
                    </a:cubicBezTo>
                    <a:lnTo>
                      <a:pt x="121" y="4123"/>
                    </a:lnTo>
                    <a:cubicBezTo>
                      <a:pt x="0" y="4243"/>
                      <a:pt x="0" y="4436"/>
                      <a:pt x="121" y="4556"/>
                    </a:cubicBezTo>
                    <a:lnTo>
                      <a:pt x="140" y="4575"/>
                    </a:lnTo>
                    <a:cubicBezTo>
                      <a:pt x="200" y="4635"/>
                      <a:pt x="278" y="4665"/>
                      <a:pt x="356" y="4665"/>
                    </a:cubicBezTo>
                    <a:cubicBezTo>
                      <a:pt x="435" y="4665"/>
                      <a:pt x="513" y="4635"/>
                      <a:pt x="573" y="4575"/>
                    </a:cubicBezTo>
                    <a:lnTo>
                      <a:pt x="4610" y="543"/>
                    </a:lnTo>
                    <a:cubicBezTo>
                      <a:pt x="4725" y="423"/>
                      <a:pt x="4725" y="230"/>
                      <a:pt x="4610" y="110"/>
                    </a:cubicBezTo>
                    <a:lnTo>
                      <a:pt x="4586" y="91"/>
                    </a:lnTo>
                    <a:cubicBezTo>
                      <a:pt x="4526" y="30"/>
                      <a:pt x="4448" y="0"/>
                      <a:pt x="4369" y="0"/>
                    </a:cubicBezTo>
                    <a:close/>
                  </a:path>
                </a:pathLst>
              </a:custGeom>
              <a:solidFill>
                <a:srgbClr val="D6DE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4" name="Google Shape;14154;p138"/>
              <p:cNvSpPr/>
              <p:nvPr/>
            </p:nvSpPr>
            <p:spPr>
              <a:xfrm>
                <a:off x="1840245" y="4442521"/>
                <a:ext cx="121932" cy="122404"/>
              </a:xfrm>
              <a:custGeom>
                <a:avLst/>
                <a:gdLst/>
                <a:ahLst/>
                <a:cxnLst/>
                <a:rect l="l" t="t" r="r" b="b"/>
                <a:pathLst>
                  <a:path w="4649" h="4667" extrusionOk="0">
                    <a:moveTo>
                      <a:pt x="4367" y="0"/>
                    </a:moveTo>
                    <a:cubicBezTo>
                      <a:pt x="4287" y="0"/>
                      <a:pt x="4208" y="30"/>
                      <a:pt x="4148" y="91"/>
                    </a:cubicBezTo>
                    <a:lnTo>
                      <a:pt x="120" y="4123"/>
                    </a:lnTo>
                    <a:cubicBezTo>
                      <a:pt x="0" y="4243"/>
                      <a:pt x="0" y="4436"/>
                      <a:pt x="120" y="4556"/>
                    </a:cubicBezTo>
                    <a:lnTo>
                      <a:pt x="140" y="4575"/>
                    </a:lnTo>
                    <a:cubicBezTo>
                      <a:pt x="193" y="4633"/>
                      <a:pt x="270" y="4667"/>
                      <a:pt x="351" y="4667"/>
                    </a:cubicBezTo>
                    <a:cubicBezTo>
                      <a:pt x="274" y="4546"/>
                      <a:pt x="289" y="4387"/>
                      <a:pt x="390" y="4286"/>
                    </a:cubicBezTo>
                    <a:lnTo>
                      <a:pt x="4422" y="254"/>
                    </a:lnTo>
                    <a:cubicBezTo>
                      <a:pt x="4485" y="196"/>
                      <a:pt x="4566" y="163"/>
                      <a:pt x="4648" y="163"/>
                    </a:cubicBezTo>
                    <a:cubicBezTo>
                      <a:pt x="4634" y="143"/>
                      <a:pt x="4619" y="124"/>
                      <a:pt x="4605" y="110"/>
                    </a:cubicBezTo>
                    <a:lnTo>
                      <a:pt x="4586" y="91"/>
                    </a:lnTo>
                    <a:cubicBezTo>
                      <a:pt x="4526" y="30"/>
                      <a:pt x="4446" y="0"/>
                      <a:pt x="4367" y="0"/>
                    </a:cubicBezTo>
                    <a:close/>
                  </a:path>
                </a:pathLst>
              </a:custGeom>
              <a:solidFill>
                <a:srgbClr val="C7D2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5" name="Google Shape;14155;p138"/>
              <p:cNvSpPr/>
              <p:nvPr/>
            </p:nvSpPr>
            <p:spPr>
              <a:xfrm>
                <a:off x="1832140" y="4599362"/>
                <a:ext cx="33178" cy="28798"/>
              </a:xfrm>
              <a:custGeom>
                <a:avLst/>
                <a:gdLst/>
                <a:ahLst/>
                <a:cxnLst/>
                <a:rect l="l" t="t" r="r" b="b"/>
                <a:pathLst>
                  <a:path w="1265" h="1098" extrusionOk="0">
                    <a:moveTo>
                      <a:pt x="965" y="1"/>
                    </a:moveTo>
                    <a:cubicBezTo>
                      <a:pt x="916" y="1"/>
                      <a:pt x="864" y="22"/>
                      <a:pt x="819" y="72"/>
                    </a:cubicBezTo>
                    <a:lnTo>
                      <a:pt x="131" y="760"/>
                    </a:lnTo>
                    <a:cubicBezTo>
                      <a:pt x="0" y="906"/>
                      <a:pt x="130" y="1098"/>
                      <a:pt x="283" y="1098"/>
                    </a:cubicBezTo>
                    <a:cubicBezTo>
                      <a:pt x="327" y="1098"/>
                      <a:pt x="373" y="1082"/>
                      <a:pt x="415" y="1044"/>
                    </a:cubicBezTo>
                    <a:lnTo>
                      <a:pt x="1103" y="356"/>
                    </a:lnTo>
                    <a:cubicBezTo>
                      <a:pt x="1264" y="213"/>
                      <a:pt x="1124"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6" name="Google Shape;14156;p138"/>
              <p:cNvSpPr/>
              <p:nvPr/>
            </p:nvSpPr>
            <p:spPr>
              <a:xfrm>
                <a:off x="1814620" y="4582314"/>
                <a:ext cx="30948" cy="28326"/>
              </a:xfrm>
              <a:custGeom>
                <a:avLst/>
                <a:gdLst/>
                <a:ahLst/>
                <a:cxnLst/>
                <a:rect l="l" t="t" r="r" b="b"/>
                <a:pathLst>
                  <a:path w="1180" h="1080" extrusionOk="0">
                    <a:moveTo>
                      <a:pt x="960" y="1"/>
                    </a:moveTo>
                    <a:cubicBezTo>
                      <a:pt x="909" y="1"/>
                      <a:pt x="857" y="20"/>
                      <a:pt x="818" y="58"/>
                    </a:cubicBezTo>
                    <a:lnTo>
                      <a:pt x="135" y="742"/>
                    </a:lnTo>
                    <a:cubicBezTo>
                      <a:pt x="1" y="887"/>
                      <a:pt x="130" y="1079"/>
                      <a:pt x="285" y="1079"/>
                    </a:cubicBezTo>
                    <a:cubicBezTo>
                      <a:pt x="329" y="1079"/>
                      <a:pt x="376" y="1063"/>
                      <a:pt x="419" y="1025"/>
                    </a:cubicBezTo>
                    <a:lnTo>
                      <a:pt x="1102" y="342"/>
                    </a:lnTo>
                    <a:cubicBezTo>
                      <a:pt x="1179" y="265"/>
                      <a:pt x="1179" y="135"/>
                      <a:pt x="1102" y="58"/>
                    </a:cubicBezTo>
                    <a:cubicBezTo>
                      <a:pt x="1064" y="20"/>
                      <a:pt x="1012" y="1"/>
                      <a:pt x="9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7" name="Google Shape;14157;p138"/>
              <p:cNvSpPr/>
              <p:nvPr/>
            </p:nvSpPr>
            <p:spPr>
              <a:xfrm>
                <a:off x="1752015" y="4289484"/>
                <a:ext cx="365611" cy="360628"/>
              </a:xfrm>
              <a:custGeom>
                <a:avLst/>
                <a:gdLst/>
                <a:ahLst/>
                <a:cxnLst/>
                <a:rect l="l" t="t" r="r" b="b"/>
                <a:pathLst>
                  <a:path w="13940" h="13750" extrusionOk="0">
                    <a:moveTo>
                      <a:pt x="13474" y="411"/>
                    </a:moveTo>
                    <a:lnTo>
                      <a:pt x="12901" y="2365"/>
                    </a:lnTo>
                    <a:lnTo>
                      <a:pt x="11515" y="979"/>
                    </a:lnTo>
                    <a:lnTo>
                      <a:pt x="13474" y="411"/>
                    </a:lnTo>
                    <a:close/>
                    <a:moveTo>
                      <a:pt x="5823" y="4554"/>
                    </a:moveTo>
                    <a:lnTo>
                      <a:pt x="3355" y="7023"/>
                    </a:lnTo>
                    <a:lnTo>
                      <a:pt x="573" y="6782"/>
                    </a:lnTo>
                    <a:cubicBezTo>
                      <a:pt x="540" y="6777"/>
                      <a:pt x="525" y="6734"/>
                      <a:pt x="554" y="6710"/>
                    </a:cubicBezTo>
                    <a:lnTo>
                      <a:pt x="549" y="6705"/>
                    </a:lnTo>
                    <a:cubicBezTo>
                      <a:pt x="1752" y="5502"/>
                      <a:pt x="3345" y="4766"/>
                      <a:pt x="5039" y="4622"/>
                    </a:cubicBezTo>
                    <a:lnTo>
                      <a:pt x="5823" y="4554"/>
                    </a:lnTo>
                    <a:close/>
                    <a:moveTo>
                      <a:pt x="3436" y="7513"/>
                    </a:moveTo>
                    <a:lnTo>
                      <a:pt x="4533" y="8611"/>
                    </a:lnTo>
                    <a:lnTo>
                      <a:pt x="4115" y="9029"/>
                    </a:lnTo>
                    <a:lnTo>
                      <a:pt x="3022" y="7932"/>
                    </a:lnTo>
                    <a:lnTo>
                      <a:pt x="3436" y="7513"/>
                    </a:lnTo>
                    <a:close/>
                    <a:moveTo>
                      <a:pt x="3263" y="8745"/>
                    </a:moveTo>
                    <a:lnTo>
                      <a:pt x="3831" y="9313"/>
                    </a:lnTo>
                    <a:lnTo>
                      <a:pt x="3340" y="9799"/>
                    </a:lnTo>
                    <a:cubicBezTo>
                      <a:pt x="3316" y="9823"/>
                      <a:pt x="3292" y="9852"/>
                      <a:pt x="3273" y="9886"/>
                    </a:cubicBezTo>
                    <a:lnTo>
                      <a:pt x="2767" y="9376"/>
                    </a:lnTo>
                    <a:cubicBezTo>
                      <a:pt x="2729" y="9337"/>
                      <a:pt x="2734" y="9279"/>
                      <a:pt x="2767" y="9241"/>
                    </a:cubicBezTo>
                    <a:lnTo>
                      <a:pt x="3263" y="8745"/>
                    </a:lnTo>
                    <a:close/>
                    <a:moveTo>
                      <a:pt x="11082" y="1109"/>
                    </a:moveTo>
                    <a:lnTo>
                      <a:pt x="12776" y="2808"/>
                    </a:lnTo>
                    <a:lnTo>
                      <a:pt x="12266" y="4554"/>
                    </a:lnTo>
                    <a:lnTo>
                      <a:pt x="6655" y="10165"/>
                    </a:lnTo>
                    <a:lnTo>
                      <a:pt x="5558" y="9068"/>
                    </a:lnTo>
                    <a:lnTo>
                      <a:pt x="8118" y="6508"/>
                    </a:lnTo>
                    <a:cubicBezTo>
                      <a:pt x="8301" y="6325"/>
                      <a:pt x="8335" y="6007"/>
                      <a:pt x="8099" y="5767"/>
                    </a:cubicBezTo>
                    <a:cubicBezTo>
                      <a:pt x="7998" y="5668"/>
                      <a:pt x="7867" y="5619"/>
                      <a:pt x="7736" y="5619"/>
                    </a:cubicBezTo>
                    <a:cubicBezTo>
                      <a:pt x="7606" y="5619"/>
                      <a:pt x="7476" y="5668"/>
                      <a:pt x="7377" y="5767"/>
                    </a:cubicBezTo>
                    <a:lnTo>
                      <a:pt x="4817" y="8327"/>
                    </a:lnTo>
                    <a:lnTo>
                      <a:pt x="3725" y="7230"/>
                    </a:lnTo>
                    <a:lnTo>
                      <a:pt x="9331" y="1624"/>
                    </a:lnTo>
                    <a:lnTo>
                      <a:pt x="11082" y="1109"/>
                    </a:lnTo>
                    <a:close/>
                    <a:moveTo>
                      <a:pt x="7740" y="6023"/>
                    </a:moveTo>
                    <a:cubicBezTo>
                      <a:pt x="7835" y="6023"/>
                      <a:pt x="7916" y="6149"/>
                      <a:pt x="7825" y="6234"/>
                    </a:cubicBezTo>
                    <a:lnTo>
                      <a:pt x="7820" y="6234"/>
                    </a:lnTo>
                    <a:lnTo>
                      <a:pt x="5130" y="8923"/>
                    </a:lnTo>
                    <a:lnTo>
                      <a:pt x="3807" y="10246"/>
                    </a:lnTo>
                    <a:cubicBezTo>
                      <a:pt x="3780" y="10273"/>
                      <a:pt x="3750" y="10285"/>
                      <a:pt x="3722" y="10285"/>
                    </a:cubicBezTo>
                    <a:cubicBezTo>
                      <a:pt x="3628" y="10285"/>
                      <a:pt x="3549" y="10163"/>
                      <a:pt x="3634" y="10078"/>
                    </a:cubicBezTo>
                    <a:lnTo>
                      <a:pt x="7651" y="6065"/>
                    </a:lnTo>
                    <a:cubicBezTo>
                      <a:pt x="7679" y="6035"/>
                      <a:pt x="7710" y="6023"/>
                      <a:pt x="7740" y="6023"/>
                    </a:cubicBezTo>
                    <a:close/>
                    <a:moveTo>
                      <a:pt x="5274" y="9352"/>
                    </a:moveTo>
                    <a:lnTo>
                      <a:pt x="6371" y="10449"/>
                    </a:lnTo>
                    <a:lnTo>
                      <a:pt x="5967" y="10853"/>
                    </a:lnTo>
                    <a:cubicBezTo>
                      <a:pt x="5962" y="10855"/>
                      <a:pt x="5958" y="10856"/>
                      <a:pt x="5953" y="10856"/>
                    </a:cubicBezTo>
                    <a:cubicBezTo>
                      <a:pt x="5949" y="10856"/>
                      <a:pt x="5946" y="10855"/>
                      <a:pt x="5943" y="10853"/>
                    </a:cubicBezTo>
                    <a:lnTo>
                      <a:pt x="4856" y="9770"/>
                    </a:lnTo>
                    <a:lnTo>
                      <a:pt x="5274" y="9352"/>
                    </a:lnTo>
                    <a:close/>
                    <a:moveTo>
                      <a:pt x="4572" y="10054"/>
                    </a:moveTo>
                    <a:lnTo>
                      <a:pt x="5140" y="10622"/>
                    </a:lnTo>
                    <a:lnTo>
                      <a:pt x="4644" y="11117"/>
                    </a:lnTo>
                    <a:cubicBezTo>
                      <a:pt x="4625" y="11137"/>
                      <a:pt x="4601" y="11146"/>
                      <a:pt x="4577" y="11146"/>
                    </a:cubicBezTo>
                    <a:cubicBezTo>
                      <a:pt x="4553" y="11146"/>
                      <a:pt x="4529" y="11137"/>
                      <a:pt x="4509" y="11117"/>
                    </a:cubicBezTo>
                    <a:lnTo>
                      <a:pt x="3999" y="10607"/>
                    </a:lnTo>
                    <a:cubicBezTo>
                      <a:pt x="4033" y="10588"/>
                      <a:pt x="4057" y="10569"/>
                      <a:pt x="4086" y="10540"/>
                    </a:cubicBezTo>
                    <a:lnTo>
                      <a:pt x="4572" y="10054"/>
                    </a:lnTo>
                    <a:close/>
                    <a:moveTo>
                      <a:pt x="13493" y="1"/>
                    </a:moveTo>
                    <a:cubicBezTo>
                      <a:pt x="13457" y="1"/>
                      <a:pt x="13420" y="6"/>
                      <a:pt x="13382" y="17"/>
                    </a:cubicBezTo>
                    <a:lnTo>
                      <a:pt x="9167" y="1249"/>
                    </a:lnTo>
                    <a:cubicBezTo>
                      <a:pt x="9133" y="1258"/>
                      <a:pt x="9105" y="1277"/>
                      <a:pt x="9080" y="1301"/>
                    </a:cubicBezTo>
                    <a:lnTo>
                      <a:pt x="6266" y="4116"/>
                    </a:lnTo>
                    <a:lnTo>
                      <a:pt x="5005" y="4222"/>
                    </a:lnTo>
                    <a:cubicBezTo>
                      <a:pt x="3215" y="4376"/>
                      <a:pt x="1540" y="5156"/>
                      <a:pt x="270" y="6426"/>
                    </a:cubicBezTo>
                    <a:cubicBezTo>
                      <a:pt x="1" y="6691"/>
                      <a:pt x="169" y="7148"/>
                      <a:pt x="544" y="7181"/>
                    </a:cubicBezTo>
                    <a:lnTo>
                      <a:pt x="2989" y="7398"/>
                    </a:lnTo>
                    <a:lnTo>
                      <a:pt x="2734" y="7648"/>
                    </a:lnTo>
                    <a:cubicBezTo>
                      <a:pt x="2580" y="7807"/>
                      <a:pt x="2580" y="8062"/>
                      <a:pt x="2734" y="8221"/>
                    </a:cubicBezTo>
                    <a:lnTo>
                      <a:pt x="2979" y="8461"/>
                    </a:lnTo>
                    <a:lnTo>
                      <a:pt x="2484" y="8962"/>
                    </a:lnTo>
                    <a:cubicBezTo>
                      <a:pt x="2291" y="9154"/>
                      <a:pt x="2291" y="9467"/>
                      <a:pt x="2484" y="9664"/>
                    </a:cubicBezTo>
                    <a:lnTo>
                      <a:pt x="4225" y="11406"/>
                    </a:lnTo>
                    <a:cubicBezTo>
                      <a:pt x="4322" y="11502"/>
                      <a:pt x="4449" y="11550"/>
                      <a:pt x="4577" y="11550"/>
                    </a:cubicBezTo>
                    <a:cubicBezTo>
                      <a:pt x="4704" y="11550"/>
                      <a:pt x="4832" y="11502"/>
                      <a:pt x="4928" y="11406"/>
                    </a:cubicBezTo>
                    <a:lnTo>
                      <a:pt x="5424" y="10906"/>
                    </a:lnTo>
                    <a:lnTo>
                      <a:pt x="5655" y="11141"/>
                    </a:lnTo>
                    <a:cubicBezTo>
                      <a:pt x="5739" y="11223"/>
                      <a:pt x="5847" y="11264"/>
                      <a:pt x="5955" y="11264"/>
                    </a:cubicBezTo>
                    <a:cubicBezTo>
                      <a:pt x="6062" y="11264"/>
                      <a:pt x="6169" y="11223"/>
                      <a:pt x="6251" y="11141"/>
                    </a:cubicBezTo>
                    <a:lnTo>
                      <a:pt x="6492" y="10901"/>
                    </a:lnTo>
                    <a:lnTo>
                      <a:pt x="6708" y="13345"/>
                    </a:lnTo>
                    <a:cubicBezTo>
                      <a:pt x="6727" y="13594"/>
                      <a:pt x="6934" y="13749"/>
                      <a:pt x="7150" y="13749"/>
                    </a:cubicBezTo>
                    <a:cubicBezTo>
                      <a:pt x="7260" y="13749"/>
                      <a:pt x="7373" y="13709"/>
                      <a:pt x="7464" y="13620"/>
                    </a:cubicBezTo>
                    <a:cubicBezTo>
                      <a:pt x="8238" y="12845"/>
                      <a:pt x="8840" y="11907"/>
                      <a:pt x="9215" y="10877"/>
                    </a:cubicBezTo>
                    <a:cubicBezTo>
                      <a:pt x="9282" y="10714"/>
                      <a:pt x="9151" y="10597"/>
                      <a:pt x="9024" y="10597"/>
                    </a:cubicBezTo>
                    <a:cubicBezTo>
                      <a:pt x="8948" y="10597"/>
                      <a:pt x="8872" y="10638"/>
                      <a:pt x="8840" y="10737"/>
                    </a:cubicBezTo>
                    <a:cubicBezTo>
                      <a:pt x="8479" y="11714"/>
                      <a:pt x="7911" y="12599"/>
                      <a:pt x="7175" y="13331"/>
                    </a:cubicBezTo>
                    <a:cubicBezTo>
                      <a:pt x="7167" y="13339"/>
                      <a:pt x="7156" y="13343"/>
                      <a:pt x="7146" y="13343"/>
                    </a:cubicBezTo>
                    <a:cubicBezTo>
                      <a:pt x="7126" y="13343"/>
                      <a:pt x="7108" y="13329"/>
                      <a:pt x="7108" y="13307"/>
                    </a:cubicBezTo>
                    <a:lnTo>
                      <a:pt x="6867" y="10526"/>
                    </a:lnTo>
                    <a:lnTo>
                      <a:pt x="9331" y="8057"/>
                    </a:lnTo>
                    <a:lnTo>
                      <a:pt x="9331" y="8057"/>
                    </a:lnTo>
                    <a:cubicBezTo>
                      <a:pt x="9249" y="9053"/>
                      <a:pt x="9230" y="9318"/>
                      <a:pt x="9114" y="9823"/>
                    </a:cubicBezTo>
                    <a:cubicBezTo>
                      <a:pt x="9069" y="9980"/>
                      <a:pt x="9192" y="10078"/>
                      <a:pt x="9312" y="10078"/>
                    </a:cubicBezTo>
                    <a:cubicBezTo>
                      <a:pt x="9399" y="10078"/>
                      <a:pt x="9484" y="10027"/>
                      <a:pt x="9504" y="9910"/>
                    </a:cubicBezTo>
                    <a:cubicBezTo>
                      <a:pt x="9643" y="9294"/>
                      <a:pt x="9658" y="9000"/>
                      <a:pt x="9773" y="7614"/>
                    </a:cubicBezTo>
                    <a:lnTo>
                      <a:pt x="12583" y="4804"/>
                    </a:lnTo>
                    <a:cubicBezTo>
                      <a:pt x="12607" y="4780"/>
                      <a:pt x="12627" y="4747"/>
                      <a:pt x="12636" y="4718"/>
                    </a:cubicBezTo>
                    <a:lnTo>
                      <a:pt x="13195" y="2803"/>
                    </a:lnTo>
                    <a:lnTo>
                      <a:pt x="13868" y="503"/>
                    </a:lnTo>
                    <a:cubicBezTo>
                      <a:pt x="13940" y="242"/>
                      <a:pt x="13740" y="1"/>
                      <a:pt x="134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8" name="Google Shape;14158;p138"/>
              <p:cNvSpPr/>
              <p:nvPr/>
            </p:nvSpPr>
            <p:spPr>
              <a:xfrm>
                <a:off x="1961757" y="4373517"/>
                <a:ext cx="84846" cy="67746"/>
              </a:xfrm>
              <a:custGeom>
                <a:avLst/>
                <a:gdLst/>
                <a:ahLst/>
                <a:cxnLst/>
                <a:rect l="l" t="t" r="r" b="b"/>
                <a:pathLst>
                  <a:path w="3235" h="2583" extrusionOk="0">
                    <a:moveTo>
                      <a:pt x="973" y="1"/>
                    </a:moveTo>
                    <a:cubicBezTo>
                      <a:pt x="947" y="1"/>
                      <a:pt x="920" y="6"/>
                      <a:pt x="891" y="17"/>
                    </a:cubicBezTo>
                    <a:cubicBezTo>
                      <a:pt x="314" y="277"/>
                      <a:pt x="1" y="903"/>
                      <a:pt x="131" y="1523"/>
                    </a:cubicBezTo>
                    <a:cubicBezTo>
                      <a:pt x="265" y="2139"/>
                      <a:pt x="809" y="2582"/>
                      <a:pt x="1444" y="2582"/>
                    </a:cubicBezTo>
                    <a:cubicBezTo>
                      <a:pt x="2638" y="2582"/>
                      <a:pt x="3234" y="1134"/>
                      <a:pt x="2392" y="292"/>
                    </a:cubicBezTo>
                    <a:cubicBezTo>
                      <a:pt x="2277" y="176"/>
                      <a:pt x="2147" y="85"/>
                      <a:pt x="1998" y="17"/>
                    </a:cubicBezTo>
                    <a:cubicBezTo>
                      <a:pt x="1969" y="6"/>
                      <a:pt x="1941" y="1"/>
                      <a:pt x="1915" y="1"/>
                    </a:cubicBezTo>
                    <a:cubicBezTo>
                      <a:pt x="1725" y="1"/>
                      <a:pt x="1626" y="281"/>
                      <a:pt x="1829" y="383"/>
                    </a:cubicBezTo>
                    <a:cubicBezTo>
                      <a:pt x="2233" y="566"/>
                      <a:pt x="2455" y="1004"/>
                      <a:pt x="2363" y="1437"/>
                    </a:cubicBezTo>
                    <a:cubicBezTo>
                      <a:pt x="2267" y="1870"/>
                      <a:pt x="1887" y="2178"/>
                      <a:pt x="1444" y="2178"/>
                    </a:cubicBezTo>
                    <a:cubicBezTo>
                      <a:pt x="1002" y="2178"/>
                      <a:pt x="617" y="1870"/>
                      <a:pt x="525" y="1437"/>
                    </a:cubicBezTo>
                    <a:cubicBezTo>
                      <a:pt x="434" y="1004"/>
                      <a:pt x="655" y="566"/>
                      <a:pt x="1059" y="383"/>
                    </a:cubicBezTo>
                    <a:cubicBezTo>
                      <a:pt x="1263" y="281"/>
                      <a:pt x="1164" y="1"/>
                      <a:pt x="9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4159" name="Google Shape;14159;p138"/>
          <p:cNvGrpSpPr/>
          <p:nvPr/>
        </p:nvGrpSpPr>
        <p:grpSpPr>
          <a:xfrm>
            <a:off x="2775417" y="4046462"/>
            <a:ext cx="181002" cy="405184"/>
            <a:chOff x="2775386" y="4332051"/>
            <a:chExt cx="135806" cy="304055"/>
          </a:xfrm>
        </p:grpSpPr>
        <p:sp>
          <p:nvSpPr>
            <p:cNvPr id="14160" name="Google Shape;14160;p138"/>
            <p:cNvSpPr/>
            <p:nvPr/>
          </p:nvSpPr>
          <p:spPr>
            <a:xfrm>
              <a:off x="2781314" y="4336484"/>
              <a:ext cx="123820" cy="123820"/>
            </a:xfrm>
            <a:custGeom>
              <a:avLst/>
              <a:gdLst/>
              <a:ahLst/>
              <a:cxnLst/>
              <a:rect l="l" t="t" r="r" b="b"/>
              <a:pathLst>
                <a:path w="4721" h="4721" extrusionOk="0">
                  <a:moveTo>
                    <a:pt x="2363" y="0"/>
                  </a:moveTo>
                  <a:cubicBezTo>
                    <a:pt x="1059" y="0"/>
                    <a:pt x="0" y="1054"/>
                    <a:pt x="0" y="2358"/>
                  </a:cubicBezTo>
                  <a:cubicBezTo>
                    <a:pt x="0" y="3662"/>
                    <a:pt x="1059" y="4721"/>
                    <a:pt x="2363" y="4721"/>
                  </a:cubicBezTo>
                  <a:cubicBezTo>
                    <a:pt x="3662" y="4721"/>
                    <a:pt x="4721" y="3662"/>
                    <a:pt x="4721" y="2358"/>
                  </a:cubicBezTo>
                  <a:cubicBezTo>
                    <a:pt x="4721" y="1054"/>
                    <a:pt x="3662" y="0"/>
                    <a:pt x="2363"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1" name="Google Shape;14161;p138"/>
            <p:cNvSpPr/>
            <p:nvPr/>
          </p:nvSpPr>
          <p:spPr>
            <a:xfrm>
              <a:off x="2795581" y="4350751"/>
              <a:ext cx="95285" cy="95180"/>
            </a:xfrm>
            <a:custGeom>
              <a:avLst/>
              <a:gdLst/>
              <a:ahLst/>
              <a:cxnLst/>
              <a:rect l="l" t="t" r="r" b="b"/>
              <a:pathLst>
                <a:path w="3633" h="3629" extrusionOk="0">
                  <a:moveTo>
                    <a:pt x="1819" y="0"/>
                  </a:moveTo>
                  <a:cubicBezTo>
                    <a:pt x="813" y="0"/>
                    <a:pt x="0" y="813"/>
                    <a:pt x="0" y="1814"/>
                  </a:cubicBezTo>
                  <a:cubicBezTo>
                    <a:pt x="0" y="2815"/>
                    <a:pt x="813" y="3628"/>
                    <a:pt x="1819" y="3628"/>
                  </a:cubicBezTo>
                  <a:cubicBezTo>
                    <a:pt x="2820" y="3628"/>
                    <a:pt x="3633" y="2815"/>
                    <a:pt x="3633" y="1814"/>
                  </a:cubicBezTo>
                  <a:cubicBezTo>
                    <a:pt x="3633" y="813"/>
                    <a:pt x="2820" y="0"/>
                    <a:pt x="1819" y="0"/>
                  </a:cubicBezTo>
                  <a:close/>
                </a:path>
              </a:pathLst>
            </a:custGeom>
            <a:solidFill>
              <a:srgbClr val="D9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2" name="Google Shape;14162;p138"/>
            <p:cNvSpPr/>
            <p:nvPr/>
          </p:nvSpPr>
          <p:spPr>
            <a:xfrm>
              <a:off x="2795686" y="4555431"/>
              <a:ext cx="95180" cy="76138"/>
            </a:xfrm>
            <a:custGeom>
              <a:avLst/>
              <a:gdLst/>
              <a:ahLst/>
              <a:cxnLst/>
              <a:rect l="l" t="t" r="r" b="b"/>
              <a:pathLst>
                <a:path w="3629" h="2903" extrusionOk="0">
                  <a:moveTo>
                    <a:pt x="1" y="1"/>
                  </a:moveTo>
                  <a:lnTo>
                    <a:pt x="362" y="2902"/>
                  </a:lnTo>
                  <a:lnTo>
                    <a:pt x="3263" y="2902"/>
                  </a:lnTo>
                  <a:lnTo>
                    <a:pt x="3629" y="1"/>
                  </a:lnTo>
                  <a:close/>
                </a:path>
              </a:pathLst>
            </a:custGeom>
            <a:solidFill>
              <a:srgbClr val="B9C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3" name="Google Shape;14163;p138"/>
            <p:cNvSpPr/>
            <p:nvPr/>
          </p:nvSpPr>
          <p:spPr>
            <a:xfrm>
              <a:off x="2781314" y="4536390"/>
              <a:ext cx="123820" cy="19067"/>
            </a:xfrm>
            <a:custGeom>
              <a:avLst/>
              <a:gdLst/>
              <a:ahLst/>
              <a:cxnLst/>
              <a:rect l="l" t="t" r="r" b="b"/>
              <a:pathLst>
                <a:path w="4721" h="727" extrusionOk="0">
                  <a:moveTo>
                    <a:pt x="0" y="0"/>
                  </a:moveTo>
                  <a:lnTo>
                    <a:pt x="0" y="727"/>
                  </a:lnTo>
                  <a:lnTo>
                    <a:pt x="4721" y="727"/>
                  </a:lnTo>
                  <a:lnTo>
                    <a:pt x="4721" y="0"/>
                  </a:lnTo>
                  <a:close/>
                </a:path>
              </a:pathLst>
            </a:custGeom>
            <a:solidFill>
              <a:srgbClr val="B9C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4" name="Google Shape;14164;p138"/>
            <p:cNvSpPr/>
            <p:nvPr/>
          </p:nvSpPr>
          <p:spPr>
            <a:xfrm>
              <a:off x="2798598" y="4579167"/>
              <a:ext cx="89252" cy="28667"/>
            </a:xfrm>
            <a:custGeom>
              <a:avLst/>
              <a:gdLst/>
              <a:ahLst/>
              <a:cxnLst/>
              <a:rect l="l" t="t" r="r" b="b"/>
              <a:pathLst>
                <a:path w="3403" h="1093" extrusionOk="0">
                  <a:moveTo>
                    <a:pt x="0" y="0"/>
                  </a:moveTo>
                  <a:lnTo>
                    <a:pt x="135" y="1093"/>
                  </a:lnTo>
                  <a:lnTo>
                    <a:pt x="3268" y="1093"/>
                  </a:lnTo>
                  <a:lnTo>
                    <a:pt x="3402" y="0"/>
                  </a:lnTo>
                  <a:close/>
                </a:path>
              </a:pathLst>
            </a:custGeom>
            <a:solidFill>
              <a:srgbClr val="F0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5" name="Google Shape;14165;p138"/>
            <p:cNvSpPr/>
            <p:nvPr/>
          </p:nvSpPr>
          <p:spPr>
            <a:xfrm>
              <a:off x="2795581" y="4555431"/>
              <a:ext cx="95285" cy="76138"/>
            </a:xfrm>
            <a:custGeom>
              <a:avLst/>
              <a:gdLst/>
              <a:ahLst/>
              <a:cxnLst/>
              <a:rect l="l" t="t" r="r" b="b"/>
              <a:pathLst>
                <a:path w="3633" h="2903" extrusionOk="0">
                  <a:moveTo>
                    <a:pt x="0" y="1"/>
                  </a:moveTo>
                  <a:lnTo>
                    <a:pt x="361" y="2902"/>
                  </a:lnTo>
                  <a:lnTo>
                    <a:pt x="909" y="2902"/>
                  </a:lnTo>
                  <a:lnTo>
                    <a:pt x="640" y="751"/>
                  </a:lnTo>
                  <a:cubicBezTo>
                    <a:pt x="626" y="641"/>
                    <a:pt x="707" y="544"/>
                    <a:pt x="818" y="544"/>
                  </a:cubicBezTo>
                  <a:lnTo>
                    <a:pt x="3566" y="544"/>
                  </a:lnTo>
                  <a:lnTo>
                    <a:pt x="3633" y="1"/>
                  </a:ln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6" name="Google Shape;14166;p138"/>
            <p:cNvSpPr/>
            <p:nvPr/>
          </p:nvSpPr>
          <p:spPr>
            <a:xfrm>
              <a:off x="2798598" y="4579167"/>
              <a:ext cx="17940" cy="28667"/>
            </a:xfrm>
            <a:custGeom>
              <a:avLst/>
              <a:gdLst/>
              <a:ahLst/>
              <a:cxnLst/>
              <a:rect l="l" t="t" r="r" b="b"/>
              <a:pathLst>
                <a:path w="684" h="1093" extrusionOk="0">
                  <a:moveTo>
                    <a:pt x="0" y="0"/>
                  </a:moveTo>
                  <a:lnTo>
                    <a:pt x="135" y="1093"/>
                  </a:lnTo>
                  <a:lnTo>
                    <a:pt x="684" y="1093"/>
                  </a:lnTo>
                  <a:lnTo>
                    <a:pt x="544" y="0"/>
                  </a:lnTo>
                  <a:close/>
                </a:path>
              </a:pathLst>
            </a:custGeom>
            <a:solidFill>
              <a:srgbClr val="DA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7" name="Google Shape;14167;p138"/>
            <p:cNvSpPr/>
            <p:nvPr/>
          </p:nvSpPr>
          <p:spPr>
            <a:xfrm>
              <a:off x="2788500" y="4474545"/>
              <a:ext cx="45216" cy="39236"/>
            </a:xfrm>
            <a:custGeom>
              <a:avLst/>
              <a:gdLst/>
              <a:ahLst/>
              <a:cxnLst/>
              <a:rect l="l" t="t" r="r" b="b"/>
              <a:pathLst>
                <a:path w="1724" h="1496" extrusionOk="0">
                  <a:moveTo>
                    <a:pt x="698" y="0"/>
                  </a:moveTo>
                  <a:cubicBezTo>
                    <a:pt x="111" y="207"/>
                    <a:pt x="1" y="992"/>
                    <a:pt x="511" y="1352"/>
                  </a:cubicBezTo>
                  <a:cubicBezTo>
                    <a:pt x="650" y="1451"/>
                    <a:pt x="803" y="1495"/>
                    <a:pt x="952" y="1495"/>
                  </a:cubicBezTo>
                  <a:cubicBezTo>
                    <a:pt x="1351" y="1495"/>
                    <a:pt x="1723" y="1179"/>
                    <a:pt x="1723" y="727"/>
                  </a:cubicBezTo>
                  <a:cubicBezTo>
                    <a:pt x="1569" y="289"/>
                    <a:pt x="1160" y="0"/>
                    <a:pt x="698"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8" name="Google Shape;14168;p138"/>
            <p:cNvSpPr/>
            <p:nvPr/>
          </p:nvSpPr>
          <p:spPr>
            <a:xfrm>
              <a:off x="2779792" y="4493586"/>
              <a:ext cx="53924" cy="18962"/>
            </a:xfrm>
            <a:custGeom>
              <a:avLst/>
              <a:gdLst/>
              <a:ahLst/>
              <a:cxnLst/>
              <a:rect l="l" t="t" r="r" b="b"/>
              <a:pathLst>
                <a:path w="2056" h="723" extrusionOk="0">
                  <a:moveTo>
                    <a:pt x="1" y="1"/>
                  </a:moveTo>
                  <a:cubicBezTo>
                    <a:pt x="155" y="434"/>
                    <a:pt x="568" y="723"/>
                    <a:pt x="1030" y="723"/>
                  </a:cubicBezTo>
                  <a:cubicBezTo>
                    <a:pt x="1492" y="723"/>
                    <a:pt x="1901" y="434"/>
                    <a:pt x="2055" y="1"/>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9" name="Google Shape;14169;p138"/>
            <p:cNvSpPr/>
            <p:nvPr/>
          </p:nvSpPr>
          <p:spPr>
            <a:xfrm>
              <a:off x="2861439" y="4474545"/>
              <a:ext cx="45216" cy="39236"/>
            </a:xfrm>
            <a:custGeom>
              <a:avLst/>
              <a:gdLst/>
              <a:ahLst/>
              <a:cxnLst/>
              <a:rect l="l" t="t" r="r" b="b"/>
              <a:pathLst>
                <a:path w="1724" h="1496" extrusionOk="0">
                  <a:moveTo>
                    <a:pt x="698" y="0"/>
                  </a:moveTo>
                  <a:cubicBezTo>
                    <a:pt x="111" y="207"/>
                    <a:pt x="1" y="992"/>
                    <a:pt x="511" y="1352"/>
                  </a:cubicBezTo>
                  <a:cubicBezTo>
                    <a:pt x="650" y="1451"/>
                    <a:pt x="803" y="1495"/>
                    <a:pt x="952" y="1495"/>
                  </a:cubicBezTo>
                  <a:cubicBezTo>
                    <a:pt x="1351" y="1495"/>
                    <a:pt x="1723" y="1179"/>
                    <a:pt x="1723" y="727"/>
                  </a:cubicBezTo>
                  <a:cubicBezTo>
                    <a:pt x="1569" y="289"/>
                    <a:pt x="1160" y="0"/>
                    <a:pt x="698"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0" name="Google Shape;14170;p138"/>
            <p:cNvSpPr/>
            <p:nvPr/>
          </p:nvSpPr>
          <p:spPr>
            <a:xfrm>
              <a:off x="2852862" y="4493586"/>
              <a:ext cx="53793" cy="18962"/>
            </a:xfrm>
            <a:custGeom>
              <a:avLst/>
              <a:gdLst/>
              <a:ahLst/>
              <a:cxnLst/>
              <a:rect l="l" t="t" r="r" b="b"/>
              <a:pathLst>
                <a:path w="2051" h="723" extrusionOk="0">
                  <a:moveTo>
                    <a:pt x="1" y="1"/>
                  </a:moveTo>
                  <a:cubicBezTo>
                    <a:pt x="155" y="434"/>
                    <a:pt x="564" y="723"/>
                    <a:pt x="1025" y="723"/>
                  </a:cubicBezTo>
                  <a:cubicBezTo>
                    <a:pt x="1487" y="723"/>
                    <a:pt x="1896" y="434"/>
                    <a:pt x="2050" y="1"/>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1" name="Google Shape;14171;p138"/>
            <p:cNvSpPr/>
            <p:nvPr/>
          </p:nvSpPr>
          <p:spPr>
            <a:xfrm>
              <a:off x="2820183" y="4346293"/>
              <a:ext cx="47839" cy="104071"/>
            </a:xfrm>
            <a:custGeom>
              <a:avLst/>
              <a:gdLst/>
              <a:ahLst/>
              <a:cxnLst/>
              <a:rect l="l" t="t" r="r" b="b"/>
              <a:pathLst>
                <a:path w="1824" h="3968" extrusionOk="0">
                  <a:moveTo>
                    <a:pt x="912" y="0"/>
                  </a:moveTo>
                  <a:cubicBezTo>
                    <a:pt x="827" y="0"/>
                    <a:pt x="741" y="57"/>
                    <a:pt x="741" y="170"/>
                  </a:cubicBezTo>
                  <a:lnTo>
                    <a:pt x="741" y="550"/>
                  </a:lnTo>
                  <a:cubicBezTo>
                    <a:pt x="318" y="593"/>
                    <a:pt x="0" y="959"/>
                    <a:pt x="20" y="1387"/>
                  </a:cubicBezTo>
                  <a:cubicBezTo>
                    <a:pt x="39" y="1816"/>
                    <a:pt x="395" y="2152"/>
                    <a:pt x="823" y="2157"/>
                  </a:cubicBezTo>
                  <a:lnTo>
                    <a:pt x="1001" y="2157"/>
                  </a:lnTo>
                  <a:cubicBezTo>
                    <a:pt x="1256" y="2157"/>
                    <a:pt x="1468" y="2364"/>
                    <a:pt x="1468" y="2619"/>
                  </a:cubicBezTo>
                  <a:cubicBezTo>
                    <a:pt x="1468" y="2874"/>
                    <a:pt x="1256" y="3086"/>
                    <a:pt x="1001" y="3086"/>
                  </a:cubicBezTo>
                  <a:lnTo>
                    <a:pt x="727" y="3086"/>
                  </a:lnTo>
                  <a:cubicBezTo>
                    <a:pt x="525" y="3086"/>
                    <a:pt x="356" y="2918"/>
                    <a:pt x="356" y="2711"/>
                  </a:cubicBezTo>
                  <a:cubicBezTo>
                    <a:pt x="356" y="2598"/>
                    <a:pt x="271" y="2541"/>
                    <a:pt x="186" y="2541"/>
                  </a:cubicBezTo>
                  <a:cubicBezTo>
                    <a:pt x="100" y="2541"/>
                    <a:pt x="15" y="2598"/>
                    <a:pt x="15" y="2711"/>
                  </a:cubicBezTo>
                  <a:cubicBezTo>
                    <a:pt x="15" y="3105"/>
                    <a:pt x="337" y="3423"/>
                    <a:pt x="727" y="3428"/>
                  </a:cubicBezTo>
                  <a:lnTo>
                    <a:pt x="741" y="3428"/>
                  </a:lnTo>
                  <a:lnTo>
                    <a:pt x="741" y="3798"/>
                  </a:lnTo>
                  <a:cubicBezTo>
                    <a:pt x="741" y="3911"/>
                    <a:pt x="827" y="3968"/>
                    <a:pt x="912" y="3968"/>
                  </a:cubicBezTo>
                  <a:cubicBezTo>
                    <a:pt x="998" y="3968"/>
                    <a:pt x="1083" y="3911"/>
                    <a:pt x="1083" y="3798"/>
                  </a:cubicBezTo>
                  <a:lnTo>
                    <a:pt x="1083" y="3423"/>
                  </a:lnTo>
                  <a:cubicBezTo>
                    <a:pt x="1506" y="3379"/>
                    <a:pt x="1824" y="3009"/>
                    <a:pt x="1805" y="2581"/>
                  </a:cubicBezTo>
                  <a:cubicBezTo>
                    <a:pt x="1781" y="2152"/>
                    <a:pt x="1429" y="1816"/>
                    <a:pt x="1001" y="1816"/>
                  </a:cubicBezTo>
                  <a:lnTo>
                    <a:pt x="823" y="1816"/>
                  </a:lnTo>
                  <a:cubicBezTo>
                    <a:pt x="563" y="1816"/>
                    <a:pt x="356" y="1604"/>
                    <a:pt x="356" y="1349"/>
                  </a:cubicBezTo>
                  <a:cubicBezTo>
                    <a:pt x="356" y="1094"/>
                    <a:pt x="563" y="887"/>
                    <a:pt x="823" y="887"/>
                  </a:cubicBezTo>
                  <a:lnTo>
                    <a:pt x="1093" y="887"/>
                  </a:lnTo>
                  <a:cubicBezTo>
                    <a:pt x="1299" y="887"/>
                    <a:pt x="1468" y="1051"/>
                    <a:pt x="1468" y="1257"/>
                  </a:cubicBezTo>
                  <a:lnTo>
                    <a:pt x="1468" y="1440"/>
                  </a:lnTo>
                  <a:cubicBezTo>
                    <a:pt x="1468" y="1553"/>
                    <a:pt x="1553" y="1610"/>
                    <a:pt x="1639" y="1610"/>
                  </a:cubicBezTo>
                  <a:cubicBezTo>
                    <a:pt x="1724" y="1610"/>
                    <a:pt x="1810" y="1553"/>
                    <a:pt x="1810" y="1440"/>
                  </a:cubicBezTo>
                  <a:lnTo>
                    <a:pt x="1810" y="1257"/>
                  </a:lnTo>
                  <a:cubicBezTo>
                    <a:pt x="1810" y="863"/>
                    <a:pt x="1487" y="545"/>
                    <a:pt x="1093" y="545"/>
                  </a:cubicBezTo>
                  <a:lnTo>
                    <a:pt x="1083" y="545"/>
                  </a:lnTo>
                  <a:lnTo>
                    <a:pt x="1083" y="170"/>
                  </a:lnTo>
                  <a:cubicBezTo>
                    <a:pt x="1083" y="57"/>
                    <a:pt x="998" y="0"/>
                    <a:pt x="9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2" name="Google Shape;14172;p138"/>
            <p:cNvSpPr/>
            <p:nvPr/>
          </p:nvSpPr>
          <p:spPr>
            <a:xfrm>
              <a:off x="2775753" y="4332051"/>
              <a:ext cx="134940" cy="304055"/>
            </a:xfrm>
            <a:custGeom>
              <a:avLst/>
              <a:gdLst/>
              <a:ahLst/>
              <a:cxnLst/>
              <a:rect l="l" t="t" r="r" b="b"/>
              <a:pathLst>
                <a:path w="5145" h="11593" extrusionOk="0">
                  <a:moveTo>
                    <a:pt x="2577" y="338"/>
                  </a:moveTo>
                  <a:cubicBezTo>
                    <a:pt x="3145" y="338"/>
                    <a:pt x="3702" y="560"/>
                    <a:pt x="4119" y="978"/>
                  </a:cubicBezTo>
                  <a:cubicBezTo>
                    <a:pt x="4750" y="1608"/>
                    <a:pt x="4937" y="2546"/>
                    <a:pt x="4596" y="3364"/>
                  </a:cubicBezTo>
                  <a:cubicBezTo>
                    <a:pt x="4259" y="4182"/>
                    <a:pt x="3460" y="4716"/>
                    <a:pt x="2575" y="4716"/>
                  </a:cubicBezTo>
                  <a:cubicBezTo>
                    <a:pt x="1367" y="4716"/>
                    <a:pt x="385" y="3735"/>
                    <a:pt x="385" y="2527"/>
                  </a:cubicBezTo>
                  <a:cubicBezTo>
                    <a:pt x="385" y="1642"/>
                    <a:pt x="920" y="843"/>
                    <a:pt x="1738" y="506"/>
                  </a:cubicBezTo>
                  <a:cubicBezTo>
                    <a:pt x="2009" y="393"/>
                    <a:pt x="2294" y="338"/>
                    <a:pt x="2577" y="338"/>
                  </a:cubicBezTo>
                  <a:close/>
                  <a:moveTo>
                    <a:pt x="4764" y="7959"/>
                  </a:moveTo>
                  <a:lnTo>
                    <a:pt x="4764" y="8344"/>
                  </a:lnTo>
                  <a:lnTo>
                    <a:pt x="4014" y="8344"/>
                  </a:lnTo>
                  <a:cubicBezTo>
                    <a:pt x="3787" y="8344"/>
                    <a:pt x="3787" y="8686"/>
                    <a:pt x="4014" y="8686"/>
                  </a:cubicBezTo>
                  <a:lnTo>
                    <a:pt x="4196" y="8686"/>
                  </a:lnTo>
                  <a:lnTo>
                    <a:pt x="4124" y="9254"/>
                  </a:lnTo>
                  <a:lnTo>
                    <a:pt x="1021" y="9254"/>
                  </a:lnTo>
                  <a:lnTo>
                    <a:pt x="953" y="8686"/>
                  </a:lnTo>
                  <a:lnTo>
                    <a:pt x="3215" y="8686"/>
                  </a:lnTo>
                  <a:cubicBezTo>
                    <a:pt x="3446" y="8686"/>
                    <a:pt x="3446" y="8344"/>
                    <a:pt x="3215" y="8344"/>
                  </a:cubicBezTo>
                  <a:lnTo>
                    <a:pt x="385" y="8344"/>
                  </a:lnTo>
                  <a:lnTo>
                    <a:pt x="385" y="7959"/>
                  </a:lnTo>
                  <a:close/>
                  <a:moveTo>
                    <a:pt x="4081" y="9595"/>
                  </a:moveTo>
                  <a:lnTo>
                    <a:pt x="3989" y="10341"/>
                  </a:lnTo>
                  <a:lnTo>
                    <a:pt x="1160" y="10341"/>
                  </a:lnTo>
                  <a:lnTo>
                    <a:pt x="1064" y="9595"/>
                  </a:lnTo>
                  <a:close/>
                  <a:moveTo>
                    <a:pt x="3946" y="10683"/>
                  </a:moveTo>
                  <a:lnTo>
                    <a:pt x="3874" y="11251"/>
                  </a:lnTo>
                  <a:lnTo>
                    <a:pt x="1271" y="11251"/>
                  </a:lnTo>
                  <a:lnTo>
                    <a:pt x="1199" y="10683"/>
                  </a:lnTo>
                  <a:close/>
                  <a:moveTo>
                    <a:pt x="2575" y="1"/>
                  </a:moveTo>
                  <a:cubicBezTo>
                    <a:pt x="1208" y="1"/>
                    <a:pt x="92" y="1079"/>
                    <a:pt x="44" y="2445"/>
                  </a:cubicBezTo>
                  <a:cubicBezTo>
                    <a:pt x="1" y="3807"/>
                    <a:pt x="1040" y="4962"/>
                    <a:pt x="2402" y="5053"/>
                  </a:cubicBezTo>
                  <a:lnTo>
                    <a:pt x="2402" y="7623"/>
                  </a:lnTo>
                  <a:lnTo>
                    <a:pt x="212" y="7623"/>
                  </a:lnTo>
                  <a:cubicBezTo>
                    <a:pt x="121" y="7623"/>
                    <a:pt x="44" y="7695"/>
                    <a:pt x="44" y="7791"/>
                  </a:cubicBezTo>
                  <a:lnTo>
                    <a:pt x="44" y="8518"/>
                  </a:lnTo>
                  <a:cubicBezTo>
                    <a:pt x="44" y="8609"/>
                    <a:pt x="121" y="8686"/>
                    <a:pt x="212" y="8686"/>
                  </a:cubicBezTo>
                  <a:lnTo>
                    <a:pt x="607" y="8686"/>
                  </a:lnTo>
                  <a:lnTo>
                    <a:pt x="953" y="11443"/>
                  </a:lnTo>
                  <a:cubicBezTo>
                    <a:pt x="963" y="11525"/>
                    <a:pt x="1035" y="11592"/>
                    <a:pt x="1122" y="11592"/>
                  </a:cubicBezTo>
                  <a:lnTo>
                    <a:pt x="4028" y="11592"/>
                  </a:lnTo>
                  <a:cubicBezTo>
                    <a:pt x="4110" y="11592"/>
                    <a:pt x="4182" y="11525"/>
                    <a:pt x="4196" y="11443"/>
                  </a:cubicBezTo>
                  <a:lnTo>
                    <a:pt x="4538" y="8686"/>
                  </a:lnTo>
                  <a:lnTo>
                    <a:pt x="4933" y="8686"/>
                  </a:lnTo>
                  <a:cubicBezTo>
                    <a:pt x="5029" y="8686"/>
                    <a:pt x="5101" y="8609"/>
                    <a:pt x="5101" y="8518"/>
                  </a:cubicBezTo>
                  <a:lnTo>
                    <a:pt x="5101" y="7791"/>
                  </a:lnTo>
                  <a:cubicBezTo>
                    <a:pt x="5101" y="7695"/>
                    <a:pt x="5029" y="7623"/>
                    <a:pt x="4933" y="7623"/>
                  </a:cubicBezTo>
                  <a:lnTo>
                    <a:pt x="2743" y="7623"/>
                  </a:lnTo>
                  <a:lnTo>
                    <a:pt x="2743" y="5053"/>
                  </a:lnTo>
                  <a:cubicBezTo>
                    <a:pt x="4105" y="4962"/>
                    <a:pt x="5144" y="3807"/>
                    <a:pt x="5101" y="2445"/>
                  </a:cubicBezTo>
                  <a:cubicBezTo>
                    <a:pt x="5053" y="1079"/>
                    <a:pt x="3937" y="1"/>
                    <a:pt x="25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3" name="Google Shape;14173;p138"/>
            <p:cNvSpPr/>
            <p:nvPr/>
          </p:nvSpPr>
          <p:spPr>
            <a:xfrm>
              <a:off x="2775386" y="4470034"/>
              <a:ext cx="62736" cy="47052"/>
            </a:xfrm>
            <a:custGeom>
              <a:avLst/>
              <a:gdLst/>
              <a:ahLst/>
              <a:cxnLst/>
              <a:rect l="l" t="t" r="r" b="b"/>
              <a:pathLst>
                <a:path w="2392" h="1794" extrusionOk="0">
                  <a:moveTo>
                    <a:pt x="1198" y="341"/>
                  </a:moveTo>
                  <a:cubicBezTo>
                    <a:pt x="1497" y="341"/>
                    <a:pt x="1771" y="485"/>
                    <a:pt x="1944" y="726"/>
                  </a:cubicBezTo>
                  <a:lnTo>
                    <a:pt x="448" y="726"/>
                  </a:lnTo>
                  <a:cubicBezTo>
                    <a:pt x="621" y="485"/>
                    <a:pt x="900" y="341"/>
                    <a:pt x="1198" y="341"/>
                  </a:cubicBezTo>
                  <a:close/>
                  <a:moveTo>
                    <a:pt x="1944" y="1067"/>
                  </a:moveTo>
                  <a:cubicBezTo>
                    <a:pt x="1771" y="1308"/>
                    <a:pt x="1497" y="1452"/>
                    <a:pt x="1198" y="1452"/>
                  </a:cubicBezTo>
                  <a:cubicBezTo>
                    <a:pt x="900" y="1452"/>
                    <a:pt x="621" y="1308"/>
                    <a:pt x="448" y="1067"/>
                  </a:cubicBezTo>
                  <a:close/>
                  <a:moveTo>
                    <a:pt x="1196" y="0"/>
                  </a:moveTo>
                  <a:cubicBezTo>
                    <a:pt x="701" y="0"/>
                    <a:pt x="207" y="281"/>
                    <a:pt x="10" y="841"/>
                  </a:cubicBezTo>
                  <a:cubicBezTo>
                    <a:pt x="0" y="875"/>
                    <a:pt x="0" y="918"/>
                    <a:pt x="10" y="952"/>
                  </a:cubicBezTo>
                  <a:cubicBezTo>
                    <a:pt x="188" y="1457"/>
                    <a:pt x="664" y="1789"/>
                    <a:pt x="1198" y="1794"/>
                  </a:cubicBezTo>
                  <a:cubicBezTo>
                    <a:pt x="1732" y="1789"/>
                    <a:pt x="2209" y="1452"/>
                    <a:pt x="2387" y="952"/>
                  </a:cubicBezTo>
                  <a:cubicBezTo>
                    <a:pt x="2387" y="942"/>
                    <a:pt x="2392" y="933"/>
                    <a:pt x="2392" y="928"/>
                  </a:cubicBezTo>
                  <a:cubicBezTo>
                    <a:pt x="2392" y="918"/>
                    <a:pt x="2392" y="909"/>
                    <a:pt x="2392" y="899"/>
                  </a:cubicBezTo>
                  <a:cubicBezTo>
                    <a:pt x="2392" y="889"/>
                    <a:pt x="2392" y="880"/>
                    <a:pt x="2392" y="875"/>
                  </a:cubicBezTo>
                  <a:lnTo>
                    <a:pt x="2392" y="865"/>
                  </a:lnTo>
                  <a:cubicBezTo>
                    <a:pt x="2392" y="856"/>
                    <a:pt x="2387" y="846"/>
                    <a:pt x="2387" y="841"/>
                  </a:cubicBezTo>
                  <a:cubicBezTo>
                    <a:pt x="2187" y="281"/>
                    <a:pt x="1691" y="0"/>
                    <a:pt x="11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4" name="Google Shape;14174;p138"/>
            <p:cNvSpPr/>
            <p:nvPr/>
          </p:nvSpPr>
          <p:spPr>
            <a:xfrm>
              <a:off x="2848194" y="4470034"/>
              <a:ext cx="62998" cy="47052"/>
            </a:xfrm>
            <a:custGeom>
              <a:avLst/>
              <a:gdLst/>
              <a:ahLst/>
              <a:cxnLst/>
              <a:rect l="l" t="t" r="r" b="b"/>
              <a:pathLst>
                <a:path w="2402" h="1794" extrusionOk="0">
                  <a:moveTo>
                    <a:pt x="1201" y="341"/>
                  </a:moveTo>
                  <a:cubicBezTo>
                    <a:pt x="1498" y="342"/>
                    <a:pt x="1776" y="486"/>
                    <a:pt x="1949" y="726"/>
                  </a:cubicBezTo>
                  <a:lnTo>
                    <a:pt x="453" y="726"/>
                  </a:lnTo>
                  <a:cubicBezTo>
                    <a:pt x="626" y="486"/>
                    <a:pt x="904" y="342"/>
                    <a:pt x="1201" y="341"/>
                  </a:cubicBezTo>
                  <a:close/>
                  <a:moveTo>
                    <a:pt x="1949" y="1067"/>
                  </a:moveTo>
                  <a:cubicBezTo>
                    <a:pt x="1776" y="1308"/>
                    <a:pt x="1502" y="1452"/>
                    <a:pt x="1203" y="1452"/>
                  </a:cubicBezTo>
                  <a:lnTo>
                    <a:pt x="1199" y="1452"/>
                  </a:lnTo>
                  <a:cubicBezTo>
                    <a:pt x="905" y="1452"/>
                    <a:pt x="626" y="1308"/>
                    <a:pt x="453" y="1067"/>
                  </a:cubicBezTo>
                  <a:close/>
                  <a:moveTo>
                    <a:pt x="1201" y="0"/>
                  </a:moveTo>
                  <a:cubicBezTo>
                    <a:pt x="707" y="0"/>
                    <a:pt x="212" y="281"/>
                    <a:pt x="15" y="841"/>
                  </a:cubicBezTo>
                  <a:cubicBezTo>
                    <a:pt x="0" y="875"/>
                    <a:pt x="0" y="918"/>
                    <a:pt x="15" y="952"/>
                  </a:cubicBezTo>
                  <a:cubicBezTo>
                    <a:pt x="193" y="1457"/>
                    <a:pt x="669" y="1794"/>
                    <a:pt x="1199" y="1794"/>
                  </a:cubicBezTo>
                  <a:cubicBezTo>
                    <a:pt x="1733" y="1794"/>
                    <a:pt x="2209" y="1457"/>
                    <a:pt x="2387" y="952"/>
                  </a:cubicBezTo>
                  <a:cubicBezTo>
                    <a:pt x="2402" y="918"/>
                    <a:pt x="2402" y="875"/>
                    <a:pt x="2387" y="841"/>
                  </a:cubicBezTo>
                  <a:cubicBezTo>
                    <a:pt x="2190" y="281"/>
                    <a:pt x="1695" y="0"/>
                    <a:pt x="12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75" name="Google Shape;14175;p138"/>
          <p:cNvGrpSpPr/>
          <p:nvPr/>
        </p:nvGrpSpPr>
        <p:grpSpPr>
          <a:xfrm>
            <a:off x="3097827" y="2255634"/>
            <a:ext cx="351239" cy="350609"/>
            <a:chOff x="3097827" y="2440209"/>
            <a:chExt cx="351239" cy="350609"/>
          </a:xfrm>
        </p:grpSpPr>
        <p:sp>
          <p:nvSpPr>
            <p:cNvPr id="14176" name="Google Shape;14176;p138"/>
            <p:cNvSpPr/>
            <p:nvPr/>
          </p:nvSpPr>
          <p:spPr>
            <a:xfrm>
              <a:off x="3158150" y="2478318"/>
              <a:ext cx="230592" cy="307308"/>
            </a:xfrm>
            <a:custGeom>
              <a:avLst/>
              <a:gdLst/>
              <a:ahLst/>
              <a:cxnLst/>
              <a:rect l="l" t="t" r="r" b="b"/>
              <a:pathLst>
                <a:path w="8792" h="11717" extrusionOk="0">
                  <a:moveTo>
                    <a:pt x="4393" y="0"/>
                  </a:moveTo>
                  <a:cubicBezTo>
                    <a:pt x="1968" y="0"/>
                    <a:pt x="0" y="1968"/>
                    <a:pt x="0" y="4394"/>
                  </a:cubicBezTo>
                  <a:cubicBezTo>
                    <a:pt x="0" y="8161"/>
                    <a:pt x="4393" y="11717"/>
                    <a:pt x="4393" y="11717"/>
                  </a:cubicBezTo>
                  <a:cubicBezTo>
                    <a:pt x="4393" y="11717"/>
                    <a:pt x="8791" y="8161"/>
                    <a:pt x="8791" y="4394"/>
                  </a:cubicBezTo>
                  <a:cubicBezTo>
                    <a:pt x="8791" y="1968"/>
                    <a:pt x="6823" y="0"/>
                    <a:pt x="4393"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7" name="Google Shape;14177;p138"/>
            <p:cNvSpPr/>
            <p:nvPr/>
          </p:nvSpPr>
          <p:spPr>
            <a:xfrm>
              <a:off x="3158150" y="2485504"/>
              <a:ext cx="132265" cy="300121"/>
            </a:xfrm>
            <a:custGeom>
              <a:avLst/>
              <a:gdLst/>
              <a:ahLst/>
              <a:cxnLst/>
              <a:rect l="l" t="t" r="r" b="b"/>
              <a:pathLst>
                <a:path w="5043" h="11443" extrusionOk="0">
                  <a:moveTo>
                    <a:pt x="2858" y="1"/>
                  </a:moveTo>
                  <a:lnTo>
                    <a:pt x="2858" y="1"/>
                  </a:lnTo>
                  <a:cubicBezTo>
                    <a:pt x="1141" y="645"/>
                    <a:pt x="0" y="2286"/>
                    <a:pt x="0" y="4120"/>
                  </a:cubicBezTo>
                  <a:cubicBezTo>
                    <a:pt x="0" y="7887"/>
                    <a:pt x="4393" y="11443"/>
                    <a:pt x="4393" y="11443"/>
                  </a:cubicBezTo>
                  <a:cubicBezTo>
                    <a:pt x="4393" y="11443"/>
                    <a:pt x="4648" y="11236"/>
                    <a:pt x="5043" y="10866"/>
                  </a:cubicBezTo>
                  <a:cubicBezTo>
                    <a:pt x="4201" y="10134"/>
                    <a:pt x="837" y="7002"/>
                    <a:pt x="837" y="3701"/>
                  </a:cubicBezTo>
                  <a:cubicBezTo>
                    <a:pt x="837" y="2204"/>
                    <a:pt x="1598" y="809"/>
                    <a:pt x="2858" y="1"/>
                  </a:cubicBezTo>
                  <a:close/>
                </a:path>
              </a:pathLst>
            </a:custGeom>
            <a:solidFill>
              <a:srgbClr val="D9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8" name="Google Shape;14178;p138"/>
            <p:cNvSpPr/>
            <p:nvPr/>
          </p:nvSpPr>
          <p:spPr>
            <a:xfrm>
              <a:off x="3185663" y="2505830"/>
              <a:ext cx="175567" cy="175567"/>
            </a:xfrm>
            <a:custGeom>
              <a:avLst/>
              <a:gdLst/>
              <a:ahLst/>
              <a:cxnLst/>
              <a:rect l="l" t="t" r="r" b="b"/>
              <a:pathLst>
                <a:path w="6694" h="6694" extrusionOk="0">
                  <a:moveTo>
                    <a:pt x="3344" y="0"/>
                  </a:moveTo>
                  <a:cubicBezTo>
                    <a:pt x="1497" y="0"/>
                    <a:pt x="0" y="1497"/>
                    <a:pt x="0" y="3345"/>
                  </a:cubicBezTo>
                  <a:cubicBezTo>
                    <a:pt x="0" y="5197"/>
                    <a:pt x="1497" y="6694"/>
                    <a:pt x="3344" y="6694"/>
                  </a:cubicBezTo>
                  <a:cubicBezTo>
                    <a:pt x="5197" y="6694"/>
                    <a:pt x="6693" y="5197"/>
                    <a:pt x="6693" y="3345"/>
                  </a:cubicBezTo>
                  <a:cubicBezTo>
                    <a:pt x="6693" y="1497"/>
                    <a:pt x="5197" y="0"/>
                    <a:pt x="3344"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9" name="Google Shape;14179;p138"/>
            <p:cNvSpPr/>
            <p:nvPr/>
          </p:nvSpPr>
          <p:spPr>
            <a:xfrm>
              <a:off x="3171395" y="2515430"/>
              <a:ext cx="158650" cy="165968"/>
            </a:xfrm>
            <a:custGeom>
              <a:avLst/>
              <a:gdLst/>
              <a:ahLst/>
              <a:cxnLst/>
              <a:rect l="l" t="t" r="r" b="b"/>
              <a:pathLst>
                <a:path w="6049" h="6328" extrusionOk="0">
                  <a:moveTo>
                    <a:pt x="2363" y="0"/>
                  </a:moveTo>
                  <a:cubicBezTo>
                    <a:pt x="587" y="914"/>
                    <a:pt x="0" y="3171"/>
                    <a:pt x="1107" y="4831"/>
                  </a:cubicBezTo>
                  <a:cubicBezTo>
                    <a:pt x="1755" y="5810"/>
                    <a:pt x="2820" y="6328"/>
                    <a:pt x="3898" y="6328"/>
                  </a:cubicBezTo>
                  <a:cubicBezTo>
                    <a:pt x="4655" y="6328"/>
                    <a:pt x="5418" y="6073"/>
                    <a:pt x="6049" y="5543"/>
                  </a:cubicBezTo>
                  <a:lnTo>
                    <a:pt x="6049" y="5543"/>
                  </a:lnTo>
                  <a:cubicBezTo>
                    <a:pt x="5572" y="5784"/>
                    <a:pt x="5048" y="5909"/>
                    <a:pt x="4519" y="5909"/>
                  </a:cubicBezTo>
                  <a:cubicBezTo>
                    <a:pt x="3114" y="5909"/>
                    <a:pt x="1858" y="5028"/>
                    <a:pt x="1372" y="3710"/>
                  </a:cubicBezTo>
                  <a:cubicBezTo>
                    <a:pt x="891" y="2387"/>
                    <a:pt x="1285" y="905"/>
                    <a:pt x="2363"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0" name="Google Shape;14180;p138"/>
            <p:cNvSpPr/>
            <p:nvPr/>
          </p:nvSpPr>
          <p:spPr>
            <a:xfrm>
              <a:off x="3152957" y="2473151"/>
              <a:ext cx="240821" cy="317667"/>
            </a:xfrm>
            <a:custGeom>
              <a:avLst/>
              <a:gdLst/>
              <a:ahLst/>
              <a:cxnLst/>
              <a:rect l="l" t="t" r="r" b="b"/>
              <a:pathLst>
                <a:path w="9182" h="12112" extrusionOk="0">
                  <a:moveTo>
                    <a:pt x="4591" y="395"/>
                  </a:moveTo>
                  <a:cubicBezTo>
                    <a:pt x="6911" y="395"/>
                    <a:pt x="8792" y="2276"/>
                    <a:pt x="8792" y="4591"/>
                  </a:cubicBezTo>
                  <a:cubicBezTo>
                    <a:pt x="8792" y="6477"/>
                    <a:pt x="7623" y="8324"/>
                    <a:pt x="6641" y="9537"/>
                  </a:cubicBezTo>
                  <a:cubicBezTo>
                    <a:pt x="6020" y="10302"/>
                    <a:pt x="5337" y="11014"/>
                    <a:pt x="4591" y="11659"/>
                  </a:cubicBezTo>
                  <a:cubicBezTo>
                    <a:pt x="3850" y="11014"/>
                    <a:pt x="3162" y="10302"/>
                    <a:pt x="2541" y="9537"/>
                  </a:cubicBezTo>
                  <a:cubicBezTo>
                    <a:pt x="1565" y="8320"/>
                    <a:pt x="395" y="6477"/>
                    <a:pt x="395" y="4591"/>
                  </a:cubicBezTo>
                  <a:cubicBezTo>
                    <a:pt x="395" y="2276"/>
                    <a:pt x="2272" y="395"/>
                    <a:pt x="4591" y="395"/>
                  </a:cubicBezTo>
                  <a:close/>
                  <a:moveTo>
                    <a:pt x="4591" y="0"/>
                  </a:moveTo>
                  <a:cubicBezTo>
                    <a:pt x="2060" y="5"/>
                    <a:pt x="6" y="2060"/>
                    <a:pt x="1" y="4591"/>
                  </a:cubicBezTo>
                  <a:cubicBezTo>
                    <a:pt x="1" y="5481"/>
                    <a:pt x="241" y="6429"/>
                    <a:pt x="708" y="7410"/>
                  </a:cubicBezTo>
                  <a:cubicBezTo>
                    <a:pt x="1127" y="8262"/>
                    <a:pt x="1642" y="9061"/>
                    <a:pt x="2243" y="9792"/>
                  </a:cubicBezTo>
                  <a:cubicBezTo>
                    <a:pt x="2912" y="10620"/>
                    <a:pt x="3653" y="11380"/>
                    <a:pt x="4466" y="12068"/>
                  </a:cubicBezTo>
                  <a:cubicBezTo>
                    <a:pt x="4502" y="12097"/>
                    <a:pt x="4547" y="12111"/>
                    <a:pt x="4591" y="12111"/>
                  </a:cubicBezTo>
                  <a:cubicBezTo>
                    <a:pt x="4636" y="12111"/>
                    <a:pt x="4680" y="12097"/>
                    <a:pt x="4716" y="12068"/>
                  </a:cubicBezTo>
                  <a:cubicBezTo>
                    <a:pt x="5530" y="11380"/>
                    <a:pt x="6271" y="10620"/>
                    <a:pt x="6939" y="9792"/>
                  </a:cubicBezTo>
                  <a:cubicBezTo>
                    <a:pt x="7541" y="9061"/>
                    <a:pt x="8061" y="8262"/>
                    <a:pt x="8479" y="7415"/>
                  </a:cubicBezTo>
                  <a:cubicBezTo>
                    <a:pt x="8946" y="6433"/>
                    <a:pt x="9182" y="5486"/>
                    <a:pt x="9182" y="4595"/>
                  </a:cubicBezTo>
                  <a:cubicBezTo>
                    <a:pt x="9182" y="2060"/>
                    <a:pt x="7127" y="5"/>
                    <a:pt x="45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1" name="Google Shape;14181;p138"/>
            <p:cNvSpPr/>
            <p:nvPr/>
          </p:nvSpPr>
          <p:spPr>
            <a:xfrm>
              <a:off x="3168877" y="2500532"/>
              <a:ext cx="205965" cy="186189"/>
            </a:xfrm>
            <a:custGeom>
              <a:avLst/>
              <a:gdLst/>
              <a:ahLst/>
              <a:cxnLst/>
              <a:rect l="l" t="t" r="r" b="b"/>
              <a:pathLst>
                <a:path w="7853" h="7099" extrusionOk="0">
                  <a:moveTo>
                    <a:pt x="3984" y="1"/>
                  </a:moveTo>
                  <a:cubicBezTo>
                    <a:pt x="2844" y="1"/>
                    <a:pt x="1730" y="548"/>
                    <a:pt x="1044" y="1554"/>
                  </a:cubicBezTo>
                  <a:cubicBezTo>
                    <a:pt x="0" y="3094"/>
                    <a:pt x="323" y="5178"/>
                    <a:pt x="1780" y="6333"/>
                  </a:cubicBezTo>
                  <a:cubicBezTo>
                    <a:pt x="2432" y="6847"/>
                    <a:pt x="3209" y="7099"/>
                    <a:pt x="3982" y="7099"/>
                  </a:cubicBezTo>
                  <a:cubicBezTo>
                    <a:pt x="4945" y="7099"/>
                    <a:pt x="5900" y="6708"/>
                    <a:pt x="6597" y="5948"/>
                  </a:cubicBezTo>
                  <a:cubicBezTo>
                    <a:pt x="7853" y="4571"/>
                    <a:pt x="7838" y="2464"/>
                    <a:pt x="6559" y="1112"/>
                  </a:cubicBezTo>
                  <a:cubicBezTo>
                    <a:pt x="6521" y="1072"/>
                    <a:pt x="6470" y="1052"/>
                    <a:pt x="6419" y="1052"/>
                  </a:cubicBezTo>
                  <a:cubicBezTo>
                    <a:pt x="6370" y="1052"/>
                    <a:pt x="6322" y="1070"/>
                    <a:pt x="6284" y="1107"/>
                  </a:cubicBezTo>
                  <a:cubicBezTo>
                    <a:pt x="6202" y="1179"/>
                    <a:pt x="6198" y="1304"/>
                    <a:pt x="6275" y="1381"/>
                  </a:cubicBezTo>
                  <a:cubicBezTo>
                    <a:pt x="7405" y="2579"/>
                    <a:pt x="7420" y="4451"/>
                    <a:pt x="6308" y="5664"/>
                  </a:cubicBezTo>
                  <a:cubicBezTo>
                    <a:pt x="5690" y="6338"/>
                    <a:pt x="4842" y="6683"/>
                    <a:pt x="3990" y="6683"/>
                  </a:cubicBezTo>
                  <a:cubicBezTo>
                    <a:pt x="3304" y="6683"/>
                    <a:pt x="2615" y="6460"/>
                    <a:pt x="2040" y="6005"/>
                  </a:cubicBezTo>
                  <a:cubicBezTo>
                    <a:pt x="746" y="4985"/>
                    <a:pt x="462" y="3138"/>
                    <a:pt x="1386" y="1776"/>
                  </a:cubicBezTo>
                  <a:cubicBezTo>
                    <a:pt x="1993" y="883"/>
                    <a:pt x="2980" y="397"/>
                    <a:pt x="3990" y="397"/>
                  </a:cubicBezTo>
                  <a:cubicBezTo>
                    <a:pt x="4525" y="397"/>
                    <a:pt x="5067" y="533"/>
                    <a:pt x="5563" y="818"/>
                  </a:cubicBezTo>
                  <a:cubicBezTo>
                    <a:pt x="5598" y="839"/>
                    <a:pt x="5633" y="848"/>
                    <a:pt x="5665" y="848"/>
                  </a:cubicBezTo>
                  <a:cubicBezTo>
                    <a:pt x="5840" y="848"/>
                    <a:pt x="5950" y="590"/>
                    <a:pt x="5760" y="477"/>
                  </a:cubicBezTo>
                  <a:cubicBezTo>
                    <a:pt x="5201" y="155"/>
                    <a:pt x="4589" y="1"/>
                    <a:pt x="39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2" name="Google Shape;14182;p138"/>
            <p:cNvSpPr/>
            <p:nvPr/>
          </p:nvSpPr>
          <p:spPr>
            <a:xfrm>
              <a:off x="3245724" y="2533553"/>
              <a:ext cx="55314" cy="120122"/>
            </a:xfrm>
            <a:custGeom>
              <a:avLst/>
              <a:gdLst/>
              <a:ahLst/>
              <a:cxnLst/>
              <a:rect l="l" t="t" r="r" b="b"/>
              <a:pathLst>
                <a:path w="2109" h="4580" extrusionOk="0">
                  <a:moveTo>
                    <a:pt x="1055" y="1"/>
                  </a:moveTo>
                  <a:cubicBezTo>
                    <a:pt x="957" y="1"/>
                    <a:pt x="859" y="67"/>
                    <a:pt x="862" y="199"/>
                  </a:cubicBezTo>
                  <a:lnTo>
                    <a:pt x="862" y="632"/>
                  </a:lnTo>
                  <a:cubicBezTo>
                    <a:pt x="366" y="685"/>
                    <a:pt x="0" y="1109"/>
                    <a:pt x="25" y="1604"/>
                  </a:cubicBezTo>
                  <a:cubicBezTo>
                    <a:pt x="49" y="2095"/>
                    <a:pt x="458" y="2485"/>
                    <a:pt x="953" y="2485"/>
                  </a:cubicBezTo>
                  <a:lnTo>
                    <a:pt x="1160" y="2485"/>
                  </a:lnTo>
                  <a:cubicBezTo>
                    <a:pt x="1458" y="2485"/>
                    <a:pt x="1694" y="2725"/>
                    <a:pt x="1694" y="3024"/>
                  </a:cubicBezTo>
                  <a:cubicBezTo>
                    <a:pt x="1694" y="3317"/>
                    <a:pt x="1458" y="3558"/>
                    <a:pt x="1160" y="3558"/>
                  </a:cubicBezTo>
                  <a:lnTo>
                    <a:pt x="847" y="3558"/>
                  </a:lnTo>
                  <a:cubicBezTo>
                    <a:pt x="607" y="3558"/>
                    <a:pt x="414" y="3365"/>
                    <a:pt x="414" y="3125"/>
                  </a:cubicBezTo>
                  <a:cubicBezTo>
                    <a:pt x="414" y="2995"/>
                    <a:pt x="316" y="2930"/>
                    <a:pt x="218" y="2930"/>
                  </a:cubicBezTo>
                  <a:cubicBezTo>
                    <a:pt x="120" y="2930"/>
                    <a:pt x="22" y="2995"/>
                    <a:pt x="25" y="3125"/>
                  </a:cubicBezTo>
                  <a:cubicBezTo>
                    <a:pt x="25" y="3582"/>
                    <a:pt x="390" y="3948"/>
                    <a:pt x="847" y="3952"/>
                  </a:cubicBezTo>
                  <a:lnTo>
                    <a:pt x="862" y="3952"/>
                  </a:lnTo>
                  <a:lnTo>
                    <a:pt x="862" y="4381"/>
                  </a:lnTo>
                  <a:cubicBezTo>
                    <a:pt x="859" y="4513"/>
                    <a:pt x="957" y="4579"/>
                    <a:pt x="1055" y="4579"/>
                  </a:cubicBezTo>
                  <a:cubicBezTo>
                    <a:pt x="1153" y="4579"/>
                    <a:pt x="1252" y="4513"/>
                    <a:pt x="1252" y="4381"/>
                  </a:cubicBezTo>
                  <a:lnTo>
                    <a:pt x="1252" y="3948"/>
                  </a:lnTo>
                  <a:cubicBezTo>
                    <a:pt x="1742" y="3895"/>
                    <a:pt x="2108" y="3471"/>
                    <a:pt x="2084" y="2976"/>
                  </a:cubicBezTo>
                  <a:cubicBezTo>
                    <a:pt x="2060" y="2485"/>
                    <a:pt x="1656" y="2095"/>
                    <a:pt x="1160" y="2095"/>
                  </a:cubicBezTo>
                  <a:lnTo>
                    <a:pt x="953" y="2095"/>
                  </a:lnTo>
                  <a:cubicBezTo>
                    <a:pt x="655" y="2095"/>
                    <a:pt x="414" y="1854"/>
                    <a:pt x="414" y="1556"/>
                  </a:cubicBezTo>
                  <a:cubicBezTo>
                    <a:pt x="414" y="1263"/>
                    <a:pt x="655" y="1022"/>
                    <a:pt x="953" y="1022"/>
                  </a:cubicBezTo>
                  <a:lnTo>
                    <a:pt x="1266" y="1022"/>
                  </a:lnTo>
                  <a:cubicBezTo>
                    <a:pt x="1502" y="1022"/>
                    <a:pt x="1694" y="1215"/>
                    <a:pt x="1694" y="1455"/>
                  </a:cubicBezTo>
                  <a:lnTo>
                    <a:pt x="1694" y="1662"/>
                  </a:lnTo>
                  <a:cubicBezTo>
                    <a:pt x="1694" y="1773"/>
                    <a:pt x="1786" y="1859"/>
                    <a:pt x="1891" y="1859"/>
                  </a:cubicBezTo>
                  <a:cubicBezTo>
                    <a:pt x="2002" y="1859"/>
                    <a:pt x="2089" y="1773"/>
                    <a:pt x="2089" y="1662"/>
                  </a:cubicBezTo>
                  <a:lnTo>
                    <a:pt x="2089" y="1455"/>
                  </a:lnTo>
                  <a:cubicBezTo>
                    <a:pt x="2089" y="998"/>
                    <a:pt x="1718" y="627"/>
                    <a:pt x="1266" y="627"/>
                  </a:cubicBezTo>
                  <a:lnTo>
                    <a:pt x="1252" y="627"/>
                  </a:lnTo>
                  <a:lnTo>
                    <a:pt x="1252" y="199"/>
                  </a:lnTo>
                  <a:cubicBezTo>
                    <a:pt x="1252" y="67"/>
                    <a:pt x="1153" y="1"/>
                    <a:pt x="10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3" name="Google Shape;14183;p138"/>
            <p:cNvSpPr/>
            <p:nvPr/>
          </p:nvSpPr>
          <p:spPr>
            <a:xfrm>
              <a:off x="3395535" y="2440209"/>
              <a:ext cx="53530" cy="87416"/>
            </a:xfrm>
            <a:custGeom>
              <a:avLst/>
              <a:gdLst/>
              <a:ahLst/>
              <a:cxnLst/>
              <a:rect l="l" t="t" r="r" b="b"/>
              <a:pathLst>
                <a:path w="2041" h="3333" extrusionOk="0">
                  <a:moveTo>
                    <a:pt x="284" y="0"/>
                  </a:moveTo>
                  <a:cubicBezTo>
                    <a:pt x="117" y="0"/>
                    <a:pt x="1" y="239"/>
                    <a:pt x="178" y="361"/>
                  </a:cubicBezTo>
                  <a:cubicBezTo>
                    <a:pt x="1097" y="987"/>
                    <a:pt x="1646" y="2026"/>
                    <a:pt x="1646" y="3138"/>
                  </a:cubicBezTo>
                  <a:cubicBezTo>
                    <a:pt x="1646" y="3267"/>
                    <a:pt x="1744" y="3332"/>
                    <a:pt x="1843" y="3332"/>
                  </a:cubicBezTo>
                  <a:cubicBezTo>
                    <a:pt x="1942" y="3332"/>
                    <a:pt x="2040" y="3267"/>
                    <a:pt x="2040" y="3138"/>
                  </a:cubicBezTo>
                  <a:cubicBezTo>
                    <a:pt x="2040" y="1896"/>
                    <a:pt x="1424" y="736"/>
                    <a:pt x="399" y="39"/>
                  </a:cubicBezTo>
                  <a:cubicBezTo>
                    <a:pt x="360" y="12"/>
                    <a:pt x="321" y="0"/>
                    <a:pt x="2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4" name="Google Shape;14184;p138"/>
            <p:cNvSpPr/>
            <p:nvPr/>
          </p:nvSpPr>
          <p:spPr>
            <a:xfrm>
              <a:off x="3364613" y="2485530"/>
              <a:ext cx="29558" cy="42200"/>
            </a:xfrm>
            <a:custGeom>
              <a:avLst/>
              <a:gdLst/>
              <a:ahLst/>
              <a:cxnLst/>
              <a:rect l="l" t="t" r="r" b="b"/>
              <a:pathLst>
                <a:path w="1127" h="1609" extrusionOk="0">
                  <a:moveTo>
                    <a:pt x="286" y="0"/>
                  </a:moveTo>
                  <a:cubicBezTo>
                    <a:pt x="118" y="0"/>
                    <a:pt x="0" y="242"/>
                    <a:pt x="178" y="361"/>
                  </a:cubicBezTo>
                  <a:cubicBezTo>
                    <a:pt x="525" y="601"/>
                    <a:pt x="732" y="991"/>
                    <a:pt x="732" y="1410"/>
                  </a:cubicBezTo>
                  <a:cubicBezTo>
                    <a:pt x="732" y="1542"/>
                    <a:pt x="830" y="1608"/>
                    <a:pt x="929" y="1608"/>
                  </a:cubicBezTo>
                  <a:cubicBezTo>
                    <a:pt x="1027" y="1608"/>
                    <a:pt x="1126" y="1542"/>
                    <a:pt x="1126" y="1410"/>
                  </a:cubicBezTo>
                  <a:cubicBezTo>
                    <a:pt x="1126" y="861"/>
                    <a:pt x="852" y="346"/>
                    <a:pt x="400" y="38"/>
                  </a:cubicBezTo>
                  <a:cubicBezTo>
                    <a:pt x="361" y="12"/>
                    <a:pt x="322" y="0"/>
                    <a:pt x="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5" name="Google Shape;14185;p138"/>
            <p:cNvSpPr/>
            <p:nvPr/>
          </p:nvSpPr>
          <p:spPr>
            <a:xfrm>
              <a:off x="3380114" y="2462843"/>
              <a:ext cx="41439" cy="64782"/>
            </a:xfrm>
            <a:custGeom>
              <a:avLst/>
              <a:gdLst/>
              <a:ahLst/>
              <a:cxnLst/>
              <a:rect l="l" t="t" r="r" b="b"/>
              <a:pathLst>
                <a:path w="1580" h="2470" extrusionOk="0">
                  <a:moveTo>
                    <a:pt x="288" y="1"/>
                  </a:moveTo>
                  <a:cubicBezTo>
                    <a:pt x="120" y="1"/>
                    <a:pt x="1" y="241"/>
                    <a:pt x="179" y="364"/>
                  </a:cubicBezTo>
                  <a:cubicBezTo>
                    <a:pt x="809" y="793"/>
                    <a:pt x="1189" y="1509"/>
                    <a:pt x="1189" y="2275"/>
                  </a:cubicBezTo>
                  <a:cubicBezTo>
                    <a:pt x="1189" y="2404"/>
                    <a:pt x="1287" y="2469"/>
                    <a:pt x="1384" y="2469"/>
                  </a:cubicBezTo>
                  <a:cubicBezTo>
                    <a:pt x="1482" y="2469"/>
                    <a:pt x="1579" y="2404"/>
                    <a:pt x="1579" y="2275"/>
                  </a:cubicBezTo>
                  <a:cubicBezTo>
                    <a:pt x="1579" y="1380"/>
                    <a:pt x="1137" y="542"/>
                    <a:pt x="400" y="37"/>
                  </a:cubicBezTo>
                  <a:cubicBezTo>
                    <a:pt x="362" y="12"/>
                    <a:pt x="324" y="1"/>
                    <a:pt x="2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6" name="Google Shape;14186;p138"/>
            <p:cNvSpPr/>
            <p:nvPr/>
          </p:nvSpPr>
          <p:spPr>
            <a:xfrm>
              <a:off x="3097827" y="2440209"/>
              <a:ext cx="53504" cy="87416"/>
            </a:xfrm>
            <a:custGeom>
              <a:avLst/>
              <a:gdLst/>
              <a:ahLst/>
              <a:cxnLst/>
              <a:rect l="l" t="t" r="r" b="b"/>
              <a:pathLst>
                <a:path w="2040" h="3333" extrusionOk="0">
                  <a:moveTo>
                    <a:pt x="1756" y="0"/>
                  </a:moveTo>
                  <a:cubicBezTo>
                    <a:pt x="1719" y="0"/>
                    <a:pt x="1680" y="12"/>
                    <a:pt x="1641" y="39"/>
                  </a:cubicBezTo>
                  <a:cubicBezTo>
                    <a:pt x="616" y="736"/>
                    <a:pt x="0" y="1896"/>
                    <a:pt x="0" y="3138"/>
                  </a:cubicBezTo>
                  <a:cubicBezTo>
                    <a:pt x="0" y="3267"/>
                    <a:pt x="99" y="3332"/>
                    <a:pt x="197" y="3332"/>
                  </a:cubicBezTo>
                  <a:cubicBezTo>
                    <a:pt x="296" y="3332"/>
                    <a:pt x="395" y="3267"/>
                    <a:pt x="395" y="3138"/>
                  </a:cubicBezTo>
                  <a:cubicBezTo>
                    <a:pt x="395" y="2026"/>
                    <a:pt x="943" y="987"/>
                    <a:pt x="1862" y="361"/>
                  </a:cubicBezTo>
                  <a:cubicBezTo>
                    <a:pt x="2040" y="239"/>
                    <a:pt x="1923" y="0"/>
                    <a:pt x="17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7" name="Google Shape;14187;p138"/>
            <p:cNvSpPr/>
            <p:nvPr/>
          </p:nvSpPr>
          <p:spPr>
            <a:xfrm>
              <a:off x="3152590" y="2485530"/>
              <a:ext cx="29585" cy="42148"/>
            </a:xfrm>
            <a:custGeom>
              <a:avLst/>
              <a:gdLst/>
              <a:ahLst/>
              <a:cxnLst/>
              <a:rect l="l" t="t" r="r" b="b"/>
              <a:pathLst>
                <a:path w="1128" h="1607" extrusionOk="0">
                  <a:moveTo>
                    <a:pt x="844" y="0"/>
                  </a:moveTo>
                  <a:cubicBezTo>
                    <a:pt x="808" y="0"/>
                    <a:pt x="770" y="12"/>
                    <a:pt x="732" y="38"/>
                  </a:cubicBezTo>
                  <a:cubicBezTo>
                    <a:pt x="275" y="346"/>
                    <a:pt x="5" y="861"/>
                    <a:pt x="5" y="1410"/>
                  </a:cubicBezTo>
                  <a:cubicBezTo>
                    <a:pt x="0" y="1515"/>
                    <a:pt x="92" y="1607"/>
                    <a:pt x="203" y="1607"/>
                  </a:cubicBezTo>
                  <a:cubicBezTo>
                    <a:pt x="308" y="1607"/>
                    <a:pt x="395" y="1520"/>
                    <a:pt x="395" y="1410"/>
                  </a:cubicBezTo>
                  <a:cubicBezTo>
                    <a:pt x="395" y="991"/>
                    <a:pt x="602" y="596"/>
                    <a:pt x="953" y="361"/>
                  </a:cubicBezTo>
                  <a:cubicBezTo>
                    <a:pt x="1127" y="242"/>
                    <a:pt x="1009" y="0"/>
                    <a:pt x="8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8" name="Google Shape;14188;p138"/>
            <p:cNvSpPr/>
            <p:nvPr/>
          </p:nvSpPr>
          <p:spPr>
            <a:xfrm>
              <a:off x="3125261" y="2462843"/>
              <a:ext cx="41518" cy="64782"/>
            </a:xfrm>
            <a:custGeom>
              <a:avLst/>
              <a:gdLst/>
              <a:ahLst/>
              <a:cxnLst/>
              <a:rect l="l" t="t" r="r" b="b"/>
              <a:pathLst>
                <a:path w="1583" h="2470" extrusionOk="0">
                  <a:moveTo>
                    <a:pt x="1297" y="1"/>
                  </a:moveTo>
                  <a:cubicBezTo>
                    <a:pt x="1262" y="1"/>
                    <a:pt x="1224" y="12"/>
                    <a:pt x="1187" y="37"/>
                  </a:cubicBezTo>
                  <a:cubicBezTo>
                    <a:pt x="446" y="542"/>
                    <a:pt x="3" y="1380"/>
                    <a:pt x="3" y="2275"/>
                  </a:cubicBezTo>
                  <a:cubicBezTo>
                    <a:pt x="1" y="2404"/>
                    <a:pt x="98" y="2469"/>
                    <a:pt x="196" y="2469"/>
                  </a:cubicBezTo>
                  <a:cubicBezTo>
                    <a:pt x="294" y="2469"/>
                    <a:pt x="393" y="2404"/>
                    <a:pt x="393" y="2275"/>
                  </a:cubicBezTo>
                  <a:cubicBezTo>
                    <a:pt x="393" y="1509"/>
                    <a:pt x="773" y="793"/>
                    <a:pt x="1408" y="364"/>
                  </a:cubicBezTo>
                  <a:cubicBezTo>
                    <a:pt x="1583" y="241"/>
                    <a:pt x="1463" y="1"/>
                    <a:pt x="12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89" name="Google Shape;14189;p138"/>
          <p:cNvGrpSpPr/>
          <p:nvPr/>
        </p:nvGrpSpPr>
        <p:grpSpPr>
          <a:xfrm>
            <a:off x="3975965" y="1400338"/>
            <a:ext cx="362711" cy="237959"/>
            <a:chOff x="4034726" y="1584852"/>
            <a:chExt cx="304160" cy="199513"/>
          </a:xfrm>
        </p:grpSpPr>
        <p:sp>
          <p:nvSpPr>
            <p:cNvPr id="14190" name="Google Shape;14190;p138"/>
            <p:cNvSpPr/>
            <p:nvPr/>
          </p:nvSpPr>
          <p:spPr>
            <a:xfrm>
              <a:off x="4112962" y="1591120"/>
              <a:ext cx="109447" cy="80676"/>
            </a:xfrm>
            <a:custGeom>
              <a:avLst/>
              <a:gdLst/>
              <a:ahLst/>
              <a:cxnLst/>
              <a:rect l="l" t="t" r="r" b="b"/>
              <a:pathLst>
                <a:path w="4173" h="3076" extrusionOk="0">
                  <a:moveTo>
                    <a:pt x="413" y="1"/>
                  </a:moveTo>
                  <a:cubicBezTo>
                    <a:pt x="407" y="1"/>
                    <a:pt x="401" y="1"/>
                    <a:pt x="395" y="1"/>
                  </a:cubicBezTo>
                  <a:lnTo>
                    <a:pt x="145" y="1"/>
                  </a:lnTo>
                  <a:cubicBezTo>
                    <a:pt x="49" y="1"/>
                    <a:pt x="1" y="107"/>
                    <a:pt x="54" y="179"/>
                  </a:cubicBezTo>
                  <a:lnTo>
                    <a:pt x="2315" y="3076"/>
                  </a:lnTo>
                  <a:lnTo>
                    <a:pt x="4173" y="3076"/>
                  </a:lnTo>
                  <a:lnTo>
                    <a:pt x="1329" y="372"/>
                  </a:lnTo>
                  <a:cubicBezTo>
                    <a:pt x="1083" y="135"/>
                    <a:pt x="753" y="1"/>
                    <a:pt x="413" y="1"/>
                  </a:cubicBezTo>
                  <a:close/>
                </a:path>
              </a:pathLst>
            </a:custGeom>
            <a:solidFill>
              <a:srgbClr val="BBC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1" name="Google Shape;14191;p138"/>
            <p:cNvSpPr/>
            <p:nvPr/>
          </p:nvSpPr>
          <p:spPr>
            <a:xfrm>
              <a:off x="4114353" y="1591120"/>
              <a:ext cx="108057" cy="80676"/>
            </a:xfrm>
            <a:custGeom>
              <a:avLst/>
              <a:gdLst/>
              <a:ahLst/>
              <a:cxnLst/>
              <a:rect l="l" t="t" r="r" b="b"/>
              <a:pathLst>
                <a:path w="4120" h="3076" extrusionOk="0">
                  <a:moveTo>
                    <a:pt x="92" y="1"/>
                  </a:moveTo>
                  <a:cubicBezTo>
                    <a:pt x="58" y="1"/>
                    <a:pt x="25" y="15"/>
                    <a:pt x="1" y="44"/>
                  </a:cubicBezTo>
                  <a:cubicBezTo>
                    <a:pt x="227" y="97"/>
                    <a:pt x="429" y="213"/>
                    <a:pt x="597" y="372"/>
                  </a:cubicBezTo>
                  <a:lnTo>
                    <a:pt x="3441" y="3076"/>
                  </a:lnTo>
                  <a:lnTo>
                    <a:pt x="4120" y="3076"/>
                  </a:lnTo>
                  <a:lnTo>
                    <a:pt x="1281" y="372"/>
                  </a:lnTo>
                  <a:cubicBezTo>
                    <a:pt x="1026" y="131"/>
                    <a:pt x="694" y="1"/>
                    <a:pt x="347"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2" name="Google Shape;14192;p138"/>
            <p:cNvSpPr/>
            <p:nvPr/>
          </p:nvSpPr>
          <p:spPr>
            <a:xfrm>
              <a:off x="4039263" y="1619892"/>
              <a:ext cx="295217" cy="84977"/>
            </a:xfrm>
            <a:custGeom>
              <a:avLst/>
              <a:gdLst/>
              <a:ahLst/>
              <a:cxnLst/>
              <a:rect l="l" t="t" r="r" b="b"/>
              <a:pathLst>
                <a:path w="11256" h="3240" extrusionOk="0">
                  <a:moveTo>
                    <a:pt x="624" y="1"/>
                  </a:moveTo>
                  <a:cubicBezTo>
                    <a:pt x="620" y="1"/>
                    <a:pt x="616" y="1"/>
                    <a:pt x="612" y="1"/>
                  </a:cubicBezTo>
                  <a:lnTo>
                    <a:pt x="116" y="1"/>
                  </a:lnTo>
                  <a:cubicBezTo>
                    <a:pt x="54" y="1"/>
                    <a:pt x="1" y="49"/>
                    <a:pt x="1" y="112"/>
                  </a:cubicBezTo>
                  <a:lnTo>
                    <a:pt x="1" y="2773"/>
                  </a:lnTo>
                  <a:cubicBezTo>
                    <a:pt x="1" y="3028"/>
                    <a:pt x="208" y="3235"/>
                    <a:pt x="467" y="3239"/>
                  </a:cubicBezTo>
                  <a:lnTo>
                    <a:pt x="11164" y="3239"/>
                  </a:lnTo>
                  <a:cubicBezTo>
                    <a:pt x="11212" y="3239"/>
                    <a:pt x="11255" y="3196"/>
                    <a:pt x="11255" y="3148"/>
                  </a:cubicBezTo>
                  <a:lnTo>
                    <a:pt x="11255" y="3143"/>
                  </a:lnTo>
                  <a:cubicBezTo>
                    <a:pt x="11255" y="3023"/>
                    <a:pt x="11212" y="2907"/>
                    <a:pt x="11125" y="2821"/>
                  </a:cubicBezTo>
                  <a:lnTo>
                    <a:pt x="10866" y="2556"/>
                  </a:lnTo>
                  <a:lnTo>
                    <a:pt x="10471" y="2162"/>
                  </a:lnTo>
                  <a:cubicBezTo>
                    <a:pt x="10216" y="1907"/>
                    <a:pt x="9874" y="1767"/>
                    <a:pt x="9514" y="1767"/>
                  </a:cubicBezTo>
                  <a:lnTo>
                    <a:pt x="2156" y="1767"/>
                  </a:lnTo>
                  <a:cubicBezTo>
                    <a:pt x="1993" y="1767"/>
                    <a:pt x="1844" y="1680"/>
                    <a:pt x="1762" y="1536"/>
                  </a:cubicBezTo>
                  <a:lnTo>
                    <a:pt x="1002" y="222"/>
                  </a:lnTo>
                  <a:cubicBezTo>
                    <a:pt x="922" y="87"/>
                    <a:pt x="778" y="1"/>
                    <a:pt x="624" y="1"/>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3" name="Google Shape;14193;p138"/>
            <p:cNvSpPr/>
            <p:nvPr/>
          </p:nvSpPr>
          <p:spPr>
            <a:xfrm>
              <a:off x="4112962" y="1685539"/>
              <a:ext cx="122325" cy="94419"/>
            </a:xfrm>
            <a:custGeom>
              <a:avLst/>
              <a:gdLst/>
              <a:ahLst/>
              <a:cxnLst/>
              <a:rect l="l" t="t" r="r" b="b"/>
              <a:pathLst>
                <a:path w="4664" h="3600" extrusionOk="0">
                  <a:moveTo>
                    <a:pt x="2772" y="0"/>
                  </a:moveTo>
                  <a:cubicBezTo>
                    <a:pt x="2739" y="0"/>
                    <a:pt x="2705" y="15"/>
                    <a:pt x="2686" y="43"/>
                  </a:cubicBezTo>
                  <a:lnTo>
                    <a:pt x="54" y="3416"/>
                  </a:lnTo>
                  <a:cubicBezTo>
                    <a:pt x="1" y="3493"/>
                    <a:pt x="49" y="3595"/>
                    <a:pt x="145" y="3599"/>
                  </a:cubicBezTo>
                  <a:lnTo>
                    <a:pt x="395" y="3599"/>
                  </a:lnTo>
                  <a:cubicBezTo>
                    <a:pt x="742" y="3599"/>
                    <a:pt x="1079" y="3465"/>
                    <a:pt x="1329" y="3229"/>
                  </a:cubicBezTo>
                  <a:lnTo>
                    <a:pt x="4615" y="120"/>
                  </a:lnTo>
                  <a:cubicBezTo>
                    <a:pt x="4663" y="77"/>
                    <a:pt x="4630" y="0"/>
                    <a:pt x="4572" y="0"/>
                  </a:cubicBezTo>
                  <a:close/>
                </a:path>
              </a:pathLst>
            </a:custGeom>
            <a:solidFill>
              <a:srgbClr val="BBC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4" name="Google Shape;14194;p138"/>
            <p:cNvSpPr/>
            <p:nvPr/>
          </p:nvSpPr>
          <p:spPr>
            <a:xfrm>
              <a:off x="4286877" y="1666209"/>
              <a:ext cx="37374" cy="20746"/>
            </a:xfrm>
            <a:custGeom>
              <a:avLst/>
              <a:gdLst/>
              <a:ahLst/>
              <a:cxnLst/>
              <a:rect l="l" t="t" r="r" b="b"/>
              <a:pathLst>
                <a:path w="1425" h="791" extrusionOk="0">
                  <a:moveTo>
                    <a:pt x="0" y="1"/>
                  </a:moveTo>
                  <a:lnTo>
                    <a:pt x="0" y="453"/>
                  </a:lnTo>
                  <a:cubicBezTo>
                    <a:pt x="0" y="641"/>
                    <a:pt x="154" y="790"/>
                    <a:pt x="342" y="790"/>
                  </a:cubicBezTo>
                  <a:lnTo>
                    <a:pt x="1425" y="790"/>
                  </a:lnTo>
                  <a:lnTo>
                    <a:pt x="1030" y="396"/>
                  </a:lnTo>
                  <a:cubicBezTo>
                    <a:pt x="775" y="141"/>
                    <a:pt x="433" y="1"/>
                    <a:pt x="73" y="1"/>
                  </a:cubicBezTo>
                  <a:close/>
                </a:path>
              </a:pathLst>
            </a:custGeom>
            <a:solidFill>
              <a:srgbClr val="ACB9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5" name="Google Shape;14195;p138"/>
            <p:cNvSpPr/>
            <p:nvPr/>
          </p:nvSpPr>
          <p:spPr>
            <a:xfrm>
              <a:off x="4213807" y="1589310"/>
              <a:ext cx="118889" cy="44744"/>
            </a:xfrm>
            <a:custGeom>
              <a:avLst/>
              <a:gdLst/>
              <a:ahLst/>
              <a:cxnLst/>
              <a:rect l="l" t="t" r="r" b="b"/>
              <a:pathLst>
                <a:path w="4533" h="1706" extrusionOk="0">
                  <a:moveTo>
                    <a:pt x="2232" y="0"/>
                  </a:moveTo>
                  <a:cubicBezTo>
                    <a:pt x="2208" y="0"/>
                    <a:pt x="2185" y="1"/>
                    <a:pt x="2161" y="3"/>
                  </a:cubicBezTo>
                  <a:cubicBezTo>
                    <a:pt x="1622" y="36"/>
                    <a:pt x="1184" y="450"/>
                    <a:pt x="1117" y="984"/>
                  </a:cubicBezTo>
                  <a:cubicBezTo>
                    <a:pt x="1008" y="934"/>
                    <a:pt x="896" y="911"/>
                    <a:pt x="788" y="911"/>
                  </a:cubicBezTo>
                  <a:cubicBezTo>
                    <a:pt x="372" y="911"/>
                    <a:pt x="0" y="1248"/>
                    <a:pt x="0" y="1706"/>
                  </a:cubicBezTo>
                  <a:lnTo>
                    <a:pt x="4533" y="1706"/>
                  </a:lnTo>
                  <a:cubicBezTo>
                    <a:pt x="4533" y="1181"/>
                    <a:pt x="4106" y="790"/>
                    <a:pt x="3619" y="790"/>
                  </a:cubicBezTo>
                  <a:cubicBezTo>
                    <a:pt x="3521" y="790"/>
                    <a:pt x="3421" y="806"/>
                    <a:pt x="3320" y="840"/>
                  </a:cubicBezTo>
                  <a:cubicBezTo>
                    <a:pt x="3192" y="343"/>
                    <a:pt x="2742" y="0"/>
                    <a:pt x="2232"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6" name="Google Shape;14196;p138"/>
            <p:cNvSpPr/>
            <p:nvPr/>
          </p:nvSpPr>
          <p:spPr>
            <a:xfrm>
              <a:off x="4263403" y="1589258"/>
              <a:ext cx="69424" cy="44797"/>
            </a:xfrm>
            <a:custGeom>
              <a:avLst/>
              <a:gdLst/>
              <a:ahLst/>
              <a:cxnLst/>
              <a:rect l="l" t="t" r="r" b="b"/>
              <a:pathLst>
                <a:path w="2647" h="1708" extrusionOk="0">
                  <a:moveTo>
                    <a:pt x="339" y="1"/>
                  </a:moveTo>
                  <a:cubicBezTo>
                    <a:pt x="227" y="1"/>
                    <a:pt x="113" y="18"/>
                    <a:pt x="0" y="53"/>
                  </a:cubicBezTo>
                  <a:cubicBezTo>
                    <a:pt x="371" y="173"/>
                    <a:pt x="655" y="471"/>
                    <a:pt x="751" y="842"/>
                  </a:cubicBezTo>
                  <a:cubicBezTo>
                    <a:pt x="850" y="808"/>
                    <a:pt x="950" y="792"/>
                    <a:pt x="1048" y="792"/>
                  </a:cubicBezTo>
                  <a:cubicBezTo>
                    <a:pt x="1534" y="792"/>
                    <a:pt x="1964" y="1183"/>
                    <a:pt x="1964" y="1708"/>
                  </a:cubicBezTo>
                  <a:lnTo>
                    <a:pt x="2647" y="1708"/>
                  </a:lnTo>
                  <a:cubicBezTo>
                    <a:pt x="2643" y="1183"/>
                    <a:pt x="2216" y="792"/>
                    <a:pt x="1728" y="792"/>
                  </a:cubicBezTo>
                  <a:cubicBezTo>
                    <a:pt x="1630" y="792"/>
                    <a:pt x="1530" y="808"/>
                    <a:pt x="1429" y="842"/>
                  </a:cubicBezTo>
                  <a:cubicBezTo>
                    <a:pt x="1300" y="335"/>
                    <a:pt x="839" y="1"/>
                    <a:pt x="339" y="1"/>
                  </a:cubicBezTo>
                  <a:close/>
                </a:path>
              </a:pathLst>
            </a:custGeom>
            <a:solidFill>
              <a:srgbClr val="8999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7" name="Google Shape;14197;p138"/>
            <p:cNvSpPr/>
            <p:nvPr/>
          </p:nvSpPr>
          <p:spPr>
            <a:xfrm>
              <a:off x="4114353" y="1685513"/>
              <a:ext cx="120909" cy="94445"/>
            </a:xfrm>
            <a:custGeom>
              <a:avLst/>
              <a:gdLst/>
              <a:ahLst/>
              <a:cxnLst/>
              <a:rect l="l" t="t" r="r" b="b"/>
              <a:pathLst>
                <a:path w="4610" h="3601" extrusionOk="0">
                  <a:moveTo>
                    <a:pt x="4520" y="1"/>
                  </a:moveTo>
                  <a:cubicBezTo>
                    <a:pt x="4518" y="1"/>
                    <a:pt x="4516" y="1"/>
                    <a:pt x="4514" y="1"/>
                  </a:cubicBezTo>
                  <a:lnTo>
                    <a:pt x="3836" y="1"/>
                  </a:lnTo>
                  <a:cubicBezTo>
                    <a:pt x="3898" y="1"/>
                    <a:pt x="3927" y="73"/>
                    <a:pt x="3884" y="117"/>
                  </a:cubicBezTo>
                  <a:lnTo>
                    <a:pt x="597" y="3230"/>
                  </a:lnTo>
                  <a:cubicBezTo>
                    <a:pt x="429" y="3384"/>
                    <a:pt x="222" y="3499"/>
                    <a:pt x="1" y="3557"/>
                  </a:cubicBezTo>
                  <a:cubicBezTo>
                    <a:pt x="20" y="3586"/>
                    <a:pt x="54" y="3600"/>
                    <a:pt x="92" y="3600"/>
                  </a:cubicBezTo>
                  <a:lnTo>
                    <a:pt x="342" y="3600"/>
                  </a:lnTo>
                  <a:cubicBezTo>
                    <a:pt x="689" y="3600"/>
                    <a:pt x="1026" y="3466"/>
                    <a:pt x="1276" y="3230"/>
                  </a:cubicBezTo>
                  <a:lnTo>
                    <a:pt x="4567" y="117"/>
                  </a:lnTo>
                  <a:cubicBezTo>
                    <a:pt x="4609" y="75"/>
                    <a:pt x="4579" y="1"/>
                    <a:pt x="4520"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8" name="Google Shape;14198;p138"/>
            <p:cNvSpPr/>
            <p:nvPr/>
          </p:nvSpPr>
          <p:spPr>
            <a:xfrm>
              <a:off x="4270983" y="1666209"/>
              <a:ext cx="15920" cy="3829"/>
            </a:xfrm>
            <a:custGeom>
              <a:avLst/>
              <a:gdLst/>
              <a:ahLst/>
              <a:cxnLst/>
              <a:rect l="l" t="t" r="r" b="b"/>
              <a:pathLst>
                <a:path w="607" h="146" extrusionOk="0">
                  <a:moveTo>
                    <a:pt x="0" y="1"/>
                  </a:moveTo>
                  <a:cubicBezTo>
                    <a:pt x="212" y="1"/>
                    <a:pt x="419" y="49"/>
                    <a:pt x="606" y="145"/>
                  </a:cubicBezTo>
                  <a:lnTo>
                    <a:pt x="606" y="1"/>
                  </a:ln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9" name="Google Shape;14199;p138"/>
            <p:cNvSpPr/>
            <p:nvPr/>
          </p:nvSpPr>
          <p:spPr>
            <a:xfrm>
              <a:off x="4306443" y="1686929"/>
              <a:ext cx="28037" cy="17940"/>
            </a:xfrm>
            <a:custGeom>
              <a:avLst/>
              <a:gdLst/>
              <a:ahLst/>
              <a:cxnLst/>
              <a:rect l="l" t="t" r="r" b="b"/>
              <a:pathLst>
                <a:path w="1069" h="684" extrusionOk="0">
                  <a:moveTo>
                    <a:pt x="0" y="0"/>
                  </a:moveTo>
                  <a:lnTo>
                    <a:pt x="260" y="265"/>
                  </a:lnTo>
                  <a:cubicBezTo>
                    <a:pt x="347" y="351"/>
                    <a:pt x="390" y="467"/>
                    <a:pt x="390" y="587"/>
                  </a:cubicBezTo>
                  <a:lnTo>
                    <a:pt x="390" y="592"/>
                  </a:lnTo>
                  <a:cubicBezTo>
                    <a:pt x="390" y="640"/>
                    <a:pt x="347" y="683"/>
                    <a:pt x="298" y="683"/>
                  </a:cubicBezTo>
                  <a:lnTo>
                    <a:pt x="977" y="683"/>
                  </a:lnTo>
                  <a:cubicBezTo>
                    <a:pt x="1025" y="683"/>
                    <a:pt x="1068" y="640"/>
                    <a:pt x="1068" y="592"/>
                  </a:cubicBezTo>
                  <a:lnTo>
                    <a:pt x="1068" y="587"/>
                  </a:lnTo>
                  <a:cubicBezTo>
                    <a:pt x="1068" y="467"/>
                    <a:pt x="1025" y="351"/>
                    <a:pt x="938" y="265"/>
                  </a:cubicBezTo>
                  <a:lnTo>
                    <a:pt x="679" y="0"/>
                  </a:ln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0" name="Google Shape;14200;p138"/>
            <p:cNvSpPr/>
            <p:nvPr/>
          </p:nvSpPr>
          <p:spPr>
            <a:xfrm>
              <a:off x="4286877" y="1666209"/>
              <a:ext cx="37374" cy="20746"/>
            </a:xfrm>
            <a:custGeom>
              <a:avLst/>
              <a:gdLst/>
              <a:ahLst/>
              <a:cxnLst/>
              <a:rect l="l" t="t" r="r" b="b"/>
              <a:pathLst>
                <a:path w="1425" h="791" extrusionOk="0">
                  <a:moveTo>
                    <a:pt x="0" y="1"/>
                  </a:moveTo>
                  <a:lnTo>
                    <a:pt x="0" y="145"/>
                  </a:lnTo>
                  <a:cubicBezTo>
                    <a:pt x="130" y="208"/>
                    <a:pt x="251" y="294"/>
                    <a:pt x="352" y="396"/>
                  </a:cubicBezTo>
                  <a:lnTo>
                    <a:pt x="746" y="790"/>
                  </a:lnTo>
                  <a:lnTo>
                    <a:pt x="1425" y="790"/>
                  </a:lnTo>
                  <a:lnTo>
                    <a:pt x="1030" y="396"/>
                  </a:lnTo>
                  <a:cubicBezTo>
                    <a:pt x="780" y="141"/>
                    <a:pt x="433" y="1"/>
                    <a:pt x="73" y="1"/>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1" name="Google Shape;14201;p138"/>
            <p:cNvSpPr/>
            <p:nvPr/>
          </p:nvSpPr>
          <p:spPr>
            <a:xfrm>
              <a:off x="4034726" y="1586583"/>
              <a:ext cx="304160" cy="197782"/>
            </a:xfrm>
            <a:custGeom>
              <a:avLst/>
              <a:gdLst/>
              <a:ahLst/>
              <a:cxnLst/>
              <a:rect l="l" t="t" r="r" b="b"/>
              <a:pathLst>
                <a:path w="11597" h="7541" extrusionOk="0">
                  <a:moveTo>
                    <a:pt x="3378" y="342"/>
                  </a:moveTo>
                  <a:cubicBezTo>
                    <a:pt x="3681" y="342"/>
                    <a:pt x="3975" y="458"/>
                    <a:pt x="4196" y="665"/>
                  </a:cubicBezTo>
                  <a:lnTo>
                    <a:pt x="6516" y="2864"/>
                  </a:lnTo>
                  <a:lnTo>
                    <a:pt x="5207" y="2864"/>
                  </a:lnTo>
                  <a:lnTo>
                    <a:pt x="3239" y="342"/>
                  </a:lnTo>
                  <a:close/>
                  <a:moveTo>
                    <a:pt x="9783" y="3210"/>
                  </a:moveTo>
                  <a:cubicBezTo>
                    <a:pt x="10062" y="3234"/>
                    <a:pt x="10322" y="3355"/>
                    <a:pt x="10524" y="3552"/>
                  </a:cubicBezTo>
                  <a:lnTo>
                    <a:pt x="10625" y="3658"/>
                  </a:lnTo>
                  <a:lnTo>
                    <a:pt x="9951" y="3658"/>
                  </a:lnTo>
                  <a:cubicBezTo>
                    <a:pt x="9860" y="3658"/>
                    <a:pt x="9783" y="3581"/>
                    <a:pt x="9783" y="3489"/>
                  </a:cubicBezTo>
                  <a:lnTo>
                    <a:pt x="9783" y="3210"/>
                  </a:lnTo>
                  <a:close/>
                  <a:moveTo>
                    <a:pt x="7295" y="3942"/>
                  </a:moveTo>
                  <a:lnTo>
                    <a:pt x="4196" y="6877"/>
                  </a:lnTo>
                  <a:cubicBezTo>
                    <a:pt x="3975" y="7084"/>
                    <a:pt x="3681" y="7204"/>
                    <a:pt x="3378" y="7204"/>
                  </a:cubicBezTo>
                  <a:lnTo>
                    <a:pt x="3239" y="7204"/>
                  </a:lnTo>
                  <a:lnTo>
                    <a:pt x="5779" y="3942"/>
                  </a:lnTo>
                  <a:close/>
                  <a:moveTo>
                    <a:pt x="3123" y="1"/>
                  </a:moveTo>
                  <a:cubicBezTo>
                    <a:pt x="2888" y="1"/>
                    <a:pt x="2753" y="270"/>
                    <a:pt x="2897" y="458"/>
                  </a:cubicBezTo>
                  <a:lnTo>
                    <a:pt x="4774" y="2864"/>
                  </a:lnTo>
                  <a:lnTo>
                    <a:pt x="2325" y="2864"/>
                  </a:lnTo>
                  <a:cubicBezTo>
                    <a:pt x="2224" y="2859"/>
                    <a:pt x="2127" y="2806"/>
                    <a:pt x="2079" y="2719"/>
                  </a:cubicBezTo>
                  <a:lnTo>
                    <a:pt x="1319" y="1401"/>
                  </a:lnTo>
                  <a:cubicBezTo>
                    <a:pt x="1208" y="1209"/>
                    <a:pt x="1001" y="1093"/>
                    <a:pt x="780" y="1093"/>
                  </a:cubicBezTo>
                  <a:lnTo>
                    <a:pt x="284" y="1093"/>
                  </a:lnTo>
                  <a:cubicBezTo>
                    <a:pt x="126" y="1093"/>
                    <a:pt x="0" y="1223"/>
                    <a:pt x="0" y="1377"/>
                  </a:cubicBezTo>
                  <a:lnTo>
                    <a:pt x="0" y="4047"/>
                  </a:lnTo>
                  <a:cubicBezTo>
                    <a:pt x="0" y="4394"/>
                    <a:pt x="284" y="4678"/>
                    <a:pt x="631" y="4678"/>
                  </a:cubicBezTo>
                  <a:lnTo>
                    <a:pt x="2098" y="4678"/>
                  </a:lnTo>
                  <a:cubicBezTo>
                    <a:pt x="2325" y="4678"/>
                    <a:pt x="2325" y="4341"/>
                    <a:pt x="2098" y="4341"/>
                  </a:cubicBezTo>
                  <a:lnTo>
                    <a:pt x="636" y="4341"/>
                  </a:lnTo>
                  <a:cubicBezTo>
                    <a:pt x="472" y="4341"/>
                    <a:pt x="342" y="4206"/>
                    <a:pt x="342" y="4043"/>
                  </a:cubicBezTo>
                  <a:lnTo>
                    <a:pt x="342" y="1439"/>
                  </a:lnTo>
                  <a:lnTo>
                    <a:pt x="780" y="1439"/>
                  </a:lnTo>
                  <a:cubicBezTo>
                    <a:pt x="784" y="1439"/>
                    <a:pt x="788" y="1439"/>
                    <a:pt x="793" y="1439"/>
                  </a:cubicBezTo>
                  <a:cubicBezTo>
                    <a:pt x="889" y="1439"/>
                    <a:pt x="979" y="1491"/>
                    <a:pt x="1025" y="1574"/>
                  </a:cubicBezTo>
                  <a:lnTo>
                    <a:pt x="1786" y="2893"/>
                  </a:lnTo>
                  <a:cubicBezTo>
                    <a:pt x="1896" y="3085"/>
                    <a:pt x="2103" y="3205"/>
                    <a:pt x="2325" y="3205"/>
                  </a:cubicBezTo>
                  <a:lnTo>
                    <a:pt x="9446" y="3205"/>
                  </a:lnTo>
                  <a:lnTo>
                    <a:pt x="9446" y="3489"/>
                  </a:lnTo>
                  <a:cubicBezTo>
                    <a:pt x="9446" y="3768"/>
                    <a:pt x="9672" y="3999"/>
                    <a:pt x="9956" y="3999"/>
                  </a:cubicBezTo>
                  <a:lnTo>
                    <a:pt x="10966" y="3999"/>
                  </a:lnTo>
                  <a:lnTo>
                    <a:pt x="11178" y="4211"/>
                  </a:lnTo>
                  <a:cubicBezTo>
                    <a:pt x="11212" y="4245"/>
                    <a:pt x="11236" y="4288"/>
                    <a:pt x="11250" y="4336"/>
                  </a:cubicBezTo>
                  <a:lnTo>
                    <a:pt x="7372" y="4336"/>
                  </a:lnTo>
                  <a:lnTo>
                    <a:pt x="7844" y="3893"/>
                  </a:lnTo>
                  <a:cubicBezTo>
                    <a:pt x="7954" y="3788"/>
                    <a:pt x="7877" y="3600"/>
                    <a:pt x="7723" y="3600"/>
                  </a:cubicBezTo>
                  <a:lnTo>
                    <a:pt x="5755" y="3600"/>
                  </a:lnTo>
                  <a:cubicBezTo>
                    <a:pt x="5669" y="3600"/>
                    <a:pt x="5587" y="3643"/>
                    <a:pt x="5534" y="3711"/>
                  </a:cubicBezTo>
                  <a:lnTo>
                    <a:pt x="5043" y="4336"/>
                  </a:lnTo>
                  <a:lnTo>
                    <a:pt x="2888" y="4336"/>
                  </a:lnTo>
                  <a:cubicBezTo>
                    <a:pt x="2661" y="4336"/>
                    <a:pt x="2661" y="4678"/>
                    <a:pt x="2888" y="4678"/>
                  </a:cubicBezTo>
                  <a:lnTo>
                    <a:pt x="4779" y="4678"/>
                  </a:lnTo>
                  <a:lnTo>
                    <a:pt x="2902" y="7084"/>
                  </a:lnTo>
                  <a:cubicBezTo>
                    <a:pt x="2753" y="7266"/>
                    <a:pt x="2888" y="7541"/>
                    <a:pt x="3123" y="7541"/>
                  </a:cubicBezTo>
                  <a:lnTo>
                    <a:pt x="3378" y="7541"/>
                  </a:lnTo>
                  <a:cubicBezTo>
                    <a:pt x="3768" y="7541"/>
                    <a:pt x="4143" y="7392"/>
                    <a:pt x="4427" y="7117"/>
                  </a:cubicBezTo>
                  <a:lnTo>
                    <a:pt x="7016" y="4673"/>
                  </a:lnTo>
                  <a:lnTo>
                    <a:pt x="11337" y="4673"/>
                  </a:lnTo>
                  <a:cubicBezTo>
                    <a:pt x="11481" y="4673"/>
                    <a:pt x="11597" y="4557"/>
                    <a:pt x="11597" y="4413"/>
                  </a:cubicBezTo>
                  <a:lnTo>
                    <a:pt x="11597" y="4408"/>
                  </a:lnTo>
                  <a:cubicBezTo>
                    <a:pt x="11597" y="4245"/>
                    <a:pt x="11534" y="4086"/>
                    <a:pt x="11419" y="3970"/>
                  </a:cubicBezTo>
                  <a:lnTo>
                    <a:pt x="10764" y="3311"/>
                  </a:lnTo>
                  <a:cubicBezTo>
                    <a:pt x="10476" y="3027"/>
                    <a:pt x="10091" y="2864"/>
                    <a:pt x="9687" y="2864"/>
                  </a:cubicBezTo>
                  <a:lnTo>
                    <a:pt x="7011" y="2864"/>
                  </a:lnTo>
                  <a:lnTo>
                    <a:pt x="4427" y="419"/>
                  </a:lnTo>
                  <a:cubicBezTo>
                    <a:pt x="4143" y="150"/>
                    <a:pt x="3768" y="1"/>
                    <a:pt x="33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2" name="Google Shape;14202;p138"/>
            <p:cNvSpPr/>
            <p:nvPr/>
          </p:nvSpPr>
          <p:spPr>
            <a:xfrm>
              <a:off x="4209270" y="1584852"/>
              <a:ext cx="127990" cy="53635"/>
            </a:xfrm>
            <a:custGeom>
              <a:avLst/>
              <a:gdLst/>
              <a:ahLst/>
              <a:cxnLst/>
              <a:rect l="l" t="t" r="r" b="b"/>
              <a:pathLst>
                <a:path w="4880" h="2045" extrusionOk="0">
                  <a:moveTo>
                    <a:pt x="2408" y="1"/>
                  </a:moveTo>
                  <a:cubicBezTo>
                    <a:pt x="1875" y="1"/>
                    <a:pt x="1343" y="317"/>
                    <a:pt x="1165" y="933"/>
                  </a:cubicBezTo>
                  <a:cubicBezTo>
                    <a:pt x="1097" y="919"/>
                    <a:pt x="1030" y="912"/>
                    <a:pt x="965" y="912"/>
                  </a:cubicBezTo>
                  <a:cubicBezTo>
                    <a:pt x="444" y="912"/>
                    <a:pt x="0" y="1333"/>
                    <a:pt x="0" y="1876"/>
                  </a:cubicBezTo>
                  <a:cubicBezTo>
                    <a:pt x="0" y="1967"/>
                    <a:pt x="77" y="2044"/>
                    <a:pt x="173" y="2044"/>
                  </a:cubicBezTo>
                  <a:lnTo>
                    <a:pt x="3094" y="2044"/>
                  </a:lnTo>
                  <a:cubicBezTo>
                    <a:pt x="3325" y="2044"/>
                    <a:pt x="3325" y="1708"/>
                    <a:pt x="3094" y="1708"/>
                  </a:cubicBezTo>
                  <a:lnTo>
                    <a:pt x="366" y="1708"/>
                  </a:lnTo>
                  <a:cubicBezTo>
                    <a:pt x="443" y="1438"/>
                    <a:pt x="688" y="1250"/>
                    <a:pt x="967" y="1250"/>
                  </a:cubicBezTo>
                  <a:cubicBezTo>
                    <a:pt x="1054" y="1250"/>
                    <a:pt x="1141" y="1270"/>
                    <a:pt x="1222" y="1308"/>
                  </a:cubicBezTo>
                  <a:cubicBezTo>
                    <a:pt x="1246" y="1319"/>
                    <a:pt x="1270" y="1324"/>
                    <a:pt x="1294" y="1324"/>
                  </a:cubicBezTo>
                  <a:cubicBezTo>
                    <a:pt x="1377" y="1324"/>
                    <a:pt x="1452" y="1263"/>
                    <a:pt x="1463" y="1173"/>
                  </a:cubicBezTo>
                  <a:cubicBezTo>
                    <a:pt x="1521" y="721"/>
                    <a:pt x="1891" y="370"/>
                    <a:pt x="2348" y="341"/>
                  </a:cubicBezTo>
                  <a:cubicBezTo>
                    <a:pt x="2369" y="340"/>
                    <a:pt x="2389" y="339"/>
                    <a:pt x="2409" y="339"/>
                  </a:cubicBezTo>
                  <a:cubicBezTo>
                    <a:pt x="2842" y="339"/>
                    <a:pt x="3224" y="630"/>
                    <a:pt x="3335" y="1053"/>
                  </a:cubicBezTo>
                  <a:cubicBezTo>
                    <a:pt x="3354" y="1131"/>
                    <a:pt x="3423" y="1183"/>
                    <a:pt x="3500" y="1183"/>
                  </a:cubicBezTo>
                  <a:cubicBezTo>
                    <a:pt x="3518" y="1183"/>
                    <a:pt x="3537" y="1180"/>
                    <a:pt x="3556" y="1173"/>
                  </a:cubicBezTo>
                  <a:cubicBezTo>
                    <a:pt x="3635" y="1147"/>
                    <a:pt x="3715" y="1134"/>
                    <a:pt x="3794" y="1134"/>
                  </a:cubicBezTo>
                  <a:cubicBezTo>
                    <a:pt x="4128" y="1134"/>
                    <a:pt x="4437" y="1361"/>
                    <a:pt x="4518" y="1708"/>
                  </a:cubicBezTo>
                  <a:lnTo>
                    <a:pt x="3888" y="1708"/>
                  </a:lnTo>
                  <a:cubicBezTo>
                    <a:pt x="3662" y="1708"/>
                    <a:pt x="3662" y="2044"/>
                    <a:pt x="3888" y="2044"/>
                  </a:cubicBezTo>
                  <a:lnTo>
                    <a:pt x="4706" y="2044"/>
                  </a:lnTo>
                  <a:cubicBezTo>
                    <a:pt x="4802" y="2044"/>
                    <a:pt x="4879" y="1967"/>
                    <a:pt x="4879" y="1876"/>
                  </a:cubicBezTo>
                  <a:cubicBezTo>
                    <a:pt x="4879" y="1267"/>
                    <a:pt x="4379" y="791"/>
                    <a:pt x="3793" y="791"/>
                  </a:cubicBezTo>
                  <a:cubicBezTo>
                    <a:pt x="3731" y="791"/>
                    <a:pt x="3668" y="797"/>
                    <a:pt x="3604" y="808"/>
                  </a:cubicBezTo>
                  <a:cubicBezTo>
                    <a:pt x="3383" y="265"/>
                    <a:pt x="2895" y="1"/>
                    <a:pt x="24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3" name="Google Shape;14203;p138"/>
            <p:cNvSpPr/>
            <p:nvPr/>
          </p:nvSpPr>
          <p:spPr>
            <a:xfrm>
              <a:off x="4150442" y="1679533"/>
              <a:ext cx="13927" cy="11960"/>
            </a:xfrm>
            <a:custGeom>
              <a:avLst/>
              <a:gdLst/>
              <a:ahLst/>
              <a:cxnLst/>
              <a:rect l="l" t="t" r="r" b="b"/>
              <a:pathLst>
                <a:path w="531" h="456" extrusionOk="0">
                  <a:moveTo>
                    <a:pt x="298" y="1"/>
                  </a:moveTo>
                  <a:cubicBezTo>
                    <a:pt x="243" y="1"/>
                    <a:pt x="187" y="21"/>
                    <a:pt x="140" y="66"/>
                  </a:cubicBezTo>
                  <a:cubicBezTo>
                    <a:pt x="1" y="210"/>
                    <a:pt x="102" y="455"/>
                    <a:pt x="304" y="455"/>
                  </a:cubicBezTo>
                  <a:cubicBezTo>
                    <a:pt x="429" y="455"/>
                    <a:pt x="530" y="354"/>
                    <a:pt x="530" y="229"/>
                  </a:cubicBezTo>
                  <a:cubicBezTo>
                    <a:pt x="530" y="92"/>
                    <a:pt x="417"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4" name="Google Shape;14204;p138"/>
            <p:cNvSpPr/>
            <p:nvPr/>
          </p:nvSpPr>
          <p:spPr>
            <a:xfrm>
              <a:off x="4126732" y="1679533"/>
              <a:ext cx="13769" cy="11960"/>
            </a:xfrm>
            <a:custGeom>
              <a:avLst/>
              <a:gdLst/>
              <a:ahLst/>
              <a:cxnLst/>
              <a:rect l="l" t="t" r="r" b="b"/>
              <a:pathLst>
                <a:path w="525" h="456" extrusionOk="0">
                  <a:moveTo>
                    <a:pt x="297" y="1"/>
                  </a:moveTo>
                  <a:cubicBezTo>
                    <a:pt x="242" y="1"/>
                    <a:pt x="186" y="21"/>
                    <a:pt x="140" y="66"/>
                  </a:cubicBezTo>
                  <a:cubicBezTo>
                    <a:pt x="0" y="210"/>
                    <a:pt x="96" y="455"/>
                    <a:pt x="299" y="455"/>
                  </a:cubicBezTo>
                  <a:cubicBezTo>
                    <a:pt x="424" y="455"/>
                    <a:pt x="525" y="354"/>
                    <a:pt x="525" y="229"/>
                  </a:cubicBezTo>
                  <a:cubicBezTo>
                    <a:pt x="525" y="92"/>
                    <a:pt x="413" y="1"/>
                    <a:pt x="2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5" name="Google Shape;14205;p138"/>
            <p:cNvSpPr/>
            <p:nvPr/>
          </p:nvSpPr>
          <p:spPr>
            <a:xfrm>
              <a:off x="4104884" y="1679533"/>
              <a:ext cx="13927" cy="11960"/>
            </a:xfrm>
            <a:custGeom>
              <a:avLst/>
              <a:gdLst/>
              <a:ahLst/>
              <a:cxnLst/>
              <a:rect l="l" t="t" r="r" b="b"/>
              <a:pathLst>
                <a:path w="531" h="456" extrusionOk="0">
                  <a:moveTo>
                    <a:pt x="231" y="1"/>
                  </a:moveTo>
                  <a:cubicBezTo>
                    <a:pt x="114" y="1"/>
                    <a:pt x="1" y="92"/>
                    <a:pt x="1" y="229"/>
                  </a:cubicBezTo>
                  <a:cubicBezTo>
                    <a:pt x="1" y="354"/>
                    <a:pt x="102" y="455"/>
                    <a:pt x="227" y="455"/>
                  </a:cubicBezTo>
                  <a:cubicBezTo>
                    <a:pt x="429" y="455"/>
                    <a:pt x="530" y="210"/>
                    <a:pt x="386" y="66"/>
                  </a:cubicBezTo>
                  <a:cubicBezTo>
                    <a:pt x="341" y="21"/>
                    <a:pt x="286" y="1"/>
                    <a:pt x="2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6" name="Google Shape;14206;p138"/>
            <p:cNvSpPr/>
            <p:nvPr/>
          </p:nvSpPr>
          <p:spPr>
            <a:xfrm>
              <a:off x="4081175" y="1679612"/>
              <a:ext cx="13901" cy="11829"/>
            </a:xfrm>
            <a:custGeom>
              <a:avLst/>
              <a:gdLst/>
              <a:ahLst/>
              <a:cxnLst/>
              <a:rect l="l" t="t" r="r" b="b"/>
              <a:pathLst>
                <a:path w="530" h="451" extrusionOk="0">
                  <a:moveTo>
                    <a:pt x="226" y="0"/>
                  </a:moveTo>
                  <a:cubicBezTo>
                    <a:pt x="101" y="0"/>
                    <a:pt x="0" y="101"/>
                    <a:pt x="0" y="226"/>
                  </a:cubicBezTo>
                  <a:cubicBezTo>
                    <a:pt x="0" y="363"/>
                    <a:pt x="112" y="451"/>
                    <a:pt x="228" y="451"/>
                  </a:cubicBezTo>
                  <a:cubicBezTo>
                    <a:pt x="283" y="451"/>
                    <a:pt x="340" y="430"/>
                    <a:pt x="385" y="385"/>
                  </a:cubicBezTo>
                  <a:cubicBezTo>
                    <a:pt x="529" y="241"/>
                    <a:pt x="428" y="0"/>
                    <a:pt x="2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7" name="Google Shape;14207;p138"/>
            <p:cNvSpPr/>
            <p:nvPr/>
          </p:nvSpPr>
          <p:spPr>
            <a:xfrm>
              <a:off x="4251417" y="1679533"/>
              <a:ext cx="13901" cy="11960"/>
            </a:xfrm>
            <a:custGeom>
              <a:avLst/>
              <a:gdLst/>
              <a:ahLst/>
              <a:cxnLst/>
              <a:rect l="l" t="t" r="r" b="b"/>
              <a:pathLst>
                <a:path w="530" h="456" extrusionOk="0">
                  <a:moveTo>
                    <a:pt x="298" y="1"/>
                  </a:moveTo>
                  <a:cubicBezTo>
                    <a:pt x="242" y="1"/>
                    <a:pt x="186" y="21"/>
                    <a:pt x="140" y="66"/>
                  </a:cubicBezTo>
                  <a:cubicBezTo>
                    <a:pt x="0" y="210"/>
                    <a:pt x="101" y="455"/>
                    <a:pt x="303" y="455"/>
                  </a:cubicBezTo>
                  <a:cubicBezTo>
                    <a:pt x="428" y="455"/>
                    <a:pt x="530" y="354"/>
                    <a:pt x="530" y="229"/>
                  </a:cubicBezTo>
                  <a:cubicBezTo>
                    <a:pt x="530" y="92"/>
                    <a:pt x="416"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08" name="Google Shape;14208;p138"/>
          <p:cNvGrpSpPr/>
          <p:nvPr/>
        </p:nvGrpSpPr>
        <p:grpSpPr>
          <a:xfrm>
            <a:off x="2666332" y="1353749"/>
            <a:ext cx="322861" cy="292227"/>
            <a:chOff x="2666332" y="1538324"/>
            <a:chExt cx="322861" cy="292227"/>
          </a:xfrm>
        </p:grpSpPr>
        <p:sp>
          <p:nvSpPr>
            <p:cNvPr id="14209" name="Google Shape;14209;p138"/>
            <p:cNvSpPr/>
            <p:nvPr/>
          </p:nvSpPr>
          <p:spPr>
            <a:xfrm>
              <a:off x="2711260" y="1803537"/>
              <a:ext cx="265317" cy="22608"/>
            </a:xfrm>
            <a:custGeom>
              <a:avLst/>
              <a:gdLst/>
              <a:ahLst/>
              <a:cxnLst/>
              <a:rect l="l" t="t" r="r" b="b"/>
              <a:pathLst>
                <a:path w="10116" h="862" extrusionOk="0">
                  <a:moveTo>
                    <a:pt x="1" y="0"/>
                  </a:moveTo>
                  <a:lnTo>
                    <a:pt x="150" y="505"/>
                  </a:lnTo>
                  <a:cubicBezTo>
                    <a:pt x="217" y="712"/>
                    <a:pt x="405" y="852"/>
                    <a:pt x="621" y="861"/>
                  </a:cubicBezTo>
                  <a:lnTo>
                    <a:pt x="9499" y="861"/>
                  </a:lnTo>
                  <a:cubicBezTo>
                    <a:pt x="9716" y="852"/>
                    <a:pt x="9903" y="712"/>
                    <a:pt x="9971" y="505"/>
                  </a:cubicBezTo>
                  <a:lnTo>
                    <a:pt x="10115" y="0"/>
                  </a:lnTo>
                  <a:close/>
                </a:path>
              </a:pathLst>
            </a:custGeom>
            <a:solidFill>
              <a:srgbClr val="EEF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0" name="Google Shape;14210;p138"/>
            <p:cNvSpPr/>
            <p:nvPr/>
          </p:nvSpPr>
          <p:spPr>
            <a:xfrm>
              <a:off x="2672653" y="1637700"/>
              <a:ext cx="266812" cy="146323"/>
            </a:xfrm>
            <a:custGeom>
              <a:avLst/>
              <a:gdLst/>
              <a:ahLst/>
              <a:cxnLst/>
              <a:rect l="l" t="t" r="r" b="b"/>
              <a:pathLst>
                <a:path w="10173" h="5579" extrusionOk="0">
                  <a:moveTo>
                    <a:pt x="2892" y="742"/>
                  </a:moveTo>
                  <a:lnTo>
                    <a:pt x="2892" y="1944"/>
                  </a:lnTo>
                  <a:cubicBezTo>
                    <a:pt x="2892" y="2166"/>
                    <a:pt x="2911" y="2392"/>
                    <a:pt x="2955" y="2613"/>
                  </a:cubicBezTo>
                  <a:lnTo>
                    <a:pt x="2724" y="2613"/>
                  </a:lnTo>
                  <a:cubicBezTo>
                    <a:pt x="1757" y="2613"/>
                    <a:pt x="1093" y="1641"/>
                    <a:pt x="1449" y="742"/>
                  </a:cubicBezTo>
                  <a:close/>
                  <a:moveTo>
                    <a:pt x="1016" y="1"/>
                  </a:moveTo>
                  <a:cubicBezTo>
                    <a:pt x="0" y="1396"/>
                    <a:pt x="996" y="3354"/>
                    <a:pt x="2724" y="3354"/>
                  </a:cubicBezTo>
                  <a:lnTo>
                    <a:pt x="3176" y="3354"/>
                  </a:lnTo>
                  <a:cubicBezTo>
                    <a:pt x="3753" y="4719"/>
                    <a:pt x="5087" y="5579"/>
                    <a:pt x="6525" y="5579"/>
                  </a:cubicBezTo>
                  <a:cubicBezTo>
                    <a:pt x="6766" y="5579"/>
                    <a:pt x="7009" y="5555"/>
                    <a:pt x="7252" y="5505"/>
                  </a:cubicBezTo>
                  <a:cubicBezTo>
                    <a:pt x="8945" y="5164"/>
                    <a:pt x="10168" y="3672"/>
                    <a:pt x="10172" y="1944"/>
                  </a:cubicBezTo>
                  <a:lnTo>
                    <a:pt x="10172" y="1"/>
                  </a:lnTo>
                  <a:close/>
                </a:path>
              </a:pathLst>
            </a:custGeom>
            <a:solidFill>
              <a:srgbClr val="D6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1" name="Google Shape;14211;p138"/>
            <p:cNvSpPr/>
            <p:nvPr/>
          </p:nvSpPr>
          <p:spPr>
            <a:xfrm>
              <a:off x="2837204" y="1671927"/>
              <a:ext cx="81174" cy="84689"/>
            </a:xfrm>
            <a:custGeom>
              <a:avLst/>
              <a:gdLst/>
              <a:ahLst/>
              <a:cxnLst/>
              <a:rect l="l" t="t" r="r" b="b"/>
              <a:pathLst>
                <a:path w="3095" h="3229" extrusionOk="0">
                  <a:moveTo>
                    <a:pt x="2910" y="1"/>
                  </a:moveTo>
                  <a:cubicBezTo>
                    <a:pt x="2821" y="1"/>
                    <a:pt x="2732" y="60"/>
                    <a:pt x="2724" y="178"/>
                  </a:cubicBezTo>
                  <a:lnTo>
                    <a:pt x="2724" y="389"/>
                  </a:lnTo>
                  <a:cubicBezTo>
                    <a:pt x="2720" y="1751"/>
                    <a:pt x="1618" y="2858"/>
                    <a:pt x="256" y="2858"/>
                  </a:cubicBezTo>
                  <a:cubicBezTo>
                    <a:pt x="251" y="2857"/>
                    <a:pt x="247" y="2857"/>
                    <a:pt x="242" y="2857"/>
                  </a:cubicBezTo>
                  <a:cubicBezTo>
                    <a:pt x="1" y="2857"/>
                    <a:pt x="1" y="3229"/>
                    <a:pt x="242" y="3229"/>
                  </a:cubicBezTo>
                  <a:cubicBezTo>
                    <a:pt x="247" y="3229"/>
                    <a:pt x="251" y="3228"/>
                    <a:pt x="256" y="3228"/>
                  </a:cubicBezTo>
                  <a:cubicBezTo>
                    <a:pt x="1825" y="3223"/>
                    <a:pt x="3090" y="1958"/>
                    <a:pt x="3095" y="389"/>
                  </a:cubicBezTo>
                  <a:lnTo>
                    <a:pt x="3095" y="178"/>
                  </a:lnTo>
                  <a:cubicBezTo>
                    <a:pt x="3088" y="60"/>
                    <a:pt x="2999" y="1"/>
                    <a:pt x="291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2" name="Google Shape;14212;p138"/>
            <p:cNvSpPr/>
            <p:nvPr/>
          </p:nvSpPr>
          <p:spPr>
            <a:xfrm>
              <a:off x="2908648" y="1626632"/>
              <a:ext cx="9730" cy="35328"/>
            </a:xfrm>
            <a:custGeom>
              <a:avLst/>
              <a:gdLst/>
              <a:ahLst/>
              <a:cxnLst/>
              <a:rect l="l" t="t" r="r" b="b"/>
              <a:pathLst>
                <a:path w="371" h="1347" extrusionOk="0">
                  <a:moveTo>
                    <a:pt x="186" y="0"/>
                  </a:moveTo>
                  <a:cubicBezTo>
                    <a:pt x="97" y="0"/>
                    <a:pt x="8" y="59"/>
                    <a:pt x="0" y="177"/>
                  </a:cubicBezTo>
                  <a:lnTo>
                    <a:pt x="0" y="1164"/>
                  </a:lnTo>
                  <a:cubicBezTo>
                    <a:pt x="0" y="1265"/>
                    <a:pt x="82" y="1346"/>
                    <a:pt x="183" y="1346"/>
                  </a:cubicBezTo>
                  <a:cubicBezTo>
                    <a:pt x="284" y="1346"/>
                    <a:pt x="371" y="1265"/>
                    <a:pt x="371" y="1164"/>
                  </a:cubicBezTo>
                  <a:lnTo>
                    <a:pt x="371" y="177"/>
                  </a:lnTo>
                  <a:cubicBezTo>
                    <a:pt x="364" y="59"/>
                    <a:pt x="275" y="0"/>
                    <a:pt x="18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3" name="Google Shape;14213;p138"/>
            <p:cNvSpPr/>
            <p:nvPr/>
          </p:nvSpPr>
          <p:spPr>
            <a:xfrm>
              <a:off x="2698776" y="1798239"/>
              <a:ext cx="290417" cy="32312"/>
            </a:xfrm>
            <a:custGeom>
              <a:avLst/>
              <a:gdLst/>
              <a:ahLst/>
              <a:cxnLst/>
              <a:rect l="l" t="t" r="r" b="b"/>
              <a:pathLst>
                <a:path w="11073" h="1232" extrusionOk="0">
                  <a:moveTo>
                    <a:pt x="10346" y="371"/>
                  </a:moveTo>
                  <a:lnTo>
                    <a:pt x="10269" y="640"/>
                  </a:lnTo>
                  <a:cubicBezTo>
                    <a:pt x="10225" y="765"/>
                    <a:pt x="10110" y="852"/>
                    <a:pt x="9975" y="861"/>
                  </a:cubicBezTo>
                  <a:lnTo>
                    <a:pt x="1097" y="861"/>
                  </a:lnTo>
                  <a:cubicBezTo>
                    <a:pt x="963" y="852"/>
                    <a:pt x="847" y="765"/>
                    <a:pt x="799" y="640"/>
                  </a:cubicBezTo>
                  <a:lnTo>
                    <a:pt x="722" y="371"/>
                  </a:lnTo>
                  <a:close/>
                  <a:moveTo>
                    <a:pt x="231" y="0"/>
                  </a:moveTo>
                  <a:cubicBezTo>
                    <a:pt x="0" y="14"/>
                    <a:pt x="0" y="356"/>
                    <a:pt x="231" y="371"/>
                  </a:cubicBezTo>
                  <a:lnTo>
                    <a:pt x="337" y="371"/>
                  </a:lnTo>
                  <a:lnTo>
                    <a:pt x="448" y="741"/>
                  </a:lnTo>
                  <a:cubicBezTo>
                    <a:pt x="535" y="1025"/>
                    <a:pt x="794" y="1222"/>
                    <a:pt x="1097" y="1232"/>
                  </a:cubicBezTo>
                  <a:lnTo>
                    <a:pt x="9975" y="1232"/>
                  </a:lnTo>
                  <a:cubicBezTo>
                    <a:pt x="10273" y="1222"/>
                    <a:pt x="10533" y="1025"/>
                    <a:pt x="10625" y="741"/>
                  </a:cubicBezTo>
                  <a:lnTo>
                    <a:pt x="10731" y="371"/>
                  </a:lnTo>
                  <a:lnTo>
                    <a:pt x="10836" y="371"/>
                  </a:lnTo>
                  <a:cubicBezTo>
                    <a:pt x="11072" y="356"/>
                    <a:pt x="11072" y="14"/>
                    <a:pt x="10836"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4" name="Google Shape;14214;p138"/>
            <p:cNvSpPr/>
            <p:nvPr/>
          </p:nvSpPr>
          <p:spPr>
            <a:xfrm>
              <a:off x="2695497" y="1651837"/>
              <a:ext cx="59956" cy="58828"/>
            </a:xfrm>
            <a:custGeom>
              <a:avLst/>
              <a:gdLst/>
              <a:ahLst/>
              <a:cxnLst/>
              <a:rect l="l" t="t" r="r" b="b"/>
              <a:pathLst>
                <a:path w="2286" h="2243" extrusionOk="0">
                  <a:moveTo>
                    <a:pt x="712" y="366"/>
                  </a:moveTo>
                  <a:lnTo>
                    <a:pt x="712" y="371"/>
                  </a:lnTo>
                  <a:lnTo>
                    <a:pt x="1838" y="371"/>
                  </a:lnTo>
                  <a:lnTo>
                    <a:pt x="1838" y="1386"/>
                  </a:lnTo>
                  <a:cubicBezTo>
                    <a:pt x="1838" y="1550"/>
                    <a:pt x="1848" y="1713"/>
                    <a:pt x="1872" y="1872"/>
                  </a:cubicBezTo>
                  <a:lnTo>
                    <a:pt x="1853" y="1872"/>
                  </a:lnTo>
                  <a:cubicBezTo>
                    <a:pt x="1068" y="1872"/>
                    <a:pt x="501" y="1126"/>
                    <a:pt x="712" y="366"/>
                  </a:cubicBezTo>
                  <a:close/>
                  <a:moveTo>
                    <a:pt x="573" y="0"/>
                  </a:moveTo>
                  <a:cubicBezTo>
                    <a:pt x="496" y="0"/>
                    <a:pt x="429" y="44"/>
                    <a:pt x="400" y="116"/>
                  </a:cubicBezTo>
                  <a:cubicBezTo>
                    <a:pt x="0" y="1141"/>
                    <a:pt x="756" y="2243"/>
                    <a:pt x="1853" y="2243"/>
                  </a:cubicBezTo>
                  <a:lnTo>
                    <a:pt x="2084" y="2243"/>
                  </a:lnTo>
                  <a:cubicBezTo>
                    <a:pt x="2199" y="2243"/>
                    <a:pt x="2286" y="2137"/>
                    <a:pt x="2267" y="2021"/>
                  </a:cubicBezTo>
                  <a:cubicBezTo>
                    <a:pt x="2228" y="1814"/>
                    <a:pt x="2204" y="1603"/>
                    <a:pt x="2204" y="1386"/>
                  </a:cubicBezTo>
                  <a:lnTo>
                    <a:pt x="2204" y="183"/>
                  </a:lnTo>
                  <a:cubicBezTo>
                    <a:pt x="2204" y="82"/>
                    <a:pt x="2122" y="0"/>
                    <a:pt x="2021"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5" name="Google Shape;14215;p138"/>
            <p:cNvSpPr/>
            <p:nvPr/>
          </p:nvSpPr>
          <p:spPr>
            <a:xfrm>
              <a:off x="2666332" y="1632402"/>
              <a:ext cx="277933" cy="156159"/>
            </a:xfrm>
            <a:custGeom>
              <a:avLst/>
              <a:gdLst/>
              <a:ahLst/>
              <a:cxnLst/>
              <a:rect l="l" t="t" r="r" b="b"/>
              <a:pathLst>
                <a:path w="10597" h="5954" extrusionOk="0">
                  <a:moveTo>
                    <a:pt x="10226" y="376"/>
                  </a:moveTo>
                  <a:lnTo>
                    <a:pt x="10226" y="2132"/>
                  </a:lnTo>
                  <a:cubicBezTo>
                    <a:pt x="10226" y="3773"/>
                    <a:pt x="9066" y="5192"/>
                    <a:pt x="7454" y="5515"/>
                  </a:cubicBezTo>
                  <a:cubicBezTo>
                    <a:pt x="7224" y="5561"/>
                    <a:pt x="6994" y="5584"/>
                    <a:pt x="6767" y="5584"/>
                  </a:cubicBezTo>
                  <a:cubicBezTo>
                    <a:pt x="5401" y="5584"/>
                    <a:pt x="4134" y="4769"/>
                    <a:pt x="3586" y="3470"/>
                  </a:cubicBezTo>
                  <a:cubicBezTo>
                    <a:pt x="3557" y="3398"/>
                    <a:pt x="3489" y="3354"/>
                    <a:pt x="3417" y="3354"/>
                  </a:cubicBezTo>
                  <a:lnTo>
                    <a:pt x="2965" y="3354"/>
                  </a:lnTo>
                  <a:cubicBezTo>
                    <a:pt x="1901" y="3354"/>
                    <a:pt x="1040" y="2493"/>
                    <a:pt x="1040" y="1430"/>
                  </a:cubicBezTo>
                  <a:cubicBezTo>
                    <a:pt x="1040" y="1054"/>
                    <a:pt x="1146" y="689"/>
                    <a:pt x="1353" y="376"/>
                  </a:cubicBezTo>
                  <a:close/>
                  <a:moveTo>
                    <a:pt x="1257" y="0"/>
                  </a:moveTo>
                  <a:cubicBezTo>
                    <a:pt x="1199" y="0"/>
                    <a:pt x="1141" y="29"/>
                    <a:pt x="1107" y="77"/>
                  </a:cubicBezTo>
                  <a:cubicBezTo>
                    <a:pt x="1" y="1593"/>
                    <a:pt x="1088" y="3725"/>
                    <a:pt x="2965" y="3725"/>
                  </a:cubicBezTo>
                  <a:lnTo>
                    <a:pt x="3297" y="3725"/>
                  </a:lnTo>
                  <a:cubicBezTo>
                    <a:pt x="3931" y="5104"/>
                    <a:pt x="5305" y="5953"/>
                    <a:pt x="6776" y="5953"/>
                  </a:cubicBezTo>
                  <a:cubicBezTo>
                    <a:pt x="7045" y="5953"/>
                    <a:pt x="7317" y="5925"/>
                    <a:pt x="7589" y="5866"/>
                  </a:cubicBezTo>
                  <a:cubicBezTo>
                    <a:pt x="9345" y="5481"/>
                    <a:pt x="10596" y="3927"/>
                    <a:pt x="10596" y="2127"/>
                  </a:cubicBezTo>
                  <a:lnTo>
                    <a:pt x="10596" y="188"/>
                  </a:lnTo>
                  <a:cubicBezTo>
                    <a:pt x="10596" y="82"/>
                    <a:pt x="10514" y="0"/>
                    <a:pt x="10413"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6" name="Google Shape;14216;p138"/>
            <p:cNvSpPr/>
            <p:nvPr/>
          </p:nvSpPr>
          <p:spPr>
            <a:xfrm>
              <a:off x="2816275" y="1538324"/>
              <a:ext cx="16497" cy="84374"/>
            </a:xfrm>
            <a:custGeom>
              <a:avLst/>
              <a:gdLst/>
              <a:ahLst/>
              <a:cxnLst/>
              <a:rect l="l" t="t" r="r" b="b"/>
              <a:pathLst>
                <a:path w="629" h="3217" extrusionOk="0">
                  <a:moveTo>
                    <a:pt x="436" y="0"/>
                  </a:moveTo>
                  <a:cubicBezTo>
                    <a:pt x="341" y="0"/>
                    <a:pt x="246" y="65"/>
                    <a:pt x="255" y="195"/>
                  </a:cubicBezTo>
                  <a:cubicBezTo>
                    <a:pt x="255" y="335"/>
                    <a:pt x="221" y="469"/>
                    <a:pt x="149" y="585"/>
                  </a:cubicBezTo>
                  <a:cubicBezTo>
                    <a:pt x="53" y="753"/>
                    <a:pt x="0" y="946"/>
                    <a:pt x="5" y="1143"/>
                  </a:cubicBezTo>
                  <a:cubicBezTo>
                    <a:pt x="0" y="1340"/>
                    <a:pt x="53" y="1533"/>
                    <a:pt x="149" y="1701"/>
                  </a:cubicBezTo>
                  <a:cubicBezTo>
                    <a:pt x="221" y="1817"/>
                    <a:pt x="255" y="1951"/>
                    <a:pt x="255" y="2086"/>
                  </a:cubicBezTo>
                  <a:cubicBezTo>
                    <a:pt x="255" y="2226"/>
                    <a:pt x="221" y="2360"/>
                    <a:pt x="149" y="2476"/>
                  </a:cubicBezTo>
                  <a:cubicBezTo>
                    <a:pt x="53" y="2644"/>
                    <a:pt x="0" y="2837"/>
                    <a:pt x="5" y="3034"/>
                  </a:cubicBezTo>
                  <a:cubicBezTo>
                    <a:pt x="5" y="3135"/>
                    <a:pt x="87" y="3217"/>
                    <a:pt x="193" y="3217"/>
                  </a:cubicBezTo>
                  <a:cubicBezTo>
                    <a:pt x="294" y="3217"/>
                    <a:pt x="375" y="3135"/>
                    <a:pt x="375" y="3034"/>
                  </a:cubicBezTo>
                  <a:cubicBezTo>
                    <a:pt x="371" y="2899"/>
                    <a:pt x="409" y="2765"/>
                    <a:pt x="476" y="2644"/>
                  </a:cubicBezTo>
                  <a:cubicBezTo>
                    <a:pt x="578" y="2476"/>
                    <a:pt x="626" y="2283"/>
                    <a:pt x="621" y="2086"/>
                  </a:cubicBezTo>
                  <a:cubicBezTo>
                    <a:pt x="626" y="1894"/>
                    <a:pt x="578" y="1701"/>
                    <a:pt x="476" y="1528"/>
                  </a:cubicBezTo>
                  <a:cubicBezTo>
                    <a:pt x="409" y="1413"/>
                    <a:pt x="371" y="1278"/>
                    <a:pt x="375" y="1143"/>
                  </a:cubicBezTo>
                  <a:cubicBezTo>
                    <a:pt x="371" y="1008"/>
                    <a:pt x="409" y="874"/>
                    <a:pt x="476" y="753"/>
                  </a:cubicBezTo>
                  <a:cubicBezTo>
                    <a:pt x="578" y="585"/>
                    <a:pt x="626" y="392"/>
                    <a:pt x="621" y="195"/>
                  </a:cubicBezTo>
                  <a:cubicBezTo>
                    <a:pt x="628" y="65"/>
                    <a:pt x="532" y="0"/>
                    <a:pt x="436"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7" name="Google Shape;14217;p138"/>
            <p:cNvSpPr/>
            <p:nvPr/>
          </p:nvSpPr>
          <p:spPr>
            <a:xfrm>
              <a:off x="2855144" y="1538875"/>
              <a:ext cx="16418" cy="83823"/>
            </a:xfrm>
            <a:custGeom>
              <a:avLst/>
              <a:gdLst/>
              <a:ahLst/>
              <a:cxnLst/>
              <a:rect l="l" t="t" r="r" b="b"/>
              <a:pathLst>
                <a:path w="626" h="3196" extrusionOk="0">
                  <a:moveTo>
                    <a:pt x="436" y="1"/>
                  </a:moveTo>
                  <a:cubicBezTo>
                    <a:pt x="347" y="1"/>
                    <a:pt x="258" y="59"/>
                    <a:pt x="250" y="174"/>
                  </a:cubicBezTo>
                  <a:cubicBezTo>
                    <a:pt x="255" y="314"/>
                    <a:pt x="221" y="448"/>
                    <a:pt x="149" y="564"/>
                  </a:cubicBezTo>
                  <a:cubicBezTo>
                    <a:pt x="48" y="732"/>
                    <a:pt x="0" y="925"/>
                    <a:pt x="5" y="1122"/>
                  </a:cubicBezTo>
                  <a:cubicBezTo>
                    <a:pt x="0" y="1319"/>
                    <a:pt x="48" y="1512"/>
                    <a:pt x="149" y="1680"/>
                  </a:cubicBezTo>
                  <a:cubicBezTo>
                    <a:pt x="221" y="1796"/>
                    <a:pt x="255" y="1930"/>
                    <a:pt x="250" y="2065"/>
                  </a:cubicBezTo>
                  <a:cubicBezTo>
                    <a:pt x="255" y="2205"/>
                    <a:pt x="221" y="2339"/>
                    <a:pt x="149" y="2455"/>
                  </a:cubicBezTo>
                  <a:cubicBezTo>
                    <a:pt x="48" y="2623"/>
                    <a:pt x="0" y="2816"/>
                    <a:pt x="5" y="3013"/>
                  </a:cubicBezTo>
                  <a:cubicBezTo>
                    <a:pt x="5" y="3114"/>
                    <a:pt x="87" y="3196"/>
                    <a:pt x="188" y="3196"/>
                  </a:cubicBezTo>
                  <a:cubicBezTo>
                    <a:pt x="294" y="3196"/>
                    <a:pt x="375" y="3114"/>
                    <a:pt x="375" y="3013"/>
                  </a:cubicBezTo>
                  <a:cubicBezTo>
                    <a:pt x="371" y="2878"/>
                    <a:pt x="404" y="2744"/>
                    <a:pt x="477" y="2623"/>
                  </a:cubicBezTo>
                  <a:cubicBezTo>
                    <a:pt x="578" y="2455"/>
                    <a:pt x="626" y="2262"/>
                    <a:pt x="621" y="2065"/>
                  </a:cubicBezTo>
                  <a:cubicBezTo>
                    <a:pt x="626" y="1873"/>
                    <a:pt x="578" y="1680"/>
                    <a:pt x="477" y="1507"/>
                  </a:cubicBezTo>
                  <a:cubicBezTo>
                    <a:pt x="404" y="1392"/>
                    <a:pt x="371" y="1257"/>
                    <a:pt x="375" y="1122"/>
                  </a:cubicBezTo>
                  <a:cubicBezTo>
                    <a:pt x="371" y="987"/>
                    <a:pt x="404" y="853"/>
                    <a:pt x="477" y="732"/>
                  </a:cubicBezTo>
                  <a:cubicBezTo>
                    <a:pt x="578" y="564"/>
                    <a:pt x="626" y="371"/>
                    <a:pt x="621" y="174"/>
                  </a:cubicBezTo>
                  <a:cubicBezTo>
                    <a:pt x="614" y="59"/>
                    <a:pt x="525" y="1"/>
                    <a:pt x="436"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18" name="Google Shape;14218;p138"/>
          <p:cNvGrpSpPr/>
          <p:nvPr/>
        </p:nvGrpSpPr>
        <p:grpSpPr>
          <a:xfrm>
            <a:off x="865841" y="3188546"/>
            <a:ext cx="355776" cy="361599"/>
            <a:chOff x="865841" y="3373121"/>
            <a:chExt cx="355776" cy="361599"/>
          </a:xfrm>
        </p:grpSpPr>
        <p:sp>
          <p:nvSpPr>
            <p:cNvPr id="14219" name="Google Shape;14219;p138"/>
            <p:cNvSpPr/>
            <p:nvPr/>
          </p:nvSpPr>
          <p:spPr>
            <a:xfrm>
              <a:off x="872397" y="3378446"/>
              <a:ext cx="342531" cy="350950"/>
            </a:xfrm>
            <a:custGeom>
              <a:avLst/>
              <a:gdLst/>
              <a:ahLst/>
              <a:cxnLst/>
              <a:rect l="l" t="t" r="r" b="b"/>
              <a:pathLst>
                <a:path w="13060" h="13381" extrusionOk="0">
                  <a:moveTo>
                    <a:pt x="6535" y="0"/>
                  </a:moveTo>
                  <a:cubicBezTo>
                    <a:pt x="6351" y="0"/>
                    <a:pt x="6167" y="89"/>
                    <a:pt x="6059" y="267"/>
                  </a:cubicBezTo>
                  <a:lnTo>
                    <a:pt x="5265" y="1605"/>
                  </a:lnTo>
                  <a:cubicBezTo>
                    <a:pt x="5160" y="1776"/>
                    <a:pt x="4976" y="1874"/>
                    <a:pt x="4786" y="1874"/>
                  </a:cubicBezTo>
                  <a:cubicBezTo>
                    <a:pt x="4714" y="1874"/>
                    <a:pt x="4642" y="1860"/>
                    <a:pt x="4572" y="1831"/>
                  </a:cubicBezTo>
                  <a:lnTo>
                    <a:pt x="3143" y="1215"/>
                  </a:lnTo>
                  <a:cubicBezTo>
                    <a:pt x="3070" y="1184"/>
                    <a:pt x="2996" y="1170"/>
                    <a:pt x="2924" y="1170"/>
                  </a:cubicBezTo>
                  <a:cubicBezTo>
                    <a:pt x="2615" y="1170"/>
                    <a:pt x="2343" y="1434"/>
                    <a:pt x="2378" y="1773"/>
                  </a:cubicBezTo>
                  <a:lnTo>
                    <a:pt x="2517" y="3323"/>
                  </a:lnTo>
                  <a:cubicBezTo>
                    <a:pt x="2541" y="3597"/>
                    <a:pt x="2359" y="3852"/>
                    <a:pt x="2089" y="3910"/>
                  </a:cubicBezTo>
                  <a:lnTo>
                    <a:pt x="573" y="4256"/>
                  </a:lnTo>
                  <a:cubicBezTo>
                    <a:pt x="164" y="4347"/>
                    <a:pt x="1" y="4843"/>
                    <a:pt x="280" y="5156"/>
                  </a:cubicBezTo>
                  <a:lnTo>
                    <a:pt x="1300" y="6330"/>
                  </a:lnTo>
                  <a:cubicBezTo>
                    <a:pt x="1483" y="6537"/>
                    <a:pt x="1483" y="6845"/>
                    <a:pt x="1300" y="7056"/>
                  </a:cubicBezTo>
                  <a:lnTo>
                    <a:pt x="280" y="8226"/>
                  </a:lnTo>
                  <a:cubicBezTo>
                    <a:pt x="1" y="8538"/>
                    <a:pt x="164" y="9034"/>
                    <a:pt x="573" y="9126"/>
                  </a:cubicBezTo>
                  <a:lnTo>
                    <a:pt x="987" y="9222"/>
                  </a:lnTo>
                  <a:lnTo>
                    <a:pt x="1728" y="9390"/>
                  </a:lnTo>
                  <a:lnTo>
                    <a:pt x="2089" y="9472"/>
                  </a:lnTo>
                  <a:cubicBezTo>
                    <a:pt x="2359" y="9535"/>
                    <a:pt x="2537" y="9785"/>
                    <a:pt x="2513" y="10059"/>
                  </a:cubicBezTo>
                  <a:lnTo>
                    <a:pt x="2378" y="11608"/>
                  </a:lnTo>
                  <a:cubicBezTo>
                    <a:pt x="2347" y="11944"/>
                    <a:pt x="2616" y="12207"/>
                    <a:pt x="2925" y="12207"/>
                  </a:cubicBezTo>
                  <a:cubicBezTo>
                    <a:pt x="2996" y="12207"/>
                    <a:pt x="3070" y="12193"/>
                    <a:pt x="3143" y="12162"/>
                  </a:cubicBezTo>
                  <a:lnTo>
                    <a:pt x="4572" y="11551"/>
                  </a:lnTo>
                  <a:cubicBezTo>
                    <a:pt x="4644" y="11520"/>
                    <a:pt x="4718" y="11505"/>
                    <a:pt x="4791" y="11505"/>
                  </a:cubicBezTo>
                  <a:cubicBezTo>
                    <a:pt x="4980" y="11505"/>
                    <a:pt x="5161" y="11602"/>
                    <a:pt x="5265" y="11772"/>
                  </a:cubicBezTo>
                  <a:lnTo>
                    <a:pt x="6059" y="13110"/>
                  </a:lnTo>
                  <a:cubicBezTo>
                    <a:pt x="6165" y="13290"/>
                    <a:pt x="6348" y="13380"/>
                    <a:pt x="6531" y="13380"/>
                  </a:cubicBezTo>
                  <a:cubicBezTo>
                    <a:pt x="6714" y="13380"/>
                    <a:pt x="6899" y="13290"/>
                    <a:pt x="7007" y="13110"/>
                  </a:cubicBezTo>
                  <a:lnTo>
                    <a:pt x="7801" y="11772"/>
                  </a:lnTo>
                  <a:cubicBezTo>
                    <a:pt x="7905" y="11602"/>
                    <a:pt x="8086" y="11505"/>
                    <a:pt x="8274" y="11505"/>
                  </a:cubicBezTo>
                  <a:cubicBezTo>
                    <a:pt x="8348" y="11505"/>
                    <a:pt x="8422" y="11520"/>
                    <a:pt x="8494" y="11551"/>
                  </a:cubicBezTo>
                  <a:lnTo>
                    <a:pt x="9923" y="12162"/>
                  </a:lnTo>
                  <a:cubicBezTo>
                    <a:pt x="9995" y="12193"/>
                    <a:pt x="10069" y="12207"/>
                    <a:pt x="10141" y="12207"/>
                  </a:cubicBezTo>
                  <a:cubicBezTo>
                    <a:pt x="10449" y="12207"/>
                    <a:pt x="10719" y="11944"/>
                    <a:pt x="10688" y="11608"/>
                  </a:cubicBezTo>
                  <a:lnTo>
                    <a:pt x="10548" y="10054"/>
                  </a:lnTo>
                  <a:cubicBezTo>
                    <a:pt x="10524" y="9780"/>
                    <a:pt x="10707" y="9530"/>
                    <a:pt x="10976" y="9467"/>
                  </a:cubicBezTo>
                  <a:lnTo>
                    <a:pt x="12492" y="9126"/>
                  </a:lnTo>
                  <a:cubicBezTo>
                    <a:pt x="12901" y="9034"/>
                    <a:pt x="13060" y="8534"/>
                    <a:pt x="12786" y="8221"/>
                  </a:cubicBezTo>
                  <a:lnTo>
                    <a:pt x="11761" y="7052"/>
                  </a:lnTo>
                  <a:cubicBezTo>
                    <a:pt x="11578" y="6845"/>
                    <a:pt x="11578" y="6532"/>
                    <a:pt x="11761" y="6325"/>
                  </a:cubicBezTo>
                  <a:lnTo>
                    <a:pt x="12781" y="5156"/>
                  </a:lnTo>
                  <a:cubicBezTo>
                    <a:pt x="13060" y="4843"/>
                    <a:pt x="12896" y="4343"/>
                    <a:pt x="12487" y="4251"/>
                  </a:cubicBezTo>
                  <a:lnTo>
                    <a:pt x="10976" y="3910"/>
                  </a:lnTo>
                  <a:cubicBezTo>
                    <a:pt x="10707" y="3847"/>
                    <a:pt x="10524" y="3597"/>
                    <a:pt x="10548" y="3323"/>
                  </a:cubicBezTo>
                  <a:lnTo>
                    <a:pt x="10693" y="1773"/>
                  </a:lnTo>
                  <a:cubicBezTo>
                    <a:pt x="10724" y="1434"/>
                    <a:pt x="10451" y="1170"/>
                    <a:pt x="10141" y="1170"/>
                  </a:cubicBezTo>
                  <a:cubicBezTo>
                    <a:pt x="10069" y="1170"/>
                    <a:pt x="9995" y="1184"/>
                    <a:pt x="9923" y="1215"/>
                  </a:cubicBezTo>
                  <a:lnTo>
                    <a:pt x="8494" y="1831"/>
                  </a:lnTo>
                  <a:cubicBezTo>
                    <a:pt x="8424" y="1860"/>
                    <a:pt x="8351" y="1874"/>
                    <a:pt x="8280" y="1874"/>
                  </a:cubicBezTo>
                  <a:cubicBezTo>
                    <a:pt x="8090" y="1874"/>
                    <a:pt x="7907" y="1776"/>
                    <a:pt x="7806" y="1605"/>
                  </a:cubicBezTo>
                  <a:lnTo>
                    <a:pt x="7007" y="267"/>
                  </a:lnTo>
                  <a:cubicBezTo>
                    <a:pt x="6901" y="89"/>
                    <a:pt x="6718" y="0"/>
                    <a:pt x="6535" y="0"/>
                  </a:cubicBezTo>
                  <a:close/>
                </a:path>
              </a:pathLst>
            </a:custGeom>
            <a:solidFill>
              <a:srgbClr val="8999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0" name="Google Shape;14220;p138"/>
            <p:cNvSpPr/>
            <p:nvPr/>
          </p:nvSpPr>
          <p:spPr>
            <a:xfrm>
              <a:off x="1026615" y="3378446"/>
              <a:ext cx="50016" cy="49150"/>
            </a:xfrm>
            <a:custGeom>
              <a:avLst/>
              <a:gdLst/>
              <a:ahLst/>
              <a:cxnLst/>
              <a:rect l="l" t="t" r="r" b="b"/>
              <a:pathLst>
                <a:path w="1907" h="1874" extrusionOk="0">
                  <a:moveTo>
                    <a:pt x="655" y="0"/>
                  </a:moveTo>
                  <a:cubicBezTo>
                    <a:pt x="471" y="0"/>
                    <a:pt x="287" y="89"/>
                    <a:pt x="179" y="267"/>
                  </a:cubicBezTo>
                  <a:lnTo>
                    <a:pt x="1" y="570"/>
                  </a:lnTo>
                  <a:lnTo>
                    <a:pt x="617" y="1605"/>
                  </a:lnTo>
                  <a:cubicBezTo>
                    <a:pt x="722" y="1776"/>
                    <a:pt x="905" y="1874"/>
                    <a:pt x="1096" y="1874"/>
                  </a:cubicBezTo>
                  <a:cubicBezTo>
                    <a:pt x="1167" y="1874"/>
                    <a:pt x="1240" y="1860"/>
                    <a:pt x="1310" y="1831"/>
                  </a:cubicBezTo>
                  <a:lnTo>
                    <a:pt x="1906" y="1576"/>
                  </a:lnTo>
                  <a:lnTo>
                    <a:pt x="1127" y="267"/>
                  </a:lnTo>
                  <a:cubicBezTo>
                    <a:pt x="1021" y="89"/>
                    <a:pt x="838" y="0"/>
                    <a:pt x="655" y="0"/>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1" name="Google Shape;14221;p138"/>
            <p:cNvSpPr/>
            <p:nvPr/>
          </p:nvSpPr>
          <p:spPr>
            <a:xfrm>
              <a:off x="1114215" y="3409105"/>
              <a:ext cx="100845" cy="289630"/>
            </a:xfrm>
            <a:custGeom>
              <a:avLst/>
              <a:gdLst/>
              <a:ahLst/>
              <a:cxnLst/>
              <a:rect l="l" t="t" r="r" b="b"/>
              <a:pathLst>
                <a:path w="3845" h="11043" extrusionOk="0">
                  <a:moveTo>
                    <a:pt x="921" y="1"/>
                  </a:moveTo>
                  <a:cubicBezTo>
                    <a:pt x="849" y="1"/>
                    <a:pt x="775" y="15"/>
                    <a:pt x="703" y="46"/>
                  </a:cubicBezTo>
                  <a:lnTo>
                    <a:pt x="106" y="306"/>
                  </a:lnTo>
                  <a:cubicBezTo>
                    <a:pt x="154" y="397"/>
                    <a:pt x="178" y="498"/>
                    <a:pt x="169" y="604"/>
                  </a:cubicBezTo>
                  <a:lnTo>
                    <a:pt x="24" y="2154"/>
                  </a:lnTo>
                  <a:cubicBezTo>
                    <a:pt x="0" y="2428"/>
                    <a:pt x="183" y="2683"/>
                    <a:pt x="452" y="2741"/>
                  </a:cubicBezTo>
                  <a:lnTo>
                    <a:pt x="1968" y="3087"/>
                  </a:lnTo>
                  <a:cubicBezTo>
                    <a:pt x="2377" y="3178"/>
                    <a:pt x="2541" y="3674"/>
                    <a:pt x="2262" y="3987"/>
                  </a:cubicBezTo>
                  <a:lnTo>
                    <a:pt x="1242" y="5161"/>
                  </a:lnTo>
                  <a:cubicBezTo>
                    <a:pt x="1059" y="5368"/>
                    <a:pt x="1059" y="5676"/>
                    <a:pt x="1242" y="5887"/>
                  </a:cubicBezTo>
                  <a:lnTo>
                    <a:pt x="2262" y="7057"/>
                  </a:lnTo>
                  <a:cubicBezTo>
                    <a:pt x="2541" y="7369"/>
                    <a:pt x="2377" y="7865"/>
                    <a:pt x="1968" y="7961"/>
                  </a:cubicBezTo>
                  <a:lnTo>
                    <a:pt x="452" y="8303"/>
                  </a:lnTo>
                  <a:cubicBezTo>
                    <a:pt x="183" y="8366"/>
                    <a:pt x="0" y="8616"/>
                    <a:pt x="24" y="8890"/>
                  </a:cubicBezTo>
                  <a:lnTo>
                    <a:pt x="169" y="10439"/>
                  </a:lnTo>
                  <a:cubicBezTo>
                    <a:pt x="178" y="10545"/>
                    <a:pt x="154" y="10651"/>
                    <a:pt x="106" y="10743"/>
                  </a:cubicBezTo>
                  <a:lnTo>
                    <a:pt x="703" y="10998"/>
                  </a:lnTo>
                  <a:cubicBezTo>
                    <a:pt x="775" y="11028"/>
                    <a:pt x="849" y="11043"/>
                    <a:pt x="922" y="11043"/>
                  </a:cubicBezTo>
                  <a:cubicBezTo>
                    <a:pt x="1231" y="11043"/>
                    <a:pt x="1504" y="10780"/>
                    <a:pt x="1473" y="10444"/>
                  </a:cubicBezTo>
                  <a:lnTo>
                    <a:pt x="1328" y="8890"/>
                  </a:lnTo>
                  <a:cubicBezTo>
                    <a:pt x="1304" y="8616"/>
                    <a:pt x="1487" y="8366"/>
                    <a:pt x="1756" y="8303"/>
                  </a:cubicBezTo>
                  <a:lnTo>
                    <a:pt x="3272" y="7961"/>
                  </a:lnTo>
                  <a:cubicBezTo>
                    <a:pt x="3681" y="7870"/>
                    <a:pt x="3845" y="7369"/>
                    <a:pt x="3566" y="7057"/>
                  </a:cubicBezTo>
                  <a:lnTo>
                    <a:pt x="2541" y="5883"/>
                  </a:lnTo>
                  <a:cubicBezTo>
                    <a:pt x="2358" y="5676"/>
                    <a:pt x="2358" y="5363"/>
                    <a:pt x="2541" y="5156"/>
                  </a:cubicBezTo>
                  <a:lnTo>
                    <a:pt x="3561" y="3987"/>
                  </a:lnTo>
                  <a:cubicBezTo>
                    <a:pt x="3840" y="3674"/>
                    <a:pt x="3676" y="3174"/>
                    <a:pt x="3267" y="3082"/>
                  </a:cubicBezTo>
                  <a:lnTo>
                    <a:pt x="1756" y="2741"/>
                  </a:lnTo>
                  <a:cubicBezTo>
                    <a:pt x="1487" y="2678"/>
                    <a:pt x="1304" y="2428"/>
                    <a:pt x="1328" y="2154"/>
                  </a:cubicBezTo>
                  <a:lnTo>
                    <a:pt x="1473" y="604"/>
                  </a:lnTo>
                  <a:cubicBezTo>
                    <a:pt x="1504" y="265"/>
                    <a:pt x="1231" y="1"/>
                    <a:pt x="921"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2" name="Google Shape;14222;p138"/>
            <p:cNvSpPr/>
            <p:nvPr/>
          </p:nvSpPr>
          <p:spPr>
            <a:xfrm>
              <a:off x="1026615" y="3680167"/>
              <a:ext cx="50016" cy="49229"/>
            </a:xfrm>
            <a:custGeom>
              <a:avLst/>
              <a:gdLst/>
              <a:ahLst/>
              <a:cxnLst/>
              <a:rect l="l" t="t" r="r" b="b"/>
              <a:pathLst>
                <a:path w="1907" h="1877" extrusionOk="0">
                  <a:moveTo>
                    <a:pt x="1089" y="1"/>
                  </a:moveTo>
                  <a:cubicBezTo>
                    <a:pt x="900" y="1"/>
                    <a:pt x="717" y="98"/>
                    <a:pt x="617" y="268"/>
                  </a:cubicBezTo>
                  <a:lnTo>
                    <a:pt x="1" y="1307"/>
                  </a:lnTo>
                  <a:lnTo>
                    <a:pt x="179" y="1606"/>
                  </a:lnTo>
                  <a:cubicBezTo>
                    <a:pt x="287" y="1786"/>
                    <a:pt x="471" y="1876"/>
                    <a:pt x="655" y="1876"/>
                  </a:cubicBezTo>
                  <a:cubicBezTo>
                    <a:pt x="838" y="1876"/>
                    <a:pt x="1021" y="1786"/>
                    <a:pt x="1127" y="1606"/>
                  </a:cubicBezTo>
                  <a:lnTo>
                    <a:pt x="1906" y="302"/>
                  </a:lnTo>
                  <a:lnTo>
                    <a:pt x="1310" y="47"/>
                  </a:lnTo>
                  <a:cubicBezTo>
                    <a:pt x="1238" y="16"/>
                    <a:pt x="1163" y="1"/>
                    <a:pt x="1089"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3" name="Google Shape;14223;p138"/>
            <p:cNvSpPr/>
            <p:nvPr/>
          </p:nvSpPr>
          <p:spPr>
            <a:xfrm>
              <a:off x="938910" y="3451306"/>
              <a:ext cx="214200" cy="204837"/>
            </a:xfrm>
            <a:custGeom>
              <a:avLst/>
              <a:gdLst/>
              <a:ahLst/>
              <a:cxnLst/>
              <a:rect l="l" t="t" r="r" b="b"/>
              <a:pathLst>
                <a:path w="8167" h="7810" extrusionOk="0">
                  <a:moveTo>
                    <a:pt x="3999" y="1"/>
                  </a:moveTo>
                  <a:cubicBezTo>
                    <a:pt x="1916" y="6"/>
                    <a:pt x="198" y="1642"/>
                    <a:pt x="102" y="3720"/>
                  </a:cubicBezTo>
                  <a:cubicBezTo>
                    <a:pt x="1" y="5804"/>
                    <a:pt x="1550" y="7594"/>
                    <a:pt x="3624" y="7791"/>
                  </a:cubicBezTo>
                  <a:cubicBezTo>
                    <a:pt x="3753" y="7804"/>
                    <a:pt x="3881" y="7810"/>
                    <a:pt x="4008" y="7810"/>
                  </a:cubicBezTo>
                  <a:cubicBezTo>
                    <a:pt x="5924" y="7810"/>
                    <a:pt x="7584" y="6407"/>
                    <a:pt x="7868" y="4476"/>
                  </a:cubicBezTo>
                  <a:cubicBezTo>
                    <a:pt x="8166" y="2416"/>
                    <a:pt x="6800" y="477"/>
                    <a:pt x="4755" y="78"/>
                  </a:cubicBezTo>
                  <a:cubicBezTo>
                    <a:pt x="4504" y="35"/>
                    <a:pt x="4254" y="10"/>
                    <a:pt x="3999"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4" name="Google Shape;14224;p138"/>
            <p:cNvSpPr/>
            <p:nvPr/>
          </p:nvSpPr>
          <p:spPr>
            <a:xfrm>
              <a:off x="972350" y="3491093"/>
              <a:ext cx="60218" cy="51485"/>
            </a:xfrm>
            <a:custGeom>
              <a:avLst/>
              <a:gdLst/>
              <a:ahLst/>
              <a:cxnLst/>
              <a:rect l="l" t="t" r="r" b="b"/>
              <a:pathLst>
                <a:path w="2296" h="1963" extrusionOk="0">
                  <a:moveTo>
                    <a:pt x="1316" y="406"/>
                  </a:moveTo>
                  <a:cubicBezTo>
                    <a:pt x="1458" y="406"/>
                    <a:pt x="1602" y="459"/>
                    <a:pt x="1719" y="577"/>
                  </a:cubicBezTo>
                  <a:cubicBezTo>
                    <a:pt x="2084" y="938"/>
                    <a:pt x="1824" y="1559"/>
                    <a:pt x="1314" y="1559"/>
                  </a:cubicBezTo>
                  <a:cubicBezTo>
                    <a:pt x="997" y="1559"/>
                    <a:pt x="737" y="1299"/>
                    <a:pt x="737" y="981"/>
                  </a:cubicBezTo>
                  <a:cubicBezTo>
                    <a:pt x="737" y="636"/>
                    <a:pt x="1021" y="406"/>
                    <a:pt x="1316" y="406"/>
                  </a:cubicBezTo>
                  <a:close/>
                  <a:moveTo>
                    <a:pt x="1305" y="0"/>
                  </a:moveTo>
                  <a:cubicBezTo>
                    <a:pt x="1065" y="0"/>
                    <a:pt x="820" y="89"/>
                    <a:pt x="622" y="288"/>
                  </a:cubicBezTo>
                  <a:cubicBezTo>
                    <a:pt x="1" y="909"/>
                    <a:pt x="439" y="1963"/>
                    <a:pt x="1314" y="1963"/>
                  </a:cubicBezTo>
                  <a:cubicBezTo>
                    <a:pt x="1853" y="1963"/>
                    <a:pt x="2291" y="1525"/>
                    <a:pt x="2296" y="981"/>
                  </a:cubicBezTo>
                  <a:cubicBezTo>
                    <a:pt x="2293" y="391"/>
                    <a:pt x="1809" y="0"/>
                    <a:pt x="13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5" name="Google Shape;14225;p138"/>
            <p:cNvSpPr/>
            <p:nvPr/>
          </p:nvSpPr>
          <p:spPr>
            <a:xfrm>
              <a:off x="1055020" y="3565264"/>
              <a:ext cx="60218" cy="51458"/>
            </a:xfrm>
            <a:custGeom>
              <a:avLst/>
              <a:gdLst/>
              <a:ahLst/>
              <a:cxnLst/>
              <a:rect l="l" t="t" r="r" b="b"/>
              <a:pathLst>
                <a:path w="2296" h="1962" extrusionOk="0">
                  <a:moveTo>
                    <a:pt x="982" y="405"/>
                  </a:moveTo>
                  <a:cubicBezTo>
                    <a:pt x="1300" y="405"/>
                    <a:pt x="1559" y="660"/>
                    <a:pt x="1559" y="978"/>
                  </a:cubicBezTo>
                  <a:cubicBezTo>
                    <a:pt x="1559" y="1326"/>
                    <a:pt x="1275" y="1556"/>
                    <a:pt x="979" y="1556"/>
                  </a:cubicBezTo>
                  <a:cubicBezTo>
                    <a:pt x="838" y="1556"/>
                    <a:pt x="695" y="1503"/>
                    <a:pt x="578" y="1387"/>
                  </a:cubicBezTo>
                  <a:cubicBezTo>
                    <a:pt x="212" y="1021"/>
                    <a:pt x="472" y="405"/>
                    <a:pt x="982" y="405"/>
                  </a:cubicBezTo>
                  <a:close/>
                  <a:moveTo>
                    <a:pt x="982" y="1"/>
                  </a:moveTo>
                  <a:cubicBezTo>
                    <a:pt x="443" y="1"/>
                    <a:pt x="5" y="439"/>
                    <a:pt x="0" y="978"/>
                  </a:cubicBezTo>
                  <a:cubicBezTo>
                    <a:pt x="0" y="1570"/>
                    <a:pt x="484" y="1962"/>
                    <a:pt x="988" y="1962"/>
                  </a:cubicBezTo>
                  <a:cubicBezTo>
                    <a:pt x="1229" y="1962"/>
                    <a:pt x="1475" y="1872"/>
                    <a:pt x="1675" y="1671"/>
                  </a:cubicBezTo>
                  <a:cubicBezTo>
                    <a:pt x="2296" y="1055"/>
                    <a:pt x="1858" y="1"/>
                    <a:pt x="9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6" name="Google Shape;14226;p138"/>
            <p:cNvSpPr/>
            <p:nvPr/>
          </p:nvSpPr>
          <p:spPr>
            <a:xfrm>
              <a:off x="993595" y="3500246"/>
              <a:ext cx="106090" cy="101684"/>
            </a:xfrm>
            <a:custGeom>
              <a:avLst/>
              <a:gdLst/>
              <a:ahLst/>
              <a:cxnLst/>
              <a:rect l="l" t="t" r="r" b="b"/>
              <a:pathLst>
                <a:path w="4045" h="3877" extrusionOk="0">
                  <a:moveTo>
                    <a:pt x="3751" y="1"/>
                  </a:moveTo>
                  <a:cubicBezTo>
                    <a:pt x="3703" y="1"/>
                    <a:pt x="3653" y="20"/>
                    <a:pt x="3608" y="64"/>
                  </a:cubicBezTo>
                  <a:lnTo>
                    <a:pt x="148" y="3524"/>
                  </a:lnTo>
                  <a:cubicBezTo>
                    <a:pt x="1" y="3672"/>
                    <a:pt x="136" y="3876"/>
                    <a:pt x="292" y="3876"/>
                  </a:cubicBezTo>
                  <a:cubicBezTo>
                    <a:pt x="340" y="3876"/>
                    <a:pt x="389" y="3857"/>
                    <a:pt x="432" y="3813"/>
                  </a:cubicBezTo>
                  <a:lnTo>
                    <a:pt x="3897" y="353"/>
                  </a:lnTo>
                  <a:cubicBezTo>
                    <a:pt x="4044" y="205"/>
                    <a:pt x="3909" y="1"/>
                    <a:pt x="37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7" name="Google Shape;14227;p138"/>
            <p:cNvSpPr/>
            <p:nvPr/>
          </p:nvSpPr>
          <p:spPr>
            <a:xfrm>
              <a:off x="933350" y="3446008"/>
              <a:ext cx="225425" cy="215459"/>
            </a:xfrm>
            <a:custGeom>
              <a:avLst/>
              <a:gdLst/>
              <a:ahLst/>
              <a:cxnLst/>
              <a:rect l="l" t="t" r="r" b="b"/>
              <a:pathLst>
                <a:path w="8595" h="8215" extrusionOk="0">
                  <a:moveTo>
                    <a:pt x="4211" y="1"/>
                  </a:moveTo>
                  <a:cubicBezTo>
                    <a:pt x="2017" y="6"/>
                    <a:pt x="213" y="1723"/>
                    <a:pt x="107" y="3913"/>
                  </a:cubicBezTo>
                  <a:cubicBezTo>
                    <a:pt x="1" y="6102"/>
                    <a:pt x="1632" y="7983"/>
                    <a:pt x="3812" y="8195"/>
                  </a:cubicBezTo>
                  <a:cubicBezTo>
                    <a:pt x="3947" y="8208"/>
                    <a:pt x="4082" y="8215"/>
                    <a:pt x="4215" y="8215"/>
                  </a:cubicBezTo>
                  <a:cubicBezTo>
                    <a:pt x="6233" y="8215"/>
                    <a:pt x="7979" y="6742"/>
                    <a:pt x="8277" y="4707"/>
                  </a:cubicBezTo>
                  <a:cubicBezTo>
                    <a:pt x="8595" y="2541"/>
                    <a:pt x="7156" y="506"/>
                    <a:pt x="5005" y="83"/>
                  </a:cubicBezTo>
                  <a:cubicBezTo>
                    <a:pt x="4989" y="79"/>
                    <a:pt x="4973" y="78"/>
                    <a:pt x="4958" y="78"/>
                  </a:cubicBezTo>
                  <a:cubicBezTo>
                    <a:pt x="4732" y="78"/>
                    <a:pt x="4680" y="427"/>
                    <a:pt x="4928" y="477"/>
                  </a:cubicBezTo>
                  <a:cubicBezTo>
                    <a:pt x="6867" y="862"/>
                    <a:pt x="8166" y="2695"/>
                    <a:pt x="7883" y="4654"/>
                  </a:cubicBezTo>
                  <a:cubicBezTo>
                    <a:pt x="7612" y="6486"/>
                    <a:pt x="6038" y="7818"/>
                    <a:pt x="4220" y="7818"/>
                  </a:cubicBezTo>
                  <a:cubicBezTo>
                    <a:pt x="4099" y="7818"/>
                    <a:pt x="3978" y="7813"/>
                    <a:pt x="3855" y="7801"/>
                  </a:cubicBezTo>
                  <a:cubicBezTo>
                    <a:pt x="1887" y="7613"/>
                    <a:pt x="415" y="5910"/>
                    <a:pt x="511" y="3937"/>
                  </a:cubicBezTo>
                  <a:cubicBezTo>
                    <a:pt x="602" y="1964"/>
                    <a:pt x="2234" y="410"/>
                    <a:pt x="4211" y="410"/>
                  </a:cubicBezTo>
                  <a:cubicBezTo>
                    <a:pt x="4481" y="410"/>
                    <a:pt x="4481" y="1"/>
                    <a:pt x="42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8" name="Google Shape;14228;p138"/>
            <p:cNvSpPr/>
            <p:nvPr/>
          </p:nvSpPr>
          <p:spPr>
            <a:xfrm>
              <a:off x="865841" y="3373121"/>
              <a:ext cx="355776" cy="361599"/>
            </a:xfrm>
            <a:custGeom>
              <a:avLst/>
              <a:gdLst/>
              <a:ahLst/>
              <a:cxnLst/>
              <a:rect l="l" t="t" r="r" b="b"/>
              <a:pathLst>
                <a:path w="13565" h="13787" extrusionOk="0">
                  <a:moveTo>
                    <a:pt x="6783" y="1"/>
                  </a:moveTo>
                  <a:cubicBezTo>
                    <a:pt x="6533" y="1"/>
                    <a:pt x="6282" y="124"/>
                    <a:pt x="6136" y="369"/>
                  </a:cubicBezTo>
                  <a:lnTo>
                    <a:pt x="5342" y="1707"/>
                  </a:lnTo>
                  <a:cubicBezTo>
                    <a:pt x="5275" y="1815"/>
                    <a:pt x="5157" y="1878"/>
                    <a:pt x="5037" y="1878"/>
                  </a:cubicBezTo>
                  <a:cubicBezTo>
                    <a:pt x="4992" y="1878"/>
                    <a:pt x="4947" y="1869"/>
                    <a:pt x="4904" y="1851"/>
                  </a:cubicBezTo>
                  <a:lnTo>
                    <a:pt x="3475" y="1235"/>
                  </a:lnTo>
                  <a:cubicBezTo>
                    <a:pt x="3375" y="1192"/>
                    <a:pt x="3273" y="1173"/>
                    <a:pt x="3174" y="1173"/>
                  </a:cubicBezTo>
                  <a:cubicBezTo>
                    <a:pt x="2751" y="1173"/>
                    <a:pt x="2383" y="1535"/>
                    <a:pt x="2426" y="1995"/>
                  </a:cubicBezTo>
                  <a:lnTo>
                    <a:pt x="2565" y="3545"/>
                  </a:lnTo>
                  <a:cubicBezTo>
                    <a:pt x="2580" y="3718"/>
                    <a:pt x="2464" y="3877"/>
                    <a:pt x="2296" y="3915"/>
                  </a:cubicBezTo>
                  <a:lnTo>
                    <a:pt x="775" y="4262"/>
                  </a:lnTo>
                  <a:cubicBezTo>
                    <a:pt x="222" y="4387"/>
                    <a:pt x="1" y="5061"/>
                    <a:pt x="376" y="5494"/>
                  </a:cubicBezTo>
                  <a:lnTo>
                    <a:pt x="1401" y="6663"/>
                  </a:lnTo>
                  <a:cubicBezTo>
                    <a:pt x="1516" y="6793"/>
                    <a:pt x="1516" y="6990"/>
                    <a:pt x="1401" y="7125"/>
                  </a:cubicBezTo>
                  <a:lnTo>
                    <a:pt x="376" y="8294"/>
                  </a:lnTo>
                  <a:cubicBezTo>
                    <a:pt x="1" y="8722"/>
                    <a:pt x="222" y="9401"/>
                    <a:pt x="775" y="9526"/>
                  </a:cubicBezTo>
                  <a:lnTo>
                    <a:pt x="1194" y="9622"/>
                  </a:lnTo>
                  <a:cubicBezTo>
                    <a:pt x="1212" y="9626"/>
                    <a:pt x="1229" y="9628"/>
                    <a:pt x="1245" y="9628"/>
                  </a:cubicBezTo>
                  <a:cubicBezTo>
                    <a:pt x="1469" y="9628"/>
                    <a:pt x="1527" y="9281"/>
                    <a:pt x="1281" y="9223"/>
                  </a:cubicBezTo>
                  <a:lnTo>
                    <a:pt x="867" y="9126"/>
                  </a:lnTo>
                  <a:cubicBezTo>
                    <a:pt x="612" y="9069"/>
                    <a:pt x="511" y="8756"/>
                    <a:pt x="684" y="8559"/>
                  </a:cubicBezTo>
                  <a:lnTo>
                    <a:pt x="1704" y="7385"/>
                  </a:lnTo>
                  <a:cubicBezTo>
                    <a:pt x="1954" y="7101"/>
                    <a:pt x="1954" y="6677"/>
                    <a:pt x="1704" y="6393"/>
                  </a:cubicBezTo>
                  <a:lnTo>
                    <a:pt x="684" y="5224"/>
                  </a:lnTo>
                  <a:cubicBezTo>
                    <a:pt x="511" y="5022"/>
                    <a:pt x="612" y="4709"/>
                    <a:pt x="867" y="4652"/>
                  </a:cubicBezTo>
                  <a:lnTo>
                    <a:pt x="2387" y="4310"/>
                  </a:lnTo>
                  <a:cubicBezTo>
                    <a:pt x="2753" y="4228"/>
                    <a:pt x="3003" y="3886"/>
                    <a:pt x="2970" y="3506"/>
                  </a:cubicBezTo>
                  <a:lnTo>
                    <a:pt x="2830" y="1957"/>
                  </a:lnTo>
                  <a:cubicBezTo>
                    <a:pt x="2810" y="1745"/>
                    <a:pt x="2979" y="1578"/>
                    <a:pt x="3175" y="1578"/>
                  </a:cubicBezTo>
                  <a:cubicBezTo>
                    <a:pt x="3220" y="1578"/>
                    <a:pt x="3266" y="1587"/>
                    <a:pt x="3311" y="1606"/>
                  </a:cubicBezTo>
                  <a:lnTo>
                    <a:pt x="4740" y="2222"/>
                  </a:lnTo>
                  <a:cubicBezTo>
                    <a:pt x="4835" y="2261"/>
                    <a:pt x="4935" y="2280"/>
                    <a:pt x="5033" y="2280"/>
                  </a:cubicBezTo>
                  <a:cubicBezTo>
                    <a:pt x="5293" y="2280"/>
                    <a:pt x="5544" y="2148"/>
                    <a:pt x="5683" y="1914"/>
                  </a:cubicBezTo>
                  <a:lnTo>
                    <a:pt x="6482" y="576"/>
                  </a:lnTo>
                  <a:cubicBezTo>
                    <a:pt x="6549" y="463"/>
                    <a:pt x="6665" y="406"/>
                    <a:pt x="6780" y="406"/>
                  </a:cubicBezTo>
                  <a:cubicBezTo>
                    <a:pt x="6896" y="406"/>
                    <a:pt x="7011" y="463"/>
                    <a:pt x="7079" y="576"/>
                  </a:cubicBezTo>
                  <a:lnTo>
                    <a:pt x="7877" y="1914"/>
                  </a:lnTo>
                  <a:cubicBezTo>
                    <a:pt x="8017" y="2148"/>
                    <a:pt x="8268" y="2280"/>
                    <a:pt x="8528" y="2280"/>
                  </a:cubicBezTo>
                  <a:cubicBezTo>
                    <a:pt x="8626" y="2280"/>
                    <a:pt x="8726" y="2261"/>
                    <a:pt x="8821" y="2222"/>
                  </a:cubicBezTo>
                  <a:lnTo>
                    <a:pt x="10250" y="1606"/>
                  </a:lnTo>
                  <a:cubicBezTo>
                    <a:pt x="10294" y="1587"/>
                    <a:pt x="10340" y="1578"/>
                    <a:pt x="10384" y="1578"/>
                  </a:cubicBezTo>
                  <a:cubicBezTo>
                    <a:pt x="10578" y="1578"/>
                    <a:pt x="10750" y="1745"/>
                    <a:pt x="10731" y="1957"/>
                  </a:cubicBezTo>
                  <a:lnTo>
                    <a:pt x="10591" y="3506"/>
                  </a:lnTo>
                  <a:cubicBezTo>
                    <a:pt x="10558" y="3886"/>
                    <a:pt x="10808" y="4228"/>
                    <a:pt x="11174" y="4310"/>
                  </a:cubicBezTo>
                  <a:lnTo>
                    <a:pt x="12694" y="4656"/>
                  </a:lnTo>
                  <a:cubicBezTo>
                    <a:pt x="12949" y="4714"/>
                    <a:pt x="13050" y="5027"/>
                    <a:pt x="12877" y="5224"/>
                  </a:cubicBezTo>
                  <a:lnTo>
                    <a:pt x="11852" y="6398"/>
                  </a:lnTo>
                  <a:cubicBezTo>
                    <a:pt x="11607" y="6682"/>
                    <a:pt x="11607" y="7105"/>
                    <a:pt x="11852" y="7389"/>
                  </a:cubicBezTo>
                  <a:lnTo>
                    <a:pt x="12877" y="8563"/>
                  </a:lnTo>
                  <a:cubicBezTo>
                    <a:pt x="13050" y="8761"/>
                    <a:pt x="12949" y="9073"/>
                    <a:pt x="12694" y="9131"/>
                  </a:cubicBezTo>
                  <a:lnTo>
                    <a:pt x="11174" y="9473"/>
                  </a:lnTo>
                  <a:cubicBezTo>
                    <a:pt x="10808" y="9559"/>
                    <a:pt x="10558" y="9901"/>
                    <a:pt x="10591" y="10281"/>
                  </a:cubicBezTo>
                  <a:lnTo>
                    <a:pt x="10731" y="11831"/>
                  </a:lnTo>
                  <a:cubicBezTo>
                    <a:pt x="10750" y="12042"/>
                    <a:pt x="10578" y="12209"/>
                    <a:pt x="10384" y="12209"/>
                  </a:cubicBezTo>
                  <a:cubicBezTo>
                    <a:pt x="10340" y="12209"/>
                    <a:pt x="10294" y="12201"/>
                    <a:pt x="10250" y="12182"/>
                  </a:cubicBezTo>
                  <a:lnTo>
                    <a:pt x="8821" y="11566"/>
                  </a:lnTo>
                  <a:cubicBezTo>
                    <a:pt x="8725" y="11525"/>
                    <a:pt x="8625" y="11505"/>
                    <a:pt x="8527" y="11505"/>
                  </a:cubicBezTo>
                  <a:cubicBezTo>
                    <a:pt x="8267" y="11505"/>
                    <a:pt x="8017" y="11640"/>
                    <a:pt x="7877" y="11874"/>
                  </a:cubicBezTo>
                  <a:lnTo>
                    <a:pt x="7079" y="13212"/>
                  </a:lnTo>
                  <a:cubicBezTo>
                    <a:pt x="7011" y="13325"/>
                    <a:pt x="6896" y="13381"/>
                    <a:pt x="6780" y="13381"/>
                  </a:cubicBezTo>
                  <a:cubicBezTo>
                    <a:pt x="6665" y="13381"/>
                    <a:pt x="6549" y="13325"/>
                    <a:pt x="6482" y="13212"/>
                  </a:cubicBezTo>
                  <a:lnTo>
                    <a:pt x="5683" y="11874"/>
                  </a:lnTo>
                  <a:cubicBezTo>
                    <a:pt x="5544" y="11640"/>
                    <a:pt x="5293" y="11505"/>
                    <a:pt x="5034" y="11505"/>
                  </a:cubicBezTo>
                  <a:cubicBezTo>
                    <a:pt x="4936" y="11505"/>
                    <a:pt x="4836" y="11525"/>
                    <a:pt x="4740" y="11566"/>
                  </a:cubicBezTo>
                  <a:lnTo>
                    <a:pt x="3311" y="12182"/>
                  </a:lnTo>
                  <a:cubicBezTo>
                    <a:pt x="3266" y="12201"/>
                    <a:pt x="3220" y="12209"/>
                    <a:pt x="3175" y="12209"/>
                  </a:cubicBezTo>
                  <a:cubicBezTo>
                    <a:pt x="2979" y="12209"/>
                    <a:pt x="2810" y="12042"/>
                    <a:pt x="2830" y="11831"/>
                  </a:cubicBezTo>
                  <a:lnTo>
                    <a:pt x="2970" y="10281"/>
                  </a:lnTo>
                  <a:cubicBezTo>
                    <a:pt x="3003" y="9901"/>
                    <a:pt x="2753" y="9559"/>
                    <a:pt x="2387" y="9473"/>
                  </a:cubicBezTo>
                  <a:lnTo>
                    <a:pt x="2026" y="9391"/>
                  </a:lnTo>
                  <a:cubicBezTo>
                    <a:pt x="2008" y="9387"/>
                    <a:pt x="1991" y="9385"/>
                    <a:pt x="1975" y="9385"/>
                  </a:cubicBezTo>
                  <a:cubicBezTo>
                    <a:pt x="1751" y="9385"/>
                    <a:pt x="1688" y="9732"/>
                    <a:pt x="1935" y="9786"/>
                  </a:cubicBezTo>
                  <a:lnTo>
                    <a:pt x="2296" y="9872"/>
                  </a:lnTo>
                  <a:cubicBezTo>
                    <a:pt x="2464" y="9911"/>
                    <a:pt x="2580" y="10070"/>
                    <a:pt x="2565" y="10243"/>
                  </a:cubicBezTo>
                  <a:lnTo>
                    <a:pt x="2426" y="11792"/>
                  </a:lnTo>
                  <a:cubicBezTo>
                    <a:pt x="2379" y="12253"/>
                    <a:pt x="2751" y="12619"/>
                    <a:pt x="3176" y="12619"/>
                  </a:cubicBezTo>
                  <a:cubicBezTo>
                    <a:pt x="3274" y="12619"/>
                    <a:pt x="3375" y="12600"/>
                    <a:pt x="3475" y="12557"/>
                  </a:cubicBezTo>
                  <a:lnTo>
                    <a:pt x="4904" y="11941"/>
                  </a:lnTo>
                  <a:cubicBezTo>
                    <a:pt x="4948" y="11923"/>
                    <a:pt x="4994" y="11913"/>
                    <a:pt x="5040" y="11913"/>
                  </a:cubicBezTo>
                  <a:cubicBezTo>
                    <a:pt x="5160" y="11913"/>
                    <a:pt x="5276" y="11974"/>
                    <a:pt x="5342" y="12086"/>
                  </a:cubicBezTo>
                  <a:lnTo>
                    <a:pt x="6136" y="13418"/>
                  </a:lnTo>
                  <a:cubicBezTo>
                    <a:pt x="6282" y="13664"/>
                    <a:pt x="6534" y="13787"/>
                    <a:pt x="6785" y="13787"/>
                  </a:cubicBezTo>
                  <a:cubicBezTo>
                    <a:pt x="7035" y="13787"/>
                    <a:pt x="7286" y="13664"/>
                    <a:pt x="7430" y="13418"/>
                  </a:cubicBezTo>
                  <a:lnTo>
                    <a:pt x="8229" y="12086"/>
                  </a:lnTo>
                  <a:cubicBezTo>
                    <a:pt x="8291" y="11974"/>
                    <a:pt x="8406" y="11913"/>
                    <a:pt x="8527" y="11913"/>
                  </a:cubicBezTo>
                  <a:cubicBezTo>
                    <a:pt x="8574" y="11913"/>
                    <a:pt x="8621" y="11923"/>
                    <a:pt x="8667" y="11941"/>
                  </a:cubicBezTo>
                  <a:lnTo>
                    <a:pt x="10096" y="12557"/>
                  </a:lnTo>
                  <a:cubicBezTo>
                    <a:pt x="10193" y="12598"/>
                    <a:pt x="10293" y="12617"/>
                    <a:pt x="10389" y="12617"/>
                  </a:cubicBezTo>
                  <a:cubicBezTo>
                    <a:pt x="10812" y="12617"/>
                    <a:pt x="11184" y="12254"/>
                    <a:pt x="11145" y="11792"/>
                  </a:cubicBezTo>
                  <a:lnTo>
                    <a:pt x="11000" y="10243"/>
                  </a:lnTo>
                  <a:cubicBezTo>
                    <a:pt x="10986" y="10070"/>
                    <a:pt x="11101" y="9911"/>
                    <a:pt x="11270" y="9872"/>
                  </a:cubicBezTo>
                  <a:lnTo>
                    <a:pt x="12790" y="9526"/>
                  </a:lnTo>
                  <a:cubicBezTo>
                    <a:pt x="13344" y="9401"/>
                    <a:pt x="13565" y="8727"/>
                    <a:pt x="13190" y="8294"/>
                  </a:cubicBezTo>
                  <a:lnTo>
                    <a:pt x="12165" y="7125"/>
                  </a:lnTo>
                  <a:cubicBezTo>
                    <a:pt x="12049" y="6990"/>
                    <a:pt x="12049" y="6793"/>
                    <a:pt x="12165" y="6663"/>
                  </a:cubicBezTo>
                  <a:lnTo>
                    <a:pt x="13185" y="5494"/>
                  </a:lnTo>
                  <a:cubicBezTo>
                    <a:pt x="13560" y="5065"/>
                    <a:pt x="13344" y="4392"/>
                    <a:pt x="12790" y="4262"/>
                  </a:cubicBezTo>
                  <a:lnTo>
                    <a:pt x="11275" y="3915"/>
                  </a:lnTo>
                  <a:cubicBezTo>
                    <a:pt x="11101" y="3877"/>
                    <a:pt x="10986" y="3718"/>
                    <a:pt x="11005" y="3545"/>
                  </a:cubicBezTo>
                  <a:lnTo>
                    <a:pt x="11145" y="1995"/>
                  </a:lnTo>
                  <a:cubicBezTo>
                    <a:pt x="11188" y="1535"/>
                    <a:pt x="10816" y="1173"/>
                    <a:pt x="10394" y="1173"/>
                  </a:cubicBezTo>
                  <a:cubicBezTo>
                    <a:pt x="10296" y="1173"/>
                    <a:pt x="10195" y="1192"/>
                    <a:pt x="10096" y="1235"/>
                  </a:cubicBezTo>
                  <a:lnTo>
                    <a:pt x="8667" y="1851"/>
                  </a:lnTo>
                  <a:cubicBezTo>
                    <a:pt x="8622" y="1869"/>
                    <a:pt x="8576" y="1878"/>
                    <a:pt x="8531" y="1878"/>
                  </a:cubicBezTo>
                  <a:cubicBezTo>
                    <a:pt x="8409" y="1878"/>
                    <a:pt x="8292" y="1815"/>
                    <a:pt x="8229" y="1707"/>
                  </a:cubicBezTo>
                  <a:lnTo>
                    <a:pt x="7430" y="369"/>
                  </a:lnTo>
                  <a:cubicBezTo>
                    <a:pt x="7283" y="124"/>
                    <a:pt x="7033" y="1"/>
                    <a:pt x="67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29" name="Google Shape;14229;p138"/>
          <p:cNvGrpSpPr/>
          <p:nvPr/>
        </p:nvGrpSpPr>
        <p:grpSpPr>
          <a:xfrm>
            <a:off x="1319524" y="3170580"/>
            <a:ext cx="342793" cy="375709"/>
            <a:chOff x="1319524" y="3355155"/>
            <a:chExt cx="342793" cy="375709"/>
          </a:xfrm>
        </p:grpSpPr>
        <p:sp>
          <p:nvSpPr>
            <p:cNvPr id="14230" name="Google Shape;14230;p138"/>
            <p:cNvSpPr/>
            <p:nvPr/>
          </p:nvSpPr>
          <p:spPr>
            <a:xfrm>
              <a:off x="1400042" y="3360716"/>
              <a:ext cx="256715" cy="364615"/>
            </a:xfrm>
            <a:custGeom>
              <a:avLst/>
              <a:gdLst/>
              <a:ahLst/>
              <a:cxnLst/>
              <a:rect l="l" t="t" r="r" b="b"/>
              <a:pathLst>
                <a:path w="9788" h="13902" extrusionOk="0">
                  <a:moveTo>
                    <a:pt x="280" y="0"/>
                  </a:moveTo>
                  <a:cubicBezTo>
                    <a:pt x="126" y="0"/>
                    <a:pt x="1" y="125"/>
                    <a:pt x="1" y="279"/>
                  </a:cubicBezTo>
                  <a:lnTo>
                    <a:pt x="1" y="13622"/>
                  </a:lnTo>
                  <a:cubicBezTo>
                    <a:pt x="1" y="13776"/>
                    <a:pt x="126" y="13901"/>
                    <a:pt x="280" y="13901"/>
                  </a:cubicBezTo>
                  <a:lnTo>
                    <a:pt x="9119" y="13901"/>
                  </a:lnTo>
                  <a:cubicBezTo>
                    <a:pt x="9490" y="13901"/>
                    <a:pt x="9788" y="13598"/>
                    <a:pt x="9788" y="13227"/>
                  </a:cubicBezTo>
                  <a:lnTo>
                    <a:pt x="9788" y="674"/>
                  </a:lnTo>
                  <a:cubicBezTo>
                    <a:pt x="9788" y="303"/>
                    <a:pt x="9490" y="0"/>
                    <a:pt x="9119" y="0"/>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1" name="Google Shape;14231;p138"/>
            <p:cNvSpPr/>
            <p:nvPr/>
          </p:nvSpPr>
          <p:spPr>
            <a:xfrm>
              <a:off x="1376202" y="3383035"/>
              <a:ext cx="256715" cy="319949"/>
            </a:xfrm>
            <a:custGeom>
              <a:avLst/>
              <a:gdLst/>
              <a:ahLst/>
              <a:cxnLst/>
              <a:rect l="l" t="t" r="r" b="b"/>
              <a:pathLst>
                <a:path w="9788" h="12199" extrusionOk="0">
                  <a:moveTo>
                    <a:pt x="0" y="1"/>
                  </a:moveTo>
                  <a:lnTo>
                    <a:pt x="0" y="12198"/>
                  </a:lnTo>
                  <a:lnTo>
                    <a:pt x="9787" y="12198"/>
                  </a:lnTo>
                  <a:lnTo>
                    <a:pt x="9787" y="1"/>
                  </a:ln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2" name="Google Shape;14232;p138"/>
            <p:cNvSpPr/>
            <p:nvPr/>
          </p:nvSpPr>
          <p:spPr>
            <a:xfrm>
              <a:off x="1354616" y="3360716"/>
              <a:ext cx="256715" cy="364615"/>
            </a:xfrm>
            <a:custGeom>
              <a:avLst/>
              <a:gdLst/>
              <a:ahLst/>
              <a:cxnLst/>
              <a:rect l="l" t="t" r="r" b="b"/>
              <a:pathLst>
                <a:path w="9788" h="13902" extrusionOk="0">
                  <a:moveTo>
                    <a:pt x="669" y="0"/>
                  </a:moveTo>
                  <a:cubicBezTo>
                    <a:pt x="299" y="0"/>
                    <a:pt x="1" y="303"/>
                    <a:pt x="1" y="674"/>
                  </a:cubicBezTo>
                  <a:lnTo>
                    <a:pt x="1" y="13227"/>
                  </a:lnTo>
                  <a:cubicBezTo>
                    <a:pt x="1" y="13598"/>
                    <a:pt x="299" y="13901"/>
                    <a:pt x="669" y="13901"/>
                  </a:cubicBezTo>
                  <a:lnTo>
                    <a:pt x="9114" y="13901"/>
                  </a:lnTo>
                  <a:cubicBezTo>
                    <a:pt x="9484" y="13901"/>
                    <a:pt x="9788" y="13598"/>
                    <a:pt x="9788" y="13227"/>
                  </a:cubicBezTo>
                  <a:lnTo>
                    <a:pt x="9788" y="674"/>
                  </a:lnTo>
                  <a:cubicBezTo>
                    <a:pt x="9788" y="303"/>
                    <a:pt x="9484" y="0"/>
                    <a:pt x="9114" y="0"/>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3" name="Google Shape;14233;p138"/>
            <p:cNvSpPr/>
            <p:nvPr/>
          </p:nvSpPr>
          <p:spPr>
            <a:xfrm>
              <a:off x="1571675" y="3360716"/>
              <a:ext cx="39656" cy="364615"/>
            </a:xfrm>
            <a:custGeom>
              <a:avLst/>
              <a:gdLst/>
              <a:ahLst/>
              <a:cxnLst/>
              <a:rect l="l" t="t" r="r" b="b"/>
              <a:pathLst>
                <a:path w="1512" h="13902" extrusionOk="0">
                  <a:moveTo>
                    <a:pt x="1" y="0"/>
                  </a:moveTo>
                  <a:cubicBezTo>
                    <a:pt x="371" y="0"/>
                    <a:pt x="674" y="303"/>
                    <a:pt x="674" y="674"/>
                  </a:cubicBezTo>
                  <a:lnTo>
                    <a:pt x="674" y="13227"/>
                  </a:lnTo>
                  <a:cubicBezTo>
                    <a:pt x="674" y="13598"/>
                    <a:pt x="376" y="13901"/>
                    <a:pt x="6" y="13901"/>
                  </a:cubicBezTo>
                  <a:lnTo>
                    <a:pt x="843" y="13901"/>
                  </a:lnTo>
                  <a:cubicBezTo>
                    <a:pt x="1213" y="13901"/>
                    <a:pt x="1512" y="13598"/>
                    <a:pt x="1512" y="13227"/>
                  </a:cubicBezTo>
                  <a:lnTo>
                    <a:pt x="1512" y="674"/>
                  </a:lnTo>
                  <a:cubicBezTo>
                    <a:pt x="1512" y="298"/>
                    <a:pt x="1213" y="0"/>
                    <a:pt x="838"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4" name="Google Shape;14234;p138"/>
            <p:cNvSpPr/>
            <p:nvPr/>
          </p:nvSpPr>
          <p:spPr>
            <a:xfrm>
              <a:off x="1324455" y="3401473"/>
              <a:ext cx="59458" cy="29296"/>
            </a:xfrm>
            <a:custGeom>
              <a:avLst/>
              <a:gdLst/>
              <a:ahLst/>
              <a:cxnLst/>
              <a:rect l="l" t="t" r="r" b="b"/>
              <a:pathLst>
                <a:path w="2267" h="1117" extrusionOk="0">
                  <a:moveTo>
                    <a:pt x="564" y="0"/>
                  </a:moveTo>
                  <a:cubicBezTo>
                    <a:pt x="251" y="0"/>
                    <a:pt x="1" y="250"/>
                    <a:pt x="1" y="558"/>
                  </a:cubicBezTo>
                  <a:cubicBezTo>
                    <a:pt x="1" y="866"/>
                    <a:pt x="251" y="1117"/>
                    <a:pt x="564" y="1117"/>
                  </a:cubicBezTo>
                  <a:lnTo>
                    <a:pt x="1709" y="1117"/>
                  </a:lnTo>
                  <a:cubicBezTo>
                    <a:pt x="2017" y="1117"/>
                    <a:pt x="2267" y="866"/>
                    <a:pt x="2267" y="558"/>
                  </a:cubicBezTo>
                  <a:cubicBezTo>
                    <a:pt x="2267" y="250"/>
                    <a:pt x="2017" y="0"/>
                    <a:pt x="1709"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5" name="Google Shape;14235;p138"/>
            <p:cNvSpPr/>
            <p:nvPr/>
          </p:nvSpPr>
          <p:spPr>
            <a:xfrm>
              <a:off x="1324822" y="3485768"/>
              <a:ext cx="59484" cy="29427"/>
            </a:xfrm>
            <a:custGeom>
              <a:avLst/>
              <a:gdLst/>
              <a:ahLst/>
              <a:cxnLst/>
              <a:rect l="l" t="t" r="r" b="b"/>
              <a:pathLst>
                <a:path w="2268" h="1122" extrusionOk="0">
                  <a:moveTo>
                    <a:pt x="564" y="0"/>
                  </a:moveTo>
                  <a:cubicBezTo>
                    <a:pt x="251" y="0"/>
                    <a:pt x="1" y="251"/>
                    <a:pt x="1" y="563"/>
                  </a:cubicBezTo>
                  <a:cubicBezTo>
                    <a:pt x="1" y="871"/>
                    <a:pt x="251" y="1122"/>
                    <a:pt x="564" y="1122"/>
                  </a:cubicBezTo>
                  <a:lnTo>
                    <a:pt x="1709" y="1122"/>
                  </a:lnTo>
                  <a:cubicBezTo>
                    <a:pt x="2017" y="1122"/>
                    <a:pt x="2267" y="871"/>
                    <a:pt x="2267" y="563"/>
                  </a:cubicBezTo>
                  <a:cubicBezTo>
                    <a:pt x="2267" y="251"/>
                    <a:pt x="2017" y="0"/>
                    <a:pt x="1709"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6" name="Google Shape;14236;p138"/>
            <p:cNvSpPr/>
            <p:nvPr/>
          </p:nvSpPr>
          <p:spPr>
            <a:xfrm>
              <a:off x="1325215" y="3570195"/>
              <a:ext cx="59458" cy="29296"/>
            </a:xfrm>
            <a:custGeom>
              <a:avLst/>
              <a:gdLst/>
              <a:ahLst/>
              <a:cxnLst/>
              <a:rect l="l" t="t" r="r" b="b"/>
              <a:pathLst>
                <a:path w="2267" h="1117" extrusionOk="0">
                  <a:moveTo>
                    <a:pt x="559" y="0"/>
                  </a:moveTo>
                  <a:cubicBezTo>
                    <a:pt x="251" y="0"/>
                    <a:pt x="0" y="251"/>
                    <a:pt x="0" y="559"/>
                  </a:cubicBezTo>
                  <a:cubicBezTo>
                    <a:pt x="0" y="867"/>
                    <a:pt x="251" y="1117"/>
                    <a:pt x="559" y="1117"/>
                  </a:cubicBezTo>
                  <a:lnTo>
                    <a:pt x="1709" y="1117"/>
                  </a:lnTo>
                  <a:cubicBezTo>
                    <a:pt x="2017" y="1117"/>
                    <a:pt x="2267" y="867"/>
                    <a:pt x="2267" y="559"/>
                  </a:cubicBezTo>
                  <a:cubicBezTo>
                    <a:pt x="2267" y="251"/>
                    <a:pt x="2017" y="0"/>
                    <a:pt x="1709"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7" name="Google Shape;14237;p138"/>
            <p:cNvSpPr/>
            <p:nvPr/>
          </p:nvSpPr>
          <p:spPr>
            <a:xfrm>
              <a:off x="1325582" y="3654490"/>
              <a:ext cx="59484" cy="29427"/>
            </a:xfrm>
            <a:custGeom>
              <a:avLst/>
              <a:gdLst/>
              <a:ahLst/>
              <a:cxnLst/>
              <a:rect l="l" t="t" r="r" b="b"/>
              <a:pathLst>
                <a:path w="2268" h="1122" extrusionOk="0">
                  <a:moveTo>
                    <a:pt x="559" y="1"/>
                  </a:moveTo>
                  <a:cubicBezTo>
                    <a:pt x="251" y="1"/>
                    <a:pt x="1" y="251"/>
                    <a:pt x="1" y="559"/>
                  </a:cubicBezTo>
                  <a:cubicBezTo>
                    <a:pt x="1" y="867"/>
                    <a:pt x="251" y="1117"/>
                    <a:pt x="559" y="1122"/>
                  </a:cubicBezTo>
                  <a:lnTo>
                    <a:pt x="1709" y="1122"/>
                  </a:lnTo>
                  <a:cubicBezTo>
                    <a:pt x="2017" y="1117"/>
                    <a:pt x="2267" y="867"/>
                    <a:pt x="2267" y="559"/>
                  </a:cubicBezTo>
                  <a:cubicBezTo>
                    <a:pt x="2267" y="251"/>
                    <a:pt x="2017" y="1"/>
                    <a:pt x="1709" y="1"/>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8" name="Google Shape;14238;p138"/>
            <p:cNvSpPr/>
            <p:nvPr/>
          </p:nvSpPr>
          <p:spPr>
            <a:xfrm>
              <a:off x="1324455" y="3401473"/>
              <a:ext cx="59458" cy="29296"/>
            </a:xfrm>
            <a:custGeom>
              <a:avLst/>
              <a:gdLst/>
              <a:ahLst/>
              <a:cxnLst/>
              <a:rect l="l" t="t" r="r" b="b"/>
              <a:pathLst>
                <a:path w="2267" h="1117" extrusionOk="0">
                  <a:moveTo>
                    <a:pt x="564" y="0"/>
                  </a:moveTo>
                  <a:cubicBezTo>
                    <a:pt x="251" y="0"/>
                    <a:pt x="1" y="250"/>
                    <a:pt x="1" y="558"/>
                  </a:cubicBezTo>
                  <a:cubicBezTo>
                    <a:pt x="1" y="866"/>
                    <a:pt x="251" y="1117"/>
                    <a:pt x="564" y="1117"/>
                  </a:cubicBezTo>
                  <a:lnTo>
                    <a:pt x="1709" y="1117"/>
                  </a:lnTo>
                  <a:cubicBezTo>
                    <a:pt x="2017" y="1117"/>
                    <a:pt x="2267" y="866"/>
                    <a:pt x="2267" y="558"/>
                  </a:cubicBezTo>
                  <a:cubicBezTo>
                    <a:pt x="2267" y="250"/>
                    <a:pt x="2017" y="0"/>
                    <a:pt x="1709"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9" name="Google Shape;14239;p138"/>
            <p:cNvSpPr/>
            <p:nvPr/>
          </p:nvSpPr>
          <p:spPr>
            <a:xfrm>
              <a:off x="1347299" y="3401473"/>
              <a:ext cx="36614" cy="29296"/>
            </a:xfrm>
            <a:custGeom>
              <a:avLst/>
              <a:gdLst/>
              <a:ahLst/>
              <a:cxnLst/>
              <a:rect l="l" t="t" r="r" b="b"/>
              <a:pathLst>
                <a:path w="1396" h="1117" extrusionOk="0">
                  <a:moveTo>
                    <a:pt x="0" y="0"/>
                  </a:moveTo>
                  <a:cubicBezTo>
                    <a:pt x="308" y="0"/>
                    <a:pt x="559" y="250"/>
                    <a:pt x="559" y="558"/>
                  </a:cubicBezTo>
                  <a:cubicBezTo>
                    <a:pt x="559" y="866"/>
                    <a:pt x="308" y="1117"/>
                    <a:pt x="0" y="1117"/>
                  </a:cubicBezTo>
                  <a:lnTo>
                    <a:pt x="838" y="1117"/>
                  </a:lnTo>
                  <a:cubicBezTo>
                    <a:pt x="1146" y="1117"/>
                    <a:pt x="1396" y="866"/>
                    <a:pt x="1396" y="558"/>
                  </a:cubicBezTo>
                  <a:cubicBezTo>
                    <a:pt x="1396" y="250"/>
                    <a:pt x="1146" y="0"/>
                    <a:pt x="838" y="0"/>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0" name="Google Shape;14240;p138"/>
            <p:cNvSpPr/>
            <p:nvPr/>
          </p:nvSpPr>
          <p:spPr>
            <a:xfrm>
              <a:off x="1324822" y="3485768"/>
              <a:ext cx="59484" cy="29427"/>
            </a:xfrm>
            <a:custGeom>
              <a:avLst/>
              <a:gdLst/>
              <a:ahLst/>
              <a:cxnLst/>
              <a:rect l="l" t="t" r="r" b="b"/>
              <a:pathLst>
                <a:path w="2268" h="1122" extrusionOk="0">
                  <a:moveTo>
                    <a:pt x="564" y="0"/>
                  </a:moveTo>
                  <a:cubicBezTo>
                    <a:pt x="251" y="0"/>
                    <a:pt x="1" y="251"/>
                    <a:pt x="1" y="563"/>
                  </a:cubicBezTo>
                  <a:cubicBezTo>
                    <a:pt x="1" y="871"/>
                    <a:pt x="251" y="1122"/>
                    <a:pt x="564" y="1122"/>
                  </a:cubicBezTo>
                  <a:lnTo>
                    <a:pt x="1709" y="1122"/>
                  </a:lnTo>
                  <a:cubicBezTo>
                    <a:pt x="2017" y="1122"/>
                    <a:pt x="2267" y="871"/>
                    <a:pt x="2267" y="563"/>
                  </a:cubicBezTo>
                  <a:cubicBezTo>
                    <a:pt x="2267" y="251"/>
                    <a:pt x="2017" y="0"/>
                    <a:pt x="1709"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1" name="Google Shape;14241;p138"/>
            <p:cNvSpPr/>
            <p:nvPr/>
          </p:nvSpPr>
          <p:spPr>
            <a:xfrm>
              <a:off x="1347561" y="3485768"/>
              <a:ext cx="36745" cy="29427"/>
            </a:xfrm>
            <a:custGeom>
              <a:avLst/>
              <a:gdLst/>
              <a:ahLst/>
              <a:cxnLst/>
              <a:rect l="l" t="t" r="r" b="b"/>
              <a:pathLst>
                <a:path w="1401" h="1122" extrusionOk="0">
                  <a:moveTo>
                    <a:pt x="0" y="0"/>
                  </a:moveTo>
                  <a:cubicBezTo>
                    <a:pt x="313" y="0"/>
                    <a:pt x="563" y="251"/>
                    <a:pt x="563" y="563"/>
                  </a:cubicBezTo>
                  <a:cubicBezTo>
                    <a:pt x="563" y="871"/>
                    <a:pt x="313" y="1122"/>
                    <a:pt x="0" y="1122"/>
                  </a:cubicBezTo>
                  <a:lnTo>
                    <a:pt x="842" y="1122"/>
                  </a:lnTo>
                  <a:cubicBezTo>
                    <a:pt x="1150" y="1122"/>
                    <a:pt x="1400" y="871"/>
                    <a:pt x="1400" y="563"/>
                  </a:cubicBezTo>
                  <a:cubicBezTo>
                    <a:pt x="1400" y="251"/>
                    <a:pt x="1150" y="0"/>
                    <a:pt x="842" y="0"/>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2" name="Google Shape;14242;p138"/>
            <p:cNvSpPr/>
            <p:nvPr/>
          </p:nvSpPr>
          <p:spPr>
            <a:xfrm>
              <a:off x="1325215" y="3570195"/>
              <a:ext cx="59458" cy="29296"/>
            </a:xfrm>
            <a:custGeom>
              <a:avLst/>
              <a:gdLst/>
              <a:ahLst/>
              <a:cxnLst/>
              <a:rect l="l" t="t" r="r" b="b"/>
              <a:pathLst>
                <a:path w="2267" h="1117" extrusionOk="0">
                  <a:moveTo>
                    <a:pt x="559" y="0"/>
                  </a:moveTo>
                  <a:cubicBezTo>
                    <a:pt x="251" y="0"/>
                    <a:pt x="0" y="251"/>
                    <a:pt x="0" y="559"/>
                  </a:cubicBezTo>
                  <a:cubicBezTo>
                    <a:pt x="0" y="867"/>
                    <a:pt x="251" y="1117"/>
                    <a:pt x="559" y="1117"/>
                  </a:cubicBezTo>
                  <a:lnTo>
                    <a:pt x="1709" y="1117"/>
                  </a:lnTo>
                  <a:cubicBezTo>
                    <a:pt x="2017" y="1117"/>
                    <a:pt x="2267" y="867"/>
                    <a:pt x="2267" y="559"/>
                  </a:cubicBezTo>
                  <a:cubicBezTo>
                    <a:pt x="2267" y="251"/>
                    <a:pt x="2017" y="0"/>
                    <a:pt x="1709"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3" name="Google Shape;14243;p138"/>
            <p:cNvSpPr/>
            <p:nvPr/>
          </p:nvSpPr>
          <p:spPr>
            <a:xfrm>
              <a:off x="1348059" y="3570195"/>
              <a:ext cx="36614" cy="29296"/>
            </a:xfrm>
            <a:custGeom>
              <a:avLst/>
              <a:gdLst/>
              <a:ahLst/>
              <a:cxnLst/>
              <a:rect l="l" t="t" r="r" b="b"/>
              <a:pathLst>
                <a:path w="1396" h="1117" extrusionOk="0">
                  <a:moveTo>
                    <a:pt x="0" y="0"/>
                  </a:moveTo>
                  <a:cubicBezTo>
                    <a:pt x="308" y="0"/>
                    <a:pt x="559" y="251"/>
                    <a:pt x="559" y="559"/>
                  </a:cubicBezTo>
                  <a:cubicBezTo>
                    <a:pt x="559" y="867"/>
                    <a:pt x="308" y="1117"/>
                    <a:pt x="0" y="1117"/>
                  </a:cubicBezTo>
                  <a:lnTo>
                    <a:pt x="838" y="1117"/>
                  </a:lnTo>
                  <a:cubicBezTo>
                    <a:pt x="1146" y="1117"/>
                    <a:pt x="1396" y="867"/>
                    <a:pt x="1396" y="559"/>
                  </a:cubicBezTo>
                  <a:cubicBezTo>
                    <a:pt x="1396" y="251"/>
                    <a:pt x="1146" y="0"/>
                    <a:pt x="838" y="0"/>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4" name="Google Shape;14244;p138"/>
            <p:cNvSpPr/>
            <p:nvPr/>
          </p:nvSpPr>
          <p:spPr>
            <a:xfrm>
              <a:off x="1325582" y="3654490"/>
              <a:ext cx="59484" cy="29427"/>
            </a:xfrm>
            <a:custGeom>
              <a:avLst/>
              <a:gdLst/>
              <a:ahLst/>
              <a:cxnLst/>
              <a:rect l="l" t="t" r="r" b="b"/>
              <a:pathLst>
                <a:path w="2268" h="1122" extrusionOk="0">
                  <a:moveTo>
                    <a:pt x="559" y="1"/>
                  </a:moveTo>
                  <a:cubicBezTo>
                    <a:pt x="251" y="1"/>
                    <a:pt x="1" y="251"/>
                    <a:pt x="1" y="559"/>
                  </a:cubicBezTo>
                  <a:cubicBezTo>
                    <a:pt x="1" y="867"/>
                    <a:pt x="251" y="1117"/>
                    <a:pt x="559" y="1122"/>
                  </a:cubicBezTo>
                  <a:lnTo>
                    <a:pt x="1709" y="1122"/>
                  </a:lnTo>
                  <a:cubicBezTo>
                    <a:pt x="2017" y="1117"/>
                    <a:pt x="2267" y="867"/>
                    <a:pt x="2267" y="559"/>
                  </a:cubicBezTo>
                  <a:cubicBezTo>
                    <a:pt x="2267" y="251"/>
                    <a:pt x="2017" y="1"/>
                    <a:pt x="1709"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5" name="Google Shape;14245;p138"/>
            <p:cNvSpPr/>
            <p:nvPr/>
          </p:nvSpPr>
          <p:spPr>
            <a:xfrm>
              <a:off x="1348295" y="3654490"/>
              <a:ext cx="36771" cy="29427"/>
            </a:xfrm>
            <a:custGeom>
              <a:avLst/>
              <a:gdLst/>
              <a:ahLst/>
              <a:cxnLst/>
              <a:rect l="l" t="t" r="r" b="b"/>
              <a:pathLst>
                <a:path w="1402" h="1122" extrusionOk="0">
                  <a:moveTo>
                    <a:pt x="1" y="1"/>
                  </a:moveTo>
                  <a:cubicBezTo>
                    <a:pt x="309" y="1"/>
                    <a:pt x="559" y="251"/>
                    <a:pt x="559" y="559"/>
                  </a:cubicBezTo>
                  <a:cubicBezTo>
                    <a:pt x="559" y="867"/>
                    <a:pt x="309" y="1117"/>
                    <a:pt x="1" y="1122"/>
                  </a:cubicBezTo>
                  <a:lnTo>
                    <a:pt x="843" y="1122"/>
                  </a:lnTo>
                  <a:cubicBezTo>
                    <a:pt x="1151" y="1117"/>
                    <a:pt x="1401" y="867"/>
                    <a:pt x="1401" y="559"/>
                  </a:cubicBezTo>
                  <a:cubicBezTo>
                    <a:pt x="1401" y="251"/>
                    <a:pt x="1151" y="1"/>
                    <a:pt x="843" y="1"/>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6" name="Google Shape;14246;p138"/>
            <p:cNvSpPr/>
            <p:nvPr/>
          </p:nvSpPr>
          <p:spPr>
            <a:xfrm>
              <a:off x="1445101" y="3422403"/>
              <a:ext cx="74748" cy="185796"/>
            </a:xfrm>
            <a:custGeom>
              <a:avLst/>
              <a:gdLst/>
              <a:ahLst/>
              <a:cxnLst/>
              <a:rect l="l" t="t" r="r" b="b"/>
              <a:pathLst>
                <a:path w="2850" h="7084" extrusionOk="0">
                  <a:moveTo>
                    <a:pt x="2002" y="1"/>
                  </a:moveTo>
                  <a:cubicBezTo>
                    <a:pt x="1536" y="1"/>
                    <a:pt x="1" y="511"/>
                    <a:pt x="1" y="3100"/>
                  </a:cubicBezTo>
                  <a:lnTo>
                    <a:pt x="1" y="3990"/>
                  </a:lnTo>
                  <a:cubicBezTo>
                    <a:pt x="1" y="6579"/>
                    <a:pt x="1536" y="7084"/>
                    <a:pt x="2002" y="7084"/>
                  </a:cubicBezTo>
                  <a:cubicBezTo>
                    <a:pt x="2224" y="7084"/>
                    <a:pt x="2512" y="6983"/>
                    <a:pt x="2695" y="6911"/>
                  </a:cubicBezTo>
                  <a:cubicBezTo>
                    <a:pt x="2791" y="6867"/>
                    <a:pt x="2849" y="6766"/>
                    <a:pt x="2830" y="6660"/>
                  </a:cubicBezTo>
                  <a:lnTo>
                    <a:pt x="2628" y="5433"/>
                  </a:lnTo>
                  <a:cubicBezTo>
                    <a:pt x="2610" y="5322"/>
                    <a:pt x="2510" y="5244"/>
                    <a:pt x="2400" y="5244"/>
                  </a:cubicBezTo>
                  <a:cubicBezTo>
                    <a:pt x="2391" y="5244"/>
                    <a:pt x="2382" y="5245"/>
                    <a:pt x="2373" y="5246"/>
                  </a:cubicBezTo>
                  <a:lnTo>
                    <a:pt x="1752" y="5328"/>
                  </a:lnTo>
                  <a:cubicBezTo>
                    <a:pt x="1102" y="5294"/>
                    <a:pt x="939" y="4471"/>
                    <a:pt x="939" y="3971"/>
                  </a:cubicBezTo>
                  <a:lnTo>
                    <a:pt x="939" y="3114"/>
                  </a:lnTo>
                  <a:cubicBezTo>
                    <a:pt x="939" y="2619"/>
                    <a:pt x="1102" y="1791"/>
                    <a:pt x="1752" y="1757"/>
                  </a:cubicBezTo>
                  <a:lnTo>
                    <a:pt x="2373" y="1839"/>
                  </a:lnTo>
                  <a:cubicBezTo>
                    <a:pt x="2382" y="1840"/>
                    <a:pt x="2391" y="1841"/>
                    <a:pt x="2400" y="1841"/>
                  </a:cubicBezTo>
                  <a:cubicBezTo>
                    <a:pt x="2510" y="1841"/>
                    <a:pt x="2610" y="1762"/>
                    <a:pt x="2628" y="1651"/>
                  </a:cubicBezTo>
                  <a:lnTo>
                    <a:pt x="2830" y="424"/>
                  </a:lnTo>
                  <a:cubicBezTo>
                    <a:pt x="2849" y="319"/>
                    <a:pt x="2791" y="217"/>
                    <a:pt x="2695" y="174"/>
                  </a:cubicBezTo>
                  <a:cubicBezTo>
                    <a:pt x="2512" y="102"/>
                    <a:pt x="2224" y="1"/>
                    <a:pt x="2002" y="1"/>
                  </a:cubicBez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7" name="Google Shape;14247;p138"/>
            <p:cNvSpPr/>
            <p:nvPr/>
          </p:nvSpPr>
          <p:spPr>
            <a:xfrm>
              <a:off x="1320678" y="3355287"/>
              <a:ext cx="341639" cy="375578"/>
            </a:xfrm>
            <a:custGeom>
              <a:avLst/>
              <a:gdLst/>
              <a:ahLst/>
              <a:cxnLst/>
              <a:rect l="l" t="t" r="r" b="b"/>
              <a:pathLst>
                <a:path w="13026" h="14320" extrusionOk="0">
                  <a:moveTo>
                    <a:pt x="1896" y="11620"/>
                  </a:moveTo>
                  <a:cubicBezTo>
                    <a:pt x="2088" y="11620"/>
                    <a:pt x="2242" y="11774"/>
                    <a:pt x="2242" y="11967"/>
                  </a:cubicBezTo>
                  <a:cubicBezTo>
                    <a:pt x="2242" y="12159"/>
                    <a:pt x="2088" y="12318"/>
                    <a:pt x="1896" y="12318"/>
                  </a:cubicBezTo>
                  <a:lnTo>
                    <a:pt x="746" y="12318"/>
                  </a:lnTo>
                  <a:cubicBezTo>
                    <a:pt x="554" y="12318"/>
                    <a:pt x="400" y="12159"/>
                    <a:pt x="400" y="11967"/>
                  </a:cubicBezTo>
                  <a:cubicBezTo>
                    <a:pt x="400" y="11774"/>
                    <a:pt x="554" y="11620"/>
                    <a:pt x="746" y="11620"/>
                  </a:cubicBezTo>
                  <a:close/>
                  <a:moveTo>
                    <a:pt x="11698" y="1270"/>
                  </a:moveTo>
                  <a:lnTo>
                    <a:pt x="11698" y="13045"/>
                  </a:lnTo>
                  <a:lnTo>
                    <a:pt x="11289" y="13045"/>
                  </a:lnTo>
                  <a:lnTo>
                    <a:pt x="11289" y="1270"/>
                  </a:lnTo>
                  <a:close/>
                  <a:moveTo>
                    <a:pt x="3801" y="0"/>
                  </a:moveTo>
                  <a:cubicBezTo>
                    <a:pt x="3522" y="0"/>
                    <a:pt x="3522" y="419"/>
                    <a:pt x="3801" y="419"/>
                  </a:cubicBezTo>
                  <a:lnTo>
                    <a:pt x="10408" y="419"/>
                  </a:lnTo>
                  <a:cubicBezTo>
                    <a:pt x="10663" y="419"/>
                    <a:pt x="10870" y="626"/>
                    <a:pt x="10870" y="881"/>
                  </a:cubicBezTo>
                  <a:lnTo>
                    <a:pt x="10870" y="13439"/>
                  </a:lnTo>
                  <a:cubicBezTo>
                    <a:pt x="10870" y="13689"/>
                    <a:pt x="10663" y="13896"/>
                    <a:pt x="10408" y="13896"/>
                  </a:cubicBezTo>
                  <a:lnTo>
                    <a:pt x="1963" y="13896"/>
                  </a:lnTo>
                  <a:cubicBezTo>
                    <a:pt x="1708" y="13896"/>
                    <a:pt x="1501" y="13689"/>
                    <a:pt x="1501" y="13439"/>
                  </a:cubicBezTo>
                  <a:lnTo>
                    <a:pt x="1501" y="12737"/>
                  </a:lnTo>
                  <a:lnTo>
                    <a:pt x="1896" y="12737"/>
                  </a:lnTo>
                  <a:cubicBezTo>
                    <a:pt x="2310" y="12727"/>
                    <a:pt x="2642" y="12386"/>
                    <a:pt x="2642" y="11967"/>
                  </a:cubicBezTo>
                  <a:cubicBezTo>
                    <a:pt x="2642" y="11553"/>
                    <a:pt x="2310" y="11211"/>
                    <a:pt x="1896" y="11202"/>
                  </a:cubicBezTo>
                  <a:lnTo>
                    <a:pt x="1501" y="11202"/>
                  </a:lnTo>
                  <a:lnTo>
                    <a:pt x="1501" y="10745"/>
                  </a:lnTo>
                  <a:cubicBezTo>
                    <a:pt x="1501" y="10605"/>
                    <a:pt x="1397" y="10535"/>
                    <a:pt x="1292" y="10535"/>
                  </a:cubicBezTo>
                  <a:cubicBezTo>
                    <a:pt x="1187" y="10535"/>
                    <a:pt x="1083" y="10605"/>
                    <a:pt x="1083" y="10745"/>
                  </a:cubicBezTo>
                  <a:lnTo>
                    <a:pt x="1083" y="11202"/>
                  </a:lnTo>
                  <a:lnTo>
                    <a:pt x="746" y="11202"/>
                  </a:lnTo>
                  <a:cubicBezTo>
                    <a:pt x="332" y="11211"/>
                    <a:pt x="0" y="11553"/>
                    <a:pt x="0" y="11967"/>
                  </a:cubicBezTo>
                  <a:cubicBezTo>
                    <a:pt x="0" y="12386"/>
                    <a:pt x="332" y="12727"/>
                    <a:pt x="746" y="12737"/>
                  </a:cubicBezTo>
                  <a:lnTo>
                    <a:pt x="1083" y="12737"/>
                  </a:lnTo>
                  <a:lnTo>
                    <a:pt x="1083" y="13439"/>
                  </a:lnTo>
                  <a:cubicBezTo>
                    <a:pt x="1083" y="13925"/>
                    <a:pt x="1477" y="14315"/>
                    <a:pt x="1963" y="14320"/>
                  </a:cubicBezTo>
                  <a:lnTo>
                    <a:pt x="12145" y="14320"/>
                  </a:lnTo>
                  <a:cubicBezTo>
                    <a:pt x="12631" y="14315"/>
                    <a:pt x="13026" y="13920"/>
                    <a:pt x="13026" y="13434"/>
                  </a:cubicBezTo>
                  <a:lnTo>
                    <a:pt x="13026" y="2685"/>
                  </a:lnTo>
                  <a:cubicBezTo>
                    <a:pt x="13026" y="2546"/>
                    <a:pt x="12920" y="2476"/>
                    <a:pt x="12814" y="2476"/>
                  </a:cubicBezTo>
                  <a:cubicBezTo>
                    <a:pt x="12708" y="2476"/>
                    <a:pt x="12602" y="2546"/>
                    <a:pt x="12602" y="2685"/>
                  </a:cubicBezTo>
                  <a:lnTo>
                    <a:pt x="12602" y="13434"/>
                  </a:lnTo>
                  <a:cubicBezTo>
                    <a:pt x="12602" y="13689"/>
                    <a:pt x="12395" y="13896"/>
                    <a:pt x="12140" y="13896"/>
                  </a:cubicBezTo>
                  <a:lnTo>
                    <a:pt x="11159" y="13896"/>
                  </a:lnTo>
                  <a:cubicBezTo>
                    <a:pt x="11240" y="13766"/>
                    <a:pt x="11284" y="13617"/>
                    <a:pt x="11289" y="13463"/>
                  </a:cubicBezTo>
                  <a:lnTo>
                    <a:pt x="11909" y="13463"/>
                  </a:lnTo>
                  <a:cubicBezTo>
                    <a:pt x="12025" y="13463"/>
                    <a:pt x="12116" y="13372"/>
                    <a:pt x="12116" y="13256"/>
                  </a:cubicBezTo>
                  <a:lnTo>
                    <a:pt x="12116" y="1059"/>
                  </a:lnTo>
                  <a:cubicBezTo>
                    <a:pt x="12116" y="943"/>
                    <a:pt x="12025" y="852"/>
                    <a:pt x="11909" y="852"/>
                  </a:cubicBezTo>
                  <a:lnTo>
                    <a:pt x="11289" y="852"/>
                  </a:lnTo>
                  <a:cubicBezTo>
                    <a:pt x="11284" y="698"/>
                    <a:pt x="11240" y="549"/>
                    <a:pt x="11159" y="419"/>
                  </a:cubicBezTo>
                  <a:lnTo>
                    <a:pt x="12145" y="419"/>
                  </a:lnTo>
                  <a:cubicBezTo>
                    <a:pt x="12400" y="419"/>
                    <a:pt x="12602" y="626"/>
                    <a:pt x="12607" y="881"/>
                  </a:cubicBezTo>
                  <a:lnTo>
                    <a:pt x="12607" y="1761"/>
                  </a:lnTo>
                  <a:cubicBezTo>
                    <a:pt x="12602" y="1877"/>
                    <a:pt x="12698" y="1973"/>
                    <a:pt x="12814" y="1973"/>
                  </a:cubicBezTo>
                  <a:cubicBezTo>
                    <a:pt x="12929" y="1973"/>
                    <a:pt x="13026" y="1877"/>
                    <a:pt x="13026" y="1761"/>
                  </a:cubicBezTo>
                  <a:lnTo>
                    <a:pt x="13026" y="881"/>
                  </a:lnTo>
                  <a:cubicBezTo>
                    <a:pt x="13026" y="395"/>
                    <a:pt x="12631" y="0"/>
                    <a:pt x="121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8" name="Google Shape;14248;p138"/>
            <p:cNvSpPr/>
            <p:nvPr/>
          </p:nvSpPr>
          <p:spPr>
            <a:xfrm>
              <a:off x="1319524" y="3355155"/>
              <a:ext cx="84085" cy="263586"/>
            </a:xfrm>
            <a:custGeom>
              <a:avLst/>
              <a:gdLst/>
              <a:ahLst/>
              <a:cxnLst/>
              <a:rect l="l" t="t" r="r" b="b"/>
              <a:pathLst>
                <a:path w="3206" h="10050" extrusionOk="0">
                  <a:moveTo>
                    <a:pt x="1897" y="1978"/>
                  </a:moveTo>
                  <a:cubicBezTo>
                    <a:pt x="2089" y="1978"/>
                    <a:pt x="2243" y="2132"/>
                    <a:pt x="2243" y="2324"/>
                  </a:cubicBezTo>
                  <a:cubicBezTo>
                    <a:pt x="2243" y="2517"/>
                    <a:pt x="2089" y="2676"/>
                    <a:pt x="1897" y="2676"/>
                  </a:cubicBezTo>
                  <a:lnTo>
                    <a:pt x="752" y="2676"/>
                  </a:lnTo>
                  <a:cubicBezTo>
                    <a:pt x="554" y="2676"/>
                    <a:pt x="400" y="2517"/>
                    <a:pt x="400" y="2324"/>
                  </a:cubicBezTo>
                  <a:cubicBezTo>
                    <a:pt x="400" y="2132"/>
                    <a:pt x="554" y="1978"/>
                    <a:pt x="752" y="1978"/>
                  </a:cubicBezTo>
                  <a:close/>
                  <a:moveTo>
                    <a:pt x="1911" y="5192"/>
                  </a:moveTo>
                  <a:cubicBezTo>
                    <a:pt x="2104" y="5192"/>
                    <a:pt x="2258" y="5346"/>
                    <a:pt x="2258" y="5543"/>
                  </a:cubicBezTo>
                  <a:cubicBezTo>
                    <a:pt x="2258" y="5736"/>
                    <a:pt x="2104" y="5890"/>
                    <a:pt x="1911" y="5890"/>
                  </a:cubicBezTo>
                  <a:lnTo>
                    <a:pt x="766" y="5890"/>
                  </a:lnTo>
                  <a:cubicBezTo>
                    <a:pt x="569" y="5890"/>
                    <a:pt x="415" y="5736"/>
                    <a:pt x="415" y="5543"/>
                  </a:cubicBezTo>
                  <a:cubicBezTo>
                    <a:pt x="415" y="5346"/>
                    <a:pt x="569" y="5192"/>
                    <a:pt x="761" y="5192"/>
                  </a:cubicBezTo>
                  <a:close/>
                  <a:moveTo>
                    <a:pt x="1926" y="8406"/>
                  </a:moveTo>
                  <a:cubicBezTo>
                    <a:pt x="2118" y="8406"/>
                    <a:pt x="2272" y="8565"/>
                    <a:pt x="2272" y="8758"/>
                  </a:cubicBezTo>
                  <a:cubicBezTo>
                    <a:pt x="2272" y="8950"/>
                    <a:pt x="2118" y="9104"/>
                    <a:pt x="1926" y="9109"/>
                  </a:cubicBezTo>
                  <a:lnTo>
                    <a:pt x="776" y="9109"/>
                  </a:lnTo>
                  <a:cubicBezTo>
                    <a:pt x="583" y="9104"/>
                    <a:pt x="429" y="8950"/>
                    <a:pt x="429" y="8758"/>
                  </a:cubicBezTo>
                  <a:cubicBezTo>
                    <a:pt x="429" y="8565"/>
                    <a:pt x="583" y="8406"/>
                    <a:pt x="776" y="8406"/>
                  </a:cubicBezTo>
                  <a:close/>
                  <a:moveTo>
                    <a:pt x="2007" y="0"/>
                  </a:moveTo>
                  <a:cubicBezTo>
                    <a:pt x="1521" y="0"/>
                    <a:pt x="1127" y="395"/>
                    <a:pt x="1127" y="886"/>
                  </a:cubicBezTo>
                  <a:lnTo>
                    <a:pt x="1127" y="1554"/>
                  </a:lnTo>
                  <a:lnTo>
                    <a:pt x="752" y="1554"/>
                  </a:lnTo>
                  <a:cubicBezTo>
                    <a:pt x="333" y="1564"/>
                    <a:pt x="1" y="1906"/>
                    <a:pt x="1" y="2324"/>
                  </a:cubicBezTo>
                  <a:cubicBezTo>
                    <a:pt x="1" y="2738"/>
                    <a:pt x="333" y="3080"/>
                    <a:pt x="752" y="3094"/>
                  </a:cubicBezTo>
                  <a:lnTo>
                    <a:pt x="1127" y="3094"/>
                  </a:lnTo>
                  <a:lnTo>
                    <a:pt x="1127" y="4769"/>
                  </a:lnTo>
                  <a:lnTo>
                    <a:pt x="766" y="4769"/>
                  </a:lnTo>
                  <a:cubicBezTo>
                    <a:pt x="347" y="4783"/>
                    <a:pt x="20" y="5125"/>
                    <a:pt x="20" y="5539"/>
                  </a:cubicBezTo>
                  <a:cubicBezTo>
                    <a:pt x="20" y="5957"/>
                    <a:pt x="347" y="6299"/>
                    <a:pt x="766" y="6308"/>
                  </a:cubicBezTo>
                  <a:lnTo>
                    <a:pt x="1127" y="6308"/>
                  </a:lnTo>
                  <a:lnTo>
                    <a:pt x="1127" y="7988"/>
                  </a:lnTo>
                  <a:lnTo>
                    <a:pt x="776" y="7988"/>
                  </a:lnTo>
                  <a:cubicBezTo>
                    <a:pt x="362" y="7997"/>
                    <a:pt x="30" y="8339"/>
                    <a:pt x="30" y="8758"/>
                  </a:cubicBezTo>
                  <a:cubicBezTo>
                    <a:pt x="30" y="9171"/>
                    <a:pt x="362" y="9513"/>
                    <a:pt x="776" y="9528"/>
                  </a:cubicBezTo>
                  <a:lnTo>
                    <a:pt x="1127" y="9528"/>
                  </a:lnTo>
                  <a:lnTo>
                    <a:pt x="1127" y="9840"/>
                  </a:lnTo>
                  <a:cubicBezTo>
                    <a:pt x="1127" y="9980"/>
                    <a:pt x="1233" y="10050"/>
                    <a:pt x="1339" y="10050"/>
                  </a:cubicBezTo>
                  <a:cubicBezTo>
                    <a:pt x="1444" y="10050"/>
                    <a:pt x="1550" y="9980"/>
                    <a:pt x="1550" y="9840"/>
                  </a:cubicBezTo>
                  <a:lnTo>
                    <a:pt x="1550" y="9528"/>
                  </a:lnTo>
                  <a:lnTo>
                    <a:pt x="1926" y="9528"/>
                  </a:lnTo>
                  <a:cubicBezTo>
                    <a:pt x="1931" y="9528"/>
                    <a:pt x="1937" y="9528"/>
                    <a:pt x="1943" y="9528"/>
                  </a:cubicBezTo>
                  <a:cubicBezTo>
                    <a:pt x="2368" y="9528"/>
                    <a:pt x="2715" y="9185"/>
                    <a:pt x="2715" y="8758"/>
                  </a:cubicBezTo>
                  <a:cubicBezTo>
                    <a:pt x="2715" y="8333"/>
                    <a:pt x="2373" y="7987"/>
                    <a:pt x="1951" y="7987"/>
                  </a:cubicBezTo>
                  <a:cubicBezTo>
                    <a:pt x="1943" y="7987"/>
                    <a:pt x="1934" y="7987"/>
                    <a:pt x="1926" y="7988"/>
                  </a:cubicBezTo>
                  <a:lnTo>
                    <a:pt x="1550" y="7988"/>
                  </a:lnTo>
                  <a:lnTo>
                    <a:pt x="1550" y="6308"/>
                  </a:lnTo>
                  <a:lnTo>
                    <a:pt x="1911" y="6308"/>
                  </a:lnTo>
                  <a:cubicBezTo>
                    <a:pt x="1920" y="6309"/>
                    <a:pt x="1928" y="6309"/>
                    <a:pt x="1937" y="6309"/>
                  </a:cubicBezTo>
                  <a:cubicBezTo>
                    <a:pt x="2358" y="6309"/>
                    <a:pt x="2700" y="5963"/>
                    <a:pt x="2700" y="5539"/>
                  </a:cubicBezTo>
                  <a:cubicBezTo>
                    <a:pt x="2700" y="5114"/>
                    <a:pt x="2358" y="4773"/>
                    <a:pt x="1937" y="4773"/>
                  </a:cubicBezTo>
                  <a:cubicBezTo>
                    <a:pt x="1929" y="4773"/>
                    <a:pt x="1920" y="4773"/>
                    <a:pt x="1911" y="4774"/>
                  </a:cubicBezTo>
                  <a:lnTo>
                    <a:pt x="1550" y="4774"/>
                  </a:lnTo>
                  <a:lnTo>
                    <a:pt x="1550" y="3094"/>
                  </a:lnTo>
                  <a:lnTo>
                    <a:pt x="1897" y="3094"/>
                  </a:lnTo>
                  <a:cubicBezTo>
                    <a:pt x="1903" y="3094"/>
                    <a:pt x="1908" y="3094"/>
                    <a:pt x="1914" y="3094"/>
                  </a:cubicBezTo>
                  <a:cubicBezTo>
                    <a:pt x="2339" y="3094"/>
                    <a:pt x="2686" y="2752"/>
                    <a:pt x="2686" y="2324"/>
                  </a:cubicBezTo>
                  <a:cubicBezTo>
                    <a:pt x="2686" y="1897"/>
                    <a:pt x="2339" y="1554"/>
                    <a:pt x="1914" y="1554"/>
                  </a:cubicBezTo>
                  <a:cubicBezTo>
                    <a:pt x="1908" y="1554"/>
                    <a:pt x="1903" y="1554"/>
                    <a:pt x="1897" y="1554"/>
                  </a:cubicBezTo>
                  <a:lnTo>
                    <a:pt x="1550" y="1554"/>
                  </a:lnTo>
                  <a:lnTo>
                    <a:pt x="1550" y="886"/>
                  </a:lnTo>
                  <a:cubicBezTo>
                    <a:pt x="1550" y="631"/>
                    <a:pt x="1752" y="424"/>
                    <a:pt x="2007" y="424"/>
                  </a:cubicBezTo>
                  <a:lnTo>
                    <a:pt x="2926" y="424"/>
                  </a:lnTo>
                  <a:cubicBezTo>
                    <a:pt x="3206" y="424"/>
                    <a:pt x="3206" y="0"/>
                    <a:pt x="29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9" name="Google Shape;14249;p138"/>
            <p:cNvSpPr/>
            <p:nvPr/>
          </p:nvSpPr>
          <p:spPr>
            <a:xfrm>
              <a:off x="1419110" y="3634295"/>
              <a:ext cx="144907" cy="11016"/>
            </a:xfrm>
            <a:custGeom>
              <a:avLst/>
              <a:gdLst/>
              <a:ahLst/>
              <a:cxnLst/>
              <a:rect l="l" t="t" r="r" b="b"/>
              <a:pathLst>
                <a:path w="5525" h="420" extrusionOk="0">
                  <a:moveTo>
                    <a:pt x="212" y="1"/>
                  </a:moveTo>
                  <a:cubicBezTo>
                    <a:pt x="92" y="1"/>
                    <a:pt x="0" y="97"/>
                    <a:pt x="0" y="213"/>
                  </a:cubicBezTo>
                  <a:cubicBezTo>
                    <a:pt x="0" y="328"/>
                    <a:pt x="97" y="419"/>
                    <a:pt x="212" y="419"/>
                  </a:cubicBezTo>
                  <a:lnTo>
                    <a:pt x="5245" y="419"/>
                  </a:lnTo>
                  <a:cubicBezTo>
                    <a:pt x="5524" y="419"/>
                    <a:pt x="5524" y="1"/>
                    <a:pt x="52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0" name="Google Shape;14250;p138"/>
            <p:cNvSpPr/>
            <p:nvPr/>
          </p:nvSpPr>
          <p:spPr>
            <a:xfrm>
              <a:off x="1417221" y="3657768"/>
              <a:ext cx="146795" cy="11016"/>
            </a:xfrm>
            <a:custGeom>
              <a:avLst/>
              <a:gdLst/>
              <a:ahLst/>
              <a:cxnLst/>
              <a:rect l="l" t="t" r="r" b="b"/>
              <a:pathLst>
                <a:path w="5597" h="420" extrusionOk="0">
                  <a:moveTo>
                    <a:pt x="284" y="1"/>
                  </a:moveTo>
                  <a:cubicBezTo>
                    <a:pt x="0" y="1"/>
                    <a:pt x="0" y="419"/>
                    <a:pt x="284" y="419"/>
                  </a:cubicBezTo>
                  <a:lnTo>
                    <a:pt x="5317" y="419"/>
                  </a:lnTo>
                  <a:cubicBezTo>
                    <a:pt x="5596" y="419"/>
                    <a:pt x="5596" y="1"/>
                    <a:pt x="53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1" name="Google Shape;14251;p138"/>
            <p:cNvSpPr/>
            <p:nvPr/>
          </p:nvSpPr>
          <p:spPr>
            <a:xfrm>
              <a:off x="1439672" y="3417000"/>
              <a:ext cx="86105" cy="196759"/>
            </a:xfrm>
            <a:custGeom>
              <a:avLst/>
              <a:gdLst/>
              <a:ahLst/>
              <a:cxnLst/>
              <a:rect l="l" t="t" r="r" b="b"/>
              <a:pathLst>
                <a:path w="3283" h="7502" extrusionOk="0">
                  <a:moveTo>
                    <a:pt x="2209" y="419"/>
                  </a:moveTo>
                  <a:cubicBezTo>
                    <a:pt x="2354" y="419"/>
                    <a:pt x="2570" y="476"/>
                    <a:pt x="2820" y="577"/>
                  </a:cubicBezTo>
                  <a:cubicBezTo>
                    <a:pt x="2830" y="582"/>
                    <a:pt x="2835" y="587"/>
                    <a:pt x="2830" y="597"/>
                  </a:cubicBezTo>
                  <a:lnTo>
                    <a:pt x="2628" y="1824"/>
                  </a:lnTo>
                  <a:cubicBezTo>
                    <a:pt x="2628" y="1833"/>
                    <a:pt x="2618" y="1838"/>
                    <a:pt x="2609" y="1838"/>
                  </a:cubicBezTo>
                  <a:lnTo>
                    <a:pt x="1988" y="1756"/>
                  </a:lnTo>
                  <a:lnTo>
                    <a:pt x="1949" y="1756"/>
                  </a:lnTo>
                  <a:cubicBezTo>
                    <a:pt x="1204" y="1795"/>
                    <a:pt x="934" y="2627"/>
                    <a:pt x="934" y="3325"/>
                  </a:cubicBezTo>
                  <a:lnTo>
                    <a:pt x="934" y="4177"/>
                  </a:lnTo>
                  <a:cubicBezTo>
                    <a:pt x="934" y="4499"/>
                    <a:pt x="997" y="4821"/>
                    <a:pt x="1117" y="5120"/>
                  </a:cubicBezTo>
                  <a:lnTo>
                    <a:pt x="1117" y="5115"/>
                  </a:lnTo>
                  <a:cubicBezTo>
                    <a:pt x="1295" y="5509"/>
                    <a:pt x="1584" y="5726"/>
                    <a:pt x="1949" y="5745"/>
                  </a:cubicBezTo>
                  <a:lnTo>
                    <a:pt x="1988" y="5745"/>
                  </a:lnTo>
                  <a:lnTo>
                    <a:pt x="2609" y="5663"/>
                  </a:lnTo>
                  <a:cubicBezTo>
                    <a:pt x="2610" y="5663"/>
                    <a:pt x="2612" y="5662"/>
                    <a:pt x="2614" y="5662"/>
                  </a:cubicBezTo>
                  <a:cubicBezTo>
                    <a:pt x="2621" y="5662"/>
                    <a:pt x="2628" y="5670"/>
                    <a:pt x="2628" y="5678"/>
                  </a:cubicBezTo>
                  <a:lnTo>
                    <a:pt x="2830" y="6905"/>
                  </a:lnTo>
                  <a:cubicBezTo>
                    <a:pt x="2835" y="6910"/>
                    <a:pt x="2830" y="6919"/>
                    <a:pt x="2820" y="6924"/>
                  </a:cubicBezTo>
                  <a:cubicBezTo>
                    <a:pt x="2570" y="7025"/>
                    <a:pt x="2354" y="7083"/>
                    <a:pt x="2209" y="7083"/>
                  </a:cubicBezTo>
                  <a:cubicBezTo>
                    <a:pt x="2031" y="7083"/>
                    <a:pt x="1584" y="6977"/>
                    <a:pt x="1184" y="6568"/>
                  </a:cubicBezTo>
                  <a:cubicBezTo>
                    <a:pt x="684" y="6058"/>
                    <a:pt x="419" y="5240"/>
                    <a:pt x="419" y="4196"/>
                  </a:cubicBezTo>
                  <a:lnTo>
                    <a:pt x="419" y="3306"/>
                  </a:lnTo>
                  <a:cubicBezTo>
                    <a:pt x="419" y="2262"/>
                    <a:pt x="684" y="1439"/>
                    <a:pt x="1184" y="934"/>
                  </a:cubicBezTo>
                  <a:cubicBezTo>
                    <a:pt x="1584" y="525"/>
                    <a:pt x="2031" y="419"/>
                    <a:pt x="2209" y="419"/>
                  </a:cubicBezTo>
                  <a:close/>
                  <a:moveTo>
                    <a:pt x="2214" y="0"/>
                  </a:moveTo>
                  <a:cubicBezTo>
                    <a:pt x="1892" y="0"/>
                    <a:pt x="1348" y="164"/>
                    <a:pt x="886" y="640"/>
                  </a:cubicBezTo>
                  <a:cubicBezTo>
                    <a:pt x="299" y="1241"/>
                    <a:pt x="1" y="2132"/>
                    <a:pt x="1" y="3306"/>
                  </a:cubicBezTo>
                  <a:lnTo>
                    <a:pt x="1" y="4196"/>
                  </a:lnTo>
                  <a:cubicBezTo>
                    <a:pt x="1" y="5365"/>
                    <a:pt x="299" y="6265"/>
                    <a:pt x="886" y="6862"/>
                  </a:cubicBezTo>
                  <a:cubicBezTo>
                    <a:pt x="1348" y="7333"/>
                    <a:pt x="1892" y="7502"/>
                    <a:pt x="2214" y="7502"/>
                  </a:cubicBezTo>
                  <a:cubicBezTo>
                    <a:pt x="2464" y="7502"/>
                    <a:pt x="2767" y="7396"/>
                    <a:pt x="2984" y="7309"/>
                  </a:cubicBezTo>
                  <a:cubicBezTo>
                    <a:pt x="3172" y="7232"/>
                    <a:pt x="3282" y="7035"/>
                    <a:pt x="3249" y="6833"/>
                  </a:cubicBezTo>
                  <a:lnTo>
                    <a:pt x="3042" y="5611"/>
                  </a:lnTo>
                  <a:cubicBezTo>
                    <a:pt x="3007" y="5396"/>
                    <a:pt x="2824" y="5245"/>
                    <a:pt x="2618" y="5245"/>
                  </a:cubicBezTo>
                  <a:cubicBezTo>
                    <a:pt x="2597" y="5245"/>
                    <a:pt x="2576" y="5247"/>
                    <a:pt x="2556" y="5250"/>
                  </a:cubicBezTo>
                  <a:lnTo>
                    <a:pt x="1954" y="5327"/>
                  </a:lnTo>
                  <a:cubicBezTo>
                    <a:pt x="1362" y="5274"/>
                    <a:pt x="1358" y="4225"/>
                    <a:pt x="1358" y="4177"/>
                  </a:cubicBezTo>
                  <a:lnTo>
                    <a:pt x="1358" y="3325"/>
                  </a:lnTo>
                  <a:cubicBezTo>
                    <a:pt x="1358" y="3282"/>
                    <a:pt x="1362" y="2228"/>
                    <a:pt x="1954" y="2180"/>
                  </a:cubicBezTo>
                  <a:lnTo>
                    <a:pt x="1954" y="2175"/>
                  </a:lnTo>
                  <a:lnTo>
                    <a:pt x="2556" y="2252"/>
                  </a:lnTo>
                  <a:cubicBezTo>
                    <a:pt x="2576" y="2255"/>
                    <a:pt x="2597" y="2256"/>
                    <a:pt x="2618" y="2256"/>
                  </a:cubicBezTo>
                  <a:cubicBezTo>
                    <a:pt x="2824" y="2256"/>
                    <a:pt x="3007" y="2106"/>
                    <a:pt x="3042" y="1891"/>
                  </a:cubicBezTo>
                  <a:lnTo>
                    <a:pt x="3249" y="664"/>
                  </a:lnTo>
                  <a:cubicBezTo>
                    <a:pt x="3282" y="467"/>
                    <a:pt x="3172" y="265"/>
                    <a:pt x="2984" y="188"/>
                  </a:cubicBezTo>
                  <a:cubicBezTo>
                    <a:pt x="2767" y="101"/>
                    <a:pt x="2464" y="0"/>
                    <a:pt x="22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52" name="Google Shape;14252;p138"/>
          <p:cNvGrpSpPr/>
          <p:nvPr/>
        </p:nvGrpSpPr>
        <p:grpSpPr>
          <a:xfrm>
            <a:off x="2645009" y="3175433"/>
            <a:ext cx="382161" cy="369991"/>
            <a:chOff x="2645009" y="3360008"/>
            <a:chExt cx="382161" cy="369991"/>
          </a:xfrm>
        </p:grpSpPr>
        <p:sp>
          <p:nvSpPr>
            <p:cNvPr id="14253" name="Google Shape;14253;p138"/>
            <p:cNvSpPr/>
            <p:nvPr/>
          </p:nvSpPr>
          <p:spPr>
            <a:xfrm>
              <a:off x="2669112" y="3666607"/>
              <a:ext cx="57963" cy="57963"/>
            </a:xfrm>
            <a:custGeom>
              <a:avLst/>
              <a:gdLst/>
              <a:ahLst/>
              <a:cxnLst/>
              <a:rect l="l" t="t" r="r" b="b"/>
              <a:pathLst>
                <a:path w="2210" h="2210" extrusionOk="0">
                  <a:moveTo>
                    <a:pt x="1" y="1"/>
                  </a:moveTo>
                  <a:lnTo>
                    <a:pt x="1" y="2209"/>
                  </a:lnTo>
                  <a:lnTo>
                    <a:pt x="2209" y="2209"/>
                  </a:lnTo>
                  <a:lnTo>
                    <a:pt x="2209" y="1"/>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4" name="Google Shape;14254;p138"/>
            <p:cNvSpPr/>
            <p:nvPr/>
          </p:nvSpPr>
          <p:spPr>
            <a:xfrm>
              <a:off x="2669112" y="3666607"/>
              <a:ext cx="57963" cy="17441"/>
            </a:xfrm>
            <a:custGeom>
              <a:avLst/>
              <a:gdLst/>
              <a:ahLst/>
              <a:cxnLst/>
              <a:rect l="l" t="t" r="r" b="b"/>
              <a:pathLst>
                <a:path w="2210" h="665" extrusionOk="0">
                  <a:moveTo>
                    <a:pt x="1" y="1"/>
                  </a:moveTo>
                  <a:lnTo>
                    <a:pt x="1" y="665"/>
                  </a:lnTo>
                  <a:lnTo>
                    <a:pt x="2209" y="665"/>
                  </a:lnTo>
                  <a:lnTo>
                    <a:pt x="2209" y="1"/>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5" name="Google Shape;14255;p138"/>
            <p:cNvSpPr/>
            <p:nvPr/>
          </p:nvSpPr>
          <p:spPr>
            <a:xfrm>
              <a:off x="2663316" y="3643396"/>
              <a:ext cx="63628" cy="23238"/>
            </a:xfrm>
            <a:custGeom>
              <a:avLst/>
              <a:gdLst/>
              <a:ahLst/>
              <a:cxnLst/>
              <a:rect l="l" t="t" r="r" b="b"/>
              <a:pathLst>
                <a:path w="2426" h="886" extrusionOk="0">
                  <a:moveTo>
                    <a:pt x="443" y="0"/>
                  </a:moveTo>
                  <a:cubicBezTo>
                    <a:pt x="198" y="0"/>
                    <a:pt x="0" y="198"/>
                    <a:pt x="0" y="443"/>
                  </a:cubicBezTo>
                  <a:cubicBezTo>
                    <a:pt x="0" y="688"/>
                    <a:pt x="198" y="886"/>
                    <a:pt x="443" y="886"/>
                  </a:cubicBezTo>
                  <a:lnTo>
                    <a:pt x="2425" y="886"/>
                  </a:lnTo>
                  <a:lnTo>
                    <a:pt x="2425" y="0"/>
                  </a:lnTo>
                  <a:close/>
                </a:path>
              </a:pathLst>
            </a:cu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6" name="Google Shape;14256;p138"/>
            <p:cNvSpPr/>
            <p:nvPr/>
          </p:nvSpPr>
          <p:spPr>
            <a:xfrm>
              <a:off x="2721226" y="3463947"/>
              <a:ext cx="46344" cy="260623"/>
            </a:xfrm>
            <a:custGeom>
              <a:avLst/>
              <a:gdLst/>
              <a:ahLst/>
              <a:cxnLst/>
              <a:rect l="l" t="t" r="r" b="b"/>
              <a:pathLst>
                <a:path w="1767" h="9937" extrusionOk="0">
                  <a:moveTo>
                    <a:pt x="222" y="0"/>
                  </a:moveTo>
                  <a:lnTo>
                    <a:pt x="1" y="9936"/>
                  </a:lnTo>
                  <a:lnTo>
                    <a:pt x="1767" y="9936"/>
                  </a:lnTo>
                  <a:lnTo>
                    <a:pt x="1545" y="0"/>
                  </a:lnTo>
                  <a:close/>
                </a:path>
              </a:pathLst>
            </a:custGeom>
            <a:solidFill>
              <a:srgbClr val="8A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7" name="Google Shape;14257;p138"/>
            <p:cNvSpPr/>
            <p:nvPr/>
          </p:nvSpPr>
          <p:spPr>
            <a:xfrm>
              <a:off x="2790782" y="3527549"/>
              <a:ext cx="34725" cy="92767"/>
            </a:xfrm>
            <a:custGeom>
              <a:avLst/>
              <a:gdLst/>
              <a:ahLst/>
              <a:cxnLst/>
              <a:rect l="l" t="t" r="r" b="b"/>
              <a:pathLst>
                <a:path w="1324" h="3537" extrusionOk="0">
                  <a:moveTo>
                    <a:pt x="221" y="0"/>
                  </a:moveTo>
                  <a:lnTo>
                    <a:pt x="0" y="3537"/>
                  </a:lnTo>
                  <a:lnTo>
                    <a:pt x="1323" y="3537"/>
                  </a:lnTo>
                  <a:lnTo>
                    <a:pt x="1102" y="0"/>
                  </a:lnTo>
                  <a:close/>
                </a:path>
              </a:pathLst>
            </a:custGeom>
            <a:solidFill>
              <a:srgbClr val="8A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8" name="Google Shape;14258;p138"/>
            <p:cNvSpPr/>
            <p:nvPr/>
          </p:nvSpPr>
          <p:spPr>
            <a:xfrm>
              <a:off x="2726655" y="3463947"/>
              <a:ext cx="35486" cy="17310"/>
            </a:xfrm>
            <a:custGeom>
              <a:avLst/>
              <a:gdLst/>
              <a:ahLst/>
              <a:cxnLst/>
              <a:rect l="l" t="t" r="r" b="b"/>
              <a:pathLst>
                <a:path w="1353" h="660" extrusionOk="0">
                  <a:moveTo>
                    <a:pt x="15" y="0"/>
                  </a:moveTo>
                  <a:lnTo>
                    <a:pt x="1" y="659"/>
                  </a:lnTo>
                  <a:lnTo>
                    <a:pt x="1353" y="659"/>
                  </a:lnTo>
                  <a:lnTo>
                    <a:pt x="1338" y="0"/>
                  </a:lnTo>
                  <a:close/>
                </a:path>
              </a:pathLst>
            </a:custGeom>
            <a:solidFill>
              <a:srgbClr val="9DA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9" name="Google Shape;14259;p138"/>
            <p:cNvSpPr/>
            <p:nvPr/>
          </p:nvSpPr>
          <p:spPr>
            <a:xfrm>
              <a:off x="2795450" y="3527549"/>
              <a:ext cx="25388" cy="17441"/>
            </a:xfrm>
            <a:custGeom>
              <a:avLst/>
              <a:gdLst/>
              <a:ahLst/>
              <a:cxnLst/>
              <a:rect l="l" t="t" r="r" b="b"/>
              <a:pathLst>
                <a:path w="968" h="665" extrusionOk="0">
                  <a:moveTo>
                    <a:pt x="43" y="0"/>
                  </a:moveTo>
                  <a:lnTo>
                    <a:pt x="0" y="664"/>
                  </a:lnTo>
                  <a:lnTo>
                    <a:pt x="967" y="664"/>
                  </a:lnTo>
                  <a:lnTo>
                    <a:pt x="924" y="0"/>
                  </a:lnTo>
                  <a:close/>
                </a:path>
              </a:pathLst>
            </a:custGeom>
            <a:solidFill>
              <a:srgbClr val="9DA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0" name="Google Shape;14260;p138"/>
            <p:cNvSpPr/>
            <p:nvPr/>
          </p:nvSpPr>
          <p:spPr>
            <a:xfrm>
              <a:off x="2848692" y="3527549"/>
              <a:ext cx="34725" cy="92767"/>
            </a:xfrm>
            <a:custGeom>
              <a:avLst/>
              <a:gdLst/>
              <a:ahLst/>
              <a:cxnLst/>
              <a:rect l="l" t="t" r="r" b="b"/>
              <a:pathLst>
                <a:path w="1324" h="3537" extrusionOk="0">
                  <a:moveTo>
                    <a:pt x="222" y="0"/>
                  </a:moveTo>
                  <a:lnTo>
                    <a:pt x="1" y="3537"/>
                  </a:lnTo>
                  <a:lnTo>
                    <a:pt x="1324" y="3537"/>
                  </a:lnTo>
                  <a:lnTo>
                    <a:pt x="1103" y="0"/>
                  </a:lnTo>
                  <a:close/>
                </a:path>
              </a:pathLst>
            </a:custGeom>
            <a:solidFill>
              <a:srgbClr val="8A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1" name="Google Shape;14261;p138"/>
            <p:cNvSpPr/>
            <p:nvPr/>
          </p:nvSpPr>
          <p:spPr>
            <a:xfrm>
              <a:off x="2853361" y="3527549"/>
              <a:ext cx="25388" cy="17441"/>
            </a:xfrm>
            <a:custGeom>
              <a:avLst/>
              <a:gdLst/>
              <a:ahLst/>
              <a:cxnLst/>
              <a:rect l="l" t="t" r="r" b="b"/>
              <a:pathLst>
                <a:path w="968" h="665" extrusionOk="0">
                  <a:moveTo>
                    <a:pt x="44" y="0"/>
                  </a:moveTo>
                  <a:lnTo>
                    <a:pt x="1" y="664"/>
                  </a:lnTo>
                  <a:lnTo>
                    <a:pt x="968" y="664"/>
                  </a:lnTo>
                  <a:lnTo>
                    <a:pt x="925" y="0"/>
                  </a:lnTo>
                  <a:close/>
                </a:path>
              </a:pathLst>
            </a:custGeom>
            <a:solidFill>
              <a:srgbClr val="9DA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2" name="Google Shape;14262;p138"/>
            <p:cNvSpPr/>
            <p:nvPr/>
          </p:nvSpPr>
          <p:spPr>
            <a:xfrm>
              <a:off x="2906629" y="3527549"/>
              <a:ext cx="34725" cy="92767"/>
            </a:xfrm>
            <a:custGeom>
              <a:avLst/>
              <a:gdLst/>
              <a:ahLst/>
              <a:cxnLst/>
              <a:rect l="l" t="t" r="r" b="b"/>
              <a:pathLst>
                <a:path w="1324" h="3537" extrusionOk="0">
                  <a:moveTo>
                    <a:pt x="217" y="0"/>
                  </a:moveTo>
                  <a:lnTo>
                    <a:pt x="0" y="3537"/>
                  </a:lnTo>
                  <a:lnTo>
                    <a:pt x="1324" y="3537"/>
                  </a:lnTo>
                  <a:lnTo>
                    <a:pt x="1102" y="0"/>
                  </a:lnTo>
                  <a:close/>
                </a:path>
              </a:pathLst>
            </a:custGeom>
            <a:solidFill>
              <a:srgbClr val="8A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3" name="Google Shape;14263;p138"/>
            <p:cNvSpPr/>
            <p:nvPr/>
          </p:nvSpPr>
          <p:spPr>
            <a:xfrm>
              <a:off x="2911297" y="3527549"/>
              <a:ext cx="25388" cy="17441"/>
            </a:xfrm>
            <a:custGeom>
              <a:avLst/>
              <a:gdLst/>
              <a:ahLst/>
              <a:cxnLst/>
              <a:rect l="l" t="t" r="r" b="b"/>
              <a:pathLst>
                <a:path w="968" h="665" extrusionOk="0">
                  <a:moveTo>
                    <a:pt x="39" y="0"/>
                  </a:moveTo>
                  <a:lnTo>
                    <a:pt x="0" y="664"/>
                  </a:lnTo>
                  <a:lnTo>
                    <a:pt x="968" y="664"/>
                  </a:lnTo>
                  <a:lnTo>
                    <a:pt x="924" y="0"/>
                  </a:lnTo>
                  <a:close/>
                </a:path>
              </a:pathLst>
            </a:custGeom>
            <a:solidFill>
              <a:srgbClr val="9DA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4" name="Google Shape;14264;p138"/>
            <p:cNvSpPr/>
            <p:nvPr/>
          </p:nvSpPr>
          <p:spPr>
            <a:xfrm>
              <a:off x="2744333" y="3643396"/>
              <a:ext cx="243339" cy="81174"/>
            </a:xfrm>
            <a:custGeom>
              <a:avLst/>
              <a:gdLst/>
              <a:ahLst/>
              <a:cxnLst/>
              <a:rect l="l" t="t" r="r" b="b"/>
              <a:pathLst>
                <a:path w="9278" h="3095" extrusionOk="0">
                  <a:moveTo>
                    <a:pt x="0" y="0"/>
                  </a:moveTo>
                  <a:lnTo>
                    <a:pt x="0" y="3094"/>
                  </a:lnTo>
                  <a:lnTo>
                    <a:pt x="9277" y="3094"/>
                  </a:lnTo>
                  <a:lnTo>
                    <a:pt x="9277" y="0"/>
                  </a:lnTo>
                  <a:close/>
                </a:path>
              </a:pathLst>
            </a:custGeom>
            <a:solidFill>
              <a:srgbClr val="9DA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5" name="Google Shape;14265;p138"/>
            <p:cNvSpPr/>
            <p:nvPr/>
          </p:nvSpPr>
          <p:spPr>
            <a:xfrm>
              <a:off x="2744333" y="3643396"/>
              <a:ext cx="243339" cy="17441"/>
            </a:xfrm>
            <a:custGeom>
              <a:avLst/>
              <a:gdLst/>
              <a:ahLst/>
              <a:cxnLst/>
              <a:rect l="l" t="t" r="r" b="b"/>
              <a:pathLst>
                <a:path w="9278" h="665" extrusionOk="0">
                  <a:moveTo>
                    <a:pt x="0" y="0"/>
                  </a:moveTo>
                  <a:lnTo>
                    <a:pt x="0" y="664"/>
                  </a:lnTo>
                  <a:lnTo>
                    <a:pt x="9277" y="664"/>
                  </a:lnTo>
                  <a:lnTo>
                    <a:pt x="9277" y="0"/>
                  </a:lnTo>
                  <a:close/>
                </a:path>
              </a:pathLst>
            </a:custGeom>
            <a:solidFill>
              <a:srgbClr val="8A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6" name="Google Shape;14266;p138"/>
            <p:cNvSpPr/>
            <p:nvPr/>
          </p:nvSpPr>
          <p:spPr>
            <a:xfrm>
              <a:off x="2738641" y="3620289"/>
              <a:ext cx="254826" cy="23133"/>
            </a:xfrm>
            <a:custGeom>
              <a:avLst/>
              <a:gdLst/>
              <a:ahLst/>
              <a:cxnLst/>
              <a:rect l="l" t="t" r="r" b="b"/>
              <a:pathLst>
                <a:path w="9716" h="882" extrusionOk="0">
                  <a:moveTo>
                    <a:pt x="439" y="1"/>
                  </a:moveTo>
                  <a:cubicBezTo>
                    <a:pt x="198" y="1"/>
                    <a:pt x="1" y="198"/>
                    <a:pt x="1" y="443"/>
                  </a:cubicBezTo>
                  <a:cubicBezTo>
                    <a:pt x="1" y="684"/>
                    <a:pt x="198" y="881"/>
                    <a:pt x="439" y="881"/>
                  </a:cubicBezTo>
                  <a:lnTo>
                    <a:pt x="9273" y="881"/>
                  </a:lnTo>
                  <a:cubicBezTo>
                    <a:pt x="9519" y="881"/>
                    <a:pt x="9716" y="684"/>
                    <a:pt x="9716" y="443"/>
                  </a:cubicBezTo>
                  <a:cubicBezTo>
                    <a:pt x="9716" y="198"/>
                    <a:pt x="9519" y="1"/>
                    <a:pt x="9273" y="1"/>
                  </a:cubicBezTo>
                  <a:close/>
                </a:path>
              </a:pathLst>
            </a:cu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7" name="Google Shape;14267;p138"/>
            <p:cNvSpPr/>
            <p:nvPr/>
          </p:nvSpPr>
          <p:spPr>
            <a:xfrm>
              <a:off x="2736569" y="3365384"/>
              <a:ext cx="290601" cy="127492"/>
            </a:xfrm>
            <a:custGeom>
              <a:avLst/>
              <a:gdLst/>
              <a:ahLst/>
              <a:cxnLst/>
              <a:rect l="l" t="t" r="r" b="b"/>
              <a:pathLst>
                <a:path w="11080" h="4861" extrusionOk="0">
                  <a:moveTo>
                    <a:pt x="8029" y="0"/>
                  </a:moveTo>
                  <a:cubicBezTo>
                    <a:pt x="7399" y="0"/>
                    <a:pt x="6797" y="245"/>
                    <a:pt x="6345" y="683"/>
                  </a:cubicBezTo>
                  <a:cubicBezTo>
                    <a:pt x="6005" y="375"/>
                    <a:pt x="5580" y="223"/>
                    <a:pt x="5156" y="223"/>
                  </a:cubicBezTo>
                  <a:cubicBezTo>
                    <a:pt x="4661" y="223"/>
                    <a:pt x="4169" y="430"/>
                    <a:pt x="3819" y="837"/>
                  </a:cubicBezTo>
                  <a:cubicBezTo>
                    <a:pt x="3612" y="719"/>
                    <a:pt x="3389" y="665"/>
                    <a:pt x="3171" y="665"/>
                  </a:cubicBezTo>
                  <a:cubicBezTo>
                    <a:pt x="2596" y="665"/>
                    <a:pt x="2050" y="1044"/>
                    <a:pt x="1889" y="1650"/>
                  </a:cubicBezTo>
                  <a:cubicBezTo>
                    <a:pt x="1766" y="1580"/>
                    <a:pt x="1636" y="1548"/>
                    <a:pt x="1509" y="1548"/>
                  </a:cubicBezTo>
                  <a:cubicBezTo>
                    <a:pt x="1124" y="1548"/>
                    <a:pt x="770" y="1845"/>
                    <a:pt x="749" y="2276"/>
                  </a:cubicBezTo>
                  <a:cubicBezTo>
                    <a:pt x="674" y="2231"/>
                    <a:pt x="595" y="2211"/>
                    <a:pt x="520" y="2211"/>
                  </a:cubicBezTo>
                  <a:cubicBezTo>
                    <a:pt x="242" y="2211"/>
                    <a:pt x="1" y="2484"/>
                    <a:pt x="99" y="2791"/>
                  </a:cubicBezTo>
                  <a:cubicBezTo>
                    <a:pt x="166" y="2990"/>
                    <a:pt x="344" y="3093"/>
                    <a:pt x="522" y="3093"/>
                  </a:cubicBezTo>
                  <a:cubicBezTo>
                    <a:pt x="687" y="3093"/>
                    <a:pt x="852" y="3003"/>
                    <a:pt x="927" y="2820"/>
                  </a:cubicBezTo>
                  <a:cubicBezTo>
                    <a:pt x="1079" y="3003"/>
                    <a:pt x="1296" y="3093"/>
                    <a:pt x="1512" y="3093"/>
                  </a:cubicBezTo>
                  <a:cubicBezTo>
                    <a:pt x="1740" y="3093"/>
                    <a:pt x="1967" y="2993"/>
                    <a:pt x="2120" y="2796"/>
                  </a:cubicBezTo>
                  <a:cubicBezTo>
                    <a:pt x="2377" y="3133"/>
                    <a:pt x="2769" y="3313"/>
                    <a:pt x="3168" y="3313"/>
                  </a:cubicBezTo>
                  <a:cubicBezTo>
                    <a:pt x="3390" y="3313"/>
                    <a:pt x="3614" y="3257"/>
                    <a:pt x="3819" y="3142"/>
                  </a:cubicBezTo>
                  <a:cubicBezTo>
                    <a:pt x="4163" y="3541"/>
                    <a:pt x="4656" y="3755"/>
                    <a:pt x="5158" y="3755"/>
                  </a:cubicBezTo>
                  <a:cubicBezTo>
                    <a:pt x="5406" y="3755"/>
                    <a:pt x="5657" y="3703"/>
                    <a:pt x="5892" y="3594"/>
                  </a:cubicBezTo>
                  <a:cubicBezTo>
                    <a:pt x="6353" y="4435"/>
                    <a:pt x="7192" y="4860"/>
                    <a:pt x="8030" y="4860"/>
                  </a:cubicBezTo>
                  <a:cubicBezTo>
                    <a:pt x="8838" y="4860"/>
                    <a:pt x="9645" y="4467"/>
                    <a:pt x="10117" y="3671"/>
                  </a:cubicBezTo>
                  <a:cubicBezTo>
                    <a:pt x="11080" y="2050"/>
                    <a:pt x="9910" y="0"/>
                    <a:pt x="8029" y="0"/>
                  </a:cubicBezTo>
                  <a:close/>
                </a:path>
              </a:pathLst>
            </a:cu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8" name="Google Shape;14268;p138"/>
            <p:cNvSpPr/>
            <p:nvPr/>
          </p:nvSpPr>
          <p:spPr>
            <a:xfrm>
              <a:off x="2735494" y="3383298"/>
              <a:ext cx="270983" cy="109683"/>
            </a:xfrm>
            <a:custGeom>
              <a:avLst/>
              <a:gdLst/>
              <a:ahLst/>
              <a:cxnLst/>
              <a:rect l="l" t="t" r="r" b="b"/>
              <a:pathLst>
                <a:path w="10332" h="4182" extrusionOk="0">
                  <a:moveTo>
                    <a:pt x="2994" y="0"/>
                  </a:moveTo>
                  <a:cubicBezTo>
                    <a:pt x="2479" y="87"/>
                    <a:pt x="2065" y="462"/>
                    <a:pt x="1930" y="967"/>
                  </a:cubicBezTo>
                  <a:cubicBezTo>
                    <a:pt x="1807" y="897"/>
                    <a:pt x="1677" y="865"/>
                    <a:pt x="1550" y="865"/>
                  </a:cubicBezTo>
                  <a:cubicBezTo>
                    <a:pt x="1165" y="865"/>
                    <a:pt x="811" y="1162"/>
                    <a:pt x="790" y="1593"/>
                  </a:cubicBezTo>
                  <a:cubicBezTo>
                    <a:pt x="722" y="1550"/>
                    <a:pt x="641" y="1526"/>
                    <a:pt x="564" y="1526"/>
                  </a:cubicBezTo>
                  <a:cubicBezTo>
                    <a:pt x="208" y="1526"/>
                    <a:pt x="1" y="1920"/>
                    <a:pt x="193" y="2214"/>
                  </a:cubicBezTo>
                  <a:cubicBezTo>
                    <a:pt x="282" y="2346"/>
                    <a:pt x="422" y="2410"/>
                    <a:pt x="562" y="2410"/>
                  </a:cubicBezTo>
                  <a:cubicBezTo>
                    <a:pt x="731" y="2410"/>
                    <a:pt x="899" y="2316"/>
                    <a:pt x="973" y="2137"/>
                  </a:cubicBezTo>
                  <a:cubicBezTo>
                    <a:pt x="1126" y="2320"/>
                    <a:pt x="1342" y="2412"/>
                    <a:pt x="1558" y="2412"/>
                  </a:cubicBezTo>
                  <a:cubicBezTo>
                    <a:pt x="1783" y="2412"/>
                    <a:pt x="2009" y="2312"/>
                    <a:pt x="2161" y="2113"/>
                  </a:cubicBezTo>
                  <a:cubicBezTo>
                    <a:pt x="2421" y="2450"/>
                    <a:pt x="2814" y="2632"/>
                    <a:pt x="3214" y="2632"/>
                  </a:cubicBezTo>
                  <a:cubicBezTo>
                    <a:pt x="3436" y="2632"/>
                    <a:pt x="3660" y="2576"/>
                    <a:pt x="3864" y="2459"/>
                  </a:cubicBezTo>
                  <a:cubicBezTo>
                    <a:pt x="4209" y="2858"/>
                    <a:pt x="4702" y="3074"/>
                    <a:pt x="5204" y="3074"/>
                  </a:cubicBezTo>
                  <a:cubicBezTo>
                    <a:pt x="5452" y="3074"/>
                    <a:pt x="5702" y="3021"/>
                    <a:pt x="5938" y="2911"/>
                  </a:cubicBezTo>
                  <a:cubicBezTo>
                    <a:pt x="6362" y="3695"/>
                    <a:pt x="7183" y="4181"/>
                    <a:pt x="8070" y="4181"/>
                  </a:cubicBezTo>
                  <a:cubicBezTo>
                    <a:pt x="8120" y="4181"/>
                    <a:pt x="8169" y="4180"/>
                    <a:pt x="8219" y="4177"/>
                  </a:cubicBezTo>
                  <a:cubicBezTo>
                    <a:pt x="9157" y="4119"/>
                    <a:pt x="9980" y="3523"/>
                    <a:pt x="10331" y="2647"/>
                  </a:cubicBezTo>
                  <a:lnTo>
                    <a:pt x="10331" y="2647"/>
                  </a:lnTo>
                  <a:cubicBezTo>
                    <a:pt x="9922" y="2926"/>
                    <a:pt x="9441" y="3075"/>
                    <a:pt x="8950" y="3075"/>
                  </a:cubicBezTo>
                  <a:cubicBezTo>
                    <a:pt x="8089" y="3070"/>
                    <a:pt x="7290" y="2613"/>
                    <a:pt x="6857" y="1872"/>
                  </a:cubicBezTo>
                  <a:cubicBezTo>
                    <a:pt x="6840" y="1844"/>
                    <a:pt x="6812" y="1826"/>
                    <a:pt x="6783" y="1826"/>
                  </a:cubicBezTo>
                  <a:cubicBezTo>
                    <a:pt x="6772" y="1826"/>
                    <a:pt x="6762" y="1828"/>
                    <a:pt x="6751" y="1834"/>
                  </a:cubicBezTo>
                  <a:cubicBezTo>
                    <a:pt x="6532" y="1923"/>
                    <a:pt x="6305" y="1966"/>
                    <a:pt x="6081" y="1966"/>
                  </a:cubicBezTo>
                  <a:cubicBezTo>
                    <a:pt x="5459" y="1966"/>
                    <a:pt x="4865" y="1638"/>
                    <a:pt x="4543" y="1069"/>
                  </a:cubicBezTo>
                  <a:cubicBezTo>
                    <a:pt x="4528" y="1039"/>
                    <a:pt x="4499" y="1020"/>
                    <a:pt x="4468" y="1020"/>
                  </a:cubicBezTo>
                  <a:cubicBezTo>
                    <a:pt x="4459" y="1020"/>
                    <a:pt x="4451" y="1022"/>
                    <a:pt x="4442" y="1025"/>
                  </a:cubicBezTo>
                  <a:cubicBezTo>
                    <a:pt x="4326" y="1064"/>
                    <a:pt x="4211" y="1083"/>
                    <a:pt x="4095" y="1083"/>
                  </a:cubicBezTo>
                  <a:cubicBezTo>
                    <a:pt x="3494" y="1083"/>
                    <a:pt x="3003" y="602"/>
                    <a:pt x="2994" y="0"/>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9" name="Google Shape;14269;p138"/>
            <p:cNvSpPr/>
            <p:nvPr/>
          </p:nvSpPr>
          <p:spPr>
            <a:xfrm>
              <a:off x="2645009" y="3458492"/>
              <a:ext cx="373453" cy="271507"/>
            </a:xfrm>
            <a:custGeom>
              <a:avLst/>
              <a:gdLst/>
              <a:ahLst/>
              <a:cxnLst/>
              <a:rect l="l" t="t" r="r" b="b"/>
              <a:pathLst>
                <a:path w="14239" h="10352" extrusionOk="0">
                  <a:moveTo>
                    <a:pt x="6468" y="2840"/>
                  </a:moveTo>
                  <a:lnTo>
                    <a:pt x="6660" y="5963"/>
                  </a:lnTo>
                  <a:lnTo>
                    <a:pt x="5775" y="5963"/>
                  </a:lnTo>
                  <a:lnTo>
                    <a:pt x="5972" y="2840"/>
                  </a:lnTo>
                  <a:close/>
                  <a:moveTo>
                    <a:pt x="8676" y="2840"/>
                  </a:moveTo>
                  <a:lnTo>
                    <a:pt x="8869" y="5963"/>
                  </a:lnTo>
                  <a:lnTo>
                    <a:pt x="7983" y="5963"/>
                  </a:lnTo>
                  <a:lnTo>
                    <a:pt x="8181" y="2840"/>
                  </a:lnTo>
                  <a:close/>
                  <a:moveTo>
                    <a:pt x="10885" y="2840"/>
                  </a:moveTo>
                  <a:lnTo>
                    <a:pt x="11077" y="5963"/>
                  </a:lnTo>
                  <a:lnTo>
                    <a:pt x="10192" y="5963"/>
                  </a:lnTo>
                  <a:lnTo>
                    <a:pt x="10389" y="2840"/>
                  </a:lnTo>
                  <a:close/>
                  <a:moveTo>
                    <a:pt x="2763" y="7257"/>
                  </a:moveTo>
                  <a:lnTo>
                    <a:pt x="2753" y="7729"/>
                  </a:lnTo>
                  <a:lnTo>
                    <a:pt x="2022" y="7729"/>
                  </a:lnTo>
                  <a:cubicBezTo>
                    <a:pt x="1762" y="7743"/>
                    <a:pt x="1762" y="8128"/>
                    <a:pt x="2022" y="8143"/>
                  </a:cubicBezTo>
                  <a:lnTo>
                    <a:pt x="2743" y="8143"/>
                  </a:lnTo>
                  <a:lnTo>
                    <a:pt x="2705" y="9937"/>
                  </a:lnTo>
                  <a:lnTo>
                    <a:pt x="1127" y="9937"/>
                  </a:lnTo>
                  <a:lnTo>
                    <a:pt x="1127" y="8143"/>
                  </a:lnTo>
                  <a:lnTo>
                    <a:pt x="1141" y="8143"/>
                  </a:lnTo>
                  <a:cubicBezTo>
                    <a:pt x="1146" y="8143"/>
                    <a:pt x="1150" y="8143"/>
                    <a:pt x="1155" y="8143"/>
                  </a:cubicBezTo>
                  <a:cubicBezTo>
                    <a:pt x="1425" y="8143"/>
                    <a:pt x="1425" y="7728"/>
                    <a:pt x="1155" y="7728"/>
                  </a:cubicBezTo>
                  <a:cubicBezTo>
                    <a:pt x="1150" y="7728"/>
                    <a:pt x="1146" y="7729"/>
                    <a:pt x="1141" y="7729"/>
                  </a:cubicBezTo>
                  <a:cubicBezTo>
                    <a:pt x="823" y="7729"/>
                    <a:pt x="823" y="7257"/>
                    <a:pt x="1141" y="7257"/>
                  </a:cubicBezTo>
                  <a:close/>
                  <a:moveTo>
                    <a:pt x="4249" y="410"/>
                  </a:moveTo>
                  <a:lnTo>
                    <a:pt x="4374" y="5963"/>
                  </a:lnTo>
                  <a:lnTo>
                    <a:pt x="4014" y="5963"/>
                  </a:lnTo>
                  <a:cubicBezTo>
                    <a:pt x="3412" y="5963"/>
                    <a:pt x="3133" y="6704"/>
                    <a:pt x="3585" y="7098"/>
                  </a:cubicBezTo>
                  <a:lnTo>
                    <a:pt x="3585" y="9937"/>
                  </a:lnTo>
                  <a:lnTo>
                    <a:pt x="3119" y="9937"/>
                  </a:lnTo>
                  <a:lnTo>
                    <a:pt x="3330" y="410"/>
                  </a:lnTo>
                  <a:close/>
                  <a:moveTo>
                    <a:pt x="12843" y="6372"/>
                  </a:moveTo>
                  <a:cubicBezTo>
                    <a:pt x="12973" y="6372"/>
                    <a:pt x="13079" y="6478"/>
                    <a:pt x="13079" y="6608"/>
                  </a:cubicBezTo>
                  <a:lnTo>
                    <a:pt x="13079" y="6612"/>
                  </a:lnTo>
                  <a:cubicBezTo>
                    <a:pt x="13079" y="6738"/>
                    <a:pt x="12973" y="6843"/>
                    <a:pt x="12843" y="6843"/>
                  </a:cubicBezTo>
                  <a:lnTo>
                    <a:pt x="12400" y="6843"/>
                  </a:lnTo>
                  <a:cubicBezTo>
                    <a:pt x="12141" y="6858"/>
                    <a:pt x="12141" y="7243"/>
                    <a:pt x="12400" y="7257"/>
                  </a:cubicBezTo>
                  <a:lnTo>
                    <a:pt x="12862" y="7257"/>
                  </a:lnTo>
                  <a:lnTo>
                    <a:pt x="12862" y="9937"/>
                  </a:lnTo>
                  <a:lnTo>
                    <a:pt x="3994" y="9937"/>
                  </a:lnTo>
                  <a:lnTo>
                    <a:pt x="3994" y="7257"/>
                  </a:lnTo>
                  <a:lnTo>
                    <a:pt x="11520" y="7257"/>
                  </a:lnTo>
                  <a:cubicBezTo>
                    <a:pt x="11524" y="7257"/>
                    <a:pt x="11529" y="7258"/>
                    <a:pt x="11533" y="7258"/>
                  </a:cubicBezTo>
                  <a:cubicBezTo>
                    <a:pt x="11803" y="7258"/>
                    <a:pt x="11804" y="6843"/>
                    <a:pt x="11538" y="6843"/>
                  </a:cubicBezTo>
                  <a:cubicBezTo>
                    <a:pt x="11532" y="6843"/>
                    <a:pt x="11526" y="6843"/>
                    <a:pt x="11520" y="6843"/>
                  </a:cubicBezTo>
                  <a:lnTo>
                    <a:pt x="4009" y="6843"/>
                  </a:lnTo>
                  <a:cubicBezTo>
                    <a:pt x="3696" y="6843"/>
                    <a:pt x="3696" y="6372"/>
                    <a:pt x="4009" y="6372"/>
                  </a:cubicBezTo>
                  <a:close/>
                  <a:moveTo>
                    <a:pt x="3124" y="1"/>
                  </a:moveTo>
                  <a:cubicBezTo>
                    <a:pt x="3013" y="1"/>
                    <a:pt x="2926" y="91"/>
                    <a:pt x="2926" y="203"/>
                  </a:cubicBezTo>
                  <a:lnTo>
                    <a:pt x="2777" y="6843"/>
                  </a:lnTo>
                  <a:lnTo>
                    <a:pt x="1146" y="6843"/>
                  </a:lnTo>
                  <a:cubicBezTo>
                    <a:pt x="544" y="6843"/>
                    <a:pt x="265" y="7584"/>
                    <a:pt x="718" y="7979"/>
                  </a:cubicBezTo>
                  <a:lnTo>
                    <a:pt x="718" y="9937"/>
                  </a:lnTo>
                  <a:lnTo>
                    <a:pt x="260" y="9937"/>
                  </a:lnTo>
                  <a:cubicBezTo>
                    <a:pt x="1" y="9952"/>
                    <a:pt x="1" y="10337"/>
                    <a:pt x="260" y="10351"/>
                  </a:cubicBezTo>
                  <a:lnTo>
                    <a:pt x="13950" y="10351"/>
                  </a:lnTo>
                  <a:cubicBezTo>
                    <a:pt x="13954" y="10351"/>
                    <a:pt x="13959" y="10351"/>
                    <a:pt x="13964" y="10351"/>
                  </a:cubicBezTo>
                  <a:cubicBezTo>
                    <a:pt x="14237" y="10351"/>
                    <a:pt x="14239" y="9937"/>
                    <a:pt x="13968" y="9937"/>
                  </a:cubicBezTo>
                  <a:cubicBezTo>
                    <a:pt x="13962" y="9937"/>
                    <a:pt x="13956" y="9937"/>
                    <a:pt x="13950" y="9937"/>
                  </a:cubicBezTo>
                  <a:lnTo>
                    <a:pt x="13271" y="9937"/>
                  </a:lnTo>
                  <a:lnTo>
                    <a:pt x="13271" y="7098"/>
                  </a:lnTo>
                  <a:cubicBezTo>
                    <a:pt x="13724" y="6704"/>
                    <a:pt x="13440" y="5963"/>
                    <a:pt x="12843" y="5963"/>
                  </a:cubicBezTo>
                  <a:lnTo>
                    <a:pt x="11491" y="5963"/>
                  </a:lnTo>
                  <a:lnTo>
                    <a:pt x="11284" y="2624"/>
                  </a:lnTo>
                  <a:cubicBezTo>
                    <a:pt x="11275" y="2513"/>
                    <a:pt x="11188" y="2426"/>
                    <a:pt x="11077" y="2426"/>
                  </a:cubicBezTo>
                  <a:lnTo>
                    <a:pt x="10192" y="2426"/>
                  </a:lnTo>
                  <a:cubicBezTo>
                    <a:pt x="10086" y="2426"/>
                    <a:pt x="9995" y="2513"/>
                    <a:pt x="9985" y="2624"/>
                  </a:cubicBezTo>
                  <a:lnTo>
                    <a:pt x="9778" y="5963"/>
                  </a:lnTo>
                  <a:lnTo>
                    <a:pt x="9282" y="5963"/>
                  </a:lnTo>
                  <a:lnTo>
                    <a:pt x="9076" y="2624"/>
                  </a:lnTo>
                  <a:cubicBezTo>
                    <a:pt x="9066" y="2513"/>
                    <a:pt x="8979" y="2426"/>
                    <a:pt x="8869" y="2426"/>
                  </a:cubicBezTo>
                  <a:lnTo>
                    <a:pt x="7988" y="2426"/>
                  </a:lnTo>
                  <a:cubicBezTo>
                    <a:pt x="7877" y="2426"/>
                    <a:pt x="7791" y="2513"/>
                    <a:pt x="7781" y="2624"/>
                  </a:cubicBezTo>
                  <a:lnTo>
                    <a:pt x="7574" y="5963"/>
                  </a:lnTo>
                  <a:lnTo>
                    <a:pt x="7079" y="5963"/>
                  </a:lnTo>
                  <a:lnTo>
                    <a:pt x="6867" y="2624"/>
                  </a:lnTo>
                  <a:cubicBezTo>
                    <a:pt x="6862" y="2513"/>
                    <a:pt x="6771" y="2426"/>
                    <a:pt x="6665" y="2426"/>
                  </a:cubicBezTo>
                  <a:lnTo>
                    <a:pt x="5779" y="2426"/>
                  </a:lnTo>
                  <a:cubicBezTo>
                    <a:pt x="5669" y="2426"/>
                    <a:pt x="5582" y="2513"/>
                    <a:pt x="5573" y="2624"/>
                  </a:cubicBezTo>
                  <a:lnTo>
                    <a:pt x="5366" y="5963"/>
                  </a:lnTo>
                  <a:lnTo>
                    <a:pt x="4788" y="5963"/>
                  </a:lnTo>
                  <a:lnTo>
                    <a:pt x="4658" y="203"/>
                  </a:lnTo>
                  <a:cubicBezTo>
                    <a:pt x="4658" y="91"/>
                    <a:pt x="4571" y="1"/>
                    <a:pt x="4465" y="1"/>
                  </a:cubicBezTo>
                  <a:cubicBezTo>
                    <a:pt x="4462" y="1"/>
                    <a:pt x="4459" y="1"/>
                    <a:pt x="4456" y="1"/>
                  </a:cubicBezTo>
                  <a:lnTo>
                    <a:pt x="3133" y="1"/>
                  </a:lnTo>
                  <a:cubicBezTo>
                    <a:pt x="3130" y="1"/>
                    <a:pt x="3127" y="1"/>
                    <a:pt x="31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0" name="Google Shape;14270;p138"/>
            <p:cNvSpPr/>
            <p:nvPr/>
          </p:nvSpPr>
          <p:spPr>
            <a:xfrm>
              <a:off x="2733239" y="3360008"/>
              <a:ext cx="286745" cy="138376"/>
            </a:xfrm>
            <a:custGeom>
              <a:avLst/>
              <a:gdLst/>
              <a:ahLst/>
              <a:cxnLst/>
              <a:rect l="l" t="t" r="r" b="b"/>
              <a:pathLst>
                <a:path w="10933" h="5276" extrusionOk="0">
                  <a:moveTo>
                    <a:pt x="8160" y="0"/>
                  </a:moveTo>
                  <a:cubicBezTo>
                    <a:pt x="7555" y="0"/>
                    <a:pt x="6953" y="209"/>
                    <a:pt x="6467" y="614"/>
                  </a:cubicBezTo>
                  <a:cubicBezTo>
                    <a:pt x="6115" y="349"/>
                    <a:pt x="5698" y="218"/>
                    <a:pt x="5284" y="218"/>
                  </a:cubicBezTo>
                  <a:cubicBezTo>
                    <a:pt x="4782" y="218"/>
                    <a:pt x="4282" y="410"/>
                    <a:pt x="3902" y="787"/>
                  </a:cubicBezTo>
                  <a:cubicBezTo>
                    <a:pt x="3704" y="701"/>
                    <a:pt x="3497" y="660"/>
                    <a:pt x="3294" y="660"/>
                  </a:cubicBezTo>
                  <a:cubicBezTo>
                    <a:pt x="2706" y="660"/>
                    <a:pt x="2146" y="1004"/>
                    <a:pt x="1896" y="1576"/>
                  </a:cubicBezTo>
                  <a:cubicBezTo>
                    <a:pt x="1814" y="1552"/>
                    <a:pt x="1727" y="1543"/>
                    <a:pt x="1641" y="1543"/>
                  </a:cubicBezTo>
                  <a:cubicBezTo>
                    <a:pt x="1222" y="1543"/>
                    <a:pt x="852" y="1812"/>
                    <a:pt x="717" y="2212"/>
                  </a:cubicBezTo>
                  <a:cubicBezTo>
                    <a:pt x="693" y="2207"/>
                    <a:pt x="669" y="2207"/>
                    <a:pt x="645" y="2207"/>
                  </a:cubicBezTo>
                  <a:cubicBezTo>
                    <a:pt x="289" y="2207"/>
                    <a:pt x="0" y="2495"/>
                    <a:pt x="0" y="2856"/>
                  </a:cubicBezTo>
                  <a:cubicBezTo>
                    <a:pt x="0" y="2967"/>
                    <a:pt x="91" y="3063"/>
                    <a:pt x="207" y="3063"/>
                  </a:cubicBezTo>
                  <a:cubicBezTo>
                    <a:pt x="318" y="3063"/>
                    <a:pt x="414" y="2972"/>
                    <a:pt x="414" y="2856"/>
                  </a:cubicBezTo>
                  <a:cubicBezTo>
                    <a:pt x="414" y="2726"/>
                    <a:pt x="515" y="2621"/>
                    <a:pt x="645" y="2621"/>
                  </a:cubicBezTo>
                  <a:cubicBezTo>
                    <a:pt x="688" y="2621"/>
                    <a:pt x="731" y="2630"/>
                    <a:pt x="765" y="2654"/>
                  </a:cubicBezTo>
                  <a:cubicBezTo>
                    <a:pt x="800" y="2675"/>
                    <a:pt x="837" y="2685"/>
                    <a:pt x="872" y="2685"/>
                  </a:cubicBezTo>
                  <a:cubicBezTo>
                    <a:pt x="976" y="2685"/>
                    <a:pt x="1071" y="2605"/>
                    <a:pt x="1078" y="2491"/>
                  </a:cubicBezTo>
                  <a:cubicBezTo>
                    <a:pt x="1097" y="2192"/>
                    <a:pt x="1342" y="1961"/>
                    <a:pt x="1641" y="1957"/>
                  </a:cubicBezTo>
                  <a:cubicBezTo>
                    <a:pt x="1737" y="1957"/>
                    <a:pt x="1833" y="1985"/>
                    <a:pt x="1915" y="2034"/>
                  </a:cubicBezTo>
                  <a:cubicBezTo>
                    <a:pt x="1948" y="2052"/>
                    <a:pt x="1983" y="2061"/>
                    <a:pt x="2018" y="2061"/>
                  </a:cubicBezTo>
                  <a:cubicBezTo>
                    <a:pt x="2107" y="2061"/>
                    <a:pt x="2190" y="2001"/>
                    <a:pt x="2218" y="1904"/>
                  </a:cubicBezTo>
                  <a:cubicBezTo>
                    <a:pt x="2350" y="1392"/>
                    <a:pt x="2810" y="1074"/>
                    <a:pt x="3295" y="1074"/>
                  </a:cubicBezTo>
                  <a:cubicBezTo>
                    <a:pt x="3480" y="1074"/>
                    <a:pt x="3669" y="1121"/>
                    <a:pt x="3845" y="1220"/>
                  </a:cubicBezTo>
                  <a:cubicBezTo>
                    <a:pt x="3876" y="1238"/>
                    <a:pt x="3911" y="1247"/>
                    <a:pt x="3945" y="1247"/>
                  </a:cubicBezTo>
                  <a:cubicBezTo>
                    <a:pt x="4004" y="1247"/>
                    <a:pt x="4062" y="1221"/>
                    <a:pt x="4104" y="1172"/>
                  </a:cubicBezTo>
                  <a:cubicBezTo>
                    <a:pt x="4413" y="815"/>
                    <a:pt x="4847" y="633"/>
                    <a:pt x="5282" y="633"/>
                  </a:cubicBezTo>
                  <a:cubicBezTo>
                    <a:pt x="5655" y="633"/>
                    <a:pt x="6030" y="767"/>
                    <a:pt x="6327" y="1037"/>
                  </a:cubicBezTo>
                  <a:cubicBezTo>
                    <a:pt x="6367" y="1075"/>
                    <a:pt x="6417" y="1093"/>
                    <a:pt x="6466" y="1093"/>
                  </a:cubicBezTo>
                  <a:cubicBezTo>
                    <a:pt x="6519" y="1093"/>
                    <a:pt x="6572" y="1072"/>
                    <a:pt x="6611" y="1033"/>
                  </a:cubicBezTo>
                  <a:cubicBezTo>
                    <a:pt x="7036" y="626"/>
                    <a:pt x="7591" y="413"/>
                    <a:pt x="8153" y="413"/>
                  </a:cubicBezTo>
                  <a:cubicBezTo>
                    <a:pt x="8501" y="413"/>
                    <a:pt x="8852" y="495"/>
                    <a:pt x="9176" y="662"/>
                  </a:cubicBezTo>
                  <a:cubicBezTo>
                    <a:pt x="10023" y="1105"/>
                    <a:pt x="10490" y="2034"/>
                    <a:pt x="10345" y="2977"/>
                  </a:cubicBezTo>
                  <a:cubicBezTo>
                    <a:pt x="10201" y="3915"/>
                    <a:pt x="9470" y="4661"/>
                    <a:pt x="8531" y="4824"/>
                  </a:cubicBezTo>
                  <a:cubicBezTo>
                    <a:pt x="8403" y="4847"/>
                    <a:pt x="8275" y="4857"/>
                    <a:pt x="8149" y="4857"/>
                  </a:cubicBezTo>
                  <a:cubicBezTo>
                    <a:pt x="7346" y="4857"/>
                    <a:pt x="6593" y="4421"/>
                    <a:pt x="6202" y="3698"/>
                  </a:cubicBezTo>
                  <a:cubicBezTo>
                    <a:pt x="6164" y="3629"/>
                    <a:pt x="6090" y="3589"/>
                    <a:pt x="6016" y="3589"/>
                  </a:cubicBezTo>
                  <a:cubicBezTo>
                    <a:pt x="5988" y="3589"/>
                    <a:pt x="5959" y="3595"/>
                    <a:pt x="5933" y="3607"/>
                  </a:cubicBezTo>
                  <a:cubicBezTo>
                    <a:pt x="5723" y="3705"/>
                    <a:pt x="5501" y="3752"/>
                    <a:pt x="5280" y="3752"/>
                  </a:cubicBezTo>
                  <a:cubicBezTo>
                    <a:pt x="4839" y="3752"/>
                    <a:pt x="4406" y="3562"/>
                    <a:pt x="4104" y="3212"/>
                  </a:cubicBezTo>
                  <a:cubicBezTo>
                    <a:pt x="4062" y="3164"/>
                    <a:pt x="4004" y="3138"/>
                    <a:pt x="3945" y="3138"/>
                  </a:cubicBezTo>
                  <a:cubicBezTo>
                    <a:pt x="3911" y="3138"/>
                    <a:pt x="3876" y="3147"/>
                    <a:pt x="3845" y="3164"/>
                  </a:cubicBezTo>
                  <a:cubicBezTo>
                    <a:pt x="3671" y="3262"/>
                    <a:pt x="3482" y="3309"/>
                    <a:pt x="3295" y="3309"/>
                  </a:cubicBezTo>
                  <a:cubicBezTo>
                    <a:pt x="2958" y="3309"/>
                    <a:pt x="2627" y="3156"/>
                    <a:pt x="2411" y="2871"/>
                  </a:cubicBezTo>
                  <a:cubicBezTo>
                    <a:pt x="2367" y="2823"/>
                    <a:pt x="2310" y="2794"/>
                    <a:pt x="2247" y="2794"/>
                  </a:cubicBezTo>
                  <a:cubicBezTo>
                    <a:pt x="2180" y="2794"/>
                    <a:pt x="2122" y="2823"/>
                    <a:pt x="2083" y="2871"/>
                  </a:cubicBezTo>
                  <a:cubicBezTo>
                    <a:pt x="1978" y="3010"/>
                    <a:pt x="1814" y="3092"/>
                    <a:pt x="1641" y="3092"/>
                  </a:cubicBezTo>
                  <a:cubicBezTo>
                    <a:pt x="1381" y="3107"/>
                    <a:pt x="1381" y="3491"/>
                    <a:pt x="1641" y="3506"/>
                  </a:cubicBezTo>
                  <a:cubicBezTo>
                    <a:pt x="1857" y="3506"/>
                    <a:pt x="2064" y="3434"/>
                    <a:pt x="2237" y="3299"/>
                  </a:cubicBezTo>
                  <a:cubicBezTo>
                    <a:pt x="2526" y="3578"/>
                    <a:pt x="2905" y="3724"/>
                    <a:pt x="3291" y="3724"/>
                  </a:cubicBezTo>
                  <a:cubicBezTo>
                    <a:pt x="3497" y="3724"/>
                    <a:pt x="3705" y="3683"/>
                    <a:pt x="3902" y="3597"/>
                  </a:cubicBezTo>
                  <a:cubicBezTo>
                    <a:pt x="4273" y="3963"/>
                    <a:pt x="4768" y="4165"/>
                    <a:pt x="5283" y="4165"/>
                  </a:cubicBezTo>
                  <a:cubicBezTo>
                    <a:pt x="5505" y="4165"/>
                    <a:pt x="5726" y="4127"/>
                    <a:pt x="5938" y="4054"/>
                  </a:cubicBezTo>
                  <a:cubicBezTo>
                    <a:pt x="6426" y="4823"/>
                    <a:pt x="7271" y="5275"/>
                    <a:pt x="8159" y="5275"/>
                  </a:cubicBezTo>
                  <a:cubicBezTo>
                    <a:pt x="8338" y="5275"/>
                    <a:pt x="8519" y="5257"/>
                    <a:pt x="8700" y="5219"/>
                  </a:cubicBezTo>
                  <a:cubicBezTo>
                    <a:pt x="9777" y="4993"/>
                    <a:pt x="10600" y="4122"/>
                    <a:pt x="10764" y="3039"/>
                  </a:cubicBezTo>
                  <a:cubicBezTo>
                    <a:pt x="10932" y="1952"/>
                    <a:pt x="10413" y="879"/>
                    <a:pt x="9455" y="340"/>
                  </a:cubicBezTo>
                  <a:cubicBezTo>
                    <a:pt x="9050" y="112"/>
                    <a:pt x="8604" y="0"/>
                    <a:pt x="81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1" name="Google Shape;14271;p138"/>
            <p:cNvSpPr/>
            <p:nvPr/>
          </p:nvSpPr>
          <p:spPr>
            <a:xfrm>
              <a:off x="2779294" y="3661178"/>
              <a:ext cx="11304" cy="22739"/>
            </a:xfrm>
            <a:custGeom>
              <a:avLst/>
              <a:gdLst/>
              <a:ahLst/>
              <a:cxnLst/>
              <a:rect l="l" t="t" r="r" b="b"/>
              <a:pathLst>
                <a:path w="431" h="867" extrusionOk="0">
                  <a:moveTo>
                    <a:pt x="217" y="1"/>
                  </a:moveTo>
                  <a:cubicBezTo>
                    <a:pt x="101" y="1"/>
                    <a:pt x="10" y="92"/>
                    <a:pt x="10" y="208"/>
                  </a:cubicBezTo>
                  <a:lnTo>
                    <a:pt x="10" y="650"/>
                  </a:lnTo>
                  <a:cubicBezTo>
                    <a:pt x="0" y="795"/>
                    <a:pt x="107" y="867"/>
                    <a:pt x="215" y="867"/>
                  </a:cubicBezTo>
                  <a:cubicBezTo>
                    <a:pt x="323" y="867"/>
                    <a:pt x="431" y="795"/>
                    <a:pt x="424" y="650"/>
                  </a:cubicBezTo>
                  <a:lnTo>
                    <a:pt x="424" y="208"/>
                  </a:lnTo>
                  <a:cubicBezTo>
                    <a:pt x="424" y="92"/>
                    <a:pt x="327" y="1"/>
                    <a:pt x="2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2" name="Google Shape;14272;p138"/>
            <p:cNvSpPr/>
            <p:nvPr/>
          </p:nvSpPr>
          <p:spPr>
            <a:xfrm>
              <a:off x="2802637" y="3661178"/>
              <a:ext cx="10884" cy="22188"/>
            </a:xfrm>
            <a:custGeom>
              <a:avLst/>
              <a:gdLst/>
              <a:ahLst/>
              <a:cxnLst/>
              <a:rect l="l" t="t" r="r" b="b"/>
              <a:pathLst>
                <a:path w="415" h="846" extrusionOk="0">
                  <a:moveTo>
                    <a:pt x="207" y="1"/>
                  </a:moveTo>
                  <a:cubicBezTo>
                    <a:pt x="97" y="1"/>
                    <a:pt x="0" y="92"/>
                    <a:pt x="0" y="208"/>
                  </a:cubicBezTo>
                  <a:lnTo>
                    <a:pt x="0" y="650"/>
                  </a:lnTo>
                  <a:cubicBezTo>
                    <a:pt x="8" y="780"/>
                    <a:pt x="108" y="845"/>
                    <a:pt x="207" y="845"/>
                  </a:cubicBezTo>
                  <a:cubicBezTo>
                    <a:pt x="307" y="845"/>
                    <a:pt x="407" y="780"/>
                    <a:pt x="414" y="650"/>
                  </a:cubicBezTo>
                  <a:lnTo>
                    <a:pt x="414" y="208"/>
                  </a:lnTo>
                  <a:cubicBezTo>
                    <a:pt x="414" y="92"/>
                    <a:pt x="323" y="1"/>
                    <a:pt x="2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3" name="Google Shape;14273;p138"/>
            <p:cNvSpPr/>
            <p:nvPr/>
          </p:nvSpPr>
          <p:spPr>
            <a:xfrm>
              <a:off x="2825848" y="3661178"/>
              <a:ext cx="10884" cy="22188"/>
            </a:xfrm>
            <a:custGeom>
              <a:avLst/>
              <a:gdLst/>
              <a:ahLst/>
              <a:cxnLst/>
              <a:rect l="l" t="t" r="r" b="b"/>
              <a:pathLst>
                <a:path w="415" h="846" extrusionOk="0">
                  <a:moveTo>
                    <a:pt x="208" y="1"/>
                  </a:moveTo>
                  <a:cubicBezTo>
                    <a:pt x="92" y="1"/>
                    <a:pt x="1" y="92"/>
                    <a:pt x="1" y="208"/>
                  </a:cubicBezTo>
                  <a:lnTo>
                    <a:pt x="1" y="650"/>
                  </a:lnTo>
                  <a:cubicBezTo>
                    <a:pt x="8" y="780"/>
                    <a:pt x="108" y="845"/>
                    <a:pt x="208" y="845"/>
                  </a:cubicBezTo>
                  <a:cubicBezTo>
                    <a:pt x="308" y="845"/>
                    <a:pt x="407" y="780"/>
                    <a:pt x="415" y="650"/>
                  </a:cubicBezTo>
                  <a:lnTo>
                    <a:pt x="415" y="208"/>
                  </a:lnTo>
                  <a:cubicBezTo>
                    <a:pt x="415" y="92"/>
                    <a:pt x="323" y="1"/>
                    <a:pt x="2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4" name="Google Shape;14274;p138"/>
            <p:cNvSpPr/>
            <p:nvPr/>
          </p:nvSpPr>
          <p:spPr>
            <a:xfrm>
              <a:off x="2848876" y="3661178"/>
              <a:ext cx="11278" cy="22739"/>
            </a:xfrm>
            <a:custGeom>
              <a:avLst/>
              <a:gdLst/>
              <a:ahLst/>
              <a:cxnLst/>
              <a:rect l="l" t="t" r="r" b="b"/>
              <a:pathLst>
                <a:path w="430" h="867" extrusionOk="0">
                  <a:moveTo>
                    <a:pt x="215" y="1"/>
                  </a:moveTo>
                  <a:cubicBezTo>
                    <a:pt x="100" y="1"/>
                    <a:pt x="8" y="92"/>
                    <a:pt x="8" y="208"/>
                  </a:cubicBezTo>
                  <a:lnTo>
                    <a:pt x="8" y="650"/>
                  </a:lnTo>
                  <a:cubicBezTo>
                    <a:pt x="1" y="795"/>
                    <a:pt x="108" y="867"/>
                    <a:pt x="215" y="867"/>
                  </a:cubicBezTo>
                  <a:cubicBezTo>
                    <a:pt x="322" y="867"/>
                    <a:pt x="429" y="795"/>
                    <a:pt x="422" y="650"/>
                  </a:cubicBezTo>
                  <a:lnTo>
                    <a:pt x="422" y="208"/>
                  </a:lnTo>
                  <a:cubicBezTo>
                    <a:pt x="422" y="92"/>
                    <a:pt x="331"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5" name="Google Shape;14275;p138"/>
            <p:cNvSpPr/>
            <p:nvPr/>
          </p:nvSpPr>
          <p:spPr>
            <a:xfrm>
              <a:off x="2871982" y="3661178"/>
              <a:ext cx="11252" cy="22739"/>
            </a:xfrm>
            <a:custGeom>
              <a:avLst/>
              <a:gdLst/>
              <a:ahLst/>
              <a:cxnLst/>
              <a:rect l="l" t="t" r="r" b="b"/>
              <a:pathLst>
                <a:path w="429" h="867" extrusionOk="0">
                  <a:moveTo>
                    <a:pt x="215" y="1"/>
                  </a:moveTo>
                  <a:cubicBezTo>
                    <a:pt x="99" y="1"/>
                    <a:pt x="8" y="92"/>
                    <a:pt x="8" y="208"/>
                  </a:cubicBezTo>
                  <a:lnTo>
                    <a:pt x="8" y="650"/>
                  </a:lnTo>
                  <a:cubicBezTo>
                    <a:pt x="1" y="795"/>
                    <a:pt x="108" y="867"/>
                    <a:pt x="215" y="867"/>
                  </a:cubicBezTo>
                  <a:cubicBezTo>
                    <a:pt x="322" y="867"/>
                    <a:pt x="429" y="795"/>
                    <a:pt x="422" y="650"/>
                  </a:cubicBezTo>
                  <a:lnTo>
                    <a:pt x="422" y="208"/>
                  </a:lnTo>
                  <a:cubicBezTo>
                    <a:pt x="422" y="92"/>
                    <a:pt x="330"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6" name="Google Shape;14276;p138"/>
            <p:cNvSpPr/>
            <p:nvPr/>
          </p:nvSpPr>
          <p:spPr>
            <a:xfrm>
              <a:off x="2895141" y="3661178"/>
              <a:ext cx="11252" cy="22739"/>
            </a:xfrm>
            <a:custGeom>
              <a:avLst/>
              <a:gdLst/>
              <a:ahLst/>
              <a:cxnLst/>
              <a:rect l="l" t="t" r="r" b="b"/>
              <a:pathLst>
                <a:path w="429" h="867" extrusionOk="0">
                  <a:moveTo>
                    <a:pt x="217" y="1"/>
                  </a:moveTo>
                  <a:cubicBezTo>
                    <a:pt x="102" y="1"/>
                    <a:pt x="10" y="92"/>
                    <a:pt x="10" y="208"/>
                  </a:cubicBezTo>
                  <a:lnTo>
                    <a:pt x="10" y="650"/>
                  </a:lnTo>
                  <a:cubicBezTo>
                    <a:pt x="0" y="795"/>
                    <a:pt x="108" y="867"/>
                    <a:pt x="215" y="867"/>
                  </a:cubicBezTo>
                  <a:cubicBezTo>
                    <a:pt x="322" y="867"/>
                    <a:pt x="429" y="795"/>
                    <a:pt x="419" y="650"/>
                  </a:cubicBezTo>
                  <a:lnTo>
                    <a:pt x="419" y="208"/>
                  </a:lnTo>
                  <a:cubicBezTo>
                    <a:pt x="424" y="92"/>
                    <a:pt x="328" y="1"/>
                    <a:pt x="2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7" name="Google Shape;14277;p138"/>
            <p:cNvSpPr/>
            <p:nvPr/>
          </p:nvSpPr>
          <p:spPr>
            <a:xfrm>
              <a:off x="2918300" y="3661178"/>
              <a:ext cx="11252" cy="22739"/>
            </a:xfrm>
            <a:custGeom>
              <a:avLst/>
              <a:gdLst/>
              <a:ahLst/>
              <a:cxnLst/>
              <a:rect l="l" t="t" r="r" b="b"/>
              <a:pathLst>
                <a:path w="429" h="867" extrusionOk="0">
                  <a:moveTo>
                    <a:pt x="215" y="1"/>
                  </a:moveTo>
                  <a:cubicBezTo>
                    <a:pt x="99" y="1"/>
                    <a:pt x="8" y="92"/>
                    <a:pt x="8" y="208"/>
                  </a:cubicBezTo>
                  <a:lnTo>
                    <a:pt x="8" y="650"/>
                  </a:lnTo>
                  <a:cubicBezTo>
                    <a:pt x="0" y="795"/>
                    <a:pt x="107" y="867"/>
                    <a:pt x="215" y="867"/>
                  </a:cubicBezTo>
                  <a:cubicBezTo>
                    <a:pt x="322" y="867"/>
                    <a:pt x="429" y="795"/>
                    <a:pt x="421" y="650"/>
                  </a:cubicBezTo>
                  <a:lnTo>
                    <a:pt x="421" y="208"/>
                  </a:lnTo>
                  <a:cubicBezTo>
                    <a:pt x="421" y="92"/>
                    <a:pt x="330"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8" name="Google Shape;14278;p138"/>
            <p:cNvSpPr/>
            <p:nvPr/>
          </p:nvSpPr>
          <p:spPr>
            <a:xfrm>
              <a:off x="2941459" y="3661178"/>
              <a:ext cx="11330" cy="22739"/>
            </a:xfrm>
            <a:custGeom>
              <a:avLst/>
              <a:gdLst/>
              <a:ahLst/>
              <a:cxnLst/>
              <a:rect l="l" t="t" r="r" b="b"/>
              <a:pathLst>
                <a:path w="432" h="867" extrusionOk="0">
                  <a:moveTo>
                    <a:pt x="217" y="1"/>
                  </a:moveTo>
                  <a:cubicBezTo>
                    <a:pt x="101" y="1"/>
                    <a:pt x="10" y="92"/>
                    <a:pt x="10" y="208"/>
                  </a:cubicBezTo>
                  <a:lnTo>
                    <a:pt x="10" y="650"/>
                  </a:lnTo>
                  <a:cubicBezTo>
                    <a:pt x="0" y="795"/>
                    <a:pt x="107" y="867"/>
                    <a:pt x="215" y="867"/>
                  </a:cubicBezTo>
                  <a:cubicBezTo>
                    <a:pt x="323" y="867"/>
                    <a:pt x="431" y="795"/>
                    <a:pt x="424" y="650"/>
                  </a:cubicBezTo>
                  <a:lnTo>
                    <a:pt x="424" y="208"/>
                  </a:lnTo>
                  <a:cubicBezTo>
                    <a:pt x="424" y="92"/>
                    <a:pt x="328" y="1"/>
                    <a:pt x="2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79" name="Google Shape;14279;p138"/>
          <p:cNvGrpSpPr/>
          <p:nvPr/>
        </p:nvGrpSpPr>
        <p:grpSpPr>
          <a:xfrm>
            <a:off x="1277639" y="2264971"/>
            <a:ext cx="409411" cy="332066"/>
            <a:chOff x="1277639" y="2449546"/>
            <a:chExt cx="409411" cy="332066"/>
          </a:xfrm>
        </p:grpSpPr>
        <p:sp>
          <p:nvSpPr>
            <p:cNvPr id="14280" name="Google Shape;14280;p138"/>
            <p:cNvSpPr/>
            <p:nvPr/>
          </p:nvSpPr>
          <p:spPr>
            <a:xfrm>
              <a:off x="1283566" y="2455474"/>
              <a:ext cx="397556" cy="275258"/>
            </a:xfrm>
            <a:custGeom>
              <a:avLst/>
              <a:gdLst/>
              <a:ahLst/>
              <a:cxnLst/>
              <a:rect l="l" t="t" r="r" b="b"/>
              <a:pathLst>
                <a:path w="15158" h="10495" extrusionOk="0">
                  <a:moveTo>
                    <a:pt x="410" y="1"/>
                  </a:moveTo>
                  <a:cubicBezTo>
                    <a:pt x="183" y="1"/>
                    <a:pt x="1" y="183"/>
                    <a:pt x="1" y="405"/>
                  </a:cubicBezTo>
                  <a:lnTo>
                    <a:pt x="1" y="10091"/>
                  </a:lnTo>
                  <a:cubicBezTo>
                    <a:pt x="1" y="10317"/>
                    <a:pt x="183" y="10495"/>
                    <a:pt x="410" y="10495"/>
                  </a:cubicBezTo>
                  <a:lnTo>
                    <a:pt x="14749" y="10495"/>
                  </a:lnTo>
                  <a:cubicBezTo>
                    <a:pt x="14975" y="10495"/>
                    <a:pt x="15158" y="10317"/>
                    <a:pt x="15158" y="10091"/>
                  </a:cubicBezTo>
                  <a:lnTo>
                    <a:pt x="15158" y="405"/>
                  </a:lnTo>
                  <a:cubicBezTo>
                    <a:pt x="15158" y="183"/>
                    <a:pt x="14975" y="1"/>
                    <a:pt x="14749" y="1"/>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1" name="Google Shape;14281;p138"/>
            <p:cNvSpPr/>
            <p:nvPr/>
          </p:nvSpPr>
          <p:spPr>
            <a:xfrm>
              <a:off x="1283566" y="2455605"/>
              <a:ext cx="397556" cy="275126"/>
            </a:xfrm>
            <a:custGeom>
              <a:avLst/>
              <a:gdLst/>
              <a:ahLst/>
              <a:cxnLst/>
              <a:rect l="l" t="t" r="r" b="b"/>
              <a:pathLst>
                <a:path w="15158" h="10490" extrusionOk="0">
                  <a:moveTo>
                    <a:pt x="14757" y="0"/>
                  </a:moveTo>
                  <a:cubicBezTo>
                    <a:pt x="14754" y="0"/>
                    <a:pt x="14751" y="0"/>
                    <a:pt x="14749" y="0"/>
                  </a:cubicBezTo>
                  <a:lnTo>
                    <a:pt x="13796" y="0"/>
                  </a:lnTo>
                  <a:lnTo>
                    <a:pt x="13796" y="9503"/>
                  </a:lnTo>
                  <a:cubicBezTo>
                    <a:pt x="13796" y="9730"/>
                    <a:pt x="13613" y="9912"/>
                    <a:pt x="13387" y="9912"/>
                  </a:cubicBezTo>
                  <a:lnTo>
                    <a:pt x="1" y="9912"/>
                  </a:lnTo>
                  <a:lnTo>
                    <a:pt x="1" y="10086"/>
                  </a:lnTo>
                  <a:cubicBezTo>
                    <a:pt x="1" y="10312"/>
                    <a:pt x="183" y="10490"/>
                    <a:pt x="410" y="10490"/>
                  </a:cubicBezTo>
                  <a:lnTo>
                    <a:pt x="14749" y="10490"/>
                  </a:lnTo>
                  <a:cubicBezTo>
                    <a:pt x="14975" y="10490"/>
                    <a:pt x="15158" y="10312"/>
                    <a:pt x="15158" y="10086"/>
                  </a:cubicBezTo>
                  <a:lnTo>
                    <a:pt x="15158" y="400"/>
                  </a:lnTo>
                  <a:cubicBezTo>
                    <a:pt x="15153" y="181"/>
                    <a:pt x="14979" y="0"/>
                    <a:pt x="1475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2" name="Google Shape;14282;p138"/>
            <p:cNvSpPr/>
            <p:nvPr/>
          </p:nvSpPr>
          <p:spPr>
            <a:xfrm>
              <a:off x="1312338" y="2485504"/>
              <a:ext cx="340013" cy="215328"/>
            </a:xfrm>
            <a:custGeom>
              <a:avLst/>
              <a:gdLst/>
              <a:ahLst/>
              <a:cxnLst/>
              <a:rect l="l" t="t" r="r" b="b"/>
              <a:pathLst>
                <a:path w="12964" h="8210" extrusionOk="0">
                  <a:moveTo>
                    <a:pt x="1146" y="1"/>
                  </a:moveTo>
                  <a:cubicBezTo>
                    <a:pt x="1122" y="1"/>
                    <a:pt x="1098" y="20"/>
                    <a:pt x="1093" y="49"/>
                  </a:cubicBezTo>
                  <a:cubicBezTo>
                    <a:pt x="1069" y="617"/>
                    <a:pt x="617" y="1069"/>
                    <a:pt x="54" y="1093"/>
                  </a:cubicBezTo>
                  <a:cubicBezTo>
                    <a:pt x="25" y="1093"/>
                    <a:pt x="1" y="1117"/>
                    <a:pt x="1" y="1146"/>
                  </a:cubicBezTo>
                  <a:lnTo>
                    <a:pt x="1" y="7064"/>
                  </a:lnTo>
                  <a:cubicBezTo>
                    <a:pt x="1" y="7088"/>
                    <a:pt x="25" y="7112"/>
                    <a:pt x="54" y="7117"/>
                  </a:cubicBezTo>
                  <a:cubicBezTo>
                    <a:pt x="617" y="7141"/>
                    <a:pt x="1069" y="7594"/>
                    <a:pt x="1093" y="8157"/>
                  </a:cubicBezTo>
                  <a:cubicBezTo>
                    <a:pt x="1098" y="8185"/>
                    <a:pt x="1122" y="8210"/>
                    <a:pt x="1146" y="8210"/>
                  </a:cubicBezTo>
                  <a:lnTo>
                    <a:pt x="11761" y="8210"/>
                  </a:lnTo>
                  <a:cubicBezTo>
                    <a:pt x="11789" y="8210"/>
                    <a:pt x="11813" y="8185"/>
                    <a:pt x="11813" y="8157"/>
                  </a:cubicBezTo>
                  <a:cubicBezTo>
                    <a:pt x="11842" y="7577"/>
                    <a:pt x="12319" y="7117"/>
                    <a:pt x="12901" y="7117"/>
                  </a:cubicBezTo>
                  <a:cubicBezTo>
                    <a:pt x="12904" y="7117"/>
                    <a:pt x="12907" y="7117"/>
                    <a:pt x="12911" y="7117"/>
                  </a:cubicBezTo>
                  <a:cubicBezTo>
                    <a:pt x="12939" y="7117"/>
                    <a:pt x="12963" y="7093"/>
                    <a:pt x="12963" y="7060"/>
                  </a:cubicBezTo>
                  <a:lnTo>
                    <a:pt x="12963" y="1146"/>
                  </a:lnTo>
                  <a:cubicBezTo>
                    <a:pt x="12963" y="1117"/>
                    <a:pt x="12939" y="1093"/>
                    <a:pt x="12911" y="1093"/>
                  </a:cubicBezTo>
                  <a:cubicBezTo>
                    <a:pt x="12323" y="1093"/>
                    <a:pt x="11842" y="636"/>
                    <a:pt x="11813" y="49"/>
                  </a:cubicBezTo>
                  <a:cubicBezTo>
                    <a:pt x="11813" y="20"/>
                    <a:pt x="11789" y="1"/>
                    <a:pt x="1176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3" name="Google Shape;14283;p138"/>
            <p:cNvSpPr/>
            <p:nvPr/>
          </p:nvSpPr>
          <p:spPr>
            <a:xfrm>
              <a:off x="1584815" y="2485504"/>
              <a:ext cx="67536" cy="215328"/>
            </a:xfrm>
            <a:custGeom>
              <a:avLst/>
              <a:gdLst/>
              <a:ahLst/>
              <a:cxnLst/>
              <a:rect l="l" t="t" r="r" b="b"/>
              <a:pathLst>
                <a:path w="2575" h="8210" extrusionOk="0">
                  <a:moveTo>
                    <a:pt x="0" y="1"/>
                  </a:moveTo>
                  <a:cubicBezTo>
                    <a:pt x="29" y="1"/>
                    <a:pt x="48" y="25"/>
                    <a:pt x="53" y="49"/>
                  </a:cubicBezTo>
                  <a:cubicBezTo>
                    <a:pt x="77" y="636"/>
                    <a:pt x="558" y="1093"/>
                    <a:pt x="1145" y="1093"/>
                  </a:cubicBezTo>
                  <a:cubicBezTo>
                    <a:pt x="1174" y="1093"/>
                    <a:pt x="1198" y="1117"/>
                    <a:pt x="1198" y="1146"/>
                  </a:cubicBezTo>
                  <a:lnTo>
                    <a:pt x="1198" y="7064"/>
                  </a:lnTo>
                  <a:cubicBezTo>
                    <a:pt x="1198" y="7093"/>
                    <a:pt x="1174" y="7117"/>
                    <a:pt x="1145" y="7117"/>
                  </a:cubicBezTo>
                  <a:cubicBezTo>
                    <a:pt x="558" y="7117"/>
                    <a:pt x="82" y="7574"/>
                    <a:pt x="53" y="8161"/>
                  </a:cubicBezTo>
                  <a:cubicBezTo>
                    <a:pt x="53" y="8185"/>
                    <a:pt x="29" y="8210"/>
                    <a:pt x="0" y="8210"/>
                  </a:cubicBezTo>
                  <a:lnTo>
                    <a:pt x="1372" y="8210"/>
                  </a:lnTo>
                  <a:cubicBezTo>
                    <a:pt x="1400" y="8210"/>
                    <a:pt x="1424" y="8185"/>
                    <a:pt x="1424" y="8161"/>
                  </a:cubicBezTo>
                  <a:cubicBezTo>
                    <a:pt x="1453" y="7574"/>
                    <a:pt x="1934" y="7117"/>
                    <a:pt x="2522" y="7117"/>
                  </a:cubicBezTo>
                  <a:cubicBezTo>
                    <a:pt x="2550" y="7117"/>
                    <a:pt x="2574" y="7093"/>
                    <a:pt x="2574" y="7060"/>
                  </a:cubicBezTo>
                  <a:lnTo>
                    <a:pt x="2574" y="1146"/>
                  </a:lnTo>
                  <a:cubicBezTo>
                    <a:pt x="2574" y="1117"/>
                    <a:pt x="2550" y="1093"/>
                    <a:pt x="2522" y="1093"/>
                  </a:cubicBezTo>
                  <a:cubicBezTo>
                    <a:pt x="1934" y="1093"/>
                    <a:pt x="1453" y="636"/>
                    <a:pt x="1424" y="49"/>
                  </a:cubicBezTo>
                  <a:cubicBezTo>
                    <a:pt x="1424" y="25"/>
                    <a:pt x="1400" y="1"/>
                    <a:pt x="1372" y="1"/>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4" name="Google Shape;14284;p138"/>
            <p:cNvSpPr/>
            <p:nvPr/>
          </p:nvSpPr>
          <p:spPr>
            <a:xfrm>
              <a:off x="1542300" y="2696006"/>
              <a:ext cx="65254" cy="79548"/>
            </a:xfrm>
            <a:custGeom>
              <a:avLst/>
              <a:gdLst/>
              <a:ahLst/>
              <a:cxnLst/>
              <a:rect l="l" t="t" r="r" b="b"/>
              <a:pathLst>
                <a:path w="2488" h="3033" extrusionOk="0">
                  <a:moveTo>
                    <a:pt x="1145" y="1"/>
                  </a:moveTo>
                  <a:lnTo>
                    <a:pt x="14" y="2368"/>
                  </a:lnTo>
                  <a:cubicBezTo>
                    <a:pt x="1" y="2395"/>
                    <a:pt x="21" y="2426"/>
                    <a:pt x="51" y="2426"/>
                  </a:cubicBezTo>
                  <a:cubicBezTo>
                    <a:pt x="53" y="2426"/>
                    <a:pt x="55" y="2426"/>
                    <a:pt x="57" y="2426"/>
                  </a:cubicBezTo>
                  <a:lnTo>
                    <a:pt x="818" y="2305"/>
                  </a:lnTo>
                  <a:cubicBezTo>
                    <a:pt x="820" y="2305"/>
                    <a:pt x="823" y="2304"/>
                    <a:pt x="826" y="2304"/>
                  </a:cubicBezTo>
                  <a:cubicBezTo>
                    <a:pt x="839" y="2304"/>
                    <a:pt x="853" y="2313"/>
                    <a:pt x="861" y="2325"/>
                  </a:cubicBezTo>
                  <a:lnTo>
                    <a:pt x="1280" y="3013"/>
                  </a:lnTo>
                  <a:cubicBezTo>
                    <a:pt x="1288" y="3026"/>
                    <a:pt x="1302" y="3032"/>
                    <a:pt x="1316" y="3032"/>
                  </a:cubicBezTo>
                  <a:cubicBezTo>
                    <a:pt x="1332" y="3032"/>
                    <a:pt x="1349" y="3024"/>
                    <a:pt x="1357" y="3008"/>
                  </a:cubicBezTo>
                  <a:lnTo>
                    <a:pt x="2487" y="641"/>
                  </a:lnTo>
                  <a:lnTo>
                    <a:pt x="1145" y="1"/>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5" name="Google Shape;14285;p138"/>
            <p:cNvSpPr/>
            <p:nvPr/>
          </p:nvSpPr>
          <p:spPr>
            <a:xfrm>
              <a:off x="1591241" y="2696006"/>
              <a:ext cx="65254" cy="79496"/>
            </a:xfrm>
            <a:custGeom>
              <a:avLst/>
              <a:gdLst/>
              <a:ahLst/>
              <a:cxnLst/>
              <a:rect l="l" t="t" r="r" b="b"/>
              <a:pathLst>
                <a:path w="2488" h="3031" extrusionOk="0">
                  <a:moveTo>
                    <a:pt x="1338" y="1"/>
                  </a:moveTo>
                  <a:lnTo>
                    <a:pt x="1" y="641"/>
                  </a:lnTo>
                  <a:lnTo>
                    <a:pt x="1131" y="3008"/>
                  </a:lnTo>
                  <a:cubicBezTo>
                    <a:pt x="1139" y="3023"/>
                    <a:pt x="1154" y="3030"/>
                    <a:pt x="1170" y="3030"/>
                  </a:cubicBezTo>
                  <a:cubicBezTo>
                    <a:pt x="1184" y="3030"/>
                    <a:pt x="1199" y="3024"/>
                    <a:pt x="1208" y="3013"/>
                  </a:cubicBezTo>
                  <a:lnTo>
                    <a:pt x="1627" y="2325"/>
                  </a:lnTo>
                  <a:cubicBezTo>
                    <a:pt x="1635" y="2313"/>
                    <a:pt x="1646" y="2304"/>
                    <a:pt x="1660" y="2304"/>
                  </a:cubicBezTo>
                  <a:cubicBezTo>
                    <a:pt x="1664" y="2304"/>
                    <a:pt x="1667" y="2305"/>
                    <a:pt x="1670" y="2305"/>
                  </a:cubicBezTo>
                  <a:lnTo>
                    <a:pt x="2426" y="2426"/>
                  </a:lnTo>
                  <a:cubicBezTo>
                    <a:pt x="2428" y="2426"/>
                    <a:pt x="2430" y="2426"/>
                    <a:pt x="2432" y="2426"/>
                  </a:cubicBezTo>
                  <a:cubicBezTo>
                    <a:pt x="2463" y="2426"/>
                    <a:pt x="2487" y="2395"/>
                    <a:pt x="2474" y="2368"/>
                  </a:cubicBezTo>
                  <a:lnTo>
                    <a:pt x="1338"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6" name="Google Shape;14286;p138"/>
            <p:cNvSpPr/>
            <p:nvPr/>
          </p:nvSpPr>
          <p:spPr>
            <a:xfrm>
              <a:off x="1541645" y="2621022"/>
              <a:ext cx="115506" cy="113696"/>
            </a:xfrm>
            <a:custGeom>
              <a:avLst/>
              <a:gdLst/>
              <a:ahLst/>
              <a:cxnLst/>
              <a:rect l="l" t="t" r="r" b="b"/>
              <a:pathLst>
                <a:path w="4404" h="4335" extrusionOk="0">
                  <a:moveTo>
                    <a:pt x="2202" y="0"/>
                  </a:moveTo>
                  <a:cubicBezTo>
                    <a:pt x="2083" y="0"/>
                    <a:pt x="1964" y="38"/>
                    <a:pt x="1863" y="112"/>
                  </a:cubicBezTo>
                  <a:cubicBezTo>
                    <a:pt x="1759" y="181"/>
                    <a:pt x="1636" y="219"/>
                    <a:pt x="1510" y="219"/>
                  </a:cubicBezTo>
                  <a:cubicBezTo>
                    <a:pt x="1496" y="219"/>
                    <a:pt x="1482" y="219"/>
                    <a:pt x="1468" y="218"/>
                  </a:cubicBezTo>
                  <a:cubicBezTo>
                    <a:pt x="1449" y="216"/>
                    <a:pt x="1430" y="215"/>
                    <a:pt x="1411" y="215"/>
                  </a:cubicBezTo>
                  <a:cubicBezTo>
                    <a:pt x="1182" y="215"/>
                    <a:pt x="974" y="346"/>
                    <a:pt x="876" y="555"/>
                  </a:cubicBezTo>
                  <a:cubicBezTo>
                    <a:pt x="819" y="685"/>
                    <a:pt x="717" y="786"/>
                    <a:pt x="588" y="844"/>
                  </a:cubicBezTo>
                  <a:cubicBezTo>
                    <a:pt x="361" y="949"/>
                    <a:pt x="227" y="1185"/>
                    <a:pt x="251" y="1435"/>
                  </a:cubicBezTo>
                  <a:cubicBezTo>
                    <a:pt x="260" y="1575"/>
                    <a:pt x="227" y="1714"/>
                    <a:pt x="145" y="1830"/>
                  </a:cubicBezTo>
                  <a:cubicBezTo>
                    <a:pt x="1" y="2032"/>
                    <a:pt x="1" y="2306"/>
                    <a:pt x="145" y="2508"/>
                  </a:cubicBezTo>
                  <a:cubicBezTo>
                    <a:pt x="227" y="2624"/>
                    <a:pt x="260" y="2763"/>
                    <a:pt x="251" y="2903"/>
                  </a:cubicBezTo>
                  <a:cubicBezTo>
                    <a:pt x="227" y="3153"/>
                    <a:pt x="361" y="3389"/>
                    <a:pt x="588" y="3490"/>
                  </a:cubicBezTo>
                  <a:cubicBezTo>
                    <a:pt x="717" y="3548"/>
                    <a:pt x="819" y="3654"/>
                    <a:pt x="876" y="3779"/>
                  </a:cubicBezTo>
                  <a:cubicBezTo>
                    <a:pt x="974" y="3992"/>
                    <a:pt x="1182" y="4123"/>
                    <a:pt x="1411" y="4123"/>
                  </a:cubicBezTo>
                  <a:cubicBezTo>
                    <a:pt x="1430" y="4123"/>
                    <a:pt x="1449" y="4122"/>
                    <a:pt x="1468" y="4120"/>
                  </a:cubicBezTo>
                  <a:cubicBezTo>
                    <a:pt x="1487" y="4118"/>
                    <a:pt x="1507" y="4117"/>
                    <a:pt x="1526" y="4117"/>
                  </a:cubicBezTo>
                  <a:cubicBezTo>
                    <a:pt x="1646" y="4117"/>
                    <a:pt x="1763" y="4156"/>
                    <a:pt x="1863" y="4226"/>
                  </a:cubicBezTo>
                  <a:cubicBezTo>
                    <a:pt x="1964" y="4298"/>
                    <a:pt x="2083" y="4334"/>
                    <a:pt x="2202" y="4334"/>
                  </a:cubicBezTo>
                  <a:cubicBezTo>
                    <a:pt x="2321" y="4334"/>
                    <a:pt x="2440" y="4298"/>
                    <a:pt x="2541" y="4226"/>
                  </a:cubicBezTo>
                  <a:cubicBezTo>
                    <a:pt x="2641" y="4156"/>
                    <a:pt x="2758" y="4117"/>
                    <a:pt x="2878" y="4117"/>
                  </a:cubicBezTo>
                  <a:cubicBezTo>
                    <a:pt x="2897" y="4117"/>
                    <a:pt x="2916" y="4118"/>
                    <a:pt x="2936" y="4120"/>
                  </a:cubicBezTo>
                  <a:cubicBezTo>
                    <a:pt x="2955" y="4122"/>
                    <a:pt x="2974" y="4123"/>
                    <a:pt x="2993" y="4123"/>
                  </a:cubicBezTo>
                  <a:cubicBezTo>
                    <a:pt x="3221" y="4123"/>
                    <a:pt x="3429" y="3992"/>
                    <a:pt x="3523" y="3779"/>
                  </a:cubicBezTo>
                  <a:cubicBezTo>
                    <a:pt x="3585" y="3654"/>
                    <a:pt x="3686" y="3548"/>
                    <a:pt x="3816" y="3490"/>
                  </a:cubicBezTo>
                  <a:cubicBezTo>
                    <a:pt x="4042" y="3389"/>
                    <a:pt x="4177" y="3153"/>
                    <a:pt x="4153" y="2903"/>
                  </a:cubicBezTo>
                  <a:cubicBezTo>
                    <a:pt x="4139" y="2763"/>
                    <a:pt x="4177" y="2624"/>
                    <a:pt x="4259" y="2508"/>
                  </a:cubicBezTo>
                  <a:cubicBezTo>
                    <a:pt x="4403" y="2306"/>
                    <a:pt x="4403" y="2032"/>
                    <a:pt x="4259" y="1830"/>
                  </a:cubicBezTo>
                  <a:cubicBezTo>
                    <a:pt x="4177" y="1714"/>
                    <a:pt x="4139" y="1575"/>
                    <a:pt x="4153" y="1435"/>
                  </a:cubicBezTo>
                  <a:cubicBezTo>
                    <a:pt x="4177" y="1185"/>
                    <a:pt x="4042" y="949"/>
                    <a:pt x="3816" y="844"/>
                  </a:cubicBezTo>
                  <a:cubicBezTo>
                    <a:pt x="3686" y="786"/>
                    <a:pt x="3585" y="685"/>
                    <a:pt x="3523" y="555"/>
                  </a:cubicBezTo>
                  <a:cubicBezTo>
                    <a:pt x="3429" y="346"/>
                    <a:pt x="3221" y="215"/>
                    <a:pt x="2993" y="215"/>
                  </a:cubicBezTo>
                  <a:cubicBezTo>
                    <a:pt x="2974" y="215"/>
                    <a:pt x="2955" y="216"/>
                    <a:pt x="2936" y="218"/>
                  </a:cubicBezTo>
                  <a:cubicBezTo>
                    <a:pt x="2922" y="219"/>
                    <a:pt x="2908" y="219"/>
                    <a:pt x="2893" y="219"/>
                  </a:cubicBezTo>
                  <a:cubicBezTo>
                    <a:pt x="2768" y="219"/>
                    <a:pt x="2645" y="181"/>
                    <a:pt x="2541" y="112"/>
                  </a:cubicBezTo>
                  <a:cubicBezTo>
                    <a:pt x="2440" y="38"/>
                    <a:pt x="2321" y="0"/>
                    <a:pt x="2202"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7" name="Google Shape;14287;p138"/>
            <p:cNvSpPr/>
            <p:nvPr/>
          </p:nvSpPr>
          <p:spPr>
            <a:xfrm>
              <a:off x="1579517" y="2729079"/>
              <a:ext cx="1915" cy="26"/>
            </a:xfrm>
            <a:custGeom>
              <a:avLst/>
              <a:gdLst/>
              <a:ahLst/>
              <a:cxnLst/>
              <a:rect l="l" t="t" r="r" b="b"/>
              <a:pathLst>
                <a:path w="73" h="1" extrusionOk="0">
                  <a:moveTo>
                    <a:pt x="0" y="0"/>
                  </a:moveTo>
                  <a:lnTo>
                    <a:pt x="24" y="0"/>
                  </a:lnTo>
                  <a:lnTo>
                    <a:pt x="24" y="0"/>
                  </a:lnTo>
                  <a:lnTo>
                    <a:pt x="72" y="0"/>
                  </a:lnTo>
                  <a:cubicBezTo>
                    <a:pt x="48" y="0"/>
                    <a:pt x="24" y="0"/>
                    <a:pt x="0" y="0"/>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8" name="Google Shape;14288;p138"/>
            <p:cNvSpPr/>
            <p:nvPr/>
          </p:nvSpPr>
          <p:spPr>
            <a:xfrm>
              <a:off x="1579517" y="2626739"/>
              <a:ext cx="1915" cy="26"/>
            </a:xfrm>
            <a:custGeom>
              <a:avLst/>
              <a:gdLst/>
              <a:ahLst/>
              <a:cxnLst/>
              <a:rect l="l" t="t" r="r" b="b"/>
              <a:pathLst>
                <a:path w="73" h="1" extrusionOk="0">
                  <a:moveTo>
                    <a:pt x="72" y="0"/>
                  </a:moveTo>
                  <a:lnTo>
                    <a:pt x="24" y="0"/>
                  </a:lnTo>
                  <a:lnTo>
                    <a:pt x="24" y="0"/>
                  </a:lnTo>
                  <a:lnTo>
                    <a:pt x="0" y="0"/>
                  </a:lnTo>
                  <a:cubicBezTo>
                    <a:pt x="24" y="0"/>
                    <a:pt x="48" y="0"/>
                    <a:pt x="72" y="0"/>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9" name="Google Shape;14289;p138"/>
            <p:cNvSpPr/>
            <p:nvPr/>
          </p:nvSpPr>
          <p:spPr>
            <a:xfrm>
              <a:off x="1583163" y="2621022"/>
              <a:ext cx="73988" cy="113696"/>
            </a:xfrm>
            <a:custGeom>
              <a:avLst/>
              <a:gdLst/>
              <a:ahLst/>
              <a:cxnLst/>
              <a:rect l="l" t="t" r="r" b="b"/>
              <a:pathLst>
                <a:path w="2821" h="4335" extrusionOk="0">
                  <a:moveTo>
                    <a:pt x="619" y="0"/>
                  </a:moveTo>
                  <a:cubicBezTo>
                    <a:pt x="500" y="0"/>
                    <a:pt x="381" y="38"/>
                    <a:pt x="280" y="112"/>
                  </a:cubicBezTo>
                  <a:cubicBezTo>
                    <a:pt x="198" y="170"/>
                    <a:pt x="102" y="204"/>
                    <a:pt x="1" y="213"/>
                  </a:cubicBezTo>
                  <a:cubicBezTo>
                    <a:pt x="12" y="213"/>
                    <a:pt x="23" y="212"/>
                    <a:pt x="35" y="212"/>
                  </a:cubicBezTo>
                  <a:cubicBezTo>
                    <a:pt x="262" y="212"/>
                    <a:pt x="472" y="349"/>
                    <a:pt x="568" y="555"/>
                  </a:cubicBezTo>
                  <a:cubicBezTo>
                    <a:pt x="626" y="685"/>
                    <a:pt x="727" y="786"/>
                    <a:pt x="857" y="844"/>
                  </a:cubicBezTo>
                  <a:cubicBezTo>
                    <a:pt x="1083" y="949"/>
                    <a:pt x="1218" y="1185"/>
                    <a:pt x="1199" y="1435"/>
                  </a:cubicBezTo>
                  <a:cubicBezTo>
                    <a:pt x="1184" y="1575"/>
                    <a:pt x="1223" y="1714"/>
                    <a:pt x="1305" y="1830"/>
                  </a:cubicBezTo>
                  <a:cubicBezTo>
                    <a:pt x="1449" y="2032"/>
                    <a:pt x="1449" y="2306"/>
                    <a:pt x="1305" y="2508"/>
                  </a:cubicBezTo>
                  <a:cubicBezTo>
                    <a:pt x="1223" y="2624"/>
                    <a:pt x="1184" y="2763"/>
                    <a:pt x="1199" y="2903"/>
                  </a:cubicBezTo>
                  <a:cubicBezTo>
                    <a:pt x="1218" y="3153"/>
                    <a:pt x="1083" y="3389"/>
                    <a:pt x="857" y="3490"/>
                  </a:cubicBezTo>
                  <a:cubicBezTo>
                    <a:pt x="727" y="3548"/>
                    <a:pt x="626" y="3654"/>
                    <a:pt x="568" y="3779"/>
                  </a:cubicBezTo>
                  <a:cubicBezTo>
                    <a:pt x="472" y="3989"/>
                    <a:pt x="263" y="4121"/>
                    <a:pt x="36" y="4121"/>
                  </a:cubicBezTo>
                  <a:cubicBezTo>
                    <a:pt x="24" y="4121"/>
                    <a:pt x="12" y="4121"/>
                    <a:pt x="1" y="4120"/>
                  </a:cubicBezTo>
                  <a:lnTo>
                    <a:pt x="1" y="4120"/>
                  </a:lnTo>
                  <a:cubicBezTo>
                    <a:pt x="102" y="4130"/>
                    <a:pt x="198" y="4168"/>
                    <a:pt x="280" y="4226"/>
                  </a:cubicBezTo>
                  <a:cubicBezTo>
                    <a:pt x="381" y="4298"/>
                    <a:pt x="500" y="4334"/>
                    <a:pt x="619" y="4334"/>
                  </a:cubicBezTo>
                  <a:cubicBezTo>
                    <a:pt x="738" y="4334"/>
                    <a:pt x="857" y="4298"/>
                    <a:pt x="958" y="4226"/>
                  </a:cubicBezTo>
                  <a:cubicBezTo>
                    <a:pt x="1058" y="4156"/>
                    <a:pt x="1175" y="4117"/>
                    <a:pt x="1295" y="4117"/>
                  </a:cubicBezTo>
                  <a:cubicBezTo>
                    <a:pt x="1314" y="4117"/>
                    <a:pt x="1333" y="4118"/>
                    <a:pt x="1353" y="4120"/>
                  </a:cubicBezTo>
                  <a:cubicBezTo>
                    <a:pt x="1372" y="4122"/>
                    <a:pt x="1391" y="4123"/>
                    <a:pt x="1410" y="4123"/>
                  </a:cubicBezTo>
                  <a:cubicBezTo>
                    <a:pt x="1638" y="4123"/>
                    <a:pt x="1846" y="3992"/>
                    <a:pt x="1940" y="3779"/>
                  </a:cubicBezTo>
                  <a:cubicBezTo>
                    <a:pt x="1997" y="3654"/>
                    <a:pt x="2103" y="3548"/>
                    <a:pt x="2228" y="3490"/>
                  </a:cubicBezTo>
                  <a:cubicBezTo>
                    <a:pt x="2459" y="3389"/>
                    <a:pt x="2594" y="3153"/>
                    <a:pt x="2570" y="2903"/>
                  </a:cubicBezTo>
                  <a:cubicBezTo>
                    <a:pt x="2556" y="2763"/>
                    <a:pt x="2594" y="2624"/>
                    <a:pt x="2676" y="2508"/>
                  </a:cubicBezTo>
                  <a:cubicBezTo>
                    <a:pt x="2820" y="2306"/>
                    <a:pt x="2820" y="2032"/>
                    <a:pt x="2676" y="1830"/>
                  </a:cubicBezTo>
                  <a:cubicBezTo>
                    <a:pt x="2594" y="1714"/>
                    <a:pt x="2556" y="1575"/>
                    <a:pt x="2570" y="1435"/>
                  </a:cubicBezTo>
                  <a:cubicBezTo>
                    <a:pt x="2594" y="1185"/>
                    <a:pt x="2459" y="949"/>
                    <a:pt x="2228" y="844"/>
                  </a:cubicBezTo>
                  <a:cubicBezTo>
                    <a:pt x="2103" y="786"/>
                    <a:pt x="1997" y="685"/>
                    <a:pt x="1940" y="555"/>
                  </a:cubicBezTo>
                  <a:cubicBezTo>
                    <a:pt x="1846" y="346"/>
                    <a:pt x="1638" y="215"/>
                    <a:pt x="1410" y="215"/>
                  </a:cubicBezTo>
                  <a:cubicBezTo>
                    <a:pt x="1391" y="215"/>
                    <a:pt x="1372" y="216"/>
                    <a:pt x="1353" y="218"/>
                  </a:cubicBezTo>
                  <a:cubicBezTo>
                    <a:pt x="1339" y="219"/>
                    <a:pt x="1325" y="219"/>
                    <a:pt x="1310" y="219"/>
                  </a:cubicBezTo>
                  <a:cubicBezTo>
                    <a:pt x="1185" y="219"/>
                    <a:pt x="1062" y="181"/>
                    <a:pt x="958" y="112"/>
                  </a:cubicBezTo>
                  <a:cubicBezTo>
                    <a:pt x="857" y="38"/>
                    <a:pt x="738" y="0"/>
                    <a:pt x="619" y="0"/>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0" name="Google Shape;14290;p138"/>
            <p:cNvSpPr/>
            <p:nvPr/>
          </p:nvSpPr>
          <p:spPr>
            <a:xfrm>
              <a:off x="1567636" y="2646541"/>
              <a:ext cx="62631" cy="62631"/>
            </a:xfrm>
            <a:custGeom>
              <a:avLst/>
              <a:gdLst/>
              <a:ahLst/>
              <a:cxnLst/>
              <a:rect l="l" t="t" r="r" b="b"/>
              <a:pathLst>
                <a:path w="2388" h="2388" extrusionOk="0">
                  <a:moveTo>
                    <a:pt x="1194" y="0"/>
                  </a:moveTo>
                  <a:cubicBezTo>
                    <a:pt x="535" y="0"/>
                    <a:pt x="1" y="535"/>
                    <a:pt x="1" y="1194"/>
                  </a:cubicBezTo>
                  <a:cubicBezTo>
                    <a:pt x="1" y="1853"/>
                    <a:pt x="535" y="2387"/>
                    <a:pt x="1194" y="2387"/>
                  </a:cubicBezTo>
                  <a:cubicBezTo>
                    <a:pt x="1853" y="2387"/>
                    <a:pt x="2387" y="1853"/>
                    <a:pt x="2387" y="1194"/>
                  </a:cubicBezTo>
                  <a:cubicBezTo>
                    <a:pt x="2387" y="535"/>
                    <a:pt x="1853" y="0"/>
                    <a:pt x="1194" y="0"/>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1" name="Google Shape;14291;p138"/>
            <p:cNvSpPr/>
            <p:nvPr/>
          </p:nvSpPr>
          <p:spPr>
            <a:xfrm>
              <a:off x="1579386" y="2646541"/>
              <a:ext cx="56310" cy="62710"/>
            </a:xfrm>
            <a:custGeom>
              <a:avLst/>
              <a:gdLst/>
              <a:ahLst/>
              <a:cxnLst/>
              <a:rect l="l" t="t" r="r" b="b"/>
              <a:pathLst>
                <a:path w="2147" h="2391" extrusionOk="0">
                  <a:moveTo>
                    <a:pt x="746" y="0"/>
                  </a:moveTo>
                  <a:cubicBezTo>
                    <a:pt x="472" y="0"/>
                    <a:pt x="212" y="92"/>
                    <a:pt x="0" y="265"/>
                  </a:cubicBezTo>
                  <a:cubicBezTo>
                    <a:pt x="592" y="741"/>
                    <a:pt x="592" y="1651"/>
                    <a:pt x="0" y="2127"/>
                  </a:cubicBezTo>
                  <a:cubicBezTo>
                    <a:pt x="223" y="2307"/>
                    <a:pt x="485" y="2390"/>
                    <a:pt x="743" y="2390"/>
                  </a:cubicBezTo>
                  <a:cubicBezTo>
                    <a:pt x="1225" y="2390"/>
                    <a:pt x="1693" y="2098"/>
                    <a:pt x="1872" y="1593"/>
                  </a:cubicBezTo>
                  <a:cubicBezTo>
                    <a:pt x="2146" y="814"/>
                    <a:pt x="1569" y="0"/>
                    <a:pt x="746"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2" name="Google Shape;14292;p138"/>
            <p:cNvSpPr/>
            <p:nvPr/>
          </p:nvSpPr>
          <p:spPr>
            <a:xfrm>
              <a:off x="1358157" y="2520465"/>
              <a:ext cx="248374" cy="12012"/>
            </a:xfrm>
            <a:custGeom>
              <a:avLst/>
              <a:gdLst/>
              <a:ahLst/>
              <a:cxnLst/>
              <a:rect l="l" t="t" r="r" b="b"/>
              <a:pathLst>
                <a:path w="9470" h="458" extrusionOk="0">
                  <a:moveTo>
                    <a:pt x="289" y="1"/>
                  </a:moveTo>
                  <a:cubicBezTo>
                    <a:pt x="0" y="15"/>
                    <a:pt x="0" y="443"/>
                    <a:pt x="289" y="458"/>
                  </a:cubicBezTo>
                  <a:lnTo>
                    <a:pt x="9181" y="458"/>
                  </a:lnTo>
                  <a:cubicBezTo>
                    <a:pt x="9470" y="443"/>
                    <a:pt x="9470" y="15"/>
                    <a:pt x="9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3" name="Google Shape;14293;p138"/>
            <p:cNvSpPr/>
            <p:nvPr/>
          </p:nvSpPr>
          <p:spPr>
            <a:xfrm>
              <a:off x="1358157" y="2585850"/>
              <a:ext cx="248374" cy="12012"/>
            </a:xfrm>
            <a:custGeom>
              <a:avLst/>
              <a:gdLst/>
              <a:ahLst/>
              <a:cxnLst/>
              <a:rect l="l" t="t" r="r" b="b"/>
              <a:pathLst>
                <a:path w="9470" h="458" extrusionOk="0">
                  <a:moveTo>
                    <a:pt x="289" y="0"/>
                  </a:moveTo>
                  <a:cubicBezTo>
                    <a:pt x="0" y="14"/>
                    <a:pt x="0" y="443"/>
                    <a:pt x="289" y="457"/>
                  </a:cubicBezTo>
                  <a:lnTo>
                    <a:pt x="9181" y="457"/>
                  </a:lnTo>
                  <a:cubicBezTo>
                    <a:pt x="9470" y="443"/>
                    <a:pt x="9470" y="14"/>
                    <a:pt x="9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4" name="Google Shape;14294;p138"/>
            <p:cNvSpPr/>
            <p:nvPr/>
          </p:nvSpPr>
          <p:spPr>
            <a:xfrm>
              <a:off x="1434636" y="2628234"/>
              <a:ext cx="96176" cy="12038"/>
            </a:xfrm>
            <a:custGeom>
              <a:avLst/>
              <a:gdLst/>
              <a:ahLst/>
              <a:cxnLst/>
              <a:rect l="l" t="t" r="r" b="b"/>
              <a:pathLst>
                <a:path w="3667" h="459" extrusionOk="0">
                  <a:moveTo>
                    <a:pt x="3363" y="0"/>
                  </a:moveTo>
                  <a:cubicBezTo>
                    <a:pt x="3358" y="0"/>
                    <a:pt x="3354" y="1"/>
                    <a:pt x="3349" y="1"/>
                  </a:cubicBezTo>
                  <a:lnTo>
                    <a:pt x="289" y="1"/>
                  </a:lnTo>
                  <a:cubicBezTo>
                    <a:pt x="0" y="15"/>
                    <a:pt x="0" y="443"/>
                    <a:pt x="289" y="458"/>
                  </a:cubicBezTo>
                  <a:lnTo>
                    <a:pt x="3349" y="458"/>
                  </a:lnTo>
                  <a:cubicBezTo>
                    <a:pt x="3355" y="458"/>
                    <a:pt x="3361" y="458"/>
                    <a:pt x="3367" y="458"/>
                  </a:cubicBezTo>
                  <a:cubicBezTo>
                    <a:pt x="3667" y="458"/>
                    <a:pt x="3665" y="0"/>
                    <a:pt x="33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5" name="Google Shape;14295;p138"/>
            <p:cNvSpPr/>
            <p:nvPr/>
          </p:nvSpPr>
          <p:spPr>
            <a:xfrm>
              <a:off x="1416697" y="2553014"/>
              <a:ext cx="190595" cy="12038"/>
            </a:xfrm>
            <a:custGeom>
              <a:avLst/>
              <a:gdLst/>
              <a:ahLst/>
              <a:cxnLst/>
              <a:rect l="l" t="t" r="r" b="b"/>
              <a:pathLst>
                <a:path w="7267" h="459" extrusionOk="0">
                  <a:moveTo>
                    <a:pt x="300" y="0"/>
                  </a:moveTo>
                  <a:cubicBezTo>
                    <a:pt x="1" y="0"/>
                    <a:pt x="2" y="458"/>
                    <a:pt x="305" y="458"/>
                  </a:cubicBezTo>
                  <a:cubicBezTo>
                    <a:pt x="309" y="458"/>
                    <a:pt x="314" y="458"/>
                    <a:pt x="319" y="458"/>
                  </a:cubicBezTo>
                  <a:lnTo>
                    <a:pt x="6949" y="458"/>
                  </a:lnTo>
                  <a:cubicBezTo>
                    <a:pt x="6954" y="458"/>
                    <a:pt x="6958" y="458"/>
                    <a:pt x="6963" y="458"/>
                  </a:cubicBezTo>
                  <a:cubicBezTo>
                    <a:pt x="7265" y="458"/>
                    <a:pt x="7267" y="0"/>
                    <a:pt x="6967" y="0"/>
                  </a:cubicBezTo>
                  <a:cubicBezTo>
                    <a:pt x="6961" y="0"/>
                    <a:pt x="6955" y="1"/>
                    <a:pt x="6949" y="1"/>
                  </a:cubicBezTo>
                  <a:lnTo>
                    <a:pt x="319" y="1"/>
                  </a:lnTo>
                  <a:cubicBezTo>
                    <a:pt x="312" y="1"/>
                    <a:pt x="306" y="0"/>
                    <a:pt x="3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6" name="Google Shape;14296;p138"/>
            <p:cNvSpPr/>
            <p:nvPr/>
          </p:nvSpPr>
          <p:spPr>
            <a:xfrm>
              <a:off x="1357396" y="2553014"/>
              <a:ext cx="47209" cy="12038"/>
            </a:xfrm>
            <a:custGeom>
              <a:avLst/>
              <a:gdLst/>
              <a:ahLst/>
              <a:cxnLst/>
              <a:rect l="l" t="t" r="r" b="b"/>
              <a:pathLst>
                <a:path w="1800" h="459" extrusionOk="0">
                  <a:moveTo>
                    <a:pt x="300" y="0"/>
                  </a:moveTo>
                  <a:cubicBezTo>
                    <a:pt x="0" y="0"/>
                    <a:pt x="2" y="458"/>
                    <a:pt x="304" y="458"/>
                  </a:cubicBezTo>
                  <a:cubicBezTo>
                    <a:pt x="309" y="458"/>
                    <a:pt x="313" y="458"/>
                    <a:pt x="318" y="458"/>
                  </a:cubicBezTo>
                  <a:lnTo>
                    <a:pt x="1511" y="458"/>
                  </a:lnTo>
                  <a:cubicBezTo>
                    <a:pt x="1800" y="444"/>
                    <a:pt x="1800" y="15"/>
                    <a:pt x="1511" y="1"/>
                  </a:cubicBezTo>
                  <a:lnTo>
                    <a:pt x="318" y="1"/>
                  </a:lnTo>
                  <a:cubicBezTo>
                    <a:pt x="312" y="1"/>
                    <a:pt x="306" y="0"/>
                    <a:pt x="3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7" name="Google Shape;14297;p138"/>
            <p:cNvSpPr/>
            <p:nvPr/>
          </p:nvSpPr>
          <p:spPr>
            <a:xfrm>
              <a:off x="1306279" y="2479577"/>
              <a:ext cx="352262" cy="227183"/>
            </a:xfrm>
            <a:custGeom>
              <a:avLst/>
              <a:gdLst/>
              <a:ahLst/>
              <a:cxnLst/>
              <a:rect l="l" t="t" r="r" b="b"/>
              <a:pathLst>
                <a:path w="13431" h="8662" extrusionOk="0">
                  <a:moveTo>
                    <a:pt x="1377" y="1"/>
                  </a:moveTo>
                  <a:cubicBezTo>
                    <a:pt x="1228" y="1"/>
                    <a:pt x="1103" y="116"/>
                    <a:pt x="1098" y="270"/>
                  </a:cubicBezTo>
                  <a:cubicBezTo>
                    <a:pt x="1074" y="713"/>
                    <a:pt x="718" y="1069"/>
                    <a:pt x="270" y="1093"/>
                  </a:cubicBezTo>
                  <a:cubicBezTo>
                    <a:pt x="121" y="1098"/>
                    <a:pt x="1" y="1223"/>
                    <a:pt x="1" y="1372"/>
                  </a:cubicBezTo>
                  <a:lnTo>
                    <a:pt x="1" y="7290"/>
                  </a:lnTo>
                  <a:cubicBezTo>
                    <a:pt x="1" y="7439"/>
                    <a:pt x="121" y="7565"/>
                    <a:pt x="270" y="7569"/>
                  </a:cubicBezTo>
                  <a:cubicBezTo>
                    <a:pt x="718" y="7593"/>
                    <a:pt x="1074" y="7950"/>
                    <a:pt x="1098" y="8392"/>
                  </a:cubicBezTo>
                  <a:cubicBezTo>
                    <a:pt x="1103" y="8546"/>
                    <a:pt x="1228" y="8662"/>
                    <a:pt x="1377" y="8662"/>
                  </a:cubicBezTo>
                  <a:lnTo>
                    <a:pt x="8137" y="8662"/>
                  </a:lnTo>
                  <a:cubicBezTo>
                    <a:pt x="8426" y="8647"/>
                    <a:pt x="8426" y="8219"/>
                    <a:pt x="8137" y="8205"/>
                  </a:cubicBezTo>
                  <a:lnTo>
                    <a:pt x="1536" y="8205"/>
                  </a:lnTo>
                  <a:cubicBezTo>
                    <a:pt x="1444" y="7656"/>
                    <a:pt x="1011" y="7223"/>
                    <a:pt x="463" y="7132"/>
                  </a:cubicBezTo>
                  <a:lnTo>
                    <a:pt x="463" y="1531"/>
                  </a:lnTo>
                  <a:cubicBezTo>
                    <a:pt x="1011" y="1434"/>
                    <a:pt x="1444" y="1006"/>
                    <a:pt x="1536" y="458"/>
                  </a:cubicBezTo>
                  <a:lnTo>
                    <a:pt x="11838" y="458"/>
                  </a:lnTo>
                  <a:cubicBezTo>
                    <a:pt x="11934" y="1025"/>
                    <a:pt x="12391" y="1463"/>
                    <a:pt x="12963" y="1540"/>
                  </a:cubicBezTo>
                  <a:lnTo>
                    <a:pt x="12963" y="5423"/>
                  </a:lnTo>
                  <a:cubicBezTo>
                    <a:pt x="12956" y="5585"/>
                    <a:pt x="13075" y="5665"/>
                    <a:pt x="13194" y="5665"/>
                  </a:cubicBezTo>
                  <a:cubicBezTo>
                    <a:pt x="13312" y="5665"/>
                    <a:pt x="13430" y="5585"/>
                    <a:pt x="13421" y="5423"/>
                  </a:cubicBezTo>
                  <a:lnTo>
                    <a:pt x="13421" y="1372"/>
                  </a:lnTo>
                  <a:cubicBezTo>
                    <a:pt x="13421" y="1218"/>
                    <a:pt x="13295" y="1093"/>
                    <a:pt x="13142" y="1093"/>
                  </a:cubicBezTo>
                  <a:cubicBezTo>
                    <a:pt x="12675" y="1093"/>
                    <a:pt x="12295" y="727"/>
                    <a:pt x="12275" y="265"/>
                  </a:cubicBezTo>
                  <a:cubicBezTo>
                    <a:pt x="12266" y="116"/>
                    <a:pt x="12145" y="1"/>
                    <a:pt x="119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8" name="Google Shape;14298;p138"/>
            <p:cNvSpPr/>
            <p:nvPr/>
          </p:nvSpPr>
          <p:spPr>
            <a:xfrm>
              <a:off x="1277639" y="2449546"/>
              <a:ext cx="409411" cy="332066"/>
            </a:xfrm>
            <a:custGeom>
              <a:avLst/>
              <a:gdLst/>
              <a:ahLst/>
              <a:cxnLst/>
              <a:rect l="l" t="t" r="r" b="b"/>
              <a:pathLst>
                <a:path w="15610" h="12661" extrusionOk="0">
                  <a:moveTo>
                    <a:pt x="14975" y="448"/>
                  </a:moveTo>
                  <a:cubicBezTo>
                    <a:pt x="15076" y="448"/>
                    <a:pt x="15157" y="530"/>
                    <a:pt x="15157" y="631"/>
                  </a:cubicBezTo>
                  <a:lnTo>
                    <a:pt x="15157" y="10312"/>
                  </a:lnTo>
                  <a:lnTo>
                    <a:pt x="15153" y="10317"/>
                  </a:lnTo>
                  <a:cubicBezTo>
                    <a:pt x="15153" y="10418"/>
                    <a:pt x="15071" y="10495"/>
                    <a:pt x="14975" y="10495"/>
                  </a:cubicBezTo>
                  <a:lnTo>
                    <a:pt x="14070" y="10495"/>
                  </a:lnTo>
                  <a:lnTo>
                    <a:pt x="13950" y="10249"/>
                  </a:lnTo>
                  <a:lnTo>
                    <a:pt x="13969" y="10240"/>
                  </a:lnTo>
                  <a:cubicBezTo>
                    <a:pt x="14286" y="10095"/>
                    <a:pt x="14474" y="9768"/>
                    <a:pt x="14440" y="9422"/>
                  </a:cubicBezTo>
                  <a:cubicBezTo>
                    <a:pt x="14436" y="9335"/>
                    <a:pt x="14455" y="9253"/>
                    <a:pt x="14508" y="9181"/>
                  </a:cubicBezTo>
                  <a:cubicBezTo>
                    <a:pt x="14705" y="8897"/>
                    <a:pt x="14705" y="8522"/>
                    <a:pt x="14508" y="8238"/>
                  </a:cubicBezTo>
                  <a:cubicBezTo>
                    <a:pt x="14455" y="8166"/>
                    <a:pt x="14436" y="8079"/>
                    <a:pt x="14440" y="7997"/>
                  </a:cubicBezTo>
                  <a:cubicBezTo>
                    <a:pt x="14474" y="7651"/>
                    <a:pt x="14286" y="7324"/>
                    <a:pt x="13969" y="7179"/>
                  </a:cubicBezTo>
                  <a:cubicBezTo>
                    <a:pt x="13892" y="7141"/>
                    <a:pt x="13829" y="7078"/>
                    <a:pt x="13791" y="7001"/>
                  </a:cubicBezTo>
                  <a:cubicBezTo>
                    <a:pt x="13657" y="6712"/>
                    <a:pt x="13368" y="6526"/>
                    <a:pt x="13051" y="6526"/>
                  </a:cubicBezTo>
                  <a:cubicBezTo>
                    <a:pt x="13025" y="6526"/>
                    <a:pt x="12999" y="6527"/>
                    <a:pt x="12973" y="6530"/>
                  </a:cubicBezTo>
                  <a:cubicBezTo>
                    <a:pt x="12961" y="6531"/>
                    <a:pt x="12949" y="6532"/>
                    <a:pt x="12937" y="6532"/>
                  </a:cubicBezTo>
                  <a:cubicBezTo>
                    <a:pt x="12866" y="6532"/>
                    <a:pt x="12794" y="6508"/>
                    <a:pt x="12732" y="6467"/>
                  </a:cubicBezTo>
                  <a:cubicBezTo>
                    <a:pt x="12593" y="6366"/>
                    <a:pt x="12428" y="6316"/>
                    <a:pt x="12263" y="6316"/>
                  </a:cubicBezTo>
                  <a:cubicBezTo>
                    <a:pt x="12097" y="6316"/>
                    <a:pt x="11931" y="6366"/>
                    <a:pt x="11789" y="6467"/>
                  </a:cubicBezTo>
                  <a:cubicBezTo>
                    <a:pt x="11728" y="6508"/>
                    <a:pt x="11659" y="6532"/>
                    <a:pt x="11586" y="6532"/>
                  </a:cubicBezTo>
                  <a:cubicBezTo>
                    <a:pt x="11574" y="6532"/>
                    <a:pt x="11561" y="6531"/>
                    <a:pt x="11549" y="6530"/>
                  </a:cubicBezTo>
                  <a:cubicBezTo>
                    <a:pt x="11522" y="6527"/>
                    <a:pt x="11496" y="6526"/>
                    <a:pt x="11470" y="6526"/>
                  </a:cubicBezTo>
                  <a:cubicBezTo>
                    <a:pt x="11154" y="6526"/>
                    <a:pt x="10864" y="6712"/>
                    <a:pt x="10731" y="7001"/>
                  </a:cubicBezTo>
                  <a:cubicBezTo>
                    <a:pt x="10697" y="7078"/>
                    <a:pt x="10634" y="7141"/>
                    <a:pt x="10553" y="7179"/>
                  </a:cubicBezTo>
                  <a:cubicBezTo>
                    <a:pt x="10240" y="7324"/>
                    <a:pt x="10052" y="7651"/>
                    <a:pt x="10081" y="7997"/>
                  </a:cubicBezTo>
                  <a:cubicBezTo>
                    <a:pt x="10091" y="8079"/>
                    <a:pt x="10067" y="8166"/>
                    <a:pt x="10018" y="8238"/>
                  </a:cubicBezTo>
                  <a:cubicBezTo>
                    <a:pt x="9816" y="8522"/>
                    <a:pt x="9816" y="8897"/>
                    <a:pt x="10018" y="9181"/>
                  </a:cubicBezTo>
                  <a:cubicBezTo>
                    <a:pt x="10067" y="9253"/>
                    <a:pt x="10091" y="9335"/>
                    <a:pt x="10081" y="9422"/>
                  </a:cubicBezTo>
                  <a:cubicBezTo>
                    <a:pt x="10052" y="9768"/>
                    <a:pt x="10245" y="10095"/>
                    <a:pt x="10562" y="10240"/>
                  </a:cubicBezTo>
                  <a:lnTo>
                    <a:pt x="10581" y="10245"/>
                  </a:lnTo>
                  <a:lnTo>
                    <a:pt x="10461" y="10495"/>
                  </a:lnTo>
                  <a:lnTo>
                    <a:pt x="636" y="10495"/>
                  </a:lnTo>
                  <a:cubicBezTo>
                    <a:pt x="534" y="10495"/>
                    <a:pt x="453" y="10413"/>
                    <a:pt x="453" y="10312"/>
                  </a:cubicBezTo>
                  <a:lnTo>
                    <a:pt x="453" y="631"/>
                  </a:lnTo>
                  <a:cubicBezTo>
                    <a:pt x="453" y="530"/>
                    <a:pt x="534" y="448"/>
                    <a:pt x="636" y="448"/>
                  </a:cubicBezTo>
                  <a:close/>
                  <a:moveTo>
                    <a:pt x="12272" y="6768"/>
                  </a:moveTo>
                  <a:cubicBezTo>
                    <a:pt x="12345" y="6768"/>
                    <a:pt x="12417" y="6790"/>
                    <a:pt x="12477" y="6833"/>
                  </a:cubicBezTo>
                  <a:cubicBezTo>
                    <a:pt x="12619" y="6929"/>
                    <a:pt x="12782" y="6981"/>
                    <a:pt x="12951" y="6981"/>
                  </a:cubicBezTo>
                  <a:cubicBezTo>
                    <a:pt x="12977" y="6981"/>
                    <a:pt x="13004" y="6980"/>
                    <a:pt x="13031" y="6977"/>
                  </a:cubicBezTo>
                  <a:cubicBezTo>
                    <a:pt x="13041" y="6976"/>
                    <a:pt x="13052" y="6976"/>
                    <a:pt x="13063" y="6976"/>
                  </a:cubicBezTo>
                  <a:cubicBezTo>
                    <a:pt x="13200" y="6976"/>
                    <a:pt x="13329" y="7059"/>
                    <a:pt x="13391" y="7184"/>
                  </a:cubicBezTo>
                  <a:cubicBezTo>
                    <a:pt x="13468" y="7362"/>
                    <a:pt x="13613" y="7507"/>
                    <a:pt x="13791" y="7588"/>
                  </a:cubicBezTo>
                  <a:cubicBezTo>
                    <a:pt x="13930" y="7651"/>
                    <a:pt x="14012" y="7795"/>
                    <a:pt x="13998" y="7949"/>
                  </a:cubicBezTo>
                  <a:cubicBezTo>
                    <a:pt x="13978" y="8142"/>
                    <a:pt x="14031" y="8339"/>
                    <a:pt x="14147" y="8498"/>
                  </a:cubicBezTo>
                  <a:cubicBezTo>
                    <a:pt x="14234" y="8623"/>
                    <a:pt x="14234" y="8787"/>
                    <a:pt x="14147" y="8912"/>
                  </a:cubicBezTo>
                  <a:cubicBezTo>
                    <a:pt x="14031" y="9070"/>
                    <a:pt x="13978" y="9268"/>
                    <a:pt x="13998" y="9460"/>
                  </a:cubicBezTo>
                  <a:cubicBezTo>
                    <a:pt x="14012" y="9614"/>
                    <a:pt x="13930" y="9759"/>
                    <a:pt x="13791" y="9821"/>
                  </a:cubicBezTo>
                  <a:cubicBezTo>
                    <a:pt x="13685" y="9869"/>
                    <a:pt x="13594" y="9941"/>
                    <a:pt x="13517" y="10028"/>
                  </a:cubicBezTo>
                  <a:lnTo>
                    <a:pt x="13507" y="10038"/>
                  </a:lnTo>
                  <a:lnTo>
                    <a:pt x="13502" y="10047"/>
                  </a:lnTo>
                  <a:lnTo>
                    <a:pt x="13493" y="10052"/>
                  </a:lnTo>
                  <a:cubicBezTo>
                    <a:pt x="13454" y="10105"/>
                    <a:pt x="13416" y="10163"/>
                    <a:pt x="13387" y="10225"/>
                  </a:cubicBezTo>
                  <a:cubicBezTo>
                    <a:pt x="13329" y="10350"/>
                    <a:pt x="13200" y="10434"/>
                    <a:pt x="13059" y="10434"/>
                  </a:cubicBezTo>
                  <a:cubicBezTo>
                    <a:pt x="13048" y="10434"/>
                    <a:pt x="13037" y="10433"/>
                    <a:pt x="13026" y="10432"/>
                  </a:cubicBezTo>
                  <a:cubicBezTo>
                    <a:pt x="13000" y="10430"/>
                    <a:pt x="12974" y="10428"/>
                    <a:pt x="12948" y="10428"/>
                  </a:cubicBezTo>
                  <a:cubicBezTo>
                    <a:pt x="12781" y="10428"/>
                    <a:pt x="12615" y="10481"/>
                    <a:pt x="12477" y="10577"/>
                  </a:cubicBezTo>
                  <a:cubicBezTo>
                    <a:pt x="12434" y="10610"/>
                    <a:pt x="12376" y="10629"/>
                    <a:pt x="12323" y="10639"/>
                  </a:cubicBezTo>
                  <a:cubicBezTo>
                    <a:pt x="12304" y="10641"/>
                    <a:pt x="12286" y="10643"/>
                    <a:pt x="12269" y="10643"/>
                  </a:cubicBezTo>
                  <a:cubicBezTo>
                    <a:pt x="12251" y="10643"/>
                    <a:pt x="12234" y="10641"/>
                    <a:pt x="12217" y="10639"/>
                  </a:cubicBezTo>
                  <a:cubicBezTo>
                    <a:pt x="12164" y="10629"/>
                    <a:pt x="12112" y="10610"/>
                    <a:pt x="12063" y="10581"/>
                  </a:cubicBezTo>
                  <a:cubicBezTo>
                    <a:pt x="11929" y="10480"/>
                    <a:pt x="11760" y="10427"/>
                    <a:pt x="11592" y="10427"/>
                  </a:cubicBezTo>
                  <a:cubicBezTo>
                    <a:pt x="11568" y="10427"/>
                    <a:pt x="11539" y="10427"/>
                    <a:pt x="11515" y="10432"/>
                  </a:cubicBezTo>
                  <a:cubicBezTo>
                    <a:pt x="11504" y="10433"/>
                    <a:pt x="11492" y="10434"/>
                    <a:pt x="11481" y="10434"/>
                  </a:cubicBezTo>
                  <a:cubicBezTo>
                    <a:pt x="11344" y="10434"/>
                    <a:pt x="11216" y="10354"/>
                    <a:pt x="11154" y="10225"/>
                  </a:cubicBezTo>
                  <a:cubicBezTo>
                    <a:pt x="11125" y="10163"/>
                    <a:pt x="11091" y="10105"/>
                    <a:pt x="11048" y="10052"/>
                  </a:cubicBezTo>
                  <a:lnTo>
                    <a:pt x="11043" y="10047"/>
                  </a:lnTo>
                  <a:lnTo>
                    <a:pt x="11039" y="10038"/>
                  </a:lnTo>
                  <a:lnTo>
                    <a:pt x="11029" y="10028"/>
                  </a:lnTo>
                  <a:cubicBezTo>
                    <a:pt x="10952" y="9941"/>
                    <a:pt x="10860" y="9869"/>
                    <a:pt x="10755" y="9821"/>
                  </a:cubicBezTo>
                  <a:cubicBezTo>
                    <a:pt x="10615" y="9759"/>
                    <a:pt x="10533" y="9614"/>
                    <a:pt x="10548" y="9460"/>
                  </a:cubicBezTo>
                  <a:cubicBezTo>
                    <a:pt x="10562" y="9268"/>
                    <a:pt x="10514" y="9070"/>
                    <a:pt x="10399" y="8912"/>
                  </a:cubicBezTo>
                  <a:cubicBezTo>
                    <a:pt x="10312" y="8787"/>
                    <a:pt x="10312" y="8623"/>
                    <a:pt x="10399" y="8498"/>
                  </a:cubicBezTo>
                  <a:cubicBezTo>
                    <a:pt x="10514" y="8339"/>
                    <a:pt x="10562" y="8142"/>
                    <a:pt x="10548" y="7949"/>
                  </a:cubicBezTo>
                  <a:cubicBezTo>
                    <a:pt x="10533" y="7795"/>
                    <a:pt x="10615" y="7651"/>
                    <a:pt x="10755" y="7588"/>
                  </a:cubicBezTo>
                  <a:cubicBezTo>
                    <a:pt x="10933" y="7507"/>
                    <a:pt x="11072" y="7362"/>
                    <a:pt x="11154" y="7184"/>
                  </a:cubicBezTo>
                  <a:cubicBezTo>
                    <a:pt x="11216" y="7059"/>
                    <a:pt x="11345" y="6976"/>
                    <a:pt x="11482" y="6976"/>
                  </a:cubicBezTo>
                  <a:cubicBezTo>
                    <a:pt x="11493" y="6976"/>
                    <a:pt x="11504" y="6976"/>
                    <a:pt x="11515" y="6977"/>
                  </a:cubicBezTo>
                  <a:cubicBezTo>
                    <a:pt x="11542" y="6980"/>
                    <a:pt x="11568" y="6981"/>
                    <a:pt x="11595" y="6981"/>
                  </a:cubicBezTo>
                  <a:cubicBezTo>
                    <a:pt x="11764" y="6981"/>
                    <a:pt x="11926" y="6929"/>
                    <a:pt x="12063" y="6833"/>
                  </a:cubicBezTo>
                  <a:cubicBezTo>
                    <a:pt x="12126" y="6790"/>
                    <a:pt x="12199" y="6768"/>
                    <a:pt x="12272" y="6768"/>
                  </a:cubicBezTo>
                  <a:close/>
                  <a:moveTo>
                    <a:pt x="10894" y="10644"/>
                  </a:moveTo>
                  <a:cubicBezTo>
                    <a:pt x="11048" y="10802"/>
                    <a:pt x="11256" y="10888"/>
                    <a:pt x="11473" y="10888"/>
                  </a:cubicBezTo>
                  <a:cubicBezTo>
                    <a:pt x="11500" y="10888"/>
                    <a:pt x="11526" y="10887"/>
                    <a:pt x="11553" y="10884"/>
                  </a:cubicBezTo>
                  <a:cubicBezTo>
                    <a:pt x="11566" y="10883"/>
                    <a:pt x="11578" y="10882"/>
                    <a:pt x="11591" y="10882"/>
                  </a:cubicBezTo>
                  <a:cubicBezTo>
                    <a:pt x="11665" y="10882"/>
                    <a:pt x="11736" y="10907"/>
                    <a:pt x="11794" y="10952"/>
                  </a:cubicBezTo>
                  <a:cubicBezTo>
                    <a:pt x="11818" y="10966"/>
                    <a:pt x="11842" y="10981"/>
                    <a:pt x="11866" y="10995"/>
                  </a:cubicBezTo>
                  <a:lnTo>
                    <a:pt x="11390" y="11996"/>
                  </a:lnTo>
                  <a:lnTo>
                    <a:pt x="11149" y="11601"/>
                  </a:lnTo>
                  <a:cubicBezTo>
                    <a:pt x="11099" y="11523"/>
                    <a:pt x="11010" y="11472"/>
                    <a:pt x="10916" y="11472"/>
                  </a:cubicBezTo>
                  <a:cubicBezTo>
                    <a:pt x="10901" y="11472"/>
                    <a:pt x="10885" y="11474"/>
                    <a:pt x="10870" y="11476"/>
                  </a:cubicBezTo>
                  <a:lnTo>
                    <a:pt x="10466" y="11544"/>
                  </a:lnTo>
                  <a:lnTo>
                    <a:pt x="10894" y="10644"/>
                  </a:lnTo>
                  <a:close/>
                  <a:moveTo>
                    <a:pt x="13642" y="10644"/>
                  </a:moveTo>
                  <a:lnTo>
                    <a:pt x="14070" y="11544"/>
                  </a:lnTo>
                  <a:lnTo>
                    <a:pt x="14070" y="11544"/>
                  </a:lnTo>
                  <a:lnTo>
                    <a:pt x="13661" y="11476"/>
                  </a:lnTo>
                  <a:cubicBezTo>
                    <a:pt x="13646" y="11474"/>
                    <a:pt x="13631" y="11472"/>
                    <a:pt x="13616" y="11472"/>
                  </a:cubicBezTo>
                  <a:cubicBezTo>
                    <a:pt x="13522" y="11472"/>
                    <a:pt x="13436" y="11523"/>
                    <a:pt x="13387" y="11601"/>
                  </a:cubicBezTo>
                  <a:lnTo>
                    <a:pt x="13146" y="11996"/>
                  </a:lnTo>
                  <a:lnTo>
                    <a:pt x="12670" y="10995"/>
                  </a:lnTo>
                  <a:cubicBezTo>
                    <a:pt x="12694" y="10981"/>
                    <a:pt x="12713" y="10966"/>
                    <a:pt x="12737" y="10952"/>
                  </a:cubicBezTo>
                  <a:cubicBezTo>
                    <a:pt x="12802" y="10904"/>
                    <a:pt x="12879" y="10884"/>
                    <a:pt x="12953" y="10884"/>
                  </a:cubicBezTo>
                  <a:cubicBezTo>
                    <a:pt x="12962" y="10884"/>
                    <a:pt x="12970" y="10884"/>
                    <a:pt x="12978" y="10884"/>
                  </a:cubicBezTo>
                  <a:cubicBezTo>
                    <a:pt x="13005" y="10887"/>
                    <a:pt x="13032" y="10888"/>
                    <a:pt x="13058" y="10888"/>
                  </a:cubicBezTo>
                  <a:cubicBezTo>
                    <a:pt x="13276" y="10888"/>
                    <a:pt x="13487" y="10802"/>
                    <a:pt x="13642" y="10644"/>
                  </a:cubicBezTo>
                  <a:close/>
                  <a:moveTo>
                    <a:pt x="636" y="0"/>
                  </a:moveTo>
                  <a:cubicBezTo>
                    <a:pt x="284" y="0"/>
                    <a:pt x="0" y="284"/>
                    <a:pt x="0" y="636"/>
                  </a:cubicBezTo>
                  <a:lnTo>
                    <a:pt x="0" y="10317"/>
                  </a:lnTo>
                  <a:cubicBezTo>
                    <a:pt x="0" y="10668"/>
                    <a:pt x="284" y="10952"/>
                    <a:pt x="636" y="10952"/>
                  </a:cubicBezTo>
                  <a:lnTo>
                    <a:pt x="10240" y="10952"/>
                  </a:lnTo>
                  <a:lnTo>
                    <a:pt x="9903" y="11664"/>
                  </a:lnTo>
                  <a:cubicBezTo>
                    <a:pt x="9813" y="11848"/>
                    <a:pt x="9953" y="12052"/>
                    <a:pt x="10148" y="12052"/>
                  </a:cubicBezTo>
                  <a:cubicBezTo>
                    <a:pt x="10162" y="12052"/>
                    <a:pt x="10177" y="12051"/>
                    <a:pt x="10192" y="12049"/>
                  </a:cubicBezTo>
                  <a:lnTo>
                    <a:pt x="10822" y="11948"/>
                  </a:lnTo>
                  <a:lnTo>
                    <a:pt x="11178" y="12530"/>
                  </a:lnTo>
                  <a:cubicBezTo>
                    <a:pt x="11226" y="12607"/>
                    <a:pt x="11313" y="12660"/>
                    <a:pt x="11409" y="12660"/>
                  </a:cubicBezTo>
                  <a:lnTo>
                    <a:pt x="11423" y="12660"/>
                  </a:lnTo>
                  <a:cubicBezTo>
                    <a:pt x="11520" y="12655"/>
                    <a:pt x="11611" y="12593"/>
                    <a:pt x="11654" y="12501"/>
                  </a:cubicBezTo>
                  <a:lnTo>
                    <a:pt x="12266" y="11216"/>
                  </a:lnTo>
                  <a:lnTo>
                    <a:pt x="12881" y="12501"/>
                  </a:lnTo>
                  <a:cubicBezTo>
                    <a:pt x="12925" y="12593"/>
                    <a:pt x="13011" y="12655"/>
                    <a:pt x="13112" y="12660"/>
                  </a:cubicBezTo>
                  <a:lnTo>
                    <a:pt x="13127" y="12660"/>
                  </a:lnTo>
                  <a:cubicBezTo>
                    <a:pt x="13218" y="12660"/>
                    <a:pt x="13310" y="12607"/>
                    <a:pt x="13358" y="12530"/>
                  </a:cubicBezTo>
                  <a:lnTo>
                    <a:pt x="13709" y="11948"/>
                  </a:lnTo>
                  <a:lnTo>
                    <a:pt x="14344" y="12049"/>
                  </a:lnTo>
                  <a:cubicBezTo>
                    <a:pt x="14359" y="12051"/>
                    <a:pt x="14374" y="12052"/>
                    <a:pt x="14388" y="12052"/>
                  </a:cubicBezTo>
                  <a:cubicBezTo>
                    <a:pt x="14583" y="12052"/>
                    <a:pt x="14723" y="11848"/>
                    <a:pt x="14633" y="11664"/>
                  </a:cubicBezTo>
                  <a:lnTo>
                    <a:pt x="14291" y="10952"/>
                  </a:lnTo>
                  <a:lnTo>
                    <a:pt x="14975" y="10952"/>
                  </a:lnTo>
                  <a:cubicBezTo>
                    <a:pt x="15326" y="10952"/>
                    <a:pt x="15610" y="10668"/>
                    <a:pt x="15610" y="10317"/>
                  </a:cubicBezTo>
                  <a:lnTo>
                    <a:pt x="15610" y="636"/>
                  </a:lnTo>
                  <a:cubicBezTo>
                    <a:pt x="15610" y="284"/>
                    <a:pt x="15326" y="0"/>
                    <a:pt x="149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9" name="Google Shape;14299;p138"/>
            <p:cNvSpPr/>
            <p:nvPr/>
          </p:nvSpPr>
          <p:spPr>
            <a:xfrm>
              <a:off x="1549093" y="2640482"/>
              <a:ext cx="87102" cy="74748"/>
            </a:xfrm>
            <a:custGeom>
              <a:avLst/>
              <a:gdLst/>
              <a:ahLst/>
              <a:cxnLst/>
              <a:rect l="l" t="t" r="r" b="b"/>
              <a:pathLst>
                <a:path w="3321" h="2850" extrusionOk="0">
                  <a:moveTo>
                    <a:pt x="1893" y="462"/>
                  </a:moveTo>
                  <a:cubicBezTo>
                    <a:pt x="2388" y="462"/>
                    <a:pt x="2863" y="846"/>
                    <a:pt x="2863" y="1425"/>
                  </a:cubicBezTo>
                  <a:cubicBezTo>
                    <a:pt x="2863" y="1959"/>
                    <a:pt x="2430" y="2387"/>
                    <a:pt x="1901" y="2392"/>
                  </a:cubicBezTo>
                  <a:lnTo>
                    <a:pt x="1901" y="2387"/>
                  </a:lnTo>
                  <a:cubicBezTo>
                    <a:pt x="1045" y="2387"/>
                    <a:pt x="612" y="1353"/>
                    <a:pt x="1218" y="746"/>
                  </a:cubicBezTo>
                  <a:cubicBezTo>
                    <a:pt x="1414" y="550"/>
                    <a:pt x="1656" y="462"/>
                    <a:pt x="1893" y="462"/>
                  </a:cubicBezTo>
                  <a:close/>
                  <a:moveTo>
                    <a:pt x="1889" y="0"/>
                  </a:moveTo>
                  <a:cubicBezTo>
                    <a:pt x="1540" y="0"/>
                    <a:pt x="1185" y="130"/>
                    <a:pt x="895" y="419"/>
                  </a:cubicBezTo>
                  <a:cubicBezTo>
                    <a:pt x="0" y="1314"/>
                    <a:pt x="636" y="2849"/>
                    <a:pt x="1901" y="2849"/>
                  </a:cubicBezTo>
                  <a:cubicBezTo>
                    <a:pt x="2685" y="2849"/>
                    <a:pt x="3321" y="2209"/>
                    <a:pt x="3321" y="1425"/>
                  </a:cubicBezTo>
                  <a:cubicBezTo>
                    <a:pt x="3321" y="568"/>
                    <a:pt x="2620" y="0"/>
                    <a:pt x="18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00" name="Google Shape;14300;p138"/>
          <p:cNvGrpSpPr/>
          <p:nvPr/>
        </p:nvGrpSpPr>
        <p:grpSpPr>
          <a:xfrm>
            <a:off x="868254" y="2264578"/>
            <a:ext cx="332670" cy="332696"/>
            <a:chOff x="868254" y="2449153"/>
            <a:chExt cx="332670" cy="332696"/>
          </a:xfrm>
        </p:grpSpPr>
        <p:sp>
          <p:nvSpPr>
            <p:cNvPr id="14301" name="Google Shape;14301;p138"/>
            <p:cNvSpPr/>
            <p:nvPr/>
          </p:nvSpPr>
          <p:spPr>
            <a:xfrm>
              <a:off x="978802" y="2454084"/>
              <a:ext cx="109683" cy="322834"/>
            </a:xfrm>
            <a:custGeom>
              <a:avLst/>
              <a:gdLst/>
              <a:ahLst/>
              <a:cxnLst/>
              <a:rect l="l" t="t" r="r" b="b"/>
              <a:pathLst>
                <a:path w="4182" h="12309" extrusionOk="0">
                  <a:moveTo>
                    <a:pt x="0" y="1"/>
                  </a:moveTo>
                  <a:lnTo>
                    <a:pt x="0" y="12309"/>
                  </a:lnTo>
                  <a:lnTo>
                    <a:pt x="4182" y="12309"/>
                  </a:lnTo>
                  <a:lnTo>
                    <a:pt x="4182" y="1"/>
                  </a:ln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2" name="Google Shape;14302;p138"/>
            <p:cNvSpPr/>
            <p:nvPr/>
          </p:nvSpPr>
          <p:spPr>
            <a:xfrm>
              <a:off x="1063727" y="2454084"/>
              <a:ext cx="24759" cy="322834"/>
            </a:xfrm>
            <a:custGeom>
              <a:avLst/>
              <a:gdLst/>
              <a:ahLst/>
              <a:cxnLst/>
              <a:rect l="l" t="t" r="r" b="b"/>
              <a:pathLst>
                <a:path w="944" h="12309" extrusionOk="0">
                  <a:moveTo>
                    <a:pt x="0" y="1"/>
                  </a:moveTo>
                  <a:lnTo>
                    <a:pt x="0" y="12309"/>
                  </a:lnTo>
                  <a:lnTo>
                    <a:pt x="944" y="12309"/>
                  </a:lnTo>
                  <a:lnTo>
                    <a:pt x="944" y="1"/>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3" name="Google Shape;14303;p138"/>
            <p:cNvSpPr/>
            <p:nvPr/>
          </p:nvSpPr>
          <p:spPr>
            <a:xfrm>
              <a:off x="873158" y="2454084"/>
              <a:ext cx="107559" cy="322965"/>
            </a:xfrm>
            <a:custGeom>
              <a:avLst/>
              <a:gdLst/>
              <a:ahLst/>
              <a:cxnLst/>
              <a:rect l="l" t="t" r="r" b="b"/>
              <a:pathLst>
                <a:path w="4101" h="12314" extrusionOk="0">
                  <a:moveTo>
                    <a:pt x="939" y="1"/>
                  </a:moveTo>
                  <a:cubicBezTo>
                    <a:pt x="419" y="1"/>
                    <a:pt x="1" y="424"/>
                    <a:pt x="1" y="944"/>
                  </a:cubicBezTo>
                  <a:lnTo>
                    <a:pt x="1" y="11371"/>
                  </a:lnTo>
                  <a:cubicBezTo>
                    <a:pt x="1" y="11890"/>
                    <a:pt x="424" y="12314"/>
                    <a:pt x="944" y="12314"/>
                  </a:cubicBezTo>
                  <a:lnTo>
                    <a:pt x="4100" y="12314"/>
                  </a:lnTo>
                  <a:lnTo>
                    <a:pt x="4100" y="1"/>
                  </a:lnTo>
                  <a:close/>
                </a:path>
              </a:pathLst>
            </a:custGeom>
            <a:solidFill>
              <a:srgbClr val="B2BD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4" name="Google Shape;14304;p138"/>
            <p:cNvSpPr/>
            <p:nvPr/>
          </p:nvSpPr>
          <p:spPr>
            <a:xfrm>
              <a:off x="956588" y="2454084"/>
              <a:ext cx="24129" cy="322834"/>
            </a:xfrm>
            <a:custGeom>
              <a:avLst/>
              <a:gdLst/>
              <a:ahLst/>
              <a:cxnLst/>
              <a:rect l="l" t="t" r="r" b="b"/>
              <a:pathLst>
                <a:path w="920" h="12309" extrusionOk="0">
                  <a:moveTo>
                    <a:pt x="0" y="1"/>
                  </a:moveTo>
                  <a:lnTo>
                    <a:pt x="0" y="12309"/>
                  </a:lnTo>
                  <a:lnTo>
                    <a:pt x="919" y="12309"/>
                  </a:lnTo>
                  <a:lnTo>
                    <a:pt x="919"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5" name="Google Shape;14305;p138"/>
            <p:cNvSpPr/>
            <p:nvPr/>
          </p:nvSpPr>
          <p:spPr>
            <a:xfrm>
              <a:off x="1086938" y="2454084"/>
              <a:ext cx="109080" cy="322965"/>
            </a:xfrm>
            <a:custGeom>
              <a:avLst/>
              <a:gdLst/>
              <a:ahLst/>
              <a:cxnLst/>
              <a:rect l="l" t="t" r="r" b="b"/>
              <a:pathLst>
                <a:path w="4159" h="12314" extrusionOk="0">
                  <a:moveTo>
                    <a:pt x="3214" y="1"/>
                  </a:moveTo>
                  <a:cubicBezTo>
                    <a:pt x="3211" y="1"/>
                    <a:pt x="3208" y="1"/>
                    <a:pt x="3205" y="1"/>
                  </a:cubicBezTo>
                  <a:lnTo>
                    <a:pt x="1" y="1"/>
                  </a:lnTo>
                  <a:lnTo>
                    <a:pt x="1" y="12314"/>
                  </a:lnTo>
                  <a:lnTo>
                    <a:pt x="3205" y="12314"/>
                  </a:lnTo>
                  <a:cubicBezTo>
                    <a:pt x="3730" y="12314"/>
                    <a:pt x="4153" y="11895"/>
                    <a:pt x="4158" y="11371"/>
                  </a:cubicBezTo>
                  <a:lnTo>
                    <a:pt x="4158" y="944"/>
                  </a:lnTo>
                  <a:cubicBezTo>
                    <a:pt x="4153" y="422"/>
                    <a:pt x="3735" y="1"/>
                    <a:pt x="3214" y="1"/>
                  </a:cubicBezTo>
                  <a:close/>
                </a:path>
              </a:pathLst>
            </a:custGeom>
            <a:solidFill>
              <a:srgbClr val="E3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6" name="Google Shape;14306;p138"/>
            <p:cNvSpPr/>
            <p:nvPr/>
          </p:nvSpPr>
          <p:spPr>
            <a:xfrm>
              <a:off x="1146265" y="2454084"/>
              <a:ext cx="49754" cy="322965"/>
            </a:xfrm>
            <a:custGeom>
              <a:avLst/>
              <a:gdLst/>
              <a:ahLst/>
              <a:cxnLst/>
              <a:rect l="l" t="t" r="r" b="b"/>
              <a:pathLst>
                <a:path w="1897" h="12314" extrusionOk="0">
                  <a:moveTo>
                    <a:pt x="9" y="1"/>
                  </a:moveTo>
                  <a:cubicBezTo>
                    <a:pt x="6" y="1"/>
                    <a:pt x="3" y="1"/>
                    <a:pt x="0" y="1"/>
                  </a:cubicBezTo>
                  <a:lnTo>
                    <a:pt x="18" y="1"/>
                  </a:lnTo>
                  <a:cubicBezTo>
                    <a:pt x="15" y="1"/>
                    <a:pt x="12" y="1"/>
                    <a:pt x="9" y="1"/>
                  </a:cubicBezTo>
                  <a:close/>
                  <a:moveTo>
                    <a:pt x="952" y="1"/>
                  </a:moveTo>
                  <a:cubicBezTo>
                    <a:pt x="949" y="1"/>
                    <a:pt x="946" y="1"/>
                    <a:pt x="943" y="1"/>
                  </a:cubicBezTo>
                  <a:lnTo>
                    <a:pt x="18" y="1"/>
                  </a:lnTo>
                  <a:cubicBezTo>
                    <a:pt x="534" y="5"/>
                    <a:pt x="953" y="425"/>
                    <a:pt x="958" y="944"/>
                  </a:cubicBezTo>
                  <a:lnTo>
                    <a:pt x="958" y="11371"/>
                  </a:lnTo>
                  <a:cubicBezTo>
                    <a:pt x="953" y="11895"/>
                    <a:pt x="525" y="12314"/>
                    <a:pt x="0" y="12314"/>
                  </a:cubicBezTo>
                  <a:lnTo>
                    <a:pt x="943" y="12314"/>
                  </a:lnTo>
                  <a:cubicBezTo>
                    <a:pt x="1468" y="12314"/>
                    <a:pt x="1891" y="11895"/>
                    <a:pt x="1896" y="11371"/>
                  </a:cubicBezTo>
                  <a:lnTo>
                    <a:pt x="1896" y="944"/>
                  </a:lnTo>
                  <a:cubicBezTo>
                    <a:pt x="1891" y="422"/>
                    <a:pt x="1473" y="1"/>
                    <a:pt x="952" y="1"/>
                  </a:cubicBezTo>
                  <a:close/>
                </a:path>
              </a:pathLst>
            </a:custGeom>
            <a:solidFill>
              <a:srgbClr val="D4DE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7" name="Google Shape;14307;p138"/>
            <p:cNvSpPr/>
            <p:nvPr/>
          </p:nvSpPr>
          <p:spPr>
            <a:xfrm>
              <a:off x="910768" y="2711900"/>
              <a:ext cx="31840" cy="31840"/>
            </a:xfrm>
            <a:custGeom>
              <a:avLst/>
              <a:gdLst/>
              <a:ahLst/>
              <a:cxnLst/>
              <a:rect l="l" t="t" r="r" b="b"/>
              <a:pathLst>
                <a:path w="1214" h="1214" extrusionOk="0">
                  <a:moveTo>
                    <a:pt x="607" y="1"/>
                  </a:moveTo>
                  <a:cubicBezTo>
                    <a:pt x="275" y="1"/>
                    <a:pt x="1" y="270"/>
                    <a:pt x="1" y="607"/>
                  </a:cubicBezTo>
                  <a:cubicBezTo>
                    <a:pt x="1" y="939"/>
                    <a:pt x="275" y="1213"/>
                    <a:pt x="607" y="1213"/>
                  </a:cubicBezTo>
                  <a:cubicBezTo>
                    <a:pt x="944" y="1213"/>
                    <a:pt x="1213" y="939"/>
                    <a:pt x="1213" y="607"/>
                  </a:cubicBezTo>
                  <a:cubicBezTo>
                    <a:pt x="1213" y="270"/>
                    <a:pt x="944" y="1"/>
                    <a:pt x="60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8" name="Google Shape;14308;p138"/>
            <p:cNvSpPr/>
            <p:nvPr/>
          </p:nvSpPr>
          <p:spPr>
            <a:xfrm>
              <a:off x="1018668" y="2711900"/>
              <a:ext cx="31840" cy="31840"/>
            </a:xfrm>
            <a:custGeom>
              <a:avLst/>
              <a:gdLst/>
              <a:ahLst/>
              <a:cxnLst/>
              <a:rect l="l" t="t" r="r" b="b"/>
              <a:pathLst>
                <a:path w="1214" h="1214" extrusionOk="0">
                  <a:moveTo>
                    <a:pt x="607" y="1"/>
                  </a:moveTo>
                  <a:cubicBezTo>
                    <a:pt x="270" y="1"/>
                    <a:pt x="1" y="270"/>
                    <a:pt x="1" y="607"/>
                  </a:cubicBezTo>
                  <a:cubicBezTo>
                    <a:pt x="1" y="939"/>
                    <a:pt x="270" y="1213"/>
                    <a:pt x="607" y="1213"/>
                  </a:cubicBezTo>
                  <a:cubicBezTo>
                    <a:pt x="944" y="1213"/>
                    <a:pt x="1213" y="939"/>
                    <a:pt x="1213" y="607"/>
                  </a:cubicBezTo>
                  <a:cubicBezTo>
                    <a:pt x="1213" y="270"/>
                    <a:pt x="944" y="1"/>
                    <a:pt x="60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9" name="Google Shape;14309;p138"/>
            <p:cNvSpPr/>
            <p:nvPr/>
          </p:nvSpPr>
          <p:spPr>
            <a:xfrm>
              <a:off x="1125178" y="2711900"/>
              <a:ext cx="31840" cy="31840"/>
            </a:xfrm>
            <a:custGeom>
              <a:avLst/>
              <a:gdLst/>
              <a:ahLst/>
              <a:cxnLst/>
              <a:rect l="l" t="t" r="r" b="b"/>
              <a:pathLst>
                <a:path w="1214" h="1214" extrusionOk="0">
                  <a:moveTo>
                    <a:pt x="607" y="1"/>
                  </a:moveTo>
                  <a:cubicBezTo>
                    <a:pt x="270" y="1"/>
                    <a:pt x="1" y="270"/>
                    <a:pt x="1" y="607"/>
                  </a:cubicBezTo>
                  <a:cubicBezTo>
                    <a:pt x="1" y="939"/>
                    <a:pt x="270" y="1213"/>
                    <a:pt x="607" y="1213"/>
                  </a:cubicBezTo>
                  <a:cubicBezTo>
                    <a:pt x="944" y="1213"/>
                    <a:pt x="1213" y="939"/>
                    <a:pt x="1213" y="607"/>
                  </a:cubicBezTo>
                  <a:cubicBezTo>
                    <a:pt x="1213" y="270"/>
                    <a:pt x="944" y="1"/>
                    <a:pt x="60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0" name="Google Shape;14310;p138"/>
            <p:cNvSpPr/>
            <p:nvPr/>
          </p:nvSpPr>
          <p:spPr>
            <a:xfrm>
              <a:off x="896894" y="2607409"/>
              <a:ext cx="59720" cy="40285"/>
            </a:xfrm>
            <a:custGeom>
              <a:avLst/>
              <a:gdLst/>
              <a:ahLst/>
              <a:cxnLst/>
              <a:rect l="l" t="t" r="r" b="b"/>
              <a:pathLst>
                <a:path w="2277" h="1536" extrusionOk="0">
                  <a:moveTo>
                    <a:pt x="0" y="1"/>
                  </a:moveTo>
                  <a:lnTo>
                    <a:pt x="0" y="1286"/>
                  </a:lnTo>
                  <a:cubicBezTo>
                    <a:pt x="0" y="1425"/>
                    <a:pt x="111" y="1536"/>
                    <a:pt x="246" y="1536"/>
                  </a:cubicBezTo>
                  <a:lnTo>
                    <a:pt x="2031" y="1536"/>
                  </a:lnTo>
                  <a:cubicBezTo>
                    <a:pt x="2166" y="1536"/>
                    <a:pt x="2276" y="1425"/>
                    <a:pt x="2276" y="1286"/>
                  </a:cubicBezTo>
                  <a:lnTo>
                    <a:pt x="2276" y="1"/>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1" name="Google Shape;14311;p138"/>
            <p:cNvSpPr/>
            <p:nvPr/>
          </p:nvSpPr>
          <p:spPr>
            <a:xfrm>
              <a:off x="896763" y="2489307"/>
              <a:ext cx="59982" cy="118129"/>
            </a:xfrm>
            <a:custGeom>
              <a:avLst/>
              <a:gdLst/>
              <a:ahLst/>
              <a:cxnLst/>
              <a:rect l="l" t="t" r="r" b="b"/>
              <a:pathLst>
                <a:path w="2287" h="4504" extrusionOk="0">
                  <a:moveTo>
                    <a:pt x="251" y="0"/>
                  </a:moveTo>
                  <a:cubicBezTo>
                    <a:pt x="111" y="0"/>
                    <a:pt x="1" y="111"/>
                    <a:pt x="5" y="250"/>
                  </a:cubicBezTo>
                  <a:lnTo>
                    <a:pt x="5" y="4504"/>
                  </a:lnTo>
                  <a:lnTo>
                    <a:pt x="2281" y="4504"/>
                  </a:lnTo>
                  <a:lnTo>
                    <a:pt x="2281" y="236"/>
                  </a:lnTo>
                  <a:cubicBezTo>
                    <a:pt x="2286" y="106"/>
                    <a:pt x="2180" y="0"/>
                    <a:pt x="205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2" name="Google Shape;14312;p138"/>
            <p:cNvSpPr/>
            <p:nvPr/>
          </p:nvSpPr>
          <p:spPr>
            <a:xfrm>
              <a:off x="1004663" y="2489307"/>
              <a:ext cx="59851" cy="118129"/>
            </a:xfrm>
            <a:custGeom>
              <a:avLst/>
              <a:gdLst/>
              <a:ahLst/>
              <a:cxnLst/>
              <a:rect l="l" t="t" r="r" b="b"/>
              <a:pathLst>
                <a:path w="2282" h="4504" extrusionOk="0">
                  <a:moveTo>
                    <a:pt x="251" y="0"/>
                  </a:moveTo>
                  <a:cubicBezTo>
                    <a:pt x="111" y="0"/>
                    <a:pt x="1" y="111"/>
                    <a:pt x="1" y="250"/>
                  </a:cubicBezTo>
                  <a:lnTo>
                    <a:pt x="1" y="4504"/>
                  </a:lnTo>
                  <a:lnTo>
                    <a:pt x="2281" y="4504"/>
                  </a:lnTo>
                  <a:lnTo>
                    <a:pt x="2281" y="250"/>
                  </a:lnTo>
                  <a:cubicBezTo>
                    <a:pt x="2281" y="111"/>
                    <a:pt x="2171" y="0"/>
                    <a:pt x="20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3" name="Google Shape;14313;p138"/>
            <p:cNvSpPr/>
            <p:nvPr/>
          </p:nvSpPr>
          <p:spPr>
            <a:xfrm>
              <a:off x="1004663" y="2607409"/>
              <a:ext cx="59851" cy="40285"/>
            </a:xfrm>
            <a:custGeom>
              <a:avLst/>
              <a:gdLst/>
              <a:ahLst/>
              <a:cxnLst/>
              <a:rect l="l" t="t" r="r" b="b"/>
              <a:pathLst>
                <a:path w="2282" h="1536" extrusionOk="0">
                  <a:moveTo>
                    <a:pt x="1" y="1"/>
                  </a:moveTo>
                  <a:lnTo>
                    <a:pt x="1" y="1286"/>
                  </a:lnTo>
                  <a:cubicBezTo>
                    <a:pt x="1" y="1425"/>
                    <a:pt x="111" y="1536"/>
                    <a:pt x="251" y="1536"/>
                  </a:cubicBezTo>
                  <a:lnTo>
                    <a:pt x="2031" y="1536"/>
                  </a:lnTo>
                  <a:cubicBezTo>
                    <a:pt x="2171" y="1536"/>
                    <a:pt x="2281" y="1425"/>
                    <a:pt x="2281" y="1286"/>
                  </a:cubicBezTo>
                  <a:lnTo>
                    <a:pt x="2281" y="1"/>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4" name="Google Shape;14314;p138"/>
            <p:cNvSpPr/>
            <p:nvPr/>
          </p:nvSpPr>
          <p:spPr>
            <a:xfrm>
              <a:off x="1111173" y="2489307"/>
              <a:ext cx="59851" cy="118129"/>
            </a:xfrm>
            <a:custGeom>
              <a:avLst/>
              <a:gdLst/>
              <a:ahLst/>
              <a:cxnLst/>
              <a:rect l="l" t="t" r="r" b="b"/>
              <a:pathLst>
                <a:path w="2282" h="4504" extrusionOk="0">
                  <a:moveTo>
                    <a:pt x="251" y="0"/>
                  </a:moveTo>
                  <a:cubicBezTo>
                    <a:pt x="111" y="0"/>
                    <a:pt x="1" y="111"/>
                    <a:pt x="1" y="250"/>
                  </a:cubicBezTo>
                  <a:lnTo>
                    <a:pt x="1" y="4504"/>
                  </a:lnTo>
                  <a:lnTo>
                    <a:pt x="2281" y="4504"/>
                  </a:lnTo>
                  <a:lnTo>
                    <a:pt x="2281" y="250"/>
                  </a:lnTo>
                  <a:cubicBezTo>
                    <a:pt x="2281" y="111"/>
                    <a:pt x="2171" y="0"/>
                    <a:pt x="203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5" name="Google Shape;14315;p138"/>
            <p:cNvSpPr/>
            <p:nvPr/>
          </p:nvSpPr>
          <p:spPr>
            <a:xfrm>
              <a:off x="1111173" y="2607409"/>
              <a:ext cx="59851" cy="40285"/>
            </a:xfrm>
            <a:custGeom>
              <a:avLst/>
              <a:gdLst/>
              <a:ahLst/>
              <a:cxnLst/>
              <a:rect l="l" t="t" r="r" b="b"/>
              <a:pathLst>
                <a:path w="2282" h="1536" extrusionOk="0">
                  <a:moveTo>
                    <a:pt x="1" y="1"/>
                  </a:moveTo>
                  <a:lnTo>
                    <a:pt x="1" y="1286"/>
                  </a:lnTo>
                  <a:cubicBezTo>
                    <a:pt x="1" y="1425"/>
                    <a:pt x="111" y="1536"/>
                    <a:pt x="251" y="1536"/>
                  </a:cubicBezTo>
                  <a:lnTo>
                    <a:pt x="2036" y="1536"/>
                  </a:lnTo>
                  <a:cubicBezTo>
                    <a:pt x="2171" y="1536"/>
                    <a:pt x="2281" y="1425"/>
                    <a:pt x="2281" y="1286"/>
                  </a:cubicBezTo>
                  <a:lnTo>
                    <a:pt x="2281" y="1"/>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6" name="Google Shape;14316;p138"/>
            <p:cNvSpPr/>
            <p:nvPr/>
          </p:nvSpPr>
          <p:spPr>
            <a:xfrm>
              <a:off x="868254" y="2449153"/>
              <a:ext cx="332670" cy="332696"/>
            </a:xfrm>
            <a:custGeom>
              <a:avLst/>
              <a:gdLst/>
              <a:ahLst/>
              <a:cxnLst/>
              <a:rect l="l" t="t" r="r" b="b"/>
              <a:pathLst>
                <a:path w="12684" h="12685" extrusionOk="0">
                  <a:moveTo>
                    <a:pt x="11558" y="376"/>
                  </a:moveTo>
                  <a:cubicBezTo>
                    <a:pt x="11972" y="376"/>
                    <a:pt x="12309" y="713"/>
                    <a:pt x="12309" y="1132"/>
                  </a:cubicBezTo>
                  <a:lnTo>
                    <a:pt x="12309" y="11559"/>
                  </a:lnTo>
                  <a:cubicBezTo>
                    <a:pt x="12309" y="11977"/>
                    <a:pt x="11972" y="12314"/>
                    <a:pt x="11558" y="12314"/>
                  </a:cubicBezTo>
                  <a:lnTo>
                    <a:pt x="8579" y="12314"/>
                  </a:lnTo>
                  <a:lnTo>
                    <a:pt x="8579" y="11126"/>
                  </a:lnTo>
                  <a:cubicBezTo>
                    <a:pt x="8579" y="11005"/>
                    <a:pt x="8487" y="10945"/>
                    <a:pt x="8394" y="10945"/>
                  </a:cubicBezTo>
                  <a:cubicBezTo>
                    <a:pt x="8302" y="10945"/>
                    <a:pt x="8209" y="11005"/>
                    <a:pt x="8209" y="11126"/>
                  </a:cubicBezTo>
                  <a:lnTo>
                    <a:pt x="8209" y="12314"/>
                  </a:lnTo>
                  <a:lnTo>
                    <a:pt x="4470" y="12314"/>
                  </a:lnTo>
                  <a:lnTo>
                    <a:pt x="4475" y="376"/>
                  </a:lnTo>
                  <a:lnTo>
                    <a:pt x="8209" y="376"/>
                  </a:lnTo>
                  <a:lnTo>
                    <a:pt x="8209" y="10158"/>
                  </a:lnTo>
                  <a:cubicBezTo>
                    <a:pt x="8209" y="10279"/>
                    <a:pt x="8303" y="10339"/>
                    <a:pt x="8397" y="10339"/>
                  </a:cubicBezTo>
                  <a:cubicBezTo>
                    <a:pt x="8490" y="10339"/>
                    <a:pt x="8584" y="10279"/>
                    <a:pt x="8584" y="10158"/>
                  </a:cubicBezTo>
                  <a:lnTo>
                    <a:pt x="8584" y="376"/>
                  </a:lnTo>
                  <a:close/>
                  <a:moveTo>
                    <a:pt x="1126" y="1"/>
                  </a:moveTo>
                  <a:cubicBezTo>
                    <a:pt x="505" y="6"/>
                    <a:pt x="0" y="506"/>
                    <a:pt x="0" y="1132"/>
                  </a:cubicBezTo>
                  <a:lnTo>
                    <a:pt x="0" y="2556"/>
                  </a:lnTo>
                  <a:cubicBezTo>
                    <a:pt x="0" y="2676"/>
                    <a:pt x="93" y="2736"/>
                    <a:pt x="185" y="2736"/>
                  </a:cubicBezTo>
                  <a:cubicBezTo>
                    <a:pt x="278" y="2736"/>
                    <a:pt x="371" y="2676"/>
                    <a:pt x="371" y="2556"/>
                  </a:cubicBezTo>
                  <a:lnTo>
                    <a:pt x="371" y="1132"/>
                  </a:lnTo>
                  <a:cubicBezTo>
                    <a:pt x="371" y="713"/>
                    <a:pt x="712" y="376"/>
                    <a:pt x="1126" y="376"/>
                  </a:cubicBezTo>
                  <a:lnTo>
                    <a:pt x="4100" y="376"/>
                  </a:lnTo>
                  <a:lnTo>
                    <a:pt x="4100" y="12314"/>
                  </a:lnTo>
                  <a:lnTo>
                    <a:pt x="1126" y="12314"/>
                  </a:lnTo>
                  <a:cubicBezTo>
                    <a:pt x="712" y="12314"/>
                    <a:pt x="371" y="11977"/>
                    <a:pt x="371" y="11559"/>
                  </a:cubicBezTo>
                  <a:lnTo>
                    <a:pt x="371" y="3595"/>
                  </a:lnTo>
                  <a:cubicBezTo>
                    <a:pt x="371" y="3475"/>
                    <a:pt x="278" y="3415"/>
                    <a:pt x="185" y="3415"/>
                  </a:cubicBezTo>
                  <a:cubicBezTo>
                    <a:pt x="93" y="3415"/>
                    <a:pt x="0" y="3475"/>
                    <a:pt x="0" y="3595"/>
                  </a:cubicBezTo>
                  <a:lnTo>
                    <a:pt x="0" y="11559"/>
                  </a:lnTo>
                  <a:cubicBezTo>
                    <a:pt x="0" y="12179"/>
                    <a:pt x="505" y="12685"/>
                    <a:pt x="1126" y="12685"/>
                  </a:cubicBezTo>
                  <a:lnTo>
                    <a:pt x="11558" y="12685"/>
                  </a:lnTo>
                  <a:cubicBezTo>
                    <a:pt x="12179" y="12685"/>
                    <a:pt x="12679" y="12179"/>
                    <a:pt x="12684" y="11559"/>
                  </a:cubicBezTo>
                  <a:lnTo>
                    <a:pt x="12684" y="1132"/>
                  </a:lnTo>
                  <a:cubicBezTo>
                    <a:pt x="12679" y="506"/>
                    <a:pt x="12179" y="6"/>
                    <a:pt x="115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7" name="Google Shape;14317;p138"/>
            <p:cNvSpPr/>
            <p:nvPr/>
          </p:nvSpPr>
          <p:spPr>
            <a:xfrm>
              <a:off x="905969" y="2706995"/>
              <a:ext cx="48626" cy="41649"/>
            </a:xfrm>
            <a:custGeom>
              <a:avLst/>
              <a:gdLst/>
              <a:ahLst/>
              <a:cxnLst/>
              <a:rect l="l" t="t" r="r" b="b"/>
              <a:pathLst>
                <a:path w="1854" h="1588" extrusionOk="0">
                  <a:moveTo>
                    <a:pt x="790" y="371"/>
                  </a:moveTo>
                  <a:cubicBezTo>
                    <a:pt x="1026" y="371"/>
                    <a:pt x="1213" y="558"/>
                    <a:pt x="1213" y="794"/>
                  </a:cubicBezTo>
                  <a:cubicBezTo>
                    <a:pt x="1213" y="1048"/>
                    <a:pt x="1006" y="1216"/>
                    <a:pt x="790" y="1216"/>
                  </a:cubicBezTo>
                  <a:cubicBezTo>
                    <a:pt x="687" y="1216"/>
                    <a:pt x="582" y="1178"/>
                    <a:pt x="496" y="1093"/>
                  </a:cubicBezTo>
                  <a:cubicBezTo>
                    <a:pt x="227" y="823"/>
                    <a:pt x="415" y="371"/>
                    <a:pt x="790" y="371"/>
                  </a:cubicBezTo>
                  <a:close/>
                  <a:moveTo>
                    <a:pt x="790" y="0"/>
                  </a:moveTo>
                  <a:cubicBezTo>
                    <a:pt x="352" y="0"/>
                    <a:pt x="1" y="356"/>
                    <a:pt x="1" y="794"/>
                  </a:cubicBezTo>
                  <a:cubicBezTo>
                    <a:pt x="1" y="1272"/>
                    <a:pt x="390" y="1587"/>
                    <a:pt x="796" y="1587"/>
                  </a:cubicBezTo>
                  <a:cubicBezTo>
                    <a:pt x="991" y="1587"/>
                    <a:pt x="1191" y="1515"/>
                    <a:pt x="1353" y="1352"/>
                  </a:cubicBezTo>
                  <a:cubicBezTo>
                    <a:pt x="1853" y="852"/>
                    <a:pt x="1497" y="0"/>
                    <a:pt x="7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8" name="Google Shape;14318;p138"/>
            <p:cNvSpPr/>
            <p:nvPr/>
          </p:nvSpPr>
          <p:spPr>
            <a:xfrm>
              <a:off x="1006813" y="2706995"/>
              <a:ext cx="48600" cy="41623"/>
            </a:xfrm>
            <a:custGeom>
              <a:avLst/>
              <a:gdLst/>
              <a:ahLst/>
              <a:cxnLst/>
              <a:rect l="l" t="t" r="r" b="b"/>
              <a:pathLst>
                <a:path w="1853" h="1587" extrusionOk="0">
                  <a:moveTo>
                    <a:pt x="1057" y="369"/>
                  </a:moveTo>
                  <a:cubicBezTo>
                    <a:pt x="1272" y="369"/>
                    <a:pt x="1478" y="536"/>
                    <a:pt x="1478" y="789"/>
                  </a:cubicBezTo>
                  <a:cubicBezTo>
                    <a:pt x="1482" y="1025"/>
                    <a:pt x="1290" y="1213"/>
                    <a:pt x="1059" y="1213"/>
                  </a:cubicBezTo>
                  <a:cubicBezTo>
                    <a:pt x="684" y="1213"/>
                    <a:pt x="496" y="761"/>
                    <a:pt x="761" y="496"/>
                  </a:cubicBezTo>
                  <a:cubicBezTo>
                    <a:pt x="847" y="408"/>
                    <a:pt x="953" y="369"/>
                    <a:pt x="1057" y="369"/>
                  </a:cubicBezTo>
                  <a:close/>
                  <a:moveTo>
                    <a:pt x="1059" y="0"/>
                  </a:moveTo>
                  <a:cubicBezTo>
                    <a:pt x="352" y="0"/>
                    <a:pt x="0" y="852"/>
                    <a:pt x="501" y="1352"/>
                  </a:cubicBezTo>
                  <a:cubicBezTo>
                    <a:pt x="661" y="1514"/>
                    <a:pt x="859" y="1586"/>
                    <a:pt x="1053" y="1586"/>
                  </a:cubicBezTo>
                  <a:cubicBezTo>
                    <a:pt x="1461" y="1586"/>
                    <a:pt x="1853" y="1270"/>
                    <a:pt x="1853" y="794"/>
                  </a:cubicBezTo>
                  <a:cubicBezTo>
                    <a:pt x="1848" y="356"/>
                    <a:pt x="1497" y="0"/>
                    <a:pt x="105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9" name="Google Shape;14319;p138"/>
            <p:cNvSpPr/>
            <p:nvPr/>
          </p:nvSpPr>
          <p:spPr>
            <a:xfrm>
              <a:off x="1113323" y="2706995"/>
              <a:ext cx="48626" cy="41623"/>
            </a:xfrm>
            <a:custGeom>
              <a:avLst/>
              <a:gdLst/>
              <a:ahLst/>
              <a:cxnLst/>
              <a:rect l="l" t="t" r="r" b="b"/>
              <a:pathLst>
                <a:path w="1854" h="1587" extrusionOk="0">
                  <a:moveTo>
                    <a:pt x="1059" y="369"/>
                  </a:moveTo>
                  <a:cubicBezTo>
                    <a:pt x="1275" y="369"/>
                    <a:pt x="1483" y="536"/>
                    <a:pt x="1483" y="789"/>
                  </a:cubicBezTo>
                  <a:cubicBezTo>
                    <a:pt x="1483" y="1025"/>
                    <a:pt x="1295" y="1213"/>
                    <a:pt x="1059" y="1213"/>
                  </a:cubicBezTo>
                  <a:cubicBezTo>
                    <a:pt x="684" y="1213"/>
                    <a:pt x="496" y="761"/>
                    <a:pt x="761" y="496"/>
                  </a:cubicBezTo>
                  <a:cubicBezTo>
                    <a:pt x="847" y="408"/>
                    <a:pt x="954" y="369"/>
                    <a:pt x="1059" y="369"/>
                  </a:cubicBezTo>
                  <a:close/>
                  <a:moveTo>
                    <a:pt x="1059" y="0"/>
                  </a:moveTo>
                  <a:cubicBezTo>
                    <a:pt x="352" y="0"/>
                    <a:pt x="1" y="852"/>
                    <a:pt x="496" y="1352"/>
                  </a:cubicBezTo>
                  <a:cubicBezTo>
                    <a:pt x="658" y="1514"/>
                    <a:pt x="856" y="1586"/>
                    <a:pt x="1051" y="1586"/>
                  </a:cubicBezTo>
                  <a:cubicBezTo>
                    <a:pt x="1459" y="1586"/>
                    <a:pt x="1850" y="1270"/>
                    <a:pt x="1853" y="794"/>
                  </a:cubicBezTo>
                  <a:cubicBezTo>
                    <a:pt x="1848" y="356"/>
                    <a:pt x="1497" y="0"/>
                    <a:pt x="105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0" name="Google Shape;14320;p138"/>
            <p:cNvSpPr/>
            <p:nvPr/>
          </p:nvSpPr>
          <p:spPr>
            <a:xfrm>
              <a:off x="910637" y="2514407"/>
              <a:ext cx="32207" cy="9862"/>
            </a:xfrm>
            <a:custGeom>
              <a:avLst/>
              <a:gdLst/>
              <a:ahLst/>
              <a:cxnLst/>
              <a:rect l="l" t="t" r="r" b="b"/>
              <a:pathLst>
                <a:path w="1228" h="376" extrusionOk="0">
                  <a:moveTo>
                    <a:pt x="241" y="1"/>
                  </a:moveTo>
                  <a:cubicBezTo>
                    <a:pt x="1" y="5"/>
                    <a:pt x="1" y="376"/>
                    <a:pt x="241" y="376"/>
                  </a:cubicBezTo>
                  <a:lnTo>
                    <a:pt x="987" y="376"/>
                  </a:lnTo>
                  <a:cubicBezTo>
                    <a:pt x="1228" y="376"/>
                    <a:pt x="1228" y="1"/>
                    <a:pt x="9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1" name="Google Shape;14321;p138"/>
            <p:cNvSpPr/>
            <p:nvPr/>
          </p:nvSpPr>
          <p:spPr>
            <a:xfrm>
              <a:off x="910637" y="2543441"/>
              <a:ext cx="32207" cy="9730"/>
            </a:xfrm>
            <a:custGeom>
              <a:avLst/>
              <a:gdLst/>
              <a:ahLst/>
              <a:cxnLst/>
              <a:rect l="l" t="t" r="r" b="b"/>
              <a:pathLst>
                <a:path w="1228" h="371" extrusionOk="0">
                  <a:moveTo>
                    <a:pt x="241" y="0"/>
                  </a:moveTo>
                  <a:cubicBezTo>
                    <a:pt x="1" y="0"/>
                    <a:pt x="1" y="371"/>
                    <a:pt x="241" y="371"/>
                  </a:cubicBezTo>
                  <a:lnTo>
                    <a:pt x="987" y="371"/>
                  </a:lnTo>
                  <a:cubicBezTo>
                    <a:pt x="1228" y="371"/>
                    <a:pt x="1228" y="0"/>
                    <a:pt x="9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2" name="Google Shape;14322;p138"/>
            <p:cNvSpPr/>
            <p:nvPr/>
          </p:nvSpPr>
          <p:spPr>
            <a:xfrm>
              <a:off x="910637" y="2572343"/>
              <a:ext cx="32207" cy="9730"/>
            </a:xfrm>
            <a:custGeom>
              <a:avLst/>
              <a:gdLst/>
              <a:ahLst/>
              <a:cxnLst/>
              <a:rect l="l" t="t" r="r" b="b"/>
              <a:pathLst>
                <a:path w="1228" h="371" extrusionOk="0">
                  <a:moveTo>
                    <a:pt x="241" y="0"/>
                  </a:moveTo>
                  <a:cubicBezTo>
                    <a:pt x="1" y="0"/>
                    <a:pt x="1" y="371"/>
                    <a:pt x="241" y="371"/>
                  </a:cubicBezTo>
                  <a:lnTo>
                    <a:pt x="987" y="371"/>
                  </a:lnTo>
                  <a:cubicBezTo>
                    <a:pt x="1228" y="371"/>
                    <a:pt x="1228" y="0"/>
                    <a:pt x="9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3" name="Google Shape;14323;p138"/>
            <p:cNvSpPr/>
            <p:nvPr/>
          </p:nvSpPr>
          <p:spPr>
            <a:xfrm>
              <a:off x="891963" y="2484376"/>
              <a:ext cx="69555" cy="168118"/>
            </a:xfrm>
            <a:custGeom>
              <a:avLst/>
              <a:gdLst/>
              <a:ahLst/>
              <a:cxnLst/>
              <a:rect l="l" t="t" r="r" b="b"/>
              <a:pathLst>
                <a:path w="2652" h="6410" extrusionOk="0">
                  <a:moveTo>
                    <a:pt x="2281" y="376"/>
                  </a:moveTo>
                  <a:lnTo>
                    <a:pt x="2281" y="4504"/>
                  </a:lnTo>
                  <a:lnTo>
                    <a:pt x="371" y="4504"/>
                  </a:lnTo>
                  <a:lnTo>
                    <a:pt x="371" y="376"/>
                  </a:lnTo>
                  <a:close/>
                  <a:moveTo>
                    <a:pt x="2281" y="4879"/>
                  </a:moveTo>
                  <a:lnTo>
                    <a:pt x="2281" y="6044"/>
                  </a:lnTo>
                  <a:lnTo>
                    <a:pt x="371" y="6039"/>
                  </a:lnTo>
                  <a:lnTo>
                    <a:pt x="371" y="4879"/>
                  </a:lnTo>
                  <a:close/>
                  <a:moveTo>
                    <a:pt x="188" y="0"/>
                  </a:moveTo>
                  <a:cubicBezTo>
                    <a:pt x="83" y="0"/>
                    <a:pt x="1" y="87"/>
                    <a:pt x="1" y="188"/>
                  </a:cubicBezTo>
                  <a:lnTo>
                    <a:pt x="1" y="6227"/>
                  </a:lnTo>
                  <a:cubicBezTo>
                    <a:pt x="1" y="6328"/>
                    <a:pt x="83" y="6410"/>
                    <a:pt x="188" y="6410"/>
                  </a:cubicBezTo>
                  <a:lnTo>
                    <a:pt x="2464" y="6410"/>
                  </a:lnTo>
                  <a:cubicBezTo>
                    <a:pt x="2467" y="6410"/>
                    <a:pt x="2470" y="6410"/>
                    <a:pt x="2473" y="6410"/>
                  </a:cubicBezTo>
                  <a:cubicBezTo>
                    <a:pt x="2574" y="6410"/>
                    <a:pt x="2652" y="6325"/>
                    <a:pt x="2652" y="6227"/>
                  </a:cubicBezTo>
                  <a:lnTo>
                    <a:pt x="2652" y="188"/>
                  </a:lnTo>
                  <a:cubicBezTo>
                    <a:pt x="2652" y="87"/>
                    <a:pt x="2570" y="0"/>
                    <a:pt x="24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4" name="Google Shape;14324;p138"/>
            <p:cNvSpPr/>
            <p:nvPr/>
          </p:nvSpPr>
          <p:spPr>
            <a:xfrm>
              <a:off x="999863" y="2484507"/>
              <a:ext cx="69450" cy="167987"/>
            </a:xfrm>
            <a:custGeom>
              <a:avLst/>
              <a:gdLst/>
              <a:ahLst/>
              <a:cxnLst/>
              <a:rect l="l" t="t" r="r" b="b"/>
              <a:pathLst>
                <a:path w="2648" h="6405" extrusionOk="0">
                  <a:moveTo>
                    <a:pt x="2277" y="371"/>
                  </a:moveTo>
                  <a:lnTo>
                    <a:pt x="2277" y="4499"/>
                  </a:lnTo>
                  <a:lnTo>
                    <a:pt x="371" y="4499"/>
                  </a:lnTo>
                  <a:lnTo>
                    <a:pt x="371" y="371"/>
                  </a:lnTo>
                  <a:close/>
                  <a:moveTo>
                    <a:pt x="2277" y="4874"/>
                  </a:moveTo>
                  <a:lnTo>
                    <a:pt x="2277" y="6039"/>
                  </a:lnTo>
                  <a:lnTo>
                    <a:pt x="371" y="6034"/>
                  </a:lnTo>
                  <a:lnTo>
                    <a:pt x="371" y="4874"/>
                  </a:lnTo>
                  <a:close/>
                  <a:moveTo>
                    <a:pt x="184" y="0"/>
                  </a:moveTo>
                  <a:cubicBezTo>
                    <a:pt x="83" y="0"/>
                    <a:pt x="1" y="82"/>
                    <a:pt x="1" y="183"/>
                  </a:cubicBezTo>
                  <a:lnTo>
                    <a:pt x="1" y="6222"/>
                  </a:lnTo>
                  <a:cubicBezTo>
                    <a:pt x="1" y="6323"/>
                    <a:pt x="83" y="6405"/>
                    <a:pt x="184" y="6405"/>
                  </a:cubicBezTo>
                  <a:lnTo>
                    <a:pt x="2464" y="6405"/>
                  </a:lnTo>
                  <a:cubicBezTo>
                    <a:pt x="2565" y="6405"/>
                    <a:pt x="2647" y="6323"/>
                    <a:pt x="2647" y="6222"/>
                  </a:cubicBezTo>
                  <a:lnTo>
                    <a:pt x="2647" y="183"/>
                  </a:lnTo>
                  <a:cubicBezTo>
                    <a:pt x="2647" y="82"/>
                    <a:pt x="2565" y="0"/>
                    <a:pt x="24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5" name="Google Shape;14325;p138"/>
            <p:cNvSpPr/>
            <p:nvPr/>
          </p:nvSpPr>
          <p:spPr>
            <a:xfrm>
              <a:off x="1106373" y="2484507"/>
              <a:ext cx="69582" cy="167987"/>
            </a:xfrm>
            <a:custGeom>
              <a:avLst/>
              <a:gdLst/>
              <a:ahLst/>
              <a:cxnLst/>
              <a:rect l="l" t="t" r="r" b="b"/>
              <a:pathLst>
                <a:path w="2653" h="6405" extrusionOk="0">
                  <a:moveTo>
                    <a:pt x="2277" y="371"/>
                  </a:moveTo>
                  <a:lnTo>
                    <a:pt x="2277" y="4499"/>
                  </a:lnTo>
                  <a:lnTo>
                    <a:pt x="371" y="4499"/>
                  </a:lnTo>
                  <a:lnTo>
                    <a:pt x="371" y="371"/>
                  </a:lnTo>
                  <a:close/>
                  <a:moveTo>
                    <a:pt x="2277" y="4874"/>
                  </a:moveTo>
                  <a:lnTo>
                    <a:pt x="2277" y="6039"/>
                  </a:lnTo>
                  <a:lnTo>
                    <a:pt x="371" y="6034"/>
                  </a:lnTo>
                  <a:lnTo>
                    <a:pt x="371" y="4874"/>
                  </a:lnTo>
                  <a:close/>
                  <a:moveTo>
                    <a:pt x="184" y="0"/>
                  </a:moveTo>
                  <a:cubicBezTo>
                    <a:pt x="83" y="0"/>
                    <a:pt x="1" y="82"/>
                    <a:pt x="1" y="183"/>
                  </a:cubicBezTo>
                  <a:lnTo>
                    <a:pt x="1" y="6222"/>
                  </a:lnTo>
                  <a:cubicBezTo>
                    <a:pt x="1" y="6323"/>
                    <a:pt x="83" y="6405"/>
                    <a:pt x="184" y="6405"/>
                  </a:cubicBezTo>
                  <a:lnTo>
                    <a:pt x="2464" y="6405"/>
                  </a:lnTo>
                  <a:cubicBezTo>
                    <a:pt x="2566" y="6405"/>
                    <a:pt x="2652" y="6323"/>
                    <a:pt x="2652" y="6222"/>
                  </a:cubicBezTo>
                  <a:lnTo>
                    <a:pt x="2652" y="183"/>
                  </a:lnTo>
                  <a:cubicBezTo>
                    <a:pt x="2647" y="82"/>
                    <a:pt x="2566" y="0"/>
                    <a:pt x="24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6" name="Google Shape;14326;p138"/>
            <p:cNvSpPr/>
            <p:nvPr/>
          </p:nvSpPr>
          <p:spPr>
            <a:xfrm>
              <a:off x="1125047" y="2514407"/>
              <a:ext cx="32102" cy="9862"/>
            </a:xfrm>
            <a:custGeom>
              <a:avLst/>
              <a:gdLst/>
              <a:ahLst/>
              <a:cxnLst/>
              <a:rect l="l" t="t" r="r" b="b"/>
              <a:pathLst>
                <a:path w="1224" h="376" extrusionOk="0">
                  <a:moveTo>
                    <a:pt x="242" y="1"/>
                  </a:moveTo>
                  <a:cubicBezTo>
                    <a:pt x="1" y="5"/>
                    <a:pt x="1" y="376"/>
                    <a:pt x="242" y="376"/>
                  </a:cubicBezTo>
                  <a:lnTo>
                    <a:pt x="983" y="376"/>
                  </a:lnTo>
                  <a:cubicBezTo>
                    <a:pt x="1223" y="376"/>
                    <a:pt x="1223" y="1"/>
                    <a:pt x="9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7" name="Google Shape;14327;p138"/>
            <p:cNvSpPr/>
            <p:nvPr/>
          </p:nvSpPr>
          <p:spPr>
            <a:xfrm>
              <a:off x="1125047" y="2543441"/>
              <a:ext cx="32102" cy="9730"/>
            </a:xfrm>
            <a:custGeom>
              <a:avLst/>
              <a:gdLst/>
              <a:ahLst/>
              <a:cxnLst/>
              <a:rect l="l" t="t" r="r" b="b"/>
              <a:pathLst>
                <a:path w="1224" h="371" extrusionOk="0">
                  <a:moveTo>
                    <a:pt x="242" y="0"/>
                  </a:moveTo>
                  <a:cubicBezTo>
                    <a:pt x="1" y="0"/>
                    <a:pt x="1" y="371"/>
                    <a:pt x="242" y="371"/>
                  </a:cubicBezTo>
                  <a:lnTo>
                    <a:pt x="983" y="371"/>
                  </a:lnTo>
                  <a:cubicBezTo>
                    <a:pt x="1223" y="371"/>
                    <a:pt x="1223" y="0"/>
                    <a:pt x="9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8" name="Google Shape;14328;p138"/>
            <p:cNvSpPr/>
            <p:nvPr/>
          </p:nvSpPr>
          <p:spPr>
            <a:xfrm>
              <a:off x="1125047" y="2572343"/>
              <a:ext cx="32102" cy="9730"/>
            </a:xfrm>
            <a:custGeom>
              <a:avLst/>
              <a:gdLst/>
              <a:ahLst/>
              <a:cxnLst/>
              <a:rect l="l" t="t" r="r" b="b"/>
              <a:pathLst>
                <a:path w="1224" h="371" extrusionOk="0">
                  <a:moveTo>
                    <a:pt x="242" y="0"/>
                  </a:moveTo>
                  <a:cubicBezTo>
                    <a:pt x="1" y="0"/>
                    <a:pt x="1" y="371"/>
                    <a:pt x="242" y="371"/>
                  </a:cubicBezTo>
                  <a:lnTo>
                    <a:pt x="983" y="371"/>
                  </a:lnTo>
                  <a:cubicBezTo>
                    <a:pt x="1223" y="371"/>
                    <a:pt x="1223" y="0"/>
                    <a:pt x="9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9" name="Google Shape;14329;p138"/>
            <p:cNvSpPr/>
            <p:nvPr/>
          </p:nvSpPr>
          <p:spPr>
            <a:xfrm>
              <a:off x="1018537" y="2514407"/>
              <a:ext cx="32102" cy="9862"/>
            </a:xfrm>
            <a:custGeom>
              <a:avLst/>
              <a:gdLst/>
              <a:ahLst/>
              <a:cxnLst/>
              <a:rect l="l" t="t" r="r" b="b"/>
              <a:pathLst>
                <a:path w="1224" h="376" extrusionOk="0">
                  <a:moveTo>
                    <a:pt x="241" y="1"/>
                  </a:moveTo>
                  <a:cubicBezTo>
                    <a:pt x="1" y="5"/>
                    <a:pt x="1" y="376"/>
                    <a:pt x="241" y="376"/>
                  </a:cubicBezTo>
                  <a:lnTo>
                    <a:pt x="982" y="376"/>
                  </a:lnTo>
                  <a:cubicBezTo>
                    <a:pt x="1223" y="376"/>
                    <a:pt x="1223" y="1"/>
                    <a:pt x="9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0" name="Google Shape;14330;p138"/>
            <p:cNvSpPr/>
            <p:nvPr/>
          </p:nvSpPr>
          <p:spPr>
            <a:xfrm>
              <a:off x="1018537" y="2543441"/>
              <a:ext cx="32102" cy="9730"/>
            </a:xfrm>
            <a:custGeom>
              <a:avLst/>
              <a:gdLst/>
              <a:ahLst/>
              <a:cxnLst/>
              <a:rect l="l" t="t" r="r" b="b"/>
              <a:pathLst>
                <a:path w="1224" h="371" extrusionOk="0">
                  <a:moveTo>
                    <a:pt x="241" y="0"/>
                  </a:moveTo>
                  <a:cubicBezTo>
                    <a:pt x="1" y="0"/>
                    <a:pt x="1" y="371"/>
                    <a:pt x="241" y="371"/>
                  </a:cubicBezTo>
                  <a:lnTo>
                    <a:pt x="982" y="371"/>
                  </a:lnTo>
                  <a:cubicBezTo>
                    <a:pt x="1223" y="371"/>
                    <a:pt x="1223" y="0"/>
                    <a:pt x="9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1" name="Google Shape;14331;p138"/>
            <p:cNvSpPr/>
            <p:nvPr/>
          </p:nvSpPr>
          <p:spPr>
            <a:xfrm>
              <a:off x="1018537" y="2572343"/>
              <a:ext cx="32102" cy="9730"/>
            </a:xfrm>
            <a:custGeom>
              <a:avLst/>
              <a:gdLst/>
              <a:ahLst/>
              <a:cxnLst/>
              <a:rect l="l" t="t" r="r" b="b"/>
              <a:pathLst>
                <a:path w="1224" h="371" extrusionOk="0">
                  <a:moveTo>
                    <a:pt x="241" y="0"/>
                  </a:moveTo>
                  <a:cubicBezTo>
                    <a:pt x="1" y="0"/>
                    <a:pt x="1" y="371"/>
                    <a:pt x="241" y="371"/>
                  </a:cubicBezTo>
                  <a:lnTo>
                    <a:pt x="982" y="371"/>
                  </a:lnTo>
                  <a:cubicBezTo>
                    <a:pt x="1223" y="371"/>
                    <a:pt x="1223" y="0"/>
                    <a:pt x="9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32" name="Google Shape;14332;p138"/>
          <p:cNvGrpSpPr/>
          <p:nvPr/>
        </p:nvGrpSpPr>
        <p:grpSpPr>
          <a:xfrm>
            <a:off x="3140473" y="4172969"/>
            <a:ext cx="289158" cy="252938"/>
            <a:chOff x="3140473" y="4357544"/>
            <a:chExt cx="289158" cy="252938"/>
          </a:xfrm>
        </p:grpSpPr>
        <p:sp>
          <p:nvSpPr>
            <p:cNvPr id="14333" name="Google Shape;14333;p138"/>
            <p:cNvSpPr/>
            <p:nvPr/>
          </p:nvSpPr>
          <p:spPr>
            <a:xfrm>
              <a:off x="3144774" y="4425185"/>
              <a:ext cx="280687" cy="181127"/>
            </a:xfrm>
            <a:custGeom>
              <a:avLst/>
              <a:gdLst/>
              <a:ahLst/>
              <a:cxnLst/>
              <a:rect l="l" t="t" r="r" b="b"/>
              <a:pathLst>
                <a:path w="10702" h="6906" extrusionOk="0">
                  <a:moveTo>
                    <a:pt x="347" y="1"/>
                  </a:moveTo>
                  <a:cubicBezTo>
                    <a:pt x="154" y="1"/>
                    <a:pt x="0" y="155"/>
                    <a:pt x="0" y="347"/>
                  </a:cubicBezTo>
                  <a:lnTo>
                    <a:pt x="0" y="6559"/>
                  </a:lnTo>
                  <a:cubicBezTo>
                    <a:pt x="0" y="6752"/>
                    <a:pt x="154" y="6906"/>
                    <a:pt x="347" y="6906"/>
                  </a:cubicBezTo>
                  <a:lnTo>
                    <a:pt x="10355" y="6906"/>
                  </a:lnTo>
                  <a:cubicBezTo>
                    <a:pt x="10547" y="6906"/>
                    <a:pt x="10701" y="6747"/>
                    <a:pt x="10701" y="6559"/>
                  </a:cubicBezTo>
                  <a:lnTo>
                    <a:pt x="10701" y="347"/>
                  </a:lnTo>
                  <a:cubicBezTo>
                    <a:pt x="10701" y="155"/>
                    <a:pt x="10543" y="1"/>
                    <a:pt x="10355"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4" name="Google Shape;14334;p138"/>
            <p:cNvSpPr/>
            <p:nvPr/>
          </p:nvSpPr>
          <p:spPr>
            <a:xfrm>
              <a:off x="3144774" y="4425185"/>
              <a:ext cx="280687" cy="13533"/>
            </a:xfrm>
            <a:custGeom>
              <a:avLst/>
              <a:gdLst/>
              <a:ahLst/>
              <a:cxnLst/>
              <a:rect l="l" t="t" r="r" b="b"/>
              <a:pathLst>
                <a:path w="10702" h="516" extrusionOk="0">
                  <a:moveTo>
                    <a:pt x="347" y="1"/>
                  </a:moveTo>
                  <a:cubicBezTo>
                    <a:pt x="154" y="1"/>
                    <a:pt x="0" y="155"/>
                    <a:pt x="0" y="347"/>
                  </a:cubicBezTo>
                  <a:lnTo>
                    <a:pt x="0" y="516"/>
                  </a:lnTo>
                  <a:lnTo>
                    <a:pt x="10701" y="516"/>
                  </a:lnTo>
                  <a:lnTo>
                    <a:pt x="10701" y="347"/>
                  </a:lnTo>
                  <a:cubicBezTo>
                    <a:pt x="10701" y="155"/>
                    <a:pt x="10547" y="1"/>
                    <a:pt x="10355" y="1"/>
                  </a:cubicBezTo>
                  <a:close/>
                </a:path>
              </a:pathLst>
            </a:custGeom>
            <a:solidFill>
              <a:srgbClr val="C9D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5" name="Google Shape;14335;p138"/>
            <p:cNvSpPr/>
            <p:nvPr/>
          </p:nvSpPr>
          <p:spPr>
            <a:xfrm>
              <a:off x="3171894" y="4461405"/>
              <a:ext cx="90511" cy="117657"/>
            </a:xfrm>
            <a:custGeom>
              <a:avLst/>
              <a:gdLst/>
              <a:ahLst/>
              <a:cxnLst/>
              <a:rect l="l" t="t" r="r" b="b"/>
              <a:pathLst>
                <a:path w="3451" h="4486" extrusionOk="0">
                  <a:moveTo>
                    <a:pt x="174" y="1"/>
                  </a:moveTo>
                  <a:cubicBezTo>
                    <a:pt x="78" y="1"/>
                    <a:pt x="1" y="78"/>
                    <a:pt x="1" y="174"/>
                  </a:cubicBezTo>
                  <a:lnTo>
                    <a:pt x="1" y="4312"/>
                  </a:lnTo>
                  <a:cubicBezTo>
                    <a:pt x="1" y="4408"/>
                    <a:pt x="78" y="4485"/>
                    <a:pt x="174" y="4485"/>
                  </a:cubicBezTo>
                  <a:lnTo>
                    <a:pt x="3282" y="4485"/>
                  </a:lnTo>
                  <a:cubicBezTo>
                    <a:pt x="3374" y="4485"/>
                    <a:pt x="3451" y="4408"/>
                    <a:pt x="3451" y="4312"/>
                  </a:cubicBezTo>
                  <a:lnTo>
                    <a:pt x="3451" y="174"/>
                  </a:lnTo>
                  <a:cubicBezTo>
                    <a:pt x="3451" y="78"/>
                    <a:pt x="3374" y="1"/>
                    <a:pt x="3282" y="1"/>
                  </a:cubicBezTo>
                  <a:close/>
                </a:path>
              </a:pathLst>
            </a:custGeom>
            <a:solidFill>
              <a:srgbClr val="A7B5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6" name="Google Shape;14336;p138"/>
            <p:cNvSpPr/>
            <p:nvPr/>
          </p:nvSpPr>
          <p:spPr>
            <a:xfrm>
              <a:off x="3289629" y="4461405"/>
              <a:ext cx="108582" cy="18071"/>
            </a:xfrm>
            <a:custGeom>
              <a:avLst/>
              <a:gdLst/>
              <a:ahLst/>
              <a:cxnLst/>
              <a:rect l="l" t="t" r="r" b="b"/>
              <a:pathLst>
                <a:path w="4140" h="689" extrusionOk="0">
                  <a:moveTo>
                    <a:pt x="169" y="1"/>
                  </a:moveTo>
                  <a:cubicBezTo>
                    <a:pt x="78" y="1"/>
                    <a:pt x="1" y="78"/>
                    <a:pt x="1" y="174"/>
                  </a:cubicBezTo>
                  <a:lnTo>
                    <a:pt x="1" y="516"/>
                  </a:lnTo>
                  <a:cubicBezTo>
                    <a:pt x="1" y="612"/>
                    <a:pt x="78" y="689"/>
                    <a:pt x="169" y="689"/>
                  </a:cubicBezTo>
                  <a:lnTo>
                    <a:pt x="3966" y="689"/>
                  </a:lnTo>
                  <a:cubicBezTo>
                    <a:pt x="4062" y="689"/>
                    <a:pt x="4139" y="612"/>
                    <a:pt x="4139" y="516"/>
                  </a:cubicBezTo>
                  <a:lnTo>
                    <a:pt x="4139" y="174"/>
                  </a:lnTo>
                  <a:cubicBezTo>
                    <a:pt x="4139" y="78"/>
                    <a:pt x="4062" y="1"/>
                    <a:pt x="3966" y="1"/>
                  </a:cubicBezTo>
                  <a:close/>
                </a:path>
              </a:pathLst>
            </a:custGeom>
            <a:solidFill>
              <a:srgbClr val="CF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7" name="Google Shape;14337;p138"/>
            <p:cNvSpPr/>
            <p:nvPr/>
          </p:nvSpPr>
          <p:spPr>
            <a:xfrm>
              <a:off x="3289629" y="4497625"/>
              <a:ext cx="81436" cy="18071"/>
            </a:xfrm>
            <a:custGeom>
              <a:avLst/>
              <a:gdLst/>
              <a:ahLst/>
              <a:cxnLst/>
              <a:rect l="l" t="t" r="r" b="b"/>
              <a:pathLst>
                <a:path w="3105" h="689" extrusionOk="0">
                  <a:moveTo>
                    <a:pt x="169" y="1"/>
                  </a:moveTo>
                  <a:cubicBezTo>
                    <a:pt x="78" y="1"/>
                    <a:pt x="1" y="78"/>
                    <a:pt x="1" y="174"/>
                  </a:cubicBezTo>
                  <a:lnTo>
                    <a:pt x="1" y="516"/>
                  </a:lnTo>
                  <a:cubicBezTo>
                    <a:pt x="1" y="612"/>
                    <a:pt x="78" y="689"/>
                    <a:pt x="169" y="689"/>
                  </a:cubicBezTo>
                  <a:lnTo>
                    <a:pt x="2931" y="689"/>
                  </a:lnTo>
                  <a:cubicBezTo>
                    <a:pt x="3028" y="689"/>
                    <a:pt x="3105" y="612"/>
                    <a:pt x="3105" y="521"/>
                  </a:cubicBezTo>
                  <a:lnTo>
                    <a:pt x="3105" y="174"/>
                  </a:lnTo>
                  <a:cubicBezTo>
                    <a:pt x="3105" y="78"/>
                    <a:pt x="3028" y="1"/>
                    <a:pt x="2931"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8" name="Google Shape;14338;p138"/>
            <p:cNvSpPr/>
            <p:nvPr/>
          </p:nvSpPr>
          <p:spPr>
            <a:xfrm>
              <a:off x="3262378" y="4361846"/>
              <a:ext cx="45347" cy="81410"/>
            </a:xfrm>
            <a:custGeom>
              <a:avLst/>
              <a:gdLst/>
              <a:ahLst/>
              <a:cxnLst/>
              <a:rect l="l" t="t" r="r" b="b"/>
              <a:pathLst>
                <a:path w="1729" h="3104" extrusionOk="0">
                  <a:moveTo>
                    <a:pt x="1" y="0"/>
                  </a:moveTo>
                  <a:lnTo>
                    <a:pt x="347" y="3104"/>
                  </a:lnTo>
                  <a:lnTo>
                    <a:pt x="1382" y="3104"/>
                  </a:lnTo>
                  <a:lnTo>
                    <a:pt x="1728" y="0"/>
                  </a:lnTo>
                  <a:close/>
                </a:path>
              </a:pathLst>
            </a:custGeom>
            <a:solidFill>
              <a:srgbClr val="A1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9" name="Google Shape;14339;p138"/>
            <p:cNvSpPr/>
            <p:nvPr/>
          </p:nvSpPr>
          <p:spPr>
            <a:xfrm>
              <a:off x="3189938" y="4520233"/>
              <a:ext cx="54422" cy="58828"/>
            </a:xfrm>
            <a:custGeom>
              <a:avLst/>
              <a:gdLst/>
              <a:ahLst/>
              <a:cxnLst/>
              <a:rect l="l" t="t" r="r" b="b"/>
              <a:pathLst>
                <a:path w="2075" h="2243" extrusionOk="0">
                  <a:moveTo>
                    <a:pt x="694" y="0"/>
                  </a:moveTo>
                  <a:lnTo>
                    <a:pt x="694" y="347"/>
                  </a:lnTo>
                  <a:cubicBezTo>
                    <a:pt x="694" y="409"/>
                    <a:pt x="655" y="472"/>
                    <a:pt x="597" y="501"/>
                  </a:cubicBezTo>
                  <a:lnTo>
                    <a:pt x="193" y="703"/>
                  </a:lnTo>
                  <a:cubicBezTo>
                    <a:pt x="78" y="760"/>
                    <a:pt x="1" y="881"/>
                    <a:pt x="1" y="1011"/>
                  </a:cubicBezTo>
                  <a:lnTo>
                    <a:pt x="1" y="2242"/>
                  </a:lnTo>
                  <a:lnTo>
                    <a:pt x="2075" y="2242"/>
                  </a:lnTo>
                  <a:lnTo>
                    <a:pt x="2075" y="1011"/>
                  </a:lnTo>
                  <a:cubicBezTo>
                    <a:pt x="2075" y="881"/>
                    <a:pt x="1998" y="760"/>
                    <a:pt x="1882" y="703"/>
                  </a:cubicBezTo>
                  <a:lnTo>
                    <a:pt x="1478" y="501"/>
                  </a:lnTo>
                  <a:cubicBezTo>
                    <a:pt x="1420" y="472"/>
                    <a:pt x="1382" y="409"/>
                    <a:pt x="1382" y="347"/>
                  </a:cubicBezTo>
                  <a:lnTo>
                    <a:pt x="1382" y="0"/>
                  </a:lnTo>
                  <a:close/>
                </a:path>
              </a:pathLst>
            </a:custGeom>
            <a:solidFill>
              <a:srgbClr val="CCD8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0" name="Google Shape;14340;p138"/>
            <p:cNvSpPr/>
            <p:nvPr/>
          </p:nvSpPr>
          <p:spPr>
            <a:xfrm>
              <a:off x="3190069" y="4534475"/>
              <a:ext cx="54291" cy="44587"/>
            </a:xfrm>
            <a:custGeom>
              <a:avLst/>
              <a:gdLst/>
              <a:ahLst/>
              <a:cxnLst/>
              <a:rect l="l" t="t" r="r" b="b"/>
              <a:pathLst>
                <a:path w="2070" h="1700" extrusionOk="0">
                  <a:moveTo>
                    <a:pt x="506" y="1"/>
                  </a:moveTo>
                  <a:lnTo>
                    <a:pt x="188" y="160"/>
                  </a:lnTo>
                  <a:cubicBezTo>
                    <a:pt x="73" y="217"/>
                    <a:pt x="1" y="338"/>
                    <a:pt x="1" y="468"/>
                  </a:cubicBezTo>
                  <a:lnTo>
                    <a:pt x="1" y="1699"/>
                  </a:lnTo>
                  <a:lnTo>
                    <a:pt x="2070" y="1699"/>
                  </a:lnTo>
                  <a:lnTo>
                    <a:pt x="2070" y="468"/>
                  </a:lnTo>
                  <a:cubicBezTo>
                    <a:pt x="2070" y="338"/>
                    <a:pt x="1997" y="217"/>
                    <a:pt x="1877" y="160"/>
                  </a:cubicBezTo>
                  <a:lnTo>
                    <a:pt x="1564" y="1"/>
                  </a:lnTo>
                  <a:cubicBezTo>
                    <a:pt x="1439" y="155"/>
                    <a:pt x="1247" y="492"/>
                    <a:pt x="1035" y="492"/>
                  </a:cubicBezTo>
                  <a:cubicBezTo>
                    <a:pt x="818" y="492"/>
                    <a:pt x="631" y="155"/>
                    <a:pt x="506" y="1"/>
                  </a:cubicBezTo>
                  <a:close/>
                </a:path>
              </a:pathLst>
            </a:custGeom>
            <a:solidFill>
              <a:srgbClr val="A1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1" name="Google Shape;14341;p138"/>
            <p:cNvSpPr/>
            <p:nvPr/>
          </p:nvSpPr>
          <p:spPr>
            <a:xfrm>
              <a:off x="3190069" y="4542553"/>
              <a:ext cx="13533" cy="36509"/>
            </a:xfrm>
            <a:custGeom>
              <a:avLst/>
              <a:gdLst/>
              <a:ahLst/>
              <a:cxnLst/>
              <a:rect l="l" t="t" r="r" b="b"/>
              <a:pathLst>
                <a:path w="516" h="1392" extrusionOk="0">
                  <a:moveTo>
                    <a:pt x="39" y="1"/>
                  </a:moveTo>
                  <a:cubicBezTo>
                    <a:pt x="15" y="49"/>
                    <a:pt x="1" y="102"/>
                    <a:pt x="1" y="160"/>
                  </a:cubicBezTo>
                  <a:lnTo>
                    <a:pt x="1" y="1391"/>
                  </a:lnTo>
                  <a:lnTo>
                    <a:pt x="515" y="1391"/>
                  </a:lnTo>
                  <a:lnTo>
                    <a:pt x="515" y="530"/>
                  </a:lnTo>
                  <a:cubicBezTo>
                    <a:pt x="515" y="419"/>
                    <a:pt x="462" y="318"/>
                    <a:pt x="376" y="256"/>
                  </a:cubicBezTo>
                  <a:lnTo>
                    <a:pt x="39" y="1"/>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2" name="Google Shape;14342;p138"/>
            <p:cNvSpPr/>
            <p:nvPr/>
          </p:nvSpPr>
          <p:spPr>
            <a:xfrm>
              <a:off x="3230696" y="4542553"/>
              <a:ext cx="13665" cy="36509"/>
            </a:xfrm>
            <a:custGeom>
              <a:avLst/>
              <a:gdLst/>
              <a:ahLst/>
              <a:cxnLst/>
              <a:rect l="l" t="t" r="r" b="b"/>
              <a:pathLst>
                <a:path w="521" h="1392" extrusionOk="0">
                  <a:moveTo>
                    <a:pt x="477" y="1"/>
                  </a:moveTo>
                  <a:lnTo>
                    <a:pt x="140" y="256"/>
                  </a:lnTo>
                  <a:cubicBezTo>
                    <a:pt x="54" y="318"/>
                    <a:pt x="1" y="419"/>
                    <a:pt x="1" y="530"/>
                  </a:cubicBezTo>
                  <a:lnTo>
                    <a:pt x="1" y="1391"/>
                  </a:lnTo>
                  <a:lnTo>
                    <a:pt x="521" y="1391"/>
                  </a:lnTo>
                  <a:lnTo>
                    <a:pt x="521" y="160"/>
                  </a:lnTo>
                  <a:cubicBezTo>
                    <a:pt x="521" y="102"/>
                    <a:pt x="506" y="49"/>
                    <a:pt x="477" y="1"/>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3" name="Google Shape;14343;p138"/>
            <p:cNvSpPr/>
            <p:nvPr/>
          </p:nvSpPr>
          <p:spPr>
            <a:xfrm>
              <a:off x="3199039" y="4484013"/>
              <a:ext cx="36246" cy="40784"/>
            </a:xfrm>
            <a:custGeom>
              <a:avLst/>
              <a:gdLst/>
              <a:ahLst/>
              <a:cxnLst/>
              <a:rect l="l" t="t" r="r" b="b"/>
              <a:pathLst>
                <a:path w="1382" h="1555" extrusionOk="0">
                  <a:moveTo>
                    <a:pt x="520" y="0"/>
                  </a:moveTo>
                  <a:cubicBezTo>
                    <a:pt x="231" y="0"/>
                    <a:pt x="0" y="231"/>
                    <a:pt x="0" y="520"/>
                  </a:cubicBezTo>
                  <a:lnTo>
                    <a:pt x="0" y="862"/>
                  </a:lnTo>
                  <a:cubicBezTo>
                    <a:pt x="0" y="1246"/>
                    <a:pt x="308" y="1554"/>
                    <a:pt x="693" y="1554"/>
                  </a:cubicBezTo>
                  <a:cubicBezTo>
                    <a:pt x="1073" y="1554"/>
                    <a:pt x="1381" y="1246"/>
                    <a:pt x="1381" y="862"/>
                  </a:cubicBezTo>
                  <a:lnTo>
                    <a:pt x="1381" y="520"/>
                  </a:lnTo>
                  <a:cubicBezTo>
                    <a:pt x="1381" y="231"/>
                    <a:pt x="1150" y="0"/>
                    <a:pt x="866" y="0"/>
                  </a:cubicBezTo>
                  <a:close/>
                </a:path>
              </a:pathLst>
            </a:custGeom>
            <a:solidFill>
              <a:srgbClr val="D6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4" name="Google Shape;14344;p138"/>
            <p:cNvSpPr/>
            <p:nvPr/>
          </p:nvSpPr>
          <p:spPr>
            <a:xfrm>
              <a:off x="3199039" y="4484013"/>
              <a:ext cx="24890" cy="40784"/>
            </a:xfrm>
            <a:custGeom>
              <a:avLst/>
              <a:gdLst/>
              <a:ahLst/>
              <a:cxnLst/>
              <a:rect l="l" t="t" r="r" b="b"/>
              <a:pathLst>
                <a:path w="949" h="1555" extrusionOk="0">
                  <a:moveTo>
                    <a:pt x="520" y="0"/>
                  </a:moveTo>
                  <a:cubicBezTo>
                    <a:pt x="231" y="0"/>
                    <a:pt x="0" y="231"/>
                    <a:pt x="0" y="520"/>
                  </a:cubicBezTo>
                  <a:lnTo>
                    <a:pt x="0" y="862"/>
                  </a:lnTo>
                  <a:cubicBezTo>
                    <a:pt x="0" y="1258"/>
                    <a:pt x="324" y="1554"/>
                    <a:pt x="687" y="1554"/>
                  </a:cubicBezTo>
                  <a:cubicBezTo>
                    <a:pt x="773" y="1554"/>
                    <a:pt x="861" y="1537"/>
                    <a:pt x="948" y="1501"/>
                  </a:cubicBezTo>
                  <a:cubicBezTo>
                    <a:pt x="688" y="1396"/>
                    <a:pt x="515" y="1145"/>
                    <a:pt x="520" y="862"/>
                  </a:cubicBezTo>
                  <a:lnTo>
                    <a:pt x="520" y="520"/>
                  </a:lnTo>
                  <a:cubicBezTo>
                    <a:pt x="520" y="265"/>
                    <a:pt x="698" y="53"/>
                    <a:pt x="948" y="10"/>
                  </a:cubicBezTo>
                  <a:cubicBezTo>
                    <a:pt x="919" y="5"/>
                    <a:pt x="890" y="0"/>
                    <a:pt x="861" y="0"/>
                  </a:cubicBezTo>
                  <a:close/>
                </a:path>
              </a:pathLst>
            </a:custGeom>
            <a:solidFill>
              <a:srgbClr val="CCD8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5" name="Google Shape;14345;p138"/>
            <p:cNvSpPr/>
            <p:nvPr/>
          </p:nvSpPr>
          <p:spPr>
            <a:xfrm>
              <a:off x="3199039" y="4484013"/>
              <a:ext cx="36351" cy="18071"/>
            </a:xfrm>
            <a:custGeom>
              <a:avLst/>
              <a:gdLst/>
              <a:ahLst/>
              <a:cxnLst/>
              <a:rect l="l" t="t" r="r" b="b"/>
              <a:pathLst>
                <a:path w="1386" h="689" extrusionOk="0">
                  <a:moveTo>
                    <a:pt x="520" y="0"/>
                  </a:moveTo>
                  <a:cubicBezTo>
                    <a:pt x="231" y="0"/>
                    <a:pt x="0" y="231"/>
                    <a:pt x="0" y="520"/>
                  </a:cubicBezTo>
                  <a:cubicBezTo>
                    <a:pt x="0" y="520"/>
                    <a:pt x="520" y="688"/>
                    <a:pt x="1386" y="688"/>
                  </a:cubicBezTo>
                  <a:lnTo>
                    <a:pt x="1386" y="520"/>
                  </a:lnTo>
                  <a:cubicBezTo>
                    <a:pt x="1386" y="231"/>
                    <a:pt x="1155" y="0"/>
                    <a:pt x="866" y="0"/>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6" name="Google Shape;14346;p138"/>
            <p:cNvSpPr/>
            <p:nvPr/>
          </p:nvSpPr>
          <p:spPr>
            <a:xfrm>
              <a:off x="3199039" y="4484013"/>
              <a:ext cx="24890" cy="16550"/>
            </a:xfrm>
            <a:custGeom>
              <a:avLst/>
              <a:gdLst/>
              <a:ahLst/>
              <a:cxnLst/>
              <a:rect l="l" t="t" r="r" b="b"/>
              <a:pathLst>
                <a:path w="949" h="631" extrusionOk="0">
                  <a:moveTo>
                    <a:pt x="520" y="0"/>
                  </a:moveTo>
                  <a:cubicBezTo>
                    <a:pt x="231" y="0"/>
                    <a:pt x="0" y="231"/>
                    <a:pt x="0" y="520"/>
                  </a:cubicBezTo>
                  <a:cubicBezTo>
                    <a:pt x="169" y="568"/>
                    <a:pt x="342" y="606"/>
                    <a:pt x="520" y="631"/>
                  </a:cubicBezTo>
                  <a:lnTo>
                    <a:pt x="520" y="520"/>
                  </a:lnTo>
                  <a:cubicBezTo>
                    <a:pt x="520" y="265"/>
                    <a:pt x="698" y="53"/>
                    <a:pt x="948" y="10"/>
                  </a:cubicBezTo>
                  <a:cubicBezTo>
                    <a:pt x="919" y="5"/>
                    <a:pt x="890" y="0"/>
                    <a:pt x="861" y="0"/>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7" name="Google Shape;14347;p138"/>
            <p:cNvSpPr/>
            <p:nvPr/>
          </p:nvSpPr>
          <p:spPr>
            <a:xfrm>
              <a:off x="3140473" y="4357544"/>
              <a:ext cx="289158" cy="252938"/>
            </a:xfrm>
            <a:custGeom>
              <a:avLst/>
              <a:gdLst/>
              <a:ahLst/>
              <a:cxnLst/>
              <a:rect l="l" t="t" r="r" b="b"/>
              <a:pathLst>
                <a:path w="11025" h="9644" extrusionOk="0">
                  <a:moveTo>
                    <a:pt x="6198" y="323"/>
                  </a:moveTo>
                  <a:lnTo>
                    <a:pt x="5890" y="3100"/>
                  </a:lnTo>
                  <a:cubicBezTo>
                    <a:pt x="5885" y="3104"/>
                    <a:pt x="5880" y="3109"/>
                    <a:pt x="5876" y="3109"/>
                  </a:cubicBezTo>
                  <a:lnTo>
                    <a:pt x="5149" y="3109"/>
                  </a:lnTo>
                  <a:cubicBezTo>
                    <a:pt x="5144" y="3109"/>
                    <a:pt x="5139" y="3104"/>
                    <a:pt x="5139" y="3100"/>
                  </a:cubicBezTo>
                  <a:lnTo>
                    <a:pt x="4831" y="323"/>
                  </a:lnTo>
                  <a:close/>
                  <a:moveTo>
                    <a:pt x="10519" y="2739"/>
                  </a:moveTo>
                  <a:cubicBezTo>
                    <a:pt x="10620" y="2739"/>
                    <a:pt x="10702" y="2821"/>
                    <a:pt x="10702" y="2926"/>
                  </a:cubicBezTo>
                  <a:lnTo>
                    <a:pt x="10702" y="9138"/>
                  </a:lnTo>
                  <a:cubicBezTo>
                    <a:pt x="10702" y="9239"/>
                    <a:pt x="10620" y="9321"/>
                    <a:pt x="10519" y="9321"/>
                  </a:cubicBezTo>
                  <a:lnTo>
                    <a:pt x="511" y="9321"/>
                  </a:lnTo>
                  <a:cubicBezTo>
                    <a:pt x="409" y="9321"/>
                    <a:pt x="328" y="9239"/>
                    <a:pt x="328" y="9138"/>
                  </a:cubicBezTo>
                  <a:lnTo>
                    <a:pt x="328" y="2926"/>
                  </a:lnTo>
                  <a:cubicBezTo>
                    <a:pt x="328" y="2821"/>
                    <a:pt x="409" y="2739"/>
                    <a:pt x="511" y="2739"/>
                  </a:cubicBezTo>
                  <a:lnTo>
                    <a:pt x="4774" y="2739"/>
                  </a:lnTo>
                  <a:lnTo>
                    <a:pt x="4817" y="3133"/>
                  </a:lnTo>
                  <a:cubicBezTo>
                    <a:pt x="4836" y="3302"/>
                    <a:pt x="4981" y="3432"/>
                    <a:pt x="5149" y="3432"/>
                  </a:cubicBezTo>
                  <a:lnTo>
                    <a:pt x="5880" y="3432"/>
                  </a:lnTo>
                  <a:cubicBezTo>
                    <a:pt x="6049" y="3432"/>
                    <a:pt x="6193" y="3302"/>
                    <a:pt x="6212" y="3133"/>
                  </a:cubicBezTo>
                  <a:lnTo>
                    <a:pt x="6256" y="2739"/>
                  </a:lnTo>
                  <a:close/>
                  <a:moveTo>
                    <a:pt x="4649" y="1"/>
                  </a:moveTo>
                  <a:cubicBezTo>
                    <a:pt x="4552" y="1"/>
                    <a:pt x="4480" y="83"/>
                    <a:pt x="4490" y="179"/>
                  </a:cubicBezTo>
                  <a:lnTo>
                    <a:pt x="4740" y="2416"/>
                  </a:lnTo>
                  <a:lnTo>
                    <a:pt x="511" y="2416"/>
                  </a:lnTo>
                  <a:cubicBezTo>
                    <a:pt x="231" y="2416"/>
                    <a:pt x="0" y="2642"/>
                    <a:pt x="0" y="2926"/>
                  </a:cubicBezTo>
                  <a:lnTo>
                    <a:pt x="0" y="9138"/>
                  </a:lnTo>
                  <a:cubicBezTo>
                    <a:pt x="0" y="9417"/>
                    <a:pt x="231" y="9644"/>
                    <a:pt x="511" y="9644"/>
                  </a:cubicBezTo>
                  <a:lnTo>
                    <a:pt x="10519" y="9644"/>
                  </a:lnTo>
                  <a:cubicBezTo>
                    <a:pt x="10798" y="9644"/>
                    <a:pt x="11024" y="9417"/>
                    <a:pt x="11024" y="9138"/>
                  </a:cubicBezTo>
                  <a:lnTo>
                    <a:pt x="11024" y="2926"/>
                  </a:lnTo>
                  <a:cubicBezTo>
                    <a:pt x="11024" y="2642"/>
                    <a:pt x="10798" y="2416"/>
                    <a:pt x="10519" y="2416"/>
                  </a:cubicBezTo>
                  <a:lnTo>
                    <a:pt x="6289" y="2416"/>
                  </a:lnTo>
                  <a:lnTo>
                    <a:pt x="6535" y="179"/>
                  </a:lnTo>
                  <a:cubicBezTo>
                    <a:pt x="6549" y="83"/>
                    <a:pt x="6472" y="1"/>
                    <a:pt x="63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8" name="Google Shape;14348;p138"/>
            <p:cNvSpPr/>
            <p:nvPr/>
          </p:nvSpPr>
          <p:spPr>
            <a:xfrm>
              <a:off x="3167723" y="4457130"/>
              <a:ext cx="98983" cy="126233"/>
            </a:xfrm>
            <a:custGeom>
              <a:avLst/>
              <a:gdLst/>
              <a:ahLst/>
              <a:cxnLst/>
              <a:rect l="l" t="t" r="r" b="b"/>
              <a:pathLst>
                <a:path w="3774" h="4813" extrusionOk="0">
                  <a:moveTo>
                    <a:pt x="2060" y="1189"/>
                  </a:moveTo>
                  <a:cubicBezTo>
                    <a:pt x="2253" y="1189"/>
                    <a:pt x="2416" y="1348"/>
                    <a:pt x="2416" y="1545"/>
                  </a:cubicBezTo>
                  <a:lnTo>
                    <a:pt x="2416" y="1887"/>
                  </a:lnTo>
                  <a:cubicBezTo>
                    <a:pt x="2416" y="2180"/>
                    <a:pt x="2176" y="2416"/>
                    <a:pt x="1887" y="2416"/>
                  </a:cubicBezTo>
                  <a:cubicBezTo>
                    <a:pt x="1594" y="2416"/>
                    <a:pt x="1358" y="2180"/>
                    <a:pt x="1358" y="1887"/>
                  </a:cubicBezTo>
                  <a:lnTo>
                    <a:pt x="1358" y="1545"/>
                  </a:lnTo>
                  <a:cubicBezTo>
                    <a:pt x="1358" y="1348"/>
                    <a:pt x="1517" y="1189"/>
                    <a:pt x="1714" y="1189"/>
                  </a:cubicBezTo>
                  <a:close/>
                  <a:moveTo>
                    <a:pt x="2070" y="2719"/>
                  </a:moveTo>
                  <a:lnTo>
                    <a:pt x="2070" y="2815"/>
                  </a:lnTo>
                  <a:cubicBezTo>
                    <a:pt x="2070" y="2878"/>
                    <a:pt x="2084" y="2935"/>
                    <a:pt x="2113" y="2984"/>
                  </a:cubicBezTo>
                  <a:lnTo>
                    <a:pt x="1892" y="3205"/>
                  </a:lnTo>
                  <a:cubicBezTo>
                    <a:pt x="1889" y="3207"/>
                    <a:pt x="1887" y="3209"/>
                    <a:pt x="1885" y="3209"/>
                  </a:cubicBezTo>
                  <a:cubicBezTo>
                    <a:pt x="1882" y="3209"/>
                    <a:pt x="1880" y="3207"/>
                    <a:pt x="1877" y="3205"/>
                  </a:cubicBezTo>
                  <a:lnTo>
                    <a:pt x="1656" y="2984"/>
                  </a:lnTo>
                  <a:cubicBezTo>
                    <a:pt x="1685" y="2935"/>
                    <a:pt x="1704" y="2878"/>
                    <a:pt x="1704" y="2815"/>
                  </a:cubicBezTo>
                  <a:lnTo>
                    <a:pt x="1704" y="2719"/>
                  </a:lnTo>
                  <a:cubicBezTo>
                    <a:pt x="1762" y="2733"/>
                    <a:pt x="1824" y="2738"/>
                    <a:pt x="1887" y="2743"/>
                  </a:cubicBezTo>
                  <a:lnTo>
                    <a:pt x="1887" y="2738"/>
                  </a:lnTo>
                  <a:cubicBezTo>
                    <a:pt x="1950" y="2738"/>
                    <a:pt x="2007" y="2733"/>
                    <a:pt x="2070" y="2719"/>
                  </a:cubicBezTo>
                  <a:close/>
                  <a:moveTo>
                    <a:pt x="2378" y="3176"/>
                  </a:moveTo>
                  <a:lnTo>
                    <a:pt x="2657" y="3320"/>
                  </a:lnTo>
                  <a:cubicBezTo>
                    <a:pt x="2719" y="3349"/>
                    <a:pt x="2758" y="3412"/>
                    <a:pt x="2758" y="3484"/>
                  </a:cubicBezTo>
                  <a:lnTo>
                    <a:pt x="2758" y="4490"/>
                  </a:lnTo>
                  <a:lnTo>
                    <a:pt x="1011" y="4490"/>
                  </a:lnTo>
                  <a:lnTo>
                    <a:pt x="1011" y="3484"/>
                  </a:lnTo>
                  <a:cubicBezTo>
                    <a:pt x="1011" y="3412"/>
                    <a:pt x="1050" y="3349"/>
                    <a:pt x="1112" y="3320"/>
                  </a:cubicBezTo>
                  <a:lnTo>
                    <a:pt x="1396" y="3176"/>
                  </a:lnTo>
                  <a:lnTo>
                    <a:pt x="1651" y="3436"/>
                  </a:lnTo>
                  <a:cubicBezTo>
                    <a:pt x="1716" y="3501"/>
                    <a:pt x="1802" y="3533"/>
                    <a:pt x="1887" y="3533"/>
                  </a:cubicBezTo>
                  <a:cubicBezTo>
                    <a:pt x="1972" y="3533"/>
                    <a:pt x="2058" y="3501"/>
                    <a:pt x="2123" y="3436"/>
                  </a:cubicBezTo>
                  <a:lnTo>
                    <a:pt x="2378" y="3176"/>
                  </a:lnTo>
                  <a:close/>
                  <a:moveTo>
                    <a:pt x="3436" y="323"/>
                  </a:moveTo>
                  <a:cubicBezTo>
                    <a:pt x="3441" y="323"/>
                    <a:pt x="3446" y="328"/>
                    <a:pt x="3446" y="337"/>
                  </a:cubicBezTo>
                  <a:lnTo>
                    <a:pt x="3446" y="4475"/>
                  </a:lnTo>
                  <a:lnTo>
                    <a:pt x="3451" y="4475"/>
                  </a:lnTo>
                  <a:cubicBezTo>
                    <a:pt x="3451" y="4485"/>
                    <a:pt x="3446" y="4490"/>
                    <a:pt x="3441" y="4490"/>
                  </a:cubicBezTo>
                  <a:lnTo>
                    <a:pt x="3085" y="4490"/>
                  </a:lnTo>
                  <a:lnTo>
                    <a:pt x="3085" y="3484"/>
                  </a:lnTo>
                  <a:cubicBezTo>
                    <a:pt x="3085" y="3292"/>
                    <a:pt x="2974" y="3113"/>
                    <a:pt x="2801" y="3032"/>
                  </a:cubicBezTo>
                  <a:lnTo>
                    <a:pt x="2397" y="2830"/>
                  </a:lnTo>
                  <a:cubicBezTo>
                    <a:pt x="2397" y="2825"/>
                    <a:pt x="2392" y="2820"/>
                    <a:pt x="2392" y="2815"/>
                  </a:cubicBezTo>
                  <a:lnTo>
                    <a:pt x="2392" y="2575"/>
                  </a:lnTo>
                  <a:lnTo>
                    <a:pt x="2392" y="2570"/>
                  </a:lnTo>
                  <a:cubicBezTo>
                    <a:pt x="2609" y="2411"/>
                    <a:pt x="2739" y="2156"/>
                    <a:pt x="2739" y="1887"/>
                  </a:cubicBezTo>
                  <a:lnTo>
                    <a:pt x="2739" y="1540"/>
                  </a:lnTo>
                  <a:cubicBezTo>
                    <a:pt x="2739" y="1165"/>
                    <a:pt x="2436" y="862"/>
                    <a:pt x="2060" y="862"/>
                  </a:cubicBezTo>
                  <a:lnTo>
                    <a:pt x="1714" y="862"/>
                  </a:lnTo>
                  <a:cubicBezTo>
                    <a:pt x="1338" y="862"/>
                    <a:pt x="1031" y="1165"/>
                    <a:pt x="1031" y="1540"/>
                  </a:cubicBezTo>
                  <a:lnTo>
                    <a:pt x="1031" y="1887"/>
                  </a:lnTo>
                  <a:cubicBezTo>
                    <a:pt x="1031" y="2156"/>
                    <a:pt x="1160" y="2411"/>
                    <a:pt x="1377" y="2570"/>
                  </a:cubicBezTo>
                  <a:lnTo>
                    <a:pt x="1377" y="2575"/>
                  </a:lnTo>
                  <a:lnTo>
                    <a:pt x="1377" y="2815"/>
                  </a:lnTo>
                  <a:cubicBezTo>
                    <a:pt x="1377" y="2820"/>
                    <a:pt x="1377" y="2825"/>
                    <a:pt x="1372" y="2830"/>
                  </a:cubicBezTo>
                  <a:lnTo>
                    <a:pt x="968" y="3032"/>
                  </a:lnTo>
                  <a:cubicBezTo>
                    <a:pt x="795" y="3113"/>
                    <a:pt x="689" y="3292"/>
                    <a:pt x="689" y="3484"/>
                  </a:cubicBezTo>
                  <a:lnTo>
                    <a:pt x="689" y="4490"/>
                  </a:lnTo>
                  <a:lnTo>
                    <a:pt x="333" y="4490"/>
                  </a:lnTo>
                  <a:cubicBezTo>
                    <a:pt x="323" y="4490"/>
                    <a:pt x="318" y="4485"/>
                    <a:pt x="318" y="4475"/>
                  </a:cubicBezTo>
                  <a:lnTo>
                    <a:pt x="318" y="337"/>
                  </a:lnTo>
                  <a:cubicBezTo>
                    <a:pt x="318" y="328"/>
                    <a:pt x="323" y="323"/>
                    <a:pt x="333" y="323"/>
                  </a:cubicBezTo>
                  <a:close/>
                  <a:moveTo>
                    <a:pt x="333" y="0"/>
                  </a:moveTo>
                  <a:cubicBezTo>
                    <a:pt x="150" y="0"/>
                    <a:pt x="1" y="149"/>
                    <a:pt x="1" y="337"/>
                  </a:cubicBezTo>
                  <a:lnTo>
                    <a:pt x="1" y="4475"/>
                  </a:lnTo>
                  <a:cubicBezTo>
                    <a:pt x="1" y="4663"/>
                    <a:pt x="150" y="4812"/>
                    <a:pt x="333" y="4812"/>
                  </a:cubicBezTo>
                  <a:lnTo>
                    <a:pt x="3441" y="4812"/>
                  </a:lnTo>
                  <a:cubicBezTo>
                    <a:pt x="3624" y="4812"/>
                    <a:pt x="3773" y="4663"/>
                    <a:pt x="3773" y="4475"/>
                  </a:cubicBezTo>
                  <a:lnTo>
                    <a:pt x="3773" y="337"/>
                  </a:lnTo>
                  <a:cubicBezTo>
                    <a:pt x="3773" y="149"/>
                    <a:pt x="3624" y="0"/>
                    <a:pt x="3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9" name="Google Shape;14349;p138"/>
            <p:cNvSpPr/>
            <p:nvPr/>
          </p:nvSpPr>
          <p:spPr>
            <a:xfrm>
              <a:off x="3285354" y="4457130"/>
              <a:ext cx="117132" cy="26647"/>
            </a:xfrm>
            <a:custGeom>
              <a:avLst/>
              <a:gdLst/>
              <a:ahLst/>
              <a:cxnLst/>
              <a:rect l="l" t="t" r="r" b="b"/>
              <a:pathLst>
                <a:path w="4466" h="1016" extrusionOk="0">
                  <a:moveTo>
                    <a:pt x="4129" y="323"/>
                  </a:moveTo>
                  <a:cubicBezTo>
                    <a:pt x="4138" y="323"/>
                    <a:pt x="4143" y="328"/>
                    <a:pt x="4143" y="337"/>
                  </a:cubicBezTo>
                  <a:lnTo>
                    <a:pt x="4143" y="679"/>
                  </a:lnTo>
                  <a:cubicBezTo>
                    <a:pt x="4143" y="688"/>
                    <a:pt x="4138" y="693"/>
                    <a:pt x="4129" y="693"/>
                  </a:cubicBezTo>
                  <a:lnTo>
                    <a:pt x="332" y="693"/>
                  </a:lnTo>
                  <a:cubicBezTo>
                    <a:pt x="328" y="693"/>
                    <a:pt x="323" y="684"/>
                    <a:pt x="323" y="679"/>
                  </a:cubicBezTo>
                  <a:lnTo>
                    <a:pt x="323" y="337"/>
                  </a:lnTo>
                  <a:cubicBezTo>
                    <a:pt x="323" y="328"/>
                    <a:pt x="328" y="323"/>
                    <a:pt x="332" y="323"/>
                  </a:cubicBezTo>
                  <a:close/>
                  <a:moveTo>
                    <a:pt x="332" y="0"/>
                  </a:moveTo>
                  <a:cubicBezTo>
                    <a:pt x="150" y="0"/>
                    <a:pt x="0" y="149"/>
                    <a:pt x="0" y="337"/>
                  </a:cubicBezTo>
                  <a:lnTo>
                    <a:pt x="0" y="679"/>
                  </a:lnTo>
                  <a:cubicBezTo>
                    <a:pt x="0" y="866"/>
                    <a:pt x="150" y="1016"/>
                    <a:pt x="332" y="1016"/>
                  </a:cubicBezTo>
                  <a:lnTo>
                    <a:pt x="4129" y="1016"/>
                  </a:lnTo>
                  <a:cubicBezTo>
                    <a:pt x="4316" y="1016"/>
                    <a:pt x="4466" y="866"/>
                    <a:pt x="4466" y="679"/>
                  </a:cubicBezTo>
                  <a:lnTo>
                    <a:pt x="4466" y="337"/>
                  </a:lnTo>
                  <a:cubicBezTo>
                    <a:pt x="4466" y="149"/>
                    <a:pt x="4316" y="0"/>
                    <a:pt x="41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0" name="Google Shape;14350;p138"/>
            <p:cNvSpPr/>
            <p:nvPr/>
          </p:nvSpPr>
          <p:spPr>
            <a:xfrm>
              <a:off x="3285354" y="4493350"/>
              <a:ext cx="90013" cy="26647"/>
            </a:xfrm>
            <a:custGeom>
              <a:avLst/>
              <a:gdLst/>
              <a:ahLst/>
              <a:cxnLst/>
              <a:rect l="l" t="t" r="r" b="b"/>
              <a:pathLst>
                <a:path w="3432" h="1016" extrusionOk="0">
                  <a:moveTo>
                    <a:pt x="3094" y="327"/>
                  </a:moveTo>
                  <a:cubicBezTo>
                    <a:pt x="3104" y="327"/>
                    <a:pt x="3109" y="332"/>
                    <a:pt x="3109" y="337"/>
                  </a:cubicBezTo>
                  <a:lnTo>
                    <a:pt x="3109" y="679"/>
                  </a:lnTo>
                  <a:cubicBezTo>
                    <a:pt x="3109" y="688"/>
                    <a:pt x="3104" y="693"/>
                    <a:pt x="3094" y="693"/>
                  </a:cubicBezTo>
                  <a:lnTo>
                    <a:pt x="332" y="693"/>
                  </a:lnTo>
                  <a:cubicBezTo>
                    <a:pt x="328" y="693"/>
                    <a:pt x="323" y="684"/>
                    <a:pt x="323" y="679"/>
                  </a:cubicBezTo>
                  <a:lnTo>
                    <a:pt x="323" y="337"/>
                  </a:lnTo>
                  <a:cubicBezTo>
                    <a:pt x="323" y="332"/>
                    <a:pt x="328" y="327"/>
                    <a:pt x="332" y="327"/>
                  </a:cubicBezTo>
                  <a:close/>
                  <a:moveTo>
                    <a:pt x="332" y="0"/>
                  </a:moveTo>
                  <a:cubicBezTo>
                    <a:pt x="150" y="0"/>
                    <a:pt x="0" y="149"/>
                    <a:pt x="0" y="337"/>
                  </a:cubicBezTo>
                  <a:lnTo>
                    <a:pt x="0" y="679"/>
                  </a:lnTo>
                  <a:cubicBezTo>
                    <a:pt x="0" y="866"/>
                    <a:pt x="150" y="1016"/>
                    <a:pt x="332" y="1016"/>
                  </a:cubicBezTo>
                  <a:lnTo>
                    <a:pt x="3094" y="1016"/>
                  </a:lnTo>
                  <a:cubicBezTo>
                    <a:pt x="3282" y="1016"/>
                    <a:pt x="3431" y="866"/>
                    <a:pt x="3431" y="679"/>
                  </a:cubicBezTo>
                  <a:lnTo>
                    <a:pt x="3431" y="337"/>
                  </a:lnTo>
                  <a:cubicBezTo>
                    <a:pt x="3431" y="154"/>
                    <a:pt x="3282" y="0"/>
                    <a:pt x="30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1" name="Google Shape;14351;p138"/>
            <p:cNvSpPr/>
            <p:nvPr/>
          </p:nvSpPr>
          <p:spPr>
            <a:xfrm>
              <a:off x="3283964" y="4529570"/>
              <a:ext cx="56573" cy="8471"/>
            </a:xfrm>
            <a:custGeom>
              <a:avLst/>
              <a:gdLst/>
              <a:ahLst/>
              <a:cxnLst/>
              <a:rect l="l" t="t" r="r" b="b"/>
              <a:pathLst>
                <a:path w="2157" h="323" extrusionOk="0">
                  <a:moveTo>
                    <a:pt x="217" y="0"/>
                  </a:moveTo>
                  <a:cubicBezTo>
                    <a:pt x="0" y="0"/>
                    <a:pt x="0" y="323"/>
                    <a:pt x="217" y="323"/>
                  </a:cubicBezTo>
                  <a:lnTo>
                    <a:pt x="1940" y="323"/>
                  </a:lnTo>
                  <a:cubicBezTo>
                    <a:pt x="2156" y="323"/>
                    <a:pt x="2156" y="0"/>
                    <a:pt x="19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2" name="Google Shape;14352;p138"/>
            <p:cNvSpPr/>
            <p:nvPr/>
          </p:nvSpPr>
          <p:spPr>
            <a:xfrm>
              <a:off x="3347303" y="4529570"/>
              <a:ext cx="29453" cy="8471"/>
            </a:xfrm>
            <a:custGeom>
              <a:avLst/>
              <a:gdLst/>
              <a:ahLst/>
              <a:cxnLst/>
              <a:rect l="l" t="t" r="r" b="b"/>
              <a:pathLst>
                <a:path w="1123" h="323" extrusionOk="0">
                  <a:moveTo>
                    <a:pt x="217" y="0"/>
                  </a:moveTo>
                  <a:cubicBezTo>
                    <a:pt x="1" y="0"/>
                    <a:pt x="1" y="323"/>
                    <a:pt x="217" y="323"/>
                  </a:cubicBezTo>
                  <a:lnTo>
                    <a:pt x="910" y="323"/>
                  </a:lnTo>
                  <a:cubicBezTo>
                    <a:pt x="1122" y="323"/>
                    <a:pt x="1122" y="0"/>
                    <a:pt x="9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3" name="Google Shape;14353;p138"/>
            <p:cNvSpPr/>
            <p:nvPr/>
          </p:nvSpPr>
          <p:spPr>
            <a:xfrm>
              <a:off x="3283964" y="4556690"/>
              <a:ext cx="20353" cy="8498"/>
            </a:xfrm>
            <a:custGeom>
              <a:avLst/>
              <a:gdLst/>
              <a:ahLst/>
              <a:cxnLst/>
              <a:rect l="l" t="t" r="r" b="b"/>
              <a:pathLst>
                <a:path w="776" h="324" extrusionOk="0">
                  <a:moveTo>
                    <a:pt x="217" y="1"/>
                  </a:moveTo>
                  <a:cubicBezTo>
                    <a:pt x="0" y="1"/>
                    <a:pt x="0" y="323"/>
                    <a:pt x="217" y="323"/>
                  </a:cubicBezTo>
                  <a:lnTo>
                    <a:pt x="559" y="323"/>
                  </a:lnTo>
                  <a:cubicBezTo>
                    <a:pt x="775" y="323"/>
                    <a:pt x="775" y="1"/>
                    <a:pt x="5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4" name="Google Shape;14354;p138"/>
            <p:cNvSpPr/>
            <p:nvPr/>
          </p:nvSpPr>
          <p:spPr>
            <a:xfrm>
              <a:off x="3311083" y="4556690"/>
              <a:ext cx="47603" cy="8498"/>
            </a:xfrm>
            <a:custGeom>
              <a:avLst/>
              <a:gdLst/>
              <a:ahLst/>
              <a:cxnLst/>
              <a:rect l="l" t="t" r="r" b="b"/>
              <a:pathLst>
                <a:path w="1815" h="324" extrusionOk="0">
                  <a:moveTo>
                    <a:pt x="217" y="1"/>
                  </a:moveTo>
                  <a:cubicBezTo>
                    <a:pt x="1" y="1"/>
                    <a:pt x="1" y="323"/>
                    <a:pt x="217" y="323"/>
                  </a:cubicBezTo>
                  <a:lnTo>
                    <a:pt x="1598" y="323"/>
                  </a:lnTo>
                  <a:cubicBezTo>
                    <a:pt x="1815" y="323"/>
                    <a:pt x="1815" y="1"/>
                    <a:pt x="15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5" name="Google Shape;14355;p138"/>
            <p:cNvSpPr/>
            <p:nvPr/>
          </p:nvSpPr>
          <p:spPr>
            <a:xfrm>
              <a:off x="3283964" y="4574865"/>
              <a:ext cx="20353" cy="8498"/>
            </a:xfrm>
            <a:custGeom>
              <a:avLst/>
              <a:gdLst/>
              <a:ahLst/>
              <a:cxnLst/>
              <a:rect l="l" t="t" r="r" b="b"/>
              <a:pathLst>
                <a:path w="776" h="324" extrusionOk="0">
                  <a:moveTo>
                    <a:pt x="217" y="1"/>
                  </a:moveTo>
                  <a:cubicBezTo>
                    <a:pt x="0" y="1"/>
                    <a:pt x="0" y="323"/>
                    <a:pt x="217" y="323"/>
                  </a:cubicBezTo>
                  <a:lnTo>
                    <a:pt x="559" y="323"/>
                  </a:lnTo>
                  <a:cubicBezTo>
                    <a:pt x="775" y="323"/>
                    <a:pt x="775" y="1"/>
                    <a:pt x="5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6" name="Google Shape;14356;p138"/>
            <p:cNvSpPr/>
            <p:nvPr/>
          </p:nvSpPr>
          <p:spPr>
            <a:xfrm>
              <a:off x="3311083" y="4574865"/>
              <a:ext cx="47603" cy="8498"/>
            </a:xfrm>
            <a:custGeom>
              <a:avLst/>
              <a:gdLst/>
              <a:ahLst/>
              <a:cxnLst/>
              <a:rect l="l" t="t" r="r" b="b"/>
              <a:pathLst>
                <a:path w="1815" h="324" extrusionOk="0">
                  <a:moveTo>
                    <a:pt x="217" y="1"/>
                  </a:moveTo>
                  <a:cubicBezTo>
                    <a:pt x="1" y="1"/>
                    <a:pt x="1" y="323"/>
                    <a:pt x="217" y="323"/>
                  </a:cubicBezTo>
                  <a:lnTo>
                    <a:pt x="1598" y="323"/>
                  </a:lnTo>
                  <a:cubicBezTo>
                    <a:pt x="1815" y="323"/>
                    <a:pt x="1815" y="1"/>
                    <a:pt x="15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7" name="Google Shape;14357;p138"/>
            <p:cNvSpPr/>
            <p:nvPr/>
          </p:nvSpPr>
          <p:spPr>
            <a:xfrm>
              <a:off x="3279426" y="4420910"/>
              <a:ext cx="11383" cy="8471"/>
            </a:xfrm>
            <a:custGeom>
              <a:avLst/>
              <a:gdLst/>
              <a:ahLst/>
              <a:cxnLst/>
              <a:rect l="l" t="t" r="r" b="b"/>
              <a:pathLst>
                <a:path w="434" h="323" extrusionOk="0">
                  <a:moveTo>
                    <a:pt x="217" y="0"/>
                  </a:moveTo>
                  <a:cubicBezTo>
                    <a:pt x="0" y="0"/>
                    <a:pt x="0" y="323"/>
                    <a:pt x="217" y="323"/>
                  </a:cubicBezTo>
                  <a:cubicBezTo>
                    <a:pt x="433" y="323"/>
                    <a:pt x="433" y="0"/>
                    <a:pt x="2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58" name="Google Shape;14358;p138"/>
          <p:cNvGrpSpPr/>
          <p:nvPr/>
        </p:nvGrpSpPr>
        <p:grpSpPr>
          <a:xfrm>
            <a:off x="4889349" y="1360621"/>
            <a:ext cx="348327" cy="310298"/>
            <a:chOff x="4889349" y="1545196"/>
            <a:chExt cx="348327" cy="310298"/>
          </a:xfrm>
        </p:grpSpPr>
        <p:sp>
          <p:nvSpPr>
            <p:cNvPr id="14359" name="Google Shape;14359;p138"/>
            <p:cNvSpPr/>
            <p:nvPr/>
          </p:nvSpPr>
          <p:spPr>
            <a:xfrm>
              <a:off x="4954472" y="1566650"/>
              <a:ext cx="65385" cy="54553"/>
            </a:xfrm>
            <a:custGeom>
              <a:avLst/>
              <a:gdLst/>
              <a:ahLst/>
              <a:cxnLst/>
              <a:rect l="l" t="t" r="r" b="b"/>
              <a:pathLst>
                <a:path w="2493" h="2080" extrusionOk="0">
                  <a:moveTo>
                    <a:pt x="1247" y="1"/>
                  </a:moveTo>
                  <a:cubicBezTo>
                    <a:pt x="559" y="1"/>
                    <a:pt x="0" y="467"/>
                    <a:pt x="0" y="1040"/>
                  </a:cubicBezTo>
                  <a:cubicBezTo>
                    <a:pt x="0" y="1617"/>
                    <a:pt x="559" y="2079"/>
                    <a:pt x="1247" y="2079"/>
                  </a:cubicBezTo>
                  <a:cubicBezTo>
                    <a:pt x="1935" y="2079"/>
                    <a:pt x="2493" y="1617"/>
                    <a:pt x="2493" y="1040"/>
                  </a:cubicBezTo>
                  <a:cubicBezTo>
                    <a:pt x="2493" y="467"/>
                    <a:pt x="1935" y="1"/>
                    <a:pt x="1247" y="1"/>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0" name="Google Shape;14360;p138"/>
            <p:cNvSpPr/>
            <p:nvPr/>
          </p:nvSpPr>
          <p:spPr>
            <a:xfrm>
              <a:off x="4954472" y="1566650"/>
              <a:ext cx="43564" cy="54553"/>
            </a:xfrm>
            <a:custGeom>
              <a:avLst/>
              <a:gdLst/>
              <a:ahLst/>
              <a:cxnLst/>
              <a:rect l="l" t="t" r="r" b="b"/>
              <a:pathLst>
                <a:path w="1661" h="2080" extrusionOk="0">
                  <a:moveTo>
                    <a:pt x="1247" y="1"/>
                  </a:moveTo>
                  <a:cubicBezTo>
                    <a:pt x="559" y="1"/>
                    <a:pt x="0" y="467"/>
                    <a:pt x="0" y="1040"/>
                  </a:cubicBezTo>
                  <a:cubicBezTo>
                    <a:pt x="0" y="1612"/>
                    <a:pt x="559" y="2079"/>
                    <a:pt x="1247" y="2079"/>
                  </a:cubicBezTo>
                  <a:cubicBezTo>
                    <a:pt x="1386" y="2079"/>
                    <a:pt x="1526" y="2060"/>
                    <a:pt x="1660" y="2021"/>
                  </a:cubicBezTo>
                  <a:cubicBezTo>
                    <a:pt x="1179" y="1877"/>
                    <a:pt x="833" y="1492"/>
                    <a:pt x="833" y="1040"/>
                  </a:cubicBezTo>
                  <a:cubicBezTo>
                    <a:pt x="833" y="588"/>
                    <a:pt x="1179" y="203"/>
                    <a:pt x="1660" y="63"/>
                  </a:cubicBezTo>
                  <a:cubicBezTo>
                    <a:pt x="1526" y="20"/>
                    <a:pt x="1386" y="1"/>
                    <a:pt x="1247"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1" name="Google Shape;14361;p138"/>
            <p:cNvSpPr/>
            <p:nvPr/>
          </p:nvSpPr>
          <p:spPr>
            <a:xfrm>
              <a:off x="4916232" y="1593900"/>
              <a:ext cx="141865" cy="141891"/>
            </a:xfrm>
            <a:custGeom>
              <a:avLst/>
              <a:gdLst/>
              <a:ahLst/>
              <a:cxnLst/>
              <a:rect l="l" t="t" r="r" b="b"/>
              <a:pathLst>
                <a:path w="5409" h="5410" extrusionOk="0">
                  <a:moveTo>
                    <a:pt x="2705" y="1"/>
                  </a:moveTo>
                  <a:cubicBezTo>
                    <a:pt x="1213" y="1"/>
                    <a:pt x="0" y="1213"/>
                    <a:pt x="0" y="2705"/>
                  </a:cubicBezTo>
                  <a:cubicBezTo>
                    <a:pt x="0" y="4197"/>
                    <a:pt x="1213" y="5409"/>
                    <a:pt x="2705" y="5409"/>
                  </a:cubicBezTo>
                  <a:cubicBezTo>
                    <a:pt x="4196" y="5409"/>
                    <a:pt x="5409" y="4197"/>
                    <a:pt x="5409" y="2705"/>
                  </a:cubicBezTo>
                  <a:cubicBezTo>
                    <a:pt x="5409" y="1213"/>
                    <a:pt x="4196" y="1"/>
                    <a:pt x="2705" y="1"/>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2" name="Google Shape;14362;p138"/>
            <p:cNvSpPr/>
            <p:nvPr/>
          </p:nvSpPr>
          <p:spPr>
            <a:xfrm>
              <a:off x="4945004" y="1593979"/>
              <a:ext cx="113093" cy="141812"/>
            </a:xfrm>
            <a:custGeom>
              <a:avLst/>
              <a:gdLst/>
              <a:ahLst/>
              <a:cxnLst/>
              <a:rect l="l" t="t" r="r" b="b"/>
              <a:pathLst>
                <a:path w="4312" h="5407" extrusionOk="0">
                  <a:moveTo>
                    <a:pt x="1634" y="0"/>
                  </a:moveTo>
                  <a:cubicBezTo>
                    <a:pt x="1490" y="0"/>
                    <a:pt x="1344" y="12"/>
                    <a:pt x="1199" y="36"/>
                  </a:cubicBezTo>
                  <a:cubicBezTo>
                    <a:pt x="130" y="234"/>
                    <a:pt x="1" y="1778"/>
                    <a:pt x="1083" y="2110"/>
                  </a:cubicBezTo>
                  <a:lnTo>
                    <a:pt x="1107" y="2120"/>
                  </a:lnTo>
                  <a:lnTo>
                    <a:pt x="1372" y="5392"/>
                  </a:lnTo>
                  <a:cubicBezTo>
                    <a:pt x="1449" y="5401"/>
                    <a:pt x="1531" y="5406"/>
                    <a:pt x="1608" y="5406"/>
                  </a:cubicBezTo>
                  <a:cubicBezTo>
                    <a:pt x="3099" y="5406"/>
                    <a:pt x="4312" y="4194"/>
                    <a:pt x="4312" y="2702"/>
                  </a:cubicBezTo>
                  <a:cubicBezTo>
                    <a:pt x="4312" y="1995"/>
                    <a:pt x="4095" y="1547"/>
                    <a:pt x="3816" y="1143"/>
                  </a:cubicBezTo>
                  <a:cubicBezTo>
                    <a:pt x="3313" y="422"/>
                    <a:pt x="2496" y="0"/>
                    <a:pt x="1634"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3" name="Google Shape;14363;p138"/>
            <p:cNvSpPr/>
            <p:nvPr/>
          </p:nvSpPr>
          <p:spPr>
            <a:xfrm>
              <a:off x="5079918" y="1566650"/>
              <a:ext cx="152723" cy="159699"/>
            </a:xfrm>
            <a:custGeom>
              <a:avLst/>
              <a:gdLst/>
              <a:ahLst/>
              <a:cxnLst/>
              <a:rect l="l" t="t" r="r" b="b"/>
              <a:pathLst>
                <a:path w="5823" h="6089" extrusionOk="0">
                  <a:moveTo>
                    <a:pt x="626" y="1"/>
                  </a:moveTo>
                  <a:cubicBezTo>
                    <a:pt x="279" y="1"/>
                    <a:pt x="0" y="280"/>
                    <a:pt x="0" y="626"/>
                  </a:cubicBezTo>
                  <a:lnTo>
                    <a:pt x="0" y="3951"/>
                  </a:lnTo>
                  <a:cubicBezTo>
                    <a:pt x="0" y="4297"/>
                    <a:pt x="279" y="4576"/>
                    <a:pt x="621" y="4576"/>
                  </a:cubicBezTo>
                  <a:lnTo>
                    <a:pt x="1247" y="4576"/>
                  </a:lnTo>
                  <a:lnTo>
                    <a:pt x="900" y="5957"/>
                  </a:lnTo>
                  <a:cubicBezTo>
                    <a:pt x="882" y="6030"/>
                    <a:pt x="938" y="6089"/>
                    <a:pt x="1001" y="6089"/>
                  </a:cubicBezTo>
                  <a:cubicBezTo>
                    <a:pt x="1022" y="6089"/>
                    <a:pt x="1043" y="6082"/>
                    <a:pt x="1064" y="6068"/>
                  </a:cubicBezTo>
                  <a:lnTo>
                    <a:pt x="3118" y="4572"/>
                  </a:lnTo>
                  <a:lnTo>
                    <a:pt x="5197" y="4572"/>
                  </a:lnTo>
                  <a:cubicBezTo>
                    <a:pt x="5543" y="4572"/>
                    <a:pt x="5823" y="4293"/>
                    <a:pt x="5823" y="3951"/>
                  </a:cubicBezTo>
                  <a:lnTo>
                    <a:pt x="5823" y="626"/>
                  </a:lnTo>
                  <a:cubicBezTo>
                    <a:pt x="5823" y="280"/>
                    <a:pt x="5543" y="1"/>
                    <a:pt x="5197" y="1"/>
                  </a:cubicBezTo>
                  <a:close/>
                </a:path>
              </a:pathLst>
            </a:custGeom>
            <a:solidFill>
              <a:srgbClr val="E8EC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4" name="Google Shape;14364;p138"/>
            <p:cNvSpPr/>
            <p:nvPr/>
          </p:nvSpPr>
          <p:spPr>
            <a:xfrm>
              <a:off x="5085347" y="1566650"/>
              <a:ext cx="130875" cy="87154"/>
            </a:xfrm>
            <a:custGeom>
              <a:avLst/>
              <a:gdLst/>
              <a:ahLst/>
              <a:cxnLst/>
              <a:rect l="l" t="t" r="r" b="b"/>
              <a:pathLst>
                <a:path w="4990" h="3323" extrusionOk="0">
                  <a:moveTo>
                    <a:pt x="669" y="1"/>
                  </a:moveTo>
                  <a:cubicBezTo>
                    <a:pt x="0" y="1319"/>
                    <a:pt x="736" y="2916"/>
                    <a:pt x="2170" y="3258"/>
                  </a:cubicBezTo>
                  <a:cubicBezTo>
                    <a:pt x="2353" y="3302"/>
                    <a:pt x="2534" y="3323"/>
                    <a:pt x="2711" y="3323"/>
                  </a:cubicBezTo>
                  <a:cubicBezTo>
                    <a:pt x="3937" y="3323"/>
                    <a:pt x="4990" y="2330"/>
                    <a:pt x="4990" y="1040"/>
                  </a:cubicBezTo>
                  <a:cubicBezTo>
                    <a:pt x="4990" y="679"/>
                    <a:pt x="4903" y="323"/>
                    <a:pt x="4740" y="1"/>
                  </a:cubicBezTo>
                  <a:close/>
                </a:path>
              </a:pathLst>
            </a:custGeom>
            <a:solidFill>
              <a:srgbClr val="F0F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5" name="Google Shape;14365;p138"/>
            <p:cNvSpPr/>
            <p:nvPr/>
          </p:nvSpPr>
          <p:spPr>
            <a:xfrm>
              <a:off x="5112597" y="1550231"/>
              <a:ext cx="87364" cy="87364"/>
            </a:xfrm>
            <a:custGeom>
              <a:avLst/>
              <a:gdLst/>
              <a:ahLst/>
              <a:cxnLst/>
              <a:rect l="l" t="t" r="r" b="b"/>
              <a:pathLst>
                <a:path w="3331" h="3331" extrusionOk="0">
                  <a:moveTo>
                    <a:pt x="1665" y="1"/>
                  </a:moveTo>
                  <a:cubicBezTo>
                    <a:pt x="746" y="1"/>
                    <a:pt x="1" y="747"/>
                    <a:pt x="1" y="1666"/>
                  </a:cubicBezTo>
                  <a:cubicBezTo>
                    <a:pt x="1" y="2585"/>
                    <a:pt x="746" y="3331"/>
                    <a:pt x="1665" y="3331"/>
                  </a:cubicBezTo>
                  <a:cubicBezTo>
                    <a:pt x="2584" y="3331"/>
                    <a:pt x="3330" y="2585"/>
                    <a:pt x="3330" y="1666"/>
                  </a:cubicBezTo>
                  <a:cubicBezTo>
                    <a:pt x="3330" y="747"/>
                    <a:pt x="2584" y="1"/>
                    <a:pt x="1665" y="1"/>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6" name="Google Shape;14366;p138"/>
            <p:cNvSpPr/>
            <p:nvPr/>
          </p:nvSpPr>
          <p:spPr>
            <a:xfrm>
              <a:off x="5129016" y="1566650"/>
              <a:ext cx="54527" cy="54553"/>
            </a:xfrm>
            <a:custGeom>
              <a:avLst/>
              <a:gdLst/>
              <a:ahLst/>
              <a:cxnLst/>
              <a:rect l="l" t="t" r="r" b="b"/>
              <a:pathLst>
                <a:path w="2079" h="2080" extrusionOk="0">
                  <a:moveTo>
                    <a:pt x="1039" y="1"/>
                  </a:moveTo>
                  <a:cubicBezTo>
                    <a:pt x="462" y="1"/>
                    <a:pt x="0" y="467"/>
                    <a:pt x="0" y="1040"/>
                  </a:cubicBezTo>
                  <a:cubicBezTo>
                    <a:pt x="0" y="1617"/>
                    <a:pt x="462" y="2079"/>
                    <a:pt x="1039" y="2079"/>
                  </a:cubicBezTo>
                  <a:cubicBezTo>
                    <a:pt x="1612" y="2079"/>
                    <a:pt x="2079" y="1617"/>
                    <a:pt x="2079" y="1040"/>
                  </a:cubicBezTo>
                  <a:cubicBezTo>
                    <a:pt x="2079" y="467"/>
                    <a:pt x="1612" y="1"/>
                    <a:pt x="1039" y="1"/>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7" name="Google Shape;14367;p138"/>
            <p:cNvSpPr/>
            <p:nvPr/>
          </p:nvSpPr>
          <p:spPr>
            <a:xfrm>
              <a:off x="5139848" y="1634422"/>
              <a:ext cx="32732" cy="25021"/>
            </a:xfrm>
            <a:custGeom>
              <a:avLst/>
              <a:gdLst/>
              <a:ahLst/>
              <a:cxnLst/>
              <a:rect l="l" t="t" r="r" b="b"/>
              <a:pathLst>
                <a:path w="1248" h="954" extrusionOk="0">
                  <a:moveTo>
                    <a:pt x="1" y="0"/>
                  </a:moveTo>
                  <a:lnTo>
                    <a:pt x="1" y="746"/>
                  </a:lnTo>
                  <a:cubicBezTo>
                    <a:pt x="1" y="857"/>
                    <a:pt x="92" y="953"/>
                    <a:pt x="208" y="953"/>
                  </a:cubicBezTo>
                  <a:lnTo>
                    <a:pt x="1040" y="953"/>
                  </a:lnTo>
                  <a:cubicBezTo>
                    <a:pt x="1156" y="953"/>
                    <a:pt x="1247" y="857"/>
                    <a:pt x="1247" y="746"/>
                  </a:cubicBezTo>
                  <a:lnTo>
                    <a:pt x="1247" y="0"/>
                  </a:lnTo>
                  <a:close/>
                </a:path>
              </a:pathLst>
            </a:custGeom>
            <a:solidFill>
              <a:srgbClr val="BDC6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8" name="Google Shape;14368;p138"/>
            <p:cNvSpPr/>
            <p:nvPr/>
          </p:nvSpPr>
          <p:spPr>
            <a:xfrm>
              <a:off x="5139848" y="1634422"/>
              <a:ext cx="16445" cy="25021"/>
            </a:xfrm>
            <a:custGeom>
              <a:avLst/>
              <a:gdLst/>
              <a:ahLst/>
              <a:cxnLst/>
              <a:rect l="l" t="t" r="r" b="b"/>
              <a:pathLst>
                <a:path w="627" h="954" extrusionOk="0">
                  <a:moveTo>
                    <a:pt x="1" y="0"/>
                  </a:moveTo>
                  <a:lnTo>
                    <a:pt x="1" y="746"/>
                  </a:lnTo>
                  <a:cubicBezTo>
                    <a:pt x="1" y="857"/>
                    <a:pt x="92" y="953"/>
                    <a:pt x="208" y="953"/>
                  </a:cubicBezTo>
                  <a:lnTo>
                    <a:pt x="626" y="953"/>
                  </a:lnTo>
                  <a:lnTo>
                    <a:pt x="626" y="0"/>
                  </a:lnTo>
                  <a:close/>
                </a:path>
              </a:pathLst>
            </a:custGeom>
            <a:solidFill>
              <a:srgbClr val="A1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9" name="Google Shape;14369;p138"/>
            <p:cNvSpPr/>
            <p:nvPr/>
          </p:nvSpPr>
          <p:spPr>
            <a:xfrm>
              <a:off x="4894516" y="1741194"/>
              <a:ext cx="185428" cy="109185"/>
            </a:xfrm>
            <a:custGeom>
              <a:avLst/>
              <a:gdLst/>
              <a:ahLst/>
              <a:cxnLst/>
              <a:rect l="l" t="t" r="r" b="b"/>
              <a:pathLst>
                <a:path w="7070" h="4163" extrusionOk="0">
                  <a:moveTo>
                    <a:pt x="2493" y="0"/>
                  </a:moveTo>
                  <a:lnTo>
                    <a:pt x="2493" y="914"/>
                  </a:lnTo>
                  <a:cubicBezTo>
                    <a:pt x="2493" y="1078"/>
                    <a:pt x="2397" y="1227"/>
                    <a:pt x="2248" y="1294"/>
                  </a:cubicBezTo>
                  <a:lnTo>
                    <a:pt x="496" y="2069"/>
                  </a:lnTo>
                  <a:cubicBezTo>
                    <a:pt x="193" y="2199"/>
                    <a:pt x="1" y="2497"/>
                    <a:pt x="1" y="2829"/>
                  </a:cubicBezTo>
                  <a:lnTo>
                    <a:pt x="1" y="4157"/>
                  </a:lnTo>
                  <a:lnTo>
                    <a:pt x="7069" y="4162"/>
                  </a:lnTo>
                  <a:lnTo>
                    <a:pt x="7069" y="2829"/>
                  </a:lnTo>
                  <a:cubicBezTo>
                    <a:pt x="7069" y="2502"/>
                    <a:pt x="6872" y="2204"/>
                    <a:pt x="6574" y="2069"/>
                  </a:cubicBezTo>
                  <a:lnTo>
                    <a:pt x="4822" y="1299"/>
                  </a:lnTo>
                  <a:cubicBezTo>
                    <a:pt x="4668" y="1232"/>
                    <a:pt x="4572" y="1083"/>
                    <a:pt x="4572" y="919"/>
                  </a:cubicBezTo>
                  <a:lnTo>
                    <a:pt x="4572"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0" name="Google Shape;14370;p138"/>
            <p:cNvSpPr/>
            <p:nvPr/>
          </p:nvSpPr>
          <p:spPr>
            <a:xfrm>
              <a:off x="4959901" y="1741194"/>
              <a:ext cx="54553" cy="27250"/>
            </a:xfrm>
            <a:custGeom>
              <a:avLst/>
              <a:gdLst/>
              <a:ahLst/>
              <a:cxnLst/>
              <a:rect l="l" t="t" r="r" b="b"/>
              <a:pathLst>
                <a:path w="2080" h="1039" extrusionOk="0">
                  <a:moveTo>
                    <a:pt x="0" y="0"/>
                  </a:moveTo>
                  <a:lnTo>
                    <a:pt x="0" y="833"/>
                  </a:lnTo>
                  <a:cubicBezTo>
                    <a:pt x="332" y="970"/>
                    <a:pt x="686" y="1038"/>
                    <a:pt x="1040" y="1038"/>
                  </a:cubicBezTo>
                  <a:cubicBezTo>
                    <a:pt x="1393" y="1038"/>
                    <a:pt x="1747" y="970"/>
                    <a:pt x="2079" y="833"/>
                  </a:cubicBezTo>
                  <a:lnTo>
                    <a:pt x="2079"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1" name="Google Shape;14371;p138"/>
            <p:cNvSpPr/>
            <p:nvPr/>
          </p:nvSpPr>
          <p:spPr>
            <a:xfrm>
              <a:off x="4894516" y="1780430"/>
              <a:ext cx="185428" cy="69818"/>
            </a:xfrm>
            <a:custGeom>
              <a:avLst/>
              <a:gdLst/>
              <a:ahLst/>
              <a:cxnLst/>
              <a:rect l="l" t="t" r="r" b="b"/>
              <a:pathLst>
                <a:path w="7070" h="2662" extrusionOk="0">
                  <a:moveTo>
                    <a:pt x="1786" y="1"/>
                  </a:moveTo>
                  <a:lnTo>
                    <a:pt x="496" y="573"/>
                  </a:lnTo>
                  <a:cubicBezTo>
                    <a:pt x="193" y="703"/>
                    <a:pt x="1" y="1001"/>
                    <a:pt x="1" y="1333"/>
                  </a:cubicBezTo>
                  <a:lnTo>
                    <a:pt x="1" y="2661"/>
                  </a:lnTo>
                  <a:lnTo>
                    <a:pt x="7069" y="2661"/>
                  </a:lnTo>
                  <a:lnTo>
                    <a:pt x="7069" y="1333"/>
                  </a:lnTo>
                  <a:cubicBezTo>
                    <a:pt x="7069" y="1001"/>
                    <a:pt x="6872" y="703"/>
                    <a:pt x="6574" y="573"/>
                  </a:cubicBezTo>
                  <a:lnTo>
                    <a:pt x="5284" y="1"/>
                  </a:lnTo>
                  <a:cubicBezTo>
                    <a:pt x="5005" y="727"/>
                    <a:pt x="4312" y="1208"/>
                    <a:pt x="3533" y="1208"/>
                  </a:cubicBezTo>
                  <a:cubicBezTo>
                    <a:pt x="2758" y="1208"/>
                    <a:pt x="2060" y="727"/>
                    <a:pt x="1786" y="1"/>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2" name="Google Shape;14372;p138"/>
            <p:cNvSpPr/>
            <p:nvPr/>
          </p:nvSpPr>
          <p:spPr>
            <a:xfrm>
              <a:off x="4932651" y="1649424"/>
              <a:ext cx="109054" cy="102759"/>
            </a:xfrm>
            <a:custGeom>
              <a:avLst/>
              <a:gdLst/>
              <a:ahLst/>
              <a:cxnLst/>
              <a:rect l="l" t="t" r="r" b="b"/>
              <a:pathLst>
                <a:path w="4158" h="3918" extrusionOk="0">
                  <a:moveTo>
                    <a:pt x="1513" y="1"/>
                  </a:moveTo>
                  <a:cubicBezTo>
                    <a:pt x="1358" y="1"/>
                    <a:pt x="1212" y="88"/>
                    <a:pt x="1140" y="227"/>
                  </a:cubicBezTo>
                  <a:cubicBezTo>
                    <a:pt x="919" y="665"/>
                    <a:pt x="582" y="1040"/>
                    <a:pt x="173" y="1310"/>
                  </a:cubicBezTo>
                  <a:cubicBezTo>
                    <a:pt x="63" y="1387"/>
                    <a:pt x="0" y="1512"/>
                    <a:pt x="0" y="1647"/>
                  </a:cubicBezTo>
                  <a:lnTo>
                    <a:pt x="0" y="1767"/>
                  </a:lnTo>
                  <a:cubicBezTo>
                    <a:pt x="0" y="2874"/>
                    <a:pt x="832" y="3841"/>
                    <a:pt x="1939" y="3913"/>
                  </a:cubicBezTo>
                  <a:cubicBezTo>
                    <a:pt x="1987" y="3916"/>
                    <a:pt x="2035" y="3918"/>
                    <a:pt x="2083" y="3918"/>
                  </a:cubicBezTo>
                  <a:cubicBezTo>
                    <a:pt x="3222" y="3918"/>
                    <a:pt x="4157" y="2994"/>
                    <a:pt x="4157" y="1839"/>
                  </a:cubicBezTo>
                  <a:lnTo>
                    <a:pt x="4157" y="1469"/>
                  </a:lnTo>
                  <a:cubicBezTo>
                    <a:pt x="4157" y="1291"/>
                    <a:pt x="4080" y="1122"/>
                    <a:pt x="3950" y="1002"/>
                  </a:cubicBezTo>
                  <a:cubicBezTo>
                    <a:pt x="3614" y="713"/>
                    <a:pt x="2868" y="198"/>
                    <a:pt x="1578" y="6"/>
                  </a:cubicBezTo>
                  <a:cubicBezTo>
                    <a:pt x="1556" y="2"/>
                    <a:pt x="1534" y="1"/>
                    <a:pt x="1513"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3" name="Google Shape;14373;p138"/>
            <p:cNvSpPr/>
            <p:nvPr/>
          </p:nvSpPr>
          <p:spPr>
            <a:xfrm>
              <a:off x="4932651" y="1649424"/>
              <a:ext cx="109054" cy="102261"/>
            </a:xfrm>
            <a:custGeom>
              <a:avLst/>
              <a:gdLst/>
              <a:ahLst/>
              <a:cxnLst/>
              <a:rect l="l" t="t" r="r" b="b"/>
              <a:pathLst>
                <a:path w="4158" h="3899" extrusionOk="0">
                  <a:moveTo>
                    <a:pt x="1513" y="1"/>
                  </a:moveTo>
                  <a:cubicBezTo>
                    <a:pt x="1359" y="1"/>
                    <a:pt x="1217" y="88"/>
                    <a:pt x="1145" y="227"/>
                  </a:cubicBezTo>
                  <a:cubicBezTo>
                    <a:pt x="1107" y="304"/>
                    <a:pt x="1063" y="376"/>
                    <a:pt x="1020" y="449"/>
                  </a:cubicBezTo>
                  <a:cubicBezTo>
                    <a:pt x="799" y="790"/>
                    <a:pt x="515" y="1084"/>
                    <a:pt x="178" y="1305"/>
                  </a:cubicBezTo>
                  <a:cubicBezTo>
                    <a:pt x="63" y="1382"/>
                    <a:pt x="0" y="1512"/>
                    <a:pt x="0" y="1647"/>
                  </a:cubicBezTo>
                  <a:lnTo>
                    <a:pt x="0" y="1767"/>
                  </a:lnTo>
                  <a:cubicBezTo>
                    <a:pt x="0" y="2835"/>
                    <a:pt x="780" y="3769"/>
                    <a:pt x="1828" y="3899"/>
                  </a:cubicBezTo>
                  <a:cubicBezTo>
                    <a:pt x="1453" y="3514"/>
                    <a:pt x="1246" y="2999"/>
                    <a:pt x="1246" y="2460"/>
                  </a:cubicBezTo>
                  <a:lnTo>
                    <a:pt x="1246" y="1151"/>
                  </a:lnTo>
                  <a:cubicBezTo>
                    <a:pt x="1246" y="939"/>
                    <a:pt x="1410" y="761"/>
                    <a:pt x="1622" y="737"/>
                  </a:cubicBezTo>
                  <a:cubicBezTo>
                    <a:pt x="1656" y="734"/>
                    <a:pt x="1694" y="732"/>
                    <a:pt x="1736" y="732"/>
                  </a:cubicBezTo>
                  <a:cubicBezTo>
                    <a:pt x="2312" y="732"/>
                    <a:pt x="3579" y="1030"/>
                    <a:pt x="4157" y="1420"/>
                  </a:cubicBezTo>
                  <a:cubicBezTo>
                    <a:pt x="4128" y="1368"/>
                    <a:pt x="3999" y="1045"/>
                    <a:pt x="3950" y="1002"/>
                  </a:cubicBezTo>
                  <a:cubicBezTo>
                    <a:pt x="3614" y="713"/>
                    <a:pt x="2868" y="198"/>
                    <a:pt x="1578" y="6"/>
                  </a:cubicBezTo>
                  <a:cubicBezTo>
                    <a:pt x="1556" y="2"/>
                    <a:pt x="1534" y="1"/>
                    <a:pt x="1513"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4" name="Google Shape;14374;p138"/>
            <p:cNvSpPr/>
            <p:nvPr/>
          </p:nvSpPr>
          <p:spPr>
            <a:xfrm>
              <a:off x="4894516" y="1798344"/>
              <a:ext cx="38135" cy="51904"/>
            </a:xfrm>
            <a:custGeom>
              <a:avLst/>
              <a:gdLst/>
              <a:ahLst/>
              <a:cxnLst/>
              <a:rect l="l" t="t" r="r" b="b"/>
              <a:pathLst>
                <a:path w="1454" h="1979" extrusionOk="0">
                  <a:moveTo>
                    <a:pt x="309" y="1"/>
                  </a:moveTo>
                  <a:cubicBezTo>
                    <a:pt x="112" y="160"/>
                    <a:pt x="1" y="395"/>
                    <a:pt x="1" y="646"/>
                  </a:cubicBezTo>
                  <a:lnTo>
                    <a:pt x="1" y="1978"/>
                  </a:lnTo>
                  <a:lnTo>
                    <a:pt x="1454" y="1978"/>
                  </a:lnTo>
                  <a:lnTo>
                    <a:pt x="1454" y="1406"/>
                  </a:lnTo>
                  <a:cubicBezTo>
                    <a:pt x="1454" y="1237"/>
                    <a:pt x="1391" y="1079"/>
                    <a:pt x="1276" y="963"/>
                  </a:cubicBezTo>
                  <a:lnTo>
                    <a:pt x="309" y="1"/>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5" name="Google Shape;14375;p138"/>
            <p:cNvSpPr/>
            <p:nvPr/>
          </p:nvSpPr>
          <p:spPr>
            <a:xfrm>
              <a:off x="5041678" y="1798344"/>
              <a:ext cx="38266" cy="51904"/>
            </a:xfrm>
            <a:custGeom>
              <a:avLst/>
              <a:gdLst/>
              <a:ahLst/>
              <a:cxnLst/>
              <a:rect l="l" t="t" r="r" b="b"/>
              <a:pathLst>
                <a:path w="1459" h="1979" extrusionOk="0">
                  <a:moveTo>
                    <a:pt x="1146" y="1"/>
                  </a:moveTo>
                  <a:lnTo>
                    <a:pt x="183" y="963"/>
                  </a:lnTo>
                  <a:cubicBezTo>
                    <a:pt x="68" y="1079"/>
                    <a:pt x="0" y="1237"/>
                    <a:pt x="0" y="1406"/>
                  </a:cubicBezTo>
                  <a:lnTo>
                    <a:pt x="0" y="1978"/>
                  </a:lnTo>
                  <a:lnTo>
                    <a:pt x="1458" y="1978"/>
                  </a:lnTo>
                  <a:lnTo>
                    <a:pt x="1458" y="646"/>
                  </a:lnTo>
                  <a:cubicBezTo>
                    <a:pt x="1458" y="395"/>
                    <a:pt x="1343" y="160"/>
                    <a:pt x="1146" y="1"/>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6" name="Google Shape;14376;p138"/>
            <p:cNvSpPr/>
            <p:nvPr/>
          </p:nvSpPr>
          <p:spPr>
            <a:xfrm>
              <a:off x="5103628" y="1545196"/>
              <a:ext cx="105172" cy="124764"/>
            </a:xfrm>
            <a:custGeom>
              <a:avLst/>
              <a:gdLst/>
              <a:ahLst/>
              <a:cxnLst/>
              <a:rect l="l" t="t" r="r" b="b"/>
              <a:pathLst>
                <a:path w="4010" h="4757" extrusionOk="0">
                  <a:moveTo>
                    <a:pt x="2007" y="390"/>
                  </a:moveTo>
                  <a:cubicBezTo>
                    <a:pt x="2724" y="390"/>
                    <a:pt x="3340" y="910"/>
                    <a:pt x="3456" y="1622"/>
                  </a:cubicBezTo>
                  <a:cubicBezTo>
                    <a:pt x="3571" y="2329"/>
                    <a:pt x="3157" y="3022"/>
                    <a:pt x="2474" y="3253"/>
                  </a:cubicBezTo>
                  <a:lnTo>
                    <a:pt x="2821" y="1906"/>
                  </a:lnTo>
                  <a:cubicBezTo>
                    <a:pt x="2858" y="1758"/>
                    <a:pt x="2739" y="1663"/>
                    <a:pt x="2624" y="1663"/>
                  </a:cubicBezTo>
                  <a:cubicBezTo>
                    <a:pt x="2544" y="1663"/>
                    <a:pt x="2466" y="1708"/>
                    <a:pt x="2440" y="1810"/>
                  </a:cubicBezTo>
                  <a:lnTo>
                    <a:pt x="2426" y="1872"/>
                  </a:lnTo>
                  <a:lnTo>
                    <a:pt x="1584" y="1872"/>
                  </a:lnTo>
                  <a:lnTo>
                    <a:pt x="1570" y="1810"/>
                  </a:lnTo>
                  <a:cubicBezTo>
                    <a:pt x="1542" y="1708"/>
                    <a:pt x="1464" y="1663"/>
                    <a:pt x="1384" y="1663"/>
                  </a:cubicBezTo>
                  <a:cubicBezTo>
                    <a:pt x="1269" y="1663"/>
                    <a:pt x="1152" y="1758"/>
                    <a:pt x="1189" y="1906"/>
                  </a:cubicBezTo>
                  <a:lnTo>
                    <a:pt x="1531" y="3253"/>
                  </a:lnTo>
                  <a:cubicBezTo>
                    <a:pt x="853" y="3022"/>
                    <a:pt x="434" y="2329"/>
                    <a:pt x="554" y="1617"/>
                  </a:cubicBezTo>
                  <a:cubicBezTo>
                    <a:pt x="670" y="910"/>
                    <a:pt x="1286" y="390"/>
                    <a:pt x="2007" y="390"/>
                  </a:cubicBezTo>
                  <a:close/>
                  <a:moveTo>
                    <a:pt x="2325" y="2262"/>
                  </a:moveTo>
                  <a:lnTo>
                    <a:pt x="2056" y="3330"/>
                  </a:lnTo>
                  <a:lnTo>
                    <a:pt x="1959" y="3330"/>
                  </a:lnTo>
                  <a:lnTo>
                    <a:pt x="1685" y="2262"/>
                  </a:lnTo>
                  <a:close/>
                  <a:moveTo>
                    <a:pt x="2436" y="3667"/>
                  </a:moveTo>
                  <a:lnTo>
                    <a:pt x="2436" y="4148"/>
                  </a:lnTo>
                  <a:cubicBezTo>
                    <a:pt x="2436" y="4153"/>
                    <a:pt x="2431" y="4163"/>
                    <a:pt x="2421" y="4163"/>
                  </a:cubicBezTo>
                  <a:lnTo>
                    <a:pt x="1589" y="4163"/>
                  </a:lnTo>
                  <a:cubicBezTo>
                    <a:pt x="1584" y="4163"/>
                    <a:pt x="1579" y="4153"/>
                    <a:pt x="1579" y="4148"/>
                  </a:cubicBezTo>
                  <a:lnTo>
                    <a:pt x="1579" y="3667"/>
                  </a:lnTo>
                  <a:cubicBezTo>
                    <a:pt x="1719" y="3701"/>
                    <a:pt x="1862" y="3718"/>
                    <a:pt x="2006" y="3718"/>
                  </a:cubicBezTo>
                  <a:cubicBezTo>
                    <a:pt x="2149" y="3718"/>
                    <a:pt x="2294" y="3701"/>
                    <a:pt x="2436" y="3667"/>
                  </a:cubicBezTo>
                  <a:close/>
                  <a:moveTo>
                    <a:pt x="2007" y="1"/>
                  </a:moveTo>
                  <a:cubicBezTo>
                    <a:pt x="1141" y="1"/>
                    <a:pt x="391" y="597"/>
                    <a:pt x="193" y="1439"/>
                  </a:cubicBezTo>
                  <a:cubicBezTo>
                    <a:pt x="1" y="2281"/>
                    <a:pt x="410" y="3147"/>
                    <a:pt x="1189" y="3528"/>
                  </a:cubicBezTo>
                  <a:lnTo>
                    <a:pt x="1189" y="4148"/>
                  </a:lnTo>
                  <a:cubicBezTo>
                    <a:pt x="1189" y="4370"/>
                    <a:pt x="1367" y="4548"/>
                    <a:pt x="1589" y="4548"/>
                  </a:cubicBezTo>
                  <a:lnTo>
                    <a:pt x="1810" y="4548"/>
                  </a:lnTo>
                  <a:lnTo>
                    <a:pt x="1810" y="4562"/>
                  </a:lnTo>
                  <a:cubicBezTo>
                    <a:pt x="1810" y="4692"/>
                    <a:pt x="1908" y="4757"/>
                    <a:pt x="2005" y="4757"/>
                  </a:cubicBezTo>
                  <a:cubicBezTo>
                    <a:pt x="2102" y="4757"/>
                    <a:pt x="2200" y="4692"/>
                    <a:pt x="2200" y="4562"/>
                  </a:cubicBezTo>
                  <a:lnTo>
                    <a:pt x="2200" y="4548"/>
                  </a:lnTo>
                  <a:lnTo>
                    <a:pt x="2421" y="4548"/>
                  </a:lnTo>
                  <a:cubicBezTo>
                    <a:pt x="2643" y="4548"/>
                    <a:pt x="2825" y="4370"/>
                    <a:pt x="2825" y="4148"/>
                  </a:cubicBezTo>
                  <a:lnTo>
                    <a:pt x="2825" y="3528"/>
                  </a:lnTo>
                  <a:cubicBezTo>
                    <a:pt x="3600" y="3147"/>
                    <a:pt x="4009" y="2281"/>
                    <a:pt x="3817" y="1439"/>
                  </a:cubicBezTo>
                  <a:cubicBezTo>
                    <a:pt x="3619" y="597"/>
                    <a:pt x="2869" y="1"/>
                    <a:pt x="20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7" name="Google Shape;14377;p138"/>
            <p:cNvSpPr/>
            <p:nvPr/>
          </p:nvSpPr>
          <p:spPr>
            <a:xfrm>
              <a:off x="4889349" y="1561614"/>
              <a:ext cx="195631" cy="293879"/>
            </a:xfrm>
            <a:custGeom>
              <a:avLst/>
              <a:gdLst/>
              <a:ahLst/>
              <a:cxnLst/>
              <a:rect l="l" t="t" r="r" b="b"/>
              <a:pathLst>
                <a:path w="7459" h="11205" extrusionOk="0">
                  <a:moveTo>
                    <a:pt x="3730" y="390"/>
                  </a:moveTo>
                  <a:cubicBezTo>
                    <a:pt x="4312" y="390"/>
                    <a:pt x="4783" y="765"/>
                    <a:pt x="4783" y="1232"/>
                  </a:cubicBezTo>
                  <a:lnTo>
                    <a:pt x="4783" y="1237"/>
                  </a:lnTo>
                  <a:cubicBezTo>
                    <a:pt x="4444" y="1104"/>
                    <a:pt x="4087" y="1038"/>
                    <a:pt x="3730" y="1038"/>
                  </a:cubicBezTo>
                  <a:cubicBezTo>
                    <a:pt x="3374" y="1038"/>
                    <a:pt x="3018" y="1104"/>
                    <a:pt x="2681" y="1237"/>
                  </a:cubicBezTo>
                  <a:cubicBezTo>
                    <a:pt x="2681" y="1237"/>
                    <a:pt x="2676" y="1232"/>
                    <a:pt x="2676" y="1232"/>
                  </a:cubicBezTo>
                  <a:cubicBezTo>
                    <a:pt x="2676" y="765"/>
                    <a:pt x="3147" y="390"/>
                    <a:pt x="3730" y="390"/>
                  </a:cubicBezTo>
                  <a:close/>
                  <a:moveTo>
                    <a:pt x="3730" y="1429"/>
                  </a:moveTo>
                  <a:cubicBezTo>
                    <a:pt x="5568" y="1429"/>
                    <a:pt x="6780" y="3335"/>
                    <a:pt x="6006" y="4999"/>
                  </a:cubicBezTo>
                  <a:lnTo>
                    <a:pt x="6006" y="4817"/>
                  </a:lnTo>
                  <a:cubicBezTo>
                    <a:pt x="6006" y="4581"/>
                    <a:pt x="5905" y="4359"/>
                    <a:pt x="5727" y="4206"/>
                  </a:cubicBezTo>
                  <a:cubicBezTo>
                    <a:pt x="5337" y="3864"/>
                    <a:pt x="4451" y="3272"/>
                    <a:pt x="2917" y="3118"/>
                  </a:cubicBezTo>
                  <a:cubicBezTo>
                    <a:pt x="2907" y="3117"/>
                    <a:pt x="2899" y="3117"/>
                    <a:pt x="2890" y="3117"/>
                  </a:cubicBezTo>
                  <a:cubicBezTo>
                    <a:pt x="2659" y="3117"/>
                    <a:pt x="2632" y="3480"/>
                    <a:pt x="2878" y="3503"/>
                  </a:cubicBezTo>
                  <a:cubicBezTo>
                    <a:pt x="4307" y="3647"/>
                    <a:pt x="5115" y="4186"/>
                    <a:pt x="5472" y="4499"/>
                  </a:cubicBezTo>
                  <a:cubicBezTo>
                    <a:pt x="5563" y="4576"/>
                    <a:pt x="5616" y="4696"/>
                    <a:pt x="5616" y="4817"/>
                  </a:cubicBezTo>
                  <a:lnTo>
                    <a:pt x="5616" y="5182"/>
                  </a:lnTo>
                  <a:cubicBezTo>
                    <a:pt x="5616" y="6222"/>
                    <a:pt x="4769" y="7064"/>
                    <a:pt x="3730" y="7064"/>
                  </a:cubicBezTo>
                  <a:cubicBezTo>
                    <a:pt x="2690" y="7064"/>
                    <a:pt x="1843" y="6222"/>
                    <a:pt x="1843" y="5182"/>
                  </a:cubicBezTo>
                  <a:lnTo>
                    <a:pt x="1848" y="5182"/>
                  </a:lnTo>
                  <a:lnTo>
                    <a:pt x="1848" y="5019"/>
                  </a:lnTo>
                  <a:cubicBezTo>
                    <a:pt x="1848" y="4947"/>
                    <a:pt x="1892" y="4874"/>
                    <a:pt x="1959" y="4841"/>
                  </a:cubicBezTo>
                  <a:cubicBezTo>
                    <a:pt x="2291" y="4658"/>
                    <a:pt x="2541" y="4355"/>
                    <a:pt x="2666" y="3999"/>
                  </a:cubicBezTo>
                  <a:cubicBezTo>
                    <a:pt x="2711" y="3850"/>
                    <a:pt x="2592" y="3749"/>
                    <a:pt x="2476" y="3749"/>
                  </a:cubicBezTo>
                  <a:cubicBezTo>
                    <a:pt x="2403" y="3749"/>
                    <a:pt x="2332" y="3788"/>
                    <a:pt x="2301" y="3878"/>
                  </a:cubicBezTo>
                  <a:cubicBezTo>
                    <a:pt x="2204" y="4143"/>
                    <a:pt x="2012" y="4369"/>
                    <a:pt x="1762" y="4504"/>
                  </a:cubicBezTo>
                  <a:cubicBezTo>
                    <a:pt x="1584" y="4605"/>
                    <a:pt x="1468" y="4793"/>
                    <a:pt x="1459" y="4999"/>
                  </a:cubicBezTo>
                  <a:cubicBezTo>
                    <a:pt x="679" y="3335"/>
                    <a:pt x="1896" y="1429"/>
                    <a:pt x="3730" y="1429"/>
                  </a:cubicBezTo>
                  <a:close/>
                  <a:moveTo>
                    <a:pt x="4572" y="7295"/>
                  </a:moveTo>
                  <a:lnTo>
                    <a:pt x="4572" y="7766"/>
                  </a:lnTo>
                  <a:cubicBezTo>
                    <a:pt x="4572" y="8007"/>
                    <a:pt x="4711" y="8223"/>
                    <a:pt x="4933" y="8324"/>
                  </a:cubicBezTo>
                  <a:lnTo>
                    <a:pt x="5217" y="8449"/>
                  </a:lnTo>
                  <a:cubicBezTo>
                    <a:pt x="4933" y="9003"/>
                    <a:pt x="4355" y="9354"/>
                    <a:pt x="3730" y="9354"/>
                  </a:cubicBezTo>
                  <a:cubicBezTo>
                    <a:pt x="3099" y="9354"/>
                    <a:pt x="2527" y="9003"/>
                    <a:pt x="2238" y="8445"/>
                  </a:cubicBezTo>
                  <a:lnTo>
                    <a:pt x="2522" y="8320"/>
                  </a:lnTo>
                  <a:cubicBezTo>
                    <a:pt x="2743" y="8223"/>
                    <a:pt x="2883" y="8002"/>
                    <a:pt x="2883" y="7761"/>
                  </a:cubicBezTo>
                  <a:lnTo>
                    <a:pt x="2883" y="7295"/>
                  </a:lnTo>
                  <a:cubicBezTo>
                    <a:pt x="3155" y="7403"/>
                    <a:pt x="3441" y="7457"/>
                    <a:pt x="3727" y="7457"/>
                  </a:cubicBezTo>
                  <a:cubicBezTo>
                    <a:pt x="4014" y="7457"/>
                    <a:pt x="4300" y="7403"/>
                    <a:pt x="4572" y="7295"/>
                  </a:cubicBezTo>
                  <a:close/>
                  <a:moveTo>
                    <a:pt x="3730" y="0"/>
                  </a:moveTo>
                  <a:cubicBezTo>
                    <a:pt x="2936" y="0"/>
                    <a:pt x="2286" y="553"/>
                    <a:pt x="2286" y="1232"/>
                  </a:cubicBezTo>
                  <a:cubicBezTo>
                    <a:pt x="2286" y="1294"/>
                    <a:pt x="2291" y="1352"/>
                    <a:pt x="2301" y="1415"/>
                  </a:cubicBezTo>
                  <a:cubicBezTo>
                    <a:pt x="698" y="2319"/>
                    <a:pt x="337" y="4470"/>
                    <a:pt x="1555" y="5851"/>
                  </a:cubicBezTo>
                  <a:cubicBezTo>
                    <a:pt x="1714" y="6361"/>
                    <a:pt x="2046" y="6799"/>
                    <a:pt x="2493" y="7093"/>
                  </a:cubicBezTo>
                  <a:lnTo>
                    <a:pt x="2493" y="7766"/>
                  </a:lnTo>
                  <a:cubicBezTo>
                    <a:pt x="2493" y="7853"/>
                    <a:pt x="2445" y="7930"/>
                    <a:pt x="2363" y="7968"/>
                  </a:cubicBezTo>
                  <a:lnTo>
                    <a:pt x="612" y="8738"/>
                  </a:lnTo>
                  <a:cubicBezTo>
                    <a:pt x="241" y="8907"/>
                    <a:pt x="1" y="9272"/>
                    <a:pt x="1" y="9681"/>
                  </a:cubicBezTo>
                  <a:lnTo>
                    <a:pt x="1" y="11009"/>
                  </a:lnTo>
                  <a:cubicBezTo>
                    <a:pt x="1" y="11139"/>
                    <a:pt x="98" y="11204"/>
                    <a:pt x="195" y="11204"/>
                  </a:cubicBezTo>
                  <a:cubicBezTo>
                    <a:pt x="293" y="11204"/>
                    <a:pt x="390" y="11139"/>
                    <a:pt x="390" y="11009"/>
                  </a:cubicBezTo>
                  <a:lnTo>
                    <a:pt x="390" y="9681"/>
                  </a:lnTo>
                  <a:cubicBezTo>
                    <a:pt x="390" y="9426"/>
                    <a:pt x="540" y="9200"/>
                    <a:pt x="766" y="9094"/>
                  </a:cubicBezTo>
                  <a:lnTo>
                    <a:pt x="1882" y="8603"/>
                  </a:lnTo>
                  <a:cubicBezTo>
                    <a:pt x="2228" y="9306"/>
                    <a:pt x="2945" y="9749"/>
                    <a:pt x="3730" y="9749"/>
                  </a:cubicBezTo>
                  <a:cubicBezTo>
                    <a:pt x="4509" y="9749"/>
                    <a:pt x="5226" y="9306"/>
                    <a:pt x="5577" y="8603"/>
                  </a:cubicBezTo>
                  <a:lnTo>
                    <a:pt x="6689" y="9094"/>
                  </a:lnTo>
                  <a:cubicBezTo>
                    <a:pt x="6920" y="9195"/>
                    <a:pt x="7069" y="9426"/>
                    <a:pt x="7069" y="9676"/>
                  </a:cubicBezTo>
                  <a:lnTo>
                    <a:pt x="7069" y="11009"/>
                  </a:lnTo>
                  <a:cubicBezTo>
                    <a:pt x="7069" y="11139"/>
                    <a:pt x="7166" y="11204"/>
                    <a:pt x="7264" y="11204"/>
                  </a:cubicBezTo>
                  <a:cubicBezTo>
                    <a:pt x="7361" y="11204"/>
                    <a:pt x="7459" y="11139"/>
                    <a:pt x="7459" y="11009"/>
                  </a:cubicBezTo>
                  <a:lnTo>
                    <a:pt x="7459" y="9676"/>
                  </a:lnTo>
                  <a:cubicBezTo>
                    <a:pt x="7459" y="9272"/>
                    <a:pt x="7218" y="8902"/>
                    <a:pt x="6848" y="8738"/>
                  </a:cubicBezTo>
                  <a:lnTo>
                    <a:pt x="5096" y="7963"/>
                  </a:lnTo>
                  <a:cubicBezTo>
                    <a:pt x="5014" y="7930"/>
                    <a:pt x="4966" y="7848"/>
                    <a:pt x="4966" y="7761"/>
                  </a:cubicBezTo>
                  <a:lnTo>
                    <a:pt x="4966" y="7093"/>
                  </a:lnTo>
                  <a:cubicBezTo>
                    <a:pt x="5414" y="6799"/>
                    <a:pt x="5746" y="6361"/>
                    <a:pt x="5905" y="5851"/>
                  </a:cubicBezTo>
                  <a:cubicBezTo>
                    <a:pt x="7122" y="4470"/>
                    <a:pt x="6761" y="2319"/>
                    <a:pt x="5159" y="1415"/>
                  </a:cubicBezTo>
                  <a:cubicBezTo>
                    <a:pt x="5168" y="1352"/>
                    <a:pt x="5173" y="1294"/>
                    <a:pt x="5173" y="1232"/>
                  </a:cubicBezTo>
                  <a:cubicBezTo>
                    <a:pt x="5173" y="553"/>
                    <a:pt x="4528" y="0"/>
                    <a:pt x="37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8" name="Google Shape;14378;p138"/>
            <p:cNvSpPr/>
            <p:nvPr/>
          </p:nvSpPr>
          <p:spPr>
            <a:xfrm>
              <a:off x="4927589" y="1823338"/>
              <a:ext cx="10255" cy="32024"/>
            </a:xfrm>
            <a:custGeom>
              <a:avLst/>
              <a:gdLst/>
              <a:ahLst/>
              <a:cxnLst/>
              <a:rect l="l" t="t" r="r" b="b"/>
              <a:pathLst>
                <a:path w="391" h="1221" extrusionOk="0">
                  <a:moveTo>
                    <a:pt x="193" y="1"/>
                  </a:moveTo>
                  <a:cubicBezTo>
                    <a:pt x="87" y="1"/>
                    <a:pt x="1" y="87"/>
                    <a:pt x="1" y="193"/>
                  </a:cubicBezTo>
                  <a:lnTo>
                    <a:pt x="1" y="1025"/>
                  </a:lnTo>
                  <a:cubicBezTo>
                    <a:pt x="1" y="1155"/>
                    <a:pt x="98" y="1220"/>
                    <a:pt x="195" y="1220"/>
                  </a:cubicBezTo>
                  <a:cubicBezTo>
                    <a:pt x="293" y="1220"/>
                    <a:pt x="390" y="1155"/>
                    <a:pt x="390" y="1025"/>
                  </a:cubicBezTo>
                  <a:lnTo>
                    <a:pt x="390" y="193"/>
                  </a:lnTo>
                  <a:cubicBezTo>
                    <a:pt x="390" y="87"/>
                    <a:pt x="299"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9" name="Google Shape;14379;p138"/>
            <p:cNvSpPr/>
            <p:nvPr/>
          </p:nvSpPr>
          <p:spPr>
            <a:xfrm>
              <a:off x="5036616" y="1823338"/>
              <a:ext cx="10255" cy="32024"/>
            </a:xfrm>
            <a:custGeom>
              <a:avLst/>
              <a:gdLst/>
              <a:ahLst/>
              <a:cxnLst/>
              <a:rect l="l" t="t" r="r" b="b"/>
              <a:pathLst>
                <a:path w="391" h="1221" extrusionOk="0">
                  <a:moveTo>
                    <a:pt x="193" y="1"/>
                  </a:moveTo>
                  <a:cubicBezTo>
                    <a:pt x="87" y="1"/>
                    <a:pt x="1" y="87"/>
                    <a:pt x="1" y="193"/>
                  </a:cubicBezTo>
                  <a:lnTo>
                    <a:pt x="1" y="1025"/>
                  </a:lnTo>
                  <a:cubicBezTo>
                    <a:pt x="1" y="1155"/>
                    <a:pt x="98" y="1220"/>
                    <a:pt x="196" y="1220"/>
                  </a:cubicBezTo>
                  <a:cubicBezTo>
                    <a:pt x="293" y="1220"/>
                    <a:pt x="391" y="1155"/>
                    <a:pt x="391" y="1025"/>
                  </a:cubicBezTo>
                  <a:lnTo>
                    <a:pt x="391" y="193"/>
                  </a:lnTo>
                  <a:cubicBezTo>
                    <a:pt x="391" y="87"/>
                    <a:pt x="304"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0" name="Google Shape;14380;p138"/>
            <p:cNvSpPr/>
            <p:nvPr/>
          </p:nvSpPr>
          <p:spPr>
            <a:xfrm>
              <a:off x="5074751" y="1561614"/>
              <a:ext cx="162925" cy="169771"/>
            </a:xfrm>
            <a:custGeom>
              <a:avLst/>
              <a:gdLst/>
              <a:ahLst/>
              <a:cxnLst/>
              <a:rect l="l" t="t" r="r" b="b"/>
              <a:pathLst>
                <a:path w="6212" h="6473" extrusionOk="0">
                  <a:moveTo>
                    <a:pt x="818" y="0"/>
                  </a:moveTo>
                  <a:cubicBezTo>
                    <a:pt x="366" y="0"/>
                    <a:pt x="0" y="366"/>
                    <a:pt x="0" y="818"/>
                  </a:cubicBezTo>
                  <a:lnTo>
                    <a:pt x="0" y="4143"/>
                  </a:lnTo>
                  <a:cubicBezTo>
                    <a:pt x="0" y="4595"/>
                    <a:pt x="366" y="4961"/>
                    <a:pt x="818" y="4961"/>
                  </a:cubicBezTo>
                  <a:lnTo>
                    <a:pt x="1193" y="4961"/>
                  </a:lnTo>
                  <a:lnTo>
                    <a:pt x="909" y="6106"/>
                  </a:lnTo>
                  <a:cubicBezTo>
                    <a:pt x="862" y="6307"/>
                    <a:pt x="1023" y="6472"/>
                    <a:pt x="1202" y="6472"/>
                  </a:cubicBezTo>
                  <a:cubicBezTo>
                    <a:pt x="1259" y="6472"/>
                    <a:pt x="1317" y="6456"/>
                    <a:pt x="1371" y="6419"/>
                  </a:cubicBezTo>
                  <a:lnTo>
                    <a:pt x="3378" y="4961"/>
                  </a:lnTo>
                  <a:lnTo>
                    <a:pt x="5394" y="4961"/>
                  </a:lnTo>
                  <a:cubicBezTo>
                    <a:pt x="5846" y="4961"/>
                    <a:pt x="6212" y="4595"/>
                    <a:pt x="6212" y="4143"/>
                  </a:cubicBezTo>
                  <a:lnTo>
                    <a:pt x="6212" y="818"/>
                  </a:lnTo>
                  <a:cubicBezTo>
                    <a:pt x="6212" y="366"/>
                    <a:pt x="5846" y="0"/>
                    <a:pt x="5394" y="0"/>
                  </a:cubicBezTo>
                  <a:cubicBezTo>
                    <a:pt x="5134" y="0"/>
                    <a:pt x="5134" y="390"/>
                    <a:pt x="5394" y="390"/>
                  </a:cubicBezTo>
                  <a:cubicBezTo>
                    <a:pt x="5630" y="390"/>
                    <a:pt x="5822" y="582"/>
                    <a:pt x="5822" y="818"/>
                  </a:cubicBezTo>
                  <a:lnTo>
                    <a:pt x="5822" y="4143"/>
                  </a:lnTo>
                  <a:cubicBezTo>
                    <a:pt x="5822" y="4384"/>
                    <a:pt x="5630" y="4576"/>
                    <a:pt x="5394" y="4576"/>
                  </a:cubicBezTo>
                  <a:lnTo>
                    <a:pt x="3315" y="4576"/>
                  </a:lnTo>
                  <a:cubicBezTo>
                    <a:pt x="3272" y="4576"/>
                    <a:pt x="3234" y="4586"/>
                    <a:pt x="3200" y="4610"/>
                  </a:cubicBezTo>
                  <a:lnTo>
                    <a:pt x="1347" y="5962"/>
                  </a:lnTo>
                  <a:lnTo>
                    <a:pt x="1631" y="4817"/>
                  </a:lnTo>
                  <a:cubicBezTo>
                    <a:pt x="1660" y="4696"/>
                    <a:pt x="1569" y="4576"/>
                    <a:pt x="1444" y="4576"/>
                  </a:cubicBezTo>
                  <a:lnTo>
                    <a:pt x="818" y="4576"/>
                  </a:lnTo>
                  <a:cubicBezTo>
                    <a:pt x="582" y="4576"/>
                    <a:pt x="390" y="4384"/>
                    <a:pt x="390" y="4148"/>
                  </a:cubicBezTo>
                  <a:lnTo>
                    <a:pt x="390" y="818"/>
                  </a:lnTo>
                  <a:cubicBezTo>
                    <a:pt x="390" y="577"/>
                    <a:pt x="582" y="390"/>
                    <a:pt x="818" y="390"/>
                  </a:cubicBezTo>
                  <a:cubicBezTo>
                    <a:pt x="1078" y="390"/>
                    <a:pt x="1078" y="0"/>
                    <a:pt x="8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81" name="Google Shape;14381;p138"/>
          <p:cNvGrpSpPr/>
          <p:nvPr/>
        </p:nvGrpSpPr>
        <p:grpSpPr>
          <a:xfrm>
            <a:off x="5393651" y="1314093"/>
            <a:ext cx="263403" cy="366713"/>
            <a:chOff x="5393651" y="1498668"/>
            <a:chExt cx="263403" cy="366713"/>
          </a:xfrm>
        </p:grpSpPr>
        <p:sp>
          <p:nvSpPr>
            <p:cNvPr id="14382" name="Google Shape;14382;p138"/>
            <p:cNvSpPr/>
            <p:nvPr/>
          </p:nvSpPr>
          <p:spPr>
            <a:xfrm>
              <a:off x="5399080" y="1527020"/>
              <a:ext cx="252676" cy="333063"/>
            </a:xfrm>
            <a:custGeom>
              <a:avLst/>
              <a:gdLst/>
              <a:ahLst/>
              <a:cxnLst/>
              <a:rect l="l" t="t" r="r" b="b"/>
              <a:pathLst>
                <a:path w="9634" h="12699" extrusionOk="0">
                  <a:moveTo>
                    <a:pt x="655" y="1"/>
                  </a:moveTo>
                  <a:cubicBezTo>
                    <a:pt x="294" y="1"/>
                    <a:pt x="0" y="294"/>
                    <a:pt x="0" y="655"/>
                  </a:cubicBezTo>
                  <a:lnTo>
                    <a:pt x="0" y="12040"/>
                  </a:lnTo>
                  <a:cubicBezTo>
                    <a:pt x="0" y="12400"/>
                    <a:pt x="294" y="12699"/>
                    <a:pt x="655" y="12699"/>
                  </a:cubicBezTo>
                  <a:lnTo>
                    <a:pt x="8974" y="12699"/>
                  </a:lnTo>
                  <a:cubicBezTo>
                    <a:pt x="9335" y="12699"/>
                    <a:pt x="9633" y="12400"/>
                    <a:pt x="9633" y="12040"/>
                  </a:cubicBezTo>
                  <a:lnTo>
                    <a:pt x="9633" y="655"/>
                  </a:lnTo>
                  <a:cubicBezTo>
                    <a:pt x="9628" y="294"/>
                    <a:pt x="9335" y="1"/>
                    <a:pt x="8974"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3" name="Google Shape;14383;p138"/>
            <p:cNvSpPr/>
            <p:nvPr/>
          </p:nvSpPr>
          <p:spPr>
            <a:xfrm>
              <a:off x="5422029" y="1549995"/>
              <a:ext cx="206751" cy="275651"/>
            </a:xfrm>
            <a:custGeom>
              <a:avLst/>
              <a:gdLst/>
              <a:ahLst/>
              <a:cxnLst/>
              <a:rect l="l" t="t" r="r" b="b"/>
              <a:pathLst>
                <a:path w="7883" h="10510" extrusionOk="0">
                  <a:moveTo>
                    <a:pt x="1" y="0"/>
                  </a:moveTo>
                  <a:lnTo>
                    <a:pt x="1" y="10509"/>
                  </a:lnTo>
                  <a:lnTo>
                    <a:pt x="7883" y="10509"/>
                  </a:lnTo>
                  <a:lnTo>
                    <a:pt x="788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4" name="Google Shape;14384;p138"/>
            <p:cNvSpPr/>
            <p:nvPr/>
          </p:nvSpPr>
          <p:spPr>
            <a:xfrm>
              <a:off x="5473645" y="1503992"/>
              <a:ext cx="103520" cy="46029"/>
            </a:xfrm>
            <a:custGeom>
              <a:avLst/>
              <a:gdLst/>
              <a:ahLst/>
              <a:cxnLst/>
              <a:rect l="l" t="t" r="r" b="b"/>
              <a:pathLst>
                <a:path w="3947" h="1755" extrusionOk="0">
                  <a:moveTo>
                    <a:pt x="1972" y="1"/>
                  </a:moveTo>
                  <a:cubicBezTo>
                    <a:pt x="1678" y="1"/>
                    <a:pt x="1384" y="147"/>
                    <a:pt x="1218" y="441"/>
                  </a:cubicBezTo>
                  <a:lnTo>
                    <a:pt x="439" y="441"/>
                  </a:lnTo>
                  <a:cubicBezTo>
                    <a:pt x="198" y="441"/>
                    <a:pt x="1" y="633"/>
                    <a:pt x="1" y="879"/>
                  </a:cubicBezTo>
                  <a:lnTo>
                    <a:pt x="1" y="1754"/>
                  </a:lnTo>
                  <a:lnTo>
                    <a:pt x="3942" y="1754"/>
                  </a:lnTo>
                  <a:lnTo>
                    <a:pt x="3942" y="879"/>
                  </a:lnTo>
                  <a:cubicBezTo>
                    <a:pt x="3947" y="638"/>
                    <a:pt x="3749" y="441"/>
                    <a:pt x="3504" y="441"/>
                  </a:cubicBezTo>
                  <a:lnTo>
                    <a:pt x="2729" y="441"/>
                  </a:lnTo>
                  <a:cubicBezTo>
                    <a:pt x="2561" y="147"/>
                    <a:pt x="2266" y="1"/>
                    <a:pt x="1972" y="1"/>
                  </a:cubicBez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5" name="Google Shape;14385;p138"/>
            <p:cNvSpPr/>
            <p:nvPr/>
          </p:nvSpPr>
          <p:spPr>
            <a:xfrm>
              <a:off x="5453581" y="1661934"/>
              <a:ext cx="28798" cy="28667"/>
            </a:xfrm>
            <a:custGeom>
              <a:avLst/>
              <a:gdLst/>
              <a:ahLst/>
              <a:cxnLst/>
              <a:rect l="l" t="t" r="r" b="b"/>
              <a:pathLst>
                <a:path w="1098" h="1093" extrusionOk="0">
                  <a:moveTo>
                    <a:pt x="549" y="0"/>
                  </a:moveTo>
                  <a:cubicBezTo>
                    <a:pt x="246" y="0"/>
                    <a:pt x="1" y="246"/>
                    <a:pt x="1" y="544"/>
                  </a:cubicBezTo>
                  <a:cubicBezTo>
                    <a:pt x="1" y="847"/>
                    <a:pt x="246" y="1093"/>
                    <a:pt x="549" y="1093"/>
                  </a:cubicBezTo>
                  <a:cubicBezTo>
                    <a:pt x="853" y="1093"/>
                    <a:pt x="1098" y="847"/>
                    <a:pt x="1098" y="544"/>
                  </a:cubicBezTo>
                  <a:cubicBezTo>
                    <a:pt x="1098" y="246"/>
                    <a:pt x="853" y="0"/>
                    <a:pt x="549" y="0"/>
                  </a:cubicBezTo>
                  <a:close/>
                </a:path>
              </a:pathLst>
            </a:custGeom>
            <a:solidFill>
              <a:srgbClr val="A1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6" name="Google Shape;14386;p138"/>
            <p:cNvSpPr/>
            <p:nvPr/>
          </p:nvSpPr>
          <p:spPr>
            <a:xfrm>
              <a:off x="5453581" y="1713550"/>
              <a:ext cx="28798" cy="28798"/>
            </a:xfrm>
            <a:custGeom>
              <a:avLst/>
              <a:gdLst/>
              <a:ahLst/>
              <a:cxnLst/>
              <a:rect l="l" t="t" r="r" b="b"/>
              <a:pathLst>
                <a:path w="1098" h="1098" extrusionOk="0">
                  <a:moveTo>
                    <a:pt x="549" y="0"/>
                  </a:moveTo>
                  <a:cubicBezTo>
                    <a:pt x="246" y="0"/>
                    <a:pt x="1" y="246"/>
                    <a:pt x="1" y="549"/>
                  </a:cubicBezTo>
                  <a:cubicBezTo>
                    <a:pt x="1" y="852"/>
                    <a:pt x="246" y="1097"/>
                    <a:pt x="549" y="1097"/>
                  </a:cubicBezTo>
                  <a:cubicBezTo>
                    <a:pt x="853" y="1097"/>
                    <a:pt x="1098" y="852"/>
                    <a:pt x="1098" y="549"/>
                  </a:cubicBezTo>
                  <a:cubicBezTo>
                    <a:pt x="1098" y="246"/>
                    <a:pt x="853" y="0"/>
                    <a:pt x="549" y="0"/>
                  </a:cubicBezTo>
                  <a:close/>
                </a:path>
              </a:pathLst>
            </a:custGeom>
            <a:solidFill>
              <a:srgbClr val="A1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7" name="Google Shape;14387;p138"/>
            <p:cNvSpPr/>
            <p:nvPr/>
          </p:nvSpPr>
          <p:spPr>
            <a:xfrm>
              <a:off x="5453581" y="1765297"/>
              <a:ext cx="28798" cy="28667"/>
            </a:xfrm>
            <a:custGeom>
              <a:avLst/>
              <a:gdLst/>
              <a:ahLst/>
              <a:cxnLst/>
              <a:rect l="l" t="t" r="r" b="b"/>
              <a:pathLst>
                <a:path w="1098" h="1093" extrusionOk="0">
                  <a:moveTo>
                    <a:pt x="549" y="0"/>
                  </a:moveTo>
                  <a:cubicBezTo>
                    <a:pt x="246" y="0"/>
                    <a:pt x="1" y="246"/>
                    <a:pt x="1" y="544"/>
                  </a:cubicBezTo>
                  <a:cubicBezTo>
                    <a:pt x="1" y="847"/>
                    <a:pt x="246" y="1092"/>
                    <a:pt x="549" y="1092"/>
                  </a:cubicBezTo>
                  <a:cubicBezTo>
                    <a:pt x="853" y="1092"/>
                    <a:pt x="1098" y="847"/>
                    <a:pt x="1098" y="544"/>
                  </a:cubicBezTo>
                  <a:cubicBezTo>
                    <a:pt x="1098" y="246"/>
                    <a:pt x="853" y="0"/>
                    <a:pt x="549" y="0"/>
                  </a:cubicBezTo>
                  <a:close/>
                </a:path>
              </a:pathLst>
            </a:custGeom>
            <a:solidFill>
              <a:srgbClr val="A1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8" name="Google Shape;14388;p138"/>
            <p:cNvSpPr/>
            <p:nvPr/>
          </p:nvSpPr>
          <p:spPr>
            <a:xfrm>
              <a:off x="5450827" y="1572971"/>
              <a:ext cx="34463" cy="34463"/>
            </a:xfrm>
            <a:custGeom>
              <a:avLst/>
              <a:gdLst/>
              <a:ahLst/>
              <a:cxnLst/>
              <a:rect l="l" t="t" r="r" b="b"/>
              <a:pathLst>
                <a:path w="1314" h="1314" extrusionOk="0">
                  <a:moveTo>
                    <a:pt x="217" y="0"/>
                  </a:moveTo>
                  <a:cubicBezTo>
                    <a:pt x="96" y="0"/>
                    <a:pt x="0" y="96"/>
                    <a:pt x="0" y="217"/>
                  </a:cubicBezTo>
                  <a:lnTo>
                    <a:pt x="0" y="1092"/>
                  </a:lnTo>
                  <a:cubicBezTo>
                    <a:pt x="0" y="1213"/>
                    <a:pt x="96" y="1314"/>
                    <a:pt x="217" y="1314"/>
                  </a:cubicBezTo>
                  <a:lnTo>
                    <a:pt x="1092" y="1314"/>
                  </a:lnTo>
                  <a:cubicBezTo>
                    <a:pt x="1213" y="1314"/>
                    <a:pt x="1314" y="1213"/>
                    <a:pt x="1314" y="1092"/>
                  </a:cubicBezTo>
                  <a:lnTo>
                    <a:pt x="1314" y="217"/>
                  </a:lnTo>
                  <a:cubicBezTo>
                    <a:pt x="1314" y="96"/>
                    <a:pt x="1213" y="0"/>
                    <a:pt x="1092" y="0"/>
                  </a:cubicBez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9" name="Google Shape;14389;p138"/>
            <p:cNvSpPr/>
            <p:nvPr/>
          </p:nvSpPr>
          <p:spPr>
            <a:xfrm>
              <a:off x="5393651" y="1498668"/>
              <a:ext cx="263403" cy="366713"/>
            </a:xfrm>
            <a:custGeom>
              <a:avLst/>
              <a:gdLst/>
              <a:ahLst/>
              <a:cxnLst/>
              <a:rect l="l" t="t" r="r" b="b"/>
              <a:pathLst>
                <a:path w="10043" h="13982" extrusionOk="0">
                  <a:moveTo>
                    <a:pt x="5022" y="406"/>
                  </a:moveTo>
                  <a:cubicBezTo>
                    <a:pt x="5248" y="406"/>
                    <a:pt x="5474" y="519"/>
                    <a:pt x="5601" y="745"/>
                  </a:cubicBezTo>
                  <a:cubicBezTo>
                    <a:pt x="5635" y="807"/>
                    <a:pt x="5702" y="846"/>
                    <a:pt x="5779" y="846"/>
                  </a:cubicBezTo>
                  <a:lnTo>
                    <a:pt x="6554" y="846"/>
                  </a:lnTo>
                  <a:cubicBezTo>
                    <a:pt x="6684" y="846"/>
                    <a:pt x="6790" y="952"/>
                    <a:pt x="6790" y="1082"/>
                  </a:cubicBezTo>
                  <a:lnTo>
                    <a:pt x="6790" y="1750"/>
                  </a:lnTo>
                  <a:lnTo>
                    <a:pt x="3258" y="1750"/>
                  </a:lnTo>
                  <a:lnTo>
                    <a:pt x="3258" y="1082"/>
                  </a:lnTo>
                  <a:cubicBezTo>
                    <a:pt x="3258" y="952"/>
                    <a:pt x="3359" y="846"/>
                    <a:pt x="3489" y="846"/>
                  </a:cubicBezTo>
                  <a:lnTo>
                    <a:pt x="4268" y="846"/>
                  </a:lnTo>
                  <a:cubicBezTo>
                    <a:pt x="4340" y="846"/>
                    <a:pt x="4408" y="807"/>
                    <a:pt x="4446" y="745"/>
                  </a:cubicBezTo>
                  <a:cubicBezTo>
                    <a:pt x="4571" y="519"/>
                    <a:pt x="4796" y="406"/>
                    <a:pt x="5022" y="406"/>
                  </a:cubicBezTo>
                  <a:close/>
                  <a:moveTo>
                    <a:pt x="9186" y="1284"/>
                  </a:moveTo>
                  <a:cubicBezTo>
                    <a:pt x="9431" y="1284"/>
                    <a:pt x="9633" y="1486"/>
                    <a:pt x="9638" y="1736"/>
                  </a:cubicBezTo>
                  <a:lnTo>
                    <a:pt x="9633" y="13121"/>
                  </a:lnTo>
                  <a:cubicBezTo>
                    <a:pt x="9633" y="13371"/>
                    <a:pt x="9431" y="13573"/>
                    <a:pt x="9181" y="13573"/>
                  </a:cubicBezTo>
                  <a:lnTo>
                    <a:pt x="862" y="13573"/>
                  </a:lnTo>
                  <a:cubicBezTo>
                    <a:pt x="616" y="13573"/>
                    <a:pt x="414" y="13371"/>
                    <a:pt x="409" y="13121"/>
                  </a:cubicBezTo>
                  <a:lnTo>
                    <a:pt x="409" y="1736"/>
                  </a:lnTo>
                  <a:cubicBezTo>
                    <a:pt x="414" y="1486"/>
                    <a:pt x="616" y="1284"/>
                    <a:pt x="862" y="1284"/>
                  </a:cubicBezTo>
                  <a:lnTo>
                    <a:pt x="2849" y="1284"/>
                  </a:lnTo>
                  <a:lnTo>
                    <a:pt x="2849" y="1957"/>
                  </a:lnTo>
                  <a:cubicBezTo>
                    <a:pt x="2849" y="2068"/>
                    <a:pt x="2940" y="2159"/>
                    <a:pt x="3051" y="2159"/>
                  </a:cubicBezTo>
                  <a:lnTo>
                    <a:pt x="6992" y="2159"/>
                  </a:lnTo>
                  <a:cubicBezTo>
                    <a:pt x="7107" y="2159"/>
                    <a:pt x="7199" y="2068"/>
                    <a:pt x="7199" y="1957"/>
                  </a:cubicBezTo>
                  <a:lnTo>
                    <a:pt x="7199" y="1284"/>
                  </a:lnTo>
                  <a:close/>
                  <a:moveTo>
                    <a:pt x="5021" y="0"/>
                  </a:moveTo>
                  <a:cubicBezTo>
                    <a:pt x="4697" y="0"/>
                    <a:pt x="4372" y="146"/>
                    <a:pt x="4158" y="437"/>
                  </a:cubicBezTo>
                  <a:lnTo>
                    <a:pt x="3489" y="437"/>
                  </a:lnTo>
                  <a:cubicBezTo>
                    <a:pt x="3215" y="437"/>
                    <a:pt x="2969" y="615"/>
                    <a:pt x="2883" y="875"/>
                  </a:cubicBezTo>
                  <a:lnTo>
                    <a:pt x="862" y="875"/>
                  </a:lnTo>
                  <a:cubicBezTo>
                    <a:pt x="385" y="875"/>
                    <a:pt x="0" y="1260"/>
                    <a:pt x="0" y="1736"/>
                  </a:cubicBezTo>
                  <a:lnTo>
                    <a:pt x="0" y="13121"/>
                  </a:lnTo>
                  <a:cubicBezTo>
                    <a:pt x="0" y="13597"/>
                    <a:pt x="385" y="13982"/>
                    <a:pt x="862" y="13982"/>
                  </a:cubicBezTo>
                  <a:lnTo>
                    <a:pt x="9181" y="13982"/>
                  </a:lnTo>
                  <a:cubicBezTo>
                    <a:pt x="9657" y="13982"/>
                    <a:pt x="10042" y="13597"/>
                    <a:pt x="10042" y="13121"/>
                  </a:cubicBezTo>
                  <a:lnTo>
                    <a:pt x="10042" y="1736"/>
                  </a:lnTo>
                  <a:cubicBezTo>
                    <a:pt x="10042" y="1260"/>
                    <a:pt x="9657" y="875"/>
                    <a:pt x="9181" y="875"/>
                  </a:cubicBezTo>
                  <a:lnTo>
                    <a:pt x="7165" y="875"/>
                  </a:lnTo>
                  <a:cubicBezTo>
                    <a:pt x="7078" y="615"/>
                    <a:pt x="6833" y="437"/>
                    <a:pt x="6554" y="437"/>
                  </a:cubicBezTo>
                  <a:lnTo>
                    <a:pt x="5885" y="437"/>
                  </a:lnTo>
                  <a:cubicBezTo>
                    <a:pt x="5671" y="146"/>
                    <a:pt x="5346" y="0"/>
                    <a:pt x="50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0" name="Google Shape;14390;p138"/>
            <p:cNvSpPr/>
            <p:nvPr/>
          </p:nvSpPr>
          <p:spPr>
            <a:xfrm>
              <a:off x="5518573" y="1521591"/>
              <a:ext cx="14294" cy="10780"/>
            </a:xfrm>
            <a:custGeom>
              <a:avLst/>
              <a:gdLst/>
              <a:ahLst/>
              <a:cxnLst/>
              <a:rect l="l" t="t" r="r" b="b"/>
              <a:pathLst>
                <a:path w="545" h="411" extrusionOk="0">
                  <a:moveTo>
                    <a:pt x="275" y="0"/>
                  </a:moveTo>
                  <a:cubicBezTo>
                    <a:pt x="270" y="0"/>
                    <a:pt x="265" y="1"/>
                    <a:pt x="261" y="1"/>
                  </a:cubicBezTo>
                  <a:cubicBezTo>
                    <a:pt x="1" y="15"/>
                    <a:pt x="1" y="395"/>
                    <a:pt x="261" y="410"/>
                  </a:cubicBezTo>
                  <a:cubicBezTo>
                    <a:pt x="265" y="410"/>
                    <a:pt x="270" y="410"/>
                    <a:pt x="275" y="410"/>
                  </a:cubicBezTo>
                  <a:cubicBezTo>
                    <a:pt x="545" y="410"/>
                    <a:pt x="545" y="0"/>
                    <a:pt x="2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1" name="Google Shape;14391;p138"/>
            <p:cNvSpPr/>
            <p:nvPr/>
          </p:nvSpPr>
          <p:spPr>
            <a:xfrm>
              <a:off x="5416627" y="1544566"/>
              <a:ext cx="217452" cy="286378"/>
            </a:xfrm>
            <a:custGeom>
              <a:avLst/>
              <a:gdLst/>
              <a:ahLst/>
              <a:cxnLst/>
              <a:rect l="l" t="t" r="r" b="b"/>
              <a:pathLst>
                <a:path w="8291" h="10919" extrusionOk="0">
                  <a:moveTo>
                    <a:pt x="1313" y="0"/>
                  </a:moveTo>
                  <a:cubicBezTo>
                    <a:pt x="1308" y="0"/>
                    <a:pt x="1304" y="0"/>
                    <a:pt x="1299" y="0"/>
                  </a:cubicBezTo>
                  <a:lnTo>
                    <a:pt x="207" y="0"/>
                  </a:lnTo>
                  <a:cubicBezTo>
                    <a:pt x="91" y="0"/>
                    <a:pt x="0" y="92"/>
                    <a:pt x="0" y="207"/>
                  </a:cubicBezTo>
                  <a:lnTo>
                    <a:pt x="0" y="10716"/>
                  </a:lnTo>
                  <a:cubicBezTo>
                    <a:pt x="0" y="10827"/>
                    <a:pt x="91" y="10918"/>
                    <a:pt x="207" y="10918"/>
                  </a:cubicBezTo>
                  <a:lnTo>
                    <a:pt x="8084" y="10918"/>
                  </a:lnTo>
                  <a:cubicBezTo>
                    <a:pt x="8199" y="10918"/>
                    <a:pt x="8291" y="10827"/>
                    <a:pt x="8291" y="10716"/>
                  </a:cubicBezTo>
                  <a:lnTo>
                    <a:pt x="8291" y="207"/>
                  </a:lnTo>
                  <a:cubicBezTo>
                    <a:pt x="8291" y="92"/>
                    <a:pt x="8199" y="0"/>
                    <a:pt x="8089" y="0"/>
                  </a:cubicBezTo>
                  <a:lnTo>
                    <a:pt x="6991" y="0"/>
                  </a:lnTo>
                  <a:cubicBezTo>
                    <a:pt x="6987" y="0"/>
                    <a:pt x="6982" y="0"/>
                    <a:pt x="6978" y="0"/>
                  </a:cubicBezTo>
                  <a:cubicBezTo>
                    <a:pt x="6707" y="0"/>
                    <a:pt x="6707" y="410"/>
                    <a:pt x="6978" y="410"/>
                  </a:cubicBezTo>
                  <a:cubicBezTo>
                    <a:pt x="6982" y="410"/>
                    <a:pt x="6987" y="410"/>
                    <a:pt x="6991" y="409"/>
                  </a:cubicBezTo>
                  <a:lnTo>
                    <a:pt x="7882" y="409"/>
                  </a:lnTo>
                  <a:lnTo>
                    <a:pt x="7882" y="10509"/>
                  </a:lnTo>
                  <a:lnTo>
                    <a:pt x="414" y="10509"/>
                  </a:lnTo>
                  <a:lnTo>
                    <a:pt x="414" y="409"/>
                  </a:lnTo>
                  <a:lnTo>
                    <a:pt x="1299" y="409"/>
                  </a:lnTo>
                  <a:cubicBezTo>
                    <a:pt x="1304" y="410"/>
                    <a:pt x="1308" y="410"/>
                    <a:pt x="1313" y="410"/>
                  </a:cubicBezTo>
                  <a:cubicBezTo>
                    <a:pt x="1583" y="410"/>
                    <a:pt x="1583" y="0"/>
                    <a:pt x="13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2" name="Google Shape;14392;p138"/>
            <p:cNvSpPr/>
            <p:nvPr/>
          </p:nvSpPr>
          <p:spPr>
            <a:xfrm>
              <a:off x="5445398" y="1659416"/>
              <a:ext cx="39525" cy="33755"/>
            </a:xfrm>
            <a:custGeom>
              <a:avLst/>
              <a:gdLst/>
              <a:ahLst/>
              <a:cxnLst/>
              <a:rect l="l" t="t" r="r" b="b"/>
              <a:pathLst>
                <a:path w="1507" h="1287" extrusionOk="0">
                  <a:moveTo>
                    <a:pt x="857" y="410"/>
                  </a:moveTo>
                  <a:cubicBezTo>
                    <a:pt x="976" y="410"/>
                    <a:pt x="1092" y="504"/>
                    <a:pt x="1092" y="645"/>
                  </a:cubicBezTo>
                  <a:cubicBezTo>
                    <a:pt x="1092" y="770"/>
                    <a:pt x="991" y="876"/>
                    <a:pt x="861" y="876"/>
                  </a:cubicBezTo>
                  <a:cubicBezTo>
                    <a:pt x="655" y="876"/>
                    <a:pt x="549" y="626"/>
                    <a:pt x="698" y="477"/>
                  </a:cubicBezTo>
                  <a:cubicBezTo>
                    <a:pt x="744" y="430"/>
                    <a:pt x="801" y="410"/>
                    <a:pt x="857" y="410"/>
                  </a:cubicBezTo>
                  <a:close/>
                  <a:moveTo>
                    <a:pt x="861" y="0"/>
                  </a:moveTo>
                  <a:cubicBezTo>
                    <a:pt x="289" y="0"/>
                    <a:pt x="0" y="693"/>
                    <a:pt x="404" y="1097"/>
                  </a:cubicBezTo>
                  <a:cubicBezTo>
                    <a:pt x="537" y="1228"/>
                    <a:pt x="699" y="1287"/>
                    <a:pt x="858" y="1287"/>
                  </a:cubicBezTo>
                  <a:cubicBezTo>
                    <a:pt x="1190" y="1287"/>
                    <a:pt x="1506" y="1032"/>
                    <a:pt x="1506" y="645"/>
                  </a:cubicBezTo>
                  <a:cubicBezTo>
                    <a:pt x="1501" y="289"/>
                    <a:pt x="1217" y="0"/>
                    <a:pt x="8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3" name="Google Shape;14393;p138"/>
            <p:cNvSpPr/>
            <p:nvPr/>
          </p:nvSpPr>
          <p:spPr>
            <a:xfrm>
              <a:off x="5445398" y="1711137"/>
              <a:ext cx="39525" cy="33755"/>
            </a:xfrm>
            <a:custGeom>
              <a:avLst/>
              <a:gdLst/>
              <a:ahLst/>
              <a:cxnLst/>
              <a:rect l="l" t="t" r="r" b="b"/>
              <a:pathLst>
                <a:path w="1507" h="1287" extrusionOk="0">
                  <a:moveTo>
                    <a:pt x="859" y="407"/>
                  </a:moveTo>
                  <a:cubicBezTo>
                    <a:pt x="978" y="407"/>
                    <a:pt x="1092" y="501"/>
                    <a:pt x="1092" y="641"/>
                  </a:cubicBezTo>
                  <a:cubicBezTo>
                    <a:pt x="1092" y="771"/>
                    <a:pt x="991" y="872"/>
                    <a:pt x="861" y="877"/>
                  </a:cubicBezTo>
                  <a:cubicBezTo>
                    <a:pt x="655" y="877"/>
                    <a:pt x="549" y="622"/>
                    <a:pt x="698" y="477"/>
                  </a:cubicBezTo>
                  <a:cubicBezTo>
                    <a:pt x="745" y="429"/>
                    <a:pt x="803" y="407"/>
                    <a:pt x="859" y="407"/>
                  </a:cubicBezTo>
                  <a:close/>
                  <a:moveTo>
                    <a:pt x="861" y="1"/>
                  </a:moveTo>
                  <a:cubicBezTo>
                    <a:pt x="289" y="1"/>
                    <a:pt x="0" y="689"/>
                    <a:pt x="404" y="1098"/>
                  </a:cubicBezTo>
                  <a:cubicBezTo>
                    <a:pt x="536" y="1228"/>
                    <a:pt x="697" y="1287"/>
                    <a:pt x="856" y="1287"/>
                  </a:cubicBezTo>
                  <a:cubicBezTo>
                    <a:pt x="1188" y="1287"/>
                    <a:pt x="1506" y="1029"/>
                    <a:pt x="1506" y="641"/>
                  </a:cubicBezTo>
                  <a:cubicBezTo>
                    <a:pt x="1501" y="285"/>
                    <a:pt x="1217" y="1"/>
                    <a:pt x="8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4" name="Google Shape;14394;p138"/>
            <p:cNvSpPr/>
            <p:nvPr/>
          </p:nvSpPr>
          <p:spPr>
            <a:xfrm>
              <a:off x="5445398" y="1762753"/>
              <a:ext cx="39525" cy="33781"/>
            </a:xfrm>
            <a:custGeom>
              <a:avLst/>
              <a:gdLst/>
              <a:ahLst/>
              <a:cxnLst/>
              <a:rect l="l" t="t" r="r" b="b"/>
              <a:pathLst>
                <a:path w="1507" h="1288" extrusionOk="0">
                  <a:moveTo>
                    <a:pt x="857" y="411"/>
                  </a:moveTo>
                  <a:cubicBezTo>
                    <a:pt x="976" y="411"/>
                    <a:pt x="1092" y="505"/>
                    <a:pt x="1092" y="646"/>
                  </a:cubicBezTo>
                  <a:cubicBezTo>
                    <a:pt x="1092" y="771"/>
                    <a:pt x="991" y="877"/>
                    <a:pt x="861" y="877"/>
                  </a:cubicBezTo>
                  <a:cubicBezTo>
                    <a:pt x="655" y="877"/>
                    <a:pt x="549" y="626"/>
                    <a:pt x="698" y="477"/>
                  </a:cubicBezTo>
                  <a:cubicBezTo>
                    <a:pt x="744" y="431"/>
                    <a:pt x="801" y="411"/>
                    <a:pt x="857" y="411"/>
                  </a:cubicBezTo>
                  <a:close/>
                  <a:moveTo>
                    <a:pt x="861" y="1"/>
                  </a:moveTo>
                  <a:cubicBezTo>
                    <a:pt x="289" y="1"/>
                    <a:pt x="0" y="694"/>
                    <a:pt x="404" y="1098"/>
                  </a:cubicBezTo>
                  <a:cubicBezTo>
                    <a:pt x="537" y="1229"/>
                    <a:pt x="699" y="1288"/>
                    <a:pt x="858" y="1288"/>
                  </a:cubicBezTo>
                  <a:cubicBezTo>
                    <a:pt x="1190" y="1288"/>
                    <a:pt x="1506" y="1033"/>
                    <a:pt x="1506" y="646"/>
                  </a:cubicBezTo>
                  <a:cubicBezTo>
                    <a:pt x="1501" y="290"/>
                    <a:pt x="1217" y="1"/>
                    <a:pt x="8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5" name="Google Shape;14395;p138"/>
            <p:cNvSpPr/>
            <p:nvPr/>
          </p:nvSpPr>
          <p:spPr>
            <a:xfrm>
              <a:off x="5494968" y="1659390"/>
              <a:ext cx="66565" cy="10780"/>
            </a:xfrm>
            <a:custGeom>
              <a:avLst/>
              <a:gdLst/>
              <a:ahLst/>
              <a:cxnLst/>
              <a:rect l="l" t="t" r="r" b="b"/>
              <a:pathLst>
                <a:path w="2538" h="411" extrusionOk="0">
                  <a:moveTo>
                    <a:pt x="271" y="1"/>
                  </a:moveTo>
                  <a:cubicBezTo>
                    <a:pt x="1" y="1"/>
                    <a:pt x="1" y="410"/>
                    <a:pt x="271" y="410"/>
                  </a:cubicBezTo>
                  <a:cubicBezTo>
                    <a:pt x="276" y="410"/>
                    <a:pt x="280" y="410"/>
                    <a:pt x="285" y="410"/>
                  </a:cubicBezTo>
                  <a:lnTo>
                    <a:pt x="2253" y="410"/>
                  </a:lnTo>
                  <a:cubicBezTo>
                    <a:pt x="2258" y="410"/>
                    <a:pt x="2262" y="410"/>
                    <a:pt x="2267" y="410"/>
                  </a:cubicBezTo>
                  <a:cubicBezTo>
                    <a:pt x="2537" y="410"/>
                    <a:pt x="2537" y="1"/>
                    <a:pt x="2267" y="1"/>
                  </a:cubicBezTo>
                  <a:cubicBezTo>
                    <a:pt x="2262" y="1"/>
                    <a:pt x="2258" y="1"/>
                    <a:pt x="2253" y="1"/>
                  </a:cubicBezTo>
                  <a:lnTo>
                    <a:pt x="285" y="1"/>
                  </a:lnTo>
                  <a:cubicBezTo>
                    <a:pt x="280" y="1"/>
                    <a:pt x="276" y="1"/>
                    <a:pt x="2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6" name="Google Shape;14396;p138"/>
            <p:cNvSpPr/>
            <p:nvPr/>
          </p:nvSpPr>
          <p:spPr>
            <a:xfrm>
              <a:off x="5494968" y="1682366"/>
              <a:ext cx="106825" cy="10780"/>
            </a:xfrm>
            <a:custGeom>
              <a:avLst/>
              <a:gdLst/>
              <a:ahLst/>
              <a:cxnLst/>
              <a:rect l="l" t="t" r="r" b="b"/>
              <a:pathLst>
                <a:path w="4073" h="411" extrusionOk="0">
                  <a:moveTo>
                    <a:pt x="271" y="1"/>
                  </a:moveTo>
                  <a:cubicBezTo>
                    <a:pt x="1" y="1"/>
                    <a:pt x="1" y="410"/>
                    <a:pt x="271" y="410"/>
                  </a:cubicBezTo>
                  <a:cubicBezTo>
                    <a:pt x="276" y="410"/>
                    <a:pt x="280" y="410"/>
                    <a:pt x="285" y="410"/>
                  </a:cubicBezTo>
                  <a:lnTo>
                    <a:pt x="3788" y="410"/>
                  </a:lnTo>
                  <a:cubicBezTo>
                    <a:pt x="3793" y="410"/>
                    <a:pt x="3797" y="410"/>
                    <a:pt x="3802" y="410"/>
                  </a:cubicBezTo>
                  <a:cubicBezTo>
                    <a:pt x="4072" y="410"/>
                    <a:pt x="4072" y="1"/>
                    <a:pt x="3802" y="1"/>
                  </a:cubicBezTo>
                  <a:cubicBezTo>
                    <a:pt x="3797" y="1"/>
                    <a:pt x="3793" y="1"/>
                    <a:pt x="3788" y="1"/>
                  </a:cubicBezTo>
                  <a:lnTo>
                    <a:pt x="285" y="1"/>
                  </a:lnTo>
                  <a:cubicBezTo>
                    <a:pt x="280" y="1"/>
                    <a:pt x="276" y="1"/>
                    <a:pt x="2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7" name="Google Shape;14397;p138"/>
            <p:cNvSpPr/>
            <p:nvPr/>
          </p:nvSpPr>
          <p:spPr>
            <a:xfrm>
              <a:off x="5494968" y="1711137"/>
              <a:ext cx="66565" cy="10780"/>
            </a:xfrm>
            <a:custGeom>
              <a:avLst/>
              <a:gdLst/>
              <a:ahLst/>
              <a:cxnLst/>
              <a:rect l="l" t="t" r="r" b="b"/>
              <a:pathLst>
                <a:path w="2538" h="411" extrusionOk="0">
                  <a:moveTo>
                    <a:pt x="267" y="0"/>
                  </a:moveTo>
                  <a:cubicBezTo>
                    <a:pt x="1" y="0"/>
                    <a:pt x="2" y="410"/>
                    <a:pt x="271" y="410"/>
                  </a:cubicBezTo>
                  <a:cubicBezTo>
                    <a:pt x="276" y="410"/>
                    <a:pt x="280" y="410"/>
                    <a:pt x="285" y="410"/>
                  </a:cubicBezTo>
                  <a:lnTo>
                    <a:pt x="2253" y="410"/>
                  </a:lnTo>
                  <a:cubicBezTo>
                    <a:pt x="2258" y="410"/>
                    <a:pt x="2262" y="410"/>
                    <a:pt x="2267" y="410"/>
                  </a:cubicBezTo>
                  <a:cubicBezTo>
                    <a:pt x="2536" y="410"/>
                    <a:pt x="2537" y="0"/>
                    <a:pt x="2271" y="0"/>
                  </a:cubicBezTo>
                  <a:cubicBezTo>
                    <a:pt x="2265" y="0"/>
                    <a:pt x="2259" y="1"/>
                    <a:pt x="2253" y="1"/>
                  </a:cubicBezTo>
                  <a:lnTo>
                    <a:pt x="285" y="1"/>
                  </a:lnTo>
                  <a:cubicBezTo>
                    <a:pt x="279" y="1"/>
                    <a:pt x="273" y="0"/>
                    <a:pt x="2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8" name="Google Shape;14398;p138"/>
            <p:cNvSpPr/>
            <p:nvPr/>
          </p:nvSpPr>
          <p:spPr>
            <a:xfrm>
              <a:off x="5494968" y="1734112"/>
              <a:ext cx="106825" cy="10780"/>
            </a:xfrm>
            <a:custGeom>
              <a:avLst/>
              <a:gdLst/>
              <a:ahLst/>
              <a:cxnLst/>
              <a:rect l="l" t="t" r="r" b="b"/>
              <a:pathLst>
                <a:path w="4073" h="411" extrusionOk="0">
                  <a:moveTo>
                    <a:pt x="267" y="0"/>
                  </a:moveTo>
                  <a:cubicBezTo>
                    <a:pt x="1" y="0"/>
                    <a:pt x="2" y="410"/>
                    <a:pt x="271" y="410"/>
                  </a:cubicBezTo>
                  <a:cubicBezTo>
                    <a:pt x="276" y="410"/>
                    <a:pt x="280" y="410"/>
                    <a:pt x="285" y="410"/>
                  </a:cubicBezTo>
                  <a:lnTo>
                    <a:pt x="3788" y="410"/>
                  </a:lnTo>
                  <a:cubicBezTo>
                    <a:pt x="3793" y="410"/>
                    <a:pt x="3797" y="410"/>
                    <a:pt x="3802" y="410"/>
                  </a:cubicBezTo>
                  <a:cubicBezTo>
                    <a:pt x="4071" y="410"/>
                    <a:pt x="4072" y="0"/>
                    <a:pt x="3806" y="0"/>
                  </a:cubicBezTo>
                  <a:cubicBezTo>
                    <a:pt x="3800" y="0"/>
                    <a:pt x="3794" y="0"/>
                    <a:pt x="3788" y="1"/>
                  </a:cubicBezTo>
                  <a:lnTo>
                    <a:pt x="285" y="1"/>
                  </a:lnTo>
                  <a:cubicBezTo>
                    <a:pt x="279" y="0"/>
                    <a:pt x="273" y="0"/>
                    <a:pt x="2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9" name="Google Shape;14399;p138"/>
            <p:cNvSpPr/>
            <p:nvPr/>
          </p:nvSpPr>
          <p:spPr>
            <a:xfrm>
              <a:off x="5494968" y="1762753"/>
              <a:ext cx="66565" cy="10780"/>
            </a:xfrm>
            <a:custGeom>
              <a:avLst/>
              <a:gdLst/>
              <a:ahLst/>
              <a:cxnLst/>
              <a:rect l="l" t="t" r="r" b="b"/>
              <a:pathLst>
                <a:path w="2538" h="411" extrusionOk="0">
                  <a:moveTo>
                    <a:pt x="271" y="1"/>
                  </a:moveTo>
                  <a:cubicBezTo>
                    <a:pt x="1" y="1"/>
                    <a:pt x="1" y="410"/>
                    <a:pt x="271" y="410"/>
                  </a:cubicBezTo>
                  <a:cubicBezTo>
                    <a:pt x="276" y="410"/>
                    <a:pt x="280" y="410"/>
                    <a:pt x="285" y="410"/>
                  </a:cubicBezTo>
                  <a:lnTo>
                    <a:pt x="2253" y="410"/>
                  </a:lnTo>
                  <a:cubicBezTo>
                    <a:pt x="2258" y="410"/>
                    <a:pt x="2262" y="410"/>
                    <a:pt x="2267" y="410"/>
                  </a:cubicBezTo>
                  <a:cubicBezTo>
                    <a:pt x="2537" y="410"/>
                    <a:pt x="2537" y="1"/>
                    <a:pt x="2267" y="1"/>
                  </a:cubicBezTo>
                  <a:cubicBezTo>
                    <a:pt x="2262" y="1"/>
                    <a:pt x="2258" y="1"/>
                    <a:pt x="2253" y="1"/>
                  </a:cubicBezTo>
                  <a:lnTo>
                    <a:pt x="285" y="1"/>
                  </a:lnTo>
                  <a:cubicBezTo>
                    <a:pt x="280" y="1"/>
                    <a:pt x="276" y="1"/>
                    <a:pt x="2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0" name="Google Shape;14400;p138"/>
            <p:cNvSpPr/>
            <p:nvPr/>
          </p:nvSpPr>
          <p:spPr>
            <a:xfrm>
              <a:off x="5494968" y="1785728"/>
              <a:ext cx="106169" cy="10780"/>
            </a:xfrm>
            <a:custGeom>
              <a:avLst/>
              <a:gdLst/>
              <a:ahLst/>
              <a:cxnLst/>
              <a:rect l="l" t="t" r="r" b="b"/>
              <a:pathLst>
                <a:path w="4048" h="411" extrusionOk="0">
                  <a:moveTo>
                    <a:pt x="271" y="0"/>
                  </a:moveTo>
                  <a:cubicBezTo>
                    <a:pt x="1" y="0"/>
                    <a:pt x="1" y="410"/>
                    <a:pt x="271" y="410"/>
                  </a:cubicBezTo>
                  <a:cubicBezTo>
                    <a:pt x="276" y="410"/>
                    <a:pt x="280" y="410"/>
                    <a:pt x="285" y="410"/>
                  </a:cubicBezTo>
                  <a:lnTo>
                    <a:pt x="3788" y="410"/>
                  </a:lnTo>
                  <a:cubicBezTo>
                    <a:pt x="4048" y="395"/>
                    <a:pt x="4048" y="15"/>
                    <a:pt x="3788" y="1"/>
                  </a:cubicBezTo>
                  <a:lnTo>
                    <a:pt x="285" y="1"/>
                  </a:lnTo>
                  <a:cubicBezTo>
                    <a:pt x="280" y="0"/>
                    <a:pt x="276" y="0"/>
                    <a:pt x="2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1" name="Google Shape;14401;p138"/>
            <p:cNvSpPr/>
            <p:nvPr/>
          </p:nvSpPr>
          <p:spPr>
            <a:xfrm>
              <a:off x="5494968" y="1573312"/>
              <a:ext cx="106825" cy="10780"/>
            </a:xfrm>
            <a:custGeom>
              <a:avLst/>
              <a:gdLst/>
              <a:ahLst/>
              <a:cxnLst/>
              <a:rect l="l" t="t" r="r" b="b"/>
              <a:pathLst>
                <a:path w="4073" h="411" extrusionOk="0">
                  <a:moveTo>
                    <a:pt x="267" y="1"/>
                  </a:moveTo>
                  <a:cubicBezTo>
                    <a:pt x="1" y="1"/>
                    <a:pt x="2" y="411"/>
                    <a:pt x="271" y="411"/>
                  </a:cubicBezTo>
                  <a:cubicBezTo>
                    <a:pt x="276" y="411"/>
                    <a:pt x="280" y="411"/>
                    <a:pt x="285" y="411"/>
                  </a:cubicBezTo>
                  <a:lnTo>
                    <a:pt x="3788" y="411"/>
                  </a:lnTo>
                  <a:cubicBezTo>
                    <a:pt x="3793" y="411"/>
                    <a:pt x="3797" y="411"/>
                    <a:pt x="3802" y="411"/>
                  </a:cubicBezTo>
                  <a:cubicBezTo>
                    <a:pt x="4071" y="411"/>
                    <a:pt x="4072" y="1"/>
                    <a:pt x="3806" y="1"/>
                  </a:cubicBezTo>
                  <a:cubicBezTo>
                    <a:pt x="3800" y="1"/>
                    <a:pt x="3794" y="1"/>
                    <a:pt x="3788" y="2"/>
                  </a:cubicBezTo>
                  <a:lnTo>
                    <a:pt x="285" y="2"/>
                  </a:lnTo>
                  <a:cubicBezTo>
                    <a:pt x="279" y="1"/>
                    <a:pt x="273" y="1"/>
                    <a:pt x="2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2" name="Google Shape;14402;p138"/>
            <p:cNvSpPr/>
            <p:nvPr/>
          </p:nvSpPr>
          <p:spPr>
            <a:xfrm>
              <a:off x="5449044" y="1624954"/>
              <a:ext cx="152749" cy="10753"/>
            </a:xfrm>
            <a:custGeom>
              <a:avLst/>
              <a:gdLst/>
              <a:ahLst/>
              <a:cxnLst/>
              <a:rect l="l" t="t" r="r" b="b"/>
              <a:pathLst>
                <a:path w="5824" h="410" extrusionOk="0">
                  <a:moveTo>
                    <a:pt x="271" y="0"/>
                  </a:moveTo>
                  <a:cubicBezTo>
                    <a:pt x="0" y="0"/>
                    <a:pt x="0" y="410"/>
                    <a:pt x="271" y="410"/>
                  </a:cubicBezTo>
                  <a:cubicBezTo>
                    <a:pt x="275" y="410"/>
                    <a:pt x="280" y="410"/>
                    <a:pt x="285" y="410"/>
                  </a:cubicBezTo>
                  <a:lnTo>
                    <a:pt x="5539" y="410"/>
                  </a:lnTo>
                  <a:cubicBezTo>
                    <a:pt x="5544" y="410"/>
                    <a:pt x="5548" y="410"/>
                    <a:pt x="5553" y="410"/>
                  </a:cubicBezTo>
                  <a:cubicBezTo>
                    <a:pt x="5823" y="410"/>
                    <a:pt x="5823" y="0"/>
                    <a:pt x="5553" y="0"/>
                  </a:cubicBezTo>
                  <a:cubicBezTo>
                    <a:pt x="5548" y="0"/>
                    <a:pt x="5544" y="0"/>
                    <a:pt x="5539" y="1"/>
                  </a:cubicBezTo>
                  <a:lnTo>
                    <a:pt x="285" y="1"/>
                  </a:lnTo>
                  <a:cubicBezTo>
                    <a:pt x="280" y="0"/>
                    <a:pt x="275" y="0"/>
                    <a:pt x="2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3" name="Google Shape;14403;p138"/>
            <p:cNvSpPr/>
            <p:nvPr/>
          </p:nvSpPr>
          <p:spPr>
            <a:xfrm>
              <a:off x="5494968" y="1596287"/>
              <a:ext cx="32102" cy="10780"/>
            </a:xfrm>
            <a:custGeom>
              <a:avLst/>
              <a:gdLst/>
              <a:ahLst/>
              <a:cxnLst/>
              <a:rect l="l" t="t" r="r" b="b"/>
              <a:pathLst>
                <a:path w="1224" h="411" extrusionOk="0">
                  <a:moveTo>
                    <a:pt x="267" y="1"/>
                  </a:moveTo>
                  <a:cubicBezTo>
                    <a:pt x="1" y="1"/>
                    <a:pt x="2" y="411"/>
                    <a:pt x="271" y="411"/>
                  </a:cubicBezTo>
                  <a:cubicBezTo>
                    <a:pt x="276" y="411"/>
                    <a:pt x="280" y="411"/>
                    <a:pt x="285" y="410"/>
                  </a:cubicBezTo>
                  <a:lnTo>
                    <a:pt x="939" y="410"/>
                  </a:lnTo>
                  <a:cubicBezTo>
                    <a:pt x="944" y="411"/>
                    <a:pt x="949" y="411"/>
                    <a:pt x="953" y="411"/>
                  </a:cubicBezTo>
                  <a:cubicBezTo>
                    <a:pt x="1222" y="411"/>
                    <a:pt x="1224" y="1"/>
                    <a:pt x="957" y="1"/>
                  </a:cubicBezTo>
                  <a:cubicBezTo>
                    <a:pt x="952" y="1"/>
                    <a:pt x="946" y="1"/>
                    <a:pt x="939" y="1"/>
                  </a:cubicBezTo>
                  <a:lnTo>
                    <a:pt x="285" y="1"/>
                  </a:lnTo>
                  <a:cubicBezTo>
                    <a:pt x="279" y="1"/>
                    <a:pt x="273" y="1"/>
                    <a:pt x="2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4" name="Google Shape;14404;p138"/>
            <p:cNvSpPr/>
            <p:nvPr/>
          </p:nvSpPr>
          <p:spPr>
            <a:xfrm>
              <a:off x="5535122" y="1596287"/>
              <a:ext cx="32207" cy="10780"/>
            </a:xfrm>
            <a:custGeom>
              <a:avLst/>
              <a:gdLst/>
              <a:ahLst/>
              <a:cxnLst/>
              <a:rect l="l" t="t" r="r" b="b"/>
              <a:pathLst>
                <a:path w="1228" h="411" extrusionOk="0">
                  <a:moveTo>
                    <a:pt x="266" y="1"/>
                  </a:moveTo>
                  <a:cubicBezTo>
                    <a:pt x="0" y="1"/>
                    <a:pt x="1" y="411"/>
                    <a:pt x="270" y="411"/>
                  </a:cubicBezTo>
                  <a:cubicBezTo>
                    <a:pt x="275" y="411"/>
                    <a:pt x="280" y="411"/>
                    <a:pt x="284" y="410"/>
                  </a:cubicBezTo>
                  <a:lnTo>
                    <a:pt x="943" y="410"/>
                  </a:lnTo>
                  <a:cubicBezTo>
                    <a:pt x="948" y="411"/>
                    <a:pt x="953" y="411"/>
                    <a:pt x="957" y="411"/>
                  </a:cubicBezTo>
                  <a:cubicBezTo>
                    <a:pt x="1226" y="411"/>
                    <a:pt x="1228" y="1"/>
                    <a:pt x="961" y="1"/>
                  </a:cubicBezTo>
                  <a:cubicBezTo>
                    <a:pt x="956" y="1"/>
                    <a:pt x="950" y="1"/>
                    <a:pt x="943" y="1"/>
                  </a:cubicBezTo>
                  <a:lnTo>
                    <a:pt x="284" y="1"/>
                  </a:lnTo>
                  <a:cubicBezTo>
                    <a:pt x="278" y="1"/>
                    <a:pt x="272" y="1"/>
                    <a:pt x="2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5" name="Google Shape;14405;p138"/>
            <p:cNvSpPr/>
            <p:nvPr/>
          </p:nvSpPr>
          <p:spPr>
            <a:xfrm>
              <a:off x="5451063" y="1573207"/>
              <a:ext cx="33860" cy="33860"/>
            </a:xfrm>
            <a:custGeom>
              <a:avLst/>
              <a:gdLst/>
              <a:ahLst/>
              <a:cxnLst/>
              <a:rect l="l" t="t" r="r" b="b"/>
              <a:pathLst>
                <a:path w="1291" h="1291" extrusionOk="0">
                  <a:moveTo>
                    <a:pt x="876" y="415"/>
                  </a:moveTo>
                  <a:lnTo>
                    <a:pt x="876" y="881"/>
                  </a:lnTo>
                  <a:lnTo>
                    <a:pt x="410" y="881"/>
                  </a:lnTo>
                  <a:lnTo>
                    <a:pt x="410" y="415"/>
                  </a:lnTo>
                  <a:close/>
                  <a:moveTo>
                    <a:pt x="208" y="1"/>
                  </a:moveTo>
                  <a:cubicBezTo>
                    <a:pt x="92" y="1"/>
                    <a:pt x="1" y="92"/>
                    <a:pt x="1" y="208"/>
                  </a:cubicBezTo>
                  <a:lnTo>
                    <a:pt x="1" y="1083"/>
                  </a:lnTo>
                  <a:cubicBezTo>
                    <a:pt x="1" y="1199"/>
                    <a:pt x="92" y="1290"/>
                    <a:pt x="208" y="1290"/>
                  </a:cubicBezTo>
                  <a:lnTo>
                    <a:pt x="1083" y="1290"/>
                  </a:lnTo>
                  <a:cubicBezTo>
                    <a:pt x="1199" y="1290"/>
                    <a:pt x="1290" y="1199"/>
                    <a:pt x="1290" y="1083"/>
                  </a:cubicBezTo>
                  <a:lnTo>
                    <a:pt x="1290" y="208"/>
                  </a:lnTo>
                  <a:cubicBezTo>
                    <a:pt x="1290" y="92"/>
                    <a:pt x="1199" y="1"/>
                    <a:pt x="10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06" name="Google Shape;14406;p138"/>
          <p:cNvGrpSpPr/>
          <p:nvPr/>
        </p:nvGrpSpPr>
        <p:grpSpPr>
          <a:xfrm>
            <a:off x="5775393" y="1326053"/>
            <a:ext cx="366634" cy="366634"/>
            <a:chOff x="5775393" y="1510628"/>
            <a:chExt cx="366634" cy="366634"/>
          </a:xfrm>
        </p:grpSpPr>
        <p:sp>
          <p:nvSpPr>
            <p:cNvPr id="14407" name="Google Shape;14407;p138"/>
            <p:cNvSpPr/>
            <p:nvPr/>
          </p:nvSpPr>
          <p:spPr>
            <a:xfrm>
              <a:off x="5918516" y="1624954"/>
              <a:ext cx="28798" cy="63130"/>
            </a:xfrm>
            <a:custGeom>
              <a:avLst/>
              <a:gdLst/>
              <a:ahLst/>
              <a:cxnLst/>
              <a:rect l="l" t="t" r="r" b="b"/>
              <a:pathLst>
                <a:path w="1098" h="2407" extrusionOk="0">
                  <a:moveTo>
                    <a:pt x="660" y="1"/>
                  </a:moveTo>
                  <a:cubicBezTo>
                    <a:pt x="299" y="1"/>
                    <a:pt x="5" y="294"/>
                    <a:pt x="5" y="660"/>
                  </a:cubicBezTo>
                  <a:lnTo>
                    <a:pt x="5" y="809"/>
                  </a:lnTo>
                  <a:cubicBezTo>
                    <a:pt x="0" y="1001"/>
                    <a:pt x="34" y="1184"/>
                    <a:pt x="92" y="1367"/>
                  </a:cubicBezTo>
                  <a:lnTo>
                    <a:pt x="443" y="2406"/>
                  </a:lnTo>
                  <a:lnTo>
                    <a:pt x="1097" y="2406"/>
                  </a:lnTo>
                  <a:lnTo>
                    <a:pt x="1097" y="1"/>
                  </a:ln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8" name="Google Shape;14408;p138"/>
            <p:cNvSpPr/>
            <p:nvPr/>
          </p:nvSpPr>
          <p:spPr>
            <a:xfrm>
              <a:off x="5930004" y="1619288"/>
              <a:ext cx="68926" cy="68926"/>
            </a:xfrm>
            <a:custGeom>
              <a:avLst/>
              <a:gdLst/>
              <a:ahLst/>
              <a:cxnLst/>
              <a:rect l="l" t="t" r="r" b="b"/>
              <a:pathLst>
                <a:path w="2628" h="2628" extrusionOk="0">
                  <a:moveTo>
                    <a:pt x="659" y="0"/>
                  </a:moveTo>
                  <a:cubicBezTo>
                    <a:pt x="294" y="0"/>
                    <a:pt x="0" y="294"/>
                    <a:pt x="0" y="654"/>
                  </a:cubicBezTo>
                  <a:cubicBezTo>
                    <a:pt x="0" y="895"/>
                    <a:pt x="197" y="1092"/>
                    <a:pt x="438" y="1092"/>
                  </a:cubicBezTo>
                  <a:lnTo>
                    <a:pt x="2190" y="2627"/>
                  </a:lnTo>
                  <a:lnTo>
                    <a:pt x="2579" y="1270"/>
                  </a:lnTo>
                  <a:cubicBezTo>
                    <a:pt x="2613" y="1150"/>
                    <a:pt x="2627" y="1030"/>
                    <a:pt x="2627" y="909"/>
                  </a:cubicBezTo>
                  <a:lnTo>
                    <a:pt x="2627" y="0"/>
                  </a:ln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9" name="Google Shape;14409;p138"/>
            <p:cNvSpPr/>
            <p:nvPr/>
          </p:nvSpPr>
          <p:spPr>
            <a:xfrm>
              <a:off x="5941491" y="1705341"/>
              <a:ext cx="34463" cy="34489"/>
            </a:xfrm>
            <a:custGeom>
              <a:avLst/>
              <a:gdLst/>
              <a:ahLst/>
              <a:cxnLst/>
              <a:rect l="l" t="t" r="r" b="b"/>
              <a:pathLst>
                <a:path w="1314" h="1315" extrusionOk="0">
                  <a:moveTo>
                    <a:pt x="0" y="1"/>
                  </a:moveTo>
                  <a:lnTo>
                    <a:pt x="0" y="1314"/>
                  </a:lnTo>
                  <a:lnTo>
                    <a:pt x="1314" y="1314"/>
                  </a:lnTo>
                  <a:lnTo>
                    <a:pt x="1314"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0" name="Google Shape;14410;p138"/>
            <p:cNvSpPr/>
            <p:nvPr/>
          </p:nvSpPr>
          <p:spPr>
            <a:xfrm>
              <a:off x="5901337" y="1719346"/>
              <a:ext cx="114876" cy="89383"/>
            </a:xfrm>
            <a:custGeom>
              <a:avLst/>
              <a:gdLst/>
              <a:ahLst/>
              <a:cxnLst/>
              <a:rect l="l" t="t" r="r" b="b"/>
              <a:pathLst>
                <a:path w="4380" h="3408" extrusionOk="0">
                  <a:moveTo>
                    <a:pt x="1536" y="1"/>
                  </a:moveTo>
                  <a:lnTo>
                    <a:pt x="477" y="299"/>
                  </a:lnTo>
                  <a:cubicBezTo>
                    <a:pt x="193" y="381"/>
                    <a:pt x="1" y="636"/>
                    <a:pt x="1" y="929"/>
                  </a:cubicBezTo>
                  <a:lnTo>
                    <a:pt x="1" y="3407"/>
                  </a:lnTo>
                  <a:lnTo>
                    <a:pt x="4380" y="3407"/>
                  </a:lnTo>
                  <a:lnTo>
                    <a:pt x="4380" y="929"/>
                  </a:lnTo>
                  <a:cubicBezTo>
                    <a:pt x="4380" y="636"/>
                    <a:pt x="4187" y="381"/>
                    <a:pt x="3903" y="299"/>
                  </a:cubicBezTo>
                  <a:lnTo>
                    <a:pt x="2849" y="1"/>
                  </a:lnTo>
                  <a:lnTo>
                    <a:pt x="2590" y="309"/>
                  </a:lnTo>
                  <a:cubicBezTo>
                    <a:pt x="2486" y="431"/>
                    <a:pt x="2339" y="493"/>
                    <a:pt x="2192" y="493"/>
                  </a:cubicBezTo>
                  <a:cubicBezTo>
                    <a:pt x="2045" y="493"/>
                    <a:pt x="1897" y="431"/>
                    <a:pt x="1791" y="309"/>
                  </a:cubicBezTo>
                  <a:lnTo>
                    <a:pt x="1536" y="1"/>
                  </a:lnTo>
                  <a:close/>
                </a:path>
              </a:pathLst>
            </a:custGeom>
            <a:solidFill>
              <a:srgbClr val="BDC6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1" name="Google Shape;14411;p138"/>
            <p:cNvSpPr/>
            <p:nvPr/>
          </p:nvSpPr>
          <p:spPr>
            <a:xfrm>
              <a:off x="5924312" y="1648034"/>
              <a:ext cx="68926" cy="63130"/>
            </a:xfrm>
            <a:custGeom>
              <a:avLst/>
              <a:gdLst/>
              <a:ahLst/>
              <a:cxnLst/>
              <a:rect l="l" t="t" r="r" b="b"/>
              <a:pathLst>
                <a:path w="2628" h="2407" extrusionOk="0">
                  <a:moveTo>
                    <a:pt x="826" y="1"/>
                  </a:moveTo>
                  <a:cubicBezTo>
                    <a:pt x="712" y="1"/>
                    <a:pt x="608" y="48"/>
                    <a:pt x="525" y="126"/>
                  </a:cubicBezTo>
                  <a:lnTo>
                    <a:pt x="309" y="343"/>
                  </a:lnTo>
                  <a:cubicBezTo>
                    <a:pt x="111" y="540"/>
                    <a:pt x="1" y="809"/>
                    <a:pt x="1" y="1093"/>
                  </a:cubicBezTo>
                  <a:cubicBezTo>
                    <a:pt x="1" y="1815"/>
                    <a:pt x="588" y="2407"/>
                    <a:pt x="1314" y="2407"/>
                  </a:cubicBezTo>
                  <a:cubicBezTo>
                    <a:pt x="2041" y="2407"/>
                    <a:pt x="2628" y="1815"/>
                    <a:pt x="2628" y="1093"/>
                  </a:cubicBezTo>
                  <a:lnTo>
                    <a:pt x="2628" y="814"/>
                  </a:lnTo>
                  <a:cubicBezTo>
                    <a:pt x="2628" y="694"/>
                    <a:pt x="2585" y="583"/>
                    <a:pt x="2503" y="502"/>
                  </a:cubicBezTo>
                  <a:cubicBezTo>
                    <a:pt x="2161" y="169"/>
                    <a:pt x="1545" y="20"/>
                    <a:pt x="843" y="1"/>
                  </a:cubicBezTo>
                  <a:cubicBezTo>
                    <a:pt x="837" y="1"/>
                    <a:pt x="832" y="1"/>
                    <a:pt x="826"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2" name="Google Shape;14412;p138"/>
            <p:cNvSpPr/>
            <p:nvPr/>
          </p:nvSpPr>
          <p:spPr>
            <a:xfrm>
              <a:off x="5924312" y="1648034"/>
              <a:ext cx="68821" cy="61766"/>
            </a:xfrm>
            <a:custGeom>
              <a:avLst/>
              <a:gdLst/>
              <a:ahLst/>
              <a:cxnLst/>
              <a:rect l="l" t="t" r="r" b="b"/>
              <a:pathLst>
                <a:path w="2624" h="2355" extrusionOk="0">
                  <a:moveTo>
                    <a:pt x="826" y="1"/>
                  </a:moveTo>
                  <a:cubicBezTo>
                    <a:pt x="712" y="1"/>
                    <a:pt x="608" y="48"/>
                    <a:pt x="525" y="126"/>
                  </a:cubicBezTo>
                  <a:lnTo>
                    <a:pt x="309" y="343"/>
                  </a:lnTo>
                  <a:cubicBezTo>
                    <a:pt x="111" y="540"/>
                    <a:pt x="1" y="809"/>
                    <a:pt x="1" y="1089"/>
                  </a:cubicBezTo>
                  <a:cubicBezTo>
                    <a:pt x="1" y="1676"/>
                    <a:pt x="386" y="2190"/>
                    <a:pt x="949" y="2354"/>
                  </a:cubicBezTo>
                  <a:cubicBezTo>
                    <a:pt x="761" y="2123"/>
                    <a:pt x="655" y="1830"/>
                    <a:pt x="655" y="1531"/>
                  </a:cubicBezTo>
                  <a:lnTo>
                    <a:pt x="655" y="1093"/>
                  </a:lnTo>
                  <a:lnTo>
                    <a:pt x="660" y="1093"/>
                  </a:lnTo>
                  <a:cubicBezTo>
                    <a:pt x="655" y="850"/>
                    <a:pt x="853" y="654"/>
                    <a:pt x="1089" y="654"/>
                  </a:cubicBezTo>
                  <a:cubicBezTo>
                    <a:pt x="1100" y="654"/>
                    <a:pt x="1111" y="655"/>
                    <a:pt x="1122" y="655"/>
                  </a:cubicBezTo>
                  <a:cubicBezTo>
                    <a:pt x="1564" y="684"/>
                    <a:pt x="2219" y="757"/>
                    <a:pt x="2623" y="949"/>
                  </a:cubicBezTo>
                  <a:cubicBezTo>
                    <a:pt x="2609" y="858"/>
                    <a:pt x="2570" y="569"/>
                    <a:pt x="2503" y="502"/>
                  </a:cubicBezTo>
                  <a:cubicBezTo>
                    <a:pt x="2161" y="169"/>
                    <a:pt x="1545" y="20"/>
                    <a:pt x="843" y="1"/>
                  </a:cubicBezTo>
                  <a:cubicBezTo>
                    <a:pt x="837" y="1"/>
                    <a:pt x="832" y="1"/>
                    <a:pt x="826"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3" name="Google Shape;14413;p138"/>
            <p:cNvSpPr/>
            <p:nvPr/>
          </p:nvSpPr>
          <p:spPr>
            <a:xfrm>
              <a:off x="5901337" y="1733876"/>
              <a:ext cx="23002" cy="74853"/>
            </a:xfrm>
            <a:custGeom>
              <a:avLst/>
              <a:gdLst/>
              <a:ahLst/>
              <a:cxnLst/>
              <a:rect l="l" t="t" r="r" b="b"/>
              <a:pathLst>
                <a:path w="877" h="2854" extrusionOk="0">
                  <a:moveTo>
                    <a:pt x="121" y="0"/>
                  </a:moveTo>
                  <a:cubicBezTo>
                    <a:pt x="44" y="111"/>
                    <a:pt x="1" y="241"/>
                    <a:pt x="1" y="375"/>
                  </a:cubicBezTo>
                  <a:lnTo>
                    <a:pt x="1" y="2853"/>
                  </a:lnTo>
                  <a:lnTo>
                    <a:pt x="877" y="2853"/>
                  </a:lnTo>
                  <a:lnTo>
                    <a:pt x="877" y="1030"/>
                  </a:lnTo>
                  <a:cubicBezTo>
                    <a:pt x="877" y="857"/>
                    <a:pt x="809" y="688"/>
                    <a:pt x="684" y="563"/>
                  </a:cubicBezTo>
                  <a:lnTo>
                    <a:pt x="121" y="0"/>
                  </a:lnTo>
                  <a:close/>
                </a:path>
              </a:pathLst>
            </a:custGeom>
            <a:solidFill>
              <a:srgbClr val="A1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4" name="Google Shape;14414;p138"/>
            <p:cNvSpPr/>
            <p:nvPr/>
          </p:nvSpPr>
          <p:spPr>
            <a:xfrm>
              <a:off x="5993212" y="1733876"/>
              <a:ext cx="23002" cy="74853"/>
            </a:xfrm>
            <a:custGeom>
              <a:avLst/>
              <a:gdLst/>
              <a:ahLst/>
              <a:cxnLst/>
              <a:rect l="l" t="t" r="r" b="b"/>
              <a:pathLst>
                <a:path w="877" h="2854" extrusionOk="0">
                  <a:moveTo>
                    <a:pt x="756" y="0"/>
                  </a:moveTo>
                  <a:lnTo>
                    <a:pt x="193" y="563"/>
                  </a:lnTo>
                  <a:cubicBezTo>
                    <a:pt x="68" y="688"/>
                    <a:pt x="1" y="857"/>
                    <a:pt x="1" y="1030"/>
                  </a:cubicBezTo>
                  <a:lnTo>
                    <a:pt x="1" y="2853"/>
                  </a:lnTo>
                  <a:lnTo>
                    <a:pt x="877" y="2853"/>
                  </a:lnTo>
                  <a:lnTo>
                    <a:pt x="877" y="375"/>
                  </a:lnTo>
                  <a:cubicBezTo>
                    <a:pt x="877" y="241"/>
                    <a:pt x="833" y="111"/>
                    <a:pt x="756" y="0"/>
                  </a:cubicBezTo>
                  <a:close/>
                </a:path>
              </a:pathLst>
            </a:custGeom>
            <a:solidFill>
              <a:srgbClr val="A1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5" name="Google Shape;14415;p138"/>
            <p:cNvSpPr/>
            <p:nvPr/>
          </p:nvSpPr>
          <p:spPr>
            <a:xfrm>
              <a:off x="5780690" y="1515926"/>
              <a:ext cx="356038" cy="356038"/>
            </a:xfrm>
            <a:custGeom>
              <a:avLst/>
              <a:gdLst/>
              <a:ahLst/>
              <a:cxnLst/>
              <a:rect l="l" t="t" r="r" b="b"/>
              <a:pathLst>
                <a:path w="13575" h="13575" extrusionOk="0">
                  <a:moveTo>
                    <a:pt x="6792" y="2625"/>
                  </a:moveTo>
                  <a:cubicBezTo>
                    <a:pt x="7328" y="2625"/>
                    <a:pt x="7868" y="2728"/>
                    <a:pt x="8383" y="2940"/>
                  </a:cubicBezTo>
                  <a:cubicBezTo>
                    <a:pt x="9937" y="3585"/>
                    <a:pt x="10948" y="5101"/>
                    <a:pt x="10952" y="6785"/>
                  </a:cubicBezTo>
                  <a:cubicBezTo>
                    <a:pt x="10952" y="9080"/>
                    <a:pt x="9085" y="10947"/>
                    <a:pt x="6790" y="10947"/>
                  </a:cubicBezTo>
                  <a:cubicBezTo>
                    <a:pt x="5106" y="10942"/>
                    <a:pt x="3590" y="9932"/>
                    <a:pt x="2946" y="8373"/>
                  </a:cubicBezTo>
                  <a:cubicBezTo>
                    <a:pt x="2306" y="6818"/>
                    <a:pt x="2662" y="5033"/>
                    <a:pt x="3850" y="3845"/>
                  </a:cubicBezTo>
                  <a:cubicBezTo>
                    <a:pt x="4645" y="3047"/>
                    <a:pt x="5710" y="2625"/>
                    <a:pt x="6792" y="2625"/>
                  </a:cubicBezTo>
                  <a:close/>
                  <a:moveTo>
                    <a:pt x="5906" y="0"/>
                  </a:moveTo>
                  <a:cubicBezTo>
                    <a:pt x="5785" y="0"/>
                    <a:pt x="5693" y="99"/>
                    <a:pt x="5693" y="217"/>
                  </a:cubicBezTo>
                  <a:lnTo>
                    <a:pt x="5693" y="799"/>
                  </a:lnTo>
                  <a:cubicBezTo>
                    <a:pt x="5693" y="900"/>
                    <a:pt x="5621" y="991"/>
                    <a:pt x="5520" y="1011"/>
                  </a:cubicBezTo>
                  <a:cubicBezTo>
                    <a:pt x="4842" y="1160"/>
                    <a:pt x="4192" y="1429"/>
                    <a:pt x="3605" y="1809"/>
                  </a:cubicBezTo>
                  <a:cubicBezTo>
                    <a:pt x="3568" y="1832"/>
                    <a:pt x="3526" y="1843"/>
                    <a:pt x="3485" y="1843"/>
                  </a:cubicBezTo>
                  <a:cubicBezTo>
                    <a:pt x="3428" y="1843"/>
                    <a:pt x="3372" y="1822"/>
                    <a:pt x="3331" y="1781"/>
                  </a:cubicBezTo>
                  <a:lnTo>
                    <a:pt x="2922" y="1367"/>
                  </a:lnTo>
                  <a:cubicBezTo>
                    <a:pt x="2878" y="1323"/>
                    <a:pt x="2822" y="1302"/>
                    <a:pt x="2765" y="1302"/>
                  </a:cubicBezTo>
                  <a:cubicBezTo>
                    <a:pt x="2709" y="1302"/>
                    <a:pt x="2652" y="1323"/>
                    <a:pt x="2609" y="1367"/>
                  </a:cubicBezTo>
                  <a:lnTo>
                    <a:pt x="1372" y="2608"/>
                  </a:lnTo>
                  <a:cubicBezTo>
                    <a:pt x="1286" y="2690"/>
                    <a:pt x="1286" y="2830"/>
                    <a:pt x="1372" y="2916"/>
                  </a:cubicBezTo>
                  <a:lnTo>
                    <a:pt x="1781" y="3330"/>
                  </a:lnTo>
                  <a:cubicBezTo>
                    <a:pt x="1853" y="3402"/>
                    <a:pt x="1868" y="3513"/>
                    <a:pt x="1810" y="3599"/>
                  </a:cubicBezTo>
                  <a:cubicBezTo>
                    <a:pt x="1435" y="4186"/>
                    <a:pt x="1165" y="4836"/>
                    <a:pt x="1016" y="5519"/>
                  </a:cubicBezTo>
                  <a:cubicBezTo>
                    <a:pt x="997" y="5620"/>
                    <a:pt x="906" y="5692"/>
                    <a:pt x="804" y="5692"/>
                  </a:cubicBezTo>
                  <a:lnTo>
                    <a:pt x="222" y="5692"/>
                  </a:lnTo>
                  <a:cubicBezTo>
                    <a:pt x="102" y="5692"/>
                    <a:pt x="1" y="5789"/>
                    <a:pt x="6" y="5914"/>
                  </a:cubicBezTo>
                  <a:lnTo>
                    <a:pt x="6" y="7665"/>
                  </a:lnTo>
                  <a:cubicBezTo>
                    <a:pt x="6" y="7786"/>
                    <a:pt x="102" y="7882"/>
                    <a:pt x="222" y="7882"/>
                  </a:cubicBezTo>
                  <a:lnTo>
                    <a:pt x="804" y="7882"/>
                  </a:lnTo>
                  <a:cubicBezTo>
                    <a:pt x="906" y="7882"/>
                    <a:pt x="997" y="7954"/>
                    <a:pt x="1016" y="8055"/>
                  </a:cubicBezTo>
                  <a:cubicBezTo>
                    <a:pt x="1165" y="8738"/>
                    <a:pt x="1435" y="9388"/>
                    <a:pt x="1810" y="9975"/>
                  </a:cubicBezTo>
                  <a:cubicBezTo>
                    <a:pt x="1868" y="10057"/>
                    <a:pt x="1853" y="10172"/>
                    <a:pt x="1781" y="10244"/>
                  </a:cubicBezTo>
                  <a:lnTo>
                    <a:pt x="1372" y="10658"/>
                  </a:lnTo>
                  <a:cubicBezTo>
                    <a:pt x="1286" y="10745"/>
                    <a:pt x="1286" y="10880"/>
                    <a:pt x="1372" y="10966"/>
                  </a:cubicBezTo>
                  <a:lnTo>
                    <a:pt x="2609" y="12208"/>
                  </a:lnTo>
                  <a:cubicBezTo>
                    <a:pt x="2652" y="12248"/>
                    <a:pt x="2709" y="12269"/>
                    <a:pt x="2765" y="12269"/>
                  </a:cubicBezTo>
                  <a:cubicBezTo>
                    <a:pt x="2822" y="12269"/>
                    <a:pt x="2878" y="12248"/>
                    <a:pt x="2922" y="12208"/>
                  </a:cubicBezTo>
                  <a:lnTo>
                    <a:pt x="3331" y="11794"/>
                  </a:lnTo>
                  <a:cubicBezTo>
                    <a:pt x="3372" y="11752"/>
                    <a:pt x="3428" y="11731"/>
                    <a:pt x="3485" y="11731"/>
                  </a:cubicBezTo>
                  <a:cubicBezTo>
                    <a:pt x="3526" y="11731"/>
                    <a:pt x="3568" y="11742"/>
                    <a:pt x="3605" y="11765"/>
                  </a:cubicBezTo>
                  <a:cubicBezTo>
                    <a:pt x="4192" y="12145"/>
                    <a:pt x="4842" y="12410"/>
                    <a:pt x="5520" y="12559"/>
                  </a:cubicBezTo>
                  <a:cubicBezTo>
                    <a:pt x="5621" y="12583"/>
                    <a:pt x="5693" y="12669"/>
                    <a:pt x="5698" y="12775"/>
                  </a:cubicBezTo>
                  <a:lnTo>
                    <a:pt x="5698" y="13358"/>
                  </a:lnTo>
                  <a:cubicBezTo>
                    <a:pt x="5698" y="13478"/>
                    <a:pt x="5794" y="13574"/>
                    <a:pt x="5915" y="13574"/>
                  </a:cubicBezTo>
                  <a:lnTo>
                    <a:pt x="7666" y="13574"/>
                  </a:lnTo>
                  <a:cubicBezTo>
                    <a:pt x="7786" y="13574"/>
                    <a:pt x="7883" y="13473"/>
                    <a:pt x="7883" y="13358"/>
                  </a:cubicBezTo>
                  <a:lnTo>
                    <a:pt x="7883" y="12775"/>
                  </a:lnTo>
                  <a:cubicBezTo>
                    <a:pt x="7883" y="12669"/>
                    <a:pt x="7955" y="12583"/>
                    <a:pt x="8056" y="12559"/>
                  </a:cubicBezTo>
                  <a:cubicBezTo>
                    <a:pt x="8739" y="12410"/>
                    <a:pt x="9389" y="12145"/>
                    <a:pt x="9976" y="11765"/>
                  </a:cubicBezTo>
                  <a:cubicBezTo>
                    <a:pt x="10010" y="11742"/>
                    <a:pt x="10051" y="11731"/>
                    <a:pt x="10092" y="11731"/>
                  </a:cubicBezTo>
                  <a:cubicBezTo>
                    <a:pt x="10147" y="11731"/>
                    <a:pt x="10203" y="11752"/>
                    <a:pt x="10245" y="11794"/>
                  </a:cubicBezTo>
                  <a:lnTo>
                    <a:pt x="10659" y="12208"/>
                  </a:lnTo>
                  <a:cubicBezTo>
                    <a:pt x="10702" y="12248"/>
                    <a:pt x="10758" y="12269"/>
                    <a:pt x="10813" y="12269"/>
                  </a:cubicBezTo>
                  <a:cubicBezTo>
                    <a:pt x="10868" y="12269"/>
                    <a:pt x="10924" y="12248"/>
                    <a:pt x="10967" y="12208"/>
                  </a:cubicBezTo>
                  <a:lnTo>
                    <a:pt x="12208" y="10966"/>
                  </a:lnTo>
                  <a:cubicBezTo>
                    <a:pt x="12290" y="10880"/>
                    <a:pt x="12290" y="10745"/>
                    <a:pt x="12208" y="10658"/>
                  </a:cubicBezTo>
                  <a:lnTo>
                    <a:pt x="11794" y="10244"/>
                  </a:lnTo>
                  <a:cubicBezTo>
                    <a:pt x="11722" y="10172"/>
                    <a:pt x="11713" y="10057"/>
                    <a:pt x="11766" y="9975"/>
                  </a:cubicBezTo>
                  <a:cubicBezTo>
                    <a:pt x="12146" y="9388"/>
                    <a:pt x="12410" y="8738"/>
                    <a:pt x="12560" y="8055"/>
                  </a:cubicBezTo>
                  <a:cubicBezTo>
                    <a:pt x="12584" y="7954"/>
                    <a:pt x="12670" y="7882"/>
                    <a:pt x="12776" y="7882"/>
                  </a:cubicBezTo>
                  <a:lnTo>
                    <a:pt x="13358" y="7882"/>
                  </a:lnTo>
                  <a:cubicBezTo>
                    <a:pt x="13479" y="7882"/>
                    <a:pt x="13575" y="7786"/>
                    <a:pt x="13575" y="7665"/>
                  </a:cubicBezTo>
                  <a:lnTo>
                    <a:pt x="13575" y="5909"/>
                  </a:lnTo>
                  <a:cubicBezTo>
                    <a:pt x="13575" y="5789"/>
                    <a:pt x="13479" y="5692"/>
                    <a:pt x="13358" y="5692"/>
                  </a:cubicBezTo>
                  <a:lnTo>
                    <a:pt x="12776" y="5692"/>
                  </a:lnTo>
                  <a:cubicBezTo>
                    <a:pt x="12670" y="5688"/>
                    <a:pt x="12584" y="5615"/>
                    <a:pt x="12560" y="5514"/>
                  </a:cubicBezTo>
                  <a:cubicBezTo>
                    <a:pt x="12410" y="4836"/>
                    <a:pt x="12146" y="4186"/>
                    <a:pt x="11766" y="3599"/>
                  </a:cubicBezTo>
                  <a:cubicBezTo>
                    <a:pt x="11713" y="3513"/>
                    <a:pt x="11722" y="3397"/>
                    <a:pt x="11794" y="3325"/>
                  </a:cubicBezTo>
                  <a:lnTo>
                    <a:pt x="12208" y="2911"/>
                  </a:lnTo>
                  <a:cubicBezTo>
                    <a:pt x="12290" y="2830"/>
                    <a:pt x="12290" y="2690"/>
                    <a:pt x="12208" y="2603"/>
                  </a:cubicBezTo>
                  <a:lnTo>
                    <a:pt x="10967" y="1367"/>
                  </a:lnTo>
                  <a:cubicBezTo>
                    <a:pt x="10924" y="1323"/>
                    <a:pt x="10868" y="1302"/>
                    <a:pt x="10813" y="1302"/>
                  </a:cubicBezTo>
                  <a:cubicBezTo>
                    <a:pt x="10758" y="1302"/>
                    <a:pt x="10702" y="1323"/>
                    <a:pt x="10659" y="1367"/>
                  </a:cubicBezTo>
                  <a:lnTo>
                    <a:pt x="10245" y="1776"/>
                  </a:lnTo>
                  <a:cubicBezTo>
                    <a:pt x="10203" y="1818"/>
                    <a:pt x="10146" y="1840"/>
                    <a:pt x="10090" y="1840"/>
                  </a:cubicBezTo>
                  <a:cubicBezTo>
                    <a:pt x="10050" y="1840"/>
                    <a:pt x="10010" y="1829"/>
                    <a:pt x="9976" y="1805"/>
                  </a:cubicBezTo>
                  <a:cubicBezTo>
                    <a:pt x="9389" y="1429"/>
                    <a:pt x="8739" y="1160"/>
                    <a:pt x="8056" y="1011"/>
                  </a:cubicBezTo>
                  <a:cubicBezTo>
                    <a:pt x="7955" y="991"/>
                    <a:pt x="7883" y="900"/>
                    <a:pt x="7883" y="799"/>
                  </a:cubicBezTo>
                  <a:lnTo>
                    <a:pt x="7883" y="217"/>
                  </a:lnTo>
                  <a:cubicBezTo>
                    <a:pt x="7883" y="96"/>
                    <a:pt x="7786" y="0"/>
                    <a:pt x="7666" y="0"/>
                  </a:cubicBezTo>
                  <a:lnTo>
                    <a:pt x="5915" y="0"/>
                  </a:lnTo>
                  <a:cubicBezTo>
                    <a:pt x="5912" y="0"/>
                    <a:pt x="5909" y="0"/>
                    <a:pt x="5906" y="0"/>
                  </a:cubicBezTo>
                  <a:close/>
                </a:path>
              </a:pathLst>
            </a:custGeom>
            <a:solidFill>
              <a:srgbClr val="BDC6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6" name="Google Shape;14416;p138"/>
            <p:cNvSpPr/>
            <p:nvPr/>
          </p:nvSpPr>
          <p:spPr>
            <a:xfrm>
              <a:off x="5822471" y="1567542"/>
              <a:ext cx="262642" cy="252702"/>
            </a:xfrm>
            <a:custGeom>
              <a:avLst/>
              <a:gdLst/>
              <a:ahLst/>
              <a:cxnLst/>
              <a:rect l="l" t="t" r="r" b="b"/>
              <a:pathLst>
                <a:path w="10014" h="9635" extrusionOk="0">
                  <a:moveTo>
                    <a:pt x="5199" y="657"/>
                  </a:moveTo>
                  <a:cubicBezTo>
                    <a:pt x="5735" y="657"/>
                    <a:pt x="6275" y="760"/>
                    <a:pt x="6790" y="972"/>
                  </a:cubicBezTo>
                  <a:cubicBezTo>
                    <a:pt x="8344" y="1617"/>
                    <a:pt x="9359" y="3133"/>
                    <a:pt x="9359" y="4817"/>
                  </a:cubicBezTo>
                  <a:cubicBezTo>
                    <a:pt x="9359" y="7112"/>
                    <a:pt x="7492" y="8979"/>
                    <a:pt x="5197" y="8979"/>
                  </a:cubicBezTo>
                  <a:cubicBezTo>
                    <a:pt x="3513" y="8979"/>
                    <a:pt x="1997" y="7964"/>
                    <a:pt x="1353" y="6409"/>
                  </a:cubicBezTo>
                  <a:cubicBezTo>
                    <a:pt x="713" y="4855"/>
                    <a:pt x="1064" y="3065"/>
                    <a:pt x="2257" y="1877"/>
                  </a:cubicBezTo>
                  <a:cubicBezTo>
                    <a:pt x="3052" y="1079"/>
                    <a:pt x="4117" y="657"/>
                    <a:pt x="5199" y="657"/>
                  </a:cubicBezTo>
                  <a:close/>
                  <a:moveTo>
                    <a:pt x="5197" y="0"/>
                  </a:moveTo>
                  <a:cubicBezTo>
                    <a:pt x="3249" y="0"/>
                    <a:pt x="1492" y="1174"/>
                    <a:pt x="746" y="2974"/>
                  </a:cubicBezTo>
                  <a:cubicBezTo>
                    <a:pt x="1" y="4773"/>
                    <a:pt x="414" y="6842"/>
                    <a:pt x="1791" y="8223"/>
                  </a:cubicBezTo>
                  <a:cubicBezTo>
                    <a:pt x="2715" y="9144"/>
                    <a:pt x="3947" y="9634"/>
                    <a:pt x="5200" y="9634"/>
                  </a:cubicBezTo>
                  <a:cubicBezTo>
                    <a:pt x="5820" y="9634"/>
                    <a:pt x="6445" y="9514"/>
                    <a:pt x="7040" y="9268"/>
                  </a:cubicBezTo>
                  <a:cubicBezTo>
                    <a:pt x="8840" y="8522"/>
                    <a:pt x="10014" y="6765"/>
                    <a:pt x="10014" y="4817"/>
                  </a:cubicBezTo>
                  <a:cubicBezTo>
                    <a:pt x="10014" y="2156"/>
                    <a:pt x="7858" y="0"/>
                    <a:pt x="5197" y="0"/>
                  </a:cubicBezTo>
                  <a:close/>
                </a:path>
              </a:pathLst>
            </a:custGeom>
            <a:solidFill>
              <a:srgbClr val="A1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7" name="Google Shape;14417;p138"/>
            <p:cNvSpPr/>
            <p:nvPr/>
          </p:nvSpPr>
          <p:spPr>
            <a:xfrm>
              <a:off x="5775393" y="1510628"/>
              <a:ext cx="366634" cy="366634"/>
            </a:xfrm>
            <a:custGeom>
              <a:avLst/>
              <a:gdLst/>
              <a:ahLst/>
              <a:cxnLst/>
              <a:rect l="l" t="t" r="r" b="b"/>
              <a:pathLst>
                <a:path w="13979" h="13979" extrusionOk="0">
                  <a:moveTo>
                    <a:pt x="7868" y="404"/>
                  </a:moveTo>
                  <a:cubicBezTo>
                    <a:pt x="7873" y="404"/>
                    <a:pt x="7882" y="409"/>
                    <a:pt x="7882" y="419"/>
                  </a:cubicBezTo>
                  <a:lnTo>
                    <a:pt x="7882" y="1001"/>
                  </a:lnTo>
                  <a:cubicBezTo>
                    <a:pt x="7882" y="1198"/>
                    <a:pt x="8022" y="1371"/>
                    <a:pt x="8214" y="1415"/>
                  </a:cubicBezTo>
                  <a:cubicBezTo>
                    <a:pt x="8874" y="1554"/>
                    <a:pt x="9504" y="1814"/>
                    <a:pt x="10072" y="2180"/>
                  </a:cubicBezTo>
                  <a:cubicBezTo>
                    <a:pt x="10141" y="2227"/>
                    <a:pt x="10221" y="2249"/>
                    <a:pt x="10300" y="2249"/>
                  </a:cubicBezTo>
                  <a:cubicBezTo>
                    <a:pt x="10408" y="2249"/>
                    <a:pt x="10516" y="2207"/>
                    <a:pt x="10596" y="2127"/>
                  </a:cubicBezTo>
                  <a:lnTo>
                    <a:pt x="11010" y="1713"/>
                  </a:lnTo>
                  <a:cubicBezTo>
                    <a:pt x="11012" y="1711"/>
                    <a:pt x="11016" y="1709"/>
                    <a:pt x="11020" y="1709"/>
                  </a:cubicBezTo>
                  <a:cubicBezTo>
                    <a:pt x="11023" y="1709"/>
                    <a:pt x="11027" y="1711"/>
                    <a:pt x="11029" y="1713"/>
                  </a:cubicBezTo>
                  <a:lnTo>
                    <a:pt x="12266" y="2950"/>
                  </a:lnTo>
                  <a:cubicBezTo>
                    <a:pt x="12276" y="2959"/>
                    <a:pt x="12276" y="2964"/>
                    <a:pt x="12266" y="2974"/>
                  </a:cubicBezTo>
                  <a:lnTo>
                    <a:pt x="11857" y="3383"/>
                  </a:lnTo>
                  <a:cubicBezTo>
                    <a:pt x="11713" y="3522"/>
                    <a:pt x="11693" y="3744"/>
                    <a:pt x="11799" y="3912"/>
                  </a:cubicBezTo>
                  <a:cubicBezTo>
                    <a:pt x="12165" y="4480"/>
                    <a:pt x="12425" y="5105"/>
                    <a:pt x="12569" y="5760"/>
                  </a:cubicBezTo>
                  <a:cubicBezTo>
                    <a:pt x="12608" y="5957"/>
                    <a:pt x="12781" y="6097"/>
                    <a:pt x="12978" y="6097"/>
                  </a:cubicBezTo>
                  <a:lnTo>
                    <a:pt x="13560" y="6097"/>
                  </a:lnTo>
                  <a:cubicBezTo>
                    <a:pt x="13565" y="6097"/>
                    <a:pt x="13570" y="6101"/>
                    <a:pt x="13570" y="6111"/>
                  </a:cubicBezTo>
                  <a:lnTo>
                    <a:pt x="13570" y="7862"/>
                  </a:lnTo>
                  <a:cubicBezTo>
                    <a:pt x="13570" y="7872"/>
                    <a:pt x="13565" y="7877"/>
                    <a:pt x="13560" y="7877"/>
                  </a:cubicBezTo>
                  <a:lnTo>
                    <a:pt x="12978" y="7877"/>
                  </a:lnTo>
                  <a:cubicBezTo>
                    <a:pt x="12776" y="7877"/>
                    <a:pt x="12603" y="8016"/>
                    <a:pt x="12564" y="8214"/>
                  </a:cubicBezTo>
                  <a:cubicBezTo>
                    <a:pt x="12420" y="8868"/>
                    <a:pt x="12160" y="9494"/>
                    <a:pt x="11799" y="10061"/>
                  </a:cubicBezTo>
                  <a:cubicBezTo>
                    <a:pt x="11689" y="10230"/>
                    <a:pt x="11713" y="10451"/>
                    <a:pt x="11852" y="10591"/>
                  </a:cubicBezTo>
                  <a:lnTo>
                    <a:pt x="12266" y="11000"/>
                  </a:lnTo>
                  <a:cubicBezTo>
                    <a:pt x="12271" y="11009"/>
                    <a:pt x="12271" y="11014"/>
                    <a:pt x="12266" y="11024"/>
                  </a:cubicBezTo>
                  <a:lnTo>
                    <a:pt x="11025" y="12260"/>
                  </a:lnTo>
                  <a:cubicBezTo>
                    <a:pt x="11022" y="12263"/>
                    <a:pt x="11018" y="12264"/>
                    <a:pt x="11015" y="12264"/>
                  </a:cubicBezTo>
                  <a:cubicBezTo>
                    <a:pt x="11011" y="12264"/>
                    <a:pt x="11008" y="12263"/>
                    <a:pt x="11005" y="12260"/>
                  </a:cubicBezTo>
                  <a:lnTo>
                    <a:pt x="10596" y="11847"/>
                  </a:lnTo>
                  <a:cubicBezTo>
                    <a:pt x="10513" y="11766"/>
                    <a:pt x="10404" y="11724"/>
                    <a:pt x="10296" y="11724"/>
                  </a:cubicBezTo>
                  <a:cubicBezTo>
                    <a:pt x="10216" y="11724"/>
                    <a:pt x="10136" y="11747"/>
                    <a:pt x="10067" y="11794"/>
                  </a:cubicBezTo>
                  <a:cubicBezTo>
                    <a:pt x="9499" y="12155"/>
                    <a:pt x="8874" y="12414"/>
                    <a:pt x="8214" y="12559"/>
                  </a:cubicBezTo>
                  <a:cubicBezTo>
                    <a:pt x="8022" y="12602"/>
                    <a:pt x="7882" y="12770"/>
                    <a:pt x="7882" y="12973"/>
                  </a:cubicBezTo>
                  <a:lnTo>
                    <a:pt x="7882" y="13560"/>
                  </a:lnTo>
                  <a:cubicBezTo>
                    <a:pt x="7882" y="13564"/>
                    <a:pt x="7873" y="13569"/>
                    <a:pt x="7868" y="13569"/>
                  </a:cubicBezTo>
                  <a:lnTo>
                    <a:pt x="6117" y="13569"/>
                  </a:lnTo>
                  <a:cubicBezTo>
                    <a:pt x="6107" y="13569"/>
                    <a:pt x="6102" y="13564"/>
                    <a:pt x="6102" y="13560"/>
                  </a:cubicBezTo>
                  <a:lnTo>
                    <a:pt x="6102" y="12977"/>
                  </a:lnTo>
                  <a:cubicBezTo>
                    <a:pt x="6102" y="12775"/>
                    <a:pt x="5963" y="12602"/>
                    <a:pt x="5765" y="12564"/>
                  </a:cubicBezTo>
                  <a:cubicBezTo>
                    <a:pt x="5111" y="12419"/>
                    <a:pt x="4485" y="12159"/>
                    <a:pt x="3918" y="11798"/>
                  </a:cubicBezTo>
                  <a:cubicBezTo>
                    <a:pt x="3850" y="11750"/>
                    <a:pt x="3768" y="11726"/>
                    <a:pt x="3687" y="11726"/>
                  </a:cubicBezTo>
                  <a:cubicBezTo>
                    <a:pt x="3576" y="11726"/>
                    <a:pt x="3465" y="11774"/>
                    <a:pt x="3388" y="11851"/>
                  </a:cubicBezTo>
                  <a:lnTo>
                    <a:pt x="2974" y="12265"/>
                  </a:lnTo>
                  <a:cubicBezTo>
                    <a:pt x="2972" y="12268"/>
                    <a:pt x="2970" y="12269"/>
                    <a:pt x="2967" y="12269"/>
                  </a:cubicBezTo>
                  <a:cubicBezTo>
                    <a:pt x="2964" y="12269"/>
                    <a:pt x="2960" y="12268"/>
                    <a:pt x="2955" y="12265"/>
                  </a:cubicBezTo>
                  <a:lnTo>
                    <a:pt x="1719" y="11024"/>
                  </a:lnTo>
                  <a:cubicBezTo>
                    <a:pt x="1714" y="11019"/>
                    <a:pt x="1714" y="11009"/>
                    <a:pt x="1719" y="11005"/>
                  </a:cubicBezTo>
                  <a:lnTo>
                    <a:pt x="2128" y="10596"/>
                  </a:lnTo>
                  <a:cubicBezTo>
                    <a:pt x="2272" y="10451"/>
                    <a:pt x="2296" y="10230"/>
                    <a:pt x="2185" y="10066"/>
                  </a:cubicBezTo>
                  <a:cubicBezTo>
                    <a:pt x="1824" y="9498"/>
                    <a:pt x="1565" y="8873"/>
                    <a:pt x="1420" y="8214"/>
                  </a:cubicBezTo>
                  <a:cubicBezTo>
                    <a:pt x="1377" y="8021"/>
                    <a:pt x="1209" y="7882"/>
                    <a:pt x="1006" y="7882"/>
                  </a:cubicBezTo>
                  <a:lnTo>
                    <a:pt x="424" y="7882"/>
                  </a:lnTo>
                  <a:cubicBezTo>
                    <a:pt x="419" y="7882"/>
                    <a:pt x="410" y="7872"/>
                    <a:pt x="410" y="7867"/>
                  </a:cubicBezTo>
                  <a:lnTo>
                    <a:pt x="410" y="6111"/>
                  </a:lnTo>
                  <a:cubicBezTo>
                    <a:pt x="410" y="6101"/>
                    <a:pt x="419" y="6097"/>
                    <a:pt x="424" y="6097"/>
                  </a:cubicBezTo>
                  <a:lnTo>
                    <a:pt x="1006" y="6097"/>
                  </a:lnTo>
                  <a:cubicBezTo>
                    <a:pt x="1209" y="6097"/>
                    <a:pt x="1377" y="5957"/>
                    <a:pt x="1420" y="5765"/>
                  </a:cubicBezTo>
                  <a:cubicBezTo>
                    <a:pt x="1565" y="5105"/>
                    <a:pt x="1824" y="4480"/>
                    <a:pt x="2185" y="3912"/>
                  </a:cubicBezTo>
                  <a:cubicBezTo>
                    <a:pt x="2296" y="3744"/>
                    <a:pt x="2272" y="3522"/>
                    <a:pt x="2128" y="3383"/>
                  </a:cubicBezTo>
                  <a:lnTo>
                    <a:pt x="1719" y="2974"/>
                  </a:lnTo>
                  <a:cubicBezTo>
                    <a:pt x="1714" y="2964"/>
                    <a:pt x="1714" y="2959"/>
                    <a:pt x="1719" y="2950"/>
                  </a:cubicBezTo>
                  <a:lnTo>
                    <a:pt x="2955" y="1713"/>
                  </a:lnTo>
                  <a:cubicBezTo>
                    <a:pt x="2960" y="1711"/>
                    <a:pt x="2964" y="1709"/>
                    <a:pt x="2967" y="1709"/>
                  </a:cubicBezTo>
                  <a:cubicBezTo>
                    <a:pt x="2971" y="1709"/>
                    <a:pt x="2974" y="1711"/>
                    <a:pt x="2979" y="1713"/>
                  </a:cubicBezTo>
                  <a:lnTo>
                    <a:pt x="3388" y="2127"/>
                  </a:lnTo>
                  <a:cubicBezTo>
                    <a:pt x="3469" y="2207"/>
                    <a:pt x="3576" y="2249"/>
                    <a:pt x="3685" y="2249"/>
                  </a:cubicBezTo>
                  <a:cubicBezTo>
                    <a:pt x="3765" y="2249"/>
                    <a:pt x="3846" y="2227"/>
                    <a:pt x="3918" y="2180"/>
                  </a:cubicBezTo>
                  <a:cubicBezTo>
                    <a:pt x="4485" y="1819"/>
                    <a:pt x="5111" y="1559"/>
                    <a:pt x="5765" y="1415"/>
                  </a:cubicBezTo>
                  <a:cubicBezTo>
                    <a:pt x="5963" y="1371"/>
                    <a:pt x="6102" y="1203"/>
                    <a:pt x="6102" y="1001"/>
                  </a:cubicBezTo>
                  <a:lnTo>
                    <a:pt x="6102" y="419"/>
                  </a:lnTo>
                  <a:cubicBezTo>
                    <a:pt x="6102" y="409"/>
                    <a:pt x="6107" y="404"/>
                    <a:pt x="6117" y="404"/>
                  </a:cubicBezTo>
                  <a:close/>
                  <a:moveTo>
                    <a:pt x="6112" y="0"/>
                  </a:moveTo>
                  <a:cubicBezTo>
                    <a:pt x="5881" y="0"/>
                    <a:pt x="5693" y="188"/>
                    <a:pt x="5693" y="419"/>
                  </a:cubicBezTo>
                  <a:lnTo>
                    <a:pt x="5693" y="1001"/>
                  </a:lnTo>
                  <a:cubicBezTo>
                    <a:pt x="5693" y="1006"/>
                    <a:pt x="5688" y="1011"/>
                    <a:pt x="5679" y="1015"/>
                  </a:cubicBezTo>
                  <a:cubicBezTo>
                    <a:pt x="4976" y="1169"/>
                    <a:pt x="4303" y="1444"/>
                    <a:pt x="3696" y="1833"/>
                  </a:cubicBezTo>
                  <a:cubicBezTo>
                    <a:pt x="3694" y="1836"/>
                    <a:pt x="3690" y="1837"/>
                    <a:pt x="3687" y="1837"/>
                  </a:cubicBezTo>
                  <a:cubicBezTo>
                    <a:pt x="3683" y="1837"/>
                    <a:pt x="3679" y="1836"/>
                    <a:pt x="3677" y="1833"/>
                  </a:cubicBezTo>
                  <a:lnTo>
                    <a:pt x="3263" y="1424"/>
                  </a:lnTo>
                  <a:cubicBezTo>
                    <a:pt x="3181" y="1340"/>
                    <a:pt x="3073" y="1298"/>
                    <a:pt x="2964" y="1298"/>
                  </a:cubicBezTo>
                  <a:cubicBezTo>
                    <a:pt x="2855" y="1298"/>
                    <a:pt x="2746" y="1340"/>
                    <a:pt x="2662" y="1424"/>
                  </a:cubicBezTo>
                  <a:lnTo>
                    <a:pt x="1425" y="2661"/>
                  </a:lnTo>
                  <a:cubicBezTo>
                    <a:pt x="1257" y="2829"/>
                    <a:pt x="1257" y="3099"/>
                    <a:pt x="1425" y="3262"/>
                  </a:cubicBezTo>
                  <a:lnTo>
                    <a:pt x="1839" y="3676"/>
                  </a:lnTo>
                  <a:cubicBezTo>
                    <a:pt x="1839" y="3681"/>
                    <a:pt x="1839" y="3686"/>
                    <a:pt x="1839" y="3691"/>
                  </a:cubicBezTo>
                  <a:cubicBezTo>
                    <a:pt x="1449" y="4302"/>
                    <a:pt x="1170" y="4971"/>
                    <a:pt x="1016" y="5678"/>
                  </a:cubicBezTo>
                  <a:cubicBezTo>
                    <a:pt x="1016" y="5683"/>
                    <a:pt x="1011" y="5692"/>
                    <a:pt x="1002" y="5692"/>
                  </a:cubicBezTo>
                  <a:lnTo>
                    <a:pt x="419" y="5692"/>
                  </a:lnTo>
                  <a:cubicBezTo>
                    <a:pt x="188" y="5692"/>
                    <a:pt x="1" y="5880"/>
                    <a:pt x="1" y="6111"/>
                  </a:cubicBezTo>
                  <a:lnTo>
                    <a:pt x="1" y="7862"/>
                  </a:lnTo>
                  <a:cubicBezTo>
                    <a:pt x="1" y="8093"/>
                    <a:pt x="188" y="8281"/>
                    <a:pt x="419" y="8286"/>
                  </a:cubicBezTo>
                  <a:lnTo>
                    <a:pt x="1002" y="8286"/>
                  </a:lnTo>
                  <a:cubicBezTo>
                    <a:pt x="1011" y="8286"/>
                    <a:pt x="1016" y="8291"/>
                    <a:pt x="1016" y="8296"/>
                  </a:cubicBezTo>
                  <a:cubicBezTo>
                    <a:pt x="1170" y="9003"/>
                    <a:pt x="1449" y="9676"/>
                    <a:pt x="1839" y="10283"/>
                  </a:cubicBezTo>
                  <a:cubicBezTo>
                    <a:pt x="1839" y="10288"/>
                    <a:pt x="1839" y="10297"/>
                    <a:pt x="1839" y="10302"/>
                  </a:cubicBezTo>
                  <a:lnTo>
                    <a:pt x="1425" y="10711"/>
                  </a:lnTo>
                  <a:cubicBezTo>
                    <a:pt x="1257" y="10879"/>
                    <a:pt x="1257" y="11149"/>
                    <a:pt x="1425" y="11312"/>
                  </a:cubicBezTo>
                  <a:lnTo>
                    <a:pt x="2662" y="12554"/>
                  </a:lnTo>
                  <a:cubicBezTo>
                    <a:pt x="2746" y="12636"/>
                    <a:pt x="2855" y="12677"/>
                    <a:pt x="2964" y="12677"/>
                  </a:cubicBezTo>
                  <a:cubicBezTo>
                    <a:pt x="3073" y="12677"/>
                    <a:pt x="3181" y="12636"/>
                    <a:pt x="3263" y="12554"/>
                  </a:cubicBezTo>
                  <a:lnTo>
                    <a:pt x="3677" y="12140"/>
                  </a:lnTo>
                  <a:cubicBezTo>
                    <a:pt x="3679" y="12138"/>
                    <a:pt x="3683" y="12136"/>
                    <a:pt x="3687" y="12136"/>
                  </a:cubicBezTo>
                  <a:cubicBezTo>
                    <a:pt x="3690" y="12136"/>
                    <a:pt x="3694" y="12138"/>
                    <a:pt x="3696" y="12140"/>
                  </a:cubicBezTo>
                  <a:cubicBezTo>
                    <a:pt x="4303" y="12530"/>
                    <a:pt x="4976" y="12809"/>
                    <a:pt x="5679" y="12963"/>
                  </a:cubicBezTo>
                  <a:cubicBezTo>
                    <a:pt x="5688" y="12963"/>
                    <a:pt x="5693" y="12968"/>
                    <a:pt x="5693" y="12973"/>
                  </a:cubicBezTo>
                  <a:lnTo>
                    <a:pt x="5693" y="13560"/>
                  </a:lnTo>
                  <a:cubicBezTo>
                    <a:pt x="5693" y="13791"/>
                    <a:pt x="5881" y="13978"/>
                    <a:pt x="6112" y="13978"/>
                  </a:cubicBezTo>
                  <a:lnTo>
                    <a:pt x="7863" y="13978"/>
                  </a:lnTo>
                  <a:cubicBezTo>
                    <a:pt x="8099" y="13978"/>
                    <a:pt x="8287" y="13791"/>
                    <a:pt x="8287" y="13560"/>
                  </a:cubicBezTo>
                  <a:lnTo>
                    <a:pt x="8287" y="12977"/>
                  </a:lnTo>
                  <a:cubicBezTo>
                    <a:pt x="8287" y="12968"/>
                    <a:pt x="8291" y="12963"/>
                    <a:pt x="8301" y="12963"/>
                  </a:cubicBezTo>
                  <a:cubicBezTo>
                    <a:pt x="9004" y="12809"/>
                    <a:pt x="9677" y="12530"/>
                    <a:pt x="10284" y="12140"/>
                  </a:cubicBezTo>
                  <a:cubicBezTo>
                    <a:pt x="10286" y="12138"/>
                    <a:pt x="10290" y="12136"/>
                    <a:pt x="10293" y="12136"/>
                  </a:cubicBezTo>
                  <a:cubicBezTo>
                    <a:pt x="10297" y="12136"/>
                    <a:pt x="10300" y="12138"/>
                    <a:pt x="10303" y="12140"/>
                  </a:cubicBezTo>
                  <a:lnTo>
                    <a:pt x="10712" y="12554"/>
                  </a:lnTo>
                  <a:cubicBezTo>
                    <a:pt x="10796" y="12636"/>
                    <a:pt x="10905" y="12677"/>
                    <a:pt x="11014" y="12677"/>
                  </a:cubicBezTo>
                  <a:cubicBezTo>
                    <a:pt x="11123" y="12677"/>
                    <a:pt x="11231" y="12636"/>
                    <a:pt x="11313" y="12554"/>
                  </a:cubicBezTo>
                  <a:lnTo>
                    <a:pt x="12555" y="11312"/>
                  </a:lnTo>
                  <a:cubicBezTo>
                    <a:pt x="12718" y="11149"/>
                    <a:pt x="12718" y="10879"/>
                    <a:pt x="12555" y="10711"/>
                  </a:cubicBezTo>
                  <a:lnTo>
                    <a:pt x="12141" y="10302"/>
                  </a:lnTo>
                  <a:cubicBezTo>
                    <a:pt x="12136" y="10297"/>
                    <a:pt x="12136" y="10288"/>
                    <a:pt x="12141" y="10283"/>
                  </a:cubicBezTo>
                  <a:cubicBezTo>
                    <a:pt x="12531" y="9676"/>
                    <a:pt x="12810" y="9003"/>
                    <a:pt x="12964" y="8300"/>
                  </a:cubicBezTo>
                  <a:cubicBezTo>
                    <a:pt x="12964" y="8291"/>
                    <a:pt x="12968" y="8286"/>
                    <a:pt x="12978" y="8286"/>
                  </a:cubicBezTo>
                  <a:lnTo>
                    <a:pt x="13560" y="8286"/>
                  </a:lnTo>
                  <a:cubicBezTo>
                    <a:pt x="13791" y="8286"/>
                    <a:pt x="13979" y="8098"/>
                    <a:pt x="13979" y="7862"/>
                  </a:cubicBezTo>
                  <a:lnTo>
                    <a:pt x="13979" y="6111"/>
                  </a:lnTo>
                  <a:cubicBezTo>
                    <a:pt x="13979" y="5880"/>
                    <a:pt x="13791" y="5688"/>
                    <a:pt x="13560" y="5688"/>
                  </a:cubicBezTo>
                  <a:lnTo>
                    <a:pt x="12978" y="5688"/>
                  </a:lnTo>
                  <a:cubicBezTo>
                    <a:pt x="12968" y="5688"/>
                    <a:pt x="12964" y="5683"/>
                    <a:pt x="12964" y="5673"/>
                  </a:cubicBezTo>
                  <a:cubicBezTo>
                    <a:pt x="12810" y="4971"/>
                    <a:pt x="12531" y="4297"/>
                    <a:pt x="12141" y="3691"/>
                  </a:cubicBezTo>
                  <a:cubicBezTo>
                    <a:pt x="12136" y="3686"/>
                    <a:pt x="12136" y="3676"/>
                    <a:pt x="12141" y="3671"/>
                  </a:cubicBezTo>
                  <a:lnTo>
                    <a:pt x="12555" y="3262"/>
                  </a:lnTo>
                  <a:cubicBezTo>
                    <a:pt x="12718" y="3094"/>
                    <a:pt x="12718" y="2825"/>
                    <a:pt x="12555" y="2661"/>
                  </a:cubicBezTo>
                  <a:lnTo>
                    <a:pt x="11313" y="1420"/>
                  </a:lnTo>
                  <a:cubicBezTo>
                    <a:pt x="11231" y="1335"/>
                    <a:pt x="11123" y="1293"/>
                    <a:pt x="11014" y="1293"/>
                  </a:cubicBezTo>
                  <a:cubicBezTo>
                    <a:pt x="10905" y="1293"/>
                    <a:pt x="10796" y="1335"/>
                    <a:pt x="10712" y="1420"/>
                  </a:cubicBezTo>
                  <a:lnTo>
                    <a:pt x="10303" y="1833"/>
                  </a:lnTo>
                  <a:cubicBezTo>
                    <a:pt x="10300" y="1836"/>
                    <a:pt x="10297" y="1837"/>
                    <a:pt x="10293" y="1837"/>
                  </a:cubicBezTo>
                  <a:cubicBezTo>
                    <a:pt x="10290" y="1837"/>
                    <a:pt x="10286" y="1836"/>
                    <a:pt x="10284" y="1833"/>
                  </a:cubicBezTo>
                  <a:cubicBezTo>
                    <a:pt x="9677" y="1444"/>
                    <a:pt x="9004" y="1165"/>
                    <a:pt x="8301" y="1011"/>
                  </a:cubicBezTo>
                  <a:cubicBezTo>
                    <a:pt x="8291" y="1011"/>
                    <a:pt x="8287" y="1006"/>
                    <a:pt x="8287" y="996"/>
                  </a:cubicBezTo>
                  <a:lnTo>
                    <a:pt x="8287" y="419"/>
                  </a:lnTo>
                  <a:cubicBezTo>
                    <a:pt x="8287" y="188"/>
                    <a:pt x="8099" y="0"/>
                    <a:pt x="78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8" name="Google Shape;14418;p138"/>
            <p:cNvSpPr/>
            <p:nvPr/>
          </p:nvSpPr>
          <p:spPr>
            <a:xfrm>
              <a:off x="5832936" y="1579370"/>
              <a:ext cx="202686" cy="188812"/>
            </a:xfrm>
            <a:custGeom>
              <a:avLst/>
              <a:gdLst/>
              <a:ahLst/>
              <a:cxnLst/>
              <a:rect l="l" t="t" r="r" b="b"/>
              <a:pathLst>
                <a:path w="7728" h="7199" extrusionOk="0">
                  <a:moveTo>
                    <a:pt x="4797" y="1"/>
                  </a:moveTo>
                  <a:cubicBezTo>
                    <a:pt x="3675" y="1"/>
                    <a:pt x="2559" y="432"/>
                    <a:pt x="1709" y="1281"/>
                  </a:cubicBezTo>
                  <a:cubicBezTo>
                    <a:pt x="131" y="2860"/>
                    <a:pt x="1" y="5376"/>
                    <a:pt x="1406" y="7108"/>
                  </a:cubicBezTo>
                  <a:cubicBezTo>
                    <a:pt x="1452" y="7172"/>
                    <a:pt x="1510" y="7198"/>
                    <a:pt x="1567" y="7198"/>
                  </a:cubicBezTo>
                  <a:cubicBezTo>
                    <a:pt x="1720" y="7198"/>
                    <a:pt x="1864" y="7008"/>
                    <a:pt x="1724" y="6853"/>
                  </a:cubicBezTo>
                  <a:cubicBezTo>
                    <a:pt x="1112" y="6098"/>
                    <a:pt x="800" y="5140"/>
                    <a:pt x="848" y="4168"/>
                  </a:cubicBezTo>
                  <a:cubicBezTo>
                    <a:pt x="920" y="2682"/>
                    <a:pt x="1825" y="1363"/>
                    <a:pt x="3182" y="757"/>
                  </a:cubicBezTo>
                  <a:cubicBezTo>
                    <a:pt x="3701" y="526"/>
                    <a:pt x="4253" y="412"/>
                    <a:pt x="4801" y="412"/>
                  </a:cubicBezTo>
                  <a:cubicBezTo>
                    <a:pt x="5689" y="412"/>
                    <a:pt x="6569" y="711"/>
                    <a:pt x="7286" y="1291"/>
                  </a:cubicBezTo>
                  <a:cubicBezTo>
                    <a:pt x="7330" y="1331"/>
                    <a:pt x="7377" y="1348"/>
                    <a:pt x="7422" y="1348"/>
                  </a:cubicBezTo>
                  <a:cubicBezTo>
                    <a:pt x="7592" y="1348"/>
                    <a:pt x="7727" y="1107"/>
                    <a:pt x="7541" y="973"/>
                  </a:cubicBezTo>
                  <a:cubicBezTo>
                    <a:pt x="6736" y="322"/>
                    <a:pt x="5765" y="1"/>
                    <a:pt x="47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9" name="Google Shape;14419;p138"/>
            <p:cNvSpPr/>
            <p:nvPr/>
          </p:nvSpPr>
          <p:spPr>
            <a:xfrm>
              <a:off x="5882637" y="1613859"/>
              <a:ext cx="198201" cy="194477"/>
            </a:xfrm>
            <a:custGeom>
              <a:avLst/>
              <a:gdLst/>
              <a:ahLst/>
              <a:cxnLst/>
              <a:rect l="l" t="t" r="r" b="b"/>
              <a:pathLst>
                <a:path w="7557" h="7415" extrusionOk="0">
                  <a:moveTo>
                    <a:pt x="4227" y="409"/>
                  </a:moveTo>
                  <a:lnTo>
                    <a:pt x="4227" y="1261"/>
                  </a:lnTo>
                  <a:cubicBezTo>
                    <a:pt x="4227" y="1400"/>
                    <a:pt x="4198" y="1535"/>
                    <a:pt x="4135" y="1660"/>
                  </a:cubicBezTo>
                  <a:lnTo>
                    <a:pt x="4029" y="1867"/>
                  </a:lnTo>
                  <a:cubicBezTo>
                    <a:pt x="4015" y="1896"/>
                    <a:pt x="4010" y="1925"/>
                    <a:pt x="4010" y="1958"/>
                  </a:cubicBezTo>
                  <a:lnTo>
                    <a:pt x="4010" y="2396"/>
                  </a:lnTo>
                  <a:cubicBezTo>
                    <a:pt x="4010" y="3010"/>
                    <a:pt x="3510" y="3504"/>
                    <a:pt x="2900" y="3504"/>
                  </a:cubicBezTo>
                  <a:cubicBezTo>
                    <a:pt x="2888" y="3504"/>
                    <a:pt x="2876" y="3503"/>
                    <a:pt x="2865" y="3503"/>
                  </a:cubicBezTo>
                  <a:cubicBezTo>
                    <a:pt x="2278" y="3489"/>
                    <a:pt x="1797" y="2964"/>
                    <a:pt x="1797" y="2339"/>
                  </a:cubicBezTo>
                  <a:lnTo>
                    <a:pt x="1797" y="1958"/>
                  </a:lnTo>
                  <a:cubicBezTo>
                    <a:pt x="1797" y="1925"/>
                    <a:pt x="1787" y="1891"/>
                    <a:pt x="1773" y="1862"/>
                  </a:cubicBezTo>
                  <a:lnTo>
                    <a:pt x="1643" y="1607"/>
                  </a:lnTo>
                  <a:cubicBezTo>
                    <a:pt x="1599" y="1516"/>
                    <a:pt x="1575" y="1415"/>
                    <a:pt x="1575" y="1309"/>
                  </a:cubicBezTo>
                  <a:lnTo>
                    <a:pt x="1575" y="1294"/>
                  </a:lnTo>
                  <a:cubicBezTo>
                    <a:pt x="1575" y="804"/>
                    <a:pt x="1970" y="409"/>
                    <a:pt x="2461" y="409"/>
                  </a:cubicBezTo>
                  <a:close/>
                  <a:moveTo>
                    <a:pt x="2451" y="3840"/>
                  </a:moveTo>
                  <a:cubicBezTo>
                    <a:pt x="2581" y="3883"/>
                    <a:pt x="2720" y="3907"/>
                    <a:pt x="2855" y="3912"/>
                  </a:cubicBezTo>
                  <a:lnTo>
                    <a:pt x="2903" y="3912"/>
                  </a:lnTo>
                  <a:cubicBezTo>
                    <a:pt x="3057" y="3912"/>
                    <a:pt x="3211" y="3888"/>
                    <a:pt x="3356" y="3845"/>
                  </a:cubicBezTo>
                  <a:cubicBezTo>
                    <a:pt x="3360" y="3907"/>
                    <a:pt x="3370" y="3965"/>
                    <a:pt x="3389" y="4023"/>
                  </a:cubicBezTo>
                  <a:lnTo>
                    <a:pt x="3221" y="4191"/>
                  </a:lnTo>
                  <a:cubicBezTo>
                    <a:pt x="3134" y="4280"/>
                    <a:pt x="3019" y="4325"/>
                    <a:pt x="2903" y="4325"/>
                  </a:cubicBezTo>
                  <a:cubicBezTo>
                    <a:pt x="2788" y="4325"/>
                    <a:pt x="2672" y="4280"/>
                    <a:pt x="2586" y="4191"/>
                  </a:cubicBezTo>
                  <a:lnTo>
                    <a:pt x="2417" y="4023"/>
                  </a:lnTo>
                  <a:cubicBezTo>
                    <a:pt x="2437" y="3965"/>
                    <a:pt x="2446" y="3902"/>
                    <a:pt x="2451" y="3840"/>
                  </a:cubicBezTo>
                  <a:close/>
                  <a:moveTo>
                    <a:pt x="3644" y="4350"/>
                  </a:moveTo>
                  <a:cubicBezTo>
                    <a:pt x="3697" y="4388"/>
                    <a:pt x="3760" y="4412"/>
                    <a:pt x="3822" y="4432"/>
                  </a:cubicBezTo>
                  <a:lnTo>
                    <a:pt x="4559" y="4643"/>
                  </a:lnTo>
                  <a:cubicBezTo>
                    <a:pt x="4751" y="4701"/>
                    <a:pt x="4886" y="4879"/>
                    <a:pt x="4886" y="5076"/>
                  </a:cubicBezTo>
                  <a:lnTo>
                    <a:pt x="4886" y="6472"/>
                  </a:lnTo>
                  <a:cubicBezTo>
                    <a:pt x="4737" y="6558"/>
                    <a:pt x="4583" y="6635"/>
                    <a:pt x="4419" y="6703"/>
                  </a:cubicBezTo>
                  <a:lnTo>
                    <a:pt x="4419" y="5461"/>
                  </a:lnTo>
                  <a:cubicBezTo>
                    <a:pt x="4412" y="5332"/>
                    <a:pt x="4313" y="5267"/>
                    <a:pt x="4214" y="5267"/>
                  </a:cubicBezTo>
                  <a:cubicBezTo>
                    <a:pt x="4116" y="5267"/>
                    <a:pt x="4017" y="5332"/>
                    <a:pt x="4010" y="5461"/>
                  </a:cubicBezTo>
                  <a:lnTo>
                    <a:pt x="4010" y="6847"/>
                  </a:lnTo>
                  <a:cubicBezTo>
                    <a:pt x="3716" y="6934"/>
                    <a:pt x="3409" y="6987"/>
                    <a:pt x="3101" y="7001"/>
                  </a:cubicBezTo>
                  <a:lnTo>
                    <a:pt x="3096" y="7001"/>
                  </a:lnTo>
                  <a:cubicBezTo>
                    <a:pt x="3033" y="7006"/>
                    <a:pt x="2966" y="7006"/>
                    <a:pt x="2903" y="7006"/>
                  </a:cubicBezTo>
                  <a:cubicBezTo>
                    <a:pt x="2528" y="7006"/>
                    <a:pt x="2153" y="6953"/>
                    <a:pt x="1792" y="6847"/>
                  </a:cubicBezTo>
                  <a:lnTo>
                    <a:pt x="1792" y="5461"/>
                  </a:lnTo>
                  <a:cubicBezTo>
                    <a:pt x="1785" y="5332"/>
                    <a:pt x="1686" y="5267"/>
                    <a:pt x="1587" y="5267"/>
                  </a:cubicBezTo>
                  <a:cubicBezTo>
                    <a:pt x="1489" y="5267"/>
                    <a:pt x="1390" y="5332"/>
                    <a:pt x="1383" y="5461"/>
                  </a:cubicBezTo>
                  <a:lnTo>
                    <a:pt x="1383" y="6703"/>
                  </a:lnTo>
                  <a:cubicBezTo>
                    <a:pt x="1224" y="6635"/>
                    <a:pt x="1070" y="6558"/>
                    <a:pt x="916" y="6472"/>
                  </a:cubicBezTo>
                  <a:lnTo>
                    <a:pt x="916" y="5076"/>
                  </a:lnTo>
                  <a:cubicBezTo>
                    <a:pt x="916" y="4879"/>
                    <a:pt x="1051" y="4701"/>
                    <a:pt x="1243" y="4643"/>
                  </a:cubicBezTo>
                  <a:lnTo>
                    <a:pt x="1984" y="4432"/>
                  </a:lnTo>
                  <a:cubicBezTo>
                    <a:pt x="2047" y="4412"/>
                    <a:pt x="2109" y="4388"/>
                    <a:pt x="2162" y="4350"/>
                  </a:cubicBezTo>
                  <a:lnTo>
                    <a:pt x="2292" y="4485"/>
                  </a:lnTo>
                  <a:cubicBezTo>
                    <a:pt x="2461" y="4651"/>
                    <a:pt x="2682" y="4734"/>
                    <a:pt x="2903" y="4734"/>
                  </a:cubicBezTo>
                  <a:cubicBezTo>
                    <a:pt x="3123" y="4734"/>
                    <a:pt x="3344" y="4651"/>
                    <a:pt x="3510" y="4485"/>
                  </a:cubicBezTo>
                  <a:lnTo>
                    <a:pt x="3644" y="4350"/>
                  </a:lnTo>
                  <a:close/>
                  <a:moveTo>
                    <a:pt x="2465" y="0"/>
                  </a:moveTo>
                  <a:cubicBezTo>
                    <a:pt x="1748" y="0"/>
                    <a:pt x="1171" y="582"/>
                    <a:pt x="1171" y="1299"/>
                  </a:cubicBezTo>
                  <a:lnTo>
                    <a:pt x="1171" y="1314"/>
                  </a:lnTo>
                  <a:cubicBezTo>
                    <a:pt x="1171" y="1477"/>
                    <a:pt x="1210" y="1641"/>
                    <a:pt x="1282" y="1795"/>
                  </a:cubicBezTo>
                  <a:lnTo>
                    <a:pt x="1388" y="2002"/>
                  </a:lnTo>
                  <a:lnTo>
                    <a:pt x="1388" y="2339"/>
                  </a:lnTo>
                  <a:cubicBezTo>
                    <a:pt x="1388" y="2849"/>
                    <a:pt x="1633" y="3330"/>
                    <a:pt x="2047" y="3628"/>
                  </a:cubicBezTo>
                  <a:lnTo>
                    <a:pt x="2047" y="3816"/>
                  </a:lnTo>
                  <a:cubicBezTo>
                    <a:pt x="2042" y="3917"/>
                    <a:pt x="1975" y="4008"/>
                    <a:pt x="1874" y="4037"/>
                  </a:cubicBezTo>
                  <a:lnTo>
                    <a:pt x="1137" y="4249"/>
                  </a:lnTo>
                  <a:cubicBezTo>
                    <a:pt x="767" y="4355"/>
                    <a:pt x="507" y="4692"/>
                    <a:pt x="507" y="5076"/>
                  </a:cubicBezTo>
                  <a:lnTo>
                    <a:pt x="507" y="6198"/>
                  </a:lnTo>
                  <a:cubicBezTo>
                    <a:pt x="478" y="6174"/>
                    <a:pt x="449" y="6149"/>
                    <a:pt x="416" y="6125"/>
                  </a:cubicBezTo>
                  <a:cubicBezTo>
                    <a:pt x="374" y="6096"/>
                    <a:pt x="332" y="6083"/>
                    <a:pt x="292" y="6083"/>
                  </a:cubicBezTo>
                  <a:cubicBezTo>
                    <a:pt x="127" y="6083"/>
                    <a:pt x="1" y="6303"/>
                    <a:pt x="156" y="6443"/>
                  </a:cubicBezTo>
                  <a:cubicBezTo>
                    <a:pt x="930" y="7073"/>
                    <a:pt x="1902" y="7415"/>
                    <a:pt x="2898" y="7415"/>
                  </a:cubicBezTo>
                  <a:cubicBezTo>
                    <a:pt x="2971" y="7415"/>
                    <a:pt x="3043" y="7415"/>
                    <a:pt x="3115" y="7410"/>
                  </a:cubicBezTo>
                  <a:cubicBezTo>
                    <a:pt x="4756" y="7328"/>
                    <a:pt x="6214" y="6332"/>
                    <a:pt x="6887" y="4831"/>
                  </a:cubicBezTo>
                  <a:cubicBezTo>
                    <a:pt x="7556" y="3335"/>
                    <a:pt x="7330" y="1583"/>
                    <a:pt x="6296" y="303"/>
                  </a:cubicBezTo>
                  <a:cubicBezTo>
                    <a:pt x="6255" y="255"/>
                    <a:pt x="6198" y="230"/>
                    <a:pt x="6140" y="230"/>
                  </a:cubicBezTo>
                  <a:cubicBezTo>
                    <a:pt x="6095" y="230"/>
                    <a:pt x="6050" y="245"/>
                    <a:pt x="6012" y="274"/>
                  </a:cubicBezTo>
                  <a:cubicBezTo>
                    <a:pt x="5920" y="347"/>
                    <a:pt x="5906" y="476"/>
                    <a:pt x="5978" y="563"/>
                  </a:cubicBezTo>
                  <a:cubicBezTo>
                    <a:pt x="7383" y="2300"/>
                    <a:pt x="7070" y="4850"/>
                    <a:pt x="5300" y="6198"/>
                  </a:cubicBezTo>
                  <a:lnTo>
                    <a:pt x="5300" y="5076"/>
                  </a:lnTo>
                  <a:cubicBezTo>
                    <a:pt x="5295" y="4696"/>
                    <a:pt x="5040" y="4360"/>
                    <a:pt x="4674" y="4249"/>
                  </a:cubicBezTo>
                  <a:lnTo>
                    <a:pt x="3938" y="4037"/>
                  </a:lnTo>
                  <a:cubicBezTo>
                    <a:pt x="3837" y="4008"/>
                    <a:pt x="3765" y="3917"/>
                    <a:pt x="3765" y="3816"/>
                  </a:cubicBezTo>
                  <a:lnTo>
                    <a:pt x="3765" y="3643"/>
                  </a:lnTo>
                  <a:cubicBezTo>
                    <a:pt x="3837" y="3594"/>
                    <a:pt x="3899" y="3542"/>
                    <a:pt x="3962" y="3484"/>
                  </a:cubicBezTo>
                  <a:cubicBezTo>
                    <a:pt x="4260" y="3200"/>
                    <a:pt x="4424" y="2805"/>
                    <a:pt x="4424" y="2392"/>
                  </a:cubicBezTo>
                  <a:lnTo>
                    <a:pt x="4424" y="2002"/>
                  </a:lnTo>
                  <a:lnTo>
                    <a:pt x="4506" y="1838"/>
                  </a:lnTo>
                  <a:cubicBezTo>
                    <a:pt x="4597" y="1660"/>
                    <a:pt x="4640" y="1463"/>
                    <a:pt x="4640" y="1261"/>
                  </a:cubicBezTo>
                  <a:lnTo>
                    <a:pt x="4640" y="207"/>
                  </a:lnTo>
                  <a:cubicBezTo>
                    <a:pt x="4640" y="92"/>
                    <a:pt x="4549" y="0"/>
                    <a:pt x="44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0" name="Google Shape;14420;p138"/>
            <p:cNvSpPr/>
            <p:nvPr/>
          </p:nvSpPr>
          <p:spPr>
            <a:xfrm>
              <a:off x="5934672" y="1642631"/>
              <a:ext cx="48600" cy="16314"/>
            </a:xfrm>
            <a:custGeom>
              <a:avLst/>
              <a:gdLst/>
              <a:ahLst/>
              <a:cxnLst/>
              <a:rect l="l" t="t" r="r" b="b"/>
              <a:pathLst>
                <a:path w="1853" h="622" extrusionOk="0">
                  <a:moveTo>
                    <a:pt x="260" y="0"/>
                  </a:moveTo>
                  <a:cubicBezTo>
                    <a:pt x="0" y="10"/>
                    <a:pt x="0" y="395"/>
                    <a:pt x="260" y="409"/>
                  </a:cubicBezTo>
                  <a:cubicBezTo>
                    <a:pt x="272" y="409"/>
                    <a:pt x="286" y="409"/>
                    <a:pt x="300" y="409"/>
                  </a:cubicBezTo>
                  <a:cubicBezTo>
                    <a:pt x="561" y="409"/>
                    <a:pt x="1177" y="452"/>
                    <a:pt x="1487" y="606"/>
                  </a:cubicBezTo>
                  <a:cubicBezTo>
                    <a:pt x="1514" y="616"/>
                    <a:pt x="1540" y="621"/>
                    <a:pt x="1564" y="621"/>
                  </a:cubicBezTo>
                  <a:cubicBezTo>
                    <a:pt x="1750" y="621"/>
                    <a:pt x="1852" y="356"/>
                    <a:pt x="1665" y="241"/>
                  </a:cubicBezTo>
                  <a:cubicBezTo>
                    <a:pt x="1189" y="0"/>
                    <a:pt x="299" y="0"/>
                    <a:pt x="2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21" name="Google Shape;14421;p138"/>
          <p:cNvGrpSpPr/>
          <p:nvPr/>
        </p:nvGrpSpPr>
        <p:grpSpPr>
          <a:xfrm>
            <a:off x="6226322" y="1325397"/>
            <a:ext cx="375342" cy="367447"/>
            <a:chOff x="6226322" y="1509972"/>
            <a:chExt cx="375342" cy="367447"/>
          </a:xfrm>
        </p:grpSpPr>
        <p:sp>
          <p:nvSpPr>
            <p:cNvPr id="14422" name="Google Shape;14422;p138"/>
            <p:cNvSpPr/>
            <p:nvPr/>
          </p:nvSpPr>
          <p:spPr>
            <a:xfrm>
              <a:off x="6240196" y="1515926"/>
              <a:ext cx="356038" cy="355907"/>
            </a:xfrm>
            <a:custGeom>
              <a:avLst/>
              <a:gdLst/>
              <a:ahLst/>
              <a:cxnLst/>
              <a:rect l="l" t="t" r="r" b="b"/>
              <a:pathLst>
                <a:path w="13575" h="13570" extrusionOk="0">
                  <a:moveTo>
                    <a:pt x="6790" y="0"/>
                  </a:moveTo>
                  <a:cubicBezTo>
                    <a:pt x="3041" y="0"/>
                    <a:pt x="0" y="3036"/>
                    <a:pt x="0" y="6785"/>
                  </a:cubicBezTo>
                  <a:cubicBezTo>
                    <a:pt x="0" y="10533"/>
                    <a:pt x="3041" y="13569"/>
                    <a:pt x="6790" y="13569"/>
                  </a:cubicBezTo>
                  <a:cubicBezTo>
                    <a:pt x="10538" y="13569"/>
                    <a:pt x="13574" y="10533"/>
                    <a:pt x="13574" y="6785"/>
                  </a:cubicBezTo>
                  <a:cubicBezTo>
                    <a:pt x="13574" y="3036"/>
                    <a:pt x="10538" y="0"/>
                    <a:pt x="6790" y="0"/>
                  </a:cubicBez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3" name="Google Shape;14423;p138"/>
            <p:cNvSpPr/>
            <p:nvPr/>
          </p:nvSpPr>
          <p:spPr>
            <a:xfrm>
              <a:off x="6266948" y="1542547"/>
              <a:ext cx="302665" cy="302639"/>
            </a:xfrm>
            <a:custGeom>
              <a:avLst/>
              <a:gdLst/>
              <a:ahLst/>
              <a:cxnLst/>
              <a:rect l="l" t="t" r="r" b="b"/>
              <a:pathLst>
                <a:path w="11540" h="11539" extrusionOk="0">
                  <a:moveTo>
                    <a:pt x="5770" y="0"/>
                  </a:moveTo>
                  <a:cubicBezTo>
                    <a:pt x="2584" y="0"/>
                    <a:pt x="1" y="2584"/>
                    <a:pt x="1" y="5770"/>
                  </a:cubicBezTo>
                  <a:cubicBezTo>
                    <a:pt x="1" y="8955"/>
                    <a:pt x="2584" y="11539"/>
                    <a:pt x="5770" y="11539"/>
                  </a:cubicBezTo>
                  <a:cubicBezTo>
                    <a:pt x="8955" y="11539"/>
                    <a:pt x="11539" y="8955"/>
                    <a:pt x="11539" y="5770"/>
                  </a:cubicBezTo>
                  <a:cubicBezTo>
                    <a:pt x="11539" y="2584"/>
                    <a:pt x="8955" y="0"/>
                    <a:pt x="5770" y="0"/>
                  </a:cubicBezTo>
                  <a:close/>
                </a:path>
              </a:pathLst>
            </a:custGeom>
            <a:solidFill>
              <a:srgbClr val="F2F4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4" name="Google Shape;14424;p138"/>
            <p:cNvSpPr/>
            <p:nvPr/>
          </p:nvSpPr>
          <p:spPr>
            <a:xfrm>
              <a:off x="6304191" y="1579895"/>
              <a:ext cx="283073" cy="265291"/>
            </a:xfrm>
            <a:custGeom>
              <a:avLst/>
              <a:gdLst/>
              <a:ahLst/>
              <a:cxnLst/>
              <a:rect l="l" t="t" r="r" b="b"/>
              <a:pathLst>
                <a:path w="10793" h="10115" extrusionOk="0">
                  <a:moveTo>
                    <a:pt x="8141" y="1"/>
                  </a:moveTo>
                  <a:cubicBezTo>
                    <a:pt x="10134" y="2286"/>
                    <a:pt x="10018" y="5722"/>
                    <a:pt x="7872" y="7868"/>
                  </a:cubicBezTo>
                  <a:cubicBezTo>
                    <a:pt x="6749" y="8991"/>
                    <a:pt x="5272" y="9558"/>
                    <a:pt x="3791" y="9558"/>
                  </a:cubicBezTo>
                  <a:cubicBezTo>
                    <a:pt x="2442" y="9558"/>
                    <a:pt x="1090" y="9087"/>
                    <a:pt x="0" y="8137"/>
                  </a:cubicBezTo>
                  <a:lnTo>
                    <a:pt x="0" y="8137"/>
                  </a:lnTo>
                  <a:cubicBezTo>
                    <a:pt x="1147" y="9450"/>
                    <a:pt x="2749" y="10115"/>
                    <a:pt x="4354" y="10115"/>
                  </a:cubicBezTo>
                  <a:cubicBezTo>
                    <a:pt x="5826" y="10115"/>
                    <a:pt x="7300" y="9556"/>
                    <a:pt x="8430" y="8426"/>
                  </a:cubicBezTo>
                  <a:cubicBezTo>
                    <a:pt x="10793" y="6064"/>
                    <a:pt x="10658" y="2195"/>
                    <a:pt x="814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5" name="Google Shape;14425;p138"/>
            <p:cNvSpPr/>
            <p:nvPr/>
          </p:nvSpPr>
          <p:spPr>
            <a:xfrm>
              <a:off x="6226322" y="1509972"/>
              <a:ext cx="375342" cy="367447"/>
            </a:xfrm>
            <a:custGeom>
              <a:avLst/>
              <a:gdLst/>
              <a:ahLst/>
              <a:cxnLst/>
              <a:rect l="l" t="t" r="r" b="b"/>
              <a:pathLst>
                <a:path w="14311" h="14010" extrusionOk="0">
                  <a:moveTo>
                    <a:pt x="7313" y="0"/>
                  </a:moveTo>
                  <a:cubicBezTo>
                    <a:pt x="7002" y="0"/>
                    <a:pt x="6687" y="21"/>
                    <a:pt x="6371" y="64"/>
                  </a:cubicBezTo>
                  <a:cubicBezTo>
                    <a:pt x="2661" y="564"/>
                    <a:pt x="0" y="3899"/>
                    <a:pt x="337" y="7628"/>
                  </a:cubicBezTo>
                  <a:cubicBezTo>
                    <a:pt x="660" y="11253"/>
                    <a:pt x="3698" y="14010"/>
                    <a:pt x="7302" y="14010"/>
                  </a:cubicBezTo>
                  <a:cubicBezTo>
                    <a:pt x="7405" y="14010"/>
                    <a:pt x="7508" y="14008"/>
                    <a:pt x="7612" y="14003"/>
                  </a:cubicBezTo>
                  <a:cubicBezTo>
                    <a:pt x="11356" y="13840"/>
                    <a:pt x="14305" y="10760"/>
                    <a:pt x="14310" y="7012"/>
                  </a:cubicBezTo>
                  <a:cubicBezTo>
                    <a:pt x="14310" y="6887"/>
                    <a:pt x="14305" y="6762"/>
                    <a:pt x="14301" y="6636"/>
                  </a:cubicBezTo>
                  <a:cubicBezTo>
                    <a:pt x="14301" y="6498"/>
                    <a:pt x="14199" y="6432"/>
                    <a:pt x="14097" y="6432"/>
                  </a:cubicBezTo>
                  <a:cubicBezTo>
                    <a:pt x="13986" y="6432"/>
                    <a:pt x="13874" y="6510"/>
                    <a:pt x="13892" y="6660"/>
                  </a:cubicBezTo>
                  <a:cubicBezTo>
                    <a:pt x="13896" y="6776"/>
                    <a:pt x="13901" y="6896"/>
                    <a:pt x="13901" y="7012"/>
                  </a:cubicBezTo>
                  <a:cubicBezTo>
                    <a:pt x="13896" y="10524"/>
                    <a:pt x="11130" y="13407"/>
                    <a:pt x="7622" y="13561"/>
                  </a:cubicBezTo>
                  <a:cubicBezTo>
                    <a:pt x="7524" y="13565"/>
                    <a:pt x="7427" y="13567"/>
                    <a:pt x="7330" y="13567"/>
                  </a:cubicBezTo>
                  <a:cubicBezTo>
                    <a:pt x="3954" y="13567"/>
                    <a:pt x="1108" y="10985"/>
                    <a:pt x="804" y="7584"/>
                  </a:cubicBezTo>
                  <a:cubicBezTo>
                    <a:pt x="491" y="4091"/>
                    <a:pt x="2979" y="968"/>
                    <a:pt x="6458" y="497"/>
                  </a:cubicBezTo>
                  <a:cubicBezTo>
                    <a:pt x="6756" y="456"/>
                    <a:pt x="7052" y="437"/>
                    <a:pt x="7345" y="437"/>
                  </a:cubicBezTo>
                  <a:cubicBezTo>
                    <a:pt x="10472" y="437"/>
                    <a:pt x="13224" y="2674"/>
                    <a:pt x="13795" y="5833"/>
                  </a:cubicBezTo>
                  <a:cubicBezTo>
                    <a:pt x="13810" y="5958"/>
                    <a:pt x="13901" y="6014"/>
                    <a:pt x="13993" y="6014"/>
                  </a:cubicBezTo>
                  <a:cubicBezTo>
                    <a:pt x="14114" y="6014"/>
                    <a:pt x="14238" y="5919"/>
                    <a:pt x="14200" y="5761"/>
                  </a:cubicBezTo>
                  <a:cubicBezTo>
                    <a:pt x="13588" y="2389"/>
                    <a:pt x="10649" y="0"/>
                    <a:pt x="73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6" name="Google Shape;14426;p138"/>
            <p:cNvSpPr/>
            <p:nvPr/>
          </p:nvSpPr>
          <p:spPr>
            <a:xfrm>
              <a:off x="6240957" y="1537039"/>
              <a:ext cx="353494" cy="314625"/>
            </a:xfrm>
            <a:custGeom>
              <a:avLst/>
              <a:gdLst/>
              <a:ahLst/>
              <a:cxnLst/>
              <a:rect l="l" t="t" r="r" b="b"/>
              <a:pathLst>
                <a:path w="13478" h="11996" extrusionOk="0">
                  <a:moveTo>
                    <a:pt x="6780" y="1"/>
                  </a:moveTo>
                  <a:cubicBezTo>
                    <a:pt x="5162" y="1"/>
                    <a:pt x="3553" y="652"/>
                    <a:pt x="2373" y="1928"/>
                  </a:cubicBezTo>
                  <a:cubicBezTo>
                    <a:pt x="2248" y="2082"/>
                    <a:pt x="2381" y="2267"/>
                    <a:pt x="2532" y="2267"/>
                  </a:cubicBezTo>
                  <a:cubicBezTo>
                    <a:pt x="2579" y="2267"/>
                    <a:pt x="2627" y="2250"/>
                    <a:pt x="2671" y="2207"/>
                  </a:cubicBezTo>
                  <a:cubicBezTo>
                    <a:pt x="3762" y="1028"/>
                    <a:pt x="5252" y="426"/>
                    <a:pt x="6748" y="426"/>
                  </a:cubicBezTo>
                  <a:cubicBezTo>
                    <a:pt x="8023" y="426"/>
                    <a:pt x="9303" y="863"/>
                    <a:pt x="10346" y="1750"/>
                  </a:cubicBezTo>
                  <a:cubicBezTo>
                    <a:pt x="12612" y="3685"/>
                    <a:pt x="12949" y="7058"/>
                    <a:pt x="11111" y="9401"/>
                  </a:cubicBezTo>
                  <a:cubicBezTo>
                    <a:pt x="10018" y="10794"/>
                    <a:pt x="8389" y="11527"/>
                    <a:pt x="6739" y="11527"/>
                  </a:cubicBezTo>
                  <a:cubicBezTo>
                    <a:pt x="5613" y="11527"/>
                    <a:pt x="4478" y="11185"/>
                    <a:pt x="3498" y="10479"/>
                  </a:cubicBezTo>
                  <a:cubicBezTo>
                    <a:pt x="1083" y="8742"/>
                    <a:pt x="472" y="5402"/>
                    <a:pt x="2117" y="2919"/>
                  </a:cubicBezTo>
                  <a:cubicBezTo>
                    <a:pt x="2180" y="2823"/>
                    <a:pt x="2151" y="2693"/>
                    <a:pt x="2060" y="2631"/>
                  </a:cubicBezTo>
                  <a:cubicBezTo>
                    <a:pt x="2025" y="2608"/>
                    <a:pt x="1986" y="2598"/>
                    <a:pt x="1948" y="2598"/>
                  </a:cubicBezTo>
                  <a:cubicBezTo>
                    <a:pt x="1880" y="2598"/>
                    <a:pt x="1813" y="2632"/>
                    <a:pt x="1776" y="2693"/>
                  </a:cubicBezTo>
                  <a:cubicBezTo>
                    <a:pt x="0" y="5373"/>
                    <a:pt x="660" y="8982"/>
                    <a:pt x="3267" y="10864"/>
                  </a:cubicBezTo>
                  <a:cubicBezTo>
                    <a:pt x="4327" y="11627"/>
                    <a:pt x="5554" y="11996"/>
                    <a:pt x="6771" y="11996"/>
                  </a:cubicBezTo>
                  <a:cubicBezTo>
                    <a:pt x="8554" y="11996"/>
                    <a:pt x="10314" y="11204"/>
                    <a:pt x="11496" y="9699"/>
                  </a:cubicBezTo>
                  <a:cubicBezTo>
                    <a:pt x="13478" y="7163"/>
                    <a:pt x="13117" y="3516"/>
                    <a:pt x="10668" y="1433"/>
                  </a:cubicBezTo>
                  <a:cubicBezTo>
                    <a:pt x="9540" y="472"/>
                    <a:pt x="8157" y="1"/>
                    <a:pt x="67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7" name="Google Shape;14427;p138"/>
            <p:cNvSpPr/>
            <p:nvPr/>
          </p:nvSpPr>
          <p:spPr>
            <a:xfrm>
              <a:off x="6287773" y="1688555"/>
              <a:ext cx="20615" cy="10753"/>
            </a:xfrm>
            <a:custGeom>
              <a:avLst/>
              <a:gdLst/>
              <a:ahLst/>
              <a:cxnLst/>
              <a:rect l="l" t="t" r="r" b="b"/>
              <a:pathLst>
                <a:path w="786" h="410" extrusionOk="0">
                  <a:moveTo>
                    <a:pt x="519" y="0"/>
                  </a:moveTo>
                  <a:cubicBezTo>
                    <a:pt x="513" y="0"/>
                    <a:pt x="507" y="0"/>
                    <a:pt x="501" y="1"/>
                  </a:cubicBezTo>
                  <a:lnTo>
                    <a:pt x="207" y="1"/>
                  </a:lnTo>
                  <a:cubicBezTo>
                    <a:pt x="205" y="1"/>
                    <a:pt x="202" y="0"/>
                    <a:pt x="199" y="0"/>
                  </a:cubicBezTo>
                  <a:cubicBezTo>
                    <a:pt x="88" y="0"/>
                    <a:pt x="0" y="95"/>
                    <a:pt x="0" y="203"/>
                  </a:cubicBezTo>
                  <a:cubicBezTo>
                    <a:pt x="0" y="318"/>
                    <a:pt x="92" y="410"/>
                    <a:pt x="207" y="410"/>
                  </a:cubicBezTo>
                  <a:lnTo>
                    <a:pt x="501" y="410"/>
                  </a:lnTo>
                  <a:cubicBezTo>
                    <a:pt x="506" y="410"/>
                    <a:pt x="510" y="410"/>
                    <a:pt x="515" y="410"/>
                  </a:cubicBezTo>
                  <a:cubicBezTo>
                    <a:pt x="784" y="410"/>
                    <a:pt x="785" y="0"/>
                    <a:pt x="5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8" name="Google Shape;14428;p138"/>
            <p:cNvSpPr/>
            <p:nvPr/>
          </p:nvSpPr>
          <p:spPr>
            <a:xfrm>
              <a:off x="6412826" y="1563686"/>
              <a:ext cx="137983" cy="135622"/>
            </a:xfrm>
            <a:custGeom>
              <a:avLst/>
              <a:gdLst/>
              <a:ahLst/>
              <a:cxnLst/>
              <a:rect l="l" t="t" r="r" b="b"/>
              <a:pathLst>
                <a:path w="5261" h="5171" extrusionOk="0">
                  <a:moveTo>
                    <a:pt x="208" y="0"/>
                  </a:moveTo>
                  <a:cubicBezTo>
                    <a:pt x="108" y="0"/>
                    <a:pt x="8" y="65"/>
                    <a:pt x="1" y="195"/>
                  </a:cubicBezTo>
                  <a:lnTo>
                    <a:pt x="1" y="4964"/>
                  </a:lnTo>
                  <a:cubicBezTo>
                    <a:pt x="1" y="5079"/>
                    <a:pt x="92" y="5171"/>
                    <a:pt x="208" y="5171"/>
                  </a:cubicBezTo>
                  <a:lnTo>
                    <a:pt x="4976" y="5171"/>
                  </a:lnTo>
                  <a:cubicBezTo>
                    <a:pt x="4981" y="5171"/>
                    <a:pt x="4985" y="5171"/>
                    <a:pt x="4990" y="5171"/>
                  </a:cubicBezTo>
                  <a:cubicBezTo>
                    <a:pt x="5259" y="5171"/>
                    <a:pt x="5260" y="4761"/>
                    <a:pt x="4994" y="4761"/>
                  </a:cubicBezTo>
                  <a:cubicBezTo>
                    <a:pt x="4988" y="4761"/>
                    <a:pt x="4982" y="4761"/>
                    <a:pt x="4976" y="4762"/>
                  </a:cubicBezTo>
                  <a:lnTo>
                    <a:pt x="415" y="4762"/>
                  </a:lnTo>
                  <a:lnTo>
                    <a:pt x="415" y="195"/>
                  </a:lnTo>
                  <a:cubicBezTo>
                    <a:pt x="408" y="65"/>
                    <a:pt x="308" y="0"/>
                    <a:pt x="2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9" name="Google Shape;14429;p138"/>
            <p:cNvSpPr/>
            <p:nvPr/>
          </p:nvSpPr>
          <p:spPr>
            <a:xfrm>
              <a:off x="6412642" y="1805425"/>
              <a:ext cx="11252" cy="19120"/>
            </a:xfrm>
            <a:custGeom>
              <a:avLst/>
              <a:gdLst/>
              <a:ahLst/>
              <a:cxnLst/>
              <a:rect l="l" t="t" r="r" b="b"/>
              <a:pathLst>
                <a:path w="429" h="729" extrusionOk="0">
                  <a:moveTo>
                    <a:pt x="215" y="0"/>
                  </a:moveTo>
                  <a:cubicBezTo>
                    <a:pt x="108" y="0"/>
                    <a:pt x="1" y="72"/>
                    <a:pt x="8" y="217"/>
                  </a:cubicBezTo>
                  <a:lnTo>
                    <a:pt x="8" y="515"/>
                  </a:lnTo>
                  <a:cubicBezTo>
                    <a:pt x="1" y="657"/>
                    <a:pt x="108" y="728"/>
                    <a:pt x="215" y="728"/>
                  </a:cubicBezTo>
                  <a:cubicBezTo>
                    <a:pt x="322" y="728"/>
                    <a:pt x="429" y="657"/>
                    <a:pt x="422" y="515"/>
                  </a:cubicBezTo>
                  <a:lnTo>
                    <a:pt x="422" y="217"/>
                  </a:lnTo>
                  <a:cubicBezTo>
                    <a:pt x="429" y="72"/>
                    <a:pt x="322" y="0"/>
                    <a:pt x="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0" name="Google Shape;14430;p138"/>
            <p:cNvSpPr/>
            <p:nvPr/>
          </p:nvSpPr>
          <p:spPr>
            <a:xfrm>
              <a:off x="6322315" y="1600037"/>
              <a:ext cx="20457" cy="16235"/>
            </a:xfrm>
            <a:custGeom>
              <a:avLst/>
              <a:gdLst/>
              <a:ahLst/>
              <a:cxnLst/>
              <a:rect l="l" t="t" r="r" b="b"/>
              <a:pathLst>
                <a:path w="780" h="619" extrusionOk="0">
                  <a:moveTo>
                    <a:pt x="291" y="1"/>
                  </a:moveTo>
                  <a:cubicBezTo>
                    <a:pt x="134" y="1"/>
                    <a:pt x="0" y="201"/>
                    <a:pt x="141" y="349"/>
                  </a:cubicBezTo>
                  <a:lnTo>
                    <a:pt x="348" y="561"/>
                  </a:lnTo>
                  <a:cubicBezTo>
                    <a:pt x="392" y="601"/>
                    <a:pt x="440" y="618"/>
                    <a:pt x="486" y="618"/>
                  </a:cubicBezTo>
                  <a:cubicBezTo>
                    <a:pt x="644" y="618"/>
                    <a:pt x="779" y="420"/>
                    <a:pt x="642" y="267"/>
                  </a:cubicBezTo>
                  <a:lnTo>
                    <a:pt x="430" y="60"/>
                  </a:lnTo>
                  <a:cubicBezTo>
                    <a:pt x="386" y="18"/>
                    <a:pt x="337" y="1"/>
                    <a:pt x="2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1" name="Google Shape;14431;p138"/>
            <p:cNvSpPr/>
            <p:nvPr/>
          </p:nvSpPr>
          <p:spPr>
            <a:xfrm>
              <a:off x="6495364" y="1771513"/>
              <a:ext cx="18884" cy="16235"/>
            </a:xfrm>
            <a:custGeom>
              <a:avLst/>
              <a:gdLst/>
              <a:ahLst/>
              <a:cxnLst/>
              <a:rect l="l" t="t" r="r" b="b"/>
              <a:pathLst>
                <a:path w="720" h="619" extrusionOk="0">
                  <a:moveTo>
                    <a:pt x="225" y="0"/>
                  </a:moveTo>
                  <a:cubicBezTo>
                    <a:pt x="172" y="0"/>
                    <a:pt x="119" y="21"/>
                    <a:pt x="78" y="62"/>
                  </a:cubicBezTo>
                  <a:cubicBezTo>
                    <a:pt x="1" y="143"/>
                    <a:pt x="1" y="273"/>
                    <a:pt x="78" y="350"/>
                  </a:cubicBezTo>
                  <a:lnTo>
                    <a:pt x="289" y="562"/>
                  </a:lnTo>
                  <a:cubicBezTo>
                    <a:pt x="333" y="602"/>
                    <a:pt x="380" y="619"/>
                    <a:pt x="426" y="619"/>
                  </a:cubicBezTo>
                  <a:cubicBezTo>
                    <a:pt x="584" y="619"/>
                    <a:pt x="720" y="418"/>
                    <a:pt x="578" y="268"/>
                  </a:cubicBezTo>
                  <a:lnTo>
                    <a:pt x="371" y="62"/>
                  </a:lnTo>
                  <a:cubicBezTo>
                    <a:pt x="330" y="21"/>
                    <a:pt x="277" y="0"/>
                    <a:pt x="2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2" name="Google Shape;14432;p138"/>
            <p:cNvSpPr/>
            <p:nvPr/>
          </p:nvSpPr>
          <p:spPr>
            <a:xfrm>
              <a:off x="6493239" y="1600037"/>
              <a:ext cx="20903" cy="16497"/>
            </a:xfrm>
            <a:custGeom>
              <a:avLst/>
              <a:gdLst/>
              <a:ahLst/>
              <a:cxnLst/>
              <a:rect l="l" t="t" r="r" b="b"/>
              <a:pathLst>
                <a:path w="797" h="629" extrusionOk="0">
                  <a:moveTo>
                    <a:pt x="509" y="1"/>
                  </a:moveTo>
                  <a:cubicBezTo>
                    <a:pt x="463" y="1"/>
                    <a:pt x="415" y="18"/>
                    <a:pt x="370" y="60"/>
                  </a:cubicBezTo>
                  <a:lnTo>
                    <a:pt x="159" y="267"/>
                  </a:lnTo>
                  <a:cubicBezTo>
                    <a:pt x="1" y="418"/>
                    <a:pt x="141" y="628"/>
                    <a:pt x="304" y="628"/>
                  </a:cubicBezTo>
                  <a:cubicBezTo>
                    <a:pt x="354" y="628"/>
                    <a:pt x="406" y="608"/>
                    <a:pt x="452" y="561"/>
                  </a:cubicBezTo>
                  <a:lnTo>
                    <a:pt x="659" y="349"/>
                  </a:lnTo>
                  <a:cubicBezTo>
                    <a:pt x="796" y="201"/>
                    <a:pt x="665" y="1"/>
                    <a:pt x="5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3" name="Google Shape;14433;p138"/>
            <p:cNvSpPr/>
            <p:nvPr/>
          </p:nvSpPr>
          <p:spPr>
            <a:xfrm>
              <a:off x="6323862" y="1771487"/>
              <a:ext cx="18910" cy="16261"/>
            </a:xfrm>
            <a:custGeom>
              <a:avLst/>
              <a:gdLst/>
              <a:ahLst/>
              <a:cxnLst/>
              <a:rect l="l" t="t" r="r" b="b"/>
              <a:pathLst>
                <a:path w="721" h="620" extrusionOk="0">
                  <a:moveTo>
                    <a:pt x="427" y="0"/>
                  </a:moveTo>
                  <a:cubicBezTo>
                    <a:pt x="381" y="0"/>
                    <a:pt x="333" y="17"/>
                    <a:pt x="289" y="58"/>
                  </a:cubicBezTo>
                  <a:lnTo>
                    <a:pt x="82" y="269"/>
                  </a:lnTo>
                  <a:cubicBezTo>
                    <a:pt x="1" y="346"/>
                    <a:pt x="1" y="476"/>
                    <a:pt x="82" y="558"/>
                  </a:cubicBezTo>
                  <a:cubicBezTo>
                    <a:pt x="123" y="599"/>
                    <a:pt x="176" y="619"/>
                    <a:pt x="229" y="619"/>
                  </a:cubicBezTo>
                  <a:cubicBezTo>
                    <a:pt x="281" y="619"/>
                    <a:pt x="333" y="599"/>
                    <a:pt x="371" y="558"/>
                  </a:cubicBezTo>
                  <a:lnTo>
                    <a:pt x="583" y="351"/>
                  </a:lnTo>
                  <a:cubicBezTo>
                    <a:pt x="720" y="199"/>
                    <a:pt x="585" y="0"/>
                    <a:pt x="4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4" name="Google Shape;14434;p138"/>
            <p:cNvSpPr/>
            <p:nvPr/>
          </p:nvSpPr>
          <p:spPr>
            <a:xfrm>
              <a:off x="6294907" y="1639352"/>
              <a:ext cx="23631" cy="14268"/>
            </a:xfrm>
            <a:custGeom>
              <a:avLst/>
              <a:gdLst/>
              <a:ahLst/>
              <a:cxnLst/>
              <a:rect l="l" t="t" r="r" b="b"/>
              <a:pathLst>
                <a:path w="901" h="544" extrusionOk="0">
                  <a:moveTo>
                    <a:pt x="300" y="0"/>
                  </a:moveTo>
                  <a:cubicBezTo>
                    <a:pt x="100" y="0"/>
                    <a:pt x="0" y="317"/>
                    <a:pt x="239" y="404"/>
                  </a:cubicBezTo>
                  <a:lnTo>
                    <a:pt x="508" y="520"/>
                  </a:lnTo>
                  <a:cubicBezTo>
                    <a:pt x="542" y="536"/>
                    <a:pt x="575" y="544"/>
                    <a:pt x="605" y="544"/>
                  </a:cubicBezTo>
                  <a:cubicBezTo>
                    <a:pt x="805" y="544"/>
                    <a:pt x="901" y="227"/>
                    <a:pt x="667" y="140"/>
                  </a:cubicBezTo>
                  <a:lnTo>
                    <a:pt x="397" y="24"/>
                  </a:lnTo>
                  <a:cubicBezTo>
                    <a:pt x="363" y="8"/>
                    <a:pt x="330" y="0"/>
                    <a:pt x="3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5" name="Google Shape;14435;p138"/>
            <p:cNvSpPr/>
            <p:nvPr/>
          </p:nvSpPr>
          <p:spPr>
            <a:xfrm>
              <a:off x="6518785" y="1734480"/>
              <a:ext cx="22792" cy="13874"/>
            </a:xfrm>
            <a:custGeom>
              <a:avLst/>
              <a:gdLst/>
              <a:ahLst/>
              <a:cxnLst/>
              <a:rect l="l" t="t" r="r" b="b"/>
              <a:pathLst>
                <a:path w="869" h="529" extrusionOk="0">
                  <a:moveTo>
                    <a:pt x="286" y="1"/>
                  </a:moveTo>
                  <a:cubicBezTo>
                    <a:pt x="94" y="1"/>
                    <a:pt x="0" y="288"/>
                    <a:pt x="205" y="391"/>
                  </a:cubicBezTo>
                  <a:lnTo>
                    <a:pt x="474" y="506"/>
                  </a:lnTo>
                  <a:cubicBezTo>
                    <a:pt x="508" y="522"/>
                    <a:pt x="540" y="529"/>
                    <a:pt x="570" y="529"/>
                  </a:cubicBezTo>
                  <a:cubicBezTo>
                    <a:pt x="771" y="529"/>
                    <a:pt x="868" y="218"/>
                    <a:pt x="638" y="126"/>
                  </a:cubicBezTo>
                  <a:lnTo>
                    <a:pt x="364" y="16"/>
                  </a:lnTo>
                  <a:cubicBezTo>
                    <a:pt x="336" y="5"/>
                    <a:pt x="310" y="1"/>
                    <a:pt x="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6" name="Google Shape;14436;p138"/>
            <p:cNvSpPr/>
            <p:nvPr/>
          </p:nvSpPr>
          <p:spPr>
            <a:xfrm>
              <a:off x="6457753" y="1573076"/>
              <a:ext cx="16550" cy="18202"/>
            </a:xfrm>
            <a:custGeom>
              <a:avLst/>
              <a:gdLst/>
              <a:ahLst/>
              <a:cxnLst/>
              <a:rect l="l" t="t" r="r" b="b"/>
              <a:pathLst>
                <a:path w="631" h="694" extrusionOk="0">
                  <a:moveTo>
                    <a:pt x="354" y="0"/>
                  </a:moveTo>
                  <a:cubicBezTo>
                    <a:pt x="279" y="0"/>
                    <a:pt x="205" y="40"/>
                    <a:pt x="169" y="136"/>
                  </a:cubicBezTo>
                  <a:lnTo>
                    <a:pt x="59" y="410"/>
                  </a:lnTo>
                  <a:cubicBezTo>
                    <a:pt x="1" y="545"/>
                    <a:pt x="97" y="694"/>
                    <a:pt x="246" y="694"/>
                  </a:cubicBezTo>
                  <a:cubicBezTo>
                    <a:pt x="328" y="694"/>
                    <a:pt x="400" y="646"/>
                    <a:pt x="434" y="569"/>
                  </a:cubicBezTo>
                  <a:lnTo>
                    <a:pt x="549" y="299"/>
                  </a:lnTo>
                  <a:cubicBezTo>
                    <a:pt x="630" y="132"/>
                    <a:pt x="491" y="0"/>
                    <a:pt x="3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7" name="Google Shape;14437;p138"/>
            <p:cNvSpPr/>
            <p:nvPr/>
          </p:nvSpPr>
          <p:spPr>
            <a:xfrm>
              <a:off x="6363229" y="1796717"/>
              <a:ext cx="15605" cy="17651"/>
            </a:xfrm>
            <a:custGeom>
              <a:avLst/>
              <a:gdLst/>
              <a:ahLst/>
              <a:cxnLst/>
              <a:rect l="l" t="t" r="r" b="b"/>
              <a:pathLst>
                <a:path w="595" h="673" extrusionOk="0">
                  <a:moveTo>
                    <a:pt x="336" y="1"/>
                  </a:moveTo>
                  <a:cubicBezTo>
                    <a:pt x="267" y="1"/>
                    <a:pt x="198" y="35"/>
                    <a:pt x="160" y="116"/>
                  </a:cubicBezTo>
                  <a:lnTo>
                    <a:pt x="44" y="390"/>
                  </a:lnTo>
                  <a:cubicBezTo>
                    <a:pt x="1" y="491"/>
                    <a:pt x="49" y="611"/>
                    <a:pt x="155" y="655"/>
                  </a:cubicBezTo>
                  <a:cubicBezTo>
                    <a:pt x="181" y="667"/>
                    <a:pt x="208" y="673"/>
                    <a:pt x="234" y="673"/>
                  </a:cubicBezTo>
                  <a:cubicBezTo>
                    <a:pt x="312" y="673"/>
                    <a:pt x="387" y="624"/>
                    <a:pt x="420" y="549"/>
                  </a:cubicBezTo>
                  <a:lnTo>
                    <a:pt x="535" y="279"/>
                  </a:lnTo>
                  <a:cubicBezTo>
                    <a:pt x="594" y="120"/>
                    <a:pt x="465" y="1"/>
                    <a:pt x="3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8" name="Google Shape;14438;p138"/>
            <p:cNvSpPr/>
            <p:nvPr/>
          </p:nvSpPr>
          <p:spPr>
            <a:xfrm>
              <a:off x="6364515" y="1572367"/>
              <a:ext cx="16287" cy="18045"/>
            </a:xfrm>
            <a:custGeom>
              <a:avLst/>
              <a:gdLst/>
              <a:ahLst/>
              <a:cxnLst/>
              <a:rect l="l" t="t" r="r" b="b"/>
              <a:pathLst>
                <a:path w="621" h="688" extrusionOk="0">
                  <a:moveTo>
                    <a:pt x="270" y="0"/>
                  </a:moveTo>
                  <a:cubicBezTo>
                    <a:pt x="137" y="0"/>
                    <a:pt x="0" y="125"/>
                    <a:pt x="77" y="288"/>
                  </a:cubicBezTo>
                  <a:lnTo>
                    <a:pt x="183" y="562"/>
                  </a:lnTo>
                  <a:cubicBezTo>
                    <a:pt x="217" y="639"/>
                    <a:pt x="294" y="687"/>
                    <a:pt x="375" y="687"/>
                  </a:cubicBezTo>
                  <a:cubicBezTo>
                    <a:pt x="520" y="687"/>
                    <a:pt x="621" y="543"/>
                    <a:pt x="568" y="408"/>
                  </a:cubicBezTo>
                  <a:lnTo>
                    <a:pt x="457" y="139"/>
                  </a:lnTo>
                  <a:cubicBezTo>
                    <a:pt x="422" y="41"/>
                    <a:pt x="347" y="0"/>
                    <a:pt x="2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9" name="Google Shape;14439;p138"/>
            <p:cNvSpPr/>
            <p:nvPr/>
          </p:nvSpPr>
          <p:spPr>
            <a:xfrm>
              <a:off x="6456127" y="1797321"/>
              <a:ext cx="15448" cy="17782"/>
            </a:xfrm>
            <a:custGeom>
              <a:avLst/>
              <a:gdLst/>
              <a:ahLst/>
              <a:cxnLst/>
              <a:rect l="l" t="t" r="r" b="b"/>
              <a:pathLst>
                <a:path w="589" h="678" extrusionOk="0">
                  <a:moveTo>
                    <a:pt x="231" y="1"/>
                  </a:moveTo>
                  <a:cubicBezTo>
                    <a:pt x="206" y="1"/>
                    <a:pt x="180" y="5"/>
                    <a:pt x="154" y="16"/>
                  </a:cubicBezTo>
                  <a:cubicBezTo>
                    <a:pt x="48" y="59"/>
                    <a:pt x="0" y="175"/>
                    <a:pt x="39" y="280"/>
                  </a:cubicBezTo>
                  <a:lnTo>
                    <a:pt x="150" y="555"/>
                  </a:lnTo>
                  <a:cubicBezTo>
                    <a:pt x="189" y="641"/>
                    <a:pt x="261" y="678"/>
                    <a:pt x="333" y="678"/>
                  </a:cubicBezTo>
                  <a:cubicBezTo>
                    <a:pt x="461" y="678"/>
                    <a:pt x="588" y="561"/>
                    <a:pt x="530" y="401"/>
                  </a:cubicBezTo>
                  <a:lnTo>
                    <a:pt x="419" y="126"/>
                  </a:lnTo>
                  <a:cubicBezTo>
                    <a:pt x="390" y="50"/>
                    <a:pt x="313" y="1"/>
                    <a:pt x="2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0" name="Google Shape;14440;p138"/>
            <p:cNvSpPr/>
            <p:nvPr/>
          </p:nvSpPr>
          <p:spPr>
            <a:xfrm>
              <a:off x="6519598" y="1641739"/>
              <a:ext cx="22293" cy="13665"/>
            </a:xfrm>
            <a:custGeom>
              <a:avLst/>
              <a:gdLst/>
              <a:ahLst/>
              <a:cxnLst/>
              <a:rect l="l" t="t" r="r" b="b"/>
              <a:pathLst>
                <a:path w="850" h="521" extrusionOk="0">
                  <a:moveTo>
                    <a:pt x="559" y="0"/>
                  </a:moveTo>
                  <a:cubicBezTo>
                    <a:pt x="535" y="0"/>
                    <a:pt x="509" y="5"/>
                    <a:pt x="482" y="15"/>
                  </a:cubicBezTo>
                  <a:lnTo>
                    <a:pt x="208" y="126"/>
                  </a:lnTo>
                  <a:cubicBezTo>
                    <a:pt x="1" y="207"/>
                    <a:pt x="63" y="515"/>
                    <a:pt x="285" y="520"/>
                  </a:cubicBezTo>
                  <a:cubicBezTo>
                    <a:pt x="313" y="520"/>
                    <a:pt x="337" y="515"/>
                    <a:pt x="362" y="506"/>
                  </a:cubicBezTo>
                  <a:lnTo>
                    <a:pt x="636" y="395"/>
                  </a:lnTo>
                  <a:cubicBezTo>
                    <a:pt x="850" y="297"/>
                    <a:pt x="755" y="0"/>
                    <a:pt x="55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1" name="Google Shape;14441;p138"/>
            <p:cNvSpPr/>
            <p:nvPr/>
          </p:nvSpPr>
          <p:spPr>
            <a:xfrm>
              <a:off x="6294094" y="1732276"/>
              <a:ext cx="23474" cy="13927"/>
            </a:xfrm>
            <a:custGeom>
              <a:avLst/>
              <a:gdLst/>
              <a:ahLst/>
              <a:cxnLst/>
              <a:rect l="l" t="t" r="r" b="b"/>
              <a:pathLst>
                <a:path w="895" h="531" extrusionOk="0">
                  <a:moveTo>
                    <a:pt x="603" y="0"/>
                  </a:moveTo>
                  <a:cubicBezTo>
                    <a:pt x="574" y="0"/>
                    <a:pt x="543" y="7"/>
                    <a:pt x="510" y="23"/>
                  </a:cubicBezTo>
                  <a:lnTo>
                    <a:pt x="236" y="128"/>
                  </a:lnTo>
                  <a:cubicBezTo>
                    <a:pt x="1" y="212"/>
                    <a:pt x="95" y="531"/>
                    <a:pt x="296" y="531"/>
                  </a:cubicBezTo>
                  <a:cubicBezTo>
                    <a:pt x="325" y="531"/>
                    <a:pt x="357" y="524"/>
                    <a:pt x="390" y="509"/>
                  </a:cubicBezTo>
                  <a:lnTo>
                    <a:pt x="664" y="403"/>
                  </a:lnTo>
                  <a:cubicBezTo>
                    <a:pt x="895" y="319"/>
                    <a:pt x="800" y="0"/>
                    <a:pt x="6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42" name="Google Shape;14442;p138"/>
          <p:cNvGrpSpPr/>
          <p:nvPr/>
        </p:nvGrpSpPr>
        <p:grpSpPr>
          <a:xfrm>
            <a:off x="6689473" y="1325922"/>
            <a:ext cx="338545" cy="367054"/>
            <a:chOff x="6689473" y="1510497"/>
            <a:chExt cx="338545" cy="367054"/>
          </a:xfrm>
        </p:grpSpPr>
        <p:sp>
          <p:nvSpPr>
            <p:cNvPr id="14443" name="Google Shape;14443;p138"/>
            <p:cNvSpPr/>
            <p:nvPr/>
          </p:nvSpPr>
          <p:spPr>
            <a:xfrm>
              <a:off x="6723805" y="1515926"/>
              <a:ext cx="45951" cy="40154"/>
            </a:xfrm>
            <a:custGeom>
              <a:avLst/>
              <a:gdLst/>
              <a:ahLst/>
              <a:cxnLst/>
              <a:rect l="l" t="t" r="r" b="b"/>
              <a:pathLst>
                <a:path w="1752" h="1531" extrusionOk="0">
                  <a:moveTo>
                    <a:pt x="876" y="0"/>
                  </a:moveTo>
                  <a:cubicBezTo>
                    <a:pt x="395" y="0"/>
                    <a:pt x="0" y="342"/>
                    <a:pt x="0" y="765"/>
                  </a:cubicBezTo>
                  <a:cubicBezTo>
                    <a:pt x="0" y="1189"/>
                    <a:pt x="395" y="1530"/>
                    <a:pt x="876" y="1530"/>
                  </a:cubicBezTo>
                  <a:cubicBezTo>
                    <a:pt x="1362" y="1530"/>
                    <a:pt x="1752" y="1189"/>
                    <a:pt x="1752" y="765"/>
                  </a:cubicBezTo>
                  <a:cubicBezTo>
                    <a:pt x="1752" y="342"/>
                    <a:pt x="1362" y="0"/>
                    <a:pt x="876"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4" name="Google Shape;14444;p138"/>
            <p:cNvSpPr/>
            <p:nvPr/>
          </p:nvSpPr>
          <p:spPr>
            <a:xfrm>
              <a:off x="6723805" y="1515900"/>
              <a:ext cx="31552" cy="40181"/>
            </a:xfrm>
            <a:custGeom>
              <a:avLst/>
              <a:gdLst/>
              <a:ahLst/>
              <a:cxnLst/>
              <a:rect l="l" t="t" r="r" b="b"/>
              <a:pathLst>
                <a:path w="1203" h="1532" extrusionOk="0">
                  <a:moveTo>
                    <a:pt x="911" y="0"/>
                  </a:moveTo>
                  <a:cubicBezTo>
                    <a:pt x="899" y="0"/>
                    <a:pt x="887" y="1"/>
                    <a:pt x="876" y="1"/>
                  </a:cubicBezTo>
                  <a:cubicBezTo>
                    <a:pt x="395" y="1"/>
                    <a:pt x="0" y="343"/>
                    <a:pt x="0" y="766"/>
                  </a:cubicBezTo>
                  <a:cubicBezTo>
                    <a:pt x="0" y="1190"/>
                    <a:pt x="395" y="1531"/>
                    <a:pt x="876" y="1531"/>
                  </a:cubicBezTo>
                  <a:cubicBezTo>
                    <a:pt x="991" y="1531"/>
                    <a:pt x="1102" y="1512"/>
                    <a:pt x="1203" y="1474"/>
                  </a:cubicBezTo>
                  <a:cubicBezTo>
                    <a:pt x="885" y="1363"/>
                    <a:pt x="659" y="1089"/>
                    <a:pt x="659" y="766"/>
                  </a:cubicBezTo>
                  <a:cubicBezTo>
                    <a:pt x="659" y="444"/>
                    <a:pt x="885" y="170"/>
                    <a:pt x="1203" y="54"/>
                  </a:cubicBezTo>
                  <a:cubicBezTo>
                    <a:pt x="1112" y="20"/>
                    <a:pt x="1014" y="0"/>
                    <a:pt x="911"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5" name="Google Shape;14445;p138"/>
            <p:cNvSpPr/>
            <p:nvPr/>
          </p:nvSpPr>
          <p:spPr>
            <a:xfrm>
              <a:off x="6695270" y="1619288"/>
              <a:ext cx="103389" cy="80414"/>
            </a:xfrm>
            <a:custGeom>
              <a:avLst/>
              <a:gdLst/>
              <a:ahLst/>
              <a:cxnLst/>
              <a:rect l="l" t="t" r="r" b="b"/>
              <a:pathLst>
                <a:path w="3942" h="3066" extrusionOk="0">
                  <a:moveTo>
                    <a:pt x="1309" y="0"/>
                  </a:moveTo>
                  <a:lnTo>
                    <a:pt x="1309" y="654"/>
                  </a:lnTo>
                  <a:cubicBezTo>
                    <a:pt x="1309" y="818"/>
                    <a:pt x="1218" y="972"/>
                    <a:pt x="1069" y="1044"/>
                  </a:cubicBezTo>
                  <a:lnTo>
                    <a:pt x="361" y="1400"/>
                  </a:lnTo>
                  <a:cubicBezTo>
                    <a:pt x="140" y="1511"/>
                    <a:pt x="1" y="1742"/>
                    <a:pt x="1" y="1987"/>
                  </a:cubicBezTo>
                  <a:lnTo>
                    <a:pt x="1" y="3065"/>
                  </a:lnTo>
                  <a:lnTo>
                    <a:pt x="3941" y="3065"/>
                  </a:lnTo>
                  <a:lnTo>
                    <a:pt x="3941" y="1987"/>
                  </a:lnTo>
                  <a:cubicBezTo>
                    <a:pt x="3941" y="1737"/>
                    <a:pt x="3797" y="1511"/>
                    <a:pt x="3571" y="1400"/>
                  </a:cubicBezTo>
                  <a:lnTo>
                    <a:pt x="2864" y="1044"/>
                  </a:lnTo>
                  <a:cubicBezTo>
                    <a:pt x="2714" y="972"/>
                    <a:pt x="2623" y="818"/>
                    <a:pt x="2623" y="654"/>
                  </a:cubicBezTo>
                  <a:lnTo>
                    <a:pt x="2623"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6" name="Google Shape;14446;p138"/>
            <p:cNvSpPr/>
            <p:nvPr/>
          </p:nvSpPr>
          <p:spPr>
            <a:xfrm>
              <a:off x="6695270" y="1644650"/>
              <a:ext cx="103389" cy="55052"/>
            </a:xfrm>
            <a:custGeom>
              <a:avLst/>
              <a:gdLst/>
              <a:ahLst/>
              <a:cxnLst/>
              <a:rect l="l" t="t" r="r" b="b"/>
              <a:pathLst>
                <a:path w="3942" h="2099" extrusionOk="0">
                  <a:moveTo>
                    <a:pt x="1175" y="0"/>
                  </a:moveTo>
                  <a:cubicBezTo>
                    <a:pt x="1146" y="34"/>
                    <a:pt x="1107" y="58"/>
                    <a:pt x="1069" y="77"/>
                  </a:cubicBezTo>
                  <a:lnTo>
                    <a:pt x="361" y="433"/>
                  </a:lnTo>
                  <a:cubicBezTo>
                    <a:pt x="140" y="544"/>
                    <a:pt x="1" y="775"/>
                    <a:pt x="1" y="1020"/>
                  </a:cubicBezTo>
                  <a:lnTo>
                    <a:pt x="1" y="2098"/>
                  </a:lnTo>
                  <a:lnTo>
                    <a:pt x="3941" y="2098"/>
                  </a:lnTo>
                  <a:lnTo>
                    <a:pt x="3937" y="1020"/>
                  </a:lnTo>
                  <a:cubicBezTo>
                    <a:pt x="3937" y="775"/>
                    <a:pt x="3797" y="544"/>
                    <a:pt x="3576" y="433"/>
                  </a:cubicBezTo>
                  <a:lnTo>
                    <a:pt x="2864" y="77"/>
                  </a:lnTo>
                  <a:cubicBezTo>
                    <a:pt x="2825" y="58"/>
                    <a:pt x="2791" y="34"/>
                    <a:pt x="2758" y="0"/>
                  </a:cubicBezTo>
                  <a:lnTo>
                    <a:pt x="2508" y="279"/>
                  </a:lnTo>
                  <a:cubicBezTo>
                    <a:pt x="2366" y="448"/>
                    <a:pt x="2166" y="532"/>
                    <a:pt x="1967" y="532"/>
                  </a:cubicBezTo>
                  <a:cubicBezTo>
                    <a:pt x="1768" y="532"/>
                    <a:pt x="1569" y="448"/>
                    <a:pt x="1430" y="279"/>
                  </a:cubicBezTo>
                  <a:lnTo>
                    <a:pt x="1175" y="0"/>
                  </a:lnTo>
                  <a:close/>
                </a:path>
              </a:pathLst>
            </a:custGeom>
            <a:solidFill>
              <a:srgbClr val="DD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7" name="Google Shape;14447;p138"/>
            <p:cNvSpPr/>
            <p:nvPr/>
          </p:nvSpPr>
          <p:spPr>
            <a:xfrm>
              <a:off x="6706626" y="1538770"/>
              <a:ext cx="80414" cy="80414"/>
            </a:xfrm>
            <a:custGeom>
              <a:avLst/>
              <a:gdLst/>
              <a:ahLst/>
              <a:cxnLst/>
              <a:rect l="l" t="t" r="r" b="b"/>
              <a:pathLst>
                <a:path w="3066" h="3066" extrusionOk="0">
                  <a:moveTo>
                    <a:pt x="1531" y="0"/>
                  </a:moveTo>
                  <a:cubicBezTo>
                    <a:pt x="684" y="0"/>
                    <a:pt x="1" y="688"/>
                    <a:pt x="1" y="1535"/>
                  </a:cubicBezTo>
                  <a:cubicBezTo>
                    <a:pt x="1" y="2382"/>
                    <a:pt x="684" y="3065"/>
                    <a:pt x="1531" y="3065"/>
                  </a:cubicBezTo>
                  <a:cubicBezTo>
                    <a:pt x="2378" y="3065"/>
                    <a:pt x="3066" y="2382"/>
                    <a:pt x="3066" y="1535"/>
                  </a:cubicBezTo>
                  <a:cubicBezTo>
                    <a:pt x="3066" y="688"/>
                    <a:pt x="2378" y="0"/>
                    <a:pt x="1531"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8" name="Google Shape;14448;p138"/>
            <p:cNvSpPr/>
            <p:nvPr/>
          </p:nvSpPr>
          <p:spPr>
            <a:xfrm>
              <a:off x="6721314" y="1538875"/>
              <a:ext cx="67378" cy="72362"/>
            </a:xfrm>
            <a:custGeom>
              <a:avLst/>
              <a:gdLst/>
              <a:ahLst/>
              <a:cxnLst/>
              <a:rect l="l" t="t" r="r" b="b"/>
              <a:pathLst>
                <a:path w="2569" h="2759" extrusionOk="0">
                  <a:moveTo>
                    <a:pt x="975" y="1"/>
                  </a:moveTo>
                  <a:cubicBezTo>
                    <a:pt x="243" y="1"/>
                    <a:pt x="0" y="1007"/>
                    <a:pt x="658" y="1329"/>
                  </a:cubicBezTo>
                  <a:cubicBezTo>
                    <a:pt x="677" y="1339"/>
                    <a:pt x="701" y="1348"/>
                    <a:pt x="721" y="1358"/>
                  </a:cubicBezTo>
                  <a:lnTo>
                    <a:pt x="1481" y="2739"/>
                  </a:lnTo>
                  <a:cubicBezTo>
                    <a:pt x="1481" y="2739"/>
                    <a:pt x="1688" y="2753"/>
                    <a:pt x="1890" y="2758"/>
                  </a:cubicBezTo>
                  <a:cubicBezTo>
                    <a:pt x="2337" y="2426"/>
                    <a:pt x="2568" y="1873"/>
                    <a:pt x="2491" y="1319"/>
                  </a:cubicBezTo>
                  <a:cubicBezTo>
                    <a:pt x="2400" y="689"/>
                    <a:pt x="1933" y="179"/>
                    <a:pt x="1312" y="35"/>
                  </a:cubicBezTo>
                  <a:cubicBezTo>
                    <a:pt x="1202" y="11"/>
                    <a:pt x="1091" y="1"/>
                    <a:pt x="980" y="1"/>
                  </a:cubicBezTo>
                  <a:cubicBezTo>
                    <a:pt x="979" y="1"/>
                    <a:pt x="977" y="1"/>
                    <a:pt x="975"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9" name="Google Shape;14449;p138"/>
            <p:cNvSpPr/>
            <p:nvPr/>
          </p:nvSpPr>
          <p:spPr>
            <a:xfrm>
              <a:off x="6712554" y="1574203"/>
              <a:ext cx="68690" cy="56573"/>
            </a:xfrm>
            <a:custGeom>
              <a:avLst/>
              <a:gdLst/>
              <a:ahLst/>
              <a:cxnLst/>
              <a:rect l="l" t="t" r="r" b="b"/>
              <a:pathLst>
                <a:path w="2619" h="2157" extrusionOk="0">
                  <a:moveTo>
                    <a:pt x="1005" y="0"/>
                  </a:moveTo>
                  <a:cubicBezTo>
                    <a:pt x="922" y="0"/>
                    <a:pt x="845" y="50"/>
                    <a:pt x="809" y="126"/>
                  </a:cubicBezTo>
                  <a:cubicBezTo>
                    <a:pt x="737" y="275"/>
                    <a:pt x="631" y="410"/>
                    <a:pt x="506" y="521"/>
                  </a:cubicBezTo>
                  <a:cubicBezTo>
                    <a:pt x="458" y="564"/>
                    <a:pt x="410" y="608"/>
                    <a:pt x="357" y="641"/>
                  </a:cubicBezTo>
                  <a:cubicBezTo>
                    <a:pt x="92" y="824"/>
                    <a:pt x="1" y="1175"/>
                    <a:pt x="145" y="1459"/>
                  </a:cubicBezTo>
                  <a:cubicBezTo>
                    <a:pt x="376" y="1887"/>
                    <a:pt x="819" y="2157"/>
                    <a:pt x="1305" y="2157"/>
                  </a:cubicBezTo>
                  <a:cubicBezTo>
                    <a:pt x="1993" y="2157"/>
                    <a:pt x="2561" y="1628"/>
                    <a:pt x="2618" y="944"/>
                  </a:cubicBezTo>
                  <a:cubicBezTo>
                    <a:pt x="2618" y="877"/>
                    <a:pt x="2594" y="810"/>
                    <a:pt x="2541" y="771"/>
                  </a:cubicBezTo>
                  <a:cubicBezTo>
                    <a:pt x="2108" y="405"/>
                    <a:pt x="1603" y="146"/>
                    <a:pt x="1055" y="6"/>
                  </a:cubicBezTo>
                  <a:cubicBezTo>
                    <a:pt x="1038" y="2"/>
                    <a:pt x="1022" y="0"/>
                    <a:pt x="1005"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0" name="Google Shape;14450;p138"/>
            <p:cNvSpPr/>
            <p:nvPr/>
          </p:nvSpPr>
          <p:spPr>
            <a:xfrm>
              <a:off x="6712422" y="1574203"/>
              <a:ext cx="68821" cy="55943"/>
            </a:xfrm>
            <a:custGeom>
              <a:avLst/>
              <a:gdLst/>
              <a:ahLst/>
              <a:cxnLst/>
              <a:rect l="l" t="t" r="r" b="b"/>
              <a:pathLst>
                <a:path w="2624" h="2133" extrusionOk="0">
                  <a:moveTo>
                    <a:pt x="1010" y="0"/>
                  </a:moveTo>
                  <a:cubicBezTo>
                    <a:pt x="927" y="0"/>
                    <a:pt x="850" y="50"/>
                    <a:pt x="814" y="126"/>
                  </a:cubicBezTo>
                  <a:cubicBezTo>
                    <a:pt x="761" y="232"/>
                    <a:pt x="694" y="333"/>
                    <a:pt x="612" y="420"/>
                  </a:cubicBezTo>
                  <a:cubicBezTo>
                    <a:pt x="583" y="454"/>
                    <a:pt x="550" y="487"/>
                    <a:pt x="511" y="521"/>
                  </a:cubicBezTo>
                  <a:cubicBezTo>
                    <a:pt x="468" y="564"/>
                    <a:pt x="420" y="603"/>
                    <a:pt x="367" y="636"/>
                  </a:cubicBezTo>
                  <a:cubicBezTo>
                    <a:pt x="73" y="843"/>
                    <a:pt x="1" y="1243"/>
                    <a:pt x="203" y="1536"/>
                  </a:cubicBezTo>
                  <a:cubicBezTo>
                    <a:pt x="405" y="1859"/>
                    <a:pt x="737" y="2075"/>
                    <a:pt x="1112" y="2133"/>
                  </a:cubicBezTo>
                  <a:cubicBezTo>
                    <a:pt x="848" y="1950"/>
                    <a:pt x="655" y="1709"/>
                    <a:pt x="655" y="1276"/>
                  </a:cubicBezTo>
                  <a:lnTo>
                    <a:pt x="655" y="1108"/>
                  </a:lnTo>
                  <a:cubicBezTo>
                    <a:pt x="703" y="1074"/>
                    <a:pt x="756" y="1036"/>
                    <a:pt x="805" y="988"/>
                  </a:cubicBezTo>
                  <a:cubicBezTo>
                    <a:pt x="925" y="882"/>
                    <a:pt x="1031" y="757"/>
                    <a:pt x="1117" y="622"/>
                  </a:cubicBezTo>
                  <a:cubicBezTo>
                    <a:pt x="1536" y="747"/>
                    <a:pt x="1926" y="959"/>
                    <a:pt x="2263" y="1243"/>
                  </a:cubicBezTo>
                  <a:cubicBezTo>
                    <a:pt x="2301" y="1276"/>
                    <a:pt x="2359" y="1329"/>
                    <a:pt x="2479" y="1440"/>
                  </a:cubicBezTo>
                  <a:cubicBezTo>
                    <a:pt x="2556" y="1320"/>
                    <a:pt x="2614" y="1079"/>
                    <a:pt x="2623" y="940"/>
                  </a:cubicBezTo>
                  <a:cubicBezTo>
                    <a:pt x="2623" y="877"/>
                    <a:pt x="2599" y="810"/>
                    <a:pt x="2546" y="771"/>
                  </a:cubicBezTo>
                  <a:cubicBezTo>
                    <a:pt x="2113" y="405"/>
                    <a:pt x="1603" y="146"/>
                    <a:pt x="1060" y="6"/>
                  </a:cubicBezTo>
                  <a:cubicBezTo>
                    <a:pt x="1043" y="2"/>
                    <a:pt x="1027" y="0"/>
                    <a:pt x="1010"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1" name="Google Shape;14451;p138"/>
            <p:cNvSpPr/>
            <p:nvPr/>
          </p:nvSpPr>
          <p:spPr>
            <a:xfrm>
              <a:off x="6695139" y="1661174"/>
              <a:ext cx="23002" cy="38528"/>
            </a:xfrm>
            <a:custGeom>
              <a:avLst/>
              <a:gdLst/>
              <a:ahLst/>
              <a:cxnLst/>
              <a:rect l="l" t="t" r="r" b="b"/>
              <a:pathLst>
                <a:path w="877" h="1469" extrusionOk="0">
                  <a:moveTo>
                    <a:pt x="131" y="1"/>
                  </a:moveTo>
                  <a:cubicBezTo>
                    <a:pt x="44" y="111"/>
                    <a:pt x="1" y="251"/>
                    <a:pt x="1" y="395"/>
                  </a:cubicBezTo>
                  <a:lnTo>
                    <a:pt x="1" y="1468"/>
                  </a:lnTo>
                  <a:lnTo>
                    <a:pt x="877" y="1468"/>
                  </a:lnTo>
                  <a:lnTo>
                    <a:pt x="877" y="799"/>
                  </a:lnTo>
                  <a:cubicBezTo>
                    <a:pt x="877" y="669"/>
                    <a:pt x="814" y="544"/>
                    <a:pt x="713" y="458"/>
                  </a:cubicBezTo>
                  <a:lnTo>
                    <a:pt x="131" y="1"/>
                  </a:ln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2" name="Google Shape;14452;p138"/>
            <p:cNvSpPr/>
            <p:nvPr/>
          </p:nvSpPr>
          <p:spPr>
            <a:xfrm>
              <a:off x="6775526" y="1661174"/>
              <a:ext cx="23002" cy="38528"/>
            </a:xfrm>
            <a:custGeom>
              <a:avLst/>
              <a:gdLst/>
              <a:ahLst/>
              <a:cxnLst/>
              <a:rect l="l" t="t" r="r" b="b"/>
              <a:pathLst>
                <a:path w="877" h="1469" extrusionOk="0">
                  <a:moveTo>
                    <a:pt x="742" y="1"/>
                  </a:moveTo>
                  <a:lnTo>
                    <a:pt x="164" y="458"/>
                  </a:lnTo>
                  <a:cubicBezTo>
                    <a:pt x="59" y="544"/>
                    <a:pt x="1" y="669"/>
                    <a:pt x="1" y="799"/>
                  </a:cubicBezTo>
                  <a:lnTo>
                    <a:pt x="1" y="1468"/>
                  </a:lnTo>
                  <a:lnTo>
                    <a:pt x="877" y="1468"/>
                  </a:lnTo>
                  <a:lnTo>
                    <a:pt x="877" y="395"/>
                  </a:lnTo>
                  <a:cubicBezTo>
                    <a:pt x="877" y="251"/>
                    <a:pt x="828" y="111"/>
                    <a:pt x="742" y="1"/>
                  </a:cubicBez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3" name="Google Shape;14453;p138"/>
            <p:cNvSpPr/>
            <p:nvPr/>
          </p:nvSpPr>
          <p:spPr>
            <a:xfrm>
              <a:off x="6924839" y="1716960"/>
              <a:ext cx="28667" cy="63130"/>
            </a:xfrm>
            <a:custGeom>
              <a:avLst/>
              <a:gdLst/>
              <a:ahLst/>
              <a:cxnLst/>
              <a:rect l="l" t="t" r="r" b="b"/>
              <a:pathLst>
                <a:path w="1093" h="2407" extrusionOk="0">
                  <a:moveTo>
                    <a:pt x="646" y="0"/>
                  </a:moveTo>
                  <a:cubicBezTo>
                    <a:pt x="289" y="0"/>
                    <a:pt x="0" y="292"/>
                    <a:pt x="0" y="655"/>
                  </a:cubicBezTo>
                  <a:lnTo>
                    <a:pt x="0" y="804"/>
                  </a:lnTo>
                  <a:cubicBezTo>
                    <a:pt x="0" y="996"/>
                    <a:pt x="29" y="1179"/>
                    <a:pt x="87" y="1362"/>
                  </a:cubicBezTo>
                  <a:lnTo>
                    <a:pt x="438" y="2406"/>
                  </a:lnTo>
                  <a:lnTo>
                    <a:pt x="1092" y="2406"/>
                  </a:lnTo>
                  <a:lnTo>
                    <a:pt x="1092" y="0"/>
                  </a:lnTo>
                  <a:lnTo>
                    <a:pt x="655" y="0"/>
                  </a:lnTo>
                  <a:cubicBezTo>
                    <a:pt x="652" y="0"/>
                    <a:pt x="649" y="0"/>
                    <a:pt x="646"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4" name="Google Shape;14454;p138"/>
            <p:cNvSpPr/>
            <p:nvPr/>
          </p:nvSpPr>
          <p:spPr>
            <a:xfrm>
              <a:off x="6936327" y="1711137"/>
              <a:ext cx="68926" cy="68952"/>
            </a:xfrm>
            <a:custGeom>
              <a:avLst/>
              <a:gdLst/>
              <a:ahLst/>
              <a:cxnLst/>
              <a:rect l="l" t="t" r="r" b="b"/>
              <a:pathLst>
                <a:path w="2628" h="2629" extrusionOk="0">
                  <a:moveTo>
                    <a:pt x="646" y="1"/>
                  </a:moveTo>
                  <a:cubicBezTo>
                    <a:pt x="289" y="1"/>
                    <a:pt x="0" y="297"/>
                    <a:pt x="0" y="655"/>
                  </a:cubicBezTo>
                  <a:cubicBezTo>
                    <a:pt x="0" y="896"/>
                    <a:pt x="192" y="1093"/>
                    <a:pt x="438" y="1093"/>
                  </a:cubicBezTo>
                  <a:lnTo>
                    <a:pt x="2189" y="2628"/>
                  </a:lnTo>
                  <a:lnTo>
                    <a:pt x="2574" y="1271"/>
                  </a:lnTo>
                  <a:cubicBezTo>
                    <a:pt x="2608" y="1151"/>
                    <a:pt x="2627" y="1031"/>
                    <a:pt x="2627" y="910"/>
                  </a:cubicBezTo>
                  <a:lnTo>
                    <a:pt x="2627" y="1"/>
                  </a:lnTo>
                  <a:lnTo>
                    <a:pt x="654" y="1"/>
                  </a:lnTo>
                  <a:cubicBezTo>
                    <a:pt x="652" y="1"/>
                    <a:pt x="649" y="1"/>
                    <a:pt x="646"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5" name="Google Shape;14455;p138"/>
            <p:cNvSpPr/>
            <p:nvPr/>
          </p:nvSpPr>
          <p:spPr>
            <a:xfrm>
              <a:off x="6947788" y="1797216"/>
              <a:ext cx="34489" cy="34489"/>
            </a:xfrm>
            <a:custGeom>
              <a:avLst/>
              <a:gdLst/>
              <a:ahLst/>
              <a:cxnLst/>
              <a:rect l="l" t="t" r="r" b="b"/>
              <a:pathLst>
                <a:path w="1315" h="1315" extrusionOk="0">
                  <a:moveTo>
                    <a:pt x="1" y="1"/>
                  </a:moveTo>
                  <a:lnTo>
                    <a:pt x="1" y="1314"/>
                  </a:lnTo>
                  <a:lnTo>
                    <a:pt x="1314" y="1314"/>
                  </a:lnTo>
                  <a:lnTo>
                    <a:pt x="1314"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6" name="Google Shape;14456;p138"/>
            <p:cNvSpPr/>
            <p:nvPr/>
          </p:nvSpPr>
          <p:spPr>
            <a:xfrm>
              <a:off x="6907529" y="1811221"/>
              <a:ext cx="114876" cy="60743"/>
            </a:xfrm>
            <a:custGeom>
              <a:avLst/>
              <a:gdLst/>
              <a:ahLst/>
              <a:cxnLst/>
              <a:rect l="l" t="t" r="r" b="b"/>
              <a:pathLst>
                <a:path w="4380" h="2316" extrusionOk="0">
                  <a:moveTo>
                    <a:pt x="1536" y="1"/>
                  </a:moveTo>
                  <a:lnTo>
                    <a:pt x="477" y="299"/>
                  </a:lnTo>
                  <a:cubicBezTo>
                    <a:pt x="198" y="381"/>
                    <a:pt x="1" y="636"/>
                    <a:pt x="1" y="929"/>
                  </a:cubicBezTo>
                  <a:lnTo>
                    <a:pt x="1" y="2315"/>
                  </a:lnTo>
                  <a:lnTo>
                    <a:pt x="4380" y="2315"/>
                  </a:lnTo>
                  <a:lnTo>
                    <a:pt x="4380" y="929"/>
                  </a:lnTo>
                  <a:cubicBezTo>
                    <a:pt x="4380" y="636"/>
                    <a:pt x="4187" y="381"/>
                    <a:pt x="3903" y="299"/>
                  </a:cubicBezTo>
                  <a:lnTo>
                    <a:pt x="2849" y="1"/>
                  </a:lnTo>
                  <a:lnTo>
                    <a:pt x="2590" y="309"/>
                  </a:lnTo>
                  <a:cubicBezTo>
                    <a:pt x="2486" y="431"/>
                    <a:pt x="2339" y="493"/>
                    <a:pt x="2193" y="493"/>
                  </a:cubicBezTo>
                  <a:cubicBezTo>
                    <a:pt x="2046" y="493"/>
                    <a:pt x="1899" y="431"/>
                    <a:pt x="1796" y="309"/>
                  </a:cubicBezTo>
                  <a:lnTo>
                    <a:pt x="1536" y="1"/>
                  </a:lnTo>
                  <a:close/>
                </a:path>
              </a:pathLst>
            </a:custGeom>
            <a:solidFill>
              <a:srgbClr val="DD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7" name="Google Shape;14457;p138"/>
            <p:cNvSpPr/>
            <p:nvPr/>
          </p:nvSpPr>
          <p:spPr>
            <a:xfrm>
              <a:off x="6930504" y="1739909"/>
              <a:ext cx="68926" cy="63130"/>
            </a:xfrm>
            <a:custGeom>
              <a:avLst/>
              <a:gdLst/>
              <a:ahLst/>
              <a:cxnLst/>
              <a:rect l="l" t="t" r="r" b="b"/>
              <a:pathLst>
                <a:path w="2628" h="2407" extrusionOk="0">
                  <a:moveTo>
                    <a:pt x="827" y="1"/>
                  </a:moveTo>
                  <a:cubicBezTo>
                    <a:pt x="717" y="1"/>
                    <a:pt x="608" y="48"/>
                    <a:pt x="525" y="126"/>
                  </a:cubicBezTo>
                  <a:lnTo>
                    <a:pt x="313" y="343"/>
                  </a:lnTo>
                  <a:cubicBezTo>
                    <a:pt x="111" y="540"/>
                    <a:pt x="1" y="809"/>
                    <a:pt x="1" y="1093"/>
                  </a:cubicBezTo>
                  <a:cubicBezTo>
                    <a:pt x="1" y="1815"/>
                    <a:pt x="588" y="2407"/>
                    <a:pt x="1314" y="2407"/>
                  </a:cubicBezTo>
                  <a:cubicBezTo>
                    <a:pt x="2041" y="2407"/>
                    <a:pt x="2628" y="1815"/>
                    <a:pt x="2628" y="1093"/>
                  </a:cubicBezTo>
                  <a:lnTo>
                    <a:pt x="2628" y="814"/>
                  </a:lnTo>
                  <a:cubicBezTo>
                    <a:pt x="2628" y="694"/>
                    <a:pt x="2585" y="583"/>
                    <a:pt x="2503" y="501"/>
                  </a:cubicBezTo>
                  <a:cubicBezTo>
                    <a:pt x="2166" y="169"/>
                    <a:pt x="1545" y="20"/>
                    <a:pt x="843" y="1"/>
                  </a:cubicBezTo>
                  <a:cubicBezTo>
                    <a:pt x="837" y="1"/>
                    <a:pt x="832" y="1"/>
                    <a:pt x="827"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8" name="Google Shape;14458;p138"/>
            <p:cNvSpPr/>
            <p:nvPr/>
          </p:nvSpPr>
          <p:spPr>
            <a:xfrm>
              <a:off x="6930504" y="1739909"/>
              <a:ext cx="68821" cy="61740"/>
            </a:xfrm>
            <a:custGeom>
              <a:avLst/>
              <a:gdLst/>
              <a:ahLst/>
              <a:cxnLst/>
              <a:rect l="l" t="t" r="r" b="b"/>
              <a:pathLst>
                <a:path w="2624" h="2354" extrusionOk="0">
                  <a:moveTo>
                    <a:pt x="827" y="1"/>
                  </a:moveTo>
                  <a:cubicBezTo>
                    <a:pt x="717" y="1"/>
                    <a:pt x="608" y="48"/>
                    <a:pt x="525" y="126"/>
                  </a:cubicBezTo>
                  <a:lnTo>
                    <a:pt x="309" y="343"/>
                  </a:lnTo>
                  <a:cubicBezTo>
                    <a:pt x="111" y="540"/>
                    <a:pt x="1" y="809"/>
                    <a:pt x="1" y="1088"/>
                  </a:cubicBezTo>
                  <a:cubicBezTo>
                    <a:pt x="1" y="1676"/>
                    <a:pt x="390" y="2190"/>
                    <a:pt x="949" y="2354"/>
                  </a:cubicBezTo>
                  <a:cubicBezTo>
                    <a:pt x="761" y="2123"/>
                    <a:pt x="660" y="1829"/>
                    <a:pt x="660" y="1531"/>
                  </a:cubicBezTo>
                  <a:lnTo>
                    <a:pt x="660" y="1093"/>
                  </a:lnTo>
                  <a:cubicBezTo>
                    <a:pt x="660" y="850"/>
                    <a:pt x="853" y="654"/>
                    <a:pt x="1089" y="654"/>
                  </a:cubicBezTo>
                  <a:cubicBezTo>
                    <a:pt x="1100" y="654"/>
                    <a:pt x="1111" y="655"/>
                    <a:pt x="1122" y="655"/>
                  </a:cubicBezTo>
                  <a:cubicBezTo>
                    <a:pt x="1564" y="684"/>
                    <a:pt x="2219" y="756"/>
                    <a:pt x="2623" y="949"/>
                  </a:cubicBezTo>
                  <a:cubicBezTo>
                    <a:pt x="2609" y="858"/>
                    <a:pt x="2570" y="569"/>
                    <a:pt x="2503" y="501"/>
                  </a:cubicBezTo>
                  <a:cubicBezTo>
                    <a:pt x="2166" y="169"/>
                    <a:pt x="1545" y="20"/>
                    <a:pt x="843" y="1"/>
                  </a:cubicBezTo>
                  <a:cubicBezTo>
                    <a:pt x="837" y="1"/>
                    <a:pt x="832" y="1"/>
                    <a:pt x="827"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9" name="Google Shape;14459;p138"/>
            <p:cNvSpPr/>
            <p:nvPr/>
          </p:nvSpPr>
          <p:spPr>
            <a:xfrm>
              <a:off x="6907529" y="1825725"/>
              <a:ext cx="23002" cy="46239"/>
            </a:xfrm>
            <a:custGeom>
              <a:avLst/>
              <a:gdLst/>
              <a:ahLst/>
              <a:cxnLst/>
              <a:rect l="l" t="t" r="r" b="b"/>
              <a:pathLst>
                <a:path w="877" h="1763" extrusionOk="0">
                  <a:moveTo>
                    <a:pt x="121" y="1"/>
                  </a:moveTo>
                  <a:cubicBezTo>
                    <a:pt x="44" y="112"/>
                    <a:pt x="1" y="242"/>
                    <a:pt x="1" y="376"/>
                  </a:cubicBezTo>
                  <a:lnTo>
                    <a:pt x="1" y="1762"/>
                  </a:lnTo>
                  <a:lnTo>
                    <a:pt x="877" y="1762"/>
                  </a:lnTo>
                  <a:lnTo>
                    <a:pt x="877" y="1031"/>
                  </a:lnTo>
                  <a:cubicBezTo>
                    <a:pt x="877" y="857"/>
                    <a:pt x="809" y="689"/>
                    <a:pt x="684" y="564"/>
                  </a:cubicBezTo>
                  <a:lnTo>
                    <a:pt x="121" y="1"/>
                  </a:ln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0" name="Google Shape;14460;p138"/>
            <p:cNvSpPr/>
            <p:nvPr/>
          </p:nvSpPr>
          <p:spPr>
            <a:xfrm>
              <a:off x="6999404" y="1825725"/>
              <a:ext cx="23002" cy="46239"/>
            </a:xfrm>
            <a:custGeom>
              <a:avLst/>
              <a:gdLst/>
              <a:ahLst/>
              <a:cxnLst/>
              <a:rect l="l" t="t" r="r" b="b"/>
              <a:pathLst>
                <a:path w="877" h="1763" extrusionOk="0">
                  <a:moveTo>
                    <a:pt x="756" y="1"/>
                  </a:moveTo>
                  <a:lnTo>
                    <a:pt x="193" y="564"/>
                  </a:lnTo>
                  <a:cubicBezTo>
                    <a:pt x="73" y="689"/>
                    <a:pt x="1" y="857"/>
                    <a:pt x="1" y="1031"/>
                  </a:cubicBezTo>
                  <a:lnTo>
                    <a:pt x="1" y="1762"/>
                  </a:lnTo>
                  <a:lnTo>
                    <a:pt x="877" y="1762"/>
                  </a:lnTo>
                  <a:lnTo>
                    <a:pt x="877" y="376"/>
                  </a:lnTo>
                  <a:cubicBezTo>
                    <a:pt x="877" y="242"/>
                    <a:pt x="833" y="112"/>
                    <a:pt x="756" y="1"/>
                  </a:cubicBez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1" name="Google Shape;14461;p138"/>
            <p:cNvSpPr/>
            <p:nvPr/>
          </p:nvSpPr>
          <p:spPr>
            <a:xfrm>
              <a:off x="6689473" y="1510497"/>
              <a:ext cx="114667" cy="194765"/>
            </a:xfrm>
            <a:custGeom>
              <a:avLst/>
              <a:gdLst/>
              <a:ahLst/>
              <a:cxnLst/>
              <a:rect l="l" t="t" r="r" b="b"/>
              <a:pathLst>
                <a:path w="4372" h="7426" extrusionOk="0">
                  <a:moveTo>
                    <a:pt x="2190" y="409"/>
                  </a:moveTo>
                  <a:cubicBezTo>
                    <a:pt x="2555" y="409"/>
                    <a:pt x="2858" y="660"/>
                    <a:pt x="2858" y="972"/>
                  </a:cubicBezTo>
                  <a:lnTo>
                    <a:pt x="2858" y="1011"/>
                  </a:lnTo>
                  <a:cubicBezTo>
                    <a:pt x="2644" y="919"/>
                    <a:pt x="2417" y="874"/>
                    <a:pt x="2190" y="874"/>
                  </a:cubicBezTo>
                  <a:cubicBezTo>
                    <a:pt x="1962" y="874"/>
                    <a:pt x="1735" y="919"/>
                    <a:pt x="1521" y="1011"/>
                  </a:cubicBezTo>
                  <a:cubicBezTo>
                    <a:pt x="1516" y="996"/>
                    <a:pt x="1516" y="987"/>
                    <a:pt x="1516" y="972"/>
                  </a:cubicBezTo>
                  <a:cubicBezTo>
                    <a:pt x="1516" y="660"/>
                    <a:pt x="1819" y="409"/>
                    <a:pt x="2190" y="409"/>
                  </a:cubicBezTo>
                  <a:close/>
                  <a:moveTo>
                    <a:pt x="2192" y="1281"/>
                  </a:moveTo>
                  <a:cubicBezTo>
                    <a:pt x="3078" y="1281"/>
                    <a:pt x="3737" y="2154"/>
                    <a:pt x="3450" y="3027"/>
                  </a:cubicBezTo>
                  <a:cubicBezTo>
                    <a:pt x="2868" y="2435"/>
                    <a:pt x="1843" y="2204"/>
                    <a:pt x="1795" y="2194"/>
                  </a:cubicBezTo>
                  <a:cubicBezTo>
                    <a:pt x="1777" y="2190"/>
                    <a:pt x="1760" y="2188"/>
                    <a:pt x="1742" y="2188"/>
                  </a:cubicBezTo>
                  <a:cubicBezTo>
                    <a:pt x="1698" y="2188"/>
                    <a:pt x="1655" y="2202"/>
                    <a:pt x="1617" y="2233"/>
                  </a:cubicBezTo>
                  <a:cubicBezTo>
                    <a:pt x="1569" y="2271"/>
                    <a:pt x="1545" y="2329"/>
                    <a:pt x="1545" y="2392"/>
                  </a:cubicBezTo>
                  <a:cubicBezTo>
                    <a:pt x="1530" y="2507"/>
                    <a:pt x="1473" y="2608"/>
                    <a:pt x="1386" y="2685"/>
                  </a:cubicBezTo>
                  <a:cubicBezTo>
                    <a:pt x="1228" y="2832"/>
                    <a:pt x="1367" y="3043"/>
                    <a:pt x="1527" y="3043"/>
                  </a:cubicBezTo>
                  <a:cubicBezTo>
                    <a:pt x="1577" y="3043"/>
                    <a:pt x="1629" y="3023"/>
                    <a:pt x="1675" y="2974"/>
                  </a:cubicBezTo>
                  <a:cubicBezTo>
                    <a:pt x="1771" y="2883"/>
                    <a:pt x="1848" y="2772"/>
                    <a:pt x="1901" y="2647"/>
                  </a:cubicBezTo>
                  <a:cubicBezTo>
                    <a:pt x="2243" y="2748"/>
                    <a:pt x="2959" y="3008"/>
                    <a:pt x="3282" y="3460"/>
                  </a:cubicBezTo>
                  <a:cubicBezTo>
                    <a:pt x="3188" y="3991"/>
                    <a:pt x="2727" y="4375"/>
                    <a:pt x="2195" y="4375"/>
                  </a:cubicBezTo>
                  <a:cubicBezTo>
                    <a:pt x="2182" y="4375"/>
                    <a:pt x="2169" y="4375"/>
                    <a:pt x="2156" y="4374"/>
                  </a:cubicBezTo>
                  <a:cubicBezTo>
                    <a:pt x="1603" y="4360"/>
                    <a:pt x="1150" y="3936"/>
                    <a:pt x="1088" y="3393"/>
                  </a:cubicBezTo>
                  <a:lnTo>
                    <a:pt x="1088" y="3388"/>
                  </a:lnTo>
                  <a:cubicBezTo>
                    <a:pt x="1083" y="3359"/>
                    <a:pt x="1073" y="3330"/>
                    <a:pt x="1059" y="3306"/>
                  </a:cubicBezTo>
                  <a:cubicBezTo>
                    <a:pt x="549" y="2478"/>
                    <a:pt x="1068" y="1405"/>
                    <a:pt x="2036" y="1290"/>
                  </a:cubicBezTo>
                  <a:cubicBezTo>
                    <a:pt x="2089" y="1284"/>
                    <a:pt x="2141" y="1281"/>
                    <a:pt x="2192" y="1281"/>
                  </a:cubicBezTo>
                  <a:close/>
                  <a:moveTo>
                    <a:pt x="2642" y="4721"/>
                  </a:moveTo>
                  <a:lnTo>
                    <a:pt x="2642" y="4937"/>
                  </a:lnTo>
                  <a:cubicBezTo>
                    <a:pt x="2637" y="5004"/>
                    <a:pt x="2656" y="5077"/>
                    <a:pt x="2690" y="5139"/>
                  </a:cubicBezTo>
                  <a:lnTo>
                    <a:pt x="2190" y="5616"/>
                  </a:lnTo>
                  <a:lnTo>
                    <a:pt x="1684" y="5139"/>
                  </a:lnTo>
                  <a:cubicBezTo>
                    <a:pt x="1713" y="5077"/>
                    <a:pt x="1732" y="5009"/>
                    <a:pt x="1732" y="4937"/>
                  </a:cubicBezTo>
                  <a:lnTo>
                    <a:pt x="1732" y="4721"/>
                  </a:lnTo>
                  <a:cubicBezTo>
                    <a:pt x="1877" y="4764"/>
                    <a:pt x="2031" y="4788"/>
                    <a:pt x="2185" y="4788"/>
                  </a:cubicBezTo>
                  <a:lnTo>
                    <a:pt x="2190" y="4788"/>
                  </a:lnTo>
                  <a:cubicBezTo>
                    <a:pt x="2339" y="4788"/>
                    <a:pt x="2493" y="4764"/>
                    <a:pt x="2642" y="4721"/>
                  </a:cubicBezTo>
                  <a:close/>
                  <a:moveTo>
                    <a:pt x="2185" y="0"/>
                  </a:moveTo>
                  <a:cubicBezTo>
                    <a:pt x="1588" y="0"/>
                    <a:pt x="1102" y="433"/>
                    <a:pt x="1102" y="972"/>
                  </a:cubicBezTo>
                  <a:cubicBezTo>
                    <a:pt x="1102" y="1059"/>
                    <a:pt x="1117" y="1141"/>
                    <a:pt x="1141" y="1227"/>
                  </a:cubicBezTo>
                  <a:cubicBezTo>
                    <a:pt x="438" y="1752"/>
                    <a:pt x="241" y="2719"/>
                    <a:pt x="679" y="3479"/>
                  </a:cubicBezTo>
                  <a:cubicBezTo>
                    <a:pt x="736" y="3903"/>
                    <a:pt x="972" y="4278"/>
                    <a:pt x="1323" y="4523"/>
                  </a:cubicBezTo>
                  <a:lnTo>
                    <a:pt x="1323" y="4937"/>
                  </a:lnTo>
                  <a:cubicBezTo>
                    <a:pt x="1323" y="4942"/>
                    <a:pt x="1319" y="4947"/>
                    <a:pt x="1314" y="4952"/>
                  </a:cubicBezTo>
                  <a:lnTo>
                    <a:pt x="486" y="5365"/>
                  </a:lnTo>
                  <a:cubicBezTo>
                    <a:pt x="193" y="5510"/>
                    <a:pt x="5" y="5808"/>
                    <a:pt x="10" y="6135"/>
                  </a:cubicBezTo>
                  <a:lnTo>
                    <a:pt x="10" y="7213"/>
                  </a:lnTo>
                  <a:cubicBezTo>
                    <a:pt x="0" y="7355"/>
                    <a:pt x="106" y="7426"/>
                    <a:pt x="213" y="7426"/>
                  </a:cubicBezTo>
                  <a:cubicBezTo>
                    <a:pt x="319" y="7426"/>
                    <a:pt x="426" y="7355"/>
                    <a:pt x="419" y="7213"/>
                  </a:cubicBezTo>
                  <a:lnTo>
                    <a:pt x="419" y="6135"/>
                  </a:lnTo>
                  <a:cubicBezTo>
                    <a:pt x="414" y="5967"/>
                    <a:pt x="515" y="5808"/>
                    <a:pt x="669" y="5731"/>
                  </a:cubicBezTo>
                  <a:lnTo>
                    <a:pt x="1352" y="5389"/>
                  </a:lnTo>
                  <a:lnTo>
                    <a:pt x="1983" y="5986"/>
                  </a:lnTo>
                  <a:lnTo>
                    <a:pt x="1983" y="7213"/>
                  </a:lnTo>
                  <a:cubicBezTo>
                    <a:pt x="1975" y="7355"/>
                    <a:pt x="2081" y="7426"/>
                    <a:pt x="2187" y="7426"/>
                  </a:cubicBezTo>
                  <a:cubicBezTo>
                    <a:pt x="2293" y="7426"/>
                    <a:pt x="2399" y="7355"/>
                    <a:pt x="2392" y="7213"/>
                  </a:cubicBezTo>
                  <a:lnTo>
                    <a:pt x="2392" y="5986"/>
                  </a:lnTo>
                  <a:lnTo>
                    <a:pt x="3017" y="5389"/>
                  </a:lnTo>
                  <a:lnTo>
                    <a:pt x="3705" y="5731"/>
                  </a:lnTo>
                  <a:cubicBezTo>
                    <a:pt x="3859" y="5808"/>
                    <a:pt x="3955" y="5962"/>
                    <a:pt x="3955" y="6135"/>
                  </a:cubicBezTo>
                  <a:lnTo>
                    <a:pt x="3955" y="7213"/>
                  </a:lnTo>
                  <a:cubicBezTo>
                    <a:pt x="3946" y="7355"/>
                    <a:pt x="4052" y="7426"/>
                    <a:pt x="4158" y="7426"/>
                  </a:cubicBezTo>
                  <a:cubicBezTo>
                    <a:pt x="4265" y="7426"/>
                    <a:pt x="4372" y="7355"/>
                    <a:pt x="4364" y="7213"/>
                  </a:cubicBezTo>
                  <a:lnTo>
                    <a:pt x="4364" y="6135"/>
                  </a:lnTo>
                  <a:cubicBezTo>
                    <a:pt x="4364" y="5808"/>
                    <a:pt x="4177" y="5510"/>
                    <a:pt x="3888" y="5365"/>
                  </a:cubicBezTo>
                  <a:lnTo>
                    <a:pt x="3056" y="4952"/>
                  </a:lnTo>
                  <a:cubicBezTo>
                    <a:pt x="3051" y="4947"/>
                    <a:pt x="3051" y="4942"/>
                    <a:pt x="3051" y="4937"/>
                  </a:cubicBezTo>
                  <a:lnTo>
                    <a:pt x="3051" y="4523"/>
                  </a:lnTo>
                  <a:cubicBezTo>
                    <a:pt x="3397" y="4278"/>
                    <a:pt x="3633" y="3903"/>
                    <a:pt x="3691" y="3479"/>
                  </a:cubicBezTo>
                  <a:cubicBezTo>
                    <a:pt x="4134" y="2719"/>
                    <a:pt x="3936" y="1752"/>
                    <a:pt x="3229" y="1227"/>
                  </a:cubicBezTo>
                  <a:cubicBezTo>
                    <a:pt x="3258" y="1141"/>
                    <a:pt x="3267" y="1059"/>
                    <a:pt x="3267" y="972"/>
                  </a:cubicBezTo>
                  <a:cubicBezTo>
                    <a:pt x="3267" y="438"/>
                    <a:pt x="2781" y="0"/>
                    <a:pt x="21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2" name="Google Shape;14462;p138"/>
            <p:cNvSpPr/>
            <p:nvPr/>
          </p:nvSpPr>
          <p:spPr>
            <a:xfrm>
              <a:off x="6712685" y="1678327"/>
              <a:ext cx="10753" cy="26385"/>
            </a:xfrm>
            <a:custGeom>
              <a:avLst/>
              <a:gdLst/>
              <a:ahLst/>
              <a:cxnLst/>
              <a:rect l="l" t="t" r="r" b="b"/>
              <a:pathLst>
                <a:path w="410" h="1006" extrusionOk="0">
                  <a:moveTo>
                    <a:pt x="208" y="1"/>
                  </a:moveTo>
                  <a:cubicBezTo>
                    <a:pt x="92" y="1"/>
                    <a:pt x="1" y="92"/>
                    <a:pt x="1" y="208"/>
                  </a:cubicBezTo>
                  <a:lnTo>
                    <a:pt x="1" y="814"/>
                  </a:lnTo>
                  <a:cubicBezTo>
                    <a:pt x="8" y="942"/>
                    <a:pt x="106" y="1005"/>
                    <a:pt x="205" y="1005"/>
                  </a:cubicBezTo>
                  <a:cubicBezTo>
                    <a:pt x="304" y="1005"/>
                    <a:pt x="402" y="942"/>
                    <a:pt x="410" y="814"/>
                  </a:cubicBezTo>
                  <a:lnTo>
                    <a:pt x="410" y="208"/>
                  </a:lnTo>
                  <a:cubicBezTo>
                    <a:pt x="410" y="92"/>
                    <a:pt x="318" y="1"/>
                    <a:pt x="2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3" name="Google Shape;14463;p138"/>
            <p:cNvSpPr/>
            <p:nvPr/>
          </p:nvSpPr>
          <p:spPr>
            <a:xfrm>
              <a:off x="6769913" y="1678090"/>
              <a:ext cx="11147" cy="27172"/>
            </a:xfrm>
            <a:custGeom>
              <a:avLst/>
              <a:gdLst/>
              <a:ahLst/>
              <a:cxnLst/>
              <a:rect l="l" t="t" r="r" b="b"/>
              <a:pathLst>
                <a:path w="425" h="1036" extrusionOk="0">
                  <a:moveTo>
                    <a:pt x="212" y="0"/>
                  </a:moveTo>
                  <a:cubicBezTo>
                    <a:pt x="107" y="0"/>
                    <a:pt x="1" y="72"/>
                    <a:pt x="8" y="217"/>
                  </a:cubicBezTo>
                  <a:lnTo>
                    <a:pt x="8" y="823"/>
                  </a:lnTo>
                  <a:cubicBezTo>
                    <a:pt x="1" y="965"/>
                    <a:pt x="107" y="1036"/>
                    <a:pt x="212" y="1036"/>
                  </a:cubicBezTo>
                  <a:cubicBezTo>
                    <a:pt x="318" y="1036"/>
                    <a:pt x="424" y="965"/>
                    <a:pt x="417" y="823"/>
                  </a:cubicBezTo>
                  <a:lnTo>
                    <a:pt x="417" y="217"/>
                  </a:lnTo>
                  <a:cubicBezTo>
                    <a:pt x="424" y="72"/>
                    <a:pt x="318" y="0"/>
                    <a:pt x="2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4" name="Google Shape;14464;p138"/>
            <p:cNvSpPr/>
            <p:nvPr/>
          </p:nvSpPr>
          <p:spPr>
            <a:xfrm>
              <a:off x="6940864" y="1734375"/>
              <a:ext cx="49990" cy="16943"/>
            </a:xfrm>
            <a:custGeom>
              <a:avLst/>
              <a:gdLst/>
              <a:ahLst/>
              <a:cxnLst/>
              <a:rect l="l" t="t" r="r" b="b"/>
              <a:pathLst>
                <a:path w="1906" h="646" extrusionOk="0">
                  <a:moveTo>
                    <a:pt x="260" y="0"/>
                  </a:moveTo>
                  <a:cubicBezTo>
                    <a:pt x="0" y="15"/>
                    <a:pt x="0" y="400"/>
                    <a:pt x="260" y="414"/>
                  </a:cubicBezTo>
                  <a:cubicBezTo>
                    <a:pt x="496" y="414"/>
                    <a:pt x="1165" y="448"/>
                    <a:pt x="1487" y="611"/>
                  </a:cubicBezTo>
                  <a:cubicBezTo>
                    <a:pt x="1526" y="635"/>
                    <a:pt x="1564" y="645"/>
                    <a:pt x="1600" y="645"/>
                  </a:cubicBezTo>
                  <a:cubicBezTo>
                    <a:pt x="1794" y="645"/>
                    <a:pt x="1905" y="335"/>
                    <a:pt x="1665" y="241"/>
                  </a:cubicBezTo>
                  <a:cubicBezTo>
                    <a:pt x="1189" y="0"/>
                    <a:pt x="299" y="0"/>
                    <a:pt x="2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5" name="Google Shape;14465;p138"/>
            <p:cNvSpPr/>
            <p:nvPr/>
          </p:nvSpPr>
          <p:spPr>
            <a:xfrm>
              <a:off x="6901995" y="1705734"/>
              <a:ext cx="126023" cy="171816"/>
            </a:xfrm>
            <a:custGeom>
              <a:avLst/>
              <a:gdLst/>
              <a:ahLst/>
              <a:cxnLst/>
              <a:rect l="l" t="t" r="r" b="b"/>
              <a:pathLst>
                <a:path w="4805" h="6551" extrusionOk="0">
                  <a:moveTo>
                    <a:pt x="3729" y="409"/>
                  </a:moveTo>
                  <a:lnTo>
                    <a:pt x="3729" y="1261"/>
                  </a:lnTo>
                  <a:cubicBezTo>
                    <a:pt x="3729" y="1395"/>
                    <a:pt x="3696" y="1535"/>
                    <a:pt x="3638" y="1660"/>
                  </a:cubicBezTo>
                  <a:lnTo>
                    <a:pt x="3532" y="1867"/>
                  </a:lnTo>
                  <a:cubicBezTo>
                    <a:pt x="3518" y="1891"/>
                    <a:pt x="3513" y="1925"/>
                    <a:pt x="3513" y="1958"/>
                  </a:cubicBezTo>
                  <a:lnTo>
                    <a:pt x="3513" y="2396"/>
                  </a:lnTo>
                  <a:cubicBezTo>
                    <a:pt x="3513" y="3010"/>
                    <a:pt x="3012" y="3504"/>
                    <a:pt x="2402" y="3504"/>
                  </a:cubicBezTo>
                  <a:cubicBezTo>
                    <a:pt x="2391" y="3504"/>
                    <a:pt x="2379" y="3503"/>
                    <a:pt x="2368" y="3503"/>
                  </a:cubicBezTo>
                  <a:cubicBezTo>
                    <a:pt x="1776" y="3484"/>
                    <a:pt x="1295" y="2964"/>
                    <a:pt x="1295" y="2339"/>
                  </a:cubicBezTo>
                  <a:lnTo>
                    <a:pt x="1295" y="1958"/>
                  </a:lnTo>
                  <a:cubicBezTo>
                    <a:pt x="1295" y="1925"/>
                    <a:pt x="1285" y="1891"/>
                    <a:pt x="1271" y="1867"/>
                  </a:cubicBezTo>
                  <a:lnTo>
                    <a:pt x="1145" y="1612"/>
                  </a:lnTo>
                  <a:cubicBezTo>
                    <a:pt x="1097" y="1516"/>
                    <a:pt x="1073" y="1415"/>
                    <a:pt x="1073" y="1309"/>
                  </a:cubicBezTo>
                  <a:lnTo>
                    <a:pt x="1073" y="1299"/>
                  </a:lnTo>
                  <a:cubicBezTo>
                    <a:pt x="1073" y="808"/>
                    <a:pt x="1473" y="409"/>
                    <a:pt x="1963" y="409"/>
                  </a:cubicBezTo>
                  <a:close/>
                  <a:moveTo>
                    <a:pt x="2854" y="3840"/>
                  </a:moveTo>
                  <a:cubicBezTo>
                    <a:pt x="2858" y="3902"/>
                    <a:pt x="2868" y="3965"/>
                    <a:pt x="2892" y="4023"/>
                  </a:cubicBezTo>
                  <a:lnTo>
                    <a:pt x="2724" y="4196"/>
                  </a:lnTo>
                  <a:cubicBezTo>
                    <a:pt x="2637" y="4278"/>
                    <a:pt x="2522" y="4326"/>
                    <a:pt x="2401" y="4326"/>
                  </a:cubicBezTo>
                  <a:cubicBezTo>
                    <a:pt x="2281" y="4326"/>
                    <a:pt x="2166" y="4278"/>
                    <a:pt x="2084" y="4191"/>
                  </a:cubicBezTo>
                  <a:lnTo>
                    <a:pt x="1915" y="4023"/>
                  </a:lnTo>
                  <a:cubicBezTo>
                    <a:pt x="1935" y="3965"/>
                    <a:pt x="1949" y="3902"/>
                    <a:pt x="1949" y="3840"/>
                  </a:cubicBezTo>
                  <a:cubicBezTo>
                    <a:pt x="2079" y="3883"/>
                    <a:pt x="2218" y="3907"/>
                    <a:pt x="2358" y="3912"/>
                  </a:cubicBezTo>
                  <a:lnTo>
                    <a:pt x="2401" y="3912"/>
                  </a:lnTo>
                  <a:cubicBezTo>
                    <a:pt x="2555" y="3912"/>
                    <a:pt x="2709" y="3888"/>
                    <a:pt x="2854" y="3840"/>
                  </a:cubicBezTo>
                  <a:close/>
                  <a:moveTo>
                    <a:pt x="1963" y="0"/>
                  </a:moveTo>
                  <a:cubicBezTo>
                    <a:pt x="1246" y="0"/>
                    <a:pt x="664" y="582"/>
                    <a:pt x="664" y="1299"/>
                  </a:cubicBezTo>
                  <a:lnTo>
                    <a:pt x="664" y="1309"/>
                  </a:lnTo>
                  <a:cubicBezTo>
                    <a:pt x="664" y="1477"/>
                    <a:pt x="703" y="1641"/>
                    <a:pt x="780" y="1790"/>
                  </a:cubicBezTo>
                  <a:lnTo>
                    <a:pt x="886" y="2002"/>
                  </a:lnTo>
                  <a:lnTo>
                    <a:pt x="886" y="2339"/>
                  </a:lnTo>
                  <a:cubicBezTo>
                    <a:pt x="881" y="2849"/>
                    <a:pt x="1126" y="3330"/>
                    <a:pt x="1540" y="3628"/>
                  </a:cubicBezTo>
                  <a:lnTo>
                    <a:pt x="1540" y="3811"/>
                  </a:lnTo>
                  <a:cubicBezTo>
                    <a:pt x="1540" y="3917"/>
                    <a:pt x="1473" y="4008"/>
                    <a:pt x="1372" y="4037"/>
                  </a:cubicBezTo>
                  <a:lnTo>
                    <a:pt x="631" y="4249"/>
                  </a:lnTo>
                  <a:cubicBezTo>
                    <a:pt x="265" y="4355"/>
                    <a:pt x="10" y="4691"/>
                    <a:pt x="10" y="5076"/>
                  </a:cubicBezTo>
                  <a:lnTo>
                    <a:pt x="10" y="6337"/>
                  </a:lnTo>
                  <a:cubicBezTo>
                    <a:pt x="0" y="6479"/>
                    <a:pt x="106" y="6550"/>
                    <a:pt x="213" y="6550"/>
                  </a:cubicBezTo>
                  <a:cubicBezTo>
                    <a:pt x="319" y="6550"/>
                    <a:pt x="426" y="6479"/>
                    <a:pt x="419" y="6337"/>
                  </a:cubicBezTo>
                  <a:lnTo>
                    <a:pt x="419" y="5081"/>
                  </a:lnTo>
                  <a:cubicBezTo>
                    <a:pt x="419" y="4879"/>
                    <a:pt x="549" y="4701"/>
                    <a:pt x="746" y="4643"/>
                  </a:cubicBezTo>
                  <a:lnTo>
                    <a:pt x="1482" y="4432"/>
                  </a:lnTo>
                  <a:cubicBezTo>
                    <a:pt x="1545" y="4412"/>
                    <a:pt x="1607" y="4388"/>
                    <a:pt x="1660" y="4350"/>
                  </a:cubicBezTo>
                  <a:lnTo>
                    <a:pt x="1790" y="4485"/>
                  </a:lnTo>
                  <a:cubicBezTo>
                    <a:pt x="1959" y="4651"/>
                    <a:pt x="2180" y="4734"/>
                    <a:pt x="2401" y="4734"/>
                  </a:cubicBezTo>
                  <a:cubicBezTo>
                    <a:pt x="2623" y="4734"/>
                    <a:pt x="2844" y="4651"/>
                    <a:pt x="3012" y="4485"/>
                  </a:cubicBezTo>
                  <a:lnTo>
                    <a:pt x="3142" y="4350"/>
                  </a:lnTo>
                  <a:cubicBezTo>
                    <a:pt x="3200" y="4388"/>
                    <a:pt x="3258" y="4417"/>
                    <a:pt x="3325" y="4436"/>
                  </a:cubicBezTo>
                  <a:lnTo>
                    <a:pt x="4061" y="4643"/>
                  </a:lnTo>
                  <a:cubicBezTo>
                    <a:pt x="4254" y="4701"/>
                    <a:pt x="4389" y="4879"/>
                    <a:pt x="4389" y="5081"/>
                  </a:cubicBezTo>
                  <a:lnTo>
                    <a:pt x="4389" y="6337"/>
                  </a:lnTo>
                  <a:cubicBezTo>
                    <a:pt x="4381" y="6479"/>
                    <a:pt x="4487" y="6550"/>
                    <a:pt x="4593" y="6550"/>
                  </a:cubicBezTo>
                  <a:cubicBezTo>
                    <a:pt x="4699" y="6550"/>
                    <a:pt x="4805" y="6479"/>
                    <a:pt x="4798" y="6337"/>
                  </a:cubicBezTo>
                  <a:lnTo>
                    <a:pt x="4798" y="5081"/>
                  </a:lnTo>
                  <a:cubicBezTo>
                    <a:pt x="4798" y="4691"/>
                    <a:pt x="4543" y="4355"/>
                    <a:pt x="4172" y="4249"/>
                  </a:cubicBezTo>
                  <a:lnTo>
                    <a:pt x="3431" y="4037"/>
                  </a:lnTo>
                  <a:cubicBezTo>
                    <a:pt x="3335" y="4008"/>
                    <a:pt x="3263" y="3917"/>
                    <a:pt x="3263" y="3816"/>
                  </a:cubicBezTo>
                  <a:lnTo>
                    <a:pt x="3263" y="3643"/>
                  </a:lnTo>
                  <a:cubicBezTo>
                    <a:pt x="3335" y="3594"/>
                    <a:pt x="3397" y="3541"/>
                    <a:pt x="3460" y="3484"/>
                  </a:cubicBezTo>
                  <a:cubicBezTo>
                    <a:pt x="3753" y="3200"/>
                    <a:pt x="3922" y="2805"/>
                    <a:pt x="3922" y="2391"/>
                  </a:cubicBezTo>
                  <a:lnTo>
                    <a:pt x="3922" y="2007"/>
                  </a:lnTo>
                  <a:lnTo>
                    <a:pt x="4004" y="1843"/>
                  </a:lnTo>
                  <a:cubicBezTo>
                    <a:pt x="4090" y="1660"/>
                    <a:pt x="4138" y="1463"/>
                    <a:pt x="4138" y="1261"/>
                  </a:cubicBezTo>
                  <a:lnTo>
                    <a:pt x="4138" y="207"/>
                  </a:lnTo>
                  <a:cubicBezTo>
                    <a:pt x="4138" y="91"/>
                    <a:pt x="4047" y="0"/>
                    <a:pt x="39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6" name="Google Shape;14466;p138"/>
            <p:cNvSpPr/>
            <p:nvPr/>
          </p:nvSpPr>
          <p:spPr>
            <a:xfrm>
              <a:off x="6924944" y="1843534"/>
              <a:ext cx="11199" cy="34017"/>
            </a:xfrm>
            <a:custGeom>
              <a:avLst/>
              <a:gdLst/>
              <a:ahLst/>
              <a:cxnLst/>
              <a:rect l="l" t="t" r="r" b="b"/>
              <a:pathLst>
                <a:path w="427" h="1297" extrusionOk="0">
                  <a:moveTo>
                    <a:pt x="213" y="0"/>
                  </a:moveTo>
                  <a:cubicBezTo>
                    <a:pt x="102" y="0"/>
                    <a:pt x="11" y="92"/>
                    <a:pt x="11" y="207"/>
                  </a:cubicBezTo>
                  <a:lnTo>
                    <a:pt x="11" y="1083"/>
                  </a:lnTo>
                  <a:cubicBezTo>
                    <a:pt x="1" y="1225"/>
                    <a:pt x="107" y="1296"/>
                    <a:pt x="213" y="1296"/>
                  </a:cubicBezTo>
                  <a:cubicBezTo>
                    <a:pt x="320" y="1296"/>
                    <a:pt x="427" y="1225"/>
                    <a:pt x="420" y="1083"/>
                  </a:cubicBezTo>
                  <a:lnTo>
                    <a:pt x="420" y="203"/>
                  </a:lnTo>
                  <a:cubicBezTo>
                    <a:pt x="415" y="92"/>
                    <a:pt x="323" y="0"/>
                    <a:pt x="2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7" name="Google Shape;14467;p138"/>
            <p:cNvSpPr/>
            <p:nvPr/>
          </p:nvSpPr>
          <p:spPr>
            <a:xfrm>
              <a:off x="6994106" y="1843534"/>
              <a:ext cx="10753" cy="33440"/>
            </a:xfrm>
            <a:custGeom>
              <a:avLst/>
              <a:gdLst/>
              <a:ahLst/>
              <a:cxnLst/>
              <a:rect l="l" t="t" r="r" b="b"/>
              <a:pathLst>
                <a:path w="410" h="1275" extrusionOk="0">
                  <a:moveTo>
                    <a:pt x="203" y="0"/>
                  </a:moveTo>
                  <a:cubicBezTo>
                    <a:pt x="92" y="0"/>
                    <a:pt x="1" y="92"/>
                    <a:pt x="1" y="207"/>
                  </a:cubicBezTo>
                  <a:lnTo>
                    <a:pt x="1" y="1083"/>
                  </a:lnTo>
                  <a:cubicBezTo>
                    <a:pt x="6" y="1211"/>
                    <a:pt x="104" y="1274"/>
                    <a:pt x="203" y="1274"/>
                  </a:cubicBezTo>
                  <a:cubicBezTo>
                    <a:pt x="303" y="1274"/>
                    <a:pt x="403" y="1211"/>
                    <a:pt x="410" y="1083"/>
                  </a:cubicBezTo>
                  <a:lnTo>
                    <a:pt x="410" y="203"/>
                  </a:lnTo>
                  <a:cubicBezTo>
                    <a:pt x="405" y="92"/>
                    <a:pt x="314" y="0"/>
                    <a:pt x="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8" name="Google Shape;14468;p138"/>
            <p:cNvSpPr/>
            <p:nvPr/>
          </p:nvSpPr>
          <p:spPr>
            <a:xfrm>
              <a:off x="6790816" y="1590779"/>
              <a:ext cx="188366" cy="104228"/>
            </a:xfrm>
            <a:custGeom>
              <a:avLst/>
              <a:gdLst/>
              <a:ahLst/>
              <a:cxnLst/>
              <a:rect l="l" t="t" r="r" b="b"/>
              <a:pathLst>
                <a:path w="7182" h="3974" extrusionOk="0">
                  <a:moveTo>
                    <a:pt x="2476" y="0"/>
                  </a:moveTo>
                  <a:cubicBezTo>
                    <a:pt x="1677" y="0"/>
                    <a:pt x="863" y="220"/>
                    <a:pt x="125" y="692"/>
                  </a:cubicBezTo>
                  <a:cubicBezTo>
                    <a:pt x="29" y="750"/>
                    <a:pt x="0" y="880"/>
                    <a:pt x="63" y="976"/>
                  </a:cubicBezTo>
                  <a:cubicBezTo>
                    <a:pt x="103" y="1038"/>
                    <a:pt x="170" y="1070"/>
                    <a:pt x="238" y="1070"/>
                  </a:cubicBezTo>
                  <a:cubicBezTo>
                    <a:pt x="276" y="1070"/>
                    <a:pt x="314" y="1060"/>
                    <a:pt x="347" y="1039"/>
                  </a:cubicBezTo>
                  <a:cubicBezTo>
                    <a:pt x="1015" y="610"/>
                    <a:pt x="1752" y="410"/>
                    <a:pt x="2476" y="410"/>
                  </a:cubicBezTo>
                  <a:cubicBezTo>
                    <a:pt x="4107" y="410"/>
                    <a:pt x="5673" y="1426"/>
                    <a:pt x="6236" y="3122"/>
                  </a:cubicBezTo>
                  <a:lnTo>
                    <a:pt x="5894" y="2776"/>
                  </a:lnTo>
                  <a:cubicBezTo>
                    <a:pt x="5848" y="2724"/>
                    <a:pt x="5794" y="2702"/>
                    <a:pt x="5743" y="2702"/>
                  </a:cubicBezTo>
                  <a:cubicBezTo>
                    <a:pt x="5581" y="2702"/>
                    <a:pt x="5440" y="2915"/>
                    <a:pt x="5601" y="3065"/>
                  </a:cubicBezTo>
                  <a:lnTo>
                    <a:pt x="6443" y="3911"/>
                  </a:lnTo>
                  <a:cubicBezTo>
                    <a:pt x="6483" y="3954"/>
                    <a:pt x="6536" y="3974"/>
                    <a:pt x="6588" y="3974"/>
                  </a:cubicBezTo>
                  <a:cubicBezTo>
                    <a:pt x="6672" y="3974"/>
                    <a:pt x="6755" y="3922"/>
                    <a:pt x="6785" y="3830"/>
                  </a:cubicBezTo>
                  <a:lnTo>
                    <a:pt x="7131" y="2685"/>
                  </a:lnTo>
                  <a:cubicBezTo>
                    <a:pt x="7181" y="2526"/>
                    <a:pt x="7051" y="2417"/>
                    <a:pt x="6925" y="2417"/>
                  </a:cubicBezTo>
                  <a:cubicBezTo>
                    <a:pt x="6845" y="2417"/>
                    <a:pt x="6766" y="2461"/>
                    <a:pt x="6737" y="2564"/>
                  </a:cubicBezTo>
                  <a:lnTo>
                    <a:pt x="6616" y="2964"/>
                  </a:lnTo>
                  <a:cubicBezTo>
                    <a:pt x="5987" y="1107"/>
                    <a:pt x="4268" y="0"/>
                    <a:pt x="24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9" name="Google Shape;14469;p138"/>
            <p:cNvSpPr/>
            <p:nvPr/>
          </p:nvSpPr>
          <p:spPr>
            <a:xfrm>
              <a:off x="6733877" y="1716671"/>
              <a:ext cx="186950" cy="103153"/>
            </a:xfrm>
            <a:custGeom>
              <a:avLst/>
              <a:gdLst/>
              <a:ahLst/>
              <a:cxnLst/>
              <a:rect l="l" t="t" r="r" b="b"/>
              <a:pathLst>
                <a:path w="7128" h="3933" extrusionOk="0">
                  <a:moveTo>
                    <a:pt x="540" y="0"/>
                  </a:moveTo>
                  <a:cubicBezTo>
                    <a:pt x="451" y="0"/>
                    <a:pt x="363" y="59"/>
                    <a:pt x="338" y="156"/>
                  </a:cubicBezTo>
                  <a:lnTo>
                    <a:pt x="49" y="1310"/>
                  </a:lnTo>
                  <a:cubicBezTo>
                    <a:pt x="1" y="1472"/>
                    <a:pt x="129" y="1576"/>
                    <a:pt x="253" y="1576"/>
                  </a:cubicBezTo>
                  <a:cubicBezTo>
                    <a:pt x="340" y="1576"/>
                    <a:pt x="425" y="1526"/>
                    <a:pt x="448" y="1412"/>
                  </a:cubicBezTo>
                  <a:lnTo>
                    <a:pt x="540" y="1031"/>
                  </a:lnTo>
                  <a:cubicBezTo>
                    <a:pt x="1189" y="2854"/>
                    <a:pt x="2891" y="3932"/>
                    <a:pt x="4659" y="3932"/>
                  </a:cubicBezTo>
                  <a:cubicBezTo>
                    <a:pt x="5458" y="3932"/>
                    <a:pt x="6271" y="3712"/>
                    <a:pt x="7007" y="3240"/>
                  </a:cubicBezTo>
                  <a:cubicBezTo>
                    <a:pt x="7103" y="3182"/>
                    <a:pt x="7127" y="3057"/>
                    <a:pt x="7069" y="2961"/>
                  </a:cubicBezTo>
                  <a:cubicBezTo>
                    <a:pt x="7030" y="2901"/>
                    <a:pt x="6966" y="2869"/>
                    <a:pt x="6900" y="2869"/>
                  </a:cubicBezTo>
                  <a:cubicBezTo>
                    <a:pt x="6861" y="2869"/>
                    <a:pt x="6821" y="2880"/>
                    <a:pt x="6786" y="2903"/>
                  </a:cubicBezTo>
                  <a:cubicBezTo>
                    <a:pt x="6120" y="3330"/>
                    <a:pt x="5385" y="3528"/>
                    <a:pt x="4663" y="3528"/>
                  </a:cubicBezTo>
                  <a:cubicBezTo>
                    <a:pt x="3030" y="3528"/>
                    <a:pt x="1461" y="2513"/>
                    <a:pt x="901" y="815"/>
                  </a:cubicBezTo>
                  <a:lnTo>
                    <a:pt x="901" y="815"/>
                  </a:lnTo>
                  <a:lnTo>
                    <a:pt x="1276" y="1166"/>
                  </a:lnTo>
                  <a:cubicBezTo>
                    <a:pt x="1322" y="1216"/>
                    <a:pt x="1374" y="1236"/>
                    <a:pt x="1424" y="1236"/>
                  </a:cubicBezTo>
                  <a:cubicBezTo>
                    <a:pt x="1591" y="1236"/>
                    <a:pt x="1733" y="1004"/>
                    <a:pt x="1555" y="863"/>
                  </a:cubicBezTo>
                  <a:lnTo>
                    <a:pt x="675" y="55"/>
                  </a:lnTo>
                  <a:cubicBezTo>
                    <a:pt x="636" y="17"/>
                    <a:pt x="588" y="0"/>
                    <a:pt x="5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70" name="Google Shape;14470;p138"/>
          <p:cNvGrpSpPr/>
          <p:nvPr/>
        </p:nvGrpSpPr>
        <p:grpSpPr>
          <a:xfrm>
            <a:off x="7115906" y="1326027"/>
            <a:ext cx="366765" cy="366660"/>
            <a:chOff x="7115906" y="1510602"/>
            <a:chExt cx="366765" cy="366660"/>
          </a:xfrm>
        </p:grpSpPr>
        <p:sp>
          <p:nvSpPr>
            <p:cNvPr id="14471" name="Google Shape;14471;p138"/>
            <p:cNvSpPr/>
            <p:nvPr/>
          </p:nvSpPr>
          <p:spPr>
            <a:xfrm>
              <a:off x="7151602" y="1591776"/>
              <a:ext cx="100478" cy="60717"/>
            </a:xfrm>
            <a:custGeom>
              <a:avLst/>
              <a:gdLst/>
              <a:ahLst/>
              <a:cxnLst/>
              <a:rect l="l" t="t" r="r" b="b"/>
              <a:pathLst>
                <a:path w="3831" h="2315" extrusionOk="0">
                  <a:moveTo>
                    <a:pt x="1733" y="0"/>
                  </a:moveTo>
                  <a:cubicBezTo>
                    <a:pt x="1733" y="0"/>
                    <a:pt x="1" y="53"/>
                    <a:pt x="1" y="1549"/>
                  </a:cubicBezTo>
                  <a:lnTo>
                    <a:pt x="1" y="2314"/>
                  </a:lnTo>
                  <a:cubicBezTo>
                    <a:pt x="1" y="2314"/>
                    <a:pt x="1959" y="2151"/>
                    <a:pt x="2359" y="1371"/>
                  </a:cubicBezTo>
                  <a:cubicBezTo>
                    <a:pt x="2359" y="1371"/>
                    <a:pt x="2604" y="2276"/>
                    <a:pt x="3504" y="2314"/>
                  </a:cubicBezTo>
                  <a:cubicBezTo>
                    <a:pt x="3504" y="2314"/>
                    <a:pt x="3831" y="0"/>
                    <a:pt x="1733"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2" name="Google Shape;14472;p138"/>
            <p:cNvSpPr/>
            <p:nvPr/>
          </p:nvSpPr>
          <p:spPr>
            <a:xfrm>
              <a:off x="7151602" y="1591776"/>
              <a:ext cx="53793" cy="60717"/>
            </a:xfrm>
            <a:custGeom>
              <a:avLst/>
              <a:gdLst/>
              <a:ahLst/>
              <a:cxnLst/>
              <a:rect l="l" t="t" r="r" b="b"/>
              <a:pathLst>
                <a:path w="2051" h="2315" extrusionOk="0">
                  <a:moveTo>
                    <a:pt x="1733" y="0"/>
                  </a:moveTo>
                  <a:cubicBezTo>
                    <a:pt x="1733" y="0"/>
                    <a:pt x="1" y="53"/>
                    <a:pt x="1" y="1549"/>
                  </a:cubicBezTo>
                  <a:lnTo>
                    <a:pt x="1" y="2314"/>
                  </a:lnTo>
                  <a:cubicBezTo>
                    <a:pt x="1" y="2314"/>
                    <a:pt x="217" y="2300"/>
                    <a:pt x="516" y="2247"/>
                  </a:cubicBezTo>
                  <a:lnTo>
                    <a:pt x="516" y="1549"/>
                  </a:lnTo>
                  <a:cubicBezTo>
                    <a:pt x="516" y="366"/>
                    <a:pt x="1598" y="87"/>
                    <a:pt x="2051" y="24"/>
                  </a:cubicBezTo>
                  <a:cubicBezTo>
                    <a:pt x="1945" y="10"/>
                    <a:pt x="1839" y="0"/>
                    <a:pt x="1733" y="0"/>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3" name="Google Shape;14473;p138"/>
            <p:cNvSpPr/>
            <p:nvPr/>
          </p:nvSpPr>
          <p:spPr>
            <a:xfrm>
              <a:off x="7191232" y="1748249"/>
              <a:ext cx="12143" cy="10124"/>
            </a:xfrm>
            <a:custGeom>
              <a:avLst/>
              <a:gdLst/>
              <a:ahLst/>
              <a:cxnLst/>
              <a:rect l="l" t="t" r="r" b="b"/>
              <a:pathLst>
                <a:path w="463" h="386" extrusionOk="0">
                  <a:moveTo>
                    <a:pt x="227" y="1"/>
                  </a:moveTo>
                  <a:lnTo>
                    <a:pt x="1" y="169"/>
                  </a:lnTo>
                  <a:lnTo>
                    <a:pt x="92" y="386"/>
                  </a:lnTo>
                  <a:lnTo>
                    <a:pt x="381" y="386"/>
                  </a:lnTo>
                  <a:lnTo>
                    <a:pt x="463" y="174"/>
                  </a:lnTo>
                  <a:lnTo>
                    <a:pt x="227" y="1"/>
                  </a:ln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4" name="Google Shape;14474;p138"/>
            <p:cNvSpPr/>
            <p:nvPr/>
          </p:nvSpPr>
          <p:spPr>
            <a:xfrm>
              <a:off x="7189973" y="1767552"/>
              <a:ext cx="15055" cy="28037"/>
            </a:xfrm>
            <a:custGeom>
              <a:avLst/>
              <a:gdLst/>
              <a:ahLst/>
              <a:cxnLst/>
              <a:rect l="l" t="t" r="r" b="b"/>
              <a:pathLst>
                <a:path w="574" h="1069" extrusionOk="0">
                  <a:moveTo>
                    <a:pt x="169" y="1"/>
                  </a:moveTo>
                  <a:lnTo>
                    <a:pt x="1" y="1069"/>
                  </a:lnTo>
                  <a:lnTo>
                    <a:pt x="573" y="1069"/>
                  </a:lnTo>
                  <a:lnTo>
                    <a:pt x="400" y="1"/>
                  </a:ln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5" name="Google Shape;14475;p138"/>
            <p:cNvSpPr/>
            <p:nvPr/>
          </p:nvSpPr>
          <p:spPr>
            <a:xfrm>
              <a:off x="7150107" y="1658656"/>
              <a:ext cx="6714" cy="16182"/>
            </a:xfrm>
            <a:custGeom>
              <a:avLst/>
              <a:gdLst/>
              <a:ahLst/>
              <a:cxnLst/>
              <a:rect l="l" t="t" r="r" b="b"/>
              <a:pathLst>
                <a:path w="256" h="617" extrusionOk="0">
                  <a:moveTo>
                    <a:pt x="255" y="0"/>
                  </a:moveTo>
                  <a:lnTo>
                    <a:pt x="188" y="48"/>
                  </a:lnTo>
                  <a:cubicBezTo>
                    <a:pt x="0" y="173"/>
                    <a:pt x="0" y="443"/>
                    <a:pt x="188" y="573"/>
                  </a:cubicBezTo>
                  <a:lnTo>
                    <a:pt x="255" y="616"/>
                  </a:lnTo>
                  <a:lnTo>
                    <a:pt x="255"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6" name="Google Shape;14476;p138"/>
            <p:cNvSpPr/>
            <p:nvPr/>
          </p:nvSpPr>
          <p:spPr>
            <a:xfrm>
              <a:off x="7238179" y="1658656"/>
              <a:ext cx="5455" cy="16182"/>
            </a:xfrm>
            <a:custGeom>
              <a:avLst/>
              <a:gdLst/>
              <a:ahLst/>
              <a:cxnLst/>
              <a:rect l="l" t="t" r="r" b="b"/>
              <a:pathLst>
                <a:path w="208" h="617" extrusionOk="0">
                  <a:moveTo>
                    <a:pt x="1" y="0"/>
                  </a:moveTo>
                  <a:lnTo>
                    <a:pt x="1" y="616"/>
                  </a:lnTo>
                  <a:lnTo>
                    <a:pt x="68" y="573"/>
                  </a:lnTo>
                  <a:cubicBezTo>
                    <a:pt x="155" y="510"/>
                    <a:pt x="208" y="414"/>
                    <a:pt x="208" y="308"/>
                  </a:cubicBezTo>
                  <a:cubicBezTo>
                    <a:pt x="208" y="202"/>
                    <a:pt x="155" y="106"/>
                    <a:pt x="68" y="48"/>
                  </a:cubicBezTo>
                  <a:lnTo>
                    <a:pt x="1"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7" name="Google Shape;14477;p138"/>
            <p:cNvSpPr/>
            <p:nvPr/>
          </p:nvSpPr>
          <p:spPr>
            <a:xfrm>
              <a:off x="7166001" y="1636703"/>
              <a:ext cx="62998" cy="69424"/>
            </a:xfrm>
            <a:custGeom>
              <a:avLst/>
              <a:gdLst/>
              <a:ahLst/>
              <a:cxnLst/>
              <a:rect l="l" t="t" r="r" b="b"/>
              <a:pathLst>
                <a:path w="2402" h="2647" extrusionOk="0">
                  <a:moveTo>
                    <a:pt x="1742" y="0"/>
                  </a:moveTo>
                  <a:lnTo>
                    <a:pt x="1704" y="39"/>
                  </a:lnTo>
                  <a:cubicBezTo>
                    <a:pt x="1179" y="520"/>
                    <a:pt x="453" y="654"/>
                    <a:pt x="68" y="688"/>
                  </a:cubicBezTo>
                  <a:lnTo>
                    <a:pt x="44" y="688"/>
                  </a:lnTo>
                  <a:lnTo>
                    <a:pt x="5" y="693"/>
                  </a:lnTo>
                  <a:lnTo>
                    <a:pt x="5" y="1578"/>
                  </a:lnTo>
                  <a:cubicBezTo>
                    <a:pt x="0" y="2165"/>
                    <a:pt x="477" y="2646"/>
                    <a:pt x="1064" y="2646"/>
                  </a:cubicBezTo>
                  <a:lnTo>
                    <a:pt x="1333" y="2646"/>
                  </a:lnTo>
                  <a:cubicBezTo>
                    <a:pt x="1920" y="2646"/>
                    <a:pt x="2397" y="2170"/>
                    <a:pt x="2401" y="1583"/>
                  </a:cubicBezTo>
                  <a:lnTo>
                    <a:pt x="2401" y="659"/>
                  </a:lnTo>
                  <a:lnTo>
                    <a:pt x="2373" y="645"/>
                  </a:lnTo>
                  <a:cubicBezTo>
                    <a:pt x="2060" y="515"/>
                    <a:pt x="1872" y="250"/>
                    <a:pt x="1771" y="53"/>
                  </a:cubicBezTo>
                  <a:lnTo>
                    <a:pt x="1742"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8" name="Google Shape;14478;p138"/>
            <p:cNvSpPr/>
            <p:nvPr/>
          </p:nvSpPr>
          <p:spPr>
            <a:xfrm>
              <a:off x="7186065" y="1714547"/>
              <a:ext cx="22870" cy="21375"/>
            </a:xfrm>
            <a:custGeom>
              <a:avLst/>
              <a:gdLst/>
              <a:ahLst/>
              <a:cxnLst/>
              <a:rect l="l" t="t" r="r" b="b"/>
              <a:pathLst>
                <a:path w="872" h="815" extrusionOk="0">
                  <a:moveTo>
                    <a:pt x="0" y="1"/>
                  </a:moveTo>
                  <a:lnTo>
                    <a:pt x="0" y="391"/>
                  </a:lnTo>
                  <a:lnTo>
                    <a:pt x="429" y="814"/>
                  </a:lnTo>
                  <a:lnTo>
                    <a:pt x="871" y="352"/>
                  </a:lnTo>
                  <a:lnTo>
                    <a:pt x="871" y="1"/>
                  </a:lnTo>
                  <a:lnTo>
                    <a:pt x="818" y="10"/>
                  </a:lnTo>
                  <a:cubicBezTo>
                    <a:pt x="737" y="25"/>
                    <a:pt x="655" y="35"/>
                    <a:pt x="568" y="35"/>
                  </a:cubicBezTo>
                  <a:lnTo>
                    <a:pt x="299" y="35"/>
                  </a:lnTo>
                  <a:lnTo>
                    <a:pt x="299" y="30"/>
                  </a:lnTo>
                  <a:cubicBezTo>
                    <a:pt x="217" y="30"/>
                    <a:pt x="130" y="25"/>
                    <a:pt x="49" y="10"/>
                  </a:cubicBezTo>
                  <a:lnTo>
                    <a:pt x="0" y="1"/>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9" name="Google Shape;14479;p138"/>
            <p:cNvSpPr/>
            <p:nvPr/>
          </p:nvSpPr>
          <p:spPr>
            <a:xfrm>
              <a:off x="7166001" y="1636703"/>
              <a:ext cx="48862" cy="69424"/>
            </a:xfrm>
            <a:custGeom>
              <a:avLst/>
              <a:gdLst/>
              <a:ahLst/>
              <a:cxnLst/>
              <a:rect l="l" t="t" r="r" b="b"/>
              <a:pathLst>
                <a:path w="1863" h="2647" extrusionOk="0">
                  <a:moveTo>
                    <a:pt x="1742" y="0"/>
                  </a:moveTo>
                  <a:lnTo>
                    <a:pt x="1699" y="43"/>
                  </a:lnTo>
                  <a:cubicBezTo>
                    <a:pt x="1174" y="525"/>
                    <a:pt x="453" y="654"/>
                    <a:pt x="68" y="693"/>
                  </a:cubicBezTo>
                  <a:lnTo>
                    <a:pt x="44" y="693"/>
                  </a:lnTo>
                  <a:lnTo>
                    <a:pt x="0" y="698"/>
                  </a:lnTo>
                  <a:lnTo>
                    <a:pt x="0" y="1583"/>
                  </a:lnTo>
                  <a:cubicBezTo>
                    <a:pt x="0" y="2170"/>
                    <a:pt x="477" y="2646"/>
                    <a:pt x="1064" y="2646"/>
                  </a:cubicBezTo>
                  <a:lnTo>
                    <a:pt x="1391" y="2646"/>
                  </a:lnTo>
                  <a:cubicBezTo>
                    <a:pt x="828" y="2613"/>
                    <a:pt x="385" y="2146"/>
                    <a:pt x="385" y="1583"/>
                  </a:cubicBezTo>
                  <a:lnTo>
                    <a:pt x="385" y="698"/>
                  </a:lnTo>
                  <a:lnTo>
                    <a:pt x="424" y="693"/>
                  </a:lnTo>
                  <a:lnTo>
                    <a:pt x="448" y="693"/>
                  </a:lnTo>
                  <a:cubicBezTo>
                    <a:pt x="785" y="659"/>
                    <a:pt x="1372" y="558"/>
                    <a:pt x="1863" y="217"/>
                  </a:cubicBezTo>
                  <a:cubicBezTo>
                    <a:pt x="1829" y="164"/>
                    <a:pt x="1800" y="111"/>
                    <a:pt x="1771" y="53"/>
                  </a:cubicBezTo>
                  <a:lnTo>
                    <a:pt x="1742" y="0"/>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0" name="Google Shape;14480;p138"/>
            <p:cNvSpPr/>
            <p:nvPr/>
          </p:nvSpPr>
          <p:spPr>
            <a:xfrm>
              <a:off x="7202457" y="1714547"/>
              <a:ext cx="6478" cy="787"/>
            </a:xfrm>
            <a:custGeom>
              <a:avLst/>
              <a:gdLst/>
              <a:ahLst/>
              <a:cxnLst/>
              <a:rect l="l" t="t" r="r" b="b"/>
              <a:pathLst>
                <a:path w="247" h="30" extrusionOk="0">
                  <a:moveTo>
                    <a:pt x="246" y="1"/>
                  </a:moveTo>
                  <a:lnTo>
                    <a:pt x="198" y="10"/>
                  </a:lnTo>
                  <a:cubicBezTo>
                    <a:pt x="131" y="20"/>
                    <a:pt x="68" y="30"/>
                    <a:pt x="1" y="30"/>
                  </a:cubicBezTo>
                  <a:lnTo>
                    <a:pt x="246" y="30"/>
                  </a:lnTo>
                  <a:lnTo>
                    <a:pt x="246" y="1"/>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1" name="Google Shape;14481;p138"/>
            <p:cNvSpPr/>
            <p:nvPr/>
          </p:nvSpPr>
          <p:spPr>
            <a:xfrm>
              <a:off x="7186065" y="1714547"/>
              <a:ext cx="16051" cy="21375"/>
            </a:xfrm>
            <a:custGeom>
              <a:avLst/>
              <a:gdLst/>
              <a:ahLst/>
              <a:cxnLst/>
              <a:rect l="l" t="t" r="r" b="b"/>
              <a:pathLst>
                <a:path w="612" h="815" extrusionOk="0">
                  <a:moveTo>
                    <a:pt x="0" y="1"/>
                  </a:moveTo>
                  <a:lnTo>
                    <a:pt x="0" y="391"/>
                  </a:lnTo>
                  <a:lnTo>
                    <a:pt x="429" y="814"/>
                  </a:lnTo>
                  <a:lnTo>
                    <a:pt x="612" y="622"/>
                  </a:lnTo>
                  <a:lnTo>
                    <a:pt x="381" y="391"/>
                  </a:lnTo>
                  <a:lnTo>
                    <a:pt x="381" y="30"/>
                  </a:lnTo>
                  <a:lnTo>
                    <a:pt x="299" y="30"/>
                  </a:lnTo>
                  <a:cubicBezTo>
                    <a:pt x="217" y="30"/>
                    <a:pt x="130" y="25"/>
                    <a:pt x="49" y="10"/>
                  </a:cubicBezTo>
                  <a:lnTo>
                    <a:pt x="0" y="1"/>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2" name="Google Shape;14482;p138"/>
            <p:cNvSpPr/>
            <p:nvPr/>
          </p:nvSpPr>
          <p:spPr>
            <a:xfrm>
              <a:off x="7126004" y="1734506"/>
              <a:ext cx="57569" cy="66146"/>
            </a:xfrm>
            <a:custGeom>
              <a:avLst/>
              <a:gdLst/>
              <a:ahLst/>
              <a:cxnLst/>
              <a:rect l="l" t="t" r="r" b="b"/>
              <a:pathLst>
                <a:path w="2195" h="2522" extrusionOk="0">
                  <a:moveTo>
                    <a:pt x="1362" y="0"/>
                  </a:moveTo>
                  <a:lnTo>
                    <a:pt x="765" y="246"/>
                  </a:lnTo>
                  <a:lnTo>
                    <a:pt x="756" y="250"/>
                  </a:lnTo>
                  <a:cubicBezTo>
                    <a:pt x="727" y="260"/>
                    <a:pt x="0" y="529"/>
                    <a:pt x="0" y="1448"/>
                  </a:cubicBezTo>
                  <a:lnTo>
                    <a:pt x="0" y="2343"/>
                  </a:lnTo>
                  <a:lnTo>
                    <a:pt x="688" y="2343"/>
                  </a:lnTo>
                  <a:lnTo>
                    <a:pt x="688" y="1400"/>
                  </a:lnTo>
                  <a:cubicBezTo>
                    <a:pt x="688" y="1292"/>
                    <a:pt x="769" y="1238"/>
                    <a:pt x="849" y="1238"/>
                  </a:cubicBezTo>
                  <a:cubicBezTo>
                    <a:pt x="930" y="1238"/>
                    <a:pt x="1011" y="1292"/>
                    <a:pt x="1011" y="1400"/>
                  </a:cubicBezTo>
                  <a:lnTo>
                    <a:pt x="1011" y="2521"/>
                  </a:lnTo>
                  <a:lnTo>
                    <a:pt x="2194" y="2521"/>
                  </a:lnTo>
                  <a:lnTo>
                    <a:pt x="1362" y="0"/>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3" name="Google Shape;14483;p138"/>
            <p:cNvSpPr/>
            <p:nvPr/>
          </p:nvSpPr>
          <p:spPr>
            <a:xfrm>
              <a:off x="7216095" y="1734742"/>
              <a:ext cx="52140" cy="61241"/>
            </a:xfrm>
            <a:custGeom>
              <a:avLst/>
              <a:gdLst/>
              <a:ahLst/>
              <a:cxnLst/>
              <a:rect l="l" t="t" r="r" b="b"/>
              <a:pathLst>
                <a:path w="1988" h="2335" extrusionOk="0">
                  <a:moveTo>
                    <a:pt x="655" y="1"/>
                  </a:moveTo>
                  <a:lnTo>
                    <a:pt x="1" y="2334"/>
                  </a:lnTo>
                  <a:lnTo>
                    <a:pt x="973" y="2334"/>
                  </a:lnTo>
                  <a:lnTo>
                    <a:pt x="973" y="1391"/>
                  </a:lnTo>
                  <a:cubicBezTo>
                    <a:pt x="973" y="1283"/>
                    <a:pt x="1053" y="1229"/>
                    <a:pt x="1134" y="1229"/>
                  </a:cubicBezTo>
                  <a:cubicBezTo>
                    <a:pt x="1214" y="1229"/>
                    <a:pt x="1295" y="1283"/>
                    <a:pt x="1295" y="1391"/>
                  </a:cubicBezTo>
                  <a:lnTo>
                    <a:pt x="1295" y="2334"/>
                  </a:lnTo>
                  <a:lnTo>
                    <a:pt x="1988" y="2334"/>
                  </a:lnTo>
                  <a:lnTo>
                    <a:pt x="1988" y="1439"/>
                  </a:lnTo>
                  <a:cubicBezTo>
                    <a:pt x="1988" y="506"/>
                    <a:pt x="1232" y="246"/>
                    <a:pt x="1228" y="241"/>
                  </a:cubicBezTo>
                  <a:lnTo>
                    <a:pt x="1218" y="237"/>
                  </a:lnTo>
                  <a:lnTo>
                    <a:pt x="655" y="1"/>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4" name="Google Shape;14484;p138"/>
            <p:cNvSpPr/>
            <p:nvPr/>
          </p:nvSpPr>
          <p:spPr>
            <a:xfrm>
              <a:off x="7124850" y="1734506"/>
              <a:ext cx="36640" cy="61477"/>
            </a:xfrm>
            <a:custGeom>
              <a:avLst/>
              <a:gdLst/>
              <a:ahLst/>
              <a:cxnLst/>
              <a:rect l="l" t="t" r="r" b="b"/>
              <a:pathLst>
                <a:path w="1397" h="2344" extrusionOk="0">
                  <a:moveTo>
                    <a:pt x="1362" y="0"/>
                  </a:moveTo>
                  <a:lnTo>
                    <a:pt x="771" y="246"/>
                  </a:lnTo>
                  <a:lnTo>
                    <a:pt x="756" y="250"/>
                  </a:lnTo>
                  <a:cubicBezTo>
                    <a:pt x="727" y="265"/>
                    <a:pt x="1" y="529"/>
                    <a:pt x="1" y="1448"/>
                  </a:cubicBezTo>
                  <a:lnTo>
                    <a:pt x="1" y="2343"/>
                  </a:lnTo>
                  <a:lnTo>
                    <a:pt x="323" y="2343"/>
                  </a:lnTo>
                  <a:lnTo>
                    <a:pt x="323" y="1448"/>
                  </a:lnTo>
                  <a:cubicBezTo>
                    <a:pt x="318" y="529"/>
                    <a:pt x="1050" y="260"/>
                    <a:pt x="1083" y="250"/>
                  </a:cubicBezTo>
                  <a:lnTo>
                    <a:pt x="1093" y="246"/>
                  </a:lnTo>
                  <a:lnTo>
                    <a:pt x="1396" y="120"/>
                  </a:lnTo>
                  <a:lnTo>
                    <a:pt x="1362"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5" name="Google Shape;14485;p138"/>
            <p:cNvSpPr/>
            <p:nvPr/>
          </p:nvSpPr>
          <p:spPr>
            <a:xfrm>
              <a:off x="7151366" y="1766923"/>
              <a:ext cx="8471" cy="29060"/>
            </a:xfrm>
            <a:custGeom>
              <a:avLst/>
              <a:gdLst/>
              <a:ahLst/>
              <a:cxnLst/>
              <a:rect l="l" t="t" r="r" b="b"/>
              <a:pathLst>
                <a:path w="323" h="1108" extrusionOk="0">
                  <a:moveTo>
                    <a:pt x="164" y="1"/>
                  </a:moveTo>
                  <a:cubicBezTo>
                    <a:pt x="72" y="1"/>
                    <a:pt x="0" y="73"/>
                    <a:pt x="0" y="164"/>
                  </a:cubicBezTo>
                  <a:lnTo>
                    <a:pt x="0" y="1107"/>
                  </a:lnTo>
                  <a:lnTo>
                    <a:pt x="323" y="1107"/>
                  </a:lnTo>
                  <a:lnTo>
                    <a:pt x="323" y="164"/>
                  </a:lnTo>
                  <a:cubicBezTo>
                    <a:pt x="323" y="73"/>
                    <a:pt x="250" y="1"/>
                    <a:pt x="164"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6" name="Google Shape;14486;p138"/>
            <p:cNvSpPr/>
            <p:nvPr/>
          </p:nvSpPr>
          <p:spPr>
            <a:xfrm>
              <a:off x="7171666" y="1728447"/>
              <a:ext cx="16812" cy="19566"/>
            </a:xfrm>
            <a:custGeom>
              <a:avLst/>
              <a:gdLst/>
              <a:ahLst/>
              <a:cxnLst/>
              <a:rect l="l" t="t" r="r" b="b"/>
              <a:pathLst>
                <a:path w="641" h="746" extrusionOk="0">
                  <a:moveTo>
                    <a:pt x="155" y="0"/>
                  </a:moveTo>
                  <a:lnTo>
                    <a:pt x="1" y="101"/>
                  </a:lnTo>
                  <a:lnTo>
                    <a:pt x="314" y="746"/>
                  </a:lnTo>
                  <a:lnTo>
                    <a:pt x="641" y="510"/>
                  </a:lnTo>
                  <a:lnTo>
                    <a:pt x="217" y="96"/>
                  </a:lnTo>
                  <a:cubicBezTo>
                    <a:pt x="189" y="68"/>
                    <a:pt x="169" y="34"/>
                    <a:pt x="155" y="0"/>
                  </a:cubicBezTo>
                  <a:close/>
                </a:path>
              </a:pathLst>
            </a:custGeom>
            <a:solidFill>
              <a:srgbClr val="F2F4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7" name="Google Shape;14487;p138"/>
            <p:cNvSpPr/>
            <p:nvPr/>
          </p:nvSpPr>
          <p:spPr>
            <a:xfrm>
              <a:off x="7179875" y="1760104"/>
              <a:ext cx="4695" cy="13166"/>
            </a:xfrm>
            <a:custGeom>
              <a:avLst/>
              <a:gdLst/>
              <a:ahLst/>
              <a:cxnLst/>
              <a:rect l="l" t="t" r="r" b="b"/>
              <a:pathLst>
                <a:path w="179" h="502" extrusionOk="0">
                  <a:moveTo>
                    <a:pt x="121" y="1"/>
                  </a:moveTo>
                  <a:lnTo>
                    <a:pt x="54" y="49"/>
                  </a:lnTo>
                  <a:cubicBezTo>
                    <a:pt x="34" y="63"/>
                    <a:pt x="20" y="73"/>
                    <a:pt x="1" y="78"/>
                  </a:cubicBezTo>
                  <a:lnTo>
                    <a:pt x="121" y="501"/>
                  </a:lnTo>
                  <a:lnTo>
                    <a:pt x="179" y="136"/>
                  </a:lnTo>
                  <a:lnTo>
                    <a:pt x="121" y="1"/>
                  </a:lnTo>
                  <a:close/>
                </a:path>
              </a:pathLst>
            </a:custGeom>
            <a:solidFill>
              <a:srgbClr val="F2F4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8" name="Google Shape;14488;p138"/>
            <p:cNvSpPr/>
            <p:nvPr/>
          </p:nvSpPr>
          <p:spPr>
            <a:xfrm>
              <a:off x="7210430" y="1760366"/>
              <a:ext cx="4695" cy="13035"/>
            </a:xfrm>
            <a:custGeom>
              <a:avLst/>
              <a:gdLst/>
              <a:ahLst/>
              <a:cxnLst/>
              <a:rect l="l" t="t" r="r" b="b"/>
              <a:pathLst>
                <a:path w="179" h="497" extrusionOk="0">
                  <a:moveTo>
                    <a:pt x="48" y="1"/>
                  </a:moveTo>
                  <a:lnTo>
                    <a:pt x="0" y="126"/>
                  </a:lnTo>
                  <a:lnTo>
                    <a:pt x="58" y="496"/>
                  </a:lnTo>
                  <a:lnTo>
                    <a:pt x="178" y="78"/>
                  </a:lnTo>
                  <a:cubicBezTo>
                    <a:pt x="154" y="68"/>
                    <a:pt x="130" y="58"/>
                    <a:pt x="106" y="44"/>
                  </a:cubicBezTo>
                  <a:lnTo>
                    <a:pt x="48" y="1"/>
                  </a:lnTo>
                  <a:close/>
                </a:path>
              </a:pathLst>
            </a:custGeom>
            <a:solidFill>
              <a:srgbClr val="F2F4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9" name="Google Shape;14489;p138"/>
            <p:cNvSpPr/>
            <p:nvPr/>
          </p:nvSpPr>
          <p:spPr>
            <a:xfrm>
              <a:off x="7205998" y="1728316"/>
              <a:ext cx="16681" cy="19697"/>
            </a:xfrm>
            <a:custGeom>
              <a:avLst/>
              <a:gdLst/>
              <a:ahLst/>
              <a:cxnLst/>
              <a:rect l="l" t="t" r="r" b="b"/>
              <a:pathLst>
                <a:path w="636" h="751" extrusionOk="0">
                  <a:moveTo>
                    <a:pt x="482" y="0"/>
                  </a:moveTo>
                  <a:cubicBezTo>
                    <a:pt x="472" y="20"/>
                    <a:pt x="463" y="34"/>
                    <a:pt x="448" y="48"/>
                  </a:cubicBezTo>
                  <a:lnTo>
                    <a:pt x="1" y="515"/>
                  </a:lnTo>
                  <a:lnTo>
                    <a:pt x="246" y="693"/>
                  </a:lnTo>
                  <a:lnTo>
                    <a:pt x="323" y="751"/>
                  </a:lnTo>
                  <a:lnTo>
                    <a:pt x="636" y="106"/>
                  </a:lnTo>
                  <a:lnTo>
                    <a:pt x="482" y="0"/>
                  </a:lnTo>
                  <a:close/>
                </a:path>
              </a:pathLst>
            </a:custGeom>
            <a:solidFill>
              <a:srgbClr val="F2F4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0" name="Google Shape;14490;p138"/>
            <p:cNvSpPr/>
            <p:nvPr/>
          </p:nvSpPr>
          <p:spPr>
            <a:xfrm>
              <a:off x="7115906" y="1586084"/>
              <a:ext cx="162322" cy="219865"/>
            </a:xfrm>
            <a:custGeom>
              <a:avLst/>
              <a:gdLst/>
              <a:ahLst/>
              <a:cxnLst/>
              <a:rect l="l" t="t" r="r" b="b"/>
              <a:pathLst>
                <a:path w="6189" h="8383" extrusionOk="0">
                  <a:moveTo>
                    <a:pt x="3176" y="438"/>
                  </a:moveTo>
                  <a:cubicBezTo>
                    <a:pt x="3984" y="438"/>
                    <a:pt x="4639" y="1098"/>
                    <a:pt x="4639" y="1901"/>
                  </a:cubicBezTo>
                  <a:lnTo>
                    <a:pt x="4639" y="2301"/>
                  </a:lnTo>
                  <a:lnTo>
                    <a:pt x="4634" y="2296"/>
                  </a:lnTo>
                  <a:lnTo>
                    <a:pt x="4629" y="2291"/>
                  </a:lnTo>
                  <a:lnTo>
                    <a:pt x="4619" y="2281"/>
                  </a:lnTo>
                  <a:lnTo>
                    <a:pt x="4610" y="2276"/>
                  </a:lnTo>
                  <a:lnTo>
                    <a:pt x="4600" y="2272"/>
                  </a:lnTo>
                  <a:lnTo>
                    <a:pt x="4591" y="2262"/>
                  </a:lnTo>
                  <a:lnTo>
                    <a:pt x="4581" y="2257"/>
                  </a:lnTo>
                  <a:lnTo>
                    <a:pt x="4571" y="2252"/>
                  </a:lnTo>
                  <a:lnTo>
                    <a:pt x="4562" y="2248"/>
                  </a:lnTo>
                  <a:lnTo>
                    <a:pt x="4533" y="2248"/>
                  </a:lnTo>
                  <a:cubicBezTo>
                    <a:pt x="4076" y="2142"/>
                    <a:pt x="3931" y="1550"/>
                    <a:pt x="3931" y="1545"/>
                  </a:cubicBezTo>
                  <a:cubicBezTo>
                    <a:pt x="3906" y="1434"/>
                    <a:pt x="3810" y="1372"/>
                    <a:pt x="3714" y="1372"/>
                  </a:cubicBezTo>
                  <a:cubicBezTo>
                    <a:pt x="3648" y="1372"/>
                    <a:pt x="3582" y="1401"/>
                    <a:pt x="3537" y="1463"/>
                  </a:cubicBezTo>
                  <a:cubicBezTo>
                    <a:pt x="2979" y="2233"/>
                    <a:pt x="1752" y="2238"/>
                    <a:pt x="1737" y="2238"/>
                  </a:cubicBezTo>
                  <a:lnTo>
                    <a:pt x="1670" y="2238"/>
                  </a:lnTo>
                  <a:lnTo>
                    <a:pt x="1660" y="2243"/>
                  </a:lnTo>
                  <a:lnTo>
                    <a:pt x="1651" y="2248"/>
                  </a:lnTo>
                  <a:lnTo>
                    <a:pt x="1641" y="2252"/>
                  </a:lnTo>
                  <a:lnTo>
                    <a:pt x="1631" y="2257"/>
                  </a:lnTo>
                  <a:lnTo>
                    <a:pt x="1622" y="2262"/>
                  </a:lnTo>
                  <a:lnTo>
                    <a:pt x="1612" y="2267"/>
                  </a:lnTo>
                  <a:lnTo>
                    <a:pt x="1602" y="2272"/>
                  </a:lnTo>
                  <a:lnTo>
                    <a:pt x="1598" y="2281"/>
                  </a:lnTo>
                  <a:lnTo>
                    <a:pt x="1588" y="2286"/>
                  </a:lnTo>
                  <a:lnTo>
                    <a:pt x="1578" y="2296"/>
                  </a:lnTo>
                  <a:lnTo>
                    <a:pt x="1578" y="1901"/>
                  </a:lnTo>
                  <a:cubicBezTo>
                    <a:pt x="1578" y="1098"/>
                    <a:pt x="2233" y="443"/>
                    <a:pt x="3041" y="438"/>
                  </a:cubicBezTo>
                  <a:close/>
                  <a:moveTo>
                    <a:pt x="1516" y="2849"/>
                  </a:moveTo>
                  <a:lnTo>
                    <a:pt x="1516" y="3301"/>
                  </a:lnTo>
                  <a:cubicBezTo>
                    <a:pt x="1439" y="3248"/>
                    <a:pt x="1396" y="3167"/>
                    <a:pt x="1396" y="3075"/>
                  </a:cubicBezTo>
                  <a:cubicBezTo>
                    <a:pt x="1396" y="2984"/>
                    <a:pt x="1439" y="2902"/>
                    <a:pt x="1516" y="2849"/>
                  </a:cubicBezTo>
                  <a:close/>
                  <a:moveTo>
                    <a:pt x="4706" y="2849"/>
                  </a:moveTo>
                  <a:cubicBezTo>
                    <a:pt x="4865" y="2960"/>
                    <a:pt x="4865" y="3196"/>
                    <a:pt x="4706" y="3301"/>
                  </a:cubicBezTo>
                  <a:lnTo>
                    <a:pt x="4706" y="2849"/>
                  </a:lnTo>
                  <a:close/>
                  <a:moveTo>
                    <a:pt x="3638" y="2002"/>
                  </a:moveTo>
                  <a:cubicBezTo>
                    <a:pt x="3753" y="2224"/>
                    <a:pt x="3946" y="2483"/>
                    <a:pt x="4263" y="2618"/>
                  </a:cubicBezTo>
                  <a:lnTo>
                    <a:pt x="4263" y="3518"/>
                  </a:lnTo>
                  <a:cubicBezTo>
                    <a:pt x="4263" y="4081"/>
                    <a:pt x="3806" y="4538"/>
                    <a:pt x="3243" y="4538"/>
                  </a:cubicBezTo>
                  <a:lnTo>
                    <a:pt x="2974" y="4538"/>
                  </a:lnTo>
                  <a:cubicBezTo>
                    <a:pt x="2411" y="4533"/>
                    <a:pt x="1954" y="4076"/>
                    <a:pt x="1958" y="3513"/>
                  </a:cubicBezTo>
                  <a:lnTo>
                    <a:pt x="1954" y="3513"/>
                  </a:lnTo>
                  <a:lnTo>
                    <a:pt x="1954" y="2666"/>
                  </a:lnTo>
                  <a:cubicBezTo>
                    <a:pt x="2329" y="2633"/>
                    <a:pt x="3089" y="2503"/>
                    <a:pt x="3638" y="2002"/>
                  </a:cubicBezTo>
                  <a:close/>
                  <a:moveTo>
                    <a:pt x="3503" y="4952"/>
                  </a:moveTo>
                  <a:lnTo>
                    <a:pt x="3503" y="5231"/>
                  </a:lnTo>
                  <a:lnTo>
                    <a:pt x="3104" y="5649"/>
                  </a:lnTo>
                  <a:lnTo>
                    <a:pt x="2719" y="5274"/>
                  </a:lnTo>
                  <a:lnTo>
                    <a:pt x="2719" y="5029"/>
                  </a:lnTo>
                  <a:lnTo>
                    <a:pt x="2719" y="4952"/>
                  </a:lnTo>
                  <a:cubicBezTo>
                    <a:pt x="2801" y="4966"/>
                    <a:pt x="2887" y="4976"/>
                    <a:pt x="2974" y="4976"/>
                  </a:cubicBezTo>
                  <a:lnTo>
                    <a:pt x="3243" y="4976"/>
                  </a:lnTo>
                  <a:cubicBezTo>
                    <a:pt x="3330" y="4976"/>
                    <a:pt x="3416" y="4966"/>
                    <a:pt x="3503" y="4952"/>
                  </a:cubicBezTo>
                  <a:close/>
                  <a:moveTo>
                    <a:pt x="3917" y="5428"/>
                  </a:moveTo>
                  <a:lnTo>
                    <a:pt x="4071" y="5529"/>
                  </a:lnTo>
                  <a:lnTo>
                    <a:pt x="3758" y="6174"/>
                  </a:lnTo>
                  <a:lnTo>
                    <a:pt x="3681" y="6121"/>
                  </a:lnTo>
                  <a:lnTo>
                    <a:pt x="3436" y="5938"/>
                  </a:lnTo>
                  <a:lnTo>
                    <a:pt x="3883" y="5471"/>
                  </a:lnTo>
                  <a:cubicBezTo>
                    <a:pt x="3893" y="5462"/>
                    <a:pt x="3907" y="5443"/>
                    <a:pt x="3917" y="5428"/>
                  </a:cubicBezTo>
                  <a:close/>
                  <a:moveTo>
                    <a:pt x="2286" y="5423"/>
                  </a:moveTo>
                  <a:cubicBezTo>
                    <a:pt x="2295" y="5462"/>
                    <a:pt x="2315" y="5496"/>
                    <a:pt x="2343" y="5524"/>
                  </a:cubicBezTo>
                  <a:lnTo>
                    <a:pt x="2767" y="5938"/>
                  </a:lnTo>
                  <a:lnTo>
                    <a:pt x="2444" y="6179"/>
                  </a:lnTo>
                  <a:lnTo>
                    <a:pt x="2132" y="5529"/>
                  </a:lnTo>
                  <a:lnTo>
                    <a:pt x="2286" y="5423"/>
                  </a:lnTo>
                  <a:close/>
                  <a:moveTo>
                    <a:pt x="3099" y="6237"/>
                  </a:moveTo>
                  <a:lnTo>
                    <a:pt x="3282" y="6371"/>
                  </a:lnTo>
                  <a:lnTo>
                    <a:pt x="3219" y="6525"/>
                  </a:lnTo>
                  <a:lnTo>
                    <a:pt x="2988" y="6525"/>
                  </a:lnTo>
                  <a:lnTo>
                    <a:pt x="2926" y="6366"/>
                  </a:lnTo>
                  <a:lnTo>
                    <a:pt x="3099" y="6237"/>
                  </a:lnTo>
                  <a:close/>
                  <a:moveTo>
                    <a:pt x="2560" y="6636"/>
                  </a:moveTo>
                  <a:lnTo>
                    <a:pt x="2613" y="6771"/>
                  </a:lnTo>
                  <a:lnTo>
                    <a:pt x="2555" y="7136"/>
                  </a:lnTo>
                  <a:lnTo>
                    <a:pt x="2435" y="6718"/>
                  </a:lnTo>
                  <a:cubicBezTo>
                    <a:pt x="2454" y="6708"/>
                    <a:pt x="2473" y="6698"/>
                    <a:pt x="2493" y="6689"/>
                  </a:cubicBezTo>
                  <a:lnTo>
                    <a:pt x="2560" y="6636"/>
                  </a:lnTo>
                  <a:close/>
                  <a:moveTo>
                    <a:pt x="3647" y="6641"/>
                  </a:moveTo>
                  <a:lnTo>
                    <a:pt x="3710" y="6689"/>
                  </a:lnTo>
                  <a:cubicBezTo>
                    <a:pt x="3729" y="6703"/>
                    <a:pt x="3753" y="6713"/>
                    <a:pt x="3782" y="6723"/>
                  </a:cubicBezTo>
                  <a:lnTo>
                    <a:pt x="3662" y="7141"/>
                  </a:lnTo>
                  <a:lnTo>
                    <a:pt x="3599" y="6766"/>
                  </a:lnTo>
                  <a:lnTo>
                    <a:pt x="3647" y="6641"/>
                  </a:lnTo>
                  <a:close/>
                  <a:moveTo>
                    <a:pt x="3185" y="6968"/>
                  </a:moveTo>
                  <a:lnTo>
                    <a:pt x="3344" y="7945"/>
                  </a:lnTo>
                  <a:lnTo>
                    <a:pt x="2873" y="7945"/>
                  </a:lnTo>
                  <a:lnTo>
                    <a:pt x="3032" y="6968"/>
                  </a:lnTo>
                  <a:close/>
                  <a:moveTo>
                    <a:pt x="4514" y="5751"/>
                  </a:moveTo>
                  <a:lnTo>
                    <a:pt x="5014" y="5957"/>
                  </a:lnTo>
                  <a:lnTo>
                    <a:pt x="5024" y="5962"/>
                  </a:lnTo>
                  <a:cubicBezTo>
                    <a:pt x="5057" y="5972"/>
                    <a:pt x="5745" y="6222"/>
                    <a:pt x="5745" y="7103"/>
                  </a:cubicBezTo>
                  <a:lnTo>
                    <a:pt x="5745" y="7940"/>
                  </a:lnTo>
                  <a:lnTo>
                    <a:pt x="5745" y="7945"/>
                  </a:lnTo>
                  <a:lnTo>
                    <a:pt x="5173" y="7945"/>
                  </a:lnTo>
                  <a:lnTo>
                    <a:pt x="5173" y="7059"/>
                  </a:lnTo>
                  <a:cubicBezTo>
                    <a:pt x="5173" y="6910"/>
                    <a:pt x="5062" y="6836"/>
                    <a:pt x="4951" y="6836"/>
                  </a:cubicBezTo>
                  <a:cubicBezTo>
                    <a:pt x="4841" y="6836"/>
                    <a:pt x="4730" y="6910"/>
                    <a:pt x="4730" y="7059"/>
                  </a:cubicBezTo>
                  <a:lnTo>
                    <a:pt x="4730" y="7945"/>
                  </a:lnTo>
                  <a:lnTo>
                    <a:pt x="3898" y="7945"/>
                  </a:lnTo>
                  <a:lnTo>
                    <a:pt x="4514" y="5751"/>
                  </a:lnTo>
                  <a:close/>
                  <a:moveTo>
                    <a:pt x="3041" y="1"/>
                  </a:moveTo>
                  <a:cubicBezTo>
                    <a:pt x="1987" y="1"/>
                    <a:pt x="1136" y="852"/>
                    <a:pt x="1136" y="1901"/>
                  </a:cubicBezTo>
                  <a:lnTo>
                    <a:pt x="1136" y="2604"/>
                  </a:lnTo>
                  <a:cubicBezTo>
                    <a:pt x="765" y="3017"/>
                    <a:pt x="991" y="3677"/>
                    <a:pt x="1540" y="3778"/>
                  </a:cubicBezTo>
                  <a:cubicBezTo>
                    <a:pt x="1622" y="4211"/>
                    <a:pt x="1891" y="4586"/>
                    <a:pt x="2276" y="4793"/>
                  </a:cubicBezTo>
                  <a:lnTo>
                    <a:pt x="2276" y="4904"/>
                  </a:lnTo>
                  <a:lnTo>
                    <a:pt x="1780" y="5231"/>
                  </a:lnTo>
                  <a:lnTo>
                    <a:pt x="1761" y="5240"/>
                  </a:lnTo>
                  <a:lnTo>
                    <a:pt x="1011" y="5548"/>
                  </a:lnTo>
                  <a:cubicBezTo>
                    <a:pt x="659" y="5669"/>
                    <a:pt x="0" y="6150"/>
                    <a:pt x="0" y="7107"/>
                  </a:cubicBezTo>
                  <a:lnTo>
                    <a:pt x="0" y="8161"/>
                  </a:lnTo>
                  <a:cubicBezTo>
                    <a:pt x="0" y="8286"/>
                    <a:pt x="101" y="8383"/>
                    <a:pt x="221" y="8383"/>
                  </a:cubicBezTo>
                  <a:lnTo>
                    <a:pt x="1670" y="8383"/>
                  </a:lnTo>
                  <a:cubicBezTo>
                    <a:pt x="1962" y="8383"/>
                    <a:pt x="1963" y="7945"/>
                    <a:pt x="1675" y="7945"/>
                  </a:cubicBezTo>
                  <a:cubicBezTo>
                    <a:pt x="1673" y="7945"/>
                    <a:pt x="1671" y="7945"/>
                    <a:pt x="1670" y="7945"/>
                  </a:cubicBezTo>
                  <a:lnTo>
                    <a:pt x="1458" y="7945"/>
                  </a:lnTo>
                  <a:lnTo>
                    <a:pt x="1458" y="7059"/>
                  </a:lnTo>
                  <a:cubicBezTo>
                    <a:pt x="1458" y="6910"/>
                    <a:pt x="1347" y="6836"/>
                    <a:pt x="1237" y="6836"/>
                  </a:cubicBezTo>
                  <a:cubicBezTo>
                    <a:pt x="1126" y="6836"/>
                    <a:pt x="1015" y="6910"/>
                    <a:pt x="1015" y="7059"/>
                  </a:cubicBezTo>
                  <a:lnTo>
                    <a:pt x="1015" y="7945"/>
                  </a:lnTo>
                  <a:lnTo>
                    <a:pt x="443" y="7945"/>
                  </a:lnTo>
                  <a:lnTo>
                    <a:pt x="443" y="7107"/>
                  </a:lnTo>
                  <a:cubicBezTo>
                    <a:pt x="443" y="6227"/>
                    <a:pt x="1131" y="5977"/>
                    <a:pt x="1165" y="5962"/>
                  </a:cubicBezTo>
                  <a:lnTo>
                    <a:pt x="1179" y="5957"/>
                  </a:lnTo>
                  <a:lnTo>
                    <a:pt x="1708" y="5736"/>
                  </a:lnTo>
                  <a:lnTo>
                    <a:pt x="2324" y="7949"/>
                  </a:lnTo>
                  <a:cubicBezTo>
                    <a:pt x="2069" y="8007"/>
                    <a:pt x="2112" y="8383"/>
                    <a:pt x="2372" y="8383"/>
                  </a:cubicBezTo>
                  <a:lnTo>
                    <a:pt x="5967" y="8383"/>
                  </a:lnTo>
                  <a:cubicBezTo>
                    <a:pt x="6087" y="8383"/>
                    <a:pt x="6188" y="8282"/>
                    <a:pt x="6188" y="8161"/>
                  </a:cubicBezTo>
                  <a:lnTo>
                    <a:pt x="6188" y="7107"/>
                  </a:lnTo>
                  <a:cubicBezTo>
                    <a:pt x="6188" y="6150"/>
                    <a:pt x="5529" y="5674"/>
                    <a:pt x="5178" y="5548"/>
                  </a:cubicBezTo>
                  <a:lnTo>
                    <a:pt x="4441" y="5245"/>
                  </a:lnTo>
                  <a:lnTo>
                    <a:pt x="3946" y="4918"/>
                  </a:lnTo>
                  <a:lnTo>
                    <a:pt x="3946" y="4798"/>
                  </a:lnTo>
                  <a:cubicBezTo>
                    <a:pt x="4331" y="4586"/>
                    <a:pt x="4600" y="4211"/>
                    <a:pt x="4682" y="3778"/>
                  </a:cubicBezTo>
                  <a:cubicBezTo>
                    <a:pt x="5230" y="3677"/>
                    <a:pt x="5457" y="3013"/>
                    <a:pt x="5081" y="2599"/>
                  </a:cubicBezTo>
                  <a:lnTo>
                    <a:pt x="5081" y="1901"/>
                  </a:lnTo>
                  <a:cubicBezTo>
                    <a:pt x="5081" y="852"/>
                    <a:pt x="4230" y="1"/>
                    <a:pt x="3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1" name="Google Shape;14491;p138"/>
            <p:cNvSpPr/>
            <p:nvPr/>
          </p:nvSpPr>
          <p:spPr>
            <a:xfrm>
              <a:off x="7169069" y="1510602"/>
              <a:ext cx="257187" cy="61110"/>
            </a:xfrm>
            <a:custGeom>
              <a:avLst/>
              <a:gdLst/>
              <a:ahLst/>
              <a:cxnLst/>
              <a:rect l="l" t="t" r="r" b="b"/>
              <a:pathLst>
                <a:path w="9806" h="2330" extrusionOk="0">
                  <a:moveTo>
                    <a:pt x="4963" y="1"/>
                  </a:moveTo>
                  <a:cubicBezTo>
                    <a:pt x="3241" y="1"/>
                    <a:pt x="1524" y="636"/>
                    <a:pt x="187" y="1892"/>
                  </a:cubicBezTo>
                  <a:cubicBezTo>
                    <a:pt x="1" y="2044"/>
                    <a:pt x="151" y="2286"/>
                    <a:pt x="328" y="2286"/>
                  </a:cubicBezTo>
                  <a:cubicBezTo>
                    <a:pt x="381" y="2286"/>
                    <a:pt x="436" y="2265"/>
                    <a:pt x="485" y="2215"/>
                  </a:cubicBezTo>
                  <a:cubicBezTo>
                    <a:pt x="1738" y="1040"/>
                    <a:pt x="3348" y="446"/>
                    <a:pt x="4961" y="446"/>
                  </a:cubicBezTo>
                  <a:cubicBezTo>
                    <a:pt x="6407" y="446"/>
                    <a:pt x="7856" y="923"/>
                    <a:pt x="9055" y="1887"/>
                  </a:cubicBezTo>
                  <a:lnTo>
                    <a:pt x="8703" y="1887"/>
                  </a:lnTo>
                  <a:cubicBezTo>
                    <a:pt x="8405" y="1887"/>
                    <a:pt x="8405" y="2330"/>
                    <a:pt x="8703" y="2330"/>
                  </a:cubicBezTo>
                  <a:lnTo>
                    <a:pt x="9584" y="2330"/>
                  </a:lnTo>
                  <a:cubicBezTo>
                    <a:pt x="9704" y="2330"/>
                    <a:pt x="9805" y="2229"/>
                    <a:pt x="9805" y="2109"/>
                  </a:cubicBezTo>
                  <a:lnTo>
                    <a:pt x="9805" y="1310"/>
                  </a:lnTo>
                  <a:cubicBezTo>
                    <a:pt x="9805" y="1190"/>
                    <a:pt x="9704" y="1089"/>
                    <a:pt x="9584" y="1089"/>
                  </a:cubicBezTo>
                  <a:cubicBezTo>
                    <a:pt x="9464" y="1089"/>
                    <a:pt x="9363" y="1190"/>
                    <a:pt x="9363" y="1310"/>
                  </a:cubicBezTo>
                  <a:lnTo>
                    <a:pt x="9363" y="1565"/>
                  </a:lnTo>
                  <a:cubicBezTo>
                    <a:pt x="8077" y="519"/>
                    <a:pt x="6518" y="1"/>
                    <a:pt x="49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2" name="Google Shape;14492;p138"/>
            <p:cNvSpPr/>
            <p:nvPr/>
          </p:nvSpPr>
          <p:spPr>
            <a:xfrm>
              <a:off x="7176859" y="1819693"/>
              <a:ext cx="245358" cy="57569"/>
            </a:xfrm>
            <a:custGeom>
              <a:avLst/>
              <a:gdLst/>
              <a:ahLst/>
              <a:cxnLst/>
              <a:rect l="l" t="t" r="r" b="b"/>
              <a:pathLst>
                <a:path w="9355" h="2195" extrusionOk="0">
                  <a:moveTo>
                    <a:pt x="222" y="0"/>
                  </a:moveTo>
                  <a:cubicBezTo>
                    <a:pt x="101" y="0"/>
                    <a:pt x="0" y="101"/>
                    <a:pt x="0" y="221"/>
                  </a:cubicBezTo>
                  <a:lnTo>
                    <a:pt x="0" y="1015"/>
                  </a:lnTo>
                  <a:cubicBezTo>
                    <a:pt x="0" y="1164"/>
                    <a:pt x="111" y="1239"/>
                    <a:pt x="222" y="1239"/>
                  </a:cubicBezTo>
                  <a:cubicBezTo>
                    <a:pt x="332" y="1239"/>
                    <a:pt x="443" y="1164"/>
                    <a:pt x="443" y="1015"/>
                  </a:cubicBezTo>
                  <a:lnTo>
                    <a:pt x="443" y="775"/>
                  </a:lnTo>
                  <a:cubicBezTo>
                    <a:pt x="1696" y="1724"/>
                    <a:pt x="3182" y="2194"/>
                    <a:pt x="4666" y="2194"/>
                  </a:cubicBezTo>
                  <a:cubicBezTo>
                    <a:pt x="6304" y="2194"/>
                    <a:pt x="7938" y="1620"/>
                    <a:pt x="9248" y="481"/>
                  </a:cubicBezTo>
                  <a:cubicBezTo>
                    <a:pt x="9345" y="399"/>
                    <a:pt x="9354" y="255"/>
                    <a:pt x="9272" y="164"/>
                  </a:cubicBezTo>
                  <a:cubicBezTo>
                    <a:pt x="9228" y="114"/>
                    <a:pt x="9167" y="89"/>
                    <a:pt x="9106" y="89"/>
                  </a:cubicBezTo>
                  <a:cubicBezTo>
                    <a:pt x="9054" y="89"/>
                    <a:pt x="9002" y="107"/>
                    <a:pt x="8960" y="144"/>
                  </a:cubicBezTo>
                  <a:cubicBezTo>
                    <a:pt x="7732" y="1210"/>
                    <a:pt x="6198" y="1749"/>
                    <a:pt x="4661" y="1749"/>
                  </a:cubicBezTo>
                  <a:cubicBezTo>
                    <a:pt x="3284" y="1749"/>
                    <a:pt x="1903" y="1316"/>
                    <a:pt x="736" y="443"/>
                  </a:cubicBezTo>
                  <a:lnTo>
                    <a:pt x="1107" y="443"/>
                  </a:lnTo>
                  <a:cubicBezTo>
                    <a:pt x="1400" y="443"/>
                    <a:pt x="1400" y="0"/>
                    <a:pt x="11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3" name="Google Shape;14493;p138"/>
            <p:cNvSpPr/>
            <p:nvPr/>
          </p:nvSpPr>
          <p:spPr>
            <a:xfrm>
              <a:off x="7356045" y="1591776"/>
              <a:ext cx="100478" cy="60717"/>
            </a:xfrm>
            <a:custGeom>
              <a:avLst/>
              <a:gdLst/>
              <a:ahLst/>
              <a:cxnLst/>
              <a:rect l="l" t="t" r="r" b="b"/>
              <a:pathLst>
                <a:path w="3831" h="2315" extrusionOk="0">
                  <a:moveTo>
                    <a:pt x="1733" y="0"/>
                  </a:moveTo>
                  <a:cubicBezTo>
                    <a:pt x="1733" y="0"/>
                    <a:pt x="1" y="53"/>
                    <a:pt x="1" y="1549"/>
                  </a:cubicBezTo>
                  <a:lnTo>
                    <a:pt x="1" y="2314"/>
                  </a:lnTo>
                  <a:cubicBezTo>
                    <a:pt x="1" y="2314"/>
                    <a:pt x="1954" y="2151"/>
                    <a:pt x="2354" y="1371"/>
                  </a:cubicBezTo>
                  <a:cubicBezTo>
                    <a:pt x="2354" y="1371"/>
                    <a:pt x="2599" y="2276"/>
                    <a:pt x="3504" y="2314"/>
                  </a:cubicBezTo>
                  <a:cubicBezTo>
                    <a:pt x="3504" y="2314"/>
                    <a:pt x="3831" y="0"/>
                    <a:pt x="1733"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4" name="Google Shape;14494;p138"/>
            <p:cNvSpPr/>
            <p:nvPr/>
          </p:nvSpPr>
          <p:spPr>
            <a:xfrm>
              <a:off x="7356045" y="1591776"/>
              <a:ext cx="53793" cy="60717"/>
            </a:xfrm>
            <a:custGeom>
              <a:avLst/>
              <a:gdLst/>
              <a:ahLst/>
              <a:cxnLst/>
              <a:rect l="l" t="t" r="r" b="b"/>
              <a:pathLst>
                <a:path w="2051" h="2315" extrusionOk="0">
                  <a:moveTo>
                    <a:pt x="1733" y="0"/>
                  </a:moveTo>
                  <a:cubicBezTo>
                    <a:pt x="1733" y="0"/>
                    <a:pt x="1" y="53"/>
                    <a:pt x="1" y="1549"/>
                  </a:cubicBezTo>
                  <a:lnTo>
                    <a:pt x="1" y="2314"/>
                  </a:lnTo>
                  <a:cubicBezTo>
                    <a:pt x="1" y="2314"/>
                    <a:pt x="213" y="2300"/>
                    <a:pt x="516" y="2247"/>
                  </a:cubicBezTo>
                  <a:lnTo>
                    <a:pt x="516" y="1549"/>
                  </a:lnTo>
                  <a:cubicBezTo>
                    <a:pt x="516" y="366"/>
                    <a:pt x="1598" y="87"/>
                    <a:pt x="2051" y="24"/>
                  </a:cubicBezTo>
                  <a:cubicBezTo>
                    <a:pt x="1945" y="10"/>
                    <a:pt x="1839" y="0"/>
                    <a:pt x="1733" y="0"/>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5" name="Google Shape;14495;p138"/>
            <p:cNvSpPr/>
            <p:nvPr/>
          </p:nvSpPr>
          <p:spPr>
            <a:xfrm>
              <a:off x="7395675" y="1748249"/>
              <a:ext cx="12143" cy="10124"/>
            </a:xfrm>
            <a:custGeom>
              <a:avLst/>
              <a:gdLst/>
              <a:ahLst/>
              <a:cxnLst/>
              <a:rect l="l" t="t" r="r" b="b"/>
              <a:pathLst>
                <a:path w="463" h="386" extrusionOk="0">
                  <a:moveTo>
                    <a:pt x="227" y="1"/>
                  </a:moveTo>
                  <a:lnTo>
                    <a:pt x="1" y="169"/>
                  </a:lnTo>
                  <a:lnTo>
                    <a:pt x="92" y="386"/>
                  </a:lnTo>
                  <a:lnTo>
                    <a:pt x="381" y="386"/>
                  </a:lnTo>
                  <a:lnTo>
                    <a:pt x="463" y="174"/>
                  </a:lnTo>
                  <a:lnTo>
                    <a:pt x="227" y="1"/>
                  </a:ln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6" name="Google Shape;14496;p138"/>
            <p:cNvSpPr/>
            <p:nvPr/>
          </p:nvSpPr>
          <p:spPr>
            <a:xfrm>
              <a:off x="7394416" y="1767552"/>
              <a:ext cx="15055" cy="28037"/>
            </a:xfrm>
            <a:custGeom>
              <a:avLst/>
              <a:gdLst/>
              <a:ahLst/>
              <a:cxnLst/>
              <a:rect l="l" t="t" r="r" b="b"/>
              <a:pathLst>
                <a:path w="574" h="1069" extrusionOk="0">
                  <a:moveTo>
                    <a:pt x="169" y="1"/>
                  </a:moveTo>
                  <a:lnTo>
                    <a:pt x="1" y="1069"/>
                  </a:lnTo>
                  <a:lnTo>
                    <a:pt x="573" y="1069"/>
                  </a:lnTo>
                  <a:lnTo>
                    <a:pt x="405" y="1"/>
                  </a:ln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7" name="Google Shape;14497;p138"/>
            <p:cNvSpPr/>
            <p:nvPr/>
          </p:nvSpPr>
          <p:spPr>
            <a:xfrm>
              <a:off x="7354550" y="1658656"/>
              <a:ext cx="6714" cy="16182"/>
            </a:xfrm>
            <a:custGeom>
              <a:avLst/>
              <a:gdLst/>
              <a:ahLst/>
              <a:cxnLst/>
              <a:rect l="l" t="t" r="r" b="b"/>
              <a:pathLst>
                <a:path w="256" h="617" extrusionOk="0">
                  <a:moveTo>
                    <a:pt x="255" y="0"/>
                  </a:moveTo>
                  <a:lnTo>
                    <a:pt x="188" y="48"/>
                  </a:lnTo>
                  <a:cubicBezTo>
                    <a:pt x="0" y="173"/>
                    <a:pt x="0" y="443"/>
                    <a:pt x="188" y="573"/>
                  </a:cubicBezTo>
                  <a:lnTo>
                    <a:pt x="255" y="616"/>
                  </a:lnTo>
                  <a:lnTo>
                    <a:pt x="255"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8" name="Google Shape;14498;p138"/>
            <p:cNvSpPr/>
            <p:nvPr/>
          </p:nvSpPr>
          <p:spPr>
            <a:xfrm>
              <a:off x="7442622" y="1658656"/>
              <a:ext cx="5455" cy="16182"/>
            </a:xfrm>
            <a:custGeom>
              <a:avLst/>
              <a:gdLst/>
              <a:ahLst/>
              <a:cxnLst/>
              <a:rect l="l" t="t" r="r" b="b"/>
              <a:pathLst>
                <a:path w="208" h="617" extrusionOk="0">
                  <a:moveTo>
                    <a:pt x="1" y="0"/>
                  </a:moveTo>
                  <a:lnTo>
                    <a:pt x="1" y="616"/>
                  </a:lnTo>
                  <a:lnTo>
                    <a:pt x="68" y="573"/>
                  </a:lnTo>
                  <a:cubicBezTo>
                    <a:pt x="155" y="510"/>
                    <a:pt x="208" y="414"/>
                    <a:pt x="208" y="308"/>
                  </a:cubicBezTo>
                  <a:cubicBezTo>
                    <a:pt x="208" y="202"/>
                    <a:pt x="155" y="106"/>
                    <a:pt x="68" y="48"/>
                  </a:cubicBezTo>
                  <a:lnTo>
                    <a:pt x="1"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9" name="Google Shape;14499;p138"/>
            <p:cNvSpPr/>
            <p:nvPr/>
          </p:nvSpPr>
          <p:spPr>
            <a:xfrm>
              <a:off x="7370444" y="1636703"/>
              <a:ext cx="62867" cy="69424"/>
            </a:xfrm>
            <a:custGeom>
              <a:avLst/>
              <a:gdLst/>
              <a:ahLst/>
              <a:cxnLst/>
              <a:rect l="l" t="t" r="r" b="b"/>
              <a:pathLst>
                <a:path w="2397" h="2647" extrusionOk="0">
                  <a:moveTo>
                    <a:pt x="1742" y="0"/>
                  </a:moveTo>
                  <a:lnTo>
                    <a:pt x="1704" y="39"/>
                  </a:lnTo>
                  <a:cubicBezTo>
                    <a:pt x="1179" y="520"/>
                    <a:pt x="453" y="654"/>
                    <a:pt x="68" y="688"/>
                  </a:cubicBezTo>
                  <a:lnTo>
                    <a:pt x="44" y="688"/>
                  </a:lnTo>
                  <a:lnTo>
                    <a:pt x="5" y="693"/>
                  </a:lnTo>
                  <a:lnTo>
                    <a:pt x="5" y="1578"/>
                  </a:lnTo>
                  <a:cubicBezTo>
                    <a:pt x="0" y="2165"/>
                    <a:pt x="477" y="2646"/>
                    <a:pt x="1064" y="2646"/>
                  </a:cubicBezTo>
                  <a:lnTo>
                    <a:pt x="1333" y="2646"/>
                  </a:lnTo>
                  <a:cubicBezTo>
                    <a:pt x="1920" y="2646"/>
                    <a:pt x="2397" y="2170"/>
                    <a:pt x="2397" y="1583"/>
                  </a:cubicBezTo>
                  <a:lnTo>
                    <a:pt x="2397" y="659"/>
                  </a:lnTo>
                  <a:lnTo>
                    <a:pt x="2373" y="645"/>
                  </a:lnTo>
                  <a:cubicBezTo>
                    <a:pt x="2060" y="515"/>
                    <a:pt x="1872" y="250"/>
                    <a:pt x="1771" y="53"/>
                  </a:cubicBezTo>
                  <a:lnTo>
                    <a:pt x="1742"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0" name="Google Shape;14500;p138"/>
            <p:cNvSpPr/>
            <p:nvPr/>
          </p:nvSpPr>
          <p:spPr>
            <a:xfrm>
              <a:off x="7390508" y="1714547"/>
              <a:ext cx="22870" cy="21375"/>
            </a:xfrm>
            <a:custGeom>
              <a:avLst/>
              <a:gdLst/>
              <a:ahLst/>
              <a:cxnLst/>
              <a:rect l="l" t="t" r="r" b="b"/>
              <a:pathLst>
                <a:path w="872" h="815" extrusionOk="0">
                  <a:moveTo>
                    <a:pt x="0" y="1"/>
                  </a:moveTo>
                  <a:lnTo>
                    <a:pt x="0" y="391"/>
                  </a:lnTo>
                  <a:lnTo>
                    <a:pt x="429" y="814"/>
                  </a:lnTo>
                  <a:lnTo>
                    <a:pt x="871" y="352"/>
                  </a:lnTo>
                  <a:lnTo>
                    <a:pt x="871" y="1"/>
                  </a:lnTo>
                  <a:lnTo>
                    <a:pt x="823" y="10"/>
                  </a:lnTo>
                  <a:cubicBezTo>
                    <a:pt x="737" y="25"/>
                    <a:pt x="655" y="35"/>
                    <a:pt x="573" y="35"/>
                  </a:cubicBezTo>
                  <a:lnTo>
                    <a:pt x="304" y="35"/>
                  </a:lnTo>
                  <a:lnTo>
                    <a:pt x="299" y="30"/>
                  </a:lnTo>
                  <a:cubicBezTo>
                    <a:pt x="217" y="30"/>
                    <a:pt x="135" y="25"/>
                    <a:pt x="49" y="10"/>
                  </a:cubicBezTo>
                  <a:lnTo>
                    <a:pt x="0" y="1"/>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1" name="Google Shape;14501;p138"/>
            <p:cNvSpPr/>
            <p:nvPr/>
          </p:nvSpPr>
          <p:spPr>
            <a:xfrm>
              <a:off x="7370444" y="1636703"/>
              <a:ext cx="48862" cy="69424"/>
            </a:xfrm>
            <a:custGeom>
              <a:avLst/>
              <a:gdLst/>
              <a:ahLst/>
              <a:cxnLst/>
              <a:rect l="l" t="t" r="r" b="b"/>
              <a:pathLst>
                <a:path w="1863" h="2647" extrusionOk="0">
                  <a:moveTo>
                    <a:pt x="1742" y="0"/>
                  </a:moveTo>
                  <a:lnTo>
                    <a:pt x="1699" y="43"/>
                  </a:lnTo>
                  <a:cubicBezTo>
                    <a:pt x="1179" y="525"/>
                    <a:pt x="453" y="654"/>
                    <a:pt x="68" y="693"/>
                  </a:cubicBezTo>
                  <a:lnTo>
                    <a:pt x="44" y="693"/>
                  </a:lnTo>
                  <a:lnTo>
                    <a:pt x="0" y="698"/>
                  </a:lnTo>
                  <a:lnTo>
                    <a:pt x="0" y="1583"/>
                  </a:lnTo>
                  <a:cubicBezTo>
                    <a:pt x="5" y="2170"/>
                    <a:pt x="477" y="2646"/>
                    <a:pt x="1064" y="2646"/>
                  </a:cubicBezTo>
                  <a:lnTo>
                    <a:pt x="1391" y="2646"/>
                  </a:lnTo>
                  <a:cubicBezTo>
                    <a:pt x="828" y="2613"/>
                    <a:pt x="385" y="2146"/>
                    <a:pt x="385" y="1583"/>
                  </a:cubicBezTo>
                  <a:lnTo>
                    <a:pt x="385" y="698"/>
                  </a:lnTo>
                  <a:lnTo>
                    <a:pt x="424" y="693"/>
                  </a:lnTo>
                  <a:lnTo>
                    <a:pt x="448" y="693"/>
                  </a:lnTo>
                  <a:cubicBezTo>
                    <a:pt x="785" y="659"/>
                    <a:pt x="1372" y="558"/>
                    <a:pt x="1863" y="217"/>
                  </a:cubicBezTo>
                  <a:cubicBezTo>
                    <a:pt x="1829" y="164"/>
                    <a:pt x="1800" y="111"/>
                    <a:pt x="1771" y="53"/>
                  </a:cubicBezTo>
                  <a:lnTo>
                    <a:pt x="1742" y="0"/>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2" name="Google Shape;14502;p138"/>
            <p:cNvSpPr/>
            <p:nvPr/>
          </p:nvSpPr>
          <p:spPr>
            <a:xfrm>
              <a:off x="7406900" y="1714547"/>
              <a:ext cx="6478" cy="787"/>
            </a:xfrm>
            <a:custGeom>
              <a:avLst/>
              <a:gdLst/>
              <a:ahLst/>
              <a:cxnLst/>
              <a:rect l="l" t="t" r="r" b="b"/>
              <a:pathLst>
                <a:path w="247" h="30" extrusionOk="0">
                  <a:moveTo>
                    <a:pt x="246" y="1"/>
                  </a:moveTo>
                  <a:lnTo>
                    <a:pt x="198" y="10"/>
                  </a:lnTo>
                  <a:cubicBezTo>
                    <a:pt x="131" y="20"/>
                    <a:pt x="68" y="30"/>
                    <a:pt x="1" y="30"/>
                  </a:cubicBezTo>
                  <a:lnTo>
                    <a:pt x="246" y="30"/>
                  </a:lnTo>
                  <a:lnTo>
                    <a:pt x="246" y="1"/>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3" name="Google Shape;14503;p138"/>
            <p:cNvSpPr/>
            <p:nvPr/>
          </p:nvSpPr>
          <p:spPr>
            <a:xfrm>
              <a:off x="7390508" y="1714547"/>
              <a:ext cx="16051" cy="21375"/>
            </a:xfrm>
            <a:custGeom>
              <a:avLst/>
              <a:gdLst/>
              <a:ahLst/>
              <a:cxnLst/>
              <a:rect l="l" t="t" r="r" b="b"/>
              <a:pathLst>
                <a:path w="612" h="815" extrusionOk="0">
                  <a:moveTo>
                    <a:pt x="0" y="1"/>
                  </a:moveTo>
                  <a:lnTo>
                    <a:pt x="0" y="391"/>
                  </a:lnTo>
                  <a:lnTo>
                    <a:pt x="429" y="814"/>
                  </a:lnTo>
                  <a:lnTo>
                    <a:pt x="612" y="622"/>
                  </a:lnTo>
                  <a:lnTo>
                    <a:pt x="381" y="391"/>
                  </a:lnTo>
                  <a:lnTo>
                    <a:pt x="381" y="30"/>
                  </a:lnTo>
                  <a:lnTo>
                    <a:pt x="299" y="30"/>
                  </a:lnTo>
                  <a:cubicBezTo>
                    <a:pt x="217" y="30"/>
                    <a:pt x="130" y="25"/>
                    <a:pt x="49" y="10"/>
                  </a:cubicBezTo>
                  <a:lnTo>
                    <a:pt x="0" y="1"/>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4" name="Google Shape;14504;p138"/>
            <p:cNvSpPr/>
            <p:nvPr/>
          </p:nvSpPr>
          <p:spPr>
            <a:xfrm>
              <a:off x="7330316" y="1734506"/>
              <a:ext cx="57701" cy="66146"/>
            </a:xfrm>
            <a:custGeom>
              <a:avLst/>
              <a:gdLst/>
              <a:ahLst/>
              <a:cxnLst/>
              <a:rect l="l" t="t" r="r" b="b"/>
              <a:pathLst>
                <a:path w="2200" h="2522" extrusionOk="0">
                  <a:moveTo>
                    <a:pt x="1367" y="0"/>
                  </a:moveTo>
                  <a:lnTo>
                    <a:pt x="770" y="246"/>
                  </a:lnTo>
                  <a:lnTo>
                    <a:pt x="761" y="250"/>
                  </a:lnTo>
                  <a:cubicBezTo>
                    <a:pt x="732" y="260"/>
                    <a:pt x="0" y="529"/>
                    <a:pt x="0" y="1448"/>
                  </a:cubicBezTo>
                  <a:lnTo>
                    <a:pt x="0" y="2343"/>
                  </a:lnTo>
                  <a:lnTo>
                    <a:pt x="693" y="2343"/>
                  </a:lnTo>
                  <a:lnTo>
                    <a:pt x="693" y="1400"/>
                  </a:lnTo>
                  <a:cubicBezTo>
                    <a:pt x="693" y="1292"/>
                    <a:pt x="774" y="1238"/>
                    <a:pt x="854" y="1238"/>
                  </a:cubicBezTo>
                  <a:cubicBezTo>
                    <a:pt x="935" y="1238"/>
                    <a:pt x="1016" y="1292"/>
                    <a:pt x="1016" y="1400"/>
                  </a:cubicBezTo>
                  <a:lnTo>
                    <a:pt x="1016" y="2521"/>
                  </a:lnTo>
                  <a:lnTo>
                    <a:pt x="2199" y="2521"/>
                  </a:lnTo>
                  <a:lnTo>
                    <a:pt x="1367" y="0"/>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5" name="Google Shape;14505;p138"/>
            <p:cNvSpPr/>
            <p:nvPr/>
          </p:nvSpPr>
          <p:spPr>
            <a:xfrm>
              <a:off x="7420539" y="1734742"/>
              <a:ext cx="52140" cy="61241"/>
            </a:xfrm>
            <a:custGeom>
              <a:avLst/>
              <a:gdLst/>
              <a:ahLst/>
              <a:cxnLst/>
              <a:rect l="l" t="t" r="r" b="b"/>
              <a:pathLst>
                <a:path w="1988" h="2335" extrusionOk="0">
                  <a:moveTo>
                    <a:pt x="655" y="1"/>
                  </a:moveTo>
                  <a:lnTo>
                    <a:pt x="1" y="2334"/>
                  </a:lnTo>
                  <a:lnTo>
                    <a:pt x="973" y="2334"/>
                  </a:lnTo>
                  <a:lnTo>
                    <a:pt x="973" y="1391"/>
                  </a:lnTo>
                  <a:cubicBezTo>
                    <a:pt x="973" y="1283"/>
                    <a:pt x="1053" y="1229"/>
                    <a:pt x="1134" y="1229"/>
                  </a:cubicBezTo>
                  <a:cubicBezTo>
                    <a:pt x="1214" y="1229"/>
                    <a:pt x="1295" y="1283"/>
                    <a:pt x="1295" y="1391"/>
                  </a:cubicBezTo>
                  <a:lnTo>
                    <a:pt x="1295" y="2334"/>
                  </a:lnTo>
                  <a:lnTo>
                    <a:pt x="1988" y="2334"/>
                  </a:lnTo>
                  <a:lnTo>
                    <a:pt x="1988" y="1439"/>
                  </a:lnTo>
                  <a:cubicBezTo>
                    <a:pt x="1983" y="506"/>
                    <a:pt x="1237" y="246"/>
                    <a:pt x="1228" y="241"/>
                  </a:cubicBezTo>
                  <a:lnTo>
                    <a:pt x="1218" y="237"/>
                  </a:lnTo>
                  <a:lnTo>
                    <a:pt x="655" y="1"/>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6" name="Google Shape;14506;p138"/>
            <p:cNvSpPr/>
            <p:nvPr/>
          </p:nvSpPr>
          <p:spPr>
            <a:xfrm>
              <a:off x="7329162" y="1734506"/>
              <a:ext cx="36771" cy="61477"/>
            </a:xfrm>
            <a:custGeom>
              <a:avLst/>
              <a:gdLst/>
              <a:ahLst/>
              <a:cxnLst/>
              <a:rect l="l" t="t" r="r" b="b"/>
              <a:pathLst>
                <a:path w="1402" h="2344" extrusionOk="0">
                  <a:moveTo>
                    <a:pt x="1367" y="0"/>
                  </a:moveTo>
                  <a:lnTo>
                    <a:pt x="771" y="246"/>
                  </a:lnTo>
                  <a:lnTo>
                    <a:pt x="761" y="250"/>
                  </a:lnTo>
                  <a:cubicBezTo>
                    <a:pt x="728" y="265"/>
                    <a:pt x="1" y="529"/>
                    <a:pt x="1" y="1448"/>
                  </a:cubicBezTo>
                  <a:lnTo>
                    <a:pt x="1" y="2343"/>
                  </a:lnTo>
                  <a:lnTo>
                    <a:pt x="328" y="2343"/>
                  </a:lnTo>
                  <a:lnTo>
                    <a:pt x="328" y="1448"/>
                  </a:lnTo>
                  <a:cubicBezTo>
                    <a:pt x="328" y="529"/>
                    <a:pt x="1050" y="260"/>
                    <a:pt x="1084" y="250"/>
                  </a:cubicBezTo>
                  <a:lnTo>
                    <a:pt x="1093" y="246"/>
                  </a:lnTo>
                  <a:lnTo>
                    <a:pt x="1401" y="120"/>
                  </a:lnTo>
                  <a:lnTo>
                    <a:pt x="1367"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7" name="Google Shape;14507;p138"/>
            <p:cNvSpPr/>
            <p:nvPr/>
          </p:nvSpPr>
          <p:spPr>
            <a:xfrm>
              <a:off x="7355809" y="1766923"/>
              <a:ext cx="8471" cy="29060"/>
            </a:xfrm>
            <a:custGeom>
              <a:avLst/>
              <a:gdLst/>
              <a:ahLst/>
              <a:cxnLst/>
              <a:rect l="l" t="t" r="r" b="b"/>
              <a:pathLst>
                <a:path w="323" h="1108" extrusionOk="0">
                  <a:moveTo>
                    <a:pt x="164" y="1"/>
                  </a:moveTo>
                  <a:cubicBezTo>
                    <a:pt x="72" y="1"/>
                    <a:pt x="0" y="73"/>
                    <a:pt x="0" y="164"/>
                  </a:cubicBezTo>
                  <a:lnTo>
                    <a:pt x="0" y="1107"/>
                  </a:lnTo>
                  <a:lnTo>
                    <a:pt x="323" y="1107"/>
                  </a:lnTo>
                  <a:lnTo>
                    <a:pt x="323" y="164"/>
                  </a:lnTo>
                  <a:cubicBezTo>
                    <a:pt x="323" y="73"/>
                    <a:pt x="250" y="1"/>
                    <a:pt x="164"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8" name="Google Shape;14508;p138"/>
            <p:cNvSpPr/>
            <p:nvPr/>
          </p:nvSpPr>
          <p:spPr>
            <a:xfrm>
              <a:off x="7376240" y="1728447"/>
              <a:ext cx="16812" cy="19566"/>
            </a:xfrm>
            <a:custGeom>
              <a:avLst/>
              <a:gdLst/>
              <a:ahLst/>
              <a:cxnLst/>
              <a:rect l="l" t="t" r="r" b="b"/>
              <a:pathLst>
                <a:path w="641" h="746" extrusionOk="0">
                  <a:moveTo>
                    <a:pt x="155" y="0"/>
                  </a:moveTo>
                  <a:lnTo>
                    <a:pt x="1" y="101"/>
                  </a:lnTo>
                  <a:lnTo>
                    <a:pt x="314" y="746"/>
                  </a:lnTo>
                  <a:lnTo>
                    <a:pt x="641" y="510"/>
                  </a:lnTo>
                  <a:lnTo>
                    <a:pt x="212" y="96"/>
                  </a:lnTo>
                  <a:cubicBezTo>
                    <a:pt x="188" y="68"/>
                    <a:pt x="164" y="34"/>
                    <a:pt x="155" y="0"/>
                  </a:cubicBezTo>
                  <a:close/>
                </a:path>
              </a:pathLst>
            </a:custGeom>
            <a:solidFill>
              <a:srgbClr val="F2F4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9" name="Google Shape;14509;p138"/>
            <p:cNvSpPr/>
            <p:nvPr/>
          </p:nvSpPr>
          <p:spPr>
            <a:xfrm>
              <a:off x="7384319" y="1760104"/>
              <a:ext cx="4695" cy="13166"/>
            </a:xfrm>
            <a:custGeom>
              <a:avLst/>
              <a:gdLst/>
              <a:ahLst/>
              <a:cxnLst/>
              <a:rect l="l" t="t" r="r" b="b"/>
              <a:pathLst>
                <a:path w="179" h="502" extrusionOk="0">
                  <a:moveTo>
                    <a:pt x="121" y="1"/>
                  </a:moveTo>
                  <a:lnTo>
                    <a:pt x="54" y="49"/>
                  </a:lnTo>
                  <a:cubicBezTo>
                    <a:pt x="34" y="63"/>
                    <a:pt x="20" y="73"/>
                    <a:pt x="1" y="78"/>
                  </a:cubicBezTo>
                  <a:lnTo>
                    <a:pt x="121" y="501"/>
                  </a:lnTo>
                  <a:lnTo>
                    <a:pt x="179" y="136"/>
                  </a:lnTo>
                  <a:lnTo>
                    <a:pt x="121" y="1"/>
                  </a:lnTo>
                  <a:close/>
                </a:path>
              </a:pathLst>
            </a:custGeom>
            <a:solidFill>
              <a:srgbClr val="F2F4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0" name="Google Shape;14510;p138"/>
            <p:cNvSpPr/>
            <p:nvPr/>
          </p:nvSpPr>
          <p:spPr>
            <a:xfrm>
              <a:off x="7414874" y="1760366"/>
              <a:ext cx="4800" cy="13035"/>
            </a:xfrm>
            <a:custGeom>
              <a:avLst/>
              <a:gdLst/>
              <a:ahLst/>
              <a:cxnLst/>
              <a:rect l="l" t="t" r="r" b="b"/>
              <a:pathLst>
                <a:path w="183" h="497" extrusionOk="0">
                  <a:moveTo>
                    <a:pt x="48" y="1"/>
                  </a:moveTo>
                  <a:lnTo>
                    <a:pt x="0" y="126"/>
                  </a:lnTo>
                  <a:lnTo>
                    <a:pt x="63" y="496"/>
                  </a:lnTo>
                  <a:lnTo>
                    <a:pt x="183" y="78"/>
                  </a:lnTo>
                  <a:cubicBezTo>
                    <a:pt x="154" y="68"/>
                    <a:pt x="130" y="58"/>
                    <a:pt x="106" y="44"/>
                  </a:cubicBezTo>
                  <a:lnTo>
                    <a:pt x="48" y="1"/>
                  </a:lnTo>
                  <a:close/>
                </a:path>
              </a:pathLst>
            </a:custGeom>
            <a:solidFill>
              <a:srgbClr val="F2F4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1" name="Google Shape;14511;p138"/>
            <p:cNvSpPr/>
            <p:nvPr/>
          </p:nvSpPr>
          <p:spPr>
            <a:xfrm>
              <a:off x="7410441" y="1728316"/>
              <a:ext cx="16681" cy="19697"/>
            </a:xfrm>
            <a:custGeom>
              <a:avLst/>
              <a:gdLst/>
              <a:ahLst/>
              <a:cxnLst/>
              <a:rect l="l" t="t" r="r" b="b"/>
              <a:pathLst>
                <a:path w="636" h="751" extrusionOk="0">
                  <a:moveTo>
                    <a:pt x="482" y="0"/>
                  </a:moveTo>
                  <a:cubicBezTo>
                    <a:pt x="472" y="20"/>
                    <a:pt x="463" y="34"/>
                    <a:pt x="448" y="48"/>
                  </a:cubicBezTo>
                  <a:lnTo>
                    <a:pt x="1" y="515"/>
                  </a:lnTo>
                  <a:lnTo>
                    <a:pt x="246" y="693"/>
                  </a:lnTo>
                  <a:lnTo>
                    <a:pt x="323" y="751"/>
                  </a:lnTo>
                  <a:lnTo>
                    <a:pt x="636" y="106"/>
                  </a:lnTo>
                  <a:lnTo>
                    <a:pt x="482" y="0"/>
                  </a:lnTo>
                  <a:close/>
                </a:path>
              </a:pathLst>
            </a:custGeom>
            <a:solidFill>
              <a:srgbClr val="F2F4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2" name="Google Shape;14512;p138"/>
            <p:cNvSpPr/>
            <p:nvPr/>
          </p:nvSpPr>
          <p:spPr>
            <a:xfrm>
              <a:off x="7320350" y="1586084"/>
              <a:ext cx="162322" cy="219865"/>
            </a:xfrm>
            <a:custGeom>
              <a:avLst/>
              <a:gdLst/>
              <a:ahLst/>
              <a:cxnLst/>
              <a:rect l="l" t="t" r="r" b="b"/>
              <a:pathLst>
                <a:path w="6189" h="8383" extrusionOk="0">
                  <a:moveTo>
                    <a:pt x="3036" y="438"/>
                  </a:moveTo>
                  <a:lnTo>
                    <a:pt x="3041" y="443"/>
                  </a:lnTo>
                  <a:lnTo>
                    <a:pt x="3181" y="443"/>
                  </a:lnTo>
                  <a:cubicBezTo>
                    <a:pt x="3989" y="443"/>
                    <a:pt x="4643" y="1098"/>
                    <a:pt x="4643" y="1906"/>
                  </a:cubicBezTo>
                  <a:lnTo>
                    <a:pt x="4643" y="2305"/>
                  </a:lnTo>
                  <a:lnTo>
                    <a:pt x="4639" y="2301"/>
                  </a:lnTo>
                  <a:lnTo>
                    <a:pt x="4629" y="2291"/>
                  </a:lnTo>
                  <a:lnTo>
                    <a:pt x="4619" y="2286"/>
                  </a:lnTo>
                  <a:lnTo>
                    <a:pt x="4610" y="2276"/>
                  </a:lnTo>
                  <a:lnTo>
                    <a:pt x="4605" y="2272"/>
                  </a:lnTo>
                  <a:lnTo>
                    <a:pt x="4595" y="2267"/>
                  </a:lnTo>
                  <a:lnTo>
                    <a:pt x="4581" y="2262"/>
                  </a:lnTo>
                  <a:lnTo>
                    <a:pt x="4576" y="2257"/>
                  </a:lnTo>
                  <a:lnTo>
                    <a:pt x="4562" y="2252"/>
                  </a:lnTo>
                  <a:lnTo>
                    <a:pt x="4552" y="2252"/>
                  </a:lnTo>
                  <a:lnTo>
                    <a:pt x="4538" y="2248"/>
                  </a:lnTo>
                  <a:lnTo>
                    <a:pt x="4533" y="2248"/>
                  </a:lnTo>
                  <a:cubicBezTo>
                    <a:pt x="4076" y="2142"/>
                    <a:pt x="3931" y="1550"/>
                    <a:pt x="3931" y="1545"/>
                  </a:cubicBezTo>
                  <a:cubicBezTo>
                    <a:pt x="3908" y="1436"/>
                    <a:pt x="3813" y="1373"/>
                    <a:pt x="3716" y="1373"/>
                  </a:cubicBezTo>
                  <a:cubicBezTo>
                    <a:pt x="3650" y="1373"/>
                    <a:pt x="3583" y="1401"/>
                    <a:pt x="3537" y="1463"/>
                  </a:cubicBezTo>
                  <a:cubicBezTo>
                    <a:pt x="2983" y="2233"/>
                    <a:pt x="1756" y="2243"/>
                    <a:pt x="1737" y="2243"/>
                  </a:cubicBezTo>
                  <a:lnTo>
                    <a:pt x="1684" y="2243"/>
                  </a:lnTo>
                  <a:lnTo>
                    <a:pt x="1675" y="2248"/>
                  </a:lnTo>
                  <a:lnTo>
                    <a:pt x="1665" y="2248"/>
                  </a:lnTo>
                  <a:lnTo>
                    <a:pt x="1655" y="2252"/>
                  </a:lnTo>
                  <a:lnTo>
                    <a:pt x="1641" y="2257"/>
                  </a:lnTo>
                  <a:lnTo>
                    <a:pt x="1636" y="2262"/>
                  </a:lnTo>
                  <a:lnTo>
                    <a:pt x="1622" y="2267"/>
                  </a:lnTo>
                  <a:lnTo>
                    <a:pt x="1617" y="2272"/>
                  </a:lnTo>
                  <a:lnTo>
                    <a:pt x="1607" y="2281"/>
                  </a:lnTo>
                  <a:lnTo>
                    <a:pt x="1598" y="2286"/>
                  </a:lnTo>
                  <a:lnTo>
                    <a:pt x="1593" y="2291"/>
                  </a:lnTo>
                  <a:lnTo>
                    <a:pt x="1583" y="2301"/>
                  </a:lnTo>
                  <a:lnTo>
                    <a:pt x="1578" y="2305"/>
                  </a:lnTo>
                  <a:lnTo>
                    <a:pt x="1578" y="1901"/>
                  </a:lnTo>
                  <a:cubicBezTo>
                    <a:pt x="1578" y="1098"/>
                    <a:pt x="2233" y="443"/>
                    <a:pt x="3036" y="438"/>
                  </a:cubicBezTo>
                  <a:close/>
                  <a:moveTo>
                    <a:pt x="1516" y="2854"/>
                  </a:moveTo>
                  <a:lnTo>
                    <a:pt x="1516" y="3301"/>
                  </a:lnTo>
                  <a:cubicBezTo>
                    <a:pt x="1440" y="3254"/>
                    <a:pt x="1396" y="3168"/>
                    <a:pt x="1396" y="3078"/>
                  </a:cubicBezTo>
                  <a:lnTo>
                    <a:pt x="1396" y="3078"/>
                  </a:lnTo>
                  <a:cubicBezTo>
                    <a:pt x="1396" y="2987"/>
                    <a:pt x="1440" y="2902"/>
                    <a:pt x="1516" y="2854"/>
                  </a:cubicBezTo>
                  <a:close/>
                  <a:moveTo>
                    <a:pt x="4706" y="2854"/>
                  </a:moveTo>
                  <a:cubicBezTo>
                    <a:pt x="4865" y="2960"/>
                    <a:pt x="4865" y="3196"/>
                    <a:pt x="4706" y="3301"/>
                  </a:cubicBezTo>
                  <a:lnTo>
                    <a:pt x="4706" y="2854"/>
                  </a:lnTo>
                  <a:close/>
                  <a:moveTo>
                    <a:pt x="3643" y="2002"/>
                  </a:moveTo>
                  <a:cubicBezTo>
                    <a:pt x="3753" y="2224"/>
                    <a:pt x="3951" y="2483"/>
                    <a:pt x="4263" y="2618"/>
                  </a:cubicBezTo>
                  <a:lnTo>
                    <a:pt x="4263" y="3518"/>
                  </a:lnTo>
                  <a:cubicBezTo>
                    <a:pt x="4263" y="4081"/>
                    <a:pt x="3806" y="4538"/>
                    <a:pt x="3243" y="4538"/>
                  </a:cubicBezTo>
                  <a:lnTo>
                    <a:pt x="2974" y="4538"/>
                  </a:lnTo>
                  <a:cubicBezTo>
                    <a:pt x="2411" y="4533"/>
                    <a:pt x="1954" y="4076"/>
                    <a:pt x="1954" y="3513"/>
                  </a:cubicBezTo>
                  <a:lnTo>
                    <a:pt x="1959" y="3513"/>
                  </a:lnTo>
                  <a:lnTo>
                    <a:pt x="1959" y="2666"/>
                  </a:lnTo>
                  <a:cubicBezTo>
                    <a:pt x="2329" y="2633"/>
                    <a:pt x="3094" y="2503"/>
                    <a:pt x="3643" y="2002"/>
                  </a:cubicBezTo>
                  <a:close/>
                  <a:moveTo>
                    <a:pt x="3503" y="4952"/>
                  </a:moveTo>
                  <a:lnTo>
                    <a:pt x="3503" y="5231"/>
                  </a:lnTo>
                  <a:lnTo>
                    <a:pt x="3104" y="5649"/>
                  </a:lnTo>
                  <a:lnTo>
                    <a:pt x="2719" y="5274"/>
                  </a:lnTo>
                  <a:lnTo>
                    <a:pt x="2719" y="5029"/>
                  </a:lnTo>
                  <a:lnTo>
                    <a:pt x="2719" y="4952"/>
                  </a:lnTo>
                  <a:cubicBezTo>
                    <a:pt x="2801" y="4966"/>
                    <a:pt x="2887" y="4976"/>
                    <a:pt x="2979" y="4976"/>
                  </a:cubicBezTo>
                  <a:lnTo>
                    <a:pt x="3243" y="4976"/>
                  </a:lnTo>
                  <a:cubicBezTo>
                    <a:pt x="3330" y="4976"/>
                    <a:pt x="3416" y="4966"/>
                    <a:pt x="3503" y="4952"/>
                  </a:cubicBezTo>
                  <a:close/>
                  <a:moveTo>
                    <a:pt x="3917" y="5428"/>
                  </a:moveTo>
                  <a:lnTo>
                    <a:pt x="4071" y="5534"/>
                  </a:lnTo>
                  <a:lnTo>
                    <a:pt x="3758" y="6174"/>
                  </a:lnTo>
                  <a:lnTo>
                    <a:pt x="3681" y="6121"/>
                  </a:lnTo>
                  <a:lnTo>
                    <a:pt x="3436" y="5938"/>
                  </a:lnTo>
                  <a:lnTo>
                    <a:pt x="3883" y="5476"/>
                  </a:lnTo>
                  <a:cubicBezTo>
                    <a:pt x="3898" y="5462"/>
                    <a:pt x="3907" y="5447"/>
                    <a:pt x="3917" y="5428"/>
                  </a:cubicBezTo>
                  <a:close/>
                  <a:moveTo>
                    <a:pt x="2286" y="5428"/>
                  </a:moveTo>
                  <a:cubicBezTo>
                    <a:pt x="2295" y="5467"/>
                    <a:pt x="2319" y="5500"/>
                    <a:pt x="2348" y="5524"/>
                  </a:cubicBezTo>
                  <a:lnTo>
                    <a:pt x="2772" y="5938"/>
                  </a:lnTo>
                  <a:lnTo>
                    <a:pt x="2449" y="6179"/>
                  </a:lnTo>
                  <a:lnTo>
                    <a:pt x="2132" y="5534"/>
                  </a:lnTo>
                  <a:lnTo>
                    <a:pt x="2286" y="5428"/>
                  </a:lnTo>
                  <a:close/>
                  <a:moveTo>
                    <a:pt x="3099" y="6241"/>
                  </a:moveTo>
                  <a:lnTo>
                    <a:pt x="3282" y="6376"/>
                  </a:lnTo>
                  <a:lnTo>
                    <a:pt x="3219" y="6525"/>
                  </a:lnTo>
                  <a:lnTo>
                    <a:pt x="2993" y="6525"/>
                  </a:lnTo>
                  <a:lnTo>
                    <a:pt x="2926" y="6371"/>
                  </a:lnTo>
                  <a:lnTo>
                    <a:pt x="3099" y="6241"/>
                  </a:lnTo>
                  <a:close/>
                  <a:moveTo>
                    <a:pt x="2560" y="6641"/>
                  </a:moveTo>
                  <a:lnTo>
                    <a:pt x="2618" y="6775"/>
                  </a:lnTo>
                  <a:lnTo>
                    <a:pt x="2555" y="7141"/>
                  </a:lnTo>
                  <a:lnTo>
                    <a:pt x="2435" y="6718"/>
                  </a:lnTo>
                  <a:cubicBezTo>
                    <a:pt x="2459" y="6713"/>
                    <a:pt x="2473" y="6698"/>
                    <a:pt x="2493" y="6689"/>
                  </a:cubicBezTo>
                  <a:lnTo>
                    <a:pt x="2560" y="6641"/>
                  </a:lnTo>
                  <a:close/>
                  <a:moveTo>
                    <a:pt x="3647" y="6646"/>
                  </a:moveTo>
                  <a:lnTo>
                    <a:pt x="3710" y="6689"/>
                  </a:lnTo>
                  <a:cubicBezTo>
                    <a:pt x="3729" y="6703"/>
                    <a:pt x="3758" y="6718"/>
                    <a:pt x="3782" y="6723"/>
                  </a:cubicBezTo>
                  <a:lnTo>
                    <a:pt x="3662" y="7146"/>
                  </a:lnTo>
                  <a:lnTo>
                    <a:pt x="3604" y="6771"/>
                  </a:lnTo>
                  <a:lnTo>
                    <a:pt x="3647" y="6646"/>
                  </a:lnTo>
                  <a:close/>
                  <a:moveTo>
                    <a:pt x="3190" y="6968"/>
                  </a:moveTo>
                  <a:lnTo>
                    <a:pt x="3349" y="7945"/>
                  </a:lnTo>
                  <a:lnTo>
                    <a:pt x="2878" y="7945"/>
                  </a:lnTo>
                  <a:lnTo>
                    <a:pt x="3032" y="6968"/>
                  </a:lnTo>
                  <a:close/>
                  <a:moveTo>
                    <a:pt x="4514" y="5751"/>
                  </a:moveTo>
                  <a:lnTo>
                    <a:pt x="5014" y="5957"/>
                  </a:lnTo>
                  <a:lnTo>
                    <a:pt x="5028" y="5962"/>
                  </a:lnTo>
                  <a:cubicBezTo>
                    <a:pt x="5057" y="5972"/>
                    <a:pt x="5750" y="6222"/>
                    <a:pt x="5750" y="7103"/>
                  </a:cubicBezTo>
                  <a:lnTo>
                    <a:pt x="5750" y="7945"/>
                  </a:lnTo>
                  <a:lnTo>
                    <a:pt x="5178" y="7945"/>
                  </a:lnTo>
                  <a:lnTo>
                    <a:pt x="5178" y="7059"/>
                  </a:lnTo>
                  <a:cubicBezTo>
                    <a:pt x="5178" y="6910"/>
                    <a:pt x="5067" y="6836"/>
                    <a:pt x="4956" y="6836"/>
                  </a:cubicBezTo>
                  <a:cubicBezTo>
                    <a:pt x="4846" y="6836"/>
                    <a:pt x="4735" y="6910"/>
                    <a:pt x="4735" y="7059"/>
                  </a:cubicBezTo>
                  <a:lnTo>
                    <a:pt x="4735" y="7945"/>
                  </a:lnTo>
                  <a:lnTo>
                    <a:pt x="3902" y="7945"/>
                  </a:lnTo>
                  <a:lnTo>
                    <a:pt x="4514" y="5751"/>
                  </a:lnTo>
                  <a:close/>
                  <a:moveTo>
                    <a:pt x="3036" y="1"/>
                  </a:moveTo>
                  <a:cubicBezTo>
                    <a:pt x="1987" y="1"/>
                    <a:pt x="1136" y="852"/>
                    <a:pt x="1136" y="1901"/>
                  </a:cubicBezTo>
                  <a:lnTo>
                    <a:pt x="1136" y="2604"/>
                  </a:lnTo>
                  <a:cubicBezTo>
                    <a:pt x="760" y="3017"/>
                    <a:pt x="991" y="3677"/>
                    <a:pt x="1540" y="3778"/>
                  </a:cubicBezTo>
                  <a:cubicBezTo>
                    <a:pt x="1617" y="4211"/>
                    <a:pt x="1891" y="4586"/>
                    <a:pt x="2276" y="4793"/>
                  </a:cubicBezTo>
                  <a:lnTo>
                    <a:pt x="2276" y="4904"/>
                  </a:lnTo>
                  <a:lnTo>
                    <a:pt x="1780" y="5231"/>
                  </a:lnTo>
                  <a:lnTo>
                    <a:pt x="1761" y="5240"/>
                  </a:lnTo>
                  <a:lnTo>
                    <a:pt x="1011" y="5548"/>
                  </a:lnTo>
                  <a:cubicBezTo>
                    <a:pt x="655" y="5669"/>
                    <a:pt x="0" y="6150"/>
                    <a:pt x="0" y="7107"/>
                  </a:cubicBezTo>
                  <a:lnTo>
                    <a:pt x="0" y="8161"/>
                  </a:lnTo>
                  <a:cubicBezTo>
                    <a:pt x="0" y="8286"/>
                    <a:pt x="96" y="8383"/>
                    <a:pt x="221" y="8383"/>
                  </a:cubicBezTo>
                  <a:lnTo>
                    <a:pt x="1670" y="8383"/>
                  </a:lnTo>
                  <a:cubicBezTo>
                    <a:pt x="1962" y="8383"/>
                    <a:pt x="1963" y="7945"/>
                    <a:pt x="1675" y="7945"/>
                  </a:cubicBezTo>
                  <a:cubicBezTo>
                    <a:pt x="1673" y="7945"/>
                    <a:pt x="1671" y="7945"/>
                    <a:pt x="1670" y="7945"/>
                  </a:cubicBezTo>
                  <a:lnTo>
                    <a:pt x="1453" y="7945"/>
                  </a:lnTo>
                  <a:lnTo>
                    <a:pt x="1453" y="7059"/>
                  </a:lnTo>
                  <a:cubicBezTo>
                    <a:pt x="1453" y="6910"/>
                    <a:pt x="1344" y="6836"/>
                    <a:pt x="1234" y="6836"/>
                  </a:cubicBezTo>
                  <a:cubicBezTo>
                    <a:pt x="1125" y="6836"/>
                    <a:pt x="1015" y="6910"/>
                    <a:pt x="1015" y="7059"/>
                  </a:cubicBezTo>
                  <a:lnTo>
                    <a:pt x="1015" y="7945"/>
                  </a:lnTo>
                  <a:lnTo>
                    <a:pt x="438" y="7945"/>
                  </a:lnTo>
                  <a:lnTo>
                    <a:pt x="438" y="7107"/>
                  </a:lnTo>
                  <a:cubicBezTo>
                    <a:pt x="438" y="6227"/>
                    <a:pt x="1131" y="5977"/>
                    <a:pt x="1160" y="5962"/>
                  </a:cubicBezTo>
                  <a:lnTo>
                    <a:pt x="1174" y="5957"/>
                  </a:lnTo>
                  <a:lnTo>
                    <a:pt x="1708" y="5736"/>
                  </a:lnTo>
                  <a:lnTo>
                    <a:pt x="2329" y="7945"/>
                  </a:lnTo>
                  <a:cubicBezTo>
                    <a:pt x="2074" y="8007"/>
                    <a:pt x="2117" y="8378"/>
                    <a:pt x="2377" y="8383"/>
                  </a:cubicBezTo>
                  <a:lnTo>
                    <a:pt x="5972" y="8383"/>
                  </a:lnTo>
                  <a:cubicBezTo>
                    <a:pt x="6092" y="8383"/>
                    <a:pt x="6188" y="8282"/>
                    <a:pt x="6188" y="8161"/>
                  </a:cubicBezTo>
                  <a:lnTo>
                    <a:pt x="6188" y="7107"/>
                  </a:lnTo>
                  <a:cubicBezTo>
                    <a:pt x="6188" y="6150"/>
                    <a:pt x="5534" y="5674"/>
                    <a:pt x="5178" y="5548"/>
                  </a:cubicBezTo>
                  <a:lnTo>
                    <a:pt x="4441" y="5245"/>
                  </a:lnTo>
                  <a:lnTo>
                    <a:pt x="3946" y="4918"/>
                  </a:lnTo>
                  <a:lnTo>
                    <a:pt x="3946" y="4798"/>
                  </a:lnTo>
                  <a:cubicBezTo>
                    <a:pt x="4331" y="4586"/>
                    <a:pt x="4600" y="4211"/>
                    <a:pt x="4682" y="3778"/>
                  </a:cubicBezTo>
                  <a:cubicBezTo>
                    <a:pt x="5230" y="3677"/>
                    <a:pt x="5457" y="3013"/>
                    <a:pt x="5081" y="2599"/>
                  </a:cubicBezTo>
                  <a:lnTo>
                    <a:pt x="5081" y="1901"/>
                  </a:lnTo>
                  <a:cubicBezTo>
                    <a:pt x="5081" y="852"/>
                    <a:pt x="4230" y="1"/>
                    <a:pt x="31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13" name="Google Shape;14513;p138"/>
          <p:cNvGrpSpPr/>
          <p:nvPr/>
        </p:nvGrpSpPr>
        <p:grpSpPr>
          <a:xfrm>
            <a:off x="7550155" y="1325922"/>
            <a:ext cx="379381" cy="366792"/>
            <a:chOff x="7550155" y="1510497"/>
            <a:chExt cx="379381" cy="366792"/>
          </a:xfrm>
        </p:grpSpPr>
        <p:sp>
          <p:nvSpPr>
            <p:cNvPr id="14514" name="Google Shape;14514;p138"/>
            <p:cNvSpPr/>
            <p:nvPr/>
          </p:nvSpPr>
          <p:spPr>
            <a:xfrm>
              <a:off x="7550155" y="1515926"/>
              <a:ext cx="379381" cy="355907"/>
            </a:xfrm>
            <a:custGeom>
              <a:avLst/>
              <a:gdLst/>
              <a:ahLst/>
              <a:cxnLst/>
              <a:rect l="l" t="t" r="r" b="b"/>
              <a:pathLst>
                <a:path w="14465" h="13570" extrusionOk="0">
                  <a:moveTo>
                    <a:pt x="7232" y="0"/>
                  </a:moveTo>
                  <a:cubicBezTo>
                    <a:pt x="7232" y="0"/>
                    <a:pt x="3960" y="1963"/>
                    <a:pt x="1444" y="1963"/>
                  </a:cubicBezTo>
                  <a:cubicBezTo>
                    <a:pt x="1444" y="1963"/>
                    <a:pt x="0" y="11163"/>
                    <a:pt x="7232" y="13569"/>
                  </a:cubicBezTo>
                  <a:cubicBezTo>
                    <a:pt x="14464" y="11163"/>
                    <a:pt x="13016" y="1963"/>
                    <a:pt x="13016" y="1963"/>
                  </a:cubicBezTo>
                  <a:cubicBezTo>
                    <a:pt x="10500" y="1963"/>
                    <a:pt x="7232" y="0"/>
                    <a:pt x="7232" y="0"/>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5" name="Google Shape;14515;p138"/>
            <p:cNvSpPr/>
            <p:nvPr/>
          </p:nvSpPr>
          <p:spPr>
            <a:xfrm>
              <a:off x="7732515" y="1566650"/>
              <a:ext cx="197021" cy="305183"/>
            </a:xfrm>
            <a:custGeom>
              <a:avLst/>
              <a:gdLst/>
              <a:ahLst/>
              <a:cxnLst/>
              <a:rect l="l" t="t" r="r" b="b"/>
              <a:pathLst>
                <a:path w="7512" h="11636" extrusionOk="0">
                  <a:moveTo>
                    <a:pt x="5510" y="1"/>
                  </a:moveTo>
                  <a:cubicBezTo>
                    <a:pt x="5510" y="10"/>
                    <a:pt x="5510" y="20"/>
                    <a:pt x="5515" y="29"/>
                  </a:cubicBezTo>
                  <a:cubicBezTo>
                    <a:pt x="5515" y="29"/>
                    <a:pt x="6924" y="8998"/>
                    <a:pt x="0" y="11539"/>
                  </a:cubicBezTo>
                  <a:cubicBezTo>
                    <a:pt x="92" y="11573"/>
                    <a:pt x="183" y="11606"/>
                    <a:pt x="275" y="11635"/>
                  </a:cubicBezTo>
                  <a:cubicBezTo>
                    <a:pt x="7511" y="9234"/>
                    <a:pt x="6063" y="29"/>
                    <a:pt x="6063" y="29"/>
                  </a:cubicBezTo>
                  <a:cubicBezTo>
                    <a:pt x="5880" y="29"/>
                    <a:pt x="5697" y="20"/>
                    <a:pt x="5510"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6" name="Google Shape;14516;p138"/>
            <p:cNvSpPr/>
            <p:nvPr/>
          </p:nvSpPr>
          <p:spPr>
            <a:xfrm>
              <a:off x="7588264" y="1550887"/>
              <a:ext cx="302901" cy="284463"/>
            </a:xfrm>
            <a:custGeom>
              <a:avLst/>
              <a:gdLst/>
              <a:ahLst/>
              <a:cxnLst/>
              <a:rect l="l" t="t" r="r" b="b"/>
              <a:pathLst>
                <a:path w="11549" h="10846" extrusionOk="0">
                  <a:moveTo>
                    <a:pt x="5779" y="0"/>
                  </a:moveTo>
                  <a:cubicBezTo>
                    <a:pt x="5779" y="0"/>
                    <a:pt x="3167" y="1573"/>
                    <a:pt x="1155" y="1573"/>
                  </a:cubicBezTo>
                  <a:cubicBezTo>
                    <a:pt x="1155" y="1573"/>
                    <a:pt x="0" y="8926"/>
                    <a:pt x="5775" y="10846"/>
                  </a:cubicBezTo>
                  <a:cubicBezTo>
                    <a:pt x="11549" y="8926"/>
                    <a:pt x="10399" y="1573"/>
                    <a:pt x="10399" y="1573"/>
                  </a:cubicBezTo>
                  <a:cubicBezTo>
                    <a:pt x="8387" y="1573"/>
                    <a:pt x="5779" y="0"/>
                    <a:pt x="5779" y="0"/>
                  </a:cubicBezTo>
                  <a:close/>
                </a:path>
              </a:pathLst>
            </a:custGeom>
            <a:solidFill>
              <a:srgbClr val="EE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7" name="Google Shape;14517;p138"/>
            <p:cNvSpPr/>
            <p:nvPr/>
          </p:nvSpPr>
          <p:spPr>
            <a:xfrm>
              <a:off x="7732646" y="1591120"/>
              <a:ext cx="158650" cy="244230"/>
            </a:xfrm>
            <a:custGeom>
              <a:avLst/>
              <a:gdLst/>
              <a:ahLst/>
              <a:cxnLst/>
              <a:rect l="l" t="t" r="r" b="b"/>
              <a:pathLst>
                <a:path w="6049" h="9312" extrusionOk="0">
                  <a:moveTo>
                    <a:pt x="4335" y="1"/>
                  </a:moveTo>
                  <a:lnTo>
                    <a:pt x="4335" y="1"/>
                  </a:lnTo>
                  <a:cubicBezTo>
                    <a:pt x="4340" y="15"/>
                    <a:pt x="4345" y="25"/>
                    <a:pt x="4345" y="39"/>
                  </a:cubicBezTo>
                  <a:cubicBezTo>
                    <a:pt x="4345" y="39"/>
                    <a:pt x="5466" y="7156"/>
                    <a:pt x="0" y="9211"/>
                  </a:cubicBezTo>
                  <a:cubicBezTo>
                    <a:pt x="87" y="9244"/>
                    <a:pt x="178" y="9278"/>
                    <a:pt x="274" y="9312"/>
                  </a:cubicBezTo>
                  <a:cubicBezTo>
                    <a:pt x="6048" y="7392"/>
                    <a:pt x="4894" y="39"/>
                    <a:pt x="4894" y="39"/>
                  </a:cubicBezTo>
                  <a:cubicBezTo>
                    <a:pt x="4706" y="35"/>
                    <a:pt x="4518" y="25"/>
                    <a:pt x="4335"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8" name="Google Shape;14518;p138"/>
            <p:cNvSpPr/>
            <p:nvPr/>
          </p:nvSpPr>
          <p:spPr>
            <a:xfrm>
              <a:off x="7711428" y="1603001"/>
              <a:ext cx="56809" cy="81305"/>
            </a:xfrm>
            <a:custGeom>
              <a:avLst/>
              <a:gdLst/>
              <a:ahLst/>
              <a:cxnLst/>
              <a:rect l="l" t="t" r="r" b="b"/>
              <a:pathLst>
                <a:path w="2166" h="3100" extrusionOk="0">
                  <a:moveTo>
                    <a:pt x="1083" y="0"/>
                  </a:moveTo>
                  <a:cubicBezTo>
                    <a:pt x="482" y="0"/>
                    <a:pt x="1" y="486"/>
                    <a:pt x="1" y="1083"/>
                  </a:cubicBezTo>
                  <a:lnTo>
                    <a:pt x="1" y="2016"/>
                  </a:lnTo>
                  <a:cubicBezTo>
                    <a:pt x="1" y="2613"/>
                    <a:pt x="482" y="3094"/>
                    <a:pt x="1083" y="3099"/>
                  </a:cubicBezTo>
                  <a:cubicBezTo>
                    <a:pt x="1680" y="3094"/>
                    <a:pt x="2161" y="2613"/>
                    <a:pt x="2166" y="2016"/>
                  </a:cubicBezTo>
                  <a:lnTo>
                    <a:pt x="2166" y="1083"/>
                  </a:lnTo>
                  <a:cubicBezTo>
                    <a:pt x="2161" y="486"/>
                    <a:pt x="1680" y="0"/>
                    <a:pt x="108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9" name="Google Shape;14519;p138"/>
            <p:cNvSpPr/>
            <p:nvPr/>
          </p:nvSpPr>
          <p:spPr>
            <a:xfrm>
              <a:off x="7732646" y="1603001"/>
              <a:ext cx="35591" cy="81305"/>
            </a:xfrm>
            <a:custGeom>
              <a:avLst/>
              <a:gdLst/>
              <a:ahLst/>
              <a:cxnLst/>
              <a:rect l="l" t="t" r="r" b="b"/>
              <a:pathLst>
                <a:path w="1357" h="3100" extrusionOk="0">
                  <a:moveTo>
                    <a:pt x="274" y="0"/>
                  </a:moveTo>
                  <a:cubicBezTo>
                    <a:pt x="178" y="0"/>
                    <a:pt x="87" y="10"/>
                    <a:pt x="0" y="34"/>
                  </a:cubicBezTo>
                  <a:cubicBezTo>
                    <a:pt x="476" y="159"/>
                    <a:pt x="804" y="592"/>
                    <a:pt x="808" y="1083"/>
                  </a:cubicBezTo>
                  <a:lnTo>
                    <a:pt x="808" y="2016"/>
                  </a:lnTo>
                  <a:cubicBezTo>
                    <a:pt x="804" y="2507"/>
                    <a:pt x="476" y="2935"/>
                    <a:pt x="0" y="3061"/>
                  </a:cubicBezTo>
                  <a:cubicBezTo>
                    <a:pt x="87" y="3085"/>
                    <a:pt x="178" y="3099"/>
                    <a:pt x="274" y="3099"/>
                  </a:cubicBezTo>
                  <a:cubicBezTo>
                    <a:pt x="871" y="3094"/>
                    <a:pt x="1352" y="2613"/>
                    <a:pt x="1357" y="2016"/>
                  </a:cubicBezTo>
                  <a:lnTo>
                    <a:pt x="1357" y="1083"/>
                  </a:lnTo>
                  <a:cubicBezTo>
                    <a:pt x="1352" y="486"/>
                    <a:pt x="871" y="0"/>
                    <a:pt x="274" y="0"/>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0" name="Google Shape;14520;p138"/>
            <p:cNvSpPr/>
            <p:nvPr/>
          </p:nvSpPr>
          <p:spPr>
            <a:xfrm>
              <a:off x="7680401" y="1684149"/>
              <a:ext cx="118758" cy="76611"/>
            </a:xfrm>
            <a:custGeom>
              <a:avLst/>
              <a:gdLst/>
              <a:ahLst/>
              <a:cxnLst/>
              <a:rect l="l" t="t" r="r" b="b"/>
              <a:pathLst>
                <a:path w="4528" h="2921" extrusionOk="0">
                  <a:moveTo>
                    <a:pt x="2266" y="0"/>
                  </a:moveTo>
                  <a:cubicBezTo>
                    <a:pt x="1068" y="15"/>
                    <a:pt x="0" y="996"/>
                    <a:pt x="0" y="2190"/>
                  </a:cubicBezTo>
                  <a:lnTo>
                    <a:pt x="0" y="2921"/>
                  </a:lnTo>
                  <a:lnTo>
                    <a:pt x="2266" y="2921"/>
                  </a:lnTo>
                  <a:lnTo>
                    <a:pt x="4528" y="2916"/>
                  </a:lnTo>
                  <a:lnTo>
                    <a:pt x="4528" y="2190"/>
                  </a:lnTo>
                  <a:cubicBezTo>
                    <a:pt x="4528" y="996"/>
                    <a:pt x="3460" y="15"/>
                    <a:pt x="2266"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1" name="Google Shape;14521;p138"/>
            <p:cNvSpPr/>
            <p:nvPr/>
          </p:nvSpPr>
          <p:spPr>
            <a:xfrm>
              <a:off x="7732646" y="1684149"/>
              <a:ext cx="66513" cy="76611"/>
            </a:xfrm>
            <a:custGeom>
              <a:avLst/>
              <a:gdLst/>
              <a:ahLst/>
              <a:cxnLst/>
              <a:rect l="l" t="t" r="r" b="b"/>
              <a:pathLst>
                <a:path w="2536" h="2921" extrusionOk="0">
                  <a:moveTo>
                    <a:pt x="274" y="0"/>
                  </a:moveTo>
                  <a:cubicBezTo>
                    <a:pt x="178" y="5"/>
                    <a:pt x="87" y="10"/>
                    <a:pt x="0" y="24"/>
                  </a:cubicBezTo>
                  <a:cubicBezTo>
                    <a:pt x="1083" y="169"/>
                    <a:pt x="1992" y="1088"/>
                    <a:pt x="1992" y="2194"/>
                  </a:cubicBezTo>
                  <a:lnTo>
                    <a:pt x="1992" y="2921"/>
                  </a:lnTo>
                  <a:lnTo>
                    <a:pt x="2536" y="2921"/>
                  </a:lnTo>
                  <a:lnTo>
                    <a:pt x="2536" y="2190"/>
                  </a:lnTo>
                  <a:cubicBezTo>
                    <a:pt x="2536" y="996"/>
                    <a:pt x="1468" y="19"/>
                    <a:pt x="274" y="0"/>
                  </a:cubicBezTo>
                  <a:close/>
                </a:path>
              </a:pathLst>
            </a:custGeom>
            <a:solidFill>
              <a:srgbClr val="8394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2" name="Google Shape;14522;p138"/>
            <p:cNvSpPr/>
            <p:nvPr/>
          </p:nvSpPr>
          <p:spPr>
            <a:xfrm>
              <a:off x="7725328" y="1684175"/>
              <a:ext cx="28903" cy="16917"/>
            </a:xfrm>
            <a:custGeom>
              <a:avLst/>
              <a:gdLst/>
              <a:ahLst/>
              <a:cxnLst/>
              <a:rect l="l" t="t" r="r" b="b"/>
              <a:pathLst>
                <a:path w="1102" h="645" extrusionOk="0">
                  <a:moveTo>
                    <a:pt x="551" y="0"/>
                  </a:moveTo>
                  <a:cubicBezTo>
                    <a:pt x="366" y="0"/>
                    <a:pt x="180" y="26"/>
                    <a:pt x="0" y="76"/>
                  </a:cubicBezTo>
                  <a:lnTo>
                    <a:pt x="294" y="644"/>
                  </a:lnTo>
                  <a:lnTo>
                    <a:pt x="813" y="644"/>
                  </a:lnTo>
                  <a:lnTo>
                    <a:pt x="1102" y="76"/>
                  </a:lnTo>
                  <a:cubicBezTo>
                    <a:pt x="921" y="26"/>
                    <a:pt x="736" y="0"/>
                    <a:pt x="551" y="0"/>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3" name="Google Shape;14523;p138"/>
            <p:cNvSpPr/>
            <p:nvPr/>
          </p:nvSpPr>
          <p:spPr>
            <a:xfrm>
              <a:off x="7725328" y="1684175"/>
              <a:ext cx="28903" cy="16917"/>
            </a:xfrm>
            <a:custGeom>
              <a:avLst/>
              <a:gdLst/>
              <a:ahLst/>
              <a:cxnLst/>
              <a:rect l="l" t="t" r="r" b="b"/>
              <a:pathLst>
                <a:path w="1102" h="645" extrusionOk="0">
                  <a:moveTo>
                    <a:pt x="551" y="0"/>
                  </a:moveTo>
                  <a:cubicBezTo>
                    <a:pt x="366" y="0"/>
                    <a:pt x="180" y="26"/>
                    <a:pt x="0" y="76"/>
                  </a:cubicBezTo>
                  <a:lnTo>
                    <a:pt x="294" y="644"/>
                  </a:lnTo>
                  <a:lnTo>
                    <a:pt x="813" y="644"/>
                  </a:lnTo>
                  <a:lnTo>
                    <a:pt x="1102" y="76"/>
                  </a:lnTo>
                  <a:cubicBezTo>
                    <a:pt x="921" y="26"/>
                    <a:pt x="736" y="0"/>
                    <a:pt x="551" y="0"/>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4" name="Google Shape;14524;p138"/>
            <p:cNvSpPr/>
            <p:nvPr/>
          </p:nvSpPr>
          <p:spPr>
            <a:xfrm>
              <a:off x="7735793" y="1684385"/>
              <a:ext cx="18438" cy="16707"/>
            </a:xfrm>
            <a:custGeom>
              <a:avLst/>
              <a:gdLst/>
              <a:ahLst/>
              <a:cxnLst/>
              <a:rect l="l" t="t" r="r" b="b"/>
              <a:pathLst>
                <a:path w="703" h="637" extrusionOk="0">
                  <a:moveTo>
                    <a:pt x="318" y="1"/>
                  </a:moveTo>
                  <a:lnTo>
                    <a:pt x="0" y="636"/>
                  </a:lnTo>
                  <a:lnTo>
                    <a:pt x="414" y="636"/>
                  </a:lnTo>
                  <a:lnTo>
                    <a:pt x="703" y="68"/>
                  </a:lnTo>
                  <a:cubicBezTo>
                    <a:pt x="578" y="35"/>
                    <a:pt x="448" y="10"/>
                    <a:pt x="3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5" name="Google Shape;14525;p138"/>
            <p:cNvSpPr/>
            <p:nvPr/>
          </p:nvSpPr>
          <p:spPr>
            <a:xfrm>
              <a:off x="7725066" y="1701066"/>
              <a:ext cx="29427" cy="47708"/>
            </a:xfrm>
            <a:custGeom>
              <a:avLst/>
              <a:gdLst/>
              <a:ahLst/>
              <a:cxnLst/>
              <a:rect l="l" t="t" r="r" b="b"/>
              <a:pathLst>
                <a:path w="1122" h="1819" extrusionOk="0">
                  <a:moveTo>
                    <a:pt x="304" y="0"/>
                  </a:moveTo>
                  <a:lnTo>
                    <a:pt x="0" y="1309"/>
                  </a:lnTo>
                  <a:lnTo>
                    <a:pt x="563" y="1819"/>
                  </a:lnTo>
                  <a:lnTo>
                    <a:pt x="1122" y="1309"/>
                  </a:lnTo>
                  <a:lnTo>
                    <a:pt x="823" y="0"/>
                  </a:ln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6" name="Google Shape;14526;p138"/>
            <p:cNvSpPr/>
            <p:nvPr/>
          </p:nvSpPr>
          <p:spPr>
            <a:xfrm>
              <a:off x="7734403" y="1701066"/>
              <a:ext cx="20090" cy="47708"/>
            </a:xfrm>
            <a:custGeom>
              <a:avLst/>
              <a:gdLst/>
              <a:ahLst/>
              <a:cxnLst/>
              <a:rect l="l" t="t" r="r" b="b"/>
              <a:pathLst>
                <a:path w="766" h="1819" extrusionOk="0">
                  <a:moveTo>
                    <a:pt x="53" y="0"/>
                  </a:moveTo>
                  <a:lnTo>
                    <a:pt x="357" y="1309"/>
                  </a:lnTo>
                  <a:lnTo>
                    <a:pt x="0" y="1631"/>
                  </a:lnTo>
                  <a:lnTo>
                    <a:pt x="207" y="1819"/>
                  </a:lnTo>
                  <a:lnTo>
                    <a:pt x="766" y="1309"/>
                  </a:lnTo>
                  <a:lnTo>
                    <a:pt x="467" y="0"/>
                  </a:ln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7" name="Google Shape;14527;p138"/>
            <p:cNvSpPr/>
            <p:nvPr/>
          </p:nvSpPr>
          <p:spPr>
            <a:xfrm>
              <a:off x="7674972" y="1597572"/>
              <a:ext cx="129616" cy="168512"/>
            </a:xfrm>
            <a:custGeom>
              <a:avLst/>
              <a:gdLst/>
              <a:ahLst/>
              <a:cxnLst/>
              <a:rect l="l" t="t" r="r" b="b"/>
              <a:pathLst>
                <a:path w="4942" h="6425" extrusionOk="0">
                  <a:moveTo>
                    <a:pt x="2680" y="1117"/>
                  </a:moveTo>
                  <a:cubicBezTo>
                    <a:pt x="2680" y="1117"/>
                    <a:pt x="2868" y="1612"/>
                    <a:pt x="3349" y="1728"/>
                  </a:cubicBezTo>
                  <a:lnTo>
                    <a:pt x="3349" y="2219"/>
                  </a:lnTo>
                  <a:cubicBezTo>
                    <a:pt x="3349" y="2690"/>
                    <a:pt x="2979" y="3075"/>
                    <a:pt x="2507" y="3094"/>
                  </a:cubicBezTo>
                  <a:lnTo>
                    <a:pt x="2435" y="3094"/>
                  </a:lnTo>
                  <a:cubicBezTo>
                    <a:pt x="1963" y="3075"/>
                    <a:pt x="1593" y="2690"/>
                    <a:pt x="1593" y="2219"/>
                  </a:cubicBezTo>
                  <a:lnTo>
                    <a:pt x="1593" y="1747"/>
                  </a:lnTo>
                  <a:lnTo>
                    <a:pt x="1593" y="1742"/>
                  </a:lnTo>
                  <a:cubicBezTo>
                    <a:pt x="2387" y="1660"/>
                    <a:pt x="2680" y="1117"/>
                    <a:pt x="2680" y="1117"/>
                  </a:cubicBezTo>
                  <a:close/>
                  <a:moveTo>
                    <a:pt x="2570" y="3508"/>
                  </a:moveTo>
                  <a:cubicBezTo>
                    <a:pt x="2603" y="3508"/>
                    <a:pt x="2632" y="3513"/>
                    <a:pt x="2661" y="3518"/>
                  </a:cubicBezTo>
                  <a:lnTo>
                    <a:pt x="2709" y="3523"/>
                  </a:lnTo>
                  <a:lnTo>
                    <a:pt x="2608" y="3734"/>
                  </a:lnTo>
                  <a:lnTo>
                    <a:pt x="2334" y="3734"/>
                  </a:lnTo>
                  <a:lnTo>
                    <a:pt x="2228" y="3523"/>
                  </a:lnTo>
                  <a:lnTo>
                    <a:pt x="2276" y="3518"/>
                  </a:lnTo>
                  <a:cubicBezTo>
                    <a:pt x="2305" y="3513"/>
                    <a:pt x="2334" y="3513"/>
                    <a:pt x="2368" y="3508"/>
                  </a:cubicBezTo>
                  <a:close/>
                  <a:moveTo>
                    <a:pt x="2570" y="4148"/>
                  </a:moveTo>
                  <a:lnTo>
                    <a:pt x="2810" y="5178"/>
                  </a:lnTo>
                  <a:lnTo>
                    <a:pt x="2473" y="5486"/>
                  </a:lnTo>
                  <a:lnTo>
                    <a:pt x="2137" y="5178"/>
                  </a:lnTo>
                  <a:lnTo>
                    <a:pt x="2372" y="4148"/>
                  </a:lnTo>
                  <a:close/>
                  <a:moveTo>
                    <a:pt x="3128" y="3624"/>
                  </a:moveTo>
                  <a:cubicBezTo>
                    <a:pt x="3421" y="3729"/>
                    <a:pt x="3691" y="3893"/>
                    <a:pt x="3917" y="4110"/>
                  </a:cubicBezTo>
                  <a:cubicBezTo>
                    <a:pt x="4302" y="4466"/>
                    <a:pt x="4523" y="4966"/>
                    <a:pt x="4533" y="5491"/>
                  </a:cubicBezTo>
                  <a:lnTo>
                    <a:pt x="4533" y="6015"/>
                  </a:lnTo>
                  <a:lnTo>
                    <a:pt x="409" y="6015"/>
                  </a:lnTo>
                  <a:lnTo>
                    <a:pt x="409" y="5491"/>
                  </a:lnTo>
                  <a:cubicBezTo>
                    <a:pt x="419" y="4961"/>
                    <a:pt x="640" y="4461"/>
                    <a:pt x="1030" y="4110"/>
                  </a:cubicBezTo>
                  <a:cubicBezTo>
                    <a:pt x="1256" y="3893"/>
                    <a:pt x="1525" y="3729"/>
                    <a:pt x="1819" y="3628"/>
                  </a:cubicBezTo>
                  <a:lnTo>
                    <a:pt x="1997" y="3970"/>
                  </a:lnTo>
                  <a:lnTo>
                    <a:pt x="1713" y="5207"/>
                  </a:lnTo>
                  <a:cubicBezTo>
                    <a:pt x="1694" y="5279"/>
                    <a:pt x="1718" y="5356"/>
                    <a:pt x="1771" y="5404"/>
                  </a:cubicBezTo>
                  <a:lnTo>
                    <a:pt x="2334" y="5919"/>
                  </a:lnTo>
                  <a:cubicBezTo>
                    <a:pt x="2372" y="5955"/>
                    <a:pt x="2422" y="5973"/>
                    <a:pt x="2472" y="5973"/>
                  </a:cubicBezTo>
                  <a:cubicBezTo>
                    <a:pt x="2521" y="5973"/>
                    <a:pt x="2572" y="5955"/>
                    <a:pt x="2613" y="5919"/>
                  </a:cubicBezTo>
                  <a:lnTo>
                    <a:pt x="3176" y="5404"/>
                  </a:lnTo>
                  <a:cubicBezTo>
                    <a:pt x="3229" y="5356"/>
                    <a:pt x="3253" y="5279"/>
                    <a:pt x="3234" y="5207"/>
                  </a:cubicBezTo>
                  <a:lnTo>
                    <a:pt x="2950" y="3970"/>
                  </a:lnTo>
                  <a:lnTo>
                    <a:pt x="3128" y="3624"/>
                  </a:lnTo>
                  <a:close/>
                  <a:moveTo>
                    <a:pt x="2469" y="0"/>
                  </a:moveTo>
                  <a:cubicBezTo>
                    <a:pt x="1761" y="0"/>
                    <a:pt x="1184" y="578"/>
                    <a:pt x="1184" y="1290"/>
                  </a:cubicBezTo>
                  <a:lnTo>
                    <a:pt x="1184" y="2223"/>
                  </a:lnTo>
                  <a:cubicBezTo>
                    <a:pt x="1184" y="2618"/>
                    <a:pt x="1367" y="2993"/>
                    <a:pt x="1679" y="3239"/>
                  </a:cubicBezTo>
                  <a:cubicBezTo>
                    <a:pt x="717" y="3576"/>
                    <a:pt x="0" y="4475"/>
                    <a:pt x="0" y="5491"/>
                  </a:cubicBezTo>
                  <a:lnTo>
                    <a:pt x="0" y="6217"/>
                  </a:lnTo>
                  <a:cubicBezTo>
                    <a:pt x="0" y="6333"/>
                    <a:pt x="92" y="6424"/>
                    <a:pt x="207" y="6424"/>
                  </a:cubicBezTo>
                  <a:lnTo>
                    <a:pt x="4735" y="6424"/>
                  </a:lnTo>
                  <a:cubicBezTo>
                    <a:pt x="4850" y="6424"/>
                    <a:pt x="4942" y="6333"/>
                    <a:pt x="4942" y="6217"/>
                  </a:cubicBezTo>
                  <a:lnTo>
                    <a:pt x="4942" y="5491"/>
                  </a:lnTo>
                  <a:cubicBezTo>
                    <a:pt x="4942" y="4470"/>
                    <a:pt x="4230" y="3571"/>
                    <a:pt x="3262" y="3234"/>
                  </a:cubicBezTo>
                  <a:cubicBezTo>
                    <a:pt x="3575" y="2988"/>
                    <a:pt x="3758" y="2613"/>
                    <a:pt x="3758" y="2219"/>
                  </a:cubicBezTo>
                  <a:lnTo>
                    <a:pt x="3758" y="1290"/>
                  </a:lnTo>
                  <a:cubicBezTo>
                    <a:pt x="3758" y="578"/>
                    <a:pt x="3181" y="0"/>
                    <a:pt x="24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8" name="Google Shape;14528;p138"/>
            <p:cNvSpPr/>
            <p:nvPr/>
          </p:nvSpPr>
          <p:spPr>
            <a:xfrm>
              <a:off x="7610609" y="1545563"/>
              <a:ext cx="260229" cy="158204"/>
            </a:xfrm>
            <a:custGeom>
              <a:avLst/>
              <a:gdLst/>
              <a:ahLst/>
              <a:cxnLst/>
              <a:rect l="l" t="t" r="r" b="b"/>
              <a:pathLst>
                <a:path w="9922" h="6032" extrusionOk="0">
                  <a:moveTo>
                    <a:pt x="4926" y="1"/>
                  </a:moveTo>
                  <a:cubicBezTo>
                    <a:pt x="4889" y="1"/>
                    <a:pt x="4853" y="11"/>
                    <a:pt x="4822" y="30"/>
                  </a:cubicBezTo>
                  <a:cubicBezTo>
                    <a:pt x="4793" y="44"/>
                    <a:pt x="2233" y="1570"/>
                    <a:pt x="303" y="1570"/>
                  </a:cubicBezTo>
                  <a:cubicBezTo>
                    <a:pt x="202" y="1570"/>
                    <a:pt x="116" y="1642"/>
                    <a:pt x="101" y="1743"/>
                  </a:cubicBezTo>
                  <a:cubicBezTo>
                    <a:pt x="29" y="2258"/>
                    <a:pt x="0" y="2773"/>
                    <a:pt x="5" y="3292"/>
                  </a:cubicBezTo>
                  <a:cubicBezTo>
                    <a:pt x="5" y="3408"/>
                    <a:pt x="96" y="3499"/>
                    <a:pt x="207" y="3499"/>
                  </a:cubicBezTo>
                  <a:cubicBezTo>
                    <a:pt x="323" y="3499"/>
                    <a:pt x="414" y="3408"/>
                    <a:pt x="414" y="3292"/>
                  </a:cubicBezTo>
                  <a:cubicBezTo>
                    <a:pt x="409" y="2854"/>
                    <a:pt x="433" y="2412"/>
                    <a:pt x="486" y="1974"/>
                  </a:cubicBezTo>
                  <a:cubicBezTo>
                    <a:pt x="1314" y="1940"/>
                    <a:pt x="2310" y="1675"/>
                    <a:pt x="3450" y="1180"/>
                  </a:cubicBezTo>
                  <a:cubicBezTo>
                    <a:pt x="3955" y="958"/>
                    <a:pt x="4446" y="713"/>
                    <a:pt x="4923" y="444"/>
                  </a:cubicBezTo>
                  <a:cubicBezTo>
                    <a:pt x="5404" y="713"/>
                    <a:pt x="5895" y="958"/>
                    <a:pt x="6400" y="1180"/>
                  </a:cubicBezTo>
                  <a:cubicBezTo>
                    <a:pt x="7540" y="1675"/>
                    <a:pt x="8536" y="1940"/>
                    <a:pt x="9364" y="1974"/>
                  </a:cubicBezTo>
                  <a:cubicBezTo>
                    <a:pt x="9426" y="2484"/>
                    <a:pt x="9551" y="4072"/>
                    <a:pt x="9171" y="5780"/>
                  </a:cubicBezTo>
                  <a:cubicBezTo>
                    <a:pt x="9138" y="5936"/>
                    <a:pt x="9259" y="6031"/>
                    <a:pt x="9377" y="6031"/>
                  </a:cubicBezTo>
                  <a:cubicBezTo>
                    <a:pt x="9462" y="6031"/>
                    <a:pt x="9547" y="5982"/>
                    <a:pt x="9571" y="5871"/>
                  </a:cubicBezTo>
                  <a:cubicBezTo>
                    <a:pt x="9864" y="4514"/>
                    <a:pt x="9922" y="3119"/>
                    <a:pt x="9749" y="1743"/>
                  </a:cubicBezTo>
                  <a:cubicBezTo>
                    <a:pt x="9729" y="1642"/>
                    <a:pt x="9648" y="1570"/>
                    <a:pt x="9547" y="1570"/>
                  </a:cubicBezTo>
                  <a:cubicBezTo>
                    <a:pt x="7617" y="1570"/>
                    <a:pt x="5057" y="44"/>
                    <a:pt x="5033" y="30"/>
                  </a:cubicBezTo>
                  <a:cubicBezTo>
                    <a:pt x="5000" y="11"/>
                    <a:pt x="4962" y="1"/>
                    <a:pt x="49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9" name="Google Shape;14529;p138"/>
            <p:cNvSpPr/>
            <p:nvPr/>
          </p:nvSpPr>
          <p:spPr>
            <a:xfrm>
              <a:off x="7611081" y="1647168"/>
              <a:ext cx="246775" cy="193559"/>
            </a:xfrm>
            <a:custGeom>
              <a:avLst/>
              <a:gdLst/>
              <a:ahLst/>
              <a:cxnLst/>
              <a:rect l="l" t="t" r="r" b="b"/>
              <a:pathLst>
                <a:path w="9409" h="7380" extrusionOk="0">
                  <a:moveTo>
                    <a:pt x="216" y="1"/>
                  </a:moveTo>
                  <a:cubicBezTo>
                    <a:pt x="109" y="1"/>
                    <a:pt x="1" y="76"/>
                    <a:pt x="11" y="217"/>
                  </a:cubicBezTo>
                  <a:cubicBezTo>
                    <a:pt x="107" y="1742"/>
                    <a:pt x="459" y="3085"/>
                    <a:pt x="1055" y="4201"/>
                  </a:cubicBezTo>
                  <a:cubicBezTo>
                    <a:pt x="1883" y="5746"/>
                    <a:pt x="3153" y="6809"/>
                    <a:pt x="4842" y="7372"/>
                  </a:cubicBezTo>
                  <a:cubicBezTo>
                    <a:pt x="4864" y="7377"/>
                    <a:pt x="4885" y="7379"/>
                    <a:pt x="4907" y="7379"/>
                  </a:cubicBezTo>
                  <a:cubicBezTo>
                    <a:pt x="4929" y="7379"/>
                    <a:pt x="4950" y="7377"/>
                    <a:pt x="4972" y="7372"/>
                  </a:cubicBezTo>
                  <a:cubicBezTo>
                    <a:pt x="6064" y="7011"/>
                    <a:pt x="6993" y="6424"/>
                    <a:pt x="7729" y="5640"/>
                  </a:cubicBezTo>
                  <a:cubicBezTo>
                    <a:pt x="8465" y="4855"/>
                    <a:pt x="9023" y="3859"/>
                    <a:pt x="9375" y="2685"/>
                  </a:cubicBezTo>
                  <a:cubicBezTo>
                    <a:pt x="9408" y="2579"/>
                    <a:pt x="9346" y="2459"/>
                    <a:pt x="9240" y="2430"/>
                  </a:cubicBezTo>
                  <a:cubicBezTo>
                    <a:pt x="9220" y="2424"/>
                    <a:pt x="9199" y="2421"/>
                    <a:pt x="9179" y="2421"/>
                  </a:cubicBezTo>
                  <a:cubicBezTo>
                    <a:pt x="9090" y="2421"/>
                    <a:pt x="9008" y="2479"/>
                    <a:pt x="8985" y="2565"/>
                  </a:cubicBezTo>
                  <a:cubicBezTo>
                    <a:pt x="8648" y="3677"/>
                    <a:pt x="8128" y="4615"/>
                    <a:pt x="7431" y="5356"/>
                  </a:cubicBezTo>
                  <a:cubicBezTo>
                    <a:pt x="6757" y="6078"/>
                    <a:pt x="5905" y="6612"/>
                    <a:pt x="4905" y="6953"/>
                  </a:cubicBezTo>
                  <a:cubicBezTo>
                    <a:pt x="3355" y="6424"/>
                    <a:pt x="2181" y="5433"/>
                    <a:pt x="1416" y="4009"/>
                  </a:cubicBezTo>
                  <a:cubicBezTo>
                    <a:pt x="848" y="2940"/>
                    <a:pt x="511" y="1660"/>
                    <a:pt x="420" y="193"/>
                  </a:cubicBezTo>
                  <a:cubicBezTo>
                    <a:pt x="411" y="62"/>
                    <a:pt x="313" y="1"/>
                    <a:pt x="2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0" name="Google Shape;14530;p138"/>
            <p:cNvSpPr/>
            <p:nvPr/>
          </p:nvSpPr>
          <p:spPr>
            <a:xfrm>
              <a:off x="7573235" y="1510497"/>
              <a:ext cx="333089" cy="366792"/>
            </a:xfrm>
            <a:custGeom>
              <a:avLst/>
              <a:gdLst/>
              <a:ahLst/>
              <a:cxnLst/>
              <a:rect l="l" t="t" r="r" b="b"/>
              <a:pathLst>
                <a:path w="12700" h="13985" extrusionOk="0">
                  <a:moveTo>
                    <a:pt x="6348" y="448"/>
                  </a:moveTo>
                  <a:cubicBezTo>
                    <a:pt x="6954" y="789"/>
                    <a:pt x="7575" y="1102"/>
                    <a:pt x="8210" y="1381"/>
                  </a:cubicBezTo>
                  <a:cubicBezTo>
                    <a:pt x="9653" y="2007"/>
                    <a:pt x="10914" y="2344"/>
                    <a:pt x="11948" y="2377"/>
                  </a:cubicBezTo>
                  <a:cubicBezTo>
                    <a:pt x="12025" y="2945"/>
                    <a:pt x="12199" y="4894"/>
                    <a:pt x="11756" y="7030"/>
                  </a:cubicBezTo>
                  <a:cubicBezTo>
                    <a:pt x="11443" y="8512"/>
                    <a:pt x="10899" y="9792"/>
                    <a:pt x="10139" y="10831"/>
                  </a:cubicBezTo>
                  <a:cubicBezTo>
                    <a:pt x="9206" y="12107"/>
                    <a:pt x="7931" y="13026"/>
                    <a:pt x="6352" y="13565"/>
                  </a:cubicBezTo>
                  <a:cubicBezTo>
                    <a:pt x="4774" y="13026"/>
                    <a:pt x="3499" y="12107"/>
                    <a:pt x="2566" y="10836"/>
                  </a:cubicBezTo>
                  <a:cubicBezTo>
                    <a:pt x="1800" y="9797"/>
                    <a:pt x="1262" y="8522"/>
                    <a:pt x="949" y="7045"/>
                  </a:cubicBezTo>
                  <a:cubicBezTo>
                    <a:pt x="501" y="4908"/>
                    <a:pt x="675" y="2950"/>
                    <a:pt x="747" y="2377"/>
                  </a:cubicBezTo>
                  <a:cubicBezTo>
                    <a:pt x="1781" y="2339"/>
                    <a:pt x="3037" y="2007"/>
                    <a:pt x="4481" y="1381"/>
                  </a:cubicBezTo>
                  <a:cubicBezTo>
                    <a:pt x="5121" y="1102"/>
                    <a:pt x="5741" y="789"/>
                    <a:pt x="6348" y="448"/>
                  </a:cubicBezTo>
                  <a:close/>
                  <a:moveTo>
                    <a:pt x="6351" y="0"/>
                  </a:moveTo>
                  <a:cubicBezTo>
                    <a:pt x="6314" y="0"/>
                    <a:pt x="6278" y="10"/>
                    <a:pt x="6247" y="29"/>
                  </a:cubicBezTo>
                  <a:cubicBezTo>
                    <a:pt x="6213" y="48"/>
                    <a:pt x="2999" y="1963"/>
                    <a:pt x="564" y="1963"/>
                  </a:cubicBezTo>
                  <a:cubicBezTo>
                    <a:pt x="463" y="1963"/>
                    <a:pt x="376" y="2040"/>
                    <a:pt x="362" y="2137"/>
                  </a:cubicBezTo>
                  <a:cubicBezTo>
                    <a:pt x="347" y="2233"/>
                    <a:pt x="1" y="4509"/>
                    <a:pt x="545" y="7117"/>
                  </a:cubicBezTo>
                  <a:cubicBezTo>
                    <a:pt x="862" y="8657"/>
                    <a:pt x="1430" y="9985"/>
                    <a:pt x="2229" y="11072"/>
                  </a:cubicBezTo>
                  <a:cubicBezTo>
                    <a:pt x="3225" y="12434"/>
                    <a:pt x="4591" y="13411"/>
                    <a:pt x="6280" y="13974"/>
                  </a:cubicBezTo>
                  <a:cubicBezTo>
                    <a:pt x="6302" y="13981"/>
                    <a:pt x="6325" y="13984"/>
                    <a:pt x="6347" y="13984"/>
                  </a:cubicBezTo>
                  <a:cubicBezTo>
                    <a:pt x="6369" y="13984"/>
                    <a:pt x="6391" y="13981"/>
                    <a:pt x="6410" y="13974"/>
                  </a:cubicBezTo>
                  <a:cubicBezTo>
                    <a:pt x="8104" y="13411"/>
                    <a:pt x="9466" y="12434"/>
                    <a:pt x="10466" y="11072"/>
                  </a:cubicBezTo>
                  <a:cubicBezTo>
                    <a:pt x="11265" y="9985"/>
                    <a:pt x="11833" y="8652"/>
                    <a:pt x="12151" y="7117"/>
                  </a:cubicBezTo>
                  <a:cubicBezTo>
                    <a:pt x="12699" y="4504"/>
                    <a:pt x="12353" y="2233"/>
                    <a:pt x="12338" y="2137"/>
                  </a:cubicBezTo>
                  <a:cubicBezTo>
                    <a:pt x="12324" y="2040"/>
                    <a:pt x="12237" y="1963"/>
                    <a:pt x="12136" y="1963"/>
                  </a:cubicBezTo>
                  <a:cubicBezTo>
                    <a:pt x="9706" y="1963"/>
                    <a:pt x="6487" y="48"/>
                    <a:pt x="6458" y="29"/>
                  </a:cubicBezTo>
                  <a:cubicBezTo>
                    <a:pt x="6425" y="10"/>
                    <a:pt x="6387" y="0"/>
                    <a:pt x="63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531" name="Google Shape;14531;p138"/>
          <p:cNvSpPr/>
          <p:nvPr/>
        </p:nvSpPr>
        <p:spPr>
          <a:xfrm>
            <a:off x="8111607" y="1670446"/>
            <a:ext cx="10884" cy="21952"/>
          </a:xfrm>
          <a:custGeom>
            <a:avLst/>
            <a:gdLst/>
            <a:ahLst/>
            <a:cxnLst/>
            <a:rect l="l" t="t" r="r" b="b"/>
            <a:pathLst>
              <a:path w="415" h="837" extrusionOk="0">
                <a:moveTo>
                  <a:pt x="208" y="0"/>
                </a:moveTo>
                <a:cubicBezTo>
                  <a:pt x="92" y="0"/>
                  <a:pt x="1" y="92"/>
                  <a:pt x="1" y="207"/>
                </a:cubicBezTo>
                <a:lnTo>
                  <a:pt x="1" y="645"/>
                </a:lnTo>
                <a:cubicBezTo>
                  <a:pt x="8" y="773"/>
                  <a:pt x="108" y="836"/>
                  <a:pt x="208" y="836"/>
                </a:cubicBezTo>
                <a:cubicBezTo>
                  <a:pt x="308" y="836"/>
                  <a:pt x="407" y="773"/>
                  <a:pt x="415" y="645"/>
                </a:cubicBezTo>
                <a:lnTo>
                  <a:pt x="415" y="207"/>
                </a:lnTo>
                <a:cubicBezTo>
                  <a:pt x="415" y="92"/>
                  <a:pt x="318" y="0"/>
                  <a:pt x="2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2" name="Google Shape;14532;p138"/>
          <p:cNvSpPr/>
          <p:nvPr/>
        </p:nvSpPr>
        <p:spPr>
          <a:xfrm>
            <a:off x="8238076" y="1670446"/>
            <a:ext cx="10753" cy="21952"/>
          </a:xfrm>
          <a:custGeom>
            <a:avLst/>
            <a:gdLst/>
            <a:ahLst/>
            <a:cxnLst/>
            <a:rect l="l" t="t" r="r" b="b"/>
            <a:pathLst>
              <a:path w="410" h="837" extrusionOk="0">
                <a:moveTo>
                  <a:pt x="207" y="0"/>
                </a:moveTo>
                <a:cubicBezTo>
                  <a:pt x="92" y="0"/>
                  <a:pt x="0" y="92"/>
                  <a:pt x="0" y="207"/>
                </a:cubicBezTo>
                <a:lnTo>
                  <a:pt x="0" y="645"/>
                </a:lnTo>
                <a:cubicBezTo>
                  <a:pt x="7" y="773"/>
                  <a:pt x="106" y="836"/>
                  <a:pt x="205" y="836"/>
                </a:cubicBezTo>
                <a:cubicBezTo>
                  <a:pt x="303" y="836"/>
                  <a:pt x="402" y="773"/>
                  <a:pt x="409" y="645"/>
                </a:cubicBezTo>
                <a:lnTo>
                  <a:pt x="409" y="207"/>
                </a:lnTo>
                <a:cubicBezTo>
                  <a:pt x="409" y="92"/>
                  <a:pt x="318" y="0"/>
                  <a:pt x="2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533" name="Google Shape;14533;p138"/>
          <p:cNvGrpSpPr/>
          <p:nvPr/>
        </p:nvGrpSpPr>
        <p:grpSpPr>
          <a:xfrm>
            <a:off x="7999537" y="1325974"/>
            <a:ext cx="335476" cy="367001"/>
            <a:chOff x="7999537" y="1510549"/>
            <a:chExt cx="335476" cy="367001"/>
          </a:xfrm>
        </p:grpSpPr>
        <p:sp>
          <p:nvSpPr>
            <p:cNvPr id="14534" name="Google Shape;14534;p138"/>
            <p:cNvSpPr/>
            <p:nvPr/>
          </p:nvSpPr>
          <p:spPr>
            <a:xfrm>
              <a:off x="8030984" y="1515795"/>
              <a:ext cx="298600" cy="298600"/>
            </a:xfrm>
            <a:custGeom>
              <a:avLst/>
              <a:gdLst/>
              <a:ahLst/>
              <a:cxnLst/>
              <a:rect l="l" t="t" r="r" b="b"/>
              <a:pathLst>
                <a:path w="11385" h="11385" extrusionOk="0">
                  <a:moveTo>
                    <a:pt x="5692" y="0"/>
                  </a:moveTo>
                  <a:cubicBezTo>
                    <a:pt x="2550" y="0"/>
                    <a:pt x="0" y="2551"/>
                    <a:pt x="0" y="5693"/>
                  </a:cubicBezTo>
                  <a:cubicBezTo>
                    <a:pt x="0" y="8840"/>
                    <a:pt x="2550" y="11385"/>
                    <a:pt x="5692" y="11385"/>
                  </a:cubicBezTo>
                  <a:cubicBezTo>
                    <a:pt x="8834" y="11385"/>
                    <a:pt x="11385" y="8840"/>
                    <a:pt x="11385" y="5693"/>
                  </a:cubicBezTo>
                  <a:cubicBezTo>
                    <a:pt x="11385" y="2551"/>
                    <a:pt x="8834" y="0"/>
                    <a:pt x="5692" y="0"/>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5" name="Google Shape;14535;p138"/>
            <p:cNvSpPr/>
            <p:nvPr/>
          </p:nvSpPr>
          <p:spPr>
            <a:xfrm>
              <a:off x="8001557" y="1518942"/>
              <a:ext cx="283991" cy="295531"/>
            </a:xfrm>
            <a:custGeom>
              <a:avLst/>
              <a:gdLst/>
              <a:ahLst/>
              <a:cxnLst/>
              <a:rect l="l" t="t" r="r" b="b"/>
              <a:pathLst>
                <a:path w="10828" h="11268" extrusionOk="0">
                  <a:moveTo>
                    <a:pt x="5655" y="1"/>
                  </a:moveTo>
                  <a:cubicBezTo>
                    <a:pt x="1930" y="780"/>
                    <a:pt x="1" y="4923"/>
                    <a:pt x="1805" y="8272"/>
                  </a:cubicBezTo>
                  <a:cubicBezTo>
                    <a:pt x="2854" y="10224"/>
                    <a:pt x="4827" y="11267"/>
                    <a:pt x="6825" y="11267"/>
                  </a:cubicBezTo>
                  <a:cubicBezTo>
                    <a:pt x="8255" y="11267"/>
                    <a:pt x="9699" y="10733"/>
                    <a:pt x="10827" y="9615"/>
                  </a:cubicBezTo>
                  <a:lnTo>
                    <a:pt x="10827" y="9615"/>
                  </a:lnTo>
                  <a:cubicBezTo>
                    <a:pt x="10442" y="9696"/>
                    <a:pt x="10053" y="9735"/>
                    <a:pt x="9663" y="9735"/>
                  </a:cubicBezTo>
                  <a:cubicBezTo>
                    <a:pt x="7353" y="9735"/>
                    <a:pt x="5275" y="8344"/>
                    <a:pt x="4399" y="6213"/>
                  </a:cubicBezTo>
                  <a:cubicBezTo>
                    <a:pt x="3518" y="4076"/>
                    <a:pt x="4014" y="1627"/>
                    <a:pt x="5655" y="1"/>
                  </a:cubicBez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6" name="Google Shape;14536;p138"/>
            <p:cNvSpPr/>
            <p:nvPr/>
          </p:nvSpPr>
          <p:spPr>
            <a:xfrm>
              <a:off x="8082704" y="1803012"/>
              <a:ext cx="195264" cy="68952"/>
            </a:xfrm>
            <a:custGeom>
              <a:avLst/>
              <a:gdLst/>
              <a:ahLst/>
              <a:cxnLst/>
              <a:rect l="l" t="t" r="r" b="b"/>
              <a:pathLst>
                <a:path w="7445" h="2629" extrusionOk="0">
                  <a:moveTo>
                    <a:pt x="2407" y="1"/>
                  </a:moveTo>
                  <a:lnTo>
                    <a:pt x="573" y="665"/>
                  </a:lnTo>
                  <a:cubicBezTo>
                    <a:pt x="227" y="790"/>
                    <a:pt x="1" y="1117"/>
                    <a:pt x="1" y="1488"/>
                  </a:cubicBezTo>
                  <a:lnTo>
                    <a:pt x="1" y="2628"/>
                  </a:lnTo>
                  <a:lnTo>
                    <a:pt x="7445" y="2628"/>
                  </a:lnTo>
                  <a:lnTo>
                    <a:pt x="7445" y="1488"/>
                  </a:lnTo>
                  <a:cubicBezTo>
                    <a:pt x="7445" y="1117"/>
                    <a:pt x="7214" y="790"/>
                    <a:pt x="6867" y="665"/>
                  </a:cubicBezTo>
                  <a:lnTo>
                    <a:pt x="5034" y="1"/>
                  </a:lnTo>
                  <a:lnTo>
                    <a:pt x="3720" y="439"/>
                  </a:lnTo>
                  <a:lnTo>
                    <a:pt x="2407" y="1"/>
                  </a:lnTo>
                  <a:close/>
                </a:path>
              </a:pathLst>
            </a:custGeom>
            <a:solidFill>
              <a:srgbClr val="DD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7" name="Google Shape;14537;p138"/>
            <p:cNvSpPr/>
            <p:nvPr/>
          </p:nvSpPr>
          <p:spPr>
            <a:xfrm>
              <a:off x="8243374" y="1826381"/>
              <a:ext cx="34463" cy="45583"/>
            </a:xfrm>
            <a:custGeom>
              <a:avLst/>
              <a:gdLst/>
              <a:ahLst/>
              <a:cxnLst/>
              <a:rect l="l" t="t" r="r" b="b"/>
              <a:pathLst>
                <a:path w="1314" h="1738" extrusionOk="0">
                  <a:moveTo>
                    <a:pt x="1078" y="0"/>
                  </a:moveTo>
                  <a:lnTo>
                    <a:pt x="255" y="823"/>
                  </a:lnTo>
                  <a:cubicBezTo>
                    <a:pt x="92" y="986"/>
                    <a:pt x="0" y="1208"/>
                    <a:pt x="0" y="1439"/>
                  </a:cubicBezTo>
                  <a:lnTo>
                    <a:pt x="0" y="1737"/>
                  </a:lnTo>
                  <a:lnTo>
                    <a:pt x="1314" y="1737"/>
                  </a:lnTo>
                  <a:lnTo>
                    <a:pt x="1314" y="597"/>
                  </a:lnTo>
                  <a:cubicBezTo>
                    <a:pt x="1314" y="375"/>
                    <a:pt x="1227" y="164"/>
                    <a:pt x="1078" y="0"/>
                  </a:cubicBez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8" name="Google Shape;14538;p138"/>
            <p:cNvSpPr/>
            <p:nvPr/>
          </p:nvSpPr>
          <p:spPr>
            <a:xfrm>
              <a:off x="8117036" y="1624954"/>
              <a:ext cx="126469" cy="91901"/>
            </a:xfrm>
            <a:custGeom>
              <a:avLst/>
              <a:gdLst/>
              <a:ahLst/>
              <a:cxnLst/>
              <a:rect l="l" t="t" r="r" b="b"/>
              <a:pathLst>
                <a:path w="4822" h="3504" extrusionOk="0">
                  <a:moveTo>
                    <a:pt x="1757" y="1"/>
                  </a:moveTo>
                  <a:cubicBezTo>
                    <a:pt x="785" y="1"/>
                    <a:pt x="1" y="785"/>
                    <a:pt x="1" y="1752"/>
                  </a:cubicBezTo>
                  <a:lnTo>
                    <a:pt x="1" y="2272"/>
                  </a:lnTo>
                  <a:cubicBezTo>
                    <a:pt x="1" y="2507"/>
                    <a:pt x="39" y="2743"/>
                    <a:pt x="111" y="2965"/>
                  </a:cubicBezTo>
                  <a:lnTo>
                    <a:pt x="188" y="3181"/>
                  </a:lnTo>
                  <a:cubicBezTo>
                    <a:pt x="208" y="3248"/>
                    <a:pt x="217" y="3321"/>
                    <a:pt x="222" y="3393"/>
                  </a:cubicBezTo>
                  <a:lnTo>
                    <a:pt x="222" y="3503"/>
                  </a:lnTo>
                  <a:lnTo>
                    <a:pt x="4601" y="3503"/>
                  </a:lnTo>
                  <a:lnTo>
                    <a:pt x="4601" y="3393"/>
                  </a:lnTo>
                  <a:cubicBezTo>
                    <a:pt x="4601" y="3321"/>
                    <a:pt x="4610" y="3248"/>
                    <a:pt x="4634" y="3186"/>
                  </a:cubicBezTo>
                  <a:lnTo>
                    <a:pt x="4707" y="2965"/>
                  </a:lnTo>
                  <a:cubicBezTo>
                    <a:pt x="4779" y="2743"/>
                    <a:pt x="4817" y="2507"/>
                    <a:pt x="4822" y="2272"/>
                  </a:cubicBezTo>
                  <a:lnTo>
                    <a:pt x="4822" y="438"/>
                  </a:lnTo>
                  <a:cubicBezTo>
                    <a:pt x="4822" y="198"/>
                    <a:pt x="4625" y="1"/>
                    <a:pt x="4384" y="1"/>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9" name="Google Shape;14539;p138"/>
            <p:cNvSpPr/>
            <p:nvPr/>
          </p:nvSpPr>
          <p:spPr>
            <a:xfrm>
              <a:off x="8145808" y="1624954"/>
              <a:ext cx="97593" cy="91901"/>
            </a:xfrm>
            <a:custGeom>
              <a:avLst/>
              <a:gdLst/>
              <a:ahLst/>
              <a:cxnLst/>
              <a:rect l="l" t="t" r="r" b="b"/>
              <a:pathLst>
                <a:path w="3721" h="3504" extrusionOk="0">
                  <a:moveTo>
                    <a:pt x="891" y="1"/>
                  </a:moveTo>
                  <a:cubicBezTo>
                    <a:pt x="400" y="1"/>
                    <a:pt x="1" y="400"/>
                    <a:pt x="1" y="891"/>
                  </a:cubicBezTo>
                  <a:cubicBezTo>
                    <a:pt x="1" y="1382"/>
                    <a:pt x="400" y="1776"/>
                    <a:pt x="891" y="1781"/>
                  </a:cubicBezTo>
                  <a:lnTo>
                    <a:pt x="1011" y="1781"/>
                  </a:lnTo>
                  <a:lnTo>
                    <a:pt x="1069" y="3503"/>
                  </a:lnTo>
                  <a:lnTo>
                    <a:pt x="3499" y="3503"/>
                  </a:lnTo>
                  <a:lnTo>
                    <a:pt x="3499" y="3393"/>
                  </a:lnTo>
                  <a:cubicBezTo>
                    <a:pt x="3499" y="3321"/>
                    <a:pt x="3513" y="3248"/>
                    <a:pt x="3537" y="3186"/>
                  </a:cubicBezTo>
                  <a:lnTo>
                    <a:pt x="3610" y="2965"/>
                  </a:lnTo>
                  <a:cubicBezTo>
                    <a:pt x="3682" y="2743"/>
                    <a:pt x="3720" y="2507"/>
                    <a:pt x="3720" y="2272"/>
                  </a:cubicBezTo>
                  <a:lnTo>
                    <a:pt x="3720" y="438"/>
                  </a:lnTo>
                  <a:cubicBezTo>
                    <a:pt x="3720" y="198"/>
                    <a:pt x="3523" y="1"/>
                    <a:pt x="3282"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0" name="Google Shape;14540;p138"/>
            <p:cNvSpPr/>
            <p:nvPr/>
          </p:nvSpPr>
          <p:spPr>
            <a:xfrm>
              <a:off x="8145808" y="1762753"/>
              <a:ext cx="68926" cy="51773"/>
            </a:xfrm>
            <a:custGeom>
              <a:avLst/>
              <a:gdLst/>
              <a:ahLst/>
              <a:cxnLst/>
              <a:rect l="l" t="t" r="r" b="b"/>
              <a:pathLst>
                <a:path w="2628" h="1974" extrusionOk="0">
                  <a:moveTo>
                    <a:pt x="1" y="1"/>
                  </a:moveTo>
                  <a:lnTo>
                    <a:pt x="1" y="1974"/>
                  </a:lnTo>
                  <a:lnTo>
                    <a:pt x="2628" y="1974"/>
                  </a:lnTo>
                  <a:lnTo>
                    <a:pt x="2628"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1" name="Google Shape;14541;p138"/>
            <p:cNvSpPr/>
            <p:nvPr/>
          </p:nvSpPr>
          <p:spPr>
            <a:xfrm>
              <a:off x="8145808" y="1762753"/>
              <a:ext cx="68926" cy="34463"/>
            </a:xfrm>
            <a:custGeom>
              <a:avLst/>
              <a:gdLst/>
              <a:ahLst/>
              <a:cxnLst/>
              <a:rect l="l" t="t" r="r" b="b"/>
              <a:pathLst>
                <a:path w="2628" h="1314" extrusionOk="0">
                  <a:moveTo>
                    <a:pt x="1" y="1"/>
                  </a:moveTo>
                  <a:lnTo>
                    <a:pt x="1" y="992"/>
                  </a:lnTo>
                  <a:cubicBezTo>
                    <a:pt x="412" y="1206"/>
                    <a:pt x="863" y="1313"/>
                    <a:pt x="1314" y="1313"/>
                  </a:cubicBezTo>
                  <a:cubicBezTo>
                    <a:pt x="1765" y="1313"/>
                    <a:pt x="2217" y="1206"/>
                    <a:pt x="2628" y="992"/>
                  </a:cubicBezTo>
                  <a:lnTo>
                    <a:pt x="2628"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2" name="Google Shape;14542;p138"/>
            <p:cNvSpPr/>
            <p:nvPr/>
          </p:nvSpPr>
          <p:spPr>
            <a:xfrm>
              <a:off x="8134451" y="1793387"/>
              <a:ext cx="45846" cy="41072"/>
            </a:xfrm>
            <a:custGeom>
              <a:avLst/>
              <a:gdLst/>
              <a:ahLst/>
              <a:cxnLst/>
              <a:rect l="l" t="t" r="r" b="b"/>
              <a:pathLst>
                <a:path w="1748" h="1566" extrusionOk="0">
                  <a:moveTo>
                    <a:pt x="385" y="1"/>
                  </a:moveTo>
                  <a:cubicBezTo>
                    <a:pt x="304" y="1"/>
                    <a:pt x="227" y="47"/>
                    <a:pt x="188" y="127"/>
                  </a:cubicBezTo>
                  <a:lnTo>
                    <a:pt x="1" y="527"/>
                  </a:lnTo>
                  <a:lnTo>
                    <a:pt x="722" y="1479"/>
                  </a:lnTo>
                  <a:cubicBezTo>
                    <a:pt x="764" y="1537"/>
                    <a:pt x="830" y="1566"/>
                    <a:pt x="896" y="1566"/>
                  </a:cubicBezTo>
                  <a:cubicBezTo>
                    <a:pt x="952" y="1566"/>
                    <a:pt x="1008" y="1545"/>
                    <a:pt x="1050" y="1503"/>
                  </a:cubicBezTo>
                  <a:lnTo>
                    <a:pt x="1747" y="806"/>
                  </a:lnTo>
                  <a:lnTo>
                    <a:pt x="501" y="36"/>
                  </a:lnTo>
                  <a:cubicBezTo>
                    <a:pt x="464" y="12"/>
                    <a:pt x="424" y="1"/>
                    <a:pt x="385" y="1"/>
                  </a:cubicBez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3" name="Google Shape;14543;p138"/>
            <p:cNvSpPr/>
            <p:nvPr/>
          </p:nvSpPr>
          <p:spPr>
            <a:xfrm>
              <a:off x="8180271" y="1793387"/>
              <a:ext cx="45951" cy="41072"/>
            </a:xfrm>
            <a:custGeom>
              <a:avLst/>
              <a:gdLst/>
              <a:ahLst/>
              <a:cxnLst/>
              <a:rect l="l" t="t" r="r" b="b"/>
              <a:pathLst>
                <a:path w="1752" h="1566" extrusionOk="0">
                  <a:moveTo>
                    <a:pt x="1364" y="1"/>
                  </a:moveTo>
                  <a:cubicBezTo>
                    <a:pt x="1324" y="1"/>
                    <a:pt x="1283" y="12"/>
                    <a:pt x="1247" y="36"/>
                  </a:cubicBezTo>
                  <a:lnTo>
                    <a:pt x="0" y="806"/>
                  </a:lnTo>
                  <a:lnTo>
                    <a:pt x="698" y="1503"/>
                  </a:lnTo>
                  <a:cubicBezTo>
                    <a:pt x="742" y="1545"/>
                    <a:pt x="798" y="1566"/>
                    <a:pt x="854" y="1566"/>
                  </a:cubicBezTo>
                  <a:cubicBezTo>
                    <a:pt x="920" y="1566"/>
                    <a:pt x="986" y="1537"/>
                    <a:pt x="1030" y="1479"/>
                  </a:cubicBezTo>
                  <a:lnTo>
                    <a:pt x="1752" y="527"/>
                  </a:lnTo>
                  <a:lnTo>
                    <a:pt x="1559" y="127"/>
                  </a:lnTo>
                  <a:cubicBezTo>
                    <a:pt x="1524" y="47"/>
                    <a:pt x="1445" y="1"/>
                    <a:pt x="1364" y="1"/>
                  </a:cubicBez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4" name="Google Shape;14544;p138"/>
            <p:cNvSpPr/>
            <p:nvPr/>
          </p:nvSpPr>
          <p:spPr>
            <a:xfrm>
              <a:off x="8122859" y="1671534"/>
              <a:ext cx="114981" cy="108556"/>
            </a:xfrm>
            <a:custGeom>
              <a:avLst/>
              <a:gdLst/>
              <a:ahLst/>
              <a:cxnLst/>
              <a:rect l="l" t="t" r="r" b="b"/>
              <a:pathLst>
                <a:path w="4384" h="4139" extrusionOk="0">
                  <a:moveTo>
                    <a:pt x="1869" y="1"/>
                  </a:moveTo>
                  <a:cubicBezTo>
                    <a:pt x="1181" y="1"/>
                    <a:pt x="659" y="197"/>
                    <a:pt x="659" y="197"/>
                  </a:cubicBezTo>
                  <a:lnTo>
                    <a:pt x="659" y="938"/>
                  </a:lnTo>
                  <a:cubicBezTo>
                    <a:pt x="659" y="1160"/>
                    <a:pt x="549" y="1367"/>
                    <a:pt x="366" y="1487"/>
                  </a:cubicBezTo>
                  <a:lnTo>
                    <a:pt x="0" y="1727"/>
                  </a:lnTo>
                  <a:lnTo>
                    <a:pt x="0" y="1949"/>
                  </a:lnTo>
                  <a:cubicBezTo>
                    <a:pt x="0" y="3157"/>
                    <a:pt x="982" y="4138"/>
                    <a:pt x="2189" y="4138"/>
                  </a:cubicBezTo>
                  <a:cubicBezTo>
                    <a:pt x="3397" y="4138"/>
                    <a:pt x="4379" y="3157"/>
                    <a:pt x="4383" y="1949"/>
                  </a:cubicBezTo>
                  <a:lnTo>
                    <a:pt x="4383" y="1727"/>
                  </a:lnTo>
                  <a:lnTo>
                    <a:pt x="4018" y="1487"/>
                  </a:lnTo>
                  <a:cubicBezTo>
                    <a:pt x="3835" y="1362"/>
                    <a:pt x="3724" y="1160"/>
                    <a:pt x="3724" y="938"/>
                  </a:cubicBezTo>
                  <a:lnTo>
                    <a:pt x="3724" y="635"/>
                  </a:lnTo>
                  <a:cubicBezTo>
                    <a:pt x="3128" y="137"/>
                    <a:pt x="2441" y="1"/>
                    <a:pt x="1869"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5" name="Google Shape;14545;p138"/>
            <p:cNvSpPr/>
            <p:nvPr/>
          </p:nvSpPr>
          <p:spPr>
            <a:xfrm>
              <a:off x="8082704" y="1826381"/>
              <a:ext cx="34358" cy="45583"/>
            </a:xfrm>
            <a:custGeom>
              <a:avLst/>
              <a:gdLst/>
              <a:ahLst/>
              <a:cxnLst/>
              <a:rect l="l" t="t" r="r" b="b"/>
              <a:pathLst>
                <a:path w="1310" h="1738" extrusionOk="0">
                  <a:moveTo>
                    <a:pt x="237" y="0"/>
                  </a:moveTo>
                  <a:cubicBezTo>
                    <a:pt x="83" y="164"/>
                    <a:pt x="1" y="375"/>
                    <a:pt x="1" y="597"/>
                  </a:cubicBezTo>
                  <a:lnTo>
                    <a:pt x="1" y="1737"/>
                  </a:lnTo>
                  <a:lnTo>
                    <a:pt x="1310" y="1737"/>
                  </a:lnTo>
                  <a:lnTo>
                    <a:pt x="1310" y="1439"/>
                  </a:lnTo>
                  <a:cubicBezTo>
                    <a:pt x="1310" y="1208"/>
                    <a:pt x="1218" y="986"/>
                    <a:pt x="1055" y="823"/>
                  </a:cubicBezTo>
                  <a:lnTo>
                    <a:pt x="237" y="0"/>
                  </a:ln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6" name="Google Shape;14546;p138"/>
            <p:cNvSpPr/>
            <p:nvPr/>
          </p:nvSpPr>
          <p:spPr>
            <a:xfrm>
              <a:off x="8122859" y="1671534"/>
              <a:ext cx="97697" cy="108031"/>
            </a:xfrm>
            <a:custGeom>
              <a:avLst/>
              <a:gdLst/>
              <a:ahLst/>
              <a:cxnLst/>
              <a:rect l="l" t="t" r="r" b="b"/>
              <a:pathLst>
                <a:path w="3725" h="4119" extrusionOk="0">
                  <a:moveTo>
                    <a:pt x="1867" y="1"/>
                  </a:moveTo>
                  <a:cubicBezTo>
                    <a:pt x="1178" y="1"/>
                    <a:pt x="654" y="197"/>
                    <a:pt x="654" y="197"/>
                  </a:cubicBezTo>
                  <a:lnTo>
                    <a:pt x="654" y="938"/>
                  </a:lnTo>
                  <a:cubicBezTo>
                    <a:pt x="654" y="1160"/>
                    <a:pt x="544" y="1362"/>
                    <a:pt x="361" y="1487"/>
                  </a:cubicBezTo>
                  <a:lnTo>
                    <a:pt x="0" y="1727"/>
                  </a:lnTo>
                  <a:lnTo>
                    <a:pt x="0" y="1949"/>
                  </a:lnTo>
                  <a:cubicBezTo>
                    <a:pt x="0" y="3056"/>
                    <a:pt x="823" y="3989"/>
                    <a:pt x="1925" y="4119"/>
                  </a:cubicBezTo>
                  <a:cubicBezTo>
                    <a:pt x="1530" y="3715"/>
                    <a:pt x="1314" y="3171"/>
                    <a:pt x="1314" y="2608"/>
                  </a:cubicBezTo>
                  <a:lnTo>
                    <a:pt x="1314" y="1155"/>
                  </a:lnTo>
                  <a:cubicBezTo>
                    <a:pt x="1314" y="934"/>
                    <a:pt x="1477" y="746"/>
                    <a:pt x="1699" y="722"/>
                  </a:cubicBezTo>
                  <a:cubicBezTo>
                    <a:pt x="1871" y="699"/>
                    <a:pt x="2090" y="680"/>
                    <a:pt x="2334" y="680"/>
                  </a:cubicBezTo>
                  <a:cubicBezTo>
                    <a:pt x="2763" y="680"/>
                    <a:pt x="3267" y="739"/>
                    <a:pt x="3724" y="938"/>
                  </a:cubicBezTo>
                  <a:lnTo>
                    <a:pt x="3724" y="635"/>
                  </a:lnTo>
                  <a:cubicBezTo>
                    <a:pt x="3128" y="137"/>
                    <a:pt x="2440" y="1"/>
                    <a:pt x="1867"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7" name="Google Shape;14547;p138"/>
            <p:cNvSpPr/>
            <p:nvPr/>
          </p:nvSpPr>
          <p:spPr>
            <a:xfrm>
              <a:off x="8134582" y="1668334"/>
              <a:ext cx="93370" cy="30660"/>
            </a:xfrm>
            <a:custGeom>
              <a:avLst/>
              <a:gdLst/>
              <a:ahLst/>
              <a:cxnLst/>
              <a:rect l="l" t="t" r="r" b="b"/>
              <a:pathLst>
                <a:path w="3560" h="1169" extrusionOk="0">
                  <a:moveTo>
                    <a:pt x="1421" y="1"/>
                  </a:moveTo>
                  <a:cubicBezTo>
                    <a:pt x="997" y="1"/>
                    <a:pt x="614" y="46"/>
                    <a:pt x="366" y="84"/>
                  </a:cubicBezTo>
                  <a:cubicBezTo>
                    <a:pt x="154" y="112"/>
                    <a:pt x="0" y="295"/>
                    <a:pt x="5" y="502"/>
                  </a:cubicBezTo>
                  <a:lnTo>
                    <a:pt x="5" y="974"/>
                  </a:lnTo>
                  <a:cubicBezTo>
                    <a:pt x="13" y="1104"/>
                    <a:pt x="111" y="1169"/>
                    <a:pt x="210" y="1169"/>
                  </a:cubicBezTo>
                  <a:cubicBezTo>
                    <a:pt x="308" y="1169"/>
                    <a:pt x="407" y="1104"/>
                    <a:pt x="414" y="974"/>
                  </a:cubicBezTo>
                  <a:lnTo>
                    <a:pt x="414" y="502"/>
                  </a:lnTo>
                  <a:cubicBezTo>
                    <a:pt x="414" y="497"/>
                    <a:pt x="419" y="488"/>
                    <a:pt x="424" y="488"/>
                  </a:cubicBezTo>
                  <a:cubicBezTo>
                    <a:pt x="745" y="439"/>
                    <a:pt x="1067" y="415"/>
                    <a:pt x="1390" y="415"/>
                  </a:cubicBezTo>
                  <a:cubicBezTo>
                    <a:pt x="1512" y="415"/>
                    <a:pt x="1634" y="419"/>
                    <a:pt x="1757" y="425"/>
                  </a:cubicBezTo>
                  <a:cubicBezTo>
                    <a:pt x="2397" y="469"/>
                    <a:pt x="2859" y="627"/>
                    <a:pt x="3128" y="902"/>
                  </a:cubicBezTo>
                  <a:cubicBezTo>
                    <a:pt x="3173" y="942"/>
                    <a:pt x="3222" y="959"/>
                    <a:pt x="3268" y="959"/>
                  </a:cubicBezTo>
                  <a:cubicBezTo>
                    <a:pt x="3427" y="959"/>
                    <a:pt x="3559" y="761"/>
                    <a:pt x="3422" y="608"/>
                  </a:cubicBezTo>
                  <a:cubicBezTo>
                    <a:pt x="2938" y="124"/>
                    <a:pt x="2124" y="1"/>
                    <a:pt x="14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8" name="Google Shape;14548;p138"/>
            <p:cNvSpPr/>
            <p:nvPr/>
          </p:nvSpPr>
          <p:spPr>
            <a:xfrm>
              <a:off x="8077275" y="1619524"/>
              <a:ext cx="206122" cy="258026"/>
            </a:xfrm>
            <a:custGeom>
              <a:avLst/>
              <a:gdLst/>
              <a:ahLst/>
              <a:cxnLst/>
              <a:rect l="l" t="t" r="r" b="b"/>
              <a:pathLst>
                <a:path w="7859" h="9838" extrusionOk="0">
                  <a:moveTo>
                    <a:pt x="6131" y="414"/>
                  </a:moveTo>
                  <a:lnTo>
                    <a:pt x="6131" y="2397"/>
                  </a:lnTo>
                  <a:cubicBezTo>
                    <a:pt x="6131" y="2695"/>
                    <a:pt x="6064" y="2989"/>
                    <a:pt x="5934" y="3258"/>
                  </a:cubicBezTo>
                  <a:cubicBezTo>
                    <a:pt x="5919" y="3287"/>
                    <a:pt x="5910" y="3316"/>
                    <a:pt x="5910" y="3350"/>
                  </a:cubicBezTo>
                  <a:lnTo>
                    <a:pt x="5910" y="3932"/>
                  </a:lnTo>
                  <a:cubicBezTo>
                    <a:pt x="5910" y="5039"/>
                    <a:pt x="5009" y="5918"/>
                    <a:pt x="3921" y="5918"/>
                  </a:cubicBezTo>
                  <a:cubicBezTo>
                    <a:pt x="3878" y="5918"/>
                    <a:pt x="3836" y="5917"/>
                    <a:pt x="3793" y="5914"/>
                  </a:cubicBezTo>
                  <a:cubicBezTo>
                    <a:pt x="2758" y="5842"/>
                    <a:pt x="1945" y="4942"/>
                    <a:pt x="1945" y="3855"/>
                  </a:cubicBezTo>
                  <a:lnTo>
                    <a:pt x="1945" y="3345"/>
                  </a:lnTo>
                  <a:cubicBezTo>
                    <a:pt x="1945" y="3316"/>
                    <a:pt x="1935" y="3287"/>
                    <a:pt x="1921" y="3258"/>
                  </a:cubicBezTo>
                  <a:cubicBezTo>
                    <a:pt x="1791" y="2989"/>
                    <a:pt x="1724" y="2695"/>
                    <a:pt x="1724" y="2397"/>
                  </a:cubicBezTo>
                  <a:lnTo>
                    <a:pt x="1724" y="1959"/>
                  </a:lnTo>
                  <a:cubicBezTo>
                    <a:pt x="1724" y="1107"/>
                    <a:pt x="2416" y="414"/>
                    <a:pt x="3273" y="414"/>
                  </a:cubicBezTo>
                  <a:close/>
                  <a:moveTo>
                    <a:pt x="2821" y="6049"/>
                  </a:moveTo>
                  <a:cubicBezTo>
                    <a:pt x="3114" y="6203"/>
                    <a:pt x="3437" y="6299"/>
                    <a:pt x="3769" y="6318"/>
                  </a:cubicBezTo>
                  <a:cubicBezTo>
                    <a:pt x="3821" y="6323"/>
                    <a:pt x="3874" y="6323"/>
                    <a:pt x="3932" y="6328"/>
                  </a:cubicBezTo>
                  <a:cubicBezTo>
                    <a:pt x="4317" y="6328"/>
                    <a:pt x="4697" y="6232"/>
                    <a:pt x="5039" y="6054"/>
                  </a:cubicBezTo>
                  <a:lnTo>
                    <a:pt x="5039" y="6429"/>
                  </a:lnTo>
                  <a:lnTo>
                    <a:pt x="3927" y="7185"/>
                  </a:lnTo>
                  <a:lnTo>
                    <a:pt x="2821" y="6429"/>
                  </a:lnTo>
                  <a:lnTo>
                    <a:pt x="2821" y="6049"/>
                  </a:lnTo>
                  <a:close/>
                  <a:moveTo>
                    <a:pt x="2643" y="6804"/>
                  </a:moveTo>
                  <a:lnTo>
                    <a:pt x="3610" y="7464"/>
                  </a:lnTo>
                  <a:lnTo>
                    <a:pt x="3095" y="7974"/>
                  </a:lnTo>
                  <a:cubicBezTo>
                    <a:pt x="3095" y="7978"/>
                    <a:pt x="3090" y="7978"/>
                    <a:pt x="3085" y="7978"/>
                  </a:cubicBezTo>
                  <a:cubicBezTo>
                    <a:pt x="3080" y="7978"/>
                    <a:pt x="3076" y="7978"/>
                    <a:pt x="3076" y="7974"/>
                  </a:cubicBezTo>
                  <a:lnTo>
                    <a:pt x="2436" y="7021"/>
                  </a:lnTo>
                  <a:lnTo>
                    <a:pt x="2643" y="6804"/>
                  </a:lnTo>
                  <a:close/>
                  <a:moveTo>
                    <a:pt x="5212" y="6804"/>
                  </a:moveTo>
                  <a:lnTo>
                    <a:pt x="5419" y="7021"/>
                  </a:lnTo>
                  <a:lnTo>
                    <a:pt x="4779" y="7974"/>
                  </a:lnTo>
                  <a:cubicBezTo>
                    <a:pt x="4779" y="7978"/>
                    <a:pt x="4774" y="7983"/>
                    <a:pt x="4769" y="7983"/>
                  </a:cubicBezTo>
                  <a:cubicBezTo>
                    <a:pt x="4765" y="7983"/>
                    <a:pt x="4760" y="7983"/>
                    <a:pt x="4760" y="7978"/>
                  </a:cubicBezTo>
                  <a:lnTo>
                    <a:pt x="4245" y="7464"/>
                  </a:lnTo>
                  <a:lnTo>
                    <a:pt x="5212" y="6804"/>
                  </a:lnTo>
                  <a:close/>
                  <a:moveTo>
                    <a:pt x="3268" y="1"/>
                  </a:moveTo>
                  <a:cubicBezTo>
                    <a:pt x="2190" y="5"/>
                    <a:pt x="1315" y="881"/>
                    <a:pt x="1315" y="1959"/>
                  </a:cubicBezTo>
                  <a:lnTo>
                    <a:pt x="1315" y="2397"/>
                  </a:lnTo>
                  <a:cubicBezTo>
                    <a:pt x="1315" y="2739"/>
                    <a:pt x="1387" y="3080"/>
                    <a:pt x="1531" y="3393"/>
                  </a:cubicBezTo>
                  <a:lnTo>
                    <a:pt x="1531" y="3855"/>
                  </a:lnTo>
                  <a:cubicBezTo>
                    <a:pt x="1531" y="4586"/>
                    <a:pt x="1849" y="5289"/>
                    <a:pt x="2407" y="5765"/>
                  </a:cubicBezTo>
                  <a:lnTo>
                    <a:pt x="2407" y="6453"/>
                  </a:lnTo>
                  <a:lnTo>
                    <a:pt x="2027" y="6853"/>
                  </a:lnTo>
                  <a:cubicBezTo>
                    <a:pt x="1988" y="6896"/>
                    <a:pt x="1964" y="6954"/>
                    <a:pt x="1969" y="7011"/>
                  </a:cubicBezTo>
                  <a:lnTo>
                    <a:pt x="713" y="7468"/>
                  </a:lnTo>
                  <a:cubicBezTo>
                    <a:pt x="285" y="7622"/>
                    <a:pt x="1" y="8031"/>
                    <a:pt x="1" y="8484"/>
                  </a:cubicBezTo>
                  <a:lnTo>
                    <a:pt x="1" y="9624"/>
                  </a:lnTo>
                  <a:cubicBezTo>
                    <a:pt x="8" y="9752"/>
                    <a:pt x="107" y="9815"/>
                    <a:pt x="205" y="9815"/>
                  </a:cubicBezTo>
                  <a:cubicBezTo>
                    <a:pt x="304" y="9815"/>
                    <a:pt x="403" y="9752"/>
                    <a:pt x="410" y="9624"/>
                  </a:cubicBezTo>
                  <a:lnTo>
                    <a:pt x="410" y="8484"/>
                  </a:lnTo>
                  <a:cubicBezTo>
                    <a:pt x="410" y="8200"/>
                    <a:pt x="588" y="7950"/>
                    <a:pt x="857" y="7853"/>
                  </a:cubicBezTo>
                  <a:lnTo>
                    <a:pt x="2185" y="7372"/>
                  </a:lnTo>
                  <a:lnTo>
                    <a:pt x="2734" y="8200"/>
                  </a:lnTo>
                  <a:cubicBezTo>
                    <a:pt x="2806" y="8306"/>
                    <a:pt x="2922" y="8378"/>
                    <a:pt x="3047" y="8387"/>
                  </a:cubicBezTo>
                  <a:lnTo>
                    <a:pt x="3090" y="8387"/>
                  </a:lnTo>
                  <a:cubicBezTo>
                    <a:pt x="3201" y="8387"/>
                    <a:pt x="3311" y="8344"/>
                    <a:pt x="3388" y="8262"/>
                  </a:cubicBezTo>
                  <a:lnTo>
                    <a:pt x="3725" y="7926"/>
                  </a:lnTo>
                  <a:lnTo>
                    <a:pt x="3725" y="9624"/>
                  </a:lnTo>
                  <a:cubicBezTo>
                    <a:pt x="3718" y="9766"/>
                    <a:pt x="3825" y="9837"/>
                    <a:pt x="3932" y="9837"/>
                  </a:cubicBezTo>
                  <a:cubicBezTo>
                    <a:pt x="4038" y="9837"/>
                    <a:pt x="4144" y="9766"/>
                    <a:pt x="4134" y="9624"/>
                  </a:cubicBezTo>
                  <a:lnTo>
                    <a:pt x="4134" y="7926"/>
                  </a:lnTo>
                  <a:lnTo>
                    <a:pt x="4476" y="8262"/>
                  </a:lnTo>
                  <a:cubicBezTo>
                    <a:pt x="4559" y="8348"/>
                    <a:pt x="4669" y="8390"/>
                    <a:pt x="4777" y="8390"/>
                  </a:cubicBezTo>
                  <a:cubicBezTo>
                    <a:pt x="4912" y="8390"/>
                    <a:pt x="5045" y="8325"/>
                    <a:pt x="5125" y="8200"/>
                  </a:cubicBezTo>
                  <a:lnTo>
                    <a:pt x="5679" y="7372"/>
                  </a:lnTo>
                  <a:lnTo>
                    <a:pt x="7007" y="7853"/>
                  </a:lnTo>
                  <a:cubicBezTo>
                    <a:pt x="7272" y="7950"/>
                    <a:pt x="7450" y="8200"/>
                    <a:pt x="7450" y="8484"/>
                  </a:cubicBezTo>
                  <a:lnTo>
                    <a:pt x="7450" y="9624"/>
                  </a:lnTo>
                  <a:cubicBezTo>
                    <a:pt x="7457" y="9752"/>
                    <a:pt x="7555" y="9815"/>
                    <a:pt x="7654" y="9815"/>
                  </a:cubicBezTo>
                  <a:cubicBezTo>
                    <a:pt x="7753" y="9815"/>
                    <a:pt x="7851" y="9752"/>
                    <a:pt x="7859" y="9624"/>
                  </a:cubicBezTo>
                  <a:lnTo>
                    <a:pt x="7859" y="8484"/>
                  </a:lnTo>
                  <a:cubicBezTo>
                    <a:pt x="7859" y="8027"/>
                    <a:pt x="7570" y="7622"/>
                    <a:pt x="7142" y="7468"/>
                  </a:cubicBezTo>
                  <a:lnTo>
                    <a:pt x="5886" y="7011"/>
                  </a:lnTo>
                  <a:cubicBezTo>
                    <a:pt x="5886" y="6954"/>
                    <a:pt x="5866" y="6896"/>
                    <a:pt x="5828" y="6853"/>
                  </a:cubicBezTo>
                  <a:lnTo>
                    <a:pt x="5448" y="6453"/>
                  </a:lnTo>
                  <a:lnTo>
                    <a:pt x="5448" y="5780"/>
                  </a:lnTo>
                  <a:cubicBezTo>
                    <a:pt x="5486" y="5746"/>
                    <a:pt x="5525" y="5712"/>
                    <a:pt x="5568" y="5678"/>
                  </a:cubicBezTo>
                  <a:cubicBezTo>
                    <a:pt x="6049" y="5226"/>
                    <a:pt x="6324" y="4591"/>
                    <a:pt x="6324" y="3932"/>
                  </a:cubicBezTo>
                  <a:lnTo>
                    <a:pt x="6324" y="3393"/>
                  </a:lnTo>
                  <a:cubicBezTo>
                    <a:pt x="6468" y="3080"/>
                    <a:pt x="6545" y="2739"/>
                    <a:pt x="6545" y="2397"/>
                  </a:cubicBezTo>
                  <a:lnTo>
                    <a:pt x="6545" y="208"/>
                  </a:lnTo>
                  <a:cubicBezTo>
                    <a:pt x="6545" y="92"/>
                    <a:pt x="6449" y="1"/>
                    <a:pt x="63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9" name="Google Shape;14549;p138"/>
            <p:cNvSpPr/>
            <p:nvPr/>
          </p:nvSpPr>
          <p:spPr>
            <a:xfrm>
              <a:off x="7999537" y="1510549"/>
              <a:ext cx="335476" cy="292253"/>
            </a:xfrm>
            <a:custGeom>
              <a:avLst/>
              <a:gdLst/>
              <a:ahLst/>
              <a:cxnLst/>
              <a:rect l="l" t="t" r="r" b="b"/>
              <a:pathLst>
                <a:path w="12791" h="11143" extrusionOk="0">
                  <a:moveTo>
                    <a:pt x="4947" y="763"/>
                  </a:moveTo>
                  <a:lnTo>
                    <a:pt x="4947" y="763"/>
                  </a:lnTo>
                  <a:cubicBezTo>
                    <a:pt x="4615" y="1052"/>
                    <a:pt x="4327" y="1389"/>
                    <a:pt x="4086" y="1759"/>
                  </a:cubicBezTo>
                  <a:cubicBezTo>
                    <a:pt x="3908" y="2034"/>
                    <a:pt x="3754" y="2322"/>
                    <a:pt x="3619" y="2626"/>
                  </a:cubicBezTo>
                  <a:lnTo>
                    <a:pt x="2489" y="2626"/>
                  </a:lnTo>
                  <a:cubicBezTo>
                    <a:pt x="3114" y="1783"/>
                    <a:pt x="3966" y="1139"/>
                    <a:pt x="4947" y="763"/>
                  </a:cubicBezTo>
                  <a:close/>
                  <a:moveTo>
                    <a:pt x="6684" y="417"/>
                  </a:moveTo>
                  <a:lnTo>
                    <a:pt x="6684" y="2626"/>
                  </a:lnTo>
                  <a:lnTo>
                    <a:pt x="4067" y="2626"/>
                  </a:lnTo>
                  <a:cubicBezTo>
                    <a:pt x="4668" y="1360"/>
                    <a:pt x="5616" y="513"/>
                    <a:pt x="6684" y="417"/>
                  </a:cubicBezTo>
                  <a:close/>
                  <a:moveTo>
                    <a:pt x="7093" y="417"/>
                  </a:moveTo>
                  <a:cubicBezTo>
                    <a:pt x="8166" y="513"/>
                    <a:pt x="9110" y="1360"/>
                    <a:pt x="9716" y="2626"/>
                  </a:cubicBezTo>
                  <a:lnTo>
                    <a:pt x="7093" y="2626"/>
                  </a:lnTo>
                  <a:lnTo>
                    <a:pt x="7093" y="417"/>
                  </a:lnTo>
                  <a:close/>
                  <a:moveTo>
                    <a:pt x="8835" y="768"/>
                  </a:moveTo>
                  <a:lnTo>
                    <a:pt x="8835" y="768"/>
                  </a:lnTo>
                  <a:cubicBezTo>
                    <a:pt x="9817" y="1139"/>
                    <a:pt x="10669" y="1783"/>
                    <a:pt x="11294" y="2626"/>
                  </a:cubicBezTo>
                  <a:lnTo>
                    <a:pt x="10163" y="2626"/>
                  </a:lnTo>
                  <a:cubicBezTo>
                    <a:pt x="10029" y="2327"/>
                    <a:pt x="9875" y="2034"/>
                    <a:pt x="9697" y="1759"/>
                  </a:cubicBezTo>
                  <a:cubicBezTo>
                    <a:pt x="9456" y="1389"/>
                    <a:pt x="9167" y="1057"/>
                    <a:pt x="8835" y="768"/>
                  </a:cubicBezTo>
                  <a:close/>
                  <a:moveTo>
                    <a:pt x="3456" y="3035"/>
                  </a:moveTo>
                  <a:cubicBezTo>
                    <a:pt x="3148" y="3886"/>
                    <a:pt x="2984" y="4786"/>
                    <a:pt x="2970" y="5691"/>
                  </a:cubicBezTo>
                  <a:lnTo>
                    <a:pt x="1406" y="5691"/>
                  </a:lnTo>
                  <a:cubicBezTo>
                    <a:pt x="1440" y="4752"/>
                    <a:pt x="1719" y="3838"/>
                    <a:pt x="2210" y="3035"/>
                  </a:cubicBezTo>
                  <a:close/>
                  <a:moveTo>
                    <a:pt x="11573" y="3035"/>
                  </a:moveTo>
                  <a:cubicBezTo>
                    <a:pt x="12064" y="3838"/>
                    <a:pt x="12343" y="4752"/>
                    <a:pt x="12377" y="5691"/>
                  </a:cubicBezTo>
                  <a:lnTo>
                    <a:pt x="10818" y="5691"/>
                  </a:lnTo>
                  <a:cubicBezTo>
                    <a:pt x="10798" y="4786"/>
                    <a:pt x="10635" y="3886"/>
                    <a:pt x="10332" y="3035"/>
                  </a:cubicBezTo>
                  <a:close/>
                  <a:moveTo>
                    <a:pt x="2970" y="6104"/>
                  </a:moveTo>
                  <a:cubicBezTo>
                    <a:pt x="2984" y="6946"/>
                    <a:pt x="3124" y="7779"/>
                    <a:pt x="3393" y="8578"/>
                  </a:cubicBezTo>
                  <a:cubicBezTo>
                    <a:pt x="3412" y="8640"/>
                    <a:pt x="3432" y="8698"/>
                    <a:pt x="3451" y="8756"/>
                  </a:cubicBezTo>
                  <a:lnTo>
                    <a:pt x="2205" y="8756"/>
                  </a:lnTo>
                  <a:cubicBezTo>
                    <a:pt x="1714" y="7952"/>
                    <a:pt x="1440" y="7038"/>
                    <a:pt x="1411" y="6104"/>
                  </a:cubicBezTo>
                  <a:close/>
                  <a:moveTo>
                    <a:pt x="12372" y="6100"/>
                  </a:moveTo>
                  <a:cubicBezTo>
                    <a:pt x="12338" y="7009"/>
                    <a:pt x="12083" y="7894"/>
                    <a:pt x="11621" y="8679"/>
                  </a:cubicBezTo>
                  <a:cubicBezTo>
                    <a:pt x="11607" y="8703"/>
                    <a:pt x="11592" y="8727"/>
                    <a:pt x="11573" y="8756"/>
                  </a:cubicBezTo>
                  <a:lnTo>
                    <a:pt x="10327" y="8756"/>
                  </a:lnTo>
                  <a:cubicBezTo>
                    <a:pt x="10351" y="8693"/>
                    <a:pt x="10370" y="8640"/>
                    <a:pt x="10389" y="8578"/>
                  </a:cubicBezTo>
                  <a:cubicBezTo>
                    <a:pt x="10654" y="7779"/>
                    <a:pt x="10798" y="6942"/>
                    <a:pt x="10813" y="6100"/>
                  </a:cubicBezTo>
                  <a:close/>
                  <a:moveTo>
                    <a:pt x="6897" y="0"/>
                  </a:moveTo>
                  <a:cubicBezTo>
                    <a:pt x="5095" y="0"/>
                    <a:pt x="3304" y="819"/>
                    <a:pt x="2137" y="2409"/>
                  </a:cubicBezTo>
                  <a:cubicBezTo>
                    <a:pt x="1" y="5325"/>
                    <a:pt x="963" y="9458"/>
                    <a:pt x="4168" y="11128"/>
                  </a:cubicBezTo>
                  <a:cubicBezTo>
                    <a:pt x="4196" y="11138"/>
                    <a:pt x="4222" y="11143"/>
                    <a:pt x="4248" y="11143"/>
                  </a:cubicBezTo>
                  <a:cubicBezTo>
                    <a:pt x="4433" y="11143"/>
                    <a:pt x="4538" y="10890"/>
                    <a:pt x="4360" y="10767"/>
                  </a:cubicBezTo>
                  <a:cubicBezTo>
                    <a:pt x="3619" y="10382"/>
                    <a:pt x="2979" y="9833"/>
                    <a:pt x="2479" y="9169"/>
                  </a:cubicBezTo>
                  <a:lnTo>
                    <a:pt x="3619" y="9169"/>
                  </a:lnTo>
                  <a:cubicBezTo>
                    <a:pt x="3850" y="9699"/>
                    <a:pt x="4163" y="10194"/>
                    <a:pt x="4543" y="10632"/>
                  </a:cubicBezTo>
                  <a:cubicBezTo>
                    <a:pt x="4588" y="10678"/>
                    <a:pt x="4638" y="10697"/>
                    <a:pt x="4687" y="10697"/>
                  </a:cubicBezTo>
                  <a:cubicBezTo>
                    <a:pt x="4840" y="10697"/>
                    <a:pt x="4975" y="10511"/>
                    <a:pt x="4851" y="10358"/>
                  </a:cubicBezTo>
                  <a:cubicBezTo>
                    <a:pt x="4534" y="10002"/>
                    <a:pt x="4274" y="9598"/>
                    <a:pt x="4072" y="9165"/>
                  </a:cubicBezTo>
                  <a:cubicBezTo>
                    <a:pt x="4330" y="9136"/>
                    <a:pt x="4308" y="8756"/>
                    <a:pt x="4048" y="8756"/>
                  </a:cubicBezTo>
                  <a:cubicBezTo>
                    <a:pt x="4046" y="8756"/>
                    <a:pt x="4044" y="8756"/>
                    <a:pt x="4043" y="8756"/>
                  </a:cubicBezTo>
                  <a:lnTo>
                    <a:pt x="3894" y="8756"/>
                  </a:lnTo>
                  <a:cubicBezTo>
                    <a:pt x="3571" y="7909"/>
                    <a:pt x="3393" y="7009"/>
                    <a:pt x="3379" y="6104"/>
                  </a:cubicBezTo>
                  <a:lnTo>
                    <a:pt x="3605" y="6104"/>
                  </a:lnTo>
                  <a:cubicBezTo>
                    <a:pt x="3610" y="6105"/>
                    <a:pt x="3614" y="6105"/>
                    <a:pt x="3619" y="6105"/>
                  </a:cubicBezTo>
                  <a:cubicBezTo>
                    <a:pt x="3889" y="6105"/>
                    <a:pt x="3889" y="5690"/>
                    <a:pt x="3619" y="5690"/>
                  </a:cubicBezTo>
                  <a:cubicBezTo>
                    <a:pt x="3614" y="5690"/>
                    <a:pt x="3610" y="5690"/>
                    <a:pt x="3605" y="5691"/>
                  </a:cubicBezTo>
                  <a:lnTo>
                    <a:pt x="3379" y="5691"/>
                  </a:lnTo>
                  <a:cubicBezTo>
                    <a:pt x="3393" y="4781"/>
                    <a:pt x="3566" y="3881"/>
                    <a:pt x="3894" y="3035"/>
                  </a:cubicBezTo>
                  <a:lnTo>
                    <a:pt x="6684" y="3035"/>
                  </a:lnTo>
                  <a:lnTo>
                    <a:pt x="6684" y="3487"/>
                  </a:lnTo>
                  <a:cubicBezTo>
                    <a:pt x="6692" y="3617"/>
                    <a:pt x="6791" y="3682"/>
                    <a:pt x="6891" y="3682"/>
                  </a:cubicBezTo>
                  <a:cubicBezTo>
                    <a:pt x="6991" y="3682"/>
                    <a:pt x="7091" y="3617"/>
                    <a:pt x="7098" y="3487"/>
                  </a:cubicBezTo>
                  <a:lnTo>
                    <a:pt x="7098" y="3035"/>
                  </a:lnTo>
                  <a:lnTo>
                    <a:pt x="9894" y="3035"/>
                  </a:lnTo>
                  <a:cubicBezTo>
                    <a:pt x="10216" y="3881"/>
                    <a:pt x="10394" y="4781"/>
                    <a:pt x="10409" y="5691"/>
                  </a:cubicBezTo>
                  <a:lnTo>
                    <a:pt x="10178" y="5691"/>
                  </a:lnTo>
                  <a:cubicBezTo>
                    <a:pt x="10173" y="5690"/>
                    <a:pt x="10168" y="5690"/>
                    <a:pt x="10164" y="5690"/>
                  </a:cubicBezTo>
                  <a:cubicBezTo>
                    <a:pt x="9894" y="5690"/>
                    <a:pt x="9894" y="6100"/>
                    <a:pt x="10164" y="6100"/>
                  </a:cubicBezTo>
                  <a:cubicBezTo>
                    <a:pt x="10168" y="6100"/>
                    <a:pt x="10173" y="6100"/>
                    <a:pt x="10178" y="6100"/>
                  </a:cubicBezTo>
                  <a:lnTo>
                    <a:pt x="10409" y="6100"/>
                  </a:lnTo>
                  <a:cubicBezTo>
                    <a:pt x="10389" y="7009"/>
                    <a:pt x="10216" y="7909"/>
                    <a:pt x="9889" y="8756"/>
                  </a:cubicBezTo>
                  <a:lnTo>
                    <a:pt x="9740" y="8756"/>
                  </a:lnTo>
                  <a:cubicBezTo>
                    <a:pt x="9738" y="8756"/>
                    <a:pt x="9737" y="8756"/>
                    <a:pt x="9735" y="8756"/>
                  </a:cubicBezTo>
                  <a:cubicBezTo>
                    <a:pt x="9480" y="8756"/>
                    <a:pt x="9453" y="9136"/>
                    <a:pt x="9716" y="9165"/>
                  </a:cubicBezTo>
                  <a:cubicBezTo>
                    <a:pt x="9509" y="9598"/>
                    <a:pt x="9249" y="9997"/>
                    <a:pt x="8932" y="10358"/>
                  </a:cubicBezTo>
                  <a:cubicBezTo>
                    <a:pt x="8808" y="10510"/>
                    <a:pt x="8942" y="10693"/>
                    <a:pt x="9094" y="10693"/>
                  </a:cubicBezTo>
                  <a:cubicBezTo>
                    <a:pt x="9143" y="10693"/>
                    <a:pt x="9195" y="10674"/>
                    <a:pt x="9239" y="10627"/>
                  </a:cubicBezTo>
                  <a:cubicBezTo>
                    <a:pt x="9620" y="10190"/>
                    <a:pt x="9932" y="9699"/>
                    <a:pt x="10159" y="9165"/>
                  </a:cubicBezTo>
                  <a:lnTo>
                    <a:pt x="11294" y="9165"/>
                  </a:lnTo>
                  <a:cubicBezTo>
                    <a:pt x="10847" y="9766"/>
                    <a:pt x="10284" y="10271"/>
                    <a:pt x="9634" y="10647"/>
                  </a:cubicBezTo>
                  <a:cubicBezTo>
                    <a:pt x="9445" y="10766"/>
                    <a:pt x="9558" y="11028"/>
                    <a:pt x="9738" y="11028"/>
                  </a:cubicBezTo>
                  <a:cubicBezTo>
                    <a:pt x="9769" y="11028"/>
                    <a:pt x="9802" y="11020"/>
                    <a:pt x="9836" y="11003"/>
                  </a:cubicBezTo>
                  <a:cubicBezTo>
                    <a:pt x="11665" y="9949"/>
                    <a:pt x="12786" y="8000"/>
                    <a:pt x="12786" y="5893"/>
                  </a:cubicBezTo>
                  <a:cubicBezTo>
                    <a:pt x="12791" y="4329"/>
                    <a:pt x="12170" y="2828"/>
                    <a:pt x="11063" y="1726"/>
                  </a:cubicBezTo>
                  <a:cubicBezTo>
                    <a:pt x="9901" y="566"/>
                    <a:pt x="8395" y="0"/>
                    <a:pt x="68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50" name="Google Shape;14550;p138"/>
          <p:cNvGrpSpPr/>
          <p:nvPr/>
        </p:nvGrpSpPr>
        <p:grpSpPr>
          <a:xfrm>
            <a:off x="4890346" y="3197962"/>
            <a:ext cx="370306" cy="367001"/>
            <a:chOff x="4890346" y="3382537"/>
            <a:chExt cx="370306" cy="367001"/>
          </a:xfrm>
        </p:grpSpPr>
        <p:sp>
          <p:nvSpPr>
            <p:cNvPr id="14551" name="Google Shape;14551;p138"/>
            <p:cNvSpPr/>
            <p:nvPr/>
          </p:nvSpPr>
          <p:spPr>
            <a:xfrm>
              <a:off x="4961160" y="3451568"/>
              <a:ext cx="229333" cy="229202"/>
            </a:xfrm>
            <a:custGeom>
              <a:avLst/>
              <a:gdLst/>
              <a:ahLst/>
              <a:cxnLst/>
              <a:rect l="l" t="t" r="r" b="b"/>
              <a:pathLst>
                <a:path w="8744" h="8739" extrusionOk="0">
                  <a:moveTo>
                    <a:pt x="4374" y="0"/>
                  </a:moveTo>
                  <a:cubicBezTo>
                    <a:pt x="1959" y="0"/>
                    <a:pt x="0" y="1959"/>
                    <a:pt x="0" y="4370"/>
                  </a:cubicBezTo>
                  <a:cubicBezTo>
                    <a:pt x="0" y="6785"/>
                    <a:pt x="1959" y="8739"/>
                    <a:pt x="4374" y="8739"/>
                  </a:cubicBezTo>
                  <a:cubicBezTo>
                    <a:pt x="6785" y="8739"/>
                    <a:pt x="8743" y="6785"/>
                    <a:pt x="8743" y="4370"/>
                  </a:cubicBezTo>
                  <a:cubicBezTo>
                    <a:pt x="8743" y="1959"/>
                    <a:pt x="6785" y="0"/>
                    <a:pt x="4374" y="0"/>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2" name="Google Shape;14552;p138"/>
            <p:cNvSpPr/>
            <p:nvPr/>
          </p:nvSpPr>
          <p:spPr>
            <a:xfrm>
              <a:off x="5007084" y="3531824"/>
              <a:ext cx="137458" cy="137589"/>
            </a:xfrm>
            <a:custGeom>
              <a:avLst/>
              <a:gdLst/>
              <a:ahLst/>
              <a:cxnLst/>
              <a:rect l="l" t="t" r="r" b="b"/>
              <a:pathLst>
                <a:path w="5241" h="5246" extrusionOk="0">
                  <a:moveTo>
                    <a:pt x="2623" y="1"/>
                  </a:moveTo>
                  <a:cubicBezTo>
                    <a:pt x="1175" y="1"/>
                    <a:pt x="1" y="1175"/>
                    <a:pt x="1" y="2623"/>
                  </a:cubicBezTo>
                  <a:cubicBezTo>
                    <a:pt x="1" y="4071"/>
                    <a:pt x="1175" y="5246"/>
                    <a:pt x="2623" y="5246"/>
                  </a:cubicBezTo>
                  <a:cubicBezTo>
                    <a:pt x="4067" y="5246"/>
                    <a:pt x="5241" y="4071"/>
                    <a:pt x="5241" y="2623"/>
                  </a:cubicBezTo>
                  <a:cubicBezTo>
                    <a:pt x="5241" y="1175"/>
                    <a:pt x="4067" y="1"/>
                    <a:pt x="262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3" name="Google Shape;14553;p138"/>
            <p:cNvSpPr/>
            <p:nvPr/>
          </p:nvSpPr>
          <p:spPr>
            <a:xfrm>
              <a:off x="5041416" y="3611975"/>
              <a:ext cx="68690" cy="108923"/>
            </a:xfrm>
            <a:custGeom>
              <a:avLst/>
              <a:gdLst/>
              <a:ahLst/>
              <a:cxnLst/>
              <a:rect l="l" t="t" r="r" b="b"/>
              <a:pathLst>
                <a:path w="2619" h="4153" extrusionOk="0">
                  <a:moveTo>
                    <a:pt x="872" y="0"/>
                  </a:moveTo>
                  <a:lnTo>
                    <a:pt x="872" y="424"/>
                  </a:lnTo>
                  <a:cubicBezTo>
                    <a:pt x="872" y="505"/>
                    <a:pt x="828" y="578"/>
                    <a:pt x="756" y="616"/>
                  </a:cubicBezTo>
                  <a:lnTo>
                    <a:pt x="232" y="890"/>
                  </a:lnTo>
                  <a:cubicBezTo>
                    <a:pt x="87" y="963"/>
                    <a:pt x="1" y="1112"/>
                    <a:pt x="1" y="1275"/>
                  </a:cubicBezTo>
                  <a:lnTo>
                    <a:pt x="1" y="2772"/>
                  </a:lnTo>
                  <a:cubicBezTo>
                    <a:pt x="1" y="3243"/>
                    <a:pt x="140" y="3710"/>
                    <a:pt x="405" y="4105"/>
                  </a:cubicBezTo>
                  <a:lnTo>
                    <a:pt x="434" y="4153"/>
                  </a:lnTo>
                  <a:lnTo>
                    <a:pt x="2185" y="4153"/>
                  </a:lnTo>
                  <a:lnTo>
                    <a:pt x="2219" y="4105"/>
                  </a:lnTo>
                  <a:cubicBezTo>
                    <a:pt x="2479" y="3710"/>
                    <a:pt x="2618" y="3243"/>
                    <a:pt x="2618" y="2772"/>
                  </a:cubicBezTo>
                  <a:lnTo>
                    <a:pt x="2618" y="1275"/>
                  </a:lnTo>
                  <a:cubicBezTo>
                    <a:pt x="2618" y="1116"/>
                    <a:pt x="2532" y="967"/>
                    <a:pt x="2387" y="890"/>
                  </a:cubicBezTo>
                  <a:lnTo>
                    <a:pt x="1863" y="616"/>
                  </a:lnTo>
                  <a:cubicBezTo>
                    <a:pt x="1791" y="578"/>
                    <a:pt x="1747" y="505"/>
                    <a:pt x="1747" y="424"/>
                  </a:cubicBezTo>
                  <a:lnTo>
                    <a:pt x="1747"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4" name="Google Shape;14554;p138"/>
            <p:cNvSpPr/>
            <p:nvPr/>
          </p:nvSpPr>
          <p:spPr>
            <a:xfrm>
              <a:off x="5041416" y="3631515"/>
              <a:ext cx="68821" cy="89383"/>
            </a:xfrm>
            <a:custGeom>
              <a:avLst/>
              <a:gdLst/>
              <a:ahLst/>
              <a:cxnLst/>
              <a:rect l="l" t="t" r="r" b="b"/>
              <a:pathLst>
                <a:path w="2624" h="3408" extrusionOk="0">
                  <a:moveTo>
                    <a:pt x="511" y="1"/>
                  </a:moveTo>
                  <a:lnTo>
                    <a:pt x="237" y="145"/>
                  </a:lnTo>
                  <a:cubicBezTo>
                    <a:pt x="92" y="218"/>
                    <a:pt x="1" y="367"/>
                    <a:pt x="1" y="530"/>
                  </a:cubicBezTo>
                  <a:lnTo>
                    <a:pt x="1" y="2027"/>
                  </a:lnTo>
                  <a:cubicBezTo>
                    <a:pt x="1" y="2498"/>
                    <a:pt x="140" y="2965"/>
                    <a:pt x="405" y="3360"/>
                  </a:cubicBezTo>
                  <a:lnTo>
                    <a:pt x="439" y="3408"/>
                  </a:lnTo>
                  <a:lnTo>
                    <a:pt x="2185" y="3408"/>
                  </a:lnTo>
                  <a:lnTo>
                    <a:pt x="2219" y="3360"/>
                  </a:lnTo>
                  <a:cubicBezTo>
                    <a:pt x="2479" y="2965"/>
                    <a:pt x="2618" y="2498"/>
                    <a:pt x="2623" y="2027"/>
                  </a:cubicBezTo>
                  <a:lnTo>
                    <a:pt x="2623" y="530"/>
                  </a:lnTo>
                  <a:cubicBezTo>
                    <a:pt x="2623" y="367"/>
                    <a:pt x="2532" y="218"/>
                    <a:pt x="2387" y="145"/>
                  </a:cubicBezTo>
                  <a:lnTo>
                    <a:pt x="2108" y="1"/>
                  </a:lnTo>
                  <a:cubicBezTo>
                    <a:pt x="1894" y="234"/>
                    <a:pt x="1602" y="351"/>
                    <a:pt x="1310" y="351"/>
                  </a:cubicBezTo>
                  <a:cubicBezTo>
                    <a:pt x="1017" y="351"/>
                    <a:pt x="725" y="234"/>
                    <a:pt x="511" y="1"/>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5" name="Google Shape;14555;p138"/>
            <p:cNvSpPr/>
            <p:nvPr/>
          </p:nvSpPr>
          <p:spPr>
            <a:xfrm>
              <a:off x="5052904" y="3566156"/>
              <a:ext cx="45846" cy="51642"/>
            </a:xfrm>
            <a:custGeom>
              <a:avLst/>
              <a:gdLst/>
              <a:ahLst/>
              <a:cxnLst/>
              <a:rect l="l" t="t" r="r" b="b"/>
              <a:pathLst>
                <a:path w="1748" h="1969" extrusionOk="0">
                  <a:moveTo>
                    <a:pt x="655" y="1"/>
                  </a:moveTo>
                  <a:cubicBezTo>
                    <a:pt x="294" y="1"/>
                    <a:pt x="1" y="294"/>
                    <a:pt x="1" y="660"/>
                  </a:cubicBezTo>
                  <a:lnTo>
                    <a:pt x="1" y="1093"/>
                  </a:lnTo>
                  <a:cubicBezTo>
                    <a:pt x="1" y="1579"/>
                    <a:pt x="390" y="1969"/>
                    <a:pt x="876" y="1969"/>
                  </a:cubicBezTo>
                  <a:cubicBezTo>
                    <a:pt x="1358" y="1969"/>
                    <a:pt x="1747" y="1579"/>
                    <a:pt x="1747" y="1093"/>
                  </a:cubicBezTo>
                  <a:lnTo>
                    <a:pt x="1747" y="660"/>
                  </a:lnTo>
                  <a:cubicBezTo>
                    <a:pt x="1747" y="294"/>
                    <a:pt x="1454" y="1"/>
                    <a:pt x="1093"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6" name="Google Shape;14556;p138"/>
            <p:cNvSpPr/>
            <p:nvPr/>
          </p:nvSpPr>
          <p:spPr>
            <a:xfrm>
              <a:off x="5052799" y="3566156"/>
              <a:ext cx="31683" cy="51668"/>
            </a:xfrm>
            <a:custGeom>
              <a:avLst/>
              <a:gdLst/>
              <a:ahLst/>
              <a:cxnLst/>
              <a:rect l="l" t="t" r="r" b="b"/>
              <a:pathLst>
                <a:path w="1208" h="1970" extrusionOk="0">
                  <a:moveTo>
                    <a:pt x="659" y="1"/>
                  </a:moveTo>
                  <a:cubicBezTo>
                    <a:pt x="298" y="1"/>
                    <a:pt x="5" y="294"/>
                    <a:pt x="5" y="660"/>
                  </a:cubicBezTo>
                  <a:lnTo>
                    <a:pt x="5" y="1093"/>
                  </a:lnTo>
                  <a:cubicBezTo>
                    <a:pt x="1" y="1596"/>
                    <a:pt x="415" y="1970"/>
                    <a:pt x="879" y="1970"/>
                  </a:cubicBezTo>
                  <a:cubicBezTo>
                    <a:pt x="987" y="1970"/>
                    <a:pt x="1098" y="1950"/>
                    <a:pt x="1208" y="1906"/>
                  </a:cubicBezTo>
                  <a:cubicBezTo>
                    <a:pt x="876" y="1771"/>
                    <a:pt x="659" y="1449"/>
                    <a:pt x="659" y="1093"/>
                  </a:cubicBezTo>
                  <a:lnTo>
                    <a:pt x="659" y="655"/>
                  </a:lnTo>
                  <a:cubicBezTo>
                    <a:pt x="659" y="337"/>
                    <a:pt x="890" y="63"/>
                    <a:pt x="1208" y="15"/>
                  </a:cubicBezTo>
                  <a:cubicBezTo>
                    <a:pt x="1169" y="5"/>
                    <a:pt x="1135" y="1"/>
                    <a:pt x="1097"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7" name="Google Shape;14557;p138"/>
            <p:cNvSpPr/>
            <p:nvPr/>
          </p:nvSpPr>
          <p:spPr>
            <a:xfrm>
              <a:off x="5052904" y="3720872"/>
              <a:ext cx="45846" cy="23002"/>
            </a:xfrm>
            <a:custGeom>
              <a:avLst/>
              <a:gdLst/>
              <a:ahLst/>
              <a:cxnLst/>
              <a:rect l="l" t="t" r="r" b="b"/>
              <a:pathLst>
                <a:path w="1748" h="877" extrusionOk="0">
                  <a:moveTo>
                    <a:pt x="1" y="1"/>
                  </a:moveTo>
                  <a:lnTo>
                    <a:pt x="1" y="660"/>
                  </a:lnTo>
                  <a:cubicBezTo>
                    <a:pt x="1" y="780"/>
                    <a:pt x="97" y="876"/>
                    <a:pt x="217" y="876"/>
                  </a:cubicBezTo>
                  <a:lnTo>
                    <a:pt x="1531" y="876"/>
                  </a:lnTo>
                  <a:cubicBezTo>
                    <a:pt x="1651" y="876"/>
                    <a:pt x="1747" y="780"/>
                    <a:pt x="1747" y="660"/>
                  </a:cubicBezTo>
                  <a:lnTo>
                    <a:pt x="1747" y="1"/>
                  </a:lnTo>
                  <a:close/>
                </a:path>
              </a:pathLst>
            </a:custGeom>
            <a:solidFill>
              <a:srgbClr val="8A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8" name="Google Shape;14558;p138"/>
            <p:cNvSpPr/>
            <p:nvPr/>
          </p:nvSpPr>
          <p:spPr>
            <a:xfrm>
              <a:off x="5052904" y="3566156"/>
              <a:ext cx="45846" cy="23002"/>
            </a:xfrm>
            <a:custGeom>
              <a:avLst/>
              <a:gdLst/>
              <a:ahLst/>
              <a:cxnLst/>
              <a:rect l="l" t="t" r="r" b="b"/>
              <a:pathLst>
                <a:path w="1748" h="877" extrusionOk="0">
                  <a:moveTo>
                    <a:pt x="655" y="1"/>
                  </a:moveTo>
                  <a:cubicBezTo>
                    <a:pt x="294" y="1"/>
                    <a:pt x="1" y="294"/>
                    <a:pt x="1" y="660"/>
                  </a:cubicBezTo>
                  <a:cubicBezTo>
                    <a:pt x="1" y="660"/>
                    <a:pt x="655" y="876"/>
                    <a:pt x="1747" y="876"/>
                  </a:cubicBezTo>
                  <a:lnTo>
                    <a:pt x="1747" y="660"/>
                  </a:lnTo>
                  <a:cubicBezTo>
                    <a:pt x="1747" y="294"/>
                    <a:pt x="1454" y="1"/>
                    <a:pt x="1093"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9" name="Google Shape;14559;p138"/>
            <p:cNvSpPr/>
            <p:nvPr/>
          </p:nvSpPr>
          <p:spPr>
            <a:xfrm>
              <a:off x="5052904" y="3566156"/>
              <a:ext cx="31578" cy="20982"/>
            </a:xfrm>
            <a:custGeom>
              <a:avLst/>
              <a:gdLst/>
              <a:ahLst/>
              <a:cxnLst/>
              <a:rect l="l" t="t" r="r" b="b"/>
              <a:pathLst>
                <a:path w="1204" h="800" extrusionOk="0">
                  <a:moveTo>
                    <a:pt x="655" y="1"/>
                  </a:moveTo>
                  <a:cubicBezTo>
                    <a:pt x="294" y="1"/>
                    <a:pt x="1" y="294"/>
                    <a:pt x="1" y="660"/>
                  </a:cubicBezTo>
                  <a:cubicBezTo>
                    <a:pt x="212" y="722"/>
                    <a:pt x="434" y="770"/>
                    <a:pt x="655" y="799"/>
                  </a:cubicBezTo>
                  <a:lnTo>
                    <a:pt x="655" y="660"/>
                  </a:lnTo>
                  <a:cubicBezTo>
                    <a:pt x="655" y="337"/>
                    <a:pt x="886" y="68"/>
                    <a:pt x="1204" y="15"/>
                  </a:cubicBezTo>
                  <a:cubicBezTo>
                    <a:pt x="1165" y="5"/>
                    <a:pt x="1131" y="1"/>
                    <a:pt x="1093" y="1"/>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0" name="Google Shape;14560;p138"/>
            <p:cNvSpPr/>
            <p:nvPr/>
          </p:nvSpPr>
          <p:spPr>
            <a:xfrm>
              <a:off x="5041416" y="3639724"/>
              <a:ext cx="17205" cy="81174"/>
            </a:xfrm>
            <a:custGeom>
              <a:avLst/>
              <a:gdLst/>
              <a:ahLst/>
              <a:cxnLst/>
              <a:rect l="l" t="t" r="r" b="b"/>
              <a:pathLst>
                <a:path w="656" h="3095" extrusionOk="0">
                  <a:moveTo>
                    <a:pt x="58" y="1"/>
                  </a:moveTo>
                  <a:cubicBezTo>
                    <a:pt x="20" y="68"/>
                    <a:pt x="1" y="140"/>
                    <a:pt x="1" y="217"/>
                  </a:cubicBezTo>
                  <a:lnTo>
                    <a:pt x="1" y="1714"/>
                  </a:lnTo>
                  <a:cubicBezTo>
                    <a:pt x="1" y="2185"/>
                    <a:pt x="140" y="2652"/>
                    <a:pt x="405" y="3047"/>
                  </a:cubicBezTo>
                  <a:lnTo>
                    <a:pt x="439" y="3095"/>
                  </a:lnTo>
                  <a:lnTo>
                    <a:pt x="655" y="3095"/>
                  </a:lnTo>
                  <a:lnTo>
                    <a:pt x="655" y="684"/>
                  </a:lnTo>
                  <a:cubicBezTo>
                    <a:pt x="655" y="554"/>
                    <a:pt x="597" y="424"/>
                    <a:pt x="492" y="342"/>
                  </a:cubicBezTo>
                  <a:lnTo>
                    <a:pt x="58" y="1"/>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1" name="Google Shape;14561;p138"/>
            <p:cNvSpPr/>
            <p:nvPr/>
          </p:nvSpPr>
          <p:spPr>
            <a:xfrm>
              <a:off x="5093032" y="3639724"/>
              <a:ext cx="17205" cy="81174"/>
            </a:xfrm>
            <a:custGeom>
              <a:avLst/>
              <a:gdLst/>
              <a:ahLst/>
              <a:cxnLst/>
              <a:rect l="l" t="t" r="r" b="b"/>
              <a:pathLst>
                <a:path w="656" h="3095" extrusionOk="0">
                  <a:moveTo>
                    <a:pt x="593" y="1"/>
                  </a:moveTo>
                  <a:lnTo>
                    <a:pt x="164" y="342"/>
                  </a:lnTo>
                  <a:cubicBezTo>
                    <a:pt x="58" y="424"/>
                    <a:pt x="1" y="554"/>
                    <a:pt x="1" y="684"/>
                  </a:cubicBezTo>
                  <a:lnTo>
                    <a:pt x="1" y="3095"/>
                  </a:lnTo>
                  <a:lnTo>
                    <a:pt x="217" y="3095"/>
                  </a:lnTo>
                  <a:lnTo>
                    <a:pt x="251" y="3047"/>
                  </a:lnTo>
                  <a:cubicBezTo>
                    <a:pt x="516" y="2652"/>
                    <a:pt x="655" y="2185"/>
                    <a:pt x="655" y="1714"/>
                  </a:cubicBezTo>
                  <a:lnTo>
                    <a:pt x="655" y="217"/>
                  </a:lnTo>
                  <a:cubicBezTo>
                    <a:pt x="655" y="140"/>
                    <a:pt x="631" y="68"/>
                    <a:pt x="593" y="1"/>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2" name="Google Shape;14562;p138"/>
            <p:cNvSpPr/>
            <p:nvPr/>
          </p:nvSpPr>
          <p:spPr>
            <a:xfrm>
              <a:off x="4942092" y="3446034"/>
              <a:ext cx="259495" cy="303505"/>
            </a:xfrm>
            <a:custGeom>
              <a:avLst/>
              <a:gdLst/>
              <a:ahLst/>
              <a:cxnLst/>
              <a:rect l="l" t="t" r="r" b="b"/>
              <a:pathLst>
                <a:path w="9894" h="11572" extrusionOk="0">
                  <a:moveTo>
                    <a:pt x="5313" y="4787"/>
                  </a:moveTo>
                  <a:cubicBezTo>
                    <a:pt x="5563" y="4787"/>
                    <a:pt x="5765" y="4990"/>
                    <a:pt x="5765" y="5240"/>
                  </a:cubicBezTo>
                  <a:lnTo>
                    <a:pt x="5765" y="5678"/>
                  </a:lnTo>
                  <a:cubicBezTo>
                    <a:pt x="5765" y="6043"/>
                    <a:pt x="5467" y="6346"/>
                    <a:pt x="5101" y="6346"/>
                  </a:cubicBezTo>
                  <a:lnTo>
                    <a:pt x="5097" y="6346"/>
                  </a:lnTo>
                  <a:cubicBezTo>
                    <a:pt x="4726" y="6346"/>
                    <a:pt x="4428" y="6048"/>
                    <a:pt x="4428" y="5678"/>
                  </a:cubicBezTo>
                  <a:lnTo>
                    <a:pt x="4428" y="5240"/>
                  </a:lnTo>
                  <a:cubicBezTo>
                    <a:pt x="4428" y="4990"/>
                    <a:pt x="4630" y="4787"/>
                    <a:pt x="4875" y="4787"/>
                  </a:cubicBezTo>
                  <a:close/>
                  <a:moveTo>
                    <a:pt x="5327" y="6755"/>
                  </a:moveTo>
                  <a:lnTo>
                    <a:pt x="5327" y="6852"/>
                  </a:lnTo>
                  <a:cubicBezTo>
                    <a:pt x="5327" y="6929"/>
                    <a:pt x="5347" y="7001"/>
                    <a:pt x="5385" y="7068"/>
                  </a:cubicBezTo>
                  <a:lnTo>
                    <a:pt x="5106" y="7347"/>
                  </a:lnTo>
                  <a:cubicBezTo>
                    <a:pt x="5104" y="7350"/>
                    <a:pt x="5100" y="7351"/>
                    <a:pt x="5097" y="7351"/>
                  </a:cubicBezTo>
                  <a:cubicBezTo>
                    <a:pt x="5093" y="7351"/>
                    <a:pt x="5089" y="7350"/>
                    <a:pt x="5087" y="7347"/>
                  </a:cubicBezTo>
                  <a:lnTo>
                    <a:pt x="4808" y="7068"/>
                  </a:lnTo>
                  <a:cubicBezTo>
                    <a:pt x="4842" y="7001"/>
                    <a:pt x="4861" y="6929"/>
                    <a:pt x="4861" y="6852"/>
                  </a:cubicBezTo>
                  <a:lnTo>
                    <a:pt x="4861" y="6755"/>
                  </a:lnTo>
                  <a:close/>
                  <a:moveTo>
                    <a:pt x="5100" y="408"/>
                  </a:moveTo>
                  <a:cubicBezTo>
                    <a:pt x="6644" y="408"/>
                    <a:pt x="8064" y="1261"/>
                    <a:pt x="8787" y="2627"/>
                  </a:cubicBezTo>
                  <a:cubicBezTo>
                    <a:pt x="9519" y="4008"/>
                    <a:pt x="9417" y="5682"/>
                    <a:pt x="8527" y="6962"/>
                  </a:cubicBezTo>
                  <a:lnTo>
                    <a:pt x="8522" y="6962"/>
                  </a:lnTo>
                  <a:cubicBezTo>
                    <a:pt x="8051" y="7646"/>
                    <a:pt x="7382" y="8170"/>
                    <a:pt x="6612" y="8473"/>
                  </a:cubicBezTo>
                  <a:cubicBezTo>
                    <a:pt x="6367" y="8569"/>
                    <a:pt x="6208" y="8805"/>
                    <a:pt x="6208" y="9070"/>
                  </a:cubicBezTo>
                  <a:lnTo>
                    <a:pt x="6208" y="9638"/>
                  </a:lnTo>
                  <a:cubicBezTo>
                    <a:pt x="6208" y="9724"/>
                    <a:pt x="6179" y="9811"/>
                    <a:pt x="6131" y="9888"/>
                  </a:cubicBezTo>
                  <a:lnTo>
                    <a:pt x="5915" y="10215"/>
                  </a:lnTo>
                  <a:cubicBezTo>
                    <a:pt x="5895" y="10239"/>
                    <a:pt x="5881" y="10263"/>
                    <a:pt x="5866" y="10287"/>
                  </a:cubicBezTo>
                  <a:lnTo>
                    <a:pt x="4327" y="10287"/>
                  </a:lnTo>
                  <a:cubicBezTo>
                    <a:pt x="4312" y="10263"/>
                    <a:pt x="4298" y="10239"/>
                    <a:pt x="4279" y="10215"/>
                  </a:cubicBezTo>
                  <a:lnTo>
                    <a:pt x="4062" y="9888"/>
                  </a:lnTo>
                  <a:cubicBezTo>
                    <a:pt x="4014" y="9811"/>
                    <a:pt x="3990" y="9724"/>
                    <a:pt x="3990" y="9638"/>
                  </a:cubicBezTo>
                  <a:lnTo>
                    <a:pt x="3990" y="7699"/>
                  </a:lnTo>
                  <a:cubicBezTo>
                    <a:pt x="3990" y="7607"/>
                    <a:pt x="4038" y="7530"/>
                    <a:pt x="4115" y="7492"/>
                  </a:cubicBezTo>
                  <a:lnTo>
                    <a:pt x="4471" y="7309"/>
                  </a:lnTo>
                  <a:lnTo>
                    <a:pt x="4798" y="7636"/>
                  </a:lnTo>
                  <a:cubicBezTo>
                    <a:pt x="4880" y="7720"/>
                    <a:pt x="4988" y="7762"/>
                    <a:pt x="5097" y="7762"/>
                  </a:cubicBezTo>
                  <a:cubicBezTo>
                    <a:pt x="5206" y="7762"/>
                    <a:pt x="5315" y="7720"/>
                    <a:pt x="5400" y="7636"/>
                  </a:cubicBezTo>
                  <a:lnTo>
                    <a:pt x="5722" y="7309"/>
                  </a:lnTo>
                  <a:lnTo>
                    <a:pt x="6078" y="7492"/>
                  </a:lnTo>
                  <a:cubicBezTo>
                    <a:pt x="6160" y="7530"/>
                    <a:pt x="6208" y="7607"/>
                    <a:pt x="6208" y="7699"/>
                  </a:cubicBezTo>
                  <a:lnTo>
                    <a:pt x="6208" y="7867"/>
                  </a:lnTo>
                  <a:cubicBezTo>
                    <a:pt x="6215" y="7994"/>
                    <a:pt x="6314" y="8058"/>
                    <a:pt x="6413" y="8058"/>
                  </a:cubicBezTo>
                  <a:cubicBezTo>
                    <a:pt x="6511" y="8058"/>
                    <a:pt x="6610" y="7994"/>
                    <a:pt x="6617" y="7867"/>
                  </a:cubicBezTo>
                  <a:lnTo>
                    <a:pt x="6617" y="7699"/>
                  </a:lnTo>
                  <a:cubicBezTo>
                    <a:pt x="6617" y="7453"/>
                    <a:pt x="6482" y="7232"/>
                    <a:pt x="6261" y="7121"/>
                  </a:cubicBezTo>
                  <a:lnTo>
                    <a:pt x="5751" y="6866"/>
                  </a:lnTo>
                  <a:cubicBezTo>
                    <a:pt x="5746" y="6866"/>
                    <a:pt x="5741" y="6861"/>
                    <a:pt x="5741" y="6856"/>
                  </a:cubicBezTo>
                  <a:lnTo>
                    <a:pt x="5741" y="6544"/>
                  </a:lnTo>
                  <a:cubicBezTo>
                    <a:pt x="6016" y="6342"/>
                    <a:pt x="6179" y="6019"/>
                    <a:pt x="6179" y="5678"/>
                  </a:cubicBezTo>
                  <a:lnTo>
                    <a:pt x="6179" y="5240"/>
                  </a:lnTo>
                  <a:cubicBezTo>
                    <a:pt x="6179" y="4763"/>
                    <a:pt x="5794" y="4378"/>
                    <a:pt x="5318" y="4378"/>
                  </a:cubicBezTo>
                  <a:lnTo>
                    <a:pt x="4880" y="4378"/>
                  </a:lnTo>
                  <a:cubicBezTo>
                    <a:pt x="4404" y="4378"/>
                    <a:pt x="4019" y="4763"/>
                    <a:pt x="4019" y="5240"/>
                  </a:cubicBezTo>
                  <a:lnTo>
                    <a:pt x="4019" y="5678"/>
                  </a:lnTo>
                  <a:cubicBezTo>
                    <a:pt x="4019" y="6019"/>
                    <a:pt x="4182" y="6342"/>
                    <a:pt x="4457" y="6544"/>
                  </a:cubicBezTo>
                  <a:lnTo>
                    <a:pt x="4457" y="6856"/>
                  </a:lnTo>
                  <a:cubicBezTo>
                    <a:pt x="4457" y="6861"/>
                    <a:pt x="4452" y="6866"/>
                    <a:pt x="4447" y="6866"/>
                  </a:cubicBezTo>
                  <a:lnTo>
                    <a:pt x="3937" y="7121"/>
                  </a:lnTo>
                  <a:cubicBezTo>
                    <a:pt x="3716" y="7232"/>
                    <a:pt x="3581" y="7453"/>
                    <a:pt x="3581" y="7699"/>
                  </a:cubicBezTo>
                  <a:lnTo>
                    <a:pt x="3581" y="8468"/>
                  </a:lnTo>
                  <a:cubicBezTo>
                    <a:pt x="2840" y="8180"/>
                    <a:pt x="2195" y="7684"/>
                    <a:pt x="1723" y="7039"/>
                  </a:cubicBezTo>
                  <a:cubicBezTo>
                    <a:pt x="804" y="5779"/>
                    <a:pt x="665" y="4109"/>
                    <a:pt x="1367" y="2714"/>
                  </a:cubicBezTo>
                  <a:cubicBezTo>
                    <a:pt x="2065" y="1313"/>
                    <a:pt x="3489" y="428"/>
                    <a:pt x="5048" y="409"/>
                  </a:cubicBezTo>
                  <a:cubicBezTo>
                    <a:pt x="5066" y="409"/>
                    <a:pt x="5083" y="408"/>
                    <a:pt x="5100" y="408"/>
                  </a:cubicBezTo>
                  <a:close/>
                  <a:moveTo>
                    <a:pt x="5770" y="10696"/>
                  </a:moveTo>
                  <a:lnTo>
                    <a:pt x="5770" y="11149"/>
                  </a:lnTo>
                  <a:cubicBezTo>
                    <a:pt x="5770" y="11156"/>
                    <a:pt x="5764" y="11164"/>
                    <a:pt x="5759" y="11164"/>
                  </a:cubicBezTo>
                  <a:cubicBezTo>
                    <a:pt x="5758" y="11164"/>
                    <a:pt x="5757" y="11164"/>
                    <a:pt x="5756" y="11163"/>
                  </a:cubicBezTo>
                  <a:lnTo>
                    <a:pt x="4442" y="11163"/>
                  </a:lnTo>
                  <a:cubicBezTo>
                    <a:pt x="4433" y="11163"/>
                    <a:pt x="4428" y="11158"/>
                    <a:pt x="4428" y="11149"/>
                  </a:cubicBezTo>
                  <a:lnTo>
                    <a:pt x="4428" y="10696"/>
                  </a:lnTo>
                  <a:close/>
                  <a:moveTo>
                    <a:pt x="5100" y="1"/>
                  </a:moveTo>
                  <a:cubicBezTo>
                    <a:pt x="4021" y="1"/>
                    <a:pt x="2941" y="379"/>
                    <a:pt x="2075" y="1140"/>
                  </a:cubicBezTo>
                  <a:cubicBezTo>
                    <a:pt x="294" y="2704"/>
                    <a:pt x="1" y="5370"/>
                    <a:pt x="1396" y="7285"/>
                  </a:cubicBezTo>
                  <a:cubicBezTo>
                    <a:pt x="1945" y="8031"/>
                    <a:pt x="2705" y="8598"/>
                    <a:pt x="3581" y="8906"/>
                  </a:cubicBezTo>
                  <a:lnTo>
                    <a:pt x="3581" y="9638"/>
                  </a:lnTo>
                  <a:cubicBezTo>
                    <a:pt x="3581" y="9806"/>
                    <a:pt x="3634" y="9974"/>
                    <a:pt x="3725" y="10114"/>
                  </a:cubicBezTo>
                  <a:lnTo>
                    <a:pt x="3942" y="10441"/>
                  </a:lnTo>
                  <a:cubicBezTo>
                    <a:pt x="3995" y="10513"/>
                    <a:pt x="4019" y="10605"/>
                    <a:pt x="4019" y="10691"/>
                  </a:cubicBezTo>
                  <a:lnTo>
                    <a:pt x="4019" y="11149"/>
                  </a:lnTo>
                  <a:cubicBezTo>
                    <a:pt x="4019" y="11379"/>
                    <a:pt x="4206" y="11567"/>
                    <a:pt x="4442" y="11572"/>
                  </a:cubicBezTo>
                  <a:lnTo>
                    <a:pt x="5756" y="11572"/>
                  </a:lnTo>
                  <a:cubicBezTo>
                    <a:pt x="5987" y="11567"/>
                    <a:pt x="6174" y="11379"/>
                    <a:pt x="6174" y="11149"/>
                  </a:cubicBezTo>
                  <a:lnTo>
                    <a:pt x="6174" y="10691"/>
                  </a:lnTo>
                  <a:cubicBezTo>
                    <a:pt x="6174" y="10605"/>
                    <a:pt x="6198" y="10513"/>
                    <a:pt x="6251" y="10441"/>
                  </a:cubicBezTo>
                  <a:lnTo>
                    <a:pt x="6468" y="10114"/>
                  </a:lnTo>
                  <a:cubicBezTo>
                    <a:pt x="6564" y="9974"/>
                    <a:pt x="6612" y="9806"/>
                    <a:pt x="6612" y="9638"/>
                  </a:cubicBezTo>
                  <a:lnTo>
                    <a:pt x="6612" y="9070"/>
                  </a:lnTo>
                  <a:cubicBezTo>
                    <a:pt x="6612" y="8974"/>
                    <a:pt x="6670" y="8892"/>
                    <a:pt x="6757" y="8853"/>
                  </a:cubicBezTo>
                  <a:cubicBezTo>
                    <a:pt x="8219" y="8286"/>
                    <a:pt x="9288" y="7006"/>
                    <a:pt x="9591" y="5466"/>
                  </a:cubicBezTo>
                  <a:cubicBezTo>
                    <a:pt x="9894" y="3926"/>
                    <a:pt x="9389" y="2338"/>
                    <a:pt x="8248" y="1256"/>
                  </a:cubicBezTo>
                  <a:lnTo>
                    <a:pt x="8253" y="1256"/>
                  </a:lnTo>
                  <a:cubicBezTo>
                    <a:pt x="7371" y="421"/>
                    <a:pt x="6236" y="1"/>
                    <a:pt x="51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3" name="Google Shape;14563;p138"/>
            <p:cNvSpPr/>
            <p:nvPr/>
          </p:nvSpPr>
          <p:spPr>
            <a:xfrm>
              <a:off x="4890346" y="3560832"/>
              <a:ext cx="53032" cy="10780"/>
            </a:xfrm>
            <a:custGeom>
              <a:avLst/>
              <a:gdLst/>
              <a:ahLst/>
              <a:cxnLst/>
              <a:rect l="l" t="t" r="r" b="b"/>
              <a:pathLst>
                <a:path w="2022" h="411" extrusionOk="0">
                  <a:moveTo>
                    <a:pt x="267" y="1"/>
                  </a:moveTo>
                  <a:cubicBezTo>
                    <a:pt x="1" y="1"/>
                    <a:pt x="2" y="411"/>
                    <a:pt x="271" y="411"/>
                  </a:cubicBezTo>
                  <a:cubicBezTo>
                    <a:pt x="276" y="411"/>
                    <a:pt x="280" y="411"/>
                    <a:pt x="285" y="410"/>
                  </a:cubicBezTo>
                  <a:lnTo>
                    <a:pt x="1820" y="410"/>
                  </a:lnTo>
                  <a:cubicBezTo>
                    <a:pt x="1931" y="410"/>
                    <a:pt x="2022" y="319"/>
                    <a:pt x="2022" y="204"/>
                  </a:cubicBezTo>
                  <a:cubicBezTo>
                    <a:pt x="2022" y="93"/>
                    <a:pt x="1931" y="1"/>
                    <a:pt x="1820" y="1"/>
                  </a:cubicBezTo>
                  <a:lnTo>
                    <a:pt x="285" y="1"/>
                  </a:lnTo>
                  <a:cubicBezTo>
                    <a:pt x="279" y="1"/>
                    <a:pt x="273" y="1"/>
                    <a:pt x="2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4" name="Google Shape;14564;p138"/>
            <p:cNvSpPr/>
            <p:nvPr/>
          </p:nvSpPr>
          <p:spPr>
            <a:xfrm>
              <a:off x="5206859" y="3560858"/>
              <a:ext cx="53793" cy="10753"/>
            </a:xfrm>
            <a:custGeom>
              <a:avLst/>
              <a:gdLst/>
              <a:ahLst/>
              <a:cxnLst/>
              <a:rect l="l" t="t" r="r" b="b"/>
              <a:pathLst>
                <a:path w="2051" h="410" extrusionOk="0">
                  <a:moveTo>
                    <a:pt x="261" y="0"/>
                  </a:moveTo>
                  <a:cubicBezTo>
                    <a:pt x="1" y="15"/>
                    <a:pt x="1" y="395"/>
                    <a:pt x="261" y="409"/>
                  </a:cubicBezTo>
                  <a:lnTo>
                    <a:pt x="1796" y="409"/>
                  </a:lnTo>
                  <a:cubicBezTo>
                    <a:pt x="2051" y="395"/>
                    <a:pt x="2051" y="15"/>
                    <a:pt x="17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5" name="Google Shape;14565;p138"/>
            <p:cNvSpPr/>
            <p:nvPr/>
          </p:nvSpPr>
          <p:spPr>
            <a:xfrm>
              <a:off x="5070266" y="3382537"/>
              <a:ext cx="11120" cy="51275"/>
            </a:xfrm>
            <a:custGeom>
              <a:avLst/>
              <a:gdLst/>
              <a:ahLst/>
              <a:cxnLst/>
              <a:rect l="l" t="t" r="r" b="b"/>
              <a:pathLst>
                <a:path w="424" h="1955" extrusionOk="0">
                  <a:moveTo>
                    <a:pt x="212" y="0"/>
                  </a:moveTo>
                  <a:cubicBezTo>
                    <a:pt x="106" y="0"/>
                    <a:pt x="0" y="73"/>
                    <a:pt x="7" y="217"/>
                  </a:cubicBezTo>
                  <a:lnTo>
                    <a:pt x="7" y="1747"/>
                  </a:lnTo>
                  <a:cubicBezTo>
                    <a:pt x="7" y="1863"/>
                    <a:pt x="99" y="1954"/>
                    <a:pt x="214" y="1954"/>
                  </a:cubicBezTo>
                  <a:cubicBezTo>
                    <a:pt x="325" y="1954"/>
                    <a:pt x="416" y="1863"/>
                    <a:pt x="416" y="1747"/>
                  </a:cubicBezTo>
                  <a:lnTo>
                    <a:pt x="416" y="217"/>
                  </a:lnTo>
                  <a:cubicBezTo>
                    <a:pt x="424" y="73"/>
                    <a:pt x="318" y="0"/>
                    <a:pt x="2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6" name="Google Shape;14566;p138"/>
            <p:cNvSpPr/>
            <p:nvPr/>
          </p:nvSpPr>
          <p:spPr>
            <a:xfrm>
              <a:off x="4988043" y="3680140"/>
              <a:ext cx="25021" cy="30948"/>
            </a:xfrm>
            <a:custGeom>
              <a:avLst/>
              <a:gdLst/>
              <a:ahLst/>
              <a:cxnLst/>
              <a:rect l="l" t="t" r="r" b="b"/>
              <a:pathLst>
                <a:path w="954" h="1180" extrusionOk="0">
                  <a:moveTo>
                    <a:pt x="719" y="0"/>
                  </a:moveTo>
                  <a:cubicBezTo>
                    <a:pt x="647" y="0"/>
                    <a:pt x="580" y="38"/>
                    <a:pt x="544" y="105"/>
                  </a:cubicBezTo>
                  <a:lnTo>
                    <a:pt x="106" y="861"/>
                  </a:lnTo>
                  <a:cubicBezTo>
                    <a:pt x="1" y="1026"/>
                    <a:pt x="144" y="1179"/>
                    <a:pt x="286" y="1179"/>
                  </a:cubicBezTo>
                  <a:cubicBezTo>
                    <a:pt x="351" y="1179"/>
                    <a:pt x="417" y="1147"/>
                    <a:pt x="457" y="1068"/>
                  </a:cubicBezTo>
                  <a:lnTo>
                    <a:pt x="895" y="307"/>
                  </a:lnTo>
                  <a:cubicBezTo>
                    <a:pt x="953" y="211"/>
                    <a:pt x="919" y="86"/>
                    <a:pt x="823" y="28"/>
                  </a:cubicBezTo>
                  <a:cubicBezTo>
                    <a:pt x="790" y="9"/>
                    <a:pt x="754" y="0"/>
                    <a:pt x="7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7" name="Google Shape;14567;p138"/>
            <p:cNvSpPr/>
            <p:nvPr/>
          </p:nvSpPr>
          <p:spPr>
            <a:xfrm>
              <a:off x="5138589" y="3421380"/>
              <a:ext cx="25021" cy="30948"/>
            </a:xfrm>
            <a:custGeom>
              <a:avLst/>
              <a:gdLst/>
              <a:ahLst/>
              <a:cxnLst/>
              <a:rect l="l" t="t" r="r" b="b"/>
              <a:pathLst>
                <a:path w="954" h="1180" extrusionOk="0">
                  <a:moveTo>
                    <a:pt x="668" y="1"/>
                  </a:moveTo>
                  <a:cubicBezTo>
                    <a:pt x="603" y="1"/>
                    <a:pt x="537" y="33"/>
                    <a:pt x="496" y="112"/>
                  </a:cubicBezTo>
                  <a:lnTo>
                    <a:pt x="59" y="872"/>
                  </a:lnTo>
                  <a:cubicBezTo>
                    <a:pt x="1" y="969"/>
                    <a:pt x="34" y="1094"/>
                    <a:pt x="131" y="1151"/>
                  </a:cubicBezTo>
                  <a:cubicBezTo>
                    <a:pt x="164" y="1171"/>
                    <a:pt x="200" y="1180"/>
                    <a:pt x="235" y="1180"/>
                  </a:cubicBezTo>
                  <a:cubicBezTo>
                    <a:pt x="306" y="1180"/>
                    <a:pt x="374" y="1142"/>
                    <a:pt x="410" y="1074"/>
                  </a:cubicBezTo>
                  <a:lnTo>
                    <a:pt x="848" y="319"/>
                  </a:lnTo>
                  <a:cubicBezTo>
                    <a:pt x="953" y="154"/>
                    <a:pt x="810" y="1"/>
                    <a:pt x="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8" name="Google Shape;14568;p138"/>
            <p:cNvSpPr/>
            <p:nvPr/>
          </p:nvSpPr>
          <p:spPr>
            <a:xfrm>
              <a:off x="4928952" y="3480418"/>
              <a:ext cx="35145" cy="22241"/>
            </a:xfrm>
            <a:custGeom>
              <a:avLst/>
              <a:gdLst/>
              <a:ahLst/>
              <a:cxnLst/>
              <a:rect l="l" t="t" r="r" b="b"/>
              <a:pathLst>
                <a:path w="1340" h="848" extrusionOk="0">
                  <a:moveTo>
                    <a:pt x="296" y="1"/>
                  </a:moveTo>
                  <a:cubicBezTo>
                    <a:pt x="113" y="1"/>
                    <a:pt x="0" y="263"/>
                    <a:pt x="189" y="382"/>
                  </a:cubicBezTo>
                  <a:lnTo>
                    <a:pt x="949" y="820"/>
                  </a:lnTo>
                  <a:cubicBezTo>
                    <a:pt x="984" y="839"/>
                    <a:pt x="1019" y="848"/>
                    <a:pt x="1051" y="848"/>
                  </a:cubicBezTo>
                  <a:cubicBezTo>
                    <a:pt x="1229" y="848"/>
                    <a:pt x="1339" y="587"/>
                    <a:pt x="1151" y="464"/>
                  </a:cubicBezTo>
                  <a:lnTo>
                    <a:pt x="396" y="26"/>
                  </a:lnTo>
                  <a:cubicBezTo>
                    <a:pt x="361" y="9"/>
                    <a:pt x="328" y="1"/>
                    <a:pt x="2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9" name="Google Shape;14569;p138"/>
            <p:cNvSpPr/>
            <p:nvPr/>
          </p:nvSpPr>
          <p:spPr>
            <a:xfrm>
              <a:off x="5186979" y="3629495"/>
              <a:ext cx="36246" cy="22713"/>
            </a:xfrm>
            <a:custGeom>
              <a:avLst/>
              <a:gdLst/>
              <a:ahLst/>
              <a:cxnLst/>
              <a:rect l="l" t="t" r="r" b="b"/>
              <a:pathLst>
                <a:path w="1382" h="866" extrusionOk="0">
                  <a:moveTo>
                    <a:pt x="305" y="0"/>
                  </a:moveTo>
                  <a:cubicBezTo>
                    <a:pt x="119" y="0"/>
                    <a:pt x="1" y="282"/>
                    <a:pt x="210" y="391"/>
                  </a:cubicBezTo>
                  <a:lnTo>
                    <a:pt x="971" y="829"/>
                  </a:lnTo>
                  <a:cubicBezTo>
                    <a:pt x="1010" y="854"/>
                    <a:pt x="1048" y="865"/>
                    <a:pt x="1084" y="865"/>
                  </a:cubicBezTo>
                  <a:cubicBezTo>
                    <a:pt x="1265" y="865"/>
                    <a:pt x="1382" y="585"/>
                    <a:pt x="1173" y="473"/>
                  </a:cubicBezTo>
                  <a:lnTo>
                    <a:pt x="417" y="35"/>
                  </a:lnTo>
                  <a:cubicBezTo>
                    <a:pt x="378" y="11"/>
                    <a:pt x="340" y="0"/>
                    <a:pt x="3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0" name="Google Shape;14570;p138"/>
            <p:cNvSpPr/>
            <p:nvPr/>
          </p:nvSpPr>
          <p:spPr>
            <a:xfrm>
              <a:off x="5137356" y="3679878"/>
              <a:ext cx="25729" cy="30844"/>
            </a:xfrm>
            <a:custGeom>
              <a:avLst/>
              <a:gdLst/>
              <a:ahLst/>
              <a:cxnLst/>
              <a:rect l="l" t="t" r="r" b="b"/>
              <a:pathLst>
                <a:path w="981" h="1176" extrusionOk="0">
                  <a:moveTo>
                    <a:pt x="283" y="1"/>
                  </a:moveTo>
                  <a:cubicBezTo>
                    <a:pt x="141" y="1"/>
                    <a:pt x="1" y="154"/>
                    <a:pt x="106" y="317"/>
                  </a:cubicBezTo>
                  <a:lnTo>
                    <a:pt x="543" y="1078"/>
                  </a:lnTo>
                  <a:cubicBezTo>
                    <a:pt x="587" y="1146"/>
                    <a:pt x="649" y="1175"/>
                    <a:pt x="711" y="1175"/>
                  </a:cubicBezTo>
                  <a:cubicBezTo>
                    <a:pt x="848" y="1175"/>
                    <a:pt x="981" y="1033"/>
                    <a:pt x="895" y="871"/>
                  </a:cubicBezTo>
                  <a:lnTo>
                    <a:pt x="457" y="115"/>
                  </a:lnTo>
                  <a:cubicBezTo>
                    <a:pt x="415" y="34"/>
                    <a:pt x="349" y="1"/>
                    <a:pt x="2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1" name="Google Shape;14571;p138"/>
            <p:cNvSpPr/>
            <p:nvPr/>
          </p:nvSpPr>
          <p:spPr>
            <a:xfrm>
              <a:off x="4988069" y="3421301"/>
              <a:ext cx="26228" cy="31184"/>
            </a:xfrm>
            <a:custGeom>
              <a:avLst/>
              <a:gdLst/>
              <a:ahLst/>
              <a:cxnLst/>
              <a:rect l="l" t="t" r="r" b="b"/>
              <a:pathLst>
                <a:path w="1000" h="1189" extrusionOk="0">
                  <a:moveTo>
                    <a:pt x="283" y="1"/>
                  </a:moveTo>
                  <a:cubicBezTo>
                    <a:pt x="141" y="1"/>
                    <a:pt x="0" y="153"/>
                    <a:pt x="105" y="317"/>
                  </a:cubicBezTo>
                  <a:lnTo>
                    <a:pt x="543" y="1077"/>
                  </a:lnTo>
                  <a:cubicBezTo>
                    <a:pt x="584" y="1156"/>
                    <a:pt x="649" y="1189"/>
                    <a:pt x="715" y="1189"/>
                  </a:cubicBezTo>
                  <a:cubicBezTo>
                    <a:pt x="857" y="1189"/>
                    <a:pt x="1000" y="1035"/>
                    <a:pt x="894" y="871"/>
                  </a:cubicBezTo>
                  <a:lnTo>
                    <a:pt x="456" y="115"/>
                  </a:lnTo>
                  <a:cubicBezTo>
                    <a:pt x="415" y="34"/>
                    <a:pt x="349" y="1"/>
                    <a:pt x="2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2" name="Google Shape;14572;p138"/>
            <p:cNvSpPr/>
            <p:nvPr/>
          </p:nvSpPr>
          <p:spPr>
            <a:xfrm>
              <a:off x="5187687" y="3480418"/>
              <a:ext cx="35014" cy="22293"/>
            </a:xfrm>
            <a:custGeom>
              <a:avLst/>
              <a:gdLst/>
              <a:ahLst/>
              <a:cxnLst/>
              <a:rect l="l" t="t" r="r" b="b"/>
              <a:pathLst>
                <a:path w="1335" h="850" extrusionOk="0">
                  <a:moveTo>
                    <a:pt x="1042" y="1"/>
                  </a:moveTo>
                  <a:cubicBezTo>
                    <a:pt x="1011" y="1"/>
                    <a:pt x="978" y="9"/>
                    <a:pt x="944" y="26"/>
                  </a:cubicBezTo>
                  <a:lnTo>
                    <a:pt x="183" y="464"/>
                  </a:lnTo>
                  <a:cubicBezTo>
                    <a:pt x="1" y="570"/>
                    <a:pt x="78" y="849"/>
                    <a:pt x="284" y="849"/>
                  </a:cubicBezTo>
                  <a:cubicBezTo>
                    <a:pt x="323" y="849"/>
                    <a:pt x="357" y="840"/>
                    <a:pt x="390" y="820"/>
                  </a:cubicBezTo>
                  <a:lnTo>
                    <a:pt x="1146" y="382"/>
                  </a:lnTo>
                  <a:cubicBezTo>
                    <a:pt x="1335" y="263"/>
                    <a:pt x="1222" y="1"/>
                    <a:pt x="10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3" name="Google Shape;14573;p138"/>
            <p:cNvSpPr/>
            <p:nvPr/>
          </p:nvSpPr>
          <p:spPr>
            <a:xfrm>
              <a:off x="4928428" y="3629495"/>
              <a:ext cx="36246" cy="22713"/>
            </a:xfrm>
            <a:custGeom>
              <a:avLst/>
              <a:gdLst/>
              <a:ahLst/>
              <a:cxnLst/>
              <a:rect l="l" t="t" r="r" b="b"/>
              <a:pathLst>
                <a:path w="1382" h="866" extrusionOk="0">
                  <a:moveTo>
                    <a:pt x="1080" y="0"/>
                  </a:moveTo>
                  <a:cubicBezTo>
                    <a:pt x="1045" y="0"/>
                    <a:pt x="1007" y="11"/>
                    <a:pt x="969" y="35"/>
                  </a:cubicBezTo>
                  <a:lnTo>
                    <a:pt x="209" y="473"/>
                  </a:lnTo>
                  <a:cubicBezTo>
                    <a:pt x="0" y="585"/>
                    <a:pt x="117" y="865"/>
                    <a:pt x="301" y="865"/>
                  </a:cubicBezTo>
                  <a:cubicBezTo>
                    <a:pt x="337" y="865"/>
                    <a:pt x="376" y="854"/>
                    <a:pt x="416" y="829"/>
                  </a:cubicBezTo>
                  <a:lnTo>
                    <a:pt x="1171" y="391"/>
                  </a:lnTo>
                  <a:cubicBezTo>
                    <a:pt x="1381" y="282"/>
                    <a:pt x="1263" y="0"/>
                    <a:pt x="10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4" name="Google Shape;14574;p138"/>
            <p:cNvSpPr/>
            <p:nvPr/>
          </p:nvSpPr>
          <p:spPr>
            <a:xfrm>
              <a:off x="5090776" y="3471737"/>
              <a:ext cx="76689" cy="65149"/>
            </a:xfrm>
            <a:custGeom>
              <a:avLst/>
              <a:gdLst/>
              <a:ahLst/>
              <a:cxnLst/>
              <a:rect l="l" t="t" r="r" b="b"/>
              <a:pathLst>
                <a:path w="2924" h="2484" extrusionOk="0">
                  <a:moveTo>
                    <a:pt x="289" y="0"/>
                  </a:moveTo>
                  <a:cubicBezTo>
                    <a:pt x="70" y="0"/>
                    <a:pt x="1" y="353"/>
                    <a:pt x="255" y="410"/>
                  </a:cubicBezTo>
                  <a:cubicBezTo>
                    <a:pt x="1266" y="670"/>
                    <a:pt x="2098" y="1397"/>
                    <a:pt x="2493" y="2364"/>
                  </a:cubicBezTo>
                  <a:cubicBezTo>
                    <a:pt x="2530" y="2448"/>
                    <a:pt x="2600" y="2484"/>
                    <a:pt x="2670" y="2484"/>
                  </a:cubicBezTo>
                  <a:cubicBezTo>
                    <a:pt x="2796" y="2484"/>
                    <a:pt x="2924" y="2368"/>
                    <a:pt x="2868" y="2210"/>
                  </a:cubicBezTo>
                  <a:cubicBezTo>
                    <a:pt x="2425" y="1122"/>
                    <a:pt x="1497" y="304"/>
                    <a:pt x="356" y="11"/>
                  </a:cubicBezTo>
                  <a:cubicBezTo>
                    <a:pt x="332" y="4"/>
                    <a:pt x="310" y="0"/>
                    <a:pt x="2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75" name="Google Shape;14575;p138"/>
          <p:cNvGrpSpPr/>
          <p:nvPr/>
        </p:nvGrpSpPr>
        <p:grpSpPr>
          <a:xfrm>
            <a:off x="5332122" y="3247060"/>
            <a:ext cx="367526" cy="269592"/>
            <a:chOff x="5332122" y="3431635"/>
            <a:chExt cx="367526" cy="269592"/>
          </a:xfrm>
        </p:grpSpPr>
        <p:sp>
          <p:nvSpPr>
            <p:cNvPr id="14576" name="Google Shape;14576;p138"/>
            <p:cNvSpPr/>
            <p:nvPr/>
          </p:nvSpPr>
          <p:spPr>
            <a:xfrm>
              <a:off x="5348225" y="3547088"/>
              <a:ext cx="10753" cy="37951"/>
            </a:xfrm>
            <a:custGeom>
              <a:avLst/>
              <a:gdLst/>
              <a:ahLst/>
              <a:cxnLst/>
              <a:rect l="l" t="t" r="r" b="b"/>
              <a:pathLst>
                <a:path w="410" h="1447" extrusionOk="0">
                  <a:moveTo>
                    <a:pt x="202" y="1"/>
                  </a:moveTo>
                  <a:cubicBezTo>
                    <a:pt x="91" y="1"/>
                    <a:pt x="0" y="92"/>
                    <a:pt x="0" y="208"/>
                  </a:cubicBezTo>
                  <a:lnTo>
                    <a:pt x="0" y="1252"/>
                  </a:lnTo>
                  <a:cubicBezTo>
                    <a:pt x="5" y="1382"/>
                    <a:pt x="104" y="1447"/>
                    <a:pt x="203" y="1447"/>
                  </a:cubicBezTo>
                  <a:cubicBezTo>
                    <a:pt x="302" y="1447"/>
                    <a:pt x="402" y="1382"/>
                    <a:pt x="409" y="1252"/>
                  </a:cubicBezTo>
                  <a:lnTo>
                    <a:pt x="409" y="208"/>
                  </a:lnTo>
                  <a:cubicBezTo>
                    <a:pt x="409" y="92"/>
                    <a:pt x="318" y="1"/>
                    <a:pt x="20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7" name="Google Shape;14577;p138"/>
            <p:cNvSpPr/>
            <p:nvPr/>
          </p:nvSpPr>
          <p:spPr>
            <a:xfrm>
              <a:off x="5343662" y="3523116"/>
              <a:ext cx="91901" cy="103389"/>
            </a:xfrm>
            <a:custGeom>
              <a:avLst/>
              <a:gdLst/>
              <a:ahLst/>
              <a:cxnLst/>
              <a:rect l="l" t="t" r="r" b="b"/>
              <a:pathLst>
                <a:path w="3504" h="3942" extrusionOk="0">
                  <a:moveTo>
                    <a:pt x="1752" y="1"/>
                  </a:moveTo>
                  <a:cubicBezTo>
                    <a:pt x="905" y="1"/>
                    <a:pt x="280" y="689"/>
                    <a:pt x="217" y="1531"/>
                  </a:cubicBezTo>
                  <a:cubicBezTo>
                    <a:pt x="184" y="2036"/>
                    <a:pt x="217" y="2844"/>
                    <a:pt x="1" y="3282"/>
                  </a:cubicBezTo>
                  <a:cubicBezTo>
                    <a:pt x="1" y="3282"/>
                    <a:pt x="217" y="3720"/>
                    <a:pt x="1026" y="3942"/>
                  </a:cubicBezTo>
                  <a:lnTo>
                    <a:pt x="2479" y="3942"/>
                  </a:lnTo>
                  <a:cubicBezTo>
                    <a:pt x="3282" y="3725"/>
                    <a:pt x="3504" y="3287"/>
                    <a:pt x="3504" y="3287"/>
                  </a:cubicBezTo>
                  <a:cubicBezTo>
                    <a:pt x="3282" y="2849"/>
                    <a:pt x="3321" y="2036"/>
                    <a:pt x="3282" y="1531"/>
                  </a:cubicBezTo>
                  <a:cubicBezTo>
                    <a:pt x="3225" y="689"/>
                    <a:pt x="2594" y="1"/>
                    <a:pt x="1752"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8" name="Google Shape;14578;p138"/>
            <p:cNvSpPr/>
            <p:nvPr/>
          </p:nvSpPr>
          <p:spPr>
            <a:xfrm>
              <a:off x="5343662" y="3523877"/>
              <a:ext cx="45085" cy="102628"/>
            </a:xfrm>
            <a:custGeom>
              <a:avLst/>
              <a:gdLst/>
              <a:ahLst/>
              <a:cxnLst/>
              <a:rect l="l" t="t" r="r" b="b"/>
              <a:pathLst>
                <a:path w="1719" h="3913" extrusionOk="0">
                  <a:moveTo>
                    <a:pt x="1464" y="1"/>
                  </a:moveTo>
                  <a:cubicBezTo>
                    <a:pt x="766" y="135"/>
                    <a:pt x="270" y="761"/>
                    <a:pt x="217" y="1502"/>
                  </a:cubicBezTo>
                  <a:cubicBezTo>
                    <a:pt x="184" y="2007"/>
                    <a:pt x="217" y="2815"/>
                    <a:pt x="1" y="3253"/>
                  </a:cubicBezTo>
                  <a:cubicBezTo>
                    <a:pt x="1" y="3253"/>
                    <a:pt x="217" y="3691"/>
                    <a:pt x="1026" y="3913"/>
                  </a:cubicBezTo>
                  <a:lnTo>
                    <a:pt x="1719" y="3913"/>
                  </a:lnTo>
                  <a:lnTo>
                    <a:pt x="1531" y="1502"/>
                  </a:lnTo>
                  <a:cubicBezTo>
                    <a:pt x="689" y="1083"/>
                    <a:pt x="862" y="256"/>
                    <a:pt x="1464" y="1"/>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9" name="Google Shape;14579;p138"/>
            <p:cNvSpPr/>
            <p:nvPr/>
          </p:nvSpPr>
          <p:spPr>
            <a:xfrm>
              <a:off x="5337997" y="3603504"/>
              <a:ext cx="103389" cy="91901"/>
            </a:xfrm>
            <a:custGeom>
              <a:avLst/>
              <a:gdLst/>
              <a:ahLst/>
              <a:cxnLst/>
              <a:rect l="l" t="t" r="r" b="b"/>
              <a:pathLst>
                <a:path w="3942" h="3504" extrusionOk="0">
                  <a:moveTo>
                    <a:pt x="1309" y="1"/>
                  </a:moveTo>
                  <a:lnTo>
                    <a:pt x="1309" y="660"/>
                  </a:lnTo>
                  <a:cubicBezTo>
                    <a:pt x="1309" y="824"/>
                    <a:pt x="1218" y="973"/>
                    <a:pt x="1069" y="1050"/>
                  </a:cubicBezTo>
                  <a:lnTo>
                    <a:pt x="361" y="1406"/>
                  </a:lnTo>
                  <a:cubicBezTo>
                    <a:pt x="140" y="1516"/>
                    <a:pt x="0" y="1743"/>
                    <a:pt x="0" y="1993"/>
                  </a:cubicBezTo>
                  <a:lnTo>
                    <a:pt x="0" y="3504"/>
                  </a:lnTo>
                  <a:lnTo>
                    <a:pt x="3941" y="3504"/>
                  </a:lnTo>
                  <a:lnTo>
                    <a:pt x="3941" y="1993"/>
                  </a:lnTo>
                  <a:cubicBezTo>
                    <a:pt x="3941" y="1743"/>
                    <a:pt x="3797" y="1512"/>
                    <a:pt x="3575" y="1406"/>
                  </a:cubicBezTo>
                  <a:lnTo>
                    <a:pt x="2863" y="1050"/>
                  </a:lnTo>
                  <a:cubicBezTo>
                    <a:pt x="2719" y="973"/>
                    <a:pt x="2623" y="824"/>
                    <a:pt x="2623" y="660"/>
                  </a:cubicBezTo>
                  <a:lnTo>
                    <a:pt x="2623"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0" name="Google Shape;14580;p138"/>
            <p:cNvSpPr/>
            <p:nvPr/>
          </p:nvSpPr>
          <p:spPr>
            <a:xfrm>
              <a:off x="5337997" y="3628997"/>
              <a:ext cx="103389" cy="66408"/>
            </a:xfrm>
            <a:custGeom>
              <a:avLst/>
              <a:gdLst/>
              <a:ahLst/>
              <a:cxnLst/>
              <a:rect l="l" t="t" r="r" b="b"/>
              <a:pathLst>
                <a:path w="3942" h="2532" extrusionOk="0">
                  <a:moveTo>
                    <a:pt x="1179" y="1"/>
                  </a:moveTo>
                  <a:cubicBezTo>
                    <a:pt x="1146" y="30"/>
                    <a:pt x="1107" y="58"/>
                    <a:pt x="1069" y="78"/>
                  </a:cubicBezTo>
                  <a:lnTo>
                    <a:pt x="361" y="434"/>
                  </a:lnTo>
                  <a:cubicBezTo>
                    <a:pt x="140" y="544"/>
                    <a:pt x="0" y="771"/>
                    <a:pt x="0" y="1021"/>
                  </a:cubicBezTo>
                  <a:lnTo>
                    <a:pt x="0" y="2532"/>
                  </a:lnTo>
                  <a:lnTo>
                    <a:pt x="3941" y="2532"/>
                  </a:lnTo>
                  <a:lnTo>
                    <a:pt x="3941" y="1021"/>
                  </a:lnTo>
                  <a:lnTo>
                    <a:pt x="3936" y="1021"/>
                  </a:lnTo>
                  <a:cubicBezTo>
                    <a:pt x="3936" y="771"/>
                    <a:pt x="3797" y="544"/>
                    <a:pt x="3575" y="434"/>
                  </a:cubicBezTo>
                  <a:lnTo>
                    <a:pt x="2868" y="78"/>
                  </a:lnTo>
                  <a:cubicBezTo>
                    <a:pt x="2830" y="58"/>
                    <a:pt x="2791" y="30"/>
                    <a:pt x="2757" y="1"/>
                  </a:cubicBezTo>
                  <a:lnTo>
                    <a:pt x="2507" y="280"/>
                  </a:lnTo>
                  <a:cubicBezTo>
                    <a:pt x="2365" y="443"/>
                    <a:pt x="2167" y="525"/>
                    <a:pt x="1968" y="525"/>
                  </a:cubicBezTo>
                  <a:cubicBezTo>
                    <a:pt x="1770" y="525"/>
                    <a:pt x="1571" y="443"/>
                    <a:pt x="1429" y="280"/>
                  </a:cubicBezTo>
                  <a:lnTo>
                    <a:pt x="1179" y="1"/>
                  </a:lnTo>
                  <a:close/>
                </a:path>
              </a:pathLst>
            </a:custGeom>
            <a:solidFill>
              <a:srgbClr val="DD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1" name="Google Shape;14581;p138"/>
            <p:cNvSpPr/>
            <p:nvPr/>
          </p:nvSpPr>
          <p:spPr>
            <a:xfrm>
              <a:off x="5355280" y="3558550"/>
              <a:ext cx="68795" cy="56468"/>
            </a:xfrm>
            <a:custGeom>
              <a:avLst/>
              <a:gdLst/>
              <a:ahLst/>
              <a:cxnLst/>
              <a:rect l="l" t="t" r="r" b="b"/>
              <a:pathLst>
                <a:path w="2623" h="2153" extrusionOk="0">
                  <a:moveTo>
                    <a:pt x="1003" y="0"/>
                  </a:moveTo>
                  <a:cubicBezTo>
                    <a:pt x="920" y="0"/>
                    <a:pt x="845" y="47"/>
                    <a:pt x="809" y="127"/>
                  </a:cubicBezTo>
                  <a:cubicBezTo>
                    <a:pt x="737" y="276"/>
                    <a:pt x="636" y="411"/>
                    <a:pt x="511" y="521"/>
                  </a:cubicBezTo>
                  <a:cubicBezTo>
                    <a:pt x="462" y="565"/>
                    <a:pt x="410" y="603"/>
                    <a:pt x="357" y="642"/>
                  </a:cubicBezTo>
                  <a:cubicBezTo>
                    <a:pt x="92" y="825"/>
                    <a:pt x="1" y="1171"/>
                    <a:pt x="150" y="1460"/>
                  </a:cubicBezTo>
                  <a:cubicBezTo>
                    <a:pt x="376" y="1888"/>
                    <a:pt x="823" y="2153"/>
                    <a:pt x="1309" y="2153"/>
                  </a:cubicBezTo>
                  <a:cubicBezTo>
                    <a:pt x="1993" y="2153"/>
                    <a:pt x="2565" y="1623"/>
                    <a:pt x="2618" y="940"/>
                  </a:cubicBezTo>
                  <a:cubicBezTo>
                    <a:pt x="2623" y="873"/>
                    <a:pt x="2594" y="810"/>
                    <a:pt x="2541" y="767"/>
                  </a:cubicBezTo>
                  <a:cubicBezTo>
                    <a:pt x="2108" y="406"/>
                    <a:pt x="1603" y="146"/>
                    <a:pt x="1054" y="7"/>
                  </a:cubicBezTo>
                  <a:cubicBezTo>
                    <a:pt x="1037" y="2"/>
                    <a:pt x="1020" y="0"/>
                    <a:pt x="1003"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2" name="Google Shape;14582;p138"/>
            <p:cNvSpPr/>
            <p:nvPr/>
          </p:nvSpPr>
          <p:spPr>
            <a:xfrm>
              <a:off x="5355543" y="3558550"/>
              <a:ext cx="68532" cy="55969"/>
            </a:xfrm>
            <a:custGeom>
              <a:avLst/>
              <a:gdLst/>
              <a:ahLst/>
              <a:cxnLst/>
              <a:rect l="l" t="t" r="r" b="b"/>
              <a:pathLst>
                <a:path w="2613" h="2134" extrusionOk="0">
                  <a:moveTo>
                    <a:pt x="993" y="0"/>
                  </a:moveTo>
                  <a:cubicBezTo>
                    <a:pt x="910" y="0"/>
                    <a:pt x="835" y="47"/>
                    <a:pt x="799" y="127"/>
                  </a:cubicBezTo>
                  <a:cubicBezTo>
                    <a:pt x="746" y="233"/>
                    <a:pt x="679" y="329"/>
                    <a:pt x="597" y="420"/>
                  </a:cubicBezTo>
                  <a:cubicBezTo>
                    <a:pt x="568" y="454"/>
                    <a:pt x="534" y="488"/>
                    <a:pt x="501" y="521"/>
                  </a:cubicBezTo>
                  <a:cubicBezTo>
                    <a:pt x="452" y="560"/>
                    <a:pt x="404" y="598"/>
                    <a:pt x="351" y="637"/>
                  </a:cubicBezTo>
                  <a:cubicBezTo>
                    <a:pt x="43" y="849"/>
                    <a:pt x="0" y="1243"/>
                    <a:pt x="188" y="1537"/>
                  </a:cubicBezTo>
                  <a:cubicBezTo>
                    <a:pt x="390" y="1859"/>
                    <a:pt x="722" y="2076"/>
                    <a:pt x="1097" y="2133"/>
                  </a:cubicBezTo>
                  <a:cubicBezTo>
                    <a:pt x="837" y="1951"/>
                    <a:pt x="640" y="1710"/>
                    <a:pt x="640" y="1277"/>
                  </a:cubicBezTo>
                  <a:lnTo>
                    <a:pt x="640" y="1109"/>
                  </a:lnTo>
                  <a:cubicBezTo>
                    <a:pt x="693" y="1070"/>
                    <a:pt x="741" y="1032"/>
                    <a:pt x="789" y="988"/>
                  </a:cubicBezTo>
                  <a:cubicBezTo>
                    <a:pt x="914" y="878"/>
                    <a:pt x="1015" y="752"/>
                    <a:pt x="1107" y="618"/>
                  </a:cubicBezTo>
                  <a:cubicBezTo>
                    <a:pt x="1521" y="748"/>
                    <a:pt x="1910" y="959"/>
                    <a:pt x="2247" y="1238"/>
                  </a:cubicBezTo>
                  <a:cubicBezTo>
                    <a:pt x="2291" y="1272"/>
                    <a:pt x="2348" y="1325"/>
                    <a:pt x="2469" y="1441"/>
                  </a:cubicBezTo>
                  <a:cubicBezTo>
                    <a:pt x="2546" y="1320"/>
                    <a:pt x="2598" y="1080"/>
                    <a:pt x="2608" y="940"/>
                  </a:cubicBezTo>
                  <a:cubicBezTo>
                    <a:pt x="2613" y="873"/>
                    <a:pt x="2584" y="810"/>
                    <a:pt x="2531" y="767"/>
                  </a:cubicBezTo>
                  <a:cubicBezTo>
                    <a:pt x="2098" y="406"/>
                    <a:pt x="1593" y="146"/>
                    <a:pt x="1044" y="7"/>
                  </a:cubicBezTo>
                  <a:cubicBezTo>
                    <a:pt x="1027" y="2"/>
                    <a:pt x="1010" y="0"/>
                    <a:pt x="993"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3" name="Google Shape;14583;p138"/>
            <p:cNvSpPr/>
            <p:nvPr/>
          </p:nvSpPr>
          <p:spPr>
            <a:xfrm>
              <a:off x="5337865" y="3645415"/>
              <a:ext cx="23002" cy="49990"/>
            </a:xfrm>
            <a:custGeom>
              <a:avLst/>
              <a:gdLst/>
              <a:ahLst/>
              <a:cxnLst/>
              <a:rect l="l" t="t" r="r" b="b"/>
              <a:pathLst>
                <a:path w="877" h="1906" extrusionOk="0">
                  <a:moveTo>
                    <a:pt x="135" y="0"/>
                  </a:moveTo>
                  <a:cubicBezTo>
                    <a:pt x="49" y="111"/>
                    <a:pt x="1" y="250"/>
                    <a:pt x="1" y="395"/>
                  </a:cubicBezTo>
                  <a:lnTo>
                    <a:pt x="1" y="1906"/>
                  </a:lnTo>
                  <a:lnTo>
                    <a:pt x="876" y="1906"/>
                  </a:lnTo>
                  <a:lnTo>
                    <a:pt x="876" y="804"/>
                  </a:lnTo>
                  <a:cubicBezTo>
                    <a:pt x="876" y="669"/>
                    <a:pt x="814" y="544"/>
                    <a:pt x="713" y="462"/>
                  </a:cubicBezTo>
                  <a:lnTo>
                    <a:pt x="135" y="0"/>
                  </a:ln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4" name="Google Shape;14584;p138"/>
            <p:cNvSpPr/>
            <p:nvPr/>
          </p:nvSpPr>
          <p:spPr>
            <a:xfrm>
              <a:off x="5418253" y="3645415"/>
              <a:ext cx="23002" cy="49990"/>
            </a:xfrm>
            <a:custGeom>
              <a:avLst/>
              <a:gdLst/>
              <a:ahLst/>
              <a:cxnLst/>
              <a:rect l="l" t="t" r="r" b="b"/>
              <a:pathLst>
                <a:path w="877" h="1906" extrusionOk="0">
                  <a:moveTo>
                    <a:pt x="742" y="0"/>
                  </a:moveTo>
                  <a:lnTo>
                    <a:pt x="164" y="462"/>
                  </a:lnTo>
                  <a:cubicBezTo>
                    <a:pt x="63" y="544"/>
                    <a:pt x="1" y="669"/>
                    <a:pt x="1" y="804"/>
                  </a:cubicBezTo>
                  <a:lnTo>
                    <a:pt x="1" y="1906"/>
                  </a:lnTo>
                  <a:lnTo>
                    <a:pt x="876" y="1906"/>
                  </a:lnTo>
                  <a:lnTo>
                    <a:pt x="876" y="395"/>
                  </a:lnTo>
                  <a:cubicBezTo>
                    <a:pt x="876" y="250"/>
                    <a:pt x="828" y="111"/>
                    <a:pt x="742" y="0"/>
                  </a:cubicBez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5" name="Google Shape;14585;p138"/>
            <p:cNvSpPr/>
            <p:nvPr/>
          </p:nvSpPr>
          <p:spPr>
            <a:xfrm>
              <a:off x="5596206" y="3528939"/>
              <a:ext cx="28798" cy="63103"/>
            </a:xfrm>
            <a:custGeom>
              <a:avLst/>
              <a:gdLst/>
              <a:ahLst/>
              <a:cxnLst/>
              <a:rect l="l" t="t" r="r" b="b"/>
              <a:pathLst>
                <a:path w="1098" h="2406" extrusionOk="0">
                  <a:moveTo>
                    <a:pt x="655" y="0"/>
                  </a:moveTo>
                  <a:cubicBezTo>
                    <a:pt x="294" y="0"/>
                    <a:pt x="0" y="292"/>
                    <a:pt x="0" y="654"/>
                  </a:cubicBezTo>
                  <a:lnTo>
                    <a:pt x="0" y="808"/>
                  </a:lnTo>
                  <a:cubicBezTo>
                    <a:pt x="0" y="996"/>
                    <a:pt x="29" y="1184"/>
                    <a:pt x="92" y="1362"/>
                  </a:cubicBezTo>
                  <a:lnTo>
                    <a:pt x="438" y="2406"/>
                  </a:lnTo>
                  <a:lnTo>
                    <a:pt x="1097" y="2406"/>
                  </a:lnTo>
                  <a:lnTo>
                    <a:pt x="1097" y="0"/>
                  </a:lnTo>
                  <a:lnTo>
                    <a:pt x="664" y="0"/>
                  </a:lnTo>
                  <a:cubicBezTo>
                    <a:pt x="661" y="0"/>
                    <a:pt x="658" y="0"/>
                    <a:pt x="655"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6" name="Google Shape;14586;p138"/>
            <p:cNvSpPr/>
            <p:nvPr/>
          </p:nvSpPr>
          <p:spPr>
            <a:xfrm>
              <a:off x="5607799" y="3523116"/>
              <a:ext cx="68952" cy="68926"/>
            </a:xfrm>
            <a:custGeom>
              <a:avLst/>
              <a:gdLst/>
              <a:ahLst/>
              <a:cxnLst/>
              <a:rect l="l" t="t" r="r" b="b"/>
              <a:pathLst>
                <a:path w="2629" h="2628" extrusionOk="0">
                  <a:moveTo>
                    <a:pt x="655" y="1"/>
                  </a:moveTo>
                  <a:cubicBezTo>
                    <a:pt x="294" y="1"/>
                    <a:pt x="1" y="294"/>
                    <a:pt x="1" y="660"/>
                  </a:cubicBezTo>
                  <a:cubicBezTo>
                    <a:pt x="1" y="901"/>
                    <a:pt x="193" y="1093"/>
                    <a:pt x="439" y="1098"/>
                  </a:cubicBezTo>
                  <a:lnTo>
                    <a:pt x="2190" y="2628"/>
                  </a:lnTo>
                  <a:lnTo>
                    <a:pt x="2575" y="1271"/>
                  </a:lnTo>
                  <a:cubicBezTo>
                    <a:pt x="2609" y="1156"/>
                    <a:pt x="2628" y="1035"/>
                    <a:pt x="2628" y="910"/>
                  </a:cubicBezTo>
                  <a:lnTo>
                    <a:pt x="2628" y="1"/>
                  </a:ln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7" name="Google Shape;14587;p138"/>
            <p:cNvSpPr/>
            <p:nvPr/>
          </p:nvSpPr>
          <p:spPr>
            <a:xfrm>
              <a:off x="5619286" y="3609195"/>
              <a:ext cx="34489" cy="34463"/>
            </a:xfrm>
            <a:custGeom>
              <a:avLst/>
              <a:gdLst/>
              <a:ahLst/>
              <a:cxnLst/>
              <a:rect l="l" t="t" r="r" b="b"/>
              <a:pathLst>
                <a:path w="1315" h="1314" extrusionOk="0">
                  <a:moveTo>
                    <a:pt x="1" y="0"/>
                  </a:moveTo>
                  <a:lnTo>
                    <a:pt x="1" y="1314"/>
                  </a:lnTo>
                  <a:lnTo>
                    <a:pt x="1314" y="1314"/>
                  </a:lnTo>
                  <a:lnTo>
                    <a:pt x="1314"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8" name="Google Shape;14588;p138"/>
            <p:cNvSpPr/>
            <p:nvPr/>
          </p:nvSpPr>
          <p:spPr>
            <a:xfrm>
              <a:off x="5579027" y="3623201"/>
              <a:ext cx="114876" cy="72204"/>
            </a:xfrm>
            <a:custGeom>
              <a:avLst/>
              <a:gdLst/>
              <a:ahLst/>
              <a:cxnLst/>
              <a:rect l="l" t="t" r="r" b="b"/>
              <a:pathLst>
                <a:path w="4380" h="2753" extrusionOk="0">
                  <a:moveTo>
                    <a:pt x="1536" y="0"/>
                  </a:moveTo>
                  <a:lnTo>
                    <a:pt x="477" y="304"/>
                  </a:lnTo>
                  <a:cubicBezTo>
                    <a:pt x="193" y="381"/>
                    <a:pt x="1" y="640"/>
                    <a:pt x="1" y="934"/>
                  </a:cubicBezTo>
                  <a:lnTo>
                    <a:pt x="1" y="2753"/>
                  </a:lnTo>
                  <a:lnTo>
                    <a:pt x="4379" y="2753"/>
                  </a:lnTo>
                  <a:lnTo>
                    <a:pt x="4379" y="934"/>
                  </a:lnTo>
                  <a:cubicBezTo>
                    <a:pt x="4379" y="640"/>
                    <a:pt x="4187" y="381"/>
                    <a:pt x="3903" y="304"/>
                  </a:cubicBezTo>
                  <a:lnTo>
                    <a:pt x="2849" y="0"/>
                  </a:lnTo>
                  <a:lnTo>
                    <a:pt x="2190" y="785"/>
                  </a:lnTo>
                  <a:lnTo>
                    <a:pt x="1536" y="0"/>
                  </a:lnTo>
                  <a:close/>
                </a:path>
              </a:pathLst>
            </a:custGeom>
            <a:solidFill>
              <a:srgbClr val="DD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9" name="Google Shape;14589;p138"/>
            <p:cNvSpPr/>
            <p:nvPr/>
          </p:nvSpPr>
          <p:spPr>
            <a:xfrm>
              <a:off x="5602003" y="3551888"/>
              <a:ext cx="68926" cy="63130"/>
            </a:xfrm>
            <a:custGeom>
              <a:avLst/>
              <a:gdLst/>
              <a:ahLst/>
              <a:cxnLst/>
              <a:rect l="l" t="t" r="r" b="b"/>
              <a:pathLst>
                <a:path w="2628" h="2407" extrusionOk="0">
                  <a:moveTo>
                    <a:pt x="843" y="1"/>
                  </a:moveTo>
                  <a:cubicBezTo>
                    <a:pt x="722" y="1"/>
                    <a:pt x="612" y="44"/>
                    <a:pt x="525" y="131"/>
                  </a:cubicBezTo>
                  <a:lnTo>
                    <a:pt x="308" y="347"/>
                  </a:lnTo>
                  <a:cubicBezTo>
                    <a:pt x="111" y="545"/>
                    <a:pt x="0" y="814"/>
                    <a:pt x="0" y="1093"/>
                  </a:cubicBezTo>
                  <a:cubicBezTo>
                    <a:pt x="0" y="1820"/>
                    <a:pt x="588" y="2407"/>
                    <a:pt x="1314" y="2407"/>
                  </a:cubicBezTo>
                  <a:cubicBezTo>
                    <a:pt x="2041" y="2407"/>
                    <a:pt x="2628" y="1820"/>
                    <a:pt x="2628" y="1093"/>
                  </a:cubicBezTo>
                  <a:lnTo>
                    <a:pt x="2628" y="814"/>
                  </a:lnTo>
                  <a:cubicBezTo>
                    <a:pt x="2628" y="698"/>
                    <a:pt x="2584" y="588"/>
                    <a:pt x="2503" y="506"/>
                  </a:cubicBezTo>
                  <a:cubicBezTo>
                    <a:pt x="2161" y="174"/>
                    <a:pt x="1545" y="25"/>
                    <a:pt x="843"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0" name="Google Shape;14590;p138"/>
            <p:cNvSpPr/>
            <p:nvPr/>
          </p:nvSpPr>
          <p:spPr>
            <a:xfrm>
              <a:off x="5602003" y="3551888"/>
              <a:ext cx="68795" cy="61740"/>
            </a:xfrm>
            <a:custGeom>
              <a:avLst/>
              <a:gdLst/>
              <a:ahLst/>
              <a:cxnLst/>
              <a:rect l="l" t="t" r="r" b="b"/>
              <a:pathLst>
                <a:path w="2623" h="2354" extrusionOk="0">
                  <a:moveTo>
                    <a:pt x="826" y="0"/>
                  </a:moveTo>
                  <a:cubicBezTo>
                    <a:pt x="712" y="0"/>
                    <a:pt x="608" y="48"/>
                    <a:pt x="525" y="131"/>
                  </a:cubicBezTo>
                  <a:lnTo>
                    <a:pt x="308" y="347"/>
                  </a:lnTo>
                  <a:cubicBezTo>
                    <a:pt x="111" y="545"/>
                    <a:pt x="0" y="814"/>
                    <a:pt x="0" y="1093"/>
                  </a:cubicBezTo>
                  <a:cubicBezTo>
                    <a:pt x="0" y="1680"/>
                    <a:pt x="385" y="2195"/>
                    <a:pt x="948" y="2354"/>
                  </a:cubicBezTo>
                  <a:cubicBezTo>
                    <a:pt x="761" y="2123"/>
                    <a:pt x="655" y="1834"/>
                    <a:pt x="655" y="1531"/>
                  </a:cubicBezTo>
                  <a:lnTo>
                    <a:pt x="655" y="1093"/>
                  </a:lnTo>
                  <a:lnTo>
                    <a:pt x="660" y="1093"/>
                  </a:lnTo>
                  <a:cubicBezTo>
                    <a:pt x="655" y="851"/>
                    <a:pt x="857" y="654"/>
                    <a:pt x="1096" y="654"/>
                  </a:cubicBezTo>
                  <a:cubicBezTo>
                    <a:pt x="1105" y="654"/>
                    <a:pt x="1113" y="655"/>
                    <a:pt x="1122" y="655"/>
                  </a:cubicBezTo>
                  <a:cubicBezTo>
                    <a:pt x="1564" y="684"/>
                    <a:pt x="2219" y="756"/>
                    <a:pt x="2623" y="954"/>
                  </a:cubicBezTo>
                  <a:cubicBezTo>
                    <a:pt x="2608" y="857"/>
                    <a:pt x="2570" y="569"/>
                    <a:pt x="2503" y="506"/>
                  </a:cubicBezTo>
                  <a:cubicBezTo>
                    <a:pt x="2161" y="174"/>
                    <a:pt x="1545" y="25"/>
                    <a:pt x="843" y="1"/>
                  </a:cubicBezTo>
                  <a:cubicBezTo>
                    <a:pt x="837" y="1"/>
                    <a:pt x="832" y="0"/>
                    <a:pt x="826"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1" name="Google Shape;14591;p138"/>
            <p:cNvSpPr/>
            <p:nvPr/>
          </p:nvSpPr>
          <p:spPr>
            <a:xfrm>
              <a:off x="5670902" y="3637835"/>
              <a:ext cx="23002" cy="57569"/>
            </a:xfrm>
            <a:custGeom>
              <a:avLst/>
              <a:gdLst/>
              <a:ahLst/>
              <a:cxnLst/>
              <a:rect l="l" t="t" r="r" b="b"/>
              <a:pathLst>
                <a:path w="877" h="2195" extrusionOk="0">
                  <a:moveTo>
                    <a:pt x="756" y="1"/>
                  </a:moveTo>
                  <a:lnTo>
                    <a:pt x="193" y="564"/>
                  </a:lnTo>
                  <a:cubicBezTo>
                    <a:pt x="68" y="684"/>
                    <a:pt x="1" y="852"/>
                    <a:pt x="1" y="1025"/>
                  </a:cubicBezTo>
                  <a:lnTo>
                    <a:pt x="1" y="2195"/>
                  </a:lnTo>
                  <a:lnTo>
                    <a:pt x="876" y="2195"/>
                  </a:lnTo>
                  <a:lnTo>
                    <a:pt x="876" y="376"/>
                  </a:lnTo>
                  <a:cubicBezTo>
                    <a:pt x="876" y="241"/>
                    <a:pt x="833" y="111"/>
                    <a:pt x="756" y="1"/>
                  </a:cubicBez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2" name="Google Shape;14592;p138"/>
            <p:cNvSpPr/>
            <p:nvPr/>
          </p:nvSpPr>
          <p:spPr>
            <a:xfrm>
              <a:off x="5418253" y="3614991"/>
              <a:ext cx="195395" cy="80414"/>
            </a:xfrm>
            <a:custGeom>
              <a:avLst/>
              <a:gdLst/>
              <a:ahLst/>
              <a:cxnLst/>
              <a:rect l="l" t="t" r="r" b="b"/>
              <a:pathLst>
                <a:path w="7450" h="3066" extrusionOk="0">
                  <a:moveTo>
                    <a:pt x="2411" y="1"/>
                  </a:moveTo>
                  <a:lnTo>
                    <a:pt x="578" y="669"/>
                  </a:lnTo>
                  <a:cubicBezTo>
                    <a:pt x="232" y="795"/>
                    <a:pt x="1" y="1122"/>
                    <a:pt x="1" y="1492"/>
                  </a:cubicBezTo>
                  <a:lnTo>
                    <a:pt x="1" y="3066"/>
                  </a:lnTo>
                  <a:lnTo>
                    <a:pt x="7449" y="3066"/>
                  </a:lnTo>
                  <a:lnTo>
                    <a:pt x="7449" y="1492"/>
                  </a:lnTo>
                  <a:cubicBezTo>
                    <a:pt x="7444" y="1122"/>
                    <a:pt x="7213" y="790"/>
                    <a:pt x="6867" y="669"/>
                  </a:cubicBezTo>
                  <a:lnTo>
                    <a:pt x="5038" y="1"/>
                  </a:lnTo>
                  <a:lnTo>
                    <a:pt x="3725" y="439"/>
                  </a:lnTo>
                  <a:lnTo>
                    <a:pt x="2411" y="1"/>
                  </a:ln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3" name="Google Shape;14593;p138"/>
            <p:cNvSpPr/>
            <p:nvPr/>
          </p:nvSpPr>
          <p:spPr>
            <a:xfrm>
              <a:off x="5578896" y="3638465"/>
              <a:ext cx="34620" cy="56940"/>
            </a:xfrm>
            <a:custGeom>
              <a:avLst/>
              <a:gdLst/>
              <a:ahLst/>
              <a:cxnLst/>
              <a:rect l="l" t="t" r="r" b="b"/>
              <a:pathLst>
                <a:path w="1320" h="2171" extrusionOk="0">
                  <a:moveTo>
                    <a:pt x="1084" y="1"/>
                  </a:moveTo>
                  <a:lnTo>
                    <a:pt x="261" y="819"/>
                  </a:lnTo>
                  <a:cubicBezTo>
                    <a:pt x="97" y="982"/>
                    <a:pt x="1" y="1208"/>
                    <a:pt x="6" y="1439"/>
                  </a:cubicBezTo>
                  <a:lnTo>
                    <a:pt x="6" y="2171"/>
                  </a:lnTo>
                  <a:lnTo>
                    <a:pt x="1319" y="2171"/>
                  </a:lnTo>
                  <a:lnTo>
                    <a:pt x="1319" y="597"/>
                  </a:lnTo>
                  <a:cubicBezTo>
                    <a:pt x="1315" y="371"/>
                    <a:pt x="1233" y="159"/>
                    <a:pt x="1084"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4" name="Google Shape;14594;p138"/>
            <p:cNvSpPr/>
            <p:nvPr/>
          </p:nvSpPr>
          <p:spPr>
            <a:xfrm>
              <a:off x="5452716" y="3436933"/>
              <a:ext cx="126338" cy="92032"/>
            </a:xfrm>
            <a:custGeom>
              <a:avLst/>
              <a:gdLst/>
              <a:ahLst/>
              <a:cxnLst/>
              <a:rect l="l" t="t" r="r" b="b"/>
              <a:pathLst>
                <a:path w="4817" h="3509" extrusionOk="0">
                  <a:moveTo>
                    <a:pt x="1752" y="0"/>
                  </a:moveTo>
                  <a:cubicBezTo>
                    <a:pt x="785" y="0"/>
                    <a:pt x="0" y="785"/>
                    <a:pt x="0" y="1752"/>
                  </a:cubicBezTo>
                  <a:lnTo>
                    <a:pt x="0" y="2271"/>
                  </a:lnTo>
                  <a:cubicBezTo>
                    <a:pt x="0" y="2507"/>
                    <a:pt x="39" y="2743"/>
                    <a:pt x="111" y="2964"/>
                  </a:cubicBezTo>
                  <a:lnTo>
                    <a:pt x="188" y="3181"/>
                  </a:lnTo>
                  <a:cubicBezTo>
                    <a:pt x="207" y="3248"/>
                    <a:pt x="217" y="3320"/>
                    <a:pt x="222" y="3393"/>
                  </a:cubicBezTo>
                  <a:lnTo>
                    <a:pt x="222" y="3508"/>
                  </a:lnTo>
                  <a:lnTo>
                    <a:pt x="4600" y="3508"/>
                  </a:lnTo>
                  <a:lnTo>
                    <a:pt x="4600" y="3393"/>
                  </a:lnTo>
                  <a:cubicBezTo>
                    <a:pt x="4600" y="3320"/>
                    <a:pt x="4610" y="3253"/>
                    <a:pt x="4634" y="3186"/>
                  </a:cubicBezTo>
                  <a:lnTo>
                    <a:pt x="4706" y="2969"/>
                  </a:lnTo>
                  <a:cubicBezTo>
                    <a:pt x="4778" y="2743"/>
                    <a:pt x="4817" y="2512"/>
                    <a:pt x="4817" y="2276"/>
                  </a:cubicBezTo>
                  <a:lnTo>
                    <a:pt x="4817" y="438"/>
                  </a:lnTo>
                  <a:cubicBezTo>
                    <a:pt x="4817" y="198"/>
                    <a:pt x="4619" y="0"/>
                    <a:pt x="4379"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5" name="Google Shape;14595;p138"/>
            <p:cNvSpPr/>
            <p:nvPr/>
          </p:nvSpPr>
          <p:spPr>
            <a:xfrm>
              <a:off x="5481356" y="3436933"/>
              <a:ext cx="97697" cy="92032"/>
            </a:xfrm>
            <a:custGeom>
              <a:avLst/>
              <a:gdLst/>
              <a:ahLst/>
              <a:cxnLst/>
              <a:rect l="l" t="t" r="r" b="b"/>
              <a:pathLst>
                <a:path w="3725" h="3509" extrusionOk="0">
                  <a:moveTo>
                    <a:pt x="891" y="0"/>
                  </a:moveTo>
                  <a:cubicBezTo>
                    <a:pt x="400" y="0"/>
                    <a:pt x="0" y="400"/>
                    <a:pt x="5" y="890"/>
                  </a:cubicBezTo>
                  <a:cubicBezTo>
                    <a:pt x="5" y="1381"/>
                    <a:pt x="400" y="1781"/>
                    <a:pt x="891" y="1781"/>
                  </a:cubicBezTo>
                  <a:lnTo>
                    <a:pt x="1011" y="1781"/>
                  </a:lnTo>
                  <a:lnTo>
                    <a:pt x="1073" y="3508"/>
                  </a:lnTo>
                  <a:lnTo>
                    <a:pt x="3503" y="3508"/>
                  </a:lnTo>
                  <a:lnTo>
                    <a:pt x="3503" y="3393"/>
                  </a:lnTo>
                  <a:cubicBezTo>
                    <a:pt x="3503" y="3320"/>
                    <a:pt x="3513" y="3253"/>
                    <a:pt x="3537" y="3186"/>
                  </a:cubicBezTo>
                  <a:lnTo>
                    <a:pt x="3609" y="2969"/>
                  </a:lnTo>
                  <a:cubicBezTo>
                    <a:pt x="3686" y="2743"/>
                    <a:pt x="3725" y="2512"/>
                    <a:pt x="3725" y="2276"/>
                  </a:cubicBezTo>
                  <a:lnTo>
                    <a:pt x="3725" y="438"/>
                  </a:lnTo>
                  <a:cubicBezTo>
                    <a:pt x="3725" y="198"/>
                    <a:pt x="3527" y="0"/>
                    <a:pt x="3287"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6" name="Google Shape;14596;p138"/>
            <p:cNvSpPr/>
            <p:nvPr/>
          </p:nvSpPr>
          <p:spPr>
            <a:xfrm>
              <a:off x="5481356" y="3574732"/>
              <a:ext cx="68926" cy="51773"/>
            </a:xfrm>
            <a:custGeom>
              <a:avLst/>
              <a:gdLst/>
              <a:ahLst/>
              <a:cxnLst/>
              <a:rect l="l" t="t" r="r" b="b"/>
              <a:pathLst>
                <a:path w="2628" h="1974" extrusionOk="0">
                  <a:moveTo>
                    <a:pt x="0" y="1"/>
                  </a:moveTo>
                  <a:lnTo>
                    <a:pt x="0" y="1974"/>
                  </a:lnTo>
                  <a:lnTo>
                    <a:pt x="2628" y="1974"/>
                  </a:lnTo>
                  <a:lnTo>
                    <a:pt x="2628"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7" name="Google Shape;14597;p138"/>
            <p:cNvSpPr/>
            <p:nvPr/>
          </p:nvSpPr>
          <p:spPr>
            <a:xfrm>
              <a:off x="5481487" y="3574863"/>
              <a:ext cx="68795" cy="34410"/>
            </a:xfrm>
            <a:custGeom>
              <a:avLst/>
              <a:gdLst/>
              <a:ahLst/>
              <a:cxnLst/>
              <a:rect l="l" t="t" r="r" b="b"/>
              <a:pathLst>
                <a:path w="2623" h="1312" extrusionOk="0">
                  <a:moveTo>
                    <a:pt x="0" y="1"/>
                  </a:moveTo>
                  <a:lnTo>
                    <a:pt x="0" y="987"/>
                  </a:lnTo>
                  <a:cubicBezTo>
                    <a:pt x="412" y="1203"/>
                    <a:pt x="862" y="1312"/>
                    <a:pt x="1311" y="1312"/>
                  </a:cubicBezTo>
                  <a:cubicBezTo>
                    <a:pt x="1761" y="1312"/>
                    <a:pt x="2211" y="1203"/>
                    <a:pt x="2623" y="987"/>
                  </a:cubicBezTo>
                  <a:lnTo>
                    <a:pt x="2623"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8" name="Google Shape;14598;p138"/>
            <p:cNvSpPr/>
            <p:nvPr/>
          </p:nvSpPr>
          <p:spPr>
            <a:xfrm>
              <a:off x="5470000" y="3605445"/>
              <a:ext cx="45951" cy="41072"/>
            </a:xfrm>
            <a:custGeom>
              <a:avLst/>
              <a:gdLst/>
              <a:ahLst/>
              <a:cxnLst/>
              <a:rect l="l" t="t" r="r" b="b"/>
              <a:pathLst>
                <a:path w="1752" h="1566" extrusionOk="0">
                  <a:moveTo>
                    <a:pt x="387" y="1"/>
                  </a:moveTo>
                  <a:cubicBezTo>
                    <a:pt x="306" y="1"/>
                    <a:pt x="227" y="46"/>
                    <a:pt x="188" y="124"/>
                  </a:cubicBezTo>
                  <a:lnTo>
                    <a:pt x="0" y="523"/>
                  </a:lnTo>
                  <a:lnTo>
                    <a:pt x="722" y="1481"/>
                  </a:lnTo>
                  <a:cubicBezTo>
                    <a:pt x="767" y="1536"/>
                    <a:pt x="832" y="1565"/>
                    <a:pt x="897" y="1565"/>
                  </a:cubicBezTo>
                  <a:cubicBezTo>
                    <a:pt x="953" y="1565"/>
                    <a:pt x="1008" y="1544"/>
                    <a:pt x="1049" y="1500"/>
                  </a:cubicBezTo>
                  <a:lnTo>
                    <a:pt x="1752" y="803"/>
                  </a:lnTo>
                  <a:lnTo>
                    <a:pt x="501" y="33"/>
                  </a:lnTo>
                  <a:cubicBezTo>
                    <a:pt x="465" y="11"/>
                    <a:pt x="426" y="1"/>
                    <a:pt x="387"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9" name="Google Shape;14599;p138"/>
            <p:cNvSpPr/>
            <p:nvPr/>
          </p:nvSpPr>
          <p:spPr>
            <a:xfrm>
              <a:off x="5515924" y="3605445"/>
              <a:ext cx="45846" cy="41072"/>
            </a:xfrm>
            <a:custGeom>
              <a:avLst/>
              <a:gdLst/>
              <a:ahLst/>
              <a:cxnLst/>
              <a:rect l="l" t="t" r="r" b="b"/>
              <a:pathLst>
                <a:path w="1748" h="1566" extrusionOk="0">
                  <a:moveTo>
                    <a:pt x="1361" y="1"/>
                  </a:moveTo>
                  <a:cubicBezTo>
                    <a:pt x="1322" y="1"/>
                    <a:pt x="1283" y="11"/>
                    <a:pt x="1247" y="33"/>
                  </a:cubicBezTo>
                  <a:lnTo>
                    <a:pt x="1" y="803"/>
                  </a:lnTo>
                  <a:lnTo>
                    <a:pt x="699" y="1500"/>
                  </a:lnTo>
                  <a:cubicBezTo>
                    <a:pt x="740" y="1544"/>
                    <a:pt x="795" y="1565"/>
                    <a:pt x="850" y="1565"/>
                  </a:cubicBezTo>
                  <a:cubicBezTo>
                    <a:pt x="916" y="1565"/>
                    <a:pt x="981" y="1536"/>
                    <a:pt x="1026" y="1481"/>
                  </a:cubicBezTo>
                  <a:lnTo>
                    <a:pt x="1748" y="523"/>
                  </a:lnTo>
                  <a:lnTo>
                    <a:pt x="1560" y="124"/>
                  </a:lnTo>
                  <a:cubicBezTo>
                    <a:pt x="1521" y="46"/>
                    <a:pt x="1442" y="1"/>
                    <a:pt x="1361"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0" name="Google Shape;14600;p138"/>
            <p:cNvSpPr/>
            <p:nvPr/>
          </p:nvSpPr>
          <p:spPr>
            <a:xfrm>
              <a:off x="5458512" y="3483565"/>
              <a:ext cx="114876" cy="108477"/>
            </a:xfrm>
            <a:custGeom>
              <a:avLst/>
              <a:gdLst/>
              <a:ahLst/>
              <a:cxnLst/>
              <a:rect l="l" t="t" r="r" b="b"/>
              <a:pathLst>
                <a:path w="4380" h="4136" extrusionOk="0">
                  <a:moveTo>
                    <a:pt x="1862" y="1"/>
                  </a:moveTo>
                  <a:cubicBezTo>
                    <a:pt x="1175" y="1"/>
                    <a:pt x="655" y="195"/>
                    <a:pt x="655" y="195"/>
                  </a:cubicBezTo>
                  <a:lnTo>
                    <a:pt x="655" y="941"/>
                  </a:lnTo>
                  <a:cubicBezTo>
                    <a:pt x="655" y="1162"/>
                    <a:pt x="544" y="1364"/>
                    <a:pt x="361" y="1489"/>
                  </a:cubicBezTo>
                  <a:lnTo>
                    <a:pt x="1" y="1730"/>
                  </a:lnTo>
                  <a:lnTo>
                    <a:pt x="1" y="1942"/>
                  </a:lnTo>
                  <a:cubicBezTo>
                    <a:pt x="1" y="3154"/>
                    <a:pt x="977" y="4131"/>
                    <a:pt x="2190" y="4136"/>
                  </a:cubicBezTo>
                  <a:cubicBezTo>
                    <a:pt x="3398" y="4136"/>
                    <a:pt x="4379" y="3154"/>
                    <a:pt x="4379" y="1947"/>
                  </a:cubicBezTo>
                  <a:lnTo>
                    <a:pt x="4379" y="1725"/>
                  </a:lnTo>
                  <a:lnTo>
                    <a:pt x="4014" y="1485"/>
                  </a:lnTo>
                  <a:cubicBezTo>
                    <a:pt x="3831" y="1364"/>
                    <a:pt x="3720" y="1157"/>
                    <a:pt x="3725" y="941"/>
                  </a:cubicBezTo>
                  <a:lnTo>
                    <a:pt x="3725" y="633"/>
                  </a:lnTo>
                  <a:cubicBezTo>
                    <a:pt x="3125" y="136"/>
                    <a:pt x="2436" y="1"/>
                    <a:pt x="1862"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1" name="Google Shape;14601;p138"/>
            <p:cNvSpPr/>
            <p:nvPr/>
          </p:nvSpPr>
          <p:spPr>
            <a:xfrm>
              <a:off x="5418253" y="3638465"/>
              <a:ext cx="34489" cy="56940"/>
            </a:xfrm>
            <a:custGeom>
              <a:avLst/>
              <a:gdLst/>
              <a:ahLst/>
              <a:cxnLst/>
              <a:rect l="l" t="t" r="r" b="b"/>
              <a:pathLst>
                <a:path w="1315" h="2171" extrusionOk="0">
                  <a:moveTo>
                    <a:pt x="236" y="1"/>
                  </a:moveTo>
                  <a:cubicBezTo>
                    <a:pt x="87" y="159"/>
                    <a:pt x="1" y="371"/>
                    <a:pt x="1" y="597"/>
                  </a:cubicBezTo>
                  <a:lnTo>
                    <a:pt x="1" y="2171"/>
                  </a:lnTo>
                  <a:lnTo>
                    <a:pt x="1314" y="2171"/>
                  </a:lnTo>
                  <a:lnTo>
                    <a:pt x="1314" y="1439"/>
                  </a:lnTo>
                  <a:cubicBezTo>
                    <a:pt x="1314" y="1208"/>
                    <a:pt x="1218" y="982"/>
                    <a:pt x="1054" y="819"/>
                  </a:cubicBezTo>
                  <a:lnTo>
                    <a:pt x="236" y="1"/>
                  </a:ln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2" name="Google Shape;14602;p138"/>
            <p:cNvSpPr/>
            <p:nvPr/>
          </p:nvSpPr>
          <p:spPr>
            <a:xfrm>
              <a:off x="5458381" y="3483513"/>
              <a:ext cx="97697" cy="108031"/>
            </a:xfrm>
            <a:custGeom>
              <a:avLst/>
              <a:gdLst/>
              <a:ahLst/>
              <a:cxnLst/>
              <a:rect l="l" t="t" r="r" b="b"/>
              <a:pathLst>
                <a:path w="3725" h="4119" extrusionOk="0">
                  <a:moveTo>
                    <a:pt x="1869" y="1"/>
                  </a:moveTo>
                  <a:cubicBezTo>
                    <a:pt x="1182" y="1"/>
                    <a:pt x="660" y="197"/>
                    <a:pt x="660" y="197"/>
                  </a:cubicBezTo>
                  <a:lnTo>
                    <a:pt x="660" y="938"/>
                  </a:lnTo>
                  <a:cubicBezTo>
                    <a:pt x="660" y="1159"/>
                    <a:pt x="549" y="1366"/>
                    <a:pt x="366" y="1487"/>
                  </a:cubicBezTo>
                  <a:lnTo>
                    <a:pt x="1" y="1727"/>
                  </a:lnTo>
                  <a:lnTo>
                    <a:pt x="1" y="1949"/>
                  </a:lnTo>
                  <a:cubicBezTo>
                    <a:pt x="1" y="3055"/>
                    <a:pt x="828" y="3984"/>
                    <a:pt x="1925" y="4119"/>
                  </a:cubicBezTo>
                  <a:cubicBezTo>
                    <a:pt x="1531" y="3710"/>
                    <a:pt x="1314" y="3171"/>
                    <a:pt x="1314" y="2603"/>
                  </a:cubicBezTo>
                  <a:lnTo>
                    <a:pt x="1314" y="1159"/>
                  </a:lnTo>
                  <a:cubicBezTo>
                    <a:pt x="1314" y="938"/>
                    <a:pt x="1483" y="750"/>
                    <a:pt x="1704" y="722"/>
                  </a:cubicBezTo>
                  <a:cubicBezTo>
                    <a:pt x="1874" y="701"/>
                    <a:pt x="2090" y="683"/>
                    <a:pt x="2329" y="683"/>
                  </a:cubicBezTo>
                  <a:cubicBezTo>
                    <a:pt x="2760" y="683"/>
                    <a:pt x="3267" y="740"/>
                    <a:pt x="3725" y="938"/>
                  </a:cubicBezTo>
                  <a:lnTo>
                    <a:pt x="3725" y="635"/>
                  </a:lnTo>
                  <a:cubicBezTo>
                    <a:pt x="3128" y="137"/>
                    <a:pt x="2441" y="1"/>
                    <a:pt x="1869"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3" name="Google Shape;14603;p138"/>
            <p:cNvSpPr/>
            <p:nvPr/>
          </p:nvSpPr>
          <p:spPr>
            <a:xfrm>
              <a:off x="5612362" y="3546459"/>
              <a:ext cx="48600" cy="16314"/>
            </a:xfrm>
            <a:custGeom>
              <a:avLst/>
              <a:gdLst/>
              <a:ahLst/>
              <a:cxnLst/>
              <a:rect l="l" t="t" r="r" b="b"/>
              <a:pathLst>
                <a:path w="1853" h="622" extrusionOk="0">
                  <a:moveTo>
                    <a:pt x="260" y="1"/>
                  </a:moveTo>
                  <a:cubicBezTo>
                    <a:pt x="0" y="15"/>
                    <a:pt x="0" y="395"/>
                    <a:pt x="260" y="410"/>
                  </a:cubicBezTo>
                  <a:cubicBezTo>
                    <a:pt x="491" y="415"/>
                    <a:pt x="1160" y="444"/>
                    <a:pt x="1482" y="607"/>
                  </a:cubicBezTo>
                  <a:cubicBezTo>
                    <a:pt x="1509" y="617"/>
                    <a:pt x="1536" y="622"/>
                    <a:pt x="1560" y="622"/>
                  </a:cubicBezTo>
                  <a:cubicBezTo>
                    <a:pt x="1750" y="622"/>
                    <a:pt x="1852" y="356"/>
                    <a:pt x="1665" y="241"/>
                  </a:cubicBezTo>
                  <a:cubicBezTo>
                    <a:pt x="1189" y="1"/>
                    <a:pt x="298" y="1"/>
                    <a:pt x="2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4" name="Google Shape;14604;p138"/>
            <p:cNvSpPr/>
            <p:nvPr/>
          </p:nvSpPr>
          <p:spPr>
            <a:xfrm>
              <a:off x="5332122" y="3431635"/>
              <a:ext cx="367526" cy="269592"/>
            </a:xfrm>
            <a:custGeom>
              <a:avLst/>
              <a:gdLst/>
              <a:ahLst/>
              <a:cxnLst/>
              <a:rect l="l" t="t" r="r" b="b"/>
              <a:pathLst>
                <a:path w="14013" h="10279" extrusionOk="0">
                  <a:moveTo>
                    <a:pt x="9213" y="409"/>
                  </a:moveTo>
                  <a:lnTo>
                    <a:pt x="9213" y="2392"/>
                  </a:lnTo>
                  <a:cubicBezTo>
                    <a:pt x="9213" y="2690"/>
                    <a:pt x="9145" y="2983"/>
                    <a:pt x="9015" y="3253"/>
                  </a:cubicBezTo>
                  <a:cubicBezTo>
                    <a:pt x="9001" y="3282"/>
                    <a:pt x="8996" y="3311"/>
                    <a:pt x="8996" y="3344"/>
                  </a:cubicBezTo>
                  <a:lnTo>
                    <a:pt x="8996" y="3927"/>
                  </a:lnTo>
                  <a:cubicBezTo>
                    <a:pt x="8996" y="4475"/>
                    <a:pt x="8770" y="5000"/>
                    <a:pt x="8366" y="5375"/>
                  </a:cubicBezTo>
                  <a:cubicBezTo>
                    <a:pt x="8318" y="5423"/>
                    <a:pt x="8265" y="5466"/>
                    <a:pt x="8207" y="5510"/>
                  </a:cubicBezTo>
                  <a:cubicBezTo>
                    <a:pt x="7864" y="5770"/>
                    <a:pt x="7447" y="5909"/>
                    <a:pt x="7015" y="5909"/>
                  </a:cubicBezTo>
                  <a:cubicBezTo>
                    <a:pt x="6968" y="5909"/>
                    <a:pt x="6921" y="5908"/>
                    <a:pt x="6874" y="5904"/>
                  </a:cubicBezTo>
                  <a:cubicBezTo>
                    <a:pt x="5840" y="5842"/>
                    <a:pt x="5026" y="4937"/>
                    <a:pt x="5026" y="3850"/>
                  </a:cubicBezTo>
                  <a:lnTo>
                    <a:pt x="5022" y="3850"/>
                  </a:lnTo>
                  <a:lnTo>
                    <a:pt x="5022" y="3344"/>
                  </a:lnTo>
                  <a:cubicBezTo>
                    <a:pt x="5022" y="3311"/>
                    <a:pt x="5017" y="3282"/>
                    <a:pt x="5002" y="3253"/>
                  </a:cubicBezTo>
                  <a:cubicBezTo>
                    <a:pt x="4872" y="2988"/>
                    <a:pt x="4805" y="2690"/>
                    <a:pt x="4805" y="2392"/>
                  </a:cubicBezTo>
                  <a:lnTo>
                    <a:pt x="4805" y="1954"/>
                  </a:lnTo>
                  <a:cubicBezTo>
                    <a:pt x="4805" y="1102"/>
                    <a:pt x="5498" y="409"/>
                    <a:pt x="6350" y="409"/>
                  </a:cubicBezTo>
                  <a:close/>
                  <a:moveTo>
                    <a:pt x="2192" y="3694"/>
                  </a:moveTo>
                  <a:cubicBezTo>
                    <a:pt x="2524" y="3694"/>
                    <a:pt x="2856" y="3823"/>
                    <a:pt x="3107" y="4081"/>
                  </a:cubicBezTo>
                  <a:cubicBezTo>
                    <a:pt x="3352" y="4340"/>
                    <a:pt x="3501" y="4677"/>
                    <a:pt x="3520" y="5038"/>
                  </a:cubicBezTo>
                  <a:cubicBezTo>
                    <a:pt x="3530" y="5149"/>
                    <a:pt x="3535" y="5283"/>
                    <a:pt x="3540" y="5423"/>
                  </a:cubicBezTo>
                  <a:lnTo>
                    <a:pt x="3540" y="5462"/>
                  </a:lnTo>
                  <a:cubicBezTo>
                    <a:pt x="3313" y="5120"/>
                    <a:pt x="2972" y="4865"/>
                    <a:pt x="2524" y="4721"/>
                  </a:cubicBezTo>
                  <a:cubicBezTo>
                    <a:pt x="2274" y="4639"/>
                    <a:pt x="2009" y="4600"/>
                    <a:pt x="1745" y="4600"/>
                  </a:cubicBezTo>
                  <a:cubicBezTo>
                    <a:pt x="1692" y="4600"/>
                    <a:pt x="1639" y="4619"/>
                    <a:pt x="1600" y="4658"/>
                  </a:cubicBezTo>
                  <a:lnTo>
                    <a:pt x="1235" y="5043"/>
                  </a:lnTo>
                  <a:cubicBezTo>
                    <a:pt x="1101" y="5191"/>
                    <a:pt x="1233" y="5385"/>
                    <a:pt x="1389" y="5385"/>
                  </a:cubicBezTo>
                  <a:cubicBezTo>
                    <a:pt x="1435" y="5385"/>
                    <a:pt x="1484" y="5368"/>
                    <a:pt x="1528" y="5327"/>
                  </a:cubicBezTo>
                  <a:lnTo>
                    <a:pt x="1836" y="5009"/>
                  </a:lnTo>
                  <a:cubicBezTo>
                    <a:pt x="2101" y="5019"/>
                    <a:pt x="2953" y="5120"/>
                    <a:pt x="3285" y="5851"/>
                  </a:cubicBezTo>
                  <a:cubicBezTo>
                    <a:pt x="3198" y="6396"/>
                    <a:pt x="2728" y="6788"/>
                    <a:pt x="2186" y="6788"/>
                  </a:cubicBezTo>
                  <a:cubicBezTo>
                    <a:pt x="2157" y="6788"/>
                    <a:pt x="2129" y="6787"/>
                    <a:pt x="2101" y="6785"/>
                  </a:cubicBezTo>
                  <a:cubicBezTo>
                    <a:pt x="1523" y="6741"/>
                    <a:pt x="1076" y="6255"/>
                    <a:pt x="1076" y="5678"/>
                  </a:cubicBezTo>
                  <a:cubicBezTo>
                    <a:pt x="1080" y="5562"/>
                    <a:pt x="988" y="5472"/>
                    <a:pt x="875" y="5472"/>
                  </a:cubicBezTo>
                  <a:cubicBezTo>
                    <a:pt x="862" y="5472"/>
                    <a:pt x="849" y="5473"/>
                    <a:pt x="835" y="5476"/>
                  </a:cubicBezTo>
                  <a:lnTo>
                    <a:pt x="835" y="5423"/>
                  </a:lnTo>
                  <a:cubicBezTo>
                    <a:pt x="850" y="5283"/>
                    <a:pt x="855" y="5154"/>
                    <a:pt x="864" y="5038"/>
                  </a:cubicBezTo>
                  <a:lnTo>
                    <a:pt x="859" y="5038"/>
                  </a:lnTo>
                  <a:cubicBezTo>
                    <a:pt x="884" y="4677"/>
                    <a:pt x="1028" y="4340"/>
                    <a:pt x="1278" y="4081"/>
                  </a:cubicBezTo>
                  <a:cubicBezTo>
                    <a:pt x="1528" y="3823"/>
                    <a:pt x="1860" y="3694"/>
                    <a:pt x="2192" y="3694"/>
                  </a:cubicBezTo>
                  <a:close/>
                  <a:moveTo>
                    <a:pt x="12927" y="3700"/>
                  </a:moveTo>
                  <a:lnTo>
                    <a:pt x="12927" y="4547"/>
                  </a:lnTo>
                  <a:cubicBezTo>
                    <a:pt x="12927" y="4687"/>
                    <a:pt x="12898" y="4822"/>
                    <a:pt x="12836" y="4947"/>
                  </a:cubicBezTo>
                  <a:lnTo>
                    <a:pt x="12730" y="5154"/>
                  </a:lnTo>
                  <a:cubicBezTo>
                    <a:pt x="12716" y="5182"/>
                    <a:pt x="12711" y="5211"/>
                    <a:pt x="12711" y="5245"/>
                  </a:cubicBezTo>
                  <a:lnTo>
                    <a:pt x="12711" y="5683"/>
                  </a:lnTo>
                  <a:cubicBezTo>
                    <a:pt x="12711" y="6297"/>
                    <a:pt x="12210" y="6790"/>
                    <a:pt x="11600" y="6790"/>
                  </a:cubicBezTo>
                  <a:cubicBezTo>
                    <a:pt x="11589" y="6790"/>
                    <a:pt x="11577" y="6790"/>
                    <a:pt x="11566" y="6790"/>
                  </a:cubicBezTo>
                  <a:cubicBezTo>
                    <a:pt x="10979" y="6770"/>
                    <a:pt x="10493" y="6246"/>
                    <a:pt x="10493" y="5625"/>
                  </a:cubicBezTo>
                  <a:lnTo>
                    <a:pt x="10493" y="5245"/>
                  </a:lnTo>
                  <a:cubicBezTo>
                    <a:pt x="10493" y="5216"/>
                    <a:pt x="10483" y="5182"/>
                    <a:pt x="10469" y="5154"/>
                  </a:cubicBezTo>
                  <a:lnTo>
                    <a:pt x="10343" y="4903"/>
                  </a:lnTo>
                  <a:cubicBezTo>
                    <a:pt x="10295" y="4807"/>
                    <a:pt x="10271" y="4706"/>
                    <a:pt x="10271" y="4600"/>
                  </a:cubicBezTo>
                  <a:lnTo>
                    <a:pt x="10271" y="4591"/>
                  </a:lnTo>
                  <a:cubicBezTo>
                    <a:pt x="10271" y="4095"/>
                    <a:pt x="10671" y="3700"/>
                    <a:pt x="11161" y="3700"/>
                  </a:cubicBezTo>
                  <a:close/>
                  <a:moveTo>
                    <a:pt x="787" y="6260"/>
                  </a:moveTo>
                  <a:cubicBezTo>
                    <a:pt x="903" y="6530"/>
                    <a:pt x="1090" y="6766"/>
                    <a:pt x="1331" y="6929"/>
                  </a:cubicBezTo>
                  <a:lnTo>
                    <a:pt x="1331" y="7175"/>
                  </a:lnTo>
                  <a:cubicBezTo>
                    <a:pt x="946" y="7035"/>
                    <a:pt x="754" y="6852"/>
                    <a:pt x="672" y="6751"/>
                  </a:cubicBezTo>
                  <a:cubicBezTo>
                    <a:pt x="730" y="6592"/>
                    <a:pt x="768" y="6429"/>
                    <a:pt x="787" y="6260"/>
                  </a:cubicBezTo>
                  <a:close/>
                  <a:moveTo>
                    <a:pt x="3593" y="6265"/>
                  </a:moveTo>
                  <a:cubicBezTo>
                    <a:pt x="3617" y="6429"/>
                    <a:pt x="3655" y="6592"/>
                    <a:pt x="3713" y="6751"/>
                  </a:cubicBezTo>
                  <a:cubicBezTo>
                    <a:pt x="3631" y="6852"/>
                    <a:pt x="3434" y="7035"/>
                    <a:pt x="3054" y="7175"/>
                  </a:cubicBezTo>
                  <a:lnTo>
                    <a:pt x="3054" y="6929"/>
                  </a:lnTo>
                  <a:cubicBezTo>
                    <a:pt x="3294" y="6766"/>
                    <a:pt x="3482" y="6535"/>
                    <a:pt x="3593" y="6265"/>
                  </a:cubicBezTo>
                  <a:close/>
                  <a:moveTo>
                    <a:pt x="5897" y="6044"/>
                  </a:moveTo>
                  <a:cubicBezTo>
                    <a:pt x="6191" y="6203"/>
                    <a:pt x="6518" y="6294"/>
                    <a:pt x="6850" y="6318"/>
                  </a:cubicBezTo>
                  <a:cubicBezTo>
                    <a:pt x="6903" y="6323"/>
                    <a:pt x="6956" y="6323"/>
                    <a:pt x="7009" y="6323"/>
                  </a:cubicBezTo>
                  <a:cubicBezTo>
                    <a:pt x="7399" y="6323"/>
                    <a:pt x="7779" y="6231"/>
                    <a:pt x="8116" y="6053"/>
                  </a:cubicBezTo>
                  <a:lnTo>
                    <a:pt x="8116" y="6424"/>
                  </a:lnTo>
                  <a:lnTo>
                    <a:pt x="7009" y="7184"/>
                  </a:lnTo>
                  <a:lnTo>
                    <a:pt x="5897" y="6424"/>
                  </a:lnTo>
                  <a:lnTo>
                    <a:pt x="5897" y="6044"/>
                  </a:lnTo>
                  <a:close/>
                  <a:moveTo>
                    <a:pt x="11147" y="7131"/>
                  </a:moveTo>
                  <a:cubicBezTo>
                    <a:pt x="11282" y="7175"/>
                    <a:pt x="11416" y="7194"/>
                    <a:pt x="11556" y="7199"/>
                  </a:cubicBezTo>
                  <a:lnTo>
                    <a:pt x="11556" y="7203"/>
                  </a:lnTo>
                  <a:lnTo>
                    <a:pt x="11599" y="7203"/>
                  </a:lnTo>
                  <a:cubicBezTo>
                    <a:pt x="11753" y="7203"/>
                    <a:pt x="11907" y="7179"/>
                    <a:pt x="12052" y="7136"/>
                  </a:cubicBezTo>
                  <a:lnTo>
                    <a:pt x="12052" y="7218"/>
                  </a:lnTo>
                  <a:cubicBezTo>
                    <a:pt x="12052" y="7256"/>
                    <a:pt x="12056" y="7295"/>
                    <a:pt x="12066" y="7338"/>
                  </a:cubicBezTo>
                  <a:lnTo>
                    <a:pt x="11599" y="7805"/>
                  </a:lnTo>
                  <a:lnTo>
                    <a:pt x="11137" y="7338"/>
                  </a:lnTo>
                  <a:cubicBezTo>
                    <a:pt x="11147" y="7300"/>
                    <a:pt x="11147" y="7256"/>
                    <a:pt x="11147" y="7218"/>
                  </a:cubicBezTo>
                  <a:lnTo>
                    <a:pt x="11147" y="7131"/>
                  </a:lnTo>
                  <a:close/>
                  <a:moveTo>
                    <a:pt x="2640" y="7131"/>
                  </a:moveTo>
                  <a:lnTo>
                    <a:pt x="2640" y="7348"/>
                  </a:lnTo>
                  <a:cubicBezTo>
                    <a:pt x="2640" y="7420"/>
                    <a:pt x="2659" y="7487"/>
                    <a:pt x="2688" y="7550"/>
                  </a:cubicBezTo>
                  <a:lnTo>
                    <a:pt x="2500" y="7728"/>
                  </a:lnTo>
                  <a:cubicBezTo>
                    <a:pt x="2414" y="7810"/>
                    <a:pt x="2302" y="7851"/>
                    <a:pt x="2190" y="7851"/>
                  </a:cubicBezTo>
                  <a:cubicBezTo>
                    <a:pt x="2078" y="7851"/>
                    <a:pt x="1966" y="7810"/>
                    <a:pt x="1880" y="7728"/>
                  </a:cubicBezTo>
                  <a:lnTo>
                    <a:pt x="1687" y="7550"/>
                  </a:lnTo>
                  <a:cubicBezTo>
                    <a:pt x="1721" y="7487"/>
                    <a:pt x="1740" y="7420"/>
                    <a:pt x="1740" y="7348"/>
                  </a:cubicBezTo>
                  <a:lnTo>
                    <a:pt x="1740" y="7131"/>
                  </a:lnTo>
                  <a:cubicBezTo>
                    <a:pt x="1887" y="7177"/>
                    <a:pt x="2038" y="7200"/>
                    <a:pt x="2190" y="7200"/>
                  </a:cubicBezTo>
                  <a:cubicBezTo>
                    <a:pt x="2341" y="7200"/>
                    <a:pt x="2493" y="7177"/>
                    <a:pt x="2640" y="7131"/>
                  </a:cubicBezTo>
                  <a:close/>
                  <a:moveTo>
                    <a:pt x="5724" y="6799"/>
                  </a:moveTo>
                  <a:lnTo>
                    <a:pt x="6691" y="7463"/>
                  </a:lnTo>
                  <a:lnTo>
                    <a:pt x="6176" y="7973"/>
                  </a:lnTo>
                  <a:cubicBezTo>
                    <a:pt x="6172" y="7978"/>
                    <a:pt x="6172" y="7978"/>
                    <a:pt x="6167" y="7978"/>
                  </a:cubicBezTo>
                  <a:cubicBezTo>
                    <a:pt x="6162" y="7978"/>
                    <a:pt x="6157" y="7978"/>
                    <a:pt x="6152" y="7973"/>
                  </a:cubicBezTo>
                  <a:lnTo>
                    <a:pt x="5517" y="7016"/>
                  </a:lnTo>
                  <a:lnTo>
                    <a:pt x="5724" y="6799"/>
                  </a:lnTo>
                  <a:close/>
                  <a:moveTo>
                    <a:pt x="8294" y="6804"/>
                  </a:moveTo>
                  <a:lnTo>
                    <a:pt x="8496" y="7016"/>
                  </a:lnTo>
                  <a:lnTo>
                    <a:pt x="7861" y="7973"/>
                  </a:lnTo>
                  <a:cubicBezTo>
                    <a:pt x="7861" y="7978"/>
                    <a:pt x="7856" y="7978"/>
                    <a:pt x="7851" y="7983"/>
                  </a:cubicBezTo>
                  <a:cubicBezTo>
                    <a:pt x="7846" y="7983"/>
                    <a:pt x="7841" y="7978"/>
                    <a:pt x="7836" y="7978"/>
                  </a:cubicBezTo>
                  <a:lnTo>
                    <a:pt x="7326" y="7463"/>
                  </a:lnTo>
                  <a:lnTo>
                    <a:pt x="8294" y="6804"/>
                  </a:lnTo>
                  <a:close/>
                  <a:moveTo>
                    <a:pt x="6354" y="0"/>
                  </a:moveTo>
                  <a:cubicBezTo>
                    <a:pt x="5272" y="0"/>
                    <a:pt x="4396" y="876"/>
                    <a:pt x="4396" y="1954"/>
                  </a:cubicBezTo>
                  <a:lnTo>
                    <a:pt x="4396" y="2392"/>
                  </a:lnTo>
                  <a:cubicBezTo>
                    <a:pt x="4396" y="2738"/>
                    <a:pt x="4473" y="3075"/>
                    <a:pt x="4617" y="3388"/>
                  </a:cubicBezTo>
                  <a:lnTo>
                    <a:pt x="4617" y="3850"/>
                  </a:lnTo>
                  <a:cubicBezTo>
                    <a:pt x="4613" y="4586"/>
                    <a:pt x="4935" y="5283"/>
                    <a:pt x="5493" y="5760"/>
                  </a:cubicBezTo>
                  <a:lnTo>
                    <a:pt x="5493" y="6448"/>
                  </a:lnTo>
                  <a:lnTo>
                    <a:pt x="5113" y="6852"/>
                  </a:lnTo>
                  <a:cubicBezTo>
                    <a:pt x="5070" y="6891"/>
                    <a:pt x="5050" y="6948"/>
                    <a:pt x="5055" y="7006"/>
                  </a:cubicBezTo>
                  <a:lnTo>
                    <a:pt x="3790" y="7468"/>
                  </a:lnTo>
                  <a:cubicBezTo>
                    <a:pt x="3703" y="7497"/>
                    <a:pt x="3617" y="7545"/>
                    <a:pt x="3540" y="7598"/>
                  </a:cubicBezTo>
                  <a:lnTo>
                    <a:pt x="3342" y="7502"/>
                  </a:lnTo>
                  <a:cubicBezTo>
                    <a:pt x="3929" y="7242"/>
                    <a:pt x="4117" y="6881"/>
                    <a:pt x="4122" y="6867"/>
                  </a:cubicBezTo>
                  <a:cubicBezTo>
                    <a:pt x="4151" y="6809"/>
                    <a:pt x="4151" y="6741"/>
                    <a:pt x="4122" y="6684"/>
                  </a:cubicBezTo>
                  <a:cubicBezTo>
                    <a:pt x="3973" y="6390"/>
                    <a:pt x="3958" y="5846"/>
                    <a:pt x="3944" y="5413"/>
                  </a:cubicBezTo>
                  <a:cubicBezTo>
                    <a:pt x="3939" y="5269"/>
                    <a:pt x="3934" y="5130"/>
                    <a:pt x="3925" y="5009"/>
                  </a:cubicBezTo>
                  <a:cubicBezTo>
                    <a:pt x="3852" y="4028"/>
                    <a:pt x="3107" y="3287"/>
                    <a:pt x="2188" y="3287"/>
                  </a:cubicBezTo>
                  <a:cubicBezTo>
                    <a:pt x="1264" y="3287"/>
                    <a:pt x="518" y="4028"/>
                    <a:pt x="450" y="5009"/>
                  </a:cubicBezTo>
                  <a:cubicBezTo>
                    <a:pt x="441" y="5130"/>
                    <a:pt x="436" y="5269"/>
                    <a:pt x="431" y="5413"/>
                  </a:cubicBezTo>
                  <a:cubicBezTo>
                    <a:pt x="417" y="5846"/>
                    <a:pt x="398" y="6390"/>
                    <a:pt x="248" y="6684"/>
                  </a:cubicBezTo>
                  <a:cubicBezTo>
                    <a:pt x="224" y="6741"/>
                    <a:pt x="224" y="6809"/>
                    <a:pt x="248" y="6867"/>
                  </a:cubicBezTo>
                  <a:cubicBezTo>
                    <a:pt x="258" y="6881"/>
                    <a:pt x="446" y="7242"/>
                    <a:pt x="1038" y="7497"/>
                  </a:cubicBezTo>
                  <a:lnTo>
                    <a:pt x="484" y="7776"/>
                  </a:lnTo>
                  <a:cubicBezTo>
                    <a:pt x="195" y="7920"/>
                    <a:pt x="8" y="8219"/>
                    <a:pt x="8" y="8546"/>
                  </a:cubicBezTo>
                  <a:lnTo>
                    <a:pt x="8" y="10057"/>
                  </a:lnTo>
                  <a:cubicBezTo>
                    <a:pt x="1" y="10201"/>
                    <a:pt x="108" y="10273"/>
                    <a:pt x="215" y="10273"/>
                  </a:cubicBezTo>
                  <a:cubicBezTo>
                    <a:pt x="322" y="10273"/>
                    <a:pt x="429" y="10201"/>
                    <a:pt x="422" y="10057"/>
                  </a:cubicBezTo>
                  <a:lnTo>
                    <a:pt x="422" y="8546"/>
                  </a:lnTo>
                  <a:cubicBezTo>
                    <a:pt x="417" y="8373"/>
                    <a:pt x="518" y="8219"/>
                    <a:pt x="672" y="8142"/>
                  </a:cubicBezTo>
                  <a:lnTo>
                    <a:pt x="1355" y="7800"/>
                  </a:lnTo>
                  <a:lnTo>
                    <a:pt x="1596" y="8026"/>
                  </a:lnTo>
                  <a:cubicBezTo>
                    <a:pt x="1762" y="8183"/>
                    <a:pt x="1975" y="8261"/>
                    <a:pt x="2188" y="8261"/>
                  </a:cubicBezTo>
                  <a:cubicBezTo>
                    <a:pt x="2402" y="8261"/>
                    <a:pt x="2616" y="8183"/>
                    <a:pt x="2784" y="8026"/>
                  </a:cubicBezTo>
                  <a:lnTo>
                    <a:pt x="3025" y="7800"/>
                  </a:lnTo>
                  <a:lnTo>
                    <a:pt x="3246" y="7911"/>
                  </a:lnTo>
                  <a:cubicBezTo>
                    <a:pt x="3140" y="8084"/>
                    <a:pt x="3082" y="8281"/>
                    <a:pt x="3082" y="8483"/>
                  </a:cubicBezTo>
                  <a:lnTo>
                    <a:pt x="3082" y="10057"/>
                  </a:lnTo>
                  <a:cubicBezTo>
                    <a:pt x="3090" y="10187"/>
                    <a:pt x="3188" y="10252"/>
                    <a:pt x="3287" y="10252"/>
                  </a:cubicBezTo>
                  <a:cubicBezTo>
                    <a:pt x="3386" y="10252"/>
                    <a:pt x="3484" y="10187"/>
                    <a:pt x="3491" y="10057"/>
                  </a:cubicBezTo>
                  <a:lnTo>
                    <a:pt x="3491" y="8483"/>
                  </a:lnTo>
                  <a:cubicBezTo>
                    <a:pt x="3491" y="8199"/>
                    <a:pt x="3670" y="7949"/>
                    <a:pt x="3934" y="7853"/>
                  </a:cubicBezTo>
                  <a:lnTo>
                    <a:pt x="5262" y="7372"/>
                  </a:lnTo>
                  <a:lnTo>
                    <a:pt x="5816" y="8199"/>
                  </a:lnTo>
                  <a:cubicBezTo>
                    <a:pt x="5883" y="8305"/>
                    <a:pt x="5998" y="8373"/>
                    <a:pt x="6124" y="8387"/>
                  </a:cubicBezTo>
                  <a:lnTo>
                    <a:pt x="6167" y="8387"/>
                  </a:lnTo>
                  <a:cubicBezTo>
                    <a:pt x="6282" y="8387"/>
                    <a:pt x="6388" y="8344"/>
                    <a:pt x="6470" y="8262"/>
                  </a:cubicBezTo>
                  <a:lnTo>
                    <a:pt x="6807" y="7925"/>
                  </a:lnTo>
                  <a:lnTo>
                    <a:pt x="6807" y="10057"/>
                  </a:lnTo>
                  <a:cubicBezTo>
                    <a:pt x="6800" y="10201"/>
                    <a:pt x="6905" y="10273"/>
                    <a:pt x="7011" y="10273"/>
                  </a:cubicBezTo>
                  <a:cubicBezTo>
                    <a:pt x="7117" y="10273"/>
                    <a:pt x="7223" y="10201"/>
                    <a:pt x="7216" y="10057"/>
                  </a:cubicBezTo>
                  <a:lnTo>
                    <a:pt x="7216" y="7925"/>
                  </a:lnTo>
                  <a:lnTo>
                    <a:pt x="7553" y="8262"/>
                  </a:lnTo>
                  <a:cubicBezTo>
                    <a:pt x="7634" y="8344"/>
                    <a:pt x="7740" y="8387"/>
                    <a:pt x="7856" y="8387"/>
                  </a:cubicBezTo>
                  <a:lnTo>
                    <a:pt x="7894" y="8387"/>
                  </a:lnTo>
                  <a:cubicBezTo>
                    <a:pt x="8024" y="8373"/>
                    <a:pt x="8135" y="8305"/>
                    <a:pt x="8207" y="8199"/>
                  </a:cubicBezTo>
                  <a:lnTo>
                    <a:pt x="8760" y="7372"/>
                  </a:lnTo>
                  <a:lnTo>
                    <a:pt x="10088" y="7853"/>
                  </a:lnTo>
                  <a:cubicBezTo>
                    <a:pt x="10353" y="7949"/>
                    <a:pt x="10531" y="8199"/>
                    <a:pt x="10531" y="8483"/>
                  </a:cubicBezTo>
                  <a:lnTo>
                    <a:pt x="10531" y="10062"/>
                  </a:lnTo>
                  <a:cubicBezTo>
                    <a:pt x="10538" y="10189"/>
                    <a:pt x="10637" y="10253"/>
                    <a:pt x="10736" y="10253"/>
                  </a:cubicBezTo>
                  <a:cubicBezTo>
                    <a:pt x="10834" y="10253"/>
                    <a:pt x="10933" y="10189"/>
                    <a:pt x="10940" y="10062"/>
                  </a:cubicBezTo>
                  <a:lnTo>
                    <a:pt x="10940" y="8483"/>
                  </a:lnTo>
                  <a:cubicBezTo>
                    <a:pt x="10940" y="8204"/>
                    <a:pt x="10834" y="7935"/>
                    <a:pt x="10642" y="7733"/>
                  </a:cubicBezTo>
                  <a:lnTo>
                    <a:pt x="10690" y="7718"/>
                  </a:lnTo>
                  <a:cubicBezTo>
                    <a:pt x="10757" y="7704"/>
                    <a:pt x="10820" y="7680"/>
                    <a:pt x="10882" y="7651"/>
                  </a:cubicBezTo>
                  <a:lnTo>
                    <a:pt x="11402" y="8175"/>
                  </a:lnTo>
                  <a:lnTo>
                    <a:pt x="11402" y="10062"/>
                  </a:lnTo>
                  <a:cubicBezTo>
                    <a:pt x="11409" y="10191"/>
                    <a:pt x="11509" y="10256"/>
                    <a:pt x="11609" y="10256"/>
                  </a:cubicBezTo>
                  <a:cubicBezTo>
                    <a:pt x="11709" y="10256"/>
                    <a:pt x="11809" y="10191"/>
                    <a:pt x="11816" y="10062"/>
                  </a:cubicBezTo>
                  <a:lnTo>
                    <a:pt x="11816" y="8175"/>
                  </a:lnTo>
                  <a:lnTo>
                    <a:pt x="12331" y="7656"/>
                  </a:lnTo>
                  <a:cubicBezTo>
                    <a:pt x="12360" y="7670"/>
                    <a:pt x="12388" y="7680"/>
                    <a:pt x="12422" y="7689"/>
                  </a:cubicBezTo>
                  <a:lnTo>
                    <a:pt x="13264" y="7930"/>
                  </a:lnTo>
                  <a:cubicBezTo>
                    <a:pt x="13461" y="7988"/>
                    <a:pt x="13591" y="8166"/>
                    <a:pt x="13596" y="8363"/>
                  </a:cubicBezTo>
                  <a:lnTo>
                    <a:pt x="13596" y="10062"/>
                  </a:lnTo>
                  <a:cubicBezTo>
                    <a:pt x="13587" y="10206"/>
                    <a:pt x="13692" y="10278"/>
                    <a:pt x="13799" y="10278"/>
                  </a:cubicBezTo>
                  <a:cubicBezTo>
                    <a:pt x="13905" y="10278"/>
                    <a:pt x="14012" y="10206"/>
                    <a:pt x="14005" y="10062"/>
                  </a:cubicBezTo>
                  <a:lnTo>
                    <a:pt x="14005" y="8363"/>
                  </a:lnTo>
                  <a:cubicBezTo>
                    <a:pt x="14000" y="7978"/>
                    <a:pt x="13745" y="7641"/>
                    <a:pt x="13375" y="7535"/>
                  </a:cubicBezTo>
                  <a:lnTo>
                    <a:pt x="12528" y="7295"/>
                  </a:lnTo>
                  <a:cubicBezTo>
                    <a:pt x="12489" y="7285"/>
                    <a:pt x="12465" y="7251"/>
                    <a:pt x="12465" y="7213"/>
                  </a:cubicBezTo>
                  <a:lnTo>
                    <a:pt x="12465" y="6929"/>
                  </a:lnTo>
                  <a:cubicBezTo>
                    <a:pt x="12538" y="6881"/>
                    <a:pt x="12600" y="6828"/>
                    <a:pt x="12663" y="6770"/>
                  </a:cubicBezTo>
                  <a:cubicBezTo>
                    <a:pt x="12961" y="6486"/>
                    <a:pt x="13125" y="6092"/>
                    <a:pt x="13125" y="5678"/>
                  </a:cubicBezTo>
                  <a:lnTo>
                    <a:pt x="13125" y="5288"/>
                  </a:lnTo>
                  <a:lnTo>
                    <a:pt x="13206" y="5125"/>
                  </a:lnTo>
                  <a:cubicBezTo>
                    <a:pt x="13298" y="4947"/>
                    <a:pt x="13341" y="4745"/>
                    <a:pt x="13341" y="4547"/>
                  </a:cubicBezTo>
                  <a:lnTo>
                    <a:pt x="13341" y="3489"/>
                  </a:lnTo>
                  <a:cubicBezTo>
                    <a:pt x="13341" y="3378"/>
                    <a:pt x="13250" y="3287"/>
                    <a:pt x="13139" y="3287"/>
                  </a:cubicBezTo>
                  <a:lnTo>
                    <a:pt x="11166" y="3287"/>
                  </a:lnTo>
                  <a:cubicBezTo>
                    <a:pt x="10449" y="3287"/>
                    <a:pt x="9867" y="3869"/>
                    <a:pt x="9867" y="4586"/>
                  </a:cubicBezTo>
                  <a:lnTo>
                    <a:pt x="9867" y="4595"/>
                  </a:lnTo>
                  <a:cubicBezTo>
                    <a:pt x="9867" y="4764"/>
                    <a:pt x="9906" y="4927"/>
                    <a:pt x="9983" y="5077"/>
                  </a:cubicBezTo>
                  <a:lnTo>
                    <a:pt x="10088" y="5288"/>
                  </a:lnTo>
                  <a:lnTo>
                    <a:pt x="10088" y="5620"/>
                  </a:lnTo>
                  <a:cubicBezTo>
                    <a:pt x="10084" y="6130"/>
                    <a:pt x="10329" y="6612"/>
                    <a:pt x="10743" y="6915"/>
                  </a:cubicBezTo>
                  <a:lnTo>
                    <a:pt x="10743" y="7208"/>
                  </a:lnTo>
                  <a:cubicBezTo>
                    <a:pt x="10743" y="7256"/>
                    <a:pt x="10743" y="7276"/>
                    <a:pt x="10574" y="7324"/>
                  </a:cubicBezTo>
                  <a:lnTo>
                    <a:pt x="10161" y="7444"/>
                  </a:lnTo>
                  <a:lnTo>
                    <a:pt x="8967" y="7011"/>
                  </a:lnTo>
                  <a:cubicBezTo>
                    <a:pt x="8972" y="6948"/>
                    <a:pt x="8953" y="6895"/>
                    <a:pt x="8910" y="6852"/>
                  </a:cubicBezTo>
                  <a:lnTo>
                    <a:pt x="8529" y="6453"/>
                  </a:lnTo>
                  <a:lnTo>
                    <a:pt x="8529" y="5779"/>
                  </a:lnTo>
                  <a:cubicBezTo>
                    <a:pt x="8573" y="5745"/>
                    <a:pt x="8611" y="5712"/>
                    <a:pt x="8650" y="5673"/>
                  </a:cubicBezTo>
                  <a:cubicBezTo>
                    <a:pt x="9131" y="5221"/>
                    <a:pt x="9405" y="4586"/>
                    <a:pt x="9410" y="3927"/>
                  </a:cubicBezTo>
                  <a:lnTo>
                    <a:pt x="9410" y="3388"/>
                  </a:lnTo>
                  <a:cubicBezTo>
                    <a:pt x="9554" y="3075"/>
                    <a:pt x="9626" y="2738"/>
                    <a:pt x="9626" y="2392"/>
                  </a:cubicBezTo>
                  <a:lnTo>
                    <a:pt x="9626" y="202"/>
                  </a:lnTo>
                  <a:cubicBezTo>
                    <a:pt x="9626" y="92"/>
                    <a:pt x="9535" y="0"/>
                    <a:pt x="94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5" name="Google Shape;14605;p138"/>
            <p:cNvSpPr/>
            <p:nvPr/>
          </p:nvSpPr>
          <p:spPr>
            <a:xfrm>
              <a:off x="5665473" y="3655644"/>
              <a:ext cx="10753" cy="44901"/>
            </a:xfrm>
            <a:custGeom>
              <a:avLst/>
              <a:gdLst/>
              <a:ahLst/>
              <a:cxnLst/>
              <a:rect l="l" t="t" r="r" b="b"/>
              <a:pathLst>
                <a:path w="410" h="1712" extrusionOk="0">
                  <a:moveTo>
                    <a:pt x="208" y="0"/>
                  </a:moveTo>
                  <a:cubicBezTo>
                    <a:pt x="92" y="0"/>
                    <a:pt x="1" y="91"/>
                    <a:pt x="1" y="202"/>
                  </a:cubicBezTo>
                  <a:lnTo>
                    <a:pt x="1" y="1521"/>
                  </a:lnTo>
                  <a:cubicBezTo>
                    <a:pt x="8" y="1648"/>
                    <a:pt x="107" y="1712"/>
                    <a:pt x="205" y="1712"/>
                  </a:cubicBezTo>
                  <a:cubicBezTo>
                    <a:pt x="304" y="1712"/>
                    <a:pt x="403" y="1648"/>
                    <a:pt x="410" y="1521"/>
                  </a:cubicBezTo>
                  <a:lnTo>
                    <a:pt x="410" y="202"/>
                  </a:lnTo>
                  <a:cubicBezTo>
                    <a:pt x="410" y="91"/>
                    <a:pt x="318" y="0"/>
                    <a:pt x="2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6" name="Google Shape;14606;p138"/>
            <p:cNvSpPr/>
            <p:nvPr/>
          </p:nvSpPr>
          <p:spPr>
            <a:xfrm>
              <a:off x="5470052" y="3480366"/>
              <a:ext cx="93527" cy="31289"/>
            </a:xfrm>
            <a:custGeom>
              <a:avLst/>
              <a:gdLst/>
              <a:ahLst/>
              <a:cxnLst/>
              <a:rect l="l" t="t" r="r" b="b"/>
              <a:pathLst>
                <a:path w="3566" h="1193" extrusionOk="0">
                  <a:moveTo>
                    <a:pt x="1414" y="0"/>
                  </a:moveTo>
                  <a:cubicBezTo>
                    <a:pt x="995" y="0"/>
                    <a:pt x="616" y="44"/>
                    <a:pt x="369" y="81"/>
                  </a:cubicBezTo>
                  <a:cubicBezTo>
                    <a:pt x="162" y="110"/>
                    <a:pt x="8" y="293"/>
                    <a:pt x="8" y="505"/>
                  </a:cubicBezTo>
                  <a:lnTo>
                    <a:pt x="8" y="976"/>
                  </a:lnTo>
                  <a:cubicBezTo>
                    <a:pt x="1" y="1121"/>
                    <a:pt x="107" y="1193"/>
                    <a:pt x="213" y="1193"/>
                  </a:cubicBezTo>
                  <a:cubicBezTo>
                    <a:pt x="318" y="1193"/>
                    <a:pt x="424" y="1121"/>
                    <a:pt x="417" y="976"/>
                  </a:cubicBezTo>
                  <a:lnTo>
                    <a:pt x="417" y="505"/>
                  </a:lnTo>
                  <a:lnTo>
                    <a:pt x="422" y="500"/>
                  </a:lnTo>
                  <a:cubicBezTo>
                    <a:pt x="417" y="495"/>
                    <a:pt x="422" y="490"/>
                    <a:pt x="431" y="486"/>
                  </a:cubicBezTo>
                  <a:cubicBezTo>
                    <a:pt x="750" y="437"/>
                    <a:pt x="1073" y="413"/>
                    <a:pt x="1395" y="413"/>
                  </a:cubicBezTo>
                  <a:cubicBezTo>
                    <a:pt x="1517" y="413"/>
                    <a:pt x="1638" y="416"/>
                    <a:pt x="1760" y="423"/>
                  </a:cubicBezTo>
                  <a:cubicBezTo>
                    <a:pt x="2399" y="466"/>
                    <a:pt x="2861" y="625"/>
                    <a:pt x="3136" y="899"/>
                  </a:cubicBezTo>
                  <a:cubicBezTo>
                    <a:pt x="3180" y="941"/>
                    <a:pt x="3228" y="959"/>
                    <a:pt x="3275" y="959"/>
                  </a:cubicBezTo>
                  <a:cubicBezTo>
                    <a:pt x="3432" y="959"/>
                    <a:pt x="3565" y="759"/>
                    <a:pt x="3424" y="611"/>
                  </a:cubicBezTo>
                  <a:cubicBezTo>
                    <a:pt x="2938" y="124"/>
                    <a:pt x="2120" y="0"/>
                    <a:pt x="14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7" name="Google Shape;14607;p138"/>
            <p:cNvSpPr/>
            <p:nvPr/>
          </p:nvSpPr>
          <p:spPr>
            <a:xfrm>
              <a:off x="5447208" y="3667105"/>
              <a:ext cx="11147" cy="34017"/>
            </a:xfrm>
            <a:custGeom>
              <a:avLst/>
              <a:gdLst/>
              <a:ahLst/>
              <a:cxnLst/>
              <a:rect l="l" t="t" r="r" b="b"/>
              <a:pathLst>
                <a:path w="425" h="1297" extrusionOk="0">
                  <a:moveTo>
                    <a:pt x="210" y="1"/>
                  </a:moveTo>
                  <a:cubicBezTo>
                    <a:pt x="100" y="1"/>
                    <a:pt x="8" y="92"/>
                    <a:pt x="8" y="203"/>
                  </a:cubicBezTo>
                  <a:lnTo>
                    <a:pt x="8" y="1084"/>
                  </a:lnTo>
                  <a:cubicBezTo>
                    <a:pt x="1" y="1225"/>
                    <a:pt x="107" y="1296"/>
                    <a:pt x="213" y="1296"/>
                  </a:cubicBezTo>
                  <a:cubicBezTo>
                    <a:pt x="318" y="1296"/>
                    <a:pt x="424" y="1225"/>
                    <a:pt x="417" y="1084"/>
                  </a:cubicBezTo>
                  <a:lnTo>
                    <a:pt x="417" y="203"/>
                  </a:lnTo>
                  <a:cubicBezTo>
                    <a:pt x="417" y="92"/>
                    <a:pt x="326" y="1"/>
                    <a:pt x="2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8" name="Google Shape;14608;p138"/>
            <p:cNvSpPr/>
            <p:nvPr/>
          </p:nvSpPr>
          <p:spPr>
            <a:xfrm>
              <a:off x="5573546" y="3667105"/>
              <a:ext cx="11120" cy="34017"/>
            </a:xfrm>
            <a:custGeom>
              <a:avLst/>
              <a:gdLst/>
              <a:ahLst/>
              <a:cxnLst/>
              <a:rect l="l" t="t" r="r" b="b"/>
              <a:pathLst>
                <a:path w="424" h="1297" extrusionOk="0">
                  <a:moveTo>
                    <a:pt x="215" y="1"/>
                  </a:moveTo>
                  <a:cubicBezTo>
                    <a:pt x="99" y="1"/>
                    <a:pt x="8" y="92"/>
                    <a:pt x="8" y="203"/>
                  </a:cubicBezTo>
                  <a:lnTo>
                    <a:pt x="8" y="1084"/>
                  </a:lnTo>
                  <a:cubicBezTo>
                    <a:pt x="0" y="1225"/>
                    <a:pt x="106" y="1296"/>
                    <a:pt x="212" y="1296"/>
                  </a:cubicBezTo>
                  <a:cubicBezTo>
                    <a:pt x="318" y="1296"/>
                    <a:pt x="424" y="1225"/>
                    <a:pt x="417" y="1084"/>
                  </a:cubicBezTo>
                  <a:lnTo>
                    <a:pt x="417" y="203"/>
                  </a:lnTo>
                  <a:cubicBezTo>
                    <a:pt x="417" y="92"/>
                    <a:pt x="325"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09" name="Google Shape;14609;p138"/>
          <p:cNvGrpSpPr/>
          <p:nvPr/>
        </p:nvGrpSpPr>
        <p:grpSpPr>
          <a:xfrm>
            <a:off x="5772612" y="3241237"/>
            <a:ext cx="366896" cy="281080"/>
            <a:chOff x="5772612" y="3425812"/>
            <a:chExt cx="366896" cy="281080"/>
          </a:xfrm>
        </p:grpSpPr>
        <p:sp>
          <p:nvSpPr>
            <p:cNvPr id="14610" name="Google Shape;14610;p138"/>
            <p:cNvSpPr/>
            <p:nvPr/>
          </p:nvSpPr>
          <p:spPr>
            <a:xfrm>
              <a:off x="5792178" y="3537384"/>
              <a:ext cx="23002" cy="57569"/>
            </a:xfrm>
            <a:custGeom>
              <a:avLst/>
              <a:gdLst/>
              <a:ahLst/>
              <a:cxnLst/>
              <a:rect l="l" t="t" r="r" b="b"/>
              <a:pathLst>
                <a:path w="877" h="2195" extrusionOk="0">
                  <a:moveTo>
                    <a:pt x="121" y="0"/>
                  </a:moveTo>
                  <a:cubicBezTo>
                    <a:pt x="39" y="111"/>
                    <a:pt x="1" y="241"/>
                    <a:pt x="1" y="376"/>
                  </a:cubicBezTo>
                  <a:lnTo>
                    <a:pt x="1" y="2195"/>
                  </a:lnTo>
                  <a:lnTo>
                    <a:pt x="877" y="2195"/>
                  </a:lnTo>
                  <a:lnTo>
                    <a:pt x="877" y="1030"/>
                  </a:lnTo>
                  <a:cubicBezTo>
                    <a:pt x="877" y="857"/>
                    <a:pt x="804" y="689"/>
                    <a:pt x="684" y="563"/>
                  </a:cubicBezTo>
                  <a:lnTo>
                    <a:pt x="121" y="0"/>
                  </a:ln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1" name="Google Shape;14611;p138"/>
            <p:cNvSpPr/>
            <p:nvPr/>
          </p:nvSpPr>
          <p:spPr>
            <a:xfrm>
              <a:off x="6059358" y="3505964"/>
              <a:ext cx="45951" cy="40154"/>
            </a:xfrm>
            <a:custGeom>
              <a:avLst/>
              <a:gdLst/>
              <a:ahLst/>
              <a:cxnLst/>
              <a:rect l="l" t="t" r="r" b="b"/>
              <a:pathLst>
                <a:path w="1752" h="1531" extrusionOk="0">
                  <a:moveTo>
                    <a:pt x="876" y="0"/>
                  </a:moveTo>
                  <a:cubicBezTo>
                    <a:pt x="390" y="0"/>
                    <a:pt x="0" y="342"/>
                    <a:pt x="0" y="765"/>
                  </a:cubicBezTo>
                  <a:cubicBezTo>
                    <a:pt x="0" y="1189"/>
                    <a:pt x="390" y="1530"/>
                    <a:pt x="876" y="1530"/>
                  </a:cubicBezTo>
                  <a:cubicBezTo>
                    <a:pt x="1357" y="1530"/>
                    <a:pt x="1752" y="1189"/>
                    <a:pt x="1752" y="765"/>
                  </a:cubicBezTo>
                  <a:cubicBezTo>
                    <a:pt x="1752" y="342"/>
                    <a:pt x="1357" y="0"/>
                    <a:pt x="876"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2" name="Google Shape;14612;p138"/>
            <p:cNvSpPr/>
            <p:nvPr/>
          </p:nvSpPr>
          <p:spPr>
            <a:xfrm>
              <a:off x="6059358" y="3505937"/>
              <a:ext cx="31578" cy="40181"/>
            </a:xfrm>
            <a:custGeom>
              <a:avLst/>
              <a:gdLst/>
              <a:ahLst/>
              <a:cxnLst/>
              <a:rect l="l" t="t" r="r" b="b"/>
              <a:pathLst>
                <a:path w="1204" h="1532" extrusionOk="0">
                  <a:moveTo>
                    <a:pt x="910" y="1"/>
                  </a:moveTo>
                  <a:cubicBezTo>
                    <a:pt x="898" y="1"/>
                    <a:pt x="887" y="1"/>
                    <a:pt x="876" y="1"/>
                  </a:cubicBezTo>
                  <a:cubicBezTo>
                    <a:pt x="395" y="1"/>
                    <a:pt x="0" y="343"/>
                    <a:pt x="0" y="766"/>
                  </a:cubicBezTo>
                  <a:cubicBezTo>
                    <a:pt x="0" y="1190"/>
                    <a:pt x="390" y="1531"/>
                    <a:pt x="876" y="1531"/>
                  </a:cubicBezTo>
                  <a:cubicBezTo>
                    <a:pt x="987" y="1531"/>
                    <a:pt x="1097" y="1512"/>
                    <a:pt x="1203" y="1474"/>
                  </a:cubicBezTo>
                  <a:cubicBezTo>
                    <a:pt x="881" y="1363"/>
                    <a:pt x="655" y="1089"/>
                    <a:pt x="655" y="766"/>
                  </a:cubicBezTo>
                  <a:cubicBezTo>
                    <a:pt x="655" y="444"/>
                    <a:pt x="881" y="170"/>
                    <a:pt x="1203" y="54"/>
                  </a:cubicBezTo>
                  <a:cubicBezTo>
                    <a:pt x="1108" y="20"/>
                    <a:pt x="1009" y="1"/>
                    <a:pt x="910"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3" name="Google Shape;14613;p138"/>
            <p:cNvSpPr/>
            <p:nvPr/>
          </p:nvSpPr>
          <p:spPr>
            <a:xfrm>
              <a:off x="6030691" y="3609326"/>
              <a:ext cx="103389" cy="91901"/>
            </a:xfrm>
            <a:custGeom>
              <a:avLst/>
              <a:gdLst/>
              <a:ahLst/>
              <a:cxnLst/>
              <a:rect l="l" t="t" r="r" b="b"/>
              <a:pathLst>
                <a:path w="3942" h="3504" extrusionOk="0">
                  <a:moveTo>
                    <a:pt x="1310" y="0"/>
                  </a:moveTo>
                  <a:lnTo>
                    <a:pt x="1310" y="659"/>
                  </a:lnTo>
                  <a:cubicBezTo>
                    <a:pt x="1310" y="823"/>
                    <a:pt x="1218" y="972"/>
                    <a:pt x="1069" y="1049"/>
                  </a:cubicBezTo>
                  <a:lnTo>
                    <a:pt x="362" y="1405"/>
                  </a:lnTo>
                  <a:cubicBezTo>
                    <a:pt x="141" y="1516"/>
                    <a:pt x="1" y="1742"/>
                    <a:pt x="1" y="1992"/>
                  </a:cubicBezTo>
                  <a:lnTo>
                    <a:pt x="1" y="3503"/>
                  </a:lnTo>
                  <a:lnTo>
                    <a:pt x="3942" y="3503"/>
                  </a:lnTo>
                  <a:lnTo>
                    <a:pt x="3942" y="1992"/>
                  </a:lnTo>
                  <a:cubicBezTo>
                    <a:pt x="3942" y="1742"/>
                    <a:pt x="3797" y="1511"/>
                    <a:pt x="3576" y="1400"/>
                  </a:cubicBezTo>
                  <a:lnTo>
                    <a:pt x="2864" y="1044"/>
                  </a:lnTo>
                  <a:cubicBezTo>
                    <a:pt x="2720" y="972"/>
                    <a:pt x="2623" y="818"/>
                    <a:pt x="2623" y="655"/>
                  </a:cubicBezTo>
                  <a:lnTo>
                    <a:pt x="2623"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4" name="Google Shape;14614;p138"/>
            <p:cNvSpPr/>
            <p:nvPr/>
          </p:nvSpPr>
          <p:spPr>
            <a:xfrm>
              <a:off x="6030691" y="3634688"/>
              <a:ext cx="103389" cy="66539"/>
            </a:xfrm>
            <a:custGeom>
              <a:avLst/>
              <a:gdLst/>
              <a:ahLst/>
              <a:cxnLst/>
              <a:rect l="l" t="t" r="r" b="b"/>
              <a:pathLst>
                <a:path w="3942" h="2537" extrusionOk="0">
                  <a:moveTo>
                    <a:pt x="1180" y="0"/>
                  </a:moveTo>
                  <a:cubicBezTo>
                    <a:pt x="1146" y="34"/>
                    <a:pt x="1108" y="58"/>
                    <a:pt x="1069" y="77"/>
                  </a:cubicBezTo>
                  <a:lnTo>
                    <a:pt x="362" y="433"/>
                  </a:lnTo>
                  <a:cubicBezTo>
                    <a:pt x="141" y="544"/>
                    <a:pt x="1" y="775"/>
                    <a:pt x="1" y="1020"/>
                  </a:cubicBezTo>
                  <a:lnTo>
                    <a:pt x="1" y="2536"/>
                  </a:lnTo>
                  <a:lnTo>
                    <a:pt x="3942" y="2536"/>
                  </a:lnTo>
                  <a:lnTo>
                    <a:pt x="3937" y="1020"/>
                  </a:lnTo>
                  <a:cubicBezTo>
                    <a:pt x="3937" y="775"/>
                    <a:pt x="3797" y="544"/>
                    <a:pt x="3576" y="433"/>
                  </a:cubicBezTo>
                  <a:lnTo>
                    <a:pt x="2869" y="77"/>
                  </a:lnTo>
                  <a:cubicBezTo>
                    <a:pt x="2830" y="58"/>
                    <a:pt x="2792" y="34"/>
                    <a:pt x="2758" y="0"/>
                  </a:cubicBezTo>
                  <a:lnTo>
                    <a:pt x="2508" y="279"/>
                  </a:lnTo>
                  <a:cubicBezTo>
                    <a:pt x="2368" y="448"/>
                    <a:pt x="2169" y="532"/>
                    <a:pt x="1969" y="532"/>
                  </a:cubicBezTo>
                  <a:cubicBezTo>
                    <a:pt x="1769" y="532"/>
                    <a:pt x="1570" y="448"/>
                    <a:pt x="1430" y="279"/>
                  </a:cubicBezTo>
                  <a:lnTo>
                    <a:pt x="1180" y="0"/>
                  </a:lnTo>
                  <a:close/>
                </a:path>
              </a:pathLst>
            </a:custGeom>
            <a:solidFill>
              <a:srgbClr val="DD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5" name="Google Shape;14615;p138"/>
            <p:cNvSpPr/>
            <p:nvPr/>
          </p:nvSpPr>
          <p:spPr>
            <a:xfrm>
              <a:off x="6042074" y="3528808"/>
              <a:ext cx="80414" cy="80414"/>
            </a:xfrm>
            <a:custGeom>
              <a:avLst/>
              <a:gdLst/>
              <a:ahLst/>
              <a:cxnLst/>
              <a:rect l="l" t="t" r="r" b="b"/>
              <a:pathLst>
                <a:path w="3066" h="3066" extrusionOk="0">
                  <a:moveTo>
                    <a:pt x="1535" y="0"/>
                  </a:moveTo>
                  <a:cubicBezTo>
                    <a:pt x="688" y="0"/>
                    <a:pt x="0" y="688"/>
                    <a:pt x="0" y="1535"/>
                  </a:cubicBezTo>
                  <a:cubicBezTo>
                    <a:pt x="0" y="2382"/>
                    <a:pt x="688" y="3065"/>
                    <a:pt x="1535" y="3065"/>
                  </a:cubicBezTo>
                  <a:cubicBezTo>
                    <a:pt x="2377" y="3065"/>
                    <a:pt x="3065" y="2382"/>
                    <a:pt x="3065" y="1535"/>
                  </a:cubicBezTo>
                  <a:cubicBezTo>
                    <a:pt x="3065" y="688"/>
                    <a:pt x="2377" y="0"/>
                    <a:pt x="1535"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6" name="Google Shape;14616;p138"/>
            <p:cNvSpPr/>
            <p:nvPr/>
          </p:nvSpPr>
          <p:spPr>
            <a:xfrm>
              <a:off x="6056866" y="3528939"/>
              <a:ext cx="67247" cy="72335"/>
            </a:xfrm>
            <a:custGeom>
              <a:avLst/>
              <a:gdLst/>
              <a:ahLst/>
              <a:cxnLst/>
              <a:rect l="l" t="t" r="r" b="b"/>
              <a:pathLst>
                <a:path w="2564" h="2758" extrusionOk="0">
                  <a:moveTo>
                    <a:pt x="971" y="0"/>
                  </a:moveTo>
                  <a:cubicBezTo>
                    <a:pt x="243" y="0"/>
                    <a:pt x="1" y="1006"/>
                    <a:pt x="658" y="1328"/>
                  </a:cubicBezTo>
                  <a:cubicBezTo>
                    <a:pt x="677" y="1338"/>
                    <a:pt x="697" y="1347"/>
                    <a:pt x="721" y="1357"/>
                  </a:cubicBezTo>
                  <a:lnTo>
                    <a:pt x="1481" y="2738"/>
                  </a:lnTo>
                  <a:cubicBezTo>
                    <a:pt x="1481" y="2738"/>
                    <a:pt x="1683" y="2752"/>
                    <a:pt x="1890" y="2757"/>
                  </a:cubicBezTo>
                  <a:cubicBezTo>
                    <a:pt x="2338" y="2425"/>
                    <a:pt x="2564" y="1872"/>
                    <a:pt x="2487" y="1318"/>
                  </a:cubicBezTo>
                  <a:cubicBezTo>
                    <a:pt x="2395" y="688"/>
                    <a:pt x="1929" y="178"/>
                    <a:pt x="1308" y="34"/>
                  </a:cubicBezTo>
                  <a:cubicBezTo>
                    <a:pt x="1202" y="10"/>
                    <a:pt x="1091" y="0"/>
                    <a:pt x="976" y="0"/>
                  </a:cubicBezTo>
                  <a:cubicBezTo>
                    <a:pt x="974" y="0"/>
                    <a:pt x="972" y="0"/>
                    <a:pt x="971"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7" name="Google Shape;14617;p138"/>
            <p:cNvSpPr/>
            <p:nvPr/>
          </p:nvSpPr>
          <p:spPr>
            <a:xfrm>
              <a:off x="6048001" y="3564241"/>
              <a:ext cx="68795" cy="56573"/>
            </a:xfrm>
            <a:custGeom>
              <a:avLst/>
              <a:gdLst/>
              <a:ahLst/>
              <a:cxnLst/>
              <a:rect l="l" t="t" r="r" b="b"/>
              <a:pathLst>
                <a:path w="2623" h="2157" extrusionOk="0">
                  <a:moveTo>
                    <a:pt x="1005" y="0"/>
                  </a:moveTo>
                  <a:cubicBezTo>
                    <a:pt x="922" y="0"/>
                    <a:pt x="845" y="50"/>
                    <a:pt x="809" y="126"/>
                  </a:cubicBezTo>
                  <a:cubicBezTo>
                    <a:pt x="736" y="276"/>
                    <a:pt x="635" y="410"/>
                    <a:pt x="510" y="521"/>
                  </a:cubicBezTo>
                  <a:cubicBezTo>
                    <a:pt x="462" y="564"/>
                    <a:pt x="409" y="608"/>
                    <a:pt x="356" y="641"/>
                  </a:cubicBezTo>
                  <a:cubicBezTo>
                    <a:pt x="92" y="824"/>
                    <a:pt x="0" y="1175"/>
                    <a:pt x="149" y="1459"/>
                  </a:cubicBezTo>
                  <a:cubicBezTo>
                    <a:pt x="375" y="1888"/>
                    <a:pt x="823" y="2157"/>
                    <a:pt x="1309" y="2157"/>
                  </a:cubicBezTo>
                  <a:cubicBezTo>
                    <a:pt x="1992" y="2157"/>
                    <a:pt x="2565" y="1628"/>
                    <a:pt x="2618" y="944"/>
                  </a:cubicBezTo>
                  <a:cubicBezTo>
                    <a:pt x="2623" y="877"/>
                    <a:pt x="2594" y="810"/>
                    <a:pt x="2541" y="771"/>
                  </a:cubicBezTo>
                  <a:cubicBezTo>
                    <a:pt x="2108" y="406"/>
                    <a:pt x="1602" y="146"/>
                    <a:pt x="1054" y="6"/>
                  </a:cubicBezTo>
                  <a:cubicBezTo>
                    <a:pt x="1037" y="2"/>
                    <a:pt x="1021" y="0"/>
                    <a:pt x="1005"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8" name="Google Shape;14618;p138"/>
            <p:cNvSpPr/>
            <p:nvPr/>
          </p:nvSpPr>
          <p:spPr>
            <a:xfrm>
              <a:off x="6048237" y="3564241"/>
              <a:ext cx="68559" cy="55943"/>
            </a:xfrm>
            <a:custGeom>
              <a:avLst/>
              <a:gdLst/>
              <a:ahLst/>
              <a:cxnLst/>
              <a:rect l="l" t="t" r="r" b="b"/>
              <a:pathLst>
                <a:path w="2614" h="2133" extrusionOk="0">
                  <a:moveTo>
                    <a:pt x="996" y="0"/>
                  </a:moveTo>
                  <a:cubicBezTo>
                    <a:pt x="913" y="0"/>
                    <a:pt x="836" y="50"/>
                    <a:pt x="800" y="126"/>
                  </a:cubicBezTo>
                  <a:cubicBezTo>
                    <a:pt x="747" y="232"/>
                    <a:pt x="679" y="333"/>
                    <a:pt x="597" y="420"/>
                  </a:cubicBezTo>
                  <a:cubicBezTo>
                    <a:pt x="569" y="458"/>
                    <a:pt x="535" y="492"/>
                    <a:pt x="501" y="521"/>
                  </a:cubicBezTo>
                  <a:cubicBezTo>
                    <a:pt x="453" y="564"/>
                    <a:pt x="405" y="603"/>
                    <a:pt x="352" y="636"/>
                  </a:cubicBezTo>
                  <a:cubicBezTo>
                    <a:pt x="49" y="853"/>
                    <a:pt x="1" y="1243"/>
                    <a:pt x="188" y="1541"/>
                  </a:cubicBezTo>
                  <a:cubicBezTo>
                    <a:pt x="391" y="1859"/>
                    <a:pt x="723" y="2075"/>
                    <a:pt x="1098" y="2133"/>
                  </a:cubicBezTo>
                  <a:cubicBezTo>
                    <a:pt x="838" y="1955"/>
                    <a:pt x="641" y="1714"/>
                    <a:pt x="641" y="1276"/>
                  </a:cubicBezTo>
                  <a:lnTo>
                    <a:pt x="641" y="1108"/>
                  </a:lnTo>
                  <a:cubicBezTo>
                    <a:pt x="694" y="1074"/>
                    <a:pt x="742" y="1036"/>
                    <a:pt x="790" y="988"/>
                  </a:cubicBezTo>
                  <a:cubicBezTo>
                    <a:pt x="915" y="882"/>
                    <a:pt x="1016" y="757"/>
                    <a:pt x="1107" y="617"/>
                  </a:cubicBezTo>
                  <a:cubicBezTo>
                    <a:pt x="1521" y="747"/>
                    <a:pt x="1911" y="959"/>
                    <a:pt x="2248" y="1238"/>
                  </a:cubicBezTo>
                  <a:cubicBezTo>
                    <a:pt x="2291" y="1276"/>
                    <a:pt x="2349" y="1329"/>
                    <a:pt x="2469" y="1440"/>
                  </a:cubicBezTo>
                  <a:cubicBezTo>
                    <a:pt x="2546" y="1320"/>
                    <a:pt x="2599" y="1079"/>
                    <a:pt x="2609" y="940"/>
                  </a:cubicBezTo>
                  <a:cubicBezTo>
                    <a:pt x="2614" y="872"/>
                    <a:pt x="2585" y="810"/>
                    <a:pt x="2532" y="771"/>
                  </a:cubicBezTo>
                  <a:cubicBezTo>
                    <a:pt x="2099" y="410"/>
                    <a:pt x="1593" y="146"/>
                    <a:pt x="1045" y="6"/>
                  </a:cubicBezTo>
                  <a:cubicBezTo>
                    <a:pt x="1028" y="2"/>
                    <a:pt x="1012" y="0"/>
                    <a:pt x="996"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9" name="Google Shape;14619;p138"/>
            <p:cNvSpPr/>
            <p:nvPr/>
          </p:nvSpPr>
          <p:spPr>
            <a:xfrm>
              <a:off x="6110973" y="3651080"/>
              <a:ext cx="22975" cy="50147"/>
            </a:xfrm>
            <a:custGeom>
              <a:avLst/>
              <a:gdLst/>
              <a:ahLst/>
              <a:cxnLst/>
              <a:rect l="l" t="t" r="r" b="b"/>
              <a:pathLst>
                <a:path w="876" h="1912" extrusionOk="0">
                  <a:moveTo>
                    <a:pt x="741" y="1"/>
                  </a:moveTo>
                  <a:lnTo>
                    <a:pt x="164" y="463"/>
                  </a:lnTo>
                  <a:cubicBezTo>
                    <a:pt x="63" y="549"/>
                    <a:pt x="0" y="674"/>
                    <a:pt x="0" y="804"/>
                  </a:cubicBezTo>
                  <a:lnTo>
                    <a:pt x="0" y="1911"/>
                  </a:lnTo>
                  <a:lnTo>
                    <a:pt x="876" y="1911"/>
                  </a:lnTo>
                  <a:lnTo>
                    <a:pt x="876" y="395"/>
                  </a:lnTo>
                  <a:cubicBezTo>
                    <a:pt x="876" y="256"/>
                    <a:pt x="828" y="116"/>
                    <a:pt x="741" y="1"/>
                  </a:cubicBez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0" name="Google Shape;14620;p138"/>
            <p:cNvSpPr/>
            <p:nvPr/>
          </p:nvSpPr>
          <p:spPr>
            <a:xfrm>
              <a:off x="5795089" y="3534604"/>
              <a:ext cx="28798" cy="63130"/>
            </a:xfrm>
            <a:custGeom>
              <a:avLst/>
              <a:gdLst/>
              <a:ahLst/>
              <a:cxnLst/>
              <a:rect l="l" t="t" r="r" b="b"/>
              <a:pathLst>
                <a:path w="1098" h="2407" extrusionOk="0">
                  <a:moveTo>
                    <a:pt x="660" y="1"/>
                  </a:moveTo>
                  <a:cubicBezTo>
                    <a:pt x="299" y="5"/>
                    <a:pt x="5" y="299"/>
                    <a:pt x="5" y="660"/>
                  </a:cubicBezTo>
                  <a:lnTo>
                    <a:pt x="5" y="809"/>
                  </a:lnTo>
                  <a:cubicBezTo>
                    <a:pt x="0" y="1001"/>
                    <a:pt x="34" y="1184"/>
                    <a:pt x="92" y="1367"/>
                  </a:cubicBezTo>
                  <a:lnTo>
                    <a:pt x="438" y="2406"/>
                  </a:lnTo>
                  <a:lnTo>
                    <a:pt x="1098" y="2406"/>
                  </a:lnTo>
                  <a:lnTo>
                    <a:pt x="1098" y="1"/>
                  </a:ln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1" name="Google Shape;14621;p138"/>
            <p:cNvSpPr/>
            <p:nvPr/>
          </p:nvSpPr>
          <p:spPr>
            <a:xfrm>
              <a:off x="5806577" y="3528939"/>
              <a:ext cx="69057" cy="68926"/>
            </a:xfrm>
            <a:custGeom>
              <a:avLst/>
              <a:gdLst/>
              <a:ahLst/>
              <a:cxnLst/>
              <a:rect l="l" t="t" r="r" b="b"/>
              <a:pathLst>
                <a:path w="2633" h="2628" extrusionOk="0">
                  <a:moveTo>
                    <a:pt x="660" y="0"/>
                  </a:moveTo>
                  <a:cubicBezTo>
                    <a:pt x="299" y="0"/>
                    <a:pt x="0" y="294"/>
                    <a:pt x="0" y="654"/>
                  </a:cubicBezTo>
                  <a:cubicBezTo>
                    <a:pt x="0" y="895"/>
                    <a:pt x="198" y="1092"/>
                    <a:pt x="443" y="1092"/>
                  </a:cubicBezTo>
                  <a:lnTo>
                    <a:pt x="2194" y="2627"/>
                  </a:lnTo>
                  <a:lnTo>
                    <a:pt x="2579" y="1270"/>
                  </a:lnTo>
                  <a:cubicBezTo>
                    <a:pt x="2613" y="1150"/>
                    <a:pt x="2628" y="1030"/>
                    <a:pt x="2632" y="909"/>
                  </a:cubicBezTo>
                  <a:lnTo>
                    <a:pt x="2632" y="0"/>
                  </a:ln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2" name="Google Shape;14622;p138"/>
            <p:cNvSpPr/>
            <p:nvPr/>
          </p:nvSpPr>
          <p:spPr>
            <a:xfrm>
              <a:off x="5818065" y="3614991"/>
              <a:ext cx="34463" cy="34489"/>
            </a:xfrm>
            <a:custGeom>
              <a:avLst/>
              <a:gdLst/>
              <a:ahLst/>
              <a:cxnLst/>
              <a:rect l="l" t="t" r="r" b="b"/>
              <a:pathLst>
                <a:path w="1314" h="1315" extrusionOk="0">
                  <a:moveTo>
                    <a:pt x="0" y="1"/>
                  </a:moveTo>
                  <a:lnTo>
                    <a:pt x="0" y="1314"/>
                  </a:lnTo>
                  <a:lnTo>
                    <a:pt x="1314" y="1314"/>
                  </a:lnTo>
                  <a:lnTo>
                    <a:pt x="1314"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3" name="Google Shape;14623;p138"/>
            <p:cNvSpPr/>
            <p:nvPr/>
          </p:nvSpPr>
          <p:spPr>
            <a:xfrm>
              <a:off x="5777937" y="3628997"/>
              <a:ext cx="114850" cy="72231"/>
            </a:xfrm>
            <a:custGeom>
              <a:avLst/>
              <a:gdLst/>
              <a:ahLst/>
              <a:cxnLst/>
              <a:rect l="l" t="t" r="r" b="b"/>
              <a:pathLst>
                <a:path w="4379" h="2754" extrusionOk="0">
                  <a:moveTo>
                    <a:pt x="1535" y="1"/>
                  </a:moveTo>
                  <a:lnTo>
                    <a:pt x="476" y="299"/>
                  </a:lnTo>
                  <a:cubicBezTo>
                    <a:pt x="193" y="381"/>
                    <a:pt x="0" y="636"/>
                    <a:pt x="0" y="929"/>
                  </a:cubicBezTo>
                  <a:lnTo>
                    <a:pt x="0" y="2753"/>
                  </a:lnTo>
                  <a:lnTo>
                    <a:pt x="4379" y="2753"/>
                  </a:lnTo>
                  <a:lnTo>
                    <a:pt x="4379" y="929"/>
                  </a:lnTo>
                  <a:cubicBezTo>
                    <a:pt x="4379" y="636"/>
                    <a:pt x="4186" y="381"/>
                    <a:pt x="3902" y="299"/>
                  </a:cubicBezTo>
                  <a:lnTo>
                    <a:pt x="2849" y="1"/>
                  </a:lnTo>
                  <a:lnTo>
                    <a:pt x="2189" y="780"/>
                  </a:lnTo>
                  <a:lnTo>
                    <a:pt x="1535" y="1"/>
                  </a:lnTo>
                  <a:close/>
                </a:path>
              </a:pathLst>
            </a:custGeom>
            <a:solidFill>
              <a:srgbClr val="DD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4" name="Google Shape;14624;p138"/>
            <p:cNvSpPr/>
            <p:nvPr/>
          </p:nvSpPr>
          <p:spPr>
            <a:xfrm>
              <a:off x="5800886" y="3557684"/>
              <a:ext cx="68926" cy="63130"/>
            </a:xfrm>
            <a:custGeom>
              <a:avLst/>
              <a:gdLst/>
              <a:ahLst/>
              <a:cxnLst/>
              <a:rect l="l" t="t" r="r" b="b"/>
              <a:pathLst>
                <a:path w="2628" h="2407" extrusionOk="0">
                  <a:moveTo>
                    <a:pt x="826" y="1"/>
                  </a:moveTo>
                  <a:cubicBezTo>
                    <a:pt x="712" y="1"/>
                    <a:pt x="608" y="48"/>
                    <a:pt x="525" y="126"/>
                  </a:cubicBezTo>
                  <a:lnTo>
                    <a:pt x="309" y="343"/>
                  </a:lnTo>
                  <a:cubicBezTo>
                    <a:pt x="111" y="540"/>
                    <a:pt x="1" y="810"/>
                    <a:pt x="1" y="1093"/>
                  </a:cubicBezTo>
                  <a:cubicBezTo>
                    <a:pt x="1" y="1815"/>
                    <a:pt x="588" y="2407"/>
                    <a:pt x="1314" y="2407"/>
                  </a:cubicBezTo>
                  <a:cubicBezTo>
                    <a:pt x="2041" y="2407"/>
                    <a:pt x="2628" y="1815"/>
                    <a:pt x="2628" y="1093"/>
                  </a:cubicBezTo>
                  <a:lnTo>
                    <a:pt x="2628" y="814"/>
                  </a:lnTo>
                  <a:cubicBezTo>
                    <a:pt x="2628" y="694"/>
                    <a:pt x="2585" y="583"/>
                    <a:pt x="2503" y="502"/>
                  </a:cubicBezTo>
                  <a:cubicBezTo>
                    <a:pt x="2161" y="170"/>
                    <a:pt x="1545" y="20"/>
                    <a:pt x="843" y="1"/>
                  </a:cubicBezTo>
                  <a:cubicBezTo>
                    <a:pt x="837" y="1"/>
                    <a:pt x="832" y="1"/>
                    <a:pt x="826"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5" name="Google Shape;14625;p138"/>
            <p:cNvSpPr/>
            <p:nvPr/>
          </p:nvSpPr>
          <p:spPr>
            <a:xfrm>
              <a:off x="5800886" y="3557684"/>
              <a:ext cx="68821" cy="61766"/>
            </a:xfrm>
            <a:custGeom>
              <a:avLst/>
              <a:gdLst/>
              <a:ahLst/>
              <a:cxnLst/>
              <a:rect l="l" t="t" r="r" b="b"/>
              <a:pathLst>
                <a:path w="2624" h="2355" extrusionOk="0">
                  <a:moveTo>
                    <a:pt x="826" y="1"/>
                  </a:moveTo>
                  <a:cubicBezTo>
                    <a:pt x="712" y="1"/>
                    <a:pt x="608" y="48"/>
                    <a:pt x="525" y="126"/>
                  </a:cubicBezTo>
                  <a:lnTo>
                    <a:pt x="309" y="343"/>
                  </a:lnTo>
                  <a:cubicBezTo>
                    <a:pt x="111" y="540"/>
                    <a:pt x="1" y="810"/>
                    <a:pt x="1" y="1089"/>
                  </a:cubicBezTo>
                  <a:cubicBezTo>
                    <a:pt x="1" y="1676"/>
                    <a:pt x="386" y="2190"/>
                    <a:pt x="949" y="2354"/>
                  </a:cubicBezTo>
                  <a:cubicBezTo>
                    <a:pt x="761" y="2123"/>
                    <a:pt x="655" y="1830"/>
                    <a:pt x="655" y="1531"/>
                  </a:cubicBezTo>
                  <a:lnTo>
                    <a:pt x="655" y="1093"/>
                  </a:lnTo>
                  <a:lnTo>
                    <a:pt x="660" y="1093"/>
                  </a:lnTo>
                  <a:cubicBezTo>
                    <a:pt x="655" y="850"/>
                    <a:pt x="853" y="654"/>
                    <a:pt x="1089" y="654"/>
                  </a:cubicBezTo>
                  <a:cubicBezTo>
                    <a:pt x="1100" y="654"/>
                    <a:pt x="1111" y="655"/>
                    <a:pt x="1122" y="656"/>
                  </a:cubicBezTo>
                  <a:cubicBezTo>
                    <a:pt x="1565" y="684"/>
                    <a:pt x="2219" y="757"/>
                    <a:pt x="2623" y="949"/>
                  </a:cubicBezTo>
                  <a:cubicBezTo>
                    <a:pt x="2609" y="858"/>
                    <a:pt x="2570" y="569"/>
                    <a:pt x="2503" y="502"/>
                  </a:cubicBezTo>
                  <a:cubicBezTo>
                    <a:pt x="2161" y="170"/>
                    <a:pt x="1545" y="20"/>
                    <a:pt x="843" y="1"/>
                  </a:cubicBezTo>
                  <a:cubicBezTo>
                    <a:pt x="837" y="1"/>
                    <a:pt x="832" y="1"/>
                    <a:pt x="826"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6" name="Google Shape;14626;p138"/>
            <p:cNvSpPr/>
            <p:nvPr/>
          </p:nvSpPr>
          <p:spPr>
            <a:xfrm>
              <a:off x="5870048" y="3431241"/>
              <a:ext cx="171790" cy="201060"/>
            </a:xfrm>
            <a:custGeom>
              <a:avLst/>
              <a:gdLst/>
              <a:ahLst/>
              <a:cxnLst/>
              <a:rect l="l" t="t" r="r" b="b"/>
              <a:pathLst>
                <a:path w="6550" h="7666" extrusionOk="0">
                  <a:moveTo>
                    <a:pt x="3277" y="1"/>
                  </a:moveTo>
                  <a:cubicBezTo>
                    <a:pt x="1704" y="1"/>
                    <a:pt x="559" y="1088"/>
                    <a:pt x="429" y="2849"/>
                  </a:cubicBezTo>
                  <a:cubicBezTo>
                    <a:pt x="270" y="5015"/>
                    <a:pt x="87" y="6227"/>
                    <a:pt x="20" y="6631"/>
                  </a:cubicBezTo>
                  <a:cubicBezTo>
                    <a:pt x="1" y="6728"/>
                    <a:pt x="54" y="6824"/>
                    <a:pt x="140" y="6862"/>
                  </a:cubicBezTo>
                  <a:cubicBezTo>
                    <a:pt x="559" y="7079"/>
                    <a:pt x="1844" y="7666"/>
                    <a:pt x="3273" y="7666"/>
                  </a:cubicBezTo>
                  <a:cubicBezTo>
                    <a:pt x="4707" y="7666"/>
                    <a:pt x="5991" y="7079"/>
                    <a:pt x="6410" y="6862"/>
                  </a:cubicBezTo>
                  <a:cubicBezTo>
                    <a:pt x="6496" y="6824"/>
                    <a:pt x="6549" y="6728"/>
                    <a:pt x="6530" y="6631"/>
                  </a:cubicBezTo>
                  <a:cubicBezTo>
                    <a:pt x="6463" y="6227"/>
                    <a:pt x="6280" y="5010"/>
                    <a:pt x="6121" y="2849"/>
                  </a:cubicBezTo>
                  <a:cubicBezTo>
                    <a:pt x="5991" y="1088"/>
                    <a:pt x="4846" y="1"/>
                    <a:pt x="3277" y="1"/>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7" name="Google Shape;14627;p138"/>
            <p:cNvSpPr/>
            <p:nvPr/>
          </p:nvSpPr>
          <p:spPr>
            <a:xfrm>
              <a:off x="5910569" y="3431241"/>
              <a:ext cx="131269" cy="200981"/>
            </a:xfrm>
            <a:custGeom>
              <a:avLst/>
              <a:gdLst/>
              <a:ahLst/>
              <a:cxnLst/>
              <a:rect l="l" t="t" r="r" b="b"/>
              <a:pathLst>
                <a:path w="5005" h="7663" extrusionOk="0">
                  <a:moveTo>
                    <a:pt x="1732" y="1"/>
                  </a:moveTo>
                  <a:cubicBezTo>
                    <a:pt x="1622" y="1"/>
                    <a:pt x="1516" y="6"/>
                    <a:pt x="1410" y="15"/>
                  </a:cubicBezTo>
                  <a:cubicBezTo>
                    <a:pt x="183" y="136"/>
                    <a:pt x="0" y="1868"/>
                    <a:pt x="1179" y="2224"/>
                  </a:cubicBezTo>
                  <a:lnTo>
                    <a:pt x="1208" y="2233"/>
                  </a:lnTo>
                  <a:lnTo>
                    <a:pt x="1646" y="7661"/>
                  </a:lnTo>
                  <a:cubicBezTo>
                    <a:pt x="1680" y="7662"/>
                    <a:pt x="1714" y="7662"/>
                    <a:pt x="1748" y="7662"/>
                  </a:cubicBezTo>
                  <a:cubicBezTo>
                    <a:pt x="3174" y="7662"/>
                    <a:pt x="4451" y="7079"/>
                    <a:pt x="4870" y="6867"/>
                  </a:cubicBezTo>
                  <a:cubicBezTo>
                    <a:pt x="4956" y="6824"/>
                    <a:pt x="5004" y="6728"/>
                    <a:pt x="4990" y="6631"/>
                  </a:cubicBezTo>
                  <a:cubicBezTo>
                    <a:pt x="4923" y="6227"/>
                    <a:pt x="4740" y="5010"/>
                    <a:pt x="4581" y="2849"/>
                  </a:cubicBezTo>
                  <a:cubicBezTo>
                    <a:pt x="4451" y="1088"/>
                    <a:pt x="3306" y="1"/>
                    <a:pt x="1732"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8" name="Google Shape;14628;p138"/>
            <p:cNvSpPr/>
            <p:nvPr/>
          </p:nvSpPr>
          <p:spPr>
            <a:xfrm>
              <a:off x="5858324" y="3586351"/>
              <a:ext cx="195238" cy="114876"/>
            </a:xfrm>
            <a:custGeom>
              <a:avLst/>
              <a:gdLst/>
              <a:ahLst/>
              <a:cxnLst/>
              <a:rect l="l" t="t" r="r" b="b"/>
              <a:pathLst>
                <a:path w="7444" h="4380" extrusionOk="0">
                  <a:moveTo>
                    <a:pt x="2627" y="0"/>
                  </a:moveTo>
                  <a:lnTo>
                    <a:pt x="2627" y="963"/>
                  </a:lnTo>
                  <a:cubicBezTo>
                    <a:pt x="2627" y="1136"/>
                    <a:pt x="2526" y="1290"/>
                    <a:pt x="2368" y="1362"/>
                  </a:cubicBezTo>
                  <a:lnTo>
                    <a:pt x="520" y="2175"/>
                  </a:lnTo>
                  <a:cubicBezTo>
                    <a:pt x="207" y="2315"/>
                    <a:pt x="0" y="2632"/>
                    <a:pt x="0" y="2979"/>
                  </a:cubicBezTo>
                  <a:lnTo>
                    <a:pt x="0" y="4379"/>
                  </a:lnTo>
                  <a:lnTo>
                    <a:pt x="7444" y="4379"/>
                  </a:lnTo>
                  <a:lnTo>
                    <a:pt x="7444" y="2979"/>
                  </a:lnTo>
                  <a:cubicBezTo>
                    <a:pt x="7444" y="2632"/>
                    <a:pt x="7237" y="2315"/>
                    <a:pt x="6924" y="2175"/>
                  </a:cubicBezTo>
                  <a:lnTo>
                    <a:pt x="5077" y="1362"/>
                  </a:lnTo>
                  <a:cubicBezTo>
                    <a:pt x="4918" y="1290"/>
                    <a:pt x="4817" y="1136"/>
                    <a:pt x="4817" y="963"/>
                  </a:cubicBezTo>
                  <a:lnTo>
                    <a:pt x="4817"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9" name="Google Shape;14629;p138"/>
            <p:cNvSpPr/>
            <p:nvPr/>
          </p:nvSpPr>
          <p:spPr>
            <a:xfrm>
              <a:off x="5927224" y="3586351"/>
              <a:ext cx="57438" cy="28772"/>
            </a:xfrm>
            <a:custGeom>
              <a:avLst/>
              <a:gdLst/>
              <a:ahLst/>
              <a:cxnLst/>
              <a:rect l="l" t="t" r="r" b="b"/>
              <a:pathLst>
                <a:path w="2190" h="1097" extrusionOk="0">
                  <a:moveTo>
                    <a:pt x="0" y="0"/>
                  </a:moveTo>
                  <a:lnTo>
                    <a:pt x="0" y="876"/>
                  </a:lnTo>
                  <a:cubicBezTo>
                    <a:pt x="352" y="1023"/>
                    <a:pt x="723" y="1096"/>
                    <a:pt x="1095" y="1096"/>
                  </a:cubicBezTo>
                  <a:cubicBezTo>
                    <a:pt x="1467" y="1096"/>
                    <a:pt x="1838" y="1023"/>
                    <a:pt x="2190" y="876"/>
                  </a:cubicBezTo>
                  <a:lnTo>
                    <a:pt x="2190"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0" name="Google Shape;14630;p138"/>
            <p:cNvSpPr/>
            <p:nvPr/>
          </p:nvSpPr>
          <p:spPr>
            <a:xfrm>
              <a:off x="5858324" y="3627607"/>
              <a:ext cx="195238" cy="73489"/>
            </a:xfrm>
            <a:custGeom>
              <a:avLst/>
              <a:gdLst/>
              <a:ahLst/>
              <a:cxnLst/>
              <a:rect l="l" t="t" r="r" b="b"/>
              <a:pathLst>
                <a:path w="7444" h="2802" extrusionOk="0">
                  <a:moveTo>
                    <a:pt x="1882" y="1"/>
                  </a:moveTo>
                  <a:lnTo>
                    <a:pt x="520" y="602"/>
                  </a:lnTo>
                  <a:cubicBezTo>
                    <a:pt x="202" y="742"/>
                    <a:pt x="0" y="1059"/>
                    <a:pt x="0" y="1406"/>
                  </a:cubicBezTo>
                  <a:lnTo>
                    <a:pt x="0" y="2801"/>
                  </a:lnTo>
                  <a:lnTo>
                    <a:pt x="7444" y="2801"/>
                  </a:lnTo>
                  <a:lnTo>
                    <a:pt x="7444" y="1406"/>
                  </a:lnTo>
                  <a:cubicBezTo>
                    <a:pt x="7444" y="1059"/>
                    <a:pt x="7237" y="742"/>
                    <a:pt x="6924" y="602"/>
                  </a:cubicBezTo>
                  <a:lnTo>
                    <a:pt x="5562" y="1"/>
                  </a:lnTo>
                  <a:cubicBezTo>
                    <a:pt x="5269" y="766"/>
                    <a:pt x="4538" y="1271"/>
                    <a:pt x="3720" y="1271"/>
                  </a:cubicBezTo>
                  <a:cubicBezTo>
                    <a:pt x="2906" y="1271"/>
                    <a:pt x="2170" y="766"/>
                    <a:pt x="1882" y="1"/>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1" name="Google Shape;14631;p138"/>
            <p:cNvSpPr/>
            <p:nvPr/>
          </p:nvSpPr>
          <p:spPr>
            <a:xfrm>
              <a:off x="5898452" y="3489676"/>
              <a:ext cx="114981" cy="108057"/>
            </a:xfrm>
            <a:custGeom>
              <a:avLst/>
              <a:gdLst/>
              <a:ahLst/>
              <a:cxnLst/>
              <a:rect l="l" t="t" r="r" b="b"/>
              <a:pathLst>
                <a:path w="4384" h="4120" extrusionOk="0">
                  <a:moveTo>
                    <a:pt x="1599" y="0"/>
                  </a:moveTo>
                  <a:cubicBezTo>
                    <a:pt x="1436" y="0"/>
                    <a:pt x="1284" y="93"/>
                    <a:pt x="1208" y="241"/>
                  </a:cubicBezTo>
                  <a:cubicBezTo>
                    <a:pt x="1068" y="525"/>
                    <a:pt x="770" y="977"/>
                    <a:pt x="183" y="1377"/>
                  </a:cubicBezTo>
                  <a:cubicBezTo>
                    <a:pt x="68" y="1459"/>
                    <a:pt x="0" y="1593"/>
                    <a:pt x="5" y="1733"/>
                  </a:cubicBezTo>
                  <a:lnTo>
                    <a:pt x="5" y="1858"/>
                  </a:lnTo>
                  <a:cubicBezTo>
                    <a:pt x="5" y="3022"/>
                    <a:pt x="886" y="4042"/>
                    <a:pt x="2050" y="4115"/>
                  </a:cubicBezTo>
                  <a:cubicBezTo>
                    <a:pt x="2101" y="4118"/>
                    <a:pt x="2151" y="4120"/>
                    <a:pt x="2201" y="4120"/>
                  </a:cubicBezTo>
                  <a:cubicBezTo>
                    <a:pt x="3395" y="4120"/>
                    <a:pt x="4384" y="3145"/>
                    <a:pt x="4384" y="1930"/>
                  </a:cubicBezTo>
                  <a:lnTo>
                    <a:pt x="4384" y="1545"/>
                  </a:lnTo>
                  <a:cubicBezTo>
                    <a:pt x="4384" y="1358"/>
                    <a:pt x="4302" y="1179"/>
                    <a:pt x="4162" y="1059"/>
                  </a:cubicBezTo>
                  <a:cubicBezTo>
                    <a:pt x="3811" y="751"/>
                    <a:pt x="3017" y="212"/>
                    <a:pt x="1665" y="5"/>
                  </a:cubicBezTo>
                  <a:cubicBezTo>
                    <a:pt x="1643" y="2"/>
                    <a:pt x="1621" y="0"/>
                    <a:pt x="1599"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2" name="Google Shape;14632;p138"/>
            <p:cNvSpPr/>
            <p:nvPr/>
          </p:nvSpPr>
          <p:spPr>
            <a:xfrm>
              <a:off x="5898452" y="3489676"/>
              <a:ext cx="114981" cy="107559"/>
            </a:xfrm>
            <a:custGeom>
              <a:avLst/>
              <a:gdLst/>
              <a:ahLst/>
              <a:cxnLst/>
              <a:rect l="l" t="t" r="r" b="b"/>
              <a:pathLst>
                <a:path w="4384" h="4101" extrusionOk="0">
                  <a:moveTo>
                    <a:pt x="1599" y="0"/>
                  </a:moveTo>
                  <a:cubicBezTo>
                    <a:pt x="1436" y="0"/>
                    <a:pt x="1284" y="93"/>
                    <a:pt x="1208" y="241"/>
                  </a:cubicBezTo>
                  <a:cubicBezTo>
                    <a:pt x="1165" y="318"/>
                    <a:pt x="1121" y="400"/>
                    <a:pt x="1073" y="472"/>
                  </a:cubicBezTo>
                  <a:cubicBezTo>
                    <a:pt x="842" y="833"/>
                    <a:pt x="544" y="1141"/>
                    <a:pt x="188" y="1377"/>
                  </a:cubicBezTo>
                  <a:cubicBezTo>
                    <a:pt x="72" y="1459"/>
                    <a:pt x="0" y="1588"/>
                    <a:pt x="0" y="1733"/>
                  </a:cubicBezTo>
                  <a:lnTo>
                    <a:pt x="0" y="1858"/>
                  </a:lnTo>
                  <a:cubicBezTo>
                    <a:pt x="0" y="2979"/>
                    <a:pt x="823" y="3965"/>
                    <a:pt x="1925" y="4100"/>
                  </a:cubicBezTo>
                  <a:cubicBezTo>
                    <a:pt x="1535" y="3696"/>
                    <a:pt x="1319" y="3152"/>
                    <a:pt x="1319" y="2589"/>
                  </a:cubicBezTo>
                  <a:lnTo>
                    <a:pt x="1319" y="1213"/>
                  </a:lnTo>
                  <a:cubicBezTo>
                    <a:pt x="1314" y="987"/>
                    <a:pt x="1487" y="799"/>
                    <a:pt x="1708" y="775"/>
                  </a:cubicBezTo>
                  <a:cubicBezTo>
                    <a:pt x="1745" y="772"/>
                    <a:pt x="1787" y="770"/>
                    <a:pt x="1832" y="770"/>
                  </a:cubicBezTo>
                  <a:cubicBezTo>
                    <a:pt x="2441" y="770"/>
                    <a:pt x="3770" y="1090"/>
                    <a:pt x="4384" y="1497"/>
                  </a:cubicBezTo>
                  <a:cubicBezTo>
                    <a:pt x="4350" y="1439"/>
                    <a:pt x="4211" y="1102"/>
                    <a:pt x="4162" y="1059"/>
                  </a:cubicBezTo>
                  <a:cubicBezTo>
                    <a:pt x="3811" y="751"/>
                    <a:pt x="3017" y="212"/>
                    <a:pt x="1665" y="5"/>
                  </a:cubicBezTo>
                  <a:cubicBezTo>
                    <a:pt x="1643" y="2"/>
                    <a:pt x="1621" y="0"/>
                    <a:pt x="1599"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3" name="Google Shape;14633;p138"/>
            <p:cNvSpPr/>
            <p:nvPr/>
          </p:nvSpPr>
          <p:spPr>
            <a:xfrm>
              <a:off x="5858324" y="3646543"/>
              <a:ext cx="40285" cy="54553"/>
            </a:xfrm>
            <a:custGeom>
              <a:avLst/>
              <a:gdLst/>
              <a:ahLst/>
              <a:cxnLst/>
              <a:rect l="l" t="t" r="r" b="b"/>
              <a:pathLst>
                <a:path w="1536" h="2080" extrusionOk="0">
                  <a:moveTo>
                    <a:pt x="327" y="1"/>
                  </a:moveTo>
                  <a:cubicBezTo>
                    <a:pt x="120" y="169"/>
                    <a:pt x="0" y="419"/>
                    <a:pt x="0" y="684"/>
                  </a:cubicBezTo>
                  <a:lnTo>
                    <a:pt x="0" y="2079"/>
                  </a:lnTo>
                  <a:lnTo>
                    <a:pt x="1535" y="2079"/>
                  </a:lnTo>
                  <a:lnTo>
                    <a:pt x="1535" y="1478"/>
                  </a:lnTo>
                  <a:cubicBezTo>
                    <a:pt x="1535" y="1305"/>
                    <a:pt x="1463" y="1141"/>
                    <a:pt x="1343" y="1016"/>
                  </a:cubicBezTo>
                  <a:lnTo>
                    <a:pt x="327" y="1"/>
                  </a:ln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4" name="Google Shape;14634;p138"/>
            <p:cNvSpPr/>
            <p:nvPr/>
          </p:nvSpPr>
          <p:spPr>
            <a:xfrm>
              <a:off x="6013407" y="3646543"/>
              <a:ext cx="40154" cy="54553"/>
            </a:xfrm>
            <a:custGeom>
              <a:avLst/>
              <a:gdLst/>
              <a:ahLst/>
              <a:cxnLst/>
              <a:rect l="l" t="t" r="r" b="b"/>
              <a:pathLst>
                <a:path w="1531" h="2080" extrusionOk="0">
                  <a:moveTo>
                    <a:pt x="1204" y="1"/>
                  </a:moveTo>
                  <a:lnTo>
                    <a:pt x="193" y="1016"/>
                  </a:lnTo>
                  <a:cubicBezTo>
                    <a:pt x="68" y="1141"/>
                    <a:pt x="1" y="1305"/>
                    <a:pt x="1" y="1478"/>
                  </a:cubicBezTo>
                  <a:lnTo>
                    <a:pt x="1" y="2079"/>
                  </a:lnTo>
                  <a:lnTo>
                    <a:pt x="1531" y="2079"/>
                  </a:lnTo>
                  <a:lnTo>
                    <a:pt x="1531" y="684"/>
                  </a:lnTo>
                  <a:cubicBezTo>
                    <a:pt x="1531" y="419"/>
                    <a:pt x="1411" y="169"/>
                    <a:pt x="1204" y="1"/>
                  </a:cubicBez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5" name="Google Shape;14635;p138"/>
            <p:cNvSpPr/>
            <p:nvPr/>
          </p:nvSpPr>
          <p:spPr>
            <a:xfrm>
              <a:off x="5892944" y="3672797"/>
              <a:ext cx="11147" cy="34096"/>
            </a:xfrm>
            <a:custGeom>
              <a:avLst/>
              <a:gdLst/>
              <a:ahLst/>
              <a:cxnLst/>
              <a:rect l="l" t="t" r="r" b="b"/>
              <a:pathLst>
                <a:path w="425" h="1300" extrusionOk="0">
                  <a:moveTo>
                    <a:pt x="215" y="0"/>
                  </a:moveTo>
                  <a:cubicBezTo>
                    <a:pt x="100" y="0"/>
                    <a:pt x="8" y="92"/>
                    <a:pt x="8" y="207"/>
                  </a:cubicBezTo>
                  <a:lnTo>
                    <a:pt x="8" y="1083"/>
                  </a:lnTo>
                  <a:cubicBezTo>
                    <a:pt x="1" y="1227"/>
                    <a:pt x="107" y="1300"/>
                    <a:pt x="213" y="1300"/>
                  </a:cubicBezTo>
                  <a:cubicBezTo>
                    <a:pt x="319" y="1300"/>
                    <a:pt x="424" y="1227"/>
                    <a:pt x="417" y="1083"/>
                  </a:cubicBezTo>
                  <a:lnTo>
                    <a:pt x="417" y="207"/>
                  </a:lnTo>
                  <a:cubicBezTo>
                    <a:pt x="417" y="92"/>
                    <a:pt x="326" y="0"/>
                    <a:pt x="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6" name="Google Shape;14636;p138"/>
            <p:cNvSpPr/>
            <p:nvPr/>
          </p:nvSpPr>
          <p:spPr>
            <a:xfrm>
              <a:off x="6007978" y="3672797"/>
              <a:ext cx="10753" cy="33440"/>
            </a:xfrm>
            <a:custGeom>
              <a:avLst/>
              <a:gdLst/>
              <a:ahLst/>
              <a:cxnLst/>
              <a:rect l="l" t="t" r="r" b="b"/>
              <a:pathLst>
                <a:path w="410" h="1275" extrusionOk="0">
                  <a:moveTo>
                    <a:pt x="208" y="0"/>
                  </a:moveTo>
                  <a:cubicBezTo>
                    <a:pt x="92" y="0"/>
                    <a:pt x="1" y="92"/>
                    <a:pt x="1" y="207"/>
                  </a:cubicBezTo>
                  <a:lnTo>
                    <a:pt x="1" y="1083"/>
                  </a:lnTo>
                  <a:cubicBezTo>
                    <a:pt x="8" y="1211"/>
                    <a:pt x="107" y="1274"/>
                    <a:pt x="205" y="1274"/>
                  </a:cubicBezTo>
                  <a:cubicBezTo>
                    <a:pt x="304" y="1274"/>
                    <a:pt x="403" y="1211"/>
                    <a:pt x="410" y="1083"/>
                  </a:cubicBezTo>
                  <a:lnTo>
                    <a:pt x="410" y="207"/>
                  </a:lnTo>
                  <a:cubicBezTo>
                    <a:pt x="410" y="92"/>
                    <a:pt x="318" y="0"/>
                    <a:pt x="2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7" name="Google Shape;14637;p138"/>
            <p:cNvSpPr/>
            <p:nvPr/>
          </p:nvSpPr>
          <p:spPr>
            <a:xfrm>
              <a:off x="5811246" y="3552281"/>
              <a:ext cx="48600" cy="16314"/>
            </a:xfrm>
            <a:custGeom>
              <a:avLst/>
              <a:gdLst/>
              <a:ahLst/>
              <a:cxnLst/>
              <a:rect l="l" t="t" r="r" b="b"/>
              <a:pathLst>
                <a:path w="1853" h="622" extrusionOk="0">
                  <a:moveTo>
                    <a:pt x="260" y="0"/>
                  </a:moveTo>
                  <a:cubicBezTo>
                    <a:pt x="0" y="10"/>
                    <a:pt x="0" y="395"/>
                    <a:pt x="260" y="409"/>
                  </a:cubicBezTo>
                  <a:cubicBezTo>
                    <a:pt x="491" y="409"/>
                    <a:pt x="1160" y="443"/>
                    <a:pt x="1487" y="607"/>
                  </a:cubicBezTo>
                  <a:cubicBezTo>
                    <a:pt x="1514" y="617"/>
                    <a:pt x="1540" y="621"/>
                    <a:pt x="1564" y="621"/>
                  </a:cubicBezTo>
                  <a:cubicBezTo>
                    <a:pt x="1750" y="621"/>
                    <a:pt x="1852" y="356"/>
                    <a:pt x="1665" y="241"/>
                  </a:cubicBezTo>
                  <a:cubicBezTo>
                    <a:pt x="1189" y="0"/>
                    <a:pt x="299" y="0"/>
                    <a:pt x="2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8" name="Google Shape;14638;p138"/>
            <p:cNvSpPr/>
            <p:nvPr/>
          </p:nvSpPr>
          <p:spPr>
            <a:xfrm>
              <a:off x="5795457" y="3661440"/>
              <a:ext cx="10884" cy="44875"/>
            </a:xfrm>
            <a:custGeom>
              <a:avLst/>
              <a:gdLst/>
              <a:ahLst/>
              <a:cxnLst/>
              <a:rect l="l" t="t" r="r" b="b"/>
              <a:pathLst>
                <a:path w="415" h="1711" extrusionOk="0">
                  <a:moveTo>
                    <a:pt x="208" y="0"/>
                  </a:moveTo>
                  <a:cubicBezTo>
                    <a:pt x="92" y="0"/>
                    <a:pt x="1" y="92"/>
                    <a:pt x="1" y="202"/>
                  </a:cubicBezTo>
                  <a:lnTo>
                    <a:pt x="1" y="1516"/>
                  </a:lnTo>
                  <a:cubicBezTo>
                    <a:pt x="8" y="1646"/>
                    <a:pt x="108" y="1711"/>
                    <a:pt x="208" y="1711"/>
                  </a:cubicBezTo>
                  <a:cubicBezTo>
                    <a:pt x="308" y="1711"/>
                    <a:pt x="407" y="1646"/>
                    <a:pt x="415" y="1516"/>
                  </a:cubicBezTo>
                  <a:lnTo>
                    <a:pt x="415" y="202"/>
                  </a:lnTo>
                  <a:cubicBezTo>
                    <a:pt x="415" y="92"/>
                    <a:pt x="318" y="0"/>
                    <a:pt x="2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9" name="Google Shape;14639;p138"/>
            <p:cNvSpPr/>
            <p:nvPr/>
          </p:nvSpPr>
          <p:spPr>
            <a:xfrm>
              <a:off x="5772612" y="3425812"/>
              <a:ext cx="366896" cy="280949"/>
            </a:xfrm>
            <a:custGeom>
              <a:avLst/>
              <a:gdLst/>
              <a:ahLst/>
              <a:cxnLst/>
              <a:rect l="l" t="t" r="r" b="b"/>
              <a:pathLst>
                <a:path w="13989" h="10712" extrusionOk="0">
                  <a:moveTo>
                    <a:pt x="11809" y="3258"/>
                  </a:moveTo>
                  <a:cubicBezTo>
                    <a:pt x="12175" y="3258"/>
                    <a:pt x="12478" y="3513"/>
                    <a:pt x="12478" y="3821"/>
                  </a:cubicBezTo>
                  <a:lnTo>
                    <a:pt x="12478" y="3860"/>
                  </a:lnTo>
                  <a:cubicBezTo>
                    <a:pt x="12264" y="3771"/>
                    <a:pt x="12036" y="3726"/>
                    <a:pt x="11809" y="3726"/>
                  </a:cubicBezTo>
                  <a:cubicBezTo>
                    <a:pt x="11582" y="3726"/>
                    <a:pt x="11354" y="3771"/>
                    <a:pt x="11140" y="3860"/>
                  </a:cubicBezTo>
                  <a:cubicBezTo>
                    <a:pt x="11140" y="3845"/>
                    <a:pt x="11140" y="3836"/>
                    <a:pt x="11140" y="3821"/>
                  </a:cubicBezTo>
                  <a:lnTo>
                    <a:pt x="11135" y="3821"/>
                  </a:lnTo>
                  <a:cubicBezTo>
                    <a:pt x="11135" y="3509"/>
                    <a:pt x="11438" y="3258"/>
                    <a:pt x="11809" y="3258"/>
                  </a:cubicBezTo>
                  <a:close/>
                  <a:moveTo>
                    <a:pt x="11802" y="4134"/>
                  </a:moveTo>
                  <a:cubicBezTo>
                    <a:pt x="11805" y="4134"/>
                    <a:pt x="11807" y="4134"/>
                    <a:pt x="11809" y="4134"/>
                  </a:cubicBezTo>
                  <a:cubicBezTo>
                    <a:pt x="12540" y="4134"/>
                    <a:pt x="13132" y="4731"/>
                    <a:pt x="13132" y="5462"/>
                  </a:cubicBezTo>
                  <a:cubicBezTo>
                    <a:pt x="13132" y="5602"/>
                    <a:pt x="13113" y="5741"/>
                    <a:pt x="13065" y="5876"/>
                  </a:cubicBezTo>
                  <a:cubicBezTo>
                    <a:pt x="12487" y="5284"/>
                    <a:pt x="11463" y="5053"/>
                    <a:pt x="11414" y="5044"/>
                  </a:cubicBezTo>
                  <a:cubicBezTo>
                    <a:pt x="11399" y="5040"/>
                    <a:pt x="11383" y="5038"/>
                    <a:pt x="11368" y="5038"/>
                  </a:cubicBezTo>
                  <a:cubicBezTo>
                    <a:pt x="11257" y="5038"/>
                    <a:pt x="11164" y="5127"/>
                    <a:pt x="11164" y="5246"/>
                  </a:cubicBezTo>
                  <a:cubicBezTo>
                    <a:pt x="11145" y="5356"/>
                    <a:pt x="11087" y="5462"/>
                    <a:pt x="11005" y="5539"/>
                  </a:cubicBezTo>
                  <a:cubicBezTo>
                    <a:pt x="10848" y="5686"/>
                    <a:pt x="10987" y="5897"/>
                    <a:pt x="11147" y="5897"/>
                  </a:cubicBezTo>
                  <a:cubicBezTo>
                    <a:pt x="11197" y="5897"/>
                    <a:pt x="11248" y="5877"/>
                    <a:pt x="11294" y="5828"/>
                  </a:cubicBezTo>
                  <a:cubicBezTo>
                    <a:pt x="11390" y="5732"/>
                    <a:pt x="11467" y="5621"/>
                    <a:pt x="11515" y="5496"/>
                  </a:cubicBezTo>
                  <a:cubicBezTo>
                    <a:pt x="11862" y="5597"/>
                    <a:pt x="12579" y="5857"/>
                    <a:pt x="12901" y="6309"/>
                  </a:cubicBezTo>
                  <a:cubicBezTo>
                    <a:pt x="12807" y="6843"/>
                    <a:pt x="12341" y="7228"/>
                    <a:pt x="11805" y="7228"/>
                  </a:cubicBezTo>
                  <a:cubicBezTo>
                    <a:pt x="11795" y="7228"/>
                    <a:pt x="11785" y="7228"/>
                    <a:pt x="11775" y="7228"/>
                  </a:cubicBezTo>
                  <a:cubicBezTo>
                    <a:pt x="11222" y="7209"/>
                    <a:pt x="10770" y="6790"/>
                    <a:pt x="10707" y="6242"/>
                  </a:cubicBezTo>
                  <a:cubicBezTo>
                    <a:pt x="10702" y="6208"/>
                    <a:pt x="10693" y="6179"/>
                    <a:pt x="10678" y="6155"/>
                  </a:cubicBezTo>
                  <a:cubicBezTo>
                    <a:pt x="10131" y="5272"/>
                    <a:pt x="10767" y="4134"/>
                    <a:pt x="11802" y="4134"/>
                  </a:cubicBezTo>
                  <a:close/>
                  <a:moveTo>
                    <a:pt x="3720" y="4134"/>
                  </a:moveTo>
                  <a:lnTo>
                    <a:pt x="3720" y="4986"/>
                  </a:lnTo>
                  <a:cubicBezTo>
                    <a:pt x="3720" y="5125"/>
                    <a:pt x="3687" y="5260"/>
                    <a:pt x="3624" y="5385"/>
                  </a:cubicBezTo>
                  <a:lnTo>
                    <a:pt x="3523" y="5592"/>
                  </a:lnTo>
                  <a:cubicBezTo>
                    <a:pt x="3509" y="5621"/>
                    <a:pt x="3499" y="5650"/>
                    <a:pt x="3499" y="5684"/>
                  </a:cubicBezTo>
                  <a:lnTo>
                    <a:pt x="3499" y="6121"/>
                  </a:lnTo>
                  <a:cubicBezTo>
                    <a:pt x="3499" y="6735"/>
                    <a:pt x="3003" y="7229"/>
                    <a:pt x="2394" y="7229"/>
                  </a:cubicBezTo>
                  <a:cubicBezTo>
                    <a:pt x="2382" y="7229"/>
                    <a:pt x="2370" y="7228"/>
                    <a:pt x="2359" y="7228"/>
                  </a:cubicBezTo>
                  <a:cubicBezTo>
                    <a:pt x="1767" y="7209"/>
                    <a:pt x="1286" y="6689"/>
                    <a:pt x="1286" y="6064"/>
                  </a:cubicBezTo>
                  <a:lnTo>
                    <a:pt x="1286" y="5684"/>
                  </a:lnTo>
                  <a:cubicBezTo>
                    <a:pt x="1286" y="5650"/>
                    <a:pt x="1276" y="5621"/>
                    <a:pt x="1262" y="5592"/>
                  </a:cubicBezTo>
                  <a:lnTo>
                    <a:pt x="1137" y="5337"/>
                  </a:lnTo>
                  <a:cubicBezTo>
                    <a:pt x="1088" y="5246"/>
                    <a:pt x="1064" y="5140"/>
                    <a:pt x="1064" y="5039"/>
                  </a:cubicBezTo>
                  <a:lnTo>
                    <a:pt x="1064" y="5024"/>
                  </a:lnTo>
                  <a:cubicBezTo>
                    <a:pt x="1064" y="4534"/>
                    <a:pt x="1464" y="4134"/>
                    <a:pt x="1955" y="4134"/>
                  </a:cubicBezTo>
                  <a:close/>
                  <a:moveTo>
                    <a:pt x="6992" y="415"/>
                  </a:moveTo>
                  <a:cubicBezTo>
                    <a:pt x="7714" y="415"/>
                    <a:pt x="8345" y="655"/>
                    <a:pt x="8811" y="1117"/>
                  </a:cubicBezTo>
                  <a:cubicBezTo>
                    <a:pt x="9288" y="1589"/>
                    <a:pt x="9572" y="2262"/>
                    <a:pt x="9634" y="3071"/>
                  </a:cubicBezTo>
                  <a:cubicBezTo>
                    <a:pt x="9793" y="5255"/>
                    <a:pt x="9976" y="6473"/>
                    <a:pt x="10048" y="6896"/>
                  </a:cubicBezTo>
                  <a:cubicBezTo>
                    <a:pt x="10048" y="6901"/>
                    <a:pt x="10048" y="6906"/>
                    <a:pt x="10043" y="6906"/>
                  </a:cubicBezTo>
                  <a:cubicBezTo>
                    <a:pt x="9648" y="7151"/>
                    <a:pt x="9215" y="7334"/>
                    <a:pt x="8768" y="7445"/>
                  </a:cubicBezTo>
                  <a:lnTo>
                    <a:pt x="8431" y="7300"/>
                  </a:lnTo>
                  <a:cubicBezTo>
                    <a:pt x="8345" y="7262"/>
                    <a:pt x="8292" y="7175"/>
                    <a:pt x="8292" y="7084"/>
                  </a:cubicBezTo>
                  <a:lnTo>
                    <a:pt x="8292" y="6376"/>
                  </a:lnTo>
                  <a:cubicBezTo>
                    <a:pt x="8975" y="5939"/>
                    <a:pt x="9389" y="5178"/>
                    <a:pt x="9389" y="4370"/>
                  </a:cubicBezTo>
                  <a:lnTo>
                    <a:pt x="9389" y="3985"/>
                  </a:lnTo>
                  <a:cubicBezTo>
                    <a:pt x="9389" y="3735"/>
                    <a:pt x="9283" y="3499"/>
                    <a:pt x="9095" y="3335"/>
                  </a:cubicBezTo>
                  <a:cubicBezTo>
                    <a:pt x="8686" y="2975"/>
                    <a:pt x="7753" y="2354"/>
                    <a:pt x="6136" y="2195"/>
                  </a:cubicBezTo>
                  <a:cubicBezTo>
                    <a:pt x="6131" y="2195"/>
                    <a:pt x="6126" y="2195"/>
                    <a:pt x="6122" y="2195"/>
                  </a:cubicBezTo>
                  <a:cubicBezTo>
                    <a:pt x="5875" y="2195"/>
                    <a:pt x="5842" y="2566"/>
                    <a:pt x="6097" y="2604"/>
                  </a:cubicBezTo>
                  <a:cubicBezTo>
                    <a:pt x="7599" y="2753"/>
                    <a:pt x="8450" y="3326"/>
                    <a:pt x="8826" y="3648"/>
                  </a:cubicBezTo>
                  <a:cubicBezTo>
                    <a:pt x="8922" y="3735"/>
                    <a:pt x="8980" y="3855"/>
                    <a:pt x="8975" y="3985"/>
                  </a:cubicBezTo>
                  <a:lnTo>
                    <a:pt x="8975" y="4370"/>
                  </a:lnTo>
                  <a:cubicBezTo>
                    <a:pt x="8975" y="5467"/>
                    <a:pt x="8089" y="6352"/>
                    <a:pt x="6992" y="6352"/>
                  </a:cubicBezTo>
                  <a:cubicBezTo>
                    <a:pt x="5895" y="6352"/>
                    <a:pt x="5005" y="5467"/>
                    <a:pt x="5005" y="4370"/>
                  </a:cubicBezTo>
                  <a:lnTo>
                    <a:pt x="5005" y="4197"/>
                  </a:lnTo>
                  <a:cubicBezTo>
                    <a:pt x="5010" y="4115"/>
                    <a:pt x="5053" y="4043"/>
                    <a:pt x="5125" y="4004"/>
                  </a:cubicBezTo>
                  <a:cubicBezTo>
                    <a:pt x="5472" y="3812"/>
                    <a:pt x="5741" y="3494"/>
                    <a:pt x="5871" y="3119"/>
                  </a:cubicBezTo>
                  <a:cubicBezTo>
                    <a:pt x="5936" y="2953"/>
                    <a:pt x="5803" y="2836"/>
                    <a:pt x="5672" y="2836"/>
                  </a:cubicBezTo>
                  <a:cubicBezTo>
                    <a:pt x="5591" y="2836"/>
                    <a:pt x="5511" y="2882"/>
                    <a:pt x="5482" y="2989"/>
                  </a:cubicBezTo>
                  <a:cubicBezTo>
                    <a:pt x="5385" y="3273"/>
                    <a:pt x="5183" y="3509"/>
                    <a:pt x="4919" y="3653"/>
                  </a:cubicBezTo>
                  <a:cubicBezTo>
                    <a:pt x="4721" y="3764"/>
                    <a:pt x="4601" y="3971"/>
                    <a:pt x="4596" y="4202"/>
                  </a:cubicBezTo>
                  <a:lnTo>
                    <a:pt x="4596" y="4370"/>
                  </a:lnTo>
                  <a:cubicBezTo>
                    <a:pt x="4596" y="5183"/>
                    <a:pt x="5010" y="5939"/>
                    <a:pt x="5693" y="6381"/>
                  </a:cubicBezTo>
                  <a:lnTo>
                    <a:pt x="5693" y="7084"/>
                  </a:lnTo>
                  <a:cubicBezTo>
                    <a:pt x="5693" y="7180"/>
                    <a:pt x="5636" y="7262"/>
                    <a:pt x="5554" y="7300"/>
                  </a:cubicBezTo>
                  <a:lnTo>
                    <a:pt x="5217" y="7449"/>
                  </a:lnTo>
                  <a:cubicBezTo>
                    <a:pt x="4765" y="7334"/>
                    <a:pt x="4332" y="7156"/>
                    <a:pt x="3937" y="6911"/>
                  </a:cubicBezTo>
                  <a:cubicBezTo>
                    <a:pt x="3932" y="6906"/>
                    <a:pt x="3932" y="6901"/>
                    <a:pt x="3932" y="6896"/>
                  </a:cubicBezTo>
                  <a:cubicBezTo>
                    <a:pt x="4004" y="6477"/>
                    <a:pt x="4187" y="5255"/>
                    <a:pt x="4351" y="3071"/>
                  </a:cubicBezTo>
                  <a:cubicBezTo>
                    <a:pt x="4409" y="2262"/>
                    <a:pt x="4692" y="1589"/>
                    <a:pt x="5169" y="1117"/>
                  </a:cubicBezTo>
                  <a:cubicBezTo>
                    <a:pt x="5636" y="655"/>
                    <a:pt x="6266" y="415"/>
                    <a:pt x="6992" y="415"/>
                  </a:cubicBezTo>
                  <a:close/>
                  <a:moveTo>
                    <a:pt x="3566" y="7084"/>
                  </a:moveTo>
                  <a:cubicBezTo>
                    <a:pt x="3600" y="7151"/>
                    <a:pt x="3653" y="7209"/>
                    <a:pt x="3716" y="7252"/>
                  </a:cubicBezTo>
                  <a:cubicBezTo>
                    <a:pt x="4004" y="7435"/>
                    <a:pt x="4317" y="7584"/>
                    <a:pt x="4644" y="7695"/>
                  </a:cubicBezTo>
                  <a:lnTo>
                    <a:pt x="4072" y="7950"/>
                  </a:lnTo>
                  <a:lnTo>
                    <a:pt x="3422" y="7767"/>
                  </a:lnTo>
                  <a:cubicBezTo>
                    <a:pt x="3254" y="7719"/>
                    <a:pt x="3254" y="7700"/>
                    <a:pt x="3254" y="7652"/>
                  </a:cubicBezTo>
                  <a:lnTo>
                    <a:pt x="3254" y="7372"/>
                  </a:lnTo>
                  <a:cubicBezTo>
                    <a:pt x="3369" y="7291"/>
                    <a:pt x="3475" y="7194"/>
                    <a:pt x="3566" y="7084"/>
                  </a:cubicBezTo>
                  <a:close/>
                  <a:moveTo>
                    <a:pt x="10447" y="6800"/>
                  </a:moveTo>
                  <a:lnTo>
                    <a:pt x="10447" y="6800"/>
                  </a:lnTo>
                  <a:cubicBezTo>
                    <a:pt x="10563" y="7026"/>
                    <a:pt x="10731" y="7223"/>
                    <a:pt x="10943" y="7372"/>
                  </a:cubicBezTo>
                  <a:lnTo>
                    <a:pt x="10943" y="7786"/>
                  </a:lnTo>
                  <a:cubicBezTo>
                    <a:pt x="10943" y="7791"/>
                    <a:pt x="10943" y="7796"/>
                    <a:pt x="10938" y="7801"/>
                  </a:cubicBezTo>
                  <a:lnTo>
                    <a:pt x="10293" y="8118"/>
                  </a:lnTo>
                  <a:lnTo>
                    <a:pt x="10274" y="8109"/>
                  </a:lnTo>
                  <a:lnTo>
                    <a:pt x="9336" y="7695"/>
                  </a:lnTo>
                  <a:cubicBezTo>
                    <a:pt x="9663" y="7584"/>
                    <a:pt x="9976" y="7435"/>
                    <a:pt x="10264" y="7252"/>
                  </a:cubicBezTo>
                  <a:cubicBezTo>
                    <a:pt x="10409" y="7161"/>
                    <a:pt x="10481" y="6992"/>
                    <a:pt x="10452" y="6829"/>
                  </a:cubicBezTo>
                  <a:lnTo>
                    <a:pt x="10447" y="6800"/>
                  </a:lnTo>
                  <a:close/>
                  <a:moveTo>
                    <a:pt x="1940" y="7565"/>
                  </a:moveTo>
                  <a:cubicBezTo>
                    <a:pt x="2070" y="7608"/>
                    <a:pt x="2210" y="7632"/>
                    <a:pt x="2344" y="7637"/>
                  </a:cubicBezTo>
                  <a:lnTo>
                    <a:pt x="2392" y="7637"/>
                  </a:lnTo>
                  <a:cubicBezTo>
                    <a:pt x="2546" y="7637"/>
                    <a:pt x="2700" y="7613"/>
                    <a:pt x="2845" y="7570"/>
                  </a:cubicBezTo>
                  <a:lnTo>
                    <a:pt x="2845" y="7652"/>
                  </a:lnTo>
                  <a:cubicBezTo>
                    <a:pt x="2845" y="7690"/>
                    <a:pt x="2850" y="7733"/>
                    <a:pt x="2859" y="7772"/>
                  </a:cubicBezTo>
                  <a:lnTo>
                    <a:pt x="2392" y="8239"/>
                  </a:lnTo>
                  <a:lnTo>
                    <a:pt x="1926" y="7772"/>
                  </a:lnTo>
                  <a:cubicBezTo>
                    <a:pt x="1935" y="7729"/>
                    <a:pt x="1940" y="7690"/>
                    <a:pt x="1940" y="7652"/>
                  </a:cubicBezTo>
                  <a:lnTo>
                    <a:pt x="1940" y="7565"/>
                  </a:lnTo>
                  <a:close/>
                  <a:moveTo>
                    <a:pt x="12256" y="7570"/>
                  </a:moveTo>
                  <a:lnTo>
                    <a:pt x="12256" y="7786"/>
                  </a:lnTo>
                  <a:cubicBezTo>
                    <a:pt x="12256" y="7858"/>
                    <a:pt x="12276" y="7926"/>
                    <a:pt x="12305" y="7988"/>
                  </a:cubicBezTo>
                  <a:lnTo>
                    <a:pt x="12117" y="8171"/>
                  </a:lnTo>
                  <a:cubicBezTo>
                    <a:pt x="12031" y="8252"/>
                    <a:pt x="11920" y="8293"/>
                    <a:pt x="11809" y="8293"/>
                  </a:cubicBezTo>
                  <a:cubicBezTo>
                    <a:pt x="11696" y="8293"/>
                    <a:pt x="11583" y="8251"/>
                    <a:pt x="11496" y="8166"/>
                  </a:cubicBezTo>
                  <a:lnTo>
                    <a:pt x="11304" y="7988"/>
                  </a:lnTo>
                  <a:cubicBezTo>
                    <a:pt x="11337" y="7926"/>
                    <a:pt x="11357" y="7858"/>
                    <a:pt x="11352" y="7786"/>
                  </a:cubicBezTo>
                  <a:lnTo>
                    <a:pt x="11352" y="7570"/>
                  </a:lnTo>
                  <a:cubicBezTo>
                    <a:pt x="11501" y="7615"/>
                    <a:pt x="11654" y="7638"/>
                    <a:pt x="11806" y="7638"/>
                  </a:cubicBezTo>
                  <a:cubicBezTo>
                    <a:pt x="11958" y="7638"/>
                    <a:pt x="12110" y="7615"/>
                    <a:pt x="12256" y="7570"/>
                  </a:cubicBezTo>
                  <a:close/>
                  <a:moveTo>
                    <a:pt x="7883" y="6593"/>
                  </a:moveTo>
                  <a:lnTo>
                    <a:pt x="7883" y="7084"/>
                  </a:lnTo>
                  <a:cubicBezTo>
                    <a:pt x="7883" y="7339"/>
                    <a:pt x="8032" y="7565"/>
                    <a:pt x="8268" y="7671"/>
                  </a:cubicBezTo>
                  <a:lnTo>
                    <a:pt x="8566" y="7801"/>
                  </a:lnTo>
                  <a:cubicBezTo>
                    <a:pt x="8263" y="8393"/>
                    <a:pt x="7652" y="8763"/>
                    <a:pt x="6988" y="8763"/>
                  </a:cubicBezTo>
                  <a:cubicBezTo>
                    <a:pt x="6328" y="8763"/>
                    <a:pt x="5722" y="8393"/>
                    <a:pt x="5419" y="7801"/>
                  </a:cubicBezTo>
                  <a:lnTo>
                    <a:pt x="5717" y="7671"/>
                  </a:lnTo>
                  <a:cubicBezTo>
                    <a:pt x="5953" y="7565"/>
                    <a:pt x="6102" y="7339"/>
                    <a:pt x="6102" y="7084"/>
                  </a:cubicBezTo>
                  <a:lnTo>
                    <a:pt x="6102" y="6593"/>
                  </a:lnTo>
                  <a:cubicBezTo>
                    <a:pt x="6389" y="6706"/>
                    <a:pt x="6690" y="6763"/>
                    <a:pt x="6992" y="6763"/>
                  </a:cubicBezTo>
                  <a:cubicBezTo>
                    <a:pt x="7294" y="6763"/>
                    <a:pt x="7596" y="6706"/>
                    <a:pt x="7883" y="6593"/>
                  </a:cubicBezTo>
                  <a:close/>
                  <a:moveTo>
                    <a:pt x="6988" y="1"/>
                  </a:moveTo>
                  <a:cubicBezTo>
                    <a:pt x="6160" y="1"/>
                    <a:pt x="5424" y="290"/>
                    <a:pt x="4885" y="824"/>
                  </a:cubicBezTo>
                  <a:cubicBezTo>
                    <a:pt x="4341" y="1363"/>
                    <a:pt x="4009" y="2132"/>
                    <a:pt x="3942" y="3037"/>
                  </a:cubicBezTo>
                  <a:cubicBezTo>
                    <a:pt x="3923" y="3278"/>
                    <a:pt x="3903" y="3509"/>
                    <a:pt x="3884" y="3725"/>
                  </a:cubicBezTo>
                  <a:lnTo>
                    <a:pt x="1955" y="3725"/>
                  </a:lnTo>
                  <a:cubicBezTo>
                    <a:pt x="1238" y="3725"/>
                    <a:pt x="655" y="4307"/>
                    <a:pt x="655" y="5024"/>
                  </a:cubicBezTo>
                  <a:lnTo>
                    <a:pt x="655" y="5039"/>
                  </a:lnTo>
                  <a:cubicBezTo>
                    <a:pt x="655" y="5202"/>
                    <a:pt x="694" y="5371"/>
                    <a:pt x="771" y="5520"/>
                  </a:cubicBezTo>
                  <a:lnTo>
                    <a:pt x="872" y="5727"/>
                  </a:lnTo>
                  <a:lnTo>
                    <a:pt x="872" y="6064"/>
                  </a:lnTo>
                  <a:cubicBezTo>
                    <a:pt x="872" y="6574"/>
                    <a:pt x="1117" y="7055"/>
                    <a:pt x="1531" y="7353"/>
                  </a:cubicBezTo>
                  <a:lnTo>
                    <a:pt x="1531" y="7652"/>
                  </a:lnTo>
                  <a:cubicBezTo>
                    <a:pt x="1531" y="7690"/>
                    <a:pt x="1507" y="7724"/>
                    <a:pt x="1469" y="7733"/>
                  </a:cubicBezTo>
                  <a:lnTo>
                    <a:pt x="626" y="7974"/>
                  </a:lnTo>
                  <a:cubicBezTo>
                    <a:pt x="256" y="8080"/>
                    <a:pt x="1" y="8417"/>
                    <a:pt x="1" y="8802"/>
                  </a:cubicBezTo>
                  <a:lnTo>
                    <a:pt x="1" y="10495"/>
                  </a:lnTo>
                  <a:cubicBezTo>
                    <a:pt x="6" y="10625"/>
                    <a:pt x="104" y="10690"/>
                    <a:pt x="204" y="10690"/>
                  </a:cubicBezTo>
                  <a:cubicBezTo>
                    <a:pt x="303" y="10690"/>
                    <a:pt x="403" y="10625"/>
                    <a:pt x="410" y="10495"/>
                  </a:cubicBezTo>
                  <a:lnTo>
                    <a:pt x="410" y="8802"/>
                  </a:lnTo>
                  <a:cubicBezTo>
                    <a:pt x="410" y="8599"/>
                    <a:pt x="540" y="8421"/>
                    <a:pt x="737" y="8368"/>
                  </a:cubicBezTo>
                  <a:lnTo>
                    <a:pt x="1584" y="8128"/>
                  </a:lnTo>
                  <a:cubicBezTo>
                    <a:pt x="1613" y="8118"/>
                    <a:pt x="1642" y="8104"/>
                    <a:pt x="1671" y="8094"/>
                  </a:cubicBezTo>
                  <a:lnTo>
                    <a:pt x="2190" y="8609"/>
                  </a:lnTo>
                  <a:lnTo>
                    <a:pt x="2190" y="10495"/>
                  </a:lnTo>
                  <a:cubicBezTo>
                    <a:pt x="2181" y="10640"/>
                    <a:pt x="2287" y="10712"/>
                    <a:pt x="2393" y="10712"/>
                  </a:cubicBezTo>
                  <a:cubicBezTo>
                    <a:pt x="2499" y="10712"/>
                    <a:pt x="2607" y="10640"/>
                    <a:pt x="2599" y="10495"/>
                  </a:cubicBezTo>
                  <a:lnTo>
                    <a:pt x="2599" y="8609"/>
                  </a:lnTo>
                  <a:lnTo>
                    <a:pt x="3119" y="8089"/>
                  </a:lnTo>
                  <a:cubicBezTo>
                    <a:pt x="3182" y="8118"/>
                    <a:pt x="3244" y="8138"/>
                    <a:pt x="3311" y="8157"/>
                  </a:cubicBezTo>
                  <a:lnTo>
                    <a:pt x="3518" y="8219"/>
                  </a:lnTo>
                  <a:cubicBezTo>
                    <a:pt x="3234" y="8421"/>
                    <a:pt x="3066" y="8749"/>
                    <a:pt x="3066" y="9100"/>
                  </a:cubicBezTo>
                  <a:lnTo>
                    <a:pt x="3066" y="10495"/>
                  </a:lnTo>
                  <a:cubicBezTo>
                    <a:pt x="3071" y="10625"/>
                    <a:pt x="3169" y="10690"/>
                    <a:pt x="3269" y="10690"/>
                  </a:cubicBezTo>
                  <a:cubicBezTo>
                    <a:pt x="3368" y="10690"/>
                    <a:pt x="3468" y="10625"/>
                    <a:pt x="3475" y="10495"/>
                  </a:cubicBezTo>
                  <a:lnTo>
                    <a:pt x="3475" y="9100"/>
                  </a:lnTo>
                  <a:cubicBezTo>
                    <a:pt x="3475" y="8830"/>
                    <a:pt x="3629" y="8590"/>
                    <a:pt x="3874" y="8484"/>
                  </a:cubicBezTo>
                  <a:lnTo>
                    <a:pt x="5044" y="7969"/>
                  </a:lnTo>
                  <a:cubicBezTo>
                    <a:pt x="5414" y="8705"/>
                    <a:pt x="6165" y="9172"/>
                    <a:pt x="6992" y="9172"/>
                  </a:cubicBezTo>
                  <a:cubicBezTo>
                    <a:pt x="7815" y="9172"/>
                    <a:pt x="8571" y="8705"/>
                    <a:pt x="8936" y="7969"/>
                  </a:cubicBezTo>
                  <a:lnTo>
                    <a:pt x="10106" y="8484"/>
                  </a:lnTo>
                  <a:cubicBezTo>
                    <a:pt x="10351" y="8590"/>
                    <a:pt x="10510" y="8830"/>
                    <a:pt x="10510" y="9100"/>
                  </a:cubicBezTo>
                  <a:lnTo>
                    <a:pt x="10510" y="10495"/>
                  </a:lnTo>
                  <a:cubicBezTo>
                    <a:pt x="10500" y="10640"/>
                    <a:pt x="10606" y="10712"/>
                    <a:pt x="10712" y="10712"/>
                  </a:cubicBezTo>
                  <a:cubicBezTo>
                    <a:pt x="10819" y="10712"/>
                    <a:pt x="10926" y="10640"/>
                    <a:pt x="10919" y="10495"/>
                  </a:cubicBezTo>
                  <a:lnTo>
                    <a:pt x="10919" y="9100"/>
                  </a:lnTo>
                  <a:cubicBezTo>
                    <a:pt x="10919" y="8840"/>
                    <a:pt x="10827" y="8595"/>
                    <a:pt x="10659" y="8397"/>
                  </a:cubicBezTo>
                  <a:lnTo>
                    <a:pt x="10977" y="8239"/>
                  </a:lnTo>
                  <a:lnTo>
                    <a:pt x="11217" y="8465"/>
                  </a:lnTo>
                  <a:cubicBezTo>
                    <a:pt x="11383" y="8623"/>
                    <a:pt x="11597" y="8703"/>
                    <a:pt x="11811" y="8703"/>
                  </a:cubicBezTo>
                  <a:cubicBezTo>
                    <a:pt x="12025" y="8703"/>
                    <a:pt x="12240" y="8623"/>
                    <a:pt x="12406" y="8465"/>
                  </a:cubicBezTo>
                  <a:lnTo>
                    <a:pt x="12646" y="8239"/>
                  </a:lnTo>
                  <a:lnTo>
                    <a:pt x="13329" y="8580"/>
                  </a:lnTo>
                  <a:cubicBezTo>
                    <a:pt x="13483" y="8657"/>
                    <a:pt x="13580" y="8811"/>
                    <a:pt x="13580" y="8984"/>
                  </a:cubicBezTo>
                  <a:lnTo>
                    <a:pt x="13580" y="10495"/>
                  </a:lnTo>
                  <a:cubicBezTo>
                    <a:pt x="13587" y="10625"/>
                    <a:pt x="13686" y="10690"/>
                    <a:pt x="13784" y="10690"/>
                  </a:cubicBezTo>
                  <a:cubicBezTo>
                    <a:pt x="13883" y="10690"/>
                    <a:pt x="13981" y="10625"/>
                    <a:pt x="13989" y="10495"/>
                  </a:cubicBezTo>
                  <a:lnTo>
                    <a:pt x="13989" y="8984"/>
                  </a:lnTo>
                  <a:cubicBezTo>
                    <a:pt x="13989" y="8657"/>
                    <a:pt x="13801" y="8359"/>
                    <a:pt x="13508" y="8214"/>
                  </a:cubicBezTo>
                  <a:lnTo>
                    <a:pt x="12675" y="7801"/>
                  </a:lnTo>
                  <a:cubicBezTo>
                    <a:pt x="12670" y="7796"/>
                    <a:pt x="12670" y="7791"/>
                    <a:pt x="12670" y="7786"/>
                  </a:cubicBezTo>
                  <a:lnTo>
                    <a:pt x="12670" y="7372"/>
                  </a:lnTo>
                  <a:cubicBezTo>
                    <a:pt x="13017" y="7132"/>
                    <a:pt x="13252" y="6752"/>
                    <a:pt x="13310" y="6328"/>
                  </a:cubicBezTo>
                  <a:cubicBezTo>
                    <a:pt x="13753" y="5573"/>
                    <a:pt x="13556" y="4601"/>
                    <a:pt x="12848" y="4076"/>
                  </a:cubicBezTo>
                  <a:cubicBezTo>
                    <a:pt x="12877" y="3995"/>
                    <a:pt x="12887" y="3908"/>
                    <a:pt x="12887" y="3821"/>
                  </a:cubicBezTo>
                  <a:cubicBezTo>
                    <a:pt x="12887" y="3287"/>
                    <a:pt x="12401" y="2849"/>
                    <a:pt x="11804" y="2849"/>
                  </a:cubicBezTo>
                  <a:cubicBezTo>
                    <a:pt x="11207" y="2849"/>
                    <a:pt x="10722" y="3282"/>
                    <a:pt x="10722" y="3821"/>
                  </a:cubicBezTo>
                  <a:cubicBezTo>
                    <a:pt x="10722" y="3908"/>
                    <a:pt x="10736" y="3995"/>
                    <a:pt x="10760" y="4076"/>
                  </a:cubicBezTo>
                  <a:cubicBezTo>
                    <a:pt x="10505" y="4264"/>
                    <a:pt x="10308" y="4524"/>
                    <a:pt x="10192" y="4817"/>
                  </a:cubicBezTo>
                  <a:cubicBezTo>
                    <a:pt x="10139" y="4317"/>
                    <a:pt x="10086" y="3725"/>
                    <a:pt x="10038" y="3037"/>
                  </a:cubicBezTo>
                  <a:cubicBezTo>
                    <a:pt x="9971" y="2132"/>
                    <a:pt x="9644" y="1367"/>
                    <a:pt x="9095" y="824"/>
                  </a:cubicBezTo>
                  <a:cubicBezTo>
                    <a:pt x="8542" y="285"/>
                    <a:pt x="7820" y="1"/>
                    <a:pt x="69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0" name="Google Shape;14640;p138"/>
            <p:cNvSpPr/>
            <p:nvPr/>
          </p:nvSpPr>
          <p:spPr>
            <a:xfrm>
              <a:off x="6105361" y="3668391"/>
              <a:ext cx="11252" cy="38502"/>
            </a:xfrm>
            <a:custGeom>
              <a:avLst/>
              <a:gdLst/>
              <a:ahLst/>
              <a:cxnLst/>
              <a:rect l="l" t="t" r="r" b="b"/>
              <a:pathLst>
                <a:path w="429" h="1468" extrusionOk="0">
                  <a:moveTo>
                    <a:pt x="214" y="0"/>
                  </a:moveTo>
                  <a:cubicBezTo>
                    <a:pt x="99" y="0"/>
                    <a:pt x="7" y="91"/>
                    <a:pt x="7" y="207"/>
                  </a:cubicBezTo>
                  <a:lnTo>
                    <a:pt x="7" y="1251"/>
                  </a:lnTo>
                  <a:cubicBezTo>
                    <a:pt x="0" y="1395"/>
                    <a:pt x="107" y="1468"/>
                    <a:pt x="214" y="1468"/>
                  </a:cubicBezTo>
                  <a:cubicBezTo>
                    <a:pt x="321" y="1468"/>
                    <a:pt x="428" y="1395"/>
                    <a:pt x="421" y="1251"/>
                  </a:cubicBezTo>
                  <a:lnTo>
                    <a:pt x="421" y="207"/>
                  </a:lnTo>
                  <a:cubicBezTo>
                    <a:pt x="421" y="91"/>
                    <a:pt x="325" y="0"/>
                    <a:pt x="2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41" name="Google Shape;14641;p138"/>
          <p:cNvGrpSpPr/>
          <p:nvPr/>
        </p:nvGrpSpPr>
        <p:grpSpPr>
          <a:xfrm>
            <a:off x="6212684" y="3227861"/>
            <a:ext cx="366765" cy="307832"/>
            <a:chOff x="6212684" y="3412436"/>
            <a:chExt cx="366765" cy="307832"/>
          </a:xfrm>
        </p:grpSpPr>
        <p:sp>
          <p:nvSpPr>
            <p:cNvPr id="14642" name="Google Shape;14642;p138"/>
            <p:cNvSpPr/>
            <p:nvPr/>
          </p:nvSpPr>
          <p:spPr>
            <a:xfrm>
              <a:off x="6455367" y="3465311"/>
              <a:ext cx="71208" cy="118653"/>
            </a:xfrm>
            <a:custGeom>
              <a:avLst/>
              <a:gdLst/>
              <a:ahLst/>
              <a:cxnLst/>
              <a:rect l="l" t="t" r="r" b="b"/>
              <a:pathLst>
                <a:path w="2715" h="4524" extrusionOk="0">
                  <a:moveTo>
                    <a:pt x="905" y="1"/>
                  </a:moveTo>
                  <a:lnTo>
                    <a:pt x="905" y="540"/>
                  </a:lnTo>
                  <a:cubicBezTo>
                    <a:pt x="905" y="626"/>
                    <a:pt x="857" y="703"/>
                    <a:pt x="780" y="742"/>
                  </a:cubicBezTo>
                  <a:lnTo>
                    <a:pt x="251" y="1007"/>
                  </a:lnTo>
                  <a:cubicBezTo>
                    <a:pt x="97" y="1084"/>
                    <a:pt x="0" y="1242"/>
                    <a:pt x="0" y="1411"/>
                  </a:cubicBezTo>
                  <a:lnTo>
                    <a:pt x="0" y="4524"/>
                  </a:lnTo>
                  <a:lnTo>
                    <a:pt x="2714" y="4524"/>
                  </a:lnTo>
                  <a:lnTo>
                    <a:pt x="2714" y="1411"/>
                  </a:lnTo>
                  <a:cubicBezTo>
                    <a:pt x="2714" y="1242"/>
                    <a:pt x="2618" y="1084"/>
                    <a:pt x="2464" y="1007"/>
                  </a:cubicBezTo>
                  <a:lnTo>
                    <a:pt x="1935" y="742"/>
                  </a:lnTo>
                  <a:cubicBezTo>
                    <a:pt x="1858" y="703"/>
                    <a:pt x="1810" y="626"/>
                    <a:pt x="1810" y="540"/>
                  </a:cubicBezTo>
                  <a:lnTo>
                    <a:pt x="1810" y="1"/>
                  </a:lnTo>
                  <a:close/>
                </a:path>
              </a:pathLst>
            </a:custGeom>
            <a:solidFill>
              <a:srgbClr val="A1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3" name="Google Shape;14643;p138"/>
            <p:cNvSpPr/>
            <p:nvPr/>
          </p:nvSpPr>
          <p:spPr>
            <a:xfrm>
              <a:off x="6467222" y="3583938"/>
              <a:ext cx="47472" cy="77266"/>
            </a:xfrm>
            <a:custGeom>
              <a:avLst/>
              <a:gdLst/>
              <a:ahLst/>
              <a:cxnLst/>
              <a:rect l="l" t="t" r="r" b="b"/>
              <a:pathLst>
                <a:path w="1810" h="2946" extrusionOk="0">
                  <a:moveTo>
                    <a:pt x="1" y="1"/>
                  </a:moveTo>
                  <a:lnTo>
                    <a:pt x="1" y="2946"/>
                  </a:lnTo>
                  <a:lnTo>
                    <a:pt x="1810" y="2946"/>
                  </a:lnTo>
                  <a:lnTo>
                    <a:pt x="1810" y="1"/>
                  </a:lnTo>
                  <a:close/>
                </a:path>
              </a:pathLst>
            </a:custGeom>
            <a:solidFill>
              <a:srgbClr val="8A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4" name="Google Shape;14644;p138"/>
            <p:cNvSpPr/>
            <p:nvPr/>
          </p:nvSpPr>
          <p:spPr>
            <a:xfrm>
              <a:off x="6487915" y="3494974"/>
              <a:ext cx="5980" cy="88990"/>
            </a:xfrm>
            <a:custGeom>
              <a:avLst/>
              <a:gdLst/>
              <a:ahLst/>
              <a:cxnLst/>
              <a:rect l="l" t="t" r="r" b="b"/>
              <a:pathLst>
                <a:path w="228" h="3393" extrusionOk="0">
                  <a:moveTo>
                    <a:pt x="1" y="1"/>
                  </a:moveTo>
                  <a:lnTo>
                    <a:pt x="1" y="3393"/>
                  </a:lnTo>
                  <a:lnTo>
                    <a:pt x="227" y="3393"/>
                  </a:lnTo>
                  <a:lnTo>
                    <a:pt x="227" y="1"/>
                  </a:lnTo>
                  <a:close/>
                </a:path>
              </a:pathLst>
            </a:custGeom>
            <a:solidFill>
              <a:srgbClr val="82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5" name="Google Shape;14645;p138"/>
            <p:cNvSpPr/>
            <p:nvPr/>
          </p:nvSpPr>
          <p:spPr>
            <a:xfrm>
              <a:off x="6479103" y="3465311"/>
              <a:ext cx="23605" cy="29690"/>
            </a:xfrm>
            <a:custGeom>
              <a:avLst/>
              <a:gdLst/>
              <a:ahLst/>
              <a:cxnLst/>
              <a:rect l="l" t="t" r="r" b="b"/>
              <a:pathLst>
                <a:path w="900" h="1132" extrusionOk="0">
                  <a:moveTo>
                    <a:pt x="0" y="1"/>
                  </a:moveTo>
                  <a:lnTo>
                    <a:pt x="0" y="679"/>
                  </a:lnTo>
                  <a:cubicBezTo>
                    <a:pt x="0" y="930"/>
                    <a:pt x="202" y="1132"/>
                    <a:pt x="452" y="1132"/>
                  </a:cubicBezTo>
                  <a:cubicBezTo>
                    <a:pt x="703" y="1132"/>
                    <a:pt x="900" y="930"/>
                    <a:pt x="900" y="679"/>
                  </a:cubicBezTo>
                  <a:lnTo>
                    <a:pt x="900"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6" name="Google Shape;14646;p138"/>
            <p:cNvSpPr/>
            <p:nvPr/>
          </p:nvSpPr>
          <p:spPr>
            <a:xfrm>
              <a:off x="6467222" y="3417997"/>
              <a:ext cx="47472" cy="53294"/>
            </a:xfrm>
            <a:custGeom>
              <a:avLst/>
              <a:gdLst/>
              <a:ahLst/>
              <a:cxnLst/>
              <a:rect l="l" t="t" r="r" b="b"/>
              <a:pathLst>
                <a:path w="1810" h="2032" extrusionOk="0">
                  <a:moveTo>
                    <a:pt x="679" y="1"/>
                  </a:moveTo>
                  <a:cubicBezTo>
                    <a:pt x="304" y="1"/>
                    <a:pt x="1" y="304"/>
                    <a:pt x="1" y="679"/>
                  </a:cubicBezTo>
                  <a:lnTo>
                    <a:pt x="1" y="1131"/>
                  </a:lnTo>
                  <a:cubicBezTo>
                    <a:pt x="1" y="1627"/>
                    <a:pt x="405" y="2031"/>
                    <a:pt x="905" y="2031"/>
                  </a:cubicBezTo>
                  <a:cubicBezTo>
                    <a:pt x="908" y="2031"/>
                    <a:pt x="911" y="2031"/>
                    <a:pt x="914" y="2031"/>
                  </a:cubicBezTo>
                  <a:cubicBezTo>
                    <a:pt x="1410" y="2031"/>
                    <a:pt x="1810" y="1624"/>
                    <a:pt x="1810" y="1131"/>
                  </a:cubicBezTo>
                  <a:lnTo>
                    <a:pt x="1810" y="679"/>
                  </a:lnTo>
                  <a:cubicBezTo>
                    <a:pt x="1810" y="304"/>
                    <a:pt x="1507" y="1"/>
                    <a:pt x="1132"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7" name="Google Shape;14647;p138"/>
            <p:cNvSpPr/>
            <p:nvPr/>
          </p:nvSpPr>
          <p:spPr>
            <a:xfrm>
              <a:off x="6467117" y="3417865"/>
              <a:ext cx="32706" cy="53452"/>
            </a:xfrm>
            <a:custGeom>
              <a:avLst/>
              <a:gdLst/>
              <a:ahLst/>
              <a:cxnLst/>
              <a:rect l="l" t="t" r="r" b="b"/>
              <a:pathLst>
                <a:path w="1247" h="2038" extrusionOk="0">
                  <a:moveTo>
                    <a:pt x="683" y="1"/>
                  </a:moveTo>
                  <a:cubicBezTo>
                    <a:pt x="308" y="1"/>
                    <a:pt x="5" y="304"/>
                    <a:pt x="5" y="679"/>
                  </a:cubicBezTo>
                  <a:lnTo>
                    <a:pt x="5" y="1131"/>
                  </a:lnTo>
                  <a:cubicBezTo>
                    <a:pt x="1" y="1652"/>
                    <a:pt x="427" y="2038"/>
                    <a:pt x="903" y="2038"/>
                  </a:cubicBezTo>
                  <a:cubicBezTo>
                    <a:pt x="1016" y="2038"/>
                    <a:pt x="1132" y="2016"/>
                    <a:pt x="1246" y="1969"/>
                  </a:cubicBezTo>
                  <a:cubicBezTo>
                    <a:pt x="905" y="1834"/>
                    <a:pt x="683" y="1502"/>
                    <a:pt x="683" y="1131"/>
                  </a:cubicBezTo>
                  <a:lnTo>
                    <a:pt x="683" y="679"/>
                  </a:lnTo>
                  <a:cubicBezTo>
                    <a:pt x="683" y="347"/>
                    <a:pt x="924" y="68"/>
                    <a:pt x="1246" y="10"/>
                  </a:cubicBezTo>
                  <a:cubicBezTo>
                    <a:pt x="1208" y="6"/>
                    <a:pt x="1174" y="1"/>
                    <a:pt x="1136"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8" name="Google Shape;14648;p138"/>
            <p:cNvSpPr/>
            <p:nvPr/>
          </p:nvSpPr>
          <p:spPr>
            <a:xfrm>
              <a:off x="6467222" y="3417865"/>
              <a:ext cx="47472" cy="23762"/>
            </a:xfrm>
            <a:custGeom>
              <a:avLst/>
              <a:gdLst/>
              <a:ahLst/>
              <a:cxnLst/>
              <a:rect l="l" t="t" r="r" b="b"/>
              <a:pathLst>
                <a:path w="1810" h="906" extrusionOk="0">
                  <a:moveTo>
                    <a:pt x="679" y="1"/>
                  </a:moveTo>
                  <a:cubicBezTo>
                    <a:pt x="304" y="1"/>
                    <a:pt x="1" y="304"/>
                    <a:pt x="1" y="679"/>
                  </a:cubicBezTo>
                  <a:cubicBezTo>
                    <a:pt x="1" y="679"/>
                    <a:pt x="679" y="905"/>
                    <a:pt x="1810" y="905"/>
                  </a:cubicBezTo>
                  <a:lnTo>
                    <a:pt x="1810" y="679"/>
                  </a:lnTo>
                  <a:cubicBezTo>
                    <a:pt x="1810" y="304"/>
                    <a:pt x="1507" y="1"/>
                    <a:pt x="1132"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9" name="Google Shape;14649;p138"/>
            <p:cNvSpPr/>
            <p:nvPr/>
          </p:nvSpPr>
          <p:spPr>
            <a:xfrm>
              <a:off x="6467222" y="3417865"/>
              <a:ext cx="32601" cy="21611"/>
            </a:xfrm>
            <a:custGeom>
              <a:avLst/>
              <a:gdLst/>
              <a:ahLst/>
              <a:cxnLst/>
              <a:rect l="l" t="t" r="r" b="b"/>
              <a:pathLst>
                <a:path w="1243" h="824" extrusionOk="0">
                  <a:moveTo>
                    <a:pt x="679" y="1"/>
                  </a:moveTo>
                  <a:cubicBezTo>
                    <a:pt x="304" y="1"/>
                    <a:pt x="1" y="304"/>
                    <a:pt x="1" y="679"/>
                  </a:cubicBezTo>
                  <a:cubicBezTo>
                    <a:pt x="222" y="747"/>
                    <a:pt x="448" y="795"/>
                    <a:pt x="679" y="824"/>
                  </a:cubicBezTo>
                  <a:lnTo>
                    <a:pt x="679" y="679"/>
                  </a:lnTo>
                  <a:cubicBezTo>
                    <a:pt x="679" y="347"/>
                    <a:pt x="920" y="68"/>
                    <a:pt x="1242" y="10"/>
                  </a:cubicBezTo>
                  <a:cubicBezTo>
                    <a:pt x="1204" y="6"/>
                    <a:pt x="1170" y="1"/>
                    <a:pt x="1132" y="1"/>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0" name="Google Shape;14650;p138"/>
            <p:cNvSpPr/>
            <p:nvPr/>
          </p:nvSpPr>
          <p:spPr>
            <a:xfrm>
              <a:off x="6455367" y="3495368"/>
              <a:ext cx="17808" cy="88596"/>
            </a:xfrm>
            <a:custGeom>
              <a:avLst/>
              <a:gdLst/>
              <a:ahLst/>
              <a:cxnLst/>
              <a:rect l="l" t="t" r="r" b="b"/>
              <a:pathLst>
                <a:path w="679" h="3378" extrusionOk="0">
                  <a:moveTo>
                    <a:pt x="92" y="0"/>
                  </a:moveTo>
                  <a:cubicBezTo>
                    <a:pt x="34" y="77"/>
                    <a:pt x="0" y="169"/>
                    <a:pt x="0" y="265"/>
                  </a:cubicBezTo>
                  <a:lnTo>
                    <a:pt x="0" y="3378"/>
                  </a:lnTo>
                  <a:lnTo>
                    <a:pt x="679" y="3378"/>
                  </a:lnTo>
                  <a:lnTo>
                    <a:pt x="679" y="664"/>
                  </a:lnTo>
                  <a:cubicBezTo>
                    <a:pt x="679" y="520"/>
                    <a:pt x="612" y="390"/>
                    <a:pt x="496" y="303"/>
                  </a:cubicBezTo>
                  <a:lnTo>
                    <a:pt x="92" y="0"/>
                  </a:lnTo>
                  <a:close/>
                </a:path>
              </a:pathLst>
            </a:custGeom>
            <a:solidFill>
              <a:srgbClr val="82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1" name="Google Shape;14651;p138"/>
            <p:cNvSpPr/>
            <p:nvPr/>
          </p:nvSpPr>
          <p:spPr>
            <a:xfrm>
              <a:off x="6508740" y="3495368"/>
              <a:ext cx="17835" cy="88596"/>
            </a:xfrm>
            <a:custGeom>
              <a:avLst/>
              <a:gdLst/>
              <a:ahLst/>
              <a:cxnLst/>
              <a:rect l="l" t="t" r="r" b="b"/>
              <a:pathLst>
                <a:path w="680" h="3378" extrusionOk="0">
                  <a:moveTo>
                    <a:pt x="588" y="0"/>
                  </a:moveTo>
                  <a:lnTo>
                    <a:pt x="184" y="303"/>
                  </a:lnTo>
                  <a:cubicBezTo>
                    <a:pt x="68" y="390"/>
                    <a:pt x="1" y="520"/>
                    <a:pt x="1" y="664"/>
                  </a:cubicBezTo>
                  <a:lnTo>
                    <a:pt x="1" y="3378"/>
                  </a:lnTo>
                  <a:lnTo>
                    <a:pt x="679" y="3378"/>
                  </a:lnTo>
                  <a:lnTo>
                    <a:pt x="679" y="265"/>
                  </a:lnTo>
                  <a:cubicBezTo>
                    <a:pt x="679" y="169"/>
                    <a:pt x="646" y="77"/>
                    <a:pt x="588" y="0"/>
                  </a:cubicBezTo>
                  <a:close/>
                </a:path>
              </a:pathLst>
            </a:custGeom>
            <a:solidFill>
              <a:srgbClr val="82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2" name="Google Shape;14652;p138"/>
            <p:cNvSpPr/>
            <p:nvPr/>
          </p:nvSpPr>
          <p:spPr>
            <a:xfrm>
              <a:off x="6265558" y="3465311"/>
              <a:ext cx="71077" cy="118653"/>
            </a:xfrm>
            <a:custGeom>
              <a:avLst/>
              <a:gdLst/>
              <a:ahLst/>
              <a:cxnLst/>
              <a:rect l="l" t="t" r="r" b="b"/>
              <a:pathLst>
                <a:path w="2710" h="4524" extrusionOk="0">
                  <a:moveTo>
                    <a:pt x="905" y="1"/>
                  </a:moveTo>
                  <a:lnTo>
                    <a:pt x="905" y="540"/>
                  </a:lnTo>
                  <a:cubicBezTo>
                    <a:pt x="905" y="626"/>
                    <a:pt x="857" y="703"/>
                    <a:pt x="780" y="742"/>
                  </a:cubicBezTo>
                  <a:lnTo>
                    <a:pt x="251" y="1007"/>
                  </a:lnTo>
                  <a:cubicBezTo>
                    <a:pt x="97" y="1084"/>
                    <a:pt x="1" y="1242"/>
                    <a:pt x="1" y="1411"/>
                  </a:cubicBezTo>
                  <a:lnTo>
                    <a:pt x="1" y="4524"/>
                  </a:lnTo>
                  <a:lnTo>
                    <a:pt x="2710" y="4524"/>
                  </a:lnTo>
                  <a:lnTo>
                    <a:pt x="2710" y="1411"/>
                  </a:lnTo>
                  <a:cubicBezTo>
                    <a:pt x="2710" y="1242"/>
                    <a:pt x="2613" y="1084"/>
                    <a:pt x="2459" y="1007"/>
                  </a:cubicBezTo>
                  <a:lnTo>
                    <a:pt x="1930" y="742"/>
                  </a:lnTo>
                  <a:cubicBezTo>
                    <a:pt x="1853" y="703"/>
                    <a:pt x="1805" y="626"/>
                    <a:pt x="1805" y="540"/>
                  </a:cubicBezTo>
                  <a:lnTo>
                    <a:pt x="1805" y="1"/>
                  </a:ln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3" name="Google Shape;14653;p138"/>
            <p:cNvSpPr/>
            <p:nvPr/>
          </p:nvSpPr>
          <p:spPr>
            <a:xfrm>
              <a:off x="6277308" y="3583938"/>
              <a:ext cx="47472" cy="77266"/>
            </a:xfrm>
            <a:custGeom>
              <a:avLst/>
              <a:gdLst/>
              <a:ahLst/>
              <a:cxnLst/>
              <a:rect l="l" t="t" r="r" b="b"/>
              <a:pathLst>
                <a:path w="1810" h="2946" extrusionOk="0">
                  <a:moveTo>
                    <a:pt x="0" y="1"/>
                  </a:moveTo>
                  <a:lnTo>
                    <a:pt x="0" y="2946"/>
                  </a:lnTo>
                  <a:lnTo>
                    <a:pt x="1809" y="2946"/>
                  </a:lnTo>
                  <a:lnTo>
                    <a:pt x="1809" y="1"/>
                  </a:ln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4" name="Google Shape;14654;p138"/>
            <p:cNvSpPr/>
            <p:nvPr/>
          </p:nvSpPr>
          <p:spPr>
            <a:xfrm>
              <a:off x="6298133" y="3494974"/>
              <a:ext cx="5954" cy="88990"/>
            </a:xfrm>
            <a:custGeom>
              <a:avLst/>
              <a:gdLst/>
              <a:ahLst/>
              <a:cxnLst/>
              <a:rect l="l" t="t" r="r" b="b"/>
              <a:pathLst>
                <a:path w="227" h="3393" extrusionOk="0">
                  <a:moveTo>
                    <a:pt x="0" y="1"/>
                  </a:moveTo>
                  <a:lnTo>
                    <a:pt x="0" y="3393"/>
                  </a:lnTo>
                  <a:lnTo>
                    <a:pt x="226" y="3393"/>
                  </a:lnTo>
                  <a:lnTo>
                    <a:pt x="226" y="1"/>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5" name="Google Shape;14655;p138"/>
            <p:cNvSpPr/>
            <p:nvPr/>
          </p:nvSpPr>
          <p:spPr>
            <a:xfrm>
              <a:off x="6289163" y="3465311"/>
              <a:ext cx="23762" cy="29690"/>
            </a:xfrm>
            <a:custGeom>
              <a:avLst/>
              <a:gdLst/>
              <a:ahLst/>
              <a:cxnLst/>
              <a:rect l="l" t="t" r="r" b="b"/>
              <a:pathLst>
                <a:path w="906" h="1132" extrusionOk="0">
                  <a:moveTo>
                    <a:pt x="0" y="1"/>
                  </a:moveTo>
                  <a:lnTo>
                    <a:pt x="0" y="679"/>
                  </a:lnTo>
                  <a:cubicBezTo>
                    <a:pt x="0" y="930"/>
                    <a:pt x="203" y="1132"/>
                    <a:pt x="453" y="1132"/>
                  </a:cubicBezTo>
                  <a:cubicBezTo>
                    <a:pt x="703" y="1132"/>
                    <a:pt x="905" y="930"/>
                    <a:pt x="905" y="679"/>
                  </a:cubicBezTo>
                  <a:lnTo>
                    <a:pt x="905"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6" name="Google Shape;14656;p138"/>
            <p:cNvSpPr/>
            <p:nvPr/>
          </p:nvSpPr>
          <p:spPr>
            <a:xfrm>
              <a:off x="6277413" y="3417997"/>
              <a:ext cx="47498" cy="53294"/>
            </a:xfrm>
            <a:custGeom>
              <a:avLst/>
              <a:gdLst/>
              <a:ahLst/>
              <a:cxnLst/>
              <a:rect l="l" t="t" r="r" b="b"/>
              <a:pathLst>
                <a:path w="1811" h="2032" extrusionOk="0">
                  <a:moveTo>
                    <a:pt x="679" y="1"/>
                  </a:moveTo>
                  <a:cubicBezTo>
                    <a:pt x="304" y="1"/>
                    <a:pt x="1" y="304"/>
                    <a:pt x="1" y="679"/>
                  </a:cubicBezTo>
                  <a:lnTo>
                    <a:pt x="1" y="1131"/>
                  </a:lnTo>
                  <a:cubicBezTo>
                    <a:pt x="1" y="1627"/>
                    <a:pt x="405" y="2031"/>
                    <a:pt x="901" y="2031"/>
                  </a:cubicBezTo>
                  <a:cubicBezTo>
                    <a:pt x="904" y="2031"/>
                    <a:pt x="907" y="2031"/>
                    <a:pt x="909" y="2031"/>
                  </a:cubicBezTo>
                  <a:cubicBezTo>
                    <a:pt x="1406" y="2031"/>
                    <a:pt x="1810" y="1624"/>
                    <a:pt x="1810" y="1131"/>
                  </a:cubicBezTo>
                  <a:lnTo>
                    <a:pt x="1810" y="679"/>
                  </a:lnTo>
                  <a:cubicBezTo>
                    <a:pt x="1810" y="304"/>
                    <a:pt x="1507" y="1"/>
                    <a:pt x="1132"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7" name="Google Shape;14657;p138"/>
            <p:cNvSpPr/>
            <p:nvPr/>
          </p:nvSpPr>
          <p:spPr>
            <a:xfrm>
              <a:off x="6277308" y="3417865"/>
              <a:ext cx="32706" cy="53452"/>
            </a:xfrm>
            <a:custGeom>
              <a:avLst/>
              <a:gdLst/>
              <a:ahLst/>
              <a:cxnLst/>
              <a:rect l="l" t="t" r="r" b="b"/>
              <a:pathLst>
                <a:path w="1247" h="2038" extrusionOk="0">
                  <a:moveTo>
                    <a:pt x="679" y="1"/>
                  </a:moveTo>
                  <a:cubicBezTo>
                    <a:pt x="303" y="1"/>
                    <a:pt x="0" y="304"/>
                    <a:pt x="0" y="679"/>
                  </a:cubicBezTo>
                  <a:lnTo>
                    <a:pt x="0" y="1131"/>
                  </a:lnTo>
                  <a:cubicBezTo>
                    <a:pt x="0" y="1652"/>
                    <a:pt x="424" y="2038"/>
                    <a:pt x="901" y="2038"/>
                  </a:cubicBezTo>
                  <a:cubicBezTo>
                    <a:pt x="1015" y="2038"/>
                    <a:pt x="1131" y="2016"/>
                    <a:pt x="1246" y="1969"/>
                  </a:cubicBezTo>
                  <a:cubicBezTo>
                    <a:pt x="905" y="1834"/>
                    <a:pt x="679" y="1502"/>
                    <a:pt x="679" y="1131"/>
                  </a:cubicBezTo>
                  <a:lnTo>
                    <a:pt x="679" y="679"/>
                  </a:lnTo>
                  <a:cubicBezTo>
                    <a:pt x="679" y="347"/>
                    <a:pt x="919" y="68"/>
                    <a:pt x="1246" y="10"/>
                  </a:cubicBezTo>
                  <a:cubicBezTo>
                    <a:pt x="1208" y="6"/>
                    <a:pt x="1169" y="1"/>
                    <a:pt x="1131"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8" name="Google Shape;14658;p138"/>
            <p:cNvSpPr/>
            <p:nvPr/>
          </p:nvSpPr>
          <p:spPr>
            <a:xfrm>
              <a:off x="6277308" y="3417865"/>
              <a:ext cx="47472" cy="23762"/>
            </a:xfrm>
            <a:custGeom>
              <a:avLst/>
              <a:gdLst/>
              <a:ahLst/>
              <a:cxnLst/>
              <a:rect l="l" t="t" r="r" b="b"/>
              <a:pathLst>
                <a:path w="1810" h="906" extrusionOk="0">
                  <a:moveTo>
                    <a:pt x="679" y="1"/>
                  </a:moveTo>
                  <a:cubicBezTo>
                    <a:pt x="308" y="1"/>
                    <a:pt x="0" y="304"/>
                    <a:pt x="0" y="679"/>
                  </a:cubicBezTo>
                  <a:cubicBezTo>
                    <a:pt x="0" y="679"/>
                    <a:pt x="679" y="905"/>
                    <a:pt x="1809" y="905"/>
                  </a:cubicBezTo>
                  <a:lnTo>
                    <a:pt x="1809" y="679"/>
                  </a:lnTo>
                  <a:cubicBezTo>
                    <a:pt x="1809" y="304"/>
                    <a:pt x="1506" y="1"/>
                    <a:pt x="1131"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9" name="Google Shape;14659;p138"/>
            <p:cNvSpPr/>
            <p:nvPr/>
          </p:nvSpPr>
          <p:spPr>
            <a:xfrm>
              <a:off x="6277308" y="3417865"/>
              <a:ext cx="32706" cy="21611"/>
            </a:xfrm>
            <a:custGeom>
              <a:avLst/>
              <a:gdLst/>
              <a:ahLst/>
              <a:cxnLst/>
              <a:rect l="l" t="t" r="r" b="b"/>
              <a:pathLst>
                <a:path w="1247" h="824" extrusionOk="0">
                  <a:moveTo>
                    <a:pt x="679" y="1"/>
                  </a:moveTo>
                  <a:cubicBezTo>
                    <a:pt x="303" y="1"/>
                    <a:pt x="0" y="304"/>
                    <a:pt x="0" y="679"/>
                  </a:cubicBezTo>
                  <a:cubicBezTo>
                    <a:pt x="221" y="747"/>
                    <a:pt x="452" y="795"/>
                    <a:pt x="679" y="824"/>
                  </a:cubicBezTo>
                  <a:lnTo>
                    <a:pt x="679" y="679"/>
                  </a:lnTo>
                  <a:cubicBezTo>
                    <a:pt x="679" y="347"/>
                    <a:pt x="919" y="68"/>
                    <a:pt x="1246" y="10"/>
                  </a:cubicBezTo>
                  <a:cubicBezTo>
                    <a:pt x="1208" y="6"/>
                    <a:pt x="1169" y="1"/>
                    <a:pt x="1131" y="1"/>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0" name="Google Shape;14660;p138"/>
            <p:cNvSpPr/>
            <p:nvPr/>
          </p:nvSpPr>
          <p:spPr>
            <a:xfrm>
              <a:off x="6265427" y="3495368"/>
              <a:ext cx="17835" cy="88596"/>
            </a:xfrm>
            <a:custGeom>
              <a:avLst/>
              <a:gdLst/>
              <a:ahLst/>
              <a:cxnLst/>
              <a:rect l="l" t="t" r="r" b="b"/>
              <a:pathLst>
                <a:path w="680" h="3378" extrusionOk="0">
                  <a:moveTo>
                    <a:pt x="92" y="0"/>
                  </a:moveTo>
                  <a:cubicBezTo>
                    <a:pt x="34" y="77"/>
                    <a:pt x="1" y="169"/>
                    <a:pt x="1" y="265"/>
                  </a:cubicBezTo>
                  <a:lnTo>
                    <a:pt x="1" y="3378"/>
                  </a:lnTo>
                  <a:lnTo>
                    <a:pt x="679" y="3378"/>
                  </a:lnTo>
                  <a:lnTo>
                    <a:pt x="679" y="664"/>
                  </a:lnTo>
                  <a:cubicBezTo>
                    <a:pt x="679" y="520"/>
                    <a:pt x="612" y="390"/>
                    <a:pt x="501" y="303"/>
                  </a:cubicBezTo>
                  <a:lnTo>
                    <a:pt x="92" y="0"/>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1" name="Google Shape;14661;p138"/>
            <p:cNvSpPr/>
            <p:nvPr/>
          </p:nvSpPr>
          <p:spPr>
            <a:xfrm>
              <a:off x="6318826" y="3495368"/>
              <a:ext cx="17940" cy="88596"/>
            </a:xfrm>
            <a:custGeom>
              <a:avLst/>
              <a:gdLst/>
              <a:ahLst/>
              <a:cxnLst/>
              <a:rect l="l" t="t" r="r" b="b"/>
              <a:pathLst>
                <a:path w="684" h="3378" extrusionOk="0">
                  <a:moveTo>
                    <a:pt x="587" y="0"/>
                  </a:moveTo>
                  <a:lnTo>
                    <a:pt x="183" y="303"/>
                  </a:lnTo>
                  <a:cubicBezTo>
                    <a:pt x="68" y="390"/>
                    <a:pt x="0" y="520"/>
                    <a:pt x="5" y="664"/>
                  </a:cubicBezTo>
                  <a:lnTo>
                    <a:pt x="5" y="3378"/>
                  </a:lnTo>
                  <a:lnTo>
                    <a:pt x="683" y="3378"/>
                  </a:lnTo>
                  <a:lnTo>
                    <a:pt x="683" y="265"/>
                  </a:lnTo>
                  <a:cubicBezTo>
                    <a:pt x="679" y="169"/>
                    <a:pt x="650" y="77"/>
                    <a:pt x="587" y="0"/>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2" name="Google Shape;14662;p138"/>
            <p:cNvSpPr/>
            <p:nvPr/>
          </p:nvSpPr>
          <p:spPr>
            <a:xfrm>
              <a:off x="6360476" y="3465311"/>
              <a:ext cx="71181" cy="118653"/>
            </a:xfrm>
            <a:custGeom>
              <a:avLst/>
              <a:gdLst/>
              <a:ahLst/>
              <a:cxnLst/>
              <a:rect l="l" t="t" r="r" b="b"/>
              <a:pathLst>
                <a:path w="2714" h="4524" extrusionOk="0">
                  <a:moveTo>
                    <a:pt x="905" y="1"/>
                  </a:moveTo>
                  <a:lnTo>
                    <a:pt x="905" y="540"/>
                  </a:lnTo>
                  <a:cubicBezTo>
                    <a:pt x="905" y="626"/>
                    <a:pt x="857" y="703"/>
                    <a:pt x="780" y="742"/>
                  </a:cubicBezTo>
                  <a:lnTo>
                    <a:pt x="250" y="1007"/>
                  </a:lnTo>
                  <a:cubicBezTo>
                    <a:pt x="96" y="1084"/>
                    <a:pt x="0" y="1242"/>
                    <a:pt x="0" y="1411"/>
                  </a:cubicBezTo>
                  <a:lnTo>
                    <a:pt x="0" y="4524"/>
                  </a:lnTo>
                  <a:lnTo>
                    <a:pt x="2714" y="4524"/>
                  </a:lnTo>
                  <a:lnTo>
                    <a:pt x="2714" y="1411"/>
                  </a:lnTo>
                  <a:cubicBezTo>
                    <a:pt x="2714" y="1242"/>
                    <a:pt x="2618" y="1084"/>
                    <a:pt x="2464" y="1007"/>
                  </a:cubicBezTo>
                  <a:lnTo>
                    <a:pt x="1934" y="742"/>
                  </a:lnTo>
                  <a:cubicBezTo>
                    <a:pt x="1857" y="703"/>
                    <a:pt x="1809" y="626"/>
                    <a:pt x="1809" y="540"/>
                  </a:cubicBezTo>
                  <a:lnTo>
                    <a:pt x="1809" y="1"/>
                  </a:lnTo>
                  <a:close/>
                </a:path>
              </a:pathLst>
            </a:custGeom>
            <a:solidFill>
              <a:srgbClr val="E8EC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3" name="Google Shape;14663;p138"/>
            <p:cNvSpPr/>
            <p:nvPr/>
          </p:nvSpPr>
          <p:spPr>
            <a:xfrm>
              <a:off x="6372199" y="3583938"/>
              <a:ext cx="47603" cy="77266"/>
            </a:xfrm>
            <a:custGeom>
              <a:avLst/>
              <a:gdLst/>
              <a:ahLst/>
              <a:cxnLst/>
              <a:rect l="l" t="t" r="r" b="b"/>
              <a:pathLst>
                <a:path w="1815" h="2946" extrusionOk="0">
                  <a:moveTo>
                    <a:pt x="1" y="1"/>
                  </a:moveTo>
                  <a:lnTo>
                    <a:pt x="1" y="2946"/>
                  </a:lnTo>
                  <a:lnTo>
                    <a:pt x="1815" y="2946"/>
                  </a:lnTo>
                  <a:lnTo>
                    <a:pt x="1815" y="1"/>
                  </a:lnTo>
                  <a:close/>
                </a:path>
              </a:pathLst>
            </a:custGeom>
            <a:solidFill>
              <a:srgbClr val="8A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4" name="Google Shape;14664;p138"/>
            <p:cNvSpPr/>
            <p:nvPr/>
          </p:nvSpPr>
          <p:spPr>
            <a:xfrm>
              <a:off x="6393024" y="3494974"/>
              <a:ext cx="5954" cy="88990"/>
            </a:xfrm>
            <a:custGeom>
              <a:avLst/>
              <a:gdLst/>
              <a:ahLst/>
              <a:cxnLst/>
              <a:rect l="l" t="t" r="r" b="b"/>
              <a:pathLst>
                <a:path w="227" h="3393" extrusionOk="0">
                  <a:moveTo>
                    <a:pt x="0" y="1"/>
                  </a:moveTo>
                  <a:lnTo>
                    <a:pt x="0" y="3393"/>
                  </a:lnTo>
                  <a:lnTo>
                    <a:pt x="227" y="3393"/>
                  </a:lnTo>
                  <a:lnTo>
                    <a:pt x="227" y="1"/>
                  </a:ln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5" name="Google Shape;14665;p138"/>
            <p:cNvSpPr/>
            <p:nvPr/>
          </p:nvSpPr>
          <p:spPr>
            <a:xfrm>
              <a:off x="6384185" y="3465311"/>
              <a:ext cx="23631" cy="29690"/>
            </a:xfrm>
            <a:custGeom>
              <a:avLst/>
              <a:gdLst/>
              <a:ahLst/>
              <a:cxnLst/>
              <a:rect l="l" t="t" r="r" b="b"/>
              <a:pathLst>
                <a:path w="901" h="1132" extrusionOk="0">
                  <a:moveTo>
                    <a:pt x="1" y="1"/>
                  </a:moveTo>
                  <a:lnTo>
                    <a:pt x="1" y="679"/>
                  </a:lnTo>
                  <a:cubicBezTo>
                    <a:pt x="1" y="930"/>
                    <a:pt x="203" y="1132"/>
                    <a:pt x="453" y="1132"/>
                  </a:cubicBezTo>
                  <a:cubicBezTo>
                    <a:pt x="698" y="1132"/>
                    <a:pt x="900" y="930"/>
                    <a:pt x="900" y="679"/>
                  </a:cubicBezTo>
                  <a:lnTo>
                    <a:pt x="900"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6" name="Google Shape;14666;p138"/>
            <p:cNvSpPr/>
            <p:nvPr/>
          </p:nvSpPr>
          <p:spPr>
            <a:xfrm>
              <a:off x="6372330" y="3417997"/>
              <a:ext cx="47472" cy="53294"/>
            </a:xfrm>
            <a:custGeom>
              <a:avLst/>
              <a:gdLst/>
              <a:ahLst/>
              <a:cxnLst/>
              <a:rect l="l" t="t" r="r" b="b"/>
              <a:pathLst>
                <a:path w="1810" h="2032" extrusionOk="0">
                  <a:moveTo>
                    <a:pt x="1140" y="0"/>
                  </a:moveTo>
                  <a:cubicBezTo>
                    <a:pt x="1137" y="0"/>
                    <a:pt x="1134" y="1"/>
                    <a:pt x="1131" y="1"/>
                  </a:cubicBezTo>
                  <a:lnTo>
                    <a:pt x="679" y="1"/>
                  </a:lnTo>
                  <a:cubicBezTo>
                    <a:pt x="303" y="1"/>
                    <a:pt x="0" y="304"/>
                    <a:pt x="0" y="679"/>
                  </a:cubicBezTo>
                  <a:lnTo>
                    <a:pt x="0" y="1131"/>
                  </a:lnTo>
                  <a:cubicBezTo>
                    <a:pt x="0" y="1627"/>
                    <a:pt x="405" y="2031"/>
                    <a:pt x="905" y="2031"/>
                  </a:cubicBezTo>
                  <a:cubicBezTo>
                    <a:pt x="908" y="2031"/>
                    <a:pt x="911" y="2031"/>
                    <a:pt x="914" y="2031"/>
                  </a:cubicBezTo>
                  <a:cubicBezTo>
                    <a:pt x="1405" y="2031"/>
                    <a:pt x="1810" y="1624"/>
                    <a:pt x="1810" y="1131"/>
                  </a:cubicBezTo>
                  <a:lnTo>
                    <a:pt x="1810" y="679"/>
                  </a:lnTo>
                  <a:cubicBezTo>
                    <a:pt x="1810" y="307"/>
                    <a:pt x="1511" y="0"/>
                    <a:pt x="1140"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7" name="Google Shape;14667;p138"/>
            <p:cNvSpPr/>
            <p:nvPr/>
          </p:nvSpPr>
          <p:spPr>
            <a:xfrm>
              <a:off x="6372199" y="3417865"/>
              <a:ext cx="32706" cy="53452"/>
            </a:xfrm>
            <a:custGeom>
              <a:avLst/>
              <a:gdLst/>
              <a:ahLst/>
              <a:cxnLst/>
              <a:rect l="l" t="t" r="r" b="b"/>
              <a:pathLst>
                <a:path w="1247" h="2038" extrusionOk="0">
                  <a:moveTo>
                    <a:pt x="684" y="1"/>
                  </a:moveTo>
                  <a:cubicBezTo>
                    <a:pt x="308" y="1"/>
                    <a:pt x="1" y="304"/>
                    <a:pt x="1" y="679"/>
                  </a:cubicBezTo>
                  <a:lnTo>
                    <a:pt x="1" y="1131"/>
                  </a:lnTo>
                  <a:cubicBezTo>
                    <a:pt x="1" y="1652"/>
                    <a:pt x="427" y="2038"/>
                    <a:pt x="903" y="2038"/>
                  </a:cubicBezTo>
                  <a:cubicBezTo>
                    <a:pt x="1017" y="2038"/>
                    <a:pt x="1133" y="2016"/>
                    <a:pt x="1247" y="1969"/>
                  </a:cubicBezTo>
                  <a:cubicBezTo>
                    <a:pt x="905" y="1834"/>
                    <a:pt x="679" y="1502"/>
                    <a:pt x="684" y="1131"/>
                  </a:cubicBezTo>
                  <a:lnTo>
                    <a:pt x="684" y="679"/>
                  </a:lnTo>
                  <a:cubicBezTo>
                    <a:pt x="684" y="347"/>
                    <a:pt x="920" y="68"/>
                    <a:pt x="1247" y="10"/>
                  </a:cubicBezTo>
                  <a:cubicBezTo>
                    <a:pt x="1208" y="6"/>
                    <a:pt x="1170" y="1"/>
                    <a:pt x="1136"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8" name="Google Shape;14668;p138"/>
            <p:cNvSpPr/>
            <p:nvPr/>
          </p:nvSpPr>
          <p:spPr>
            <a:xfrm>
              <a:off x="6372330" y="3417865"/>
              <a:ext cx="47472" cy="23762"/>
            </a:xfrm>
            <a:custGeom>
              <a:avLst/>
              <a:gdLst/>
              <a:ahLst/>
              <a:cxnLst/>
              <a:rect l="l" t="t" r="r" b="b"/>
              <a:pathLst>
                <a:path w="1810" h="906" extrusionOk="0">
                  <a:moveTo>
                    <a:pt x="679" y="1"/>
                  </a:moveTo>
                  <a:cubicBezTo>
                    <a:pt x="303" y="1"/>
                    <a:pt x="0" y="304"/>
                    <a:pt x="0" y="679"/>
                  </a:cubicBezTo>
                  <a:cubicBezTo>
                    <a:pt x="0" y="679"/>
                    <a:pt x="679" y="905"/>
                    <a:pt x="1810" y="905"/>
                  </a:cubicBezTo>
                  <a:lnTo>
                    <a:pt x="1810" y="679"/>
                  </a:lnTo>
                  <a:cubicBezTo>
                    <a:pt x="1810" y="304"/>
                    <a:pt x="1506" y="1"/>
                    <a:pt x="1131"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9" name="Google Shape;14669;p138"/>
            <p:cNvSpPr/>
            <p:nvPr/>
          </p:nvSpPr>
          <p:spPr>
            <a:xfrm>
              <a:off x="6372199" y="3417865"/>
              <a:ext cx="32706" cy="21611"/>
            </a:xfrm>
            <a:custGeom>
              <a:avLst/>
              <a:gdLst/>
              <a:ahLst/>
              <a:cxnLst/>
              <a:rect l="l" t="t" r="r" b="b"/>
              <a:pathLst>
                <a:path w="1247" h="824" extrusionOk="0">
                  <a:moveTo>
                    <a:pt x="684" y="1"/>
                  </a:moveTo>
                  <a:cubicBezTo>
                    <a:pt x="308" y="1"/>
                    <a:pt x="1" y="304"/>
                    <a:pt x="1" y="679"/>
                  </a:cubicBezTo>
                  <a:cubicBezTo>
                    <a:pt x="227" y="747"/>
                    <a:pt x="453" y="795"/>
                    <a:pt x="684" y="824"/>
                  </a:cubicBezTo>
                  <a:lnTo>
                    <a:pt x="684" y="679"/>
                  </a:lnTo>
                  <a:cubicBezTo>
                    <a:pt x="684" y="347"/>
                    <a:pt x="920" y="68"/>
                    <a:pt x="1247" y="10"/>
                  </a:cubicBezTo>
                  <a:cubicBezTo>
                    <a:pt x="1208" y="6"/>
                    <a:pt x="1170" y="1"/>
                    <a:pt x="1136" y="1"/>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0" name="Google Shape;14670;p138"/>
            <p:cNvSpPr/>
            <p:nvPr/>
          </p:nvSpPr>
          <p:spPr>
            <a:xfrm>
              <a:off x="6360344" y="3495368"/>
              <a:ext cx="17808" cy="88596"/>
            </a:xfrm>
            <a:custGeom>
              <a:avLst/>
              <a:gdLst/>
              <a:ahLst/>
              <a:cxnLst/>
              <a:rect l="l" t="t" r="r" b="b"/>
              <a:pathLst>
                <a:path w="679" h="3378" extrusionOk="0">
                  <a:moveTo>
                    <a:pt x="96" y="0"/>
                  </a:moveTo>
                  <a:cubicBezTo>
                    <a:pt x="34" y="77"/>
                    <a:pt x="5" y="169"/>
                    <a:pt x="0" y="265"/>
                  </a:cubicBezTo>
                  <a:lnTo>
                    <a:pt x="0" y="3378"/>
                  </a:lnTo>
                  <a:lnTo>
                    <a:pt x="679" y="3378"/>
                  </a:lnTo>
                  <a:lnTo>
                    <a:pt x="679" y="664"/>
                  </a:lnTo>
                  <a:cubicBezTo>
                    <a:pt x="679" y="520"/>
                    <a:pt x="611" y="390"/>
                    <a:pt x="501" y="303"/>
                  </a:cubicBezTo>
                  <a:lnTo>
                    <a:pt x="96" y="0"/>
                  </a:ln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1" name="Google Shape;14671;p138"/>
            <p:cNvSpPr/>
            <p:nvPr/>
          </p:nvSpPr>
          <p:spPr>
            <a:xfrm>
              <a:off x="6413849" y="3495368"/>
              <a:ext cx="17808" cy="88596"/>
            </a:xfrm>
            <a:custGeom>
              <a:avLst/>
              <a:gdLst/>
              <a:ahLst/>
              <a:cxnLst/>
              <a:rect l="l" t="t" r="r" b="b"/>
              <a:pathLst>
                <a:path w="679" h="3378" extrusionOk="0">
                  <a:moveTo>
                    <a:pt x="587" y="0"/>
                  </a:moveTo>
                  <a:lnTo>
                    <a:pt x="178" y="303"/>
                  </a:lnTo>
                  <a:cubicBezTo>
                    <a:pt x="68" y="390"/>
                    <a:pt x="0" y="520"/>
                    <a:pt x="0" y="664"/>
                  </a:cubicBezTo>
                  <a:lnTo>
                    <a:pt x="0" y="3378"/>
                  </a:lnTo>
                  <a:lnTo>
                    <a:pt x="679" y="3378"/>
                  </a:lnTo>
                  <a:lnTo>
                    <a:pt x="679" y="265"/>
                  </a:lnTo>
                  <a:cubicBezTo>
                    <a:pt x="679" y="169"/>
                    <a:pt x="645" y="77"/>
                    <a:pt x="587" y="0"/>
                  </a:cubicBez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2" name="Google Shape;14672;p138"/>
            <p:cNvSpPr/>
            <p:nvPr/>
          </p:nvSpPr>
          <p:spPr>
            <a:xfrm>
              <a:off x="6217982" y="3566156"/>
              <a:ext cx="71339" cy="148448"/>
            </a:xfrm>
            <a:custGeom>
              <a:avLst/>
              <a:gdLst/>
              <a:ahLst/>
              <a:cxnLst/>
              <a:rect l="l" t="t" r="r" b="b"/>
              <a:pathLst>
                <a:path w="2720" h="5660" extrusionOk="0">
                  <a:moveTo>
                    <a:pt x="910" y="1"/>
                  </a:moveTo>
                  <a:lnTo>
                    <a:pt x="910" y="539"/>
                  </a:lnTo>
                  <a:cubicBezTo>
                    <a:pt x="910" y="626"/>
                    <a:pt x="862" y="703"/>
                    <a:pt x="785" y="742"/>
                  </a:cubicBezTo>
                  <a:lnTo>
                    <a:pt x="256" y="1006"/>
                  </a:lnTo>
                  <a:cubicBezTo>
                    <a:pt x="102" y="1083"/>
                    <a:pt x="1" y="1242"/>
                    <a:pt x="5" y="1415"/>
                  </a:cubicBezTo>
                  <a:lnTo>
                    <a:pt x="5" y="3643"/>
                  </a:lnTo>
                  <a:cubicBezTo>
                    <a:pt x="5" y="3778"/>
                    <a:pt x="44" y="3908"/>
                    <a:pt x="116" y="4018"/>
                  </a:cubicBezTo>
                  <a:lnTo>
                    <a:pt x="342" y="4355"/>
                  </a:lnTo>
                  <a:cubicBezTo>
                    <a:pt x="414" y="4466"/>
                    <a:pt x="458" y="4601"/>
                    <a:pt x="458" y="4730"/>
                  </a:cubicBezTo>
                  <a:lnTo>
                    <a:pt x="458" y="5659"/>
                  </a:lnTo>
                  <a:lnTo>
                    <a:pt x="2267" y="5659"/>
                  </a:lnTo>
                  <a:lnTo>
                    <a:pt x="2267" y="4730"/>
                  </a:lnTo>
                  <a:cubicBezTo>
                    <a:pt x="2267" y="4596"/>
                    <a:pt x="2305" y="4466"/>
                    <a:pt x="2382" y="4355"/>
                  </a:cubicBezTo>
                  <a:lnTo>
                    <a:pt x="2604" y="4018"/>
                  </a:lnTo>
                  <a:cubicBezTo>
                    <a:pt x="2681" y="3908"/>
                    <a:pt x="2719" y="3778"/>
                    <a:pt x="2719" y="3643"/>
                  </a:cubicBezTo>
                  <a:lnTo>
                    <a:pt x="2719" y="1410"/>
                  </a:lnTo>
                  <a:cubicBezTo>
                    <a:pt x="2719" y="1242"/>
                    <a:pt x="2618" y="1083"/>
                    <a:pt x="2464" y="1006"/>
                  </a:cubicBezTo>
                  <a:lnTo>
                    <a:pt x="1935" y="742"/>
                  </a:lnTo>
                  <a:cubicBezTo>
                    <a:pt x="1858" y="703"/>
                    <a:pt x="1810" y="626"/>
                    <a:pt x="1810" y="539"/>
                  </a:cubicBezTo>
                  <a:lnTo>
                    <a:pt x="1810" y="1"/>
                  </a:ln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3" name="Google Shape;14673;p138"/>
            <p:cNvSpPr/>
            <p:nvPr/>
          </p:nvSpPr>
          <p:spPr>
            <a:xfrm>
              <a:off x="6217982" y="3596186"/>
              <a:ext cx="17835" cy="94550"/>
            </a:xfrm>
            <a:custGeom>
              <a:avLst/>
              <a:gdLst/>
              <a:ahLst/>
              <a:cxnLst/>
              <a:rect l="l" t="t" r="r" b="b"/>
              <a:pathLst>
                <a:path w="680" h="3605" extrusionOk="0">
                  <a:moveTo>
                    <a:pt x="92" y="1"/>
                  </a:moveTo>
                  <a:cubicBezTo>
                    <a:pt x="34" y="73"/>
                    <a:pt x="1" y="169"/>
                    <a:pt x="1" y="265"/>
                  </a:cubicBezTo>
                  <a:lnTo>
                    <a:pt x="1" y="2493"/>
                  </a:lnTo>
                  <a:cubicBezTo>
                    <a:pt x="1" y="2628"/>
                    <a:pt x="39" y="2758"/>
                    <a:pt x="116" y="2873"/>
                  </a:cubicBezTo>
                  <a:lnTo>
                    <a:pt x="337" y="3210"/>
                  </a:lnTo>
                  <a:cubicBezTo>
                    <a:pt x="414" y="3321"/>
                    <a:pt x="453" y="3451"/>
                    <a:pt x="453" y="3585"/>
                  </a:cubicBezTo>
                  <a:lnTo>
                    <a:pt x="453" y="3605"/>
                  </a:lnTo>
                  <a:lnTo>
                    <a:pt x="679" y="3605"/>
                  </a:lnTo>
                  <a:lnTo>
                    <a:pt x="679" y="665"/>
                  </a:lnTo>
                  <a:cubicBezTo>
                    <a:pt x="679" y="520"/>
                    <a:pt x="612" y="386"/>
                    <a:pt x="501" y="304"/>
                  </a:cubicBezTo>
                  <a:lnTo>
                    <a:pt x="92" y="1"/>
                  </a:ln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4" name="Google Shape;14674;p138"/>
            <p:cNvSpPr/>
            <p:nvPr/>
          </p:nvSpPr>
          <p:spPr>
            <a:xfrm>
              <a:off x="6271355" y="3596186"/>
              <a:ext cx="17835" cy="94550"/>
            </a:xfrm>
            <a:custGeom>
              <a:avLst/>
              <a:gdLst/>
              <a:ahLst/>
              <a:cxnLst/>
              <a:rect l="l" t="t" r="r" b="b"/>
              <a:pathLst>
                <a:path w="680" h="3605" extrusionOk="0">
                  <a:moveTo>
                    <a:pt x="588" y="1"/>
                  </a:moveTo>
                  <a:lnTo>
                    <a:pt x="184" y="304"/>
                  </a:lnTo>
                  <a:cubicBezTo>
                    <a:pt x="68" y="386"/>
                    <a:pt x="1" y="520"/>
                    <a:pt x="1" y="665"/>
                  </a:cubicBezTo>
                  <a:lnTo>
                    <a:pt x="1" y="3605"/>
                  </a:lnTo>
                  <a:lnTo>
                    <a:pt x="227" y="3605"/>
                  </a:lnTo>
                  <a:lnTo>
                    <a:pt x="227" y="3585"/>
                  </a:lnTo>
                  <a:cubicBezTo>
                    <a:pt x="227" y="3451"/>
                    <a:pt x="266" y="3321"/>
                    <a:pt x="343" y="3210"/>
                  </a:cubicBezTo>
                  <a:lnTo>
                    <a:pt x="564" y="2873"/>
                  </a:lnTo>
                  <a:cubicBezTo>
                    <a:pt x="641" y="2758"/>
                    <a:pt x="679" y="2628"/>
                    <a:pt x="679" y="2493"/>
                  </a:cubicBezTo>
                  <a:lnTo>
                    <a:pt x="679" y="265"/>
                  </a:lnTo>
                  <a:cubicBezTo>
                    <a:pt x="679" y="169"/>
                    <a:pt x="646" y="73"/>
                    <a:pt x="588" y="1"/>
                  </a:cubicBez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5" name="Google Shape;14675;p138"/>
            <p:cNvSpPr/>
            <p:nvPr/>
          </p:nvSpPr>
          <p:spPr>
            <a:xfrm>
              <a:off x="6229836" y="3678855"/>
              <a:ext cx="47498" cy="35748"/>
            </a:xfrm>
            <a:custGeom>
              <a:avLst/>
              <a:gdLst/>
              <a:ahLst/>
              <a:cxnLst/>
              <a:rect l="l" t="t" r="r" b="b"/>
              <a:pathLst>
                <a:path w="1811" h="1363" extrusionOk="0">
                  <a:moveTo>
                    <a:pt x="1" y="0"/>
                  </a:moveTo>
                  <a:lnTo>
                    <a:pt x="1" y="1362"/>
                  </a:lnTo>
                  <a:lnTo>
                    <a:pt x="1810" y="1362"/>
                  </a:lnTo>
                  <a:lnTo>
                    <a:pt x="1810" y="0"/>
                  </a:lnTo>
                  <a:close/>
                </a:path>
              </a:pathLst>
            </a:custGeom>
            <a:solidFill>
              <a:srgbClr val="8A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6" name="Google Shape;14676;p138"/>
            <p:cNvSpPr/>
            <p:nvPr/>
          </p:nvSpPr>
          <p:spPr>
            <a:xfrm>
              <a:off x="6250661" y="3690841"/>
              <a:ext cx="5954" cy="23762"/>
            </a:xfrm>
            <a:custGeom>
              <a:avLst/>
              <a:gdLst/>
              <a:ahLst/>
              <a:cxnLst/>
              <a:rect l="l" t="t" r="r" b="b"/>
              <a:pathLst>
                <a:path w="227" h="906" extrusionOk="0">
                  <a:moveTo>
                    <a:pt x="111" y="1"/>
                  </a:moveTo>
                  <a:cubicBezTo>
                    <a:pt x="49" y="1"/>
                    <a:pt x="1" y="49"/>
                    <a:pt x="1" y="111"/>
                  </a:cubicBezTo>
                  <a:lnTo>
                    <a:pt x="1" y="905"/>
                  </a:lnTo>
                  <a:lnTo>
                    <a:pt x="227" y="905"/>
                  </a:lnTo>
                  <a:lnTo>
                    <a:pt x="227" y="111"/>
                  </a:lnTo>
                  <a:cubicBezTo>
                    <a:pt x="227" y="49"/>
                    <a:pt x="174" y="1"/>
                    <a:pt x="111"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7" name="Google Shape;14677;p138"/>
            <p:cNvSpPr/>
            <p:nvPr/>
          </p:nvSpPr>
          <p:spPr>
            <a:xfrm>
              <a:off x="6250661" y="3595819"/>
              <a:ext cx="5954" cy="83194"/>
            </a:xfrm>
            <a:custGeom>
              <a:avLst/>
              <a:gdLst/>
              <a:ahLst/>
              <a:cxnLst/>
              <a:rect l="l" t="t" r="r" b="b"/>
              <a:pathLst>
                <a:path w="227" h="3172" extrusionOk="0">
                  <a:moveTo>
                    <a:pt x="1" y="0"/>
                  </a:moveTo>
                  <a:lnTo>
                    <a:pt x="1" y="3171"/>
                  </a:lnTo>
                  <a:lnTo>
                    <a:pt x="227" y="3171"/>
                  </a:lnTo>
                  <a:lnTo>
                    <a:pt x="227" y="0"/>
                  </a:ln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8" name="Google Shape;14678;p138"/>
            <p:cNvSpPr/>
            <p:nvPr/>
          </p:nvSpPr>
          <p:spPr>
            <a:xfrm>
              <a:off x="6241717" y="3566156"/>
              <a:ext cx="23736" cy="29690"/>
            </a:xfrm>
            <a:custGeom>
              <a:avLst/>
              <a:gdLst/>
              <a:ahLst/>
              <a:cxnLst/>
              <a:rect l="l" t="t" r="r" b="b"/>
              <a:pathLst>
                <a:path w="905" h="1132" extrusionOk="0">
                  <a:moveTo>
                    <a:pt x="0" y="1"/>
                  </a:moveTo>
                  <a:lnTo>
                    <a:pt x="0" y="679"/>
                  </a:lnTo>
                  <a:cubicBezTo>
                    <a:pt x="0" y="929"/>
                    <a:pt x="202" y="1131"/>
                    <a:pt x="452" y="1131"/>
                  </a:cubicBezTo>
                  <a:cubicBezTo>
                    <a:pt x="703" y="1131"/>
                    <a:pt x="905" y="929"/>
                    <a:pt x="905" y="679"/>
                  </a:cubicBezTo>
                  <a:lnTo>
                    <a:pt x="905"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9" name="Google Shape;14679;p138"/>
            <p:cNvSpPr/>
            <p:nvPr/>
          </p:nvSpPr>
          <p:spPr>
            <a:xfrm>
              <a:off x="6229968" y="3518841"/>
              <a:ext cx="47472" cy="53268"/>
            </a:xfrm>
            <a:custGeom>
              <a:avLst/>
              <a:gdLst/>
              <a:ahLst/>
              <a:cxnLst/>
              <a:rect l="l" t="t" r="r" b="b"/>
              <a:pathLst>
                <a:path w="1810" h="2031" extrusionOk="0">
                  <a:moveTo>
                    <a:pt x="679" y="0"/>
                  </a:moveTo>
                  <a:cubicBezTo>
                    <a:pt x="304" y="0"/>
                    <a:pt x="1" y="303"/>
                    <a:pt x="1" y="679"/>
                  </a:cubicBezTo>
                  <a:lnTo>
                    <a:pt x="1" y="1131"/>
                  </a:lnTo>
                  <a:cubicBezTo>
                    <a:pt x="1" y="1626"/>
                    <a:pt x="405" y="2031"/>
                    <a:pt x="900" y="2031"/>
                  </a:cubicBezTo>
                  <a:cubicBezTo>
                    <a:pt x="903" y="2031"/>
                    <a:pt x="906" y="2031"/>
                    <a:pt x="909" y="2031"/>
                  </a:cubicBezTo>
                  <a:cubicBezTo>
                    <a:pt x="1406" y="2031"/>
                    <a:pt x="1810" y="1628"/>
                    <a:pt x="1810" y="1131"/>
                  </a:cubicBezTo>
                  <a:lnTo>
                    <a:pt x="1810" y="679"/>
                  </a:lnTo>
                  <a:cubicBezTo>
                    <a:pt x="1810" y="303"/>
                    <a:pt x="1502" y="0"/>
                    <a:pt x="1131"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0" name="Google Shape;14680;p138"/>
            <p:cNvSpPr/>
            <p:nvPr/>
          </p:nvSpPr>
          <p:spPr>
            <a:xfrm>
              <a:off x="6229863" y="3518710"/>
              <a:ext cx="32706" cy="53452"/>
            </a:xfrm>
            <a:custGeom>
              <a:avLst/>
              <a:gdLst/>
              <a:ahLst/>
              <a:cxnLst/>
              <a:rect l="l" t="t" r="r" b="b"/>
              <a:pathLst>
                <a:path w="1247" h="2038" extrusionOk="0">
                  <a:moveTo>
                    <a:pt x="683" y="0"/>
                  </a:moveTo>
                  <a:cubicBezTo>
                    <a:pt x="308" y="0"/>
                    <a:pt x="5" y="303"/>
                    <a:pt x="5" y="679"/>
                  </a:cubicBezTo>
                  <a:lnTo>
                    <a:pt x="5" y="1131"/>
                  </a:lnTo>
                  <a:cubicBezTo>
                    <a:pt x="1" y="1652"/>
                    <a:pt x="427" y="2037"/>
                    <a:pt x="903" y="2037"/>
                  </a:cubicBezTo>
                  <a:cubicBezTo>
                    <a:pt x="1016" y="2037"/>
                    <a:pt x="1132" y="2016"/>
                    <a:pt x="1246" y="1968"/>
                  </a:cubicBezTo>
                  <a:cubicBezTo>
                    <a:pt x="904" y="1834"/>
                    <a:pt x="678" y="1502"/>
                    <a:pt x="683" y="1131"/>
                  </a:cubicBezTo>
                  <a:lnTo>
                    <a:pt x="683" y="679"/>
                  </a:lnTo>
                  <a:cubicBezTo>
                    <a:pt x="683" y="352"/>
                    <a:pt x="919" y="68"/>
                    <a:pt x="1246" y="15"/>
                  </a:cubicBezTo>
                  <a:cubicBezTo>
                    <a:pt x="1208" y="5"/>
                    <a:pt x="1169" y="0"/>
                    <a:pt x="1135"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1" name="Google Shape;14681;p138"/>
            <p:cNvSpPr/>
            <p:nvPr/>
          </p:nvSpPr>
          <p:spPr>
            <a:xfrm>
              <a:off x="6229836" y="3518710"/>
              <a:ext cx="47498" cy="23736"/>
            </a:xfrm>
            <a:custGeom>
              <a:avLst/>
              <a:gdLst/>
              <a:ahLst/>
              <a:cxnLst/>
              <a:rect l="l" t="t" r="r" b="b"/>
              <a:pathLst>
                <a:path w="1811" h="905" extrusionOk="0">
                  <a:moveTo>
                    <a:pt x="684" y="0"/>
                  </a:moveTo>
                  <a:cubicBezTo>
                    <a:pt x="309" y="0"/>
                    <a:pt x="6" y="303"/>
                    <a:pt x="6" y="679"/>
                  </a:cubicBezTo>
                  <a:lnTo>
                    <a:pt x="1" y="679"/>
                  </a:lnTo>
                  <a:cubicBezTo>
                    <a:pt x="1" y="679"/>
                    <a:pt x="679" y="905"/>
                    <a:pt x="1810" y="905"/>
                  </a:cubicBezTo>
                  <a:lnTo>
                    <a:pt x="1810" y="679"/>
                  </a:lnTo>
                  <a:cubicBezTo>
                    <a:pt x="1810" y="303"/>
                    <a:pt x="1507" y="0"/>
                    <a:pt x="1132"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2" name="Google Shape;14682;p138"/>
            <p:cNvSpPr/>
            <p:nvPr/>
          </p:nvSpPr>
          <p:spPr>
            <a:xfrm>
              <a:off x="6229968" y="3518710"/>
              <a:ext cx="32601" cy="21611"/>
            </a:xfrm>
            <a:custGeom>
              <a:avLst/>
              <a:gdLst/>
              <a:ahLst/>
              <a:cxnLst/>
              <a:rect l="l" t="t" r="r" b="b"/>
              <a:pathLst>
                <a:path w="1243" h="824" extrusionOk="0">
                  <a:moveTo>
                    <a:pt x="679" y="0"/>
                  </a:moveTo>
                  <a:cubicBezTo>
                    <a:pt x="304" y="0"/>
                    <a:pt x="1" y="303"/>
                    <a:pt x="1" y="679"/>
                  </a:cubicBezTo>
                  <a:cubicBezTo>
                    <a:pt x="222" y="746"/>
                    <a:pt x="448" y="794"/>
                    <a:pt x="679" y="823"/>
                  </a:cubicBezTo>
                  <a:lnTo>
                    <a:pt x="679" y="679"/>
                  </a:lnTo>
                  <a:cubicBezTo>
                    <a:pt x="679" y="347"/>
                    <a:pt x="915" y="68"/>
                    <a:pt x="1242" y="15"/>
                  </a:cubicBezTo>
                  <a:cubicBezTo>
                    <a:pt x="1204" y="5"/>
                    <a:pt x="1165" y="0"/>
                    <a:pt x="1131"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3" name="Google Shape;14683;p138"/>
            <p:cNvSpPr/>
            <p:nvPr/>
          </p:nvSpPr>
          <p:spPr>
            <a:xfrm>
              <a:off x="6313004" y="3566156"/>
              <a:ext cx="71208" cy="148448"/>
            </a:xfrm>
            <a:custGeom>
              <a:avLst/>
              <a:gdLst/>
              <a:ahLst/>
              <a:cxnLst/>
              <a:rect l="l" t="t" r="r" b="b"/>
              <a:pathLst>
                <a:path w="2715" h="5660" extrusionOk="0">
                  <a:moveTo>
                    <a:pt x="905" y="1"/>
                  </a:moveTo>
                  <a:lnTo>
                    <a:pt x="905" y="539"/>
                  </a:lnTo>
                  <a:cubicBezTo>
                    <a:pt x="905" y="626"/>
                    <a:pt x="857" y="703"/>
                    <a:pt x="780" y="742"/>
                  </a:cubicBezTo>
                  <a:lnTo>
                    <a:pt x="251" y="1006"/>
                  </a:lnTo>
                  <a:cubicBezTo>
                    <a:pt x="97" y="1083"/>
                    <a:pt x="1" y="1242"/>
                    <a:pt x="1" y="1415"/>
                  </a:cubicBezTo>
                  <a:lnTo>
                    <a:pt x="1" y="3643"/>
                  </a:lnTo>
                  <a:cubicBezTo>
                    <a:pt x="1" y="3778"/>
                    <a:pt x="39" y="3908"/>
                    <a:pt x="116" y="4018"/>
                  </a:cubicBezTo>
                  <a:lnTo>
                    <a:pt x="338" y="4355"/>
                  </a:lnTo>
                  <a:cubicBezTo>
                    <a:pt x="415" y="4466"/>
                    <a:pt x="453" y="4601"/>
                    <a:pt x="453" y="4730"/>
                  </a:cubicBezTo>
                  <a:lnTo>
                    <a:pt x="453" y="5659"/>
                  </a:lnTo>
                  <a:lnTo>
                    <a:pt x="2262" y="5659"/>
                  </a:lnTo>
                  <a:lnTo>
                    <a:pt x="2262" y="4730"/>
                  </a:lnTo>
                  <a:cubicBezTo>
                    <a:pt x="2262" y="4596"/>
                    <a:pt x="2301" y="4466"/>
                    <a:pt x="2378" y="4355"/>
                  </a:cubicBezTo>
                  <a:lnTo>
                    <a:pt x="2599" y="4018"/>
                  </a:lnTo>
                  <a:cubicBezTo>
                    <a:pt x="2676" y="3908"/>
                    <a:pt x="2715" y="3778"/>
                    <a:pt x="2715" y="3643"/>
                  </a:cubicBezTo>
                  <a:lnTo>
                    <a:pt x="2715" y="1410"/>
                  </a:lnTo>
                  <a:cubicBezTo>
                    <a:pt x="2715" y="1242"/>
                    <a:pt x="2618" y="1083"/>
                    <a:pt x="2464" y="1006"/>
                  </a:cubicBezTo>
                  <a:lnTo>
                    <a:pt x="1930" y="742"/>
                  </a:lnTo>
                  <a:cubicBezTo>
                    <a:pt x="1853" y="703"/>
                    <a:pt x="1805" y="626"/>
                    <a:pt x="1805" y="539"/>
                  </a:cubicBezTo>
                  <a:lnTo>
                    <a:pt x="1805" y="1"/>
                  </a:lnTo>
                  <a:close/>
                </a:path>
              </a:pathLst>
            </a:custGeom>
            <a:solidFill>
              <a:srgbClr val="BDC6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4" name="Google Shape;14684;p138"/>
            <p:cNvSpPr/>
            <p:nvPr/>
          </p:nvSpPr>
          <p:spPr>
            <a:xfrm>
              <a:off x="6313004" y="3596186"/>
              <a:ext cx="17835" cy="94550"/>
            </a:xfrm>
            <a:custGeom>
              <a:avLst/>
              <a:gdLst/>
              <a:ahLst/>
              <a:cxnLst/>
              <a:rect l="l" t="t" r="r" b="b"/>
              <a:pathLst>
                <a:path w="680" h="3605" extrusionOk="0">
                  <a:moveTo>
                    <a:pt x="92" y="1"/>
                  </a:moveTo>
                  <a:cubicBezTo>
                    <a:pt x="35" y="73"/>
                    <a:pt x="1" y="169"/>
                    <a:pt x="1" y="265"/>
                  </a:cubicBezTo>
                  <a:lnTo>
                    <a:pt x="1" y="2493"/>
                  </a:lnTo>
                  <a:cubicBezTo>
                    <a:pt x="1" y="2628"/>
                    <a:pt x="39" y="2758"/>
                    <a:pt x="116" y="2873"/>
                  </a:cubicBezTo>
                  <a:lnTo>
                    <a:pt x="338" y="3210"/>
                  </a:lnTo>
                  <a:cubicBezTo>
                    <a:pt x="410" y="3321"/>
                    <a:pt x="453" y="3451"/>
                    <a:pt x="453" y="3585"/>
                  </a:cubicBezTo>
                  <a:lnTo>
                    <a:pt x="453" y="3605"/>
                  </a:lnTo>
                  <a:lnTo>
                    <a:pt x="679" y="3605"/>
                  </a:lnTo>
                  <a:lnTo>
                    <a:pt x="679" y="665"/>
                  </a:lnTo>
                  <a:cubicBezTo>
                    <a:pt x="679" y="520"/>
                    <a:pt x="612" y="386"/>
                    <a:pt x="496" y="304"/>
                  </a:cubicBezTo>
                  <a:lnTo>
                    <a:pt x="92" y="1"/>
                  </a:lnTo>
                  <a:close/>
                </a:path>
              </a:pathLst>
            </a:custGeom>
            <a:solidFill>
              <a:srgbClr val="A1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5" name="Google Shape;14685;p138"/>
            <p:cNvSpPr/>
            <p:nvPr/>
          </p:nvSpPr>
          <p:spPr>
            <a:xfrm>
              <a:off x="6366272" y="3596186"/>
              <a:ext cx="17808" cy="94550"/>
            </a:xfrm>
            <a:custGeom>
              <a:avLst/>
              <a:gdLst/>
              <a:ahLst/>
              <a:cxnLst/>
              <a:rect l="l" t="t" r="r" b="b"/>
              <a:pathLst>
                <a:path w="679" h="3605" extrusionOk="0">
                  <a:moveTo>
                    <a:pt x="587" y="1"/>
                  </a:moveTo>
                  <a:lnTo>
                    <a:pt x="183" y="304"/>
                  </a:lnTo>
                  <a:cubicBezTo>
                    <a:pt x="68" y="386"/>
                    <a:pt x="0" y="520"/>
                    <a:pt x="0" y="665"/>
                  </a:cubicBezTo>
                  <a:lnTo>
                    <a:pt x="0" y="3605"/>
                  </a:lnTo>
                  <a:lnTo>
                    <a:pt x="227" y="3605"/>
                  </a:lnTo>
                  <a:lnTo>
                    <a:pt x="227" y="3585"/>
                  </a:lnTo>
                  <a:cubicBezTo>
                    <a:pt x="227" y="3451"/>
                    <a:pt x="270" y="3321"/>
                    <a:pt x="342" y="3210"/>
                  </a:cubicBezTo>
                  <a:lnTo>
                    <a:pt x="568" y="2873"/>
                  </a:lnTo>
                  <a:cubicBezTo>
                    <a:pt x="640" y="2758"/>
                    <a:pt x="679" y="2628"/>
                    <a:pt x="679" y="2493"/>
                  </a:cubicBezTo>
                  <a:lnTo>
                    <a:pt x="679" y="265"/>
                  </a:lnTo>
                  <a:cubicBezTo>
                    <a:pt x="679" y="169"/>
                    <a:pt x="645" y="73"/>
                    <a:pt x="587" y="1"/>
                  </a:cubicBezTo>
                  <a:close/>
                </a:path>
              </a:pathLst>
            </a:custGeom>
            <a:solidFill>
              <a:srgbClr val="A1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6" name="Google Shape;14686;p138"/>
            <p:cNvSpPr/>
            <p:nvPr/>
          </p:nvSpPr>
          <p:spPr>
            <a:xfrm>
              <a:off x="6324754" y="3678855"/>
              <a:ext cx="47603" cy="35748"/>
            </a:xfrm>
            <a:custGeom>
              <a:avLst/>
              <a:gdLst/>
              <a:ahLst/>
              <a:cxnLst/>
              <a:rect l="l" t="t" r="r" b="b"/>
              <a:pathLst>
                <a:path w="1815" h="1363" extrusionOk="0">
                  <a:moveTo>
                    <a:pt x="0" y="0"/>
                  </a:moveTo>
                  <a:lnTo>
                    <a:pt x="0" y="1362"/>
                  </a:lnTo>
                  <a:lnTo>
                    <a:pt x="1814" y="1362"/>
                  </a:lnTo>
                  <a:lnTo>
                    <a:pt x="1814" y="0"/>
                  </a:ln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7" name="Google Shape;14687;p138"/>
            <p:cNvSpPr/>
            <p:nvPr/>
          </p:nvSpPr>
          <p:spPr>
            <a:xfrm>
              <a:off x="6345578" y="3690841"/>
              <a:ext cx="5954" cy="23762"/>
            </a:xfrm>
            <a:custGeom>
              <a:avLst/>
              <a:gdLst/>
              <a:ahLst/>
              <a:cxnLst/>
              <a:rect l="l" t="t" r="r" b="b"/>
              <a:pathLst>
                <a:path w="227" h="906" extrusionOk="0">
                  <a:moveTo>
                    <a:pt x="111" y="1"/>
                  </a:moveTo>
                  <a:cubicBezTo>
                    <a:pt x="48" y="1"/>
                    <a:pt x="0" y="49"/>
                    <a:pt x="0" y="111"/>
                  </a:cubicBezTo>
                  <a:lnTo>
                    <a:pt x="0" y="905"/>
                  </a:lnTo>
                  <a:lnTo>
                    <a:pt x="226" y="905"/>
                  </a:lnTo>
                  <a:lnTo>
                    <a:pt x="226" y="111"/>
                  </a:lnTo>
                  <a:cubicBezTo>
                    <a:pt x="226" y="49"/>
                    <a:pt x="173" y="1"/>
                    <a:pt x="111" y="1"/>
                  </a:cubicBezTo>
                  <a:close/>
                </a:path>
              </a:pathLst>
            </a:custGeom>
            <a:solidFill>
              <a:srgbClr val="677C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8" name="Google Shape;14688;p138"/>
            <p:cNvSpPr/>
            <p:nvPr/>
          </p:nvSpPr>
          <p:spPr>
            <a:xfrm>
              <a:off x="6345578" y="3595819"/>
              <a:ext cx="5954" cy="83194"/>
            </a:xfrm>
            <a:custGeom>
              <a:avLst/>
              <a:gdLst/>
              <a:ahLst/>
              <a:cxnLst/>
              <a:rect l="l" t="t" r="r" b="b"/>
              <a:pathLst>
                <a:path w="227" h="3172" extrusionOk="0">
                  <a:moveTo>
                    <a:pt x="0" y="0"/>
                  </a:moveTo>
                  <a:lnTo>
                    <a:pt x="0" y="3171"/>
                  </a:lnTo>
                  <a:lnTo>
                    <a:pt x="226" y="3171"/>
                  </a:lnTo>
                  <a:lnTo>
                    <a:pt x="226" y="0"/>
                  </a:lnTo>
                  <a:close/>
                </a:path>
              </a:pathLst>
            </a:custGeom>
            <a:solidFill>
              <a:srgbClr val="A1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9" name="Google Shape;14689;p138"/>
            <p:cNvSpPr/>
            <p:nvPr/>
          </p:nvSpPr>
          <p:spPr>
            <a:xfrm>
              <a:off x="6336609" y="3566156"/>
              <a:ext cx="23762" cy="29690"/>
            </a:xfrm>
            <a:custGeom>
              <a:avLst/>
              <a:gdLst/>
              <a:ahLst/>
              <a:cxnLst/>
              <a:rect l="l" t="t" r="r" b="b"/>
              <a:pathLst>
                <a:path w="906" h="1132" extrusionOk="0">
                  <a:moveTo>
                    <a:pt x="1" y="1"/>
                  </a:moveTo>
                  <a:lnTo>
                    <a:pt x="1" y="679"/>
                  </a:lnTo>
                  <a:cubicBezTo>
                    <a:pt x="1" y="929"/>
                    <a:pt x="203" y="1131"/>
                    <a:pt x="453" y="1131"/>
                  </a:cubicBezTo>
                  <a:cubicBezTo>
                    <a:pt x="703" y="1131"/>
                    <a:pt x="905" y="929"/>
                    <a:pt x="905" y="679"/>
                  </a:cubicBezTo>
                  <a:lnTo>
                    <a:pt x="905"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0" name="Google Shape;14690;p138"/>
            <p:cNvSpPr/>
            <p:nvPr/>
          </p:nvSpPr>
          <p:spPr>
            <a:xfrm>
              <a:off x="6324885" y="3518841"/>
              <a:ext cx="47472" cy="53268"/>
            </a:xfrm>
            <a:custGeom>
              <a:avLst/>
              <a:gdLst/>
              <a:ahLst/>
              <a:cxnLst/>
              <a:rect l="l" t="t" r="r" b="b"/>
              <a:pathLst>
                <a:path w="1810" h="2031" extrusionOk="0">
                  <a:moveTo>
                    <a:pt x="679" y="0"/>
                  </a:moveTo>
                  <a:cubicBezTo>
                    <a:pt x="303" y="0"/>
                    <a:pt x="0" y="303"/>
                    <a:pt x="0" y="679"/>
                  </a:cubicBezTo>
                  <a:lnTo>
                    <a:pt x="0" y="1131"/>
                  </a:lnTo>
                  <a:cubicBezTo>
                    <a:pt x="0" y="1626"/>
                    <a:pt x="404" y="2031"/>
                    <a:pt x="900" y="2031"/>
                  </a:cubicBezTo>
                  <a:cubicBezTo>
                    <a:pt x="903" y="2031"/>
                    <a:pt x="906" y="2031"/>
                    <a:pt x="909" y="2031"/>
                  </a:cubicBezTo>
                  <a:cubicBezTo>
                    <a:pt x="1405" y="2031"/>
                    <a:pt x="1809" y="1628"/>
                    <a:pt x="1809" y="1131"/>
                  </a:cubicBezTo>
                  <a:lnTo>
                    <a:pt x="1809" y="679"/>
                  </a:lnTo>
                  <a:cubicBezTo>
                    <a:pt x="1809" y="303"/>
                    <a:pt x="1506" y="0"/>
                    <a:pt x="1131"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1" name="Google Shape;14691;p138"/>
            <p:cNvSpPr/>
            <p:nvPr/>
          </p:nvSpPr>
          <p:spPr>
            <a:xfrm>
              <a:off x="6324754" y="3518710"/>
              <a:ext cx="32706" cy="53452"/>
            </a:xfrm>
            <a:custGeom>
              <a:avLst/>
              <a:gdLst/>
              <a:ahLst/>
              <a:cxnLst/>
              <a:rect l="l" t="t" r="r" b="b"/>
              <a:pathLst>
                <a:path w="1247" h="2038" extrusionOk="0">
                  <a:moveTo>
                    <a:pt x="679" y="0"/>
                  </a:moveTo>
                  <a:cubicBezTo>
                    <a:pt x="308" y="0"/>
                    <a:pt x="0" y="303"/>
                    <a:pt x="0" y="679"/>
                  </a:cubicBezTo>
                  <a:lnTo>
                    <a:pt x="0" y="1131"/>
                  </a:lnTo>
                  <a:cubicBezTo>
                    <a:pt x="0" y="1652"/>
                    <a:pt x="424" y="2037"/>
                    <a:pt x="901" y="2037"/>
                  </a:cubicBezTo>
                  <a:cubicBezTo>
                    <a:pt x="1015" y="2037"/>
                    <a:pt x="1132" y="2016"/>
                    <a:pt x="1247" y="1968"/>
                  </a:cubicBezTo>
                  <a:cubicBezTo>
                    <a:pt x="905" y="1834"/>
                    <a:pt x="679" y="1502"/>
                    <a:pt x="679" y="1131"/>
                  </a:cubicBezTo>
                  <a:lnTo>
                    <a:pt x="679" y="679"/>
                  </a:lnTo>
                  <a:cubicBezTo>
                    <a:pt x="679" y="352"/>
                    <a:pt x="919" y="68"/>
                    <a:pt x="1247" y="15"/>
                  </a:cubicBezTo>
                  <a:cubicBezTo>
                    <a:pt x="1208" y="5"/>
                    <a:pt x="1170" y="0"/>
                    <a:pt x="1131"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2" name="Google Shape;14692;p138"/>
            <p:cNvSpPr/>
            <p:nvPr/>
          </p:nvSpPr>
          <p:spPr>
            <a:xfrm>
              <a:off x="6324754" y="3518710"/>
              <a:ext cx="47603" cy="23736"/>
            </a:xfrm>
            <a:custGeom>
              <a:avLst/>
              <a:gdLst/>
              <a:ahLst/>
              <a:cxnLst/>
              <a:rect l="l" t="t" r="r" b="b"/>
              <a:pathLst>
                <a:path w="1815" h="905" extrusionOk="0">
                  <a:moveTo>
                    <a:pt x="684" y="0"/>
                  </a:moveTo>
                  <a:cubicBezTo>
                    <a:pt x="308" y="0"/>
                    <a:pt x="0" y="303"/>
                    <a:pt x="0" y="679"/>
                  </a:cubicBezTo>
                  <a:cubicBezTo>
                    <a:pt x="0" y="679"/>
                    <a:pt x="679" y="905"/>
                    <a:pt x="1814" y="905"/>
                  </a:cubicBezTo>
                  <a:lnTo>
                    <a:pt x="1814" y="679"/>
                  </a:lnTo>
                  <a:cubicBezTo>
                    <a:pt x="1814" y="303"/>
                    <a:pt x="1506" y="0"/>
                    <a:pt x="1136"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3" name="Google Shape;14693;p138"/>
            <p:cNvSpPr/>
            <p:nvPr/>
          </p:nvSpPr>
          <p:spPr>
            <a:xfrm>
              <a:off x="6324754" y="3518710"/>
              <a:ext cx="32706" cy="21611"/>
            </a:xfrm>
            <a:custGeom>
              <a:avLst/>
              <a:gdLst/>
              <a:ahLst/>
              <a:cxnLst/>
              <a:rect l="l" t="t" r="r" b="b"/>
              <a:pathLst>
                <a:path w="1247" h="824" extrusionOk="0">
                  <a:moveTo>
                    <a:pt x="679" y="0"/>
                  </a:moveTo>
                  <a:cubicBezTo>
                    <a:pt x="308" y="0"/>
                    <a:pt x="0" y="303"/>
                    <a:pt x="0" y="679"/>
                  </a:cubicBezTo>
                  <a:cubicBezTo>
                    <a:pt x="226" y="746"/>
                    <a:pt x="453" y="794"/>
                    <a:pt x="679" y="823"/>
                  </a:cubicBezTo>
                  <a:lnTo>
                    <a:pt x="679" y="679"/>
                  </a:lnTo>
                  <a:cubicBezTo>
                    <a:pt x="679" y="347"/>
                    <a:pt x="919" y="68"/>
                    <a:pt x="1247" y="15"/>
                  </a:cubicBezTo>
                  <a:cubicBezTo>
                    <a:pt x="1208" y="5"/>
                    <a:pt x="1170" y="0"/>
                    <a:pt x="1131"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4" name="Google Shape;14694;p138"/>
            <p:cNvSpPr/>
            <p:nvPr/>
          </p:nvSpPr>
          <p:spPr>
            <a:xfrm>
              <a:off x="6407921" y="3566156"/>
              <a:ext cx="71208" cy="148448"/>
            </a:xfrm>
            <a:custGeom>
              <a:avLst/>
              <a:gdLst/>
              <a:ahLst/>
              <a:cxnLst/>
              <a:rect l="l" t="t" r="r" b="b"/>
              <a:pathLst>
                <a:path w="2715" h="5660" extrusionOk="0">
                  <a:moveTo>
                    <a:pt x="905" y="1"/>
                  </a:moveTo>
                  <a:lnTo>
                    <a:pt x="905" y="539"/>
                  </a:lnTo>
                  <a:cubicBezTo>
                    <a:pt x="905" y="626"/>
                    <a:pt x="857" y="703"/>
                    <a:pt x="780" y="742"/>
                  </a:cubicBezTo>
                  <a:lnTo>
                    <a:pt x="250" y="1006"/>
                  </a:lnTo>
                  <a:cubicBezTo>
                    <a:pt x="96" y="1083"/>
                    <a:pt x="0" y="1242"/>
                    <a:pt x="0" y="1415"/>
                  </a:cubicBezTo>
                  <a:lnTo>
                    <a:pt x="0" y="3643"/>
                  </a:lnTo>
                  <a:cubicBezTo>
                    <a:pt x="0" y="3778"/>
                    <a:pt x="39" y="3908"/>
                    <a:pt x="116" y="4018"/>
                  </a:cubicBezTo>
                  <a:lnTo>
                    <a:pt x="337" y="4355"/>
                  </a:lnTo>
                  <a:cubicBezTo>
                    <a:pt x="414" y="4466"/>
                    <a:pt x="453" y="4601"/>
                    <a:pt x="453" y="4730"/>
                  </a:cubicBezTo>
                  <a:lnTo>
                    <a:pt x="453" y="5659"/>
                  </a:lnTo>
                  <a:lnTo>
                    <a:pt x="2262" y="5659"/>
                  </a:lnTo>
                  <a:lnTo>
                    <a:pt x="2262" y="4730"/>
                  </a:lnTo>
                  <a:cubicBezTo>
                    <a:pt x="2262" y="4596"/>
                    <a:pt x="2305" y="4466"/>
                    <a:pt x="2377" y="4355"/>
                  </a:cubicBezTo>
                  <a:lnTo>
                    <a:pt x="2603" y="4018"/>
                  </a:lnTo>
                  <a:cubicBezTo>
                    <a:pt x="2676" y="3908"/>
                    <a:pt x="2714" y="3778"/>
                    <a:pt x="2714" y="3643"/>
                  </a:cubicBezTo>
                  <a:lnTo>
                    <a:pt x="2714" y="1410"/>
                  </a:lnTo>
                  <a:cubicBezTo>
                    <a:pt x="2714" y="1242"/>
                    <a:pt x="2618" y="1083"/>
                    <a:pt x="2464" y="1006"/>
                  </a:cubicBezTo>
                  <a:lnTo>
                    <a:pt x="1935" y="742"/>
                  </a:lnTo>
                  <a:cubicBezTo>
                    <a:pt x="1858" y="703"/>
                    <a:pt x="1809" y="626"/>
                    <a:pt x="1809" y="539"/>
                  </a:cubicBezTo>
                  <a:lnTo>
                    <a:pt x="1809" y="1"/>
                  </a:ln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5" name="Google Shape;14695;p138"/>
            <p:cNvSpPr/>
            <p:nvPr/>
          </p:nvSpPr>
          <p:spPr>
            <a:xfrm>
              <a:off x="6407921" y="3596186"/>
              <a:ext cx="17808" cy="94550"/>
            </a:xfrm>
            <a:custGeom>
              <a:avLst/>
              <a:gdLst/>
              <a:ahLst/>
              <a:cxnLst/>
              <a:rect l="l" t="t" r="r" b="b"/>
              <a:pathLst>
                <a:path w="679" h="3605" extrusionOk="0">
                  <a:moveTo>
                    <a:pt x="92" y="1"/>
                  </a:moveTo>
                  <a:cubicBezTo>
                    <a:pt x="34" y="73"/>
                    <a:pt x="0" y="169"/>
                    <a:pt x="0" y="265"/>
                  </a:cubicBezTo>
                  <a:lnTo>
                    <a:pt x="0" y="2493"/>
                  </a:lnTo>
                  <a:cubicBezTo>
                    <a:pt x="0" y="2628"/>
                    <a:pt x="39" y="2758"/>
                    <a:pt x="111" y="2873"/>
                  </a:cubicBezTo>
                  <a:lnTo>
                    <a:pt x="337" y="3210"/>
                  </a:lnTo>
                  <a:cubicBezTo>
                    <a:pt x="409" y="3321"/>
                    <a:pt x="453" y="3451"/>
                    <a:pt x="453" y="3585"/>
                  </a:cubicBezTo>
                  <a:lnTo>
                    <a:pt x="453" y="3605"/>
                  </a:lnTo>
                  <a:lnTo>
                    <a:pt x="679" y="3605"/>
                  </a:lnTo>
                  <a:lnTo>
                    <a:pt x="679" y="665"/>
                  </a:lnTo>
                  <a:cubicBezTo>
                    <a:pt x="679" y="520"/>
                    <a:pt x="611" y="386"/>
                    <a:pt x="496" y="304"/>
                  </a:cubicBezTo>
                  <a:lnTo>
                    <a:pt x="92" y="1"/>
                  </a:ln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6" name="Google Shape;14696;p138"/>
            <p:cNvSpPr/>
            <p:nvPr/>
          </p:nvSpPr>
          <p:spPr>
            <a:xfrm>
              <a:off x="6461163" y="3596186"/>
              <a:ext cx="17835" cy="94550"/>
            </a:xfrm>
            <a:custGeom>
              <a:avLst/>
              <a:gdLst/>
              <a:ahLst/>
              <a:cxnLst/>
              <a:rect l="l" t="t" r="r" b="b"/>
              <a:pathLst>
                <a:path w="680" h="3605" extrusionOk="0">
                  <a:moveTo>
                    <a:pt x="588" y="1"/>
                  </a:moveTo>
                  <a:lnTo>
                    <a:pt x="184" y="304"/>
                  </a:lnTo>
                  <a:cubicBezTo>
                    <a:pt x="68" y="386"/>
                    <a:pt x="1" y="520"/>
                    <a:pt x="1" y="665"/>
                  </a:cubicBezTo>
                  <a:lnTo>
                    <a:pt x="1" y="3605"/>
                  </a:lnTo>
                  <a:lnTo>
                    <a:pt x="227" y="3605"/>
                  </a:lnTo>
                  <a:lnTo>
                    <a:pt x="227" y="3585"/>
                  </a:lnTo>
                  <a:cubicBezTo>
                    <a:pt x="227" y="3451"/>
                    <a:pt x="270" y="3321"/>
                    <a:pt x="342" y="3210"/>
                  </a:cubicBezTo>
                  <a:lnTo>
                    <a:pt x="569" y="2873"/>
                  </a:lnTo>
                  <a:cubicBezTo>
                    <a:pt x="641" y="2758"/>
                    <a:pt x="679" y="2628"/>
                    <a:pt x="679" y="2493"/>
                  </a:cubicBezTo>
                  <a:lnTo>
                    <a:pt x="679" y="265"/>
                  </a:lnTo>
                  <a:cubicBezTo>
                    <a:pt x="679" y="169"/>
                    <a:pt x="646" y="73"/>
                    <a:pt x="588"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7" name="Google Shape;14697;p138"/>
            <p:cNvSpPr/>
            <p:nvPr/>
          </p:nvSpPr>
          <p:spPr>
            <a:xfrm>
              <a:off x="6419776" y="3678855"/>
              <a:ext cx="47472" cy="35748"/>
            </a:xfrm>
            <a:custGeom>
              <a:avLst/>
              <a:gdLst/>
              <a:ahLst/>
              <a:cxnLst/>
              <a:rect l="l" t="t" r="r" b="b"/>
              <a:pathLst>
                <a:path w="1810" h="1363" extrusionOk="0">
                  <a:moveTo>
                    <a:pt x="1" y="0"/>
                  </a:moveTo>
                  <a:lnTo>
                    <a:pt x="1" y="1362"/>
                  </a:lnTo>
                  <a:lnTo>
                    <a:pt x="1810" y="1362"/>
                  </a:lnTo>
                  <a:lnTo>
                    <a:pt x="1810" y="0"/>
                  </a:lnTo>
                  <a:close/>
                </a:path>
              </a:pathLst>
            </a:custGeom>
            <a:solidFill>
              <a:srgbClr val="8A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8" name="Google Shape;14698;p138"/>
            <p:cNvSpPr/>
            <p:nvPr/>
          </p:nvSpPr>
          <p:spPr>
            <a:xfrm>
              <a:off x="6440469" y="3690841"/>
              <a:ext cx="6085" cy="23762"/>
            </a:xfrm>
            <a:custGeom>
              <a:avLst/>
              <a:gdLst/>
              <a:ahLst/>
              <a:cxnLst/>
              <a:rect l="l" t="t" r="r" b="b"/>
              <a:pathLst>
                <a:path w="232" h="906" extrusionOk="0">
                  <a:moveTo>
                    <a:pt x="124" y="0"/>
                  </a:moveTo>
                  <a:cubicBezTo>
                    <a:pt x="121" y="0"/>
                    <a:pt x="119" y="0"/>
                    <a:pt x="116" y="1"/>
                  </a:cubicBezTo>
                  <a:cubicBezTo>
                    <a:pt x="54" y="1"/>
                    <a:pt x="1" y="49"/>
                    <a:pt x="1" y="111"/>
                  </a:cubicBezTo>
                  <a:lnTo>
                    <a:pt x="1" y="905"/>
                  </a:lnTo>
                  <a:lnTo>
                    <a:pt x="232" y="905"/>
                  </a:lnTo>
                  <a:lnTo>
                    <a:pt x="232" y="111"/>
                  </a:lnTo>
                  <a:cubicBezTo>
                    <a:pt x="232" y="51"/>
                    <a:pt x="183" y="0"/>
                    <a:pt x="124" y="0"/>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9" name="Google Shape;14699;p138"/>
            <p:cNvSpPr/>
            <p:nvPr/>
          </p:nvSpPr>
          <p:spPr>
            <a:xfrm>
              <a:off x="6440469" y="3595819"/>
              <a:ext cx="5954" cy="83194"/>
            </a:xfrm>
            <a:custGeom>
              <a:avLst/>
              <a:gdLst/>
              <a:ahLst/>
              <a:cxnLst/>
              <a:rect l="l" t="t" r="r" b="b"/>
              <a:pathLst>
                <a:path w="227" h="3172" extrusionOk="0">
                  <a:moveTo>
                    <a:pt x="1" y="0"/>
                  </a:moveTo>
                  <a:lnTo>
                    <a:pt x="1" y="3171"/>
                  </a:lnTo>
                  <a:lnTo>
                    <a:pt x="227" y="3171"/>
                  </a:lnTo>
                  <a:lnTo>
                    <a:pt x="227" y="0"/>
                  </a:ln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0" name="Google Shape;14700;p138"/>
            <p:cNvSpPr/>
            <p:nvPr/>
          </p:nvSpPr>
          <p:spPr>
            <a:xfrm>
              <a:off x="6431631" y="3566156"/>
              <a:ext cx="23631" cy="29690"/>
            </a:xfrm>
            <a:custGeom>
              <a:avLst/>
              <a:gdLst/>
              <a:ahLst/>
              <a:cxnLst/>
              <a:rect l="l" t="t" r="r" b="b"/>
              <a:pathLst>
                <a:path w="901" h="1132" extrusionOk="0">
                  <a:moveTo>
                    <a:pt x="1" y="1"/>
                  </a:moveTo>
                  <a:lnTo>
                    <a:pt x="1" y="679"/>
                  </a:lnTo>
                  <a:cubicBezTo>
                    <a:pt x="1" y="929"/>
                    <a:pt x="203" y="1131"/>
                    <a:pt x="453" y="1131"/>
                  </a:cubicBezTo>
                  <a:cubicBezTo>
                    <a:pt x="699" y="1131"/>
                    <a:pt x="901" y="929"/>
                    <a:pt x="901" y="679"/>
                  </a:cubicBezTo>
                  <a:lnTo>
                    <a:pt x="901"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1" name="Google Shape;14701;p138"/>
            <p:cNvSpPr/>
            <p:nvPr/>
          </p:nvSpPr>
          <p:spPr>
            <a:xfrm>
              <a:off x="6419776" y="3518841"/>
              <a:ext cx="47472" cy="53268"/>
            </a:xfrm>
            <a:custGeom>
              <a:avLst/>
              <a:gdLst/>
              <a:ahLst/>
              <a:cxnLst/>
              <a:rect l="l" t="t" r="r" b="b"/>
              <a:pathLst>
                <a:path w="1810" h="2031" extrusionOk="0">
                  <a:moveTo>
                    <a:pt x="679" y="0"/>
                  </a:moveTo>
                  <a:cubicBezTo>
                    <a:pt x="304" y="0"/>
                    <a:pt x="1" y="303"/>
                    <a:pt x="1" y="679"/>
                  </a:cubicBezTo>
                  <a:lnTo>
                    <a:pt x="1" y="1131"/>
                  </a:lnTo>
                  <a:cubicBezTo>
                    <a:pt x="1" y="1626"/>
                    <a:pt x="405" y="2031"/>
                    <a:pt x="905" y="2031"/>
                  </a:cubicBezTo>
                  <a:cubicBezTo>
                    <a:pt x="908" y="2031"/>
                    <a:pt x="911" y="2031"/>
                    <a:pt x="914" y="2031"/>
                  </a:cubicBezTo>
                  <a:cubicBezTo>
                    <a:pt x="1410" y="2031"/>
                    <a:pt x="1810" y="1628"/>
                    <a:pt x="1810" y="1131"/>
                  </a:cubicBezTo>
                  <a:lnTo>
                    <a:pt x="1810" y="679"/>
                  </a:lnTo>
                  <a:cubicBezTo>
                    <a:pt x="1810" y="303"/>
                    <a:pt x="1507" y="0"/>
                    <a:pt x="1131"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2" name="Google Shape;14702;p138"/>
            <p:cNvSpPr/>
            <p:nvPr/>
          </p:nvSpPr>
          <p:spPr>
            <a:xfrm>
              <a:off x="6419671" y="3518710"/>
              <a:ext cx="32679" cy="53452"/>
            </a:xfrm>
            <a:custGeom>
              <a:avLst/>
              <a:gdLst/>
              <a:ahLst/>
              <a:cxnLst/>
              <a:rect l="l" t="t" r="r" b="b"/>
              <a:pathLst>
                <a:path w="1246" h="2038" extrusionOk="0">
                  <a:moveTo>
                    <a:pt x="683" y="0"/>
                  </a:moveTo>
                  <a:cubicBezTo>
                    <a:pt x="308" y="0"/>
                    <a:pt x="5" y="303"/>
                    <a:pt x="5" y="679"/>
                  </a:cubicBezTo>
                  <a:lnTo>
                    <a:pt x="5" y="1131"/>
                  </a:lnTo>
                  <a:cubicBezTo>
                    <a:pt x="1" y="1652"/>
                    <a:pt x="427" y="2037"/>
                    <a:pt x="902" y="2037"/>
                  </a:cubicBezTo>
                  <a:cubicBezTo>
                    <a:pt x="1016" y="2037"/>
                    <a:pt x="1132" y="2016"/>
                    <a:pt x="1246" y="1968"/>
                  </a:cubicBezTo>
                  <a:cubicBezTo>
                    <a:pt x="904" y="1834"/>
                    <a:pt x="683" y="1502"/>
                    <a:pt x="683" y="1131"/>
                  </a:cubicBezTo>
                  <a:lnTo>
                    <a:pt x="683" y="679"/>
                  </a:lnTo>
                  <a:cubicBezTo>
                    <a:pt x="683" y="352"/>
                    <a:pt x="919" y="68"/>
                    <a:pt x="1246" y="15"/>
                  </a:cubicBezTo>
                  <a:cubicBezTo>
                    <a:pt x="1207" y="5"/>
                    <a:pt x="1174" y="0"/>
                    <a:pt x="1135"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3" name="Google Shape;14703;p138"/>
            <p:cNvSpPr/>
            <p:nvPr/>
          </p:nvSpPr>
          <p:spPr>
            <a:xfrm>
              <a:off x="6419645" y="3518710"/>
              <a:ext cx="47472" cy="23736"/>
            </a:xfrm>
            <a:custGeom>
              <a:avLst/>
              <a:gdLst/>
              <a:ahLst/>
              <a:cxnLst/>
              <a:rect l="l" t="t" r="r" b="b"/>
              <a:pathLst>
                <a:path w="1810" h="905" extrusionOk="0">
                  <a:moveTo>
                    <a:pt x="679" y="0"/>
                  </a:moveTo>
                  <a:cubicBezTo>
                    <a:pt x="304" y="0"/>
                    <a:pt x="1" y="303"/>
                    <a:pt x="1" y="679"/>
                  </a:cubicBezTo>
                  <a:cubicBezTo>
                    <a:pt x="1" y="679"/>
                    <a:pt x="679" y="905"/>
                    <a:pt x="1810" y="905"/>
                  </a:cubicBezTo>
                  <a:lnTo>
                    <a:pt x="1810" y="679"/>
                  </a:lnTo>
                  <a:cubicBezTo>
                    <a:pt x="1810" y="303"/>
                    <a:pt x="1507" y="0"/>
                    <a:pt x="1132"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4" name="Google Shape;14704;p138"/>
            <p:cNvSpPr/>
            <p:nvPr/>
          </p:nvSpPr>
          <p:spPr>
            <a:xfrm>
              <a:off x="6419776" y="3518710"/>
              <a:ext cx="32575" cy="21611"/>
            </a:xfrm>
            <a:custGeom>
              <a:avLst/>
              <a:gdLst/>
              <a:ahLst/>
              <a:cxnLst/>
              <a:rect l="l" t="t" r="r" b="b"/>
              <a:pathLst>
                <a:path w="1242" h="824" extrusionOk="0">
                  <a:moveTo>
                    <a:pt x="679" y="0"/>
                  </a:moveTo>
                  <a:cubicBezTo>
                    <a:pt x="304" y="0"/>
                    <a:pt x="1" y="303"/>
                    <a:pt x="1" y="679"/>
                  </a:cubicBezTo>
                  <a:cubicBezTo>
                    <a:pt x="222" y="746"/>
                    <a:pt x="448" y="794"/>
                    <a:pt x="679" y="823"/>
                  </a:cubicBezTo>
                  <a:lnTo>
                    <a:pt x="679" y="679"/>
                  </a:lnTo>
                  <a:cubicBezTo>
                    <a:pt x="679" y="347"/>
                    <a:pt x="915" y="68"/>
                    <a:pt x="1242" y="15"/>
                  </a:cubicBezTo>
                  <a:cubicBezTo>
                    <a:pt x="1203" y="5"/>
                    <a:pt x="1170" y="0"/>
                    <a:pt x="1131"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5" name="Google Shape;14705;p138"/>
            <p:cNvSpPr/>
            <p:nvPr/>
          </p:nvSpPr>
          <p:spPr>
            <a:xfrm>
              <a:off x="6502812" y="3566156"/>
              <a:ext cx="71339" cy="148448"/>
            </a:xfrm>
            <a:custGeom>
              <a:avLst/>
              <a:gdLst/>
              <a:ahLst/>
              <a:cxnLst/>
              <a:rect l="l" t="t" r="r" b="b"/>
              <a:pathLst>
                <a:path w="2720" h="5660" extrusionOk="0">
                  <a:moveTo>
                    <a:pt x="905" y="1"/>
                  </a:moveTo>
                  <a:lnTo>
                    <a:pt x="905" y="539"/>
                  </a:lnTo>
                  <a:cubicBezTo>
                    <a:pt x="905" y="626"/>
                    <a:pt x="857" y="703"/>
                    <a:pt x="780" y="742"/>
                  </a:cubicBezTo>
                  <a:lnTo>
                    <a:pt x="251" y="1006"/>
                  </a:lnTo>
                  <a:cubicBezTo>
                    <a:pt x="97" y="1083"/>
                    <a:pt x="1" y="1242"/>
                    <a:pt x="1" y="1415"/>
                  </a:cubicBezTo>
                  <a:lnTo>
                    <a:pt x="1" y="3643"/>
                  </a:lnTo>
                  <a:cubicBezTo>
                    <a:pt x="1" y="3778"/>
                    <a:pt x="44" y="3908"/>
                    <a:pt x="116" y="4018"/>
                  </a:cubicBezTo>
                  <a:lnTo>
                    <a:pt x="342" y="4355"/>
                  </a:lnTo>
                  <a:cubicBezTo>
                    <a:pt x="414" y="4466"/>
                    <a:pt x="453" y="4601"/>
                    <a:pt x="453" y="4730"/>
                  </a:cubicBezTo>
                  <a:lnTo>
                    <a:pt x="453" y="5659"/>
                  </a:lnTo>
                  <a:lnTo>
                    <a:pt x="2267" y="5659"/>
                  </a:lnTo>
                  <a:lnTo>
                    <a:pt x="2267" y="4730"/>
                  </a:lnTo>
                  <a:cubicBezTo>
                    <a:pt x="2267" y="4596"/>
                    <a:pt x="2306" y="4466"/>
                    <a:pt x="2378" y="4355"/>
                  </a:cubicBezTo>
                  <a:lnTo>
                    <a:pt x="2604" y="4018"/>
                  </a:lnTo>
                  <a:cubicBezTo>
                    <a:pt x="2676" y="3908"/>
                    <a:pt x="2719" y="3778"/>
                    <a:pt x="2719" y="3643"/>
                  </a:cubicBezTo>
                  <a:lnTo>
                    <a:pt x="2719" y="1410"/>
                  </a:lnTo>
                  <a:cubicBezTo>
                    <a:pt x="2715" y="1242"/>
                    <a:pt x="2618" y="1083"/>
                    <a:pt x="2464" y="1006"/>
                  </a:cubicBezTo>
                  <a:lnTo>
                    <a:pt x="1935" y="742"/>
                  </a:lnTo>
                  <a:cubicBezTo>
                    <a:pt x="1858" y="703"/>
                    <a:pt x="1810" y="626"/>
                    <a:pt x="1810" y="539"/>
                  </a:cubicBezTo>
                  <a:lnTo>
                    <a:pt x="1810" y="1"/>
                  </a:ln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6" name="Google Shape;14706;p138"/>
            <p:cNvSpPr/>
            <p:nvPr/>
          </p:nvSpPr>
          <p:spPr>
            <a:xfrm>
              <a:off x="6502812" y="3596186"/>
              <a:ext cx="17835" cy="94550"/>
            </a:xfrm>
            <a:custGeom>
              <a:avLst/>
              <a:gdLst/>
              <a:ahLst/>
              <a:cxnLst/>
              <a:rect l="l" t="t" r="r" b="b"/>
              <a:pathLst>
                <a:path w="680" h="3605" extrusionOk="0">
                  <a:moveTo>
                    <a:pt x="92" y="1"/>
                  </a:moveTo>
                  <a:cubicBezTo>
                    <a:pt x="34" y="73"/>
                    <a:pt x="1" y="169"/>
                    <a:pt x="1" y="265"/>
                  </a:cubicBezTo>
                  <a:lnTo>
                    <a:pt x="1" y="2493"/>
                  </a:lnTo>
                  <a:cubicBezTo>
                    <a:pt x="1" y="2628"/>
                    <a:pt x="39" y="2758"/>
                    <a:pt x="116" y="2873"/>
                  </a:cubicBezTo>
                  <a:lnTo>
                    <a:pt x="338" y="3210"/>
                  </a:lnTo>
                  <a:cubicBezTo>
                    <a:pt x="414" y="3321"/>
                    <a:pt x="453" y="3451"/>
                    <a:pt x="453" y="3585"/>
                  </a:cubicBezTo>
                  <a:lnTo>
                    <a:pt x="453" y="3605"/>
                  </a:lnTo>
                  <a:lnTo>
                    <a:pt x="679" y="3605"/>
                  </a:lnTo>
                  <a:lnTo>
                    <a:pt x="679" y="665"/>
                  </a:lnTo>
                  <a:cubicBezTo>
                    <a:pt x="679" y="520"/>
                    <a:pt x="612" y="386"/>
                    <a:pt x="501" y="304"/>
                  </a:cubicBezTo>
                  <a:lnTo>
                    <a:pt x="92" y="1"/>
                  </a:lnTo>
                  <a:close/>
                </a:path>
              </a:pathLst>
            </a:custGeom>
            <a:solidFill>
              <a:srgbClr val="BDC6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7" name="Google Shape;14707;p138"/>
            <p:cNvSpPr/>
            <p:nvPr/>
          </p:nvSpPr>
          <p:spPr>
            <a:xfrm>
              <a:off x="6556211" y="3596186"/>
              <a:ext cx="17808" cy="94550"/>
            </a:xfrm>
            <a:custGeom>
              <a:avLst/>
              <a:gdLst/>
              <a:ahLst/>
              <a:cxnLst/>
              <a:rect l="l" t="t" r="r" b="b"/>
              <a:pathLst>
                <a:path w="679" h="3605" extrusionOk="0">
                  <a:moveTo>
                    <a:pt x="587" y="1"/>
                  </a:moveTo>
                  <a:lnTo>
                    <a:pt x="178" y="304"/>
                  </a:lnTo>
                  <a:cubicBezTo>
                    <a:pt x="67" y="386"/>
                    <a:pt x="0" y="520"/>
                    <a:pt x="0" y="665"/>
                  </a:cubicBezTo>
                  <a:lnTo>
                    <a:pt x="0" y="3605"/>
                  </a:lnTo>
                  <a:lnTo>
                    <a:pt x="226" y="3605"/>
                  </a:lnTo>
                  <a:lnTo>
                    <a:pt x="226" y="3585"/>
                  </a:lnTo>
                  <a:cubicBezTo>
                    <a:pt x="226" y="3451"/>
                    <a:pt x="265" y="3321"/>
                    <a:pt x="342" y="3210"/>
                  </a:cubicBezTo>
                  <a:lnTo>
                    <a:pt x="563" y="2873"/>
                  </a:lnTo>
                  <a:cubicBezTo>
                    <a:pt x="640" y="2758"/>
                    <a:pt x="679" y="2628"/>
                    <a:pt x="679" y="2493"/>
                  </a:cubicBezTo>
                  <a:lnTo>
                    <a:pt x="679" y="265"/>
                  </a:lnTo>
                  <a:cubicBezTo>
                    <a:pt x="679" y="169"/>
                    <a:pt x="645" y="73"/>
                    <a:pt x="587" y="1"/>
                  </a:cubicBezTo>
                  <a:close/>
                </a:path>
              </a:pathLst>
            </a:custGeom>
            <a:solidFill>
              <a:srgbClr val="BDC6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8" name="Google Shape;14708;p138"/>
            <p:cNvSpPr/>
            <p:nvPr/>
          </p:nvSpPr>
          <p:spPr>
            <a:xfrm>
              <a:off x="6514667" y="3678855"/>
              <a:ext cx="47498" cy="35748"/>
            </a:xfrm>
            <a:custGeom>
              <a:avLst/>
              <a:gdLst/>
              <a:ahLst/>
              <a:cxnLst/>
              <a:rect l="l" t="t" r="r" b="b"/>
              <a:pathLst>
                <a:path w="1811" h="1363" extrusionOk="0">
                  <a:moveTo>
                    <a:pt x="1" y="0"/>
                  </a:moveTo>
                  <a:lnTo>
                    <a:pt x="1" y="1362"/>
                  </a:lnTo>
                  <a:lnTo>
                    <a:pt x="1810" y="1362"/>
                  </a:lnTo>
                  <a:lnTo>
                    <a:pt x="1810" y="0"/>
                  </a:lnTo>
                  <a:close/>
                </a:path>
              </a:pathLst>
            </a:custGeom>
            <a:solidFill>
              <a:srgbClr val="8A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9" name="Google Shape;14709;p138"/>
            <p:cNvSpPr/>
            <p:nvPr/>
          </p:nvSpPr>
          <p:spPr>
            <a:xfrm>
              <a:off x="6535492" y="3690841"/>
              <a:ext cx="5980" cy="23762"/>
            </a:xfrm>
            <a:custGeom>
              <a:avLst/>
              <a:gdLst/>
              <a:ahLst/>
              <a:cxnLst/>
              <a:rect l="l" t="t" r="r" b="b"/>
              <a:pathLst>
                <a:path w="228" h="906" extrusionOk="0">
                  <a:moveTo>
                    <a:pt x="112" y="1"/>
                  </a:moveTo>
                  <a:cubicBezTo>
                    <a:pt x="49" y="1"/>
                    <a:pt x="1" y="49"/>
                    <a:pt x="1" y="111"/>
                  </a:cubicBezTo>
                  <a:lnTo>
                    <a:pt x="1" y="905"/>
                  </a:lnTo>
                  <a:lnTo>
                    <a:pt x="227" y="905"/>
                  </a:lnTo>
                  <a:lnTo>
                    <a:pt x="227" y="111"/>
                  </a:lnTo>
                  <a:cubicBezTo>
                    <a:pt x="227" y="49"/>
                    <a:pt x="174" y="1"/>
                    <a:pt x="112"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0" name="Google Shape;14710;p138"/>
            <p:cNvSpPr/>
            <p:nvPr/>
          </p:nvSpPr>
          <p:spPr>
            <a:xfrm>
              <a:off x="6535387" y="3595819"/>
              <a:ext cx="5954" cy="83194"/>
            </a:xfrm>
            <a:custGeom>
              <a:avLst/>
              <a:gdLst/>
              <a:ahLst/>
              <a:cxnLst/>
              <a:rect l="l" t="t" r="r" b="b"/>
              <a:pathLst>
                <a:path w="227" h="3172" extrusionOk="0">
                  <a:moveTo>
                    <a:pt x="0" y="0"/>
                  </a:moveTo>
                  <a:lnTo>
                    <a:pt x="0" y="3171"/>
                  </a:lnTo>
                  <a:lnTo>
                    <a:pt x="226" y="3171"/>
                  </a:lnTo>
                  <a:lnTo>
                    <a:pt x="226" y="0"/>
                  </a:lnTo>
                  <a:close/>
                </a:path>
              </a:pathLst>
            </a:custGeom>
            <a:solidFill>
              <a:srgbClr val="BDC6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1" name="Google Shape;14711;p138"/>
            <p:cNvSpPr/>
            <p:nvPr/>
          </p:nvSpPr>
          <p:spPr>
            <a:xfrm>
              <a:off x="6526548" y="3566156"/>
              <a:ext cx="23736" cy="29690"/>
            </a:xfrm>
            <a:custGeom>
              <a:avLst/>
              <a:gdLst/>
              <a:ahLst/>
              <a:cxnLst/>
              <a:rect l="l" t="t" r="r" b="b"/>
              <a:pathLst>
                <a:path w="905" h="1132" extrusionOk="0">
                  <a:moveTo>
                    <a:pt x="0" y="1"/>
                  </a:moveTo>
                  <a:lnTo>
                    <a:pt x="0" y="679"/>
                  </a:lnTo>
                  <a:cubicBezTo>
                    <a:pt x="0" y="929"/>
                    <a:pt x="202" y="1131"/>
                    <a:pt x="453" y="1131"/>
                  </a:cubicBezTo>
                  <a:cubicBezTo>
                    <a:pt x="703" y="1131"/>
                    <a:pt x="905" y="929"/>
                    <a:pt x="905" y="679"/>
                  </a:cubicBezTo>
                  <a:lnTo>
                    <a:pt x="905"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2" name="Google Shape;14712;p138"/>
            <p:cNvSpPr/>
            <p:nvPr/>
          </p:nvSpPr>
          <p:spPr>
            <a:xfrm>
              <a:off x="6514798" y="3518841"/>
              <a:ext cx="47367" cy="53268"/>
            </a:xfrm>
            <a:custGeom>
              <a:avLst/>
              <a:gdLst/>
              <a:ahLst/>
              <a:cxnLst/>
              <a:rect l="l" t="t" r="r" b="b"/>
              <a:pathLst>
                <a:path w="1806" h="2031" extrusionOk="0">
                  <a:moveTo>
                    <a:pt x="679" y="0"/>
                  </a:moveTo>
                  <a:cubicBezTo>
                    <a:pt x="304" y="0"/>
                    <a:pt x="1" y="303"/>
                    <a:pt x="1" y="679"/>
                  </a:cubicBezTo>
                  <a:lnTo>
                    <a:pt x="1" y="1131"/>
                  </a:lnTo>
                  <a:cubicBezTo>
                    <a:pt x="1" y="1626"/>
                    <a:pt x="400" y="2031"/>
                    <a:pt x="901" y="2031"/>
                  </a:cubicBezTo>
                  <a:cubicBezTo>
                    <a:pt x="1401" y="2031"/>
                    <a:pt x="1805" y="1626"/>
                    <a:pt x="1805" y="1131"/>
                  </a:cubicBezTo>
                  <a:lnTo>
                    <a:pt x="1805" y="679"/>
                  </a:lnTo>
                  <a:cubicBezTo>
                    <a:pt x="1805" y="303"/>
                    <a:pt x="1497" y="0"/>
                    <a:pt x="1127"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3" name="Google Shape;14713;p138"/>
            <p:cNvSpPr/>
            <p:nvPr/>
          </p:nvSpPr>
          <p:spPr>
            <a:xfrm>
              <a:off x="6514588" y="3518710"/>
              <a:ext cx="32811" cy="53452"/>
            </a:xfrm>
            <a:custGeom>
              <a:avLst/>
              <a:gdLst/>
              <a:ahLst/>
              <a:cxnLst/>
              <a:rect l="l" t="t" r="r" b="b"/>
              <a:pathLst>
                <a:path w="1251" h="2038" extrusionOk="0">
                  <a:moveTo>
                    <a:pt x="682" y="0"/>
                  </a:moveTo>
                  <a:cubicBezTo>
                    <a:pt x="307" y="0"/>
                    <a:pt x="4" y="303"/>
                    <a:pt x="4" y="679"/>
                  </a:cubicBezTo>
                  <a:lnTo>
                    <a:pt x="4" y="1131"/>
                  </a:lnTo>
                  <a:cubicBezTo>
                    <a:pt x="0" y="1652"/>
                    <a:pt x="426" y="2037"/>
                    <a:pt x="904" y="2037"/>
                  </a:cubicBezTo>
                  <a:cubicBezTo>
                    <a:pt x="1018" y="2037"/>
                    <a:pt x="1135" y="2016"/>
                    <a:pt x="1250" y="1968"/>
                  </a:cubicBezTo>
                  <a:cubicBezTo>
                    <a:pt x="904" y="1834"/>
                    <a:pt x="682" y="1502"/>
                    <a:pt x="682" y="1131"/>
                  </a:cubicBezTo>
                  <a:lnTo>
                    <a:pt x="682" y="679"/>
                  </a:lnTo>
                  <a:cubicBezTo>
                    <a:pt x="682" y="352"/>
                    <a:pt x="923" y="68"/>
                    <a:pt x="1245" y="15"/>
                  </a:cubicBezTo>
                  <a:cubicBezTo>
                    <a:pt x="1212" y="5"/>
                    <a:pt x="1173" y="0"/>
                    <a:pt x="1135"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4" name="Google Shape;14714;p138"/>
            <p:cNvSpPr/>
            <p:nvPr/>
          </p:nvSpPr>
          <p:spPr>
            <a:xfrm>
              <a:off x="6514667" y="3518710"/>
              <a:ext cx="47498" cy="23736"/>
            </a:xfrm>
            <a:custGeom>
              <a:avLst/>
              <a:gdLst/>
              <a:ahLst/>
              <a:cxnLst/>
              <a:rect l="l" t="t" r="r" b="b"/>
              <a:pathLst>
                <a:path w="1811" h="905" extrusionOk="0">
                  <a:moveTo>
                    <a:pt x="679" y="0"/>
                  </a:moveTo>
                  <a:cubicBezTo>
                    <a:pt x="304" y="0"/>
                    <a:pt x="1" y="303"/>
                    <a:pt x="1" y="679"/>
                  </a:cubicBezTo>
                  <a:cubicBezTo>
                    <a:pt x="1" y="679"/>
                    <a:pt x="679" y="905"/>
                    <a:pt x="1810" y="905"/>
                  </a:cubicBezTo>
                  <a:lnTo>
                    <a:pt x="1810" y="679"/>
                  </a:lnTo>
                  <a:cubicBezTo>
                    <a:pt x="1810" y="303"/>
                    <a:pt x="1507" y="0"/>
                    <a:pt x="1132"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5" name="Google Shape;14715;p138"/>
            <p:cNvSpPr/>
            <p:nvPr/>
          </p:nvSpPr>
          <p:spPr>
            <a:xfrm>
              <a:off x="6514667" y="3518710"/>
              <a:ext cx="32601" cy="21611"/>
            </a:xfrm>
            <a:custGeom>
              <a:avLst/>
              <a:gdLst/>
              <a:ahLst/>
              <a:cxnLst/>
              <a:rect l="l" t="t" r="r" b="b"/>
              <a:pathLst>
                <a:path w="1243" h="824" extrusionOk="0">
                  <a:moveTo>
                    <a:pt x="679" y="0"/>
                  </a:moveTo>
                  <a:cubicBezTo>
                    <a:pt x="304" y="0"/>
                    <a:pt x="1" y="303"/>
                    <a:pt x="1" y="679"/>
                  </a:cubicBezTo>
                  <a:cubicBezTo>
                    <a:pt x="222" y="746"/>
                    <a:pt x="448" y="794"/>
                    <a:pt x="679" y="823"/>
                  </a:cubicBezTo>
                  <a:lnTo>
                    <a:pt x="679" y="679"/>
                  </a:lnTo>
                  <a:cubicBezTo>
                    <a:pt x="679" y="347"/>
                    <a:pt x="920" y="68"/>
                    <a:pt x="1242" y="15"/>
                  </a:cubicBezTo>
                  <a:cubicBezTo>
                    <a:pt x="1209" y="5"/>
                    <a:pt x="1170" y="0"/>
                    <a:pt x="1132"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6" name="Google Shape;14716;p138"/>
            <p:cNvSpPr/>
            <p:nvPr/>
          </p:nvSpPr>
          <p:spPr>
            <a:xfrm>
              <a:off x="6212684" y="3412436"/>
              <a:ext cx="366765" cy="307832"/>
            </a:xfrm>
            <a:custGeom>
              <a:avLst/>
              <a:gdLst/>
              <a:ahLst/>
              <a:cxnLst/>
              <a:rect l="l" t="t" r="r" b="b"/>
              <a:pathLst>
                <a:path w="13984" h="11737" extrusionOk="0">
                  <a:moveTo>
                    <a:pt x="3595" y="410"/>
                  </a:moveTo>
                  <a:cubicBezTo>
                    <a:pt x="3860" y="415"/>
                    <a:pt x="4071" y="626"/>
                    <a:pt x="4071" y="886"/>
                  </a:cubicBezTo>
                  <a:lnTo>
                    <a:pt x="4071" y="1338"/>
                  </a:lnTo>
                  <a:cubicBezTo>
                    <a:pt x="4071" y="1723"/>
                    <a:pt x="3758" y="2036"/>
                    <a:pt x="3369" y="2036"/>
                  </a:cubicBezTo>
                  <a:cubicBezTo>
                    <a:pt x="2984" y="2036"/>
                    <a:pt x="2671" y="1723"/>
                    <a:pt x="2671" y="1338"/>
                  </a:cubicBezTo>
                  <a:lnTo>
                    <a:pt x="2671" y="886"/>
                  </a:lnTo>
                  <a:cubicBezTo>
                    <a:pt x="2671" y="626"/>
                    <a:pt x="2883" y="415"/>
                    <a:pt x="3143" y="410"/>
                  </a:cubicBezTo>
                  <a:close/>
                  <a:moveTo>
                    <a:pt x="7218" y="415"/>
                  </a:moveTo>
                  <a:cubicBezTo>
                    <a:pt x="7478" y="415"/>
                    <a:pt x="7690" y="626"/>
                    <a:pt x="7694" y="886"/>
                  </a:cubicBezTo>
                  <a:lnTo>
                    <a:pt x="7694" y="1338"/>
                  </a:lnTo>
                  <a:cubicBezTo>
                    <a:pt x="7690" y="1723"/>
                    <a:pt x="7377" y="2041"/>
                    <a:pt x="6992" y="2041"/>
                  </a:cubicBezTo>
                  <a:cubicBezTo>
                    <a:pt x="6607" y="2041"/>
                    <a:pt x="6294" y="1723"/>
                    <a:pt x="6289" y="1338"/>
                  </a:cubicBezTo>
                  <a:lnTo>
                    <a:pt x="6289" y="886"/>
                  </a:lnTo>
                  <a:cubicBezTo>
                    <a:pt x="6294" y="626"/>
                    <a:pt x="6506" y="415"/>
                    <a:pt x="6766" y="415"/>
                  </a:cubicBezTo>
                  <a:close/>
                  <a:moveTo>
                    <a:pt x="10841" y="415"/>
                  </a:moveTo>
                  <a:cubicBezTo>
                    <a:pt x="11101" y="415"/>
                    <a:pt x="11313" y="626"/>
                    <a:pt x="11313" y="886"/>
                  </a:cubicBezTo>
                  <a:lnTo>
                    <a:pt x="11313" y="1338"/>
                  </a:lnTo>
                  <a:cubicBezTo>
                    <a:pt x="11313" y="1728"/>
                    <a:pt x="11000" y="2041"/>
                    <a:pt x="10615" y="2041"/>
                  </a:cubicBezTo>
                  <a:cubicBezTo>
                    <a:pt x="10225" y="2041"/>
                    <a:pt x="9913" y="1728"/>
                    <a:pt x="9913" y="1338"/>
                  </a:cubicBezTo>
                  <a:lnTo>
                    <a:pt x="9913" y="886"/>
                  </a:lnTo>
                  <a:cubicBezTo>
                    <a:pt x="9913" y="626"/>
                    <a:pt x="10124" y="415"/>
                    <a:pt x="10389" y="415"/>
                  </a:cubicBezTo>
                  <a:close/>
                  <a:moveTo>
                    <a:pt x="3619" y="2450"/>
                  </a:moveTo>
                  <a:lnTo>
                    <a:pt x="3619" y="2556"/>
                  </a:lnTo>
                  <a:cubicBezTo>
                    <a:pt x="3619" y="2633"/>
                    <a:pt x="3638" y="2710"/>
                    <a:pt x="3677" y="2777"/>
                  </a:cubicBezTo>
                  <a:lnTo>
                    <a:pt x="3383" y="3071"/>
                  </a:lnTo>
                  <a:cubicBezTo>
                    <a:pt x="3381" y="3076"/>
                    <a:pt x="3376" y="3078"/>
                    <a:pt x="3371" y="3078"/>
                  </a:cubicBezTo>
                  <a:cubicBezTo>
                    <a:pt x="3365" y="3078"/>
                    <a:pt x="3359" y="3076"/>
                    <a:pt x="3354" y="3071"/>
                  </a:cubicBezTo>
                  <a:lnTo>
                    <a:pt x="3061" y="2777"/>
                  </a:lnTo>
                  <a:cubicBezTo>
                    <a:pt x="3099" y="2710"/>
                    <a:pt x="3123" y="2633"/>
                    <a:pt x="3123" y="2556"/>
                  </a:cubicBezTo>
                  <a:lnTo>
                    <a:pt x="3123" y="2450"/>
                  </a:lnTo>
                  <a:close/>
                  <a:moveTo>
                    <a:pt x="7237" y="2450"/>
                  </a:moveTo>
                  <a:lnTo>
                    <a:pt x="7237" y="2556"/>
                  </a:lnTo>
                  <a:cubicBezTo>
                    <a:pt x="7237" y="2633"/>
                    <a:pt x="7261" y="2710"/>
                    <a:pt x="7300" y="2777"/>
                  </a:cubicBezTo>
                  <a:lnTo>
                    <a:pt x="7006" y="3071"/>
                  </a:lnTo>
                  <a:cubicBezTo>
                    <a:pt x="7002" y="3076"/>
                    <a:pt x="6997" y="3078"/>
                    <a:pt x="6992" y="3078"/>
                  </a:cubicBezTo>
                  <a:cubicBezTo>
                    <a:pt x="6987" y="3078"/>
                    <a:pt x="6982" y="3076"/>
                    <a:pt x="6978" y="3071"/>
                  </a:cubicBezTo>
                  <a:lnTo>
                    <a:pt x="6684" y="2777"/>
                  </a:lnTo>
                  <a:cubicBezTo>
                    <a:pt x="6722" y="2710"/>
                    <a:pt x="6747" y="2633"/>
                    <a:pt x="6742" y="2556"/>
                  </a:cubicBezTo>
                  <a:lnTo>
                    <a:pt x="6742" y="2450"/>
                  </a:lnTo>
                  <a:close/>
                  <a:moveTo>
                    <a:pt x="10861" y="2450"/>
                  </a:moveTo>
                  <a:lnTo>
                    <a:pt x="10861" y="2556"/>
                  </a:lnTo>
                  <a:cubicBezTo>
                    <a:pt x="10861" y="2638"/>
                    <a:pt x="10880" y="2710"/>
                    <a:pt x="10923" y="2777"/>
                  </a:cubicBezTo>
                  <a:lnTo>
                    <a:pt x="10630" y="3071"/>
                  </a:lnTo>
                  <a:cubicBezTo>
                    <a:pt x="10625" y="3076"/>
                    <a:pt x="10619" y="3078"/>
                    <a:pt x="10613" y="3078"/>
                  </a:cubicBezTo>
                  <a:cubicBezTo>
                    <a:pt x="10608" y="3078"/>
                    <a:pt x="10603" y="3076"/>
                    <a:pt x="10601" y="3071"/>
                  </a:cubicBezTo>
                  <a:lnTo>
                    <a:pt x="10307" y="2777"/>
                  </a:lnTo>
                  <a:cubicBezTo>
                    <a:pt x="10346" y="2710"/>
                    <a:pt x="10365" y="2638"/>
                    <a:pt x="10365" y="2556"/>
                  </a:cubicBezTo>
                  <a:lnTo>
                    <a:pt x="10365" y="2450"/>
                  </a:lnTo>
                  <a:close/>
                  <a:moveTo>
                    <a:pt x="1790" y="4259"/>
                  </a:moveTo>
                  <a:cubicBezTo>
                    <a:pt x="2050" y="4259"/>
                    <a:pt x="2262" y="4471"/>
                    <a:pt x="2262" y="4736"/>
                  </a:cubicBezTo>
                  <a:lnTo>
                    <a:pt x="2262" y="5183"/>
                  </a:lnTo>
                  <a:cubicBezTo>
                    <a:pt x="2262" y="5573"/>
                    <a:pt x="1944" y="5886"/>
                    <a:pt x="1559" y="5886"/>
                  </a:cubicBezTo>
                  <a:cubicBezTo>
                    <a:pt x="1175" y="5886"/>
                    <a:pt x="862" y="5573"/>
                    <a:pt x="862" y="5183"/>
                  </a:cubicBezTo>
                  <a:lnTo>
                    <a:pt x="862" y="4731"/>
                  </a:lnTo>
                  <a:cubicBezTo>
                    <a:pt x="862" y="4471"/>
                    <a:pt x="1074" y="4259"/>
                    <a:pt x="1338" y="4259"/>
                  </a:cubicBezTo>
                  <a:close/>
                  <a:moveTo>
                    <a:pt x="5409" y="4259"/>
                  </a:moveTo>
                  <a:cubicBezTo>
                    <a:pt x="5669" y="4259"/>
                    <a:pt x="5880" y="4471"/>
                    <a:pt x="5880" y="4731"/>
                  </a:cubicBezTo>
                  <a:lnTo>
                    <a:pt x="5880" y="5183"/>
                  </a:lnTo>
                  <a:cubicBezTo>
                    <a:pt x="5880" y="5573"/>
                    <a:pt x="5568" y="5886"/>
                    <a:pt x="5183" y="5886"/>
                  </a:cubicBezTo>
                  <a:cubicBezTo>
                    <a:pt x="4798" y="5886"/>
                    <a:pt x="4480" y="5573"/>
                    <a:pt x="4480" y="5183"/>
                  </a:cubicBezTo>
                  <a:lnTo>
                    <a:pt x="4480" y="4731"/>
                  </a:lnTo>
                  <a:cubicBezTo>
                    <a:pt x="4480" y="4471"/>
                    <a:pt x="4697" y="4259"/>
                    <a:pt x="4957" y="4259"/>
                  </a:cubicBezTo>
                  <a:close/>
                  <a:moveTo>
                    <a:pt x="9032" y="4259"/>
                  </a:moveTo>
                  <a:cubicBezTo>
                    <a:pt x="9292" y="4259"/>
                    <a:pt x="9504" y="4471"/>
                    <a:pt x="9504" y="4731"/>
                  </a:cubicBezTo>
                  <a:lnTo>
                    <a:pt x="9504" y="5183"/>
                  </a:lnTo>
                  <a:cubicBezTo>
                    <a:pt x="9504" y="5573"/>
                    <a:pt x="9191" y="5886"/>
                    <a:pt x="8806" y="5886"/>
                  </a:cubicBezTo>
                  <a:cubicBezTo>
                    <a:pt x="8416" y="5886"/>
                    <a:pt x="8103" y="5573"/>
                    <a:pt x="8103" y="5183"/>
                  </a:cubicBezTo>
                  <a:lnTo>
                    <a:pt x="8103" y="4731"/>
                  </a:lnTo>
                  <a:cubicBezTo>
                    <a:pt x="8103" y="4471"/>
                    <a:pt x="8315" y="4259"/>
                    <a:pt x="8580" y="4259"/>
                  </a:cubicBezTo>
                  <a:close/>
                  <a:moveTo>
                    <a:pt x="12646" y="4259"/>
                  </a:moveTo>
                  <a:cubicBezTo>
                    <a:pt x="12906" y="4259"/>
                    <a:pt x="13117" y="4471"/>
                    <a:pt x="13117" y="4736"/>
                  </a:cubicBezTo>
                  <a:lnTo>
                    <a:pt x="13117" y="5188"/>
                  </a:lnTo>
                  <a:cubicBezTo>
                    <a:pt x="13117" y="5573"/>
                    <a:pt x="12805" y="5886"/>
                    <a:pt x="12420" y="5886"/>
                  </a:cubicBezTo>
                  <a:cubicBezTo>
                    <a:pt x="12030" y="5886"/>
                    <a:pt x="11717" y="5573"/>
                    <a:pt x="11717" y="5188"/>
                  </a:cubicBezTo>
                  <a:lnTo>
                    <a:pt x="11717" y="4736"/>
                  </a:lnTo>
                  <a:lnTo>
                    <a:pt x="11722" y="4736"/>
                  </a:lnTo>
                  <a:cubicBezTo>
                    <a:pt x="11722" y="4471"/>
                    <a:pt x="11938" y="4259"/>
                    <a:pt x="12198" y="4259"/>
                  </a:cubicBezTo>
                  <a:close/>
                  <a:moveTo>
                    <a:pt x="1810" y="6295"/>
                  </a:moveTo>
                  <a:lnTo>
                    <a:pt x="1810" y="6400"/>
                  </a:lnTo>
                  <a:cubicBezTo>
                    <a:pt x="1810" y="6477"/>
                    <a:pt x="1829" y="6554"/>
                    <a:pt x="1867" y="6622"/>
                  </a:cubicBezTo>
                  <a:lnTo>
                    <a:pt x="1574" y="6915"/>
                  </a:lnTo>
                  <a:cubicBezTo>
                    <a:pt x="1572" y="6920"/>
                    <a:pt x="1567" y="6923"/>
                    <a:pt x="1561" y="6923"/>
                  </a:cubicBezTo>
                  <a:cubicBezTo>
                    <a:pt x="1556" y="6923"/>
                    <a:pt x="1550" y="6920"/>
                    <a:pt x="1545" y="6915"/>
                  </a:cubicBezTo>
                  <a:lnTo>
                    <a:pt x="1252" y="6622"/>
                  </a:lnTo>
                  <a:cubicBezTo>
                    <a:pt x="1290" y="6554"/>
                    <a:pt x="1314" y="6477"/>
                    <a:pt x="1314" y="6400"/>
                  </a:cubicBezTo>
                  <a:lnTo>
                    <a:pt x="1314" y="6295"/>
                  </a:lnTo>
                  <a:close/>
                  <a:moveTo>
                    <a:pt x="5428" y="6295"/>
                  </a:moveTo>
                  <a:lnTo>
                    <a:pt x="5428" y="6400"/>
                  </a:lnTo>
                  <a:cubicBezTo>
                    <a:pt x="5428" y="6482"/>
                    <a:pt x="5452" y="6554"/>
                    <a:pt x="5491" y="6622"/>
                  </a:cubicBezTo>
                  <a:lnTo>
                    <a:pt x="5197" y="6915"/>
                  </a:lnTo>
                  <a:cubicBezTo>
                    <a:pt x="5192" y="6920"/>
                    <a:pt x="5186" y="6923"/>
                    <a:pt x="5181" y="6923"/>
                  </a:cubicBezTo>
                  <a:cubicBezTo>
                    <a:pt x="5176" y="6923"/>
                    <a:pt x="5171" y="6920"/>
                    <a:pt x="5168" y="6915"/>
                  </a:cubicBezTo>
                  <a:lnTo>
                    <a:pt x="4875" y="6622"/>
                  </a:lnTo>
                  <a:cubicBezTo>
                    <a:pt x="4913" y="6554"/>
                    <a:pt x="4933" y="6482"/>
                    <a:pt x="4933" y="6400"/>
                  </a:cubicBezTo>
                  <a:lnTo>
                    <a:pt x="4933" y="6295"/>
                  </a:lnTo>
                  <a:close/>
                  <a:moveTo>
                    <a:pt x="9051" y="6295"/>
                  </a:moveTo>
                  <a:lnTo>
                    <a:pt x="9051" y="6400"/>
                  </a:lnTo>
                  <a:cubicBezTo>
                    <a:pt x="9051" y="6482"/>
                    <a:pt x="9071" y="6554"/>
                    <a:pt x="9114" y="6622"/>
                  </a:cubicBezTo>
                  <a:lnTo>
                    <a:pt x="8820" y="6915"/>
                  </a:lnTo>
                  <a:cubicBezTo>
                    <a:pt x="8816" y="6920"/>
                    <a:pt x="8810" y="6923"/>
                    <a:pt x="8804" y="6923"/>
                  </a:cubicBezTo>
                  <a:cubicBezTo>
                    <a:pt x="8798" y="6923"/>
                    <a:pt x="8792" y="6920"/>
                    <a:pt x="8787" y="6915"/>
                  </a:cubicBezTo>
                  <a:lnTo>
                    <a:pt x="8498" y="6622"/>
                  </a:lnTo>
                  <a:cubicBezTo>
                    <a:pt x="8537" y="6554"/>
                    <a:pt x="8556" y="6482"/>
                    <a:pt x="8556" y="6400"/>
                  </a:cubicBezTo>
                  <a:lnTo>
                    <a:pt x="8556" y="6295"/>
                  </a:lnTo>
                  <a:close/>
                  <a:moveTo>
                    <a:pt x="12670" y="6295"/>
                  </a:moveTo>
                  <a:lnTo>
                    <a:pt x="12670" y="6405"/>
                  </a:lnTo>
                  <a:cubicBezTo>
                    <a:pt x="12670" y="6482"/>
                    <a:pt x="12694" y="6559"/>
                    <a:pt x="12732" y="6627"/>
                  </a:cubicBezTo>
                  <a:lnTo>
                    <a:pt x="12439" y="6915"/>
                  </a:lnTo>
                  <a:cubicBezTo>
                    <a:pt x="12434" y="6920"/>
                    <a:pt x="12428" y="6923"/>
                    <a:pt x="12423" y="6923"/>
                  </a:cubicBezTo>
                  <a:cubicBezTo>
                    <a:pt x="12417" y="6923"/>
                    <a:pt x="12412" y="6920"/>
                    <a:pt x="12410" y="6915"/>
                  </a:cubicBezTo>
                  <a:lnTo>
                    <a:pt x="12116" y="6627"/>
                  </a:lnTo>
                  <a:cubicBezTo>
                    <a:pt x="12155" y="6559"/>
                    <a:pt x="12174" y="6482"/>
                    <a:pt x="12174" y="6405"/>
                  </a:cubicBezTo>
                  <a:lnTo>
                    <a:pt x="12174" y="6295"/>
                  </a:lnTo>
                  <a:close/>
                  <a:moveTo>
                    <a:pt x="3152" y="1"/>
                  </a:moveTo>
                  <a:cubicBezTo>
                    <a:pt x="2666" y="6"/>
                    <a:pt x="2267" y="400"/>
                    <a:pt x="2267" y="886"/>
                  </a:cubicBezTo>
                  <a:lnTo>
                    <a:pt x="2267" y="1338"/>
                  </a:lnTo>
                  <a:cubicBezTo>
                    <a:pt x="2267" y="1690"/>
                    <a:pt x="2435" y="2022"/>
                    <a:pt x="2719" y="2233"/>
                  </a:cubicBezTo>
                  <a:lnTo>
                    <a:pt x="2719" y="2556"/>
                  </a:lnTo>
                  <a:cubicBezTo>
                    <a:pt x="2719" y="2565"/>
                    <a:pt x="2714" y="2570"/>
                    <a:pt x="2710" y="2575"/>
                  </a:cubicBezTo>
                  <a:lnTo>
                    <a:pt x="2180" y="2840"/>
                  </a:lnTo>
                  <a:cubicBezTo>
                    <a:pt x="1954" y="2950"/>
                    <a:pt x="1815" y="3177"/>
                    <a:pt x="1819" y="3427"/>
                  </a:cubicBezTo>
                  <a:lnTo>
                    <a:pt x="1819" y="3850"/>
                  </a:lnTo>
                  <a:lnTo>
                    <a:pt x="1338" y="3850"/>
                  </a:lnTo>
                  <a:cubicBezTo>
                    <a:pt x="847" y="3850"/>
                    <a:pt x="453" y="4245"/>
                    <a:pt x="453" y="4731"/>
                  </a:cubicBezTo>
                  <a:lnTo>
                    <a:pt x="453" y="5183"/>
                  </a:lnTo>
                  <a:cubicBezTo>
                    <a:pt x="453" y="5539"/>
                    <a:pt x="621" y="5866"/>
                    <a:pt x="905" y="6078"/>
                  </a:cubicBezTo>
                  <a:lnTo>
                    <a:pt x="905" y="6400"/>
                  </a:lnTo>
                  <a:cubicBezTo>
                    <a:pt x="905" y="6410"/>
                    <a:pt x="900" y="6420"/>
                    <a:pt x="891" y="6420"/>
                  </a:cubicBezTo>
                  <a:lnTo>
                    <a:pt x="361" y="6684"/>
                  </a:lnTo>
                  <a:cubicBezTo>
                    <a:pt x="140" y="6795"/>
                    <a:pt x="0" y="7026"/>
                    <a:pt x="0" y="7271"/>
                  </a:cubicBezTo>
                  <a:lnTo>
                    <a:pt x="0" y="9504"/>
                  </a:lnTo>
                  <a:cubicBezTo>
                    <a:pt x="0" y="9677"/>
                    <a:pt x="53" y="9846"/>
                    <a:pt x="150" y="9995"/>
                  </a:cubicBezTo>
                  <a:lnTo>
                    <a:pt x="376" y="10332"/>
                  </a:lnTo>
                  <a:cubicBezTo>
                    <a:pt x="429" y="10409"/>
                    <a:pt x="453" y="10500"/>
                    <a:pt x="453" y="10591"/>
                  </a:cubicBezTo>
                  <a:lnTo>
                    <a:pt x="453" y="11520"/>
                  </a:lnTo>
                  <a:cubicBezTo>
                    <a:pt x="446" y="11664"/>
                    <a:pt x="553" y="11737"/>
                    <a:pt x="659" y="11737"/>
                  </a:cubicBezTo>
                  <a:cubicBezTo>
                    <a:pt x="766" y="11737"/>
                    <a:pt x="871" y="11664"/>
                    <a:pt x="862" y="11520"/>
                  </a:cubicBezTo>
                  <a:lnTo>
                    <a:pt x="862" y="10591"/>
                  </a:lnTo>
                  <a:cubicBezTo>
                    <a:pt x="862" y="10418"/>
                    <a:pt x="814" y="10250"/>
                    <a:pt x="717" y="10101"/>
                  </a:cubicBezTo>
                  <a:lnTo>
                    <a:pt x="491" y="9764"/>
                  </a:lnTo>
                  <a:cubicBezTo>
                    <a:pt x="438" y="9687"/>
                    <a:pt x="409" y="9595"/>
                    <a:pt x="409" y="9504"/>
                  </a:cubicBezTo>
                  <a:lnTo>
                    <a:pt x="409" y="7271"/>
                  </a:lnTo>
                  <a:cubicBezTo>
                    <a:pt x="409" y="7180"/>
                    <a:pt x="462" y="7093"/>
                    <a:pt x="549" y="7050"/>
                  </a:cubicBezTo>
                  <a:lnTo>
                    <a:pt x="920" y="6867"/>
                  </a:lnTo>
                  <a:lnTo>
                    <a:pt x="1261" y="7204"/>
                  </a:lnTo>
                  <a:cubicBezTo>
                    <a:pt x="1345" y="7288"/>
                    <a:pt x="1455" y="7330"/>
                    <a:pt x="1564" y="7330"/>
                  </a:cubicBezTo>
                  <a:cubicBezTo>
                    <a:pt x="1674" y="7330"/>
                    <a:pt x="1783" y="7288"/>
                    <a:pt x="1867" y="7204"/>
                  </a:cubicBezTo>
                  <a:lnTo>
                    <a:pt x="2209" y="6867"/>
                  </a:lnTo>
                  <a:lnTo>
                    <a:pt x="2580" y="7050"/>
                  </a:lnTo>
                  <a:cubicBezTo>
                    <a:pt x="2666" y="7093"/>
                    <a:pt x="2719" y="7180"/>
                    <a:pt x="2719" y="7271"/>
                  </a:cubicBezTo>
                  <a:lnTo>
                    <a:pt x="2719" y="9504"/>
                  </a:lnTo>
                  <a:cubicBezTo>
                    <a:pt x="2719" y="9595"/>
                    <a:pt x="2690" y="9687"/>
                    <a:pt x="2637" y="9764"/>
                  </a:cubicBezTo>
                  <a:lnTo>
                    <a:pt x="2411" y="10101"/>
                  </a:lnTo>
                  <a:cubicBezTo>
                    <a:pt x="2315" y="10250"/>
                    <a:pt x="2262" y="10418"/>
                    <a:pt x="2267" y="10591"/>
                  </a:cubicBezTo>
                  <a:lnTo>
                    <a:pt x="2267" y="11520"/>
                  </a:lnTo>
                  <a:cubicBezTo>
                    <a:pt x="2257" y="11664"/>
                    <a:pt x="2363" y="11737"/>
                    <a:pt x="2470" y="11737"/>
                  </a:cubicBezTo>
                  <a:cubicBezTo>
                    <a:pt x="2576" y="11737"/>
                    <a:pt x="2683" y="11664"/>
                    <a:pt x="2676" y="11520"/>
                  </a:cubicBezTo>
                  <a:lnTo>
                    <a:pt x="2676" y="10591"/>
                  </a:lnTo>
                  <a:cubicBezTo>
                    <a:pt x="2676" y="10500"/>
                    <a:pt x="2700" y="10409"/>
                    <a:pt x="2753" y="10332"/>
                  </a:cubicBezTo>
                  <a:lnTo>
                    <a:pt x="2979" y="9995"/>
                  </a:lnTo>
                  <a:cubicBezTo>
                    <a:pt x="3075" y="9846"/>
                    <a:pt x="3128" y="9677"/>
                    <a:pt x="3128" y="9504"/>
                  </a:cubicBezTo>
                  <a:lnTo>
                    <a:pt x="3128" y="7271"/>
                  </a:lnTo>
                  <a:cubicBezTo>
                    <a:pt x="3128" y="7026"/>
                    <a:pt x="2989" y="6795"/>
                    <a:pt x="2767" y="6684"/>
                  </a:cubicBezTo>
                  <a:lnTo>
                    <a:pt x="2238" y="6420"/>
                  </a:lnTo>
                  <a:cubicBezTo>
                    <a:pt x="2228" y="6420"/>
                    <a:pt x="2224" y="6410"/>
                    <a:pt x="2224" y="6400"/>
                  </a:cubicBezTo>
                  <a:lnTo>
                    <a:pt x="2224" y="6078"/>
                  </a:lnTo>
                  <a:cubicBezTo>
                    <a:pt x="2507" y="5866"/>
                    <a:pt x="2676" y="5539"/>
                    <a:pt x="2676" y="5183"/>
                  </a:cubicBezTo>
                  <a:lnTo>
                    <a:pt x="2676" y="4731"/>
                  </a:lnTo>
                  <a:cubicBezTo>
                    <a:pt x="2676" y="4413"/>
                    <a:pt x="2503" y="4115"/>
                    <a:pt x="2224" y="3961"/>
                  </a:cubicBezTo>
                  <a:lnTo>
                    <a:pt x="2224" y="3427"/>
                  </a:lnTo>
                  <a:cubicBezTo>
                    <a:pt x="2224" y="3335"/>
                    <a:pt x="2276" y="3249"/>
                    <a:pt x="2363" y="3205"/>
                  </a:cubicBezTo>
                  <a:lnTo>
                    <a:pt x="2734" y="3023"/>
                  </a:lnTo>
                  <a:lnTo>
                    <a:pt x="3070" y="3359"/>
                  </a:lnTo>
                  <a:cubicBezTo>
                    <a:pt x="3155" y="3444"/>
                    <a:pt x="3265" y="3486"/>
                    <a:pt x="3376" y="3486"/>
                  </a:cubicBezTo>
                  <a:cubicBezTo>
                    <a:pt x="3487" y="3486"/>
                    <a:pt x="3597" y="3444"/>
                    <a:pt x="3681" y="3359"/>
                  </a:cubicBezTo>
                  <a:lnTo>
                    <a:pt x="4023" y="3023"/>
                  </a:lnTo>
                  <a:lnTo>
                    <a:pt x="4394" y="3205"/>
                  </a:lnTo>
                  <a:cubicBezTo>
                    <a:pt x="4475" y="3249"/>
                    <a:pt x="4528" y="3335"/>
                    <a:pt x="4528" y="3427"/>
                  </a:cubicBezTo>
                  <a:lnTo>
                    <a:pt x="4528" y="3961"/>
                  </a:lnTo>
                  <a:cubicBezTo>
                    <a:pt x="4249" y="4115"/>
                    <a:pt x="4076" y="4408"/>
                    <a:pt x="4076" y="4731"/>
                  </a:cubicBezTo>
                  <a:lnTo>
                    <a:pt x="4076" y="5183"/>
                  </a:lnTo>
                  <a:cubicBezTo>
                    <a:pt x="4076" y="5534"/>
                    <a:pt x="4244" y="5866"/>
                    <a:pt x="4528" y="6073"/>
                  </a:cubicBezTo>
                  <a:lnTo>
                    <a:pt x="4528" y="6400"/>
                  </a:lnTo>
                  <a:cubicBezTo>
                    <a:pt x="4528" y="6405"/>
                    <a:pt x="4524" y="6415"/>
                    <a:pt x="4519" y="6420"/>
                  </a:cubicBezTo>
                  <a:lnTo>
                    <a:pt x="3989" y="6684"/>
                  </a:lnTo>
                  <a:cubicBezTo>
                    <a:pt x="3763" y="6795"/>
                    <a:pt x="3624" y="7021"/>
                    <a:pt x="3629" y="7271"/>
                  </a:cubicBezTo>
                  <a:lnTo>
                    <a:pt x="3629" y="9499"/>
                  </a:lnTo>
                  <a:cubicBezTo>
                    <a:pt x="3629" y="9677"/>
                    <a:pt x="3677" y="9846"/>
                    <a:pt x="3778" y="9990"/>
                  </a:cubicBezTo>
                  <a:lnTo>
                    <a:pt x="3999" y="10327"/>
                  </a:lnTo>
                  <a:cubicBezTo>
                    <a:pt x="4052" y="10404"/>
                    <a:pt x="4081" y="10495"/>
                    <a:pt x="4081" y="10591"/>
                  </a:cubicBezTo>
                  <a:lnTo>
                    <a:pt x="4081" y="11515"/>
                  </a:lnTo>
                  <a:cubicBezTo>
                    <a:pt x="4088" y="11645"/>
                    <a:pt x="4187" y="11710"/>
                    <a:pt x="4285" y="11710"/>
                  </a:cubicBezTo>
                  <a:cubicBezTo>
                    <a:pt x="4384" y="11710"/>
                    <a:pt x="4483" y="11645"/>
                    <a:pt x="4490" y="11515"/>
                  </a:cubicBezTo>
                  <a:lnTo>
                    <a:pt x="4490" y="10591"/>
                  </a:lnTo>
                  <a:cubicBezTo>
                    <a:pt x="4490" y="10418"/>
                    <a:pt x="4437" y="10250"/>
                    <a:pt x="4341" y="10101"/>
                  </a:cubicBezTo>
                  <a:lnTo>
                    <a:pt x="4115" y="9764"/>
                  </a:lnTo>
                  <a:cubicBezTo>
                    <a:pt x="4062" y="9687"/>
                    <a:pt x="4038" y="9595"/>
                    <a:pt x="4038" y="9504"/>
                  </a:cubicBezTo>
                  <a:lnTo>
                    <a:pt x="4038" y="7271"/>
                  </a:lnTo>
                  <a:cubicBezTo>
                    <a:pt x="4038" y="7180"/>
                    <a:pt x="4090" y="7093"/>
                    <a:pt x="4172" y="7050"/>
                  </a:cubicBezTo>
                  <a:lnTo>
                    <a:pt x="4548" y="6867"/>
                  </a:lnTo>
                  <a:lnTo>
                    <a:pt x="4884" y="7204"/>
                  </a:lnTo>
                  <a:cubicBezTo>
                    <a:pt x="4969" y="7288"/>
                    <a:pt x="5079" y="7330"/>
                    <a:pt x="5190" y="7330"/>
                  </a:cubicBezTo>
                  <a:cubicBezTo>
                    <a:pt x="5301" y="7330"/>
                    <a:pt x="5411" y="7288"/>
                    <a:pt x="5496" y="7204"/>
                  </a:cubicBezTo>
                  <a:lnTo>
                    <a:pt x="5832" y="6867"/>
                  </a:lnTo>
                  <a:lnTo>
                    <a:pt x="6203" y="7050"/>
                  </a:lnTo>
                  <a:cubicBezTo>
                    <a:pt x="6289" y="7093"/>
                    <a:pt x="6342" y="7180"/>
                    <a:pt x="6342" y="7271"/>
                  </a:cubicBezTo>
                  <a:lnTo>
                    <a:pt x="6342" y="9504"/>
                  </a:lnTo>
                  <a:cubicBezTo>
                    <a:pt x="6342" y="9595"/>
                    <a:pt x="6313" y="9687"/>
                    <a:pt x="6261" y="9764"/>
                  </a:cubicBezTo>
                  <a:lnTo>
                    <a:pt x="6039" y="10101"/>
                  </a:lnTo>
                  <a:cubicBezTo>
                    <a:pt x="5943" y="10250"/>
                    <a:pt x="5890" y="10418"/>
                    <a:pt x="5890" y="10591"/>
                  </a:cubicBezTo>
                  <a:lnTo>
                    <a:pt x="5890" y="11520"/>
                  </a:lnTo>
                  <a:cubicBezTo>
                    <a:pt x="5897" y="11648"/>
                    <a:pt x="5996" y="11711"/>
                    <a:pt x="6095" y="11711"/>
                  </a:cubicBezTo>
                  <a:cubicBezTo>
                    <a:pt x="6193" y="11711"/>
                    <a:pt x="6292" y="11648"/>
                    <a:pt x="6299" y="11520"/>
                  </a:cubicBezTo>
                  <a:lnTo>
                    <a:pt x="6299" y="10591"/>
                  </a:lnTo>
                  <a:cubicBezTo>
                    <a:pt x="6299" y="10500"/>
                    <a:pt x="6328" y="10409"/>
                    <a:pt x="6381" y="10332"/>
                  </a:cubicBezTo>
                  <a:lnTo>
                    <a:pt x="6602" y="9995"/>
                  </a:lnTo>
                  <a:cubicBezTo>
                    <a:pt x="6698" y="9846"/>
                    <a:pt x="6751" y="9677"/>
                    <a:pt x="6751" y="9504"/>
                  </a:cubicBezTo>
                  <a:lnTo>
                    <a:pt x="6751" y="7271"/>
                  </a:lnTo>
                  <a:cubicBezTo>
                    <a:pt x="6751" y="7026"/>
                    <a:pt x="6612" y="6795"/>
                    <a:pt x="6390" y="6684"/>
                  </a:cubicBezTo>
                  <a:lnTo>
                    <a:pt x="5861" y="6420"/>
                  </a:lnTo>
                  <a:cubicBezTo>
                    <a:pt x="5852" y="6420"/>
                    <a:pt x="5847" y="6410"/>
                    <a:pt x="5847" y="6400"/>
                  </a:cubicBezTo>
                  <a:lnTo>
                    <a:pt x="5847" y="6078"/>
                  </a:lnTo>
                  <a:cubicBezTo>
                    <a:pt x="6131" y="5866"/>
                    <a:pt x="6299" y="5539"/>
                    <a:pt x="6299" y="5183"/>
                  </a:cubicBezTo>
                  <a:lnTo>
                    <a:pt x="6299" y="4731"/>
                  </a:lnTo>
                  <a:cubicBezTo>
                    <a:pt x="6299" y="4413"/>
                    <a:pt x="6126" y="4115"/>
                    <a:pt x="5847" y="3961"/>
                  </a:cubicBezTo>
                  <a:lnTo>
                    <a:pt x="5847" y="3427"/>
                  </a:lnTo>
                  <a:cubicBezTo>
                    <a:pt x="5847" y="3335"/>
                    <a:pt x="5900" y="3249"/>
                    <a:pt x="5986" y="3205"/>
                  </a:cubicBezTo>
                  <a:lnTo>
                    <a:pt x="6357" y="3023"/>
                  </a:lnTo>
                  <a:lnTo>
                    <a:pt x="6698" y="3359"/>
                  </a:lnTo>
                  <a:cubicBezTo>
                    <a:pt x="6783" y="3444"/>
                    <a:pt x="6892" y="3486"/>
                    <a:pt x="7002" y="3486"/>
                  </a:cubicBezTo>
                  <a:cubicBezTo>
                    <a:pt x="7111" y="3486"/>
                    <a:pt x="7221" y="3444"/>
                    <a:pt x="7305" y="3359"/>
                  </a:cubicBezTo>
                  <a:lnTo>
                    <a:pt x="7646" y="3023"/>
                  </a:lnTo>
                  <a:lnTo>
                    <a:pt x="8017" y="3205"/>
                  </a:lnTo>
                  <a:cubicBezTo>
                    <a:pt x="8103" y="3249"/>
                    <a:pt x="8156" y="3335"/>
                    <a:pt x="8156" y="3427"/>
                  </a:cubicBezTo>
                  <a:lnTo>
                    <a:pt x="8156" y="3961"/>
                  </a:lnTo>
                  <a:cubicBezTo>
                    <a:pt x="7873" y="4115"/>
                    <a:pt x="7704" y="4408"/>
                    <a:pt x="7704" y="4731"/>
                  </a:cubicBezTo>
                  <a:lnTo>
                    <a:pt x="7704" y="5183"/>
                  </a:lnTo>
                  <a:cubicBezTo>
                    <a:pt x="7704" y="5534"/>
                    <a:pt x="7868" y="5866"/>
                    <a:pt x="8156" y="6073"/>
                  </a:cubicBezTo>
                  <a:lnTo>
                    <a:pt x="8156" y="6400"/>
                  </a:lnTo>
                  <a:cubicBezTo>
                    <a:pt x="8156" y="6405"/>
                    <a:pt x="8152" y="6415"/>
                    <a:pt x="8142" y="6420"/>
                  </a:cubicBezTo>
                  <a:lnTo>
                    <a:pt x="7613" y="6684"/>
                  </a:lnTo>
                  <a:cubicBezTo>
                    <a:pt x="7391" y="6795"/>
                    <a:pt x="7252" y="7021"/>
                    <a:pt x="7252" y="7271"/>
                  </a:cubicBezTo>
                  <a:lnTo>
                    <a:pt x="7252" y="9499"/>
                  </a:lnTo>
                  <a:cubicBezTo>
                    <a:pt x="7252" y="9677"/>
                    <a:pt x="7305" y="9846"/>
                    <a:pt x="7401" y="9990"/>
                  </a:cubicBezTo>
                  <a:lnTo>
                    <a:pt x="7622" y="10327"/>
                  </a:lnTo>
                  <a:cubicBezTo>
                    <a:pt x="7675" y="10404"/>
                    <a:pt x="7704" y="10495"/>
                    <a:pt x="7704" y="10591"/>
                  </a:cubicBezTo>
                  <a:lnTo>
                    <a:pt x="7704" y="11515"/>
                  </a:lnTo>
                  <a:cubicBezTo>
                    <a:pt x="7711" y="11645"/>
                    <a:pt x="7810" y="11710"/>
                    <a:pt x="7909" y="11710"/>
                  </a:cubicBezTo>
                  <a:cubicBezTo>
                    <a:pt x="8007" y="11710"/>
                    <a:pt x="8106" y="11645"/>
                    <a:pt x="8113" y="11515"/>
                  </a:cubicBezTo>
                  <a:lnTo>
                    <a:pt x="8113" y="10591"/>
                  </a:lnTo>
                  <a:cubicBezTo>
                    <a:pt x="8113" y="10418"/>
                    <a:pt x="8060" y="10250"/>
                    <a:pt x="7964" y="10101"/>
                  </a:cubicBezTo>
                  <a:lnTo>
                    <a:pt x="7743" y="9764"/>
                  </a:lnTo>
                  <a:cubicBezTo>
                    <a:pt x="7690" y="9687"/>
                    <a:pt x="7661" y="9595"/>
                    <a:pt x="7661" y="9504"/>
                  </a:cubicBezTo>
                  <a:lnTo>
                    <a:pt x="7661" y="7271"/>
                  </a:lnTo>
                  <a:cubicBezTo>
                    <a:pt x="7661" y="7180"/>
                    <a:pt x="7714" y="7093"/>
                    <a:pt x="7800" y="7050"/>
                  </a:cubicBezTo>
                  <a:lnTo>
                    <a:pt x="8171" y="6867"/>
                  </a:lnTo>
                  <a:lnTo>
                    <a:pt x="8493" y="7209"/>
                  </a:lnTo>
                  <a:cubicBezTo>
                    <a:pt x="8577" y="7293"/>
                    <a:pt x="8688" y="7335"/>
                    <a:pt x="8799" y="7335"/>
                  </a:cubicBezTo>
                  <a:cubicBezTo>
                    <a:pt x="8909" y="7335"/>
                    <a:pt x="9020" y="7293"/>
                    <a:pt x="9104" y="7209"/>
                  </a:cubicBezTo>
                  <a:lnTo>
                    <a:pt x="9441" y="6867"/>
                  </a:lnTo>
                  <a:lnTo>
                    <a:pt x="9812" y="7055"/>
                  </a:lnTo>
                  <a:cubicBezTo>
                    <a:pt x="9898" y="7093"/>
                    <a:pt x="9951" y="7180"/>
                    <a:pt x="9951" y="7276"/>
                  </a:cubicBezTo>
                  <a:lnTo>
                    <a:pt x="9951" y="9504"/>
                  </a:lnTo>
                  <a:cubicBezTo>
                    <a:pt x="9951" y="9600"/>
                    <a:pt x="9922" y="9692"/>
                    <a:pt x="9869" y="9769"/>
                  </a:cubicBezTo>
                  <a:lnTo>
                    <a:pt x="9648" y="10105"/>
                  </a:lnTo>
                  <a:cubicBezTo>
                    <a:pt x="9552" y="10250"/>
                    <a:pt x="9499" y="10418"/>
                    <a:pt x="9499" y="10596"/>
                  </a:cubicBezTo>
                  <a:lnTo>
                    <a:pt x="9499" y="11520"/>
                  </a:lnTo>
                  <a:cubicBezTo>
                    <a:pt x="9506" y="11650"/>
                    <a:pt x="9605" y="11715"/>
                    <a:pt x="9703" y="11715"/>
                  </a:cubicBezTo>
                  <a:cubicBezTo>
                    <a:pt x="9802" y="11715"/>
                    <a:pt x="9901" y="11650"/>
                    <a:pt x="9908" y="11520"/>
                  </a:cubicBezTo>
                  <a:lnTo>
                    <a:pt x="9908" y="10591"/>
                  </a:lnTo>
                  <a:cubicBezTo>
                    <a:pt x="9908" y="10500"/>
                    <a:pt x="9937" y="10409"/>
                    <a:pt x="9990" y="10332"/>
                  </a:cubicBezTo>
                  <a:lnTo>
                    <a:pt x="10211" y="9995"/>
                  </a:lnTo>
                  <a:cubicBezTo>
                    <a:pt x="10307" y="9846"/>
                    <a:pt x="10360" y="9677"/>
                    <a:pt x="10360" y="9504"/>
                  </a:cubicBezTo>
                  <a:lnTo>
                    <a:pt x="10360" y="7271"/>
                  </a:lnTo>
                  <a:cubicBezTo>
                    <a:pt x="10360" y="7026"/>
                    <a:pt x="10221" y="6795"/>
                    <a:pt x="9999" y="6684"/>
                  </a:cubicBezTo>
                  <a:lnTo>
                    <a:pt x="9470" y="6420"/>
                  </a:lnTo>
                  <a:cubicBezTo>
                    <a:pt x="9460" y="6420"/>
                    <a:pt x="9456" y="6410"/>
                    <a:pt x="9456" y="6400"/>
                  </a:cubicBezTo>
                  <a:lnTo>
                    <a:pt x="9456" y="6078"/>
                  </a:lnTo>
                  <a:cubicBezTo>
                    <a:pt x="9739" y="5866"/>
                    <a:pt x="9908" y="5539"/>
                    <a:pt x="9908" y="5183"/>
                  </a:cubicBezTo>
                  <a:lnTo>
                    <a:pt x="9908" y="4731"/>
                  </a:lnTo>
                  <a:cubicBezTo>
                    <a:pt x="9908" y="4413"/>
                    <a:pt x="9735" y="4115"/>
                    <a:pt x="9456" y="3961"/>
                  </a:cubicBezTo>
                  <a:lnTo>
                    <a:pt x="9456" y="3427"/>
                  </a:lnTo>
                  <a:cubicBezTo>
                    <a:pt x="9456" y="3331"/>
                    <a:pt x="9508" y="3244"/>
                    <a:pt x="9595" y="3205"/>
                  </a:cubicBezTo>
                  <a:lnTo>
                    <a:pt x="9966" y="3018"/>
                  </a:lnTo>
                  <a:lnTo>
                    <a:pt x="10302" y="3359"/>
                  </a:lnTo>
                  <a:cubicBezTo>
                    <a:pt x="10387" y="3444"/>
                    <a:pt x="10497" y="3486"/>
                    <a:pt x="10608" y="3486"/>
                  </a:cubicBezTo>
                  <a:cubicBezTo>
                    <a:pt x="10719" y="3486"/>
                    <a:pt x="10829" y="3444"/>
                    <a:pt x="10914" y="3359"/>
                  </a:cubicBezTo>
                  <a:lnTo>
                    <a:pt x="11250" y="3018"/>
                  </a:lnTo>
                  <a:lnTo>
                    <a:pt x="11626" y="3205"/>
                  </a:lnTo>
                  <a:cubicBezTo>
                    <a:pt x="11707" y="3249"/>
                    <a:pt x="11760" y="3331"/>
                    <a:pt x="11760" y="3427"/>
                  </a:cubicBezTo>
                  <a:lnTo>
                    <a:pt x="11760" y="3961"/>
                  </a:lnTo>
                  <a:cubicBezTo>
                    <a:pt x="11481" y="4115"/>
                    <a:pt x="11308" y="4408"/>
                    <a:pt x="11308" y="4731"/>
                  </a:cubicBezTo>
                  <a:lnTo>
                    <a:pt x="11308" y="5183"/>
                  </a:lnTo>
                  <a:cubicBezTo>
                    <a:pt x="11308" y="5534"/>
                    <a:pt x="11476" y="5866"/>
                    <a:pt x="11760" y="6073"/>
                  </a:cubicBezTo>
                  <a:lnTo>
                    <a:pt x="11760" y="6400"/>
                  </a:lnTo>
                  <a:cubicBezTo>
                    <a:pt x="11760" y="6405"/>
                    <a:pt x="11756" y="6415"/>
                    <a:pt x="11751" y="6420"/>
                  </a:cubicBezTo>
                  <a:lnTo>
                    <a:pt x="11221" y="6684"/>
                  </a:lnTo>
                  <a:cubicBezTo>
                    <a:pt x="10995" y="6795"/>
                    <a:pt x="10856" y="7021"/>
                    <a:pt x="10861" y="7271"/>
                  </a:cubicBezTo>
                  <a:lnTo>
                    <a:pt x="10861" y="9499"/>
                  </a:lnTo>
                  <a:cubicBezTo>
                    <a:pt x="10856" y="9677"/>
                    <a:pt x="10909" y="9846"/>
                    <a:pt x="11005" y="9990"/>
                  </a:cubicBezTo>
                  <a:lnTo>
                    <a:pt x="11231" y="10327"/>
                  </a:lnTo>
                  <a:cubicBezTo>
                    <a:pt x="11284" y="10404"/>
                    <a:pt x="11313" y="10495"/>
                    <a:pt x="11313" y="10591"/>
                  </a:cubicBezTo>
                  <a:lnTo>
                    <a:pt x="11313" y="11515"/>
                  </a:lnTo>
                  <a:cubicBezTo>
                    <a:pt x="11303" y="11660"/>
                    <a:pt x="11409" y="11732"/>
                    <a:pt x="11516" y="11732"/>
                  </a:cubicBezTo>
                  <a:cubicBezTo>
                    <a:pt x="11622" y="11732"/>
                    <a:pt x="11729" y="11660"/>
                    <a:pt x="11722" y="11515"/>
                  </a:cubicBezTo>
                  <a:lnTo>
                    <a:pt x="11722" y="10591"/>
                  </a:lnTo>
                  <a:cubicBezTo>
                    <a:pt x="11722" y="10418"/>
                    <a:pt x="11669" y="10250"/>
                    <a:pt x="11573" y="10101"/>
                  </a:cubicBezTo>
                  <a:lnTo>
                    <a:pt x="11347" y="9764"/>
                  </a:lnTo>
                  <a:cubicBezTo>
                    <a:pt x="11294" y="9687"/>
                    <a:pt x="11270" y="9595"/>
                    <a:pt x="11270" y="9504"/>
                  </a:cubicBezTo>
                  <a:lnTo>
                    <a:pt x="11270" y="7271"/>
                  </a:lnTo>
                  <a:cubicBezTo>
                    <a:pt x="11270" y="7180"/>
                    <a:pt x="11323" y="7093"/>
                    <a:pt x="11404" y="7050"/>
                  </a:cubicBezTo>
                  <a:lnTo>
                    <a:pt x="11775" y="6867"/>
                  </a:lnTo>
                  <a:lnTo>
                    <a:pt x="12116" y="7204"/>
                  </a:lnTo>
                  <a:cubicBezTo>
                    <a:pt x="12201" y="7288"/>
                    <a:pt x="12310" y="7330"/>
                    <a:pt x="12420" y="7330"/>
                  </a:cubicBezTo>
                  <a:cubicBezTo>
                    <a:pt x="12530" y="7330"/>
                    <a:pt x="12641" y="7288"/>
                    <a:pt x="12728" y="7204"/>
                  </a:cubicBezTo>
                  <a:lnTo>
                    <a:pt x="13064" y="6867"/>
                  </a:lnTo>
                  <a:lnTo>
                    <a:pt x="13435" y="7050"/>
                  </a:lnTo>
                  <a:cubicBezTo>
                    <a:pt x="13521" y="7093"/>
                    <a:pt x="13574" y="7180"/>
                    <a:pt x="13574" y="7271"/>
                  </a:cubicBezTo>
                  <a:lnTo>
                    <a:pt x="13574" y="9504"/>
                  </a:lnTo>
                  <a:cubicBezTo>
                    <a:pt x="13574" y="9595"/>
                    <a:pt x="13546" y="9687"/>
                    <a:pt x="13493" y="9764"/>
                  </a:cubicBezTo>
                  <a:lnTo>
                    <a:pt x="13271" y="10101"/>
                  </a:lnTo>
                  <a:cubicBezTo>
                    <a:pt x="13170" y="10250"/>
                    <a:pt x="13122" y="10418"/>
                    <a:pt x="13122" y="10591"/>
                  </a:cubicBezTo>
                  <a:lnTo>
                    <a:pt x="13122" y="11520"/>
                  </a:lnTo>
                  <a:cubicBezTo>
                    <a:pt x="13112" y="11664"/>
                    <a:pt x="13218" y="11737"/>
                    <a:pt x="13325" y="11737"/>
                  </a:cubicBezTo>
                  <a:cubicBezTo>
                    <a:pt x="13431" y="11737"/>
                    <a:pt x="13538" y="11664"/>
                    <a:pt x="13531" y="11520"/>
                  </a:cubicBezTo>
                  <a:lnTo>
                    <a:pt x="13531" y="10591"/>
                  </a:lnTo>
                  <a:cubicBezTo>
                    <a:pt x="13531" y="10500"/>
                    <a:pt x="13555" y="10409"/>
                    <a:pt x="13608" y="10332"/>
                  </a:cubicBezTo>
                  <a:lnTo>
                    <a:pt x="13834" y="9995"/>
                  </a:lnTo>
                  <a:cubicBezTo>
                    <a:pt x="13930" y="9846"/>
                    <a:pt x="13983" y="9677"/>
                    <a:pt x="13983" y="9504"/>
                  </a:cubicBezTo>
                  <a:lnTo>
                    <a:pt x="13983" y="7271"/>
                  </a:lnTo>
                  <a:cubicBezTo>
                    <a:pt x="13983" y="7026"/>
                    <a:pt x="13844" y="6795"/>
                    <a:pt x="13618" y="6684"/>
                  </a:cubicBezTo>
                  <a:lnTo>
                    <a:pt x="13088" y="6420"/>
                  </a:lnTo>
                  <a:cubicBezTo>
                    <a:pt x="13079" y="6420"/>
                    <a:pt x="13074" y="6410"/>
                    <a:pt x="13079" y="6400"/>
                  </a:cubicBezTo>
                  <a:lnTo>
                    <a:pt x="13079" y="6078"/>
                  </a:lnTo>
                  <a:cubicBezTo>
                    <a:pt x="13363" y="5866"/>
                    <a:pt x="13526" y="5539"/>
                    <a:pt x="13531" y="5183"/>
                  </a:cubicBezTo>
                  <a:lnTo>
                    <a:pt x="13531" y="4731"/>
                  </a:lnTo>
                  <a:cubicBezTo>
                    <a:pt x="13526" y="4245"/>
                    <a:pt x="13132" y="3850"/>
                    <a:pt x="12646" y="3850"/>
                  </a:cubicBezTo>
                  <a:lnTo>
                    <a:pt x="12169" y="3850"/>
                  </a:lnTo>
                  <a:lnTo>
                    <a:pt x="12169" y="3427"/>
                  </a:lnTo>
                  <a:cubicBezTo>
                    <a:pt x="12174" y="3177"/>
                    <a:pt x="12035" y="2950"/>
                    <a:pt x="11809" y="2840"/>
                  </a:cubicBezTo>
                  <a:lnTo>
                    <a:pt x="11279" y="2575"/>
                  </a:lnTo>
                  <a:cubicBezTo>
                    <a:pt x="11274" y="2570"/>
                    <a:pt x="11270" y="2565"/>
                    <a:pt x="11270" y="2556"/>
                  </a:cubicBezTo>
                  <a:lnTo>
                    <a:pt x="11270" y="2233"/>
                  </a:lnTo>
                  <a:cubicBezTo>
                    <a:pt x="11553" y="2022"/>
                    <a:pt x="11722" y="1690"/>
                    <a:pt x="11722" y="1338"/>
                  </a:cubicBezTo>
                  <a:lnTo>
                    <a:pt x="11722" y="886"/>
                  </a:lnTo>
                  <a:cubicBezTo>
                    <a:pt x="11722" y="400"/>
                    <a:pt x="11323" y="6"/>
                    <a:pt x="10837" y="1"/>
                  </a:cubicBezTo>
                  <a:lnTo>
                    <a:pt x="10384" y="1"/>
                  </a:lnTo>
                  <a:cubicBezTo>
                    <a:pt x="9898" y="6"/>
                    <a:pt x="9504" y="400"/>
                    <a:pt x="9504" y="886"/>
                  </a:cubicBezTo>
                  <a:lnTo>
                    <a:pt x="9504" y="1338"/>
                  </a:lnTo>
                  <a:cubicBezTo>
                    <a:pt x="9504" y="1690"/>
                    <a:pt x="9667" y="2022"/>
                    <a:pt x="9956" y="2233"/>
                  </a:cubicBezTo>
                  <a:lnTo>
                    <a:pt x="9956" y="2556"/>
                  </a:lnTo>
                  <a:cubicBezTo>
                    <a:pt x="9956" y="2565"/>
                    <a:pt x="9951" y="2570"/>
                    <a:pt x="9942" y="2575"/>
                  </a:cubicBezTo>
                  <a:lnTo>
                    <a:pt x="9412" y="2840"/>
                  </a:lnTo>
                  <a:cubicBezTo>
                    <a:pt x="9191" y="2950"/>
                    <a:pt x="9051" y="3177"/>
                    <a:pt x="9051" y="3427"/>
                  </a:cubicBezTo>
                  <a:lnTo>
                    <a:pt x="9051" y="3850"/>
                  </a:lnTo>
                  <a:lnTo>
                    <a:pt x="8556" y="3850"/>
                  </a:lnTo>
                  <a:lnTo>
                    <a:pt x="8556" y="3427"/>
                  </a:lnTo>
                  <a:cubicBezTo>
                    <a:pt x="8556" y="3177"/>
                    <a:pt x="8416" y="2950"/>
                    <a:pt x="8195" y="2840"/>
                  </a:cubicBezTo>
                  <a:lnTo>
                    <a:pt x="7661" y="2575"/>
                  </a:lnTo>
                  <a:cubicBezTo>
                    <a:pt x="7656" y="2570"/>
                    <a:pt x="7651" y="2565"/>
                    <a:pt x="7651" y="2556"/>
                  </a:cubicBezTo>
                  <a:lnTo>
                    <a:pt x="7651" y="2233"/>
                  </a:lnTo>
                  <a:cubicBezTo>
                    <a:pt x="7935" y="2022"/>
                    <a:pt x="8103" y="1690"/>
                    <a:pt x="8103" y="1338"/>
                  </a:cubicBezTo>
                  <a:lnTo>
                    <a:pt x="8103" y="886"/>
                  </a:lnTo>
                  <a:cubicBezTo>
                    <a:pt x="8103" y="400"/>
                    <a:pt x="7709" y="6"/>
                    <a:pt x="7218" y="1"/>
                  </a:cubicBezTo>
                  <a:lnTo>
                    <a:pt x="6766" y="1"/>
                  </a:lnTo>
                  <a:cubicBezTo>
                    <a:pt x="6280" y="6"/>
                    <a:pt x="5885" y="400"/>
                    <a:pt x="5885" y="886"/>
                  </a:cubicBezTo>
                  <a:lnTo>
                    <a:pt x="5885" y="1338"/>
                  </a:lnTo>
                  <a:cubicBezTo>
                    <a:pt x="5885" y="1690"/>
                    <a:pt x="6054" y="2022"/>
                    <a:pt x="6338" y="2233"/>
                  </a:cubicBezTo>
                  <a:lnTo>
                    <a:pt x="6338" y="2556"/>
                  </a:lnTo>
                  <a:cubicBezTo>
                    <a:pt x="6338" y="2565"/>
                    <a:pt x="6333" y="2570"/>
                    <a:pt x="6323" y="2575"/>
                  </a:cubicBezTo>
                  <a:lnTo>
                    <a:pt x="5794" y="2840"/>
                  </a:lnTo>
                  <a:cubicBezTo>
                    <a:pt x="5572" y="2950"/>
                    <a:pt x="5433" y="3177"/>
                    <a:pt x="5433" y="3427"/>
                  </a:cubicBezTo>
                  <a:lnTo>
                    <a:pt x="5433" y="3850"/>
                  </a:lnTo>
                  <a:lnTo>
                    <a:pt x="4937" y="3850"/>
                  </a:lnTo>
                  <a:lnTo>
                    <a:pt x="4937" y="3427"/>
                  </a:lnTo>
                  <a:cubicBezTo>
                    <a:pt x="4937" y="3177"/>
                    <a:pt x="4798" y="2950"/>
                    <a:pt x="4576" y="2840"/>
                  </a:cubicBezTo>
                  <a:lnTo>
                    <a:pt x="4047" y="2575"/>
                  </a:lnTo>
                  <a:cubicBezTo>
                    <a:pt x="4038" y="2570"/>
                    <a:pt x="4033" y="2565"/>
                    <a:pt x="4038" y="2556"/>
                  </a:cubicBezTo>
                  <a:lnTo>
                    <a:pt x="4038" y="2233"/>
                  </a:lnTo>
                  <a:cubicBezTo>
                    <a:pt x="4321" y="2022"/>
                    <a:pt x="4485" y="1690"/>
                    <a:pt x="4490" y="1338"/>
                  </a:cubicBezTo>
                  <a:lnTo>
                    <a:pt x="4490" y="886"/>
                  </a:lnTo>
                  <a:cubicBezTo>
                    <a:pt x="4485" y="400"/>
                    <a:pt x="4090" y="6"/>
                    <a:pt x="36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17" name="Google Shape;14717;p138"/>
          <p:cNvGrpSpPr/>
          <p:nvPr/>
        </p:nvGrpSpPr>
        <p:grpSpPr>
          <a:xfrm>
            <a:off x="7092669" y="3226996"/>
            <a:ext cx="366896" cy="309327"/>
            <a:chOff x="7092669" y="3411571"/>
            <a:chExt cx="366896" cy="309327"/>
          </a:xfrm>
        </p:grpSpPr>
        <p:sp>
          <p:nvSpPr>
            <p:cNvPr id="14718" name="Google Shape;14718;p138"/>
            <p:cNvSpPr/>
            <p:nvPr/>
          </p:nvSpPr>
          <p:spPr>
            <a:xfrm>
              <a:off x="7098098" y="3416869"/>
              <a:ext cx="356038" cy="298600"/>
            </a:xfrm>
            <a:custGeom>
              <a:avLst/>
              <a:gdLst/>
              <a:ahLst/>
              <a:cxnLst/>
              <a:rect l="l" t="t" r="r" b="b"/>
              <a:pathLst>
                <a:path w="13575" h="11385" extrusionOk="0">
                  <a:moveTo>
                    <a:pt x="660" y="0"/>
                  </a:moveTo>
                  <a:cubicBezTo>
                    <a:pt x="294" y="0"/>
                    <a:pt x="1" y="294"/>
                    <a:pt x="1" y="659"/>
                  </a:cubicBezTo>
                  <a:lnTo>
                    <a:pt x="1" y="10730"/>
                  </a:lnTo>
                  <a:cubicBezTo>
                    <a:pt x="1" y="11091"/>
                    <a:pt x="294" y="11385"/>
                    <a:pt x="660" y="11385"/>
                  </a:cubicBezTo>
                  <a:lnTo>
                    <a:pt x="12920" y="11385"/>
                  </a:lnTo>
                  <a:cubicBezTo>
                    <a:pt x="13281" y="11385"/>
                    <a:pt x="13575" y="11091"/>
                    <a:pt x="13575" y="10730"/>
                  </a:cubicBezTo>
                  <a:lnTo>
                    <a:pt x="13575" y="1973"/>
                  </a:lnTo>
                  <a:cubicBezTo>
                    <a:pt x="13575" y="1607"/>
                    <a:pt x="13281" y="1314"/>
                    <a:pt x="12920" y="1314"/>
                  </a:cubicBezTo>
                  <a:lnTo>
                    <a:pt x="8979" y="1314"/>
                  </a:lnTo>
                  <a:lnTo>
                    <a:pt x="7921" y="260"/>
                  </a:lnTo>
                  <a:cubicBezTo>
                    <a:pt x="7757" y="92"/>
                    <a:pt x="7531" y="0"/>
                    <a:pt x="7300" y="0"/>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9" name="Google Shape;14719;p138"/>
            <p:cNvSpPr/>
            <p:nvPr/>
          </p:nvSpPr>
          <p:spPr>
            <a:xfrm>
              <a:off x="7184308" y="3491565"/>
              <a:ext cx="183750" cy="183776"/>
            </a:xfrm>
            <a:custGeom>
              <a:avLst/>
              <a:gdLst/>
              <a:ahLst/>
              <a:cxnLst/>
              <a:rect l="l" t="t" r="r" b="b"/>
              <a:pathLst>
                <a:path w="7006" h="7007" extrusionOk="0">
                  <a:moveTo>
                    <a:pt x="3503" y="1"/>
                  </a:moveTo>
                  <a:cubicBezTo>
                    <a:pt x="1569" y="1"/>
                    <a:pt x="0" y="1569"/>
                    <a:pt x="0" y="3504"/>
                  </a:cubicBezTo>
                  <a:cubicBezTo>
                    <a:pt x="0" y="5438"/>
                    <a:pt x="1569" y="7007"/>
                    <a:pt x="3503" y="7007"/>
                  </a:cubicBezTo>
                  <a:cubicBezTo>
                    <a:pt x="5437" y="7007"/>
                    <a:pt x="7006" y="5438"/>
                    <a:pt x="7006" y="3504"/>
                  </a:cubicBezTo>
                  <a:cubicBezTo>
                    <a:pt x="7006" y="1569"/>
                    <a:pt x="5437" y="1"/>
                    <a:pt x="3503" y="1"/>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0" name="Google Shape;14720;p138"/>
            <p:cNvSpPr/>
            <p:nvPr/>
          </p:nvSpPr>
          <p:spPr>
            <a:xfrm>
              <a:off x="7207257" y="3514540"/>
              <a:ext cx="137852" cy="137826"/>
            </a:xfrm>
            <a:custGeom>
              <a:avLst/>
              <a:gdLst/>
              <a:ahLst/>
              <a:cxnLst/>
              <a:rect l="l" t="t" r="r" b="b"/>
              <a:pathLst>
                <a:path w="5256" h="5255" extrusionOk="0">
                  <a:moveTo>
                    <a:pt x="2628" y="1"/>
                  </a:moveTo>
                  <a:cubicBezTo>
                    <a:pt x="1175" y="1"/>
                    <a:pt x="1" y="1175"/>
                    <a:pt x="1" y="2628"/>
                  </a:cubicBezTo>
                  <a:cubicBezTo>
                    <a:pt x="1" y="4076"/>
                    <a:pt x="1175" y="5255"/>
                    <a:pt x="2628" y="5255"/>
                  </a:cubicBezTo>
                  <a:cubicBezTo>
                    <a:pt x="4076" y="5255"/>
                    <a:pt x="5255" y="4076"/>
                    <a:pt x="5255" y="2628"/>
                  </a:cubicBezTo>
                  <a:cubicBezTo>
                    <a:pt x="5255" y="1175"/>
                    <a:pt x="4076" y="1"/>
                    <a:pt x="262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1" name="Google Shape;14721;p138"/>
            <p:cNvSpPr/>
            <p:nvPr/>
          </p:nvSpPr>
          <p:spPr>
            <a:xfrm>
              <a:off x="7241720" y="3589131"/>
              <a:ext cx="68926" cy="63182"/>
            </a:xfrm>
            <a:custGeom>
              <a:avLst/>
              <a:gdLst/>
              <a:ahLst/>
              <a:cxnLst/>
              <a:rect l="l" t="t" r="r" b="b"/>
              <a:pathLst>
                <a:path w="2628" h="2409" extrusionOk="0">
                  <a:moveTo>
                    <a:pt x="876" y="0"/>
                  </a:moveTo>
                  <a:lnTo>
                    <a:pt x="876" y="438"/>
                  </a:lnTo>
                  <a:cubicBezTo>
                    <a:pt x="876" y="520"/>
                    <a:pt x="828" y="597"/>
                    <a:pt x="756" y="635"/>
                  </a:cubicBezTo>
                  <a:lnTo>
                    <a:pt x="241" y="890"/>
                  </a:lnTo>
                  <a:cubicBezTo>
                    <a:pt x="97" y="963"/>
                    <a:pt x="0" y="1117"/>
                    <a:pt x="0" y="1280"/>
                  </a:cubicBezTo>
                  <a:lnTo>
                    <a:pt x="0" y="2055"/>
                  </a:lnTo>
                  <a:cubicBezTo>
                    <a:pt x="407" y="2291"/>
                    <a:pt x="861" y="2409"/>
                    <a:pt x="1314" y="2409"/>
                  </a:cubicBezTo>
                  <a:cubicBezTo>
                    <a:pt x="1768" y="2409"/>
                    <a:pt x="2221" y="2291"/>
                    <a:pt x="2628" y="2055"/>
                  </a:cubicBezTo>
                  <a:lnTo>
                    <a:pt x="2628" y="1280"/>
                  </a:lnTo>
                  <a:cubicBezTo>
                    <a:pt x="2628" y="1117"/>
                    <a:pt x="2531" y="963"/>
                    <a:pt x="2382" y="890"/>
                  </a:cubicBezTo>
                  <a:lnTo>
                    <a:pt x="1872" y="635"/>
                  </a:lnTo>
                  <a:cubicBezTo>
                    <a:pt x="1795" y="597"/>
                    <a:pt x="1752" y="520"/>
                    <a:pt x="1752" y="438"/>
                  </a:cubicBezTo>
                  <a:lnTo>
                    <a:pt x="1752"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2" name="Google Shape;14722;p138"/>
            <p:cNvSpPr/>
            <p:nvPr/>
          </p:nvSpPr>
          <p:spPr>
            <a:xfrm>
              <a:off x="7203480" y="3416869"/>
              <a:ext cx="130141" cy="34463"/>
            </a:xfrm>
            <a:custGeom>
              <a:avLst/>
              <a:gdLst/>
              <a:ahLst/>
              <a:cxnLst/>
              <a:rect l="l" t="t" r="r" b="b"/>
              <a:pathLst>
                <a:path w="4962" h="1314" extrusionOk="0">
                  <a:moveTo>
                    <a:pt x="0" y="0"/>
                  </a:moveTo>
                  <a:cubicBezTo>
                    <a:pt x="231" y="0"/>
                    <a:pt x="453" y="92"/>
                    <a:pt x="616" y="260"/>
                  </a:cubicBezTo>
                  <a:lnTo>
                    <a:pt x="1482" y="1121"/>
                  </a:lnTo>
                  <a:cubicBezTo>
                    <a:pt x="1608" y="1246"/>
                    <a:pt x="1771" y="1314"/>
                    <a:pt x="1949" y="1314"/>
                  </a:cubicBezTo>
                  <a:lnTo>
                    <a:pt x="4961" y="1314"/>
                  </a:lnTo>
                  <a:lnTo>
                    <a:pt x="3903" y="260"/>
                  </a:lnTo>
                  <a:cubicBezTo>
                    <a:pt x="3739" y="92"/>
                    <a:pt x="3513" y="0"/>
                    <a:pt x="3282" y="0"/>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3" name="Google Shape;14723;p138"/>
            <p:cNvSpPr/>
            <p:nvPr/>
          </p:nvSpPr>
          <p:spPr>
            <a:xfrm>
              <a:off x="7247385" y="3416869"/>
              <a:ext cx="86236" cy="34463"/>
            </a:xfrm>
            <a:custGeom>
              <a:avLst/>
              <a:gdLst/>
              <a:ahLst/>
              <a:cxnLst/>
              <a:rect l="l" t="t" r="r" b="b"/>
              <a:pathLst>
                <a:path w="3288" h="1314" extrusionOk="0">
                  <a:moveTo>
                    <a:pt x="1" y="0"/>
                  </a:moveTo>
                  <a:cubicBezTo>
                    <a:pt x="232" y="0"/>
                    <a:pt x="458" y="92"/>
                    <a:pt x="622" y="255"/>
                  </a:cubicBezTo>
                  <a:lnTo>
                    <a:pt x="1488" y="1121"/>
                  </a:lnTo>
                  <a:cubicBezTo>
                    <a:pt x="1608" y="1246"/>
                    <a:pt x="1776" y="1314"/>
                    <a:pt x="1950" y="1314"/>
                  </a:cubicBezTo>
                  <a:lnTo>
                    <a:pt x="3287" y="1314"/>
                  </a:lnTo>
                  <a:lnTo>
                    <a:pt x="2229" y="255"/>
                  </a:lnTo>
                  <a:cubicBezTo>
                    <a:pt x="2065" y="92"/>
                    <a:pt x="1844" y="0"/>
                    <a:pt x="1608"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4" name="Google Shape;14724;p138"/>
            <p:cNvSpPr/>
            <p:nvPr/>
          </p:nvSpPr>
          <p:spPr>
            <a:xfrm>
              <a:off x="7098098" y="3686802"/>
              <a:ext cx="356038" cy="28667"/>
            </a:xfrm>
            <a:custGeom>
              <a:avLst/>
              <a:gdLst/>
              <a:ahLst/>
              <a:cxnLst/>
              <a:rect l="l" t="t" r="r" b="b"/>
              <a:pathLst>
                <a:path w="13575" h="1093" extrusionOk="0">
                  <a:moveTo>
                    <a:pt x="1" y="1"/>
                  </a:moveTo>
                  <a:lnTo>
                    <a:pt x="1" y="438"/>
                  </a:lnTo>
                  <a:cubicBezTo>
                    <a:pt x="1" y="799"/>
                    <a:pt x="294" y="1093"/>
                    <a:pt x="660" y="1093"/>
                  </a:cubicBezTo>
                  <a:lnTo>
                    <a:pt x="12920" y="1093"/>
                  </a:lnTo>
                  <a:cubicBezTo>
                    <a:pt x="13281" y="1093"/>
                    <a:pt x="13575" y="799"/>
                    <a:pt x="13575" y="438"/>
                  </a:cubicBezTo>
                  <a:lnTo>
                    <a:pt x="13575" y="1"/>
                  </a:ln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5" name="Google Shape;14725;p138"/>
            <p:cNvSpPr/>
            <p:nvPr/>
          </p:nvSpPr>
          <p:spPr>
            <a:xfrm>
              <a:off x="7241720" y="3607307"/>
              <a:ext cx="68926" cy="45006"/>
            </a:xfrm>
            <a:custGeom>
              <a:avLst/>
              <a:gdLst/>
              <a:ahLst/>
              <a:cxnLst/>
              <a:rect l="l" t="t" r="r" b="b"/>
              <a:pathLst>
                <a:path w="2628" h="1716" extrusionOk="0">
                  <a:moveTo>
                    <a:pt x="640" y="0"/>
                  </a:moveTo>
                  <a:lnTo>
                    <a:pt x="241" y="197"/>
                  </a:lnTo>
                  <a:cubicBezTo>
                    <a:pt x="92" y="270"/>
                    <a:pt x="0" y="424"/>
                    <a:pt x="0" y="587"/>
                  </a:cubicBezTo>
                  <a:lnTo>
                    <a:pt x="0" y="1362"/>
                  </a:lnTo>
                  <a:cubicBezTo>
                    <a:pt x="407" y="1598"/>
                    <a:pt x="861" y="1716"/>
                    <a:pt x="1314" y="1716"/>
                  </a:cubicBezTo>
                  <a:cubicBezTo>
                    <a:pt x="1768" y="1716"/>
                    <a:pt x="2221" y="1598"/>
                    <a:pt x="2628" y="1362"/>
                  </a:cubicBezTo>
                  <a:lnTo>
                    <a:pt x="2628" y="587"/>
                  </a:lnTo>
                  <a:cubicBezTo>
                    <a:pt x="2628" y="424"/>
                    <a:pt x="2531" y="270"/>
                    <a:pt x="2382" y="197"/>
                  </a:cubicBezTo>
                  <a:lnTo>
                    <a:pt x="1983" y="0"/>
                  </a:lnTo>
                  <a:cubicBezTo>
                    <a:pt x="1810" y="212"/>
                    <a:pt x="1561" y="318"/>
                    <a:pt x="1312" y="318"/>
                  </a:cubicBezTo>
                  <a:cubicBezTo>
                    <a:pt x="1063" y="318"/>
                    <a:pt x="814" y="212"/>
                    <a:pt x="640" y="0"/>
                  </a:cubicBezTo>
                  <a:close/>
                </a:path>
              </a:pathLst>
            </a:custGeom>
            <a:solidFill>
              <a:srgbClr val="A1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6" name="Google Shape;14726;p138"/>
            <p:cNvSpPr/>
            <p:nvPr/>
          </p:nvSpPr>
          <p:spPr>
            <a:xfrm>
              <a:off x="7253207" y="3543180"/>
              <a:ext cx="45951" cy="51773"/>
            </a:xfrm>
            <a:custGeom>
              <a:avLst/>
              <a:gdLst/>
              <a:ahLst/>
              <a:cxnLst/>
              <a:rect l="l" t="t" r="r" b="b"/>
              <a:pathLst>
                <a:path w="1752" h="1974" extrusionOk="0">
                  <a:moveTo>
                    <a:pt x="655" y="1"/>
                  </a:moveTo>
                  <a:cubicBezTo>
                    <a:pt x="294" y="1"/>
                    <a:pt x="0" y="294"/>
                    <a:pt x="0" y="660"/>
                  </a:cubicBezTo>
                  <a:lnTo>
                    <a:pt x="0" y="1098"/>
                  </a:lnTo>
                  <a:cubicBezTo>
                    <a:pt x="0" y="1579"/>
                    <a:pt x="390" y="1974"/>
                    <a:pt x="876" y="1974"/>
                  </a:cubicBezTo>
                  <a:cubicBezTo>
                    <a:pt x="1357" y="1974"/>
                    <a:pt x="1752" y="1579"/>
                    <a:pt x="1752" y="1098"/>
                  </a:cubicBezTo>
                  <a:lnTo>
                    <a:pt x="1752" y="660"/>
                  </a:lnTo>
                  <a:cubicBezTo>
                    <a:pt x="1752" y="294"/>
                    <a:pt x="1458" y="1"/>
                    <a:pt x="1093"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7" name="Google Shape;14727;p138"/>
            <p:cNvSpPr/>
            <p:nvPr/>
          </p:nvSpPr>
          <p:spPr>
            <a:xfrm>
              <a:off x="7253102" y="3543180"/>
              <a:ext cx="31683" cy="51747"/>
            </a:xfrm>
            <a:custGeom>
              <a:avLst/>
              <a:gdLst/>
              <a:ahLst/>
              <a:cxnLst/>
              <a:rect l="l" t="t" r="r" b="b"/>
              <a:pathLst>
                <a:path w="1208" h="1973" extrusionOk="0">
                  <a:moveTo>
                    <a:pt x="659" y="1"/>
                  </a:moveTo>
                  <a:cubicBezTo>
                    <a:pt x="298" y="1"/>
                    <a:pt x="4" y="294"/>
                    <a:pt x="4" y="660"/>
                  </a:cubicBezTo>
                  <a:lnTo>
                    <a:pt x="4" y="1098"/>
                  </a:lnTo>
                  <a:cubicBezTo>
                    <a:pt x="0" y="1600"/>
                    <a:pt x="411" y="1972"/>
                    <a:pt x="874" y="1972"/>
                  </a:cubicBezTo>
                  <a:cubicBezTo>
                    <a:pt x="984" y="1972"/>
                    <a:pt x="1097" y="1951"/>
                    <a:pt x="1207" y="1906"/>
                  </a:cubicBezTo>
                  <a:cubicBezTo>
                    <a:pt x="875" y="1771"/>
                    <a:pt x="659" y="1454"/>
                    <a:pt x="659" y="1098"/>
                  </a:cubicBezTo>
                  <a:lnTo>
                    <a:pt x="659" y="660"/>
                  </a:lnTo>
                  <a:cubicBezTo>
                    <a:pt x="659" y="338"/>
                    <a:pt x="890" y="63"/>
                    <a:pt x="1207" y="10"/>
                  </a:cubicBezTo>
                  <a:cubicBezTo>
                    <a:pt x="1169" y="6"/>
                    <a:pt x="1135" y="1"/>
                    <a:pt x="1097"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8" name="Google Shape;14728;p138"/>
            <p:cNvSpPr/>
            <p:nvPr/>
          </p:nvSpPr>
          <p:spPr>
            <a:xfrm>
              <a:off x="7253207" y="3543180"/>
              <a:ext cx="45951" cy="23002"/>
            </a:xfrm>
            <a:custGeom>
              <a:avLst/>
              <a:gdLst/>
              <a:ahLst/>
              <a:cxnLst/>
              <a:rect l="l" t="t" r="r" b="b"/>
              <a:pathLst>
                <a:path w="1752" h="877" extrusionOk="0">
                  <a:moveTo>
                    <a:pt x="655" y="1"/>
                  </a:moveTo>
                  <a:cubicBezTo>
                    <a:pt x="294" y="1"/>
                    <a:pt x="0" y="294"/>
                    <a:pt x="0" y="660"/>
                  </a:cubicBezTo>
                  <a:cubicBezTo>
                    <a:pt x="0" y="660"/>
                    <a:pt x="655" y="877"/>
                    <a:pt x="1752" y="877"/>
                  </a:cubicBezTo>
                  <a:lnTo>
                    <a:pt x="1752" y="660"/>
                  </a:lnTo>
                  <a:cubicBezTo>
                    <a:pt x="1752" y="294"/>
                    <a:pt x="1458" y="1"/>
                    <a:pt x="1093"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9" name="Google Shape;14729;p138"/>
            <p:cNvSpPr/>
            <p:nvPr/>
          </p:nvSpPr>
          <p:spPr>
            <a:xfrm>
              <a:off x="7253207" y="3543180"/>
              <a:ext cx="31578" cy="20982"/>
            </a:xfrm>
            <a:custGeom>
              <a:avLst/>
              <a:gdLst/>
              <a:ahLst/>
              <a:cxnLst/>
              <a:rect l="l" t="t" r="r" b="b"/>
              <a:pathLst>
                <a:path w="1204" h="800" extrusionOk="0">
                  <a:moveTo>
                    <a:pt x="655" y="1"/>
                  </a:moveTo>
                  <a:cubicBezTo>
                    <a:pt x="294" y="1"/>
                    <a:pt x="0" y="294"/>
                    <a:pt x="0" y="660"/>
                  </a:cubicBezTo>
                  <a:cubicBezTo>
                    <a:pt x="212" y="723"/>
                    <a:pt x="433" y="771"/>
                    <a:pt x="655" y="800"/>
                  </a:cubicBezTo>
                  <a:lnTo>
                    <a:pt x="655" y="660"/>
                  </a:lnTo>
                  <a:cubicBezTo>
                    <a:pt x="655" y="338"/>
                    <a:pt x="886" y="63"/>
                    <a:pt x="1203" y="10"/>
                  </a:cubicBezTo>
                  <a:cubicBezTo>
                    <a:pt x="1165" y="6"/>
                    <a:pt x="1131" y="1"/>
                    <a:pt x="1093" y="1"/>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0" name="Google Shape;14730;p138"/>
            <p:cNvSpPr/>
            <p:nvPr/>
          </p:nvSpPr>
          <p:spPr>
            <a:xfrm>
              <a:off x="7241720" y="3617509"/>
              <a:ext cx="17179" cy="32601"/>
            </a:xfrm>
            <a:custGeom>
              <a:avLst/>
              <a:gdLst/>
              <a:ahLst/>
              <a:cxnLst/>
              <a:rect l="l" t="t" r="r" b="b"/>
              <a:pathLst>
                <a:path w="655" h="1243" extrusionOk="0">
                  <a:moveTo>
                    <a:pt x="53" y="1"/>
                  </a:moveTo>
                  <a:cubicBezTo>
                    <a:pt x="20" y="63"/>
                    <a:pt x="0" y="131"/>
                    <a:pt x="0" y="203"/>
                  </a:cubicBezTo>
                  <a:lnTo>
                    <a:pt x="0" y="973"/>
                  </a:lnTo>
                  <a:cubicBezTo>
                    <a:pt x="203" y="1093"/>
                    <a:pt x="424" y="1185"/>
                    <a:pt x="655" y="1242"/>
                  </a:cubicBezTo>
                  <a:lnTo>
                    <a:pt x="655" y="670"/>
                  </a:lnTo>
                  <a:cubicBezTo>
                    <a:pt x="655" y="535"/>
                    <a:pt x="592" y="405"/>
                    <a:pt x="482" y="323"/>
                  </a:cubicBezTo>
                  <a:lnTo>
                    <a:pt x="53" y="1"/>
                  </a:lnTo>
                  <a:close/>
                </a:path>
              </a:pathLst>
            </a:custGeom>
            <a:solidFill>
              <a:srgbClr val="82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1" name="Google Shape;14731;p138"/>
            <p:cNvSpPr/>
            <p:nvPr/>
          </p:nvSpPr>
          <p:spPr>
            <a:xfrm>
              <a:off x="7293335" y="3617509"/>
              <a:ext cx="17310" cy="32601"/>
            </a:xfrm>
            <a:custGeom>
              <a:avLst/>
              <a:gdLst/>
              <a:ahLst/>
              <a:cxnLst/>
              <a:rect l="l" t="t" r="r" b="b"/>
              <a:pathLst>
                <a:path w="660" h="1243" extrusionOk="0">
                  <a:moveTo>
                    <a:pt x="607" y="1"/>
                  </a:moveTo>
                  <a:lnTo>
                    <a:pt x="178" y="323"/>
                  </a:lnTo>
                  <a:cubicBezTo>
                    <a:pt x="68" y="405"/>
                    <a:pt x="0" y="535"/>
                    <a:pt x="0" y="670"/>
                  </a:cubicBezTo>
                  <a:lnTo>
                    <a:pt x="0" y="1242"/>
                  </a:lnTo>
                  <a:cubicBezTo>
                    <a:pt x="231" y="1185"/>
                    <a:pt x="453" y="1093"/>
                    <a:pt x="660" y="973"/>
                  </a:cubicBezTo>
                  <a:lnTo>
                    <a:pt x="660" y="203"/>
                  </a:lnTo>
                  <a:cubicBezTo>
                    <a:pt x="655" y="131"/>
                    <a:pt x="640" y="63"/>
                    <a:pt x="607" y="1"/>
                  </a:cubicBezTo>
                  <a:close/>
                </a:path>
              </a:pathLst>
            </a:custGeom>
            <a:solidFill>
              <a:srgbClr val="82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2" name="Google Shape;14732;p138"/>
            <p:cNvSpPr/>
            <p:nvPr/>
          </p:nvSpPr>
          <p:spPr>
            <a:xfrm>
              <a:off x="7092669" y="3411571"/>
              <a:ext cx="366896" cy="309327"/>
            </a:xfrm>
            <a:custGeom>
              <a:avLst/>
              <a:gdLst/>
              <a:ahLst/>
              <a:cxnLst/>
              <a:rect l="l" t="t" r="r" b="b"/>
              <a:pathLst>
                <a:path w="13989" h="11794" extrusionOk="0">
                  <a:moveTo>
                    <a:pt x="5900" y="409"/>
                  </a:moveTo>
                  <a:cubicBezTo>
                    <a:pt x="6078" y="409"/>
                    <a:pt x="6251" y="481"/>
                    <a:pt x="6376" y="606"/>
                  </a:cubicBezTo>
                  <a:lnTo>
                    <a:pt x="7084" y="1314"/>
                  </a:lnTo>
                  <a:lnTo>
                    <a:pt x="6174" y="1314"/>
                  </a:lnTo>
                  <a:cubicBezTo>
                    <a:pt x="6054" y="1314"/>
                    <a:pt x="5938" y="1266"/>
                    <a:pt x="5852" y="1179"/>
                  </a:cubicBezTo>
                  <a:lnTo>
                    <a:pt x="5082" y="409"/>
                  </a:lnTo>
                  <a:close/>
                  <a:moveTo>
                    <a:pt x="7512" y="409"/>
                  </a:moveTo>
                  <a:cubicBezTo>
                    <a:pt x="7690" y="409"/>
                    <a:pt x="7858" y="481"/>
                    <a:pt x="7983" y="606"/>
                  </a:cubicBezTo>
                  <a:lnTo>
                    <a:pt x="8691" y="1314"/>
                  </a:lnTo>
                  <a:lnTo>
                    <a:pt x="8527" y="1314"/>
                  </a:lnTo>
                  <a:cubicBezTo>
                    <a:pt x="8523" y="1314"/>
                    <a:pt x="8518" y="1313"/>
                    <a:pt x="8514" y="1313"/>
                  </a:cubicBezTo>
                  <a:cubicBezTo>
                    <a:pt x="8249" y="1313"/>
                    <a:pt x="8248" y="1723"/>
                    <a:pt x="8509" y="1723"/>
                  </a:cubicBezTo>
                  <a:cubicBezTo>
                    <a:pt x="8515" y="1723"/>
                    <a:pt x="8521" y="1723"/>
                    <a:pt x="8527" y="1723"/>
                  </a:cubicBezTo>
                  <a:lnTo>
                    <a:pt x="13127" y="1723"/>
                  </a:lnTo>
                  <a:cubicBezTo>
                    <a:pt x="13377" y="1723"/>
                    <a:pt x="13579" y="1925"/>
                    <a:pt x="13579" y="2175"/>
                  </a:cubicBezTo>
                  <a:lnTo>
                    <a:pt x="13579" y="10932"/>
                  </a:lnTo>
                  <a:cubicBezTo>
                    <a:pt x="13579" y="11183"/>
                    <a:pt x="13377" y="11385"/>
                    <a:pt x="13127" y="11385"/>
                  </a:cubicBezTo>
                  <a:lnTo>
                    <a:pt x="867" y="11385"/>
                  </a:lnTo>
                  <a:cubicBezTo>
                    <a:pt x="617" y="11385"/>
                    <a:pt x="415" y="11183"/>
                    <a:pt x="415" y="10932"/>
                  </a:cubicBezTo>
                  <a:lnTo>
                    <a:pt x="415" y="861"/>
                  </a:lnTo>
                  <a:cubicBezTo>
                    <a:pt x="415" y="611"/>
                    <a:pt x="617" y="409"/>
                    <a:pt x="867" y="409"/>
                  </a:cubicBezTo>
                  <a:lnTo>
                    <a:pt x="4225" y="409"/>
                  </a:lnTo>
                  <a:cubicBezTo>
                    <a:pt x="4404" y="409"/>
                    <a:pt x="4572" y="477"/>
                    <a:pt x="4697" y="606"/>
                  </a:cubicBezTo>
                  <a:lnTo>
                    <a:pt x="5563" y="1473"/>
                  </a:lnTo>
                  <a:cubicBezTo>
                    <a:pt x="5722" y="1631"/>
                    <a:pt x="5943" y="1723"/>
                    <a:pt x="6174" y="1723"/>
                  </a:cubicBezTo>
                  <a:lnTo>
                    <a:pt x="7579" y="1723"/>
                  </a:lnTo>
                  <a:cubicBezTo>
                    <a:pt x="7757" y="1723"/>
                    <a:pt x="7849" y="1501"/>
                    <a:pt x="7724" y="1371"/>
                  </a:cubicBezTo>
                  <a:lnTo>
                    <a:pt x="6761" y="409"/>
                  </a:lnTo>
                  <a:close/>
                  <a:moveTo>
                    <a:pt x="867" y="0"/>
                  </a:moveTo>
                  <a:cubicBezTo>
                    <a:pt x="391" y="0"/>
                    <a:pt x="1" y="385"/>
                    <a:pt x="1" y="861"/>
                  </a:cubicBezTo>
                  <a:lnTo>
                    <a:pt x="1" y="10932"/>
                  </a:lnTo>
                  <a:cubicBezTo>
                    <a:pt x="1" y="11409"/>
                    <a:pt x="391" y="11794"/>
                    <a:pt x="867" y="11794"/>
                  </a:cubicBezTo>
                  <a:lnTo>
                    <a:pt x="13127" y="11794"/>
                  </a:lnTo>
                  <a:cubicBezTo>
                    <a:pt x="13599" y="11794"/>
                    <a:pt x="13988" y="11409"/>
                    <a:pt x="13988" y="10932"/>
                  </a:cubicBezTo>
                  <a:lnTo>
                    <a:pt x="13988" y="2175"/>
                  </a:lnTo>
                  <a:cubicBezTo>
                    <a:pt x="13988" y="1699"/>
                    <a:pt x="13599" y="1314"/>
                    <a:pt x="13127" y="1314"/>
                  </a:cubicBezTo>
                  <a:lnTo>
                    <a:pt x="9268" y="1314"/>
                  </a:lnTo>
                  <a:lnTo>
                    <a:pt x="8272" y="318"/>
                  </a:lnTo>
                  <a:cubicBezTo>
                    <a:pt x="8070" y="111"/>
                    <a:pt x="7796" y="0"/>
                    <a:pt x="75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3" name="Google Shape;14733;p138"/>
            <p:cNvSpPr/>
            <p:nvPr/>
          </p:nvSpPr>
          <p:spPr>
            <a:xfrm>
              <a:off x="7196031" y="3509111"/>
              <a:ext cx="154375" cy="148631"/>
            </a:xfrm>
            <a:custGeom>
              <a:avLst/>
              <a:gdLst/>
              <a:ahLst/>
              <a:cxnLst/>
              <a:rect l="l" t="t" r="r" b="b"/>
              <a:pathLst>
                <a:path w="5886" h="5667" extrusionOk="0">
                  <a:moveTo>
                    <a:pt x="3273" y="1507"/>
                  </a:moveTo>
                  <a:cubicBezTo>
                    <a:pt x="3523" y="1507"/>
                    <a:pt x="3725" y="1709"/>
                    <a:pt x="3725" y="1959"/>
                  </a:cubicBezTo>
                  <a:lnTo>
                    <a:pt x="3725" y="2397"/>
                  </a:lnTo>
                  <a:cubicBezTo>
                    <a:pt x="3725" y="2767"/>
                    <a:pt x="3427" y="3066"/>
                    <a:pt x="3056" y="3066"/>
                  </a:cubicBezTo>
                  <a:cubicBezTo>
                    <a:pt x="2686" y="3066"/>
                    <a:pt x="2382" y="2767"/>
                    <a:pt x="2382" y="2397"/>
                  </a:cubicBezTo>
                  <a:lnTo>
                    <a:pt x="2382" y="1959"/>
                  </a:lnTo>
                  <a:cubicBezTo>
                    <a:pt x="2382" y="1709"/>
                    <a:pt x="2584" y="1507"/>
                    <a:pt x="2835" y="1507"/>
                  </a:cubicBezTo>
                  <a:close/>
                  <a:moveTo>
                    <a:pt x="3287" y="3451"/>
                  </a:moveTo>
                  <a:lnTo>
                    <a:pt x="3287" y="3571"/>
                  </a:lnTo>
                  <a:cubicBezTo>
                    <a:pt x="3287" y="3648"/>
                    <a:pt x="3306" y="3720"/>
                    <a:pt x="3345" y="3783"/>
                  </a:cubicBezTo>
                  <a:lnTo>
                    <a:pt x="3066" y="4062"/>
                  </a:lnTo>
                  <a:cubicBezTo>
                    <a:pt x="3061" y="4067"/>
                    <a:pt x="3057" y="4069"/>
                    <a:pt x="3054" y="4069"/>
                  </a:cubicBezTo>
                  <a:cubicBezTo>
                    <a:pt x="3051" y="4069"/>
                    <a:pt x="3049" y="4067"/>
                    <a:pt x="3046" y="4062"/>
                  </a:cubicBezTo>
                  <a:lnTo>
                    <a:pt x="2763" y="3783"/>
                  </a:lnTo>
                  <a:cubicBezTo>
                    <a:pt x="2801" y="3720"/>
                    <a:pt x="2820" y="3648"/>
                    <a:pt x="2820" y="3571"/>
                  </a:cubicBezTo>
                  <a:lnTo>
                    <a:pt x="2820" y="3451"/>
                  </a:lnTo>
                  <a:cubicBezTo>
                    <a:pt x="2897" y="3470"/>
                    <a:pt x="2974" y="3475"/>
                    <a:pt x="3056" y="3475"/>
                  </a:cubicBezTo>
                  <a:cubicBezTo>
                    <a:pt x="3133" y="3475"/>
                    <a:pt x="3210" y="3470"/>
                    <a:pt x="3287" y="3451"/>
                  </a:cubicBezTo>
                  <a:close/>
                  <a:moveTo>
                    <a:pt x="3056" y="410"/>
                  </a:moveTo>
                  <a:cubicBezTo>
                    <a:pt x="4086" y="410"/>
                    <a:pt x="5000" y="1054"/>
                    <a:pt x="5342" y="2026"/>
                  </a:cubicBezTo>
                  <a:cubicBezTo>
                    <a:pt x="5683" y="2994"/>
                    <a:pt x="5375" y="4071"/>
                    <a:pt x="4577" y="4716"/>
                  </a:cubicBezTo>
                  <a:lnTo>
                    <a:pt x="4572" y="4721"/>
                  </a:lnTo>
                  <a:lnTo>
                    <a:pt x="4572" y="4418"/>
                  </a:lnTo>
                  <a:cubicBezTo>
                    <a:pt x="4572" y="4177"/>
                    <a:pt x="4437" y="3951"/>
                    <a:pt x="4216" y="3845"/>
                  </a:cubicBezTo>
                  <a:lnTo>
                    <a:pt x="3706" y="3590"/>
                  </a:lnTo>
                  <a:cubicBezTo>
                    <a:pt x="3701" y="3585"/>
                    <a:pt x="3696" y="3581"/>
                    <a:pt x="3696" y="3576"/>
                  </a:cubicBezTo>
                  <a:lnTo>
                    <a:pt x="3696" y="3263"/>
                  </a:lnTo>
                  <a:cubicBezTo>
                    <a:pt x="3970" y="3061"/>
                    <a:pt x="4134" y="2738"/>
                    <a:pt x="4134" y="2397"/>
                  </a:cubicBezTo>
                  <a:lnTo>
                    <a:pt x="4134" y="1959"/>
                  </a:lnTo>
                  <a:cubicBezTo>
                    <a:pt x="4134" y="1483"/>
                    <a:pt x="3749" y="1093"/>
                    <a:pt x="3273" y="1093"/>
                  </a:cubicBezTo>
                  <a:lnTo>
                    <a:pt x="2835" y="1093"/>
                  </a:lnTo>
                  <a:cubicBezTo>
                    <a:pt x="2358" y="1098"/>
                    <a:pt x="1978" y="1483"/>
                    <a:pt x="1978" y="1959"/>
                  </a:cubicBezTo>
                  <a:lnTo>
                    <a:pt x="1978" y="2397"/>
                  </a:lnTo>
                  <a:cubicBezTo>
                    <a:pt x="1978" y="2738"/>
                    <a:pt x="2137" y="3061"/>
                    <a:pt x="2416" y="3263"/>
                  </a:cubicBezTo>
                  <a:lnTo>
                    <a:pt x="2416" y="3571"/>
                  </a:lnTo>
                  <a:cubicBezTo>
                    <a:pt x="2416" y="3576"/>
                    <a:pt x="2411" y="3585"/>
                    <a:pt x="2406" y="3585"/>
                  </a:cubicBezTo>
                  <a:lnTo>
                    <a:pt x="1892" y="3840"/>
                  </a:lnTo>
                  <a:cubicBezTo>
                    <a:pt x="1675" y="3951"/>
                    <a:pt x="1536" y="4172"/>
                    <a:pt x="1540" y="4418"/>
                  </a:cubicBezTo>
                  <a:lnTo>
                    <a:pt x="1540" y="4716"/>
                  </a:lnTo>
                  <a:cubicBezTo>
                    <a:pt x="737" y="4071"/>
                    <a:pt x="429" y="2994"/>
                    <a:pt x="770" y="2026"/>
                  </a:cubicBezTo>
                  <a:cubicBezTo>
                    <a:pt x="1112" y="1054"/>
                    <a:pt x="2031" y="410"/>
                    <a:pt x="3056" y="410"/>
                  </a:cubicBezTo>
                  <a:close/>
                  <a:moveTo>
                    <a:pt x="3682" y="4028"/>
                  </a:moveTo>
                  <a:lnTo>
                    <a:pt x="4038" y="4211"/>
                  </a:lnTo>
                  <a:cubicBezTo>
                    <a:pt x="4115" y="4249"/>
                    <a:pt x="4168" y="4331"/>
                    <a:pt x="4163" y="4418"/>
                  </a:cubicBezTo>
                  <a:lnTo>
                    <a:pt x="4163" y="4986"/>
                  </a:lnTo>
                  <a:cubicBezTo>
                    <a:pt x="3816" y="5166"/>
                    <a:pt x="3436" y="5256"/>
                    <a:pt x="3056" y="5256"/>
                  </a:cubicBezTo>
                  <a:cubicBezTo>
                    <a:pt x="2676" y="5256"/>
                    <a:pt x="2296" y="5166"/>
                    <a:pt x="1949" y="4986"/>
                  </a:cubicBezTo>
                  <a:lnTo>
                    <a:pt x="1945" y="4986"/>
                  </a:lnTo>
                  <a:lnTo>
                    <a:pt x="1945" y="4418"/>
                  </a:lnTo>
                  <a:cubicBezTo>
                    <a:pt x="1945" y="4331"/>
                    <a:pt x="1997" y="4249"/>
                    <a:pt x="2074" y="4211"/>
                  </a:cubicBezTo>
                  <a:lnTo>
                    <a:pt x="2431" y="4028"/>
                  </a:lnTo>
                  <a:lnTo>
                    <a:pt x="2753" y="4355"/>
                  </a:lnTo>
                  <a:cubicBezTo>
                    <a:pt x="2837" y="4439"/>
                    <a:pt x="2947" y="4482"/>
                    <a:pt x="3055" y="4482"/>
                  </a:cubicBezTo>
                  <a:cubicBezTo>
                    <a:pt x="3164" y="4482"/>
                    <a:pt x="3273" y="4439"/>
                    <a:pt x="3354" y="4355"/>
                  </a:cubicBezTo>
                  <a:lnTo>
                    <a:pt x="3682" y="4028"/>
                  </a:lnTo>
                  <a:close/>
                  <a:moveTo>
                    <a:pt x="3056" y="1"/>
                  </a:moveTo>
                  <a:cubicBezTo>
                    <a:pt x="1911" y="1"/>
                    <a:pt x="876" y="694"/>
                    <a:pt x="438" y="1752"/>
                  </a:cubicBezTo>
                  <a:cubicBezTo>
                    <a:pt x="1" y="2811"/>
                    <a:pt x="241" y="4028"/>
                    <a:pt x="1050" y="4836"/>
                  </a:cubicBezTo>
                  <a:cubicBezTo>
                    <a:pt x="1594" y="5378"/>
                    <a:pt x="2321" y="5667"/>
                    <a:pt x="3059" y="5667"/>
                  </a:cubicBezTo>
                  <a:cubicBezTo>
                    <a:pt x="3423" y="5667"/>
                    <a:pt x="3789" y="5597"/>
                    <a:pt x="4139" y="5452"/>
                  </a:cubicBezTo>
                  <a:cubicBezTo>
                    <a:pt x="5197" y="5014"/>
                    <a:pt x="5885" y="3980"/>
                    <a:pt x="5885" y="2835"/>
                  </a:cubicBezTo>
                  <a:cubicBezTo>
                    <a:pt x="5885" y="1271"/>
                    <a:pt x="4620" y="5"/>
                    <a:pt x="30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4" name="Google Shape;14734;p138"/>
            <p:cNvSpPr/>
            <p:nvPr/>
          </p:nvSpPr>
          <p:spPr>
            <a:xfrm>
              <a:off x="7169279" y="3486162"/>
              <a:ext cx="170662" cy="158886"/>
            </a:xfrm>
            <a:custGeom>
              <a:avLst/>
              <a:gdLst/>
              <a:ahLst/>
              <a:cxnLst/>
              <a:rect l="l" t="t" r="r" b="b"/>
              <a:pathLst>
                <a:path w="6507" h="6058" extrusionOk="0">
                  <a:moveTo>
                    <a:pt x="4073" y="0"/>
                  </a:moveTo>
                  <a:cubicBezTo>
                    <a:pt x="3120" y="0"/>
                    <a:pt x="2171" y="367"/>
                    <a:pt x="1454" y="1087"/>
                  </a:cubicBezTo>
                  <a:cubicBezTo>
                    <a:pt x="130" y="2406"/>
                    <a:pt x="0" y="4504"/>
                    <a:pt x="1146" y="5981"/>
                  </a:cubicBezTo>
                  <a:cubicBezTo>
                    <a:pt x="1190" y="6035"/>
                    <a:pt x="1245" y="6057"/>
                    <a:pt x="1298" y="6057"/>
                  </a:cubicBezTo>
                  <a:cubicBezTo>
                    <a:pt x="1443" y="6057"/>
                    <a:pt x="1578" y="5886"/>
                    <a:pt x="1468" y="5731"/>
                  </a:cubicBezTo>
                  <a:cubicBezTo>
                    <a:pt x="453" y="4417"/>
                    <a:pt x="568" y="2550"/>
                    <a:pt x="1742" y="1376"/>
                  </a:cubicBezTo>
                  <a:cubicBezTo>
                    <a:pt x="2382" y="737"/>
                    <a:pt x="3226" y="411"/>
                    <a:pt x="4075" y="411"/>
                  </a:cubicBezTo>
                  <a:cubicBezTo>
                    <a:pt x="4785" y="411"/>
                    <a:pt x="5499" y="639"/>
                    <a:pt x="6097" y="1102"/>
                  </a:cubicBezTo>
                  <a:cubicBezTo>
                    <a:pt x="6137" y="1131"/>
                    <a:pt x="6178" y="1144"/>
                    <a:pt x="6217" y="1144"/>
                  </a:cubicBezTo>
                  <a:cubicBezTo>
                    <a:pt x="6383" y="1144"/>
                    <a:pt x="6507" y="916"/>
                    <a:pt x="6347" y="779"/>
                  </a:cubicBezTo>
                  <a:cubicBezTo>
                    <a:pt x="5674" y="257"/>
                    <a:pt x="4872" y="0"/>
                    <a:pt x="40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5" name="Google Shape;14735;p138"/>
            <p:cNvSpPr/>
            <p:nvPr/>
          </p:nvSpPr>
          <p:spPr>
            <a:xfrm>
              <a:off x="7211532" y="3521700"/>
              <a:ext cx="171554" cy="159070"/>
            </a:xfrm>
            <a:custGeom>
              <a:avLst/>
              <a:gdLst/>
              <a:ahLst/>
              <a:cxnLst/>
              <a:rect l="l" t="t" r="r" b="b"/>
              <a:pathLst>
                <a:path w="6541" h="6065" extrusionOk="0">
                  <a:moveTo>
                    <a:pt x="5230" y="1"/>
                  </a:moveTo>
                  <a:cubicBezTo>
                    <a:pt x="5187" y="1"/>
                    <a:pt x="5143" y="15"/>
                    <a:pt x="5107" y="45"/>
                  </a:cubicBezTo>
                  <a:cubicBezTo>
                    <a:pt x="5015" y="112"/>
                    <a:pt x="5001" y="242"/>
                    <a:pt x="5068" y="334"/>
                  </a:cubicBezTo>
                  <a:cubicBezTo>
                    <a:pt x="6088" y="1643"/>
                    <a:pt x="5973" y="3510"/>
                    <a:pt x="4794" y="4688"/>
                  </a:cubicBezTo>
                  <a:cubicBezTo>
                    <a:pt x="4155" y="5327"/>
                    <a:pt x="3312" y="5652"/>
                    <a:pt x="2464" y="5652"/>
                  </a:cubicBezTo>
                  <a:cubicBezTo>
                    <a:pt x="1753" y="5652"/>
                    <a:pt x="1039" y="5423"/>
                    <a:pt x="439" y="4958"/>
                  </a:cubicBezTo>
                  <a:cubicBezTo>
                    <a:pt x="396" y="4921"/>
                    <a:pt x="350" y="4906"/>
                    <a:pt x="307" y="4906"/>
                  </a:cubicBezTo>
                  <a:cubicBezTo>
                    <a:pt x="135" y="4906"/>
                    <a:pt x="1" y="5151"/>
                    <a:pt x="189" y="5285"/>
                  </a:cubicBezTo>
                  <a:cubicBezTo>
                    <a:pt x="862" y="5807"/>
                    <a:pt x="1664" y="6064"/>
                    <a:pt x="2463" y="6064"/>
                  </a:cubicBezTo>
                  <a:cubicBezTo>
                    <a:pt x="3418" y="6064"/>
                    <a:pt x="4367" y="5697"/>
                    <a:pt x="5087" y="4977"/>
                  </a:cubicBezTo>
                  <a:cubicBezTo>
                    <a:pt x="6411" y="3654"/>
                    <a:pt x="6541" y="1556"/>
                    <a:pt x="5391" y="79"/>
                  </a:cubicBezTo>
                  <a:cubicBezTo>
                    <a:pt x="5351" y="28"/>
                    <a:pt x="5291" y="1"/>
                    <a:pt x="52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36" name="Google Shape;14736;p138"/>
          <p:cNvGrpSpPr/>
          <p:nvPr/>
        </p:nvGrpSpPr>
        <p:grpSpPr>
          <a:xfrm>
            <a:off x="7532740" y="3221173"/>
            <a:ext cx="366896" cy="320841"/>
            <a:chOff x="7532740" y="3405748"/>
            <a:chExt cx="366896" cy="320841"/>
          </a:xfrm>
        </p:grpSpPr>
        <p:sp>
          <p:nvSpPr>
            <p:cNvPr id="14737" name="Google Shape;14737;p138"/>
            <p:cNvSpPr/>
            <p:nvPr/>
          </p:nvSpPr>
          <p:spPr>
            <a:xfrm>
              <a:off x="7538169" y="3491565"/>
              <a:ext cx="356038" cy="229727"/>
            </a:xfrm>
            <a:custGeom>
              <a:avLst/>
              <a:gdLst/>
              <a:ahLst/>
              <a:cxnLst/>
              <a:rect l="l" t="t" r="r" b="b"/>
              <a:pathLst>
                <a:path w="13575" h="8759" extrusionOk="0">
                  <a:moveTo>
                    <a:pt x="438" y="1"/>
                  </a:moveTo>
                  <a:cubicBezTo>
                    <a:pt x="197" y="1"/>
                    <a:pt x="0" y="198"/>
                    <a:pt x="0" y="439"/>
                  </a:cubicBezTo>
                  <a:lnTo>
                    <a:pt x="0" y="8320"/>
                  </a:lnTo>
                  <a:cubicBezTo>
                    <a:pt x="0" y="8561"/>
                    <a:pt x="197" y="8758"/>
                    <a:pt x="438" y="8758"/>
                  </a:cubicBezTo>
                  <a:lnTo>
                    <a:pt x="13136" y="8758"/>
                  </a:lnTo>
                  <a:cubicBezTo>
                    <a:pt x="13377" y="8758"/>
                    <a:pt x="13574" y="8561"/>
                    <a:pt x="13574" y="8320"/>
                  </a:cubicBezTo>
                  <a:lnTo>
                    <a:pt x="13574" y="439"/>
                  </a:lnTo>
                  <a:cubicBezTo>
                    <a:pt x="13574" y="198"/>
                    <a:pt x="13377" y="1"/>
                    <a:pt x="13136" y="1"/>
                  </a:cubicBezTo>
                  <a:close/>
                </a:path>
              </a:pathLst>
            </a:custGeom>
            <a:solidFill>
              <a:srgbClr val="E8EC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8" name="Google Shape;14738;p138"/>
            <p:cNvSpPr/>
            <p:nvPr/>
          </p:nvSpPr>
          <p:spPr>
            <a:xfrm>
              <a:off x="7538169" y="3491565"/>
              <a:ext cx="355907" cy="17205"/>
            </a:xfrm>
            <a:custGeom>
              <a:avLst/>
              <a:gdLst/>
              <a:ahLst/>
              <a:cxnLst/>
              <a:rect l="l" t="t" r="r" b="b"/>
              <a:pathLst>
                <a:path w="13570" h="656" extrusionOk="0">
                  <a:moveTo>
                    <a:pt x="438" y="1"/>
                  </a:moveTo>
                  <a:cubicBezTo>
                    <a:pt x="193" y="1"/>
                    <a:pt x="0" y="193"/>
                    <a:pt x="0" y="439"/>
                  </a:cubicBezTo>
                  <a:lnTo>
                    <a:pt x="0" y="655"/>
                  </a:lnTo>
                  <a:lnTo>
                    <a:pt x="13569" y="655"/>
                  </a:lnTo>
                  <a:lnTo>
                    <a:pt x="13569" y="439"/>
                  </a:lnTo>
                  <a:cubicBezTo>
                    <a:pt x="13569" y="193"/>
                    <a:pt x="13377" y="1"/>
                    <a:pt x="13131" y="1"/>
                  </a:cubicBez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9" name="Google Shape;14739;p138"/>
            <p:cNvSpPr/>
            <p:nvPr/>
          </p:nvSpPr>
          <p:spPr>
            <a:xfrm>
              <a:off x="7572501" y="3537515"/>
              <a:ext cx="114981" cy="149313"/>
            </a:xfrm>
            <a:custGeom>
              <a:avLst/>
              <a:gdLst/>
              <a:ahLst/>
              <a:cxnLst/>
              <a:rect l="l" t="t" r="r" b="b"/>
              <a:pathLst>
                <a:path w="4384" h="5693" extrusionOk="0">
                  <a:moveTo>
                    <a:pt x="221" y="0"/>
                  </a:moveTo>
                  <a:cubicBezTo>
                    <a:pt x="101" y="0"/>
                    <a:pt x="0" y="96"/>
                    <a:pt x="0" y="217"/>
                  </a:cubicBezTo>
                  <a:lnTo>
                    <a:pt x="0" y="5471"/>
                  </a:lnTo>
                  <a:cubicBezTo>
                    <a:pt x="0" y="5591"/>
                    <a:pt x="101" y="5693"/>
                    <a:pt x="221" y="5693"/>
                  </a:cubicBezTo>
                  <a:lnTo>
                    <a:pt x="4162" y="5693"/>
                  </a:lnTo>
                  <a:cubicBezTo>
                    <a:pt x="4282" y="5693"/>
                    <a:pt x="4383" y="5591"/>
                    <a:pt x="4383" y="5471"/>
                  </a:cubicBezTo>
                  <a:lnTo>
                    <a:pt x="4383" y="217"/>
                  </a:lnTo>
                  <a:cubicBezTo>
                    <a:pt x="4383" y="96"/>
                    <a:pt x="4282" y="0"/>
                    <a:pt x="4162" y="0"/>
                  </a:cubicBezTo>
                  <a:close/>
                </a:path>
              </a:pathLst>
            </a:custGeom>
            <a:solidFill>
              <a:srgbClr val="A1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0" name="Google Shape;14740;p138"/>
            <p:cNvSpPr/>
            <p:nvPr/>
          </p:nvSpPr>
          <p:spPr>
            <a:xfrm>
              <a:off x="7721919" y="3537384"/>
              <a:ext cx="137826" cy="23106"/>
            </a:xfrm>
            <a:custGeom>
              <a:avLst/>
              <a:gdLst/>
              <a:ahLst/>
              <a:cxnLst/>
              <a:rect l="l" t="t" r="r" b="b"/>
              <a:pathLst>
                <a:path w="5255" h="881" extrusionOk="0">
                  <a:moveTo>
                    <a:pt x="221" y="0"/>
                  </a:moveTo>
                  <a:cubicBezTo>
                    <a:pt x="96" y="0"/>
                    <a:pt x="0" y="101"/>
                    <a:pt x="0" y="222"/>
                  </a:cubicBezTo>
                  <a:lnTo>
                    <a:pt x="0" y="660"/>
                  </a:lnTo>
                  <a:cubicBezTo>
                    <a:pt x="0" y="780"/>
                    <a:pt x="96" y="876"/>
                    <a:pt x="221" y="881"/>
                  </a:cubicBezTo>
                  <a:lnTo>
                    <a:pt x="5038" y="881"/>
                  </a:lnTo>
                  <a:cubicBezTo>
                    <a:pt x="5158" y="881"/>
                    <a:pt x="5255" y="780"/>
                    <a:pt x="5255" y="660"/>
                  </a:cubicBezTo>
                  <a:lnTo>
                    <a:pt x="5255" y="222"/>
                  </a:lnTo>
                  <a:cubicBezTo>
                    <a:pt x="5255" y="101"/>
                    <a:pt x="5158" y="5"/>
                    <a:pt x="5038" y="0"/>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1" name="Google Shape;14741;p138"/>
            <p:cNvSpPr/>
            <p:nvPr/>
          </p:nvSpPr>
          <p:spPr>
            <a:xfrm>
              <a:off x="7721919" y="3583440"/>
              <a:ext cx="103363" cy="23002"/>
            </a:xfrm>
            <a:custGeom>
              <a:avLst/>
              <a:gdLst/>
              <a:ahLst/>
              <a:cxnLst/>
              <a:rect l="l" t="t" r="r" b="b"/>
              <a:pathLst>
                <a:path w="3941" h="877" extrusionOk="0">
                  <a:moveTo>
                    <a:pt x="221" y="1"/>
                  </a:moveTo>
                  <a:cubicBezTo>
                    <a:pt x="96" y="1"/>
                    <a:pt x="0" y="97"/>
                    <a:pt x="0" y="217"/>
                  </a:cubicBezTo>
                  <a:lnTo>
                    <a:pt x="0" y="655"/>
                  </a:lnTo>
                  <a:cubicBezTo>
                    <a:pt x="0" y="775"/>
                    <a:pt x="96" y="876"/>
                    <a:pt x="221" y="876"/>
                  </a:cubicBezTo>
                  <a:lnTo>
                    <a:pt x="3724" y="876"/>
                  </a:lnTo>
                  <a:cubicBezTo>
                    <a:pt x="3845" y="876"/>
                    <a:pt x="3941" y="775"/>
                    <a:pt x="3941" y="655"/>
                  </a:cubicBezTo>
                  <a:lnTo>
                    <a:pt x="3941" y="217"/>
                  </a:lnTo>
                  <a:cubicBezTo>
                    <a:pt x="3941" y="97"/>
                    <a:pt x="3845" y="1"/>
                    <a:pt x="3724" y="1"/>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2" name="Google Shape;14742;p138"/>
            <p:cNvSpPr/>
            <p:nvPr/>
          </p:nvSpPr>
          <p:spPr>
            <a:xfrm>
              <a:off x="7687456" y="3411177"/>
              <a:ext cx="57438" cy="103389"/>
            </a:xfrm>
            <a:custGeom>
              <a:avLst/>
              <a:gdLst/>
              <a:ahLst/>
              <a:cxnLst/>
              <a:rect l="l" t="t" r="r" b="b"/>
              <a:pathLst>
                <a:path w="2190" h="3942" extrusionOk="0">
                  <a:moveTo>
                    <a:pt x="0" y="1"/>
                  </a:moveTo>
                  <a:lnTo>
                    <a:pt x="438" y="3942"/>
                  </a:lnTo>
                  <a:lnTo>
                    <a:pt x="1752" y="3942"/>
                  </a:lnTo>
                  <a:lnTo>
                    <a:pt x="2190" y="1"/>
                  </a:lnTo>
                  <a:close/>
                </a:path>
              </a:pathLst>
            </a:custGeom>
            <a:solidFill>
              <a:srgbClr val="A1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3" name="Google Shape;14743;p138"/>
            <p:cNvSpPr/>
            <p:nvPr/>
          </p:nvSpPr>
          <p:spPr>
            <a:xfrm>
              <a:off x="7595581" y="3612080"/>
              <a:ext cx="69057" cy="74748"/>
            </a:xfrm>
            <a:custGeom>
              <a:avLst/>
              <a:gdLst/>
              <a:ahLst/>
              <a:cxnLst/>
              <a:rect l="l" t="t" r="r" b="b"/>
              <a:pathLst>
                <a:path w="2633" h="2850" extrusionOk="0">
                  <a:moveTo>
                    <a:pt x="876" y="1"/>
                  </a:moveTo>
                  <a:lnTo>
                    <a:pt x="876" y="439"/>
                  </a:lnTo>
                  <a:cubicBezTo>
                    <a:pt x="876" y="521"/>
                    <a:pt x="828" y="598"/>
                    <a:pt x="756" y="636"/>
                  </a:cubicBezTo>
                  <a:lnTo>
                    <a:pt x="241" y="891"/>
                  </a:lnTo>
                  <a:cubicBezTo>
                    <a:pt x="97" y="968"/>
                    <a:pt x="1" y="1117"/>
                    <a:pt x="1" y="1286"/>
                  </a:cubicBezTo>
                  <a:lnTo>
                    <a:pt x="1" y="2850"/>
                  </a:lnTo>
                  <a:lnTo>
                    <a:pt x="2633" y="2850"/>
                  </a:lnTo>
                  <a:lnTo>
                    <a:pt x="2633" y="1286"/>
                  </a:lnTo>
                  <a:cubicBezTo>
                    <a:pt x="2628" y="1117"/>
                    <a:pt x="2536" y="968"/>
                    <a:pt x="2387" y="891"/>
                  </a:cubicBezTo>
                  <a:lnTo>
                    <a:pt x="1872" y="636"/>
                  </a:lnTo>
                  <a:cubicBezTo>
                    <a:pt x="1800" y="598"/>
                    <a:pt x="1752" y="521"/>
                    <a:pt x="1752" y="439"/>
                  </a:cubicBezTo>
                  <a:lnTo>
                    <a:pt x="1752"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4" name="Google Shape;14744;p138"/>
            <p:cNvSpPr/>
            <p:nvPr/>
          </p:nvSpPr>
          <p:spPr>
            <a:xfrm>
              <a:off x="7595581" y="3630256"/>
              <a:ext cx="68926" cy="56573"/>
            </a:xfrm>
            <a:custGeom>
              <a:avLst/>
              <a:gdLst/>
              <a:ahLst/>
              <a:cxnLst/>
              <a:rect l="l" t="t" r="r" b="b"/>
              <a:pathLst>
                <a:path w="2628" h="2157" extrusionOk="0">
                  <a:moveTo>
                    <a:pt x="641" y="1"/>
                  </a:moveTo>
                  <a:lnTo>
                    <a:pt x="241" y="198"/>
                  </a:lnTo>
                  <a:cubicBezTo>
                    <a:pt x="97" y="275"/>
                    <a:pt x="1" y="424"/>
                    <a:pt x="1" y="593"/>
                  </a:cubicBezTo>
                  <a:lnTo>
                    <a:pt x="1" y="2157"/>
                  </a:lnTo>
                  <a:lnTo>
                    <a:pt x="2628" y="2157"/>
                  </a:lnTo>
                  <a:lnTo>
                    <a:pt x="2628" y="593"/>
                  </a:lnTo>
                  <a:cubicBezTo>
                    <a:pt x="2628" y="424"/>
                    <a:pt x="2536" y="275"/>
                    <a:pt x="2387" y="198"/>
                  </a:cubicBezTo>
                  <a:lnTo>
                    <a:pt x="1988" y="1"/>
                  </a:lnTo>
                  <a:cubicBezTo>
                    <a:pt x="1824" y="193"/>
                    <a:pt x="1588" y="622"/>
                    <a:pt x="1314" y="622"/>
                  </a:cubicBezTo>
                  <a:cubicBezTo>
                    <a:pt x="1045" y="622"/>
                    <a:pt x="804" y="193"/>
                    <a:pt x="641" y="1"/>
                  </a:cubicBezTo>
                  <a:close/>
                </a:path>
              </a:pathLst>
            </a:custGeom>
            <a:solidFill>
              <a:srgbClr val="A1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5" name="Google Shape;14745;p138"/>
            <p:cNvSpPr/>
            <p:nvPr/>
          </p:nvSpPr>
          <p:spPr>
            <a:xfrm>
              <a:off x="7595581" y="3640484"/>
              <a:ext cx="17310" cy="46344"/>
            </a:xfrm>
            <a:custGeom>
              <a:avLst/>
              <a:gdLst/>
              <a:ahLst/>
              <a:cxnLst/>
              <a:rect l="l" t="t" r="r" b="b"/>
              <a:pathLst>
                <a:path w="660" h="1767" extrusionOk="0">
                  <a:moveTo>
                    <a:pt x="53" y="1"/>
                  </a:moveTo>
                  <a:cubicBezTo>
                    <a:pt x="20" y="63"/>
                    <a:pt x="1" y="131"/>
                    <a:pt x="1" y="203"/>
                  </a:cubicBezTo>
                  <a:lnTo>
                    <a:pt x="1" y="1767"/>
                  </a:lnTo>
                  <a:lnTo>
                    <a:pt x="660" y="1767"/>
                  </a:lnTo>
                  <a:lnTo>
                    <a:pt x="660" y="669"/>
                  </a:lnTo>
                  <a:cubicBezTo>
                    <a:pt x="660" y="535"/>
                    <a:pt x="592" y="405"/>
                    <a:pt x="482" y="323"/>
                  </a:cubicBezTo>
                  <a:lnTo>
                    <a:pt x="53" y="1"/>
                  </a:lnTo>
                  <a:close/>
                </a:path>
              </a:pathLst>
            </a:custGeom>
            <a:solidFill>
              <a:srgbClr val="8A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6" name="Google Shape;14746;p138"/>
            <p:cNvSpPr/>
            <p:nvPr/>
          </p:nvSpPr>
          <p:spPr>
            <a:xfrm>
              <a:off x="7647328" y="3640484"/>
              <a:ext cx="17179" cy="46344"/>
            </a:xfrm>
            <a:custGeom>
              <a:avLst/>
              <a:gdLst/>
              <a:ahLst/>
              <a:cxnLst/>
              <a:rect l="l" t="t" r="r" b="b"/>
              <a:pathLst>
                <a:path w="655" h="1767" extrusionOk="0">
                  <a:moveTo>
                    <a:pt x="602" y="1"/>
                  </a:moveTo>
                  <a:lnTo>
                    <a:pt x="174" y="323"/>
                  </a:lnTo>
                  <a:cubicBezTo>
                    <a:pt x="63" y="405"/>
                    <a:pt x="0" y="535"/>
                    <a:pt x="0" y="669"/>
                  </a:cubicBezTo>
                  <a:lnTo>
                    <a:pt x="0" y="1767"/>
                  </a:lnTo>
                  <a:lnTo>
                    <a:pt x="655" y="1767"/>
                  </a:lnTo>
                  <a:lnTo>
                    <a:pt x="655" y="203"/>
                  </a:lnTo>
                  <a:cubicBezTo>
                    <a:pt x="655" y="131"/>
                    <a:pt x="636" y="63"/>
                    <a:pt x="602" y="1"/>
                  </a:cubicBezTo>
                  <a:close/>
                </a:path>
              </a:pathLst>
            </a:custGeom>
            <a:solidFill>
              <a:srgbClr val="8A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7" name="Google Shape;14747;p138"/>
            <p:cNvSpPr/>
            <p:nvPr/>
          </p:nvSpPr>
          <p:spPr>
            <a:xfrm>
              <a:off x="7607069" y="3566156"/>
              <a:ext cx="45951" cy="51773"/>
            </a:xfrm>
            <a:custGeom>
              <a:avLst/>
              <a:gdLst/>
              <a:ahLst/>
              <a:cxnLst/>
              <a:rect l="l" t="t" r="r" b="b"/>
              <a:pathLst>
                <a:path w="1752" h="1974" extrusionOk="0">
                  <a:moveTo>
                    <a:pt x="660" y="1"/>
                  </a:moveTo>
                  <a:cubicBezTo>
                    <a:pt x="294" y="1"/>
                    <a:pt x="0" y="294"/>
                    <a:pt x="0" y="660"/>
                  </a:cubicBezTo>
                  <a:lnTo>
                    <a:pt x="0" y="1098"/>
                  </a:lnTo>
                  <a:cubicBezTo>
                    <a:pt x="0" y="1579"/>
                    <a:pt x="395" y="1973"/>
                    <a:pt x="876" y="1973"/>
                  </a:cubicBezTo>
                  <a:cubicBezTo>
                    <a:pt x="1362" y="1973"/>
                    <a:pt x="1752" y="1579"/>
                    <a:pt x="1752" y="1098"/>
                  </a:cubicBezTo>
                  <a:lnTo>
                    <a:pt x="1752" y="660"/>
                  </a:lnTo>
                  <a:cubicBezTo>
                    <a:pt x="1752" y="294"/>
                    <a:pt x="1458" y="1"/>
                    <a:pt x="1097"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8" name="Google Shape;14748;p138"/>
            <p:cNvSpPr/>
            <p:nvPr/>
          </p:nvSpPr>
          <p:spPr>
            <a:xfrm>
              <a:off x="7607069" y="3566156"/>
              <a:ext cx="31578" cy="51747"/>
            </a:xfrm>
            <a:custGeom>
              <a:avLst/>
              <a:gdLst/>
              <a:ahLst/>
              <a:cxnLst/>
              <a:rect l="l" t="t" r="r" b="b"/>
              <a:pathLst>
                <a:path w="1204" h="1973" extrusionOk="0">
                  <a:moveTo>
                    <a:pt x="660" y="1"/>
                  </a:moveTo>
                  <a:cubicBezTo>
                    <a:pt x="294" y="1"/>
                    <a:pt x="0" y="294"/>
                    <a:pt x="0" y="660"/>
                  </a:cubicBezTo>
                  <a:lnTo>
                    <a:pt x="0" y="1098"/>
                  </a:lnTo>
                  <a:cubicBezTo>
                    <a:pt x="0" y="1599"/>
                    <a:pt x="412" y="1972"/>
                    <a:pt x="873" y="1972"/>
                  </a:cubicBezTo>
                  <a:cubicBezTo>
                    <a:pt x="982" y="1972"/>
                    <a:pt x="1094" y="1951"/>
                    <a:pt x="1203" y="1906"/>
                  </a:cubicBezTo>
                  <a:cubicBezTo>
                    <a:pt x="876" y="1771"/>
                    <a:pt x="660" y="1454"/>
                    <a:pt x="660" y="1098"/>
                  </a:cubicBezTo>
                  <a:lnTo>
                    <a:pt x="660" y="660"/>
                  </a:lnTo>
                  <a:cubicBezTo>
                    <a:pt x="660" y="337"/>
                    <a:pt x="891" y="63"/>
                    <a:pt x="1203" y="15"/>
                  </a:cubicBezTo>
                  <a:cubicBezTo>
                    <a:pt x="1170" y="5"/>
                    <a:pt x="1131" y="1"/>
                    <a:pt x="1097"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9" name="Google Shape;14749;p138"/>
            <p:cNvSpPr/>
            <p:nvPr/>
          </p:nvSpPr>
          <p:spPr>
            <a:xfrm>
              <a:off x="7607069" y="3566156"/>
              <a:ext cx="45951" cy="23002"/>
            </a:xfrm>
            <a:custGeom>
              <a:avLst/>
              <a:gdLst/>
              <a:ahLst/>
              <a:cxnLst/>
              <a:rect l="l" t="t" r="r" b="b"/>
              <a:pathLst>
                <a:path w="1752" h="877" extrusionOk="0">
                  <a:moveTo>
                    <a:pt x="660" y="1"/>
                  </a:moveTo>
                  <a:cubicBezTo>
                    <a:pt x="294" y="1"/>
                    <a:pt x="0" y="294"/>
                    <a:pt x="0" y="660"/>
                  </a:cubicBezTo>
                  <a:cubicBezTo>
                    <a:pt x="0" y="660"/>
                    <a:pt x="660" y="876"/>
                    <a:pt x="1752" y="876"/>
                  </a:cubicBezTo>
                  <a:lnTo>
                    <a:pt x="1752" y="660"/>
                  </a:lnTo>
                  <a:cubicBezTo>
                    <a:pt x="1752" y="294"/>
                    <a:pt x="1458" y="1"/>
                    <a:pt x="1097"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0" name="Google Shape;14750;p138"/>
            <p:cNvSpPr/>
            <p:nvPr/>
          </p:nvSpPr>
          <p:spPr>
            <a:xfrm>
              <a:off x="7607069" y="3566156"/>
              <a:ext cx="31578" cy="20982"/>
            </a:xfrm>
            <a:custGeom>
              <a:avLst/>
              <a:gdLst/>
              <a:ahLst/>
              <a:cxnLst/>
              <a:rect l="l" t="t" r="r" b="b"/>
              <a:pathLst>
                <a:path w="1204" h="800" extrusionOk="0">
                  <a:moveTo>
                    <a:pt x="660" y="1"/>
                  </a:moveTo>
                  <a:cubicBezTo>
                    <a:pt x="294" y="1"/>
                    <a:pt x="0" y="294"/>
                    <a:pt x="0" y="660"/>
                  </a:cubicBezTo>
                  <a:cubicBezTo>
                    <a:pt x="217" y="722"/>
                    <a:pt x="433" y="770"/>
                    <a:pt x="660" y="799"/>
                  </a:cubicBezTo>
                  <a:lnTo>
                    <a:pt x="660" y="660"/>
                  </a:lnTo>
                  <a:cubicBezTo>
                    <a:pt x="660" y="337"/>
                    <a:pt x="891" y="63"/>
                    <a:pt x="1203" y="15"/>
                  </a:cubicBezTo>
                  <a:cubicBezTo>
                    <a:pt x="1170" y="5"/>
                    <a:pt x="1131" y="1"/>
                    <a:pt x="1097" y="1"/>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1" name="Google Shape;14751;p138"/>
            <p:cNvSpPr/>
            <p:nvPr/>
          </p:nvSpPr>
          <p:spPr>
            <a:xfrm>
              <a:off x="7532740" y="3405748"/>
              <a:ext cx="366896" cy="320841"/>
            </a:xfrm>
            <a:custGeom>
              <a:avLst/>
              <a:gdLst/>
              <a:ahLst/>
              <a:cxnLst/>
              <a:rect l="l" t="t" r="r" b="b"/>
              <a:pathLst>
                <a:path w="13989" h="12233" extrusionOk="0">
                  <a:moveTo>
                    <a:pt x="7863" y="410"/>
                  </a:moveTo>
                  <a:lnTo>
                    <a:pt x="7468" y="3932"/>
                  </a:lnTo>
                  <a:cubicBezTo>
                    <a:pt x="7468" y="3937"/>
                    <a:pt x="7463" y="3942"/>
                    <a:pt x="7459" y="3942"/>
                  </a:cubicBezTo>
                  <a:lnTo>
                    <a:pt x="6535" y="3942"/>
                  </a:lnTo>
                  <a:cubicBezTo>
                    <a:pt x="6530" y="3942"/>
                    <a:pt x="6520" y="3937"/>
                    <a:pt x="6520" y="3932"/>
                  </a:cubicBezTo>
                  <a:lnTo>
                    <a:pt x="6130" y="410"/>
                  </a:lnTo>
                  <a:close/>
                  <a:moveTo>
                    <a:pt x="13348" y="3480"/>
                  </a:moveTo>
                  <a:cubicBezTo>
                    <a:pt x="13473" y="3480"/>
                    <a:pt x="13579" y="3586"/>
                    <a:pt x="13579" y="3711"/>
                  </a:cubicBezTo>
                  <a:lnTo>
                    <a:pt x="13579" y="11592"/>
                  </a:lnTo>
                  <a:lnTo>
                    <a:pt x="13574" y="11592"/>
                  </a:lnTo>
                  <a:cubicBezTo>
                    <a:pt x="13574" y="11717"/>
                    <a:pt x="13468" y="11823"/>
                    <a:pt x="13343" y="11823"/>
                  </a:cubicBezTo>
                  <a:lnTo>
                    <a:pt x="645" y="11823"/>
                  </a:lnTo>
                  <a:cubicBezTo>
                    <a:pt x="515" y="11823"/>
                    <a:pt x="414" y="11717"/>
                    <a:pt x="414" y="11592"/>
                  </a:cubicBezTo>
                  <a:lnTo>
                    <a:pt x="414" y="3711"/>
                  </a:lnTo>
                  <a:cubicBezTo>
                    <a:pt x="414" y="3586"/>
                    <a:pt x="515" y="3480"/>
                    <a:pt x="645" y="3480"/>
                  </a:cubicBezTo>
                  <a:lnTo>
                    <a:pt x="6058" y="3480"/>
                  </a:lnTo>
                  <a:lnTo>
                    <a:pt x="6116" y="3980"/>
                  </a:lnTo>
                  <a:cubicBezTo>
                    <a:pt x="6135" y="4192"/>
                    <a:pt x="6318" y="4355"/>
                    <a:pt x="6535" y="4355"/>
                  </a:cubicBezTo>
                  <a:lnTo>
                    <a:pt x="7459" y="4355"/>
                  </a:lnTo>
                  <a:cubicBezTo>
                    <a:pt x="7675" y="4355"/>
                    <a:pt x="7853" y="4192"/>
                    <a:pt x="7877" y="3980"/>
                  </a:cubicBezTo>
                  <a:lnTo>
                    <a:pt x="7935" y="3480"/>
                  </a:lnTo>
                  <a:close/>
                  <a:moveTo>
                    <a:pt x="5899" y="1"/>
                  </a:moveTo>
                  <a:cubicBezTo>
                    <a:pt x="5779" y="1"/>
                    <a:pt x="5683" y="107"/>
                    <a:pt x="5697" y="232"/>
                  </a:cubicBezTo>
                  <a:lnTo>
                    <a:pt x="6010" y="3066"/>
                  </a:lnTo>
                  <a:lnTo>
                    <a:pt x="645" y="3066"/>
                  </a:lnTo>
                  <a:cubicBezTo>
                    <a:pt x="289" y="3066"/>
                    <a:pt x="5" y="3355"/>
                    <a:pt x="0" y="3711"/>
                  </a:cubicBezTo>
                  <a:lnTo>
                    <a:pt x="0" y="11587"/>
                  </a:lnTo>
                  <a:cubicBezTo>
                    <a:pt x="5" y="11944"/>
                    <a:pt x="289" y="12232"/>
                    <a:pt x="645" y="12232"/>
                  </a:cubicBezTo>
                  <a:lnTo>
                    <a:pt x="13343" y="12232"/>
                  </a:lnTo>
                  <a:cubicBezTo>
                    <a:pt x="13699" y="12232"/>
                    <a:pt x="13988" y="11944"/>
                    <a:pt x="13988" y="11587"/>
                  </a:cubicBezTo>
                  <a:lnTo>
                    <a:pt x="13988" y="3711"/>
                  </a:lnTo>
                  <a:cubicBezTo>
                    <a:pt x="13988" y="3355"/>
                    <a:pt x="13699" y="3066"/>
                    <a:pt x="13343" y="3066"/>
                  </a:cubicBezTo>
                  <a:lnTo>
                    <a:pt x="7978" y="3066"/>
                  </a:lnTo>
                  <a:lnTo>
                    <a:pt x="8291" y="232"/>
                  </a:lnTo>
                  <a:cubicBezTo>
                    <a:pt x="8305" y="107"/>
                    <a:pt x="8209" y="1"/>
                    <a:pt x="80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2" name="Google Shape;14752;p138"/>
            <p:cNvSpPr/>
            <p:nvPr/>
          </p:nvSpPr>
          <p:spPr>
            <a:xfrm>
              <a:off x="7567177" y="3532086"/>
              <a:ext cx="125603" cy="159909"/>
            </a:xfrm>
            <a:custGeom>
              <a:avLst/>
              <a:gdLst/>
              <a:ahLst/>
              <a:cxnLst/>
              <a:rect l="l" t="t" r="r" b="b"/>
              <a:pathLst>
                <a:path w="4789" h="6097" extrusionOk="0">
                  <a:moveTo>
                    <a:pt x="2614" y="1511"/>
                  </a:moveTo>
                  <a:cubicBezTo>
                    <a:pt x="2864" y="1511"/>
                    <a:pt x="3066" y="1713"/>
                    <a:pt x="3066" y="1959"/>
                  </a:cubicBezTo>
                  <a:lnTo>
                    <a:pt x="3066" y="2397"/>
                  </a:lnTo>
                  <a:cubicBezTo>
                    <a:pt x="3061" y="2767"/>
                    <a:pt x="2768" y="3065"/>
                    <a:pt x="2397" y="3065"/>
                  </a:cubicBezTo>
                  <a:lnTo>
                    <a:pt x="2397" y="3070"/>
                  </a:lnTo>
                  <a:cubicBezTo>
                    <a:pt x="2027" y="3070"/>
                    <a:pt x="1724" y="2767"/>
                    <a:pt x="1724" y="2397"/>
                  </a:cubicBezTo>
                  <a:lnTo>
                    <a:pt x="1724" y="1959"/>
                  </a:lnTo>
                  <a:cubicBezTo>
                    <a:pt x="1724" y="1713"/>
                    <a:pt x="1926" y="1511"/>
                    <a:pt x="2176" y="1511"/>
                  </a:cubicBezTo>
                  <a:close/>
                  <a:moveTo>
                    <a:pt x="2628" y="3450"/>
                  </a:moveTo>
                  <a:lnTo>
                    <a:pt x="2628" y="3571"/>
                  </a:lnTo>
                  <a:cubicBezTo>
                    <a:pt x="2628" y="3648"/>
                    <a:pt x="2647" y="3720"/>
                    <a:pt x="2686" y="3787"/>
                  </a:cubicBezTo>
                  <a:lnTo>
                    <a:pt x="2407" y="4066"/>
                  </a:lnTo>
                  <a:cubicBezTo>
                    <a:pt x="2402" y="4069"/>
                    <a:pt x="2398" y="4070"/>
                    <a:pt x="2395" y="4070"/>
                  </a:cubicBezTo>
                  <a:cubicBezTo>
                    <a:pt x="2392" y="4070"/>
                    <a:pt x="2390" y="4069"/>
                    <a:pt x="2388" y="4066"/>
                  </a:cubicBezTo>
                  <a:lnTo>
                    <a:pt x="2104" y="3782"/>
                  </a:lnTo>
                  <a:cubicBezTo>
                    <a:pt x="2142" y="3720"/>
                    <a:pt x="2161" y="3648"/>
                    <a:pt x="2161" y="3571"/>
                  </a:cubicBezTo>
                  <a:lnTo>
                    <a:pt x="2161" y="3450"/>
                  </a:lnTo>
                  <a:cubicBezTo>
                    <a:pt x="2225" y="3466"/>
                    <a:pt x="2292" y="3476"/>
                    <a:pt x="2357" y="3476"/>
                  </a:cubicBezTo>
                  <a:cubicBezTo>
                    <a:pt x="2371" y="3476"/>
                    <a:pt x="2384" y="3475"/>
                    <a:pt x="2397" y="3474"/>
                  </a:cubicBezTo>
                  <a:lnTo>
                    <a:pt x="2397" y="3479"/>
                  </a:lnTo>
                  <a:cubicBezTo>
                    <a:pt x="2474" y="3479"/>
                    <a:pt x="2551" y="3470"/>
                    <a:pt x="2628" y="3450"/>
                  </a:cubicBezTo>
                  <a:close/>
                  <a:moveTo>
                    <a:pt x="3023" y="4033"/>
                  </a:moveTo>
                  <a:lnTo>
                    <a:pt x="3379" y="4215"/>
                  </a:lnTo>
                  <a:cubicBezTo>
                    <a:pt x="3456" y="4254"/>
                    <a:pt x="3504" y="4336"/>
                    <a:pt x="3504" y="4422"/>
                  </a:cubicBezTo>
                  <a:lnTo>
                    <a:pt x="3504" y="5697"/>
                  </a:lnTo>
                  <a:lnTo>
                    <a:pt x="1286" y="5697"/>
                  </a:lnTo>
                  <a:lnTo>
                    <a:pt x="1286" y="4422"/>
                  </a:lnTo>
                  <a:cubicBezTo>
                    <a:pt x="1286" y="4331"/>
                    <a:pt x="1339" y="4249"/>
                    <a:pt x="1420" y="4211"/>
                  </a:cubicBezTo>
                  <a:lnTo>
                    <a:pt x="1772" y="4033"/>
                  </a:lnTo>
                  <a:lnTo>
                    <a:pt x="2094" y="4360"/>
                  </a:lnTo>
                  <a:cubicBezTo>
                    <a:pt x="2178" y="4442"/>
                    <a:pt x="2288" y="4482"/>
                    <a:pt x="2397" y="4482"/>
                  </a:cubicBezTo>
                  <a:cubicBezTo>
                    <a:pt x="2505" y="4482"/>
                    <a:pt x="2614" y="4442"/>
                    <a:pt x="2695" y="4360"/>
                  </a:cubicBezTo>
                  <a:lnTo>
                    <a:pt x="3023" y="4033"/>
                  </a:lnTo>
                  <a:close/>
                  <a:moveTo>
                    <a:pt x="4365" y="409"/>
                  </a:moveTo>
                  <a:cubicBezTo>
                    <a:pt x="4375" y="409"/>
                    <a:pt x="4380" y="419"/>
                    <a:pt x="4380" y="424"/>
                  </a:cubicBezTo>
                  <a:lnTo>
                    <a:pt x="4380" y="5678"/>
                  </a:lnTo>
                  <a:lnTo>
                    <a:pt x="4380" y="5683"/>
                  </a:lnTo>
                  <a:cubicBezTo>
                    <a:pt x="4380" y="5688"/>
                    <a:pt x="4375" y="5697"/>
                    <a:pt x="4365" y="5697"/>
                  </a:cubicBezTo>
                  <a:lnTo>
                    <a:pt x="3913" y="5697"/>
                  </a:lnTo>
                  <a:lnTo>
                    <a:pt x="3913" y="4418"/>
                  </a:lnTo>
                  <a:cubicBezTo>
                    <a:pt x="3913" y="4177"/>
                    <a:pt x="3778" y="3951"/>
                    <a:pt x="3557" y="3845"/>
                  </a:cubicBezTo>
                  <a:lnTo>
                    <a:pt x="3047" y="3590"/>
                  </a:lnTo>
                  <a:cubicBezTo>
                    <a:pt x="3042" y="3585"/>
                    <a:pt x="3037" y="3580"/>
                    <a:pt x="3037" y="3575"/>
                  </a:cubicBezTo>
                  <a:lnTo>
                    <a:pt x="3037" y="3277"/>
                  </a:lnTo>
                  <a:lnTo>
                    <a:pt x="3037" y="3268"/>
                  </a:lnTo>
                  <a:cubicBezTo>
                    <a:pt x="3311" y="3065"/>
                    <a:pt x="3475" y="2743"/>
                    <a:pt x="3475" y="2401"/>
                  </a:cubicBezTo>
                  <a:lnTo>
                    <a:pt x="3475" y="1964"/>
                  </a:lnTo>
                  <a:cubicBezTo>
                    <a:pt x="3475" y="1487"/>
                    <a:pt x="3090" y="1097"/>
                    <a:pt x="2614" y="1097"/>
                  </a:cubicBezTo>
                  <a:lnTo>
                    <a:pt x="2176" y="1097"/>
                  </a:lnTo>
                  <a:cubicBezTo>
                    <a:pt x="1699" y="1097"/>
                    <a:pt x="1315" y="1487"/>
                    <a:pt x="1315" y="1964"/>
                  </a:cubicBezTo>
                  <a:lnTo>
                    <a:pt x="1315" y="2401"/>
                  </a:lnTo>
                  <a:cubicBezTo>
                    <a:pt x="1315" y="2743"/>
                    <a:pt x="1478" y="3065"/>
                    <a:pt x="1752" y="3268"/>
                  </a:cubicBezTo>
                  <a:lnTo>
                    <a:pt x="1752" y="3277"/>
                  </a:lnTo>
                  <a:lnTo>
                    <a:pt x="1752" y="3575"/>
                  </a:lnTo>
                  <a:cubicBezTo>
                    <a:pt x="1752" y="3580"/>
                    <a:pt x="1752" y="3585"/>
                    <a:pt x="1743" y="3590"/>
                  </a:cubicBezTo>
                  <a:lnTo>
                    <a:pt x="1233" y="3845"/>
                  </a:lnTo>
                  <a:cubicBezTo>
                    <a:pt x="1016" y="3951"/>
                    <a:pt x="877" y="4177"/>
                    <a:pt x="877" y="4418"/>
                  </a:cubicBezTo>
                  <a:lnTo>
                    <a:pt x="877" y="5697"/>
                  </a:lnTo>
                  <a:lnTo>
                    <a:pt x="424" y="5697"/>
                  </a:lnTo>
                  <a:cubicBezTo>
                    <a:pt x="420" y="5697"/>
                    <a:pt x="410" y="5688"/>
                    <a:pt x="410" y="5683"/>
                  </a:cubicBezTo>
                  <a:lnTo>
                    <a:pt x="410" y="424"/>
                  </a:lnTo>
                  <a:cubicBezTo>
                    <a:pt x="410" y="419"/>
                    <a:pt x="420" y="409"/>
                    <a:pt x="424" y="409"/>
                  </a:cubicBezTo>
                  <a:close/>
                  <a:moveTo>
                    <a:pt x="424" y="0"/>
                  </a:moveTo>
                  <a:cubicBezTo>
                    <a:pt x="193" y="5"/>
                    <a:pt x="6" y="193"/>
                    <a:pt x="1" y="424"/>
                  </a:cubicBezTo>
                  <a:lnTo>
                    <a:pt x="1" y="5678"/>
                  </a:lnTo>
                  <a:cubicBezTo>
                    <a:pt x="6" y="5909"/>
                    <a:pt x="193" y="6097"/>
                    <a:pt x="424" y="6097"/>
                  </a:cubicBezTo>
                  <a:lnTo>
                    <a:pt x="4365" y="6097"/>
                  </a:lnTo>
                  <a:cubicBezTo>
                    <a:pt x="4596" y="6097"/>
                    <a:pt x="4784" y="5909"/>
                    <a:pt x="4789" y="5678"/>
                  </a:cubicBezTo>
                  <a:lnTo>
                    <a:pt x="4789" y="424"/>
                  </a:lnTo>
                  <a:cubicBezTo>
                    <a:pt x="4784" y="193"/>
                    <a:pt x="4596" y="5"/>
                    <a:pt x="43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3" name="Google Shape;14753;p138"/>
            <p:cNvSpPr/>
            <p:nvPr/>
          </p:nvSpPr>
          <p:spPr>
            <a:xfrm>
              <a:off x="7716621" y="3532086"/>
              <a:ext cx="148421" cy="33597"/>
            </a:xfrm>
            <a:custGeom>
              <a:avLst/>
              <a:gdLst/>
              <a:ahLst/>
              <a:cxnLst/>
              <a:rect l="l" t="t" r="r" b="b"/>
              <a:pathLst>
                <a:path w="5659" h="1281" extrusionOk="0">
                  <a:moveTo>
                    <a:pt x="5240" y="409"/>
                  </a:moveTo>
                  <a:cubicBezTo>
                    <a:pt x="5245" y="409"/>
                    <a:pt x="5250" y="419"/>
                    <a:pt x="5250" y="424"/>
                  </a:cubicBezTo>
                  <a:lnTo>
                    <a:pt x="5250" y="862"/>
                  </a:lnTo>
                  <a:cubicBezTo>
                    <a:pt x="5250" y="871"/>
                    <a:pt x="5245" y="876"/>
                    <a:pt x="5240" y="876"/>
                  </a:cubicBezTo>
                  <a:lnTo>
                    <a:pt x="423" y="876"/>
                  </a:lnTo>
                  <a:cubicBezTo>
                    <a:pt x="414" y="876"/>
                    <a:pt x="409" y="871"/>
                    <a:pt x="409" y="862"/>
                  </a:cubicBezTo>
                  <a:lnTo>
                    <a:pt x="409" y="424"/>
                  </a:lnTo>
                  <a:cubicBezTo>
                    <a:pt x="409" y="419"/>
                    <a:pt x="414" y="409"/>
                    <a:pt x="423" y="409"/>
                  </a:cubicBezTo>
                  <a:close/>
                  <a:moveTo>
                    <a:pt x="423" y="0"/>
                  </a:moveTo>
                  <a:cubicBezTo>
                    <a:pt x="188" y="5"/>
                    <a:pt x="0" y="193"/>
                    <a:pt x="0" y="424"/>
                  </a:cubicBezTo>
                  <a:lnTo>
                    <a:pt x="0" y="862"/>
                  </a:lnTo>
                  <a:cubicBezTo>
                    <a:pt x="0" y="1093"/>
                    <a:pt x="188" y="1280"/>
                    <a:pt x="423" y="1280"/>
                  </a:cubicBezTo>
                  <a:lnTo>
                    <a:pt x="5240" y="1280"/>
                  </a:lnTo>
                  <a:cubicBezTo>
                    <a:pt x="5471" y="1280"/>
                    <a:pt x="5659" y="1093"/>
                    <a:pt x="5659" y="862"/>
                  </a:cubicBezTo>
                  <a:lnTo>
                    <a:pt x="5659" y="424"/>
                  </a:lnTo>
                  <a:cubicBezTo>
                    <a:pt x="5659" y="193"/>
                    <a:pt x="5471" y="5"/>
                    <a:pt x="52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4" name="Google Shape;14754;p138"/>
            <p:cNvSpPr/>
            <p:nvPr/>
          </p:nvSpPr>
          <p:spPr>
            <a:xfrm>
              <a:off x="7716621" y="3578011"/>
              <a:ext cx="113958" cy="33597"/>
            </a:xfrm>
            <a:custGeom>
              <a:avLst/>
              <a:gdLst/>
              <a:ahLst/>
              <a:cxnLst/>
              <a:rect l="l" t="t" r="r" b="b"/>
              <a:pathLst>
                <a:path w="4345" h="1281" extrusionOk="0">
                  <a:moveTo>
                    <a:pt x="3926" y="415"/>
                  </a:moveTo>
                  <a:cubicBezTo>
                    <a:pt x="3931" y="415"/>
                    <a:pt x="3936" y="419"/>
                    <a:pt x="3936" y="424"/>
                  </a:cubicBezTo>
                  <a:lnTo>
                    <a:pt x="3936" y="862"/>
                  </a:lnTo>
                  <a:cubicBezTo>
                    <a:pt x="3936" y="872"/>
                    <a:pt x="3931" y="877"/>
                    <a:pt x="3926" y="877"/>
                  </a:cubicBezTo>
                  <a:lnTo>
                    <a:pt x="423" y="877"/>
                  </a:lnTo>
                  <a:cubicBezTo>
                    <a:pt x="414" y="877"/>
                    <a:pt x="409" y="872"/>
                    <a:pt x="409" y="862"/>
                  </a:cubicBezTo>
                  <a:lnTo>
                    <a:pt x="409" y="424"/>
                  </a:lnTo>
                  <a:cubicBezTo>
                    <a:pt x="409" y="419"/>
                    <a:pt x="414" y="415"/>
                    <a:pt x="423" y="415"/>
                  </a:cubicBezTo>
                  <a:close/>
                  <a:moveTo>
                    <a:pt x="423" y="1"/>
                  </a:moveTo>
                  <a:cubicBezTo>
                    <a:pt x="188" y="6"/>
                    <a:pt x="0" y="193"/>
                    <a:pt x="0" y="424"/>
                  </a:cubicBezTo>
                  <a:lnTo>
                    <a:pt x="0" y="862"/>
                  </a:lnTo>
                  <a:cubicBezTo>
                    <a:pt x="0" y="1093"/>
                    <a:pt x="188" y="1281"/>
                    <a:pt x="423" y="1281"/>
                  </a:cubicBezTo>
                  <a:lnTo>
                    <a:pt x="3926" y="1281"/>
                  </a:lnTo>
                  <a:cubicBezTo>
                    <a:pt x="4157" y="1281"/>
                    <a:pt x="4345" y="1093"/>
                    <a:pt x="4345" y="862"/>
                  </a:cubicBezTo>
                  <a:lnTo>
                    <a:pt x="4345" y="424"/>
                  </a:lnTo>
                  <a:cubicBezTo>
                    <a:pt x="4345" y="193"/>
                    <a:pt x="4157" y="6"/>
                    <a:pt x="39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5" name="Google Shape;14755;p138"/>
            <p:cNvSpPr/>
            <p:nvPr/>
          </p:nvSpPr>
          <p:spPr>
            <a:xfrm>
              <a:off x="7714444" y="3623935"/>
              <a:ext cx="72362" cy="10780"/>
            </a:xfrm>
            <a:custGeom>
              <a:avLst/>
              <a:gdLst/>
              <a:ahLst/>
              <a:cxnLst/>
              <a:rect l="l" t="t" r="r" b="b"/>
              <a:pathLst>
                <a:path w="2759" h="411" extrusionOk="0">
                  <a:moveTo>
                    <a:pt x="271" y="1"/>
                  </a:moveTo>
                  <a:cubicBezTo>
                    <a:pt x="2" y="1"/>
                    <a:pt x="1" y="411"/>
                    <a:pt x="267" y="411"/>
                  </a:cubicBezTo>
                  <a:cubicBezTo>
                    <a:pt x="273" y="411"/>
                    <a:pt x="279" y="411"/>
                    <a:pt x="285" y="410"/>
                  </a:cubicBezTo>
                  <a:lnTo>
                    <a:pt x="2474" y="410"/>
                  </a:lnTo>
                  <a:cubicBezTo>
                    <a:pt x="2481" y="411"/>
                    <a:pt x="2487" y="411"/>
                    <a:pt x="2492" y="411"/>
                  </a:cubicBezTo>
                  <a:cubicBezTo>
                    <a:pt x="2759" y="411"/>
                    <a:pt x="2757" y="1"/>
                    <a:pt x="2488" y="1"/>
                  </a:cubicBezTo>
                  <a:cubicBezTo>
                    <a:pt x="2484" y="1"/>
                    <a:pt x="2479" y="1"/>
                    <a:pt x="2474" y="1"/>
                  </a:cubicBezTo>
                  <a:lnTo>
                    <a:pt x="285" y="1"/>
                  </a:lnTo>
                  <a:cubicBezTo>
                    <a:pt x="280" y="1"/>
                    <a:pt x="276" y="1"/>
                    <a:pt x="2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6" name="Google Shape;14756;p138"/>
            <p:cNvSpPr/>
            <p:nvPr/>
          </p:nvSpPr>
          <p:spPr>
            <a:xfrm>
              <a:off x="7794831" y="3623935"/>
              <a:ext cx="37138" cy="10780"/>
            </a:xfrm>
            <a:custGeom>
              <a:avLst/>
              <a:gdLst/>
              <a:ahLst/>
              <a:cxnLst/>
              <a:rect l="l" t="t" r="r" b="b"/>
              <a:pathLst>
                <a:path w="1416" h="411" extrusionOk="0">
                  <a:moveTo>
                    <a:pt x="267" y="1"/>
                  </a:moveTo>
                  <a:cubicBezTo>
                    <a:pt x="2" y="1"/>
                    <a:pt x="1" y="411"/>
                    <a:pt x="263" y="411"/>
                  </a:cubicBezTo>
                  <a:cubicBezTo>
                    <a:pt x="268" y="411"/>
                    <a:pt x="274" y="411"/>
                    <a:pt x="280" y="410"/>
                  </a:cubicBezTo>
                  <a:lnTo>
                    <a:pt x="1161" y="410"/>
                  </a:lnTo>
                  <a:cubicBezTo>
                    <a:pt x="1416" y="396"/>
                    <a:pt x="1416" y="16"/>
                    <a:pt x="1161" y="1"/>
                  </a:cubicBezTo>
                  <a:lnTo>
                    <a:pt x="280" y="1"/>
                  </a:lnTo>
                  <a:cubicBezTo>
                    <a:pt x="276" y="1"/>
                    <a:pt x="271" y="1"/>
                    <a:pt x="2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7" name="Google Shape;14757;p138"/>
            <p:cNvSpPr/>
            <p:nvPr/>
          </p:nvSpPr>
          <p:spPr>
            <a:xfrm>
              <a:off x="7714444" y="3658398"/>
              <a:ext cx="26437" cy="10780"/>
            </a:xfrm>
            <a:custGeom>
              <a:avLst/>
              <a:gdLst/>
              <a:ahLst/>
              <a:cxnLst/>
              <a:rect l="l" t="t" r="r" b="b"/>
              <a:pathLst>
                <a:path w="1008" h="411" extrusionOk="0">
                  <a:moveTo>
                    <a:pt x="271" y="1"/>
                  </a:moveTo>
                  <a:cubicBezTo>
                    <a:pt x="2" y="1"/>
                    <a:pt x="1" y="410"/>
                    <a:pt x="267" y="410"/>
                  </a:cubicBezTo>
                  <a:cubicBezTo>
                    <a:pt x="273" y="410"/>
                    <a:pt x="279" y="410"/>
                    <a:pt x="285" y="410"/>
                  </a:cubicBezTo>
                  <a:lnTo>
                    <a:pt x="723" y="410"/>
                  </a:lnTo>
                  <a:cubicBezTo>
                    <a:pt x="729" y="410"/>
                    <a:pt x="735" y="410"/>
                    <a:pt x="741" y="410"/>
                  </a:cubicBezTo>
                  <a:cubicBezTo>
                    <a:pt x="1007" y="410"/>
                    <a:pt x="1006" y="1"/>
                    <a:pt x="737" y="1"/>
                  </a:cubicBezTo>
                  <a:cubicBezTo>
                    <a:pt x="732" y="1"/>
                    <a:pt x="728" y="1"/>
                    <a:pt x="723" y="1"/>
                  </a:cubicBezTo>
                  <a:lnTo>
                    <a:pt x="285" y="1"/>
                  </a:lnTo>
                  <a:cubicBezTo>
                    <a:pt x="280" y="1"/>
                    <a:pt x="276" y="1"/>
                    <a:pt x="2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8" name="Google Shape;14758;p138"/>
            <p:cNvSpPr/>
            <p:nvPr/>
          </p:nvSpPr>
          <p:spPr>
            <a:xfrm>
              <a:off x="7748907" y="3658398"/>
              <a:ext cx="60218" cy="10780"/>
            </a:xfrm>
            <a:custGeom>
              <a:avLst/>
              <a:gdLst/>
              <a:ahLst/>
              <a:cxnLst/>
              <a:rect l="l" t="t" r="r" b="b"/>
              <a:pathLst>
                <a:path w="2296" h="411" extrusionOk="0">
                  <a:moveTo>
                    <a:pt x="271" y="1"/>
                  </a:moveTo>
                  <a:cubicBezTo>
                    <a:pt x="2" y="1"/>
                    <a:pt x="1" y="410"/>
                    <a:pt x="267" y="410"/>
                  </a:cubicBezTo>
                  <a:cubicBezTo>
                    <a:pt x="273" y="410"/>
                    <a:pt x="279" y="410"/>
                    <a:pt x="285" y="410"/>
                  </a:cubicBezTo>
                  <a:lnTo>
                    <a:pt x="2036" y="410"/>
                  </a:lnTo>
                  <a:cubicBezTo>
                    <a:pt x="2296" y="395"/>
                    <a:pt x="2296" y="15"/>
                    <a:pt x="2036" y="1"/>
                  </a:cubicBezTo>
                  <a:lnTo>
                    <a:pt x="285" y="1"/>
                  </a:lnTo>
                  <a:cubicBezTo>
                    <a:pt x="280" y="1"/>
                    <a:pt x="276" y="1"/>
                    <a:pt x="2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9" name="Google Shape;14759;p138"/>
            <p:cNvSpPr/>
            <p:nvPr/>
          </p:nvSpPr>
          <p:spPr>
            <a:xfrm>
              <a:off x="7714444" y="3681373"/>
              <a:ext cx="26437" cy="10780"/>
            </a:xfrm>
            <a:custGeom>
              <a:avLst/>
              <a:gdLst/>
              <a:ahLst/>
              <a:cxnLst/>
              <a:rect l="l" t="t" r="r" b="b"/>
              <a:pathLst>
                <a:path w="1008" h="411" extrusionOk="0">
                  <a:moveTo>
                    <a:pt x="271" y="0"/>
                  </a:moveTo>
                  <a:cubicBezTo>
                    <a:pt x="2" y="0"/>
                    <a:pt x="1" y="410"/>
                    <a:pt x="267" y="410"/>
                  </a:cubicBezTo>
                  <a:cubicBezTo>
                    <a:pt x="273" y="410"/>
                    <a:pt x="279" y="410"/>
                    <a:pt x="285" y="410"/>
                  </a:cubicBezTo>
                  <a:lnTo>
                    <a:pt x="723" y="410"/>
                  </a:lnTo>
                  <a:cubicBezTo>
                    <a:pt x="729" y="410"/>
                    <a:pt x="735" y="410"/>
                    <a:pt x="741" y="410"/>
                  </a:cubicBezTo>
                  <a:cubicBezTo>
                    <a:pt x="1007" y="410"/>
                    <a:pt x="1006" y="0"/>
                    <a:pt x="737" y="0"/>
                  </a:cubicBezTo>
                  <a:cubicBezTo>
                    <a:pt x="732" y="0"/>
                    <a:pt x="728" y="0"/>
                    <a:pt x="723" y="1"/>
                  </a:cubicBezTo>
                  <a:lnTo>
                    <a:pt x="285" y="1"/>
                  </a:lnTo>
                  <a:cubicBezTo>
                    <a:pt x="280" y="0"/>
                    <a:pt x="276" y="0"/>
                    <a:pt x="2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0" name="Google Shape;14760;p138"/>
            <p:cNvSpPr/>
            <p:nvPr/>
          </p:nvSpPr>
          <p:spPr>
            <a:xfrm>
              <a:off x="7748907" y="3681373"/>
              <a:ext cx="60218" cy="10780"/>
            </a:xfrm>
            <a:custGeom>
              <a:avLst/>
              <a:gdLst/>
              <a:ahLst/>
              <a:cxnLst/>
              <a:rect l="l" t="t" r="r" b="b"/>
              <a:pathLst>
                <a:path w="2296" h="411" extrusionOk="0">
                  <a:moveTo>
                    <a:pt x="271" y="0"/>
                  </a:moveTo>
                  <a:cubicBezTo>
                    <a:pt x="2" y="0"/>
                    <a:pt x="1" y="410"/>
                    <a:pt x="267" y="410"/>
                  </a:cubicBezTo>
                  <a:cubicBezTo>
                    <a:pt x="273" y="410"/>
                    <a:pt x="279" y="410"/>
                    <a:pt x="285" y="410"/>
                  </a:cubicBezTo>
                  <a:lnTo>
                    <a:pt x="2036" y="410"/>
                  </a:lnTo>
                  <a:cubicBezTo>
                    <a:pt x="2296" y="395"/>
                    <a:pt x="2296" y="15"/>
                    <a:pt x="2036" y="1"/>
                  </a:cubicBezTo>
                  <a:lnTo>
                    <a:pt x="285" y="1"/>
                  </a:lnTo>
                  <a:cubicBezTo>
                    <a:pt x="280" y="0"/>
                    <a:pt x="276" y="0"/>
                    <a:pt x="2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1" name="Google Shape;14761;p138"/>
            <p:cNvSpPr/>
            <p:nvPr/>
          </p:nvSpPr>
          <p:spPr>
            <a:xfrm>
              <a:off x="7709408" y="3486136"/>
              <a:ext cx="14294" cy="10780"/>
            </a:xfrm>
            <a:custGeom>
              <a:avLst/>
              <a:gdLst/>
              <a:ahLst/>
              <a:cxnLst/>
              <a:rect l="l" t="t" r="r" b="b"/>
              <a:pathLst>
                <a:path w="545" h="411" extrusionOk="0">
                  <a:moveTo>
                    <a:pt x="274" y="1"/>
                  </a:moveTo>
                  <a:cubicBezTo>
                    <a:pt x="270" y="1"/>
                    <a:pt x="265" y="1"/>
                    <a:pt x="261" y="1"/>
                  </a:cubicBezTo>
                  <a:cubicBezTo>
                    <a:pt x="1" y="15"/>
                    <a:pt x="1" y="395"/>
                    <a:pt x="261" y="410"/>
                  </a:cubicBezTo>
                  <a:cubicBezTo>
                    <a:pt x="267" y="410"/>
                    <a:pt x="273" y="410"/>
                    <a:pt x="279" y="410"/>
                  </a:cubicBezTo>
                  <a:cubicBezTo>
                    <a:pt x="545" y="410"/>
                    <a:pt x="543" y="1"/>
                    <a:pt x="2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62" name="Google Shape;14762;p138"/>
          <p:cNvGrpSpPr/>
          <p:nvPr/>
        </p:nvGrpSpPr>
        <p:grpSpPr>
          <a:xfrm>
            <a:off x="7972785" y="3209817"/>
            <a:ext cx="366896" cy="343685"/>
            <a:chOff x="7972785" y="3394392"/>
            <a:chExt cx="366896" cy="343685"/>
          </a:xfrm>
        </p:grpSpPr>
        <p:sp>
          <p:nvSpPr>
            <p:cNvPr id="14763" name="Google Shape;14763;p138"/>
            <p:cNvSpPr/>
            <p:nvPr/>
          </p:nvSpPr>
          <p:spPr>
            <a:xfrm>
              <a:off x="7978345" y="3469350"/>
              <a:ext cx="355907" cy="263167"/>
            </a:xfrm>
            <a:custGeom>
              <a:avLst/>
              <a:gdLst/>
              <a:ahLst/>
              <a:cxnLst/>
              <a:rect l="l" t="t" r="r" b="b"/>
              <a:pathLst>
                <a:path w="13570" h="10034" extrusionOk="0">
                  <a:moveTo>
                    <a:pt x="12554" y="1"/>
                  </a:moveTo>
                  <a:cubicBezTo>
                    <a:pt x="12551" y="1"/>
                    <a:pt x="12548" y="1"/>
                    <a:pt x="12545" y="1"/>
                  </a:cubicBezTo>
                  <a:lnTo>
                    <a:pt x="1021" y="1"/>
                  </a:lnTo>
                  <a:cubicBezTo>
                    <a:pt x="458" y="1"/>
                    <a:pt x="1" y="458"/>
                    <a:pt x="1" y="1021"/>
                  </a:cubicBezTo>
                  <a:lnTo>
                    <a:pt x="1" y="9013"/>
                  </a:lnTo>
                  <a:cubicBezTo>
                    <a:pt x="1" y="9576"/>
                    <a:pt x="458" y="10033"/>
                    <a:pt x="1021" y="10033"/>
                  </a:cubicBezTo>
                  <a:lnTo>
                    <a:pt x="12545" y="10033"/>
                  </a:lnTo>
                  <a:cubicBezTo>
                    <a:pt x="13108" y="10033"/>
                    <a:pt x="13570" y="9576"/>
                    <a:pt x="13570" y="9013"/>
                  </a:cubicBezTo>
                  <a:lnTo>
                    <a:pt x="13570" y="1021"/>
                  </a:lnTo>
                  <a:cubicBezTo>
                    <a:pt x="13570" y="461"/>
                    <a:pt x="13117" y="1"/>
                    <a:pt x="12554" y="1"/>
                  </a:cubicBezTo>
                  <a:close/>
                </a:path>
              </a:pathLst>
            </a:custGeom>
            <a:solidFill>
              <a:srgbClr val="8394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4" name="Google Shape;14764;p138"/>
            <p:cNvSpPr/>
            <p:nvPr/>
          </p:nvSpPr>
          <p:spPr>
            <a:xfrm>
              <a:off x="7978083" y="3469350"/>
              <a:ext cx="178242" cy="263167"/>
            </a:xfrm>
            <a:custGeom>
              <a:avLst/>
              <a:gdLst/>
              <a:ahLst/>
              <a:cxnLst/>
              <a:rect l="l" t="t" r="r" b="b"/>
              <a:pathLst>
                <a:path w="6796" h="10034" extrusionOk="0">
                  <a:moveTo>
                    <a:pt x="1011" y="1"/>
                  </a:moveTo>
                  <a:cubicBezTo>
                    <a:pt x="453" y="6"/>
                    <a:pt x="1" y="463"/>
                    <a:pt x="6" y="1021"/>
                  </a:cubicBezTo>
                  <a:lnTo>
                    <a:pt x="6" y="9013"/>
                  </a:lnTo>
                  <a:cubicBezTo>
                    <a:pt x="1" y="9571"/>
                    <a:pt x="453" y="10029"/>
                    <a:pt x="1011" y="10033"/>
                  </a:cubicBezTo>
                  <a:lnTo>
                    <a:pt x="6795" y="10033"/>
                  </a:lnTo>
                  <a:lnTo>
                    <a:pt x="6795" y="1"/>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5" name="Google Shape;14765;p138"/>
            <p:cNvSpPr/>
            <p:nvPr/>
          </p:nvSpPr>
          <p:spPr>
            <a:xfrm>
              <a:off x="8009136" y="3500141"/>
              <a:ext cx="294194" cy="201585"/>
            </a:xfrm>
            <a:custGeom>
              <a:avLst/>
              <a:gdLst/>
              <a:ahLst/>
              <a:cxnLst/>
              <a:rect l="l" t="t" r="r" b="b"/>
              <a:pathLst>
                <a:path w="11217" h="7686" extrusionOk="0">
                  <a:moveTo>
                    <a:pt x="275" y="1"/>
                  </a:moveTo>
                  <a:cubicBezTo>
                    <a:pt x="121" y="1"/>
                    <a:pt x="1" y="121"/>
                    <a:pt x="1" y="275"/>
                  </a:cubicBezTo>
                  <a:lnTo>
                    <a:pt x="1" y="7411"/>
                  </a:lnTo>
                  <a:cubicBezTo>
                    <a:pt x="1" y="7560"/>
                    <a:pt x="121" y="7685"/>
                    <a:pt x="275" y="7685"/>
                  </a:cubicBezTo>
                  <a:lnTo>
                    <a:pt x="10947" y="7685"/>
                  </a:lnTo>
                  <a:cubicBezTo>
                    <a:pt x="11096" y="7685"/>
                    <a:pt x="11217" y="7560"/>
                    <a:pt x="11217" y="7411"/>
                  </a:cubicBezTo>
                  <a:lnTo>
                    <a:pt x="11217" y="275"/>
                  </a:lnTo>
                  <a:cubicBezTo>
                    <a:pt x="11217" y="121"/>
                    <a:pt x="11096" y="1"/>
                    <a:pt x="10947" y="1"/>
                  </a:cubicBezTo>
                  <a:close/>
                </a:path>
              </a:pathLst>
            </a:custGeom>
            <a:solidFill>
              <a:srgbClr val="FBFC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6" name="Google Shape;14766;p138"/>
            <p:cNvSpPr/>
            <p:nvPr/>
          </p:nvSpPr>
          <p:spPr>
            <a:xfrm>
              <a:off x="8009136" y="3500141"/>
              <a:ext cx="147189" cy="201585"/>
            </a:xfrm>
            <a:custGeom>
              <a:avLst/>
              <a:gdLst/>
              <a:ahLst/>
              <a:cxnLst/>
              <a:rect l="l" t="t" r="r" b="b"/>
              <a:pathLst>
                <a:path w="5612" h="7686" extrusionOk="0">
                  <a:moveTo>
                    <a:pt x="265" y="1"/>
                  </a:moveTo>
                  <a:cubicBezTo>
                    <a:pt x="116" y="6"/>
                    <a:pt x="1" y="126"/>
                    <a:pt x="1" y="275"/>
                  </a:cubicBezTo>
                  <a:lnTo>
                    <a:pt x="1" y="7411"/>
                  </a:lnTo>
                  <a:cubicBezTo>
                    <a:pt x="1" y="7560"/>
                    <a:pt x="116" y="7680"/>
                    <a:pt x="265" y="7685"/>
                  </a:cubicBezTo>
                  <a:lnTo>
                    <a:pt x="5611" y="7685"/>
                  </a:lnTo>
                  <a:lnTo>
                    <a:pt x="5611" y="1"/>
                  </a:ln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7" name="Google Shape;14767;p138"/>
            <p:cNvSpPr/>
            <p:nvPr/>
          </p:nvSpPr>
          <p:spPr>
            <a:xfrm>
              <a:off x="8086376" y="3399821"/>
              <a:ext cx="139714" cy="116634"/>
            </a:xfrm>
            <a:custGeom>
              <a:avLst/>
              <a:gdLst/>
              <a:ahLst/>
              <a:cxnLst/>
              <a:rect l="l" t="t" r="r" b="b"/>
              <a:pathLst>
                <a:path w="5327" h="4447" extrusionOk="0">
                  <a:moveTo>
                    <a:pt x="2262" y="1"/>
                  </a:moveTo>
                  <a:cubicBezTo>
                    <a:pt x="1660" y="1"/>
                    <a:pt x="1179" y="487"/>
                    <a:pt x="1179" y="1083"/>
                  </a:cubicBezTo>
                  <a:lnTo>
                    <a:pt x="1179" y="1593"/>
                  </a:lnTo>
                  <a:cubicBezTo>
                    <a:pt x="1179" y="1848"/>
                    <a:pt x="968" y="2060"/>
                    <a:pt x="708" y="2060"/>
                  </a:cubicBezTo>
                  <a:lnTo>
                    <a:pt x="501" y="2060"/>
                  </a:lnTo>
                  <a:cubicBezTo>
                    <a:pt x="222" y="2060"/>
                    <a:pt x="0" y="2286"/>
                    <a:pt x="0" y="2560"/>
                  </a:cubicBezTo>
                  <a:lnTo>
                    <a:pt x="0" y="3946"/>
                  </a:lnTo>
                  <a:cubicBezTo>
                    <a:pt x="0" y="4221"/>
                    <a:pt x="222" y="4447"/>
                    <a:pt x="501" y="4447"/>
                  </a:cubicBezTo>
                  <a:lnTo>
                    <a:pt x="4827" y="4447"/>
                  </a:lnTo>
                  <a:cubicBezTo>
                    <a:pt x="5101" y="4447"/>
                    <a:pt x="5327" y="4221"/>
                    <a:pt x="5327" y="3946"/>
                  </a:cubicBezTo>
                  <a:lnTo>
                    <a:pt x="5327" y="2560"/>
                  </a:lnTo>
                  <a:cubicBezTo>
                    <a:pt x="5327" y="2286"/>
                    <a:pt x="5101" y="2060"/>
                    <a:pt x="4827" y="2060"/>
                  </a:cubicBezTo>
                  <a:lnTo>
                    <a:pt x="4620" y="2060"/>
                  </a:lnTo>
                  <a:cubicBezTo>
                    <a:pt x="4360" y="2060"/>
                    <a:pt x="4148" y="1848"/>
                    <a:pt x="4148" y="1593"/>
                  </a:cubicBezTo>
                  <a:lnTo>
                    <a:pt x="4148" y="1083"/>
                  </a:lnTo>
                  <a:cubicBezTo>
                    <a:pt x="4148" y="487"/>
                    <a:pt x="3667" y="1"/>
                    <a:pt x="3065"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8" name="Google Shape;14768;p138"/>
            <p:cNvSpPr/>
            <p:nvPr/>
          </p:nvSpPr>
          <p:spPr>
            <a:xfrm>
              <a:off x="8077170" y="3622178"/>
              <a:ext cx="40521" cy="34778"/>
            </a:xfrm>
            <a:custGeom>
              <a:avLst/>
              <a:gdLst/>
              <a:ahLst/>
              <a:cxnLst/>
              <a:rect l="l" t="t" r="r" b="b"/>
              <a:pathLst>
                <a:path w="1545" h="1326" extrusionOk="0">
                  <a:moveTo>
                    <a:pt x="659" y="1"/>
                  </a:moveTo>
                  <a:cubicBezTo>
                    <a:pt x="294" y="1"/>
                    <a:pt x="0" y="294"/>
                    <a:pt x="0" y="660"/>
                  </a:cubicBezTo>
                  <a:cubicBezTo>
                    <a:pt x="0" y="1061"/>
                    <a:pt x="327" y="1325"/>
                    <a:pt x="666" y="1325"/>
                  </a:cubicBezTo>
                  <a:cubicBezTo>
                    <a:pt x="828" y="1325"/>
                    <a:pt x="993" y="1265"/>
                    <a:pt x="1126" y="1132"/>
                  </a:cubicBezTo>
                  <a:cubicBezTo>
                    <a:pt x="1545" y="713"/>
                    <a:pt x="1251" y="1"/>
                    <a:pt x="659"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9" name="Google Shape;14769;p138"/>
            <p:cNvSpPr/>
            <p:nvPr/>
          </p:nvSpPr>
          <p:spPr>
            <a:xfrm>
              <a:off x="8140169" y="3556373"/>
              <a:ext cx="39840" cy="35014"/>
            </a:xfrm>
            <a:custGeom>
              <a:avLst/>
              <a:gdLst/>
              <a:ahLst/>
              <a:cxnLst/>
              <a:rect l="l" t="t" r="r" b="b"/>
              <a:pathLst>
                <a:path w="1519" h="1335" extrusionOk="0">
                  <a:moveTo>
                    <a:pt x="321" y="0"/>
                  </a:moveTo>
                  <a:cubicBezTo>
                    <a:pt x="150" y="0"/>
                    <a:pt x="0" y="224"/>
                    <a:pt x="163" y="383"/>
                  </a:cubicBezTo>
                  <a:lnTo>
                    <a:pt x="447" y="667"/>
                  </a:lnTo>
                  <a:lnTo>
                    <a:pt x="163" y="956"/>
                  </a:lnTo>
                  <a:cubicBezTo>
                    <a:pt x="76" y="1042"/>
                    <a:pt x="76" y="1182"/>
                    <a:pt x="163" y="1268"/>
                  </a:cubicBezTo>
                  <a:cubicBezTo>
                    <a:pt x="206" y="1312"/>
                    <a:pt x="263" y="1333"/>
                    <a:pt x="319" y="1333"/>
                  </a:cubicBezTo>
                  <a:cubicBezTo>
                    <a:pt x="376" y="1333"/>
                    <a:pt x="432" y="1312"/>
                    <a:pt x="476" y="1268"/>
                  </a:cubicBezTo>
                  <a:lnTo>
                    <a:pt x="759" y="980"/>
                  </a:lnTo>
                  <a:lnTo>
                    <a:pt x="1048" y="1268"/>
                  </a:lnTo>
                  <a:cubicBezTo>
                    <a:pt x="1096" y="1315"/>
                    <a:pt x="1149" y="1334"/>
                    <a:pt x="1199" y="1334"/>
                  </a:cubicBezTo>
                  <a:cubicBezTo>
                    <a:pt x="1369" y="1334"/>
                    <a:pt x="1515" y="1115"/>
                    <a:pt x="1356" y="956"/>
                  </a:cubicBezTo>
                  <a:lnTo>
                    <a:pt x="1072" y="667"/>
                  </a:lnTo>
                  <a:lnTo>
                    <a:pt x="1356" y="383"/>
                  </a:lnTo>
                  <a:cubicBezTo>
                    <a:pt x="1519" y="224"/>
                    <a:pt x="1372" y="0"/>
                    <a:pt x="1202" y="0"/>
                  </a:cubicBezTo>
                  <a:cubicBezTo>
                    <a:pt x="1150" y="0"/>
                    <a:pt x="1096" y="21"/>
                    <a:pt x="1048" y="70"/>
                  </a:cubicBezTo>
                  <a:lnTo>
                    <a:pt x="759" y="354"/>
                  </a:lnTo>
                  <a:lnTo>
                    <a:pt x="476" y="70"/>
                  </a:lnTo>
                  <a:cubicBezTo>
                    <a:pt x="427" y="21"/>
                    <a:pt x="373" y="0"/>
                    <a:pt x="321" y="0"/>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0" name="Google Shape;14770;p138"/>
            <p:cNvSpPr/>
            <p:nvPr/>
          </p:nvSpPr>
          <p:spPr>
            <a:xfrm>
              <a:off x="8086376" y="3399821"/>
              <a:ext cx="69949" cy="116634"/>
            </a:xfrm>
            <a:custGeom>
              <a:avLst/>
              <a:gdLst/>
              <a:ahLst/>
              <a:cxnLst/>
              <a:rect l="l" t="t" r="r" b="b"/>
              <a:pathLst>
                <a:path w="2667" h="4447" extrusionOk="0">
                  <a:moveTo>
                    <a:pt x="2262" y="1"/>
                  </a:moveTo>
                  <a:cubicBezTo>
                    <a:pt x="1665" y="1"/>
                    <a:pt x="1179" y="487"/>
                    <a:pt x="1179" y="1083"/>
                  </a:cubicBezTo>
                  <a:lnTo>
                    <a:pt x="1179" y="1593"/>
                  </a:lnTo>
                  <a:cubicBezTo>
                    <a:pt x="1179" y="1848"/>
                    <a:pt x="968" y="2060"/>
                    <a:pt x="708" y="2060"/>
                  </a:cubicBezTo>
                  <a:lnTo>
                    <a:pt x="501" y="2060"/>
                  </a:lnTo>
                  <a:cubicBezTo>
                    <a:pt x="227" y="2060"/>
                    <a:pt x="0" y="2281"/>
                    <a:pt x="0" y="2560"/>
                  </a:cubicBezTo>
                  <a:lnTo>
                    <a:pt x="0" y="3946"/>
                  </a:lnTo>
                  <a:cubicBezTo>
                    <a:pt x="0" y="4221"/>
                    <a:pt x="227" y="4442"/>
                    <a:pt x="501" y="4447"/>
                  </a:cubicBezTo>
                  <a:lnTo>
                    <a:pt x="2666" y="4447"/>
                  </a:lnTo>
                  <a:lnTo>
                    <a:pt x="2666" y="1"/>
                  </a:ln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1" name="Google Shape;14771;p138"/>
            <p:cNvSpPr/>
            <p:nvPr/>
          </p:nvSpPr>
          <p:spPr>
            <a:xfrm>
              <a:off x="8135081" y="3461665"/>
              <a:ext cx="37007" cy="31578"/>
            </a:xfrm>
            <a:custGeom>
              <a:avLst/>
              <a:gdLst/>
              <a:ahLst/>
              <a:cxnLst/>
              <a:rect l="l" t="t" r="r" b="b"/>
              <a:pathLst>
                <a:path w="1411" h="1204" extrusionOk="0">
                  <a:moveTo>
                    <a:pt x="803" y="0"/>
                  </a:moveTo>
                  <a:cubicBezTo>
                    <a:pt x="655" y="0"/>
                    <a:pt x="504" y="55"/>
                    <a:pt x="381" y="178"/>
                  </a:cubicBezTo>
                  <a:cubicBezTo>
                    <a:pt x="1" y="554"/>
                    <a:pt x="270" y="1203"/>
                    <a:pt x="809" y="1203"/>
                  </a:cubicBezTo>
                  <a:cubicBezTo>
                    <a:pt x="1141" y="1203"/>
                    <a:pt x="1411" y="934"/>
                    <a:pt x="1411" y="602"/>
                  </a:cubicBezTo>
                  <a:cubicBezTo>
                    <a:pt x="1411" y="241"/>
                    <a:pt x="1113" y="0"/>
                    <a:pt x="80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2" name="Google Shape;14772;p138"/>
            <p:cNvSpPr/>
            <p:nvPr/>
          </p:nvSpPr>
          <p:spPr>
            <a:xfrm>
              <a:off x="8065552" y="3549108"/>
              <a:ext cx="190831" cy="119388"/>
            </a:xfrm>
            <a:custGeom>
              <a:avLst/>
              <a:gdLst/>
              <a:ahLst/>
              <a:cxnLst/>
              <a:rect l="l" t="t" r="r" b="b"/>
              <a:pathLst>
                <a:path w="7276" h="4552" extrusionOk="0">
                  <a:moveTo>
                    <a:pt x="1102" y="2787"/>
                  </a:moveTo>
                  <a:cubicBezTo>
                    <a:pt x="1694" y="2787"/>
                    <a:pt x="1988" y="3499"/>
                    <a:pt x="1569" y="3918"/>
                  </a:cubicBezTo>
                  <a:cubicBezTo>
                    <a:pt x="1435" y="4051"/>
                    <a:pt x="1271" y="4111"/>
                    <a:pt x="1109" y="4111"/>
                  </a:cubicBezTo>
                  <a:cubicBezTo>
                    <a:pt x="770" y="4111"/>
                    <a:pt x="443" y="3848"/>
                    <a:pt x="443" y="3451"/>
                  </a:cubicBezTo>
                  <a:cubicBezTo>
                    <a:pt x="443" y="3085"/>
                    <a:pt x="737" y="2787"/>
                    <a:pt x="1102" y="2787"/>
                  </a:cubicBezTo>
                  <a:close/>
                  <a:moveTo>
                    <a:pt x="6660" y="1"/>
                  </a:moveTo>
                  <a:lnTo>
                    <a:pt x="6636" y="6"/>
                  </a:lnTo>
                  <a:lnTo>
                    <a:pt x="6626" y="6"/>
                  </a:lnTo>
                  <a:cubicBezTo>
                    <a:pt x="6621" y="11"/>
                    <a:pt x="6612" y="15"/>
                    <a:pt x="6602" y="20"/>
                  </a:cubicBezTo>
                  <a:lnTo>
                    <a:pt x="6015" y="314"/>
                  </a:lnTo>
                  <a:cubicBezTo>
                    <a:pt x="5787" y="426"/>
                    <a:pt x="5902" y="734"/>
                    <a:pt x="6108" y="734"/>
                  </a:cubicBezTo>
                  <a:cubicBezTo>
                    <a:pt x="6141" y="734"/>
                    <a:pt x="6176" y="726"/>
                    <a:pt x="6212" y="708"/>
                  </a:cubicBezTo>
                  <a:lnTo>
                    <a:pt x="6366" y="631"/>
                  </a:lnTo>
                  <a:lnTo>
                    <a:pt x="6366" y="631"/>
                  </a:lnTo>
                  <a:cubicBezTo>
                    <a:pt x="6078" y="1598"/>
                    <a:pt x="5577" y="2315"/>
                    <a:pt x="4870" y="2763"/>
                  </a:cubicBezTo>
                  <a:cubicBezTo>
                    <a:pt x="4170" y="3210"/>
                    <a:pt x="3391" y="3313"/>
                    <a:pt x="2828" y="3313"/>
                  </a:cubicBezTo>
                  <a:cubicBezTo>
                    <a:pt x="2555" y="3313"/>
                    <a:pt x="2333" y="3289"/>
                    <a:pt x="2195" y="3268"/>
                  </a:cubicBezTo>
                  <a:cubicBezTo>
                    <a:pt x="2104" y="2731"/>
                    <a:pt x="1639" y="2345"/>
                    <a:pt x="1104" y="2345"/>
                  </a:cubicBezTo>
                  <a:cubicBezTo>
                    <a:pt x="1073" y="2345"/>
                    <a:pt x="1042" y="2346"/>
                    <a:pt x="1011" y="2349"/>
                  </a:cubicBezTo>
                  <a:cubicBezTo>
                    <a:pt x="438" y="2402"/>
                    <a:pt x="0" y="2878"/>
                    <a:pt x="5" y="3456"/>
                  </a:cubicBezTo>
                  <a:lnTo>
                    <a:pt x="0" y="3451"/>
                  </a:lnTo>
                  <a:lnTo>
                    <a:pt x="0" y="3451"/>
                  </a:lnTo>
                  <a:cubicBezTo>
                    <a:pt x="0" y="4009"/>
                    <a:pt x="419" y="4481"/>
                    <a:pt x="972" y="4543"/>
                  </a:cubicBezTo>
                  <a:cubicBezTo>
                    <a:pt x="1017" y="4549"/>
                    <a:pt x="1062" y="4551"/>
                    <a:pt x="1106" y="4551"/>
                  </a:cubicBezTo>
                  <a:cubicBezTo>
                    <a:pt x="1611" y="4551"/>
                    <a:pt x="2056" y="4206"/>
                    <a:pt x="2175" y="3706"/>
                  </a:cubicBezTo>
                  <a:cubicBezTo>
                    <a:pt x="2397" y="3735"/>
                    <a:pt x="2618" y="3749"/>
                    <a:pt x="2839" y="3749"/>
                  </a:cubicBezTo>
                  <a:cubicBezTo>
                    <a:pt x="3460" y="3749"/>
                    <a:pt x="4312" y="3634"/>
                    <a:pt x="5101" y="3133"/>
                  </a:cubicBezTo>
                  <a:cubicBezTo>
                    <a:pt x="5885" y="2633"/>
                    <a:pt x="6434" y="1868"/>
                    <a:pt x="6761" y="833"/>
                  </a:cubicBezTo>
                  <a:lnTo>
                    <a:pt x="6795" y="896"/>
                  </a:lnTo>
                  <a:cubicBezTo>
                    <a:pt x="6838" y="984"/>
                    <a:pt x="6911" y="1021"/>
                    <a:pt x="6984" y="1021"/>
                  </a:cubicBezTo>
                  <a:cubicBezTo>
                    <a:pt x="7130" y="1021"/>
                    <a:pt x="7276" y="875"/>
                    <a:pt x="7189" y="699"/>
                  </a:cubicBezTo>
                  <a:lnTo>
                    <a:pt x="6896" y="112"/>
                  </a:lnTo>
                  <a:lnTo>
                    <a:pt x="6891" y="107"/>
                  </a:lnTo>
                  <a:cubicBezTo>
                    <a:pt x="6886" y="97"/>
                    <a:pt x="6881" y="92"/>
                    <a:pt x="6876" y="88"/>
                  </a:cubicBezTo>
                  <a:lnTo>
                    <a:pt x="6872" y="83"/>
                  </a:lnTo>
                  <a:cubicBezTo>
                    <a:pt x="6862" y="68"/>
                    <a:pt x="6848" y="54"/>
                    <a:pt x="6833" y="39"/>
                  </a:cubicBezTo>
                  <a:cubicBezTo>
                    <a:pt x="6828" y="35"/>
                    <a:pt x="6819" y="30"/>
                    <a:pt x="6809" y="25"/>
                  </a:cubicBezTo>
                  <a:cubicBezTo>
                    <a:pt x="6804" y="20"/>
                    <a:pt x="6795" y="15"/>
                    <a:pt x="6785" y="15"/>
                  </a:cubicBezTo>
                  <a:lnTo>
                    <a:pt x="6780" y="15"/>
                  </a:lnTo>
                  <a:lnTo>
                    <a:pt x="6756" y="6"/>
                  </a:lnTo>
                  <a:lnTo>
                    <a:pt x="6751" y="6"/>
                  </a:lnTo>
                  <a:lnTo>
                    <a:pt x="6727"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3" name="Google Shape;14773;p138"/>
            <p:cNvSpPr/>
            <p:nvPr/>
          </p:nvSpPr>
          <p:spPr>
            <a:xfrm>
              <a:off x="8039927" y="3540977"/>
              <a:ext cx="39761" cy="35014"/>
            </a:xfrm>
            <a:custGeom>
              <a:avLst/>
              <a:gdLst/>
              <a:ahLst/>
              <a:cxnLst/>
              <a:rect l="l" t="t" r="r" b="b"/>
              <a:pathLst>
                <a:path w="1516" h="1335" extrusionOk="0">
                  <a:moveTo>
                    <a:pt x="1194" y="0"/>
                  </a:moveTo>
                  <a:cubicBezTo>
                    <a:pt x="1142" y="0"/>
                    <a:pt x="1088" y="21"/>
                    <a:pt x="1040" y="70"/>
                  </a:cubicBezTo>
                  <a:lnTo>
                    <a:pt x="756" y="354"/>
                  </a:lnTo>
                  <a:lnTo>
                    <a:pt x="467" y="70"/>
                  </a:lnTo>
                  <a:cubicBezTo>
                    <a:pt x="420" y="22"/>
                    <a:pt x="366" y="2"/>
                    <a:pt x="315" y="2"/>
                  </a:cubicBezTo>
                  <a:cubicBezTo>
                    <a:pt x="146" y="2"/>
                    <a:pt x="0" y="224"/>
                    <a:pt x="159" y="383"/>
                  </a:cubicBezTo>
                  <a:lnTo>
                    <a:pt x="443" y="667"/>
                  </a:lnTo>
                  <a:lnTo>
                    <a:pt x="159" y="956"/>
                  </a:lnTo>
                  <a:cubicBezTo>
                    <a:pt x="73" y="1038"/>
                    <a:pt x="73" y="1177"/>
                    <a:pt x="159" y="1264"/>
                  </a:cubicBezTo>
                  <a:cubicBezTo>
                    <a:pt x="203" y="1307"/>
                    <a:pt x="259" y="1329"/>
                    <a:pt x="315" y="1329"/>
                  </a:cubicBezTo>
                  <a:cubicBezTo>
                    <a:pt x="371" y="1329"/>
                    <a:pt x="427" y="1307"/>
                    <a:pt x="467" y="1264"/>
                  </a:cubicBezTo>
                  <a:lnTo>
                    <a:pt x="756" y="980"/>
                  </a:lnTo>
                  <a:lnTo>
                    <a:pt x="1040" y="1264"/>
                  </a:lnTo>
                  <a:cubicBezTo>
                    <a:pt x="1089" y="1313"/>
                    <a:pt x="1143" y="1334"/>
                    <a:pt x="1196" y="1334"/>
                  </a:cubicBezTo>
                  <a:cubicBezTo>
                    <a:pt x="1367" y="1334"/>
                    <a:pt x="1515" y="1114"/>
                    <a:pt x="1353" y="956"/>
                  </a:cubicBezTo>
                  <a:lnTo>
                    <a:pt x="1069" y="667"/>
                  </a:lnTo>
                  <a:lnTo>
                    <a:pt x="1353" y="383"/>
                  </a:lnTo>
                  <a:cubicBezTo>
                    <a:pt x="1515" y="224"/>
                    <a:pt x="1366" y="0"/>
                    <a:pt x="11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4" name="Google Shape;14774;p138"/>
            <p:cNvSpPr/>
            <p:nvPr/>
          </p:nvSpPr>
          <p:spPr>
            <a:xfrm>
              <a:off x="8240699" y="3633613"/>
              <a:ext cx="39761" cy="35066"/>
            </a:xfrm>
            <a:custGeom>
              <a:avLst/>
              <a:gdLst/>
              <a:ahLst/>
              <a:cxnLst/>
              <a:rect l="l" t="t" r="r" b="b"/>
              <a:pathLst>
                <a:path w="1516" h="1337" extrusionOk="0">
                  <a:moveTo>
                    <a:pt x="1195" y="0"/>
                  </a:moveTo>
                  <a:cubicBezTo>
                    <a:pt x="1143" y="0"/>
                    <a:pt x="1089" y="21"/>
                    <a:pt x="1041" y="70"/>
                  </a:cubicBezTo>
                  <a:lnTo>
                    <a:pt x="757" y="354"/>
                  </a:lnTo>
                  <a:lnTo>
                    <a:pt x="468" y="70"/>
                  </a:lnTo>
                  <a:cubicBezTo>
                    <a:pt x="425" y="27"/>
                    <a:pt x="368" y="5"/>
                    <a:pt x="312" y="5"/>
                  </a:cubicBezTo>
                  <a:cubicBezTo>
                    <a:pt x="256" y="5"/>
                    <a:pt x="201" y="27"/>
                    <a:pt x="160" y="70"/>
                  </a:cubicBezTo>
                  <a:cubicBezTo>
                    <a:pt x="73" y="157"/>
                    <a:pt x="73" y="296"/>
                    <a:pt x="160" y="383"/>
                  </a:cubicBezTo>
                  <a:lnTo>
                    <a:pt x="444" y="667"/>
                  </a:lnTo>
                  <a:lnTo>
                    <a:pt x="160" y="956"/>
                  </a:lnTo>
                  <a:cubicBezTo>
                    <a:pt x="1" y="1115"/>
                    <a:pt x="147" y="1334"/>
                    <a:pt x="317" y="1334"/>
                  </a:cubicBezTo>
                  <a:cubicBezTo>
                    <a:pt x="368" y="1334"/>
                    <a:pt x="420" y="1315"/>
                    <a:pt x="468" y="1268"/>
                  </a:cubicBezTo>
                  <a:lnTo>
                    <a:pt x="757" y="980"/>
                  </a:lnTo>
                  <a:lnTo>
                    <a:pt x="1041" y="1268"/>
                  </a:lnTo>
                  <a:cubicBezTo>
                    <a:pt x="1088" y="1316"/>
                    <a:pt x="1142" y="1336"/>
                    <a:pt x="1194" y="1336"/>
                  </a:cubicBezTo>
                  <a:cubicBezTo>
                    <a:pt x="1366" y="1336"/>
                    <a:pt x="1516" y="1115"/>
                    <a:pt x="1353" y="956"/>
                  </a:cubicBezTo>
                  <a:lnTo>
                    <a:pt x="1069" y="667"/>
                  </a:lnTo>
                  <a:lnTo>
                    <a:pt x="1353" y="383"/>
                  </a:lnTo>
                  <a:cubicBezTo>
                    <a:pt x="1516" y="224"/>
                    <a:pt x="1367" y="0"/>
                    <a:pt x="11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5" name="Google Shape;14775;p138"/>
            <p:cNvSpPr/>
            <p:nvPr/>
          </p:nvSpPr>
          <p:spPr>
            <a:xfrm>
              <a:off x="7972785" y="3394392"/>
              <a:ext cx="366896" cy="343685"/>
            </a:xfrm>
            <a:custGeom>
              <a:avLst/>
              <a:gdLst/>
              <a:ahLst/>
              <a:cxnLst/>
              <a:rect l="l" t="t" r="r" b="b"/>
              <a:pathLst>
                <a:path w="13989" h="13104" extrusionOk="0">
                  <a:moveTo>
                    <a:pt x="7396" y="443"/>
                  </a:moveTo>
                  <a:cubicBezTo>
                    <a:pt x="7868" y="443"/>
                    <a:pt x="8248" y="824"/>
                    <a:pt x="8248" y="1290"/>
                  </a:cubicBezTo>
                  <a:lnTo>
                    <a:pt x="8248" y="1796"/>
                  </a:lnTo>
                  <a:cubicBezTo>
                    <a:pt x="8248" y="2185"/>
                    <a:pt x="8561" y="2503"/>
                    <a:pt x="8951" y="2503"/>
                  </a:cubicBezTo>
                  <a:lnTo>
                    <a:pt x="9162" y="2503"/>
                  </a:lnTo>
                  <a:cubicBezTo>
                    <a:pt x="9307" y="2503"/>
                    <a:pt x="9427" y="2623"/>
                    <a:pt x="9427" y="2767"/>
                  </a:cubicBezTo>
                  <a:lnTo>
                    <a:pt x="9427" y="4153"/>
                  </a:lnTo>
                  <a:cubicBezTo>
                    <a:pt x="9427" y="4298"/>
                    <a:pt x="9307" y="4418"/>
                    <a:pt x="9162" y="4418"/>
                  </a:cubicBezTo>
                  <a:lnTo>
                    <a:pt x="4832" y="4418"/>
                  </a:lnTo>
                  <a:cubicBezTo>
                    <a:pt x="4687" y="4418"/>
                    <a:pt x="4567" y="4298"/>
                    <a:pt x="4567" y="4153"/>
                  </a:cubicBezTo>
                  <a:lnTo>
                    <a:pt x="4567" y="2767"/>
                  </a:lnTo>
                  <a:cubicBezTo>
                    <a:pt x="4567" y="2623"/>
                    <a:pt x="4683" y="2503"/>
                    <a:pt x="4832" y="2503"/>
                  </a:cubicBezTo>
                  <a:lnTo>
                    <a:pt x="5039" y="2503"/>
                  </a:lnTo>
                  <a:cubicBezTo>
                    <a:pt x="5428" y="2503"/>
                    <a:pt x="5746" y="2185"/>
                    <a:pt x="5746" y="1796"/>
                  </a:cubicBezTo>
                  <a:lnTo>
                    <a:pt x="5746" y="1290"/>
                  </a:lnTo>
                  <a:cubicBezTo>
                    <a:pt x="5746" y="824"/>
                    <a:pt x="6126" y="443"/>
                    <a:pt x="6593" y="443"/>
                  </a:cubicBezTo>
                  <a:close/>
                  <a:moveTo>
                    <a:pt x="12757" y="3090"/>
                  </a:moveTo>
                  <a:cubicBezTo>
                    <a:pt x="13195" y="3090"/>
                    <a:pt x="13546" y="3446"/>
                    <a:pt x="13546" y="3879"/>
                  </a:cubicBezTo>
                  <a:lnTo>
                    <a:pt x="13546" y="11871"/>
                  </a:lnTo>
                  <a:cubicBezTo>
                    <a:pt x="13546" y="12309"/>
                    <a:pt x="13195" y="12660"/>
                    <a:pt x="12757" y="12660"/>
                  </a:cubicBezTo>
                  <a:lnTo>
                    <a:pt x="1233" y="12660"/>
                  </a:lnTo>
                  <a:cubicBezTo>
                    <a:pt x="800" y="12660"/>
                    <a:pt x="444" y="12309"/>
                    <a:pt x="444" y="11871"/>
                  </a:cubicBezTo>
                  <a:lnTo>
                    <a:pt x="444" y="3879"/>
                  </a:lnTo>
                  <a:cubicBezTo>
                    <a:pt x="444" y="3446"/>
                    <a:pt x="800" y="3090"/>
                    <a:pt x="1233" y="3090"/>
                  </a:cubicBezTo>
                  <a:lnTo>
                    <a:pt x="4125" y="3090"/>
                  </a:lnTo>
                  <a:lnTo>
                    <a:pt x="4125" y="3826"/>
                  </a:lnTo>
                  <a:lnTo>
                    <a:pt x="1401" y="3826"/>
                  </a:lnTo>
                  <a:cubicBezTo>
                    <a:pt x="1281" y="3826"/>
                    <a:pt x="1180" y="3927"/>
                    <a:pt x="1180" y="4047"/>
                  </a:cubicBezTo>
                  <a:lnTo>
                    <a:pt x="1180" y="11703"/>
                  </a:lnTo>
                  <a:cubicBezTo>
                    <a:pt x="1180" y="11823"/>
                    <a:pt x="1281" y="11924"/>
                    <a:pt x="1401" y="11924"/>
                  </a:cubicBezTo>
                  <a:lnTo>
                    <a:pt x="8854" y="11924"/>
                  </a:lnTo>
                  <a:cubicBezTo>
                    <a:pt x="8980" y="11924"/>
                    <a:pt x="9076" y="11823"/>
                    <a:pt x="9076" y="11703"/>
                  </a:cubicBezTo>
                  <a:cubicBezTo>
                    <a:pt x="9076" y="11583"/>
                    <a:pt x="8980" y="11482"/>
                    <a:pt x="8854" y="11482"/>
                  </a:cubicBezTo>
                  <a:lnTo>
                    <a:pt x="1622" y="11482"/>
                  </a:lnTo>
                  <a:lnTo>
                    <a:pt x="1622" y="4269"/>
                  </a:lnTo>
                  <a:lnTo>
                    <a:pt x="4134" y="4269"/>
                  </a:lnTo>
                  <a:cubicBezTo>
                    <a:pt x="4192" y="4610"/>
                    <a:pt x="4485" y="4856"/>
                    <a:pt x="4832" y="4861"/>
                  </a:cubicBezTo>
                  <a:lnTo>
                    <a:pt x="9162" y="4861"/>
                  </a:lnTo>
                  <a:cubicBezTo>
                    <a:pt x="9504" y="4856"/>
                    <a:pt x="9798" y="4610"/>
                    <a:pt x="9855" y="4269"/>
                  </a:cubicBezTo>
                  <a:lnTo>
                    <a:pt x="12367" y="4269"/>
                  </a:lnTo>
                  <a:lnTo>
                    <a:pt x="12367" y="11482"/>
                  </a:lnTo>
                  <a:lnTo>
                    <a:pt x="9932" y="11482"/>
                  </a:lnTo>
                  <a:cubicBezTo>
                    <a:pt x="9812" y="11482"/>
                    <a:pt x="9711" y="11583"/>
                    <a:pt x="9711" y="11703"/>
                  </a:cubicBezTo>
                  <a:cubicBezTo>
                    <a:pt x="9711" y="11823"/>
                    <a:pt x="9812" y="11924"/>
                    <a:pt x="9932" y="11924"/>
                  </a:cubicBezTo>
                  <a:lnTo>
                    <a:pt x="12588" y="11924"/>
                  </a:lnTo>
                  <a:cubicBezTo>
                    <a:pt x="12713" y="11924"/>
                    <a:pt x="12810" y="11823"/>
                    <a:pt x="12810" y="11703"/>
                  </a:cubicBezTo>
                  <a:lnTo>
                    <a:pt x="12810" y="4047"/>
                  </a:lnTo>
                  <a:cubicBezTo>
                    <a:pt x="12810" y="3927"/>
                    <a:pt x="12713" y="3826"/>
                    <a:pt x="12588" y="3826"/>
                  </a:cubicBezTo>
                  <a:lnTo>
                    <a:pt x="9865" y="3826"/>
                  </a:lnTo>
                  <a:lnTo>
                    <a:pt x="9865" y="3090"/>
                  </a:lnTo>
                  <a:close/>
                  <a:moveTo>
                    <a:pt x="6593" y="1"/>
                  </a:moveTo>
                  <a:cubicBezTo>
                    <a:pt x="5881" y="1"/>
                    <a:pt x="5303" y="578"/>
                    <a:pt x="5303" y="1290"/>
                  </a:cubicBezTo>
                  <a:lnTo>
                    <a:pt x="5303" y="1796"/>
                  </a:lnTo>
                  <a:cubicBezTo>
                    <a:pt x="5303" y="1945"/>
                    <a:pt x="5183" y="2060"/>
                    <a:pt x="5039" y="2060"/>
                  </a:cubicBezTo>
                  <a:lnTo>
                    <a:pt x="4832" y="2060"/>
                  </a:lnTo>
                  <a:cubicBezTo>
                    <a:pt x="4485" y="2060"/>
                    <a:pt x="4192" y="2310"/>
                    <a:pt x="4134" y="2652"/>
                  </a:cubicBezTo>
                  <a:lnTo>
                    <a:pt x="1233" y="2652"/>
                  </a:lnTo>
                  <a:cubicBezTo>
                    <a:pt x="554" y="2652"/>
                    <a:pt x="6" y="3201"/>
                    <a:pt x="1" y="3879"/>
                  </a:cubicBezTo>
                  <a:lnTo>
                    <a:pt x="1" y="11871"/>
                  </a:lnTo>
                  <a:cubicBezTo>
                    <a:pt x="6" y="12550"/>
                    <a:pt x="554" y="13098"/>
                    <a:pt x="1233" y="13103"/>
                  </a:cubicBezTo>
                  <a:lnTo>
                    <a:pt x="12757" y="13103"/>
                  </a:lnTo>
                  <a:cubicBezTo>
                    <a:pt x="13435" y="13098"/>
                    <a:pt x="13984" y="12550"/>
                    <a:pt x="13989" y="11871"/>
                  </a:cubicBezTo>
                  <a:lnTo>
                    <a:pt x="13989" y="3879"/>
                  </a:lnTo>
                  <a:cubicBezTo>
                    <a:pt x="13984" y="3201"/>
                    <a:pt x="13435" y="2652"/>
                    <a:pt x="12757" y="2652"/>
                  </a:cubicBezTo>
                  <a:lnTo>
                    <a:pt x="9855" y="2652"/>
                  </a:lnTo>
                  <a:cubicBezTo>
                    <a:pt x="9798" y="2310"/>
                    <a:pt x="9504" y="2060"/>
                    <a:pt x="9162" y="2060"/>
                  </a:cubicBezTo>
                  <a:lnTo>
                    <a:pt x="8951" y="2060"/>
                  </a:lnTo>
                  <a:cubicBezTo>
                    <a:pt x="8806" y="2060"/>
                    <a:pt x="8686" y="1945"/>
                    <a:pt x="8686" y="1796"/>
                  </a:cubicBezTo>
                  <a:lnTo>
                    <a:pt x="8686" y="1290"/>
                  </a:lnTo>
                  <a:cubicBezTo>
                    <a:pt x="8686" y="578"/>
                    <a:pt x="8109" y="1"/>
                    <a:pt x="73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6" name="Google Shape;14776;p138"/>
            <p:cNvSpPr/>
            <p:nvPr/>
          </p:nvSpPr>
          <p:spPr>
            <a:xfrm>
              <a:off x="8134950" y="3456158"/>
              <a:ext cx="49754" cy="42515"/>
            </a:xfrm>
            <a:custGeom>
              <a:avLst/>
              <a:gdLst/>
              <a:ahLst/>
              <a:cxnLst/>
              <a:rect l="l" t="t" r="r" b="b"/>
              <a:pathLst>
                <a:path w="1897" h="1621" extrusionOk="0">
                  <a:moveTo>
                    <a:pt x="814" y="441"/>
                  </a:moveTo>
                  <a:cubicBezTo>
                    <a:pt x="1141" y="441"/>
                    <a:pt x="1305" y="841"/>
                    <a:pt x="1074" y="1072"/>
                  </a:cubicBezTo>
                  <a:cubicBezTo>
                    <a:pt x="999" y="1146"/>
                    <a:pt x="907" y="1180"/>
                    <a:pt x="816" y="1180"/>
                  </a:cubicBezTo>
                  <a:cubicBezTo>
                    <a:pt x="627" y="1180"/>
                    <a:pt x="444" y="1033"/>
                    <a:pt x="444" y="812"/>
                  </a:cubicBezTo>
                  <a:cubicBezTo>
                    <a:pt x="444" y="605"/>
                    <a:pt x="607" y="441"/>
                    <a:pt x="814" y="441"/>
                  </a:cubicBezTo>
                  <a:close/>
                  <a:moveTo>
                    <a:pt x="819" y="0"/>
                  </a:moveTo>
                  <a:cubicBezTo>
                    <a:pt x="402" y="0"/>
                    <a:pt x="1" y="324"/>
                    <a:pt x="1" y="812"/>
                  </a:cubicBezTo>
                  <a:cubicBezTo>
                    <a:pt x="6" y="1255"/>
                    <a:pt x="367" y="1620"/>
                    <a:pt x="814" y="1620"/>
                  </a:cubicBezTo>
                  <a:cubicBezTo>
                    <a:pt x="1536" y="1620"/>
                    <a:pt x="1897" y="749"/>
                    <a:pt x="1387" y="239"/>
                  </a:cubicBezTo>
                  <a:cubicBezTo>
                    <a:pt x="1222" y="74"/>
                    <a:pt x="1018" y="0"/>
                    <a:pt x="8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77" name="Google Shape;14777;p138"/>
          <p:cNvGrpSpPr/>
          <p:nvPr/>
        </p:nvGrpSpPr>
        <p:grpSpPr>
          <a:xfrm>
            <a:off x="5359818" y="1811891"/>
            <a:ext cx="361835" cy="356432"/>
            <a:chOff x="5359818" y="1996466"/>
            <a:chExt cx="361835" cy="356432"/>
          </a:xfrm>
        </p:grpSpPr>
        <p:sp>
          <p:nvSpPr>
            <p:cNvPr id="14778" name="Google Shape;14778;p138"/>
            <p:cNvSpPr/>
            <p:nvPr/>
          </p:nvSpPr>
          <p:spPr>
            <a:xfrm>
              <a:off x="5370309" y="2153097"/>
              <a:ext cx="93160" cy="103651"/>
            </a:xfrm>
            <a:custGeom>
              <a:avLst/>
              <a:gdLst/>
              <a:ahLst/>
              <a:cxnLst/>
              <a:rect l="l" t="t" r="r" b="b"/>
              <a:pathLst>
                <a:path w="3552" h="3952" extrusionOk="0">
                  <a:moveTo>
                    <a:pt x="1035" y="1"/>
                  </a:moveTo>
                  <a:cubicBezTo>
                    <a:pt x="924" y="1"/>
                    <a:pt x="837" y="87"/>
                    <a:pt x="837" y="198"/>
                  </a:cubicBezTo>
                  <a:lnTo>
                    <a:pt x="837" y="1492"/>
                  </a:lnTo>
                  <a:cubicBezTo>
                    <a:pt x="837" y="1502"/>
                    <a:pt x="837" y="1507"/>
                    <a:pt x="837" y="1516"/>
                  </a:cubicBezTo>
                  <a:lnTo>
                    <a:pt x="837" y="1521"/>
                  </a:lnTo>
                  <a:cubicBezTo>
                    <a:pt x="837" y="1531"/>
                    <a:pt x="833" y="1536"/>
                    <a:pt x="833" y="1540"/>
                  </a:cubicBezTo>
                  <a:cubicBezTo>
                    <a:pt x="833" y="1550"/>
                    <a:pt x="828" y="1555"/>
                    <a:pt x="823" y="1564"/>
                  </a:cubicBezTo>
                  <a:cubicBezTo>
                    <a:pt x="823" y="1574"/>
                    <a:pt x="818" y="1579"/>
                    <a:pt x="813" y="1584"/>
                  </a:cubicBezTo>
                  <a:lnTo>
                    <a:pt x="813" y="1588"/>
                  </a:lnTo>
                  <a:cubicBezTo>
                    <a:pt x="813" y="1593"/>
                    <a:pt x="809" y="1598"/>
                    <a:pt x="804" y="1603"/>
                  </a:cubicBezTo>
                  <a:lnTo>
                    <a:pt x="799" y="1608"/>
                  </a:lnTo>
                  <a:lnTo>
                    <a:pt x="784" y="1622"/>
                  </a:lnTo>
                  <a:lnTo>
                    <a:pt x="765" y="1637"/>
                  </a:lnTo>
                  <a:lnTo>
                    <a:pt x="760" y="1637"/>
                  </a:lnTo>
                  <a:lnTo>
                    <a:pt x="741" y="1646"/>
                  </a:lnTo>
                  <a:cubicBezTo>
                    <a:pt x="718" y="1656"/>
                    <a:pt x="695" y="1660"/>
                    <a:pt x="672" y="1660"/>
                  </a:cubicBezTo>
                  <a:cubicBezTo>
                    <a:pt x="581" y="1660"/>
                    <a:pt x="501" y="1588"/>
                    <a:pt x="501" y="1487"/>
                  </a:cubicBezTo>
                  <a:lnTo>
                    <a:pt x="501" y="1223"/>
                  </a:lnTo>
                  <a:lnTo>
                    <a:pt x="703" y="1179"/>
                  </a:lnTo>
                  <a:lnTo>
                    <a:pt x="438" y="1146"/>
                  </a:lnTo>
                  <a:lnTo>
                    <a:pt x="395" y="1141"/>
                  </a:lnTo>
                  <a:lnTo>
                    <a:pt x="255" y="1141"/>
                  </a:lnTo>
                  <a:lnTo>
                    <a:pt x="236" y="1146"/>
                  </a:lnTo>
                  <a:lnTo>
                    <a:pt x="221" y="1151"/>
                  </a:lnTo>
                  <a:lnTo>
                    <a:pt x="202" y="1155"/>
                  </a:lnTo>
                  <a:lnTo>
                    <a:pt x="188" y="1165"/>
                  </a:lnTo>
                  <a:lnTo>
                    <a:pt x="173" y="1170"/>
                  </a:lnTo>
                  <a:cubicBezTo>
                    <a:pt x="169" y="1175"/>
                    <a:pt x="159" y="1179"/>
                    <a:pt x="149" y="1189"/>
                  </a:cubicBezTo>
                  <a:cubicBezTo>
                    <a:pt x="0" y="1314"/>
                    <a:pt x="24" y="1733"/>
                    <a:pt x="48" y="2103"/>
                  </a:cubicBezTo>
                  <a:cubicBezTo>
                    <a:pt x="77" y="2623"/>
                    <a:pt x="630" y="3138"/>
                    <a:pt x="837" y="3297"/>
                  </a:cubicBezTo>
                  <a:cubicBezTo>
                    <a:pt x="881" y="3330"/>
                    <a:pt x="905" y="3378"/>
                    <a:pt x="905" y="3436"/>
                  </a:cubicBezTo>
                  <a:lnTo>
                    <a:pt x="905" y="3951"/>
                  </a:lnTo>
                  <a:lnTo>
                    <a:pt x="3065" y="3951"/>
                  </a:lnTo>
                  <a:lnTo>
                    <a:pt x="3065" y="3234"/>
                  </a:lnTo>
                  <a:cubicBezTo>
                    <a:pt x="3065" y="3181"/>
                    <a:pt x="3089" y="3133"/>
                    <a:pt x="3128" y="3104"/>
                  </a:cubicBezTo>
                  <a:cubicBezTo>
                    <a:pt x="3527" y="2763"/>
                    <a:pt x="3551" y="1997"/>
                    <a:pt x="3527" y="1733"/>
                  </a:cubicBezTo>
                  <a:cubicBezTo>
                    <a:pt x="3518" y="1728"/>
                    <a:pt x="3518" y="1723"/>
                    <a:pt x="3518" y="1718"/>
                  </a:cubicBezTo>
                  <a:lnTo>
                    <a:pt x="3518" y="703"/>
                  </a:lnTo>
                  <a:cubicBezTo>
                    <a:pt x="3513" y="655"/>
                    <a:pt x="3498" y="612"/>
                    <a:pt x="3469" y="578"/>
                  </a:cubicBezTo>
                  <a:lnTo>
                    <a:pt x="3479" y="568"/>
                  </a:lnTo>
                  <a:lnTo>
                    <a:pt x="3426" y="540"/>
                  </a:lnTo>
                  <a:cubicBezTo>
                    <a:pt x="3402" y="520"/>
                    <a:pt x="3373" y="511"/>
                    <a:pt x="3344" y="506"/>
                  </a:cubicBezTo>
                  <a:lnTo>
                    <a:pt x="3296" y="506"/>
                  </a:lnTo>
                  <a:cubicBezTo>
                    <a:pt x="3186" y="506"/>
                    <a:pt x="3099" y="597"/>
                    <a:pt x="3099" y="708"/>
                  </a:cubicBezTo>
                  <a:lnTo>
                    <a:pt x="3099" y="1141"/>
                  </a:lnTo>
                  <a:cubicBezTo>
                    <a:pt x="3099" y="1146"/>
                    <a:pt x="3099" y="1155"/>
                    <a:pt x="3099" y="1160"/>
                  </a:cubicBezTo>
                  <a:lnTo>
                    <a:pt x="3099" y="1165"/>
                  </a:lnTo>
                  <a:cubicBezTo>
                    <a:pt x="3094" y="1175"/>
                    <a:pt x="3094" y="1179"/>
                    <a:pt x="3094" y="1189"/>
                  </a:cubicBezTo>
                  <a:cubicBezTo>
                    <a:pt x="3089" y="1194"/>
                    <a:pt x="3089" y="1199"/>
                    <a:pt x="3084" y="1208"/>
                  </a:cubicBezTo>
                  <a:lnTo>
                    <a:pt x="3084" y="1213"/>
                  </a:lnTo>
                  <a:cubicBezTo>
                    <a:pt x="3084" y="1218"/>
                    <a:pt x="3080" y="1223"/>
                    <a:pt x="3075" y="1228"/>
                  </a:cubicBezTo>
                  <a:lnTo>
                    <a:pt x="3075" y="1232"/>
                  </a:lnTo>
                  <a:cubicBezTo>
                    <a:pt x="3070" y="1237"/>
                    <a:pt x="3070" y="1242"/>
                    <a:pt x="3065" y="1247"/>
                  </a:cubicBezTo>
                  <a:lnTo>
                    <a:pt x="3060" y="1252"/>
                  </a:lnTo>
                  <a:lnTo>
                    <a:pt x="3046" y="1266"/>
                  </a:lnTo>
                  <a:lnTo>
                    <a:pt x="3041" y="1271"/>
                  </a:lnTo>
                  <a:cubicBezTo>
                    <a:pt x="3036" y="1276"/>
                    <a:pt x="3032" y="1276"/>
                    <a:pt x="3027" y="1281"/>
                  </a:cubicBezTo>
                  <a:lnTo>
                    <a:pt x="3022" y="1281"/>
                  </a:lnTo>
                  <a:lnTo>
                    <a:pt x="3003" y="1290"/>
                  </a:lnTo>
                  <a:lnTo>
                    <a:pt x="2998" y="1290"/>
                  </a:lnTo>
                  <a:cubicBezTo>
                    <a:pt x="2974" y="1301"/>
                    <a:pt x="2950" y="1306"/>
                    <a:pt x="2927" y="1306"/>
                  </a:cubicBezTo>
                  <a:cubicBezTo>
                    <a:pt x="2836" y="1306"/>
                    <a:pt x="2757" y="1231"/>
                    <a:pt x="2757" y="1131"/>
                  </a:cubicBezTo>
                  <a:lnTo>
                    <a:pt x="2757" y="549"/>
                  </a:lnTo>
                  <a:cubicBezTo>
                    <a:pt x="2757" y="501"/>
                    <a:pt x="2743" y="458"/>
                    <a:pt x="2709" y="419"/>
                  </a:cubicBezTo>
                  <a:lnTo>
                    <a:pt x="2724" y="414"/>
                  </a:lnTo>
                  <a:lnTo>
                    <a:pt x="2671" y="386"/>
                  </a:lnTo>
                  <a:cubicBezTo>
                    <a:pt x="2642" y="366"/>
                    <a:pt x="2618" y="357"/>
                    <a:pt x="2584" y="352"/>
                  </a:cubicBezTo>
                  <a:lnTo>
                    <a:pt x="2536" y="352"/>
                  </a:lnTo>
                  <a:cubicBezTo>
                    <a:pt x="2464" y="352"/>
                    <a:pt x="2396" y="395"/>
                    <a:pt x="2363" y="463"/>
                  </a:cubicBezTo>
                  <a:lnTo>
                    <a:pt x="2358" y="472"/>
                  </a:lnTo>
                  <a:lnTo>
                    <a:pt x="2358" y="1030"/>
                  </a:lnTo>
                  <a:cubicBezTo>
                    <a:pt x="2358" y="1040"/>
                    <a:pt x="2358" y="1045"/>
                    <a:pt x="2358" y="1054"/>
                  </a:cubicBezTo>
                  <a:lnTo>
                    <a:pt x="2358" y="1059"/>
                  </a:lnTo>
                  <a:cubicBezTo>
                    <a:pt x="2353" y="1064"/>
                    <a:pt x="2353" y="1074"/>
                    <a:pt x="2353" y="1078"/>
                  </a:cubicBezTo>
                  <a:cubicBezTo>
                    <a:pt x="2348" y="1083"/>
                    <a:pt x="2348" y="1093"/>
                    <a:pt x="2343" y="1098"/>
                  </a:cubicBezTo>
                  <a:lnTo>
                    <a:pt x="2343" y="1103"/>
                  </a:lnTo>
                  <a:cubicBezTo>
                    <a:pt x="2343" y="1112"/>
                    <a:pt x="2339" y="1117"/>
                    <a:pt x="2334" y="1122"/>
                  </a:cubicBezTo>
                  <a:cubicBezTo>
                    <a:pt x="2329" y="1131"/>
                    <a:pt x="2324" y="1136"/>
                    <a:pt x="2319" y="1141"/>
                  </a:cubicBezTo>
                  <a:lnTo>
                    <a:pt x="2319" y="1146"/>
                  </a:lnTo>
                  <a:lnTo>
                    <a:pt x="2305" y="1155"/>
                  </a:lnTo>
                  <a:lnTo>
                    <a:pt x="2300" y="1160"/>
                  </a:lnTo>
                  <a:lnTo>
                    <a:pt x="2286" y="1175"/>
                  </a:lnTo>
                  <a:lnTo>
                    <a:pt x="2281" y="1175"/>
                  </a:lnTo>
                  <a:lnTo>
                    <a:pt x="2262" y="1184"/>
                  </a:lnTo>
                  <a:cubicBezTo>
                    <a:pt x="2240" y="1194"/>
                    <a:pt x="2217" y="1198"/>
                    <a:pt x="2195" y="1198"/>
                  </a:cubicBezTo>
                  <a:cubicBezTo>
                    <a:pt x="2103" y="1198"/>
                    <a:pt x="2021" y="1122"/>
                    <a:pt x="2021" y="1021"/>
                  </a:cubicBezTo>
                  <a:lnTo>
                    <a:pt x="2021" y="414"/>
                  </a:lnTo>
                  <a:cubicBezTo>
                    <a:pt x="2021" y="366"/>
                    <a:pt x="2002" y="318"/>
                    <a:pt x="1973" y="285"/>
                  </a:cubicBezTo>
                  <a:lnTo>
                    <a:pt x="1983" y="280"/>
                  </a:lnTo>
                  <a:lnTo>
                    <a:pt x="1930" y="246"/>
                  </a:lnTo>
                  <a:cubicBezTo>
                    <a:pt x="1906" y="232"/>
                    <a:pt x="1877" y="222"/>
                    <a:pt x="1848" y="217"/>
                  </a:cubicBezTo>
                  <a:lnTo>
                    <a:pt x="1800" y="217"/>
                  </a:lnTo>
                  <a:cubicBezTo>
                    <a:pt x="1728" y="217"/>
                    <a:pt x="1660" y="256"/>
                    <a:pt x="1626" y="323"/>
                  </a:cubicBezTo>
                  <a:lnTo>
                    <a:pt x="1622" y="333"/>
                  </a:lnTo>
                  <a:lnTo>
                    <a:pt x="1622" y="1030"/>
                  </a:lnTo>
                  <a:cubicBezTo>
                    <a:pt x="1622" y="1040"/>
                    <a:pt x="1622" y="1045"/>
                    <a:pt x="1622" y="1054"/>
                  </a:cubicBezTo>
                  <a:lnTo>
                    <a:pt x="1622" y="1059"/>
                  </a:lnTo>
                  <a:cubicBezTo>
                    <a:pt x="1622" y="1064"/>
                    <a:pt x="1617" y="1074"/>
                    <a:pt x="1617" y="1078"/>
                  </a:cubicBezTo>
                  <a:cubicBezTo>
                    <a:pt x="1612" y="1083"/>
                    <a:pt x="1612" y="1093"/>
                    <a:pt x="1607" y="1098"/>
                  </a:cubicBezTo>
                  <a:lnTo>
                    <a:pt x="1607" y="1103"/>
                  </a:lnTo>
                  <a:cubicBezTo>
                    <a:pt x="1607" y="1112"/>
                    <a:pt x="1602" y="1117"/>
                    <a:pt x="1598" y="1122"/>
                  </a:cubicBezTo>
                  <a:cubicBezTo>
                    <a:pt x="1598" y="1131"/>
                    <a:pt x="1593" y="1136"/>
                    <a:pt x="1588" y="1141"/>
                  </a:cubicBezTo>
                  <a:lnTo>
                    <a:pt x="1583" y="1146"/>
                  </a:lnTo>
                  <a:lnTo>
                    <a:pt x="1569" y="1155"/>
                  </a:lnTo>
                  <a:lnTo>
                    <a:pt x="1564" y="1160"/>
                  </a:lnTo>
                  <a:lnTo>
                    <a:pt x="1550" y="1175"/>
                  </a:lnTo>
                  <a:lnTo>
                    <a:pt x="1545" y="1175"/>
                  </a:lnTo>
                  <a:lnTo>
                    <a:pt x="1525" y="1184"/>
                  </a:lnTo>
                  <a:cubicBezTo>
                    <a:pt x="1503" y="1194"/>
                    <a:pt x="1481" y="1198"/>
                    <a:pt x="1459" y="1198"/>
                  </a:cubicBezTo>
                  <a:cubicBezTo>
                    <a:pt x="1367" y="1198"/>
                    <a:pt x="1285" y="1122"/>
                    <a:pt x="1285" y="1021"/>
                  </a:cubicBezTo>
                  <a:lnTo>
                    <a:pt x="1285" y="198"/>
                  </a:lnTo>
                  <a:cubicBezTo>
                    <a:pt x="1285" y="150"/>
                    <a:pt x="1270" y="106"/>
                    <a:pt x="1237" y="68"/>
                  </a:cubicBezTo>
                  <a:lnTo>
                    <a:pt x="1251" y="63"/>
                  </a:lnTo>
                  <a:lnTo>
                    <a:pt x="1198" y="34"/>
                  </a:lnTo>
                  <a:cubicBezTo>
                    <a:pt x="1174" y="15"/>
                    <a:pt x="1145" y="5"/>
                    <a:pt x="1112"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9" name="Google Shape;14779;p138"/>
            <p:cNvSpPr/>
            <p:nvPr/>
          </p:nvSpPr>
          <p:spPr>
            <a:xfrm>
              <a:off x="5502941" y="2010576"/>
              <a:ext cx="100346" cy="118837"/>
            </a:xfrm>
            <a:custGeom>
              <a:avLst/>
              <a:gdLst/>
              <a:ahLst/>
              <a:cxnLst/>
              <a:rect l="l" t="t" r="r" b="b"/>
              <a:pathLst>
                <a:path w="3826" h="4531" extrusionOk="0">
                  <a:moveTo>
                    <a:pt x="1515" y="0"/>
                  </a:moveTo>
                  <a:cubicBezTo>
                    <a:pt x="1479" y="0"/>
                    <a:pt x="1445" y="11"/>
                    <a:pt x="1415" y="31"/>
                  </a:cubicBezTo>
                  <a:cubicBezTo>
                    <a:pt x="1367" y="55"/>
                    <a:pt x="1338" y="98"/>
                    <a:pt x="1323" y="151"/>
                  </a:cubicBezTo>
                  <a:lnTo>
                    <a:pt x="939" y="1585"/>
                  </a:lnTo>
                  <a:cubicBezTo>
                    <a:pt x="934" y="1595"/>
                    <a:pt x="934" y="1604"/>
                    <a:pt x="929" y="1609"/>
                  </a:cubicBezTo>
                  <a:lnTo>
                    <a:pt x="929" y="1619"/>
                  </a:lnTo>
                  <a:cubicBezTo>
                    <a:pt x="924" y="1624"/>
                    <a:pt x="919" y="1633"/>
                    <a:pt x="914" y="1638"/>
                  </a:cubicBezTo>
                  <a:cubicBezTo>
                    <a:pt x="910" y="1643"/>
                    <a:pt x="905" y="1653"/>
                    <a:pt x="900" y="1657"/>
                  </a:cubicBezTo>
                  <a:lnTo>
                    <a:pt x="895" y="1662"/>
                  </a:lnTo>
                  <a:lnTo>
                    <a:pt x="881" y="1677"/>
                  </a:lnTo>
                  <a:lnTo>
                    <a:pt x="876" y="1681"/>
                  </a:lnTo>
                  <a:cubicBezTo>
                    <a:pt x="871" y="1686"/>
                    <a:pt x="866" y="1686"/>
                    <a:pt x="857" y="1691"/>
                  </a:cubicBezTo>
                  <a:lnTo>
                    <a:pt x="847" y="1696"/>
                  </a:lnTo>
                  <a:cubicBezTo>
                    <a:pt x="822" y="1709"/>
                    <a:pt x="795" y="1716"/>
                    <a:pt x="769" y="1716"/>
                  </a:cubicBezTo>
                  <a:cubicBezTo>
                    <a:pt x="700" y="1716"/>
                    <a:pt x="634" y="1673"/>
                    <a:pt x="607" y="1600"/>
                  </a:cubicBezTo>
                  <a:lnTo>
                    <a:pt x="602" y="1585"/>
                  </a:lnTo>
                  <a:lnTo>
                    <a:pt x="380" y="1494"/>
                  </a:lnTo>
                  <a:lnTo>
                    <a:pt x="149" y="1393"/>
                  </a:lnTo>
                  <a:lnTo>
                    <a:pt x="135" y="1441"/>
                  </a:lnTo>
                  <a:cubicBezTo>
                    <a:pt x="82" y="1624"/>
                    <a:pt x="44" y="1811"/>
                    <a:pt x="15" y="2004"/>
                  </a:cubicBezTo>
                  <a:cubicBezTo>
                    <a:pt x="5" y="2062"/>
                    <a:pt x="0" y="2119"/>
                    <a:pt x="5" y="2177"/>
                  </a:cubicBezTo>
                  <a:cubicBezTo>
                    <a:pt x="15" y="2687"/>
                    <a:pt x="409" y="3212"/>
                    <a:pt x="491" y="3322"/>
                  </a:cubicBezTo>
                  <a:lnTo>
                    <a:pt x="510" y="3342"/>
                  </a:lnTo>
                  <a:cubicBezTo>
                    <a:pt x="534" y="3370"/>
                    <a:pt x="549" y="3409"/>
                    <a:pt x="549" y="3452"/>
                  </a:cubicBezTo>
                  <a:lnTo>
                    <a:pt x="549" y="4530"/>
                  </a:lnTo>
                  <a:lnTo>
                    <a:pt x="2685" y="4530"/>
                  </a:lnTo>
                  <a:lnTo>
                    <a:pt x="2685" y="3827"/>
                  </a:lnTo>
                  <a:cubicBezTo>
                    <a:pt x="2685" y="3760"/>
                    <a:pt x="2724" y="3702"/>
                    <a:pt x="2781" y="3674"/>
                  </a:cubicBezTo>
                  <a:cubicBezTo>
                    <a:pt x="3344" y="3385"/>
                    <a:pt x="3484" y="2442"/>
                    <a:pt x="3484" y="2432"/>
                  </a:cubicBezTo>
                  <a:cubicBezTo>
                    <a:pt x="3489" y="2427"/>
                    <a:pt x="3489" y="2418"/>
                    <a:pt x="3489" y="2413"/>
                  </a:cubicBezTo>
                  <a:lnTo>
                    <a:pt x="3811" y="1253"/>
                  </a:lnTo>
                  <a:cubicBezTo>
                    <a:pt x="3826" y="1191"/>
                    <a:pt x="3806" y="1128"/>
                    <a:pt x="3763" y="1080"/>
                  </a:cubicBezTo>
                  <a:lnTo>
                    <a:pt x="3773" y="1075"/>
                  </a:lnTo>
                  <a:lnTo>
                    <a:pt x="3715" y="1042"/>
                  </a:lnTo>
                  <a:cubicBezTo>
                    <a:pt x="3696" y="1032"/>
                    <a:pt x="3676" y="1027"/>
                    <a:pt x="3657" y="1022"/>
                  </a:cubicBezTo>
                  <a:lnTo>
                    <a:pt x="3638" y="1017"/>
                  </a:lnTo>
                  <a:cubicBezTo>
                    <a:pt x="3621" y="1013"/>
                    <a:pt x="3603" y="1011"/>
                    <a:pt x="3587" y="1011"/>
                  </a:cubicBezTo>
                  <a:cubicBezTo>
                    <a:pt x="3496" y="1011"/>
                    <a:pt x="3418" y="1073"/>
                    <a:pt x="3397" y="1167"/>
                  </a:cubicBezTo>
                  <a:lnTo>
                    <a:pt x="3205" y="1768"/>
                  </a:lnTo>
                  <a:cubicBezTo>
                    <a:pt x="3205" y="1778"/>
                    <a:pt x="3200" y="1783"/>
                    <a:pt x="3195" y="1792"/>
                  </a:cubicBezTo>
                  <a:lnTo>
                    <a:pt x="3195" y="1802"/>
                  </a:lnTo>
                  <a:lnTo>
                    <a:pt x="3186" y="1811"/>
                  </a:lnTo>
                  <a:cubicBezTo>
                    <a:pt x="3166" y="1840"/>
                    <a:pt x="3142" y="1864"/>
                    <a:pt x="3109" y="1874"/>
                  </a:cubicBezTo>
                  <a:lnTo>
                    <a:pt x="3094" y="1884"/>
                  </a:lnTo>
                  <a:cubicBezTo>
                    <a:pt x="3077" y="1888"/>
                    <a:pt x="3059" y="1891"/>
                    <a:pt x="3041" y="1891"/>
                  </a:cubicBezTo>
                  <a:cubicBezTo>
                    <a:pt x="3023" y="1891"/>
                    <a:pt x="3005" y="1888"/>
                    <a:pt x="2988" y="1884"/>
                  </a:cubicBezTo>
                  <a:cubicBezTo>
                    <a:pt x="2897" y="1855"/>
                    <a:pt x="2849" y="1758"/>
                    <a:pt x="2878" y="1667"/>
                  </a:cubicBezTo>
                  <a:lnTo>
                    <a:pt x="3061" y="1080"/>
                  </a:lnTo>
                  <a:lnTo>
                    <a:pt x="3094" y="936"/>
                  </a:lnTo>
                  <a:cubicBezTo>
                    <a:pt x="3109" y="873"/>
                    <a:pt x="3094" y="806"/>
                    <a:pt x="3046" y="758"/>
                  </a:cubicBezTo>
                  <a:lnTo>
                    <a:pt x="3061" y="748"/>
                  </a:lnTo>
                  <a:lnTo>
                    <a:pt x="2993" y="714"/>
                  </a:lnTo>
                  <a:lnTo>
                    <a:pt x="2974" y="705"/>
                  </a:lnTo>
                  <a:lnTo>
                    <a:pt x="2950" y="700"/>
                  </a:lnTo>
                  <a:lnTo>
                    <a:pt x="2931" y="695"/>
                  </a:lnTo>
                  <a:cubicBezTo>
                    <a:pt x="2914" y="691"/>
                    <a:pt x="2897" y="689"/>
                    <a:pt x="2881" y="689"/>
                  </a:cubicBezTo>
                  <a:cubicBezTo>
                    <a:pt x="2818" y="689"/>
                    <a:pt x="2762" y="718"/>
                    <a:pt x="2724" y="767"/>
                  </a:cubicBezTo>
                  <a:lnTo>
                    <a:pt x="2719" y="777"/>
                  </a:lnTo>
                  <a:lnTo>
                    <a:pt x="2507" y="1489"/>
                  </a:lnTo>
                  <a:cubicBezTo>
                    <a:pt x="2502" y="1499"/>
                    <a:pt x="2502" y="1503"/>
                    <a:pt x="2498" y="1513"/>
                  </a:cubicBezTo>
                  <a:lnTo>
                    <a:pt x="2498" y="1518"/>
                  </a:lnTo>
                  <a:cubicBezTo>
                    <a:pt x="2493" y="1527"/>
                    <a:pt x="2493" y="1532"/>
                    <a:pt x="2488" y="1537"/>
                  </a:cubicBezTo>
                  <a:lnTo>
                    <a:pt x="2488" y="1542"/>
                  </a:lnTo>
                  <a:cubicBezTo>
                    <a:pt x="2483" y="1547"/>
                    <a:pt x="2478" y="1552"/>
                    <a:pt x="2474" y="1556"/>
                  </a:cubicBezTo>
                  <a:lnTo>
                    <a:pt x="2469" y="1566"/>
                  </a:lnTo>
                  <a:lnTo>
                    <a:pt x="2459" y="1571"/>
                  </a:lnTo>
                  <a:cubicBezTo>
                    <a:pt x="2445" y="1585"/>
                    <a:pt x="2430" y="1590"/>
                    <a:pt x="2416" y="1600"/>
                  </a:cubicBezTo>
                  <a:cubicBezTo>
                    <a:pt x="2392" y="1609"/>
                    <a:pt x="2372" y="1614"/>
                    <a:pt x="2348" y="1614"/>
                  </a:cubicBezTo>
                  <a:cubicBezTo>
                    <a:pt x="2233" y="1614"/>
                    <a:pt x="2146" y="1503"/>
                    <a:pt x="2180" y="1393"/>
                  </a:cubicBezTo>
                  <a:lnTo>
                    <a:pt x="2406" y="628"/>
                  </a:lnTo>
                  <a:cubicBezTo>
                    <a:pt x="2421" y="565"/>
                    <a:pt x="2406" y="498"/>
                    <a:pt x="2363" y="450"/>
                  </a:cubicBezTo>
                  <a:lnTo>
                    <a:pt x="2372" y="445"/>
                  </a:lnTo>
                  <a:lnTo>
                    <a:pt x="2315" y="416"/>
                  </a:lnTo>
                  <a:cubicBezTo>
                    <a:pt x="2300" y="406"/>
                    <a:pt x="2281" y="397"/>
                    <a:pt x="2262" y="392"/>
                  </a:cubicBezTo>
                  <a:lnTo>
                    <a:pt x="2238" y="387"/>
                  </a:lnTo>
                  <a:cubicBezTo>
                    <a:pt x="2223" y="383"/>
                    <a:pt x="2207" y="381"/>
                    <a:pt x="2192" y="381"/>
                  </a:cubicBezTo>
                  <a:cubicBezTo>
                    <a:pt x="2135" y="381"/>
                    <a:pt x="2079" y="409"/>
                    <a:pt x="2040" y="454"/>
                  </a:cubicBezTo>
                  <a:lnTo>
                    <a:pt x="2036" y="459"/>
                  </a:lnTo>
                  <a:lnTo>
                    <a:pt x="1785" y="1321"/>
                  </a:lnTo>
                  <a:cubicBezTo>
                    <a:pt x="1785" y="1330"/>
                    <a:pt x="1781" y="1335"/>
                    <a:pt x="1776" y="1345"/>
                  </a:cubicBezTo>
                  <a:lnTo>
                    <a:pt x="1776" y="1349"/>
                  </a:lnTo>
                  <a:cubicBezTo>
                    <a:pt x="1776" y="1354"/>
                    <a:pt x="1771" y="1364"/>
                    <a:pt x="1766" y="1369"/>
                  </a:cubicBezTo>
                  <a:lnTo>
                    <a:pt x="1761" y="1374"/>
                  </a:lnTo>
                  <a:cubicBezTo>
                    <a:pt x="1757" y="1378"/>
                    <a:pt x="1757" y="1383"/>
                    <a:pt x="1752" y="1388"/>
                  </a:cubicBezTo>
                  <a:lnTo>
                    <a:pt x="1742" y="1398"/>
                  </a:lnTo>
                  <a:lnTo>
                    <a:pt x="1737" y="1402"/>
                  </a:lnTo>
                  <a:cubicBezTo>
                    <a:pt x="1723" y="1412"/>
                    <a:pt x="1708" y="1422"/>
                    <a:pt x="1694" y="1431"/>
                  </a:cubicBezTo>
                  <a:lnTo>
                    <a:pt x="1680" y="1436"/>
                  </a:lnTo>
                  <a:cubicBezTo>
                    <a:pt x="1660" y="1441"/>
                    <a:pt x="1641" y="1446"/>
                    <a:pt x="1622" y="1446"/>
                  </a:cubicBezTo>
                  <a:cubicBezTo>
                    <a:pt x="1506" y="1446"/>
                    <a:pt x="1425" y="1335"/>
                    <a:pt x="1453" y="1224"/>
                  </a:cubicBezTo>
                  <a:lnTo>
                    <a:pt x="1708" y="339"/>
                  </a:lnTo>
                  <a:lnTo>
                    <a:pt x="1732" y="248"/>
                  </a:lnTo>
                  <a:cubicBezTo>
                    <a:pt x="1742" y="195"/>
                    <a:pt x="1737" y="142"/>
                    <a:pt x="1708" y="98"/>
                  </a:cubicBezTo>
                  <a:cubicBezTo>
                    <a:pt x="1699" y="89"/>
                    <a:pt x="1694" y="79"/>
                    <a:pt x="1684" y="70"/>
                  </a:cubicBezTo>
                  <a:lnTo>
                    <a:pt x="1699" y="65"/>
                  </a:lnTo>
                  <a:lnTo>
                    <a:pt x="1641" y="31"/>
                  </a:lnTo>
                  <a:cubicBezTo>
                    <a:pt x="1622" y="21"/>
                    <a:pt x="1603" y="17"/>
                    <a:pt x="1583" y="12"/>
                  </a:cubicBezTo>
                  <a:lnTo>
                    <a:pt x="1564" y="7"/>
                  </a:lnTo>
                  <a:cubicBezTo>
                    <a:pt x="1548" y="3"/>
                    <a:pt x="1531" y="0"/>
                    <a:pt x="1515"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0" name="Google Shape;14780;p138"/>
            <p:cNvSpPr/>
            <p:nvPr/>
          </p:nvSpPr>
          <p:spPr>
            <a:xfrm>
              <a:off x="5617529" y="2121938"/>
              <a:ext cx="93160" cy="103625"/>
            </a:xfrm>
            <a:custGeom>
              <a:avLst/>
              <a:gdLst/>
              <a:ahLst/>
              <a:cxnLst/>
              <a:rect l="l" t="t" r="r" b="b"/>
              <a:pathLst>
                <a:path w="3552" h="3951" extrusionOk="0">
                  <a:moveTo>
                    <a:pt x="1040" y="0"/>
                  </a:moveTo>
                  <a:cubicBezTo>
                    <a:pt x="929" y="0"/>
                    <a:pt x="842" y="87"/>
                    <a:pt x="842" y="197"/>
                  </a:cubicBezTo>
                  <a:lnTo>
                    <a:pt x="842" y="1492"/>
                  </a:lnTo>
                  <a:cubicBezTo>
                    <a:pt x="842" y="1497"/>
                    <a:pt x="842" y="1506"/>
                    <a:pt x="842" y="1516"/>
                  </a:cubicBezTo>
                  <a:lnTo>
                    <a:pt x="842" y="1521"/>
                  </a:lnTo>
                  <a:cubicBezTo>
                    <a:pt x="838" y="1525"/>
                    <a:pt x="838" y="1530"/>
                    <a:pt x="838" y="1540"/>
                  </a:cubicBezTo>
                  <a:cubicBezTo>
                    <a:pt x="833" y="1545"/>
                    <a:pt x="833" y="1554"/>
                    <a:pt x="828" y="1559"/>
                  </a:cubicBezTo>
                  <a:lnTo>
                    <a:pt x="828" y="1564"/>
                  </a:lnTo>
                  <a:cubicBezTo>
                    <a:pt x="828" y="1569"/>
                    <a:pt x="823" y="1574"/>
                    <a:pt x="818" y="1578"/>
                  </a:cubicBezTo>
                  <a:lnTo>
                    <a:pt x="818" y="1583"/>
                  </a:lnTo>
                  <a:cubicBezTo>
                    <a:pt x="814" y="1588"/>
                    <a:pt x="814" y="1598"/>
                    <a:pt x="809" y="1602"/>
                  </a:cubicBezTo>
                  <a:lnTo>
                    <a:pt x="804" y="1607"/>
                  </a:lnTo>
                  <a:lnTo>
                    <a:pt x="789" y="1617"/>
                  </a:lnTo>
                  <a:lnTo>
                    <a:pt x="785" y="1622"/>
                  </a:lnTo>
                  <a:lnTo>
                    <a:pt x="770" y="1631"/>
                  </a:lnTo>
                  <a:lnTo>
                    <a:pt x="765" y="1631"/>
                  </a:lnTo>
                  <a:lnTo>
                    <a:pt x="746" y="1641"/>
                  </a:lnTo>
                  <a:cubicBezTo>
                    <a:pt x="722" y="1652"/>
                    <a:pt x="698" y="1657"/>
                    <a:pt x="675" y="1657"/>
                  </a:cubicBezTo>
                  <a:cubicBezTo>
                    <a:pt x="585" y="1657"/>
                    <a:pt x="506" y="1582"/>
                    <a:pt x="506" y="1482"/>
                  </a:cubicBezTo>
                  <a:lnTo>
                    <a:pt x="506" y="1217"/>
                  </a:lnTo>
                  <a:lnTo>
                    <a:pt x="708" y="1179"/>
                  </a:lnTo>
                  <a:lnTo>
                    <a:pt x="443" y="1145"/>
                  </a:lnTo>
                  <a:lnTo>
                    <a:pt x="395" y="1140"/>
                  </a:lnTo>
                  <a:lnTo>
                    <a:pt x="260" y="1140"/>
                  </a:lnTo>
                  <a:lnTo>
                    <a:pt x="236" y="1145"/>
                  </a:lnTo>
                  <a:lnTo>
                    <a:pt x="222" y="1150"/>
                  </a:lnTo>
                  <a:lnTo>
                    <a:pt x="207" y="1155"/>
                  </a:lnTo>
                  <a:lnTo>
                    <a:pt x="188" y="1165"/>
                  </a:lnTo>
                  <a:lnTo>
                    <a:pt x="178" y="1169"/>
                  </a:lnTo>
                  <a:cubicBezTo>
                    <a:pt x="169" y="1174"/>
                    <a:pt x="159" y="1179"/>
                    <a:pt x="154" y="1184"/>
                  </a:cubicBezTo>
                  <a:cubicBezTo>
                    <a:pt x="0" y="1314"/>
                    <a:pt x="24" y="1732"/>
                    <a:pt x="48" y="2103"/>
                  </a:cubicBezTo>
                  <a:cubicBezTo>
                    <a:pt x="87" y="2728"/>
                    <a:pt x="833" y="3287"/>
                    <a:pt x="838" y="3291"/>
                  </a:cubicBezTo>
                  <a:cubicBezTo>
                    <a:pt x="881" y="3325"/>
                    <a:pt x="910" y="3378"/>
                    <a:pt x="910" y="3431"/>
                  </a:cubicBezTo>
                  <a:lnTo>
                    <a:pt x="910" y="3951"/>
                  </a:lnTo>
                  <a:lnTo>
                    <a:pt x="3065" y="3951"/>
                  </a:lnTo>
                  <a:lnTo>
                    <a:pt x="3065" y="3229"/>
                  </a:lnTo>
                  <a:cubicBezTo>
                    <a:pt x="3065" y="3181"/>
                    <a:pt x="3089" y="3133"/>
                    <a:pt x="3128" y="3099"/>
                  </a:cubicBezTo>
                  <a:cubicBezTo>
                    <a:pt x="3532" y="2757"/>
                    <a:pt x="3551" y="1997"/>
                    <a:pt x="3527" y="1732"/>
                  </a:cubicBezTo>
                  <a:cubicBezTo>
                    <a:pt x="3518" y="1728"/>
                    <a:pt x="3508" y="1723"/>
                    <a:pt x="3503" y="1713"/>
                  </a:cubicBezTo>
                  <a:lnTo>
                    <a:pt x="3503" y="698"/>
                  </a:lnTo>
                  <a:cubicBezTo>
                    <a:pt x="3503" y="655"/>
                    <a:pt x="3484" y="606"/>
                    <a:pt x="3455" y="573"/>
                  </a:cubicBezTo>
                  <a:lnTo>
                    <a:pt x="3470" y="568"/>
                  </a:lnTo>
                  <a:lnTo>
                    <a:pt x="3417" y="534"/>
                  </a:lnTo>
                  <a:cubicBezTo>
                    <a:pt x="3393" y="520"/>
                    <a:pt x="3364" y="510"/>
                    <a:pt x="3330" y="505"/>
                  </a:cubicBezTo>
                  <a:lnTo>
                    <a:pt x="3282" y="505"/>
                  </a:lnTo>
                  <a:cubicBezTo>
                    <a:pt x="3176" y="505"/>
                    <a:pt x="3085" y="592"/>
                    <a:pt x="3085" y="703"/>
                  </a:cubicBezTo>
                  <a:lnTo>
                    <a:pt x="3085" y="1136"/>
                  </a:lnTo>
                  <a:cubicBezTo>
                    <a:pt x="3085" y="1145"/>
                    <a:pt x="3085" y="1150"/>
                    <a:pt x="3085" y="1160"/>
                  </a:cubicBezTo>
                  <a:lnTo>
                    <a:pt x="3085" y="1165"/>
                  </a:lnTo>
                  <a:cubicBezTo>
                    <a:pt x="3085" y="1169"/>
                    <a:pt x="3085" y="1179"/>
                    <a:pt x="3080" y="1184"/>
                  </a:cubicBezTo>
                  <a:cubicBezTo>
                    <a:pt x="3080" y="1189"/>
                    <a:pt x="3075" y="1198"/>
                    <a:pt x="3075" y="1203"/>
                  </a:cubicBezTo>
                  <a:lnTo>
                    <a:pt x="3075" y="1208"/>
                  </a:lnTo>
                  <a:cubicBezTo>
                    <a:pt x="3070" y="1213"/>
                    <a:pt x="3065" y="1222"/>
                    <a:pt x="3065" y="1227"/>
                  </a:cubicBezTo>
                  <a:cubicBezTo>
                    <a:pt x="3061" y="1237"/>
                    <a:pt x="3056" y="1242"/>
                    <a:pt x="3051" y="1246"/>
                  </a:cubicBezTo>
                  <a:lnTo>
                    <a:pt x="3046" y="1251"/>
                  </a:lnTo>
                  <a:lnTo>
                    <a:pt x="3037" y="1261"/>
                  </a:lnTo>
                  <a:lnTo>
                    <a:pt x="3032" y="1266"/>
                  </a:lnTo>
                  <a:cubicBezTo>
                    <a:pt x="3027" y="1270"/>
                    <a:pt x="3022" y="1275"/>
                    <a:pt x="3012" y="1280"/>
                  </a:cubicBezTo>
                  <a:lnTo>
                    <a:pt x="3008" y="1280"/>
                  </a:lnTo>
                  <a:lnTo>
                    <a:pt x="2988" y="1290"/>
                  </a:lnTo>
                  <a:lnTo>
                    <a:pt x="2979" y="1290"/>
                  </a:lnTo>
                  <a:cubicBezTo>
                    <a:pt x="2956" y="1299"/>
                    <a:pt x="2932" y="1304"/>
                    <a:pt x="2910" y="1304"/>
                  </a:cubicBezTo>
                  <a:cubicBezTo>
                    <a:pt x="2817" y="1304"/>
                    <a:pt x="2734" y="1231"/>
                    <a:pt x="2738" y="1131"/>
                  </a:cubicBezTo>
                  <a:lnTo>
                    <a:pt x="2738" y="549"/>
                  </a:lnTo>
                  <a:cubicBezTo>
                    <a:pt x="2733" y="501"/>
                    <a:pt x="2719" y="452"/>
                    <a:pt x="2690" y="419"/>
                  </a:cubicBezTo>
                  <a:lnTo>
                    <a:pt x="2700" y="414"/>
                  </a:lnTo>
                  <a:lnTo>
                    <a:pt x="2647" y="380"/>
                  </a:lnTo>
                  <a:cubicBezTo>
                    <a:pt x="2623" y="366"/>
                    <a:pt x="2594" y="356"/>
                    <a:pt x="2565" y="351"/>
                  </a:cubicBezTo>
                  <a:lnTo>
                    <a:pt x="2517" y="351"/>
                  </a:lnTo>
                  <a:cubicBezTo>
                    <a:pt x="2440" y="351"/>
                    <a:pt x="2373" y="395"/>
                    <a:pt x="2339" y="457"/>
                  </a:cubicBezTo>
                  <a:lnTo>
                    <a:pt x="2334" y="467"/>
                  </a:lnTo>
                  <a:lnTo>
                    <a:pt x="2334" y="1025"/>
                  </a:lnTo>
                  <a:cubicBezTo>
                    <a:pt x="2334" y="1035"/>
                    <a:pt x="2334" y="1039"/>
                    <a:pt x="2334" y="1049"/>
                  </a:cubicBezTo>
                  <a:lnTo>
                    <a:pt x="2334" y="1054"/>
                  </a:lnTo>
                  <a:cubicBezTo>
                    <a:pt x="2334" y="1059"/>
                    <a:pt x="2329" y="1068"/>
                    <a:pt x="2329" y="1073"/>
                  </a:cubicBezTo>
                  <a:cubicBezTo>
                    <a:pt x="2329" y="1078"/>
                    <a:pt x="2324" y="1088"/>
                    <a:pt x="2324" y="1092"/>
                  </a:cubicBezTo>
                  <a:lnTo>
                    <a:pt x="2324" y="1097"/>
                  </a:lnTo>
                  <a:cubicBezTo>
                    <a:pt x="2320" y="1102"/>
                    <a:pt x="2315" y="1112"/>
                    <a:pt x="2315" y="1116"/>
                  </a:cubicBezTo>
                  <a:cubicBezTo>
                    <a:pt x="2310" y="1126"/>
                    <a:pt x="2305" y="1131"/>
                    <a:pt x="2300" y="1136"/>
                  </a:cubicBezTo>
                  <a:lnTo>
                    <a:pt x="2296" y="1140"/>
                  </a:lnTo>
                  <a:lnTo>
                    <a:pt x="2281" y="1150"/>
                  </a:lnTo>
                  <a:lnTo>
                    <a:pt x="2281" y="1155"/>
                  </a:lnTo>
                  <a:cubicBezTo>
                    <a:pt x="2276" y="1160"/>
                    <a:pt x="2267" y="1165"/>
                    <a:pt x="2262" y="1169"/>
                  </a:cubicBezTo>
                  <a:lnTo>
                    <a:pt x="2257" y="1169"/>
                  </a:lnTo>
                  <a:lnTo>
                    <a:pt x="2238" y="1179"/>
                  </a:lnTo>
                  <a:lnTo>
                    <a:pt x="2233" y="1179"/>
                  </a:lnTo>
                  <a:cubicBezTo>
                    <a:pt x="2211" y="1189"/>
                    <a:pt x="2188" y="1193"/>
                    <a:pt x="2166" y="1193"/>
                  </a:cubicBezTo>
                  <a:cubicBezTo>
                    <a:pt x="2076" y="1193"/>
                    <a:pt x="1992" y="1121"/>
                    <a:pt x="1992" y="1020"/>
                  </a:cubicBezTo>
                  <a:lnTo>
                    <a:pt x="1992" y="409"/>
                  </a:lnTo>
                  <a:cubicBezTo>
                    <a:pt x="1992" y="361"/>
                    <a:pt x="1978" y="318"/>
                    <a:pt x="1949" y="279"/>
                  </a:cubicBezTo>
                  <a:lnTo>
                    <a:pt x="1959" y="274"/>
                  </a:lnTo>
                  <a:lnTo>
                    <a:pt x="1906" y="246"/>
                  </a:lnTo>
                  <a:cubicBezTo>
                    <a:pt x="1882" y="226"/>
                    <a:pt x="1853" y="217"/>
                    <a:pt x="1824" y="212"/>
                  </a:cubicBezTo>
                  <a:lnTo>
                    <a:pt x="1776" y="212"/>
                  </a:lnTo>
                  <a:cubicBezTo>
                    <a:pt x="1704" y="212"/>
                    <a:pt x="1636" y="255"/>
                    <a:pt x="1598" y="318"/>
                  </a:cubicBezTo>
                  <a:lnTo>
                    <a:pt x="1593" y="327"/>
                  </a:lnTo>
                  <a:lnTo>
                    <a:pt x="1593" y="1030"/>
                  </a:lnTo>
                  <a:cubicBezTo>
                    <a:pt x="1593" y="1035"/>
                    <a:pt x="1593" y="1044"/>
                    <a:pt x="1593" y="1054"/>
                  </a:cubicBezTo>
                  <a:lnTo>
                    <a:pt x="1593" y="1059"/>
                  </a:lnTo>
                  <a:cubicBezTo>
                    <a:pt x="1593" y="1064"/>
                    <a:pt x="1593" y="1073"/>
                    <a:pt x="1588" y="1078"/>
                  </a:cubicBezTo>
                  <a:cubicBezTo>
                    <a:pt x="1588" y="1083"/>
                    <a:pt x="1588" y="1092"/>
                    <a:pt x="1583" y="1097"/>
                  </a:cubicBezTo>
                  <a:lnTo>
                    <a:pt x="1583" y="1102"/>
                  </a:lnTo>
                  <a:cubicBezTo>
                    <a:pt x="1579" y="1107"/>
                    <a:pt x="1579" y="1112"/>
                    <a:pt x="1574" y="1121"/>
                  </a:cubicBezTo>
                  <a:cubicBezTo>
                    <a:pt x="1569" y="1126"/>
                    <a:pt x="1564" y="1136"/>
                    <a:pt x="1559" y="1140"/>
                  </a:cubicBezTo>
                  <a:lnTo>
                    <a:pt x="1555" y="1145"/>
                  </a:lnTo>
                  <a:lnTo>
                    <a:pt x="1545" y="1155"/>
                  </a:lnTo>
                  <a:lnTo>
                    <a:pt x="1540" y="1160"/>
                  </a:lnTo>
                  <a:lnTo>
                    <a:pt x="1521" y="1174"/>
                  </a:lnTo>
                  <a:lnTo>
                    <a:pt x="1516" y="1174"/>
                  </a:lnTo>
                  <a:lnTo>
                    <a:pt x="1502" y="1184"/>
                  </a:lnTo>
                  <a:cubicBezTo>
                    <a:pt x="1479" y="1193"/>
                    <a:pt x="1457" y="1197"/>
                    <a:pt x="1435" y="1197"/>
                  </a:cubicBezTo>
                  <a:cubicBezTo>
                    <a:pt x="1343" y="1197"/>
                    <a:pt x="1261" y="1121"/>
                    <a:pt x="1261" y="1020"/>
                  </a:cubicBezTo>
                  <a:lnTo>
                    <a:pt x="1261" y="193"/>
                  </a:lnTo>
                  <a:cubicBezTo>
                    <a:pt x="1261" y="144"/>
                    <a:pt x="1242" y="101"/>
                    <a:pt x="1213" y="67"/>
                  </a:cubicBezTo>
                  <a:lnTo>
                    <a:pt x="1223" y="58"/>
                  </a:lnTo>
                  <a:lnTo>
                    <a:pt x="1170" y="29"/>
                  </a:lnTo>
                  <a:cubicBezTo>
                    <a:pt x="1146" y="15"/>
                    <a:pt x="1117" y="0"/>
                    <a:pt x="1088"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1" name="Google Shape;14781;p138"/>
            <p:cNvSpPr/>
            <p:nvPr/>
          </p:nvSpPr>
          <p:spPr>
            <a:xfrm>
              <a:off x="5370047" y="2183258"/>
              <a:ext cx="29821" cy="73726"/>
            </a:xfrm>
            <a:custGeom>
              <a:avLst/>
              <a:gdLst/>
              <a:ahLst/>
              <a:cxnLst/>
              <a:rect l="l" t="t" r="r" b="b"/>
              <a:pathLst>
                <a:path w="1137" h="2811" extrusionOk="0">
                  <a:moveTo>
                    <a:pt x="256" y="1"/>
                  </a:moveTo>
                  <a:lnTo>
                    <a:pt x="236" y="5"/>
                  </a:lnTo>
                  <a:lnTo>
                    <a:pt x="222" y="10"/>
                  </a:lnTo>
                  <a:lnTo>
                    <a:pt x="203" y="15"/>
                  </a:lnTo>
                  <a:lnTo>
                    <a:pt x="188" y="20"/>
                  </a:lnTo>
                  <a:lnTo>
                    <a:pt x="174" y="25"/>
                  </a:lnTo>
                  <a:cubicBezTo>
                    <a:pt x="169" y="29"/>
                    <a:pt x="159" y="39"/>
                    <a:pt x="150" y="44"/>
                  </a:cubicBezTo>
                  <a:cubicBezTo>
                    <a:pt x="1" y="169"/>
                    <a:pt x="25" y="592"/>
                    <a:pt x="49" y="963"/>
                  </a:cubicBezTo>
                  <a:cubicBezTo>
                    <a:pt x="77" y="1483"/>
                    <a:pt x="631" y="1997"/>
                    <a:pt x="838" y="2151"/>
                  </a:cubicBezTo>
                  <a:cubicBezTo>
                    <a:pt x="881" y="2185"/>
                    <a:pt x="905" y="2233"/>
                    <a:pt x="905" y="2291"/>
                  </a:cubicBezTo>
                  <a:lnTo>
                    <a:pt x="905" y="2811"/>
                  </a:lnTo>
                  <a:lnTo>
                    <a:pt x="1136" y="2811"/>
                  </a:lnTo>
                  <a:lnTo>
                    <a:pt x="1136" y="2291"/>
                  </a:lnTo>
                  <a:cubicBezTo>
                    <a:pt x="1136" y="2238"/>
                    <a:pt x="1107" y="2185"/>
                    <a:pt x="1064" y="2156"/>
                  </a:cubicBezTo>
                  <a:cubicBezTo>
                    <a:pt x="857" y="1997"/>
                    <a:pt x="308" y="1483"/>
                    <a:pt x="275" y="963"/>
                  </a:cubicBezTo>
                  <a:cubicBezTo>
                    <a:pt x="256" y="592"/>
                    <a:pt x="227" y="174"/>
                    <a:pt x="381" y="49"/>
                  </a:cubicBezTo>
                  <a:cubicBezTo>
                    <a:pt x="385" y="39"/>
                    <a:pt x="395" y="34"/>
                    <a:pt x="405" y="29"/>
                  </a:cubicBezTo>
                  <a:lnTo>
                    <a:pt x="414" y="25"/>
                  </a:lnTo>
                  <a:lnTo>
                    <a:pt x="434" y="15"/>
                  </a:lnTo>
                  <a:lnTo>
                    <a:pt x="448" y="10"/>
                  </a:lnTo>
                  <a:lnTo>
                    <a:pt x="462" y="5"/>
                  </a:lnTo>
                  <a:lnTo>
                    <a:pt x="438" y="5"/>
                  </a:lnTo>
                  <a:lnTo>
                    <a:pt x="395" y="1"/>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2" name="Google Shape;14782;p138"/>
            <p:cNvSpPr/>
            <p:nvPr/>
          </p:nvSpPr>
          <p:spPr>
            <a:xfrm>
              <a:off x="5450067" y="2166604"/>
              <a:ext cx="9730" cy="20851"/>
            </a:xfrm>
            <a:custGeom>
              <a:avLst/>
              <a:gdLst/>
              <a:ahLst/>
              <a:cxnLst/>
              <a:rect l="l" t="t" r="r" b="b"/>
              <a:pathLst>
                <a:path w="371" h="795" extrusionOk="0">
                  <a:moveTo>
                    <a:pt x="246" y="0"/>
                  </a:moveTo>
                  <a:cubicBezTo>
                    <a:pt x="135" y="0"/>
                    <a:pt x="48" y="87"/>
                    <a:pt x="48" y="198"/>
                  </a:cubicBezTo>
                  <a:lnTo>
                    <a:pt x="48" y="631"/>
                  </a:lnTo>
                  <a:cubicBezTo>
                    <a:pt x="48" y="636"/>
                    <a:pt x="48" y="645"/>
                    <a:pt x="48" y="655"/>
                  </a:cubicBezTo>
                  <a:lnTo>
                    <a:pt x="48" y="660"/>
                  </a:lnTo>
                  <a:cubicBezTo>
                    <a:pt x="48" y="664"/>
                    <a:pt x="43" y="669"/>
                    <a:pt x="43" y="679"/>
                  </a:cubicBezTo>
                  <a:cubicBezTo>
                    <a:pt x="43" y="684"/>
                    <a:pt x="39" y="693"/>
                    <a:pt x="34" y="698"/>
                  </a:cubicBezTo>
                  <a:lnTo>
                    <a:pt x="34" y="703"/>
                  </a:lnTo>
                  <a:cubicBezTo>
                    <a:pt x="34" y="708"/>
                    <a:pt x="29" y="713"/>
                    <a:pt x="29" y="717"/>
                  </a:cubicBezTo>
                  <a:lnTo>
                    <a:pt x="29" y="722"/>
                  </a:lnTo>
                  <a:cubicBezTo>
                    <a:pt x="24" y="727"/>
                    <a:pt x="19" y="737"/>
                    <a:pt x="15" y="741"/>
                  </a:cubicBezTo>
                  <a:lnTo>
                    <a:pt x="10" y="746"/>
                  </a:lnTo>
                  <a:lnTo>
                    <a:pt x="0" y="756"/>
                  </a:lnTo>
                  <a:cubicBezTo>
                    <a:pt x="29" y="780"/>
                    <a:pt x="72" y="794"/>
                    <a:pt x="111" y="794"/>
                  </a:cubicBezTo>
                  <a:cubicBezTo>
                    <a:pt x="135" y="794"/>
                    <a:pt x="159" y="790"/>
                    <a:pt x="178" y="780"/>
                  </a:cubicBezTo>
                  <a:lnTo>
                    <a:pt x="183" y="780"/>
                  </a:lnTo>
                  <a:lnTo>
                    <a:pt x="202" y="770"/>
                  </a:lnTo>
                  <a:lnTo>
                    <a:pt x="207" y="770"/>
                  </a:lnTo>
                  <a:cubicBezTo>
                    <a:pt x="212" y="766"/>
                    <a:pt x="217" y="761"/>
                    <a:pt x="226" y="761"/>
                  </a:cubicBezTo>
                  <a:lnTo>
                    <a:pt x="226" y="756"/>
                  </a:lnTo>
                  <a:lnTo>
                    <a:pt x="241" y="741"/>
                  </a:lnTo>
                  <a:lnTo>
                    <a:pt x="246" y="737"/>
                  </a:lnTo>
                  <a:cubicBezTo>
                    <a:pt x="250" y="732"/>
                    <a:pt x="255" y="727"/>
                    <a:pt x="255" y="722"/>
                  </a:cubicBezTo>
                  <a:lnTo>
                    <a:pt x="255" y="717"/>
                  </a:lnTo>
                  <a:cubicBezTo>
                    <a:pt x="260" y="713"/>
                    <a:pt x="265" y="708"/>
                    <a:pt x="265" y="703"/>
                  </a:cubicBezTo>
                  <a:lnTo>
                    <a:pt x="265" y="698"/>
                  </a:lnTo>
                  <a:cubicBezTo>
                    <a:pt x="270" y="689"/>
                    <a:pt x="270" y="684"/>
                    <a:pt x="274" y="674"/>
                  </a:cubicBezTo>
                  <a:cubicBezTo>
                    <a:pt x="274" y="669"/>
                    <a:pt x="279" y="664"/>
                    <a:pt x="279" y="655"/>
                  </a:cubicBezTo>
                  <a:lnTo>
                    <a:pt x="279" y="650"/>
                  </a:lnTo>
                  <a:cubicBezTo>
                    <a:pt x="279" y="645"/>
                    <a:pt x="279" y="636"/>
                    <a:pt x="279" y="626"/>
                  </a:cubicBezTo>
                  <a:lnTo>
                    <a:pt x="279" y="193"/>
                  </a:lnTo>
                  <a:cubicBezTo>
                    <a:pt x="279" y="126"/>
                    <a:pt x="313" y="63"/>
                    <a:pt x="371" y="25"/>
                  </a:cubicBezTo>
                  <a:cubicBezTo>
                    <a:pt x="347" y="10"/>
                    <a:pt x="323" y="0"/>
                    <a:pt x="294" y="0"/>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3" name="Google Shape;14783;p138"/>
            <p:cNvSpPr/>
            <p:nvPr/>
          </p:nvSpPr>
          <p:spPr>
            <a:xfrm>
              <a:off x="5430239" y="2162696"/>
              <a:ext cx="9494" cy="21979"/>
            </a:xfrm>
            <a:custGeom>
              <a:avLst/>
              <a:gdLst/>
              <a:ahLst/>
              <a:cxnLst/>
              <a:rect l="l" t="t" r="r" b="b"/>
              <a:pathLst>
                <a:path w="362" h="838" extrusionOk="0">
                  <a:moveTo>
                    <a:pt x="236" y="0"/>
                  </a:moveTo>
                  <a:cubicBezTo>
                    <a:pt x="159" y="0"/>
                    <a:pt x="92" y="44"/>
                    <a:pt x="58" y="106"/>
                  </a:cubicBezTo>
                  <a:lnTo>
                    <a:pt x="54" y="116"/>
                  </a:lnTo>
                  <a:lnTo>
                    <a:pt x="54" y="664"/>
                  </a:lnTo>
                  <a:cubicBezTo>
                    <a:pt x="54" y="674"/>
                    <a:pt x="54" y="679"/>
                    <a:pt x="54" y="688"/>
                  </a:cubicBezTo>
                  <a:lnTo>
                    <a:pt x="54" y="693"/>
                  </a:lnTo>
                  <a:cubicBezTo>
                    <a:pt x="54" y="698"/>
                    <a:pt x="49" y="708"/>
                    <a:pt x="49" y="712"/>
                  </a:cubicBezTo>
                  <a:cubicBezTo>
                    <a:pt x="49" y="717"/>
                    <a:pt x="44" y="727"/>
                    <a:pt x="39" y="732"/>
                  </a:cubicBezTo>
                  <a:lnTo>
                    <a:pt x="39" y="737"/>
                  </a:lnTo>
                  <a:cubicBezTo>
                    <a:pt x="39" y="746"/>
                    <a:pt x="34" y="751"/>
                    <a:pt x="34" y="756"/>
                  </a:cubicBezTo>
                  <a:cubicBezTo>
                    <a:pt x="30" y="765"/>
                    <a:pt x="25" y="770"/>
                    <a:pt x="20" y="775"/>
                  </a:cubicBezTo>
                  <a:lnTo>
                    <a:pt x="15" y="780"/>
                  </a:lnTo>
                  <a:lnTo>
                    <a:pt x="1" y="789"/>
                  </a:lnTo>
                  <a:cubicBezTo>
                    <a:pt x="34" y="818"/>
                    <a:pt x="78" y="838"/>
                    <a:pt x="121" y="838"/>
                  </a:cubicBezTo>
                  <a:cubicBezTo>
                    <a:pt x="145" y="838"/>
                    <a:pt x="164" y="833"/>
                    <a:pt x="188" y="823"/>
                  </a:cubicBezTo>
                  <a:lnTo>
                    <a:pt x="208" y="813"/>
                  </a:lnTo>
                  <a:lnTo>
                    <a:pt x="212" y="813"/>
                  </a:lnTo>
                  <a:lnTo>
                    <a:pt x="227" y="804"/>
                  </a:lnTo>
                  <a:lnTo>
                    <a:pt x="232" y="799"/>
                  </a:lnTo>
                  <a:lnTo>
                    <a:pt x="246" y="785"/>
                  </a:lnTo>
                  <a:lnTo>
                    <a:pt x="251" y="785"/>
                  </a:lnTo>
                  <a:cubicBezTo>
                    <a:pt x="251" y="775"/>
                    <a:pt x="256" y="770"/>
                    <a:pt x="261" y="765"/>
                  </a:cubicBezTo>
                  <a:lnTo>
                    <a:pt x="261" y="761"/>
                  </a:lnTo>
                  <a:cubicBezTo>
                    <a:pt x="265" y="756"/>
                    <a:pt x="270" y="751"/>
                    <a:pt x="270" y="746"/>
                  </a:cubicBezTo>
                  <a:lnTo>
                    <a:pt x="270" y="741"/>
                  </a:lnTo>
                  <a:cubicBezTo>
                    <a:pt x="275" y="737"/>
                    <a:pt x="275" y="727"/>
                    <a:pt x="280" y="722"/>
                  </a:cubicBezTo>
                  <a:cubicBezTo>
                    <a:pt x="280" y="712"/>
                    <a:pt x="280" y="708"/>
                    <a:pt x="285" y="703"/>
                  </a:cubicBezTo>
                  <a:lnTo>
                    <a:pt x="285" y="693"/>
                  </a:lnTo>
                  <a:cubicBezTo>
                    <a:pt x="285" y="688"/>
                    <a:pt x="285" y="679"/>
                    <a:pt x="285" y="674"/>
                  </a:cubicBezTo>
                  <a:lnTo>
                    <a:pt x="285" y="116"/>
                  </a:lnTo>
                  <a:lnTo>
                    <a:pt x="289" y="106"/>
                  </a:lnTo>
                  <a:cubicBezTo>
                    <a:pt x="304" y="72"/>
                    <a:pt x="328" y="48"/>
                    <a:pt x="362" y="29"/>
                  </a:cubicBezTo>
                  <a:cubicBezTo>
                    <a:pt x="338" y="15"/>
                    <a:pt x="309" y="5"/>
                    <a:pt x="285" y="0"/>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4" name="Google Shape;14784;p138"/>
            <p:cNvSpPr/>
            <p:nvPr/>
          </p:nvSpPr>
          <p:spPr>
            <a:xfrm>
              <a:off x="5410804" y="2158788"/>
              <a:ext cx="9363" cy="25887"/>
            </a:xfrm>
            <a:custGeom>
              <a:avLst/>
              <a:gdLst/>
              <a:ahLst/>
              <a:cxnLst/>
              <a:rect l="l" t="t" r="r" b="b"/>
              <a:pathLst>
                <a:path w="357" h="987" extrusionOk="0">
                  <a:moveTo>
                    <a:pt x="227" y="0"/>
                  </a:moveTo>
                  <a:cubicBezTo>
                    <a:pt x="155" y="0"/>
                    <a:pt x="87" y="39"/>
                    <a:pt x="54" y="106"/>
                  </a:cubicBezTo>
                  <a:lnTo>
                    <a:pt x="49" y="116"/>
                  </a:lnTo>
                  <a:lnTo>
                    <a:pt x="49" y="813"/>
                  </a:lnTo>
                  <a:cubicBezTo>
                    <a:pt x="49" y="823"/>
                    <a:pt x="49" y="828"/>
                    <a:pt x="49" y="837"/>
                  </a:cubicBezTo>
                  <a:lnTo>
                    <a:pt x="49" y="842"/>
                  </a:lnTo>
                  <a:cubicBezTo>
                    <a:pt x="49" y="847"/>
                    <a:pt x="49" y="857"/>
                    <a:pt x="44" y="861"/>
                  </a:cubicBezTo>
                  <a:cubicBezTo>
                    <a:pt x="44" y="866"/>
                    <a:pt x="39" y="876"/>
                    <a:pt x="39" y="881"/>
                  </a:cubicBezTo>
                  <a:lnTo>
                    <a:pt x="39" y="886"/>
                  </a:lnTo>
                  <a:cubicBezTo>
                    <a:pt x="34" y="895"/>
                    <a:pt x="30" y="900"/>
                    <a:pt x="30" y="905"/>
                  </a:cubicBezTo>
                  <a:cubicBezTo>
                    <a:pt x="25" y="914"/>
                    <a:pt x="20" y="919"/>
                    <a:pt x="15" y="924"/>
                  </a:cubicBezTo>
                  <a:lnTo>
                    <a:pt x="10" y="929"/>
                  </a:lnTo>
                  <a:lnTo>
                    <a:pt x="1" y="938"/>
                  </a:lnTo>
                  <a:cubicBezTo>
                    <a:pt x="30" y="967"/>
                    <a:pt x="73" y="987"/>
                    <a:pt x="116" y="987"/>
                  </a:cubicBezTo>
                  <a:cubicBezTo>
                    <a:pt x="140" y="987"/>
                    <a:pt x="164" y="982"/>
                    <a:pt x="184" y="972"/>
                  </a:cubicBezTo>
                  <a:lnTo>
                    <a:pt x="203" y="962"/>
                  </a:lnTo>
                  <a:lnTo>
                    <a:pt x="208" y="962"/>
                  </a:lnTo>
                  <a:lnTo>
                    <a:pt x="222" y="953"/>
                  </a:lnTo>
                  <a:lnTo>
                    <a:pt x="227" y="948"/>
                  </a:lnTo>
                  <a:lnTo>
                    <a:pt x="241" y="934"/>
                  </a:lnTo>
                  <a:lnTo>
                    <a:pt x="246" y="934"/>
                  </a:lnTo>
                  <a:cubicBezTo>
                    <a:pt x="251" y="924"/>
                    <a:pt x="256" y="919"/>
                    <a:pt x="256" y="914"/>
                  </a:cubicBezTo>
                  <a:lnTo>
                    <a:pt x="256" y="910"/>
                  </a:lnTo>
                  <a:cubicBezTo>
                    <a:pt x="261" y="905"/>
                    <a:pt x="265" y="900"/>
                    <a:pt x="265" y="895"/>
                  </a:cubicBezTo>
                  <a:lnTo>
                    <a:pt x="265" y="890"/>
                  </a:lnTo>
                  <a:cubicBezTo>
                    <a:pt x="270" y="886"/>
                    <a:pt x="270" y="876"/>
                    <a:pt x="275" y="871"/>
                  </a:cubicBezTo>
                  <a:cubicBezTo>
                    <a:pt x="275" y="861"/>
                    <a:pt x="280" y="857"/>
                    <a:pt x="280" y="852"/>
                  </a:cubicBezTo>
                  <a:lnTo>
                    <a:pt x="280" y="842"/>
                  </a:lnTo>
                  <a:cubicBezTo>
                    <a:pt x="280" y="837"/>
                    <a:pt x="280" y="828"/>
                    <a:pt x="280" y="823"/>
                  </a:cubicBezTo>
                  <a:lnTo>
                    <a:pt x="280" y="111"/>
                  </a:lnTo>
                  <a:lnTo>
                    <a:pt x="285" y="101"/>
                  </a:lnTo>
                  <a:cubicBezTo>
                    <a:pt x="299" y="72"/>
                    <a:pt x="323" y="48"/>
                    <a:pt x="357" y="29"/>
                  </a:cubicBezTo>
                  <a:cubicBezTo>
                    <a:pt x="333" y="15"/>
                    <a:pt x="304" y="5"/>
                    <a:pt x="280" y="0"/>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5" name="Google Shape;14785;p138"/>
            <p:cNvSpPr/>
            <p:nvPr/>
          </p:nvSpPr>
          <p:spPr>
            <a:xfrm>
              <a:off x="5391002" y="2153097"/>
              <a:ext cx="9730" cy="43590"/>
            </a:xfrm>
            <a:custGeom>
              <a:avLst/>
              <a:gdLst/>
              <a:ahLst/>
              <a:cxnLst/>
              <a:rect l="l" t="t" r="r" b="b"/>
              <a:pathLst>
                <a:path w="371" h="1662" extrusionOk="0">
                  <a:moveTo>
                    <a:pt x="246" y="1"/>
                  </a:moveTo>
                  <a:cubicBezTo>
                    <a:pt x="135" y="1"/>
                    <a:pt x="48" y="87"/>
                    <a:pt x="48" y="198"/>
                  </a:cubicBezTo>
                  <a:lnTo>
                    <a:pt x="48" y="1175"/>
                  </a:lnTo>
                  <a:lnTo>
                    <a:pt x="135" y="1184"/>
                  </a:lnTo>
                  <a:lnTo>
                    <a:pt x="48" y="1204"/>
                  </a:lnTo>
                  <a:lnTo>
                    <a:pt x="48" y="1492"/>
                  </a:lnTo>
                  <a:cubicBezTo>
                    <a:pt x="48" y="1497"/>
                    <a:pt x="48" y="1507"/>
                    <a:pt x="48" y="1516"/>
                  </a:cubicBezTo>
                  <a:lnTo>
                    <a:pt x="48" y="1521"/>
                  </a:lnTo>
                  <a:cubicBezTo>
                    <a:pt x="48" y="1526"/>
                    <a:pt x="48" y="1531"/>
                    <a:pt x="44" y="1540"/>
                  </a:cubicBezTo>
                  <a:cubicBezTo>
                    <a:pt x="44" y="1545"/>
                    <a:pt x="39" y="1555"/>
                    <a:pt x="39" y="1560"/>
                  </a:cubicBezTo>
                  <a:lnTo>
                    <a:pt x="39" y="1564"/>
                  </a:lnTo>
                  <a:cubicBezTo>
                    <a:pt x="34" y="1569"/>
                    <a:pt x="34" y="1574"/>
                    <a:pt x="29" y="1579"/>
                  </a:cubicBezTo>
                  <a:lnTo>
                    <a:pt x="29" y="1584"/>
                  </a:lnTo>
                  <a:cubicBezTo>
                    <a:pt x="24" y="1588"/>
                    <a:pt x="20" y="1598"/>
                    <a:pt x="15" y="1603"/>
                  </a:cubicBezTo>
                  <a:lnTo>
                    <a:pt x="10" y="1608"/>
                  </a:lnTo>
                  <a:lnTo>
                    <a:pt x="0" y="1617"/>
                  </a:lnTo>
                  <a:cubicBezTo>
                    <a:pt x="31" y="1645"/>
                    <a:pt x="72" y="1661"/>
                    <a:pt x="113" y="1661"/>
                  </a:cubicBezTo>
                  <a:cubicBezTo>
                    <a:pt x="136" y="1661"/>
                    <a:pt x="158" y="1656"/>
                    <a:pt x="178" y="1646"/>
                  </a:cubicBezTo>
                  <a:lnTo>
                    <a:pt x="198" y="1637"/>
                  </a:lnTo>
                  <a:lnTo>
                    <a:pt x="202" y="1637"/>
                  </a:lnTo>
                  <a:lnTo>
                    <a:pt x="222" y="1627"/>
                  </a:lnTo>
                  <a:lnTo>
                    <a:pt x="226" y="1622"/>
                  </a:lnTo>
                  <a:lnTo>
                    <a:pt x="236" y="1608"/>
                  </a:lnTo>
                  <a:lnTo>
                    <a:pt x="241" y="1603"/>
                  </a:lnTo>
                  <a:cubicBezTo>
                    <a:pt x="246" y="1598"/>
                    <a:pt x="250" y="1593"/>
                    <a:pt x="255" y="1588"/>
                  </a:cubicBezTo>
                  <a:lnTo>
                    <a:pt x="255" y="1584"/>
                  </a:lnTo>
                  <a:cubicBezTo>
                    <a:pt x="260" y="1579"/>
                    <a:pt x="260" y="1574"/>
                    <a:pt x="265" y="1569"/>
                  </a:cubicBezTo>
                  <a:lnTo>
                    <a:pt x="265" y="1564"/>
                  </a:lnTo>
                  <a:cubicBezTo>
                    <a:pt x="265" y="1555"/>
                    <a:pt x="270" y="1550"/>
                    <a:pt x="270" y="1545"/>
                  </a:cubicBezTo>
                  <a:cubicBezTo>
                    <a:pt x="275" y="1536"/>
                    <a:pt x="275" y="1531"/>
                    <a:pt x="275" y="1521"/>
                  </a:cubicBezTo>
                  <a:lnTo>
                    <a:pt x="275" y="1511"/>
                  </a:lnTo>
                  <a:cubicBezTo>
                    <a:pt x="275" y="1502"/>
                    <a:pt x="275" y="1497"/>
                    <a:pt x="275" y="1487"/>
                  </a:cubicBezTo>
                  <a:lnTo>
                    <a:pt x="275" y="198"/>
                  </a:lnTo>
                  <a:cubicBezTo>
                    <a:pt x="275" y="126"/>
                    <a:pt x="313" y="63"/>
                    <a:pt x="371" y="29"/>
                  </a:cubicBezTo>
                  <a:cubicBezTo>
                    <a:pt x="347" y="15"/>
                    <a:pt x="318" y="5"/>
                    <a:pt x="294" y="1"/>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6" name="Google Shape;14786;p138"/>
            <p:cNvSpPr/>
            <p:nvPr/>
          </p:nvSpPr>
          <p:spPr>
            <a:xfrm>
              <a:off x="5585846" y="2037066"/>
              <a:ext cx="14530" cy="23133"/>
            </a:xfrm>
            <a:custGeom>
              <a:avLst/>
              <a:gdLst/>
              <a:ahLst/>
              <a:cxnLst/>
              <a:rect l="l" t="t" r="r" b="b"/>
              <a:pathLst>
                <a:path w="554" h="882" extrusionOk="0">
                  <a:moveTo>
                    <a:pt x="427" y="1"/>
                  </a:moveTo>
                  <a:cubicBezTo>
                    <a:pt x="339" y="1"/>
                    <a:pt x="257" y="63"/>
                    <a:pt x="236" y="157"/>
                  </a:cubicBezTo>
                  <a:lnTo>
                    <a:pt x="49" y="758"/>
                  </a:lnTo>
                  <a:cubicBezTo>
                    <a:pt x="44" y="768"/>
                    <a:pt x="44" y="773"/>
                    <a:pt x="39" y="782"/>
                  </a:cubicBezTo>
                  <a:lnTo>
                    <a:pt x="39" y="792"/>
                  </a:lnTo>
                  <a:lnTo>
                    <a:pt x="29" y="801"/>
                  </a:lnTo>
                  <a:cubicBezTo>
                    <a:pt x="20" y="816"/>
                    <a:pt x="10" y="825"/>
                    <a:pt x="1" y="835"/>
                  </a:cubicBezTo>
                  <a:cubicBezTo>
                    <a:pt x="31" y="866"/>
                    <a:pt x="74" y="882"/>
                    <a:pt x="117" y="882"/>
                  </a:cubicBezTo>
                  <a:cubicBezTo>
                    <a:pt x="134" y="882"/>
                    <a:pt x="152" y="879"/>
                    <a:pt x="169" y="874"/>
                  </a:cubicBezTo>
                  <a:lnTo>
                    <a:pt x="183" y="864"/>
                  </a:lnTo>
                  <a:cubicBezTo>
                    <a:pt x="212" y="854"/>
                    <a:pt x="241" y="830"/>
                    <a:pt x="260" y="801"/>
                  </a:cubicBezTo>
                  <a:lnTo>
                    <a:pt x="265" y="792"/>
                  </a:lnTo>
                  <a:lnTo>
                    <a:pt x="270" y="782"/>
                  </a:lnTo>
                  <a:cubicBezTo>
                    <a:pt x="275" y="773"/>
                    <a:pt x="275" y="768"/>
                    <a:pt x="280" y="758"/>
                  </a:cubicBezTo>
                  <a:lnTo>
                    <a:pt x="467" y="157"/>
                  </a:lnTo>
                  <a:cubicBezTo>
                    <a:pt x="482" y="104"/>
                    <a:pt x="511" y="60"/>
                    <a:pt x="554" y="36"/>
                  </a:cubicBezTo>
                  <a:cubicBezTo>
                    <a:pt x="535" y="22"/>
                    <a:pt x="520" y="17"/>
                    <a:pt x="501" y="12"/>
                  </a:cubicBezTo>
                  <a:lnTo>
                    <a:pt x="477" y="7"/>
                  </a:lnTo>
                  <a:cubicBezTo>
                    <a:pt x="460" y="3"/>
                    <a:pt x="444" y="1"/>
                    <a:pt x="427" y="1"/>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7" name="Google Shape;14787;p138"/>
            <p:cNvSpPr/>
            <p:nvPr/>
          </p:nvSpPr>
          <p:spPr>
            <a:xfrm>
              <a:off x="5567540" y="2028647"/>
              <a:ext cx="14294" cy="24287"/>
            </a:xfrm>
            <a:custGeom>
              <a:avLst/>
              <a:gdLst/>
              <a:ahLst/>
              <a:cxnLst/>
              <a:rect l="l" t="t" r="r" b="b"/>
              <a:pathLst>
                <a:path w="545" h="926" extrusionOk="0">
                  <a:moveTo>
                    <a:pt x="424" y="1"/>
                  </a:moveTo>
                  <a:cubicBezTo>
                    <a:pt x="361" y="1"/>
                    <a:pt x="301" y="32"/>
                    <a:pt x="266" y="83"/>
                  </a:cubicBezTo>
                  <a:lnTo>
                    <a:pt x="261" y="88"/>
                  </a:lnTo>
                  <a:lnTo>
                    <a:pt x="49" y="805"/>
                  </a:lnTo>
                  <a:cubicBezTo>
                    <a:pt x="44" y="810"/>
                    <a:pt x="39" y="819"/>
                    <a:pt x="35" y="824"/>
                  </a:cubicBezTo>
                  <a:lnTo>
                    <a:pt x="35" y="834"/>
                  </a:lnTo>
                  <a:cubicBezTo>
                    <a:pt x="35" y="838"/>
                    <a:pt x="30" y="843"/>
                    <a:pt x="25" y="848"/>
                  </a:cubicBezTo>
                  <a:lnTo>
                    <a:pt x="25" y="853"/>
                  </a:lnTo>
                  <a:cubicBezTo>
                    <a:pt x="20" y="858"/>
                    <a:pt x="15" y="863"/>
                    <a:pt x="11" y="872"/>
                  </a:cubicBezTo>
                  <a:lnTo>
                    <a:pt x="6" y="877"/>
                  </a:lnTo>
                  <a:lnTo>
                    <a:pt x="1" y="882"/>
                  </a:lnTo>
                  <a:cubicBezTo>
                    <a:pt x="20" y="896"/>
                    <a:pt x="39" y="911"/>
                    <a:pt x="68" y="920"/>
                  </a:cubicBezTo>
                  <a:cubicBezTo>
                    <a:pt x="83" y="925"/>
                    <a:pt x="97" y="925"/>
                    <a:pt x="116" y="925"/>
                  </a:cubicBezTo>
                  <a:cubicBezTo>
                    <a:pt x="140" y="925"/>
                    <a:pt x="164" y="920"/>
                    <a:pt x="184" y="911"/>
                  </a:cubicBezTo>
                  <a:cubicBezTo>
                    <a:pt x="198" y="906"/>
                    <a:pt x="213" y="896"/>
                    <a:pt x="227" y="887"/>
                  </a:cubicBezTo>
                  <a:lnTo>
                    <a:pt x="237" y="877"/>
                  </a:lnTo>
                  <a:lnTo>
                    <a:pt x="241" y="872"/>
                  </a:lnTo>
                  <a:cubicBezTo>
                    <a:pt x="246" y="867"/>
                    <a:pt x="251" y="863"/>
                    <a:pt x="256" y="853"/>
                  </a:cubicBezTo>
                  <a:cubicBezTo>
                    <a:pt x="261" y="843"/>
                    <a:pt x="266" y="838"/>
                    <a:pt x="266" y="834"/>
                  </a:cubicBezTo>
                  <a:lnTo>
                    <a:pt x="266" y="824"/>
                  </a:lnTo>
                  <a:cubicBezTo>
                    <a:pt x="270" y="819"/>
                    <a:pt x="275" y="810"/>
                    <a:pt x="275" y="805"/>
                  </a:cubicBezTo>
                  <a:lnTo>
                    <a:pt x="487" y="88"/>
                  </a:lnTo>
                  <a:lnTo>
                    <a:pt x="492" y="83"/>
                  </a:lnTo>
                  <a:cubicBezTo>
                    <a:pt x="506" y="64"/>
                    <a:pt x="525" y="45"/>
                    <a:pt x="545" y="35"/>
                  </a:cubicBezTo>
                  <a:lnTo>
                    <a:pt x="535" y="30"/>
                  </a:lnTo>
                  <a:lnTo>
                    <a:pt x="511" y="21"/>
                  </a:lnTo>
                  <a:lnTo>
                    <a:pt x="492" y="11"/>
                  </a:lnTo>
                  <a:lnTo>
                    <a:pt x="468" y="6"/>
                  </a:lnTo>
                  <a:cubicBezTo>
                    <a:pt x="453" y="2"/>
                    <a:pt x="438" y="1"/>
                    <a:pt x="424" y="1"/>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8" name="Google Shape;14788;p138"/>
            <p:cNvSpPr/>
            <p:nvPr/>
          </p:nvSpPr>
          <p:spPr>
            <a:xfrm>
              <a:off x="5548498" y="2020490"/>
              <a:ext cx="15159" cy="27880"/>
            </a:xfrm>
            <a:custGeom>
              <a:avLst/>
              <a:gdLst/>
              <a:ahLst/>
              <a:cxnLst/>
              <a:rect l="l" t="t" r="r" b="b"/>
              <a:pathLst>
                <a:path w="578" h="1063" extrusionOk="0">
                  <a:moveTo>
                    <a:pt x="459" y="0"/>
                  </a:moveTo>
                  <a:cubicBezTo>
                    <a:pt x="400" y="0"/>
                    <a:pt x="342" y="25"/>
                    <a:pt x="303" y="72"/>
                  </a:cubicBezTo>
                  <a:lnTo>
                    <a:pt x="299" y="76"/>
                  </a:lnTo>
                  <a:lnTo>
                    <a:pt x="48" y="938"/>
                  </a:lnTo>
                  <a:cubicBezTo>
                    <a:pt x="44" y="947"/>
                    <a:pt x="44" y="957"/>
                    <a:pt x="39" y="962"/>
                  </a:cubicBezTo>
                  <a:lnTo>
                    <a:pt x="39" y="971"/>
                  </a:lnTo>
                  <a:cubicBezTo>
                    <a:pt x="34" y="976"/>
                    <a:pt x="29" y="981"/>
                    <a:pt x="29" y="986"/>
                  </a:cubicBezTo>
                  <a:lnTo>
                    <a:pt x="24" y="991"/>
                  </a:lnTo>
                  <a:cubicBezTo>
                    <a:pt x="20" y="996"/>
                    <a:pt x="15" y="1005"/>
                    <a:pt x="10" y="1010"/>
                  </a:cubicBezTo>
                  <a:lnTo>
                    <a:pt x="0" y="1015"/>
                  </a:lnTo>
                  <a:lnTo>
                    <a:pt x="0" y="1020"/>
                  </a:lnTo>
                  <a:cubicBezTo>
                    <a:pt x="20" y="1039"/>
                    <a:pt x="39" y="1048"/>
                    <a:pt x="68" y="1058"/>
                  </a:cubicBezTo>
                  <a:cubicBezTo>
                    <a:pt x="82" y="1063"/>
                    <a:pt x="97" y="1063"/>
                    <a:pt x="116" y="1063"/>
                  </a:cubicBezTo>
                  <a:cubicBezTo>
                    <a:pt x="135" y="1063"/>
                    <a:pt x="154" y="1063"/>
                    <a:pt x="174" y="1053"/>
                  </a:cubicBezTo>
                  <a:lnTo>
                    <a:pt x="183" y="1048"/>
                  </a:lnTo>
                  <a:cubicBezTo>
                    <a:pt x="202" y="1044"/>
                    <a:pt x="217" y="1034"/>
                    <a:pt x="231" y="1020"/>
                  </a:cubicBezTo>
                  <a:lnTo>
                    <a:pt x="236" y="1015"/>
                  </a:lnTo>
                  <a:lnTo>
                    <a:pt x="246" y="1005"/>
                  </a:lnTo>
                  <a:lnTo>
                    <a:pt x="255" y="991"/>
                  </a:lnTo>
                  <a:lnTo>
                    <a:pt x="260" y="986"/>
                  </a:lnTo>
                  <a:cubicBezTo>
                    <a:pt x="265" y="981"/>
                    <a:pt x="265" y="976"/>
                    <a:pt x="270" y="967"/>
                  </a:cubicBezTo>
                  <a:lnTo>
                    <a:pt x="270" y="962"/>
                  </a:lnTo>
                  <a:cubicBezTo>
                    <a:pt x="275" y="957"/>
                    <a:pt x="275" y="947"/>
                    <a:pt x="279" y="938"/>
                  </a:cubicBezTo>
                  <a:lnTo>
                    <a:pt x="530" y="76"/>
                  </a:lnTo>
                  <a:lnTo>
                    <a:pt x="534" y="72"/>
                  </a:lnTo>
                  <a:cubicBezTo>
                    <a:pt x="544" y="57"/>
                    <a:pt x="563" y="43"/>
                    <a:pt x="578" y="33"/>
                  </a:cubicBezTo>
                  <a:cubicBezTo>
                    <a:pt x="558" y="24"/>
                    <a:pt x="544" y="14"/>
                    <a:pt x="525" y="9"/>
                  </a:cubicBezTo>
                  <a:lnTo>
                    <a:pt x="501" y="4"/>
                  </a:lnTo>
                  <a:cubicBezTo>
                    <a:pt x="487" y="2"/>
                    <a:pt x="473" y="0"/>
                    <a:pt x="459" y="0"/>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9" name="Google Shape;14789;p138"/>
            <p:cNvSpPr/>
            <p:nvPr/>
          </p:nvSpPr>
          <p:spPr>
            <a:xfrm>
              <a:off x="5526021" y="2010498"/>
              <a:ext cx="19723" cy="45085"/>
            </a:xfrm>
            <a:custGeom>
              <a:avLst/>
              <a:gdLst/>
              <a:ahLst/>
              <a:cxnLst/>
              <a:rect l="l" t="t" r="r" b="b"/>
              <a:pathLst>
                <a:path w="752" h="1719" extrusionOk="0">
                  <a:moveTo>
                    <a:pt x="630" y="1"/>
                  </a:moveTo>
                  <a:cubicBezTo>
                    <a:pt x="595" y="1"/>
                    <a:pt x="559" y="9"/>
                    <a:pt x="525" y="29"/>
                  </a:cubicBezTo>
                  <a:cubicBezTo>
                    <a:pt x="482" y="58"/>
                    <a:pt x="448" y="101"/>
                    <a:pt x="439" y="150"/>
                  </a:cubicBezTo>
                  <a:lnTo>
                    <a:pt x="49" y="1588"/>
                  </a:lnTo>
                  <a:cubicBezTo>
                    <a:pt x="49" y="1593"/>
                    <a:pt x="44" y="1603"/>
                    <a:pt x="44" y="1612"/>
                  </a:cubicBezTo>
                  <a:lnTo>
                    <a:pt x="44" y="1617"/>
                  </a:lnTo>
                  <a:cubicBezTo>
                    <a:pt x="39" y="1622"/>
                    <a:pt x="34" y="1632"/>
                    <a:pt x="30" y="1636"/>
                  </a:cubicBezTo>
                  <a:cubicBezTo>
                    <a:pt x="25" y="1646"/>
                    <a:pt x="20" y="1651"/>
                    <a:pt x="15" y="1660"/>
                  </a:cubicBezTo>
                  <a:lnTo>
                    <a:pt x="10" y="1660"/>
                  </a:lnTo>
                  <a:lnTo>
                    <a:pt x="1" y="1670"/>
                  </a:lnTo>
                  <a:cubicBezTo>
                    <a:pt x="20" y="1689"/>
                    <a:pt x="44" y="1704"/>
                    <a:pt x="73" y="1713"/>
                  </a:cubicBezTo>
                  <a:cubicBezTo>
                    <a:pt x="86" y="1717"/>
                    <a:pt x="99" y="1718"/>
                    <a:pt x="113" y="1718"/>
                  </a:cubicBezTo>
                  <a:cubicBezTo>
                    <a:pt x="140" y="1718"/>
                    <a:pt x="168" y="1712"/>
                    <a:pt x="193" y="1699"/>
                  </a:cubicBezTo>
                  <a:lnTo>
                    <a:pt x="203" y="1694"/>
                  </a:lnTo>
                  <a:cubicBezTo>
                    <a:pt x="208" y="1689"/>
                    <a:pt x="213" y="1689"/>
                    <a:pt x="222" y="1684"/>
                  </a:cubicBezTo>
                  <a:lnTo>
                    <a:pt x="227" y="1680"/>
                  </a:lnTo>
                  <a:lnTo>
                    <a:pt x="241" y="1665"/>
                  </a:lnTo>
                  <a:lnTo>
                    <a:pt x="246" y="1660"/>
                  </a:lnTo>
                  <a:cubicBezTo>
                    <a:pt x="251" y="1656"/>
                    <a:pt x="256" y="1646"/>
                    <a:pt x="261" y="1641"/>
                  </a:cubicBezTo>
                  <a:cubicBezTo>
                    <a:pt x="265" y="1636"/>
                    <a:pt x="270" y="1627"/>
                    <a:pt x="270" y="1622"/>
                  </a:cubicBezTo>
                  <a:lnTo>
                    <a:pt x="270" y="1612"/>
                  </a:lnTo>
                  <a:cubicBezTo>
                    <a:pt x="275" y="1607"/>
                    <a:pt x="280" y="1598"/>
                    <a:pt x="280" y="1588"/>
                  </a:cubicBezTo>
                  <a:lnTo>
                    <a:pt x="670" y="154"/>
                  </a:lnTo>
                  <a:cubicBezTo>
                    <a:pt x="679" y="101"/>
                    <a:pt x="708" y="58"/>
                    <a:pt x="751" y="34"/>
                  </a:cubicBezTo>
                  <a:cubicBezTo>
                    <a:pt x="737" y="24"/>
                    <a:pt x="718" y="15"/>
                    <a:pt x="699" y="10"/>
                  </a:cubicBezTo>
                  <a:lnTo>
                    <a:pt x="674" y="5"/>
                  </a:lnTo>
                  <a:cubicBezTo>
                    <a:pt x="660" y="2"/>
                    <a:pt x="645" y="1"/>
                    <a:pt x="630" y="1"/>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0" name="Google Shape;14790;p138"/>
            <p:cNvSpPr/>
            <p:nvPr/>
          </p:nvSpPr>
          <p:spPr>
            <a:xfrm>
              <a:off x="5502810" y="2047216"/>
              <a:ext cx="20457" cy="82302"/>
            </a:xfrm>
            <a:custGeom>
              <a:avLst/>
              <a:gdLst/>
              <a:ahLst/>
              <a:cxnLst/>
              <a:rect l="l" t="t" r="r" b="b"/>
              <a:pathLst>
                <a:path w="780" h="3138" extrusionOk="0">
                  <a:moveTo>
                    <a:pt x="150" y="1"/>
                  </a:moveTo>
                  <a:lnTo>
                    <a:pt x="135" y="44"/>
                  </a:lnTo>
                  <a:cubicBezTo>
                    <a:pt x="87" y="232"/>
                    <a:pt x="44" y="419"/>
                    <a:pt x="15" y="607"/>
                  </a:cubicBezTo>
                  <a:cubicBezTo>
                    <a:pt x="5" y="665"/>
                    <a:pt x="0" y="722"/>
                    <a:pt x="5" y="785"/>
                  </a:cubicBezTo>
                  <a:cubicBezTo>
                    <a:pt x="15" y="1290"/>
                    <a:pt x="409" y="1819"/>
                    <a:pt x="496" y="1925"/>
                  </a:cubicBezTo>
                  <a:lnTo>
                    <a:pt x="511" y="1945"/>
                  </a:lnTo>
                  <a:cubicBezTo>
                    <a:pt x="535" y="1978"/>
                    <a:pt x="549" y="2017"/>
                    <a:pt x="549" y="2055"/>
                  </a:cubicBezTo>
                  <a:lnTo>
                    <a:pt x="549" y="3138"/>
                  </a:lnTo>
                  <a:lnTo>
                    <a:pt x="780" y="3138"/>
                  </a:lnTo>
                  <a:lnTo>
                    <a:pt x="780" y="2055"/>
                  </a:lnTo>
                  <a:cubicBezTo>
                    <a:pt x="780" y="2017"/>
                    <a:pt x="766" y="1978"/>
                    <a:pt x="737" y="1945"/>
                  </a:cubicBezTo>
                  <a:lnTo>
                    <a:pt x="722" y="1925"/>
                  </a:lnTo>
                  <a:cubicBezTo>
                    <a:pt x="636" y="1819"/>
                    <a:pt x="241" y="1290"/>
                    <a:pt x="231" y="785"/>
                  </a:cubicBezTo>
                  <a:cubicBezTo>
                    <a:pt x="231" y="722"/>
                    <a:pt x="236" y="665"/>
                    <a:pt x="246" y="607"/>
                  </a:cubicBezTo>
                  <a:cubicBezTo>
                    <a:pt x="275" y="434"/>
                    <a:pt x="308" y="256"/>
                    <a:pt x="357" y="87"/>
                  </a:cubicBezTo>
                  <a:lnTo>
                    <a:pt x="150" y="1"/>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1" name="Google Shape;14791;p138"/>
            <p:cNvSpPr/>
            <p:nvPr/>
          </p:nvSpPr>
          <p:spPr>
            <a:xfrm>
              <a:off x="5677354" y="2131380"/>
              <a:ext cx="9363" cy="22031"/>
            </a:xfrm>
            <a:custGeom>
              <a:avLst/>
              <a:gdLst/>
              <a:ahLst/>
              <a:cxnLst/>
              <a:rect l="l" t="t" r="r" b="b"/>
              <a:pathLst>
                <a:path w="357" h="840" extrusionOk="0">
                  <a:moveTo>
                    <a:pt x="231" y="1"/>
                  </a:moveTo>
                  <a:cubicBezTo>
                    <a:pt x="154" y="1"/>
                    <a:pt x="87" y="44"/>
                    <a:pt x="53" y="107"/>
                  </a:cubicBezTo>
                  <a:lnTo>
                    <a:pt x="48" y="116"/>
                  </a:lnTo>
                  <a:lnTo>
                    <a:pt x="48" y="675"/>
                  </a:lnTo>
                  <a:cubicBezTo>
                    <a:pt x="48" y="684"/>
                    <a:pt x="48" y="689"/>
                    <a:pt x="48" y="699"/>
                  </a:cubicBezTo>
                  <a:lnTo>
                    <a:pt x="48" y="704"/>
                  </a:lnTo>
                  <a:cubicBezTo>
                    <a:pt x="48" y="708"/>
                    <a:pt x="48" y="718"/>
                    <a:pt x="43" y="723"/>
                  </a:cubicBezTo>
                  <a:cubicBezTo>
                    <a:pt x="43" y="728"/>
                    <a:pt x="39" y="737"/>
                    <a:pt x="39" y="742"/>
                  </a:cubicBezTo>
                  <a:lnTo>
                    <a:pt x="39" y="747"/>
                  </a:lnTo>
                  <a:cubicBezTo>
                    <a:pt x="34" y="752"/>
                    <a:pt x="34" y="761"/>
                    <a:pt x="29" y="766"/>
                  </a:cubicBezTo>
                  <a:cubicBezTo>
                    <a:pt x="24" y="776"/>
                    <a:pt x="19" y="780"/>
                    <a:pt x="15" y="785"/>
                  </a:cubicBezTo>
                  <a:lnTo>
                    <a:pt x="10" y="790"/>
                  </a:lnTo>
                  <a:lnTo>
                    <a:pt x="0" y="800"/>
                  </a:lnTo>
                  <a:cubicBezTo>
                    <a:pt x="29" y="825"/>
                    <a:pt x="63" y="839"/>
                    <a:pt x="99" y="839"/>
                  </a:cubicBezTo>
                  <a:cubicBezTo>
                    <a:pt x="105" y="839"/>
                    <a:pt x="110" y="839"/>
                    <a:pt x="116" y="838"/>
                  </a:cubicBezTo>
                  <a:cubicBezTo>
                    <a:pt x="135" y="838"/>
                    <a:pt x="159" y="833"/>
                    <a:pt x="178" y="829"/>
                  </a:cubicBezTo>
                  <a:lnTo>
                    <a:pt x="183" y="829"/>
                  </a:lnTo>
                  <a:lnTo>
                    <a:pt x="202" y="814"/>
                  </a:lnTo>
                  <a:lnTo>
                    <a:pt x="207" y="814"/>
                  </a:lnTo>
                  <a:cubicBezTo>
                    <a:pt x="212" y="814"/>
                    <a:pt x="217" y="809"/>
                    <a:pt x="226" y="805"/>
                  </a:cubicBezTo>
                  <a:lnTo>
                    <a:pt x="226" y="800"/>
                  </a:lnTo>
                  <a:lnTo>
                    <a:pt x="241" y="790"/>
                  </a:lnTo>
                  <a:lnTo>
                    <a:pt x="245" y="785"/>
                  </a:lnTo>
                  <a:cubicBezTo>
                    <a:pt x="250" y="780"/>
                    <a:pt x="255" y="771"/>
                    <a:pt x="260" y="766"/>
                  </a:cubicBezTo>
                  <a:lnTo>
                    <a:pt x="260" y="761"/>
                  </a:lnTo>
                  <a:cubicBezTo>
                    <a:pt x="260" y="756"/>
                    <a:pt x="265" y="752"/>
                    <a:pt x="265" y="747"/>
                  </a:cubicBezTo>
                  <a:lnTo>
                    <a:pt x="265" y="742"/>
                  </a:lnTo>
                  <a:cubicBezTo>
                    <a:pt x="270" y="737"/>
                    <a:pt x="274" y="728"/>
                    <a:pt x="274" y="723"/>
                  </a:cubicBezTo>
                  <a:cubicBezTo>
                    <a:pt x="274" y="713"/>
                    <a:pt x="279" y="708"/>
                    <a:pt x="279" y="704"/>
                  </a:cubicBezTo>
                  <a:lnTo>
                    <a:pt x="279" y="694"/>
                  </a:lnTo>
                  <a:cubicBezTo>
                    <a:pt x="279" y="689"/>
                    <a:pt x="279" y="679"/>
                    <a:pt x="279" y="675"/>
                  </a:cubicBezTo>
                  <a:lnTo>
                    <a:pt x="279" y="116"/>
                  </a:lnTo>
                  <a:lnTo>
                    <a:pt x="284" y="107"/>
                  </a:lnTo>
                  <a:cubicBezTo>
                    <a:pt x="298" y="73"/>
                    <a:pt x="327" y="49"/>
                    <a:pt x="356" y="30"/>
                  </a:cubicBezTo>
                  <a:cubicBezTo>
                    <a:pt x="332" y="15"/>
                    <a:pt x="308" y="6"/>
                    <a:pt x="279" y="1"/>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2" name="Google Shape;14792;p138"/>
            <p:cNvSpPr/>
            <p:nvPr/>
          </p:nvSpPr>
          <p:spPr>
            <a:xfrm>
              <a:off x="5696894" y="2135314"/>
              <a:ext cx="9888" cy="20851"/>
            </a:xfrm>
            <a:custGeom>
              <a:avLst/>
              <a:gdLst/>
              <a:ahLst/>
              <a:cxnLst/>
              <a:rect l="l" t="t" r="r" b="b"/>
              <a:pathLst>
                <a:path w="377" h="795" extrusionOk="0">
                  <a:moveTo>
                    <a:pt x="251" y="0"/>
                  </a:moveTo>
                  <a:cubicBezTo>
                    <a:pt x="140" y="0"/>
                    <a:pt x="54" y="87"/>
                    <a:pt x="54" y="197"/>
                  </a:cubicBezTo>
                  <a:lnTo>
                    <a:pt x="54" y="626"/>
                  </a:lnTo>
                  <a:cubicBezTo>
                    <a:pt x="54" y="635"/>
                    <a:pt x="54" y="640"/>
                    <a:pt x="54" y="650"/>
                  </a:cubicBezTo>
                  <a:lnTo>
                    <a:pt x="54" y="655"/>
                  </a:lnTo>
                  <a:cubicBezTo>
                    <a:pt x="49" y="659"/>
                    <a:pt x="49" y="669"/>
                    <a:pt x="49" y="674"/>
                  </a:cubicBezTo>
                  <a:cubicBezTo>
                    <a:pt x="44" y="679"/>
                    <a:pt x="44" y="688"/>
                    <a:pt x="39" y="693"/>
                  </a:cubicBezTo>
                  <a:lnTo>
                    <a:pt x="39" y="698"/>
                  </a:lnTo>
                  <a:cubicBezTo>
                    <a:pt x="39" y="703"/>
                    <a:pt x="35" y="712"/>
                    <a:pt x="30" y="717"/>
                  </a:cubicBezTo>
                  <a:cubicBezTo>
                    <a:pt x="25" y="727"/>
                    <a:pt x="25" y="732"/>
                    <a:pt x="20" y="736"/>
                  </a:cubicBezTo>
                  <a:lnTo>
                    <a:pt x="15" y="741"/>
                  </a:lnTo>
                  <a:lnTo>
                    <a:pt x="1" y="751"/>
                  </a:lnTo>
                  <a:cubicBezTo>
                    <a:pt x="35" y="780"/>
                    <a:pt x="73" y="794"/>
                    <a:pt x="116" y="794"/>
                  </a:cubicBezTo>
                  <a:cubicBezTo>
                    <a:pt x="140" y="794"/>
                    <a:pt x="160" y="789"/>
                    <a:pt x="184" y="784"/>
                  </a:cubicBezTo>
                  <a:lnTo>
                    <a:pt x="189" y="784"/>
                  </a:lnTo>
                  <a:lnTo>
                    <a:pt x="208" y="770"/>
                  </a:lnTo>
                  <a:cubicBezTo>
                    <a:pt x="217" y="770"/>
                    <a:pt x="222" y="765"/>
                    <a:pt x="227" y="760"/>
                  </a:cubicBezTo>
                  <a:lnTo>
                    <a:pt x="232" y="756"/>
                  </a:lnTo>
                  <a:lnTo>
                    <a:pt x="241" y="746"/>
                  </a:lnTo>
                  <a:lnTo>
                    <a:pt x="246" y="741"/>
                  </a:lnTo>
                  <a:cubicBezTo>
                    <a:pt x="251" y="736"/>
                    <a:pt x="256" y="727"/>
                    <a:pt x="261" y="722"/>
                  </a:cubicBezTo>
                  <a:lnTo>
                    <a:pt x="261" y="717"/>
                  </a:lnTo>
                  <a:cubicBezTo>
                    <a:pt x="266" y="712"/>
                    <a:pt x="266" y="707"/>
                    <a:pt x="270" y="703"/>
                  </a:cubicBezTo>
                  <a:lnTo>
                    <a:pt x="270" y="698"/>
                  </a:lnTo>
                  <a:cubicBezTo>
                    <a:pt x="270" y="693"/>
                    <a:pt x="275" y="683"/>
                    <a:pt x="275" y="679"/>
                  </a:cubicBezTo>
                  <a:cubicBezTo>
                    <a:pt x="280" y="669"/>
                    <a:pt x="280" y="664"/>
                    <a:pt x="280" y="659"/>
                  </a:cubicBezTo>
                  <a:lnTo>
                    <a:pt x="280" y="655"/>
                  </a:lnTo>
                  <a:cubicBezTo>
                    <a:pt x="280" y="645"/>
                    <a:pt x="280" y="635"/>
                    <a:pt x="280" y="630"/>
                  </a:cubicBezTo>
                  <a:lnTo>
                    <a:pt x="280" y="197"/>
                  </a:lnTo>
                  <a:cubicBezTo>
                    <a:pt x="280" y="125"/>
                    <a:pt x="318" y="63"/>
                    <a:pt x="376" y="29"/>
                  </a:cubicBezTo>
                  <a:cubicBezTo>
                    <a:pt x="352" y="15"/>
                    <a:pt x="328" y="5"/>
                    <a:pt x="299" y="0"/>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3" name="Google Shape;14793;p138"/>
            <p:cNvSpPr/>
            <p:nvPr/>
          </p:nvSpPr>
          <p:spPr>
            <a:xfrm>
              <a:off x="5637856" y="2121807"/>
              <a:ext cx="9730" cy="43643"/>
            </a:xfrm>
            <a:custGeom>
              <a:avLst/>
              <a:gdLst/>
              <a:ahLst/>
              <a:cxnLst/>
              <a:rect l="l" t="t" r="r" b="b"/>
              <a:pathLst>
                <a:path w="371" h="1664" extrusionOk="0">
                  <a:moveTo>
                    <a:pt x="245" y="0"/>
                  </a:moveTo>
                  <a:cubicBezTo>
                    <a:pt x="135" y="0"/>
                    <a:pt x="48" y="92"/>
                    <a:pt x="48" y="202"/>
                  </a:cubicBezTo>
                  <a:lnTo>
                    <a:pt x="48" y="1179"/>
                  </a:lnTo>
                  <a:lnTo>
                    <a:pt x="140" y="1189"/>
                  </a:lnTo>
                  <a:lnTo>
                    <a:pt x="53" y="1203"/>
                  </a:lnTo>
                  <a:lnTo>
                    <a:pt x="53" y="1492"/>
                  </a:lnTo>
                  <a:cubicBezTo>
                    <a:pt x="53" y="1502"/>
                    <a:pt x="53" y="1506"/>
                    <a:pt x="53" y="1516"/>
                  </a:cubicBezTo>
                  <a:lnTo>
                    <a:pt x="53" y="1521"/>
                  </a:lnTo>
                  <a:cubicBezTo>
                    <a:pt x="53" y="1530"/>
                    <a:pt x="48" y="1535"/>
                    <a:pt x="48" y="1540"/>
                  </a:cubicBezTo>
                  <a:cubicBezTo>
                    <a:pt x="43" y="1550"/>
                    <a:pt x="43" y="1554"/>
                    <a:pt x="39" y="1559"/>
                  </a:cubicBezTo>
                  <a:lnTo>
                    <a:pt x="39" y="1564"/>
                  </a:lnTo>
                  <a:cubicBezTo>
                    <a:pt x="39" y="1574"/>
                    <a:pt x="34" y="1579"/>
                    <a:pt x="29" y="1583"/>
                  </a:cubicBezTo>
                  <a:lnTo>
                    <a:pt x="29" y="1588"/>
                  </a:lnTo>
                  <a:cubicBezTo>
                    <a:pt x="29" y="1593"/>
                    <a:pt x="24" y="1598"/>
                    <a:pt x="19" y="1603"/>
                  </a:cubicBezTo>
                  <a:lnTo>
                    <a:pt x="14" y="1607"/>
                  </a:lnTo>
                  <a:lnTo>
                    <a:pt x="0" y="1617"/>
                  </a:lnTo>
                  <a:cubicBezTo>
                    <a:pt x="35" y="1648"/>
                    <a:pt x="75" y="1663"/>
                    <a:pt x="117" y="1663"/>
                  </a:cubicBezTo>
                  <a:cubicBezTo>
                    <a:pt x="139" y="1663"/>
                    <a:pt x="161" y="1659"/>
                    <a:pt x="183" y="1651"/>
                  </a:cubicBezTo>
                  <a:lnTo>
                    <a:pt x="202" y="1641"/>
                  </a:lnTo>
                  <a:lnTo>
                    <a:pt x="207" y="1641"/>
                  </a:lnTo>
                  <a:lnTo>
                    <a:pt x="221" y="1627"/>
                  </a:lnTo>
                  <a:lnTo>
                    <a:pt x="226" y="1622"/>
                  </a:lnTo>
                  <a:lnTo>
                    <a:pt x="241" y="1612"/>
                  </a:lnTo>
                  <a:lnTo>
                    <a:pt x="245" y="1607"/>
                  </a:lnTo>
                  <a:cubicBezTo>
                    <a:pt x="250" y="1603"/>
                    <a:pt x="255" y="1598"/>
                    <a:pt x="255" y="1588"/>
                  </a:cubicBezTo>
                  <a:cubicBezTo>
                    <a:pt x="260" y="1583"/>
                    <a:pt x="265" y="1579"/>
                    <a:pt x="265" y="1569"/>
                  </a:cubicBezTo>
                  <a:lnTo>
                    <a:pt x="265" y="1564"/>
                  </a:lnTo>
                  <a:cubicBezTo>
                    <a:pt x="269" y="1559"/>
                    <a:pt x="269" y="1554"/>
                    <a:pt x="274" y="1545"/>
                  </a:cubicBezTo>
                  <a:cubicBezTo>
                    <a:pt x="274" y="1540"/>
                    <a:pt x="279" y="1530"/>
                    <a:pt x="279" y="1526"/>
                  </a:cubicBezTo>
                  <a:lnTo>
                    <a:pt x="279" y="1521"/>
                  </a:lnTo>
                  <a:cubicBezTo>
                    <a:pt x="279" y="1511"/>
                    <a:pt x="279" y="1506"/>
                    <a:pt x="279" y="1497"/>
                  </a:cubicBezTo>
                  <a:lnTo>
                    <a:pt x="279" y="198"/>
                  </a:lnTo>
                  <a:cubicBezTo>
                    <a:pt x="279" y="130"/>
                    <a:pt x="313" y="68"/>
                    <a:pt x="371" y="29"/>
                  </a:cubicBezTo>
                  <a:cubicBezTo>
                    <a:pt x="346" y="15"/>
                    <a:pt x="322" y="5"/>
                    <a:pt x="294" y="0"/>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4" name="Google Shape;14794;p138"/>
            <p:cNvSpPr/>
            <p:nvPr/>
          </p:nvSpPr>
          <p:spPr>
            <a:xfrm>
              <a:off x="5657657" y="2127472"/>
              <a:ext cx="9363" cy="25913"/>
            </a:xfrm>
            <a:custGeom>
              <a:avLst/>
              <a:gdLst/>
              <a:ahLst/>
              <a:cxnLst/>
              <a:rect l="l" t="t" r="r" b="b"/>
              <a:pathLst>
                <a:path w="357" h="988" extrusionOk="0">
                  <a:moveTo>
                    <a:pt x="231" y="1"/>
                  </a:moveTo>
                  <a:cubicBezTo>
                    <a:pt x="159" y="1"/>
                    <a:pt x="92" y="44"/>
                    <a:pt x="58" y="107"/>
                  </a:cubicBezTo>
                  <a:lnTo>
                    <a:pt x="49" y="116"/>
                  </a:lnTo>
                  <a:lnTo>
                    <a:pt x="49" y="819"/>
                  </a:lnTo>
                  <a:cubicBezTo>
                    <a:pt x="49" y="824"/>
                    <a:pt x="49" y="833"/>
                    <a:pt x="49" y="843"/>
                  </a:cubicBezTo>
                  <a:lnTo>
                    <a:pt x="49" y="848"/>
                  </a:lnTo>
                  <a:cubicBezTo>
                    <a:pt x="49" y="853"/>
                    <a:pt x="49" y="862"/>
                    <a:pt x="49" y="867"/>
                  </a:cubicBezTo>
                  <a:cubicBezTo>
                    <a:pt x="44" y="872"/>
                    <a:pt x="44" y="881"/>
                    <a:pt x="39" y="886"/>
                  </a:cubicBezTo>
                  <a:lnTo>
                    <a:pt x="39" y="891"/>
                  </a:lnTo>
                  <a:cubicBezTo>
                    <a:pt x="34" y="896"/>
                    <a:pt x="34" y="901"/>
                    <a:pt x="29" y="905"/>
                  </a:cubicBezTo>
                  <a:lnTo>
                    <a:pt x="29" y="910"/>
                  </a:lnTo>
                  <a:cubicBezTo>
                    <a:pt x="25" y="915"/>
                    <a:pt x="20" y="925"/>
                    <a:pt x="15" y="929"/>
                  </a:cubicBezTo>
                  <a:lnTo>
                    <a:pt x="15" y="934"/>
                  </a:lnTo>
                  <a:lnTo>
                    <a:pt x="0" y="944"/>
                  </a:lnTo>
                  <a:cubicBezTo>
                    <a:pt x="34" y="973"/>
                    <a:pt x="77" y="987"/>
                    <a:pt x="121" y="987"/>
                  </a:cubicBezTo>
                  <a:cubicBezTo>
                    <a:pt x="140" y="987"/>
                    <a:pt x="164" y="982"/>
                    <a:pt x="183" y="978"/>
                  </a:cubicBezTo>
                  <a:lnTo>
                    <a:pt x="203" y="968"/>
                  </a:lnTo>
                  <a:lnTo>
                    <a:pt x="207" y="968"/>
                  </a:lnTo>
                  <a:lnTo>
                    <a:pt x="227" y="954"/>
                  </a:lnTo>
                  <a:lnTo>
                    <a:pt x="231" y="949"/>
                  </a:lnTo>
                  <a:lnTo>
                    <a:pt x="241" y="939"/>
                  </a:lnTo>
                  <a:lnTo>
                    <a:pt x="246" y="934"/>
                  </a:lnTo>
                  <a:cubicBezTo>
                    <a:pt x="251" y="929"/>
                    <a:pt x="255" y="920"/>
                    <a:pt x="260" y="915"/>
                  </a:cubicBezTo>
                  <a:cubicBezTo>
                    <a:pt x="260" y="905"/>
                    <a:pt x="265" y="901"/>
                    <a:pt x="270" y="896"/>
                  </a:cubicBezTo>
                  <a:lnTo>
                    <a:pt x="270" y="891"/>
                  </a:lnTo>
                  <a:cubicBezTo>
                    <a:pt x="270" y="886"/>
                    <a:pt x="275" y="877"/>
                    <a:pt x="275" y="872"/>
                  </a:cubicBezTo>
                  <a:cubicBezTo>
                    <a:pt x="280" y="867"/>
                    <a:pt x="280" y="857"/>
                    <a:pt x="280" y="853"/>
                  </a:cubicBezTo>
                  <a:lnTo>
                    <a:pt x="280" y="848"/>
                  </a:lnTo>
                  <a:cubicBezTo>
                    <a:pt x="280" y="838"/>
                    <a:pt x="280" y="828"/>
                    <a:pt x="280" y="824"/>
                  </a:cubicBezTo>
                  <a:lnTo>
                    <a:pt x="280" y="116"/>
                  </a:lnTo>
                  <a:lnTo>
                    <a:pt x="284" y="107"/>
                  </a:lnTo>
                  <a:cubicBezTo>
                    <a:pt x="304" y="73"/>
                    <a:pt x="328" y="49"/>
                    <a:pt x="357" y="30"/>
                  </a:cubicBezTo>
                  <a:cubicBezTo>
                    <a:pt x="332" y="15"/>
                    <a:pt x="308" y="6"/>
                    <a:pt x="280" y="1"/>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5" name="Google Shape;14795;p138"/>
            <p:cNvSpPr/>
            <p:nvPr/>
          </p:nvSpPr>
          <p:spPr>
            <a:xfrm>
              <a:off x="5616900" y="2151969"/>
              <a:ext cx="29794" cy="73726"/>
            </a:xfrm>
            <a:custGeom>
              <a:avLst/>
              <a:gdLst/>
              <a:ahLst/>
              <a:cxnLst/>
              <a:rect l="l" t="t" r="r" b="b"/>
              <a:pathLst>
                <a:path w="1136" h="2811" extrusionOk="0">
                  <a:moveTo>
                    <a:pt x="260" y="0"/>
                  </a:moveTo>
                  <a:lnTo>
                    <a:pt x="236" y="5"/>
                  </a:lnTo>
                  <a:lnTo>
                    <a:pt x="222" y="10"/>
                  </a:lnTo>
                  <a:lnTo>
                    <a:pt x="207" y="15"/>
                  </a:lnTo>
                  <a:lnTo>
                    <a:pt x="188" y="24"/>
                  </a:lnTo>
                  <a:lnTo>
                    <a:pt x="178" y="29"/>
                  </a:lnTo>
                  <a:cubicBezTo>
                    <a:pt x="169" y="34"/>
                    <a:pt x="159" y="39"/>
                    <a:pt x="154" y="44"/>
                  </a:cubicBezTo>
                  <a:cubicBezTo>
                    <a:pt x="0" y="174"/>
                    <a:pt x="29" y="592"/>
                    <a:pt x="48" y="963"/>
                  </a:cubicBezTo>
                  <a:cubicBezTo>
                    <a:pt x="87" y="1588"/>
                    <a:pt x="833" y="2146"/>
                    <a:pt x="838" y="2151"/>
                  </a:cubicBezTo>
                  <a:cubicBezTo>
                    <a:pt x="881" y="2185"/>
                    <a:pt x="910" y="2238"/>
                    <a:pt x="910" y="2291"/>
                  </a:cubicBezTo>
                  <a:lnTo>
                    <a:pt x="910" y="2810"/>
                  </a:lnTo>
                  <a:lnTo>
                    <a:pt x="1136" y="2810"/>
                  </a:lnTo>
                  <a:lnTo>
                    <a:pt x="1136" y="2296"/>
                  </a:lnTo>
                  <a:cubicBezTo>
                    <a:pt x="1136" y="2238"/>
                    <a:pt x="1112" y="2190"/>
                    <a:pt x="1068" y="2156"/>
                  </a:cubicBezTo>
                  <a:cubicBezTo>
                    <a:pt x="1059" y="2151"/>
                    <a:pt x="318" y="1588"/>
                    <a:pt x="279" y="967"/>
                  </a:cubicBezTo>
                  <a:cubicBezTo>
                    <a:pt x="255" y="597"/>
                    <a:pt x="231" y="174"/>
                    <a:pt x="380" y="48"/>
                  </a:cubicBezTo>
                  <a:cubicBezTo>
                    <a:pt x="390" y="44"/>
                    <a:pt x="400" y="39"/>
                    <a:pt x="404" y="34"/>
                  </a:cubicBezTo>
                  <a:lnTo>
                    <a:pt x="419" y="24"/>
                  </a:lnTo>
                  <a:lnTo>
                    <a:pt x="433" y="20"/>
                  </a:lnTo>
                  <a:lnTo>
                    <a:pt x="453" y="15"/>
                  </a:lnTo>
                  <a:lnTo>
                    <a:pt x="467" y="10"/>
                  </a:lnTo>
                  <a:lnTo>
                    <a:pt x="472" y="10"/>
                  </a:lnTo>
                  <a:lnTo>
                    <a:pt x="443" y="5"/>
                  </a:lnTo>
                  <a:lnTo>
                    <a:pt x="400" y="0"/>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6" name="Google Shape;14796;p138"/>
            <p:cNvSpPr/>
            <p:nvPr/>
          </p:nvSpPr>
          <p:spPr>
            <a:xfrm>
              <a:off x="5458512" y="2007088"/>
              <a:ext cx="19094" cy="13140"/>
            </a:xfrm>
            <a:custGeom>
              <a:avLst/>
              <a:gdLst/>
              <a:ahLst/>
              <a:cxnLst/>
              <a:rect l="l" t="t" r="r" b="b"/>
              <a:pathLst>
                <a:path w="728" h="501" extrusionOk="0">
                  <a:moveTo>
                    <a:pt x="1" y="0"/>
                  </a:moveTo>
                  <a:lnTo>
                    <a:pt x="515" y="501"/>
                  </a:lnTo>
                  <a:lnTo>
                    <a:pt x="727" y="49"/>
                  </a:lnTo>
                  <a:lnTo>
                    <a:pt x="1"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7" name="Google Shape;14797;p138"/>
            <p:cNvSpPr/>
            <p:nvPr/>
          </p:nvSpPr>
          <p:spPr>
            <a:xfrm>
              <a:off x="5604153" y="2062350"/>
              <a:ext cx="18071" cy="20615"/>
            </a:xfrm>
            <a:custGeom>
              <a:avLst/>
              <a:gdLst/>
              <a:ahLst/>
              <a:cxnLst/>
              <a:rect l="l" t="t" r="r" b="b"/>
              <a:pathLst>
                <a:path w="689" h="786" extrusionOk="0">
                  <a:moveTo>
                    <a:pt x="164" y="1"/>
                  </a:moveTo>
                  <a:lnTo>
                    <a:pt x="10" y="569"/>
                  </a:lnTo>
                  <a:cubicBezTo>
                    <a:pt x="5" y="583"/>
                    <a:pt x="5" y="593"/>
                    <a:pt x="0" y="607"/>
                  </a:cubicBezTo>
                  <a:lnTo>
                    <a:pt x="429" y="785"/>
                  </a:lnTo>
                  <a:lnTo>
                    <a:pt x="688" y="218"/>
                  </a:lnTo>
                  <a:lnTo>
                    <a:pt x="164" y="1"/>
                  </a:ln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8" name="Google Shape;14798;p138"/>
            <p:cNvSpPr/>
            <p:nvPr/>
          </p:nvSpPr>
          <p:spPr>
            <a:xfrm>
              <a:off x="5480858" y="2011494"/>
              <a:ext cx="44062" cy="30948"/>
            </a:xfrm>
            <a:custGeom>
              <a:avLst/>
              <a:gdLst/>
              <a:ahLst/>
              <a:cxnLst/>
              <a:rect l="l" t="t" r="r" b="b"/>
              <a:pathLst>
                <a:path w="1680" h="1180" extrusionOk="0">
                  <a:moveTo>
                    <a:pt x="255" y="1"/>
                  </a:moveTo>
                  <a:lnTo>
                    <a:pt x="0" y="535"/>
                  </a:lnTo>
                  <a:lnTo>
                    <a:pt x="1526" y="1180"/>
                  </a:lnTo>
                  <a:lnTo>
                    <a:pt x="1680" y="602"/>
                  </a:lnTo>
                  <a:lnTo>
                    <a:pt x="255" y="1"/>
                  </a:ln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9" name="Google Shape;14799;p138"/>
            <p:cNvSpPr/>
            <p:nvPr/>
          </p:nvSpPr>
          <p:spPr>
            <a:xfrm>
              <a:off x="5624978" y="2072080"/>
              <a:ext cx="16182" cy="17966"/>
            </a:xfrm>
            <a:custGeom>
              <a:avLst/>
              <a:gdLst/>
              <a:ahLst/>
              <a:cxnLst/>
              <a:rect l="l" t="t" r="r" b="b"/>
              <a:pathLst>
                <a:path w="617" h="685" extrusionOk="0">
                  <a:moveTo>
                    <a:pt x="260" y="0"/>
                  </a:moveTo>
                  <a:lnTo>
                    <a:pt x="0" y="563"/>
                  </a:lnTo>
                  <a:lnTo>
                    <a:pt x="270" y="674"/>
                  </a:lnTo>
                  <a:cubicBezTo>
                    <a:pt x="287" y="681"/>
                    <a:pt x="305" y="684"/>
                    <a:pt x="324" y="684"/>
                  </a:cubicBezTo>
                  <a:cubicBezTo>
                    <a:pt x="380" y="684"/>
                    <a:pt x="435" y="652"/>
                    <a:pt x="457" y="597"/>
                  </a:cubicBezTo>
                  <a:lnTo>
                    <a:pt x="587" y="299"/>
                  </a:lnTo>
                  <a:cubicBezTo>
                    <a:pt x="616" y="222"/>
                    <a:pt x="582" y="135"/>
                    <a:pt x="510" y="106"/>
                  </a:cubicBezTo>
                  <a:lnTo>
                    <a:pt x="260" y="0"/>
                  </a:ln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0" name="Google Shape;14800;p138"/>
            <p:cNvSpPr/>
            <p:nvPr/>
          </p:nvSpPr>
          <p:spPr>
            <a:xfrm>
              <a:off x="5386334" y="2267186"/>
              <a:ext cx="72204" cy="17808"/>
            </a:xfrm>
            <a:custGeom>
              <a:avLst/>
              <a:gdLst/>
              <a:ahLst/>
              <a:cxnLst/>
              <a:rect l="l" t="t" r="r" b="b"/>
              <a:pathLst>
                <a:path w="2753" h="679" extrusionOk="0">
                  <a:moveTo>
                    <a:pt x="0" y="0"/>
                  </a:moveTo>
                  <a:lnTo>
                    <a:pt x="0" y="679"/>
                  </a:lnTo>
                  <a:lnTo>
                    <a:pt x="2753" y="679"/>
                  </a:lnTo>
                  <a:lnTo>
                    <a:pt x="2753" y="0"/>
                  </a:lnTo>
                  <a:close/>
                </a:path>
              </a:pathLst>
            </a:custGeom>
            <a:solidFill>
              <a:srgbClr val="FAFB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1" name="Google Shape;14801;p138"/>
            <p:cNvSpPr/>
            <p:nvPr/>
          </p:nvSpPr>
          <p:spPr>
            <a:xfrm>
              <a:off x="5386203" y="2296325"/>
              <a:ext cx="72204" cy="44849"/>
            </a:xfrm>
            <a:custGeom>
              <a:avLst/>
              <a:gdLst/>
              <a:ahLst/>
              <a:cxnLst/>
              <a:rect l="l" t="t" r="r" b="b"/>
              <a:pathLst>
                <a:path w="2753" h="1710" extrusionOk="0">
                  <a:moveTo>
                    <a:pt x="0" y="1"/>
                  </a:moveTo>
                  <a:lnTo>
                    <a:pt x="0" y="1709"/>
                  </a:lnTo>
                  <a:lnTo>
                    <a:pt x="2753" y="1709"/>
                  </a:lnTo>
                  <a:lnTo>
                    <a:pt x="2753" y="1"/>
                  </a:ln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2" name="Google Shape;14802;p138"/>
            <p:cNvSpPr/>
            <p:nvPr/>
          </p:nvSpPr>
          <p:spPr>
            <a:xfrm>
              <a:off x="5398451" y="2267186"/>
              <a:ext cx="60087" cy="17808"/>
            </a:xfrm>
            <a:custGeom>
              <a:avLst/>
              <a:gdLst/>
              <a:ahLst/>
              <a:cxnLst/>
              <a:rect l="l" t="t" r="r" b="b"/>
              <a:pathLst>
                <a:path w="2291" h="679" extrusionOk="0">
                  <a:moveTo>
                    <a:pt x="0" y="0"/>
                  </a:moveTo>
                  <a:lnTo>
                    <a:pt x="0" y="679"/>
                  </a:lnTo>
                  <a:lnTo>
                    <a:pt x="2291" y="679"/>
                  </a:lnTo>
                  <a:lnTo>
                    <a:pt x="2291" y="0"/>
                  </a:lnTo>
                  <a:close/>
                </a:path>
              </a:pathLst>
            </a:custGeom>
            <a:solidFill>
              <a:srgbClr val="F2F4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3" name="Google Shape;14803;p138"/>
            <p:cNvSpPr/>
            <p:nvPr/>
          </p:nvSpPr>
          <p:spPr>
            <a:xfrm>
              <a:off x="5398451" y="2296325"/>
              <a:ext cx="60087" cy="44849"/>
            </a:xfrm>
            <a:custGeom>
              <a:avLst/>
              <a:gdLst/>
              <a:ahLst/>
              <a:cxnLst/>
              <a:rect l="l" t="t" r="r" b="b"/>
              <a:pathLst>
                <a:path w="2291" h="1710" extrusionOk="0">
                  <a:moveTo>
                    <a:pt x="0" y="1"/>
                  </a:moveTo>
                  <a:lnTo>
                    <a:pt x="0" y="1709"/>
                  </a:lnTo>
                  <a:lnTo>
                    <a:pt x="2291" y="1709"/>
                  </a:lnTo>
                  <a:lnTo>
                    <a:pt x="2291" y="1"/>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4" name="Google Shape;14804;p138"/>
            <p:cNvSpPr/>
            <p:nvPr/>
          </p:nvSpPr>
          <p:spPr>
            <a:xfrm>
              <a:off x="5633161" y="2265036"/>
              <a:ext cx="72231" cy="76138"/>
            </a:xfrm>
            <a:custGeom>
              <a:avLst/>
              <a:gdLst/>
              <a:ahLst/>
              <a:cxnLst/>
              <a:rect l="l" t="t" r="r" b="b"/>
              <a:pathLst>
                <a:path w="2754" h="2903" extrusionOk="0">
                  <a:moveTo>
                    <a:pt x="1" y="1"/>
                  </a:moveTo>
                  <a:lnTo>
                    <a:pt x="1" y="2902"/>
                  </a:lnTo>
                  <a:lnTo>
                    <a:pt x="2753" y="2902"/>
                  </a:lnTo>
                  <a:lnTo>
                    <a:pt x="2753" y="1"/>
                  </a:ln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5" name="Google Shape;14805;p138"/>
            <p:cNvSpPr/>
            <p:nvPr/>
          </p:nvSpPr>
          <p:spPr>
            <a:xfrm>
              <a:off x="5633161" y="2235897"/>
              <a:ext cx="72231" cy="17940"/>
            </a:xfrm>
            <a:custGeom>
              <a:avLst/>
              <a:gdLst/>
              <a:ahLst/>
              <a:cxnLst/>
              <a:rect l="l" t="t" r="r" b="b"/>
              <a:pathLst>
                <a:path w="2754" h="684" extrusionOk="0">
                  <a:moveTo>
                    <a:pt x="1" y="0"/>
                  </a:moveTo>
                  <a:lnTo>
                    <a:pt x="1" y="683"/>
                  </a:lnTo>
                  <a:lnTo>
                    <a:pt x="2753" y="683"/>
                  </a:lnTo>
                  <a:lnTo>
                    <a:pt x="2753" y="0"/>
                  </a:lnTo>
                  <a:close/>
                </a:path>
              </a:pathLst>
            </a:custGeom>
            <a:solidFill>
              <a:srgbClr val="FAFB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6" name="Google Shape;14806;p138"/>
            <p:cNvSpPr/>
            <p:nvPr/>
          </p:nvSpPr>
          <p:spPr>
            <a:xfrm>
              <a:off x="5648819" y="2265036"/>
              <a:ext cx="56573" cy="76138"/>
            </a:xfrm>
            <a:custGeom>
              <a:avLst/>
              <a:gdLst/>
              <a:ahLst/>
              <a:cxnLst/>
              <a:rect l="l" t="t" r="r" b="b"/>
              <a:pathLst>
                <a:path w="2157" h="2903" extrusionOk="0">
                  <a:moveTo>
                    <a:pt x="1" y="1"/>
                  </a:moveTo>
                  <a:lnTo>
                    <a:pt x="1" y="2902"/>
                  </a:lnTo>
                  <a:lnTo>
                    <a:pt x="2156" y="2902"/>
                  </a:lnTo>
                  <a:lnTo>
                    <a:pt x="2156" y="1"/>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7" name="Google Shape;14807;p138"/>
            <p:cNvSpPr/>
            <p:nvPr/>
          </p:nvSpPr>
          <p:spPr>
            <a:xfrm>
              <a:off x="5648819" y="2235897"/>
              <a:ext cx="56573" cy="17940"/>
            </a:xfrm>
            <a:custGeom>
              <a:avLst/>
              <a:gdLst/>
              <a:ahLst/>
              <a:cxnLst/>
              <a:rect l="l" t="t" r="r" b="b"/>
              <a:pathLst>
                <a:path w="2157" h="684" extrusionOk="0">
                  <a:moveTo>
                    <a:pt x="1" y="0"/>
                  </a:moveTo>
                  <a:lnTo>
                    <a:pt x="1" y="683"/>
                  </a:lnTo>
                  <a:lnTo>
                    <a:pt x="2156" y="683"/>
                  </a:lnTo>
                  <a:lnTo>
                    <a:pt x="2156" y="0"/>
                  </a:lnTo>
                  <a:close/>
                </a:path>
              </a:pathLst>
            </a:custGeom>
            <a:solidFill>
              <a:srgbClr val="F2F4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8" name="Google Shape;14808;p138"/>
            <p:cNvSpPr/>
            <p:nvPr/>
          </p:nvSpPr>
          <p:spPr>
            <a:xfrm>
              <a:off x="5507977" y="2140219"/>
              <a:ext cx="72231" cy="17835"/>
            </a:xfrm>
            <a:custGeom>
              <a:avLst/>
              <a:gdLst/>
              <a:ahLst/>
              <a:cxnLst/>
              <a:rect l="l" t="t" r="r" b="b"/>
              <a:pathLst>
                <a:path w="2754" h="680" extrusionOk="0">
                  <a:moveTo>
                    <a:pt x="1" y="1"/>
                  </a:moveTo>
                  <a:lnTo>
                    <a:pt x="1" y="679"/>
                  </a:lnTo>
                  <a:lnTo>
                    <a:pt x="2753" y="679"/>
                  </a:lnTo>
                  <a:lnTo>
                    <a:pt x="2753" y="1"/>
                  </a:lnTo>
                  <a:close/>
                </a:path>
              </a:pathLst>
            </a:custGeom>
            <a:solidFill>
              <a:srgbClr val="FAFB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9" name="Google Shape;14809;p138"/>
            <p:cNvSpPr/>
            <p:nvPr/>
          </p:nvSpPr>
          <p:spPr>
            <a:xfrm>
              <a:off x="5507977" y="2169384"/>
              <a:ext cx="72231" cy="171790"/>
            </a:xfrm>
            <a:custGeom>
              <a:avLst/>
              <a:gdLst/>
              <a:ahLst/>
              <a:cxnLst/>
              <a:rect l="l" t="t" r="r" b="b"/>
              <a:pathLst>
                <a:path w="2754" h="6550" extrusionOk="0">
                  <a:moveTo>
                    <a:pt x="1" y="0"/>
                  </a:moveTo>
                  <a:lnTo>
                    <a:pt x="1" y="6549"/>
                  </a:lnTo>
                  <a:lnTo>
                    <a:pt x="2753" y="6549"/>
                  </a:lnTo>
                  <a:lnTo>
                    <a:pt x="2753" y="0"/>
                  </a:ln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0" name="Google Shape;14810;p138"/>
            <p:cNvSpPr/>
            <p:nvPr/>
          </p:nvSpPr>
          <p:spPr>
            <a:xfrm>
              <a:off x="5519333" y="2140219"/>
              <a:ext cx="60874" cy="17835"/>
            </a:xfrm>
            <a:custGeom>
              <a:avLst/>
              <a:gdLst/>
              <a:ahLst/>
              <a:cxnLst/>
              <a:rect l="l" t="t" r="r" b="b"/>
              <a:pathLst>
                <a:path w="2321" h="680" extrusionOk="0">
                  <a:moveTo>
                    <a:pt x="1" y="1"/>
                  </a:moveTo>
                  <a:lnTo>
                    <a:pt x="1" y="679"/>
                  </a:lnTo>
                  <a:lnTo>
                    <a:pt x="2320" y="679"/>
                  </a:lnTo>
                  <a:lnTo>
                    <a:pt x="2320" y="1"/>
                  </a:lnTo>
                  <a:close/>
                </a:path>
              </a:pathLst>
            </a:custGeom>
            <a:solidFill>
              <a:srgbClr val="F2F4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1" name="Google Shape;14811;p138"/>
            <p:cNvSpPr/>
            <p:nvPr/>
          </p:nvSpPr>
          <p:spPr>
            <a:xfrm>
              <a:off x="5519333" y="2169384"/>
              <a:ext cx="66041" cy="171790"/>
            </a:xfrm>
            <a:custGeom>
              <a:avLst/>
              <a:gdLst/>
              <a:ahLst/>
              <a:cxnLst/>
              <a:rect l="l" t="t" r="r" b="b"/>
              <a:pathLst>
                <a:path w="2518" h="6550" extrusionOk="0">
                  <a:moveTo>
                    <a:pt x="1" y="0"/>
                  </a:moveTo>
                  <a:lnTo>
                    <a:pt x="1" y="6549"/>
                  </a:lnTo>
                  <a:lnTo>
                    <a:pt x="2517" y="6549"/>
                  </a:lnTo>
                  <a:lnTo>
                    <a:pt x="2517" y="0"/>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2" name="Google Shape;14812;p138"/>
            <p:cNvSpPr/>
            <p:nvPr/>
          </p:nvSpPr>
          <p:spPr>
            <a:xfrm>
              <a:off x="5479966" y="2018314"/>
              <a:ext cx="44193" cy="25152"/>
            </a:xfrm>
            <a:custGeom>
              <a:avLst/>
              <a:gdLst/>
              <a:ahLst/>
              <a:cxnLst/>
              <a:rect l="l" t="t" r="r" b="b"/>
              <a:pathLst>
                <a:path w="1685" h="959" extrusionOk="0">
                  <a:moveTo>
                    <a:pt x="130" y="1"/>
                  </a:moveTo>
                  <a:lnTo>
                    <a:pt x="1" y="280"/>
                  </a:lnTo>
                  <a:lnTo>
                    <a:pt x="1603" y="958"/>
                  </a:lnTo>
                  <a:lnTo>
                    <a:pt x="1685" y="660"/>
                  </a:lnTo>
                  <a:lnTo>
                    <a:pt x="130"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3" name="Google Shape;14813;p138"/>
            <p:cNvSpPr/>
            <p:nvPr/>
          </p:nvSpPr>
          <p:spPr>
            <a:xfrm>
              <a:off x="5603261" y="2070192"/>
              <a:ext cx="15159" cy="13009"/>
            </a:xfrm>
            <a:custGeom>
              <a:avLst/>
              <a:gdLst/>
              <a:ahLst/>
              <a:cxnLst/>
              <a:rect l="l" t="t" r="r" b="b"/>
              <a:pathLst>
                <a:path w="578" h="496" extrusionOk="0">
                  <a:moveTo>
                    <a:pt x="82" y="0"/>
                  </a:moveTo>
                  <a:lnTo>
                    <a:pt x="5" y="265"/>
                  </a:lnTo>
                  <a:cubicBezTo>
                    <a:pt x="5" y="275"/>
                    <a:pt x="5" y="289"/>
                    <a:pt x="1" y="303"/>
                  </a:cubicBezTo>
                  <a:lnTo>
                    <a:pt x="453" y="496"/>
                  </a:lnTo>
                  <a:lnTo>
                    <a:pt x="578" y="222"/>
                  </a:lnTo>
                  <a:lnTo>
                    <a:pt x="578" y="212"/>
                  </a:lnTo>
                  <a:lnTo>
                    <a:pt x="82"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4" name="Google Shape;14814;p138"/>
            <p:cNvSpPr/>
            <p:nvPr/>
          </p:nvSpPr>
          <p:spPr>
            <a:xfrm>
              <a:off x="5649212" y="2124325"/>
              <a:ext cx="11383" cy="30555"/>
            </a:xfrm>
            <a:custGeom>
              <a:avLst/>
              <a:gdLst/>
              <a:ahLst/>
              <a:cxnLst/>
              <a:rect l="l" t="t" r="r" b="b"/>
              <a:pathLst>
                <a:path w="434" h="1165" extrusionOk="0">
                  <a:moveTo>
                    <a:pt x="217" y="1"/>
                  </a:moveTo>
                  <a:cubicBezTo>
                    <a:pt x="108" y="1"/>
                    <a:pt x="0" y="73"/>
                    <a:pt x="0" y="217"/>
                  </a:cubicBezTo>
                  <a:lnTo>
                    <a:pt x="0" y="948"/>
                  </a:lnTo>
                  <a:cubicBezTo>
                    <a:pt x="0" y="1069"/>
                    <a:pt x="96" y="1165"/>
                    <a:pt x="217" y="1165"/>
                  </a:cubicBezTo>
                  <a:cubicBezTo>
                    <a:pt x="337" y="1165"/>
                    <a:pt x="433" y="1069"/>
                    <a:pt x="433" y="948"/>
                  </a:cubicBezTo>
                  <a:lnTo>
                    <a:pt x="433" y="217"/>
                  </a:lnTo>
                  <a:cubicBezTo>
                    <a:pt x="433" y="73"/>
                    <a:pt x="325" y="1"/>
                    <a:pt x="2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5" name="Google Shape;14815;p138"/>
            <p:cNvSpPr/>
            <p:nvPr/>
          </p:nvSpPr>
          <p:spPr>
            <a:xfrm>
              <a:off x="5668752" y="2127368"/>
              <a:ext cx="11383" cy="27513"/>
            </a:xfrm>
            <a:custGeom>
              <a:avLst/>
              <a:gdLst/>
              <a:ahLst/>
              <a:cxnLst/>
              <a:rect l="l" t="t" r="r" b="b"/>
              <a:pathLst>
                <a:path w="434" h="1049" extrusionOk="0">
                  <a:moveTo>
                    <a:pt x="217" y="0"/>
                  </a:moveTo>
                  <a:cubicBezTo>
                    <a:pt x="109" y="0"/>
                    <a:pt x="1" y="72"/>
                    <a:pt x="1" y="217"/>
                  </a:cubicBezTo>
                  <a:lnTo>
                    <a:pt x="1" y="832"/>
                  </a:lnTo>
                  <a:cubicBezTo>
                    <a:pt x="1" y="953"/>
                    <a:pt x="97" y="1049"/>
                    <a:pt x="217" y="1049"/>
                  </a:cubicBezTo>
                  <a:cubicBezTo>
                    <a:pt x="338" y="1049"/>
                    <a:pt x="434" y="953"/>
                    <a:pt x="434" y="832"/>
                  </a:cubicBezTo>
                  <a:lnTo>
                    <a:pt x="434" y="217"/>
                  </a:lnTo>
                  <a:cubicBezTo>
                    <a:pt x="434" y="72"/>
                    <a:pt x="326" y="0"/>
                    <a:pt x="2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6" name="Google Shape;14816;p138"/>
            <p:cNvSpPr/>
            <p:nvPr/>
          </p:nvSpPr>
          <p:spPr>
            <a:xfrm>
              <a:off x="5688317" y="2135052"/>
              <a:ext cx="11383" cy="22608"/>
            </a:xfrm>
            <a:custGeom>
              <a:avLst/>
              <a:gdLst/>
              <a:ahLst/>
              <a:cxnLst/>
              <a:rect l="l" t="t" r="r" b="b"/>
              <a:pathLst>
                <a:path w="434" h="862" extrusionOk="0">
                  <a:moveTo>
                    <a:pt x="217" y="1"/>
                  </a:moveTo>
                  <a:cubicBezTo>
                    <a:pt x="109" y="1"/>
                    <a:pt x="1" y="73"/>
                    <a:pt x="1" y="217"/>
                  </a:cubicBezTo>
                  <a:lnTo>
                    <a:pt x="1" y="645"/>
                  </a:lnTo>
                  <a:cubicBezTo>
                    <a:pt x="1" y="766"/>
                    <a:pt x="97" y="862"/>
                    <a:pt x="217" y="862"/>
                  </a:cubicBezTo>
                  <a:cubicBezTo>
                    <a:pt x="338" y="862"/>
                    <a:pt x="434" y="766"/>
                    <a:pt x="434" y="650"/>
                  </a:cubicBezTo>
                  <a:lnTo>
                    <a:pt x="434" y="217"/>
                  </a:lnTo>
                  <a:cubicBezTo>
                    <a:pt x="434" y="73"/>
                    <a:pt x="326" y="1"/>
                    <a:pt x="2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7" name="Google Shape;14817;p138"/>
            <p:cNvSpPr/>
            <p:nvPr/>
          </p:nvSpPr>
          <p:spPr>
            <a:xfrm>
              <a:off x="5606540" y="2111946"/>
              <a:ext cx="115112" cy="240952"/>
            </a:xfrm>
            <a:custGeom>
              <a:avLst/>
              <a:gdLst/>
              <a:ahLst/>
              <a:cxnLst/>
              <a:rect l="l" t="t" r="r" b="b"/>
              <a:pathLst>
                <a:path w="4389" h="9187" extrusionOk="0">
                  <a:moveTo>
                    <a:pt x="1468" y="434"/>
                  </a:moveTo>
                  <a:cubicBezTo>
                    <a:pt x="1555" y="434"/>
                    <a:pt x="1627" y="501"/>
                    <a:pt x="1627" y="588"/>
                  </a:cubicBezTo>
                  <a:lnTo>
                    <a:pt x="1627" y="689"/>
                  </a:lnTo>
                  <a:cubicBezTo>
                    <a:pt x="1627" y="827"/>
                    <a:pt x="1735" y="904"/>
                    <a:pt x="1843" y="904"/>
                  </a:cubicBezTo>
                  <a:cubicBezTo>
                    <a:pt x="1928" y="904"/>
                    <a:pt x="2012" y="858"/>
                    <a:pt x="2046" y="756"/>
                  </a:cubicBezTo>
                  <a:cubicBezTo>
                    <a:pt x="2065" y="694"/>
                    <a:pt x="2127" y="651"/>
                    <a:pt x="2195" y="651"/>
                  </a:cubicBezTo>
                  <a:lnTo>
                    <a:pt x="2214" y="651"/>
                  </a:lnTo>
                  <a:cubicBezTo>
                    <a:pt x="2301" y="651"/>
                    <a:pt x="2368" y="718"/>
                    <a:pt x="2368" y="805"/>
                  </a:cubicBezTo>
                  <a:lnTo>
                    <a:pt x="2368" y="833"/>
                  </a:lnTo>
                  <a:cubicBezTo>
                    <a:pt x="2371" y="971"/>
                    <a:pt x="2480" y="1049"/>
                    <a:pt x="2589" y="1049"/>
                  </a:cubicBezTo>
                  <a:cubicBezTo>
                    <a:pt x="2673" y="1049"/>
                    <a:pt x="2758" y="1002"/>
                    <a:pt x="2792" y="901"/>
                  </a:cubicBezTo>
                  <a:cubicBezTo>
                    <a:pt x="2811" y="833"/>
                    <a:pt x="2873" y="790"/>
                    <a:pt x="2941" y="790"/>
                  </a:cubicBezTo>
                  <a:lnTo>
                    <a:pt x="2960" y="790"/>
                  </a:lnTo>
                  <a:cubicBezTo>
                    <a:pt x="3047" y="790"/>
                    <a:pt x="3114" y="857"/>
                    <a:pt x="3114" y="944"/>
                  </a:cubicBezTo>
                  <a:lnTo>
                    <a:pt x="3114" y="1098"/>
                  </a:lnTo>
                  <a:cubicBezTo>
                    <a:pt x="3114" y="1240"/>
                    <a:pt x="3222" y="1311"/>
                    <a:pt x="3330" y="1311"/>
                  </a:cubicBezTo>
                  <a:cubicBezTo>
                    <a:pt x="3439" y="1311"/>
                    <a:pt x="3547" y="1240"/>
                    <a:pt x="3547" y="1098"/>
                  </a:cubicBezTo>
                  <a:cubicBezTo>
                    <a:pt x="3547" y="1011"/>
                    <a:pt x="3619" y="939"/>
                    <a:pt x="3701" y="939"/>
                  </a:cubicBezTo>
                  <a:lnTo>
                    <a:pt x="3725" y="939"/>
                  </a:lnTo>
                  <a:cubicBezTo>
                    <a:pt x="3812" y="939"/>
                    <a:pt x="3879" y="1011"/>
                    <a:pt x="3879" y="1098"/>
                  </a:cubicBezTo>
                  <a:lnTo>
                    <a:pt x="3879" y="2109"/>
                  </a:lnTo>
                  <a:lnTo>
                    <a:pt x="3879" y="2133"/>
                  </a:lnTo>
                  <a:cubicBezTo>
                    <a:pt x="3903" y="2388"/>
                    <a:pt x="3884" y="3133"/>
                    <a:pt x="3494" y="3461"/>
                  </a:cubicBezTo>
                  <a:cubicBezTo>
                    <a:pt x="3446" y="3504"/>
                    <a:pt x="3417" y="3562"/>
                    <a:pt x="3417" y="3624"/>
                  </a:cubicBezTo>
                  <a:lnTo>
                    <a:pt x="3417" y="4312"/>
                  </a:lnTo>
                  <a:lnTo>
                    <a:pt x="1353" y="4312"/>
                  </a:lnTo>
                  <a:lnTo>
                    <a:pt x="1353" y="3836"/>
                  </a:lnTo>
                  <a:cubicBezTo>
                    <a:pt x="1353" y="3769"/>
                    <a:pt x="1319" y="3701"/>
                    <a:pt x="1266" y="3663"/>
                  </a:cubicBezTo>
                  <a:lnTo>
                    <a:pt x="1261" y="3658"/>
                  </a:lnTo>
                  <a:cubicBezTo>
                    <a:pt x="1257" y="3653"/>
                    <a:pt x="530" y="3105"/>
                    <a:pt x="492" y="2498"/>
                  </a:cubicBezTo>
                  <a:cubicBezTo>
                    <a:pt x="472" y="2157"/>
                    <a:pt x="443" y="1733"/>
                    <a:pt x="578" y="1618"/>
                  </a:cubicBezTo>
                  <a:cubicBezTo>
                    <a:pt x="614" y="1588"/>
                    <a:pt x="669" y="1575"/>
                    <a:pt x="743" y="1575"/>
                  </a:cubicBezTo>
                  <a:cubicBezTo>
                    <a:pt x="779" y="1575"/>
                    <a:pt x="818" y="1578"/>
                    <a:pt x="862" y="1584"/>
                  </a:cubicBezTo>
                  <a:lnTo>
                    <a:pt x="862" y="1878"/>
                  </a:lnTo>
                  <a:cubicBezTo>
                    <a:pt x="862" y="2022"/>
                    <a:pt x="970" y="2094"/>
                    <a:pt x="1079" y="2094"/>
                  </a:cubicBezTo>
                  <a:cubicBezTo>
                    <a:pt x="1187" y="2094"/>
                    <a:pt x="1295" y="2022"/>
                    <a:pt x="1295" y="1878"/>
                  </a:cubicBezTo>
                  <a:lnTo>
                    <a:pt x="1295" y="588"/>
                  </a:lnTo>
                  <a:cubicBezTo>
                    <a:pt x="1295" y="501"/>
                    <a:pt x="1362" y="434"/>
                    <a:pt x="1449" y="434"/>
                  </a:cubicBezTo>
                  <a:close/>
                  <a:moveTo>
                    <a:pt x="3773" y="4741"/>
                  </a:moveTo>
                  <a:lnTo>
                    <a:pt x="3773" y="5419"/>
                  </a:lnTo>
                  <a:lnTo>
                    <a:pt x="1021" y="5419"/>
                  </a:lnTo>
                  <a:lnTo>
                    <a:pt x="1021" y="4741"/>
                  </a:lnTo>
                  <a:close/>
                  <a:moveTo>
                    <a:pt x="3773" y="5852"/>
                  </a:moveTo>
                  <a:lnTo>
                    <a:pt x="3773" y="8749"/>
                  </a:lnTo>
                  <a:lnTo>
                    <a:pt x="1021" y="8749"/>
                  </a:lnTo>
                  <a:lnTo>
                    <a:pt x="1021" y="5852"/>
                  </a:lnTo>
                  <a:close/>
                  <a:moveTo>
                    <a:pt x="1449" y="1"/>
                  </a:moveTo>
                  <a:cubicBezTo>
                    <a:pt x="1127" y="1"/>
                    <a:pt x="862" y="266"/>
                    <a:pt x="862" y="588"/>
                  </a:cubicBezTo>
                  <a:lnTo>
                    <a:pt x="862" y="1156"/>
                  </a:lnTo>
                  <a:cubicBezTo>
                    <a:pt x="820" y="1152"/>
                    <a:pt x="780" y="1149"/>
                    <a:pt x="741" y="1149"/>
                  </a:cubicBezTo>
                  <a:cubicBezTo>
                    <a:pt x="561" y="1149"/>
                    <a:pt x="415" y="1196"/>
                    <a:pt x="304" y="1291"/>
                  </a:cubicBezTo>
                  <a:cubicBezTo>
                    <a:pt x="1" y="1546"/>
                    <a:pt x="30" y="2046"/>
                    <a:pt x="63" y="2532"/>
                  </a:cubicBezTo>
                  <a:cubicBezTo>
                    <a:pt x="102" y="3196"/>
                    <a:pt x="694" y="3749"/>
                    <a:pt x="920" y="3942"/>
                  </a:cubicBezTo>
                  <a:lnTo>
                    <a:pt x="920" y="4312"/>
                  </a:lnTo>
                  <a:lnTo>
                    <a:pt x="804" y="4312"/>
                  </a:lnTo>
                  <a:cubicBezTo>
                    <a:pt x="689" y="4312"/>
                    <a:pt x="593" y="4409"/>
                    <a:pt x="593" y="4529"/>
                  </a:cubicBezTo>
                  <a:lnTo>
                    <a:pt x="593" y="8970"/>
                  </a:lnTo>
                  <a:cubicBezTo>
                    <a:pt x="593" y="9090"/>
                    <a:pt x="689" y="9187"/>
                    <a:pt x="804" y="9187"/>
                  </a:cubicBezTo>
                  <a:lnTo>
                    <a:pt x="3990" y="9187"/>
                  </a:lnTo>
                  <a:cubicBezTo>
                    <a:pt x="4110" y="9187"/>
                    <a:pt x="4206" y="9090"/>
                    <a:pt x="4206" y="8970"/>
                  </a:cubicBezTo>
                  <a:lnTo>
                    <a:pt x="4206" y="4524"/>
                  </a:lnTo>
                  <a:cubicBezTo>
                    <a:pt x="4206" y="4404"/>
                    <a:pt x="4110" y="4307"/>
                    <a:pt x="3990" y="4307"/>
                  </a:cubicBezTo>
                  <a:lnTo>
                    <a:pt x="3855" y="4307"/>
                  </a:lnTo>
                  <a:lnTo>
                    <a:pt x="3855" y="3720"/>
                  </a:lnTo>
                  <a:cubicBezTo>
                    <a:pt x="4389" y="3182"/>
                    <a:pt x="4326" y="2219"/>
                    <a:pt x="4317" y="2099"/>
                  </a:cubicBezTo>
                  <a:lnTo>
                    <a:pt x="4317" y="1098"/>
                  </a:lnTo>
                  <a:cubicBezTo>
                    <a:pt x="4317" y="771"/>
                    <a:pt x="4052" y="511"/>
                    <a:pt x="3730" y="511"/>
                  </a:cubicBezTo>
                  <a:lnTo>
                    <a:pt x="3711" y="511"/>
                  </a:lnTo>
                  <a:cubicBezTo>
                    <a:pt x="3620" y="559"/>
                    <a:pt x="3523" y="582"/>
                    <a:pt x="3427" y="582"/>
                  </a:cubicBezTo>
                  <a:cubicBezTo>
                    <a:pt x="3251" y="582"/>
                    <a:pt x="3080" y="505"/>
                    <a:pt x="2965" y="362"/>
                  </a:cubicBezTo>
                  <a:lnTo>
                    <a:pt x="2945" y="362"/>
                  </a:lnTo>
                  <a:cubicBezTo>
                    <a:pt x="2859" y="406"/>
                    <a:pt x="2766" y="427"/>
                    <a:pt x="2673" y="427"/>
                  </a:cubicBezTo>
                  <a:cubicBezTo>
                    <a:pt x="2502" y="427"/>
                    <a:pt x="2334" y="355"/>
                    <a:pt x="2219" y="218"/>
                  </a:cubicBezTo>
                  <a:lnTo>
                    <a:pt x="2195" y="218"/>
                  </a:lnTo>
                  <a:cubicBezTo>
                    <a:pt x="2118" y="251"/>
                    <a:pt x="2038" y="267"/>
                    <a:pt x="1959" y="267"/>
                  </a:cubicBezTo>
                  <a:cubicBezTo>
                    <a:pt x="1766" y="267"/>
                    <a:pt x="1582" y="172"/>
                    <a:pt x="14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8" name="Google Shape;14818;p138"/>
            <p:cNvSpPr/>
            <p:nvPr/>
          </p:nvSpPr>
          <p:spPr>
            <a:xfrm>
              <a:off x="5402359" y="2155510"/>
              <a:ext cx="11252" cy="30686"/>
            </a:xfrm>
            <a:custGeom>
              <a:avLst/>
              <a:gdLst/>
              <a:ahLst/>
              <a:cxnLst/>
              <a:rect l="l" t="t" r="r" b="b"/>
              <a:pathLst>
                <a:path w="429" h="1170" extrusionOk="0">
                  <a:moveTo>
                    <a:pt x="214" y="0"/>
                  </a:moveTo>
                  <a:cubicBezTo>
                    <a:pt x="107" y="0"/>
                    <a:pt x="0" y="72"/>
                    <a:pt x="0" y="217"/>
                  </a:cubicBezTo>
                  <a:lnTo>
                    <a:pt x="0" y="953"/>
                  </a:lnTo>
                  <a:cubicBezTo>
                    <a:pt x="0" y="1073"/>
                    <a:pt x="97" y="1169"/>
                    <a:pt x="212" y="1169"/>
                  </a:cubicBezTo>
                  <a:cubicBezTo>
                    <a:pt x="332" y="1169"/>
                    <a:pt x="429" y="1068"/>
                    <a:pt x="429" y="953"/>
                  </a:cubicBezTo>
                  <a:lnTo>
                    <a:pt x="429" y="217"/>
                  </a:lnTo>
                  <a:cubicBezTo>
                    <a:pt x="429" y="72"/>
                    <a:pt x="321" y="0"/>
                    <a:pt x="2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9" name="Google Shape;14819;p138"/>
            <p:cNvSpPr/>
            <p:nvPr/>
          </p:nvSpPr>
          <p:spPr>
            <a:xfrm>
              <a:off x="5421925" y="2158657"/>
              <a:ext cx="11252" cy="27539"/>
            </a:xfrm>
            <a:custGeom>
              <a:avLst/>
              <a:gdLst/>
              <a:ahLst/>
              <a:cxnLst/>
              <a:rect l="l" t="t" r="r" b="b"/>
              <a:pathLst>
                <a:path w="429" h="1050" extrusionOk="0">
                  <a:moveTo>
                    <a:pt x="214" y="0"/>
                  </a:moveTo>
                  <a:cubicBezTo>
                    <a:pt x="107" y="0"/>
                    <a:pt x="0" y="73"/>
                    <a:pt x="0" y="217"/>
                  </a:cubicBezTo>
                  <a:lnTo>
                    <a:pt x="0" y="833"/>
                  </a:lnTo>
                  <a:cubicBezTo>
                    <a:pt x="0" y="953"/>
                    <a:pt x="96" y="1049"/>
                    <a:pt x="212" y="1049"/>
                  </a:cubicBezTo>
                  <a:cubicBezTo>
                    <a:pt x="332" y="1049"/>
                    <a:pt x="428" y="953"/>
                    <a:pt x="428" y="833"/>
                  </a:cubicBezTo>
                  <a:lnTo>
                    <a:pt x="428" y="217"/>
                  </a:lnTo>
                  <a:cubicBezTo>
                    <a:pt x="428" y="73"/>
                    <a:pt x="321" y="0"/>
                    <a:pt x="2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0" name="Google Shape;14820;p138"/>
            <p:cNvSpPr/>
            <p:nvPr/>
          </p:nvSpPr>
          <p:spPr>
            <a:xfrm>
              <a:off x="5441464" y="2166237"/>
              <a:ext cx="11383" cy="22739"/>
            </a:xfrm>
            <a:custGeom>
              <a:avLst/>
              <a:gdLst/>
              <a:ahLst/>
              <a:cxnLst/>
              <a:rect l="l" t="t" r="r" b="b"/>
              <a:pathLst>
                <a:path w="434" h="867" extrusionOk="0">
                  <a:moveTo>
                    <a:pt x="217" y="0"/>
                  </a:moveTo>
                  <a:cubicBezTo>
                    <a:pt x="109" y="0"/>
                    <a:pt x="1" y="72"/>
                    <a:pt x="1" y="217"/>
                  </a:cubicBezTo>
                  <a:lnTo>
                    <a:pt x="1" y="650"/>
                  </a:lnTo>
                  <a:cubicBezTo>
                    <a:pt x="1" y="770"/>
                    <a:pt x="97" y="866"/>
                    <a:pt x="217" y="866"/>
                  </a:cubicBezTo>
                  <a:cubicBezTo>
                    <a:pt x="333" y="866"/>
                    <a:pt x="434" y="770"/>
                    <a:pt x="434" y="650"/>
                  </a:cubicBezTo>
                  <a:lnTo>
                    <a:pt x="434" y="217"/>
                  </a:lnTo>
                  <a:cubicBezTo>
                    <a:pt x="434" y="72"/>
                    <a:pt x="326" y="0"/>
                    <a:pt x="2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1" name="Google Shape;14821;p138"/>
            <p:cNvSpPr/>
            <p:nvPr/>
          </p:nvSpPr>
          <p:spPr>
            <a:xfrm>
              <a:off x="5359818" y="2143130"/>
              <a:ext cx="114876" cy="209636"/>
            </a:xfrm>
            <a:custGeom>
              <a:avLst/>
              <a:gdLst/>
              <a:ahLst/>
              <a:cxnLst/>
              <a:rect l="l" t="t" r="r" b="b"/>
              <a:pathLst>
                <a:path w="4380" h="7993" extrusionOk="0">
                  <a:moveTo>
                    <a:pt x="1464" y="434"/>
                  </a:moveTo>
                  <a:cubicBezTo>
                    <a:pt x="1550" y="434"/>
                    <a:pt x="1617" y="506"/>
                    <a:pt x="1617" y="592"/>
                  </a:cubicBezTo>
                  <a:lnTo>
                    <a:pt x="1617" y="689"/>
                  </a:lnTo>
                  <a:cubicBezTo>
                    <a:pt x="1617" y="827"/>
                    <a:pt x="1727" y="904"/>
                    <a:pt x="1837" y="904"/>
                  </a:cubicBezTo>
                  <a:cubicBezTo>
                    <a:pt x="1922" y="904"/>
                    <a:pt x="2007" y="857"/>
                    <a:pt x="2041" y="756"/>
                  </a:cubicBezTo>
                  <a:cubicBezTo>
                    <a:pt x="2060" y="693"/>
                    <a:pt x="2118" y="650"/>
                    <a:pt x="2185" y="650"/>
                  </a:cubicBezTo>
                  <a:lnTo>
                    <a:pt x="2209" y="650"/>
                  </a:lnTo>
                  <a:cubicBezTo>
                    <a:pt x="2296" y="650"/>
                    <a:pt x="2363" y="717"/>
                    <a:pt x="2363" y="804"/>
                  </a:cubicBezTo>
                  <a:lnTo>
                    <a:pt x="2363" y="838"/>
                  </a:lnTo>
                  <a:cubicBezTo>
                    <a:pt x="2366" y="973"/>
                    <a:pt x="2475" y="1048"/>
                    <a:pt x="2582" y="1048"/>
                  </a:cubicBezTo>
                  <a:cubicBezTo>
                    <a:pt x="2666" y="1048"/>
                    <a:pt x="2750" y="1002"/>
                    <a:pt x="2782" y="900"/>
                  </a:cubicBezTo>
                  <a:cubicBezTo>
                    <a:pt x="2806" y="833"/>
                    <a:pt x="2864" y="790"/>
                    <a:pt x="2931" y="790"/>
                  </a:cubicBezTo>
                  <a:lnTo>
                    <a:pt x="2955" y="790"/>
                  </a:lnTo>
                  <a:cubicBezTo>
                    <a:pt x="3042" y="790"/>
                    <a:pt x="3109" y="862"/>
                    <a:pt x="3109" y="944"/>
                  </a:cubicBezTo>
                  <a:lnTo>
                    <a:pt x="3109" y="1093"/>
                  </a:lnTo>
                  <a:cubicBezTo>
                    <a:pt x="3109" y="1237"/>
                    <a:pt x="3217" y="1309"/>
                    <a:pt x="3326" y="1309"/>
                  </a:cubicBezTo>
                  <a:cubicBezTo>
                    <a:pt x="3434" y="1309"/>
                    <a:pt x="3542" y="1237"/>
                    <a:pt x="3542" y="1093"/>
                  </a:cubicBezTo>
                  <a:cubicBezTo>
                    <a:pt x="3542" y="1011"/>
                    <a:pt x="3610" y="939"/>
                    <a:pt x="3696" y="939"/>
                  </a:cubicBezTo>
                  <a:lnTo>
                    <a:pt x="3720" y="939"/>
                  </a:lnTo>
                  <a:cubicBezTo>
                    <a:pt x="3807" y="939"/>
                    <a:pt x="3874" y="1011"/>
                    <a:pt x="3874" y="1093"/>
                  </a:cubicBezTo>
                  <a:lnTo>
                    <a:pt x="3874" y="2108"/>
                  </a:lnTo>
                  <a:lnTo>
                    <a:pt x="3874" y="2132"/>
                  </a:lnTo>
                  <a:cubicBezTo>
                    <a:pt x="3898" y="2387"/>
                    <a:pt x="3879" y="3133"/>
                    <a:pt x="3489" y="3460"/>
                  </a:cubicBezTo>
                  <a:cubicBezTo>
                    <a:pt x="3441" y="3503"/>
                    <a:pt x="3412" y="3561"/>
                    <a:pt x="3412" y="3624"/>
                  </a:cubicBezTo>
                  <a:lnTo>
                    <a:pt x="3412" y="4307"/>
                  </a:lnTo>
                  <a:lnTo>
                    <a:pt x="1343" y="4307"/>
                  </a:lnTo>
                  <a:lnTo>
                    <a:pt x="1343" y="3835"/>
                  </a:lnTo>
                  <a:cubicBezTo>
                    <a:pt x="1343" y="3763"/>
                    <a:pt x="1310" y="3701"/>
                    <a:pt x="1257" y="3662"/>
                  </a:cubicBezTo>
                  <a:cubicBezTo>
                    <a:pt x="1050" y="3508"/>
                    <a:pt x="516" y="3008"/>
                    <a:pt x="482" y="2503"/>
                  </a:cubicBezTo>
                  <a:cubicBezTo>
                    <a:pt x="463" y="2161"/>
                    <a:pt x="434" y="1733"/>
                    <a:pt x="573" y="1622"/>
                  </a:cubicBezTo>
                  <a:cubicBezTo>
                    <a:pt x="606" y="1593"/>
                    <a:pt x="660" y="1579"/>
                    <a:pt x="734" y="1579"/>
                  </a:cubicBezTo>
                  <a:cubicBezTo>
                    <a:pt x="769" y="1579"/>
                    <a:pt x="809" y="1582"/>
                    <a:pt x="852" y="1588"/>
                  </a:cubicBezTo>
                  <a:lnTo>
                    <a:pt x="852" y="1882"/>
                  </a:lnTo>
                  <a:cubicBezTo>
                    <a:pt x="852" y="2026"/>
                    <a:pt x="961" y="2098"/>
                    <a:pt x="1069" y="2098"/>
                  </a:cubicBezTo>
                  <a:cubicBezTo>
                    <a:pt x="1177" y="2098"/>
                    <a:pt x="1285" y="2026"/>
                    <a:pt x="1285" y="1882"/>
                  </a:cubicBezTo>
                  <a:lnTo>
                    <a:pt x="1285" y="592"/>
                  </a:lnTo>
                  <a:cubicBezTo>
                    <a:pt x="1285" y="506"/>
                    <a:pt x="1353" y="434"/>
                    <a:pt x="1439" y="434"/>
                  </a:cubicBezTo>
                  <a:close/>
                  <a:moveTo>
                    <a:pt x="3768" y="4745"/>
                  </a:moveTo>
                  <a:lnTo>
                    <a:pt x="3768" y="5423"/>
                  </a:lnTo>
                  <a:lnTo>
                    <a:pt x="1016" y="5423"/>
                  </a:lnTo>
                  <a:lnTo>
                    <a:pt x="1016" y="4745"/>
                  </a:lnTo>
                  <a:close/>
                  <a:moveTo>
                    <a:pt x="3768" y="5856"/>
                  </a:moveTo>
                  <a:lnTo>
                    <a:pt x="3764" y="7560"/>
                  </a:lnTo>
                  <a:lnTo>
                    <a:pt x="1016" y="7560"/>
                  </a:lnTo>
                  <a:lnTo>
                    <a:pt x="1016" y="5856"/>
                  </a:lnTo>
                  <a:close/>
                  <a:moveTo>
                    <a:pt x="1449" y="0"/>
                  </a:moveTo>
                  <a:cubicBezTo>
                    <a:pt x="1122" y="0"/>
                    <a:pt x="862" y="265"/>
                    <a:pt x="862" y="588"/>
                  </a:cubicBezTo>
                  <a:lnTo>
                    <a:pt x="862" y="1155"/>
                  </a:lnTo>
                  <a:cubicBezTo>
                    <a:pt x="817" y="1150"/>
                    <a:pt x="774" y="1147"/>
                    <a:pt x="733" y="1147"/>
                  </a:cubicBezTo>
                  <a:cubicBezTo>
                    <a:pt x="557" y="1147"/>
                    <a:pt x="412" y="1196"/>
                    <a:pt x="299" y="1290"/>
                  </a:cubicBezTo>
                  <a:cubicBezTo>
                    <a:pt x="1" y="1545"/>
                    <a:pt x="30" y="2045"/>
                    <a:pt x="58" y="2531"/>
                  </a:cubicBezTo>
                  <a:cubicBezTo>
                    <a:pt x="102" y="3191"/>
                    <a:pt x="689" y="3749"/>
                    <a:pt x="920" y="3941"/>
                  </a:cubicBezTo>
                  <a:lnTo>
                    <a:pt x="920" y="4312"/>
                  </a:lnTo>
                  <a:lnTo>
                    <a:pt x="804" y="4312"/>
                  </a:lnTo>
                  <a:cubicBezTo>
                    <a:pt x="684" y="4312"/>
                    <a:pt x="588" y="4408"/>
                    <a:pt x="588" y="4528"/>
                  </a:cubicBezTo>
                  <a:lnTo>
                    <a:pt x="588" y="7776"/>
                  </a:lnTo>
                  <a:cubicBezTo>
                    <a:pt x="588" y="7897"/>
                    <a:pt x="684" y="7993"/>
                    <a:pt x="804" y="7993"/>
                  </a:cubicBezTo>
                  <a:lnTo>
                    <a:pt x="3990" y="7993"/>
                  </a:lnTo>
                  <a:cubicBezTo>
                    <a:pt x="4110" y="7993"/>
                    <a:pt x="4206" y="7897"/>
                    <a:pt x="4206" y="7776"/>
                  </a:cubicBezTo>
                  <a:lnTo>
                    <a:pt x="4206" y="4528"/>
                  </a:lnTo>
                  <a:cubicBezTo>
                    <a:pt x="4206" y="4411"/>
                    <a:pt x="4110" y="4312"/>
                    <a:pt x="3993" y="4312"/>
                  </a:cubicBezTo>
                  <a:cubicBezTo>
                    <a:pt x="3990" y="4312"/>
                    <a:pt x="3988" y="4312"/>
                    <a:pt x="3985" y="4312"/>
                  </a:cubicBezTo>
                  <a:lnTo>
                    <a:pt x="3850" y="4312"/>
                  </a:lnTo>
                  <a:lnTo>
                    <a:pt x="3850" y="3720"/>
                  </a:lnTo>
                  <a:cubicBezTo>
                    <a:pt x="4379" y="3181"/>
                    <a:pt x="4322" y="2224"/>
                    <a:pt x="4312" y="2103"/>
                  </a:cubicBezTo>
                  <a:lnTo>
                    <a:pt x="4312" y="1098"/>
                  </a:lnTo>
                  <a:cubicBezTo>
                    <a:pt x="4312" y="773"/>
                    <a:pt x="4052" y="510"/>
                    <a:pt x="3729" y="510"/>
                  </a:cubicBezTo>
                  <a:cubicBezTo>
                    <a:pt x="3726" y="510"/>
                    <a:pt x="3723" y="510"/>
                    <a:pt x="3720" y="511"/>
                  </a:cubicBezTo>
                  <a:lnTo>
                    <a:pt x="3696" y="511"/>
                  </a:lnTo>
                  <a:cubicBezTo>
                    <a:pt x="3608" y="558"/>
                    <a:pt x="3511" y="581"/>
                    <a:pt x="3416" y="581"/>
                  </a:cubicBezTo>
                  <a:cubicBezTo>
                    <a:pt x="3242" y="581"/>
                    <a:pt x="3070" y="504"/>
                    <a:pt x="2955" y="361"/>
                  </a:cubicBezTo>
                  <a:lnTo>
                    <a:pt x="2941" y="361"/>
                  </a:lnTo>
                  <a:cubicBezTo>
                    <a:pt x="2854" y="405"/>
                    <a:pt x="2761" y="427"/>
                    <a:pt x="2668" y="427"/>
                  </a:cubicBezTo>
                  <a:cubicBezTo>
                    <a:pt x="2497" y="427"/>
                    <a:pt x="2330" y="354"/>
                    <a:pt x="2214" y="217"/>
                  </a:cubicBezTo>
                  <a:lnTo>
                    <a:pt x="2190" y="217"/>
                  </a:lnTo>
                  <a:cubicBezTo>
                    <a:pt x="2115" y="251"/>
                    <a:pt x="2035" y="267"/>
                    <a:pt x="1957" y="267"/>
                  </a:cubicBezTo>
                  <a:cubicBezTo>
                    <a:pt x="1766" y="267"/>
                    <a:pt x="1581" y="171"/>
                    <a:pt x="14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2" name="Google Shape;14822;p138"/>
            <p:cNvSpPr/>
            <p:nvPr/>
          </p:nvSpPr>
          <p:spPr>
            <a:xfrm>
              <a:off x="5467088" y="1998853"/>
              <a:ext cx="184668" cy="354045"/>
            </a:xfrm>
            <a:custGeom>
              <a:avLst/>
              <a:gdLst/>
              <a:ahLst/>
              <a:cxnLst/>
              <a:rect l="l" t="t" r="r" b="b"/>
              <a:pathLst>
                <a:path w="7041" h="13499" extrusionOk="0">
                  <a:moveTo>
                    <a:pt x="780" y="497"/>
                  </a:moveTo>
                  <a:lnTo>
                    <a:pt x="2161" y="1084"/>
                  </a:lnTo>
                  <a:lnTo>
                    <a:pt x="2012" y="1642"/>
                  </a:lnTo>
                  <a:lnTo>
                    <a:pt x="535" y="1017"/>
                  </a:lnTo>
                  <a:lnTo>
                    <a:pt x="780" y="497"/>
                  </a:lnTo>
                  <a:close/>
                  <a:moveTo>
                    <a:pt x="5385" y="2436"/>
                  </a:moveTo>
                  <a:lnTo>
                    <a:pt x="5871" y="2643"/>
                  </a:lnTo>
                  <a:lnTo>
                    <a:pt x="5630" y="3168"/>
                  </a:lnTo>
                  <a:lnTo>
                    <a:pt x="5231" y="3004"/>
                  </a:lnTo>
                  <a:cubicBezTo>
                    <a:pt x="5231" y="2990"/>
                    <a:pt x="5236" y="2975"/>
                    <a:pt x="5241" y="2966"/>
                  </a:cubicBezTo>
                  <a:lnTo>
                    <a:pt x="5385" y="2436"/>
                  </a:lnTo>
                  <a:close/>
                  <a:moveTo>
                    <a:pt x="6266" y="2807"/>
                  </a:moveTo>
                  <a:lnTo>
                    <a:pt x="6506" y="2908"/>
                  </a:lnTo>
                  <a:cubicBezTo>
                    <a:pt x="6574" y="2937"/>
                    <a:pt x="6607" y="3019"/>
                    <a:pt x="6578" y="3091"/>
                  </a:cubicBezTo>
                  <a:lnTo>
                    <a:pt x="6578" y="3086"/>
                  </a:lnTo>
                  <a:lnTo>
                    <a:pt x="6458" y="3370"/>
                  </a:lnTo>
                  <a:cubicBezTo>
                    <a:pt x="6437" y="3423"/>
                    <a:pt x="6387" y="3455"/>
                    <a:pt x="6335" y="3455"/>
                  </a:cubicBezTo>
                  <a:cubicBezTo>
                    <a:pt x="6317" y="3455"/>
                    <a:pt x="6298" y="3451"/>
                    <a:pt x="6280" y="3442"/>
                  </a:cubicBezTo>
                  <a:lnTo>
                    <a:pt x="6025" y="3336"/>
                  </a:lnTo>
                  <a:lnTo>
                    <a:pt x="6266" y="2807"/>
                  </a:lnTo>
                  <a:close/>
                  <a:moveTo>
                    <a:pt x="2887" y="498"/>
                  </a:moveTo>
                  <a:cubicBezTo>
                    <a:pt x="2899" y="498"/>
                    <a:pt x="2910" y="499"/>
                    <a:pt x="2921" y="502"/>
                  </a:cubicBezTo>
                  <a:lnTo>
                    <a:pt x="2946" y="507"/>
                  </a:lnTo>
                  <a:cubicBezTo>
                    <a:pt x="3027" y="526"/>
                    <a:pt x="3080" y="613"/>
                    <a:pt x="3061" y="695"/>
                  </a:cubicBezTo>
                  <a:lnTo>
                    <a:pt x="3037" y="786"/>
                  </a:lnTo>
                  <a:lnTo>
                    <a:pt x="2782" y="1671"/>
                  </a:lnTo>
                  <a:cubicBezTo>
                    <a:pt x="2735" y="1837"/>
                    <a:pt x="2868" y="1947"/>
                    <a:pt x="2999" y="1947"/>
                  </a:cubicBezTo>
                  <a:cubicBezTo>
                    <a:pt x="3084" y="1947"/>
                    <a:pt x="3168" y="1900"/>
                    <a:pt x="3201" y="1792"/>
                  </a:cubicBezTo>
                  <a:lnTo>
                    <a:pt x="3446" y="935"/>
                  </a:lnTo>
                  <a:cubicBezTo>
                    <a:pt x="3472" y="901"/>
                    <a:pt x="3516" y="882"/>
                    <a:pt x="3561" y="882"/>
                  </a:cubicBezTo>
                  <a:cubicBezTo>
                    <a:pt x="3574" y="882"/>
                    <a:pt x="3587" y="884"/>
                    <a:pt x="3600" y="887"/>
                  </a:cubicBezTo>
                  <a:lnTo>
                    <a:pt x="3619" y="892"/>
                  </a:lnTo>
                  <a:cubicBezTo>
                    <a:pt x="3701" y="911"/>
                    <a:pt x="3754" y="993"/>
                    <a:pt x="3735" y="1075"/>
                  </a:cubicBezTo>
                  <a:lnTo>
                    <a:pt x="3508" y="1840"/>
                  </a:lnTo>
                  <a:cubicBezTo>
                    <a:pt x="3453" y="2011"/>
                    <a:pt x="3589" y="2126"/>
                    <a:pt x="3721" y="2126"/>
                  </a:cubicBezTo>
                  <a:cubicBezTo>
                    <a:pt x="3808" y="2126"/>
                    <a:pt x="3894" y="2076"/>
                    <a:pt x="3922" y="1960"/>
                  </a:cubicBezTo>
                  <a:lnTo>
                    <a:pt x="4134" y="1253"/>
                  </a:lnTo>
                  <a:cubicBezTo>
                    <a:pt x="4162" y="1209"/>
                    <a:pt x="4214" y="1188"/>
                    <a:pt x="4264" y="1188"/>
                  </a:cubicBezTo>
                  <a:cubicBezTo>
                    <a:pt x="4274" y="1188"/>
                    <a:pt x="4283" y="1189"/>
                    <a:pt x="4293" y="1190"/>
                  </a:cubicBezTo>
                  <a:lnTo>
                    <a:pt x="4317" y="1200"/>
                  </a:lnTo>
                  <a:cubicBezTo>
                    <a:pt x="4399" y="1219"/>
                    <a:pt x="4452" y="1301"/>
                    <a:pt x="4432" y="1383"/>
                  </a:cubicBezTo>
                  <a:lnTo>
                    <a:pt x="4399" y="1522"/>
                  </a:lnTo>
                  <a:lnTo>
                    <a:pt x="4211" y="2109"/>
                  </a:lnTo>
                  <a:cubicBezTo>
                    <a:pt x="4158" y="2280"/>
                    <a:pt x="4294" y="2394"/>
                    <a:pt x="4426" y="2394"/>
                  </a:cubicBezTo>
                  <a:cubicBezTo>
                    <a:pt x="4510" y="2394"/>
                    <a:pt x="4593" y="2348"/>
                    <a:pt x="4625" y="2239"/>
                  </a:cubicBezTo>
                  <a:lnTo>
                    <a:pt x="4812" y="1642"/>
                  </a:lnTo>
                  <a:lnTo>
                    <a:pt x="4812" y="1638"/>
                  </a:lnTo>
                  <a:lnTo>
                    <a:pt x="4812" y="1628"/>
                  </a:lnTo>
                  <a:cubicBezTo>
                    <a:pt x="4829" y="1558"/>
                    <a:pt x="4892" y="1509"/>
                    <a:pt x="4961" y="1509"/>
                  </a:cubicBezTo>
                  <a:cubicBezTo>
                    <a:pt x="4973" y="1509"/>
                    <a:pt x="4984" y="1510"/>
                    <a:pt x="4995" y="1513"/>
                  </a:cubicBezTo>
                  <a:lnTo>
                    <a:pt x="5019" y="1517"/>
                  </a:lnTo>
                  <a:cubicBezTo>
                    <a:pt x="5106" y="1537"/>
                    <a:pt x="5159" y="1623"/>
                    <a:pt x="5140" y="1705"/>
                  </a:cubicBezTo>
                  <a:lnTo>
                    <a:pt x="5140" y="1710"/>
                  </a:lnTo>
                  <a:lnTo>
                    <a:pt x="4817" y="2865"/>
                  </a:lnTo>
                  <a:cubicBezTo>
                    <a:pt x="4817" y="2874"/>
                    <a:pt x="4812" y="2884"/>
                    <a:pt x="4812" y="2894"/>
                  </a:cubicBezTo>
                  <a:cubicBezTo>
                    <a:pt x="4812" y="2903"/>
                    <a:pt x="4678" y="3822"/>
                    <a:pt x="4129" y="4096"/>
                  </a:cubicBezTo>
                  <a:cubicBezTo>
                    <a:pt x="4057" y="4130"/>
                    <a:pt x="4009" y="4207"/>
                    <a:pt x="4009" y="4289"/>
                  </a:cubicBezTo>
                  <a:lnTo>
                    <a:pt x="4009" y="4948"/>
                  </a:lnTo>
                  <a:lnTo>
                    <a:pt x="1959" y="4948"/>
                  </a:lnTo>
                  <a:lnTo>
                    <a:pt x="1959" y="3914"/>
                  </a:lnTo>
                  <a:cubicBezTo>
                    <a:pt x="1959" y="3861"/>
                    <a:pt x="1940" y="3813"/>
                    <a:pt x="1911" y="3774"/>
                  </a:cubicBezTo>
                  <a:cubicBezTo>
                    <a:pt x="1901" y="3769"/>
                    <a:pt x="1324" y="3062"/>
                    <a:pt x="1430" y="2470"/>
                  </a:cubicBezTo>
                  <a:cubicBezTo>
                    <a:pt x="1459" y="2282"/>
                    <a:pt x="1497" y="2095"/>
                    <a:pt x="1550" y="1912"/>
                  </a:cubicBezTo>
                  <a:lnTo>
                    <a:pt x="1940" y="2076"/>
                  </a:lnTo>
                  <a:cubicBezTo>
                    <a:pt x="1974" y="2170"/>
                    <a:pt x="2058" y="2216"/>
                    <a:pt x="2141" y="2216"/>
                  </a:cubicBezTo>
                  <a:cubicBezTo>
                    <a:pt x="2231" y="2216"/>
                    <a:pt x="2321" y="2162"/>
                    <a:pt x="2349" y="2056"/>
                  </a:cubicBezTo>
                  <a:lnTo>
                    <a:pt x="2734" y="622"/>
                  </a:lnTo>
                  <a:lnTo>
                    <a:pt x="2734" y="618"/>
                  </a:lnTo>
                  <a:cubicBezTo>
                    <a:pt x="2750" y="547"/>
                    <a:pt x="2817" y="498"/>
                    <a:pt x="2887" y="498"/>
                  </a:cubicBezTo>
                  <a:close/>
                  <a:moveTo>
                    <a:pt x="4317" y="5405"/>
                  </a:moveTo>
                  <a:lnTo>
                    <a:pt x="4317" y="6084"/>
                  </a:lnTo>
                  <a:lnTo>
                    <a:pt x="1565" y="6084"/>
                  </a:lnTo>
                  <a:lnTo>
                    <a:pt x="1565" y="5405"/>
                  </a:lnTo>
                  <a:close/>
                  <a:moveTo>
                    <a:pt x="675" y="0"/>
                  </a:moveTo>
                  <a:cubicBezTo>
                    <a:pt x="593" y="0"/>
                    <a:pt x="513" y="46"/>
                    <a:pt x="477" y="122"/>
                  </a:cubicBezTo>
                  <a:lnTo>
                    <a:pt x="49" y="1027"/>
                  </a:lnTo>
                  <a:cubicBezTo>
                    <a:pt x="1" y="1123"/>
                    <a:pt x="34" y="1238"/>
                    <a:pt x="121" y="1296"/>
                  </a:cubicBezTo>
                  <a:cubicBezTo>
                    <a:pt x="155" y="1320"/>
                    <a:pt x="188" y="1335"/>
                    <a:pt x="222" y="1349"/>
                  </a:cubicBezTo>
                  <a:lnTo>
                    <a:pt x="1146" y="1744"/>
                  </a:lnTo>
                  <a:cubicBezTo>
                    <a:pt x="1083" y="1955"/>
                    <a:pt x="1030" y="2172"/>
                    <a:pt x="1002" y="2393"/>
                  </a:cubicBezTo>
                  <a:cubicBezTo>
                    <a:pt x="881" y="3072"/>
                    <a:pt x="1362" y="3774"/>
                    <a:pt x="1526" y="3986"/>
                  </a:cubicBezTo>
                  <a:lnTo>
                    <a:pt x="1526" y="4967"/>
                  </a:lnTo>
                  <a:lnTo>
                    <a:pt x="1348" y="4967"/>
                  </a:lnTo>
                  <a:cubicBezTo>
                    <a:pt x="1228" y="4967"/>
                    <a:pt x="1131" y="5064"/>
                    <a:pt x="1131" y="5184"/>
                  </a:cubicBezTo>
                  <a:lnTo>
                    <a:pt x="1131" y="13282"/>
                  </a:lnTo>
                  <a:cubicBezTo>
                    <a:pt x="1131" y="13398"/>
                    <a:pt x="1228" y="13499"/>
                    <a:pt x="1348" y="13499"/>
                  </a:cubicBezTo>
                  <a:lnTo>
                    <a:pt x="4529" y="13499"/>
                  </a:lnTo>
                  <a:cubicBezTo>
                    <a:pt x="4649" y="13499"/>
                    <a:pt x="4745" y="13398"/>
                    <a:pt x="4745" y="13282"/>
                  </a:cubicBezTo>
                  <a:lnTo>
                    <a:pt x="4745" y="7874"/>
                  </a:lnTo>
                  <a:cubicBezTo>
                    <a:pt x="4745" y="7729"/>
                    <a:pt x="4638" y="7657"/>
                    <a:pt x="4531" y="7657"/>
                  </a:cubicBezTo>
                  <a:cubicBezTo>
                    <a:pt x="4424" y="7657"/>
                    <a:pt x="4317" y="7729"/>
                    <a:pt x="4317" y="7874"/>
                  </a:cubicBezTo>
                  <a:lnTo>
                    <a:pt x="4317" y="13066"/>
                  </a:lnTo>
                  <a:lnTo>
                    <a:pt x="1565" y="13066"/>
                  </a:lnTo>
                  <a:lnTo>
                    <a:pt x="1565" y="6517"/>
                  </a:lnTo>
                  <a:lnTo>
                    <a:pt x="4317" y="6517"/>
                  </a:lnTo>
                  <a:lnTo>
                    <a:pt x="4317" y="7118"/>
                  </a:lnTo>
                  <a:cubicBezTo>
                    <a:pt x="4314" y="7260"/>
                    <a:pt x="4422" y="7331"/>
                    <a:pt x="4529" y="7331"/>
                  </a:cubicBezTo>
                  <a:cubicBezTo>
                    <a:pt x="4637" y="7331"/>
                    <a:pt x="4745" y="7260"/>
                    <a:pt x="4745" y="7118"/>
                  </a:cubicBezTo>
                  <a:lnTo>
                    <a:pt x="4745" y="5194"/>
                  </a:lnTo>
                  <a:cubicBezTo>
                    <a:pt x="4745" y="5073"/>
                    <a:pt x="4649" y="4977"/>
                    <a:pt x="4529" y="4977"/>
                  </a:cubicBezTo>
                  <a:lnTo>
                    <a:pt x="4442" y="4977"/>
                  </a:lnTo>
                  <a:lnTo>
                    <a:pt x="4442" y="4419"/>
                  </a:lnTo>
                  <a:cubicBezTo>
                    <a:pt x="4808" y="4178"/>
                    <a:pt x="5010" y="3755"/>
                    <a:pt x="5120" y="3428"/>
                  </a:cubicBezTo>
                  <a:lnTo>
                    <a:pt x="6112" y="3846"/>
                  </a:lnTo>
                  <a:cubicBezTo>
                    <a:pt x="6183" y="3876"/>
                    <a:pt x="6258" y="3890"/>
                    <a:pt x="6331" y="3890"/>
                  </a:cubicBezTo>
                  <a:cubicBezTo>
                    <a:pt x="6552" y="3890"/>
                    <a:pt x="6763" y="3760"/>
                    <a:pt x="6857" y="3543"/>
                  </a:cubicBezTo>
                  <a:lnTo>
                    <a:pt x="6978" y="3259"/>
                  </a:lnTo>
                  <a:cubicBezTo>
                    <a:pt x="7040" y="3120"/>
                    <a:pt x="7040" y="2961"/>
                    <a:pt x="6983" y="2817"/>
                  </a:cubicBezTo>
                  <a:cubicBezTo>
                    <a:pt x="6925" y="2677"/>
                    <a:pt x="6814" y="2566"/>
                    <a:pt x="6675" y="2509"/>
                  </a:cubicBezTo>
                  <a:lnTo>
                    <a:pt x="5501" y="2013"/>
                  </a:lnTo>
                  <a:lnTo>
                    <a:pt x="5558" y="1816"/>
                  </a:lnTo>
                  <a:lnTo>
                    <a:pt x="5558" y="1811"/>
                  </a:lnTo>
                  <a:cubicBezTo>
                    <a:pt x="5630" y="1493"/>
                    <a:pt x="5438" y="1176"/>
                    <a:pt x="5120" y="1104"/>
                  </a:cubicBezTo>
                  <a:lnTo>
                    <a:pt x="5101" y="1099"/>
                  </a:lnTo>
                  <a:cubicBezTo>
                    <a:pt x="5055" y="1087"/>
                    <a:pt x="5008" y="1081"/>
                    <a:pt x="4961" y="1081"/>
                  </a:cubicBezTo>
                  <a:cubicBezTo>
                    <a:pt x="4910" y="1081"/>
                    <a:pt x="4858" y="1088"/>
                    <a:pt x="4808" y="1104"/>
                  </a:cubicBezTo>
                  <a:cubicBezTo>
                    <a:pt x="4731" y="940"/>
                    <a:pt x="4586" y="820"/>
                    <a:pt x="4413" y="781"/>
                  </a:cubicBezTo>
                  <a:lnTo>
                    <a:pt x="4389" y="776"/>
                  </a:lnTo>
                  <a:cubicBezTo>
                    <a:pt x="4343" y="764"/>
                    <a:pt x="4295" y="758"/>
                    <a:pt x="4247" y="758"/>
                  </a:cubicBezTo>
                  <a:cubicBezTo>
                    <a:pt x="4199" y="758"/>
                    <a:pt x="4151" y="764"/>
                    <a:pt x="4105" y="776"/>
                  </a:cubicBezTo>
                  <a:cubicBezTo>
                    <a:pt x="4100" y="762"/>
                    <a:pt x="4091" y="748"/>
                    <a:pt x="4081" y="733"/>
                  </a:cubicBezTo>
                  <a:cubicBezTo>
                    <a:pt x="3999" y="598"/>
                    <a:pt x="3869" y="502"/>
                    <a:pt x="3715" y="468"/>
                  </a:cubicBezTo>
                  <a:lnTo>
                    <a:pt x="3696" y="464"/>
                  </a:lnTo>
                  <a:cubicBezTo>
                    <a:pt x="3651" y="452"/>
                    <a:pt x="3604" y="448"/>
                    <a:pt x="3558" y="448"/>
                  </a:cubicBezTo>
                  <a:cubicBezTo>
                    <a:pt x="3525" y="448"/>
                    <a:pt x="3492" y="450"/>
                    <a:pt x="3460" y="454"/>
                  </a:cubicBezTo>
                  <a:cubicBezTo>
                    <a:pt x="3446" y="420"/>
                    <a:pt x="3427" y="382"/>
                    <a:pt x="3407" y="348"/>
                  </a:cubicBezTo>
                  <a:cubicBezTo>
                    <a:pt x="3326" y="213"/>
                    <a:pt x="3191" y="122"/>
                    <a:pt x="3042" y="83"/>
                  </a:cubicBezTo>
                  <a:lnTo>
                    <a:pt x="3018" y="79"/>
                  </a:lnTo>
                  <a:cubicBezTo>
                    <a:pt x="2973" y="68"/>
                    <a:pt x="2929" y="64"/>
                    <a:pt x="2885" y="64"/>
                  </a:cubicBezTo>
                  <a:cubicBezTo>
                    <a:pt x="2621" y="64"/>
                    <a:pt x="2381" y="243"/>
                    <a:pt x="2315" y="512"/>
                  </a:cubicBezTo>
                  <a:lnTo>
                    <a:pt x="2277" y="656"/>
                  </a:lnTo>
                  <a:lnTo>
                    <a:pt x="756" y="16"/>
                  </a:lnTo>
                  <a:cubicBezTo>
                    <a:pt x="730" y="5"/>
                    <a:pt x="702" y="0"/>
                    <a:pt x="6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3" name="Google Shape;14823;p138"/>
            <p:cNvSpPr/>
            <p:nvPr/>
          </p:nvSpPr>
          <p:spPr>
            <a:xfrm>
              <a:off x="5439182" y="1996466"/>
              <a:ext cx="53268" cy="37532"/>
            </a:xfrm>
            <a:custGeom>
              <a:avLst/>
              <a:gdLst/>
              <a:ahLst/>
              <a:cxnLst/>
              <a:rect l="l" t="t" r="r" b="b"/>
              <a:pathLst>
                <a:path w="2031" h="1431" extrusionOk="0">
                  <a:moveTo>
                    <a:pt x="288" y="1"/>
                  </a:moveTo>
                  <a:cubicBezTo>
                    <a:pt x="97" y="1"/>
                    <a:pt x="1" y="236"/>
                    <a:pt x="141" y="372"/>
                  </a:cubicBezTo>
                  <a:lnTo>
                    <a:pt x="1156" y="1368"/>
                  </a:lnTo>
                  <a:cubicBezTo>
                    <a:pt x="1199" y="1406"/>
                    <a:pt x="1252" y="1426"/>
                    <a:pt x="1310" y="1426"/>
                  </a:cubicBezTo>
                  <a:lnTo>
                    <a:pt x="1310" y="1430"/>
                  </a:lnTo>
                  <a:cubicBezTo>
                    <a:pt x="1503" y="1430"/>
                    <a:pt x="1599" y="1195"/>
                    <a:pt x="1459" y="1060"/>
                  </a:cubicBezTo>
                  <a:lnTo>
                    <a:pt x="858" y="473"/>
                  </a:lnTo>
                  <a:lnTo>
                    <a:pt x="1724" y="526"/>
                  </a:lnTo>
                  <a:cubicBezTo>
                    <a:pt x="1730" y="526"/>
                    <a:pt x="1736" y="526"/>
                    <a:pt x="1742" y="526"/>
                  </a:cubicBezTo>
                  <a:cubicBezTo>
                    <a:pt x="2009" y="526"/>
                    <a:pt x="2031" y="112"/>
                    <a:pt x="1753" y="97"/>
                  </a:cubicBezTo>
                  <a:lnTo>
                    <a:pt x="304" y="1"/>
                  </a:lnTo>
                  <a:cubicBezTo>
                    <a:pt x="299" y="1"/>
                    <a:pt x="293" y="1"/>
                    <a:pt x="2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24" name="Google Shape;14824;p138"/>
          <p:cNvGrpSpPr/>
          <p:nvPr/>
        </p:nvGrpSpPr>
        <p:grpSpPr>
          <a:xfrm>
            <a:off x="5775393" y="1790463"/>
            <a:ext cx="379145" cy="379250"/>
            <a:chOff x="5775393" y="1975038"/>
            <a:chExt cx="379145" cy="379250"/>
          </a:xfrm>
        </p:grpSpPr>
        <p:sp>
          <p:nvSpPr>
            <p:cNvPr id="14825" name="Google Shape;14825;p138"/>
            <p:cNvSpPr/>
            <p:nvPr/>
          </p:nvSpPr>
          <p:spPr>
            <a:xfrm>
              <a:off x="5780953" y="1980572"/>
              <a:ext cx="279061" cy="184038"/>
            </a:xfrm>
            <a:custGeom>
              <a:avLst/>
              <a:gdLst/>
              <a:ahLst/>
              <a:cxnLst/>
              <a:rect l="l" t="t" r="r" b="b"/>
              <a:pathLst>
                <a:path w="10640" h="7017" extrusionOk="0">
                  <a:moveTo>
                    <a:pt x="905" y="1"/>
                  </a:moveTo>
                  <a:cubicBezTo>
                    <a:pt x="405" y="1"/>
                    <a:pt x="1" y="410"/>
                    <a:pt x="1" y="910"/>
                  </a:cubicBezTo>
                  <a:lnTo>
                    <a:pt x="1" y="6790"/>
                  </a:lnTo>
                  <a:cubicBezTo>
                    <a:pt x="1" y="6915"/>
                    <a:pt x="102" y="7016"/>
                    <a:pt x="227" y="7016"/>
                  </a:cubicBezTo>
                  <a:lnTo>
                    <a:pt x="2488" y="7016"/>
                  </a:lnTo>
                  <a:cubicBezTo>
                    <a:pt x="2738" y="7016"/>
                    <a:pt x="2941" y="6814"/>
                    <a:pt x="2941" y="6564"/>
                  </a:cubicBezTo>
                  <a:lnTo>
                    <a:pt x="2941" y="6112"/>
                  </a:lnTo>
                  <a:cubicBezTo>
                    <a:pt x="2945" y="5919"/>
                    <a:pt x="2864" y="5732"/>
                    <a:pt x="2714" y="5602"/>
                  </a:cubicBezTo>
                  <a:cubicBezTo>
                    <a:pt x="1815" y="4861"/>
                    <a:pt x="2334" y="3403"/>
                    <a:pt x="3499" y="3393"/>
                  </a:cubicBezTo>
                  <a:cubicBezTo>
                    <a:pt x="4023" y="3393"/>
                    <a:pt x="4495" y="3716"/>
                    <a:pt x="4673" y="4211"/>
                  </a:cubicBezTo>
                  <a:cubicBezTo>
                    <a:pt x="4856" y="4702"/>
                    <a:pt x="4711" y="5255"/>
                    <a:pt x="4307" y="5592"/>
                  </a:cubicBezTo>
                  <a:cubicBezTo>
                    <a:pt x="4158" y="5722"/>
                    <a:pt x="4071" y="5910"/>
                    <a:pt x="4071" y="6107"/>
                  </a:cubicBezTo>
                  <a:lnTo>
                    <a:pt x="4071" y="6564"/>
                  </a:lnTo>
                  <a:cubicBezTo>
                    <a:pt x="4071" y="6812"/>
                    <a:pt x="4269" y="7017"/>
                    <a:pt x="4515" y="7017"/>
                  </a:cubicBezTo>
                  <a:cubicBezTo>
                    <a:pt x="4518" y="7017"/>
                    <a:pt x="4521" y="7017"/>
                    <a:pt x="4524" y="7016"/>
                  </a:cubicBezTo>
                  <a:lnTo>
                    <a:pt x="7016" y="7016"/>
                  </a:lnTo>
                  <a:lnTo>
                    <a:pt x="7016" y="4529"/>
                  </a:lnTo>
                  <a:cubicBezTo>
                    <a:pt x="7016" y="4279"/>
                    <a:pt x="7218" y="4077"/>
                    <a:pt x="7468" y="4077"/>
                  </a:cubicBezTo>
                  <a:lnTo>
                    <a:pt x="7925" y="4077"/>
                  </a:lnTo>
                  <a:cubicBezTo>
                    <a:pt x="8123" y="4077"/>
                    <a:pt x="8310" y="4163"/>
                    <a:pt x="8440" y="4312"/>
                  </a:cubicBezTo>
                  <a:cubicBezTo>
                    <a:pt x="8681" y="4598"/>
                    <a:pt x="9032" y="4755"/>
                    <a:pt x="9392" y="4755"/>
                  </a:cubicBezTo>
                  <a:cubicBezTo>
                    <a:pt x="9536" y="4755"/>
                    <a:pt x="9681" y="4730"/>
                    <a:pt x="9821" y="4678"/>
                  </a:cubicBezTo>
                  <a:cubicBezTo>
                    <a:pt x="10312" y="4500"/>
                    <a:pt x="10639" y="4028"/>
                    <a:pt x="10639" y="3504"/>
                  </a:cubicBezTo>
                  <a:cubicBezTo>
                    <a:pt x="10633" y="2748"/>
                    <a:pt x="10016" y="2263"/>
                    <a:pt x="9381" y="2263"/>
                  </a:cubicBezTo>
                  <a:cubicBezTo>
                    <a:pt x="9038" y="2263"/>
                    <a:pt x="8690" y="2404"/>
                    <a:pt x="8431" y="2720"/>
                  </a:cubicBezTo>
                  <a:cubicBezTo>
                    <a:pt x="8304" y="2865"/>
                    <a:pt x="8124" y="2946"/>
                    <a:pt x="7937" y="2946"/>
                  </a:cubicBezTo>
                  <a:cubicBezTo>
                    <a:pt x="7931" y="2946"/>
                    <a:pt x="7926" y="2946"/>
                    <a:pt x="7921" y="2946"/>
                  </a:cubicBezTo>
                  <a:lnTo>
                    <a:pt x="7468" y="2946"/>
                  </a:lnTo>
                  <a:cubicBezTo>
                    <a:pt x="7218" y="2946"/>
                    <a:pt x="7016" y="2744"/>
                    <a:pt x="7016" y="2493"/>
                  </a:cubicBezTo>
                  <a:lnTo>
                    <a:pt x="7016" y="227"/>
                  </a:lnTo>
                  <a:cubicBezTo>
                    <a:pt x="7016" y="107"/>
                    <a:pt x="6915" y="6"/>
                    <a:pt x="6790" y="1"/>
                  </a:cubicBez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6" name="Google Shape;14826;p138"/>
            <p:cNvSpPr/>
            <p:nvPr/>
          </p:nvSpPr>
          <p:spPr>
            <a:xfrm>
              <a:off x="5964834" y="1980572"/>
              <a:ext cx="184143" cy="279192"/>
            </a:xfrm>
            <a:custGeom>
              <a:avLst/>
              <a:gdLst/>
              <a:ahLst/>
              <a:cxnLst/>
              <a:rect l="l" t="t" r="r" b="b"/>
              <a:pathLst>
                <a:path w="7021" h="10645" extrusionOk="0">
                  <a:moveTo>
                    <a:pt x="226" y="1"/>
                  </a:moveTo>
                  <a:cubicBezTo>
                    <a:pt x="106" y="1"/>
                    <a:pt x="0" y="102"/>
                    <a:pt x="0" y="227"/>
                  </a:cubicBezTo>
                  <a:lnTo>
                    <a:pt x="0" y="2493"/>
                  </a:lnTo>
                  <a:cubicBezTo>
                    <a:pt x="0" y="2744"/>
                    <a:pt x="207" y="2946"/>
                    <a:pt x="457" y="2946"/>
                  </a:cubicBezTo>
                  <a:lnTo>
                    <a:pt x="910" y="2946"/>
                  </a:lnTo>
                  <a:cubicBezTo>
                    <a:pt x="915" y="2946"/>
                    <a:pt x="920" y="2946"/>
                    <a:pt x="926" y="2946"/>
                  </a:cubicBezTo>
                  <a:cubicBezTo>
                    <a:pt x="1113" y="2946"/>
                    <a:pt x="1293" y="2865"/>
                    <a:pt x="1420" y="2720"/>
                  </a:cubicBezTo>
                  <a:cubicBezTo>
                    <a:pt x="1679" y="2404"/>
                    <a:pt x="2027" y="2263"/>
                    <a:pt x="2370" y="2263"/>
                  </a:cubicBezTo>
                  <a:cubicBezTo>
                    <a:pt x="3005" y="2263"/>
                    <a:pt x="3622" y="2748"/>
                    <a:pt x="3628" y="3504"/>
                  </a:cubicBezTo>
                  <a:cubicBezTo>
                    <a:pt x="3628" y="4028"/>
                    <a:pt x="3301" y="4500"/>
                    <a:pt x="2810" y="4678"/>
                  </a:cubicBezTo>
                  <a:cubicBezTo>
                    <a:pt x="2670" y="4730"/>
                    <a:pt x="2525" y="4755"/>
                    <a:pt x="2381" y="4755"/>
                  </a:cubicBezTo>
                  <a:cubicBezTo>
                    <a:pt x="2021" y="4755"/>
                    <a:pt x="1670" y="4598"/>
                    <a:pt x="1429" y="4312"/>
                  </a:cubicBezTo>
                  <a:cubicBezTo>
                    <a:pt x="1299" y="4163"/>
                    <a:pt x="1112" y="4077"/>
                    <a:pt x="914" y="4077"/>
                  </a:cubicBezTo>
                  <a:lnTo>
                    <a:pt x="457" y="4077"/>
                  </a:lnTo>
                  <a:cubicBezTo>
                    <a:pt x="207" y="4077"/>
                    <a:pt x="5" y="4279"/>
                    <a:pt x="5" y="4529"/>
                  </a:cubicBezTo>
                  <a:lnTo>
                    <a:pt x="5" y="7021"/>
                  </a:lnTo>
                  <a:lnTo>
                    <a:pt x="2493" y="7021"/>
                  </a:lnTo>
                  <a:cubicBezTo>
                    <a:pt x="2743" y="7021"/>
                    <a:pt x="2945" y="7223"/>
                    <a:pt x="2945" y="7474"/>
                  </a:cubicBezTo>
                  <a:lnTo>
                    <a:pt x="2945" y="7931"/>
                  </a:lnTo>
                  <a:cubicBezTo>
                    <a:pt x="2945" y="8128"/>
                    <a:pt x="2858" y="8316"/>
                    <a:pt x="2709" y="8446"/>
                  </a:cubicBezTo>
                  <a:cubicBezTo>
                    <a:pt x="1821" y="9195"/>
                    <a:pt x="2351" y="10645"/>
                    <a:pt x="3512" y="10645"/>
                  </a:cubicBezTo>
                  <a:cubicBezTo>
                    <a:pt x="3514" y="10645"/>
                    <a:pt x="3516" y="10645"/>
                    <a:pt x="3518" y="10645"/>
                  </a:cubicBezTo>
                  <a:cubicBezTo>
                    <a:pt x="4042" y="10640"/>
                    <a:pt x="4509" y="10308"/>
                    <a:pt x="4687" y="9812"/>
                  </a:cubicBezTo>
                  <a:cubicBezTo>
                    <a:pt x="4860" y="9321"/>
                    <a:pt x="4706" y="8768"/>
                    <a:pt x="4302" y="8436"/>
                  </a:cubicBezTo>
                  <a:cubicBezTo>
                    <a:pt x="4158" y="8306"/>
                    <a:pt x="4071" y="8118"/>
                    <a:pt x="4076" y="7921"/>
                  </a:cubicBezTo>
                  <a:lnTo>
                    <a:pt x="4076" y="7474"/>
                  </a:lnTo>
                  <a:cubicBezTo>
                    <a:pt x="4076" y="7226"/>
                    <a:pt x="4278" y="7021"/>
                    <a:pt x="4524" y="7021"/>
                  </a:cubicBezTo>
                  <a:cubicBezTo>
                    <a:pt x="4527" y="7021"/>
                    <a:pt x="4530" y="7021"/>
                    <a:pt x="4533" y="7021"/>
                  </a:cubicBezTo>
                  <a:lnTo>
                    <a:pt x="6794" y="7021"/>
                  </a:lnTo>
                  <a:cubicBezTo>
                    <a:pt x="6920" y="7016"/>
                    <a:pt x="7021" y="6915"/>
                    <a:pt x="7021" y="6795"/>
                  </a:cubicBezTo>
                  <a:lnTo>
                    <a:pt x="7021" y="910"/>
                  </a:lnTo>
                  <a:cubicBezTo>
                    <a:pt x="7021" y="410"/>
                    <a:pt x="6612" y="1"/>
                    <a:pt x="6116" y="1"/>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7" name="Google Shape;14827;p138"/>
            <p:cNvSpPr/>
            <p:nvPr/>
          </p:nvSpPr>
          <p:spPr>
            <a:xfrm>
              <a:off x="5869707" y="2164584"/>
              <a:ext cx="279139" cy="184143"/>
            </a:xfrm>
            <a:custGeom>
              <a:avLst/>
              <a:gdLst/>
              <a:ahLst/>
              <a:cxnLst/>
              <a:rect l="l" t="t" r="r" b="b"/>
              <a:pathLst>
                <a:path w="10643" h="7021" extrusionOk="0">
                  <a:moveTo>
                    <a:pt x="8155" y="0"/>
                  </a:moveTo>
                  <a:cubicBezTo>
                    <a:pt x="7905" y="0"/>
                    <a:pt x="7703" y="203"/>
                    <a:pt x="7703" y="453"/>
                  </a:cubicBezTo>
                  <a:lnTo>
                    <a:pt x="7703" y="905"/>
                  </a:lnTo>
                  <a:cubicBezTo>
                    <a:pt x="7698" y="1102"/>
                    <a:pt x="7780" y="1290"/>
                    <a:pt x="7929" y="1420"/>
                  </a:cubicBezTo>
                  <a:cubicBezTo>
                    <a:pt x="8333" y="1752"/>
                    <a:pt x="8487" y="2305"/>
                    <a:pt x="8309" y="2796"/>
                  </a:cubicBezTo>
                  <a:cubicBezTo>
                    <a:pt x="8136" y="3292"/>
                    <a:pt x="7669" y="3624"/>
                    <a:pt x="7145" y="3624"/>
                  </a:cubicBezTo>
                  <a:cubicBezTo>
                    <a:pt x="7141" y="3624"/>
                    <a:pt x="7137" y="3624"/>
                    <a:pt x="7133" y="3624"/>
                  </a:cubicBezTo>
                  <a:cubicBezTo>
                    <a:pt x="5977" y="3624"/>
                    <a:pt x="5449" y="2178"/>
                    <a:pt x="6336" y="1430"/>
                  </a:cubicBezTo>
                  <a:cubicBezTo>
                    <a:pt x="6485" y="1300"/>
                    <a:pt x="6572" y="1112"/>
                    <a:pt x="6572" y="915"/>
                  </a:cubicBezTo>
                  <a:lnTo>
                    <a:pt x="6572" y="458"/>
                  </a:lnTo>
                  <a:cubicBezTo>
                    <a:pt x="6572" y="210"/>
                    <a:pt x="6375" y="5"/>
                    <a:pt x="6128" y="5"/>
                  </a:cubicBezTo>
                  <a:cubicBezTo>
                    <a:pt x="6125" y="5"/>
                    <a:pt x="6123" y="5"/>
                    <a:pt x="6120" y="5"/>
                  </a:cubicBezTo>
                  <a:lnTo>
                    <a:pt x="3627" y="5"/>
                  </a:lnTo>
                  <a:lnTo>
                    <a:pt x="3627" y="2493"/>
                  </a:lnTo>
                  <a:cubicBezTo>
                    <a:pt x="3627" y="2743"/>
                    <a:pt x="3425" y="2945"/>
                    <a:pt x="3175" y="2945"/>
                  </a:cubicBezTo>
                  <a:lnTo>
                    <a:pt x="2718" y="2945"/>
                  </a:lnTo>
                  <a:cubicBezTo>
                    <a:pt x="2521" y="2945"/>
                    <a:pt x="2333" y="2859"/>
                    <a:pt x="2203" y="2709"/>
                  </a:cubicBezTo>
                  <a:cubicBezTo>
                    <a:pt x="1943" y="2402"/>
                    <a:pt x="1600" y="2264"/>
                    <a:pt x="1261" y="2264"/>
                  </a:cubicBezTo>
                  <a:cubicBezTo>
                    <a:pt x="622" y="2264"/>
                    <a:pt x="1" y="2756"/>
                    <a:pt x="4" y="3518"/>
                  </a:cubicBezTo>
                  <a:cubicBezTo>
                    <a:pt x="9" y="4042"/>
                    <a:pt x="341" y="4509"/>
                    <a:pt x="836" y="4682"/>
                  </a:cubicBezTo>
                  <a:cubicBezTo>
                    <a:pt x="973" y="4732"/>
                    <a:pt x="1114" y="4756"/>
                    <a:pt x="1254" y="4756"/>
                  </a:cubicBezTo>
                  <a:cubicBezTo>
                    <a:pt x="1617" y="4756"/>
                    <a:pt x="1973" y="4594"/>
                    <a:pt x="2213" y="4302"/>
                  </a:cubicBezTo>
                  <a:cubicBezTo>
                    <a:pt x="2339" y="4157"/>
                    <a:pt x="2520" y="4076"/>
                    <a:pt x="2707" y="4076"/>
                  </a:cubicBezTo>
                  <a:cubicBezTo>
                    <a:pt x="2712" y="4076"/>
                    <a:pt x="2717" y="4076"/>
                    <a:pt x="2723" y="4076"/>
                  </a:cubicBezTo>
                  <a:lnTo>
                    <a:pt x="3175" y="4076"/>
                  </a:lnTo>
                  <a:cubicBezTo>
                    <a:pt x="3425" y="4076"/>
                    <a:pt x="3632" y="4278"/>
                    <a:pt x="3632" y="4528"/>
                  </a:cubicBezTo>
                  <a:lnTo>
                    <a:pt x="3632" y="6795"/>
                  </a:lnTo>
                  <a:cubicBezTo>
                    <a:pt x="3627" y="6915"/>
                    <a:pt x="3728" y="7016"/>
                    <a:pt x="3853" y="7021"/>
                  </a:cubicBezTo>
                  <a:lnTo>
                    <a:pt x="9738" y="7021"/>
                  </a:lnTo>
                  <a:cubicBezTo>
                    <a:pt x="10239" y="7021"/>
                    <a:pt x="10643" y="6612"/>
                    <a:pt x="10643" y="6111"/>
                  </a:cubicBezTo>
                  <a:lnTo>
                    <a:pt x="10643" y="227"/>
                  </a:lnTo>
                  <a:cubicBezTo>
                    <a:pt x="10643" y="102"/>
                    <a:pt x="10542" y="0"/>
                    <a:pt x="10417" y="0"/>
                  </a:cubicBezTo>
                  <a:close/>
                </a:path>
              </a:pathLst>
            </a:custGeom>
            <a:solidFill>
              <a:srgbClr val="A1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8" name="Google Shape;14828;p138"/>
            <p:cNvSpPr/>
            <p:nvPr/>
          </p:nvSpPr>
          <p:spPr>
            <a:xfrm>
              <a:off x="5780822" y="2069562"/>
              <a:ext cx="184170" cy="279034"/>
            </a:xfrm>
            <a:custGeom>
              <a:avLst/>
              <a:gdLst/>
              <a:ahLst/>
              <a:cxnLst/>
              <a:rect l="l" t="t" r="r" b="b"/>
              <a:pathLst>
                <a:path w="7022" h="10639" extrusionOk="0">
                  <a:moveTo>
                    <a:pt x="3504" y="0"/>
                  </a:moveTo>
                  <a:cubicBezTo>
                    <a:pt x="2339" y="10"/>
                    <a:pt x="1820" y="1468"/>
                    <a:pt x="2719" y="2209"/>
                  </a:cubicBezTo>
                  <a:cubicBezTo>
                    <a:pt x="2869" y="2339"/>
                    <a:pt x="2950" y="2526"/>
                    <a:pt x="2946" y="2724"/>
                  </a:cubicBezTo>
                  <a:lnTo>
                    <a:pt x="2946" y="3171"/>
                  </a:lnTo>
                  <a:cubicBezTo>
                    <a:pt x="2946" y="3421"/>
                    <a:pt x="2743" y="3628"/>
                    <a:pt x="2493" y="3628"/>
                  </a:cubicBezTo>
                  <a:lnTo>
                    <a:pt x="227" y="3628"/>
                  </a:lnTo>
                  <a:cubicBezTo>
                    <a:pt x="102" y="3628"/>
                    <a:pt x="1" y="3729"/>
                    <a:pt x="6" y="3854"/>
                  </a:cubicBezTo>
                  <a:lnTo>
                    <a:pt x="6" y="9734"/>
                  </a:lnTo>
                  <a:cubicBezTo>
                    <a:pt x="6" y="10235"/>
                    <a:pt x="410" y="10639"/>
                    <a:pt x="910" y="10639"/>
                  </a:cubicBezTo>
                  <a:lnTo>
                    <a:pt x="6795" y="10639"/>
                  </a:lnTo>
                  <a:cubicBezTo>
                    <a:pt x="6920" y="10639"/>
                    <a:pt x="7021" y="10538"/>
                    <a:pt x="7021" y="10413"/>
                  </a:cubicBezTo>
                  <a:lnTo>
                    <a:pt x="7021" y="8151"/>
                  </a:lnTo>
                  <a:cubicBezTo>
                    <a:pt x="7021" y="7901"/>
                    <a:pt x="6819" y="7699"/>
                    <a:pt x="6569" y="7699"/>
                  </a:cubicBezTo>
                  <a:lnTo>
                    <a:pt x="6116" y="7699"/>
                  </a:lnTo>
                  <a:cubicBezTo>
                    <a:pt x="6111" y="7699"/>
                    <a:pt x="6105" y="7699"/>
                    <a:pt x="6100" y="7699"/>
                  </a:cubicBezTo>
                  <a:cubicBezTo>
                    <a:pt x="5909" y="7699"/>
                    <a:pt x="5728" y="7780"/>
                    <a:pt x="5602" y="7925"/>
                  </a:cubicBezTo>
                  <a:cubicBezTo>
                    <a:pt x="5362" y="8217"/>
                    <a:pt x="5006" y="8379"/>
                    <a:pt x="4643" y="8379"/>
                  </a:cubicBezTo>
                  <a:cubicBezTo>
                    <a:pt x="4503" y="8379"/>
                    <a:pt x="4362" y="8355"/>
                    <a:pt x="4225" y="8305"/>
                  </a:cubicBezTo>
                  <a:cubicBezTo>
                    <a:pt x="3730" y="8132"/>
                    <a:pt x="3398" y="7665"/>
                    <a:pt x="3398" y="7141"/>
                  </a:cubicBezTo>
                  <a:cubicBezTo>
                    <a:pt x="3392" y="6379"/>
                    <a:pt x="4011" y="5887"/>
                    <a:pt x="4651" y="5887"/>
                  </a:cubicBezTo>
                  <a:cubicBezTo>
                    <a:pt x="4989" y="5887"/>
                    <a:pt x="5332" y="6025"/>
                    <a:pt x="5592" y="6332"/>
                  </a:cubicBezTo>
                  <a:cubicBezTo>
                    <a:pt x="5722" y="6482"/>
                    <a:pt x="5910" y="6568"/>
                    <a:pt x="6107" y="6568"/>
                  </a:cubicBezTo>
                  <a:lnTo>
                    <a:pt x="6569" y="6568"/>
                  </a:lnTo>
                  <a:cubicBezTo>
                    <a:pt x="6814" y="6568"/>
                    <a:pt x="7021" y="6366"/>
                    <a:pt x="7021" y="6116"/>
                  </a:cubicBezTo>
                  <a:lnTo>
                    <a:pt x="7021" y="3623"/>
                  </a:lnTo>
                  <a:lnTo>
                    <a:pt x="4529" y="3623"/>
                  </a:lnTo>
                  <a:cubicBezTo>
                    <a:pt x="4278" y="3623"/>
                    <a:pt x="4076" y="3421"/>
                    <a:pt x="4076" y="3171"/>
                  </a:cubicBezTo>
                  <a:lnTo>
                    <a:pt x="4076" y="2714"/>
                  </a:lnTo>
                  <a:cubicBezTo>
                    <a:pt x="4076" y="2517"/>
                    <a:pt x="4163" y="2329"/>
                    <a:pt x="4312" y="2199"/>
                  </a:cubicBezTo>
                  <a:cubicBezTo>
                    <a:pt x="4711" y="1862"/>
                    <a:pt x="4861" y="1309"/>
                    <a:pt x="4678" y="818"/>
                  </a:cubicBezTo>
                  <a:cubicBezTo>
                    <a:pt x="4500" y="327"/>
                    <a:pt x="4028" y="0"/>
                    <a:pt x="3504" y="0"/>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9" name="Google Shape;14829;p138"/>
            <p:cNvSpPr/>
            <p:nvPr/>
          </p:nvSpPr>
          <p:spPr>
            <a:xfrm>
              <a:off x="5780822" y="2164715"/>
              <a:ext cx="41675" cy="184012"/>
            </a:xfrm>
            <a:custGeom>
              <a:avLst/>
              <a:gdLst/>
              <a:ahLst/>
              <a:cxnLst/>
              <a:rect l="l" t="t" r="r" b="b"/>
              <a:pathLst>
                <a:path w="1589" h="7016" extrusionOk="0">
                  <a:moveTo>
                    <a:pt x="227" y="0"/>
                  </a:moveTo>
                  <a:cubicBezTo>
                    <a:pt x="102" y="0"/>
                    <a:pt x="1" y="101"/>
                    <a:pt x="1" y="226"/>
                  </a:cubicBezTo>
                  <a:lnTo>
                    <a:pt x="1" y="6106"/>
                  </a:lnTo>
                  <a:cubicBezTo>
                    <a:pt x="1" y="6607"/>
                    <a:pt x="410" y="7016"/>
                    <a:pt x="910" y="7016"/>
                  </a:cubicBezTo>
                  <a:lnTo>
                    <a:pt x="1589" y="7016"/>
                  </a:lnTo>
                  <a:cubicBezTo>
                    <a:pt x="1088" y="7016"/>
                    <a:pt x="684" y="6607"/>
                    <a:pt x="684" y="6106"/>
                  </a:cubicBezTo>
                  <a:lnTo>
                    <a:pt x="684" y="226"/>
                  </a:lnTo>
                  <a:cubicBezTo>
                    <a:pt x="684" y="101"/>
                    <a:pt x="785" y="0"/>
                    <a:pt x="910" y="0"/>
                  </a:cubicBez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0" name="Google Shape;14830;p138"/>
            <p:cNvSpPr/>
            <p:nvPr/>
          </p:nvSpPr>
          <p:spPr>
            <a:xfrm>
              <a:off x="5836975" y="2069615"/>
              <a:ext cx="41938" cy="95127"/>
            </a:xfrm>
            <a:custGeom>
              <a:avLst/>
              <a:gdLst/>
              <a:ahLst/>
              <a:cxnLst/>
              <a:rect l="l" t="t" r="r" b="b"/>
              <a:pathLst>
                <a:path w="1599" h="3627" extrusionOk="0">
                  <a:moveTo>
                    <a:pt x="1368" y="1"/>
                  </a:moveTo>
                  <a:cubicBezTo>
                    <a:pt x="892" y="1"/>
                    <a:pt x="449" y="276"/>
                    <a:pt x="242" y="720"/>
                  </a:cubicBezTo>
                  <a:cubicBezTo>
                    <a:pt x="1" y="1235"/>
                    <a:pt x="136" y="1846"/>
                    <a:pt x="578" y="2207"/>
                  </a:cubicBezTo>
                  <a:cubicBezTo>
                    <a:pt x="728" y="2337"/>
                    <a:pt x="809" y="2524"/>
                    <a:pt x="805" y="2722"/>
                  </a:cubicBezTo>
                  <a:lnTo>
                    <a:pt x="805" y="3169"/>
                  </a:lnTo>
                  <a:cubicBezTo>
                    <a:pt x="805" y="3419"/>
                    <a:pt x="602" y="3626"/>
                    <a:pt x="352" y="3626"/>
                  </a:cubicBezTo>
                  <a:lnTo>
                    <a:pt x="805" y="3626"/>
                  </a:lnTo>
                  <a:cubicBezTo>
                    <a:pt x="1055" y="3626"/>
                    <a:pt x="1257" y="3419"/>
                    <a:pt x="1257" y="3169"/>
                  </a:cubicBezTo>
                  <a:lnTo>
                    <a:pt x="1257" y="2722"/>
                  </a:lnTo>
                  <a:cubicBezTo>
                    <a:pt x="1262" y="2524"/>
                    <a:pt x="1180" y="2337"/>
                    <a:pt x="1031" y="2207"/>
                  </a:cubicBezTo>
                  <a:cubicBezTo>
                    <a:pt x="213" y="1533"/>
                    <a:pt x="559" y="215"/>
                    <a:pt x="1598" y="22"/>
                  </a:cubicBezTo>
                  <a:cubicBezTo>
                    <a:pt x="1521" y="8"/>
                    <a:pt x="1444" y="1"/>
                    <a:pt x="1368" y="1"/>
                  </a:cubicBez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1" name="Google Shape;14831;p138"/>
            <p:cNvSpPr/>
            <p:nvPr/>
          </p:nvSpPr>
          <p:spPr>
            <a:xfrm>
              <a:off x="5780822" y="1980572"/>
              <a:ext cx="41675" cy="184170"/>
            </a:xfrm>
            <a:custGeom>
              <a:avLst/>
              <a:gdLst/>
              <a:ahLst/>
              <a:cxnLst/>
              <a:rect l="l" t="t" r="r" b="b"/>
              <a:pathLst>
                <a:path w="1589" h="7022" extrusionOk="0">
                  <a:moveTo>
                    <a:pt x="910" y="1"/>
                  </a:moveTo>
                  <a:cubicBezTo>
                    <a:pt x="410" y="1"/>
                    <a:pt x="1" y="410"/>
                    <a:pt x="1" y="910"/>
                  </a:cubicBezTo>
                  <a:lnTo>
                    <a:pt x="1" y="6795"/>
                  </a:lnTo>
                  <a:cubicBezTo>
                    <a:pt x="1" y="6915"/>
                    <a:pt x="102" y="7021"/>
                    <a:pt x="227" y="7021"/>
                  </a:cubicBezTo>
                  <a:lnTo>
                    <a:pt x="910" y="7021"/>
                  </a:lnTo>
                  <a:cubicBezTo>
                    <a:pt x="785" y="7021"/>
                    <a:pt x="684" y="6915"/>
                    <a:pt x="684" y="6795"/>
                  </a:cubicBezTo>
                  <a:lnTo>
                    <a:pt x="684" y="910"/>
                  </a:lnTo>
                  <a:cubicBezTo>
                    <a:pt x="684" y="410"/>
                    <a:pt x="1088" y="1"/>
                    <a:pt x="1589"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2" name="Google Shape;14832;p138"/>
            <p:cNvSpPr/>
            <p:nvPr/>
          </p:nvSpPr>
          <p:spPr>
            <a:xfrm>
              <a:off x="6033235" y="2039978"/>
              <a:ext cx="41544" cy="65280"/>
            </a:xfrm>
            <a:custGeom>
              <a:avLst/>
              <a:gdLst/>
              <a:ahLst/>
              <a:cxnLst/>
              <a:rect l="l" t="t" r="r" b="b"/>
              <a:pathLst>
                <a:path w="1584" h="2489" extrusionOk="0">
                  <a:moveTo>
                    <a:pt x="229" y="0"/>
                  </a:moveTo>
                  <a:cubicBezTo>
                    <a:pt x="154" y="0"/>
                    <a:pt x="77" y="7"/>
                    <a:pt x="0" y="22"/>
                  </a:cubicBezTo>
                  <a:cubicBezTo>
                    <a:pt x="587" y="132"/>
                    <a:pt x="1015" y="642"/>
                    <a:pt x="1020" y="1239"/>
                  </a:cubicBezTo>
                  <a:cubicBezTo>
                    <a:pt x="1020" y="1840"/>
                    <a:pt x="597" y="2355"/>
                    <a:pt x="10" y="2471"/>
                  </a:cubicBezTo>
                  <a:lnTo>
                    <a:pt x="5" y="2471"/>
                  </a:lnTo>
                  <a:cubicBezTo>
                    <a:pt x="82" y="2483"/>
                    <a:pt x="159" y="2489"/>
                    <a:pt x="235" y="2489"/>
                  </a:cubicBezTo>
                  <a:cubicBezTo>
                    <a:pt x="312" y="2489"/>
                    <a:pt x="388" y="2483"/>
                    <a:pt x="462" y="2471"/>
                  </a:cubicBezTo>
                  <a:cubicBezTo>
                    <a:pt x="1141" y="2341"/>
                    <a:pt x="1583" y="1686"/>
                    <a:pt x="1453" y="1013"/>
                  </a:cubicBezTo>
                  <a:cubicBezTo>
                    <a:pt x="1338" y="416"/>
                    <a:pt x="815" y="0"/>
                    <a:pt x="229" y="0"/>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3" name="Google Shape;14833;p138"/>
            <p:cNvSpPr/>
            <p:nvPr/>
          </p:nvSpPr>
          <p:spPr>
            <a:xfrm>
              <a:off x="5964965" y="1980572"/>
              <a:ext cx="23736" cy="77266"/>
            </a:xfrm>
            <a:custGeom>
              <a:avLst/>
              <a:gdLst/>
              <a:ahLst/>
              <a:cxnLst/>
              <a:rect l="l" t="t" r="r" b="b"/>
              <a:pathLst>
                <a:path w="905" h="2946" extrusionOk="0">
                  <a:moveTo>
                    <a:pt x="226" y="1"/>
                  </a:moveTo>
                  <a:cubicBezTo>
                    <a:pt x="101" y="1"/>
                    <a:pt x="0" y="102"/>
                    <a:pt x="0" y="227"/>
                  </a:cubicBezTo>
                  <a:lnTo>
                    <a:pt x="0" y="2493"/>
                  </a:lnTo>
                  <a:cubicBezTo>
                    <a:pt x="0" y="2744"/>
                    <a:pt x="202" y="2946"/>
                    <a:pt x="452" y="2946"/>
                  </a:cubicBezTo>
                  <a:lnTo>
                    <a:pt x="905" y="2946"/>
                  </a:lnTo>
                  <a:cubicBezTo>
                    <a:pt x="654" y="2946"/>
                    <a:pt x="452" y="2744"/>
                    <a:pt x="452" y="2493"/>
                  </a:cubicBezTo>
                  <a:lnTo>
                    <a:pt x="452" y="227"/>
                  </a:lnTo>
                  <a:cubicBezTo>
                    <a:pt x="452" y="102"/>
                    <a:pt x="553" y="1"/>
                    <a:pt x="679" y="1"/>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4" name="Google Shape;14834;p138"/>
            <p:cNvSpPr/>
            <p:nvPr/>
          </p:nvSpPr>
          <p:spPr>
            <a:xfrm>
              <a:off x="5964965" y="2087476"/>
              <a:ext cx="23736" cy="77135"/>
            </a:xfrm>
            <a:custGeom>
              <a:avLst/>
              <a:gdLst/>
              <a:ahLst/>
              <a:cxnLst/>
              <a:rect l="l" t="t" r="r" b="b"/>
              <a:pathLst>
                <a:path w="905" h="2941" extrusionOk="0">
                  <a:moveTo>
                    <a:pt x="452" y="1"/>
                  </a:moveTo>
                  <a:cubicBezTo>
                    <a:pt x="202" y="1"/>
                    <a:pt x="0" y="203"/>
                    <a:pt x="0" y="453"/>
                  </a:cubicBezTo>
                  <a:lnTo>
                    <a:pt x="0" y="2940"/>
                  </a:lnTo>
                  <a:lnTo>
                    <a:pt x="452" y="2940"/>
                  </a:lnTo>
                  <a:lnTo>
                    <a:pt x="452" y="453"/>
                  </a:lnTo>
                  <a:cubicBezTo>
                    <a:pt x="452" y="203"/>
                    <a:pt x="654" y="1"/>
                    <a:pt x="905" y="1"/>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5" name="Google Shape;14835;p138"/>
            <p:cNvSpPr/>
            <p:nvPr/>
          </p:nvSpPr>
          <p:spPr>
            <a:xfrm>
              <a:off x="6015295" y="2164715"/>
              <a:ext cx="47498" cy="94917"/>
            </a:xfrm>
            <a:custGeom>
              <a:avLst/>
              <a:gdLst/>
              <a:ahLst/>
              <a:cxnLst/>
              <a:rect l="l" t="t" r="r" b="b"/>
              <a:pathLst>
                <a:path w="1811" h="3619" extrusionOk="0">
                  <a:moveTo>
                    <a:pt x="569" y="0"/>
                  </a:moveTo>
                  <a:cubicBezTo>
                    <a:pt x="819" y="0"/>
                    <a:pt x="1021" y="202"/>
                    <a:pt x="1021" y="453"/>
                  </a:cubicBezTo>
                  <a:lnTo>
                    <a:pt x="1021" y="915"/>
                  </a:lnTo>
                  <a:cubicBezTo>
                    <a:pt x="1021" y="1112"/>
                    <a:pt x="934" y="1299"/>
                    <a:pt x="785" y="1425"/>
                  </a:cubicBezTo>
                  <a:cubicBezTo>
                    <a:pt x="1" y="2089"/>
                    <a:pt x="314" y="3369"/>
                    <a:pt x="1319" y="3590"/>
                  </a:cubicBezTo>
                  <a:cubicBezTo>
                    <a:pt x="1408" y="3609"/>
                    <a:pt x="1499" y="3618"/>
                    <a:pt x="1591" y="3618"/>
                  </a:cubicBezTo>
                  <a:cubicBezTo>
                    <a:pt x="1664" y="3618"/>
                    <a:pt x="1738" y="3612"/>
                    <a:pt x="1810" y="3599"/>
                  </a:cubicBezTo>
                  <a:cubicBezTo>
                    <a:pt x="1796" y="3595"/>
                    <a:pt x="1786" y="3595"/>
                    <a:pt x="1772" y="3590"/>
                  </a:cubicBezTo>
                  <a:cubicBezTo>
                    <a:pt x="766" y="3369"/>
                    <a:pt x="453" y="2089"/>
                    <a:pt x="1238" y="1425"/>
                  </a:cubicBezTo>
                  <a:cubicBezTo>
                    <a:pt x="1387" y="1299"/>
                    <a:pt x="1473" y="1112"/>
                    <a:pt x="1473" y="915"/>
                  </a:cubicBezTo>
                  <a:lnTo>
                    <a:pt x="1473" y="453"/>
                  </a:lnTo>
                  <a:cubicBezTo>
                    <a:pt x="1473" y="202"/>
                    <a:pt x="1271" y="0"/>
                    <a:pt x="1021" y="0"/>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6" name="Google Shape;14836;p138"/>
            <p:cNvSpPr/>
            <p:nvPr/>
          </p:nvSpPr>
          <p:spPr>
            <a:xfrm>
              <a:off x="5953084" y="2164715"/>
              <a:ext cx="23762" cy="77135"/>
            </a:xfrm>
            <a:custGeom>
              <a:avLst/>
              <a:gdLst/>
              <a:ahLst/>
              <a:cxnLst/>
              <a:rect l="l" t="t" r="r" b="b"/>
              <a:pathLst>
                <a:path w="906" h="2941" extrusionOk="0">
                  <a:moveTo>
                    <a:pt x="453" y="0"/>
                  </a:moveTo>
                  <a:lnTo>
                    <a:pt x="453" y="2488"/>
                  </a:lnTo>
                  <a:cubicBezTo>
                    <a:pt x="453" y="2738"/>
                    <a:pt x="246" y="2940"/>
                    <a:pt x="1" y="2940"/>
                  </a:cubicBezTo>
                  <a:lnTo>
                    <a:pt x="453" y="2940"/>
                  </a:lnTo>
                  <a:cubicBezTo>
                    <a:pt x="703" y="2940"/>
                    <a:pt x="905" y="2738"/>
                    <a:pt x="905" y="2488"/>
                  </a:cubicBezTo>
                  <a:lnTo>
                    <a:pt x="905" y="0"/>
                  </a:lnTo>
                  <a:close/>
                </a:path>
              </a:pathLst>
            </a:custGeom>
            <a:solidFill>
              <a:srgbClr val="82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7" name="Google Shape;14837;p138"/>
            <p:cNvSpPr/>
            <p:nvPr/>
          </p:nvSpPr>
          <p:spPr>
            <a:xfrm>
              <a:off x="5867031" y="2224095"/>
              <a:ext cx="41544" cy="65254"/>
            </a:xfrm>
            <a:custGeom>
              <a:avLst/>
              <a:gdLst/>
              <a:ahLst/>
              <a:cxnLst/>
              <a:rect l="l" t="t" r="r" b="b"/>
              <a:pathLst>
                <a:path w="1584" h="2488" extrusionOk="0">
                  <a:moveTo>
                    <a:pt x="1345" y="0"/>
                  </a:moveTo>
                  <a:cubicBezTo>
                    <a:pt x="1268" y="0"/>
                    <a:pt x="1191" y="7"/>
                    <a:pt x="1116" y="22"/>
                  </a:cubicBezTo>
                  <a:cubicBezTo>
                    <a:pt x="443" y="147"/>
                    <a:pt x="0" y="801"/>
                    <a:pt x="125" y="1475"/>
                  </a:cubicBezTo>
                  <a:cubicBezTo>
                    <a:pt x="240" y="2072"/>
                    <a:pt x="763" y="2487"/>
                    <a:pt x="1353" y="2487"/>
                  </a:cubicBezTo>
                  <a:cubicBezTo>
                    <a:pt x="1429" y="2487"/>
                    <a:pt x="1506" y="2480"/>
                    <a:pt x="1583" y="2466"/>
                  </a:cubicBezTo>
                  <a:cubicBezTo>
                    <a:pt x="890" y="2336"/>
                    <a:pt x="443" y="1663"/>
                    <a:pt x="592" y="975"/>
                  </a:cubicBezTo>
                  <a:cubicBezTo>
                    <a:pt x="698" y="489"/>
                    <a:pt x="1083" y="113"/>
                    <a:pt x="1569" y="22"/>
                  </a:cubicBezTo>
                  <a:lnTo>
                    <a:pt x="1574" y="22"/>
                  </a:lnTo>
                  <a:cubicBezTo>
                    <a:pt x="1499" y="7"/>
                    <a:pt x="1422" y="0"/>
                    <a:pt x="1345" y="0"/>
                  </a:cubicBezTo>
                  <a:close/>
                </a:path>
              </a:pathLst>
            </a:custGeom>
            <a:solidFill>
              <a:srgbClr val="82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8" name="Google Shape;14838;p138"/>
            <p:cNvSpPr/>
            <p:nvPr/>
          </p:nvSpPr>
          <p:spPr>
            <a:xfrm>
              <a:off x="5953084" y="2271488"/>
              <a:ext cx="29690" cy="77240"/>
            </a:xfrm>
            <a:custGeom>
              <a:avLst/>
              <a:gdLst/>
              <a:ahLst/>
              <a:cxnLst/>
              <a:rect l="l" t="t" r="r" b="b"/>
              <a:pathLst>
                <a:path w="1132" h="2945" extrusionOk="0">
                  <a:moveTo>
                    <a:pt x="1" y="0"/>
                  </a:moveTo>
                  <a:cubicBezTo>
                    <a:pt x="246" y="0"/>
                    <a:pt x="448" y="202"/>
                    <a:pt x="453" y="452"/>
                  </a:cubicBezTo>
                  <a:lnTo>
                    <a:pt x="453" y="2719"/>
                  </a:lnTo>
                  <a:cubicBezTo>
                    <a:pt x="453" y="2839"/>
                    <a:pt x="554" y="2945"/>
                    <a:pt x="679" y="2945"/>
                  </a:cubicBezTo>
                  <a:lnTo>
                    <a:pt x="1132" y="2945"/>
                  </a:lnTo>
                  <a:cubicBezTo>
                    <a:pt x="1006" y="2940"/>
                    <a:pt x="905" y="2839"/>
                    <a:pt x="905" y="2719"/>
                  </a:cubicBezTo>
                  <a:lnTo>
                    <a:pt x="905" y="452"/>
                  </a:lnTo>
                  <a:cubicBezTo>
                    <a:pt x="905" y="202"/>
                    <a:pt x="698" y="0"/>
                    <a:pt x="453" y="0"/>
                  </a:cubicBezTo>
                  <a:close/>
                </a:path>
              </a:pathLst>
            </a:custGeom>
            <a:solidFill>
              <a:srgbClr val="82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9" name="Google Shape;14839;p138"/>
            <p:cNvSpPr/>
            <p:nvPr/>
          </p:nvSpPr>
          <p:spPr>
            <a:xfrm>
              <a:off x="5775393" y="1975038"/>
              <a:ext cx="379145" cy="379250"/>
            </a:xfrm>
            <a:custGeom>
              <a:avLst/>
              <a:gdLst/>
              <a:ahLst/>
              <a:cxnLst/>
              <a:rect l="l" t="t" r="r" b="b"/>
              <a:pathLst>
                <a:path w="14456" h="14460" extrusionOk="0">
                  <a:moveTo>
                    <a:pt x="3720" y="3821"/>
                  </a:moveTo>
                  <a:cubicBezTo>
                    <a:pt x="3794" y="3821"/>
                    <a:pt x="3868" y="3829"/>
                    <a:pt x="3942" y="3845"/>
                  </a:cubicBezTo>
                  <a:cubicBezTo>
                    <a:pt x="4774" y="4032"/>
                    <a:pt x="5039" y="5091"/>
                    <a:pt x="4384" y="5644"/>
                  </a:cubicBezTo>
                  <a:cubicBezTo>
                    <a:pt x="4182" y="5813"/>
                    <a:pt x="4072" y="6058"/>
                    <a:pt x="4072" y="6318"/>
                  </a:cubicBezTo>
                  <a:lnTo>
                    <a:pt x="4072" y="6780"/>
                  </a:lnTo>
                  <a:cubicBezTo>
                    <a:pt x="4072" y="7146"/>
                    <a:pt x="4370" y="7439"/>
                    <a:pt x="4731" y="7439"/>
                  </a:cubicBezTo>
                  <a:lnTo>
                    <a:pt x="7012" y="7439"/>
                  </a:lnTo>
                  <a:lnTo>
                    <a:pt x="7012" y="9720"/>
                  </a:lnTo>
                  <a:cubicBezTo>
                    <a:pt x="7012" y="9850"/>
                    <a:pt x="6901" y="9961"/>
                    <a:pt x="6771" y="9961"/>
                  </a:cubicBezTo>
                  <a:lnTo>
                    <a:pt x="6309" y="9961"/>
                  </a:lnTo>
                  <a:cubicBezTo>
                    <a:pt x="6174" y="9961"/>
                    <a:pt x="6044" y="9903"/>
                    <a:pt x="5958" y="9797"/>
                  </a:cubicBezTo>
                  <a:cubicBezTo>
                    <a:pt x="5660" y="9442"/>
                    <a:pt x="5254" y="9278"/>
                    <a:pt x="4853" y="9278"/>
                  </a:cubicBezTo>
                  <a:cubicBezTo>
                    <a:pt x="4212" y="9278"/>
                    <a:pt x="3582" y="9697"/>
                    <a:pt x="3422" y="10422"/>
                  </a:cubicBezTo>
                  <a:cubicBezTo>
                    <a:pt x="3278" y="11082"/>
                    <a:pt x="3605" y="11751"/>
                    <a:pt x="4211" y="12044"/>
                  </a:cubicBezTo>
                  <a:cubicBezTo>
                    <a:pt x="4413" y="12143"/>
                    <a:pt x="4630" y="12190"/>
                    <a:pt x="4845" y="12190"/>
                  </a:cubicBezTo>
                  <a:cubicBezTo>
                    <a:pt x="5268" y="12190"/>
                    <a:pt x="5683" y="12005"/>
                    <a:pt x="5967" y="11664"/>
                  </a:cubicBezTo>
                  <a:cubicBezTo>
                    <a:pt x="6055" y="11567"/>
                    <a:pt x="6173" y="11514"/>
                    <a:pt x="6302" y="11514"/>
                  </a:cubicBezTo>
                  <a:cubicBezTo>
                    <a:pt x="6307" y="11514"/>
                    <a:pt x="6313" y="11515"/>
                    <a:pt x="6319" y="11515"/>
                  </a:cubicBezTo>
                  <a:lnTo>
                    <a:pt x="6771" y="11515"/>
                  </a:lnTo>
                  <a:cubicBezTo>
                    <a:pt x="6901" y="11515"/>
                    <a:pt x="7012" y="11621"/>
                    <a:pt x="7012" y="11755"/>
                  </a:cubicBezTo>
                  <a:lnTo>
                    <a:pt x="7012" y="14031"/>
                  </a:lnTo>
                  <a:lnTo>
                    <a:pt x="1112" y="14031"/>
                  </a:lnTo>
                  <a:cubicBezTo>
                    <a:pt x="732" y="14031"/>
                    <a:pt x="424" y="13723"/>
                    <a:pt x="419" y="13338"/>
                  </a:cubicBezTo>
                  <a:lnTo>
                    <a:pt x="419" y="7444"/>
                  </a:lnTo>
                  <a:lnTo>
                    <a:pt x="2700" y="7444"/>
                  </a:lnTo>
                  <a:cubicBezTo>
                    <a:pt x="3066" y="7439"/>
                    <a:pt x="3359" y="7146"/>
                    <a:pt x="3359" y="6780"/>
                  </a:cubicBezTo>
                  <a:lnTo>
                    <a:pt x="3359" y="6328"/>
                  </a:lnTo>
                  <a:cubicBezTo>
                    <a:pt x="3364" y="6068"/>
                    <a:pt x="3258" y="5822"/>
                    <a:pt x="3061" y="5654"/>
                  </a:cubicBezTo>
                  <a:cubicBezTo>
                    <a:pt x="2556" y="5235"/>
                    <a:pt x="2556" y="4466"/>
                    <a:pt x="3066" y="4052"/>
                  </a:cubicBezTo>
                  <a:cubicBezTo>
                    <a:pt x="3253" y="3901"/>
                    <a:pt x="3485" y="3821"/>
                    <a:pt x="3720" y="3821"/>
                  </a:cubicBezTo>
                  <a:close/>
                  <a:moveTo>
                    <a:pt x="13334" y="424"/>
                  </a:moveTo>
                  <a:cubicBezTo>
                    <a:pt x="13719" y="424"/>
                    <a:pt x="14027" y="736"/>
                    <a:pt x="14027" y="1121"/>
                  </a:cubicBezTo>
                  <a:lnTo>
                    <a:pt x="14027" y="7021"/>
                  </a:lnTo>
                  <a:lnTo>
                    <a:pt x="13786" y="7021"/>
                  </a:lnTo>
                  <a:cubicBezTo>
                    <a:pt x="13536" y="7045"/>
                    <a:pt x="13536" y="7410"/>
                    <a:pt x="13786" y="7439"/>
                  </a:cubicBezTo>
                  <a:lnTo>
                    <a:pt x="14027" y="7439"/>
                  </a:lnTo>
                  <a:lnTo>
                    <a:pt x="14027" y="13338"/>
                  </a:lnTo>
                  <a:cubicBezTo>
                    <a:pt x="14027" y="13723"/>
                    <a:pt x="13719" y="14031"/>
                    <a:pt x="13339" y="14036"/>
                  </a:cubicBezTo>
                  <a:lnTo>
                    <a:pt x="7440" y="14036"/>
                  </a:lnTo>
                  <a:lnTo>
                    <a:pt x="7440" y="11755"/>
                  </a:lnTo>
                  <a:cubicBezTo>
                    <a:pt x="7435" y="11390"/>
                    <a:pt x="7141" y="11096"/>
                    <a:pt x="6776" y="11096"/>
                  </a:cubicBezTo>
                  <a:lnTo>
                    <a:pt x="6323" y="11096"/>
                  </a:lnTo>
                  <a:cubicBezTo>
                    <a:pt x="6318" y="11096"/>
                    <a:pt x="6312" y="11096"/>
                    <a:pt x="6306" y="11096"/>
                  </a:cubicBezTo>
                  <a:cubicBezTo>
                    <a:pt x="6053" y="11096"/>
                    <a:pt x="5815" y="11201"/>
                    <a:pt x="5650" y="11394"/>
                  </a:cubicBezTo>
                  <a:cubicBezTo>
                    <a:pt x="5441" y="11646"/>
                    <a:pt x="5146" y="11771"/>
                    <a:pt x="4851" y="11771"/>
                  </a:cubicBezTo>
                  <a:cubicBezTo>
                    <a:pt x="4553" y="11771"/>
                    <a:pt x="4255" y="11643"/>
                    <a:pt x="4047" y="11390"/>
                  </a:cubicBezTo>
                  <a:cubicBezTo>
                    <a:pt x="3850" y="11144"/>
                    <a:pt x="3773" y="10822"/>
                    <a:pt x="3841" y="10514"/>
                  </a:cubicBezTo>
                  <a:cubicBezTo>
                    <a:pt x="3956" y="10002"/>
                    <a:pt x="4400" y="9705"/>
                    <a:pt x="4854" y="9705"/>
                  </a:cubicBezTo>
                  <a:cubicBezTo>
                    <a:pt x="5139" y="9705"/>
                    <a:pt x="5427" y="9822"/>
                    <a:pt x="5640" y="10076"/>
                  </a:cubicBezTo>
                  <a:cubicBezTo>
                    <a:pt x="5809" y="10273"/>
                    <a:pt x="6054" y="10384"/>
                    <a:pt x="6314" y="10384"/>
                  </a:cubicBezTo>
                  <a:lnTo>
                    <a:pt x="6776" y="10384"/>
                  </a:lnTo>
                  <a:cubicBezTo>
                    <a:pt x="7141" y="10384"/>
                    <a:pt x="7435" y="10086"/>
                    <a:pt x="7435" y="9725"/>
                  </a:cubicBezTo>
                  <a:lnTo>
                    <a:pt x="7435" y="7444"/>
                  </a:lnTo>
                  <a:lnTo>
                    <a:pt x="9716" y="7444"/>
                  </a:lnTo>
                  <a:cubicBezTo>
                    <a:pt x="9846" y="7444"/>
                    <a:pt x="9956" y="7550"/>
                    <a:pt x="9956" y="7685"/>
                  </a:cubicBezTo>
                  <a:lnTo>
                    <a:pt x="9956" y="8142"/>
                  </a:lnTo>
                  <a:cubicBezTo>
                    <a:pt x="9956" y="8276"/>
                    <a:pt x="9899" y="8406"/>
                    <a:pt x="9793" y="8493"/>
                  </a:cubicBezTo>
                  <a:cubicBezTo>
                    <a:pt x="8869" y="9272"/>
                    <a:pt x="9239" y="10774"/>
                    <a:pt x="10423" y="11029"/>
                  </a:cubicBezTo>
                  <a:cubicBezTo>
                    <a:pt x="10524" y="11053"/>
                    <a:pt x="10625" y="11062"/>
                    <a:pt x="10731" y="11062"/>
                  </a:cubicBezTo>
                  <a:cubicBezTo>
                    <a:pt x="11347" y="11062"/>
                    <a:pt x="11895" y="10677"/>
                    <a:pt x="12107" y="10100"/>
                  </a:cubicBezTo>
                  <a:cubicBezTo>
                    <a:pt x="12314" y="9518"/>
                    <a:pt x="12136" y="8873"/>
                    <a:pt x="11660" y="8483"/>
                  </a:cubicBezTo>
                  <a:cubicBezTo>
                    <a:pt x="11563" y="8392"/>
                    <a:pt x="11506" y="8267"/>
                    <a:pt x="11510" y="8132"/>
                  </a:cubicBezTo>
                  <a:lnTo>
                    <a:pt x="11510" y="7680"/>
                  </a:lnTo>
                  <a:cubicBezTo>
                    <a:pt x="11510" y="7550"/>
                    <a:pt x="11621" y="7439"/>
                    <a:pt x="11751" y="7439"/>
                  </a:cubicBezTo>
                  <a:lnTo>
                    <a:pt x="12887" y="7439"/>
                  </a:lnTo>
                  <a:cubicBezTo>
                    <a:pt x="13137" y="7415"/>
                    <a:pt x="13137" y="7045"/>
                    <a:pt x="12887" y="7021"/>
                  </a:cubicBezTo>
                  <a:lnTo>
                    <a:pt x="11756" y="7021"/>
                  </a:lnTo>
                  <a:cubicBezTo>
                    <a:pt x="11390" y="7021"/>
                    <a:pt x="11092" y="7314"/>
                    <a:pt x="11092" y="7680"/>
                  </a:cubicBezTo>
                  <a:lnTo>
                    <a:pt x="11092" y="8132"/>
                  </a:lnTo>
                  <a:cubicBezTo>
                    <a:pt x="11087" y="8392"/>
                    <a:pt x="11198" y="8637"/>
                    <a:pt x="11395" y="8811"/>
                  </a:cubicBezTo>
                  <a:cubicBezTo>
                    <a:pt x="11895" y="9224"/>
                    <a:pt x="11895" y="9994"/>
                    <a:pt x="11385" y="10408"/>
                  </a:cubicBezTo>
                  <a:cubicBezTo>
                    <a:pt x="11198" y="10558"/>
                    <a:pt x="10967" y="10639"/>
                    <a:pt x="10731" y="10639"/>
                  </a:cubicBezTo>
                  <a:cubicBezTo>
                    <a:pt x="10657" y="10639"/>
                    <a:pt x="10583" y="10631"/>
                    <a:pt x="10510" y="10615"/>
                  </a:cubicBezTo>
                  <a:cubicBezTo>
                    <a:pt x="9677" y="10427"/>
                    <a:pt x="9417" y="9369"/>
                    <a:pt x="10072" y="8815"/>
                  </a:cubicBezTo>
                  <a:cubicBezTo>
                    <a:pt x="10269" y="8647"/>
                    <a:pt x="10385" y="8402"/>
                    <a:pt x="10380" y="8142"/>
                  </a:cubicBezTo>
                  <a:lnTo>
                    <a:pt x="10380" y="7680"/>
                  </a:lnTo>
                  <a:cubicBezTo>
                    <a:pt x="10380" y="7314"/>
                    <a:pt x="10086" y="7021"/>
                    <a:pt x="9721" y="7021"/>
                  </a:cubicBezTo>
                  <a:lnTo>
                    <a:pt x="7445" y="7021"/>
                  </a:lnTo>
                  <a:lnTo>
                    <a:pt x="7445" y="4740"/>
                  </a:lnTo>
                  <a:cubicBezTo>
                    <a:pt x="7445" y="4605"/>
                    <a:pt x="7550" y="4499"/>
                    <a:pt x="7685" y="4499"/>
                  </a:cubicBezTo>
                  <a:lnTo>
                    <a:pt x="8142" y="4499"/>
                  </a:lnTo>
                  <a:cubicBezTo>
                    <a:pt x="8277" y="4499"/>
                    <a:pt x="8407" y="4557"/>
                    <a:pt x="8494" y="4658"/>
                  </a:cubicBezTo>
                  <a:cubicBezTo>
                    <a:pt x="8794" y="5016"/>
                    <a:pt x="9201" y="5181"/>
                    <a:pt x="9603" y="5181"/>
                  </a:cubicBezTo>
                  <a:cubicBezTo>
                    <a:pt x="10245" y="5181"/>
                    <a:pt x="10873" y="4760"/>
                    <a:pt x="11029" y="4032"/>
                  </a:cubicBezTo>
                  <a:cubicBezTo>
                    <a:pt x="11174" y="3378"/>
                    <a:pt x="10846" y="2704"/>
                    <a:pt x="10245" y="2411"/>
                  </a:cubicBezTo>
                  <a:cubicBezTo>
                    <a:pt x="10041" y="2312"/>
                    <a:pt x="9824" y="2265"/>
                    <a:pt x="9609" y="2265"/>
                  </a:cubicBezTo>
                  <a:cubicBezTo>
                    <a:pt x="9184" y="2265"/>
                    <a:pt x="8768" y="2451"/>
                    <a:pt x="8484" y="2796"/>
                  </a:cubicBezTo>
                  <a:cubicBezTo>
                    <a:pt x="8401" y="2893"/>
                    <a:pt x="8278" y="2945"/>
                    <a:pt x="8154" y="2945"/>
                  </a:cubicBezTo>
                  <a:cubicBezTo>
                    <a:pt x="8148" y="2945"/>
                    <a:pt x="8143" y="2945"/>
                    <a:pt x="8137" y="2945"/>
                  </a:cubicBezTo>
                  <a:lnTo>
                    <a:pt x="7680" y="2945"/>
                  </a:lnTo>
                  <a:cubicBezTo>
                    <a:pt x="7550" y="2945"/>
                    <a:pt x="7440" y="2834"/>
                    <a:pt x="7440" y="2704"/>
                  </a:cubicBezTo>
                  <a:lnTo>
                    <a:pt x="7440" y="1574"/>
                  </a:lnTo>
                  <a:cubicBezTo>
                    <a:pt x="7457" y="1417"/>
                    <a:pt x="7344" y="1339"/>
                    <a:pt x="7230" y="1339"/>
                  </a:cubicBezTo>
                  <a:cubicBezTo>
                    <a:pt x="7117" y="1339"/>
                    <a:pt x="7004" y="1417"/>
                    <a:pt x="7021" y="1574"/>
                  </a:cubicBezTo>
                  <a:lnTo>
                    <a:pt x="7021" y="2704"/>
                  </a:lnTo>
                  <a:cubicBezTo>
                    <a:pt x="7021" y="3070"/>
                    <a:pt x="7319" y="3364"/>
                    <a:pt x="7680" y="3364"/>
                  </a:cubicBezTo>
                  <a:lnTo>
                    <a:pt x="8137" y="3364"/>
                  </a:lnTo>
                  <a:cubicBezTo>
                    <a:pt x="8143" y="3364"/>
                    <a:pt x="8149" y="3364"/>
                    <a:pt x="8154" y="3364"/>
                  </a:cubicBezTo>
                  <a:cubicBezTo>
                    <a:pt x="8403" y="3364"/>
                    <a:pt x="8646" y="3258"/>
                    <a:pt x="8811" y="3065"/>
                  </a:cubicBezTo>
                  <a:cubicBezTo>
                    <a:pt x="9018" y="2813"/>
                    <a:pt x="9314" y="2687"/>
                    <a:pt x="9610" y="2687"/>
                  </a:cubicBezTo>
                  <a:cubicBezTo>
                    <a:pt x="9907" y="2687"/>
                    <a:pt x="10204" y="2815"/>
                    <a:pt x="10409" y="3070"/>
                  </a:cubicBezTo>
                  <a:cubicBezTo>
                    <a:pt x="10606" y="3316"/>
                    <a:pt x="10683" y="3638"/>
                    <a:pt x="10616" y="3946"/>
                  </a:cubicBezTo>
                  <a:cubicBezTo>
                    <a:pt x="10503" y="4458"/>
                    <a:pt x="10058" y="4755"/>
                    <a:pt x="9603" y="4755"/>
                  </a:cubicBezTo>
                  <a:cubicBezTo>
                    <a:pt x="9318" y="4755"/>
                    <a:pt x="9029" y="4638"/>
                    <a:pt x="8816" y="4384"/>
                  </a:cubicBezTo>
                  <a:cubicBezTo>
                    <a:pt x="8652" y="4186"/>
                    <a:pt x="8402" y="4076"/>
                    <a:pt x="8142" y="4076"/>
                  </a:cubicBezTo>
                  <a:lnTo>
                    <a:pt x="7685" y="4076"/>
                  </a:lnTo>
                  <a:cubicBezTo>
                    <a:pt x="7319" y="4076"/>
                    <a:pt x="7021" y="4374"/>
                    <a:pt x="7021" y="4735"/>
                  </a:cubicBezTo>
                  <a:lnTo>
                    <a:pt x="7021" y="7016"/>
                  </a:lnTo>
                  <a:lnTo>
                    <a:pt x="4745" y="7016"/>
                  </a:lnTo>
                  <a:cubicBezTo>
                    <a:pt x="4610" y="7016"/>
                    <a:pt x="4505" y="6905"/>
                    <a:pt x="4505" y="6775"/>
                  </a:cubicBezTo>
                  <a:lnTo>
                    <a:pt x="4505" y="6318"/>
                  </a:lnTo>
                  <a:cubicBezTo>
                    <a:pt x="4500" y="6179"/>
                    <a:pt x="4562" y="6053"/>
                    <a:pt x="4663" y="5967"/>
                  </a:cubicBezTo>
                  <a:cubicBezTo>
                    <a:pt x="5587" y="5182"/>
                    <a:pt x="5212" y="3681"/>
                    <a:pt x="4028" y="3431"/>
                  </a:cubicBezTo>
                  <a:cubicBezTo>
                    <a:pt x="3921" y="3407"/>
                    <a:pt x="3814" y="3396"/>
                    <a:pt x="3710" y="3396"/>
                  </a:cubicBezTo>
                  <a:cubicBezTo>
                    <a:pt x="2929" y="3396"/>
                    <a:pt x="2262" y="4032"/>
                    <a:pt x="2262" y="4855"/>
                  </a:cubicBezTo>
                  <a:cubicBezTo>
                    <a:pt x="2262" y="5288"/>
                    <a:pt x="2455" y="5702"/>
                    <a:pt x="2792" y="5976"/>
                  </a:cubicBezTo>
                  <a:cubicBezTo>
                    <a:pt x="2893" y="6063"/>
                    <a:pt x="2946" y="6193"/>
                    <a:pt x="2941" y="6323"/>
                  </a:cubicBezTo>
                  <a:lnTo>
                    <a:pt x="2941" y="6780"/>
                  </a:lnTo>
                  <a:cubicBezTo>
                    <a:pt x="2941" y="6910"/>
                    <a:pt x="2830" y="7021"/>
                    <a:pt x="2700" y="7021"/>
                  </a:cubicBezTo>
                  <a:lnTo>
                    <a:pt x="424" y="7021"/>
                  </a:lnTo>
                  <a:lnTo>
                    <a:pt x="424" y="1121"/>
                  </a:lnTo>
                  <a:cubicBezTo>
                    <a:pt x="424" y="736"/>
                    <a:pt x="732" y="424"/>
                    <a:pt x="1117" y="424"/>
                  </a:cubicBezTo>
                  <a:lnTo>
                    <a:pt x="7016" y="424"/>
                  </a:lnTo>
                  <a:lnTo>
                    <a:pt x="7016" y="664"/>
                  </a:lnTo>
                  <a:cubicBezTo>
                    <a:pt x="7028" y="792"/>
                    <a:pt x="7127" y="856"/>
                    <a:pt x="7226" y="856"/>
                  </a:cubicBezTo>
                  <a:cubicBezTo>
                    <a:pt x="7324" y="856"/>
                    <a:pt x="7423" y="792"/>
                    <a:pt x="7435" y="664"/>
                  </a:cubicBezTo>
                  <a:lnTo>
                    <a:pt x="7435" y="424"/>
                  </a:lnTo>
                  <a:close/>
                  <a:moveTo>
                    <a:pt x="1117" y="0"/>
                  </a:moveTo>
                  <a:cubicBezTo>
                    <a:pt x="496" y="0"/>
                    <a:pt x="1" y="501"/>
                    <a:pt x="1" y="1117"/>
                  </a:cubicBezTo>
                  <a:lnTo>
                    <a:pt x="1" y="13338"/>
                  </a:lnTo>
                  <a:cubicBezTo>
                    <a:pt x="1" y="13959"/>
                    <a:pt x="496" y="14455"/>
                    <a:pt x="1117" y="14460"/>
                  </a:cubicBezTo>
                  <a:lnTo>
                    <a:pt x="13339" y="14460"/>
                  </a:lnTo>
                  <a:cubicBezTo>
                    <a:pt x="13955" y="14455"/>
                    <a:pt x="14455" y="13959"/>
                    <a:pt x="14455" y="13338"/>
                  </a:cubicBezTo>
                  <a:lnTo>
                    <a:pt x="14455" y="1121"/>
                  </a:lnTo>
                  <a:cubicBezTo>
                    <a:pt x="14455" y="501"/>
                    <a:pt x="13955" y="0"/>
                    <a:pt x="133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40" name="Google Shape;14840;p138"/>
          <p:cNvGrpSpPr/>
          <p:nvPr/>
        </p:nvGrpSpPr>
        <p:grpSpPr>
          <a:xfrm>
            <a:off x="6200960" y="1790699"/>
            <a:ext cx="417725" cy="378961"/>
            <a:chOff x="6200960" y="1975274"/>
            <a:chExt cx="417725" cy="378961"/>
          </a:xfrm>
        </p:grpSpPr>
        <p:sp>
          <p:nvSpPr>
            <p:cNvPr id="14841" name="Google Shape;14841;p138"/>
            <p:cNvSpPr/>
            <p:nvPr/>
          </p:nvSpPr>
          <p:spPr>
            <a:xfrm>
              <a:off x="6276416" y="2028411"/>
              <a:ext cx="272477" cy="272504"/>
            </a:xfrm>
            <a:custGeom>
              <a:avLst/>
              <a:gdLst/>
              <a:ahLst/>
              <a:cxnLst/>
              <a:rect l="l" t="t" r="r" b="b"/>
              <a:pathLst>
                <a:path w="10389" h="10390" extrusionOk="0">
                  <a:moveTo>
                    <a:pt x="5197" y="1"/>
                  </a:moveTo>
                  <a:cubicBezTo>
                    <a:pt x="2324" y="1"/>
                    <a:pt x="0" y="2325"/>
                    <a:pt x="0" y="5197"/>
                  </a:cubicBezTo>
                  <a:cubicBezTo>
                    <a:pt x="0" y="8065"/>
                    <a:pt x="2324" y="10389"/>
                    <a:pt x="5197" y="10389"/>
                  </a:cubicBezTo>
                  <a:cubicBezTo>
                    <a:pt x="8065" y="10389"/>
                    <a:pt x="10389" y="8065"/>
                    <a:pt x="10389" y="5197"/>
                  </a:cubicBezTo>
                  <a:cubicBezTo>
                    <a:pt x="10389" y="2325"/>
                    <a:pt x="8065" y="1"/>
                    <a:pt x="5197" y="1"/>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2" name="Google Shape;14842;p138"/>
            <p:cNvSpPr/>
            <p:nvPr/>
          </p:nvSpPr>
          <p:spPr>
            <a:xfrm>
              <a:off x="6332832" y="2029801"/>
              <a:ext cx="215564" cy="269199"/>
            </a:xfrm>
            <a:custGeom>
              <a:avLst/>
              <a:gdLst/>
              <a:ahLst/>
              <a:cxnLst/>
              <a:rect l="l" t="t" r="r" b="b"/>
              <a:pathLst>
                <a:path w="8219" h="10264" extrusionOk="0">
                  <a:moveTo>
                    <a:pt x="3792" y="1"/>
                  </a:moveTo>
                  <a:lnTo>
                    <a:pt x="3802" y="10"/>
                  </a:lnTo>
                  <a:lnTo>
                    <a:pt x="4148" y="434"/>
                  </a:lnTo>
                  <a:cubicBezTo>
                    <a:pt x="4186" y="487"/>
                    <a:pt x="4196" y="554"/>
                    <a:pt x="4172" y="616"/>
                  </a:cubicBezTo>
                  <a:lnTo>
                    <a:pt x="3874" y="1309"/>
                  </a:lnTo>
                  <a:lnTo>
                    <a:pt x="3494" y="621"/>
                  </a:lnTo>
                  <a:lnTo>
                    <a:pt x="2815" y="621"/>
                  </a:lnTo>
                  <a:lnTo>
                    <a:pt x="2339" y="1531"/>
                  </a:lnTo>
                  <a:cubicBezTo>
                    <a:pt x="2271" y="1661"/>
                    <a:pt x="2358" y="1819"/>
                    <a:pt x="2502" y="1829"/>
                  </a:cubicBezTo>
                  <a:lnTo>
                    <a:pt x="2883" y="1863"/>
                  </a:lnTo>
                  <a:lnTo>
                    <a:pt x="3190" y="1425"/>
                  </a:lnTo>
                  <a:lnTo>
                    <a:pt x="3498" y="1815"/>
                  </a:lnTo>
                  <a:lnTo>
                    <a:pt x="3417" y="2426"/>
                  </a:lnTo>
                  <a:lnTo>
                    <a:pt x="2608" y="2546"/>
                  </a:lnTo>
                  <a:lnTo>
                    <a:pt x="1776" y="3157"/>
                  </a:lnTo>
                  <a:lnTo>
                    <a:pt x="1675" y="3566"/>
                  </a:lnTo>
                  <a:cubicBezTo>
                    <a:pt x="1657" y="3651"/>
                    <a:pt x="1581" y="3707"/>
                    <a:pt x="1501" y="3707"/>
                  </a:cubicBezTo>
                  <a:cubicBezTo>
                    <a:pt x="1495" y="3707"/>
                    <a:pt x="1489" y="3706"/>
                    <a:pt x="1482" y="3706"/>
                  </a:cubicBezTo>
                  <a:lnTo>
                    <a:pt x="1170" y="3667"/>
                  </a:lnTo>
                  <a:cubicBezTo>
                    <a:pt x="1163" y="3666"/>
                    <a:pt x="1156" y="3666"/>
                    <a:pt x="1149" y="3666"/>
                  </a:cubicBezTo>
                  <a:cubicBezTo>
                    <a:pt x="1074" y="3666"/>
                    <a:pt x="1003" y="3712"/>
                    <a:pt x="977" y="3783"/>
                  </a:cubicBezTo>
                  <a:lnTo>
                    <a:pt x="804" y="4249"/>
                  </a:lnTo>
                  <a:cubicBezTo>
                    <a:pt x="770" y="4350"/>
                    <a:pt x="823" y="4456"/>
                    <a:pt x="924" y="4485"/>
                  </a:cubicBezTo>
                  <a:lnTo>
                    <a:pt x="1492" y="4649"/>
                  </a:lnTo>
                  <a:lnTo>
                    <a:pt x="1824" y="3922"/>
                  </a:lnTo>
                  <a:cubicBezTo>
                    <a:pt x="1862" y="3826"/>
                    <a:pt x="1944" y="3759"/>
                    <a:pt x="2040" y="3725"/>
                  </a:cubicBezTo>
                  <a:lnTo>
                    <a:pt x="2959" y="3431"/>
                  </a:lnTo>
                  <a:lnTo>
                    <a:pt x="3725" y="4014"/>
                  </a:lnTo>
                  <a:lnTo>
                    <a:pt x="4129" y="3840"/>
                  </a:lnTo>
                  <a:lnTo>
                    <a:pt x="4393" y="4143"/>
                  </a:lnTo>
                  <a:lnTo>
                    <a:pt x="4942" y="4095"/>
                  </a:lnTo>
                  <a:cubicBezTo>
                    <a:pt x="4945" y="4095"/>
                    <a:pt x="4949" y="4095"/>
                    <a:pt x="4952" y="4095"/>
                  </a:cubicBezTo>
                  <a:cubicBezTo>
                    <a:pt x="5039" y="4095"/>
                    <a:pt x="5116" y="4156"/>
                    <a:pt x="5134" y="4240"/>
                  </a:cubicBezTo>
                  <a:lnTo>
                    <a:pt x="5158" y="4360"/>
                  </a:lnTo>
                  <a:cubicBezTo>
                    <a:pt x="5197" y="4572"/>
                    <a:pt x="5048" y="4769"/>
                    <a:pt x="4836" y="4788"/>
                  </a:cubicBezTo>
                  <a:lnTo>
                    <a:pt x="3931" y="4860"/>
                  </a:lnTo>
                  <a:cubicBezTo>
                    <a:pt x="3830" y="4865"/>
                    <a:pt x="3758" y="4966"/>
                    <a:pt x="3792" y="5067"/>
                  </a:cubicBezTo>
                  <a:cubicBezTo>
                    <a:pt x="3825" y="5176"/>
                    <a:pt x="3739" y="5277"/>
                    <a:pt x="3634" y="5277"/>
                  </a:cubicBezTo>
                  <a:cubicBezTo>
                    <a:pt x="3618" y="5277"/>
                    <a:pt x="3602" y="5275"/>
                    <a:pt x="3585" y="5269"/>
                  </a:cubicBezTo>
                  <a:lnTo>
                    <a:pt x="2907" y="5043"/>
                  </a:lnTo>
                  <a:cubicBezTo>
                    <a:pt x="2820" y="5014"/>
                    <a:pt x="2753" y="4937"/>
                    <a:pt x="2738" y="4841"/>
                  </a:cubicBezTo>
                  <a:cubicBezTo>
                    <a:pt x="2719" y="4719"/>
                    <a:pt x="2614" y="4629"/>
                    <a:pt x="2488" y="4629"/>
                  </a:cubicBezTo>
                  <a:cubicBezTo>
                    <a:pt x="2485" y="4629"/>
                    <a:pt x="2482" y="4629"/>
                    <a:pt x="2478" y="4629"/>
                  </a:cubicBezTo>
                  <a:lnTo>
                    <a:pt x="1492" y="4653"/>
                  </a:lnTo>
                  <a:lnTo>
                    <a:pt x="953" y="4894"/>
                  </a:lnTo>
                  <a:cubicBezTo>
                    <a:pt x="828" y="4947"/>
                    <a:pt x="746" y="5072"/>
                    <a:pt x="741" y="5207"/>
                  </a:cubicBezTo>
                  <a:lnTo>
                    <a:pt x="732" y="5390"/>
                  </a:lnTo>
                  <a:lnTo>
                    <a:pt x="92" y="6121"/>
                  </a:lnTo>
                  <a:cubicBezTo>
                    <a:pt x="34" y="6188"/>
                    <a:pt x="0" y="6270"/>
                    <a:pt x="0" y="6357"/>
                  </a:cubicBezTo>
                  <a:lnTo>
                    <a:pt x="0" y="7146"/>
                  </a:lnTo>
                  <a:cubicBezTo>
                    <a:pt x="0" y="7290"/>
                    <a:pt x="63" y="7430"/>
                    <a:pt x="164" y="7531"/>
                  </a:cubicBezTo>
                  <a:lnTo>
                    <a:pt x="732" y="8079"/>
                  </a:lnTo>
                  <a:cubicBezTo>
                    <a:pt x="818" y="8161"/>
                    <a:pt x="934" y="8214"/>
                    <a:pt x="1059" y="8224"/>
                  </a:cubicBezTo>
                  <a:lnTo>
                    <a:pt x="2940" y="8387"/>
                  </a:lnTo>
                  <a:lnTo>
                    <a:pt x="2907" y="8657"/>
                  </a:lnTo>
                  <a:cubicBezTo>
                    <a:pt x="2892" y="8787"/>
                    <a:pt x="2945" y="8912"/>
                    <a:pt x="3051" y="8989"/>
                  </a:cubicBezTo>
                  <a:lnTo>
                    <a:pt x="3465" y="9297"/>
                  </a:lnTo>
                  <a:lnTo>
                    <a:pt x="3402" y="9504"/>
                  </a:lnTo>
                  <a:cubicBezTo>
                    <a:pt x="3359" y="9643"/>
                    <a:pt x="3402" y="9792"/>
                    <a:pt x="3513" y="9884"/>
                  </a:cubicBezTo>
                  <a:lnTo>
                    <a:pt x="3951" y="10264"/>
                  </a:lnTo>
                  <a:lnTo>
                    <a:pt x="5202" y="9865"/>
                  </a:lnTo>
                  <a:lnTo>
                    <a:pt x="5880" y="9056"/>
                  </a:lnTo>
                  <a:cubicBezTo>
                    <a:pt x="5991" y="8926"/>
                    <a:pt x="6077" y="8777"/>
                    <a:pt x="6150" y="8618"/>
                  </a:cubicBezTo>
                  <a:lnTo>
                    <a:pt x="7122" y="6371"/>
                  </a:lnTo>
                  <a:lnTo>
                    <a:pt x="6501" y="6419"/>
                  </a:lnTo>
                  <a:cubicBezTo>
                    <a:pt x="6501" y="6419"/>
                    <a:pt x="6500" y="6419"/>
                    <a:pt x="6500" y="6419"/>
                  </a:cubicBezTo>
                  <a:cubicBezTo>
                    <a:pt x="6392" y="6419"/>
                    <a:pt x="7415" y="5014"/>
                    <a:pt x="7343" y="4928"/>
                  </a:cubicBezTo>
                  <a:lnTo>
                    <a:pt x="7117" y="4475"/>
                  </a:lnTo>
                  <a:lnTo>
                    <a:pt x="7569" y="4249"/>
                  </a:lnTo>
                  <a:lnTo>
                    <a:pt x="8219" y="4711"/>
                  </a:lnTo>
                  <a:cubicBezTo>
                    <a:pt x="8017" y="2301"/>
                    <a:pt x="6183" y="352"/>
                    <a:pt x="3792" y="1"/>
                  </a:cubicBez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3" name="Google Shape;14843;p138"/>
            <p:cNvSpPr/>
            <p:nvPr/>
          </p:nvSpPr>
          <p:spPr>
            <a:xfrm>
              <a:off x="6249533" y="2031191"/>
              <a:ext cx="259128" cy="269724"/>
            </a:xfrm>
            <a:custGeom>
              <a:avLst/>
              <a:gdLst/>
              <a:ahLst/>
              <a:cxnLst/>
              <a:rect l="l" t="t" r="r" b="b"/>
              <a:pathLst>
                <a:path w="9880" h="10284" extrusionOk="0">
                  <a:moveTo>
                    <a:pt x="5159" y="0"/>
                  </a:moveTo>
                  <a:cubicBezTo>
                    <a:pt x="1757" y="713"/>
                    <a:pt x="1" y="4490"/>
                    <a:pt x="1641" y="7550"/>
                  </a:cubicBezTo>
                  <a:cubicBezTo>
                    <a:pt x="2601" y="9331"/>
                    <a:pt x="4404" y="10284"/>
                    <a:pt x="6229" y="10284"/>
                  </a:cubicBezTo>
                  <a:cubicBezTo>
                    <a:pt x="7535" y="10284"/>
                    <a:pt x="8852" y="9796"/>
                    <a:pt x="9879" y="8777"/>
                  </a:cubicBezTo>
                  <a:lnTo>
                    <a:pt x="9879" y="8777"/>
                  </a:lnTo>
                  <a:cubicBezTo>
                    <a:pt x="9528" y="8849"/>
                    <a:pt x="9172" y="8888"/>
                    <a:pt x="8816" y="8888"/>
                  </a:cubicBezTo>
                  <a:cubicBezTo>
                    <a:pt x="6713" y="8888"/>
                    <a:pt x="4817" y="7617"/>
                    <a:pt x="4014" y="5669"/>
                  </a:cubicBezTo>
                  <a:cubicBezTo>
                    <a:pt x="3210" y="3725"/>
                    <a:pt x="3662" y="1483"/>
                    <a:pt x="5159" y="0"/>
                  </a:cubicBez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4" name="Google Shape;14844;p138"/>
            <p:cNvSpPr/>
            <p:nvPr/>
          </p:nvSpPr>
          <p:spPr>
            <a:xfrm>
              <a:off x="6332832" y="2171272"/>
              <a:ext cx="156499" cy="127492"/>
            </a:xfrm>
            <a:custGeom>
              <a:avLst/>
              <a:gdLst/>
              <a:ahLst/>
              <a:cxnLst/>
              <a:rect l="l" t="t" r="r" b="b"/>
              <a:pathLst>
                <a:path w="5967" h="4861" extrusionOk="0">
                  <a:moveTo>
                    <a:pt x="717" y="1"/>
                  </a:moveTo>
                  <a:lnTo>
                    <a:pt x="87" y="717"/>
                  </a:lnTo>
                  <a:cubicBezTo>
                    <a:pt x="29" y="785"/>
                    <a:pt x="0" y="867"/>
                    <a:pt x="0" y="953"/>
                  </a:cubicBezTo>
                  <a:lnTo>
                    <a:pt x="0" y="1742"/>
                  </a:lnTo>
                  <a:cubicBezTo>
                    <a:pt x="0" y="1887"/>
                    <a:pt x="58" y="2026"/>
                    <a:pt x="164" y="2127"/>
                  </a:cubicBezTo>
                  <a:lnTo>
                    <a:pt x="727" y="2676"/>
                  </a:lnTo>
                  <a:cubicBezTo>
                    <a:pt x="818" y="2758"/>
                    <a:pt x="934" y="2811"/>
                    <a:pt x="1054" y="2820"/>
                  </a:cubicBezTo>
                  <a:lnTo>
                    <a:pt x="2748" y="2969"/>
                  </a:lnTo>
                  <a:cubicBezTo>
                    <a:pt x="2854" y="2979"/>
                    <a:pt x="2931" y="3070"/>
                    <a:pt x="2916" y="3176"/>
                  </a:cubicBezTo>
                  <a:lnTo>
                    <a:pt x="2907" y="3258"/>
                  </a:lnTo>
                  <a:cubicBezTo>
                    <a:pt x="2892" y="3383"/>
                    <a:pt x="2945" y="3508"/>
                    <a:pt x="3051" y="3590"/>
                  </a:cubicBezTo>
                  <a:lnTo>
                    <a:pt x="3465" y="3898"/>
                  </a:lnTo>
                  <a:lnTo>
                    <a:pt x="3402" y="4105"/>
                  </a:lnTo>
                  <a:cubicBezTo>
                    <a:pt x="3359" y="4240"/>
                    <a:pt x="3402" y="4389"/>
                    <a:pt x="3513" y="4480"/>
                  </a:cubicBezTo>
                  <a:lnTo>
                    <a:pt x="3951" y="4860"/>
                  </a:lnTo>
                  <a:lnTo>
                    <a:pt x="3960" y="4860"/>
                  </a:lnTo>
                  <a:cubicBezTo>
                    <a:pt x="4273" y="4807"/>
                    <a:pt x="4576" y="4721"/>
                    <a:pt x="4875" y="4610"/>
                  </a:cubicBezTo>
                  <a:lnTo>
                    <a:pt x="4947" y="4581"/>
                  </a:lnTo>
                  <a:cubicBezTo>
                    <a:pt x="5009" y="4557"/>
                    <a:pt x="5072" y="4528"/>
                    <a:pt x="5134" y="4499"/>
                  </a:cubicBezTo>
                  <a:lnTo>
                    <a:pt x="5197" y="4475"/>
                  </a:lnTo>
                  <a:lnTo>
                    <a:pt x="5880" y="3653"/>
                  </a:lnTo>
                  <a:cubicBezTo>
                    <a:pt x="5909" y="3614"/>
                    <a:pt x="5938" y="3571"/>
                    <a:pt x="5967" y="3532"/>
                  </a:cubicBezTo>
                  <a:lnTo>
                    <a:pt x="5967" y="3532"/>
                  </a:lnTo>
                  <a:cubicBezTo>
                    <a:pt x="5861" y="3542"/>
                    <a:pt x="5750" y="3547"/>
                    <a:pt x="5640" y="3547"/>
                  </a:cubicBezTo>
                  <a:cubicBezTo>
                    <a:pt x="3407" y="3542"/>
                    <a:pt x="1425" y="2118"/>
                    <a:pt x="717" y="1"/>
                  </a:cubicBezTo>
                  <a:close/>
                </a:path>
              </a:pathLst>
            </a:custGeom>
            <a:solidFill>
              <a:srgbClr val="A1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5" name="Google Shape;14845;p138"/>
            <p:cNvSpPr/>
            <p:nvPr/>
          </p:nvSpPr>
          <p:spPr>
            <a:xfrm>
              <a:off x="6255434" y="2080394"/>
              <a:ext cx="363251" cy="273841"/>
            </a:xfrm>
            <a:custGeom>
              <a:avLst/>
              <a:gdLst/>
              <a:ahLst/>
              <a:cxnLst/>
              <a:rect l="l" t="t" r="r" b="b"/>
              <a:pathLst>
                <a:path w="13850" h="10441" extrusionOk="0">
                  <a:moveTo>
                    <a:pt x="12345" y="0"/>
                  </a:moveTo>
                  <a:cubicBezTo>
                    <a:pt x="12210" y="0"/>
                    <a:pt x="12077" y="130"/>
                    <a:pt x="12147" y="295"/>
                  </a:cubicBezTo>
                  <a:cubicBezTo>
                    <a:pt x="13388" y="2922"/>
                    <a:pt x="12830" y="6049"/>
                    <a:pt x="10746" y="8080"/>
                  </a:cubicBezTo>
                  <a:cubicBezTo>
                    <a:pt x="9446" y="9350"/>
                    <a:pt x="7729" y="10016"/>
                    <a:pt x="5991" y="10016"/>
                  </a:cubicBezTo>
                  <a:cubicBezTo>
                    <a:pt x="4951" y="10016"/>
                    <a:pt x="3903" y="9778"/>
                    <a:pt x="2932" y="9288"/>
                  </a:cubicBezTo>
                  <a:cubicBezTo>
                    <a:pt x="2128" y="8884"/>
                    <a:pt x="1416" y="8325"/>
                    <a:pt x="834" y="7647"/>
                  </a:cubicBezTo>
                  <a:lnTo>
                    <a:pt x="834" y="7647"/>
                  </a:lnTo>
                  <a:lnTo>
                    <a:pt x="1667" y="7921"/>
                  </a:lnTo>
                  <a:cubicBezTo>
                    <a:pt x="1694" y="7930"/>
                    <a:pt x="1719" y="7935"/>
                    <a:pt x="1743" y="7935"/>
                  </a:cubicBezTo>
                  <a:cubicBezTo>
                    <a:pt x="1959" y="7935"/>
                    <a:pt x="2044" y="7600"/>
                    <a:pt x="1801" y="7522"/>
                  </a:cubicBezTo>
                  <a:lnTo>
                    <a:pt x="300" y="7021"/>
                  </a:lnTo>
                  <a:cubicBezTo>
                    <a:pt x="276" y="7013"/>
                    <a:pt x="252" y="7009"/>
                    <a:pt x="229" y="7009"/>
                  </a:cubicBezTo>
                  <a:cubicBezTo>
                    <a:pt x="106" y="7009"/>
                    <a:pt x="1" y="7119"/>
                    <a:pt x="21" y="7252"/>
                  </a:cubicBezTo>
                  <a:lnTo>
                    <a:pt x="271" y="9004"/>
                  </a:lnTo>
                  <a:cubicBezTo>
                    <a:pt x="286" y="9110"/>
                    <a:pt x="377" y="9187"/>
                    <a:pt x="483" y="9187"/>
                  </a:cubicBezTo>
                  <a:lnTo>
                    <a:pt x="512" y="9187"/>
                  </a:lnTo>
                  <a:cubicBezTo>
                    <a:pt x="627" y="9167"/>
                    <a:pt x="709" y="9062"/>
                    <a:pt x="695" y="8946"/>
                  </a:cubicBezTo>
                  <a:lnTo>
                    <a:pt x="555" y="7964"/>
                  </a:lnTo>
                  <a:lnTo>
                    <a:pt x="555" y="7964"/>
                  </a:lnTo>
                  <a:cubicBezTo>
                    <a:pt x="1166" y="8667"/>
                    <a:pt x="1907" y="9244"/>
                    <a:pt x="2740" y="9668"/>
                  </a:cubicBezTo>
                  <a:cubicBezTo>
                    <a:pt x="3771" y="10188"/>
                    <a:pt x="4883" y="10441"/>
                    <a:pt x="5988" y="10441"/>
                  </a:cubicBezTo>
                  <a:cubicBezTo>
                    <a:pt x="7836" y="10441"/>
                    <a:pt x="9662" y="9732"/>
                    <a:pt x="11045" y="8383"/>
                  </a:cubicBezTo>
                  <a:cubicBezTo>
                    <a:pt x="13253" y="6227"/>
                    <a:pt x="13850" y="2903"/>
                    <a:pt x="12527" y="112"/>
                  </a:cubicBezTo>
                  <a:lnTo>
                    <a:pt x="12527" y="112"/>
                  </a:lnTo>
                  <a:lnTo>
                    <a:pt x="12527" y="117"/>
                  </a:lnTo>
                  <a:cubicBezTo>
                    <a:pt x="12484" y="35"/>
                    <a:pt x="12414" y="0"/>
                    <a:pt x="123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6" name="Google Shape;14846;p138"/>
            <p:cNvSpPr/>
            <p:nvPr/>
          </p:nvSpPr>
          <p:spPr>
            <a:xfrm>
              <a:off x="6200960" y="1975274"/>
              <a:ext cx="368916" cy="274104"/>
            </a:xfrm>
            <a:custGeom>
              <a:avLst/>
              <a:gdLst/>
              <a:ahLst/>
              <a:cxnLst/>
              <a:rect l="l" t="t" r="r" b="b"/>
              <a:pathLst>
                <a:path w="14066" h="10451" extrusionOk="0">
                  <a:moveTo>
                    <a:pt x="8073" y="1"/>
                  </a:moveTo>
                  <a:cubicBezTo>
                    <a:pt x="6706" y="1"/>
                    <a:pt x="5329" y="387"/>
                    <a:pt x="4114" y="1185"/>
                  </a:cubicBezTo>
                  <a:cubicBezTo>
                    <a:pt x="1097" y="3162"/>
                    <a:pt x="0" y="7060"/>
                    <a:pt x="1545" y="10317"/>
                  </a:cubicBezTo>
                  <a:cubicBezTo>
                    <a:pt x="1583" y="10412"/>
                    <a:pt x="1656" y="10451"/>
                    <a:pt x="1731" y="10451"/>
                  </a:cubicBezTo>
                  <a:cubicBezTo>
                    <a:pt x="1872" y="10451"/>
                    <a:pt x="2016" y="10309"/>
                    <a:pt x="1925" y="10139"/>
                  </a:cubicBezTo>
                  <a:cubicBezTo>
                    <a:pt x="1492" y="9225"/>
                    <a:pt x="1265" y="8229"/>
                    <a:pt x="1265" y="7223"/>
                  </a:cubicBezTo>
                  <a:cubicBezTo>
                    <a:pt x="1265" y="4375"/>
                    <a:pt x="3036" y="1825"/>
                    <a:pt x="5707" y="838"/>
                  </a:cubicBezTo>
                  <a:cubicBezTo>
                    <a:pt x="6479" y="552"/>
                    <a:pt x="7279" y="413"/>
                    <a:pt x="8071" y="413"/>
                  </a:cubicBezTo>
                  <a:cubicBezTo>
                    <a:pt x="10020" y="413"/>
                    <a:pt x="11920" y="1251"/>
                    <a:pt x="13237" y="2787"/>
                  </a:cubicBezTo>
                  <a:lnTo>
                    <a:pt x="12400" y="2508"/>
                  </a:lnTo>
                  <a:cubicBezTo>
                    <a:pt x="12374" y="2499"/>
                    <a:pt x="12350" y="2496"/>
                    <a:pt x="12327" y="2496"/>
                  </a:cubicBezTo>
                  <a:cubicBezTo>
                    <a:pt x="12113" y="2496"/>
                    <a:pt x="12027" y="2829"/>
                    <a:pt x="12270" y="2912"/>
                  </a:cubicBezTo>
                  <a:lnTo>
                    <a:pt x="13771" y="3412"/>
                  </a:lnTo>
                  <a:cubicBezTo>
                    <a:pt x="13793" y="3420"/>
                    <a:pt x="13815" y="3423"/>
                    <a:pt x="13837" y="3423"/>
                  </a:cubicBezTo>
                  <a:cubicBezTo>
                    <a:pt x="13961" y="3423"/>
                    <a:pt x="14066" y="3313"/>
                    <a:pt x="14045" y="3181"/>
                  </a:cubicBezTo>
                  <a:lnTo>
                    <a:pt x="13795" y="1430"/>
                  </a:lnTo>
                  <a:cubicBezTo>
                    <a:pt x="13778" y="1303"/>
                    <a:pt x="13685" y="1245"/>
                    <a:pt x="13590" y="1245"/>
                  </a:cubicBezTo>
                  <a:cubicBezTo>
                    <a:pt x="13474" y="1245"/>
                    <a:pt x="13355" y="1333"/>
                    <a:pt x="13377" y="1488"/>
                  </a:cubicBezTo>
                  <a:lnTo>
                    <a:pt x="13516" y="2464"/>
                  </a:lnTo>
                  <a:cubicBezTo>
                    <a:pt x="12098" y="848"/>
                    <a:pt x="10096" y="1"/>
                    <a:pt x="80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7" name="Google Shape;14847;p138"/>
            <p:cNvSpPr/>
            <p:nvPr/>
          </p:nvSpPr>
          <p:spPr>
            <a:xfrm>
              <a:off x="6365013" y="2075621"/>
              <a:ext cx="17677" cy="29322"/>
            </a:xfrm>
            <a:custGeom>
              <a:avLst/>
              <a:gdLst/>
              <a:ahLst/>
              <a:cxnLst/>
              <a:rect l="l" t="t" r="r" b="b"/>
              <a:pathLst>
                <a:path w="674" h="1118" extrusionOk="0">
                  <a:moveTo>
                    <a:pt x="453" y="0"/>
                  </a:moveTo>
                  <a:cubicBezTo>
                    <a:pt x="332" y="0"/>
                    <a:pt x="241" y="96"/>
                    <a:pt x="241" y="212"/>
                  </a:cubicBezTo>
                  <a:lnTo>
                    <a:pt x="246" y="602"/>
                  </a:lnTo>
                  <a:lnTo>
                    <a:pt x="92" y="751"/>
                  </a:lnTo>
                  <a:cubicBezTo>
                    <a:pt x="5" y="833"/>
                    <a:pt x="0" y="967"/>
                    <a:pt x="82" y="1049"/>
                  </a:cubicBezTo>
                  <a:cubicBezTo>
                    <a:pt x="125" y="1094"/>
                    <a:pt x="182" y="1117"/>
                    <a:pt x="238" y="1117"/>
                  </a:cubicBezTo>
                  <a:cubicBezTo>
                    <a:pt x="290" y="1117"/>
                    <a:pt x="341" y="1098"/>
                    <a:pt x="380" y="1059"/>
                  </a:cubicBezTo>
                  <a:lnTo>
                    <a:pt x="607" y="847"/>
                  </a:lnTo>
                  <a:cubicBezTo>
                    <a:pt x="650" y="804"/>
                    <a:pt x="674" y="746"/>
                    <a:pt x="674" y="688"/>
                  </a:cubicBezTo>
                  <a:lnTo>
                    <a:pt x="664" y="207"/>
                  </a:lnTo>
                  <a:cubicBezTo>
                    <a:pt x="664" y="92"/>
                    <a:pt x="568" y="0"/>
                    <a:pt x="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8" name="Google Shape;14848;p138"/>
            <p:cNvSpPr/>
            <p:nvPr/>
          </p:nvSpPr>
          <p:spPr>
            <a:xfrm>
              <a:off x="6256588" y="2022589"/>
              <a:ext cx="307963" cy="284123"/>
            </a:xfrm>
            <a:custGeom>
              <a:avLst/>
              <a:gdLst/>
              <a:ahLst/>
              <a:cxnLst/>
              <a:rect l="l" t="t" r="r" b="b"/>
              <a:pathLst>
                <a:path w="11742" h="10833" extrusionOk="0">
                  <a:moveTo>
                    <a:pt x="4072" y="4149"/>
                  </a:moveTo>
                  <a:lnTo>
                    <a:pt x="4360" y="4187"/>
                  </a:lnTo>
                  <a:cubicBezTo>
                    <a:pt x="4372" y="4189"/>
                    <a:pt x="4384" y="4189"/>
                    <a:pt x="4396" y="4189"/>
                  </a:cubicBezTo>
                  <a:cubicBezTo>
                    <a:pt x="4430" y="4189"/>
                    <a:pt x="4465" y="4185"/>
                    <a:pt x="4500" y="4178"/>
                  </a:cubicBezTo>
                  <a:lnTo>
                    <a:pt x="4500" y="4178"/>
                  </a:lnTo>
                  <a:lnTo>
                    <a:pt x="4279" y="4669"/>
                  </a:lnTo>
                  <a:lnTo>
                    <a:pt x="3918" y="4563"/>
                  </a:lnTo>
                  <a:lnTo>
                    <a:pt x="4072" y="4149"/>
                  </a:lnTo>
                  <a:close/>
                  <a:moveTo>
                    <a:pt x="5482" y="4048"/>
                  </a:moveTo>
                  <a:lnTo>
                    <a:pt x="5905" y="4563"/>
                  </a:lnTo>
                  <a:lnTo>
                    <a:pt x="5857" y="4702"/>
                  </a:lnTo>
                  <a:cubicBezTo>
                    <a:pt x="5800" y="4870"/>
                    <a:pt x="5933" y="4985"/>
                    <a:pt x="6063" y="4985"/>
                  </a:cubicBezTo>
                  <a:cubicBezTo>
                    <a:pt x="6143" y="4985"/>
                    <a:pt x="6222" y="4942"/>
                    <a:pt x="6256" y="4842"/>
                  </a:cubicBezTo>
                  <a:lnTo>
                    <a:pt x="6309" y="4678"/>
                  </a:lnTo>
                  <a:cubicBezTo>
                    <a:pt x="6352" y="4553"/>
                    <a:pt x="6328" y="4414"/>
                    <a:pt x="6242" y="4308"/>
                  </a:cubicBezTo>
                  <a:lnTo>
                    <a:pt x="6131" y="4168"/>
                  </a:lnTo>
                  <a:lnTo>
                    <a:pt x="6506" y="4452"/>
                  </a:lnTo>
                  <a:cubicBezTo>
                    <a:pt x="6543" y="4482"/>
                    <a:pt x="6588" y="4497"/>
                    <a:pt x="6634" y="4497"/>
                  </a:cubicBezTo>
                  <a:cubicBezTo>
                    <a:pt x="6661" y="4497"/>
                    <a:pt x="6688" y="4492"/>
                    <a:pt x="6713" y="4481"/>
                  </a:cubicBezTo>
                  <a:lnTo>
                    <a:pt x="6983" y="4370"/>
                  </a:lnTo>
                  <a:lnTo>
                    <a:pt x="7146" y="4553"/>
                  </a:lnTo>
                  <a:cubicBezTo>
                    <a:pt x="7186" y="4602"/>
                    <a:pt x="7246" y="4626"/>
                    <a:pt x="7308" y="4626"/>
                  </a:cubicBezTo>
                  <a:cubicBezTo>
                    <a:pt x="7313" y="4626"/>
                    <a:pt x="7319" y="4626"/>
                    <a:pt x="7324" y="4625"/>
                  </a:cubicBezTo>
                  <a:lnTo>
                    <a:pt x="7844" y="4582"/>
                  </a:lnTo>
                  <a:lnTo>
                    <a:pt x="7863" y="4673"/>
                  </a:lnTo>
                  <a:cubicBezTo>
                    <a:pt x="7878" y="4760"/>
                    <a:pt x="7820" y="4842"/>
                    <a:pt x="7729" y="4847"/>
                  </a:cubicBezTo>
                  <a:lnTo>
                    <a:pt x="6819" y="4919"/>
                  </a:lnTo>
                  <a:cubicBezTo>
                    <a:pt x="6617" y="4933"/>
                    <a:pt x="6463" y="5111"/>
                    <a:pt x="6478" y="5313"/>
                  </a:cubicBezTo>
                  <a:lnTo>
                    <a:pt x="5876" y="5111"/>
                  </a:lnTo>
                  <a:cubicBezTo>
                    <a:pt x="5857" y="5107"/>
                    <a:pt x="5847" y="5092"/>
                    <a:pt x="5847" y="5078"/>
                  </a:cubicBezTo>
                  <a:cubicBezTo>
                    <a:pt x="5809" y="4852"/>
                    <a:pt x="5611" y="4683"/>
                    <a:pt x="5385" y="4683"/>
                  </a:cubicBezTo>
                  <a:lnTo>
                    <a:pt x="5376" y="4683"/>
                  </a:lnTo>
                  <a:lnTo>
                    <a:pt x="4726" y="4702"/>
                  </a:lnTo>
                  <a:lnTo>
                    <a:pt x="4919" y="4279"/>
                  </a:lnTo>
                  <a:cubicBezTo>
                    <a:pt x="4933" y="4240"/>
                    <a:pt x="4967" y="4212"/>
                    <a:pt x="5005" y="4202"/>
                  </a:cubicBezTo>
                  <a:lnTo>
                    <a:pt x="5482" y="4048"/>
                  </a:lnTo>
                  <a:close/>
                  <a:moveTo>
                    <a:pt x="10411" y="4775"/>
                  </a:moveTo>
                  <a:cubicBezTo>
                    <a:pt x="10448" y="4775"/>
                    <a:pt x="10485" y="4789"/>
                    <a:pt x="10515" y="4818"/>
                  </a:cubicBezTo>
                  <a:lnTo>
                    <a:pt x="10943" y="5236"/>
                  </a:lnTo>
                  <a:cubicBezTo>
                    <a:pt x="10948" y="5366"/>
                    <a:pt x="10948" y="5496"/>
                    <a:pt x="10943" y="5621"/>
                  </a:cubicBezTo>
                  <a:cubicBezTo>
                    <a:pt x="10890" y="6877"/>
                    <a:pt x="10370" y="8066"/>
                    <a:pt x="9485" y="8951"/>
                  </a:cubicBezTo>
                  <a:cubicBezTo>
                    <a:pt x="9345" y="9086"/>
                    <a:pt x="9206" y="9216"/>
                    <a:pt x="9057" y="9331"/>
                  </a:cubicBezTo>
                  <a:cubicBezTo>
                    <a:pt x="9134" y="9221"/>
                    <a:pt x="9201" y="9100"/>
                    <a:pt x="9254" y="8975"/>
                  </a:cubicBezTo>
                  <a:lnTo>
                    <a:pt x="10226" y="6728"/>
                  </a:lnTo>
                  <a:cubicBezTo>
                    <a:pt x="10287" y="6583"/>
                    <a:pt x="10180" y="6429"/>
                    <a:pt x="10028" y="6429"/>
                  </a:cubicBezTo>
                  <a:cubicBezTo>
                    <a:pt x="10023" y="6429"/>
                    <a:pt x="10019" y="6429"/>
                    <a:pt x="10014" y="6430"/>
                  </a:cubicBezTo>
                  <a:lnTo>
                    <a:pt x="9923" y="6439"/>
                  </a:lnTo>
                  <a:lnTo>
                    <a:pt x="10447" y="5390"/>
                  </a:lnTo>
                  <a:cubicBezTo>
                    <a:pt x="10534" y="5212"/>
                    <a:pt x="10481" y="5001"/>
                    <a:pt x="10322" y="4890"/>
                  </a:cubicBezTo>
                  <a:lnTo>
                    <a:pt x="10279" y="4861"/>
                  </a:lnTo>
                  <a:lnTo>
                    <a:pt x="10288" y="4842"/>
                  </a:lnTo>
                  <a:cubicBezTo>
                    <a:pt x="10316" y="4798"/>
                    <a:pt x="10363" y="4775"/>
                    <a:pt x="10411" y="4775"/>
                  </a:cubicBezTo>
                  <a:close/>
                  <a:moveTo>
                    <a:pt x="5959" y="1"/>
                  </a:moveTo>
                  <a:cubicBezTo>
                    <a:pt x="4567" y="1"/>
                    <a:pt x="3179" y="535"/>
                    <a:pt x="2128" y="1589"/>
                  </a:cubicBezTo>
                  <a:cubicBezTo>
                    <a:pt x="141" y="3576"/>
                    <a:pt x="1" y="6747"/>
                    <a:pt x="1805" y="8898"/>
                  </a:cubicBezTo>
                  <a:cubicBezTo>
                    <a:pt x="1853" y="8955"/>
                    <a:pt x="1910" y="8978"/>
                    <a:pt x="1965" y="8978"/>
                  </a:cubicBezTo>
                  <a:cubicBezTo>
                    <a:pt x="2122" y="8978"/>
                    <a:pt x="2263" y="8789"/>
                    <a:pt x="2128" y="8629"/>
                  </a:cubicBezTo>
                  <a:cubicBezTo>
                    <a:pt x="906" y="7171"/>
                    <a:pt x="612" y="5140"/>
                    <a:pt x="1382" y="3398"/>
                  </a:cubicBezTo>
                  <a:cubicBezTo>
                    <a:pt x="2152" y="1657"/>
                    <a:pt x="3846" y="502"/>
                    <a:pt x="5751" y="430"/>
                  </a:cubicBezTo>
                  <a:cubicBezTo>
                    <a:pt x="5825" y="426"/>
                    <a:pt x="5899" y="424"/>
                    <a:pt x="5974" y="424"/>
                  </a:cubicBezTo>
                  <a:cubicBezTo>
                    <a:pt x="6183" y="424"/>
                    <a:pt x="6392" y="438"/>
                    <a:pt x="6598" y="463"/>
                  </a:cubicBezTo>
                  <a:lnTo>
                    <a:pt x="6887" y="819"/>
                  </a:lnTo>
                  <a:lnTo>
                    <a:pt x="6766" y="1098"/>
                  </a:lnTo>
                  <a:lnTo>
                    <a:pt x="6593" y="786"/>
                  </a:lnTo>
                  <a:cubicBezTo>
                    <a:pt x="6555" y="718"/>
                    <a:pt x="6482" y="680"/>
                    <a:pt x="6405" y="680"/>
                  </a:cubicBezTo>
                  <a:lnTo>
                    <a:pt x="5727" y="680"/>
                  </a:lnTo>
                  <a:cubicBezTo>
                    <a:pt x="5645" y="680"/>
                    <a:pt x="5573" y="723"/>
                    <a:pt x="5539" y="790"/>
                  </a:cubicBezTo>
                  <a:lnTo>
                    <a:pt x="5058" y="1700"/>
                  </a:lnTo>
                  <a:cubicBezTo>
                    <a:pt x="4923" y="1964"/>
                    <a:pt x="5097" y="2287"/>
                    <a:pt x="5395" y="2311"/>
                  </a:cubicBezTo>
                  <a:lnTo>
                    <a:pt x="5775" y="2340"/>
                  </a:lnTo>
                  <a:cubicBezTo>
                    <a:pt x="5780" y="2340"/>
                    <a:pt x="5784" y="2340"/>
                    <a:pt x="5789" y="2340"/>
                  </a:cubicBezTo>
                  <a:cubicBezTo>
                    <a:pt x="5857" y="2340"/>
                    <a:pt x="5927" y="2307"/>
                    <a:pt x="5968" y="2253"/>
                  </a:cubicBezTo>
                  <a:lnTo>
                    <a:pt x="6107" y="2046"/>
                  </a:lnTo>
                  <a:lnTo>
                    <a:pt x="6184" y="2143"/>
                  </a:lnTo>
                  <a:lnTo>
                    <a:pt x="6136" y="2503"/>
                  </a:lnTo>
                  <a:lnTo>
                    <a:pt x="5486" y="2600"/>
                  </a:lnTo>
                  <a:cubicBezTo>
                    <a:pt x="5448" y="2604"/>
                    <a:pt x="5419" y="2619"/>
                    <a:pt x="5390" y="2638"/>
                  </a:cubicBezTo>
                  <a:lnTo>
                    <a:pt x="4553" y="3254"/>
                  </a:lnTo>
                  <a:cubicBezTo>
                    <a:pt x="4514" y="3283"/>
                    <a:pt x="4486" y="3326"/>
                    <a:pt x="4471" y="3374"/>
                  </a:cubicBezTo>
                  <a:lnTo>
                    <a:pt x="4380" y="3759"/>
                  </a:lnTo>
                  <a:lnTo>
                    <a:pt x="4096" y="3721"/>
                  </a:lnTo>
                  <a:cubicBezTo>
                    <a:pt x="4081" y="3719"/>
                    <a:pt x="4067" y="3718"/>
                    <a:pt x="4052" y="3718"/>
                  </a:cubicBezTo>
                  <a:cubicBezTo>
                    <a:pt x="3890" y="3718"/>
                    <a:pt x="3739" y="3817"/>
                    <a:pt x="3682" y="3976"/>
                  </a:cubicBezTo>
                  <a:lnTo>
                    <a:pt x="3509" y="4447"/>
                  </a:lnTo>
                  <a:cubicBezTo>
                    <a:pt x="3427" y="4659"/>
                    <a:pt x="3547" y="4895"/>
                    <a:pt x="3769" y="4957"/>
                  </a:cubicBezTo>
                  <a:cubicBezTo>
                    <a:pt x="3566" y="5044"/>
                    <a:pt x="3437" y="5241"/>
                    <a:pt x="3427" y="5458"/>
                  </a:cubicBezTo>
                  <a:lnTo>
                    <a:pt x="3422" y="5564"/>
                  </a:lnTo>
                  <a:lnTo>
                    <a:pt x="2830" y="6242"/>
                  </a:lnTo>
                  <a:cubicBezTo>
                    <a:pt x="2739" y="6348"/>
                    <a:pt x="2686" y="6478"/>
                    <a:pt x="2686" y="6617"/>
                  </a:cubicBezTo>
                  <a:lnTo>
                    <a:pt x="2686" y="7407"/>
                  </a:lnTo>
                  <a:cubicBezTo>
                    <a:pt x="2686" y="7609"/>
                    <a:pt x="2768" y="7806"/>
                    <a:pt x="2917" y="7945"/>
                  </a:cubicBezTo>
                  <a:lnTo>
                    <a:pt x="3480" y="8494"/>
                  </a:lnTo>
                  <a:cubicBezTo>
                    <a:pt x="3605" y="8614"/>
                    <a:pt x="3764" y="8686"/>
                    <a:pt x="3937" y="8701"/>
                  </a:cubicBezTo>
                  <a:lnTo>
                    <a:pt x="5607" y="8845"/>
                  </a:lnTo>
                  <a:lnTo>
                    <a:pt x="5602" y="8898"/>
                  </a:lnTo>
                  <a:cubicBezTo>
                    <a:pt x="5573" y="9100"/>
                    <a:pt x="5660" y="9302"/>
                    <a:pt x="5828" y="9427"/>
                  </a:cubicBezTo>
                  <a:lnTo>
                    <a:pt x="6122" y="9644"/>
                  </a:lnTo>
                  <a:lnTo>
                    <a:pt x="6102" y="9711"/>
                  </a:lnTo>
                  <a:cubicBezTo>
                    <a:pt x="6035" y="9928"/>
                    <a:pt x="6102" y="10164"/>
                    <a:pt x="6275" y="10313"/>
                  </a:cubicBezTo>
                  <a:lnTo>
                    <a:pt x="6362" y="10385"/>
                  </a:lnTo>
                  <a:cubicBezTo>
                    <a:pt x="6290" y="10390"/>
                    <a:pt x="6223" y="10395"/>
                    <a:pt x="6155" y="10399"/>
                  </a:cubicBezTo>
                  <a:cubicBezTo>
                    <a:pt x="6084" y="10402"/>
                    <a:pt x="6013" y="10404"/>
                    <a:pt x="5942" y="10404"/>
                  </a:cubicBezTo>
                  <a:cubicBezTo>
                    <a:pt x="4771" y="10404"/>
                    <a:pt x="3637" y="9993"/>
                    <a:pt x="2739" y="9245"/>
                  </a:cubicBezTo>
                  <a:cubicBezTo>
                    <a:pt x="2694" y="9206"/>
                    <a:pt x="2646" y="9190"/>
                    <a:pt x="2601" y="9190"/>
                  </a:cubicBezTo>
                  <a:cubicBezTo>
                    <a:pt x="2431" y="9190"/>
                    <a:pt x="2298" y="9422"/>
                    <a:pt x="2469" y="9567"/>
                  </a:cubicBezTo>
                  <a:cubicBezTo>
                    <a:pt x="3436" y="10381"/>
                    <a:pt x="4665" y="10833"/>
                    <a:pt x="5928" y="10833"/>
                  </a:cubicBezTo>
                  <a:cubicBezTo>
                    <a:pt x="5935" y="10833"/>
                    <a:pt x="5942" y="10833"/>
                    <a:pt x="5948" y="10832"/>
                  </a:cubicBezTo>
                  <a:cubicBezTo>
                    <a:pt x="6025" y="10832"/>
                    <a:pt x="6097" y="10832"/>
                    <a:pt x="6170" y="10828"/>
                  </a:cubicBezTo>
                  <a:cubicBezTo>
                    <a:pt x="8234" y="10746"/>
                    <a:pt x="10072" y="9495"/>
                    <a:pt x="10904" y="7604"/>
                  </a:cubicBezTo>
                  <a:cubicBezTo>
                    <a:pt x="11742" y="5718"/>
                    <a:pt x="11429" y="3514"/>
                    <a:pt x="10101" y="1936"/>
                  </a:cubicBezTo>
                  <a:cubicBezTo>
                    <a:pt x="10053" y="1879"/>
                    <a:pt x="9996" y="1856"/>
                    <a:pt x="9941" y="1856"/>
                  </a:cubicBezTo>
                  <a:cubicBezTo>
                    <a:pt x="9784" y="1856"/>
                    <a:pt x="9643" y="2045"/>
                    <a:pt x="9778" y="2205"/>
                  </a:cubicBezTo>
                  <a:cubicBezTo>
                    <a:pt x="10346" y="2884"/>
                    <a:pt x="10726" y="3702"/>
                    <a:pt x="10876" y="4577"/>
                  </a:cubicBezTo>
                  <a:lnTo>
                    <a:pt x="10813" y="4515"/>
                  </a:lnTo>
                  <a:cubicBezTo>
                    <a:pt x="10701" y="4405"/>
                    <a:pt x="10557" y="4352"/>
                    <a:pt x="10415" y="4352"/>
                  </a:cubicBezTo>
                  <a:cubicBezTo>
                    <a:pt x="10227" y="4352"/>
                    <a:pt x="10040" y="4443"/>
                    <a:pt x="9928" y="4616"/>
                  </a:cubicBezTo>
                  <a:lnTo>
                    <a:pt x="9894" y="4678"/>
                  </a:lnTo>
                  <a:cubicBezTo>
                    <a:pt x="9793" y="4678"/>
                    <a:pt x="9692" y="4717"/>
                    <a:pt x="9620" y="4784"/>
                  </a:cubicBezTo>
                  <a:lnTo>
                    <a:pt x="9341" y="4452"/>
                  </a:lnTo>
                  <a:cubicBezTo>
                    <a:pt x="9293" y="4396"/>
                    <a:pt x="9237" y="4373"/>
                    <a:pt x="9182" y="4373"/>
                  </a:cubicBezTo>
                  <a:cubicBezTo>
                    <a:pt x="9023" y="4373"/>
                    <a:pt x="8879" y="4566"/>
                    <a:pt x="9018" y="4726"/>
                  </a:cubicBezTo>
                  <a:lnTo>
                    <a:pt x="9446" y="5232"/>
                  </a:lnTo>
                  <a:cubicBezTo>
                    <a:pt x="9488" y="5280"/>
                    <a:pt x="9548" y="5306"/>
                    <a:pt x="9608" y="5306"/>
                  </a:cubicBezTo>
                  <a:cubicBezTo>
                    <a:pt x="9661" y="5306"/>
                    <a:pt x="9714" y="5286"/>
                    <a:pt x="9754" y="5246"/>
                  </a:cubicBezTo>
                  <a:lnTo>
                    <a:pt x="9889" y="5111"/>
                  </a:lnTo>
                  <a:lnTo>
                    <a:pt x="10058" y="5227"/>
                  </a:lnTo>
                  <a:lnTo>
                    <a:pt x="9427" y="6478"/>
                  </a:lnTo>
                  <a:lnTo>
                    <a:pt x="9393" y="6478"/>
                  </a:lnTo>
                  <a:cubicBezTo>
                    <a:pt x="9389" y="6478"/>
                    <a:pt x="9384" y="6479"/>
                    <a:pt x="9379" y="6479"/>
                  </a:cubicBezTo>
                  <a:cubicBezTo>
                    <a:pt x="9337" y="6479"/>
                    <a:pt x="9299" y="6460"/>
                    <a:pt x="9268" y="6425"/>
                  </a:cubicBezTo>
                  <a:lnTo>
                    <a:pt x="8431" y="5400"/>
                  </a:lnTo>
                  <a:cubicBezTo>
                    <a:pt x="8385" y="5344"/>
                    <a:pt x="8328" y="5320"/>
                    <a:pt x="8273" y="5320"/>
                  </a:cubicBezTo>
                  <a:cubicBezTo>
                    <a:pt x="8117" y="5320"/>
                    <a:pt x="7972" y="5509"/>
                    <a:pt x="8104" y="5670"/>
                  </a:cubicBezTo>
                  <a:lnTo>
                    <a:pt x="8941" y="6694"/>
                  </a:lnTo>
                  <a:cubicBezTo>
                    <a:pt x="9052" y="6827"/>
                    <a:pt x="9211" y="6903"/>
                    <a:pt x="9379" y="6903"/>
                  </a:cubicBezTo>
                  <a:cubicBezTo>
                    <a:pt x="9393" y="6903"/>
                    <a:pt x="9408" y="6902"/>
                    <a:pt x="9422" y="6901"/>
                  </a:cubicBezTo>
                  <a:lnTo>
                    <a:pt x="9697" y="6882"/>
                  </a:lnTo>
                  <a:lnTo>
                    <a:pt x="9697" y="6882"/>
                  </a:lnTo>
                  <a:lnTo>
                    <a:pt x="8864" y="8807"/>
                  </a:lnTo>
                  <a:cubicBezTo>
                    <a:pt x="8802" y="8946"/>
                    <a:pt x="8720" y="9076"/>
                    <a:pt x="8624" y="9196"/>
                  </a:cubicBezTo>
                  <a:lnTo>
                    <a:pt x="7960" y="9990"/>
                  </a:lnTo>
                  <a:cubicBezTo>
                    <a:pt x="7623" y="10135"/>
                    <a:pt x="7276" y="10245"/>
                    <a:pt x="6920" y="10318"/>
                  </a:cubicBezTo>
                  <a:lnTo>
                    <a:pt x="6550" y="9995"/>
                  </a:lnTo>
                  <a:cubicBezTo>
                    <a:pt x="6506" y="9957"/>
                    <a:pt x="6487" y="9899"/>
                    <a:pt x="6506" y="9841"/>
                  </a:cubicBezTo>
                  <a:lnTo>
                    <a:pt x="6569" y="9634"/>
                  </a:lnTo>
                  <a:cubicBezTo>
                    <a:pt x="6598" y="9548"/>
                    <a:pt x="6564" y="9456"/>
                    <a:pt x="6492" y="9403"/>
                  </a:cubicBezTo>
                  <a:lnTo>
                    <a:pt x="6078" y="9095"/>
                  </a:lnTo>
                  <a:cubicBezTo>
                    <a:pt x="6035" y="9062"/>
                    <a:pt x="6011" y="9009"/>
                    <a:pt x="6016" y="8956"/>
                  </a:cubicBezTo>
                  <a:lnTo>
                    <a:pt x="6049" y="8686"/>
                  </a:lnTo>
                  <a:cubicBezTo>
                    <a:pt x="6069" y="8566"/>
                    <a:pt x="5977" y="8460"/>
                    <a:pt x="5862" y="8451"/>
                  </a:cubicBezTo>
                  <a:lnTo>
                    <a:pt x="3971" y="8287"/>
                  </a:lnTo>
                  <a:cubicBezTo>
                    <a:pt x="3898" y="8277"/>
                    <a:pt x="3826" y="8249"/>
                    <a:pt x="3773" y="8196"/>
                  </a:cubicBezTo>
                  <a:lnTo>
                    <a:pt x="3206" y="7652"/>
                  </a:lnTo>
                  <a:cubicBezTo>
                    <a:pt x="3143" y="7589"/>
                    <a:pt x="3109" y="7503"/>
                    <a:pt x="3109" y="7416"/>
                  </a:cubicBezTo>
                  <a:lnTo>
                    <a:pt x="3109" y="6627"/>
                  </a:lnTo>
                  <a:cubicBezTo>
                    <a:pt x="3109" y="6589"/>
                    <a:pt x="3119" y="6555"/>
                    <a:pt x="3143" y="6531"/>
                  </a:cubicBezTo>
                  <a:lnTo>
                    <a:pt x="3788" y="5795"/>
                  </a:lnTo>
                  <a:cubicBezTo>
                    <a:pt x="3822" y="5756"/>
                    <a:pt x="3841" y="5713"/>
                    <a:pt x="3841" y="5665"/>
                  </a:cubicBezTo>
                  <a:lnTo>
                    <a:pt x="3846" y="5482"/>
                  </a:lnTo>
                  <a:cubicBezTo>
                    <a:pt x="3850" y="5424"/>
                    <a:pt x="3884" y="5376"/>
                    <a:pt x="3937" y="5352"/>
                  </a:cubicBezTo>
                  <a:lnTo>
                    <a:pt x="4437" y="5131"/>
                  </a:lnTo>
                  <a:lnTo>
                    <a:pt x="5385" y="5107"/>
                  </a:lnTo>
                  <a:cubicBezTo>
                    <a:pt x="5409" y="5107"/>
                    <a:pt x="5429" y="5126"/>
                    <a:pt x="5429" y="5145"/>
                  </a:cubicBezTo>
                  <a:cubicBezTo>
                    <a:pt x="5457" y="5318"/>
                    <a:pt x="5578" y="5458"/>
                    <a:pt x="5741" y="5516"/>
                  </a:cubicBezTo>
                  <a:lnTo>
                    <a:pt x="6420" y="5742"/>
                  </a:lnTo>
                  <a:cubicBezTo>
                    <a:pt x="6460" y="5755"/>
                    <a:pt x="6499" y="5761"/>
                    <a:pt x="6538" y="5761"/>
                  </a:cubicBezTo>
                  <a:cubicBezTo>
                    <a:pt x="6756" y="5761"/>
                    <a:pt x="6939" y="5566"/>
                    <a:pt x="6911" y="5337"/>
                  </a:cubicBezTo>
                  <a:lnTo>
                    <a:pt x="7758" y="5270"/>
                  </a:lnTo>
                  <a:cubicBezTo>
                    <a:pt x="8099" y="5241"/>
                    <a:pt x="8340" y="4924"/>
                    <a:pt x="8272" y="4587"/>
                  </a:cubicBezTo>
                  <a:lnTo>
                    <a:pt x="8248" y="4467"/>
                  </a:lnTo>
                  <a:cubicBezTo>
                    <a:pt x="8212" y="4282"/>
                    <a:pt x="8054" y="4152"/>
                    <a:pt x="7872" y="4152"/>
                  </a:cubicBezTo>
                  <a:cubicBezTo>
                    <a:pt x="7860" y="4152"/>
                    <a:pt x="7847" y="4153"/>
                    <a:pt x="7834" y="4154"/>
                  </a:cubicBezTo>
                  <a:lnTo>
                    <a:pt x="7387" y="4192"/>
                  </a:lnTo>
                  <a:lnTo>
                    <a:pt x="7320" y="4115"/>
                  </a:lnTo>
                  <a:lnTo>
                    <a:pt x="7911" y="3528"/>
                  </a:lnTo>
                  <a:cubicBezTo>
                    <a:pt x="8063" y="3373"/>
                    <a:pt x="7922" y="3160"/>
                    <a:pt x="7756" y="3160"/>
                  </a:cubicBezTo>
                  <a:cubicBezTo>
                    <a:pt x="7707" y="3160"/>
                    <a:pt x="7655" y="3180"/>
                    <a:pt x="7608" y="3225"/>
                  </a:cubicBezTo>
                  <a:lnTo>
                    <a:pt x="6896" y="3937"/>
                  </a:lnTo>
                  <a:lnTo>
                    <a:pt x="6656" y="4038"/>
                  </a:lnTo>
                  <a:lnTo>
                    <a:pt x="5992" y="3528"/>
                  </a:lnTo>
                  <a:cubicBezTo>
                    <a:pt x="5953" y="3503"/>
                    <a:pt x="5908" y="3488"/>
                    <a:pt x="5864" y="3488"/>
                  </a:cubicBezTo>
                  <a:cubicBezTo>
                    <a:pt x="5842" y="3488"/>
                    <a:pt x="5820" y="3491"/>
                    <a:pt x="5799" y="3499"/>
                  </a:cubicBezTo>
                  <a:lnTo>
                    <a:pt x="4875" y="3793"/>
                  </a:lnTo>
                  <a:cubicBezTo>
                    <a:pt x="4846" y="3803"/>
                    <a:pt x="4822" y="3812"/>
                    <a:pt x="4798" y="3822"/>
                  </a:cubicBezTo>
                  <a:lnTo>
                    <a:pt x="4861" y="3548"/>
                  </a:lnTo>
                  <a:lnTo>
                    <a:pt x="5592" y="3009"/>
                  </a:lnTo>
                  <a:lnTo>
                    <a:pt x="6348" y="2898"/>
                  </a:lnTo>
                  <a:cubicBezTo>
                    <a:pt x="6444" y="2884"/>
                    <a:pt x="6516" y="2811"/>
                    <a:pt x="6531" y="2720"/>
                  </a:cubicBezTo>
                  <a:lnTo>
                    <a:pt x="6617" y="2109"/>
                  </a:lnTo>
                  <a:cubicBezTo>
                    <a:pt x="6622" y="2051"/>
                    <a:pt x="6607" y="1993"/>
                    <a:pt x="6574" y="1950"/>
                  </a:cubicBezTo>
                  <a:lnTo>
                    <a:pt x="6261" y="1555"/>
                  </a:lnTo>
                  <a:cubicBezTo>
                    <a:pt x="6219" y="1502"/>
                    <a:pt x="6158" y="1475"/>
                    <a:pt x="6097" y="1475"/>
                  </a:cubicBezTo>
                  <a:cubicBezTo>
                    <a:pt x="6032" y="1475"/>
                    <a:pt x="5966" y="1506"/>
                    <a:pt x="5924" y="1565"/>
                  </a:cubicBezTo>
                  <a:lnTo>
                    <a:pt x="5684" y="1902"/>
                  </a:lnTo>
                  <a:lnTo>
                    <a:pt x="5438" y="1883"/>
                  </a:lnTo>
                  <a:lnTo>
                    <a:pt x="5852" y="1098"/>
                  </a:lnTo>
                  <a:lnTo>
                    <a:pt x="6280" y="1098"/>
                  </a:lnTo>
                  <a:lnTo>
                    <a:pt x="6603" y="1676"/>
                  </a:lnTo>
                  <a:cubicBezTo>
                    <a:pt x="6642" y="1749"/>
                    <a:pt x="6714" y="1785"/>
                    <a:pt x="6786" y="1785"/>
                  </a:cubicBezTo>
                  <a:cubicBezTo>
                    <a:pt x="6865" y="1785"/>
                    <a:pt x="6945" y="1742"/>
                    <a:pt x="6983" y="1657"/>
                  </a:cubicBezTo>
                  <a:lnTo>
                    <a:pt x="7276" y="959"/>
                  </a:lnTo>
                  <a:cubicBezTo>
                    <a:pt x="7329" y="839"/>
                    <a:pt x="7315" y="699"/>
                    <a:pt x="7243" y="593"/>
                  </a:cubicBezTo>
                  <a:lnTo>
                    <a:pt x="7243" y="593"/>
                  </a:lnTo>
                  <a:cubicBezTo>
                    <a:pt x="7945" y="781"/>
                    <a:pt x="8604" y="1122"/>
                    <a:pt x="9167" y="1594"/>
                  </a:cubicBezTo>
                  <a:cubicBezTo>
                    <a:pt x="9211" y="1630"/>
                    <a:pt x="9257" y="1646"/>
                    <a:pt x="9300" y="1646"/>
                  </a:cubicBezTo>
                  <a:cubicBezTo>
                    <a:pt x="9471" y="1646"/>
                    <a:pt x="9609" y="1412"/>
                    <a:pt x="9437" y="1267"/>
                  </a:cubicBezTo>
                  <a:cubicBezTo>
                    <a:pt x="8427" y="419"/>
                    <a:pt x="7191" y="1"/>
                    <a:pt x="59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49" name="Google Shape;14849;p138"/>
          <p:cNvGrpSpPr/>
          <p:nvPr/>
        </p:nvGrpSpPr>
        <p:grpSpPr>
          <a:xfrm>
            <a:off x="6666052" y="1807196"/>
            <a:ext cx="391341" cy="328447"/>
            <a:chOff x="6666052" y="1991771"/>
            <a:chExt cx="391341" cy="328447"/>
          </a:xfrm>
        </p:grpSpPr>
        <p:sp>
          <p:nvSpPr>
            <p:cNvPr id="14850" name="Google Shape;14850;p138"/>
            <p:cNvSpPr/>
            <p:nvPr/>
          </p:nvSpPr>
          <p:spPr>
            <a:xfrm>
              <a:off x="6848858" y="2069300"/>
              <a:ext cx="199303" cy="181494"/>
            </a:xfrm>
            <a:custGeom>
              <a:avLst/>
              <a:gdLst/>
              <a:ahLst/>
              <a:cxnLst/>
              <a:rect l="l" t="t" r="r" b="b"/>
              <a:pathLst>
                <a:path w="7599" h="6920" extrusionOk="0">
                  <a:moveTo>
                    <a:pt x="4783" y="1"/>
                  </a:moveTo>
                  <a:lnTo>
                    <a:pt x="3325" y="1122"/>
                  </a:lnTo>
                  <a:lnTo>
                    <a:pt x="2108" y="718"/>
                  </a:lnTo>
                  <a:lnTo>
                    <a:pt x="0" y="2431"/>
                  </a:lnTo>
                  <a:lnTo>
                    <a:pt x="3248" y="6920"/>
                  </a:lnTo>
                  <a:lnTo>
                    <a:pt x="7598" y="3831"/>
                  </a:lnTo>
                  <a:lnTo>
                    <a:pt x="4783" y="1"/>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1" name="Google Shape;14851;p138"/>
            <p:cNvSpPr/>
            <p:nvPr/>
          </p:nvSpPr>
          <p:spPr>
            <a:xfrm>
              <a:off x="6936432" y="1997358"/>
              <a:ext cx="112857" cy="200063"/>
            </a:xfrm>
            <a:custGeom>
              <a:avLst/>
              <a:gdLst/>
              <a:ahLst/>
              <a:cxnLst/>
              <a:rect l="l" t="t" r="r" b="b"/>
              <a:pathLst>
                <a:path w="4303" h="7628" extrusionOk="0">
                  <a:moveTo>
                    <a:pt x="4303" y="1"/>
                  </a:moveTo>
                  <a:lnTo>
                    <a:pt x="1" y="2763"/>
                  </a:lnTo>
                  <a:lnTo>
                    <a:pt x="3706" y="7628"/>
                  </a:lnTo>
                  <a:lnTo>
                    <a:pt x="4303" y="7151"/>
                  </a:lnTo>
                  <a:lnTo>
                    <a:pt x="4303" y="1"/>
                  </a:lnTo>
                  <a:close/>
                </a:path>
              </a:pathLst>
            </a:custGeom>
            <a:solidFill>
              <a:srgbClr val="C1CB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2" name="Google Shape;14852;p138"/>
            <p:cNvSpPr/>
            <p:nvPr/>
          </p:nvSpPr>
          <p:spPr>
            <a:xfrm>
              <a:off x="7012413" y="2145150"/>
              <a:ext cx="36876" cy="52271"/>
            </a:xfrm>
            <a:custGeom>
              <a:avLst/>
              <a:gdLst/>
              <a:ahLst/>
              <a:cxnLst/>
              <a:rect l="l" t="t" r="r" b="b"/>
              <a:pathLst>
                <a:path w="1406" h="1993" extrusionOk="0">
                  <a:moveTo>
                    <a:pt x="1406" y="0"/>
                  </a:moveTo>
                  <a:lnTo>
                    <a:pt x="0" y="929"/>
                  </a:lnTo>
                  <a:lnTo>
                    <a:pt x="809" y="1993"/>
                  </a:lnTo>
                  <a:lnTo>
                    <a:pt x="1406" y="1516"/>
                  </a:lnTo>
                  <a:lnTo>
                    <a:pt x="1406" y="0"/>
                  </a:lnTo>
                  <a:close/>
                </a:path>
              </a:pathLst>
            </a:custGeom>
            <a:solidFill>
              <a:srgbClr val="B2BF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3" name="Google Shape;14853;p138"/>
            <p:cNvSpPr/>
            <p:nvPr/>
          </p:nvSpPr>
          <p:spPr>
            <a:xfrm>
              <a:off x="6861867" y="2129256"/>
              <a:ext cx="151569" cy="100792"/>
            </a:xfrm>
            <a:custGeom>
              <a:avLst/>
              <a:gdLst/>
              <a:ahLst/>
              <a:cxnLst/>
              <a:rect l="l" t="t" r="r" b="b"/>
              <a:pathLst>
                <a:path w="5779" h="3843" extrusionOk="0">
                  <a:moveTo>
                    <a:pt x="664" y="0"/>
                  </a:moveTo>
                  <a:lnTo>
                    <a:pt x="0" y="1218"/>
                  </a:lnTo>
                  <a:lnTo>
                    <a:pt x="4658" y="3758"/>
                  </a:lnTo>
                  <a:cubicBezTo>
                    <a:pt x="4763" y="3815"/>
                    <a:pt x="4877" y="3842"/>
                    <a:pt x="4989" y="3842"/>
                  </a:cubicBezTo>
                  <a:cubicBezTo>
                    <a:pt x="5236" y="3842"/>
                    <a:pt x="5475" y="3711"/>
                    <a:pt x="5601" y="3479"/>
                  </a:cubicBezTo>
                  <a:cubicBezTo>
                    <a:pt x="5779" y="3142"/>
                    <a:pt x="5659" y="2724"/>
                    <a:pt x="5322" y="2541"/>
                  </a:cubicBezTo>
                  <a:lnTo>
                    <a:pt x="664" y="0"/>
                  </a:lnTo>
                  <a:close/>
                </a:path>
              </a:pathLst>
            </a:custGeom>
            <a:solidFill>
              <a:srgbClr val="F7F8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4" name="Google Shape;14854;p138"/>
            <p:cNvSpPr/>
            <p:nvPr/>
          </p:nvSpPr>
          <p:spPr>
            <a:xfrm>
              <a:off x="6921036" y="2180111"/>
              <a:ext cx="88885" cy="50068"/>
            </a:xfrm>
            <a:custGeom>
              <a:avLst/>
              <a:gdLst/>
              <a:ahLst/>
              <a:cxnLst/>
              <a:rect l="l" t="t" r="r" b="b"/>
              <a:pathLst>
                <a:path w="3389" h="1909" extrusionOk="0">
                  <a:moveTo>
                    <a:pt x="304" y="0"/>
                  </a:moveTo>
                  <a:lnTo>
                    <a:pt x="1" y="515"/>
                  </a:lnTo>
                  <a:lnTo>
                    <a:pt x="2402" y="1824"/>
                  </a:lnTo>
                  <a:cubicBezTo>
                    <a:pt x="2508" y="1882"/>
                    <a:pt x="2621" y="1909"/>
                    <a:pt x="2732" y="1909"/>
                  </a:cubicBezTo>
                  <a:cubicBezTo>
                    <a:pt x="3019" y="1909"/>
                    <a:pt x="3291" y="1729"/>
                    <a:pt x="3388" y="1434"/>
                  </a:cubicBezTo>
                  <a:lnTo>
                    <a:pt x="3388" y="1434"/>
                  </a:lnTo>
                  <a:cubicBezTo>
                    <a:pt x="3318" y="1457"/>
                    <a:pt x="3244" y="1469"/>
                    <a:pt x="3170" y="1469"/>
                  </a:cubicBezTo>
                  <a:cubicBezTo>
                    <a:pt x="3057" y="1469"/>
                    <a:pt x="2944" y="1441"/>
                    <a:pt x="2845" y="1386"/>
                  </a:cubicBezTo>
                  <a:lnTo>
                    <a:pt x="304" y="0"/>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5" name="Google Shape;14855;p138"/>
            <p:cNvSpPr/>
            <p:nvPr/>
          </p:nvSpPr>
          <p:spPr>
            <a:xfrm>
              <a:off x="6833830" y="2155379"/>
              <a:ext cx="151595" cy="100792"/>
            </a:xfrm>
            <a:custGeom>
              <a:avLst/>
              <a:gdLst/>
              <a:ahLst/>
              <a:cxnLst/>
              <a:rect l="l" t="t" r="r" b="b"/>
              <a:pathLst>
                <a:path w="5780" h="3843" extrusionOk="0">
                  <a:moveTo>
                    <a:pt x="660" y="0"/>
                  </a:moveTo>
                  <a:lnTo>
                    <a:pt x="1" y="1218"/>
                  </a:lnTo>
                  <a:lnTo>
                    <a:pt x="4659" y="3758"/>
                  </a:lnTo>
                  <a:cubicBezTo>
                    <a:pt x="4764" y="3815"/>
                    <a:pt x="4877" y="3842"/>
                    <a:pt x="4988" y="3842"/>
                  </a:cubicBezTo>
                  <a:cubicBezTo>
                    <a:pt x="5234" y="3842"/>
                    <a:pt x="5471" y="3711"/>
                    <a:pt x="5597" y="3479"/>
                  </a:cubicBezTo>
                  <a:cubicBezTo>
                    <a:pt x="5780" y="3142"/>
                    <a:pt x="5655" y="2724"/>
                    <a:pt x="5323" y="2541"/>
                  </a:cubicBezTo>
                  <a:lnTo>
                    <a:pt x="660" y="0"/>
                  </a:lnTo>
                  <a:close/>
                </a:path>
              </a:pathLst>
            </a:custGeom>
            <a:solidFill>
              <a:srgbClr val="F7F8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6" name="Google Shape;14856;p138"/>
            <p:cNvSpPr/>
            <p:nvPr/>
          </p:nvSpPr>
          <p:spPr>
            <a:xfrm>
              <a:off x="6902860" y="2212791"/>
              <a:ext cx="79050" cy="43407"/>
            </a:xfrm>
            <a:custGeom>
              <a:avLst/>
              <a:gdLst/>
              <a:ahLst/>
              <a:cxnLst/>
              <a:rect l="l" t="t" r="r" b="b"/>
              <a:pathLst>
                <a:path w="3014" h="1655" extrusionOk="0">
                  <a:moveTo>
                    <a:pt x="270" y="1"/>
                  </a:moveTo>
                  <a:lnTo>
                    <a:pt x="1" y="462"/>
                  </a:lnTo>
                  <a:lnTo>
                    <a:pt x="2027" y="1569"/>
                  </a:lnTo>
                  <a:cubicBezTo>
                    <a:pt x="2132" y="1627"/>
                    <a:pt x="2244" y="1654"/>
                    <a:pt x="2355" y="1654"/>
                  </a:cubicBezTo>
                  <a:cubicBezTo>
                    <a:pt x="2640" y="1654"/>
                    <a:pt x="2913" y="1475"/>
                    <a:pt x="3013" y="1184"/>
                  </a:cubicBezTo>
                  <a:lnTo>
                    <a:pt x="3013" y="1184"/>
                  </a:lnTo>
                  <a:cubicBezTo>
                    <a:pt x="2923" y="1224"/>
                    <a:pt x="2827" y="1243"/>
                    <a:pt x="2732" y="1243"/>
                  </a:cubicBezTo>
                  <a:cubicBezTo>
                    <a:pt x="2617" y="1243"/>
                    <a:pt x="2502" y="1215"/>
                    <a:pt x="2397" y="1160"/>
                  </a:cubicBezTo>
                  <a:lnTo>
                    <a:pt x="270" y="1"/>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7" name="Google Shape;14857;p138"/>
            <p:cNvSpPr/>
            <p:nvPr/>
          </p:nvSpPr>
          <p:spPr>
            <a:xfrm>
              <a:off x="6805819" y="2181501"/>
              <a:ext cx="151726" cy="100687"/>
            </a:xfrm>
            <a:custGeom>
              <a:avLst/>
              <a:gdLst/>
              <a:ahLst/>
              <a:cxnLst/>
              <a:rect l="l" t="t" r="r" b="b"/>
              <a:pathLst>
                <a:path w="5785" h="3839" extrusionOk="0">
                  <a:moveTo>
                    <a:pt x="665" y="0"/>
                  </a:moveTo>
                  <a:lnTo>
                    <a:pt x="1" y="1218"/>
                  </a:lnTo>
                  <a:lnTo>
                    <a:pt x="4663" y="3753"/>
                  </a:lnTo>
                  <a:cubicBezTo>
                    <a:pt x="4768" y="3811"/>
                    <a:pt x="4882" y="3839"/>
                    <a:pt x="4995" y="3839"/>
                  </a:cubicBezTo>
                  <a:cubicBezTo>
                    <a:pt x="5239" y="3839"/>
                    <a:pt x="5476" y="3710"/>
                    <a:pt x="5602" y="3479"/>
                  </a:cubicBezTo>
                  <a:cubicBezTo>
                    <a:pt x="5784" y="3142"/>
                    <a:pt x="5659" y="2724"/>
                    <a:pt x="5322" y="2541"/>
                  </a:cubicBezTo>
                  <a:lnTo>
                    <a:pt x="665" y="0"/>
                  </a:lnTo>
                  <a:close/>
                </a:path>
              </a:pathLst>
            </a:custGeom>
            <a:solidFill>
              <a:srgbClr val="F7F8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8" name="Google Shape;14858;p138"/>
            <p:cNvSpPr/>
            <p:nvPr/>
          </p:nvSpPr>
          <p:spPr>
            <a:xfrm>
              <a:off x="6884580" y="2244604"/>
              <a:ext cx="69057" cy="37689"/>
            </a:xfrm>
            <a:custGeom>
              <a:avLst/>
              <a:gdLst/>
              <a:ahLst/>
              <a:cxnLst/>
              <a:rect l="l" t="t" r="r" b="b"/>
              <a:pathLst>
                <a:path w="2633" h="1437" extrusionOk="0">
                  <a:moveTo>
                    <a:pt x="265" y="0"/>
                  </a:moveTo>
                  <a:lnTo>
                    <a:pt x="0" y="448"/>
                  </a:lnTo>
                  <a:lnTo>
                    <a:pt x="1660" y="1352"/>
                  </a:lnTo>
                  <a:cubicBezTo>
                    <a:pt x="1765" y="1409"/>
                    <a:pt x="1877" y="1436"/>
                    <a:pt x="1988" y="1436"/>
                  </a:cubicBezTo>
                  <a:cubicBezTo>
                    <a:pt x="2259" y="1436"/>
                    <a:pt x="2520" y="1276"/>
                    <a:pt x="2632" y="1006"/>
                  </a:cubicBezTo>
                  <a:lnTo>
                    <a:pt x="2632" y="1006"/>
                  </a:lnTo>
                  <a:cubicBezTo>
                    <a:pt x="2549" y="1039"/>
                    <a:pt x="2462" y="1055"/>
                    <a:pt x="2375" y="1055"/>
                  </a:cubicBezTo>
                  <a:cubicBezTo>
                    <a:pt x="2259" y="1055"/>
                    <a:pt x="2144" y="1027"/>
                    <a:pt x="2040" y="972"/>
                  </a:cubicBezTo>
                  <a:lnTo>
                    <a:pt x="265" y="0"/>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9" name="Google Shape;14859;p138"/>
            <p:cNvSpPr/>
            <p:nvPr/>
          </p:nvSpPr>
          <p:spPr>
            <a:xfrm>
              <a:off x="6777939" y="2207624"/>
              <a:ext cx="151595" cy="100661"/>
            </a:xfrm>
            <a:custGeom>
              <a:avLst/>
              <a:gdLst/>
              <a:ahLst/>
              <a:cxnLst/>
              <a:rect l="l" t="t" r="r" b="b"/>
              <a:pathLst>
                <a:path w="5780" h="3838" extrusionOk="0">
                  <a:moveTo>
                    <a:pt x="659" y="0"/>
                  </a:moveTo>
                  <a:lnTo>
                    <a:pt x="0" y="1213"/>
                  </a:lnTo>
                  <a:lnTo>
                    <a:pt x="4658" y="3753"/>
                  </a:lnTo>
                  <a:cubicBezTo>
                    <a:pt x="4762" y="3811"/>
                    <a:pt x="4875" y="3838"/>
                    <a:pt x="4986" y="3838"/>
                  </a:cubicBezTo>
                  <a:cubicBezTo>
                    <a:pt x="5232" y="3838"/>
                    <a:pt x="5471" y="3707"/>
                    <a:pt x="5596" y="3479"/>
                  </a:cubicBezTo>
                  <a:cubicBezTo>
                    <a:pt x="5779" y="3142"/>
                    <a:pt x="5654" y="2724"/>
                    <a:pt x="5317" y="2541"/>
                  </a:cubicBezTo>
                  <a:lnTo>
                    <a:pt x="659" y="0"/>
                  </a:lnTo>
                  <a:close/>
                </a:path>
              </a:pathLst>
            </a:custGeom>
            <a:solidFill>
              <a:srgbClr val="F7F8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0" name="Google Shape;14860;p138"/>
            <p:cNvSpPr/>
            <p:nvPr/>
          </p:nvSpPr>
          <p:spPr>
            <a:xfrm>
              <a:off x="6866404" y="2274871"/>
              <a:ext cx="59458" cy="33414"/>
            </a:xfrm>
            <a:custGeom>
              <a:avLst/>
              <a:gdLst/>
              <a:ahLst/>
              <a:cxnLst/>
              <a:rect l="l" t="t" r="r" b="b"/>
              <a:pathLst>
                <a:path w="2267" h="1274" extrusionOk="0">
                  <a:moveTo>
                    <a:pt x="284" y="1"/>
                  </a:moveTo>
                  <a:lnTo>
                    <a:pt x="0" y="492"/>
                  </a:lnTo>
                  <a:lnTo>
                    <a:pt x="1285" y="1189"/>
                  </a:lnTo>
                  <a:cubicBezTo>
                    <a:pt x="1390" y="1247"/>
                    <a:pt x="1504" y="1274"/>
                    <a:pt x="1616" y="1274"/>
                  </a:cubicBezTo>
                  <a:cubicBezTo>
                    <a:pt x="1861" y="1274"/>
                    <a:pt x="2098" y="1143"/>
                    <a:pt x="2223" y="915"/>
                  </a:cubicBezTo>
                  <a:cubicBezTo>
                    <a:pt x="2238" y="881"/>
                    <a:pt x="2252" y="848"/>
                    <a:pt x="2267" y="814"/>
                  </a:cubicBezTo>
                  <a:lnTo>
                    <a:pt x="2267" y="814"/>
                  </a:lnTo>
                  <a:cubicBezTo>
                    <a:pt x="2189" y="842"/>
                    <a:pt x="2109" y="856"/>
                    <a:pt x="2029" y="856"/>
                  </a:cubicBezTo>
                  <a:cubicBezTo>
                    <a:pt x="1914" y="856"/>
                    <a:pt x="1801" y="827"/>
                    <a:pt x="1699" y="771"/>
                  </a:cubicBezTo>
                  <a:lnTo>
                    <a:pt x="284" y="1"/>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1" name="Google Shape;14861;p138"/>
            <p:cNvSpPr/>
            <p:nvPr/>
          </p:nvSpPr>
          <p:spPr>
            <a:xfrm>
              <a:off x="6686300" y="2082046"/>
              <a:ext cx="193008" cy="174806"/>
            </a:xfrm>
            <a:custGeom>
              <a:avLst/>
              <a:gdLst/>
              <a:ahLst/>
              <a:cxnLst/>
              <a:rect l="l" t="t" r="r" b="b"/>
              <a:pathLst>
                <a:path w="7359" h="6665" extrusionOk="0">
                  <a:moveTo>
                    <a:pt x="2306" y="1"/>
                  </a:moveTo>
                  <a:lnTo>
                    <a:pt x="1" y="4153"/>
                  </a:lnTo>
                  <a:lnTo>
                    <a:pt x="4707" y="6665"/>
                  </a:lnTo>
                  <a:lnTo>
                    <a:pt x="7358" y="1805"/>
                  </a:lnTo>
                  <a:lnTo>
                    <a:pt x="4971" y="799"/>
                  </a:lnTo>
                  <a:lnTo>
                    <a:pt x="3894" y="924"/>
                  </a:lnTo>
                  <a:lnTo>
                    <a:pt x="2306" y="1"/>
                  </a:lnTo>
                  <a:close/>
                </a:path>
              </a:pathLst>
            </a:custGeom>
            <a:solidFill>
              <a:srgbClr val="F7F8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2" name="Google Shape;14862;p138"/>
            <p:cNvSpPr/>
            <p:nvPr/>
          </p:nvSpPr>
          <p:spPr>
            <a:xfrm>
              <a:off x="6677855" y="2062481"/>
              <a:ext cx="106405" cy="154008"/>
            </a:xfrm>
            <a:custGeom>
              <a:avLst/>
              <a:gdLst/>
              <a:ahLst/>
              <a:cxnLst/>
              <a:rect l="l" t="t" r="r" b="b"/>
              <a:pathLst>
                <a:path w="4057" h="5872" extrusionOk="0">
                  <a:moveTo>
                    <a:pt x="3056" y="1"/>
                  </a:moveTo>
                  <a:lnTo>
                    <a:pt x="1" y="5294"/>
                  </a:lnTo>
                  <a:lnTo>
                    <a:pt x="1001" y="5871"/>
                  </a:lnTo>
                  <a:lnTo>
                    <a:pt x="4057" y="578"/>
                  </a:lnTo>
                  <a:lnTo>
                    <a:pt x="3056" y="1"/>
                  </a:ln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3" name="Google Shape;14863;p138"/>
            <p:cNvSpPr/>
            <p:nvPr/>
          </p:nvSpPr>
          <p:spPr>
            <a:xfrm>
              <a:off x="6674209" y="2014039"/>
              <a:ext cx="91245" cy="191592"/>
            </a:xfrm>
            <a:custGeom>
              <a:avLst/>
              <a:gdLst/>
              <a:ahLst/>
              <a:cxnLst/>
              <a:rect l="l" t="t" r="r" b="b"/>
              <a:pathLst>
                <a:path w="3479" h="7305" extrusionOk="0">
                  <a:moveTo>
                    <a:pt x="0" y="0"/>
                  </a:moveTo>
                  <a:lnTo>
                    <a:pt x="0" y="7064"/>
                  </a:lnTo>
                  <a:lnTo>
                    <a:pt x="419" y="7304"/>
                  </a:lnTo>
                  <a:lnTo>
                    <a:pt x="3479" y="2011"/>
                  </a:lnTo>
                  <a:lnTo>
                    <a:pt x="0" y="0"/>
                  </a:ln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4" name="Google Shape;14864;p138"/>
            <p:cNvSpPr/>
            <p:nvPr/>
          </p:nvSpPr>
          <p:spPr>
            <a:xfrm>
              <a:off x="6677986" y="2167863"/>
              <a:ext cx="45715" cy="48731"/>
            </a:xfrm>
            <a:custGeom>
              <a:avLst/>
              <a:gdLst/>
              <a:ahLst/>
              <a:cxnLst/>
              <a:rect l="l" t="t" r="r" b="b"/>
              <a:pathLst>
                <a:path w="1743" h="1858" extrusionOk="0">
                  <a:moveTo>
                    <a:pt x="737" y="1"/>
                  </a:moveTo>
                  <a:lnTo>
                    <a:pt x="0" y="1281"/>
                  </a:lnTo>
                  <a:lnTo>
                    <a:pt x="996" y="1858"/>
                  </a:lnTo>
                  <a:lnTo>
                    <a:pt x="1742" y="568"/>
                  </a:lnTo>
                  <a:lnTo>
                    <a:pt x="737" y="1"/>
                  </a:lnTo>
                  <a:close/>
                </a:path>
              </a:pathLst>
            </a:custGeom>
            <a:solidFill>
              <a:srgbClr val="FC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5" name="Google Shape;14865;p138"/>
            <p:cNvSpPr/>
            <p:nvPr/>
          </p:nvSpPr>
          <p:spPr>
            <a:xfrm>
              <a:off x="6674209" y="2154854"/>
              <a:ext cx="30424" cy="50776"/>
            </a:xfrm>
            <a:custGeom>
              <a:avLst/>
              <a:gdLst/>
              <a:ahLst/>
              <a:cxnLst/>
              <a:rect l="l" t="t" r="r" b="b"/>
              <a:pathLst>
                <a:path w="1160" h="1936" extrusionOk="0">
                  <a:moveTo>
                    <a:pt x="0" y="1"/>
                  </a:moveTo>
                  <a:lnTo>
                    <a:pt x="0" y="1695"/>
                  </a:lnTo>
                  <a:lnTo>
                    <a:pt x="419" y="1935"/>
                  </a:lnTo>
                  <a:lnTo>
                    <a:pt x="1160" y="655"/>
                  </a:lnTo>
                  <a:lnTo>
                    <a:pt x="0" y="1"/>
                  </a:ln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6" name="Google Shape;14866;p138"/>
            <p:cNvSpPr/>
            <p:nvPr/>
          </p:nvSpPr>
          <p:spPr>
            <a:xfrm>
              <a:off x="6726061" y="2182183"/>
              <a:ext cx="81436" cy="65411"/>
            </a:xfrm>
            <a:custGeom>
              <a:avLst/>
              <a:gdLst/>
              <a:ahLst/>
              <a:cxnLst/>
              <a:rect l="l" t="t" r="r" b="b"/>
              <a:pathLst>
                <a:path w="3105" h="2494" extrusionOk="0">
                  <a:moveTo>
                    <a:pt x="2321" y="1"/>
                  </a:moveTo>
                  <a:cubicBezTo>
                    <a:pt x="2180" y="1"/>
                    <a:pt x="2038" y="44"/>
                    <a:pt x="1916" y="133"/>
                  </a:cubicBezTo>
                  <a:lnTo>
                    <a:pt x="386" y="1240"/>
                  </a:lnTo>
                  <a:cubicBezTo>
                    <a:pt x="73" y="1461"/>
                    <a:pt x="1" y="1894"/>
                    <a:pt x="227" y="2207"/>
                  </a:cubicBezTo>
                  <a:cubicBezTo>
                    <a:pt x="364" y="2393"/>
                    <a:pt x="574" y="2493"/>
                    <a:pt x="788" y="2493"/>
                  </a:cubicBezTo>
                  <a:cubicBezTo>
                    <a:pt x="929" y="2493"/>
                    <a:pt x="1070" y="2450"/>
                    <a:pt x="1194" y="2361"/>
                  </a:cubicBezTo>
                  <a:lnTo>
                    <a:pt x="2724" y="1254"/>
                  </a:lnTo>
                  <a:cubicBezTo>
                    <a:pt x="3042" y="1028"/>
                    <a:pt x="3104" y="581"/>
                    <a:pt x="2868" y="273"/>
                  </a:cubicBezTo>
                  <a:cubicBezTo>
                    <a:pt x="2734" y="95"/>
                    <a:pt x="2529" y="1"/>
                    <a:pt x="2321" y="1"/>
                  </a:cubicBez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7" name="Google Shape;14867;p138"/>
            <p:cNvSpPr/>
            <p:nvPr/>
          </p:nvSpPr>
          <p:spPr>
            <a:xfrm>
              <a:off x="6729969" y="2183521"/>
              <a:ext cx="77528" cy="64048"/>
            </a:xfrm>
            <a:custGeom>
              <a:avLst/>
              <a:gdLst/>
              <a:ahLst/>
              <a:cxnLst/>
              <a:rect l="l" t="t" r="r" b="b"/>
              <a:pathLst>
                <a:path w="2956" h="2442" extrusionOk="0">
                  <a:moveTo>
                    <a:pt x="2426" y="0"/>
                  </a:moveTo>
                  <a:cubicBezTo>
                    <a:pt x="2546" y="294"/>
                    <a:pt x="2450" y="631"/>
                    <a:pt x="2190" y="818"/>
                  </a:cubicBezTo>
                  <a:lnTo>
                    <a:pt x="660" y="1925"/>
                  </a:lnTo>
                  <a:cubicBezTo>
                    <a:pt x="539" y="2010"/>
                    <a:pt x="395" y="2054"/>
                    <a:pt x="251" y="2054"/>
                  </a:cubicBezTo>
                  <a:cubicBezTo>
                    <a:pt x="166" y="2054"/>
                    <a:pt x="81" y="2039"/>
                    <a:pt x="1" y="2007"/>
                  </a:cubicBezTo>
                  <a:lnTo>
                    <a:pt x="1" y="2007"/>
                  </a:lnTo>
                  <a:cubicBezTo>
                    <a:pt x="109" y="2283"/>
                    <a:pt x="372" y="2442"/>
                    <a:pt x="644" y="2442"/>
                  </a:cubicBezTo>
                  <a:cubicBezTo>
                    <a:pt x="783" y="2442"/>
                    <a:pt x="925" y="2400"/>
                    <a:pt x="1050" y="2310"/>
                  </a:cubicBezTo>
                  <a:lnTo>
                    <a:pt x="2580" y="1203"/>
                  </a:lnTo>
                  <a:cubicBezTo>
                    <a:pt x="2893" y="972"/>
                    <a:pt x="2955" y="530"/>
                    <a:pt x="2719" y="222"/>
                  </a:cubicBezTo>
                  <a:cubicBezTo>
                    <a:pt x="2642" y="121"/>
                    <a:pt x="2541" y="44"/>
                    <a:pt x="242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8" name="Google Shape;14868;p138"/>
            <p:cNvSpPr/>
            <p:nvPr/>
          </p:nvSpPr>
          <p:spPr>
            <a:xfrm>
              <a:off x="6757350" y="2210955"/>
              <a:ext cx="72362" cy="58933"/>
            </a:xfrm>
            <a:custGeom>
              <a:avLst/>
              <a:gdLst/>
              <a:ahLst/>
              <a:cxnLst/>
              <a:rect l="l" t="t" r="r" b="b"/>
              <a:pathLst>
                <a:path w="2759" h="2247" extrusionOk="0">
                  <a:moveTo>
                    <a:pt x="1970" y="1"/>
                  </a:moveTo>
                  <a:cubicBezTo>
                    <a:pt x="1829" y="1"/>
                    <a:pt x="1687" y="44"/>
                    <a:pt x="1565" y="133"/>
                  </a:cubicBezTo>
                  <a:lnTo>
                    <a:pt x="391" y="985"/>
                  </a:lnTo>
                  <a:cubicBezTo>
                    <a:pt x="73" y="1211"/>
                    <a:pt x="1" y="1654"/>
                    <a:pt x="227" y="1971"/>
                  </a:cubicBezTo>
                  <a:cubicBezTo>
                    <a:pt x="366" y="2150"/>
                    <a:pt x="574" y="2246"/>
                    <a:pt x="785" y="2246"/>
                  </a:cubicBezTo>
                  <a:cubicBezTo>
                    <a:pt x="925" y="2246"/>
                    <a:pt x="1067" y="2204"/>
                    <a:pt x="1189" y="2116"/>
                  </a:cubicBezTo>
                  <a:lnTo>
                    <a:pt x="2378" y="1254"/>
                  </a:lnTo>
                  <a:cubicBezTo>
                    <a:pt x="2691" y="1023"/>
                    <a:pt x="2758" y="581"/>
                    <a:pt x="2522" y="273"/>
                  </a:cubicBezTo>
                  <a:cubicBezTo>
                    <a:pt x="2385" y="95"/>
                    <a:pt x="2178" y="1"/>
                    <a:pt x="1970" y="1"/>
                  </a:cubicBez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9" name="Google Shape;14869;p138"/>
            <p:cNvSpPr/>
            <p:nvPr/>
          </p:nvSpPr>
          <p:spPr>
            <a:xfrm>
              <a:off x="6761022" y="2212292"/>
              <a:ext cx="68690" cy="57491"/>
            </a:xfrm>
            <a:custGeom>
              <a:avLst/>
              <a:gdLst/>
              <a:ahLst/>
              <a:cxnLst/>
              <a:rect l="l" t="t" r="r" b="b"/>
              <a:pathLst>
                <a:path w="2619" h="2192" extrusionOk="0">
                  <a:moveTo>
                    <a:pt x="2089" y="0"/>
                  </a:moveTo>
                  <a:lnTo>
                    <a:pt x="2089" y="0"/>
                  </a:lnTo>
                  <a:cubicBezTo>
                    <a:pt x="2209" y="294"/>
                    <a:pt x="2108" y="631"/>
                    <a:pt x="1853" y="818"/>
                  </a:cubicBezTo>
                  <a:lnTo>
                    <a:pt x="665" y="1680"/>
                  </a:lnTo>
                  <a:cubicBezTo>
                    <a:pt x="543" y="1764"/>
                    <a:pt x="400" y="1809"/>
                    <a:pt x="254" y="1809"/>
                  </a:cubicBezTo>
                  <a:cubicBezTo>
                    <a:pt x="169" y="1809"/>
                    <a:pt x="83" y="1794"/>
                    <a:pt x="1" y="1761"/>
                  </a:cubicBezTo>
                  <a:lnTo>
                    <a:pt x="1" y="1761"/>
                  </a:lnTo>
                  <a:cubicBezTo>
                    <a:pt x="25" y="1814"/>
                    <a:pt x="53" y="1867"/>
                    <a:pt x="92" y="1915"/>
                  </a:cubicBezTo>
                  <a:cubicBezTo>
                    <a:pt x="227" y="2097"/>
                    <a:pt x="433" y="2192"/>
                    <a:pt x="642" y="2192"/>
                  </a:cubicBezTo>
                  <a:cubicBezTo>
                    <a:pt x="783" y="2192"/>
                    <a:pt x="926" y="2149"/>
                    <a:pt x="1049" y="2060"/>
                  </a:cubicBezTo>
                  <a:lnTo>
                    <a:pt x="2238" y="1203"/>
                  </a:lnTo>
                  <a:cubicBezTo>
                    <a:pt x="2551" y="972"/>
                    <a:pt x="2618" y="530"/>
                    <a:pt x="2378" y="222"/>
                  </a:cubicBezTo>
                  <a:cubicBezTo>
                    <a:pt x="2305" y="121"/>
                    <a:pt x="2204" y="48"/>
                    <a:pt x="208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0" name="Google Shape;14870;p138"/>
            <p:cNvSpPr/>
            <p:nvPr/>
          </p:nvSpPr>
          <p:spPr>
            <a:xfrm>
              <a:off x="6788272" y="2239831"/>
              <a:ext cx="63523" cy="52376"/>
            </a:xfrm>
            <a:custGeom>
              <a:avLst/>
              <a:gdLst/>
              <a:ahLst/>
              <a:cxnLst/>
              <a:rect l="l" t="t" r="r" b="b"/>
              <a:pathLst>
                <a:path w="2422" h="1997" extrusionOk="0">
                  <a:moveTo>
                    <a:pt x="1631" y="0"/>
                  </a:moveTo>
                  <a:cubicBezTo>
                    <a:pt x="1491" y="0"/>
                    <a:pt x="1350" y="42"/>
                    <a:pt x="1228" y="129"/>
                  </a:cubicBezTo>
                  <a:lnTo>
                    <a:pt x="381" y="740"/>
                  </a:lnTo>
                  <a:cubicBezTo>
                    <a:pt x="73" y="966"/>
                    <a:pt x="1" y="1399"/>
                    <a:pt x="227" y="1707"/>
                  </a:cubicBezTo>
                  <a:cubicBezTo>
                    <a:pt x="361" y="1897"/>
                    <a:pt x="572" y="1996"/>
                    <a:pt x="788" y="1996"/>
                  </a:cubicBezTo>
                  <a:cubicBezTo>
                    <a:pt x="928" y="1996"/>
                    <a:pt x="1071" y="1954"/>
                    <a:pt x="1194" y="1866"/>
                  </a:cubicBezTo>
                  <a:lnTo>
                    <a:pt x="2041" y="1250"/>
                  </a:lnTo>
                  <a:cubicBezTo>
                    <a:pt x="2354" y="1024"/>
                    <a:pt x="2421" y="577"/>
                    <a:pt x="2181" y="269"/>
                  </a:cubicBezTo>
                  <a:cubicBezTo>
                    <a:pt x="2045" y="93"/>
                    <a:pt x="1839" y="0"/>
                    <a:pt x="1631" y="0"/>
                  </a:cubicBez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1" name="Google Shape;14871;p138"/>
            <p:cNvSpPr/>
            <p:nvPr/>
          </p:nvSpPr>
          <p:spPr>
            <a:xfrm>
              <a:off x="6791813" y="2240801"/>
              <a:ext cx="59982" cy="51406"/>
            </a:xfrm>
            <a:custGeom>
              <a:avLst/>
              <a:gdLst/>
              <a:ahLst/>
              <a:cxnLst/>
              <a:rect l="l" t="t" r="r" b="b"/>
              <a:pathLst>
                <a:path w="2287" h="1960" extrusionOk="0">
                  <a:moveTo>
                    <a:pt x="1733" y="1"/>
                  </a:moveTo>
                  <a:lnTo>
                    <a:pt x="1733" y="1"/>
                  </a:lnTo>
                  <a:cubicBezTo>
                    <a:pt x="1834" y="289"/>
                    <a:pt x="1733" y="612"/>
                    <a:pt x="1483" y="790"/>
                  </a:cubicBezTo>
                  <a:lnTo>
                    <a:pt x="636" y="1406"/>
                  </a:lnTo>
                  <a:cubicBezTo>
                    <a:pt x="516" y="1491"/>
                    <a:pt x="374" y="1535"/>
                    <a:pt x="229" y="1535"/>
                  </a:cubicBezTo>
                  <a:cubicBezTo>
                    <a:pt x="153" y="1535"/>
                    <a:pt x="76" y="1522"/>
                    <a:pt x="1" y="1497"/>
                  </a:cubicBezTo>
                  <a:lnTo>
                    <a:pt x="1" y="1497"/>
                  </a:lnTo>
                  <a:cubicBezTo>
                    <a:pt x="25" y="1560"/>
                    <a:pt x="53" y="1618"/>
                    <a:pt x="92" y="1670"/>
                  </a:cubicBezTo>
                  <a:cubicBezTo>
                    <a:pt x="229" y="1860"/>
                    <a:pt x="441" y="1959"/>
                    <a:pt x="656" y="1959"/>
                  </a:cubicBezTo>
                  <a:cubicBezTo>
                    <a:pt x="796" y="1959"/>
                    <a:pt x="938" y="1917"/>
                    <a:pt x="1059" y="1829"/>
                  </a:cubicBezTo>
                  <a:lnTo>
                    <a:pt x="1906" y="1213"/>
                  </a:lnTo>
                  <a:cubicBezTo>
                    <a:pt x="2224" y="987"/>
                    <a:pt x="2286" y="540"/>
                    <a:pt x="2050" y="232"/>
                  </a:cubicBezTo>
                  <a:cubicBezTo>
                    <a:pt x="1969" y="126"/>
                    <a:pt x="1858" y="44"/>
                    <a:pt x="173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2" name="Google Shape;14872;p138"/>
            <p:cNvSpPr/>
            <p:nvPr/>
          </p:nvSpPr>
          <p:spPr>
            <a:xfrm>
              <a:off x="6819457" y="2268629"/>
              <a:ext cx="54422" cy="45846"/>
            </a:xfrm>
            <a:custGeom>
              <a:avLst/>
              <a:gdLst/>
              <a:ahLst/>
              <a:cxnLst/>
              <a:rect l="l" t="t" r="r" b="b"/>
              <a:pathLst>
                <a:path w="2075" h="1748" extrusionOk="0">
                  <a:moveTo>
                    <a:pt x="1291" y="0"/>
                  </a:moveTo>
                  <a:cubicBezTo>
                    <a:pt x="1150" y="0"/>
                    <a:pt x="1009" y="43"/>
                    <a:pt x="886" y="133"/>
                  </a:cubicBezTo>
                  <a:lnTo>
                    <a:pt x="380" y="494"/>
                  </a:lnTo>
                  <a:cubicBezTo>
                    <a:pt x="68" y="720"/>
                    <a:pt x="0" y="1153"/>
                    <a:pt x="222" y="1461"/>
                  </a:cubicBezTo>
                  <a:cubicBezTo>
                    <a:pt x="358" y="1647"/>
                    <a:pt x="571" y="1747"/>
                    <a:pt x="785" y="1747"/>
                  </a:cubicBezTo>
                  <a:cubicBezTo>
                    <a:pt x="926" y="1747"/>
                    <a:pt x="1067" y="1705"/>
                    <a:pt x="1189" y="1615"/>
                  </a:cubicBezTo>
                  <a:lnTo>
                    <a:pt x="1694" y="1254"/>
                  </a:lnTo>
                  <a:cubicBezTo>
                    <a:pt x="2012" y="1023"/>
                    <a:pt x="2074" y="581"/>
                    <a:pt x="1838" y="268"/>
                  </a:cubicBezTo>
                  <a:cubicBezTo>
                    <a:pt x="1701" y="93"/>
                    <a:pt x="1497" y="0"/>
                    <a:pt x="1291" y="0"/>
                  </a:cubicBez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3" name="Google Shape;14873;p138"/>
            <p:cNvSpPr/>
            <p:nvPr/>
          </p:nvSpPr>
          <p:spPr>
            <a:xfrm>
              <a:off x="6822998" y="2269835"/>
              <a:ext cx="50881" cy="44692"/>
            </a:xfrm>
            <a:custGeom>
              <a:avLst/>
              <a:gdLst/>
              <a:ahLst/>
              <a:cxnLst/>
              <a:rect l="l" t="t" r="r" b="b"/>
              <a:pathLst>
                <a:path w="1940" h="1704" extrusionOk="0">
                  <a:moveTo>
                    <a:pt x="1405" y="0"/>
                  </a:moveTo>
                  <a:lnTo>
                    <a:pt x="1405" y="0"/>
                  </a:lnTo>
                  <a:cubicBezTo>
                    <a:pt x="1516" y="294"/>
                    <a:pt x="1420" y="626"/>
                    <a:pt x="1165" y="809"/>
                  </a:cubicBezTo>
                  <a:lnTo>
                    <a:pt x="659" y="1175"/>
                  </a:lnTo>
                  <a:cubicBezTo>
                    <a:pt x="538" y="1262"/>
                    <a:pt x="396" y="1306"/>
                    <a:pt x="251" y="1306"/>
                  </a:cubicBezTo>
                  <a:cubicBezTo>
                    <a:pt x="167" y="1306"/>
                    <a:pt x="82" y="1291"/>
                    <a:pt x="0" y="1261"/>
                  </a:cubicBezTo>
                  <a:lnTo>
                    <a:pt x="0" y="1261"/>
                  </a:lnTo>
                  <a:cubicBezTo>
                    <a:pt x="108" y="1541"/>
                    <a:pt x="372" y="1703"/>
                    <a:pt x="645" y="1703"/>
                  </a:cubicBezTo>
                  <a:cubicBezTo>
                    <a:pt x="785" y="1703"/>
                    <a:pt x="928" y="1660"/>
                    <a:pt x="1054" y="1569"/>
                  </a:cubicBezTo>
                  <a:lnTo>
                    <a:pt x="1559" y="1203"/>
                  </a:lnTo>
                  <a:cubicBezTo>
                    <a:pt x="1872" y="977"/>
                    <a:pt x="1939" y="535"/>
                    <a:pt x="1703" y="222"/>
                  </a:cubicBezTo>
                  <a:cubicBezTo>
                    <a:pt x="1626" y="121"/>
                    <a:pt x="1521" y="44"/>
                    <a:pt x="140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4" name="Google Shape;14874;p138"/>
            <p:cNvSpPr/>
            <p:nvPr/>
          </p:nvSpPr>
          <p:spPr>
            <a:xfrm>
              <a:off x="6825384" y="2088105"/>
              <a:ext cx="78787" cy="121066"/>
            </a:xfrm>
            <a:custGeom>
              <a:avLst/>
              <a:gdLst/>
              <a:ahLst/>
              <a:cxnLst/>
              <a:rect l="l" t="t" r="r" b="b"/>
              <a:pathLst>
                <a:path w="3004" h="4616" extrusionOk="0">
                  <a:moveTo>
                    <a:pt x="462" y="1"/>
                  </a:moveTo>
                  <a:lnTo>
                    <a:pt x="0" y="1848"/>
                  </a:lnTo>
                  <a:lnTo>
                    <a:pt x="0" y="3691"/>
                  </a:lnTo>
                  <a:cubicBezTo>
                    <a:pt x="0" y="4201"/>
                    <a:pt x="414" y="4615"/>
                    <a:pt x="924" y="4615"/>
                  </a:cubicBezTo>
                  <a:cubicBezTo>
                    <a:pt x="1434" y="4615"/>
                    <a:pt x="1848" y="4201"/>
                    <a:pt x="1848" y="3691"/>
                  </a:cubicBezTo>
                  <a:lnTo>
                    <a:pt x="1848" y="1848"/>
                  </a:lnTo>
                  <a:lnTo>
                    <a:pt x="3003" y="1"/>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5" name="Google Shape;14875;p138"/>
            <p:cNvSpPr/>
            <p:nvPr/>
          </p:nvSpPr>
          <p:spPr>
            <a:xfrm>
              <a:off x="6825384" y="2088105"/>
              <a:ext cx="33335" cy="121066"/>
            </a:xfrm>
            <a:custGeom>
              <a:avLst/>
              <a:gdLst/>
              <a:ahLst/>
              <a:cxnLst/>
              <a:rect l="l" t="t" r="r" b="b"/>
              <a:pathLst>
                <a:path w="1271" h="4616" extrusionOk="0">
                  <a:moveTo>
                    <a:pt x="462" y="1"/>
                  </a:moveTo>
                  <a:lnTo>
                    <a:pt x="0" y="1848"/>
                  </a:lnTo>
                  <a:lnTo>
                    <a:pt x="0" y="3691"/>
                  </a:lnTo>
                  <a:cubicBezTo>
                    <a:pt x="0" y="4201"/>
                    <a:pt x="414" y="4615"/>
                    <a:pt x="924" y="4615"/>
                  </a:cubicBezTo>
                  <a:cubicBezTo>
                    <a:pt x="1045" y="4615"/>
                    <a:pt x="1160" y="4591"/>
                    <a:pt x="1271" y="4548"/>
                  </a:cubicBezTo>
                  <a:cubicBezTo>
                    <a:pt x="920" y="4408"/>
                    <a:pt x="693" y="4066"/>
                    <a:pt x="693" y="3691"/>
                  </a:cubicBezTo>
                  <a:lnTo>
                    <a:pt x="693" y="1848"/>
                  </a:lnTo>
                  <a:lnTo>
                    <a:pt x="115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6" name="Google Shape;14876;p138"/>
            <p:cNvSpPr/>
            <p:nvPr/>
          </p:nvSpPr>
          <p:spPr>
            <a:xfrm>
              <a:off x="6666052" y="2008452"/>
              <a:ext cx="391341" cy="311766"/>
            </a:xfrm>
            <a:custGeom>
              <a:avLst/>
              <a:gdLst/>
              <a:ahLst/>
              <a:cxnLst/>
              <a:rect l="l" t="t" r="r" b="b"/>
              <a:pathLst>
                <a:path w="14921" h="11887" extrusionOk="0">
                  <a:moveTo>
                    <a:pt x="9044" y="3254"/>
                  </a:moveTo>
                  <a:lnTo>
                    <a:pt x="10228" y="3644"/>
                  </a:lnTo>
                  <a:cubicBezTo>
                    <a:pt x="10250" y="3652"/>
                    <a:pt x="10272" y="3655"/>
                    <a:pt x="10295" y="3655"/>
                  </a:cubicBezTo>
                  <a:cubicBezTo>
                    <a:pt x="10341" y="3655"/>
                    <a:pt x="10386" y="3639"/>
                    <a:pt x="10425" y="3610"/>
                  </a:cubicBezTo>
                  <a:lnTo>
                    <a:pt x="10796" y="3331"/>
                  </a:lnTo>
                  <a:lnTo>
                    <a:pt x="13385" y="6728"/>
                  </a:lnTo>
                  <a:lnTo>
                    <a:pt x="12980" y="7012"/>
                  </a:lnTo>
                  <a:cubicBezTo>
                    <a:pt x="12951" y="6993"/>
                    <a:pt x="12927" y="6974"/>
                    <a:pt x="12894" y="6959"/>
                  </a:cubicBezTo>
                  <a:lnTo>
                    <a:pt x="8409" y="4515"/>
                  </a:lnTo>
                  <a:lnTo>
                    <a:pt x="8578" y="4250"/>
                  </a:lnTo>
                  <a:cubicBezTo>
                    <a:pt x="8672" y="4081"/>
                    <a:pt x="8529" y="3924"/>
                    <a:pt x="8381" y="3924"/>
                  </a:cubicBezTo>
                  <a:cubicBezTo>
                    <a:pt x="8318" y="3924"/>
                    <a:pt x="8254" y="3952"/>
                    <a:pt x="8207" y="4019"/>
                  </a:cubicBezTo>
                  <a:lnTo>
                    <a:pt x="7740" y="4770"/>
                  </a:lnTo>
                  <a:cubicBezTo>
                    <a:pt x="7721" y="4803"/>
                    <a:pt x="7707" y="4842"/>
                    <a:pt x="7707" y="4885"/>
                  </a:cubicBezTo>
                  <a:lnTo>
                    <a:pt x="7707" y="6728"/>
                  </a:lnTo>
                  <a:cubicBezTo>
                    <a:pt x="7697" y="7113"/>
                    <a:pt x="7384" y="7416"/>
                    <a:pt x="6999" y="7416"/>
                  </a:cubicBezTo>
                  <a:cubicBezTo>
                    <a:pt x="6619" y="7416"/>
                    <a:pt x="6306" y="7113"/>
                    <a:pt x="6297" y="6728"/>
                  </a:cubicBezTo>
                  <a:lnTo>
                    <a:pt x="6297" y="4909"/>
                  </a:lnTo>
                  <a:lnTo>
                    <a:pt x="6711" y="3254"/>
                  </a:lnTo>
                  <a:close/>
                  <a:moveTo>
                    <a:pt x="3867" y="2518"/>
                  </a:moveTo>
                  <a:lnTo>
                    <a:pt x="4213" y="2715"/>
                  </a:lnTo>
                  <a:lnTo>
                    <a:pt x="1374" y="7642"/>
                  </a:lnTo>
                  <a:lnTo>
                    <a:pt x="1028" y="7440"/>
                  </a:lnTo>
                  <a:lnTo>
                    <a:pt x="3867" y="2518"/>
                  </a:lnTo>
                  <a:close/>
                  <a:moveTo>
                    <a:pt x="4613" y="6841"/>
                  </a:moveTo>
                  <a:cubicBezTo>
                    <a:pt x="4760" y="6841"/>
                    <a:pt x="4905" y="6911"/>
                    <a:pt x="4998" y="7041"/>
                  </a:cubicBezTo>
                  <a:cubicBezTo>
                    <a:pt x="5152" y="7253"/>
                    <a:pt x="5104" y="7551"/>
                    <a:pt x="4892" y="7705"/>
                  </a:cubicBezTo>
                  <a:lnTo>
                    <a:pt x="3357" y="8807"/>
                  </a:lnTo>
                  <a:cubicBezTo>
                    <a:pt x="3273" y="8868"/>
                    <a:pt x="3176" y="8897"/>
                    <a:pt x="3079" y="8897"/>
                  </a:cubicBezTo>
                  <a:cubicBezTo>
                    <a:pt x="2932" y="8897"/>
                    <a:pt x="2788" y="8829"/>
                    <a:pt x="2698" y="8701"/>
                  </a:cubicBezTo>
                  <a:cubicBezTo>
                    <a:pt x="2544" y="8489"/>
                    <a:pt x="2592" y="8196"/>
                    <a:pt x="2804" y="8042"/>
                  </a:cubicBezTo>
                  <a:lnTo>
                    <a:pt x="4334" y="6935"/>
                  </a:lnTo>
                  <a:cubicBezTo>
                    <a:pt x="4418" y="6872"/>
                    <a:pt x="4516" y="6841"/>
                    <a:pt x="4613" y="6841"/>
                  </a:cubicBezTo>
                  <a:close/>
                  <a:moveTo>
                    <a:pt x="5456" y="7936"/>
                  </a:moveTo>
                  <a:cubicBezTo>
                    <a:pt x="5600" y="7936"/>
                    <a:pt x="5739" y="8003"/>
                    <a:pt x="5830" y="8124"/>
                  </a:cubicBezTo>
                  <a:cubicBezTo>
                    <a:pt x="5994" y="8335"/>
                    <a:pt x="5946" y="8638"/>
                    <a:pt x="5734" y="8797"/>
                  </a:cubicBezTo>
                  <a:lnTo>
                    <a:pt x="4545" y="9659"/>
                  </a:lnTo>
                  <a:cubicBezTo>
                    <a:pt x="4460" y="9718"/>
                    <a:pt x="4362" y="9747"/>
                    <a:pt x="4265" y="9747"/>
                  </a:cubicBezTo>
                  <a:cubicBezTo>
                    <a:pt x="4120" y="9747"/>
                    <a:pt x="3976" y="9683"/>
                    <a:pt x="3881" y="9562"/>
                  </a:cubicBezTo>
                  <a:lnTo>
                    <a:pt x="3886" y="9562"/>
                  </a:lnTo>
                  <a:cubicBezTo>
                    <a:pt x="3732" y="9341"/>
                    <a:pt x="3780" y="9038"/>
                    <a:pt x="4002" y="8879"/>
                  </a:cubicBezTo>
                  <a:lnTo>
                    <a:pt x="5142" y="8051"/>
                  </a:lnTo>
                  <a:cubicBezTo>
                    <a:pt x="5181" y="8023"/>
                    <a:pt x="5224" y="7994"/>
                    <a:pt x="5272" y="7974"/>
                  </a:cubicBezTo>
                  <a:cubicBezTo>
                    <a:pt x="5332" y="7948"/>
                    <a:pt x="5394" y="7936"/>
                    <a:pt x="5456" y="7936"/>
                  </a:cubicBezTo>
                  <a:close/>
                  <a:moveTo>
                    <a:pt x="6297" y="9036"/>
                  </a:moveTo>
                  <a:cubicBezTo>
                    <a:pt x="6440" y="9036"/>
                    <a:pt x="6582" y="9100"/>
                    <a:pt x="6677" y="9221"/>
                  </a:cubicBezTo>
                  <a:cubicBezTo>
                    <a:pt x="6836" y="9437"/>
                    <a:pt x="6792" y="9740"/>
                    <a:pt x="6576" y="9899"/>
                  </a:cubicBezTo>
                  <a:lnTo>
                    <a:pt x="5729" y="10510"/>
                  </a:lnTo>
                  <a:cubicBezTo>
                    <a:pt x="5648" y="10572"/>
                    <a:pt x="5549" y="10603"/>
                    <a:pt x="5448" y="10603"/>
                  </a:cubicBezTo>
                  <a:cubicBezTo>
                    <a:pt x="5423" y="10603"/>
                    <a:pt x="5398" y="10601"/>
                    <a:pt x="5373" y="10597"/>
                  </a:cubicBezTo>
                  <a:lnTo>
                    <a:pt x="5378" y="10597"/>
                  </a:lnTo>
                  <a:cubicBezTo>
                    <a:pt x="4959" y="10529"/>
                    <a:pt x="4829" y="9986"/>
                    <a:pt x="5171" y="9740"/>
                  </a:cubicBezTo>
                  <a:lnTo>
                    <a:pt x="5989" y="9148"/>
                  </a:lnTo>
                  <a:lnTo>
                    <a:pt x="6018" y="9124"/>
                  </a:lnTo>
                  <a:cubicBezTo>
                    <a:pt x="6103" y="9065"/>
                    <a:pt x="6200" y="9036"/>
                    <a:pt x="6297" y="9036"/>
                  </a:cubicBezTo>
                  <a:close/>
                  <a:moveTo>
                    <a:pt x="4156" y="3682"/>
                  </a:moveTo>
                  <a:lnTo>
                    <a:pt x="4560" y="3913"/>
                  </a:lnTo>
                  <a:cubicBezTo>
                    <a:pt x="4592" y="3933"/>
                    <a:pt x="4631" y="3943"/>
                    <a:pt x="4671" y="3943"/>
                  </a:cubicBezTo>
                  <a:cubicBezTo>
                    <a:pt x="4678" y="3943"/>
                    <a:pt x="4687" y="3943"/>
                    <a:pt x="4695" y="3942"/>
                  </a:cubicBezTo>
                  <a:lnTo>
                    <a:pt x="5710" y="3822"/>
                  </a:lnTo>
                  <a:lnTo>
                    <a:pt x="6080" y="3976"/>
                  </a:lnTo>
                  <a:lnTo>
                    <a:pt x="5869" y="4828"/>
                  </a:lnTo>
                  <a:cubicBezTo>
                    <a:pt x="5864" y="4842"/>
                    <a:pt x="5864" y="4861"/>
                    <a:pt x="5859" y="4880"/>
                  </a:cubicBezTo>
                  <a:lnTo>
                    <a:pt x="5859" y="6723"/>
                  </a:lnTo>
                  <a:cubicBezTo>
                    <a:pt x="5859" y="7354"/>
                    <a:pt x="6369" y="7864"/>
                    <a:pt x="6999" y="7864"/>
                  </a:cubicBezTo>
                  <a:cubicBezTo>
                    <a:pt x="7630" y="7864"/>
                    <a:pt x="8140" y="7354"/>
                    <a:pt x="8140" y="6723"/>
                  </a:cubicBezTo>
                  <a:lnTo>
                    <a:pt x="8140" y="4948"/>
                  </a:lnTo>
                  <a:lnTo>
                    <a:pt x="8178" y="4885"/>
                  </a:lnTo>
                  <a:lnTo>
                    <a:pt x="12687" y="7344"/>
                  </a:lnTo>
                  <a:cubicBezTo>
                    <a:pt x="12913" y="7469"/>
                    <a:pt x="12995" y="7753"/>
                    <a:pt x="12874" y="7984"/>
                  </a:cubicBezTo>
                  <a:lnTo>
                    <a:pt x="12879" y="7984"/>
                  </a:lnTo>
                  <a:cubicBezTo>
                    <a:pt x="12789" y="8141"/>
                    <a:pt x="12625" y="8231"/>
                    <a:pt x="12455" y="8231"/>
                  </a:cubicBezTo>
                  <a:cubicBezTo>
                    <a:pt x="12381" y="8231"/>
                    <a:pt x="12305" y="8213"/>
                    <a:pt x="12235" y="8177"/>
                  </a:cubicBezTo>
                  <a:lnTo>
                    <a:pt x="9732" y="6810"/>
                  </a:lnTo>
                  <a:cubicBezTo>
                    <a:pt x="9697" y="6792"/>
                    <a:pt x="9662" y="6784"/>
                    <a:pt x="9630" y="6784"/>
                  </a:cubicBezTo>
                  <a:cubicBezTo>
                    <a:pt x="9435" y="6784"/>
                    <a:pt x="9319" y="7070"/>
                    <a:pt x="9526" y="7190"/>
                  </a:cubicBezTo>
                  <a:lnTo>
                    <a:pt x="11619" y="8335"/>
                  </a:lnTo>
                  <a:cubicBezTo>
                    <a:pt x="11854" y="8460"/>
                    <a:pt x="11941" y="8749"/>
                    <a:pt x="11816" y="8980"/>
                  </a:cubicBezTo>
                  <a:cubicBezTo>
                    <a:pt x="11731" y="9140"/>
                    <a:pt x="11568" y="9229"/>
                    <a:pt x="11400" y="9229"/>
                  </a:cubicBezTo>
                  <a:cubicBezTo>
                    <a:pt x="11321" y="9229"/>
                    <a:pt x="11240" y="9209"/>
                    <a:pt x="11166" y="9168"/>
                  </a:cubicBezTo>
                  <a:lnTo>
                    <a:pt x="9040" y="8013"/>
                  </a:lnTo>
                  <a:cubicBezTo>
                    <a:pt x="9004" y="7995"/>
                    <a:pt x="8969" y="7987"/>
                    <a:pt x="8936" y="7987"/>
                  </a:cubicBezTo>
                  <a:cubicBezTo>
                    <a:pt x="8742" y="7987"/>
                    <a:pt x="8627" y="8269"/>
                    <a:pt x="8833" y="8393"/>
                  </a:cubicBezTo>
                  <a:lnTo>
                    <a:pt x="10555" y="9331"/>
                  </a:lnTo>
                  <a:cubicBezTo>
                    <a:pt x="10786" y="9456"/>
                    <a:pt x="10868" y="9745"/>
                    <a:pt x="10743" y="9976"/>
                  </a:cubicBezTo>
                  <a:cubicBezTo>
                    <a:pt x="10657" y="10134"/>
                    <a:pt x="10495" y="10222"/>
                    <a:pt x="10328" y="10222"/>
                  </a:cubicBezTo>
                  <a:cubicBezTo>
                    <a:pt x="10250" y="10222"/>
                    <a:pt x="10171" y="10203"/>
                    <a:pt x="10098" y="10164"/>
                  </a:cubicBezTo>
                  <a:lnTo>
                    <a:pt x="8294" y="9182"/>
                  </a:lnTo>
                  <a:cubicBezTo>
                    <a:pt x="8258" y="9164"/>
                    <a:pt x="8224" y="9156"/>
                    <a:pt x="8191" y="9156"/>
                  </a:cubicBezTo>
                  <a:cubicBezTo>
                    <a:pt x="7996" y="9156"/>
                    <a:pt x="7880" y="9443"/>
                    <a:pt x="8087" y="9562"/>
                  </a:cubicBezTo>
                  <a:lnTo>
                    <a:pt x="9482" y="10323"/>
                  </a:lnTo>
                  <a:cubicBezTo>
                    <a:pt x="9718" y="10448"/>
                    <a:pt x="9805" y="10741"/>
                    <a:pt x="9679" y="10972"/>
                  </a:cubicBezTo>
                  <a:cubicBezTo>
                    <a:pt x="9591" y="11130"/>
                    <a:pt x="9428" y="11220"/>
                    <a:pt x="9260" y="11220"/>
                  </a:cubicBezTo>
                  <a:cubicBezTo>
                    <a:pt x="9182" y="11220"/>
                    <a:pt x="9103" y="11201"/>
                    <a:pt x="9030" y="11160"/>
                  </a:cubicBezTo>
                  <a:lnTo>
                    <a:pt x="8048" y="10626"/>
                  </a:lnTo>
                  <a:cubicBezTo>
                    <a:pt x="8053" y="10135"/>
                    <a:pt x="7673" y="9726"/>
                    <a:pt x="7187" y="9702"/>
                  </a:cubicBezTo>
                  <a:cubicBezTo>
                    <a:pt x="7192" y="9683"/>
                    <a:pt x="7192" y="9663"/>
                    <a:pt x="7197" y="9644"/>
                  </a:cubicBezTo>
                  <a:cubicBezTo>
                    <a:pt x="7274" y="9110"/>
                    <a:pt x="6879" y="8629"/>
                    <a:pt x="6340" y="8600"/>
                  </a:cubicBezTo>
                  <a:cubicBezTo>
                    <a:pt x="6345" y="8581"/>
                    <a:pt x="6350" y="8561"/>
                    <a:pt x="6355" y="8542"/>
                  </a:cubicBezTo>
                  <a:cubicBezTo>
                    <a:pt x="6432" y="8013"/>
                    <a:pt x="6032" y="7532"/>
                    <a:pt x="5498" y="7503"/>
                  </a:cubicBezTo>
                  <a:cubicBezTo>
                    <a:pt x="5503" y="7484"/>
                    <a:pt x="5508" y="7464"/>
                    <a:pt x="5508" y="7440"/>
                  </a:cubicBezTo>
                  <a:cubicBezTo>
                    <a:pt x="5546" y="7200"/>
                    <a:pt x="5479" y="6950"/>
                    <a:pt x="5330" y="6757"/>
                  </a:cubicBezTo>
                  <a:cubicBezTo>
                    <a:pt x="5153" y="6523"/>
                    <a:pt x="4885" y="6401"/>
                    <a:pt x="4614" y="6401"/>
                  </a:cubicBezTo>
                  <a:cubicBezTo>
                    <a:pt x="4428" y="6401"/>
                    <a:pt x="4240" y="6459"/>
                    <a:pt x="4079" y="6579"/>
                  </a:cubicBezTo>
                  <a:lnTo>
                    <a:pt x="2568" y="7671"/>
                  </a:lnTo>
                  <a:lnTo>
                    <a:pt x="2024" y="7378"/>
                  </a:lnTo>
                  <a:lnTo>
                    <a:pt x="4156" y="3682"/>
                  </a:lnTo>
                  <a:close/>
                  <a:moveTo>
                    <a:pt x="7140" y="10138"/>
                  </a:moveTo>
                  <a:cubicBezTo>
                    <a:pt x="7282" y="10138"/>
                    <a:pt x="7424" y="10202"/>
                    <a:pt x="7519" y="10323"/>
                  </a:cubicBezTo>
                  <a:cubicBezTo>
                    <a:pt x="7596" y="10424"/>
                    <a:pt x="7630" y="10553"/>
                    <a:pt x="7610" y="10679"/>
                  </a:cubicBezTo>
                  <a:cubicBezTo>
                    <a:pt x="7596" y="10809"/>
                    <a:pt x="7524" y="10919"/>
                    <a:pt x="7423" y="10996"/>
                  </a:cubicBezTo>
                  <a:lnTo>
                    <a:pt x="6918" y="11362"/>
                  </a:lnTo>
                  <a:cubicBezTo>
                    <a:pt x="6832" y="11423"/>
                    <a:pt x="6734" y="11452"/>
                    <a:pt x="6638" y="11452"/>
                  </a:cubicBezTo>
                  <a:cubicBezTo>
                    <a:pt x="6490" y="11452"/>
                    <a:pt x="6347" y="11384"/>
                    <a:pt x="6254" y="11256"/>
                  </a:cubicBezTo>
                  <a:cubicBezTo>
                    <a:pt x="6095" y="11039"/>
                    <a:pt x="6143" y="10746"/>
                    <a:pt x="6359" y="10592"/>
                  </a:cubicBezTo>
                  <a:lnTo>
                    <a:pt x="6831" y="10250"/>
                  </a:lnTo>
                  <a:lnTo>
                    <a:pt x="6865" y="10226"/>
                  </a:lnTo>
                  <a:cubicBezTo>
                    <a:pt x="6948" y="10166"/>
                    <a:pt x="7044" y="10138"/>
                    <a:pt x="7140" y="10138"/>
                  </a:cubicBezTo>
                  <a:close/>
                  <a:moveTo>
                    <a:pt x="309" y="1"/>
                  </a:moveTo>
                  <a:cubicBezTo>
                    <a:pt x="119" y="1"/>
                    <a:pt x="1" y="278"/>
                    <a:pt x="200" y="401"/>
                  </a:cubicBezTo>
                  <a:lnTo>
                    <a:pt x="3492" y="2301"/>
                  </a:lnTo>
                  <a:lnTo>
                    <a:pt x="653" y="7224"/>
                  </a:lnTo>
                  <a:lnTo>
                    <a:pt x="417" y="7089"/>
                  </a:lnTo>
                  <a:cubicBezTo>
                    <a:pt x="379" y="7069"/>
                    <a:pt x="343" y="7059"/>
                    <a:pt x="309" y="7059"/>
                  </a:cubicBezTo>
                  <a:cubicBezTo>
                    <a:pt x="119" y="7059"/>
                    <a:pt x="1" y="7338"/>
                    <a:pt x="200" y="7464"/>
                  </a:cubicBezTo>
                  <a:lnTo>
                    <a:pt x="1341" y="8124"/>
                  </a:lnTo>
                  <a:cubicBezTo>
                    <a:pt x="1376" y="8143"/>
                    <a:pt x="1413" y="8152"/>
                    <a:pt x="1450" y="8152"/>
                  </a:cubicBezTo>
                  <a:cubicBezTo>
                    <a:pt x="1525" y="8152"/>
                    <a:pt x="1597" y="8114"/>
                    <a:pt x="1639" y="8047"/>
                  </a:cubicBezTo>
                  <a:lnTo>
                    <a:pt x="1803" y="7758"/>
                  </a:lnTo>
                  <a:lnTo>
                    <a:pt x="2269" y="8008"/>
                  </a:lnTo>
                  <a:cubicBezTo>
                    <a:pt x="1942" y="8638"/>
                    <a:pt x="2428" y="9334"/>
                    <a:pt x="3070" y="9334"/>
                  </a:cubicBezTo>
                  <a:cubicBezTo>
                    <a:pt x="3163" y="9334"/>
                    <a:pt x="3259" y="9320"/>
                    <a:pt x="3357" y="9288"/>
                  </a:cubicBezTo>
                  <a:cubicBezTo>
                    <a:pt x="3357" y="9480"/>
                    <a:pt x="3419" y="9668"/>
                    <a:pt x="3540" y="9822"/>
                  </a:cubicBezTo>
                  <a:cubicBezTo>
                    <a:pt x="3714" y="10054"/>
                    <a:pt x="3986" y="10182"/>
                    <a:pt x="4265" y="10182"/>
                  </a:cubicBezTo>
                  <a:cubicBezTo>
                    <a:pt x="4357" y="10182"/>
                    <a:pt x="4450" y="10168"/>
                    <a:pt x="4541" y="10140"/>
                  </a:cubicBezTo>
                  <a:cubicBezTo>
                    <a:pt x="4545" y="10582"/>
                    <a:pt x="4868" y="10953"/>
                    <a:pt x="5306" y="11025"/>
                  </a:cubicBezTo>
                  <a:cubicBezTo>
                    <a:pt x="5354" y="11030"/>
                    <a:pt x="5402" y="11035"/>
                    <a:pt x="5450" y="11035"/>
                  </a:cubicBezTo>
                  <a:cubicBezTo>
                    <a:pt x="5541" y="11035"/>
                    <a:pt x="5638" y="11020"/>
                    <a:pt x="5724" y="10991"/>
                  </a:cubicBezTo>
                  <a:cubicBezTo>
                    <a:pt x="5734" y="11434"/>
                    <a:pt x="6056" y="11805"/>
                    <a:pt x="6489" y="11872"/>
                  </a:cubicBezTo>
                  <a:cubicBezTo>
                    <a:pt x="6537" y="11882"/>
                    <a:pt x="6586" y="11886"/>
                    <a:pt x="6634" y="11886"/>
                  </a:cubicBezTo>
                  <a:cubicBezTo>
                    <a:pt x="6826" y="11886"/>
                    <a:pt x="7009" y="11824"/>
                    <a:pt x="7168" y="11713"/>
                  </a:cubicBezTo>
                  <a:lnTo>
                    <a:pt x="7668" y="11347"/>
                  </a:lnTo>
                  <a:cubicBezTo>
                    <a:pt x="7779" y="11270"/>
                    <a:pt x="7865" y="11169"/>
                    <a:pt x="7933" y="11054"/>
                  </a:cubicBezTo>
                  <a:lnTo>
                    <a:pt x="8818" y="11535"/>
                  </a:lnTo>
                  <a:cubicBezTo>
                    <a:pt x="8960" y="11612"/>
                    <a:pt x="9108" y="11647"/>
                    <a:pt x="9252" y="11647"/>
                  </a:cubicBezTo>
                  <a:cubicBezTo>
                    <a:pt x="9762" y="11647"/>
                    <a:pt x="10220" y="11206"/>
                    <a:pt x="10156" y="10635"/>
                  </a:cubicBezTo>
                  <a:lnTo>
                    <a:pt x="10156" y="10635"/>
                  </a:lnTo>
                  <a:cubicBezTo>
                    <a:pt x="10213" y="10646"/>
                    <a:pt x="10269" y="10651"/>
                    <a:pt x="10325" y="10651"/>
                  </a:cubicBezTo>
                  <a:cubicBezTo>
                    <a:pt x="10853" y="10651"/>
                    <a:pt x="11285" y="10193"/>
                    <a:pt x="11224" y="9644"/>
                  </a:cubicBezTo>
                  <a:lnTo>
                    <a:pt x="11224" y="9644"/>
                  </a:lnTo>
                  <a:cubicBezTo>
                    <a:pt x="11280" y="9655"/>
                    <a:pt x="11336" y="9660"/>
                    <a:pt x="11391" y="9660"/>
                  </a:cubicBezTo>
                  <a:cubicBezTo>
                    <a:pt x="11917" y="9660"/>
                    <a:pt x="12353" y="9198"/>
                    <a:pt x="12292" y="8653"/>
                  </a:cubicBezTo>
                  <a:lnTo>
                    <a:pt x="12292" y="8653"/>
                  </a:lnTo>
                  <a:cubicBezTo>
                    <a:pt x="12345" y="8662"/>
                    <a:pt x="12403" y="8667"/>
                    <a:pt x="12456" y="8667"/>
                  </a:cubicBezTo>
                  <a:cubicBezTo>
                    <a:pt x="12542" y="8667"/>
                    <a:pt x="12629" y="8653"/>
                    <a:pt x="12716" y="8629"/>
                  </a:cubicBezTo>
                  <a:cubicBezTo>
                    <a:pt x="13197" y="8484"/>
                    <a:pt x="13471" y="7979"/>
                    <a:pt x="13327" y="7503"/>
                  </a:cubicBezTo>
                  <a:cubicBezTo>
                    <a:pt x="13312" y="7445"/>
                    <a:pt x="13288" y="7392"/>
                    <a:pt x="13264" y="7339"/>
                  </a:cubicBezTo>
                  <a:lnTo>
                    <a:pt x="13644" y="7070"/>
                  </a:lnTo>
                  <a:lnTo>
                    <a:pt x="13842" y="7334"/>
                  </a:lnTo>
                  <a:cubicBezTo>
                    <a:pt x="13886" y="7390"/>
                    <a:pt x="13950" y="7418"/>
                    <a:pt x="14015" y="7418"/>
                  </a:cubicBezTo>
                  <a:cubicBezTo>
                    <a:pt x="14062" y="7418"/>
                    <a:pt x="14109" y="7403"/>
                    <a:pt x="14150" y="7373"/>
                  </a:cubicBezTo>
                  <a:lnTo>
                    <a:pt x="14746" y="6897"/>
                  </a:lnTo>
                  <a:cubicBezTo>
                    <a:pt x="14921" y="6753"/>
                    <a:pt x="14786" y="6513"/>
                    <a:pt x="14609" y="6513"/>
                  </a:cubicBezTo>
                  <a:cubicBezTo>
                    <a:pt x="14566" y="6513"/>
                    <a:pt x="14521" y="6527"/>
                    <a:pt x="14477" y="6560"/>
                  </a:cubicBezTo>
                  <a:lnTo>
                    <a:pt x="14053" y="6897"/>
                  </a:lnTo>
                  <a:lnTo>
                    <a:pt x="10627" y="2393"/>
                  </a:lnTo>
                  <a:lnTo>
                    <a:pt x="12586" y="1137"/>
                  </a:lnTo>
                  <a:cubicBezTo>
                    <a:pt x="12772" y="1000"/>
                    <a:pt x="12649" y="740"/>
                    <a:pt x="12465" y="740"/>
                  </a:cubicBezTo>
                  <a:cubicBezTo>
                    <a:pt x="12430" y="740"/>
                    <a:pt x="12393" y="750"/>
                    <a:pt x="12355" y="771"/>
                  </a:cubicBezTo>
                  <a:lnTo>
                    <a:pt x="10194" y="2152"/>
                  </a:lnTo>
                  <a:cubicBezTo>
                    <a:pt x="10088" y="2224"/>
                    <a:pt x="10064" y="2369"/>
                    <a:pt x="10141" y="2465"/>
                  </a:cubicBezTo>
                  <a:lnTo>
                    <a:pt x="10531" y="2985"/>
                  </a:lnTo>
                  <a:lnTo>
                    <a:pt x="10252" y="3196"/>
                  </a:lnTo>
                  <a:lnTo>
                    <a:pt x="9145" y="2831"/>
                  </a:lnTo>
                  <a:cubicBezTo>
                    <a:pt x="9121" y="2821"/>
                    <a:pt x="9102" y="2821"/>
                    <a:pt x="9078" y="2821"/>
                  </a:cubicBezTo>
                  <a:lnTo>
                    <a:pt x="6537" y="2821"/>
                  </a:lnTo>
                  <a:cubicBezTo>
                    <a:pt x="6441" y="2821"/>
                    <a:pt x="6355" y="2888"/>
                    <a:pt x="6331" y="2985"/>
                  </a:cubicBezTo>
                  <a:lnTo>
                    <a:pt x="6186" y="3552"/>
                  </a:lnTo>
                  <a:lnTo>
                    <a:pt x="5825" y="3403"/>
                  </a:lnTo>
                  <a:cubicBezTo>
                    <a:pt x="5800" y="3392"/>
                    <a:pt x="5772" y="3387"/>
                    <a:pt x="5743" y="3387"/>
                  </a:cubicBezTo>
                  <a:cubicBezTo>
                    <a:pt x="5734" y="3387"/>
                    <a:pt x="5724" y="3388"/>
                    <a:pt x="5715" y="3389"/>
                  </a:cubicBezTo>
                  <a:lnTo>
                    <a:pt x="4714" y="3509"/>
                  </a:lnTo>
                  <a:lnTo>
                    <a:pt x="4372" y="3312"/>
                  </a:lnTo>
                  <a:lnTo>
                    <a:pt x="4699" y="2749"/>
                  </a:lnTo>
                  <a:cubicBezTo>
                    <a:pt x="4757" y="2643"/>
                    <a:pt x="4719" y="2513"/>
                    <a:pt x="4618" y="2455"/>
                  </a:cubicBezTo>
                  <a:lnTo>
                    <a:pt x="417" y="30"/>
                  </a:lnTo>
                  <a:cubicBezTo>
                    <a:pt x="379" y="10"/>
                    <a:pt x="343" y="1"/>
                    <a:pt x="3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7" name="Google Shape;14877;p138"/>
            <p:cNvSpPr/>
            <p:nvPr/>
          </p:nvSpPr>
          <p:spPr>
            <a:xfrm>
              <a:off x="7009764" y="1991771"/>
              <a:ext cx="47446" cy="31630"/>
            </a:xfrm>
            <a:custGeom>
              <a:avLst/>
              <a:gdLst/>
              <a:ahLst/>
              <a:cxnLst/>
              <a:rect l="l" t="t" r="r" b="b"/>
              <a:pathLst>
                <a:path w="1809" h="1206" extrusionOk="0">
                  <a:moveTo>
                    <a:pt x="1501" y="0"/>
                  </a:moveTo>
                  <a:cubicBezTo>
                    <a:pt x="1466" y="0"/>
                    <a:pt x="1429" y="9"/>
                    <a:pt x="1391" y="31"/>
                  </a:cubicBezTo>
                  <a:lnTo>
                    <a:pt x="178" y="806"/>
                  </a:lnTo>
                  <a:cubicBezTo>
                    <a:pt x="0" y="921"/>
                    <a:pt x="82" y="1205"/>
                    <a:pt x="299" y="1205"/>
                  </a:cubicBezTo>
                  <a:cubicBezTo>
                    <a:pt x="337" y="1205"/>
                    <a:pt x="381" y="1196"/>
                    <a:pt x="414" y="1171"/>
                  </a:cubicBezTo>
                  <a:lnTo>
                    <a:pt x="1627" y="397"/>
                  </a:lnTo>
                  <a:cubicBezTo>
                    <a:pt x="1809" y="259"/>
                    <a:pt x="1685" y="0"/>
                    <a:pt x="1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78" name="Google Shape;14878;p138"/>
          <p:cNvGrpSpPr/>
          <p:nvPr/>
        </p:nvGrpSpPr>
        <p:grpSpPr>
          <a:xfrm>
            <a:off x="7099619" y="1795263"/>
            <a:ext cx="374712" cy="374476"/>
            <a:chOff x="7099619" y="1979838"/>
            <a:chExt cx="374712" cy="374476"/>
          </a:xfrm>
        </p:grpSpPr>
        <p:sp>
          <p:nvSpPr>
            <p:cNvPr id="14879" name="Google Shape;14879;p138"/>
            <p:cNvSpPr/>
            <p:nvPr/>
          </p:nvSpPr>
          <p:spPr>
            <a:xfrm>
              <a:off x="7210666" y="2008741"/>
              <a:ext cx="175829" cy="160879"/>
            </a:xfrm>
            <a:custGeom>
              <a:avLst/>
              <a:gdLst/>
              <a:ahLst/>
              <a:cxnLst/>
              <a:rect l="l" t="t" r="r" b="b"/>
              <a:pathLst>
                <a:path w="6704" h="6134" extrusionOk="0">
                  <a:moveTo>
                    <a:pt x="670" y="0"/>
                  </a:moveTo>
                  <a:cubicBezTo>
                    <a:pt x="299" y="0"/>
                    <a:pt x="1" y="303"/>
                    <a:pt x="1" y="674"/>
                  </a:cubicBezTo>
                  <a:lnTo>
                    <a:pt x="1" y="4249"/>
                  </a:lnTo>
                  <a:cubicBezTo>
                    <a:pt x="1" y="4619"/>
                    <a:pt x="299" y="4918"/>
                    <a:pt x="670" y="4918"/>
                  </a:cubicBezTo>
                  <a:lnTo>
                    <a:pt x="2460" y="4918"/>
                  </a:lnTo>
                  <a:lnTo>
                    <a:pt x="4254" y="6116"/>
                  </a:lnTo>
                  <a:cubicBezTo>
                    <a:pt x="4273" y="6128"/>
                    <a:pt x="4294" y="6134"/>
                    <a:pt x="4314" y="6134"/>
                  </a:cubicBezTo>
                  <a:cubicBezTo>
                    <a:pt x="4379" y="6134"/>
                    <a:pt x="4439" y="6074"/>
                    <a:pt x="4428" y="6000"/>
                  </a:cubicBezTo>
                  <a:lnTo>
                    <a:pt x="4245" y="4918"/>
                  </a:lnTo>
                  <a:lnTo>
                    <a:pt x="6035" y="4918"/>
                  </a:lnTo>
                  <a:cubicBezTo>
                    <a:pt x="6405" y="4913"/>
                    <a:pt x="6703" y="4619"/>
                    <a:pt x="6703" y="4249"/>
                  </a:cubicBezTo>
                  <a:lnTo>
                    <a:pt x="6703" y="674"/>
                  </a:lnTo>
                  <a:cubicBezTo>
                    <a:pt x="6703" y="303"/>
                    <a:pt x="6405" y="0"/>
                    <a:pt x="6035" y="0"/>
                  </a:cubicBez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0" name="Google Shape;14880;p138"/>
            <p:cNvSpPr/>
            <p:nvPr/>
          </p:nvSpPr>
          <p:spPr>
            <a:xfrm>
              <a:off x="7106045" y="2149451"/>
              <a:ext cx="128751" cy="128987"/>
            </a:xfrm>
            <a:custGeom>
              <a:avLst/>
              <a:gdLst/>
              <a:ahLst/>
              <a:cxnLst/>
              <a:rect l="l" t="t" r="r" b="b"/>
              <a:pathLst>
                <a:path w="4909" h="4918" extrusionOk="0">
                  <a:moveTo>
                    <a:pt x="2455" y="0"/>
                  </a:moveTo>
                  <a:cubicBezTo>
                    <a:pt x="1382" y="0"/>
                    <a:pt x="588" y="861"/>
                    <a:pt x="511" y="1910"/>
                  </a:cubicBezTo>
                  <a:cubicBezTo>
                    <a:pt x="472" y="2464"/>
                    <a:pt x="285" y="3527"/>
                    <a:pt x="54" y="4148"/>
                  </a:cubicBezTo>
                  <a:cubicBezTo>
                    <a:pt x="1" y="4283"/>
                    <a:pt x="63" y="4436"/>
                    <a:pt x="193" y="4494"/>
                  </a:cubicBezTo>
                  <a:cubicBezTo>
                    <a:pt x="646" y="4701"/>
                    <a:pt x="1127" y="4845"/>
                    <a:pt x="1622" y="4918"/>
                  </a:cubicBezTo>
                  <a:lnTo>
                    <a:pt x="3287" y="4918"/>
                  </a:lnTo>
                  <a:cubicBezTo>
                    <a:pt x="3778" y="4845"/>
                    <a:pt x="4259" y="4701"/>
                    <a:pt x="4711" y="4494"/>
                  </a:cubicBezTo>
                  <a:cubicBezTo>
                    <a:pt x="4846" y="4436"/>
                    <a:pt x="4909" y="4283"/>
                    <a:pt x="4856" y="4148"/>
                  </a:cubicBezTo>
                  <a:cubicBezTo>
                    <a:pt x="4620" y="3527"/>
                    <a:pt x="4432" y="2464"/>
                    <a:pt x="4399" y="1910"/>
                  </a:cubicBezTo>
                  <a:cubicBezTo>
                    <a:pt x="4322" y="861"/>
                    <a:pt x="3528" y="0"/>
                    <a:pt x="2455"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1" name="Google Shape;14881;p138"/>
            <p:cNvSpPr/>
            <p:nvPr/>
          </p:nvSpPr>
          <p:spPr>
            <a:xfrm>
              <a:off x="7140875" y="2149451"/>
              <a:ext cx="93921" cy="128987"/>
            </a:xfrm>
            <a:custGeom>
              <a:avLst/>
              <a:gdLst/>
              <a:ahLst/>
              <a:cxnLst/>
              <a:rect l="l" t="t" r="r" b="b"/>
              <a:pathLst>
                <a:path w="3581" h="4918" extrusionOk="0">
                  <a:moveTo>
                    <a:pt x="1117" y="0"/>
                  </a:moveTo>
                  <a:cubicBezTo>
                    <a:pt x="294" y="5"/>
                    <a:pt x="1" y="1126"/>
                    <a:pt x="713" y="1545"/>
                  </a:cubicBezTo>
                  <a:cubicBezTo>
                    <a:pt x="732" y="1559"/>
                    <a:pt x="756" y="1574"/>
                    <a:pt x="780" y="1583"/>
                  </a:cubicBezTo>
                  <a:lnTo>
                    <a:pt x="1401" y="4918"/>
                  </a:lnTo>
                  <a:lnTo>
                    <a:pt x="1959" y="4918"/>
                  </a:lnTo>
                  <a:cubicBezTo>
                    <a:pt x="2450" y="4845"/>
                    <a:pt x="2931" y="4701"/>
                    <a:pt x="3383" y="4494"/>
                  </a:cubicBezTo>
                  <a:cubicBezTo>
                    <a:pt x="3518" y="4436"/>
                    <a:pt x="3581" y="4283"/>
                    <a:pt x="3528" y="4148"/>
                  </a:cubicBezTo>
                  <a:cubicBezTo>
                    <a:pt x="3292" y="3527"/>
                    <a:pt x="3104" y="2464"/>
                    <a:pt x="3071" y="1910"/>
                  </a:cubicBezTo>
                  <a:cubicBezTo>
                    <a:pt x="2994" y="861"/>
                    <a:pt x="2200" y="0"/>
                    <a:pt x="1127"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2" name="Google Shape;14882;p138"/>
            <p:cNvSpPr/>
            <p:nvPr/>
          </p:nvSpPr>
          <p:spPr>
            <a:xfrm>
              <a:off x="7105179" y="2246860"/>
              <a:ext cx="128987" cy="101868"/>
            </a:xfrm>
            <a:custGeom>
              <a:avLst/>
              <a:gdLst/>
              <a:ahLst/>
              <a:cxnLst/>
              <a:rect l="l" t="t" r="r" b="b"/>
              <a:pathLst>
                <a:path w="4918" h="3884" extrusionOk="0">
                  <a:moveTo>
                    <a:pt x="1641" y="1"/>
                  </a:moveTo>
                  <a:lnTo>
                    <a:pt x="1641" y="819"/>
                  </a:lnTo>
                  <a:cubicBezTo>
                    <a:pt x="1641" y="1026"/>
                    <a:pt x="1521" y="1218"/>
                    <a:pt x="1338" y="1310"/>
                  </a:cubicBezTo>
                  <a:lnTo>
                    <a:pt x="452" y="1752"/>
                  </a:lnTo>
                  <a:cubicBezTo>
                    <a:pt x="178" y="1892"/>
                    <a:pt x="0" y="2176"/>
                    <a:pt x="0" y="2484"/>
                  </a:cubicBezTo>
                  <a:lnTo>
                    <a:pt x="0" y="3884"/>
                  </a:lnTo>
                  <a:lnTo>
                    <a:pt x="4918" y="3884"/>
                  </a:lnTo>
                  <a:lnTo>
                    <a:pt x="4918" y="2484"/>
                  </a:lnTo>
                  <a:cubicBezTo>
                    <a:pt x="4918" y="2171"/>
                    <a:pt x="4740" y="1887"/>
                    <a:pt x="4461" y="1752"/>
                  </a:cubicBezTo>
                  <a:lnTo>
                    <a:pt x="3580" y="1310"/>
                  </a:lnTo>
                  <a:cubicBezTo>
                    <a:pt x="3392" y="1218"/>
                    <a:pt x="3277" y="1026"/>
                    <a:pt x="3277" y="819"/>
                  </a:cubicBezTo>
                  <a:lnTo>
                    <a:pt x="3277"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3" name="Google Shape;14883;p138"/>
            <p:cNvSpPr/>
            <p:nvPr/>
          </p:nvSpPr>
          <p:spPr>
            <a:xfrm>
              <a:off x="7147694" y="2246860"/>
              <a:ext cx="43826" cy="28667"/>
            </a:xfrm>
            <a:custGeom>
              <a:avLst/>
              <a:gdLst/>
              <a:ahLst/>
              <a:cxnLst/>
              <a:rect l="l" t="t" r="r" b="b"/>
              <a:pathLst>
                <a:path w="1671" h="1093" extrusionOk="0">
                  <a:moveTo>
                    <a:pt x="15" y="1"/>
                  </a:moveTo>
                  <a:lnTo>
                    <a:pt x="15" y="819"/>
                  </a:lnTo>
                  <a:cubicBezTo>
                    <a:pt x="15" y="857"/>
                    <a:pt x="10" y="891"/>
                    <a:pt x="1" y="925"/>
                  </a:cubicBezTo>
                  <a:cubicBezTo>
                    <a:pt x="265" y="1035"/>
                    <a:pt x="549" y="1093"/>
                    <a:pt x="838" y="1093"/>
                  </a:cubicBezTo>
                  <a:cubicBezTo>
                    <a:pt x="1122" y="1093"/>
                    <a:pt x="1406" y="1035"/>
                    <a:pt x="1670" y="925"/>
                  </a:cubicBezTo>
                  <a:cubicBezTo>
                    <a:pt x="1661" y="891"/>
                    <a:pt x="1656" y="857"/>
                    <a:pt x="1656" y="819"/>
                  </a:cubicBezTo>
                  <a:lnTo>
                    <a:pt x="1656"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4" name="Google Shape;14884;p138"/>
            <p:cNvSpPr/>
            <p:nvPr/>
          </p:nvSpPr>
          <p:spPr>
            <a:xfrm>
              <a:off x="7105179" y="2284470"/>
              <a:ext cx="128987" cy="64257"/>
            </a:xfrm>
            <a:custGeom>
              <a:avLst/>
              <a:gdLst/>
              <a:ahLst/>
              <a:cxnLst/>
              <a:rect l="l" t="t" r="r" b="b"/>
              <a:pathLst>
                <a:path w="4918" h="2450" extrusionOk="0">
                  <a:moveTo>
                    <a:pt x="1083" y="1"/>
                  </a:moveTo>
                  <a:lnTo>
                    <a:pt x="452" y="318"/>
                  </a:lnTo>
                  <a:cubicBezTo>
                    <a:pt x="173" y="458"/>
                    <a:pt x="0" y="742"/>
                    <a:pt x="0" y="1050"/>
                  </a:cubicBezTo>
                  <a:lnTo>
                    <a:pt x="0" y="2450"/>
                  </a:lnTo>
                  <a:lnTo>
                    <a:pt x="4918" y="2450"/>
                  </a:lnTo>
                  <a:lnTo>
                    <a:pt x="4918" y="1050"/>
                  </a:lnTo>
                  <a:cubicBezTo>
                    <a:pt x="4918" y="742"/>
                    <a:pt x="4740" y="458"/>
                    <a:pt x="4461" y="318"/>
                  </a:cubicBezTo>
                  <a:lnTo>
                    <a:pt x="3835" y="1"/>
                  </a:lnTo>
                  <a:cubicBezTo>
                    <a:pt x="3513" y="501"/>
                    <a:pt x="2986" y="751"/>
                    <a:pt x="2459" y="751"/>
                  </a:cubicBezTo>
                  <a:cubicBezTo>
                    <a:pt x="1932" y="751"/>
                    <a:pt x="1405" y="501"/>
                    <a:pt x="1083" y="1"/>
                  </a:cubicBez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5" name="Google Shape;14885;p138"/>
            <p:cNvSpPr/>
            <p:nvPr/>
          </p:nvSpPr>
          <p:spPr>
            <a:xfrm>
              <a:off x="7126633" y="2190786"/>
              <a:ext cx="85948" cy="70500"/>
            </a:xfrm>
            <a:custGeom>
              <a:avLst/>
              <a:gdLst/>
              <a:ahLst/>
              <a:cxnLst/>
              <a:rect l="l" t="t" r="r" b="b"/>
              <a:pathLst>
                <a:path w="3277" h="2688" extrusionOk="0">
                  <a:moveTo>
                    <a:pt x="1262" y="0"/>
                  </a:moveTo>
                  <a:cubicBezTo>
                    <a:pt x="1158" y="0"/>
                    <a:pt x="1060" y="60"/>
                    <a:pt x="1015" y="156"/>
                  </a:cubicBezTo>
                  <a:cubicBezTo>
                    <a:pt x="924" y="344"/>
                    <a:pt x="799" y="512"/>
                    <a:pt x="640" y="647"/>
                  </a:cubicBezTo>
                  <a:cubicBezTo>
                    <a:pt x="496" y="777"/>
                    <a:pt x="337" y="888"/>
                    <a:pt x="159" y="974"/>
                  </a:cubicBezTo>
                  <a:cubicBezTo>
                    <a:pt x="58" y="1027"/>
                    <a:pt x="0" y="1143"/>
                    <a:pt x="15" y="1258"/>
                  </a:cubicBezTo>
                  <a:cubicBezTo>
                    <a:pt x="120" y="2076"/>
                    <a:pt x="818" y="2682"/>
                    <a:pt x="1641" y="2687"/>
                  </a:cubicBezTo>
                  <a:cubicBezTo>
                    <a:pt x="2493" y="2687"/>
                    <a:pt x="3205" y="2028"/>
                    <a:pt x="3272" y="1176"/>
                  </a:cubicBezTo>
                  <a:cubicBezTo>
                    <a:pt x="3277" y="1090"/>
                    <a:pt x="3243" y="1008"/>
                    <a:pt x="3181" y="955"/>
                  </a:cubicBezTo>
                  <a:cubicBezTo>
                    <a:pt x="2637" y="503"/>
                    <a:pt x="2007" y="180"/>
                    <a:pt x="1323" y="7"/>
                  </a:cubicBezTo>
                  <a:cubicBezTo>
                    <a:pt x="1303" y="2"/>
                    <a:pt x="1282" y="0"/>
                    <a:pt x="1262"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6" name="Google Shape;14886;p138"/>
            <p:cNvSpPr/>
            <p:nvPr/>
          </p:nvSpPr>
          <p:spPr>
            <a:xfrm>
              <a:off x="7126633" y="2190786"/>
              <a:ext cx="85948" cy="69870"/>
            </a:xfrm>
            <a:custGeom>
              <a:avLst/>
              <a:gdLst/>
              <a:ahLst/>
              <a:cxnLst/>
              <a:rect l="l" t="t" r="r" b="b"/>
              <a:pathLst>
                <a:path w="3277" h="2664" extrusionOk="0">
                  <a:moveTo>
                    <a:pt x="1262" y="0"/>
                  </a:moveTo>
                  <a:cubicBezTo>
                    <a:pt x="1158" y="0"/>
                    <a:pt x="1060" y="60"/>
                    <a:pt x="1015" y="156"/>
                  </a:cubicBezTo>
                  <a:cubicBezTo>
                    <a:pt x="953" y="291"/>
                    <a:pt x="866" y="411"/>
                    <a:pt x="765" y="522"/>
                  </a:cubicBezTo>
                  <a:cubicBezTo>
                    <a:pt x="727" y="565"/>
                    <a:pt x="688" y="609"/>
                    <a:pt x="645" y="647"/>
                  </a:cubicBezTo>
                  <a:cubicBezTo>
                    <a:pt x="496" y="777"/>
                    <a:pt x="337" y="888"/>
                    <a:pt x="164" y="974"/>
                  </a:cubicBezTo>
                  <a:cubicBezTo>
                    <a:pt x="58" y="1027"/>
                    <a:pt x="0" y="1143"/>
                    <a:pt x="15" y="1258"/>
                  </a:cubicBezTo>
                  <a:cubicBezTo>
                    <a:pt x="111" y="1980"/>
                    <a:pt x="669" y="2553"/>
                    <a:pt x="1391" y="2663"/>
                  </a:cubicBezTo>
                  <a:cubicBezTo>
                    <a:pt x="1064" y="2437"/>
                    <a:pt x="818" y="2139"/>
                    <a:pt x="818" y="1590"/>
                  </a:cubicBezTo>
                  <a:lnTo>
                    <a:pt x="818" y="1200"/>
                  </a:lnTo>
                  <a:cubicBezTo>
                    <a:pt x="881" y="1157"/>
                    <a:pt x="943" y="1109"/>
                    <a:pt x="1006" y="1056"/>
                  </a:cubicBezTo>
                  <a:cubicBezTo>
                    <a:pt x="1160" y="921"/>
                    <a:pt x="1290" y="763"/>
                    <a:pt x="1400" y="594"/>
                  </a:cubicBezTo>
                  <a:cubicBezTo>
                    <a:pt x="2757" y="883"/>
                    <a:pt x="3195" y="1547"/>
                    <a:pt x="3195" y="1547"/>
                  </a:cubicBezTo>
                  <a:cubicBezTo>
                    <a:pt x="3234" y="1427"/>
                    <a:pt x="3262" y="1301"/>
                    <a:pt x="3272" y="1176"/>
                  </a:cubicBezTo>
                  <a:cubicBezTo>
                    <a:pt x="3277" y="1090"/>
                    <a:pt x="3243" y="1008"/>
                    <a:pt x="3181" y="955"/>
                  </a:cubicBezTo>
                  <a:cubicBezTo>
                    <a:pt x="2637" y="503"/>
                    <a:pt x="2007" y="180"/>
                    <a:pt x="1323" y="7"/>
                  </a:cubicBezTo>
                  <a:cubicBezTo>
                    <a:pt x="1303" y="2"/>
                    <a:pt x="1282" y="0"/>
                    <a:pt x="1262"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7" name="Google Shape;14887;p138"/>
            <p:cNvSpPr/>
            <p:nvPr/>
          </p:nvSpPr>
          <p:spPr>
            <a:xfrm>
              <a:off x="7210666" y="2299105"/>
              <a:ext cx="23500" cy="49622"/>
            </a:xfrm>
            <a:custGeom>
              <a:avLst/>
              <a:gdLst/>
              <a:ahLst/>
              <a:cxnLst/>
              <a:rect l="l" t="t" r="r" b="b"/>
              <a:pathLst>
                <a:path w="896" h="1892" extrusionOk="0">
                  <a:moveTo>
                    <a:pt x="727" y="1"/>
                  </a:moveTo>
                  <a:lnTo>
                    <a:pt x="126" y="612"/>
                  </a:lnTo>
                  <a:cubicBezTo>
                    <a:pt x="44" y="694"/>
                    <a:pt x="1" y="804"/>
                    <a:pt x="1" y="925"/>
                  </a:cubicBezTo>
                  <a:lnTo>
                    <a:pt x="1" y="1892"/>
                  </a:lnTo>
                  <a:lnTo>
                    <a:pt x="896" y="1892"/>
                  </a:lnTo>
                  <a:lnTo>
                    <a:pt x="896" y="492"/>
                  </a:lnTo>
                  <a:cubicBezTo>
                    <a:pt x="891" y="314"/>
                    <a:pt x="833" y="140"/>
                    <a:pt x="727"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8" name="Google Shape;14888;p138"/>
            <p:cNvSpPr/>
            <p:nvPr/>
          </p:nvSpPr>
          <p:spPr>
            <a:xfrm>
              <a:off x="7105179" y="2299105"/>
              <a:ext cx="23369" cy="49622"/>
            </a:xfrm>
            <a:custGeom>
              <a:avLst/>
              <a:gdLst/>
              <a:ahLst/>
              <a:cxnLst/>
              <a:rect l="l" t="t" r="r" b="b"/>
              <a:pathLst>
                <a:path w="891" h="1892" extrusionOk="0">
                  <a:moveTo>
                    <a:pt x="164" y="1"/>
                  </a:moveTo>
                  <a:cubicBezTo>
                    <a:pt x="58" y="140"/>
                    <a:pt x="0" y="314"/>
                    <a:pt x="0" y="492"/>
                  </a:cubicBezTo>
                  <a:lnTo>
                    <a:pt x="0" y="1892"/>
                  </a:lnTo>
                  <a:lnTo>
                    <a:pt x="890" y="1892"/>
                  </a:lnTo>
                  <a:lnTo>
                    <a:pt x="890" y="925"/>
                  </a:lnTo>
                  <a:cubicBezTo>
                    <a:pt x="890" y="804"/>
                    <a:pt x="847" y="694"/>
                    <a:pt x="765" y="612"/>
                  </a:cubicBezTo>
                  <a:lnTo>
                    <a:pt x="164" y="1"/>
                  </a:ln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9" name="Google Shape;14889;p138"/>
            <p:cNvSpPr/>
            <p:nvPr/>
          </p:nvSpPr>
          <p:spPr>
            <a:xfrm>
              <a:off x="7352006" y="2161935"/>
              <a:ext cx="33099" cy="72598"/>
            </a:xfrm>
            <a:custGeom>
              <a:avLst/>
              <a:gdLst/>
              <a:ahLst/>
              <a:cxnLst/>
              <a:rect l="l" t="t" r="r" b="b"/>
              <a:pathLst>
                <a:path w="1262" h="2768" extrusionOk="0">
                  <a:moveTo>
                    <a:pt x="752" y="0"/>
                  </a:moveTo>
                  <a:cubicBezTo>
                    <a:pt x="338" y="0"/>
                    <a:pt x="1" y="340"/>
                    <a:pt x="1" y="756"/>
                  </a:cubicBezTo>
                  <a:lnTo>
                    <a:pt x="1" y="929"/>
                  </a:lnTo>
                  <a:cubicBezTo>
                    <a:pt x="1" y="1146"/>
                    <a:pt x="39" y="1362"/>
                    <a:pt x="107" y="1564"/>
                  </a:cubicBezTo>
                  <a:lnTo>
                    <a:pt x="506" y="2767"/>
                  </a:lnTo>
                  <a:lnTo>
                    <a:pt x="1262" y="2767"/>
                  </a:lnTo>
                  <a:lnTo>
                    <a:pt x="1262" y="0"/>
                  </a:lnTo>
                  <a:lnTo>
                    <a:pt x="761" y="0"/>
                  </a:lnTo>
                  <a:cubicBezTo>
                    <a:pt x="758" y="0"/>
                    <a:pt x="755" y="0"/>
                    <a:pt x="752"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0" name="Google Shape;14890;p138"/>
            <p:cNvSpPr/>
            <p:nvPr/>
          </p:nvSpPr>
          <p:spPr>
            <a:xfrm>
              <a:off x="7365277" y="2155247"/>
              <a:ext cx="79155" cy="79286"/>
            </a:xfrm>
            <a:custGeom>
              <a:avLst/>
              <a:gdLst/>
              <a:ahLst/>
              <a:cxnLst/>
              <a:rect l="l" t="t" r="r" b="b"/>
              <a:pathLst>
                <a:path w="3018" h="3023" extrusionOk="0">
                  <a:moveTo>
                    <a:pt x="756" y="0"/>
                  </a:moveTo>
                  <a:cubicBezTo>
                    <a:pt x="337" y="0"/>
                    <a:pt x="0" y="337"/>
                    <a:pt x="0" y="756"/>
                  </a:cubicBezTo>
                  <a:cubicBezTo>
                    <a:pt x="0" y="1035"/>
                    <a:pt x="226" y="1261"/>
                    <a:pt x="501" y="1261"/>
                  </a:cubicBezTo>
                  <a:lnTo>
                    <a:pt x="2512" y="3022"/>
                  </a:lnTo>
                  <a:lnTo>
                    <a:pt x="2940" y="1531"/>
                  </a:lnTo>
                  <a:cubicBezTo>
                    <a:pt x="2993" y="1353"/>
                    <a:pt x="3017" y="1165"/>
                    <a:pt x="3017" y="977"/>
                  </a:cubicBezTo>
                  <a:lnTo>
                    <a:pt x="3017" y="0"/>
                  </a:ln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1" name="Google Shape;14891;p138"/>
            <p:cNvSpPr/>
            <p:nvPr/>
          </p:nvSpPr>
          <p:spPr>
            <a:xfrm>
              <a:off x="7377132" y="2254938"/>
              <a:ext cx="42174" cy="37007"/>
            </a:xfrm>
            <a:custGeom>
              <a:avLst/>
              <a:gdLst/>
              <a:ahLst/>
              <a:cxnLst/>
              <a:rect l="l" t="t" r="r" b="b"/>
              <a:pathLst>
                <a:path w="1608" h="1411" extrusionOk="0">
                  <a:moveTo>
                    <a:pt x="0" y="1"/>
                  </a:moveTo>
                  <a:lnTo>
                    <a:pt x="0" y="1411"/>
                  </a:lnTo>
                  <a:lnTo>
                    <a:pt x="1608" y="1411"/>
                  </a:lnTo>
                  <a:lnTo>
                    <a:pt x="1608"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2" name="Google Shape;14892;p138"/>
            <p:cNvSpPr/>
            <p:nvPr/>
          </p:nvSpPr>
          <p:spPr>
            <a:xfrm>
              <a:off x="7377263" y="2254938"/>
              <a:ext cx="42174" cy="23002"/>
            </a:xfrm>
            <a:custGeom>
              <a:avLst/>
              <a:gdLst/>
              <a:ahLst/>
              <a:cxnLst/>
              <a:rect l="l" t="t" r="r" b="b"/>
              <a:pathLst>
                <a:path w="1608" h="877" extrusionOk="0">
                  <a:moveTo>
                    <a:pt x="0" y="1"/>
                  </a:moveTo>
                  <a:lnTo>
                    <a:pt x="0" y="718"/>
                  </a:lnTo>
                  <a:cubicBezTo>
                    <a:pt x="258" y="823"/>
                    <a:pt x="531" y="876"/>
                    <a:pt x="804" y="876"/>
                  </a:cubicBezTo>
                  <a:cubicBezTo>
                    <a:pt x="1077" y="876"/>
                    <a:pt x="1350" y="823"/>
                    <a:pt x="1607" y="718"/>
                  </a:cubicBezTo>
                  <a:lnTo>
                    <a:pt x="1607"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3" name="Google Shape;14893;p138"/>
            <p:cNvSpPr/>
            <p:nvPr/>
          </p:nvSpPr>
          <p:spPr>
            <a:xfrm>
              <a:off x="7327903" y="2277913"/>
              <a:ext cx="140737" cy="70814"/>
            </a:xfrm>
            <a:custGeom>
              <a:avLst/>
              <a:gdLst/>
              <a:ahLst/>
              <a:cxnLst/>
              <a:rect l="l" t="t" r="r" b="b"/>
              <a:pathLst>
                <a:path w="5366" h="2700" extrusionOk="0">
                  <a:moveTo>
                    <a:pt x="1882" y="0"/>
                  </a:moveTo>
                  <a:lnTo>
                    <a:pt x="588" y="371"/>
                  </a:lnTo>
                  <a:cubicBezTo>
                    <a:pt x="241" y="467"/>
                    <a:pt x="1" y="785"/>
                    <a:pt x="1" y="1146"/>
                  </a:cubicBezTo>
                  <a:lnTo>
                    <a:pt x="1" y="2700"/>
                  </a:lnTo>
                  <a:lnTo>
                    <a:pt x="5366" y="2700"/>
                  </a:lnTo>
                  <a:lnTo>
                    <a:pt x="5366" y="1146"/>
                  </a:lnTo>
                  <a:cubicBezTo>
                    <a:pt x="5366" y="785"/>
                    <a:pt x="5125" y="467"/>
                    <a:pt x="4779" y="371"/>
                  </a:cubicBezTo>
                  <a:lnTo>
                    <a:pt x="3485" y="0"/>
                  </a:lnTo>
                  <a:lnTo>
                    <a:pt x="2681" y="535"/>
                  </a:lnTo>
                  <a:lnTo>
                    <a:pt x="1882" y="0"/>
                  </a:ln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4" name="Google Shape;14894;p138"/>
            <p:cNvSpPr/>
            <p:nvPr/>
          </p:nvSpPr>
          <p:spPr>
            <a:xfrm>
              <a:off x="7358694" y="2188320"/>
              <a:ext cx="79155" cy="72571"/>
            </a:xfrm>
            <a:custGeom>
              <a:avLst/>
              <a:gdLst/>
              <a:ahLst/>
              <a:cxnLst/>
              <a:rect l="l" t="t" r="r" b="b"/>
              <a:pathLst>
                <a:path w="3018" h="2767" extrusionOk="0">
                  <a:moveTo>
                    <a:pt x="968" y="0"/>
                  </a:moveTo>
                  <a:cubicBezTo>
                    <a:pt x="829" y="0"/>
                    <a:pt x="699" y="53"/>
                    <a:pt x="602" y="149"/>
                  </a:cubicBezTo>
                  <a:lnTo>
                    <a:pt x="145" y="606"/>
                  </a:lnTo>
                  <a:cubicBezTo>
                    <a:pt x="54" y="698"/>
                    <a:pt x="1" y="828"/>
                    <a:pt x="1" y="962"/>
                  </a:cubicBezTo>
                  <a:lnTo>
                    <a:pt x="1" y="1256"/>
                  </a:lnTo>
                  <a:cubicBezTo>
                    <a:pt x="1" y="2088"/>
                    <a:pt x="675" y="2767"/>
                    <a:pt x="1507" y="2767"/>
                  </a:cubicBezTo>
                  <a:cubicBezTo>
                    <a:pt x="2339" y="2767"/>
                    <a:pt x="3018" y="2088"/>
                    <a:pt x="3018" y="1256"/>
                  </a:cubicBezTo>
                  <a:lnTo>
                    <a:pt x="3018" y="934"/>
                  </a:lnTo>
                  <a:cubicBezTo>
                    <a:pt x="3018" y="804"/>
                    <a:pt x="2965" y="674"/>
                    <a:pt x="2874" y="577"/>
                  </a:cubicBezTo>
                  <a:cubicBezTo>
                    <a:pt x="2484" y="197"/>
                    <a:pt x="1772" y="29"/>
                    <a:pt x="968"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5" name="Google Shape;14895;p138"/>
            <p:cNvSpPr/>
            <p:nvPr/>
          </p:nvSpPr>
          <p:spPr>
            <a:xfrm>
              <a:off x="7358694" y="2188320"/>
              <a:ext cx="78919" cy="70945"/>
            </a:xfrm>
            <a:custGeom>
              <a:avLst/>
              <a:gdLst/>
              <a:ahLst/>
              <a:cxnLst/>
              <a:rect l="l" t="t" r="r" b="b"/>
              <a:pathLst>
                <a:path w="3009" h="2705" extrusionOk="0">
                  <a:moveTo>
                    <a:pt x="968" y="0"/>
                  </a:moveTo>
                  <a:cubicBezTo>
                    <a:pt x="829" y="0"/>
                    <a:pt x="699" y="53"/>
                    <a:pt x="602" y="149"/>
                  </a:cubicBezTo>
                  <a:lnTo>
                    <a:pt x="1" y="751"/>
                  </a:lnTo>
                  <a:lnTo>
                    <a:pt x="1" y="1251"/>
                  </a:lnTo>
                  <a:cubicBezTo>
                    <a:pt x="1" y="1925"/>
                    <a:pt x="444" y="2517"/>
                    <a:pt x="1093" y="2704"/>
                  </a:cubicBezTo>
                  <a:cubicBezTo>
                    <a:pt x="872" y="2435"/>
                    <a:pt x="756" y="2103"/>
                    <a:pt x="756" y="1756"/>
                  </a:cubicBezTo>
                  <a:lnTo>
                    <a:pt x="756" y="1198"/>
                  </a:lnTo>
                  <a:lnTo>
                    <a:pt x="752" y="1198"/>
                  </a:lnTo>
                  <a:cubicBezTo>
                    <a:pt x="752" y="910"/>
                    <a:pt x="992" y="698"/>
                    <a:pt x="1286" y="698"/>
                  </a:cubicBezTo>
                  <a:cubicBezTo>
                    <a:pt x="1733" y="698"/>
                    <a:pt x="2623" y="751"/>
                    <a:pt x="3008" y="1035"/>
                  </a:cubicBezTo>
                  <a:cubicBezTo>
                    <a:pt x="2994" y="929"/>
                    <a:pt x="2951" y="654"/>
                    <a:pt x="2874" y="577"/>
                  </a:cubicBezTo>
                  <a:cubicBezTo>
                    <a:pt x="2484" y="197"/>
                    <a:pt x="1772" y="24"/>
                    <a:pt x="968"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6" name="Google Shape;14896;p138"/>
            <p:cNvSpPr/>
            <p:nvPr/>
          </p:nvSpPr>
          <p:spPr>
            <a:xfrm>
              <a:off x="7327903" y="2295827"/>
              <a:ext cx="28168" cy="52901"/>
            </a:xfrm>
            <a:custGeom>
              <a:avLst/>
              <a:gdLst/>
              <a:ahLst/>
              <a:cxnLst/>
              <a:rect l="l" t="t" r="r" b="b"/>
              <a:pathLst>
                <a:path w="1074" h="2017" extrusionOk="0">
                  <a:moveTo>
                    <a:pt x="145" y="1"/>
                  </a:moveTo>
                  <a:cubicBezTo>
                    <a:pt x="49" y="135"/>
                    <a:pt x="1" y="294"/>
                    <a:pt x="1" y="458"/>
                  </a:cubicBezTo>
                  <a:lnTo>
                    <a:pt x="1" y="2017"/>
                  </a:lnTo>
                  <a:lnTo>
                    <a:pt x="1074" y="2017"/>
                  </a:lnTo>
                  <a:lnTo>
                    <a:pt x="1074" y="1257"/>
                  </a:lnTo>
                  <a:cubicBezTo>
                    <a:pt x="1074" y="1045"/>
                    <a:pt x="987" y="838"/>
                    <a:pt x="838" y="689"/>
                  </a:cubicBezTo>
                  <a:lnTo>
                    <a:pt x="145" y="1"/>
                  </a:ln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7" name="Google Shape;14897;p138"/>
            <p:cNvSpPr/>
            <p:nvPr/>
          </p:nvSpPr>
          <p:spPr>
            <a:xfrm>
              <a:off x="7440367" y="2295827"/>
              <a:ext cx="28168" cy="52901"/>
            </a:xfrm>
            <a:custGeom>
              <a:avLst/>
              <a:gdLst/>
              <a:ahLst/>
              <a:cxnLst/>
              <a:rect l="l" t="t" r="r" b="b"/>
              <a:pathLst>
                <a:path w="1074" h="2017" extrusionOk="0">
                  <a:moveTo>
                    <a:pt x="929" y="1"/>
                  </a:moveTo>
                  <a:lnTo>
                    <a:pt x="241" y="689"/>
                  </a:lnTo>
                  <a:cubicBezTo>
                    <a:pt x="87" y="838"/>
                    <a:pt x="5" y="1045"/>
                    <a:pt x="5" y="1257"/>
                  </a:cubicBezTo>
                  <a:lnTo>
                    <a:pt x="0" y="1257"/>
                  </a:lnTo>
                  <a:lnTo>
                    <a:pt x="0" y="2017"/>
                  </a:lnTo>
                  <a:lnTo>
                    <a:pt x="1073" y="2017"/>
                  </a:lnTo>
                  <a:lnTo>
                    <a:pt x="1073" y="458"/>
                  </a:lnTo>
                  <a:cubicBezTo>
                    <a:pt x="1073" y="294"/>
                    <a:pt x="1025" y="135"/>
                    <a:pt x="929"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8" name="Google Shape;14898;p138"/>
            <p:cNvSpPr/>
            <p:nvPr/>
          </p:nvSpPr>
          <p:spPr>
            <a:xfrm>
              <a:off x="7163850" y="1985267"/>
              <a:ext cx="199172" cy="171843"/>
            </a:xfrm>
            <a:custGeom>
              <a:avLst/>
              <a:gdLst/>
              <a:ahLst/>
              <a:cxnLst/>
              <a:rect l="l" t="t" r="r" b="b"/>
              <a:pathLst>
                <a:path w="7594" h="6552" extrusionOk="0">
                  <a:moveTo>
                    <a:pt x="669" y="0"/>
                  </a:moveTo>
                  <a:cubicBezTo>
                    <a:pt x="299" y="0"/>
                    <a:pt x="1" y="303"/>
                    <a:pt x="1" y="674"/>
                  </a:cubicBezTo>
                  <a:lnTo>
                    <a:pt x="1" y="4249"/>
                  </a:lnTo>
                  <a:cubicBezTo>
                    <a:pt x="1" y="4619"/>
                    <a:pt x="299" y="4918"/>
                    <a:pt x="669" y="4918"/>
                  </a:cubicBezTo>
                  <a:lnTo>
                    <a:pt x="3128" y="4918"/>
                  </a:lnTo>
                  <a:lnTo>
                    <a:pt x="2753" y="6409"/>
                  </a:lnTo>
                  <a:cubicBezTo>
                    <a:pt x="2731" y="6486"/>
                    <a:pt x="2792" y="6551"/>
                    <a:pt x="2861" y="6551"/>
                  </a:cubicBezTo>
                  <a:cubicBezTo>
                    <a:pt x="2882" y="6551"/>
                    <a:pt x="2905" y="6545"/>
                    <a:pt x="2926" y="6530"/>
                  </a:cubicBezTo>
                  <a:lnTo>
                    <a:pt x="5140" y="4922"/>
                  </a:lnTo>
                  <a:lnTo>
                    <a:pt x="6925" y="4922"/>
                  </a:lnTo>
                  <a:cubicBezTo>
                    <a:pt x="7295" y="4918"/>
                    <a:pt x="7594" y="4619"/>
                    <a:pt x="7594" y="4249"/>
                  </a:cubicBezTo>
                  <a:lnTo>
                    <a:pt x="7594" y="674"/>
                  </a:lnTo>
                  <a:cubicBezTo>
                    <a:pt x="7594" y="303"/>
                    <a:pt x="7295" y="5"/>
                    <a:pt x="6925" y="0"/>
                  </a:cubicBezTo>
                  <a:close/>
                </a:path>
              </a:pathLst>
            </a:custGeom>
            <a:solidFill>
              <a:srgbClr val="E8EC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9" name="Google Shape;14899;p138"/>
            <p:cNvSpPr/>
            <p:nvPr/>
          </p:nvSpPr>
          <p:spPr>
            <a:xfrm>
              <a:off x="7099619" y="2143943"/>
              <a:ext cx="140238" cy="210371"/>
            </a:xfrm>
            <a:custGeom>
              <a:avLst/>
              <a:gdLst/>
              <a:ahLst/>
              <a:cxnLst/>
              <a:rect l="l" t="t" r="r" b="b"/>
              <a:pathLst>
                <a:path w="5347" h="8021" extrusionOk="0">
                  <a:moveTo>
                    <a:pt x="2669" y="419"/>
                  </a:moveTo>
                  <a:cubicBezTo>
                    <a:pt x="2725" y="419"/>
                    <a:pt x="2782" y="422"/>
                    <a:pt x="2839" y="427"/>
                  </a:cubicBezTo>
                  <a:cubicBezTo>
                    <a:pt x="3749" y="508"/>
                    <a:pt x="4466" y="1307"/>
                    <a:pt x="4471" y="2245"/>
                  </a:cubicBezTo>
                  <a:cubicBezTo>
                    <a:pt x="4475" y="3131"/>
                    <a:pt x="4687" y="3954"/>
                    <a:pt x="4865" y="4387"/>
                  </a:cubicBezTo>
                  <a:cubicBezTo>
                    <a:pt x="4870" y="4391"/>
                    <a:pt x="4865" y="4401"/>
                    <a:pt x="4860" y="4401"/>
                  </a:cubicBezTo>
                  <a:cubicBezTo>
                    <a:pt x="4677" y="4531"/>
                    <a:pt x="4264" y="4767"/>
                    <a:pt x="3556" y="4916"/>
                  </a:cubicBezTo>
                  <a:cubicBezTo>
                    <a:pt x="3551" y="4892"/>
                    <a:pt x="3547" y="4873"/>
                    <a:pt x="3547" y="4849"/>
                  </a:cubicBezTo>
                  <a:lnTo>
                    <a:pt x="3547" y="4430"/>
                  </a:lnTo>
                  <a:cubicBezTo>
                    <a:pt x="3826" y="4271"/>
                    <a:pt x="4052" y="4045"/>
                    <a:pt x="4211" y="3766"/>
                  </a:cubicBezTo>
                  <a:cubicBezTo>
                    <a:pt x="4504" y="3246"/>
                    <a:pt x="4398" y="2592"/>
                    <a:pt x="3956" y="2183"/>
                  </a:cubicBezTo>
                  <a:cubicBezTo>
                    <a:pt x="3653" y="1904"/>
                    <a:pt x="3099" y="1567"/>
                    <a:pt x="2219" y="1567"/>
                  </a:cubicBezTo>
                  <a:cubicBezTo>
                    <a:pt x="2166" y="1567"/>
                    <a:pt x="2113" y="1586"/>
                    <a:pt x="2074" y="1625"/>
                  </a:cubicBezTo>
                  <a:lnTo>
                    <a:pt x="1627" y="2072"/>
                  </a:lnTo>
                  <a:cubicBezTo>
                    <a:pt x="1468" y="2223"/>
                    <a:pt x="1609" y="2439"/>
                    <a:pt x="1772" y="2439"/>
                  </a:cubicBezTo>
                  <a:cubicBezTo>
                    <a:pt x="1822" y="2439"/>
                    <a:pt x="1874" y="2419"/>
                    <a:pt x="1920" y="2371"/>
                  </a:cubicBezTo>
                  <a:lnTo>
                    <a:pt x="2305" y="1986"/>
                  </a:lnTo>
                  <a:cubicBezTo>
                    <a:pt x="2863" y="2000"/>
                    <a:pt x="3325" y="2168"/>
                    <a:pt x="3677" y="2491"/>
                  </a:cubicBezTo>
                  <a:cubicBezTo>
                    <a:pt x="3975" y="2765"/>
                    <a:pt x="4042" y="3208"/>
                    <a:pt x="3845" y="3559"/>
                  </a:cubicBezTo>
                  <a:cubicBezTo>
                    <a:pt x="3600" y="3991"/>
                    <a:pt x="3143" y="4247"/>
                    <a:pt x="2664" y="4247"/>
                  </a:cubicBezTo>
                  <a:cubicBezTo>
                    <a:pt x="2551" y="4247"/>
                    <a:pt x="2437" y="4233"/>
                    <a:pt x="2324" y="4204"/>
                  </a:cubicBezTo>
                  <a:cubicBezTo>
                    <a:pt x="1728" y="4045"/>
                    <a:pt x="1314" y="3506"/>
                    <a:pt x="1314" y="2890"/>
                  </a:cubicBezTo>
                  <a:cubicBezTo>
                    <a:pt x="1314" y="2751"/>
                    <a:pt x="1208" y="2681"/>
                    <a:pt x="1102" y="2681"/>
                  </a:cubicBezTo>
                  <a:cubicBezTo>
                    <a:pt x="996" y="2681"/>
                    <a:pt x="891" y="2751"/>
                    <a:pt x="891" y="2890"/>
                  </a:cubicBezTo>
                  <a:cubicBezTo>
                    <a:pt x="891" y="3530"/>
                    <a:pt x="1232" y="4117"/>
                    <a:pt x="1786" y="4430"/>
                  </a:cubicBezTo>
                  <a:lnTo>
                    <a:pt x="1786" y="4853"/>
                  </a:lnTo>
                  <a:cubicBezTo>
                    <a:pt x="1786" y="4873"/>
                    <a:pt x="1781" y="4897"/>
                    <a:pt x="1776" y="4916"/>
                  </a:cubicBezTo>
                  <a:cubicBezTo>
                    <a:pt x="1073" y="4772"/>
                    <a:pt x="660" y="4536"/>
                    <a:pt x="472" y="4406"/>
                  </a:cubicBezTo>
                  <a:cubicBezTo>
                    <a:pt x="467" y="4401"/>
                    <a:pt x="467" y="4391"/>
                    <a:pt x="472" y="4387"/>
                  </a:cubicBezTo>
                  <a:cubicBezTo>
                    <a:pt x="650" y="3954"/>
                    <a:pt x="862" y="3131"/>
                    <a:pt x="867" y="2245"/>
                  </a:cubicBezTo>
                  <a:cubicBezTo>
                    <a:pt x="871" y="1307"/>
                    <a:pt x="1588" y="508"/>
                    <a:pt x="2498" y="427"/>
                  </a:cubicBezTo>
                  <a:cubicBezTo>
                    <a:pt x="2555" y="422"/>
                    <a:pt x="2612" y="419"/>
                    <a:pt x="2669" y="419"/>
                  </a:cubicBezTo>
                  <a:close/>
                  <a:moveTo>
                    <a:pt x="3128" y="4603"/>
                  </a:moveTo>
                  <a:lnTo>
                    <a:pt x="3128" y="4849"/>
                  </a:lnTo>
                  <a:cubicBezTo>
                    <a:pt x="3128" y="5099"/>
                    <a:pt x="3268" y="5325"/>
                    <a:pt x="3489" y="5436"/>
                  </a:cubicBezTo>
                  <a:lnTo>
                    <a:pt x="3624" y="5503"/>
                  </a:lnTo>
                  <a:cubicBezTo>
                    <a:pt x="3417" y="5835"/>
                    <a:pt x="3056" y="6032"/>
                    <a:pt x="2671" y="6037"/>
                  </a:cubicBezTo>
                  <a:cubicBezTo>
                    <a:pt x="2281" y="6032"/>
                    <a:pt x="1920" y="5835"/>
                    <a:pt x="1709" y="5503"/>
                  </a:cubicBezTo>
                  <a:lnTo>
                    <a:pt x="1843" y="5436"/>
                  </a:lnTo>
                  <a:cubicBezTo>
                    <a:pt x="2069" y="5325"/>
                    <a:pt x="2209" y="5099"/>
                    <a:pt x="2204" y="4849"/>
                  </a:cubicBezTo>
                  <a:lnTo>
                    <a:pt x="2204" y="4603"/>
                  </a:lnTo>
                  <a:cubicBezTo>
                    <a:pt x="2356" y="4644"/>
                    <a:pt x="2511" y="4665"/>
                    <a:pt x="2666" y="4665"/>
                  </a:cubicBezTo>
                  <a:cubicBezTo>
                    <a:pt x="2821" y="4665"/>
                    <a:pt x="2976" y="4644"/>
                    <a:pt x="3128" y="4603"/>
                  </a:cubicBezTo>
                  <a:close/>
                  <a:moveTo>
                    <a:pt x="2669" y="1"/>
                  </a:moveTo>
                  <a:cubicBezTo>
                    <a:pt x="2599" y="1"/>
                    <a:pt x="2529" y="3"/>
                    <a:pt x="2459" y="8"/>
                  </a:cubicBezTo>
                  <a:cubicBezTo>
                    <a:pt x="1338" y="114"/>
                    <a:pt x="453" y="1091"/>
                    <a:pt x="448" y="2241"/>
                  </a:cubicBezTo>
                  <a:cubicBezTo>
                    <a:pt x="443" y="3068"/>
                    <a:pt x="251" y="3828"/>
                    <a:pt x="87" y="4228"/>
                  </a:cubicBezTo>
                  <a:cubicBezTo>
                    <a:pt x="10" y="4416"/>
                    <a:pt x="73" y="4632"/>
                    <a:pt x="241" y="4748"/>
                  </a:cubicBezTo>
                  <a:cubicBezTo>
                    <a:pt x="568" y="4969"/>
                    <a:pt x="934" y="5132"/>
                    <a:pt x="1324" y="5234"/>
                  </a:cubicBezTo>
                  <a:lnTo>
                    <a:pt x="486" y="5652"/>
                  </a:lnTo>
                  <a:cubicBezTo>
                    <a:pt x="188" y="5796"/>
                    <a:pt x="0" y="6104"/>
                    <a:pt x="0" y="6436"/>
                  </a:cubicBezTo>
                  <a:lnTo>
                    <a:pt x="0" y="7808"/>
                  </a:lnTo>
                  <a:cubicBezTo>
                    <a:pt x="0" y="7950"/>
                    <a:pt x="106" y="8021"/>
                    <a:pt x="212" y="8021"/>
                  </a:cubicBezTo>
                  <a:cubicBezTo>
                    <a:pt x="318" y="8021"/>
                    <a:pt x="424" y="7950"/>
                    <a:pt x="424" y="7808"/>
                  </a:cubicBezTo>
                  <a:lnTo>
                    <a:pt x="424" y="6436"/>
                  </a:lnTo>
                  <a:cubicBezTo>
                    <a:pt x="424" y="6258"/>
                    <a:pt x="520" y="6100"/>
                    <a:pt x="679" y="6023"/>
                  </a:cubicBezTo>
                  <a:lnTo>
                    <a:pt x="1338" y="5691"/>
                  </a:lnTo>
                  <a:cubicBezTo>
                    <a:pt x="1639" y="6198"/>
                    <a:pt x="2156" y="6452"/>
                    <a:pt x="2673" y="6452"/>
                  </a:cubicBezTo>
                  <a:cubicBezTo>
                    <a:pt x="3191" y="6452"/>
                    <a:pt x="3708" y="6198"/>
                    <a:pt x="4009" y="5691"/>
                  </a:cubicBezTo>
                  <a:lnTo>
                    <a:pt x="4668" y="6023"/>
                  </a:lnTo>
                  <a:cubicBezTo>
                    <a:pt x="4827" y="6100"/>
                    <a:pt x="4923" y="6258"/>
                    <a:pt x="4923" y="6436"/>
                  </a:cubicBezTo>
                  <a:lnTo>
                    <a:pt x="4923" y="7808"/>
                  </a:lnTo>
                  <a:cubicBezTo>
                    <a:pt x="4923" y="7950"/>
                    <a:pt x="5029" y="8021"/>
                    <a:pt x="5135" y="8021"/>
                  </a:cubicBezTo>
                  <a:cubicBezTo>
                    <a:pt x="5240" y="8021"/>
                    <a:pt x="5346" y="7950"/>
                    <a:pt x="5346" y="7808"/>
                  </a:cubicBezTo>
                  <a:lnTo>
                    <a:pt x="5346" y="6436"/>
                  </a:lnTo>
                  <a:cubicBezTo>
                    <a:pt x="5346" y="6100"/>
                    <a:pt x="5154" y="5796"/>
                    <a:pt x="4851" y="5652"/>
                  </a:cubicBezTo>
                  <a:lnTo>
                    <a:pt x="4018" y="5234"/>
                  </a:lnTo>
                  <a:cubicBezTo>
                    <a:pt x="4403" y="5132"/>
                    <a:pt x="4769" y="4969"/>
                    <a:pt x="5101" y="4748"/>
                  </a:cubicBezTo>
                  <a:cubicBezTo>
                    <a:pt x="5264" y="4632"/>
                    <a:pt x="5332" y="4416"/>
                    <a:pt x="5255" y="4228"/>
                  </a:cubicBezTo>
                  <a:cubicBezTo>
                    <a:pt x="5086" y="3828"/>
                    <a:pt x="4894" y="3068"/>
                    <a:pt x="4894" y="2241"/>
                  </a:cubicBezTo>
                  <a:cubicBezTo>
                    <a:pt x="4889" y="1095"/>
                    <a:pt x="4004" y="114"/>
                    <a:pt x="2883" y="8"/>
                  </a:cubicBezTo>
                  <a:cubicBezTo>
                    <a:pt x="2810" y="3"/>
                    <a:pt x="2739" y="1"/>
                    <a:pt x="26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0" name="Google Shape;14900;p138"/>
            <p:cNvSpPr/>
            <p:nvPr/>
          </p:nvSpPr>
          <p:spPr>
            <a:xfrm>
              <a:off x="7123093" y="2319799"/>
              <a:ext cx="10989" cy="34515"/>
            </a:xfrm>
            <a:custGeom>
              <a:avLst/>
              <a:gdLst/>
              <a:ahLst/>
              <a:cxnLst/>
              <a:rect l="l" t="t" r="r" b="b"/>
              <a:pathLst>
                <a:path w="419" h="1316" extrusionOk="0">
                  <a:moveTo>
                    <a:pt x="207" y="1"/>
                  </a:moveTo>
                  <a:cubicBezTo>
                    <a:pt x="92" y="1"/>
                    <a:pt x="0" y="92"/>
                    <a:pt x="0" y="213"/>
                  </a:cubicBezTo>
                  <a:lnTo>
                    <a:pt x="0" y="1103"/>
                  </a:lnTo>
                  <a:cubicBezTo>
                    <a:pt x="0" y="1245"/>
                    <a:pt x="105" y="1316"/>
                    <a:pt x="210" y="1316"/>
                  </a:cubicBezTo>
                  <a:cubicBezTo>
                    <a:pt x="314" y="1316"/>
                    <a:pt x="419" y="1245"/>
                    <a:pt x="419" y="1103"/>
                  </a:cubicBezTo>
                  <a:lnTo>
                    <a:pt x="419" y="208"/>
                  </a:lnTo>
                  <a:cubicBezTo>
                    <a:pt x="419" y="92"/>
                    <a:pt x="323" y="1"/>
                    <a:pt x="2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1" name="Google Shape;14901;p138"/>
            <p:cNvSpPr/>
            <p:nvPr/>
          </p:nvSpPr>
          <p:spPr>
            <a:xfrm>
              <a:off x="7205132" y="2319799"/>
              <a:ext cx="11120" cy="34515"/>
            </a:xfrm>
            <a:custGeom>
              <a:avLst/>
              <a:gdLst/>
              <a:ahLst/>
              <a:cxnLst/>
              <a:rect l="l" t="t" r="r" b="b"/>
              <a:pathLst>
                <a:path w="424" h="1316" extrusionOk="0">
                  <a:moveTo>
                    <a:pt x="212" y="1"/>
                  </a:moveTo>
                  <a:cubicBezTo>
                    <a:pt x="96" y="1"/>
                    <a:pt x="0" y="92"/>
                    <a:pt x="0" y="213"/>
                  </a:cubicBezTo>
                  <a:lnTo>
                    <a:pt x="0" y="1103"/>
                  </a:lnTo>
                  <a:cubicBezTo>
                    <a:pt x="0" y="1245"/>
                    <a:pt x="106" y="1316"/>
                    <a:pt x="212" y="1316"/>
                  </a:cubicBezTo>
                  <a:cubicBezTo>
                    <a:pt x="318" y="1316"/>
                    <a:pt x="423" y="1245"/>
                    <a:pt x="423" y="1103"/>
                  </a:cubicBezTo>
                  <a:lnTo>
                    <a:pt x="423" y="208"/>
                  </a:lnTo>
                  <a:cubicBezTo>
                    <a:pt x="419" y="92"/>
                    <a:pt x="327" y="1"/>
                    <a:pt x="2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2" name="Google Shape;14902;p138"/>
            <p:cNvSpPr/>
            <p:nvPr/>
          </p:nvSpPr>
          <p:spPr>
            <a:xfrm>
              <a:off x="7369316" y="2183311"/>
              <a:ext cx="60061" cy="18595"/>
            </a:xfrm>
            <a:custGeom>
              <a:avLst/>
              <a:gdLst/>
              <a:ahLst/>
              <a:cxnLst/>
              <a:rect l="l" t="t" r="r" b="b"/>
              <a:pathLst>
                <a:path w="2290" h="709" extrusionOk="0">
                  <a:moveTo>
                    <a:pt x="822" y="0"/>
                  </a:moveTo>
                  <a:cubicBezTo>
                    <a:pt x="624" y="0"/>
                    <a:pt x="405" y="19"/>
                    <a:pt x="169" y="66"/>
                  </a:cubicBezTo>
                  <a:cubicBezTo>
                    <a:pt x="67" y="85"/>
                    <a:pt x="0" y="172"/>
                    <a:pt x="0" y="273"/>
                  </a:cubicBezTo>
                  <a:lnTo>
                    <a:pt x="0" y="499"/>
                  </a:lnTo>
                  <a:cubicBezTo>
                    <a:pt x="0" y="639"/>
                    <a:pt x="105" y="708"/>
                    <a:pt x="209" y="708"/>
                  </a:cubicBezTo>
                  <a:cubicBezTo>
                    <a:pt x="314" y="708"/>
                    <a:pt x="419" y="639"/>
                    <a:pt x="419" y="499"/>
                  </a:cubicBezTo>
                  <a:lnTo>
                    <a:pt x="419" y="451"/>
                  </a:lnTo>
                  <a:cubicBezTo>
                    <a:pt x="551" y="430"/>
                    <a:pt x="685" y="420"/>
                    <a:pt x="819" y="420"/>
                  </a:cubicBezTo>
                  <a:cubicBezTo>
                    <a:pt x="1030" y="420"/>
                    <a:pt x="1242" y="446"/>
                    <a:pt x="1448" y="499"/>
                  </a:cubicBezTo>
                  <a:cubicBezTo>
                    <a:pt x="1598" y="533"/>
                    <a:pt x="1747" y="590"/>
                    <a:pt x="1881" y="672"/>
                  </a:cubicBezTo>
                  <a:cubicBezTo>
                    <a:pt x="1918" y="693"/>
                    <a:pt x="1954" y="702"/>
                    <a:pt x="1988" y="702"/>
                  </a:cubicBezTo>
                  <a:cubicBezTo>
                    <a:pt x="2166" y="702"/>
                    <a:pt x="2290" y="454"/>
                    <a:pt x="2112" y="321"/>
                  </a:cubicBezTo>
                  <a:cubicBezTo>
                    <a:pt x="2089" y="306"/>
                    <a:pt x="1619"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3" name="Google Shape;14903;p138"/>
            <p:cNvSpPr/>
            <p:nvPr/>
          </p:nvSpPr>
          <p:spPr>
            <a:xfrm>
              <a:off x="7322369" y="2149818"/>
              <a:ext cx="151962" cy="204496"/>
            </a:xfrm>
            <a:custGeom>
              <a:avLst/>
              <a:gdLst/>
              <a:ahLst/>
              <a:cxnLst/>
              <a:rect l="l" t="t" r="r" b="b"/>
              <a:pathLst>
                <a:path w="5794" h="7797" extrusionOk="0">
                  <a:moveTo>
                    <a:pt x="4470" y="419"/>
                  </a:moveTo>
                  <a:lnTo>
                    <a:pt x="4470" y="1458"/>
                  </a:lnTo>
                  <a:cubicBezTo>
                    <a:pt x="4470" y="1632"/>
                    <a:pt x="4427" y="1805"/>
                    <a:pt x="4350" y="1964"/>
                  </a:cubicBezTo>
                  <a:lnTo>
                    <a:pt x="4268" y="2127"/>
                  </a:lnTo>
                  <a:cubicBezTo>
                    <a:pt x="4254" y="2156"/>
                    <a:pt x="4249" y="2185"/>
                    <a:pt x="4249" y="2219"/>
                  </a:cubicBezTo>
                  <a:lnTo>
                    <a:pt x="4249" y="2666"/>
                  </a:lnTo>
                  <a:cubicBezTo>
                    <a:pt x="4244" y="3420"/>
                    <a:pt x="3633" y="4024"/>
                    <a:pt x="2884" y="4024"/>
                  </a:cubicBezTo>
                  <a:cubicBezTo>
                    <a:pt x="2872" y="4024"/>
                    <a:pt x="2860" y="4023"/>
                    <a:pt x="2849" y="4023"/>
                  </a:cubicBezTo>
                  <a:cubicBezTo>
                    <a:pt x="2127" y="3999"/>
                    <a:pt x="1535" y="3364"/>
                    <a:pt x="1535" y="2604"/>
                  </a:cubicBezTo>
                  <a:lnTo>
                    <a:pt x="1540" y="2604"/>
                  </a:lnTo>
                  <a:lnTo>
                    <a:pt x="1540" y="2219"/>
                  </a:lnTo>
                  <a:cubicBezTo>
                    <a:pt x="1535" y="2190"/>
                    <a:pt x="1530" y="2156"/>
                    <a:pt x="1516" y="2127"/>
                  </a:cubicBezTo>
                  <a:lnTo>
                    <a:pt x="1434" y="1964"/>
                  </a:lnTo>
                  <a:cubicBezTo>
                    <a:pt x="1357" y="1805"/>
                    <a:pt x="1314" y="1632"/>
                    <a:pt x="1314" y="1458"/>
                  </a:cubicBezTo>
                  <a:cubicBezTo>
                    <a:pt x="1314" y="886"/>
                    <a:pt x="1780" y="419"/>
                    <a:pt x="2353" y="419"/>
                  </a:cubicBezTo>
                  <a:close/>
                  <a:moveTo>
                    <a:pt x="2209" y="4297"/>
                  </a:moveTo>
                  <a:cubicBezTo>
                    <a:pt x="2406" y="4384"/>
                    <a:pt x="2623" y="4432"/>
                    <a:pt x="2839" y="4442"/>
                  </a:cubicBezTo>
                  <a:lnTo>
                    <a:pt x="2892" y="4442"/>
                  </a:lnTo>
                  <a:cubicBezTo>
                    <a:pt x="3128" y="4442"/>
                    <a:pt x="3364" y="4394"/>
                    <a:pt x="3580" y="4302"/>
                  </a:cubicBezTo>
                  <a:lnTo>
                    <a:pt x="3580" y="4591"/>
                  </a:lnTo>
                  <a:cubicBezTo>
                    <a:pt x="3580" y="4653"/>
                    <a:pt x="3590" y="4716"/>
                    <a:pt x="3604" y="4779"/>
                  </a:cubicBezTo>
                  <a:lnTo>
                    <a:pt x="2892" y="5313"/>
                  </a:lnTo>
                  <a:lnTo>
                    <a:pt x="2180" y="4779"/>
                  </a:lnTo>
                  <a:cubicBezTo>
                    <a:pt x="2199" y="4716"/>
                    <a:pt x="2209" y="4653"/>
                    <a:pt x="2209" y="4591"/>
                  </a:cubicBezTo>
                  <a:lnTo>
                    <a:pt x="2209" y="4297"/>
                  </a:lnTo>
                  <a:close/>
                  <a:moveTo>
                    <a:pt x="2353" y="1"/>
                  </a:moveTo>
                  <a:cubicBezTo>
                    <a:pt x="1550" y="1"/>
                    <a:pt x="895" y="650"/>
                    <a:pt x="895" y="1458"/>
                  </a:cubicBezTo>
                  <a:cubicBezTo>
                    <a:pt x="895" y="1699"/>
                    <a:pt x="953" y="1935"/>
                    <a:pt x="1059" y="2151"/>
                  </a:cubicBezTo>
                  <a:lnTo>
                    <a:pt x="1121" y="2272"/>
                  </a:lnTo>
                  <a:lnTo>
                    <a:pt x="1121" y="2604"/>
                  </a:lnTo>
                  <a:cubicBezTo>
                    <a:pt x="1121" y="3157"/>
                    <a:pt x="1367" y="3681"/>
                    <a:pt x="1790" y="4038"/>
                  </a:cubicBezTo>
                  <a:lnTo>
                    <a:pt x="1790" y="4591"/>
                  </a:lnTo>
                  <a:cubicBezTo>
                    <a:pt x="1790" y="4692"/>
                    <a:pt x="1728" y="4779"/>
                    <a:pt x="1636" y="4817"/>
                  </a:cubicBezTo>
                  <a:lnTo>
                    <a:pt x="573" y="5212"/>
                  </a:lnTo>
                  <a:cubicBezTo>
                    <a:pt x="231" y="5342"/>
                    <a:pt x="5" y="5674"/>
                    <a:pt x="0" y="6039"/>
                  </a:cubicBezTo>
                  <a:lnTo>
                    <a:pt x="0" y="7584"/>
                  </a:lnTo>
                  <a:cubicBezTo>
                    <a:pt x="0" y="7726"/>
                    <a:pt x="106" y="7797"/>
                    <a:pt x="212" y="7797"/>
                  </a:cubicBezTo>
                  <a:cubicBezTo>
                    <a:pt x="318" y="7797"/>
                    <a:pt x="424" y="7726"/>
                    <a:pt x="424" y="7584"/>
                  </a:cubicBezTo>
                  <a:lnTo>
                    <a:pt x="424" y="6039"/>
                  </a:lnTo>
                  <a:cubicBezTo>
                    <a:pt x="424" y="5847"/>
                    <a:pt x="544" y="5674"/>
                    <a:pt x="722" y="5606"/>
                  </a:cubicBezTo>
                  <a:lnTo>
                    <a:pt x="1785" y="5207"/>
                  </a:lnTo>
                  <a:cubicBezTo>
                    <a:pt x="1843" y="5188"/>
                    <a:pt x="1896" y="5159"/>
                    <a:pt x="1944" y="5120"/>
                  </a:cubicBezTo>
                  <a:lnTo>
                    <a:pt x="2690" y="5678"/>
                  </a:lnTo>
                  <a:lnTo>
                    <a:pt x="2690" y="7584"/>
                  </a:lnTo>
                  <a:cubicBezTo>
                    <a:pt x="2690" y="7726"/>
                    <a:pt x="2795" y="7797"/>
                    <a:pt x="2899" y="7797"/>
                  </a:cubicBezTo>
                  <a:cubicBezTo>
                    <a:pt x="3004" y="7797"/>
                    <a:pt x="3109" y="7726"/>
                    <a:pt x="3109" y="7584"/>
                  </a:cubicBezTo>
                  <a:lnTo>
                    <a:pt x="3109" y="5678"/>
                  </a:lnTo>
                  <a:lnTo>
                    <a:pt x="3850" y="5120"/>
                  </a:lnTo>
                  <a:cubicBezTo>
                    <a:pt x="3898" y="5159"/>
                    <a:pt x="3955" y="5188"/>
                    <a:pt x="4008" y="5207"/>
                  </a:cubicBezTo>
                  <a:lnTo>
                    <a:pt x="5072" y="5606"/>
                  </a:lnTo>
                  <a:cubicBezTo>
                    <a:pt x="5255" y="5674"/>
                    <a:pt x="5370" y="5847"/>
                    <a:pt x="5375" y="6039"/>
                  </a:cubicBezTo>
                  <a:lnTo>
                    <a:pt x="5375" y="7584"/>
                  </a:lnTo>
                  <a:cubicBezTo>
                    <a:pt x="5375" y="7726"/>
                    <a:pt x="5479" y="7797"/>
                    <a:pt x="5584" y="7797"/>
                  </a:cubicBezTo>
                  <a:cubicBezTo>
                    <a:pt x="5689" y="7797"/>
                    <a:pt x="5793" y="7726"/>
                    <a:pt x="5793" y="7584"/>
                  </a:cubicBezTo>
                  <a:lnTo>
                    <a:pt x="5793" y="6039"/>
                  </a:lnTo>
                  <a:cubicBezTo>
                    <a:pt x="5793" y="5669"/>
                    <a:pt x="5558" y="5342"/>
                    <a:pt x="5211" y="5216"/>
                  </a:cubicBezTo>
                  <a:lnTo>
                    <a:pt x="4153" y="4817"/>
                  </a:lnTo>
                  <a:cubicBezTo>
                    <a:pt x="4056" y="4779"/>
                    <a:pt x="3999" y="4692"/>
                    <a:pt x="3994" y="4591"/>
                  </a:cubicBezTo>
                  <a:lnTo>
                    <a:pt x="3994" y="4057"/>
                  </a:lnTo>
                  <a:cubicBezTo>
                    <a:pt x="4042" y="4018"/>
                    <a:pt x="4085" y="3980"/>
                    <a:pt x="4129" y="3941"/>
                  </a:cubicBezTo>
                  <a:cubicBezTo>
                    <a:pt x="4475" y="3609"/>
                    <a:pt x="4668" y="3147"/>
                    <a:pt x="4668" y="2666"/>
                  </a:cubicBezTo>
                  <a:lnTo>
                    <a:pt x="4668" y="2272"/>
                  </a:lnTo>
                  <a:lnTo>
                    <a:pt x="4730" y="2151"/>
                  </a:lnTo>
                  <a:cubicBezTo>
                    <a:pt x="4836" y="1935"/>
                    <a:pt x="4894" y="1699"/>
                    <a:pt x="4894" y="1458"/>
                  </a:cubicBezTo>
                  <a:lnTo>
                    <a:pt x="4894" y="207"/>
                  </a:lnTo>
                  <a:cubicBezTo>
                    <a:pt x="4894" y="92"/>
                    <a:pt x="4797" y="1"/>
                    <a:pt x="46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4" name="Google Shape;14904;p138"/>
            <p:cNvSpPr/>
            <p:nvPr/>
          </p:nvSpPr>
          <p:spPr>
            <a:xfrm>
              <a:off x="7351770" y="2314002"/>
              <a:ext cx="10989" cy="40312"/>
            </a:xfrm>
            <a:custGeom>
              <a:avLst/>
              <a:gdLst/>
              <a:ahLst/>
              <a:cxnLst/>
              <a:rect l="l" t="t" r="r" b="b"/>
              <a:pathLst>
                <a:path w="419" h="1537" extrusionOk="0">
                  <a:moveTo>
                    <a:pt x="215" y="0"/>
                  </a:moveTo>
                  <a:cubicBezTo>
                    <a:pt x="213" y="0"/>
                    <a:pt x="210" y="0"/>
                    <a:pt x="207" y="1"/>
                  </a:cubicBezTo>
                  <a:cubicBezTo>
                    <a:pt x="92" y="1"/>
                    <a:pt x="0" y="92"/>
                    <a:pt x="0" y="207"/>
                  </a:cubicBezTo>
                  <a:lnTo>
                    <a:pt x="0" y="1324"/>
                  </a:lnTo>
                  <a:cubicBezTo>
                    <a:pt x="0" y="1466"/>
                    <a:pt x="105" y="1537"/>
                    <a:pt x="210" y="1537"/>
                  </a:cubicBezTo>
                  <a:cubicBezTo>
                    <a:pt x="314" y="1537"/>
                    <a:pt x="419" y="1466"/>
                    <a:pt x="419" y="1324"/>
                  </a:cubicBezTo>
                  <a:lnTo>
                    <a:pt x="419" y="207"/>
                  </a:lnTo>
                  <a:cubicBezTo>
                    <a:pt x="419" y="95"/>
                    <a:pt x="327" y="0"/>
                    <a:pt x="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5" name="Google Shape;14905;p138"/>
            <p:cNvSpPr/>
            <p:nvPr/>
          </p:nvSpPr>
          <p:spPr>
            <a:xfrm>
              <a:off x="7433784" y="2314002"/>
              <a:ext cx="11016" cy="40312"/>
            </a:xfrm>
            <a:custGeom>
              <a:avLst/>
              <a:gdLst/>
              <a:ahLst/>
              <a:cxnLst/>
              <a:rect l="l" t="t" r="r" b="b"/>
              <a:pathLst>
                <a:path w="420" h="1537" extrusionOk="0">
                  <a:moveTo>
                    <a:pt x="216" y="0"/>
                  </a:moveTo>
                  <a:cubicBezTo>
                    <a:pt x="213" y="0"/>
                    <a:pt x="211" y="0"/>
                    <a:pt x="208" y="1"/>
                  </a:cubicBezTo>
                  <a:cubicBezTo>
                    <a:pt x="92" y="1"/>
                    <a:pt x="1" y="92"/>
                    <a:pt x="1" y="207"/>
                  </a:cubicBezTo>
                  <a:lnTo>
                    <a:pt x="1" y="1324"/>
                  </a:lnTo>
                  <a:cubicBezTo>
                    <a:pt x="1" y="1466"/>
                    <a:pt x="106" y="1537"/>
                    <a:pt x="210" y="1537"/>
                  </a:cubicBezTo>
                  <a:cubicBezTo>
                    <a:pt x="315" y="1537"/>
                    <a:pt x="420" y="1466"/>
                    <a:pt x="420" y="1324"/>
                  </a:cubicBezTo>
                  <a:lnTo>
                    <a:pt x="420" y="207"/>
                  </a:lnTo>
                  <a:cubicBezTo>
                    <a:pt x="420" y="95"/>
                    <a:pt x="328" y="0"/>
                    <a:pt x="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6" name="Google Shape;14906;p138"/>
            <p:cNvSpPr/>
            <p:nvPr/>
          </p:nvSpPr>
          <p:spPr>
            <a:xfrm>
              <a:off x="7158290" y="1979838"/>
              <a:ext cx="233766" cy="195290"/>
            </a:xfrm>
            <a:custGeom>
              <a:avLst/>
              <a:gdLst/>
              <a:ahLst/>
              <a:cxnLst/>
              <a:rect l="l" t="t" r="r" b="b"/>
              <a:pathLst>
                <a:path w="8913" h="7446" extrusionOk="0">
                  <a:moveTo>
                    <a:pt x="3071" y="5336"/>
                  </a:moveTo>
                  <a:lnTo>
                    <a:pt x="2950" y="5813"/>
                  </a:lnTo>
                  <a:lnTo>
                    <a:pt x="2667" y="5813"/>
                  </a:lnTo>
                  <a:cubicBezTo>
                    <a:pt x="2412" y="5813"/>
                    <a:pt x="2205" y="5606"/>
                    <a:pt x="2205" y="5351"/>
                  </a:cubicBezTo>
                  <a:lnTo>
                    <a:pt x="2205" y="5336"/>
                  </a:lnTo>
                  <a:close/>
                  <a:moveTo>
                    <a:pt x="7137" y="419"/>
                  </a:moveTo>
                  <a:cubicBezTo>
                    <a:pt x="7387" y="419"/>
                    <a:pt x="7594" y="626"/>
                    <a:pt x="7594" y="881"/>
                  </a:cubicBezTo>
                  <a:lnTo>
                    <a:pt x="7594" y="4456"/>
                  </a:lnTo>
                  <a:cubicBezTo>
                    <a:pt x="7594" y="4711"/>
                    <a:pt x="7387" y="4918"/>
                    <a:pt x="7137" y="4918"/>
                  </a:cubicBezTo>
                  <a:lnTo>
                    <a:pt x="5347" y="4918"/>
                  </a:lnTo>
                  <a:cubicBezTo>
                    <a:pt x="5303" y="4918"/>
                    <a:pt x="5260" y="4932"/>
                    <a:pt x="5226" y="4956"/>
                  </a:cubicBezTo>
                  <a:lnTo>
                    <a:pt x="3234" y="6409"/>
                  </a:lnTo>
                  <a:lnTo>
                    <a:pt x="3542" y="5178"/>
                  </a:lnTo>
                  <a:cubicBezTo>
                    <a:pt x="3571" y="5048"/>
                    <a:pt x="3475" y="4918"/>
                    <a:pt x="3340" y="4918"/>
                  </a:cubicBezTo>
                  <a:lnTo>
                    <a:pt x="881" y="4918"/>
                  </a:lnTo>
                  <a:cubicBezTo>
                    <a:pt x="626" y="4918"/>
                    <a:pt x="419" y="4711"/>
                    <a:pt x="419" y="4456"/>
                  </a:cubicBezTo>
                  <a:lnTo>
                    <a:pt x="419" y="881"/>
                  </a:lnTo>
                  <a:cubicBezTo>
                    <a:pt x="419" y="626"/>
                    <a:pt x="626" y="419"/>
                    <a:pt x="881" y="419"/>
                  </a:cubicBezTo>
                  <a:close/>
                  <a:moveTo>
                    <a:pt x="8032" y="1314"/>
                  </a:moveTo>
                  <a:cubicBezTo>
                    <a:pt x="8287" y="1314"/>
                    <a:pt x="8494" y="1521"/>
                    <a:pt x="8494" y="1776"/>
                  </a:cubicBezTo>
                  <a:lnTo>
                    <a:pt x="8494" y="5351"/>
                  </a:lnTo>
                  <a:cubicBezTo>
                    <a:pt x="8494" y="5606"/>
                    <a:pt x="8287" y="5813"/>
                    <a:pt x="8032" y="5813"/>
                  </a:cubicBezTo>
                  <a:lnTo>
                    <a:pt x="6242" y="5813"/>
                  </a:lnTo>
                  <a:cubicBezTo>
                    <a:pt x="6112" y="5813"/>
                    <a:pt x="6016" y="5928"/>
                    <a:pt x="6035" y="6053"/>
                  </a:cubicBezTo>
                  <a:lnTo>
                    <a:pt x="6040" y="6058"/>
                  </a:lnTo>
                  <a:lnTo>
                    <a:pt x="6184" y="6919"/>
                  </a:lnTo>
                  <a:lnTo>
                    <a:pt x="6184" y="6919"/>
                  </a:lnTo>
                  <a:lnTo>
                    <a:pt x="4649" y="5899"/>
                  </a:lnTo>
                  <a:lnTo>
                    <a:pt x="5419" y="5336"/>
                  </a:lnTo>
                  <a:lnTo>
                    <a:pt x="7137" y="5336"/>
                  </a:lnTo>
                  <a:cubicBezTo>
                    <a:pt x="7623" y="5336"/>
                    <a:pt x="8017" y="4942"/>
                    <a:pt x="8017" y="4461"/>
                  </a:cubicBezTo>
                  <a:lnTo>
                    <a:pt x="8017" y="1314"/>
                  </a:lnTo>
                  <a:close/>
                  <a:moveTo>
                    <a:pt x="881" y="0"/>
                  </a:moveTo>
                  <a:cubicBezTo>
                    <a:pt x="395" y="0"/>
                    <a:pt x="1" y="390"/>
                    <a:pt x="1" y="876"/>
                  </a:cubicBezTo>
                  <a:lnTo>
                    <a:pt x="1" y="4451"/>
                  </a:lnTo>
                  <a:cubicBezTo>
                    <a:pt x="1" y="4937"/>
                    <a:pt x="395" y="5332"/>
                    <a:pt x="881" y="5332"/>
                  </a:cubicBezTo>
                  <a:lnTo>
                    <a:pt x="1791" y="5332"/>
                  </a:lnTo>
                  <a:lnTo>
                    <a:pt x="1791" y="5351"/>
                  </a:lnTo>
                  <a:cubicBezTo>
                    <a:pt x="1791" y="5837"/>
                    <a:pt x="2185" y="6231"/>
                    <a:pt x="2671" y="6231"/>
                  </a:cubicBezTo>
                  <a:lnTo>
                    <a:pt x="2849" y="6231"/>
                  </a:lnTo>
                  <a:lnTo>
                    <a:pt x="2768" y="6568"/>
                  </a:lnTo>
                  <a:cubicBezTo>
                    <a:pt x="2709" y="6786"/>
                    <a:pt x="2885" y="6966"/>
                    <a:pt x="3078" y="6966"/>
                  </a:cubicBezTo>
                  <a:cubicBezTo>
                    <a:pt x="3140" y="6966"/>
                    <a:pt x="3204" y="6947"/>
                    <a:pt x="3263" y="6905"/>
                  </a:cubicBezTo>
                  <a:lnTo>
                    <a:pt x="4192" y="6231"/>
                  </a:lnTo>
                  <a:lnTo>
                    <a:pt x="4394" y="6231"/>
                  </a:lnTo>
                  <a:lnTo>
                    <a:pt x="6141" y="7391"/>
                  </a:lnTo>
                  <a:cubicBezTo>
                    <a:pt x="6194" y="7427"/>
                    <a:pt x="6255" y="7445"/>
                    <a:pt x="6316" y="7445"/>
                  </a:cubicBezTo>
                  <a:cubicBezTo>
                    <a:pt x="6378" y="7445"/>
                    <a:pt x="6439" y="7427"/>
                    <a:pt x="6492" y="7391"/>
                  </a:cubicBezTo>
                  <a:lnTo>
                    <a:pt x="6492" y="7391"/>
                  </a:lnTo>
                  <a:lnTo>
                    <a:pt x="6487" y="7396"/>
                  </a:lnTo>
                  <a:cubicBezTo>
                    <a:pt x="6598" y="7328"/>
                    <a:pt x="6651" y="7198"/>
                    <a:pt x="6631" y="7073"/>
                  </a:cubicBezTo>
                  <a:lnTo>
                    <a:pt x="6492" y="6231"/>
                  </a:lnTo>
                  <a:lnTo>
                    <a:pt x="8032" y="6231"/>
                  </a:lnTo>
                  <a:cubicBezTo>
                    <a:pt x="8518" y="6231"/>
                    <a:pt x="8912" y="5837"/>
                    <a:pt x="8912" y="5351"/>
                  </a:cubicBezTo>
                  <a:lnTo>
                    <a:pt x="8912" y="1776"/>
                  </a:lnTo>
                  <a:cubicBezTo>
                    <a:pt x="8907" y="1290"/>
                    <a:pt x="8518" y="895"/>
                    <a:pt x="8032" y="895"/>
                  </a:cubicBezTo>
                  <a:lnTo>
                    <a:pt x="8017" y="895"/>
                  </a:lnTo>
                  <a:lnTo>
                    <a:pt x="8017" y="881"/>
                  </a:lnTo>
                  <a:cubicBezTo>
                    <a:pt x="8017" y="395"/>
                    <a:pt x="7623" y="0"/>
                    <a:pt x="71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7" name="Google Shape;14907;p138"/>
            <p:cNvSpPr/>
            <p:nvPr/>
          </p:nvSpPr>
          <p:spPr>
            <a:xfrm>
              <a:off x="7197421" y="2014904"/>
              <a:ext cx="32339" cy="11147"/>
            </a:xfrm>
            <a:custGeom>
              <a:avLst/>
              <a:gdLst/>
              <a:ahLst/>
              <a:cxnLst/>
              <a:rect l="l" t="t" r="r" b="b"/>
              <a:pathLst>
                <a:path w="1233" h="425" extrusionOk="0">
                  <a:moveTo>
                    <a:pt x="280" y="1"/>
                  </a:moveTo>
                  <a:cubicBezTo>
                    <a:pt x="1" y="1"/>
                    <a:pt x="1" y="424"/>
                    <a:pt x="280" y="424"/>
                  </a:cubicBezTo>
                  <a:lnTo>
                    <a:pt x="953" y="424"/>
                  </a:lnTo>
                  <a:cubicBezTo>
                    <a:pt x="1232" y="424"/>
                    <a:pt x="1232" y="1"/>
                    <a:pt x="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8" name="Google Shape;14908;p138"/>
            <p:cNvSpPr/>
            <p:nvPr/>
          </p:nvSpPr>
          <p:spPr>
            <a:xfrm>
              <a:off x="7238441" y="2014904"/>
              <a:ext cx="90878" cy="11147"/>
            </a:xfrm>
            <a:custGeom>
              <a:avLst/>
              <a:gdLst/>
              <a:ahLst/>
              <a:cxnLst/>
              <a:rect l="l" t="t" r="r" b="b"/>
              <a:pathLst>
                <a:path w="3465" h="425" extrusionOk="0">
                  <a:moveTo>
                    <a:pt x="279" y="1"/>
                  </a:moveTo>
                  <a:cubicBezTo>
                    <a:pt x="0" y="1"/>
                    <a:pt x="0" y="424"/>
                    <a:pt x="279" y="424"/>
                  </a:cubicBezTo>
                  <a:lnTo>
                    <a:pt x="3186" y="424"/>
                  </a:lnTo>
                  <a:cubicBezTo>
                    <a:pt x="3465" y="424"/>
                    <a:pt x="3465" y="1"/>
                    <a:pt x="3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9" name="Google Shape;14909;p138"/>
            <p:cNvSpPr/>
            <p:nvPr/>
          </p:nvSpPr>
          <p:spPr>
            <a:xfrm>
              <a:off x="7197421" y="2044200"/>
              <a:ext cx="131898" cy="11120"/>
            </a:xfrm>
            <a:custGeom>
              <a:avLst/>
              <a:gdLst/>
              <a:ahLst/>
              <a:cxnLst/>
              <a:rect l="l" t="t" r="r" b="b"/>
              <a:pathLst>
                <a:path w="5029" h="424" extrusionOk="0">
                  <a:moveTo>
                    <a:pt x="280" y="0"/>
                  </a:moveTo>
                  <a:cubicBezTo>
                    <a:pt x="1" y="0"/>
                    <a:pt x="1" y="424"/>
                    <a:pt x="280" y="424"/>
                  </a:cubicBezTo>
                  <a:lnTo>
                    <a:pt x="4750" y="424"/>
                  </a:lnTo>
                  <a:cubicBezTo>
                    <a:pt x="5029" y="424"/>
                    <a:pt x="5029" y="0"/>
                    <a:pt x="47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0" name="Google Shape;14910;p138"/>
            <p:cNvSpPr/>
            <p:nvPr/>
          </p:nvSpPr>
          <p:spPr>
            <a:xfrm>
              <a:off x="7197421" y="2073601"/>
              <a:ext cx="90878" cy="11120"/>
            </a:xfrm>
            <a:custGeom>
              <a:avLst/>
              <a:gdLst/>
              <a:ahLst/>
              <a:cxnLst/>
              <a:rect l="l" t="t" r="r" b="b"/>
              <a:pathLst>
                <a:path w="3465" h="424" extrusionOk="0">
                  <a:moveTo>
                    <a:pt x="280" y="0"/>
                  </a:moveTo>
                  <a:cubicBezTo>
                    <a:pt x="1" y="0"/>
                    <a:pt x="1" y="424"/>
                    <a:pt x="280" y="424"/>
                  </a:cubicBezTo>
                  <a:lnTo>
                    <a:pt x="3186" y="424"/>
                  </a:lnTo>
                  <a:cubicBezTo>
                    <a:pt x="3465" y="424"/>
                    <a:pt x="3465" y="0"/>
                    <a:pt x="31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1" name="Google Shape;14911;p138"/>
            <p:cNvSpPr/>
            <p:nvPr/>
          </p:nvSpPr>
          <p:spPr>
            <a:xfrm>
              <a:off x="7296981" y="2073601"/>
              <a:ext cx="32339" cy="11120"/>
            </a:xfrm>
            <a:custGeom>
              <a:avLst/>
              <a:gdLst/>
              <a:ahLst/>
              <a:cxnLst/>
              <a:rect l="l" t="t" r="r" b="b"/>
              <a:pathLst>
                <a:path w="1233" h="424" extrusionOk="0">
                  <a:moveTo>
                    <a:pt x="285" y="0"/>
                  </a:moveTo>
                  <a:cubicBezTo>
                    <a:pt x="1" y="0"/>
                    <a:pt x="1" y="424"/>
                    <a:pt x="285" y="424"/>
                  </a:cubicBezTo>
                  <a:lnTo>
                    <a:pt x="954" y="424"/>
                  </a:lnTo>
                  <a:cubicBezTo>
                    <a:pt x="1233" y="424"/>
                    <a:pt x="1233" y="0"/>
                    <a:pt x="9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12" name="Google Shape;14912;p138"/>
          <p:cNvGrpSpPr/>
          <p:nvPr/>
        </p:nvGrpSpPr>
        <p:grpSpPr>
          <a:xfrm>
            <a:off x="7547375" y="1790594"/>
            <a:ext cx="379014" cy="379119"/>
            <a:chOff x="7547375" y="1975169"/>
            <a:chExt cx="379014" cy="379119"/>
          </a:xfrm>
        </p:grpSpPr>
        <p:sp>
          <p:nvSpPr>
            <p:cNvPr id="14913" name="Google Shape;14913;p138"/>
            <p:cNvSpPr/>
            <p:nvPr/>
          </p:nvSpPr>
          <p:spPr>
            <a:xfrm>
              <a:off x="7589155" y="2130515"/>
              <a:ext cx="91141" cy="60717"/>
            </a:xfrm>
            <a:custGeom>
              <a:avLst/>
              <a:gdLst/>
              <a:ahLst/>
              <a:cxnLst/>
              <a:rect l="l" t="t" r="r" b="b"/>
              <a:pathLst>
                <a:path w="3475" h="2315" extrusionOk="0">
                  <a:moveTo>
                    <a:pt x="1665" y="0"/>
                  </a:moveTo>
                  <a:cubicBezTo>
                    <a:pt x="746" y="0"/>
                    <a:pt x="0" y="746"/>
                    <a:pt x="0" y="1665"/>
                  </a:cubicBezTo>
                  <a:lnTo>
                    <a:pt x="0" y="2315"/>
                  </a:lnTo>
                  <a:lnTo>
                    <a:pt x="140" y="2093"/>
                  </a:lnTo>
                  <a:lnTo>
                    <a:pt x="140" y="2089"/>
                  </a:lnTo>
                  <a:cubicBezTo>
                    <a:pt x="164" y="2045"/>
                    <a:pt x="212" y="2021"/>
                    <a:pt x="260" y="2021"/>
                  </a:cubicBezTo>
                  <a:lnTo>
                    <a:pt x="270" y="2021"/>
                  </a:lnTo>
                  <a:cubicBezTo>
                    <a:pt x="351" y="2021"/>
                    <a:pt x="1660" y="1988"/>
                    <a:pt x="2266" y="1150"/>
                  </a:cubicBezTo>
                  <a:cubicBezTo>
                    <a:pt x="2298" y="1107"/>
                    <a:pt x="2343" y="1087"/>
                    <a:pt x="2388" y="1087"/>
                  </a:cubicBezTo>
                  <a:cubicBezTo>
                    <a:pt x="2454" y="1087"/>
                    <a:pt x="2519" y="1131"/>
                    <a:pt x="2536" y="1208"/>
                  </a:cubicBezTo>
                  <a:cubicBezTo>
                    <a:pt x="2536" y="1213"/>
                    <a:pt x="2704" y="1901"/>
                    <a:pt x="3248" y="2026"/>
                  </a:cubicBezTo>
                  <a:lnTo>
                    <a:pt x="3267" y="2026"/>
                  </a:lnTo>
                  <a:lnTo>
                    <a:pt x="3277" y="2031"/>
                  </a:lnTo>
                  <a:lnTo>
                    <a:pt x="3282" y="2036"/>
                  </a:lnTo>
                  <a:lnTo>
                    <a:pt x="3287" y="2036"/>
                  </a:lnTo>
                  <a:lnTo>
                    <a:pt x="3296" y="2040"/>
                  </a:lnTo>
                  <a:lnTo>
                    <a:pt x="3301" y="2045"/>
                  </a:lnTo>
                  <a:lnTo>
                    <a:pt x="3306" y="2050"/>
                  </a:lnTo>
                  <a:lnTo>
                    <a:pt x="3311" y="2055"/>
                  </a:lnTo>
                  <a:lnTo>
                    <a:pt x="3320" y="2060"/>
                  </a:lnTo>
                  <a:lnTo>
                    <a:pt x="3325" y="2065"/>
                  </a:lnTo>
                  <a:lnTo>
                    <a:pt x="3330" y="2069"/>
                  </a:lnTo>
                  <a:lnTo>
                    <a:pt x="3335" y="2074"/>
                  </a:lnTo>
                  <a:lnTo>
                    <a:pt x="3339" y="2084"/>
                  </a:lnTo>
                  <a:lnTo>
                    <a:pt x="3474" y="2281"/>
                  </a:lnTo>
                  <a:lnTo>
                    <a:pt x="3474" y="1665"/>
                  </a:lnTo>
                  <a:cubicBezTo>
                    <a:pt x="3474" y="746"/>
                    <a:pt x="2733" y="0"/>
                    <a:pt x="1814"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4" name="Google Shape;14914;p138"/>
            <p:cNvSpPr/>
            <p:nvPr/>
          </p:nvSpPr>
          <p:spPr>
            <a:xfrm>
              <a:off x="7577038" y="2195743"/>
              <a:ext cx="15159" cy="22870"/>
            </a:xfrm>
            <a:custGeom>
              <a:avLst/>
              <a:gdLst/>
              <a:ahLst/>
              <a:cxnLst/>
              <a:rect l="l" t="t" r="r" b="b"/>
              <a:pathLst>
                <a:path w="578" h="872" extrusionOk="0">
                  <a:moveTo>
                    <a:pt x="578" y="1"/>
                  </a:moveTo>
                  <a:lnTo>
                    <a:pt x="486" y="15"/>
                  </a:lnTo>
                  <a:lnTo>
                    <a:pt x="472" y="15"/>
                  </a:lnTo>
                  <a:lnTo>
                    <a:pt x="443" y="20"/>
                  </a:lnTo>
                  <a:lnTo>
                    <a:pt x="428" y="44"/>
                  </a:lnTo>
                  <a:cubicBezTo>
                    <a:pt x="400" y="78"/>
                    <a:pt x="356" y="102"/>
                    <a:pt x="313" y="102"/>
                  </a:cubicBezTo>
                  <a:lnTo>
                    <a:pt x="284" y="102"/>
                  </a:lnTo>
                  <a:lnTo>
                    <a:pt x="265" y="121"/>
                  </a:lnTo>
                  <a:cubicBezTo>
                    <a:pt x="0" y="367"/>
                    <a:pt x="135" y="805"/>
                    <a:pt x="486" y="857"/>
                  </a:cubicBezTo>
                  <a:lnTo>
                    <a:pt x="578" y="872"/>
                  </a:lnTo>
                  <a:lnTo>
                    <a:pt x="578" y="1"/>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5" name="Google Shape;14915;p138"/>
            <p:cNvSpPr/>
            <p:nvPr/>
          </p:nvSpPr>
          <p:spPr>
            <a:xfrm>
              <a:off x="7621441" y="2254938"/>
              <a:ext cx="26673" cy="25388"/>
            </a:xfrm>
            <a:custGeom>
              <a:avLst/>
              <a:gdLst/>
              <a:ahLst/>
              <a:cxnLst/>
              <a:rect l="l" t="t" r="r" b="b"/>
              <a:pathLst>
                <a:path w="1017" h="968" extrusionOk="0">
                  <a:moveTo>
                    <a:pt x="1" y="1"/>
                  </a:moveTo>
                  <a:lnTo>
                    <a:pt x="1" y="482"/>
                  </a:lnTo>
                  <a:lnTo>
                    <a:pt x="501" y="968"/>
                  </a:lnTo>
                  <a:lnTo>
                    <a:pt x="1016" y="434"/>
                  </a:lnTo>
                  <a:lnTo>
                    <a:pt x="1016" y="1"/>
                  </a:lnTo>
                  <a:lnTo>
                    <a:pt x="925" y="15"/>
                  </a:lnTo>
                  <a:cubicBezTo>
                    <a:pt x="833" y="34"/>
                    <a:pt x="747" y="44"/>
                    <a:pt x="655" y="44"/>
                  </a:cubicBezTo>
                  <a:lnTo>
                    <a:pt x="367" y="44"/>
                  </a:lnTo>
                  <a:cubicBezTo>
                    <a:pt x="275" y="44"/>
                    <a:pt x="184" y="34"/>
                    <a:pt x="92" y="15"/>
                  </a:cubicBezTo>
                  <a:lnTo>
                    <a:pt x="1" y="1"/>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6" name="Google Shape;14916;p138"/>
            <p:cNvSpPr/>
            <p:nvPr/>
          </p:nvSpPr>
          <p:spPr>
            <a:xfrm>
              <a:off x="7677490" y="2195743"/>
              <a:ext cx="14792" cy="22870"/>
            </a:xfrm>
            <a:custGeom>
              <a:avLst/>
              <a:gdLst/>
              <a:ahLst/>
              <a:cxnLst/>
              <a:rect l="l" t="t" r="r" b="b"/>
              <a:pathLst>
                <a:path w="564" h="872" extrusionOk="0">
                  <a:moveTo>
                    <a:pt x="0" y="1"/>
                  </a:moveTo>
                  <a:lnTo>
                    <a:pt x="0" y="872"/>
                  </a:lnTo>
                  <a:lnTo>
                    <a:pt x="87" y="857"/>
                  </a:lnTo>
                  <a:cubicBezTo>
                    <a:pt x="443" y="790"/>
                    <a:pt x="563" y="347"/>
                    <a:pt x="294" y="116"/>
                  </a:cubicBezTo>
                  <a:lnTo>
                    <a:pt x="294" y="112"/>
                  </a:lnTo>
                  <a:lnTo>
                    <a:pt x="275" y="97"/>
                  </a:lnTo>
                  <a:lnTo>
                    <a:pt x="246" y="97"/>
                  </a:lnTo>
                  <a:cubicBezTo>
                    <a:pt x="207" y="92"/>
                    <a:pt x="174" y="73"/>
                    <a:pt x="145" y="44"/>
                  </a:cubicBezTo>
                  <a:lnTo>
                    <a:pt x="130" y="25"/>
                  </a:lnTo>
                  <a:lnTo>
                    <a:pt x="106" y="20"/>
                  </a:lnTo>
                  <a:lnTo>
                    <a:pt x="92" y="15"/>
                  </a:lnTo>
                  <a:lnTo>
                    <a:pt x="0" y="1"/>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7" name="Google Shape;14917;p138"/>
            <p:cNvSpPr/>
            <p:nvPr/>
          </p:nvSpPr>
          <p:spPr>
            <a:xfrm>
              <a:off x="7600118" y="2171010"/>
              <a:ext cx="69450" cy="77030"/>
            </a:xfrm>
            <a:custGeom>
              <a:avLst/>
              <a:gdLst/>
              <a:ahLst/>
              <a:cxnLst/>
              <a:rect l="l" t="t" r="r" b="b"/>
              <a:pathLst>
                <a:path w="2648" h="2937" extrusionOk="0">
                  <a:moveTo>
                    <a:pt x="1916" y="1"/>
                  </a:moveTo>
                  <a:lnTo>
                    <a:pt x="1844" y="68"/>
                  </a:lnTo>
                  <a:cubicBezTo>
                    <a:pt x="1276" y="593"/>
                    <a:pt x="487" y="732"/>
                    <a:pt x="68" y="766"/>
                  </a:cubicBezTo>
                  <a:lnTo>
                    <a:pt x="1" y="771"/>
                  </a:lnTo>
                  <a:lnTo>
                    <a:pt x="1" y="1757"/>
                  </a:lnTo>
                  <a:cubicBezTo>
                    <a:pt x="1" y="2412"/>
                    <a:pt x="525" y="2936"/>
                    <a:pt x="1180" y="2936"/>
                  </a:cubicBezTo>
                  <a:lnTo>
                    <a:pt x="1468" y="2936"/>
                  </a:lnTo>
                  <a:cubicBezTo>
                    <a:pt x="2118" y="2936"/>
                    <a:pt x="2642" y="2412"/>
                    <a:pt x="2647" y="1757"/>
                  </a:cubicBezTo>
                  <a:lnTo>
                    <a:pt x="2647" y="742"/>
                  </a:lnTo>
                  <a:lnTo>
                    <a:pt x="2599" y="723"/>
                  </a:lnTo>
                  <a:cubicBezTo>
                    <a:pt x="2267" y="588"/>
                    <a:pt x="2070" y="304"/>
                    <a:pt x="1959" y="92"/>
                  </a:cubicBezTo>
                  <a:lnTo>
                    <a:pt x="1916" y="1"/>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8" name="Google Shape;14918;p138"/>
            <p:cNvSpPr/>
            <p:nvPr/>
          </p:nvSpPr>
          <p:spPr>
            <a:xfrm>
              <a:off x="7557472" y="2270334"/>
              <a:ext cx="153746" cy="78394"/>
            </a:xfrm>
            <a:custGeom>
              <a:avLst/>
              <a:gdLst/>
              <a:ahLst/>
              <a:cxnLst/>
              <a:rect l="l" t="t" r="r" b="b"/>
              <a:pathLst>
                <a:path w="5862" h="2989" extrusionOk="0">
                  <a:moveTo>
                    <a:pt x="3730" y="1"/>
                  </a:moveTo>
                  <a:lnTo>
                    <a:pt x="3056" y="703"/>
                  </a:lnTo>
                  <a:cubicBezTo>
                    <a:pt x="3026" y="735"/>
                    <a:pt x="2986" y="751"/>
                    <a:pt x="2945" y="751"/>
                  </a:cubicBezTo>
                  <a:cubicBezTo>
                    <a:pt x="2906" y="751"/>
                    <a:pt x="2868" y="736"/>
                    <a:pt x="2839" y="708"/>
                  </a:cubicBezTo>
                  <a:lnTo>
                    <a:pt x="2185" y="68"/>
                  </a:lnTo>
                  <a:lnTo>
                    <a:pt x="2170" y="54"/>
                  </a:lnTo>
                  <a:lnTo>
                    <a:pt x="2137" y="10"/>
                  </a:lnTo>
                  <a:lnTo>
                    <a:pt x="838" y="520"/>
                  </a:lnTo>
                  <a:lnTo>
                    <a:pt x="828" y="520"/>
                  </a:lnTo>
                  <a:cubicBezTo>
                    <a:pt x="794" y="535"/>
                    <a:pt x="0" y="824"/>
                    <a:pt x="0" y="1824"/>
                  </a:cubicBezTo>
                  <a:lnTo>
                    <a:pt x="0" y="2989"/>
                  </a:lnTo>
                  <a:lnTo>
                    <a:pt x="5861" y="2989"/>
                  </a:lnTo>
                  <a:lnTo>
                    <a:pt x="5861" y="1824"/>
                  </a:lnTo>
                  <a:cubicBezTo>
                    <a:pt x="5861" y="814"/>
                    <a:pt x="5043" y="525"/>
                    <a:pt x="5033" y="525"/>
                  </a:cubicBezTo>
                  <a:lnTo>
                    <a:pt x="5024" y="520"/>
                  </a:lnTo>
                  <a:lnTo>
                    <a:pt x="3730" y="1"/>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9" name="Google Shape;14919;p138"/>
            <p:cNvSpPr/>
            <p:nvPr/>
          </p:nvSpPr>
          <p:spPr>
            <a:xfrm>
              <a:off x="7846473" y="1995469"/>
              <a:ext cx="59589" cy="59484"/>
            </a:xfrm>
            <a:custGeom>
              <a:avLst/>
              <a:gdLst/>
              <a:ahLst/>
              <a:cxnLst/>
              <a:rect l="l" t="t" r="r" b="b"/>
              <a:pathLst>
                <a:path w="2272" h="2268" extrusionOk="0">
                  <a:moveTo>
                    <a:pt x="0" y="1"/>
                  </a:moveTo>
                  <a:lnTo>
                    <a:pt x="0" y="2267"/>
                  </a:lnTo>
                  <a:lnTo>
                    <a:pt x="2271" y="2267"/>
                  </a:lnTo>
                  <a:lnTo>
                    <a:pt x="1136" y="1136"/>
                  </a:lnTo>
                  <a:lnTo>
                    <a:pt x="0"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0" name="Google Shape;14920;p138"/>
            <p:cNvSpPr/>
            <p:nvPr/>
          </p:nvSpPr>
          <p:spPr>
            <a:xfrm>
              <a:off x="7642528" y="1987024"/>
              <a:ext cx="271848" cy="355015"/>
            </a:xfrm>
            <a:custGeom>
              <a:avLst/>
              <a:gdLst/>
              <a:ahLst/>
              <a:cxnLst/>
              <a:rect l="l" t="t" r="r" b="b"/>
              <a:pathLst>
                <a:path w="10365" h="13536" extrusionOk="0">
                  <a:moveTo>
                    <a:pt x="6116" y="3460"/>
                  </a:moveTo>
                  <a:cubicBezTo>
                    <a:pt x="6419" y="3460"/>
                    <a:pt x="6419" y="3917"/>
                    <a:pt x="6116" y="3917"/>
                  </a:cubicBezTo>
                  <a:lnTo>
                    <a:pt x="2517" y="3917"/>
                  </a:lnTo>
                  <a:cubicBezTo>
                    <a:pt x="2209" y="3917"/>
                    <a:pt x="2209" y="3460"/>
                    <a:pt x="2517" y="3460"/>
                  </a:cubicBezTo>
                  <a:close/>
                  <a:moveTo>
                    <a:pt x="7954" y="5024"/>
                  </a:moveTo>
                  <a:cubicBezTo>
                    <a:pt x="8257" y="5024"/>
                    <a:pt x="8257" y="5476"/>
                    <a:pt x="7954" y="5481"/>
                  </a:cubicBezTo>
                  <a:lnTo>
                    <a:pt x="2517" y="5481"/>
                  </a:lnTo>
                  <a:cubicBezTo>
                    <a:pt x="2209" y="5481"/>
                    <a:pt x="2209" y="5024"/>
                    <a:pt x="2517" y="5024"/>
                  </a:cubicBezTo>
                  <a:close/>
                  <a:moveTo>
                    <a:pt x="7954" y="6588"/>
                  </a:moveTo>
                  <a:cubicBezTo>
                    <a:pt x="8257" y="6588"/>
                    <a:pt x="8257" y="7040"/>
                    <a:pt x="7954" y="7045"/>
                  </a:cubicBezTo>
                  <a:lnTo>
                    <a:pt x="2517" y="7045"/>
                  </a:lnTo>
                  <a:cubicBezTo>
                    <a:pt x="2209" y="7045"/>
                    <a:pt x="2209" y="6588"/>
                    <a:pt x="2517" y="6588"/>
                  </a:cubicBezTo>
                  <a:close/>
                  <a:moveTo>
                    <a:pt x="7954" y="8151"/>
                  </a:moveTo>
                  <a:cubicBezTo>
                    <a:pt x="8257" y="8151"/>
                    <a:pt x="8257" y="8604"/>
                    <a:pt x="7954" y="8609"/>
                  </a:cubicBezTo>
                  <a:lnTo>
                    <a:pt x="2517" y="8609"/>
                  </a:lnTo>
                  <a:cubicBezTo>
                    <a:pt x="2209" y="8609"/>
                    <a:pt x="2209" y="8151"/>
                    <a:pt x="2517" y="8151"/>
                  </a:cubicBezTo>
                  <a:close/>
                  <a:moveTo>
                    <a:pt x="7954" y="9715"/>
                  </a:moveTo>
                  <a:cubicBezTo>
                    <a:pt x="8257" y="9715"/>
                    <a:pt x="8257" y="10172"/>
                    <a:pt x="7954" y="10172"/>
                  </a:cubicBezTo>
                  <a:lnTo>
                    <a:pt x="2517" y="10172"/>
                  </a:lnTo>
                  <a:cubicBezTo>
                    <a:pt x="2209" y="10172"/>
                    <a:pt x="2209" y="9715"/>
                    <a:pt x="2517" y="9715"/>
                  </a:cubicBezTo>
                  <a:close/>
                  <a:moveTo>
                    <a:pt x="1" y="0"/>
                  </a:moveTo>
                  <a:lnTo>
                    <a:pt x="1" y="5106"/>
                  </a:lnTo>
                  <a:cubicBezTo>
                    <a:pt x="1035" y="5216"/>
                    <a:pt x="1819" y="6092"/>
                    <a:pt x="1819" y="7136"/>
                  </a:cubicBezTo>
                  <a:lnTo>
                    <a:pt x="1819" y="7742"/>
                  </a:lnTo>
                  <a:cubicBezTo>
                    <a:pt x="2450" y="8200"/>
                    <a:pt x="2127" y="9196"/>
                    <a:pt x="1348" y="9200"/>
                  </a:cubicBezTo>
                  <a:cubicBezTo>
                    <a:pt x="1232" y="9605"/>
                    <a:pt x="958" y="9946"/>
                    <a:pt x="592" y="10144"/>
                  </a:cubicBezTo>
                  <a:lnTo>
                    <a:pt x="592" y="10437"/>
                  </a:lnTo>
                  <a:lnTo>
                    <a:pt x="1916" y="10966"/>
                  </a:lnTo>
                  <a:cubicBezTo>
                    <a:pt x="2291" y="11096"/>
                    <a:pt x="2998" y="11606"/>
                    <a:pt x="2998" y="12631"/>
                  </a:cubicBezTo>
                  <a:lnTo>
                    <a:pt x="2998" y="13536"/>
                  </a:lnTo>
                  <a:lnTo>
                    <a:pt x="10365" y="13536"/>
                  </a:lnTo>
                  <a:lnTo>
                    <a:pt x="10365" y="3046"/>
                  </a:lnTo>
                  <a:lnTo>
                    <a:pt x="7550" y="3046"/>
                  </a:lnTo>
                  <a:cubicBezTo>
                    <a:pt x="7425" y="3046"/>
                    <a:pt x="7324" y="2945"/>
                    <a:pt x="7324" y="2820"/>
                  </a:cubicBezTo>
                  <a:lnTo>
                    <a:pt x="7324" y="0"/>
                  </a:ln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1" name="Google Shape;14921;p138"/>
            <p:cNvSpPr/>
            <p:nvPr/>
          </p:nvSpPr>
          <p:spPr>
            <a:xfrm>
              <a:off x="7589155" y="2130515"/>
              <a:ext cx="50383" cy="60717"/>
            </a:xfrm>
            <a:custGeom>
              <a:avLst/>
              <a:gdLst/>
              <a:ahLst/>
              <a:cxnLst/>
              <a:rect l="l" t="t" r="r" b="b"/>
              <a:pathLst>
                <a:path w="1921" h="2315" extrusionOk="0">
                  <a:moveTo>
                    <a:pt x="1665" y="0"/>
                  </a:moveTo>
                  <a:cubicBezTo>
                    <a:pt x="746" y="0"/>
                    <a:pt x="0" y="746"/>
                    <a:pt x="0" y="1665"/>
                  </a:cubicBezTo>
                  <a:lnTo>
                    <a:pt x="0" y="2315"/>
                  </a:lnTo>
                  <a:lnTo>
                    <a:pt x="140" y="2093"/>
                  </a:lnTo>
                  <a:lnTo>
                    <a:pt x="140" y="2089"/>
                  </a:lnTo>
                  <a:cubicBezTo>
                    <a:pt x="164" y="2045"/>
                    <a:pt x="212" y="2021"/>
                    <a:pt x="260" y="2021"/>
                  </a:cubicBezTo>
                  <a:lnTo>
                    <a:pt x="270" y="2021"/>
                  </a:lnTo>
                  <a:cubicBezTo>
                    <a:pt x="279" y="2021"/>
                    <a:pt x="313" y="2021"/>
                    <a:pt x="361" y="2016"/>
                  </a:cubicBezTo>
                  <a:lnTo>
                    <a:pt x="361" y="1670"/>
                  </a:lnTo>
                  <a:lnTo>
                    <a:pt x="361" y="1665"/>
                  </a:lnTo>
                  <a:cubicBezTo>
                    <a:pt x="361" y="789"/>
                    <a:pt x="1044" y="63"/>
                    <a:pt x="1920" y="5"/>
                  </a:cubicBezTo>
                  <a:cubicBezTo>
                    <a:pt x="1882" y="5"/>
                    <a:pt x="1848" y="0"/>
                    <a:pt x="1814" y="0"/>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2" name="Google Shape;14922;p138"/>
            <p:cNvSpPr/>
            <p:nvPr/>
          </p:nvSpPr>
          <p:spPr>
            <a:xfrm>
              <a:off x="7639617" y="2254938"/>
              <a:ext cx="8498" cy="1154"/>
            </a:xfrm>
            <a:custGeom>
              <a:avLst/>
              <a:gdLst/>
              <a:ahLst/>
              <a:cxnLst/>
              <a:rect l="l" t="t" r="r" b="b"/>
              <a:pathLst>
                <a:path w="324" h="44" extrusionOk="0">
                  <a:moveTo>
                    <a:pt x="323" y="1"/>
                  </a:moveTo>
                  <a:lnTo>
                    <a:pt x="237" y="15"/>
                  </a:lnTo>
                  <a:cubicBezTo>
                    <a:pt x="160" y="30"/>
                    <a:pt x="78" y="39"/>
                    <a:pt x="1" y="44"/>
                  </a:cubicBezTo>
                  <a:lnTo>
                    <a:pt x="323" y="44"/>
                  </a:lnTo>
                  <a:lnTo>
                    <a:pt x="323" y="1"/>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3" name="Google Shape;14923;p138"/>
            <p:cNvSpPr/>
            <p:nvPr/>
          </p:nvSpPr>
          <p:spPr>
            <a:xfrm>
              <a:off x="7621572" y="2254938"/>
              <a:ext cx="17704" cy="25388"/>
            </a:xfrm>
            <a:custGeom>
              <a:avLst/>
              <a:gdLst/>
              <a:ahLst/>
              <a:cxnLst/>
              <a:rect l="l" t="t" r="r" b="b"/>
              <a:pathLst>
                <a:path w="675" h="968" extrusionOk="0">
                  <a:moveTo>
                    <a:pt x="1" y="1"/>
                  </a:moveTo>
                  <a:lnTo>
                    <a:pt x="1" y="482"/>
                  </a:lnTo>
                  <a:lnTo>
                    <a:pt x="501" y="968"/>
                  </a:lnTo>
                  <a:lnTo>
                    <a:pt x="674" y="790"/>
                  </a:lnTo>
                  <a:lnTo>
                    <a:pt x="362" y="482"/>
                  </a:lnTo>
                  <a:lnTo>
                    <a:pt x="362" y="44"/>
                  </a:lnTo>
                  <a:cubicBezTo>
                    <a:pt x="270" y="44"/>
                    <a:pt x="179" y="34"/>
                    <a:pt x="92" y="15"/>
                  </a:cubicBezTo>
                  <a:lnTo>
                    <a:pt x="1" y="1"/>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4" name="Google Shape;14924;p138"/>
            <p:cNvSpPr/>
            <p:nvPr/>
          </p:nvSpPr>
          <p:spPr>
            <a:xfrm>
              <a:off x="7600118" y="2171010"/>
              <a:ext cx="53294" cy="77030"/>
            </a:xfrm>
            <a:custGeom>
              <a:avLst/>
              <a:gdLst/>
              <a:ahLst/>
              <a:cxnLst/>
              <a:rect l="l" t="t" r="r" b="b"/>
              <a:pathLst>
                <a:path w="2032" h="2937" extrusionOk="0">
                  <a:moveTo>
                    <a:pt x="1916" y="1"/>
                  </a:moveTo>
                  <a:lnTo>
                    <a:pt x="1844" y="68"/>
                  </a:lnTo>
                  <a:cubicBezTo>
                    <a:pt x="1276" y="593"/>
                    <a:pt x="487" y="732"/>
                    <a:pt x="68" y="766"/>
                  </a:cubicBezTo>
                  <a:lnTo>
                    <a:pt x="1" y="771"/>
                  </a:lnTo>
                  <a:lnTo>
                    <a:pt x="1" y="1757"/>
                  </a:lnTo>
                  <a:cubicBezTo>
                    <a:pt x="1" y="2412"/>
                    <a:pt x="525" y="2936"/>
                    <a:pt x="1180" y="2936"/>
                  </a:cubicBezTo>
                  <a:lnTo>
                    <a:pt x="1502" y="2936"/>
                  </a:lnTo>
                  <a:cubicBezTo>
                    <a:pt x="867" y="2917"/>
                    <a:pt x="366" y="2397"/>
                    <a:pt x="362" y="1762"/>
                  </a:cubicBezTo>
                  <a:lnTo>
                    <a:pt x="362" y="776"/>
                  </a:lnTo>
                  <a:lnTo>
                    <a:pt x="434" y="766"/>
                  </a:lnTo>
                  <a:cubicBezTo>
                    <a:pt x="809" y="737"/>
                    <a:pt x="1488" y="622"/>
                    <a:pt x="2031" y="213"/>
                  </a:cubicBezTo>
                  <a:cubicBezTo>
                    <a:pt x="2002" y="174"/>
                    <a:pt x="1983" y="131"/>
                    <a:pt x="1959" y="92"/>
                  </a:cubicBezTo>
                  <a:lnTo>
                    <a:pt x="1916" y="1"/>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5" name="Google Shape;14925;p138"/>
            <p:cNvSpPr/>
            <p:nvPr/>
          </p:nvSpPr>
          <p:spPr>
            <a:xfrm>
              <a:off x="7557472" y="2270727"/>
              <a:ext cx="58592" cy="73332"/>
            </a:xfrm>
            <a:custGeom>
              <a:avLst/>
              <a:gdLst/>
              <a:ahLst/>
              <a:cxnLst/>
              <a:rect l="l" t="t" r="r" b="b"/>
              <a:pathLst>
                <a:path w="2234" h="2796" extrusionOk="0">
                  <a:moveTo>
                    <a:pt x="2137" y="0"/>
                  </a:moveTo>
                  <a:lnTo>
                    <a:pt x="838" y="510"/>
                  </a:lnTo>
                  <a:lnTo>
                    <a:pt x="828" y="510"/>
                  </a:lnTo>
                  <a:cubicBezTo>
                    <a:pt x="794" y="520"/>
                    <a:pt x="0" y="809"/>
                    <a:pt x="0" y="1814"/>
                  </a:cubicBezTo>
                  <a:lnTo>
                    <a:pt x="0" y="2796"/>
                  </a:lnTo>
                  <a:lnTo>
                    <a:pt x="366" y="2796"/>
                  </a:lnTo>
                  <a:lnTo>
                    <a:pt x="366" y="1809"/>
                  </a:lnTo>
                  <a:cubicBezTo>
                    <a:pt x="366" y="809"/>
                    <a:pt x="1160" y="520"/>
                    <a:pt x="1194" y="510"/>
                  </a:cubicBezTo>
                  <a:lnTo>
                    <a:pt x="1203" y="510"/>
                  </a:lnTo>
                  <a:lnTo>
                    <a:pt x="2233" y="106"/>
                  </a:lnTo>
                  <a:lnTo>
                    <a:pt x="2185" y="58"/>
                  </a:lnTo>
                  <a:lnTo>
                    <a:pt x="2170" y="43"/>
                  </a:lnTo>
                  <a:lnTo>
                    <a:pt x="2137" y="0"/>
                  </a:ln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6" name="Google Shape;14926;p138"/>
            <p:cNvSpPr/>
            <p:nvPr/>
          </p:nvSpPr>
          <p:spPr>
            <a:xfrm>
              <a:off x="7642528" y="1987024"/>
              <a:ext cx="88229" cy="355015"/>
            </a:xfrm>
            <a:custGeom>
              <a:avLst/>
              <a:gdLst/>
              <a:ahLst/>
              <a:cxnLst/>
              <a:rect l="l" t="t" r="r" b="b"/>
              <a:pathLst>
                <a:path w="3364" h="13536" extrusionOk="0">
                  <a:moveTo>
                    <a:pt x="1" y="0"/>
                  </a:moveTo>
                  <a:lnTo>
                    <a:pt x="1" y="5106"/>
                  </a:lnTo>
                  <a:cubicBezTo>
                    <a:pt x="1035" y="5216"/>
                    <a:pt x="1824" y="6092"/>
                    <a:pt x="1824" y="7136"/>
                  </a:cubicBezTo>
                  <a:lnTo>
                    <a:pt x="1824" y="7742"/>
                  </a:lnTo>
                  <a:cubicBezTo>
                    <a:pt x="2450" y="8200"/>
                    <a:pt x="2127" y="9196"/>
                    <a:pt x="1353" y="9200"/>
                  </a:cubicBezTo>
                  <a:cubicBezTo>
                    <a:pt x="1237" y="9605"/>
                    <a:pt x="963" y="9946"/>
                    <a:pt x="592" y="10144"/>
                  </a:cubicBezTo>
                  <a:lnTo>
                    <a:pt x="592" y="10437"/>
                  </a:lnTo>
                  <a:lnTo>
                    <a:pt x="1916" y="10966"/>
                  </a:lnTo>
                  <a:cubicBezTo>
                    <a:pt x="2291" y="11096"/>
                    <a:pt x="2998" y="11606"/>
                    <a:pt x="2998" y="12631"/>
                  </a:cubicBezTo>
                  <a:lnTo>
                    <a:pt x="2998" y="13536"/>
                  </a:lnTo>
                  <a:lnTo>
                    <a:pt x="3359" y="13536"/>
                  </a:lnTo>
                  <a:lnTo>
                    <a:pt x="3359" y="12626"/>
                  </a:lnTo>
                  <a:cubicBezTo>
                    <a:pt x="3364" y="11606"/>
                    <a:pt x="2661" y="11096"/>
                    <a:pt x="2281" y="10966"/>
                  </a:cubicBezTo>
                  <a:lnTo>
                    <a:pt x="958" y="10437"/>
                  </a:lnTo>
                  <a:lnTo>
                    <a:pt x="958" y="10144"/>
                  </a:lnTo>
                  <a:cubicBezTo>
                    <a:pt x="1329" y="9946"/>
                    <a:pt x="1603" y="9605"/>
                    <a:pt x="1718" y="9200"/>
                  </a:cubicBezTo>
                  <a:cubicBezTo>
                    <a:pt x="2079" y="9196"/>
                    <a:pt x="2392" y="8955"/>
                    <a:pt x="2488" y="8604"/>
                  </a:cubicBezTo>
                  <a:cubicBezTo>
                    <a:pt x="2228" y="8570"/>
                    <a:pt x="2224" y="8195"/>
                    <a:pt x="2483" y="8151"/>
                  </a:cubicBezTo>
                  <a:cubicBezTo>
                    <a:pt x="2430" y="7988"/>
                    <a:pt x="2329" y="7843"/>
                    <a:pt x="2190" y="7742"/>
                  </a:cubicBezTo>
                  <a:lnTo>
                    <a:pt x="2190" y="7136"/>
                  </a:lnTo>
                  <a:cubicBezTo>
                    <a:pt x="2190" y="6092"/>
                    <a:pt x="1401" y="5216"/>
                    <a:pt x="366" y="5106"/>
                  </a:cubicBezTo>
                  <a:lnTo>
                    <a:pt x="366" y="0"/>
                  </a:ln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7" name="Google Shape;14927;p138"/>
            <p:cNvSpPr/>
            <p:nvPr/>
          </p:nvSpPr>
          <p:spPr>
            <a:xfrm>
              <a:off x="7547375" y="1975169"/>
              <a:ext cx="379014" cy="379119"/>
            </a:xfrm>
            <a:custGeom>
              <a:avLst/>
              <a:gdLst/>
              <a:ahLst/>
              <a:cxnLst/>
              <a:rect l="l" t="t" r="r" b="b"/>
              <a:pathLst>
                <a:path w="14451" h="14455" extrusionOk="0">
                  <a:moveTo>
                    <a:pt x="11404" y="780"/>
                  </a:moveTo>
                  <a:lnTo>
                    <a:pt x="12121" y="1492"/>
                  </a:lnTo>
                  <a:lnTo>
                    <a:pt x="12299" y="1670"/>
                  </a:lnTo>
                  <a:lnTo>
                    <a:pt x="13084" y="2454"/>
                  </a:lnTo>
                  <a:lnTo>
                    <a:pt x="13651" y="3027"/>
                  </a:lnTo>
                  <a:lnTo>
                    <a:pt x="13666" y="3041"/>
                  </a:lnTo>
                  <a:lnTo>
                    <a:pt x="11399" y="3041"/>
                  </a:lnTo>
                  <a:lnTo>
                    <a:pt x="11399" y="780"/>
                  </a:lnTo>
                  <a:close/>
                  <a:moveTo>
                    <a:pt x="3407" y="6000"/>
                  </a:moveTo>
                  <a:cubicBezTo>
                    <a:pt x="4283" y="6000"/>
                    <a:pt x="4995" y="6712"/>
                    <a:pt x="5000" y="7588"/>
                  </a:cubicBezTo>
                  <a:lnTo>
                    <a:pt x="5000" y="7963"/>
                  </a:lnTo>
                  <a:lnTo>
                    <a:pt x="4990" y="7954"/>
                  </a:lnTo>
                  <a:lnTo>
                    <a:pt x="4985" y="7949"/>
                  </a:lnTo>
                  <a:lnTo>
                    <a:pt x="4976" y="7939"/>
                  </a:lnTo>
                  <a:lnTo>
                    <a:pt x="4971" y="7930"/>
                  </a:lnTo>
                  <a:lnTo>
                    <a:pt x="4961" y="7925"/>
                  </a:lnTo>
                  <a:lnTo>
                    <a:pt x="4952" y="7915"/>
                  </a:lnTo>
                  <a:lnTo>
                    <a:pt x="4942" y="7911"/>
                  </a:lnTo>
                  <a:lnTo>
                    <a:pt x="4937" y="7906"/>
                  </a:lnTo>
                  <a:lnTo>
                    <a:pt x="4923" y="7901"/>
                  </a:lnTo>
                  <a:lnTo>
                    <a:pt x="4913" y="7891"/>
                  </a:lnTo>
                  <a:lnTo>
                    <a:pt x="4904" y="7891"/>
                  </a:lnTo>
                  <a:lnTo>
                    <a:pt x="4894" y="7887"/>
                  </a:lnTo>
                  <a:lnTo>
                    <a:pt x="4884" y="7887"/>
                  </a:lnTo>
                  <a:lnTo>
                    <a:pt x="4870" y="7882"/>
                  </a:lnTo>
                  <a:lnTo>
                    <a:pt x="4865" y="7882"/>
                  </a:lnTo>
                  <a:cubicBezTo>
                    <a:pt x="4365" y="7766"/>
                    <a:pt x="4211" y="7126"/>
                    <a:pt x="4211" y="7117"/>
                  </a:cubicBezTo>
                  <a:cubicBezTo>
                    <a:pt x="4185" y="7005"/>
                    <a:pt x="4086" y="6941"/>
                    <a:pt x="3986" y="6941"/>
                  </a:cubicBezTo>
                  <a:cubicBezTo>
                    <a:pt x="3917" y="6941"/>
                    <a:pt x="3848" y="6971"/>
                    <a:pt x="3802" y="7035"/>
                  </a:cubicBezTo>
                  <a:cubicBezTo>
                    <a:pt x="3200" y="7867"/>
                    <a:pt x="1877" y="7877"/>
                    <a:pt x="1863" y="7877"/>
                  </a:cubicBezTo>
                  <a:lnTo>
                    <a:pt x="1805" y="7877"/>
                  </a:lnTo>
                  <a:lnTo>
                    <a:pt x="1795" y="7882"/>
                  </a:lnTo>
                  <a:lnTo>
                    <a:pt x="1781" y="7887"/>
                  </a:lnTo>
                  <a:lnTo>
                    <a:pt x="1771" y="7887"/>
                  </a:lnTo>
                  <a:lnTo>
                    <a:pt x="1762" y="7896"/>
                  </a:lnTo>
                  <a:lnTo>
                    <a:pt x="1752" y="7896"/>
                  </a:lnTo>
                  <a:lnTo>
                    <a:pt x="1738" y="7901"/>
                  </a:lnTo>
                  <a:lnTo>
                    <a:pt x="1733" y="7906"/>
                  </a:lnTo>
                  <a:lnTo>
                    <a:pt x="1723" y="7915"/>
                  </a:lnTo>
                  <a:lnTo>
                    <a:pt x="1718" y="7920"/>
                  </a:lnTo>
                  <a:lnTo>
                    <a:pt x="1704" y="7930"/>
                  </a:lnTo>
                  <a:lnTo>
                    <a:pt x="1699" y="7935"/>
                  </a:lnTo>
                  <a:lnTo>
                    <a:pt x="1689" y="7944"/>
                  </a:lnTo>
                  <a:lnTo>
                    <a:pt x="1685" y="7949"/>
                  </a:lnTo>
                  <a:lnTo>
                    <a:pt x="1680" y="7963"/>
                  </a:lnTo>
                  <a:lnTo>
                    <a:pt x="1675" y="7968"/>
                  </a:lnTo>
                  <a:lnTo>
                    <a:pt x="1670" y="7973"/>
                  </a:lnTo>
                  <a:lnTo>
                    <a:pt x="1670" y="7588"/>
                  </a:lnTo>
                  <a:cubicBezTo>
                    <a:pt x="1670" y="6712"/>
                    <a:pt x="2377" y="6000"/>
                    <a:pt x="3258" y="6000"/>
                  </a:cubicBezTo>
                  <a:close/>
                  <a:moveTo>
                    <a:pt x="5053" y="8502"/>
                  </a:moveTo>
                  <a:cubicBezTo>
                    <a:pt x="5091" y="8546"/>
                    <a:pt x="5149" y="8575"/>
                    <a:pt x="5207" y="8579"/>
                  </a:cubicBezTo>
                  <a:cubicBezTo>
                    <a:pt x="5428" y="8772"/>
                    <a:pt x="5327" y="9138"/>
                    <a:pt x="5038" y="9190"/>
                  </a:cubicBezTo>
                  <a:lnTo>
                    <a:pt x="5038" y="8502"/>
                  </a:lnTo>
                  <a:close/>
                  <a:moveTo>
                    <a:pt x="1632" y="8502"/>
                  </a:moveTo>
                  <a:lnTo>
                    <a:pt x="1632" y="9195"/>
                  </a:lnTo>
                  <a:cubicBezTo>
                    <a:pt x="1458" y="9171"/>
                    <a:pt x="1329" y="9022"/>
                    <a:pt x="1333" y="8849"/>
                  </a:cubicBezTo>
                  <a:cubicBezTo>
                    <a:pt x="1333" y="8748"/>
                    <a:pt x="1372" y="8656"/>
                    <a:pt x="1444" y="8589"/>
                  </a:cubicBezTo>
                  <a:cubicBezTo>
                    <a:pt x="1511" y="8589"/>
                    <a:pt x="1574" y="8555"/>
                    <a:pt x="1617" y="8502"/>
                  </a:cubicBezTo>
                  <a:close/>
                  <a:moveTo>
                    <a:pt x="3908" y="7593"/>
                  </a:moveTo>
                  <a:cubicBezTo>
                    <a:pt x="4028" y="7834"/>
                    <a:pt x="4240" y="8117"/>
                    <a:pt x="4581" y="8262"/>
                  </a:cubicBezTo>
                  <a:lnTo>
                    <a:pt x="4581" y="9229"/>
                  </a:lnTo>
                  <a:cubicBezTo>
                    <a:pt x="4581" y="9840"/>
                    <a:pt x="4086" y="10331"/>
                    <a:pt x="3479" y="10331"/>
                  </a:cubicBezTo>
                  <a:lnTo>
                    <a:pt x="3191" y="10331"/>
                  </a:lnTo>
                  <a:cubicBezTo>
                    <a:pt x="2580" y="10331"/>
                    <a:pt x="2084" y="9840"/>
                    <a:pt x="2084" y="9229"/>
                  </a:cubicBezTo>
                  <a:lnTo>
                    <a:pt x="2084" y="8315"/>
                  </a:lnTo>
                  <a:cubicBezTo>
                    <a:pt x="2483" y="8276"/>
                    <a:pt x="3316" y="8142"/>
                    <a:pt x="3908" y="7593"/>
                  </a:cubicBezTo>
                  <a:close/>
                  <a:moveTo>
                    <a:pt x="3768" y="10764"/>
                  </a:moveTo>
                  <a:lnTo>
                    <a:pt x="3768" y="11077"/>
                  </a:lnTo>
                  <a:lnTo>
                    <a:pt x="3325" y="11534"/>
                  </a:lnTo>
                  <a:lnTo>
                    <a:pt x="2907" y="11125"/>
                  </a:lnTo>
                  <a:lnTo>
                    <a:pt x="2907" y="10764"/>
                  </a:lnTo>
                  <a:cubicBezTo>
                    <a:pt x="2998" y="10778"/>
                    <a:pt x="3094" y="10788"/>
                    <a:pt x="3191" y="10788"/>
                  </a:cubicBezTo>
                  <a:lnTo>
                    <a:pt x="3479" y="10788"/>
                  </a:lnTo>
                  <a:cubicBezTo>
                    <a:pt x="3576" y="10788"/>
                    <a:pt x="3672" y="10778"/>
                    <a:pt x="3768" y="10764"/>
                  </a:cubicBezTo>
                  <a:close/>
                  <a:moveTo>
                    <a:pt x="10947" y="452"/>
                  </a:moveTo>
                  <a:lnTo>
                    <a:pt x="10947" y="3272"/>
                  </a:lnTo>
                  <a:cubicBezTo>
                    <a:pt x="10947" y="3397"/>
                    <a:pt x="11048" y="3498"/>
                    <a:pt x="11173" y="3498"/>
                  </a:cubicBezTo>
                  <a:lnTo>
                    <a:pt x="13993" y="3498"/>
                  </a:lnTo>
                  <a:lnTo>
                    <a:pt x="13993" y="13988"/>
                  </a:lnTo>
                  <a:lnTo>
                    <a:pt x="6636" y="13988"/>
                  </a:lnTo>
                  <a:lnTo>
                    <a:pt x="6636" y="13088"/>
                  </a:lnTo>
                  <a:cubicBezTo>
                    <a:pt x="6636" y="12068"/>
                    <a:pt x="5929" y="11558"/>
                    <a:pt x="5553" y="11428"/>
                  </a:cubicBezTo>
                  <a:lnTo>
                    <a:pt x="4220" y="10894"/>
                  </a:lnTo>
                  <a:lnTo>
                    <a:pt x="4220" y="10600"/>
                  </a:lnTo>
                  <a:cubicBezTo>
                    <a:pt x="4586" y="10403"/>
                    <a:pt x="4860" y="10061"/>
                    <a:pt x="4976" y="9657"/>
                  </a:cubicBezTo>
                  <a:cubicBezTo>
                    <a:pt x="5755" y="9652"/>
                    <a:pt x="6078" y="8656"/>
                    <a:pt x="5447" y="8194"/>
                  </a:cubicBezTo>
                  <a:lnTo>
                    <a:pt x="5447" y="7588"/>
                  </a:lnTo>
                  <a:cubicBezTo>
                    <a:pt x="5447" y="6544"/>
                    <a:pt x="4663" y="5668"/>
                    <a:pt x="3624" y="5558"/>
                  </a:cubicBezTo>
                  <a:lnTo>
                    <a:pt x="3624" y="452"/>
                  </a:lnTo>
                  <a:close/>
                  <a:moveTo>
                    <a:pt x="3398" y="0"/>
                  </a:moveTo>
                  <a:cubicBezTo>
                    <a:pt x="3272" y="5"/>
                    <a:pt x="3171" y="106"/>
                    <a:pt x="3171" y="231"/>
                  </a:cubicBezTo>
                  <a:lnTo>
                    <a:pt x="3171" y="5553"/>
                  </a:lnTo>
                  <a:cubicBezTo>
                    <a:pt x="2074" y="5596"/>
                    <a:pt x="1208" y="6501"/>
                    <a:pt x="1208" y="7598"/>
                  </a:cubicBezTo>
                  <a:lnTo>
                    <a:pt x="1208" y="8199"/>
                  </a:lnTo>
                  <a:cubicBezTo>
                    <a:pt x="573" y="8656"/>
                    <a:pt x="900" y="9657"/>
                    <a:pt x="1680" y="9657"/>
                  </a:cubicBezTo>
                  <a:lnTo>
                    <a:pt x="1689" y="9657"/>
                  </a:lnTo>
                  <a:cubicBezTo>
                    <a:pt x="1805" y="10061"/>
                    <a:pt x="2074" y="10403"/>
                    <a:pt x="2445" y="10605"/>
                  </a:cubicBezTo>
                  <a:lnTo>
                    <a:pt x="2445" y="10894"/>
                  </a:lnTo>
                  <a:lnTo>
                    <a:pt x="1083" y="11423"/>
                  </a:lnTo>
                  <a:cubicBezTo>
                    <a:pt x="708" y="11553"/>
                    <a:pt x="0" y="12063"/>
                    <a:pt x="0" y="13088"/>
                  </a:cubicBezTo>
                  <a:lnTo>
                    <a:pt x="0" y="14224"/>
                  </a:lnTo>
                  <a:cubicBezTo>
                    <a:pt x="0" y="14349"/>
                    <a:pt x="106" y="14450"/>
                    <a:pt x="231" y="14450"/>
                  </a:cubicBezTo>
                  <a:lnTo>
                    <a:pt x="1237" y="14450"/>
                  </a:lnTo>
                  <a:cubicBezTo>
                    <a:pt x="1545" y="14450"/>
                    <a:pt x="1545" y="13993"/>
                    <a:pt x="1237" y="13993"/>
                  </a:cubicBezTo>
                  <a:lnTo>
                    <a:pt x="458" y="13993"/>
                  </a:lnTo>
                  <a:lnTo>
                    <a:pt x="458" y="13088"/>
                  </a:lnTo>
                  <a:cubicBezTo>
                    <a:pt x="458" y="12140"/>
                    <a:pt x="1203" y="11866"/>
                    <a:pt x="1237" y="11856"/>
                  </a:cubicBezTo>
                  <a:lnTo>
                    <a:pt x="1247" y="11851"/>
                  </a:lnTo>
                  <a:lnTo>
                    <a:pt x="2498" y="11365"/>
                  </a:lnTo>
                  <a:cubicBezTo>
                    <a:pt x="2503" y="11370"/>
                    <a:pt x="2507" y="11375"/>
                    <a:pt x="2517" y="11385"/>
                  </a:cubicBezTo>
                  <a:lnTo>
                    <a:pt x="3171" y="12025"/>
                  </a:lnTo>
                  <a:cubicBezTo>
                    <a:pt x="3215" y="12063"/>
                    <a:pt x="3272" y="12087"/>
                    <a:pt x="3330" y="12087"/>
                  </a:cubicBezTo>
                  <a:lnTo>
                    <a:pt x="3335" y="12087"/>
                  </a:lnTo>
                  <a:cubicBezTo>
                    <a:pt x="3393" y="12087"/>
                    <a:pt x="3450" y="12063"/>
                    <a:pt x="3494" y="12020"/>
                  </a:cubicBezTo>
                  <a:lnTo>
                    <a:pt x="4134" y="11351"/>
                  </a:lnTo>
                  <a:lnTo>
                    <a:pt x="5385" y="11851"/>
                  </a:lnTo>
                  <a:lnTo>
                    <a:pt x="5394" y="11856"/>
                  </a:lnTo>
                  <a:cubicBezTo>
                    <a:pt x="5404" y="11856"/>
                    <a:pt x="6174" y="12130"/>
                    <a:pt x="6174" y="13088"/>
                  </a:cubicBezTo>
                  <a:lnTo>
                    <a:pt x="6174" y="13997"/>
                  </a:lnTo>
                  <a:lnTo>
                    <a:pt x="2041" y="13997"/>
                  </a:lnTo>
                  <a:cubicBezTo>
                    <a:pt x="1738" y="13997"/>
                    <a:pt x="1738" y="14455"/>
                    <a:pt x="2041" y="14455"/>
                  </a:cubicBezTo>
                  <a:lnTo>
                    <a:pt x="6400" y="14455"/>
                  </a:lnTo>
                  <a:cubicBezTo>
                    <a:pt x="6424" y="14455"/>
                    <a:pt x="6443" y="14450"/>
                    <a:pt x="6463" y="14445"/>
                  </a:cubicBezTo>
                  <a:lnTo>
                    <a:pt x="14219" y="14445"/>
                  </a:lnTo>
                  <a:cubicBezTo>
                    <a:pt x="14349" y="14445"/>
                    <a:pt x="14450" y="14344"/>
                    <a:pt x="14450" y="14219"/>
                  </a:cubicBezTo>
                  <a:lnTo>
                    <a:pt x="14450" y="3272"/>
                  </a:lnTo>
                  <a:cubicBezTo>
                    <a:pt x="14450" y="3272"/>
                    <a:pt x="14450" y="3267"/>
                    <a:pt x="14450" y="3262"/>
                  </a:cubicBezTo>
                  <a:lnTo>
                    <a:pt x="14450" y="3258"/>
                  </a:lnTo>
                  <a:cubicBezTo>
                    <a:pt x="14450" y="3243"/>
                    <a:pt x="14450" y="3234"/>
                    <a:pt x="14450" y="3229"/>
                  </a:cubicBezTo>
                  <a:cubicBezTo>
                    <a:pt x="14445" y="3219"/>
                    <a:pt x="14445" y="3210"/>
                    <a:pt x="14440" y="3200"/>
                  </a:cubicBezTo>
                  <a:lnTo>
                    <a:pt x="14440" y="3190"/>
                  </a:lnTo>
                  <a:cubicBezTo>
                    <a:pt x="14436" y="3181"/>
                    <a:pt x="14431" y="3171"/>
                    <a:pt x="14431" y="3166"/>
                  </a:cubicBezTo>
                  <a:cubicBezTo>
                    <a:pt x="14426" y="3157"/>
                    <a:pt x="14416" y="3147"/>
                    <a:pt x="14412" y="3137"/>
                  </a:cubicBezTo>
                  <a:lnTo>
                    <a:pt x="14407" y="3133"/>
                  </a:lnTo>
                  <a:cubicBezTo>
                    <a:pt x="14402" y="3128"/>
                    <a:pt x="14397" y="3118"/>
                    <a:pt x="14388" y="3108"/>
                  </a:cubicBezTo>
                  <a:lnTo>
                    <a:pt x="12626" y="1352"/>
                  </a:lnTo>
                  <a:lnTo>
                    <a:pt x="11342" y="63"/>
                  </a:lnTo>
                  <a:cubicBezTo>
                    <a:pt x="11337" y="58"/>
                    <a:pt x="11327" y="53"/>
                    <a:pt x="11318" y="43"/>
                  </a:cubicBezTo>
                  <a:lnTo>
                    <a:pt x="11313" y="39"/>
                  </a:lnTo>
                  <a:cubicBezTo>
                    <a:pt x="11303" y="34"/>
                    <a:pt x="11298" y="29"/>
                    <a:pt x="11289" y="24"/>
                  </a:cubicBezTo>
                  <a:cubicBezTo>
                    <a:pt x="11279" y="19"/>
                    <a:pt x="11270" y="19"/>
                    <a:pt x="11265" y="15"/>
                  </a:cubicBezTo>
                  <a:lnTo>
                    <a:pt x="11255" y="15"/>
                  </a:lnTo>
                  <a:cubicBezTo>
                    <a:pt x="11246" y="10"/>
                    <a:pt x="11236" y="10"/>
                    <a:pt x="11226" y="5"/>
                  </a:cubicBezTo>
                  <a:cubicBezTo>
                    <a:pt x="11217" y="5"/>
                    <a:pt x="11207" y="5"/>
                    <a:pt x="111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8" name="Google Shape;14928;p138"/>
            <p:cNvSpPr/>
            <p:nvPr/>
          </p:nvSpPr>
          <p:spPr>
            <a:xfrm>
              <a:off x="7700465" y="2077771"/>
              <a:ext cx="110444" cy="12012"/>
            </a:xfrm>
            <a:custGeom>
              <a:avLst/>
              <a:gdLst/>
              <a:ahLst/>
              <a:cxnLst/>
              <a:rect l="l" t="t" r="r" b="b"/>
              <a:pathLst>
                <a:path w="4211" h="458" extrusionOk="0">
                  <a:moveTo>
                    <a:pt x="308" y="0"/>
                  </a:moveTo>
                  <a:cubicBezTo>
                    <a:pt x="0" y="0"/>
                    <a:pt x="0" y="457"/>
                    <a:pt x="308" y="457"/>
                  </a:cubicBezTo>
                  <a:lnTo>
                    <a:pt x="3907" y="457"/>
                  </a:lnTo>
                  <a:cubicBezTo>
                    <a:pt x="4210" y="457"/>
                    <a:pt x="4210" y="0"/>
                    <a:pt x="39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9" name="Google Shape;14929;p138"/>
            <p:cNvSpPr/>
            <p:nvPr/>
          </p:nvSpPr>
          <p:spPr>
            <a:xfrm>
              <a:off x="7700465" y="2118765"/>
              <a:ext cx="158650" cy="12012"/>
            </a:xfrm>
            <a:custGeom>
              <a:avLst/>
              <a:gdLst/>
              <a:ahLst/>
              <a:cxnLst/>
              <a:rect l="l" t="t" r="r" b="b"/>
              <a:pathLst>
                <a:path w="6049" h="458" extrusionOk="0">
                  <a:moveTo>
                    <a:pt x="308" y="1"/>
                  </a:moveTo>
                  <a:cubicBezTo>
                    <a:pt x="0" y="1"/>
                    <a:pt x="0" y="458"/>
                    <a:pt x="308" y="458"/>
                  </a:cubicBezTo>
                  <a:lnTo>
                    <a:pt x="5745" y="458"/>
                  </a:lnTo>
                  <a:cubicBezTo>
                    <a:pt x="6048" y="458"/>
                    <a:pt x="6048" y="1"/>
                    <a:pt x="57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0" name="Google Shape;14930;p138"/>
            <p:cNvSpPr/>
            <p:nvPr/>
          </p:nvSpPr>
          <p:spPr>
            <a:xfrm>
              <a:off x="7700465" y="2159785"/>
              <a:ext cx="158650" cy="12012"/>
            </a:xfrm>
            <a:custGeom>
              <a:avLst/>
              <a:gdLst/>
              <a:ahLst/>
              <a:cxnLst/>
              <a:rect l="l" t="t" r="r" b="b"/>
              <a:pathLst>
                <a:path w="6049" h="458" extrusionOk="0">
                  <a:moveTo>
                    <a:pt x="308" y="1"/>
                  </a:moveTo>
                  <a:cubicBezTo>
                    <a:pt x="0" y="1"/>
                    <a:pt x="0" y="458"/>
                    <a:pt x="308" y="458"/>
                  </a:cubicBezTo>
                  <a:lnTo>
                    <a:pt x="5745" y="458"/>
                  </a:lnTo>
                  <a:cubicBezTo>
                    <a:pt x="6048" y="458"/>
                    <a:pt x="6048" y="1"/>
                    <a:pt x="57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1" name="Google Shape;14931;p138"/>
            <p:cNvSpPr/>
            <p:nvPr/>
          </p:nvSpPr>
          <p:spPr>
            <a:xfrm>
              <a:off x="7700465" y="2200805"/>
              <a:ext cx="158650" cy="12012"/>
            </a:xfrm>
            <a:custGeom>
              <a:avLst/>
              <a:gdLst/>
              <a:ahLst/>
              <a:cxnLst/>
              <a:rect l="l" t="t" r="r" b="b"/>
              <a:pathLst>
                <a:path w="6049" h="458" extrusionOk="0">
                  <a:moveTo>
                    <a:pt x="308" y="0"/>
                  </a:moveTo>
                  <a:cubicBezTo>
                    <a:pt x="0" y="0"/>
                    <a:pt x="0" y="458"/>
                    <a:pt x="308" y="458"/>
                  </a:cubicBezTo>
                  <a:lnTo>
                    <a:pt x="5745" y="458"/>
                  </a:lnTo>
                  <a:cubicBezTo>
                    <a:pt x="6048" y="458"/>
                    <a:pt x="6048" y="0"/>
                    <a:pt x="57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2" name="Google Shape;14932;p138"/>
            <p:cNvSpPr/>
            <p:nvPr/>
          </p:nvSpPr>
          <p:spPr>
            <a:xfrm>
              <a:off x="7700465" y="2241824"/>
              <a:ext cx="158650" cy="11881"/>
            </a:xfrm>
            <a:custGeom>
              <a:avLst/>
              <a:gdLst/>
              <a:ahLst/>
              <a:cxnLst/>
              <a:rect l="l" t="t" r="r" b="b"/>
              <a:pathLst>
                <a:path w="6049" h="453" extrusionOk="0">
                  <a:moveTo>
                    <a:pt x="308" y="0"/>
                  </a:moveTo>
                  <a:cubicBezTo>
                    <a:pt x="0" y="0"/>
                    <a:pt x="0" y="453"/>
                    <a:pt x="308" y="453"/>
                  </a:cubicBezTo>
                  <a:lnTo>
                    <a:pt x="5745" y="453"/>
                  </a:lnTo>
                  <a:cubicBezTo>
                    <a:pt x="6048" y="453"/>
                    <a:pt x="6048" y="0"/>
                    <a:pt x="57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33" name="Google Shape;14933;p138"/>
          <p:cNvGrpSpPr/>
          <p:nvPr/>
        </p:nvGrpSpPr>
        <p:grpSpPr>
          <a:xfrm>
            <a:off x="7978083" y="1806698"/>
            <a:ext cx="370306" cy="362962"/>
            <a:chOff x="7978083" y="1991273"/>
            <a:chExt cx="370306" cy="362962"/>
          </a:xfrm>
        </p:grpSpPr>
        <p:sp>
          <p:nvSpPr>
            <p:cNvPr id="14934" name="Google Shape;14934;p138"/>
            <p:cNvSpPr/>
            <p:nvPr/>
          </p:nvSpPr>
          <p:spPr>
            <a:xfrm>
              <a:off x="8132825" y="1996728"/>
              <a:ext cx="68296" cy="68192"/>
            </a:xfrm>
            <a:custGeom>
              <a:avLst/>
              <a:gdLst/>
              <a:ahLst/>
              <a:cxnLst/>
              <a:rect l="l" t="t" r="r" b="b"/>
              <a:pathLst>
                <a:path w="2604" h="2600" extrusionOk="0">
                  <a:moveTo>
                    <a:pt x="1304" y="1"/>
                  </a:moveTo>
                  <a:cubicBezTo>
                    <a:pt x="582" y="1"/>
                    <a:pt x="0" y="583"/>
                    <a:pt x="0" y="1300"/>
                  </a:cubicBezTo>
                  <a:cubicBezTo>
                    <a:pt x="0" y="2017"/>
                    <a:pt x="582" y="2599"/>
                    <a:pt x="1304" y="2599"/>
                  </a:cubicBezTo>
                  <a:cubicBezTo>
                    <a:pt x="2021" y="2599"/>
                    <a:pt x="2603" y="2017"/>
                    <a:pt x="2603" y="1300"/>
                  </a:cubicBezTo>
                  <a:cubicBezTo>
                    <a:pt x="2603" y="583"/>
                    <a:pt x="2021" y="1"/>
                    <a:pt x="1304" y="1"/>
                  </a:cubicBez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5" name="Google Shape;14935;p138"/>
            <p:cNvSpPr/>
            <p:nvPr/>
          </p:nvSpPr>
          <p:spPr>
            <a:xfrm>
              <a:off x="8125744" y="1998118"/>
              <a:ext cx="67798" cy="66801"/>
            </a:xfrm>
            <a:custGeom>
              <a:avLst/>
              <a:gdLst/>
              <a:ahLst/>
              <a:cxnLst/>
              <a:rect l="l" t="t" r="r" b="b"/>
              <a:pathLst>
                <a:path w="2585" h="2547" extrusionOk="0">
                  <a:moveTo>
                    <a:pt x="1208" y="1"/>
                  </a:moveTo>
                  <a:lnTo>
                    <a:pt x="1208" y="1"/>
                  </a:lnTo>
                  <a:cubicBezTo>
                    <a:pt x="366" y="241"/>
                    <a:pt x="1" y="1237"/>
                    <a:pt x="491" y="1969"/>
                  </a:cubicBezTo>
                  <a:cubicBezTo>
                    <a:pt x="746" y="2352"/>
                    <a:pt x="1156" y="2546"/>
                    <a:pt x="1569" y="2546"/>
                  </a:cubicBezTo>
                  <a:cubicBezTo>
                    <a:pt x="1944" y="2546"/>
                    <a:pt x="2321" y="2386"/>
                    <a:pt x="2585" y="2060"/>
                  </a:cubicBezTo>
                  <a:lnTo>
                    <a:pt x="2585" y="2060"/>
                  </a:lnTo>
                  <a:cubicBezTo>
                    <a:pt x="2464" y="2094"/>
                    <a:pt x="2344" y="2113"/>
                    <a:pt x="2219" y="2113"/>
                  </a:cubicBezTo>
                  <a:cubicBezTo>
                    <a:pt x="1131" y="2113"/>
                    <a:pt x="525" y="848"/>
                    <a:pt x="1208"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6" name="Google Shape;14936;p138"/>
            <p:cNvSpPr/>
            <p:nvPr/>
          </p:nvSpPr>
          <p:spPr>
            <a:xfrm>
              <a:off x="8064660" y="2150081"/>
              <a:ext cx="45452" cy="45452"/>
            </a:xfrm>
            <a:custGeom>
              <a:avLst/>
              <a:gdLst/>
              <a:ahLst/>
              <a:cxnLst/>
              <a:rect l="l" t="t" r="r" b="b"/>
              <a:pathLst>
                <a:path w="1733" h="1733" extrusionOk="0">
                  <a:moveTo>
                    <a:pt x="867" y="0"/>
                  </a:moveTo>
                  <a:cubicBezTo>
                    <a:pt x="391" y="0"/>
                    <a:pt x="1" y="390"/>
                    <a:pt x="1" y="866"/>
                  </a:cubicBezTo>
                  <a:cubicBezTo>
                    <a:pt x="1" y="1347"/>
                    <a:pt x="391" y="1732"/>
                    <a:pt x="867" y="1732"/>
                  </a:cubicBezTo>
                  <a:cubicBezTo>
                    <a:pt x="1348" y="1732"/>
                    <a:pt x="1733" y="1347"/>
                    <a:pt x="1733" y="866"/>
                  </a:cubicBezTo>
                  <a:cubicBezTo>
                    <a:pt x="1733" y="390"/>
                    <a:pt x="1348" y="0"/>
                    <a:pt x="867" y="0"/>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7" name="Google Shape;14937;p138"/>
            <p:cNvSpPr/>
            <p:nvPr/>
          </p:nvSpPr>
          <p:spPr>
            <a:xfrm>
              <a:off x="8059991" y="2151077"/>
              <a:ext cx="45085" cy="44508"/>
            </a:xfrm>
            <a:custGeom>
              <a:avLst/>
              <a:gdLst/>
              <a:ahLst/>
              <a:cxnLst/>
              <a:rect l="l" t="t" r="r" b="b"/>
              <a:pathLst>
                <a:path w="1719" h="1697" extrusionOk="0">
                  <a:moveTo>
                    <a:pt x="804" y="1"/>
                  </a:moveTo>
                  <a:lnTo>
                    <a:pt x="804" y="1"/>
                  </a:lnTo>
                  <a:cubicBezTo>
                    <a:pt x="241" y="164"/>
                    <a:pt x="1" y="823"/>
                    <a:pt x="323" y="1309"/>
                  </a:cubicBezTo>
                  <a:cubicBezTo>
                    <a:pt x="495" y="1567"/>
                    <a:pt x="769" y="1697"/>
                    <a:pt x="1044" y="1697"/>
                  </a:cubicBezTo>
                  <a:cubicBezTo>
                    <a:pt x="1294" y="1697"/>
                    <a:pt x="1545" y="1590"/>
                    <a:pt x="1719" y="1372"/>
                  </a:cubicBezTo>
                  <a:lnTo>
                    <a:pt x="1719" y="1372"/>
                  </a:lnTo>
                  <a:cubicBezTo>
                    <a:pt x="1642" y="1396"/>
                    <a:pt x="1560" y="1406"/>
                    <a:pt x="1478" y="1410"/>
                  </a:cubicBezTo>
                  <a:cubicBezTo>
                    <a:pt x="751" y="1410"/>
                    <a:pt x="347" y="564"/>
                    <a:pt x="804"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8" name="Google Shape;14938;p138"/>
            <p:cNvSpPr/>
            <p:nvPr/>
          </p:nvSpPr>
          <p:spPr>
            <a:xfrm>
              <a:off x="8223808" y="2150081"/>
              <a:ext cx="45452" cy="45452"/>
            </a:xfrm>
            <a:custGeom>
              <a:avLst/>
              <a:gdLst/>
              <a:ahLst/>
              <a:cxnLst/>
              <a:rect l="l" t="t" r="r" b="b"/>
              <a:pathLst>
                <a:path w="1733" h="1733" extrusionOk="0">
                  <a:moveTo>
                    <a:pt x="867" y="0"/>
                  </a:moveTo>
                  <a:cubicBezTo>
                    <a:pt x="385" y="0"/>
                    <a:pt x="0" y="390"/>
                    <a:pt x="0" y="866"/>
                  </a:cubicBezTo>
                  <a:cubicBezTo>
                    <a:pt x="0" y="1347"/>
                    <a:pt x="385" y="1732"/>
                    <a:pt x="867" y="1732"/>
                  </a:cubicBezTo>
                  <a:cubicBezTo>
                    <a:pt x="1343" y="1732"/>
                    <a:pt x="1733" y="1347"/>
                    <a:pt x="1733" y="866"/>
                  </a:cubicBezTo>
                  <a:cubicBezTo>
                    <a:pt x="1733" y="390"/>
                    <a:pt x="1343" y="0"/>
                    <a:pt x="867" y="0"/>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9" name="Google Shape;14939;p138"/>
            <p:cNvSpPr/>
            <p:nvPr/>
          </p:nvSpPr>
          <p:spPr>
            <a:xfrm>
              <a:off x="8219009" y="2150946"/>
              <a:ext cx="45216" cy="44613"/>
            </a:xfrm>
            <a:custGeom>
              <a:avLst/>
              <a:gdLst/>
              <a:ahLst/>
              <a:cxnLst/>
              <a:rect l="l" t="t" r="r" b="b"/>
              <a:pathLst>
                <a:path w="1724" h="1701" extrusionOk="0">
                  <a:moveTo>
                    <a:pt x="804" y="1"/>
                  </a:moveTo>
                  <a:cubicBezTo>
                    <a:pt x="241" y="164"/>
                    <a:pt x="1" y="828"/>
                    <a:pt x="323" y="1314"/>
                  </a:cubicBezTo>
                  <a:cubicBezTo>
                    <a:pt x="495" y="1570"/>
                    <a:pt x="770" y="1700"/>
                    <a:pt x="1047" y="1700"/>
                  </a:cubicBezTo>
                  <a:cubicBezTo>
                    <a:pt x="1297" y="1700"/>
                    <a:pt x="1547" y="1594"/>
                    <a:pt x="1723" y="1377"/>
                  </a:cubicBezTo>
                  <a:lnTo>
                    <a:pt x="1723" y="1377"/>
                  </a:lnTo>
                  <a:cubicBezTo>
                    <a:pt x="1641" y="1401"/>
                    <a:pt x="1564" y="1411"/>
                    <a:pt x="1483" y="1415"/>
                  </a:cubicBezTo>
                  <a:cubicBezTo>
                    <a:pt x="751" y="1415"/>
                    <a:pt x="342" y="569"/>
                    <a:pt x="804"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0" name="Google Shape;14940;p138"/>
            <p:cNvSpPr/>
            <p:nvPr/>
          </p:nvSpPr>
          <p:spPr>
            <a:xfrm>
              <a:off x="7990829" y="2314894"/>
              <a:ext cx="34122" cy="34096"/>
            </a:xfrm>
            <a:custGeom>
              <a:avLst/>
              <a:gdLst/>
              <a:ahLst/>
              <a:cxnLst/>
              <a:rect l="l" t="t" r="r" b="b"/>
              <a:pathLst>
                <a:path w="1301" h="1300" extrusionOk="0">
                  <a:moveTo>
                    <a:pt x="651" y="0"/>
                  </a:moveTo>
                  <a:cubicBezTo>
                    <a:pt x="294" y="0"/>
                    <a:pt x="1" y="289"/>
                    <a:pt x="1" y="650"/>
                  </a:cubicBezTo>
                  <a:cubicBezTo>
                    <a:pt x="1" y="1006"/>
                    <a:pt x="294" y="1299"/>
                    <a:pt x="651" y="1299"/>
                  </a:cubicBezTo>
                  <a:cubicBezTo>
                    <a:pt x="1011" y="1299"/>
                    <a:pt x="1300" y="1006"/>
                    <a:pt x="1300" y="650"/>
                  </a:cubicBezTo>
                  <a:cubicBezTo>
                    <a:pt x="1300" y="289"/>
                    <a:pt x="1011" y="0"/>
                    <a:pt x="651" y="0"/>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1" name="Google Shape;14941;p138"/>
            <p:cNvSpPr/>
            <p:nvPr/>
          </p:nvSpPr>
          <p:spPr>
            <a:xfrm>
              <a:off x="7987446" y="2315524"/>
              <a:ext cx="33702" cy="33388"/>
            </a:xfrm>
            <a:custGeom>
              <a:avLst/>
              <a:gdLst/>
              <a:ahLst/>
              <a:cxnLst/>
              <a:rect l="l" t="t" r="r" b="b"/>
              <a:pathLst>
                <a:path w="1285" h="1273" extrusionOk="0">
                  <a:moveTo>
                    <a:pt x="601" y="0"/>
                  </a:moveTo>
                  <a:cubicBezTo>
                    <a:pt x="178" y="121"/>
                    <a:pt x="0" y="616"/>
                    <a:pt x="241" y="982"/>
                  </a:cubicBezTo>
                  <a:cubicBezTo>
                    <a:pt x="367" y="1175"/>
                    <a:pt x="575" y="1273"/>
                    <a:pt x="782" y="1273"/>
                  </a:cubicBezTo>
                  <a:cubicBezTo>
                    <a:pt x="969" y="1273"/>
                    <a:pt x="1155" y="1194"/>
                    <a:pt x="1285" y="1035"/>
                  </a:cubicBezTo>
                  <a:lnTo>
                    <a:pt x="1285" y="1035"/>
                  </a:lnTo>
                  <a:cubicBezTo>
                    <a:pt x="1227" y="1049"/>
                    <a:pt x="1164" y="1059"/>
                    <a:pt x="1107" y="1059"/>
                  </a:cubicBezTo>
                  <a:cubicBezTo>
                    <a:pt x="558" y="1054"/>
                    <a:pt x="255" y="424"/>
                    <a:pt x="601" y="0"/>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2" name="Google Shape;14942;p138"/>
            <p:cNvSpPr/>
            <p:nvPr/>
          </p:nvSpPr>
          <p:spPr>
            <a:xfrm>
              <a:off x="8149978" y="2314894"/>
              <a:ext cx="34096" cy="34096"/>
            </a:xfrm>
            <a:custGeom>
              <a:avLst/>
              <a:gdLst/>
              <a:ahLst/>
              <a:cxnLst/>
              <a:rect l="l" t="t" r="r" b="b"/>
              <a:pathLst>
                <a:path w="1300" h="1300" extrusionOk="0">
                  <a:moveTo>
                    <a:pt x="650" y="0"/>
                  </a:moveTo>
                  <a:cubicBezTo>
                    <a:pt x="289" y="0"/>
                    <a:pt x="1" y="289"/>
                    <a:pt x="1" y="650"/>
                  </a:cubicBezTo>
                  <a:cubicBezTo>
                    <a:pt x="1" y="1006"/>
                    <a:pt x="289" y="1299"/>
                    <a:pt x="650" y="1299"/>
                  </a:cubicBezTo>
                  <a:cubicBezTo>
                    <a:pt x="1006" y="1299"/>
                    <a:pt x="1300" y="1006"/>
                    <a:pt x="1300" y="650"/>
                  </a:cubicBezTo>
                  <a:cubicBezTo>
                    <a:pt x="1300" y="289"/>
                    <a:pt x="1006" y="0"/>
                    <a:pt x="650" y="0"/>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3" name="Google Shape;14943;p138"/>
            <p:cNvSpPr/>
            <p:nvPr/>
          </p:nvSpPr>
          <p:spPr>
            <a:xfrm>
              <a:off x="8146437" y="2315524"/>
              <a:ext cx="33860" cy="33388"/>
            </a:xfrm>
            <a:custGeom>
              <a:avLst/>
              <a:gdLst/>
              <a:ahLst/>
              <a:cxnLst/>
              <a:rect l="l" t="t" r="r" b="b"/>
              <a:pathLst>
                <a:path w="1291" h="1273" extrusionOk="0">
                  <a:moveTo>
                    <a:pt x="597" y="0"/>
                  </a:moveTo>
                  <a:cubicBezTo>
                    <a:pt x="179" y="125"/>
                    <a:pt x="1" y="621"/>
                    <a:pt x="246" y="982"/>
                  </a:cubicBezTo>
                  <a:cubicBezTo>
                    <a:pt x="373" y="1175"/>
                    <a:pt x="579" y="1273"/>
                    <a:pt x="786" y="1273"/>
                  </a:cubicBezTo>
                  <a:cubicBezTo>
                    <a:pt x="972" y="1273"/>
                    <a:pt x="1158" y="1194"/>
                    <a:pt x="1290" y="1035"/>
                  </a:cubicBezTo>
                  <a:lnTo>
                    <a:pt x="1290" y="1035"/>
                  </a:lnTo>
                  <a:cubicBezTo>
                    <a:pt x="1228" y="1049"/>
                    <a:pt x="1165" y="1059"/>
                    <a:pt x="1107" y="1059"/>
                  </a:cubicBezTo>
                  <a:cubicBezTo>
                    <a:pt x="559" y="1054"/>
                    <a:pt x="256" y="424"/>
                    <a:pt x="597" y="0"/>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4" name="Google Shape;14944;p138"/>
            <p:cNvSpPr/>
            <p:nvPr/>
          </p:nvSpPr>
          <p:spPr>
            <a:xfrm>
              <a:off x="8308995" y="2314894"/>
              <a:ext cx="34096" cy="34096"/>
            </a:xfrm>
            <a:custGeom>
              <a:avLst/>
              <a:gdLst/>
              <a:ahLst/>
              <a:cxnLst/>
              <a:rect l="l" t="t" r="r" b="b"/>
              <a:pathLst>
                <a:path w="1300" h="1300" extrusionOk="0">
                  <a:moveTo>
                    <a:pt x="650" y="0"/>
                  </a:moveTo>
                  <a:cubicBezTo>
                    <a:pt x="289" y="0"/>
                    <a:pt x="0" y="289"/>
                    <a:pt x="0" y="650"/>
                  </a:cubicBezTo>
                  <a:cubicBezTo>
                    <a:pt x="0" y="1006"/>
                    <a:pt x="289" y="1299"/>
                    <a:pt x="650" y="1299"/>
                  </a:cubicBezTo>
                  <a:cubicBezTo>
                    <a:pt x="1006" y="1299"/>
                    <a:pt x="1299" y="1006"/>
                    <a:pt x="1299" y="650"/>
                  </a:cubicBezTo>
                  <a:cubicBezTo>
                    <a:pt x="1299" y="289"/>
                    <a:pt x="1006" y="0"/>
                    <a:pt x="650" y="0"/>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5" name="Google Shape;14945;p138"/>
            <p:cNvSpPr/>
            <p:nvPr/>
          </p:nvSpPr>
          <p:spPr>
            <a:xfrm>
              <a:off x="8305455" y="2315524"/>
              <a:ext cx="33860" cy="33388"/>
            </a:xfrm>
            <a:custGeom>
              <a:avLst/>
              <a:gdLst/>
              <a:ahLst/>
              <a:cxnLst/>
              <a:rect l="l" t="t" r="r" b="b"/>
              <a:pathLst>
                <a:path w="1291" h="1273" extrusionOk="0">
                  <a:moveTo>
                    <a:pt x="602" y="0"/>
                  </a:moveTo>
                  <a:lnTo>
                    <a:pt x="602" y="0"/>
                  </a:lnTo>
                  <a:cubicBezTo>
                    <a:pt x="183" y="121"/>
                    <a:pt x="1" y="616"/>
                    <a:pt x="246" y="982"/>
                  </a:cubicBezTo>
                  <a:cubicBezTo>
                    <a:pt x="373" y="1175"/>
                    <a:pt x="580" y="1273"/>
                    <a:pt x="788" y="1273"/>
                  </a:cubicBezTo>
                  <a:cubicBezTo>
                    <a:pt x="974" y="1273"/>
                    <a:pt x="1161" y="1194"/>
                    <a:pt x="1290" y="1035"/>
                  </a:cubicBezTo>
                  <a:lnTo>
                    <a:pt x="1290" y="1035"/>
                  </a:lnTo>
                  <a:cubicBezTo>
                    <a:pt x="1232" y="1049"/>
                    <a:pt x="1170" y="1059"/>
                    <a:pt x="1107" y="1059"/>
                  </a:cubicBezTo>
                  <a:cubicBezTo>
                    <a:pt x="564" y="1054"/>
                    <a:pt x="260" y="424"/>
                    <a:pt x="602" y="0"/>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6" name="Google Shape;14946;p138"/>
            <p:cNvSpPr/>
            <p:nvPr/>
          </p:nvSpPr>
          <p:spPr>
            <a:xfrm>
              <a:off x="8137100" y="2309465"/>
              <a:ext cx="52271" cy="44770"/>
            </a:xfrm>
            <a:custGeom>
              <a:avLst/>
              <a:gdLst/>
              <a:ahLst/>
              <a:cxnLst/>
              <a:rect l="l" t="t" r="r" b="b"/>
              <a:pathLst>
                <a:path w="1993" h="1707" extrusionOk="0">
                  <a:moveTo>
                    <a:pt x="1135" y="406"/>
                  </a:moveTo>
                  <a:cubicBezTo>
                    <a:pt x="1364" y="406"/>
                    <a:pt x="1584" y="585"/>
                    <a:pt x="1584" y="852"/>
                  </a:cubicBezTo>
                  <a:cubicBezTo>
                    <a:pt x="1584" y="1102"/>
                    <a:pt x="1387" y="1300"/>
                    <a:pt x="1141" y="1300"/>
                  </a:cubicBezTo>
                  <a:cubicBezTo>
                    <a:pt x="742" y="1300"/>
                    <a:pt x="540" y="818"/>
                    <a:pt x="824" y="539"/>
                  </a:cubicBezTo>
                  <a:cubicBezTo>
                    <a:pt x="914" y="447"/>
                    <a:pt x="1025" y="406"/>
                    <a:pt x="1135" y="406"/>
                  </a:cubicBezTo>
                  <a:close/>
                  <a:moveTo>
                    <a:pt x="1141" y="0"/>
                  </a:moveTo>
                  <a:cubicBezTo>
                    <a:pt x="381" y="0"/>
                    <a:pt x="1" y="919"/>
                    <a:pt x="535" y="1453"/>
                  </a:cubicBezTo>
                  <a:cubicBezTo>
                    <a:pt x="709" y="1628"/>
                    <a:pt x="924" y="1706"/>
                    <a:pt x="1134" y="1706"/>
                  </a:cubicBezTo>
                  <a:cubicBezTo>
                    <a:pt x="1573" y="1706"/>
                    <a:pt x="1993" y="1366"/>
                    <a:pt x="1993" y="852"/>
                  </a:cubicBezTo>
                  <a:cubicBezTo>
                    <a:pt x="1988" y="380"/>
                    <a:pt x="1608" y="0"/>
                    <a:pt x="11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7" name="Google Shape;14947;p138"/>
            <p:cNvSpPr/>
            <p:nvPr/>
          </p:nvSpPr>
          <p:spPr>
            <a:xfrm>
              <a:off x="8218510" y="2144704"/>
              <a:ext cx="65516" cy="56127"/>
            </a:xfrm>
            <a:custGeom>
              <a:avLst/>
              <a:gdLst/>
              <a:ahLst/>
              <a:cxnLst/>
              <a:rect l="l" t="t" r="r" b="b"/>
              <a:pathLst>
                <a:path w="2498" h="2140" extrusionOk="0">
                  <a:moveTo>
                    <a:pt x="1069" y="407"/>
                  </a:moveTo>
                  <a:cubicBezTo>
                    <a:pt x="1656" y="407"/>
                    <a:pt x="1949" y="1119"/>
                    <a:pt x="1535" y="1538"/>
                  </a:cubicBezTo>
                  <a:cubicBezTo>
                    <a:pt x="1400" y="1672"/>
                    <a:pt x="1234" y="1732"/>
                    <a:pt x="1072" y="1732"/>
                  </a:cubicBezTo>
                  <a:cubicBezTo>
                    <a:pt x="731" y="1732"/>
                    <a:pt x="404" y="1469"/>
                    <a:pt x="404" y="1071"/>
                  </a:cubicBezTo>
                  <a:cubicBezTo>
                    <a:pt x="404" y="706"/>
                    <a:pt x="703" y="407"/>
                    <a:pt x="1069" y="407"/>
                  </a:cubicBezTo>
                  <a:close/>
                  <a:moveTo>
                    <a:pt x="1076" y="0"/>
                  </a:moveTo>
                  <a:cubicBezTo>
                    <a:pt x="527" y="0"/>
                    <a:pt x="0" y="427"/>
                    <a:pt x="0" y="1071"/>
                  </a:cubicBezTo>
                  <a:cubicBezTo>
                    <a:pt x="0" y="1663"/>
                    <a:pt x="477" y="2139"/>
                    <a:pt x="1069" y="2139"/>
                  </a:cubicBezTo>
                  <a:cubicBezTo>
                    <a:pt x="2021" y="2139"/>
                    <a:pt x="2498" y="989"/>
                    <a:pt x="1824" y="316"/>
                  </a:cubicBezTo>
                  <a:cubicBezTo>
                    <a:pt x="1606" y="98"/>
                    <a:pt x="1338" y="0"/>
                    <a:pt x="10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8" name="Google Shape;14948;p138"/>
            <p:cNvSpPr/>
            <p:nvPr/>
          </p:nvSpPr>
          <p:spPr>
            <a:xfrm>
              <a:off x="8059362" y="2144704"/>
              <a:ext cx="65516" cy="56127"/>
            </a:xfrm>
            <a:custGeom>
              <a:avLst/>
              <a:gdLst/>
              <a:ahLst/>
              <a:cxnLst/>
              <a:rect l="l" t="t" r="r" b="b"/>
              <a:pathLst>
                <a:path w="2498" h="2140" extrusionOk="0">
                  <a:moveTo>
                    <a:pt x="1069" y="407"/>
                  </a:moveTo>
                  <a:cubicBezTo>
                    <a:pt x="1661" y="407"/>
                    <a:pt x="1954" y="1119"/>
                    <a:pt x="1536" y="1538"/>
                  </a:cubicBezTo>
                  <a:cubicBezTo>
                    <a:pt x="1402" y="1672"/>
                    <a:pt x="1237" y="1732"/>
                    <a:pt x="1075" y="1732"/>
                  </a:cubicBezTo>
                  <a:cubicBezTo>
                    <a:pt x="736" y="1732"/>
                    <a:pt x="410" y="1469"/>
                    <a:pt x="410" y="1071"/>
                  </a:cubicBezTo>
                  <a:cubicBezTo>
                    <a:pt x="410" y="706"/>
                    <a:pt x="703" y="407"/>
                    <a:pt x="1069" y="407"/>
                  </a:cubicBezTo>
                  <a:close/>
                  <a:moveTo>
                    <a:pt x="1076" y="0"/>
                  </a:moveTo>
                  <a:cubicBezTo>
                    <a:pt x="527" y="0"/>
                    <a:pt x="1" y="427"/>
                    <a:pt x="1" y="1071"/>
                  </a:cubicBezTo>
                  <a:cubicBezTo>
                    <a:pt x="1" y="1663"/>
                    <a:pt x="482" y="2139"/>
                    <a:pt x="1069" y="2139"/>
                  </a:cubicBezTo>
                  <a:cubicBezTo>
                    <a:pt x="2022" y="2139"/>
                    <a:pt x="2498" y="989"/>
                    <a:pt x="1824" y="316"/>
                  </a:cubicBezTo>
                  <a:cubicBezTo>
                    <a:pt x="1606" y="98"/>
                    <a:pt x="1339" y="0"/>
                    <a:pt x="10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9" name="Google Shape;14949;p138"/>
            <p:cNvSpPr/>
            <p:nvPr/>
          </p:nvSpPr>
          <p:spPr>
            <a:xfrm>
              <a:off x="7978083" y="2309465"/>
              <a:ext cx="52271" cy="44770"/>
            </a:xfrm>
            <a:custGeom>
              <a:avLst/>
              <a:gdLst/>
              <a:ahLst/>
              <a:cxnLst/>
              <a:rect l="l" t="t" r="r" b="b"/>
              <a:pathLst>
                <a:path w="1993" h="1707" extrusionOk="0">
                  <a:moveTo>
                    <a:pt x="1134" y="406"/>
                  </a:moveTo>
                  <a:cubicBezTo>
                    <a:pt x="1364" y="406"/>
                    <a:pt x="1584" y="585"/>
                    <a:pt x="1584" y="852"/>
                  </a:cubicBezTo>
                  <a:cubicBezTo>
                    <a:pt x="1584" y="1102"/>
                    <a:pt x="1382" y="1300"/>
                    <a:pt x="1137" y="1300"/>
                  </a:cubicBezTo>
                  <a:cubicBezTo>
                    <a:pt x="737" y="1300"/>
                    <a:pt x="540" y="818"/>
                    <a:pt x="819" y="539"/>
                  </a:cubicBezTo>
                  <a:cubicBezTo>
                    <a:pt x="911" y="447"/>
                    <a:pt x="1023" y="406"/>
                    <a:pt x="1134" y="406"/>
                  </a:cubicBezTo>
                  <a:close/>
                  <a:moveTo>
                    <a:pt x="1137" y="0"/>
                  </a:moveTo>
                  <a:cubicBezTo>
                    <a:pt x="376" y="0"/>
                    <a:pt x="1" y="919"/>
                    <a:pt x="535" y="1453"/>
                  </a:cubicBezTo>
                  <a:cubicBezTo>
                    <a:pt x="710" y="1628"/>
                    <a:pt x="924" y="1706"/>
                    <a:pt x="1134" y="1706"/>
                  </a:cubicBezTo>
                  <a:cubicBezTo>
                    <a:pt x="1571" y="1706"/>
                    <a:pt x="1990" y="1367"/>
                    <a:pt x="1993" y="857"/>
                  </a:cubicBezTo>
                  <a:cubicBezTo>
                    <a:pt x="1993" y="380"/>
                    <a:pt x="1608" y="0"/>
                    <a:pt x="11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0" name="Google Shape;14950;p138"/>
            <p:cNvSpPr/>
            <p:nvPr/>
          </p:nvSpPr>
          <p:spPr>
            <a:xfrm>
              <a:off x="8296118" y="2309465"/>
              <a:ext cx="52271" cy="44770"/>
            </a:xfrm>
            <a:custGeom>
              <a:avLst/>
              <a:gdLst/>
              <a:ahLst/>
              <a:cxnLst/>
              <a:rect l="l" t="t" r="r" b="b"/>
              <a:pathLst>
                <a:path w="1993" h="1707" extrusionOk="0">
                  <a:moveTo>
                    <a:pt x="1138" y="406"/>
                  </a:moveTo>
                  <a:cubicBezTo>
                    <a:pt x="1368" y="406"/>
                    <a:pt x="1588" y="585"/>
                    <a:pt x="1588" y="852"/>
                  </a:cubicBezTo>
                  <a:cubicBezTo>
                    <a:pt x="1588" y="1102"/>
                    <a:pt x="1386" y="1300"/>
                    <a:pt x="1141" y="1300"/>
                  </a:cubicBezTo>
                  <a:cubicBezTo>
                    <a:pt x="742" y="1300"/>
                    <a:pt x="544" y="818"/>
                    <a:pt x="823" y="539"/>
                  </a:cubicBezTo>
                  <a:cubicBezTo>
                    <a:pt x="915" y="447"/>
                    <a:pt x="1028" y="406"/>
                    <a:pt x="1138" y="406"/>
                  </a:cubicBezTo>
                  <a:close/>
                  <a:moveTo>
                    <a:pt x="1141" y="0"/>
                  </a:moveTo>
                  <a:cubicBezTo>
                    <a:pt x="381" y="0"/>
                    <a:pt x="1" y="919"/>
                    <a:pt x="539" y="1453"/>
                  </a:cubicBezTo>
                  <a:cubicBezTo>
                    <a:pt x="712" y="1628"/>
                    <a:pt x="926" y="1706"/>
                    <a:pt x="1135" y="1706"/>
                  </a:cubicBezTo>
                  <a:cubicBezTo>
                    <a:pt x="1573" y="1706"/>
                    <a:pt x="1993" y="1366"/>
                    <a:pt x="1993" y="852"/>
                  </a:cubicBezTo>
                  <a:cubicBezTo>
                    <a:pt x="1993" y="380"/>
                    <a:pt x="1612" y="0"/>
                    <a:pt x="11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1" name="Google Shape;14951;p138"/>
            <p:cNvSpPr/>
            <p:nvPr/>
          </p:nvSpPr>
          <p:spPr>
            <a:xfrm>
              <a:off x="8127527" y="1991273"/>
              <a:ext cx="92137" cy="78945"/>
            </a:xfrm>
            <a:custGeom>
              <a:avLst/>
              <a:gdLst/>
              <a:ahLst/>
              <a:cxnLst/>
              <a:rect l="l" t="t" r="r" b="b"/>
              <a:pathLst>
                <a:path w="3513" h="3010" extrusionOk="0">
                  <a:moveTo>
                    <a:pt x="1506" y="411"/>
                  </a:moveTo>
                  <a:cubicBezTo>
                    <a:pt x="2483" y="411"/>
                    <a:pt x="2969" y="1590"/>
                    <a:pt x="2281" y="2283"/>
                  </a:cubicBezTo>
                  <a:cubicBezTo>
                    <a:pt x="2057" y="2507"/>
                    <a:pt x="1782" y="2607"/>
                    <a:pt x="1512" y="2607"/>
                  </a:cubicBezTo>
                  <a:cubicBezTo>
                    <a:pt x="948" y="2607"/>
                    <a:pt x="409" y="2169"/>
                    <a:pt x="409" y="1508"/>
                  </a:cubicBezTo>
                  <a:cubicBezTo>
                    <a:pt x="409" y="902"/>
                    <a:pt x="900" y="411"/>
                    <a:pt x="1506" y="411"/>
                  </a:cubicBezTo>
                  <a:close/>
                  <a:moveTo>
                    <a:pt x="1514" y="0"/>
                  </a:moveTo>
                  <a:cubicBezTo>
                    <a:pt x="742" y="0"/>
                    <a:pt x="0" y="600"/>
                    <a:pt x="0" y="1508"/>
                  </a:cubicBezTo>
                  <a:cubicBezTo>
                    <a:pt x="0" y="2336"/>
                    <a:pt x="674" y="3009"/>
                    <a:pt x="1506" y="3009"/>
                  </a:cubicBezTo>
                  <a:cubicBezTo>
                    <a:pt x="2844" y="3009"/>
                    <a:pt x="3513" y="1388"/>
                    <a:pt x="2565" y="445"/>
                  </a:cubicBezTo>
                  <a:cubicBezTo>
                    <a:pt x="2259" y="138"/>
                    <a:pt x="1883" y="0"/>
                    <a:pt x="15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2" name="Google Shape;14952;p138"/>
            <p:cNvSpPr/>
            <p:nvPr/>
          </p:nvSpPr>
          <p:spPr>
            <a:xfrm>
              <a:off x="8018945" y="2212922"/>
              <a:ext cx="136094" cy="90249"/>
            </a:xfrm>
            <a:custGeom>
              <a:avLst/>
              <a:gdLst/>
              <a:ahLst/>
              <a:cxnLst/>
              <a:rect l="l" t="t" r="r" b="b"/>
              <a:pathLst>
                <a:path w="5189" h="3441" extrusionOk="0">
                  <a:moveTo>
                    <a:pt x="2611" y="0"/>
                  </a:moveTo>
                  <a:cubicBezTo>
                    <a:pt x="2509" y="0"/>
                    <a:pt x="2408" y="68"/>
                    <a:pt x="2408" y="202"/>
                  </a:cubicBezTo>
                  <a:lnTo>
                    <a:pt x="2408" y="1733"/>
                  </a:lnTo>
                  <a:lnTo>
                    <a:pt x="1344" y="1733"/>
                  </a:lnTo>
                  <a:cubicBezTo>
                    <a:pt x="1027" y="1733"/>
                    <a:pt x="738" y="1911"/>
                    <a:pt x="589" y="2190"/>
                  </a:cubicBezTo>
                  <a:lnTo>
                    <a:pt x="89" y="3142"/>
                  </a:lnTo>
                  <a:cubicBezTo>
                    <a:pt x="1" y="3301"/>
                    <a:pt x="137" y="3441"/>
                    <a:pt x="274" y="3441"/>
                  </a:cubicBezTo>
                  <a:cubicBezTo>
                    <a:pt x="340" y="3441"/>
                    <a:pt x="407" y="3408"/>
                    <a:pt x="449" y="3330"/>
                  </a:cubicBezTo>
                  <a:lnTo>
                    <a:pt x="950" y="2377"/>
                  </a:lnTo>
                  <a:cubicBezTo>
                    <a:pt x="1027" y="2228"/>
                    <a:pt x="1181" y="2137"/>
                    <a:pt x="1344" y="2137"/>
                  </a:cubicBezTo>
                  <a:lnTo>
                    <a:pt x="3880" y="2137"/>
                  </a:lnTo>
                  <a:cubicBezTo>
                    <a:pt x="4049" y="2137"/>
                    <a:pt x="4198" y="2228"/>
                    <a:pt x="4275" y="2377"/>
                  </a:cubicBezTo>
                  <a:lnTo>
                    <a:pt x="4780" y="3330"/>
                  </a:lnTo>
                  <a:cubicBezTo>
                    <a:pt x="4817" y="3398"/>
                    <a:pt x="4889" y="3437"/>
                    <a:pt x="4963" y="3437"/>
                  </a:cubicBezTo>
                  <a:cubicBezTo>
                    <a:pt x="4994" y="3437"/>
                    <a:pt x="5025" y="3431"/>
                    <a:pt x="5054" y="3417"/>
                  </a:cubicBezTo>
                  <a:cubicBezTo>
                    <a:pt x="5151" y="3364"/>
                    <a:pt x="5189" y="3239"/>
                    <a:pt x="5136" y="3142"/>
                  </a:cubicBezTo>
                  <a:lnTo>
                    <a:pt x="4631" y="2190"/>
                  </a:lnTo>
                  <a:cubicBezTo>
                    <a:pt x="4486" y="1911"/>
                    <a:pt x="4193" y="1733"/>
                    <a:pt x="3880" y="1733"/>
                  </a:cubicBezTo>
                  <a:lnTo>
                    <a:pt x="2817" y="1733"/>
                  </a:lnTo>
                  <a:lnTo>
                    <a:pt x="2817" y="202"/>
                  </a:lnTo>
                  <a:cubicBezTo>
                    <a:pt x="2814" y="68"/>
                    <a:pt x="2712" y="0"/>
                    <a:pt x="26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3" name="Google Shape;14953;p138"/>
            <p:cNvSpPr/>
            <p:nvPr/>
          </p:nvSpPr>
          <p:spPr>
            <a:xfrm>
              <a:off x="8106807" y="2082309"/>
              <a:ext cx="121145" cy="56179"/>
            </a:xfrm>
            <a:custGeom>
              <a:avLst/>
              <a:gdLst/>
              <a:ahLst/>
              <a:cxnLst/>
              <a:rect l="l" t="t" r="r" b="b"/>
              <a:pathLst>
                <a:path w="4619" h="2142" extrusionOk="0">
                  <a:moveTo>
                    <a:pt x="2292" y="0"/>
                  </a:moveTo>
                  <a:cubicBezTo>
                    <a:pt x="2190" y="0"/>
                    <a:pt x="2089" y="68"/>
                    <a:pt x="2089" y="202"/>
                  </a:cubicBezTo>
                  <a:lnTo>
                    <a:pt x="2089" y="866"/>
                  </a:lnTo>
                  <a:lnTo>
                    <a:pt x="954" y="866"/>
                  </a:lnTo>
                  <a:cubicBezTo>
                    <a:pt x="718" y="866"/>
                    <a:pt x="501" y="996"/>
                    <a:pt x="391" y="1203"/>
                  </a:cubicBezTo>
                  <a:lnTo>
                    <a:pt x="54" y="1838"/>
                  </a:lnTo>
                  <a:cubicBezTo>
                    <a:pt x="1" y="1939"/>
                    <a:pt x="39" y="2060"/>
                    <a:pt x="140" y="2113"/>
                  </a:cubicBezTo>
                  <a:cubicBezTo>
                    <a:pt x="170" y="2129"/>
                    <a:pt x="202" y="2136"/>
                    <a:pt x="234" y="2136"/>
                  </a:cubicBezTo>
                  <a:cubicBezTo>
                    <a:pt x="307" y="2136"/>
                    <a:pt x="378" y="2097"/>
                    <a:pt x="415" y="2031"/>
                  </a:cubicBezTo>
                  <a:lnTo>
                    <a:pt x="747" y="1396"/>
                  </a:lnTo>
                  <a:cubicBezTo>
                    <a:pt x="788" y="1322"/>
                    <a:pt x="860" y="1275"/>
                    <a:pt x="942" y="1275"/>
                  </a:cubicBezTo>
                  <a:cubicBezTo>
                    <a:pt x="946" y="1275"/>
                    <a:pt x="950" y="1275"/>
                    <a:pt x="954" y="1275"/>
                  </a:cubicBezTo>
                  <a:lnTo>
                    <a:pt x="3634" y="1275"/>
                  </a:lnTo>
                  <a:cubicBezTo>
                    <a:pt x="3638" y="1275"/>
                    <a:pt x="3642" y="1275"/>
                    <a:pt x="3646" y="1275"/>
                  </a:cubicBezTo>
                  <a:cubicBezTo>
                    <a:pt x="3727" y="1275"/>
                    <a:pt x="3799" y="1322"/>
                    <a:pt x="3841" y="1396"/>
                  </a:cubicBezTo>
                  <a:lnTo>
                    <a:pt x="4173" y="2031"/>
                  </a:lnTo>
                  <a:cubicBezTo>
                    <a:pt x="4213" y="2109"/>
                    <a:pt x="4279" y="2141"/>
                    <a:pt x="4344" y="2141"/>
                  </a:cubicBezTo>
                  <a:cubicBezTo>
                    <a:pt x="4481" y="2141"/>
                    <a:pt x="4618" y="2001"/>
                    <a:pt x="4534" y="1838"/>
                  </a:cubicBezTo>
                  <a:lnTo>
                    <a:pt x="4197" y="1203"/>
                  </a:lnTo>
                  <a:cubicBezTo>
                    <a:pt x="4086" y="996"/>
                    <a:pt x="3870" y="866"/>
                    <a:pt x="3634" y="866"/>
                  </a:cubicBezTo>
                  <a:lnTo>
                    <a:pt x="2498" y="866"/>
                  </a:lnTo>
                  <a:lnTo>
                    <a:pt x="2498" y="202"/>
                  </a:lnTo>
                  <a:cubicBezTo>
                    <a:pt x="2496" y="68"/>
                    <a:pt x="2394" y="0"/>
                    <a:pt x="22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4" name="Google Shape;14954;p138"/>
            <p:cNvSpPr/>
            <p:nvPr/>
          </p:nvSpPr>
          <p:spPr>
            <a:xfrm>
              <a:off x="8178041" y="2212922"/>
              <a:ext cx="136645" cy="90249"/>
            </a:xfrm>
            <a:custGeom>
              <a:avLst/>
              <a:gdLst/>
              <a:ahLst/>
              <a:cxnLst/>
              <a:rect l="l" t="t" r="r" b="b"/>
              <a:pathLst>
                <a:path w="5210" h="3441" extrusionOk="0">
                  <a:moveTo>
                    <a:pt x="2612" y="0"/>
                  </a:moveTo>
                  <a:cubicBezTo>
                    <a:pt x="2510" y="0"/>
                    <a:pt x="2409" y="68"/>
                    <a:pt x="2409" y="202"/>
                  </a:cubicBezTo>
                  <a:lnTo>
                    <a:pt x="2409" y="1733"/>
                  </a:lnTo>
                  <a:lnTo>
                    <a:pt x="1346" y="1733"/>
                  </a:lnTo>
                  <a:cubicBezTo>
                    <a:pt x="1028" y="1733"/>
                    <a:pt x="735" y="1911"/>
                    <a:pt x="591" y="2190"/>
                  </a:cubicBezTo>
                  <a:lnTo>
                    <a:pt x="85" y="3142"/>
                  </a:lnTo>
                  <a:cubicBezTo>
                    <a:pt x="1" y="3301"/>
                    <a:pt x="138" y="3441"/>
                    <a:pt x="274" y="3441"/>
                  </a:cubicBezTo>
                  <a:cubicBezTo>
                    <a:pt x="340" y="3441"/>
                    <a:pt x="406" y="3408"/>
                    <a:pt x="446" y="3330"/>
                  </a:cubicBezTo>
                  <a:lnTo>
                    <a:pt x="951" y="2377"/>
                  </a:lnTo>
                  <a:cubicBezTo>
                    <a:pt x="1028" y="2228"/>
                    <a:pt x="1178" y="2137"/>
                    <a:pt x="1346" y="2137"/>
                  </a:cubicBezTo>
                  <a:lnTo>
                    <a:pt x="3882" y="2137"/>
                  </a:lnTo>
                  <a:cubicBezTo>
                    <a:pt x="4045" y="2137"/>
                    <a:pt x="4199" y="2228"/>
                    <a:pt x="4276" y="2377"/>
                  </a:cubicBezTo>
                  <a:lnTo>
                    <a:pt x="4777" y="3330"/>
                  </a:lnTo>
                  <a:cubicBezTo>
                    <a:pt x="4810" y="3397"/>
                    <a:pt x="4883" y="3441"/>
                    <a:pt x="4955" y="3441"/>
                  </a:cubicBezTo>
                  <a:cubicBezTo>
                    <a:pt x="5109" y="3441"/>
                    <a:pt x="5210" y="3277"/>
                    <a:pt x="5138" y="3142"/>
                  </a:cubicBezTo>
                  <a:lnTo>
                    <a:pt x="4632" y="2190"/>
                  </a:lnTo>
                  <a:cubicBezTo>
                    <a:pt x="4488" y="1911"/>
                    <a:pt x="4195" y="1737"/>
                    <a:pt x="3882" y="1737"/>
                  </a:cubicBezTo>
                  <a:lnTo>
                    <a:pt x="2814" y="1737"/>
                  </a:lnTo>
                  <a:lnTo>
                    <a:pt x="2814" y="202"/>
                  </a:lnTo>
                  <a:cubicBezTo>
                    <a:pt x="2814" y="68"/>
                    <a:pt x="2713" y="0"/>
                    <a:pt x="26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55" name="Google Shape;14955;p138"/>
          <p:cNvGrpSpPr/>
          <p:nvPr/>
        </p:nvGrpSpPr>
        <p:grpSpPr>
          <a:xfrm>
            <a:off x="4917884" y="3641548"/>
            <a:ext cx="298941" cy="357822"/>
            <a:chOff x="4917884" y="3826123"/>
            <a:chExt cx="298941" cy="357822"/>
          </a:xfrm>
        </p:grpSpPr>
        <p:sp>
          <p:nvSpPr>
            <p:cNvPr id="14956" name="Google Shape;14956;p138"/>
            <p:cNvSpPr/>
            <p:nvPr/>
          </p:nvSpPr>
          <p:spPr>
            <a:xfrm>
              <a:off x="4966956" y="3896544"/>
              <a:ext cx="30450" cy="33466"/>
            </a:xfrm>
            <a:custGeom>
              <a:avLst/>
              <a:gdLst/>
              <a:ahLst/>
              <a:cxnLst/>
              <a:rect l="l" t="t" r="r" b="b"/>
              <a:pathLst>
                <a:path w="1161" h="1276" extrusionOk="0">
                  <a:moveTo>
                    <a:pt x="554" y="1"/>
                  </a:moveTo>
                  <a:lnTo>
                    <a:pt x="1" y="410"/>
                  </a:lnTo>
                  <a:lnTo>
                    <a:pt x="602" y="1276"/>
                  </a:lnTo>
                  <a:cubicBezTo>
                    <a:pt x="780" y="1131"/>
                    <a:pt x="968" y="997"/>
                    <a:pt x="1160" y="872"/>
                  </a:cubicBezTo>
                  <a:lnTo>
                    <a:pt x="554" y="1"/>
                  </a:lnTo>
                  <a:close/>
                </a:path>
              </a:pathLst>
            </a:custGeom>
            <a:solidFill>
              <a:srgbClr val="D4DA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7" name="Google Shape;14957;p138"/>
            <p:cNvSpPr/>
            <p:nvPr/>
          </p:nvSpPr>
          <p:spPr>
            <a:xfrm>
              <a:off x="5143257" y="3896544"/>
              <a:ext cx="30712" cy="33466"/>
            </a:xfrm>
            <a:custGeom>
              <a:avLst/>
              <a:gdLst/>
              <a:ahLst/>
              <a:cxnLst/>
              <a:rect l="l" t="t" r="r" b="b"/>
              <a:pathLst>
                <a:path w="1171" h="1276" extrusionOk="0">
                  <a:moveTo>
                    <a:pt x="612" y="1"/>
                  </a:moveTo>
                  <a:lnTo>
                    <a:pt x="1" y="872"/>
                  </a:lnTo>
                  <a:cubicBezTo>
                    <a:pt x="198" y="997"/>
                    <a:pt x="386" y="1131"/>
                    <a:pt x="564" y="1276"/>
                  </a:cubicBezTo>
                  <a:lnTo>
                    <a:pt x="1170" y="410"/>
                  </a:lnTo>
                  <a:lnTo>
                    <a:pt x="612" y="1"/>
                  </a:lnTo>
                  <a:close/>
                </a:path>
              </a:pathLst>
            </a:custGeom>
            <a:solidFill>
              <a:srgbClr val="D4DA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8" name="Google Shape;14958;p138"/>
            <p:cNvSpPr/>
            <p:nvPr/>
          </p:nvSpPr>
          <p:spPr>
            <a:xfrm>
              <a:off x="5054792" y="3869923"/>
              <a:ext cx="31211" cy="31709"/>
            </a:xfrm>
            <a:custGeom>
              <a:avLst/>
              <a:gdLst/>
              <a:ahLst/>
              <a:cxnLst/>
              <a:rect l="l" t="t" r="r" b="b"/>
              <a:pathLst>
                <a:path w="1190" h="1209" extrusionOk="0">
                  <a:moveTo>
                    <a:pt x="1" y="0"/>
                  </a:moveTo>
                  <a:lnTo>
                    <a:pt x="1" y="1208"/>
                  </a:lnTo>
                  <a:cubicBezTo>
                    <a:pt x="198" y="1179"/>
                    <a:pt x="397" y="1165"/>
                    <a:pt x="595" y="1165"/>
                  </a:cubicBezTo>
                  <a:cubicBezTo>
                    <a:pt x="794" y="1165"/>
                    <a:pt x="992" y="1179"/>
                    <a:pt x="1189" y="1208"/>
                  </a:cubicBezTo>
                  <a:lnTo>
                    <a:pt x="1189"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9" name="Google Shape;14959;p138"/>
            <p:cNvSpPr/>
            <p:nvPr/>
          </p:nvSpPr>
          <p:spPr>
            <a:xfrm>
              <a:off x="5054792" y="3869923"/>
              <a:ext cx="21113" cy="31709"/>
            </a:xfrm>
            <a:custGeom>
              <a:avLst/>
              <a:gdLst/>
              <a:ahLst/>
              <a:cxnLst/>
              <a:rect l="l" t="t" r="r" b="b"/>
              <a:pathLst>
                <a:path w="805" h="1209" extrusionOk="0">
                  <a:moveTo>
                    <a:pt x="1" y="0"/>
                  </a:moveTo>
                  <a:lnTo>
                    <a:pt x="1" y="1208"/>
                  </a:lnTo>
                  <a:cubicBezTo>
                    <a:pt x="198" y="1179"/>
                    <a:pt x="395" y="1165"/>
                    <a:pt x="597" y="1165"/>
                  </a:cubicBezTo>
                  <a:cubicBezTo>
                    <a:pt x="665" y="1165"/>
                    <a:pt x="737" y="1165"/>
                    <a:pt x="804" y="1170"/>
                  </a:cubicBezTo>
                  <a:lnTo>
                    <a:pt x="804" y="0"/>
                  </a:ln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0" name="Google Shape;14960;p138"/>
            <p:cNvSpPr/>
            <p:nvPr/>
          </p:nvSpPr>
          <p:spPr>
            <a:xfrm>
              <a:off x="4917884" y="3896544"/>
              <a:ext cx="293932" cy="282916"/>
            </a:xfrm>
            <a:custGeom>
              <a:avLst/>
              <a:gdLst/>
              <a:ahLst/>
              <a:cxnLst/>
              <a:rect l="l" t="t" r="r" b="b"/>
              <a:pathLst>
                <a:path w="11207" h="10787" extrusionOk="0">
                  <a:moveTo>
                    <a:pt x="5817" y="1"/>
                  </a:moveTo>
                  <a:cubicBezTo>
                    <a:pt x="3633" y="1"/>
                    <a:pt x="1670" y="1314"/>
                    <a:pt x="832" y="3330"/>
                  </a:cubicBezTo>
                  <a:cubicBezTo>
                    <a:pt x="0" y="5346"/>
                    <a:pt x="462" y="7666"/>
                    <a:pt x="2002" y="9205"/>
                  </a:cubicBezTo>
                  <a:cubicBezTo>
                    <a:pt x="3034" y="10238"/>
                    <a:pt x="4414" y="10787"/>
                    <a:pt x="5815" y="10787"/>
                  </a:cubicBezTo>
                  <a:cubicBezTo>
                    <a:pt x="6510" y="10787"/>
                    <a:pt x="7210" y="10652"/>
                    <a:pt x="7877" y="10375"/>
                  </a:cubicBezTo>
                  <a:cubicBezTo>
                    <a:pt x="9893" y="9542"/>
                    <a:pt x="11207" y="7574"/>
                    <a:pt x="11207" y="5395"/>
                  </a:cubicBezTo>
                  <a:cubicBezTo>
                    <a:pt x="11207" y="2416"/>
                    <a:pt x="8796" y="1"/>
                    <a:pt x="5817" y="1"/>
                  </a:cubicBezTo>
                  <a:close/>
                </a:path>
              </a:pathLst>
            </a:custGeom>
            <a:solidFill>
              <a:srgbClr val="BBC5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1" name="Google Shape;14961;p138"/>
            <p:cNvSpPr/>
            <p:nvPr/>
          </p:nvSpPr>
          <p:spPr>
            <a:xfrm>
              <a:off x="4928979" y="3896675"/>
              <a:ext cx="153982" cy="282837"/>
            </a:xfrm>
            <a:custGeom>
              <a:avLst/>
              <a:gdLst/>
              <a:ahLst/>
              <a:cxnLst/>
              <a:rect l="l" t="t" r="r" b="b"/>
              <a:pathLst>
                <a:path w="5871" h="10784" extrusionOk="0">
                  <a:moveTo>
                    <a:pt x="5381" y="0"/>
                  </a:moveTo>
                  <a:cubicBezTo>
                    <a:pt x="2406" y="0"/>
                    <a:pt x="0" y="2414"/>
                    <a:pt x="0" y="5390"/>
                  </a:cubicBezTo>
                  <a:cubicBezTo>
                    <a:pt x="0" y="8368"/>
                    <a:pt x="2411" y="10784"/>
                    <a:pt x="5390" y="10784"/>
                  </a:cubicBezTo>
                  <a:cubicBezTo>
                    <a:pt x="5491" y="10784"/>
                    <a:pt x="5587" y="10779"/>
                    <a:pt x="5683" y="10774"/>
                  </a:cubicBezTo>
                  <a:cubicBezTo>
                    <a:pt x="2902" y="10524"/>
                    <a:pt x="775" y="8195"/>
                    <a:pt x="775" y="5404"/>
                  </a:cubicBezTo>
                  <a:cubicBezTo>
                    <a:pt x="770" y="2541"/>
                    <a:pt x="3013" y="174"/>
                    <a:pt x="5871" y="20"/>
                  </a:cubicBezTo>
                  <a:cubicBezTo>
                    <a:pt x="5712" y="5"/>
                    <a:pt x="5553" y="0"/>
                    <a:pt x="5390" y="0"/>
                  </a:cubicBezTo>
                  <a:cubicBezTo>
                    <a:pt x="5387" y="0"/>
                    <a:pt x="5384" y="0"/>
                    <a:pt x="5381" y="0"/>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2" name="Google Shape;14962;p138"/>
            <p:cNvSpPr/>
            <p:nvPr/>
          </p:nvSpPr>
          <p:spPr>
            <a:xfrm>
              <a:off x="4942617" y="3919466"/>
              <a:ext cx="246355" cy="237070"/>
            </a:xfrm>
            <a:custGeom>
              <a:avLst/>
              <a:gdLst/>
              <a:ahLst/>
              <a:cxnLst/>
              <a:rect l="l" t="t" r="r" b="b"/>
              <a:pathLst>
                <a:path w="9393" h="9039" extrusionOk="0">
                  <a:moveTo>
                    <a:pt x="4874" y="1"/>
                  </a:moveTo>
                  <a:cubicBezTo>
                    <a:pt x="3698" y="1"/>
                    <a:pt x="2542" y="460"/>
                    <a:pt x="1679" y="1326"/>
                  </a:cubicBezTo>
                  <a:cubicBezTo>
                    <a:pt x="385" y="2615"/>
                    <a:pt x="0" y="4559"/>
                    <a:pt x="698" y="6248"/>
                  </a:cubicBezTo>
                  <a:cubicBezTo>
                    <a:pt x="1396" y="7937"/>
                    <a:pt x="3046" y="9039"/>
                    <a:pt x="4874" y="9039"/>
                  </a:cubicBezTo>
                  <a:cubicBezTo>
                    <a:pt x="7367" y="9034"/>
                    <a:pt x="9388" y="7013"/>
                    <a:pt x="9393" y="4521"/>
                  </a:cubicBezTo>
                  <a:cubicBezTo>
                    <a:pt x="9393" y="2692"/>
                    <a:pt x="8291" y="1042"/>
                    <a:pt x="6602" y="344"/>
                  </a:cubicBezTo>
                  <a:cubicBezTo>
                    <a:pt x="6043" y="113"/>
                    <a:pt x="5456" y="1"/>
                    <a:pt x="4874" y="1"/>
                  </a:cubicBezTo>
                  <a:close/>
                </a:path>
              </a:pathLst>
            </a:custGeom>
            <a:solidFill>
              <a:srgbClr val="8394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3" name="Google Shape;14963;p138"/>
            <p:cNvSpPr/>
            <p:nvPr/>
          </p:nvSpPr>
          <p:spPr>
            <a:xfrm>
              <a:off x="4951954" y="3919519"/>
              <a:ext cx="125472" cy="237018"/>
            </a:xfrm>
            <a:custGeom>
              <a:avLst/>
              <a:gdLst/>
              <a:ahLst/>
              <a:cxnLst/>
              <a:rect l="l" t="t" r="r" b="b"/>
              <a:pathLst>
                <a:path w="4784" h="9037" extrusionOk="0">
                  <a:moveTo>
                    <a:pt x="4518" y="0"/>
                  </a:moveTo>
                  <a:cubicBezTo>
                    <a:pt x="2021" y="0"/>
                    <a:pt x="0" y="2021"/>
                    <a:pt x="0" y="4519"/>
                  </a:cubicBezTo>
                  <a:cubicBezTo>
                    <a:pt x="0" y="7011"/>
                    <a:pt x="2021" y="9037"/>
                    <a:pt x="4518" y="9037"/>
                  </a:cubicBezTo>
                  <a:cubicBezTo>
                    <a:pt x="4605" y="9037"/>
                    <a:pt x="4696" y="9032"/>
                    <a:pt x="4783" y="9027"/>
                  </a:cubicBezTo>
                  <a:cubicBezTo>
                    <a:pt x="2401" y="8883"/>
                    <a:pt x="539" y="6905"/>
                    <a:pt x="534" y="4519"/>
                  </a:cubicBezTo>
                  <a:cubicBezTo>
                    <a:pt x="539" y="2127"/>
                    <a:pt x="2396" y="150"/>
                    <a:pt x="4783" y="5"/>
                  </a:cubicBezTo>
                  <a:cubicBezTo>
                    <a:pt x="4696" y="0"/>
                    <a:pt x="4605" y="0"/>
                    <a:pt x="4518"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4" name="Google Shape;14964;p138"/>
            <p:cNvSpPr/>
            <p:nvPr/>
          </p:nvSpPr>
          <p:spPr>
            <a:xfrm>
              <a:off x="4958773" y="3935308"/>
              <a:ext cx="213544" cy="205335"/>
            </a:xfrm>
            <a:custGeom>
              <a:avLst/>
              <a:gdLst/>
              <a:ahLst/>
              <a:cxnLst/>
              <a:rect l="l" t="t" r="r" b="b"/>
              <a:pathLst>
                <a:path w="8142" h="7829" extrusionOk="0">
                  <a:moveTo>
                    <a:pt x="4226" y="0"/>
                  </a:moveTo>
                  <a:cubicBezTo>
                    <a:pt x="3206" y="0"/>
                    <a:pt x="2205" y="398"/>
                    <a:pt x="1458" y="1145"/>
                  </a:cubicBezTo>
                  <a:cubicBezTo>
                    <a:pt x="337" y="2266"/>
                    <a:pt x="0" y="3950"/>
                    <a:pt x="606" y="5413"/>
                  </a:cubicBezTo>
                  <a:cubicBezTo>
                    <a:pt x="1213" y="6876"/>
                    <a:pt x="2642" y="7828"/>
                    <a:pt x="4225" y="7828"/>
                  </a:cubicBezTo>
                  <a:cubicBezTo>
                    <a:pt x="6385" y="7828"/>
                    <a:pt x="8137" y="6077"/>
                    <a:pt x="8142" y="3917"/>
                  </a:cubicBezTo>
                  <a:cubicBezTo>
                    <a:pt x="8142" y="2329"/>
                    <a:pt x="7189" y="904"/>
                    <a:pt x="5726" y="298"/>
                  </a:cubicBezTo>
                  <a:cubicBezTo>
                    <a:pt x="5240" y="98"/>
                    <a:pt x="4731" y="0"/>
                    <a:pt x="4226" y="0"/>
                  </a:cubicBezTo>
                  <a:close/>
                </a:path>
              </a:pathLst>
            </a:custGeom>
            <a:solidFill>
              <a:srgbClr val="EA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5" name="Google Shape;14965;p138"/>
            <p:cNvSpPr/>
            <p:nvPr/>
          </p:nvSpPr>
          <p:spPr>
            <a:xfrm>
              <a:off x="4966956" y="3935334"/>
              <a:ext cx="115637" cy="205388"/>
            </a:xfrm>
            <a:custGeom>
              <a:avLst/>
              <a:gdLst/>
              <a:ahLst/>
              <a:cxnLst/>
              <a:rect l="l" t="t" r="r" b="b"/>
              <a:pathLst>
                <a:path w="4409" h="7831" extrusionOk="0">
                  <a:moveTo>
                    <a:pt x="3906" y="0"/>
                  </a:moveTo>
                  <a:cubicBezTo>
                    <a:pt x="1782" y="0"/>
                    <a:pt x="1" y="1728"/>
                    <a:pt x="1" y="3916"/>
                  </a:cubicBezTo>
                  <a:cubicBezTo>
                    <a:pt x="1" y="6103"/>
                    <a:pt x="1782" y="7831"/>
                    <a:pt x="3906" y="7831"/>
                  </a:cubicBezTo>
                  <a:cubicBezTo>
                    <a:pt x="4072" y="7831"/>
                    <a:pt x="4239" y="7820"/>
                    <a:pt x="4408" y="7799"/>
                  </a:cubicBezTo>
                  <a:cubicBezTo>
                    <a:pt x="2455" y="7548"/>
                    <a:pt x="987" y="5884"/>
                    <a:pt x="987" y="3916"/>
                  </a:cubicBezTo>
                  <a:cubicBezTo>
                    <a:pt x="987" y="1943"/>
                    <a:pt x="2455" y="283"/>
                    <a:pt x="4408" y="32"/>
                  </a:cubicBezTo>
                  <a:cubicBezTo>
                    <a:pt x="4239" y="11"/>
                    <a:pt x="4072" y="0"/>
                    <a:pt x="3906" y="0"/>
                  </a:cubicBezTo>
                  <a:close/>
                </a:path>
              </a:pathLst>
            </a:custGeom>
            <a:solidFill>
              <a:srgbClr val="D4DA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6" name="Google Shape;14966;p138"/>
            <p:cNvSpPr/>
            <p:nvPr/>
          </p:nvSpPr>
          <p:spPr>
            <a:xfrm>
              <a:off x="5146667" y="3869791"/>
              <a:ext cx="54553" cy="46370"/>
            </a:xfrm>
            <a:custGeom>
              <a:avLst/>
              <a:gdLst/>
              <a:ahLst/>
              <a:cxnLst/>
              <a:rect l="l" t="t" r="r" b="b"/>
              <a:pathLst>
                <a:path w="2080" h="1768" extrusionOk="0">
                  <a:moveTo>
                    <a:pt x="565" y="0"/>
                  </a:moveTo>
                  <a:cubicBezTo>
                    <a:pt x="476" y="0"/>
                    <a:pt x="388" y="42"/>
                    <a:pt x="333" y="121"/>
                  </a:cubicBezTo>
                  <a:lnTo>
                    <a:pt x="92" y="458"/>
                  </a:lnTo>
                  <a:cubicBezTo>
                    <a:pt x="1" y="588"/>
                    <a:pt x="30" y="766"/>
                    <a:pt x="155" y="857"/>
                  </a:cubicBezTo>
                  <a:lnTo>
                    <a:pt x="1348" y="1714"/>
                  </a:lnTo>
                  <a:cubicBezTo>
                    <a:pt x="1398" y="1750"/>
                    <a:pt x="1455" y="1767"/>
                    <a:pt x="1513" y="1767"/>
                  </a:cubicBezTo>
                  <a:cubicBezTo>
                    <a:pt x="1600" y="1767"/>
                    <a:pt x="1687" y="1727"/>
                    <a:pt x="1743" y="1651"/>
                  </a:cubicBezTo>
                  <a:lnTo>
                    <a:pt x="1988" y="1309"/>
                  </a:lnTo>
                  <a:cubicBezTo>
                    <a:pt x="2079" y="1184"/>
                    <a:pt x="2051" y="1006"/>
                    <a:pt x="1925" y="915"/>
                  </a:cubicBezTo>
                  <a:lnTo>
                    <a:pt x="732" y="53"/>
                  </a:lnTo>
                  <a:cubicBezTo>
                    <a:pt x="681" y="18"/>
                    <a:pt x="623" y="0"/>
                    <a:pt x="565" y="0"/>
                  </a:cubicBezTo>
                  <a:close/>
                </a:path>
              </a:pathLst>
            </a:custGeom>
            <a:solidFill>
              <a:srgbClr val="EA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7" name="Google Shape;14967;p138"/>
            <p:cNvSpPr/>
            <p:nvPr/>
          </p:nvSpPr>
          <p:spPr>
            <a:xfrm>
              <a:off x="4939575" y="3869896"/>
              <a:ext cx="54684" cy="46265"/>
            </a:xfrm>
            <a:custGeom>
              <a:avLst/>
              <a:gdLst/>
              <a:ahLst/>
              <a:cxnLst/>
              <a:rect l="l" t="t" r="r" b="b"/>
              <a:pathLst>
                <a:path w="2085" h="1764" extrusionOk="0">
                  <a:moveTo>
                    <a:pt x="1517" y="1"/>
                  </a:moveTo>
                  <a:cubicBezTo>
                    <a:pt x="1460" y="1"/>
                    <a:pt x="1402" y="18"/>
                    <a:pt x="1353" y="54"/>
                  </a:cubicBezTo>
                  <a:lnTo>
                    <a:pt x="159" y="911"/>
                  </a:lnTo>
                  <a:cubicBezTo>
                    <a:pt x="30" y="1002"/>
                    <a:pt x="1" y="1180"/>
                    <a:pt x="92" y="1305"/>
                  </a:cubicBezTo>
                  <a:lnTo>
                    <a:pt x="337" y="1647"/>
                  </a:lnTo>
                  <a:cubicBezTo>
                    <a:pt x="393" y="1723"/>
                    <a:pt x="480" y="1763"/>
                    <a:pt x="567" y="1763"/>
                  </a:cubicBezTo>
                  <a:cubicBezTo>
                    <a:pt x="625" y="1763"/>
                    <a:pt x="683" y="1746"/>
                    <a:pt x="732" y="1710"/>
                  </a:cubicBezTo>
                  <a:lnTo>
                    <a:pt x="1925" y="853"/>
                  </a:lnTo>
                  <a:cubicBezTo>
                    <a:pt x="2055" y="762"/>
                    <a:pt x="2084" y="584"/>
                    <a:pt x="1993" y="454"/>
                  </a:cubicBezTo>
                  <a:lnTo>
                    <a:pt x="1747" y="117"/>
                  </a:lnTo>
                  <a:cubicBezTo>
                    <a:pt x="1692" y="41"/>
                    <a:pt x="1605" y="1"/>
                    <a:pt x="1517" y="1"/>
                  </a:cubicBezTo>
                  <a:close/>
                </a:path>
              </a:pathLst>
            </a:custGeom>
            <a:solidFill>
              <a:srgbClr val="EA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8" name="Google Shape;14968;p138"/>
            <p:cNvSpPr/>
            <p:nvPr/>
          </p:nvSpPr>
          <p:spPr>
            <a:xfrm>
              <a:off x="5036380" y="3831421"/>
              <a:ext cx="68034" cy="41177"/>
            </a:xfrm>
            <a:custGeom>
              <a:avLst/>
              <a:gdLst/>
              <a:ahLst/>
              <a:cxnLst/>
              <a:rect l="l" t="t" r="r" b="b"/>
              <a:pathLst>
                <a:path w="2594" h="1570" extrusionOk="0">
                  <a:moveTo>
                    <a:pt x="327" y="1"/>
                  </a:moveTo>
                  <a:cubicBezTo>
                    <a:pt x="149" y="1"/>
                    <a:pt x="0" y="150"/>
                    <a:pt x="0" y="333"/>
                  </a:cubicBezTo>
                  <a:lnTo>
                    <a:pt x="0" y="1237"/>
                  </a:lnTo>
                  <a:cubicBezTo>
                    <a:pt x="0" y="1420"/>
                    <a:pt x="149" y="1565"/>
                    <a:pt x="327" y="1569"/>
                  </a:cubicBezTo>
                  <a:lnTo>
                    <a:pt x="2267" y="1569"/>
                  </a:lnTo>
                  <a:cubicBezTo>
                    <a:pt x="2449" y="1565"/>
                    <a:pt x="2594" y="1420"/>
                    <a:pt x="2594" y="1237"/>
                  </a:cubicBezTo>
                  <a:lnTo>
                    <a:pt x="2594" y="333"/>
                  </a:lnTo>
                  <a:cubicBezTo>
                    <a:pt x="2594" y="150"/>
                    <a:pt x="2449" y="1"/>
                    <a:pt x="2267" y="1"/>
                  </a:cubicBezTo>
                  <a:close/>
                </a:path>
              </a:pathLst>
            </a:custGeom>
            <a:solidFill>
              <a:srgbClr val="C6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9" name="Google Shape;14969;p138"/>
            <p:cNvSpPr/>
            <p:nvPr/>
          </p:nvSpPr>
          <p:spPr>
            <a:xfrm>
              <a:off x="5146667" y="3869896"/>
              <a:ext cx="48626" cy="46265"/>
            </a:xfrm>
            <a:custGeom>
              <a:avLst/>
              <a:gdLst/>
              <a:ahLst/>
              <a:cxnLst/>
              <a:rect l="l" t="t" r="r" b="b"/>
              <a:pathLst>
                <a:path w="1854" h="1764" extrusionOk="0">
                  <a:moveTo>
                    <a:pt x="564" y="1"/>
                  </a:moveTo>
                  <a:cubicBezTo>
                    <a:pt x="475" y="1"/>
                    <a:pt x="388" y="41"/>
                    <a:pt x="333" y="117"/>
                  </a:cubicBezTo>
                  <a:lnTo>
                    <a:pt x="92" y="458"/>
                  </a:lnTo>
                  <a:cubicBezTo>
                    <a:pt x="1" y="584"/>
                    <a:pt x="30" y="762"/>
                    <a:pt x="155" y="853"/>
                  </a:cubicBezTo>
                  <a:lnTo>
                    <a:pt x="1348" y="1710"/>
                  </a:lnTo>
                  <a:cubicBezTo>
                    <a:pt x="1398" y="1746"/>
                    <a:pt x="1455" y="1763"/>
                    <a:pt x="1513" y="1763"/>
                  </a:cubicBezTo>
                  <a:cubicBezTo>
                    <a:pt x="1600" y="1763"/>
                    <a:pt x="1687" y="1723"/>
                    <a:pt x="1743" y="1647"/>
                  </a:cubicBezTo>
                  <a:lnTo>
                    <a:pt x="1853" y="1498"/>
                  </a:lnTo>
                  <a:lnTo>
                    <a:pt x="953" y="853"/>
                  </a:lnTo>
                  <a:cubicBezTo>
                    <a:pt x="828" y="762"/>
                    <a:pt x="799" y="584"/>
                    <a:pt x="891" y="458"/>
                  </a:cubicBezTo>
                  <a:lnTo>
                    <a:pt x="1026" y="266"/>
                  </a:lnTo>
                  <a:lnTo>
                    <a:pt x="732" y="54"/>
                  </a:lnTo>
                  <a:cubicBezTo>
                    <a:pt x="681" y="18"/>
                    <a:pt x="622" y="1"/>
                    <a:pt x="564" y="1"/>
                  </a:cubicBezTo>
                  <a:close/>
                </a:path>
              </a:pathLst>
            </a:custGeom>
            <a:solidFill>
              <a:srgbClr val="D4DA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0" name="Google Shape;14970;p138"/>
            <p:cNvSpPr/>
            <p:nvPr/>
          </p:nvSpPr>
          <p:spPr>
            <a:xfrm>
              <a:off x="4939575" y="3869896"/>
              <a:ext cx="48626" cy="46265"/>
            </a:xfrm>
            <a:custGeom>
              <a:avLst/>
              <a:gdLst/>
              <a:ahLst/>
              <a:cxnLst/>
              <a:rect l="l" t="t" r="r" b="b"/>
              <a:pathLst>
                <a:path w="1854" h="1764" extrusionOk="0">
                  <a:moveTo>
                    <a:pt x="1517" y="1"/>
                  </a:moveTo>
                  <a:cubicBezTo>
                    <a:pt x="1460" y="1"/>
                    <a:pt x="1402" y="18"/>
                    <a:pt x="1353" y="54"/>
                  </a:cubicBezTo>
                  <a:lnTo>
                    <a:pt x="159" y="911"/>
                  </a:lnTo>
                  <a:cubicBezTo>
                    <a:pt x="30" y="1002"/>
                    <a:pt x="1" y="1180"/>
                    <a:pt x="92" y="1305"/>
                  </a:cubicBezTo>
                  <a:lnTo>
                    <a:pt x="337" y="1647"/>
                  </a:lnTo>
                  <a:cubicBezTo>
                    <a:pt x="393" y="1723"/>
                    <a:pt x="480" y="1763"/>
                    <a:pt x="567" y="1763"/>
                  </a:cubicBezTo>
                  <a:cubicBezTo>
                    <a:pt x="625" y="1763"/>
                    <a:pt x="683" y="1746"/>
                    <a:pt x="732" y="1710"/>
                  </a:cubicBezTo>
                  <a:lnTo>
                    <a:pt x="1030" y="1498"/>
                  </a:lnTo>
                  <a:lnTo>
                    <a:pt x="896" y="1310"/>
                  </a:lnTo>
                  <a:cubicBezTo>
                    <a:pt x="804" y="1180"/>
                    <a:pt x="833" y="1002"/>
                    <a:pt x="958" y="911"/>
                  </a:cubicBezTo>
                  <a:lnTo>
                    <a:pt x="1853" y="266"/>
                  </a:lnTo>
                  <a:lnTo>
                    <a:pt x="1747" y="117"/>
                  </a:lnTo>
                  <a:cubicBezTo>
                    <a:pt x="1692" y="41"/>
                    <a:pt x="1605" y="1"/>
                    <a:pt x="1517" y="1"/>
                  </a:cubicBezTo>
                  <a:close/>
                </a:path>
              </a:pathLst>
            </a:custGeom>
            <a:solidFill>
              <a:srgbClr val="D4DA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1" name="Google Shape;14971;p138"/>
            <p:cNvSpPr/>
            <p:nvPr/>
          </p:nvSpPr>
          <p:spPr>
            <a:xfrm>
              <a:off x="5036380" y="3831421"/>
              <a:ext cx="29690" cy="41177"/>
            </a:xfrm>
            <a:custGeom>
              <a:avLst/>
              <a:gdLst/>
              <a:ahLst/>
              <a:cxnLst/>
              <a:rect l="l" t="t" r="r" b="b"/>
              <a:pathLst>
                <a:path w="1132" h="1570" extrusionOk="0">
                  <a:moveTo>
                    <a:pt x="327" y="1"/>
                  </a:moveTo>
                  <a:cubicBezTo>
                    <a:pt x="145" y="1"/>
                    <a:pt x="0" y="150"/>
                    <a:pt x="0" y="333"/>
                  </a:cubicBezTo>
                  <a:lnTo>
                    <a:pt x="0" y="1237"/>
                  </a:lnTo>
                  <a:cubicBezTo>
                    <a:pt x="0" y="1420"/>
                    <a:pt x="145" y="1565"/>
                    <a:pt x="327" y="1569"/>
                  </a:cubicBezTo>
                  <a:lnTo>
                    <a:pt x="1131" y="1569"/>
                  </a:lnTo>
                  <a:cubicBezTo>
                    <a:pt x="948" y="1565"/>
                    <a:pt x="799" y="1420"/>
                    <a:pt x="799" y="1237"/>
                  </a:cubicBezTo>
                  <a:lnTo>
                    <a:pt x="799" y="333"/>
                  </a:lnTo>
                  <a:cubicBezTo>
                    <a:pt x="799" y="150"/>
                    <a:pt x="948" y="1"/>
                    <a:pt x="1131"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2" name="Google Shape;14972;p138"/>
            <p:cNvSpPr/>
            <p:nvPr/>
          </p:nvSpPr>
          <p:spPr>
            <a:xfrm>
              <a:off x="5051645" y="4023878"/>
              <a:ext cx="32837" cy="28247"/>
            </a:xfrm>
            <a:custGeom>
              <a:avLst/>
              <a:gdLst/>
              <a:ahLst/>
              <a:cxnLst/>
              <a:rect l="l" t="t" r="r" b="b"/>
              <a:pathLst>
                <a:path w="1252" h="1077" extrusionOk="0">
                  <a:moveTo>
                    <a:pt x="717" y="1"/>
                  </a:moveTo>
                  <a:cubicBezTo>
                    <a:pt x="236" y="1"/>
                    <a:pt x="0" y="578"/>
                    <a:pt x="337" y="920"/>
                  </a:cubicBezTo>
                  <a:cubicBezTo>
                    <a:pt x="446" y="1028"/>
                    <a:pt x="580" y="1077"/>
                    <a:pt x="711" y="1077"/>
                  </a:cubicBezTo>
                  <a:cubicBezTo>
                    <a:pt x="986" y="1077"/>
                    <a:pt x="1252" y="862"/>
                    <a:pt x="1252" y="540"/>
                  </a:cubicBezTo>
                  <a:cubicBezTo>
                    <a:pt x="1252" y="241"/>
                    <a:pt x="1011" y="1"/>
                    <a:pt x="717" y="1"/>
                  </a:cubicBezTo>
                  <a:close/>
                </a:path>
              </a:pathLst>
            </a:custGeom>
            <a:solidFill>
              <a:srgbClr val="AFBC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3" name="Google Shape;14973;p138"/>
            <p:cNvSpPr/>
            <p:nvPr/>
          </p:nvSpPr>
          <p:spPr>
            <a:xfrm>
              <a:off x="5056313" y="4023878"/>
              <a:ext cx="23238" cy="28247"/>
            </a:xfrm>
            <a:custGeom>
              <a:avLst/>
              <a:gdLst/>
              <a:ahLst/>
              <a:cxnLst/>
              <a:rect l="l" t="t" r="r" b="b"/>
              <a:pathLst>
                <a:path w="886" h="1077" extrusionOk="0">
                  <a:moveTo>
                    <a:pt x="540" y="1"/>
                  </a:moveTo>
                  <a:cubicBezTo>
                    <a:pt x="262" y="1"/>
                    <a:pt x="1" y="220"/>
                    <a:pt x="1" y="540"/>
                  </a:cubicBezTo>
                  <a:cubicBezTo>
                    <a:pt x="1" y="860"/>
                    <a:pt x="263" y="1076"/>
                    <a:pt x="540" y="1076"/>
                  </a:cubicBezTo>
                  <a:cubicBezTo>
                    <a:pt x="659" y="1076"/>
                    <a:pt x="781" y="1036"/>
                    <a:pt x="886" y="949"/>
                  </a:cubicBezTo>
                  <a:cubicBezTo>
                    <a:pt x="766" y="848"/>
                    <a:pt x="693" y="694"/>
                    <a:pt x="693" y="540"/>
                  </a:cubicBezTo>
                  <a:cubicBezTo>
                    <a:pt x="693" y="381"/>
                    <a:pt x="766" y="232"/>
                    <a:pt x="886" y="131"/>
                  </a:cubicBezTo>
                  <a:cubicBezTo>
                    <a:pt x="781" y="41"/>
                    <a:pt x="659" y="1"/>
                    <a:pt x="540"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4" name="Google Shape;14974;p138"/>
            <p:cNvSpPr/>
            <p:nvPr/>
          </p:nvSpPr>
          <p:spPr>
            <a:xfrm>
              <a:off x="4936794" y="3914221"/>
              <a:ext cx="257239" cy="247483"/>
            </a:xfrm>
            <a:custGeom>
              <a:avLst/>
              <a:gdLst/>
              <a:ahLst/>
              <a:cxnLst/>
              <a:rect l="l" t="t" r="r" b="b"/>
              <a:pathLst>
                <a:path w="9808" h="9436" extrusionOk="0">
                  <a:moveTo>
                    <a:pt x="5093" y="398"/>
                  </a:moveTo>
                  <a:cubicBezTo>
                    <a:pt x="5648" y="398"/>
                    <a:pt x="6209" y="506"/>
                    <a:pt x="6742" y="727"/>
                  </a:cubicBezTo>
                  <a:cubicBezTo>
                    <a:pt x="8354" y="1396"/>
                    <a:pt x="9408" y="2969"/>
                    <a:pt x="9408" y="4716"/>
                  </a:cubicBezTo>
                  <a:cubicBezTo>
                    <a:pt x="9403" y="7102"/>
                    <a:pt x="7473" y="9032"/>
                    <a:pt x="5092" y="9037"/>
                  </a:cubicBezTo>
                  <a:cubicBezTo>
                    <a:pt x="3340" y="9037"/>
                    <a:pt x="1767" y="7983"/>
                    <a:pt x="1098" y="6371"/>
                  </a:cubicBezTo>
                  <a:cubicBezTo>
                    <a:pt x="429" y="4754"/>
                    <a:pt x="800" y="2897"/>
                    <a:pt x="2036" y="1665"/>
                  </a:cubicBezTo>
                  <a:cubicBezTo>
                    <a:pt x="2864" y="838"/>
                    <a:pt x="3969" y="398"/>
                    <a:pt x="5093" y="398"/>
                  </a:cubicBezTo>
                  <a:close/>
                  <a:moveTo>
                    <a:pt x="5092" y="0"/>
                  </a:moveTo>
                  <a:cubicBezTo>
                    <a:pt x="3181" y="0"/>
                    <a:pt x="1459" y="1150"/>
                    <a:pt x="727" y="2911"/>
                  </a:cubicBezTo>
                  <a:cubicBezTo>
                    <a:pt x="1" y="4677"/>
                    <a:pt x="405" y="6703"/>
                    <a:pt x="1752" y="8055"/>
                  </a:cubicBezTo>
                  <a:cubicBezTo>
                    <a:pt x="2656" y="8956"/>
                    <a:pt x="3862" y="9435"/>
                    <a:pt x="5089" y="9435"/>
                  </a:cubicBezTo>
                  <a:cubicBezTo>
                    <a:pt x="5697" y="9435"/>
                    <a:pt x="6311" y="9318"/>
                    <a:pt x="6896" y="9075"/>
                  </a:cubicBezTo>
                  <a:cubicBezTo>
                    <a:pt x="8657" y="8349"/>
                    <a:pt x="9807" y="6626"/>
                    <a:pt x="9807" y="4716"/>
                  </a:cubicBezTo>
                  <a:cubicBezTo>
                    <a:pt x="9807" y="2113"/>
                    <a:pt x="7695" y="0"/>
                    <a:pt x="50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5" name="Google Shape;14975;p138"/>
            <p:cNvSpPr/>
            <p:nvPr/>
          </p:nvSpPr>
          <p:spPr>
            <a:xfrm>
              <a:off x="4953842" y="3929984"/>
              <a:ext cx="224402" cy="215957"/>
            </a:xfrm>
            <a:custGeom>
              <a:avLst/>
              <a:gdLst/>
              <a:ahLst/>
              <a:cxnLst/>
              <a:rect l="l" t="t" r="r" b="b"/>
              <a:pathLst>
                <a:path w="8556" h="8234" extrusionOk="0">
                  <a:moveTo>
                    <a:pt x="4639" y="405"/>
                  </a:moveTo>
                  <a:cubicBezTo>
                    <a:pt x="5159" y="434"/>
                    <a:pt x="5664" y="569"/>
                    <a:pt x="6121" y="804"/>
                  </a:cubicBezTo>
                  <a:lnTo>
                    <a:pt x="5962" y="1079"/>
                  </a:lnTo>
                  <a:cubicBezTo>
                    <a:pt x="5873" y="1237"/>
                    <a:pt x="6007" y="1379"/>
                    <a:pt x="6143" y="1379"/>
                  </a:cubicBezTo>
                  <a:cubicBezTo>
                    <a:pt x="6205" y="1379"/>
                    <a:pt x="6268" y="1349"/>
                    <a:pt x="6309" y="1276"/>
                  </a:cubicBezTo>
                  <a:lnTo>
                    <a:pt x="6467" y="1002"/>
                  </a:lnTo>
                  <a:cubicBezTo>
                    <a:pt x="6900" y="1285"/>
                    <a:pt x="7271" y="1656"/>
                    <a:pt x="7550" y="2084"/>
                  </a:cubicBezTo>
                  <a:lnTo>
                    <a:pt x="7276" y="2243"/>
                  </a:lnTo>
                  <a:cubicBezTo>
                    <a:pt x="7081" y="2356"/>
                    <a:pt x="7194" y="2620"/>
                    <a:pt x="7372" y="2620"/>
                  </a:cubicBezTo>
                  <a:cubicBezTo>
                    <a:pt x="7406" y="2620"/>
                    <a:pt x="7441" y="2611"/>
                    <a:pt x="7478" y="2589"/>
                  </a:cubicBezTo>
                  <a:lnTo>
                    <a:pt x="7752" y="2431"/>
                  </a:lnTo>
                  <a:cubicBezTo>
                    <a:pt x="7988" y="2893"/>
                    <a:pt x="8123" y="3398"/>
                    <a:pt x="8151" y="3913"/>
                  </a:cubicBezTo>
                  <a:lnTo>
                    <a:pt x="7834" y="3913"/>
                  </a:lnTo>
                  <a:cubicBezTo>
                    <a:pt x="7566" y="3913"/>
                    <a:pt x="7564" y="4312"/>
                    <a:pt x="7829" y="4312"/>
                  </a:cubicBezTo>
                  <a:cubicBezTo>
                    <a:pt x="7831" y="4312"/>
                    <a:pt x="7832" y="4312"/>
                    <a:pt x="7834" y="4312"/>
                  </a:cubicBezTo>
                  <a:lnTo>
                    <a:pt x="8147" y="4312"/>
                  </a:lnTo>
                  <a:cubicBezTo>
                    <a:pt x="8123" y="4832"/>
                    <a:pt x="7983" y="5337"/>
                    <a:pt x="7752" y="5794"/>
                  </a:cubicBezTo>
                  <a:lnTo>
                    <a:pt x="7478" y="5635"/>
                  </a:lnTo>
                  <a:cubicBezTo>
                    <a:pt x="7442" y="5615"/>
                    <a:pt x="7408" y="5607"/>
                    <a:pt x="7375" y="5607"/>
                  </a:cubicBezTo>
                  <a:cubicBezTo>
                    <a:pt x="7195" y="5607"/>
                    <a:pt x="7080" y="5872"/>
                    <a:pt x="7276" y="5987"/>
                  </a:cubicBezTo>
                  <a:lnTo>
                    <a:pt x="7550" y="6140"/>
                  </a:lnTo>
                  <a:cubicBezTo>
                    <a:pt x="7266" y="6574"/>
                    <a:pt x="6900" y="6944"/>
                    <a:pt x="6467" y="7228"/>
                  </a:cubicBezTo>
                  <a:lnTo>
                    <a:pt x="6309" y="6954"/>
                  </a:lnTo>
                  <a:cubicBezTo>
                    <a:pt x="6268" y="6876"/>
                    <a:pt x="6203" y="6844"/>
                    <a:pt x="6139" y="6844"/>
                  </a:cubicBezTo>
                  <a:cubicBezTo>
                    <a:pt x="5999" y="6844"/>
                    <a:pt x="5860" y="6994"/>
                    <a:pt x="5962" y="7156"/>
                  </a:cubicBezTo>
                  <a:lnTo>
                    <a:pt x="6121" y="7430"/>
                  </a:lnTo>
                  <a:cubicBezTo>
                    <a:pt x="5659" y="7666"/>
                    <a:pt x="5159" y="7801"/>
                    <a:pt x="4639" y="7829"/>
                  </a:cubicBezTo>
                  <a:lnTo>
                    <a:pt x="4639" y="7512"/>
                  </a:lnTo>
                  <a:cubicBezTo>
                    <a:pt x="4639" y="7377"/>
                    <a:pt x="4539" y="7310"/>
                    <a:pt x="4439" y="7310"/>
                  </a:cubicBezTo>
                  <a:cubicBezTo>
                    <a:pt x="4339" y="7310"/>
                    <a:pt x="4240" y="7377"/>
                    <a:pt x="4240" y="7512"/>
                  </a:cubicBezTo>
                  <a:lnTo>
                    <a:pt x="4240" y="7829"/>
                  </a:lnTo>
                  <a:cubicBezTo>
                    <a:pt x="3725" y="7801"/>
                    <a:pt x="3219" y="7666"/>
                    <a:pt x="2758" y="7430"/>
                  </a:cubicBezTo>
                  <a:lnTo>
                    <a:pt x="2916" y="7156"/>
                  </a:lnTo>
                  <a:cubicBezTo>
                    <a:pt x="3018" y="6994"/>
                    <a:pt x="2879" y="6844"/>
                    <a:pt x="2740" y="6844"/>
                  </a:cubicBezTo>
                  <a:cubicBezTo>
                    <a:pt x="2675" y="6844"/>
                    <a:pt x="2611" y="6876"/>
                    <a:pt x="2570" y="6954"/>
                  </a:cubicBezTo>
                  <a:lnTo>
                    <a:pt x="2411" y="7228"/>
                  </a:lnTo>
                  <a:cubicBezTo>
                    <a:pt x="1983" y="6944"/>
                    <a:pt x="1612" y="6578"/>
                    <a:pt x="1328" y="6145"/>
                  </a:cubicBezTo>
                  <a:lnTo>
                    <a:pt x="1603" y="5987"/>
                  </a:lnTo>
                  <a:cubicBezTo>
                    <a:pt x="1798" y="5877"/>
                    <a:pt x="1683" y="5611"/>
                    <a:pt x="1503" y="5611"/>
                  </a:cubicBezTo>
                  <a:cubicBezTo>
                    <a:pt x="1471" y="5611"/>
                    <a:pt x="1436" y="5620"/>
                    <a:pt x="1401" y="5640"/>
                  </a:cubicBezTo>
                  <a:lnTo>
                    <a:pt x="1126" y="5799"/>
                  </a:lnTo>
                  <a:cubicBezTo>
                    <a:pt x="895" y="5337"/>
                    <a:pt x="761" y="4837"/>
                    <a:pt x="732" y="4317"/>
                  </a:cubicBezTo>
                  <a:lnTo>
                    <a:pt x="1049" y="4317"/>
                  </a:lnTo>
                  <a:cubicBezTo>
                    <a:pt x="1314" y="4317"/>
                    <a:pt x="1314" y="3917"/>
                    <a:pt x="1049" y="3917"/>
                  </a:cubicBezTo>
                  <a:lnTo>
                    <a:pt x="732" y="3917"/>
                  </a:lnTo>
                  <a:cubicBezTo>
                    <a:pt x="761" y="3403"/>
                    <a:pt x="895" y="2897"/>
                    <a:pt x="1126" y="2435"/>
                  </a:cubicBezTo>
                  <a:cubicBezTo>
                    <a:pt x="1425" y="2609"/>
                    <a:pt x="1434" y="2623"/>
                    <a:pt x="1502" y="2623"/>
                  </a:cubicBezTo>
                  <a:cubicBezTo>
                    <a:pt x="1709" y="2618"/>
                    <a:pt x="1781" y="2349"/>
                    <a:pt x="1603" y="2248"/>
                  </a:cubicBezTo>
                  <a:lnTo>
                    <a:pt x="1328" y="2089"/>
                  </a:lnTo>
                  <a:cubicBezTo>
                    <a:pt x="1612" y="1656"/>
                    <a:pt x="1983" y="1290"/>
                    <a:pt x="2411" y="1006"/>
                  </a:cubicBezTo>
                  <a:lnTo>
                    <a:pt x="2570" y="1281"/>
                  </a:lnTo>
                  <a:cubicBezTo>
                    <a:pt x="2612" y="1353"/>
                    <a:pt x="2675" y="1383"/>
                    <a:pt x="2737" y="1383"/>
                  </a:cubicBezTo>
                  <a:cubicBezTo>
                    <a:pt x="2874" y="1383"/>
                    <a:pt x="3009" y="1237"/>
                    <a:pt x="2916" y="1079"/>
                  </a:cubicBezTo>
                  <a:lnTo>
                    <a:pt x="2758" y="804"/>
                  </a:lnTo>
                  <a:cubicBezTo>
                    <a:pt x="3219" y="573"/>
                    <a:pt x="3725" y="434"/>
                    <a:pt x="4240" y="410"/>
                  </a:cubicBezTo>
                  <a:lnTo>
                    <a:pt x="4240" y="727"/>
                  </a:lnTo>
                  <a:cubicBezTo>
                    <a:pt x="4240" y="860"/>
                    <a:pt x="4339" y="926"/>
                    <a:pt x="4439" y="926"/>
                  </a:cubicBezTo>
                  <a:cubicBezTo>
                    <a:pt x="4539" y="926"/>
                    <a:pt x="4639" y="860"/>
                    <a:pt x="4639" y="727"/>
                  </a:cubicBezTo>
                  <a:lnTo>
                    <a:pt x="4639" y="405"/>
                  </a:lnTo>
                  <a:close/>
                  <a:moveTo>
                    <a:pt x="4442" y="1"/>
                  </a:moveTo>
                  <a:cubicBezTo>
                    <a:pt x="2772" y="1"/>
                    <a:pt x="1275" y="1002"/>
                    <a:pt x="636" y="2541"/>
                  </a:cubicBezTo>
                  <a:cubicBezTo>
                    <a:pt x="0" y="4081"/>
                    <a:pt x="352" y="5852"/>
                    <a:pt x="1531" y="7026"/>
                  </a:cubicBezTo>
                  <a:cubicBezTo>
                    <a:pt x="2316" y="7815"/>
                    <a:pt x="3369" y="8233"/>
                    <a:pt x="4441" y="8233"/>
                  </a:cubicBezTo>
                  <a:cubicBezTo>
                    <a:pt x="4971" y="8233"/>
                    <a:pt x="5506" y="8131"/>
                    <a:pt x="6015" y="7921"/>
                  </a:cubicBezTo>
                  <a:cubicBezTo>
                    <a:pt x="7555" y="7281"/>
                    <a:pt x="8556" y="5780"/>
                    <a:pt x="8556" y="4115"/>
                  </a:cubicBezTo>
                  <a:cubicBezTo>
                    <a:pt x="8551" y="1844"/>
                    <a:pt x="6713" y="1"/>
                    <a:pt x="4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6" name="Google Shape;14976;p138"/>
            <p:cNvSpPr/>
            <p:nvPr/>
          </p:nvSpPr>
          <p:spPr>
            <a:xfrm>
              <a:off x="5049756" y="3968564"/>
              <a:ext cx="41046" cy="88649"/>
            </a:xfrm>
            <a:custGeom>
              <a:avLst/>
              <a:gdLst/>
              <a:ahLst/>
              <a:cxnLst/>
              <a:rect l="l" t="t" r="r" b="b"/>
              <a:pathLst>
                <a:path w="1565" h="3380" extrusionOk="0">
                  <a:moveTo>
                    <a:pt x="780" y="2309"/>
                  </a:moveTo>
                  <a:cubicBezTo>
                    <a:pt x="952" y="2309"/>
                    <a:pt x="1117" y="2442"/>
                    <a:pt x="1117" y="2644"/>
                  </a:cubicBezTo>
                  <a:cubicBezTo>
                    <a:pt x="1117" y="2831"/>
                    <a:pt x="967" y="2981"/>
                    <a:pt x="785" y="2981"/>
                  </a:cubicBezTo>
                  <a:lnTo>
                    <a:pt x="780" y="2981"/>
                  </a:lnTo>
                  <a:cubicBezTo>
                    <a:pt x="481" y="2981"/>
                    <a:pt x="332" y="2620"/>
                    <a:pt x="544" y="2408"/>
                  </a:cubicBezTo>
                  <a:cubicBezTo>
                    <a:pt x="613" y="2339"/>
                    <a:pt x="697" y="2309"/>
                    <a:pt x="780" y="2309"/>
                  </a:cubicBezTo>
                  <a:close/>
                  <a:moveTo>
                    <a:pt x="782" y="1"/>
                  </a:moveTo>
                  <a:cubicBezTo>
                    <a:pt x="682" y="1"/>
                    <a:pt x="583" y="67"/>
                    <a:pt x="583" y="199"/>
                  </a:cubicBezTo>
                  <a:lnTo>
                    <a:pt x="583" y="1936"/>
                  </a:lnTo>
                  <a:cubicBezTo>
                    <a:pt x="226" y="2037"/>
                    <a:pt x="0" y="2384"/>
                    <a:pt x="53" y="2745"/>
                  </a:cubicBezTo>
                  <a:cubicBezTo>
                    <a:pt x="101" y="3110"/>
                    <a:pt x="414" y="3380"/>
                    <a:pt x="780" y="3380"/>
                  </a:cubicBezTo>
                  <a:cubicBezTo>
                    <a:pt x="1150" y="3380"/>
                    <a:pt x="1463" y="3110"/>
                    <a:pt x="1511" y="2745"/>
                  </a:cubicBezTo>
                  <a:cubicBezTo>
                    <a:pt x="1564" y="2384"/>
                    <a:pt x="1338" y="2037"/>
                    <a:pt x="982" y="1936"/>
                  </a:cubicBezTo>
                  <a:lnTo>
                    <a:pt x="982" y="199"/>
                  </a:lnTo>
                  <a:cubicBezTo>
                    <a:pt x="982" y="67"/>
                    <a:pt x="882" y="1"/>
                    <a:pt x="7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7" name="Google Shape;14977;p138"/>
            <p:cNvSpPr/>
            <p:nvPr/>
          </p:nvSpPr>
          <p:spPr>
            <a:xfrm>
              <a:off x="4923550" y="3826123"/>
              <a:ext cx="293276" cy="357822"/>
            </a:xfrm>
            <a:custGeom>
              <a:avLst/>
              <a:gdLst/>
              <a:ahLst/>
              <a:cxnLst/>
              <a:rect l="l" t="t" r="r" b="b"/>
              <a:pathLst>
                <a:path w="11182" h="13643" extrusionOk="0">
                  <a:moveTo>
                    <a:pt x="5986" y="1969"/>
                  </a:moveTo>
                  <a:lnTo>
                    <a:pt x="5986" y="2503"/>
                  </a:lnTo>
                  <a:cubicBezTo>
                    <a:pt x="5871" y="2493"/>
                    <a:pt x="5717" y="2488"/>
                    <a:pt x="5587" y="2488"/>
                  </a:cubicBezTo>
                  <a:cubicBezTo>
                    <a:pt x="5457" y="2488"/>
                    <a:pt x="5313" y="2488"/>
                    <a:pt x="5202" y="2503"/>
                  </a:cubicBezTo>
                  <a:lnTo>
                    <a:pt x="5202" y="2498"/>
                  </a:lnTo>
                  <a:lnTo>
                    <a:pt x="5202" y="1969"/>
                  </a:lnTo>
                  <a:close/>
                  <a:moveTo>
                    <a:pt x="9064" y="1865"/>
                  </a:moveTo>
                  <a:cubicBezTo>
                    <a:pt x="9081" y="1865"/>
                    <a:pt x="9099" y="1871"/>
                    <a:pt x="9114" y="1882"/>
                  </a:cubicBezTo>
                  <a:lnTo>
                    <a:pt x="10312" y="2743"/>
                  </a:lnTo>
                  <a:cubicBezTo>
                    <a:pt x="10346" y="2767"/>
                    <a:pt x="10355" y="2820"/>
                    <a:pt x="10327" y="2859"/>
                  </a:cubicBezTo>
                  <a:lnTo>
                    <a:pt x="10086" y="3196"/>
                  </a:lnTo>
                  <a:cubicBezTo>
                    <a:pt x="10069" y="3219"/>
                    <a:pt x="10043" y="3230"/>
                    <a:pt x="10018" y="3230"/>
                  </a:cubicBezTo>
                  <a:cubicBezTo>
                    <a:pt x="10001" y="3230"/>
                    <a:pt x="9984" y="3225"/>
                    <a:pt x="9970" y="3215"/>
                  </a:cubicBezTo>
                  <a:lnTo>
                    <a:pt x="8777" y="2354"/>
                  </a:lnTo>
                  <a:cubicBezTo>
                    <a:pt x="8739" y="2330"/>
                    <a:pt x="8729" y="2277"/>
                    <a:pt x="8753" y="2238"/>
                  </a:cubicBezTo>
                  <a:lnTo>
                    <a:pt x="8999" y="1901"/>
                  </a:lnTo>
                  <a:cubicBezTo>
                    <a:pt x="9013" y="1878"/>
                    <a:pt x="9038" y="1865"/>
                    <a:pt x="9064" y="1865"/>
                  </a:cubicBezTo>
                  <a:close/>
                  <a:moveTo>
                    <a:pt x="2124" y="1867"/>
                  </a:moveTo>
                  <a:cubicBezTo>
                    <a:pt x="2149" y="1867"/>
                    <a:pt x="2173" y="1878"/>
                    <a:pt x="2190" y="1901"/>
                  </a:cubicBezTo>
                  <a:lnTo>
                    <a:pt x="2435" y="2243"/>
                  </a:lnTo>
                  <a:cubicBezTo>
                    <a:pt x="2459" y="2277"/>
                    <a:pt x="2455" y="2330"/>
                    <a:pt x="2416" y="2358"/>
                  </a:cubicBezTo>
                  <a:lnTo>
                    <a:pt x="1223" y="3215"/>
                  </a:lnTo>
                  <a:cubicBezTo>
                    <a:pt x="1208" y="3226"/>
                    <a:pt x="1190" y="3232"/>
                    <a:pt x="1173" y="3232"/>
                  </a:cubicBezTo>
                  <a:cubicBezTo>
                    <a:pt x="1147" y="3232"/>
                    <a:pt x="1122" y="3219"/>
                    <a:pt x="1107" y="3196"/>
                  </a:cubicBezTo>
                  <a:lnTo>
                    <a:pt x="862" y="2859"/>
                  </a:lnTo>
                  <a:cubicBezTo>
                    <a:pt x="838" y="2820"/>
                    <a:pt x="843" y="2767"/>
                    <a:pt x="881" y="2743"/>
                  </a:cubicBezTo>
                  <a:lnTo>
                    <a:pt x="2074" y="1882"/>
                  </a:lnTo>
                  <a:cubicBezTo>
                    <a:pt x="2090" y="1872"/>
                    <a:pt x="2107" y="1867"/>
                    <a:pt x="2124" y="1867"/>
                  </a:cubicBezTo>
                  <a:close/>
                  <a:moveTo>
                    <a:pt x="2151" y="3042"/>
                  </a:moveTo>
                  <a:lnTo>
                    <a:pt x="2445" y="3455"/>
                  </a:lnTo>
                  <a:cubicBezTo>
                    <a:pt x="2387" y="3494"/>
                    <a:pt x="2334" y="3532"/>
                    <a:pt x="2281" y="3571"/>
                  </a:cubicBezTo>
                  <a:lnTo>
                    <a:pt x="1988" y="3157"/>
                  </a:lnTo>
                  <a:lnTo>
                    <a:pt x="2151" y="3042"/>
                  </a:lnTo>
                  <a:close/>
                  <a:moveTo>
                    <a:pt x="9037" y="3042"/>
                  </a:moveTo>
                  <a:lnTo>
                    <a:pt x="9201" y="3162"/>
                  </a:lnTo>
                  <a:lnTo>
                    <a:pt x="8907" y="3576"/>
                  </a:lnTo>
                  <a:cubicBezTo>
                    <a:pt x="8854" y="3532"/>
                    <a:pt x="8796" y="3494"/>
                    <a:pt x="8744" y="3455"/>
                  </a:cubicBezTo>
                  <a:lnTo>
                    <a:pt x="9037" y="3042"/>
                  </a:lnTo>
                  <a:close/>
                  <a:moveTo>
                    <a:pt x="4625" y="1"/>
                  </a:moveTo>
                  <a:cubicBezTo>
                    <a:pt x="4331" y="1"/>
                    <a:pt x="4095" y="236"/>
                    <a:pt x="4095" y="530"/>
                  </a:cubicBezTo>
                  <a:lnTo>
                    <a:pt x="4095" y="1439"/>
                  </a:lnTo>
                  <a:cubicBezTo>
                    <a:pt x="4095" y="1728"/>
                    <a:pt x="4331" y="1969"/>
                    <a:pt x="4625" y="1969"/>
                  </a:cubicBezTo>
                  <a:lnTo>
                    <a:pt x="4798" y="1969"/>
                  </a:lnTo>
                  <a:lnTo>
                    <a:pt x="4798" y="2541"/>
                  </a:lnTo>
                  <a:cubicBezTo>
                    <a:pt x="4086" y="2642"/>
                    <a:pt x="3402" y="2878"/>
                    <a:pt x="2782" y="3244"/>
                  </a:cubicBezTo>
                  <a:lnTo>
                    <a:pt x="2474" y="2806"/>
                  </a:lnTo>
                  <a:lnTo>
                    <a:pt x="2647" y="2681"/>
                  </a:lnTo>
                  <a:cubicBezTo>
                    <a:pt x="2864" y="2527"/>
                    <a:pt x="2912" y="2224"/>
                    <a:pt x="2758" y="2007"/>
                  </a:cubicBezTo>
                  <a:lnTo>
                    <a:pt x="2512" y="1666"/>
                  </a:lnTo>
                  <a:cubicBezTo>
                    <a:pt x="2419" y="1534"/>
                    <a:pt x="2271" y="1465"/>
                    <a:pt x="2120" y="1465"/>
                  </a:cubicBezTo>
                  <a:cubicBezTo>
                    <a:pt x="2023" y="1465"/>
                    <a:pt x="1924" y="1494"/>
                    <a:pt x="1839" y="1555"/>
                  </a:cubicBezTo>
                  <a:lnTo>
                    <a:pt x="645" y="2416"/>
                  </a:lnTo>
                  <a:cubicBezTo>
                    <a:pt x="429" y="2570"/>
                    <a:pt x="381" y="2873"/>
                    <a:pt x="535" y="3090"/>
                  </a:cubicBezTo>
                  <a:lnTo>
                    <a:pt x="780" y="3431"/>
                  </a:lnTo>
                  <a:cubicBezTo>
                    <a:pt x="873" y="3563"/>
                    <a:pt x="1022" y="3632"/>
                    <a:pt x="1172" y="3632"/>
                  </a:cubicBezTo>
                  <a:cubicBezTo>
                    <a:pt x="1270" y="3632"/>
                    <a:pt x="1368" y="3603"/>
                    <a:pt x="1454" y="3542"/>
                  </a:cubicBezTo>
                  <a:lnTo>
                    <a:pt x="1661" y="3393"/>
                  </a:lnTo>
                  <a:lnTo>
                    <a:pt x="1969" y="3821"/>
                  </a:lnTo>
                  <a:cubicBezTo>
                    <a:pt x="718" y="4885"/>
                    <a:pt x="1" y="6439"/>
                    <a:pt x="1" y="8075"/>
                  </a:cubicBezTo>
                  <a:cubicBezTo>
                    <a:pt x="15" y="11058"/>
                    <a:pt x="2363" y="13502"/>
                    <a:pt x="5342" y="13637"/>
                  </a:cubicBezTo>
                  <a:cubicBezTo>
                    <a:pt x="5428" y="13641"/>
                    <a:pt x="5513" y="13643"/>
                    <a:pt x="5598" y="13643"/>
                  </a:cubicBezTo>
                  <a:cubicBezTo>
                    <a:pt x="8466" y="13643"/>
                    <a:pt x="10888" y="11463"/>
                    <a:pt x="11164" y="8580"/>
                  </a:cubicBezTo>
                  <a:cubicBezTo>
                    <a:pt x="11182" y="8434"/>
                    <a:pt x="11071" y="8355"/>
                    <a:pt x="10962" y="8355"/>
                  </a:cubicBezTo>
                  <a:cubicBezTo>
                    <a:pt x="10866" y="8355"/>
                    <a:pt x="10771" y="8416"/>
                    <a:pt x="10764" y="8546"/>
                  </a:cubicBezTo>
                  <a:cubicBezTo>
                    <a:pt x="10577" y="10591"/>
                    <a:pt x="9201" y="12338"/>
                    <a:pt x="7252" y="12997"/>
                  </a:cubicBezTo>
                  <a:cubicBezTo>
                    <a:pt x="6709" y="13179"/>
                    <a:pt x="6150" y="13268"/>
                    <a:pt x="5596" y="13268"/>
                  </a:cubicBezTo>
                  <a:cubicBezTo>
                    <a:pt x="4162" y="13268"/>
                    <a:pt x="2761" y="12675"/>
                    <a:pt x="1762" y="11578"/>
                  </a:cubicBezTo>
                  <a:cubicBezTo>
                    <a:pt x="376" y="10062"/>
                    <a:pt x="15" y="7868"/>
                    <a:pt x="843" y="5982"/>
                  </a:cubicBezTo>
                  <a:cubicBezTo>
                    <a:pt x="1670" y="4100"/>
                    <a:pt x="3532" y="2888"/>
                    <a:pt x="5592" y="2883"/>
                  </a:cubicBezTo>
                  <a:cubicBezTo>
                    <a:pt x="8272" y="2883"/>
                    <a:pt x="10548" y="4976"/>
                    <a:pt x="10764" y="7647"/>
                  </a:cubicBezTo>
                  <a:cubicBezTo>
                    <a:pt x="10776" y="7770"/>
                    <a:pt x="10869" y="7829"/>
                    <a:pt x="10963" y="7829"/>
                  </a:cubicBezTo>
                  <a:cubicBezTo>
                    <a:pt x="11070" y="7829"/>
                    <a:pt x="11177" y="7754"/>
                    <a:pt x="11164" y="7613"/>
                  </a:cubicBezTo>
                  <a:cubicBezTo>
                    <a:pt x="11044" y="6140"/>
                    <a:pt x="10341" y="4779"/>
                    <a:pt x="9220" y="3821"/>
                  </a:cubicBezTo>
                  <a:lnTo>
                    <a:pt x="9518" y="3393"/>
                  </a:lnTo>
                  <a:lnTo>
                    <a:pt x="9725" y="3542"/>
                  </a:lnTo>
                  <a:cubicBezTo>
                    <a:pt x="9810" y="3603"/>
                    <a:pt x="9909" y="3632"/>
                    <a:pt x="10007" y="3632"/>
                  </a:cubicBezTo>
                  <a:cubicBezTo>
                    <a:pt x="10158" y="3632"/>
                    <a:pt x="10307" y="3563"/>
                    <a:pt x="10404" y="3431"/>
                  </a:cubicBezTo>
                  <a:lnTo>
                    <a:pt x="10644" y="3095"/>
                  </a:lnTo>
                  <a:cubicBezTo>
                    <a:pt x="10803" y="2878"/>
                    <a:pt x="10755" y="2575"/>
                    <a:pt x="10538" y="2416"/>
                  </a:cubicBezTo>
                  <a:lnTo>
                    <a:pt x="9350" y="1555"/>
                  </a:lnTo>
                  <a:cubicBezTo>
                    <a:pt x="9263" y="1494"/>
                    <a:pt x="9163" y="1465"/>
                    <a:pt x="9066" y="1465"/>
                  </a:cubicBezTo>
                  <a:cubicBezTo>
                    <a:pt x="8915" y="1465"/>
                    <a:pt x="8768" y="1534"/>
                    <a:pt x="8671" y="1666"/>
                  </a:cubicBezTo>
                  <a:lnTo>
                    <a:pt x="8426" y="2007"/>
                  </a:lnTo>
                  <a:cubicBezTo>
                    <a:pt x="8272" y="2224"/>
                    <a:pt x="8320" y="2522"/>
                    <a:pt x="8537" y="2681"/>
                  </a:cubicBezTo>
                  <a:lnTo>
                    <a:pt x="8710" y="2806"/>
                  </a:lnTo>
                  <a:lnTo>
                    <a:pt x="8402" y="3239"/>
                  </a:lnTo>
                  <a:cubicBezTo>
                    <a:pt x="7781" y="2878"/>
                    <a:pt x="7098" y="2642"/>
                    <a:pt x="6386" y="2541"/>
                  </a:cubicBezTo>
                  <a:lnTo>
                    <a:pt x="6386" y="1969"/>
                  </a:lnTo>
                  <a:lnTo>
                    <a:pt x="6559" y="1969"/>
                  </a:lnTo>
                  <a:cubicBezTo>
                    <a:pt x="6852" y="1969"/>
                    <a:pt x="7088" y="1728"/>
                    <a:pt x="7088" y="1439"/>
                  </a:cubicBezTo>
                  <a:lnTo>
                    <a:pt x="7088" y="530"/>
                  </a:lnTo>
                  <a:cubicBezTo>
                    <a:pt x="7088" y="236"/>
                    <a:pt x="6852" y="1"/>
                    <a:pt x="6559" y="1"/>
                  </a:cubicBezTo>
                  <a:lnTo>
                    <a:pt x="6059" y="1"/>
                  </a:lnTo>
                  <a:cubicBezTo>
                    <a:pt x="5794" y="1"/>
                    <a:pt x="5794" y="400"/>
                    <a:pt x="6059" y="400"/>
                  </a:cubicBezTo>
                  <a:lnTo>
                    <a:pt x="6559" y="400"/>
                  </a:lnTo>
                  <a:cubicBezTo>
                    <a:pt x="6631" y="400"/>
                    <a:pt x="6689" y="458"/>
                    <a:pt x="6689" y="530"/>
                  </a:cubicBezTo>
                  <a:lnTo>
                    <a:pt x="6689" y="1439"/>
                  </a:lnTo>
                  <a:cubicBezTo>
                    <a:pt x="6689" y="1507"/>
                    <a:pt x="6631" y="1564"/>
                    <a:pt x="6559" y="1569"/>
                  </a:cubicBezTo>
                  <a:lnTo>
                    <a:pt x="4625" y="1569"/>
                  </a:lnTo>
                  <a:cubicBezTo>
                    <a:pt x="4552" y="1564"/>
                    <a:pt x="4495" y="1507"/>
                    <a:pt x="4495" y="1439"/>
                  </a:cubicBezTo>
                  <a:lnTo>
                    <a:pt x="4495" y="530"/>
                  </a:lnTo>
                  <a:cubicBezTo>
                    <a:pt x="4495" y="458"/>
                    <a:pt x="4552" y="400"/>
                    <a:pt x="4625" y="400"/>
                  </a:cubicBezTo>
                  <a:lnTo>
                    <a:pt x="5125" y="400"/>
                  </a:lnTo>
                  <a:cubicBezTo>
                    <a:pt x="5390" y="400"/>
                    <a:pt x="5390" y="1"/>
                    <a:pt x="51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78" name="Google Shape;14978;p138"/>
          <p:cNvGrpSpPr/>
          <p:nvPr/>
        </p:nvGrpSpPr>
        <p:grpSpPr>
          <a:xfrm>
            <a:off x="5332567" y="3641181"/>
            <a:ext cx="360995" cy="359212"/>
            <a:chOff x="5332567" y="3825756"/>
            <a:chExt cx="360995" cy="359212"/>
          </a:xfrm>
        </p:grpSpPr>
        <p:sp>
          <p:nvSpPr>
            <p:cNvPr id="14979" name="Google Shape;14979;p138"/>
            <p:cNvSpPr/>
            <p:nvPr/>
          </p:nvSpPr>
          <p:spPr>
            <a:xfrm>
              <a:off x="5439077" y="4024901"/>
              <a:ext cx="55681" cy="55681"/>
            </a:xfrm>
            <a:custGeom>
              <a:avLst/>
              <a:gdLst/>
              <a:ahLst/>
              <a:cxnLst/>
              <a:rect l="l" t="t" r="r" b="b"/>
              <a:pathLst>
                <a:path w="2123" h="2123" extrusionOk="0">
                  <a:moveTo>
                    <a:pt x="1314" y="0"/>
                  </a:moveTo>
                  <a:lnTo>
                    <a:pt x="1" y="1314"/>
                  </a:lnTo>
                  <a:cubicBezTo>
                    <a:pt x="97" y="1328"/>
                    <a:pt x="188" y="1371"/>
                    <a:pt x="260" y="1444"/>
                  </a:cubicBezTo>
                  <a:lnTo>
                    <a:pt x="684" y="1862"/>
                  </a:lnTo>
                  <a:cubicBezTo>
                    <a:pt x="751" y="1934"/>
                    <a:pt x="794" y="2026"/>
                    <a:pt x="809" y="2122"/>
                  </a:cubicBezTo>
                  <a:lnTo>
                    <a:pt x="2123" y="809"/>
                  </a:lnTo>
                  <a:cubicBezTo>
                    <a:pt x="1815" y="582"/>
                    <a:pt x="1540" y="308"/>
                    <a:pt x="1314" y="0"/>
                  </a:cubicBezTo>
                  <a:close/>
                </a:path>
              </a:pathLst>
            </a:custGeom>
            <a:solidFill>
              <a:srgbClr val="D4DA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0" name="Google Shape;14980;p138"/>
            <p:cNvSpPr/>
            <p:nvPr/>
          </p:nvSpPr>
          <p:spPr>
            <a:xfrm>
              <a:off x="5439077" y="4024901"/>
              <a:ext cx="44954" cy="55681"/>
            </a:xfrm>
            <a:custGeom>
              <a:avLst/>
              <a:gdLst/>
              <a:ahLst/>
              <a:cxnLst/>
              <a:rect l="l" t="t" r="r" b="b"/>
              <a:pathLst>
                <a:path w="1714" h="2123" extrusionOk="0">
                  <a:moveTo>
                    <a:pt x="1314" y="0"/>
                  </a:moveTo>
                  <a:lnTo>
                    <a:pt x="1" y="1309"/>
                  </a:lnTo>
                  <a:cubicBezTo>
                    <a:pt x="97" y="1323"/>
                    <a:pt x="188" y="1371"/>
                    <a:pt x="260" y="1439"/>
                  </a:cubicBezTo>
                  <a:lnTo>
                    <a:pt x="679" y="1862"/>
                  </a:lnTo>
                  <a:cubicBezTo>
                    <a:pt x="751" y="1930"/>
                    <a:pt x="794" y="2021"/>
                    <a:pt x="809" y="2122"/>
                  </a:cubicBezTo>
                  <a:lnTo>
                    <a:pt x="1305" y="1627"/>
                  </a:lnTo>
                  <a:lnTo>
                    <a:pt x="1122" y="1439"/>
                  </a:lnTo>
                  <a:cubicBezTo>
                    <a:pt x="1011" y="1338"/>
                    <a:pt x="1011" y="1165"/>
                    <a:pt x="1112" y="1059"/>
                  </a:cubicBezTo>
                  <a:lnTo>
                    <a:pt x="1714" y="457"/>
                  </a:lnTo>
                  <a:cubicBezTo>
                    <a:pt x="1569" y="313"/>
                    <a:pt x="1434" y="159"/>
                    <a:pt x="1314" y="0"/>
                  </a:cubicBezTo>
                  <a:close/>
                </a:path>
              </a:pathLst>
            </a:custGeom>
            <a:solidFill>
              <a:srgbClr val="C5CD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1" name="Google Shape;14981;p138"/>
            <p:cNvSpPr/>
            <p:nvPr/>
          </p:nvSpPr>
          <p:spPr>
            <a:xfrm>
              <a:off x="5434278" y="3831027"/>
              <a:ext cx="254328" cy="242526"/>
            </a:xfrm>
            <a:custGeom>
              <a:avLst/>
              <a:gdLst/>
              <a:ahLst/>
              <a:cxnLst/>
              <a:rect l="l" t="t" r="r" b="b"/>
              <a:pathLst>
                <a:path w="9697" h="9247" extrusionOk="0">
                  <a:moveTo>
                    <a:pt x="5077" y="0"/>
                  </a:moveTo>
                  <a:cubicBezTo>
                    <a:pt x="3873" y="0"/>
                    <a:pt x="2691" y="471"/>
                    <a:pt x="1805" y="1353"/>
                  </a:cubicBezTo>
                  <a:cubicBezTo>
                    <a:pt x="1" y="3163"/>
                    <a:pt x="1" y="6088"/>
                    <a:pt x="1805" y="7893"/>
                  </a:cubicBezTo>
                  <a:cubicBezTo>
                    <a:pt x="2690" y="8777"/>
                    <a:pt x="3871" y="9247"/>
                    <a:pt x="5073" y="9247"/>
                  </a:cubicBezTo>
                  <a:cubicBezTo>
                    <a:pt x="5669" y="9247"/>
                    <a:pt x="6270" y="9131"/>
                    <a:pt x="6843" y="8893"/>
                  </a:cubicBezTo>
                  <a:cubicBezTo>
                    <a:pt x="8570" y="8176"/>
                    <a:pt x="9696" y="6492"/>
                    <a:pt x="9696" y="4625"/>
                  </a:cubicBezTo>
                  <a:cubicBezTo>
                    <a:pt x="9696" y="2754"/>
                    <a:pt x="8570" y="1070"/>
                    <a:pt x="6843" y="353"/>
                  </a:cubicBezTo>
                  <a:cubicBezTo>
                    <a:pt x="6272" y="115"/>
                    <a:pt x="5672" y="0"/>
                    <a:pt x="5077" y="0"/>
                  </a:cubicBezTo>
                  <a:close/>
                </a:path>
              </a:pathLst>
            </a:custGeom>
            <a:solidFill>
              <a:srgbClr val="EA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2" name="Google Shape;14982;p138"/>
            <p:cNvSpPr/>
            <p:nvPr/>
          </p:nvSpPr>
          <p:spPr>
            <a:xfrm>
              <a:off x="5446028" y="3831080"/>
              <a:ext cx="131767" cy="242395"/>
            </a:xfrm>
            <a:custGeom>
              <a:avLst/>
              <a:gdLst/>
              <a:ahLst/>
              <a:cxnLst/>
              <a:rect l="l" t="t" r="r" b="b"/>
              <a:pathLst>
                <a:path w="5024" h="9242" extrusionOk="0">
                  <a:moveTo>
                    <a:pt x="4614" y="1"/>
                  </a:moveTo>
                  <a:cubicBezTo>
                    <a:pt x="2089" y="1"/>
                    <a:pt x="0" y="2048"/>
                    <a:pt x="0" y="4623"/>
                  </a:cubicBezTo>
                  <a:cubicBezTo>
                    <a:pt x="0" y="7195"/>
                    <a:pt x="2089" y="9241"/>
                    <a:pt x="4614" y="9241"/>
                  </a:cubicBezTo>
                  <a:cubicBezTo>
                    <a:pt x="4749" y="9241"/>
                    <a:pt x="4886" y="9235"/>
                    <a:pt x="5024" y="9223"/>
                  </a:cubicBezTo>
                  <a:cubicBezTo>
                    <a:pt x="3936" y="9132"/>
                    <a:pt x="2916" y="8660"/>
                    <a:pt x="2151" y="7891"/>
                  </a:cubicBezTo>
                  <a:cubicBezTo>
                    <a:pt x="876" y="6620"/>
                    <a:pt x="457" y="4724"/>
                    <a:pt x="1073" y="3036"/>
                  </a:cubicBezTo>
                  <a:cubicBezTo>
                    <a:pt x="1689" y="1351"/>
                    <a:pt x="3229" y="173"/>
                    <a:pt x="5024" y="19"/>
                  </a:cubicBezTo>
                  <a:cubicBezTo>
                    <a:pt x="4886" y="7"/>
                    <a:pt x="4749" y="1"/>
                    <a:pt x="4614" y="1"/>
                  </a:cubicBezTo>
                  <a:close/>
                </a:path>
              </a:pathLst>
            </a:custGeom>
            <a:solidFill>
              <a:srgbClr val="D4DA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3" name="Google Shape;14983;p138"/>
            <p:cNvSpPr/>
            <p:nvPr/>
          </p:nvSpPr>
          <p:spPr>
            <a:xfrm>
              <a:off x="5469239" y="3854212"/>
              <a:ext cx="205729" cy="196208"/>
            </a:xfrm>
            <a:custGeom>
              <a:avLst/>
              <a:gdLst/>
              <a:ahLst/>
              <a:cxnLst/>
              <a:rect l="l" t="t" r="r" b="b"/>
              <a:pathLst>
                <a:path w="7844" h="7481" extrusionOk="0">
                  <a:moveTo>
                    <a:pt x="3740" y="0"/>
                  </a:moveTo>
                  <a:cubicBezTo>
                    <a:pt x="3258" y="0"/>
                    <a:pt x="2773" y="94"/>
                    <a:pt x="2310" y="287"/>
                  </a:cubicBezTo>
                  <a:cubicBezTo>
                    <a:pt x="910" y="864"/>
                    <a:pt x="1" y="2231"/>
                    <a:pt x="1" y="3741"/>
                  </a:cubicBezTo>
                  <a:cubicBezTo>
                    <a:pt x="1" y="5252"/>
                    <a:pt x="910" y="6619"/>
                    <a:pt x="2310" y="7196"/>
                  </a:cubicBezTo>
                  <a:cubicBezTo>
                    <a:pt x="2773" y="7388"/>
                    <a:pt x="3258" y="7481"/>
                    <a:pt x="3740" y="7481"/>
                  </a:cubicBezTo>
                  <a:cubicBezTo>
                    <a:pt x="4712" y="7481"/>
                    <a:pt x="5668" y="7102"/>
                    <a:pt x="6386" y="6388"/>
                  </a:cubicBezTo>
                  <a:cubicBezTo>
                    <a:pt x="7844" y="4925"/>
                    <a:pt x="7844" y="2558"/>
                    <a:pt x="6386" y="1095"/>
                  </a:cubicBezTo>
                  <a:cubicBezTo>
                    <a:pt x="5668" y="381"/>
                    <a:pt x="4712" y="0"/>
                    <a:pt x="3740" y="0"/>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4" name="Google Shape;14984;p138"/>
            <p:cNvSpPr/>
            <p:nvPr/>
          </p:nvSpPr>
          <p:spPr>
            <a:xfrm>
              <a:off x="5469108" y="3854186"/>
              <a:ext cx="108818" cy="196182"/>
            </a:xfrm>
            <a:custGeom>
              <a:avLst/>
              <a:gdLst/>
              <a:ahLst/>
              <a:cxnLst/>
              <a:rect l="l" t="t" r="r" b="b"/>
              <a:pathLst>
                <a:path w="4149" h="7480" extrusionOk="0">
                  <a:moveTo>
                    <a:pt x="3738" y="1"/>
                  </a:moveTo>
                  <a:cubicBezTo>
                    <a:pt x="1701" y="1"/>
                    <a:pt x="1" y="1654"/>
                    <a:pt x="1" y="3742"/>
                  </a:cubicBezTo>
                  <a:cubicBezTo>
                    <a:pt x="1" y="5827"/>
                    <a:pt x="1701" y="7479"/>
                    <a:pt x="3737" y="7479"/>
                  </a:cubicBezTo>
                  <a:cubicBezTo>
                    <a:pt x="3873" y="7479"/>
                    <a:pt x="4010" y="7472"/>
                    <a:pt x="4148" y="7457"/>
                  </a:cubicBezTo>
                  <a:cubicBezTo>
                    <a:pt x="3297" y="7370"/>
                    <a:pt x="2508" y="6990"/>
                    <a:pt x="1901" y="6384"/>
                  </a:cubicBezTo>
                  <a:cubicBezTo>
                    <a:pt x="886" y="5369"/>
                    <a:pt x="540" y="3853"/>
                    <a:pt x="1021" y="2496"/>
                  </a:cubicBezTo>
                  <a:cubicBezTo>
                    <a:pt x="1497" y="1139"/>
                    <a:pt x="2715" y="177"/>
                    <a:pt x="4148" y="23"/>
                  </a:cubicBezTo>
                  <a:cubicBezTo>
                    <a:pt x="4010" y="8"/>
                    <a:pt x="3873" y="1"/>
                    <a:pt x="3738" y="1"/>
                  </a:cubicBezTo>
                  <a:close/>
                </a:path>
              </a:pathLst>
            </a:custGeom>
            <a:solidFill>
              <a:srgbClr val="8394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5" name="Google Shape;14985;p138"/>
            <p:cNvSpPr/>
            <p:nvPr/>
          </p:nvSpPr>
          <p:spPr>
            <a:xfrm>
              <a:off x="5531451" y="3892898"/>
              <a:ext cx="62762" cy="53740"/>
            </a:xfrm>
            <a:custGeom>
              <a:avLst/>
              <a:gdLst/>
              <a:ahLst/>
              <a:cxnLst/>
              <a:rect l="l" t="t" r="r" b="b"/>
              <a:pathLst>
                <a:path w="2393" h="2049" extrusionOk="0">
                  <a:moveTo>
                    <a:pt x="1367" y="0"/>
                  </a:moveTo>
                  <a:cubicBezTo>
                    <a:pt x="458" y="0"/>
                    <a:pt x="1" y="1102"/>
                    <a:pt x="645" y="1747"/>
                  </a:cubicBezTo>
                  <a:cubicBezTo>
                    <a:pt x="854" y="1955"/>
                    <a:pt x="1110" y="2049"/>
                    <a:pt x="1362" y="2049"/>
                  </a:cubicBezTo>
                  <a:cubicBezTo>
                    <a:pt x="1888" y="2049"/>
                    <a:pt x="2392" y="1640"/>
                    <a:pt x="2392" y="1025"/>
                  </a:cubicBezTo>
                  <a:cubicBezTo>
                    <a:pt x="2392" y="457"/>
                    <a:pt x="1930" y="0"/>
                    <a:pt x="1367" y="0"/>
                  </a:cubicBezTo>
                  <a:close/>
                </a:path>
              </a:pathLst>
            </a:custGeom>
            <a:solidFill>
              <a:srgbClr val="E2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6" name="Google Shape;14986;p138"/>
            <p:cNvSpPr/>
            <p:nvPr/>
          </p:nvSpPr>
          <p:spPr>
            <a:xfrm>
              <a:off x="5540420" y="3892845"/>
              <a:ext cx="37374" cy="53740"/>
            </a:xfrm>
            <a:custGeom>
              <a:avLst/>
              <a:gdLst/>
              <a:ahLst/>
              <a:cxnLst/>
              <a:rect l="l" t="t" r="r" b="b"/>
              <a:pathLst>
                <a:path w="1425" h="2049" extrusionOk="0">
                  <a:moveTo>
                    <a:pt x="1023" y="0"/>
                  </a:moveTo>
                  <a:cubicBezTo>
                    <a:pt x="484" y="0"/>
                    <a:pt x="0" y="436"/>
                    <a:pt x="0" y="1027"/>
                  </a:cubicBezTo>
                  <a:cubicBezTo>
                    <a:pt x="0" y="1614"/>
                    <a:pt x="484" y="2049"/>
                    <a:pt x="1022" y="2049"/>
                  </a:cubicBezTo>
                  <a:cubicBezTo>
                    <a:pt x="1155" y="2049"/>
                    <a:pt x="1291" y="2022"/>
                    <a:pt x="1425" y="1965"/>
                  </a:cubicBezTo>
                  <a:cubicBezTo>
                    <a:pt x="1049" y="1806"/>
                    <a:pt x="804" y="1436"/>
                    <a:pt x="804" y="1027"/>
                  </a:cubicBezTo>
                  <a:cubicBezTo>
                    <a:pt x="804" y="618"/>
                    <a:pt x="1049" y="247"/>
                    <a:pt x="1425" y="84"/>
                  </a:cubicBezTo>
                  <a:cubicBezTo>
                    <a:pt x="1292" y="27"/>
                    <a:pt x="1155" y="0"/>
                    <a:pt x="1023" y="0"/>
                  </a:cubicBezTo>
                  <a:close/>
                </a:path>
              </a:pathLst>
            </a:custGeom>
            <a:solidFill>
              <a:srgbClr val="DA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7" name="Google Shape;14987;p138"/>
            <p:cNvSpPr/>
            <p:nvPr/>
          </p:nvSpPr>
          <p:spPr>
            <a:xfrm>
              <a:off x="5523372" y="3946533"/>
              <a:ext cx="87862" cy="56179"/>
            </a:xfrm>
            <a:custGeom>
              <a:avLst/>
              <a:gdLst/>
              <a:ahLst/>
              <a:cxnLst/>
              <a:rect l="l" t="t" r="r" b="b"/>
              <a:pathLst>
                <a:path w="3350" h="2142" extrusionOk="0">
                  <a:moveTo>
                    <a:pt x="1098" y="0"/>
                  </a:moveTo>
                  <a:cubicBezTo>
                    <a:pt x="492" y="0"/>
                    <a:pt x="6" y="491"/>
                    <a:pt x="1" y="1097"/>
                  </a:cubicBezTo>
                  <a:lnTo>
                    <a:pt x="1" y="1954"/>
                  </a:lnTo>
                  <a:cubicBezTo>
                    <a:pt x="1" y="2055"/>
                    <a:pt x="87" y="2141"/>
                    <a:pt x="188" y="2141"/>
                  </a:cubicBezTo>
                  <a:lnTo>
                    <a:pt x="3162" y="2141"/>
                  </a:lnTo>
                  <a:cubicBezTo>
                    <a:pt x="3268" y="2141"/>
                    <a:pt x="3350" y="2055"/>
                    <a:pt x="3350" y="1954"/>
                  </a:cubicBezTo>
                  <a:lnTo>
                    <a:pt x="3350" y="1097"/>
                  </a:lnTo>
                  <a:cubicBezTo>
                    <a:pt x="3350" y="491"/>
                    <a:pt x="2859" y="5"/>
                    <a:pt x="2253" y="0"/>
                  </a:cubicBezTo>
                  <a:close/>
                </a:path>
              </a:pathLst>
            </a:custGeom>
            <a:solidFill>
              <a:srgbClr val="AFBC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8" name="Google Shape;14988;p138"/>
            <p:cNvSpPr/>
            <p:nvPr/>
          </p:nvSpPr>
          <p:spPr>
            <a:xfrm>
              <a:off x="5523372" y="3946533"/>
              <a:ext cx="49885" cy="56179"/>
            </a:xfrm>
            <a:custGeom>
              <a:avLst/>
              <a:gdLst/>
              <a:ahLst/>
              <a:cxnLst/>
              <a:rect l="l" t="t" r="r" b="b"/>
              <a:pathLst>
                <a:path w="1902" h="2142" extrusionOk="0">
                  <a:moveTo>
                    <a:pt x="1098" y="0"/>
                  </a:moveTo>
                  <a:cubicBezTo>
                    <a:pt x="492" y="5"/>
                    <a:pt x="6" y="491"/>
                    <a:pt x="1" y="1097"/>
                  </a:cubicBezTo>
                  <a:lnTo>
                    <a:pt x="1" y="1954"/>
                  </a:lnTo>
                  <a:cubicBezTo>
                    <a:pt x="1" y="2059"/>
                    <a:pt x="87" y="2141"/>
                    <a:pt x="188" y="2141"/>
                  </a:cubicBezTo>
                  <a:lnTo>
                    <a:pt x="992" y="2141"/>
                  </a:lnTo>
                  <a:cubicBezTo>
                    <a:pt x="886" y="2141"/>
                    <a:pt x="804" y="2055"/>
                    <a:pt x="804" y="1954"/>
                  </a:cubicBezTo>
                  <a:lnTo>
                    <a:pt x="804" y="1097"/>
                  </a:lnTo>
                  <a:cubicBezTo>
                    <a:pt x="804" y="491"/>
                    <a:pt x="1295" y="5"/>
                    <a:pt x="1901"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9" name="Google Shape;14989;p138"/>
            <p:cNvSpPr/>
            <p:nvPr/>
          </p:nvSpPr>
          <p:spPr>
            <a:xfrm>
              <a:off x="5338495" y="4055272"/>
              <a:ext cx="127098" cy="124528"/>
            </a:xfrm>
            <a:custGeom>
              <a:avLst/>
              <a:gdLst/>
              <a:ahLst/>
              <a:cxnLst/>
              <a:rect l="l" t="t" r="r" b="b"/>
              <a:pathLst>
                <a:path w="4846" h="4748" extrusionOk="0">
                  <a:moveTo>
                    <a:pt x="3845" y="1"/>
                  </a:moveTo>
                  <a:cubicBezTo>
                    <a:pt x="3709" y="1"/>
                    <a:pt x="3573" y="52"/>
                    <a:pt x="3470" y="156"/>
                  </a:cubicBezTo>
                  <a:lnTo>
                    <a:pt x="207" y="3418"/>
                  </a:lnTo>
                  <a:cubicBezTo>
                    <a:pt x="1" y="3625"/>
                    <a:pt x="1" y="3962"/>
                    <a:pt x="207" y="4169"/>
                  </a:cubicBezTo>
                  <a:lnTo>
                    <a:pt x="631" y="4592"/>
                  </a:lnTo>
                  <a:cubicBezTo>
                    <a:pt x="734" y="4696"/>
                    <a:pt x="869" y="4747"/>
                    <a:pt x="1004" y="4747"/>
                  </a:cubicBezTo>
                  <a:cubicBezTo>
                    <a:pt x="1140" y="4747"/>
                    <a:pt x="1276" y="4696"/>
                    <a:pt x="1382" y="4592"/>
                  </a:cubicBezTo>
                  <a:lnTo>
                    <a:pt x="4639" y="1330"/>
                  </a:lnTo>
                  <a:cubicBezTo>
                    <a:pt x="4846" y="1118"/>
                    <a:pt x="4846" y="786"/>
                    <a:pt x="4639" y="579"/>
                  </a:cubicBezTo>
                  <a:lnTo>
                    <a:pt x="4220" y="156"/>
                  </a:lnTo>
                  <a:cubicBezTo>
                    <a:pt x="4117" y="52"/>
                    <a:pt x="3981" y="1"/>
                    <a:pt x="3845" y="1"/>
                  </a:cubicBezTo>
                  <a:close/>
                </a:path>
              </a:pathLst>
            </a:custGeom>
            <a:solidFill>
              <a:srgbClr val="AFBC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0" name="Google Shape;14990;p138"/>
            <p:cNvSpPr/>
            <p:nvPr/>
          </p:nvSpPr>
          <p:spPr>
            <a:xfrm>
              <a:off x="5338495" y="4055272"/>
              <a:ext cx="111336" cy="124528"/>
            </a:xfrm>
            <a:custGeom>
              <a:avLst/>
              <a:gdLst/>
              <a:ahLst/>
              <a:cxnLst/>
              <a:rect l="l" t="t" r="r" b="b"/>
              <a:pathLst>
                <a:path w="4245" h="4748" extrusionOk="0">
                  <a:moveTo>
                    <a:pt x="3845" y="1"/>
                  </a:moveTo>
                  <a:cubicBezTo>
                    <a:pt x="3709" y="1"/>
                    <a:pt x="3573" y="52"/>
                    <a:pt x="3470" y="156"/>
                  </a:cubicBezTo>
                  <a:lnTo>
                    <a:pt x="207" y="3418"/>
                  </a:lnTo>
                  <a:cubicBezTo>
                    <a:pt x="1" y="3625"/>
                    <a:pt x="1" y="3962"/>
                    <a:pt x="207" y="4169"/>
                  </a:cubicBezTo>
                  <a:lnTo>
                    <a:pt x="626" y="4592"/>
                  </a:lnTo>
                  <a:cubicBezTo>
                    <a:pt x="730" y="4696"/>
                    <a:pt x="865" y="4747"/>
                    <a:pt x="1001" y="4747"/>
                  </a:cubicBezTo>
                  <a:cubicBezTo>
                    <a:pt x="1137" y="4747"/>
                    <a:pt x="1273" y="4696"/>
                    <a:pt x="1377" y="4592"/>
                  </a:cubicBezTo>
                  <a:lnTo>
                    <a:pt x="1406" y="4563"/>
                  </a:lnTo>
                  <a:lnTo>
                    <a:pt x="1011" y="4169"/>
                  </a:lnTo>
                  <a:cubicBezTo>
                    <a:pt x="804" y="3962"/>
                    <a:pt x="804" y="3625"/>
                    <a:pt x="1011" y="3418"/>
                  </a:cubicBezTo>
                  <a:lnTo>
                    <a:pt x="4245" y="185"/>
                  </a:lnTo>
                  <a:lnTo>
                    <a:pt x="4220" y="156"/>
                  </a:lnTo>
                  <a:cubicBezTo>
                    <a:pt x="4117" y="52"/>
                    <a:pt x="3981" y="1"/>
                    <a:pt x="3845"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1" name="Google Shape;14991;p138"/>
            <p:cNvSpPr/>
            <p:nvPr/>
          </p:nvSpPr>
          <p:spPr>
            <a:xfrm>
              <a:off x="5419276" y="4055272"/>
              <a:ext cx="46449" cy="45111"/>
            </a:xfrm>
            <a:custGeom>
              <a:avLst/>
              <a:gdLst/>
              <a:ahLst/>
              <a:cxnLst/>
              <a:rect l="l" t="t" r="r" b="b"/>
              <a:pathLst>
                <a:path w="1771" h="1720" extrusionOk="0">
                  <a:moveTo>
                    <a:pt x="765" y="1"/>
                  </a:moveTo>
                  <a:cubicBezTo>
                    <a:pt x="629" y="1"/>
                    <a:pt x="493" y="52"/>
                    <a:pt x="390" y="156"/>
                  </a:cubicBezTo>
                  <a:lnTo>
                    <a:pt x="0" y="545"/>
                  </a:lnTo>
                  <a:lnTo>
                    <a:pt x="1174" y="1720"/>
                  </a:lnTo>
                  <a:lnTo>
                    <a:pt x="1564" y="1330"/>
                  </a:lnTo>
                  <a:cubicBezTo>
                    <a:pt x="1771" y="1123"/>
                    <a:pt x="1771" y="786"/>
                    <a:pt x="1564" y="579"/>
                  </a:cubicBezTo>
                  <a:lnTo>
                    <a:pt x="1140" y="156"/>
                  </a:lnTo>
                  <a:cubicBezTo>
                    <a:pt x="1037" y="52"/>
                    <a:pt x="901" y="1"/>
                    <a:pt x="765"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2" name="Google Shape;14992;p138"/>
            <p:cNvSpPr/>
            <p:nvPr/>
          </p:nvSpPr>
          <p:spPr>
            <a:xfrm>
              <a:off x="5419276" y="4055299"/>
              <a:ext cx="30555" cy="24759"/>
            </a:xfrm>
            <a:custGeom>
              <a:avLst/>
              <a:gdLst/>
              <a:ahLst/>
              <a:cxnLst/>
              <a:rect l="l" t="t" r="r" b="b"/>
              <a:pathLst>
                <a:path w="1165" h="944" extrusionOk="0">
                  <a:moveTo>
                    <a:pt x="712" y="1"/>
                  </a:moveTo>
                  <a:cubicBezTo>
                    <a:pt x="698" y="1"/>
                    <a:pt x="679" y="6"/>
                    <a:pt x="664" y="10"/>
                  </a:cubicBezTo>
                  <a:cubicBezTo>
                    <a:pt x="558" y="30"/>
                    <a:pt x="462" y="78"/>
                    <a:pt x="390" y="155"/>
                  </a:cubicBezTo>
                  <a:lnTo>
                    <a:pt x="96" y="448"/>
                  </a:lnTo>
                  <a:lnTo>
                    <a:pt x="0" y="544"/>
                  </a:lnTo>
                  <a:lnTo>
                    <a:pt x="404" y="944"/>
                  </a:lnTo>
                  <a:lnTo>
                    <a:pt x="1165" y="184"/>
                  </a:lnTo>
                  <a:lnTo>
                    <a:pt x="1140" y="155"/>
                  </a:lnTo>
                  <a:cubicBezTo>
                    <a:pt x="1126" y="145"/>
                    <a:pt x="1116" y="135"/>
                    <a:pt x="1102" y="126"/>
                  </a:cubicBezTo>
                  <a:lnTo>
                    <a:pt x="1088" y="111"/>
                  </a:lnTo>
                  <a:cubicBezTo>
                    <a:pt x="1073" y="102"/>
                    <a:pt x="1054" y="87"/>
                    <a:pt x="1039" y="78"/>
                  </a:cubicBezTo>
                  <a:cubicBezTo>
                    <a:pt x="958" y="30"/>
                    <a:pt x="861" y="1"/>
                    <a:pt x="765" y="1"/>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3" name="Google Shape;14993;p138"/>
            <p:cNvSpPr/>
            <p:nvPr/>
          </p:nvSpPr>
          <p:spPr>
            <a:xfrm>
              <a:off x="5332567" y="3825756"/>
              <a:ext cx="360995" cy="359212"/>
            </a:xfrm>
            <a:custGeom>
              <a:avLst/>
              <a:gdLst/>
              <a:ahLst/>
              <a:cxnLst/>
              <a:rect l="l" t="t" r="r" b="b"/>
              <a:pathLst>
                <a:path w="13764" h="13696" extrusionOk="0">
                  <a:moveTo>
                    <a:pt x="5284" y="7959"/>
                  </a:moveTo>
                  <a:cubicBezTo>
                    <a:pt x="5442" y="8146"/>
                    <a:pt x="5621" y="8325"/>
                    <a:pt x="5808" y="8483"/>
                  </a:cubicBezTo>
                  <a:lnTo>
                    <a:pt x="5053" y="9239"/>
                  </a:lnTo>
                  <a:cubicBezTo>
                    <a:pt x="5038" y="9220"/>
                    <a:pt x="5024" y="9200"/>
                    <a:pt x="5005" y="9186"/>
                  </a:cubicBezTo>
                  <a:lnTo>
                    <a:pt x="4586" y="8762"/>
                  </a:lnTo>
                  <a:cubicBezTo>
                    <a:pt x="4567" y="8748"/>
                    <a:pt x="4548" y="8729"/>
                    <a:pt x="4528" y="8714"/>
                  </a:cubicBezTo>
                  <a:lnTo>
                    <a:pt x="5284" y="7959"/>
                  </a:lnTo>
                  <a:close/>
                  <a:moveTo>
                    <a:pt x="4064" y="8949"/>
                  </a:moveTo>
                  <a:cubicBezTo>
                    <a:pt x="4148" y="8949"/>
                    <a:pt x="4232" y="8981"/>
                    <a:pt x="4297" y="9046"/>
                  </a:cubicBezTo>
                  <a:lnTo>
                    <a:pt x="4721" y="9465"/>
                  </a:lnTo>
                  <a:cubicBezTo>
                    <a:pt x="4851" y="9595"/>
                    <a:pt x="4851" y="9807"/>
                    <a:pt x="4721" y="9936"/>
                  </a:cubicBezTo>
                  <a:lnTo>
                    <a:pt x="4475" y="10182"/>
                  </a:lnTo>
                  <a:lnTo>
                    <a:pt x="3585" y="9292"/>
                  </a:lnTo>
                  <a:lnTo>
                    <a:pt x="3831" y="9046"/>
                  </a:lnTo>
                  <a:cubicBezTo>
                    <a:pt x="3896" y="8981"/>
                    <a:pt x="3980" y="8949"/>
                    <a:pt x="4064" y="8949"/>
                  </a:cubicBezTo>
                  <a:close/>
                  <a:moveTo>
                    <a:pt x="3301" y="9576"/>
                  </a:moveTo>
                  <a:lnTo>
                    <a:pt x="4191" y="10466"/>
                  </a:lnTo>
                  <a:lnTo>
                    <a:pt x="1458" y="13199"/>
                  </a:lnTo>
                  <a:cubicBezTo>
                    <a:pt x="1393" y="13261"/>
                    <a:pt x="1309" y="13293"/>
                    <a:pt x="1225" y="13293"/>
                  </a:cubicBezTo>
                  <a:cubicBezTo>
                    <a:pt x="1141" y="13293"/>
                    <a:pt x="1057" y="13261"/>
                    <a:pt x="992" y="13199"/>
                  </a:cubicBezTo>
                  <a:lnTo>
                    <a:pt x="568" y="12775"/>
                  </a:lnTo>
                  <a:cubicBezTo>
                    <a:pt x="443" y="12645"/>
                    <a:pt x="443" y="12439"/>
                    <a:pt x="568" y="12309"/>
                  </a:cubicBezTo>
                  <a:lnTo>
                    <a:pt x="3301" y="9576"/>
                  </a:lnTo>
                  <a:close/>
                  <a:moveTo>
                    <a:pt x="8955" y="0"/>
                  </a:moveTo>
                  <a:cubicBezTo>
                    <a:pt x="8952" y="0"/>
                    <a:pt x="8949" y="0"/>
                    <a:pt x="8945" y="0"/>
                  </a:cubicBezTo>
                  <a:cubicBezTo>
                    <a:pt x="5014" y="0"/>
                    <a:pt x="2743" y="4466"/>
                    <a:pt x="5033" y="7641"/>
                  </a:cubicBezTo>
                  <a:lnTo>
                    <a:pt x="4119" y="8551"/>
                  </a:lnTo>
                  <a:cubicBezTo>
                    <a:pt x="4098" y="8549"/>
                    <a:pt x="4077" y="8548"/>
                    <a:pt x="4055" y="8548"/>
                  </a:cubicBezTo>
                  <a:cubicBezTo>
                    <a:pt x="3866" y="8548"/>
                    <a:pt x="3685" y="8624"/>
                    <a:pt x="3547" y="8762"/>
                  </a:cubicBezTo>
                  <a:lnTo>
                    <a:pt x="284" y="12025"/>
                  </a:lnTo>
                  <a:cubicBezTo>
                    <a:pt x="0" y="12309"/>
                    <a:pt x="0" y="12771"/>
                    <a:pt x="284" y="13059"/>
                  </a:cubicBezTo>
                  <a:lnTo>
                    <a:pt x="708" y="13483"/>
                  </a:lnTo>
                  <a:cubicBezTo>
                    <a:pt x="850" y="13625"/>
                    <a:pt x="1036" y="13696"/>
                    <a:pt x="1223" y="13696"/>
                  </a:cubicBezTo>
                  <a:cubicBezTo>
                    <a:pt x="1410" y="13696"/>
                    <a:pt x="1598" y="13625"/>
                    <a:pt x="1742" y="13483"/>
                  </a:cubicBezTo>
                  <a:lnTo>
                    <a:pt x="4615" y="10610"/>
                  </a:lnTo>
                  <a:lnTo>
                    <a:pt x="5005" y="10220"/>
                  </a:lnTo>
                  <a:cubicBezTo>
                    <a:pt x="5154" y="10071"/>
                    <a:pt x="5231" y="9859"/>
                    <a:pt x="5216" y="9648"/>
                  </a:cubicBezTo>
                  <a:lnTo>
                    <a:pt x="6126" y="8734"/>
                  </a:lnTo>
                  <a:cubicBezTo>
                    <a:pt x="6814" y="9229"/>
                    <a:pt x="7617" y="9532"/>
                    <a:pt x="8455" y="9619"/>
                  </a:cubicBezTo>
                  <a:lnTo>
                    <a:pt x="8479" y="9619"/>
                  </a:lnTo>
                  <a:cubicBezTo>
                    <a:pt x="8480" y="9619"/>
                    <a:pt x="8482" y="9619"/>
                    <a:pt x="8484" y="9619"/>
                  </a:cubicBezTo>
                  <a:cubicBezTo>
                    <a:pt x="8739" y="9619"/>
                    <a:pt x="8756" y="9239"/>
                    <a:pt x="8498" y="9220"/>
                  </a:cubicBezTo>
                  <a:cubicBezTo>
                    <a:pt x="7641" y="9133"/>
                    <a:pt x="6828" y="8796"/>
                    <a:pt x="6164" y="8257"/>
                  </a:cubicBezTo>
                  <a:cubicBezTo>
                    <a:pt x="2907" y="5625"/>
                    <a:pt x="4827" y="404"/>
                    <a:pt x="8945" y="404"/>
                  </a:cubicBezTo>
                  <a:cubicBezTo>
                    <a:pt x="8949" y="404"/>
                    <a:pt x="8952" y="404"/>
                    <a:pt x="8955" y="404"/>
                  </a:cubicBezTo>
                  <a:cubicBezTo>
                    <a:pt x="11217" y="404"/>
                    <a:pt x="13113" y="2121"/>
                    <a:pt x="13343" y="4374"/>
                  </a:cubicBezTo>
                  <a:cubicBezTo>
                    <a:pt x="13350" y="4503"/>
                    <a:pt x="13444" y="4563"/>
                    <a:pt x="13539" y="4563"/>
                  </a:cubicBezTo>
                  <a:cubicBezTo>
                    <a:pt x="13650" y="4563"/>
                    <a:pt x="13763" y="4481"/>
                    <a:pt x="13743" y="4331"/>
                  </a:cubicBezTo>
                  <a:cubicBezTo>
                    <a:pt x="13493" y="1870"/>
                    <a:pt x="11424" y="0"/>
                    <a:pt x="89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4" name="Google Shape;14994;p138"/>
            <p:cNvSpPr/>
            <p:nvPr/>
          </p:nvSpPr>
          <p:spPr>
            <a:xfrm>
              <a:off x="5455601" y="3848783"/>
              <a:ext cx="215328" cy="206804"/>
            </a:xfrm>
            <a:custGeom>
              <a:avLst/>
              <a:gdLst/>
              <a:ahLst/>
              <a:cxnLst/>
              <a:rect l="l" t="t" r="r" b="b"/>
              <a:pathLst>
                <a:path w="8210" h="7885" extrusionOk="0">
                  <a:moveTo>
                    <a:pt x="4254" y="406"/>
                  </a:moveTo>
                  <a:cubicBezTo>
                    <a:pt x="4710" y="406"/>
                    <a:pt x="5170" y="495"/>
                    <a:pt x="5607" y="676"/>
                  </a:cubicBezTo>
                  <a:cubicBezTo>
                    <a:pt x="6930" y="1225"/>
                    <a:pt x="7791" y="2515"/>
                    <a:pt x="7791" y="3944"/>
                  </a:cubicBezTo>
                  <a:cubicBezTo>
                    <a:pt x="7796" y="5899"/>
                    <a:pt x="6218" y="7480"/>
                    <a:pt x="4263" y="7480"/>
                  </a:cubicBezTo>
                  <a:cubicBezTo>
                    <a:pt x="4260" y="7480"/>
                    <a:pt x="4257" y="7480"/>
                    <a:pt x="4254" y="7480"/>
                  </a:cubicBezTo>
                  <a:cubicBezTo>
                    <a:pt x="2825" y="7480"/>
                    <a:pt x="1531" y="6619"/>
                    <a:pt x="987" y="5300"/>
                  </a:cubicBezTo>
                  <a:cubicBezTo>
                    <a:pt x="439" y="3977"/>
                    <a:pt x="742" y="2452"/>
                    <a:pt x="1752" y="1441"/>
                  </a:cubicBezTo>
                  <a:cubicBezTo>
                    <a:pt x="2428" y="766"/>
                    <a:pt x="3334" y="406"/>
                    <a:pt x="4254" y="406"/>
                  </a:cubicBezTo>
                  <a:close/>
                  <a:moveTo>
                    <a:pt x="4253" y="0"/>
                  </a:moveTo>
                  <a:cubicBezTo>
                    <a:pt x="3228" y="0"/>
                    <a:pt x="2220" y="401"/>
                    <a:pt x="1464" y="1158"/>
                  </a:cubicBezTo>
                  <a:cubicBezTo>
                    <a:pt x="338" y="2284"/>
                    <a:pt x="1" y="3977"/>
                    <a:pt x="612" y="5450"/>
                  </a:cubicBezTo>
                  <a:cubicBezTo>
                    <a:pt x="1223" y="6927"/>
                    <a:pt x="2662" y="7884"/>
                    <a:pt x="4254" y="7884"/>
                  </a:cubicBezTo>
                  <a:cubicBezTo>
                    <a:pt x="4263" y="7884"/>
                    <a:pt x="4272" y="7884"/>
                    <a:pt x="4281" y="7884"/>
                  </a:cubicBezTo>
                  <a:cubicBezTo>
                    <a:pt x="6448" y="7884"/>
                    <a:pt x="8210" y="6114"/>
                    <a:pt x="8195" y="3944"/>
                  </a:cubicBezTo>
                  <a:cubicBezTo>
                    <a:pt x="8195" y="2351"/>
                    <a:pt x="7233" y="912"/>
                    <a:pt x="5761" y="301"/>
                  </a:cubicBezTo>
                  <a:cubicBezTo>
                    <a:pt x="5273" y="99"/>
                    <a:pt x="4761" y="0"/>
                    <a:pt x="42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5" name="Google Shape;14995;p138"/>
            <p:cNvSpPr/>
            <p:nvPr/>
          </p:nvSpPr>
          <p:spPr>
            <a:xfrm>
              <a:off x="5518075" y="3887574"/>
              <a:ext cx="98353" cy="120437"/>
            </a:xfrm>
            <a:custGeom>
              <a:avLst/>
              <a:gdLst/>
              <a:ahLst/>
              <a:cxnLst/>
              <a:rect l="l" t="t" r="r" b="b"/>
              <a:pathLst>
                <a:path w="3750" h="4592" extrusionOk="0">
                  <a:moveTo>
                    <a:pt x="1872" y="405"/>
                  </a:moveTo>
                  <a:cubicBezTo>
                    <a:pt x="2604" y="405"/>
                    <a:pt x="2970" y="1291"/>
                    <a:pt x="2455" y="1805"/>
                  </a:cubicBezTo>
                  <a:cubicBezTo>
                    <a:pt x="2286" y="1974"/>
                    <a:pt x="2079" y="2049"/>
                    <a:pt x="1876" y="2049"/>
                  </a:cubicBezTo>
                  <a:cubicBezTo>
                    <a:pt x="1454" y="2049"/>
                    <a:pt x="1050" y="1722"/>
                    <a:pt x="1050" y="1228"/>
                  </a:cubicBezTo>
                  <a:cubicBezTo>
                    <a:pt x="1050" y="771"/>
                    <a:pt x="1420" y="405"/>
                    <a:pt x="1872" y="405"/>
                  </a:cubicBezTo>
                  <a:close/>
                  <a:moveTo>
                    <a:pt x="2450" y="2450"/>
                  </a:moveTo>
                  <a:cubicBezTo>
                    <a:pt x="2945" y="2450"/>
                    <a:pt x="3345" y="2850"/>
                    <a:pt x="3345" y="3345"/>
                  </a:cubicBezTo>
                  <a:lnTo>
                    <a:pt x="3345" y="4187"/>
                  </a:lnTo>
                  <a:lnTo>
                    <a:pt x="2907" y="4187"/>
                  </a:lnTo>
                  <a:lnTo>
                    <a:pt x="2907" y="3302"/>
                  </a:lnTo>
                  <a:cubicBezTo>
                    <a:pt x="2900" y="3177"/>
                    <a:pt x="2802" y="3114"/>
                    <a:pt x="2705" y="3114"/>
                  </a:cubicBezTo>
                  <a:cubicBezTo>
                    <a:pt x="2607" y="3114"/>
                    <a:pt x="2510" y="3177"/>
                    <a:pt x="2503" y="3302"/>
                  </a:cubicBezTo>
                  <a:lnTo>
                    <a:pt x="2503" y="4187"/>
                  </a:lnTo>
                  <a:lnTo>
                    <a:pt x="1242" y="4187"/>
                  </a:lnTo>
                  <a:lnTo>
                    <a:pt x="1242" y="3307"/>
                  </a:lnTo>
                  <a:cubicBezTo>
                    <a:pt x="1235" y="3179"/>
                    <a:pt x="1137" y="3115"/>
                    <a:pt x="1040" y="3115"/>
                  </a:cubicBezTo>
                  <a:cubicBezTo>
                    <a:pt x="943" y="3115"/>
                    <a:pt x="845" y="3179"/>
                    <a:pt x="838" y="3307"/>
                  </a:cubicBezTo>
                  <a:lnTo>
                    <a:pt x="838" y="4187"/>
                  </a:lnTo>
                  <a:lnTo>
                    <a:pt x="400" y="4187"/>
                  </a:lnTo>
                  <a:lnTo>
                    <a:pt x="400" y="3345"/>
                  </a:lnTo>
                  <a:cubicBezTo>
                    <a:pt x="400" y="2850"/>
                    <a:pt x="799" y="2450"/>
                    <a:pt x="1295" y="2450"/>
                  </a:cubicBezTo>
                  <a:close/>
                  <a:moveTo>
                    <a:pt x="1872" y="1"/>
                  </a:moveTo>
                  <a:cubicBezTo>
                    <a:pt x="790" y="1"/>
                    <a:pt x="241" y="1310"/>
                    <a:pt x="1002" y="2084"/>
                  </a:cubicBezTo>
                  <a:cubicBezTo>
                    <a:pt x="414" y="2219"/>
                    <a:pt x="1" y="2744"/>
                    <a:pt x="1" y="3345"/>
                  </a:cubicBezTo>
                  <a:lnTo>
                    <a:pt x="1" y="4202"/>
                  </a:lnTo>
                  <a:cubicBezTo>
                    <a:pt x="1" y="4418"/>
                    <a:pt x="174" y="4591"/>
                    <a:pt x="386" y="4591"/>
                  </a:cubicBezTo>
                  <a:lnTo>
                    <a:pt x="3359" y="4591"/>
                  </a:lnTo>
                  <a:cubicBezTo>
                    <a:pt x="3576" y="4591"/>
                    <a:pt x="3749" y="4418"/>
                    <a:pt x="3749" y="4202"/>
                  </a:cubicBezTo>
                  <a:lnTo>
                    <a:pt x="3749" y="3345"/>
                  </a:lnTo>
                  <a:cubicBezTo>
                    <a:pt x="3749" y="2744"/>
                    <a:pt x="3330" y="2219"/>
                    <a:pt x="2743" y="2084"/>
                  </a:cubicBezTo>
                  <a:cubicBezTo>
                    <a:pt x="3504" y="1310"/>
                    <a:pt x="2955" y="1"/>
                    <a:pt x="18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6" name="Google Shape;14996;p138"/>
            <p:cNvSpPr/>
            <p:nvPr/>
          </p:nvSpPr>
          <p:spPr>
            <a:xfrm>
              <a:off x="5572470" y="3959411"/>
              <a:ext cx="120751" cy="118627"/>
            </a:xfrm>
            <a:custGeom>
              <a:avLst/>
              <a:gdLst/>
              <a:ahLst/>
              <a:cxnLst/>
              <a:rect l="l" t="t" r="r" b="b"/>
              <a:pathLst>
                <a:path w="4604" h="4523" extrusionOk="0">
                  <a:moveTo>
                    <a:pt x="4391" y="0"/>
                  </a:moveTo>
                  <a:cubicBezTo>
                    <a:pt x="4301" y="0"/>
                    <a:pt x="4212" y="56"/>
                    <a:pt x="4196" y="173"/>
                  </a:cubicBezTo>
                  <a:cubicBezTo>
                    <a:pt x="3985" y="2261"/>
                    <a:pt x="2334" y="3912"/>
                    <a:pt x="246" y="4124"/>
                  </a:cubicBezTo>
                  <a:cubicBezTo>
                    <a:pt x="1" y="4157"/>
                    <a:pt x="20" y="4513"/>
                    <a:pt x="265" y="4523"/>
                  </a:cubicBezTo>
                  <a:lnTo>
                    <a:pt x="289" y="4523"/>
                  </a:lnTo>
                  <a:cubicBezTo>
                    <a:pt x="2565" y="4292"/>
                    <a:pt x="4365" y="2492"/>
                    <a:pt x="4596" y="216"/>
                  </a:cubicBezTo>
                  <a:cubicBezTo>
                    <a:pt x="4604" y="76"/>
                    <a:pt x="4496" y="0"/>
                    <a:pt x="43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97" name="Google Shape;14997;p138"/>
          <p:cNvGrpSpPr/>
          <p:nvPr/>
        </p:nvGrpSpPr>
        <p:grpSpPr>
          <a:xfrm>
            <a:off x="5776153" y="3655815"/>
            <a:ext cx="367028" cy="329942"/>
            <a:chOff x="5776153" y="3840390"/>
            <a:chExt cx="367028" cy="329942"/>
          </a:xfrm>
        </p:grpSpPr>
        <p:sp>
          <p:nvSpPr>
            <p:cNvPr id="14998" name="Google Shape;14998;p138"/>
            <p:cNvSpPr/>
            <p:nvPr/>
          </p:nvSpPr>
          <p:spPr>
            <a:xfrm>
              <a:off x="5927853" y="3907139"/>
              <a:ext cx="29060" cy="50881"/>
            </a:xfrm>
            <a:custGeom>
              <a:avLst/>
              <a:gdLst/>
              <a:ahLst/>
              <a:cxnLst/>
              <a:rect l="l" t="t" r="r" b="b"/>
              <a:pathLst>
                <a:path w="1108" h="1940" extrusionOk="0">
                  <a:moveTo>
                    <a:pt x="520" y="391"/>
                  </a:moveTo>
                  <a:lnTo>
                    <a:pt x="520" y="747"/>
                  </a:lnTo>
                  <a:cubicBezTo>
                    <a:pt x="409" y="708"/>
                    <a:pt x="328" y="660"/>
                    <a:pt x="328" y="559"/>
                  </a:cubicBezTo>
                  <a:cubicBezTo>
                    <a:pt x="328" y="468"/>
                    <a:pt x="400" y="410"/>
                    <a:pt x="520" y="391"/>
                  </a:cubicBezTo>
                  <a:close/>
                  <a:moveTo>
                    <a:pt x="640" y="1117"/>
                  </a:moveTo>
                  <a:cubicBezTo>
                    <a:pt x="741" y="1165"/>
                    <a:pt x="814" y="1223"/>
                    <a:pt x="814" y="1338"/>
                  </a:cubicBezTo>
                  <a:cubicBezTo>
                    <a:pt x="814" y="1449"/>
                    <a:pt x="741" y="1507"/>
                    <a:pt x="640" y="1531"/>
                  </a:cubicBezTo>
                  <a:lnTo>
                    <a:pt x="640" y="1117"/>
                  </a:lnTo>
                  <a:close/>
                  <a:moveTo>
                    <a:pt x="578" y="1"/>
                  </a:moveTo>
                  <a:cubicBezTo>
                    <a:pt x="534" y="1"/>
                    <a:pt x="501" y="30"/>
                    <a:pt x="501" y="63"/>
                  </a:cubicBezTo>
                  <a:lnTo>
                    <a:pt x="501" y="126"/>
                  </a:lnTo>
                  <a:cubicBezTo>
                    <a:pt x="265" y="160"/>
                    <a:pt x="44" y="285"/>
                    <a:pt x="44" y="588"/>
                  </a:cubicBezTo>
                  <a:cubicBezTo>
                    <a:pt x="44" y="891"/>
                    <a:pt x="284" y="982"/>
                    <a:pt x="501" y="1064"/>
                  </a:cubicBezTo>
                  <a:lnTo>
                    <a:pt x="501" y="1531"/>
                  </a:lnTo>
                  <a:cubicBezTo>
                    <a:pt x="294" y="1507"/>
                    <a:pt x="222" y="1358"/>
                    <a:pt x="130" y="1358"/>
                  </a:cubicBezTo>
                  <a:cubicBezTo>
                    <a:pt x="58" y="1358"/>
                    <a:pt x="0" y="1454"/>
                    <a:pt x="0" y="1521"/>
                  </a:cubicBezTo>
                  <a:cubicBezTo>
                    <a:pt x="0" y="1651"/>
                    <a:pt x="212" y="1805"/>
                    <a:pt x="501" y="1815"/>
                  </a:cubicBezTo>
                  <a:lnTo>
                    <a:pt x="501" y="1877"/>
                  </a:lnTo>
                  <a:cubicBezTo>
                    <a:pt x="501" y="1911"/>
                    <a:pt x="539" y="1940"/>
                    <a:pt x="578" y="1940"/>
                  </a:cubicBezTo>
                  <a:cubicBezTo>
                    <a:pt x="621" y="1940"/>
                    <a:pt x="660" y="1906"/>
                    <a:pt x="660" y="1877"/>
                  </a:cubicBezTo>
                  <a:lnTo>
                    <a:pt x="660" y="1805"/>
                  </a:lnTo>
                  <a:cubicBezTo>
                    <a:pt x="924" y="1762"/>
                    <a:pt x="1107" y="1593"/>
                    <a:pt x="1107" y="1305"/>
                  </a:cubicBezTo>
                  <a:cubicBezTo>
                    <a:pt x="1107" y="982"/>
                    <a:pt x="871" y="877"/>
                    <a:pt x="660" y="800"/>
                  </a:cubicBezTo>
                  <a:lnTo>
                    <a:pt x="660" y="386"/>
                  </a:lnTo>
                  <a:cubicBezTo>
                    <a:pt x="818" y="395"/>
                    <a:pt x="871" y="472"/>
                    <a:pt x="939" y="472"/>
                  </a:cubicBezTo>
                  <a:cubicBezTo>
                    <a:pt x="1025" y="472"/>
                    <a:pt x="1064" y="362"/>
                    <a:pt x="1064" y="309"/>
                  </a:cubicBezTo>
                  <a:cubicBezTo>
                    <a:pt x="1064" y="169"/>
                    <a:pt x="814" y="126"/>
                    <a:pt x="660" y="121"/>
                  </a:cubicBezTo>
                  <a:lnTo>
                    <a:pt x="660" y="63"/>
                  </a:lnTo>
                  <a:cubicBezTo>
                    <a:pt x="660" y="30"/>
                    <a:pt x="626" y="1"/>
                    <a:pt x="5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9" name="Google Shape;14999;p138"/>
            <p:cNvSpPr/>
            <p:nvPr/>
          </p:nvSpPr>
          <p:spPr>
            <a:xfrm>
              <a:off x="6012148" y="3875352"/>
              <a:ext cx="29060" cy="51012"/>
            </a:xfrm>
            <a:custGeom>
              <a:avLst/>
              <a:gdLst/>
              <a:ahLst/>
              <a:cxnLst/>
              <a:rect l="l" t="t" r="r" b="b"/>
              <a:pathLst>
                <a:path w="1108" h="1945" extrusionOk="0">
                  <a:moveTo>
                    <a:pt x="520" y="395"/>
                  </a:moveTo>
                  <a:lnTo>
                    <a:pt x="520" y="751"/>
                  </a:lnTo>
                  <a:cubicBezTo>
                    <a:pt x="410" y="708"/>
                    <a:pt x="333" y="664"/>
                    <a:pt x="333" y="558"/>
                  </a:cubicBezTo>
                  <a:cubicBezTo>
                    <a:pt x="333" y="467"/>
                    <a:pt x="400" y="414"/>
                    <a:pt x="520" y="395"/>
                  </a:cubicBezTo>
                  <a:close/>
                  <a:moveTo>
                    <a:pt x="641" y="1121"/>
                  </a:moveTo>
                  <a:cubicBezTo>
                    <a:pt x="742" y="1165"/>
                    <a:pt x="819" y="1227"/>
                    <a:pt x="819" y="1338"/>
                  </a:cubicBezTo>
                  <a:cubicBezTo>
                    <a:pt x="819" y="1449"/>
                    <a:pt x="746" y="1511"/>
                    <a:pt x="641" y="1530"/>
                  </a:cubicBezTo>
                  <a:lnTo>
                    <a:pt x="641" y="1121"/>
                  </a:lnTo>
                  <a:close/>
                  <a:moveTo>
                    <a:pt x="583" y="0"/>
                  </a:moveTo>
                  <a:cubicBezTo>
                    <a:pt x="535" y="0"/>
                    <a:pt x="501" y="34"/>
                    <a:pt x="501" y="63"/>
                  </a:cubicBezTo>
                  <a:lnTo>
                    <a:pt x="501" y="130"/>
                  </a:lnTo>
                  <a:cubicBezTo>
                    <a:pt x="265" y="159"/>
                    <a:pt x="44" y="284"/>
                    <a:pt x="44" y="587"/>
                  </a:cubicBezTo>
                  <a:cubicBezTo>
                    <a:pt x="44" y="890"/>
                    <a:pt x="285" y="982"/>
                    <a:pt x="501" y="1064"/>
                  </a:cubicBezTo>
                  <a:lnTo>
                    <a:pt x="501" y="1535"/>
                  </a:lnTo>
                  <a:cubicBezTo>
                    <a:pt x="294" y="1511"/>
                    <a:pt x="222" y="1357"/>
                    <a:pt x="131" y="1357"/>
                  </a:cubicBezTo>
                  <a:cubicBezTo>
                    <a:pt x="63" y="1357"/>
                    <a:pt x="1" y="1453"/>
                    <a:pt x="1" y="1521"/>
                  </a:cubicBezTo>
                  <a:cubicBezTo>
                    <a:pt x="1" y="1655"/>
                    <a:pt x="217" y="1805"/>
                    <a:pt x="501" y="1814"/>
                  </a:cubicBezTo>
                  <a:lnTo>
                    <a:pt x="501" y="1819"/>
                  </a:lnTo>
                  <a:lnTo>
                    <a:pt x="501" y="1882"/>
                  </a:lnTo>
                  <a:cubicBezTo>
                    <a:pt x="501" y="1915"/>
                    <a:pt x="540" y="1944"/>
                    <a:pt x="583" y="1944"/>
                  </a:cubicBezTo>
                  <a:cubicBezTo>
                    <a:pt x="621" y="1944"/>
                    <a:pt x="660" y="1915"/>
                    <a:pt x="660" y="1882"/>
                  </a:cubicBezTo>
                  <a:lnTo>
                    <a:pt x="660" y="1809"/>
                  </a:lnTo>
                  <a:cubicBezTo>
                    <a:pt x="924" y="1766"/>
                    <a:pt x="1107" y="1598"/>
                    <a:pt x="1107" y="1309"/>
                  </a:cubicBezTo>
                  <a:cubicBezTo>
                    <a:pt x="1107" y="987"/>
                    <a:pt x="872" y="881"/>
                    <a:pt x="660" y="804"/>
                  </a:cubicBezTo>
                  <a:lnTo>
                    <a:pt x="660" y="385"/>
                  </a:lnTo>
                  <a:cubicBezTo>
                    <a:pt x="819" y="395"/>
                    <a:pt x="872" y="472"/>
                    <a:pt x="939" y="472"/>
                  </a:cubicBezTo>
                  <a:cubicBezTo>
                    <a:pt x="1026" y="472"/>
                    <a:pt x="1064" y="361"/>
                    <a:pt x="1064" y="308"/>
                  </a:cubicBezTo>
                  <a:cubicBezTo>
                    <a:pt x="1064" y="173"/>
                    <a:pt x="814" y="125"/>
                    <a:pt x="660" y="121"/>
                  </a:cubicBezTo>
                  <a:lnTo>
                    <a:pt x="660" y="63"/>
                  </a:lnTo>
                  <a:cubicBezTo>
                    <a:pt x="660" y="29"/>
                    <a:pt x="626" y="0"/>
                    <a:pt x="5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0" name="Google Shape;15000;p138"/>
            <p:cNvSpPr/>
            <p:nvPr/>
          </p:nvSpPr>
          <p:spPr>
            <a:xfrm>
              <a:off x="6012148" y="3875352"/>
              <a:ext cx="29060" cy="51012"/>
            </a:xfrm>
            <a:custGeom>
              <a:avLst/>
              <a:gdLst/>
              <a:ahLst/>
              <a:cxnLst/>
              <a:rect l="l" t="t" r="r" b="b"/>
              <a:pathLst>
                <a:path w="1108" h="1945" extrusionOk="0">
                  <a:moveTo>
                    <a:pt x="520" y="395"/>
                  </a:moveTo>
                  <a:lnTo>
                    <a:pt x="520" y="751"/>
                  </a:lnTo>
                  <a:cubicBezTo>
                    <a:pt x="410" y="708"/>
                    <a:pt x="333" y="664"/>
                    <a:pt x="333" y="558"/>
                  </a:cubicBezTo>
                  <a:cubicBezTo>
                    <a:pt x="333" y="467"/>
                    <a:pt x="400" y="414"/>
                    <a:pt x="520" y="395"/>
                  </a:cubicBezTo>
                  <a:close/>
                  <a:moveTo>
                    <a:pt x="641" y="1121"/>
                  </a:moveTo>
                  <a:cubicBezTo>
                    <a:pt x="742" y="1165"/>
                    <a:pt x="819" y="1227"/>
                    <a:pt x="819" y="1338"/>
                  </a:cubicBezTo>
                  <a:cubicBezTo>
                    <a:pt x="819" y="1449"/>
                    <a:pt x="746" y="1511"/>
                    <a:pt x="641" y="1530"/>
                  </a:cubicBezTo>
                  <a:lnTo>
                    <a:pt x="641" y="1121"/>
                  </a:lnTo>
                  <a:close/>
                  <a:moveTo>
                    <a:pt x="583" y="0"/>
                  </a:moveTo>
                  <a:cubicBezTo>
                    <a:pt x="535" y="0"/>
                    <a:pt x="501" y="34"/>
                    <a:pt x="501" y="63"/>
                  </a:cubicBezTo>
                  <a:lnTo>
                    <a:pt x="501" y="130"/>
                  </a:lnTo>
                  <a:cubicBezTo>
                    <a:pt x="265" y="159"/>
                    <a:pt x="44" y="284"/>
                    <a:pt x="44" y="587"/>
                  </a:cubicBezTo>
                  <a:cubicBezTo>
                    <a:pt x="44" y="890"/>
                    <a:pt x="285" y="982"/>
                    <a:pt x="501" y="1064"/>
                  </a:cubicBezTo>
                  <a:lnTo>
                    <a:pt x="501" y="1535"/>
                  </a:lnTo>
                  <a:cubicBezTo>
                    <a:pt x="294" y="1511"/>
                    <a:pt x="222" y="1357"/>
                    <a:pt x="131" y="1357"/>
                  </a:cubicBezTo>
                  <a:cubicBezTo>
                    <a:pt x="63" y="1357"/>
                    <a:pt x="1" y="1453"/>
                    <a:pt x="1" y="1521"/>
                  </a:cubicBezTo>
                  <a:cubicBezTo>
                    <a:pt x="1" y="1655"/>
                    <a:pt x="217" y="1805"/>
                    <a:pt x="501" y="1814"/>
                  </a:cubicBezTo>
                  <a:lnTo>
                    <a:pt x="501" y="1819"/>
                  </a:lnTo>
                  <a:lnTo>
                    <a:pt x="501" y="1882"/>
                  </a:lnTo>
                  <a:cubicBezTo>
                    <a:pt x="501" y="1915"/>
                    <a:pt x="540" y="1944"/>
                    <a:pt x="583" y="1944"/>
                  </a:cubicBezTo>
                  <a:cubicBezTo>
                    <a:pt x="621" y="1944"/>
                    <a:pt x="660" y="1915"/>
                    <a:pt x="660" y="1882"/>
                  </a:cubicBezTo>
                  <a:lnTo>
                    <a:pt x="660" y="1809"/>
                  </a:lnTo>
                  <a:cubicBezTo>
                    <a:pt x="924" y="1766"/>
                    <a:pt x="1107" y="1598"/>
                    <a:pt x="1107" y="1309"/>
                  </a:cubicBezTo>
                  <a:cubicBezTo>
                    <a:pt x="1107" y="987"/>
                    <a:pt x="872" y="881"/>
                    <a:pt x="660" y="804"/>
                  </a:cubicBezTo>
                  <a:lnTo>
                    <a:pt x="660" y="385"/>
                  </a:lnTo>
                  <a:cubicBezTo>
                    <a:pt x="819" y="395"/>
                    <a:pt x="872" y="472"/>
                    <a:pt x="939" y="472"/>
                  </a:cubicBezTo>
                  <a:cubicBezTo>
                    <a:pt x="1026" y="472"/>
                    <a:pt x="1064" y="361"/>
                    <a:pt x="1064" y="308"/>
                  </a:cubicBezTo>
                  <a:cubicBezTo>
                    <a:pt x="1064" y="173"/>
                    <a:pt x="814" y="125"/>
                    <a:pt x="660" y="121"/>
                  </a:cubicBezTo>
                  <a:lnTo>
                    <a:pt x="660" y="63"/>
                  </a:lnTo>
                  <a:cubicBezTo>
                    <a:pt x="660" y="29"/>
                    <a:pt x="626" y="0"/>
                    <a:pt x="5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1" name="Google Shape;15001;p138"/>
            <p:cNvSpPr/>
            <p:nvPr/>
          </p:nvSpPr>
          <p:spPr>
            <a:xfrm>
              <a:off x="5888092" y="3877738"/>
              <a:ext cx="108818" cy="108818"/>
            </a:xfrm>
            <a:custGeom>
              <a:avLst/>
              <a:gdLst/>
              <a:ahLst/>
              <a:cxnLst/>
              <a:rect l="l" t="t" r="r" b="b"/>
              <a:pathLst>
                <a:path w="4149" h="4149" extrusionOk="0">
                  <a:moveTo>
                    <a:pt x="2075" y="1"/>
                  </a:moveTo>
                  <a:cubicBezTo>
                    <a:pt x="929" y="1"/>
                    <a:pt x="1" y="929"/>
                    <a:pt x="1" y="2075"/>
                  </a:cubicBezTo>
                  <a:cubicBezTo>
                    <a:pt x="1" y="3220"/>
                    <a:pt x="929" y="4148"/>
                    <a:pt x="2075" y="4148"/>
                  </a:cubicBezTo>
                  <a:cubicBezTo>
                    <a:pt x="3220" y="4148"/>
                    <a:pt x="4148" y="3220"/>
                    <a:pt x="4148" y="2075"/>
                  </a:cubicBezTo>
                  <a:cubicBezTo>
                    <a:pt x="4148" y="929"/>
                    <a:pt x="3220" y="1"/>
                    <a:pt x="2075"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2" name="Google Shape;15002;p138"/>
            <p:cNvSpPr/>
            <p:nvPr/>
          </p:nvSpPr>
          <p:spPr>
            <a:xfrm>
              <a:off x="5887961" y="3877765"/>
              <a:ext cx="61503" cy="108765"/>
            </a:xfrm>
            <a:custGeom>
              <a:avLst/>
              <a:gdLst/>
              <a:ahLst/>
              <a:cxnLst/>
              <a:rect l="l" t="t" r="r" b="b"/>
              <a:pathLst>
                <a:path w="2345" h="4147" extrusionOk="0">
                  <a:moveTo>
                    <a:pt x="2070" y="1"/>
                  </a:moveTo>
                  <a:cubicBezTo>
                    <a:pt x="945" y="1"/>
                    <a:pt x="1" y="916"/>
                    <a:pt x="1" y="2074"/>
                  </a:cubicBezTo>
                  <a:cubicBezTo>
                    <a:pt x="1" y="3231"/>
                    <a:pt x="945" y="4146"/>
                    <a:pt x="2070" y="4146"/>
                  </a:cubicBezTo>
                  <a:cubicBezTo>
                    <a:pt x="2160" y="4146"/>
                    <a:pt x="2252" y="4140"/>
                    <a:pt x="2344" y="4128"/>
                  </a:cubicBezTo>
                  <a:cubicBezTo>
                    <a:pt x="1310" y="3993"/>
                    <a:pt x="540" y="3113"/>
                    <a:pt x="540" y="2074"/>
                  </a:cubicBezTo>
                  <a:cubicBezTo>
                    <a:pt x="540" y="1034"/>
                    <a:pt x="1314" y="154"/>
                    <a:pt x="2344" y="19"/>
                  </a:cubicBezTo>
                  <a:cubicBezTo>
                    <a:pt x="2252" y="7"/>
                    <a:pt x="2160" y="1"/>
                    <a:pt x="2070"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3" name="Google Shape;15003;p138"/>
            <p:cNvSpPr/>
            <p:nvPr/>
          </p:nvSpPr>
          <p:spPr>
            <a:xfrm>
              <a:off x="5905507" y="3895153"/>
              <a:ext cx="73988" cy="73988"/>
            </a:xfrm>
            <a:custGeom>
              <a:avLst/>
              <a:gdLst/>
              <a:ahLst/>
              <a:cxnLst/>
              <a:rect l="l" t="t" r="r" b="b"/>
              <a:pathLst>
                <a:path w="2821" h="2821" extrusionOk="0">
                  <a:moveTo>
                    <a:pt x="1411" y="1"/>
                  </a:moveTo>
                  <a:cubicBezTo>
                    <a:pt x="631" y="1"/>
                    <a:pt x="1" y="631"/>
                    <a:pt x="1" y="1411"/>
                  </a:cubicBezTo>
                  <a:cubicBezTo>
                    <a:pt x="1" y="2190"/>
                    <a:pt x="631" y="2820"/>
                    <a:pt x="1411" y="2820"/>
                  </a:cubicBezTo>
                  <a:cubicBezTo>
                    <a:pt x="2190" y="2820"/>
                    <a:pt x="2820" y="2190"/>
                    <a:pt x="2820" y="1411"/>
                  </a:cubicBezTo>
                  <a:cubicBezTo>
                    <a:pt x="2820" y="631"/>
                    <a:pt x="2190" y="1"/>
                    <a:pt x="1411" y="1"/>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4" name="Google Shape;15004;p138"/>
            <p:cNvSpPr/>
            <p:nvPr/>
          </p:nvSpPr>
          <p:spPr>
            <a:xfrm>
              <a:off x="5905376" y="3895075"/>
              <a:ext cx="44324" cy="74066"/>
            </a:xfrm>
            <a:custGeom>
              <a:avLst/>
              <a:gdLst/>
              <a:ahLst/>
              <a:cxnLst/>
              <a:rect l="l" t="t" r="r" b="b"/>
              <a:pathLst>
                <a:path w="1690" h="2824" extrusionOk="0">
                  <a:moveTo>
                    <a:pt x="1412" y="0"/>
                  </a:moveTo>
                  <a:cubicBezTo>
                    <a:pt x="649" y="0"/>
                    <a:pt x="1" y="619"/>
                    <a:pt x="1" y="1414"/>
                  </a:cubicBezTo>
                  <a:cubicBezTo>
                    <a:pt x="1" y="2206"/>
                    <a:pt x="646" y="2823"/>
                    <a:pt x="1405" y="2823"/>
                  </a:cubicBezTo>
                  <a:cubicBezTo>
                    <a:pt x="1499" y="2823"/>
                    <a:pt x="1594" y="2814"/>
                    <a:pt x="1690" y="2794"/>
                  </a:cubicBezTo>
                  <a:cubicBezTo>
                    <a:pt x="1026" y="2665"/>
                    <a:pt x="554" y="2087"/>
                    <a:pt x="554" y="1414"/>
                  </a:cubicBezTo>
                  <a:cubicBezTo>
                    <a:pt x="554" y="740"/>
                    <a:pt x="1026" y="162"/>
                    <a:pt x="1690" y="28"/>
                  </a:cubicBezTo>
                  <a:cubicBezTo>
                    <a:pt x="1596" y="9"/>
                    <a:pt x="1503" y="0"/>
                    <a:pt x="1412" y="0"/>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5" name="Google Shape;15005;p138"/>
            <p:cNvSpPr/>
            <p:nvPr/>
          </p:nvSpPr>
          <p:spPr>
            <a:xfrm>
              <a:off x="5972387" y="3845951"/>
              <a:ext cx="108818" cy="108792"/>
            </a:xfrm>
            <a:custGeom>
              <a:avLst/>
              <a:gdLst/>
              <a:ahLst/>
              <a:cxnLst/>
              <a:rect l="l" t="t" r="r" b="b"/>
              <a:pathLst>
                <a:path w="4149" h="4148" extrusionOk="0">
                  <a:moveTo>
                    <a:pt x="2075" y="0"/>
                  </a:moveTo>
                  <a:cubicBezTo>
                    <a:pt x="930" y="0"/>
                    <a:pt x="1" y="929"/>
                    <a:pt x="1" y="2074"/>
                  </a:cubicBezTo>
                  <a:cubicBezTo>
                    <a:pt x="1" y="3219"/>
                    <a:pt x="930" y="4148"/>
                    <a:pt x="2075" y="4148"/>
                  </a:cubicBezTo>
                  <a:cubicBezTo>
                    <a:pt x="3220" y="4148"/>
                    <a:pt x="4149" y="3219"/>
                    <a:pt x="4149" y="2074"/>
                  </a:cubicBezTo>
                  <a:cubicBezTo>
                    <a:pt x="4149" y="929"/>
                    <a:pt x="3220" y="0"/>
                    <a:pt x="2075" y="0"/>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6" name="Google Shape;15006;p138"/>
            <p:cNvSpPr/>
            <p:nvPr/>
          </p:nvSpPr>
          <p:spPr>
            <a:xfrm>
              <a:off x="5972282" y="3845977"/>
              <a:ext cx="61477" cy="108739"/>
            </a:xfrm>
            <a:custGeom>
              <a:avLst/>
              <a:gdLst/>
              <a:ahLst/>
              <a:cxnLst/>
              <a:rect l="l" t="t" r="r" b="b"/>
              <a:pathLst>
                <a:path w="2344" h="4146" extrusionOk="0">
                  <a:moveTo>
                    <a:pt x="2069" y="0"/>
                  </a:moveTo>
                  <a:cubicBezTo>
                    <a:pt x="944" y="0"/>
                    <a:pt x="0" y="915"/>
                    <a:pt x="0" y="2073"/>
                  </a:cubicBezTo>
                  <a:cubicBezTo>
                    <a:pt x="0" y="3235"/>
                    <a:pt x="944" y="4146"/>
                    <a:pt x="2068" y="4146"/>
                  </a:cubicBezTo>
                  <a:cubicBezTo>
                    <a:pt x="2159" y="4146"/>
                    <a:pt x="2251" y="4140"/>
                    <a:pt x="2343" y="4128"/>
                  </a:cubicBezTo>
                  <a:cubicBezTo>
                    <a:pt x="1314" y="3993"/>
                    <a:pt x="539" y="3117"/>
                    <a:pt x="539" y="2073"/>
                  </a:cubicBezTo>
                  <a:cubicBezTo>
                    <a:pt x="539" y="1034"/>
                    <a:pt x="1314" y="153"/>
                    <a:pt x="2343" y="18"/>
                  </a:cubicBezTo>
                  <a:cubicBezTo>
                    <a:pt x="2251" y="6"/>
                    <a:pt x="2159" y="0"/>
                    <a:pt x="2069"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7" name="Google Shape;15007;p138"/>
            <p:cNvSpPr/>
            <p:nvPr/>
          </p:nvSpPr>
          <p:spPr>
            <a:xfrm>
              <a:off x="5989802" y="3863366"/>
              <a:ext cx="73988" cy="73962"/>
            </a:xfrm>
            <a:custGeom>
              <a:avLst/>
              <a:gdLst/>
              <a:ahLst/>
              <a:cxnLst/>
              <a:rect l="l" t="t" r="r" b="b"/>
              <a:pathLst>
                <a:path w="2821" h="2820" extrusionOk="0">
                  <a:moveTo>
                    <a:pt x="1411" y="0"/>
                  </a:moveTo>
                  <a:cubicBezTo>
                    <a:pt x="631" y="0"/>
                    <a:pt x="1" y="630"/>
                    <a:pt x="1" y="1410"/>
                  </a:cubicBezTo>
                  <a:cubicBezTo>
                    <a:pt x="1" y="2189"/>
                    <a:pt x="631" y="2820"/>
                    <a:pt x="1411" y="2820"/>
                  </a:cubicBezTo>
                  <a:cubicBezTo>
                    <a:pt x="2190" y="2820"/>
                    <a:pt x="2821" y="2189"/>
                    <a:pt x="2821" y="1410"/>
                  </a:cubicBezTo>
                  <a:cubicBezTo>
                    <a:pt x="2821" y="630"/>
                    <a:pt x="2190" y="0"/>
                    <a:pt x="1411" y="0"/>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8" name="Google Shape;15008;p138"/>
            <p:cNvSpPr/>
            <p:nvPr/>
          </p:nvSpPr>
          <p:spPr>
            <a:xfrm>
              <a:off x="5989697" y="3863366"/>
              <a:ext cx="44324" cy="74066"/>
            </a:xfrm>
            <a:custGeom>
              <a:avLst/>
              <a:gdLst/>
              <a:ahLst/>
              <a:cxnLst/>
              <a:rect l="l" t="t" r="r" b="b"/>
              <a:pathLst>
                <a:path w="1690" h="2824" extrusionOk="0">
                  <a:moveTo>
                    <a:pt x="1405" y="0"/>
                  </a:moveTo>
                  <a:cubicBezTo>
                    <a:pt x="645" y="0"/>
                    <a:pt x="0" y="617"/>
                    <a:pt x="0" y="1410"/>
                  </a:cubicBezTo>
                  <a:cubicBezTo>
                    <a:pt x="0" y="2205"/>
                    <a:pt x="649" y="2823"/>
                    <a:pt x="1411" y="2823"/>
                  </a:cubicBezTo>
                  <a:cubicBezTo>
                    <a:pt x="1502" y="2823"/>
                    <a:pt x="1595" y="2814"/>
                    <a:pt x="1689" y="2796"/>
                  </a:cubicBezTo>
                  <a:cubicBezTo>
                    <a:pt x="1030" y="2666"/>
                    <a:pt x="553" y="2084"/>
                    <a:pt x="553" y="1410"/>
                  </a:cubicBezTo>
                  <a:cubicBezTo>
                    <a:pt x="553" y="736"/>
                    <a:pt x="1030" y="159"/>
                    <a:pt x="1689" y="29"/>
                  </a:cubicBezTo>
                  <a:cubicBezTo>
                    <a:pt x="1593" y="10"/>
                    <a:pt x="1498" y="0"/>
                    <a:pt x="1405" y="0"/>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9" name="Google Shape;15009;p138"/>
            <p:cNvSpPr/>
            <p:nvPr/>
          </p:nvSpPr>
          <p:spPr>
            <a:xfrm>
              <a:off x="5781976" y="4027550"/>
              <a:ext cx="122430" cy="137904"/>
            </a:xfrm>
            <a:custGeom>
              <a:avLst/>
              <a:gdLst/>
              <a:ahLst/>
              <a:cxnLst/>
              <a:rect l="l" t="t" r="r" b="b"/>
              <a:pathLst>
                <a:path w="4668" h="5258" extrusionOk="0">
                  <a:moveTo>
                    <a:pt x="3104" y="0"/>
                  </a:moveTo>
                  <a:lnTo>
                    <a:pt x="221" y="1088"/>
                  </a:lnTo>
                  <a:cubicBezTo>
                    <a:pt x="72" y="1145"/>
                    <a:pt x="0" y="1309"/>
                    <a:pt x="53" y="1453"/>
                  </a:cubicBezTo>
                  <a:lnTo>
                    <a:pt x="1419" y="5072"/>
                  </a:lnTo>
                  <a:cubicBezTo>
                    <a:pt x="1461" y="5188"/>
                    <a:pt x="1569" y="5257"/>
                    <a:pt x="1686" y="5257"/>
                  </a:cubicBezTo>
                  <a:cubicBezTo>
                    <a:pt x="1719" y="5257"/>
                    <a:pt x="1752" y="5252"/>
                    <a:pt x="1785" y="5240"/>
                  </a:cubicBezTo>
                  <a:lnTo>
                    <a:pt x="4667" y="4153"/>
                  </a:lnTo>
                  <a:lnTo>
                    <a:pt x="3104" y="0"/>
                  </a:ln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0" name="Google Shape;15010;p138"/>
            <p:cNvSpPr/>
            <p:nvPr/>
          </p:nvSpPr>
          <p:spPr>
            <a:xfrm>
              <a:off x="5815783" y="4120684"/>
              <a:ext cx="88623" cy="44770"/>
            </a:xfrm>
            <a:custGeom>
              <a:avLst/>
              <a:gdLst/>
              <a:ahLst/>
              <a:cxnLst/>
              <a:rect l="l" t="t" r="r" b="b"/>
              <a:pathLst>
                <a:path w="3379" h="1707" extrusionOk="0">
                  <a:moveTo>
                    <a:pt x="3152" y="0"/>
                  </a:moveTo>
                  <a:lnTo>
                    <a:pt x="3099" y="19"/>
                  </a:lnTo>
                  <a:lnTo>
                    <a:pt x="1" y="1184"/>
                  </a:lnTo>
                  <a:lnTo>
                    <a:pt x="130" y="1521"/>
                  </a:lnTo>
                  <a:cubicBezTo>
                    <a:pt x="172" y="1637"/>
                    <a:pt x="280" y="1706"/>
                    <a:pt x="397" y="1706"/>
                  </a:cubicBezTo>
                  <a:cubicBezTo>
                    <a:pt x="430" y="1706"/>
                    <a:pt x="463" y="1701"/>
                    <a:pt x="496" y="1689"/>
                  </a:cubicBezTo>
                  <a:lnTo>
                    <a:pt x="3378" y="602"/>
                  </a:lnTo>
                  <a:lnTo>
                    <a:pt x="3152" y="0"/>
                  </a:ln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1" name="Google Shape;15011;p138"/>
            <p:cNvSpPr/>
            <p:nvPr/>
          </p:nvSpPr>
          <p:spPr>
            <a:xfrm>
              <a:off x="5900340" y="3964840"/>
              <a:ext cx="238277" cy="147399"/>
            </a:xfrm>
            <a:custGeom>
              <a:avLst/>
              <a:gdLst/>
              <a:ahLst/>
              <a:cxnLst/>
              <a:rect l="l" t="t" r="r" b="b"/>
              <a:pathLst>
                <a:path w="9085" h="5620" extrusionOk="0">
                  <a:moveTo>
                    <a:pt x="8081" y="0"/>
                  </a:moveTo>
                  <a:cubicBezTo>
                    <a:pt x="7717" y="0"/>
                    <a:pt x="7423" y="292"/>
                    <a:pt x="7386" y="322"/>
                  </a:cubicBezTo>
                  <a:lnTo>
                    <a:pt x="5005" y="2300"/>
                  </a:lnTo>
                  <a:cubicBezTo>
                    <a:pt x="5005" y="2300"/>
                    <a:pt x="4971" y="1621"/>
                    <a:pt x="4254" y="1621"/>
                  </a:cubicBezTo>
                  <a:cubicBezTo>
                    <a:pt x="3688" y="1621"/>
                    <a:pt x="3263" y="1619"/>
                    <a:pt x="2934" y="1619"/>
                  </a:cubicBezTo>
                  <a:cubicBezTo>
                    <a:pt x="2114" y="1619"/>
                    <a:pt x="1898" y="1636"/>
                    <a:pt x="1588" y="1756"/>
                  </a:cubicBezTo>
                  <a:lnTo>
                    <a:pt x="0" y="2410"/>
                  </a:lnTo>
                  <a:lnTo>
                    <a:pt x="1213" y="5620"/>
                  </a:lnTo>
                  <a:cubicBezTo>
                    <a:pt x="2174" y="5219"/>
                    <a:pt x="2105" y="5173"/>
                    <a:pt x="3079" y="5173"/>
                  </a:cubicBezTo>
                  <a:cubicBezTo>
                    <a:pt x="3367" y="5173"/>
                    <a:pt x="3748" y="5177"/>
                    <a:pt x="4273" y="5177"/>
                  </a:cubicBezTo>
                  <a:cubicBezTo>
                    <a:pt x="4543" y="5163"/>
                    <a:pt x="5149" y="5071"/>
                    <a:pt x="5606" y="4547"/>
                  </a:cubicBezTo>
                  <a:lnTo>
                    <a:pt x="8541" y="1400"/>
                  </a:lnTo>
                  <a:cubicBezTo>
                    <a:pt x="8633" y="1289"/>
                    <a:pt x="9085" y="707"/>
                    <a:pt x="8580" y="211"/>
                  </a:cubicBezTo>
                  <a:cubicBezTo>
                    <a:pt x="8411" y="55"/>
                    <a:pt x="8239" y="0"/>
                    <a:pt x="8081" y="0"/>
                  </a:cubicBezTo>
                  <a:close/>
                </a:path>
              </a:pathLst>
            </a:custGeom>
            <a:solidFill>
              <a:srgbClr val="C6CF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2" name="Google Shape;15012;p138"/>
            <p:cNvSpPr/>
            <p:nvPr/>
          </p:nvSpPr>
          <p:spPr>
            <a:xfrm>
              <a:off x="5900471" y="4021098"/>
              <a:ext cx="48364" cy="91141"/>
            </a:xfrm>
            <a:custGeom>
              <a:avLst/>
              <a:gdLst/>
              <a:ahLst/>
              <a:cxnLst/>
              <a:rect l="l" t="t" r="r" b="b"/>
              <a:pathLst>
                <a:path w="1844" h="3475" extrusionOk="0">
                  <a:moveTo>
                    <a:pt x="635" y="1"/>
                  </a:moveTo>
                  <a:lnTo>
                    <a:pt x="0" y="265"/>
                  </a:lnTo>
                  <a:lnTo>
                    <a:pt x="1208" y="3475"/>
                  </a:lnTo>
                  <a:lnTo>
                    <a:pt x="1843" y="3210"/>
                  </a:lnTo>
                  <a:lnTo>
                    <a:pt x="635" y="1"/>
                  </a:lnTo>
                  <a:close/>
                </a:path>
              </a:pathLst>
            </a:custGeom>
            <a:solidFill>
              <a:srgbClr val="BD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3" name="Google Shape;15013;p138"/>
            <p:cNvSpPr/>
            <p:nvPr/>
          </p:nvSpPr>
          <p:spPr>
            <a:xfrm>
              <a:off x="5861970" y="4016980"/>
              <a:ext cx="74617" cy="119991"/>
            </a:xfrm>
            <a:custGeom>
              <a:avLst/>
              <a:gdLst/>
              <a:ahLst/>
              <a:cxnLst/>
              <a:rect l="l" t="t" r="r" b="b"/>
              <a:pathLst>
                <a:path w="2845" h="4575" extrusionOk="0">
                  <a:moveTo>
                    <a:pt x="1175" y="0"/>
                  </a:moveTo>
                  <a:cubicBezTo>
                    <a:pt x="1145" y="0"/>
                    <a:pt x="1114" y="6"/>
                    <a:pt x="1083" y="18"/>
                  </a:cubicBezTo>
                  <a:lnTo>
                    <a:pt x="1" y="422"/>
                  </a:lnTo>
                  <a:lnTo>
                    <a:pt x="1564" y="4575"/>
                  </a:lnTo>
                  <a:lnTo>
                    <a:pt x="2647" y="4166"/>
                  </a:lnTo>
                  <a:cubicBezTo>
                    <a:pt x="2777" y="4118"/>
                    <a:pt x="2844" y="3973"/>
                    <a:pt x="2796" y="3844"/>
                  </a:cubicBezTo>
                  <a:lnTo>
                    <a:pt x="1411" y="163"/>
                  </a:lnTo>
                  <a:cubicBezTo>
                    <a:pt x="1370" y="63"/>
                    <a:pt x="1276" y="0"/>
                    <a:pt x="1175" y="0"/>
                  </a:cubicBezTo>
                  <a:close/>
                </a:path>
              </a:pathLst>
            </a:custGeom>
            <a:solidFill>
              <a:srgbClr val="EA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4" name="Google Shape;15014;p138"/>
            <p:cNvSpPr/>
            <p:nvPr/>
          </p:nvSpPr>
          <p:spPr>
            <a:xfrm>
              <a:off x="5897193" y="4107177"/>
              <a:ext cx="39394" cy="29690"/>
            </a:xfrm>
            <a:custGeom>
              <a:avLst/>
              <a:gdLst/>
              <a:ahLst/>
              <a:cxnLst/>
              <a:rect l="l" t="t" r="r" b="b"/>
              <a:pathLst>
                <a:path w="1502" h="1132" extrusionOk="0">
                  <a:moveTo>
                    <a:pt x="1299" y="0"/>
                  </a:moveTo>
                  <a:cubicBezTo>
                    <a:pt x="1270" y="39"/>
                    <a:pt x="1227" y="68"/>
                    <a:pt x="1184" y="87"/>
                  </a:cubicBezTo>
                  <a:lnTo>
                    <a:pt x="0" y="530"/>
                  </a:lnTo>
                  <a:lnTo>
                    <a:pt x="226" y="1131"/>
                  </a:lnTo>
                  <a:lnTo>
                    <a:pt x="1309" y="727"/>
                  </a:lnTo>
                  <a:cubicBezTo>
                    <a:pt x="1434" y="674"/>
                    <a:pt x="1501" y="534"/>
                    <a:pt x="1453" y="405"/>
                  </a:cubicBezTo>
                  <a:lnTo>
                    <a:pt x="1299" y="0"/>
                  </a:lnTo>
                  <a:close/>
                </a:path>
              </a:pathLst>
            </a:custGeom>
            <a:solidFill>
              <a:srgbClr val="DD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5" name="Google Shape;15015;p138"/>
            <p:cNvSpPr/>
            <p:nvPr/>
          </p:nvSpPr>
          <p:spPr>
            <a:xfrm>
              <a:off x="5927722" y="3906903"/>
              <a:ext cx="29427" cy="50750"/>
            </a:xfrm>
            <a:custGeom>
              <a:avLst/>
              <a:gdLst/>
              <a:ahLst/>
              <a:cxnLst/>
              <a:rect l="l" t="t" r="r" b="b"/>
              <a:pathLst>
                <a:path w="1122" h="1935" extrusionOk="0">
                  <a:moveTo>
                    <a:pt x="535" y="385"/>
                  </a:moveTo>
                  <a:lnTo>
                    <a:pt x="535" y="746"/>
                  </a:lnTo>
                  <a:cubicBezTo>
                    <a:pt x="390" y="688"/>
                    <a:pt x="342" y="640"/>
                    <a:pt x="342" y="554"/>
                  </a:cubicBezTo>
                  <a:cubicBezTo>
                    <a:pt x="342" y="448"/>
                    <a:pt x="429" y="404"/>
                    <a:pt x="535" y="385"/>
                  </a:cubicBezTo>
                  <a:close/>
                  <a:moveTo>
                    <a:pt x="655" y="1116"/>
                  </a:moveTo>
                  <a:cubicBezTo>
                    <a:pt x="799" y="1179"/>
                    <a:pt x="828" y="1251"/>
                    <a:pt x="828" y="1333"/>
                  </a:cubicBezTo>
                  <a:cubicBezTo>
                    <a:pt x="828" y="1444"/>
                    <a:pt x="761" y="1501"/>
                    <a:pt x="655" y="1525"/>
                  </a:cubicBezTo>
                  <a:lnTo>
                    <a:pt x="655" y="1116"/>
                  </a:lnTo>
                  <a:close/>
                  <a:moveTo>
                    <a:pt x="592" y="0"/>
                  </a:moveTo>
                  <a:cubicBezTo>
                    <a:pt x="554" y="0"/>
                    <a:pt x="511" y="24"/>
                    <a:pt x="511" y="63"/>
                  </a:cubicBezTo>
                  <a:lnTo>
                    <a:pt x="511" y="125"/>
                  </a:lnTo>
                  <a:cubicBezTo>
                    <a:pt x="236" y="164"/>
                    <a:pt x="54" y="313"/>
                    <a:pt x="54" y="587"/>
                  </a:cubicBezTo>
                  <a:cubicBezTo>
                    <a:pt x="54" y="876"/>
                    <a:pt x="270" y="967"/>
                    <a:pt x="511" y="1064"/>
                  </a:cubicBezTo>
                  <a:lnTo>
                    <a:pt x="511" y="1525"/>
                  </a:lnTo>
                  <a:cubicBezTo>
                    <a:pt x="390" y="1511"/>
                    <a:pt x="333" y="1468"/>
                    <a:pt x="212" y="1372"/>
                  </a:cubicBezTo>
                  <a:cubicBezTo>
                    <a:pt x="193" y="1355"/>
                    <a:pt x="169" y="1348"/>
                    <a:pt x="147" y="1348"/>
                  </a:cubicBezTo>
                  <a:cubicBezTo>
                    <a:pt x="109" y="1348"/>
                    <a:pt x="72" y="1369"/>
                    <a:pt x="54" y="1405"/>
                  </a:cubicBezTo>
                  <a:cubicBezTo>
                    <a:pt x="1" y="1468"/>
                    <a:pt x="1" y="1554"/>
                    <a:pt x="54" y="1617"/>
                  </a:cubicBezTo>
                  <a:cubicBezTo>
                    <a:pt x="145" y="1737"/>
                    <a:pt x="342" y="1805"/>
                    <a:pt x="515" y="1805"/>
                  </a:cubicBezTo>
                  <a:lnTo>
                    <a:pt x="515" y="1872"/>
                  </a:lnTo>
                  <a:cubicBezTo>
                    <a:pt x="515" y="1906"/>
                    <a:pt x="554" y="1934"/>
                    <a:pt x="597" y="1934"/>
                  </a:cubicBezTo>
                  <a:cubicBezTo>
                    <a:pt x="636" y="1934"/>
                    <a:pt x="674" y="1910"/>
                    <a:pt x="674" y="1872"/>
                  </a:cubicBezTo>
                  <a:lnTo>
                    <a:pt x="674" y="1800"/>
                  </a:lnTo>
                  <a:cubicBezTo>
                    <a:pt x="924" y="1761"/>
                    <a:pt x="1122" y="1602"/>
                    <a:pt x="1122" y="1299"/>
                  </a:cubicBezTo>
                  <a:cubicBezTo>
                    <a:pt x="1117" y="1015"/>
                    <a:pt x="939" y="895"/>
                    <a:pt x="674" y="794"/>
                  </a:cubicBezTo>
                  <a:lnTo>
                    <a:pt x="674" y="385"/>
                  </a:lnTo>
                  <a:cubicBezTo>
                    <a:pt x="732" y="385"/>
                    <a:pt x="790" y="404"/>
                    <a:pt x="847" y="433"/>
                  </a:cubicBezTo>
                  <a:cubicBezTo>
                    <a:pt x="872" y="444"/>
                    <a:pt x="912" y="469"/>
                    <a:pt x="954" y="469"/>
                  </a:cubicBezTo>
                  <a:cubicBezTo>
                    <a:pt x="985" y="469"/>
                    <a:pt x="1018" y="455"/>
                    <a:pt x="1045" y="409"/>
                  </a:cubicBezTo>
                  <a:cubicBezTo>
                    <a:pt x="1088" y="351"/>
                    <a:pt x="1083" y="270"/>
                    <a:pt x="1035" y="222"/>
                  </a:cubicBezTo>
                  <a:cubicBezTo>
                    <a:pt x="944" y="145"/>
                    <a:pt x="785" y="120"/>
                    <a:pt x="674" y="120"/>
                  </a:cubicBezTo>
                  <a:lnTo>
                    <a:pt x="674" y="63"/>
                  </a:lnTo>
                  <a:cubicBezTo>
                    <a:pt x="674" y="24"/>
                    <a:pt x="631" y="0"/>
                    <a:pt x="5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6" name="Google Shape;15016;p138"/>
            <p:cNvSpPr/>
            <p:nvPr/>
          </p:nvSpPr>
          <p:spPr>
            <a:xfrm>
              <a:off x="5970499" y="3857806"/>
              <a:ext cx="98720" cy="84505"/>
            </a:xfrm>
            <a:custGeom>
              <a:avLst/>
              <a:gdLst/>
              <a:ahLst/>
              <a:cxnLst/>
              <a:rect l="l" t="t" r="r" b="b"/>
              <a:pathLst>
                <a:path w="3764" h="3222" extrusionOk="0">
                  <a:moveTo>
                    <a:pt x="2146" y="397"/>
                  </a:moveTo>
                  <a:cubicBezTo>
                    <a:pt x="2768" y="397"/>
                    <a:pt x="3364" y="880"/>
                    <a:pt x="3364" y="1612"/>
                  </a:cubicBezTo>
                  <a:cubicBezTo>
                    <a:pt x="3364" y="2276"/>
                    <a:pt x="2820" y="2820"/>
                    <a:pt x="2152" y="2820"/>
                  </a:cubicBezTo>
                  <a:cubicBezTo>
                    <a:pt x="1074" y="2820"/>
                    <a:pt x="535" y="1516"/>
                    <a:pt x="1295" y="756"/>
                  </a:cubicBezTo>
                  <a:cubicBezTo>
                    <a:pt x="1543" y="508"/>
                    <a:pt x="1847" y="397"/>
                    <a:pt x="2146" y="397"/>
                  </a:cubicBezTo>
                  <a:close/>
                  <a:moveTo>
                    <a:pt x="2152" y="0"/>
                  </a:moveTo>
                  <a:cubicBezTo>
                    <a:pt x="718" y="0"/>
                    <a:pt x="1" y="1733"/>
                    <a:pt x="1011" y="2748"/>
                  </a:cubicBezTo>
                  <a:cubicBezTo>
                    <a:pt x="1321" y="3057"/>
                    <a:pt x="1733" y="3222"/>
                    <a:pt x="2153" y="3222"/>
                  </a:cubicBezTo>
                  <a:cubicBezTo>
                    <a:pt x="2360" y="3222"/>
                    <a:pt x="2569" y="3182"/>
                    <a:pt x="2768" y="3099"/>
                  </a:cubicBezTo>
                  <a:cubicBezTo>
                    <a:pt x="3374" y="2849"/>
                    <a:pt x="3764" y="2262"/>
                    <a:pt x="3764" y="1608"/>
                  </a:cubicBezTo>
                  <a:cubicBezTo>
                    <a:pt x="3764" y="722"/>
                    <a:pt x="3042" y="0"/>
                    <a:pt x="21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7" name="Google Shape;15017;p138"/>
            <p:cNvSpPr/>
            <p:nvPr/>
          </p:nvSpPr>
          <p:spPr>
            <a:xfrm>
              <a:off x="5875109" y="3840390"/>
              <a:ext cx="211184" cy="151097"/>
            </a:xfrm>
            <a:custGeom>
              <a:avLst/>
              <a:gdLst/>
              <a:ahLst/>
              <a:cxnLst/>
              <a:rect l="l" t="t" r="r" b="b"/>
              <a:pathLst>
                <a:path w="8052" h="5761" extrusionOk="0">
                  <a:moveTo>
                    <a:pt x="2573" y="2274"/>
                  </a:moveTo>
                  <a:cubicBezTo>
                    <a:pt x="2967" y="2274"/>
                    <a:pt x="3350" y="2468"/>
                    <a:pt x="3580" y="2815"/>
                  </a:cubicBezTo>
                  <a:cubicBezTo>
                    <a:pt x="3623" y="2988"/>
                    <a:pt x="3691" y="3162"/>
                    <a:pt x="3772" y="3325"/>
                  </a:cubicBezTo>
                  <a:cubicBezTo>
                    <a:pt x="3782" y="3378"/>
                    <a:pt x="3787" y="3431"/>
                    <a:pt x="3787" y="3484"/>
                  </a:cubicBezTo>
                  <a:cubicBezTo>
                    <a:pt x="3787" y="4086"/>
                    <a:pt x="3344" y="4596"/>
                    <a:pt x="2752" y="4682"/>
                  </a:cubicBezTo>
                  <a:cubicBezTo>
                    <a:pt x="2691" y="4692"/>
                    <a:pt x="2630" y="4696"/>
                    <a:pt x="2569" y="4696"/>
                  </a:cubicBezTo>
                  <a:cubicBezTo>
                    <a:pt x="2046" y="4696"/>
                    <a:pt x="1570" y="4353"/>
                    <a:pt x="1415" y="3835"/>
                  </a:cubicBezTo>
                  <a:cubicBezTo>
                    <a:pt x="1242" y="3263"/>
                    <a:pt x="1511" y="2647"/>
                    <a:pt x="2055" y="2392"/>
                  </a:cubicBezTo>
                  <a:cubicBezTo>
                    <a:pt x="2222" y="2312"/>
                    <a:pt x="2398" y="2274"/>
                    <a:pt x="2573" y="2274"/>
                  </a:cubicBezTo>
                  <a:close/>
                  <a:moveTo>
                    <a:pt x="2574" y="1612"/>
                  </a:moveTo>
                  <a:cubicBezTo>
                    <a:pt x="2921" y="1612"/>
                    <a:pt x="3258" y="1709"/>
                    <a:pt x="3551" y="1887"/>
                  </a:cubicBezTo>
                  <a:cubicBezTo>
                    <a:pt x="3532" y="1983"/>
                    <a:pt x="3522" y="2079"/>
                    <a:pt x="3517" y="2180"/>
                  </a:cubicBezTo>
                  <a:cubicBezTo>
                    <a:pt x="3235" y="1976"/>
                    <a:pt x="2905" y="1874"/>
                    <a:pt x="2575" y="1874"/>
                  </a:cubicBezTo>
                  <a:cubicBezTo>
                    <a:pt x="2230" y="1874"/>
                    <a:pt x="1885" y="1985"/>
                    <a:pt x="1598" y="2204"/>
                  </a:cubicBezTo>
                  <a:cubicBezTo>
                    <a:pt x="1035" y="2637"/>
                    <a:pt x="818" y="3388"/>
                    <a:pt x="1068" y="4052"/>
                  </a:cubicBezTo>
                  <a:cubicBezTo>
                    <a:pt x="1305" y="4686"/>
                    <a:pt x="1910" y="5095"/>
                    <a:pt x="2575" y="5095"/>
                  </a:cubicBezTo>
                  <a:cubicBezTo>
                    <a:pt x="2611" y="5095"/>
                    <a:pt x="2648" y="5094"/>
                    <a:pt x="2685" y="5091"/>
                  </a:cubicBezTo>
                  <a:cubicBezTo>
                    <a:pt x="3392" y="5043"/>
                    <a:pt x="3989" y="4538"/>
                    <a:pt x="4148" y="3845"/>
                  </a:cubicBezTo>
                  <a:cubicBezTo>
                    <a:pt x="4215" y="3912"/>
                    <a:pt x="4287" y="3980"/>
                    <a:pt x="4364" y="4042"/>
                  </a:cubicBezTo>
                  <a:cubicBezTo>
                    <a:pt x="4099" y="4893"/>
                    <a:pt x="3339" y="5359"/>
                    <a:pt x="2569" y="5359"/>
                  </a:cubicBezTo>
                  <a:cubicBezTo>
                    <a:pt x="2012" y="5359"/>
                    <a:pt x="1450" y="5115"/>
                    <a:pt x="1068" y="4596"/>
                  </a:cubicBezTo>
                  <a:cubicBezTo>
                    <a:pt x="159" y="3359"/>
                    <a:pt x="1039" y="1612"/>
                    <a:pt x="2574" y="1612"/>
                  </a:cubicBezTo>
                  <a:close/>
                  <a:moveTo>
                    <a:pt x="5782" y="0"/>
                  </a:moveTo>
                  <a:cubicBezTo>
                    <a:pt x="4840" y="0"/>
                    <a:pt x="3986" y="592"/>
                    <a:pt x="3657" y="1482"/>
                  </a:cubicBezTo>
                  <a:cubicBezTo>
                    <a:pt x="3309" y="1293"/>
                    <a:pt x="2937" y="1205"/>
                    <a:pt x="2574" y="1205"/>
                  </a:cubicBezTo>
                  <a:cubicBezTo>
                    <a:pt x="1576" y="1205"/>
                    <a:pt x="634" y="1867"/>
                    <a:pt x="366" y="2921"/>
                  </a:cubicBezTo>
                  <a:cubicBezTo>
                    <a:pt x="0" y="4360"/>
                    <a:pt x="1092" y="5755"/>
                    <a:pt x="2574" y="5755"/>
                  </a:cubicBezTo>
                  <a:lnTo>
                    <a:pt x="2574" y="5760"/>
                  </a:lnTo>
                  <a:cubicBezTo>
                    <a:pt x="3527" y="5760"/>
                    <a:pt x="4379" y="5168"/>
                    <a:pt x="4706" y="4273"/>
                  </a:cubicBezTo>
                  <a:cubicBezTo>
                    <a:pt x="5047" y="4458"/>
                    <a:pt x="5419" y="4548"/>
                    <a:pt x="5790" y="4548"/>
                  </a:cubicBezTo>
                  <a:cubicBezTo>
                    <a:pt x="6298" y="4548"/>
                    <a:pt x="6801" y="4378"/>
                    <a:pt x="7213" y="4047"/>
                  </a:cubicBezTo>
                  <a:cubicBezTo>
                    <a:pt x="7612" y="3725"/>
                    <a:pt x="7887" y="3282"/>
                    <a:pt x="8007" y="2786"/>
                  </a:cubicBezTo>
                  <a:cubicBezTo>
                    <a:pt x="8052" y="2629"/>
                    <a:pt x="7926" y="2529"/>
                    <a:pt x="7804" y="2529"/>
                  </a:cubicBezTo>
                  <a:cubicBezTo>
                    <a:pt x="7717" y="2529"/>
                    <a:pt x="7632" y="2579"/>
                    <a:pt x="7612" y="2695"/>
                  </a:cubicBezTo>
                  <a:cubicBezTo>
                    <a:pt x="7439" y="3450"/>
                    <a:pt x="6818" y="4018"/>
                    <a:pt x="6058" y="4124"/>
                  </a:cubicBezTo>
                  <a:cubicBezTo>
                    <a:pt x="5968" y="4137"/>
                    <a:pt x="5878" y="4143"/>
                    <a:pt x="5789" y="4143"/>
                  </a:cubicBezTo>
                  <a:cubicBezTo>
                    <a:pt x="5121" y="4143"/>
                    <a:pt x="4493" y="3785"/>
                    <a:pt x="4157" y="3191"/>
                  </a:cubicBezTo>
                  <a:cubicBezTo>
                    <a:pt x="4124" y="3003"/>
                    <a:pt x="4056" y="2820"/>
                    <a:pt x="3955" y="2656"/>
                  </a:cubicBezTo>
                  <a:cubicBezTo>
                    <a:pt x="3753" y="1656"/>
                    <a:pt x="4388" y="674"/>
                    <a:pt x="5389" y="453"/>
                  </a:cubicBezTo>
                  <a:cubicBezTo>
                    <a:pt x="5523" y="424"/>
                    <a:pt x="5657" y="410"/>
                    <a:pt x="5789" y="410"/>
                  </a:cubicBezTo>
                  <a:cubicBezTo>
                    <a:pt x="6638" y="410"/>
                    <a:pt x="7408" y="990"/>
                    <a:pt x="7612" y="1848"/>
                  </a:cubicBezTo>
                  <a:cubicBezTo>
                    <a:pt x="7632" y="1965"/>
                    <a:pt x="7719" y="2016"/>
                    <a:pt x="7806" y="2016"/>
                  </a:cubicBezTo>
                  <a:cubicBezTo>
                    <a:pt x="7927" y="2016"/>
                    <a:pt x="8052" y="1918"/>
                    <a:pt x="8007" y="1761"/>
                  </a:cubicBezTo>
                  <a:cubicBezTo>
                    <a:pt x="7776" y="780"/>
                    <a:pt x="6934" y="68"/>
                    <a:pt x="5933" y="5"/>
                  </a:cubicBezTo>
                  <a:cubicBezTo>
                    <a:pt x="5882" y="2"/>
                    <a:pt x="5832" y="0"/>
                    <a:pt x="57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8" name="Google Shape;15018;p138"/>
            <p:cNvSpPr/>
            <p:nvPr/>
          </p:nvSpPr>
          <p:spPr>
            <a:xfrm>
              <a:off x="6012410" y="3875089"/>
              <a:ext cx="29034" cy="50881"/>
            </a:xfrm>
            <a:custGeom>
              <a:avLst/>
              <a:gdLst/>
              <a:ahLst/>
              <a:cxnLst/>
              <a:rect l="l" t="t" r="r" b="b"/>
              <a:pathLst>
                <a:path w="1107" h="1940" extrusionOk="0">
                  <a:moveTo>
                    <a:pt x="515" y="390"/>
                  </a:moveTo>
                  <a:lnTo>
                    <a:pt x="515" y="746"/>
                  </a:lnTo>
                  <a:cubicBezTo>
                    <a:pt x="376" y="689"/>
                    <a:pt x="327" y="645"/>
                    <a:pt x="327" y="554"/>
                  </a:cubicBezTo>
                  <a:cubicBezTo>
                    <a:pt x="327" y="453"/>
                    <a:pt x="414" y="405"/>
                    <a:pt x="515" y="390"/>
                  </a:cubicBezTo>
                  <a:close/>
                  <a:moveTo>
                    <a:pt x="635" y="1117"/>
                  </a:moveTo>
                  <a:cubicBezTo>
                    <a:pt x="785" y="1179"/>
                    <a:pt x="813" y="1247"/>
                    <a:pt x="813" y="1333"/>
                  </a:cubicBezTo>
                  <a:cubicBezTo>
                    <a:pt x="813" y="1444"/>
                    <a:pt x="746" y="1507"/>
                    <a:pt x="640" y="1526"/>
                  </a:cubicBezTo>
                  <a:lnTo>
                    <a:pt x="635" y="1531"/>
                  </a:lnTo>
                  <a:lnTo>
                    <a:pt x="635" y="1117"/>
                  </a:lnTo>
                  <a:close/>
                  <a:moveTo>
                    <a:pt x="578" y="1"/>
                  </a:moveTo>
                  <a:cubicBezTo>
                    <a:pt x="544" y="1"/>
                    <a:pt x="501" y="25"/>
                    <a:pt x="501" y="63"/>
                  </a:cubicBezTo>
                  <a:lnTo>
                    <a:pt x="501" y="126"/>
                  </a:lnTo>
                  <a:cubicBezTo>
                    <a:pt x="222" y="164"/>
                    <a:pt x="39" y="313"/>
                    <a:pt x="39" y="588"/>
                  </a:cubicBezTo>
                  <a:cubicBezTo>
                    <a:pt x="39" y="886"/>
                    <a:pt x="270" y="977"/>
                    <a:pt x="501" y="1064"/>
                  </a:cubicBezTo>
                  <a:lnTo>
                    <a:pt x="501" y="1531"/>
                  </a:lnTo>
                  <a:cubicBezTo>
                    <a:pt x="371" y="1516"/>
                    <a:pt x="308" y="1463"/>
                    <a:pt x="198" y="1382"/>
                  </a:cubicBezTo>
                  <a:cubicBezTo>
                    <a:pt x="174" y="1364"/>
                    <a:pt x="152" y="1357"/>
                    <a:pt x="132" y="1357"/>
                  </a:cubicBezTo>
                  <a:cubicBezTo>
                    <a:pt x="54" y="1357"/>
                    <a:pt x="0" y="1460"/>
                    <a:pt x="0" y="1521"/>
                  </a:cubicBezTo>
                  <a:cubicBezTo>
                    <a:pt x="0" y="1560"/>
                    <a:pt x="15" y="1593"/>
                    <a:pt x="39" y="1622"/>
                  </a:cubicBezTo>
                  <a:cubicBezTo>
                    <a:pt x="130" y="1747"/>
                    <a:pt x="327" y="1815"/>
                    <a:pt x="501" y="1815"/>
                  </a:cubicBezTo>
                  <a:lnTo>
                    <a:pt x="501" y="1877"/>
                  </a:lnTo>
                  <a:cubicBezTo>
                    <a:pt x="501" y="1911"/>
                    <a:pt x="539" y="1940"/>
                    <a:pt x="578" y="1940"/>
                  </a:cubicBezTo>
                  <a:cubicBezTo>
                    <a:pt x="621" y="1940"/>
                    <a:pt x="659" y="1916"/>
                    <a:pt x="659" y="1877"/>
                  </a:cubicBezTo>
                  <a:lnTo>
                    <a:pt x="659" y="1805"/>
                  </a:lnTo>
                  <a:cubicBezTo>
                    <a:pt x="910" y="1767"/>
                    <a:pt x="1107" y="1608"/>
                    <a:pt x="1107" y="1305"/>
                  </a:cubicBezTo>
                  <a:cubicBezTo>
                    <a:pt x="1102" y="1011"/>
                    <a:pt x="914" y="891"/>
                    <a:pt x="659" y="799"/>
                  </a:cubicBezTo>
                  <a:lnTo>
                    <a:pt x="659" y="381"/>
                  </a:lnTo>
                  <a:cubicBezTo>
                    <a:pt x="736" y="390"/>
                    <a:pt x="818" y="414"/>
                    <a:pt x="886" y="458"/>
                  </a:cubicBezTo>
                  <a:cubicBezTo>
                    <a:pt x="901" y="466"/>
                    <a:pt x="918" y="470"/>
                    <a:pt x="934" y="470"/>
                  </a:cubicBezTo>
                  <a:cubicBezTo>
                    <a:pt x="974" y="470"/>
                    <a:pt x="1013" y="447"/>
                    <a:pt x="1030" y="410"/>
                  </a:cubicBezTo>
                  <a:cubicBezTo>
                    <a:pt x="1073" y="352"/>
                    <a:pt x="1068" y="270"/>
                    <a:pt x="1020" y="222"/>
                  </a:cubicBezTo>
                  <a:cubicBezTo>
                    <a:pt x="929" y="145"/>
                    <a:pt x="775" y="121"/>
                    <a:pt x="659" y="121"/>
                  </a:cubicBezTo>
                  <a:lnTo>
                    <a:pt x="659" y="63"/>
                  </a:lnTo>
                  <a:cubicBezTo>
                    <a:pt x="659" y="25"/>
                    <a:pt x="616" y="1"/>
                    <a:pt x="5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9" name="Google Shape;15019;p138"/>
            <p:cNvSpPr/>
            <p:nvPr/>
          </p:nvSpPr>
          <p:spPr>
            <a:xfrm>
              <a:off x="5776153" y="3959306"/>
              <a:ext cx="367028" cy="211026"/>
            </a:xfrm>
            <a:custGeom>
              <a:avLst/>
              <a:gdLst/>
              <a:ahLst/>
              <a:cxnLst/>
              <a:rect l="l" t="t" r="r" b="b"/>
              <a:pathLst>
                <a:path w="13994" h="8046" extrusionOk="0">
                  <a:moveTo>
                    <a:pt x="4453" y="2387"/>
                  </a:moveTo>
                  <a:cubicBezTo>
                    <a:pt x="4473" y="2387"/>
                    <a:pt x="4493" y="2400"/>
                    <a:pt x="4504" y="2419"/>
                  </a:cubicBezTo>
                  <a:lnTo>
                    <a:pt x="5890" y="6100"/>
                  </a:lnTo>
                  <a:cubicBezTo>
                    <a:pt x="5900" y="6129"/>
                    <a:pt x="5885" y="6158"/>
                    <a:pt x="5857" y="6168"/>
                  </a:cubicBezTo>
                  <a:lnTo>
                    <a:pt x="4966" y="6500"/>
                  </a:lnTo>
                  <a:lnTo>
                    <a:pt x="3547" y="2727"/>
                  </a:lnTo>
                  <a:lnTo>
                    <a:pt x="4437" y="2390"/>
                  </a:lnTo>
                  <a:cubicBezTo>
                    <a:pt x="4442" y="2388"/>
                    <a:pt x="4448" y="2387"/>
                    <a:pt x="4453" y="2387"/>
                  </a:cubicBezTo>
                  <a:close/>
                  <a:moveTo>
                    <a:pt x="3167" y="2867"/>
                  </a:moveTo>
                  <a:lnTo>
                    <a:pt x="4586" y="6644"/>
                  </a:lnTo>
                  <a:lnTo>
                    <a:pt x="1945" y="7640"/>
                  </a:lnTo>
                  <a:cubicBezTo>
                    <a:pt x="1933" y="7645"/>
                    <a:pt x="1922" y="7647"/>
                    <a:pt x="1911" y="7647"/>
                  </a:cubicBezTo>
                  <a:cubicBezTo>
                    <a:pt x="1876" y="7647"/>
                    <a:pt x="1845" y="7625"/>
                    <a:pt x="1834" y="7592"/>
                  </a:cubicBezTo>
                  <a:lnTo>
                    <a:pt x="472" y="3974"/>
                  </a:lnTo>
                  <a:cubicBezTo>
                    <a:pt x="453" y="3930"/>
                    <a:pt x="477" y="3882"/>
                    <a:pt x="520" y="3868"/>
                  </a:cubicBezTo>
                  <a:lnTo>
                    <a:pt x="3167" y="2867"/>
                  </a:lnTo>
                  <a:close/>
                  <a:moveTo>
                    <a:pt x="12829" y="0"/>
                  </a:moveTo>
                  <a:cubicBezTo>
                    <a:pt x="12522" y="0"/>
                    <a:pt x="12229" y="161"/>
                    <a:pt x="12006" y="370"/>
                  </a:cubicBezTo>
                  <a:lnTo>
                    <a:pt x="9860" y="2145"/>
                  </a:lnTo>
                  <a:cubicBezTo>
                    <a:pt x="9740" y="1880"/>
                    <a:pt x="9485" y="1621"/>
                    <a:pt x="8999" y="1621"/>
                  </a:cubicBezTo>
                  <a:cubicBezTo>
                    <a:pt x="8407" y="1621"/>
                    <a:pt x="7967" y="1617"/>
                    <a:pt x="7628" y="1617"/>
                  </a:cubicBezTo>
                  <a:cubicBezTo>
                    <a:pt x="6824" y="1617"/>
                    <a:pt x="6591" y="1636"/>
                    <a:pt x="6256" y="1765"/>
                  </a:cubicBezTo>
                  <a:lnTo>
                    <a:pt x="6251" y="1765"/>
                  </a:lnTo>
                  <a:lnTo>
                    <a:pt x="4889" y="2328"/>
                  </a:lnTo>
                  <a:lnTo>
                    <a:pt x="4875" y="2275"/>
                  </a:lnTo>
                  <a:cubicBezTo>
                    <a:pt x="4804" y="2097"/>
                    <a:pt x="4634" y="1984"/>
                    <a:pt x="4453" y="1984"/>
                  </a:cubicBezTo>
                  <a:cubicBezTo>
                    <a:pt x="4400" y="1984"/>
                    <a:pt x="4345" y="1994"/>
                    <a:pt x="4293" y="2015"/>
                  </a:cubicBezTo>
                  <a:lnTo>
                    <a:pt x="376" y="3488"/>
                  </a:lnTo>
                  <a:cubicBezTo>
                    <a:pt x="126" y="3584"/>
                    <a:pt x="1" y="3863"/>
                    <a:pt x="92" y="4113"/>
                  </a:cubicBezTo>
                  <a:lnTo>
                    <a:pt x="1459" y="7731"/>
                  </a:lnTo>
                  <a:cubicBezTo>
                    <a:pt x="1530" y="7926"/>
                    <a:pt x="1718" y="8045"/>
                    <a:pt x="1915" y="8045"/>
                  </a:cubicBezTo>
                  <a:cubicBezTo>
                    <a:pt x="1972" y="8045"/>
                    <a:pt x="2029" y="8036"/>
                    <a:pt x="2084" y="8015"/>
                  </a:cubicBezTo>
                  <a:lnTo>
                    <a:pt x="5996" y="6538"/>
                  </a:lnTo>
                  <a:cubicBezTo>
                    <a:pt x="6232" y="6452"/>
                    <a:pt x="6347" y="6192"/>
                    <a:pt x="6261" y="5956"/>
                  </a:cubicBezTo>
                  <a:lnTo>
                    <a:pt x="6242" y="5908"/>
                  </a:lnTo>
                  <a:cubicBezTo>
                    <a:pt x="6954" y="5610"/>
                    <a:pt x="6968" y="5571"/>
                    <a:pt x="7704" y="5571"/>
                  </a:cubicBezTo>
                  <a:cubicBezTo>
                    <a:pt x="7959" y="5557"/>
                    <a:pt x="7959" y="5181"/>
                    <a:pt x="7704" y="5167"/>
                  </a:cubicBezTo>
                  <a:cubicBezTo>
                    <a:pt x="6906" y="5172"/>
                    <a:pt x="6833" y="5225"/>
                    <a:pt x="6102" y="5533"/>
                  </a:cubicBezTo>
                  <a:lnTo>
                    <a:pt x="5034" y="2703"/>
                  </a:lnTo>
                  <a:lnTo>
                    <a:pt x="6405" y="2135"/>
                  </a:lnTo>
                  <a:cubicBezTo>
                    <a:pt x="6690" y="2028"/>
                    <a:pt x="6891" y="2013"/>
                    <a:pt x="7718" y="2013"/>
                  </a:cubicBezTo>
                  <a:cubicBezTo>
                    <a:pt x="8037" y="2013"/>
                    <a:pt x="8451" y="2015"/>
                    <a:pt x="8999" y="2015"/>
                  </a:cubicBezTo>
                  <a:cubicBezTo>
                    <a:pt x="9215" y="2015"/>
                    <a:pt x="9369" y="2092"/>
                    <a:pt x="9461" y="2246"/>
                  </a:cubicBezTo>
                  <a:cubicBezTo>
                    <a:pt x="9509" y="2323"/>
                    <a:pt x="9538" y="2410"/>
                    <a:pt x="9547" y="2496"/>
                  </a:cubicBezTo>
                  <a:cubicBezTo>
                    <a:pt x="9542" y="2573"/>
                    <a:pt x="9494" y="2944"/>
                    <a:pt x="9133" y="3002"/>
                  </a:cubicBezTo>
                  <a:cubicBezTo>
                    <a:pt x="8585" y="3098"/>
                    <a:pt x="7401" y="3266"/>
                    <a:pt x="7392" y="3266"/>
                  </a:cubicBezTo>
                  <a:cubicBezTo>
                    <a:pt x="7146" y="3305"/>
                    <a:pt x="7175" y="3666"/>
                    <a:pt x="7420" y="3666"/>
                  </a:cubicBezTo>
                  <a:lnTo>
                    <a:pt x="7449" y="3666"/>
                  </a:lnTo>
                  <a:cubicBezTo>
                    <a:pt x="7459" y="3666"/>
                    <a:pt x="8652" y="3497"/>
                    <a:pt x="9206" y="3401"/>
                  </a:cubicBezTo>
                  <a:cubicBezTo>
                    <a:pt x="9716" y="3314"/>
                    <a:pt x="9903" y="2881"/>
                    <a:pt x="9942" y="2597"/>
                  </a:cubicBezTo>
                  <a:lnTo>
                    <a:pt x="12266" y="673"/>
                  </a:lnTo>
                  <a:lnTo>
                    <a:pt x="12271" y="668"/>
                  </a:lnTo>
                  <a:lnTo>
                    <a:pt x="12280" y="658"/>
                  </a:lnTo>
                  <a:cubicBezTo>
                    <a:pt x="12425" y="522"/>
                    <a:pt x="12616" y="396"/>
                    <a:pt x="12820" y="396"/>
                  </a:cubicBezTo>
                  <a:cubicBezTo>
                    <a:pt x="12941" y="396"/>
                    <a:pt x="13066" y="440"/>
                    <a:pt x="13190" y="552"/>
                  </a:cubicBezTo>
                  <a:cubicBezTo>
                    <a:pt x="13565" y="923"/>
                    <a:pt x="13219" y="1366"/>
                    <a:pt x="13142" y="1457"/>
                  </a:cubicBezTo>
                  <a:lnTo>
                    <a:pt x="10211" y="4609"/>
                  </a:lnTo>
                  <a:lnTo>
                    <a:pt x="10206" y="4613"/>
                  </a:lnTo>
                  <a:cubicBezTo>
                    <a:pt x="9793" y="5085"/>
                    <a:pt x="9239" y="5162"/>
                    <a:pt x="9013" y="5172"/>
                  </a:cubicBezTo>
                  <a:lnTo>
                    <a:pt x="8647" y="5172"/>
                  </a:lnTo>
                  <a:cubicBezTo>
                    <a:pt x="8392" y="5186"/>
                    <a:pt x="8392" y="5561"/>
                    <a:pt x="8647" y="5576"/>
                  </a:cubicBezTo>
                  <a:lnTo>
                    <a:pt x="9028" y="5576"/>
                  </a:lnTo>
                  <a:cubicBezTo>
                    <a:pt x="9302" y="5561"/>
                    <a:pt x="9990" y="5470"/>
                    <a:pt x="10505" y="4878"/>
                  </a:cubicBezTo>
                  <a:lnTo>
                    <a:pt x="13440" y="1726"/>
                  </a:lnTo>
                  <a:cubicBezTo>
                    <a:pt x="13695" y="1428"/>
                    <a:pt x="13993" y="788"/>
                    <a:pt x="13464" y="269"/>
                  </a:cubicBezTo>
                  <a:lnTo>
                    <a:pt x="13459" y="264"/>
                  </a:lnTo>
                  <a:cubicBezTo>
                    <a:pt x="13256" y="76"/>
                    <a:pt x="13039" y="0"/>
                    <a:pt x="128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20" name="Google Shape;15020;p138"/>
          <p:cNvGrpSpPr/>
          <p:nvPr/>
        </p:nvGrpSpPr>
        <p:grpSpPr>
          <a:xfrm>
            <a:off x="6657161" y="3641233"/>
            <a:ext cx="375211" cy="359186"/>
            <a:chOff x="6657161" y="3825808"/>
            <a:chExt cx="375211" cy="359186"/>
          </a:xfrm>
        </p:grpSpPr>
        <p:sp>
          <p:nvSpPr>
            <p:cNvPr id="15021" name="Google Shape;15021;p138"/>
            <p:cNvSpPr/>
            <p:nvPr/>
          </p:nvSpPr>
          <p:spPr>
            <a:xfrm>
              <a:off x="6780194" y="4040165"/>
              <a:ext cx="9625" cy="20090"/>
            </a:xfrm>
            <a:custGeom>
              <a:avLst/>
              <a:gdLst/>
              <a:ahLst/>
              <a:cxnLst/>
              <a:rect l="l" t="t" r="r" b="b"/>
              <a:pathLst>
                <a:path w="367" h="766" extrusionOk="0">
                  <a:moveTo>
                    <a:pt x="323" y="0"/>
                  </a:moveTo>
                  <a:lnTo>
                    <a:pt x="1" y="323"/>
                  </a:lnTo>
                  <a:cubicBezTo>
                    <a:pt x="107" y="482"/>
                    <a:pt x="232" y="631"/>
                    <a:pt x="367" y="765"/>
                  </a:cubicBezTo>
                  <a:cubicBezTo>
                    <a:pt x="333" y="510"/>
                    <a:pt x="318" y="255"/>
                    <a:pt x="323" y="0"/>
                  </a:cubicBezTo>
                  <a:close/>
                </a:path>
              </a:pathLst>
            </a:custGeom>
            <a:solidFill>
              <a:srgbClr val="A7B3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2" name="Google Shape;15022;p138"/>
            <p:cNvSpPr/>
            <p:nvPr/>
          </p:nvSpPr>
          <p:spPr>
            <a:xfrm>
              <a:off x="6789794" y="3854134"/>
              <a:ext cx="236388" cy="248637"/>
            </a:xfrm>
            <a:custGeom>
              <a:avLst/>
              <a:gdLst/>
              <a:ahLst/>
              <a:cxnLst/>
              <a:rect l="l" t="t" r="r" b="b"/>
              <a:pathLst>
                <a:path w="9013" h="9480" extrusionOk="0">
                  <a:moveTo>
                    <a:pt x="7853" y="1"/>
                  </a:moveTo>
                  <a:lnTo>
                    <a:pt x="7853" y="1"/>
                  </a:lnTo>
                  <a:cubicBezTo>
                    <a:pt x="7853" y="1"/>
                    <a:pt x="8185" y="2210"/>
                    <a:pt x="7031" y="3369"/>
                  </a:cubicBezTo>
                  <a:lnTo>
                    <a:pt x="3364" y="7036"/>
                  </a:lnTo>
                  <a:cubicBezTo>
                    <a:pt x="2631" y="7769"/>
                    <a:pt x="1473" y="7903"/>
                    <a:pt x="725" y="7903"/>
                  </a:cubicBezTo>
                  <a:cubicBezTo>
                    <a:pt x="295" y="7903"/>
                    <a:pt x="1" y="7858"/>
                    <a:pt x="1" y="7858"/>
                  </a:cubicBezTo>
                  <a:lnTo>
                    <a:pt x="1" y="7858"/>
                  </a:lnTo>
                  <a:cubicBezTo>
                    <a:pt x="361" y="8224"/>
                    <a:pt x="814" y="8484"/>
                    <a:pt x="1305" y="8619"/>
                  </a:cubicBezTo>
                  <a:lnTo>
                    <a:pt x="2166" y="9480"/>
                  </a:lnTo>
                  <a:cubicBezTo>
                    <a:pt x="2897" y="9013"/>
                    <a:pt x="3576" y="8470"/>
                    <a:pt x="4192" y="7858"/>
                  </a:cubicBezTo>
                  <a:lnTo>
                    <a:pt x="7853" y="4192"/>
                  </a:lnTo>
                  <a:cubicBezTo>
                    <a:pt x="9013" y="3037"/>
                    <a:pt x="9013" y="1161"/>
                    <a:pt x="7853" y="1"/>
                  </a:cubicBezTo>
                  <a:close/>
                </a:path>
              </a:pathLst>
            </a:custGeom>
            <a:solidFill>
              <a:srgbClr val="8A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3" name="Google Shape;15023;p138"/>
            <p:cNvSpPr/>
            <p:nvPr/>
          </p:nvSpPr>
          <p:spPr>
            <a:xfrm>
              <a:off x="6767972" y="3831447"/>
              <a:ext cx="249266" cy="241136"/>
            </a:xfrm>
            <a:custGeom>
              <a:avLst/>
              <a:gdLst/>
              <a:ahLst/>
              <a:cxnLst/>
              <a:rect l="l" t="t" r="r" b="b"/>
              <a:pathLst>
                <a:path w="9504" h="9194" extrusionOk="0">
                  <a:moveTo>
                    <a:pt x="6592" y="1508"/>
                  </a:moveTo>
                  <a:cubicBezTo>
                    <a:pt x="6965" y="1508"/>
                    <a:pt x="7338" y="1650"/>
                    <a:pt x="7622" y="1934"/>
                  </a:cubicBezTo>
                  <a:cubicBezTo>
                    <a:pt x="8190" y="2502"/>
                    <a:pt x="8190" y="3426"/>
                    <a:pt x="7622" y="3993"/>
                  </a:cubicBezTo>
                  <a:lnTo>
                    <a:pt x="5784" y="5832"/>
                  </a:lnTo>
                  <a:lnTo>
                    <a:pt x="5399" y="5928"/>
                  </a:lnTo>
                  <a:lnTo>
                    <a:pt x="4056" y="7554"/>
                  </a:lnTo>
                  <a:lnTo>
                    <a:pt x="3955" y="7660"/>
                  </a:lnTo>
                  <a:cubicBezTo>
                    <a:pt x="3672" y="7944"/>
                    <a:pt x="3300" y="8086"/>
                    <a:pt x="2928" y="8086"/>
                  </a:cubicBezTo>
                  <a:cubicBezTo>
                    <a:pt x="2556" y="8086"/>
                    <a:pt x="2185" y="7944"/>
                    <a:pt x="1901" y="7660"/>
                  </a:cubicBezTo>
                  <a:cubicBezTo>
                    <a:pt x="1328" y="7092"/>
                    <a:pt x="1328" y="6168"/>
                    <a:pt x="1901" y="5601"/>
                  </a:cubicBezTo>
                  <a:lnTo>
                    <a:pt x="5563" y="1934"/>
                  </a:lnTo>
                  <a:cubicBezTo>
                    <a:pt x="5846" y="1650"/>
                    <a:pt x="6219" y="1508"/>
                    <a:pt x="6592" y="1508"/>
                  </a:cubicBezTo>
                  <a:close/>
                  <a:moveTo>
                    <a:pt x="6592" y="1"/>
                  </a:moveTo>
                  <a:cubicBezTo>
                    <a:pt x="5834" y="1"/>
                    <a:pt x="5077" y="291"/>
                    <a:pt x="4499" y="871"/>
                  </a:cubicBezTo>
                  <a:lnTo>
                    <a:pt x="833" y="4537"/>
                  </a:lnTo>
                  <a:lnTo>
                    <a:pt x="0" y="7087"/>
                  </a:lnTo>
                  <a:cubicBezTo>
                    <a:pt x="68" y="7516"/>
                    <a:pt x="226" y="7920"/>
                    <a:pt x="467" y="8281"/>
                  </a:cubicBezTo>
                  <a:lnTo>
                    <a:pt x="510" y="8237"/>
                  </a:lnTo>
                  <a:cubicBezTo>
                    <a:pt x="582" y="8420"/>
                    <a:pt x="693" y="8584"/>
                    <a:pt x="833" y="8723"/>
                  </a:cubicBezTo>
                  <a:cubicBezTo>
                    <a:pt x="1151" y="9041"/>
                    <a:pt x="1585" y="9194"/>
                    <a:pt x="2068" y="9194"/>
                  </a:cubicBezTo>
                  <a:cubicBezTo>
                    <a:pt x="2206" y="9194"/>
                    <a:pt x="2348" y="9181"/>
                    <a:pt x="2493" y="9156"/>
                  </a:cubicBezTo>
                  <a:cubicBezTo>
                    <a:pt x="3137" y="9046"/>
                    <a:pt x="3825" y="8685"/>
                    <a:pt x="4403" y="8108"/>
                  </a:cubicBezTo>
                  <a:lnTo>
                    <a:pt x="8069" y="4441"/>
                  </a:lnTo>
                  <a:cubicBezTo>
                    <a:pt x="9224" y="3281"/>
                    <a:pt x="9503" y="1684"/>
                    <a:pt x="8685" y="871"/>
                  </a:cubicBezTo>
                  <a:cubicBezTo>
                    <a:pt x="8108" y="291"/>
                    <a:pt x="7350" y="1"/>
                    <a:pt x="6592" y="1"/>
                  </a:cubicBezTo>
                  <a:close/>
                </a:path>
              </a:pathLst>
            </a:custGeom>
            <a:solidFill>
              <a:srgbClr val="A7B3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4" name="Google Shape;15024;p138"/>
            <p:cNvSpPr/>
            <p:nvPr/>
          </p:nvSpPr>
          <p:spPr>
            <a:xfrm>
              <a:off x="6895543" y="3950572"/>
              <a:ext cx="24129" cy="57937"/>
            </a:xfrm>
            <a:custGeom>
              <a:avLst/>
              <a:gdLst/>
              <a:ahLst/>
              <a:cxnLst/>
              <a:rect l="l" t="t" r="r" b="b"/>
              <a:pathLst>
                <a:path w="920" h="2209" extrusionOk="0">
                  <a:moveTo>
                    <a:pt x="164" y="0"/>
                  </a:moveTo>
                  <a:lnTo>
                    <a:pt x="164" y="0"/>
                  </a:lnTo>
                  <a:cubicBezTo>
                    <a:pt x="164" y="0"/>
                    <a:pt x="333" y="1136"/>
                    <a:pt x="1" y="2209"/>
                  </a:cubicBezTo>
                  <a:lnTo>
                    <a:pt x="920" y="1290"/>
                  </a:lnTo>
                  <a:cubicBezTo>
                    <a:pt x="780" y="804"/>
                    <a:pt x="520" y="356"/>
                    <a:pt x="164"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5" name="Google Shape;15025;p138"/>
            <p:cNvSpPr/>
            <p:nvPr/>
          </p:nvSpPr>
          <p:spPr>
            <a:xfrm>
              <a:off x="6693748" y="4101485"/>
              <a:ext cx="161063" cy="77765"/>
            </a:xfrm>
            <a:custGeom>
              <a:avLst/>
              <a:gdLst/>
              <a:ahLst/>
              <a:cxnLst/>
              <a:rect l="l" t="t" r="r" b="b"/>
              <a:pathLst>
                <a:path w="6141" h="2965" extrusionOk="0">
                  <a:moveTo>
                    <a:pt x="4639" y="1"/>
                  </a:moveTo>
                  <a:lnTo>
                    <a:pt x="3369" y="1276"/>
                  </a:lnTo>
                  <a:cubicBezTo>
                    <a:pt x="2633" y="2009"/>
                    <a:pt x="1474" y="2143"/>
                    <a:pt x="725" y="2143"/>
                  </a:cubicBezTo>
                  <a:cubicBezTo>
                    <a:pt x="295" y="2143"/>
                    <a:pt x="1" y="2099"/>
                    <a:pt x="1" y="2099"/>
                  </a:cubicBezTo>
                  <a:lnTo>
                    <a:pt x="1" y="2099"/>
                  </a:lnTo>
                  <a:cubicBezTo>
                    <a:pt x="581" y="2676"/>
                    <a:pt x="1339" y="2965"/>
                    <a:pt x="2096" y="2965"/>
                  </a:cubicBezTo>
                  <a:cubicBezTo>
                    <a:pt x="2854" y="2965"/>
                    <a:pt x="3612" y="2676"/>
                    <a:pt x="4192" y="2099"/>
                  </a:cubicBezTo>
                  <a:lnTo>
                    <a:pt x="6141" y="150"/>
                  </a:lnTo>
                  <a:lnTo>
                    <a:pt x="4639"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6" name="Google Shape;15026;p138"/>
            <p:cNvSpPr/>
            <p:nvPr/>
          </p:nvSpPr>
          <p:spPr>
            <a:xfrm>
              <a:off x="6815287" y="4056558"/>
              <a:ext cx="88124" cy="49334"/>
            </a:xfrm>
            <a:custGeom>
              <a:avLst/>
              <a:gdLst/>
              <a:ahLst/>
              <a:cxnLst/>
              <a:rect l="l" t="t" r="r" b="b"/>
              <a:pathLst>
                <a:path w="3360" h="1881" extrusionOk="0">
                  <a:moveTo>
                    <a:pt x="3359" y="1"/>
                  </a:moveTo>
                  <a:lnTo>
                    <a:pt x="3215" y="140"/>
                  </a:lnTo>
                  <a:cubicBezTo>
                    <a:pt x="2658" y="702"/>
                    <a:pt x="1902" y="1008"/>
                    <a:pt x="1125" y="1008"/>
                  </a:cubicBezTo>
                  <a:cubicBezTo>
                    <a:pt x="996" y="1008"/>
                    <a:pt x="866" y="1000"/>
                    <a:pt x="737" y="982"/>
                  </a:cubicBezTo>
                  <a:lnTo>
                    <a:pt x="1" y="1714"/>
                  </a:lnTo>
                  <a:cubicBezTo>
                    <a:pt x="369" y="1826"/>
                    <a:pt x="749" y="1881"/>
                    <a:pt x="1130" y="1881"/>
                  </a:cubicBezTo>
                  <a:cubicBezTo>
                    <a:pt x="1255" y="1881"/>
                    <a:pt x="1381" y="1875"/>
                    <a:pt x="1507" y="1863"/>
                  </a:cubicBezTo>
                  <a:lnTo>
                    <a:pt x="3224" y="145"/>
                  </a:lnTo>
                  <a:cubicBezTo>
                    <a:pt x="3273" y="97"/>
                    <a:pt x="3316" y="49"/>
                    <a:pt x="3359" y="1"/>
                  </a:cubicBezTo>
                  <a:close/>
                </a:path>
              </a:pathLst>
            </a:custGeom>
            <a:solidFill>
              <a:srgbClr val="A8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7" name="Google Shape;15027;p138"/>
            <p:cNvSpPr/>
            <p:nvPr/>
          </p:nvSpPr>
          <p:spPr>
            <a:xfrm>
              <a:off x="6663482" y="3927754"/>
              <a:ext cx="250394" cy="241004"/>
            </a:xfrm>
            <a:custGeom>
              <a:avLst/>
              <a:gdLst/>
              <a:ahLst/>
              <a:cxnLst/>
              <a:rect l="l" t="t" r="r" b="b"/>
              <a:pathLst>
                <a:path w="9547" h="9189" extrusionOk="0">
                  <a:moveTo>
                    <a:pt x="6915" y="0"/>
                  </a:moveTo>
                  <a:cubicBezTo>
                    <a:pt x="6157" y="0"/>
                    <a:pt x="5399" y="290"/>
                    <a:pt x="4821" y="870"/>
                  </a:cubicBezTo>
                  <a:lnTo>
                    <a:pt x="1155" y="4532"/>
                  </a:lnTo>
                  <a:cubicBezTo>
                    <a:pt x="0" y="5691"/>
                    <a:pt x="0" y="7563"/>
                    <a:pt x="1155" y="8723"/>
                  </a:cubicBezTo>
                  <a:cubicBezTo>
                    <a:pt x="1471" y="9039"/>
                    <a:pt x="1906" y="9189"/>
                    <a:pt x="2386" y="9189"/>
                  </a:cubicBezTo>
                  <a:cubicBezTo>
                    <a:pt x="2526" y="9189"/>
                    <a:pt x="2669" y="9176"/>
                    <a:pt x="2815" y="9151"/>
                  </a:cubicBezTo>
                  <a:cubicBezTo>
                    <a:pt x="3460" y="9040"/>
                    <a:pt x="4148" y="8684"/>
                    <a:pt x="4725" y="8102"/>
                  </a:cubicBezTo>
                  <a:lnTo>
                    <a:pt x="6121" y="6711"/>
                  </a:lnTo>
                  <a:cubicBezTo>
                    <a:pt x="6121" y="6711"/>
                    <a:pt x="5963" y="6494"/>
                    <a:pt x="5557" y="6494"/>
                  </a:cubicBezTo>
                  <a:cubicBezTo>
                    <a:pt x="5519" y="6494"/>
                    <a:pt x="5479" y="6496"/>
                    <a:pt x="5437" y="6500"/>
                  </a:cubicBezTo>
                  <a:lnTo>
                    <a:pt x="4278" y="7655"/>
                  </a:lnTo>
                  <a:cubicBezTo>
                    <a:pt x="3994" y="7938"/>
                    <a:pt x="3622" y="8080"/>
                    <a:pt x="3250" y="8080"/>
                  </a:cubicBezTo>
                  <a:cubicBezTo>
                    <a:pt x="2879" y="8080"/>
                    <a:pt x="2507" y="7938"/>
                    <a:pt x="2223" y="7655"/>
                  </a:cubicBezTo>
                  <a:cubicBezTo>
                    <a:pt x="1655" y="7087"/>
                    <a:pt x="1655" y="6168"/>
                    <a:pt x="2223" y="5600"/>
                  </a:cubicBezTo>
                  <a:lnTo>
                    <a:pt x="5890" y="1933"/>
                  </a:lnTo>
                  <a:cubicBezTo>
                    <a:pt x="6171" y="1649"/>
                    <a:pt x="6545" y="1506"/>
                    <a:pt x="6919" y="1506"/>
                  </a:cubicBezTo>
                  <a:cubicBezTo>
                    <a:pt x="7267" y="1506"/>
                    <a:pt x="7615" y="1630"/>
                    <a:pt x="7891" y="1880"/>
                  </a:cubicBezTo>
                  <a:cubicBezTo>
                    <a:pt x="8469" y="2405"/>
                    <a:pt x="8531" y="3286"/>
                    <a:pt x="8040" y="3882"/>
                  </a:cubicBezTo>
                  <a:lnTo>
                    <a:pt x="9450" y="2477"/>
                  </a:lnTo>
                  <a:cubicBezTo>
                    <a:pt x="9547" y="1847"/>
                    <a:pt x="9412" y="1265"/>
                    <a:pt x="9012" y="870"/>
                  </a:cubicBezTo>
                  <a:cubicBezTo>
                    <a:pt x="8433" y="290"/>
                    <a:pt x="7674" y="0"/>
                    <a:pt x="6915"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8" name="Google Shape;15028;p138"/>
            <p:cNvSpPr/>
            <p:nvPr/>
          </p:nvSpPr>
          <p:spPr>
            <a:xfrm>
              <a:off x="6806081" y="4080162"/>
              <a:ext cx="38633" cy="23631"/>
            </a:xfrm>
            <a:custGeom>
              <a:avLst/>
              <a:gdLst/>
              <a:ahLst/>
              <a:cxnLst/>
              <a:rect l="l" t="t" r="r" b="b"/>
              <a:pathLst>
                <a:path w="1473" h="901" extrusionOk="0">
                  <a:moveTo>
                    <a:pt x="684" y="1"/>
                  </a:moveTo>
                  <a:lnTo>
                    <a:pt x="0" y="689"/>
                  </a:lnTo>
                  <a:cubicBezTo>
                    <a:pt x="222" y="780"/>
                    <a:pt x="448" y="852"/>
                    <a:pt x="684" y="900"/>
                  </a:cubicBezTo>
                  <a:lnTo>
                    <a:pt x="1473" y="107"/>
                  </a:lnTo>
                  <a:cubicBezTo>
                    <a:pt x="1208" y="107"/>
                    <a:pt x="943" y="73"/>
                    <a:pt x="684"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9" name="Google Shape;15029;p138"/>
            <p:cNvSpPr/>
            <p:nvPr/>
          </p:nvSpPr>
          <p:spPr>
            <a:xfrm>
              <a:off x="6657161" y="3865254"/>
              <a:ext cx="331935" cy="319739"/>
            </a:xfrm>
            <a:custGeom>
              <a:avLst/>
              <a:gdLst/>
              <a:ahLst/>
              <a:cxnLst/>
              <a:rect l="l" t="t" r="r" b="b"/>
              <a:pathLst>
                <a:path w="12656" h="12191" extrusionOk="0">
                  <a:moveTo>
                    <a:pt x="10817" y="0"/>
                  </a:moveTo>
                  <a:cubicBezTo>
                    <a:pt x="10389" y="0"/>
                    <a:pt x="9961" y="164"/>
                    <a:pt x="9634" y="491"/>
                  </a:cubicBezTo>
                  <a:lnTo>
                    <a:pt x="8479" y="1651"/>
                  </a:lnTo>
                  <a:cubicBezTo>
                    <a:pt x="8320" y="1806"/>
                    <a:pt x="8465" y="2027"/>
                    <a:pt x="8634" y="2027"/>
                  </a:cubicBezTo>
                  <a:cubicBezTo>
                    <a:pt x="8685" y="2027"/>
                    <a:pt x="8739" y="2007"/>
                    <a:pt x="8787" y="1959"/>
                  </a:cubicBezTo>
                  <a:lnTo>
                    <a:pt x="9946" y="799"/>
                  </a:lnTo>
                  <a:cubicBezTo>
                    <a:pt x="10185" y="565"/>
                    <a:pt x="10496" y="448"/>
                    <a:pt x="10808" y="448"/>
                  </a:cubicBezTo>
                  <a:cubicBezTo>
                    <a:pt x="11124" y="448"/>
                    <a:pt x="11441" y="569"/>
                    <a:pt x="11683" y="809"/>
                  </a:cubicBezTo>
                  <a:cubicBezTo>
                    <a:pt x="12160" y="1290"/>
                    <a:pt x="12165" y="2065"/>
                    <a:pt x="11693" y="2551"/>
                  </a:cubicBezTo>
                  <a:lnTo>
                    <a:pt x="10100" y="4138"/>
                  </a:lnTo>
                  <a:cubicBezTo>
                    <a:pt x="9579" y="2865"/>
                    <a:pt x="8374" y="2162"/>
                    <a:pt x="7149" y="2162"/>
                  </a:cubicBezTo>
                  <a:cubicBezTo>
                    <a:pt x="6350" y="2162"/>
                    <a:pt x="5542" y="2460"/>
                    <a:pt x="4908" y="3094"/>
                  </a:cubicBezTo>
                  <a:lnTo>
                    <a:pt x="1242" y="6761"/>
                  </a:lnTo>
                  <a:cubicBezTo>
                    <a:pt x="0" y="8002"/>
                    <a:pt x="0" y="10018"/>
                    <a:pt x="1242" y="11260"/>
                  </a:cubicBezTo>
                  <a:cubicBezTo>
                    <a:pt x="1865" y="11880"/>
                    <a:pt x="2679" y="12191"/>
                    <a:pt x="3493" y="12191"/>
                  </a:cubicBezTo>
                  <a:cubicBezTo>
                    <a:pt x="4307" y="12191"/>
                    <a:pt x="5120" y="11880"/>
                    <a:pt x="5741" y="11260"/>
                  </a:cubicBezTo>
                  <a:lnTo>
                    <a:pt x="7690" y="9311"/>
                  </a:lnTo>
                  <a:cubicBezTo>
                    <a:pt x="7848" y="9152"/>
                    <a:pt x="7701" y="8934"/>
                    <a:pt x="7533" y="8934"/>
                  </a:cubicBezTo>
                  <a:cubicBezTo>
                    <a:pt x="7482" y="8934"/>
                    <a:pt x="7429" y="8955"/>
                    <a:pt x="7382" y="9003"/>
                  </a:cubicBezTo>
                  <a:lnTo>
                    <a:pt x="7377" y="9003"/>
                  </a:lnTo>
                  <a:lnTo>
                    <a:pt x="5433" y="10952"/>
                  </a:lnTo>
                  <a:cubicBezTo>
                    <a:pt x="4895" y="11505"/>
                    <a:pt x="4182" y="11781"/>
                    <a:pt x="3468" y="11781"/>
                  </a:cubicBezTo>
                  <a:cubicBezTo>
                    <a:pt x="2766" y="11781"/>
                    <a:pt x="2063" y="11513"/>
                    <a:pt x="1526" y="10976"/>
                  </a:cubicBezTo>
                  <a:cubicBezTo>
                    <a:pt x="443" y="9898"/>
                    <a:pt x="453" y="8137"/>
                    <a:pt x="1550" y="7069"/>
                  </a:cubicBezTo>
                  <a:lnTo>
                    <a:pt x="5216" y="3407"/>
                  </a:lnTo>
                  <a:cubicBezTo>
                    <a:pt x="5765" y="2858"/>
                    <a:pt x="6461" y="2602"/>
                    <a:pt x="7148" y="2602"/>
                  </a:cubicBezTo>
                  <a:cubicBezTo>
                    <a:pt x="8267" y="2602"/>
                    <a:pt x="9362" y="3281"/>
                    <a:pt x="9759" y="4480"/>
                  </a:cubicBezTo>
                  <a:lnTo>
                    <a:pt x="8026" y="6212"/>
                  </a:lnTo>
                  <a:cubicBezTo>
                    <a:pt x="7779" y="6459"/>
                    <a:pt x="7465" y="6576"/>
                    <a:pt x="7154" y="6576"/>
                  </a:cubicBezTo>
                  <a:cubicBezTo>
                    <a:pt x="6678" y="6576"/>
                    <a:pt x="6211" y="6303"/>
                    <a:pt x="6010" y="5808"/>
                  </a:cubicBezTo>
                  <a:cubicBezTo>
                    <a:pt x="5970" y="5709"/>
                    <a:pt x="5892" y="5667"/>
                    <a:pt x="5813" y="5667"/>
                  </a:cubicBezTo>
                  <a:cubicBezTo>
                    <a:pt x="5674" y="5667"/>
                    <a:pt x="5534" y="5797"/>
                    <a:pt x="5601" y="5972"/>
                  </a:cubicBezTo>
                  <a:cubicBezTo>
                    <a:pt x="5876" y="6643"/>
                    <a:pt x="6511" y="7015"/>
                    <a:pt x="7157" y="7015"/>
                  </a:cubicBezTo>
                  <a:cubicBezTo>
                    <a:pt x="7577" y="7015"/>
                    <a:pt x="8001" y="6858"/>
                    <a:pt x="8334" y="6525"/>
                  </a:cubicBezTo>
                  <a:lnTo>
                    <a:pt x="10158" y="4701"/>
                  </a:lnTo>
                  <a:lnTo>
                    <a:pt x="10163" y="4697"/>
                  </a:lnTo>
                  <a:lnTo>
                    <a:pt x="12001" y="2858"/>
                  </a:lnTo>
                  <a:cubicBezTo>
                    <a:pt x="12655" y="2204"/>
                    <a:pt x="12655" y="1145"/>
                    <a:pt x="12001" y="491"/>
                  </a:cubicBezTo>
                  <a:cubicBezTo>
                    <a:pt x="11674" y="164"/>
                    <a:pt x="11245" y="0"/>
                    <a:pt x="108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0" name="Google Shape;15030;p138"/>
            <p:cNvSpPr/>
            <p:nvPr/>
          </p:nvSpPr>
          <p:spPr>
            <a:xfrm>
              <a:off x="6700568" y="3825808"/>
              <a:ext cx="331804" cy="319635"/>
            </a:xfrm>
            <a:custGeom>
              <a:avLst/>
              <a:gdLst/>
              <a:ahLst/>
              <a:cxnLst/>
              <a:rect l="l" t="t" r="r" b="b"/>
              <a:pathLst>
                <a:path w="12651" h="12187" extrusionOk="0">
                  <a:moveTo>
                    <a:pt x="9163" y="1"/>
                  </a:moveTo>
                  <a:cubicBezTo>
                    <a:pt x="8349" y="1"/>
                    <a:pt x="7536" y="311"/>
                    <a:pt x="6915" y="932"/>
                  </a:cubicBezTo>
                  <a:lnTo>
                    <a:pt x="4966" y="2880"/>
                  </a:lnTo>
                  <a:cubicBezTo>
                    <a:pt x="4808" y="3039"/>
                    <a:pt x="4952" y="3257"/>
                    <a:pt x="5121" y="3257"/>
                  </a:cubicBezTo>
                  <a:cubicBezTo>
                    <a:pt x="5172" y="3257"/>
                    <a:pt x="5226" y="3237"/>
                    <a:pt x="5274" y="3188"/>
                  </a:cubicBezTo>
                  <a:lnTo>
                    <a:pt x="7223" y="1240"/>
                  </a:lnTo>
                  <a:cubicBezTo>
                    <a:pt x="7763" y="686"/>
                    <a:pt x="8477" y="408"/>
                    <a:pt x="9192" y="408"/>
                  </a:cubicBezTo>
                  <a:cubicBezTo>
                    <a:pt x="9893" y="408"/>
                    <a:pt x="10594" y="675"/>
                    <a:pt x="11130" y="1211"/>
                  </a:cubicBezTo>
                  <a:cubicBezTo>
                    <a:pt x="12213" y="2293"/>
                    <a:pt x="12198" y="4055"/>
                    <a:pt x="11101" y="5118"/>
                  </a:cubicBezTo>
                  <a:lnTo>
                    <a:pt x="7440" y="8784"/>
                  </a:lnTo>
                  <a:cubicBezTo>
                    <a:pt x="6891" y="9333"/>
                    <a:pt x="6195" y="9589"/>
                    <a:pt x="5508" y="9589"/>
                  </a:cubicBezTo>
                  <a:cubicBezTo>
                    <a:pt x="4388" y="9589"/>
                    <a:pt x="3292" y="8910"/>
                    <a:pt x="2893" y="7711"/>
                  </a:cubicBezTo>
                  <a:lnTo>
                    <a:pt x="4630" y="5974"/>
                  </a:lnTo>
                  <a:cubicBezTo>
                    <a:pt x="4876" y="5728"/>
                    <a:pt x="5189" y="5612"/>
                    <a:pt x="5499" y="5612"/>
                  </a:cubicBezTo>
                  <a:cubicBezTo>
                    <a:pt x="5976" y="5612"/>
                    <a:pt x="6444" y="5887"/>
                    <a:pt x="6646" y="6383"/>
                  </a:cubicBezTo>
                  <a:cubicBezTo>
                    <a:pt x="6686" y="6480"/>
                    <a:pt x="6763" y="6521"/>
                    <a:pt x="6842" y="6521"/>
                  </a:cubicBezTo>
                  <a:cubicBezTo>
                    <a:pt x="6981" y="6521"/>
                    <a:pt x="7122" y="6392"/>
                    <a:pt x="7055" y="6220"/>
                  </a:cubicBezTo>
                  <a:cubicBezTo>
                    <a:pt x="6781" y="5547"/>
                    <a:pt x="6145" y="5175"/>
                    <a:pt x="5499" y="5175"/>
                  </a:cubicBezTo>
                  <a:cubicBezTo>
                    <a:pt x="5078" y="5175"/>
                    <a:pt x="4654" y="5333"/>
                    <a:pt x="4322" y="5666"/>
                  </a:cubicBezTo>
                  <a:lnTo>
                    <a:pt x="655" y="9333"/>
                  </a:lnTo>
                  <a:cubicBezTo>
                    <a:pt x="1" y="9987"/>
                    <a:pt x="1" y="11046"/>
                    <a:pt x="655" y="11696"/>
                  </a:cubicBezTo>
                  <a:cubicBezTo>
                    <a:pt x="983" y="12023"/>
                    <a:pt x="1412" y="12187"/>
                    <a:pt x="1841" y="12187"/>
                  </a:cubicBezTo>
                  <a:cubicBezTo>
                    <a:pt x="2269" y="12187"/>
                    <a:pt x="2696" y="12025"/>
                    <a:pt x="3022" y="11700"/>
                  </a:cubicBezTo>
                  <a:lnTo>
                    <a:pt x="4177" y="10541"/>
                  </a:lnTo>
                  <a:cubicBezTo>
                    <a:pt x="4333" y="10385"/>
                    <a:pt x="4187" y="10165"/>
                    <a:pt x="4017" y="10165"/>
                  </a:cubicBezTo>
                  <a:cubicBezTo>
                    <a:pt x="3966" y="10165"/>
                    <a:pt x="3912" y="10185"/>
                    <a:pt x="3865" y="10233"/>
                  </a:cubicBezTo>
                  <a:lnTo>
                    <a:pt x="2710" y="11388"/>
                  </a:lnTo>
                  <a:cubicBezTo>
                    <a:pt x="2467" y="11637"/>
                    <a:pt x="2147" y="11762"/>
                    <a:pt x="1826" y="11762"/>
                  </a:cubicBezTo>
                  <a:cubicBezTo>
                    <a:pt x="1511" y="11762"/>
                    <a:pt x="1195" y="11641"/>
                    <a:pt x="953" y="11397"/>
                  </a:cubicBezTo>
                  <a:cubicBezTo>
                    <a:pt x="467" y="10911"/>
                    <a:pt x="472" y="10122"/>
                    <a:pt x="963" y="9641"/>
                  </a:cubicBezTo>
                  <a:lnTo>
                    <a:pt x="2556" y="8048"/>
                  </a:lnTo>
                  <a:cubicBezTo>
                    <a:pt x="3077" y="9322"/>
                    <a:pt x="4282" y="10025"/>
                    <a:pt x="5507" y="10025"/>
                  </a:cubicBezTo>
                  <a:cubicBezTo>
                    <a:pt x="6306" y="10025"/>
                    <a:pt x="7114" y="9726"/>
                    <a:pt x="7748" y="9092"/>
                  </a:cubicBezTo>
                  <a:lnTo>
                    <a:pt x="11414" y="5431"/>
                  </a:lnTo>
                  <a:cubicBezTo>
                    <a:pt x="12651" y="4184"/>
                    <a:pt x="12651" y="2173"/>
                    <a:pt x="11414" y="932"/>
                  </a:cubicBezTo>
                  <a:cubicBezTo>
                    <a:pt x="10791" y="311"/>
                    <a:pt x="9977" y="1"/>
                    <a:pt x="91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31" name="Google Shape;15031;p138"/>
          <p:cNvGrpSpPr/>
          <p:nvPr/>
        </p:nvGrpSpPr>
        <p:grpSpPr>
          <a:xfrm>
            <a:off x="6266450" y="3641181"/>
            <a:ext cx="269330" cy="359186"/>
            <a:chOff x="6266450" y="3825756"/>
            <a:chExt cx="269330" cy="359186"/>
          </a:xfrm>
        </p:grpSpPr>
        <p:sp>
          <p:nvSpPr>
            <p:cNvPr id="15032" name="Google Shape;15032;p138"/>
            <p:cNvSpPr/>
            <p:nvPr/>
          </p:nvSpPr>
          <p:spPr>
            <a:xfrm>
              <a:off x="6356804" y="3904884"/>
              <a:ext cx="31578" cy="69555"/>
            </a:xfrm>
            <a:custGeom>
              <a:avLst/>
              <a:gdLst/>
              <a:ahLst/>
              <a:cxnLst/>
              <a:rect l="l" t="t" r="r" b="b"/>
              <a:pathLst>
                <a:path w="1204" h="2652" extrusionOk="0">
                  <a:moveTo>
                    <a:pt x="722" y="0"/>
                  </a:moveTo>
                  <a:cubicBezTo>
                    <a:pt x="323" y="0"/>
                    <a:pt x="1" y="323"/>
                    <a:pt x="1" y="722"/>
                  </a:cubicBezTo>
                  <a:lnTo>
                    <a:pt x="1" y="890"/>
                  </a:lnTo>
                  <a:cubicBezTo>
                    <a:pt x="1" y="1102"/>
                    <a:pt x="34" y="1304"/>
                    <a:pt x="102" y="1501"/>
                  </a:cubicBezTo>
                  <a:lnTo>
                    <a:pt x="482" y="2651"/>
                  </a:lnTo>
                  <a:lnTo>
                    <a:pt x="1203" y="2651"/>
                  </a:lnTo>
                  <a:lnTo>
                    <a:pt x="1203" y="0"/>
                  </a:ln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3" name="Google Shape;15033;p138"/>
            <p:cNvSpPr/>
            <p:nvPr/>
          </p:nvSpPr>
          <p:spPr>
            <a:xfrm>
              <a:off x="6369550" y="3898563"/>
              <a:ext cx="75876" cy="75876"/>
            </a:xfrm>
            <a:custGeom>
              <a:avLst/>
              <a:gdLst/>
              <a:ahLst/>
              <a:cxnLst/>
              <a:rect l="l" t="t" r="r" b="b"/>
              <a:pathLst>
                <a:path w="2893" h="2893" extrusionOk="0">
                  <a:moveTo>
                    <a:pt x="722" y="1"/>
                  </a:moveTo>
                  <a:cubicBezTo>
                    <a:pt x="323" y="1"/>
                    <a:pt x="0" y="328"/>
                    <a:pt x="0" y="722"/>
                  </a:cubicBezTo>
                  <a:cubicBezTo>
                    <a:pt x="0" y="992"/>
                    <a:pt x="212" y="1204"/>
                    <a:pt x="482" y="1204"/>
                  </a:cubicBezTo>
                  <a:lnTo>
                    <a:pt x="2411" y="2892"/>
                  </a:lnTo>
                  <a:lnTo>
                    <a:pt x="2820" y="1463"/>
                  </a:lnTo>
                  <a:cubicBezTo>
                    <a:pt x="2868" y="1295"/>
                    <a:pt x="2892" y="1117"/>
                    <a:pt x="2892" y="939"/>
                  </a:cubicBezTo>
                  <a:lnTo>
                    <a:pt x="2892" y="1"/>
                  </a:ln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4" name="Google Shape;15034;p138"/>
            <p:cNvSpPr/>
            <p:nvPr/>
          </p:nvSpPr>
          <p:spPr>
            <a:xfrm>
              <a:off x="6380776" y="3994110"/>
              <a:ext cx="40548" cy="35486"/>
            </a:xfrm>
            <a:custGeom>
              <a:avLst/>
              <a:gdLst/>
              <a:ahLst/>
              <a:cxnLst/>
              <a:rect l="l" t="t" r="r" b="b"/>
              <a:pathLst>
                <a:path w="1546" h="1353" extrusionOk="0">
                  <a:moveTo>
                    <a:pt x="1" y="0"/>
                  </a:moveTo>
                  <a:lnTo>
                    <a:pt x="1" y="1352"/>
                  </a:lnTo>
                  <a:lnTo>
                    <a:pt x="1545" y="1352"/>
                  </a:lnTo>
                  <a:lnTo>
                    <a:pt x="1545"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5" name="Google Shape;15035;p138"/>
            <p:cNvSpPr/>
            <p:nvPr/>
          </p:nvSpPr>
          <p:spPr>
            <a:xfrm>
              <a:off x="6380907" y="3994110"/>
              <a:ext cx="40417" cy="22031"/>
            </a:xfrm>
            <a:custGeom>
              <a:avLst/>
              <a:gdLst/>
              <a:ahLst/>
              <a:cxnLst/>
              <a:rect l="l" t="t" r="r" b="b"/>
              <a:pathLst>
                <a:path w="1541" h="840" extrusionOk="0">
                  <a:moveTo>
                    <a:pt x="1" y="0"/>
                  </a:moveTo>
                  <a:lnTo>
                    <a:pt x="1" y="688"/>
                  </a:lnTo>
                  <a:cubicBezTo>
                    <a:pt x="246" y="789"/>
                    <a:pt x="508" y="840"/>
                    <a:pt x="770" y="840"/>
                  </a:cubicBezTo>
                  <a:cubicBezTo>
                    <a:pt x="1033" y="840"/>
                    <a:pt x="1295" y="789"/>
                    <a:pt x="1540" y="688"/>
                  </a:cubicBezTo>
                  <a:lnTo>
                    <a:pt x="1540"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6" name="Google Shape;15036;p138"/>
            <p:cNvSpPr/>
            <p:nvPr/>
          </p:nvSpPr>
          <p:spPr>
            <a:xfrm>
              <a:off x="6333592" y="4016062"/>
              <a:ext cx="135045" cy="68165"/>
            </a:xfrm>
            <a:custGeom>
              <a:avLst/>
              <a:gdLst/>
              <a:ahLst/>
              <a:cxnLst/>
              <a:rect l="l" t="t" r="r" b="b"/>
              <a:pathLst>
                <a:path w="5149" h="2599" extrusionOk="0">
                  <a:moveTo>
                    <a:pt x="1805" y="0"/>
                  </a:moveTo>
                  <a:lnTo>
                    <a:pt x="563" y="356"/>
                  </a:lnTo>
                  <a:cubicBezTo>
                    <a:pt x="231" y="453"/>
                    <a:pt x="0" y="756"/>
                    <a:pt x="0" y="1097"/>
                  </a:cubicBezTo>
                  <a:lnTo>
                    <a:pt x="0" y="2599"/>
                  </a:lnTo>
                  <a:lnTo>
                    <a:pt x="5149" y="2599"/>
                  </a:lnTo>
                  <a:lnTo>
                    <a:pt x="5149" y="1102"/>
                  </a:lnTo>
                  <a:cubicBezTo>
                    <a:pt x="5149" y="756"/>
                    <a:pt x="4918" y="453"/>
                    <a:pt x="4586" y="356"/>
                  </a:cubicBezTo>
                  <a:lnTo>
                    <a:pt x="3344" y="0"/>
                  </a:lnTo>
                  <a:lnTo>
                    <a:pt x="2574" y="515"/>
                  </a:lnTo>
                  <a:lnTo>
                    <a:pt x="1805" y="0"/>
                  </a:lnTo>
                  <a:close/>
                </a:path>
              </a:pathLst>
            </a:custGeom>
            <a:solidFill>
              <a:srgbClr val="DD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7" name="Google Shape;15037;p138"/>
            <p:cNvSpPr/>
            <p:nvPr/>
          </p:nvSpPr>
          <p:spPr>
            <a:xfrm>
              <a:off x="6363125" y="3930246"/>
              <a:ext cx="75981" cy="69555"/>
            </a:xfrm>
            <a:custGeom>
              <a:avLst/>
              <a:gdLst/>
              <a:ahLst/>
              <a:cxnLst/>
              <a:rect l="l" t="t" r="r" b="b"/>
              <a:pathLst>
                <a:path w="2897" h="2652" extrusionOk="0">
                  <a:moveTo>
                    <a:pt x="912" y="0"/>
                  </a:moveTo>
                  <a:cubicBezTo>
                    <a:pt x="788" y="0"/>
                    <a:pt x="670" y="52"/>
                    <a:pt x="582" y="145"/>
                  </a:cubicBezTo>
                  <a:lnTo>
                    <a:pt x="144" y="578"/>
                  </a:lnTo>
                  <a:cubicBezTo>
                    <a:pt x="53" y="669"/>
                    <a:pt x="0" y="794"/>
                    <a:pt x="0" y="919"/>
                  </a:cubicBezTo>
                  <a:lnTo>
                    <a:pt x="0" y="1203"/>
                  </a:lnTo>
                  <a:cubicBezTo>
                    <a:pt x="0" y="2002"/>
                    <a:pt x="650" y="2652"/>
                    <a:pt x="1448" y="2652"/>
                  </a:cubicBezTo>
                  <a:cubicBezTo>
                    <a:pt x="2247" y="2652"/>
                    <a:pt x="2897" y="2002"/>
                    <a:pt x="2897" y="1203"/>
                  </a:cubicBezTo>
                  <a:lnTo>
                    <a:pt x="2897" y="895"/>
                  </a:lnTo>
                  <a:cubicBezTo>
                    <a:pt x="2897" y="770"/>
                    <a:pt x="2849" y="645"/>
                    <a:pt x="2757" y="554"/>
                  </a:cubicBezTo>
                  <a:cubicBezTo>
                    <a:pt x="2382" y="188"/>
                    <a:pt x="1703" y="24"/>
                    <a:pt x="929" y="0"/>
                  </a:cubicBezTo>
                  <a:cubicBezTo>
                    <a:pt x="923" y="0"/>
                    <a:pt x="918" y="0"/>
                    <a:pt x="912"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8" name="Google Shape;15038;p138"/>
            <p:cNvSpPr/>
            <p:nvPr/>
          </p:nvSpPr>
          <p:spPr>
            <a:xfrm>
              <a:off x="6363125" y="3930246"/>
              <a:ext cx="75745" cy="68034"/>
            </a:xfrm>
            <a:custGeom>
              <a:avLst/>
              <a:gdLst/>
              <a:ahLst/>
              <a:cxnLst/>
              <a:rect l="l" t="t" r="r" b="b"/>
              <a:pathLst>
                <a:path w="2888" h="2594" extrusionOk="0">
                  <a:moveTo>
                    <a:pt x="929" y="0"/>
                  </a:moveTo>
                  <a:cubicBezTo>
                    <a:pt x="799" y="0"/>
                    <a:pt x="674" y="48"/>
                    <a:pt x="582" y="145"/>
                  </a:cubicBezTo>
                  <a:lnTo>
                    <a:pt x="0" y="722"/>
                  </a:lnTo>
                  <a:lnTo>
                    <a:pt x="0" y="1203"/>
                  </a:lnTo>
                  <a:cubicBezTo>
                    <a:pt x="0" y="1848"/>
                    <a:pt x="428" y="2416"/>
                    <a:pt x="1049" y="2594"/>
                  </a:cubicBezTo>
                  <a:cubicBezTo>
                    <a:pt x="837" y="2339"/>
                    <a:pt x="727" y="2016"/>
                    <a:pt x="727" y="1684"/>
                  </a:cubicBezTo>
                  <a:lnTo>
                    <a:pt x="727" y="1150"/>
                  </a:lnTo>
                  <a:cubicBezTo>
                    <a:pt x="727" y="871"/>
                    <a:pt x="958" y="669"/>
                    <a:pt x="1237" y="669"/>
                  </a:cubicBezTo>
                  <a:cubicBezTo>
                    <a:pt x="1665" y="669"/>
                    <a:pt x="2521" y="722"/>
                    <a:pt x="2887" y="996"/>
                  </a:cubicBezTo>
                  <a:cubicBezTo>
                    <a:pt x="2873" y="891"/>
                    <a:pt x="2829" y="626"/>
                    <a:pt x="2757" y="554"/>
                  </a:cubicBezTo>
                  <a:cubicBezTo>
                    <a:pt x="2382" y="193"/>
                    <a:pt x="1703" y="24"/>
                    <a:pt x="929"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9" name="Google Shape;15039;p138"/>
            <p:cNvSpPr/>
            <p:nvPr/>
          </p:nvSpPr>
          <p:spPr>
            <a:xfrm>
              <a:off x="6271748" y="3831053"/>
              <a:ext cx="258734" cy="348721"/>
            </a:xfrm>
            <a:custGeom>
              <a:avLst/>
              <a:gdLst/>
              <a:ahLst/>
              <a:cxnLst/>
              <a:rect l="l" t="t" r="r" b="b"/>
              <a:pathLst>
                <a:path w="9865" h="13296" extrusionOk="0">
                  <a:moveTo>
                    <a:pt x="4935" y="1288"/>
                  </a:moveTo>
                  <a:cubicBezTo>
                    <a:pt x="5404" y="1288"/>
                    <a:pt x="5877" y="1378"/>
                    <a:pt x="6328" y="1564"/>
                  </a:cubicBezTo>
                  <a:cubicBezTo>
                    <a:pt x="7690" y="2127"/>
                    <a:pt x="8575" y="3455"/>
                    <a:pt x="8575" y="4932"/>
                  </a:cubicBezTo>
                  <a:cubicBezTo>
                    <a:pt x="8575" y="6944"/>
                    <a:pt x="6944" y="8575"/>
                    <a:pt x="4932" y="8575"/>
                  </a:cubicBezTo>
                  <a:cubicBezTo>
                    <a:pt x="3460" y="8575"/>
                    <a:pt x="2127" y="7689"/>
                    <a:pt x="1564" y="6328"/>
                  </a:cubicBezTo>
                  <a:cubicBezTo>
                    <a:pt x="1001" y="4966"/>
                    <a:pt x="1314" y="3397"/>
                    <a:pt x="2353" y="2353"/>
                  </a:cubicBezTo>
                  <a:cubicBezTo>
                    <a:pt x="3052" y="1658"/>
                    <a:pt x="3986" y="1288"/>
                    <a:pt x="4935" y="1288"/>
                  </a:cubicBezTo>
                  <a:close/>
                  <a:moveTo>
                    <a:pt x="4932" y="0"/>
                  </a:moveTo>
                  <a:cubicBezTo>
                    <a:pt x="2209" y="0"/>
                    <a:pt x="0" y="2209"/>
                    <a:pt x="0" y="4932"/>
                  </a:cubicBezTo>
                  <a:cubicBezTo>
                    <a:pt x="0" y="10076"/>
                    <a:pt x="4932" y="13295"/>
                    <a:pt x="4932" y="13295"/>
                  </a:cubicBezTo>
                  <a:cubicBezTo>
                    <a:pt x="4932" y="13295"/>
                    <a:pt x="9864" y="10076"/>
                    <a:pt x="9864" y="4932"/>
                  </a:cubicBezTo>
                  <a:cubicBezTo>
                    <a:pt x="9864" y="2209"/>
                    <a:pt x="7656" y="0"/>
                    <a:pt x="4932" y="0"/>
                  </a:cubicBez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0" name="Google Shape;15040;p138"/>
            <p:cNvSpPr/>
            <p:nvPr/>
          </p:nvSpPr>
          <p:spPr>
            <a:xfrm>
              <a:off x="6271748" y="3831053"/>
              <a:ext cx="245227" cy="348590"/>
            </a:xfrm>
            <a:custGeom>
              <a:avLst/>
              <a:gdLst/>
              <a:ahLst/>
              <a:cxnLst/>
              <a:rect l="l" t="t" r="r" b="b"/>
              <a:pathLst>
                <a:path w="9350" h="13291" extrusionOk="0">
                  <a:moveTo>
                    <a:pt x="4937" y="1288"/>
                  </a:moveTo>
                  <a:cubicBezTo>
                    <a:pt x="5405" y="1288"/>
                    <a:pt x="5878" y="1378"/>
                    <a:pt x="6328" y="1564"/>
                  </a:cubicBezTo>
                  <a:cubicBezTo>
                    <a:pt x="7690" y="2132"/>
                    <a:pt x="8575" y="3460"/>
                    <a:pt x="8575" y="4932"/>
                  </a:cubicBezTo>
                  <a:cubicBezTo>
                    <a:pt x="8575" y="6944"/>
                    <a:pt x="6944" y="8575"/>
                    <a:pt x="4932" y="8575"/>
                  </a:cubicBezTo>
                  <a:lnTo>
                    <a:pt x="4932" y="8580"/>
                  </a:lnTo>
                  <a:cubicBezTo>
                    <a:pt x="3455" y="8580"/>
                    <a:pt x="2127" y="7689"/>
                    <a:pt x="1564" y="6328"/>
                  </a:cubicBezTo>
                  <a:cubicBezTo>
                    <a:pt x="1001" y="4966"/>
                    <a:pt x="1314" y="3397"/>
                    <a:pt x="2353" y="2358"/>
                  </a:cubicBezTo>
                  <a:cubicBezTo>
                    <a:pt x="3052" y="1659"/>
                    <a:pt x="3987" y="1288"/>
                    <a:pt x="4937" y="1288"/>
                  </a:cubicBezTo>
                  <a:close/>
                  <a:moveTo>
                    <a:pt x="4932" y="0"/>
                  </a:moveTo>
                  <a:cubicBezTo>
                    <a:pt x="2209" y="0"/>
                    <a:pt x="0" y="2209"/>
                    <a:pt x="0" y="4932"/>
                  </a:cubicBezTo>
                  <a:cubicBezTo>
                    <a:pt x="0" y="10076"/>
                    <a:pt x="4932" y="13290"/>
                    <a:pt x="4932" y="13290"/>
                  </a:cubicBezTo>
                  <a:cubicBezTo>
                    <a:pt x="4932" y="13290"/>
                    <a:pt x="3792" y="11722"/>
                    <a:pt x="3094" y="9027"/>
                  </a:cubicBezTo>
                  <a:cubicBezTo>
                    <a:pt x="3070" y="8943"/>
                    <a:pt x="3137" y="8869"/>
                    <a:pt x="3218" y="8869"/>
                  </a:cubicBezTo>
                  <a:cubicBezTo>
                    <a:pt x="3234" y="8869"/>
                    <a:pt x="3251" y="8872"/>
                    <a:pt x="3268" y="8878"/>
                  </a:cubicBezTo>
                  <a:cubicBezTo>
                    <a:pt x="3803" y="9107"/>
                    <a:pt x="4371" y="9219"/>
                    <a:pt x="4937" y="9219"/>
                  </a:cubicBezTo>
                  <a:cubicBezTo>
                    <a:pt x="5835" y="9219"/>
                    <a:pt x="6726" y="8936"/>
                    <a:pt x="7473" y="8387"/>
                  </a:cubicBezTo>
                  <a:cubicBezTo>
                    <a:pt x="8690" y="7492"/>
                    <a:pt x="9350" y="6025"/>
                    <a:pt x="9200" y="4519"/>
                  </a:cubicBezTo>
                  <a:cubicBezTo>
                    <a:pt x="9022" y="2570"/>
                    <a:pt x="7487" y="963"/>
                    <a:pt x="5544" y="688"/>
                  </a:cubicBezTo>
                  <a:cubicBezTo>
                    <a:pt x="5342" y="659"/>
                    <a:pt x="5139" y="644"/>
                    <a:pt x="4937" y="644"/>
                  </a:cubicBezTo>
                  <a:cubicBezTo>
                    <a:pt x="4619" y="644"/>
                    <a:pt x="4301" y="680"/>
                    <a:pt x="3989" y="751"/>
                  </a:cubicBezTo>
                  <a:cubicBezTo>
                    <a:pt x="3980" y="753"/>
                    <a:pt x="3971" y="754"/>
                    <a:pt x="3963" y="754"/>
                  </a:cubicBezTo>
                  <a:cubicBezTo>
                    <a:pt x="3853" y="754"/>
                    <a:pt x="3784" y="619"/>
                    <a:pt x="3869" y="534"/>
                  </a:cubicBezTo>
                  <a:cubicBezTo>
                    <a:pt x="4187" y="193"/>
                    <a:pt x="4547" y="0"/>
                    <a:pt x="4932" y="0"/>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1" name="Google Shape;15041;p138"/>
            <p:cNvSpPr/>
            <p:nvPr/>
          </p:nvSpPr>
          <p:spPr>
            <a:xfrm>
              <a:off x="6290160" y="3859484"/>
              <a:ext cx="177429" cy="165732"/>
            </a:xfrm>
            <a:custGeom>
              <a:avLst/>
              <a:gdLst/>
              <a:ahLst/>
              <a:cxnLst/>
              <a:rect l="l" t="t" r="r" b="b"/>
              <a:pathLst>
                <a:path w="6765" h="6319" extrusionOk="0">
                  <a:moveTo>
                    <a:pt x="4233" y="1"/>
                  </a:moveTo>
                  <a:cubicBezTo>
                    <a:pt x="3243" y="1"/>
                    <a:pt x="2257" y="382"/>
                    <a:pt x="1512" y="1130"/>
                  </a:cubicBezTo>
                  <a:cubicBezTo>
                    <a:pt x="131" y="2506"/>
                    <a:pt x="1" y="4700"/>
                    <a:pt x="1209" y="6230"/>
                  </a:cubicBezTo>
                  <a:cubicBezTo>
                    <a:pt x="1253" y="6293"/>
                    <a:pt x="1311" y="6319"/>
                    <a:pt x="1367" y="6319"/>
                  </a:cubicBezTo>
                  <a:cubicBezTo>
                    <a:pt x="1519" y="6319"/>
                    <a:pt x="1663" y="6134"/>
                    <a:pt x="1526" y="5980"/>
                  </a:cubicBezTo>
                  <a:cubicBezTo>
                    <a:pt x="444" y="4609"/>
                    <a:pt x="559" y="2645"/>
                    <a:pt x="1796" y="1414"/>
                  </a:cubicBezTo>
                  <a:cubicBezTo>
                    <a:pt x="2463" y="744"/>
                    <a:pt x="3344" y="403"/>
                    <a:pt x="4230" y="403"/>
                  </a:cubicBezTo>
                  <a:cubicBezTo>
                    <a:pt x="4980" y="403"/>
                    <a:pt x="5733" y="648"/>
                    <a:pt x="6362" y="1144"/>
                  </a:cubicBezTo>
                  <a:cubicBezTo>
                    <a:pt x="6401" y="1171"/>
                    <a:pt x="6440" y="1183"/>
                    <a:pt x="6478" y="1183"/>
                  </a:cubicBezTo>
                  <a:cubicBezTo>
                    <a:pt x="6641" y="1183"/>
                    <a:pt x="6765" y="963"/>
                    <a:pt x="6612" y="827"/>
                  </a:cubicBezTo>
                  <a:cubicBezTo>
                    <a:pt x="5911" y="273"/>
                    <a:pt x="5070" y="1"/>
                    <a:pt x="42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2" name="Google Shape;15042;p138"/>
            <p:cNvSpPr/>
            <p:nvPr/>
          </p:nvSpPr>
          <p:spPr>
            <a:xfrm>
              <a:off x="6266450" y="3825756"/>
              <a:ext cx="269330" cy="359186"/>
            </a:xfrm>
            <a:custGeom>
              <a:avLst/>
              <a:gdLst/>
              <a:ahLst/>
              <a:cxnLst/>
              <a:rect l="l" t="t" r="r" b="b"/>
              <a:pathLst>
                <a:path w="10269" h="13695" extrusionOk="0">
                  <a:moveTo>
                    <a:pt x="5134" y="400"/>
                  </a:moveTo>
                  <a:cubicBezTo>
                    <a:pt x="7747" y="400"/>
                    <a:pt x="9864" y="2522"/>
                    <a:pt x="9864" y="5134"/>
                  </a:cubicBezTo>
                  <a:cubicBezTo>
                    <a:pt x="9860" y="6304"/>
                    <a:pt x="9605" y="7458"/>
                    <a:pt x="9114" y="8522"/>
                  </a:cubicBezTo>
                  <a:cubicBezTo>
                    <a:pt x="8685" y="9455"/>
                    <a:pt x="8127" y="10326"/>
                    <a:pt x="7454" y="11106"/>
                  </a:cubicBezTo>
                  <a:cubicBezTo>
                    <a:pt x="6770" y="11909"/>
                    <a:pt x="5991" y="12631"/>
                    <a:pt x="5134" y="13252"/>
                  </a:cubicBezTo>
                  <a:cubicBezTo>
                    <a:pt x="4283" y="12631"/>
                    <a:pt x="3503" y="11914"/>
                    <a:pt x="2825" y="11115"/>
                  </a:cubicBezTo>
                  <a:cubicBezTo>
                    <a:pt x="2146" y="10331"/>
                    <a:pt x="1588" y="9465"/>
                    <a:pt x="1160" y="8527"/>
                  </a:cubicBezTo>
                  <a:cubicBezTo>
                    <a:pt x="669" y="7463"/>
                    <a:pt x="409" y="6304"/>
                    <a:pt x="404" y="5134"/>
                  </a:cubicBezTo>
                  <a:cubicBezTo>
                    <a:pt x="404" y="2522"/>
                    <a:pt x="2522" y="400"/>
                    <a:pt x="5134" y="400"/>
                  </a:cubicBezTo>
                  <a:close/>
                  <a:moveTo>
                    <a:pt x="5134" y="0"/>
                  </a:moveTo>
                  <a:cubicBezTo>
                    <a:pt x="2300" y="5"/>
                    <a:pt x="5" y="2300"/>
                    <a:pt x="0" y="5134"/>
                  </a:cubicBezTo>
                  <a:cubicBezTo>
                    <a:pt x="10" y="6361"/>
                    <a:pt x="279" y="7579"/>
                    <a:pt x="789" y="8695"/>
                  </a:cubicBezTo>
                  <a:cubicBezTo>
                    <a:pt x="1237" y="9662"/>
                    <a:pt x="1819" y="10567"/>
                    <a:pt x="2517" y="11375"/>
                  </a:cubicBezTo>
                  <a:cubicBezTo>
                    <a:pt x="3753" y="12828"/>
                    <a:pt x="4976" y="13632"/>
                    <a:pt x="5024" y="13666"/>
                  </a:cubicBezTo>
                  <a:cubicBezTo>
                    <a:pt x="5057" y="13685"/>
                    <a:pt x="5096" y="13694"/>
                    <a:pt x="5134" y="13694"/>
                  </a:cubicBezTo>
                  <a:cubicBezTo>
                    <a:pt x="5173" y="13694"/>
                    <a:pt x="5211" y="13685"/>
                    <a:pt x="5245" y="13666"/>
                  </a:cubicBezTo>
                  <a:cubicBezTo>
                    <a:pt x="5293" y="13632"/>
                    <a:pt x="6515" y="12828"/>
                    <a:pt x="7752" y="11375"/>
                  </a:cubicBezTo>
                  <a:cubicBezTo>
                    <a:pt x="8450" y="10567"/>
                    <a:pt x="9032" y="9662"/>
                    <a:pt x="9479" y="8695"/>
                  </a:cubicBezTo>
                  <a:cubicBezTo>
                    <a:pt x="9994" y="7579"/>
                    <a:pt x="10264" y="6361"/>
                    <a:pt x="10269" y="5134"/>
                  </a:cubicBezTo>
                  <a:cubicBezTo>
                    <a:pt x="10264" y="2300"/>
                    <a:pt x="7969" y="5"/>
                    <a:pt x="51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3" name="Google Shape;15043;p138"/>
            <p:cNvSpPr/>
            <p:nvPr/>
          </p:nvSpPr>
          <p:spPr>
            <a:xfrm>
              <a:off x="6373143" y="3925420"/>
              <a:ext cx="57884" cy="18045"/>
            </a:xfrm>
            <a:custGeom>
              <a:avLst/>
              <a:gdLst/>
              <a:ahLst/>
              <a:cxnLst/>
              <a:rect l="l" t="t" r="r" b="b"/>
              <a:pathLst>
                <a:path w="2207" h="688" extrusionOk="0">
                  <a:moveTo>
                    <a:pt x="798" y="1"/>
                  </a:moveTo>
                  <a:cubicBezTo>
                    <a:pt x="608" y="1"/>
                    <a:pt x="399" y="19"/>
                    <a:pt x="171" y="64"/>
                  </a:cubicBezTo>
                  <a:cubicBezTo>
                    <a:pt x="75" y="83"/>
                    <a:pt x="8" y="165"/>
                    <a:pt x="8" y="261"/>
                  </a:cubicBezTo>
                  <a:lnTo>
                    <a:pt x="8" y="478"/>
                  </a:lnTo>
                  <a:cubicBezTo>
                    <a:pt x="1" y="617"/>
                    <a:pt x="105" y="687"/>
                    <a:pt x="210" y="687"/>
                  </a:cubicBezTo>
                  <a:cubicBezTo>
                    <a:pt x="315" y="687"/>
                    <a:pt x="419" y="617"/>
                    <a:pt x="412" y="478"/>
                  </a:cubicBezTo>
                  <a:lnTo>
                    <a:pt x="407" y="478"/>
                  </a:lnTo>
                  <a:lnTo>
                    <a:pt x="407" y="430"/>
                  </a:lnTo>
                  <a:cubicBezTo>
                    <a:pt x="533" y="412"/>
                    <a:pt x="660" y="402"/>
                    <a:pt x="786" y="402"/>
                  </a:cubicBezTo>
                  <a:cubicBezTo>
                    <a:pt x="993" y="402"/>
                    <a:pt x="1198" y="427"/>
                    <a:pt x="1398" y="478"/>
                  </a:cubicBezTo>
                  <a:cubicBezTo>
                    <a:pt x="1543" y="512"/>
                    <a:pt x="1682" y="569"/>
                    <a:pt x="1812" y="646"/>
                  </a:cubicBezTo>
                  <a:cubicBezTo>
                    <a:pt x="1848" y="668"/>
                    <a:pt x="1884" y="677"/>
                    <a:pt x="1918" y="677"/>
                  </a:cubicBezTo>
                  <a:cubicBezTo>
                    <a:pt x="2090" y="677"/>
                    <a:pt x="2207" y="434"/>
                    <a:pt x="2034" y="309"/>
                  </a:cubicBezTo>
                  <a:cubicBezTo>
                    <a:pt x="2010" y="294"/>
                    <a:pt x="1561" y="1"/>
                    <a:pt x="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4" name="Google Shape;15044;p138"/>
            <p:cNvSpPr/>
            <p:nvPr/>
          </p:nvSpPr>
          <p:spPr>
            <a:xfrm>
              <a:off x="6336241" y="3893265"/>
              <a:ext cx="175803" cy="168040"/>
            </a:xfrm>
            <a:custGeom>
              <a:avLst/>
              <a:gdLst/>
              <a:ahLst/>
              <a:cxnLst/>
              <a:rect l="l" t="t" r="r" b="b"/>
              <a:pathLst>
                <a:path w="6703" h="6407" extrusionOk="0">
                  <a:moveTo>
                    <a:pt x="3989" y="400"/>
                  </a:moveTo>
                  <a:lnTo>
                    <a:pt x="3989" y="1401"/>
                  </a:lnTo>
                  <a:cubicBezTo>
                    <a:pt x="3989" y="1569"/>
                    <a:pt x="3951" y="1733"/>
                    <a:pt x="3878" y="1882"/>
                  </a:cubicBezTo>
                  <a:lnTo>
                    <a:pt x="3797" y="2041"/>
                  </a:lnTo>
                  <a:cubicBezTo>
                    <a:pt x="3782" y="2070"/>
                    <a:pt x="3777" y="2098"/>
                    <a:pt x="3777" y="2132"/>
                  </a:cubicBezTo>
                  <a:lnTo>
                    <a:pt x="3777" y="2560"/>
                  </a:lnTo>
                  <a:cubicBezTo>
                    <a:pt x="3777" y="3277"/>
                    <a:pt x="3195" y="3860"/>
                    <a:pt x="2478" y="3860"/>
                  </a:cubicBezTo>
                  <a:cubicBezTo>
                    <a:pt x="2464" y="3860"/>
                    <a:pt x="2449" y="3860"/>
                    <a:pt x="2435" y="3860"/>
                  </a:cubicBezTo>
                  <a:cubicBezTo>
                    <a:pt x="1737" y="3840"/>
                    <a:pt x="1174" y="3229"/>
                    <a:pt x="1174" y="2498"/>
                  </a:cubicBezTo>
                  <a:lnTo>
                    <a:pt x="1174" y="2132"/>
                  </a:lnTo>
                  <a:cubicBezTo>
                    <a:pt x="1174" y="2098"/>
                    <a:pt x="1169" y="2070"/>
                    <a:pt x="1155" y="2041"/>
                  </a:cubicBezTo>
                  <a:lnTo>
                    <a:pt x="1078" y="1887"/>
                  </a:lnTo>
                  <a:cubicBezTo>
                    <a:pt x="1001" y="1733"/>
                    <a:pt x="963" y="1564"/>
                    <a:pt x="963" y="1396"/>
                  </a:cubicBezTo>
                  <a:cubicBezTo>
                    <a:pt x="963" y="847"/>
                    <a:pt x="1405" y="400"/>
                    <a:pt x="1959" y="400"/>
                  </a:cubicBezTo>
                  <a:close/>
                  <a:moveTo>
                    <a:pt x="1819" y="4119"/>
                  </a:moveTo>
                  <a:cubicBezTo>
                    <a:pt x="2007" y="4206"/>
                    <a:pt x="2214" y="4254"/>
                    <a:pt x="2420" y="4259"/>
                  </a:cubicBezTo>
                  <a:lnTo>
                    <a:pt x="2478" y="4259"/>
                  </a:lnTo>
                  <a:cubicBezTo>
                    <a:pt x="2704" y="4259"/>
                    <a:pt x="2926" y="4216"/>
                    <a:pt x="3133" y="4129"/>
                  </a:cubicBezTo>
                  <a:lnTo>
                    <a:pt x="3133" y="4403"/>
                  </a:lnTo>
                  <a:cubicBezTo>
                    <a:pt x="3133" y="4466"/>
                    <a:pt x="3142" y="4524"/>
                    <a:pt x="3162" y="4581"/>
                  </a:cubicBezTo>
                  <a:lnTo>
                    <a:pt x="2478" y="5096"/>
                  </a:lnTo>
                  <a:lnTo>
                    <a:pt x="1790" y="4581"/>
                  </a:lnTo>
                  <a:cubicBezTo>
                    <a:pt x="1809" y="4524"/>
                    <a:pt x="1819" y="4466"/>
                    <a:pt x="1819" y="4403"/>
                  </a:cubicBezTo>
                  <a:lnTo>
                    <a:pt x="1819" y="4119"/>
                  </a:lnTo>
                  <a:close/>
                  <a:moveTo>
                    <a:pt x="1564" y="4913"/>
                  </a:moveTo>
                  <a:lnTo>
                    <a:pt x="2276" y="5447"/>
                  </a:lnTo>
                  <a:lnTo>
                    <a:pt x="2276" y="6001"/>
                  </a:lnTo>
                  <a:cubicBezTo>
                    <a:pt x="1631" y="5962"/>
                    <a:pt x="1015" y="5746"/>
                    <a:pt x="491" y="5375"/>
                  </a:cubicBezTo>
                  <a:cubicBezTo>
                    <a:pt x="529" y="5337"/>
                    <a:pt x="573" y="5308"/>
                    <a:pt x="626" y="5289"/>
                  </a:cubicBezTo>
                  <a:lnTo>
                    <a:pt x="631" y="5289"/>
                  </a:lnTo>
                  <a:lnTo>
                    <a:pt x="1410" y="4995"/>
                  </a:lnTo>
                  <a:cubicBezTo>
                    <a:pt x="1463" y="4976"/>
                    <a:pt x="1516" y="4947"/>
                    <a:pt x="1564" y="4913"/>
                  </a:cubicBezTo>
                  <a:close/>
                  <a:moveTo>
                    <a:pt x="3388" y="4913"/>
                  </a:moveTo>
                  <a:cubicBezTo>
                    <a:pt x="3436" y="4947"/>
                    <a:pt x="3489" y="4976"/>
                    <a:pt x="3542" y="4995"/>
                  </a:cubicBezTo>
                  <a:lnTo>
                    <a:pt x="4494" y="5351"/>
                  </a:lnTo>
                  <a:cubicBezTo>
                    <a:pt x="3960" y="5736"/>
                    <a:pt x="3330" y="5962"/>
                    <a:pt x="2676" y="6001"/>
                  </a:cubicBezTo>
                  <a:lnTo>
                    <a:pt x="2676" y="5447"/>
                  </a:lnTo>
                  <a:lnTo>
                    <a:pt x="3388" y="4913"/>
                  </a:lnTo>
                  <a:close/>
                  <a:moveTo>
                    <a:pt x="1954" y="1"/>
                  </a:moveTo>
                  <a:cubicBezTo>
                    <a:pt x="1184" y="1"/>
                    <a:pt x="558" y="626"/>
                    <a:pt x="558" y="1401"/>
                  </a:cubicBezTo>
                  <a:cubicBezTo>
                    <a:pt x="558" y="1627"/>
                    <a:pt x="611" y="1858"/>
                    <a:pt x="712" y="2065"/>
                  </a:cubicBezTo>
                  <a:lnTo>
                    <a:pt x="775" y="2180"/>
                  </a:lnTo>
                  <a:lnTo>
                    <a:pt x="775" y="2498"/>
                  </a:lnTo>
                  <a:cubicBezTo>
                    <a:pt x="775" y="3027"/>
                    <a:pt x="1011" y="3532"/>
                    <a:pt x="1420" y="3874"/>
                  </a:cubicBezTo>
                  <a:lnTo>
                    <a:pt x="1420" y="4408"/>
                  </a:lnTo>
                  <a:cubicBezTo>
                    <a:pt x="1415" y="4499"/>
                    <a:pt x="1357" y="4586"/>
                    <a:pt x="1270" y="4620"/>
                  </a:cubicBezTo>
                  <a:lnTo>
                    <a:pt x="486" y="4913"/>
                  </a:lnTo>
                  <a:cubicBezTo>
                    <a:pt x="284" y="4990"/>
                    <a:pt x="120" y="5144"/>
                    <a:pt x="34" y="5342"/>
                  </a:cubicBezTo>
                  <a:cubicBezTo>
                    <a:pt x="0" y="5428"/>
                    <a:pt x="24" y="5524"/>
                    <a:pt x="96" y="5582"/>
                  </a:cubicBezTo>
                  <a:cubicBezTo>
                    <a:pt x="798" y="6134"/>
                    <a:pt x="1639" y="6406"/>
                    <a:pt x="2476" y="6406"/>
                  </a:cubicBezTo>
                  <a:cubicBezTo>
                    <a:pt x="3465" y="6406"/>
                    <a:pt x="4449" y="6027"/>
                    <a:pt x="5197" y="5279"/>
                  </a:cubicBezTo>
                  <a:cubicBezTo>
                    <a:pt x="6573" y="3903"/>
                    <a:pt x="6703" y="1709"/>
                    <a:pt x="5495" y="179"/>
                  </a:cubicBezTo>
                  <a:cubicBezTo>
                    <a:pt x="5456" y="128"/>
                    <a:pt x="5396" y="101"/>
                    <a:pt x="5335" y="101"/>
                  </a:cubicBezTo>
                  <a:cubicBezTo>
                    <a:pt x="5291" y="101"/>
                    <a:pt x="5247" y="115"/>
                    <a:pt x="5211" y="145"/>
                  </a:cubicBezTo>
                  <a:cubicBezTo>
                    <a:pt x="5125" y="212"/>
                    <a:pt x="5110" y="342"/>
                    <a:pt x="5178" y="429"/>
                  </a:cubicBezTo>
                  <a:cubicBezTo>
                    <a:pt x="6260" y="1800"/>
                    <a:pt x="6145" y="3763"/>
                    <a:pt x="4908" y="4995"/>
                  </a:cubicBezTo>
                  <a:cubicBezTo>
                    <a:pt x="4884" y="5019"/>
                    <a:pt x="4860" y="5043"/>
                    <a:pt x="4836" y="5067"/>
                  </a:cubicBezTo>
                  <a:cubicBezTo>
                    <a:pt x="4793" y="5043"/>
                    <a:pt x="4745" y="5019"/>
                    <a:pt x="4701" y="5005"/>
                  </a:cubicBezTo>
                  <a:lnTo>
                    <a:pt x="3676" y="4620"/>
                  </a:lnTo>
                  <a:cubicBezTo>
                    <a:pt x="3590" y="4586"/>
                    <a:pt x="3527" y="4499"/>
                    <a:pt x="3527" y="4408"/>
                  </a:cubicBezTo>
                  <a:lnTo>
                    <a:pt x="3527" y="3893"/>
                  </a:lnTo>
                  <a:cubicBezTo>
                    <a:pt x="3570" y="3860"/>
                    <a:pt x="3614" y="3821"/>
                    <a:pt x="3657" y="3783"/>
                  </a:cubicBezTo>
                  <a:cubicBezTo>
                    <a:pt x="3989" y="3460"/>
                    <a:pt x="4172" y="3022"/>
                    <a:pt x="4172" y="2560"/>
                  </a:cubicBezTo>
                  <a:lnTo>
                    <a:pt x="4172" y="2180"/>
                  </a:lnTo>
                  <a:lnTo>
                    <a:pt x="4235" y="2065"/>
                  </a:lnTo>
                  <a:cubicBezTo>
                    <a:pt x="4336" y="1858"/>
                    <a:pt x="4388" y="1627"/>
                    <a:pt x="4388" y="1401"/>
                  </a:cubicBezTo>
                  <a:lnTo>
                    <a:pt x="4388" y="203"/>
                  </a:lnTo>
                  <a:cubicBezTo>
                    <a:pt x="4388" y="92"/>
                    <a:pt x="4297" y="1"/>
                    <a:pt x="4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45" name="Google Shape;15045;p138"/>
          <p:cNvGrpSpPr/>
          <p:nvPr/>
        </p:nvGrpSpPr>
        <p:grpSpPr>
          <a:xfrm>
            <a:off x="7108825" y="3641181"/>
            <a:ext cx="366136" cy="359317"/>
            <a:chOff x="7108825" y="3825756"/>
            <a:chExt cx="366136" cy="359317"/>
          </a:xfrm>
        </p:grpSpPr>
        <p:sp>
          <p:nvSpPr>
            <p:cNvPr id="15046" name="Google Shape;15046;p138"/>
            <p:cNvSpPr/>
            <p:nvPr/>
          </p:nvSpPr>
          <p:spPr>
            <a:xfrm>
              <a:off x="7234271" y="4009610"/>
              <a:ext cx="165600" cy="165496"/>
            </a:xfrm>
            <a:custGeom>
              <a:avLst/>
              <a:gdLst/>
              <a:ahLst/>
              <a:cxnLst/>
              <a:rect l="l" t="t" r="r" b="b"/>
              <a:pathLst>
                <a:path w="6314" h="6310" extrusionOk="0">
                  <a:moveTo>
                    <a:pt x="2228" y="1"/>
                  </a:moveTo>
                  <a:lnTo>
                    <a:pt x="2228" y="1570"/>
                  </a:lnTo>
                  <a:cubicBezTo>
                    <a:pt x="2228" y="1656"/>
                    <a:pt x="2156" y="1728"/>
                    <a:pt x="2070" y="1728"/>
                  </a:cubicBezTo>
                  <a:lnTo>
                    <a:pt x="1569" y="1728"/>
                  </a:lnTo>
                  <a:cubicBezTo>
                    <a:pt x="1516" y="1728"/>
                    <a:pt x="1463" y="1695"/>
                    <a:pt x="1434" y="1651"/>
                  </a:cubicBezTo>
                  <a:cubicBezTo>
                    <a:pt x="1279" y="1388"/>
                    <a:pt x="1028" y="1269"/>
                    <a:pt x="779" y="1269"/>
                  </a:cubicBezTo>
                  <a:cubicBezTo>
                    <a:pt x="387" y="1269"/>
                    <a:pt x="1" y="1562"/>
                    <a:pt x="1" y="2041"/>
                  </a:cubicBezTo>
                  <a:cubicBezTo>
                    <a:pt x="1" y="2521"/>
                    <a:pt x="388" y="2814"/>
                    <a:pt x="781" y="2814"/>
                  </a:cubicBezTo>
                  <a:cubicBezTo>
                    <a:pt x="1029" y="2814"/>
                    <a:pt x="1280" y="2697"/>
                    <a:pt x="1434" y="2436"/>
                  </a:cubicBezTo>
                  <a:cubicBezTo>
                    <a:pt x="1463" y="2388"/>
                    <a:pt x="1516" y="2359"/>
                    <a:pt x="1569" y="2359"/>
                  </a:cubicBezTo>
                  <a:lnTo>
                    <a:pt x="2070" y="2359"/>
                  </a:lnTo>
                  <a:cubicBezTo>
                    <a:pt x="2156" y="2359"/>
                    <a:pt x="2228" y="2426"/>
                    <a:pt x="2228" y="2517"/>
                  </a:cubicBezTo>
                  <a:lnTo>
                    <a:pt x="2228" y="4086"/>
                  </a:lnTo>
                  <a:lnTo>
                    <a:pt x="3797" y="4086"/>
                  </a:lnTo>
                  <a:cubicBezTo>
                    <a:pt x="3884" y="4086"/>
                    <a:pt x="3956" y="4158"/>
                    <a:pt x="3956" y="4245"/>
                  </a:cubicBezTo>
                  <a:lnTo>
                    <a:pt x="3956" y="4740"/>
                  </a:lnTo>
                  <a:cubicBezTo>
                    <a:pt x="3956" y="4798"/>
                    <a:pt x="3927" y="4851"/>
                    <a:pt x="3879" y="4880"/>
                  </a:cubicBezTo>
                  <a:cubicBezTo>
                    <a:pt x="3205" y="5279"/>
                    <a:pt x="3489" y="6309"/>
                    <a:pt x="4269" y="6309"/>
                  </a:cubicBezTo>
                  <a:cubicBezTo>
                    <a:pt x="5053" y="6309"/>
                    <a:pt x="5337" y="5279"/>
                    <a:pt x="4663" y="4880"/>
                  </a:cubicBezTo>
                  <a:cubicBezTo>
                    <a:pt x="4615" y="4851"/>
                    <a:pt x="4586" y="4798"/>
                    <a:pt x="4586" y="4740"/>
                  </a:cubicBezTo>
                  <a:lnTo>
                    <a:pt x="4586" y="4245"/>
                  </a:lnTo>
                  <a:cubicBezTo>
                    <a:pt x="4586" y="4158"/>
                    <a:pt x="4653" y="4086"/>
                    <a:pt x="4745" y="4081"/>
                  </a:cubicBezTo>
                  <a:lnTo>
                    <a:pt x="6314" y="4081"/>
                  </a:lnTo>
                  <a:lnTo>
                    <a:pt x="6314" y="1"/>
                  </a:lnTo>
                  <a:lnTo>
                    <a:pt x="4904" y="1"/>
                  </a:lnTo>
                  <a:lnTo>
                    <a:pt x="4904" y="251"/>
                  </a:lnTo>
                  <a:lnTo>
                    <a:pt x="4928" y="270"/>
                  </a:lnTo>
                  <a:cubicBezTo>
                    <a:pt x="5760" y="896"/>
                    <a:pt x="5313" y="2229"/>
                    <a:pt x="4269" y="2229"/>
                  </a:cubicBezTo>
                  <a:cubicBezTo>
                    <a:pt x="3224" y="2229"/>
                    <a:pt x="2777" y="896"/>
                    <a:pt x="3614" y="270"/>
                  </a:cubicBezTo>
                  <a:lnTo>
                    <a:pt x="3638" y="251"/>
                  </a:lnTo>
                  <a:lnTo>
                    <a:pt x="3638" y="1"/>
                  </a:ln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7" name="Google Shape;15047;p138"/>
            <p:cNvSpPr/>
            <p:nvPr/>
          </p:nvSpPr>
          <p:spPr>
            <a:xfrm>
              <a:off x="7350747" y="4009505"/>
              <a:ext cx="36010" cy="58461"/>
            </a:xfrm>
            <a:custGeom>
              <a:avLst/>
              <a:gdLst/>
              <a:ahLst/>
              <a:cxnLst/>
              <a:rect l="l" t="t" r="r" b="b"/>
              <a:pathLst>
                <a:path w="1373" h="2229" extrusionOk="0">
                  <a:moveTo>
                    <a:pt x="463" y="0"/>
                  </a:moveTo>
                  <a:lnTo>
                    <a:pt x="463" y="255"/>
                  </a:lnTo>
                  <a:lnTo>
                    <a:pt x="482" y="270"/>
                  </a:lnTo>
                  <a:cubicBezTo>
                    <a:pt x="756" y="476"/>
                    <a:pt x="915" y="799"/>
                    <a:pt x="915" y="1140"/>
                  </a:cubicBezTo>
                  <a:cubicBezTo>
                    <a:pt x="915" y="1675"/>
                    <a:pt x="530" y="2132"/>
                    <a:pt x="1" y="2214"/>
                  </a:cubicBezTo>
                  <a:cubicBezTo>
                    <a:pt x="60" y="2223"/>
                    <a:pt x="119" y="2228"/>
                    <a:pt x="178" y="2228"/>
                  </a:cubicBezTo>
                  <a:cubicBezTo>
                    <a:pt x="609" y="2228"/>
                    <a:pt x="1006" y="1971"/>
                    <a:pt x="1180" y="1569"/>
                  </a:cubicBezTo>
                  <a:cubicBezTo>
                    <a:pt x="1372" y="1107"/>
                    <a:pt x="1233" y="573"/>
                    <a:pt x="833" y="270"/>
                  </a:cubicBezTo>
                  <a:lnTo>
                    <a:pt x="809" y="255"/>
                  </a:lnTo>
                  <a:lnTo>
                    <a:pt x="809" y="0"/>
                  </a:ln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8" name="Google Shape;15048;p138"/>
            <p:cNvSpPr/>
            <p:nvPr/>
          </p:nvSpPr>
          <p:spPr>
            <a:xfrm>
              <a:off x="7288536" y="4009505"/>
              <a:ext cx="13271" cy="45452"/>
            </a:xfrm>
            <a:custGeom>
              <a:avLst/>
              <a:gdLst/>
              <a:ahLst/>
              <a:cxnLst/>
              <a:rect l="l" t="t" r="r" b="b"/>
              <a:pathLst>
                <a:path w="506" h="1733" extrusionOk="0">
                  <a:moveTo>
                    <a:pt x="159" y="0"/>
                  </a:moveTo>
                  <a:lnTo>
                    <a:pt x="159" y="1569"/>
                  </a:lnTo>
                  <a:cubicBezTo>
                    <a:pt x="159" y="1660"/>
                    <a:pt x="87" y="1732"/>
                    <a:pt x="1" y="1732"/>
                  </a:cubicBezTo>
                  <a:lnTo>
                    <a:pt x="347" y="1732"/>
                  </a:lnTo>
                  <a:cubicBezTo>
                    <a:pt x="434" y="1728"/>
                    <a:pt x="506" y="1660"/>
                    <a:pt x="506" y="1569"/>
                  </a:cubicBezTo>
                  <a:lnTo>
                    <a:pt x="506" y="0"/>
                  </a:ln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9" name="Google Shape;15049;p138"/>
            <p:cNvSpPr/>
            <p:nvPr/>
          </p:nvSpPr>
          <p:spPr>
            <a:xfrm>
              <a:off x="7234271" y="4042945"/>
              <a:ext cx="24759" cy="40390"/>
            </a:xfrm>
            <a:custGeom>
              <a:avLst/>
              <a:gdLst/>
              <a:ahLst/>
              <a:cxnLst/>
              <a:rect l="l" t="t" r="r" b="b"/>
              <a:pathLst>
                <a:path w="944" h="1540" extrusionOk="0">
                  <a:moveTo>
                    <a:pt x="770" y="0"/>
                  </a:moveTo>
                  <a:cubicBezTo>
                    <a:pt x="347" y="0"/>
                    <a:pt x="1" y="342"/>
                    <a:pt x="1" y="770"/>
                  </a:cubicBezTo>
                  <a:cubicBezTo>
                    <a:pt x="1" y="1194"/>
                    <a:pt x="347" y="1540"/>
                    <a:pt x="770" y="1540"/>
                  </a:cubicBezTo>
                  <a:cubicBezTo>
                    <a:pt x="828" y="1540"/>
                    <a:pt x="886" y="1535"/>
                    <a:pt x="944" y="1521"/>
                  </a:cubicBezTo>
                  <a:cubicBezTo>
                    <a:pt x="592" y="1439"/>
                    <a:pt x="347" y="1126"/>
                    <a:pt x="347" y="770"/>
                  </a:cubicBezTo>
                  <a:cubicBezTo>
                    <a:pt x="347" y="409"/>
                    <a:pt x="592" y="101"/>
                    <a:pt x="944" y="19"/>
                  </a:cubicBezTo>
                  <a:cubicBezTo>
                    <a:pt x="886" y="5"/>
                    <a:pt x="828" y="0"/>
                    <a:pt x="770" y="0"/>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0" name="Google Shape;15050;p138"/>
            <p:cNvSpPr/>
            <p:nvPr/>
          </p:nvSpPr>
          <p:spPr>
            <a:xfrm>
              <a:off x="7323759" y="4116776"/>
              <a:ext cx="27014" cy="58356"/>
            </a:xfrm>
            <a:custGeom>
              <a:avLst/>
              <a:gdLst/>
              <a:ahLst/>
              <a:cxnLst/>
              <a:rect l="l" t="t" r="r" b="b"/>
              <a:pathLst>
                <a:path w="1030" h="2225" extrusionOk="0">
                  <a:moveTo>
                    <a:pt x="385" y="0"/>
                  </a:moveTo>
                  <a:cubicBezTo>
                    <a:pt x="472" y="0"/>
                    <a:pt x="544" y="67"/>
                    <a:pt x="544" y="159"/>
                  </a:cubicBezTo>
                  <a:lnTo>
                    <a:pt x="544" y="654"/>
                  </a:lnTo>
                  <a:cubicBezTo>
                    <a:pt x="544" y="712"/>
                    <a:pt x="515" y="765"/>
                    <a:pt x="467" y="794"/>
                  </a:cubicBezTo>
                  <a:cubicBezTo>
                    <a:pt x="140" y="986"/>
                    <a:pt x="0" y="1391"/>
                    <a:pt x="140" y="1742"/>
                  </a:cubicBezTo>
                  <a:cubicBezTo>
                    <a:pt x="261" y="2038"/>
                    <a:pt x="546" y="2224"/>
                    <a:pt x="854" y="2224"/>
                  </a:cubicBezTo>
                  <a:cubicBezTo>
                    <a:pt x="912" y="2224"/>
                    <a:pt x="971" y="2218"/>
                    <a:pt x="1030" y="2204"/>
                  </a:cubicBezTo>
                  <a:cubicBezTo>
                    <a:pt x="683" y="2122"/>
                    <a:pt x="433" y="1814"/>
                    <a:pt x="433" y="1453"/>
                  </a:cubicBezTo>
                  <a:cubicBezTo>
                    <a:pt x="433" y="1184"/>
                    <a:pt x="577" y="929"/>
                    <a:pt x="813" y="794"/>
                  </a:cubicBezTo>
                  <a:cubicBezTo>
                    <a:pt x="861" y="765"/>
                    <a:pt x="890" y="712"/>
                    <a:pt x="890" y="654"/>
                  </a:cubicBezTo>
                  <a:lnTo>
                    <a:pt x="890" y="159"/>
                  </a:lnTo>
                  <a:cubicBezTo>
                    <a:pt x="890" y="67"/>
                    <a:pt x="818" y="0"/>
                    <a:pt x="731" y="0"/>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1" name="Google Shape;15051;p138"/>
            <p:cNvSpPr/>
            <p:nvPr/>
          </p:nvSpPr>
          <p:spPr>
            <a:xfrm>
              <a:off x="7288536" y="4071324"/>
              <a:ext cx="13271" cy="45347"/>
            </a:xfrm>
            <a:custGeom>
              <a:avLst/>
              <a:gdLst/>
              <a:ahLst/>
              <a:cxnLst/>
              <a:rect l="l" t="t" r="r" b="b"/>
              <a:pathLst>
                <a:path w="506" h="1729" extrusionOk="0">
                  <a:moveTo>
                    <a:pt x="1" y="1"/>
                  </a:moveTo>
                  <a:cubicBezTo>
                    <a:pt x="87" y="1"/>
                    <a:pt x="159" y="73"/>
                    <a:pt x="159" y="160"/>
                  </a:cubicBezTo>
                  <a:lnTo>
                    <a:pt x="159" y="1728"/>
                  </a:lnTo>
                  <a:lnTo>
                    <a:pt x="506" y="1728"/>
                  </a:lnTo>
                  <a:lnTo>
                    <a:pt x="506" y="160"/>
                  </a:lnTo>
                  <a:cubicBezTo>
                    <a:pt x="506" y="73"/>
                    <a:pt x="434" y="1"/>
                    <a:pt x="347"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2" name="Google Shape;15052;p138"/>
            <p:cNvSpPr/>
            <p:nvPr/>
          </p:nvSpPr>
          <p:spPr>
            <a:xfrm>
              <a:off x="7116903" y="3949287"/>
              <a:ext cx="169377" cy="172288"/>
            </a:xfrm>
            <a:custGeom>
              <a:avLst/>
              <a:gdLst/>
              <a:ahLst/>
              <a:cxnLst/>
              <a:rect l="l" t="t" r="r" b="b"/>
              <a:pathLst>
                <a:path w="6458" h="6569" extrusionOk="0">
                  <a:moveTo>
                    <a:pt x="4341" y="1"/>
                  </a:moveTo>
                  <a:cubicBezTo>
                    <a:pt x="3484" y="1"/>
                    <a:pt x="3172" y="1132"/>
                    <a:pt x="3908" y="1570"/>
                  </a:cubicBezTo>
                  <a:cubicBezTo>
                    <a:pt x="3937" y="1584"/>
                    <a:pt x="3951" y="1613"/>
                    <a:pt x="3951" y="1642"/>
                  </a:cubicBezTo>
                  <a:lnTo>
                    <a:pt x="3951" y="2137"/>
                  </a:lnTo>
                  <a:cubicBezTo>
                    <a:pt x="3951" y="2185"/>
                    <a:pt x="3913" y="2224"/>
                    <a:pt x="3864" y="2224"/>
                  </a:cubicBezTo>
                  <a:lnTo>
                    <a:pt x="2228" y="2224"/>
                  </a:lnTo>
                  <a:lnTo>
                    <a:pt x="2228" y="3865"/>
                  </a:lnTo>
                  <a:cubicBezTo>
                    <a:pt x="2228" y="3913"/>
                    <a:pt x="2185" y="3951"/>
                    <a:pt x="2142" y="3951"/>
                  </a:cubicBezTo>
                  <a:lnTo>
                    <a:pt x="1641" y="3951"/>
                  </a:lnTo>
                  <a:cubicBezTo>
                    <a:pt x="1613" y="3951"/>
                    <a:pt x="1584" y="3937"/>
                    <a:pt x="1569" y="3913"/>
                  </a:cubicBezTo>
                  <a:cubicBezTo>
                    <a:pt x="1399" y="3625"/>
                    <a:pt x="1125" y="3496"/>
                    <a:pt x="853" y="3496"/>
                  </a:cubicBezTo>
                  <a:cubicBezTo>
                    <a:pt x="424" y="3496"/>
                    <a:pt x="1" y="3817"/>
                    <a:pt x="1" y="4341"/>
                  </a:cubicBezTo>
                  <a:cubicBezTo>
                    <a:pt x="1" y="4721"/>
                    <a:pt x="256" y="5053"/>
                    <a:pt x="621" y="5154"/>
                  </a:cubicBezTo>
                  <a:cubicBezTo>
                    <a:pt x="694" y="5173"/>
                    <a:pt x="767" y="5183"/>
                    <a:pt x="840" y="5183"/>
                  </a:cubicBezTo>
                  <a:cubicBezTo>
                    <a:pt x="1132" y="5183"/>
                    <a:pt x="1411" y="5032"/>
                    <a:pt x="1569" y="4769"/>
                  </a:cubicBezTo>
                  <a:cubicBezTo>
                    <a:pt x="1584" y="4745"/>
                    <a:pt x="1613" y="4726"/>
                    <a:pt x="1641" y="4726"/>
                  </a:cubicBezTo>
                  <a:lnTo>
                    <a:pt x="2142" y="4726"/>
                  </a:lnTo>
                  <a:cubicBezTo>
                    <a:pt x="2185" y="4726"/>
                    <a:pt x="2224" y="4765"/>
                    <a:pt x="2228" y="4813"/>
                  </a:cubicBezTo>
                  <a:lnTo>
                    <a:pt x="2228" y="6569"/>
                  </a:lnTo>
                  <a:lnTo>
                    <a:pt x="6458" y="6569"/>
                  </a:lnTo>
                  <a:lnTo>
                    <a:pt x="6458" y="4904"/>
                  </a:lnTo>
                  <a:lnTo>
                    <a:pt x="6097" y="4904"/>
                  </a:lnTo>
                  <a:lnTo>
                    <a:pt x="6054" y="4952"/>
                  </a:lnTo>
                  <a:cubicBezTo>
                    <a:pt x="5849" y="5225"/>
                    <a:pt x="5546" y="5357"/>
                    <a:pt x="5245" y="5357"/>
                  </a:cubicBezTo>
                  <a:cubicBezTo>
                    <a:pt x="4881" y="5357"/>
                    <a:pt x="4520" y="5164"/>
                    <a:pt x="4336" y="4793"/>
                  </a:cubicBezTo>
                  <a:cubicBezTo>
                    <a:pt x="3999" y="4120"/>
                    <a:pt x="4490" y="3326"/>
                    <a:pt x="5245" y="3326"/>
                  </a:cubicBezTo>
                  <a:cubicBezTo>
                    <a:pt x="5563" y="3326"/>
                    <a:pt x="5866" y="3475"/>
                    <a:pt x="6059" y="3730"/>
                  </a:cubicBezTo>
                  <a:lnTo>
                    <a:pt x="6097" y="3778"/>
                  </a:lnTo>
                  <a:lnTo>
                    <a:pt x="6458" y="3778"/>
                  </a:lnTo>
                  <a:lnTo>
                    <a:pt x="6458" y="2224"/>
                  </a:lnTo>
                  <a:lnTo>
                    <a:pt x="4812" y="2224"/>
                  </a:lnTo>
                  <a:cubicBezTo>
                    <a:pt x="4764" y="2224"/>
                    <a:pt x="4726" y="2185"/>
                    <a:pt x="4726" y="2137"/>
                  </a:cubicBezTo>
                  <a:lnTo>
                    <a:pt x="4726" y="1642"/>
                  </a:lnTo>
                  <a:cubicBezTo>
                    <a:pt x="4726" y="1613"/>
                    <a:pt x="4740" y="1584"/>
                    <a:pt x="4769" y="1570"/>
                  </a:cubicBezTo>
                  <a:cubicBezTo>
                    <a:pt x="5096" y="1372"/>
                    <a:pt x="5250" y="987"/>
                    <a:pt x="5149" y="622"/>
                  </a:cubicBezTo>
                  <a:cubicBezTo>
                    <a:pt x="5053" y="256"/>
                    <a:pt x="4716" y="1"/>
                    <a:pt x="4341" y="1"/>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3" name="Google Shape;15053;p138"/>
            <p:cNvSpPr/>
            <p:nvPr/>
          </p:nvSpPr>
          <p:spPr>
            <a:xfrm>
              <a:off x="7259764" y="4077907"/>
              <a:ext cx="26516" cy="11907"/>
            </a:xfrm>
            <a:custGeom>
              <a:avLst/>
              <a:gdLst/>
              <a:ahLst/>
              <a:cxnLst/>
              <a:rect l="l" t="t" r="r" b="b"/>
              <a:pathLst>
                <a:path w="1011" h="454" extrusionOk="0">
                  <a:moveTo>
                    <a:pt x="650" y="0"/>
                  </a:moveTo>
                  <a:lnTo>
                    <a:pt x="612" y="48"/>
                  </a:lnTo>
                  <a:cubicBezTo>
                    <a:pt x="458" y="245"/>
                    <a:pt x="241" y="385"/>
                    <a:pt x="1" y="433"/>
                  </a:cubicBezTo>
                  <a:cubicBezTo>
                    <a:pt x="68" y="447"/>
                    <a:pt x="136" y="454"/>
                    <a:pt x="204" y="454"/>
                  </a:cubicBezTo>
                  <a:cubicBezTo>
                    <a:pt x="515" y="454"/>
                    <a:pt x="813" y="311"/>
                    <a:pt x="1011" y="58"/>
                  </a:cubicBezTo>
                  <a:lnTo>
                    <a:pt x="1011" y="0"/>
                  </a:ln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4" name="Google Shape;15054;p138"/>
            <p:cNvSpPr/>
            <p:nvPr/>
          </p:nvSpPr>
          <p:spPr>
            <a:xfrm>
              <a:off x="7205867" y="3949208"/>
              <a:ext cx="30188" cy="58409"/>
            </a:xfrm>
            <a:custGeom>
              <a:avLst/>
              <a:gdLst/>
              <a:ahLst/>
              <a:cxnLst/>
              <a:rect l="l" t="t" r="r" b="b"/>
              <a:pathLst>
                <a:path w="1151" h="2227" extrusionOk="0">
                  <a:moveTo>
                    <a:pt x="938" y="1"/>
                  </a:moveTo>
                  <a:cubicBezTo>
                    <a:pt x="603" y="1"/>
                    <a:pt x="291" y="201"/>
                    <a:pt x="160" y="524"/>
                  </a:cubicBezTo>
                  <a:cubicBezTo>
                    <a:pt x="1" y="913"/>
                    <a:pt x="155" y="1361"/>
                    <a:pt x="516" y="1573"/>
                  </a:cubicBezTo>
                  <a:lnTo>
                    <a:pt x="521" y="1573"/>
                  </a:lnTo>
                  <a:cubicBezTo>
                    <a:pt x="545" y="1587"/>
                    <a:pt x="559" y="1616"/>
                    <a:pt x="559" y="1645"/>
                  </a:cubicBezTo>
                  <a:lnTo>
                    <a:pt x="559" y="2140"/>
                  </a:lnTo>
                  <a:cubicBezTo>
                    <a:pt x="559" y="2188"/>
                    <a:pt x="521" y="2227"/>
                    <a:pt x="472" y="2227"/>
                  </a:cubicBezTo>
                  <a:lnTo>
                    <a:pt x="881" y="2227"/>
                  </a:lnTo>
                  <a:cubicBezTo>
                    <a:pt x="925" y="2227"/>
                    <a:pt x="968" y="2188"/>
                    <a:pt x="968" y="2140"/>
                  </a:cubicBezTo>
                  <a:lnTo>
                    <a:pt x="968" y="1645"/>
                  </a:lnTo>
                  <a:cubicBezTo>
                    <a:pt x="963" y="1616"/>
                    <a:pt x="949" y="1587"/>
                    <a:pt x="925" y="1573"/>
                  </a:cubicBezTo>
                  <a:cubicBezTo>
                    <a:pt x="270" y="1188"/>
                    <a:pt x="415" y="206"/>
                    <a:pt x="1151" y="28"/>
                  </a:cubicBezTo>
                  <a:cubicBezTo>
                    <a:pt x="1080" y="10"/>
                    <a:pt x="1009" y="1"/>
                    <a:pt x="938" y="1"/>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5" name="Google Shape;15055;p138"/>
            <p:cNvSpPr/>
            <p:nvPr/>
          </p:nvSpPr>
          <p:spPr>
            <a:xfrm>
              <a:off x="7259764" y="4036415"/>
              <a:ext cx="26516" cy="11986"/>
            </a:xfrm>
            <a:custGeom>
              <a:avLst/>
              <a:gdLst/>
              <a:ahLst/>
              <a:cxnLst/>
              <a:rect l="l" t="t" r="r" b="b"/>
              <a:pathLst>
                <a:path w="1011" h="457" extrusionOk="0">
                  <a:moveTo>
                    <a:pt x="208" y="1"/>
                  </a:moveTo>
                  <a:cubicBezTo>
                    <a:pt x="139" y="1"/>
                    <a:pt x="70" y="8"/>
                    <a:pt x="1" y="23"/>
                  </a:cubicBezTo>
                  <a:cubicBezTo>
                    <a:pt x="241" y="71"/>
                    <a:pt x="458" y="206"/>
                    <a:pt x="612" y="408"/>
                  </a:cubicBezTo>
                  <a:lnTo>
                    <a:pt x="650" y="456"/>
                  </a:lnTo>
                  <a:lnTo>
                    <a:pt x="1011" y="456"/>
                  </a:lnTo>
                  <a:lnTo>
                    <a:pt x="1011" y="398"/>
                  </a:lnTo>
                  <a:cubicBezTo>
                    <a:pt x="814" y="147"/>
                    <a:pt x="518" y="1"/>
                    <a:pt x="208" y="1"/>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6" name="Google Shape;15056;p138"/>
            <p:cNvSpPr/>
            <p:nvPr/>
          </p:nvSpPr>
          <p:spPr>
            <a:xfrm>
              <a:off x="7173056" y="4073238"/>
              <a:ext cx="12904" cy="45321"/>
            </a:xfrm>
            <a:custGeom>
              <a:avLst/>
              <a:gdLst/>
              <a:ahLst/>
              <a:cxnLst/>
              <a:rect l="l" t="t" r="r" b="b"/>
              <a:pathLst>
                <a:path w="492" h="1728" extrusionOk="0">
                  <a:moveTo>
                    <a:pt x="1" y="0"/>
                  </a:moveTo>
                  <a:cubicBezTo>
                    <a:pt x="49" y="0"/>
                    <a:pt x="87" y="39"/>
                    <a:pt x="87" y="87"/>
                  </a:cubicBezTo>
                  <a:lnTo>
                    <a:pt x="87" y="1727"/>
                  </a:lnTo>
                  <a:lnTo>
                    <a:pt x="492" y="1727"/>
                  </a:lnTo>
                  <a:lnTo>
                    <a:pt x="492" y="87"/>
                  </a:lnTo>
                  <a:cubicBezTo>
                    <a:pt x="492" y="39"/>
                    <a:pt x="453" y="0"/>
                    <a:pt x="405" y="0"/>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7" name="Google Shape;15057;p138"/>
            <p:cNvSpPr/>
            <p:nvPr/>
          </p:nvSpPr>
          <p:spPr>
            <a:xfrm>
              <a:off x="7116903" y="4041057"/>
              <a:ext cx="27408" cy="44193"/>
            </a:xfrm>
            <a:custGeom>
              <a:avLst/>
              <a:gdLst/>
              <a:ahLst/>
              <a:cxnLst/>
              <a:rect l="l" t="t" r="r" b="b"/>
              <a:pathLst>
                <a:path w="1045" h="1685" extrusionOk="0">
                  <a:moveTo>
                    <a:pt x="843" y="0"/>
                  </a:moveTo>
                  <a:cubicBezTo>
                    <a:pt x="376" y="0"/>
                    <a:pt x="1" y="375"/>
                    <a:pt x="1" y="842"/>
                  </a:cubicBezTo>
                  <a:cubicBezTo>
                    <a:pt x="1" y="1304"/>
                    <a:pt x="376" y="1684"/>
                    <a:pt x="843" y="1684"/>
                  </a:cubicBezTo>
                  <a:cubicBezTo>
                    <a:pt x="910" y="1684"/>
                    <a:pt x="977" y="1675"/>
                    <a:pt x="1045" y="1655"/>
                  </a:cubicBezTo>
                  <a:cubicBezTo>
                    <a:pt x="669" y="1564"/>
                    <a:pt x="405" y="1227"/>
                    <a:pt x="405" y="842"/>
                  </a:cubicBezTo>
                  <a:cubicBezTo>
                    <a:pt x="405" y="452"/>
                    <a:pt x="669" y="116"/>
                    <a:pt x="1045" y="24"/>
                  </a:cubicBezTo>
                  <a:cubicBezTo>
                    <a:pt x="977" y="5"/>
                    <a:pt x="910" y="0"/>
                    <a:pt x="843" y="0"/>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8" name="Google Shape;15058;p138"/>
            <p:cNvSpPr/>
            <p:nvPr/>
          </p:nvSpPr>
          <p:spPr>
            <a:xfrm>
              <a:off x="7173056" y="4007591"/>
              <a:ext cx="12904" cy="45347"/>
            </a:xfrm>
            <a:custGeom>
              <a:avLst/>
              <a:gdLst/>
              <a:ahLst/>
              <a:cxnLst/>
              <a:rect l="l" t="t" r="r" b="b"/>
              <a:pathLst>
                <a:path w="492" h="1729" extrusionOk="0">
                  <a:moveTo>
                    <a:pt x="87" y="1"/>
                  </a:moveTo>
                  <a:lnTo>
                    <a:pt x="87" y="1642"/>
                  </a:lnTo>
                  <a:cubicBezTo>
                    <a:pt x="87" y="1690"/>
                    <a:pt x="44" y="1728"/>
                    <a:pt x="1" y="1728"/>
                  </a:cubicBezTo>
                  <a:lnTo>
                    <a:pt x="405" y="1728"/>
                  </a:lnTo>
                  <a:cubicBezTo>
                    <a:pt x="453" y="1728"/>
                    <a:pt x="492" y="1690"/>
                    <a:pt x="492" y="1642"/>
                  </a:cubicBezTo>
                  <a:lnTo>
                    <a:pt x="492" y="1"/>
                  </a:ln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9" name="Google Shape;15059;p138"/>
            <p:cNvSpPr/>
            <p:nvPr/>
          </p:nvSpPr>
          <p:spPr>
            <a:xfrm>
              <a:off x="7177095" y="3835722"/>
              <a:ext cx="170636" cy="165469"/>
            </a:xfrm>
            <a:custGeom>
              <a:avLst/>
              <a:gdLst/>
              <a:ahLst/>
              <a:cxnLst/>
              <a:rect l="l" t="t" r="r" b="b"/>
              <a:pathLst>
                <a:path w="6506" h="6309" extrusionOk="0">
                  <a:moveTo>
                    <a:pt x="2041" y="0"/>
                  </a:moveTo>
                  <a:cubicBezTo>
                    <a:pt x="1261" y="0"/>
                    <a:pt x="978" y="1030"/>
                    <a:pt x="1651" y="1429"/>
                  </a:cubicBezTo>
                  <a:cubicBezTo>
                    <a:pt x="1699" y="1458"/>
                    <a:pt x="1728" y="1511"/>
                    <a:pt x="1728" y="1569"/>
                  </a:cubicBezTo>
                  <a:lnTo>
                    <a:pt x="1728" y="2065"/>
                  </a:lnTo>
                  <a:cubicBezTo>
                    <a:pt x="1728" y="2151"/>
                    <a:pt x="1656" y="2223"/>
                    <a:pt x="1569" y="2223"/>
                  </a:cubicBezTo>
                  <a:lnTo>
                    <a:pt x="1" y="2223"/>
                  </a:lnTo>
                  <a:lnTo>
                    <a:pt x="1" y="6309"/>
                  </a:lnTo>
                  <a:lnTo>
                    <a:pt x="1411" y="6309"/>
                  </a:lnTo>
                  <a:lnTo>
                    <a:pt x="1411" y="6058"/>
                  </a:lnTo>
                  <a:lnTo>
                    <a:pt x="1387" y="6039"/>
                  </a:lnTo>
                  <a:cubicBezTo>
                    <a:pt x="549" y="5409"/>
                    <a:pt x="997" y="4081"/>
                    <a:pt x="2041" y="4081"/>
                  </a:cubicBezTo>
                  <a:cubicBezTo>
                    <a:pt x="3085" y="4081"/>
                    <a:pt x="3533" y="5409"/>
                    <a:pt x="2695" y="6039"/>
                  </a:cubicBezTo>
                  <a:lnTo>
                    <a:pt x="2676" y="6058"/>
                  </a:lnTo>
                  <a:lnTo>
                    <a:pt x="2676" y="6309"/>
                  </a:lnTo>
                  <a:lnTo>
                    <a:pt x="4086" y="6309"/>
                  </a:lnTo>
                  <a:lnTo>
                    <a:pt x="4086" y="4740"/>
                  </a:lnTo>
                  <a:cubicBezTo>
                    <a:pt x="4086" y="4653"/>
                    <a:pt x="4153" y="4581"/>
                    <a:pt x="4245" y="4581"/>
                  </a:cubicBezTo>
                  <a:lnTo>
                    <a:pt x="4745" y="4581"/>
                  </a:lnTo>
                  <a:cubicBezTo>
                    <a:pt x="4798" y="4581"/>
                    <a:pt x="4851" y="4610"/>
                    <a:pt x="4880" y="4658"/>
                  </a:cubicBezTo>
                  <a:cubicBezTo>
                    <a:pt x="5030" y="4911"/>
                    <a:pt x="5288" y="5038"/>
                    <a:pt x="5544" y="5038"/>
                  </a:cubicBezTo>
                  <a:cubicBezTo>
                    <a:pt x="5805" y="5038"/>
                    <a:pt x="6065" y="4908"/>
                    <a:pt x="6213" y="4648"/>
                  </a:cubicBezTo>
                  <a:cubicBezTo>
                    <a:pt x="6505" y="4136"/>
                    <a:pt x="6134" y="3498"/>
                    <a:pt x="5546" y="3498"/>
                  </a:cubicBezTo>
                  <a:cubicBezTo>
                    <a:pt x="5544" y="3498"/>
                    <a:pt x="5541" y="3498"/>
                    <a:pt x="5539" y="3498"/>
                  </a:cubicBezTo>
                  <a:lnTo>
                    <a:pt x="5544" y="3498"/>
                  </a:lnTo>
                  <a:cubicBezTo>
                    <a:pt x="5274" y="3498"/>
                    <a:pt x="5024" y="3643"/>
                    <a:pt x="4885" y="3874"/>
                  </a:cubicBezTo>
                  <a:cubicBezTo>
                    <a:pt x="4856" y="3922"/>
                    <a:pt x="4803" y="3951"/>
                    <a:pt x="4745" y="3951"/>
                  </a:cubicBezTo>
                  <a:lnTo>
                    <a:pt x="4250" y="3951"/>
                  </a:lnTo>
                  <a:cubicBezTo>
                    <a:pt x="4163" y="3951"/>
                    <a:pt x="4091" y="3883"/>
                    <a:pt x="4091" y="3792"/>
                  </a:cubicBezTo>
                  <a:lnTo>
                    <a:pt x="4091" y="2223"/>
                  </a:lnTo>
                  <a:lnTo>
                    <a:pt x="2517" y="2223"/>
                  </a:lnTo>
                  <a:cubicBezTo>
                    <a:pt x="2431" y="2223"/>
                    <a:pt x="2359" y="2151"/>
                    <a:pt x="2359" y="2065"/>
                  </a:cubicBezTo>
                  <a:lnTo>
                    <a:pt x="2359" y="1569"/>
                  </a:lnTo>
                  <a:cubicBezTo>
                    <a:pt x="2359" y="1511"/>
                    <a:pt x="2387" y="1458"/>
                    <a:pt x="2436" y="1429"/>
                  </a:cubicBezTo>
                  <a:cubicBezTo>
                    <a:pt x="3109" y="1030"/>
                    <a:pt x="2825" y="0"/>
                    <a:pt x="2041" y="0"/>
                  </a:cubicBez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0" name="Google Shape;15060;p138"/>
            <p:cNvSpPr/>
            <p:nvPr/>
          </p:nvSpPr>
          <p:spPr>
            <a:xfrm>
              <a:off x="7185567" y="3835722"/>
              <a:ext cx="170479" cy="165469"/>
            </a:xfrm>
            <a:custGeom>
              <a:avLst/>
              <a:gdLst/>
              <a:ahLst/>
              <a:cxnLst/>
              <a:rect l="l" t="t" r="r" b="b"/>
              <a:pathLst>
                <a:path w="6500" h="6309" extrusionOk="0">
                  <a:moveTo>
                    <a:pt x="2040" y="0"/>
                  </a:moveTo>
                  <a:cubicBezTo>
                    <a:pt x="1261" y="0"/>
                    <a:pt x="977" y="1030"/>
                    <a:pt x="1651" y="1429"/>
                  </a:cubicBezTo>
                  <a:cubicBezTo>
                    <a:pt x="1699" y="1458"/>
                    <a:pt x="1728" y="1511"/>
                    <a:pt x="1728" y="1569"/>
                  </a:cubicBezTo>
                  <a:lnTo>
                    <a:pt x="1728" y="2065"/>
                  </a:lnTo>
                  <a:cubicBezTo>
                    <a:pt x="1728" y="2151"/>
                    <a:pt x="1655" y="2223"/>
                    <a:pt x="1569" y="2223"/>
                  </a:cubicBezTo>
                  <a:lnTo>
                    <a:pt x="0" y="2223"/>
                  </a:lnTo>
                  <a:lnTo>
                    <a:pt x="0" y="6309"/>
                  </a:lnTo>
                  <a:lnTo>
                    <a:pt x="1410" y="6309"/>
                  </a:lnTo>
                  <a:lnTo>
                    <a:pt x="1410" y="6058"/>
                  </a:lnTo>
                  <a:lnTo>
                    <a:pt x="1386" y="6039"/>
                  </a:lnTo>
                  <a:cubicBezTo>
                    <a:pt x="549" y="5409"/>
                    <a:pt x="996" y="4081"/>
                    <a:pt x="2040" y="4081"/>
                  </a:cubicBezTo>
                  <a:cubicBezTo>
                    <a:pt x="3085" y="4081"/>
                    <a:pt x="3532" y="5409"/>
                    <a:pt x="2695" y="6039"/>
                  </a:cubicBezTo>
                  <a:lnTo>
                    <a:pt x="2676" y="6058"/>
                  </a:lnTo>
                  <a:lnTo>
                    <a:pt x="2676" y="6309"/>
                  </a:lnTo>
                  <a:lnTo>
                    <a:pt x="4085" y="6309"/>
                  </a:lnTo>
                  <a:lnTo>
                    <a:pt x="4085" y="4740"/>
                  </a:lnTo>
                  <a:cubicBezTo>
                    <a:pt x="4085" y="4653"/>
                    <a:pt x="4153" y="4581"/>
                    <a:pt x="4244" y="4581"/>
                  </a:cubicBezTo>
                  <a:lnTo>
                    <a:pt x="4740" y="4581"/>
                  </a:lnTo>
                  <a:cubicBezTo>
                    <a:pt x="4798" y="4581"/>
                    <a:pt x="4850" y="4610"/>
                    <a:pt x="4874" y="4658"/>
                  </a:cubicBezTo>
                  <a:cubicBezTo>
                    <a:pt x="5025" y="4911"/>
                    <a:pt x="5283" y="5038"/>
                    <a:pt x="5541" y="5038"/>
                  </a:cubicBezTo>
                  <a:cubicBezTo>
                    <a:pt x="5802" y="5038"/>
                    <a:pt x="6062" y="4908"/>
                    <a:pt x="6207" y="4648"/>
                  </a:cubicBezTo>
                  <a:cubicBezTo>
                    <a:pt x="6500" y="4136"/>
                    <a:pt x="6133" y="3498"/>
                    <a:pt x="5545" y="3498"/>
                  </a:cubicBezTo>
                  <a:cubicBezTo>
                    <a:pt x="5543" y="3498"/>
                    <a:pt x="5541" y="3498"/>
                    <a:pt x="5539" y="3498"/>
                  </a:cubicBezTo>
                  <a:cubicBezTo>
                    <a:pt x="5269" y="3498"/>
                    <a:pt x="5019" y="3643"/>
                    <a:pt x="4879" y="3874"/>
                  </a:cubicBezTo>
                  <a:cubicBezTo>
                    <a:pt x="4850" y="3922"/>
                    <a:pt x="4798" y="3951"/>
                    <a:pt x="4745" y="3951"/>
                  </a:cubicBezTo>
                  <a:lnTo>
                    <a:pt x="4244" y="3951"/>
                  </a:lnTo>
                  <a:cubicBezTo>
                    <a:pt x="4158" y="3951"/>
                    <a:pt x="4085" y="3883"/>
                    <a:pt x="4085" y="3792"/>
                  </a:cubicBezTo>
                  <a:lnTo>
                    <a:pt x="4085" y="2223"/>
                  </a:lnTo>
                  <a:lnTo>
                    <a:pt x="2517" y="2223"/>
                  </a:lnTo>
                  <a:cubicBezTo>
                    <a:pt x="2430" y="2223"/>
                    <a:pt x="2358" y="2151"/>
                    <a:pt x="2358" y="2065"/>
                  </a:cubicBezTo>
                  <a:lnTo>
                    <a:pt x="2358" y="1569"/>
                  </a:lnTo>
                  <a:cubicBezTo>
                    <a:pt x="2358" y="1511"/>
                    <a:pt x="2387" y="1458"/>
                    <a:pt x="2435" y="1429"/>
                  </a:cubicBezTo>
                  <a:cubicBezTo>
                    <a:pt x="3109" y="1030"/>
                    <a:pt x="2825" y="0"/>
                    <a:pt x="2040" y="0"/>
                  </a:cubicBez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1" name="Google Shape;15061;p138"/>
            <p:cNvSpPr/>
            <p:nvPr/>
          </p:nvSpPr>
          <p:spPr>
            <a:xfrm>
              <a:off x="7301545" y="3927413"/>
              <a:ext cx="25257" cy="11934"/>
            </a:xfrm>
            <a:custGeom>
              <a:avLst/>
              <a:gdLst/>
              <a:ahLst/>
              <a:cxnLst/>
              <a:rect l="l" t="t" r="r" b="b"/>
              <a:pathLst>
                <a:path w="963" h="455" extrusionOk="0">
                  <a:moveTo>
                    <a:pt x="802" y="1"/>
                  </a:moveTo>
                  <a:cubicBezTo>
                    <a:pt x="531" y="1"/>
                    <a:pt x="276" y="140"/>
                    <a:pt x="135" y="378"/>
                  </a:cubicBezTo>
                  <a:cubicBezTo>
                    <a:pt x="106" y="426"/>
                    <a:pt x="58" y="455"/>
                    <a:pt x="0" y="455"/>
                  </a:cubicBezTo>
                  <a:lnTo>
                    <a:pt x="318" y="455"/>
                  </a:lnTo>
                  <a:cubicBezTo>
                    <a:pt x="376" y="455"/>
                    <a:pt x="428" y="426"/>
                    <a:pt x="457" y="378"/>
                  </a:cubicBezTo>
                  <a:cubicBezTo>
                    <a:pt x="568" y="195"/>
                    <a:pt x="751" y="65"/>
                    <a:pt x="963" y="17"/>
                  </a:cubicBezTo>
                  <a:cubicBezTo>
                    <a:pt x="909" y="6"/>
                    <a:pt x="855" y="1"/>
                    <a:pt x="802" y="1"/>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2" name="Google Shape;15062;p138"/>
            <p:cNvSpPr/>
            <p:nvPr/>
          </p:nvSpPr>
          <p:spPr>
            <a:xfrm>
              <a:off x="7208280" y="3835670"/>
              <a:ext cx="26647" cy="58382"/>
            </a:xfrm>
            <a:custGeom>
              <a:avLst/>
              <a:gdLst/>
              <a:ahLst/>
              <a:cxnLst/>
              <a:rect l="l" t="t" r="r" b="b"/>
              <a:pathLst>
                <a:path w="1016" h="2226" extrusionOk="0">
                  <a:moveTo>
                    <a:pt x="855" y="0"/>
                  </a:moveTo>
                  <a:cubicBezTo>
                    <a:pt x="543" y="0"/>
                    <a:pt x="255" y="189"/>
                    <a:pt x="140" y="493"/>
                  </a:cubicBezTo>
                  <a:cubicBezTo>
                    <a:pt x="0" y="844"/>
                    <a:pt x="140" y="1244"/>
                    <a:pt x="467" y="1436"/>
                  </a:cubicBezTo>
                  <a:cubicBezTo>
                    <a:pt x="510" y="1460"/>
                    <a:pt x="544" y="1513"/>
                    <a:pt x="544" y="1571"/>
                  </a:cubicBezTo>
                  <a:lnTo>
                    <a:pt x="544" y="2067"/>
                  </a:lnTo>
                  <a:cubicBezTo>
                    <a:pt x="544" y="2158"/>
                    <a:pt x="472" y="2225"/>
                    <a:pt x="385" y="2225"/>
                  </a:cubicBezTo>
                  <a:lnTo>
                    <a:pt x="703" y="2225"/>
                  </a:lnTo>
                  <a:cubicBezTo>
                    <a:pt x="789" y="2225"/>
                    <a:pt x="862" y="2158"/>
                    <a:pt x="862" y="2067"/>
                  </a:cubicBezTo>
                  <a:lnTo>
                    <a:pt x="862" y="1571"/>
                  </a:lnTo>
                  <a:cubicBezTo>
                    <a:pt x="862" y="1513"/>
                    <a:pt x="833" y="1460"/>
                    <a:pt x="785" y="1436"/>
                  </a:cubicBezTo>
                  <a:cubicBezTo>
                    <a:pt x="178" y="1075"/>
                    <a:pt x="328" y="161"/>
                    <a:pt x="1016" y="17"/>
                  </a:cubicBezTo>
                  <a:cubicBezTo>
                    <a:pt x="962" y="6"/>
                    <a:pt x="908" y="0"/>
                    <a:pt x="855" y="0"/>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3" name="Google Shape;15063;p138"/>
            <p:cNvSpPr/>
            <p:nvPr/>
          </p:nvSpPr>
          <p:spPr>
            <a:xfrm>
              <a:off x="7301545" y="3955870"/>
              <a:ext cx="25126" cy="12065"/>
            </a:xfrm>
            <a:custGeom>
              <a:avLst/>
              <a:gdLst/>
              <a:ahLst/>
              <a:cxnLst/>
              <a:rect l="l" t="t" r="r" b="b"/>
              <a:pathLst>
                <a:path w="958" h="460" extrusionOk="0">
                  <a:moveTo>
                    <a:pt x="0" y="0"/>
                  </a:moveTo>
                  <a:cubicBezTo>
                    <a:pt x="53" y="0"/>
                    <a:pt x="106" y="29"/>
                    <a:pt x="135" y="82"/>
                  </a:cubicBezTo>
                  <a:cubicBezTo>
                    <a:pt x="276" y="319"/>
                    <a:pt x="531" y="459"/>
                    <a:pt x="799" y="459"/>
                  </a:cubicBezTo>
                  <a:cubicBezTo>
                    <a:pt x="852" y="459"/>
                    <a:pt x="905" y="454"/>
                    <a:pt x="958" y="443"/>
                  </a:cubicBezTo>
                  <a:cubicBezTo>
                    <a:pt x="746" y="395"/>
                    <a:pt x="563" y="265"/>
                    <a:pt x="457" y="82"/>
                  </a:cubicBezTo>
                  <a:cubicBezTo>
                    <a:pt x="428" y="29"/>
                    <a:pt x="376" y="0"/>
                    <a:pt x="318" y="0"/>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4" name="Google Shape;15064;p138"/>
            <p:cNvSpPr/>
            <p:nvPr/>
          </p:nvSpPr>
          <p:spPr>
            <a:xfrm>
              <a:off x="7177226" y="3894026"/>
              <a:ext cx="8367" cy="107166"/>
            </a:xfrm>
            <a:custGeom>
              <a:avLst/>
              <a:gdLst/>
              <a:ahLst/>
              <a:cxnLst/>
              <a:rect l="l" t="t" r="r" b="b"/>
              <a:pathLst>
                <a:path w="319" h="4086" extrusionOk="0">
                  <a:moveTo>
                    <a:pt x="1" y="0"/>
                  </a:moveTo>
                  <a:lnTo>
                    <a:pt x="1" y="4086"/>
                  </a:lnTo>
                  <a:lnTo>
                    <a:pt x="318" y="4086"/>
                  </a:lnTo>
                  <a:lnTo>
                    <a:pt x="318" y="0"/>
                  </a:ln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5" name="Google Shape;15065;p138"/>
            <p:cNvSpPr/>
            <p:nvPr/>
          </p:nvSpPr>
          <p:spPr>
            <a:xfrm>
              <a:off x="7234900" y="3942809"/>
              <a:ext cx="35617" cy="58382"/>
            </a:xfrm>
            <a:custGeom>
              <a:avLst/>
              <a:gdLst/>
              <a:ahLst/>
              <a:cxnLst/>
              <a:rect l="l" t="t" r="r" b="b"/>
              <a:pathLst>
                <a:path w="1358" h="2226" extrusionOk="0">
                  <a:moveTo>
                    <a:pt x="159" y="1"/>
                  </a:moveTo>
                  <a:cubicBezTo>
                    <a:pt x="107" y="1"/>
                    <a:pt x="54" y="4"/>
                    <a:pt x="1" y="12"/>
                  </a:cubicBezTo>
                  <a:cubicBezTo>
                    <a:pt x="958" y="152"/>
                    <a:pt x="1271" y="1374"/>
                    <a:pt x="496" y="1956"/>
                  </a:cubicBezTo>
                  <a:lnTo>
                    <a:pt x="477" y="1975"/>
                  </a:lnTo>
                  <a:lnTo>
                    <a:pt x="477" y="2226"/>
                  </a:lnTo>
                  <a:lnTo>
                    <a:pt x="795" y="2226"/>
                  </a:lnTo>
                  <a:lnTo>
                    <a:pt x="795" y="1975"/>
                  </a:lnTo>
                  <a:lnTo>
                    <a:pt x="819" y="1956"/>
                  </a:lnTo>
                  <a:cubicBezTo>
                    <a:pt x="1213" y="1658"/>
                    <a:pt x="1358" y="1128"/>
                    <a:pt x="1165" y="667"/>
                  </a:cubicBezTo>
                  <a:cubicBezTo>
                    <a:pt x="993" y="259"/>
                    <a:pt x="592" y="1"/>
                    <a:pt x="159" y="1"/>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6" name="Google Shape;15066;p138"/>
            <p:cNvSpPr/>
            <p:nvPr/>
          </p:nvSpPr>
          <p:spPr>
            <a:xfrm>
              <a:off x="7292706" y="3890249"/>
              <a:ext cx="170636" cy="169377"/>
            </a:xfrm>
            <a:custGeom>
              <a:avLst/>
              <a:gdLst/>
              <a:ahLst/>
              <a:cxnLst/>
              <a:rect l="l" t="t" r="r" b="b"/>
              <a:pathLst>
                <a:path w="6506" h="6458" extrusionOk="0">
                  <a:moveTo>
                    <a:pt x="0" y="0"/>
                  </a:moveTo>
                  <a:lnTo>
                    <a:pt x="0" y="1554"/>
                  </a:lnTo>
                  <a:lnTo>
                    <a:pt x="251" y="1554"/>
                  </a:lnTo>
                  <a:lnTo>
                    <a:pt x="270" y="1530"/>
                  </a:lnTo>
                  <a:cubicBezTo>
                    <a:pt x="497" y="1231"/>
                    <a:pt x="814" y="1097"/>
                    <a:pt x="1127" y="1097"/>
                  </a:cubicBezTo>
                  <a:cubicBezTo>
                    <a:pt x="1684" y="1097"/>
                    <a:pt x="2228" y="1521"/>
                    <a:pt x="2228" y="2189"/>
                  </a:cubicBezTo>
                  <a:cubicBezTo>
                    <a:pt x="2228" y="2857"/>
                    <a:pt x="1685" y="3281"/>
                    <a:pt x="1129" y="3281"/>
                  </a:cubicBezTo>
                  <a:cubicBezTo>
                    <a:pt x="815" y="3281"/>
                    <a:pt x="497" y="3146"/>
                    <a:pt x="270" y="2844"/>
                  </a:cubicBezTo>
                  <a:lnTo>
                    <a:pt x="251" y="2820"/>
                  </a:lnTo>
                  <a:lnTo>
                    <a:pt x="0" y="2820"/>
                  </a:lnTo>
                  <a:lnTo>
                    <a:pt x="0" y="4230"/>
                  </a:lnTo>
                  <a:lnTo>
                    <a:pt x="1569" y="4230"/>
                  </a:lnTo>
                  <a:cubicBezTo>
                    <a:pt x="1656" y="4230"/>
                    <a:pt x="1728" y="4302"/>
                    <a:pt x="1728" y="4388"/>
                  </a:cubicBezTo>
                  <a:lnTo>
                    <a:pt x="1728" y="4889"/>
                  </a:lnTo>
                  <a:cubicBezTo>
                    <a:pt x="1728" y="4942"/>
                    <a:pt x="1699" y="4995"/>
                    <a:pt x="1651" y="5023"/>
                  </a:cubicBezTo>
                  <a:cubicBezTo>
                    <a:pt x="977" y="5423"/>
                    <a:pt x="1261" y="6457"/>
                    <a:pt x="2041" y="6457"/>
                  </a:cubicBezTo>
                  <a:cubicBezTo>
                    <a:pt x="2825" y="6457"/>
                    <a:pt x="3109" y="5423"/>
                    <a:pt x="2435" y="5023"/>
                  </a:cubicBezTo>
                  <a:cubicBezTo>
                    <a:pt x="2387" y="4995"/>
                    <a:pt x="2358" y="4942"/>
                    <a:pt x="2358" y="4889"/>
                  </a:cubicBezTo>
                  <a:lnTo>
                    <a:pt x="2358" y="4388"/>
                  </a:lnTo>
                  <a:cubicBezTo>
                    <a:pt x="2358" y="4302"/>
                    <a:pt x="2430" y="4230"/>
                    <a:pt x="2517" y="4230"/>
                  </a:cubicBezTo>
                  <a:lnTo>
                    <a:pt x="4086" y="4230"/>
                  </a:lnTo>
                  <a:lnTo>
                    <a:pt x="4086" y="2661"/>
                  </a:lnTo>
                  <a:cubicBezTo>
                    <a:pt x="4086" y="2574"/>
                    <a:pt x="4158" y="2502"/>
                    <a:pt x="4244" y="2502"/>
                  </a:cubicBezTo>
                  <a:lnTo>
                    <a:pt x="4745" y="2502"/>
                  </a:lnTo>
                  <a:cubicBezTo>
                    <a:pt x="4798" y="2502"/>
                    <a:pt x="4851" y="2531"/>
                    <a:pt x="4879" y="2579"/>
                  </a:cubicBezTo>
                  <a:cubicBezTo>
                    <a:pt x="5030" y="2832"/>
                    <a:pt x="5287" y="2959"/>
                    <a:pt x="5544" y="2959"/>
                  </a:cubicBezTo>
                  <a:cubicBezTo>
                    <a:pt x="5805" y="2959"/>
                    <a:pt x="6065" y="2829"/>
                    <a:pt x="6212" y="2569"/>
                  </a:cubicBezTo>
                  <a:cubicBezTo>
                    <a:pt x="6506" y="2055"/>
                    <a:pt x="6131" y="1415"/>
                    <a:pt x="5539" y="1415"/>
                  </a:cubicBezTo>
                  <a:lnTo>
                    <a:pt x="5539" y="1419"/>
                  </a:lnTo>
                  <a:cubicBezTo>
                    <a:pt x="5269" y="1419"/>
                    <a:pt x="5019" y="1564"/>
                    <a:pt x="4879" y="1795"/>
                  </a:cubicBezTo>
                  <a:cubicBezTo>
                    <a:pt x="4851" y="1843"/>
                    <a:pt x="4798" y="1872"/>
                    <a:pt x="4740" y="1872"/>
                  </a:cubicBezTo>
                  <a:lnTo>
                    <a:pt x="4244" y="1872"/>
                  </a:lnTo>
                  <a:cubicBezTo>
                    <a:pt x="4158" y="1872"/>
                    <a:pt x="4086" y="1804"/>
                    <a:pt x="4086" y="1713"/>
                  </a:cubicBezTo>
                  <a:lnTo>
                    <a:pt x="4086"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7" name="Google Shape;15067;p138"/>
            <p:cNvSpPr/>
            <p:nvPr/>
          </p:nvSpPr>
          <p:spPr>
            <a:xfrm>
              <a:off x="7327143" y="3919021"/>
              <a:ext cx="33099" cy="57176"/>
            </a:xfrm>
            <a:custGeom>
              <a:avLst/>
              <a:gdLst/>
              <a:ahLst/>
              <a:cxnLst/>
              <a:rect l="l" t="t" r="r" b="b"/>
              <a:pathLst>
                <a:path w="1262" h="2180" extrusionOk="0">
                  <a:moveTo>
                    <a:pt x="174" y="0"/>
                  </a:moveTo>
                  <a:cubicBezTo>
                    <a:pt x="116" y="0"/>
                    <a:pt x="59" y="5"/>
                    <a:pt x="1" y="15"/>
                  </a:cubicBezTo>
                  <a:cubicBezTo>
                    <a:pt x="525" y="101"/>
                    <a:pt x="915" y="558"/>
                    <a:pt x="915" y="1092"/>
                  </a:cubicBezTo>
                  <a:cubicBezTo>
                    <a:pt x="915" y="1626"/>
                    <a:pt x="525" y="2079"/>
                    <a:pt x="1" y="2165"/>
                  </a:cubicBezTo>
                  <a:cubicBezTo>
                    <a:pt x="59" y="2175"/>
                    <a:pt x="116" y="2180"/>
                    <a:pt x="174" y="2180"/>
                  </a:cubicBezTo>
                  <a:cubicBezTo>
                    <a:pt x="771" y="2180"/>
                    <a:pt x="1262" y="1694"/>
                    <a:pt x="1262" y="1092"/>
                  </a:cubicBezTo>
                  <a:cubicBezTo>
                    <a:pt x="1262" y="491"/>
                    <a:pt x="771" y="5"/>
                    <a:pt x="174"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8" name="Google Shape;15068;p138"/>
            <p:cNvSpPr/>
            <p:nvPr/>
          </p:nvSpPr>
          <p:spPr>
            <a:xfrm>
              <a:off x="7416998" y="3927308"/>
              <a:ext cx="25650" cy="12038"/>
            </a:xfrm>
            <a:custGeom>
              <a:avLst/>
              <a:gdLst/>
              <a:ahLst/>
              <a:cxnLst/>
              <a:rect l="l" t="t" r="r" b="b"/>
              <a:pathLst>
                <a:path w="978" h="459" extrusionOk="0">
                  <a:moveTo>
                    <a:pt x="803" y="1"/>
                  </a:moveTo>
                  <a:cubicBezTo>
                    <a:pt x="532" y="1"/>
                    <a:pt x="278" y="144"/>
                    <a:pt x="136" y="382"/>
                  </a:cubicBezTo>
                  <a:cubicBezTo>
                    <a:pt x="112" y="430"/>
                    <a:pt x="59" y="459"/>
                    <a:pt x="1" y="459"/>
                  </a:cubicBezTo>
                  <a:lnTo>
                    <a:pt x="347" y="459"/>
                  </a:lnTo>
                  <a:cubicBezTo>
                    <a:pt x="405" y="459"/>
                    <a:pt x="458" y="430"/>
                    <a:pt x="487" y="382"/>
                  </a:cubicBezTo>
                  <a:cubicBezTo>
                    <a:pt x="593" y="199"/>
                    <a:pt x="771" y="69"/>
                    <a:pt x="978" y="21"/>
                  </a:cubicBezTo>
                  <a:cubicBezTo>
                    <a:pt x="919" y="7"/>
                    <a:pt x="861" y="1"/>
                    <a:pt x="803"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9" name="Google Shape;15069;p138"/>
            <p:cNvSpPr/>
            <p:nvPr/>
          </p:nvSpPr>
          <p:spPr>
            <a:xfrm>
              <a:off x="7292706" y="3894026"/>
              <a:ext cx="9101" cy="37007"/>
            </a:xfrm>
            <a:custGeom>
              <a:avLst/>
              <a:gdLst/>
              <a:ahLst/>
              <a:cxnLst/>
              <a:rect l="l" t="t" r="r" b="b"/>
              <a:pathLst>
                <a:path w="347" h="1411" extrusionOk="0">
                  <a:moveTo>
                    <a:pt x="0" y="0"/>
                  </a:moveTo>
                  <a:lnTo>
                    <a:pt x="0" y="1410"/>
                  </a:lnTo>
                  <a:lnTo>
                    <a:pt x="251" y="1410"/>
                  </a:lnTo>
                  <a:lnTo>
                    <a:pt x="270" y="1391"/>
                  </a:lnTo>
                  <a:cubicBezTo>
                    <a:pt x="294" y="1357"/>
                    <a:pt x="318" y="1328"/>
                    <a:pt x="347" y="1300"/>
                  </a:cubicBezTo>
                  <a:lnTo>
                    <a:pt x="347"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0" name="Google Shape;15070;p138"/>
            <p:cNvSpPr/>
            <p:nvPr/>
          </p:nvSpPr>
          <p:spPr>
            <a:xfrm>
              <a:off x="7292706" y="3964184"/>
              <a:ext cx="9101" cy="37007"/>
            </a:xfrm>
            <a:custGeom>
              <a:avLst/>
              <a:gdLst/>
              <a:ahLst/>
              <a:cxnLst/>
              <a:rect l="l" t="t" r="r" b="b"/>
              <a:pathLst>
                <a:path w="347" h="1411" extrusionOk="0">
                  <a:moveTo>
                    <a:pt x="0" y="1"/>
                  </a:moveTo>
                  <a:lnTo>
                    <a:pt x="0" y="1411"/>
                  </a:lnTo>
                  <a:lnTo>
                    <a:pt x="347" y="1411"/>
                  </a:lnTo>
                  <a:lnTo>
                    <a:pt x="347" y="116"/>
                  </a:lnTo>
                  <a:cubicBezTo>
                    <a:pt x="318" y="87"/>
                    <a:pt x="294" y="58"/>
                    <a:pt x="270" y="25"/>
                  </a:cubicBezTo>
                  <a:lnTo>
                    <a:pt x="251" y="1"/>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1" name="Google Shape;15071;p138"/>
            <p:cNvSpPr/>
            <p:nvPr/>
          </p:nvSpPr>
          <p:spPr>
            <a:xfrm>
              <a:off x="7416998" y="3955870"/>
              <a:ext cx="25650" cy="12117"/>
            </a:xfrm>
            <a:custGeom>
              <a:avLst/>
              <a:gdLst/>
              <a:ahLst/>
              <a:cxnLst/>
              <a:rect l="l" t="t" r="r" b="b"/>
              <a:pathLst>
                <a:path w="978" h="462" extrusionOk="0">
                  <a:moveTo>
                    <a:pt x="1" y="0"/>
                  </a:moveTo>
                  <a:cubicBezTo>
                    <a:pt x="59" y="0"/>
                    <a:pt x="107" y="29"/>
                    <a:pt x="136" y="82"/>
                  </a:cubicBezTo>
                  <a:cubicBezTo>
                    <a:pt x="279" y="321"/>
                    <a:pt x="535" y="461"/>
                    <a:pt x="807" y="461"/>
                  </a:cubicBezTo>
                  <a:cubicBezTo>
                    <a:pt x="864" y="461"/>
                    <a:pt x="921" y="455"/>
                    <a:pt x="978" y="443"/>
                  </a:cubicBezTo>
                  <a:cubicBezTo>
                    <a:pt x="771" y="390"/>
                    <a:pt x="593" y="260"/>
                    <a:pt x="487" y="82"/>
                  </a:cubicBezTo>
                  <a:cubicBezTo>
                    <a:pt x="458" y="29"/>
                    <a:pt x="405" y="0"/>
                    <a:pt x="347"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2" name="Google Shape;15072;p138"/>
            <p:cNvSpPr/>
            <p:nvPr/>
          </p:nvSpPr>
          <p:spPr>
            <a:xfrm>
              <a:off x="7323759" y="4001296"/>
              <a:ext cx="27014" cy="58356"/>
            </a:xfrm>
            <a:custGeom>
              <a:avLst/>
              <a:gdLst/>
              <a:ahLst/>
              <a:cxnLst/>
              <a:rect l="l" t="t" r="r" b="b"/>
              <a:pathLst>
                <a:path w="1030" h="2225" extrusionOk="0">
                  <a:moveTo>
                    <a:pt x="385" y="0"/>
                  </a:moveTo>
                  <a:cubicBezTo>
                    <a:pt x="472" y="0"/>
                    <a:pt x="544" y="68"/>
                    <a:pt x="544" y="159"/>
                  </a:cubicBezTo>
                  <a:lnTo>
                    <a:pt x="544" y="655"/>
                  </a:lnTo>
                  <a:cubicBezTo>
                    <a:pt x="544" y="712"/>
                    <a:pt x="515" y="765"/>
                    <a:pt x="467" y="794"/>
                  </a:cubicBezTo>
                  <a:cubicBezTo>
                    <a:pt x="135" y="987"/>
                    <a:pt x="0" y="1391"/>
                    <a:pt x="140" y="1742"/>
                  </a:cubicBezTo>
                  <a:cubicBezTo>
                    <a:pt x="261" y="2038"/>
                    <a:pt x="546" y="2224"/>
                    <a:pt x="854" y="2224"/>
                  </a:cubicBezTo>
                  <a:cubicBezTo>
                    <a:pt x="912" y="2224"/>
                    <a:pt x="971" y="2218"/>
                    <a:pt x="1030" y="2204"/>
                  </a:cubicBezTo>
                  <a:cubicBezTo>
                    <a:pt x="683" y="2127"/>
                    <a:pt x="433" y="1814"/>
                    <a:pt x="433" y="1453"/>
                  </a:cubicBezTo>
                  <a:cubicBezTo>
                    <a:pt x="433" y="1184"/>
                    <a:pt x="577" y="929"/>
                    <a:pt x="813" y="794"/>
                  </a:cubicBezTo>
                  <a:cubicBezTo>
                    <a:pt x="861" y="765"/>
                    <a:pt x="890" y="712"/>
                    <a:pt x="890" y="655"/>
                  </a:cubicBezTo>
                  <a:lnTo>
                    <a:pt x="890" y="159"/>
                  </a:lnTo>
                  <a:cubicBezTo>
                    <a:pt x="890" y="68"/>
                    <a:pt x="818" y="0"/>
                    <a:pt x="731"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3" name="Google Shape;15073;p138"/>
            <p:cNvSpPr/>
            <p:nvPr/>
          </p:nvSpPr>
          <p:spPr>
            <a:xfrm>
              <a:off x="7108825" y="3825756"/>
              <a:ext cx="366136" cy="359317"/>
            </a:xfrm>
            <a:custGeom>
              <a:avLst/>
              <a:gdLst/>
              <a:ahLst/>
              <a:cxnLst/>
              <a:rect l="l" t="t" r="r" b="b"/>
              <a:pathLst>
                <a:path w="13960" h="13700" extrusionOk="0">
                  <a:moveTo>
                    <a:pt x="4649" y="433"/>
                  </a:moveTo>
                  <a:cubicBezTo>
                    <a:pt x="5371" y="433"/>
                    <a:pt x="5635" y="1391"/>
                    <a:pt x="5010" y="1761"/>
                  </a:cubicBezTo>
                  <a:cubicBezTo>
                    <a:pt x="4942" y="1800"/>
                    <a:pt x="4904" y="1872"/>
                    <a:pt x="4904" y="1949"/>
                  </a:cubicBezTo>
                  <a:lnTo>
                    <a:pt x="4904" y="2445"/>
                  </a:lnTo>
                  <a:cubicBezTo>
                    <a:pt x="4904" y="2565"/>
                    <a:pt x="5000" y="2661"/>
                    <a:pt x="5120" y="2661"/>
                  </a:cubicBezTo>
                  <a:lnTo>
                    <a:pt x="6631" y="2661"/>
                  </a:lnTo>
                  <a:lnTo>
                    <a:pt x="6631" y="4172"/>
                  </a:lnTo>
                  <a:cubicBezTo>
                    <a:pt x="6631" y="4292"/>
                    <a:pt x="6727" y="4389"/>
                    <a:pt x="6848" y="4389"/>
                  </a:cubicBezTo>
                  <a:lnTo>
                    <a:pt x="7348" y="4389"/>
                  </a:lnTo>
                  <a:cubicBezTo>
                    <a:pt x="7420" y="4389"/>
                    <a:pt x="7493" y="4350"/>
                    <a:pt x="7531" y="4283"/>
                  </a:cubicBezTo>
                  <a:cubicBezTo>
                    <a:pt x="7675" y="4042"/>
                    <a:pt x="7907" y="3934"/>
                    <a:pt x="8137" y="3934"/>
                  </a:cubicBezTo>
                  <a:cubicBezTo>
                    <a:pt x="8500" y="3934"/>
                    <a:pt x="8859" y="4204"/>
                    <a:pt x="8859" y="4648"/>
                  </a:cubicBezTo>
                  <a:cubicBezTo>
                    <a:pt x="8859" y="5090"/>
                    <a:pt x="8500" y="5361"/>
                    <a:pt x="8137" y="5361"/>
                  </a:cubicBezTo>
                  <a:cubicBezTo>
                    <a:pt x="7907" y="5361"/>
                    <a:pt x="7675" y="5252"/>
                    <a:pt x="7531" y="5009"/>
                  </a:cubicBezTo>
                  <a:cubicBezTo>
                    <a:pt x="7493" y="4942"/>
                    <a:pt x="7420" y="4903"/>
                    <a:pt x="7348" y="4903"/>
                  </a:cubicBezTo>
                  <a:lnTo>
                    <a:pt x="6848" y="4903"/>
                  </a:lnTo>
                  <a:cubicBezTo>
                    <a:pt x="6727" y="4903"/>
                    <a:pt x="6631" y="5000"/>
                    <a:pt x="6631" y="5120"/>
                  </a:cubicBezTo>
                  <a:lnTo>
                    <a:pt x="6631" y="6631"/>
                  </a:lnTo>
                  <a:lnTo>
                    <a:pt x="5337" y="6631"/>
                  </a:lnTo>
                  <a:lnTo>
                    <a:pt x="5337" y="6467"/>
                  </a:lnTo>
                  <a:lnTo>
                    <a:pt x="5342" y="6467"/>
                  </a:lnTo>
                  <a:cubicBezTo>
                    <a:pt x="5731" y="6169"/>
                    <a:pt x="5890" y="5654"/>
                    <a:pt x="5736" y="5187"/>
                  </a:cubicBezTo>
                  <a:cubicBezTo>
                    <a:pt x="5577" y="4721"/>
                    <a:pt x="5140" y="4403"/>
                    <a:pt x="4649" y="4403"/>
                  </a:cubicBezTo>
                  <a:cubicBezTo>
                    <a:pt x="3547" y="4403"/>
                    <a:pt x="3080" y="5803"/>
                    <a:pt x="3956" y="6467"/>
                  </a:cubicBezTo>
                  <a:lnTo>
                    <a:pt x="3956" y="6631"/>
                  </a:lnTo>
                  <a:lnTo>
                    <a:pt x="2662" y="6631"/>
                  </a:lnTo>
                  <a:lnTo>
                    <a:pt x="2662" y="2661"/>
                  </a:lnTo>
                  <a:lnTo>
                    <a:pt x="4172" y="2661"/>
                  </a:lnTo>
                  <a:cubicBezTo>
                    <a:pt x="4293" y="2661"/>
                    <a:pt x="4389" y="2565"/>
                    <a:pt x="4389" y="2445"/>
                  </a:cubicBezTo>
                  <a:lnTo>
                    <a:pt x="4389" y="1949"/>
                  </a:lnTo>
                  <a:cubicBezTo>
                    <a:pt x="4389" y="1872"/>
                    <a:pt x="4350" y="1800"/>
                    <a:pt x="4283" y="1761"/>
                  </a:cubicBezTo>
                  <a:cubicBezTo>
                    <a:pt x="3662" y="1391"/>
                    <a:pt x="3922" y="433"/>
                    <a:pt x="4649" y="433"/>
                  </a:cubicBezTo>
                  <a:close/>
                  <a:moveTo>
                    <a:pt x="11039" y="7069"/>
                  </a:moveTo>
                  <a:lnTo>
                    <a:pt x="11039" y="11038"/>
                  </a:lnTo>
                  <a:lnTo>
                    <a:pt x="9528" y="11038"/>
                  </a:lnTo>
                  <a:cubicBezTo>
                    <a:pt x="9408" y="11038"/>
                    <a:pt x="9311" y="11135"/>
                    <a:pt x="9311" y="11255"/>
                  </a:cubicBezTo>
                  <a:lnTo>
                    <a:pt x="9311" y="11750"/>
                  </a:lnTo>
                  <a:cubicBezTo>
                    <a:pt x="9311" y="11827"/>
                    <a:pt x="9350" y="11900"/>
                    <a:pt x="9417" y="11938"/>
                  </a:cubicBezTo>
                  <a:cubicBezTo>
                    <a:pt x="10038" y="12309"/>
                    <a:pt x="9778" y="13266"/>
                    <a:pt x="9052" y="13266"/>
                  </a:cubicBezTo>
                  <a:cubicBezTo>
                    <a:pt x="8330" y="13266"/>
                    <a:pt x="8065" y="12309"/>
                    <a:pt x="8691" y="11938"/>
                  </a:cubicBezTo>
                  <a:cubicBezTo>
                    <a:pt x="8753" y="11900"/>
                    <a:pt x="8797" y="11827"/>
                    <a:pt x="8797" y="11750"/>
                  </a:cubicBezTo>
                  <a:lnTo>
                    <a:pt x="8797" y="11255"/>
                  </a:lnTo>
                  <a:cubicBezTo>
                    <a:pt x="8797" y="11135"/>
                    <a:pt x="8700" y="11038"/>
                    <a:pt x="8580" y="11038"/>
                  </a:cubicBezTo>
                  <a:lnTo>
                    <a:pt x="7069" y="11038"/>
                  </a:lnTo>
                  <a:lnTo>
                    <a:pt x="7069" y="9527"/>
                  </a:lnTo>
                  <a:cubicBezTo>
                    <a:pt x="7069" y="9407"/>
                    <a:pt x="6973" y="9311"/>
                    <a:pt x="6853" y="9311"/>
                  </a:cubicBezTo>
                  <a:lnTo>
                    <a:pt x="6352" y="9311"/>
                  </a:lnTo>
                  <a:cubicBezTo>
                    <a:pt x="6275" y="9311"/>
                    <a:pt x="6208" y="9349"/>
                    <a:pt x="6169" y="9417"/>
                  </a:cubicBezTo>
                  <a:cubicBezTo>
                    <a:pt x="6026" y="9659"/>
                    <a:pt x="5794" y="9768"/>
                    <a:pt x="5564" y="9768"/>
                  </a:cubicBezTo>
                  <a:cubicBezTo>
                    <a:pt x="5201" y="9768"/>
                    <a:pt x="4841" y="9496"/>
                    <a:pt x="4841" y="9051"/>
                  </a:cubicBezTo>
                  <a:cubicBezTo>
                    <a:pt x="4841" y="8609"/>
                    <a:pt x="5200" y="8339"/>
                    <a:pt x="5563" y="8339"/>
                  </a:cubicBezTo>
                  <a:cubicBezTo>
                    <a:pt x="5793" y="8339"/>
                    <a:pt x="6026" y="8448"/>
                    <a:pt x="6169" y="8690"/>
                  </a:cubicBezTo>
                  <a:cubicBezTo>
                    <a:pt x="6208" y="8758"/>
                    <a:pt x="6275" y="8796"/>
                    <a:pt x="6352" y="8796"/>
                  </a:cubicBezTo>
                  <a:lnTo>
                    <a:pt x="6853" y="8796"/>
                  </a:lnTo>
                  <a:cubicBezTo>
                    <a:pt x="6973" y="8796"/>
                    <a:pt x="7069" y="8700"/>
                    <a:pt x="7069" y="8580"/>
                  </a:cubicBezTo>
                  <a:lnTo>
                    <a:pt x="7069" y="7069"/>
                  </a:lnTo>
                  <a:lnTo>
                    <a:pt x="8363" y="7069"/>
                  </a:lnTo>
                  <a:lnTo>
                    <a:pt x="8363" y="7232"/>
                  </a:lnTo>
                  <a:cubicBezTo>
                    <a:pt x="7483" y="7896"/>
                    <a:pt x="7954" y="9296"/>
                    <a:pt x="9052" y="9296"/>
                  </a:cubicBezTo>
                  <a:cubicBezTo>
                    <a:pt x="9547" y="9296"/>
                    <a:pt x="9985" y="8979"/>
                    <a:pt x="10139" y="8512"/>
                  </a:cubicBezTo>
                  <a:cubicBezTo>
                    <a:pt x="10298" y="8045"/>
                    <a:pt x="10139" y="7531"/>
                    <a:pt x="9744" y="7232"/>
                  </a:cubicBezTo>
                  <a:lnTo>
                    <a:pt x="9744" y="7069"/>
                  </a:lnTo>
                  <a:close/>
                  <a:moveTo>
                    <a:pt x="4649" y="0"/>
                  </a:moveTo>
                  <a:cubicBezTo>
                    <a:pt x="3552" y="0"/>
                    <a:pt x="3080" y="1396"/>
                    <a:pt x="3961" y="2060"/>
                  </a:cubicBezTo>
                  <a:lnTo>
                    <a:pt x="3961" y="2228"/>
                  </a:lnTo>
                  <a:lnTo>
                    <a:pt x="2450" y="2228"/>
                  </a:lnTo>
                  <a:cubicBezTo>
                    <a:pt x="2330" y="2228"/>
                    <a:pt x="2228" y="2324"/>
                    <a:pt x="2228" y="2445"/>
                  </a:cubicBezTo>
                  <a:lnTo>
                    <a:pt x="2228" y="8358"/>
                  </a:lnTo>
                  <a:lnTo>
                    <a:pt x="2065" y="8358"/>
                  </a:lnTo>
                  <a:cubicBezTo>
                    <a:pt x="1826" y="8041"/>
                    <a:pt x="1491" y="7899"/>
                    <a:pt x="1160" y="7899"/>
                  </a:cubicBezTo>
                  <a:cubicBezTo>
                    <a:pt x="574" y="7899"/>
                    <a:pt x="1" y="8346"/>
                    <a:pt x="1" y="9051"/>
                  </a:cubicBezTo>
                  <a:cubicBezTo>
                    <a:pt x="1" y="9542"/>
                    <a:pt x="318" y="9980"/>
                    <a:pt x="785" y="10134"/>
                  </a:cubicBezTo>
                  <a:cubicBezTo>
                    <a:pt x="906" y="10175"/>
                    <a:pt x="1030" y="10195"/>
                    <a:pt x="1152" y="10195"/>
                  </a:cubicBezTo>
                  <a:cubicBezTo>
                    <a:pt x="1504" y="10195"/>
                    <a:pt x="1844" y="10032"/>
                    <a:pt x="2065" y="9739"/>
                  </a:cubicBezTo>
                  <a:lnTo>
                    <a:pt x="2233" y="9739"/>
                  </a:lnTo>
                  <a:lnTo>
                    <a:pt x="2233" y="11250"/>
                  </a:lnTo>
                  <a:cubicBezTo>
                    <a:pt x="2233" y="11370"/>
                    <a:pt x="2330" y="11467"/>
                    <a:pt x="2450" y="11467"/>
                  </a:cubicBezTo>
                  <a:lnTo>
                    <a:pt x="3220" y="11467"/>
                  </a:lnTo>
                  <a:cubicBezTo>
                    <a:pt x="3508" y="11467"/>
                    <a:pt x="3508" y="11034"/>
                    <a:pt x="3220" y="11034"/>
                  </a:cubicBezTo>
                  <a:lnTo>
                    <a:pt x="2666" y="11034"/>
                  </a:lnTo>
                  <a:lnTo>
                    <a:pt x="2666" y="9523"/>
                  </a:lnTo>
                  <a:cubicBezTo>
                    <a:pt x="2666" y="9402"/>
                    <a:pt x="2570" y="9306"/>
                    <a:pt x="2450" y="9306"/>
                  </a:cubicBezTo>
                  <a:lnTo>
                    <a:pt x="1954" y="9306"/>
                  </a:lnTo>
                  <a:cubicBezTo>
                    <a:pt x="1877" y="9306"/>
                    <a:pt x="1805" y="9345"/>
                    <a:pt x="1767" y="9412"/>
                  </a:cubicBezTo>
                  <a:cubicBezTo>
                    <a:pt x="1623" y="9655"/>
                    <a:pt x="1391" y="9763"/>
                    <a:pt x="1160" y="9763"/>
                  </a:cubicBezTo>
                  <a:cubicBezTo>
                    <a:pt x="797" y="9763"/>
                    <a:pt x="439" y="9493"/>
                    <a:pt x="439" y="9051"/>
                  </a:cubicBezTo>
                  <a:cubicBezTo>
                    <a:pt x="439" y="8606"/>
                    <a:pt x="797" y="8336"/>
                    <a:pt x="1161" y="8336"/>
                  </a:cubicBezTo>
                  <a:cubicBezTo>
                    <a:pt x="1391" y="8336"/>
                    <a:pt x="1623" y="8445"/>
                    <a:pt x="1767" y="8685"/>
                  </a:cubicBezTo>
                  <a:cubicBezTo>
                    <a:pt x="1805" y="8753"/>
                    <a:pt x="1877" y="8791"/>
                    <a:pt x="1954" y="8791"/>
                  </a:cubicBezTo>
                  <a:lnTo>
                    <a:pt x="2450" y="8791"/>
                  </a:lnTo>
                  <a:cubicBezTo>
                    <a:pt x="2570" y="8791"/>
                    <a:pt x="2666" y="8695"/>
                    <a:pt x="2666" y="8575"/>
                  </a:cubicBezTo>
                  <a:lnTo>
                    <a:pt x="2666" y="7064"/>
                  </a:lnTo>
                  <a:lnTo>
                    <a:pt x="4177" y="7064"/>
                  </a:lnTo>
                  <a:cubicBezTo>
                    <a:pt x="4298" y="7064"/>
                    <a:pt x="4394" y="6968"/>
                    <a:pt x="4394" y="6847"/>
                  </a:cubicBezTo>
                  <a:lnTo>
                    <a:pt x="4394" y="6352"/>
                  </a:lnTo>
                  <a:cubicBezTo>
                    <a:pt x="4394" y="6275"/>
                    <a:pt x="4355" y="6203"/>
                    <a:pt x="4288" y="6164"/>
                  </a:cubicBezTo>
                  <a:cubicBezTo>
                    <a:pt x="3662" y="5794"/>
                    <a:pt x="3927" y="4836"/>
                    <a:pt x="4654" y="4836"/>
                  </a:cubicBezTo>
                  <a:cubicBezTo>
                    <a:pt x="5375" y="4836"/>
                    <a:pt x="5640" y="5794"/>
                    <a:pt x="5014" y="6164"/>
                  </a:cubicBezTo>
                  <a:cubicBezTo>
                    <a:pt x="4947" y="6203"/>
                    <a:pt x="4909" y="6275"/>
                    <a:pt x="4909" y="6352"/>
                  </a:cubicBezTo>
                  <a:lnTo>
                    <a:pt x="4909" y="6847"/>
                  </a:lnTo>
                  <a:cubicBezTo>
                    <a:pt x="4909" y="6968"/>
                    <a:pt x="5005" y="7064"/>
                    <a:pt x="5125" y="7064"/>
                  </a:cubicBezTo>
                  <a:lnTo>
                    <a:pt x="6636" y="7064"/>
                  </a:lnTo>
                  <a:lnTo>
                    <a:pt x="6636" y="8358"/>
                  </a:lnTo>
                  <a:lnTo>
                    <a:pt x="6472" y="8358"/>
                  </a:lnTo>
                  <a:cubicBezTo>
                    <a:pt x="6233" y="8043"/>
                    <a:pt x="5898" y="7901"/>
                    <a:pt x="5568" y="7901"/>
                  </a:cubicBezTo>
                  <a:cubicBezTo>
                    <a:pt x="4981" y="7901"/>
                    <a:pt x="4408" y="8346"/>
                    <a:pt x="4408" y="9051"/>
                  </a:cubicBezTo>
                  <a:cubicBezTo>
                    <a:pt x="4408" y="9542"/>
                    <a:pt x="4726" y="9980"/>
                    <a:pt x="5193" y="10139"/>
                  </a:cubicBezTo>
                  <a:cubicBezTo>
                    <a:pt x="5311" y="10178"/>
                    <a:pt x="5433" y="10197"/>
                    <a:pt x="5554" y="10197"/>
                  </a:cubicBezTo>
                  <a:cubicBezTo>
                    <a:pt x="5907" y="10197"/>
                    <a:pt x="6250" y="10034"/>
                    <a:pt x="6472" y="9744"/>
                  </a:cubicBezTo>
                  <a:lnTo>
                    <a:pt x="6636" y="9744"/>
                  </a:lnTo>
                  <a:lnTo>
                    <a:pt x="6636" y="11034"/>
                  </a:lnTo>
                  <a:lnTo>
                    <a:pt x="3893" y="11034"/>
                  </a:lnTo>
                  <a:cubicBezTo>
                    <a:pt x="3605" y="11034"/>
                    <a:pt x="3605" y="11471"/>
                    <a:pt x="3893" y="11471"/>
                  </a:cubicBezTo>
                  <a:lnTo>
                    <a:pt x="8363" y="11471"/>
                  </a:lnTo>
                  <a:lnTo>
                    <a:pt x="8363" y="11635"/>
                  </a:lnTo>
                  <a:cubicBezTo>
                    <a:pt x="7488" y="12299"/>
                    <a:pt x="7954" y="13699"/>
                    <a:pt x="9056" y="13699"/>
                  </a:cubicBezTo>
                  <a:cubicBezTo>
                    <a:pt x="9547" y="13699"/>
                    <a:pt x="9985" y="13382"/>
                    <a:pt x="10144" y="12915"/>
                  </a:cubicBezTo>
                  <a:cubicBezTo>
                    <a:pt x="10298" y="12448"/>
                    <a:pt x="10139" y="11933"/>
                    <a:pt x="9749" y="11635"/>
                  </a:cubicBezTo>
                  <a:lnTo>
                    <a:pt x="9749" y="11471"/>
                  </a:lnTo>
                  <a:lnTo>
                    <a:pt x="11255" y="11471"/>
                  </a:lnTo>
                  <a:cubicBezTo>
                    <a:pt x="11376" y="11471"/>
                    <a:pt x="11472" y="11375"/>
                    <a:pt x="11472" y="11255"/>
                  </a:cubicBezTo>
                  <a:lnTo>
                    <a:pt x="11472" y="5341"/>
                  </a:lnTo>
                  <a:lnTo>
                    <a:pt x="11635" y="5341"/>
                  </a:lnTo>
                  <a:cubicBezTo>
                    <a:pt x="11868" y="5648"/>
                    <a:pt x="12210" y="5796"/>
                    <a:pt x="12549" y="5796"/>
                  </a:cubicBezTo>
                  <a:cubicBezTo>
                    <a:pt x="12962" y="5796"/>
                    <a:pt x="13371" y="5578"/>
                    <a:pt x="13579" y="5158"/>
                  </a:cubicBezTo>
                  <a:cubicBezTo>
                    <a:pt x="13960" y="4398"/>
                    <a:pt x="13406" y="3503"/>
                    <a:pt x="12554" y="3503"/>
                  </a:cubicBezTo>
                  <a:lnTo>
                    <a:pt x="12550" y="3498"/>
                  </a:lnTo>
                  <a:cubicBezTo>
                    <a:pt x="12194" y="3503"/>
                    <a:pt x="11852" y="3672"/>
                    <a:pt x="11635" y="3955"/>
                  </a:cubicBezTo>
                  <a:lnTo>
                    <a:pt x="11472" y="3955"/>
                  </a:lnTo>
                  <a:lnTo>
                    <a:pt x="11472" y="2445"/>
                  </a:lnTo>
                  <a:cubicBezTo>
                    <a:pt x="11472" y="2324"/>
                    <a:pt x="11371" y="2228"/>
                    <a:pt x="11255" y="2228"/>
                  </a:cubicBezTo>
                  <a:lnTo>
                    <a:pt x="10529" y="2228"/>
                  </a:lnTo>
                  <a:cubicBezTo>
                    <a:pt x="10240" y="2228"/>
                    <a:pt x="10240" y="2661"/>
                    <a:pt x="10529" y="2661"/>
                  </a:cubicBezTo>
                  <a:lnTo>
                    <a:pt x="11039" y="2661"/>
                  </a:lnTo>
                  <a:lnTo>
                    <a:pt x="11039" y="4172"/>
                  </a:lnTo>
                  <a:cubicBezTo>
                    <a:pt x="11039" y="4292"/>
                    <a:pt x="11135" y="4389"/>
                    <a:pt x="11255" y="4389"/>
                  </a:cubicBezTo>
                  <a:lnTo>
                    <a:pt x="11751" y="4389"/>
                  </a:lnTo>
                  <a:cubicBezTo>
                    <a:pt x="11828" y="4389"/>
                    <a:pt x="11900" y="4350"/>
                    <a:pt x="11939" y="4283"/>
                  </a:cubicBezTo>
                  <a:cubicBezTo>
                    <a:pt x="12082" y="4042"/>
                    <a:pt x="12314" y="3934"/>
                    <a:pt x="12543" y="3934"/>
                  </a:cubicBezTo>
                  <a:cubicBezTo>
                    <a:pt x="12905" y="3934"/>
                    <a:pt x="13262" y="4204"/>
                    <a:pt x="13262" y="4648"/>
                  </a:cubicBezTo>
                  <a:cubicBezTo>
                    <a:pt x="13262" y="5090"/>
                    <a:pt x="12905" y="5361"/>
                    <a:pt x="12543" y="5361"/>
                  </a:cubicBezTo>
                  <a:cubicBezTo>
                    <a:pt x="12314" y="5361"/>
                    <a:pt x="12082" y="5252"/>
                    <a:pt x="11939" y="5009"/>
                  </a:cubicBezTo>
                  <a:cubicBezTo>
                    <a:pt x="11900" y="4942"/>
                    <a:pt x="11828" y="4903"/>
                    <a:pt x="11751" y="4903"/>
                  </a:cubicBezTo>
                  <a:lnTo>
                    <a:pt x="11255" y="4903"/>
                  </a:lnTo>
                  <a:cubicBezTo>
                    <a:pt x="11135" y="4903"/>
                    <a:pt x="11039" y="5000"/>
                    <a:pt x="11039" y="5120"/>
                  </a:cubicBezTo>
                  <a:lnTo>
                    <a:pt x="11039" y="6631"/>
                  </a:lnTo>
                  <a:lnTo>
                    <a:pt x="9528" y="6631"/>
                  </a:lnTo>
                  <a:cubicBezTo>
                    <a:pt x="9408" y="6631"/>
                    <a:pt x="9311" y="6727"/>
                    <a:pt x="9311" y="6847"/>
                  </a:cubicBezTo>
                  <a:lnTo>
                    <a:pt x="9311" y="7348"/>
                  </a:lnTo>
                  <a:cubicBezTo>
                    <a:pt x="9311" y="7425"/>
                    <a:pt x="9350" y="7492"/>
                    <a:pt x="9417" y="7531"/>
                  </a:cubicBezTo>
                  <a:cubicBezTo>
                    <a:pt x="10043" y="7901"/>
                    <a:pt x="9778" y="8859"/>
                    <a:pt x="9052" y="8859"/>
                  </a:cubicBezTo>
                  <a:cubicBezTo>
                    <a:pt x="8330" y="8859"/>
                    <a:pt x="8065" y="7901"/>
                    <a:pt x="8691" y="7531"/>
                  </a:cubicBezTo>
                  <a:cubicBezTo>
                    <a:pt x="8758" y="7492"/>
                    <a:pt x="8797" y="7425"/>
                    <a:pt x="8797" y="7348"/>
                  </a:cubicBezTo>
                  <a:lnTo>
                    <a:pt x="8797" y="6847"/>
                  </a:lnTo>
                  <a:cubicBezTo>
                    <a:pt x="8797" y="6727"/>
                    <a:pt x="8700" y="6631"/>
                    <a:pt x="8580" y="6631"/>
                  </a:cubicBezTo>
                  <a:lnTo>
                    <a:pt x="7069" y="6631"/>
                  </a:lnTo>
                  <a:lnTo>
                    <a:pt x="7069" y="5336"/>
                  </a:lnTo>
                  <a:lnTo>
                    <a:pt x="7233" y="5336"/>
                  </a:lnTo>
                  <a:cubicBezTo>
                    <a:pt x="7454" y="5629"/>
                    <a:pt x="7794" y="5792"/>
                    <a:pt x="8145" y="5792"/>
                  </a:cubicBezTo>
                  <a:cubicBezTo>
                    <a:pt x="8268" y="5792"/>
                    <a:pt x="8392" y="5772"/>
                    <a:pt x="8513" y="5731"/>
                  </a:cubicBezTo>
                  <a:cubicBezTo>
                    <a:pt x="8979" y="5577"/>
                    <a:pt x="9297" y="5139"/>
                    <a:pt x="9297" y="4644"/>
                  </a:cubicBezTo>
                  <a:cubicBezTo>
                    <a:pt x="9297" y="3942"/>
                    <a:pt x="8724" y="3496"/>
                    <a:pt x="8138" y="3496"/>
                  </a:cubicBezTo>
                  <a:cubicBezTo>
                    <a:pt x="7807" y="3496"/>
                    <a:pt x="7472" y="3638"/>
                    <a:pt x="7233" y="3955"/>
                  </a:cubicBezTo>
                  <a:lnTo>
                    <a:pt x="7069" y="3955"/>
                  </a:lnTo>
                  <a:lnTo>
                    <a:pt x="7069" y="2661"/>
                  </a:lnTo>
                  <a:lnTo>
                    <a:pt x="9807" y="2661"/>
                  </a:lnTo>
                  <a:cubicBezTo>
                    <a:pt x="10096" y="2661"/>
                    <a:pt x="10096" y="2228"/>
                    <a:pt x="9807" y="2228"/>
                  </a:cubicBezTo>
                  <a:lnTo>
                    <a:pt x="5342" y="2228"/>
                  </a:lnTo>
                  <a:lnTo>
                    <a:pt x="5342" y="2060"/>
                  </a:lnTo>
                  <a:cubicBezTo>
                    <a:pt x="5736" y="1761"/>
                    <a:pt x="5895" y="1246"/>
                    <a:pt x="5736" y="780"/>
                  </a:cubicBezTo>
                  <a:cubicBezTo>
                    <a:pt x="5582" y="313"/>
                    <a:pt x="5144" y="0"/>
                    <a:pt x="46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74" name="Google Shape;15074;p138"/>
          <p:cNvGrpSpPr/>
          <p:nvPr/>
        </p:nvGrpSpPr>
        <p:grpSpPr>
          <a:xfrm>
            <a:off x="7552673" y="3674988"/>
            <a:ext cx="359186" cy="291545"/>
            <a:chOff x="7552673" y="3859563"/>
            <a:chExt cx="359186" cy="291545"/>
          </a:xfrm>
        </p:grpSpPr>
        <p:sp>
          <p:nvSpPr>
            <p:cNvPr id="15075" name="Google Shape;15075;p138"/>
            <p:cNvSpPr/>
            <p:nvPr/>
          </p:nvSpPr>
          <p:spPr>
            <a:xfrm>
              <a:off x="7557840" y="3887338"/>
              <a:ext cx="348721" cy="258603"/>
            </a:xfrm>
            <a:custGeom>
              <a:avLst/>
              <a:gdLst/>
              <a:ahLst/>
              <a:cxnLst/>
              <a:rect l="l" t="t" r="r" b="b"/>
              <a:pathLst>
                <a:path w="13296" h="9860" extrusionOk="0">
                  <a:moveTo>
                    <a:pt x="646" y="0"/>
                  </a:moveTo>
                  <a:cubicBezTo>
                    <a:pt x="290" y="0"/>
                    <a:pt x="1" y="284"/>
                    <a:pt x="1" y="640"/>
                  </a:cubicBezTo>
                  <a:lnTo>
                    <a:pt x="1" y="9220"/>
                  </a:lnTo>
                  <a:cubicBezTo>
                    <a:pt x="1" y="9571"/>
                    <a:pt x="290" y="9860"/>
                    <a:pt x="646" y="9860"/>
                  </a:cubicBezTo>
                  <a:lnTo>
                    <a:pt x="12651" y="9860"/>
                  </a:lnTo>
                  <a:cubicBezTo>
                    <a:pt x="13007" y="9860"/>
                    <a:pt x="13296" y="9571"/>
                    <a:pt x="13296" y="9220"/>
                  </a:cubicBezTo>
                  <a:lnTo>
                    <a:pt x="13296" y="640"/>
                  </a:lnTo>
                  <a:cubicBezTo>
                    <a:pt x="13296" y="284"/>
                    <a:pt x="13007" y="0"/>
                    <a:pt x="12651" y="0"/>
                  </a:cubicBezTo>
                  <a:close/>
                </a:path>
              </a:pathLst>
            </a:custGeom>
            <a:solidFill>
              <a:srgbClr val="E8EC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6" name="Google Shape;15076;p138"/>
            <p:cNvSpPr/>
            <p:nvPr/>
          </p:nvSpPr>
          <p:spPr>
            <a:xfrm>
              <a:off x="7557840" y="3887338"/>
              <a:ext cx="348721" cy="33729"/>
            </a:xfrm>
            <a:custGeom>
              <a:avLst/>
              <a:gdLst/>
              <a:ahLst/>
              <a:cxnLst/>
              <a:rect l="l" t="t" r="r" b="b"/>
              <a:pathLst>
                <a:path w="13296" h="1286" extrusionOk="0">
                  <a:moveTo>
                    <a:pt x="646" y="0"/>
                  </a:moveTo>
                  <a:cubicBezTo>
                    <a:pt x="290" y="0"/>
                    <a:pt x="1" y="284"/>
                    <a:pt x="1" y="640"/>
                  </a:cubicBezTo>
                  <a:lnTo>
                    <a:pt x="1" y="1285"/>
                  </a:lnTo>
                  <a:lnTo>
                    <a:pt x="13296" y="1285"/>
                  </a:lnTo>
                  <a:lnTo>
                    <a:pt x="13296" y="640"/>
                  </a:lnTo>
                  <a:cubicBezTo>
                    <a:pt x="13296" y="284"/>
                    <a:pt x="13007" y="0"/>
                    <a:pt x="12651" y="0"/>
                  </a:cubicBezTo>
                  <a:close/>
                </a:path>
              </a:pathLst>
            </a:custGeom>
            <a:solidFill>
              <a:srgbClr val="A1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7" name="Google Shape;15077;p138"/>
            <p:cNvSpPr/>
            <p:nvPr/>
          </p:nvSpPr>
          <p:spPr>
            <a:xfrm>
              <a:off x="7574756" y="3887207"/>
              <a:ext cx="56179" cy="28168"/>
            </a:xfrm>
            <a:custGeom>
              <a:avLst/>
              <a:gdLst/>
              <a:ahLst/>
              <a:cxnLst/>
              <a:rect l="l" t="t" r="r" b="b"/>
              <a:pathLst>
                <a:path w="2142" h="1074" extrusionOk="0">
                  <a:moveTo>
                    <a:pt x="1" y="1"/>
                  </a:moveTo>
                  <a:lnTo>
                    <a:pt x="1" y="217"/>
                  </a:lnTo>
                  <a:cubicBezTo>
                    <a:pt x="1" y="689"/>
                    <a:pt x="386" y="1074"/>
                    <a:pt x="857" y="1074"/>
                  </a:cubicBezTo>
                  <a:lnTo>
                    <a:pt x="1285" y="1074"/>
                  </a:lnTo>
                  <a:cubicBezTo>
                    <a:pt x="1762" y="1074"/>
                    <a:pt x="2142" y="689"/>
                    <a:pt x="2142" y="217"/>
                  </a:cubicBezTo>
                  <a:lnTo>
                    <a:pt x="2142" y="1"/>
                  </a:lnTo>
                  <a:close/>
                </a:path>
              </a:pathLst>
            </a:custGeom>
            <a:solidFill>
              <a:srgbClr val="82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8" name="Google Shape;15078;p138"/>
            <p:cNvSpPr/>
            <p:nvPr/>
          </p:nvSpPr>
          <p:spPr>
            <a:xfrm>
              <a:off x="7833464" y="3887207"/>
              <a:ext cx="56179" cy="28168"/>
            </a:xfrm>
            <a:custGeom>
              <a:avLst/>
              <a:gdLst/>
              <a:ahLst/>
              <a:cxnLst/>
              <a:rect l="l" t="t" r="r" b="b"/>
              <a:pathLst>
                <a:path w="2142" h="1074" extrusionOk="0">
                  <a:moveTo>
                    <a:pt x="1" y="1"/>
                  </a:moveTo>
                  <a:lnTo>
                    <a:pt x="1" y="217"/>
                  </a:lnTo>
                  <a:cubicBezTo>
                    <a:pt x="1" y="689"/>
                    <a:pt x="381" y="1074"/>
                    <a:pt x="857" y="1074"/>
                  </a:cubicBezTo>
                  <a:lnTo>
                    <a:pt x="1285" y="1074"/>
                  </a:lnTo>
                  <a:cubicBezTo>
                    <a:pt x="1757" y="1074"/>
                    <a:pt x="2142" y="689"/>
                    <a:pt x="2142" y="217"/>
                  </a:cubicBezTo>
                  <a:lnTo>
                    <a:pt x="2142" y="1"/>
                  </a:lnTo>
                  <a:close/>
                </a:path>
              </a:pathLst>
            </a:custGeom>
            <a:solidFill>
              <a:srgbClr val="82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9" name="Google Shape;15079;p138"/>
            <p:cNvSpPr/>
            <p:nvPr/>
          </p:nvSpPr>
          <p:spPr>
            <a:xfrm>
              <a:off x="7591542" y="3864861"/>
              <a:ext cx="22608" cy="33729"/>
            </a:xfrm>
            <a:custGeom>
              <a:avLst/>
              <a:gdLst/>
              <a:ahLst/>
              <a:cxnLst/>
              <a:rect l="l" t="t" r="r" b="b"/>
              <a:pathLst>
                <a:path w="862" h="1286" extrusionOk="0">
                  <a:moveTo>
                    <a:pt x="217" y="1"/>
                  </a:moveTo>
                  <a:cubicBezTo>
                    <a:pt x="97" y="1"/>
                    <a:pt x="1" y="92"/>
                    <a:pt x="1" y="213"/>
                  </a:cubicBezTo>
                  <a:lnTo>
                    <a:pt x="1" y="1069"/>
                  </a:lnTo>
                  <a:cubicBezTo>
                    <a:pt x="1" y="1189"/>
                    <a:pt x="97" y="1286"/>
                    <a:pt x="217" y="1286"/>
                  </a:cubicBezTo>
                  <a:lnTo>
                    <a:pt x="645" y="1286"/>
                  </a:lnTo>
                  <a:cubicBezTo>
                    <a:pt x="766" y="1286"/>
                    <a:pt x="862" y="1189"/>
                    <a:pt x="862" y="1069"/>
                  </a:cubicBezTo>
                  <a:lnTo>
                    <a:pt x="862" y="213"/>
                  </a:lnTo>
                  <a:cubicBezTo>
                    <a:pt x="862" y="92"/>
                    <a:pt x="766" y="1"/>
                    <a:pt x="645" y="1"/>
                  </a:cubicBezTo>
                  <a:close/>
                </a:path>
              </a:pathLst>
            </a:custGeom>
            <a:solidFill>
              <a:srgbClr val="BDC6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0" name="Google Shape;15080;p138"/>
            <p:cNvSpPr/>
            <p:nvPr/>
          </p:nvSpPr>
          <p:spPr>
            <a:xfrm>
              <a:off x="7591673" y="3864756"/>
              <a:ext cx="22477" cy="16917"/>
            </a:xfrm>
            <a:custGeom>
              <a:avLst/>
              <a:gdLst/>
              <a:ahLst/>
              <a:cxnLst/>
              <a:rect l="l" t="t" r="r" b="b"/>
              <a:pathLst>
                <a:path w="857" h="645" extrusionOk="0">
                  <a:moveTo>
                    <a:pt x="212" y="0"/>
                  </a:moveTo>
                  <a:cubicBezTo>
                    <a:pt x="92" y="0"/>
                    <a:pt x="0" y="96"/>
                    <a:pt x="0" y="217"/>
                  </a:cubicBezTo>
                  <a:lnTo>
                    <a:pt x="0" y="645"/>
                  </a:lnTo>
                  <a:lnTo>
                    <a:pt x="857" y="645"/>
                  </a:lnTo>
                  <a:lnTo>
                    <a:pt x="857" y="217"/>
                  </a:lnTo>
                  <a:cubicBezTo>
                    <a:pt x="857" y="96"/>
                    <a:pt x="761" y="0"/>
                    <a:pt x="640" y="0"/>
                  </a:cubicBez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1" name="Google Shape;15081;p138"/>
            <p:cNvSpPr/>
            <p:nvPr/>
          </p:nvSpPr>
          <p:spPr>
            <a:xfrm>
              <a:off x="7850250" y="3864861"/>
              <a:ext cx="22503" cy="33729"/>
            </a:xfrm>
            <a:custGeom>
              <a:avLst/>
              <a:gdLst/>
              <a:ahLst/>
              <a:cxnLst/>
              <a:rect l="l" t="t" r="r" b="b"/>
              <a:pathLst>
                <a:path w="858" h="1286" extrusionOk="0">
                  <a:moveTo>
                    <a:pt x="654" y="1"/>
                  </a:moveTo>
                  <a:cubicBezTo>
                    <a:pt x="651" y="1"/>
                    <a:pt x="648" y="1"/>
                    <a:pt x="645" y="1"/>
                  </a:cubicBezTo>
                  <a:lnTo>
                    <a:pt x="217" y="1"/>
                  </a:lnTo>
                  <a:cubicBezTo>
                    <a:pt x="97" y="1"/>
                    <a:pt x="1" y="92"/>
                    <a:pt x="1" y="213"/>
                  </a:cubicBezTo>
                  <a:lnTo>
                    <a:pt x="1" y="1069"/>
                  </a:lnTo>
                  <a:cubicBezTo>
                    <a:pt x="1" y="1189"/>
                    <a:pt x="97" y="1286"/>
                    <a:pt x="217" y="1286"/>
                  </a:cubicBezTo>
                  <a:lnTo>
                    <a:pt x="645" y="1286"/>
                  </a:lnTo>
                  <a:cubicBezTo>
                    <a:pt x="761" y="1286"/>
                    <a:pt x="857" y="1189"/>
                    <a:pt x="857" y="1069"/>
                  </a:cubicBezTo>
                  <a:lnTo>
                    <a:pt x="857" y="213"/>
                  </a:lnTo>
                  <a:cubicBezTo>
                    <a:pt x="857" y="95"/>
                    <a:pt x="765" y="1"/>
                    <a:pt x="654" y="1"/>
                  </a:cubicBezTo>
                  <a:close/>
                </a:path>
              </a:pathLst>
            </a:custGeom>
            <a:solidFill>
              <a:srgbClr val="BDC6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2" name="Google Shape;15082;p138"/>
            <p:cNvSpPr/>
            <p:nvPr/>
          </p:nvSpPr>
          <p:spPr>
            <a:xfrm>
              <a:off x="7850250" y="3864756"/>
              <a:ext cx="22503" cy="16917"/>
            </a:xfrm>
            <a:custGeom>
              <a:avLst/>
              <a:gdLst/>
              <a:ahLst/>
              <a:cxnLst/>
              <a:rect l="l" t="t" r="r" b="b"/>
              <a:pathLst>
                <a:path w="858" h="645" extrusionOk="0">
                  <a:moveTo>
                    <a:pt x="217" y="0"/>
                  </a:moveTo>
                  <a:cubicBezTo>
                    <a:pt x="97" y="0"/>
                    <a:pt x="1" y="96"/>
                    <a:pt x="1" y="217"/>
                  </a:cubicBezTo>
                  <a:lnTo>
                    <a:pt x="1" y="645"/>
                  </a:lnTo>
                  <a:lnTo>
                    <a:pt x="857" y="645"/>
                  </a:lnTo>
                  <a:lnTo>
                    <a:pt x="857" y="217"/>
                  </a:lnTo>
                  <a:cubicBezTo>
                    <a:pt x="857" y="96"/>
                    <a:pt x="761" y="0"/>
                    <a:pt x="645" y="0"/>
                  </a:cubicBez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3" name="Google Shape;15083;p138"/>
            <p:cNvSpPr/>
            <p:nvPr/>
          </p:nvSpPr>
          <p:spPr>
            <a:xfrm>
              <a:off x="7557840" y="3921040"/>
              <a:ext cx="348721" cy="16917"/>
            </a:xfrm>
            <a:custGeom>
              <a:avLst/>
              <a:gdLst/>
              <a:ahLst/>
              <a:cxnLst/>
              <a:rect l="l" t="t" r="r" b="b"/>
              <a:pathLst>
                <a:path w="13296" h="645" extrusionOk="0">
                  <a:moveTo>
                    <a:pt x="1" y="0"/>
                  </a:moveTo>
                  <a:lnTo>
                    <a:pt x="1" y="645"/>
                  </a:lnTo>
                  <a:lnTo>
                    <a:pt x="13296" y="645"/>
                  </a:lnTo>
                  <a:lnTo>
                    <a:pt x="13296" y="0"/>
                  </a:lnTo>
                  <a:close/>
                </a:path>
              </a:pathLst>
            </a:custGeom>
            <a:solidFill>
              <a:srgbClr val="DD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4" name="Google Shape;15084;p138"/>
            <p:cNvSpPr/>
            <p:nvPr/>
          </p:nvSpPr>
          <p:spPr>
            <a:xfrm>
              <a:off x="7552673" y="3859563"/>
              <a:ext cx="359186" cy="291545"/>
            </a:xfrm>
            <a:custGeom>
              <a:avLst/>
              <a:gdLst/>
              <a:ahLst/>
              <a:cxnLst/>
              <a:rect l="l" t="t" r="r" b="b"/>
              <a:pathLst>
                <a:path w="13695" h="11116" extrusionOk="0">
                  <a:moveTo>
                    <a:pt x="2127" y="400"/>
                  </a:moveTo>
                  <a:cubicBezTo>
                    <a:pt x="2132" y="400"/>
                    <a:pt x="2142" y="405"/>
                    <a:pt x="2142" y="415"/>
                  </a:cubicBezTo>
                  <a:lnTo>
                    <a:pt x="2142" y="1271"/>
                  </a:lnTo>
                  <a:cubicBezTo>
                    <a:pt x="2142" y="1281"/>
                    <a:pt x="2132" y="1286"/>
                    <a:pt x="2127" y="1286"/>
                  </a:cubicBezTo>
                  <a:lnTo>
                    <a:pt x="1699" y="1286"/>
                  </a:lnTo>
                  <a:cubicBezTo>
                    <a:pt x="1689" y="1286"/>
                    <a:pt x="1685" y="1281"/>
                    <a:pt x="1685" y="1271"/>
                  </a:cubicBezTo>
                  <a:lnTo>
                    <a:pt x="1685" y="415"/>
                  </a:lnTo>
                  <a:cubicBezTo>
                    <a:pt x="1685" y="405"/>
                    <a:pt x="1689" y="400"/>
                    <a:pt x="1699" y="400"/>
                  </a:cubicBezTo>
                  <a:close/>
                  <a:moveTo>
                    <a:pt x="11991" y="400"/>
                  </a:moveTo>
                  <a:cubicBezTo>
                    <a:pt x="11996" y="400"/>
                    <a:pt x="12006" y="405"/>
                    <a:pt x="12006" y="415"/>
                  </a:cubicBezTo>
                  <a:lnTo>
                    <a:pt x="12006" y="1271"/>
                  </a:lnTo>
                  <a:cubicBezTo>
                    <a:pt x="12006" y="1281"/>
                    <a:pt x="11996" y="1286"/>
                    <a:pt x="11991" y="1286"/>
                  </a:cubicBezTo>
                  <a:lnTo>
                    <a:pt x="11563" y="1286"/>
                  </a:lnTo>
                  <a:cubicBezTo>
                    <a:pt x="11554" y="1286"/>
                    <a:pt x="11549" y="1281"/>
                    <a:pt x="11549" y="1271"/>
                  </a:cubicBezTo>
                  <a:lnTo>
                    <a:pt x="11549" y="415"/>
                  </a:lnTo>
                  <a:cubicBezTo>
                    <a:pt x="11549" y="405"/>
                    <a:pt x="11554" y="400"/>
                    <a:pt x="11563" y="400"/>
                  </a:cubicBezTo>
                  <a:close/>
                  <a:moveTo>
                    <a:pt x="12843" y="1257"/>
                  </a:moveTo>
                  <a:cubicBezTo>
                    <a:pt x="13088" y="1257"/>
                    <a:pt x="13286" y="1454"/>
                    <a:pt x="13286" y="1699"/>
                  </a:cubicBezTo>
                  <a:lnTo>
                    <a:pt x="13286" y="10279"/>
                  </a:lnTo>
                  <a:lnTo>
                    <a:pt x="13291" y="10279"/>
                  </a:lnTo>
                  <a:cubicBezTo>
                    <a:pt x="13291" y="10519"/>
                    <a:pt x="13093" y="10721"/>
                    <a:pt x="12848" y="10721"/>
                  </a:cubicBezTo>
                  <a:lnTo>
                    <a:pt x="843" y="10721"/>
                  </a:lnTo>
                  <a:cubicBezTo>
                    <a:pt x="597" y="10721"/>
                    <a:pt x="400" y="10519"/>
                    <a:pt x="400" y="10279"/>
                  </a:cubicBezTo>
                  <a:lnTo>
                    <a:pt x="400" y="1699"/>
                  </a:lnTo>
                  <a:cubicBezTo>
                    <a:pt x="400" y="1454"/>
                    <a:pt x="597" y="1257"/>
                    <a:pt x="843" y="1257"/>
                  </a:cubicBezTo>
                  <a:lnTo>
                    <a:pt x="1285" y="1257"/>
                  </a:lnTo>
                  <a:lnTo>
                    <a:pt x="1285" y="1271"/>
                  </a:lnTo>
                  <a:cubicBezTo>
                    <a:pt x="1285" y="1502"/>
                    <a:pt x="1468" y="1685"/>
                    <a:pt x="1699" y="1685"/>
                  </a:cubicBezTo>
                  <a:lnTo>
                    <a:pt x="2127" y="1685"/>
                  </a:lnTo>
                  <a:cubicBezTo>
                    <a:pt x="2358" y="1685"/>
                    <a:pt x="2541" y="1502"/>
                    <a:pt x="2541" y="1271"/>
                  </a:cubicBezTo>
                  <a:lnTo>
                    <a:pt x="2541" y="1257"/>
                  </a:lnTo>
                  <a:lnTo>
                    <a:pt x="11145" y="1257"/>
                  </a:lnTo>
                  <a:lnTo>
                    <a:pt x="11145" y="1271"/>
                  </a:lnTo>
                  <a:cubicBezTo>
                    <a:pt x="11145" y="1502"/>
                    <a:pt x="11332" y="1685"/>
                    <a:pt x="11558" y="1685"/>
                  </a:cubicBezTo>
                  <a:lnTo>
                    <a:pt x="11987" y="1685"/>
                  </a:lnTo>
                  <a:cubicBezTo>
                    <a:pt x="12218" y="1685"/>
                    <a:pt x="12400" y="1502"/>
                    <a:pt x="12400" y="1271"/>
                  </a:cubicBezTo>
                  <a:lnTo>
                    <a:pt x="12400" y="1257"/>
                  </a:lnTo>
                  <a:close/>
                  <a:moveTo>
                    <a:pt x="1704" y="1"/>
                  </a:moveTo>
                  <a:cubicBezTo>
                    <a:pt x="1473" y="1"/>
                    <a:pt x="1285" y="184"/>
                    <a:pt x="1285" y="415"/>
                  </a:cubicBezTo>
                  <a:lnTo>
                    <a:pt x="1285" y="857"/>
                  </a:lnTo>
                  <a:lnTo>
                    <a:pt x="843" y="857"/>
                  </a:lnTo>
                  <a:cubicBezTo>
                    <a:pt x="381" y="857"/>
                    <a:pt x="1" y="1233"/>
                    <a:pt x="1" y="1699"/>
                  </a:cubicBezTo>
                  <a:lnTo>
                    <a:pt x="1" y="10274"/>
                  </a:lnTo>
                  <a:cubicBezTo>
                    <a:pt x="1" y="10741"/>
                    <a:pt x="381" y="11116"/>
                    <a:pt x="843" y="11116"/>
                  </a:cubicBezTo>
                  <a:lnTo>
                    <a:pt x="12853" y="11116"/>
                  </a:lnTo>
                  <a:cubicBezTo>
                    <a:pt x="13315" y="11116"/>
                    <a:pt x="13695" y="10741"/>
                    <a:pt x="13695" y="10274"/>
                  </a:cubicBezTo>
                  <a:lnTo>
                    <a:pt x="13695" y="1699"/>
                  </a:lnTo>
                  <a:cubicBezTo>
                    <a:pt x="13695" y="1233"/>
                    <a:pt x="13315" y="857"/>
                    <a:pt x="12848" y="857"/>
                  </a:cubicBezTo>
                  <a:lnTo>
                    <a:pt x="12405" y="857"/>
                  </a:lnTo>
                  <a:lnTo>
                    <a:pt x="12405" y="415"/>
                  </a:lnTo>
                  <a:cubicBezTo>
                    <a:pt x="12405" y="184"/>
                    <a:pt x="12218" y="1"/>
                    <a:pt x="11991" y="1"/>
                  </a:cubicBezTo>
                  <a:lnTo>
                    <a:pt x="11563" y="1"/>
                  </a:lnTo>
                  <a:cubicBezTo>
                    <a:pt x="11332" y="1"/>
                    <a:pt x="11149" y="184"/>
                    <a:pt x="11149" y="415"/>
                  </a:cubicBezTo>
                  <a:lnTo>
                    <a:pt x="11149" y="857"/>
                  </a:lnTo>
                  <a:lnTo>
                    <a:pt x="2546" y="857"/>
                  </a:lnTo>
                  <a:lnTo>
                    <a:pt x="2546" y="415"/>
                  </a:lnTo>
                  <a:cubicBezTo>
                    <a:pt x="2546" y="184"/>
                    <a:pt x="2358" y="1"/>
                    <a:pt x="2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5" name="Google Shape;15085;p138"/>
            <p:cNvSpPr/>
            <p:nvPr/>
          </p:nvSpPr>
          <p:spPr>
            <a:xfrm>
              <a:off x="7573104" y="3915716"/>
              <a:ext cx="317563" cy="10648"/>
            </a:xfrm>
            <a:custGeom>
              <a:avLst/>
              <a:gdLst/>
              <a:ahLst/>
              <a:cxnLst/>
              <a:rect l="l" t="t" r="r" b="b"/>
              <a:pathLst>
                <a:path w="12108" h="406" extrusionOk="0">
                  <a:moveTo>
                    <a:pt x="262" y="1"/>
                  </a:moveTo>
                  <a:cubicBezTo>
                    <a:pt x="1" y="1"/>
                    <a:pt x="1" y="406"/>
                    <a:pt x="262" y="406"/>
                  </a:cubicBezTo>
                  <a:cubicBezTo>
                    <a:pt x="266" y="406"/>
                    <a:pt x="271" y="405"/>
                    <a:pt x="275" y="405"/>
                  </a:cubicBezTo>
                  <a:lnTo>
                    <a:pt x="11857" y="405"/>
                  </a:lnTo>
                  <a:cubicBezTo>
                    <a:pt x="12107" y="391"/>
                    <a:pt x="12107" y="15"/>
                    <a:pt x="11857" y="1"/>
                  </a:cubicBezTo>
                  <a:lnTo>
                    <a:pt x="275" y="1"/>
                  </a:lnTo>
                  <a:cubicBezTo>
                    <a:pt x="271" y="1"/>
                    <a:pt x="266"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6" name="Google Shape;15086;p138"/>
            <p:cNvSpPr/>
            <p:nvPr/>
          </p:nvSpPr>
          <p:spPr>
            <a:xfrm>
              <a:off x="7590545" y="3960775"/>
              <a:ext cx="47078" cy="10517"/>
            </a:xfrm>
            <a:custGeom>
              <a:avLst/>
              <a:gdLst/>
              <a:ahLst/>
              <a:cxnLst/>
              <a:rect l="l" t="t" r="r" b="b"/>
              <a:pathLst>
                <a:path w="1795" h="401" extrusionOk="0">
                  <a:moveTo>
                    <a:pt x="255" y="1"/>
                  </a:moveTo>
                  <a:cubicBezTo>
                    <a:pt x="0" y="15"/>
                    <a:pt x="0" y="386"/>
                    <a:pt x="255" y="400"/>
                  </a:cubicBezTo>
                  <a:lnTo>
                    <a:pt x="1540" y="400"/>
                  </a:lnTo>
                  <a:cubicBezTo>
                    <a:pt x="1795" y="386"/>
                    <a:pt x="1795" y="15"/>
                    <a:pt x="15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7" name="Google Shape;15087;p138"/>
            <p:cNvSpPr/>
            <p:nvPr/>
          </p:nvSpPr>
          <p:spPr>
            <a:xfrm>
              <a:off x="7668651" y="3960775"/>
              <a:ext cx="48364" cy="10517"/>
            </a:xfrm>
            <a:custGeom>
              <a:avLst/>
              <a:gdLst/>
              <a:ahLst/>
              <a:cxnLst/>
              <a:rect l="l" t="t" r="r" b="b"/>
              <a:pathLst>
                <a:path w="1844" h="401" extrusionOk="0">
                  <a:moveTo>
                    <a:pt x="266" y="0"/>
                  </a:moveTo>
                  <a:cubicBezTo>
                    <a:pt x="0" y="0"/>
                    <a:pt x="0" y="401"/>
                    <a:pt x="266" y="401"/>
                  </a:cubicBezTo>
                  <a:cubicBezTo>
                    <a:pt x="270" y="401"/>
                    <a:pt x="275" y="400"/>
                    <a:pt x="280" y="400"/>
                  </a:cubicBezTo>
                  <a:lnTo>
                    <a:pt x="1564" y="400"/>
                  </a:lnTo>
                  <a:cubicBezTo>
                    <a:pt x="1569" y="400"/>
                    <a:pt x="1574" y="401"/>
                    <a:pt x="1578" y="401"/>
                  </a:cubicBezTo>
                  <a:cubicBezTo>
                    <a:pt x="1844" y="401"/>
                    <a:pt x="1844" y="0"/>
                    <a:pt x="1578" y="0"/>
                  </a:cubicBezTo>
                  <a:cubicBezTo>
                    <a:pt x="1574" y="0"/>
                    <a:pt x="1569" y="1"/>
                    <a:pt x="1564" y="1"/>
                  </a:cubicBezTo>
                  <a:lnTo>
                    <a:pt x="280" y="1"/>
                  </a:lnTo>
                  <a:cubicBezTo>
                    <a:pt x="275" y="1"/>
                    <a:pt x="270" y="0"/>
                    <a:pt x="2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8" name="Google Shape;15088;p138"/>
            <p:cNvSpPr/>
            <p:nvPr/>
          </p:nvSpPr>
          <p:spPr>
            <a:xfrm>
              <a:off x="7826147" y="3960775"/>
              <a:ext cx="47603" cy="10517"/>
            </a:xfrm>
            <a:custGeom>
              <a:avLst/>
              <a:gdLst/>
              <a:ahLst/>
              <a:cxnLst/>
              <a:rect l="l" t="t" r="r" b="b"/>
              <a:pathLst>
                <a:path w="1815" h="401" extrusionOk="0">
                  <a:moveTo>
                    <a:pt x="266" y="0"/>
                  </a:moveTo>
                  <a:cubicBezTo>
                    <a:pt x="0" y="0"/>
                    <a:pt x="0" y="401"/>
                    <a:pt x="266" y="401"/>
                  </a:cubicBezTo>
                  <a:cubicBezTo>
                    <a:pt x="270" y="401"/>
                    <a:pt x="275" y="400"/>
                    <a:pt x="280" y="400"/>
                  </a:cubicBezTo>
                  <a:lnTo>
                    <a:pt x="1564" y="400"/>
                  </a:lnTo>
                  <a:cubicBezTo>
                    <a:pt x="1815" y="386"/>
                    <a:pt x="1815" y="15"/>
                    <a:pt x="1564" y="1"/>
                  </a:cubicBezTo>
                  <a:lnTo>
                    <a:pt x="280" y="1"/>
                  </a:lnTo>
                  <a:cubicBezTo>
                    <a:pt x="275" y="1"/>
                    <a:pt x="270" y="0"/>
                    <a:pt x="2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9" name="Google Shape;15089;p138"/>
            <p:cNvSpPr/>
            <p:nvPr/>
          </p:nvSpPr>
          <p:spPr>
            <a:xfrm>
              <a:off x="7589890" y="4005807"/>
              <a:ext cx="48390" cy="10543"/>
            </a:xfrm>
            <a:custGeom>
              <a:avLst/>
              <a:gdLst/>
              <a:ahLst/>
              <a:cxnLst/>
              <a:rect l="l" t="t" r="r" b="b"/>
              <a:pathLst>
                <a:path w="1845" h="402" extrusionOk="0">
                  <a:moveTo>
                    <a:pt x="262" y="1"/>
                  </a:moveTo>
                  <a:cubicBezTo>
                    <a:pt x="1" y="1"/>
                    <a:pt x="2" y="401"/>
                    <a:pt x="266" y="401"/>
                  </a:cubicBezTo>
                  <a:cubicBezTo>
                    <a:pt x="271" y="401"/>
                    <a:pt x="275" y="401"/>
                    <a:pt x="280" y="401"/>
                  </a:cubicBezTo>
                  <a:lnTo>
                    <a:pt x="1565" y="401"/>
                  </a:lnTo>
                  <a:cubicBezTo>
                    <a:pt x="1569" y="401"/>
                    <a:pt x="1574" y="401"/>
                    <a:pt x="1579" y="401"/>
                  </a:cubicBezTo>
                  <a:cubicBezTo>
                    <a:pt x="1843" y="401"/>
                    <a:pt x="1844" y="1"/>
                    <a:pt x="1583" y="1"/>
                  </a:cubicBezTo>
                  <a:cubicBezTo>
                    <a:pt x="1577" y="1"/>
                    <a:pt x="1571" y="1"/>
                    <a:pt x="1565" y="2"/>
                  </a:cubicBezTo>
                  <a:lnTo>
                    <a:pt x="280" y="2"/>
                  </a:lnTo>
                  <a:cubicBezTo>
                    <a:pt x="274" y="1"/>
                    <a:pt x="268"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0" name="Google Shape;15090;p138"/>
            <p:cNvSpPr/>
            <p:nvPr/>
          </p:nvSpPr>
          <p:spPr>
            <a:xfrm>
              <a:off x="7747386" y="4005807"/>
              <a:ext cx="48390" cy="10543"/>
            </a:xfrm>
            <a:custGeom>
              <a:avLst/>
              <a:gdLst/>
              <a:ahLst/>
              <a:cxnLst/>
              <a:rect l="l" t="t" r="r" b="b"/>
              <a:pathLst>
                <a:path w="1845" h="402" extrusionOk="0">
                  <a:moveTo>
                    <a:pt x="262" y="1"/>
                  </a:moveTo>
                  <a:cubicBezTo>
                    <a:pt x="1" y="1"/>
                    <a:pt x="2" y="401"/>
                    <a:pt x="266" y="401"/>
                  </a:cubicBezTo>
                  <a:cubicBezTo>
                    <a:pt x="271" y="401"/>
                    <a:pt x="275" y="401"/>
                    <a:pt x="280" y="401"/>
                  </a:cubicBezTo>
                  <a:lnTo>
                    <a:pt x="1565" y="401"/>
                  </a:lnTo>
                  <a:cubicBezTo>
                    <a:pt x="1570" y="401"/>
                    <a:pt x="1574" y="401"/>
                    <a:pt x="1579" y="401"/>
                  </a:cubicBezTo>
                  <a:cubicBezTo>
                    <a:pt x="1843" y="401"/>
                    <a:pt x="1844" y="1"/>
                    <a:pt x="1583" y="1"/>
                  </a:cubicBezTo>
                  <a:cubicBezTo>
                    <a:pt x="1577" y="1"/>
                    <a:pt x="1571" y="1"/>
                    <a:pt x="1565" y="2"/>
                  </a:cubicBezTo>
                  <a:lnTo>
                    <a:pt x="280" y="2"/>
                  </a:lnTo>
                  <a:cubicBezTo>
                    <a:pt x="274" y="1"/>
                    <a:pt x="268"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1" name="Google Shape;15091;p138"/>
            <p:cNvSpPr/>
            <p:nvPr/>
          </p:nvSpPr>
          <p:spPr>
            <a:xfrm>
              <a:off x="7590545" y="4050761"/>
              <a:ext cx="47078" cy="10491"/>
            </a:xfrm>
            <a:custGeom>
              <a:avLst/>
              <a:gdLst/>
              <a:ahLst/>
              <a:cxnLst/>
              <a:rect l="l" t="t" r="r" b="b"/>
              <a:pathLst>
                <a:path w="1795" h="400" extrusionOk="0">
                  <a:moveTo>
                    <a:pt x="255" y="1"/>
                  </a:moveTo>
                  <a:cubicBezTo>
                    <a:pt x="0" y="15"/>
                    <a:pt x="0" y="385"/>
                    <a:pt x="255" y="400"/>
                  </a:cubicBezTo>
                  <a:lnTo>
                    <a:pt x="1540" y="400"/>
                  </a:lnTo>
                  <a:cubicBezTo>
                    <a:pt x="1795" y="385"/>
                    <a:pt x="1795" y="15"/>
                    <a:pt x="15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2" name="Google Shape;15092;p138"/>
            <p:cNvSpPr/>
            <p:nvPr/>
          </p:nvSpPr>
          <p:spPr>
            <a:xfrm>
              <a:off x="7668651" y="4050735"/>
              <a:ext cx="48364" cy="10543"/>
            </a:xfrm>
            <a:custGeom>
              <a:avLst/>
              <a:gdLst/>
              <a:ahLst/>
              <a:cxnLst/>
              <a:rect l="l" t="t" r="r" b="b"/>
              <a:pathLst>
                <a:path w="1844" h="402" extrusionOk="0">
                  <a:moveTo>
                    <a:pt x="262" y="1"/>
                  </a:moveTo>
                  <a:cubicBezTo>
                    <a:pt x="0" y="1"/>
                    <a:pt x="2" y="401"/>
                    <a:pt x="266" y="401"/>
                  </a:cubicBezTo>
                  <a:cubicBezTo>
                    <a:pt x="270" y="401"/>
                    <a:pt x="275" y="401"/>
                    <a:pt x="280" y="401"/>
                  </a:cubicBezTo>
                  <a:lnTo>
                    <a:pt x="1564" y="401"/>
                  </a:lnTo>
                  <a:cubicBezTo>
                    <a:pt x="1569" y="401"/>
                    <a:pt x="1574" y="401"/>
                    <a:pt x="1578" y="401"/>
                  </a:cubicBezTo>
                  <a:cubicBezTo>
                    <a:pt x="1842" y="401"/>
                    <a:pt x="1844" y="1"/>
                    <a:pt x="1582" y="1"/>
                  </a:cubicBezTo>
                  <a:cubicBezTo>
                    <a:pt x="1577" y="1"/>
                    <a:pt x="1571" y="1"/>
                    <a:pt x="1564" y="2"/>
                  </a:cubicBezTo>
                  <a:lnTo>
                    <a:pt x="280" y="2"/>
                  </a:lnTo>
                  <a:cubicBezTo>
                    <a:pt x="273" y="1"/>
                    <a:pt x="267"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3" name="Google Shape;15093;p138"/>
            <p:cNvSpPr/>
            <p:nvPr/>
          </p:nvSpPr>
          <p:spPr>
            <a:xfrm>
              <a:off x="7826147" y="4050735"/>
              <a:ext cx="48364" cy="10543"/>
            </a:xfrm>
            <a:custGeom>
              <a:avLst/>
              <a:gdLst/>
              <a:ahLst/>
              <a:cxnLst/>
              <a:rect l="l" t="t" r="r" b="b"/>
              <a:pathLst>
                <a:path w="1844" h="402" extrusionOk="0">
                  <a:moveTo>
                    <a:pt x="262" y="1"/>
                  </a:moveTo>
                  <a:cubicBezTo>
                    <a:pt x="0" y="1"/>
                    <a:pt x="2" y="401"/>
                    <a:pt x="266" y="401"/>
                  </a:cubicBezTo>
                  <a:cubicBezTo>
                    <a:pt x="270" y="401"/>
                    <a:pt x="275" y="401"/>
                    <a:pt x="280" y="401"/>
                  </a:cubicBezTo>
                  <a:lnTo>
                    <a:pt x="1564" y="401"/>
                  </a:lnTo>
                  <a:cubicBezTo>
                    <a:pt x="1569" y="401"/>
                    <a:pt x="1574" y="401"/>
                    <a:pt x="1578" y="401"/>
                  </a:cubicBezTo>
                  <a:cubicBezTo>
                    <a:pt x="1842" y="401"/>
                    <a:pt x="1844" y="1"/>
                    <a:pt x="1583" y="1"/>
                  </a:cubicBezTo>
                  <a:cubicBezTo>
                    <a:pt x="1577" y="1"/>
                    <a:pt x="1571" y="1"/>
                    <a:pt x="1564" y="2"/>
                  </a:cubicBezTo>
                  <a:lnTo>
                    <a:pt x="280" y="2"/>
                  </a:lnTo>
                  <a:cubicBezTo>
                    <a:pt x="274" y="1"/>
                    <a:pt x="267"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4" name="Google Shape;15094;p138"/>
            <p:cNvSpPr/>
            <p:nvPr/>
          </p:nvSpPr>
          <p:spPr>
            <a:xfrm>
              <a:off x="7668651" y="4095689"/>
              <a:ext cx="48364" cy="10648"/>
            </a:xfrm>
            <a:custGeom>
              <a:avLst/>
              <a:gdLst/>
              <a:ahLst/>
              <a:cxnLst/>
              <a:rect l="l" t="t" r="r" b="b"/>
              <a:pathLst>
                <a:path w="1844" h="406" extrusionOk="0">
                  <a:moveTo>
                    <a:pt x="266" y="0"/>
                  </a:moveTo>
                  <a:cubicBezTo>
                    <a:pt x="0" y="0"/>
                    <a:pt x="0" y="405"/>
                    <a:pt x="266" y="405"/>
                  </a:cubicBezTo>
                  <a:cubicBezTo>
                    <a:pt x="270" y="405"/>
                    <a:pt x="275" y="405"/>
                    <a:pt x="280" y="405"/>
                  </a:cubicBezTo>
                  <a:lnTo>
                    <a:pt x="1564" y="405"/>
                  </a:lnTo>
                  <a:cubicBezTo>
                    <a:pt x="1569" y="405"/>
                    <a:pt x="1574" y="405"/>
                    <a:pt x="1578" y="405"/>
                  </a:cubicBezTo>
                  <a:cubicBezTo>
                    <a:pt x="1844" y="405"/>
                    <a:pt x="1844" y="0"/>
                    <a:pt x="1578" y="0"/>
                  </a:cubicBezTo>
                  <a:cubicBezTo>
                    <a:pt x="1574" y="0"/>
                    <a:pt x="1569" y="0"/>
                    <a:pt x="1564" y="1"/>
                  </a:cubicBezTo>
                  <a:lnTo>
                    <a:pt x="280" y="1"/>
                  </a:lnTo>
                  <a:cubicBezTo>
                    <a:pt x="275" y="0"/>
                    <a:pt x="270" y="0"/>
                    <a:pt x="2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5" name="Google Shape;15095;p138"/>
            <p:cNvSpPr/>
            <p:nvPr/>
          </p:nvSpPr>
          <p:spPr>
            <a:xfrm>
              <a:off x="7747386" y="4095689"/>
              <a:ext cx="48390" cy="10648"/>
            </a:xfrm>
            <a:custGeom>
              <a:avLst/>
              <a:gdLst/>
              <a:ahLst/>
              <a:cxnLst/>
              <a:rect l="l" t="t" r="r" b="b"/>
              <a:pathLst>
                <a:path w="1845" h="406" extrusionOk="0">
                  <a:moveTo>
                    <a:pt x="266" y="0"/>
                  </a:moveTo>
                  <a:cubicBezTo>
                    <a:pt x="1" y="0"/>
                    <a:pt x="1" y="405"/>
                    <a:pt x="266" y="405"/>
                  </a:cubicBezTo>
                  <a:cubicBezTo>
                    <a:pt x="271" y="405"/>
                    <a:pt x="275" y="405"/>
                    <a:pt x="280" y="405"/>
                  </a:cubicBezTo>
                  <a:lnTo>
                    <a:pt x="1565" y="405"/>
                  </a:lnTo>
                  <a:cubicBezTo>
                    <a:pt x="1570" y="405"/>
                    <a:pt x="1574" y="405"/>
                    <a:pt x="1579" y="405"/>
                  </a:cubicBezTo>
                  <a:cubicBezTo>
                    <a:pt x="1844" y="405"/>
                    <a:pt x="1844" y="0"/>
                    <a:pt x="1579" y="0"/>
                  </a:cubicBezTo>
                  <a:cubicBezTo>
                    <a:pt x="1574" y="0"/>
                    <a:pt x="1570" y="0"/>
                    <a:pt x="1565" y="1"/>
                  </a:cubicBezTo>
                  <a:lnTo>
                    <a:pt x="280" y="1"/>
                  </a:lnTo>
                  <a:cubicBezTo>
                    <a:pt x="275" y="0"/>
                    <a:pt x="271" y="0"/>
                    <a:pt x="2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6" name="Google Shape;15096;p138"/>
            <p:cNvSpPr/>
            <p:nvPr/>
          </p:nvSpPr>
          <p:spPr>
            <a:xfrm>
              <a:off x="7826147" y="4095689"/>
              <a:ext cx="48364" cy="10648"/>
            </a:xfrm>
            <a:custGeom>
              <a:avLst/>
              <a:gdLst/>
              <a:ahLst/>
              <a:cxnLst/>
              <a:rect l="l" t="t" r="r" b="b"/>
              <a:pathLst>
                <a:path w="1844" h="406" extrusionOk="0">
                  <a:moveTo>
                    <a:pt x="266" y="0"/>
                  </a:moveTo>
                  <a:cubicBezTo>
                    <a:pt x="0" y="0"/>
                    <a:pt x="0" y="405"/>
                    <a:pt x="266" y="405"/>
                  </a:cubicBezTo>
                  <a:cubicBezTo>
                    <a:pt x="270" y="405"/>
                    <a:pt x="275" y="405"/>
                    <a:pt x="280" y="405"/>
                  </a:cubicBezTo>
                  <a:lnTo>
                    <a:pt x="1564" y="405"/>
                  </a:lnTo>
                  <a:cubicBezTo>
                    <a:pt x="1569" y="405"/>
                    <a:pt x="1574" y="405"/>
                    <a:pt x="1578" y="405"/>
                  </a:cubicBezTo>
                  <a:cubicBezTo>
                    <a:pt x="1844" y="405"/>
                    <a:pt x="1844" y="0"/>
                    <a:pt x="1578" y="0"/>
                  </a:cubicBezTo>
                  <a:cubicBezTo>
                    <a:pt x="1574" y="0"/>
                    <a:pt x="1569" y="0"/>
                    <a:pt x="1564" y="1"/>
                  </a:cubicBezTo>
                  <a:lnTo>
                    <a:pt x="280" y="1"/>
                  </a:lnTo>
                  <a:cubicBezTo>
                    <a:pt x="275" y="0"/>
                    <a:pt x="270" y="0"/>
                    <a:pt x="2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7" name="Google Shape;15097;p138"/>
            <p:cNvSpPr/>
            <p:nvPr/>
          </p:nvSpPr>
          <p:spPr>
            <a:xfrm>
              <a:off x="7668389" y="3994529"/>
              <a:ext cx="48573" cy="33047"/>
            </a:xfrm>
            <a:custGeom>
              <a:avLst/>
              <a:gdLst/>
              <a:ahLst/>
              <a:cxnLst/>
              <a:rect l="l" t="t" r="r" b="b"/>
              <a:pathLst>
                <a:path w="1852" h="1260" extrusionOk="0">
                  <a:moveTo>
                    <a:pt x="1566" y="1"/>
                  </a:moveTo>
                  <a:cubicBezTo>
                    <a:pt x="1521" y="1"/>
                    <a:pt x="1473" y="17"/>
                    <a:pt x="1430" y="56"/>
                  </a:cubicBezTo>
                  <a:lnTo>
                    <a:pt x="1435" y="56"/>
                  </a:lnTo>
                  <a:lnTo>
                    <a:pt x="718" y="773"/>
                  </a:lnTo>
                  <a:lnTo>
                    <a:pt x="429" y="485"/>
                  </a:lnTo>
                  <a:cubicBezTo>
                    <a:pt x="386" y="441"/>
                    <a:pt x="337" y="423"/>
                    <a:pt x="291" y="423"/>
                  </a:cubicBezTo>
                  <a:cubicBezTo>
                    <a:pt x="136" y="423"/>
                    <a:pt x="1" y="625"/>
                    <a:pt x="145" y="773"/>
                  </a:cubicBezTo>
                  <a:lnTo>
                    <a:pt x="574" y="1201"/>
                  </a:lnTo>
                  <a:cubicBezTo>
                    <a:pt x="612" y="1240"/>
                    <a:pt x="664" y="1259"/>
                    <a:pt x="715" y="1259"/>
                  </a:cubicBezTo>
                  <a:cubicBezTo>
                    <a:pt x="767" y="1259"/>
                    <a:pt x="819" y="1240"/>
                    <a:pt x="857" y="1201"/>
                  </a:cubicBezTo>
                  <a:lnTo>
                    <a:pt x="1714" y="340"/>
                  </a:lnTo>
                  <a:cubicBezTo>
                    <a:pt x="1852" y="195"/>
                    <a:pt x="1721" y="1"/>
                    <a:pt x="15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8" name="Google Shape;15098;p138"/>
            <p:cNvSpPr/>
            <p:nvPr/>
          </p:nvSpPr>
          <p:spPr>
            <a:xfrm>
              <a:off x="7825622" y="3994529"/>
              <a:ext cx="48836" cy="33047"/>
            </a:xfrm>
            <a:custGeom>
              <a:avLst/>
              <a:gdLst/>
              <a:ahLst/>
              <a:cxnLst/>
              <a:rect l="l" t="t" r="r" b="b"/>
              <a:pathLst>
                <a:path w="1862" h="1260" extrusionOk="0">
                  <a:moveTo>
                    <a:pt x="1576" y="1"/>
                  </a:moveTo>
                  <a:cubicBezTo>
                    <a:pt x="1531" y="1"/>
                    <a:pt x="1484" y="17"/>
                    <a:pt x="1440" y="56"/>
                  </a:cubicBezTo>
                  <a:lnTo>
                    <a:pt x="728" y="773"/>
                  </a:lnTo>
                  <a:lnTo>
                    <a:pt x="439" y="485"/>
                  </a:lnTo>
                  <a:cubicBezTo>
                    <a:pt x="395" y="437"/>
                    <a:pt x="345" y="417"/>
                    <a:pt x="296" y="417"/>
                  </a:cubicBezTo>
                  <a:cubicBezTo>
                    <a:pt x="139" y="417"/>
                    <a:pt x="1" y="625"/>
                    <a:pt x="155" y="768"/>
                  </a:cubicBezTo>
                  <a:lnTo>
                    <a:pt x="584" y="1201"/>
                  </a:lnTo>
                  <a:cubicBezTo>
                    <a:pt x="622" y="1240"/>
                    <a:pt x="674" y="1259"/>
                    <a:pt x="726" y="1259"/>
                  </a:cubicBezTo>
                  <a:cubicBezTo>
                    <a:pt x="777" y="1259"/>
                    <a:pt x="829" y="1240"/>
                    <a:pt x="867" y="1201"/>
                  </a:cubicBezTo>
                  <a:lnTo>
                    <a:pt x="1724" y="340"/>
                  </a:lnTo>
                  <a:cubicBezTo>
                    <a:pt x="1862" y="195"/>
                    <a:pt x="1731" y="1"/>
                    <a:pt x="15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9" name="Google Shape;15099;p138"/>
            <p:cNvSpPr/>
            <p:nvPr/>
          </p:nvSpPr>
          <p:spPr>
            <a:xfrm>
              <a:off x="7747438" y="4039510"/>
              <a:ext cx="48285" cy="32994"/>
            </a:xfrm>
            <a:custGeom>
              <a:avLst/>
              <a:gdLst/>
              <a:ahLst/>
              <a:cxnLst/>
              <a:rect l="l" t="t" r="r" b="b"/>
              <a:pathLst>
                <a:path w="1841" h="1258" extrusionOk="0">
                  <a:moveTo>
                    <a:pt x="1559" y="1"/>
                  </a:moveTo>
                  <a:cubicBezTo>
                    <a:pt x="1514" y="1"/>
                    <a:pt x="1466" y="18"/>
                    <a:pt x="1423" y="59"/>
                  </a:cubicBezTo>
                  <a:lnTo>
                    <a:pt x="706" y="776"/>
                  </a:lnTo>
                  <a:lnTo>
                    <a:pt x="418" y="487"/>
                  </a:lnTo>
                  <a:cubicBezTo>
                    <a:pt x="375" y="447"/>
                    <a:pt x="328" y="430"/>
                    <a:pt x="283" y="430"/>
                  </a:cubicBezTo>
                  <a:cubicBezTo>
                    <a:pt x="130" y="430"/>
                    <a:pt x="0" y="626"/>
                    <a:pt x="134" y="771"/>
                  </a:cubicBezTo>
                  <a:lnTo>
                    <a:pt x="562" y="1199"/>
                  </a:lnTo>
                  <a:cubicBezTo>
                    <a:pt x="603" y="1238"/>
                    <a:pt x="655" y="1257"/>
                    <a:pt x="706" y="1257"/>
                  </a:cubicBezTo>
                  <a:cubicBezTo>
                    <a:pt x="757" y="1257"/>
                    <a:pt x="807" y="1238"/>
                    <a:pt x="846" y="1199"/>
                  </a:cubicBezTo>
                  <a:lnTo>
                    <a:pt x="1707" y="343"/>
                  </a:lnTo>
                  <a:cubicBezTo>
                    <a:pt x="1841" y="195"/>
                    <a:pt x="1712" y="1"/>
                    <a:pt x="15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0" name="Google Shape;15100;p138"/>
            <p:cNvSpPr/>
            <p:nvPr/>
          </p:nvSpPr>
          <p:spPr>
            <a:xfrm>
              <a:off x="7589942" y="4084516"/>
              <a:ext cx="48311" cy="33020"/>
            </a:xfrm>
            <a:custGeom>
              <a:avLst/>
              <a:gdLst/>
              <a:ahLst/>
              <a:cxnLst/>
              <a:rect l="l" t="t" r="r" b="b"/>
              <a:pathLst>
                <a:path w="1842" h="1259" extrusionOk="0">
                  <a:moveTo>
                    <a:pt x="1557" y="0"/>
                  </a:moveTo>
                  <a:cubicBezTo>
                    <a:pt x="1512" y="0"/>
                    <a:pt x="1466" y="17"/>
                    <a:pt x="1423" y="56"/>
                  </a:cubicBezTo>
                  <a:lnTo>
                    <a:pt x="706" y="773"/>
                  </a:lnTo>
                  <a:lnTo>
                    <a:pt x="422" y="484"/>
                  </a:lnTo>
                  <a:cubicBezTo>
                    <a:pt x="379" y="445"/>
                    <a:pt x="332" y="429"/>
                    <a:pt x="286" y="429"/>
                  </a:cubicBezTo>
                  <a:cubicBezTo>
                    <a:pt x="131" y="429"/>
                    <a:pt x="1" y="623"/>
                    <a:pt x="139" y="768"/>
                  </a:cubicBezTo>
                  <a:lnTo>
                    <a:pt x="567" y="1201"/>
                  </a:lnTo>
                  <a:cubicBezTo>
                    <a:pt x="605" y="1240"/>
                    <a:pt x="656" y="1259"/>
                    <a:pt x="707" y="1259"/>
                  </a:cubicBezTo>
                  <a:cubicBezTo>
                    <a:pt x="758" y="1259"/>
                    <a:pt x="810" y="1240"/>
                    <a:pt x="851" y="1201"/>
                  </a:cubicBezTo>
                  <a:lnTo>
                    <a:pt x="1707" y="340"/>
                  </a:lnTo>
                  <a:cubicBezTo>
                    <a:pt x="1841" y="195"/>
                    <a:pt x="1710" y="0"/>
                    <a:pt x="15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1" name="Google Shape;15101;p138"/>
            <p:cNvSpPr/>
            <p:nvPr/>
          </p:nvSpPr>
          <p:spPr>
            <a:xfrm>
              <a:off x="7747412" y="3949549"/>
              <a:ext cx="48311" cy="32968"/>
            </a:xfrm>
            <a:custGeom>
              <a:avLst/>
              <a:gdLst/>
              <a:ahLst/>
              <a:cxnLst/>
              <a:rect l="l" t="t" r="r" b="b"/>
              <a:pathLst>
                <a:path w="1842" h="1257" extrusionOk="0">
                  <a:moveTo>
                    <a:pt x="1559" y="1"/>
                  </a:moveTo>
                  <a:cubicBezTo>
                    <a:pt x="1514" y="1"/>
                    <a:pt x="1467" y="18"/>
                    <a:pt x="1424" y="58"/>
                  </a:cubicBezTo>
                  <a:lnTo>
                    <a:pt x="707" y="775"/>
                  </a:lnTo>
                  <a:lnTo>
                    <a:pt x="419" y="487"/>
                  </a:lnTo>
                  <a:cubicBezTo>
                    <a:pt x="376" y="447"/>
                    <a:pt x="330" y="431"/>
                    <a:pt x="285" y="431"/>
                  </a:cubicBezTo>
                  <a:cubicBezTo>
                    <a:pt x="132" y="431"/>
                    <a:pt x="1" y="625"/>
                    <a:pt x="135" y="770"/>
                  </a:cubicBezTo>
                  <a:lnTo>
                    <a:pt x="563" y="1199"/>
                  </a:lnTo>
                  <a:cubicBezTo>
                    <a:pt x="604" y="1237"/>
                    <a:pt x="656" y="1256"/>
                    <a:pt x="707" y="1256"/>
                  </a:cubicBezTo>
                  <a:cubicBezTo>
                    <a:pt x="758" y="1256"/>
                    <a:pt x="808" y="1237"/>
                    <a:pt x="847" y="1199"/>
                  </a:cubicBezTo>
                  <a:lnTo>
                    <a:pt x="1708" y="342"/>
                  </a:lnTo>
                  <a:cubicBezTo>
                    <a:pt x="1842" y="197"/>
                    <a:pt x="1712" y="1"/>
                    <a:pt x="15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02" name="Google Shape;15102;p138"/>
          <p:cNvGrpSpPr/>
          <p:nvPr/>
        </p:nvGrpSpPr>
        <p:grpSpPr>
          <a:xfrm>
            <a:off x="5310720" y="2773654"/>
            <a:ext cx="429370" cy="261672"/>
            <a:chOff x="5310720" y="2958229"/>
            <a:chExt cx="429370" cy="261672"/>
          </a:xfrm>
        </p:grpSpPr>
        <p:sp>
          <p:nvSpPr>
            <p:cNvPr id="15103" name="Google Shape;15103;p138"/>
            <p:cNvSpPr/>
            <p:nvPr/>
          </p:nvSpPr>
          <p:spPr>
            <a:xfrm>
              <a:off x="5491821" y="3152601"/>
              <a:ext cx="67169" cy="67300"/>
            </a:xfrm>
            <a:custGeom>
              <a:avLst/>
              <a:gdLst/>
              <a:ahLst/>
              <a:cxnLst/>
              <a:rect l="l" t="t" r="r" b="b"/>
              <a:pathLst>
                <a:path w="2561" h="2566" extrusionOk="0">
                  <a:moveTo>
                    <a:pt x="1281" y="0"/>
                  </a:moveTo>
                  <a:cubicBezTo>
                    <a:pt x="573" y="0"/>
                    <a:pt x="1" y="573"/>
                    <a:pt x="1" y="1280"/>
                  </a:cubicBezTo>
                  <a:cubicBezTo>
                    <a:pt x="1" y="1988"/>
                    <a:pt x="573" y="2565"/>
                    <a:pt x="1281" y="2565"/>
                  </a:cubicBezTo>
                  <a:cubicBezTo>
                    <a:pt x="1988" y="2565"/>
                    <a:pt x="2561" y="1988"/>
                    <a:pt x="2561" y="1280"/>
                  </a:cubicBezTo>
                  <a:cubicBezTo>
                    <a:pt x="2561" y="573"/>
                    <a:pt x="1988" y="0"/>
                    <a:pt x="1281" y="0"/>
                  </a:cubicBezTo>
                  <a:close/>
                </a:path>
              </a:pathLst>
            </a:custGeom>
            <a:solidFill>
              <a:srgbClr val="F0F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4" name="Google Shape;15104;p138"/>
            <p:cNvSpPr/>
            <p:nvPr/>
          </p:nvSpPr>
          <p:spPr>
            <a:xfrm>
              <a:off x="5505197" y="3166108"/>
              <a:ext cx="40417" cy="40285"/>
            </a:xfrm>
            <a:custGeom>
              <a:avLst/>
              <a:gdLst/>
              <a:ahLst/>
              <a:cxnLst/>
              <a:rect l="l" t="t" r="r" b="b"/>
              <a:pathLst>
                <a:path w="1541" h="1536" extrusionOk="0">
                  <a:moveTo>
                    <a:pt x="771" y="0"/>
                  </a:moveTo>
                  <a:cubicBezTo>
                    <a:pt x="347" y="0"/>
                    <a:pt x="1" y="342"/>
                    <a:pt x="1" y="765"/>
                  </a:cubicBezTo>
                  <a:cubicBezTo>
                    <a:pt x="1" y="1194"/>
                    <a:pt x="347" y="1535"/>
                    <a:pt x="771" y="1535"/>
                  </a:cubicBezTo>
                  <a:cubicBezTo>
                    <a:pt x="1194" y="1535"/>
                    <a:pt x="1541" y="1194"/>
                    <a:pt x="1541" y="765"/>
                  </a:cubicBezTo>
                  <a:cubicBezTo>
                    <a:pt x="1541" y="342"/>
                    <a:pt x="1194" y="0"/>
                    <a:pt x="771" y="0"/>
                  </a:cubicBezTo>
                  <a:close/>
                </a:path>
              </a:pathLst>
            </a:custGeom>
            <a:solidFill>
              <a:srgbClr val="DD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5" name="Google Shape;15105;p138"/>
            <p:cNvSpPr/>
            <p:nvPr/>
          </p:nvSpPr>
          <p:spPr>
            <a:xfrm>
              <a:off x="5586974" y="2964444"/>
              <a:ext cx="147556" cy="147792"/>
            </a:xfrm>
            <a:custGeom>
              <a:avLst/>
              <a:gdLst/>
              <a:ahLst/>
              <a:cxnLst/>
              <a:rect l="l" t="t" r="r" b="b"/>
              <a:pathLst>
                <a:path w="5626" h="5635" extrusionOk="0">
                  <a:moveTo>
                    <a:pt x="2816" y="0"/>
                  </a:moveTo>
                  <a:cubicBezTo>
                    <a:pt x="1584" y="0"/>
                    <a:pt x="675" y="987"/>
                    <a:pt x="588" y="2194"/>
                  </a:cubicBezTo>
                  <a:cubicBezTo>
                    <a:pt x="545" y="2825"/>
                    <a:pt x="333" y="4047"/>
                    <a:pt x="63" y="4754"/>
                  </a:cubicBezTo>
                  <a:cubicBezTo>
                    <a:pt x="1" y="4908"/>
                    <a:pt x="73" y="5086"/>
                    <a:pt x="227" y="5154"/>
                  </a:cubicBezTo>
                  <a:cubicBezTo>
                    <a:pt x="747" y="5389"/>
                    <a:pt x="1295" y="5553"/>
                    <a:pt x="1863" y="5635"/>
                  </a:cubicBezTo>
                  <a:lnTo>
                    <a:pt x="3773" y="5635"/>
                  </a:lnTo>
                  <a:cubicBezTo>
                    <a:pt x="4336" y="5553"/>
                    <a:pt x="4890" y="5389"/>
                    <a:pt x="5409" y="5154"/>
                  </a:cubicBezTo>
                  <a:cubicBezTo>
                    <a:pt x="5558" y="5081"/>
                    <a:pt x="5626" y="4908"/>
                    <a:pt x="5563" y="4754"/>
                  </a:cubicBezTo>
                  <a:cubicBezTo>
                    <a:pt x="5299" y="4047"/>
                    <a:pt x="5082" y="2825"/>
                    <a:pt x="5039" y="2194"/>
                  </a:cubicBezTo>
                  <a:cubicBezTo>
                    <a:pt x="4952" y="987"/>
                    <a:pt x="4043" y="0"/>
                    <a:pt x="2816"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6" name="Google Shape;15106;p138"/>
            <p:cNvSpPr/>
            <p:nvPr/>
          </p:nvSpPr>
          <p:spPr>
            <a:xfrm>
              <a:off x="5627128" y="2964444"/>
              <a:ext cx="107533" cy="147923"/>
            </a:xfrm>
            <a:custGeom>
              <a:avLst/>
              <a:gdLst/>
              <a:ahLst/>
              <a:cxnLst/>
              <a:rect l="l" t="t" r="r" b="b"/>
              <a:pathLst>
                <a:path w="4100" h="5640" extrusionOk="0">
                  <a:moveTo>
                    <a:pt x="1275" y="0"/>
                  </a:moveTo>
                  <a:cubicBezTo>
                    <a:pt x="332" y="5"/>
                    <a:pt x="0" y="1290"/>
                    <a:pt x="813" y="1771"/>
                  </a:cubicBezTo>
                  <a:cubicBezTo>
                    <a:pt x="837" y="1785"/>
                    <a:pt x="866" y="1800"/>
                    <a:pt x="890" y="1814"/>
                  </a:cubicBezTo>
                  <a:lnTo>
                    <a:pt x="1602" y="5640"/>
                  </a:lnTo>
                  <a:lnTo>
                    <a:pt x="2242" y="5640"/>
                  </a:lnTo>
                  <a:cubicBezTo>
                    <a:pt x="2805" y="5553"/>
                    <a:pt x="3354" y="5389"/>
                    <a:pt x="3873" y="5154"/>
                  </a:cubicBezTo>
                  <a:cubicBezTo>
                    <a:pt x="4027" y="5086"/>
                    <a:pt x="4100" y="4908"/>
                    <a:pt x="4037" y="4754"/>
                  </a:cubicBezTo>
                  <a:cubicBezTo>
                    <a:pt x="3768" y="4047"/>
                    <a:pt x="3556" y="2825"/>
                    <a:pt x="3513" y="2194"/>
                  </a:cubicBezTo>
                  <a:cubicBezTo>
                    <a:pt x="3426" y="987"/>
                    <a:pt x="2512" y="0"/>
                    <a:pt x="1285"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7" name="Google Shape;15107;p138"/>
            <p:cNvSpPr/>
            <p:nvPr/>
          </p:nvSpPr>
          <p:spPr>
            <a:xfrm>
              <a:off x="5585846" y="3076121"/>
              <a:ext cx="147818" cy="116765"/>
            </a:xfrm>
            <a:custGeom>
              <a:avLst/>
              <a:gdLst/>
              <a:ahLst/>
              <a:cxnLst/>
              <a:rect l="l" t="t" r="r" b="b"/>
              <a:pathLst>
                <a:path w="5636" h="4452" extrusionOk="0">
                  <a:moveTo>
                    <a:pt x="1882" y="1"/>
                  </a:moveTo>
                  <a:lnTo>
                    <a:pt x="1882" y="939"/>
                  </a:lnTo>
                  <a:cubicBezTo>
                    <a:pt x="1882" y="1179"/>
                    <a:pt x="1747" y="1396"/>
                    <a:pt x="1536" y="1502"/>
                  </a:cubicBezTo>
                  <a:lnTo>
                    <a:pt x="520" y="2007"/>
                  </a:lnTo>
                  <a:cubicBezTo>
                    <a:pt x="203" y="2166"/>
                    <a:pt x="1" y="2493"/>
                    <a:pt x="1" y="2849"/>
                  </a:cubicBezTo>
                  <a:lnTo>
                    <a:pt x="1" y="4394"/>
                  </a:lnTo>
                  <a:lnTo>
                    <a:pt x="1179" y="4394"/>
                  </a:lnTo>
                  <a:lnTo>
                    <a:pt x="1179" y="4451"/>
                  </a:lnTo>
                  <a:lnTo>
                    <a:pt x="5635" y="4451"/>
                  </a:lnTo>
                  <a:lnTo>
                    <a:pt x="5635" y="2844"/>
                  </a:lnTo>
                  <a:cubicBezTo>
                    <a:pt x="5635" y="2493"/>
                    <a:pt x="5438" y="2166"/>
                    <a:pt x="5120" y="2007"/>
                  </a:cubicBezTo>
                  <a:lnTo>
                    <a:pt x="4105" y="1502"/>
                  </a:lnTo>
                  <a:cubicBezTo>
                    <a:pt x="3893" y="1396"/>
                    <a:pt x="3759" y="1179"/>
                    <a:pt x="3759" y="939"/>
                  </a:cubicBezTo>
                  <a:lnTo>
                    <a:pt x="3759"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8" name="Google Shape;15108;p138"/>
            <p:cNvSpPr/>
            <p:nvPr/>
          </p:nvSpPr>
          <p:spPr>
            <a:xfrm>
              <a:off x="5634682" y="3076121"/>
              <a:ext cx="50252" cy="32968"/>
            </a:xfrm>
            <a:custGeom>
              <a:avLst/>
              <a:gdLst/>
              <a:ahLst/>
              <a:cxnLst/>
              <a:rect l="l" t="t" r="r" b="b"/>
              <a:pathLst>
                <a:path w="1916" h="1257" extrusionOk="0">
                  <a:moveTo>
                    <a:pt x="20" y="1"/>
                  </a:moveTo>
                  <a:lnTo>
                    <a:pt x="20" y="939"/>
                  </a:lnTo>
                  <a:cubicBezTo>
                    <a:pt x="15" y="982"/>
                    <a:pt x="10" y="1021"/>
                    <a:pt x="1" y="1059"/>
                  </a:cubicBezTo>
                  <a:cubicBezTo>
                    <a:pt x="304" y="1189"/>
                    <a:pt x="631" y="1252"/>
                    <a:pt x="958" y="1256"/>
                  </a:cubicBezTo>
                  <a:cubicBezTo>
                    <a:pt x="1285" y="1252"/>
                    <a:pt x="1613" y="1189"/>
                    <a:pt x="1916" y="1059"/>
                  </a:cubicBezTo>
                  <a:cubicBezTo>
                    <a:pt x="1906" y="1021"/>
                    <a:pt x="1901" y="982"/>
                    <a:pt x="1897" y="939"/>
                  </a:cubicBezTo>
                  <a:lnTo>
                    <a:pt x="1897"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9" name="Google Shape;15109;p138"/>
            <p:cNvSpPr/>
            <p:nvPr/>
          </p:nvSpPr>
          <p:spPr>
            <a:xfrm>
              <a:off x="5585846" y="3119292"/>
              <a:ext cx="147818" cy="73594"/>
            </a:xfrm>
            <a:custGeom>
              <a:avLst/>
              <a:gdLst/>
              <a:ahLst/>
              <a:cxnLst/>
              <a:rect l="l" t="t" r="r" b="b"/>
              <a:pathLst>
                <a:path w="5636" h="2806" extrusionOk="0">
                  <a:moveTo>
                    <a:pt x="1242" y="0"/>
                  </a:moveTo>
                  <a:lnTo>
                    <a:pt x="520" y="361"/>
                  </a:lnTo>
                  <a:cubicBezTo>
                    <a:pt x="203" y="520"/>
                    <a:pt x="1" y="847"/>
                    <a:pt x="1" y="1203"/>
                  </a:cubicBezTo>
                  <a:lnTo>
                    <a:pt x="1" y="2748"/>
                  </a:lnTo>
                  <a:lnTo>
                    <a:pt x="1179" y="2748"/>
                  </a:lnTo>
                  <a:lnTo>
                    <a:pt x="1179" y="2805"/>
                  </a:lnTo>
                  <a:lnTo>
                    <a:pt x="5635" y="2805"/>
                  </a:lnTo>
                  <a:lnTo>
                    <a:pt x="5635" y="1198"/>
                  </a:lnTo>
                  <a:cubicBezTo>
                    <a:pt x="5635" y="847"/>
                    <a:pt x="5438" y="520"/>
                    <a:pt x="5120" y="361"/>
                  </a:cubicBezTo>
                  <a:lnTo>
                    <a:pt x="4399" y="0"/>
                  </a:lnTo>
                  <a:cubicBezTo>
                    <a:pt x="4028" y="573"/>
                    <a:pt x="3424" y="859"/>
                    <a:pt x="2820" y="859"/>
                  </a:cubicBezTo>
                  <a:cubicBezTo>
                    <a:pt x="2216" y="859"/>
                    <a:pt x="1613" y="573"/>
                    <a:pt x="1242" y="0"/>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0" name="Google Shape;15110;p138"/>
            <p:cNvSpPr/>
            <p:nvPr/>
          </p:nvSpPr>
          <p:spPr>
            <a:xfrm>
              <a:off x="5610448" y="3011811"/>
              <a:ext cx="98720" cy="80754"/>
            </a:xfrm>
            <a:custGeom>
              <a:avLst/>
              <a:gdLst/>
              <a:ahLst/>
              <a:cxnLst/>
              <a:rect l="l" t="t" r="r" b="b"/>
              <a:pathLst>
                <a:path w="3764" h="3079" extrusionOk="0">
                  <a:moveTo>
                    <a:pt x="1450" y="0"/>
                  </a:moveTo>
                  <a:cubicBezTo>
                    <a:pt x="1330" y="0"/>
                    <a:pt x="1218" y="69"/>
                    <a:pt x="1170" y="181"/>
                  </a:cubicBezTo>
                  <a:cubicBezTo>
                    <a:pt x="1064" y="393"/>
                    <a:pt x="920" y="586"/>
                    <a:pt x="742" y="744"/>
                  </a:cubicBezTo>
                  <a:cubicBezTo>
                    <a:pt x="573" y="894"/>
                    <a:pt x="386" y="1019"/>
                    <a:pt x="184" y="1120"/>
                  </a:cubicBezTo>
                  <a:cubicBezTo>
                    <a:pt x="63" y="1177"/>
                    <a:pt x="1" y="1312"/>
                    <a:pt x="20" y="1442"/>
                  </a:cubicBezTo>
                  <a:cubicBezTo>
                    <a:pt x="140" y="2380"/>
                    <a:pt x="939" y="3078"/>
                    <a:pt x="1882" y="3078"/>
                  </a:cubicBezTo>
                  <a:cubicBezTo>
                    <a:pt x="2864" y="3078"/>
                    <a:pt x="3677" y="2327"/>
                    <a:pt x="3754" y="1351"/>
                  </a:cubicBezTo>
                  <a:cubicBezTo>
                    <a:pt x="3764" y="1254"/>
                    <a:pt x="3720" y="1158"/>
                    <a:pt x="3648" y="1096"/>
                  </a:cubicBezTo>
                  <a:cubicBezTo>
                    <a:pt x="3027" y="581"/>
                    <a:pt x="2301" y="206"/>
                    <a:pt x="1521" y="8"/>
                  </a:cubicBezTo>
                  <a:cubicBezTo>
                    <a:pt x="1498" y="3"/>
                    <a:pt x="1474" y="0"/>
                    <a:pt x="1450"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1" name="Google Shape;15111;p138"/>
            <p:cNvSpPr/>
            <p:nvPr/>
          </p:nvSpPr>
          <p:spPr>
            <a:xfrm>
              <a:off x="5610448" y="3011811"/>
              <a:ext cx="98720" cy="80125"/>
            </a:xfrm>
            <a:custGeom>
              <a:avLst/>
              <a:gdLst/>
              <a:ahLst/>
              <a:cxnLst/>
              <a:rect l="l" t="t" r="r" b="b"/>
              <a:pathLst>
                <a:path w="3764" h="3055" extrusionOk="0">
                  <a:moveTo>
                    <a:pt x="1450" y="0"/>
                  </a:moveTo>
                  <a:cubicBezTo>
                    <a:pt x="1332" y="0"/>
                    <a:pt x="1222" y="69"/>
                    <a:pt x="1170" y="181"/>
                  </a:cubicBezTo>
                  <a:cubicBezTo>
                    <a:pt x="1093" y="331"/>
                    <a:pt x="997" y="475"/>
                    <a:pt x="881" y="600"/>
                  </a:cubicBezTo>
                  <a:cubicBezTo>
                    <a:pt x="838" y="648"/>
                    <a:pt x="790" y="696"/>
                    <a:pt x="742" y="744"/>
                  </a:cubicBezTo>
                  <a:cubicBezTo>
                    <a:pt x="573" y="889"/>
                    <a:pt x="386" y="1019"/>
                    <a:pt x="189" y="1120"/>
                  </a:cubicBezTo>
                  <a:cubicBezTo>
                    <a:pt x="68" y="1177"/>
                    <a:pt x="1" y="1307"/>
                    <a:pt x="20" y="1442"/>
                  </a:cubicBezTo>
                  <a:cubicBezTo>
                    <a:pt x="126" y="2270"/>
                    <a:pt x="771" y="2929"/>
                    <a:pt x="1598" y="3054"/>
                  </a:cubicBezTo>
                  <a:cubicBezTo>
                    <a:pt x="1223" y="2799"/>
                    <a:pt x="944" y="2453"/>
                    <a:pt x="944" y="1827"/>
                  </a:cubicBezTo>
                  <a:lnTo>
                    <a:pt x="944" y="1380"/>
                  </a:lnTo>
                  <a:cubicBezTo>
                    <a:pt x="1011" y="1327"/>
                    <a:pt x="1084" y="1274"/>
                    <a:pt x="1156" y="1211"/>
                  </a:cubicBezTo>
                  <a:cubicBezTo>
                    <a:pt x="1329" y="1057"/>
                    <a:pt x="1483" y="879"/>
                    <a:pt x="1608" y="682"/>
                  </a:cubicBezTo>
                  <a:cubicBezTo>
                    <a:pt x="3162" y="1009"/>
                    <a:pt x="3667" y="1769"/>
                    <a:pt x="3667" y="1769"/>
                  </a:cubicBezTo>
                  <a:cubicBezTo>
                    <a:pt x="3711" y="1635"/>
                    <a:pt x="3744" y="1495"/>
                    <a:pt x="3754" y="1351"/>
                  </a:cubicBezTo>
                  <a:cubicBezTo>
                    <a:pt x="3764" y="1254"/>
                    <a:pt x="3720" y="1158"/>
                    <a:pt x="3648" y="1096"/>
                  </a:cubicBezTo>
                  <a:cubicBezTo>
                    <a:pt x="3027" y="581"/>
                    <a:pt x="2301" y="210"/>
                    <a:pt x="1521" y="8"/>
                  </a:cubicBezTo>
                  <a:cubicBezTo>
                    <a:pt x="1498" y="3"/>
                    <a:pt x="1474" y="0"/>
                    <a:pt x="1450"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2" name="Google Shape;15112;p138"/>
            <p:cNvSpPr/>
            <p:nvPr/>
          </p:nvSpPr>
          <p:spPr>
            <a:xfrm>
              <a:off x="5706886" y="3136077"/>
              <a:ext cx="26883" cy="56809"/>
            </a:xfrm>
            <a:custGeom>
              <a:avLst/>
              <a:gdLst/>
              <a:ahLst/>
              <a:cxnLst/>
              <a:rect l="l" t="t" r="r" b="b"/>
              <a:pathLst>
                <a:path w="1025" h="2166" extrusionOk="0">
                  <a:moveTo>
                    <a:pt x="832" y="0"/>
                  </a:moveTo>
                  <a:lnTo>
                    <a:pt x="149" y="693"/>
                  </a:lnTo>
                  <a:cubicBezTo>
                    <a:pt x="53" y="789"/>
                    <a:pt x="0" y="919"/>
                    <a:pt x="0" y="1054"/>
                  </a:cubicBezTo>
                  <a:lnTo>
                    <a:pt x="0" y="2165"/>
                  </a:lnTo>
                  <a:lnTo>
                    <a:pt x="1025" y="2165"/>
                  </a:lnTo>
                  <a:lnTo>
                    <a:pt x="1025" y="563"/>
                  </a:lnTo>
                  <a:cubicBezTo>
                    <a:pt x="1025" y="361"/>
                    <a:pt x="958" y="164"/>
                    <a:pt x="832" y="0"/>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3" name="Google Shape;15113;p138"/>
            <p:cNvSpPr/>
            <p:nvPr/>
          </p:nvSpPr>
          <p:spPr>
            <a:xfrm>
              <a:off x="5585846" y="3136077"/>
              <a:ext cx="26909" cy="55288"/>
            </a:xfrm>
            <a:custGeom>
              <a:avLst/>
              <a:gdLst/>
              <a:ahLst/>
              <a:cxnLst/>
              <a:rect l="l" t="t" r="r" b="b"/>
              <a:pathLst>
                <a:path w="1026" h="2108" extrusionOk="0">
                  <a:moveTo>
                    <a:pt x="193" y="0"/>
                  </a:moveTo>
                  <a:cubicBezTo>
                    <a:pt x="68" y="164"/>
                    <a:pt x="1" y="361"/>
                    <a:pt x="1" y="563"/>
                  </a:cubicBezTo>
                  <a:lnTo>
                    <a:pt x="1" y="2108"/>
                  </a:lnTo>
                  <a:lnTo>
                    <a:pt x="1025" y="2108"/>
                  </a:lnTo>
                  <a:lnTo>
                    <a:pt x="1025" y="1059"/>
                  </a:lnTo>
                  <a:cubicBezTo>
                    <a:pt x="1025" y="924"/>
                    <a:pt x="973" y="794"/>
                    <a:pt x="876" y="698"/>
                  </a:cubicBezTo>
                  <a:lnTo>
                    <a:pt x="193" y="0"/>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4" name="Google Shape;15114;p138"/>
            <p:cNvSpPr/>
            <p:nvPr/>
          </p:nvSpPr>
          <p:spPr>
            <a:xfrm>
              <a:off x="5344685" y="2978686"/>
              <a:ext cx="38004" cy="83194"/>
            </a:xfrm>
            <a:custGeom>
              <a:avLst/>
              <a:gdLst/>
              <a:ahLst/>
              <a:cxnLst/>
              <a:rect l="l" t="t" r="r" b="b"/>
              <a:pathLst>
                <a:path w="1449" h="3172" extrusionOk="0">
                  <a:moveTo>
                    <a:pt x="871" y="1"/>
                  </a:moveTo>
                  <a:cubicBezTo>
                    <a:pt x="390" y="1"/>
                    <a:pt x="0" y="386"/>
                    <a:pt x="5" y="867"/>
                  </a:cubicBezTo>
                  <a:lnTo>
                    <a:pt x="5" y="1069"/>
                  </a:lnTo>
                  <a:cubicBezTo>
                    <a:pt x="5" y="1319"/>
                    <a:pt x="44" y="1565"/>
                    <a:pt x="125" y="1801"/>
                  </a:cubicBezTo>
                  <a:lnTo>
                    <a:pt x="583" y="3172"/>
                  </a:lnTo>
                  <a:lnTo>
                    <a:pt x="1449" y="3172"/>
                  </a:lnTo>
                  <a:lnTo>
                    <a:pt x="1449" y="1"/>
                  </a:ln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5" name="Google Shape;15115;p138"/>
            <p:cNvSpPr/>
            <p:nvPr/>
          </p:nvSpPr>
          <p:spPr>
            <a:xfrm>
              <a:off x="5359818" y="2971264"/>
              <a:ext cx="90773" cy="90747"/>
            </a:xfrm>
            <a:custGeom>
              <a:avLst/>
              <a:gdLst/>
              <a:ahLst/>
              <a:cxnLst/>
              <a:rect l="l" t="t" r="r" b="b"/>
              <a:pathLst>
                <a:path w="3461" h="3460" extrusionOk="0">
                  <a:moveTo>
                    <a:pt x="867" y="0"/>
                  </a:moveTo>
                  <a:cubicBezTo>
                    <a:pt x="391" y="0"/>
                    <a:pt x="1" y="385"/>
                    <a:pt x="1" y="861"/>
                  </a:cubicBezTo>
                  <a:cubicBezTo>
                    <a:pt x="1" y="1179"/>
                    <a:pt x="261" y="1439"/>
                    <a:pt x="578" y="1439"/>
                  </a:cubicBezTo>
                  <a:lnTo>
                    <a:pt x="2888" y="3460"/>
                  </a:lnTo>
                  <a:lnTo>
                    <a:pt x="3374" y="1747"/>
                  </a:lnTo>
                  <a:cubicBezTo>
                    <a:pt x="3432" y="1540"/>
                    <a:pt x="3460" y="1328"/>
                    <a:pt x="3460" y="1112"/>
                  </a:cubicBezTo>
                  <a:lnTo>
                    <a:pt x="3460" y="0"/>
                  </a:ln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6" name="Google Shape;15116;p138"/>
            <p:cNvSpPr/>
            <p:nvPr/>
          </p:nvSpPr>
          <p:spPr>
            <a:xfrm>
              <a:off x="5373456" y="3085458"/>
              <a:ext cx="48495" cy="42436"/>
            </a:xfrm>
            <a:custGeom>
              <a:avLst/>
              <a:gdLst/>
              <a:ahLst/>
              <a:cxnLst/>
              <a:rect l="l" t="t" r="r" b="b"/>
              <a:pathLst>
                <a:path w="1849" h="1618" extrusionOk="0">
                  <a:moveTo>
                    <a:pt x="0" y="1"/>
                  </a:moveTo>
                  <a:lnTo>
                    <a:pt x="0" y="1617"/>
                  </a:lnTo>
                  <a:lnTo>
                    <a:pt x="1848" y="1617"/>
                  </a:lnTo>
                  <a:lnTo>
                    <a:pt x="1848"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7" name="Google Shape;15117;p138"/>
            <p:cNvSpPr/>
            <p:nvPr/>
          </p:nvSpPr>
          <p:spPr>
            <a:xfrm>
              <a:off x="5373456" y="3085458"/>
              <a:ext cx="48495" cy="26228"/>
            </a:xfrm>
            <a:custGeom>
              <a:avLst/>
              <a:gdLst/>
              <a:ahLst/>
              <a:cxnLst/>
              <a:rect l="l" t="t" r="r" b="b"/>
              <a:pathLst>
                <a:path w="1849" h="1000" extrusionOk="0">
                  <a:moveTo>
                    <a:pt x="0" y="1"/>
                  </a:moveTo>
                  <a:lnTo>
                    <a:pt x="0" y="819"/>
                  </a:lnTo>
                  <a:cubicBezTo>
                    <a:pt x="296" y="939"/>
                    <a:pt x="610" y="999"/>
                    <a:pt x="924" y="999"/>
                  </a:cubicBezTo>
                  <a:cubicBezTo>
                    <a:pt x="1238" y="999"/>
                    <a:pt x="1552" y="939"/>
                    <a:pt x="1848" y="819"/>
                  </a:cubicBezTo>
                  <a:lnTo>
                    <a:pt x="1848"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8" name="Google Shape;15118;p138"/>
            <p:cNvSpPr/>
            <p:nvPr/>
          </p:nvSpPr>
          <p:spPr>
            <a:xfrm>
              <a:off x="5317041" y="3111712"/>
              <a:ext cx="161299" cy="81174"/>
            </a:xfrm>
            <a:custGeom>
              <a:avLst/>
              <a:gdLst/>
              <a:ahLst/>
              <a:cxnLst/>
              <a:rect l="l" t="t" r="r" b="b"/>
              <a:pathLst>
                <a:path w="6150" h="3095" extrusionOk="0">
                  <a:moveTo>
                    <a:pt x="2151" y="0"/>
                  </a:moveTo>
                  <a:lnTo>
                    <a:pt x="669" y="424"/>
                  </a:lnTo>
                  <a:cubicBezTo>
                    <a:pt x="270" y="535"/>
                    <a:pt x="1" y="900"/>
                    <a:pt x="1" y="1309"/>
                  </a:cubicBezTo>
                  <a:lnTo>
                    <a:pt x="1" y="3094"/>
                  </a:lnTo>
                  <a:lnTo>
                    <a:pt x="4639" y="3094"/>
                  </a:lnTo>
                  <a:lnTo>
                    <a:pt x="4634" y="3032"/>
                  </a:lnTo>
                  <a:lnTo>
                    <a:pt x="6150" y="3032"/>
                  </a:lnTo>
                  <a:lnTo>
                    <a:pt x="6150" y="1309"/>
                  </a:lnTo>
                  <a:cubicBezTo>
                    <a:pt x="6150" y="895"/>
                    <a:pt x="5876" y="535"/>
                    <a:pt x="5481" y="424"/>
                  </a:cubicBezTo>
                  <a:lnTo>
                    <a:pt x="3999" y="0"/>
                  </a:lnTo>
                  <a:lnTo>
                    <a:pt x="3075" y="616"/>
                  </a:lnTo>
                  <a:lnTo>
                    <a:pt x="2151" y="0"/>
                  </a:lnTo>
                  <a:close/>
                </a:path>
              </a:pathLst>
            </a:custGeom>
            <a:solidFill>
              <a:srgbClr val="A1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9" name="Google Shape;15119;p138"/>
            <p:cNvSpPr/>
            <p:nvPr/>
          </p:nvSpPr>
          <p:spPr>
            <a:xfrm>
              <a:off x="5352264" y="3008979"/>
              <a:ext cx="90878" cy="83194"/>
            </a:xfrm>
            <a:custGeom>
              <a:avLst/>
              <a:gdLst/>
              <a:ahLst/>
              <a:cxnLst/>
              <a:rect l="l" t="t" r="r" b="b"/>
              <a:pathLst>
                <a:path w="3465" h="3172" extrusionOk="0">
                  <a:moveTo>
                    <a:pt x="1099" y="0"/>
                  </a:moveTo>
                  <a:cubicBezTo>
                    <a:pt x="947" y="0"/>
                    <a:pt x="800" y="63"/>
                    <a:pt x="693" y="174"/>
                  </a:cubicBezTo>
                  <a:lnTo>
                    <a:pt x="173" y="694"/>
                  </a:lnTo>
                  <a:cubicBezTo>
                    <a:pt x="63" y="804"/>
                    <a:pt x="0" y="949"/>
                    <a:pt x="0" y="1103"/>
                  </a:cubicBezTo>
                  <a:lnTo>
                    <a:pt x="0" y="1439"/>
                  </a:lnTo>
                  <a:cubicBezTo>
                    <a:pt x="0" y="2397"/>
                    <a:pt x="775" y="3172"/>
                    <a:pt x="1732" y="3172"/>
                  </a:cubicBezTo>
                  <a:cubicBezTo>
                    <a:pt x="2690" y="3172"/>
                    <a:pt x="3465" y="2397"/>
                    <a:pt x="3465" y="1439"/>
                  </a:cubicBezTo>
                  <a:lnTo>
                    <a:pt x="3465" y="1074"/>
                  </a:lnTo>
                  <a:cubicBezTo>
                    <a:pt x="3465" y="920"/>
                    <a:pt x="3407" y="771"/>
                    <a:pt x="3296" y="665"/>
                  </a:cubicBezTo>
                  <a:cubicBezTo>
                    <a:pt x="2853" y="227"/>
                    <a:pt x="2035" y="30"/>
                    <a:pt x="1116" y="1"/>
                  </a:cubicBezTo>
                  <a:cubicBezTo>
                    <a:pt x="1111" y="1"/>
                    <a:pt x="1105" y="0"/>
                    <a:pt x="1099"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0" name="Google Shape;15120;p138"/>
            <p:cNvSpPr/>
            <p:nvPr/>
          </p:nvSpPr>
          <p:spPr>
            <a:xfrm>
              <a:off x="5352264" y="3008979"/>
              <a:ext cx="90616" cy="81436"/>
            </a:xfrm>
            <a:custGeom>
              <a:avLst/>
              <a:gdLst/>
              <a:ahLst/>
              <a:cxnLst/>
              <a:rect l="l" t="t" r="r" b="b"/>
              <a:pathLst>
                <a:path w="3455" h="3105" extrusionOk="0">
                  <a:moveTo>
                    <a:pt x="1112" y="1"/>
                  </a:moveTo>
                  <a:cubicBezTo>
                    <a:pt x="953" y="1"/>
                    <a:pt x="804" y="58"/>
                    <a:pt x="693" y="174"/>
                  </a:cubicBezTo>
                  <a:lnTo>
                    <a:pt x="0" y="867"/>
                  </a:lnTo>
                  <a:lnTo>
                    <a:pt x="0" y="1439"/>
                  </a:lnTo>
                  <a:cubicBezTo>
                    <a:pt x="0" y="2214"/>
                    <a:pt x="510" y="2888"/>
                    <a:pt x="1251" y="3104"/>
                  </a:cubicBezTo>
                  <a:cubicBezTo>
                    <a:pt x="1001" y="2796"/>
                    <a:pt x="866" y="2416"/>
                    <a:pt x="866" y="2022"/>
                  </a:cubicBezTo>
                  <a:lnTo>
                    <a:pt x="866" y="1377"/>
                  </a:lnTo>
                  <a:cubicBezTo>
                    <a:pt x="866" y="1045"/>
                    <a:pt x="1145" y="799"/>
                    <a:pt x="1477" y="799"/>
                  </a:cubicBezTo>
                  <a:cubicBezTo>
                    <a:pt x="1987" y="799"/>
                    <a:pt x="3012" y="862"/>
                    <a:pt x="3455" y="1189"/>
                  </a:cubicBezTo>
                  <a:cubicBezTo>
                    <a:pt x="3436" y="1069"/>
                    <a:pt x="3383" y="751"/>
                    <a:pt x="3296" y="665"/>
                  </a:cubicBezTo>
                  <a:cubicBezTo>
                    <a:pt x="2849" y="227"/>
                    <a:pt x="2031" y="30"/>
                    <a:pt x="1112"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1" name="Google Shape;15121;p138"/>
            <p:cNvSpPr/>
            <p:nvPr/>
          </p:nvSpPr>
          <p:spPr>
            <a:xfrm>
              <a:off x="5317041" y="3132274"/>
              <a:ext cx="32339" cy="60612"/>
            </a:xfrm>
            <a:custGeom>
              <a:avLst/>
              <a:gdLst/>
              <a:ahLst/>
              <a:cxnLst/>
              <a:rect l="l" t="t" r="r" b="b"/>
              <a:pathLst>
                <a:path w="1233" h="2311" extrusionOk="0">
                  <a:moveTo>
                    <a:pt x="169" y="1"/>
                  </a:moveTo>
                  <a:cubicBezTo>
                    <a:pt x="58" y="155"/>
                    <a:pt x="1" y="338"/>
                    <a:pt x="1" y="525"/>
                  </a:cubicBezTo>
                  <a:lnTo>
                    <a:pt x="1" y="2310"/>
                  </a:lnTo>
                  <a:lnTo>
                    <a:pt x="1232" y="2310"/>
                  </a:lnTo>
                  <a:lnTo>
                    <a:pt x="1232" y="1444"/>
                  </a:lnTo>
                  <a:cubicBezTo>
                    <a:pt x="1232" y="1199"/>
                    <a:pt x="1131" y="963"/>
                    <a:pt x="958" y="790"/>
                  </a:cubicBezTo>
                  <a:lnTo>
                    <a:pt x="169" y="1"/>
                  </a:lnTo>
                  <a:close/>
                </a:path>
              </a:pathLst>
            </a:custGeom>
            <a:solidFill>
              <a:srgbClr val="82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2" name="Google Shape;15122;p138"/>
            <p:cNvSpPr/>
            <p:nvPr/>
          </p:nvSpPr>
          <p:spPr>
            <a:xfrm>
              <a:off x="5446028" y="3132274"/>
              <a:ext cx="32312" cy="59091"/>
            </a:xfrm>
            <a:custGeom>
              <a:avLst/>
              <a:gdLst/>
              <a:ahLst/>
              <a:cxnLst/>
              <a:rect l="l" t="t" r="r" b="b"/>
              <a:pathLst>
                <a:path w="1232" h="2253" extrusionOk="0">
                  <a:moveTo>
                    <a:pt x="1064" y="1"/>
                  </a:moveTo>
                  <a:lnTo>
                    <a:pt x="274" y="790"/>
                  </a:lnTo>
                  <a:cubicBezTo>
                    <a:pt x="101" y="963"/>
                    <a:pt x="0" y="1199"/>
                    <a:pt x="0" y="1444"/>
                  </a:cubicBezTo>
                  <a:lnTo>
                    <a:pt x="0" y="2253"/>
                  </a:lnTo>
                  <a:lnTo>
                    <a:pt x="1232" y="2253"/>
                  </a:lnTo>
                  <a:lnTo>
                    <a:pt x="1232" y="525"/>
                  </a:lnTo>
                  <a:cubicBezTo>
                    <a:pt x="1232" y="338"/>
                    <a:pt x="1174" y="155"/>
                    <a:pt x="1064" y="1"/>
                  </a:cubicBezTo>
                  <a:close/>
                </a:path>
              </a:pathLst>
            </a:custGeom>
            <a:solidFill>
              <a:srgbClr val="82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3" name="Google Shape;15123;p138"/>
            <p:cNvSpPr/>
            <p:nvPr/>
          </p:nvSpPr>
          <p:spPr>
            <a:xfrm>
              <a:off x="5364486" y="3003418"/>
              <a:ext cx="68742" cy="21271"/>
            </a:xfrm>
            <a:custGeom>
              <a:avLst/>
              <a:gdLst/>
              <a:ahLst/>
              <a:cxnLst/>
              <a:rect l="l" t="t" r="r" b="b"/>
              <a:pathLst>
                <a:path w="2621" h="811" extrusionOk="0">
                  <a:moveTo>
                    <a:pt x="946" y="1"/>
                  </a:moveTo>
                  <a:cubicBezTo>
                    <a:pt x="718" y="1"/>
                    <a:pt x="466" y="23"/>
                    <a:pt x="193" y="78"/>
                  </a:cubicBezTo>
                  <a:cubicBezTo>
                    <a:pt x="83" y="102"/>
                    <a:pt x="1" y="198"/>
                    <a:pt x="1" y="314"/>
                  </a:cubicBezTo>
                  <a:lnTo>
                    <a:pt x="1" y="569"/>
                  </a:lnTo>
                  <a:cubicBezTo>
                    <a:pt x="1" y="730"/>
                    <a:pt x="121" y="811"/>
                    <a:pt x="241" y="811"/>
                  </a:cubicBezTo>
                  <a:cubicBezTo>
                    <a:pt x="362" y="811"/>
                    <a:pt x="482" y="730"/>
                    <a:pt x="482" y="569"/>
                  </a:cubicBezTo>
                  <a:lnTo>
                    <a:pt x="482" y="516"/>
                  </a:lnTo>
                  <a:cubicBezTo>
                    <a:pt x="633" y="492"/>
                    <a:pt x="786" y="480"/>
                    <a:pt x="939" y="480"/>
                  </a:cubicBezTo>
                  <a:cubicBezTo>
                    <a:pt x="1181" y="480"/>
                    <a:pt x="1425" y="510"/>
                    <a:pt x="1661" y="569"/>
                  </a:cubicBezTo>
                  <a:cubicBezTo>
                    <a:pt x="1834" y="612"/>
                    <a:pt x="2002" y="679"/>
                    <a:pt x="2161" y="771"/>
                  </a:cubicBezTo>
                  <a:cubicBezTo>
                    <a:pt x="2201" y="793"/>
                    <a:pt x="2241" y="803"/>
                    <a:pt x="2279" y="803"/>
                  </a:cubicBezTo>
                  <a:cubicBezTo>
                    <a:pt x="2480" y="803"/>
                    <a:pt x="2620" y="526"/>
                    <a:pt x="2426" y="372"/>
                  </a:cubicBezTo>
                  <a:cubicBezTo>
                    <a:pt x="2395" y="352"/>
                    <a:pt x="1857" y="1"/>
                    <a:pt x="9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4" name="Google Shape;15124;p138"/>
            <p:cNvSpPr/>
            <p:nvPr/>
          </p:nvSpPr>
          <p:spPr>
            <a:xfrm>
              <a:off x="5344291" y="3153230"/>
              <a:ext cx="12668" cy="46239"/>
            </a:xfrm>
            <a:custGeom>
              <a:avLst/>
              <a:gdLst/>
              <a:ahLst/>
              <a:cxnLst/>
              <a:rect l="l" t="t" r="r" b="b"/>
              <a:pathLst>
                <a:path w="483" h="1763" extrusionOk="0">
                  <a:moveTo>
                    <a:pt x="241" y="1"/>
                  </a:moveTo>
                  <a:cubicBezTo>
                    <a:pt x="112" y="1"/>
                    <a:pt x="1" y="106"/>
                    <a:pt x="1" y="241"/>
                  </a:cubicBezTo>
                  <a:lnTo>
                    <a:pt x="1" y="1521"/>
                  </a:lnTo>
                  <a:cubicBezTo>
                    <a:pt x="1" y="1682"/>
                    <a:pt x="121" y="1763"/>
                    <a:pt x="241" y="1763"/>
                  </a:cubicBezTo>
                  <a:cubicBezTo>
                    <a:pt x="362" y="1763"/>
                    <a:pt x="482" y="1682"/>
                    <a:pt x="482" y="1521"/>
                  </a:cubicBezTo>
                  <a:lnTo>
                    <a:pt x="482" y="241"/>
                  </a:lnTo>
                  <a:cubicBezTo>
                    <a:pt x="482" y="106"/>
                    <a:pt x="376" y="1"/>
                    <a:pt x="2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5" name="Google Shape;15125;p138"/>
            <p:cNvSpPr/>
            <p:nvPr/>
          </p:nvSpPr>
          <p:spPr>
            <a:xfrm>
              <a:off x="5310720" y="2964943"/>
              <a:ext cx="173941" cy="234526"/>
            </a:xfrm>
            <a:custGeom>
              <a:avLst/>
              <a:gdLst/>
              <a:ahLst/>
              <a:cxnLst/>
              <a:rect l="l" t="t" r="r" b="b"/>
              <a:pathLst>
                <a:path w="6632" h="8942" extrusionOk="0">
                  <a:moveTo>
                    <a:pt x="5125" y="482"/>
                  </a:moveTo>
                  <a:lnTo>
                    <a:pt x="5125" y="1675"/>
                  </a:lnTo>
                  <a:cubicBezTo>
                    <a:pt x="5125" y="1877"/>
                    <a:pt x="5082" y="2074"/>
                    <a:pt x="4991" y="2257"/>
                  </a:cubicBezTo>
                  <a:lnTo>
                    <a:pt x="4899" y="2445"/>
                  </a:lnTo>
                  <a:cubicBezTo>
                    <a:pt x="4880" y="2474"/>
                    <a:pt x="4870" y="2512"/>
                    <a:pt x="4870" y="2551"/>
                  </a:cubicBezTo>
                  <a:lnTo>
                    <a:pt x="4870" y="3061"/>
                  </a:lnTo>
                  <a:cubicBezTo>
                    <a:pt x="4870" y="3924"/>
                    <a:pt x="4173" y="4616"/>
                    <a:pt x="3320" y="4616"/>
                  </a:cubicBezTo>
                  <a:cubicBezTo>
                    <a:pt x="3303" y="4616"/>
                    <a:pt x="3286" y="4615"/>
                    <a:pt x="3268" y="4615"/>
                  </a:cubicBezTo>
                  <a:cubicBezTo>
                    <a:pt x="2436" y="4591"/>
                    <a:pt x="1762" y="3859"/>
                    <a:pt x="1762" y="2989"/>
                  </a:cubicBezTo>
                  <a:lnTo>
                    <a:pt x="1762" y="2551"/>
                  </a:lnTo>
                  <a:cubicBezTo>
                    <a:pt x="1762" y="2512"/>
                    <a:pt x="1752" y="2474"/>
                    <a:pt x="1738" y="2445"/>
                  </a:cubicBezTo>
                  <a:lnTo>
                    <a:pt x="1642" y="2257"/>
                  </a:lnTo>
                  <a:cubicBezTo>
                    <a:pt x="1550" y="2074"/>
                    <a:pt x="1507" y="1877"/>
                    <a:pt x="1507" y="1675"/>
                  </a:cubicBezTo>
                  <a:cubicBezTo>
                    <a:pt x="1507" y="1016"/>
                    <a:pt x="2036" y="482"/>
                    <a:pt x="2696" y="482"/>
                  </a:cubicBezTo>
                  <a:close/>
                  <a:moveTo>
                    <a:pt x="2522" y="4928"/>
                  </a:moveTo>
                  <a:cubicBezTo>
                    <a:pt x="2753" y="5029"/>
                    <a:pt x="3004" y="5086"/>
                    <a:pt x="3254" y="5096"/>
                  </a:cubicBezTo>
                  <a:lnTo>
                    <a:pt x="3254" y="5091"/>
                  </a:lnTo>
                  <a:lnTo>
                    <a:pt x="3311" y="5091"/>
                  </a:lnTo>
                  <a:cubicBezTo>
                    <a:pt x="3581" y="5091"/>
                    <a:pt x="3846" y="5038"/>
                    <a:pt x="4096" y="4937"/>
                  </a:cubicBezTo>
                  <a:lnTo>
                    <a:pt x="4096" y="5264"/>
                  </a:lnTo>
                  <a:cubicBezTo>
                    <a:pt x="4096" y="5337"/>
                    <a:pt x="4105" y="5409"/>
                    <a:pt x="4125" y="5476"/>
                  </a:cubicBezTo>
                  <a:lnTo>
                    <a:pt x="3311" y="6092"/>
                  </a:lnTo>
                  <a:lnTo>
                    <a:pt x="2493" y="5476"/>
                  </a:lnTo>
                  <a:cubicBezTo>
                    <a:pt x="2513" y="5409"/>
                    <a:pt x="2522" y="5337"/>
                    <a:pt x="2522" y="5264"/>
                  </a:cubicBezTo>
                  <a:lnTo>
                    <a:pt x="2522" y="4928"/>
                  </a:lnTo>
                  <a:close/>
                  <a:moveTo>
                    <a:pt x="2696" y="0"/>
                  </a:moveTo>
                  <a:cubicBezTo>
                    <a:pt x="1777" y="5"/>
                    <a:pt x="1026" y="751"/>
                    <a:pt x="1026" y="1675"/>
                  </a:cubicBezTo>
                  <a:cubicBezTo>
                    <a:pt x="1026" y="1949"/>
                    <a:pt x="1093" y="2219"/>
                    <a:pt x="1214" y="2469"/>
                  </a:cubicBezTo>
                  <a:lnTo>
                    <a:pt x="1281" y="2604"/>
                  </a:lnTo>
                  <a:lnTo>
                    <a:pt x="1281" y="2984"/>
                  </a:lnTo>
                  <a:cubicBezTo>
                    <a:pt x="1281" y="3619"/>
                    <a:pt x="1565" y="4225"/>
                    <a:pt x="2051" y="4629"/>
                  </a:cubicBezTo>
                  <a:lnTo>
                    <a:pt x="2051" y="5269"/>
                  </a:lnTo>
                  <a:cubicBezTo>
                    <a:pt x="2051" y="5380"/>
                    <a:pt x="1983" y="5486"/>
                    <a:pt x="1873" y="5524"/>
                  </a:cubicBezTo>
                  <a:lnTo>
                    <a:pt x="655" y="5981"/>
                  </a:lnTo>
                  <a:cubicBezTo>
                    <a:pt x="266" y="6131"/>
                    <a:pt x="6" y="6506"/>
                    <a:pt x="1" y="6925"/>
                  </a:cubicBezTo>
                  <a:lnTo>
                    <a:pt x="1" y="8700"/>
                  </a:lnTo>
                  <a:cubicBezTo>
                    <a:pt x="1" y="8861"/>
                    <a:pt x="121" y="8942"/>
                    <a:pt x="242" y="8942"/>
                  </a:cubicBezTo>
                  <a:cubicBezTo>
                    <a:pt x="362" y="8942"/>
                    <a:pt x="482" y="8861"/>
                    <a:pt x="482" y="8700"/>
                  </a:cubicBezTo>
                  <a:lnTo>
                    <a:pt x="482" y="6925"/>
                  </a:lnTo>
                  <a:cubicBezTo>
                    <a:pt x="482" y="6703"/>
                    <a:pt x="622" y="6506"/>
                    <a:pt x="829" y="6429"/>
                  </a:cubicBezTo>
                  <a:lnTo>
                    <a:pt x="2046" y="5972"/>
                  </a:lnTo>
                  <a:cubicBezTo>
                    <a:pt x="2109" y="5948"/>
                    <a:pt x="2171" y="5914"/>
                    <a:pt x="2224" y="5876"/>
                  </a:cubicBezTo>
                  <a:lnTo>
                    <a:pt x="3076" y="6511"/>
                  </a:lnTo>
                  <a:lnTo>
                    <a:pt x="3076" y="8700"/>
                  </a:lnTo>
                  <a:cubicBezTo>
                    <a:pt x="3076" y="8859"/>
                    <a:pt x="3196" y="8938"/>
                    <a:pt x="3316" y="8938"/>
                  </a:cubicBezTo>
                  <a:cubicBezTo>
                    <a:pt x="3437" y="8938"/>
                    <a:pt x="3557" y="8859"/>
                    <a:pt x="3557" y="8700"/>
                  </a:cubicBezTo>
                  <a:lnTo>
                    <a:pt x="3557" y="6511"/>
                  </a:lnTo>
                  <a:lnTo>
                    <a:pt x="4409" y="5876"/>
                  </a:lnTo>
                  <a:cubicBezTo>
                    <a:pt x="4461" y="5914"/>
                    <a:pt x="4524" y="5948"/>
                    <a:pt x="4587" y="5972"/>
                  </a:cubicBezTo>
                  <a:lnTo>
                    <a:pt x="5809" y="6429"/>
                  </a:lnTo>
                  <a:cubicBezTo>
                    <a:pt x="6011" y="6506"/>
                    <a:pt x="6150" y="6703"/>
                    <a:pt x="6150" y="6925"/>
                  </a:cubicBezTo>
                  <a:cubicBezTo>
                    <a:pt x="6150" y="7086"/>
                    <a:pt x="6271" y="7166"/>
                    <a:pt x="6391" y="7166"/>
                  </a:cubicBezTo>
                  <a:cubicBezTo>
                    <a:pt x="6511" y="7166"/>
                    <a:pt x="6632" y="7086"/>
                    <a:pt x="6632" y="6925"/>
                  </a:cubicBezTo>
                  <a:cubicBezTo>
                    <a:pt x="6632" y="6506"/>
                    <a:pt x="6367" y="6131"/>
                    <a:pt x="5977" y="5981"/>
                  </a:cubicBezTo>
                  <a:lnTo>
                    <a:pt x="4760" y="5524"/>
                  </a:lnTo>
                  <a:cubicBezTo>
                    <a:pt x="4654" y="5486"/>
                    <a:pt x="4582" y="5380"/>
                    <a:pt x="4582" y="5269"/>
                  </a:cubicBezTo>
                  <a:lnTo>
                    <a:pt x="4582" y="4653"/>
                  </a:lnTo>
                  <a:cubicBezTo>
                    <a:pt x="4635" y="4615"/>
                    <a:pt x="4683" y="4572"/>
                    <a:pt x="4731" y="4523"/>
                  </a:cubicBezTo>
                  <a:cubicBezTo>
                    <a:pt x="5130" y="4139"/>
                    <a:pt x="5352" y="3614"/>
                    <a:pt x="5352" y="3061"/>
                  </a:cubicBezTo>
                  <a:lnTo>
                    <a:pt x="5352" y="2604"/>
                  </a:lnTo>
                  <a:lnTo>
                    <a:pt x="5419" y="2469"/>
                  </a:lnTo>
                  <a:cubicBezTo>
                    <a:pt x="5544" y="2223"/>
                    <a:pt x="5607" y="1949"/>
                    <a:pt x="5607" y="1675"/>
                  </a:cubicBezTo>
                  <a:lnTo>
                    <a:pt x="5607" y="241"/>
                  </a:lnTo>
                  <a:cubicBezTo>
                    <a:pt x="5607" y="111"/>
                    <a:pt x="5501" y="0"/>
                    <a:pt x="53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6" name="Google Shape;15126;p138"/>
            <p:cNvSpPr/>
            <p:nvPr/>
          </p:nvSpPr>
          <p:spPr>
            <a:xfrm>
              <a:off x="5579290" y="2958229"/>
              <a:ext cx="160801" cy="241162"/>
            </a:xfrm>
            <a:custGeom>
              <a:avLst/>
              <a:gdLst/>
              <a:ahLst/>
              <a:cxnLst/>
              <a:rect l="l" t="t" r="r" b="b"/>
              <a:pathLst>
                <a:path w="6131" h="9195" extrusionOk="0">
                  <a:moveTo>
                    <a:pt x="3070" y="485"/>
                  </a:moveTo>
                  <a:cubicBezTo>
                    <a:pt x="3136" y="485"/>
                    <a:pt x="3203" y="487"/>
                    <a:pt x="3268" y="492"/>
                  </a:cubicBezTo>
                  <a:cubicBezTo>
                    <a:pt x="4312" y="588"/>
                    <a:pt x="5130" y="1507"/>
                    <a:pt x="5139" y="2576"/>
                  </a:cubicBezTo>
                  <a:cubicBezTo>
                    <a:pt x="5139" y="3596"/>
                    <a:pt x="5385" y="4539"/>
                    <a:pt x="5592" y="5034"/>
                  </a:cubicBezTo>
                  <a:cubicBezTo>
                    <a:pt x="5592" y="5039"/>
                    <a:pt x="5587" y="5049"/>
                    <a:pt x="5582" y="5054"/>
                  </a:cubicBezTo>
                  <a:cubicBezTo>
                    <a:pt x="5370" y="5203"/>
                    <a:pt x="4899" y="5472"/>
                    <a:pt x="4090" y="5641"/>
                  </a:cubicBezTo>
                  <a:cubicBezTo>
                    <a:pt x="4081" y="5617"/>
                    <a:pt x="4081" y="5593"/>
                    <a:pt x="4081" y="5564"/>
                  </a:cubicBezTo>
                  <a:lnTo>
                    <a:pt x="4081" y="5083"/>
                  </a:lnTo>
                  <a:cubicBezTo>
                    <a:pt x="4393" y="4905"/>
                    <a:pt x="4658" y="4640"/>
                    <a:pt x="4841" y="4322"/>
                  </a:cubicBezTo>
                  <a:cubicBezTo>
                    <a:pt x="5173" y="3726"/>
                    <a:pt x="5053" y="2970"/>
                    <a:pt x="4552" y="2508"/>
                  </a:cubicBezTo>
                  <a:cubicBezTo>
                    <a:pt x="4196" y="2186"/>
                    <a:pt x="3566" y="1801"/>
                    <a:pt x="2555" y="1801"/>
                  </a:cubicBezTo>
                  <a:cubicBezTo>
                    <a:pt x="2493" y="1801"/>
                    <a:pt x="2430" y="1825"/>
                    <a:pt x="2387" y="1868"/>
                  </a:cubicBezTo>
                  <a:lnTo>
                    <a:pt x="1877" y="2383"/>
                  </a:lnTo>
                  <a:cubicBezTo>
                    <a:pt x="1723" y="2556"/>
                    <a:pt x="1876" y="2781"/>
                    <a:pt x="2058" y="2781"/>
                  </a:cubicBezTo>
                  <a:cubicBezTo>
                    <a:pt x="2110" y="2781"/>
                    <a:pt x="2164" y="2763"/>
                    <a:pt x="2214" y="2720"/>
                  </a:cubicBezTo>
                  <a:lnTo>
                    <a:pt x="2656" y="2277"/>
                  </a:lnTo>
                  <a:cubicBezTo>
                    <a:pt x="3296" y="2297"/>
                    <a:pt x="3826" y="2494"/>
                    <a:pt x="4225" y="2860"/>
                  </a:cubicBezTo>
                  <a:cubicBezTo>
                    <a:pt x="4567" y="3177"/>
                    <a:pt x="4649" y="3682"/>
                    <a:pt x="4422" y="4087"/>
                  </a:cubicBezTo>
                  <a:cubicBezTo>
                    <a:pt x="4143" y="4584"/>
                    <a:pt x="3619" y="4874"/>
                    <a:pt x="3071" y="4874"/>
                  </a:cubicBezTo>
                  <a:cubicBezTo>
                    <a:pt x="2939" y="4874"/>
                    <a:pt x="2807" y="4857"/>
                    <a:pt x="2676" y="4823"/>
                  </a:cubicBezTo>
                  <a:cubicBezTo>
                    <a:pt x="1992" y="4645"/>
                    <a:pt x="1516" y="4024"/>
                    <a:pt x="1516" y="3322"/>
                  </a:cubicBezTo>
                  <a:cubicBezTo>
                    <a:pt x="1516" y="3160"/>
                    <a:pt x="1396" y="3080"/>
                    <a:pt x="1275" y="3080"/>
                  </a:cubicBezTo>
                  <a:cubicBezTo>
                    <a:pt x="1155" y="3080"/>
                    <a:pt x="1035" y="3160"/>
                    <a:pt x="1035" y="3322"/>
                  </a:cubicBezTo>
                  <a:cubicBezTo>
                    <a:pt x="1035" y="4048"/>
                    <a:pt x="1425" y="4722"/>
                    <a:pt x="2055" y="5083"/>
                  </a:cubicBezTo>
                  <a:lnTo>
                    <a:pt x="2055" y="5564"/>
                  </a:lnTo>
                  <a:cubicBezTo>
                    <a:pt x="2055" y="5593"/>
                    <a:pt x="2055" y="5617"/>
                    <a:pt x="2045" y="5641"/>
                  </a:cubicBezTo>
                  <a:cubicBezTo>
                    <a:pt x="1237" y="5472"/>
                    <a:pt x="765" y="5203"/>
                    <a:pt x="554" y="5054"/>
                  </a:cubicBezTo>
                  <a:cubicBezTo>
                    <a:pt x="549" y="5049"/>
                    <a:pt x="544" y="5039"/>
                    <a:pt x="549" y="5030"/>
                  </a:cubicBezTo>
                  <a:lnTo>
                    <a:pt x="549" y="5030"/>
                  </a:lnTo>
                  <a:lnTo>
                    <a:pt x="549" y="5034"/>
                  </a:lnTo>
                  <a:cubicBezTo>
                    <a:pt x="756" y="4539"/>
                    <a:pt x="1001" y="3596"/>
                    <a:pt x="1006" y="2576"/>
                  </a:cubicBezTo>
                  <a:cubicBezTo>
                    <a:pt x="1006" y="1503"/>
                    <a:pt x="1829" y="588"/>
                    <a:pt x="2873" y="492"/>
                  </a:cubicBezTo>
                  <a:cubicBezTo>
                    <a:pt x="2938" y="487"/>
                    <a:pt x="3004" y="485"/>
                    <a:pt x="3070" y="485"/>
                  </a:cubicBezTo>
                  <a:close/>
                  <a:moveTo>
                    <a:pt x="3600" y="5285"/>
                  </a:moveTo>
                  <a:lnTo>
                    <a:pt x="3600" y="5564"/>
                  </a:lnTo>
                  <a:cubicBezTo>
                    <a:pt x="3600" y="5852"/>
                    <a:pt x="3758" y="6112"/>
                    <a:pt x="4013" y="6237"/>
                  </a:cubicBezTo>
                  <a:lnTo>
                    <a:pt x="4167" y="6314"/>
                  </a:lnTo>
                  <a:cubicBezTo>
                    <a:pt x="3932" y="6695"/>
                    <a:pt x="3518" y="6921"/>
                    <a:pt x="3070" y="6921"/>
                  </a:cubicBezTo>
                  <a:lnTo>
                    <a:pt x="3070" y="6926"/>
                  </a:lnTo>
                  <a:cubicBezTo>
                    <a:pt x="2623" y="6921"/>
                    <a:pt x="2209" y="6695"/>
                    <a:pt x="1973" y="6314"/>
                  </a:cubicBezTo>
                  <a:lnTo>
                    <a:pt x="2127" y="6237"/>
                  </a:lnTo>
                  <a:cubicBezTo>
                    <a:pt x="2382" y="6112"/>
                    <a:pt x="2541" y="5852"/>
                    <a:pt x="2541" y="5564"/>
                  </a:cubicBezTo>
                  <a:lnTo>
                    <a:pt x="2541" y="5285"/>
                  </a:lnTo>
                  <a:cubicBezTo>
                    <a:pt x="2714" y="5330"/>
                    <a:pt x="2892" y="5353"/>
                    <a:pt x="3070" y="5353"/>
                  </a:cubicBezTo>
                  <a:cubicBezTo>
                    <a:pt x="3248" y="5353"/>
                    <a:pt x="3426" y="5330"/>
                    <a:pt x="3600" y="5285"/>
                  </a:cubicBezTo>
                  <a:close/>
                  <a:moveTo>
                    <a:pt x="3068" y="0"/>
                  </a:moveTo>
                  <a:cubicBezTo>
                    <a:pt x="2988" y="0"/>
                    <a:pt x="2909" y="4"/>
                    <a:pt x="2830" y="11"/>
                  </a:cubicBezTo>
                  <a:cubicBezTo>
                    <a:pt x="1540" y="131"/>
                    <a:pt x="530" y="1252"/>
                    <a:pt x="520" y="2571"/>
                  </a:cubicBezTo>
                  <a:cubicBezTo>
                    <a:pt x="515" y="3519"/>
                    <a:pt x="294" y="4390"/>
                    <a:pt x="106" y="4847"/>
                  </a:cubicBezTo>
                  <a:cubicBezTo>
                    <a:pt x="15" y="5063"/>
                    <a:pt x="87" y="5309"/>
                    <a:pt x="279" y="5443"/>
                  </a:cubicBezTo>
                  <a:cubicBezTo>
                    <a:pt x="482" y="5583"/>
                    <a:pt x="881" y="5819"/>
                    <a:pt x="1521" y="6002"/>
                  </a:cubicBezTo>
                  <a:lnTo>
                    <a:pt x="568" y="6478"/>
                  </a:lnTo>
                  <a:cubicBezTo>
                    <a:pt x="318" y="6603"/>
                    <a:pt x="130" y="6824"/>
                    <a:pt x="53" y="7094"/>
                  </a:cubicBezTo>
                  <a:cubicBezTo>
                    <a:pt x="0" y="7224"/>
                    <a:pt x="73" y="7368"/>
                    <a:pt x="207" y="7411"/>
                  </a:cubicBezTo>
                  <a:cubicBezTo>
                    <a:pt x="230" y="7418"/>
                    <a:pt x="252" y="7421"/>
                    <a:pt x="275" y="7421"/>
                  </a:cubicBezTo>
                  <a:cubicBezTo>
                    <a:pt x="386" y="7421"/>
                    <a:pt x="486" y="7345"/>
                    <a:pt x="510" y="7229"/>
                  </a:cubicBezTo>
                  <a:cubicBezTo>
                    <a:pt x="554" y="7089"/>
                    <a:pt x="650" y="6974"/>
                    <a:pt x="780" y="6906"/>
                  </a:cubicBezTo>
                  <a:lnTo>
                    <a:pt x="1535" y="6526"/>
                  </a:lnTo>
                  <a:cubicBezTo>
                    <a:pt x="1879" y="7108"/>
                    <a:pt x="2472" y="7399"/>
                    <a:pt x="3065" y="7399"/>
                  </a:cubicBezTo>
                  <a:cubicBezTo>
                    <a:pt x="3658" y="7399"/>
                    <a:pt x="4252" y="7108"/>
                    <a:pt x="4596" y="6526"/>
                  </a:cubicBezTo>
                  <a:lnTo>
                    <a:pt x="5356" y="6906"/>
                  </a:lnTo>
                  <a:cubicBezTo>
                    <a:pt x="5534" y="6993"/>
                    <a:pt x="5649" y="7181"/>
                    <a:pt x="5645" y="7378"/>
                  </a:cubicBezTo>
                  <a:lnTo>
                    <a:pt x="5645" y="8956"/>
                  </a:lnTo>
                  <a:cubicBezTo>
                    <a:pt x="5645" y="9115"/>
                    <a:pt x="5765" y="9194"/>
                    <a:pt x="5885" y="9194"/>
                  </a:cubicBezTo>
                  <a:cubicBezTo>
                    <a:pt x="6005" y="9194"/>
                    <a:pt x="6126" y="9115"/>
                    <a:pt x="6126" y="8956"/>
                  </a:cubicBezTo>
                  <a:lnTo>
                    <a:pt x="6126" y="7383"/>
                  </a:lnTo>
                  <a:cubicBezTo>
                    <a:pt x="6131" y="7002"/>
                    <a:pt x="5914" y="6651"/>
                    <a:pt x="5572" y="6483"/>
                  </a:cubicBezTo>
                  <a:lnTo>
                    <a:pt x="4615" y="6002"/>
                  </a:lnTo>
                  <a:cubicBezTo>
                    <a:pt x="5255" y="5819"/>
                    <a:pt x="5654" y="5578"/>
                    <a:pt x="5856" y="5443"/>
                  </a:cubicBezTo>
                  <a:cubicBezTo>
                    <a:pt x="6049" y="5309"/>
                    <a:pt x="6121" y="5063"/>
                    <a:pt x="6029" y="4847"/>
                  </a:cubicBezTo>
                  <a:cubicBezTo>
                    <a:pt x="5842" y="4390"/>
                    <a:pt x="5620" y="3519"/>
                    <a:pt x="5616" y="2571"/>
                  </a:cubicBezTo>
                  <a:cubicBezTo>
                    <a:pt x="5611" y="1252"/>
                    <a:pt x="4596" y="131"/>
                    <a:pt x="3311" y="11"/>
                  </a:cubicBezTo>
                  <a:cubicBezTo>
                    <a:pt x="3229" y="4"/>
                    <a:pt x="3148" y="0"/>
                    <a:pt x="30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7" name="Google Shape;15127;p138"/>
            <p:cNvSpPr/>
            <p:nvPr/>
          </p:nvSpPr>
          <p:spPr>
            <a:xfrm>
              <a:off x="5700565" y="3159918"/>
              <a:ext cx="12642" cy="39446"/>
            </a:xfrm>
            <a:custGeom>
              <a:avLst/>
              <a:gdLst/>
              <a:ahLst/>
              <a:cxnLst/>
              <a:rect l="l" t="t" r="r" b="b"/>
              <a:pathLst>
                <a:path w="482" h="1504" extrusionOk="0">
                  <a:moveTo>
                    <a:pt x="241" y="1"/>
                  </a:moveTo>
                  <a:cubicBezTo>
                    <a:pt x="106" y="1"/>
                    <a:pt x="0" y="106"/>
                    <a:pt x="0" y="241"/>
                  </a:cubicBezTo>
                  <a:lnTo>
                    <a:pt x="0" y="1261"/>
                  </a:lnTo>
                  <a:cubicBezTo>
                    <a:pt x="0" y="1422"/>
                    <a:pt x="121" y="1503"/>
                    <a:pt x="241" y="1503"/>
                  </a:cubicBezTo>
                  <a:cubicBezTo>
                    <a:pt x="361" y="1503"/>
                    <a:pt x="482" y="1422"/>
                    <a:pt x="482" y="1261"/>
                  </a:cubicBezTo>
                  <a:lnTo>
                    <a:pt x="482" y="241"/>
                  </a:lnTo>
                  <a:cubicBezTo>
                    <a:pt x="482" y="106"/>
                    <a:pt x="371" y="1"/>
                    <a:pt x="2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8" name="Google Shape;15128;p138"/>
            <p:cNvSpPr/>
            <p:nvPr/>
          </p:nvSpPr>
          <p:spPr>
            <a:xfrm>
              <a:off x="5517078" y="3180113"/>
              <a:ext cx="14661" cy="12642"/>
            </a:xfrm>
            <a:custGeom>
              <a:avLst/>
              <a:gdLst/>
              <a:ahLst/>
              <a:cxnLst/>
              <a:rect l="l" t="t" r="r" b="b"/>
              <a:pathLst>
                <a:path w="559" h="482" extrusionOk="0">
                  <a:moveTo>
                    <a:pt x="326" y="0"/>
                  </a:moveTo>
                  <a:cubicBezTo>
                    <a:pt x="323" y="0"/>
                    <a:pt x="321" y="0"/>
                    <a:pt x="318" y="0"/>
                  </a:cubicBezTo>
                  <a:cubicBezTo>
                    <a:pt x="106" y="0"/>
                    <a:pt x="0" y="260"/>
                    <a:pt x="149" y="409"/>
                  </a:cubicBezTo>
                  <a:cubicBezTo>
                    <a:pt x="199" y="459"/>
                    <a:pt x="259" y="481"/>
                    <a:pt x="318" y="481"/>
                  </a:cubicBezTo>
                  <a:cubicBezTo>
                    <a:pt x="442" y="481"/>
                    <a:pt x="558" y="384"/>
                    <a:pt x="558" y="241"/>
                  </a:cubicBezTo>
                  <a:cubicBezTo>
                    <a:pt x="558" y="109"/>
                    <a:pt x="457" y="0"/>
                    <a:pt x="3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9" name="Google Shape;15129;p138"/>
            <p:cNvSpPr/>
            <p:nvPr/>
          </p:nvSpPr>
          <p:spPr>
            <a:xfrm>
              <a:off x="5417492" y="3160128"/>
              <a:ext cx="89514" cy="53189"/>
            </a:xfrm>
            <a:custGeom>
              <a:avLst/>
              <a:gdLst/>
              <a:ahLst/>
              <a:cxnLst/>
              <a:rect l="l" t="t" r="r" b="b"/>
              <a:pathLst>
                <a:path w="3413" h="2028" extrusionOk="0">
                  <a:moveTo>
                    <a:pt x="1282" y="0"/>
                  </a:moveTo>
                  <a:cubicBezTo>
                    <a:pt x="1240" y="0"/>
                    <a:pt x="1195" y="12"/>
                    <a:pt x="1151" y="41"/>
                  </a:cubicBezTo>
                  <a:lnTo>
                    <a:pt x="131" y="811"/>
                  </a:lnTo>
                  <a:cubicBezTo>
                    <a:pt x="1" y="907"/>
                    <a:pt x="1" y="1094"/>
                    <a:pt x="131" y="1191"/>
                  </a:cubicBezTo>
                  <a:lnTo>
                    <a:pt x="1151" y="1961"/>
                  </a:lnTo>
                  <a:cubicBezTo>
                    <a:pt x="1204" y="2008"/>
                    <a:pt x="1259" y="2027"/>
                    <a:pt x="1311" y="2027"/>
                  </a:cubicBezTo>
                  <a:cubicBezTo>
                    <a:pt x="1516" y="2027"/>
                    <a:pt x="1673" y="1725"/>
                    <a:pt x="1439" y="1576"/>
                  </a:cubicBezTo>
                  <a:lnTo>
                    <a:pt x="992" y="1239"/>
                  </a:lnTo>
                  <a:lnTo>
                    <a:pt x="3090" y="1239"/>
                  </a:lnTo>
                  <a:cubicBezTo>
                    <a:pt x="3412" y="1239"/>
                    <a:pt x="3412" y="758"/>
                    <a:pt x="3090" y="758"/>
                  </a:cubicBezTo>
                  <a:lnTo>
                    <a:pt x="3090" y="762"/>
                  </a:lnTo>
                  <a:lnTo>
                    <a:pt x="992" y="762"/>
                  </a:lnTo>
                  <a:lnTo>
                    <a:pt x="1439" y="426"/>
                  </a:lnTo>
                  <a:cubicBezTo>
                    <a:pt x="1621" y="263"/>
                    <a:pt x="1478" y="0"/>
                    <a:pt x="12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0" name="Google Shape;15130;p138"/>
            <p:cNvSpPr/>
            <p:nvPr/>
          </p:nvSpPr>
          <p:spPr>
            <a:xfrm>
              <a:off x="5543961" y="3160128"/>
              <a:ext cx="89357" cy="53294"/>
            </a:xfrm>
            <a:custGeom>
              <a:avLst/>
              <a:gdLst/>
              <a:ahLst/>
              <a:cxnLst/>
              <a:rect l="l" t="t" r="r" b="b"/>
              <a:pathLst>
                <a:path w="3407" h="2032" extrusionOk="0">
                  <a:moveTo>
                    <a:pt x="2126" y="0"/>
                  </a:moveTo>
                  <a:cubicBezTo>
                    <a:pt x="1931" y="0"/>
                    <a:pt x="1790" y="263"/>
                    <a:pt x="1968" y="426"/>
                  </a:cubicBezTo>
                  <a:lnTo>
                    <a:pt x="2420" y="762"/>
                  </a:lnTo>
                  <a:lnTo>
                    <a:pt x="322" y="762"/>
                  </a:lnTo>
                  <a:cubicBezTo>
                    <a:pt x="0" y="762"/>
                    <a:pt x="0" y="1244"/>
                    <a:pt x="322" y="1244"/>
                  </a:cubicBezTo>
                  <a:lnTo>
                    <a:pt x="2420" y="1244"/>
                  </a:lnTo>
                  <a:lnTo>
                    <a:pt x="1968" y="1580"/>
                  </a:lnTo>
                  <a:cubicBezTo>
                    <a:pt x="1734" y="1726"/>
                    <a:pt x="1892" y="2032"/>
                    <a:pt x="2097" y="2032"/>
                  </a:cubicBezTo>
                  <a:cubicBezTo>
                    <a:pt x="2149" y="2032"/>
                    <a:pt x="2204" y="2012"/>
                    <a:pt x="2257" y="1965"/>
                  </a:cubicBezTo>
                  <a:lnTo>
                    <a:pt x="3282" y="1195"/>
                  </a:lnTo>
                  <a:cubicBezTo>
                    <a:pt x="3407" y="1099"/>
                    <a:pt x="3407" y="907"/>
                    <a:pt x="3282" y="811"/>
                  </a:cubicBezTo>
                  <a:lnTo>
                    <a:pt x="2257" y="41"/>
                  </a:lnTo>
                  <a:cubicBezTo>
                    <a:pt x="2212" y="12"/>
                    <a:pt x="2168" y="0"/>
                    <a:pt x="21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31" name="Google Shape;15131;p138"/>
          <p:cNvGrpSpPr/>
          <p:nvPr/>
        </p:nvGrpSpPr>
        <p:grpSpPr>
          <a:xfrm>
            <a:off x="4890477" y="2245773"/>
            <a:ext cx="389872" cy="338151"/>
            <a:chOff x="4890477" y="2430348"/>
            <a:chExt cx="389872" cy="338151"/>
          </a:xfrm>
        </p:grpSpPr>
        <p:sp>
          <p:nvSpPr>
            <p:cNvPr id="15132" name="Google Shape;15132;p138"/>
            <p:cNvSpPr/>
            <p:nvPr/>
          </p:nvSpPr>
          <p:spPr>
            <a:xfrm>
              <a:off x="4977054" y="2472521"/>
              <a:ext cx="48364" cy="42305"/>
            </a:xfrm>
            <a:custGeom>
              <a:avLst/>
              <a:gdLst/>
              <a:ahLst/>
              <a:cxnLst/>
              <a:rect l="l" t="t" r="r" b="b"/>
              <a:pathLst>
                <a:path w="1844" h="1613" extrusionOk="0">
                  <a:moveTo>
                    <a:pt x="920" y="0"/>
                  </a:moveTo>
                  <a:cubicBezTo>
                    <a:pt x="415" y="0"/>
                    <a:pt x="1" y="361"/>
                    <a:pt x="1" y="808"/>
                  </a:cubicBezTo>
                  <a:cubicBezTo>
                    <a:pt x="1" y="1251"/>
                    <a:pt x="415" y="1612"/>
                    <a:pt x="920" y="1612"/>
                  </a:cubicBezTo>
                  <a:cubicBezTo>
                    <a:pt x="1430" y="1612"/>
                    <a:pt x="1844" y="1251"/>
                    <a:pt x="1844" y="808"/>
                  </a:cubicBezTo>
                  <a:cubicBezTo>
                    <a:pt x="1844" y="361"/>
                    <a:pt x="1430" y="0"/>
                    <a:pt x="920"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3" name="Google Shape;15133;p138"/>
            <p:cNvSpPr/>
            <p:nvPr/>
          </p:nvSpPr>
          <p:spPr>
            <a:xfrm>
              <a:off x="4977054" y="2472521"/>
              <a:ext cx="33230" cy="42305"/>
            </a:xfrm>
            <a:custGeom>
              <a:avLst/>
              <a:gdLst/>
              <a:ahLst/>
              <a:cxnLst/>
              <a:rect l="l" t="t" r="r" b="b"/>
              <a:pathLst>
                <a:path w="1267" h="1613" extrusionOk="0">
                  <a:moveTo>
                    <a:pt x="920" y="0"/>
                  </a:moveTo>
                  <a:cubicBezTo>
                    <a:pt x="415" y="0"/>
                    <a:pt x="1" y="361"/>
                    <a:pt x="1" y="808"/>
                  </a:cubicBezTo>
                  <a:cubicBezTo>
                    <a:pt x="1" y="1251"/>
                    <a:pt x="415" y="1612"/>
                    <a:pt x="920" y="1612"/>
                  </a:cubicBezTo>
                  <a:cubicBezTo>
                    <a:pt x="1040" y="1612"/>
                    <a:pt x="1156" y="1593"/>
                    <a:pt x="1266" y="1554"/>
                  </a:cubicBezTo>
                  <a:cubicBezTo>
                    <a:pt x="934" y="1434"/>
                    <a:pt x="694" y="1145"/>
                    <a:pt x="694" y="808"/>
                  </a:cubicBezTo>
                  <a:cubicBezTo>
                    <a:pt x="694" y="472"/>
                    <a:pt x="934" y="183"/>
                    <a:pt x="1266" y="63"/>
                  </a:cubicBezTo>
                  <a:cubicBezTo>
                    <a:pt x="1156" y="24"/>
                    <a:pt x="1040" y="0"/>
                    <a:pt x="920"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4" name="Google Shape;15134;p138"/>
            <p:cNvSpPr/>
            <p:nvPr/>
          </p:nvSpPr>
          <p:spPr>
            <a:xfrm>
              <a:off x="4959009" y="2496729"/>
              <a:ext cx="84453" cy="84453"/>
            </a:xfrm>
            <a:custGeom>
              <a:avLst/>
              <a:gdLst/>
              <a:ahLst/>
              <a:cxnLst/>
              <a:rect l="l" t="t" r="r" b="b"/>
              <a:pathLst>
                <a:path w="3220" h="3220" extrusionOk="0">
                  <a:moveTo>
                    <a:pt x="1608" y="1"/>
                  </a:moveTo>
                  <a:cubicBezTo>
                    <a:pt x="718" y="1"/>
                    <a:pt x="1" y="723"/>
                    <a:pt x="1" y="1608"/>
                  </a:cubicBezTo>
                  <a:cubicBezTo>
                    <a:pt x="1" y="2498"/>
                    <a:pt x="718" y="3220"/>
                    <a:pt x="1608" y="3220"/>
                  </a:cubicBezTo>
                  <a:cubicBezTo>
                    <a:pt x="2498" y="3220"/>
                    <a:pt x="3220" y="2498"/>
                    <a:pt x="3220" y="1608"/>
                  </a:cubicBezTo>
                  <a:cubicBezTo>
                    <a:pt x="3220" y="723"/>
                    <a:pt x="2498" y="1"/>
                    <a:pt x="1608" y="1"/>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5" name="Google Shape;15135;p138"/>
            <p:cNvSpPr/>
            <p:nvPr/>
          </p:nvSpPr>
          <p:spPr>
            <a:xfrm>
              <a:off x="4974588" y="2496729"/>
              <a:ext cx="70657" cy="76007"/>
            </a:xfrm>
            <a:custGeom>
              <a:avLst/>
              <a:gdLst/>
              <a:ahLst/>
              <a:cxnLst/>
              <a:rect l="l" t="t" r="r" b="b"/>
              <a:pathLst>
                <a:path w="2694" h="2898" extrusionOk="0">
                  <a:moveTo>
                    <a:pt x="1023" y="1"/>
                  </a:moveTo>
                  <a:cubicBezTo>
                    <a:pt x="252" y="1"/>
                    <a:pt x="0" y="1060"/>
                    <a:pt x="691" y="1396"/>
                  </a:cubicBezTo>
                  <a:cubicBezTo>
                    <a:pt x="711" y="1406"/>
                    <a:pt x="730" y="1416"/>
                    <a:pt x="749" y="1425"/>
                  </a:cubicBezTo>
                  <a:lnTo>
                    <a:pt x="1553" y="2878"/>
                  </a:lnTo>
                  <a:cubicBezTo>
                    <a:pt x="1553" y="2878"/>
                    <a:pt x="1764" y="2893"/>
                    <a:pt x="1981" y="2898"/>
                  </a:cubicBezTo>
                  <a:cubicBezTo>
                    <a:pt x="2452" y="2546"/>
                    <a:pt x="2693" y="1969"/>
                    <a:pt x="2611" y="1387"/>
                  </a:cubicBezTo>
                  <a:cubicBezTo>
                    <a:pt x="2520" y="723"/>
                    <a:pt x="2024" y="189"/>
                    <a:pt x="1375" y="39"/>
                  </a:cubicBezTo>
                  <a:cubicBezTo>
                    <a:pt x="1259" y="15"/>
                    <a:pt x="1144" y="1"/>
                    <a:pt x="1028" y="1"/>
                  </a:cubicBezTo>
                  <a:cubicBezTo>
                    <a:pt x="1026" y="1"/>
                    <a:pt x="1025" y="1"/>
                    <a:pt x="1023"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6" name="Google Shape;15136;p138"/>
            <p:cNvSpPr/>
            <p:nvPr/>
          </p:nvSpPr>
          <p:spPr>
            <a:xfrm>
              <a:off x="5079656" y="2436406"/>
              <a:ext cx="180996" cy="176721"/>
            </a:xfrm>
            <a:custGeom>
              <a:avLst/>
              <a:gdLst/>
              <a:ahLst/>
              <a:cxnLst/>
              <a:rect l="l" t="t" r="r" b="b"/>
              <a:pathLst>
                <a:path w="6901" h="6738" extrusionOk="0">
                  <a:moveTo>
                    <a:pt x="689" y="1"/>
                  </a:moveTo>
                  <a:cubicBezTo>
                    <a:pt x="309" y="1"/>
                    <a:pt x="1" y="309"/>
                    <a:pt x="1" y="689"/>
                  </a:cubicBezTo>
                  <a:lnTo>
                    <a:pt x="1" y="4370"/>
                  </a:lnTo>
                  <a:cubicBezTo>
                    <a:pt x="1" y="4750"/>
                    <a:pt x="309" y="5063"/>
                    <a:pt x="689" y="5063"/>
                  </a:cubicBezTo>
                  <a:lnTo>
                    <a:pt x="1382" y="5063"/>
                  </a:lnTo>
                  <a:lnTo>
                    <a:pt x="997" y="6593"/>
                  </a:lnTo>
                  <a:cubicBezTo>
                    <a:pt x="975" y="6672"/>
                    <a:pt x="1037" y="6738"/>
                    <a:pt x="1106" y="6738"/>
                  </a:cubicBezTo>
                  <a:cubicBezTo>
                    <a:pt x="1129" y="6738"/>
                    <a:pt x="1153" y="6730"/>
                    <a:pt x="1175" y="6713"/>
                  </a:cubicBezTo>
                  <a:lnTo>
                    <a:pt x="3451" y="5063"/>
                  </a:lnTo>
                  <a:lnTo>
                    <a:pt x="6213" y="5063"/>
                  </a:lnTo>
                  <a:cubicBezTo>
                    <a:pt x="6593" y="5063"/>
                    <a:pt x="6901" y="4750"/>
                    <a:pt x="6901" y="4370"/>
                  </a:cubicBezTo>
                  <a:lnTo>
                    <a:pt x="6901" y="689"/>
                  </a:lnTo>
                  <a:cubicBezTo>
                    <a:pt x="6901" y="309"/>
                    <a:pt x="6593" y="1"/>
                    <a:pt x="6213" y="1"/>
                  </a:cubicBezTo>
                  <a:close/>
                </a:path>
              </a:pathLst>
            </a:custGeom>
            <a:solidFill>
              <a:srgbClr val="E8EC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7" name="Google Shape;15137;p138"/>
            <p:cNvSpPr/>
            <p:nvPr/>
          </p:nvSpPr>
          <p:spPr>
            <a:xfrm>
              <a:off x="4946761" y="2578769"/>
              <a:ext cx="108687" cy="84584"/>
            </a:xfrm>
            <a:custGeom>
              <a:avLst/>
              <a:gdLst/>
              <a:ahLst/>
              <a:cxnLst/>
              <a:rect l="l" t="t" r="r" b="b"/>
              <a:pathLst>
                <a:path w="4144" h="3225" extrusionOk="0">
                  <a:moveTo>
                    <a:pt x="1382" y="1"/>
                  </a:moveTo>
                  <a:lnTo>
                    <a:pt x="1382" y="693"/>
                  </a:lnTo>
                  <a:cubicBezTo>
                    <a:pt x="1382" y="867"/>
                    <a:pt x="1286" y="1025"/>
                    <a:pt x="1132" y="1102"/>
                  </a:cubicBezTo>
                  <a:lnTo>
                    <a:pt x="386" y="1478"/>
                  </a:lnTo>
                  <a:cubicBezTo>
                    <a:pt x="150" y="1593"/>
                    <a:pt x="6" y="1834"/>
                    <a:pt x="1" y="2094"/>
                  </a:cubicBezTo>
                  <a:lnTo>
                    <a:pt x="1" y="3224"/>
                  </a:lnTo>
                  <a:lnTo>
                    <a:pt x="4144" y="3224"/>
                  </a:lnTo>
                  <a:lnTo>
                    <a:pt x="4144" y="2094"/>
                  </a:lnTo>
                  <a:cubicBezTo>
                    <a:pt x="4144" y="1834"/>
                    <a:pt x="3999" y="1593"/>
                    <a:pt x="3769" y="1478"/>
                  </a:cubicBezTo>
                  <a:lnTo>
                    <a:pt x="3023" y="1102"/>
                  </a:lnTo>
                  <a:cubicBezTo>
                    <a:pt x="2864" y="1025"/>
                    <a:pt x="2768" y="867"/>
                    <a:pt x="2768" y="693"/>
                  </a:cubicBezTo>
                  <a:lnTo>
                    <a:pt x="2768"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8" name="Google Shape;15138;p138"/>
            <p:cNvSpPr/>
            <p:nvPr/>
          </p:nvSpPr>
          <p:spPr>
            <a:xfrm>
              <a:off x="4946892" y="2610452"/>
              <a:ext cx="108687" cy="91508"/>
            </a:xfrm>
            <a:custGeom>
              <a:avLst/>
              <a:gdLst/>
              <a:ahLst/>
              <a:cxnLst/>
              <a:rect l="l" t="t" r="r" b="b"/>
              <a:pathLst>
                <a:path w="4144" h="3489" extrusionOk="0">
                  <a:moveTo>
                    <a:pt x="915" y="0"/>
                  </a:moveTo>
                  <a:lnTo>
                    <a:pt x="381" y="270"/>
                  </a:lnTo>
                  <a:cubicBezTo>
                    <a:pt x="150" y="385"/>
                    <a:pt x="1" y="621"/>
                    <a:pt x="1" y="886"/>
                  </a:cubicBezTo>
                  <a:lnTo>
                    <a:pt x="1" y="2796"/>
                  </a:lnTo>
                  <a:cubicBezTo>
                    <a:pt x="1" y="3176"/>
                    <a:pt x="309" y="3489"/>
                    <a:pt x="694" y="3489"/>
                  </a:cubicBezTo>
                  <a:lnTo>
                    <a:pt x="4144" y="3489"/>
                  </a:lnTo>
                  <a:lnTo>
                    <a:pt x="4144" y="886"/>
                  </a:lnTo>
                  <a:cubicBezTo>
                    <a:pt x="4144" y="621"/>
                    <a:pt x="3994" y="385"/>
                    <a:pt x="3764" y="270"/>
                  </a:cubicBezTo>
                  <a:lnTo>
                    <a:pt x="3229" y="0"/>
                  </a:lnTo>
                  <a:cubicBezTo>
                    <a:pt x="2763" y="34"/>
                    <a:pt x="2561" y="496"/>
                    <a:pt x="2070" y="496"/>
                  </a:cubicBezTo>
                  <a:cubicBezTo>
                    <a:pt x="1584" y="496"/>
                    <a:pt x="1382" y="34"/>
                    <a:pt x="915" y="0"/>
                  </a:cubicBez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9" name="Google Shape;15139;p138"/>
            <p:cNvSpPr/>
            <p:nvPr/>
          </p:nvSpPr>
          <p:spPr>
            <a:xfrm>
              <a:off x="4946892" y="2622700"/>
              <a:ext cx="54422" cy="79128"/>
            </a:xfrm>
            <a:custGeom>
              <a:avLst/>
              <a:gdLst/>
              <a:ahLst/>
              <a:cxnLst/>
              <a:rect l="l" t="t" r="r" b="b"/>
              <a:pathLst>
                <a:path w="2075" h="3017" extrusionOk="0">
                  <a:moveTo>
                    <a:pt x="140" y="0"/>
                  </a:moveTo>
                  <a:cubicBezTo>
                    <a:pt x="49" y="120"/>
                    <a:pt x="1" y="265"/>
                    <a:pt x="1" y="414"/>
                  </a:cubicBezTo>
                  <a:lnTo>
                    <a:pt x="1" y="2324"/>
                  </a:lnTo>
                  <a:cubicBezTo>
                    <a:pt x="1" y="2709"/>
                    <a:pt x="309" y="3017"/>
                    <a:pt x="694" y="3017"/>
                  </a:cubicBezTo>
                  <a:lnTo>
                    <a:pt x="2075" y="3017"/>
                  </a:lnTo>
                  <a:lnTo>
                    <a:pt x="2075" y="2098"/>
                  </a:lnTo>
                  <a:lnTo>
                    <a:pt x="1156" y="2098"/>
                  </a:lnTo>
                  <a:cubicBezTo>
                    <a:pt x="1026" y="2098"/>
                    <a:pt x="925" y="1997"/>
                    <a:pt x="920" y="1872"/>
                  </a:cubicBezTo>
                  <a:lnTo>
                    <a:pt x="920" y="847"/>
                  </a:lnTo>
                  <a:cubicBezTo>
                    <a:pt x="920" y="707"/>
                    <a:pt x="857" y="573"/>
                    <a:pt x="751" y="486"/>
                  </a:cubicBezTo>
                  <a:lnTo>
                    <a:pt x="140" y="0"/>
                  </a:ln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0" name="Google Shape;15140;p138"/>
            <p:cNvSpPr/>
            <p:nvPr/>
          </p:nvSpPr>
          <p:spPr>
            <a:xfrm>
              <a:off x="4965330" y="2533946"/>
              <a:ext cx="72073" cy="59353"/>
            </a:xfrm>
            <a:custGeom>
              <a:avLst/>
              <a:gdLst/>
              <a:ahLst/>
              <a:cxnLst/>
              <a:rect l="l" t="t" r="r" b="b"/>
              <a:pathLst>
                <a:path w="2748" h="2263" extrusionOk="0">
                  <a:moveTo>
                    <a:pt x="1051" y="0"/>
                  </a:moveTo>
                  <a:cubicBezTo>
                    <a:pt x="964" y="0"/>
                    <a:pt x="883" y="51"/>
                    <a:pt x="842" y="131"/>
                  </a:cubicBezTo>
                  <a:cubicBezTo>
                    <a:pt x="770" y="290"/>
                    <a:pt x="659" y="430"/>
                    <a:pt x="530" y="545"/>
                  </a:cubicBezTo>
                  <a:cubicBezTo>
                    <a:pt x="477" y="593"/>
                    <a:pt x="424" y="632"/>
                    <a:pt x="371" y="675"/>
                  </a:cubicBezTo>
                  <a:cubicBezTo>
                    <a:pt x="92" y="863"/>
                    <a:pt x="0" y="1233"/>
                    <a:pt x="149" y="1532"/>
                  </a:cubicBezTo>
                  <a:cubicBezTo>
                    <a:pt x="390" y="1979"/>
                    <a:pt x="857" y="2263"/>
                    <a:pt x="1367" y="2263"/>
                  </a:cubicBezTo>
                  <a:cubicBezTo>
                    <a:pt x="2089" y="2263"/>
                    <a:pt x="2690" y="1705"/>
                    <a:pt x="2743" y="988"/>
                  </a:cubicBezTo>
                  <a:cubicBezTo>
                    <a:pt x="2748" y="920"/>
                    <a:pt x="2719" y="853"/>
                    <a:pt x="2666" y="810"/>
                  </a:cubicBezTo>
                  <a:cubicBezTo>
                    <a:pt x="2214" y="425"/>
                    <a:pt x="1680" y="151"/>
                    <a:pt x="1102" y="6"/>
                  </a:cubicBezTo>
                  <a:cubicBezTo>
                    <a:pt x="1085" y="2"/>
                    <a:pt x="1068" y="0"/>
                    <a:pt x="1051"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1" name="Google Shape;15141;p138"/>
            <p:cNvSpPr/>
            <p:nvPr/>
          </p:nvSpPr>
          <p:spPr>
            <a:xfrm>
              <a:off x="4965330" y="2533946"/>
              <a:ext cx="72073" cy="58723"/>
            </a:xfrm>
            <a:custGeom>
              <a:avLst/>
              <a:gdLst/>
              <a:ahLst/>
              <a:cxnLst/>
              <a:rect l="l" t="t" r="r" b="b"/>
              <a:pathLst>
                <a:path w="2748" h="2239" extrusionOk="0">
                  <a:moveTo>
                    <a:pt x="1051" y="0"/>
                  </a:moveTo>
                  <a:cubicBezTo>
                    <a:pt x="964" y="0"/>
                    <a:pt x="883" y="51"/>
                    <a:pt x="842" y="131"/>
                  </a:cubicBezTo>
                  <a:cubicBezTo>
                    <a:pt x="789" y="242"/>
                    <a:pt x="717" y="348"/>
                    <a:pt x="635" y="439"/>
                  </a:cubicBezTo>
                  <a:cubicBezTo>
                    <a:pt x="602" y="478"/>
                    <a:pt x="563" y="511"/>
                    <a:pt x="530" y="545"/>
                  </a:cubicBezTo>
                  <a:cubicBezTo>
                    <a:pt x="481" y="588"/>
                    <a:pt x="428" y="627"/>
                    <a:pt x="376" y="665"/>
                  </a:cubicBezTo>
                  <a:cubicBezTo>
                    <a:pt x="44" y="877"/>
                    <a:pt x="0" y="1301"/>
                    <a:pt x="202" y="1613"/>
                  </a:cubicBezTo>
                  <a:cubicBezTo>
                    <a:pt x="414" y="1950"/>
                    <a:pt x="765" y="2181"/>
                    <a:pt x="1160" y="2239"/>
                  </a:cubicBezTo>
                  <a:cubicBezTo>
                    <a:pt x="881" y="2051"/>
                    <a:pt x="679" y="1801"/>
                    <a:pt x="679" y="1339"/>
                  </a:cubicBezTo>
                  <a:lnTo>
                    <a:pt x="679" y="1156"/>
                  </a:lnTo>
                  <a:cubicBezTo>
                    <a:pt x="727" y="1118"/>
                    <a:pt x="780" y="1079"/>
                    <a:pt x="833" y="1031"/>
                  </a:cubicBezTo>
                  <a:cubicBezTo>
                    <a:pt x="963" y="920"/>
                    <a:pt x="1073" y="791"/>
                    <a:pt x="1165" y="646"/>
                  </a:cubicBezTo>
                  <a:cubicBezTo>
                    <a:pt x="1603" y="781"/>
                    <a:pt x="2012" y="1007"/>
                    <a:pt x="2363" y="1305"/>
                  </a:cubicBezTo>
                  <a:cubicBezTo>
                    <a:pt x="2406" y="1344"/>
                    <a:pt x="2469" y="1397"/>
                    <a:pt x="2599" y="1517"/>
                  </a:cubicBezTo>
                  <a:cubicBezTo>
                    <a:pt x="2676" y="1387"/>
                    <a:pt x="2733" y="1137"/>
                    <a:pt x="2748" y="993"/>
                  </a:cubicBezTo>
                  <a:cubicBezTo>
                    <a:pt x="2748" y="920"/>
                    <a:pt x="2719" y="853"/>
                    <a:pt x="2666" y="805"/>
                  </a:cubicBezTo>
                  <a:cubicBezTo>
                    <a:pt x="2214" y="425"/>
                    <a:pt x="1680" y="151"/>
                    <a:pt x="1102" y="6"/>
                  </a:cubicBezTo>
                  <a:cubicBezTo>
                    <a:pt x="1085" y="2"/>
                    <a:pt x="1068" y="0"/>
                    <a:pt x="1051"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2" name="Google Shape;15142;p138"/>
            <p:cNvSpPr/>
            <p:nvPr/>
          </p:nvSpPr>
          <p:spPr>
            <a:xfrm>
              <a:off x="4995229" y="2641479"/>
              <a:ext cx="84453" cy="60481"/>
            </a:xfrm>
            <a:custGeom>
              <a:avLst/>
              <a:gdLst/>
              <a:ahLst/>
              <a:cxnLst/>
              <a:rect l="l" t="t" r="r" b="b"/>
              <a:pathLst>
                <a:path w="3220" h="2306" extrusionOk="0">
                  <a:moveTo>
                    <a:pt x="227" y="1"/>
                  </a:moveTo>
                  <a:cubicBezTo>
                    <a:pt x="102" y="1"/>
                    <a:pt x="1" y="107"/>
                    <a:pt x="1" y="232"/>
                  </a:cubicBezTo>
                  <a:lnTo>
                    <a:pt x="1" y="2075"/>
                  </a:lnTo>
                  <a:cubicBezTo>
                    <a:pt x="1" y="2200"/>
                    <a:pt x="102" y="2306"/>
                    <a:pt x="227" y="2306"/>
                  </a:cubicBezTo>
                  <a:lnTo>
                    <a:pt x="2989" y="2306"/>
                  </a:lnTo>
                  <a:cubicBezTo>
                    <a:pt x="3119" y="2306"/>
                    <a:pt x="3220" y="2200"/>
                    <a:pt x="3220" y="2075"/>
                  </a:cubicBezTo>
                  <a:lnTo>
                    <a:pt x="3220" y="232"/>
                  </a:lnTo>
                  <a:cubicBezTo>
                    <a:pt x="3220" y="107"/>
                    <a:pt x="3119" y="1"/>
                    <a:pt x="2989" y="1"/>
                  </a:cubicBez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3" name="Google Shape;15143;p138"/>
            <p:cNvSpPr/>
            <p:nvPr/>
          </p:nvSpPr>
          <p:spPr>
            <a:xfrm>
              <a:off x="4910672" y="2701933"/>
              <a:ext cx="349980" cy="24129"/>
            </a:xfrm>
            <a:custGeom>
              <a:avLst/>
              <a:gdLst/>
              <a:ahLst/>
              <a:cxnLst/>
              <a:rect l="l" t="t" r="r" b="b"/>
              <a:pathLst>
                <a:path w="13344" h="920" extrusionOk="0">
                  <a:moveTo>
                    <a:pt x="1" y="1"/>
                  </a:moveTo>
                  <a:lnTo>
                    <a:pt x="1" y="920"/>
                  </a:lnTo>
                  <a:lnTo>
                    <a:pt x="13344" y="920"/>
                  </a:lnTo>
                  <a:lnTo>
                    <a:pt x="13344"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4" name="Google Shape;15144;p138"/>
            <p:cNvSpPr/>
            <p:nvPr/>
          </p:nvSpPr>
          <p:spPr>
            <a:xfrm>
              <a:off x="4890477" y="2466699"/>
              <a:ext cx="389872" cy="301800"/>
            </a:xfrm>
            <a:custGeom>
              <a:avLst/>
              <a:gdLst/>
              <a:ahLst/>
              <a:cxnLst/>
              <a:rect l="l" t="t" r="r" b="b"/>
              <a:pathLst>
                <a:path w="14865" h="11507" extrusionOk="0">
                  <a:moveTo>
                    <a:pt x="4216" y="429"/>
                  </a:moveTo>
                  <a:cubicBezTo>
                    <a:pt x="4606" y="429"/>
                    <a:pt x="4923" y="694"/>
                    <a:pt x="4923" y="1021"/>
                  </a:cubicBezTo>
                  <a:lnTo>
                    <a:pt x="4923" y="1064"/>
                  </a:lnTo>
                  <a:cubicBezTo>
                    <a:pt x="4700" y="970"/>
                    <a:pt x="4460" y="923"/>
                    <a:pt x="4221" y="923"/>
                  </a:cubicBezTo>
                  <a:cubicBezTo>
                    <a:pt x="3981" y="923"/>
                    <a:pt x="3742" y="970"/>
                    <a:pt x="3518" y="1064"/>
                  </a:cubicBezTo>
                  <a:cubicBezTo>
                    <a:pt x="3513" y="1050"/>
                    <a:pt x="3513" y="1035"/>
                    <a:pt x="3513" y="1021"/>
                  </a:cubicBezTo>
                  <a:cubicBezTo>
                    <a:pt x="3513" y="698"/>
                    <a:pt x="3826" y="429"/>
                    <a:pt x="4216" y="429"/>
                  </a:cubicBezTo>
                  <a:close/>
                  <a:moveTo>
                    <a:pt x="4223" y="1348"/>
                  </a:moveTo>
                  <a:cubicBezTo>
                    <a:pt x="5159" y="1348"/>
                    <a:pt x="5848" y="2269"/>
                    <a:pt x="5544" y="3186"/>
                  </a:cubicBezTo>
                  <a:cubicBezTo>
                    <a:pt x="4933" y="2565"/>
                    <a:pt x="3855" y="2320"/>
                    <a:pt x="3797" y="2310"/>
                  </a:cubicBezTo>
                  <a:cubicBezTo>
                    <a:pt x="3779" y="2305"/>
                    <a:pt x="3760" y="2302"/>
                    <a:pt x="3742" y="2302"/>
                  </a:cubicBezTo>
                  <a:cubicBezTo>
                    <a:pt x="3697" y="2302"/>
                    <a:pt x="3652" y="2318"/>
                    <a:pt x="3615" y="2349"/>
                  </a:cubicBezTo>
                  <a:cubicBezTo>
                    <a:pt x="3562" y="2392"/>
                    <a:pt x="3533" y="2455"/>
                    <a:pt x="3538" y="2517"/>
                  </a:cubicBezTo>
                  <a:cubicBezTo>
                    <a:pt x="3518" y="2638"/>
                    <a:pt x="3461" y="2748"/>
                    <a:pt x="3369" y="2830"/>
                  </a:cubicBezTo>
                  <a:cubicBezTo>
                    <a:pt x="3197" y="2984"/>
                    <a:pt x="3345" y="3210"/>
                    <a:pt x="3515" y="3210"/>
                  </a:cubicBezTo>
                  <a:cubicBezTo>
                    <a:pt x="3568" y="3210"/>
                    <a:pt x="3624" y="3187"/>
                    <a:pt x="3672" y="3133"/>
                  </a:cubicBezTo>
                  <a:cubicBezTo>
                    <a:pt x="3773" y="3032"/>
                    <a:pt x="3855" y="2917"/>
                    <a:pt x="3908" y="2787"/>
                  </a:cubicBezTo>
                  <a:cubicBezTo>
                    <a:pt x="4269" y="2893"/>
                    <a:pt x="5024" y="3167"/>
                    <a:pt x="5361" y="3643"/>
                  </a:cubicBezTo>
                  <a:cubicBezTo>
                    <a:pt x="5267" y="4203"/>
                    <a:pt x="4782" y="4611"/>
                    <a:pt x="4216" y="4611"/>
                  </a:cubicBezTo>
                  <a:cubicBezTo>
                    <a:pt x="4204" y="4611"/>
                    <a:pt x="4191" y="4611"/>
                    <a:pt x="4177" y="4610"/>
                  </a:cubicBezTo>
                  <a:cubicBezTo>
                    <a:pt x="3595" y="4591"/>
                    <a:pt x="3119" y="4148"/>
                    <a:pt x="3052" y="3571"/>
                  </a:cubicBezTo>
                  <a:lnTo>
                    <a:pt x="3056" y="3571"/>
                  </a:lnTo>
                  <a:cubicBezTo>
                    <a:pt x="3052" y="3537"/>
                    <a:pt x="3042" y="3509"/>
                    <a:pt x="3023" y="3480"/>
                  </a:cubicBezTo>
                  <a:cubicBezTo>
                    <a:pt x="2489" y="2609"/>
                    <a:pt x="3037" y="1473"/>
                    <a:pt x="4052" y="1358"/>
                  </a:cubicBezTo>
                  <a:cubicBezTo>
                    <a:pt x="4110" y="1351"/>
                    <a:pt x="4167" y="1348"/>
                    <a:pt x="4223" y="1348"/>
                  </a:cubicBezTo>
                  <a:close/>
                  <a:moveTo>
                    <a:pt x="4692" y="4966"/>
                  </a:moveTo>
                  <a:lnTo>
                    <a:pt x="4692" y="5197"/>
                  </a:lnTo>
                  <a:cubicBezTo>
                    <a:pt x="4692" y="5270"/>
                    <a:pt x="4712" y="5342"/>
                    <a:pt x="4745" y="5409"/>
                  </a:cubicBezTo>
                  <a:lnTo>
                    <a:pt x="4543" y="5602"/>
                  </a:lnTo>
                  <a:cubicBezTo>
                    <a:pt x="4452" y="5688"/>
                    <a:pt x="4334" y="5732"/>
                    <a:pt x="4216" y="5732"/>
                  </a:cubicBezTo>
                  <a:cubicBezTo>
                    <a:pt x="4098" y="5732"/>
                    <a:pt x="3980" y="5688"/>
                    <a:pt x="3889" y="5602"/>
                  </a:cubicBezTo>
                  <a:lnTo>
                    <a:pt x="3687" y="5409"/>
                  </a:lnTo>
                  <a:cubicBezTo>
                    <a:pt x="3720" y="5342"/>
                    <a:pt x="3740" y="5270"/>
                    <a:pt x="3740" y="5197"/>
                  </a:cubicBezTo>
                  <a:lnTo>
                    <a:pt x="3740" y="4966"/>
                  </a:lnTo>
                  <a:cubicBezTo>
                    <a:pt x="3894" y="5015"/>
                    <a:pt x="4052" y="5043"/>
                    <a:pt x="4216" y="5043"/>
                  </a:cubicBezTo>
                  <a:lnTo>
                    <a:pt x="4216" y="5039"/>
                  </a:lnTo>
                  <a:cubicBezTo>
                    <a:pt x="4380" y="5039"/>
                    <a:pt x="4538" y="5015"/>
                    <a:pt x="4692" y="4966"/>
                  </a:cubicBezTo>
                  <a:close/>
                  <a:moveTo>
                    <a:pt x="6983" y="6886"/>
                  </a:moveTo>
                  <a:cubicBezTo>
                    <a:pt x="6992" y="6886"/>
                    <a:pt x="7002" y="6891"/>
                    <a:pt x="7002" y="6901"/>
                  </a:cubicBezTo>
                  <a:lnTo>
                    <a:pt x="7002" y="8744"/>
                  </a:lnTo>
                  <a:cubicBezTo>
                    <a:pt x="7002" y="8753"/>
                    <a:pt x="6992" y="8758"/>
                    <a:pt x="6983" y="8758"/>
                  </a:cubicBezTo>
                  <a:lnTo>
                    <a:pt x="4216" y="8758"/>
                  </a:lnTo>
                  <a:cubicBezTo>
                    <a:pt x="4211" y="8758"/>
                    <a:pt x="4202" y="8753"/>
                    <a:pt x="4202" y="8744"/>
                  </a:cubicBezTo>
                  <a:lnTo>
                    <a:pt x="4202" y="6901"/>
                  </a:lnTo>
                  <a:cubicBezTo>
                    <a:pt x="4202" y="6891"/>
                    <a:pt x="4211" y="6886"/>
                    <a:pt x="4216" y="6886"/>
                  </a:cubicBezTo>
                  <a:close/>
                  <a:moveTo>
                    <a:pt x="5092" y="5674"/>
                  </a:moveTo>
                  <a:lnTo>
                    <a:pt x="5813" y="6035"/>
                  </a:lnTo>
                  <a:cubicBezTo>
                    <a:pt x="5977" y="6116"/>
                    <a:pt x="6078" y="6275"/>
                    <a:pt x="6078" y="6458"/>
                  </a:cubicBezTo>
                  <a:lnTo>
                    <a:pt x="4221" y="6458"/>
                  </a:lnTo>
                  <a:cubicBezTo>
                    <a:pt x="3971" y="6458"/>
                    <a:pt x="3773" y="6655"/>
                    <a:pt x="3773" y="6901"/>
                  </a:cubicBezTo>
                  <a:lnTo>
                    <a:pt x="3773" y="7839"/>
                  </a:lnTo>
                  <a:lnTo>
                    <a:pt x="3282" y="7839"/>
                  </a:lnTo>
                  <a:lnTo>
                    <a:pt x="3282" y="6954"/>
                  </a:lnTo>
                  <a:cubicBezTo>
                    <a:pt x="3275" y="6819"/>
                    <a:pt x="3171" y="6752"/>
                    <a:pt x="3066" y="6752"/>
                  </a:cubicBezTo>
                  <a:cubicBezTo>
                    <a:pt x="2961" y="6752"/>
                    <a:pt x="2857" y="6819"/>
                    <a:pt x="2849" y="6954"/>
                  </a:cubicBezTo>
                  <a:lnTo>
                    <a:pt x="2849" y="8056"/>
                  </a:lnTo>
                  <a:cubicBezTo>
                    <a:pt x="2849" y="8171"/>
                    <a:pt x="2946" y="8267"/>
                    <a:pt x="3066" y="8267"/>
                  </a:cubicBezTo>
                  <a:lnTo>
                    <a:pt x="3773" y="8267"/>
                  </a:lnTo>
                  <a:lnTo>
                    <a:pt x="3773" y="8744"/>
                  </a:lnTo>
                  <a:lnTo>
                    <a:pt x="3773" y="8758"/>
                  </a:lnTo>
                  <a:lnTo>
                    <a:pt x="2835" y="8758"/>
                  </a:lnTo>
                  <a:cubicBezTo>
                    <a:pt x="2832" y="8758"/>
                    <a:pt x="2829" y="8758"/>
                    <a:pt x="2826" y="8758"/>
                  </a:cubicBezTo>
                  <a:cubicBezTo>
                    <a:pt x="2566" y="8758"/>
                    <a:pt x="2359" y="8544"/>
                    <a:pt x="2359" y="8287"/>
                  </a:cubicBezTo>
                  <a:lnTo>
                    <a:pt x="2359" y="8282"/>
                  </a:lnTo>
                  <a:lnTo>
                    <a:pt x="2359" y="6463"/>
                  </a:lnTo>
                  <a:cubicBezTo>
                    <a:pt x="2354" y="6280"/>
                    <a:pt x="2460" y="6116"/>
                    <a:pt x="2618" y="6035"/>
                  </a:cubicBezTo>
                  <a:lnTo>
                    <a:pt x="3340" y="5674"/>
                  </a:lnTo>
                  <a:lnTo>
                    <a:pt x="3590" y="5914"/>
                  </a:lnTo>
                  <a:cubicBezTo>
                    <a:pt x="3766" y="6080"/>
                    <a:pt x="3991" y="6163"/>
                    <a:pt x="4216" y="6163"/>
                  </a:cubicBezTo>
                  <a:cubicBezTo>
                    <a:pt x="4441" y="6163"/>
                    <a:pt x="4666" y="6080"/>
                    <a:pt x="4842" y="5914"/>
                  </a:cubicBezTo>
                  <a:lnTo>
                    <a:pt x="5092" y="5674"/>
                  </a:lnTo>
                  <a:close/>
                  <a:moveTo>
                    <a:pt x="13916" y="9191"/>
                  </a:moveTo>
                  <a:lnTo>
                    <a:pt x="13916" y="9682"/>
                  </a:lnTo>
                  <a:lnTo>
                    <a:pt x="973" y="9682"/>
                  </a:lnTo>
                  <a:lnTo>
                    <a:pt x="973" y="9191"/>
                  </a:lnTo>
                  <a:close/>
                  <a:moveTo>
                    <a:pt x="4216" y="1"/>
                  </a:moveTo>
                  <a:cubicBezTo>
                    <a:pt x="3586" y="1"/>
                    <a:pt x="3076" y="458"/>
                    <a:pt x="3076" y="1021"/>
                  </a:cubicBezTo>
                  <a:cubicBezTo>
                    <a:pt x="3076" y="1112"/>
                    <a:pt x="3090" y="1204"/>
                    <a:pt x="3114" y="1290"/>
                  </a:cubicBezTo>
                  <a:cubicBezTo>
                    <a:pt x="2373" y="1844"/>
                    <a:pt x="2166" y="2864"/>
                    <a:pt x="2628" y="3662"/>
                  </a:cubicBezTo>
                  <a:cubicBezTo>
                    <a:pt x="2691" y="4110"/>
                    <a:pt x="2936" y="4505"/>
                    <a:pt x="3307" y="4760"/>
                  </a:cubicBezTo>
                  <a:lnTo>
                    <a:pt x="3307" y="5197"/>
                  </a:lnTo>
                  <a:cubicBezTo>
                    <a:pt x="3307" y="5202"/>
                    <a:pt x="3302" y="5207"/>
                    <a:pt x="3297" y="5212"/>
                  </a:cubicBezTo>
                  <a:lnTo>
                    <a:pt x="2431" y="5650"/>
                  </a:lnTo>
                  <a:cubicBezTo>
                    <a:pt x="2118" y="5804"/>
                    <a:pt x="1926" y="6116"/>
                    <a:pt x="1926" y="6463"/>
                  </a:cubicBezTo>
                  <a:lnTo>
                    <a:pt x="1926" y="8287"/>
                  </a:lnTo>
                  <a:cubicBezTo>
                    <a:pt x="1926" y="8450"/>
                    <a:pt x="1974" y="8619"/>
                    <a:pt x="2060" y="8758"/>
                  </a:cubicBezTo>
                  <a:lnTo>
                    <a:pt x="299" y="8758"/>
                  </a:lnTo>
                  <a:cubicBezTo>
                    <a:pt x="295" y="8758"/>
                    <a:pt x="290" y="8758"/>
                    <a:pt x="285" y="8758"/>
                  </a:cubicBezTo>
                  <a:cubicBezTo>
                    <a:pt x="1" y="8758"/>
                    <a:pt x="1" y="9191"/>
                    <a:pt x="285" y="9191"/>
                  </a:cubicBezTo>
                  <a:cubicBezTo>
                    <a:pt x="290" y="9191"/>
                    <a:pt x="295" y="9191"/>
                    <a:pt x="299" y="9191"/>
                  </a:cubicBezTo>
                  <a:lnTo>
                    <a:pt x="545" y="9191"/>
                  </a:lnTo>
                  <a:lnTo>
                    <a:pt x="545" y="11279"/>
                  </a:lnTo>
                  <a:cubicBezTo>
                    <a:pt x="535" y="11431"/>
                    <a:pt x="647" y="11507"/>
                    <a:pt x="759" y="11507"/>
                  </a:cubicBezTo>
                  <a:cubicBezTo>
                    <a:pt x="871" y="11507"/>
                    <a:pt x="982" y="11431"/>
                    <a:pt x="973" y="11279"/>
                  </a:cubicBezTo>
                  <a:lnTo>
                    <a:pt x="973" y="10115"/>
                  </a:lnTo>
                  <a:lnTo>
                    <a:pt x="13916" y="10115"/>
                  </a:lnTo>
                  <a:lnTo>
                    <a:pt x="13916" y="11279"/>
                  </a:lnTo>
                  <a:cubicBezTo>
                    <a:pt x="13924" y="11417"/>
                    <a:pt x="14028" y="11485"/>
                    <a:pt x="14133" y="11485"/>
                  </a:cubicBezTo>
                  <a:cubicBezTo>
                    <a:pt x="14238" y="11485"/>
                    <a:pt x="14342" y="11417"/>
                    <a:pt x="14350" y="11279"/>
                  </a:cubicBezTo>
                  <a:lnTo>
                    <a:pt x="14350" y="9191"/>
                  </a:lnTo>
                  <a:lnTo>
                    <a:pt x="14595" y="9191"/>
                  </a:lnTo>
                  <a:cubicBezTo>
                    <a:pt x="14864" y="9177"/>
                    <a:pt x="14864" y="8773"/>
                    <a:pt x="14595" y="8758"/>
                  </a:cubicBezTo>
                  <a:lnTo>
                    <a:pt x="7430" y="8758"/>
                  </a:lnTo>
                  <a:lnTo>
                    <a:pt x="7430" y="8744"/>
                  </a:lnTo>
                  <a:lnTo>
                    <a:pt x="7430" y="6901"/>
                  </a:lnTo>
                  <a:cubicBezTo>
                    <a:pt x="7430" y="6655"/>
                    <a:pt x="7228" y="6453"/>
                    <a:pt x="6983" y="6453"/>
                  </a:cubicBezTo>
                  <a:lnTo>
                    <a:pt x="6506" y="6453"/>
                  </a:lnTo>
                  <a:cubicBezTo>
                    <a:pt x="6506" y="6112"/>
                    <a:pt x="6309" y="5799"/>
                    <a:pt x="6006" y="5650"/>
                  </a:cubicBezTo>
                  <a:lnTo>
                    <a:pt x="5130" y="5212"/>
                  </a:lnTo>
                  <a:cubicBezTo>
                    <a:pt x="5125" y="5212"/>
                    <a:pt x="5121" y="5207"/>
                    <a:pt x="5121" y="5197"/>
                  </a:cubicBezTo>
                  <a:lnTo>
                    <a:pt x="5121" y="4760"/>
                  </a:lnTo>
                  <a:cubicBezTo>
                    <a:pt x="5491" y="4505"/>
                    <a:pt x="5736" y="4110"/>
                    <a:pt x="5799" y="3662"/>
                  </a:cubicBezTo>
                  <a:cubicBezTo>
                    <a:pt x="6261" y="2864"/>
                    <a:pt x="6054" y="1844"/>
                    <a:pt x="5313" y="1290"/>
                  </a:cubicBezTo>
                  <a:cubicBezTo>
                    <a:pt x="5337" y="1204"/>
                    <a:pt x="5352" y="1112"/>
                    <a:pt x="5352" y="1021"/>
                  </a:cubicBezTo>
                  <a:cubicBezTo>
                    <a:pt x="5352" y="458"/>
                    <a:pt x="4842" y="1"/>
                    <a:pt x="42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5" name="Google Shape;15145;p138"/>
            <p:cNvSpPr/>
            <p:nvPr/>
          </p:nvSpPr>
          <p:spPr>
            <a:xfrm>
              <a:off x="5023529" y="2666212"/>
              <a:ext cx="27618" cy="11278"/>
            </a:xfrm>
            <a:custGeom>
              <a:avLst/>
              <a:gdLst/>
              <a:ahLst/>
              <a:cxnLst/>
              <a:rect l="l" t="t" r="r" b="b"/>
              <a:pathLst>
                <a:path w="1053" h="430" extrusionOk="0">
                  <a:moveTo>
                    <a:pt x="280" y="1"/>
                  </a:moveTo>
                  <a:cubicBezTo>
                    <a:pt x="1" y="1"/>
                    <a:pt x="1" y="430"/>
                    <a:pt x="280" y="430"/>
                  </a:cubicBezTo>
                  <a:cubicBezTo>
                    <a:pt x="286" y="430"/>
                    <a:pt x="292" y="430"/>
                    <a:pt x="298" y="429"/>
                  </a:cubicBezTo>
                  <a:lnTo>
                    <a:pt x="755" y="429"/>
                  </a:lnTo>
                  <a:cubicBezTo>
                    <a:pt x="761" y="430"/>
                    <a:pt x="767" y="430"/>
                    <a:pt x="773" y="430"/>
                  </a:cubicBezTo>
                  <a:cubicBezTo>
                    <a:pt x="1052" y="430"/>
                    <a:pt x="1052" y="1"/>
                    <a:pt x="773" y="1"/>
                  </a:cubicBezTo>
                  <a:cubicBezTo>
                    <a:pt x="767" y="1"/>
                    <a:pt x="761" y="1"/>
                    <a:pt x="755" y="1"/>
                  </a:cubicBezTo>
                  <a:lnTo>
                    <a:pt x="298" y="1"/>
                  </a:lnTo>
                  <a:cubicBezTo>
                    <a:pt x="292" y="1"/>
                    <a:pt x="286" y="1"/>
                    <a:pt x="2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6" name="Google Shape;15146;p138"/>
            <p:cNvSpPr/>
            <p:nvPr/>
          </p:nvSpPr>
          <p:spPr>
            <a:xfrm>
              <a:off x="5074095" y="2430348"/>
              <a:ext cx="192615" cy="188523"/>
            </a:xfrm>
            <a:custGeom>
              <a:avLst/>
              <a:gdLst/>
              <a:ahLst/>
              <a:cxnLst/>
              <a:rect l="l" t="t" r="r" b="b"/>
              <a:pathLst>
                <a:path w="7344" h="7188" extrusionOk="0">
                  <a:moveTo>
                    <a:pt x="6439" y="434"/>
                  </a:moveTo>
                  <a:cubicBezTo>
                    <a:pt x="6699" y="434"/>
                    <a:pt x="6911" y="646"/>
                    <a:pt x="6915" y="910"/>
                  </a:cubicBezTo>
                  <a:lnTo>
                    <a:pt x="6915" y="4596"/>
                  </a:lnTo>
                  <a:cubicBezTo>
                    <a:pt x="6915" y="4861"/>
                    <a:pt x="6699" y="5077"/>
                    <a:pt x="6434" y="5077"/>
                  </a:cubicBezTo>
                  <a:lnTo>
                    <a:pt x="3668" y="5077"/>
                  </a:lnTo>
                  <a:cubicBezTo>
                    <a:pt x="3624" y="5077"/>
                    <a:pt x="3576" y="5092"/>
                    <a:pt x="3542" y="5116"/>
                  </a:cubicBezTo>
                  <a:lnTo>
                    <a:pt x="1483" y="6612"/>
                  </a:lnTo>
                  <a:lnTo>
                    <a:pt x="1801" y="5342"/>
                  </a:lnTo>
                  <a:cubicBezTo>
                    <a:pt x="1834" y="5207"/>
                    <a:pt x="1733" y="5077"/>
                    <a:pt x="1594" y="5077"/>
                  </a:cubicBezTo>
                  <a:lnTo>
                    <a:pt x="901" y="5077"/>
                  </a:lnTo>
                  <a:cubicBezTo>
                    <a:pt x="636" y="5073"/>
                    <a:pt x="424" y="4861"/>
                    <a:pt x="424" y="4601"/>
                  </a:cubicBezTo>
                  <a:lnTo>
                    <a:pt x="424" y="910"/>
                  </a:lnTo>
                  <a:lnTo>
                    <a:pt x="429" y="910"/>
                  </a:lnTo>
                  <a:cubicBezTo>
                    <a:pt x="429" y="646"/>
                    <a:pt x="641" y="434"/>
                    <a:pt x="906" y="434"/>
                  </a:cubicBezTo>
                  <a:close/>
                  <a:moveTo>
                    <a:pt x="901" y="1"/>
                  </a:moveTo>
                  <a:cubicBezTo>
                    <a:pt x="400" y="6"/>
                    <a:pt x="1" y="410"/>
                    <a:pt x="1" y="910"/>
                  </a:cubicBezTo>
                  <a:lnTo>
                    <a:pt x="1" y="4596"/>
                  </a:lnTo>
                  <a:cubicBezTo>
                    <a:pt x="1" y="5097"/>
                    <a:pt x="405" y="5506"/>
                    <a:pt x="906" y="5506"/>
                  </a:cubicBezTo>
                  <a:lnTo>
                    <a:pt x="1324" y="5506"/>
                  </a:lnTo>
                  <a:lnTo>
                    <a:pt x="1007" y="6776"/>
                  </a:lnTo>
                  <a:cubicBezTo>
                    <a:pt x="949" y="7001"/>
                    <a:pt x="1128" y="7187"/>
                    <a:pt x="1328" y="7187"/>
                  </a:cubicBezTo>
                  <a:cubicBezTo>
                    <a:pt x="1393" y="7187"/>
                    <a:pt x="1460" y="7167"/>
                    <a:pt x="1521" y="7122"/>
                  </a:cubicBezTo>
                  <a:lnTo>
                    <a:pt x="3745" y="5506"/>
                  </a:lnTo>
                  <a:lnTo>
                    <a:pt x="6434" y="5506"/>
                  </a:lnTo>
                  <a:cubicBezTo>
                    <a:pt x="6935" y="5506"/>
                    <a:pt x="7344" y="5097"/>
                    <a:pt x="7344" y="4596"/>
                  </a:cubicBezTo>
                  <a:lnTo>
                    <a:pt x="7344" y="910"/>
                  </a:lnTo>
                  <a:cubicBezTo>
                    <a:pt x="7339" y="410"/>
                    <a:pt x="6935" y="1"/>
                    <a:pt x="64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7" name="Google Shape;15147;p138"/>
            <p:cNvSpPr/>
            <p:nvPr/>
          </p:nvSpPr>
          <p:spPr>
            <a:xfrm>
              <a:off x="5108086" y="2466699"/>
              <a:ext cx="33047" cy="11278"/>
            </a:xfrm>
            <a:custGeom>
              <a:avLst/>
              <a:gdLst/>
              <a:ahLst/>
              <a:cxnLst/>
              <a:rect l="l" t="t" r="r" b="b"/>
              <a:pathLst>
                <a:path w="1260" h="430" extrusionOk="0">
                  <a:moveTo>
                    <a:pt x="280" y="0"/>
                  </a:moveTo>
                  <a:cubicBezTo>
                    <a:pt x="1" y="0"/>
                    <a:pt x="1" y="430"/>
                    <a:pt x="280" y="430"/>
                  </a:cubicBezTo>
                  <a:cubicBezTo>
                    <a:pt x="286" y="430"/>
                    <a:pt x="292" y="429"/>
                    <a:pt x="298" y="429"/>
                  </a:cubicBezTo>
                  <a:lnTo>
                    <a:pt x="991" y="429"/>
                  </a:lnTo>
                  <a:cubicBezTo>
                    <a:pt x="1260" y="415"/>
                    <a:pt x="1260" y="15"/>
                    <a:pt x="991" y="1"/>
                  </a:cubicBezTo>
                  <a:lnTo>
                    <a:pt x="298" y="1"/>
                  </a:lnTo>
                  <a:cubicBezTo>
                    <a:pt x="292" y="0"/>
                    <a:pt x="286" y="0"/>
                    <a:pt x="2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8" name="Google Shape;15148;p138"/>
            <p:cNvSpPr/>
            <p:nvPr/>
          </p:nvSpPr>
          <p:spPr>
            <a:xfrm>
              <a:off x="5150496" y="2466699"/>
              <a:ext cx="82118" cy="11278"/>
            </a:xfrm>
            <a:custGeom>
              <a:avLst/>
              <a:gdLst/>
              <a:ahLst/>
              <a:cxnLst/>
              <a:rect l="l" t="t" r="r" b="b"/>
              <a:pathLst>
                <a:path w="3131" h="430" extrusionOk="0">
                  <a:moveTo>
                    <a:pt x="279" y="0"/>
                  </a:moveTo>
                  <a:cubicBezTo>
                    <a:pt x="0" y="0"/>
                    <a:pt x="0" y="430"/>
                    <a:pt x="279" y="430"/>
                  </a:cubicBezTo>
                  <a:cubicBezTo>
                    <a:pt x="285" y="430"/>
                    <a:pt x="291" y="429"/>
                    <a:pt x="297" y="429"/>
                  </a:cubicBezTo>
                  <a:lnTo>
                    <a:pt x="2833" y="429"/>
                  </a:lnTo>
                  <a:cubicBezTo>
                    <a:pt x="2839" y="429"/>
                    <a:pt x="2845" y="430"/>
                    <a:pt x="2851" y="430"/>
                  </a:cubicBezTo>
                  <a:cubicBezTo>
                    <a:pt x="3130" y="430"/>
                    <a:pt x="3130" y="0"/>
                    <a:pt x="2851" y="0"/>
                  </a:cubicBezTo>
                  <a:cubicBezTo>
                    <a:pt x="2845" y="0"/>
                    <a:pt x="2839" y="0"/>
                    <a:pt x="2833" y="1"/>
                  </a:cubicBezTo>
                  <a:lnTo>
                    <a:pt x="297" y="1"/>
                  </a:lnTo>
                  <a:cubicBezTo>
                    <a:pt x="291" y="0"/>
                    <a:pt x="285" y="0"/>
                    <a:pt x="2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9" name="Google Shape;15149;p138"/>
            <p:cNvSpPr/>
            <p:nvPr/>
          </p:nvSpPr>
          <p:spPr>
            <a:xfrm>
              <a:off x="5108060" y="2496861"/>
              <a:ext cx="123951" cy="11409"/>
            </a:xfrm>
            <a:custGeom>
              <a:avLst/>
              <a:gdLst/>
              <a:ahLst/>
              <a:cxnLst/>
              <a:rect l="l" t="t" r="r" b="b"/>
              <a:pathLst>
                <a:path w="4726" h="435" extrusionOk="0">
                  <a:moveTo>
                    <a:pt x="285" y="0"/>
                  </a:moveTo>
                  <a:cubicBezTo>
                    <a:pt x="0" y="0"/>
                    <a:pt x="0" y="434"/>
                    <a:pt x="285" y="434"/>
                  </a:cubicBezTo>
                  <a:cubicBezTo>
                    <a:pt x="289" y="434"/>
                    <a:pt x="294" y="434"/>
                    <a:pt x="299" y="434"/>
                  </a:cubicBezTo>
                  <a:lnTo>
                    <a:pt x="4451" y="434"/>
                  </a:lnTo>
                  <a:cubicBezTo>
                    <a:pt x="4725" y="419"/>
                    <a:pt x="4725" y="15"/>
                    <a:pt x="4451" y="1"/>
                  </a:cubicBezTo>
                  <a:lnTo>
                    <a:pt x="299" y="1"/>
                  </a:lnTo>
                  <a:cubicBezTo>
                    <a:pt x="294" y="1"/>
                    <a:pt x="289" y="0"/>
                    <a:pt x="2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0" name="Google Shape;15150;p138"/>
            <p:cNvSpPr/>
            <p:nvPr/>
          </p:nvSpPr>
          <p:spPr>
            <a:xfrm>
              <a:off x="5108060" y="2527153"/>
              <a:ext cx="82171" cy="11383"/>
            </a:xfrm>
            <a:custGeom>
              <a:avLst/>
              <a:gdLst/>
              <a:ahLst/>
              <a:cxnLst/>
              <a:rect l="l" t="t" r="r" b="b"/>
              <a:pathLst>
                <a:path w="3133" h="434" extrusionOk="0">
                  <a:moveTo>
                    <a:pt x="285" y="0"/>
                  </a:moveTo>
                  <a:cubicBezTo>
                    <a:pt x="0" y="0"/>
                    <a:pt x="0" y="434"/>
                    <a:pt x="285" y="434"/>
                  </a:cubicBezTo>
                  <a:cubicBezTo>
                    <a:pt x="289" y="434"/>
                    <a:pt x="294" y="434"/>
                    <a:pt x="299" y="434"/>
                  </a:cubicBezTo>
                  <a:lnTo>
                    <a:pt x="2834" y="434"/>
                  </a:lnTo>
                  <a:cubicBezTo>
                    <a:pt x="2839" y="434"/>
                    <a:pt x="2844" y="434"/>
                    <a:pt x="2848" y="434"/>
                  </a:cubicBezTo>
                  <a:cubicBezTo>
                    <a:pt x="3133" y="434"/>
                    <a:pt x="3133" y="0"/>
                    <a:pt x="2848" y="0"/>
                  </a:cubicBezTo>
                  <a:cubicBezTo>
                    <a:pt x="2844" y="0"/>
                    <a:pt x="2839" y="0"/>
                    <a:pt x="2834" y="1"/>
                  </a:cubicBezTo>
                  <a:lnTo>
                    <a:pt x="299" y="1"/>
                  </a:lnTo>
                  <a:cubicBezTo>
                    <a:pt x="294" y="0"/>
                    <a:pt x="289" y="0"/>
                    <a:pt x="2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1" name="Google Shape;15151;p138"/>
            <p:cNvSpPr/>
            <p:nvPr/>
          </p:nvSpPr>
          <p:spPr>
            <a:xfrm>
              <a:off x="5199437" y="2527153"/>
              <a:ext cx="32443" cy="11383"/>
            </a:xfrm>
            <a:custGeom>
              <a:avLst/>
              <a:gdLst/>
              <a:ahLst/>
              <a:cxnLst/>
              <a:rect l="l" t="t" r="r" b="b"/>
              <a:pathLst>
                <a:path w="1237" h="434" extrusionOk="0">
                  <a:moveTo>
                    <a:pt x="274" y="1"/>
                  </a:moveTo>
                  <a:cubicBezTo>
                    <a:pt x="0" y="15"/>
                    <a:pt x="0" y="419"/>
                    <a:pt x="274" y="434"/>
                  </a:cubicBezTo>
                  <a:lnTo>
                    <a:pt x="962" y="434"/>
                  </a:lnTo>
                  <a:cubicBezTo>
                    <a:pt x="1237" y="419"/>
                    <a:pt x="1237" y="15"/>
                    <a:pt x="9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52" name="Google Shape;15152;p138"/>
          <p:cNvGrpSpPr/>
          <p:nvPr/>
        </p:nvGrpSpPr>
        <p:grpSpPr>
          <a:xfrm>
            <a:off x="5747880" y="2258021"/>
            <a:ext cx="433645" cy="315176"/>
            <a:chOff x="5747880" y="2442596"/>
            <a:chExt cx="433645" cy="315176"/>
          </a:xfrm>
        </p:grpSpPr>
        <p:sp>
          <p:nvSpPr>
            <p:cNvPr id="15153" name="Google Shape;15153;p138"/>
            <p:cNvSpPr/>
            <p:nvPr/>
          </p:nvSpPr>
          <p:spPr>
            <a:xfrm>
              <a:off x="6018207" y="2462660"/>
              <a:ext cx="33597" cy="73857"/>
            </a:xfrm>
            <a:custGeom>
              <a:avLst/>
              <a:gdLst/>
              <a:ahLst/>
              <a:cxnLst/>
              <a:rect l="l" t="t" r="r" b="b"/>
              <a:pathLst>
                <a:path w="1281" h="2816" extrusionOk="0">
                  <a:moveTo>
                    <a:pt x="770" y="1"/>
                  </a:moveTo>
                  <a:cubicBezTo>
                    <a:pt x="347" y="1"/>
                    <a:pt x="1" y="342"/>
                    <a:pt x="1" y="766"/>
                  </a:cubicBezTo>
                  <a:lnTo>
                    <a:pt x="1" y="949"/>
                  </a:lnTo>
                  <a:cubicBezTo>
                    <a:pt x="1" y="1165"/>
                    <a:pt x="34" y="1387"/>
                    <a:pt x="106" y="1593"/>
                  </a:cubicBezTo>
                  <a:lnTo>
                    <a:pt x="511" y="2816"/>
                  </a:lnTo>
                  <a:lnTo>
                    <a:pt x="1281" y="2816"/>
                  </a:lnTo>
                  <a:lnTo>
                    <a:pt x="1281" y="1"/>
                  </a:ln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4" name="Google Shape;15154;p138"/>
            <p:cNvSpPr/>
            <p:nvPr/>
          </p:nvSpPr>
          <p:spPr>
            <a:xfrm>
              <a:off x="6031714" y="2455972"/>
              <a:ext cx="80414" cy="80414"/>
            </a:xfrm>
            <a:custGeom>
              <a:avLst/>
              <a:gdLst/>
              <a:ahLst/>
              <a:cxnLst/>
              <a:rect l="l" t="t" r="r" b="b"/>
              <a:pathLst>
                <a:path w="3066" h="3066" extrusionOk="0">
                  <a:moveTo>
                    <a:pt x="766" y="1"/>
                  </a:moveTo>
                  <a:cubicBezTo>
                    <a:pt x="342" y="1"/>
                    <a:pt x="0" y="342"/>
                    <a:pt x="0" y="766"/>
                  </a:cubicBezTo>
                  <a:cubicBezTo>
                    <a:pt x="0" y="1050"/>
                    <a:pt x="227" y="1276"/>
                    <a:pt x="511" y="1276"/>
                  </a:cubicBezTo>
                  <a:lnTo>
                    <a:pt x="2555" y="3066"/>
                  </a:lnTo>
                  <a:lnTo>
                    <a:pt x="3008" y="1483"/>
                  </a:lnTo>
                  <a:cubicBezTo>
                    <a:pt x="3046" y="1348"/>
                    <a:pt x="3066" y="1204"/>
                    <a:pt x="3066" y="1064"/>
                  </a:cubicBezTo>
                  <a:lnTo>
                    <a:pt x="3066" y="1"/>
                  </a:ln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5" name="Google Shape;15155;p138"/>
            <p:cNvSpPr/>
            <p:nvPr/>
          </p:nvSpPr>
          <p:spPr>
            <a:xfrm>
              <a:off x="6045090" y="2556554"/>
              <a:ext cx="40285" cy="40285"/>
            </a:xfrm>
            <a:custGeom>
              <a:avLst/>
              <a:gdLst/>
              <a:ahLst/>
              <a:cxnLst/>
              <a:rect l="l" t="t" r="r" b="b"/>
              <a:pathLst>
                <a:path w="1536" h="1536" extrusionOk="0">
                  <a:moveTo>
                    <a:pt x="1" y="1"/>
                  </a:moveTo>
                  <a:lnTo>
                    <a:pt x="1" y="1536"/>
                  </a:lnTo>
                  <a:lnTo>
                    <a:pt x="1535" y="1536"/>
                  </a:lnTo>
                  <a:lnTo>
                    <a:pt x="1535"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6" name="Google Shape;15156;p138"/>
            <p:cNvSpPr/>
            <p:nvPr/>
          </p:nvSpPr>
          <p:spPr>
            <a:xfrm>
              <a:off x="5998012" y="2572842"/>
              <a:ext cx="134180" cy="117893"/>
            </a:xfrm>
            <a:custGeom>
              <a:avLst/>
              <a:gdLst/>
              <a:ahLst/>
              <a:cxnLst/>
              <a:rect l="l" t="t" r="r" b="b"/>
              <a:pathLst>
                <a:path w="5116" h="4495" extrusionOk="0">
                  <a:moveTo>
                    <a:pt x="1796" y="0"/>
                  </a:moveTo>
                  <a:lnTo>
                    <a:pt x="559" y="352"/>
                  </a:lnTo>
                  <a:cubicBezTo>
                    <a:pt x="232" y="448"/>
                    <a:pt x="1" y="746"/>
                    <a:pt x="1" y="1088"/>
                  </a:cubicBezTo>
                  <a:lnTo>
                    <a:pt x="1" y="4495"/>
                  </a:lnTo>
                  <a:lnTo>
                    <a:pt x="4091" y="4495"/>
                  </a:lnTo>
                  <a:cubicBezTo>
                    <a:pt x="4658" y="4495"/>
                    <a:pt x="5116" y="4037"/>
                    <a:pt x="5116" y="3470"/>
                  </a:cubicBezTo>
                  <a:lnTo>
                    <a:pt x="5116" y="1088"/>
                  </a:lnTo>
                  <a:cubicBezTo>
                    <a:pt x="5116" y="746"/>
                    <a:pt x="4889" y="448"/>
                    <a:pt x="4562" y="352"/>
                  </a:cubicBezTo>
                  <a:lnTo>
                    <a:pt x="3326" y="0"/>
                  </a:lnTo>
                  <a:lnTo>
                    <a:pt x="3027" y="361"/>
                  </a:lnTo>
                  <a:cubicBezTo>
                    <a:pt x="2905" y="506"/>
                    <a:pt x="2733" y="578"/>
                    <a:pt x="2561" y="578"/>
                  </a:cubicBezTo>
                  <a:cubicBezTo>
                    <a:pt x="2389" y="578"/>
                    <a:pt x="2217" y="506"/>
                    <a:pt x="2094" y="361"/>
                  </a:cubicBezTo>
                  <a:lnTo>
                    <a:pt x="1796" y="0"/>
                  </a:ln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7" name="Google Shape;15157;p138"/>
            <p:cNvSpPr/>
            <p:nvPr/>
          </p:nvSpPr>
          <p:spPr>
            <a:xfrm>
              <a:off x="6024895" y="2489543"/>
              <a:ext cx="80545" cy="73726"/>
            </a:xfrm>
            <a:custGeom>
              <a:avLst/>
              <a:gdLst/>
              <a:ahLst/>
              <a:cxnLst/>
              <a:rect l="l" t="t" r="r" b="b"/>
              <a:pathLst>
                <a:path w="3071" h="2811" extrusionOk="0">
                  <a:moveTo>
                    <a:pt x="971" y="0"/>
                  </a:moveTo>
                  <a:cubicBezTo>
                    <a:pt x="837" y="0"/>
                    <a:pt x="709" y="57"/>
                    <a:pt x="617" y="150"/>
                  </a:cubicBezTo>
                  <a:lnTo>
                    <a:pt x="362" y="405"/>
                  </a:lnTo>
                  <a:cubicBezTo>
                    <a:pt x="131" y="636"/>
                    <a:pt x="1" y="949"/>
                    <a:pt x="1" y="1276"/>
                  </a:cubicBezTo>
                  <a:cubicBezTo>
                    <a:pt x="1" y="2123"/>
                    <a:pt x="689" y="2811"/>
                    <a:pt x="1536" y="2811"/>
                  </a:cubicBezTo>
                  <a:cubicBezTo>
                    <a:pt x="2382" y="2811"/>
                    <a:pt x="3071" y="2123"/>
                    <a:pt x="3071" y="1276"/>
                  </a:cubicBezTo>
                  <a:lnTo>
                    <a:pt x="3071" y="949"/>
                  </a:lnTo>
                  <a:cubicBezTo>
                    <a:pt x="3071" y="814"/>
                    <a:pt x="3018" y="684"/>
                    <a:pt x="2921" y="588"/>
                  </a:cubicBezTo>
                  <a:cubicBezTo>
                    <a:pt x="2527" y="203"/>
                    <a:pt x="1805" y="25"/>
                    <a:pt x="987" y="1"/>
                  </a:cubicBezTo>
                  <a:cubicBezTo>
                    <a:pt x="982" y="0"/>
                    <a:pt x="976" y="0"/>
                    <a:pt x="971"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8" name="Google Shape;15158;p138"/>
            <p:cNvSpPr/>
            <p:nvPr/>
          </p:nvSpPr>
          <p:spPr>
            <a:xfrm>
              <a:off x="6024895" y="2489543"/>
              <a:ext cx="80282" cy="72099"/>
            </a:xfrm>
            <a:custGeom>
              <a:avLst/>
              <a:gdLst/>
              <a:ahLst/>
              <a:cxnLst/>
              <a:rect l="l" t="t" r="r" b="b"/>
              <a:pathLst>
                <a:path w="3061" h="2749" extrusionOk="0">
                  <a:moveTo>
                    <a:pt x="971" y="0"/>
                  </a:moveTo>
                  <a:cubicBezTo>
                    <a:pt x="837" y="0"/>
                    <a:pt x="709" y="57"/>
                    <a:pt x="617" y="150"/>
                  </a:cubicBezTo>
                  <a:lnTo>
                    <a:pt x="362" y="405"/>
                  </a:lnTo>
                  <a:cubicBezTo>
                    <a:pt x="131" y="636"/>
                    <a:pt x="1" y="949"/>
                    <a:pt x="1" y="1276"/>
                  </a:cubicBezTo>
                  <a:cubicBezTo>
                    <a:pt x="1" y="1959"/>
                    <a:pt x="453" y="2561"/>
                    <a:pt x="1112" y="2748"/>
                  </a:cubicBezTo>
                  <a:cubicBezTo>
                    <a:pt x="891" y="2479"/>
                    <a:pt x="771" y="2137"/>
                    <a:pt x="771" y="1786"/>
                  </a:cubicBezTo>
                  <a:lnTo>
                    <a:pt x="771" y="1276"/>
                  </a:lnTo>
                  <a:cubicBezTo>
                    <a:pt x="771" y="994"/>
                    <a:pt x="997" y="765"/>
                    <a:pt x="1276" y="765"/>
                  </a:cubicBezTo>
                  <a:cubicBezTo>
                    <a:pt x="1287" y="765"/>
                    <a:pt x="1298" y="765"/>
                    <a:pt x="1309" y="766"/>
                  </a:cubicBezTo>
                  <a:cubicBezTo>
                    <a:pt x="1824" y="799"/>
                    <a:pt x="2594" y="886"/>
                    <a:pt x="3061" y="1112"/>
                  </a:cubicBezTo>
                  <a:cubicBezTo>
                    <a:pt x="3046" y="1002"/>
                    <a:pt x="3003" y="665"/>
                    <a:pt x="2921" y="588"/>
                  </a:cubicBezTo>
                  <a:cubicBezTo>
                    <a:pt x="2527" y="203"/>
                    <a:pt x="1805" y="25"/>
                    <a:pt x="987" y="1"/>
                  </a:cubicBezTo>
                  <a:cubicBezTo>
                    <a:pt x="982" y="0"/>
                    <a:pt x="976" y="0"/>
                    <a:pt x="971"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9" name="Google Shape;15159;p138"/>
            <p:cNvSpPr/>
            <p:nvPr/>
          </p:nvSpPr>
          <p:spPr>
            <a:xfrm>
              <a:off x="6045090" y="2589889"/>
              <a:ext cx="87102" cy="100845"/>
            </a:xfrm>
            <a:custGeom>
              <a:avLst/>
              <a:gdLst/>
              <a:ahLst/>
              <a:cxnLst/>
              <a:rect l="l" t="t" r="r" b="b"/>
              <a:pathLst>
                <a:path w="3321" h="3845" extrusionOk="0">
                  <a:moveTo>
                    <a:pt x="3186" y="0"/>
                  </a:moveTo>
                  <a:lnTo>
                    <a:pt x="2527" y="659"/>
                  </a:lnTo>
                  <a:cubicBezTo>
                    <a:pt x="2382" y="804"/>
                    <a:pt x="2301" y="996"/>
                    <a:pt x="2301" y="1203"/>
                  </a:cubicBezTo>
                  <a:lnTo>
                    <a:pt x="2301" y="2565"/>
                  </a:lnTo>
                  <a:lnTo>
                    <a:pt x="1" y="2565"/>
                  </a:lnTo>
                  <a:lnTo>
                    <a:pt x="1" y="3845"/>
                  </a:lnTo>
                  <a:lnTo>
                    <a:pt x="2301" y="3845"/>
                  </a:lnTo>
                  <a:cubicBezTo>
                    <a:pt x="2863" y="3845"/>
                    <a:pt x="3321" y="3387"/>
                    <a:pt x="3321" y="2820"/>
                  </a:cubicBezTo>
                  <a:lnTo>
                    <a:pt x="3321" y="438"/>
                  </a:lnTo>
                  <a:cubicBezTo>
                    <a:pt x="3321" y="284"/>
                    <a:pt x="3272" y="130"/>
                    <a:pt x="3186" y="0"/>
                  </a:cubicBezTo>
                  <a:close/>
                </a:path>
              </a:pathLst>
            </a:custGeom>
            <a:solidFill>
              <a:srgbClr val="677C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0" name="Google Shape;15160;p138"/>
            <p:cNvSpPr/>
            <p:nvPr/>
          </p:nvSpPr>
          <p:spPr>
            <a:xfrm>
              <a:off x="5984636" y="2616878"/>
              <a:ext cx="93921" cy="67037"/>
            </a:xfrm>
            <a:custGeom>
              <a:avLst/>
              <a:gdLst/>
              <a:ahLst/>
              <a:cxnLst/>
              <a:rect l="l" t="t" r="r" b="b"/>
              <a:pathLst>
                <a:path w="3581" h="2556" extrusionOk="0">
                  <a:moveTo>
                    <a:pt x="256" y="1"/>
                  </a:moveTo>
                  <a:cubicBezTo>
                    <a:pt x="116" y="1"/>
                    <a:pt x="1" y="116"/>
                    <a:pt x="1" y="256"/>
                  </a:cubicBezTo>
                  <a:lnTo>
                    <a:pt x="1" y="2301"/>
                  </a:lnTo>
                  <a:cubicBezTo>
                    <a:pt x="1" y="2445"/>
                    <a:pt x="116" y="2556"/>
                    <a:pt x="256" y="2556"/>
                  </a:cubicBezTo>
                  <a:lnTo>
                    <a:pt x="3326" y="2556"/>
                  </a:lnTo>
                  <a:cubicBezTo>
                    <a:pt x="3465" y="2556"/>
                    <a:pt x="3581" y="2445"/>
                    <a:pt x="3581" y="2301"/>
                  </a:cubicBezTo>
                  <a:lnTo>
                    <a:pt x="3581" y="256"/>
                  </a:lnTo>
                  <a:cubicBezTo>
                    <a:pt x="3581" y="116"/>
                    <a:pt x="3465" y="1"/>
                    <a:pt x="3326" y="1"/>
                  </a:cubicBez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1" name="Google Shape;15161;p138"/>
            <p:cNvSpPr/>
            <p:nvPr/>
          </p:nvSpPr>
          <p:spPr>
            <a:xfrm>
              <a:off x="5810223" y="2563242"/>
              <a:ext cx="134311" cy="120804"/>
            </a:xfrm>
            <a:custGeom>
              <a:avLst/>
              <a:gdLst/>
              <a:ahLst/>
              <a:cxnLst/>
              <a:rect l="l" t="t" r="r" b="b"/>
              <a:pathLst>
                <a:path w="5121" h="4606" extrusionOk="0">
                  <a:moveTo>
                    <a:pt x="1791" y="1"/>
                  </a:moveTo>
                  <a:lnTo>
                    <a:pt x="1791" y="131"/>
                  </a:lnTo>
                  <a:cubicBezTo>
                    <a:pt x="1791" y="357"/>
                    <a:pt x="1642" y="559"/>
                    <a:pt x="1420" y="621"/>
                  </a:cubicBezTo>
                  <a:lnTo>
                    <a:pt x="559" y="867"/>
                  </a:lnTo>
                  <a:cubicBezTo>
                    <a:pt x="227" y="963"/>
                    <a:pt x="1" y="1261"/>
                    <a:pt x="1" y="1603"/>
                  </a:cubicBezTo>
                  <a:lnTo>
                    <a:pt x="1" y="3840"/>
                  </a:lnTo>
                  <a:cubicBezTo>
                    <a:pt x="1" y="4264"/>
                    <a:pt x="347" y="4606"/>
                    <a:pt x="771" y="4606"/>
                  </a:cubicBezTo>
                  <a:lnTo>
                    <a:pt x="4351" y="4606"/>
                  </a:lnTo>
                  <a:cubicBezTo>
                    <a:pt x="4774" y="4606"/>
                    <a:pt x="5121" y="4264"/>
                    <a:pt x="5121" y="3840"/>
                  </a:cubicBezTo>
                  <a:lnTo>
                    <a:pt x="5121" y="1603"/>
                  </a:lnTo>
                  <a:cubicBezTo>
                    <a:pt x="5116" y="1261"/>
                    <a:pt x="4890" y="958"/>
                    <a:pt x="4562" y="867"/>
                  </a:cubicBezTo>
                  <a:lnTo>
                    <a:pt x="3701" y="621"/>
                  </a:lnTo>
                  <a:cubicBezTo>
                    <a:pt x="3480" y="554"/>
                    <a:pt x="3331" y="352"/>
                    <a:pt x="3331" y="121"/>
                  </a:cubicBezTo>
                  <a:lnTo>
                    <a:pt x="3331" y="1"/>
                  </a:ln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2" name="Google Shape;15162;p138"/>
            <p:cNvSpPr/>
            <p:nvPr/>
          </p:nvSpPr>
          <p:spPr>
            <a:xfrm>
              <a:off x="5810223" y="2593797"/>
              <a:ext cx="26909" cy="90249"/>
            </a:xfrm>
            <a:custGeom>
              <a:avLst/>
              <a:gdLst/>
              <a:ahLst/>
              <a:cxnLst/>
              <a:rect l="l" t="t" r="r" b="b"/>
              <a:pathLst>
                <a:path w="1026" h="3441" extrusionOk="0">
                  <a:moveTo>
                    <a:pt x="140" y="0"/>
                  </a:moveTo>
                  <a:cubicBezTo>
                    <a:pt x="49" y="125"/>
                    <a:pt x="1" y="279"/>
                    <a:pt x="1" y="438"/>
                  </a:cubicBezTo>
                  <a:lnTo>
                    <a:pt x="1" y="2671"/>
                  </a:lnTo>
                  <a:cubicBezTo>
                    <a:pt x="1" y="3094"/>
                    <a:pt x="342" y="3441"/>
                    <a:pt x="766" y="3441"/>
                  </a:cubicBezTo>
                  <a:lnTo>
                    <a:pt x="1026" y="3441"/>
                  </a:lnTo>
                  <a:lnTo>
                    <a:pt x="1026" y="881"/>
                  </a:lnTo>
                  <a:lnTo>
                    <a:pt x="140" y="0"/>
                  </a:ln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3" name="Google Shape;15163;p138"/>
            <p:cNvSpPr/>
            <p:nvPr/>
          </p:nvSpPr>
          <p:spPr>
            <a:xfrm>
              <a:off x="5917624" y="2593797"/>
              <a:ext cx="26778" cy="90249"/>
            </a:xfrm>
            <a:custGeom>
              <a:avLst/>
              <a:gdLst/>
              <a:ahLst/>
              <a:cxnLst/>
              <a:rect l="l" t="t" r="r" b="b"/>
              <a:pathLst>
                <a:path w="1021" h="3441" extrusionOk="0">
                  <a:moveTo>
                    <a:pt x="881" y="0"/>
                  </a:moveTo>
                  <a:lnTo>
                    <a:pt x="1" y="881"/>
                  </a:lnTo>
                  <a:lnTo>
                    <a:pt x="1" y="3441"/>
                  </a:lnTo>
                  <a:lnTo>
                    <a:pt x="256" y="3441"/>
                  </a:lnTo>
                  <a:cubicBezTo>
                    <a:pt x="679" y="3441"/>
                    <a:pt x="1021" y="3094"/>
                    <a:pt x="1021" y="2671"/>
                  </a:cubicBezTo>
                  <a:lnTo>
                    <a:pt x="1021" y="438"/>
                  </a:lnTo>
                  <a:cubicBezTo>
                    <a:pt x="1021" y="279"/>
                    <a:pt x="973" y="125"/>
                    <a:pt x="881" y="0"/>
                  </a:cubicBez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4" name="Google Shape;15164;p138"/>
            <p:cNvSpPr/>
            <p:nvPr/>
          </p:nvSpPr>
          <p:spPr>
            <a:xfrm>
              <a:off x="5845053" y="2563242"/>
              <a:ext cx="64520" cy="20090"/>
            </a:xfrm>
            <a:custGeom>
              <a:avLst/>
              <a:gdLst/>
              <a:ahLst/>
              <a:cxnLst/>
              <a:rect l="l" t="t" r="r" b="b"/>
              <a:pathLst>
                <a:path w="2460" h="766" extrusionOk="0">
                  <a:moveTo>
                    <a:pt x="463" y="1"/>
                  </a:moveTo>
                  <a:lnTo>
                    <a:pt x="463" y="131"/>
                  </a:lnTo>
                  <a:cubicBezTo>
                    <a:pt x="463" y="357"/>
                    <a:pt x="314" y="559"/>
                    <a:pt x="92" y="621"/>
                  </a:cubicBezTo>
                  <a:lnTo>
                    <a:pt x="1" y="645"/>
                  </a:lnTo>
                  <a:cubicBezTo>
                    <a:pt x="410" y="727"/>
                    <a:pt x="819" y="766"/>
                    <a:pt x="1233" y="766"/>
                  </a:cubicBezTo>
                  <a:cubicBezTo>
                    <a:pt x="1647" y="766"/>
                    <a:pt x="2056" y="722"/>
                    <a:pt x="2460" y="645"/>
                  </a:cubicBezTo>
                  <a:lnTo>
                    <a:pt x="2378" y="621"/>
                  </a:lnTo>
                  <a:cubicBezTo>
                    <a:pt x="2152" y="554"/>
                    <a:pt x="2003" y="352"/>
                    <a:pt x="2003" y="121"/>
                  </a:cubicBezTo>
                  <a:lnTo>
                    <a:pt x="2003" y="1"/>
                  </a:ln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5" name="Google Shape;15165;p138"/>
            <p:cNvSpPr/>
            <p:nvPr/>
          </p:nvSpPr>
          <p:spPr>
            <a:xfrm>
              <a:off x="5818301" y="2449153"/>
              <a:ext cx="118155" cy="120804"/>
            </a:xfrm>
            <a:custGeom>
              <a:avLst/>
              <a:gdLst/>
              <a:ahLst/>
              <a:cxnLst/>
              <a:rect l="l" t="t" r="r" b="b"/>
              <a:pathLst>
                <a:path w="4505" h="4606" extrusionOk="0">
                  <a:moveTo>
                    <a:pt x="2253" y="1"/>
                  </a:moveTo>
                  <a:cubicBezTo>
                    <a:pt x="1261" y="1"/>
                    <a:pt x="530" y="814"/>
                    <a:pt x="463" y="1815"/>
                  </a:cubicBezTo>
                  <a:cubicBezTo>
                    <a:pt x="424" y="2335"/>
                    <a:pt x="256" y="3331"/>
                    <a:pt x="44" y="3918"/>
                  </a:cubicBezTo>
                  <a:cubicBezTo>
                    <a:pt x="1" y="4052"/>
                    <a:pt x="68" y="4197"/>
                    <a:pt x="198" y="4240"/>
                  </a:cubicBezTo>
                  <a:cubicBezTo>
                    <a:pt x="857" y="4476"/>
                    <a:pt x="1550" y="4601"/>
                    <a:pt x="2253" y="4606"/>
                  </a:cubicBezTo>
                  <a:cubicBezTo>
                    <a:pt x="2950" y="4601"/>
                    <a:pt x="3648" y="4476"/>
                    <a:pt x="4307" y="4240"/>
                  </a:cubicBezTo>
                  <a:cubicBezTo>
                    <a:pt x="4437" y="4197"/>
                    <a:pt x="4505" y="4052"/>
                    <a:pt x="4461" y="3918"/>
                  </a:cubicBezTo>
                  <a:cubicBezTo>
                    <a:pt x="4245" y="3331"/>
                    <a:pt x="4081" y="2335"/>
                    <a:pt x="4043" y="1815"/>
                  </a:cubicBezTo>
                  <a:cubicBezTo>
                    <a:pt x="3970" y="814"/>
                    <a:pt x="3239" y="1"/>
                    <a:pt x="2253"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6" name="Google Shape;15166;p138"/>
            <p:cNvSpPr/>
            <p:nvPr/>
          </p:nvSpPr>
          <p:spPr>
            <a:xfrm>
              <a:off x="5818301" y="2449153"/>
              <a:ext cx="71968" cy="118417"/>
            </a:xfrm>
            <a:custGeom>
              <a:avLst/>
              <a:gdLst/>
              <a:ahLst/>
              <a:cxnLst/>
              <a:rect l="l" t="t" r="r" b="b"/>
              <a:pathLst>
                <a:path w="2744" h="4515" extrusionOk="0">
                  <a:moveTo>
                    <a:pt x="2253" y="1"/>
                  </a:moveTo>
                  <a:cubicBezTo>
                    <a:pt x="1261" y="1"/>
                    <a:pt x="530" y="819"/>
                    <a:pt x="463" y="1815"/>
                  </a:cubicBezTo>
                  <a:cubicBezTo>
                    <a:pt x="424" y="2335"/>
                    <a:pt x="256" y="3331"/>
                    <a:pt x="44" y="3922"/>
                  </a:cubicBezTo>
                  <a:cubicBezTo>
                    <a:pt x="1" y="4052"/>
                    <a:pt x="68" y="4197"/>
                    <a:pt x="198" y="4245"/>
                  </a:cubicBezTo>
                  <a:cubicBezTo>
                    <a:pt x="540" y="4360"/>
                    <a:pt x="886" y="4452"/>
                    <a:pt x="1237" y="4514"/>
                  </a:cubicBezTo>
                  <a:cubicBezTo>
                    <a:pt x="1228" y="4461"/>
                    <a:pt x="1228" y="4408"/>
                    <a:pt x="1242" y="4356"/>
                  </a:cubicBezTo>
                  <a:cubicBezTo>
                    <a:pt x="1425" y="3701"/>
                    <a:pt x="1569" y="2594"/>
                    <a:pt x="1603" y="2017"/>
                  </a:cubicBezTo>
                  <a:cubicBezTo>
                    <a:pt x="1651" y="1088"/>
                    <a:pt x="2104" y="309"/>
                    <a:pt x="2743" y="78"/>
                  </a:cubicBezTo>
                  <a:cubicBezTo>
                    <a:pt x="2585" y="25"/>
                    <a:pt x="2421" y="1"/>
                    <a:pt x="2253" y="1"/>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7" name="Google Shape;15167;p138"/>
            <p:cNvSpPr/>
            <p:nvPr/>
          </p:nvSpPr>
          <p:spPr>
            <a:xfrm>
              <a:off x="5769963" y="2684020"/>
              <a:ext cx="389111" cy="26778"/>
            </a:xfrm>
            <a:custGeom>
              <a:avLst/>
              <a:gdLst/>
              <a:ahLst/>
              <a:cxnLst/>
              <a:rect l="l" t="t" r="r" b="b"/>
              <a:pathLst>
                <a:path w="14836" h="1021" extrusionOk="0">
                  <a:moveTo>
                    <a:pt x="1" y="1"/>
                  </a:moveTo>
                  <a:lnTo>
                    <a:pt x="1" y="1021"/>
                  </a:lnTo>
                  <a:lnTo>
                    <a:pt x="14836" y="1021"/>
                  </a:lnTo>
                  <a:lnTo>
                    <a:pt x="14836"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8" name="Google Shape;15168;p138"/>
            <p:cNvSpPr/>
            <p:nvPr/>
          </p:nvSpPr>
          <p:spPr>
            <a:xfrm>
              <a:off x="5837106" y="2616878"/>
              <a:ext cx="80545" cy="107428"/>
            </a:xfrm>
            <a:custGeom>
              <a:avLst/>
              <a:gdLst/>
              <a:ahLst/>
              <a:cxnLst/>
              <a:rect l="l" t="t" r="r" b="b"/>
              <a:pathLst>
                <a:path w="3071" h="4096" extrusionOk="0">
                  <a:moveTo>
                    <a:pt x="516" y="1"/>
                  </a:moveTo>
                  <a:cubicBezTo>
                    <a:pt x="232" y="1"/>
                    <a:pt x="1" y="232"/>
                    <a:pt x="1" y="511"/>
                  </a:cubicBezTo>
                  <a:lnTo>
                    <a:pt x="1" y="4095"/>
                  </a:lnTo>
                  <a:lnTo>
                    <a:pt x="3071" y="4095"/>
                  </a:lnTo>
                  <a:lnTo>
                    <a:pt x="3071" y="516"/>
                  </a:lnTo>
                  <a:cubicBezTo>
                    <a:pt x="3071" y="232"/>
                    <a:pt x="2840" y="1"/>
                    <a:pt x="2561" y="1"/>
                  </a:cubicBezTo>
                  <a:close/>
                </a:path>
              </a:pathLst>
            </a:custGeom>
            <a:solidFill>
              <a:srgbClr val="A1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9" name="Google Shape;15169;p138"/>
            <p:cNvSpPr/>
            <p:nvPr/>
          </p:nvSpPr>
          <p:spPr>
            <a:xfrm>
              <a:off x="6036750" y="2482986"/>
              <a:ext cx="57412" cy="19094"/>
            </a:xfrm>
            <a:custGeom>
              <a:avLst/>
              <a:gdLst/>
              <a:ahLst/>
              <a:cxnLst/>
              <a:rect l="l" t="t" r="r" b="b"/>
              <a:pathLst>
                <a:path w="2189" h="728" extrusionOk="0">
                  <a:moveTo>
                    <a:pt x="323" y="0"/>
                  </a:moveTo>
                  <a:cubicBezTo>
                    <a:pt x="1" y="0"/>
                    <a:pt x="1" y="482"/>
                    <a:pt x="323" y="482"/>
                  </a:cubicBezTo>
                  <a:cubicBezTo>
                    <a:pt x="336" y="481"/>
                    <a:pt x="350" y="481"/>
                    <a:pt x="365" y="481"/>
                  </a:cubicBezTo>
                  <a:cubicBezTo>
                    <a:pt x="666" y="481"/>
                    <a:pt x="1390" y="529"/>
                    <a:pt x="1752" y="708"/>
                  </a:cubicBezTo>
                  <a:cubicBezTo>
                    <a:pt x="1786" y="721"/>
                    <a:pt x="1818" y="727"/>
                    <a:pt x="1849" y="727"/>
                  </a:cubicBezTo>
                  <a:cubicBezTo>
                    <a:pt x="2067" y="727"/>
                    <a:pt x="2188" y="415"/>
                    <a:pt x="1969" y="280"/>
                  </a:cubicBezTo>
                  <a:cubicBezTo>
                    <a:pt x="1411" y="0"/>
                    <a:pt x="367" y="0"/>
                    <a:pt x="3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0" name="Google Shape;15170;p138"/>
            <p:cNvSpPr/>
            <p:nvPr/>
          </p:nvSpPr>
          <p:spPr>
            <a:xfrm>
              <a:off x="5747880" y="2442596"/>
              <a:ext cx="433645" cy="315176"/>
            </a:xfrm>
            <a:custGeom>
              <a:avLst/>
              <a:gdLst/>
              <a:ahLst/>
              <a:cxnLst/>
              <a:rect l="l" t="t" r="r" b="b"/>
              <a:pathLst>
                <a:path w="16534" h="12017" extrusionOk="0">
                  <a:moveTo>
                    <a:pt x="13661" y="737"/>
                  </a:moveTo>
                  <a:lnTo>
                    <a:pt x="13661" y="1733"/>
                  </a:lnTo>
                  <a:cubicBezTo>
                    <a:pt x="13661" y="1897"/>
                    <a:pt x="13623" y="2055"/>
                    <a:pt x="13551" y="2200"/>
                  </a:cubicBezTo>
                  <a:lnTo>
                    <a:pt x="13430" y="2440"/>
                  </a:lnTo>
                  <a:cubicBezTo>
                    <a:pt x="13416" y="2474"/>
                    <a:pt x="13406" y="2512"/>
                    <a:pt x="13406" y="2546"/>
                  </a:cubicBezTo>
                  <a:lnTo>
                    <a:pt x="13406" y="3061"/>
                  </a:lnTo>
                  <a:cubicBezTo>
                    <a:pt x="13406" y="3778"/>
                    <a:pt x="12824" y="4356"/>
                    <a:pt x="12112" y="4356"/>
                  </a:cubicBezTo>
                  <a:cubicBezTo>
                    <a:pt x="12098" y="4356"/>
                    <a:pt x="12083" y="4356"/>
                    <a:pt x="12069" y="4355"/>
                  </a:cubicBezTo>
                  <a:cubicBezTo>
                    <a:pt x="11371" y="4336"/>
                    <a:pt x="10808" y="3725"/>
                    <a:pt x="10808" y="2994"/>
                  </a:cubicBezTo>
                  <a:lnTo>
                    <a:pt x="10808" y="2546"/>
                  </a:lnTo>
                  <a:cubicBezTo>
                    <a:pt x="10808" y="2512"/>
                    <a:pt x="10798" y="2474"/>
                    <a:pt x="10784" y="2440"/>
                  </a:cubicBezTo>
                  <a:lnTo>
                    <a:pt x="10640" y="2142"/>
                  </a:lnTo>
                  <a:cubicBezTo>
                    <a:pt x="10582" y="2031"/>
                    <a:pt x="10553" y="1911"/>
                    <a:pt x="10553" y="1791"/>
                  </a:cubicBezTo>
                  <a:lnTo>
                    <a:pt x="10553" y="1781"/>
                  </a:lnTo>
                  <a:cubicBezTo>
                    <a:pt x="10553" y="1204"/>
                    <a:pt x="11020" y="742"/>
                    <a:pt x="11597" y="737"/>
                  </a:cubicBezTo>
                  <a:close/>
                  <a:moveTo>
                    <a:pt x="4931" y="481"/>
                  </a:moveTo>
                  <a:cubicBezTo>
                    <a:pt x="5320" y="481"/>
                    <a:pt x="5710" y="633"/>
                    <a:pt x="6001" y="939"/>
                  </a:cubicBezTo>
                  <a:cubicBezTo>
                    <a:pt x="6290" y="1252"/>
                    <a:pt x="6463" y="1651"/>
                    <a:pt x="6487" y="2075"/>
                  </a:cubicBezTo>
                  <a:cubicBezTo>
                    <a:pt x="6521" y="2585"/>
                    <a:pt x="6694" y="3624"/>
                    <a:pt x="6920" y="4249"/>
                  </a:cubicBezTo>
                  <a:cubicBezTo>
                    <a:pt x="6920" y="4249"/>
                    <a:pt x="6920" y="4254"/>
                    <a:pt x="6920" y="4254"/>
                  </a:cubicBezTo>
                  <a:cubicBezTo>
                    <a:pt x="6915" y="4259"/>
                    <a:pt x="6915" y="4259"/>
                    <a:pt x="6911" y="4264"/>
                  </a:cubicBezTo>
                  <a:cubicBezTo>
                    <a:pt x="6271" y="4497"/>
                    <a:pt x="5601" y="4614"/>
                    <a:pt x="4931" y="4614"/>
                  </a:cubicBezTo>
                  <a:cubicBezTo>
                    <a:pt x="4262" y="4614"/>
                    <a:pt x="3593" y="4497"/>
                    <a:pt x="2955" y="4264"/>
                  </a:cubicBezTo>
                  <a:cubicBezTo>
                    <a:pt x="2950" y="4259"/>
                    <a:pt x="2946" y="4259"/>
                    <a:pt x="2946" y="4254"/>
                  </a:cubicBezTo>
                  <a:cubicBezTo>
                    <a:pt x="2946" y="4254"/>
                    <a:pt x="2946" y="4249"/>
                    <a:pt x="2946" y="4249"/>
                  </a:cubicBezTo>
                  <a:cubicBezTo>
                    <a:pt x="3172" y="3624"/>
                    <a:pt x="3340" y="2585"/>
                    <a:pt x="3379" y="2075"/>
                  </a:cubicBezTo>
                  <a:cubicBezTo>
                    <a:pt x="3403" y="1651"/>
                    <a:pt x="3576" y="1252"/>
                    <a:pt x="3865" y="939"/>
                  </a:cubicBezTo>
                  <a:cubicBezTo>
                    <a:pt x="4153" y="633"/>
                    <a:pt x="4542" y="481"/>
                    <a:pt x="4931" y="481"/>
                  </a:cubicBezTo>
                  <a:close/>
                  <a:moveTo>
                    <a:pt x="12636" y="4755"/>
                  </a:moveTo>
                  <a:cubicBezTo>
                    <a:pt x="12636" y="4827"/>
                    <a:pt x="12651" y="4899"/>
                    <a:pt x="12675" y="4971"/>
                  </a:cubicBezTo>
                  <a:lnTo>
                    <a:pt x="12478" y="5164"/>
                  </a:lnTo>
                  <a:cubicBezTo>
                    <a:pt x="12374" y="5267"/>
                    <a:pt x="12240" y="5319"/>
                    <a:pt x="12105" y="5319"/>
                  </a:cubicBezTo>
                  <a:cubicBezTo>
                    <a:pt x="11970" y="5319"/>
                    <a:pt x="11835" y="5267"/>
                    <a:pt x="11732" y="5164"/>
                  </a:cubicBezTo>
                  <a:lnTo>
                    <a:pt x="11535" y="4971"/>
                  </a:lnTo>
                  <a:cubicBezTo>
                    <a:pt x="11559" y="4899"/>
                    <a:pt x="11573" y="4827"/>
                    <a:pt x="11573" y="4755"/>
                  </a:cubicBezTo>
                  <a:cubicBezTo>
                    <a:pt x="11727" y="4803"/>
                    <a:pt x="11891" y="4832"/>
                    <a:pt x="12049" y="4837"/>
                  </a:cubicBezTo>
                  <a:lnTo>
                    <a:pt x="12107" y="4837"/>
                  </a:lnTo>
                  <a:cubicBezTo>
                    <a:pt x="12285" y="4837"/>
                    <a:pt x="12463" y="4808"/>
                    <a:pt x="12636" y="4755"/>
                  </a:cubicBezTo>
                  <a:close/>
                  <a:moveTo>
                    <a:pt x="5544" y="5063"/>
                  </a:moveTo>
                  <a:cubicBezTo>
                    <a:pt x="5635" y="5250"/>
                    <a:pt x="5804" y="5390"/>
                    <a:pt x="6006" y="5448"/>
                  </a:cubicBezTo>
                  <a:lnTo>
                    <a:pt x="6872" y="5693"/>
                  </a:lnTo>
                  <a:cubicBezTo>
                    <a:pt x="7098" y="5760"/>
                    <a:pt x="7252" y="5967"/>
                    <a:pt x="7257" y="6203"/>
                  </a:cubicBezTo>
                  <a:lnTo>
                    <a:pt x="7257" y="8440"/>
                  </a:lnTo>
                  <a:cubicBezTo>
                    <a:pt x="7257" y="8734"/>
                    <a:pt x="7016" y="8970"/>
                    <a:pt x="6728" y="8970"/>
                  </a:cubicBezTo>
                  <a:lnTo>
                    <a:pt x="6708" y="8970"/>
                  </a:lnTo>
                  <a:lnTo>
                    <a:pt x="6708" y="7161"/>
                  </a:lnTo>
                  <a:cubicBezTo>
                    <a:pt x="6708" y="6745"/>
                    <a:pt x="6376" y="6410"/>
                    <a:pt x="5967" y="6410"/>
                  </a:cubicBezTo>
                  <a:cubicBezTo>
                    <a:pt x="5964" y="6410"/>
                    <a:pt x="5961" y="6410"/>
                    <a:pt x="5958" y="6410"/>
                  </a:cubicBezTo>
                  <a:lnTo>
                    <a:pt x="3908" y="6410"/>
                  </a:lnTo>
                  <a:cubicBezTo>
                    <a:pt x="3494" y="6410"/>
                    <a:pt x="3157" y="6747"/>
                    <a:pt x="3157" y="7161"/>
                  </a:cubicBezTo>
                  <a:lnTo>
                    <a:pt x="3157" y="8970"/>
                  </a:lnTo>
                  <a:lnTo>
                    <a:pt x="3138" y="8970"/>
                  </a:lnTo>
                  <a:cubicBezTo>
                    <a:pt x="2845" y="8970"/>
                    <a:pt x="2609" y="8734"/>
                    <a:pt x="2609" y="8440"/>
                  </a:cubicBezTo>
                  <a:lnTo>
                    <a:pt x="2609" y="6203"/>
                  </a:lnTo>
                  <a:cubicBezTo>
                    <a:pt x="2609" y="5967"/>
                    <a:pt x="2768" y="5760"/>
                    <a:pt x="2994" y="5693"/>
                  </a:cubicBezTo>
                  <a:lnTo>
                    <a:pt x="3860" y="5448"/>
                  </a:lnTo>
                  <a:cubicBezTo>
                    <a:pt x="4062" y="5390"/>
                    <a:pt x="4230" y="5250"/>
                    <a:pt x="4322" y="5063"/>
                  </a:cubicBezTo>
                  <a:cubicBezTo>
                    <a:pt x="4526" y="5084"/>
                    <a:pt x="4730" y="5095"/>
                    <a:pt x="4933" y="5095"/>
                  </a:cubicBezTo>
                  <a:cubicBezTo>
                    <a:pt x="5136" y="5095"/>
                    <a:pt x="5339" y="5084"/>
                    <a:pt x="5544" y="5063"/>
                  </a:cubicBezTo>
                  <a:close/>
                  <a:moveTo>
                    <a:pt x="12362" y="6886"/>
                  </a:moveTo>
                  <a:cubicBezTo>
                    <a:pt x="12372" y="6886"/>
                    <a:pt x="12377" y="6896"/>
                    <a:pt x="12377" y="6906"/>
                  </a:cubicBezTo>
                  <a:lnTo>
                    <a:pt x="12377" y="8955"/>
                  </a:lnTo>
                  <a:cubicBezTo>
                    <a:pt x="12377" y="8960"/>
                    <a:pt x="12372" y="8970"/>
                    <a:pt x="12362" y="8970"/>
                  </a:cubicBezTo>
                  <a:lnTo>
                    <a:pt x="9288" y="8970"/>
                  </a:lnTo>
                  <a:cubicBezTo>
                    <a:pt x="9278" y="8970"/>
                    <a:pt x="9268" y="8960"/>
                    <a:pt x="9268" y="8955"/>
                  </a:cubicBezTo>
                  <a:lnTo>
                    <a:pt x="9268" y="6906"/>
                  </a:lnTo>
                  <a:cubicBezTo>
                    <a:pt x="9268" y="6896"/>
                    <a:pt x="9278" y="6886"/>
                    <a:pt x="9288" y="6886"/>
                  </a:cubicBezTo>
                  <a:close/>
                  <a:moveTo>
                    <a:pt x="12973" y="5351"/>
                  </a:moveTo>
                  <a:cubicBezTo>
                    <a:pt x="13036" y="5395"/>
                    <a:pt x="13108" y="5424"/>
                    <a:pt x="13180" y="5448"/>
                  </a:cubicBezTo>
                  <a:lnTo>
                    <a:pt x="14042" y="5693"/>
                  </a:lnTo>
                  <a:cubicBezTo>
                    <a:pt x="14272" y="5760"/>
                    <a:pt x="14426" y="5967"/>
                    <a:pt x="14426" y="6203"/>
                  </a:cubicBezTo>
                  <a:lnTo>
                    <a:pt x="14426" y="8440"/>
                  </a:lnTo>
                  <a:cubicBezTo>
                    <a:pt x="14426" y="8734"/>
                    <a:pt x="14191" y="8970"/>
                    <a:pt x="13897" y="8970"/>
                  </a:cubicBezTo>
                  <a:lnTo>
                    <a:pt x="12858" y="8970"/>
                  </a:lnTo>
                  <a:lnTo>
                    <a:pt x="12858" y="8955"/>
                  </a:lnTo>
                  <a:lnTo>
                    <a:pt x="12858" y="8426"/>
                  </a:lnTo>
                  <a:lnTo>
                    <a:pt x="13647" y="8426"/>
                  </a:lnTo>
                  <a:cubicBezTo>
                    <a:pt x="13777" y="8426"/>
                    <a:pt x="13888" y="8315"/>
                    <a:pt x="13888" y="8185"/>
                  </a:cubicBezTo>
                  <a:lnTo>
                    <a:pt x="13888" y="6646"/>
                  </a:lnTo>
                  <a:cubicBezTo>
                    <a:pt x="13888" y="6487"/>
                    <a:pt x="13767" y="6408"/>
                    <a:pt x="13647" y="6408"/>
                  </a:cubicBezTo>
                  <a:cubicBezTo>
                    <a:pt x="13527" y="6408"/>
                    <a:pt x="13406" y="6487"/>
                    <a:pt x="13406" y="6646"/>
                  </a:cubicBezTo>
                  <a:lnTo>
                    <a:pt x="13406" y="7945"/>
                  </a:lnTo>
                  <a:lnTo>
                    <a:pt x="12858" y="7945"/>
                  </a:lnTo>
                  <a:lnTo>
                    <a:pt x="12858" y="6906"/>
                  </a:lnTo>
                  <a:cubicBezTo>
                    <a:pt x="12858" y="6631"/>
                    <a:pt x="12636" y="6410"/>
                    <a:pt x="12362" y="6410"/>
                  </a:cubicBezTo>
                  <a:lnTo>
                    <a:pt x="9783" y="6410"/>
                  </a:lnTo>
                  <a:lnTo>
                    <a:pt x="9783" y="6203"/>
                  </a:lnTo>
                  <a:cubicBezTo>
                    <a:pt x="9783" y="5967"/>
                    <a:pt x="9937" y="5760"/>
                    <a:pt x="10168" y="5693"/>
                  </a:cubicBezTo>
                  <a:lnTo>
                    <a:pt x="11029" y="5448"/>
                  </a:lnTo>
                  <a:cubicBezTo>
                    <a:pt x="11106" y="5424"/>
                    <a:pt x="11174" y="5395"/>
                    <a:pt x="11236" y="5351"/>
                  </a:cubicBezTo>
                  <a:lnTo>
                    <a:pt x="11390" y="5505"/>
                  </a:lnTo>
                  <a:cubicBezTo>
                    <a:pt x="11588" y="5703"/>
                    <a:pt x="11846" y="5801"/>
                    <a:pt x="12105" y="5801"/>
                  </a:cubicBezTo>
                  <a:cubicBezTo>
                    <a:pt x="12363" y="5801"/>
                    <a:pt x="12622" y="5703"/>
                    <a:pt x="12819" y="5505"/>
                  </a:cubicBezTo>
                  <a:lnTo>
                    <a:pt x="12973" y="5351"/>
                  </a:lnTo>
                  <a:close/>
                  <a:moveTo>
                    <a:pt x="3153" y="9451"/>
                  </a:moveTo>
                  <a:lnTo>
                    <a:pt x="3153" y="9995"/>
                  </a:lnTo>
                  <a:lnTo>
                    <a:pt x="1074" y="9995"/>
                  </a:lnTo>
                  <a:lnTo>
                    <a:pt x="1074" y="9451"/>
                  </a:lnTo>
                  <a:close/>
                  <a:moveTo>
                    <a:pt x="15456" y="9451"/>
                  </a:moveTo>
                  <a:lnTo>
                    <a:pt x="15456" y="9995"/>
                  </a:lnTo>
                  <a:lnTo>
                    <a:pt x="6708" y="9995"/>
                  </a:lnTo>
                  <a:lnTo>
                    <a:pt x="6708" y="9451"/>
                  </a:lnTo>
                  <a:close/>
                  <a:moveTo>
                    <a:pt x="5958" y="6886"/>
                  </a:moveTo>
                  <a:cubicBezTo>
                    <a:pt x="6107" y="6886"/>
                    <a:pt x="6227" y="7011"/>
                    <a:pt x="6227" y="7161"/>
                  </a:cubicBezTo>
                  <a:lnTo>
                    <a:pt x="6227" y="10510"/>
                  </a:lnTo>
                  <a:lnTo>
                    <a:pt x="3634" y="10510"/>
                  </a:lnTo>
                  <a:lnTo>
                    <a:pt x="3634" y="7161"/>
                  </a:lnTo>
                  <a:cubicBezTo>
                    <a:pt x="3634" y="7011"/>
                    <a:pt x="3759" y="6886"/>
                    <a:pt x="3908" y="6886"/>
                  </a:cubicBezTo>
                  <a:close/>
                  <a:moveTo>
                    <a:pt x="4933" y="1"/>
                  </a:moveTo>
                  <a:cubicBezTo>
                    <a:pt x="3855" y="1"/>
                    <a:pt x="2979" y="876"/>
                    <a:pt x="2898" y="2041"/>
                  </a:cubicBezTo>
                  <a:cubicBezTo>
                    <a:pt x="2864" y="2522"/>
                    <a:pt x="2705" y="3499"/>
                    <a:pt x="2493" y="4086"/>
                  </a:cubicBezTo>
                  <a:cubicBezTo>
                    <a:pt x="2450" y="4206"/>
                    <a:pt x="2455" y="4341"/>
                    <a:pt x="2513" y="4461"/>
                  </a:cubicBezTo>
                  <a:cubicBezTo>
                    <a:pt x="2566" y="4577"/>
                    <a:pt x="2671" y="4673"/>
                    <a:pt x="2792" y="4716"/>
                  </a:cubicBezTo>
                  <a:cubicBezTo>
                    <a:pt x="3104" y="4827"/>
                    <a:pt x="3427" y="4913"/>
                    <a:pt x="3754" y="4976"/>
                  </a:cubicBezTo>
                  <a:cubicBezTo>
                    <a:pt x="3744" y="4981"/>
                    <a:pt x="3735" y="4981"/>
                    <a:pt x="3725" y="4986"/>
                  </a:cubicBezTo>
                  <a:lnTo>
                    <a:pt x="2864" y="5231"/>
                  </a:lnTo>
                  <a:cubicBezTo>
                    <a:pt x="2431" y="5356"/>
                    <a:pt x="2132" y="5751"/>
                    <a:pt x="2132" y="6203"/>
                  </a:cubicBezTo>
                  <a:lnTo>
                    <a:pt x="2132" y="8440"/>
                  </a:lnTo>
                  <a:cubicBezTo>
                    <a:pt x="2128" y="8628"/>
                    <a:pt x="2181" y="8811"/>
                    <a:pt x="2282" y="8970"/>
                  </a:cubicBezTo>
                  <a:lnTo>
                    <a:pt x="318" y="8970"/>
                  </a:lnTo>
                  <a:cubicBezTo>
                    <a:pt x="1" y="8970"/>
                    <a:pt x="1" y="9451"/>
                    <a:pt x="318" y="9451"/>
                  </a:cubicBezTo>
                  <a:lnTo>
                    <a:pt x="593" y="9451"/>
                  </a:lnTo>
                  <a:lnTo>
                    <a:pt x="593" y="11775"/>
                  </a:lnTo>
                  <a:cubicBezTo>
                    <a:pt x="593" y="11936"/>
                    <a:pt x="713" y="12017"/>
                    <a:pt x="833" y="12017"/>
                  </a:cubicBezTo>
                  <a:cubicBezTo>
                    <a:pt x="954" y="12017"/>
                    <a:pt x="1074" y="11936"/>
                    <a:pt x="1074" y="11775"/>
                  </a:cubicBezTo>
                  <a:lnTo>
                    <a:pt x="1074" y="10476"/>
                  </a:lnTo>
                  <a:lnTo>
                    <a:pt x="3157" y="10476"/>
                  </a:lnTo>
                  <a:lnTo>
                    <a:pt x="3157" y="11775"/>
                  </a:lnTo>
                  <a:cubicBezTo>
                    <a:pt x="3157" y="11934"/>
                    <a:pt x="3278" y="12013"/>
                    <a:pt x="3398" y="12013"/>
                  </a:cubicBezTo>
                  <a:cubicBezTo>
                    <a:pt x="3518" y="12013"/>
                    <a:pt x="3639" y="11934"/>
                    <a:pt x="3639" y="11775"/>
                  </a:cubicBezTo>
                  <a:lnTo>
                    <a:pt x="3639" y="10986"/>
                  </a:lnTo>
                  <a:lnTo>
                    <a:pt x="6232" y="10986"/>
                  </a:lnTo>
                  <a:lnTo>
                    <a:pt x="6232" y="11775"/>
                  </a:lnTo>
                  <a:cubicBezTo>
                    <a:pt x="6232" y="11934"/>
                    <a:pt x="6352" y="12013"/>
                    <a:pt x="6473" y="12013"/>
                  </a:cubicBezTo>
                  <a:cubicBezTo>
                    <a:pt x="6593" y="12013"/>
                    <a:pt x="6713" y="11934"/>
                    <a:pt x="6713" y="11775"/>
                  </a:cubicBezTo>
                  <a:lnTo>
                    <a:pt x="6713" y="10476"/>
                  </a:lnTo>
                  <a:lnTo>
                    <a:pt x="15461" y="10476"/>
                  </a:lnTo>
                  <a:lnTo>
                    <a:pt x="15461" y="11775"/>
                  </a:lnTo>
                  <a:cubicBezTo>
                    <a:pt x="15461" y="11934"/>
                    <a:pt x="15581" y="12013"/>
                    <a:pt x="15702" y="12013"/>
                  </a:cubicBezTo>
                  <a:cubicBezTo>
                    <a:pt x="15822" y="12013"/>
                    <a:pt x="15942" y="11934"/>
                    <a:pt x="15942" y="11775"/>
                  </a:cubicBezTo>
                  <a:lnTo>
                    <a:pt x="15942" y="9451"/>
                  </a:lnTo>
                  <a:lnTo>
                    <a:pt x="16216" y="9451"/>
                  </a:lnTo>
                  <a:cubicBezTo>
                    <a:pt x="16534" y="9451"/>
                    <a:pt x="16534" y="8970"/>
                    <a:pt x="16216" y="8970"/>
                  </a:cubicBezTo>
                  <a:lnTo>
                    <a:pt x="14758" y="8970"/>
                  </a:lnTo>
                  <a:cubicBezTo>
                    <a:pt x="14855" y="8811"/>
                    <a:pt x="14908" y="8628"/>
                    <a:pt x="14908" y="8440"/>
                  </a:cubicBezTo>
                  <a:lnTo>
                    <a:pt x="14908" y="6203"/>
                  </a:lnTo>
                  <a:cubicBezTo>
                    <a:pt x="14908" y="5751"/>
                    <a:pt x="14609" y="5356"/>
                    <a:pt x="14176" y="5231"/>
                  </a:cubicBezTo>
                  <a:lnTo>
                    <a:pt x="13310" y="4986"/>
                  </a:lnTo>
                  <a:cubicBezTo>
                    <a:pt x="13195" y="4952"/>
                    <a:pt x="13113" y="4846"/>
                    <a:pt x="13113" y="4726"/>
                  </a:cubicBezTo>
                  <a:lnTo>
                    <a:pt x="13113" y="4524"/>
                  </a:lnTo>
                  <a:cubicBezTo>
                    <a:pt x="13195" y="4466"/>
                    <a:pt x="13272" y="4403"/>
                    <a:pt x="13344" y="4336"/>
                  </a:cubicBezTo>
                  <a:cubicBezTo>
                    <a:pt x="13690" y="4004"/>
                    <a:pt x="13888" y="3542"/>
                    <a:pt x="13883" y="3061"/>
                  </a:cubicBezTo>
                  <a:lnTo>
                    <a:pt x="13883" y="2604"/>
                  </a:lnTo>
                  <a:lnTo>
                    <a:pt x="13979" y="2411"/>
                  </a:lnTo>
                  <a:cubicBezTo>
                    <a:pt x="14085" y="2200"/>
                    <a:pt x="14143" y="1969"/>
                    <a:pt x="14143" y="1733"/>
                  </a:cubicBezTo>
                  <a:lnTo>
                    <a:pt x="14143" y="496"/>
                  </a:lnTo>
                  <a:cubicBezTo>
                    <a:pt x="14143" y="366"/>
                    <a:pt x="14032" y="256"/>
                    <a:pt x="13902" y="256"/>
                  </a:cubicBezTo>
                  <a:lnTo>
                    <a:pt x="11592" y="256"/>
                  </a:lnTo>
                  <a:cubicBezTo>
                    <a:pt x="10750" y="256"/>
                    <a:pt x="10072" y="939"/>
                    <a:pt x="10072" y="1781"/>
                  </a:cubicBezTo>
                  <a:lnTo>
                    <a:pt x="10072" y="1795"/>
                  </a:lnTo>
                  <a:cubicBezTo>
                    <a:pt x="10072" y="1993"/>
                    <a:pt x="10120" y="2185"/>
                    <a:pt x="10207" y="2363"/>
                  </a:cubicBezTo>
                  <a:lnTo>
                    <a:pt x="10327" y="2609"/>
                  </a:lnTo>
                  <a:lnTo>
                    <a:pt x="10327" y="2998"/>
                  </a:lnTo>
                  <a:cubicBezTo>
                    <a:pt x="10327" y="3595"/>
                    <a:pt x="10611" y="4158"/>
                    <a:pt x="11097" y="4509"/>
                  </a:cubicBezTo>
                  <a:lnTo>
                    <a:pt x="11097" y="4726"/>
                  </a:lnTo>
                  <a:cubicBezTo>
                    <a:pt x="11092" y="4846"/>
                    <a:pt x="11015" y="4952"/>
                    <a:pt x="10895" y="4990"/>
                  </a:cubicBezTo>
                  <a:lnTo>
                    <a:pt x="10038" y="5231"/>
                  </a:lnTo>
                  <a:cubicBezTo>
                    <a:pt x="9605" y="5356"/>
                    <a:pt x="9307" y="5751"/>
                    <a:pt x="9307" y="6203"/>
                  </a:cubicBezTo>
                  <a:lnTo>
                    <a:pt x="9307" y="6410"/>
                  </a:lnTo>
                  <a:lnTo>
                    <a:pt x="9288" y="6410"/>
                  </a:lnTo>
                  <a:cubicBezTo>
                    <a:pt x="9013" y="6410"/>
                    <a:pt x="8792" y="6631"/>
                    <a:pt x="8792" y="6906"/>
                  </a:cubicBezTo>
                  <a:lnTo>
                    <a:pt x="8792" y="8955"/>
                  </a:lnTo>
                  <a:lnTo>
                    <a:pt x="8792" y="8970"/>
                  </a:lnTo>
                  <a:lnTo>
                    <a:pt x="7584" y="8970"/>
                  </a:lnTo>
                  <a:cubicBezTo>
                    <a:pt x="7680" y="8811"/>
                    <a:pt x="7733" y="8628"/>
                    <a:pt x="7733" y="8440"/>
                  </a:cubicBezTo>
                  <a:lnTo>
                    <a:pt x="7733" y="6203"/>
                  </a:lnTo>
                  <a:cubicBezTo>
                    <a:pt x="7733" y="5751"/>
                    <a:pt x="7435" y="5356"/>
                    <a:pt x="7002" y="5231"/>
                  </a:cubicBezTo>
                  <a:lnTo>
                    <a:pt x="6136" y="4986"/>
                  </a:lnTo>
                  <a:cubicBezTo>
                    <a:pt x="6126" y="4981"/>
                    <a:pt x="6121" y="4981"/>
                    <a:pt x="6112" y="4976"/>
                  </a:cubicBezTo>
                  <a:cubicBezTo>
                    <a:pt x="6434" y="4913"/>
                    <a:pt x="6757" y="4827"/>
                    <a:pt x="7069" y="4716"/>
                  </a:cubicBezTo>
                  <a:cubicBezTo>
                    <a:pt x="7194" y="4673"/>
                    <a:pt x="7295" y="4577"/>
                    <a:pt x="7353" y="4461"/>
                  </a:cubicBezTo>
                  <a:cubicBezTo>
                    <a:pt x="7406" y="4341"/>
                    <a:pt x="7416" y="4206"/>
                    <a:pt x="7368" y="4086"/>
                  </a:cubicBezTo>
                  <a:cubicBezTo>
                    <a:pt x="7161" y="3499"/>
                    <a:pt x="6997" y="2522"/>
                    <a:pt x="6963" y="2041"/>
                  </a:cubicBezTo>
                  <a:cubicBezTo>
                    <a:pt x="6882" y="876"/>
                    <a:pt x="6011" y="1"/>
                    <a:pt x="49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1" name="Google Shape;15171;p138"/>
            <p:cNvSpPr/>
            <p:nvPr/>
          </p:nvSpPr>
          <p:spPr>
            <a:xfrm>
              <a:off x="6025288" y="2644154"/>
              <a:ext cx="12642" cy="12642"/>
            </a:xfrm>
            <a:custGeom>
              <a:avLst/>
              <a:gdLst/>
              <a:ahLst/>
              <a:cxnLst/>
              <a:rect l="l" t="t" r="r" b="b"/>
              <a:pathLst>
                <a:path w="482" h="482" extrusionOk="0">
                  <a:moveTo>
                    <a:pt x="241" y="0"/>
                  </a:moveTo>
                  <a:cubicBezTo>
                    <a:pt x="111" y="0"/>
                    <a:pt x="0" y="106"/>
                    <a:pt x="0" y="241"/>
                  </a:cubicBezTo>
                  <a:cubicBezTo>
                    <a:pt x="0" y="371"/>
                    <a:pt x="111" y="481"/>
                    <a:pt x="241" y="481"/>
                  </a:cubicBezTo>
                  <a:cubicBezTo>
                    <a:pt x="375" y="481"/>
                    <a:pt x="481" y="371"/>
                    <a:pt x="481" y="241"/>
                  </a:cubicBezTo>
                  <a:cubicBezTo>
                    <a:pt x="481" y="106"/>
                    <a:pt x="375" y="0"/>
                    <a:pt x="2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72" name="Google Shape;15172;p138"/>
          <p:cNvGrpSpPr/>
          <p:nvPr/>
        </p:nvGrpSpPr>
        <p:grpSpPr>
          <a:xfrm>
            <a:off x="6226558" y="2248815"/>
            <a:ext cx="342793" cy="353389"/>
            <a:chOff x="6226558" y="2433390"/>
            <a:chExt cx="342793" cy="353389"/>
          </a:xfrm>
        </p:grpSpPr>
        <p:sp>
          <p:nvSpPr>
            <p:cNvPr id="15173" name="Google Shape;15173;p138"/>
            <p:cNvSpPr/>
            <p:nvPr/>
          </p:nvSpPr>
          <p:spPr>
            <a:xfrm>
              <a:off x="6362731" y="2444484"/>
              <a:ext cx="194765" cy="295348"/>
            </a:xfrm>
            <a:custGeom>
              <a:avLst/>
              <a:gdLst/>
              <a:ahLst/>
              <a:cxnLst/>
              <a:rect l="l" t="t" r="r" b="b"/>
              <a:pathLst>
                <a:path w="7426" h="11261" extrusionOk="0">
                  <a:moveTo>
                    <a:pt x="1" y="1"/>
                  </a:moveTo>
                  <a:lnTo>
                    <a:pt x="1" y="896"/>
                  </a:lnTo>
                  <a:lnTo>
                    <a:pt x="3200" y="896"/>
                  </a:lnTo>
                  <a:lnTo>
                    <a:pt x="3225" y="901"/>
                  </a:lnTo>
                  <a:cubicBezTo>
                    <a:pt x="3234" y="901"/>
                    <a:pt x="3244" y="901"/>
                    <a:pt x="3253" y="905"/>
                  </a:cubicBezTo>
                  <a:lnTo>
                    <a:pt x="3258" y="905"/>
                  </a:lnTo>
                  <a:lnTo>
                    <a:pt x="3282" y="915"/>
                  </a:lnTo>
                  <a:cubicBezTo>
                    <a:pt x="3292" y="920"/>
                    <a:pt x="3297" y="925"/>
                    <a:pt x="3306" y="930"/>
                  </a:cubicBezTo>
                  <a:lnTo>
                    <a:pt x="3311" y="934"/>
                  </a:lnTo>
                  <a:cubicBezTo>
                    <a:pt x="3321" y="939"/>
                    <a:pt x="3326" y="944"/>
                    <a:pt x="3335" y="954"/>
                  </a:cubicBezTo>
                  <a:lnTo>
                    <a:pt x="5881" y="3499"/>
                  </a:lnTo>
                  <a:cubicBezTo>
                    <a:pt x="5885" y="3504"/>
                    <a:pt x="5890" y="3513"/>
                    <a:pt x="5895" y="3518"/>
                  </a:cubicBezTo>
                  <a:lnTo>
                    <a:pt x="5900" y="3528"/>
                  </a:lnTo>
                  <a:cubicBezTo>
                    <a:pt x="5909" y="3533"/>
                    <a:pt x="5914" y="3542"/>
                    <a:pt x="5919" y="3552"/>
                  </a:cubicBezTo>
                  <a:cubicBezTo>
                    <a:pt x="5919" y="3557"/>
                    <a:pt x="5924" y="3566"/>
                    <a:pt x="5929" y="3576"/>
                  </a:cubicBezTo>
                  <a:lnTo>
                    <a:pt x="5929" y="3581"/>
                  </a:lnTo>
                  <a:cubicBezTo>
                    <a:pt x="5929" y="3590"/>
                    <a:pt x="5934" y="3600"/>
                    <a:pt x="5934" y="3605"/>
                  </a:cubicBezTo>
                  <a:cubicBezTo>
                    <a:pt x="5938" y="3614"/>
                    <a:pt x="5938" y="3624"/>
                    <a:pt x="5938" y="3634"/>
                  </a:cubicBezTo>
                  <a:lnTo>
                    <a:pt x="5938" y="3643"/>
                  </a:lnTo>
                  <a:lnTo>
                    <a:pt x="5938" y="3648"/>
                  </a:lnTo>
                  <a:lnTo>
                    <a:pt x="5938" y="11260"/>
                  </a:lnTo>
                  <a:lnTo>
                    <a:pt x="7425" y="11260"/>
                  </a:lnTo>
                  <a:lnTo>
                    <a:pt x="7425" y="2546"/>
                  </a:lnTo>
                  <a:lnTo>
                    <a:pt x="5096" y="2546"/>
                  </a:lnTo>
                  <a:cubicBezTo>
                    <a:pt x="4976" y="2546"/>
                    <a:pt x="4880" y="2450"/>
                    <a:pt x="4880" y="2330"/>
                  </a:cubicBezTo>
                  <a:lnTo>
                    <a:pt x="4880" y="1"/>
                  </a:lnTo>
                  <a:close/>
                </a:path>
              </a:pathLst>
            </a:custGeom>
            <a:solidFill>
              <a:srgbClr val="F0F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4" name="Google Shape;15174;p138"/>
            <p:cNvSpPr/>
            <p:nvPr/>
          </p:nvSpPr>
          <p:spPr>
            <a:xfrm>
              <a:off x="6312768" y="2479209"/>
              <a:ext cx="194503" cy="294823"/>
            </a:xfrm>
            <a:custGeom>
              <a:avLst/>
              <a:gdLst/>
              <a:ahLst/>
              <a:cxnLst/>
              <a:rect l="l" t="t" r="r" b="b"/>
              <a:pathLst>
                <a:path w="7416" h="11241" extrusionOk="0">
                  <a:moveTo>
                    <a:pt x="0" y="0"/>
                  </a:moveTo>
                  <a:lnTo>
                    <a:pt x="10" y="4191"/>
                  </a:lnTo>
                  <a:lnTo>
                    <a:pt x="24" y="4191"/>
                  </a:lnTo>
                  <a:lnTo>
                    <a:pt x="63" y="4186"/>
                  </a:lnTo>
                  <a:lnTo>
                    <a:pt x="116" y="4177"/>
                  </a:lnTo>
                  <a:lnTo>
                    <a:pt x="120" y="4177"/>
                  </a:lnTo>
                  <a:lnTo>
                    <a:pt x="159" y="4172"/>
                  </a:lnTo>
                  <a:lnTo>
                    <a:pt x="207" y="4167"/>
                  </a:lnTo>
                  <a:lnTo>
                    <a:pt x="804" y="4167"/>
                  </a:lnTo>
                  <a:lnTo>
                    <a:pt x="852" y="4172"/>
                  </a:lnTo>
                  <a:lnTo>
                    <a:pt x="905" y="4172"/>
                  </a:lnTo>
                  <a:lnTo>
                    <a:pt x="953" y="4177"/>
                  </a:lnTo>
                  <a:lnTo>
                    <a:pt x="991" y="4182"/>
                  </a:lnTo>
                  <a:lnTo>
                    <a:pt x="996" y="4182"/>
                  </a:lnTo>
                  <a:lnTo>
                    <a:pt x="1049" y="4186"/>
                  </a:lnTo>
                  <a:lnTo>
                    <a:pt x="1088" y="4191"/>
                  </a:lnTo>
                  <a:lnTo>
                    <a:pt x="1092" y="4191"/>
                  </a:lnTo>
                  <a:lnTo>
                    <a:pt x="1145" y="4201"/>
                  </a:lnTo>
                  <a:lnTo>
                    <a:pt x="1189" y="4206"/>
                  </a:lnTo>
                  <a:lnTo>
                    <a:pt x="1242" y="4215"/>
                  </a:lnTo>
                  <a:lnTo>
                    <a:pt x="1285" y="4225"/>
                  </a:lnTo>
                  <a:lnTo>
                    <a:pt x="1338" y="4234"/>
                  </a:lnTo>
                  <a:lnTo>
                    <a:pt x="1381" y="4244"/>
                  </a:lnTo>
                  <a:lnTo>
                    <a:pt x="1434" y="4258"/>
                  </a:lnTo>
                  <a:lnTo>
                    <a:pt x="1477" y="4268"/>
                  </a:lnTo>
                  <a:lnTo>
                    <a:pt x="1526" y="4278"/>
                  </a:lnTo>
                  <a:lnTo>
                    <a:pt x="1569" y="4292"/>
                  </a:lnTo>
                  <a:lnTo>
                    <a:pt x="1617" y="4307"/>
                  </a:lnTo>
                  <a:lnTo>
                    <a:pt x="1660" y="4316"/>
                  </a:lnTo>
                  <a:lnTo>
                    <a:pt x="1708" y="4335"/>
                  </a:lnTo>
                  <a:lnTo>
                    <a:pt x="1718" y="4335"/>
                  </a:lnTo>
                  <a:lnTo>
                    <a:pt x="1752" y="4345"/>
                  </a:lnTo>
                  <a:lnTo>
                    <a:pt x="1805" y="4360"/>
                  </a:lnTo>
                  <a:lnTo>
                    <a:pt x="1809" y="4360"/>
                  </a:lnTo>
                  <a:lnTo>
                    <a:pt x="1843" y="4374"/>
                  </a:lnTo>
                  <a:lnTo>
                    <a:pt x="1882" y="4388"/>
                  </a:lnTo>
                  <a:lnTo>
                    <a:pt x="1906" y="4398"/>
                  </a:lnTo>
                  <a:lnTo>
                    <a:pt x="1930" y="4408"/>
                  </a:lnTo>
                  <a:lnTo>
                    <a:pt x="1978" y="4427"/>
                  </a:lnTo>
                  <a:lnTo>
                    <a:pt x="1992" y="4432"/>
                  </a:lnTo>
                  <a:lnTo>
                    <a:pt x="2016" y="4441"/>
                  </a:lnTo>
                  <a:lnTo>
                    <a:pt x="2074" y="4465"/>
                  </a:lnTo>
                  <a:lnTo>
                    <a:pt x="2088" y="4470"/>
                  </a:lnTo>
                  <a:lnTo>
                    <a:pt x="2103" y="4480"/>
                  </a:lnTo>
                  <a:lnTo>
                    <a:pt x="2190" y="4518"/>
                  </a:lnTo>
                  <a:lnTo>
                    <a:pt x="2199" y="4523"/>
                  </a:lnTo>
                  <a:lnTo>
                    <a:pt x="2276" y="4562"/>
                  </a:lnTo>
                  <a:lnTo>
                    <a:pt x="2295" y="4571"/>
                  </a:lnTo>
                  <a:lnTo>
                    <a:pt x="2305" y="4576"/>
                  </a:lnTo>
                  <a:lnTo>
                    <a:pt x="2358" y="4605"/>
                  </a:lnTo>
                  <a:lnTo>
                    <a:pt x="2382" y="4619"/>
                  </a:lnTo>
                  <a:lnTo>
                    <a:pt x="2392" y="4624"/>
                  </a:lnTo>
                  <a:lnTo>
                    <a:pt x="2440" y="4653"/>
                  </a:lnTo>
                  <a:lnTo>
                    <a:pt x="2469" y="4667"/>
                  </a:lnTo>
                  <a:lnTo>
                    <a:pt x="2478" y="4672"/>
                  </a:lnTo>
                  <a:lnTo>
                    <a:pt x="2522" y="4701"/>
                  </a:lnTo>
                  <a:lnTo>
                    <a:pt x="2546" y="4716"/>
                  </a:lnTo>
                  <a:lnTo>
                    <a:pt x="2555" y="4720"/>
                  </a:lnTo>
                  <a:lnTo>
                    <a:pt x="2599" y="4749"/>
                  </a:lnTo>
                  <a:lnTo>
                    <a:pt x="2632" y="4769"/>
                  </a:lnTo>
                  <a:lnTo>
                    <a:pt x="2676" y="4802"/>
                  </a:lnTo>
                  <a:lnTo>
                    <a:pt x="2709" y="4821"/>
                  </a:lnTo>
                  <a:lnTo>
                    <a:pt x="2714" y="4821"/>
                  </a:lnTo>
                  <a:lnTo>
                    <a:pt x="2753" y="4850"/>
                  </a:lnTo>
                  <a:lnTo>
                    <a:pt x="2786" y="4874"/>
                  </a:lnTo>
                  <a:lnTo>
                    <a:pt x="2830" y="4908"/>
                  </a:lnTo>
                  <a:lnTo>
                    <a:pt x="2863" y="4932"/>
                  </a:lnTo>
                  <a:lnTo>
                    <a:pt x="2902" y="4966"/>
                  </a:lnTo>
                  <a:lnTo>
                    <a:pt x="2935" y="4990"/>
                  </a:lnTo>
                  <a:lnTo>
                    <a:pt x="2979" y="5024"/>
                  </a:lnTo>
                  <a:lnTo>
                    <a:pt x="3008" y="5052"/>
                  </a:lnTo>
                  <a:lnTo>
                    <a:pt x="3046" y="5086"/>
                  </a:lnTo>
                  <a:lnTo>
                    <a:pt x="3051" y="5091"/>
                  </a:lnTo>
                  <a:lnTo>
                    <a:pt x="3056" y="5096"/>
                  </a:lnTo>
                  <a:lnTo>
                    <a:pt x="3075" y="5110"/>
                  </a:lnTo>
                  <a:lnTo>
                    <a:pt x="3113" y="5144"/>
                  </a:lnTo>
                  <a:lnTo>
                    <a:pt x="3123" y="5153"/>
                  </a:lnTo>
                  <a:lnTo>
                    <a:pt x="3133" y="5163"/>
                  </a:lnTo>
                  <a:lnTo>
                    <a:pt x="3142" y="5173"/>
                  </a:lnTo>
                  <a:lnTo>
                    <a:pt x="3181" y="5211"/>
                  </a:lnTo>
                  <a:lnTo>
                    <a:pt x="3186" y="5216"/>
                  </a:lnTo>
                  <a:lnTo>
                    <a:pt x="3200" y="5230"/>
                  </a:lnTo>
                  <a:lnTo>
                    <a:pt x="3205" y="5235"/>
                  </a:lnTo>
                  <a:lnTo>
                    <a:pt x="3248" y="5279"/>
                  </a:lnTo>
                  <a:lnTo>
                    <a:pt x="3253" y="5283"/>
                  </a:lnTo>
                  <a:lnTo>
                    <a:pt x="3272" y="5298"/>
                  </a:lnTo>
                  <a:lnTo>
                    <a:pt x="3311" y="5346"/>
                  </a:lnTo>
                  <a:lnTo>
                    <a:pt x="3320" y="5351"/>
                  </a:lnTo>
                  <a:lnTo>
                    <a:pt x="3330" y="5365"/>
                  </a:lnTo>
                  <a:cubicBezTo>
                    <a:pt x="3580" y="5639"/>
                    <a:pt x="3787" y="5947"/>
                    <a:pt x="3951" y="6284"/>
                  </a:cubicBezTo>
                  <a:lnTo>
                    <a:pt x="3951" y="6289"/>
                  </a:lnTo>
                  <a:lnTo>
                    <a:pt x="3951" y="6294"/>
                  </a:lnTo>
                  <a:lnTo>
                    <a:pt x="3951" y="6299"/>
                  </a:lnTo>
                  <a:lnTo>
                    <a:pt x="3951" y="6303"/>
                  </a:lnTo>
                  <a:cubicBezTo>
                    <a:pt x="3960" y="6328"/>
                    <a:pt x="3970" y="6347"/>
                    <a:pt x="3980" y="6371"/>
                  </a:cubicBezTo>
                  <a:cubicBezTo>
                    <a:pt x="4191" y="6842"/>
                    <a:pt x="4302" y="7357"/>
                    <a:pt x="4307" y="7872"/>
                  </a:cubicBezTo>
                  <a:lnTo>
                    <a:pt x="4307" y="7901"/>
                  </a:lnTo>
                  <a:lnTo>
                    <a:pt x="4307" y="8021"/>
                  </a:lnTo>
                  <a:lnTo>
                    <a:pt x="4307" y="8055"/>
                  </a:lnTo>
                  <a:cubicBezTo>
                    <a:pt x="4307" y="8089"/>
                    <a:pt x="4302" y="8122"/>
                    <a:pt x="4297" y="8156"/>
                  </a:cubicBezTo>
                  <a:lnTo>
                    <a:pt x="4297" y="8175"/>
                  </a:lnTo>
                  <a:cubicBezTo>
                    <a:pt x="4297" y="8219"/>
                    <a:pt x="4292" y="8257"/>
                    <a:pt x="4287" y="8296"/>
                  </a:cubicBezTo>
                  <a:lnTo>
                    <a:pt x="4287" y="8320"/>
                  </a:lnTo>
                  <a:cubicBezTo>
                    <a:pt x="4283" y="8353"/>
                    <a:pt x="4283" y="8387"/>
                    <a:pt x="4278" y="8421"/>
                  </a:cubicBezTo>
                  <a:lnTo>
                    <a:pt x="4273" y="8450"/>
                  </a:lnTo>
                  <a:cubicBezTo>
                    <a:pt x="4259" y="8531"/>
                    <a:pt x="4244" y="8608"/>
                    <a:pt x="4230" y="8685"/>
                  </a:cubicBezTo>
                  <a:lnTo>
                    <a:pt x="4225" y="8709"/>
                  </a:lnTo>
                  <a:cubicBezTo>
                    <a:pt x="4215" y="8743"/>
                    <a:pt x="4210" y="8777"/>
                    <a:pt x="4201" y="8806"/>
                  </a:cubicBezTo>
                  <a:lnTo>
                    <a:pt x="4196" y="8830"/>
                  </a:lnTo>
                  <a:cubicBezTo>
                    <a:pt x="4186" y="8868"/>
                    <a:pt x="4177" y="8907"/>
                    <a:pt x="4162" y="8945"/>
                  </a:cubicBezTo>
                  <a:lnTo>
                    <a:pt x="4162" y="8960"/>
                  </a:lnTo>
                  <a:cubicBezTo>
                    <a:pt x="4153" y="8993"/>
                    <a:pt x="4138" y="9027"/>
                    <a:pt x="4129" y="9061"/>
                  </a:cubicBezTo>
                  <a:lnTo>
                    <a:pt x="4124" y="9085"/>
                  </a:lnTo>
                  <a:cubicBezTo>
                    <a:pt x="4095" y="9157"/>
                    <a:pt x="4071" y="9234"/>
                    <a:pt x="4042" y="9306"/>
                  </a:cubicBezTo>
                  <a:lnTo>
                    <a:pt x="4032" y="9325"/>
                  </a:lnTo>
                  <a:cubicBezTo>
                    <a:pt x="4018" y="9359"/>
                    <a:pt x="4004" y="9388"/>
                    <a:pt x="3989" y="9421"/>
                  </a:cubicBezTo>
                  <a:lnTo>
                    <a:pt x="3984" y="9436"/>
                  </a:lnTo>
                  <a:cubicBezTo>
                    <a:pt x="3970" y="9474"/>
                    <a:pt x="3951" y="9508"/>
                    <a:pt x="3931" y="9547"/>
                  </a:cubicBezTo>
                  <a:lnTo>
                    <a:pt x="3931" y="9551"/>
                  </a:lnTo>
                  <a:cubicBezTo>
                    <a:pt x="3917" y="9585"/>
                    <a:pt x="3898" y="9619"/>
                    <a:pt x="3883" y="9652"/>
                  </a:cubicBezTo>
                  <a:lnTo>
                    <a:pt x="3874" y="9667"/>
                  </a:lnTo>
                  <a:cubicBezTo>
                    <a:pt x="3835" y="9739"/>
                    <a:pt x="3797" y="9806"/>
                    <a:pt x="3753" y="9879"/>
                  </a:cubicBezTo>
                  <a:lnTo>
                    <a:pt x="3744" y="9888"/>
                  </a:lnTo>
                  <a:cubicBezTo>
                    <a:pt x="3724" y="9922"/>
                    <a:pt x="3705" y="9951"/>
                    <a:pt x="3686" y="9984"/>
                  </a:cubicBezTo>
                  <a:lnTo>
                    <a:pt x="3681" y="9989"/>
                  </a:lnTo>
                  <a:cubicBezTo>
                    <a:pt x="3633" y="10057"/>
                    <a:pt x="3585" y="10124"/>
                    <a:pt x="3537" y="10187"/>
                  </a:cubicBezTo>
                  <a:lnTo>
                    <a:pt x="3532" y="10196"/>
                  </a:lnTo>
                  <a:cubicBezTo>
                    <a:pt x="3479" y="10264"/>
                    <a:pt x="3431" y="10326"/>
                    <a:pt x="3373" y="10389"/>
                  </a:cubicBezTo>
                  <a:lnTo>
                    <a:pt x="3373" y="10393"/>
                  </a:lnTo>
                  <a:cubicBezTo>
                    <a:pt x="3344" y="10422"/>
                    <a:pt x="3315" y="10451"/>
                    <a:pt x="3291" y="10480"/>
                  </a:cubicBezTo>
                  <a:cubicBezTo>
                    <a:pt x="3234" y="10543"/>
                    <a:pt x="3176" y="10600"/>
                    <a:pt x="3113" y="10658"/>
                  </a:cubicBezTo>
                  <a:lnTo>
                    <a:pt x="3109" y="10658"/>
                  </a:lnTo>
                  <a:cubicBezTo>
                    <a:pt x="2955" y="10802"/>
                    <a:pt x="2791" y="10932"/>
                    <a:pt x="2618" y="11048"/>
                  </a:cubicBezTo>
                  <a:cubicBezTo>
                    <a:pt x="2512" y="11120"/>
                    <a:pt x="2401" y="11183"/>
                    <a:pt x="2291" y="11240"/>
                  </a:cubicBezTo>
                  <a:lnTo>
                    <a:pt x="7415" y="11240"/>
                  </a:lnTo>
                  <a:lnTo>
                    <a:pt x="7415" y="2546"/>
                  </a:lnTo>
                  <a:lnTo>
                    <a:pt x="5091" y="2546"/>
                  </a:lnTo>
                  <a:cubicBezTo>
                    <a:pt x="4976" y="2546"/>
                    <a:pt x="4879" y="2449"/>
                    <a:pt x="4879" y="2329"/>
                  </a:cubicBezTo>
                  <a:lnTo>
                    <a:pt x="4879" y="0"/>
                  </a:ln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5" name="Google Shape;15175;p138"/>
            <p:cNvSpPr/>
            <p:nvPr/>
          </p:nvSpPr>
          <p:spPr>
            <a:xfrm>
              <a:off x="6501947" y="2452457"/>
              <a:ext cx="47603" cy="47603"/>
            </a:xfrm>
            <a:custGeom>
              <a:avLst/>
              <a:gdLst/>
              <a:ahLst/>
              <a:cxnLst/>
              <a:rect l="l" t="t" r="r" b="b"/>
              <a:pathLst>
                <a:path w="1815" h="1815" extrusionOk="0">
                  <a:moveTo>
                    <a:pt x="0" y="0"/>
                  </a:moveTo>
                  <a:lnTo>
                    <a:pt x="0" y="1814"/>
                  </a:lnTo>
                  <a:lnTo>
                    <a:pt x="1814" y="1814"/>
                  </a:lnTo>
                  <a:lnTo>
                    <a:pt x="0" y="0"/>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6" name="Google Shape;15176;p138"/>
            <p:cNvSpPr/>
            <p:nvPr/>
          </p:nvSpPr>
          <p:spPr>
            <a:xfrm>
              <a:off x="6451957" y="2487156"/>
              <a:ext cx="47603" cy="47603"/>
            </a:xfrm>
            <a:custGeom>
              <a:avLst/>
              <a:gdLst/>
              <a:ahLst/>
              <a:cxnLst/>
              <a:rect l="l" t="t" r="r" b="b"/>
              <a:pathLst>
                <a:path w="1815" h="1815" extrusionOk="0">
                  <a:moveTo>
                    <a:pt x="1" y="0"/>
                  </a:moveTo>
                  <a:lnTo>
                    <a:pt x="1" y="1814"/>
                  </a:lnTo>
                  <a:lnTo>
                    <a:pt x="1815" y="1814"/>
                  </a:lnTo>
                  <a:lnTo>
                    <a:pt x="1"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7" name="Google Shape;15177;p138"/>
            <p:cNvSpPr/>
            <p:nvPr/>
          </p:nvSpPr>
          <p:spPr>
            <a:xfrm>
              <a:off x="6446921" y="2468089"/>
              <a:ext cx="80781" cy="271743"/>
            </a:xfrm>
            <a:custGeom>
              <a:avLst/>
              <a:gdLst/>
              <a:ahLst/>
              <a:cxnLst/>
              <a:rect l="l" t="t" r="r" b="b"/>
              <a:pathLst>
                <a:path w="3080" h="10361" extrusionOk="0">
                  <a:moveTo>
                    <a:pt x="0" y="1"/>
                  </a:moveTo>
                  <a:lnTo>
                    <a:pt x="24" y="5"/>
                  </a:lnTo>
                  <a:cubicBezTo>
                    <a:pt x="34" y="5"/>
                    <a:pt x="43" y="10"/>
                    <a:pt x="48" y="10"/>
                  </a:cubicBezTo>
                  <a:lnTo>
                    <a:pt x="58" y="10"/>
                  </a:lnTo>
                  <a:lnTo>
                    <a:pt x="82" y="20"/>
                  </a:lnTo>
                  <a:cubicBezTo>
                    <a:pt x="87" y="25"/>
                    <a:pt x="96" y="30"/>
                    <a:pt x="106" y="34"/>
                  </a:cubicBezTo>
                  <a:lnTo>
                    <a:pt x="111" y="39"/>
                  </a:lnTo>
                  <a:cubicBezTo>
                    <a:pt x="116" y="44"/>
                    <a:pt x="125" y="54"/>
                    <a:pt x="130" y="58"/>
                  </a:cubicBezTo>
                  <a:lnTo>
                    <a:pt x="2675" y="2604"/>
                  </a:lnTo>
                  <a:cubicBezTo>
                    <a:pt x="2685" y="2613"/>
                    <a:pt x="2690" y="2618"/>
                    <a:pt x="2695" y="2628"/>
                  </a:cubicBezTo>
                  <a:lnTo>
                    <a:pt x="2699" y="2633"/>
                  </a:lnTo>
                  <a:cubicBezTo>
                    <a:pt x="2704" y="2638"/>
                    <a:pt x="2709" y="2647"/>
                    <a:pt x="2714" y="2657"/>
                  </a:cubicBezTo>
                  <a:cubicBezTo>
                    <a:pt x="2719" y="2662"/>
                    <a:pt x="2724" y="2671"/>
                    <a:pt x="2728" y="2681"/>
                  </a:cubicBezTo>
                  <a:lnTo>
                    <a:pt x="2728" y="2686"/>
                  </a:lnTo>
                  <a:cubicBezTo>
                    <a:pt x="2728" y="2695"/>
                    <a:pt x="2733" y="2705"/>
                    <a:pt x="2733" y="2714"/>
                  </a:cubicBezTo>
                  <a:cubicBezTo>
                    <a:pt x="2733" y="2719"/>
                    <a:pt x="2738" y="2729"/>
                    <a:pt x="2738" y="2739"/>
                  </a:cubicBezTo>
                  <a:lnTo>
                    <a:pt x="2738" y="2748"/>
                  </a:lnTo>
                  <a:lnTo>
                    <a:pt x="2738" y="2753"/>
                  </a:lnTo>
                  <a:lnTo>
                    <a:pt x="2738" y="10360"/>
                  </a:lnTo>
                  <a:lnTo>
                    <a:pt x="3080" y="10360"/>
                  </a:lnTo>
                  <a:lnTo>
                    <a:pt x="3080" y="2753"/>
                  </a:lnTo>
                  <a:lnTo>
                    <a:pt x="3080" y="2748"/>
                  </a:lnTo>
                  <a:lnTo>
                    <a:pt x="3080" y="2739"/>
                  </a:lnTo>
                  <a:cubicBezTo>
                    <a:pt x="3080" y="2729"/>
                    <a:pt x="3075" y="2719"/>
                    <a:pt x="3075" y="2714"/>
                  </a:cubicBezTo>
                  <a:cubicBezTo>
                    <a:pt x="3075" y="2705"/>
                    <a:pt x="3070" y="2695"/>
                    <a:pt x="3070" y="2686"/>
                  </a:cubicBezTo>
                  <a:lnTo>
                    <a:pt x="3070" y="2681"/>
                  </a:lnTo>
                  <a:cubicBezTo>
                    <a:pt x="3065" y="2671"/>
                    <a:pt x="3060" y="2662"/>
                    <a:pt x="3056" y="2657"/>
                  </a:cubicBezTo>
                  <a:cubicBezTo>
                    <a:pt x="3051" y="2647"/>
                    <a:pt x="3046" y="2638"/>
                    <a:pt x="3041" y="2633"/>
                  </a:cubicBezTo>
                  <a:lnTo>
                    <a:pt x="3036" y="2628"/>
                  </a:lnTo>
                  <a:cubicBezTo>
                    <a:pt x="3031" y="2618"/>
                    <a:pt x="3027" y="2613"/>
                    <a:pt x="3022" y="2604"/>
                  </a:cubicBezTo>
                  <a:lnTo>
                    <a:pt x="2060" y="1646"/>
                  </a:lnTo>
                  <a:lnTo>
                    <a:pt x="1886" y="1646"/>
                  </a:lnTo>
                  <a:cubicBezTo>
                    <a:pt x="1771" y="1646"/>
                    <a:pt x="1675" y="1550"/>
                    <a:pt x="1675" y="1435"/>
                  </a:cubicBezTo>
                  <a:lnTo>
                    <a:pt x="1675" y="1257"/>
                  </a:lnTo>
                  <a:lnTo>
                    <a:pt x="476" y="58"/>
                  </a:lnTo>
                  <a:cubicBezTo>
                    <a:pt x="467" y="54"/>
                    <a:pt x="462" y="44"/>
                    <a:pt x="452" y="39"/>
                  </a:cubicBezTo>
                  <a:lnTo>
                    <a:pt x="448" y="34"/>
                  </a:lnTo>
                  <a:cubicBezTo>
                    <a:pt x="438" y="30"/>
                    <a:pt x="433" y="25"/>
                    <a:pt x="424" y="20"/>
                  </a:cubicBezTo>
                  <a:cubicBezTo>
                    <a:pt x="414" y="20"/>
                    <a:pt x="409" y="15"/>
                    <a:pt x="399" y="10"/>
                  </a:cubicBezTo>
                  <a:lnTo>
                    <a:pt x="395" y="10"/>
                  </a:lnTo>
                  <a:cubicBezTo>
                    <a:pt x="385" y="10"/>
                    <a:pt x="375" y="5"/>
                    <a:pt x="366" y="5"/>
                  </a:cubicBezTo>
                  <a:cubicBezTo>
                    <a:pt x="356" y="1"/>
                    <a:pt x="351" y="1"/>
                    <a:pt x="342" y="1"/>
                  </a:cubicBez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8" name="Google Shape;15178;p138"/>
            <p:cNvSpPr/>
            <p:nvPr/>
          </p:nvSpPr>
          <p:spPr>
            <a:xfrm>
              <a:off x="6362731" y="2444484"/>
              <a:ext cx="8996" cy="23500"/>
            </a:xfrm>
            <a:custGeom>
              <a:avLst/>
              <a:gdLst/>
              <a:ahLst/>
              <a:cxnLst/>
              <a:rect l="l" t="t" r="r" b="b"/>
              <a:pathLst>
                <a:path w="343" h="896" extrusionOk="0">
                  <a:moveTo>
                    <a:pt x="1" y="1"/>
                  </a:moveTo>
                  <a:lnTo>
                    <a:pt x="1" y="896"/>
                  </a:lnTo>
                  <a:lnTo>
                    <a:pt x="342" y="896"/>
                  </a:lnTo>
                  <a:lnTo>
                    <a:pt x="342" y="1"/>
                  </a:ln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9" name="Google Shape;15179;p138"/>
            <p:cNvSpPr/>
            <p:nvPr/>
          </p:nvSpPr>
          <p:spPr>
            <a:xfrm>
              <a:off x="6337002" y="2588998"/>
              <a:ext cx="98458" cy="185664"/>
            </a:xfrm>
            <a:custGeom>
              <a:avLst/>
              <a:gdLst/>
              <a:ahLst/>
              <a:cxnLst/>
              <a:rect l="l" t="t" r="r" b="b"/>
              <a:pathLst>
                <a:path w="3754" h="7079" extrusionOk="0">
                  <a:moveTo>
                    <a:pt x="0" y="0"/>
                  </a:moveTo>
                  <a:lnTo>
                    <a:pt x="48" y="5"/>
                  </a:lnTo>
                  <a:lnTo>
                    <a:pt x="87" y="10"/>
                  </a:lnTo>
                  <a:lnTo>
                    <a:pt x="91" y="10"/>
                  </a:lnTo>
                  <a:lnTo>
                    <a:pt x="144" y="20"/>
                  </a:lnTo>
                  <a:lnTo>
                    <a:pt x="183" y="24"/>
                  </a:lnTo>
                  <a:lnTo>
                    <a:pt x="188" y="24"/>
                  </a:lnTo>
                  <a:lnTo>
                    <a:pt x="245" y="29"/>
                  </a:lnTo>
                  <a:lnTo>
                    <a:pt x="289" y="39"/>
                  </a:lnTo>
                  <a:lnTo>
                    <a:pt x="342" y="48"/>
                  </a:lnTo>
                  <a:lnTo>
                    <a:pt x="385" y="53"/>
                  </a:lnTo>
                  <a:lnTo>
                    <a:pt x="433" y="68"/>
                  </a:lnTo>
                  <a:lnTo>
                    <a:pt x="476" y="77"/>
                  </a:lnTo>
                  <a:lnTo>
                    <a:pt x="529" y="87"/>
                  </a:lnTo>
                  <a:lnTo>
                    <a:pt x="573" y="97"/>
                  </a:lnTo>
                  <a:lnTo>
                    <a:pt x="621" y="111"/>
                  </a:lnTo>
                  <a:lnTo>
                    <a:pt x="664" y="121"/>
                  </a:lnTo>
                  <a:lnTo>
                    <a:pt x="717" y="135"/>
                  </a:lnTo>
                  <a:lnTo>
                    <a:pt x="756" y="149"/>
                  </a:lnTo>
                  <a:lnTo>
                    <a:pt x="808" y="164"/>
                  </a:lnTo>
                  <a:lnTo>
                    <a:pt x="818" y="164"/>
                  </a:lnTo>
                  <a:lnTo>
                    <a:pt x="847" y="174"/>
                  </a:lnTo>
                  <a:lnTo>
                    <a:pt x="900" y="193"/>
                  </a:lnTo>
                  <a:lnTo>
                    <a:pt x="905" y="193"/>
                  </a:lnTo>
                  <a:lnTo>
                    <a:pt x="938" y="202"/>
                  </a:lnTo>
                  <a:lnTo>
                    <a:pt x="982" y="222"/>
                  </a:lnTo>
                  <a:lnTo>
                    <a:pt x="1001" y="226"/>
                  </a:lnTo>
                  <a:lnTo>
                    <a:pt x="1025" y="236"/>
                  </a:lnTo>
                  <a:lnTo>
                    <a:pt x="1073" y="255"/>
                  </a:lnTo>
                  <a:lnTo>
                    <a:pt x="1088" y="265"/>
                  </a:lnTo>
                  <a:lnTo>
                    <a:pt x="1116" y="275"/>
                  </a:lnTo>
                  <a:lnTo>
                    <a:pt x="1174" y="299"/>
                  </a:lnTo>
                  <a:lnTo>
                    <a:pt x="1184" y="303"/>
                  </a:lnTo>
                  <a:lnTo>
                    <a:pt x="1203" y="308"/>
                  </a:lnTo>
                  <a:lnTo>
                    <a:pt x="1290" y="352"/>
                  </a:lnTo>
                  <a:lnTo>
                    <a:pt x="1294" y="352"/>
                  </a:lnTo>
                  <a:lnTo>
                    <a:pt x="1371" y="390"/>
                  </a:lnTo>
                  <a:lnTo>
                    <a:pt x="1391" y="400"/>
                  </a:lnTo>
                  <a:lnTo>
                    <a:pt x="1400" y="405"/>
                  </a:lnTo>
                  <a:lnTo>
                    <a:pt x="1453" y="438"/>
                  </a:lnTo>
                  <a:lnTo>
                    <a:pt x="1477" y="448"/>
                  </a:lnTo>
                  <a:lnTo>
                    <a:pt x="1492" y="457"/>
                  </a:lnTo>
                  <a:lnTo>
                    <a:pt x="1535" y="481"/>
                  </a:lnTo>
                  <a:lnTo>
                    <a:pt x="1564" y="496"/>
                  </a:lnTo>
                  <a:lnTo>
                    <a:pt x="1578" y="506"/>
                  </a:lnTo>
                  <a:lnTo>
                    <a:pt x="1617" y="530"/>
                  </a:lnTo>
                  <a:lnTo>
                    <a:pt x="1641" y="544"/>
                  </a:lnTo>
                  <a:lnTo>
                    <a:pt x="1650" y="549"/>
                  </a:lnTo>
                  <a:lnTo>
                    <a:pt x="1699" y="578"/>
                  </a:lnTo>
                  <a:lnTo>
                    <a:pt x="1732" y="602"/>
                  </a:lnTo>
                  <a:lnTo>
                    <a:pt x="1776" y="631"/>
                  </a:lnTo>
                  <a:lnTo>
                    <a:pt x="1804" y="650"/>
                  </a:lnTo>
                  <a:lnTo>
                    <a:pt x="1809" y="650"/>
                  </a:lnTo>
                  <a:lnTo>
                    <a:pt x="1853" y="684"/>
                  </a:lnTo>
                  <a:lnTo>
                    <a:pt x="1886" y="708"/>
                  </a:lnTo>
                  <a:lnTo>
                    <a:pt x="1925" y="737"/>
                  </a:lnTo>
                  <a:lnTo>
                    <a:pt x="2132" y="1112"/>
                  </a:lnTo>
                  <a:lnTo>
                    <a:pt x="2324" y="1309"/>
                  </a:lnTo>
                  <a:lnTo>
                    <a:pt x="2574" y="1362"/>
                  </a:lnTo>
                  <a:cubicBezTo>
                    <a:pt x="2762" y="1593"/>
                    <a:pt x="2926" y="1848"/>
                    <a:pt x="3056" y="2122"/>
                  </a:cubicBezTo>
                  <a:lnTo>
                    <a:pt x="3056" y="2127"/>
                  </a:lnTo>
                  <a:lnTo>
                    <a:pt x="3056" y="2132"/>
                  </a:lnTo>
                  <a:lnTo>
                    <a:pt x="3056" y="2137"/>
                  </a:lnTo>
                  <a:lnTo>
                    <a:pt x="3056" y="2142"/>
                  </a:lnTo>
                  <a:cubicBezTo>
                    <a:pt x="3065" y="2166"/>
                    <a:pt x="3075" y="2190"/>
                    <a:pt x="3084" y="2209"/>
                  </a:cubicBezTo>
                  <a:cubicBezTo>
                    <a:pt x="3296" y="2685"/>
                    <a:pt x="3407" y="3195"/>
                    <a:pt x="3412" y="3710"/>
                  </a:cubicBezTo>
                  <a:lnTo>
                    <a:pt x="3412" y="3744"/>
                  </a:lnTo>
                  <a:lnTo>
                    <a:pt x="3412" y="3864"/>
                  </a:lnTo>
                  <a:lnTo>
                    <a:pt x="3412" y="3893"/>
                  </a:lnTo>
                  <a:cubicBezTo>
                    <a:pt x="3412" y="3927"/>
                    <a:pt x="3407" y="3960"/>
                    <a:pt x="3402" y="3994"/>
                  </a:cubicBezTo>
                  <a:lnTo>
                    <a:pt x="3402" y="4018"/>
                  </a:lnTo>
                  <a:cubicBezTo>
                    <a:pt x="3402" y="4057"/>
                    <a:pt x="3397" y="4095"/>
                    <a:pt x="3392" y="4138"/>
                  </a:cubicBezTo>
                  <a:lnTo>
                    <a:pt x="3392" y="4158"/>
                  </a:lnTo>
                  <a:cubicBezTo>
                    <a:pt x="3388" y="4191"/>
                    <a:pt x="3388" y="4225"/>
                    <a:pt x="3383" y="4259"/>
                  </a:cubicBezTo>
                  <a:lnTo>
                    <a:pt x="3378" y="4288"/>
                  </a:lnTo>
                  <a:cubicBezTo>
                    <a:pt x="3363" y="4369"/>
                    <a:pt x="3349" y="4446"/>
                    <a:pt x="3335" y="4523"/>
                  </a:cubicBezTo>
                  <a:lnTo>
                    <a:pt x="3330" y="4552"/>
                  </a:lnTo>
                  <a:cubicBezTo>
                    <a:pt x="3320" y="4581"/>
                    <a:pt x="3315" y="4615"/>
                    <a:pt x="3306" y="4648"/>
                  </a:cubicBezTo>
                  <a:lnTo>
                    <a:pt x="3301" y="4668"/>
                  </a:lnTo>
                  <a:cubicBezTo>
                    <a:pt x="3291" y="4706"/>
                    <a:pt x="3282" y="4745"/>
                    <a:pt x="3267" y="4783"/>
                  </a:cubicBezTo>
                  <a:lnTo>
                    <a:pt x="3267" y="4798"/>
                  </a:lnTo>
                  <a:cubicBezTo>
                    <a:pt x="3258" y="4831"/>
                    <a:pt x="3243" y="4865"/>
                    <a:pt x="3234" y="4899"/>
                  </a:cubicBezTo>
                  <a:lnTo>
                    <a:pt x="3229" y="4923"/>
                  </a:lnTo>
                  <a:cubicBezTo>
                    <a:pt x="3200" y="4995"/>
                    <a:pt x="3176" y="5072"/>
                    <a:pt x="3147" y="5144"/>
                  </a:cubicBezTo>
                  <a:lnTo>
                    <a:pt x="3137" y="5163"/>
                  </a:lnTo>
                  <a:cubicBezTo>
                    <a:pt x="3123" y="5197"/>
                    <a:pt x="3108" y="5226"/>
                    <a:pt x="3094" y="5260"/>
                  </a:cubicBezTo>
                  <a:lnTo>
                    <a:pt x="3089" y="5274"/>
                  </a:lnTo>
                  <a:cubicBezTo>
                    <a:pt x="3070" y="5312"/>
                    <a:pt x="3056" y="5346"/>
                    <a:pt x="3036" y="5385"/>
                  </a:cubicBezTo>
                  <a:lnTo>
                    <a:pt x="3036" y="5389"/>
                  </a:lnTo>
                  <a:cubicBezTo>
                    <a:pt x="3022" y="5423"/>
                    <a:pt x="3003" y="5457"/>
                    <a:pt x="2988" y="5490"/>
                  </a:cubicBezTo>
                  <a:lnTo>
                    <a:pt x="2979" y="5510"/>
                  </a:lnTo>
                  <a:cubicBezTo>
                    <a:pt x="2940" y="5577"/>
                    <a:pt x="2902" y="5649"/>
                    <a:pt x="2858" y="5717"/>
                  </a:cubicBezTo>
                  <a:lnTo>
                    <a:pt x="2849" y="5726"/>
                  </a:lnTo>
                  <a:cubicBezTo>
                    <a:pt x="2829" y="5760"/>
                    <a:pt x="2810" y="5789"/>
                    <a:pt x="2791" y="5823"/>
                  </a:cubicBezTo>
                  <a:lnTo>
                    <a:pt x="2786" y="5832"/>
                  </a:lnTo>
                  <a:cubicBezTo>
                    <a:pt x="2738" y="5899"/>
                    <a:pt x="2690" y="5962"/>
                    <a:pt x="2642" y="6029"/>
                  </a:cubicBezTo>
                  <a:lnTo>
                    <a:pt x="2637" y="6039"/>
                  </a:lnTo>
                  <a:cubicBezTo>
                    <a:pt x="2584" y="6102"/>
                    <a:pt x="2536" y="6164"/>
                    <a:pt x="2478" y="6227"/>
                  </a:cubicBezTo>
                  <a:lnTo>
                    <a:pt x="2478" y="6232"/>
                  </a:lnTo>
                  <a:cubicBezTo>
                    <a:pt x="2449" y="6260"/>
                    <a:pt x="2420" y="6289"/>
                    <a:pt x="2396" y="6318"/>
                  </a:cubicBezTo>
                  <a:cubicBezTo>
                    <a:pt x="2339" y="6381"/>
                    <a:pt x="2281" y="6438"/>
                    <a:pt x="2218" y="6496"/>
                  </a:cubicBezTo>
                  <a:lnTo>
                    <a:pt x="2213" y="6501"/>
                  </a:lnTo>
                  <a:cubicBezTo>
                    <a:pt x="2059" y="6641"/>
                    <a:pt x="1896" y="6770"/>
                    <a:pt x="1723" y="6886"/>
                  </a:cubicBezTo>
                  <a:cubicBezTo>
                    <a:pt x="1617" y="6958"/>
                    <a:pt x="1506" y="7021"/>
                    <a:pt x="1395" y="7078"/>
                  </a:cubicBezTo>
                  <a:lnTo>
                    <a:pt x="1737" y="7078"/>
                  </a:lnTo>
                  <a:cubicBezTo>
                    <a:pt x="1848" y="7021"/>
                    <a:pt x="1958" y="6958"/>
                    <a:pt x="2064" y="6886"/>
                  </a:cubicBezTo>
                  <a:cubicBezTo>
                    <a:pt x="2238" y="6770"/>
                    <a:pt x="2401" y="6641"/>
                    <a:pt x="2555" y="6501"/>
                  </a:cubicBezTo>
                  <a:lnTo>
                    <a:pt x="2560" y="6496"/>
                  </a:lnTo>
                  <a:cubicBezTo>
                    <a:pt x="2622" y="6438"/>
                    <a:pt x="2680" y="6381"/>
                    <a:pt x="2738" y="6318"/>
                  </a:cubicBezTo>
                  <a:cubicBezTo>
                    <a:pt x="2767" y="6289"/>
                    <a:pt x="2791" y="6260"/>
                    <a:pt x="2820" y="6232"/>
                  </a:cubicBezTo>
                  <a:lnTo>
                    <a:pt x="2820" y="6227"/>
                  </a:lnTo>
                  <a:cubicBezTo>
                    <a:pt x="2877" y="6164"/>
                    <a:pt x="2926" y="6102"/>
                    <a:pt x="2979" y="6039"/>
                  </a:cubicBezTo>
                  <a:lnTo>
                    <a:pt x="2983" y="6029"/>
                  </a:lnTo>
                  <a:cubicBezTo>
                    <a:pt x="3031" y="5962"/>
                    <a:pt x="3080" y="5899"/>
                    <a:pt x="3128" y="5832"/>
                  </a:cubicBezTo>
                  <a:lnTo>
                    <a:pt x="3133" y="5823"/>
                  </a:lnTo>
                  <a:cubicBezTo>
                    <a:pt x="3152" y="5789"/>
                    <a:pt x="3171" y="5760"/>
                    <a:pt x="3190" y="5726"/>
                  </a:cubicBezTo>
                  <a:lnTo>
                    <a:pt x="3200" y="5717"/>
                  </a:lnTo>
                  <a:cubicBezTo>
                    <a:pt x="3238" y="5649"/>
                    <a:pt x="3282" y="5577"/>
                    <a:pt x="3320" y="5510"/>
                  </a:cubicBezTo>
                  <a:lnTo>
                    <a:pt x="3330" y="5490"/>
                  </a:lnTo>
                  <a:cubicBezTo>
                    <a:pt x="3344" y="5457"/>
                    <a:pt x="3363" y="5423"/>
                    <a:pt x="3378" y="5389"/>
                  </a:cubicBezTo>
                  <a:lnTo>
                    <a:pt x="3378" y="5385"/>
                  </a:lnTo>
                  <a:cubicBezTo>
                    <a:pt x="3397" y="5346"/>
                    <a:pt x="3416" y="5312"/>
                    <a:pt x="3431" y="5274"/>
                  </a:cubicBezTo>
                  <a:lnTo>
                    <a:pt x="3436" y="5260"/>
                  </a:lnTo>
                  <a:cubicBezTo>
                    <a:pt x="3450" y="5226"/>
                    <a:pt x="3465" y="5197"/>
                    <a:pt x="3479" y="5163"/>
                  </a:cubicBezTo>
                  <a:lnTo>
                    <a:pt x="3489" y="5144"/>
                  </a:lnTo>
                  <a:cubicBezTo>
                    <a:pt x="3517" y="5072"/>
                    <a:pt x="3541" y="4995"/>
                    <a:pt x="3570" y="4923"/>
                  </a:cubicBezTo>
                  <a:lnTo>
                    <a:pt x="3575" y="4899"/>
                  </a:lnTo>
                  <a:cubicBezTo>
                    <a:pt x="3590" y="4865"/>
                    <a:pt x="3599" y="4831"/>
                    <a:pt x="3609" y="4798"/>
                  </a:cubicBezTo>
                  <a:lnTo>
                    <a:pt x="3614" y="4783"/>
                  </a:lnTo>
                  <a:cubicBezTo>
                    <a:pt x="3623" y="4745"/>
                    <a:pt x="3633" y="4706"/>
                    <a:pt x="3643" y="4668"/>
                  </a:cubicBezTo>
                  <a:lnTo>
                    <a:pt x="3647" y="4648"/>
                  </a:lnTo>
                  <a:cubicBezTo>
                    <a:pt x="3657" y="4615"/>
                    <a:pt x="3662" y="4581"/>
                    <a:pt x="3671" y="4552"/>
                  </a:cubicBezTo>
                  <a:lnTo>
                    <a:pt x="3676" y="4523"/>
                  </a:lnTo>
                  <a:cubicBezTo>
                    <a:pt x="3691" y="4446"/>
                    <a:pt x="3705" y="4369"/>
                    <a:pt x="3720" y="4288"/>
                  </a:cubicBezTo>
                  <a:lnTo>
                    <a:pt x="3724" y="4259"/>
                  </a:lnTo>
                  <a:cubicBezTo>
                    <a:pt x="3729" y="4225"/>
                    <a:pt x="3729" y="4191"/>
                    <a:pt x="3734" y="4158"/>
                  </a:cubicBezTo>
                  <a:lnTo>
                    <a:pt x="3734" y="4138"/>
                  </a:lnTo>
                  <a:cubicBezTo>
                    <a:pt x="3739" y="4095"/>
                    <a:pt x="3744" y="4057"/>
                    <a:pt x="3748" y="4018"/>
                  </a:cubicBezTo>
                  <a:lnTo>
                    <a:pt x="3748" y="3994"/>
                  </a:lnTo>
                  <a:cubicBezTo>
                    <a:pt x="3748" y="3960"/>
                    <a:pt x="3748" y="3927"/>
                    <a:pt x="3753" y="3893"/>
                  </a:cubicBezTo>
                  <a:lnTo>
                    <a:pt x="3753" y="3864"/>
                  </a:lnTo>
                  <a:lnTo>
                    <a:pt x="3753" y="3744"/>
                  </a:lnTo>
                  <a:cubicBezTo>
                    <a:pt x="3744" y="3725"/>
                    <a:pt x="3744" y="3715"/>
                    <a:pt x="3744" y="3701"/>
                  </a:cubicBezTo>
                  <a:cubicBezTo>
                    <a:pt x="3739" y="3186"/>
                    <a:pt x="3628" y="2676"/>
                    <a:pt x="3421" y="2204"/>
                  </a:cubicBezTo>
                  <a:cubicBezTo>
                    <a:pt x="3407" y="2180"/>
                    <a:pt x="3397" y="2156"/>
                    <a:pt x="3388" y="2132"/>
                  </a:cubicBezTo>
                  <a:lnTo>
                    <a:pt x="3388" y="2127"/>
                  </a:lnTo>
                  <a:lnTo>
                    <a:pt x="3388" y="2117"/>
                  </a:lnTo>
                  <a:lnTo>
                    <a:pt x="3388" y="2113"/>
                  </a:lnTo>
                  <a:cubicBezTo>
                    <a:pt x="3229" y="1781"/>
                    <a:pt x="3022" y="1473"/>
                    <a:pt x="2772" y="1198"/>
                  </a:cubicBezTo>
                  <a:lnTo>
                    <a:pt x="2767" y="1194"/>
                  </a:lnTo>
                  <a:lnTo>
                    <a:pt x="2757" y="1184"/>
                  </a:lnTo>
                  <a:lnTo>
                    <a:pt x="2752" y="1174"/>
                  </a:lnTo>
                  <a:lnTo>
                    <a:pt x="2709" y="1131"/>
                  </a:lnTo>
                  <a:lnTo>
                    <a:pt x="2690" y="1112"/>
                  </a:lnTo>
                  <a:lnTo>
                    <a:pt x="2685" y="1107"/>
                  </a:lnTo>
                  <a:lnTo>
                    <a:pt x="2647" y="1069"/>
                  </a:lnTo>
                  <a:lnTo>
                    <a:pt x="2642" y="1059"/>
                  </a:lnTo>
                  <a:lnTo>
                    <a:pt x="2627" y="1044"/>
                  </a:lnTo>
                  <a:lnTo>
                    <a:pt x="2622" y="1044"/>
                  </a:lnTo>
                  <a:lnTo>
                    <a:pt x="2579" y="1001"/>
                  </a:lnTo>
                  <a:lnTo>
                    <a:pt x="2570" y="992"/>
                  </a:lnTo>
                  <a:lnTo>
                    <a:pt x="2560" y="982"/>
                  </a:lnTo>
                  <a:lnTo>
                    <a:pt x="2550" y="977"/>
                  </a:lnTo>
                  <a:lnTo>
                    <a:pt x="2517" y="943"/>
                  </a:lnTo>
                  <a:lnTo>
                    <a:pt x="2497" y="924"/>
                  </a:lnTo>
                  <a:lnTo>
                    <a:pt x="2493" y="919"/>
                  </a:lnTo>
                  <a:lnTo>
                    <a:pt x="2488" y="915"/>
                  </a:lnTo>
                  <a:lnTo>
                    <a:pt x="2449" y="881"/>
                  </a:lnTo>
                  <a:lnTo>
                    <a:pt x="2416" y="857"/>
                  </a:lnTo>
                  <a:lnTo>
                    <a:pt x="2377" y="823"/>
                  </a:lnTo>
                  <a:lnTo>
                    <a:pt x="2343" y="794"/>
                  </a:lnTo>
                  <a:lnTo>
                    <a:pt x="2300" y="761"/>
                  </a:lnTo>
                  <a:lnTo>
                    <a:pt x="2271" y="737"/>
                  </a:lnTo>
                  <a:lnTo>
                    <a:pt x="2228" y="708"/>
                  </a:lnTo>
                  <a:lnTo>
                    <a:pt x="2194" y="684"/>
                  </a:lnTo>
                  <a:lnTo>
                    <a:pt x="2151" y="650"/>
                  </a:lnTo>
                  <a:lnTo>
                    <a:pt x="2146" y="650"/>
                  </a:lnTo>
                  <a:lnTo>
                    <a:pt x="2117" y="631"/>
                  </a:lnTo>
                  <a:lnTo>
                    <a:pt x="2074" y="602"/>
                  </a:lnTo>
                  <a:lnTo>
                    <a:pt x="2040" y="578"/>
                  </a:lnTo>
                  <a:lnTo>
                    <a:pt x="1992" y="549"/>
                  </a:lnTo>
                  <a:lnTo>
                    <a:pt x="1982" y="544"/>
                  </a:lnTo>
                  <a:lnTo>
                    <a:pt x="1958" y="530"/>
                  </a:lnTo>
                  <a:lnTo>
                    <a:pt x="1920" y="506"/>
                  </a:lnTo>
                  <a:lnTo>
                    <a:pt x="1906" y="496"/>
                  </a:lnTo>
                  <a:lnTo>
                    <a:pt x="1881" y="481"/>
                  </a:lnTo>
                  <a:lnTo>
                    <a:pt x="1833" y="457"/>
                  </a:lnTo>
                  <a:lnTo>
                    <a:pt x="1819" y="448"/>
                  </a:lnTo>
                  <a:lnTo>
                    <a:pt x="1800" y="438"/>
                  </a:lnTo>
                  <a:lnTo>
                    <a:pt x="1742" y="405"/>
                  </a:lnTo>
                  <a:lnTo>
                    <a:pt x="1732" y="400"/>
                  </a:lnTo>
                  <a:lnTo>
                    <a:pt x="1713" y="390"/>
                  </a:lnTo>
                  <a:lnTo>
                    <a:pt x="1636" y="352"/>
                  </a:lnTo>
                  <a:lnTo>
                    <a:pt x="1631" y="352"/>
                  </a:lnTo>
                  <a:lnTo>
                    <a:pt x="1545" y="308"/>
                  </a:lnTo>
                  <a:lnTo>
                    <a:pt x="1525" y="303"/>
                  </a:lnTo>
                  <a:lnTo>
                    <a:pt x="1516" y="299"/>
                  </a:lnTo>
                  <a:lnTo>
                    <a:pt x="1458" y="275"/>
                  </a:lnTo>
                  <a:lnTo>
                    <a:pt x="1434" y="265"/>
                  </a:lnTo>
                  <a:lnTo>
                    <a:pt x="1415" y="255"/>
                  </a:lnTo>
                  <a:lnTo>
                    <a:pt x="1367" y="236"/>
                  </a:lnTo>
                  <a:lnTo>
                    <a:pt x="1343" y="226"/>
                  </a:lnTo>
                  <a:lnTo>
                    <a:pt x="1323" y="222"/>
                  </a:lnTo>
                  <a:lnTo>
                    <a:pt x="1280" y="202"/>
                  </a:lnTo>
                  <a:lnTo>
                    <a:pt x="1246" y="193"/>
                  </a:lnTo>
                  <a:lnTo>
                    <a:pt x="1241" y="193"/>
                  </a:lnTo>
                  <a:lnTo>
                    <a:pt x="1189" y="174"/>
                  </a:lnTo>
                  <a:lnTo>
                    <a:pt x="1160" y="164"/>
                  </a:lnTo>
                  <a:lnTo>
                    <a:pt x="1150" y="164"/>
                  </a:lnTo>
                  <a:lnTo>
                    <a:pt x="1097" y="149"/>
                  </a:lnTo>
                  <a:lnTo>
                    <a:pt x="1059" y="135"/>
                  </a:lnTo>
                  <a:lnTo>
                    <a:pt x="1006" y="121"/>
                  </a:lnTo>
                  <a:lnTo>
                    <a:pt x="962" y="111"/>
                  </a:lnTo>
                  <a:lnTo>
                    <a:pt x="914" y="97"/>
                  </a:lnTo>
                  <a:lnTo>
                    <a:pt x="871" y="87"/>
                  </a:lnTo>
                  <a:lnTo>
                    <a:pt x="818" y="77"/>
                  </a:lnTo>
                  <a:lnTo>
                    <a:pt x="775" y="68"/>
                  </a:lnTo>
                  <a:lnTo>
                    <a:pt x="727" y="53"/>
                  </a:lnTo>
                  <a:lnTo>
                    <a:pt x="683" y="48"/>
                  </a:lnTo>
                  <a:lnTo>
                    <a:pt x="630" y="39"/>
                  </a:lnTo>
                  <a:lnTo>
                    <a:pt x="587" y="29"/>
                  </a:lnTo>
                  <a:lnTo>
                    <a:pt x="534" y="24"/>
                  </a:lnTo>
                  <a:lnTo>
                    <a:pt x="525" y="24"/>
                  </a:lnTo>
                  <a:lnTo>
                    <a:pt x="491" y="20"/>
                  </a:lnTo>
                  <a:lnTo>
                    <a:pt x="433" y="10"/>
                  </a:lnTo>
                  <a:lnTo>
                    <a:pt x="428" y="10"/>
                  </a:lnTo>
                  <a:lnTo>
                    <a:pt x="390" y="5"/>
                  </a:lnTo>
                  <a:lnTo>
                    <a:pt x="342" y="0"/>
                  </a:ln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0" name="Google Shape;15180;p138"/>
            <p:cNvSpPr/>
            <p:nvPr/>
          </p:nvSpPr>
          <p:spPr>
            <a:xfrm>
              <a:off x="6312768" y="2479209"/>
              <a:ext cx="9232" cy="109946"/>
            </a:xfrm>
            <a:custGeom>
              <a:avLst/>
              <a:gdLst/>
              <a:ahLst/>
              <a:cxnLst/>
              <a:rect l="l" t="t" r="r" b="b"/>
              <a:pathLst>
                <a:path w="352" h="4192" extrusionOk="0">
                  <a:moveTo>
                    <a:pt x="0" y="0"/>
                  </a:moveTo>
                  <a:lnTo>
                    <a:pt x="10" y="4191"/>
                  </a:lnTo>
                  <a:lnTo>
                    <a:pt x="24" y="4191"/>
                  </a:lnTo>
                  <a:lnTo>
                    <a:pt x="63" y="4186"/>
                  </a:lnTo>
                  <a:lnTo>
                    <a:pt x="116" y="4177"/>
                  </a:lnTo>
                  <a:lnTo>
                    <a:pt x="120" y="4177"/>
                  </a:lnTo>
                  <a:lnTo>
                    <a:pt x="159" y="4172"/>
                  </a:lnTo>
                  <a:lnTo>
                    <a:pt x="207" y="4167"/>
                  </a:lnTo>
                  <a:lnTo>
                    <a:pt x="351" y="4167"/>
                  </a:lnTo>
                  <a:lnTo>
                    <a:pt x="342" y="10"/>
                  </a:lnTo>
                  <a:lnTo>
                    <a:pt x="0" y="0"/>
                  </a:ln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1" name="Google Shape;15181;p138"/>
            <p:cNvSpPr/>
            <p:nvPr/>
          </p:nvSpPr>
          <p:spPr>
            <a:xfrm>
              <a:off x="6234767" y="2588604"/>
              <a:ext cx="192484" cy="192484"/>
            </a:xfrm>
            <a:custGeom>
              <a:avLst/>
              <a:gdLst/>
              <a:ahLst/>
              <a:cxnLst/>
              <a:rect l="l" t="t" r="r" b="b"/>
              <a:pathLst>
                <a:path w="7339" h="7339" extrusionOk="0">
                  <a:moveTo>
                    <a:pt x="3427" y="1"/>
                  </a:moveTo>
                  <a:lnTo>
                    <a:pt x="3374" y="6"/>
                  </a:lnTo>
                  <a:lnTo>
                    <a:pt x="3330" y="11"/>
                  </a:lnTo>
                  <a:lnTo>
                    <a:pt x="3277" y="15"/>
                  </a:lnTo>
                  <a:lnTo>
                    <a:pt x="3234" y="20"/>
                  </a:lnTo>
                  <a:lnTo>
                    <a:pt x="3181" y="25"/>
                  </a:lnTo>
                  <a:lnTo>
                    <a:pt x="3138" y="30"/>
                  </a:lnTo>
                  <a:lnTo>
                    <a:pt x="3085" y="39"/>
                  </a:lnTo>
                  <a:lnTo>
                    <a:pt x="3042" y="44"/>
                  </a:lnTo>
                  <a:lnTo>
                    <a:pt x="2993" y="54"/>
                  </a:lnTo>
                  <a:lnTo>
                    <a:pt x="2950" y="63"/>
                  </a:lnTo>
                  <a:lnTo>
                    <a:pt x="2902" y="73"/>
                  </a:lnTo>
                  <a:lnTo>
                    <a:pt x="2859" y="83"/>
                  </a:lnTo>
                  <a:lnTo>
                    <a:pt x="2811" y="92"/>
                  </a:lnTo>
                  <a:lnTo>
                    <a:pt x="2767" y="102"/>
                  </a:lnTo>
                  <a:lnTo>
                    <a:pt x="2719" y="116"/>
                  </a:lnTo>
                  <a:lnTo>
                    <a:pt x="2676" y="126"/>
                  </a:lnTo>
                  <a:lnTo>
                    <a:pt x="2628" y="140"/>
                  </a:lnTo>
                  <a:lnTo>
                    <a:pt x="2584" y="155"/>
                  </a:lnTo>
                  <a:lnTo>
                    <a:pt x="2541" y="169"/>
                  </a:lnTo>
                  <a:lnTo>
                    <a:pt x="2498" y="184"/>
                  </a:lnTo>
                  <a:lnTo>
                    <a:pt x="2450" y="198"/>
                  </a:lnTo>
                  <a:lnTo>
                    <a:pt x="2411" y="213"/>
                  </a:lnTo>
                  <a:lnTo>
                    <a:pt x="2363" y="232"/>
                  </a:lnTo>
                  <a:lnTo>
                    <a:pt x="2325" y="246"/>
                  </a:lnTo>
                  <a:lnTo>
                    <a:pt x="2277" y="266"/>
                  </a:lnTo>
                  <a:lnTo>
                    <a:pt x="2238" y="280"/>
                  </a:lnTo>
                  <a:lnTo>
                    <a:pt x="2190" y="299"/>
                  </a:lnTo>
                  <a:lnTo>
                    <a:pt x="2151" y="318"/>
                  </a:lnTo>
                  <a:lnTo>
                    <a:pt x="2094" y="343"/>
                  </a:lnTo>
                  <a:lnTo>
                    <a:pt x="2036" y="371"/>
                  </a:lnTo>
                  <a:lnTo>
                    <a:pt x="1988" y="395"/>
                  </a:lnTo>
                  <a:lnTo>
                    <a:pt x="1949" y="415"/>
                  </a:lnTo>
                  <a:lnTo>
                    <a:pt x="1906" y="439"/>
                  </a:lnTo>
                  <a:lnTo>
                    <a:pt x="1868" y="463"/>
                  </a:lnTo>
                  <a:lnTo>
                    <a:pt x="1829" y="482"/>
                  </a:lnTo>
                  <a:lnTo>
                    <a:pt x="1791" y="506"/>
                  </a:lnTo>
                  <a:lnTo>
                    <a:pt x="1747" y="530"/>
                  </a:lnTo>
                  <a:lnTo>
                    <a:pt x="1709" y="554"/>
                  </a:lnTo>
                  <a:lnTo>
                    <a:pt x="1670" y="578"/>
                  </a:lnTo>
                  <a:lnTo>
                    <a:pt x="1632" y="602"/>
                  </a:lnTo>
                  <a:lnTo>
                    <a:pt x="1598" y="631"/>
                  </a:lnTo>
                  <a:lnTo>
                    <a:pt x="1560" y="655"/>
                  </a:lnTo>
                  <a:lnTo>
                    <a:pt x="1521" y="684"/>
                  </a:lnTo>
                  <a:lnTo>
                    <a:pt x="1483" y="708"/>
                  </a:lnTo>
                  <a:lnTo>
                    <a:pt x="1449" y="737"/>
                  </a:lnTo>
                  <a:lnTo>
                    <a:pt x="1410" y="766"/>
                  </a:lnTo>
                  <a:lnTo>
                    <a:pt x="1377" y="790"/>
                  </a:lnTo>
                  <a:lnTo>
                    <a:pt x="1343" y="819"/>
                  </a:lnTo>
                  <a:lnTo>
                    <a:pt x="1305" y="848"/>
                  </a:lnTo>
                  <a:lnTo>
                    <a:pt x="1271" y="877"/>
                  </a:lnTo>
                  <a:lnTo>
                    <a:pt x="1237" y="910"/>
                  </a:lnTo>
                  <a:lnTo>
                    <a:pt x="1203" y="939"/>
                  </a:lnTo>
                  <a:lnTo>
                    <a:pt x="1170" y="968"/>
                  </a:lnTo>
                  <a:lnTo>
                    <a:pt x="1136" y="1002"/>
                  </a:lnTo>
                  <a:lnTo>
                    <a:pt x="1107" y="1031"/>
                  </a:lnTo>
                  <a:lnTo>
                    <a:pt x="1074" y="1064"/>
                  </a:lnTo>
                  <a:lnTo>
                    <a:pt x="1040" y="1098"/>
                  </a:lnTo>
                  <a:lnTo>
                    <a:pt x="1011" y="1127"/>
                  </a:lnTo>
                  <a:lnTo>
                    <a:pt x="977" y="1165"/>
                  </a:lnTo>
                  <a:lnTo>
                    <a:pt x="953" y="1189"/>
                  </a:lnTo>
                  <a:cubicBezTo>
                    <a:pt x="708" y="1459"/>
                    <a:pt x="501" y="1762"/>
                    <a:pt x="347" y="2094"/>
                  </a:cubicBezTo>
                  <a:lnTo>
                    <a:pt x="337" y="2113"/>
                  </a:lnTo>
                  <a:lnTo>
                    <a:pt x="309" y="2171"/>
                  </a:lnTo>
                  <a:lnTo>
                    <a:pt x="299" y="2200"/>
                  </a:lnTo>
                  <a:lnTo>
                    <a:pt x="275" y="2258"/>
                  </a:lnTo>
                  <a:lnTo>
                    <a:pt x="260" y="2291"/>
                  </a:lnTo>
                  <a:lnTo>
                    <a:pt x="236" y="2349"/>
                  </a:lnTo>
                  <a:lnTo>
                    <a:pt x="227" y="2383"/>
                  </a:lnTo>
                  <a:lnTo>
                    <a:pt x="203" y="2436"/>
                  </a:lnTo>
                  <a:lnTo>
                    <a:pt x="193" y="2469"/>
                  </a:lnTo>
                  <a:lnTo>
                    <a:pt x="174" y="2532"/>
                  </a:lnTo>
                  <a:lnTo>
                    <a:pt x="164" y="2566"/>
                  </a:lnTo>
                  <a:cubicBezTo>
                    <a:pt x="155" y="2585"/>
                    <a:pt x="150" y="2609"/>
                    <a:pt x="145" y="2628"/>
                  </a:cubicBezTo>
                  <a:lnTo>
                    <a:pt x="135" y="2657"/>
                  </a:lnTo>
                  <a:cubicBezTo>
                    <a:pt x="126" y="2686"/>
                    <a:pt x="116" y="2720"/>
                    <a:pt x="111" y="2748"/>
                  </a:cubicBezTo>
                  <a:lnTo>
                    <a:pt x="111" y="2753"/>
                  </a:lnTo>
                  <a:cubicBezTo>
                    <a:pt x="102" y="2782"/>
                    <a:pt x="97" y="2811"/>
                    <a:pt x="87" y="2845"/>
                  </a:cubicBezTo>
                  <a:lnTo>
                    <a:pt x="82" y="2878"/>
                  </a:lnTo>
                  <a:cubicBezTo>
                    <a:pt x="78" y="2898"/>
                    <a:pt x="73" y="2917"/>
                    <a:pt x="68" y="2936"/>
                  </a:cubicBezTo>
                  <a:cubicBezTo>
                    <a:pt x="63" y="2955"/>
                    <a:pt x="63" y="2965"/>
                    <a:pt x="58" y="2975"/>
                  </a:cubicBezTo>
                  <a:cubicBezTo>
                    <a:pt x="58" y="2989"/>
                    <a:pt x="53" y="3013"/>
                    <a:pt x="49" y="3032"/>
                  </a:cubicBezTo>
                  <a:cubicBezTo>
                    <a:pt x="49" y="3052"/>
                    <a:pt x="44" y="3061"/>
                    <a:pt x="44" y="3076"/>
                  </a:cubicBezTo>
                  <a:cubicBezTo>
                    <a:pt x="39" y="3090"/>
                    <a:pt x="39" y="3109"/>
                    <a:pt x="34" y="3129"/>
                  </a:cubicBezTo>
                  <a:cubicBezTo>
                    <a:pt x="29" y="3143"/>
                    <a:pt x="29" y="3157"/>
                    <a:pt x="29" y="3172"/>
                  </a:cubicBezTo>
                  <a:cubicBezTo>
                    <a:pt x="25" y="3186"/>
                    <a:pt x="25" y="3205"/>
                    <a:pt x="20" y="3225"/>
                  </a:cubicBezTo>
                  <a:cubicBezTo>
                    <a:pt x="20" y="3239"/>
                    <a:pt x="20" y="3254"/>
                    <a:pt x="15" y="3268"/>
                  </a:cubicBezTo>
                  <a:cubicBezTo>
                    <a:pt x="15" y="3282"/>
                    <a:pt x="10" y="3307"/>
                    <a:pt x="10" y="3321"/>
                  </a:cubicBezTo>
                  <a:cubicBezTo>
                    <a:pt x="10" y="3340"/>
                    <a:pt x="10" y="3355"/>
                    <a:pt x="5" y="3369"/>
                  </a:cubicBezTo>
                  <a:cubicBezTo>
                    <a:pt x="1" y="3384"/>
                    <a:pt x="5" y="3403"/>
                    <a:pt x="1" y="3422"/>
                  </a:cubicBezTo>
                  <a:cubicBezTo>
                    <a:pt x="1" y="3441"/>
                    <a:pt x="1" y="3451"/>
                    <a:pt x="1" y="3465"/>
                  </a:cubicBezTo>
                  <a:lnTo>
                    <a:pt x="1" y="3528"/>
                  </a:lnTo>
                  <a:lnTo>
                    <a:pt x="1" y="3566"/>
                  </a:lnTo>
                  <a:lnTo>
                    <a:pt x="1" y="3643"/>
                  </a:lnTo>
                  <a:lnTo>
                    <a:pt x="1" y="3667"/>
                  </a:lnTo>
                  <a:cubicBezTo>
                    <a:pt x="1" y="5693"/>
                    <a:pt x="1646" y="7339"/>
                    <a:pt x="3672" y="7339"/>
                  </a:cubicBezTo>
                  <a:cubicBezTo>
                    <a:pt x="5698" y="7339"/>
                    <a:pt x="7338" y="5693"/>
                    <a:pt x="7338" y="3667"/>
                  </a:cubicBezTo>
                  <a:cubicBezTo>
                    <a:pt x="7319" y="3658"/>
                    <a:pt x="7319" y="3653"/>
                    <a:pt x="7319" y="3643"/>
                  </a:cubicBezTo>
                  <a:lnTo>
                    <a:pt x="7319" y="3571"/>
                  </a:lnTo>
                  <a:lnTo>
                    <a:pt x="7319" y="3528"/>
                  </a:lnTo>
                  <a:lnTo>
                    <a:pt x="7319" y="3465"/>
                  </a:lnTo>
                  <a:lnTo>
                    <a:pt x="7319" y="3422"/>
                  </a:lnTo>
                  <a:cubicBezTo>
                    <a:pt x="7319" y="3408"/>
                    <a:pt x="7319" y="3388"/>
                    <a:pt x="7314" y="3369"/>
                  </a:cubicBezTo>
                  <a:cubicBezTo>
                    <a:pt x="7310" y="3350"/>
                    <a:pt x="7314" y="3340"/>
                    <a:pt x="7310" y="3326"/>
                  </a:cubicBezTo>
                  <a:cubicBezTo>
                    <a:pt x="7305" y="3307"/>
                    <a:pt x="7310" y="3287"/>
                    <a:pt x="7305" y="3273"/>
                  </a:cubicBezTo>
                  <a:cubicBezTo>
                    <a:pt x="7305" y="3254"/>
                    <a:pt x="7300" y="3239"/>
                    <a:pt x="7300" y="3225"/>
                  </a:cubicBezTo>
                  <a:cubicBezTo>
                    <a:pt x="7300" y="3210"/>
                    <a:pt x="7295" y="3191"/>
                    <a:pt x="7295" y="3172"/>
                  </a:cubicBezTo>
                  <a:cubicBezTo>
                    <a:pt x="7290" y="3157"/>
                    <a:pt x="7290" y="3143"/>
                    <a:pt x="7286" y="3129"/>
                  </a:cubicBezTo>
                  <a:cubicBezTo>
                    <a:pt x="7286" y="3114"/>
                    <a:pt x="7281" y="3095"/>
                    <a:pt x="7281" y="3076"/>
                  </a:cubicBezTo>
                  <a:cubicBezTo>
                    <a:pt x="7276" y="3056"/>
                    <a:pt x="7276" y="3047"/>
                    <a:pt x="7271" y="3032"/>
                  </a:cubicBezTo>
                  <a:cubicBezTo>
                    <a:pt x="7271" y="3018"/>
                    <a:pt x="7266" y="2994"/>
                    <a:pt x="7261" y="2979"/>
                  </a:cubicBezTo>
                  <a:cubicBezTo>
                    <a:pt x="7257" y="2960"/>
                    <a:pt x="7257" y="2950"/>
                    <a:pt x="7252" y="2936"/>
                  </a:cubicBezTo>
                  <a:cubicBezTo>
                    <a:pt x="7252" y="2926"/>
                    <a:pt x="7247" y="2898"/>
                    <a:pt x="7242" y="2878"/>
                  </a:cubicBezTo>
                  <a:lnTo>
                    <a:pt x="7233" y="2845"/>
                  </a:lnTo>
                  <a:cubicBezTo>
                    <a:pt x="7228" y="2811"/>
                    <a:pt x="7218" y="2782"/>
                    <a:pt x="7213" y="2753"/>
                  </a:cubicBezTo>
                  <a:lnTo>
                    <a:pt x="7213" y="2748"/>
                  </a:lnTo>
                  <a:cubicBezTo>
                    <a:pt x="7204" y="2720"/>
                    <a:pt x="7194" y="2686"/>
                    <a:pt x="7184" y="2657"/>
                  </a:cubicBezTo>
                  <a:lnTo>
                    <a:pt x="7180" y="2628"/>
                  </a:lnTo>
                  <a:cubicBezTo>
                    <a:pt x="7170" y="2609"/>
                    <a:pt x="7165" y="2585"/>
                    <a:pt x="7160" y="2566"/>
                  </a:cubicBezTo>
                  <a:lnTo>
                    <a:pt x="7146" y="2532"/>
                  </a:lnTo>
                  <a:cubicBezTo>
                    <a:pt x="7141" y="2513"/>
                    <a:pt x="7136" y="2493"/>
                    <a:pt x="7127" y="2474"/>
                  </a:cubicBezTo>
                  <a:lnTo>
                    <a:pt x="7117" y="2436"/>
                  </a:lnTo>
                  <a:lnTo>
                    <a:pt x="7098" y="2383"/>
                  </a:lnTo>
                  <a:lnTo>
                    <a:pt x="7083" y="2349"/>
                  </a:lnTo>
                  <a:lnTo>
                    <a:pt x="7059" y="2291"/>
                  </a:lnTo>
                  <a:lnTo>
                    <a:pt x="7050" y="2258"/>
                  </a:lnTo>
                  <a:lnTo>
                    <a:pt x="7026" y="2200"/>
                  </a:lnTo>
                  <a:lnTo>
                    <a:pt x="7011" y="2171"/>
                  </a:lnTo>
                  <a:cubicBezTo>
                    <a:pt x="7002" y="2152"/>
                    <a:pt x="6992" y="2132"/>
                    <a:pt x="6982" y="2113"/>
                  </a:cubicBezTo>
                  <a:lnTo>
                    <a:pt x="6978" y="2094"/>
                  </a:lnTo>
                  <a:cubicBezTo>
                    <a:pt x="6819" y="1762"/>
                    <a:pt x="6617" y="1459"/>
                    <a:pt x="6371" y="1189"/>
                  </a:cubicBezTo>
                  <a:lnTo>
                    <a:pt x="6342" y="1165"/>
                  </a:lnTo>
                  <a:lnTo>
                    <a:pt x="6309" y="1127"/>
                  </a:lnTo>
                  <a:lnTo>
                    <a:pt x="6280" y="1098"/>
                  </a:lnTo>
                  <a:lnTo>
                    <a:pt x="6246" y="1064"/>
                  </a:lnTo>
                  <a:lnTo>
                    <a:pt x="6217" y="1031"/>
                  </a:lnTo>
                  <a:lnTo>
                    <a:pt x="6184" y="1002"/>
                  </a:lnTo>
                  <a:lnTo>
                    <a:pt x="6150" y="968"/>
                  </a:lnTo>
                  <a:lnTo>
                    <a:pt x="6116" y="939"/>
                  </a:lnTo>
                  <a:lnTo>
                    <a:pt x="6083" y="910"/>
                  </a:lnTo>
                  <a:lnTo>
                    <a:pt x="6049" y="877"/>
                  </a:lnTo>
                  <a:lnTo>
                    <a:pt x="6015" y="848"/>
                  </a:lnTo>
                  <a:lnTo>
                    <a:pt x="5982" y="819"/>
                  </a:lnTo>
                  <a:lnTo>
                    <a:pt x="5943" y="790"/>
                  </a:lnTo>
                  <a:lnTo>
                    <a:pt x="5909" y="766"/>
                  </a:lnTo>
                  <a:lnTo>
                    <a:pt x="5871" y="737"/>
                  </a:lnTo>
                  <a:lnTo>
                    <a:pt x="5837" y="708"/>
                  </a:lnTo>
                  <a:lnTo>
                    <a:pt x="5799" y="684"/>
                  </a:lnTo>
                  <a:lnTo>
                    <a:pt x="5760" y="655"/>
                  </a:lnTo>
                  <a:lnTo>
                    <a:pt x="5722" y="631"/>
                  </a:lnTo>
                  <a:lnTo>
                    <a:pt x="5688" y="602"/>
                  </a:lnTo>
                  <a:lnTo>
                    <a:pt x="5650" y="578"/>
                  </a:lnTo>
                  <a:lnTo>
                    <a:pt x="5611" y="554"/>
                  </a:lnTo>
                  <a:lnTo>
                    <a:pt x="5573" y="530"/>
                  </a:lnTo>
                  <a:lnTo>
                    <a:pt x="5534" y="506"/>
                  </a:lnTo>
                  <a:lnTo>
                    <a:pt x="5491" y="482"/>
                  </a:lnTo>
                  <a:lnTo>
                    <a:pt x="5452" y="463"/>
                  </a:lnTo>
                  <a:lnTo>
                    <a:pt x="5414" y="439"/>
                  </a:lnTo>
                  <a:lnTo>
                    <a:pt x="5370" y="415"/>
                  </a:lnTo>
                  <a:lnTo>
                    <a:pt x="5332" y="395"/>
                  </a:lnTo>
                  <a:lnTo>
                    <a:pt x="5284" y="371"/>
                  </a:lnTo>
                  <a:lnTo>
                    <a:pt x="5226" y="343"/>
                  </a:lnTo>
                  <a:lnTo>
                    <a:pt x="5168" y="318"/>
                  </a:lnTo>
                  <a:lnTo>
                    <a:pt x="5130" y="299"/>
                  </a:lnTo>
                  <a:lnTo>
                    <a:pt x="5082" y="280"/>
                  </a:lnTo>
                  <a:lnTo>
                    <a:pt x="5043" y="266"/>
                  </a:lnTo>
                  <a:lnTo>
                    <a:pt x="5000" y="246"/>
                  </a:lnTo>
                  <a:lnTo>
                    <a:pt x="4957" y="232"/>
                  </a:lnTo>
                  <a:lnTo>
                    <a:pt x="4913" y="213"/>
                  </a:lnTo>
                  <a:lnTo>
                    <a:pt x="4870" y="198"/>
                  </a:lnTo>
                  <a:lnTo>
                    <a:pt x="4827" y="184"/>
                  </a:lnTo>
                  <a:lnTo>
                    <a:pt x="4783" y="169"/>
                  </a:lnTo>
                  <a:lnTo>
                    <a:pt x="4735" y="155"/>
                  </a:lnTo>
                  <a:lnTo>
                    <a:pt x="4692" y="140"/>
                  </a:lnTo>
                  <a:lnTo>
                    <a:pt x="4649" y="126"/>
                  </a:lnTo>
                  <a:lnTo>
                    <a:pt x="4605" y="116"/>
                  </a:lnTo>
                  <a:lnTo>
                    <a:pt x="4557" y="102"/>
                  </a:lnTo>
                  <a:lnTo>
                    <a:pt x="4514" y="92"/>
                  </a:lnTo>
                  <a:lnTo>
                    <a:pt x="4466" y="83"/>
                  </a:lnTo>
                  <a:lnTo>
                    <a:pt x="4423" y="73"/>
                  </a:lnTo>
                  <a:lnTo>
                    <a:pt x="4374" y="63"/>
                  </a:lnTo>
                  <a:lnTo>
                    <a:pt x="4326" y="54"/>
                  </a:lnTo>
                  <a:lnTo>
                    <a:pt x="4278" y="44"/>
                  </a:lnTo>
                  <a:lnTo>
                    <a:pt x="4235" y="39"/>
                  </a:lnTo>
                  <a:lnTo>
                    <a:pt x="4187" y="30"/>
                  </a:lnTo>
                  <a:lnTo>
                    <a:pt x="4143" y="25"/>
                  </a:lnTo>
                  <a:lnTo>
                    <a:pt x="4091" y="20"/>
                  </a:lnTo>
                  <a:lnTo>
                    <a:pt x="4047" y="15"/>
                  </a:lnTo>
                  <a:lnTo>
                    <a:pt x="3994" y="11"/>
                  </a:lnTo>
                  <a:lnTo>
                    <a:pt x="3951" y="6"/>
                  </a:lnTo>
                  <a:lnTo>
                    <a:pt x="3893"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2" name="Google Shape;15182;p138"/>
            <p:cNvSpPr/>
            <p:nvPr/>
          </p:nvSpPr>
          <p:spPr>
            <a:xfrm>
              <a:off x="6234138" y="2588735"/>
              <a:ext cx="104517" cy="192352"/>
            </a:xfrm>
            <a:custGeom>
              <a:avLst/>
              <a:gdLst/>
              <a:ahLst/>
              <a:cxnLst/>
              <a:rect l="l" t="t" r="r" b="b"/>
              <a:pathLst>
                <a:path w="3985" h="7334" extrusionOk="0">
                  <a:moveTo>
                    <a:pt x="3431" y="1"/>
                  </a:moveTo>
                  <a:lnTo>
                    <a:pt x="3374" y="6"/>
                  </a:lnTo>
                  <a:lnTo>
                    <a:pt x="3330" y="10"/>
                  </a:lnTo>
                  <a:lnTo>
                    <a:pt x="3277" y="15"/>
                  </a:lnTo>
                  <a:lnTo>
                    <a:pt x="3234" y="20"/>
                  </a:lnTo>
                  <a:lnTo>
                    <a:pt x="3181" y="25"/>
                  </a:lnTo>
                  <a:lnTo>
                    <a:pt x="3138" y="30"/>
                  </a:lnTo>
                  <a:lnTo>
                    <a:pt x="3090" y="39"/>
                  </a:lnTo>
                  <a:lnTo>
                    <a:pt x="3046" y="44"/>
                  </a:lnTo>
                  <a:lnTo>
                    <a:pt x="2993" y="54"/>
                  </a:lnTo>
                  <a:lnTo>
                    <a:pt x="2950" y="63"/>
                  </a:lnTo>
                  <a:lnTo>
                    <a:pt x="2902" y="73"/>
                  </a:lnTo>
                  <a:lnTo>
                    <a:pt x="2859" y="82"/>
                  </a:lnTo>
                  <a:lnTo>
                    <a:pt x="2811" y="92"/>
                  </a:lnTo>
                  <a:lnTo>
                    <a:pt x="2767" y="102"/>
                  </a:lnTo>
                  <a:lnTo>
                    <a:pt x="2719" y="116"/>
                  </a:lnTo>
                  <a:lnTo>
                    <a:pt x="2676" y="126"/>
                  </a:lnTo>
                  <a:lnTo>
                    <a:pt x="2633" y="140"/>
                  </a:lnTo>
                  <a:lnTo>
                    <a:pt x="2589" y="155"/>
                  </a:lnTo>
                  <a:lnTo>
                    <a:pt x="2541" y="169"/>
                  </a:lnTo>
                  <a:lnTo>
                    <a:pt x="2498" y="179"/>
                  </a:lnTo>
                  <a:lnTo>
                    <a:pt x="2454" y="198"/>
                  </a:lnTo>
                  <a:lnTo>
                    <a:pt x="2411" y="212"/>
                  </a:lnTo>
                  <a:lnTo>
                    <a:pt x="2368" y="227"/>
                  </a:lnTo>
                  <a:lnTo>
                    <a:pt x="2325" y="246"/>
                  </a:lnTo>
                  <a:lnTo>
                    <a:pt x="2281" y="261"/>
                  </a:lnTo>
                  <a:lnTo>
                    <a:pt x="2238" y="280"/>
                  </a:lnTo>
                  <a:lnTo>
                    <a:pt x="2195" y="299"/>
                  </a:lnTo>
                  <a:lnTo>
                    <a:pt x="2156" y="313"/>
                  </a:lnTo>
                  <a:lnTo>
                    <a:pt x="2094" y="342"/>
                  </a:lnTo>
                  <a:lnTo>
                    <a:pt x="2041" y="371"/>
                  </a:lnTo>
                  <a:lnTo>
                    <a:pt x="1993" y="395"/>
                  </a:lnTo>
                  <a:lnTo>
                    <a:pt x="1954" y="415"/>
                  </a:lnTo>
                  <a:lnTo>
                    <a:pt x="1911" y="439"/>
                  </a:lnTo>
                  <a:lnTo>
                    <a:pt x="1872" y="458"/>
                  </a:lnTo>
                  <a:lnTo>
                    <a:pt x="1829" y="482"/>
                  </a:lnTo>
                  <a:lnTo>
                    <a:pt x="1790" y="506"/>
                  </a:lnTo>
                  <a:lnTo>
                    <a:pt x="1752" y="530"/>
                  </a:lnTo>
                  <a:lnTo>
                    <a:pt x="1713" y="554"/>
                  </a:lnTo>
                  <a:lnTo>
                    <a:pt x="1675" y="578"/>
                  </a:lnTo>
                  <a:lnTo>
                    <a:pt x="1636" y="602"/>
                  </a:lnTo>
                  <a:lnTo>
                    <a:pt x="1598" y="626"/>
                  </a:lnTo>
                  <a:lnTo>
                    <a:pt x="1559" y="655"/>
                  </a:lnTo>
                  <a:lnTo>
                    <a:pt x="1526" y="679"/>
                  </a:lnTo>
                  <a:lnTo>
                    <a:pt x="1487" y="708"/>
                  </a:lnTo>
                  <a:lnTo>
                    <a:pt x="1449" y="732"/>
                  </a:lnTo>
                  <a:lnTo>
                    <a:pt x="1415" y="761"/>
                  </a:lnTo>
                  <a:lnTo>
                    <a:pt x="1381" y="790"/>
                  </a:lnTo>
                  <a:lnTo>
                    <a:pt x="1343" y="819"/>
                  </a:lnTo>
                  <a:lnTo>
                    <a:pt x="1309" y="848"/>
                  </a:lnTo>
                  <a:lnTo>
                    <a:pt x="1276" y="876"/>
                  </a:lnTo>
                  <a:lnTo>
                    <a:pt x="1242" y="905"/>
                  </a:lnTo>
                  <a:lnTo>
                    <a:pt x="1208" y="939"/>
                  </a:lnTo>
                  <a:lnTo>
                    <a:pt x="1175" y="968"/>
                  </a:lnTo>
                  <a:lnTo>
                    <a:pt x="1141" y="1002"/>
                  </a:lnTo>
                  <a:lnTo>
                    <a:pt x="1107" y="1030"/>
                  </a:lnTo>
                  <a:lnTo>
                    <a:pt x="1074" y="1064"/>
                  </a:lnTo>
                  <a:lnTo>
                    <a:pt x="1045" y="1093"/>
                  </a:lnTo>
                  <a:lnTo>
                    <a:pt x="1011" y="1127"/>
                  </a:lnTo>
                  <a:lnTo>
                    <a:pt x="977" y="1160"/>
                  </a:lnTo>
                  <a:lnTo>
                    <a:pt x="953" y="1189"/>
                  </a:lnTo>
                  <a:cubicBezTo>
                    <a:pt x="708" y="1459"/>
                    <a:pt x="506" y="1762"/>
                    <a:pt x="347" y="2089"/>
                  </a:cubicBezTo>
                  <a:lnTo>
                    <a:pt x="337" y="2108"/>
                  </a:lnTo>
                  <a:lnTo>
                    <a:pt x="313" y="2171"/>
                  </a:lnTo>
                  <a:lnTo>
                    <a:pt x="299" y="2200"/>
                  </a:lnTo>
                  <a:lnTo>
                    <a:pt x="275" y="2257"/>
                  </a:lnTo>
                  <a:lnTo>
                    <a:pt x="260" y="2291"/>
                  </a:lnTo>
                  <a:lnTo>
                    <a:pt x="241" y="2344"/>
                  </a:lnTo>
                  <a:lnTo>
                    <a:pt x="227" y="2378"/>
                  </a:lnTo>
                  <a:lnTo>
                    <a:pt x="207" y="2435"/>
                  </a:lnTo>
                  <a:lnTo>
                    <a:pt x="193" y="2469"/>
                  </a:lnTo>
                  <a:lnTo>
                    <a:pt x="174" y="2532"/>
                  </a:lnTo>
                  <a:lnTo>
                    <a:pt x="164" y="2565"/>
                  </a:lnTo>
                  <a:cubicBezTo>
                    <a:pt x="159" y="2585"/>
                    <a:pt x="150" y="2604"/>
                    <a:pt x="145" y="2628"/>
                  </a:cubicBezTo>
                  <a:lnTo>
                    <a:pt x="135" y="2657"/>
                  </a:lnTo>
                  <a:cubicBezTo>
                    <a:pt x="126" y="2686"/>
                    <a:pt x="121" y="2715"/>
                    <a:pt x="111" y="2748"/>
                  </a:cubicBezTo>
                  <a:lnTo>
                    <a:pt x="111" y="2753"/>
                  </a:lnTo>
                  <a:cubicBezTo>
                    <a:pt x="102" y="2782"/>
                    <a:pt x="97" y="2811"/>
                    <a:pt x="87" y="2840"/>
                  </a:cubicBezTo>
                  <a:lnTo>
                    <a:pt x="82" y="2873"/>
                  </a:lnTo>
                  <a:cubicBezTo>
                    <a:pt x="77" y="2897"/>
                    <a:pt x="73" y="2917"/>
                    <a:pt x="68" y="2936"/>
                  </a:cubicBezTo>
                  <a:cubicBezTo>
                    <a:pt x="68" y="2955"/>
                    <a:pt x="63" y="2960"/>
                    <a:pt x="63" y="2974"/>
                  </a:cubicBezTo>
                  <a:cubicBezTo>
                    <a:pt x="58" y="2989"/>
                    <a:pt x="53" y="3013"/>
                    <a:pt x="53" y="3027"/>
                  </a:cubicBezTo>
                  <a:cubicBezTo>
                    <a:pt x="49" y="3047"/>
                    <a:pt x="49" y="3056"/>
                    <a:pt x="44" y="3071"/>
                  </a:cubicBezTo>
                  <a:cubicBezTo>
                    <a:pt x="44" y="3085"/>
                    <a:pt x="39" y="3109"/>
                    <a:pt x="34" y="3124"/>
                  </a:cubicBezTo>
                  <a:cubicBezTo>
                    <a:pt x="34" y="3143"/>
                    <a:pt x="29" y="3157"/>
                    <a:pt x="29" y="3172"/>
                  </a:cubicBezTo>
                  <a:cubicBezTo>
                    <a:pt x="29" y="3186"/>
                    <a:pt x="25" y="3205"/>
                    <a:pt x="25" y="3225"/>
                  </a:cubicBezTo>
                  <a:cubicBezTo>
                    <a:pt x="20" y="3239"/>
                    <a:pt x="20" y="3253"/>
                    <a:pt x="20" y="3268"/>
                  </a:cubicBezTo>
                  <a:cubicBezTo>
                    <a:pt x="15" y="3282"/>
                    <a:pt x="15" y="3302"/>
                    <a:pt x="10" y="3321"/>
                  </a:cubicBezTo>
                  <a:cubicBezTo>
                    <a:pt x="10" y="3340"/>
                    <a:pt x="10" y="3350"/>
                    <a:pt x="10" y="3364"/>
                  </a:cubicBezTo>
                  <a:cubicBezTo>
                    <a:pt x="5" y="3383"/>
                    <a:pt x="10" y="3403"/>
                    <a:pt x="5" y="3422"/>
                  </a:cubicBezTo>
                  <a:cubicBezTo>
                    <a:pt x="0" y="3436"/>
                    <a:pt x="5" y="3451"/>
                    <a:pt x="5" y="3465"/>
                  </a:cubicBezTo>
                  <a:lnTo>
                    <a:pt x="5" y="3523"/>
                  </a:lnTo>
                  <a:lnTo>
                    <a:pt x="5" y="3566"/>
                  </a:lnTo>
                  <a:lnTo>
                    <a:pt x="5" y="3643"/>
                  </a:lnTo>
                  <a:lnTo>
                    <a:pt x="5" y="3667"/>
                  </a:lnTo>
                  <a:cubicBezTo>
                    <a:pt x="5" y="5693"/>
                    <a:pt x="1646" y="7334"/>
                    <a:pt x="3672" y="7334"/>
                  </a:cubicBezTo>
                  <a:cubicBezTo>
                    <a:pt x="3778" y="7334"/>
                    <a:pt x="3879" y="7329"/>
                    <a:pt x="3985" y="7319"/>
                  </a:cubicBezTo>
                  <a:cubicBezTo>
                    <a:pt x="2079" y="7161"/>
                    <a:pt x="616" y="5573"/>
                    <a:pt x="621" y="3662"/>
                  </a:cubicBezTo>
                  <a:lnTo>
                    <a:pt x="621" y="3638"/>
                  </a:lnTo>
                  <a:lnTo>
                    <a:pt x="621" y="3561"/>
                  </a:lnTo>
                  <a:lnTo>
                    <a:pt x="621" y="3523"/>
                  </a:lnTo>
                  <a:lnTo>
                    <a:pt x="621" y="3460"/>
                  </a:lnTo>
                  <a:lnTo>
                    <a:pt x="621" y="3417"/>
                  </a:lnTo>
                  <a:cubicBezTo>
                    <a:pt x="621" y="3403"/>
                    <a:pt x="621" y="3379"/>
                    <a:pt x="626" y="3364"/>
                  </a:cubicBezTo>
                  <a:cubicBezTo>
                    <a:pt x="626" y="3345"/>
                    <a:pt x="626" y="3335"/>
                    <a:pt x="626" y="3316"/>
                  </a:cubicBezTo>
                  <a:cubicBezTo>
                    <a:pt x="631" y="3302"/>
                    <a:pt x="631" y="3282"/>
                    <a:pt x="636" y="3263"/>
                  </a:cubicBezTo>
                  <a:cubicBezTo>
                    <a:pt x="636" y="3249"/>
                    <a:pt x="636" y="3234"/>
                    <a:pt x="640" y="3220"/>
                  </a:cubicBezTo>
                  <a:cubicBezTo>
                    <a:pt x="640" y="3205"/>
                    <a:pt x="645" y="3181"/>
                    <a:pt x="645" y="3167"/>
                  </a:cubicBezTo>
                  <a:lnTo>
                    <a:pt x="650" y="3124"/>
                  </a:lnTo>
                  <a:cubicBezTo>
                    <a:pt x="650" y="3104"/>
                    <a:pt x="655" y="3085"/>
                    <a:pt x="660" y="3071"/>
                  </a:cubicBezTo>
                  <a:cubicBezTo>
                    <a:pt x="665" y="3051"/>
                    <a:pt x="665" y="3042"/>
                    <a:pt x="669" y="3027"/>
                  </a:cubicBezTo>
                  <a:cubicBezTo>
                    <a:pt x="669" y="3013"/>
                    <a:pt x="674" y="2989"/>
                    <a:pt x="679" y="2970"/>
                  </a:cubicBezTo>
                  <a:cubicBezTo>
                    <a:pt x="679" y="2955"/>
                    <a:pt x="684" y="2945"/>
                    <a:pt x="684" y="2931"/>
                  </a:cubicBezTo>
                  <a:cubicBezTo>
                    <a:pt x="689" y="2917"/>
                    <a:pt x="693" y="2893"/>
                    <a:pt x="698" y="2873"/>
                  </a:cubicBezTo>
                  <a:lnTo>
                    <a:pt x="708" y="2840"/>
                  </a:lnTo>
                  <a:cubicBezTo>
                    <a:pt x="713" y="2806"/>
                    <a:pt x="717" y="2777"/>
                    <a:pt x="727" y="2748"/>
                  </a:cubicBezTo>
                  <a:lnTo>
                    <a:pt x="727" y="2743"/>
                  </a:lnTo>
                  <a:cubicBezTo>
                    <a:pt x="737" y="2715"/>
                    <a:pt x="741" y="2686"/>
                    <a:pt x="751" y="2652"/>
                  </a:cubicBezTo>
                  <a:lnTo>
                    <a:pt x="761" y="2623"/>
                  </a:lnTo>
                  <a:cubicBezTo>
                    <a:pt x="766" y="2604"/>
                    <a:pt x="775" y="2580"/>
                    <a:pt x="780" y="2561"/>
                  </a:cubicBezTo>
                  <a:lnTo>
                    <a:pt x="790" y="2527"/>
                  </a:lnTo>
                  <a:lnTo>
                    <a:pt x="809" y="2464"/>
                  </a:lnTo>
                  <a:lnTo>
                    <a:pt x="823" y="2431"/>
                  </a:lnTo>
                  <a:lnTo>
                    <a:pt x="843" y="2378"/>
                  </a:lnTo>
                  <a:lnTo>
                    <a:pt x="857" y="2344"/>
                  </a:lnTo>
                  <a:lnTo>
                    <a:pt x="876" y="2286"/>
                  </a:lnTo>
                  <a:lnTo>
                    <a:pt x="891" y="2253"/>
                  </a:lnTo>
                  <a:lnTo>
                    <a:pt x="915" y="2195"/>
                  </a:lnTo>
                  <a:lnTo>
                    <a:pt x="929" y="2166"/>
                  </a:lnTo>
                  <a:lnTo>
                    <a:pt x="958" y="2108"/>
                  </a:lnTo>
                  <a:lnTo>
                    <a:pt x="963" y="2089"/>
                  </a:lnTo>
                  <a:cubicBezTo>
                    <a:pt x="1122" y="1757"/>
                    <a:pt x="1324" y="1454"/>
                    <a:pt x="1569" y="1184"/>
                  </a:cubicBezTo>
                  <a:lnTo>
                    <a:pt x="1593" y="1160"/>
                  </a:lnTo>
                  <a:lnTo>
                    <a:pt x="1627" y="1122"/>
                  </a:lnTo>
                  <a:lnTo>
                    <a:pt x="1661" y="1093"/>
                  </a:lnTo>
                  <a:lnTo>
                    <a:pt x="1689" y="1059"/>
                  </a:lnTo>
                  <a:lnTo>
                    <a:pt x="1723" y="1026"/>
                  </a:lnTo>
                  <a:lnTo>
                    <a:pt x="1757" y="997"/>
                  </a:lnTo>
                  <a:lnTo>
                    <a:pt x="1790" y="963"/>
                  </a:lnTo>
                  <a:lnTo>
                    <a:pt x="1824" y="934"/>
                  </a:lnTo>
                  <a:lnTo>
                    <a:pt x="1858" y="905"/>
                  </a:lnTo>
                  <a:lnTo>
                    <a:pt x="1892" y="872"/>
                  </a:lnTo>
                  <a:lnTo>
                    <a:pt x="1925" y="843"/>
                  </a:lnTo>
                  <a:lnTo>
                    <a:pt x="1959" y="814"/>
                  </a:lnTo>
                  <a:lnTo>
                    <a:pt x="1997" y="785"/>
                  </a:lnTo>
                  <a:lnTo>
                    <a:pt x="2031" y="761"/>
                  </a:lnTo>
                  <a:lnTo>
                    <a:pt x="2065" y="732"/>
                  </a:lnTo>
                  <a:lnTo>
                    <a:pt x="2103" y="703"/>
                  </a:lnTo>
                  <a:lnTo>
                    <a:pt x="2142" y="679"/>
                  </a:lnTo>
                  <a:lnTo>
                    <a:pt x="2175" y="650"/>
                  </a:lnTo>
                  <a:lnTo>
                    <a:pt x="2214" y="626"/>
                  </a:lnTo>
                  <a:lnTo>
                    <a:pt x="2252" y="597"/>
                  </a:lnTo>
                  <a:lnTo>
                    <a:pt x="2291" y="573"/>
                  </a:lnTo>
                  <a:lnTo>
                    <a:pt x="2329" y="549"/>
                  </a:lnTo>
                  <a:lnTo>
                    <a:pt x="2368" y="525"/>
                  </a:lnTo>
                  <a:lnTo>
                    <a:pt x="2406" y="501"/>
                  </a:lnTo>
                  <a:lnTo>
                    <a:pt x="2445" y="477"/>
                  </a:lnTo>
                  <a:lnTo>
                    <a:pt x="2488" y="458"/>
                  </a:lnTo>
                  <a:lnTo>
                    <a:pt x="2527" y="434"/>
                  </a:lnTo>
                  <a:lnTo>
                    <a:pt x="2570" y="410"/>
                  </a:lnTo>
                  <a:lnTo>
                    <a:pt x="2608" y="390"/>
                  </a:lnTo>
                  <a:lnTo>
                    <a:pt x="2657" y="366"/>
                  </a:lnTo>
                  <a:lnTo>
                    <a:pt x="2709" y="338"/>
                  </a:lnTo>
                  <a:lnTo>
                    <a:pt x="2772" y="313"/>
                  </a:lnTo>
                  <a:lnTo>
                    <a:pt x="2811" y="294"/>
                  </a:lnTo>
                  <a:lnTo>
                    <a:pt x="2854" y="275"/>
                  </a:lnTo>
                  <a:lnTo>
                    <a:pt x="2897" y="261"/>
                  </a:lnTo>
                  <a:lnTo>
                    <a:pt x="2940" y="241"/>
                  </a:lnTo>
                  <a:lnTo>
                    <a:pt x="2984" y="227"/>
                  </a:lnTo>
                  <a:lnTo>
                    <a:pt x="3027" y="208"/>
                  </a:lnTo>
                  <a:lnTo>
                    <a:pt x="3070" y="193"/>
                  </a:lnTo>
                  <a:lnTo>
                    <a:pt x="3114" y="179"/>
                  </a:lnTo>
                  <a:lnTo>
                    <a:pt x="3157" y="164"/>
                  </a:lnTo>
                  <a:lnTo>
                    <a:pt x="3205" y="150"/>
                  </a:lnTo>
                  <a:lnTo>
                    <a:pt x="3248" y="135"/>
                  </a:lnTo>
                  <a:lnTo>
                    <a:pt x="3292" y="121"/>
                  </a:lnTo>
                  <a:lnTo>
                    <a:pt x="3335" y="111"/>
                  </a:lnTo>
                  <a:lnTo>
                    <a:pt x="3383" y="97"/>
                  </a:lnTo>
                  <a:lnTo>
                    <a:pt x="3426" y="87"/>
                  </a:lnTo>
                  <a:lnTo>
                    <a:pt x="3475" y="78"/>
                  </a:lnTo>
                  <a:lnTo>
                    <a:pt x="3518" y="68"/>
                  </a:lnTo>
                  <a:lnTo>
                    <a:pt x="3566" y="58"/>
                  </a:lnTo>
                  <a:lnTo>
                    <a:pt x="3609" y="49"/>
                  </a:lnTo>
                  <a:lnTo>
                    <a:pt x="3662" y="39"/>
                  </a:lnTo>
                  <a:lnTo>
                    <a:pt x="3706" y="34"/>
                  </a:lnTo>
                  <a:lnTo>
                    <a:pt x="3754" y="25"/>
                  </a:lnTo>
                  <a:lnTo>
                    <a:pt x="3797" y="20"/>
                  </a:lnTo>
                  <a:lnTo>
                    <a:pt x="3850" y="15"/>
                  </a:lnTo>
                  <a:lnTo>
                    <a:pt x="3893" y="10"/>
                  </a:lnTo>
                  <a:lnTo>
                    <a:pt x="3946" y="6"/>
                  </a:lnTo>
                  <a:lnTo>
                    <a:pt x="3951" y="6"/>
                  </a:lnTo>
                  <a:lnTo>
                    <a:pt x="3898" y="1"/>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3" name="Google Shape;15183;p138"/>
            <p:cNvSpPr/>
            <p:nvPr/>
          </p:nvSpPr>
          <p:spPr>
            <a:xfrm>
              <a:off x="6290422" y="2615251"/>
              <a:ext cx="80545" cy="50383"/>
            </a:xfrm>
            <a:custGeom>
              <a:avLst/>
              <a:gdLst/>
              <a:ahLst/>
              <a:cxnLst/>
              <a:rect l="l" t="t" r="r" b="b"/>
              <a:pathLst>
                <a:path w="3071" h="1921" extrusionOk="0">
                  <a:moveTo>
                    <a:pt x="1468" y="0"/>
                  </a:moveTo>
                  <a:cubicBezTo>
                    <a:pt x="660" y="0"/>
                    <a:pt x="1" y="655"/>
                    <a:pt x="1" y="1468"/>
                  </a:cubicBezTo>
                  <a:lnTo>
                    <a:pt x="1" y="1920"/>
                  </a:lnTo>
                  <a:lnTo>
                    <a:pt x="130" y="1877"/>
                  </a:lnTo>
                  <a:cubicBezTo>
                    <a:pt x="150" y="1867"/>
                    <a:pt x="169" y="1862"/>
                    <a:pt x="188" y="1862"/>
                  </a:cubicBezTo>
                  <a:cubicBezTo>
                    <a:pt x="203" y="1862"/>
                    <a:pt x="1425" y="1857"/>
                    <a:pt x="1973" y="1092"/>
                  </a:cubicBezTo>
                  <a:cubicBezTo>
                    <a:pt x="2014" y="1038"/>
                    <a:pt x="2073" y="1012"/>
                    <a:pt x="2132" y="1012"/>
                  </a:cubicBezTo>
                  <a:cubicBezTo>
                    <a:pt x="2217" y="1012"/>
                    <a:pt x="2302" y="1067"/>
                    <a:pt x="2325" y="1165"/>
                  </a:cubicBezTo>
                  <a:cubicBezTo>
                    <a:pt x="2329" y="1189"/>
                    <a:pt x="2474" y="1766"/>
                    <a:pt x="2931" y="1867"/>
                  </a:cubicBezTo>
                  <a:lnTo>
                    <a:pt x="2945" y="1872"/>
                  </a:lnTo>
                  <a:lnTo>
                    <a:pt x="3070" y="1910"/>
                  </a:lnTo>
                  <a:lnTo>
                    <a:pt x="3070" y="1468"/>
                  </a:lnTo>
                  <a:cubicBezTo>
                    <a:pt x="3070" y="659"/>
                    <a:pt x="2416" y="0"/>
                    <a:pt x="1608"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4" name="Google Shape;15184;p138"/>
            <p:cNvSpPr/>
            <p:nvPr/>
          </p:nvSpPr>
          <p:spPr>
            <a:xfrm>
              <a:off x="6321711" y="2717329"/>
              <a:ext cx="18333" cy="17336"/>
            </a:xfrm>
            <a:custGeom>
              <a:avLst/>
              <a:gdLst/>
              <a:ahLst/>
              <a:cxnLst/>
              <a:rect l="l" t="t" r="r" b="b"/>
              <a:pathLst>
                <a:path w="699" h="661" extrusionOk="0">
                  <a:moveTo>
                    <a:pt x="1" y="1"/>
                  </a:moveTo>
                  <a:lnTo>
                    <a:pt x="1" y="328"/>
                  </a:lnTo>
                  <a:lnTo>
                    <a:pt x="342" y="660"/>
                  </a:lnTo>
                  <a:lnTo>
                    <a:pt x="699" y="294"/>
                  </a:lnTo>
                  <a:lnTo>
                    <a:pt x="699" y="6"/>
                  </a:lnTo>
                  <a:lnTo>
                    <a:pt x="607" y="10"/>
                  </a:lnTo>
                  <a:cubicBezTo>
                    <a:pt x="564" y="15"/>
                    <a:pt x="530" y="15"/>
                    <a:pt x="492" y="15"/>
                  </a:cubicBezTo>
                  <a:lnTo>
                    <a:pt x="203" y="15"/>
                  </a:lnTo>
                  <a:cubicBezTo>
                    <a:pt x="169" y="15"/>
                    <a:pt x="131" y="15"/>
                    <a:pt x="87" y="10"/>
                  </a:cubicBezTo>
                  <a:lnTo>
                    <a:pt x="1" y="1"/>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5" name="Google Shape;15185;p138"/>
            <p:cNvSpPr/>
            <p:nvPr/>
          </p:nvSpPr>
          <p:spPr>
            <a:xfrm>
              <a:off x="6282606" y="2649059"/>
              <a:ext cx="96045" cy="59851"/>
            </a:xfrm>
            <a:custGeom>
              <a:avLst/>
              <a:gdLst/>
              <a:ahLst/>
              <a:cxnLst/>
              <a:rect l="l" t="t" r="r" b="b"/>
              <a:pathLst>
                <a:path w="3662" h="2282" extrusionOk="0">
                  <a:moveTo>
                    <a:pt x="2291" y="1"/>
                  </a:moveTo>
                  <a:lnTo>
                    <a:pt x="2214" y="58"/>
                  </a:lnTo>
                  <a:cubicBezTo>
                    <a:pt x="1607" y="564"/>
                    <a:pt x="732" y="573"/>
                    <a:pt x="693" y="573"/>
                  </a:cubicBezTo>
                  <a:lnTo>
                    <a:pt x="688" y="573"/>
                  </a:lnTo>
                  <a:cubicBezTo>
                    <a:pt x="669" y="568"/>
                    <a:pt x="650" y="568"/>
                    <a:pt x="631" y="564"/>
                  </a:cubicBezTo>
                  <a:lnTo>
                    <a:pt x="520" y="520"/>
                  </a:lnTo>
                  <a:lnTo>
                    <a:pt x="520" y="703"/>
                  </a:lnTo>
                  <a:lnTo>
                    <a:pt x="0" y="703"/>
                  </a:lnTo>
                  <a:lnTo>
                    <a:pt x="0" y="1305"/>
                  </a:lnTo>
                  <a:lnTo>
                    <a:pt x="534" y="1305"/>
                  </a:lnTo>
                  <a:cubicBezTo>
                    <a:pt x="631" y="1868"/>
                    <a:pt x="1117" y="2281"/>
                    <a:pt x="1694" y="2281"/>
                  </a:cubicBezTo>
                  <a:lnTo>
                    <a:pt x="1983" y="2281"/>
                  </a:lnTo>
                  <a:cubicBezTo>
                    <a:pt x="2555" y="2281"/>
                    <a:pt x="3041" y="1872"/>
                    <a:pt x="3142" y="1309"/>
                  </a:cubicBezTo>
                  <a:lnTo>
                    <a:pt x="3662" y="1309"/>
                  </a:lnTo>
                  <a:lnTo>
                    <a:pt x="3662" y="708"/>
                  </a:lnTo>
                  <a:lnTo>
                    <a:pt x="3162" y="708"/>
                  </a:lnTo>
                  <a:lnTo>
                    <a:pt x="3162" y="525"/>
                  </a:lnTo>
                  <a:lnTo>
                    <a:pt x="3051" y="564"/>
                  </a:lnTo>
                  <a:cubicBezTo>
                    <a:pt x="3030" y="570"/>
                    <a:pt x="3011" y="574"/>
                    <a:pt x="2993" y="574"/>
                  </a:cubicBezTo>
                  <a:cubicBezTo>
                    <a:pt x="2981" y="574"/>
                    <a:pt x="2970" y="572"/>
                    <a:pt x="2959" y="568"/>
                  </a:cubicBezTo>
                  <a:cubicBezTo>
                    <a:pt x="2700" y="511"/>
                    <a:pt x="2493" y="347"/>
                    <a:pt x="2339" y="82"/>
                  </a:cubicBezTo>
                  <a:lnTo>
                    <a:pt x="2291" y="1"/>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6" name="Google Shape;15186;p138"/>
            <p:cNvSpPr/>
            <p:nvPr/>
          </p:nvSpPr>
          <p:spPr>
            <a:xfrm>
              <a:off x="6273269" y="2730207"/>
              <a:ext cx="114483" cy="46528"/>
            </a:xfrm>
            <a:custGeom>
              <a:avLst/>
              <a:gdLst/>
              <a:ahLst/>
              <a:cxnLst/>
              <a:rect l="l" t="t" r="r" b="b"/>
              <a:pathLst>
                <a:path w="4365" h="1774" extrusionOk="0">
                  <a:moveTo>
                    <a:pt x="2820" y="1"/>
                  </a:moveTo>
                  <a:lnTo>
                    <a:pt x="2310" y="525"/>
                  </a:lnTo>
                  <a:cubicBezTo>
                    <a:pt x="2281" y="559"/>
                    <a:pt x="2238" y="573"/>
                    <a:pt x="2189" y="573"/>
                  </a:cubicBezTo>
                  <a:cubicBezTo>
                    <a:pt x="2146" y="573"/>
                    <a:pt x="2108" y="559"/>
                    <a:pt x="2074" y="530"/>
                  </a:cubicBezTo>
                  <a:lnTo>
                    <a:pt x="1540" y="10"/>
                  </a:lnTo>
                  <a:lnTo>
                    <a:pt x="558" y="395"/>
                  </a:lnTo>
                  <a:lnTo>
                    <a:pt x="549" y="395"/>
                  </a:lnTo>
                  <a:cubicBezTo>
                    <a:pt x="313" y="496"/>
                    <a:pt x="125" y="679"/>
                    <a:pt x="24" y="915"/>
                  </a:cubicBezTo>
                  <a:lnTo>
                    <a:pt x="0" y="973"/>
                  </a:lnTo>
                  <a:lnTo>
                    <a:pt x="48" y="1016"/>
                  </a:lnTo>
                  <a:cubicBezTo>
                    <a:pt x="669" y="1521"/>
                    <a:pt x="1424" y="1774"/>
                    <a:pt x="2180" y="1774"/>
                  </a:cubicBezTo>
                  <a:cubicBezTo>
                    <a:pt x="2935" y="1774"/>
                    <a:pt x="3691" y="1521"/>
                    <a:pt x="4311" y="1016"/>
                  </a:cubicBezTo>
                  <a:lnTo>
                    <a:pt x="4364" y="973"/>
                  </a:lnTo>
                  <a:lnTo>
                    <a:pt x="4336" y="910"/>
                  </a:lnTo>
                  <a:cubicBezTo>
                    <a:pt x="4234" y="674"/>
                    <a:pt x="4042" y="491"/>
                    <a:pt x="3806" y="395"/>
                  </a:cubicBezTo>
                  <a:lnTo>
                    <a:pt x="3801" y="395"/>
                  </a:lnTo>
                  <a:lnTo>
                    <a:pt x="2820" y="1"/>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7" name="Google Shape;15187;p138"/>
            <p:cNvSpPr/>
            <p:nvPr/>
          </p:nvSpPr>
          <p:spPr>
            <a:xfrm>
              <a:off x="6290422" y="2615251"/>
              <a:ext cx="46475" cy="50383"/>
            </a:xfrm>
            <a:custGeom>
              <a:avLst/>
              <a:gdLst/>
              <a:ahLst/>
              <a:cxnLst/>
              <a:rect l="l" t="t" r="r" b="b"/>
              <a:pathLst>
                <a:path w="1772" h="1921" extrusionOk="0">
                  <a:moveTo>
                    <a:pt x="1468" y="0"/>
                  </a:moveTo>
                  <a:cubicBezTo>
                    <a:pt x="660" y="0"/>
                    <a:pt x="1" y="659"/>
                    <a:pt x="1" y="1468"/>
                  </a:cubicBezTo>
                  <a:lnTo>
                    <a:pt x="1" y="1920"/>
                  </a:lnTo>
                  <a:lnTo>
                    <a:pt x="130" y="1877"/>
                  </a:lnTo>
                  <a:cubicBezTo>
                    <a:pt x="150" y="1867"/>
                    <a:pt x="169" y="1867"/>
                    <a:pt x="188" y="1867"/>
                  </a:cubicBezTo>
                  <a:cubicBezTo>
                    <a:pt x="280" y="1862"/>
                    <a:pt x="376" y="1857"/>
                    <a:pt x="467" y="1843"/>
                  </a:cubicBezTo>
                  <a:lnTo>
                    <a:pt x="467" y="1468"/>
                  </a:lnTo>
                  <a:cubicBezTo>
                    <a:pt x="467" y="722"/>
                    <a:pt x="1030" y="92"/>
                    <a:pt x="1771" y="10"/>
                  </a:cubicBezTo>
                  <a:cubicBezTo>
                    <a:pt x="1718" y="5"/>
                    <a:pt x="1661" y="0"/>
                    <a:pt x="1608" y="0"/>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8" name="Google Shape;15188;p138"/>
            <p:cNvSpPr/>
            <p:nvPr/>
          </p:nvSpPr>
          <p:spPr>
            <a:xfrm>
              <a:off x="6336110" y="2717329"/>
              <a:ext cx="3934" cy="420"/>
            </a:xfrm>
            <a:custGeom>
              <a:avLst/>
              <a:gdLst/>
              <a:ahLst/>
              <a:cxnLst/>
              <a:rect l="l" t="t" r="r" b="b"/>
              <a:pathLst>
                <a:path w="150" h="16" extrusionOk="0">
                  <a:moveTo>
                    <a:pt x="150" y="1"/>
                  </a:moveTo>
                  <a:lnTo>
                    <a:pt x="58" y="10"/>
                  </a:lnTo>
                  <a:lnTo>
                    <a:pt x="0" y="15"/>
                  </a:lnTo>
                  <a:lnTo>
                    <a:pt x="150" y="15"/>
                  </a:lnTo>
                  <a:lnTo>
                    <a:pt x="150" y="1"/>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9" name="Google Shape;15189;p138"/>
            <p:cNvSpPr/>
            <p:nvPr/>
          </p:nvSpPr>
          <p:spPr>
            <a:xfrm>
              <a:off x="6321711" y="2717329"/>
              <a:ext cx="14032" cy="17336"/>
            </a:xfrm>
            <a:custGeom>
              <a:avLst/>
              <a:gdLst/>
              <a:ahLst/>
              <a:cxnLst/>
              <a:rect l="l" t="t" r="r" b="b"/>
              <a:pathLst>
                <a:path w="535" h="661" extrusionOk="0">
                  <a:moveTo>
                    <a:pt x="1" y="1"/>
                  </a:moveTo>
                  <a:lnTo>
                    <a:pt x="1" y="328"/>
                  </a:lnTo>
                  <a:lnTo>
                    <a:pt x="342" y="660"/>
                  </a:lnTo>
                  <a:lnTo>
                    <a:pt x="535" y="463"/>
                  </a:lnTo>
                  <a:lnTo>
                    <a:pt x="395" y="328"/>
                  </a:lnTo>
                  <a:lnTo>
                    <a:pt x="395" y="15"/>
                  </a:lnTo>
                  <a:lnTo>
                    <a:pt x="203" y="15"/>
                  </a:lnTo>
                  <a:cubicBezTo>
                    <a:pt x="169" y="15"/>
                    <a:pt x="131" y="15"/>
                    <a:pt x="87" y="10"/>
                  </a:cubicBezTo>
                  <a:lnTo>
                    <a:pt x="1" y="1"/>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0" name="Google Shape;15190;p138"/>
            <p:cNvSpPr/>
            <p:nvPr/>
          </p:nvSpPr>
          <p:spPr>
            <a:xfrm>
              <a:off x="6308598" y="2651708"/>
              <a:ext cx="39394" cy="15946"/>
            </a:xfrm>
            <a:custGeom>
              <a:avLst/>
              <a:gdLst/>
              <a:ahLst/>
              <a:cxnLst/>
              <a:rect l="l" t="t" r="r" b="b"/>
              <a:pathLst>
                <a:path w="1502" h="608" extrusionOk="0">
                  <a:moveTo>
                    <a:pt x="1367" y="1"/>
                  </a:moveTo>
                  <a:lnTo>
                    <a:pt x="1290" y="68"/>
                  </a:lnTo>
                  <a:cubicBezTo>
                    <a:pt x="871" y="415"/>
                    <a:pt x="337" y="535"/>
                    <a:pt x="0" y="583"/>
                  </a:cubicBezTo>
                  <a:lnTo>
                    <a:pt x="39" y="597"/>
                  </a:lnTo>
                  <a:cubicBezTo>
                    <a:pt x="58" y="602"/>
                    <a:pt x="77" y="607"/>
                    <a:pt x="101" y="607"/>
                  </a:cubicBezTo>
                  <a:lnTo>
                    <a:pt x="106" y="607"/>
                  </a:lnTo>
                  <a:cubicBezTo>
                    <a:pt x="145" y="607"/>
                    <a:pt x="891" y="602"/>
                    <a:pt x="1502" y="217"/>
                  </a:cubicBezTo>
                  <a:cubicBezTo>
                    <a:pt x="1473" y="174"/>
                    <a:pt x="1444" y="135"/>
                    <a:pt x="1420" y="92"/>
                  </a:cubicBezTo>
                  <a:lnTo>
                    <a:pt x="1367" y="1"/>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1" name="Google Shape;15191;p138"/>
            <p:cNvSpPr/>
            <p:nvPr/>
          </p:nvSpPr>
          <p:spPr>
            <a:xfrm>
              <a:off x="6296218" y="2666238"/>
              <a:ext cx="39918" cy="42803"/>
            </a:xfrm>
            <a:custGeom>
              <a:avLst/>
              <a:gdLst/>
              <a:ahLst/>
              <a:cxnLst/>
              <a:rect l="l" t="t" r="r" b="b"/>
              <a:pathLst>
                <a:path w="1522" h="1632" extrusionOk="0">
                  <a:moveTo>
                    <a:pt x="1" y="0"/>
                  </a:moveTo>
                  <a:lnTo>
                    <a:pt x="1" y="457"/>
                  </a:lnTo>
                  <a:cubicBezTo>
                    <a:pt x="1" y="1107"/>
                    <a:pt x="525" y="1631"/>
                    <a:pt x="1175" y="1631"/>
                  </a:cubicBezTo>
                  <a:lnTo>
                    <a:pt x="1521" y="1631"/>
                  </a:lnTo>
                  <a:cubicBezTo>
                    <a:pt x="891" y="1602"/>
                    <a:pt x="400" y="1083"/>
                    <a:pt x="400" y="457"/>
                  </a:cubicBezTo>
                  <a:lnTo>
                    <a:pt x="400" y="39"/>
                  </a:lnTo>
                  <a:cubicBezTo>
                    <a:pt x="270" y="48"/>
                    <a:pt x="184" y="53"/>
                    <a:pt x="174" y="53"/>
                  </a:cubicBezTo>
                  <a:lnTo>
                    <a:pt x="164" y="53"/>
                  </a:lnTo>
                  <a:cubicBezTo>
                    <a:pt x="145" y="48"/>
                    <a:pt x="131" y="48"/>
                    <a:pt x="112" y="43"/>
                  </a:cubicBezTo>
                  <a:lnTo>
                    <a:pt x="1" y="0"/>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2" name="Google Shape;15192;p138"/>
            <p:cNvSpPr/>
            <p:nvPr/>
          </p:nvSpPr>
          <p:spPr>
            <a:xfrm>
              <a:off x="6273269" y="2730338"/>
              <a:ext cx="62474" cy="46213"/>
            </a:xfrm>
            <a:custGeom>
              <a:avLst/>
              <a:gdLst/>
              <a:ahLst/>
              <a:cxnLst/>
              <a:rect l="l" t="t" r="r" b="b"/>
              <a:pathLst>
                <a:path w="2382" h="1762" extrusionOk="0">
                  <a:moveTo>
                    <a:pt x="1540" y="0"/>
                  </a:moveTo>
                  <a:lnTo>
                    <a:pt x="558" y="385"/>
                  </a:lnTo>
                  <a:lnTo>
                    <a:pt x="549" y="385"/>
                  </a:lnTo>
                  <a:cubicBezTo>
                    <a:pt x="313" y="486"/>
                    <a:pt x="125" y="669"/>
                    <a:pt x="24" y="905"/>
                  </a:cubicBezTo>
                  <a:lnTo>
                    <a:pt x="0" y="963"/>
                  </a:lnTo>
                  <a:lnTo>
                    <a:pt x="48" y="1006"/>
                  </a:lnTo>
                  <a:cubicBezTo>
                    <a:pt x="650" y="1492"/>
                    <a:pt x="1405" y="1762"/>
                    <a:pt x="2180" y="1762"/>
                  </a:cubicBezTo>
                  <a:cubicBezTo>
                    <a:pt x="2247" y="1762"/>
                    <a:pt x="2315" y="1762"/>
                    <a:pt x="2382" y="1757"/>
                  </a:cubicBezTo>
                  <a:cubicBezTo>
                    <a:pt x="1675" y="1713"/>
                    <a:pt x="996" y="1449"/>
                    <a:pt x="448" y="1006"/>
                  </a:cubicBezTo>
                  <a:lnTo>
                    <a:pt x="400" y="963"/>
                  </a:lnTo>
                  <a:lnTo>
                    <a:pt x="424" y="905"/>
                  </a:lnTo>
                  <a:cubicBezTo>
                    <a:pt x="525" y="669"/>
                    <a:pt x="712" y="486"/>
                    <a:pt x="948" y="385"/>
                  </a:cubicBezTo>
                  <a:lnTo>
                    <a:pt x="958" y="385"/>
                  </a:lnTo>
                  <a:lnTo>
                    <a:pt x="1655" y="111"/>
                  </a:lnTo>
                  <a:lnTo>
                    <a:pt x="1540" y="0"/>
                  </a:ln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3" name="Google Shape;15193;p138"/>
            <p:cNvSpPr/>
            <p:nvPr/>
          </p:nvSpPr>
          <p:spPr>
            <a:xfrm>
              <a:off x="6226558" y="2433390"/>
              <a:ext cx="342793" cy="353389"/>
            </a:xfrm>
            <a:custGeom>
              <a:avLst/>
              <a:gdLst/>
              <a:ahLst/>
              <a:cxnLst/>
              <a:rect l="l" t="t" r="r" b="b"/>
              <a:pathLst>
                <a:path w="13070" h="13474" extrusionOk="0">
                  <a:moveTo>
                    <a:pt x="10500" y="727"/>
                  </a:moveTo>
                  <a:lnTo>
                    <a:pt x="12314" y="2541"/>
                  </a:lnTo>
                  <a:lnTo>
                    <a:pt x="10500" y="2541"/>
                  </a:lnTo>
                  <a:lnTo>
                    <a:pt x="10500" y="727"/>
                  </a:lnTo>
                  <a:close/>
                  <a:moveTo>
                    <a:pt x="8595" y="2050"/>
                  </a:moveTo>
                  <a:lnTo>
                    <a:pt x="10409" y="3864"/>
                  </a:lnTo>
                  <a:lnTo>
                    <a:pt x="8595" y="3864"/>
                  </a:lnTo>
                  <a:lnTo>
                    <a:pt x="8595" y="3859"/>
                  </a:lnTo>
                  <a:lnTo>
                    <a:pt x="8595" y="2050"/>
                  </a:lnTo>
                  <a:close/>
                  <a:moveTo>
                    <a:pt x="4023" y="7030"/>
                  </a:moveTo>
                  <a:cubicBezTo>
                    <a:pt x="4721" y="7030"/>
                    <a:pt x="5294" y="7666"/>
                    <a:pt x="5294" y="8440"/>
                  </a:cubicBezTo>
                  <a:lnTo>
                    <a:pt x="5294" y="8536"/>
                  </a:lnTo>
                  <a:cubicBezTo>
                    <a:pt x="5279" y="8541"/>
                    <a:pt x="5265" y="8541"/>
                    <a:pt x="5250" y="8546"/>
                  </a:cubicBezTo>
                  <a:lnTo>
                    <a:pt x="5246" y="8546"/>
                  </a:lnTo>
                  <a:cubicBezTo>
                    <a:pt x="4846" y="8450"/>
                    <a:pt x="4716" y="7868"/>
                    <a:pt x="4716" y="7863"/>
                  </a:cubicBezTo>
                  <a:cubicBezTo>
                    <a:pt x="4694" y="7752"/>
                    <a:pt x="4599" y="7690"/>
                    <a:pt x="4504" y="7690"/>
                  </a:cubicBezTo>
                  <a:cubicBezTo>
                    <a:pt x="4437" y="7690"/>
                    <a:pt x="4370" y="7721"/>
                    <a:pt x="4327" y="7786"/>
                  </a:cubicBezTo>
                  <a:cubicBezTo>
                    <a:pt x="3836" y="8532"/>
                    <a:pt x="2748" y="8536"/>
                    <a:pt x="2734" y="8536"/>
                  </a:cubicBezTo>
                  <a:cubicBezTo>
                    <a:pt x="2717" y="8544"/>
                    <a:pt x="2699" y="8547"/>
                    <a:pt x="2681" y="8547"/>
                  </a:cubicBezTo>
                  <a:cubicBezTo>
                    <a:pt x="2663" y="8547"/>
                    <a:pt x="2645" y="8544"/>
                    <a:pt x="2628" y="8536"/>
                  </a:cubicBezTo>
                  <a:lnTo>
                    <a:pt x="2628" y="8440"/>
                  </a:lnTo>
                  <a:cubicBezTo>
                    <a:pt x="2628" y="7666"/>
                    <a:pt x="3201" y="7030"/>
                    <a:pt x="3898" y="7030"/>
                  </a:cubicBezTo>
                  <a:close/>
                  <a:moveTo>
                    <a:pt x="2325" y="9090"/>
                  </a:moveTo>
                  <a:cubicBezTo>
                    <a:pt x="2344" y="9099"/>
                    <a:pt x="2368" y="9104"/>
                    <a:pt x="2392" y="9109"/>
                  </a:cubicBezTo>
                  <a:lnTo>
                    <a:pt x="2392" y="9335"/>
                  </a:lnTo>
                  <a:cubicBezTo>
                    <a:pt x="2392" y="9403"/>
                    <a:pt x="2397" y="9470"/>
                    <a:pt x="2407" y="9532"/>
                  </a:cubicBezTo>
                  <a:cubicBezTo>
                    <a:pt x="2301" y="9499"/>
                    <a:pt x="2229" y="9403"/>
                    <a:pt x="2233" y="9292"/>
                  </a:cubicBezTo>
                  <a:cubicBezTo>
                    <a:pt x="2233" y="9215"/>
                    <a:pt x="2267" y="9138"/>
                    <a:pt x="2325" y="9090"/>
                  </a:cubicBezTo>
                  <a:close/>
                  <a:moveTo>
                    <a:pt x="5597" y="9090"/>
                  </a:moveTo>
                  <a:cubicBezTo>
                    <a:pt x="5655" y="9143"/>
                    <a:pt x="5693" y="9215"/>
                    <a:pt x="5688" y="9297"/>
                  </a:cubicBezTo>
                  <a:cubicBezTo>
                    <a:pt x="5693" y="9403"/>
                    <a:pt x="5626" y="9499"/>
                    <a:pt x="5525" y="9532"/>
                  </a:cubicBezTo>
                  <a:cubicBezTo>
                    <a:pt x="5534" y="9465"/>
                    <a:pt x="5534" y="9403"/>
                    <a:pt x="5534" y="9335"/>
                  </a:cubicBezTo>
                  <a:lnTo>
                    <a:pt x="5534" y="9109"/>
                  </a:lnTo>
                  <a:cubicBezTo>
                    <a:pt x="5558" y="9104"/>
                    <a:pt x="5578" y="9099"/>
                    <a:pt x="5597" y="9090"/>
                  </a:cubicBezTo>
                  <a:close/>
                  <a:moveTo>
                    <a:pt x="4432" y="8325"/>
                  </a:moveTo>
                  <a:cubicBezTo>
                    <a:pt x="4553" y="8565"/>
                    <a:pt x="4755" y="8849"/>
                    <a:pt x="5106" y="8950"/>
                  </a:cubicBezTo>
                  <a:lnTo>
                    <a:pt x="5106" y="9335"/>
                  </a:lnTo>
                  <a:cubicBezTo>
                    <a:pt x="5106" y="9956"/>
                    <a:pt x="4654" y="10461"/>
                    <a:pt x="4096" y="10461"/>
                  </a:cubicBezTo>
                  <a:lnTo>
                    <a:pt x="3831" y="10461"/>
                  </a:lnTo>
                  <a:cubicBezTo>
                    <a:pt x="3273" y="10461"/>
                    <a:pt x="2816" y="9956"/>
                    <a:pt x="2816" y="9335"/>
                  </a:cubicBezTo>
                  <a:lnTo>
                    <a:pt x="2816" y="8965"/>
                  </a:lnTo>
                  <a:cubicBezTo>
                    <a:pt x="3080" y="8950"/>
                    <a:pt x="3874" y="8864"/>
                    <a:pt x="4432" y="8325"/>
                  </a:cubicBezTo>
                  <a:close/>
                  <a:moveTo>
                    <a:pt x="4274" y="10876"/>
                  </a:moveTo>
                  <a:lnTo>
                    <a:pt x="4274" y="11101"/>
                  </a:lnTo>
                  <a:lnTo>
                    <a:pt x="3966" y="11419"/>
                  </a:lnTo>
                  <a:lnTo>
                    <a:pt x="3672" y="11135"/>
                  </a:lnTo>
                  <a:lnTo>
                    <a:pt x="3672" y="10880"/>
                  </a:lnTo>
                  <a:cubicBezTo>
                    <a:pt x="3725" y="10885"/>
                    <a:pt x="3778" y="10889"/>
                    <a:pt x="3831" y="10889"/>
                  </a:cubicBezTo>
                  <a:lnTo>
                    <a:pt x="4096" y="10889"/>
                  </a:lnTo>
                  <a:cubicBezTo>
                    <a:pt x="4157" y="10889"/>
                    <a:pt x="4213" y="10885"/>
                    <a:pt x="4274" y="10876"/>
                  </a:cubicBezTo>
                  <a:close/>
                  <a:moveTo>
                    <a:pt x="10072" y="429"/>
                  </a:moveTo>
                  <a:lnTo>
                    <a:pt x="10072" y="2758"/>
                  </a:lnTo>
                  <a:cubicBezTo>
                    <a:pt x="10072" y="2878"/>
                    <a:pt x="10163" y="2974"/>
                    <a:pt x="10283" y="2974"/>
                  </a:cubicBezTo>
                  <a:lnTo>
                    <a:pt x="12617" y="2974"/>
                  </a:lnTo>
                  <a:lnTo>
                    <a:pt x="12617" y="11683"/>
                  </a:lnTo>
                  <a:lnTo>
                    <a:pt x="11140" y="11679"/>
                  </a:lnTo>
                  <a:lnTo>
                    <a:pt x="11140" y="4076"/>
                  </a:lnTo>
                  <a:lnTo>
                    <a:pt x="11140" y="4071"/>
                  </a:lnTo>
                  <a:lnTo>
                    <a:pt x="11140" y="4062"/>
                  </a:lnTo>
                  <a:cubicBezTo>
                    <a:pt x="11140" y="4052"/>
                    <a:pt x="11135" y="4042"/>
                    <a:pt x="11135" y="4037"/>
                  </a:cubicBezTo>
                  <a:cubicBezTo>
                    <a:pt x="11135" y="4028"/>
                    <a:pt x="11130" y="4018"/>
                    <a:pt x="11130" y="4009"/>
                  </a:cubicBezTo>
                  <a:lnTo>
                    <a:pt x="11130" y="4004"/>
                  </a:lnTo>
                  <a:cubicBezTo>
                    <a:pt x="11126" y="3994"/>
                    <a:pt x="11121" y="3985"/>
                    <a:pt x="11116" y="3980"/>
                  </a:cubicBezTo>
                  <a:cubicBezTo>
                    <a:pt x="11111" y="3970"/>
                    <a:pt x="11106" y="3961"/>
                    <a:pt x="11101" y="3956"/>
                  </a:cubicBezTo>
                  <a:lnTo>
                    <a:pt x="11097" y="3951"/>
                  </a:lnTo>
                  <a:cubicBezTo>
                    <a:pt x="11092" y="3941"/>
                    <a:pt x="11087" y="3936"/>
                    <a:pt x="11077" y="3927"/>
                  </a:cubicBezTo>
                  <a:lnTo>
                    <a:pt x="8532" y="1381"/>
                  </a:lnTo>
                  <a:cubicBezTo>
                    <a:pt x="8527" y="1377"/>
                    <a:pt x="8518" y="1367"/>
                    <a:pt x="8513" y="1362"/>
                  </a:cubicBezTo>
                  <a:lnTo>
                    <a:pt x="8508" y="1357"/>
                  </a:lnTo>
                  <a:cubicBezTo>
                    <a:pt x="8498" y="1353"/>
                    <a:pt x="8494" y="1348"/>
                    <a:pt x="8484" y="1343"/>
                  </a:cubicBezTo>
                  <a:cubicBezTo>
                    <a:pt x="8474" y="1338"/>
                    <a:pt x="8469" y="1338"/>
                    <a:pt x="8460" y="1333"/>
                  </a:cubicBezTo>
                  <a:lnTo>
                    <a:pt x="8450" y="1333"/>
                  </a:lnTo>
                  <a:cubicBezTo>
                    <a:pt x="8445" y="1333"/>
                    <a:pt x="8436" y="1328"/>
                    <a:pt x="8426" y="1328"/>
                  </a:cubicBezTo>
                  <a:lnTo>
                    <a:pt x="8402" y="1324"/>
                  </a:lnTo>
                  <a:lnTo>
                    <a:pt x="5197" y="1324"/>
                  </a:lnTo>
                  <a:lnTo>
                    <a:pt x="5197" y="429"/>
                  </a:lnTo>
                  <a:close/>
                  <a:moveTo>
                    <a:pt x="8171" y="1747"/>
                  </a:moveTo>
                  <a:lnTo>
                    <a:pt x="8171" y="4076"/>
                  </a:lnTo>
                  <a:cubicBezTo>
                    <a:pt x="8171" y="4196"/>
                    <a:pt x="8267" y="4293"/>
                    <a:pt x="8383" y="4293"/>
                  </a:cubicBezTo>
                  <a:lnTo>
                    <a:pt x="10717" y="4293"/>
                  </a:lnTo>
                  <a:lnTo>
                    <a:pt x="10717" y="13007"/>
                  </a:lnTo>
                  <a:lnTo>
                    <a:pt x="5794" y="13007"/>
                  </a:lnTo>
                  <a:cubicBezTo>
                    <a:pt x="6992" y="12367"/>
                    <a:pt x="7767" y="11140"/>
                    <a:pt x="7839" y="9783"/>
                  </a:cubicBezTo>
                  <a:lnTo>
                    <a:pt x="7839" y="9759"/>
                  </a:lnTo>
                  <a:lnTo>
                    <a:pt x="7839" y="9677"/>
                  </a:lnTo>
                  <a:lnTo>
                    <a:pt x="7839" y="9638"/>
                  </a:lnTo>
                  <a:lnTo>
                    <a:pt x="7839" y="9624"/>
                  </a:lnTo>
                  <a:lnTo>
                    <a:pt x="7839" y="9571"/>
                  </a:lnTo>
                  <a:lnTo>
                    <a:pt x="7839" y="9537"/>
                  </a:lnTo>
                  <a:lnTo>
                    <a:pt x="7839" y="9523"/>
                  </a:lnTo>
                  <a:lnTo>
                    <a:pt x="7839" y="9465"/>
                  </a:lnTo>
                  <a:lnTo>
                    <a:pt x="7839" y="9436"/>
                  </a:lnTo>
                  <a:lnTo>
                    <a:pt x="7839" y="9417"/>
                  </a:lnTo>
                  <a:lnTo>
                    <a:pt x="7839" y="9359"/>
                  </a:lnTo>
                  <a:lnTo>
                    <a:pt x="7839" y="9311"/>
                  </a:lnTo>
                  <a:cubicBezTo>
                    <a:pt x="7839" y="9297"/>
                    <a:pt x="7839" y="9277"/>
                    <a:pt x="7834" y="9253"/>
                  </a:cubicBezTo>
                  <a:lnTo>
                    <a:pt x="7834" y="9249"/>
                  </a:lnTo>
                  <a:cubicBezTo>
                    <a:pt x="7834" y="9234"/>
                    <a:pt x="7834" y="9220"/>
                    <a:pt x="7829" y="9205"/>
                  </a:cubicBezTo>
                  <a:cubicBezTo>
                    <a:pt x="7829" y="9196"/>
                    <a:pt x="7829" y="9167"/>
                    <a:pt x="7825" y="9148"/>
                  </a:cubicBezTo>
                  <a:lnTo>
                    <a:pt x="7825" y="9138"/>
                  </a:lnTo>
                  <a:cubicBezTo>
                    <a:pt x="7825" y="9128"/>
                    <a:pt x="7825" y="9114"/>
                    <a:pt x="7820" y="9099"/>
                  </a:cubicBezTo>
                  <a:cubicBezTo>
                    <a:pt x="7815" y="9090"/>
                    <a:pt x="7815" y="9061"/>
                    <a:pt x="7810" y="9042"/>
                  </a:cubicBezTo>
                  <a:lnTo>
                    <a:pt x="7810" y="9027"/>
                  </a:lnTo>
                  <a:lnTo>
                    <a:pt x="7810" y="8998"/>
                  </a:lnTo>
                  <a:cubicBezTo>
                    <a:pt x="7810" y="8979"/>
                    <a:pt x="7801" y="8960"/>
                    <a:pt x="7801" y="8941"/>
                  </a:cubicBezTo>
                  <a:lnTo>
                    <a:pt x="7791" y="8897"/>
                  </a:lnTo>
                  <a:cubicBezTo>
                    <a:pt x="7786" y="8864"/>
                    <a:pt x="7781" y="8830"/>
                    <a:pt x="7772" y="8801"/>
                  </a:cubicBezTo>
                  <a:lnTo>
                    <a:pt x="7772" y="8811"/>
                  </a:lnTo>
                  <a:cubicBezTo>
                    <a:pt x="7767" y="8777"/>
                    <a:pt x="7762" y="8743"/>
                    <a:pt x="7752" y="8710"/>
                  </a:cubicBezTo>
                  <a:lnTo>
                    <a:pt x="7743" y="8676"/>
                  </a:lnTo>
                  <a:cubicBezTo>
                    <a:pt x="7738" y="8652"/>
                    <a:pt x="7733" y="8633"/>
                    <a:pt x="7728" y="8609"/>
                  </a:cubicBezTo>
                  <a:lnTo>
                    <a:pt x="7724" y="8585"/>
                  </a:lnTo>
                  <a:lnTo>
                    <a:pt x="7724" y="8575"/>
                  </a:lnTo>
                  <a:cubicBezTo>
                    <a:pt x="7714" y="8551"/>
                    <a:pt x="7709" y="8532"/>
                    <a:pt x="7704" y="8512"/>
                  </a:cubicBezTo>
                  <a:lnTo>
                    <a:pt x="7695" y="8474"/>
                  </a:lnTo>
                  <a:cubicBezTo>
                    <a:pt x="7685" y="8455"/>
                    <a:pt x="7680" y="8435"/>
                    <a:pt x="7676" y="8416"/>
                  </a:cubicBezTo>
                  <a:lnTo>
                    <a:pt x="7661" y="8378"/>
                  </a:lnTo>
                  <a:lnTo>
                    <a:pt x="7642" y="8320"/>
                  </a:lnTo>
                  <a:lnTo>
                    <a:pt x="7632" y="8281"/>
                  </a:lnTo>
                  <a:cubicBezTo>
                    <a:pt x="7623" y="8262"/>
                    <a:pt x="7613" y="8243"/>
                    <a:pt x="7608" y="8224"/>
                  </a:cubicBezTo>
                  <a:lnTo>
                    <a:pt x="7594" y="8190"/>
                  </a:lnTo>
                  <a:lnTo>
                    <a:pt x="7570" y="8127"/>
                  </a:lnTo>
                  <a:lnTo>
                    <a:pt x="7560" y="8103"/>
                  </a:lnTo>
                  <a:lnTo>
                    <a:pt x="7560" y="8099"/>
                  </a:lnTo>
                  <a:cubicBezTo>
                    <a:pt x="7502" y="7954"/>
                    <a:pt x="7435" y="7815"/>
                    <a:pt x="7358" y="7680"/>
                  </a:cubicBezTo>
                  <a:cubicBezTo>
                    <a:pt x="7313" y="7608"/>
                    <a:pt x="7247" y="7577"/>
                    <a:pt x="7182" y="7577"/>
                  </a:cubicBezTo>
                  <a:cubicBezTo>
                    <a:pt x="7040" y="7577"/>
                    <a:pt x="6902" y="7723"/>
                    <a:pt x="6987" y="7892"/>
                  </a:cubicBezTo>
                  <a:cubicBezTo>
                    <a:pt x="7055" y="8012"/>
                    <a:pt x="7113" y="8137"/>
                    <a:pt x="7165" y="8267"/>
                  </a:cubicBezTo>
                  <a:lnTo>
                    <a:pt x="7165" y="8272"/>
                  </a:lnTo>
                  <a:lnTo>
                    <a:pt x="7170" y="8286"/>
                  </a:lnTo>
                  <a:lnTo>
                    <a:pt x="7194" y="8344"/>
                  </a:lnTo>
                  <a:lnTo>
                    <a:pt x="7204" y="8373"/>
                  </a:lnTo>
                  <a:cubicBezTo>
                    <a:pt x="7214" y="8392"/>
                    <a:pt x="7218" y="8411"/>
                    <a:pt x="7228" y="8431"/>
                  </a:cubicBezTo>
                  <a:lnTo>
                    <a:pt x="7238" y="8459"/>
                  </a:lnTo>
                  <a:lnTo>
                    <a:pt x="7257" y="8512"/>
                  </a:lnTo>
                  <a:lnTo>
                    <a:pt x="7267" y="8546"/>
                  </a:lnTo>
                  <a:lnTo>
                    <a:pt x="7281" y="8599"/>
                  </a:lnTo>
                  <a:lnTo>
                    <a:pt x="7291" y="8633"/>
                  </a:lnTo>
                  <a:cubicBezTo>
                    <a:pt x="7295" y="8647"/>
                    <a:pt x="7300" y="8666"/>
                    <a:pt x="7305" y="8686"/>
                  </a:cubicBezTo>
                  <a:lnTo>
                    <a:pt x="7315" y="8719"/>
                  </a:lnTo>
                  <a:cubicBezTo>
                    <a:pt x="7319" y="8739"/>
                    <a:pt x="7324" y="8758"/>
                    <a:pt x="7329" y="8777"/>
                  </a:cubicBezTo>
                  <a:lnTo>
                    <a:pt x="7339" y="8811"/>
                  </a:lnTo>
                  <a:cubicBezTo>
                    <a:pt x="7344" y="8840"/>
                    <a:pt x="7348" y="8868"/>
                    <a:pt x="7358" y="8897"/>
                  </a:cubicBezTo>
                  <a:lnTo>
                    <a:pt x="7358" y="8902"/>
                  </a:lnTo>
                  <a:cubicBezTo>
                    <a:pt x="7363" y="8931"/>
                    <a:pt x="7368" y="8955"/>
                    <a:pt x="7372" y="8984"/>
                  </a:cubicBezTo>
                  <a:lnTo>
                    <a:pt x="7377" y="9027"/>
                  </a:lnTo>
                  <a:cubicBezTo>
                    <a:pt x="7377" y="9042"/>
                    <a:pt x="7382" y="9056"/>
                    <a:pt x="7387" y="9075"/>
                  </a:cubicBezTo>
                  <a:lnTo>
                    <a:pt x="7392" y="9099"/>
                  </a:lnTo>
                  <a:lnTo>
                    <a:pt x="7392" y="9114"/>
                  </a:lnTo>
                  <a:cubicBezTo>
                    <a:pt x="7392" y="9133"/>
                    <a:pt x="7396" y="9148"/>
                    <a:pt x="7396" y="9167"/>
                  </a:cubicBezTo>
                  <a:cubicBezTo>
                    <a:pt x="7401" y="9186"/>
                    <a:pt x="7396" y="9186"/>
                    <a:pt x="7401" y="9196"/>
                  </a:cubicBezTo>
                  <a:lnTo>
                    <a:pt x="7401" y="9205"/>
                  </a:lnTo>
                  <a:cubicBezTo>
                    <a:pt x="7401" y="9225"/>
                    <a:pt x="7406" y="9239"/>
                    <a:pt x="7406" y="9258"/>
                  </a:cubicBezTo>
                  <a:cubicBezTo>
                    <a:pt x="7406" y="9273"/>
                    <a:pt x="7406" y="9282"/>
                    <a:pt x="7411" y="9292"/>
                  </a:cubicBezTo>
                  <a:lnTo>
                    <a:pt x="7411" y="9297"/>
                  </a:lnTo>
                  <a:cubicBezTo>
                    <a:pt x="7411" y="9316"/>
                    <a:pt x="7411" y="9330"/>
                    <a:pt x="7411" y="9350"/>
                  </a:cubicBezTo>
                  <a:cubicBezTo>
                    <a:pt x="7416" y="9364"/>
                    <a:pt x="7411" y="9379"/>
                    <a:pt x="7411" y="9393"/>
                  </a:cubicBezTo>
                  <a:lnTo>
                    <a:pt x="7411" y="9441"/>
                  </a:lnTo>
                  <a:lnTo>
                    <a:pt x="7411" y="9484"/>
                  </a:lnTo>
                  <a:lnTo>
                    <a:pt x="7411" y="9537"/>
                  </a:lnTo>
                  <a:lnTo>
                    <a:pt x="7411" y="9547"/>
                  </a:lnTo>
                  <a:lnTo>
                    <a:pt x="7411" y="9576"/>
                  </a:lnTo>
                  <a:lnTo>
                    <a:pt x="7411" y="9624"/>
                  </a:lnTo>
                  <a:lnTo>
                    <a:pt x="7411" y="9643"/>
                  </a:lnTo>
                  <a:lnTo>
                    <a:pt x="7411" y="9672"/>
                  </a:lnTo>
                  <a:lnTo>
                    <a:pt x="7411" y="9739"/>
                  </a:lnTo>
                  <a:lnTo>
                    <a:pt x="7411" y="9759"/>
                  </a:lnTo>
                  <a:lnTo>
                    <a:pt x="7411" y="9763"/>
                  </a:lnTo>
                  <a:cubicBezTo>
                    <a:pt x="7372" y="10606"/>
                    <a:pt x="7021" y="11404"/>
                    <a:pt x="6429" y="12006"/>
                  </a:cubicBezTo>
                  <a:cubicBezTo>
                    <a:pt x="6280" y="11707"/>
                    <a:pt x="6025" y="11481"/>
                    <a:pt x="5717" y="11356"/>
                  </a:cubicBezTo>
                  <a:lnTo>
                    <a:pt x="4707" y="10952"/>
                  </a:lnTo>
                  <a:lnTo>
                    <a:pt x="4707" y="10745"/>
                  </a:lnTo>
                  <a:cubicBezTo>
                    <a:pt x="5029" y="10581"/>
                    <a:pt x="5279" y="10302"/>
                    <a:pt x="5414" y="9961"/>
                  </a:cubicBezTo>
                  <a:cubicBezTo>
                    <a:pt x="5433" y="9966"/>
                    <a:pt x="5457" y="9970"/>
                    <a:pt x="5477" y="9970"/>
                  </a:cubicBezTo>
                  <a:cubicBezTo>
                    <a:pt x="5842" y="9961"/>
                    <a:pt x="6131" y="9658"/>
                    <a:pt x="6121" y="9292"/>
                  </a:cubicBezTo>
                  <a:cubicBezTo>
                    <a:pt x="6121" y="9022"/>
                    <a:pt x="5967" y="8777"/>
                    <a:pt x="5722" y="8666"/>
                  </a:cubicBezTo>
                  <a:lnTo>
                    <a:pt x="5722" y="8435"/>
                  </a:lnTo>
                  <a:cubicBezTo>
                    <a:pt x="5722" y="7425"/>
                    <a:pt x="4962" y="6602"/>
                    <a:pt x="4023" y="6602"/>
                  </a:cubicBezTo>
                  <a:lnTo>
                    <a:pt x="3903" y="6602"/>
                  </a:lnTo>
                  <a:cubicBezTo>
                    <a:pt x="2965" y="6602"/>
                    <a:pt x="2205" y="7425"/>
                    <a:pt x="2205" y="8435"/>
                  </a:cubicBezTo>
                  <a:lnTo>
                    <a:pt x="2205" y="8666"/>
                  </a:lnTo>
                  <a:cubicBezTo>
                    <a:pt x="1959" y="8777"/>
                    <a:pt x="1800" y="9022"/>
                    <a:pt x="1805" y="9292"/>
                  </a:cubicBezTo>
                  <a:cubicBezTo>
                    <a:pt x="1796" y="9653"/>
                    <a:pt x="2084" y="9956"/>
                    <a:pt x="2450" y="9966"/>
                  </a:cubicBezTo>
                  <a:cubicBezTo>
                    <a:pt x="2469" y="9966"/>
                    <a:pt x="2493" y="9961"/>
                    <a:pt x="2513" y="9956"/>
                  </a:cubicBezTo>
                  <a:cubicBezTo>
                    <a:pt x="2652" y="10302"/>
                    <a:pt x="2912" y="10586"/>
                    <a:pt x="3249" y="10750"/>
                  </a:cubicBezTo>
                  <a:lnTo>
                    <a:pt x="3249" y="10942"/>
                  </a:lnTo>
                  <a:lnTo>
                    <a:pt x="2205" y="11351"/>
                  </a:lnTo>
                  <a:cubicBezTo>
                    <a:pt x="1897" y="11472"/>
                    <a:pt x="1642" y="11703"/>
                    <a:pt x="1492" y="12001"/>
                  </a:cubicBezTo>
                  <a:cubicBezTo>
                    <a:pt x="819" y="11313"/>
                    <a:pt x="463" y="10370"/>
                    <a:pt x="511" y="9412"/>
                  </a:cubicBezTo>
                  <a:lnTo>
                    <a:pt x="511" y="9403"/>
                  </a:lnTo>
                  <a:lnTo>
                    <a:pt x="511" y="9388"/>
                  </a:lnTo>
                  <a:lnTo>
                    <a:pt x="511" y="9379"/>
                  </a:lnTo>
                  <a:cubicBezTo>
                    <a:pt x="511" y="9359"/>
                    <a:pt x="511" y="9340"/>
                    <a:pt x="516" y="9316"/>
                  </a:cubicBezTo>
                  <a:lnTo>
                    <a:pt x="516" y="9292"/>
                  </a:lnTo>
                  <a:lnTo>
                    <a:pt x="516" y="9263"/>
                  </a:lnTo>
                  <a:cubicBezTo>
                    <a:pt x="516" y="9249"/>
                    <a:pt x="516" y="9234"/>
                    <a:pt x="520" y="9220"/>
                  </a:cubicBezTo>
                  <a:cubicBezTo>
                    <a:pt x="520" y="9210"/>
                    <a:pt x="520" y="9205"/>
                    <a:pt x="520" y="9196"/>
                  </a:cubicBezTo>
                  <a:lnTo>
                    <a:pt x="520" y="9181"/>
                  </a:lnTo>
                  <a:cubicBezTo>
                    <a:pt x="520" y="9162"/>
                    <a:pt x="525" y="9148"/>
                    <a:pt x="525" y="9128"/>
                  </a:cubicBezTo>
                  <a:lnTo>
                    <a:pt x="530" y="9099"/>
                  </a:lnTo>
                  <a:lnTo>
                    <a:pt x="530" y="9085"/>
                  </a:lnTo>
                  <a:cubicBezTo>
                    <a:pt x="530" y="9071"/>
                    <a:pt x="535" y="9051"/>
                    <a:pt x="540" y="9037"/>
                  </a:cubicBezTo>
                  <a:lnTo>
                    <a:pt x="545" y="8994"/>
                  </a:lnTo>
                  <a:cubicBezTo>
                    <a:pt x="545" y="8979"/>
                    <a:pt x="554" y="8960"/>
                    <a:pt x="554" y="8945"/>
                  </a:cubicBezTo>
                  <a:lnTo>
                    <a:pt x="564" y="8902"/>
                  </a:lnTo>
                  <a:cubicBezTo>
                    <a:pt x="569" y="8888"/>
                    <a:pt x="569" y="8873"/>
                    <a:pt x="573" y="8854"/>
                  </a:cubicBezTo>
                  <a:cubicBezTo>
                    <a:pt x="578" y="8835"/>
                    <a:pt x="578" y="8825"/>
                    <a:pt x="583" y="8816"/>
                  </a:cubicBezTo>
                  <a:cubicBezTo>
                    <a:pt x="583" y="8801"/>
                    <a:pt x="588" y="8782"/>
                    <a:pt x="593" y="8767"/>
                  </a:cubicBezTo>
                  <a:lnTo>
                    <a:pt x="597" y="8748"/>
                  </a:lnTo>
                  <a:lnTo>
                    <a:pt x="602" y="8724"/>
                  </a:lnTo>
                  <a:cubicBezTo>
                    <a:pt x="607" y="8710"/>
                    <a:pt x="612" y="8690"/>
                    <a:pt x="617" y="8671"/>
                  </a:cubicBezTo>
                  <a:lnTo>
                    <a:pt x="622" y="8657"/>
                  </a:lnTo>
                  <a:lnTo>
                    <a:pt x="626" y="8638"/>
                  </a:lnTo>
                  <a:cubicBezTo>
                    <a:pt x="636" y="8609"/>
                    <a:pt x="641" y="8585"/>
                    <a:pt x="650" y="8556"/>
                  </a:cubicBezTo>
                  <a:lnTo>
                    <a:pt x="650" y="8551"/>
                  </a:lnTo>
                  <a:cubicBezTo>
                    <a:pt x="660" y="8522"/>
                    <a:pt x="670" y="8493"/>
                    <a:pt x="679" y="8469"/>
                  </a:cubicBezTo>
                  <a:lnTo>
                    <a:pt x="689" y="8440"/>
                  </a:lnTo>
                  <a:cubicBezTo>
                    <a:pt x="694" y="8421"/>
                    <a:pt x="703" y="8402"/>
                    <a:pt x="708" y="8378"/>
                  </a:cubicBezTo>
                  <a:lnTo>
                    <a:pt x="723" y="8349"/>
                  </a:lnTo>
                  <a:lnTo>
                    <a:pt x="742" y="8296"/>
                  </a:lnTo>
                  <a:lnTo>
                    <a:pt x="756" y="8262"/>
                  </a:lnTo>
                  <a:lnTo>
                    <a:pt x="775" y="8209"/>
                  </a:lnTo>
                  <a:lnTo>
                    <a:pt x="790" y="8180"/>
                  </a:lnTo>
                  <a:lnTo>
                    <a:pt x="814" y="8127"/>
                  </a:lnTo>
                  <a:lnTo>
                    <a:pt x="828" y="8099"/>
                  </a:lnTo>
                  <a:lnTo>
                    <a:pt x="852" y="8046"/>
                  </a:lnTo>
                  <a:lnTo>
                    <a:pt x="867" y="8017"/>
                  </a:lnTo>
                  <a:lnTo>
                    <a:pt x="896" y="7964"/>
                  </a:lnTo>
                  <a:lnTo>
                    <a:pt x="905" y="7949"/>
                  </a:lnTo>
                  <a:lnTo>
                    <a:pt x="905" y="7945"/>
                  </a:lnTo>
                  <a:cubicBezTo>
                    <a:pt x="1064" y="7641"/>
                    <a:pt x="1271" y="7367"/>
                    <a:pt x="1516" y="7127"/>
                  </a:cubicBezTo>
                  <a:lnTo>
                    <a:pt x="1521" y="7122"/>
                  </a:lnTo>
                  <a:lnTo>
                    <a:pt x="1531" y="7107"/>
                  </a:lnTo>
                  <a:lnTo>
                    <a:pt x="1545" y="7098"/>
                  </a:lnTo>
                  <a:lnTo>
                    <a:pt x="1574" y="7069"/>
                  </a:lnTo>
                  <a:lnTo>
                    <a:pt x="1593" y="7050"/>
                  </a:lnTo>
                  <a:lnTo>
                    <a:pt x="1613" y="7035"/>
                  </a:lnTo>
                  <a:lnTo>
                    <a:pt x="1637" y="7011"/>
                  </a:lnTo>
                  <a:lnTo>
                    <a:pt x="1661" y="6992"/>
                  </a:lnTo>
                  <a:lnTo>
                    <a:pt x="1670" y="6982"/>
                  </a:lnTo>
                  <a:lnTo>
                    <a:pt x="1699" y="6953"/>
                  </a:lnTo>
                  <a:lnTo>
                    <a:pt x="1723" y="6934"/>
                  </a:lnTo>
                  <a:lnTo>
                    <a:pt x="1733" y="6929"/>
                  </a:lnTo>
                  <a:lnTo>
                    <a:pt x="1767" y="6900"/>
                  </a:lnTo>
                  <a:lnTo>
                    <a:pt x="1800" y="6872"/>
                  </a:lnTo>
                  <a:lnTo>
                    <a:pt x="1834" y="6848"/>
                  </a:lnTo>
                  <a:lnTo>
                    <a:pt x="1868" y="6823"/>
                  </a:lnTo>
                  <a:lnTo>
                    <a:pt x="1901" y="6795"/>
                  </a:lnTo>
                  <a:lnTo>
                    <a:pt x="1935" y="6771"/>
                  </a:lnTo>
                  <a:lnTo>
                    <a:pt x="1974" y="6746"/>
                  </a:lnTo>
                  <a:lnTo>
                    <a:pt x="2007" y="6722"/>
                  </a:lnTo>
                  <a:lnTo>
                    <a:pt x="2041" y="6698"/>
                  </a:lnTo>
                  <a:lnTo>
                    <a:pt x="2079" y="6674"/>
                  </a:lnTo>
                  <a:lnTo>
                    <a:pt x="2113" y="6650"/>
                  </a:lnTo>
                  <a:lnTo>
                    <a:pt x="2152" y="6626"/>
                  </a:lnTo>
                  <a:lnTo>
                    <a:pt x="2190" y="6607"/>
                  </a:lnTo>
                  <a:lnTo>
                    <a:pt x="2224" y="6583"/>
                  </a:lnTo>
                  <a:lnTo>
                    <a:pt x="2262" y="6564"/>
                  </a:lnTo>
                  <a:lnTo>
                    <a:pt x="2267" y="6564"/>
                  </a:lnTo>
                  <a:lnTo>
                    <a:pt x="2301" y="6544"/>
                  </a:lnTo>
                  <a:lnTo>
                    <a:pt x="2330" y="6530"/>
                  </a:lnTo>
                  <a:lnTo>
                    <a:pt x="2339" y="6525"/>
                  </a:lnTo>
                  <a:lnTo>
                    <a:pt x="2373" y="6506"/>
                  </a:lnTo>
                  <a:lnTo>
                    <a:pt x="2402" y="6491"/>
                  </a:lnTo>
                  <a:lnTo>
                    <a:pt x="2426" y="6482"/>
                  </a:lnTo>
                  <a:lnTo>
                    <a:pt x="2450" y="6467"/>
                  </a:lnTo>
                  <a:lnTo>
                    <a:pt x="2479" y="6453"/>
                  </a:lnTo>
                  <a:lnTo>
                    <a:pt x="2503" y="6443"/>
                  </a:lnTo>
                  <a:lnTo>
                    <a:pt x="2532" y="6429"/>
                  </a:lnTo>
                  <a:lnTo>
                    <a:pt x="2570" y="6414"/>
                  </a:lnTo>
                  <a:lnTo>
                    <a:pt x="2575" y="6414"/>
                  </a:lnTo>
                  <a:lnTo>
                    <a:pt x="2628" y="6390"/>
                  </a:lnTo>
                  <a:lnTo>
                    <a:pt x="2686" y="6366"/>
                  </a:lnTo>
                  <a:lnTo>
                    <a:pt x="2705" y="6357"/>
                  </a:lnTo>
                  <a:lnTo>
                    <a:pt x="2734" y="6347"/>
                  </a:lnTo>
                  <a:lnTo>
                    <a:pt x="2768" y="6338"/>
                  </a:lnTo>
                  <a:lnTo>
                    <a:pt x="2796" y="6328"/>
                  </a:lnTo>
                  <a:lnTo>
                    <a:pt x="2816" y="6318"/>
                  </a:lnTo>
                  <a:lnTo>
                    <a:pt x="2849" y="6309"/>
                  </a:lnTo>
                  <a:lnTo>
                    <a:pt x="2873" y="6299"/>
                  </a:lnTo>
                  <a:lnTo>
                    <a:pt x="2897" y="6294"/>
                  </a:lnTo>
                  <a:lnTo>
                    <a:pt x="2931" y="6280"/>
                  </a:lnTo>
                  <a:lnTo>
                    <a:pt x="2979" y="6265"/>
                  </a:lnTo>
                  <a:cubicBezTo>
                    <a:pt x="3008" y="6280"/>
                    <a:pt x="3037" y="6285"/>
                    <a:pt x="3066" y="6285"/>
                  </a:cubicBezTo>
                  <a:cubicBezTo>
                    <a:pt x="3128" y="6285"/>
                    <a:pt x="3191" y="6256"/>
                    <a:pt x="3229" y="6203"/>
                  </a:cubicBezTo>
                  <a:lnTo>
                    <a:pt x="3268" y="6198"/>
                  </a:lnTo>
                  <a:lnTo>
                    <a:pt x="3278" y="6198"/>
                  </a:lnTo>
                  <a:lnTo>
                    <a:pt x="3311" y="6188"/>
                  </a:lnTo>
                  <a:lnTo>
                    <a:pt x="3359" y="6179"/>
                  </a:lnTo>
                  <a:lnTo>
                    <a:pt x="3403" y="6174"/>
                  </a:lnTo>
                  <a:lnTo>
                    <a:pt x="3451" y="6169"/>
                  </a:lnTo>
                  <a:lnTo>
                    <a:pt x="3489" y="6159"/>
                  </a:lnTo>
                  <a:lnTo>
                    <a:pt x="3537" y="6155"/>
                  </a:lnTo>
                  <a:lnTo>
                    <a:pt x="3576" y="6150"/>
                  </a:lnTo>
                  <a:lnTo>
                    <a:pt x="3624" y="6145"/>
                  </a:lnTo>
                  <a:lnTo>
                    <a:pt x="3667" y="6145"/>
                  </a:lnTo>
                  <a:lnTo>
                    <a:pt x="3715" y="6140"/>
                  </a:lnTo>
                  <a:lnTo>
                    <a:pt x="4028" y="6140"/>
                  </a:lnTo>
                  <a:lnTo>
                    <a:pt x="4120" y="6145"/>
                  </a:lnTo>
                  <a:lnTo>
                    <a:pt x="4211" y="6150"/>
                  </a:lnTo>
                  <a:lnTo>
                    <a:pt x="4250" y="6150"/>
                  </a:lnTo>
                  <a:lnTo>
                    <a:pt x="4298" y="6155"/>
                  </a:lnTo>
                  <a:lnTo>
                    <a:pt x="4351" y="6159"/>
                  </a:lnTo>
                  <a:lnTo>
                    <a:pt x="4389" y="6164"/>
                  </a:lnTo>
                  <a:lnTo>
                    <a:pt x="4413" y="6169"/>
                  </a:lnTo>
                  <a:lnTo>
                    <a:pt x="4442" y="6169"/>
                  </a:lnTo>
                  <a:lnTo>
                    <a:pt x="4481" y="6179"/>
                  </a:lnTo>
                  <a:lnTo>
                    <a:pt x="4509" y="6184"/>
                  </a:lnTo>
                  <a:lnTo>
                    <a:pt x="4524" y="6184"/>
                  </a:lnTo>
                  <a:lnTo>
                    <a:pt x="4567" y="6188"/>
                  </a:lnTo>
                  <a:lnTo>
                    <a:pt x="4601" y="6198"/>
                  </a:lnTo>
                  <a:lnTo>
                    <a:pt x="4610" y="6198"/>
                  </a:lnTo>
                  <a:lnTo>
                    <a:pt x="4659" y="6208"/>
                  </a:lnTo>
                  <a:lnTo>
                    <a:pt x="4697" y="6217"/>
                  </a:lnTo>
                  <a:lnTo>
                    <a:pt x="4745" y="6227"/>
                  </a:lnTo>
                  <a:lnTo>
                    <a:pt x="4784" y="6236"/>
                  </a:lnTo>
                  <a:lnTo>
                    <a:pt x="4832" y="6246"/>
                  </a:lnTo>
                  <a:lnTo>
                    <a:pt x="4870" y="6261"/>
                  </a:lnTo>
                  <a:lnTo>
                    <a:pt x="4914" y="6270"/>
                  </a:lnTo>
                  <a:lnTo>
                    <a:pt x="4957" y="6285"/>
                  </a:lnTo>
                  <a:lnTo>
                    <a:pt x="5000" y="6299"/>
                  </a:lnTo>
                  <a:lnTo>
                    <a:pt x="5039" y="6309"/>
                  </a:lnTo>
                  <a:lnTo>
                    <a:pt x="5082" y="6323"/>
                  </a:lnTo>
                  <a:lnTo>
                    <a:pt x="5120" y="6338"/>
                  </a:lnTo>
                  <a:lnTo>
                    <a:pt x="5164" y="6352"/>
                  </a:lnTo>
                  <a:lnTo>
                    <a:pt x="5173" y="6357"/>
                  </a:lnTo>
                  <a:lnTo>
                    <a:pt x="5202" y="6371"/>
                  </a:lnTo>
                  <a:lnTo>
                    <a:pt x="5236" y="6381"/>
                  </a:lnTo>
                  <a:lnTo>
                    <a:pt x="5260" y="6390"/>
                  </a:lnTo>
                  <a:lnTo>
                    <a:pt x="5284" y="6400"/>
                  </a:lnTo>
                  <a:lnTo>
                    <a:pt x="5318" y="6419"/>
                  </a:lnTo>
                  <a:lnTo>
                    <a:pt x="5337" y="6424"/>
                  </a:lnTo>
                  <a:lnTo>
                    <a:pt x="5366" y="6439"/>
                  </a:lnTo>
                  <a:lnTo>
                    <a:pt x="5395" y="6453"/>
                  </a:lnTo>
                  <a:lnTo>
                    <a:pt x="5419" y="6463"/>
                  </a:lnTo>
                  <a:lnTo>
                    <a:pt x="5443" y="6472"/>
                  </a:lnTo>
                  <a:lnTo>
                    <a:pt x="5477" y="6491"/>
                  </a:lnTo>
                  <a:lnTo>
                    <a:pt x="5501" y="6501"/>
                  </a:lnTo>
                  <a:lnTo>
                    <a:pt x="5520" y="6511"/>
                  </a:lnTo>
                  <a:lnTo>
                    <a:pt x="5573" y="6540"/>
                  </a:lnTo>
                  <a:lnTo>
                    <a:pt x="5626" y="6568"/>
                  </a:lnTo>
                  <a:lnTo>
                    <a:pt x="5635" y="6573"/>
                  </a:lnTo>
                  <a:lnTo>
                    <a:pt x="5669" y="6593"/>
                  </a:lnTo>
                  <a:lnTo>
                    <a:pt x="5698" y="6612"/>
                  </a:lnTo>
                  <a:lnTo>
                    <a:pt x="5717" y="6621"/>
                  </a:lnTo>
                  <a:lnTo>
                    <a:pt x="5746" y="6641"/>
                  </a:lnTo>
                  <a:lnTo>
                    <a:pt x="5770" y="6655"/>
                  </a:lnTo>
                  <a:lnTo>
                    <a:pt x="5794" y="6670"/>
                  </a:lnTo>
                  <a:lnTo>
                    <a:pt x="5818" y="6684"/>
                  </a:lnTo>
                  <a:lnTo>
                    <a:pt x="5852" y="6708"/>
                  </a:lnTo>
                  <a:lnTo>
                    <a:pt x="5857" y="6713"/>
                  </a:lnTo>
                  <a:lnTo>
                    <a:pt x="5890" y="6732"/>
                  </a:lnTo>
                  <a:lnTo>
                    <a:pt x="5919" y="6751"/>
                  </a:lnTo>
                  <a:lnTo>
                    <a:pt x="5934" y="6761"/>
                  </a:lnTo>
                  <a:lnTo>
                    <a:pt x="5958" y="6780"/>
                  </a:lnTo>
                  <a:lnTo>
                    <a:pt x="5991" y="6804"/>
                  </a:lnTo>
                  <a:lnTo>
                    <a:pt x="5996" y="6809"/>
                  </a:lnTo>
                  <a:lnTo>
                    <a:pt x="6030" y="6833"/>
                  </a:lnTo>
                  <a:lnTo>
                    <a:pt x="6064" y="6857"/>
                  </a:lnTo>
                  <a:lnTo>
                    <a:pt x="6097" y="6886"/>
                  </a:lnTo>
                  <a:lnTo>
                    <a:pt x="6131" y="6910"/>
                  </a:lnTo>
                  <a:lnTo>
                    <a:pt x="6165" y="6939"/>
                  </a:lnTo>
                  <a:lnTo>
                    <a:pt x="6198" y="6968"/>
                  </a:lnTo>
                  <a:lnTo>
                    <a:pt x="6227" y="6997"/>
                  </a:lnTo>
                  <a:lnTo>
                    <a:pt x="6261" y="7026"/>
                  </a:lnTo>
                  <a:lnTo>
                    <a:pt x="6290" y="7050"/>
                  </a:lnTo>
                  <a:lnTo>
                    <a:pt x="6295" y="7050"/>
                  </a:lnTo>
                  <a:lnTo>
                    <a:pt x="6323" y="7079"/>
                  </a:lnTo>
                  <a:lnTo>
                    <a:pt x="6352" y="7107"/>
                  </a:lnTo>
                  <a:lnTo>
                    <a:pt x="6362" y="7117"/>
                  </a:lnTo>
                  <a:lnTo>
                    <a:pt x="6386" y="7141"/>
                  </a:lnTo>
                  <a:lnTo>
                    <a:pt x="6415" y="7170"/>
                  </a:lnTo>
                  <a:lnTo>
                    <a:pt x="6444" y="7199"/>
                  </a:lnTo>
                  <a:lnTo>
                    <a:pt x="6468" y="7223"/>
                  </a:lnTo>
                  <a:lnTo>
                    <a:pt x="6473" y="7232"/>
                  </a:lnTo>
                  <a:cubicBezTo>
                    <a:pt x="6518" y="7277"/>
                    <a:pt x="6568" y="7295"/>
                    <a:pt x="6617" y="7295"/>
                  </a:cubicBezTo>
                  <a:cubicBezTo>
                    <a:pt x="6777" y="7295"/>
                    <a:pt x="6918" y="7097"/>
                    <a:pt x="6785" y="6939"/>
                  </a:cubicBezTo>
                  <a:lnTo>
                    <a:pt x="6781" y="6934"/>
                  </a:lnTo>
                  <a:lnTo>
                    <a:pt x="6752" y="6905"/>
                  </a:lnTo>
                  <a:lnTo>
                    <a:pt x="6718" y="6872"/>
                  </a:lnTo>
                  <a:lnTo>
                    <a:pt x="6684" y="6838"/>
                  </a:lnTo>
                  <a:lnTo>
                    <a:pt x="6660" y="6814"/>
                  </a:lnTo>
                  <a:lnTo>
                    <a:pt x="6651" y="6804"/>
                  </a:lnTo>
                  <a:lnTo>
                    <a:pt x="6617" y="6771"/>
                  </a:lnTo>
                  <a:lnTo>
                    <a:pt x="6583" y="6737"/>
                  </a:lnTo>
                  <a:lnTo>
                    <a:pt x="6545" y="6703"/>
                  </a:lnTo>
                  <a:lnTo>
                    <a:pt x="6511" y="6670"/>
                  </a:lnTo>
                  <a:lnTo>
                    <a:pt x="6477" y="6641"/>
                  </a:lnTo>
                  <a:lnTo>
                    <a:pt x="6439" y="6612"/>
                  </a:lnTo>
                  <a:lnTo>
                    <a:pt x="6400" y="6578"/>
                  </a:lnTo>
                  <a:lnTo>
                    <a:pt x="6367" y="6549"/>
                  </a:lnTo>
                  <a:lnTo>
                    <a:pt x="6328" y="6520"/>
                  </a:lnTo>
                  <a:lnTo>
                    <a:pt x="6290" y="6491"/>
                  </a:lnTo>
                  <a:lnTo>
                    <a:pt x="6251" y="6463"/>
                  </a:lnTo>
                  <a:lnTo>
                    <a:pt x="6246" y="6458"/>
                  </a:lnTo>
                  <a:lnTo>
                    <a:pt x="6213" y="6434"/>
                  </a:lnTo>
                  <a:lnTo>
                    <a:pt x="6179" y="6410"/>
                  </a:lnTo>
                  <a:lnTo>
                    <a:pt x="6169" y="6400"/>
                  </a:lnTo>
                  <a:lnTo>
                    <a:pt x="6131" y="6376"/>
                  </a:lnTo>
                  <a:lnTo>
                    <a:pt x="6097" y="6352"/>
                  </a:lnTo>
                  <a:lnTo>
                    <a:pt x="6092" y="6352"/>
                  </a:lnTo>
                  <a:lnTo>
                    <a:pt x="6054" y="6328"/>
                  </a:lnTo>
                  <a:lnTo>
                    <a:pt x="6020" y="6309"/>
                  </a:lnTo>
                  <a:lnTo>
                    <a:pt x="6001" y="6294"/>
                  </a:lnTo>
                  <a:lnTo>
                    <a:pt x="5967" y="6275"/>
                  </a:lnTo>
                  <a:lnTo>
                    <a:pt x="5938" y="6256"/>
                  </a:lnTo>
                  <a:lnTo>
                    <a:pt x="5919" y="6246"/>
                  </a:lnTo>
                  <a:lnTo>
                    <a:pt x="5886" y="6227"/>
                  </a:lnTo>
                  <a:lnTo>
                    <a:pt x="5842" y="6203"/>
                  </a:lnTo>
                  <a:lnTo>
                    <a:pt x="5837" y="6198"/>
                  </a:lnTo>
                  <a:lnTo>
                    <a:pt x="5799" y="6164"/>
                  </a:lnTo>
                  <a:lnTo>
                    <a:pt x="5741" y="6131"/>
                  </a:lnTo>
                  <a:lnTo>
                    <a:pt x="5712" y="6116"/>
                  </a:lnTo>
                  <a:lnTo>
                    <a:pt x="5693" y="6107"/>
                  </a:lnTo>
                  <a:lnTo>
                    <a:pt x="5655" y="6087"/>
                  </a:lnTo>
                  <a:lnTo>
                    <a:pt x="5626" y="6073"/>
                  </a:lnTo>
                  <a:lnTo>
                    <a:pt x="5602" y="6063"/>
                  </a:lnTo>
                  <a:lnTo>
                    <a:pt x="5563" y="6044"/>
                  </a:lnTo>
                  <a:lnTo>
                    <a:pt x="5534" y="6030"/>
                  </a:lnTo>
                  <a:lnTo>
                    <a:pt x="5515" y="6025"/>
                  </a:lnTo>
                  <a:lnTo>
                    <a:pt x="5472" y="6005"/>
                  </a:lnTo>
                  <a:lnTo>
                    <a:pt x="5443" y="5996"/>
                  </a:lnTo>
                  <a:lnTo>
                    <a:pt x="5419" y="5981"/>
                  </a:lnTo>
                  <a:lnTo>
                    <a:pt x="5380" y="5972"/>
                  </a:lnTo>
                  <a:lnTo>
                    <a:pt x="5351" y="5957"/>
                  </a:lnTo>
                  <a:lnTo>
                    <a:pt x="5337" y="5953"/>
                  </a:lnTo>
                  <a:lnTo>
                    <a:pt x="5289" y="5933"/>
                  </a:lnTo>
                  <a:lnTo>
                    <a:pt x="5246" y="5919"/>
                  </a:lnTo>
                  <a:lnTo>
                    <a:pt x="5197" y="5904"/>
                  </a:lnTo>
                  <a:lnTo>
                    <a:pt x="5154" y="5890"/>
                  </a:lnTo>
                  <a:lnTo>
                    <a:pt x="5101" y="5871"/>
                  </a:lnTo>
                  <a:lnTo>
                    <a:pt x="5058" y="5856"/>
                  </a:lnTo>
                  <a:lnTo>
                    <a:pt x="5005" y="5842"/>
                  </a:lnTo>
                  <a:lnTo>
                    <a:pt x="4962" y="5832"/>
                  </a:lnTo>
                  <a:lnTo>
                    <a:pt x="4909" y="5818"/>
                  </a:lnTo>
                  <a:lnTo>
                    <a:pt x="4865" y="5808"/>
                  </a:lnTo>
                  <a:lnTo>
                    <a:pt x="4813" y="5794"/>
                  </a:lnTo>
                  <a:lnTo>
                    <a:pt x="4764" y="5784"/>
                  </a:lnTo>
                  <a:lnTo>
                    <a:pt x="4711" y="5775"/>
                  </a:lnTo>
                  <a:lnTo>
                    <a:pt x="4702" y="5775"/>
                  </a:lnTo>
                  <a:lnTo>
                    <a:pt x="4668" y="5765"/>
                  </a:lnTo>
                  <a:lnTo>
                    <a:pt x="4615" y="5760"/>
                  </a:lnTo>
                  <a:lnTo>
                    <a:pt x="4606" y="5760"/>
                  </a:lnTo>
                  <a:lnTo>
                    <a:pt x="4567" y="5750"/>
                  </a:lnTo>
                  <a:lnTo>
                    <a:pt x="4519" y="5746"/>
                  </a:lnTo>
                  <a:lnTo>
                    <a:pt x="4495" y="5741"/>
                  </a:lnTo>
                  <a:lnTo>
                    <a:pt x="4466" y="5736"/>
                  </a:lnTo>
                  <a:lnTo>
                    <a:pt x="4423" y="5731"/>
                  </a:lnTo>
                  <a:lnTo>
                    <a:pt x="4365" y="5726"/>
                  </a:lnTo>
                  <a:lnTo>
                    <a:pt x="4307" y="5722"/>
                  </a:lnTo>
                  <a:lnTo>
                    <a:pt x="4264" y="5722"/>
                  </a:lnTo>
                  <a:lnTo>
                    <a:pt x="4163" y="5712"/>
                  </a:lnTo>
                  <a:lnTo>
                    <a:pt x="3653" y="5712"/>
                  </a:lnTo>
                  <a:lnTo>
                    <a:pt x="3605" y="5717"/>
                  </a:lnTo>
                  <a:lnTo>
                    <a:pt x="3552" y="5722"/>
                  </a:lnTo>
                  <a:lnTo>
                    <a:pt x="3509" y="5726"/>
                  </a:lnTo>
                  <a:lnTo>
                    <a:pt x="3504" y="5726"/>
                  </a:lnTo>
                  <a:lnTo>
                    <a:pt x="3451" y="5736"/>
                  </a:lnTo>
                  <a:lnTo>
                    <a:pt x="3403" y="5741"/>
                  </a:lnTo>
                  <a:lnTo>
                    <a:pt x="3355" y="5750"/>
                  </a:lnTo>
                  <a:lnTo>
                    <a:pt x="3306" y="5755"/>
                  </a:lnTo>
                  <a:lnTo>
                    <a:pt x="3297" y="5755"/>
                  </a:lnTo>
                  <a:lnTo>
                    <a:pt x="3287" y="1747"/>
                  </a:lnTo>
                  <a:close/>
                  <a:moveTo>
                    <a:pt x="4606" y="11371"/>
                  </a:moveTo>
                  <a:lnTo>
                    <a:pt x="5558" y="11751"/>
                  </a:lnTo>
                  <a:lnTo>
                    <a:pt x="5568" y="11756"/>
                  </a:lnTo>
                  <a:cubicBezTo>
                    <a:pt x="5813" y="11857"/>
                    <a:pt x="6001" y="12054"/>
                    <a:pt x="6092" y="12299"/>
                  </a:cubicBezTo>
                  <a:cubicBezTo>
                    <a:pt x="5611" y="12679"/>
                    <a:pt x="5043" y="12920"/>
                    <a:pt x="4442" y="13007"/>
                  </a:cubicBezTo>
                  <a:lnTo>
                    <a:pt x="3841" y="13007"/>
                  </a:lnTo>
                  <a:cubicBezTo>
                    <a:pt x="3807" y="13007"/>
                    <a:pt x="3768" y="13016"/>
                    <a:pt x="3740" y="13035"/>
                  </a:cubicBezTo>
                  <a:cubicBezTo>
                    <a:pt x="3042" y="12992"/>
                    <a:pt x="2373" y="12732"/>
                    <a:pt x="1820" y="12299"/>
                  </a:cubicBezTo>
                  <a:cubicBezTo>
                    <a:pt x="1829" y="12290"/>
                    <a:pt x="1834" y="12280"/>
                    <a:pt x="1839" y="12270"/>
                  </a:cubicBezTo>
                  <a:cubicBezTo>
                    <a:pt x="1930" y="12035"/>
                    <a:pt x="2113" y="11852"/>
                    <a:pt x="2344" y="11756"/>
                  </a:cubicBezTo>
                  <a:lnTo>
                    <a:pt x="2354" y="11751"/>
                  </a:lnTo>
                  <a:lnTo>
                    <a:pt x="3311" y="11380"/>
                  </a:lnTo>
                  <a:lnTo>
                    <a:pt x="3821" y="11876"/>
                  </a:lnTo>
                  <a:cubicBezTo>
                    <a:pt x="3860" y="11914"/>
                    <a:pt x="3918" y="11938"/>
                    <a:pt x="3970" y="11938"/>
                  </a:cubicBezTo>
                  <a:lnTo>
                    <a:pt x="3975" y="11938"/>
                  </a:lnTo>
                  <a:cubicBezTo>
                    <a:pt x="4033" y="11938"/>
                    <a:pt x="4086" y="11914"/>
                    <a:pt x="4124" y="11871"/>
                  </a:cubicBezTo>
                  <a:lnTo>
                    <a:pt x="4606" y="11371"/>
                  </a:lnTo>
                  <a:close/>
                  <a:moveTo>
                    <a:pt x="4986" y="0"/>
                  </a:moveTo>
                  <a:cubicBezTo>
                    <a:pt x="4865" y="0"/>
                    <a:pt x="4769" y="97"/>
                    <a:pt x="4769" y="217"/>
                  </a:cubicBezTo>
                  <a:lnTo>
                    <a:pt x="4769" y="1324"/>
                  </a:lnTo>
                  <a:lnTo>
                    <a:pt x="3075" y="1324"/>
                  </a:lnTo>
                  <a:cubicBezTo>
                    <a:pt x="2960" y="1324"/>
                    <a:pt x="2864" y="1420"/>
                    <a:pt x="2864" y="1540"/>
                  </a:cubicBezTo>
                  <a:lnTo>
                    <a:pt x="2873" y="5861"/>
                  </a:lnTo>
                  <a:lnTo>
                    <a:pt x="2859" y="5866"/>
                  </a:lnTo>
                  <a:lnTo>
                    <a:pt x="2825" y="5876"/>
                  </a:lnTo>
                  <a:lnTo>
                    <a:pt x="2787" y="5890"/>
                  </a:lnTo>
                  <a:lnTo>
                    <a:pt x="2763" y="5895"/>
                  </a:lnTo>
                  <a:lnTo>
                    <a:pt x="2734" y="5904"/>
                  </a:lnTo>
                  <a:lnTo>
                    <a:pt x="2695" y="5919"/>
                  </a:lnTo>
                  <a:lnTo>
                    <a:pt x="2676" y="5929"/>
                  </a:lnTo>
                  <a:lnTo>
                    <a:pt x="2642" y="5938"/>
                  </a:lnTo>
                  <a:lnTo>
                    <a:pt x="2604" y="5953"/>
                  </a:lnTo>
                  <a:lnTo>
                    <a:pt x="2580" y="5962"/>
                  </a:lnTo>
                  <a:lnTo>
                    <a:pt x="2551" y="5972"/>
                  </a:lnTo>
                  <a:lnTo>
                    <a:pt x="2488" y="6001"/>
                  </a:lnTo>
                  <a:lnTo>
                    <a:pt x="2426" y="6025"/>
                  </a:lnTo>
                  <a:lnTo>
                    <a:pt x="2421" y="6025"/>
                  </a:lnTo>
                  <a:lnTo>
                    <a:pt x="2378" y="6044"/>
                  </a:lnTo>
                  <a:lnTo>
                    <a:pt x="2339" y="6063"/>
                  </a:lnTo>
                  <a:lnTo>
                    <a:pt x="2325" y="6068"/>
                  </a:lnTo>
                  <a:lnTo>
                    <a:pt x="2286" y="6087"/>
                  </a:lnTo>
                  <a:lnTo>
                    <a:pt x="2253" y="6102"/>
                  </a:lnTo>
                  <a:lnTo>
                    <a:pt x="2233" y="6111"/>
                  </a:lnTo>
                  <a:lnTo>
                    <a:pt x="2200" y="6131"/>
                  </a:lnTo>
                  <a:lnTo>
                    <a:pt x="2161" y="6150"/>
                  </a:lnTo>
                  <a:lnTo>
                    <a:pt x="2152" y="6155"/>
                  </a:lnTo>
                  <a:lnTo>
                    <a:pt x="2113" y="6174"/>
                  </a:lnTo>
                  <a:lnTo>
                    <a:pt x="2075" y="6198"/>
                  </a:lnTo>
                  <a:lnTo>
                    <a:pt x="2031" y="6222"/>
                  </a:lnTo>
                  <a:lnTo>
                    <a:pt x="1988" y="6246"/>
                  </a:lnTo>
                  <a:lnTo>
                    <a:pt x="1950" y="6270"/>
                  </a:lnTo>
                  <a:lnTo>
                    <a:pt x="1906" y="6294"/>
                  </a:lnTo>
                  <a:lnTo>
                    <a:pt x="1868" y="6318"/>
                  </a:lnTo>
                  <a:lnTo>
                    <a:pt x="1824" y="6347"/>
                  </a:lnTo>
                  <a:lnTo>
                    <a:pt x="1786" y="6371"/>
                  </a:lnTo>
                  <a:lnTo>
                    <a:pt x="1747" y="6400"/>
                  </a:lnTo>
                  <a:lnTo>
                    <a:pt x="1709" y="6429"/>
                  </a:lnTo>
                  <a:lnTo>
                    <a:pt x="1670" y="6458"/>
                  </a:lnTo>
                  <a:lnTo>
                    <a:pt x="1632" y="6487"/>
                  </a:lnTo>
                  <a:lnTo>
                    <a:pt x="1593" y="6516"/>
                  </a:lnTo>
                  <a:lnTo>
                    <a:pt x="1555" y="6544"/>
                  </a:lnTo>
                  <a:lnTo>
                    <a:pt x="1516" y="6573"/>
                  </a:lnTo>
                  <a:lnTo>
                    <a:pt x="1478" y="6607"/>
                  </a:lnTo>
                  <a:lnTo>
                    <a:pt x="1473" y="6612"/>
                  </a:lnTo>
                  <a:lnTo>
                    <a:pt x="1444" y="6636"/>
                  </a:lnTo>
                  <a:lnTo>
                    <a:pt x="1406" y="6670"/>
                  </a:lnTo>
                  <a:lnTo>
                    <a:pt x="1401" y="6674"/>
                  </a:lnTo>
                  <a:lnTo>
                    <a:pt x="1372" y="6698"/>
                  </a:lnTo>
                  <a:lnTo>
                    <a:pt x="1338" y="6727"/>
                  </a:lnTo>
                  <a:lnTo>
                    <a:pt x="1329" y="6742"/>
                  </a:lnTo>
                  <a:lnTo>
                    <a:pt x="1300" y="6766"/>
                  </a:lnTo>
                  <a:lnTo>
                    <a:pt x="1266" y="6795"/>
                  </a:lnTo>
                  <a:lnTo>
                    <a:pt x="1257" y="6804"/>
                  </a:lnTo>
                  <a:lnTo>
                    <a:pt x="1237" y="6828"/>
                  </a:lnTo>
                  <a:lnTo>
                    <a:pt x="1233" y="6833"/>
                  </a:lnTo>
                  <a:cubicBezTo>
                    <a:pt x="958" y="7103"/>
                    <a:pt x="732" y="7406"/>
                    <a:pt x="549" y="7743"/>
                  </a:cubicBezTo>
                  <a:lnTo>
                    <a:pt x="545" y="7747"/>
                  </a:lnTo>
                  <a:lnTo>
                    <a:pt x="540" y="7762"/>
                  </a:lnTo>
                  <a:lnTo>
                    <a:pt x="540" y="7767"/>
                  </a:lnTo>
                  <a:lnTo>
                    <a:pt x="506" y="7829"/>
                  </a:lnTo>
                  <a:lnTo>
                    <a:pt x="492" y="7858"/>
                  </a:lnTo>
                  <a:lnTo>
                    <a:pt x="463" y="7921"/>
                  </a:lnTo>
                  <a:lnTo>
                    <a:pt x="448" y="7954"/>
                  </a:lnTo>
                  <a:lnTo>
                    <a:pt x="419" y="8012"/>
                  </a:lnTo>
                  <a:lnTo>
                    <a:pt x="405" y="8046"/>
                  </a:lnTo>
                  <a:cubicBezTo>
                    <a:pt x="395" y="8065"/>
                    <a:pt x="386" y="8084"/>
                    <a:pt x="381" y="8108"/>
                  </a:cubicBezTo>
                  <a:lnTo>
                    <a:pt x="366" y="8142"/>
                  </a:lnTo>
                  <a:cubicBezTo>
                    <a:pt x="357" y="8161"/>
                    <a:pt x="352" y="8185"/>
                    <a:pt x="342" y="8204"/>
                  </a:cubicBezTo>
                  <a:lnTo>
                    <a:pt x="328" y="8238"/>
                  </a:lnTo>
                  <a:cubicBezTo>
                    <a:pt x="323" y="8262"/>
                    <a:pt x="314" y="8281"/>
                    <a:pt x="304" y="8305"/>
                  </a:cubicBezTo>
                  <a:lnTo>
                    <a:pt x="294" y="8334"/>
                  </a:lnTo>
                  <a:cubicBezTo>
                    <a:pt x="285" y="8368"/>
                    <a:pt x="275" y="8397"/>
                    <a:pt x="265" y="8431"/>
                  </a:cubicBezTo>
                  <a:lnTo>
                    <a:pt x="265" y="8435"/>
                  </a:lnTo>
                  <a:cubicBezTo>
                    <a:pt x="256" y="8464"/>
                    <a:pt x="246" y="8493"/>
                    <a:pt x="237" y="8527"/>
                  </a:cubicBezTo>
                  <a:lnTo>
                    <a:pt x="232" y="8551"/>
                  </a:lnTo>
                  <a:lnTo>
                    <a:pt x="232" y="8561"/>
                  </a:lnTo>
                  <a:cubicBezTo>
                    <a:pt x="222" y="8580"/>
                    <a:pt x="217" y="8604"/>
                    <a:pt x="213" y="8623"/>
                  </a:cubicBezTo>
                  <a:lnTo>
                    <a:pt x="208" y="8652"/>
                  </a:lnTo>
                  <a:lnTo>
                    <a:pt x="203" y="8666"/>
                  </a:lnTo>
                  <a:cubicBezTo>
                    <a:pt x="198" y="8686"/>
                    <a:pt x="193" y="8705"/>
                    <a:pt x="188" y="8719"/>
                  </a:cubicBezTo>
                  <a:lnTo>
                    <a:pt x="179" y="8767"/>
                  </a:lnTo>
                  <a:cubicBezTo>
                    <a:pt x="174" y="8782"/>
                    <a:pt x="174" y="8801"/>
                    <a:pt x="169" y="8825"/>
                  </a:cubicBezTo>
                  <a:lnTo>
                    <a:pt x="160" y="8873"/>
                  </a:lnTo>
                  <a:cubicBezTo>
                    <a:pt x="155" y="8888"/>
                    <a:pt x="150" y="8907"/>
                    <a:pt x="150" y="8926"/>
                  </a:cubicBezTo>
                  <a:cubicBezTo>
                    <a:pt x="145" y="8945"/>
                    <a:pt x="145" y="8960"/>
                    <a:pt x="140" y="8974"/>
                  </a:cubicBezTo>
                  <a:cubicBezTo>
                    <a:pt x="140" y="8994"/>
                    <a:pt x="136" y="9013"/>
                    <a:pt x="131" y="9032"/>
                  </a:cubicBezTo>
                  <a:lnTo>
                    <a:pt x="131" y="9047"/>
                  </a:lnTo>
                  <a:lnTo>
                    <a:pt x="126" y="9080"/>
                  </a:lnTo>
                  <a:cubicBezTo>
                    <a:pt x="126" y="9099"/>
                    <a:pt x="121" y="9114"/>
                    <a:pt x="121" y="9133"/>
                  </a:cubicBezTo>
                  <a:lnTo>
                    <a:pt x="121" y="9148"/>
                  </a:lnTo>
                  <a:cubicBezTo>
                    <a:pt x="121" y="9157"/>
                    <a:pt x="121" y="9172"/>
                    <a:pt x="116" y="9181"/>
                  </a:cubicBezTo>
                  <a:cubicBezTo>
                    <a:pt x="111" y="9196"/>
                    <a:pt x="116" y="9215"/>
                    <a:pt x="111" y="9229"/>
                  </a:cubicBezTo>
                  <a:lnTo>
                    <a:pt x="111" y="9258"/>
                  </a:lnTo>
                  <a:lnTo>
                    <a:pt x="111" y="9287"/>
                  </a:lnTo>
                  <a:cubicBezTo>
                    <a:pt x="111" y="9311"/>
                    <a:pt x="111" y="9335"/>
                    <a:pt x="107" y="9359"/>
                  </a:cubicBezTo>
                  <a:lnTo>
                    <a:pt x="107" y="9374"/>
                  </a:lnTo>
                  <a:lnTo>
                    <a:pt x="107" y="9393"/>
                  </a:lnTo>
                  <a:cubicBezTo>
                    <a:pt x="1" y="11534"/>
                    <a:pt x="1646" y="13353"/>
                    <a:pt x="3788" y="13468"/>
                  </a:cubicBezTo>
                  <a:cubicBezTo>
                    <a:pt x="3855" y="13468"/>
                    <a:pt x="3922" y="13473"/>
                    <a:pt x="3990" y="13473"/>
                  </a:cubicBezTo>
                  <a:cubicBezTo>
                    <a:pt x="4158" y="13473"/>
                    <a:pt x="4327" y="13459"/>
                    <a:pt x="4495" y="13440"/>
                  </a:cubicBezTo>
                  <a:lnTo>
                    <a:pt x="10952" y="13440"/>
                  </a:lnTo>
                  <a:cubicBezTo>
                    <a:pt x="11068" y="13440"/>
                    <a:pt x="11164" y="13343"/>
                    <a:pt x="11164" y="13223"/>
                  </a:cubicBezTo>
                  <a:lnTo>
                    <a:pt x="11164" y="12112"/>
                  </a:lnTo>
                  <a:lnTo>
                    <a:pt x="12858" y="12112"/>
                  </a:lnTo>
                  <a:cubicBezTo>
                    <a:pt x="12973" y="12112"/>
                    <a:pt x="13069" y="12015"/>
                    <a:pt x="13069" y="11900"/>
                  </a:cubicBezTo>
                  <a:lnTo>
                    <a:pt x="13069" y="2758"/>
                  </a:lnTo>
                  <a:cubicBezTo>
                    <a:pt x="13069" y="2758"/>
                    <a:pt x="13045" y="2748"/>
                    <a:pt x="13045" y="2748"/>
                  </a:cubicBezTo>
                  <a:lnTo>
                    <a:pt x="13045" y="2738"/>
                  </a:lnTo>
                  <a:cubicBezTo>
                    <a:pt x="13045" y="2729"/>
                    <a:pt x="13041" y="2719"/>
                    <a:pt x="13041" y="2714"/>
                  </a:cubicBezTo>
                  <a:cubicBezTo>
                    <a:pt x="13041" y="2705"/>
                    <a:pt x="13036" y="2695"/>
                    <a:pt x="13036" y="2685"/>
                  </a:cubicBezTo>
                  <a:lnTo>
                    <a:pt x="13036" y="2681"/>
                  </a:lnTo>
                  <a:cubicBezTo>
                    <a:pt x="13031" y="2671"/>
                    <a:pt x="13026" y="2661"/>
                    <a:pt x="13021" y="2657"/>
                  </a:cubicBezTo>
                  <a:cubicBezTo>
                    <a:pt x="13017" y="2647"/>
                    <a:pt x="13012" y="2637"/>
                    <a:pt x="13007" y="2632"/>
                  </a:cubicBezTo>
                  <a:lnTo>
                    <a:pt x="13002" y="2628"/>
                  </a:lnTo>
                  <a:cubicBezTo>
                    <a:pt x="12997" y="2618"/>
                    <a:pt x="12992" y="2613"/>
                    <a:pt x="12988" y="2604"/>
                  </a:cubicBezTo>
                  <a:lnTo>
                    <a:pt x="10442" y="58"/>
                  </a:lnTo>
                  <a:cubicBezTo>
                    <a:pt x="10433" y="53"/>
                    <a:pt x="10428" y="44"/>
                    <a:pt x="10418" y="39"/>
                  </a:cubicBezTo>
                  <a:lnTo>
                    <a:pt x="10413" y="34"/>
                  </a:lnTo>
                  <a:cubicBezTo>
                    <a:pt x="10404" y="29"/>
                    <a:pt x="10399" y="25"/>
                    <a:pt x="10389" y="20"/>
                  </a:cubicBezTo>
                  <a:lnTo>
                    <a:pt x="10365" y="10"/>
                  </a:lnTo>
                  <a:lnTo>
                    <a:pt x="10360" y="10"/>
                  </a:lnTo>
                  <a:cubicBezTo>
                    <a:pt x="10351" y="10"/>
                    <a:pt x="10341" y="5"/>
                    <a:pt x="10332" y="5"/>
                  </a:cubicBezTo>
                  <a:lnTo>
                    <a:pt x="10308"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94" name="Google Shape;15194;p138"/>
          <p:cNvGrpSpPr/>
          <p:nvPr/>
        </p:nvGrpSpPr>
        <p:grpSpPr>
          <a:xfrm>
            <a:off x="6627996" y="2265181"/>
            <a:ext cx="427980" cy="320369"/>
            <a:chOff x="6627996" y="2449756"/>
            <a:chExt cx="427980" cy="320369"/>
          </a:xfrm>
        </p:grpSpPr>
        <p:sp>
          <p:nvSpPr>
            <p:cNvPr id="15195" name="Google Shape;15195;p138"/>
            <p:cNvSpPr/>
            <p:nvPr/>
          </p:nvSpPr>
          <p:spPr>
            <a:xfrm>
              <a:off x="6634946" y="2456155"/>
              <a:ext cx="415863" cy="220836"/>
            </a:xfrm>
            <a:custGeom>
              <a:avLst/>
              <a:gdLst/>
              <a:ahLst/>
              <a:cxnLst/>
              <a:rect l="l" t="t" r="r" b="b"/>
              <a:pathLst>
                <a:path w="15856" h="8420" extrusionOk="0">
                  <a:moveTo>
                    <a:pt x="6378" y="0"/>
                  </a:moveTo>
                  <a:cubicBezTo>
                    <a:pt x="6219" y="0"/>
                    <a:pt x="6060" y="11"/>
                    <a:pt x="5900" y="32"/>
                  </a:cubicBezTo>
                  <a:cubicBezTo>
                    <a:pt x="4509" y="220"/>
                    <a:pt x="3354" y="1206"/>
                    <a:pt x="2955" y="2549"/>
                  </a:cubicBezTo>
                  <a:lnTo>
                    <a:pt x="2936" y="2549"/>
                  </a:lnTo>
                  <a:cubicBezTo>
                    <a:pt x="1314" y="2549"/>
                    <a:pt x="1" y="3862"/>
                    <a:pt x="1" y="5484"/>
                  </a:cubicBezTo>
                  <a:cubicBezTo>
                    <a:pt x="1" y="7105"/>
                    <a:pt x="1314" y="8419"/>
                    <a:pt x="2936" y="8419"/>
                  </a:cubicBezTo>
                  <a:lnTo>
                    <a:pt x="13392" y="8419"/>
                  </a:lnTo>
                  <a:cubicBezTo>
                    <a:pt x="13403" y="8419"/>
                    <a:pt x="13415" y="8419"/>
                    <a:pt x="13427" y="8419"/>
                  </a:cubicBezTo>
                  <a:cubicBezTo>
                    <a:pt x="14763" y="8419"/>
                    <a:pt x="15855" y="7334"/>
                    <a:pt x="15855" y="5994"/>
                  </a:cubicBezTo>
                  <a:cubicBezTo>
                    <a:pt x="15855" y="4654"/>
                    <a:pt x="14763" y="3569"/>
                    <a:pt x="13427" y="3569"/>
                  </a:cubicBezTo>
                  <a:cubicBezTo>
                    <a:pt x="13415" y="3569"/>
                    <a:pt x="13403" y="3569"/>
                    <a:pt x="13392" y="3569"/>
                  </a:cubicBezTo>
                  <a:lnTo>
                    <a:pt x="13396" y="3569"/>
                  </a:lnTo>
                  <a:cubicBezTo>
                    <a:pt x="13310" y="3569"/>
                    <a:pt x="13218" y="3574"/>
                    <a:pt x="13132" y="3583"/>
                  </a:cubicBezTo>
                  <a:cubicBezTo>
                    <a:pt x="12743" y="2328"/>
                    <a:pt x="11586" y="1528"/>
                    <a:pt x="10340" y="1528"/>
                  </a:cubicBezTo>
                  <a:cubicBezTo>
                    <a:pt x="10030" y="1528"/>
                    <a:pt x="9714" y="1578"/>
                    <a:pt x="9403" y="1683"/>
                  </a:cubicBezTo>
                  <a:cubicBezTo>
                    <a:pt x="8747" y="627"/>
                    <a:pt x="7597" y="0"/>
                    <a:pt x="6378" y="0"/>
                  </a:cubicBezTo>
                  <a:close/>
                </a:path>
              </a:pathLst>
            </a:custGeom>
            <a:solidFill>
              <a:srgbClr val="EA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6" name="Google Shape;15196;p138"/>
            <p:cNvSpPr/>
            <p:nvPr/>
          </p:nvSpPr>
          <p:spPr>
            <a:xfrm>
              <a:off x="6633687" y="2523245"/>
              <a:ext cx="378489" cy="153746"/>
            </a:xfrm>
            <a:custGeom>
              <a:avLst/>
              <a:gdLst/>
              <a:ahLst/>
              <a:cxnLst/>
              <a:rect l="l" t="t" r="r" b="b"/>
              <a:pathLst>
                <a:path w="14431" h="5862" extrusionOk="0">
                  <a:moveTo>
                    <a:pt x="2859" y="0"/>
                  </a:moveTo>
                  <a:cubicBezTo>
                    <a:pt x="1252" y="68"/>
                    <a:pt x="0" y="1420"/>
                    <a:pt x="53" y="3027"/>
                  </a:cubicBezTo>
                  <a:cubicBezTo>
                    <a:pt x="106" y="4620"/>
                    <a:pt x="1482" y="5861"/>
                    <a:pt x="3080" y="5861"/>
                  </a:cubicBezTo>
                  <a:lnTo>
                    <a:pt x="13444" y="5861"/>
                  </a:lnTo>
                  <a:cubicBezTo>
                    <a:pt x="13507" y="5861"/>
                    <a:pt x="13570" y="5856"/>
                    <a:pt x="13632" y="5851"/>
                  </a:cubicBezTo>
                  <a:cubicBezTo>
                    <a:pt x="14431" y="5789"/>
                    <a:pt x="14368" y="4581"/>
                    <a:pt x="13565" y="4581"/>
                  </a:cubicBezTo>
                  <a:lnTo>
                    <a:pt x="11784" y="4581"/>
                  </a:lnTo>
                  <a:cubicBezTo>
                    <a:pt x="11645" y="4581"/>
                    <a:pt x="11529" y="4466"/>
                    <a:pt x="11529" y="4326"/>
                  </a:cubicBezTo>
                  <a:lnTo>
                    <a:pt x="11529" y="3518"/>
                  </a:lnTo>
                  <a:cubicBezTo>
                    <a:pt x="11529" y="3181"/>
                    <a:pt x="11395" y="2854"/>
                    <a:pt x="11159" y="2618"/>
                  </a:cubicBezTo>
                  <a:lnTo>
                    <a:pt x="9672" y="1131"/>
                  </a:lnTo>
                  <a:cubicBezTo>
                    <a:pt x="9431" y="891"/>
                    <a:pt x="9104" y="756"/>
                    <a:pt x="8767" y="756"/>
                  </a:cubicBezTo>
                  <a:lnTo>
                    <a:pt x="5409" y="756"/>
                  </a:lnTo>
                  <a:cubicBezTo>
                    <a:pt x="4846" y="756"/>
                    <a:pt x="4389" y="1213"/>
                    <a:pt x="4389" y="1776"/>
                  </a:cubicBezTo>
                  <a:lnTo>
                    <a:pt x="4389" y="4037"/>
                  </a:lnTo>
                  <a:cubicBezTo>
                    <a:pt x="4385" y="4186"/>
                    <a:pt x="4267" y="4292"/>
                    <a:pt x="4134" y="4292"/>
                  </a:cubicBezTo>
                  <a:cubicBezTo>
                    <a:pt x="4099" y="4292"/>
                    <a:pt x="4063" y="4285"/>
                    <a:pt x="4028" y="4268"/>
                  </a:cubicBezTo>
                  <a:cubicBezTo>
                    <a:pt x="3075" y="3806"/>
                    <a:pt x="2392" y="2873"/>
                    <a:pt x="2349" y="1762"/>
                  </a:cubicBezTo>
                  <a:cubicBezTo>
                    <a:pt x="2325" y="1131"/>
                    <a:pt x="2503" y="515"/>
                    <a:pt x="2859" y="0"/>
                  </a:cubicBezTo>
                  <a:close/>
                </a:path>
              </a:pathLst>
            </a:custGeom>
            <a:solidFill>
              <a:srgbClr val="DD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7" name="Google Shape;15197;p138"/>
            <p:cNvSpPr/>
            <p:nvPr/>
          </p:nvSpPr>
          <p:spPr>
            <a:xfrm>
              <a:off x="6768838" y="2563111"/>
              <a:ext cx="147189" cy="200693"/>
            </a:xfrm>
            <a:custGeom>
              <a:avLst/>
              <a:gdLst/>
              <a:ahLst/>
              <a:cxnLst/>
              <a:rect l="l" t="t" r="r" b="b"/>
              <a:pathLst>
                <a:path w="5612" h="7652" extrusionOk="0">
                  <a:moveTo>
                    <a:pt x="3630" y="1"/>
                  </a:moveTo>
                  <a:cubicBezTo>
                    <a:pt x="3625" y="1"/>
                    <a:pt x="3620" y="1"/>
                    <a:pt x="3614" y="1"/>
                  </a:cubicBezTo>
                  <a:lnTo>
                    <a:pt x="256" y="1"/>
                  </a:lnTo>
                  <a:cubicBezTo>
                    <a:pt x="116" y="1"/>
                    <a:pt x="1" y="112"/>
                    <a:pt x="1" y="256"/>
                  </a:cubicBezTo>
                  <a:lnTo>
                    <a:pt x="1" y="7397"/>
                  </a:lnTo>
                  <a:cubicBezTo>
                    <a:pt x="1" y="7536"/>
                    <a:pt x="116" y="7652"/>
                    <a:pt x="256" y="7652"/>
                  </a:cubicBezTo>
                  <a:lnTo>
                    <a:pt x="5356" y="7652"/>
                  </a:lnTo>
                  <a:cubicBezTo>
                    <a:pt x="5496" y="7652"/>
                    <a:pt x="5611" y="7536"/>
                    <a:pt x="5611" y="7397"/>
                  </a:cubicBezTo>
                  <a:lnTo>
                    <a:pt x="5611" y="1998"/>
                  </a:lnTo>
                  <a:cubicBezTo>
                    <a:pt x="5611" y="1863"/>
                    <a:pt x="5558" y="1733"/>
                    <a:pt x="5462" y="1637"/>
                  </a:cubicBezTo>
                  <a:lnTo>
                    <a:pt x="3975" y="150"/>
                  </a:lnTo>
                  <a:cubicBezTo>
                    <a:pt x="3883" y="58"/>
                    <a:pt x="3759" y="1"/>
                    <a:pt x="3630" y="1"/>
                  </a:cubicBezTo>
                  <a:close/>
                </a:path>
              </a:pathLst>
            </a:custGeom>
            <a:solidFill>
              <a:srgbClr val="A1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8" name="Google Shape;15198;p138"/>
            <p:cNvSpPr/>
            <p:nvPr/>
          </p:nvSpPr>
          <p:spPr>
            <a:xfrm>
              <a:off x="6869289" y="2609954"/>
              <a:ext cx="46869" cy="13507"/>
            </a:xfrm>
            <a:custGeom>
              <a:avLst/>
              <a:gdLst/>
              <a:ahLst/>
              <a:cxnLst/>
              <a:rect l="l" t="t" r="r" b="b"/>
              <a:pathLst>
                <a:path w="1787" h="515" extrusionOk="0">
                  <a:moveTo>
                    <a:pt x="1" y="0"/>
                  </a:moveTo>
                  <a:lnTo>
                    <a:pt x="1" y="515"/>
                  </a:lnTo>
                  <a:lnTo>
                    <a:pt x="1786" y="515"/>
                  </a:lnTo>
                  <a:lnTo>
                    <a:pt x="1786" y="212"/>
                  </a:lnTo>
                  <a:cubicBezTo>
                    <a:pt x="1781" y="140"/>
                    <a:pt x="1767" y="67"/>
                    <a:pt x="1733" y="0"/>
                  </a:cubicBezTo>
                  <a:close/>
                </a:path>
              </a:pathLst>
            </a:custGeom>
            <a:solidFill>
              <a:srgbClr val="82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9" name="Google Shape;15199;p138"/>
            <p:cNvSpPr/>
            <p:nvPr/>
          </p:nvSpPr>
          <p:spPr>
            <a:xfrm>
              <a:off x="6627996" y="2449756"/>
              <a:ext cx="427980" cy="233451"/>
            </a:xfrm>
            <a:custGeom>
              <a:avLst/>
              <a:gdLst/>
              <a:ahLst/>
              <a:cxnLst/>
              <a:rect l="l" t="t" r="r" b="b"/>
              <a:pathLst>
                <a:path w="16318" h="8901" extrusionOk="0">
                  <a:moveTo>
                    <a:pt x="6639" y="0"/>
                  </a:moveTo>
                  <a:cubicBezTo>
                    <a:pt x="5841" y="0"/>
                    <a:pt x="5037" y="251"/>
                    <a:pt x="4351" y="772"/>
                  </a:cubicBezTo>
                  <a:cubicBezTo>
                    <a:pt x="3749" y="1229"/>
                    <a:pt x="3302" y="1850"/>
                    <a:pt x="3052" y="2557"/>
                  </a:cubicBezTo>
                  <a:cubicBezTo>
                    <a:pt x="1334" y="2644"/>
                    <a:pt x="1" y="4082"/>
                    <a:pt x="44" y="5800"/>
                  </a:cubicBezTo>
                  <a:cubicBezTo>
                    <a:pt x="83" y="7518"/>
                    <a:pt x="1483" y="8889"/>
                    <a:pt x="3201" y="8894"/>
                  </a:cubicBezTo>
                  <a:lnTo>
                    <a:pt x="4351" y="8894"/>
                  </a:lnTo>
                  <a:cubicBezTo>
                    <a:pt x="4630" y="8860"/>
                    <a:pt x="4630" y="8451"/>
                    <a:pt x="4351" y="8418"/>
                  </a:cubicBezTo>
                  <a:lnTo>
                    <a:pt x="3201" y="8418"/>
                  </a:lnTo>
                  <a:cubicBezTo>
                    <a:pt x="1714" y="8418"/>
                    <a:pt x="506" y="7215"/>
                    <a:pt x="506" y="5728"/>
                  </a:cubicBezTo>
                  <a:cubicBezTo>
                    <a:pt x="506" y="4236"/>
                    <a:pt x="1709" y="3029"/>
                    <a:pt x="3196" y="3029"/>
                  </a:cubicBezTo>
                  <a:lnTo>
                    <a:pt x="3225" y="3029"/>
                  </a:lnTo>
                  <a:cubicBezTo>
                    <a:pt x="3331" y="3029"/>
                    <a:pt x="3422" y="2961"/>
                    <a:pt x="3451" y="2860"/>
                  </a:cubicBezTo>
                  <a:cubicBezTo>
                    <a:pt x="3658" y="2177"/>
                    <a:pt x="4072" y="1580"/>
                    <a:pt x="4635" y="1152"/>
                  </a:cubicBezTo>
                  <a:cubicBezTo>
                    <a:pt x="5239" y="695"/>
                    <a:pt x="5943" y="477"/>
                    <a:pt x="6640" y="477"/>
                  </a:cubicBezTo>
                  <a:cubicBezTo>
                    <a:pt x="7747" y="477"/>
                    <a:pt x="8835" y="1028"/>
                    <a:pt x="9470" y="2047"/>
                  </a:cubicBezTo>
                  <a:cubicBezTo>
                    <a:pt x="9515" y="2117"/>
                    <a:pt x="9594" y="2159"/>
                    <a:pt x="9674" y="2159"/>
                  </a:cubicBezTo>
                  <a:cubicBezTo>
                    <a:pt x="9698" y="2159"/>
                    <a:pt x="9722" y="2156"/>
                    <a:pt x="9745" y="2148"/>
                  </a:cubicBezTo>
                  <a:cubicBezTo>
                    <a:pt x="10029" y="2053"/>
                    <a:pt x="10318" y="2007"/>
                    <a:pt x="10601" y="2007"/>
                  </a:cubicBezTo>
                  <a:cubicBezTo>
                    <a:pt x="11747" y="2007"/>
                    <a:pt x="12808" y="2746"/>
                    <a:pt x="13171" y="3899"/>
                  </a:cubicBezTo>
                  <a:cubicBezTo>
                    <a:pt x="13201" y="3996"/>
                    <a:pt x="13293" y="4065"/>
                    <a:pt x="13393" y="4065"/>
                  </a:cubicBezTo>
                  <a:cubicBezTo>
                    <a:pt x="13402" y="4065"/>
                    <a:pt x="13411" y="4064"/>
                    <a:pt x="13421" y="4063"/>
                  </a:cubicBezTo>
                  <a:cubicBezTo>
                    <a:pt x="13501" y="4054"/>
                    <a:pt x="13580" y="4050"/>
                    <a:pt x="13659" y="4050"/>
                  </a:cubicBezTo>
                  <a:cubicBezTo>
                    <a:pt x="14805" y="4050"/>
                    <a:pt x="15778" y="4947"/>
                    <a:pt x="15841" y="6118"/>
                  </a:cubicBezTo>
                  <a:cubicBezTo>
                    <a:pt x="15909" y="7369"/>
                    <a:pt x="14913" y="8423"/>
                    <a:pt x="13657" y="8423"/>
                  </a:cubicBezTo>
                  <a:lnTo>
                    <a:pt x="12001" y="8423"/>
                  </a:lnTo>
                  <a:cubicBezTo>
                    <a:pt x="11990" y="8421"/>
                    <a:pt x="11980" y="8420"/>
                    <a:pt x="11969" y="8420"/>
                  </a:cubicBezTo>
                  <a:cubicBezTo>
                    <a:pt x="11839" y="8420"/>
                    <a:pt x="11732" y="8525"/>
                    <a:pt x="11732" y="8658"/>
                  </a:cubicBezTo>
                  <a:cubicBezTo>
                    <a:pt x="11732" y="8792"/>
                    <a:pt x="11839" y="8901"/>
                    <a:pt x="11970" y="8901"/>
                  </a:cubicBezTo>
                  <a:cubicBezTo>
                    <a:pt x="11980" y="8901"/>
                    <a:pt x="11991" y="8900"/>
                    <a:pt x="12001" y="8899"/>
                  </a:cubicBezTo>
                  <a:lnTo>
                    <a:pt x="13657" y="8899"/>
                  </a:lnTo>
                  <a:cubicBezTo>
                    <a:pt x="15129" y="8899"/>
                    <a:pt x="16318" y="7706"/>
                    <a:pt x="16318" y="6238"/>
                  </a:cubicBezTo>
                  <a:cubicBezTo>
                    <a:pt x="16318" y="4766"/>
                    <a:pt x="15129" y="3577"/>
                    <a:pt x="13657" y="3577"/>
                  </a:cubicBezTo>
                  <a:lnTo>
                    <a:pt x="13661" y="3572"/>
                  </a:lnTo>
                  <a:lnTo>
                    <a:pt x="13565" y="3572"/>
                  </a:lnTo>
                  <a:cubicBezTo>
                    <a:pt x="13349" y="3009"/>
                    <a:pt x="12978" y="2523"/>
                    <a:pt x="12497" y="2162"/>
                  </a:cubicBezTo>
                  <a:cubicBezTo>
                    <a:pt x="11944" y="1749"/>
                    <a:pt x="11277" y="1532"/>
                    <a:pt x="10601" y="1532"/>
                  </a:cubicBezTo>
                  <a:cubicBezTo>
                    <a:pt x="10324" y="1532"/>
                    <a:pt x="10046" y="1569"/>
                    <a:pt x="9774" y="1643"/>
                  </a:cubicBezTo>
                  <a:cubicBezTo>
                    <a:pt x="9032" y="572"/>
                    <a:pt x="7843" y="0"/>
                    <a:pt x="66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0" name="Google Shape;15200;p138"/>
            <p:cNvSpPr/>
            <p:nvPr/>
          </p:nvSpPr>
          <p:spPr>
            <a:xfrm>
              <a:off x="6762543" y="2556817"/>
              <a:ext cx="159778" cy="213308"/>
            </a:xfrm>
            <a:custGeom>
              <a:avLst/>
              <a:gdLst/>
              <a:ahLst/>
              <a:cxnLst/>
              <a:rect l="l" t="t" r="r" b="b"/>
              <a:pathLst>
                <a:path w="6092" h="8133" extrusionOk="0">
                  <a:moveTo>
                    <a:pt x="3575" y="477"/>
                  </a:moveTo>
                  <a:lnTo>
                    <a:pt x="3575" y="2026"/>
                  </a:lnTo>
                  <a:cubicBezTo>
                    <a:pt x="3575" y="2296"/>
                    <a:pt x="3792" y="2517"/>
                    <a:pt x="4066" y="2517"/>
                  </a:cubicBezTo>
                  <a:lnTo>
                    <a:pt x="4831" y="2517"/>
                  </a:lnTo>
                  <a:cubicBezTo>
                    <a:pt x="5115" y="2483"/>
                    <a:pt x="5115" y="2074"/>
                    <a:pt x="4831" y="2040"/>
                  </a:cubicBezTo>
                  <a:lnTo>
                    <a:pt x="4071" y="2040"/>
                  </a:lnTo>
                  <a:cubicBezTo>
                    <a:pt x="4061" y="2040"/>
                    <a:pt x="4052" y="2031"/>
                    <a:pt x="4052" y="2026"/>
                  </a:cubicBezTo>
                  <a:lnTo>
                    <a:pt x="4052" y="563"/>
                  </a:lnTo>
                  <a:lnTo>
                    <a:pt x="5539" y="2045"/>
                  </a:lnTo>
                  <a:cubicBezTo>
                    <a:pt x="5587" y="2098"/>
                    <a:pt x="5616" y="2166"/>
                    <a:pt x="5616" y="2238"/>
                  </a:cubicBezTo>
                  <a:lnTo>
                    <a:pt x="5616" y="7637"/>
                  </a:lnTo>
                  <a:cubicBezTo>
                    <a:pt x="5616" y="7646"/>
                    <a:pt x="5606" y="7656"/>
                    <a:pt x="5596" y="7656"/>
                  </a:cubicBezTo>
                  <a:lnTo>
                    <a:pt x="496" y="7656"/>
                  </a:lnTo>
                  <a:cubicBezTo>
                    <a:pt x="486" y="7656"/>
                    <a:pt x="481" y="7646"/>
                    <a:pt x="481" y="7637"/>
                  </a:cubicBezTo>
                  <a:lnTo>
                    <a:pt x="481" y="496"/>
                  </a:lnTo>
                  <a:cubicBezTo>
                    <a:pt x="481" y="486"/>
                    <a:pt x="486" y="477"/>
                    <a:pt x="496" y="477"/>
                  </a:cubicBezTo>
                  <a:close/>
                  <a:moveTo>
                    <a:pt x="496" y="0"/>
                  </a:moveTo>
                  <a:cubicBezTo>
                    <a:pt x="222" y="0"/>
                    <a:pt x="0" y="222"/>
                    <a:pt x="0" y="496"/>
                  </a:cubicBezTo>
                  <a:lnTo>
                    <a:pt x="0" y="7637"/>
                  </a:lnTo>
                  <a:cubicBezTo>
                    <a:pt x="0" y="7911"/>
                    <a:pt x="222" y="8132"/>
                    <a:pt x="496" y="8132"/>
                  </a:cubicBezTo>
                  <a:lnTo>
                    <a:pt x="5596" y="8132"/>
                  </a:lnTo>
                  <a:cubicBezTo>
                    <a:pt x="5871" y="8132"/>
                    <a:pt x="6092" y="7911"/>
                    <a:pt x="6092" y="7637"/>
                  </a:cubicBezTo>
                  <a:lnTo>
                    <a:pt x="6092" y="2238"/>
                  </a:lnTo>
                  <a:cubicBezTo>
                    <a:pt x="6092" y="2040"/>
                    <a:pt x="6010" y="1848"/>
                    <a:pt x="5871" y="1708"/>
                  </a:cubicBezTo>
                  <a:lnTo>
                    <a:pt x="4384" y="222"/>
                  </a:lnTo>
                  <a:cubicBezTo>
                    <a:pt x="4244" y="82"/>
                    <a:pt x="4057" y="0"/>
                    <a:pt x="38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1" name="Google Shape;15201;p138"/>
            <p:cNvSpPr/>
            <p:nvPr/>
          </p:nvSpPr>
          <p:spPr>
            <a:xfrm>
              <a:off x="6807550" y="2643892"/>
              <a:ext cx="69686" cy="86970"/>
            </a:xfrm>
            <a:custGeom>
              <a:avLst/>
              <a:gdLst/>
              <a:ahLst/>
              <a:cxnLst/>
              <a:rect l="l" t="t" r="r" b="b"/>
              <a:pathLst>
                <a:path w="2657" h="3316" extrusionOk="0">
                  <a:moveTo>
                    <a:pt x="1330" y="0"/>
                  </a:moveTo>
                  <a:cubicBezTo>
                    <a:pt x="1260" y="0"/>
                    <a:pt x="1191" y="29"/>
                    <a:pt x="1142" y="87"/>
                  </a:cubicBezTo>
                  <a:lnTo>
                    <a:pt x="122" y="1362"/>
                  </a:lnTo>
                  <a:cubicBezTo>
                    <a:pt x="0" y="1546"/>
                    <a:pt x="155" y="1740"/>
                    <a:pt x="325" y="1740"/>
                  </a:cubicBezTo>
                  <a:cubicBezTo>
                    <a:pt x="382" y="1740"/>
                    <a:pt x="442" y="1718"/>
                    <a:pt x="493" y="1665"/>
                  </a:cubicBezTo>
                  <a:lnTo>
                    <a:pt x="1089" y="919"/>
                  </a:lnTo>
                  <a:lnTo>
                    <a:pt x="1089" y="3046"/>
                  </a:lnTo>
                  <a:cubicBezTo>
                    <a:pt x="1070" y="3191"/>
                    <a:pt x="1186" y="3316"/>
                    <a:pt x="1330" y="3316"/>
                  </a:cubicBezTo>
                  <a:cubicBezTo>
                    <a:pt x="1474" y="3316"/>
                    <a:pt x="1585" y="3191"/>
                    <a:pt x="1566" y="3046"/>
                  </a:cubicBezTo>
                  <a:lnTo>
                    <a:pt x="1566" y="919"/>
                  </a:lnTo>
                  <a:lnTo>
                    <a:pt x="2163" y="1660"/>
                  </a:lnTo>
                  <a:cubicBezTo>
                    <a:pt x="2214" y="1714"/>
                    <a:pt x="2274" y="1737"/>
                    <a:pt x="2332" y="1737"/>
                  </a:cubicBezTo>
                  <a:cubicBezTo>
                    <a:pt x="2502" y="1737"/>
                    <a:pt x="2656" y="1542"/>
                    <a:pt x="2538" y="1362"/>
                  </a:cubicBezTo>
                  <a:lnTo>
                    <a:pt x="1518" y="87"/>
                  </a:lnTo>
                  <a:cubicBezTo>
                    <a:pt x="1470" y="29"/>
                    <a:pt x="1400" y="0"/>
                    <a:pt x="13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2" name="Google Shape;15202;p138"/>
            <p:cNvSpPr/>
            <p:nvPr/>
          </p:nvSpPr>
          <p:spPr>
            <a:xfrm>
              <a:off x="6807550" y="2478029"/>
              <a:ext cx="55969" cy="38554"/>
            </a:xfrm>
            <a:custGeom>
              <a:avLst/>
              <a:gdLst/>
              <a:ahLst/>
              <a:cxnLst/>
              <a:rect l="l" t="t" r="r" b="b"/>
              <a:pathLst>
                <a:path w="2134" h="1470" extrusionOk="0">
                  <a:moveTo>
                    <a:pt x="334" y="1"/>
                  </a:moveTo>
                  <a:cubicBezTo>
                    <a:pt x="70" y="1"/>
                    <a:pt x="0" y="380"/>
                    <a:pt x="262" y="469"/>
                  </a:cubicBezTo>
                  <a:cubicBezTo>
                    <a:pt x="815" y="584"/>
                    <a:pt x="1311" y="897"/>
                    <a:pt x="1652" y="1349"/>
                  </a:cubicBezTo>
                  <a:cubicBezTo>
                    <a:pt x="1694" y="1427"/>
                    <a:pt x="1776" y="1469"/>
                    <a:pt x="1859" y="1469"/>
                  </a:cubicBezTo>
                  <a:cubicBezTo>
                    <a:pt x="1909" y="1469"/>
                    <a:pt x="1960" y="1454"/>
                    <a:pt x="2004" y="1421"/>
                  </a:cubicBezTo>
                  <a:cubicBezTo>
                    <a:pt x="2119" y="1335"/>
                    <a:pt x="2134" y="1166"/>
                    <a:pt x="2033" y="1060"/>
                  </a:cubicBezTo>
                  <a:cubicBezTo>
                    <a:pt x="1624" y="517"/>
                    <a:pt x="1027" y="137"/>
                    <a:pt x="358" y="2"/>
                  </a:cubicBezTo>
                  <a:cubicBezTo>
                    <a:pt x="350" y="1"/>
                    <a:pt x="342" y="1"/>
                    <a:pt x="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3" name="Google Shape;15203;p138"/>
            <p:cNvSpPr/>
            <p:nvPr/>
          </p:nvSpPr>
          <p:spPr>
            <a:xfrm>
              <a:off x="6914427" y="2519810"/>
              <a:ext cx="43197" cy="35512"/>
            </a:xfrm>
            <a:custGeom>
              <a:avLst/>
              <a:gdLst/>
              <a:ahLst/>
              <a:cxnLst/>
              <a:rect l="l" t="t" r="r" b="b"/>
              <a:pathLst>
                <a:path w="1647" h="1354" extrusionOk="0">
                  <a:moveTo>
                    <a:pt x="337" y="0"/>
                  </a:moveTo>
                  <a:cubicBezTo>
                    <a:pt x="101" y="0"/>
                    <a:pt x="1" y="338"/>
                    <a:pt x="234" y="459"/>
                  </a:cubicBezTo>
                  <a:lnTo>
                    <a:pt x="238" y="454"/>
                  </a:lnTo>
                  <a:cubicBezTo>
                    <a:pt x="633" y="593"/>
                    <a:pt x="965" y="882"/>
                    <a:pt x="1162" y="1253"/>
                  </a:cubicBezTo>
                  <a:cubicBezTo>
                    <a:pt x="1212" y="1324"/>
                    <a:pt x="1281" y="1354"/>
                    <a:pt x="1350" y="1354"/>
                  </a:cubicBezTo>
                  <a:cubicBezTo>
                    <a:pt x="1500" y="1354"/>
                    <a:pt x="1647" y="1209"/>
                    <a:pt x="1581" y="1031"/>
                  </a:cubicBezTo>
                  <a:cubicBezTo>
                    <a:pt x="1326" y="550"/>
                    <a:pt x="902" y="189"/>
                    <a:pt x="392" y="6"/>
                  </a:cubicBezTo>
                  <a:cubicBezTo>
                    <a:pt x="373" y="2"/>
                    <a:pt x="355" y="0"/>
                    <a:pt x="3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204" name="Google Shape;15204;p138"/>
          <p:cNvSpPr/>
          <p:nvPr/>
        </p:nvSpPr>
        <p:spPr>
          <a:xfrm>
            <a:off x="7102399" y="2487721"/>
            <a:ext cx="4065" cy="13271"/>
          </a:xfrm>
          <a:custGeom>
            <a:avLst/>
            <a:gdLst/>
            <a:ahLst/>
            <a:cxnLst/>
            <a:rect l="l" t="t" r="r" b="b"/>
            <a:pathLst>
              <a:path w="155" h="506" extrusionOk="0">
                <a:moveTo>
                  <a:pt x="154" y="0"/>
                </a:moveTo>
                <a:lnTo>
                  <a:pt x="72" y="82"/>
                </a:lnTo>
                <a:cubicBezTo>
                  <a:pt x="29" y="125"/>
                  <a:pt x="0" y="188"/>
                  <a:pt x="0" y="250"/>
                </a:cubicBezTo>
                <a:cubicBezTo>
                  <a:pt x="0" y="313"/>
                  <a:pt x="24" y="375"/>
                  <a:pt x="72" y="423"/>
                </a:cubicBezTo>
                <a:lnTo>
                  <a:pt x="154" y="505"/>
                </a:lnTo>
                <a:lnTo>
                  <a:pt x="154"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5" name="Google Shape;15205;p138"/>
          <p:cNvSpPr/>
          <p:nvPr/>
        </p:nvSpPr>
        <p:spPr>
          <a:xfrm>
            <a:off x="7085745" y="2545894"/>
            <a:ext cx="39525" cy="47839"/>
          </a:xfrm>
          <a:custGeom>
            <a:avLst/>
            <a:gdLst/>
            <a:ahLst/>
            <a:cxnLst/>
            <a:rect l="l" t="t" r="r" b="b"/>
            <a:pathLst>
              <a:path w="1507" h="1824" extrusionOk="0">
                <a:moveTo>
                  <a:pt x="1439" y="0"/>
                </a:moveTo>
                <a:lnTo>
                  <a:pt x="544" y="347"/>
                </a:lnTo>
                <a:lnTo>
                  <a:pt x="534" y="352"/>
                </a:lnTo>
                <a:cubicBezTo>
                  <a:pt x="515" y="361"/>
                  <a:pt x="0" y="554"/>
                  <a:pt x="0" y="1213"/>
                </a:cubicBezTo>
                <a:lnTo>
                  <a:pt x="0" y="1824"/>
                </a:lnTo>
                <a:lnTo>
                  <a:pt x="221" y="1824"/>
                </a:lnTo>
                <a:lnTo>
                  <a:pt x="221" y="1213"/>
                </a:lnTo>
                <a:cubicBezTo>
                  <a:pt x="221" y="549"/>
                  <a:pt x="736" y="356"/>
                  <a:pt x="760" y="352"/>
                </a:cubicBezTo>
                <a:lnTo>
                  <a:pt x="770" y="347"/>
                </a:lnTo>
                <a:lnTo>
                  <a:pt x="1506" y="58"/>
                </a:lnTo>
                <a:lnTo>
                  <a:pt x="1439" y="0"/>
                </a:ln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206" name="Google Shape;15206;p138"/>
          <p:cNvGrpSpPr/>
          <p:nvPr/>
        </p:nvGrpSpPr>
        <p:grpSpPr>
          <a:xfrm>
            <a:off x="7073496" y="2236331"/>
            <a:ext cx="396534" cy="370096"/>
            <a:chOff x="7073496" y="2420906"/>
            <a:chExt cx="396534" cy="370096"/>
          </a:xfrm>
        </p:grpSpPr>
        <p:sp>
          <p:nvSpPr>
            <p:cNvPr id="15207" name="Google Shape;15207;p138"/>
            <p:cNvSpPr/>
            <p:nvPr/>
          </p:nvSpPr>
          <p:spPr>
            <a:xfrm>
              <a:off x="7263934" y="2526026"/>
              <a:ext cx="15789" cy="13769"/>
            </a:xfrm>
            <a:custGeom>
              <a:avLst/>
              <a:gdLst/>
              <a:ahLst/>
              <a:cxnLst/>
              <a:rect l="l" t="t" r="r" b="b"/>
              <a:pathLst>
                <a:path w="602" h="525" extrusionOk="0">
                  <a:moveTo>
                    <a:pt x="0" y="0"/>
                  </a:moveTo>
                  <a:lnTo>
                    <a:pt x="0" y="236"/>
                  </a:lnTo>
                  <a:lnTo>
                    <a:pt x="294" y="525"/>
                  </a:lnTo>
                  <a:lnTo>
                    <a:pt x="602" y="202"/>
                  </a:lnTo>
                  <a:lnTo>
                    <a:pt x="602" y="0"/>
                  </a:lnTo>
                  <a:lnTo>
                    <a:pt x="549" y="5"/>
                  </a:lnTo>
                  <a:cubicBezTo>
                    <a:pt x="506" y="10"/>
                    <a:pt x="457" y="15"/>
                    <a:pt x="409" y="15"/>
                  </a:cubicBezTo>
                  <a:lnTo>
                    <a:pt x="193" y="15"/>
                  </a:lnTo>
                  <a:cubicBezTo>
                    <a:pt x="145" y="15"/>
                    <a:pt x="97" y="10"/>
                    <a:pt x="53" y="5"/>
                  </a:cubicBezTo>
                  <a:lnTo>
                    <a:pt x="0"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8" name="Google Shape;15208;p138"/>
            <p:cNvSpPr/>
            <p:nvPr/>
          </p:nvSpPr>
          <p:spPr>
            <a:xfrm>
              <a:off x="7233274" y="2481098"/>
              <a:ext cx="4564" cy="13271"/>
            </a:xfrm>
            <a:custGeom>
              <a:avLst/>
              <a:gdLst/>
              <a:ahLst/>
              <a:cxnLst/>
              <a:rect l="l" t="t" r="r" b="b"/>
              <a:pathLst>
                <a:path w="174" h="506" extrusionOk="0">
                  <a:moveTo>
                    <a:pt x="173" y="0"/>
                  </a:moveTo>
                  <a:lnTo>
                    <a:pt x="91" y="82"/>
                  </a:lnTo>
                  <a:cubicBezTo>
                    <a:pt x="0" y="178"/>
                    <a:pt x="0" y="327"/>
                    <a:pt x="91" y="424"/>
                  </a:cubicBezTo>
                  <a:lnTo>
                    <a:pt x="173" y="506"/>
                  </a:lnTo>
                  <a:lnTo>
                    <a:pt x="173"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9" name="Google Shape;15209;p138"/>
            <p:cNvSpPr/>
            <p:nvPr/>
          </p:nvSpPr>
          <p:spPr>
            <a:xfrm>
              <a:off x="7116405" y="2654986"/>
              <a:ext cx="48101" cy="52534"/>
            </a:xfrm>
            <a:custGeom>
              <a:avLst/>
              <a:gdLst/>
              <a:ahLst/>
              <a:cxnLst/>
              <a:rect l="l" t="t" r="r" b="b"/>
              <a:pathLst>
                <a:path w="1834" h="2003" extrusionOk="0">
                  <a:moveTo>
                    <a:pt x="1338" y="1"/>
                  </a:moveTo>
                  <a:lnTo>
                    <a:pt x="1295" y="39"/>
                  </a:lnTo>
                  <a:cubicBezTo>
                    <a:pt x="881" y="386"/>
                    <a:pt x="332" y="492"/>
                    <a:pt x="44" y="521"/>
                  </a:cubicBezTo>
                  <a:lnTo>
                    <a:pt x="0" y="525"/>
                  </a:lnTo>
                  <a:lnTo>
                    <a:pt x="0" y="1194"/>
                  </a:lnTo>
                  <a:cubicBezTo>
                    <a:pt x="0" y="1637"/>
                    <a:pt x="361" y="1998"/>
                    <a:pt x="809" y="2003"/>
                  </a:cubicBezTo>
                  <a:lnTo>
                    <a:pt x="1025" y="2003"/>
                  </a:lnTo>
                  <a:cubicBezTo>
                    <a:pt x="1468" y="2003"/>
                    <a:pt x="1829" y="1642"/>
                    <a:pt x="1834" y="1199"/>
                  </a:cubicBezTo>
                  <a:lnTo>
                    <a:pt x="1834" y="487"/>
                  </a:lnTo>
                  <a:lnTo>
                    <a:pt x="1805" y="472"/>
                  </a:lnTo>
                  <a:cubicBezTo>
                    <a:pt x="1617" y="381"/>
                    <a:pt x="1468" y="232"/>
                    <a:pt x="1367" y="49"/>
                  </a:cubicBezTo>
                  <a:lnTo>
                    <a:pt x="1338" y="1"/>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0" name="Google Shape;15210;p138"/>
            <p:cNvSpPr/>
            <p:nvPr/>
          </p:nvSpPr>
          <p:spPr>
            <a:xfrm>
              <a:off x="7174446" y="2673555"/>
              <a:ext cx="4695" cy="12012"/>
            </a:xfrm>
            <a:custGeom>
              <a:avLst/>
              <a:gdLst/>
              <a:ahLst/>
              <a:cxnLst/>
              <a:rect l="l" t="t" r="r" b="b"/>
              <a:pathLst>
                <a:path w="179" h="458" extrusionOk="0">
                  <a:moveTo>
                    <a:pt x="1" y="0"/>
                  </a:moveTo>
                  <a:lnTo>
                    <a:pt x="1" y="457"/>
                  </a:lnTo>
                  <a:lnTo>
                    <a:pt x="78" y="400"/>
                  </a:lnTo>
                  <a:cubicBezTo>
                    <a:pt x="140" y="351"/>
                    <a:pt x="179" y="279"/>
                    <a:pt x="179" y="202"/>
                  </a:cubicBezTo>
                  <a:cubicBezTo>
                    <a:pt x="179" y="140"/>
                    <a:pt x="155" y="77"/>
                    <a:pt x="111" y="34"/>
                  </a:cubicBezTo>
                  <a:lnTo>
                    <a:pt x="97" y="24"/>
                  </a:lnTo>
                  <a:lnTo>
                    <a:pt x="83" y="24"/>
                  </a:lnTo>
                  <a:lnTo>
                    <a:pt x="63" y="19"/>
                  </a:lnTo>
                  <a:lnTo>
                    <a:pt x="1"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1" name="Google Shape;15211;p138"/>
            <p:cNvSpPr/>
            <p:nvPr/>
          </p:nvSpPr>
          <p:spPr>
            <a:xfrm>
              <a:off x="7132430" y="2717093"/>
              <a:ext cx="15920" cy="13769"/>
            </a:xfrm>
            <a:custGeom>
              <a:avLst/>
              <a:gdLst/>
              <a:ahLst/>
              <a:cxnLst/>
              <a:rect l="l" t="t" r="r" b="b"/>
              <a:pathLst>
                <a:path w="607" h="525" extrusionOk="0">
                  <a:moveTo>
                    <a:pt x="607" y="0"/>
                  </a:moveTo>
                  <a:lnTo>
                    <a:pt x="554" y="10"/>
                  </a:lnTo>
                  <a:cubicBezTo>
                    <a:pt x="506" y="15"/>
                    <a:pt x="458" y="19"/>
                    <a:pt x="414" y="19"/>
                  </a:cubicBezTo>
                  <a:lnTo>
                    <a:pt x="198" y="19"/>
                  </a:lnTo>
                  <a:cubicBezTo>
                    <a:pt x="150" y="19"/>
                    <a:pt x="102" y="15"/>
                    <a:pt x="53" y="10"/>
                  </a:cubicBezTo>
                  <a:lnTo>
                    <a:pt x="0" y="5"/>
                  </a:lnTo>
                  <a:lnTo>
                    <a:pt x="0" y="241"/>
                  </a:lnTo>
                  <a:lnTo>
                    <a:pt x="299" y="525"/>
                  </a:lnTo>
                  <a:lnTo>
                    <a:pt x="607" y="207"/>
                  </a:lnTo>
                  <a:lnTo>
                    <a:pt x="607"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2" name="Google Shape;15212;p138"/>
            <p:cNvSpPr/>
            <p:nvPr/>
          </p:nvSpPr>
          <p:spPr>
            <a:xfrm>
              <a:off x="7247909" y="2463919"/>
              <a:ext cx="47970" cy="52403"/>
            </a:xfrm>
            <a:custGeom>
              <a:avLst/>
              <a:gdLst/>
              <a:ahLst/>
              <a:cxnLst/>
              <a:rect l="l" t="t" r="r" b="b"/>
              <a:pathLst>
                <a:path w="1829" h="1998" extrusionOk="0">
                  <a:moveTo>
                    <a:pt x="1338" y="1"/>
                  </a:moveTo>
                  <a:lnTo>
                    <a:pt x="1295" y="35"/>
                  </a:lnTo>
                  <a:cubicBezTo>
                    <a:pt x="876" y="386"/>
                    <a:pt x="332" y="487"/>
                    <a:pt x="44" y="516"/>
                  </a:cubicBezTo>
                  <a:lnTo>
                    <a:pt x="0" y="521"/>
                  </a:lnTo>
                  <a:lnTo>
                    <a:pt x="0" y="1194"/>
                  </a:lnTo>
                  <a:cubicBezTo>
                    <a:pt x="0" y="1637"/>
                    <a:pt x="361" y="1998"/>
                    <a:pt x="809" y="1998"/>
                  </a:cubicBezTo>
                  <a:lnTo>
                    <a:pt x="1025" y="1998"/>
                  </a:lnTo>
                  <a:cubicBezTo>
                    <a:pt x="1468" y="1998"/>
                    <a:pt x="1829" y="1637"/>
                    <a:pt x="1829" y="1194"/>
                  </a:cubicBezTo>
                  <a:lnTo>
                    <a:pt x="1829" y="482"/>
                  </a:lnTo>
                  <a:lnTo>
                    <a:pt x="1805" y="468"/>
                  </a:lnTo>
                  <a:cubicBezTo>
                    <a:pt x="1617" y="376"/>
                    <a:pt x="1463" y="232"/>
                    <a:pt x="1367" y="49"/>
                  </a:cubicBezTo>
                  <a:lnTo>
                    <a:pt x="1338" y="1"/>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3" name="Google Shape;15213;p138"/>
            <p:cNvSpPr/>
            <p:nvPr/>
          </p:nvSpPr>
          <p:spPr>
            <a:xfrm>
              <a:off x="7305951" y="2482357"/>
              <a:ext cx="4564" cy="12012"/>
            </a:xfrm>
            <a:custGeom>
              <a:avLst/>
              <a:gdLst/>
              <a:ahLst/>
              <a:cxnLst/>
              <a:rect l="l" t="t" r="r" b="b"/>
              <a:pathLst>
                <a:path w="174" h="458" extrusionOk="0">
                  <a:moveTo>
                    <a:pt x="1" y="0"/>
                  </a:moveTo>
                  <a:lnTo>
                    <a:pt x="1" y="458"/>
                  </a:lnTo>
                  <a:lnTo>
                    <a:pt x="78" y="405"/>
                  </a:lnTo>
                  <a:cubicBezTo>
                    <a:pt x="140" y="356"/>
                    <a:pt x="174" y="284"/>
                    <a:pt x="174" y="207"/>
                  </a:cubicBezTo>
                  <a:cubicBezTo>
                    <a:pt x="174" y="145"/>
                    <a:pt x="150" y="82"/>
                    <a:pt x="106" y="39"/>
                  </a:cubicBezTo>
                  <a:lnTo>
                    <a:pt x="97" y="29"/>
                  </a:lnTo>
                  <a:lnTo>
                    <a:pt x="82" y="29"/>
                  </a:lnTo>
                  <a:lnTo>
                    <a:pt x="63" y="20"/>
                  </a:lnTo>
                  <a:lnTo>
                    <a:pt x="1"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4" name="Google Shape;15214;p138"/>
            <p:cNvSpPr/>
            <p:nvPr/>
          </p:nvSpPr>
          <p:spPr>
            <a:xfrm>
              <a:off x="7379283" y="2655117"/>
              <a:ext cx="48101" cy="52403"/>
            </a:xfrm>
            <a:custGeom>
              <a:avLst/>
              <a:gdLst/>
              <a:ahLst/>
              <a:cxnLst/>
              <a:rect l="l" t="t" r="r" b="b"/>
              <a:pathLst>
                <a:path w="1834" h="1998" extrusionOk="0">
                  <a:moveTo>
                    <a:pt x="1338" y="1"/>
                  </a:moveTo>
                  <a:lnTo>
                    <a:pt x="1295" y="34"/>
                  </a:lnTo>
                  <a:cubicBezTo>
                    <a:pt x="881" y="381"/>
                    <a:pt x="332" y="487"/>
                    <a:pt x="44" y="516"/>
                  </a:cubicBezTo>
                  <a:lnTo>
                    <a:pt x="0" y="520"/>
                  </a:lnTo>
                  <a:lnTo>
                    <a:pt x="0" y="1189"/>
                  </a:lnTo>
                  <a:cubicBezTo>
                    <a:pt x="5" y="1637"/>
                    <a:pt x="366" y="1998"/>
                    <a:pt x="809" y="1998"/>
                  </a:cubicBezTo>
                  <a:lnTo>
                    <a:pt x="1025" y="1998"/>
                  </a:lnTo>
                  <a:cubicBezTo>
                    <a:pt x="1473" y="1998"/>
                    <a:pt x="1833" y="1637"/>
                    <a:pt x="1833" y="1189"/>
                  </a:cubicBezTo>
                  <a:lnTo>
                    <a:pt x="1833" y="482"/>
                  </a:lnTo>
                  <a:lnTo>
                    <a:pt x="1805" y="467"/>
                  </a:lnTo>
                  <a:cubicBezTo>
                    <a:pt x="1622" y="376"/>
                    <a:pt x="1468" y="227"/>
                    <a:pt x="1367" y="49"/>
                  </a:cubicBezTo>
                  <a:lnTo>
                    <a:pt x="1338" y="1"/>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5" name="Google Shape;15215;p138"/>
            <p:cNvSpPr/>
            <p:nvPr/>
          </p:nvSpPr>
          <p:spPr>
            <a:xfrm>
              <a:off x="7364753" y="2672165"/>
              <a:ext cx="4590" cy="13402"/>
            </a:xfrm>
            <a:custGeom>
              <a:avLst/>
              <a:gdLst/>
              <a:ahLst/>
              <a:cxnLst/>
              <a:rect l="l" t="t" r="r" b="b"/>
              <a:pathLst>
                <a:path w="175" h="511" extrusionOk="0">
                  <a:moveTo>
                    <a:pt x="174" y="0"/>
                  </a:moveTo>
                  <a:lnTo>
                    <a:pt x="92" y="87"/>
                  </a:lnTo>
                  <a:cubicBezTo>
                    <a:pt x="1" y="178"/>
                    <a:pt x="1" y="327"/>
                    <a:pt x="92" y="424"/>
                  </a:cubicBezTo>
                  <a:lnTo>
                    <a:pt x="174" y="510"/>
                  </a:lnTo>
                  <a:lnTo>
                    <a:pt x="174"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6" name="Google Shape;15216;p138"/>
            <p:cNvSpPr/>
            <p:nvPr/>
          </p:nvSpPr>
          <p:spPr>
            <a:xfrm>
              <a:off x="7437455" y="2673555"/>
              <a:ext cx="4564" cy="12012"/>
            </a:xfrm>
            <a:custGeom>
              <a:avLst/>
              <a:gdLst/>
              <a:ahLst/>
              <a:cxnLst/>
              <a:rect l="l" t="t" r="r" b="b"/>
              <a:pathLst>
                <a:path w="174" h="458" extrusionOk="0">
                  <a:moveTo>
                    <a:pt x="0" y="0"/>
                  </a:moveTo>
                  <a:lnTo>
                    <a:pt x="0" y="457"/>
                  </a:lnTo>
                  <a:lnTo>
                    <a:pt x="73" y="400"/>
                  </a:lnTo>
                  <a:cubicBezTo>
                    <a:pt x="135" y="356"/>
                    <a:pt x="174" y="284"/>
                    <a:pt x="174" y="207"/>
                  </a:cubicBezTo>
                  <a:cubicBezTo>
                    <a:pt x="174" y="145"/>
                    <a:pt x="150" y="82"/>
                    <a:pt x="106" y="39"/>
                  </a:cubicBezTo>
                  <a:lnTo>
                    <a:pt x="97" y="24"/>
                  </a:lnTo>
                  <a:lnTo>
                    <a:pt x="82" y="24"/>
                  </a:lnTo>
                  <a:lnTo>
                    <a:pt x="58" y="19"/>
                  </a:lnTo>
                  <a:lnTo>
                    <a:pt x="0"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7" name="Google Shape;15217;p138"/>
            <p:cNvSpPr/>
            <p:nvPr/>
          </p:nvSpPr>
          <p:spPr>
            <a:xfrm>
              <a:off x="7395439" y="2717093"/>
              <a:ext cx="15920" cy="13769"/>
            </a:xfrm>
            <a:custGeom>
              <a:avLst/>
              <a:gdLst/>
              <a:ahLst/>
              <a:cxnLst/>
              <a:rect l="l" t="t" r="r" b="b"/>
              <a:pathLst>
                <a:path w="607" h="525" extrusionOk="0">
                  <a:moveTo>
                    <a:pt x="602" y="0"/>
                  </a:moveTo>
                  <a:lnTo>
                    <a:pt x="602" y="5"/>
                  </a:lnTo>
                  <a:lnTo>
                    <a:pt x="602" y="5"/>
                  </a:lnTo>
                  <a:lnTo>
                    <a:pt x="606" y="5"/>
                  </a:lnTo>
                  <a:lnTo>
                    <a:pt x="602" y="0"/>
                  </a:lnTo>
                  <a:close/>
                  <a:moveTo>
                    <a:pt x="0" y="5"/>
                  </a:moveTo>
                  <a:lnTo>
                    <a:pt x="0" y="241"/>
                  </a:lnTo>
                  <a:lnTo>
                    <a:pt x="294" y="525"/>
                  </a:lnTo>
                  <a:lnTo>
                    <a:pt x="602" y="207"/>
                  </a:lnTo>
                  <a:lnTo>
                    <a:pt x="602" y="5"/>
                  </a:lnTo>
                  <a:lnTo>
                    <a:pt x="602" y="5"/>
                  </a:lnTo>
                  <a:lnTo>
                    <a:pt x="549" y="10"/>
                  </a:lnTo>
                  <a:cubicBezTo>
                    <a:pt x="505" y="15"/>
                    <a:pt x="457" y="19"/>
                    <a:pt x="409" y="19"/>
                  </a:cubicBezTo>
                  <a:lnTo>
                    <a:pt x="193" y="19"/>
                  </a:lnTo>
                  <a:cubicBezTo>
                    <a:pt x="144" y="19"/>
                    <a:pt x="96" y="15"/>
                    <a:pt x="53" y="10"/>
                  </a:cubicBezTo>
                  <a:lnTo>
                    <a:pt x="0" y="5"/>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8" name="Google Shape;15218;p138"/>
            <p:cNvSpPr/>
            <p:nvPr/>
          </p:nvSpPr>
          <p:spPr>
            <a:xfrm>
              <a:off x="7086112" y="2730075"/>
              <a:ext cx="108818" cy="54815"/>
            </a:xfrm>
            <a:custGeom>
              <a:avLst/>
              <a:gdLst/>
              <a:ahLst/>
              <a:cxnLst/>
              <a:rect l="l" t="t" r="r" b="b"/>
              <a:pathLst>
                <a:path w="4149" h="2090" extrusionOk="0">
                  <a:moveTo>
                    <a:pt x="2705" y="1"/>
                  </a:moveTo>
                  <a:lnTo>
                    <a:pt x="2257" y="468"/>
                  </a:lnTo>
                  <a:cubicBezTo>
                    <a:pt x="2209" y="511"/>
                    <a:pt x="2151" y="535"/>
                    <a:pt x="2089" y="540"/>
                  </a:cubicBezTo>
                  <a:lnTo>
                    <a:pt x="2084" y="540"/>
                  </a:lnTo>
                  <a:cubicBezTo>
                    <a:pt x="2021" y="540"/>
                    <a:pt x="1964" y="516"/>
                    <a:pt x="1916" y="472"/>
                  </a:cubicBezTo>
                  <a:lnTo>
                    <a:pt x="1439" y="6"/>
                  </a:lnTo>
                  <a:lnTo>
                    <a:pt x="544" y="357"/>
                  </a:lnTo>
                  <a:lnTo>
                    <a:pt x="535" y="362"/>
                  </a:lnTo>
                  <a:cubicBezTo>
                    <a:pt x="515" y="371"/>
                    <a:pt x="1" y="559"/>
                    <a:pt x="1" y="1223"/>
                  </a:cubicBezTo>
                  <a:lnTo>
                    <a:pt x="1" y="2089"/>
                  </a:lnTo>
                  <a:lnTo>
                    <a:pt x="4148" y="2089"/>
                  </a:lnTo>
                  <a:lnTo>
                    <a:pt x="4148" y="1228"/>
                  </a:lnTo>
                  <a:cubicBezTo>
                    <a:pt x="4148" y="564"/>
                    <a:pt x="3629" y="371"/>
                    <a:pt x="3609" y="367"/>
                  </a:cubicBezTo>
                  <a:lnTo>
                    <a:pt x="3595" y="362"/>
                  </a:lnTo>
                  <a:lnTo>
                    <a:pt x="2705" y="1"/>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9" name="Google Shape;15219;p138"/>
            <p:cNvSpPr/>
            <p:nvPr/>
          </p:nvSpPr>
          <p:spPr>
            <a:xfrm>
              <a:off x="7217485" y="2538772"/>
              <a:ext cx="108818" cy="54920"/>
            </a:xfrm>
            <a:custGeom>
              <a:avLst/>
              <a:gdLst/>
              <a:ahLst/>
              <a:cxnLst/>
              <a:rect l="l" t="t" r="r" b="b"/>
              <a:pathLst>
                <a:path w="4149" h="2094" extrusionOk="0">
                  <a:moveTo>
                    <a:pt x="2705" y="0"/>
                  </a:moveTo>
                  <a:lnTo>
                    <a:pt x="2257" y="467"/>
                  </a:lnTo>
                  <a:cubicBezTo>
                    <a:pt x="2209" y="515"/>
                    <a:pt x="2151" y="539"/>
                    <a:pt x="2084" y="539"/>
                  </a:cubicBezTo>
                  <a:cubicBezTo>
                    <a:pt x="2022" y="539"/>
                    <a:pt x="1959" y="515"/>
                    <a:pt x="1916" y="472"/>
                  </a:cubicBezTo>
                  <a:lnTo>
                    <a:pt x="1439" y="10"/>
                  </a:lnTo>
                  <a:lnTo>
                    <a:pt x="544" y="361"/>
                  </a:lnTo>
                  <a:lnTo>
                    <a:pt x="535" y="366"/>
                  </a:lnTo>
                  <a:cubicBezTo>
                    <a:pt x="515" y="371"/>
                    <a:pt x="1" y="563"/>
                    <a:pt x="1" y="1222"/>
                  </a:cubicBezTo>
                  <a:lnTo>
                    <a:pt x="1" y="2093"/>
                  </a:lnTo>
                  <a:lnTo>
                    <a:pt x="4148" y="2093"/>
                  </a:lnTo>
                  <a:lnTo>
                    <a:pt x="4148" y="1227"/>
                  </a:lnTo>
                  <a:cubicBezTo>
                    <a:pt x="4148" y="568"/>
                    <a:pt x="3629" y="376"/>
                    <a:pt x="3609" y="366"/>
                  </a:cubicBezTo>
                  <a:lnTo>
                    <a:pt x="3595" y="361"/>
                  </a:lnTo>
                  <a:lnTo>
                    <a:pt x="2705" y="0"/>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0" name="Google Shape;15220;p138"/>
            <p:cNvSpPr/>
            <p:nvPr/>
          </p:nvSpPr>
          <p:spPr>
            <a:xfrm>
              <a:off x="7348597" y="2730075"/>
              <a:ext cx="108949" cy="54920"/>
            </a:xfrm>
            <a:custGeom>
              <a:avLst/>
              <a:gdLst/>
              <a:ahLst/>
              <a:cxnLst/>
              <a:rect l="l" t="t" r="r" b="b"/>
              <a:pathLst>
                <a:path w="4154" h="2094" extrusionOk="0">
                  <a:moveTo>
                    <a:pt x="2705" y="1"/>
                  </a:moveTo>
                  <a:lnTo>
                    <a:pt x="2258" y="468"/>
                  </a:lnTo>
                  <a:cubicBezTo>
                    <a:pt x="2214" y="511"/>
                    <a:pt x="2152" y="535"/>
                    <a:pt x="2089" y="540"/>
                  </a:cubicBezTo>
                  <a:lnTo>
                    <a:pt x="2084" y="540"/>
                  </a:lnTo>
                  <a:cubicBezTo>
                    <a:pt x="2022" y="540"/>
                    <a:pt x="1964" y="516"/>
                    <a:pt x="1916" y="472"/>
                  </a:cubicBezTo>
                  <a:lnTo>
                    <a:pt x="1444" y="6"/>
                  </a:lnTo>
                  <a:lnTo>
                    <a:pt x="550" y="362"/>
                  </a:lnTo>
                  <a:lnTo>
                    <a:pt x="540" y="367"/>
                  </a:lnTo>
                  <a:cubicBezTo>
                    <a:pt x="521" y="371"/>
                    <a:pt x="1" y="564"/>
                    <a:pt x="1" y="1223"/>
                  </a:cubicBezTo>
                  <a:lnTo>
                    <a:pt x="1" y="2094"/>
                  </a:lnTo>
                  <a:lnTo>
                    <a:pt x="4153" y="2094"/>
                  </a:lnTo>
                  <a:lnTo>
                    <a:pt x="4153" y="1228"/>
                  </a:lnTo>
                  <a:cubicBezTo>
                    <a:pt x="4149" y="564"/>
                    <a:pt x="3634" y="371"/>
                    <a:pt x="3610" y="367"/>
                  </a:cubicBezTo>
                  <a:lnTo>
                    <a:pt x="3600" y="362"/>
                  </a:lnTo>
                  <a:lnTo>
                    <a:pt x="2705" y="1"/>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1" name="Google Shape;15221;p138"/>
            <p:cNvSpPr/>
            <p:nvPr/>
          </p:nvSpPr>
          <p:spPr>
            <a:xfrm>
              <a:off x="7239569" y="2432262"/>
              <a:ext cx="64389" cy="36614"/>
            </a:xfrm>
            <a:custGeom>
              <a:avLst/>
              <a:gdLst/>
              <a:ahLst/>
              <a:cxnLst/>
              <a:rect l="l" t="t" r="r" b="b"/>
              <a:pathLst>
                <a:path w="2455" h="1396" extrusionOk="0">
                  <a:moveTo>
                    <a:pt x="1175" y="0"/>
                  </a:moveTo>
                  <a:cubicBezTo>
                    <a:pt x="525" y="0"/>
                    <a:pt x="1" y="525"/>
                    <a:pt x="1" y="1169"/>
                  </a:cubicBezTo>
                  <a:lnTo>
                    <a:pt x="1" y="1396"/>
                  </a:lnTo>
                  <a:lnTo>
                    <a:pt x="63" y="1371"/>
                  </a:lnTo>
                  <a:lnTo>
                    <a:pt x="73" y="1371"/>
                  </a:lnTo>
                  <a:lnTo>
                    <a:pt x="82" y="1367"/>
                  </a:lnTo>
                  <a:lnTo>
                    <a:pt x="126" y="1367"/>
                  </a:lnTo>
                  <a:cubicBezTo>
                    <a:pt x="131" y="1367"/>
                    <a:pt x="1117" y="1362"/>
                    <a:pt x="1564" y="746"/>
                  </a:cubicBezTo>
                  <a:cubicBezTo>
                    <a:pt x="1603" y="691"/>
                    <a:pt x="1661" y="666"/>
                    <a:pt x="1717" y="666"/>
                  </a:cubicBezTo>
                  <a:cubicBezTo>
                    <a:pt x="1800" y="666"/>
                    <a:pt x="1881" y="721"/>
                    <a:pt x="1901" y="818"/>
                  </a:cubicBezTo>
                  <a:cubicBezTo>
                    <a:pt x="1906" y="837"/>
                    <a:pt x="2022" y="1290"/>
                    <a:pt x="2378" y="1371"/>
                  </a:cubicBezTo>
                  <a:lnTo>
                    <a:pt x="2392" y="1371"/>
                  </a:lnTo>
                  <a:lnTo>
                    <a:pt x="2455" y="1391"/>
                  </a:lnTo>
                  <a:lnTo>
                    <a:pt x="2455" y="1174"/>
                  </a:lnTo>
                  <a:cubicBezTo>
                    <a:pt x="2455" y="529"/>
                    <a:pt x="1935" y="5"/>
                    <a:pt x="1285"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2" name="Google Shape;15222;p138"/>
            <p:cNvSpPr/>
            <p:nvPr/>
          </p:nvSpPr>
          <p:spPr>
            <a:xfrm>
              <a:off x="7108195" y="2623434"/>
              <a:ext cx="64389" cy="36509"/>
            </a:xfrm>
            <a:custGeom>
              <a:avLst/>
              <a:gdLst/>
              <a:ahLst/>
              <a:cxnLst/>
              <a:rect l="l" t="t" r="r" b="b"/>
              <a:pathLst>
                <a:path w="2455" h="1392" extrusionOk="0">
                  <a:moveTo>
                    <a:pt x="1170" y="1"/>
                  </a:moveTo>
                  <a:cubicBezTo>
                    <a:pt x="525" y="1"/>
                    <a:pt x="1" y="525"/>
                    <a:pt x="1" y="1170"/>
                  </a:cubicBezTo>
                  <a:lnTo>
                    <a:pt x="1" y="1387"/>
                  </a:lnTo>
                  <a:lnTo>
                    <a:pt x="58" y="1367"/>
                  </a:lnTo>
                  <a:lnTo>
                    <a:pt x="121" y="1367"/>
                  </a:lnTo>
                  <a:cubicBezTo>
                    <a:pt x="131" y="1367"/>
                    <a:pt x="1117" y="1363"/>
                    <a:pt x="1560" y="747"/>
                  </a:cubicBezTo>
                  <a:cubicBezTo>
                    <a:pt x="1598" y="695"/>
                    <a:pt x="1655" y="670"/>
                    <a:pt x="1711" y="670"/>
                  </a:cubicBezTo>
                  <a:cubicBezTo>
                    <a:pt x="1795" y="670"/>
                    <a:pt x="1878" y="724"/>
                    <a:pt x="1901" y="819"/>
                  </a:cubicBezTo>
                  <a:cubicBezTo>
                    <a:pt x="1906" y="838"/>
                    <a:pt x="2022" y="1290"/>
                    <a:pt x="2378" y="1372"/>
                  </a:cubicBezTo>
                  <a:lnTo>
                    <a:pt x="2392" y="1372"/>
                  </a:lnTo>
                  <a:lnTo>
                    <a:pt x="2450" y="1392"/>
                  </a:lnTo>
                  <a:lnTo>
                    <a:pt x="2450" y="1175"/>
                  </a:lnTo>
                  <a:cubicBezTo>
                    <a:pt x="2455" y="530"/>
                    <a:pt x="1930" y="1"/>
                    <a:pt x="1285"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3" name="Google Shape;15223;p138"/>
            <p:cNvSpPr/>
            <p:nvPr/>
          </p:nvSpPr>
          <p:spPr>
            <a:xfrm>
              <a:off x="7371074" y="2623434"/>
              <a:ext cx="64389" cy="36509"/>
            </a:xfrm>
            <a:custGeom>
              <a:avLst/>
              <a:gdLst/>
              <a:ahLst/>
              <a:cxnLst/>
              <a:rect l="l" t="t" r="r" b="b"/>
              <a:pathLst>
                <a:path w="2455" h="1392" extrusionOk="0">
                  <a:moveTo>
                    <a:pt x="1170" y="1"/>
                  </a:moveTo>
                  <a:cubicBezTo>
                    <a:pt x="525" y="1"/>
                    <a:pt x="0" y="525"/>
                    <a:pt x="0" y="1170"/>
                  </a:cubicBezTo>
                  <a:lnTo>
                    <a:pt x="0" y="1387"/>
                  </a:lnTo>
                  <a:lnTo>
                    <a:pt x="58" y="1367"/>
                  </a:lnTo>
                  <a:lnTo>
                    <a:pt x="121" y="1367"/>
                  </a:lnTo>
                  <a:cubicBezTo>
                    <a:pt x="130" y="1367"/>
                    <a:pt x="1117" y="1363"/>
                    <a:pt x="1559" y="747"/>
                  </a:cubicBezTo>
                  <a:cubicBezTo>
                    <a:pt x="1598" y="695"/>
                    <a:pt x="1655" y="670"/>
                    <a:pt x="1712" y="670"/>
                  </a:cubicBezTo>
                  <a:cubicBezTo>
                    <a:pt x="1797" y="670"/>
                    <a:pt x="1881" y="724"/>
                    <a:pt x="1901" y="819"/>
                  </a:cubicBezTo>
                  <a:cubicBezTo>
                    <a:pt x="1906" y="838"/>
                    <a:pt x="2021" y="1290"/>
                    <a:pt x="2377" y="1372"/>
                  </a:cubicBezTo>
                  <a:lnTo>
                    <a:pt x="2392" y="1372"/>
                  </a:lnTo>
                  <a:lnTo>
                    <a:pt x="2450" y="1392"/>
                  </a:lnTo>
                  <a:lnTo>
                    <a:pt x="2450" y="1175"/>
                  </a:lnTo>
                  <a:cubicBezTo>
                    <a:pt x="2454" y="530"/>
                    <a:pt x="1930" y="1"/>
                    <a:pt x="1285"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4" name="Google Shape;15224;p138"/>
            <p:cNvSpPr/>
            <p:nvPr/>
          </p:nvSpPr>
          <p:spPr>
            <a:xfrm>
              <a:off x="7217118" y="2539270"/>
              <a:ext cx="39525" cy="47865"/>
            </a:xfrm>
            <a:custGeom>
              <a:avLst/>
              <a:gdLst/>
              <a:ahLst/>
              <a:cxnLst/>
              <a:rect l="l" t="t" r="r" b="b"/>
              <a:pathLst>
                <a:path w="1507" h="1825" extrusionOk="0">
                  <a:moveTo>
                    <a:pt x="1444" y="0"/>
                  </a:moveTo>
                  <a:lnTo>
                    <a:pt x="549" y="352"/>
                  </a:lnTo>
                  <a:lnTo>
                    <a:pt x="539" y="357"/>
                  </a:lnTo>
                  <a:cubicBezTo>
                    <a:pt x="520" y="361"/>
                    <a:pt x="0" y="554"/>
                    <a:pt x="0" y="1213"/>
                  </a:cubicBezTo>
                  <a:lnTo>
                    <a:pt x="0" y="1824"/>
                  </a:lnTo>
                  <a:lnTo>
                    <a:pt x="226" y="1824"/>
                  </a:lnTo>
                  <a:lnTo>
                    <a:pt x="226" y="1213"/>
                  </a:lnTo>
                  <a:cubicBezTo>
                    <a:pt x="226" y="554"/>
                    <a:pt x="741" y="361"/>
                    <a:pt x="760" y="352"/>
                  </a:cubicBezTo>
                  <a:lnTo>
                    <a:pt x="770" y="347"/>
                  </a:lnTo>
                  <a:lnTo>
                    <a:pt x="1506" y="58"/>
                  </a:lnTo>
                  <a:lnTo>
                    <a:pt x="1444" y="0"/>
                  </a:ln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5" name="Google Shape;15225;p138"/>
            <p:cNvSpPr/>
            <p:nvPr/>
          </p:nvSpPr>
          <p:spPr>
            <a:xfrm>
              <a:off x="7348597" y="2730469"/>
              <a:ext cx="39551" cy="47839"/>
            </a:xfrm>
            <a:custGeom>
              <a:avLst/>
              <a:gdLst/>
              <a:ahLst/>
              <a:cxnLst/>
              <a:rect l="l" t="t" r="r" b="b"/>
              <a:pathLst>
                <a:path w="1508" h="1824" extrusionOk="0">
                  <a:moveTo>
                    <a:pt x="1444" y="0"/>
                  </a:moveTo>
                  <a:lnTo>
                    <a:pt x="550" y="347"/>
                  </a:lnTo>
                  <a:lnTo>
                    <a:pt x="540" y="352"/>
                  </a:lnTo>
                  <a:cubicBezTo>
                    <a:pt x="521" y="356"/>
                    <a:pt x="1" y="549"/>
                    <a:pt x="1" y="1208"/>
                  </a:cubicBezTo>
                  <a:lnTo>
                    <a:pt x="1" y="1824"/>
                  </a:lnTo>
                  <a:lnTo>
                    <a:pt x="227" y="1824"/>
                  </a:lnTo>
                  <a:lnTo>
                    <a:pt x="227" y="1213"/>
                  </a:lnTo>
                  <a:cubicBezTo>
                    <a:pt x="222" y="549"/>
                    <a:pt x="742" y="356"/>
                    <a:pt x="761" y="352"/>
                  </a:cubicBezTo>
                  <a:lnTo>
                    <a:pt x="771" y="347"/>
                  </a:lnTo>
                  <a:lnTo>
                    <a:pt x="1507" y="58"/>
                  </a:lnTo>
                  <a:lnTo>
                    <a:pt x="1444" y="0"/>
                  </a:ln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6" name="Google Shape;15226;p138"/>
            <p:cNvSpPr/>
            <p:nvPr/>
          </p:nvSpPr>
          <p:spPr>
            <a:xfrm>
              <a:off x="7247909" y="2463814"/>
              <a:ext cx="37873" cy="52507"/>
            </a:xfrm>
            <a:custGeom>
              <a:avLst/>
              <a:gdLst/>
              <a:ahLst/>
              <a:cxnLst/>
              <a:rect l="l" t="t" r="r" b="b"/>
              <a:pathLst>
                <a:path w="1444" h="2002" extrusionOk="0">
                  <a:moveTo>
                    <a:pt x="1338" y="0"/>
                  </a:moveTo>
                  <a:lnTo>
                    <a:pt x="1295" y="39"/>
                  </a:lnTo>
                  <a:cubicBezTo>
                    <a:pt x="881" y="385"/>
                    <a:pt x="332" y="491"/>
                    <a:pt x="44" y="520"/>
                  </a:cubicBezTo>
                  <a:lnTo>
                    <a:pt x="0" y="525"/>
                  </a:lnTo>
                  <a:lnTo>
                    <a:pt x="0" y="1193"/>
                  </a:lnTo>
                  <a:cubicBezTo>
                    <a:pt x="0" y="1636"/>
                    <a:pt x="361" y="1997"/>
                    <a:pt x="809" y="2002"/>
                  </a:cubicBezTo>
                  <a:lnTo>
                    <a:pt x="1078" y="2002"/>
                  </a:lnTo>
                  <a:cubicBezTo>
                    <a:pt x="650" y="1973"/>
                    <a:pt x="318" y="1622"/>
                    <a:pt x="318" y="1198"/>
                  </a:cubicBezTo>
                  <a:lnTo>
                    <a:pt x="318" y="529"/>
                  </a:lnTo>
                  <a:lnTo>
                    <a:pt x="361" y="525"/>
                  </a:lnTo>
                  <a:cubicBezTo>
                    <a:pt x="611" y="496"/>
                    <a:pt x="1054" y="414"/>
                    <a:pt x="1444" y="164"/>
                  </a:cubicBezTo>
                  <a:cubicBezTo>
                    <a:pt x="1415" y="125"/>
                    <a:pt x="1391" y="87"/>
                    <a:pt x="1367" y="48"/>
                  </a:cubicBezTo>
                  <a:lnTo>
                    <a:pt x="1338" y="0"/>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7" name="Google Shape;15227;p138"/>
            <p:cNvSpPr/>
            <p:nvPr/>
          </p:nvSpPr>
          <p:spPr>
            <a:xfrm>
              <a:off x="7239569" y="2432262"/>
              <a:ext cx="35119" cy="36482"/>
            </a:xfrm>
            <a:custGeom>
              <a:avLst/>
              <a:gdLst/>
              <a:ahLst/>
              <a:cxnLst/>
              <a:rect l="l" t="t" r="r" b="b"/>
              <a:pathLst>
                <a:path w="1339" h="1391" extrusionOk="0">
                  <a:moveTo>
                    <a:pt x="1170" y="0"/>
                  </a:moveTo>
                  <a:cubicBezTo>
                    <a:pt x="525" y="0"/>
                    <a:pt x="1" y="525"/>
                    <a:pt x="1" y="1174"/>
                  </a:cubicBezTo>
                  <a:lnTo>
                    <a:pt x="1" y="1391"/>
                  </a:lnTo>
                  <a:lnTo>
                    <a:pt x="58" y="1371"/>
                  </a:lnTo>
                  <a:lnTo>
                    <a:pt x="121" y="1371"/>
                  </a:lnTo>
                  <a:cubicBezTo>
                    <a:pt x="121" y="1371"/>
                    <a:pt x="159" y="1371"/>
                    <a:pt x="217" y="1367"/>
                  </a:cubicBezTo>
                  <a:lnTo>
                    <a:pt x="217" y="1184"/>
                  </a:lnTo>
                  <a:lnTo>
                    <a:pt x="227" y="1169"/>
                  </a:lnTo>
                  <a:cubicBezTo>
                    <a:pt x="227" y="549"/>
                    <a:pt x="713" y="34"/>
                    <a:pt x="1338" y="0"/>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8" name="Google Shape;15228;p138"/>
            <p:cNvSpPr/>
            <p:nvPr/>
          </p:nvSpPr>
          <p:spPr>
            <a:xfrm>
              <a:off x="7116536" y="2654986"/>
              <a:ext cx="37741" cy="52403"/>
            </a:xfrm>
            <a:custGeom>
              <a:avLst/>
              <a:gdLst/>
              <a:ahLst/>
              <a:cxnLst/>
              <a:rect l="l" t="t" r="r" b="b"/>
              <a:pathLst>
                <a:path w="1439" h="1998" extrusionOk="0">
                  <a:moveTo>
                    <a:pt x="1338" y="1"/>
                  </a:moveTo>
                  <a:lnTo>
                    <a:pt x="1295" y="35"/>
                  </a:lnTo>
                  <a:cubicBezTo>
                    <a:pt x="876" y="386"/>
                    <a:pt x="332" y="487"/>
                    <a:pt x="43" y="516"/>
                  </a:cubicBezTo>
                  <a:lnTo>
                    <a:pt x="0" y="521"/>
                  </a:lnTo>
                  <a:lnTo>
                    <a:pt x="0" y="1189"/>
                  </a:lnTo>
                  <a:cubicBezTo>
                    <a:pt x="0" y="1637"/>
                    <a:pt x="361" y="1998"/>
                    <a:pt x="809" y="1998"/>
                  </a:cubicBezTo>
                  <a:lnTo>
                    <a:pt x="1073" y="1998"/>
                  </a:lnTo>
                  <a:cubicBezTo>
                    <a:pt x="650" y="1974"/>
                    <a:pt x="318" y="1622"/>
                    <a:pt x="318" y="1194"/>
                  </a:cubicBezTo>
                  <a:lnTo>
                    <a:pt x="318" y="525"/>
                  </a:lnTo>
                  <a:lnTo>
                    <a:pt x="356" y="521"/>
                  </a:lnTo>
                  <a:cubicBezTo>
                    <a:pt x="606" y="496"/>
                    <a:pt x="1054" y="410"/>
                    <a:pt x="1439" y="160"/>
                  </a:cubicBezTo>
                  <a:cubicBezTo>
                    <a:pt x="1415" y="126"/>
                    <a:pt x="1391" y="87"/>
                    <a:pt x="1367" y="49"/>
                  </a:cubicBezTo>
                  <a:lnTo>
                    <a:pt x="1338" y="1"/>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9" name="Google Shape;15229;p138"/>
            <p:cNvSpPr/>
            <p:nvPr/>
          </p:nvSpPr>
          <p:spPr>
            <a:xfrm>
              <a:off x="7108064" y="2623434"/>
              <a:ext cx="35250" cy="36378"/>
            </a:xfrm>
            <a:custGeom>
              <a:avLst/>
              <a:gdLst/>
              <a:ahLst/>
              <a:cxnLst/>
              <a:rect l="l" t="t" r="r" b="b"/>
              <a:pathLst>
                <a:path w="1344" h="1387" extrusionOk="0">
                  <a:moveTo>
                    <a:pt x="1175" y="1"/>
                  </a:moveTo>
                  <a:cubicBezTo>
                    <a:pt x="525" y="1"/>
                    <a:pt x="6" y="525"/>
                    <a:pt x="1" y="1170"/>
                  </a:cubicBezTo>
                  <a:lnTo>
                    <a:pt x="1" y="1387"/>
                  </a:lnTo>
                  <a:lnTo>
                    <a:pt x="63" y="1367"/>
                  </a:lnTo>
                  <a:lnTo>
                    <a:pt x="126" y="1367"/>
                  </a:lnTo>
                  <a:cubicBezTo>
                    <a:pt x="126" y="1367"/>
                    <a:pt x="164" y="1367"/>
                    <a:pt x="222" y="1363"/>
                  </a:cubicBezTo>
                  <a:lnTo>
                    <a:pt x="222" y="1185"/>
                  </a:lnTo>
                  <a:lnTo>
                    <a:pt x="227" y="1170"/>
                  </a:lnTo>
                  <a:cubicBezTo>
                    <a:pt x="227" y="545"/>
                    <a:pt x="718" y="30"/>
                    <a:pt x="1343" y="1"/>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0" name="Google Shape;15230;p138"/>
            <p:cNvSpPr/>
            <p:nvPr/>
          </p:nvSpPr>
          <p:spPr>
            <a:xfrm>
              <a:off x="7379414" y="2654986"/>
              <a:ext cx="37741" cy="52403"/>
            </a:xfrm>
            <a:custGeom>
              <a:avLst/>
              <a:gdLst/>
              <a:ahLst/>
              <a:cxnLst/>
              <a:rect l="l" t="t" r="r" b="b"/>
              <a:pathLst>
                <a:path w="1439" h="1998" extrusionOk="0">
                  <a:moveTo>
                    <a:pt x="1338" y="1"/>
                  </a:moveTo>
                  <a:lnTo>
                    <a:pt x="1294" y="35"/>
                  </a:lnTo>
                  <a:cubicBezTo>
                    <a:pt x="876" y="386"/>
                    <a:pt x="332" y="487"/>
                    <a:pt x="43" y="516"/>
                  </a:cubicBezTo>
                  <a:lnTo>
                    <a:pt x="0" y="521"/>
                  </a:lnTo>
                  <a:lnTo>
                    <a:pt x="0" y="1189"/>
                  </a:lnTo>
                  <a:cubicBezTo>
                    <a:pt x="0" y="1637"/>
                    <a:pt x="361" y="1998"/>
                    <a:pt x="808" y="1998"/>
                  </a:cubicBezTo>
                  <a:lnTo>
                    <a:pt x="1073" y="1998"/>
                  </a:lnTo>
                  <a:cubicBezTo>
                    <a:pt x="650" y="1974"/>
                    <a:pt x="318" y="1622"/>
                    <a:pt x="318" y="1194"/>
                  </a:cubicBezTo>
                  <a:lnTo>
                    <a:pt x="318" y="525"/>
                  </a:lnTo>
                  <a:lnTo>
                    <a:pt x="356" y="521"/>
                  </a:lnTo>
                  <a:cubicBezTo>
                    <a:pt x="606" y="496"/>
                    <a:pt x="1054" y="410"/>
                    <a:pt x="1439" y="160"/>
                  </a:cubicBezTo>
                  <a:cubicBezTo>
                    <a:pt x="1415" y="126"/>
                    <a:pt x="1391" y="87"/>
                    <a:pt x="1367" y="49"/>
                  </a:cubicBezTo>
                  <a:lnTo>
                    <a:pt x="1338" y="1"/>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1" name="Google Shape;15231;p138"/>
            <p:cNvSpPr/>
            <p:nvPr/>
          </p:nvSpPr>
          <p:spPr>
            <a:xfrm>
              <a:off x="7371074" y="2623434"/>
              <a:ext cx="35119" cy="36378"/>
            </a:xfrm>
            <a:custGeom>
              <a:avLst/>
              <a:gdLst/>
              <a:ahLst/>
              <a:cxnLst/>
              <a:rect l="l" t="t" r="r" b="b"/>
              <a:pathLst>
                <a:path w="1339" h="1387" extrusionOk="0">
                  <a:moveTo>
                    <a:pt x="1170" y="1"/>
                  </a:moveTo>
                  <a:cubicBezTo>
                    <a:pt x="525" y="1"/>
                    <a:pt x="0" y="525"/>
                    <a:pt x="0" y="1170"/>
                  </a:cubicBezTo>
                  <a:lnTo>
                    <a:pt x="0" y="1387"/>
                  </a:lnTo>
                  <a:lnTo>
                    <a:pt x="58" y="1367"/>
                  </a:lnTo>
                  <a:lnTo>
                    <a:pt x="121" y="1367"/>
                  </a:lnTo>
                  <a:cubicBezTo>
                    <a:pt x="121" y="1367"/>
                    <a:pt x="159" y="1367"/>
                    <a:pt x="222" y="1363"/>
                  </a:cubicBezTo>
                  <a:lnTo>
                    <a:pt x="222" y="1185"/>
                  </a:lnTo>
                  <a:lnTo>
                    <a:pt x="222" y="1170"/>
                  </a:lnTo>
                  <a:cubicBezTo>
                    <a:pt x="222" y="545"/>
                    <a:pt x="713" y="30"/>
                    <a:pt x="1338" y="1"/>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2" name="Google Shape;15232;p138"/>
            <p:cNvSpPr/>
            <p:nvPr/>
          </p:nvSpPr>
          <p:spPr>
            <a:xfrm>
              <a:off x="7203427" y="2614071"/>
              <a:ext cx="127675" cy="107402"/>
            </a:xfrm>
            <a:custGeom>
              <a:avLst/>
              <a:gdLst/>
              <a:ahLst/>
              <a:cxnLst/>
              <a:rect l="l" t="t" r="r" b="b"/>
              <a:pathLst>
                <a:path w="4868" h="4095" extrusionOk="0">
                  <a:moveTo>
                    <a:pt x="2478" y="1"/>
                  </a:moveTo>
                  <a:cubicBezTo>
                    <a:pt x="2367" y="1"/>
                    <a:pt x="2257" y="72"/>
                    <a:pt x="2240" y="214"/>
                  </a:cubicBezTo>
                  <a:lnTo>
                    <a:pt x="2240" y="2490"/>
                  </a:lnTo>
                  <a:lnTo>
                    <a:pt x="267" y="3630"/>
                  </a:lnTo>
                  <a:cubicBezTo>
                    <a:pt x="1" y="3749"/>
                    <a:pt x="142" y="4095"/>
                    <a:pt x="361" y="4095"/>
                  </a:cubicBezTo>
                  <a:cubicBezTo>
                    <a:pt x="408" y="4095"/>
                    <a:pt x="458" y="4080"/>
                    <a:pt x="508" y="4044"/>
                  </a:cubicBezTo>
                  <a:lnTo>
                    <a:pt x="2476" y="2903"/>
                  </a:lnTo>
                  <a:lnTo>
                    <a:pt x="4449" y="4044"/>
                  </a:lnTo>
                  <a:cubicBezTo>
                    <a:pt x="4491" y="4074"/>
                    <a:pt x="4541" y="4089"/>
                    <a:pt x="4590" y="4089"/>
                  </a:cubicBezTo>
                  <a:cubicBezTo>
                    <a:pt x="4673" y="4089"/>
                    <a:pt x="4754" y="4047"/>
                    <a:pt x="4800" y="3972"/>
                  </a:cubicBezTo>
                  <a:cubicBezTo>
                    <a:pt x="4867" y="3846"/>
                    <a:pt x="4819" y="3688"/>
                    <a:pt x="4689" y="3630"/>
                  </a:cubicBezTo>
                  <a:lnTo>
                    <a:pt x="2716" y="2490"/>
                  </a:lnTo>
                  <a:lnTo>
                    <a:pt x="2716" y="214"/>
                  </a:lnTo>
                  <a:cubicBezTo>
                    <a:pt x="2699" y="72"/>
                    <a:pt x="2589" y="1"/>
                    <a:pt x="24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3" name="Google Shape;15233;p138"/>
            <p:cNvSpPr/>
            <p:nvPr/>
          </p:nvSpPr>
          <p:spPr>
            <a:xfrm>
              <a:off x="7204870" y="2420906"/>
              <a:ext cx="134049" cy="178714"/>
            </a:xfrm>
            <a:custGeom>
              <a:avLst/>
              <a:gdLst/>
              <a:ahLst/>
              <a:cxnLst/>
              <a:rect l="l" t="t" r="r" b="b"/>
              <a:pathLst>
                <a:path w="5111" h="6814" extrusionOk="0">
                  <a:moveTo>
                    <a:pt x="2618" y="476"/>
                  </a:moveTo>
                  <a:cubicBezTo>
                    <a:pt x="3244" y="476"/>
                    <a:pt x="3744" y="982"/>
                    <a:pt x="3744" y="1602"/>
                  </a:cubicBezTo>
                  <a:lnTo>
                    <a:pt x="3744" y="1752"/>
                  </a:lnTo>
                  <a:lnTo>
                    <a:pt x="3725" y="1752"/>
                  </a:lnTo>
                  <a:cubicBezTo>
                    <a:pt x="3397" y="1675"/>
                    <a:pt x="3287" y="1232"/>
                    <a:pt x="3287" y="1232"/>
                  </a:cubicBezTo>
                  <a:cubicBezTo>
                    <a:pt x="3258" y="1115"/>
                    <a:pt x="3156" y="1048"/>
                    <a:pt x="3052" y="1048"/>
                  </a:cubicBezTo>
                  <a:cubicBezTo>
                    <a:pt x="2981" y="1048"/>
                    <a:pt x="2909" y="1079"/>
                    <a:pt x="2859" y="1145"/>
                  </a:cubicBezTo>
                  <a:cubicBezTo>
                    <a:pt x="2430" y="1737"/>
                    <a:pt x="1473" y="1747"/>
                    <a:pt x="1458" y="1747"/>
                  </a:cubicBezTo>
                  <a:lnTo>
                    <a:pt x="1381" y="1747"/>
                  </a:lnTo>
                  <a:lnTo>
                    <a:pt x="1381" y="1598"/>
                  </a:lnTo>
                  <a:cubicBezTo>
                    <a:pt x="1386" y="977"/>
                    <a:pt x="1891" y="481"/>
                    <a:pt x="2507" y="476"/>
                  </a:cubicBezTo>
                  <a:close/>
                  <a:moveTo>
                    <a:pt x="3912" y="2406"/>
                  </a:moveTo>
                  <a:lnTo>
                    <a:pt x="3936" y="2411"/>
                  </a:lnTo>
                  <a:cubicBezTo>
                    <a:pt x="4018" y="2497"/>
                    <a:pt x="4004" y="2632"/>
                    <a:pt x="3912" y="2699"/>
                  </a:cubicBezTo>
                  <a:lnTo>
                    <a:pt x="3912" y="2406"/>
                  </a:lnTo>
                  <a:close/>
                  <a:moveTo>
                    <a:pt x="1218" y="2406"/>
                  </a:moveTo>
                  <a:lnTo>
                    <a:pt x="1218" y="2704"/>
                  </a:lnTo>
                  <a:cubicBezTo>
                    <a:pt x="1165" y="2671"/>
                    <a:pt x="1131" y="2608"/>
                    <a:pt x="1131" y="2546"/>
                  </a:cubicBezTo>
                  <a:lnTo>
                    <a:pt x="1131" y="2541"/>
                  </a:lnTo>
                  <a:cubicBezTo>
                    <a:pt x="1131" y="2493"/>
                    <a:pt x="1150" y="2449"/>
                    <a:pt x="1179" y="2416"/>
                  </a:cubicBezTo>
                  <a:cubicBezTo>
                    <a:pt x="1194" y="2411"/>
                    <a:pt x="1208" y="2406"/>
                    <a:pt x="1218" y="2406"/>
                  </a:cubicBezTo>
                  <a:close/>
                  <a:moveTo>
                    <a:pt x="2974" y="1708"/>
                  </a:moveTo>
                  <a:cubicBezTo>
                    <a:pt x="3080" y="1896"/>
                    <a:pt x="3239" y="2050"/>
                    <a:pt x="3431" y="2146"/>
                  </a:cubicBezTo>
                  <a:lnTo>
                    <a:pt x="3431" y="2829"/>
                  </a:lnTo>
                  <a:cubicBezTo>
                    <a:pt x="3431" y="3248"/>
                    <a:pt x="3094" y="3590"/>
                    <a:pt x="2676" y="3590"/>
                  </a:cubicBezTo>
                  <a:lnTo>
                    <a:pt x="2459" y="3590"/>
                  </a:lnTo>
                  <a:cubicBezTo>
                    <a:pt x="2041" y="3590"/>
                    <a:pt x="1699" y="3248"/>
                    <a:pt x="1699" y="2829"/>
                  </a:cubicBezTo>
                  <a:lnTo>
                    <a:pt x="1699" y="2204"/>
                  </a:lnTo>
                  <a:cubicBezTo>
                    <a:pt x="2007" y="2170"/>
                    <a:pt x="2555" y="2060"/>
                    <a:pt x="2974" y="1708"/>
                  </a:cubicBezTo>
                  <a:close/>
                  <a:moveTo>
                    <a:pt x="2820" y="4056"/>
                  </a:moveTo>
                  <a:lnTo>
                    <a:pt x="2820" y="4186"/>
                  </a:lnTo>
                  <a:lnTo>
                    <a:pt x="2560" y="4461"/>
                  </a:lnTo>
                  <a:lnTo>
                    <a:pt x="2310" y="4220"/>
                  </a:lnTo>
                  <a:lnTo>
                    <a:pt x="2310" y="4056"/>
                  </a:lnTo>
                  <a:cubicBezTo>
                    <a:pt x="2358" y="4061"/>
                    <a:pt x="2406" y="4066"/>
                    <a:pt x="2459" y="4066"/>
                  </a:cubicBezTo>
                  <a:lnTo>
                    <a:pt x="2676" y="4066"/>
                  </a:lnTo>
                  <a:cubicBezTo>
                    <a:pt x="2724" y="4066"/>
                    <a:pt x="2772" y="4061"/>
                    <a:pt x="2820" y="4056"/>
                  </a:cubicBezTo>
                  <a:close/>
                  <a:moveTo>
                    <a:pt x="2507" y="0"/>
                  </a:moveTo>
                  <a:cubicBezTo>
                    <a:pt x="1622" y="0"/>
                    <a:pt x="905" y="717"/>
                    <a:pt x="905" y="1602"/>
                  </a:cubicBezTo>
                  <a:lnTo>
                    <a:pt x="905" y="2021"/>
                  </a:lnTo>
                  <a:cubicBezTo>
                    <a:pt x="429" y="2406"/>
                    <a:pt x="669" y="3176"/>
                    <a:pt x="1280" y="3214"/>
                  </a:cubicBezTo>
                  <a:cubicBezTo>
                    <a:pt x="1377" y="3503"/>
                    <a:pt x="1574" y="3748"/>
                    <a:pt x="1834" y="3898"/>
                  </a:cubicBezTo>
                  <a:lnTo>
                    <a:pt x="1834" y="4032"/>
                  </a:lnTo>
                  <a:lnTo>
                    <a:pt x="857" y="4412"/>
                  </a:lnTo>
                  <a:cubicBezTo>
                    <a:pt x="765" y="4446"/>
                    <a:pt x="0" y="4749"/>
                    <a:pt x="0" y="5721"/>
                  </a:cubicBezTo>
                  <a:lnTo>
                    <a:pt x="0" y="6573"/>
                  </a:lnTo>
                  <a:cubicBezTo>
                    <a:pt x="0" y="6708"/>
                    <a:pt x="111" y="6814"/>
                    <a:pt x="241" y="6814"/>
                  </a:cubicBezTo>
                  <a:lnTo>
                    <a:pt x="852" y="6814"/>
                  </a:lnTo>
                  <a:cubicBezTo>
                    <a:pt x="1131" y="6780"/>
                    <a:pt x="1131" y="6371"/>
                    <a:pt x="852" y="6337"/>
                  </a:cubicBezTo>
                  <a:lnTo>
                    <a:pt x="482" y="6337"/>
                  </a:lnTo>
                  <a:lnTo>
                    <a:pt x="482" y="5721"/>
                  </a:lnTo>
                  <a:cubicBezTo>
                    <a:pt x="482" y="5062"/>
                    <a:pt x="996" y="4870"/>
                    <a:pt x="1020" y="4865"/>
                  </a:cubicBezTo>
                  <a:lnTo>
                    <a:pt x="1030" y="4860"/>
                  </a:lnTo>
                  <a:lnTo>
                    <a:pt x="1925" y="4509"/>
                  </a:lnTo>
                  <a:lnTo>
                    <a:pt x="2401" y="4971"/>
                  </a:lnTo>
                  <a:cubicBezTo>
                    <a:pt x="2445" y="5014"/>
                    <a:pt x="2503" y="5038"/>
                    <a:pt x="2565" y="5038"/>
                  </a:cubicBezTo>
                  <a:lnTo>
                    <a:pt x="2570" y="5038"/>
                  </a:lnTo>
                  <a:cubicBezTo>
                    <a:pt x="2632" y="5038"/>
                    <a:pt x="2695" y="5014"/>
                    <a:pt x="2738" y="4966"/>
                  </a:cubicBezTo>
                  <a:lnTo>
                    <a:pt x="3186" y="4499"/>
                  </a:lnTo>
                  <a:lnTo>
                    <a:pt x="4081" y="4860"/>
                  </a:lnTo>
                  <a:lnTo>
                    <a:pt x="4090" y="4865"/>
                  </a:lnTo>
                  <a:cubicBezTo>
                    <a:pt x="4114" y="4874"/>
                    <a:pt x="4629" y="5067"/>
                    <a:pt x="4629" y="5726"/>
                  </a:cubicBezTo>
                  <a:lnTo>
                    <a:pt x="4629" y="6337"/>
                  </a:lnTo>
                  <a:lnTo>
                    <a:pt x="1612" y="6337"/>
                  </a:lnTo>
                  <a:cubicBezTo>
                    <a:pt x="1328" y="6371"/>
                    <a:pt x="1328" y="6780"/>
                    <a:pt x="1612" y="6814"/>
                  </a:cubicBezTo>
                  <a:lnTo>
                    <a:pt x="4870" y="6814"/>
                  </a:lnTo>
                  <a:cubicBezTo>
                    <a:pt x="5005" y="6814"/>
                    <a:pt x="5110" y="6708"/>
                    <a:pt x="5110" y="6573"/>
                  </a:cubicBezTo>
                  <a:lnTo>
                    <a:pt x="5110" y="5721"/>
                  </a:lnTo>
                  <a:cubicBezTo>
                    <a:pt x="5106" y="4754"/>
                    <a:pt x="4345" y="4446"/>
                    <a:pt x="4249" y="4412"/>
                  </a:cubicBezTo>
                  <a:lnTo>
                    <a:pt x="3301" y="4032"/>
                  </a:lnTo>
                  <a:lnTo>
                    <a:pt x="3301" y="3898"/>
                  </a:lnTo>
                  <a:cubicBezTo>
                    <a:pt x="3561" y="3744"/>
                    <a:pt x="3754" y="3503"/>
                    <a:pt x="3850" y="3214"/>
                  </a:cubicBezTo>
                  <a:cubicBezTo>
                    <a:pt x="4456" y="3166"/>
                    <a:pt x="4692" y="2406"/>
                    <a:pt x="4220" y="2021"/>
                  </a:cubicBezTo>
                  <a:lnTo>
                    <a:pt x="4220" y="1602"/>
                  </a:lnTo>
                  <a:cubicBezTo>
                    <a:pt x="4220" y="717"/>
                    <a:pt x="3503" y="0"/>
                    <a:pt x="26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4" name="Google Shape;15234;p138"/>
            <p:cNvSpPr/>
            <p:nvPr/>
          </p:nvSpPr>
          <p:spPr>
            <a:xfrm>
              <a:off x="7336112" y="2612209"/>
              <a:ext cx="133918" cy="178793"/>
            </a:xfrm>
            <a:custGeom>
              <a:avLst/>
              <a:gdLst/>
              <a:ahLst/>
              <a:cxnLst/>
              <a:rect l="l" t="t" r="r" b="b"/>
              <a:pathLst>
                <a:path w="5106" h="6817" extrusionOk="0">
                  <a:moveTo>
                    <a:pt x="2618" y="477"/>
                  </a:moveTo>
                  <a:cubicBezTo>
                    <a:pt x="3239" y="477"/>
                    <a:pt x="3739" y="977"/>
                    <a:pt x="3739" y="1598"/>
                  </a:cubicBezTo>
                  <a:lnTo>
                    <a:pt x="3739" y="1752"/>
                  </a:lnTo>
                  <a:lnTo>
                    <a:pt x="3730" y="1747"/>
                  </a:lnTo>
                  <a:lnTo>
                    <a:pt x="3725" y="1747"/>
                  </a:lnTo>
                  <a:cubicBezTo>
                    <a:pt x="3393" y="1670"/>
                    <a:pt x="3282" y="1232"/>
                    <a:pt x="3282" y="1228"/>
                  </a:cubicBezTo>
                  <a:cubicBezTo>
                    <a:pt x="3254" y="1110"/>
                    <a:pt x="3152" y="1044"/>
                    <a:pt x="3049" y="1044"/>
                  </a:cubicBezTo>
                  <a:cubicBezTo>
                    <a:pt x="2978" y="1044"/>
                    <a:pt x="2908" y="1075"/>
                    <a:pt x="2859" y="1141"/>
                  </a:cubicBezTo>
                  <a:cubicBezTo>
                    <a:pt x="2426" y="1733"/>
                    <a:pt x="1468" y="1743"/>
                    <a:pt x="1459" y="1743"/>
                  </a:cubicBezTo>
                  <a:lnTo>
                    <a:pt x="1382" y="1743"/>
                  </a:lnTo>
                  <a:lnTo>
                    <a:pt x="1382" y="1593"/>
                  </a:lnTo>
                  <a:cubicBezTo>
                    <a:pt x="1386" y="977"/>
                    <a:pt x="1887" y="477"/>
                    <a:pt x="2503" y="477"/>
                  </a:cubicBezTo>
                  <a:close/>
                  <a:moveTo>
                    <a:pt x="3908" y="2402"/>
                  </a:moveTo>
                  <a:lnTo>
                    <a:pt x="3937" y="2407"/>
                  </a:lnTo>
                  <a:cubicBezTo>
                    <a:pt x="4018" y="2493"/>
                    <a:pt x="4004" y="2633"/>
                    <a:pt x="3908" y="2700"/>
                  </a:cubicBezTo>
                  <a:lnTo>
                    <a:pt x="3908" y="2402"/>
                  </a:lnTo>
                  <a:close/>
                  <a:moveTo>
                    <a:pt x="1218" y="2402"/>
                  </a:moveTo>
                  <a:lnTo>
                    <a:pt x="1218" y="2705"/>
                  </a:lnTo>
                  <a:cubicBezTo>
                    <a:pt x="1165" y="2666"/>
                    <a:pt x="1131" y="2609"/>
                    <a:pt x="1131" y="2541"/>
                  </a:cubicBezTo>
                  <a:cubicBezTo>
                    <a:pt x="1131" y="2493"/>
                    <a:pt x="1146" y="2450"/>
                    <a:pt x="1179" y="2411"/>
                  </a:cubicBezTo>
                  <a:cubicBezTo>
                    <a:pt x="1194" y="2411"/>
                    <a:pt x="1204" y="2407"/>
                    <a:pt x="1218" y="2402"/>
                  </a:cubicBezTo>
                  <a:close/>
                  <a:moveTo>
                    <a:pt x="2974" y="1709"/>
                  </a:moveTo>
                  <a:cubicBezTo>
                    <a:pt x="3080" y="1896"/>
                    <a:pt x="3239" y="2050"/>
                    <a:pt x="3431" y="2147"/>
                  </a:cubicBezTo>
                  <a:lnTo>
                    <a:pt x="3431" y="2835"/>
                  </a:lnTo>
                  <a:cubicBezTo>
                    <a:pt x="3431" y="3253"/>
                    <a:pt x="3090" y="3590"/>
                    <a:pt x="2671" y="3590"/>
                  </a:cubicBezTo>
                  <a:lnTo>
                    <a:pt x="2455" y="3590"/>
                  </a:lnTo>
                  <a:cubicBezTo>
                    <a:pt x="2036" y="3590"/>
                    <a:pt x="1694" y="3253"/>
                    <a:pt x="1694" y="2835"/>
                  </a:cubicBezTo>
                  <a:lnTo>
                    <a:pt x="1694" y="2204"/>
                  </a:lnTo>
                  <a:lnTo>
                    <a:pt x="1694" y="2200"/>
                  </a:lnTo>
                  <a:cubicBezTo>
                    <a:pt x="2007" y="2166"/>
                    <a:pt x="2551" y="2060"/>
                    <a:pt x="2974" y="1709"/>
                  </a:cubicBezTo>
                  <a:close/>
                  <a:moveTo>
                    <a:pt x="2820" y="4057"/>
                  </a:moveTo>
                  <a:lnTo>
                    <a:pt x="2820" y="4187"/>
                  </a:lnTo>
                  <a:lnTo>
                    <a:pt x="2556" y="4456"/>
                  </a:lnTo>
                  <a:lnTo>
                    <a:pt x="2310" y="4216"/>
                  </a:lnTo>
                  <a:lnTo>
                    <a:pt x="2310" y="4057"/>
                  </a:lnTo>
                  <a:cubicBezTo>
                    <a:pt x="2358" y="4062"/>
                    <a:pt x="2406" y="4067"/>
                    <a:pt x="2455" y="4067"/>
                  </a:cubicBezTo>
                  <a:lnTo>
                    <a:pt x="2671" y="4067"/>
                  </a:lnTo>
                  <a:cubicBezTo>
                    <a:pt x="2719" y="4067"/>
                    <a:pt x="2772" y="4062"/>
                    <a:pt x="2820" y="4057"/>
                  </a:cubicBezTo>
                  <a:close/>
                  <a:moveTo>
                    <a:pt x="2503" y="1"/>
                  </a:moveTo>
                  <a:cubicBezTo>
                    <a:pt x="1622" y="1"/>
                    <a:pt x="905" y="718"/>
                    <a:pt x="905" y="1603"/>
                  </a:cubicBezTo>
                  <a:lnTo>
                    <a:pt x="905" y="2022"/>
                  </a:lnTo>
                  <a:cubicBezTo>
                    <a:pt x="429" y="2407"/>
                    <a:pt x="669" y="3172"/>
                    <a:pt x="1281" y="3215"/>
                  </a:cubicBezTo>
                  <a:cubicBezTo>
                    <a:pt x="1377" y="3504"/>
                    <a:pt x="1574" y="3744"/>
                    <a:pt x="1834" y="3898"/>
                  </a:cubicBezTo>
                  <a:lnTo>
                    <a:pt x="1834" y="4028"/>
                  </a:lnTo>
                  <a:lnTo>
                    <a:pt x="857" y="4413"/>
                  </a:lnTo>
                  <a:cubicBezTo>
                    <a:pt x="766" y="4447"/>
                    <a:pt x="1" y="4750"/>
                    <a:pt x="1" y="5722"/>
                  </a:cubicBezTo>
                  <a:lnTo>
                    <a:pt x="1" y="6573"/>
                  </a:lnTo>
                  <a:cubicBezTo>
                    <a:pt x="1" y="6708"/>
                    <a:pt x="111" y="6814"/>
                    <a:pt x="241" y="6814"/>
                  </a:cubicBezTo>
                  <a:lnTo>
                    <a:pt x="847" y="6814"/>
                  </a:lnTo>
                  <a:cubicBezTo>
                    <a:pt x="858" y="6815"/>
                    <a:pt x="868" y="6816"/>
                    <a:pt x="878" y="6816"/>
                  </a:cubicBezTo>
                  <a:cubicBezTo>
                    <a:pt x="1005" y="6816"/>
                    <a:pt x="1117" y="6707"/>
                    <a:pt x="1117" y="6573"/>
                  </a:cubicBezTo>
                  <a:cubicBezTo>
                    <a:pt x="1117" y="6440"/>
                    <a:pt x="1006" y="6336"/>
                    <a:pt x="879" y="6336"/>
                  </a:cubicBezTo>
                  <a:cubicBezTo>
                    <a:pt x="869" y="6336"/>
                    <a:pt x="858" y="6336"/>
                    <a:pt x="847" y="6338"/>
                  </a:cubicBezTo>
                  <a:lnTo>
                    <a:pt x="477" y="6338"/>
                  </a:lnTo>
                  <a:lnTo>
                    <a:pt x="477" y="5722"/>
                  </a:lnTo>
                  <a:cubicBezTo>
                    <a:pt x="477" y="5058"/>
                    <a:pt x="992" y="4865"/>
                    <a:pt x="1016" y="4861"/>
                  </a:cubicBezTo>
                  <a:lnTo>
                    <a:pt x="1026" y="4856"/>
                  </a:lnTo>
                  <a:lnTo>
                    <a:pt x="1920" y="4504"/>
                  </a:lnTo>
                  <a:lnTo>
                    <a:pt x="2397" y="4966"/>
                  </a:lnTo>
                  <a:cubicBezTo>
                    <a:pt x="2440" y="5010"/>
                    <a:pt x="2498" y="5034"/>
                    <a:pt x="2560" y="5039"/>
                  </a:cubicBezTo>
                  <a:lnTo>
                    <a:pt x="2565" y="5039"/>
                  </a:lnTo>
                  <a:cubicBezTo>
                    <a:pt x="2628" y="5034"/>
                    <a:pt x="2690" y="5010"/>
                    <a:pt x="2734" y="4962"/>
                  </a:cubicBezTo>
                  <a:lnTo>
                    <a:pt x="3181" y="4500"/>
                  </a:lnTo>
                  <a:lnTo>
                    <a:pt x="4076" y="4861"/>
                  </a:lnTo>
                  <a:lnTo>
                    <a:pt x="4086" y="4861"/>
                  </a:lnTo>
                  <a:cubicBezTo>
                    <a:pt x="4110" y="4870"/>
                    <a:pt x="4625" y="5063"/>
                    <a:pt x="4625" y="5722"/>
                  </a:cubicBezTo>
                  <a:lnTo>
                    <a:pt x="4625" y="6333"/>
                  </a:lnTo>
                  <a:lnTo>
                    <a:pt x="1608" y="6333"/>
                  </a:lnTo>
                  <a:cubicBezTo>
                    <a:pt x="1324" y="6371"/>
                    <a:pt x="1324" y="6776"/>
                    <a:pt x="1608" y="6814"/>
                  </a:cubicBezTo>
                  <a:lnTo>
                    <a:pt x="4865" y="6814"/>
                  </a:lnTo>
                  <a:cubicBezTo>
                    <a:pt x="5000" y="6814"/>
                    <a:pt x="5106" y="6703"/>
                    <a:pt x="5106" y="6573"/>
                  </a:cubicBezTo>
                  <a:lnTo>
                    <a:pt x="5106" y="5722"/>
                  </a:lnTo>
                  <a:cubicBezTo>
                    <a:pt x="5101" y="4755"/>
                    <a:pt x="4346" y="4447"/>
                    <a:pt x="4249" y="4413"/>
                  </a:cubicBezTo>
                  <a:lnTo>
                    <a:pt x="3297" y="4033"/>
                  </a:lnTo>
                  <a:lnTo>
                    <a:pt x="3297" y="3898"/>
                  </a:lnTo>
                  <a:cubicBezTo>
                    <a:pt x="3556" y="3744"/>
                    <a:pt x="3754" y="3499"/>
                    <a:pt x="3850" y="3215"/>
                  </a:cubicBezTo>
                  <a:cubicBezTo>
                    <a:pt x="4451" y="3162"/>
                    <a:pt x="4687" y="2407"/>
                    <a:pt x="4221" y="2022"/>
                  </a:cubicBezTo>
                  <a:lnTo>
                    <a:pt x="4221" y="1603"/>
                  </a:lnTo>
                  <a:cubicBezTo>
                    <a:pt x="4221" y="718"/>
                    <a:pt x="3504" y="1"/>
                    <a:pt x="26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5" name="Google Shape;15235;p138"/>
            <p:cNvSpPr/>
            <p:nvPr/>
          </p:nvSpPr>
          <p:spPr>
            <a:xfrm>
              <a:off x="7073496" y="2612209"/>
              <a:ext cx="133918" cy="178740"/>
            </a:xfrm>
            <a:custGeom>
              <a:avLst/>
              <a:gdLst/>
              <a:ahLst/>
              <a:cxnLst/>
              <a:rect l="l" t="t" r="r" b="b"/>
              <a:pathLst>
                <a:path w="5106" h="6815" extrusionOk="0">
                  <a:moveTo>
                    <a:pt x="2618" y="477"/>
                  </a:moveTo>
                  <a:cubicBezTo>
                    <a:pt x="3239" y="477"/>
                    <a:pt x="3739" y="977"/>
                    <a:pt x="3744" y="1598"/>
                  </a:cubicBezTo>
                  <a:lnTo>
                    <a:pt x="3744" y="1752"/>
                  </a:lnTo>
                  <a:lnTo>
                    <a:pt x="3729" y="1747"/>
                  </a:lnTo>
                  <a:lnTo>
                    <a:pt x="3725" y="1747"/>
                  </a:lnTo>
                  <a:cubicBezTo>
                    <a:pt x="3393" y="1670"/>
                    <a:pt x="3287" y="1232"/>
                    <a:pt x="3282" y="1228"/>
                  </a:cubicBezTo>
                  <a:cubicBezTo>
                    <a:pt x="3253" y="1110"/>
                    <a:pt x="3152" y="1044"/>
                    <a:pt x="3048" y="1044"/>
                  </a:cubicBezTo>
                  <a:cubicBezTo>
                    <a:pt x="2978" y="1044"/>
                    <a:pt x="2907" y="1075"/>
                    <a:pt x="2859" y="1141"/>
                  </a:cubicBezTo>
                  <a:cubicBezTo>
                    <a:pt x="2425" y="1733"/>
                    <a:pt x="1468" y="1743"/>
                    <a:pt x="1458" y="1743"/>
                  </a:cubicBezTo>
                  <a:lnTo>
                    <a:pt x="1381" y="1743"/>
                  </a:lnTo>
                  <a:lnTo>
                    <a:pt x="1381" y="1593"/>
                  </a:lnTo>
                  <a:cubicBezTo>
                    <a:pt x="1386" y="973"/>
                    <a:pt x="1887" y="477"/>
                    <a:pt x="2507" y="477"/>
                  </a:cubicBezTo>
                  <a:close/>
                  <a:moveTo>
                    <a:pt x="3912" y="2402"/>
                  </a:moveTo>
                  <a:lnTo>
                    <a:pt x="3936" y="2407"/>
                  </a:lnTo>
                  <a:cubicBezTo>
                    <a:pt x="4018" y="2493"/>
                    <a:pt x="4004" y="2633"/>
                    <a:pt x="3912" y="2700"/>
                  </a:cubicBezTo>
                  <a:lnTo>
                    <a:pt x="3912" y="2402"/>
                  </a:lnTo>
                  <a:close/>
                  <a:moveTo>
                    <a:pt x="1218" y="2402"/>
                  </a:moveTo>
                  <a:lnTo>
                    <a:pt x="1218" y="2705"/>
                  </a:lnTo>
                  <a:cubicBezTo>
                    <a:pt x="1165" y="2666"/>
                    <a:pt x="1131" y="2609"/>
                    <a:pt x="1131" y="2541"/>
                  </a:cubicBezTo>
                  <a:cubicBezTo>
                    <a:pt x="1131" y="2493"/>
                    <a:pt x="1150" y="2450"/>
                    <a:pt x="1179" y="2411"/>
                  </a:cubicBezTo>
                  <a:cubicBezTo>
                    <a:pt x="1194" y="2411"/>
                    <a:pt x="1208" y="2407"/>
                    <a:pt x="1218" y="2402"/>
                  </a:cubicBezTo>
                  <a:close/>
                  <a:moveTo>
                    <a:pt x="2974" y="1709"/>
                  </a:moveTo>
                  <a:cubicBezTo>
                    <a:pt x="3080" y="1896"/>
                    <a:pt x="3239" y="2050"/>
                    <a:pt x="3431" y="2147"/>
                  </a:cubicBezTo>
                  <a:lnTo>
                    <a:pt x="3431" y="2835"/>
                  </a:lnTo>
                  <a:cubicBezTo>
                    <a:pt x="3431" y="3253"/>
                    <a:pt x="3094" y="3590"/>
                    <a:pt x="2671" y="3590"/>
                  </a:cubicBezTo>
                  <a:lnTo>
                    <a:pt x="2459" y="3590"/>
                  </a:lnTo>
                  <a:cubicBezTo>
                    <a:pt x="2036" y="3590"/>
                    <a:pt x="1699" y="3253"/>
                    <a:pt x="1699" y="2835"/>
                  </a:cubicBezTo>
                  <a:lnTo>
                    <a:pt x="1699" y="2204"/>
                  </a:lnTo>
                  <a:lnTo>
                    <a:pt x="1699" y="2200"/>
                  </a:lnTo>
                  <a:cubicBezTo>
                    <a:pt x="2007" y="2166"/>
                    <a:pt x="2555" y="2060"/>
                    <a:pt x="2974" y="1709"/>
                  </a:cubicBezTo>
                  <a:close/>
                  <a:moveTo>
                    <a:pt x="2820" y="4057"/>
                  </a:moveTo>
                  <a:lnTo>
                    <a:pt x="2820" y="4187"/>
                  </a:lnTo>
                  <a:lnTo>
                    <a:pt x="2555" y="4456"/>
                  </a:lnTo>
                  <a:lnTo>
                    <a:pt x="2310" y="4216"/>
                  </a:lnTo>
                  <a:lnTo>
                    <a:pt x="2310" y="4057"/>
                  </a:lnTo>
                  <a:cubicBezTo>
                    <a:pt x="2358" y="4062"/>
                    <a:pt x="2406" y="4067"/>
                    <a:pt x="2459" y="4067"/>
                  </a:cubicBezTo>
                  <a:lnTo>
                    <a:pt x="2676" y="4067"/>
                  </a:lnTo>
                  <a:cubicBezTo>
                    <a:pt x="2724" y="4067"/>
                    <a:pt x="2772" y="4062"/>
                    <a:pt x="2820" y="4057"/>
                  </a:cubicBezTo>
                  <a:close/>
                  <a:moveTo>
                    <a:pt x="2502" y="1"/>
                  </a:moveTo>
                  <a:cubicBezTo>
                    <a:pt x="1622" y="1"/>
                    <a:pt x="905" y="718"/>
                    <a:pt x="905" y="1603"/>
                  </a:cubicBezTo>
                  <a:lnTo>
                    <a:pt x="905" y="2022"/>
                  </a:lnTo>
                  <a:cubicBezTo>
                    <a:pt x="429" y="2407"/>
                    <a:pt x="669" y="3172"/>
                    <a:pt x="1280" y="3215"/>
                  </a:cubicBezTo>
                  <a:cubicBezTo>
                    <a:pt x="1372" y="3504"/>
                    <a:pt x="1569" y="3744"/>
                    <a:pt x="1829" y="3898"/>
                  </a:cubicBezTo>
                  <a:lnTo>
                    <a:pt x="1829" y="4028"/>
                  </a:lnTo>
                  <a:lnTo>
                    <a:pt x="852" y="4413"/>
                  </a:lnTo>
                  <a:cubicBezTo>
                    <a:pt x="765" y="4447"/>
                    <a:pt x="0" y="4750"/>
                    <a:pt x="0" y="5722"/>
                  </a:cubicBezTo>
                  <a:lnTo>
                    <a:pt x="0" y="6573"/>
                  </a:lnTo>
                  <a:cubicBezTo>
                    <a:pt x="0" y="6708"/>
                    <a:pt x="106" y="6814"/>
                    <a:pt x="241" y="6814"/>
                  </a:cubicBezTo>
                  <a:lnTo>
                    <a:pt x="847" y="6814"/>
                  </a:lnTo>
                  <a:cubicBezTo>
                    <a:pt x="1126" y="6780"/>
                    <a:pt x="1126" y="6371"/>
                    <a:pt x="847" y="6338"/>
                  </a:cubicBezTo>
                  <a:lnTo>
                    <a:pt x="477" y="6338"/>
                  </a:lnTo>
                  <a:lnTo>
                    <a:pt x="477" y="5722"/>
                  </a:lnTo>
                  <a:cubicBezTo>
                    <a:pt x="477" y="5058"/>
                    <a:pt x="996" y="4865"/>
                    <a:pt x="1016" y="4861"/>
                  </a:cubicBezTo>
                  <a:lnTo>
                    <a:pt x="1025" y="4856"/>
                  </a:lnTo>
                  <a:lnTo>
                    <a:pt x="1920" y="4504"/>
                  </a:lnTo>
                  <a:lnTo>
                    <a:pt x="2397" y="4966"/>
                  </a:lnTo>
                  <a:cubicBezTo>
                    <a:pt x="2440" y="5010"/>
                    <a:pt x="2498" y="5034"/>
                    <a:pt x="2560" y="5039"/>
                  </a:cubicBezTo>
                  <a:lnTo>
                    <a:pt x="2565" y="5039"/>
                  </a:lnTo>
                  <a:cubicBezTo>
                    <a:pt x="2628" y="5034"/>
                    <a:pt x="2690" y="5010"/>
                    <a:pt x="2733" y="4962"/>
                  </a:cubicBezTo>
                  <a:lnTo>
                    <a:pt x="3181" y="4500"/>
                  </a:lnTo>
                  <a:lnTo>
                    <a:pt x="4076" y="4861"/>
                  </a:lnTo>
                  <a:lnTo>
                    <a:pt x="4086" y="4861"/>
                  </a:lnTo>
                  <a:cubicBezTo>
                    <a:pt x="4110" y="4870"/>
                    <a:pt x="4629" y="5063"/>
                    <a:pt x="4629" y="5722"/>
                  </a:cubicBezTo>
                  <a:lnTo>
                    <a:pt x="4629" y="6333"/>
                  </a:lnTo>
                  <a:lnTo>
                    <a:pt x="1607" y="6333"/>
                  </a:lnTo>
                  <a:cubicBezTo>
                    <a:pt x="1324" y="6371"/>
                    <a:pt x="1324" y="6776"/>
                    <a:pt x="1607" y="6814"/>
                  </a:cubicBezTo>
                  <a:lnTo>
                    <a:pt x="4865" y="6814"/>
                  </a:lnTo>
                  <a:cubicBezTo>
                    <a:pt x="5000" y="6814"/>
                    <a:pt x="5106" y="6703"/>
                    <a:pt x="5106" y="6573"/>
                  </a:cubicBezTo>
                  <a:lnTo>
                    <a:pt x="5106" y="5722"/>
                  </a:lnTo>
                  <a:cubicBezTo>
                    <a:pt x="5106" y="4755"/>
                    <a:pt x="4345" y="4447"/>
                    <a:pt x="4249" y="4413"/>
                  </a:cubicBezTo>
                  <a:lnTo>
                    <a:pt x="3296" y="4033"/>
                  </a:lnTo>
                  <a:lnTo>
                    <a:pt x="3296" y="3898"/>
                  </a:lnTo>
                  <a:cubicBezTo>
                    <a:pt x="3561" y="3744"/>
                    <a:pt x="3754" y="3499"/>
                    <a:pt x="3850" y="3215"/>
                  </a:cubicBezTo>
                  <a:cubicBezTo>
                    <a:pt x="4451" y="3162"/>
                    <a:pt x="4692" y="2407"/>
                    <a:pt x="4220" y="2022"/>
                  </a:cubicBezTo>
                  <a:lnTo>
                    <a:pt x="4220" y="1603"/>
                  </a:lnTo>
                  <a:cubicBezTo>
                    <a:pt x="4220" y="718"/>
                    <a:pt x="3503" y="1"/>
                    <a:pt x="26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36" name="Google Shape;15236;p138"/>
          <p:cNvGrpSpPr/>
          <p:nvPr/>
        </p:nvGrpSpPr>
        <p:grpSpPr>
          <a:xfrm>
            <a:off x="7975067" y="2236331"/>
            <a:ext cx="359946" cy="366031"/>
            <a:chOff x="7975067" y="2420906"/>
            <a:chExt cx="359946" cy="366031"/>
          </a:xfrm>
        </p:grpSpPr>
        <p:sp>
          <p:nvSpPr>
            <p:cNvPr id="15237" name="Google Shape;15237;p138"/>
            <p:cNvSpPr/>
            <p:nvPr/>
          </p:nvSpPr>
          <p:spPr>
            <a:xfrm>
              <a:off x="8232385" y="2626713"/>
              <a:ext cx="28667" cy="63025"/>
            </a:xfrm>
            <a:custGeom>
              <a:avLst/>
              <a:gdLst/>
              <a:ahLst/>
              <a:cxnLst/>
              <a:rect l="l" t="t" r="r" b="b"/>
              <a:pathLst>
                <a:path w="1093" h="2403" extrusionOk="0">
                  <a:moveTo>
                    <a:pt x="646" y="1"/>
                  </a:moveTo>
                  <a:cubicBezTo>
                    <a:pt x="289" y="1"/>
                    <a:pt x="1" y="297"/>
                    <a:pt x="1" y="655"/>
                  </a:cubicBezTo>
                  <a:lnTo>
                    <a:pt x="1" y="809"/>
                  </a:lnTo>
                  <a:cubicBezTo>
                    <a:pt x="1" y="997"/>
                    <a:pt x="29" y="1185"/>
                    <a:pt x="87" y="1363"/>
                  </a:cubicBezTo>
                  <a:lnTo>
                    <a:pt x="438" y="2402"/>
                  </a:lnTo>
                  <a:lnTo>
                    <a:pt x="1093" y="2402"/>
                  </a:lnTo>
                  <a:lnTo>
                    <a:pt x="1093" y="1"/>
                  </a:lnTo>
                  <a:lnTo>
                    <a:pt x="655" y="1"/>
                  </a:lnTo>
                  <a:cubicBezTo>
                    <a:pt x="652" y="1"/>
                    <a:pt x="649" y="1"/>
                    <a:pt x="646" y="1"/>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8" name="Google Shape;15238;p138"/>
            <p:cNvSpPr/>
            <p:nvPr/>
          </p:nvSpPr>
          <p:spPr>
            <a:xfrm>
              <a:off x="8243872" y="2620917"/>
              <a:ext cx="68795" cy="68821"/>
            </a:xfrm>
            <a:custGeom>
              <a:avLst/>
              <a:gdLst/>
              <a:ahLst/>
              <a:cxnLst/>
              <a:rect l="l" t="t" r="r" b="b"/>
              <a:pathLst>
                <a:path w="2623" h="2624" extrusionOk="0">
                  <a:moveTo>
                    <a:pt x="655" y="1"/>
                  </a:moveTo>
                  <a:cubicBezTo>
                    <a:pt x="294" y="1"/>
                    <a:pt x="0" y="294"/>
                    <a:pt x="0" y="655"/>
                  </a:cubicBezTo>
                  <a:cubicBezTo>
                    <a:pt x="0" y="896"/>
                    <a:pt x="198" y="1093"/>
                    <a:pt x="438" y="1093"/>
                  </a:cubicBezTo>
                  <a:lnTo>
                    <a:pt x="2180" y="2623"/>
                  </a:lnTo>
                  <a:lnTo>
                    <a:pt x="2570" y="1271"/>
                  </a:lnTo>
                  <a:cubicBezTo>
                    <a:pt x="2604" y="1151"/>
                    <a:pt x="2618" y="1030"/>
                    <a:pt x="2623" y="910"/>
                  </a:cubicBezTo>
                  <a:lnTo>
                    <a:pt x="2623" y="1"/>
                  </a:ln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9" name="Google Shape;15239;p138"/>
            <p:cNvSpPr/>
            <p:nvPr/>
          </p:nvSpPr>
          <p:spPr>
            <a:xfrm>
              <a:off x="8255229" y="2706864"/>
              <a:ext cx="34489" cy="34358"/>
            </a:xfrm>
            <a:custGeom>
              <a:avLst/>
              <a:gdLst/>
              <a:ahLst/>
              <a:cxnLst/>
              <a:rect l="l" t="t" r="r" b="b"/>
              <a:pathLst>
                <a:path w="1315" h="1310" extrusionOk="0">
                  <a:moveTo>
                    <a:pt x="1" y="0"/>
                  </a:moveTo>
                  <a:lnTo>
                    <a:pt x="1" y="1309"/>
                  </a:lnTo>
                  <a:lnTo>
                    <a:pt x="1314" y="1309"/>
                  </a:lnTo>
                  <a:lnTo>
                    <a:pt x="1314"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0" name="Google Shape;15240;p138"/>
            <p:cNvSpPr/>
            <p:nvPr/>
          </p:nvSpPr>
          <p:spPr>
            <a:xfrm>
              <a:off x="8215232" y="2720738"/>
              <a:ext cx="114483" cy="60612"/>
            </a:xfrm>
            <a:custGeom>
              <a:avLst/>
              <a:gdLst/>
              <a:ahLst/>
              <a:cxnLst/>
              <a:rect l="l" t="t" r="r" b="b"/>
              <a:pathLst>
                <a:path w="4365" h="2311" extrusionOk="0">
                  <a:moveTo>
                    <a:pt x="1526" y="1"/>
                  </a:moveTo>
                  <a:lnTo>
                    <a:pt x="477" y="299"/>
                  </a:lnTo>
                  <a:cubicBezTo>
                    <a:pt x="193" y="381"/>
                    <a:pt x="0" y="636"/>
                    <a:pt x="0" y="929"/>
                  </a:cubicBezTo>
                  <a:lnTo>
                    <a:pt x="0" y="2310"/>
                  </a:lnTo>
                  <a:lnTo>
                    <a:pt x="4364" y="2310"/>
                  </a:lnTo>
                  <a:lnTo>
                    <a:pt x="4364" y="929"/>
                  </a:lnTo>
                  <a:cubicBezTo>
                    <a:pt x="4364" y="636"/>
                    <a:pt x="4172" y="381"/>
                    <a:pt x="3888" y="299"/>
                  </a:cubicBezTo>
                  <a:lnTo>
                    <a:pt x="2834" y="1"/>
                  </a:lnTo>
                  <a:lnTo>
                    <a:pt x="2579" y="309"/>
                  </a:lnTo>
                  <a:cubicBezTo>
                    <a:pt x="2476" y="431"/>
                    <a:pt x="2329" y="493"/>
                    <a:pt x="2182" y="493"/>
                  </a:cubicBezTo>
                  <a:cubicBezTo>
                    <a:pt x="2036" y="493"/>
                    <a:pt x="1889" y="431"/>
                    <a:pt x="1785" y="309"/>
                  </a:cubicBezTo>
                  <a:lnTo>
                    <a:pt x="1526" y="1"/>
                  </a:ln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1" name="Google Shape;15241;p138"/>
            <p:cNvSpPr/>
            <p:nvPr/>
          </p:nvSpPr>
          <p:spPr>
            <a:xfrm>
              <a:off x="8238076" y="2649688"/>
              <a:ext cx="68795" cy="62867"/>
            </a:xfrm>
            <a:custGeom>
              <a:avLst/>
              <a:gdLst/>
              <a:ahLst/>
              <a:cxnLst/>
              <a:rect l="l" t="t" r="r" b="b"/>
              <a:pathLst>
                <a:path w="2623" h="2397" extrusionOk="0">
                  <a:moveTo>
                    <a:pt x="826" y="0"/>
                  </a:moveTo>
                  <a:cubicBezTo>
                    <a:pt x="711" y="0"/>
                    <a:pt x="603" y="48"/>
                    <a:pt x="525" y="126"/>
                  </a:cubicBezTo>
                  <a:lnTo>
                    <a:pt x="308" y="342"/>
                  </a:lnTo>
                  <a:cubicBezTo>
                    <a:pt x="111" y="540"/>
                    <a:pt x="0" y="809"/>
                    <a:pt x="0" y="1088"/>
                  </a:cubicBezTo>
                  <a:cubicBezTo>
                    <a:pt x="0" y="1810"/>
                    <a:pt x="587" y="2397"/>
                    <a:pt x="1309" y="2397"/>
                  </a:cubicBezTo>
                  <a:cubicBezTo>
                    <a:pt x="2035" y="2397"/>
                    <a:pt x="2618" y="1810"/>
                    <a:pt x="2623" y="1088"/>
                  </a:cubicBezTo>
                  <a:lnTo>
                    <a:pt x="2623" y="809"/>
                  </a:lnTo>
                  <a:cubicBezTo>
                    <a:pt x="2623" y="694"/>
                    <a:pt x="2574" y="583"/>
                    <a:pt x="2493" y="501"/>
                  </a:cubicBezTo>
                  <a:cubicBezTo>
                    <a:pt x="2156" y="169"/>
                    <a:pt x="1540" y="20"/>
                    <a:pt x="842" y="1"/>
                  </a:cubicBezTo>
                  <a:cubicBezTo>
                    <a:pt x="837" y="1"/>
                    <a:pt x="831" y="0"/>
                    <a:pt x="826"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2" name="Google Shape;15242;p138"/>
            <p:cNvSpPr/>
            <p:nvPr/>
          </p:nvSpPr>
          <p:spPr>
            <a:xfrm>
              <a:off x="8238076" y="2649688"/>
              <a:ext cx="68532" cy="61503"/>
            </a:xfrm>
            <a:custGeom>
              <a:avLst/>
              <a:gdLst/>
              <a:ahLst/>
              <a:cxnLst/>
              <a:rect l="l" t="t" r="r" b="b"/>
              <a:pathLst>
                <a:path w="2613" h="2345" extrusionOk="0">
                  <a:moveTo>
                    <a:pt x="826" y="0"/>
                  </a:moveTo>
                  <a:cubicBezTo>
                    <a:pt x="711" y="0"/>
                    <a:pt x="603" y="48"/>
                    <a:pt x="525" y="126"/>
                  </a:cubicBezTo>
                  <a:lnTo>
                    <a:pt x="308" y="342"/>
                  </a:lnTo>
                  <a:cubicBezTo>
                    <a:pt x="111" y="540"/>
                    <a:pt x="0" y="809"/>
                    <a:pt x="0" y="1088"/>
                  </a:cubicBezTo>
                  <a:cubicBezTo>
                    <a:pt x="0" y="1670"/>
                    <a:pt x="385" y="2185"/>
                    <a:pt x="948" y="2344"/>
                  </a:cubicBezTo>
                  <a:cubicBezTo>
                    <a:pt x="760" y="2113"/>
                    <a:pt x="655" y="1824"/>
                    <a:pt x="655" y="1526"/>
                  </a:cubicBezTo>
                  <a:lnTo>
                    <a:pt x="655" y="1088"/>
                  </a:lnTo>
                  <a:cubicBezTo>
                    <a:pt x="655" y="846"/>
                    <a:pt x="852" y="650"/>
                    <a:pt x="1096" y="650"/>
                  </a:cubicBezTo>
                  <a:cubicBezTo>
                    <a:pt x="1104" y="650"/>
                    <a:pt x="1113" y="650"/>
                    <a:pt x="1121" y="650"/>
                  </a:cubicBezTo>
                  <a:cubicBezTo>
                    <a:pt x="1559" y="679"/>
                    <a:pt x="2214" y="751"/>
                    <a:pt x="2613" y="949"/>
                  </a:cubicBezTo>
                  <a:cubicBezTo>
                    <a:pt x="2603" y="852"/>
                    <a:pt x="2560" y="564"/>
                    <a:pt x="2493" y="501"/>
                  </a:cubicBezTo>
                  <a:cubicBezTo>
                    <a:pt x="2156" y="169"/>
                    <a:pt x="1540" y="20"/>
                    <a:pt x="842" y="1"/>
                  </a:cubicBezTo>
                  <a:cubicBezTo>
                    <a:pt x="837" y="1"/>
                    <a:pt x="831" y="0"/>
                    <a:pt x="826"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3" name="Google Shape;15243;p138"/>
            <p:cNvSpPr/>
            <p:nvPr/>
          </p:nvSpPr>
          <p:spPr>
            <a:xfrm>
              <a:off x="8215232" y="2735269"/>
              <a:ext cx="22870" cy="46082"/>
            </a:xfrm>
            <a:custGeom>
              <a:avLst/>
              <a:gdLst/>
              <a:ahLst/>
              <a:cxnLst/>
              <a:rect l="l" t="t" r="r" b="b"/>
              <a:pathLst>
                <a:path w="872" h="1757" extrusionOk="0">
                  <a:moveTo>
                    <a:pt x="120" y="0"/>
                  </a:moveTo>
                  <a:cubicBezTo>
                    <a:pt x="39" y="111"/>
                    <a:pt x="0" y="241"/>
                    <a:pt x="0" y="375"/>
                  </a:cubicBezTo>
                  <a:lnTo>
                    <a:pt x="0" y="1756"/>
                  </a:lnTo>
                  <a:lnTo>
                    <a:pt x="871" y="1756"/>
                  </a:lnTo>
                  <a:lnTo>
                    <a:pt x="871" y="1030"/>
                  </a:lnTo>
                  <a:cubicBezTo>
                    <a:pt x="871" y="852"/>
                    <a:pt x="804" y="688"/>
                    <a:pt x="679" y="563"/>
                  </a:cubicBezTo>
                  <a:lnTo>
                    <a:pt x="120" y="0"/>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4" name="Google Shape;15244;p138"/>
            <p:cNvSpPr/>
            <p:nvPr/>
          </p:nvSpPr>
          <p:spPr>
            <a:xfrm>
              <a:off x="8306845" y="2735269"/>
              <a:ext cx="22870" cy="46082"/>
            </a:xfrm>
            <a:custGeom>
              <a:avLst/>
              <a:gdLst/>
              <a:ahLst/>
              <a:cxnLst/>
              <a:rect l="l" t="t" r="r" b="b"/>
              <a:pathLst>
                <a:path w="872" h="1757" extrusionOk="0">
                  <a:moveTo>
                    <a:pt x="751" y="0"/>
                  </a:moveTo>
                  <a:lnTo>
                    <a:pt x="188" y="563"/>
                  </a:lnTo>
                  <a:cubicBezTo>
                    <a:pt x="68" y="688"/>
                    <a:pt x="1" y="852"/>
                    <a:pt x="1" y="1030"/>
                  </a:cubicBezTo>
                  <a:lnTo>
                    <a:pt x="1" y="1756"/>
                  </a:lnTo>
                  <a:lnTo>
                    <a:pt x="871" y="1756"/>
                  </a:lnTo>
                  <a:lnTo>
                    <a:pt x="871" y="375"/>
                  </a:lnTo>
                  <a:cubicBezTo>
                    <a:pt x="871" y="241"/>
                    <a:pt x="828" y="111"/>
                    <a:pt x="751" y="0"/>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5" name="Google Shape;15245;p138"/>
            <p:cNvSpPr/>
            <p:nvPr/>
          </p:nvSpPr>
          <p:spPr>
            <a:xfrm>
              <a:off x="8101641" y="2426335"/>
              <a:ext cx="102890" cy="102995"/>
            </a:xfrm>
            <a:custGeom>
              <a:avLst/>
              <a:gdLst/>
              <a:ahLst/>
              <a:cxnLst/>
              <a:rect l="l" t="t" r="r" b="b"/>
              <a:pathLst>
                <a:path w="3923" h="3927" extrusionOk="0">
                  <a:moveTo>
                    <a:pt x="1959" y="0"/>
                  </a:moveTo>
                  <a:cubicBezTo>
                    <a:pt x="1103" y="0"/>
                    <a:pt x="467" y="683"/>
                    <a:pt x="410" y="1525"/>
                  </a:cubicBezTo>
                  <a:cubicBezTo>
                    <a:pt x="376" y="1968"/>
                    <a:pt x="227" y="2820"/>
                    <a:pt x="39" y="3310"/>
                  </a:cubicBezTo>
                  <a:cubicBezTo>
                    <a:pt x="1" y="3421"/>
                    <a:pt x="49" y="3541"/>
                    <a:pt x="155" y="3590"/>
                  </a:cubicBezTo>
                  <a:cubicBezTo>
                    <a:pt x="515" y="3758"/>
                    <a:pt x="900" y="3869"/>
                    <a:pt x="1300" y="3926"/>
                  </a:cubicBezTo>
                  <a:lnTo>
                    <a:pt x="2628" y="3926"/>
                  </a:lnTo>
                  <a:cubicBezTo>
                    <a:pt x="3022" y="3869"/>
                    <a:pt x="3407" y="3758"/>
                    <a:pt x="3773" y="3590"/>
                  </a:cubicBezTo>
                  <a:cubicBezTo>
                    <a:pt x="3874" y="3541"/>
                    <a:pt x="3922" y="3416"/>
                    <a:pt x="3879" y="3310"/>
                  </a:cubicBezTo>
                  <a:cubicBezTo>
                    <a:pt x="3691" y="2820"/>
                    <a:pt x="3542" y="1968"/>
                    <a:pt x="3513" y="1525"/>
                  </a:cubicBezTo>
                  <a:cubicBezTo>
                    <a:pt x="3451" y="683"/>
                    <a:pt x="2815" y="0"/>
                    <a:pt x="1959"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6" name="Google Shape;15246;p138"/>
            <p:cNvSpPr/>
            <p:nvPr/>
          </p:nvSpPr>
          <p:spPr>
            <a:xfrm>
              <a:off x="8129547" y="2426335"/>
              <a:ext cx="74984" cy="102995"/>
            </a:xfrm>
            <a:custGeom>
              <a:avLst/>
              <a:gdLst/>
              <a:ahLst/>
              <a:cxnLst/>
              <a:rect l="l" t="t" r="r" b="b"/>
              <a:pathLst>
                <a:path w="2859" h="3927" extrusionOk="0">
                  <a:moveTo>
                    <a:pt x="890" y="0"/>
                  </a:moveTo>
                  <a:cubicBezTo>
                    <a:pt x="231" y="0"/>
                    <a:pt x="0" y="900"/>
                    <a:pt x="563" y="1232"/>
                  </a:cubicBezTo>
                  <a:cubicBezTo>
                    <a:pt x="582" y="1241"/>
                    <a:pt x="601" y="1251"/>
                    <a:pt x="621" y="1261"/>
                  </a:cubicBezTo>
                  <a:lnTo>
                    <a:pt x="1116" y="3926"/>
                  </a:lnTo>
                  <a:lnTo>
                    <a:pt x="1559" y="3926"/>
                  </a:lnTo>
                  <a:cubicBezTo>
                    <a:pt x="1954" y="3869"/>
                    <a:pt x="2339" y="3758"/>
                    <a:pt x="2699" y="3590"/>
                  </a:cubicBezTo>
                  <a:cubicBezTo>
                    <a:pt x="2805" y="3541"/>
                    <a:pt x="2858" y="3421"/>
                    <a:pt x="2815" y="3310"/>
                  </a:cubicBezTo>
                  <a:cubicBezTo>
                    <a:pt x="2627" y="2820"/>
                    <a:pt x="2478" y="1968"/>
                    <a:pt x="2449" y="1525"/>
                  </a:cubicBezTo>
                  <a:cubicBezTo>
                    <a:pt x="2387" y="683"/>
                    <a:pt x="1751" y="0"/>
                    <a:pt x="895"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7" name="Google Shape;15247;p138"/>
            <p:cNvSpPr/>
            <p:nvPr/>
          </p:nvSpPr>
          <p:spPr>
            <a:xfrm>
              <a:off x="8100749" y="2506460"/>
              <a:ext cx="103153" cy="80151"/>
            </a:xfrm>
            <a:custGeom>
              <a:avLst/>
              <a:gdLst/>
              <a:ahLst/>
              <a:cxnLst/>
              <a:rect l="l" t="t" r="r" b="b"/>
              <a:pathLst>
                <a:path w="3933" h="3056" extrusionOk="0">
                  <a:moveTo>
                    <a:pt x="1305" y="0"/>
                  </a:moveTo>
                  <a:lnTo>
                    <a:pt x="1305" y="655"/>
                  </a:lnTo>
                  <a:cubicBezTo>
                    <a:pt x="1310" y="818"/>
                    <a:pt x="1214" y="972"/>
                    <a:pt x="1064" y="1045"/>
                  </a:cubicBezTo>
                  <a:lnTo>
                    <a:pt x="362" y="1396"/>
                  </a:lnTo>
                  <a:cubicBezTo>
                    <a:pt x="140" y="1511"/>
                    <a:pt x="1" y="1737"/>
                    <a:pt x="1" y="1983"/>
                  </a:cubicBezTo>
                  <a:lnTo>
                    <a:pt x="1" y="3056"/>
                  </a:lnTo>
                  <a:lnTo>
                    <a:pt x="3932" y="3056"/>
                  </a:lnTo>
                  <a:lnTo>
                    <a:pt x="3932" y="1983"/>
                  </a:lnTo>
                  <a:cubicBezTo>
                    <a:pt x="3927" y="1733"/>
                    <a:pt x="3788" y="1507"/>
                    <a:pt x="3566" y="1396"/>
                  </a:cubicBezTo>
                  <a:lnTo>
                    <a:pt x="2859" y="1045"/>
                  </a:lnTo>
                  <a:cubicBezTo>
                    <a:pt x="2710" y="972"/>
                    <a:pt x="2619" y="818"/>
                    <a:pt x="2619" y="655"/>
                  </a:cubicBezTo>
                  <a:lnTo>
                    <a:pt x="2619"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8" name="Google Shape;15248;p138"/>
            <p:cNvSpPr/>
            <p:nvPr/>
          </p:nvSpPr>
          <p:spPr>
            <a:xfrm>
              <a:off x="8100749" y="2531822"/>
              <a:ext cx="103153" cy="54789"/>
            </a:xfrm>
            <a:custGeom>
              <a:avLst/>
              <a:gdLst/>
              <a:ahLst/>
              <a:cxnLst/>
              <a:rect l="l" t="t" r="r" b="b"/>
              <a:pathLst>
                <a:path w="3933" h="2089" extrusionOk="0">
                  <a:moveTo>
                    <a:pt x="1175" y="1"/>
                  </a:moveTo>
                  <a:cubicBezTo>
                    <a:pt x="1146" y="29"/>
                    <a:pt x="1108" y="58"/>
                    <a:pt x="1069" y="78"/>
                  </a:cubicBezTo>
                  <a:lnTo>
                    <a:pt x="362" y="429"/>
                  </a:lnTo>
                  <a:cubicBezTo>
                    <a:pt x="140" y="544"/>
                    <a:pt x="1" y="770"/>
                    <a:pt x="1" y="1016"/>
                  </a:cubicBezTo>
                  <a:lnTo>
                    <a:pt x="1" y="2089"/>
                  </a:lnTo>
                  <a:lnTo>
                    <a:pt x="3932" y="2089"/>
                  </a:lnTo>
                  <a:lnTo>
                    <a:pt x="3932" y="1016"/>
                  </a:lnTo>
                  <a:cubicBezTo>
                    <a:pt x="3932" y="770"/>
                    <a:pt x="3793" y="544"/>
                    <a:pt x="3571" y="429"/>
                  </a:cubicBezTo>
                  <a:lnTo>
                    <a:pt x="2864" y="78"/>
                  </a:lnTo>
                  <a:cubicBezTo>
                    <a:pt x="2821" y="58"/>
                    <a:pt x="2787" y="29"/>
                    <a:pt x="2753" y="1"/>
                  </a:cubicBezTo>
                  <a:lnTo>
                    <a:pt x="2503" y="280"/>
                  </a:lnTo>
                  <a:cubicBezTo>
                    <a:pt x="2364" y="446"/>
                    <a:pt x="2165" y="529"/>
                    <a:pt x="1966" y="529"/>
                  </a:cubicBezTo>
                  <a:cubicBezTo>
                    <a:pt x="1767" y="529"/>
                    <a:pt x="1567" y="446"/>
                    <a:pt x="1425" y="280"/>
                  </a:cubicBezTo>
                  <a:lnTo>
                    <a:pt x="1175" y="1"/>
                  </a:ln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9" name="Google Shape;15249;p138"/>
            <p:cNvSpPr/>
            <p:nvPr/>
          </p:nvSpPr>
          <p:spPr>
            <a:xfrm>
              <a:off x="8118059" y="2461506"/>
              <a:ext cx="68532" cy="56468"/>
            </a:xfrm>
            <a:custGeom>
              <a:avLst/>
              <a:gdLst/>
              <a:ahLst/>
              <a:cxnLst/>
              <a:rect l="l" t="t" r="r" b="b"/>
              <a:pathLst>
                <a:path w="2613" h="2153" extrusionOk="0">
                  <a:moveTo>
                    <a:pt x="1002" y="0"/>
                  </a:moveTo>
                  <a:cubicBezTo>
                    <a:pt x="920" y="0"/>
                    <a:pt x="841" y="50"/>
                    <a:pt x="809" y="127"/>
                  </a:cubicBezTo>
                  <a:cubicBezTo>
                    <a:pt x="732" y="276"/>
                    <a:pt x="630" y="410"/>
                    <a:pt x="505" y="521"/>
                  </a:cubicBezTo>
                  <a:cubicBezTo>
                    <a:pt x="457" y="564"/>
                    <a:pt x="409" y="603"/>
                    <a:pt x="351" y="641"/>
                  </a:cubicBezTo>
                  <a:cubicBezTo>
                    <a:pt x="92" y="824"/>
                    <a:pt x="0" y="1171"/>
                    <a:pt x="145" y="1459"/>
                  </a:cubicBezTo>
                  <a:cubicBezTo>
                    <a:pt x="375" y="1883"/>
                    <a:pt x="818" y="2152"/>
                    <a:pt x="1304" y="2152"/>
                  </a:cubicBezTo>
                  <a:cubicBezTo>
                    <a:pt x="1987" y="2148"/>
                    <a:pt x="2555" y="1623"/>
                    <a:pt x="2608" y="940"/>
                  </a:cubicBezTo>
                  <a:cubicBezTo>
                    <a:pt x="2613" y="872"/>
                    <a:pt x="2584" y="810"/>
                    <a:pt x="2536" y="767"/>
                  </a:cubicBezTo>
                  <a:cubicBezTo>
                    <a:pt x="2103" y="406"/>
                    <a:pt x="1598" y="146"/>
                    <a:pt x="1049" y="6"/>
                  </a:cubicBezTo>
                  <a:cubicBezTo>
                    <a:pt x="1033" y="2"/>
                    <a:pt x="1018" y="0"/>
                    <a:pt x="1002"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0" name="Google Shape;15250;p138"/>
            <p:cNvSpPr/>
            <p:nvPr/>
          </p:nvSpPr>
          <p:spPr>
            <a:xfrm>
              <a:off x="8118164" y="2461611"/>
              <a:ext cx="68428" cy="55865"/>
            </a:xfrm>
            <a:custGeom>
              <a:avLst/>
              <a:gdLst/>
              <a:ahLst/>
              <a:cxnLst/>
              <a:rect l="l" t="t" r="r" b="b"/>
              <a:pathLst>
                <a:path w="2609" h="2130" extrusionOk="0">
                  <a:moveTo>
                    <a:pt x="998" y="1"/>
                  </a:moveTo>
                  <a:cubicBezTo>
                    <a:pt x="914" y="1"/>
                    <a:pt x="836" y="48"/>
                    <a:pt x="800" y="127"/>
                  </a:cubicBezTo>
                  <a:cubicBezTo>
                    <a:pt x="747" y="233"/>
                    <a:pt x="684" y="329"/>
                    <a:pt x="602" y="416"/>
                  </a:cubicBezTo>
                  <a:cubicBezTo>
                    <a:pt x="569" y="450"/>
                    <a:pt x="540" y="483"/>
                    <a:pt x="501" y="517"/>
                  </a:cubicBezTo>
                  <a:cubicBezTo>
                    <a:pt x="458" y="560"/>
                    <a:pt x="410" y="599"/>
                    <a:pt x="357" y="633"/>
                  </a:cubicBezTo>
                  <a:cubicBezTo>
                    <a:pt x="49" y="840"/>
                    <a:pt x="1" y="1234"/>
                    <a:pt x="193" y="1537"/>
                  </a:cubicBezTo>
                  <a:cubicBezTo>
                    <a:pt x="396" y="1855"/>
                    <a:pt x="728" y="2071"/>
                    <a:pt x="1098" y="2129"/>
                  </a:cubicBezTo>
                  <a:cubicBezTo>
                    <a:pt x="838" y="1946"/>
                    <a:pt x="646" y="1706"/>
                    <a:pt x="646" y="1273"/>
                  </a:cubicBezTo>
                  <a:lnTo>
                    <a:pt x="646" y="1104"/>
                  </a:lnTo>
                  <a:cubicBezTo>
                    <a:pt x="694" y="1066"/>
                    <a:pt x="742" y="1032"/>
                    <a:pt x="795" y="984"/>
                  </a:cubicBezTo>
                  <a:cubicBezTo>
                    <a:pt x="915" y="878"/>
                    <a:pt x="1021" y="753"/>
                    <a:pt x="1108" y="618"/>
                  </a:cubicBezTo>
                  <a:cubicBezTo>
                    <a:pt x="1521" y="748"/>
                    <a:pt x="1906" y="955"/>
                    <a:pt x="2243" y="1239"/>
                  </a:cubicBezTo>
                  <a:cubicBezTo>
                    <a:pt x="2287" y="1273"/>
                    <a:pt x="2344" y="1326"/>
                    <a:pt x="2465" y="1436"/>
                  </a:cubicBezTo>
                  <a:cubicBezTo>
                    <a:pt x="2542" y="1316"/>
                    <a:pt x="2594" y="1075"/>
                    <a:pt x="2604" y="936"/>
                  </a:cubicBezTo>
                  <a:cubicBezTo>
                    <a:pt x="2609" y="873"/>
                    <a:pt x="2580" y="806"/>
                    <a:pt x="2532" y="767"/>
                  </a:cubicBezTo>
                  <a:cubicBezTo>
                    <a:pt x="2099" y="402"/>
                    <a:pt x="1594" y="142"/>
                    <a:pt x="1050" y="7"/>
                  </a:cubicBezTo>
                  <a:cubicBezTo>
                    <a:pt x="1033" y="3"/>
                    <a:pt x="1015" y="1"/>
                    <a:pt x="998"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1" name="Google Shape;15251;p138"/>
            <p:cNvSpPr/>
            <p:nvPr/>
          </p:nvSpPr>
          <p:spPr>
            <a:xfrm>
              <a:off x="8100644" y="2548109"/>
              <a:ext cx="22975" cy="38502"/>
            </a:xfrm>
            <a:custGeom>
              <a:avLst/>
              <a:gdLst/>
              <a:ahLst/>
              <a:cxnLst/>
              <a:rect l="l" t="t" r="r" b="b"/>
              <a:pathLst>
                <a:path w="876" h="1468" extrusionOk="0">
                  <a:moveTo>
                    <a:pt x="135" y="0"/>
                  </a:moveTo>
                  <a:cubicBezTo>
                    <a:pt x="48" y="116"/>
                    <a:pt x="0" y="255"/>
                    <a:pt x="0" y="395"/>
                  </a:cubicBezTo>
                  <a:lnTo>
                    <a:pt x="0" y="1468"/>
                  </a:lnTo>
                  <a:lnTo>
                    <a:pt x="876" y="1468"/>
                  </a:lnTo>
                  <a:lnTo>
                    <a:pt x="876" y="804"/>
                  </a:lnTo>
                  <a:cubicBezTo>
                    <a:pt x="876" y="674"/>
                    <a:pt x="813" y="549"/>
                    <a:pt x="712" y="467"/>
                  </a:cubicBezTo>
                  <a:lnTo>
                    <a:pt x="135" y="0"/>
                  </a:ln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2" name="Google Shape;15252;p138"/>
            <p:cNvSpPr/>
            <p:nvPr/>
          </p:nvSpPr>
          <p:spPr>
            <a:xfrm>
              <a:off x="8180769" y="2548109"/>
              <a:ext cx="23002" cy="38502"/>
            </a:xfrm>
            <a:custGeom>
              <a:avLst/>
              <a:gdLst/>
              <a:ahLst/>
              <a:cxnLst/>
              <a:rect l="l" t="t" r="r" b="b"/>
              <a:pathLst>
                <a:path w="877" h="1468" extrusionOk="0">
                  <a:moveTo>
                    <a:pt x="742" y="0"/>
                  </a:moveTo>
                  <a:lnTo>
                    <a:pt x="164" y="467"/>
                  </a:lnTo>
                  <a:cubicBezTo>
                    <a:pt x="63" y="549"/>
                    <a:pt x="1" y="674"/>
                    <a:pt x="1" y="804"/>
                  </a:cubicBezTo>
                  <a:lnTo>
                    <a:pt x="1" y="1468"/>
                  </a:lnTo>
                  <a:lnTo>
                    <a:pt x="876" y="1468"/>
                  </a:lnTo>
                  <a:lnTo>
                    <a:pt x="876" y="395"/>
                  </a:lnTo>
                  <a:cubicBezTo>
                    <a:pt x="876" y="255"/>
                    <a:pt x="828" y="116"/>
                    <a:pt x="742" y="0"/>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3" name="Google Shape;15253;p138"/>
            <p:cNvSpPr/>
            <p:nvPr/>
          </p:nvSpPr>
          <p:spPr>
            <a:xfrm>
              <a:off x="8009005" y="2598072"/>
              <a:ext cx="45846" cy="40049"/>
            </a:xfrm>
            <a:custGeom>
              <a:avLst/>
              <a:gdLst/>
              <a:ahLst/>
              <a:cxnLst/>
              <a:rect l="l" t="t" r="r" b="b"/>
              <a:pathLst>
                <a:path w="1748" h="1527" extrusionOk="0">
                  <a:moveTo>
                    <a:pt x="877" y="1"/>
                  </a:moveTo>
                  <a:cubicBezTo>
                    <a:pt x="395" y="1"/>
                    <a:pt x="1" y="342"/>
                    <a:pt x="1" y="766"/>
                  </a:cubicBezTo>
                  <a:cubicBezTo>
                    <a:pt x="1" y="1184"/>
                    <a:pt x="395" y="1526"/>
                    <a:pt x="877" y="1526"/>
                  </a:cubicBezTo>
                  <a:cubicBezTo>
                    <a:pt x="1358" y="1526"/>
                    <a:pt x="1747" y="1184"/>
                    <a:pt x="1747" y="766"/>
                  </a:cubicBezTo>
                  <a:cubicBezTo>
                    <a:pt x="1747" y="342"/>
                    <a:pt x="1358" y="1"/>
                    <a:pt x="877" y="1"/>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4" name="Google Shape;15254;p138"/>
            <p:cNvSpPr/>
            <p:nvPr/>
          </p:nvSpPr>
          <p:spPr>
            <a:xfrm>
              <a:off x="8009005" y="2598072"/>
              <a:ext cx="31578" cy="40049"/>
            </a:xfrm>
            <a:custGeom>
              <a:avLst/>
              <a:gdLst/>
              <a:ahLst/>
              <a:cxnLst/>
              <a:rect l="l" t="t" r="r" b="b"/>
              <a:pathLst>
                <a:path w="1204" h="1527" extrusionOk="0">
                  <a:moveTo>
                    <a:pt x="877" y="1"/>
                  </a:moveTo>
                  <a:cubicBezTo>
                    <a:pt x="395" y="1"/>
                    <a:pt x="1" y="342"/>
                    <a:pt x="1" y="766"/>
                  </a:cubicBezTo>
                  <a:cubicBezTo>
                    <a:pt x="1" y="1184"/>
                    <a:pt x="395" y="1526"/>
                    <a:pt x="877" y="1526"/>
                  </a:cubicBezTo>
                  <a:cubicBezTo>
                    <a:pt x="987" y="1526"/>
                    <a:pt x="1098" y="1507"/>
                    <a:pt x="1204" y="1473"/>
                  </a:cubicBezTo>
                  <a:cubicBezTo>
                    <a:pt x="881" y="1358"/>
                    <a:pt x="655" y="1088"/>
                    <a:pt x="655" y="766"/>
                  </a:cubicBezTo>
                  <a:cubicBezTo>
                    <a:pt x="655" y="443"/>
                    <a:pt x="881" y="169"/>
                    <a:pt x="1204" y="59"/>
                  </a:cubicBezTo>
                  <a:cubicBezTo>
                    <a:pt x="1098" y="20"/>
                    <a:pt x="987" y="1"/>
                    <a:pt x="877"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5" name="Google Shape;15255;p138"/>
            <p:cNvSpPr/>
            <p:nvPr/>
          </p:nvSpPr>
          <p:spPr>
            <a:xfrm>
              <a:off x="7980496" y="2701068"/>
              <a:ext cx="103127" cy="80282"/>
            </a:xfrm>
            <a:custGeom>
              <a:avLst/>
              <a:gdLst/>
              <a:ahLst/>
              <a:cxnLst/>
              <a:rect l="l" t="t" r="r" b="b"/>
              <a:pathLst>
                <a:path w="3932" h="3061" extrusionOk="0">
                  <a:moveTo>
                    <a:pt x="1309" y="0"/>
                  </a:moveTo>
                  <a:lnTo>
                    <a:pt x="1309" y="659"/>
                  </a:lnTo>
                  <a:cubicBezTo>
                    <a:pt x="1309" y="823"/>
                    <a:pt x="1218" y="972"/>
                    <a:pt x="1069" y="1049"/>
                  </a:cubicBezTo>
                  <a:lnTo>
                    <a:pt x="361" y="1400"/>
                  </a:lnTo>
                  <a:cubicBezTo>
                    <a:pt x="140" y="1511"/>
                    <a:pt x="0" y="1737"/>
                    <a:pt x="0" y="1987"/>
                  </a:cubicBezTo>
                  <a:lnTo>
                    <a:pt x="0" y="3060"/>
                  </a:lnTo>
                  <a:lnTo>
                    <a:pt x="3932" y="3060"/>
                  </a:lnTo>
                  <a:lnTo>
                    <a:pt x="3932" y="1987"/>
                  </a:lnTo>
                  <a:cubicBezTo>
                    <a:pt x="3932" y="1737"/>
                    <a:pt x="3787" y="1511"/>
                    <a:pt x="3566" y="1400"/>
                  </a:cubicBezTo>
                  <a:lnTo>
                    <a:pt x="2863" y="1049"/>
                  </a:lnTo>
                  <a:cubicBezTo>
                    <a:pt x="2714" y="972"/>
                    <a:pt x="2618" y="823"/>
                    <a:pt x="2623" y="659"/>
                  </a:cubicBezTo>
                  <a:lnTo>
                    <a:pt x="2623"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6" name="Google Shape;15256;p138"/>
            <p:cNvSpPr/>
            <p:nvPr/>
          </p:nvSpPr>
          <p:spPr>
            <a:xfrm>
              <a:off x="7980365" y="2726430"/>
              <a:ext cx="103127" cy="54920"/>
            </a:xfrm>
            <a:custGeom>
              <a:avLst/>
              <a:gdLst/>
              <a:ahLst/>
              <a:cxnLst/>
              <a:rect l="l" t="t" r="r" b="b"/>
              <a:pathLst>
                <a:path w="3932" h="2094" extrusionOk="0">
                  <a:moveTo>
                    <a:pt x="2758" y="0"/>
                  </a:moveTo>
                  <a:lnTo>
                    <a:pt x="2507" y="284"/>
                  </a:lnTo>
                  <a:cubicBezTo>
                    <a:pt x="2366" y="450"/>
                    <a:pt x="2166" y="533"/>
                    <a:pt x="1967" y="533"/>
                  </a:cubicBezTo>
                  <a:cubicBezTo>
                    <a:pt x="1768" y="533"/>
                    <a:pt x="1569" y="450"/>
                    <a:pt x="1430" y="284"/>
                  </a:cubicBezTo>
                  <a:lnTo>
                    <a:pt x="1179" y="5"/>
                  </a:lnTo>
                  <a:cubicBezTo>
                    <a:pt x="1146" y="34"/>
                    <a:pt x="1112" y="63"/>
                    <a:pt x="1069" y="82"/>
                  </a:cubicBezTo>
                  <a:lnTo>
                    <a:pt x="361" y="433"/>
                  </a:lnTo>
                  <a:cubicBezTo>
                    <a:pt x="140" y="544"/>
                    <a:pt x="1" y="770"/>
                    <a:pt x="1" y="1020"/>
                  </a:cubicBezTo>
                  <a:lnTo>
                    <a:pt x="1" y="2093"/>
                  </a:lnTo>
                  <a:lnTo>
                    <a:pt x="3932" y="2093"/>
                  </a:lnTo>
                  <a:lnTo>
                    <a:pt x="3932" y="1020"/>
                  </a:lnTo>
                  <a:cubicBezTo>
                    <a:pt x="3932" y="770"/>
                    <a:pt x="3792" y="544"/>
                    <a:pt x="3571" y="433"/>
                  </a:cubicBezTo>
                  <a:lnTo>
                    <a:pt x="2868" y="82"/>
                  </a:lnTo>
                  <a:cubicBezTo>
                    <a:pt x="2825" y="58"/>
                    <a:pt x="2791" y="34"/>
                    <a:pt x="2758" y="0"/>
                  </a:cubicBezTo>
                  <a:close/>
                </a:path>
              </a:pathLst>
            </a:custGeom>
            <a:solidFill>
              <a:srgbClr val="DD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7" name="Google Shape;15257;p138"/>
            <p:cNvSpPr/>
            <p:nvPr/>
          </p:nvSpPr>
          <p:spPr>
            <a:xfrm>
              <a:off x="7991852" y="2620917"/>
              <a:ext cx="80151" cy="80177"/>
            </a:xfrm>
            <a:custGeom>
              <a:avLst/>
              <a:gdLst/>
              <a:ahLst/>
              <a:cxnLst/>
              <a:rect l="l" t="t" r="r" b="b"/>
              <a:pathLst>
                <a:path w="3056" h="3057" extrusionOk="0">
                  <a:moveTo>
                    <a:pt x="1531" y="1"/>
                  </a:moveTo>
                  <a:cubicBezTo>
                    <a:pt x="684" y="1"/>
                    <a:pt x="0" y="684"/>
                    <a:pt x="0" y="1531"/>
                  </a:cubicBezTo>
                  <a:cubicBezTo>
                    <a:pt x="0" y="2373"/>
                    <a:pt x="684" y="3056"/>
                    <a:pt x="1531" y="3056"/>
                  </a:cubicBezTo>
                  <a:cubicBezTo>
                    <a:pt x="2373" y="3056"/>
                    <a:pt x="3056" y="2373"/>
                    <a:pt x="3056" y="1531"/>
                  </a:cubicBezTo>
                  <a:cubicBezTo>
                    <a:pt x="3056" y="684"/>
                    <a:pt x="2373" y="1"/>
                    <a:pt x="1531" y="1"/>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8" name="Google Shape;15258;p138"/>
            <p:cNvSpPr/>
            <p:nvPr/>
          </p:nvSpPr>
          <p:spPr>
            <a:xfrm>
              <a:off x="8006645" y="2620917"/>
              <a:ext cx="67011" cy="72204"/>
            </a:xfrm>
            <a:custGeom>
              <a:avLst/>
              <a:gdLst/>
              <a:ahLst/>
              <a:cxnLst/>
              <a:rect l="l" t="t" r="r" b="b"/>
              <a:pathLst>
                <a:path w="2555" h="2753" extrusionOk="0">
                  <a:moveTo>
                    <a:pt x="971" y="1"/>
                  </a:moveTo>
                  <a:cubicBezTo>
                    <a:pt x="244" y="1"/>
                    <a:pt x="1" y="1007"/>
                    <a:pt x="659" y="1329"/>
                  </a:cubicBezTo>
                  <a:cubicBezTo>
                    <a:pt x="678" y="1338"/>
                    <a:pt x="697" y="1348"/>
                    <a:pt x="716" y="1353"/>
                  </a:cubicBezTo>
                  <a:lnTo>
                    <a:pt x="1477" y="2729"/>
                  </a:lnTo>
                  <a:cubicBezTo>
                    <a:pt x="1477" y="2729"/>
                    <a:pt x="1679" y="2743"/>
                    <a:pt x="1886" y="2753"/>
                  </a:cubicBezTo>
                  <a:cubicBezTo>
                    <a:pt x="2328" y="2416"/>
                    <a:pt x="2554" y="1868"/>
                    <a:pt x="2477" y="1319"/>
                  </a:cubicBezTo>
                  <a:cubicBezTo>
                    <a:pt x="2391" y="689"/>
                    <a:pt x="1924" y="179"/>
                    <a:pt x="1303" y="39"/>
                  </a:cubicBezTo>
                  <a:cubicBezTo>
                    <a:pt x="1198" y="15"/>
                    <a:pt x="1087" y="1"/>
                    <a:pt x="976" y="1"/>
                  </a:cubicBezTo>
                  <a:cubicBezTo>
                    <a:pt x="974" y="1"/>
                    <a:pt x="973" y="1"/>
                    <a:pt x="971"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9" name="Google Shape;15259;p138"/>
            <p:cNvSpPr/>
            <p:nvPr/>
          </p:nvSpPr>
          <p:spPr>
            <a:xfrm>
              <a:off x="7997780" y="2656219"/>
              <a:ext cx="68559" cy="56337"/>
            </a:xfrm>
            <a:custGeom>
              <a:avLst/>
              <a:gdLst/>
              <a:ahLst/>
              <a:cxnLst/>
              <a:rect l="l" t="t" r="r" b="b"/>
              <a:pathLst>
                <a:path w="2614" h="2148" extrusionOk="0">
                  <a:moveTo>
                    <a:pt x="1003" y="1"/>
                  </a:moveTo>
                  <a:cubicBezTo>
                    <a:pt x="920" y="1"/>
                    <a:pt x="845" y="47"/>
                    <a:pt x="809" y="127"/>
                  </a:cubicBezTo>
                  <a:cubicBezTo>
                    <a:pt x="737" y="276"/>
                    <a:pt x="631" y="411"/>
                    <a:pt x="506" y="522"/>
                  </a:cubicBezTo>
                  <a:cubicBezTo>
                    <a:pt x="458" y="565"/>
                    <a:pt x="410" y="603"/>
                    <a:pt x="357" y="642"/>
                  </a:cubicBezTo>
                  <a:cubicBezTo>
                    <a:pt x="92" y="820"/>
                    <a:pt x="1" y="1171"/>
                    <a:pt x="150" y="1455"/>
                  </a:cubicBezTo>
                  <a:cubicBezTo>
                    <a:pt x="376" y="1883"/>
                    <a:pt x="819" y="2148"/>
                    <a:pt x="1305" y="2148"/>
                  </a:cubicBezTo>
                  <a:cubicBezTo>
                    <a:pt x="1988" y="2148"/>
                    <a:pt x="2560" y="1624"/>
                    <a:pt x="2609" y="940"/>
                  </a:cubicBezTo>
                  <a:cubicBezTo>
                    <a:pt x="2613" y="873"/>
                    <a:pt x="2589" y="810"/>
                    <a:pt x="2536" y="767"/>
                  </a:cubicBezTo>
                  <a:cubicBezTo>
                    <a:pt x="2103" y="406"/>
                    <a:pt x="1598" y="146"/>
                    <a:pt x="1054" y="7"/>
                  </a:cubicBezTo>
                  <a:cubicBezTo>
                    <a:pt x="1037" y="3"/>
                    <a:pt x="1020" y="1"/>
                    <a:pt x="1003"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0" name="Google Shape;15260;p138"/>
            <p:cNvSpPr/>
            <p:nvPr/>
          </p:nvSpPr>
          <p:spPr>
            <a:xfrm>
              <a:off x="7997911" y="2656219"/>
              <a:ext cx="68428" cy="55969"/>
            </a:xfrm>
            <a:custGeom>
              <a:avLst/>
              <a:gdLst/>
              <a:ahLst/>
              <a:cxnLst/>
              <a:rect l="l" t="t" r="r" b="b"/>
              <a:pathLst>
                <a:path w="2609" h="2134" extrusionOk="0">
                  <a:moveTo>
                    <a:pt x="1000" y="1"/>
                  </a:moveTo>
                  <a:cubicBezTo>
                    <a:pt x="916" y="1"/>
                    <a:pt x="836" y="51"/>
                    <a:pt x="804" y="127"/>
                  </a:cubicBezTo>
                  <a:cubicBezTo>
                    <a:pt x="751" y="233"/>
                    <a:pt x="684" y="334"/>
                    <a:pt x="602" y="421"/>
                  </a:cubicBezTo>
                  <a:cubicBezTo>
                    <a:pt x="573" y="454"/>
                    <a:pt x="539" y="488"/>
                    <a:pt x="501" y="522"/>
                  </a:cubicBezTo>
                  <a:cubicBezTo>
                    <a:pt x="457" y="560"/>
                    <a:pt x="409" y="603"/>
                    <a:pt x="356" y="637"/>
                  </a:cubicBezTo>
                  <a:cubicBezTo>
                    <a:pt x="53" y="844"/>
                    <a:pt x="0" y="1239"/>
                    <a:pt x="193" y="1537"/>
                  </a:cubicBezTo>
                  <a:cubicBezTo>
                    <a:pt x="395" y="1859"/>
                    <a:pt x="727" y="2076"/>
                    <a:pt x="1102" y="2134"/>
                  </a:cubicBezTo>
                  <a:cubicBezTo>
                    <a:pt x="838" y="1951"/>
                    <a:pt x="645" y="1710"/>
                    <a:pt x="645" y="1277"/>
                  </a:cubicBezTo>
                  <a:lnTo>
                    <a:pt x="645" y="1109"/>
                  </a:lnTo>
                  <a:cubicBezTo>
                    <a:pt x="693" y="1070"/>
                    <a:pt x="741" y="1036"/>
                    <a:pt x="794" y="988"/>
                  </a:cubicBezTo>
                  <a:cubicBezTo>
                    <a:pt x="915" y="883"/>
                    <a:pt x="1020" y="757"/>
                    <a:pt x="1107" y="623"/>
                  </a:cubicBezTo>
                  <a:cubicBezTo>
                    <a:pt x="1521" y="748"/>
                    <a:pt x="1911" y="960"/>
                    <a:pt x="2243" y="1239"/>
                  </a:cubicBezTo>
                  <a:cubicBezTo>
                    <a:pt x="2286" y="1277"/>
                    <a:pt x="2344" y="1325"/>
                    <a:pt x="2464" y="1441"/>
                  </a:cubicBezTo>
                  <a:cubicBezTo>
                    <a:pt x="2541" y="1320"/>
                    <a:pt x="2594" y="1080"/>
                    <a:pt x="2604" y="940"/>
                  </a:cubicBezTo>
                  <a:cubicBezTo>
                    <a:pt x="2608" y="873"/>
                    <a:pt x="2579" y="810"/>
                    <a:pt x="2531" y="767"/>
                  </a:cubicBezTo>
                  <a:cubicBezTo>
                    <a:pt x="2098" y="406"/>
                    <a:pt x="1593" y="146"/>
                    <a:pt x="1049" y="7"/>
                  </a:cubicBezTo>
                  <a:cubicBezTo>
                    <a:pt x="1033" y="3"/>
                    <a:pt x="1016" y="1"/>
                    <a:pt x="1000"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1" name="Google Shape;15261;p138"/>
            <p:cNvSpPr/>
            <p:nvPr/>
          </p:nvSpPr>
          <p:spPr>
            <a:xfrm>
              <a:off x="7980365" y="2742822"/>
              <a:ext cx="23002" cy="38528"/>
            </a:xfrm>
            <a:custGeom>
              <a:avLst/>
              <a:gdLst/>
              <a:ahLst/>
              <a:cxnLst/>
              <a:rect l="l" t="t" r="r" b="b"/>
              <a:pathLst>
                <a:path w="877" h="1469" extrusionOk="0">
                  <a:moveTo>
                    <a:pt x="135" y="1"/>
                  </a:moveTo>
                  <a:cubicBezTo>
                    <a:pt x="49" y="116"/>
                    <a:pt x="5" y="251"/>
                    <a:pt x="1" y="395"/>
                  </a:cubicBezTo>
                  <a:lnTo>
                    <a:pt x="1" y="1468"/>
                  </a:lnTo>
                  <a:lnTo>
                    <a:pt x="876" y="1468"/>
                  </a:lnTo>
                  <a:lnTo>
                    <a:pt x="876" y="804"/>
                  </a:lnTo>
                  <a:cubicBezTo>
                    <a:pt x="876" y="670"/>
                    <a:pt x="819" y="545"/>
                    <a:pt x="713" y="463"/>
                  </a:cubicBezTo>
                  <a:lnTo>
                    <a:pt x="135" y="1"/>
                  </a:ln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2" name="Google Shape;15262;p138"/>
            <p:cNvSpPr/>
            <p:nvPr/>
          </p:nvSpPr>
          <p:spPr>
            <a:xfrm>
              <a:off x="8060621" y="2742822"/>
              <a:ext cx="22870" cy="38528"/>
            </a:xfrm>
            <a:custGeom>
              <a:avLst/>
              <a:gdLst/>
              <a:ahLst/>
              <a:cxnLst/>
              <a:rect l="l" t="t" r="r" b="b"/>
              <a:pathLst>
                <a:path w="872" h="1469" extrusionOk="0">
                  <a:moveTo>
                    <a:pt x="742" y="1"/>
                  </a:moveTo>
                  <a:lnTo>
                    <a:pt x="164" y="463"/>
                  </a:lnTo>
                  <a:cubicBezTo>
                    <a:pt x="59" y="545"/>
                    <a:pt x="1" y="670"/>
                    <a:pt x="1" y="804"/>
                  </a:cubicBezTo>
                  <a:lnTo>
                    <a:pt x="1" y="1468"/>
                  </a:lnTo>
                  <a:lnTo>
                    <a:pt x="872" y="1468"/>
                  </a:lnTo>
                  <a:lnTo>
                    <a:pt x="872" y="395"/>
                  </a:lnTo>
                  <a:cubicBezTo>
                    <a:pt x="872" y="251"/>
                    <a:pt x="824" y="116"/>
                    <a:pt x="742" y="1"/>
                  </a:cubicBez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3" name="Google Shape;15263;p138"/>
            <p:cNvSpPr/>
            <p:nvPr/>
          </p:nvSpPr>
          <p:spPr>
            <a:xfrm>
              <a:off x="7975067" y="2592643"/>
              <a:ext cx="113985" cy="194293"/>
            </a:xfrm>
            <a:custGeom>
              <a:avLst/>
              <a:gdLst/>
              <a:ahLst/>
              <a:cxnLst/>
              <a:rect l="l" t="t" r="r" b="b"/>
              <a:pathLst>
                <a:path w="4346" h="7408" extrusionOk="0">
                  <a:moveTo>
                    <a:pt x="2171" y="410"/>
                  </a:moveTo>
                  <a:cubicBezTo>
                    <a:pt x="2536" y="410"/>
                    <a:pt x="2839" y="660"/>
                    <a:pt x="2839" y="973"/>
                  </a:cubicBezTo>
                  <a:lnTo>
                    <a:pt x="2839" y="1011"/>
                  </a:lnTo>
                  <a:cubicBezTo>
                    <a:pt x="2625" y="920"/>
                    <a:pt x="2398" y="874"/>
                    <a:pt x="2171" y="874"/>
                  </a:cubicBezTo>
                  <a:cubicBezTo>
                    <a:pt x="1943" y="874"/>
                    <a:pt x="1716" y="920"/>
                    <a:pt x="1502" y="1011"/>
                  </a:cubicBezTo>
                  <a:cubicBezTo>
                    <a:pt x="1507" y="997"/>
                    <a:pt x="1502" y="982"/>
                    <a:pt x="1502" y="973"/>
                  </a:cubicBezTo>
                  <a:cubicBezTo>
                    <a:pt x="1502" y="660"/>
                    <a:pt x="1800" y="410"/>
                    <a:pt x="2171" y="410"/>
                  </a:cubicBezTo>
                  <a:close/>
                  <a:moveTo>
                    <a:pt x="2173" y="1281"/>
                  </a:moveTo>
                  <a:cubicBezTo>
                    <a:pt x="3058" y="1281"/>
                    <a:pt x="3713" y="2154"/>
                    <a:pt x="3426" y="3023"/>
                  </a:cubicBezTo>
                  <a:cubicBezTo>
                    <a:pt x="2849" y="2431"/>
                    <a:pt x="1824" y="2200"/>
                    <a:pt x="1776" y="2190"/>
                  </a:cubicBezTo>
                  <a:cubicBezTo>
                    <a:pt x="1761" y="2187"/>
                    <a:pt x="1746" y="2185"/>
                    <a:pt x="1730" y="2185"/>
                  </a:cubicBezTo>
                  <a:cubicBezTo>
                    <a:pt x="1685" y="2185"/>
                    <a:pt x="1639" y="2200"/>
                    <a:pt x="1603" y="2229"/>
                  </a:cubicBezTo>
                  <a:cubicBezTo>
                    <a:pt x="1555" y="2267"/>
                    <a:pt x="1526" y="2325"/>
                    <a:pt x="1531" y="2387"/>
                  </a:cubicBezTo>
                  <a:cubicBezTo>
                    <a:pt x="1511" y="2503"/>
                    <a:pt x="1458" y="2604"/>
                    <a:pt x="1372" y="2681"/>
                  </a:cubicBezTo>
                  <a:cubicBezTo>
                    <a:pt x="1207" y="2827"/>
                    <a:pt x="1348" y="3043"/>
                    <a:pt x="1510" y="3043"/>
                  </a:cubicBezTo>
                  <a:cubicBezTo>
                    <a:pt x="1561" y="3043"/>
                    <a:pt x="1614" y="3022"/>
                    <a:pt x="1661" y="2970"/>
                  </a:cubicBezTo>
                  <a:cubicBezTo>
                    <a:pt x="1757" y="2878"/>
                    <a:pt x="1829" y="2763"/>
                    <a:pt x="1882" y="2638"/>
                  </a:cubicBezTo>
                  <a:cubicBezTo>
                    <a:pt x="2223" y="2744"/>
                    <a:pt x="2940" y="2999"/>
                    <a:pt x="3258" y="3451"/>
                  </a:cubicBezTo>
                  <a:cubicBezTo>
                    <a:pt x="3164" y="3982"/>
                    <a:pt x="2708" y="4366"/>
                    <a:pt x="2176" y="4366"/>
                  </a:cubicBezTo>
                  <a:cubicBezTo>
                    <a:pt x="2163" y="4366"/>
                    <a:pt x="2150" y="4366"/>
                    <a:pt x="2137" y="4365"/>
                  </a:cubicBezTo>
                  <a:cubicBezTo>
                    <a:pt x="1584" y="4351"/>
                    <a:pt x="1131" y="3927"/>
                    <a:pt x="1073" y="3384"/>
                  </a:cubicBezTo>
                  <a:lnTo>
                    <a:pt x="1069" y="3384"/>
                  </a:lnTo>
                  <a:cubicBezTo>
                    <a:pt x="1069" y="3355"/>
                    <a:pt x="1059" y="3326"/>
                    <a:pt x="1045" y="3297"/>
                  </a:cubicBezTo>
                  <a:cubicBezTo>
                    <a:pt x="535" y="2474"/>
                    <a:pt x="1059" y="1406"/>
                    <a:pt x="2017" y="1290"/>
                  </a:cubicBezTo>
                  <a:cubicBezTo>
                    <a:pt x="2070" y="1284"/>
                    <a:pt x="2122" y="1281"/>
                    <a:pt x="2173" y="1281"/>
                  </a:cubicBezTo>
                  <a:close/>
                  <a:moveTo>
                    <a:pt x="2618" y="4707"/>
                  </a:moveTo>
                  <a:lnTo>
                    <a:pt x="2618" y="4928"/>
                  </a:lnTo>
                  <a:cubicBezTo>
                    <a:pt x="2618" y="4995"/>
                    <a:pt x="2637" y="5063"/>
                    <a:pt x="2671" y="5125"/>
                  </a:cubicBezTo>
                  <a:lnTo>
                    <a:pt x="2171" y="5602"/>
                  </a:lnTo>
                  <a:lnTo>
                    <a:pt x="1670" y="5125"/>
                  </a:lnTo>
                  <a:cubicBezTo>
                    <a:pt x="1704" y="5063"/>
                    <a:pt x="1718" y="4995"/>
                    <a:pt x="1718" y="4923"/>
                  </a:cubicBezTo>
                  <a:lnTo>
                    <a:pt x="1718" y="4707"/>
                  </a:lnTo>
                  <a:cubicBezTo>
                    <a:pt x="1867" y="4755"/>
                    <a:pt x="2017" y="4774"/>
                    <a:pt x="2171" y="4779"/>
                  </a:cubicBezTo>
                  <a:cubicBezTo>
                    <a:pt x="2325" y="4779"/>
                    <a:pt x="2474" y="4755"/>
                    <a:pt x="2618" y="4707"/>
                  </a:cubicBezTo>
                  <a:close/>
                  <a:moveTo>
                    <a:pt x="2171" y="1"/>
                  </a:moveTo>
                  <a:cubicBezTo>
                    <a:pt x="1574" y="1"/>
                    <a:pt x="1093" y="439"/>
                    <a:pt x="1093" y="973"/>
                  </a:cubicBezTo>
                  <a:cubicBezTo>
                    <a:pt x="1093" y="1055"/>
                    <a:pt x="1102" y="1141"/>
                    <a:pt x="1131" y="1223"/>
                  </a:cubicBezTo>
                  <a:cubicBezTo>
                    <a:pt x="429" y="1748"/>
                    <a:pt x="231" y="2715"/>
                    <a:pt x="669" y="3475"/>
                  </a:cubicBezTo>
                  <a:cubicBezTo>
                    <a:pt x="727" y="3894"/>
                    <a:pt x="963" y="4269"/>
                    <a:pt x="1309" y="4509"/>
                  </a:cubicBezTo>
                  <a:lnTo>
                    <a:pt x="1309" y="4928"/>
                  </a:lnTo>
                  <a:cubicBezTo>
                    <a:pt x="1309" y="4933"/>
                    <a:pt x="1309" y="4938"/>
                    <a:pt x="1304" y="4938"/>
                  </a:cubicBezTo>
                  <a:lnTo>
                    <a:pt x="477" y="5351"/>
                  </a:lnTo>
                  <a:cubicBezTo>
                    <a:pt x="183" y="5496"/>
                    <a:pt x="0" y="5794"/>
                    <a:pt x="0" y="6121"/>
                  </a:cubicBezTo>
                  <a:lnTo>
                    <a:pt x="0" y="7194"/>
                  </a:lnTo>
                  <a:cubicBezTo>
                    <a:pt x="8" y="7322"/>
                    <a:pt x="106" y="7386"/>
                    <a:pt x="205" y="7386"/>
                  </a:cubicBezTo>
                  <a:cubicBezTo>
                    <a:pt x="304" y="7386"/>
                    <a:pt x="402" y="7322"/>
                    <a:pt x="409" y="7194"/>
                  </a:cubicBezTo>
                  <a:lnTo>
                    <a:pt x="409" y="6121"/>
                  </a:lnTo>
                  <a:cubicBezTo>
                    <a:pt x="409" y="5948"/>
                    <a:pt x="506" y="5794"/>
                    <a:pt x="660" y="5717"/>
                  </a:cubicBezTo>
                  <a:lnTo>
                    <a:pt x="1338" y="5376"/>
                  </a:lnTo>
                  <a:lnTo>
                    <a:pt x="1964" y="5972"/>
                  </a:lnTo>
                  <a:lnTo>
                    <a:pt x="1964" y="7194"/>
                  </a:lnTo>
                  <a:cubicBezTo>
                    <a:pt x="1971" y="7322"/>
                    <a:pt x="2070" y="7386"/>
                    <a:pt x="2168" y="7386"/>
                  </a:cubicBezTo>
                  <a:cubicBezTo>
                    <a:pt x="2267" y="7386"/>
                    <a:pt x="2365" y="7322"/>
                    <a:pt x="2373" y="7194"/>
                  </a:cubicBezTo>
                  <a:lnTo>
                    <a:pt x="2373" y="5972"/>
                  </a:lnTo>
                  <a:lnTo>
                    <a:pt x="2998" y="5376"/>
                  </a:lnTo>
                  <a:lnTo>
                    <a:pt x="3681" y="5717"/>
                  </a:lnTo>
                  <a:cubicBezTo>
                    <a:pt x="3835" y="5794"/>
                    <a:pt x="3932" y="5948"/>
                    <a:pt x="3932" y="6121"/>
                  </a:cubicBezTo>
                  <a:lnTo>
                    <a:pt x="3932" y="7194"/>
                  </a:lnTo>
                  <a:cubicBezTo>
                    <a:pt x="3922" y="7336"/>
                    <a:pt x="4028" y="7407"/>
                    <a:pt x="4134" y="7407"/>
                  </a:cubicBezTo>
                  <a:cubicBezTo>
                    <a:pt x="4240" y="7407"/>
                    <a:pt x="4345" y="7336"/>
                    <a:pt x="4336" y="7194"/>
                  </a:cubicBezTo>
                  <a:lnTo>
                    <a:pt x="4336" y="6121"/>
                  </a:lnTo>
                  <a:cubicBezTo>
                    <a:pt x="4341" y="5794"/>
                    <a:pt x="4153" y="5496"/>
                    <a:pt x="3864" y="5351"/>
                  </a:cubicBezTo>
                  <a:lnTo>
                    <a:pt x="3037" y="4938"/>
                  </a:lnTo>
                  <a:cubicBezTo>
                    <a:pt x="3032" y="4938"/>
                    <a:pt x="3027" y="4933"/>
                    <a:pt x="3027" y="4928"/>
                  </a:cubicBezTo>
                  <a:lnTo>
                    <a:pt x="3027" y="4509"/>
                  </a:lnTo>
                  <a:cubicBezTo>
                    <a:pt x="3378" y="4269"/>
                    <a:pt x="3609" y="3894"/>
                    <a:pt x="3672" y="3475"/>
                  </a:cubicBezTo>
                  <a:cubicBezTo>
                    <a:pt x="4110" y="2715"/>
                    <a:pt x="3912" y="1748"/>
                    <a:pt x="3210" y="1223"/>
                  </a:cubicBezTo>
                  <a:cubicBezTo>
                    <a:pt x="3234" y="1141"/>
                    <a:pt x="3248" y="1055"/>
                    <a:pt x="3248" y="973"/>
                  </a:cubicBezTo>
                  <a:cubicBezTo>
                    <a:pt x="3248" y="439"/>
                    <a:pt x="2767" y="1"/>
                    <a:pt x="21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4" name="Google Shape;15264;p138"/>
            <p:cNvSpPr/>
            <p:nvPr/>
          </p:nvSpPr>
          <p:spPr>
            <a:xfrm>
              <a:off x="7997911" y="2760132"/>
              <a:ext cx="10753" cy="26201"/>
            </a:xfrm>
            <a:custGeom>
              <a:avLst/>
              <a:gdLst/>
              <a:ahLst/>
              <a:cxnLst/>
              <a:rect l="l" t="t" r="r" b="b"/>
              <a:pathLst>
                <a:path w="410" h="999" extrusionOk="0">
                  <a:moveTo>
                    <a:pt x="207" y="0"/>
                  </a:moveTo>
                  <a:cubicBezTo>
                    <a:pt x="92" y="0"/>
                    <a:pt x="0" y="91"/>
                    <a:pt x="0" y="202"/>
                  </a:cubicBezTo>
                  <a:lnTo>
                    <a:pt x="0" y="804"/>
                  </a:lnTo>
                  <a:cubicBezTo>
                    <a:pt x="8" y="933"/>
                    <a:pt x="106" y="998"/>
                    <a:pt x="205" y="998"/>
                  </a:cubicBezTo>
                  <a:cubicBezTo>
                    <a:pt x="304" y="998"/>
                    <a:pt x="402" y="933"/>
                    <a:pt x="409" y="804"/>
                  </a:cubicBezTo>
                  <a:lnTo>
                    <a:pt x="409" y="202"/>
                  </a:lnTo>
                  <a:cubicBezTo>
                    <a:pt x="409" y="91"/>
                    <a:pt x="318" y="0"/>
                    <a:pt x="2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5" name="Google Shape;15265;p138"/>
            <p:cNvSpPr/>
            <p:nvPr/>
          </p:nvSpPr>
          <p:spPr>
            <a:xfrm>
              <a:off x="8055192" y="2760132"/>
              <a:ext cx="10753" cy="26201"/>
            </a:xfrm>
            <a:custGeom>
              <a:avLst/>
              <a:gdLst/>
              <a:ahLst/>
              <a:cxnLst/>
              <a:rect l="l" t="t" r="r" b="b"/>
              <a:pathLst>
                <a:path w="410" h="999" extrusionOk="0">
                  <a:moveTo>
                    <a:pt x="208" y="0"/>
                  </a:moveTo>
                  <a:cubicBezTo>
                    <a:pt x="92" y="0"/>
                    <a:pt x="1" y="91"/>
                    <a:pt x="1" y="202"/>
                  </a:cubicBezTo>
                  <a:lnTo>
                    <a:pt x="1" y="804"/>
                  </a:lnTo>
                  <a:cubicBezTo>
                    <a:pt x="8" y="933"/>
                    <a:pt x="107" y="998"/>
                    <a:pt x="205" y="998"/>
                  </a:cubicBezTo>
                  <a:cubicBezTo>
                    <a:pt x="304" y="998"/>
                    <a:pt x="403" y="933"/>
                    <a:pt x="410" y="804"/>
                  </a:cubicBezTo>
                  <a:lnTo>
                    <a:pt x="410" y="202"/>
                  </a:lnTo>
                  <a:cubicBezTo>
                    <a:pt x="410" y="91"/>
                    <a:pt x="318" y="0"/>
                    <a:pt x="2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6" name="Google Shape;15266;p138"/>
            <p:cNvSpPr/>
            <p:nvPr/>
          </p:nvSpPr>
          <p:spPr>
            <a:xfrm>
              <a:off x="8081078" y="2604420"/>
              <a:ext cx="140238" cy="113775"/>
            </a:xfrm>
            <a:custGeom>
              <a:avLst/>
              <a:gdLst/>
              <a:ahLst/>
              <a:cxnLst/>
              <a:rect l="l" t="t" r="r" b="b"/>
              <a:pathLst>
                <a:path w="5347" h="4338" extrusionOk="0">
                  <a:moveTo>
                    <a:pt x="2717" y="1"/>
                  </a:moveTo>
                  <a:cubicBezTo>
                    <a:pt x="2618" y="1"/>
                    <a:pt x="2519" y="64"/>
                    <a:pt x="2512" y="192"/>
                  </a:cubicBezTo>
                  <a:lnTo>
                    <a:pt x="2512" y="2482"/>
                  </a:lnTo>
                  <a:lnTo>
                    <a:pt x="202" y="3950"/>
                  </a:lnTo>
                  <a:cubicBezTo>
                    <a:pt x="0" y="4069"/>
                    <a:pt x="121" y="4338"/>
                    <a:pt x="302" y="4338"/>
                  </a:cubicBezTo>
                  <a:cubicBezTo>
                    <a:pt x="341" y="4338"/>
                    <a:pt x="382" y="4325"/>
                    <a:pt x="424" y="4296"/>
                  </a:cubicBezTo>
                  <a:lnTo>
                    <a:pt x="2714" y="2838"/>
                  </a:lnTo>
                  <a:lnTo>
                    <a:pt x="5005" y="4296"/>
                  </a:lnTo>
                  <a:cubicBezTo>
                    <a:pt x="5038" y="4316"/>
                    <a:pt x="5076" y="4326"/>
                    <a:pt x="5112" y="4326"/>
                  </a:cubicBezTo>
                  <a:cubicBezTo>
                    <a:pt x="5181" y="4326"/>
                    <a:pt x="5248" y="4293"/>
                    <a:pt x="5288" y="4234"/>
                  </a:cubicBezTo>
                  <a:cubicBezTo>
                    <a:pt x="5346" y="4137"/>
                    <a:pt x="5322" y="4012"/>
                    <a:pt x="5226" y="3950"/>
                  </a:cubicBezTo>
                  <a:lnTo>
                    <a:pt x="2921" y="2482"/>
                  </a:lnTo>
                  <a:lnTo>
                    <a:pt x="2921" y="192"/>
                  </a:lnTo>
                  <a:cubicBezTo>
                    <a:pt x="2914" y="64"/>
                    <a:pt x="2815" y="1"/>
                    <a:pt x="27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7" name="Google Shape;15267;p138"/>
            <p:cNvSpPr/>
            <p:nvPr/>
          </p:nvSpPr>
          <p:spPr>
            <a:xfrm>
              <a:off x="8095215" y="2420906"/>
              <a:ext cx="113854" cy="171030"/>
            </a:xfrm>
            <a:custGeom>
              <a:avLst/>
              <a:gdLst/>
              <a:ahLst/>
              <a:cxnLst/>
              <a:rect l="l" t="t" r="r" b="b"/>
              <a:pathLst>
                <a:path w="4341" h="6521" extrusionOk="0">
                  <a:moveTo>
                    <a:pt x="2175" y="408"/>
                  </a:moveTo>
                  <a:cubicBezTo>
                    <a:pt x="2506" y="408"/>
                    <a:pt x="2837" y="537"/>
                    <a:pt x="3085" y="794"/>
                  </a:cubicBezTo>
                  <a:cubicBezTo>
                    <a:pt x="3330" y="1054"/>
                    <a:pt x="3479" y="1391"/>
                    <a:pt x="3498" y="1747"/>
                  </a:cubicBezTo>
                  <a:cubicBezTo>
                    <a:pt x="3508" y="1877"/>
                    <a:pt x="3527" y="2050"/>
                    <a:pt x="3556" y="2233"/>
                  </a:cubicBezTo>
                  <a:cubicBezTo>
                    <a:pt x="3335" y="1857"/>
                    <a:pt x="2979" y="1583"/>
                    <a:pt x="2507" y="1434"/>
                  </a:cubicBezTo>
                  <a:cubicBezTo>
                    <a:pt x="2257" y="1352"/>
                    <a:pt x="1997" y="1314"/>
                    <a:pt x="1732" y="1314"/>
                  </a:cubicBezTo>
                  <a:cubicBezTo>
                    <a:pt x="1680" y="1314"/>
                    <a:pt x="1627" y="1338"/>
                    <a:pt x="1588" y="1371"/>
                  </a:cubicBezTo>
                  <a:lnTo>
                    <a:pt x="1222" y="1756"/>
                  </a:lnTo>
                  <a:cubicBezTo>
                    <a:pt x="1062" y="1905"/>
                    <a:pt x="1205" y="2115"/>
                    <a:pt x="1365" y="2115"/>
                  </a:cubicBezTo>
                  <a:cubicBezTo>
                    <a:pt x="1417" y="2115"/>
                    <a:pt x="1470" y="2093"/>
                    <a:pt x="1516" y="2040"/>
                  </a:cubicBezTo>
                  <a:lnTo>
                    <a:pt x="1824" y="1723"/>
                  </a:lnTo>
                  <a:cubicBezTo>
                    <a:pt x="2016" y="1732"/>
                    <a:pt x="2209" y="1766"/>
                    <a:pt x="2396" y="1829"/>
                  </a:cubicBezTo>
                  <a:cubicBezTo>
                    <a:pt x="2820" y="1963"/>
                    <a:pt x="3109" y="2209"/>
                    <a:pt x="3267" y="2560"/>
                  </a:cubicBezTo>
                  <a:cubicBezTo>
                    <a:pt x="3185" y="3097"/>
                    <a:pt x="2720" y="3492"/>
                    <a:pt x="2181" y="3492"/>
                  </a:cubicBezTo>
                  <a:cubicBezTo>
                    <a:pt x="2150" y="3492"/>
                    <a:pt x="2119" y="3491"/>
                    <a:pt x="2089" y="3489"/>
                  </a:cubicBezTo>
                  <a:cubicBezTo>
                    <a:pt x="1516" y="3445"/>
                    <a:pt x="1068" y="2964"/>
                    <a:pt x="1068" y="2387"/>
                  </a:cubicBezTo>
                  <a:cubicBezTo>
                    <a:pt x="1068" y="2270"/>
                    <a:pt x="974" y="2184"/>
                    <a:pt x="865" y="2184"/>
                  </a:cubicBezTo>
                  <a:cubicBezTo>
                    <a:pt x="843" y="2184"/>
                    <a:pt x="821" y="2187"/>
                    <a:pt x="799" y="2194"/>
                  </a:cubicBezTo>
                  <a:cubicBezTo>
                    <a:pt x="828" y="2021"/>
                    <a:pt x="842" y="1867"/>
                    <a:pt x="852" y="1747"/>
                  </a:cubicBezTo>
                  <a:cubicBezTo>
                    <a:pt x="871" y="1391"/>
                    <a:pt x="1016" y="1054"/>
                    <a:pt x="1261" y="794"/>
                  </a:cubicBezTo>
                  <a:cubicBezTo>
                    <a:pt x="1511" y="537"/>
                    <a:pt x="1843" y="408"/>
                    <a:pt x="2175" y="408"/>
                  </a:cubicBezTo>
                  <a:close/>
                  <a:moveTo>
                    <a:pt x="703" y="2748"/>
                  </a:moveTo>
                  <a:cubicBezTo>
                    <a:pt x="794" y="3108"/>
                    <a:pt x="1011" y="3421"/>
                    <a:pt x="1314" y="3633"/>
                  </a:cubicBezTo>
                  <a:lnTo>
                    <a:pt x="1314" y="3854"/>
                  </a:lnTo>
                  <a:cubicBezTo>
                    <a:pt x="1025" y="3811"/>
                    <a:pt x="746" y="3724"/>
                    <a:pt x="481" y="3609"/>
                  </a:cubicBezTo>
                  <a:cubicBezTo>
                    <a:pt x="472" y="3609"/>
                    <a:pt x="472" y="3594"/>
                    <a:pt x="477" y="3590"/>
                  </a:cubicBezTo>
                  <a:cubicBezTo>
                    <a:pt x="573" y="3315"/>
                    <a:pt x="650" y="3036"/>
                    <a:pt x="703" y="2748"/>
                  </a:cubicBezTo>
                  <a:close/>
                  <a:moveTo>
                    <a:pt x="3643" y="2748"/>
                  </a:moveTo>
                  <a:cubicBezTo>
                    <a:pt x="3700" y="3031"/>
                    <a:pt x="3773" y="3315"/>
                    <a:pt x="3869" y="3590"/>
                  </a:cubicBezTo>
                  <a:cubicBezTo>
                    <a:pt x="3869" y="3590"/>
                    <a:pt x="3878" y="3609"/>
                    <a:pt x="3864" y="3609"/>
                  </a:cubicBezTo>
                  <a:lnTo>
                    <a:pt x="3864" y="3614"/>
                  </a:lnTo>
                  <a:cubicBezTo>
                    <a:pt x="3599" y="3729"/>
                    <a:pt x="3320" y="3811"/>
                    <a:pt x="3032" y="3859"/>
                  </a:cubicBezTo>
                  <a:lnTo>
                    <a:pt x="3032" y="3638"/>
                  </a:lnTo>
                  <a:cubicBezTo>
                    <a:pt x="3340" y="3426"/>
                    <a:pt x="3556" y="3108"/>
                    <a:pt x="3643" y="2748"/>
                  </a:cubicBezTo>
                  <a:close/>
                  <a:moveTo>
                    <a:pt x="2627" y="3835"/>
                  </a:moveTo>
                  <a:lnTo>
                    <a:pt x="2627" y="4052"/>
                  </a:lnTo>
                  <a:cubicBezTo>
                    <a:pt x="2623" y="4119"/>
                    <a:pt x="2642" y="4191"/>
                    <a:pt x="2676" y="4254"/>
                  </a:cubicBezTo>
                  <a:lnTo>
                    <a:pt x="2483" y="4432"/>
                  </a:lnTo>
                  <a:cubicBezTo>
                    <a:pt x="2397" y="4515"/>
                    <a:pt x="2286" y="4556"/>
                    <a:pt x="2175" y="4556"/>
                  </a:cubicBezTo>
                  <a:cubicBezTo>
                    <a:pt x="2062" y="4556"/>
                    <a:pt x="1950" y="4514"/>
                    <a:pt x="1862" y="4432"/>
                  </a:cubicBezTo>
                  <a:lnTo>
                    <a:pt x="1675" y="4249"/>
                  </a:lnTo>
                  <a:cubicBezTo>
                    <a:pt x="1704" y="4186"/>
                    <a:pt x="1723" y="4119"/>
                    <a:pt x="1723" y="4052"/>
                  </a:cubicBezTo>
                  <a:lnTo>
                    <a:pt x="1723" y="3835"/>
                  </a:lnTo>
                  <a:cubicBezTo>
                    <a:pt x="1870" y="3881"/>
                    <a:pt x="2021" y="3904"/>
                    <a:pt x="2173" y="3904"/>
                  </a:cubicBezTo>
                  <a:cubicBezTo>
                    <a:pt x="2326" y="3904"/>
                    <a:pt x="2478" y="3881"/>
                    <a:pt x="2627" y="3835"/>
                  </a:cubicBezTo>
                  <a:close/>
                  <a:moveTo>
                    <a:pt x="2170" y="0"/>
                  </a:moveTo>
                  <a:cubicBezTo>
                    <a:pt x="1256" y="0"/>
                    <a:pt x="510" y="741"/>
                    <a:pt x="438" y="1718"/>
                  </a:cubicBezTo>
                  <a:cubicBezTo>
                    <a:pt x="409" y="2117"/>
                    <a:pt x="270" y="2964"/>
                    <a:pt x="92" y="3450"/>
                  </a:cubicBezTo>
                  <a:cubicBezTo>
                    <a:pt x="10" y="3657"/>
                    <a:pt x="106" y="3888"/>
                    <a:pt x="308" y="3984"/>
                  </a:cubicBezTo>
                  <a:cubicBezTo>
                    <a:pt x="534" y="4085"/>
                    <a:pt x="765" y="4162"/>
                    <a:pt x="1006" y="4215"/>
                  </a:cubicBezTo>
                  <a:lnTo>
                    <a:pt x="477" y="4480"/>
                  </a:lnTo>
                  <a:cubicBezTo>
                    <a:pt x="188" y="4624"/>
                    <a:pt x="0" y="4922"/>
                    <a:pt x="0" y="5245"/>
                  </a:cubicBezTo>
                  <a:lnTo>
                    <a:pt x="0" y="6318"/>
                  </a:lnTo>
                  <a:cubicBezTo>
                    <a:pt x="5" y="6430"/>
                    <a:pt x="92" y="6520"/>
                    <a:pt x="199" y="6520"/>
                  </a:cubicBezTo>
                  <a:cubicBezTo>
                    <a:pt x="202" y="6520"/>
                    <a:pt x="204" y="6520"/>
                    <a:pt x="207" y="6520"/>
                  </a:cubicBezTo>
                  <a:cubicBezTo>
                    <a:pt x="323" y="6520"/>
                    <a:pt x="414" y="6429"/>
                    <a:pt x="414" y="6318"/>
                  </a:cubicBezTo>
                  <a:lnTo>
                    <a:pt x="414" y="5245"/>
                  </a:lnTo>
                  <a:cubicBezTo>
                    <a:pt x="414" y="5076"/>
                    <a:pt x="510" y="4918"/>
                    <a:pt x="664" y="4841"/>
                  </a:cubicBezTo>
                  <a:lnTo>
                    <a:pt x="1343" y="4504"/>
                  </a:lnTo>
                  <a:lnTo>
                    <a:pt x="1583" y="4725"/>
                  </a:lnTo>
                  <a:cubicBezTo>
                    <a:pt x="1749" y="4884"/>
                    <a:pt x="1962" y="4963"/>
                    <a:pt x="2175" y="4963"/>
                  </a:cubicBezTo>
                  <a:cubicBezTo>
                    <a:pt x="2388" y="4963"/>
                    <a:pt x="2601" y="4884"/>
                    <a:pt x="2767" y="4725"/>
                  </a:cubicBezTo>
                  <a:lnTo>
                    <a:pt x="3003" y="4504"/>
                  </a:lnTo>
                  <a:lnTo>
                    <a:pt x="3686" y="4841"/>
                  </a:lnTo>
                  <a:cubicBezTo>
                    <a:pt x="3835" y="4918"/>
                    <a:pt x="3931" y="5076"/>
                    <a:pt x="3931" y="5245"/>
                  </a:cubicBezTo>
                  <a:lnTo>
                    <a:pt x="3931" y="6318"/>
                  </a:lnTo>
                  <a:cubicBezTo>
                    <a:pt x="3939" y="6445"/>
                    <a:pt x="4037" y="6509"/>
                    <a:pt x="4136" y="6509"/>
                  </a:cubicBezTo>
                  <a:cubicBezTo>
                    <a:pt x="4235" y="6509"/>
                    <a:pt x="4333" y="6445"/>
                    <a:pt x="4340" y="6318"/>
                  </a:cubicBezTo>
                  <a:lnTo>
                    <a:pt x="4340" y="5245"/>
                  </a:lnTo>
                  <a:cubicBezTo>
                    <a:pt x="4340" y="4918"/>
                    <a:pt x="4158" y="4619"/>
                    <a:pt x="3869" y="4475"/>
                  </a:cubicBezTo>
                  <a:lnTo>
                    <a:pt x="3340" y="4215"/>
                  </a:lnTo>
                  <a:cubicBezTo>
                    <a:pt x="3580" y="4162"/>
                    <a:pt x="3811" y="4085"/>
                    <a:pt x="4037" y="3984"/>
                  </a:cubicBezTo>
                  <a:cubicBezTo>
                    <a:pt x="4239" y="3888"/>
                    <a:pt x="4331" y="3657"/>
                    <a:pt x="4254" y="3450"/>
                  </a:cubicBezTo>
                  <a:cubicBezTo>
                    <a:pt x="4071" y="2969"/>
                    <a:pt x="3931" y="2117"/>
                    <a:pt x="3903" y="1718"/>
                  </a:cubicBezTo>
                  <a:cubicBezTo>
                    <a:pt x="3835" y="741"/>
                    <a:pt x="3089" y="0"/>
                    <a:pt x="21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8" name="Google Shape;15268;p138"/>
            <p:cNvSpPr/>
            <p:nvPr/>
          </p:nvSpPr>
          <p:spPr>
            <a:xfrm>
              <a:off x="8117980" y="2565131"/>
              <a:ext cx="11147" cy="27067"/>
            </a:xfrm>
            <a:custGeom>
              <a:avLst/>
              <a:gdLst/>
              <a:ahLst/>
              <a:cxnLst/>
              <a:rect l="l" t="t" r="r" b="b"/>
              <a:pathLst>
                <a:path w="425" h="1032" extrusionOk="0">
                  <a:moveTo>
                    <a:pt x="212" y="1"/>
                  </a:moveTo>
                  <a:cubicBezTo>
                    <a:pt x="107" y="1"/>
                    <a:pt x="1" y="73"/>
                    <a:pt x="8" y="217"/>
                  </a:cubicBezTo>
                  <a:lnTo>
                    <a:pt x="8" y="819"/>
                  </a:lnTo>
                  <a:cubicBezTo>
                    <a:pt x="1" y="961"/>
                    <a:pt x="107" y="1032"/>
                    <a:pt x="212" y="1032"/>
                  </a:cubicBezTo>
                  <a:cubicBezTo>
                    <a:pt x="318" y="1032"/>
                    <a:pt x="424" y="961"/>
                    <a:pt x="417" y="819"/>
                  </a:cubicBezTo>
                  <a:lnTo>
                    <a:pt x="417" y="217"/>
                  </a:lnTo>
                  <a:cubicBezTo>
                    <a:pt x="424" y="73"/>
                    <a:pt x="318" y="1"/>
                    <a:pt x="2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9" name="Google Shape;15269;p138"/>
            <p:cNvSpPr/>
            <p:nvPr/>
          </p:nvSpPr>
          <p:spPr>
            <a:xfrm>
              <a:off x="8175209" y="2565708"/>
              <a:ext cx="11147" cy="26490"/>
            </a:xfrm>
            <a:custGeom>
              <a:avLst/>
              <a:gdLst/>
              <a:ahLst/>
              <a:cxnLst/>
              <a:rect l="l" t="t" r="r" b="b"/>
              <a:pathLst>
                <a:path w="425" h="1010" extrusionOk="0">
                  <a:moveTo>
                    <a:pt x="211" y="1"/>
                  </a:moveTo>
                  <a:cubicBezTo>
                    <a:pt x="113" y="1"/>
                    <a:pt x="15" y="66"/>
                    <a:pt x="10" y="195"/>
                  </a:cubicBezTo>
                  <a:lnTo>
                    <a:pt x="10" y="797"/>
                  </a:lnTo>
                  <a:cubicBezTo>
                    <a:pt x="1" y="939"/>
                    <a:pt x="107" y="1010"/>
                    <a:pt x="213" y="1010"/>
                  </a:cubicBezTo>
                  <a:cubicBezTo>
                    <a:pt x="318" y="1010"/>
                    <a:pt x="424" y="939"/>
                    <a:pt x="415" y="797"/>
                  </a:cubicBezTo>
                  <a:lnTo>
                    <a:pt x="415" y="195"/>
                  </a:lnTo>
                  <a:cubicBezTo>
                    <a:pt x="407" y="66"/>
                    <a:pt x="309" y="1"/>
                    <a:pt x="2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0" name="Google Shape;15270;p138"/>
            <p:cNvSpPr/>
            <p:nvPr/>
          </p:nvSpPr>
          <p:spPr>
            <a:xfrm>
              <a:off x="8248410" y="2644154"/>
              <a:ext cx="48547" cy="16366"/>
            </a:xfrm>
            <a:custGeom>
              <a:avLst/>
              <a:gdLst/>
              <a:ahLst/>
              <a:cxnLst/>
              <a:rect l="l" t="t" r="r" b="b"/>
              <a:pathLst>
                <a:path w="1851" h="624" extrusionOk="0">
                  <a:moveTo>
                    <a:pt x="261" y="0"/>
                  </a:moveTo>
                  <a:cubicBezTo>
                    <a:pt x="1" y="14"/>
                    <a:pt x="1" y="395"/>
                    <a:pt x="261" y="409"/>
                  </a:cubicBezTo>
                  <a:cubicBezTo>
                    <a:pt x="491" y="414"/>
                    <a:pt x="1160" y="448"/>
                    <a:pt x="1483" y="606"/>
                  </a:cubicBezTo>
                  <a:cubicBezTo>
                    <a:pt x="1511" y="618"/>
                    <a:pt x="1539" y="624"/>
                    <a:pt x="1565" y="624"/>
                  </a:cubicBezTo>
                  <a:cubicBezTo>
                    <a:pt x="1748" y="624"/>
                    <a:pt x="1850" y="354"/>
                    <a:pt x="1661" y="241"/>
                  </a:cubicBezTo>
                  <a:cubicBezTo>
                    <a:pt x="1184" y="5"/>
                    <a:pt x="299" y="0"/>
                    <a:pt x="2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1" name="Google Shape;15271;p138"/>
            <p:cNvSpPr/>
            <p:nvPr/>
          </p:nvSpPr>
          <p:spPr>
            <a:xfrm>
              <a:off x="8209803" y="2615619"/>
              <a:ext cx="125210" cy="170741"/>
            </a:xfrm>
            <a:custGeom>
              <a:avLst/>
              <a:gdLst/>
              <a:ahLst/>
              <a:cxnLst/>
              <a:rect l="l" t="t" r="r" b="b"/>
              <a:pathLst>
                <a:path w="4774" h="6510" extrusionOk="0">
                  <a:moveTo>
                    <a:pt x="3715" y="405"/>
                  </a:moveTo>
                  <a:lnTo>
                    <a:pt x="3715" y="1256"/>
                  </a:lnTo>
                  <a:cubicBezTo>
                    <a:pt x="3710" y="1391"/>
                    <a:pt x="3681" y="1531"/>
                    <a:pt x="3619" y="1651"/>
                  </a:cubicBezTo>
                  <a:lnTo>
                    <a:pt x="3518" y="1858"/>
                  </a:lnTo>
                  <a:cubicBezTo>
                    <a:pt x="3503" y="1887"/>
                    <a:pt x="3494" y="1916"/>
                    <a:pt x="3494" y="1949"/>
                  </a:cubicBezTo>
                  <a:lnTo>
                    <a:pt x="3494" y="2387"/>
                  </a:lnTo>
                  <a:cubicBezTo>
                    <a:pt x="3494" y="2998"/>
                    <a:pt x="2998" y="3490"/>
                    <a:pt x="2396" y="3490"/>
                  </a:cubicBezTo>
                  <a:cubicBezTo>
                    <a:pt x="2382" y="3490"/>
                    <a:pt x="2368" y="3490"/>
                    <a:pt x="2353" y="3489"/>
                  </a:cubicBezTo>
                  <a:cubicBezTo>
                    <a:pt x="1766" y="3475"/>
                    <a:pt x="1285" y="2955"/>
                    <a:pt x="1285" y="2329"/>
                  </a:cubicBezTo>
                  <a:lnTo>
                    <a:pt x="1285" y="1949"/>
                  </a:lnTo>
                  <a:cubicBezTo>
                    <a:pt x="1285" y="1920"/>
                    <a:pt x="1275" y="1887"/>
                    <a:pt x="1261" y="1858"/>
                  </a:cubicBezTo>
                  <a:lnTo>
                    <a:pt x="1136" y="1608"/>
                  </a:lnTo>
                  <a:cubicBezTo>
                    <a:pt x="1088" y="1511"/>
                    <a:pt x="1064" y="1410"/>
                    <a:pt x="1064" y="1305"/>
                  </a:cubicBezTo>
                  <a:lnTo>
                    <a:pt x="1064" y="1295"/>
                  </a:lnTo>
                  <a:cubicBezTo>
                    <a:pt x="1064" y="804"/>
                    <a:pt x="1463" y="410"/>
                    <a:pt x="1954" y="405"/>
                  </a:cubicBezTo>
                  <a:close/>
                  <a:moveTo>
                    <a:pt x="1939" y="3826"/>
                  </a:moveTo>
                  <a:cubicBezTo>
                    <a:pt x="2069" y="3869"/>
                    <a:pt x="2204" y="3893"/>
                    <a:pt x="2344" y="3898"/>
                  </a:cubicBezTo>
                  <a:lnTo>
                    <a:pt x="2387" y="3898"/>
                  </a:lnTo>
                  <a:cubicBezTo>
                    <a:pt x="2541" y="3898"/>
                    <a:pt x="2695" y="3879"/>
                    <a:pt x="2839" y="3831"/>
                  </a:cubicBezTo>
                  <a:cubicBezTo>
                    <a:pt x="2844" y="3893"/>
                    <a:pt x="2854" y="3956"/>
                    <a:pt x="2873" y="4014"/>
                  </a:cubicBezTo>
                  <a:lnTo>
                    <a:pt x="2704" y="4182"/>
                  </a:lnTo>
                  <a:cubicBezTo>
                    <a:pt x="2618" y="4269"/>
                    <a:pt x="2504" y="4312"/>
                    <a:pt x="2389" y="4312"/>
                  </a:cubicBezTo>
                  <a:cubicBezTo>
                    <a:pt x="2274" y="4312"/>
                    <a:pt x="2158" y="4269"/>
                    <a:pt x="2069" y="4182"/>
                  </a:cubicBezTo>
                  <a:lnTo>
                    <a:pt x="1901" y="4014"/>
                  </a:lnTo>
                  <a:cubicBezTo>
                    <a:pt x="1925" y="3956"/>
                    <a:pt x="1935" y="3893"/>
                    <a:pt x="1939" y="3826"/>
                  </a:cubicBezTo>
                  <a:close/>
                  <a:moveTo>
                    <a:pt x="1954" y="1"/>
                  </a:moveTo>
                  <a:cubicBezTo>
                    <a:pt x="1237" y="1"/>
                    <a:pt x="655" y="578"/>
                    <a:pt x="655" y="1295"/>
                  </a:cubicBezTo>
                  <a:lnTo>
                    <a:pt x="655" y="1309"/>
                  </a:lnTo>
                  <a:cubicBezTo>
                    <a:pt x="655" y="1473"/>
                    <a:pt x="693" y="1637"/>
                    <a:pt x="770" y="1791"/>
                  </a:cubicBezTo>
                  <a:lnTo>
                    <a:pt x="876" y="1997"/>
                  </a:lnTo>
                  <a:lnTo>
                    <a:pt x="876" y="2329"/>
                  </a:lnTo>
                  <a:cubicBezTo>
                    <a:pt x="876" y="2840"/>
                    <a:pt x="1117" y="3321"/>
                    <a:pt x="1530" y="3619"/>
                  </a:cubicBezTo>
                  <a:lnTo>
                    <a:pt x="1530" y="3802"/>
                  </a:lnTo>
                  <a:cubicBezTo>
                    <a:pt x="1530" y="3908"/>
                    <a:pt x="1458" y="3999"/>
                    <a:pt x="1362" y="4028"/>
                  </a:cubicBezTo>
                  <a:lnTo>
                    <a:pt x="626" y="4235"/>
                  </a:lnTo>
                  <a:cubicBezTo>
                    <a:pt x="255" y="4346"/>
                    <a:pt x="0" y="4678"/>
                    <a:pt x="0" y="5063"/>
                  </a:cubicBezTo>
                  <a:lnTo>
                    <a:pt x="0" y="6314"/>
                  </a:lnTo>
                  <a:cubicBezTo>
                    <a:pt x="8" y="6443"/>
                    <a:pt x="106" y="6508"/>
                    <a:pt x="205" y="6508"/>
                  </a:cubicBezTo>
                  <a:cubicBezTo>
                    <a:pt x="303" y="6508"/>
                    <a:pt x="402" y="6443"/>
                    <a:pt x="409" y="6314"/>
                  </a:cubicBezTo>
                  <a:lnTo>
                    <a:pt x="409" y="5063"/>
                  </a:lnTo>
                  <a:cubicBezTo>
                    <a:pt x="409" y="4860"/>
                    <a:pt x="544" y="4687"/>
                    <a:pt x="736" y="4629"/>
                  </a:cubicBezTo>
                  <a:lnTo>
                    <a:pt x="1473" y="4418"/>
                  </a:lnTo>
                  <a:cubicBezTo>
                    <a:pt x="1535" y="4403"/>
                    <a:pt x="1593" y="4374"/>
                    <a:pt x="1651" y="4336"/>
                  </a:cubicBezTo>
                  <a:lnTo>
                    <a:pt x="1781" y="4471"/>
                  </a:lnTo>
                  <a:cubicBezTo>
                    <a:pt x="1949" y="4637"/>
                    <a:pt x="2169" y="4720"/>
                    <a:pt x="2389" y="4720"/>
                  </a:cubicBezTo>
                  <a:cubicBezTo>
                    <a:pt x="2608" y="4720"/>
                    <a:pt x="2827" y="4637"/>
                    <a:pt x="2993" y="4471"/>
                  </a:cubicBezTo>
                  <a:lnTo>
                    <a:pt x="3128" y="4336"/>
                  </a:lnTo>
                  <a:cubicBezTo>
                    <a:pt x="3181" y="4374"/>
                    <a:pt x="3239" y="4403"/>
                    <a:pt x="3301" y="4418"/>
                  </a:cubicBezTo>
                  <a:lnTo>
                    <a:pt x="4042" y="4629"/>
                  </a:lnTo>
                  <a:cubicBezTo>
                    <a:pt x="4235" y="4687"/>
                    <a:pt x="4365" y="4860"/>
                    <a:pt x="4365" y="5063"/>
                  </a:cubicBezTo>
                  <a:lnTo>
                    <a:pt x="4365" y="6318"/>
                  </a:lnTo>
                  <a:cubicBezTo>
                    <a:pt x="4372" y="6446"/>
                    <a:pt x="4470" y="6510"/>
                    <a:pt x="4569" y="6510"/>
                  </a:cubicBezTo>
                  <a:cubicBezTo>
                    <a:pt x="4668" y="6510"/>
                    <a:pt x="4766" y="6446"/>
                    <a:pt x="4774" y="6318"/>
                  </a:cubicBezTo>
                  <a:lnTo>
                    <a:pt x="4774" y="5063"/>
                  </a:lnTo>
                  <a:cubicBezTo>
                    <a:pt x="4774" y="4682"/>
                    <a:pt x="4519" y="4346"/>
                    <a:pt x="4153" y="4240"/>
                  </a:cubicBezTo>
                  <a:lnTo>
                    <a:pt x="3417" y="4028"/>
                  </a:lnTo>
                  <a:cubicBezTo>
                    <a:pt x="3316" y="3999"/>
                    <a:pt x="3248" y="3908"/>
                    <a:pt x="3248" y="3802"/>
                  </a:cubicBezTo>
                  <a:lnTo>
                    <a:pt x="3248" y="3633"/>
                  </a:lnTo>
                  <a:cubicBezTo>
                    <a:pt x="3316" y="3585"/>
                    <a:pt x="3383" y="3532"/>
                    <a:pt x="3445" y="3470"/>
                  </a:cubicBezTo>
                  <a:cubicBezTo>
                    <a:pt x="3739" y="3186"/>
                    <a:pt x="3903" y="2796"/>
                    <a:pt x="3903" y="2382"/>
                  </a:cubicBezTo>
                  <a:lnTo>
                    <a:pt x="3903" y="1997"/>
                  </a:lnTo>
                  <a:lnTo>
                    <a:pt x="3984" y="1834"/>
                  </a:lnTo>
                  <a:cubicBezTo>
                    <a:pt x="4076" y="1651"/>
                    <a:pt x="4119" y="1454"/>
                    <a:pt x="4124" y="1252"/>
                  </a:cubicBezTo>
                  <a:lnTo>
                    <a:pt x="4124" y="203"/>
                  </a:lnTo>
                  <a:cubicBezTo>
                    <a:pt x="4124" y="92"/>
                    <a:pt x="4028" y="1"/>
                    <a:pt x="3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2" name="Google Shape;15272;p138"/>
            <p:cNvSpPr/>
            <p:nvPr/>
          </p:nvSpPr>
          <p:spPr>
            <a:xfrm>
              <a:off x="8232778" y="2753051"/>
              <a:ext cx="10727" cy="33309"/>
            </a:xfrm>
            <a:custGeom>
              <a:avLst/>
              <a:gdLst/>
              <a:ahLst/>
              <a:cxnLst/>
              <a:rect l="l" t="t" r="r" b="b"/>
              <a:pathLst>
                <a:path w="409" h="1270" extrusionOk="0">
                  <a:moveTo>
                    <a:pt x="202" y="1"/>
                  </a:moveTo>
                  <a:cubicBezTo>
                    <a:pt x="91" y="1"/>
                    <a:pt x="0" y="92"/>
                    <a:pt x="0" y="203"/>
                  </a:cubicBezTo>
                  <a:lnTo>
                    <a:pt x="0" y="1078"/>
                  </a:lnTo>
                  <a:cubicBezTo>
                    <a:pt x="7" y="1206"/>
                    <a:pt x="106" y="1270"/>
                    <a:pt x="205" y="1270"/>
                  </a:cubicBezTo>
                  <a:cubicBezTo>
                    <a:pt x="303" y="1270"/>
                    <a:pt x="402" y="1206"/>
                    <a:pt x="409" y="1078"/>
                  </a:cubicBezTo>
                  <a:lnTo>
                    <a:pt x="409" y="203"/>
                  </a:lnTo>
                  <a:cubicBezTo>
                    <a:pt x="409" y="92"/>
                    <a:pt x="318" y="1"/>
                    <a:pt x="20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3" name="Google Shape;15273;p138"/>
            <p:cNvSpPr/>
            <p:nvPr/>
          </p:nvSpPr>
          <p:spPr>
            <a:xfrm>
              <a:off x="8301416" y="2753051"/>
              <a:ext cx="10753" cy="33309"/>
            </a:xfrm>
            <a:custGeom>
              <a:avLst/>
              <a:gdLst/>
              <a:ahLst/>
              <a:cxnLst/>
              <a:rect l="l" t="t" r="r" b="b"/>
              <a:pathLst>
                <a:path w="410" h="1270" extrusionOk="0">
                  <a:moveTo>
                    <a:pt x="208" y="1"/>
                  </a:moveTo>
                  <a:cubicBezTo>
                    <a:pt x="92" y="1"/>
                    <a:pt x="1" y="92"/>
                    <a:pt x="1" y="203"/>
                  </a:cubicBezTo>
                  <a:lnTo>
                    <a:pt x="1" y="1078"/>
                  </a:lnTo>
                  <a:cubicBezTo>
                    <a:pt x="8" y="1206"/>
                    <a:pt x="106" y="1270"/>
                    <a:pt x="205" y="1270"/>
                  </a:cubicBezTo>
                  <a:cubicBezTo>
                    <a:pt x="304" y="1270"/>
                    <a:pt x="402" y="1206"/>
                    <a:pt x="410" y="1078"/>
                  </a:cubicBezTo>
                  <a:lnTo>
                    <a:pt x="410" y="203"/>
                  </a:lnTo>
                  <a:cubicBezTo>
                    <a:pt x="410" y="92"/>
                    <a:pt x="318" y="1"/>
                    <a:pt x="2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74" name="Google Shape;15274;p138"/>
          <p:cNvGrpSpPr/>
          <p:nvPr/>
        </p:nvGrpSpPr>
        <p:grpSpPr>
          <a:xfrm>
            <a:off x="5390373" y="2241078"/>
            <a:ext cx="257344" cy="358215"/>
            <a:chOff x="5390373" y="2425653"/>
            <a:chExt cx="257344" cy="358215"/>
          </a:xfrm>
        </p:grpSpPr>
        <p:sp>
          <p:nvSpPr>
            <p:cNvPr id="15275" name="Google Shape;15275;p138"/>
            <p:cNvSpPr/>
            <p:nvPr/>
          </p:nvSpPr>
          <p:spPr>
            <a:xfrm>
              <a:off x="5395671" y="2453323"/>
              <a:ext cx="246879" cy="325378"/>
            </a:xfrm>
            <a:custGeom>
              <a:avLst/>
              <a:gdLst/>
              <a:ahLst/>
              <a:cxnLst/>
              <a:rect l="l" t="t" r="r" b="b"/>
              <a:pathLst>
                <a:path w="9413" h="12406" extrusionOk="0">
                  <a:moveTo>
                    <a:pt x="645" y="1"/>
                  </a:moveTo>
                  <a:cubicBezTo>
                    <a:pt x="289" y="1"/>
                    <a:pt x="0" y="289"/>
                    <a:pt x="0" y="641"/>
                  </a:cubicBezTo>
                  <a:lnTo>
                    <a:pt x="0" y="11765"/>
                  </a:lnTo>
                  <a:cubicBezTo>
                    <a:pt x="0" y="12117"/>
                    <a:pt x="289" y="12405"/>
                    <a:pt x="645" y="12405"/>
                  </a:cubicBezTo>
                  <a:lnTo>
                    <a:pt x="8772" y="12405"/>
                  </a:lnTo>
                  <a:cubicBezTo>
                    <a:pt x="9123" y="12405"/>
                    <a:pt x="9412" y="12117"/>
                    <a:pt x="9412" y="11765"/>
                  </a:cubicBezTo>
                  <a:lnTo>
                    <a:pt x="9412" y="641"/>
                  </a:lnTo>
                  <a:cubicBezTo>
                    <a:pt x="9412" y="289"/>
                    <a:pt x="9123" y="1"/>
                    <a:pt x="8772"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6" name="Google Shape;15276;p138"/>
            <p:cNvSpPr/>
            <p:nvPr/>
          </p:nvSpPr>
          <p:spPr>
            <a:xfrm>
              <a:off x="5418122" y="2475800"/>
              <a:ext cx="201952" cy="269199"/>
            </a:xfrm>
            <a:custGeom>
              <a:avLst/>
              <a:gdLst/>
              <a:ahLst/>
              <a:cxnLst/>
              <a:rect l="l" t="t" r="r" b="b"/>
              <a:pathLst>
                <a:path w="7700" h="10264" extrusionOk="0">
                  <a:moveTo>
                    <a:pt x="1" y="0"/>
                  </a:moveTo>
                  <a:lnTo>
                    <a:pt x="1" y="10264"/>
                  </a:lnTo>
                  <a:lnTo>
                    <a:pt x="7700" y="10264"/>
                  </a:lnTo>
                  <a:lnTo>
                    <a:pt x="770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7" name="Google Shape;15277;p138"/>
            <p:cNvSpPr/>
            <p:nvPr/>
          </p:nvSpPr>
          <p:spPr>
            <a:xfrm>
              <a:off x="5468609" y="2430925"/>
              <a:ext cx="100976" cy="44901"/>
            </a:xfrm>
            <a:custGeom>
              <a:avLst/>
              <a:gdLst/>
              <a:ahLst/>
              <a:cxnLst/>
              <a:rect l="l" t="t" r="r" b="b"/>
              <a:pathLst>
                <a:path w="3850" h="1712" extrusionOk="0">
                  <a:moveTo>
                    <a:pt x="1923" y="1"/>
                  </a:moveTo>
                  <a:cubicBezTo>
                    <a:pt x="1636" y="1"/>
                    <a:pt x="1350" y="143"/>
                    <a:pt x="1189" y="426"/>
                  </a:cubicBezTo>
                  <a:lnTo>
                    <a:pt x="429" y="426"/>
                  </a:lnTo>
                  <a:cubicBezTo>
                    <a:pt x="193" y="426"/>
                    <a:pt x="0" y="619"/>
                    <a:pt x="0" y="855"/>
                  </a:cubicBezTo>
                  <a:lnTo>
                    <a:pt x="0" y="1711"/>
                  </a:lnTo>
                  <a:lnTo>
                    <a:pt x="3850" y="1711"/>
                  </a:lnTo>
                  <a:lnTo>
                    <a:pt x="3850" y="855"/>
                  </a:lnTo>
                  <a:cubicBezTo>
                    <a:pt x="3850" y="619"/>
                    <a:pt x="3657" y="426"/>
                    <a:pt x="3422" y="426"/>
                  </a:cubicBezTo>
                  <a:lnTo>
                    <a:pt x="2661" y="426"/>
                  </a:lnTo>
                  <a:cubicBezTo>
                    <a:pt x="2498" y="143"/>
                    <a:pt x="2210" y="1"/>
                    <a:pt x="1923" y="1"/>
                  </a:cubicBez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8" name="Google Shape;15278;p138"/>
            <p:cNvSpPr/>
            <p:nvPr/>
          </p:nvSpPr>
          <p:spPr>
            <a:xfrm>
              <a:off x="5535883" y="2509476"/>
              <a:ext cx="56179" cy="22372"/>
            </a:xfrm>
            <a:custGeom>
              <a:avLst/>
              <a:gdLst/>
              <a:ahLst/>
              <a:cxnLst/>
              <a:rect l="l" t="t" r="r" b="b"/>
              <a:pathLst>
                <a:path w="2142" h="853" extrusionOk="0">
                  <a:moveTo>
                    <a:pt x="0" y="1"/>
                  </a:moveTo>
                  <a:lnTo>
                    <a:pt x="0" y="853"/>
                  </a:lnTo>
                  <a:lnTo>
                    <a:pt x="2141" y="853"/>
                  </a:lnTo>
                  <a:lnTo>
                    <a:pt x="2141" y="1"/>
                  </a:ln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9" name="Google Shape;15279;p138"/>
            <p:cNvSpPr/>
            <p:nvPr/>
          </p:nvSpPr>
          <p:spPr>
            <a:xfrm>
              <a:off x="5446028" y="2548739"/>
              <a:ext cx="67536" cy="50514"/>
            </a:xfrm>
            <a:custGeom>
              <a:avLst/>
              <a:gdLst/>
              <a:ahLst/>
              <a:cxnLst/>
              <a:rect l="l" t="t" r="r" b="b"/>
              <a:pathLst>
                <a:path w="2575" h="1926" extrusionOk="0">
                  <a:moveTo>
                    <a:pt x="861" y="0"/>
                  </a:moveTo>
                  <a:lnTo>
                    <a:pt x="861" y="429"/>
                  </a:lnTo>
                  <a:cubicBezTo>
                    <a:pt x="861" y="506"/>
                    <a:pt x="813" y="583"/>
                    <a:pt x="741" y="616"/>
                  </a:cubicBezTo>
                  <a:lnTo>
                    <a:pt x="241" y="866"/>
                  </a:lnTo>
                  <a:cubicBezTo>
                    <a:pt x="92" y="939"/>
                    <a:pt x="0" y="1088"/>
                    <a:pt x="0" y="1251"/>
                  </a:cubicBezTo>
                  <a:lnTo>
                    <a:pt x="0" y="1709"/>
                  </a:lnTo>
                  <a:cubicBezTo>
                    <a:pt x="0" y="1829"/>
                    <a:pt x="96" y="1925"/>
                    <a:pt x="217" y="1925"/>
                  </a:cubicBezTo>
                  <a:lnTo>
                    <a:pt x="2358" y="1925"/>
                  </a:lnTo>
                  <a:cubicBezTo>
                    <a:pt x="2478" y="1925"/>
                    <a:pt x="2574" y="1829"/>
                    <a:pt x="2574" y="1709"/>
                  </a:cubicBezTo>
                  <a:lnTo>
                    <a:pt x="2574" y="1251"/>
                  </a:lnTo>
                  <a:cubicBezTo>
                    <a:pt x="2574" y="1088"/>
                    <a:pt x="2483" y="939"/>
                    <a:pt x="2339" y="866"/>
                  </a:cubicBezTo>
                  <a:lnTo>
                    <a:pt x="1833" y="616"/>
                  </a:lnTo>
                  <a:cubicBezTo>
                    <a:pt x="1761" y="583"/>
                    <a:pt x="1713" y="506"/>
                    <a:pt x="1713" y="429"/>
                  </a:cubicBezTo>
                  <a:lnTo>
                    <a:pt x="1713"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0" name="Google Shape;15280;p138"/>
            <p:cNvSpPr/>
            <p:nvPr/>
          </p:nvSpPr>
          <p:spPr>
            <a:xfrm>
              <a:off x="5446133" y="2566416"/>
              <a:ext cx="67431" cy="32837"/>
            </a:xfrm>
            <a:custGeom>
              <a:avLst/>
              <a:gdLst/>
              <a:ahLst/>
              <a:cxnLst/>
              <a:rect l="l" t="t" r="r" b="b"/>
              <a:pathLst>
                <a:path w="2571" h="1252" extrusionOk="0">
                  <a:moveTo>
                    <a:pt x="627" y="0"/>
                  </a:moveTo>
                  <a:lnTo>
                    <a:pt x="237" y="192"/>
                  </a:lnTo>
                  <a:cubicBezTo>
                    <a:pt x="92" y="265"/>
                    <a:pt x="1" y="414"/>
                    <a:pt x="1" y="577"/>
                  </a:cubicBezTo>
                  <a:lnTo>
                    <a:pt x="1" y="1035"/>
                  </a:lnTo>
                  <a:cubicBezTo>
                    <a:pt x="1" y="1155"/>
                    <a:pt x="97" y="1251"/>
                    <a:pt x="218" y="1251"/>
                  </a:cubicBezTo>
                  <a:lnTo>
                    <a:pt x="2354" y="1251"/>
                  </a:lnTo>
                  <a:cubicBezTo>
                    <a:pt x="2474" y="1251"/>
                    <a:pt x="2570" y="1155"/>
                    <a:pt x="2570" y="1035"/>
                  </a:cubicBezTo>
                  <a:lnTo>
                    <a:pt x="2570" y="577"/>
                  </a:lnTo>
                  <a:cubicBezTo>
                    <a:pt x="2570" y="414"/>
                    <a:pt x="2479" y="265"/>
                    <a:pt x="2335" y="192"/>
                  </a:cubicBezTo>
                  <a:lnTo>
                    <a:pt x="1940" y="0"/>
                  </a:lnTo>
                  <a:cubicBezTo>
                    <a:pt x="1786" y="188"/>
                    <a:pt x="1550" y="582"/>
                    <a:pt x="1286" y="582"/>
                  </a:cubicBezTo>
                  <a:cubicBezTo>
                    <a:pt x="1021" y="582"/>
                    <a:pt x="785" y="188"/>
                    <a:pt x="627" y="0"/>
                  </a:cubicBez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1" name="Google Shape;15281;p138"/>
            <p:cNvSpPr/>
            <p:nvPr/>
          </p:nvSpPr>
          <p:spPr>
            <a:xfrm>
              <a:off x="5446133" y="2576382"/>
              <a:ext cx="16943" cy="22870"/>
            </a:xfrm>
            <a:custGeom>
              <a:avLst/>
              <a:gdLst/>
              <a:ahLst/>
              <a:cxnLst/>
              <a:rect l="l" t="t" r="r" b="b"/>
              <a:pathLst>
                <a:path w="646" h="872" extrusionOk="0">
                  <a:moveTo>
                    <a:pt x="54" y="0"/>
                  </a:moveTo>
                  <a:cubicBezTo>
                    <a:pt x="20" y="58"/>
                    <a:pt x="1" y="125"/>
                    <a:pt x="1" y="197"/>
                  </a:cubicBezTo>
                  <a:lnTo>
                    <a:pt x="1" y="655"/>
                  </a:lnTo>
                  <a:cubicBezTo>
                    <a:pt x="1" y="775"/>
                    <a:pt x="97" y="871"/>
                    <a:pt x="213" y="871"/>
                  </a:cubicBezTo>
                  <a:lnTo>
                    <a:pt x="641" y="871"/>
                  </a:lnTo>
                  <a:lnTo>
                    <a:pt x="646" y="655"/>
                  </a:lnTo>
                  <a:cubicBezTo>
                    <a:pt x="646" y="520"/>
                    <a:pt x="578" y="395"/>
                    <a:pt x="473" y="313"/>
                  </a:cubicBezTo>
                  <a:lnTo>
                    <a:pt x="54" y="0"/>
                  </a:ln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2" name="Google Shape;15282;p138"/>
            <p:cNvSpPr/>
            <p:nvPr/>
          </p:nvSpPr>
          <p:spPr>
            <a:xfrm>
              <a:off x="5496620" y="2576382"/>
              <a:ext cx="16943" cy="22870"/>
            </a:xfrm>
            <a:custGeom>
              <a:avLst/>
              <a:gdLst/>
              <a:ahLst/>
              <a:cxnLst/>
              <a:rect l="l" t="t" r="r" b="b"/>
              <a:pathLst>
                <a:path w="646" h="872" extrusionOk="0">
                  <a:moveTo>
                    <a:pt x="593" y="0"/>
                  </a:moveTo>
                  <a:lnTo>
                    <a:pt x="174" y="313"/>
                  </a:lnTo>
                  <a:cubicBezTo>
                    <a:pt x="63" y="395"/>
                    <a:pt x="1" y="520"/>
                    <a:pt x="1" y="655"/>
                  </a:cubicBezTo>
                  <a:lnTo>
                    <a:pt x="5" y="871"/>
                  </a:lnTo>
                  <a:lnTo>
                    <a:pt x="434" y="871"/>
                  </a:lnTo>
                  <a:cubicBezTo>
                    <a:pt x="549" y="871"/>
                    <a:pt x="645" y="775"/>
                    <a:pt x="645" y="655"/>
                  </a:cubicBezTo>
                  <a:lnTo>
                    <a:pt x="645" y="197"/>
                  </a:lnTo>
                  <a:cubicBezTo>
                    <a:pt x="645" y="125"/>
                    <a:pt x="626" y="58"/>
                    <a:pt x="593" y="0"/>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3" name="Google Shape;15283;p138"/>
            <p:cNvSpPr/>
            <p:nvPr/>
          </p:nvSpPr>
          <p:spPr>
            <a:xfrm>
              <a:off x="5457384" y="2503811"/>
              <a:ext cx="44954" cy="50514"/>
            </a:xfrm>
            <a:custGeom>
              <a:avLst/>
              <a:gdLst/>
              <a:ahLst/>
              <a:cxnLst/>
              <a:rect l="l" t="t" r="r" b="b"/>
              <a:pathLst>
                <a:path w="1714" h="1926" extrusionOk="0">
                  <a:moveTo>
                    <a:pt x="640" y="0"/>
                  </a:moveTo>
                  <a:cubicBezTo>
                    <a:pt x="289" y="0"/>
                    <a:pt x="0" y="289"/>
                    <a:pt x="0" y="645"/>
                  </a:cubicBezTo>
                  <a:lnTo>
                    <a:pt x="0" y="1073"/>
                  </a:lnTo>
                  <a:cubicBezTo>
                    <a:pt x="0" y="1545"/>
                    <a:pt x="385" y="1925"/>
                    <a:pt x="857" y="1925"/>
                  </a:cubicBezTo>
                  <a:cubicBezTo>
                    <a:pt x="1328" y="1925"/>
                    <a:pt x="1708" y="1545"/>
                    <a:pt x="1713" y="1073"/>
                  </a:cubicBezTo>
                  <a:lnTo>
                    <a:pt x="1713" y="645"/>
                  </a:lnTo>
                  <a:cubicBezTo>
                    <a:pt x="1713" y="289"/>
                    <a:pt x="1425" y="0"/>
                    <a:pt x="1068"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4" name="Google Shape;15284;p138"/>
            <p:cNvSpPr/>
            <p:nvPr/>
          </p:nvSpPr>
          <p:spPr>
            <a:xfrm>
              <a:off x="5457384" y="2503811"/>
              <a:ext cx="30948" cy="50567"/>
            </a:xfrm>
            <a:custGeom>
              <a:avLst/>
              <a:gdLst/>
              <a:ahLst/>
              <a:cxnLst/>
              <a:rect l="l" t="t" r="r" b="b"/>
              <a:pathLst>
                <a:path w="1180" h="1928" extrusionOk="0">
                  <a:moveTo>
                    <a:pt x="640" y="0"/>
                  </a:moveTo>
                  <a:cubicBezTo>
                    <a:pt x="289" y="0"/>
                    <a:pt x="0" y="289"/>
                    <a:pt x="0" y="640"/>
                  </a:cubicBezTo>
                  <a:lnTo>
                    <a:pt x="0" y="1073"/>
                  </a:lnTo>
                  <a:cubicBezTo>
                    <a:pt x="0" y="1563"/>
                    <a:pt x="402" y="1927"/>
                    <a:pt x="854" y="1927"/>
                  </a:cubicBezTo>
                  <a:cubicBezTo>
                    <a:pt x="961" y="1927"/>
                    <a:pt x="1071" y="1907"/>
                    <a:pt x="1179" y="1863"/>
                  </a:cubicBezTo>
                  <a:cubicBezTo>
                    <a:pt x="852" y="1733"/>
                    <a:pt x="645" y="1420"/>
                    <a:pt x="645" y="1073"/>
                  </a:cubicBezTo>
                  <a:lnTo>
                    <a:pt x="645" y="645"/>
                  </a:lnTo>
                  <a:cubicBezTo>
                    <a:pt x="645" y="332"/>
                    <a:pt x="871" y="63"/>
                    <a:pt x="1179" y="15"/>
                  </a:cubicBezTo>
                  <a:cubicBezTo>
                    <a:pt x="1141" y="5"/>
                    <a:pt x="1107" y="0"/>
                    <a:pt x="1068"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5" name="Google Shape;15285;p138"/>
            <p:cNvSpPr/>
            <p:nvPr/>
          </p:nvSpPr>
          <p:spPr>
            <a:xfrm>
              <a:off x="5457384" y="2503811"/>
              <a:ext cx="44954" cy="22477"/>
            </a:xfrm>
            <a:custGeom>
              <a:avLst/>
              <a:gdLst/>
              <a:ahLst/>
              <a:cxnLst/>
              <a:rect l="l" t="t" r="r" b="b"/>
              <a:pathLst>
                <a:path w="1714" h="857" extrusionOk="0">
                  <a:moveTo>
                    <a:pt x="640" y="0"/>
                  </a:moveTo>
                  <a:cubicBezTo>
                    <a:pt x="289" y="0"/>
                    <a:pt x="0" y="289"/>
                    <a:pt x="0" y="640"/>
                  </a:cubicBezTo>
                  <a:cubicBezTo>
                    <a:pt x="0" y="640"/>
                    <a:pt x="640" y="857"/>
                    <a:pt x="1713" y="857"/>
                  </a:cubicBezTo>
                  <a:lnTo>
                    <a:pt x="1713" y="640"/>
                  </a:lnTo>
                  <a:cubicBezTo>
                    <a:pt x="1713" y="289"/>
                    <a:pt x="1425" y="0"/>
                    <a:pt x="1068"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6" name="Google Shape;15286;p138"/>
            <p:cNvSpPr/>
            <p:nvPr/>
          </p:nvSpPr>
          <p:spPr>
            <a:xfrm>
              <a:off x="5457384" y="2503811"/>
              <a:ext cx="30948" cy="20457"/>
            </a:xfrm>
            <a:custGeom>
              <a:avLst/>
              <a:gdLst/>
              <a:ahLst/>
              <a:cxnLst/>
              <a:rect l="l" t="t" r="r" b="b"/>
              <a:pathLst>
                <a:path w="1180" h="780" extrusionOk="0">
                  <a:moveTo>
                    <a:pt x="640" y="0"/>
                  </a:moveTo>
                  <a:cubicBezTo>
                    <a:pt x="289" y="0"/>
                    <a:pt x="0" y="289"/>
                    <a:pt x="0" y="640"/>
                  </a:cubicBezTo>
                  <a:cubicBezTo>
                    <a:pt x="212" y="703"/>
                    <a:pt x="424" y="751"/>
                    <a:pt x="640" y="780"/>
                  </a:cubicBezTo>
                  <a:lnTo>
                    <a:pt x="640" y="640"/>
                  </a:lnTo>
                  <a:lnTo>
                    <a:pt x="645" y="640"/>
                  </a:lnTo>
                  <a:cubicBezTo>
                    <a:pt x="645" y="328"/>
                    <a:pt x="871" y="63"/>
                    <a:pt x="1179" y="10"/>
                  </a:cubicBezTo>
                  <a:cubicBezTo>
                    <a:pt x="1141" y="5"/>
                    <a:pt x="1107" y="0"/>
                    <a:pt x="1068"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7" name="Google Shape;15287;p138"/>
            <p:cNvSpPr/>
            <p:nvPr/>
          </p:nvSpPr>
          <p:spPr>
            <a:xfrm>
              <a:off x="5390373" y="2425653"/>
              <a:ext cx="257344" cy="358215"/>
            </a:xfrm>
            <a:custGeom>
              <a:avLst/>
              <a:gdLst/>
              <a:ahLst/>
              <a:cxnLst/>
              <a:rect l="l" t="t" r="r" b="b"/>
              <a:pathLst>
                <a:path w="9812" h="13658" extrusionOk="0">
                  <a:moveTo>
                    <a:pt x="4910" y="400"/>
                  </a:moveTo>
                  <a:cubicBezTo>
                    <a:pt x="5130" y="400"/>
                    <a:pt x="5348" y="510"/>
                    <a:pt x="5471" y="729"/>
                  </a:cubicBezTo>
                  <a:cubicBezTo>
                    <a:pt x="5510" y="791"/>
                    <a:pt x="5572" y="830"/>
                    <a:pt x="5644" y="830"/>
                  </a:cubicBezTo>
                  <a:lnTo>
                    <a:pt x="6405" y="830"/>
                  </a:lnTo>
                  <a:cubicBezTo>
                    <a:pt x="6530" y="830"/>
                    <a:pt x="6631" y="931"/>
                    <a:pt x="6631" y="1056"/>
                  </a:cubicBezTo>
                  <a:lnTo>
                    <a:pt x="6631" y="1710"/>
                  </a:lnTo>
                  <a:lnTo>
                    <a:pt x="3181" y="1710"/>
                  </a:lnTo>
                  <a:lnTo>
                    <a:pt x="3181" y="1056"/>
                  </a:lnTo>
                  <a:lnTo>
                    <a:pt x="3186" y="1056"/>
                  </a:lnTo>
                  <a:cubicBezTo>
                    <a:pt x="3186" y="931"/>
                    <a:pt x="3287" y="830"/>
                    <a:pt x="3412" y="830"/>
                  </a:cubicBezTo>
                  <a:lnTo>
                    <a:pt x="4172" y="830"/>
                  </a:lnTo>
                  <a:cubicBezTo>
                    <a:pt x="4244" y="830"/>
                    <a:pt x="4307" y="791"/>
                    <a:pt x="4345" y="729"/>
                  </a:cubicBezTo>
                  <a:cubicBezTo>
                    <a:pt x="4470" y="510"/>
                    <a:pt x="4690" y="400"/>
                    <a:pt x="4910" y="400"/>
                  </a:cubicBezTo>
                  <a:close/>
                  <a:moveTo>
                    <a:pt x="8974" y="1258"/>
                  </a:moveTo>
                  <a:cubicBezTo>
                    <a:pt x="9215" y="1258"/>
                    <a:pt x="9412" y="1455"/>
                    <a:pt x="9412" y="1696"/>
                  </a:cubicBezTo>
                  <a:lnTo>
                    <a:pt x="9412" y="12820"/>
                  </a:lnTo>
                  <a:cubicBezTo>
                    <a:pt x="9412" y="13061"/>
                    <a:pt x="9215" y="13258"/>
                    <a:pt x="8969" y="13258"/>
                  </a:cubicBezTo>
                  <a:lnTo>
                    <a:pt x="847" y="13258"/>
                  </a:lnTo>
                  <a:cubicBezTo>
                    <a:pt x="602" y="13258"/>
                    <a:pt x="404" y="13061"/>
                    <a:pt x="404" y="12820"/>
                  </a:cubicBezTo>
                  <a:lnTo>
                    <a:pt x="404" y="1696"/>
                  </a:lnTo>
                  <a:cubicBezTo>
                    <a:pt x="404" y="1455"/>
                    <a:pt x="602" y="1258"/>
                    <a:pt x="847" y="1258"/>
                  </a:cubicBezTo>
                  <a:lnTo>
                    <a:pt x="2786" y="1258"/>
                  </a:lnTo>
                  <a:lnTo>
                    <a:pt x="2786" y="1912"/>
                  </a:lnTo>
                  <a:cubicBezTo>
                    <a:pt x="2786" y="2023"/>
                    <a:pt x="2873" y="2109"/>
                    <a:pt x="2983" y="2109"/>
                  </a:cubicBezTo>
                  <a:lnTo>
                    <a:pt x="6833" y="2109"/>
                  </a:lnTo>
                  <a:cubicBezTo>
                    <a:pt x="6944" y="2109"/>
                    <a:pt x="7035" y="2023"/>
                    <a:pt x="7035" y="1912"/>
                  </a:cubicBezTo>
                  <a:lnTo>
                    <a:pt x="7035" y="1258"/>
                  </a:lnTo>
                  <a:close/>
                  <a:moveTo>
                    <a:pt x="4906" y="1"/>
                  </a:moveTo>
                  <a:cubicBezTo>
                    <a:pt x="4588" y="1"/>
                    <a:pt x="4271" y="144"/>
                    <a:pt x="4061" y="430"/>
                  </a:cubicBezTo>
                  <a:lnTo>
                    <a:pt x="3412" y="430"/>
                  </a:lnTo>
                  <a:cubicBezTo>
                    <a:pt x="3142" y="430"/>
                    <a:pt x="2902" y="599"/>
                    <a:pt x="2815" y="854"/>
                  </a:cubicBezTo>
                  <a:lnTo>
                    <a:pt x="842" y="854"/>
                  </a:lnTo>
                  <a:cubicBezTo>
                    <a:pt x="380" y="854"/>
                    <a:pt x="0" y="1234"/>
                    <a:pt x="0" y="1696"/>
                  </a:cubicBezTo>
                  <a:lnTo>
                    <a:pt x="0" y="12816"/>
                  </a:lnTo>
                  <a:cubicBezTo>
                    <a:pt x="0" y="13282"/>
                    <a:pt x="380" y="13658"/>
                    <a:pt x="842" y="13658"/>
                  </a:cubicBezTo>
                  <a:lnTo>
                    <a:pt x="8969" y="13658"/>
                  </a:lnTo>
                  <a:cubicBezTo>
                    <a:pt x="9436" y="13658"/>
                    <a:pt x="9811" y="13282"/>
                    <a:pt x="9811" y="12816"/>
                  </a:cubicBezTo>
                  <a:lnTo>
                    <a:pt x="9811" y="1696"/>
                  </a:lnTo>
                  <a:cubicBezTo>
                    <a:pt x="9811" y="1234"/>
                    <a:pt x="9436" y="854"/>
                    <a:pt x="8974" y="854"/>
                  </a:cubicBezTo>
                  <a:lnTo>
                    <a:pt x="7001" y="854"/>
                  </a:lnTo>
                  <a:cubicBezTo>
                    <a:pt x="6915" y="599"/>
                    <a:pt x="6674" y="430"/>
                    <a:pt x="6405" y="430"/>
                  </a:cubicBezTo>
                  <a:lnTo>
                    <a:pt x="5750" y="430"/>
                  </a:lnTo>
                  <a:cubicBezTo>
                    <a:pt x="5541" y="144"/>
                    <a:pt x="5223" y="1"/>
                    <a:pt x="49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8" name="Google Shape;15288;p138"/>
            <p:cNvSpPr/>
            <p:nvPr/>
          </p:nvSpPr>
          <p:spPr>
            <a:xfrm>
              <a:off x="5512147" y="2448025"/>
              <a:ext cx="12406" cy="10622"/>
            </a:xfrm>
            <a:custGeom>
              <a:avLst/>
              <a:gdLst/>
              <a:ahLst/>
              <a:cxnLst/>
              <a:rect l="l" t="t" r="r" b="b"/>
              <a:pathLst>
                <a:path w="473" h="405" extrusionOk="0">
                  <a:moveTo>
                    <a:pt x="265" y="1"/>
                  </a:moveTo>
                  <a:cubicBezTo>
                    <a:pt x="266" y="1"/>
                    <a:pt x="268" y="1"/>
                    <a:pt x="269" y="1"/>
                  </a:cubicBezTo>
                  <a:lnTo>
                    <a:pt x="269" y="1"/>
                  </a:lnTo>
                  <a:cubicBezTo>
                    <a:pt x="269" y="1"/>
                    <a:pt x="270" y="1"/>
                    <a:pt x="270" y="1"/>
                  </a:cubicBezTo>
                  <a:close/>
                  <a:moveTo>
                    <a:pt x="269" y="1"/>
                  </a:moveTo>
                  <a:cubicBezTo>
                    <a:pt x="92" y="6"/>
                    <a:pt x="1" y="222"/>
                    <a:pt x="130" y="347"/>
                  </a:cubicBezTo>
                  <a:cubicBezTo>
                    <a:pt x="170" y="387"/>
                    <a:pt x="219" y="405"/>
                    <a:pt x="267" y="405"/>
                  </a:cubicBezTo>
                  <a:cubicBezTo>
                    <a:pt x="370" y="405"/>
                    <a:pt x="469" y="324"/>
                    <a:pt x="472" y="203"/>
                  </a:cubicBezTo>
                  <a:cubicBezTo>
                    <a:pt x="472" y="93"/>
                    <a:pt x="378" y="3"/>
                    <a:pt x="2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9" name="Google Shape;15289;p138"/>
            <p:cNvSpPr/>
            <p:nvPr/>
          </p:nvSpPr>
          <p:spPr>
            <a:xfrm>
              <a:off x="5412824" y="2470502"/>
              <a:ext cx="212548" cy="279795"/>
            </a:xfrm>
            <a:custGeom>
              <a:avLst/>
              <a:gdLst/>
              <a:ahLst/>
              <a:cxnLst/>
              <a:rect l="l" t="t" r="r" b="b"/>
              <a:pathLst>
                <a:path w="8104" h="10668" extrusionOk="0">
                  <a:moveTo>
                    <a:pt x="203" y="0"/>
                  </a:moveTo>
                  <a:cubicBezTo>
                    <a:pt x="92" y="0"/>
                    <a:pt x="1" y="92"/>
                    <a:pt x="1" y="202"/>
                  </a:cubicBezTo>
                  <a:lnTo>
                    <a:pt x="1" y="10466"/>
                  </a:lnTo>
                  <a:cubicBezTo>
                    <a:pt x="1" y="10576"/>
                    <a:pt x="92" y="10668"/>
                    <a:pt x="203" y="10668"/>
                  </a:cubicBezTo>
                  <a:lnTo>
                    <a:pt x="7902" y="10668"/>
                  </a:lnTo>
                  <a:cubicBezTo>
                    <a:pt x="8012" y="10668"/>
                    <a:pt x="8104" y="10576"/>
                    <a:pt x="8104" y="10466"/>
                  </a:cubicBezTo>
                  <a:lnTo>
                    <a:pt x="8104" y="202"/>
                  </a:lnTo>
                  <a:cubicBezTo>
                    <a:pt x="8104" y="92"/>
                    <a:pt x="8012" y="0"/>
                    <a:pt x="7902" y="0"/>
                  </a:cubicBezTo>
                  <a:lnTo>
                    <a:pt x="6833" y="0"/>
                  </a:lnTo>
                  <a:cubicBezTo>
                    <a:pt x="6578" y="15"/>
                    <a:pt x="6578" y="385"/>
                    <a:pt x="6833" y="399"/>
                  </a:cubicBezTo>
                  <a:lnTo>
                    <a:pt x="7704" y="399"/>
                  </a:lnTo>
                  <a:lnTo>
                    <a:pt x="7704" y="10264"/>
                  </a:lnTo>
                  <a:lnTo>
                    <a:pt x="405" y="10264"/>
                  </a:lnTo>
                  <a:lnTo>
                    <a:pt x="405" y="399"/>
                  </a:lnTo>
                  <a:lnTo>
                    <a:pt x="1271" y="399"/>
                  </a:lnTo>
                  <a:cubicBezTo>
                    <a:pt x="1526" y="385"/>
                    <a:pt x="1526" y="15"/>
                    <a:pt x="12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0" name="Google Shape;15290;p138"/>
            <p:cNvSpPr/>
            <p:nvPr/>
          </p:nvSpPr>
          <p:spPr>
            <a:xfrm>
              <a:off x="5440835" y="2498513"/>
              <a:ext cx="77896" cy="105907"/>
            </a:xfrm>
            <a:custGeom>
              <a:avLst/>
              <a:gdLst/>
              <a:ahLst/>
              <a:cxnLst/>
              <a:rect l="l" t="t" r="r" b="b"/>
              <a:pathLst>
                <a:path w="2970" h="4038" extrusionOk="0">
                  <a:moveTo>
                    <a:pt x="1699" y="404"/>
                  </a:moveTo>
                  <a:cubicBezTo>
                    <a:pt x="1945" y="404"/>
                    <a:pt x="2142" y="602"/>
                    <a:pt x="2142" y="842"/>
                  </a:cubicBezTo>
                  <a:lnTo>
                    <a:pt x="2142" y="1275"/>
                  </a:lnTo>
                  <a:cubicBezTo>
                    <a:pt x="2132" y="1627"/>
                    <a:pt x="1844" y="1911"/>
                    <a:pt x="1488" y="1911"/>
                  </a:cubicBezTo>
                  <a:cubicBezTo>
                    <a:pt x="1132" y="1911"/>
                    <a:pt x="843" y="1627"/>
                    <a:pt x="833" y="1275"/>
                  </a:cubicBezTo>
                  <a:lnTo>
                    <a:pt x="833" y="847"/>
                  </a:lnTo>
                  <a:lnTo>
                    <a:pt x="833" y="842"/>
                  </a:lnTo>
                  <a:cubicBezTo>
                    <a:pt x="833" y="602"/>
                    <a:pt x="1031" y="404"/>
                    <a:pt x="1276" y="404"/>
                  </a:cubicBezTo>
                  <a:close/>
                  <a:moveTo>
                    <a:pt x="1714" y="2300"/>
                  </a:moveTo>
                  <a:lnTo>
                    <a:pt x="1714" y="2421"/>
                  </a:lnTo>
                  <a:cubicBezTo>
                    <a:pt x="1714" y="2498"/>
                    <a:pt x="1733" y="2565"/>
                    <a:pt x="1772" y="2632"/>
                  </a:cubicBezTo>
                  <a:lnTo>
                    <a:pt x="1497" y="2902"/>
                  </a:lnTo>
                  <a:cubicBezTo>
                    <a:pt x="1495" y="2904"/>
                    <a:pt x="1491" y="2905"/>
                    <a:pt x="1488" y="2905"/>
                  </a:cubicBezTo>
                  <a:cubicBezTo>
                    <a:pt x="1484" y="2905"/>
                    <a:pt x="1481" y="2904"/>
                    <a:pt x="1478" y="2902"/>
                  </a:cubicBezTo>
                  <a:lnTo>
                    <a:pt x="1204" y="2632"/>
                  </a:lnTo>
                  <a:cubicBezTo>
                    <a:pt x="1242" y="2565"/>
                    <a:pt x="1262" y="2498"/>
                    <a:pt x="1257" y="2421"/>
                  </a:cubicBezTo>
                  <a:lnTo>
                    <a:pt x="1257" y="2300"/>
                  </a:lnTo>
                  <a:cubicBezTo>
                    <a:pt x="1334" y="2317"/>
                    <a:pt x="1411" y="2326"/>
                    <a:pt x="1487" y="2326"/>
                  </a:cubicBezTo>
                  <a:cubicBezTo>
                    <a:pt x="1564" y="2326"/>
                    <a:pt x="1639" y="2317"/>
                    <a:pt x="1714" y="2300"/>
                  </a:cubicBezTo>
                  <a:close/>
                  <a:moveTo>
                    <a:pt x="2099" y="2868"/>
                  </a:moveTo>
                  <a:lnTo>
                    <a:pt x="2445" y="3041"/>
                  </a:lnTo>
                  <a:cubicBezTo>
                    <a:pt x="2522" y="3080"/>
                    <a:pt x="2570" y="3162"/>
                    <a:pt x="2570" y="3248"/>
                  </a:cubicBezTo>
                  <a:lnTo>
                    <a:pt x="2570" y="3624"/>
                  </a:lnTo>
                  <a:cubicBezTo>
                    <a:pt x="2570" y="3633"/>
                    <a:pt x="2566" y="3638"/>
                    <a:pt x="2556" y="3638"/>
                  </a:cubicBezTo>
                  <a:lnTo>
                    <a:pt x="420" y="3638"/>
                  </a:lnTo>
                  <a:cubicBezTo>
                    <a:pt x="410" y="3638"/>
                    <a:pt x="405" y="3633"/>
                    <a:pt x="405" y="3624"/>
                  </a:cubicBezTo>
                  <a:lnTo>
                    <a:pt x="405" y="3248"/>
                  </a:lnTo>
                  <a:cubicBezTo>
                    <a:pt x="405" y="3162"/>
                    <a:pt x="453" y="3080"/>
                    <a:pt x="530" y="3041"/>
                  </a:cubicBezTo>
                  <a:lnTo>
                    <a:pt x="877" y="2868"/>
                  </a:lnTo>
                  <a:lnTo>
                    <a:pt x="1194" y="3186"/>
                  </a:lnTo>
                  <a:cubicBezTo>
                    <a:pt x="1276" y="3267"/>
                    <a:pt x="1382" y="3308"/>
                    <a:pt x="1488" y="3308"/>
                  </a:cubicBezTo>
                  <a:cubicBezTo>
                    <a:pt x="1594" y="3308"/>
                    <a:pt x="1699" y="3267"/>
                    <a:pt x="1781" y="3186"/>
                  </a:cubicBezTo>
                  <a:lnTo>
                    <a:pt x="2099" y="2868"/>
                  </a:lnTo>
                  <a:close/>
                  <a:moveTo>
                    <a:pt x="1271" y="0"/>
                  </a:moveTo>
                  <a:cubicBezTo>
                    <a:pt x="804" y="0"/>
                    <a:pt x="429" y="380"/>
                    <a:pt x="429" y="842"/>
                  </a:cubicBezTo>
                  <a:lnTo>
                    <a:pt x="429" y="1275"/>
                  </a:lnTo>
                  <a:cubicBezTo>
                    <a:pt x="429" y="1607"/>
                    <a:pt x="593" y="1920"/>
                    <a:pt x="862" y="2117"/>
                  </a:cubicBezTo>
                  <a:lnTo>
                    <a:pt x="862" y="2421"/>
                  </a:lnTo>
                  <a:cubicBezTo>
                    <a:pt x="857" y="2425"/>
                    <a:pt x="857" y="2430"/>
                    <a:pt x="853" y="2430"/>
                  </a:cubicBezTo>
                  <a:lnTo>
                    <a:pt x="352" y="2680"/>
                  </a:lnTo>
                  <a:cubicBezTo>
                    <a:pt x="136" y="2786"/>
                    <a:pt x="1" y="3008"/>
                    <a:pt x="6" y="3243"/>
                  </a:cubicBezTo>
                  <a:lnTo>
                    <a:pt x="6" y="3624"/>
                  </a:lnTo>
                  <a:cubicBezTo>
                    <a:pt x="6" y="3850"/>
                    <a:pt x="189" y="4033"/>
                    <a:pt x="420" y="4037"/>
                  </a:cubicBezTo>
                  <a:lnTo>
                    <a:pt x="2556" y="4037"/>
                  </a:lnTo>
                  <a:cubicBezTo>
                    <a:pt x="2782" y="4033"/>
                    <a:pt x="2970" y="3850"/>
                    <a:pt x="2970" y="3624"/>
                  </a:cubicBezTo>
                  <a:lnTo>
                    <a:pt x="2970" y="3243"/>
                  </a:lnTo>
                  <a:cubicBezTo>
                    <a:pt x="2970" y="3008"/>
                    <a:pt x="2835" y="2786"/>
                    <a:pt x="2623" y="2680"/>
                  </a:cubicBezTo>
                  <a:lnTo>
                    <a:pt x="2123" y="2430"/>
                  </a:lnTo>
                  <a:cubicBezTo>
                    <a:pt x="2118" y="2430"/>
                    <a:pt x="2113" y="2425"/>
                    <a:pt x="2113" y="2421"/>
                  </a:cubicBezTo>
                  <a:lnTo>
                    <a:pt x="2113" y="2117"/>
                  </a:lnTo>
                  <a:cubicBezTo>
                    <a:pt x="2383" y="1920"/>
                    <a:pt x="2541" y="1607"/>
                    <a:pt x="2541" y="1271"/>
                  </a:cubicBezTo>
                  <a:lnTo>
                    <a:pt x="2541" y="842"/>
                  </a:lnTo>
                  <a:cubicBezTo>
                    <a:pt x="2541" y="380"/>
                    <a:pt x="2166" y="0"/>
                    <a:pt x="16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1" name="Google Shape;15291;p138"/>
            <p:cNvSpPr/>
            <p:nvPr/>
          </p:nvSpPr>
          <p:spPr>
            <a:xfrm>
              <a:off x="5530690" y="2504178"/>
              <a:ext cx="66670" cy="32968"/>
            </a:xfrm>
            <a:custGeom>
              <a:avLst/>
              <a:gdLst/>
              <a:ahLst/>
              <a:cxnLst/>
              <a:rect l="l" t="t" r="r" b="b"/>
              <a:pathLst>
                <a:path w="2542" h="1257" extrusionOk="0">
                  <a:moveTo>
                    <a:pt x="2137" y="400"/>
                  </a:moveTo>
                  <a:lnTo>
                    <a:pt x="2137" y="857"/>
                  </a:lnTo>
                  <a:lnTo>
                    <a:pt x="400" y="857"/>
                  </a:lnTo>
                  <a:lnTo>
                    <a:pt x="400" y="400"/>
                  </a:lnTo>
                  <a:close/>
                  <a:moveTo>
                    <a:pt x="198" y="1"/>
                  </a:moveTo>
                  <a:cubicBezTo>
                    <a:pt x="87" y="1"/>
                    <a:pt x="1" y="87"/>
                    <a:pt x="1" y="198"/>
                  </a:cubicBezTo>
                  <a:lnTo>
                    <a:pt x="1" y="1059"/>
                  </a:lnTo>
                  <a:cubicBezTo>
                    <a:pt x="1" y="1165"/>
                    <a:pt x="92" y="1257"/>
                    <a:pt x="198" y="1257"/>
                  </a:cubicBezTo>
                  <a:lnTo>
                    <a:pt x="2339" y="1257"/>
                  </a:lnTo>
                  <a:cubicBezTo>
                    <a:pt x="2450" y="1257"/>
                    <a:pt x="2541" y="1165"/>
                    <a:pt x="2541" y="1055"/>
                  </a:cubicBezTo>
                  <a:lnTo>
                    <a:pt x="2541" y="198"/>
                  </a:lnTo>
                  <a:cubicBezTo>
                    <a:pt x="2541" y="87"/>
                    <a:pt x="2450" y="1"/>
                    <a:pt x="23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2" name="Google Shape;15292;p138"/>
            <p:cNvSpPr/>
            <p:nvPr/>
          </p:nvSpPr>
          <p:spPr>
            <a:xfrm>
              <a:off x="5528670" y="2549106"/>
              <a:ext cx="70578" cy="10517"/>
            </a:xfrm>
            <a:custGeom>
              <a:avLst/>
              <a:gdLst/>
              <a:ahLst/>
              <a:cxnLst/>
              <a:rect l="l" t="t" r="r" b="b"/>
              <a:pathLst>
                <a:path w="2691" h="401" extrusionOk="0">
                  <a:moveTo>
                    <a:pt x="257" y="0"/>
                  </a:moveTo>
                  <a:cubicBezTo>
                    <a:pt x="1" y="0"/>
                    <a:pt x="2" y="401"/>
                    <a:pt x="262" y="401"/>
                  </a:cubicBezTo>
                  <a:cubicBezTo>
                    <a:pt x="266" y="401"/>
                    <a:pt x="271" y="400"/>
                    <a:pt x="275" y="400"/>
                  </a:cubicBezTo>
                  <a:lnTo>
                    <a:pt x="2416" y="400"/>
                  </a:lnTo>
                  <a:cubicBezTo>
                    <a:pt x="2421" y="400"/>
                    <a:pt x="2425" y="401"/>
                    <a:pt x="2430" y="401"/>
                  </a:cubicBezTo>
                  <a:cubicBezTo>
                    <a:pt x="2689" y="401"/>
                    <a:pt x="2691" y="0"/>
                    <a:pt x="2434" y="0"/>
                  </a:cubicBezTo>
                  <a:cubicBezTo>
                    <a:pt x="2428" y="0"/>
                    <a:pt x="2422" y="0"/>
                    <a:pt x="2416" y="1"/>
                  </a:cubicBezTo>
                  <a:lnTo>
                    <a:pt x="275" y="1"/>
                  </a:lnTo>
                  <a:cubicBezTo>
                    <a:pt x="269" y="0"/>
                    <a:pt x="263" y="0"/>
                    <a:pt x="2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3" name="Google Shape;15293;p138"/>
            <p:cNvSpPr/>
            <p:nvPr/>
          </p:nvSpPr>
          <p:spPr>
            <a:xfrm>
              <a:off x="5528670" y="2571452"/>
              <a:ext cx="37007" cy="10517"/>
            </a:xfrm>
            <a:custGeom>
              <a:avLst/>
              <a:gdLst/>
              <a:ahLst/>
              <a:cxnLst/>
              <a:rect l="l" t="t" r="r" b="b"/>
              <a:pathLst>
                <a:path w="1411" h="401" extrusionOk="0">
                  <a:moveTo>
                    <a:pt x="262" y="0"/>
                  </a:moveTo>
                  <a:cubicBezTo>
                    <a:pt x="2" y="0"/>
                    <a:pt x="1" y="400"/>
                    <a:pt x="257" y="400"/>
                  </a:cubicBezTo>
                  <a:cubicBezTo>
                    <a:pt x="263" y="400"/>
                    <a:pt x="269" y="400"/>
                    <a:pt x="275" y="400"/>
                  </a:cubicBezTo>
                  <a:lnTo>
                    <a:pt x="1132" y="400"/>
                  </a:lnTo>
                  <a:cubicBezTo>
                    <a:pt x="1138" y="400"/>
                    <a:pt x="1144" y="400"/>
                    <a:pt x="1150" y="400"/>
                  </a:cubicBezTo>
                  <a:cubicBezTo>
                    <a:pt x="1411" y="400"/>
                    <a:pt x="1409" y="0"/>
                    <a:pt x="1145" y="0"/>
                  </a:cubicBezTo>
                  <a:cubicBezTo>
                    <a:pt x="1141" y="0"/>
                    <a:pt x="1136" y="0"/>
                    <a:pt x="1132" y="0"/>
                  </a:cubicBezTo>
                  <a:lnTo>
                    <a:pt x="275" y="0"/>
                  </a:lnTo>
                  <a:cubicBezTo>
                    <a:pt x="271" y="0"/>
                    <a:pt x="266" y="0"/>
                    <a:pt x="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4" name="Google Shape;15294;p138"/>
            <p:cNvSpPr/>
            <p:nvPr/>
          </p:nvSpPr>
          <p:spPr>
            <a:xfrm>
              <a:off x="5438946" y="2616379"/>
              <a:ext cx="160302" cy="10517"/>
            </a:xfrm>
            <a:custGeom>
              <a:avLst/>
              <a:gdLst/>
              <a:ahLst/>
              <a:cxnLst/>
              <a:rect l="l" t="t" r="r" b="b"/>
              <a:pathLst>
                <a:path w="6112" h="401" extrusionOk="0">
                  <a:moveTo>
                    <a:pt x="261" y="0"/>
                  </a:moveTo>
                  <a:cubicBezTo>
                    <a:pt x="0" y="0"/>
                    <a:pt x="0" y="400"/>
                    <a:pt x="261" y="400"/>
                  </a:cubicBezTo>
                  <a:cubicBezTo>
                    <a:pt x="266" y="400"/>
                    <a:pt x="270" y="400"/>
                    <a:pt x="275" y="400"/>
                  </a:cubicBezTo>
                  <a:lnTo>
                    <a:pt x="5837" y="400"/>
                  </a:lnTo>
                  <a:cubicBezTo>
                    <a:pt x="5842" y="400"/>
                    <a:pt x="5847" y="400"/>
                    <a:pt x="5851" y="400"/>
                  </a:cubicBezTo>
                  <a:cubicBezTo>
                    <a:pt x="6112" y="400"/>
                    <a:pt x="6112" y="0"/>
                    <a:pt x="5851" y="0"/>
                  </a:cubicBezTo>
                  <a:cubicBezTo>
                    <a:pt x="5847" y="0"/>
                    <a:pt x="5842" y="0"/>
                    <a:pt x="5837" y="0"/>
                  </a:cubicBezTo>
                  <a:lnTo>
                    <a:pt x="275" y="0"/>
                  </a:lnTo>
                  <a:cubicBezTo>
                    <a:pt x="270" y="0"/>
                    <a:pt x="266" y="0"/>
                    <a:pt x="2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5" name="Google Shape;15295;p138"/>
            <p:cNvSpPr/>
            <p:nvPr/>
          </p:nvSpPr>
          <p:spPr>
            <a:xfrm>
              <a:off x="5438946" y="2638830"/>
              <a:ext cx="25782" cy="10517"/>
            </a:xfrm>
            <a:custGeom>
              <a:avLst/>
              <a:gdLst/>
              <a:ahLst/>
              <a:cxnLst/>
              <a:rect l="l" t="t" r="r" b="b"/>
              <a:pathLst>
                <a:path w="983" h="401" extrusionOk="0">
                  <a:moveTo>
                    <a:pt x="257" y="0"/>
                  </a:moveTo>
                  <a:cubicBezTo>
                    <a:pt x="0" y="0"/>
                    <a:pt x="2" y="401"/>
                    <a:pt x="261" y="401"/>
                  </a:cubicBezTo>
                  <a:cubicBezTo>
                    <a:pt x="266" y="401"/>
                    <a:pt x="270" y="401"/>
                    <a:pt x="275" y="400"/>
                  </a:cubicBezTo>
                  <a:lnTo>
                    <a:pt x="703" y="400"/>
                  </a:lnTo>
                  <a:cubicBezTo>
                    <a:pt x="708" y="401"/>
                    <a:pt x="712" y="401"/>
                    <a:pt x="717" y="401"/>
                  </a:cubicBezTo>
                  <a:cubicBezTo>
                    <a:pt x="981" y="401"/>
                    <a:pt x="983" y="0"/>
                    <a:pt x="721" y="0"/>
                  </a:cubicBezTo>
                  <a:cubicBezTo>
                    <a:pt x="715" y="0"/>
                    <a:pt x="709" y="1"/>
                    <a:pt x="703" y="1"/>
                  </a:cubicBezTo>
                  <a:lnTo>
                    <a:pt x="275" y="1"/>
                  </a:lnTo>
                  <a:cubicBezTo>
                    <a:pt x="269" y="1"/>
                    <a:pt x="263" y="0"/>
                    <a:pt x="2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6" name="Google Shape;15296;p138"/>
            <p:cNvSpPr/>
            <p:nvPr/>
          </p:nvSpPr>
          <p:spPr>
            <a:xfrm>
              <a:off x="5438946" y="2706104"/>
              <a:ext cx="25782" cy="10517"/>
            </a:xfrm>
            <a:custGeom>
              <a:avLst/>
              <a:gdLst/>
              <a:ahLst/>
              <a:cxnLst/>
              <a:rect l="l" t="t" r="r" b="b"/>
              <a:pathLst>
                <a:path w="983" h="401" extrusionOk="0">
                  <a:moveTo>
                    <a:pt x="261" y="0"/>
                  </a:moveTo>
                  <a:cubicBezTo>
                    <a:pt x="0" y="0"/>
                    <a:pt x="0" y="400"/>
                    <a:pt x="261" y="400"/>
                  </a:cubicBezTo>
                  <a:cubicBezTo>
                    <a:pt x="266" y="400"/>
                    <a:pt x="270" y="400"/>
                    <a:pt x="275" y="400"/>
                  </a:cubicBezTo>
                  <a:lnTo>
                    <a:pt x="703" y="400"/>
                  </a:lnTo>
                  <a:cubicBezTo>
                    <a:pt x="708" y="400"/>
                    <a:pt x="713" y="400"/>
                    <a:pt x="717" y="400"/>
                  </a:cubicBezTo>
                  <a:cubicBezTo>
                    <a:pt x="982" y="400"/>
                    <a:pt x="982" y="0"/>
                    <a:pt x="717" y="0"/>
                  </a:cubicBezTo>
                  <a:cubicBezTo>
                    <a:pt x="713" y="0"/>
                    <a:pt x="708" y="0"/>
                    <a:pt x="703" y="1"/>
                  </a:cubicBezTo>
                  <a:lnTo>
                    <a:pt x="275" y="1"/>
                  </a:lnTo>
                  <a:cubicBezTo>
                    <a:pt x="270" y="0"/>
                    <a:pt x="266" y="0"/>
                    <a:pt x="2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7" name="Google Shape;15297;p138"/>
            <p:cNvSpPr/>
            <p:nvPr/>
          </p:nvSpPr>
          <p:spPr>
            <a:xfrm>
              <a:off x="5438946" y="2683627"/>
              <a:ext cx="25782" cy="10517"/>
            </a:xfrm>
            <a:custGeom>
              <a:avLst/>
              <a:gdLst/>
              <a:ahLst/>
              <a:cxnLst/>
              <a:rect l="l" t="t" r="r" b="b"/>
              <a:pathLst>
                <a:path w="983" h="401" extrusionOk="0">
                  <a:moveTo>
                    <a:pt x="261" y="1"/>
                  </a:moveTo>
                  <a:cubicBezTo>
                    <a:pt x="0" y="1"/>
                    <a:pt x="0" y="401"/>
                    <a:pt x="261" y="401"/>
                  </a:cubicBezTo>
                  <a:cubicBezTo>
                    <a:pt x="266" y="401"/>
                    <a:pt x="270" y="401"/>
                    <a:pt x="275" y="400"/>
                  </a:cubicBezTo>
                  <a:lnTo>
                    <a:pt x="703" y="400"/>
                  </a:lnTo>
                  <a:cubicBezTo>
                    <a:pt x="708" y="401"/>
                    <a:pt x="713" y="401"/>
                    <a:pt x="717" y="401"/>
                  </a:cubicBezTo>
                  <a:cubicBezTo>
                    <a:pt x="982" y="401"/>
                    <a:pt x="982" y="1"/>
                    <a:pt x="717" y="1"/>
                  </a:cubicBezTo>
                  <a:cubicBezTo>
                    <a:pt x="713" y="1"/>
                    <a:pt x="708" y="1"/>
                    <a:pt x="703" y="1"/>
                  </a:cubicBezTo>
                  <a:lnTo>
                    <a:pt x="275" y="1"/>
                  </a:lnTo>
                  <a:cubicBezTo>
                    <a:pt x="270" y="1"/>
                    <a:pt x="266" y="1"/>
                    <a:pt x="2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8" name="Google Shape;15298;p138"/>
            <p:cNvSpPr/>
            <p:nvPr/>
          </p:nvSpPr>
          <p:spPr>
            <a:xfrm>
              <a:off x="5439576" y="2661307"/>
              <a:ext cx="24392" cy="10491"/>
            </a:xfrm>
            <a:custGeom>
              <a:avLst/>
              <a:gdLst/>
              <a:ahLst/>
              <a:cxnLst/>
              <a:rect l="l" t="t" r="r" b="b"/>
              <a:pathLst>
                <a:path w="930" h="400" extrusionOk="0">
                  <a:moveTo>
                    <a:pt x="251" y="0"/>
                  </a:moveTo>
                  <a:cubicBezTo>
                    <a:pt x="1" y="10"/>
                    <a:pt x="1" y="385"/>
                    <a:pt x="251" y="400"/>
                  </a:cubicBezTo>
                  <a:lnTo>
                    <a:pt x="679" y="400"/>
                  </a:lnTo>
                  <a:cubicBezTo>
                    <a:pt x="929" y="385"/>
                    <a:pt x="929" y="1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9" name="Google Shape;15299;p138"/>
            <p:cNvSpPr/>
            <p:nvPr/>
          </p:nvSpPr>
          <p:spPr>
            <a:xfrm>
              <a:off x="5472517" y="2638830"/>
              <a:ext cx="48259" cy="10517"/>
            </a:xfrm>
            <a:custGeom>
              <a:avLst/>
              <a:gdLst/>
              <a:ahLst/>
              <a:cxnLst/>
              <a:rect l="l" t="t" r="r" b="b"/>
              <a:pathLst>
                <a:path w="1840" h="401" extrusionOk="0">
                  <a:moveTo>
                    <a:pt x="262" y="0"/>
                  </a:moveTo>
                  <a:cubicBezTo>
                    <a:pt x="0" y="0"/>
                    <a:pt x="2" y="401"/>
                    <a:pt x="266" y="401"/>
                  </a:cubicBezTo>
                  <a:cubicBezTo>
                    <a:pt x="270" y="401"/>
                    <a:pt x="275" y="401"/>
                    <a:pt x="280" y="400"/>
                  </a:cubicBezTo>
                  <a:lnTo>
                    <a:pt x="1564" y="400"/>
                  </a:lnTo>
                  <a:cubicBezTo>
                    <a:pt x="1569" y="401"/>
                    <a:pt x="1574" y="401"/>
                    <a:pt x="1578" y="401"/>
                  </a:cubicBezTo>
                  <a:cubicBezTo>
                    <a:pt x="1838" y="401"/>
                    <a:pt x="1839" y="0"/>
                    <a:pt x="1582" y="0"/>
                  </a:cubicBezTo>
                  <a:cubicBezTo>
                    <a:pt x="1576" y="0"/>
                    <a:pt x="1571" y="1"/>
                    <a:pt x="1564" y="1"/>
                  </a:cubicBezTo>
                  <a:lnTo>
                    <a:pt x="280" y="1"/>
                  </a:lnTo>
                  <a:cubicBezTo>
                    <a:pt x="274" y="1"/>
                    <a:pt x="268" y="0"/>
                    <a:pt x="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0" name="Google Shape;15300;p138"/>
            <p:cNvSpPr/>
            <p:nvPr/>
          </p:nvSpPr>
          <p:spPr>
            <a:xfrm>
              <a:off x="5473278" y="2706104"/>
              <a:ext cx="69949" cy="10517"/>
            </a:xfrm>
            <a:custGeom>
              <a:avLst/>
              <a:gdLst/>
              <a:ahLst/>
              <a:cxnLst/>
              <a:rect l="l" t="t" r="r" b="b"/>
              <a:pathLst>
                <a:path w="2667" h="401" extrusionOk="0">
                  <a:moveTo>
                    <a:pt x="2406" y="0"/>
                  </a:moveTo>
                  <a:cubicBezTo>
                    <a:pt x="2401" y="0"/>
                    <a:pt x="2397" y="0"/>
                    <a:pt x="2392" y="1"/>
                  </a:cubicBezTo>
                  <a:lnTo>
                    <a:pt x="251" y="1"/>
                  </a:lnTo>
                  <a:cubicBezTo>
                    <a:pt x="1" y="15"/>
                    <a:pt x="1" y="386"/>
                    <a:pt x="251" y="400"/>
                  </a:cubicBezTo>
                  <a:lnTo>
                    <a:pt x="2392" y="400"/>
                  </a:lnTo>
                  <a:cubicBezTo>
                    <a:pt x="2397" y="400"/>
                    <a:pt x="2401" y="400"/>
                    <a:pt x="2406" y="400"/>
                  </a:cubicBezTo>
                  <a:cubicBezTo>
                    <a:pt x="2666" y="400"/>
                    <a:pt x="2666" y="0"/>
                    <a:pt x="2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1" name="Google Shape;15301;p138"/>
            <p:cNvSpPr/>
            <p:nvPr/>
          </p:nvSpPr>
          <p:spPr>
            <a:xfrm>
              <a:off x="5472517" y="2683627"/>
              <a:ext cx="48232" cy="10517"/>
            </a:xfrm>
            <a:custGeom>
              <a:avLst/>
              <a:gdLst/>
              <a:ahLst/>
              <a:cxnLst/>
              <a:rect l="l" t="t" r="r" b="b"/>
              <a:pathLst>
                <a:path w="1839" h="401" extrusionOk="0">
                  <a:moveTo>
                    <a:pt x="266" y="1"/>
                  </a:moveTo>
                  <a:cubicBezTo>
                    <a:pt x="0" y="1"/>
                    <a:pt x="0" y="401"/>
                    <a:pt x="266" y="401"/>
                  </a:cubicBezTo>
                  <a:cubicBezTo>
                    <a:pt x="270" y="401"/>
                    <a:pt x="275" y="401"/>
                    <a:pt x="280" y="400"/>
                  </a:cubicBezTo>
                  <a:lnTo>
                    <a:pt x="1564" y="400"/>
                  </a:lnTo>
                  <a:cubicBezTo>
                    <a:pt x="1569" y="401"/>
                    <a:pt x="1574" y="401"/>
                    <a:pt x="1578" y="401"/>
                  </a:cubicBezTo>
                  <a:cubicBezTo>
                    <a:pt x="1839" y="401"/>
                    <a:pt x="1839" y="1"/>
                    <a:pt x="1578" y="1"/>
                  </a:cubicBezTo>
                  <a:cubicBezTo>
                    <a:pt x="1574" y="1"/>
                    <a:pt x="1569" y="1"/>
                    <a:pt x="1564" y="1"/>
                  </a:cubicBezTo>
                  <a:lnTo>
                    <a:pt x="280" y="1"/>
                  </a:lnTo>
                  <a:cubicBezTo>
                    <a:pt x="275" y="1"/>
                    <a:pt x="270" y="1"/>
                    <a:pt x="2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2" name="Google Shape;15302;p138"/>
            <p:cNvSpPr/>
            <p:nvPr/>
          </p:nvSpPr>
          <p:spPr>
            <a:xfrm>
              <a:off x="5473147" y="2661307"/>
              <a:ext cx="69450" cy="10491"/>
            </a:xfrm>
            <a:custGeom>
              <a:avLst/>
              <a:gdLst/>
              <a:ahLst/>
              <a:cxnLst/>
              <a:rect l="l" t="t" r="r" b="b"/>
              <a:pathLst>
                <a:path w="2648" h="400" extrusionOk="0">
                  <a:moveTo>
                    <a:pt x="256" y="0"/>
                  </a:moveTo>
                  <a:cubicBezTo>
                    <a:pt x="1" y="10"/>
                    <a:pt x="1" y="385"/>
                    <a:pt x="256" y="400"/>
                  </a:cubicBezTo>
                  <a:lnTo>
                    <a:pt x="2392" y="400"/>
                  </a:lnTo>
                  <a:cubicBezTo>
                    <a:pt x="2647" y="385"/>
                    <a:pt x="2647" y="10"/>
                    <a:pt x="23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3" name="Google Shape;15303;p138"/>
            <p:cNvSpPr/>
            <p:nvPr/>
          </p:nvSpPr>
          <p:spPr>
            <a:xfrm>
              <a:off x="5556681" y="2661281"/>
              <a:ext cx="41938" cy="10543"/>
            </a:xfrm>
            <a:custGeom>
              <a:avLst/>
              <a:gdLst/>
              <a:ahLst/>
              <a:cxnLst/>
              <a:rect l="l" t="t" r="r" b="b"/>
              <a:pathLst>
                <a:path w="1599" h="402" extrusionOk="0">
                  <a:moveTo>
                    <a:pt x="262" y="1"/>
                  </a:moveTo>
                  <a:cubicBezTo>
                    <a:pt x="1" y="1"/>
                    <a:pt x="2" y="401"/>
                    <a:pt x="266" y="401"/>
                  </a:cubicBezTo>
                  <a:cubicBezTo>
                    <a:pt x="271" y="401"/>
                    <a:pt x="275" y="401"/>
                    <a:pt x="280" y="401"/>
                  </a:cubicBezTo>
                  <a:lnTo>
                    <a:pt x="1348" y="401"/>
                  </a:lnTo>
                  <a:cubicBezTo>
                    <a:pt x="1599" y="386"/>
                    <a:pt x="1599" y="11"/>
                    <a:pt x="1348" y="1"/>
                  </a:cubicBezTo>
                  <a:lnTo>
                    <a:pt x="280" y="1"/>
                  </a:lnTo>
                  <a:cubicBezTo>
                    <a:pt x="274" y="1"/>
                    <a:pt x="268"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4" name="Google Shape;15304;p138"/>
            <p:cNvSpPr/>
            <p:nvPr/>
          </p:nvSpPr>
          <p:spPr>
            <a:xfrm>
              <a:off x="5556681" y="2638830"/>
              <a:ext cx="42567" cy="10517"/>
            </a:xfrm>
            <a:custGeom>
              <a:avLst/>
              <a:gdLst/>
              <a:ahLst/>
              <a:cxnLst/>
              <a:rect l="l" t="t" r="r" b="b"/>
              <a:pathLst>
                <a:path w="1623" h="401" extrusionOk="0">
                  <a:moveTo>
                    <a:pt x="262" y="0"/>
                  </a:moveTo>
                  <a:cubicBezTo>
                    <a:pt x="1" y="0"/>
                    <a:pt x="2" y="401"/>
                    <a:pt x="266" y="401"/>
                  </a:cubicBezTo>
                  <a:cubicBezTo>
                    <a:pt x="271" y="401"/>
                    <a:pt x="275" y="401"/>
                    <a:pt x="280" y="400"/>
                  </a:cubicBezTo>
                  <a:lnTo>
                    <a:pt x="1348" y="400"/>
                  </a:lnTo>
                  <a:cubicBezTo>
                    <a:pt x="1353" y="401"/>
                    <a:pt x="1357" y="401"/>
                    <a:pt x="1362" y="401"/>
                  </a:cubicBezTo>
                  <a:cubicBezTo>
                    <a:pt x="1621" y="401"/>
                    <a:pt x="1623" y="0"/>
                    <a:pt x="1366" y="0"/>
                  </a:cubicBezTo>
                  <a:cubicBezTo>
                    <a:pt x="1360" y="0"/>
                    <a:pt x="1354" y="1"/>
                    <a:pt x="1348" y="1"/>
                  </a:cubicBezTo>
                  <a:lnTo>
                    <a:pt x="280" y="1"/>
                  </a:lnTo>
                  <a:cubicBezTo>
                    <a:pt x="274" y="1"/>
                    <a:pt x="268" y="0"/>
                    <a:pt x="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5" name="Google Shape;15305;p138"/>
            <p:cNvSpPr/>
            <p:nvPr/>
          </p:nvSpPr>
          <p:spPr>
            <a:xfrm>
              <a:off x="5556681" y="2683627"/>
              <a:ext cx="42567" cy="10517"/>
            </a:xfrm>
            <a:custGeom>
              <a:avLst/>
              <a:gdLst/>
              <a:ahLst/>
              <a:cxnLst/>
              <a:rect l="l" t="t" r="r" b="b"/>
              <a:pathLst>
                <a:path w="1623" h="401" extrusionOk="0">
                  <a:moveTo>
                    <a:pt x="266" y="1"/>
                  </a:moveTo>
                  <a:cubicBezTo>
                    <a:pt x="1" y="1"/>
                    <a:pt x="1" y="401"/>
                    <a:pt x="266" y="401"/>
                  </a:cubicBezTo>
                  <a:cubicBezTo>
                    <a:pt x="271" y="401"/>
                    <a:pt x="275" y="401"/>
                    <a:pt x="280" y="400"/>
                  </a:cubicBezTo>
                  <a:lnTo>
                    <a:pt x="1348" y="400"/>
                  </a:lnTo>
                  <a:cubicBezTo>
                    <a:pt x="1353" y="401"/>
                    <a:pt x="1358" y="401"/>
                    <a:pt x="1362" y="401"/>
                  </a:cubicBezTo>
                  <a:cubicBezTo>
                    <a:pt x="1623" y="401"/>
                    <a:pt x="1623" y="1"/>
                    <a:pt x="1362" y="1"/>
                  </a:cubicBezTo>
                  <a:cubicBezTo>
                    <a:pt x="1358" y="1"/>
                    <a:pt x="1353" y="1"/>
                    <a:pt x="1348" y="1"/>
                  </a:cubicBezTo>
                  <a:lnTo>
                    <a:pt x="280" y="1"/>
                  </a:lnTo>
                  <a:cubicBezTo>
                    <a:pt x="275" y="1"/>
                    <a:pt x="271" y="1"/>
                    <a:pt x="2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6" name="Google Shape;15306;p138"/>
            <p:cNvSpPr/>
            <p:nvPr/>
          </p:nvSpPr>
          <p:spPr>
            <a:xfrm>
              <a:off x="5556681" y="2706104"/>
              <a:ext cx="42567" cy="10517"/>
            </a:xfrm>
            <a:custGeom>
              <a:avLst/>
              <a:gdLst/>
              <a:ahLst/>
              <a:cxnLst/>
              <a:rect l="l" t="t" r="r" b="b"/>
              <a:pathLst>
                <a:path w="1623" h="401" extrusionOk="0">
                  <a:moveTo>
                    <a:pt x="266" y="0"/>
                  </a:moveTo>
                  <a:cubicBezTo>
                    <a:pt x="1" y="0"/>
                    <a:pt x="1" y="400"/>
                    <a:pt x="266" y="400"/>
                  </a:cubicBezTo>
                  <a:cubicBezTo>
                    <a:pt x="271" y="400"/>
                    <a:pt x="275" y="400"/>
                    <a:pt x="280" y="400"/>
                  </a:cubicBezTo>
                  <a:lnTo>
                    <a:pt x="1348" y="400"/>
                  </a:lnTo>
                  <a:cubicBezTo>
                    <a:pt x="1353" y="400"/>
                    <a:pt x="1358" y="400"/>
                    <a:pt x="1362" y="400"/>
                  </a:cubicBezTo>
                  <a:cubicBezTo>
                    <a:pt x="1623" y="400"/>
                    <a:pt x="1623" y="0"/>
                    <a:pt x="1362" y="0"/>
                  </a:cubicBezTo>
                  <a:cubicBezTo>
                    <a:pt x="1358" y="0"/>
                    <a:pt x="1353" y="0"/>
                    <a:pt x="1348" y="1"/>
                  </a:cubicBezTo>
                  <a:lnTo>
                    <a:pt x="280" y="1"/>
                  </a:lnTo>
                  <a:cubicBezTo>
                    <a:pt x="275" y="0"/>
                    <a:pt x="271" y="0"/>
                    <a:pt x="2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07" name="Google Shape;15307;p138"/>
          <p:cNvGrpSpPr/>
          <p:nvPr/>
        </p:nvGrpSpPr>
        <p:grpSpPr>
          <a:xfrm>
            <a:off x="5364617" y="4123268"/>
            <a:ext cx="285985" cy="322572"/>
            <a:chOff x="5364617" y="4307843"/>
            <a:chExt cx="285985" cy="322572"/>
          </a:xfrm>
        </p:grpSpPr>
        <p:sp>
          <p:nvSpPr>
            <p:cNvPr id="15308" name="Google Shape;15308;p138"/>
            <p:cNvSpPr/>
            <p:nvPr/>
          </p:nvSpPr>
          <p:spPr>
            <a:xfrm>
              <a:off x="5374977" y="4569305"/>
              <a:ext cx="84059" cy="52271"/>
            </a:xfrm>
            <a:custGeom>
              <a:avLst/>
              <a:gdLst/>
              <a:ahLst/>
              <a:cxnLst/>
              <a:rect l="l" t="t" r="r" b="b"/>
              <a:pathLst>
                <a:path w="3205" h="1993" extrusionOk="0">
                  <a:moveTo>
                    <a:pt x="2550" y="622"/>
                  </a:moveTo>
                  <a:cubicBezTo>
                    <a:pt x="2738" y="622"/>
                    <a:pt x="2738" y="906"/>
                    <a:pt x="2550" y="906"/>
                  </a:cubicBezTo>
                  <a:lnTo>
                    <a:pt x="606" y="906"/>
                  </a:lnTo>
                  <a:cubicBezTo>
                    <a:pt x="529" y="906"/>
                    <a:pt x="462" y="843"/>
                    <a:pt x="462" y="766"/>
                  </a:cubicBezTo>
                  <a:cubicBezTo>
                    <a:pt x="462" y="684"/>
                    <a:pt x="529" y="622"/>
                    <a:pt x="606" y="622"/>
                  </a:cubicBezTo>
                  <a:close/>
                  <a:moveTo>
                    <a:pt x="0" y="1"/>
                  </a:moveTo>
                  <a:lnTo>
                    <a:pt x="0" y="1993"/>
                  </a:lnTo>
                  <a:lnTo>
                    <a:pt x="3205" y="1993"/>
                  </a:lnTo>
                  <a:lnTo>
                    <a:pt x="3205" y="1"/>
                  </a:ln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9" name="Google Shape;15309;p138"/>
            <p:cNvSpPr/>
            <p:nvPr/>
          </p:nvSpPr>
          <p:spPr>
            <a:xfrm>
              <a:off x="5466328" y="4489547"/>
              <a:ext cx="84085" cy="132029"/>
            </a:xfrm>
            <a:custGeom>
              <a:avLst/>
              <a:gdLst/>
              <a:ahLst/>
              <a:cxnLst/>
              <a:rect l="l" t="t" r="r" b="b"/>
              <a:pathLst>
                <a:path w="3206" h="5034" extrusionOk="0">
                  <a:moveTo>
                    <a:pt x="2566" y="622"/>
                  </a:moveTo>
                  <a:cubicBezTo>
                    <a:pt x="2753" y="622"/>
                    <a:pt x="2753" y="906"/>
                    <a:pt x="2566" y="906"/>
                  </a:cubicBezTo>
                  <a:lnTo>
                    <a:pt x="622" y="906"/>
                  </a:lnTo>
                  <a:cubicBezTo>
                    <a:pt x="545" y="906"/>
                    <a:pt x="482" y="843"/>
                    <a:pt x="482" y="766"/>
                  </a:cubicBezTo>
                  <a:cubicBezTo>
                    <a:pt x="482" y="684"/>
                    <a:pt x="545" y="622"/>
                    <a:pt x="622" y="622"/>
                  </a:cubicBezTo>
                  <a:close/>
                  <a:moveTo>
                    <a:pt x="1" y="1"/>
                  </a:moveTo>
                  <a:lnTo>
                    <a:pt x="1" y="5034"/>
                  </a:lnTo>
                  <a:lnTo>
                    <a:pt x="3205" y="5034"/>
                  </a:lnTo>
                  <a:lnTo>
                    <a:pt x="3205"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0" name="Google Shape;15310;p138"/>
            <p:cNvSpPr/>
            <p:nvPr/>
          </p:nvSpPr>
          <p:spPr>
            <a:xfrm>
              <a:off x="5557835" y="4403731"/>
              <a:ext cx="87731" cy="217846"/>
            </a:xfrm>
            <a:custGeom>
              <a:avLst/>
              <a:gdLst/>
              <a:ahLst/>
              <a:cxnLst/>
              <a:rect l="l" t="t" r="r" b="b"/>
              <a:pathLst>
                <a:path w="3345" h="8306" extrusionOk="0">
                  <a:moveTo>
                    <a:pt x="2570" y="626"/>
                  </a:moveTo>
                  <a:cubicBezTo>
                    <a:pt x="2762" y="626"/>
                    <a:pt x="2762" y="910"/>
                    <a:pt x="2570" y="910"/>
                  </a:cubicBezTo>
                  <a:lnTo>
                    <a:pt x="631" y="910"/>
                  </a:lnTo>
                  <a:cubicBezTo>
                    <a:pt x="554" y="910"/>
                    <a:pt x="486" y="843"/>
                    <a:pt x="486" y="766"/>
                  </a:cubicBezTo>
                  <a:cubicBezTo>
                    <a:pt x="486" y="689"/>
                    <a:pt x="554" y="626"/>
                    <a:pt x="631" y="626"/>
                  </a:cubicBezTo>
                  <a:close/>
                  <a:moveTo>
                    <a:pt x="0" y="1"/>
                  </a:moveTo>
                  <a:lnTo>
                    <a:pt x="0" y="8306"/>
                  </a:lnTo>
                  <a:lnTo>
                    <a:pt x="3345" y="8306"/>
                  </a:lnTo>
                  <a:lnTo>
                    <a:pt x="3345" y="1"/>
                  </a:ln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1" name="Google Shape;15311;p138"/>
            <p:cNvSpPr/>
            <p:nvPr/>
          </p:nvSpPr>
          <p:spPr>
            <a:xfrm>
              <a:off x="5366007" y="4395023"/>
              <a:ext cx="284595" cy="235392"/>
            </a:xfrm>
            <a:custGeom>
              <a:avLst/>
              <a:gdLst/>
              <a:ahLst/>
              <a:cxnLst/>
              <a:rect l="l" t="t" r="r" b="b"/>
              <a:pathLst>
                <a:path w="10851" h="8975" extrusionOk="0">
                  <a:moveTo>
                    <a:pt x="3489" y="6699"/>
                  </a:moveTo>
                  <a:lnTo>
                    <a:pt x="3489" y="8590"/>
                  </a:lnTo>
                  <a:lnTo>
                    <a:pt x="395" y="8590"/>
                  </a:lnTo>
                  <a:lnTo>
                    <a:pt x="395" y="6699"/>
                  </a:lnTo>
                  <a:close/>
                  <a:moveTo>
                    <a:pt x="6978" y="3658"/>
                  </a:moveTo>
                  <a:lnTo>
                    <a:pt x="6978" y="8590"/>
                  </a:lnTo>
                  <a:lnTo>
                    <a:pt x="3884" y="8590"/>
                  </a:lnTo>
                  <a:lnTo>
                    <a:pt x="3884" y="6502"/>
                  </a:lnTo>
                  <a:lnTo>
                    <a:pt x="3884" y="3658"/>
                  </a:lnTo>
                  <a:close/>
                  <a:moveTo>
                    <a:pt x="7162" y="1"/>
                  </a:moveTo>
                  <a:cubicBezTo>
                    <a:pt x="7060" y="1"/>
                    <a:pt x="6978" y="90"/>
                    <a:pt x="6978" y="193"/>
                  </a:cubicBezTo>
                  <a:lnTo>
                    <a:pt x="6978" y="3268"/>
                  </a:lnTo>
                  <a:lnTo>
                    <a:pt x="3682" y="3268"/>
                  </a:lnTo>
                  <a:cubicBezTo>
                    <a:pt x="3576" y="3268"/>
                    <a:pt x="3489" y="3355"/>
                    <a:pt x="3489" y="3465"/>
                  </a:cubicBezTo>
                  <a:lnTo>
                    <a:pt x="3489" y="6309"/>
                  </a:lnTo>
                  <a:lnTo>
                    <a:pt x="198" y="6309"/>
                  </a:lnTo>
                  <a:cubicBezTo>
                    <a:pt x="87" y="6309"/>
                    <a:pt x="1" y="6396"/>
                    <a:pt x="1" y="6502"/>
                  </a:cubicBezTo>
                  <a:lnTo>
                    <a:pt x="1" y="8782"/>
                  </a:lnTo>
                  <a:cubicBezTo>
                    <a:pt x="1" y="8888"/>
                    <a:pt x="87" y="8975"/>
                    <a:pt x="198" y="8975"/>
                  </a:cubicBezTo>
                  <a:lnTo>
                    <a:pt x="10659" y="8975"/>
                  </a:lnTo>
                  <a:cubicBezTo>
                    <a:pt x="10764" y="8975"/>
                    <a:pt x="10851" y="8888"/>
                    <a:pt x="10851" y="8782"/>
                  </a:cubicBezTo>
                  <a:lnTo>
                    <a:pt x="10851" y="1680"/>
                  </a:lnTo>
                  <a:cubicBezTo>
                    <a:pt x="10851" y="1550"/>
                    <a:pt x="10754" y="1485"/>
                    <a:pt x="10656" y="1485"/>
                  </a:cubicBezTo>
                  <a:cubicBezTo>
                    <a:pt x="10559" y="1485"/>
                    <a:pt x="10461" y="1550"/>
                    <a:pt x="10461" y="1680"/>
                  </a:cubicBezTo>
                  <a:lnTo>
                    <a:pt x="10461" y="8590"/>
                  </a:lnTo>
                  <a:lnTo>
                    <a:pt x="7362" y="8590"/>
                  </a:lnTo>
                  <a:lnTo>
                    <a:pt x="7362" y="386"/>
                  </a:lnTo>
                  <a:lnTo>
                    <a:pt x="10461" y="386"/>
                  </a:lnTo>
                  <a:lnTo>
                    <a:pt x="10461" y="915"/>
                  </a:lnTo>
                  <a:cubicBezTo>
                    <a:pt x="10461" y="1018"/>
                    <a:pt x="10544" y="1108"/>
                    <a:pt x="10650" y="1108"/>
                  </a:cubicBezTo>
                  <a:cubicBezTo>
                    <a:pt x="10653" y="1108"/>
                    <a:pt x="10656" y="1108"/>
                    <a:pt x="10659" y="1108"/>
                  </a:cubicBezTo>
                  <a:cubicBezTo>
                    <a:pt x="10764" y="1108"/>
                    <a:pt x="10851" y="1021"/>
                    <a:pt x="10851" y="915"/>
                  </a:cubicBezTo>
                  <a:lnTo>
                    <a:pt x="10851" y="193"/>
                  </a:lnTo>
                  <a:cubicBezTo>
                    <a:pt x="10851" y="88"/>
                    <a:pt x="10764" y="1"/>
                    <a:pt x="10659" y="1"/>
                  </a:cubicBezTo>
                  <a:lnTo>
                    <a:pt x="7170" y="1"/>
                  </a:lnTo>
                  <a:cubicBezTo>
                    <a:pt x="7167" y="1"/>
                    <a:pt x="7165" y="1"/>
                    <a:pt x="71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2" name="Google Shape;15312;p138"/>
            <p:cNvSpPr/>
            <p:nvPr/>
          </p:nvSpPr>
          <p:spPr>
            <a:xfrm>
              <a:off x="5384052" y="4584202"/>
              <a:ext cx="64651" cy="10255"/>
            </a:xfrm>
            <a:custGeom>
              <a:avLst/>
              <a:gdLst/>
              <a:ahLst/>
              <a:cxnLst/>
              <a:rect l="l" t="t" r="r" b="b"/>
              <a:pathLst>
                <a:path w="2465" h="391" extrusionOk="0">
                  <a:moveTo>
                    <a:pt x="260" y="1"/>
                  </a:moveTo>
                  <a:cubicBezTo>
                    <a:pt x="1" y="1"/>
                    <a:pt x="1" y="390"/>
                    <a:pt x="260" y="390"/>
                  </a:cubicBezTo>
                  <a:lnTo>
                    <a:pt x="2204" y="390"/>
                  </a:lnTo>
                  <a:cubicBezTo>
                    <a:pt x="2464" y="390"/>
                    <a:pt x="2464" y="1"/>
                    <a:pt x="22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3" name="Google Shape;15313;p138"/>
            <p:cNvSpPr/>
            <p:nvPr/>
          </p:nvSpPr>
          <p:spPr>
            <a:xfrm>
              <a:off x="5475796" y="4504576"/>
              <a:ext cx="64520" cy="10124"/>
            </a:xfrm>
            <a:custGeom>
              <a:avLst/>
              <a:gdLst/>
              <a:ahLst/>
              <a:cxnLst/>
              <a:rect l="l" t="t" r="r" b="b"/>
              <a:pathLst>
                <a:path w="2460" h="386" extrusionOk="0">
                  <a:moveTo>
                    <a:pt x="261" y="1"/>
                  </a:moveTo>
                  <a:cubicBezTo>
                    <a:pt x="1" y="1"/>
                    <a:pt x="1" y="385"/>
                    <a:pt x="261" y="385"/>
                  </a:cubicBezTo>
                  <a:lnTo>
                    <a:pt x="2205" y="385"/>
                  </a:lnTo>
                  <a:cubicBezTo>
                    <a:pt x="2460" y="385"/>
                    <a:pt x="2460" y="1"/>
                    <a:pt x="22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4" name="Google Shape;15314;p138"/>
            <p:cNvSpPr/>
            <p:nvPr/>
          </p:nvSpPr>
          <p:spPr>
            <a:xfrm>
              <a:off x="5567540" y="4418759"/>
              <a:ext cx="64520" cy="10255"/>
            </a:xfrm>
            <a:custGeom>
              <a:avLst/>
              <a:gdLst/>
              <a:ahLst/>
              <a:cxnLst/>
              <a:rect l="l" t="t" r="r" b="b"/>
              <a:pathLst>
                <a:path w="2460" h="391" extrusionOk="0">
                  <a:moveTo>
                    <a:pt x="261" y="1"/>
                  </a:moveTo>
                  <a:cubicBezTo>
                    <a:pt x="1" y="1"/>
                    <a:pt x="1" y="390"/>
                    <a:pt x="261" y="390"/>
                  </a:cubicBezTo>
                  <a:lnTo>
                    <a:pt x="2205" y="390"/>
                  </a:lnTo>
                  <a:cubicBezTo>
                    <a:pt x="2460" y="390"/>
                    <a:pt x="2460" y="1"/>
                    <a:pt x="22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5" name="Google Shape;15315;p138"/>
            <p:cNvSpPr/>
            <p:nvPr/>
          </p:nvSpPr>
          <p:spPr>
            <a:xfrm>
              <a:off x="5364617" y="4307843"/>
              <a:ext cx="237149" cy="235366"/>
            </a:xfrm>
            <a:custGeom>
              <a:avLst/>
              <a:gdLst/>
              <a:ahLst/>
              <a:cxnLst/>
              <a:rect l="l" t="t" r="r" b="b"/>
              <a:pathLst>
                <a:path w="9042" h="8974" extrusionOk="0">
                  <a:moveTo>
                    <a:pt x="7329" y="0"/>
                  </a:moveTo>
                  <a:cubicBezTo>
                    <a:pt x="7069" y="0"/>
                    <a:pt x="7069" y="385"/>
                    <a:pt x="7329" y="385"/>
                  </a:cubicBezTo>
                  <a:lnTo>
                    <a:pt x="8373" y="385"/>
                  </a:lnTo>
                  <a:lnTo>
                    <a:pt x="121" y="8637"/>
                  </a:lnTo>
                  <a:cubicBezTo>
                    <a:pt x="1" y="8762"/>
                    <a:pt x="87" y="8969"/>
                    <a:pt x="260" y="8969"/>
                  </a:cubicBezTo>
                  <a:lnTo>
                    <a:pt x="260" y="8974"/>
                  </a:lnTo>
                  <a:cubicBezTo>
                    <a:pt x="313" y="8974"/>
                    <a:pt x="361" y="8955"/>
                    <a:pt x="400" y="8916"/>
                  </a:cubicBezTo>
                  <a:lnTo>
                    <a:pt x="8652" y="664"/>
                  </a:lnTo>
                  <a:lnTo>
                    <a:pt x="8652" y="1713"/>
                  </a:lnTo>
                  <a:cubicBezTo>
                    <a:pt x="8652" y="1843"/>
                    <a:pt x="8750" y="1908"/>
                    <a:pt x="8847" y="1908"/>
                  </a:cubicBezTo>
                  <a:cubicBezTo>
                    <a:pt x="8944" y="1908"/>
                    <a:pt x="9042" y="1843"/>
                    <a:pt x="9042" y="1713"/>
                  </a:cubicBezTo>
                  <a:lnTo>
                    <a:pt x="9042" y="193"/>
                  </a:lnTo>
                  <a:cubicBezTo>
                    <a:pt x="9042" y="87"/>
                    <a:pt x="8950" y="0"/>
                    <a:pt x="88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6" name="Google Shape;15316;p138"/>
            <p:cNvSpPr/>
            <p:nvPr/>
          </p:nvSpPr>
          <p:spPr>
            <a:xfrm>
              <a:off x="5441857" y="4584202"/>
              <a:ext cx="14923" cy="10255"/>
            </a:xfrm>
            <a:custGeom>
              <a:avLst/>
              <a:gdLst/>
              <a:ahLst/>
              <a:cxnLst/>
              <a:rect l="l" t="t" r="r" b="b"/>
              <a:pathLst>
                <a:path w="569" h="391" extrusionOk="0">
                  <a:moveTo>
                    <a:pt x="0" y="1"/>
                  </a:moveTo>
                  <a:cubicBezTo>
                    <a:pt x="255" y="1"/>
                    <a:pt x="255" y="390"/>
                    <a:pt x="0" y="390"/>
                  </a:cubicBezTo>
                  <a:lnTo>
                    <a:pt x="308" y="390"/>
                  </a:lnTo>
                  <a:cubicBezTo>
                    <a:pt x="568" y="390"/>
                    <a:pt x="568" y="1"/>
                    <a:pt x="308" y="1"/>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7" name="Google Shape;15317;p138"/>
            <p:cNvSpPr/>
            <p:nvPr/>
          </p:nvSpPr>
          <p:spPr>
            <a:xfrm>
              <a:off x="5376367" y="4570590"/>
              <a:ext cx="8104" cy="49727"/>
            </a:xfrm>
            <a:custGeom>
              <a:avLst/>
              <a:gdLst/>
              <a:ahLst/>
              <a:cxnLst/>
              <a:rect l="l" t="t" r="r" b="b"/>
              <a:pathLst>
                <a:path w="309" h="1896" extrusionOk="0">
                  <a:moveTo>
                    <a:pt x="0" y="0"/>
                  </a:moveTo>
                  <a:lnTo>
                    <a:pt x="0" y="1896"/>
                  </a:lnTo>
                  <a:lnTo>
                    <a:pt x="308" y="1896"/>
                  </a:lnTo>
                  <a:lnTo>
                    <a:pt x="308" y="0"/>
                  </a:ln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8" name="Google Shape;15318;p138"/>
            <p:cNvSpPr/>
            <p:nvPr/>
          </p:nvSpPr>
          <p:spPr>
            <a:xfrm>
              <a:off x="5533601" y="4504576"/>
              <a:ext cx="14923" cy="10124"/>
            </a:xfrm>
            <a:custGeom>
              <a:avLst/>
              <a:gdLst/>
              <a:ahLst/>
              <a:cxnLst/>
              <a:rect l="l" t="t" r="r" b="b"/>
              <a:pathLst>
                <a:path w="569" h="386" extrusionOk="0">
                  <a:moveTo>
                    <a:pt x="1" y="1"/>
                  </a:moveTo>
                  <a:cubicBezTo>
                    <a:pt x="260" y="1"/>
                    <a:pt x="260" y="385"/>
                    <a:pt x="1" y="385"/>
                  </a:cubicBezTo>
                  <a:lnTo>
                    <a:pt x="308" y="385"/>
                  </a:lnTo>
                  <a:cubicBezTo>
                    <a:pt x="568" y="385"/>
                    <a:pt x="568" y="1"/>
                    <a:pt x="308"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9" name="Google Shape;15319;p138"/>
            <p:cNvSpPr/>
            <p:nvPr/>
          </p:nvSpPr>
          <p:spPr>
            <a:xfrm>
              <a:off x="5467718" y="4490937"/>
              <a:ext cx="8235" cy="129380"/>
            </a:xfrm>
            <a:custGeom>
              <a:avLst/>
              <a:gdLst/>
              <a:ahLst/>
              <a:cxnLst/>
              <a:rect l="l" t="t" r="r" b="b"/>
              <a:pathLst>
                <a:path w="314" h="4933" extrusionOk="0">
                  <a:moveTo>
                    <a:pt x="1" y="1"/>
                  </a:moveTo>
                  <a:lnTo>
                    <a:pt x="1" y="2845"/>
                  </a:lnTo>
                  <a:lnTo>
                    <a:pt x="1" y="4933"/>
                  </a:lnTo>
                  <a:lnTo>
                    <a:pt x="314" y="4933"/>
                  </a:lnTo>
                  <a:lnTo>
                    <a:pt x="314" y="2845"/>
                  </a:lnTo>
                  <a:lnTo>
                    <a:pt x="314" y="1"/>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0" name="Google Shape;15320;p138"/>
            <p:cNvSpPr/>
            <p:nvPr/>
          </p:nvSpPr>
          <p:spPr>
            <a:xfrm>
              <a:off x="5625214" y="4418759"/>
              <a:ext cx="15055" cy="10255"/>
            </a:xfrm>
            <a:custGeom>
              <a:avLst/>
              <a:gdLst/>
              <a:ahLst/>
              <a:cxnLst/>
              <a:rect l="l" t="t" r="r" b="b"/>
              <a:pathLst>
                <a:path w="574" h="391" extrusionOk="0">
                  <a:moveTo>
                    <a:pt x="1" y="1"/>
                  </a:moveTo>
                  <a:cubicBezTo>
                    <a:pt x="261" y="1"/>
                    <a:pt x="261" y="390"/>
                    <a:pt x="1" y="390"/>
                  </a:cubicBezTo>
                  <a:lnTo>
                    <a:pt x="314" y="390"/>
                  </a:lnTo>
                  <a:cubicBezTo>
                    <a:pt x="573" y="385"/>
                    <a:pt x="573" y="1"/>
                    <a:pt x="314"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1" name="Google Shape;15321;p138"/>
            <p:cNvSpPr/>
            <p:nvPr/>
          </p:nvSpPr>
          <p:spPr>
            <a:xfrm>
              <a:off x="5559225" y="4405121"/>
              <a:ext cx="8104" cy="215197"/>
            </a:xfrm>
            <a:custGeom>
              <a:avLst/>
              <a:gdLst/>
              <a:ahLst/>
              <a:cxnLst/>
              <a:rect l="l" t="t" r="r" b="b"/>
              <a:pathLst>
                <a:path w="309" h="8205" extrusionOk="0">
                  <a:moveTo>
                    <a:pt x="0" y="1"/>
                  </a:moveTo>
                  <a:lnTo>
                    <a:pt x="0" y="3080"/>
                  </a:lnTo>
                  <a:lnTo>
                    <a:pt x="0" y="8205"/>
                  </a:lnTo>
                  <a:lnTo>
                    <a:pt x="308" y="8205"/>
                  </a:lnTo>
                  <a:lnTo>
                    <a:pt x="308" y="3080"/>
                  </a:lnTo>
                  <a:lnTo>
                    <a:pt x="308" y="1"/>
                  </a:ln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22" name="Google Shape;15322;p138"/>
          <p:cNvGrpSpPr/>
          <p:nvPr/>
        </p:nvGrpSpPr>
        <p:grpSpPr>
          <a:xfrm>
            <a:off x="7539428" y="2250572"/>
            <a:ext cx="349980" cy="355697"/>
            <a:chOff x="7539428" y="2435147"/>
            <a:chExt cx="349980" cy="355697"/>
          </a:xfrm>
        </p:grpSpPr>
        <p:sp>
          <p:nvSpPr>
            <p:cNvPr id="15323" name="Google Shape;15323;p138"/>
            <p:cNvSpPr/>
            <p:nvPr/>
          </p:nvSpPr>
          <p:spPr>
            <a:xfrm>
              <a:off x="7561249" y="2635316"/>
              <a:ext cx="27932" cy="61215"/>
            </a:xfrm>
            <a:custGeom>
              <a:avLst/>
              <a:gdLst/>
              <a:ahLst/>
              <a:cxnLst/>
              <a:rect l="l" t="t" r="r" b="b"/>
              <a:pathLst>
                <a:path w="1065" h="2334" extrusionOk="0">
                  <a:moveTo>
                    <a:pt x="641" y="0"/>
                  </a:moveTo>
                  <a:cubicBezTo>
                    <a:pt x="289" y="0"/>
                    <a:pt x="1" y="284"/>
                    <a:pt x="1" y="635"/>
                  </a:cubicBezTo>
                  <a:lnTo>
                    <a:pt x="1" y="785"/>
                  </a:lnTo>
                  <a:cubicBezTo>
                    <a:pt x="1" y="967"/>
                    <a:pt x="30" y="1150"/>
                    <a:pt x="92" y="1323"/>
                  </a:cubicBezTo>
                  <a:lnTo>
                    <a:pt x="429" y="2334"/>
                  </a:lnTo>
                  <a:lnTo>
                    <a:pt x="1064" y="2334"/>
                  </a:lnTo>
                  <a:lnTo>
                    <a:pt x="1064" y="0"/>
                  </a:ln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4" name="Google Shape;15324;p138"/>
            <p:cNvSpPr/>
            <p:nvPr/>
          </p:nvSpPr>
          <p:spPr>
            <a:xfrm>
              <a:off x="7572501" y="2629755"/>
              <a:ext cx="66775" cy="66775"/>
            </a:xfrm>
            <a:custGeom>
              <a:avLst/>
              <a:gdLst/>
              <a:ahLst/>
              <a:cxnLst/>
              <a:rect l="l" t="t" r="r" b="b"/>
              <a:pathLst>
                <a:path w="2546" h="2546" extrusionOk="0">
                  <a:moveTo>
                    <a:pt x="635" y="1"/>
                  </a:moveTo>
                  <a:cubicBezTo>
                    <a:pt x="284" y="1"/>
                    <a:pt x="0" y="284"/>
                    <a:pt x="0" y="636"/>
                  </a:cubicBezTo>
                  <a:cubicBezTo>
                    <a:pt x="0" y="871"/>
                    <a:pt x="188" y="1059"/>
                    <a:pt x="423" y="1059"/>
                  </a:cubicBezTo>
                  <a:lnTo>
                    <a:pt x="2122" y="2546"/>
                  </a:lnTo>
                  <a:lnTo>
                    <a:pt x="2497" y="1232"/>
                  </a:lnTo>
                  <a:cubicBezTo>
                    <a:pt x="2531" y="1117"/>
                    <a:pt x="2545" y="1001"/>
                    <a:pt x="2545" y="881"/>
                  </a:cubicBezTo>
                  <a:lnTo>
                    <a:pt x="2545" y="1"/>
                  </a:ln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5" name="Google Shape;15325;p138"/>
            <p:cNvSpPr/>
            <p:nvPr/>
          </p:nvSpPr>
          <p:spPr>
            <a:xfrm>
              <a:off x="7583595" y="2713290"/>
              <a:ext cx="33466" cy="33361"/>
            </a:xfrm>
            <a:custGeom>
              <a:avLst/>
              <a:gdLst/>
              <a:ahLst/>
              <a:cxnLst/>
              <a:rect l="l" t="t" r="r" b="b"/>
              <a:pathLst>
                <a:path w="1276" h="1272" extrusionOk="0">
                  <a:moveTo>
                    <a:pt x="0" y="1"/>
                  </a:moveTo>
                  <a:lnTo>
                    <a:pt x="0" y="1271"/>
                  </a:lnTo>
                  <a:lnTo>
                    <a:pt x="1276" y="1271"/>
                  </a:lnTo>
                  <a:lnTo>
                    <a:pt x="1276"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6" name="Google Shape;15326;p138"/>
            <p:cNvSpPr/>
            <p:nvPr/>
          </p:nvSpPr>
          <p:spPr>
            <a:xfrm>
              <a:off x="7544595" y="2726797"/>
              <a:ext cx="111467" cy="58828"/>
            </a:xfrm>
            <a:custGeom>
              <a:avLst/>
              <a:gdLst/>
              <a:ahLst/>
              <a:cxnLst/>
              <a:rect l="l" t="t" r="r" b="b"/>
              <a:pathLst>
                <a:path w="4250" h="2243" extrusionOk="0">
                  <a:moveTo>
                    <a:pt x="1487" y="1"/>
                  </a:moveTo>
                  <a:lnTo>
                    <a:pt x="463" y="289"/>
                  </a:lnTo>
                  <a:cubicBezTo>
                    <a:pt x="188" y="371"/>
                    <a:pt x="1" y="621"/>
                    <a:pt x="1" y="905"/>
                  </a:cubicBezTo>
                  <a:lnTo>
                    <a:pt x="1" y="2243"/>
                  </a:lnTo>
                  <a:lnTo>
                    <a:pt x="4249" y="2243"/>
                  </a:lnTo>
                  <a:lnTo>
                    <a:pt x="4249" y="905"/>
                  </a:lnTo>
                  <a:cubicBezTo>
                    <a:pt x="4249" y="617"/>
                    <a:pt x="4057" y="366"/>
                    <a:pt x="3783" y="289"/>
                  </a:cubicBezTo>
                  <a:lnTo>
                    <a:pt x="2763" y="1"/>
                  </a:lnTo>
                  <a:lnTo>
                    <a:pt x="2123" y="756"/>
                  </a:lnTo>
                  <a:lnTo>
                    <a:pt x="1487" y="1"/>
                  </a:lnTo>
                  <a:close/>
                </a:path>
              </a:pathLst>
            </a:custGeom>
            <a:solidFill>
              <a:srgbClr val="DD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7" name="Google Shape;15327;p138"/>
            <p:cNvSpPr/>
            <p:nvPr/>
          </p:nvSpPr>
          <p:spPr>
            <a:xfrm>
              <a:off x="7566809" y="2657635"/>
              <a:ext cx="66906" cy="61241"/>
            </a:xfrm>
            <a:custGeom>
              <a:avLst/>
              <a:gdLst/>
              <a:ahLst/>
              <a:cxnLst/>
              <a:rect l="l" t="t" r="r" b="b"/>
              <a:pathLst>
                <a:path w="2551" h="2335" extrusionOk="0">
                  <a:moveTo>
                    <a:pt x="807" y="1"/>
                  </a:moveTo>
                  <a:cubicBezTo>
                    <a:pt x="697" y="1"/>
                    <a:pt x="589" y="48"/>
                    <a:pt x="511" y="126"/>
                  </a:cubicBezTo>
                  <a:lnTo>
                    <a:pt x="304" y="333"/>
                  </a:lnTo>
                  <a:cubicBezTo>
                    <a:pt x="111" y="525"/>
                    <a:pt x="0" y="785"/>
                    <a:pt x="5" y="1059"/>
                  </a:cubicBezTo>
                  <a:cubicBezTo>
                    <a:pt x="5" y="1762"/>
                    <a:pt x="573" y="2335"/>
                    <a:pt x="1276" y="2335"/>
                  </a:cubicBezTo>
                  <a:cubicBezTo>
                    <a:pt x="1978" y="2335"/>
                    <a:pt x="2551" y="1762"/>
                    <a:pt x="2551" y="1059"/>
                  </a:cubicBezTo>
                  <a:lnTo>
                    <a:pt x="2551" y="790"/>
                  </a:lnTo>
                  <a:cubicBezTo>
                    <a:pt x="2551" y="675"/>
                    <a:pt x="2507" y="569"/>
                    <a:pt x="2430" y="487"/>
                  </a:cubicBezTo>
                  <a:cubicBezTo>
                    <a:pt x="2103" y="169"/>
                    <a:pt x="1502" y="20"/>
                    <a:pt x="823" y="1"/>
                  </a:cubicBezTo>
                  <a:cubicBezTo>
                    <a:pt x="818" y="1"/>
                    <a:pt x="813" y="1"/>
                    <a:pt x="807"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8" name="Google Shape;15328;p138"/>
            <p:cNvSpPr/>
            <p:nvPr/>
          </p:nvSpPr>
          <p:spPr>
            <a:xfrm>
              <a:off x="7566809" y="2657635"/>
              <a:ext cx="66775" cy="59851"/>
            </a:xfrm>
            <a:custGeom>
              <a:avLst/>
              <a:gdLst/>
              <a:ahLst/>
              <a:cxnLst/>
              <a:rect l="l" t="t" r="r" b="b"/>
              <a:pathLst>
                <a:path w="2546" h="2282" extrusionOk="0">
                  <a:moveTo>
                    <a:pt x="801" y="1"/>
                  </a:moveTo>
                  <a:cubicBezTo>
                    <a:pt x="692" y="1"/>
                    <a:pt x="588" y="44"/>
                    <a:pt x="511" y="126"/>
                  </a:cubicBezTo>
                  <a:lnTo>
                    <a:pt x="304" y="333"/>
                  </a:lnTo>
                  <a:cubicBezTo>
                    <a:pt x="111" y="525"/>
                    <a:pt x="0" y="785"/>
                    <a:pt x="0" y="1059"/>
                  </a:cubicBezTo>
                  <a:cubicBezTo>
                    <a:pt x="0" y="1627"/>
                    <a:pt x="376" y="2123"/>
                    <a:pt x="924" y="2282"/>
                  </a:cubicBezTo>
                  <a:cubicBezTo>
                    <a:pt x="737" y="2056"/>
                    <a:pt x="636" y="1772"/>
                    <a:pt x="640" y="1483"/>
                  </a:cubicBezTo>
                  <a:lnTo>
                    <a:pt x="640" y="1059"/>
                  </a:lnTo>
                  <a:cubicBezTo>
                    <a:pt x="636" y="825"/>
                    <a:pt x="824" y="635"/>
                    <a:pt x="1055" y="635"/>
                  </a:cubicBezTo>
                  <a:cubicBezTo>
                    <a:pt x="1066" y="635"/>
                    <a:pt x="1077" y="635"/>
                    <a:pt x="1088" y="636"/>
                  </a:cubicBezTo>
                  <a:cubicBezTo>
                    <a:pt x="1516" y="660"/>
                    <a:pt x="2156" y="732"/>
                    <a:pt x="2546" y="920"/>
                  </a:cubicBezTo>
                  <a:cubicBezTo>
                    <a:pt x="2531" y="833"/>
                    <a:pt x="2493" y="549"/>
                    <a:pt x="2426" y="487"/>
                  </a:cubicBezTo>
                  <a:cubicBezTo>
                    <a:pt x="2098" y="164"/>
                    <a:pt x="1497" y="20"/>
                    <a:pt x="818" y="1"/>
                  </a:cubicBezTo>
                  <a:cubicBezTo>
                    <a:pt x="813" y="1"/>
                    <a:pt x="807" y="1"/>
                    <a:pt x="801"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9" name="Google Shape;15329;p138"/>
            <p:cNvSpPr/>
            <p:nvPr/>
          </p:nvSpPr>
          <p:spPr>
            <a:xfrm>
              <a:off x="7544595" y="2740934"/>
              <a:ext cx="22372" cy="44692"/>
            </a:xfrm>
            <a:custGeom>
              <a:avLst/>
              <a:gdLst/>
              <a:ahLst/>
              <a:cxnLst/>
              <a:rect l="l" t="t" r="r" b="b"/>
              <a:pathLst>
                <a:path w="853" h="1704" extrusionOk="0">
                  <a:moveTo>
                    <a:pt x="116" y="1"/>
                  </a:moveTo>
                  <a:cubicBezTo>
                    <a:pt x="39" y="106"/>
                    <a:pt x="1" y="232"/>
                    <a:pt x="1" y="366"/>
                  </a:cubicBezTo>
                  <a:lnTo>
                    <a:pt x="1" y="1704"/>
                  </a:lnTo>
                  <a:lnTo>
                    <a:pt x="847" y="1704"/>
                  </a:lnTo>
                  <a:lnTo>
                    <a:pt x="852" y="997"/>
                  </a:lnTo>
                  <a:cubicBezTo>
                    <a:pt x="852" y="828"/>
                    <a:pt x="785" y="665"/>
                    <a:pt x="665" y="549"/>
                  </a:cubicBezTo>
                  <a:lnTo>
                    <a:pt x="116" y="1"/>
                  </a:ln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0" name="Google Shape;15330;p138"/>
            <p:cNvSpPr/>
            <p:nvPr/>
          </p:nvSpPr>
          <p:spPr>
            <a:xfrm>
              <a:off x="7633690" y="2740934"/>
              <a:ext cx="22372" cy="44692"/>
            </a:xfrm>
            <a:custGeom>
              <a:avLst/>
              <a:gdLst/>
              <a:ahLst/>
              <a:cxnLst/>
              <a:rect l="l" t="t" r="r" b="b"/>
              <a:pathLst>
                <a:path w="853" h="1704" extrusionOk="0">
                  <a:moveTo>
                    <a:pt x="737" y="1"/>
                  </a:moveTo>
                  <a:lnTo>
                    <a:pt x="188" y="549"/>
                  </a:lnTo>
                  <a:cubicBezTo>
                    <a:pt x="68" y="665"/>
                    <a:pt x="1" y="828"/>
                    <a:pt x="1" y="997"/>
                  </a:cubicBezTo>
                  <a:lnTo>
                    <a:pt x="1" y="1704"/>
                  </a:lnTo>
                  <a:lnTo>
                    <a:pt x="852" y="1704"/>
                  </a:lnTo>
                  <a:lnTo>
                    <a:pt x="852" y="366"/>
                  </a:lnTo>
                  <a:cubicBezTo>
                    <a:pt x="852" y="232"/>
                    <a:pt x="809" y="106"/>
                    <a:pt x="737" y="1"/>
                  </a:cubicBez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1" name="Google Shape;15331;p138"/>
            <p:cNvSpPr/>
            <p:nvPr/>
          </p:nvSpPr>
          <p:spPr>
            <a:xfrm>
              <a:off x="7678250" y="2445874"/>
              <a:ext cx="27906" cy="61372"/>
            </a:xfrm>
            <a:custGeom>
              <a:avLst/>
              <a:gdLst/>
              <a:ahLst/>
              <a:cxnLst/>
              <a:rect l="l" t="t" r="r" b="b"/>
              <a:pathLst>
                <a:path w="1064" h="2340" extrusionOk="0">
                  <a:moveTo>
                    <a:pt x="635" y="1"/>
                  </a:moveTo>
                  <a:cubicBezTo>
                    <a:pt x="284" y="1"/>
                    <a:pt x="0" y="290"/>
                    <a:pt x="0" y="641"/>
                  </a:cubicBezTo>
                  <a:lnTo>
                    <a:pt x="0" y="790"/>
                  </a:lnTo>
                  <a:cubicBezTo>
                    <a:pt x="0" y="973"/>
                    <a:pt x="29" y="1151"/>
                    <a:pt x="87" y="1324"/>
                  </a:cubicBezTo>
                  <a:lnTo>
                    <a:pt x="424" y="2339"/>
                  </a:lnTo>
                  <a:lnTo>
                    <a:pt x="1064" y="2339"/>
                  </a:lnTo>
                  <a:lnTo>
                    <a:pt x="1064" y="1"/>
                  </a:ln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2" name="Google Shape;15332;p138"/>
            <p:cNvSpPr/>
            <p:nvPr/>
          </p:nvSpPr>
          <p:spPr>
            <a:xfrm>
              <a:off x="7689475" y="2440445"/>
              <a:ext cx="66775" cy="66801"/>
            </a:xfrm>
            <a:custGeom>
              <a:avLst/>
              <a:gdLst/>
              <a:ahLst/>
              <a:cxnLst/>
              <a:rect l="l" t="t" r="r" b="b"/>
              <a:pathLst>
                <a:path w="2546" h="2547" extrusionOk="0">
                  <a:moveTo>
                    <a:pt x="636" y="1"/>
                  </a:moveTo>
                  <a:cubicBezTo>
                    <a:pt x="284" y="1"/>
                    <a:pt x="0" y="285"/>
                    <a:pt x="0" y="636"/>
                  </a:cubicBezTo>
                  <a:cubicBezTo>
                    <a:pt x="0" y="867"/>
                    <a:pt x="188" y="1059"/>
                    <a:pt x="424" y="1059"/>
                  </a:cubicBezTo>
                  <a:lnTo>
                    <a:pt x="2122" y="2546"/>
                  </a:lnTo>
                  <a:lnTo>
                    <a:pt x="2498" y="1228"/>
                  </a:lnTo>
                  <a:cubicBezTo>
                    <a:pt x="2527" y="1117"/>
                    <a:pt x="2546" y="1002"/>
                    <a:pt x="2546" y="881"/>
                  </a:cubicBezTo>
                  <a:lnTo>
                    <a:pt x="2546" y="1"/>
                  </a:ln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3" name="Google Shape;15333;p138"/>
            <p:cNvSpPr/>
            <p:nvPr/>
          </p:nvSpPr>
          <p:spPr>
            <a:xfrm>
              <a:off x="7700570" y="2523875"/>
              <a:ext cx="33361" cy="33466"/>
            </a:xfrm>
            <a:custGeom>
              <a:avLst/>
              <a:gdLst/>
              <a:ahLst/>
              <a:cxnLst/>
              <a:rect l="l" t="t" r="r" b="b"/>
              <a:pathLst>
                <a:path w="1272" h="1276" extrusionOk="0">
                  <a:moveTo>
                    <a:pt x="1" y="0"/>
                  </a:moveTo>
                  <a:lnTo>
                    <a:pt x="1" y="1276"/>
                  </a:lnTo>
                  <a:lnTo>
                    <a:pt x="1271" y="1276"/>
                  </a:lnTo>
                  <a:lnTo>
                    <a:pt x="1271"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4" name="Google Shape;15334;p138"/>
            <p:cNvSpPr/>
            <p:nvPr/>
          </p:nvSpPr>
          <p:spPr>
            <a:xfrm>
              <a:off x="7661701" y="2537382"/>
              <a:ext cx="111336" cy="58959"/>
            </a:xfrm>
            <a:custGeom>
              <a:avLst/>
              <a:gdLst/>
              <a:ahLst/>
              <a:cxnLst/>
              <a:rect l="l" t="t" r="r" b="b"/>
              <a:pathLst>
                <a:path w="4245" h="2248" extrusionOk="0">
                  <a:moveTo>
                    <a:pt x="1483" y="0"/>
                  </a:moveTo>
                  <a:lnTo>
                    <a:pt x="463" y="294"/>
                  </a:lnTo>
                  <a:cubicBezTo>
                    <a:pt x="189" y="371"/>
                    <a:pt x="1" y="621"/>
                    <a:pt x="1" y="905"/>
                  </a:cubicBezTo>
                  <a:lnTo>
                    <a:pt x="1" y="2247"/>
                  </a:lnTo>
                  <a:lnTo>
                    <a:pt x="4245" y="2247"/>
                  </a:lnTo>
                  <a:lnTo>
                    <a:pt x="4245" y="905"/>
                  </a:lnTo>
                  <a:cubicBezTo>
                    <a:pt x="4245" y="621"/>
                    <a:pt x="4057" y="371"/>
                    <a:pt x="3778" y="294"/>
                  </a:cubicBezTo>
                  <a:lnTo>
                    <a:pt x="2758" y="0"/>
                  </a:lnTo>
                  <a:lnTo>
                    <a:pt x="2118" y="761"/>
                  </a:lnTo>
                  <a:lnTo>
                    <a:pt x="1483" y="0"/>
                  </a:ln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5" name="Google Shape;15335;p138"/>
            <p:cNvSpPr/>
            <p:nvPr/>
          </p:nvSpPr>
          <p:spPr>
            <a:xfrm>
              <a:off x="7661596" y="2551519"/>
              <a:ext cx="22215" cy="44823"/>
            </a:xfrm>
            <a:custGeom>
              <a:avLst/>
              <a:gdLst/>
              <a:ahLst/>
              <a:cxnLst/>
              <a:rect l="l" t="t" r="r" b="b"/>
              <a:pathLst>
                <a:path w="847" h="1709" extrusionOk="0">
                  <a:moveTo>
                    <a:pt x="116" y="0"/>
                  </a:moveTo>
                  <a:cubicBezTo>
                    <a:pt x="39" y="111"/>
                    <a:pt x="0" y="236"/>
                    <a:pt x="0" y="366"/>
                  </a:cubicBezTo>
                  <a:lnTo>
                    <a:pt x="0" y="1708"/>
                  </a:lnTo>
                  <a:lnTo>
                    <a:pt x="847" y="1708"/>
                  </a:lnTo>
                  <a:lnTo>
                    <a:pt x="847" y="1001"/>
                  </a:lnTo>
                  <a:cubicBezTo>
                    <a:pt x="847" y="833"/>
                    <a:pt x="780" y="669"/>
                    <a:pt x="664" y="549"/>
                  </a:cubicBezTo>
                  <a:lnTo>
                    <a:pt x="116" y="0"/>
                  </a:lnTo>
                  <a:close/>
                </a:path>
              </a:pathLst>
            </a:custGeom>
            <a:solidFill>
              <a:srgbClr val="677C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6" name="Google Shape;15336;p138"/>
            <p:cNvSpPr/>
            <p:nvPr/>
          </p:nvSpPr>
          <p:spPr>
            <a:xfrm>
              <a:off x="7750690" y="2551519"/>
              <a:ext cx="22241" cy="44823"/>
            </a:xfrm>
            <a:custGeom>
              <a:avLst/>
              <a:gdLst/>
              <a:ahLst/>
              <a:cxnLst/>
              <a:rect l="l" t="t" r="r" b="b"/>
              <a:pathLst>
                <a:path w="848" h="1709" extrusionOk="0">
                  <a:moveTo>
                    <a:pt x="732" y="0"/>
                  </a:moveTo>
                  <a:lnTo>
                    <a:pt x="188" y="549"/>
                  </a:lnTo>
                  <a:cubicBezTo>
                    <a:pt x="68" y="669"/>
                    <a:pt x="0" y="833"/>
                    <a:pt x="0" y="1001"/>
                  </a:cubicBezTo>
                  <a:lnTo>
                    <a:pt x="0" y="1708"/>
                  </a:lnTo>
                  <a:lnTo>
                    <a:pt x="847" y="1708"/>
                  </a:lnTo>
                  <a:lnTo>
                    <a:pt x="847" y="366"/>
                  </a:lnTo>
                  <a:cubicBezTo>
                    <a:pt x="847" y="236"/>
                    <a:pt x="809" y="111"/>
                    <a:pt x="732" y="0"/>
                  </a:cubicBezTo>
                  <a:close/>
                </a:path>
              </a:pathLst>
            </a:custGeom>
            <a:solidFill>
              <a:srgbClr val="677C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7" name="Google Shape;15337;p138"/>
            <p:cNvSpPr/>
            <p:nvPr/>
          </p:nvSpPr>
          <p:spPr>
            <a:xfrm>
              <a:off x="7683784" y="2468220"/>
              <a:ext cx="66933" cy="61241"/>
            </a:xfrm>
            <a:custGeom>
              <a:avLst/>
              <a:gdLst/>
              <a:ahLst/>
              <a:cxnLst/>
              <a:rect l="l" t="t" r="r" b="b"/>
              <a:pathLst>
                <a:path w="2552" h="2335" extrusionOk="0">
                  <a:moveTo>
                    <a:pt x="803" y="0"/>
                  </a:moveTo>
                  <a:cubicBezTo>
                    <a:pt x="693" y="0"/>
                    <a:pt x="589" y="48"/>
                    <a:pt x="511" y="126"/>
                  </a:cubicBezTo>
                  <a:lnTo>
                    <a:pt x="304" y="333"/>
                  </a:lnTo>
                  <a:cubicBezTo>
                    <a:pt x="112" y="525"/>
                    <a:pt x="1" y="785"/>
                    <a:pt x="1" y="1059"/>
                  </a:cubicBezTo>
                  <a:cubicBezTo>
                    <a:pt x="1" y="1762"/>
                    <a:pt x="574" y="2334"/>
                    <a:pt x="1276" y="2334"/>
                  </a:cubicBezTo>
                  <a:cubicBezTo>
                    <a:pt x="1979" y="2334"/>
                    <a:pt x="2551" y="1762"/>
                    <a:pt x="2551" y="1059"/>
                  </a:cubicBezTo>
                  <a:lnTo>
                    <a:pt x="2551" y="790"/>
                  </a:lnTo>
                  <a:cubicBezTo>
                    <a:pt x="2551" y="674"/>
                    <a:pt x="2508" y="568"/>
                    <a:pt x="2431" y="486"/>
                  </a:cubicBezTo>
                  <a:cubicBezTo>
                    <a:pt x="2099" y="169"/>
                    <a:pt x="1502" y="20"/>
                    <a:pt x="819" y="0"/>
                  </a:cubicBezTo>
                  <a:cubicBezTo>
                    <a:pt x="814" y="0"/>
                    <a:pt x="808" y="0"/>
                    <a:pt x="803"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8" name="Google Shape;15338;p138"/>
            <p:cNvSpPr/>
            <p:nvPr/>
          </p:nvSpPr>
          <p:spPr>
            <a:xfrm>
              <a:off x="7683784" y="2468220"/>
              <a:ext cx="66801" cy="59851"/>
            </a:xfrm>
            <a:custGeom>
              <a:avLst/>
              <a:gdLst/>
              <a:ahLst/>
              <a:cxnLst/>
              <a:rect l="l" t="t" r="r" b="b"/>
              <a:pathLst>
                <a:path w="2547" h="2282" extrusionOk="0">
                  <a:moveTo>
                    <a:pt x="803" y="0"/>
                  </a:moveTo>
                  <a:cubicBezTo>
                    <a:pt x="693" y="0"/>
                    <a:pt x="589" y="48"/>
                    <a:pt x="511" y="126"/>
                  </a:cubicBezTo>
                  <a:lnTo>
                    <a:pt x="304" y="333"/>
                  </a:lnTo>
                  <a:cubicBezTo>
                    <a:pt x="112" y="525"/>
                    <a:pt x="1" y="785"/>
                    <a:pt x="1" y="1059"/>
                  </a:cubicBezTo>
                  <a:cubicBezTo>
                    <a:pt x="1" y="1627"/>
                    <a:pt x="376" y="2122"/>
                    <a:pt x="925" y="2281"/>
                  </a:cubicBezTo>
                  <a:cubicBezTo>
                    <a:pt x="737" y="2055"/>
                    <a:pt x="641" y="1771"/>
                    <a:pt x="641" y="1483"/>
                  </a:cubicBezTo>
                  <a:lnTo>
                    <a:pt x="641" y="1059"/>
                  </a:lnTo>
                  <a:cubicBezTo>
                    <a:pt x="641" y="825"/>
                    <a:pt x="830" y="634"/>
                    <a:pt x="1056" y="634"/>
                  </a:cubicBezTo>
                  <a:cubicBezTo>
                    <a:pt x="1067" y="634"/>
                    <a:pt x="1078" y="635"/>
                    <a:pt x="1088" y="636"/>
                  </a:cubicBezTo>
                  <a:cubicBezTo>
                    <a:pt x="1521" y="660"/>
                    <a:pt x="2157" y="732"/>
                    <a:pt x="2546" y="920"/>
                  </a:cubicBezTo>
                  <a:cubicBezTo>
                    <a:pt x="2532" y="833"/>
                    <a:pt x="2493" y="549"/>
                    <a:pt x="2431" y="486"/>
                  </a:cubicBezTo>
                  <a:cubicBezTo>
                    <a:pt x="2099" y="169"/>
                    <a:pt x="1502" y="20"/>
                    <a:pt x="819" y="0"/>
                  </a:cubicBezTo>
                  <a:cubicBezTo>
                    <a:pt x="814" y="0"/>
                    <a:pt x="808" y="0"/>
                    <a:pt x="803"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9" name="Google Shape;15339;p138"/>
            <p:cNvSpPr/>
            <p:nvPr/>
          </p:nvSpPr>
          <p:spPr>
            <a:xfrm>
              <a:off x="7811879" y="2607409"/>
              <a:ext cx="44587" cy="39027"/>
            </a:xfrm>
            <a:custGeom>
              <a:avLst/>
              <a:gdLst/>
              <a:ahLst/>
              <a:cxnLst/>
              <a:rect l="l" t="t" r="r" b="b"/>
              <a:pathLst>
                <a:path w="1700" h="1488" extrusionOk="0">
                  <a:moveTo>
                    <a:pt x="853" y="1"/>
                  </a:moveTo>
                  <a:cubicBezTo>
                    <a:pt x="381" y="1"/>
                    <a:pt x="1" y="333"/>
                    <a:pt x="1" y="742"/>
                  </a:cubicBezTo>
                  <a:cubicBezTo>
                    <a:pt x="1" y="1156"/>
                    <a:pt x="381" y="1488"/>
                    <a:pt x="853" y="1488"/>
                  </a:cubicBezTo>
                  <a:cubicBezTo>
                    <a:pt x="1319" y="1488"/>
                    <a:pt x="1699" y="1156"/>
                    <a:pt x="1699" y="742"/>
                  </a:cubicBezTo>
                  <a:cubicBezTo>
                    <a:pt x="1699" y="333"/>
                    <a:pt x="1319" y="1"/>
                    <a:pt x="853" y="1"/>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0" name="Google Shape;15340;p138"/>
            <p:cNvSpPr/>
            <p:nvPr/>
          </p:nvSpPr>
          <p:spPr>
            <a:xfrm>
              <a:off x="7811879" y="2607409"/>
              <a:ext cx="30712" cy="39027"/>
            </a:xfrm>
            <a:custGeom>
              <a:avLst/>
              <a:gdLst/>
              <a:ahLst/>
              <a:cxnLst/>
              <a:rect l="l" t="t" r="r" b="b"/>
              <a:pathLst>
                <a:path w="1171" h="1488" extrusionOk="0">
                  <a:moveTo>
                    <a:pt x="853" y="1"/>
                  </a:moveTo>
                  <a:cubicBezTo>
                    <a:pt x="381" y="1"/>
                    <a:pt x="1" y="333"/>
                    <a:pt x="1" y="742"/>
                  </a:cubicBezTo>
                  <a:cubicBezTo>
                    <a:pt x="1" y="1156"/>
                    <a:pt x="381" y="1488"/>
                    <a:pt x="853" y="1488"/>
                  </a:cubicBezTo>
                  <a:cubicBezTo>
                    <a:pt x="958" y="1488"/>
                    <a:pt x="1069" y="1468"/>
                    <a:pt x="1170" y="1430"/>
                  </a:cubicBezTo>
                  <a:cubicBezTo>
                    <a:pt x="857" y="1324"/>
                    <a:pt x="641" y="1055"/>
                    <a:pt x="641" y="742"/>
                  </a:cubicBezTo>
                  <a:cubicBezTo>
                    <a:pt x="641" y="434"/>
                    <a:pt x="857" y="164"/>
                    <a:pt x="1170" y="54"/>
                  </a:cubicBezTo>
                  <a:cubicBezTo>
                    <a:pt x="1069" y="20"/>
                    <a:pt x="958" y="1"/>
                    <a:pt x="853"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1" name="Google Shape;15341;p138"/>
            <p:cNvSpPr/>
            <p:nvPr/>
          </p:nvSpPr>
          <p:spPr>
            <a:xfrm>
              <a:off x="7784131" y="2707625"/>
              <a:ext cx="100215" cy="78001"/>
            </a:xfrm>
            <a:custGeom>
              <a:avLst/>
              <a:gdLst/>
              <a:ahLst/>
              <a:cxnLst/>
              <a:rect l="l" t="t" r="r" b="b"/>
              <a:pathLst>
                <a:path w="3821" h="2974" extrusionOk="0">
                  <a:moveTo>
                    <a:pt x="1275" y="0"/>
                  </a:moveTo>
                  <a:lnTo>
                    <a:pt x="1275" y="640"/>
                  </a:lnTo>
                  <a:cubicBezTo>
                    <a:pt x="1275" y="799"/>
                    <a:pt x="1184" y="948"/>
                    <a:pt x="1040" y="1020"/>
                  </a:cubicBezTo>
                  <a:lnTo>
                    <a:pt x="352" y="1362"/>
                  </a:lnTo>
                  <a:cubicBezTo>
                    <a:pt x="135" y="1468"/>
                    <a:pt x="0" y="1689"/>
                    <a:pt x="0" y="1930"/>
                  </a:cubicBezTo>
                  <a:lnTo>
                    <a:pt x="0" y="2974"/>
                  </a:lnTo>
                  <a:lnTo>
                    <a:pt x="3821" y="2974"/>
                  </a:lnTo>
                  <a:lnTo>
                    <a:pt x="3821" y="1935"/>
                  </a:lnTo>
                  <a:cubicBezTo>
                    <a:pt x="3821" y="1689"/>
                    <a:pt x="3686" y="1468"/>
                    <a:pt x="3470" y="1362"/>
                  </a:cubicBezTo>
                  <a:lnTo>
                    <a:pt x="2781" y="1016"/>
                  </a:lnTo>
                  <a:cubicBezTo>
                    <a:pt x="2637" y="943"/>
                    <a:pt x="2546" y="799"/>
                    <a:pt x="2546" y="635"/>
                  </a:cubicBezTo>
                  <a:lnTo>
                    <a:pt x="2546"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2" name="Google Shape;15342;p138"/>
            <p:cNvSpPr/>
            <p:nvPr/>
          </p:nvSpPr>
          <p:spPr>
            <a:xfrm>
              <a:off x="7784131" y="2732357"/>
              <a:ext cx="100215" cy="53268"/>
            </a:xfrm>
            <a:custGeom>
              <a:avLst/>
              <a:gdLst/>
              <a:ahLst/>
              <a:cxnLst/>
              <a:rect l="l" t="t" r="r" b="b"/>
              <a:pathLst>
                <a:path w="3821" h="2031" extrusionOk="0">
                  <a:moveTo>
                    <a:pt x="1145" y="0"/>
                  </a:moveTo>
                  <a:cubicBezTo>
                    <a:pt x="1112" y="29"/>
                    <a:pt x="1078" y="58"/>
                    <a:pt x="1040" y="77"/>
                  </a:cubicBezTo>
                  <a:lnTo>
                    <a:pt x="352" y="419"/>
                  </a:lnTo>
                  <a:cubicBezTo>
                    <a:pt x="135" y="525"/>
                    <a:pt x="0" y="746"/>
                    <a:pt x="0" y="987"/>
                  </a:cubicBezTo>
                  <a:lnTo>
                    <a:pt x="0" y="2031"/>
                  </a:lnTo>
                  <a:lnTo>
                    <a:pt x="3821" y="2031"/>
                  </a:lnTo>
                  <a:lnTo>
                    <a:pt x="3821" y="992"/>
                  </a:lnTo>
                  <a:cubicBezTo>
                    <a:pt x="3821" y="746"/>
                    <a:pt x="3686" y="530"/>
                    <a:pt x="3470" y="419"/>
                  </a:cubicBezTo>
                  <a:lnTo>
                    <a:pt x="2781" y="77"/>
                  </a:lnTo>
                  <a:cubicBezTo>
                    <a:pt x="2743" y="58"/>
                    <a:pt x="2709" y="29"/>
                    <a:pt x="2676" y="0"/>
                  </a:cubicBezTo>
                  <a:lnTo>
                    <a:pt x="2435" y="270"/>
                  </a:lnTo>
                  <a:cubicBezTo>
                    <a:pt x="2298" y="433"/>
                    <a:pt x="2104" y="515"/>
                    <a:pt x="1911" y="515"/>
                  </a:cubicBezTo>
                  <a:cubicBezTo>
                    <a:pt x="1717" y="515"/>
                    <a:pt x="1523" y="433"/>
                    <a:pt x="1386" y="270"/>
                  </a:cubicBezTo>
                  <a:lnTo>
                    <a:pt x="1145" y="0"/>
                  </a:ln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3" name="Google Shape;15343;p138"/>
            <p:cNvSpPr/>
            <p:nvPr/>
          </p:nvSpPr>
          <p:spPr>
            <a:xfrm>
              <a:off x="7795225" y="2629755"/>
              <a:ext cx="78027" cy="77896"/>
            </a:xfrm>
            <a:custGeom>
              <a:avLst/>
              <a:gdLst/>
              <a:ahLst/>
              <a:cxnLst/>
              <a:rect l="l" t="t" r="r" b="b"/>
              <a:pathLst>
                <a:path w="2975" h="2970" extrusionOk="0">
                  <a:moveTo>
                    <a:pt x="1488" y="1"/>
                  </a:moveTo>
                  <a:cubicBezTo>
                    <a:pt x="665" y="1"/>
                    <a:pt x="1" y="665"/>
                    <a:pt x="1" y="1483"/>
                  </a:cubicBezTo>
                  <a:cubicBezTo>
                    <a:pt x="1" y="2305"/>
                    <a:pt x="665" y="2969"/>
                    <a:pt x="1488" y="2969"/>
                  </a:cubicBezTo>
                  <a:cubicBezTo>
                    <a:pt x="2306" y="2969"/>
                    <a:pt x="2974" y="2305"/>
                    <a:pt x="2974" y="1483"/>
                  </a:cubicBezTo>
                  <a:cubicBezTo>
                    <a:pt x="2974" y="665"/>
                    <a:pt x="2306" y="1"/>
                    <a:pt x="1488" y="1"/>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4" name="Google Shape;15344;p138"/>
            <p:cNvSpPr/>
            <p:nvPr/>
          </p:nvSpPr>
          <p:spPr>
            <a:xfrm>
              <a:off x="7809545" y="2629755"/>
              <a:ext cx="65228" cy="70080"/>
            </a:xfrm>
            <a:custGeom>
              <a:avLst/>
              <a:gdLst/>
              <a:ahLst/>
              <a:cxnLst/>
              <a:rect l="l" t="t" r="r" b="b"/>
              <a:pathLst>
                <a:path w="2487" h="2672" extrusionOk="0">
                  <a:moveTo>
                    <a:pt x="946" y="0"/>
                  </a:moveTo>
                  <a:cubicBezTo>
                    <a:pt x="238" y="0"/>
                    <a:pt x="0" y="978"/>
                    <a:pt x="638" y="1290"/>
                  </a:cubicBezTo>
                  <a:cubicBezTo>
                    <a:pt x="658" y="1300"/>
                    <a:pt x="677" y="1304"/>
                    <a:pt x="696" y="1314"/>
                  </a:cubicBezTo>
                  <a:lnTo>
                    <a:pt x="1437" y="2652"/>
                  </a:lnTo>
                  <a:cubicBezTo>
                    <a:pt x="1437" y="2652"/>
                    <a:pt x="1634" y="2666"/>
                    <a:pt x="1832" y="2671"/>
                  </a:cubicBezTo>
                  <a:cubicBezTo>
                    <a:pt x="2265" y="2349"/>
                    <a:pt x="2486" y="1815"/>
                    <a:pt x="2414" y="1280"/>
                  </a:cubicBezTo>
                  <a:cubicBezTo>
                    <a:pt x="2327" y="669"/>
                    <a:pt x="1870" y="174"/>
                    <a:pt x="1269" y="34"/>
                  </a:cubicBezTo>
                  <a:cubicBezTo>
                    <a:pt x="1163" y="10"/>
                    <a:pt x="1057" y="1"/>
                    <a:pt x="951" y="1"/>
                  </a:cubicBezTo>
                  <a:cubicBezTo>
                    <a:pt x="949" y="0"/>
                    <a:pt x="948" y="0"/>
                    <a:pt x="946"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5" name="Google Shape;15345;p138"/>
            <p:cNvSpPr/>
            <p:nvPr/>
          </p:nvSpPr>
          <p:spPr>
            <a:xfrm>
              <a:off x="7801047" y="2664035"/>
              <a:ext cx="66644" cy="54842"/>
            </a:xfrm>
            <a:custGeom>
              <a:avLst/>
              <a:gdLst/>
              <a:ahLst/>
              <a:cxnLst/>
              <a:rect l="l" t="t" r="r" b="b"/>
              <a:pathLst>
                <a:path w="2541" h="2091" extrusionOk="0">
                  <a:moveTo>
                    <a:pt x="970" y="1"/>
                  </a:moveTo>
                  <a:cubicBezTo>
                    <a:pt x="891" y="1"/>
                    <a:pt x="815" y="47"/>
                    <a:pt x="780" y="123"/>
                  </a:cubicBezTo>
                  <a:cubicBezTo>
                    <a:pt x="712" y="267"/>
                    <a:pt x="611" y="397"/>
                    <a:pt x="491" y="508"/>
                  </a:cubicBezTo>
                  <a:cubicBezTo>
                    <a:pt x="443" y="546"/>
                    <a:pt x="395" y="585"/>
                    <a:pt x="342" y="623"/>
                  </a:cubicBezTo>
                  <a:cubicBezTo>
                    <a:pt x="87" y="801"/>
                    <a:pt x="0" y="1138"/>
                    <a:pt x="140" y="1417"/>
                  </a:cubicBezTo>
                  <a:cubicBezTo>
                    <a:pt x="361" y="1831"/>
                    <a:pt x="794" y="2091"/>
                    <a:pt x="1266" y="2091"/>
                  </a:cubicBezTo>
                  <a:cubicBezTo>
                    <a:pt x="1930" y="2091"/>
                    <a:pt x="2488" y="1581"/>
                    <a:pt x="2536" y="912"/>
                  </a:cubicBezTo>
                  <a:cubicBezTo>
                    <a:pt x="2541" y="849"/>
                    <a:pt x="2517" y="787"/>
                    <a:pt x="2464" y="748"/>
                  </a:cubicBezTo>
                  <a:cubicBezTo>
                    <a:pt x="2045" y="392"/>
                    <a:pt x="1554" y="142"/>
                    <a:pt x="1020" y="7"/>
                  </a:cubicBezTo>
                  <a:cubicBezTo>
                    <a:pt x="1004" y="3"/>
                    <a:pt x="987" y="1"/>
                    <a:pt x="970"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6" name="Google Shape;15346;p138"/>
            <p:cNvSpPr/>
            <p:nvPr/>
          </p:nvSpPr>
          <p:spPr>
            <a:xfrm>
              <a:off x="7801047" y="2664035"/>
              <a:ext cx="66513" cy="54343"/>
            </a:xfrm>
            <a:custGeom>
              <a:avLst/>
              <a:gdLst/>
              <a:ahLst/>
              <a:cxnLst/>
              <a:rect l="l" t="t" r="r" b="b"/>
              <a:pathLst>
                <a:path w="2536" h="2072" extrusionOk="0">
                  <a:moveTo>
                    <a:pt x="968" y="1"/>
                  </a:moveTo>
                  <a:cubicBezTo>
                    <a:pt x="886" y="1"/>
                    <a:pt x="811" y="47"/>
                    <a:pt x="780" y="123"/>
                  </a:cubicBezTo>
                  <a:cubicBezTo>
                    <a:pt x="727" y="224"/>
                    <a:pt x="664" y="320"/>
                    <a:pt x="582" y="406"/>
                  </a:cubicBezTo>
                  <a:cubicBezTo>
                    <a:pt x="553" y="440"/>
                    <a:pt x="520" y="474"/>
                    <a:pt x="486" y="503"/>
                  </a:cubicBezTo>
                  <a:cubicBezTo>
                    <a:pt x="443" y="546"/>
                    <a:pt x="395" y="585"/>
                    <a:pt x="347" y="618"/>
                  </a:cubicBezTo>
                  <a:cubicBezTo>
                    <a:pt x="43" y="825"/>
                    <a:pt x="0" y="1205"/>
                    <a:pt x="183" y="1494"/>
                  </a:cubicBezTo>
                  <a:cubicBezTo>
                    <a:pt x="380" y="1807"/>
                    <a:pt x="703" y="2014"/>
                    <a:pt x="1068" y="2071"/>
                  </a:cubicBezTo>
                  <a:cubicBezTo>
                    <a:pt x="813" y="1898"/>
                    <a:pt x="626" y="1662"/>
                    <a:pt x="626" y="1239"/>
                  </a:cubicBezTo>
                  <a:lnTo>
                    <a:pt x="626" y="1075"/>
                  </a:lnTo>
                  <a:cubicBezTo>
                    <a:pt x="674" y="1042"/>
                    <a:pt x="722" y="1003"/>
                    <a:pt x="770" y="960"/>
                  </a:cubicBezTo>
                  <a:cubicBezTo>
                    <a:pt x="885" y="854"/>
                    <a:pt x="986" y="734"/>
                    <a:pt x="1073" y="599"/>
                  </a:cubicBezTo>
                  <a:cubicBezTo>
                    <a:pt x="1477" y="724"/>
                    <a:pt x="1853" y="931"/>
                    <a:pt x="2180" y="1200"/>
                  </a:cubicBezTo>
                  <a:cubicBezTo>
                    <a:pt x="2218" y="1239"/>
                    <a:pt x="2276" y="1287"/>
                    <a:pt x="2391" y="1398"/>
                  </a:cubicBezTo>
                  <a:cubicBezTo>
                    <a:pt x="2468" y="1244"/>
                    <a:pt x="2517" y="1080"/>
                    <a:pt x="2531" y="912"/>
                  </a:cubicBezTo>
                  <a:cubicBezTo>
                    <a:pt x="2536" y="849"/>
                    <a:pt x="2507" y="787"/>
                    <a:pt x="2464" y="748"/>
                  </a:cubicBezTo>
                  <a:cubicBezTo>
                    <a:pt x="2045" y="392"/>
                    <a:pt x="1549" y="142"/>
                    <a:pt x="1020" y="7"/>
                  </a:cubicBezTo>
                  <a:cubicBezTo>
                    <a:pt x="1003" y="3"/>
                    <a:pt x="985" y="1"/>
                    <a:pt x="968"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7" name="Google Shape;15347;p138"/>
            <p:cNvSpPr/>
            <p:nvPr/>
          </p:nvSpPr>
          <p:spPr>
            <a:xfrm>
              <a:off x="7784131" y="2748251"/>
              <a:ext cx="22241" cy="37374"/>
            </a:xfrm>
            <a:custGeom>
              <a:avLst/>
              <a:gdLst/>
              <a:ahLst/>
              <a:cxnLst/>
              <a:rect l="l" t="t" r="r" b="b"/>
              <a:pathLst>
                <a:path w="848" h="1425" extrusionOk="0">
                  <a:moveTo>
                    <a:pt x="130" y="1"/>
                  </a:moveTo>
                  <a:cubicBezTo>
                    <a:pt x="44" y="111"/>
                    <a:pt x="0" y="246"/>
                    <a:pt x="0" y="381"/>
                  </a:cubicBezTo>
                  <a:lnTo>
                    <a:pt x="0" y="1425"/>
                  </a:lnTo>
                  <a:lnTo>
                    <a:pt x="847" y="1425"/>
                  </a:lnTo>
                  <a:lnTo>
                    <a:pt x="847" y="780"/>
                  </a:lnTo>
                  <a:cubicBezTo>
                    <a:pt x="847" y="650"/>
                    <a:pt x="789" y="530"/>
                    <a:pt x="688" y="448"/>
                  </a:cubicBezTo>
                  <a:lnTo>
                    <a:pt x="130" y="1"/>
                  </a:ln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8" name="Google Shape;15348;p138"/>
            <p:cNvSpPr/>
            <p:nvPr/>
          </p:nvSpPr>
          <p:spPr>
            <a:xfrm>
              <a:off x="7862000" y="2748251"/>
              <a:ext cx="22346" cy="37374"/>
            </a:xfrm>
            <a:custGeom>
              <a:avLst/>
              <a:gdLst/>
              <a:ahLst/>
              <a:cxnLst/>
              <a:rect l="l" t="t" r="r" b="b"/>
              <a:pathLst>
                <a:path w="852" h="1425" extrusionOk="0">
                  <a:moveTo>
                    <a:pt x="722" y="1"/>
                  </a:moveTo>
                  <a:lnTo>
                    <a:pt x="159" y="448"/>
                  </a:lnTo>
                  <a:cubicBezTo>
                    <a:pt x="63" y="530"/>
                    <a:pt x="0" y="650"/>
                    <a:pt x="0" y="780"/>
                  </a:cubicBezTo>
                  <a:lnTo>
                    <a:pt x="0" y="1425"/>
                  </a:lnTo>
                  <a:lnTo>
                    <a:pt x="852" y="1425"/>
                  </a:lnTo>
                  <a:lnTo>
                    <a:pt x="852" y="381"/>
                  </a:lnTo>
                  <a:cubicBezTo>
                    <a:pt x="852" y="246"/>
                    <a:pt x="804" y="111"/>
                    <a:pt x="722" y="1"/>
                  </a:cubicBez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9" name="Google Shape;15349;p138"/>
            <p:cNvSpPr/>
            <p:nvPr/>
          </p:nvSpPr>
          <p:spPr>
            <a:xfrm>
              <a:off x="7693646" y="2462922"/>
              <a:ext cx="48101" cy="16182"/>
            </a:xfrm>
            <a:custGeom>
              <a:avLst/>
              <a:gdLst/>
              <a:ahLst/>
              <a:cxnLst/>
              <a:rect l="l" t="t" r="r" b="b"/>
              <a:pathLst>
                <a:path w="1834" h="617" extrusionOk="0">
                  <a:moveTo>
                    <a:pt x="265" y="0"/>
                  </a:moveTo>
                  <a:cubicBezTo>
                    <a:pt x="0" y="0"/>
                    <a:pt x="0" y="400"/>
                    <a:pt x="265" y="400"/>
                  </a:cubicBezTo>
                  <a:cubicBezTo>
                    <a:pt x="486" y="400"/>
                    <a:pt x="1136" y="433"/>
                    <a:pt x="1449" y="592"/>
                  </a:cubicBezTo>
                  <a:cubicBezTo>
                    <a:pt x="1482" y="609"/>
                    <a:pt x="1514" y="617"/>
                    <a:pt x="1544" y="617"/>
                  </a:cubicBezTo>
                  <a:cubicBezTo>
                    <a:pt x="1728" y="617"/>
                    <a:pt x="1834" y="339"/>
                    <a:pt x="1631" y="236"/>
                  </a:cubicBezTo>
                  <a:cubicBezTo>
                    <a:pt x="1170" y="5"/>
                    <a:pt x="303" y="0"/>
                    <a:pt x="2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0" name="Google Shape;15350;p138"/>
            <p:cNvSpPr/>
            <p:nvPr/>
          </p:nvSpPr>
          <p:spPr>
            <a:xfrm>
              <a:off x="7656403" y="2435147"/>
              <a:ext cx="121827" cy="166387"/>
            </a:xfrm>
            <a:custGeom>
              <a:avLst/>
              <a:gdLst/>
              <a:ahLst/>
              <a:cxnLst/>
              <a:rect l="l" t="t" r="r" b="b"/>
              <a:pathLst>
                <a:path w="4645" h="6344" extrusionOk="0">
                  <a:moveTo>
                    <a:pt x="3610" y="395"/>
                  </a:moveTo>
                  <a:lnTo>
                    <a:pt x="3610" y="1223"/>
                  </a:lnTo>
                  <a:cubicBezTo>
                    <a:pt x="3610" y="1358"/>
                    <a:pt x="3576" y="1488"/>
                    <a:pt x="3518" y="1608"/>
                  </a:cubicBezTo>
                  <a:lnTo>
                    <a:pt x="3417" y="1810"/>
                  </a:lnTo>
                  <a:cubicBezTo>
                    <a:pt x="3403" y="1839"/>
                    <a:pt x="3398" y="1868"/>
                    <a:pt x="3398" y="1897"/>
                  </a:cubicBezTo>
                  <a:lnTo>
                    <a:pt x="3398" y="2325"/>
                  </a:lnTo>
                  <a:cubicBezTo>
                    <a:pt x="3398" y="2920"/>
                    <a:pt x="2912" y="3398"/>
                    <a:pt x="2321" y="3398"/>
                  </a:cubicBezTo>
                  <a:cubicBezTo>
                    <a:pt x="2310" y="3398"/>
                    <a:pt x="2298" y="3398"/>
                    <a:pt x="2286" y="3398"/>
                  </a:cubicBezTo>
                  <a:cubicBezTo>
                    <a:pt x="1714" y="3379"/>
                    <a:pt x="1247" y="2873"/>
                    <a:pt x="1247" y="2267"/>
                  </a:cubicBezTo>
                  <a:lnTo>
                    <a:pt x="1247" y="1897"/>
                  </a:lnTo>
                  <a:cubicBezTo>
                    <a:pt x="1247" y="1868"/>
                    <a:pt x="1237" y="1834"/>
                    <a:pt x="1223" y="1810"/>
                  </a:cubicBezTo>
                  <a:lnTo>
                    <a:pt x="1103" y="1565"/>
                  </a:lnTo>
                  <a:cubicBezTo>
                    <a:pt x="1059" y="1473"/>
                    <a:pt x="1035" y="1372"/>
                    <a:pt x="1035" y="1271"/>
                  </a:cubicBezTo>
                  <a:lnTo>
                    <a:pt x="1035" y="1261"/>
                  </a:lnTo>
                  <a:cubicBezTo>
                    <a:pt x="1035" y="785"/>
                    <a:pt x="1420" y="395"/>
                    <a:pt x="1897" y="395"/>
                  </a:cubicBezTo>
                  <a:close/>
                  <a:moveTo>
                    <a:pt x="2758" y="3725"/>
                  </a:moveTo>
                  <a:cubicBezTo>
                    <a:pt x="2763" y="3788"/>
                    <a:pt x="2772" y="3845"/>
                    <a:pt x="2792" y="3903"/>
                  </a:cubicBezTo>
                  <a:lnTo>
                    <a:pt x="2320" y="4375"/>
                  </a:lnTo>
                  <a:lnTo>
                    <a:pt x="1868" y="3922"/>
                  </a:lnTo>
                  <a:cubicBezTo>
                    <a:pt x="1877" y="3884"/>
                    <a:pt x="1882" y="3845"/>
                    <a:pt x="1882" y="3807"/>
                  </a:cubicBezTo>
                  <a:lnTo>
                    <a:pt x="1882" y="3725"/>
                  </a:lnTo>
                  <a:cubicBezTo>
                    <a:pt x="2007" y="3764"/>
                    <a:pt x="2142" y="3788"/>
                    <a:pt x="2277" y="3792"/>
                  </a:cubicBezTo>
                  <a:lnTo>
                    <a:pt x="2320" y="3792"/>
                  </a:lnTo>
                  <a:cubicBezTo>
                    <a:pt x="2469" y="3792"/>
                    <a:pt x="2618" y="3773"/>
                    <a:pt x="2758" y="3725"/>
                  </a:cubicBezTo>
                  <a:close/>
                  <a:moveTo>
                    <a:pt x="1897" y="1"/>
                  </a:moveTo>
                  <a:cubicBezTo>
                    <a:pt x="1199" y="1"/>
                    <a:pt x="631" y="569"/>
                    <a:pt x="631" y="1266"/>
                  </a:cubicBezTo>
                  <a:lnTo>
                    <a:pt x="631" y="1276"/>
                  </a:lnTo>
                  <a:cubicBezTo>
                    <a:pt x="631" y="1440"/>
                    <a:pt x="670" y="1598"/>
                    <a:pt x="742" y="1747"/>
                  </a:cubicBezTo>
                  <a:lnTo>
                    <a:pt x="843" y="1950"/>
                  </a:lnTo>
                  <a:lnTo>
                    <a:pt x="843" y="2272"/>
                  </a:lnTo>
                  <a:cubicBezTo>
                    <a:pt x="843" y="2768"/>
                    <a:pt x="1083" y="3234"/>
                    <a:pt x="1483" y="3528"/>
                  </a:cubicBezTo>
                  <a:lnTo>
                    <a:pt x="1483" y="3812"/>
                  </a:lnTo>
                  <a:cubicBezTo>
                    <a:pt x="1483" y="3845"/>
                    <a:pt x="1459" y="3879"/>
                    <a:pt x="1420" y="3889"/>
                  </a:cubicBezTo>
                  <a:lnTo>
                    <a:pt x="602" y="4124"/>
                  </a:lnTo>
                  <a:cubicBezTo>
                    <a:pt x="246" y="4230"/>
                    <a:pt x="1" y="4553"/>
                    <a:pt x="1" y="4928"/>
                  </a:cubicBezTo>
                  <a:lnTo>
                    <a:pt x="1" y="6145"/>
                  </a:lnTo>
                  <a:cubicBezTo>
                    <a:pt x="1" y="6251"/>
                    <a:pt x="87" y="6343"/>
                    <a:pt x="198" y="6343"/>
                  </a:cubicBezTo>
                  <a:cubicBezTo>
                    <a:pt x="309" y="6343"/>
                    <a:pt x="395" y="6256"/>
                    <a:pt x="395" y="6145"/>
                  </a:cubicBezTo>
                  <a:lnTo>
                    <a:pt x="395" y="4928"/>
                  </a:lnTo>
                  <a:cubicBezTo>
                    <a:pt x="395" y="4731"/>
                    <a:pt x="525" y="4558"/>
                    <a:pt x="713" y="4505"/>
                  </a:cubicBezTo>
                  <a:lnTo>
                    <a:pt x="1536" y="4269"/>
                  </a:lnTo>
                  <a:cubicBezTo>
                    <a:pt x="1565" y="4259"/>
                    <a:pt x="1593" y="4250"/>
                    <a:pt x="1618" y="4235"/>
                  </a:cubicBezTo>
                  <a:lnTo>
                    <a:pt x="2123" y="4740"/>
                  </a:lnTo>
                  <a:lnTo>
                    <a:pt x="2123" y="6145"/>
                  </a:lnTo>
                  <a:cubicBezTo>
                    <a:pt x="2123" y="6278"/>
                    <a:pt x="2221" y="6344"/>
                    <a:pt x="2320" y="6344"/>
                  </a:cubicBezTo>
                  <a:cubicBezTo>
                    <a:pt x="2419" y="6344"/>
                    <a:pt x="2517" y="6278"/>
                    <a:pt x="2517" y="6145"/>
                  </a:cubicBezTo>
                  <a:lnTo>
                    <a:pt x="2517" y="4740"/>
                  </a:lnTo>
                  <a:lnTo>
                    <a:pt x="3037" y="4221"/>
                  </a:lnTo>
                  <a:cubicBezTo>
                    <a:pt x="3090" y="4254"/>
                    <a:pt x="3148" y="4283"/>
                    <a:pt x="3210" y="4298"/>
                  </a:cubicBezTo>
                  <a:lnTo>
                    <a:pt x="3927" y="4505"/>
                  </a:lnTo>
                  <a:cubicBezTo>
                    <a:pt x="4115" y="4558"/>
                    <a:pt x="4245" y="4731"/>
                    <a:pt x="4245" y="4923"/>
                  </a:cubicBezTo>
                  <a:lnTo>
                    <a:pt x="4245" y="6145"/>
                  </a:lnTo>
                  <a:cubicBezTo>
                    <a:pt x="4245" y="6278"/>
                    <a:pt x="4345" y="6344"/>
                    <a:pt x="4444" y="6344"/>
                  </a:cubicBezTo>
                  <a:cubicBezTo>
                    <a:pt x="4544" y="6344"/>
                    <a:pt x="4644" y="6278"/>
                    <a:pt x="4644" y="6145"/>
                  </a:cubicBezTo>
                  <a:lnTo>
                    <a:pt x="4644" y="4928"/>
                  </a:lnTo>
                  <a:cubicBezTo>
                    <a:pt x="4639" y="4553"/>
                    <a:pt x="4394" y="4226"/>
                    <a:pt x="4038" y="4124"/>
                  </a:cubicBezTo>
                  <a:lnTo>
                    <a:pt x="3321" y="3918"/>
                  </a:lnTo>
                  <a:cubicBezTo>
                    <a:pt x="3225" y="3889"/>
                    <a:pt x="3157" y="3802"/>
                    <a:pt x="3157" y="3701"/>
                  </a:cubicBezTo>
                  <a:lnTo>
                    <a:pt x="3157" y="3533"/>
                  </a:lnTo>
                  <a:cubicBezTo>
                    <a:pt x="3225" y="3489"/>
                    <a:pt x="3287" y="3436"/>
                    <a:pt x="3345" y="3379"/>
                  </a:cubicBezTo>
                  <a:cubicBezTo>
                    <a:pt x="3634" y="3104"/>
                    <a:pt x="3792" y="2719"/>
                    <a:pt x="3792" y="2320"/>
                  </a:cubicBezTo>
                  <a:lnTo>
                    <a:pt x="3792" y="1945"/>
                  </a:lnTo>
                  <a:lnTo>
                    <a:pt x="3874" y="1786"/>
                  </a:lnTo>
                  <a:cubicBezTo>
                    <a:pt x="3961" y="1613"/>
                    <a:pt x="4004" y="1420"/>
                    <a:pt x="4004" y="1223"/>
                  </a:cubicBezTo>
                  <a:lnTo>
                    <a:pt x="4004" y="203"/>
                  </a:lnTo>
                  <a:cubicBezTo>
                    <a:pt x="4004" y="92"/>
                    <a:pt x="3918" y="1"/>
                    <a:pt x="38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1" name="Google Shape;15351;p138"/>
            <p:cNvSpPr/>
            <p:nvPr/>
          </p:nvSpPr>
          <p:spPr>
            <a:xfrm>
              <a:off x="7678617" y="2568776"/>
              <a:ext cx="10517" cy="32758"/>
            </a:xfrm>
            <a:custGeom>
              <a:avLst/>
              <a:gdLst/>
              <a:ahLst/>
              <a:cxnLst/>
              <a:rect l="l" t="t" r="r" b="b"/>
              <a:pathLst>
                <a:path w="401" h="1249" extrusionOk="0">
                  <a:moveTo>
                    <a:pt x="200" y="0"/>
                  </a:moveTo>
                  <a:cubicBezTo>
                    <a:pt x="101" y="0"/>
                    <a:pt x="1" y="66"/>
                    <a:pt x="1" y="199"/>
                  </a:cubicBezTo>
                  <a:lnTo>
                    <a:pt x="1" y="1050"/>
                  </a:lnTo>
                  <a:cubicBezTo>
                    <a:pt x="1" y="1183"/>
                    <a:pt x="101" y="1249"/>
                    <a:pt x="200" y="1249"/>
                  </a:cubicBezTo>
                  <a:cubicBezTo>
                    <a:pt x="300" y="1249"/>
                    <a:pt x="400" y="1183"/>
                    <a:pt x="400" y="1050"/>
                  </a:cubicBezTo>
                  <a:lnTo>
                    <a:pt x="400" y="199"/>
                  </a:lnTo>
                  <a:cubicBezTo>
                    <a:pt x="400" y="66"/>
                    <a:pt x="300" y="0"/>
                    <a:pt x="2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2" name="Google Shape;15352;p138"/>
            <p:cNvSpPr/>
            <p:nvPr/>
          </p:nvSpPr>
          <p:spPr>
            <a:xfrm>
              <a:off x="7745393" y="2568776"/>
              <a:ext cx="10491" cy="32758"/>
            </a:xfrm>
            <a:custGeom>
              <a:avLst/>
              <a:gdLst/>
              <a:ahLst/>
              <a:cxnLst/>
              <a:rect l="l" t="t" r="r" b="b"/>
              <a:pathLst>
                <a:path w="400" h="1249" extrusionOk="0">
                  <a:moveTo>
                    <a:pt x="200" y="0"/>
                  </a:moveTo>
                  <a:cubicBezTo>
                    <a:pt x="100" y="0"/>
                    <a:pt x="0" y="66"/>
                    <a:pt x="0" y="199"/>
                  </a:cubicBezTo>
                  <a:lnTo>
                    <a:pt x="0" y="1050"/>
                  </a:lnTo>
                  <a:cubicBezTo>
                    <a:pt x="0" y="1183"/>
                    <a:pt x="100" y="1249"/>
                    <a:pt x="200" y="1249"/>
                  </a:cubicBezTo>
                  <a:cubicBezTo>
                    <a:pt x="300" y="1249"/>
                    <a:pt x="399" y="1183"/>
                    <a:pt x="399" y="1050"/>
                  </a:cubicBezTo>
                  <a:lnTo>
                    <a:pt x="399" y="199"/>
                  </a:lnTo>
                  <a:cubicBezTo>
                    <a:pt x="399" y="66"/>
                    <a:pt x="300" y="0"/>
                    <a:pt x="2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3" name="Google Shape;15353;p138"/>
            <p:cNvSpPr/>
            <p:nvPr/>
          </p:nvSpPr>
          <p:spPr>
            <a:xfrm>
              <a:off x="7576645" y="2652337"/>
              <a:ext cx="48127" cy="16077"/>
            </a:xfrm>
            <a:custGeom>
              <a:avLst/>
              <a:gdLst/>
              <a:ahLst/>
              <a:cxnLst/>
              <a:rect l="l" t="t" r="r" b="b"/>
              <a:pathLst>
                <a:path w="1835" h="613" extrusionOk="0">
                  <a:moveTo>
                    <a:pt x="270" y="1"/>
                  </a:moveTo>
                  <a:cubicBezTo>
                    <a:pt x="1" y="1"/>
                    <a:pt x="1" y="400"/>
                    <a:pt x="270" y="400"/>
                  </a:cubicBezTo>
                  <a:cubicBezTo>
                    <a:pt x="487" y="400"/>
                    <a:pt x="1136" y="434"/>
                    <a:pt x="1449" y="588"/>
                  </a:cubicBezTo>
                  <a:cubicBezTo>
                    <a:pt x="1482" y="605"/>
                    <a:pt x="1515" y="612"/>
                    <a:pt x="1545" y="612"/>
                  </a:cubicBezTo>
                  <a:cubicBezTo>
                    <a:pt x="1728" y="612"/>
                    <a:pt x="1834" y="335"/>
                    <a:pt x="1632" y="232"/>
                  </a:cubicBezTo>
                  <a:cubicBezTo>
                    <a:pt x="1170" y="1"/>
                    <a:pt x="304" y="1"/>
                    <a:pt x="2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4" name="Google Shape;15354;p138"/>
            <p:cNvSpPr/>
            <p:nvPr/>
          </p:nvSpPr>
          <p:spPr>
            <a:xfrm>
              <a:off x="7539428" y="2624457"/>
              <a:ext cx="121801" cy="166387"/>
            </a:xfrm>
            <a:custGeom>
              <a:avLst/>
              <a:gdLst/>
              <a:ahLst/>
              <a:cxnLst/>
              <a:rect l="l" t="t" r="r" b="b"/>
              <a:pathLst>
                <a:path w="4644" h="6344" extrusionOk="0">
                  <a:moveTo>
                    <a:pt x="3614" y="400"/>
                  </a:moveTo>
                  <a:lnTo>
                    <a:pt x="3614" y="1223"/>
                  </a:lnTo>
                  <a:cubicBezTo>
                    <a:pt x="3614" y="1357"/>
                    <a:pt x="3585" y="1487"/>
                    <a:pt x="3523" y="1608"/>
                  </a:cubicBezTo>
                  <a:lnTo>
                    <a:pt x="3421" y="1810"/>
                  </a:lnTo>
                  <a:cubicBezTo>
                    <a:pt x="3407" y="1838"/>
                    <a:pt x="3402" y="1867"/>
                    <a:pt x="3402" y="1896"/>
                  </a:cubicBezTo>
                  <a:lnTo>
                    <a:pt x="3402" y="2324"/>
                  </a:lnTo>
                  <a:cubicBezTo>
                    <a:pt x="3402" y="2919"/>
                    <a:pt x="2921" y="3398"/>
                    <a:pt x="2326" y="3398"/>
                  </a:cubicBezTo>
                  <a:cubicBezTo>
                    <a:pt x="2314" y="3398"/>
                    <a:pt x="2302" y="3398"/>
                    <a:pt x="2291" y="3397"/>
                  </a:cubicBezTo>
                  <a:cubicBezTo>
                    <a:pt x="1713" y="3383"/>
                    <a:pt x="1247" y="2873"/>
                    <a:pt x="1247" y="2272"/>
                  </a:cubicBezTo>
                  <a:lnTo>
                    <a:pt x="1247" y="1901"/>
                  </a:lnTo>
                  <a:cubicBezTo>
                    <a:pt x="1247" y="1867"/>
                    <a:pt x="1242" y="1838"/>
                    <a:pt x="1227" y="1810"/>
                  </a:cubicBezTo>
                  <a:lnTo>
                    <a:pt x="1107" y="1564"/>
                  </a:lnTo>
                  <a:cubicBezTo>
                    <a:pt x="1064" y="1473"/>
                    <a:pt x="1040" y="1377"/>
                    <a:pt x="1040" y="1276"/>
                  </a:cubicBezTo>
                  <a:lnTo>
                    <a:pt x="1040" y="1261"/>
                  </a:lnTo>
                  <a:cubicBezTo>
                    <a:pt x="1040" y="785"/>
                    <a:pt x="1425" y="400"/>
                    <a:pt x="1901" y="400"/>
                  </a:cubicBezTo>
                  <a:close/>
                  <a:moveTo>
                    <a:pt x="1887" y="3725"/>
                  </a:moveTo>
                  <a:cubicBezTo>
                    <a:pt x="2012" y="3768"/>
                    <a:pt x="2142" y="3792"/>
                    <a:pt x="2276" y="3797"/>
                  </a:cubicBezTo>
                  <a:lnTo>
                    <a:pt x="2324" y="3797"/>
                  </a:lnTo>
                  <a:cubicBezTo>
                    <a:pt x="2474" y="3797"/>
                    <a:pt x="2623" y="3773"/>
                    <a:pt x="2762" y="3730"/>
                  </a:cubicBezTo>
                  <a:lnTo>
                    <a:pt x="2762" y="3811"/>
                  </a:lnTo>
                  <a:cubicBezTo>
                    <a:pt x="2762" y="3850"/>
                    <a:pt x="2767" y="3888"/>
                    <a:pt x="2777" y="3927"/>
                  </a:cubicBezTo>
                  <a:lnTo>
                    <a:pt x="2324" y="4379"/>
                  </a:lnTo>
                  <a:lnTo>
                    <a:pt x="1872" y="3927"/>
                  </a:lnTo>
                  <a:cubicBezTo>
                    <a:pt x="1882" y="3888"/>
                    <a:pt x="1887" y="3850"/>
                    <a:pt x="1887" y="3811"/>
                  </a:cubicBezTo>
                  <a:lnTo>
                    <a:pt x="1887" y="3725"/>
                  </a:lnTo>
                  <a:close/>
                  <a:moveTo>
                    <a:pt x="1901" y="0"/>
                  </a:moveTo>
                  <a:cubicBezTo>
                    <a:pt x="1203" y="0"/>
                    <a:pt x="635" y="568"/>
                    <a:pt x="635" y="1266"/>
                  </a:cubicBezTo>
                  <a:lnTo>
                    <a:pt x="635" y="1276"/>
                  </a:lnTo>
                  <a:cubicBezTo>
                    <a:pt x="635" y="1439"/>
                    <a:pt x="674" y="1598"/>
                    <a:pt x="746" y="1747"/>
                  </a:cubicBezTo>
                  <a:lnTo>
                    <a:pt x="847" y="1949"/>
                  </a:lnTo>
                  <a:lnTo>
                    <a:pt x="847" y="2272"/>
                  </a:lnTo>
                  <a:cubicBezTo>
                    <a:pt x="847" y="2767"/>
                    <a:pt x="1083" y="3234"/>
                    <a:pt x="1487" y="3527"/>
                  </a:cubicBezTo>
                  <a:lnTo>
                    <a:pt x="1487" y="3811"/>
                  </a:lnTo>
                  <a:cubicBezTo>
                    <a:pt x="1487" y="3845"/>
                    <a:pt x="1458" y="3879"/>
                    <a:pt x="1425" y="3888"/>
                  </a:cubicBezTo>
                  <a:lnTo>
                    <a:pt x="607" y="4124"/>
                  </a:lnTo>
                  <a:cubicBezTo>
                    <a:pt x="246" y="4225"/>
                    <a:pt x="0" y="4552"/>
                    <a:pt x="0" y="4928"/>
                  </a:cubicBezTo>
                  <a:lnTo>
                    <a:pt x="0" y="6145"/>
                  </a:lnTo>
                  <a:cubicBezTo>
                    <a:pt x="0" y="6277"/>
                    <a:pt x="99" y="6343"/>
                    <a:pt x="198" y="6343"/>
                  </a:cubicBezTo>
                  <a:cubicBezTo>
                    <a:pt x="296" y="6343"/>
                    <a:pt x="395" y="6277"/>
                    <a:pt x="395" y="6145"/>
                  </a:cubicBezTo>
                  <a:lnTo>
                    <a:pt x="395" y="4928"/>
                  </a:lnTo>
                  <a:cubicBezTo>
                    <a:pt x="395" y="4730"/>
                    <a:pt x="525" y="4562"/>
                    <a:pt x="712" y="4509"/>
                  </a:cubicBezTo>
                  <a:lnTo>
                    <a:pt x="1535" y="4273"/>
                  </a:lnTo>
                  <a:cubicBezTo>
                    <a:pt x="1564" y="4264"/>
                    <a:pt x="1593" y="4254"/>
                    <a:pt x="1617" y="4240"/>
                  </a:cubicBezTo>
                  <a:lnTo>
                    <a:pt x="2122" y="4740"/>
                  </a:lnTo>
                  <a:lnTo>
                    <a:pt x="2122" y="6145"/>
                  </a:lnTo>
                  <a:cubicBezTo>
                    <a:pt x="2122" y="6277"/>
                    <a:pt x="2222" y="6343"/>
                    <a:pt x="2322" y="6343"/>
                  </a:cubicBezTo>
                  <a:cubicBezTo>
                    <a:pt x="2422" y="6343"/>
                    <a:pt x="2522" y="6277"/>
                    <a:pt x="2522" y="6145"/>
                  </a:cubicBezTo>
                  <a:lnTo>
                    <a:pt x="2522" y="4740"/>
                  </a:lnTo>
                  <a:lnTo>
                    <a:pt x="3022" y="4240"/>
                  </a:lnTo>
                  <a:cubicBezTo>
                    <a:pt x="3051" y="4254"/>
                    <a:pt x="3080" y="4264"/>
                    <a:pt x="3109" y="4273"/>
                  </a:cubicBezTo>
                  <a:lnTo>
                    <a:pt x="3927" y="4504"/>
                  </a:lnTo>
                  <a:cubicBezTo>
                    <a:pt x="4114" y="4562"/>
                    <a:pt x="4244" y="4730"/>
                    <a:pt x="4244" y="4928"/>
                  </a:cubicBezTo>
                  <a:lnTo>
                    <a:pt x="4244" y="6145"/>
                  </a:lnTo>
                  <a:cubicBezTo>
                    <a:pt x="4244" y="6277"/>
                    <a:pt x="4344" y="6343"/>
                    <a:pt x="4444" y="6343"/>
                  </a:cubicBezTo>
                  <a:cubicBezTo>
                    <a:pt x="4544" y="6343"/>
                    <a:pt x="4644" y="6277"/>
                    <a:pt x="4644" y="6145"/>
                  </a:cubicBezTo>
                  <a:lnTo>
                    <a:pt x="4644" y="4928"/>
                  </a:lnTo>
                  <a:cubicBezTo>
                    <a:pt x="4644" y="4557"/>
                    <a:pt x="4398" y="4230"/>
                    <a:pt x="4042" y="4124"/>
                  </a:cubicBezTo>
                  <a:lnTo>
                    <a:pt x="3219" y="3888"/>
                  </a:lnTo>
                  <a:cubicBezTo>
                    <a:pt x="3186" y="3879"/>
                    <a:pt x="3162" y="3845"/>
                    <a:pt x="3157" y="3811"/>
                  </a:cubicBezTo>
                  <a:lnTo>
                    <a:pt x="3157" y="3537"/>
                  </a:lnTo>
                  <a:cubicBezTo>
                    <a:pt x="3229" y="3489"/>
                    <a:pt x="3292" y="3436"/>
                    <a:pt x="3349" y="3383"/>
                  </a:cubicBezTo>
                  <a:cubicBezTo>
                    <a:pt x="3638" y="3104"/>
                    <a:pt x="3797" y="2724"/>
                    <a:pt x="3797" y="2324"/>
                  </a:cubicBezTo>
                  <a:lnTo>
                    <a:pt x="3797" y="1944"/>
                  </a:lnTo>
                  <a:lnTo>
                    <a:pt x="3874" y="1786"/>
                  </a:lnTo>
                  <a:cubicBezTo>
                    <a:pt x="3965" y="1612"/>
                    <a:pt x="4009" y="1420"/>
                    <a:pt x="4009" y="1223"/>
                  </a:cubicBezTo>
                  <a:lnTo>
                    <a:pt x="4009" y="203"/>
                  </a:lnTo>
                  <a:cubicBezTo>
                    <a:pt x="4009" y="92"/>
                    <a:pt x="3922" y="0"/>
                    <a:pt x="38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5" name="Google Shape;15355;p138"/>
            <p:cNvSpPr/>
            <p:nvPr/>
          </p:nvSpPr>
          <p:spPr>
            <a:xfrm>
              <a:off x="7561643" y="2758113"/>
              <a:ext cx="10491" cy="32732"/>
            </a:xfrm>
            <a:custGeom>
              <a:avLst/>
              <a:gdLst/>
              <a:ahLst/>
              <a:cxnLst/>
              <a:rect l="l" t="t" r="r" b="b"/>
              <a:pathLst>
                <a:path w="400" h="1248" extrusionOk="0">
                  <a:moveTo>
                    <a:pt x="202" y="0"/>
                  </a:moveTo>
                  <a:cubicBezTo>
                    <a:pt x="92" y="0"/>
                    <a:pt x="0" y="91"/>
                    <a:pt x="0" y="202"/>
                  </a:cubicBezTo>
                  <a:lnTo>
                    <a:pt x="0" y="1049"/>
                  </a:lnTo>
                  <a:cubicBezTo>
                    <a:pt x="0" y="1181"/>
                    <a:pt x="100" y="1247"/>
                    <a:pt x="200" y="1247"/>
                  </a:cubicBezTo>
                  <a:cubicBezTo>
                    <a:pt x="300" y="1247"/>
                    <a:pt x="400" y="1181"/>
                    <a:pt x="400" y="1049"/>
                  </a:cubicBezTo>
                  <a:lnTo>
                    <a:pt x="400" y="202"/>
                  </a:lnTo>
                  <a:cubicBezTo>
                    <a:pt x="400" y="91"/>
                    <a:pt x="308" y="0"/>
                    <a:pt x="2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6" name="Google Shape;15356;p138"/>
            <p:cNvSpPr/>
            <p:nvPr/>
          </p:nvSpPr>
          <p:spPr>
            <a:xfrm>
              <a:off x="7628523" y="2758113"/>
              <a:ext cx="10491" cy="32732"/>
            </a:xfrm>
            <a:custGeom>
              <a:avLst/>
              <a:gdLst/>
              <a:ahLst/>
              <a:cxnLst/>
              <a:rect l="l" t="t" r="r" b="b"/>
              <a:pathLst>
                <a:path w="400" h="1248" extrusionOk="0">
                  <a:moveTo>
                    <a:pt x="198" y="0"/>
                  </a:moveTo>
                  <a:cubicBezTo>
                    <a:pt x="87" y="0"/>
                    <a:pt x="0" y="91"/>
                    <a:pt x="0" y="202"/>
                  </a:cubicBezTo>
                  <a:lnTo>
                    <a:pt x="0" y="1049"/>
                  </a:lnTo>
                  <a:cubicBezTo>
                    <a:pt x="0" y="1181"/>
                    <a:pt x="100" y="1247"/>
                    <a:pt x="200" y="1247"/>
                  </a:cubicBezTo>
                  <a:cubicBezTo>
                    <a:pt x="299" y="1247"/>
                    <a:pt x="397" y="1181"/>
                    <a:pt x="395" y="1049"/>
                  </a:cubicBezTo>
                  <a:lnTo>
                    <a:pt x="395" y="202"/>
                  </a:lnTo>
                  <a:cubicBezTo>
                    <a:pt x="400" y="91"/>
                    <a:pt x="308" y="0"/>
                    <a:pt x="1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7" name="Google Shape;15357;p138"/>
            <p:cNvSpPr/>
            <p:nvPr/>
          </p:nvSpPr>
          <p:spPr>
            <a:xfrm>
              <a:off x="7778833" y="2602243"/>
              <a:ext cx="110575" cy="188602"/>
            </a:xfrm>
            <a:custGeom>
              <a:avLst/>
              <a:gdLst/>
              <a:ahLst/>
              <a:cxnLst/>
              <a:rect l="l" t="t" r="r" b="b"/>
              <a:pathLst>
                <a:path w="4216" h="7191" extrusionOk="0">
                  <a:moveTo>
                    <a:pt x="2113" y="395"/>
                  </a:moveTo>
                  <a:cubicBezTo>
                    <a:pt x="2469" y="395"/>
                    <a:pt x="2762" y="641"/>
                    <a:pt x="2762" y="939"/>
                  </a:cubicBezTo>
                  <a:lnTo>
                    <a:pt x="2762" y="977"/>
                  </a:lnTo>
                  <a:cubicBezTo>
                    <a:pt x="2555" y="891"/>
                    <a:pt x="2335" y="847"/>
                    <a:pt x="2115" y="847"/>
                  </a:cubicBezTo>
                  <a:cubicBezTo>
                    <a:pt x="1895" y="847"/>
                    <a:pt x="1675" y="891"/>
                    <a:pt x="1468" y="977"/>
                  </a:cubicBezTo>
                  <a:cubicBezTo>
                    <a:pt x="1463" y="968"/>
                    <a:pt x="1463" y="953"/>
                    <a:pt x="1463" y="939"/>
                  </a:cubicBezTo>
                  <a:cubicBezTo>
                    <a:pt x="1463" y="641"/>
                    <a:pt x="1752" y="395"/>
                    <a:pt x="2113" y="395"/>
                  </a:cubicBezTo>
                  <a:close/>
                  <a:moveTo>
                    <a:pt x="2119" y="1242"/>
                  </a:moveTo>
                  <a:cubicBezTo>
                    <a:pt x="2976" y="1242"/>
                    <a:pt x="3612" y="2091"/>
                    <a:pt x="3335" y="2936"/>
                  </a:cubicBezTo>
                  <a:cubicBezTo>
                    <a:pt x="2772" y="2363"/>
                    <a:pt x="1776" y="2137"/>
                    <a:pt x="1732" y="2127"/>
                  </a:cubicBezTo>
                  <a:cubicBezTo>
                    <a:pt x="1714" y="2123"/>
                    <a:pt x="1696" y="2121"/>
                    <a:pt x="1678" y="2121"/>
                  </a:cubicBezTo>
                  <a:cubicBezTo>
                    <a:pt x="1635" y="2121"/>
                    <a:pt x="1593" y="2134"/>
                    <a:pt x="1559" y="2161"/>
                  </a:cubicBezTo>
                  <a:cubicBezTo>
                    <a:pt x="1511" y="2200"/>
                    <a:pt x="1487" y="2257"/>
                    <a:pt x="1487" y="2320"/>
                  </a:cubicBezTo>
                  <a:cubicBezTo>
                    <a:pt x="1473" y="2426"/>
                    <a:pt x="1415" y="2527"/>
                    <a:pt x="1333" y="2604"/>
                  </a:cubicBezTo>
                  <a:cubicBezTo>
                    <a:pt x="1189" y="2747"/>
                    <a:pt x="1322" y="2945"/>
                    <a:pt x="1477" y="2945"/>
                  </a:cubicBezTo>
                  <a:cubicBezTo>
                    <a:pt x="1524" y="2945"/>
                    <a:pt x="1573" y="2927"/>
                    <a:pt x="1617" y="2883"/>
                  </a:cubicBezTo>
                  <a:cubicBezTo>
                    <a:pt x="1708" y="2791"/>
                    <a:pt x="1781" y="2685"/>
                    <a:pt x="1833" y="2565"/>
                  </a:cubicBezTo>
                  <a:cubicBezTo>
                    <a:pt x="2165" y="2661"/>
                    <a:pt x="2858" y="2912"/>
                    <a:pt x="3171" y="3354"/>
                  </a:cubicBezTo>
                  <a:cubicBezTo>
                    <a:pt x="3081" y="3874"/>
                    <a:pt x="2630" y="4245"/>
                    <a:pt x="2109" y="4245"/>
                  </a:cubicBezTo>
                  <a:cubicBezTo>
                    <a:pt x="2099" y="4245"/>
                    <a:pt x="2089" y="4245"/>
                    <a:pt x="2079" y="4244"/>
                  </a:cubicBezTo>
                  <a:cubicBezTo>
                    <a:pt x="1540" y="4225"/>
                    <a:pt x="1102" y="3816"/>
                    <a:pt x="1044" y="3287"/>
                  </a:cubicBezTo>
                  <a:cubicBezTo>
                    <a:pt x="1040" y="3258"/>
                    <a:pt x="1030" y="3229"/>
                    <a:pt x="1015" y="3205"/>
                  </a:cubicBezTo>
                  <a:cubicBezTo>
                    <a:pt x="520" y="2402"/>
                    <a:pt x="1025" y="1357"/>
                    <a:pt x="1963" y="1252"/>
                  </a:cubicBezTo>
                  <a:cubicBezTo>
                    <a:pt x="2016" y="1245"/>
                    <a:pt x="2068" y="1242"/>
                    <a:pt x="2119" y="1242"/>
                  </a:cubicBezTo>
                  <a:close/>
                  <a:moveTo>
                    <a:pt x="2550" y="4577"/>
                  </a:moveTo>
                  <a:lnTo>
                    <a:pt x="2550" y="4788"/>
                  </a:lnTo>
                  <a:cubicBezTo>
                    <a:pt x="2550" y="4856"/>
                    <a:pt x="2565" y="4923"/>
                    <a:pt x="2599" y="4981"/>
                  </a:cubicBezTo>
                  <a:lnTo>
                    <a:pt x="2416" y="5159"/>
                  </a:lnTo>
                  <a:cubicBezTo>
                    <a:pt x="2329" y="5238"/>
                    <a:pt x="2220" y="5278"/>
                    <a:pt x="2111" y="5278"/>
                  </a:cubicBezTo>
                  <a:cubicBezTo>
                    <a:pt x="2002" y="5278"/>
                    <a:pt x="1894" y="5238"/>
                    <a:pt x="1809" y="5159"/>
                  </a:cubicBezTo>
                  <a:lnTo>
                    <a:pt x="1627" y="4981"/>
                  </a:lnTo>
                  <a:cubicBezTo>
                    <a:pt x="1655" y="4923"/>
                    <a:pt x="1675" y="4856"/>
                    <a:pt x="1675" y="4788"/>
                  </a:cubicBezTo>
                  <a:lnTo>
                    <a:pt x="1675" y="4577"/>
                  </a:lnTo>
                  <a:cubicBezTo>
                    <a:pt x="1817" y="4620"/>
                    <a:pt x="1965" y="4641"/>
                    <a:pt x="2113" y="4641"/>
                  </a:cubicBezTo>
                  <a:cubicBezTo>
                    <a:pt x="2261" y="4641"/>
                    <a:pt x="2408" y="4620"/>
                    <a:pt x="2550" y="4577"/>
                  </a:cubicBezTo>
                  <a:close/>
                  <a:moveTo>
                    <a:pt x="2113" y="1"/>
                  </a:moveTo>
                  <a:cubicBezTo>
                    <a:pt x="1535" y="1"/>
                    <a:pt x="1064" y="419"/>
                    <a:pt x="1064" y="939"/>
                  </a:cubicBezTo>
                  <a:cubicBezTo>
                    <a:pt x="1064" y="1025"/>
                    <a:pt x="1078" y="1107"/>
                    <a:pt x="1102" y="1189"/>
                  </a:cubicBezTo>
                  <a:cubicBezTo>
                    <a:pt x="419" y="1699"/>
                    <a:pt x="226" y="2637"/>
                    <a:pt x="655" y="3374"/>
                  </a:cubicBezTo>
                  <a:cubicBezTo>
                    <a:pt x="708" y="3783"/>
                    <a:pt x="934" y="4148"/>
                    <a:pt x="1275" y="4384"/>
                  </a:cubicBezTo>
                  <a:lnTo>
                    <a:pt x="1275" y="4788"/>
                  </a:lnTo>
                  <a:cubicBezTo>
                    <a:pt x="1275" y="4793"/>
                    <a:pt x="1270" y="4798"/>
                    <a:pt x="1270" y="4803"/>
                  </a:cubicBezTo>
                  <a:lnTo>
                    <a:pt x="462" y="5202"/>
                  </a:lnTo>
                  <a:cubicBezTo>
                    <a:pt x="178" y="5342"/>
                    <a:pt x="0" y="5635"/>
                    <a:pt x="0" y="5953"/>
                  </a:cubicBezTo>
                  <a:lnTo>
                    <a:pt x="0" y="6992"/>
                  </a:lnTo>
                  <a:cubicBezTo>
                    <a:pt x="0" y="7124"/>
                    <a:pt x="100" y="7190"/>
                    <a:pt x="200" y="7190"/>
                  </a:cubicBezTo>
                  <a:cubicBezTo>
                    <a:pt x="300" y="7190"/>
                    <a:pt x="400" y="7124"/>
                    <a:pt x="400" y="6992"/>
                  </a:cubicBezTo>
                  <a:lnTo>
                    <a:pt x="400" y="5953"/>
                  </a:lnTo>
                  <a:cubicBezTo>
                    <a:pt x="400" y="5784"/>
                    <a:pt x="491" y="5630"/>
                    <a:pt x="640" y="5558"/>
                  </a:cubicBezTo>
                  <a:lnTo>
                    <a:pt x="1299" y="5226"/>
                  </a:lnTo>
                  <a:lnTo>
                    <a:pt x="1530" y="5447"/>
                  </a:lnTo>
                  <a:cubicBezTo>
                    <a:pt x="1692" y="5599"/>
                    <a:pt x="1900" y="5675"/>
                    <a:pt x="2108" y="5675"/>
                  </a:cubicBezTo>
                  <a:cubicBezTo>
                    <a:pt x="2316" y="5675"/>
                    <a:pt x="2524" y="5599"/>
                    <a:pt x="2685" y="5447"/>
                  </a:cubicBezTo>
                  <a:lnTo>
                    <a:pt x="2916" y="5226"/>
                  </a:lnTo>
                  <a:lnTo>
                    <a:pt x="3575" y="5558"/>
                  </a:lnTo>
                  <a:cubicBezTo>
                    <a:pt x="3724" y="5630"/>
                    <a:pt x="3816" y="5784"/>
                    <a:pt x="3816" y="5953"/>
                  </a:cubicBezTo>
                  <a:lnTo>
                    <a:pt x="3816" y="6992"/>
                  </a:lnTo>
                  <a:cubicBezTo>
                    <a:pt x="3816" y="7124"/>
                    <a:pt x="3916" y="7190"/>
                    <a:pt x="4016" y="7190"/>
                  </a:cubicBezTo>
                  <a:cubicBezTo>
                    <a:pt x="4115" y="7190"/>
                    <a:pt x="4215" y="7124"/>
                    <a:pt x="4215" y="6992"/>
                  </a:cubicBezTo>
                  <a:lnTo>
                    <a:pt x="4215" y="5953"/>
                  </a:lnTo>
                  <a:cubicBezTo>
                    <a:pt x="4215" y="5635"/>
                    <a:pt x="4042" y="5346"/>
                    <a:pt x="3758" y="5202"/>
                  </a:cubicBezTo>
                  <a:lnTo>
                    <a:pt x="2955" y="4803"/>
                  </a:lnTo>
                  <a:cubicBezTo>
                    <a:pt x="2950" y="4798"/>
                    <a:pt x="2945" y="4793"/>
                    <a:pt x="2945" y="4788"/>
                  </a:cubicBezTo>
                  <a:lnTo>
                    <a:pt x="2945" y="4384"/>
                  </a:lnTo>
                  <a:cubicBezTo>
                    <a:pt x="3287" y="4148"/>
                    <a:pt x="3513" y="3783"/>
                    <a:pt x="3571" y="3374"/>
                  </a:cubicBezTo>
                  <a:cubicBezTo>
                    <a:pt x="3999" y="2637"/>
                    <a:pt x="3806" y="1699"/>
                    <a:pt x="3123" y="1189"/>
                  </a:cubicBezTo>
                  <a:cubicBezTo>
                    <a:pt x="3147" y="1107"/>
                    <a:pt x="3162" y="1025"/>
                    <a:pt x="3162" y="939"/>
                  </a:cubicBezTo>
                  <a:cubicBezTo>
                    <a:pt x="3162" y="424"/>
                    <a:pt x="2690" y="1"/>
                    <a:pt x="21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8" name="Google Shape;15358;p138"/>
            <p:cNvSpPr/>
            <p:nvPr/>
          </p:nvSpPr>
          <p:spPr>
            <a:xfrm>
              <a:off x="7801152" y="2765037"/>
              <a:ext cx="10517" cy="25808"/>
            </a:xfrm>
            <a:custGeom>
              <a:avLst/>
              <a:gdLst/>
              <a:ahLst/>
              <a:cxnLst/>
              <a:rect l="l" t="t" r="r" b="b"/>
              <a:pathLst>
                <a:path w="401" h="984" extrusionOk="0">
                  <a:moveTo>
                    <a:pt x="198" y="1"/>
                  </a:moveTo>
                  <a:cubicBezTo>
                    <a:pt x="87" y="1"/>
                    <a:pt x="1" y="87"/>
                    <a:pt x="1" y="198"/>
                  </a:cubicBezTo>
                  <a:lnTo>
                    <a:pt x="1" y="785"/>
                  </a:lnTo>
                  <a:cubicBezTo>
                    <a:pt x="1" y="917"/>
                    <a:pt x="100" y="983"/>
                    <a:pt x="198" y="983"/>
                  </a:cubicBezTo>
                  <a:cubicBezTo>
                    <a:pt x="297" y="983"/>
                    <a:pt x="395" y="917"/>
                    <a:pt x="395" y="785"/>
                  </a:cubicBezTo>
                  <a:lnTo>
                    <a:pt x="395" y="198"/>
                  </a:lnTo>
                  <a:cubicBezTo>
                    <a:pt x="400" y="87"/>
                    <a:pt x="309" y="1"/>
                    <a:pt x="1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9" name="Google Shape;15359;p138"/>
            <p:cNvSpPr/>
            <p:nvPr/>
          </p:nvSpPr>
          <p:spPr>
            <a:xfrm>
              <a:off x="7856807" y="2765037"/>
              <a:ext cx="10517" cy="25808"/>
            </a:xfrm>
            <a:custGeom>
              <a:avLst/>
              <a:gdLst/>
              <a:ahLst/>
              <a:cxnLst/>
              <a:rect l="l" t="t" r="r" b="b"/>
              <a:pathLst>
                <a:path w="401" h="984" extrusionOk="0">
                  <a:moveTo>
                    <a:pt x="198" y="1"/>
                  </a:moveTo>
                  <a:cubicBezTo>
                    <a:pt x="92" y="1"/>
                    <a:pt x="1" y="87"/>
                    <a:pt x="1" y="198"/>
                  </a:cubicBezTo>
                  <a:lnTo>
                    <a:pt x="1" y="785"/>
                  </a:lnTo>
                  <a:cubicBezTo>
                    <a:pt x="1" y="917"/>
                    <a:pt x="101" y="983"/>
                    <a:pt x="201" y="983"/>
                  </a:cubicBezTo>
                  <a:cubicBezTo>
                    <a:pt x="300" y="983"/>
                    <a:pt x="400" y="917"/>
                    <a:pt x="400" y="785"/>
                  </a:cubicBezTo>
                  <a:lnTo>
                    <a:pt x="400" y="198"/>
                  </a:lnTo>
                  <a:cubicBezTo>
                    <a:pt x="400" y="87"/>
                    <a:pt x="309" y="1"/>
                    <a:pt x="1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0" name="Google Shape;15360;p138"/>
            <p:cNvSpPr/>
            <p:nvPr/>
          </p:nvSpPr>
          <p:spPr>
            <a:xfrm>
              <a:off x="7648429" y="2613442"/>
              <a:ext cx="136094" cy="110654"/>
            </a:xfrm>
            <a:custGeom>
              <a:avLst/>
              <a:gdLst/>
              <a:ahLst/>
              <a:cxnLst/>
              <a:rect l="l" t="t" r="r" b="b"/>
              <a:pathLst>
                <a:path w="5189" h="4219" extrusionOk="0">
                  <a:moveTo>
                    <a:pt x="2624" y="1"/>
                  </a:moveTo>
                  <a:cubicBezTo>
                    <a:pt x="2525" y="1"/>
                    <a:pt x="2427" y="67"/>
                    <a:pt x="2427" y="199"/>
                  </a:cubicBezTo>
                  <a:lnTo>
                    <a:pt x="2427" y="2427"/>
                  </a:lnTo>
                  <a:lnTo>
                    <a:pt x="185" y="3851"/>
                  </a:lnTo>
                  <a:cubicBezTo>
                    <a:pt x="1" y="3967"/>
                    <a:pt x="115" y="4218"/>
                    <a:pt x="286" y="4218"/>
                  </a:cubicBezTo>
                  <a:cubicBezTo>
                    <a:pt x="321" y="4218"/>
                    <a:pt x="358" y="4208"/>
                    <a:pt x="396" y="4183"/>
                  </a:cubicBezTo>
                  <a:lnTo>
                    <a:pt x="2629" y="2769"/>
                  </a:lnTo>
                  <a:lnTo>
                    <a:pt x="4857" y="4183"/>
                  </a:lnTo>
                  <a:cubicBezTo>
                    <a:pt x="4890" y="4206"/>
                    <a:pt x="4928" y="4217"/>
                    <a:pt x="4965" y="4217"/>
                  </a:cubicBezTo>
                  <a:cubicBezTo>
                    <a:pt x="5030" y="4217"/>
                    <a:pt x="5094" y="4184"/>
                    <a:pt x="5131" y="4125"/>
                  </a:cubicBezTo>
                  <a:lnTo>
                    <a:pt x="5126" y="4125"/>
                  </a:lnTo>
                  <a:cubicBezTo>
                    <a:pt x="5189" y="4034"/>
                    <a:pt x="5160" y="3909"/>
                    <a:pt x="5068" y="3851"/>
                  </a:cubicBezTo>
                  <a:lnTo>
                    <a:pt x="2821" y="2427"/>
                  </a:lnTo>
                  <a:lnTo>
                    <a:pt x="2821" y="199"/>
                  </a:lnTo>
                  <a:cubicBezTo>
                    <a:pt x="2821" y="67"/>
                    <a:pt x="2723" y="1"/>
                    <a:pt x="26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61" name="Google Shape;15361;p138"/>
          <p:cNvGrpSpPr/>
          <p:nvPr/>
        </p:nvGrpSpPr>
        <p:grpSpPr>
          <a:xfrm>
            <a:off x="6276285" y="4105355"/>
            <a:ext cx="224927" cy="360785"/>
            <a:chOff x="6276285" y="4289930"/>
            <a:chExt cx="224927" cy="360785"/>
          </a:xfrm>
        </p:grpSpPr>
        <p:sp>
          <p:nvSpPr>
            <p:cNvPr id="15362" name="Google Shape;15362;p138"/>
            <p:cNvSpPr/>
            <p:nvPr/>
          </p:nvSpPr>
          <p:spPr>
            <a:xfrm>
              <a:off x="6292940" y="4329035"/>
              <a:ext cx="191487" cy="202817"/>
            </a:xfrm>
            <a:custGeom>
              <a:avLst/>
              <a:gdLst/>
              <a:ahLst/>
              <a:cxnLst/>
              <a:rect l="l" t="t" r="r" b="b"/>
              <a:pathLst>
                <a:path w="7301" h="7733" extrusionOk="0">
                  <a:moveTo>
                    <a:pt x="1" y="0"/>
                  </a:moveTo>
                  <a:lnTo>
                    <a:pt x="1" y="7516"/>
                  </a:lnTo>
                  <a:cubicBezTo>
                    <a:pt x="1" y="7637"/>
                    <a:pt x="97" y="7733"/>
                    <a:pt x="212" y="7733"/>
                  </a:cubicBezTo>
                  <a:lnTo>
                    <a:pt x="7084" y="7733"/>
                  </a:lnTo>
                  <a:cubicBezTo>
                    <a:pt x="7204" y="7733"/>
                    <a:pt x="7300" y="7637"/>
                    <a:pt x="7300" y="7516"/>
                  </a:cubicBezTo>
                  <a:lnTo>
                    <a:pt x="7300" y="0"/>
                  </a:lnTo>
                  <a:close/>
                </a:path>
              </a:pathLst>
            </a:custGeom>
            <a:solidFill>
              <a:srgbClr val="E8EC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3" name="Google Shape;15363;p138"/>
            <p:cNvSpPr/>
            <p:nvPr/>
          </p:nvSpPr>
          <p:spPr>
            <a:xfrm>
              <a:off x="6292940" y="4329035"/>
              <a:ext cx="191487" cy="22477"/>
            </a:xfrm>
            <a:custGeom>
              <a:avLst/>
              <a:gdLst/>
              <a:ahLst/>
              <a:cxnLst/>
              <a:rect l="l" t="t" r="r" b="b"/>
              <a:pathLst>
                <a:path w="7301" h="857" extrusionOk="0">
                  <a:moveTo>
                    <a:pt x="1" y="0"/>
                  </a:moveTo>
                  <a:lnTo>
                    <a:pt x="1" y="857"/>
                  </a:lnTo>
                  <a:lnTo>
                    <a:pt x="7300" y="857"/>
                  </a:lnTo>
                  <a:lnTo>
                    <a:pt x="7300" y="0"/>
                  </a:ln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4" name="Google Shape;15364;p138"/>
            <p:cNvSpPr/>
            <p:nvPr/>
          </p:nvSpPr>
          <p:spPr>
            <a:xfrm>
              <a:off x="6281583" y="4312118"/>
              <a:ext cx="214069" cy="22503"/>
            </a:xfrm>
            <a:custGeom>
              <a:avLst/>
              <a:gdLst/>
              <a:ahLst/>
              <a:cxnLst/>
              <a:rect l="l" t="t" r="r" b="b"/>
              <a:pathLst>
                <a:path w="8162" h="858" extrusionOk="0">
                  <a:moveTo>
                    <a:pt x="217" y="1"/>
                  </a:moveTo>
                  <a:cubicBezTo>
                    <a:pt x="97" y="1"/>
                    <a:pt x="1" y="97"/>
                    <a:pt x="1" y="217"/>
                  </a:cubicBezTo>
                  <a:lnTo>
                    <a:pt x="1" y="645"/>
                  </a:lnTo>
                  <a:cubicBezTo>
                    <a:pt x="1" y="761"/>
                    <a:pt x="97" y="857"/>
                    <a:pt x="217" y="857"/>
                  </a:cubicBezTo>
                  <a:lnTo>
                    <a:pt x="7950" y="857"/>
                  </a:lnTo>
                  <a:cubicBezTo>
                    <a:pt x="8065" y="857"/>
                    <a:pt x="8161" y="761"/>
                    <a:pt x="8161" y="645"/>
                  </a:cubicBezTo>
                  <a:lnTo>
                    <a:pt x="8161" y="217"/>
                  </a:lnTo>
                  <a:cubicBezTo>
                    <a:pt x="8161" y="97"/>
                    <a:pt x="8065" y="1"/>
                    <a:pt x="7950"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5" name="Google Shape;15365;p138"/>
            <p:cNvSpPr/>
            <p:nvPr/>
          </p:nvSpPr>
          <p:spPr>
            <a:xfrm>
              <a:off x="6276285" y="4289930"/>
              <a:ext cx="224927" cy="360785"/>
            </a:xfrm>
            <a:custGeom>
              <a:avLst/>
              <a:gdLst/>
              <a:ahLst/>
              <a:cxnLst/>
              <a:rect l="l" t="t" r="r" b="b"/>
              <a:pathLst>
                <a:path w="8576" h="13756" extrusionOk="0">
                  <a:moveTo>
                    <a:pt x="8157" y="1039"/>
                  </a:moveTo>
                  <a:cubicBezTo>
                    <a:pt x="8166" y="1039"/>
                    <a:pt x="8171" y="1044"/>
                    <a:pt x="8171" y="1049"/>
                  </a:cubicBezTo>
                  <a:lnTo>
                    <a:pt x="8171" y="1477"/>
                  </a:lnTo>
                  <a:lnTo>
                    <a:pt x="8176" y="1477"/>
                  </a:lnTo>
                  <a:cubicBezTo>
                    <a:pt x="8176" y="1487"/>
                    <a:pt x="8166" y="1491"/>
                    <a:pt x="8161" y="1491"/>
                  </a:cubicBezTo>
                  <a:lnTo>
                    <a:pt x="7512" y="1491"/>
                  </a:lnTo>
                  <a:cubicBezTo>
                    <a:pt x="7257" y="1506"/>
                    <a:pt x="7257" y="1881"/>
                    <a:pt x="7512" y="1896"/>
                  </a:cubicBezTo>
                  <a:lnTo>
                    <a:pt x="7743" y="1896"/>
                  </a:lnTo>
                  <a:lnTo>
                    <a:pt x="7743" y="9007"/>
                  </a:lnTo>
                  <a:cubicBezTo>
                    <a:pt x="7743" y="9017"/>
                    <a:pt x="7733" y="9022"/>
                    <a:pt x="7728" y="9022"/>
                  </a:cubicBezTo>
                  <a:lnTo>
                    <a:pt x="843" y="9022"/>
                  </a:lnTo>
                  <a:cubicBezTo>
                    <a:pt x="833" y="9022"/>
                    <a:pt x="828" y="9017"/>
                    <a:pt x="828" y="9007"/>
                  </a:cubicBezTo>
                  <a:lnTo>
                    <a:pt x="828" y="1900"/>
                  </a:lnTo>
                  <a:lnTo>
                    <a:pt x="6650" y="1900"/>
                  </a:lnTo>
                  <a:cubicBezTo>
                    <a:pt x="6905" y="1886"/>
                    <a:pt x="6905" y="1511"/>
                    <a:pt x="6650" y="1496"/>
                  </a:cubicBezTo>
                  <a:lnTo>
                    <a:pt x="410" y="1496"/>
                  </a:lnTo>
                  <a:cubicBezTo>
                    <a:pt x="405" y="1496"/>
                    <a:pt x="400" y="1491"/>
                    <a:pt x="400" y="1482"/>
                  </a:cubicBezTo>
                  <a:lnTo>
                    <a:pt x="400" y="1049"/>
                  </a:lnTo>
                  <a:cubicBezTo>
                    <a:pt x="400" y="1044"/>
                    <a:pt x="405" y="1039"/>
                    <a:pt x="410" y="1039"/>
                  </a:cubicBezTo>
                  <a:close/>
                  <a:moveTo>
                    <a:pt x="6492" y="9431"/>
                  </a:moveTo>
                  <a:lnTo>
                    <a:pt x="7093" y="12472"/>
                  </a:lnTo>
                  <a:lnTo>
                    <a:pt x="4485" y="12472"/>
                  </a:lnTo>
                  <a:lnTo>
                    <a:pt x="4485" y="10090"/>
                  </a:lnTo>
                  <a:cubicBezTo>
                    <a:pt x="4478" y="9962"/>
                    <a:pt x="4380" y="9899"/>
                    <a:pt x="4284" y="9899"/>
                  </a:cubicBezTo>
                  <a:cubicBezTo>
                    <a:pt x="4187" y="9899"/>
                    <a:pt x="4091" y="9962"/>
                    <a:pt x="4086" y="10090"/>
                  </a:cubicBezTo>
                  <a:lnTo>
                    <a:pt x="4086" y="12472"/>
                  </a:lnTo>
                  <a:lnTo>
                    <a:pt x="1473" y="12472"/>
                  </a:lnTo>
                  <a:lnTo>
                    <a:pt x="2084" y="9431"/>
                  </a:lnTo>
                  <a:close/>
                  <a:moveTo>
                    <a:pt x="4288" y="1"/>
                  </a:moveTo>
                  <a:cubicBezTo>
                    <a:pt x="4190" y="1"/>
                    <a:pt x="4093" y="65"/>
                    <a:pt x="4086" y="192"/>
                  </a:cubicBezTo>
                  <a:lnTo>
                    <a:pt x="4086" y="635"/>
                  </a:lnTo>
                  <a:lnTo>
                    <a:pt x="419" y="635"/>
                  </a:lnTo>
                  <a:cubicBezTo>
                    <a:pt x="188" y="635"/>
                    <a:pt x="1" y="823"/>
                    <a:pt x="1" y="1054"/>
                  </a:cubicBezTo>
                  <a:lnTo>
                    <a:pt x="1" y="1477"/>
                  </a:lnTo>
                  <a:cubicBezTo>
                    <a:pt x="1" y="1708"/>
                    <a:pt x="188" y="1891"/>
                    <a:pt x="419" y="1896"/>
                  </a:cubicBezTo>
                  <a:lnTo>
                    <a:pt x="434" y="1896"/>
                  </a:lnTo>
                  <a:lnTo>
                    <a:pt x="434" y="9007"/>
                  </a:lnTo>
                  <a:cubicBezTo>
                    <a:pt x="434" y="9238"/>
                    <a:pt x="617" y="9426"/>
                    <a:pt x="847" y="9426"/>
                  </a:cubicBezTo>
                  <a:lnTo>
                    <a:pt x="1680" y="9426"/>
                  </a:lnTo>
                  <a:lnTo>
                    <a:pt x="867" y="13487"/>
                  </a:lnTo>
                  <a:cubicBezTo>
                    <a:pt x="823" y="13603"/>
                    <a:pt x="896" y="13728"/>
                    <a:pt x="1016" y="13752"/>
                  </a:cubicBezTo>
                  <a:cubicBezTo>
                    <a:pt x="1029" y="13754"/>
                    <a:pt x="1043" y="13756"/>
                    <a:pt x="1056" y="13756"/>
                  </a:cubicBezTo>
                  <a:cubicBezTo>
                    <a:pt x="1160" y="13756"/>
                    <a:pt x="1248" y="13676"/>
                    <a:pt x="1256" y="13569"/>
                  </a:cubicBezTo>
                  <a:lnTo>
                    <a:pt x="1396" y="12866"/>
                  </a:lnTo>
                  <a:lnTo>
                    <a:pt x="4086" y="12866"/>
                  </a:lnTo>
                  <a:lnTo>
                    <a:pt x="4086" y="13530"/>
                  </a:lnTo>
                  <a:cubicBezTo>
                    <a:pt x="4091" y="13658"/>
                    <a:pt x="4187" y="13722"/>
                    <a:pt x="4284" y="13722"/>
                  </a:cubicBezTo>
                  <a:cubicBezTo>
                    <a:pt x="4380" y="13722"/>
                    <a:pt x="4478" y="13658"/>
                    <a:pt x="4485" y="13530"/>
                  </a:cubicBezTo>
                  <a:lnTo>
                    <a:pt x="4485" y="12866"/>
                  </a:lnTo>
                  <a:lnTo>
                    <a:pt x="7175" y="12866"/>
                  </a:lnTo>
                  <a:lnTo>
                    <a:pt x="7314" y="13569"/>
                  </a:lnTo>
                  <a:cubicBezTo>
                    <a:pt x="7341" y="13672"/>
                    <a:pt x="7421" y="13718"/>
                    <a:pt x="7503" y="13718"/>
                  </a:cubicBezTo>
                  <a:cubicBezTo>
                    <a:pt x="7614" y="13718"/>
                    <a:pt x="7728" y="13632"/>
                    <a:pt x="7709" y="13487"/>
                  </a:cubicBezTo>
                  <a:lnTo>
                    <a:pt x="6896" y="9426"/>
                  </a:lnTo>
                  <a:lnTo>
                    <a:pt x="7728" y="9426"/>
                  </a:lnTo>
                  <a:cubicBezTo>
                    <a:pt x="7954" y="9426"/>
                    <a:pt x="8142" y="9238"/>
                    <a:pt x="8142" y="9007"/>
                  </a:cubicBezTo>
                  <a:lnTo>
                    <a:pt x="8142" y="1900"/>
                  </a:lnTo>
                  <a:lnTo>
                    <a:pt x="8157" y="1900"/>
                  </a:lnTo>
                  <a:cubicBezTo>
                    <a:pt x="8387" y="1896"/>
                    <a:pt x="8570" y="1713"/>
                    <a:pt x="8575" y="1482"/>
                  </a:cubicBezTo>
                  <a:lnTo>
                    <a:pt x="8575" y="1049"/>
                  </a:lnTo>
                  <a:cubicBezTo>
                    <a:pt x="8570" y="823"/>
                    <a:pt x="8387" y="635"/>
                    <a:pt x="8157" y="635"/>
                  </a:cubicBezTo>
                  <a:lnTo>
                    <a:pt x="4490" y="635"/>
                  </a:lnTo>
                  <a:lnTo>
                    <a:pt x="4490" y="192"/>
                  </a:lnTo>
                  <a:cubicBezTo>
                    <a:pt x="4483" y="65"/>
                    <a:pt x="4385" y="1"/>
                    <a:pt x="42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6" name="Google Shape;15366;p138"/>
            <p:cNvSpPr/>
            <p:nvPr/>
          </p:nvSpPr>
          <p:spPr>
            <a:xfrm>
              <a:off x="6312846" y="4379890"/>
              <a:ext cx="148736" cy="106903"/>
            </a:xfrm>
            <a:custGeom>
              <a:avLst/>
              <a:gdLst/>
              <a:ahLst/>
              <a:cxnLst/>
              <a:rect l="l" t="t" r="r" b="b"/>
              <a:pathLst>
                <a:path w="5671" h="4076" extrusionOk="0">
                  <a:moveTo>
                    <a:pt x="4381" y="0"/>
                  </a:moveTo>
                  <a:cubicBezTo>
                    <a:pt x="4116" y="0"/>
                    <a:pt x="4116" y="405"/>
                    <a:pt x="4381" y="405"/>
                  </a:cubicBezTo>
                  <a:cubicBezTo>
                    <a:pt x="4386" y="405"/>
                    <a:pt x="4390" y="405"/>
                    <a:pt x="4395" y="405"/>
                  </a:cubicBezTo>
                  <a:lnTo>
                    <a:pt x="4987" y="405"/>
                  </a:lnTo>
                  <a:lnTo>
                    <a:pt x="3009" y="2382"/>
                  </a:lnTo>
                  <a:cubicBezTo>
                    <a:pt x="3005" y="2385"/>
                    <a:pt x="3001" y="2386"/>
                    <a:pt x="2998" y="2386"/>
                  </a:cubicBezTo>
                  <a:cubicBezTo>
                    <a:pt x="2995" y="2386"/>
                    <a:pt x="2993" y="2385"/>
                    <a:pt x="2990" y="2382"/>
                  </a:cubicBezTo>
                  <a:lnTo>
                    <a:pt x="2538" y="1935"/>
                  </a:lnTo>
                  <a:cubicBezTo>
                    <a:pt x="2456" y="1853"/>
                    <a:pt x="2350" y="1812"/>
                    <a:pt x="2244" y="1812"/>
                  </a:cubicBezTo>
                  <a:cubicBezTo>
                    <a:pt x="2138" y="1812"/>
                    <a:pt x="2033" y="1853"/>
                    <a:pt x="1951" y="1935"/>
                  </a:cubicBezTo>
                  <a:lnTo>
                    <a:pt x="166" y="3715"/>
                  </a:lnTo>
                  <a:cubicBezTo>
                    <a:pt x="1" y="3862"/>
                    <a:pt x="140" y="4075"/>
                    <a:pt x="301" y="4075"/>
                  </a:cubicBezTo>
                  <a:cubicBezTo>
                    <a:pt x="351" y="4075"/>
                    <a:pt x="404" y="4054"/>
                    <a:pt x="450" y="4004"/>
                  </a:cubicBezTo>
                  <a:lnTo>
                    <a:pt x="2235" y="2219"/>
                  </a:lnTo>
                  <a:cubicBezTo>
                    <a:pt x="2237" y="2214"/>
                    <a:pt x="2239" y="2212"/>
                    <a:pt x="2242" y="2212"/>
                  </a:cubicBezTo>
                  <a:cubicBezTo>
                    <a:pt x="2245" y="2212"/>
                    <a:pt x="2249" y="2214"/>
                    <a:pt x="2254" y="2219"/>
                  </a:cubicBezTo>
                  <a:lnTo>
                    <a:pt x="2701" y="2666"/>
                  </a:lnTo>
                  <a:cubicBezTo>
                    <a:pt x="2783" y="2748"/>
                    <a:pt x="2889" y="2789"/>
                    <a:pt x="2995" y="2789"/>
                  </a:cubicBezTo>
                  <a:cubicBezTo>
                    <a:pt x="3101" y="2789"/>
                    <a:pt x="3207" y="2748"/>
                    <a:pt x="3288" y="2666"/>
                  </a:cubicBezTo>
                  <a:lnTo>
                    <a:pt x="5271" y="689"/>
                  </a:lnTo>
                  <a:lnTo>
                    <a:pt x="5271" y="1276"/>
                  </a:lnTo>
                  <a:cubicBezTo>
                    <a:pt x="5276" y="1403"/>
                    <a:pt x="5372" y="1467"/>
                    <a:pt x="5469" y="1467"/>
                  </a:cubicBezTo>
                  <a:cubicBezTo>
                    <a:pt x="5566" y="1467"/>
                    <a:pt x="5663" y="1403"/>
                    <a:pt x="5670" y="1276"/>
                  </a:cubicBezTo>
                  <a:lnTo>
                    <a:pt x="5670" y="203"/>
                  </a:lnTo>
                  <a:cubicBezTo>
                    <a:pt x="5670" y="92"/>
                    <a:pt x="5584" y="1"/>
                    <a:pt x="5473" y="1"/>
                  </a:cubicBezTo>
                  <a:lnTo>
                    <a:pt x="4395" y="1"/>
                  </a:lnTo>
                  <a:cubicBezTo>
                    <a:pt x="4390" y="0"/>
                    <a:pt x="4386" y="0"/>
                    <a:pt x="43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67" name="Google Shape;15367;p138"/>
          <p:cNvGrpSpPr/>
          <p:nvPr/>
        </p:nvGrpSpPr>
        <p:grpSpPr>
          <a:xfrm>
            <a:off x="6650604" y="4158466"/>
            <a:ext cx="356405" cy="278431"/>
            <a:chOff x="6650604" y="4343041"/>
            <a:chExt cx="356405" cy="278431"/>
          </a:xfrm>
        </p:grpSpPr>
        <p:sp>
          <p:nvSpPr>
            <p:cNvPr id="15368" name="Google Shape;15368;p138"/>
            <p:cNvSpPr/>
            <p:nvPr/>
          </p:nvSpPr>
          <p:spPr>
            <a:xfrm>
              <a:off x="6711688" y="4354397"/>
              <a:ext cx="284096" cy="17310"/>
            </a:xfrm>
            <a:custGeom>
              <a:avLst/>
              <a:gdLst/>
              <a:ahLst/>
              <a:cxnLst/>
              <a:rect l="l" t="t" r="r" b="b"/>
              <a:pathLst>
                <a:path w="10832" h="660" extrusionOk="0">
                  <a:moveTo>
                    <a:pt x="0" y="1"/>
                  </a:moveTo>
                  <a:lnTo>
                    <a:pt x="0" y="660"/>
                  </a:lnTo>
                  <a:lnTo>
                    <a:pt x="10831" y="660"/>
                  </a:lnTo>
                  <a:lnTo>
                    <a:pt x="10831" y="1"/>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9" name="Google Shape;15369;p138"/>
            <p:cNvSpPr/>
            <p:nvPr/>
          </p:nvSpPr>
          <p:spPr>
            <a:xfrm>
              <a:off x="6793334" y="4550631"/>
              <a:ext cx="202319" cy="17074"/>
            </a:xfrm>
            <a:custGeom>
              <a:avLst/>
              <a:gdLst/>
              <a:ahLst/>
              <a:cxnLst/>
              <a:rect l="l" t="t" r="r" b="b"/>
              <a:pathLst>
                <a:path w="7714" h="651" extrusionOk="0">
                  <a:moveTo>
                    <a:pt x="7699" y="1"/>
                  </a:moveTo>
                  <a:cubicBezTo>
                    <a:pt x="7670" y="39"/>
                    <a:pt x="7627" y="59"/>
                    <a:pt x="7579" y="63"/>
                  </a:cubicBezTo>
                  <a:lnTo>
                    <a:pt x="58" y="63"/>
                  </a:lnTo>
                  <a:lnTo>
                    <a:pt x="58" y="429"/>
                  </a:lnTo>
                  <a:cubicBezTo>
                    <a:pt x="63" y="506"/>
                    <a:pt x="39" y="583"/>
                    <a:pt x="0" y="650"/>
                  </a:cubicBezTo>
                  <a:lnTo>
                    <a:pt x="7714" y="650"/>
                  </a:lnTo>
                  <a:lnTo>
                    <a:pt x="7714" y="1"/>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0" name="Google Shape;15370;p138"/>
            <p:cNvSpPr/>
            <p:nvPr/>
          </p:nvSpPr>
          <p:spPr>
            <a:xfrm>
              <a:off x="6816546" y="4465077"/>
              <a:ext cx="22608" cy="52901"/>
            </a:xfrm>
            <a:custGeom>
              <a:avLst/>
              <a:gdLst/>
              <a:ahLst/>
              <a:cxnLst/>
              <a:rect l="l" t="t" r="r" b="b"/>
              <a:pathLst>
                <a:path w="862" h="2017" extrusionOk="0">
                  <a:moveTo>
                    <a:pt x="1" y="0"/>
                  </a:moveTo>
                  <a:lnTo>
                    <a:pt x="1" y="2017"/>
                  </a:lnTo>
                  <a:lnTo>
                    <a:pt x="862" y="2017"/>
                  </a:lnTo>
                  <a:lnTo>
                    <a:pt x="862" y="0"/>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1" name="Google Shape;15371;p138"/>
            <p:cNvSpPr/>
            <p:nvPr/>
          </p:nvSpPr>
          <p:spPr>
            <a:xfrm>
              <a:off x="6856936" y="4439584"/>
              <a:ext cx="22608" cy="76506"/>
            </a:xfrm>
            <a:custGeom>
              <a:avLst/>
              <a:gdLst/>
              <a:ahLst/>
              <a:cxnLst/>
              <a:rect l="l" t="t" r="r" b="b"/>
              <a:pathLst>
                <a:path w="862" h="2917" extrusionOk="0">
                  <a:moveTo>
                    <a:pt x="0" y="0"/>
                  </a:moveTo>
                  <a:lnTo>
                    <a:pt x="0" y="2916"/>
                  </a:lnTo>
                  <a:lnTo>
                    <a:pt x="862" y="2916"/>
                  </a:lnTo>
                  <a:lnTo>
                    <a:pt x="862" y="0"/>
                  </a:ln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2" name="Google Shape;15372;p138"/>
            <p:cNvSpPr/>
            <p:nvPr/>
          </p:nvSpPr>
          <p:spPr>
            <a:xfrm>
              <a:off x="6897326" y="4453852"/>
              <a:ext cx="21480" cy="62238"/>
            </a:xfrm>
            <a:custGeom>
              <a:avLst/>
              <a:gdLst/>
              <a:ahLst/>
              <a:cxnLst/>
              <a:rect l="l" t="t" r="r" b="b"/>
              <a:pathLst>
                <a:path w="819" h="2373" extrusionOk="0">
                  <a:moveTo>
                    <a:pt x="0" y="0"/>
                  </a:moveTo>
                  <a:lnTo>
                    <a:pt x="0" y="2372"/>
                  </a:lnTo>
                  <a:lnTo>
                    <a:pt x="818" y="2372"/>
                  </a:lnTo>
                  <a:lnTo>
                    <a:pt x="818"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3" name="Google Shape;15373;p138"/>
            <p:cNvSpPr/>
            <p:nvPr/>
          </p:nvSpPr>
          <p:spPr>
            <a:xfrm>
              <a:off x="6937822" y="4407403"/>
              <a:ext cx="22634" cy="108818"/>
            </a:xfrm>
            <a:custGeom>
              <a:avLst/>
              <a:gdLst/>
              <a:ahLst/>
              <a:cxnLst/>
              <a:rect l="l" t="t" r="r" b="b"/>
              <a:pathLst>
                <a:path w="863" h="4149" extrusionOk="0">
                  <a:moveTo>
                    <a:pt x="1" y="0"/>
                  </a:moveTo>
                  <a:lnTo>
                    <a:pt x="1" y="4148"/>
                  </a:lnTo>
                  <a:lnTo>
                    <a:pt x="862" y="4148"/>
                  </a:lnTo>
                  <a:lnTo>
                    <a:pt x="862" y="0"/>
                  </a:ln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4" name="Google Shape;15374;p138"/>
            <p:cNvSpPr/>
            <p:nvPr/>
          </p:nvSpPr>
          <p:spPr>
            <a:xfrm>
              <a:off x="6721025" y="4376979"/>
              <a:ext cx="265422" cy="165732"/>
            </a:xfrm>
            <a:custGeom>
              <a:avLst/>
              <a:gdLst/>
              <a:ahLst/>
              <a:cxnLst/>
              <a:rect l="l" t="t" r="r" b="b"/>
              <a:pathLst>
                <a:path w="10120" h="6319" extrusionOk="0">
                  <a:moveTo>
                    <a:pt x="2036" y="1266"/>
                  </a:moveTo>
                  <a:cubicBezTo>
                    <a:pt x="2305" y="1281"/>
                    <a:pt x="2305" y="1680"/>
                    <a:pt x="2036" y="1695"/>
                  </a:cubicBezTo>
                  <a:lnTo>
                    <a:pt x="890" y="1695"/>
                  </a:lnTo>
                  <a:cubicBezTo>
                    <a:pt x="621" y="1680"/>
                    <a:pt x="621" y="1281"/>
                    <a:pt x="890" y="1266"/>
                  </a:cubicBezTo>
                  <a:close/>
                  <a:moveTo>
                    <a:pt x="2675" y="1944"/>
                  </a:moveTo>
                  <a:cubicBezTo>
                    <a:pt x="2955" y="1944"/>
                    <a:pt x="2955" y="2373"/>
                    <a:pt x="2675" y="2373"/>
                  </a:cubicBezTo>
                  <a:cubicBezTo>
                    <a:pt x="2670" y="2373"/>
                    <a:pt x="2666" y="2373"/>
                    <a:pt x="2661" y="2373"/>
                  </a:cubicBezTo>
                  <a:lnTo>
                    <a:pt x="890" y="2373"/>
                  </a:lnTo>
                  <a:cubicBezTo>
                    <a:pt x="886" y="2373"/>
                    <a:pt x="881" y="2373"/>
                    <a:pt x="876" y="2373"/>
                  </a:cubicBezTo>
                  <a:cubicBezTo>
                    <a:pt x="592" y="2373"/>
                    <a:pt x="592" y="1944"/>
                    <a:pt x="876" y="1944"/>
                  </a:cubicBezTo>
                  <a:cubicBezTo>
                    <a:pt x="881" y="1944"/>
                    <a:pt x="886" y="1945"/>
                    <a:pt x="890" y="1945"/>
                  </a:cubicBezTo>
                  <a:lnTo>
                    <a:pt x="2661" y="1945"/>
                  </a:lnTo>
                  <a:cubicBezTo>
                    <a:pt x="2666" y="1945"/>
                    <a:pt x="2670" y="1944"/>
                    <a:pt x="2675" y="1944"/>
                  </a:cubicBezTo>
                  <a:close/>
                  <a:moveTo>
                    <a:pt x="872" y="2623"/>
                  </a:moveTo>
                  <a:cubicBezTo>
                    <a:pt x="878" y="2623"/>
                    <a:pt x="884" y="2623"/>
                    <a:pt x="890" y="2623"/>
                  </a:cubicBezTo>
                  <a:lnTo>
                    <a:pt x="2661" y="2623"/>
                  </a:lnTo>
                  <a:cubicBezTo>
                    <a:pt x="2931" y="2638"/>
                    <a:pt x="2931" y="3037"/>
                    <a:pt x="2661" y="3051"/>
                  </a:cubicBezTo>
                  <a:lnTo>
                    <a:pt x="890" y="3051"/>
                  </a:lnTo>
                  <a:cubicBezTo>
                    <a:pt x="886" y="3052"/>
                    <a:pt x="881" y="3052"/>
                    <a:pt x="877" y="3052"/>
                  </a:cubicBezTo>
                  <a:cubicBezTo>
                    <a:pt x="593" y="3052"/>
                    <a:pt x="592" y="2623"/>
                    <a:pt x="872" y="2623"/>
                  </a:cubicBezTo>
                  <a:close/>
                  <a:moveTo>
                    <a:pt x="872" y="3301"/>
                  </a:moveTo>
                  <a:cubicBezTo>
                    <a:pt x="878" y="3301"/>
                    <a:pt x="884" y="3301"/>
                    <a:pt x="890" y="3302"/>
                  </a:cubicBezTo>
                  <a:lnTo>
                    <a:pt x="2661" y="3302"/>
                  </a:lnTo>
                  <a:cubicBezTo>
                    <a:pt x="2931" y="3311"/>
                    <a:pt x="2931" y="3716"/>
                    <a:pt x="2661" y="3730"/>
                  </a:cubicBezTo>
                  <a:lnTo>
                    <a:pt x="890" y="3730"/>
                  </a:lnTo>
                  <a:cubicBezTo>
                    <a:pt x="886" y="3730"/>
                    <a:pt x="881" y="3730"/>
                    <a:pt x="877" y="3730"/>
                  </a:cubicBezTo>
                  <a:cubicBezTo>
                    <a:pt x="593" y="3730"/>
                    <a:pt x="592" y="3301"/>
                    <a:pt x="872" y="3301"/>
                  </a:cubicBezTo>
                  <a:close/>
                  <a:moveTo>
                    <a:pt x="4504" y="3003"/>
                  </a:moveTo>
                  <a:cubicBezTo>
                    <a:pt x="4624" y="3003"/>
                    <a:pt x="4721" y="3100"/>
                    <a:pt x="4721" y="3220"/>
                  </a:cubicBezTo>
                  <a:lnTo>
                    <a:pt x="4721" y="5520"/>
                  </a:lnTo>
                  <a:cubicBezTo>
                    <a:pt x="4721" y="5640"/>
                    <a:pt x="4624" y="5736"/>
                    <a:pt x="4504" y="5736"/>
                  </a:cubicBezTo>
                  <a:lnTo>
                    <a:pt x="3643" y="5736"/>
                  </a:lnTo>
                  <a:cubicBezTo>
                    <a:pt x="3522" y="5736"/>
                    <a:pt x="3426" y="5640"/>
                    <a:pt x="3426" y="5520"/>
                  </a:cubicBezTo>
                  <a:lnTo>
                    <a:pt x="3426" y="3220"/>
                  </a:lnTo>
                  <a:cubicBezTo>
                    <a:pt x="3426" y="3100"/>
                    <a:pt x="3522" y="3003"/>
                    <a:pt x="3643" y="3003"/>
                  </a:cubicBezTo>
                  <a:close/>
                  <a:moveTo>
                    <a:pt x="6044" y="1964"/>
                  </a:moveTo>
                  <a:cubicBezTo>
                    <a:pt x="6164" y="1964"/>
                    <a:pt x="6260" y="2055"/>
                    <a:pt x="6260" y="2176"/>
                  </a:cubicBezTo>
                  <a:lnTo>
                    <a:pt x="6260" y="5520"/>
                  </a:lnTo>
                  <a:cubicBezTo>
                    <a:pt x="6260" y="5640"/>
                    <a:pt x="6164" y="5736"/>
                    <a:pt x="6044" y="5736"/>
                  </a:cubicBezTo>
                  <a:lnTo>
                    <a:pt x="5182" y="5736"/>
                  </a:lnTo>
                  <a:cubicBezTo>
                    <a:pt x="5062" y="5736"/>
                    <a:pt x="4966" y="5640"/>
                    <a:pt x="4966" y="5520"/>
                  </a:cubicBezTo>
                  <a:lnTo>
                    <a:pt x="4971" y="2176"/>
                  </a:lnTo>
                  <a:cubicBezTo>
                    <a:pt x="4971" y="2055"/>
                    <a:pt x="5062" y="1964"/>
                    <a:pt x="5182" y="1964"/>
                  </a:cubicBezTo>
                  <a:close/>
                  <a:moveTo>
                    <a:pt x="7588" y="2503"/>
                  </a:moveTo>
                  <a:cubicBezTo>
                    <a:pt x="7709" y="2503"/>
                    <a:pt x="7805" y="2599"/>
                    <a:pt x="7805" y="2719"/>
                  </a:cubicBezTo>
                  <a:lnTo>
                    <a:pt x="7805" y="5520"/>
                  </a:lnTo>
                  <a:cubicBezTo>
                    <a:pt x="7805" y="5640"/>
                    <a:pt x="7709" y="5736"/>
                    <a:pt x="7588" y="5736"/>
                  </a:cubicBezTo>
                  <a:lnTo>
                    <a:pt x="6727" y="5736"/>
                  </a:lnTo>
                  <a:cubicBezTo>
                    <a:pt x="6607" y="5736"/>
                    <a:pt x="6510" y="5640"/>
                    <a:pt x="6510" y="5520"/>
                  </a:cubicBezTo>
                  <a:lnTo>
                    <a:pt x="6510" y="2719"/>
                  </a:lnTo>
                  <a:cubicBezTo>
                    <a:pt x="6510" y="2599"/>
                    <a:pt x="6607" y="2503"/>
                    <a:pt x="6727" y="2503"/>
                  </a:cubicBezTo>
                  <a:close/>
                  <a:moveTo>
                    <a:pt x="9128" y="727"/>
                  </a:moveTo>
                  <a:cubicBezTo>
                    <a:pt x="9248" y="727"/>
                    <a:pt x="9345" y="824"/>
                    <a:pt x="9345" y="944"/>
                  </a:cubicBezTo>
                  <a:lnTo>
                    <a:pt x="9345" y="5520"/>
                  </a:lnTo>
                  <a:cubicBezTo>
                    <a:pt x="9345" y="5640"/>
                    <a:pt x="9248" y="5736"/>
                    <a:pt x="9128" y="5736"/>
                  </a:cubicBezTo>
                  <a:lnTo>
                    <a:pt x="8267" y="5736"/>
                  </a:lnTo>
                  <a:cubicBezTo>
                    <a:pt x="8146" y="5736"/>
                    <a:pt x="8050" y="5640"/>
                    <a:pt x="8050" y="5520"/>
                  </a:cubicBezTo>
                  <a:lnTo>
                    <a:pt x="8050" y="944"/>
                  </a:lnTo>
                  <a:cubicBezTo>
                    <a:pt x="8050" y="824"/>
                    <a:pt x="8146" y="727"/>
                    <a:pt x="8267" y="727"/>
                  </a:cubicBezTo>
                  <a:close/>
                  <a:moveTo>
                    <a:pt x="0" y="1"/>
                  </a:moveTo>
                  <a:lnTo>
                    <a:pt x="0" y="3826"/>
                  </a:lnTo>
                  <a:lnTo>
                    <a:pt x="529" y="3826"/>
                  </a:lnTo>
                  <a:cubicBezTo>
                    <a:pt x="645" y="3826"/>
                    <a:pt x="741" y="3922"/>
                    <a:pt x="741" y="4043"/>
                  </a:cubicBezTo>
                  <a:lnTo>
                    <a:pt x="741" y="4394"/>
                  </a:lnTo>
                  <a:cubicBezTo>
                    <a:pt x="876" y="4432"/>
                    <a:pt x="1006" y="4490"/>
                    <a:pt x="1131" y="4553"/>
                  </a:cubicBezTo>
                  <a:lnTo>
                    <a:pt x="1381" y="4303"/>
                  </a:lnTo>
                  <a:cubicBezTo>
                    <a:pt x="1422" y="4262"/>
                    <a:pt x="1476" y="4241"/>
                    <a:pt x="1531" y="4241"/>
                  </a:cubicBezTo>
                  <a:cubicBezTo>
                    <a:pt x="1586" y="4241"/>
                    <a:pt x="1641" y="4262"/>
                    <a:pt x="1684" y="4303"/>
                  </a:cubicBezTo>
                  <a:lnTo>
                    <a:pt x="2334" y="4957"/>
                  </a:lnTo>
                  <a:cubicBezTo>
                    <a:pt x="2416" y="5039"/>
                    <a:pt x="2416" y="5173"/>
                    <a:pt x="2334" y="5260"/>
                  </a:cubicBezTo>
                  <a:lnTo>
                    <a:pt x="2088" y="5505"/>
                  </a:lnTo>
                  <a:cubicBezTo>
                    <a:pt x="2151" y="5631"/>
                    <a:pt x="2204" y="5760"/>
                    <a:pt x="2247" y="5895"/>
                  </a:cubicBezTo>
                  <a:lnTo>
                    <a:pt x="2599" y="5895"/>
                  </a:lnTo>
                  <a:cubicBezTo>
                    <a:pt x="2719" y="5895"/>
                    <a:pt x="2815" y="5991"/>
                    <a:pt x="2815" y="6112"/>
                  </a:cubicBezTo>
                  <a:lnTo>
                    <a:pt x="2815" y="6319"/>
                  </a:lnTo>
                  <a:lnTo>
                    <a:pt x="10119" y="6319"/>
                  </a:lnTo>
                  <a:lnTo>
                    <a:pt x="10119" y="1"/>
                  </a:ln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5" name="Google Shape;15375;p138"/>
            <p:cNvSpPr/>
            <p:nvPr/>
          </p:nvSpPr>
          <p:spPr>
            <a:xfrm>
              <a:off x="6720894" y="4371681"/>
              <a:ext cx="265553" cy="105671"/>
            </a:xfrm>
            <a:custGeom>
              <a:avLst/>
              <a:gdLst/>
              <a:ahLst/>
              <a:cxnLst/>
              <a:rect l="l" t="t" r="r" b="b"/>
              <a:pathLst>
                <a:path w="10125" h="4029" extrusionOk="0">
                  <a:moveTo>
                    <a:pt x="0" y="1"/>
                  </a:moveTo>
                  <a:lnTo>
                    <a:pt x="0" y="4028"/>
                  </a:lnTo>
                  <a:lnTo>
                    <a:pt x="318" y="4028"/>
                  </a:lnTo>
                  <a:lnTo>
                    <a:pt x="318" y="487"/>
                  </a:lnTo>
                  <a:lnTo>
                    <a:pt x="10124" y="487"/>
                  </a:lnTo>
                  <a:lnTo>
                    <a:pt x="10124" y="1"/>
                  </a:ln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6" name="Google Shape;15376;p138"/>
            <p:cNvSpPr/>
            <p:nvPr/>
          </p:nvSpPr>
          <p:spPr>
            <a:xfrm>
              <a:off x="6711688" y="4354397"/>
              <a:ext cx="8970" cy="11383"/>
            </a:xfrm>
            <a:custGeom>
              <a:avLst/>
              <a:gdLst/>
              <a:ahLst/>
              <a:cxnLst/>
              <a:rect l="l" t="t" r="r" b="b"/>
              <a:pathLst>
                <a:path w="342" h="434" extrusionOk="0">
                  <a:moveTo>
                    <a:pt x="0" y="1"/>
                  </a:moveTo>
                  <a:lnTo>
                    <a:pt x="0" y="434"/>
                  </a:lnTo>
                  <a:lnTo>
                    <a:pt x="342" y="434"/>
                  </a:lnTo>
                  <a:lnTo>
                    <a:pt x="342"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7" name="Google Shape;15377;p138"/>
            <p:cNvSpPr/>
            <p:nvPr/>
          </p:nvSpPr>
          <p:spPr>
            <a:xfrm>
              <a:off x="6793334" y="4555064"/>
              <a:ext cx="10622" cy="10360"/>
            </a:xfrm>
            <a:custGeom>
              <a:avLst/>
              <a:gdLst/>
              <a:ahLst/>
              <a:cxnLst/>
              <a:rect l="l" t="t" r="r" b="b"/>
              <a:pathLst>
                <a:path w="405" h="395" extrusionOk="0">
                  <a:moveTo>
                    <a:pt x="58" y="0"/>
                  </a:moveTo>
                  <a:lnTo>
                    <a:pt x="58" y="250"/>
                  </a:lnTo>
                  <a:cubicBezTo>
                    <a:pt x="58" y="303"/>
                    <a:pt x="39" y="356"/>
                    <a:pt x="0" y="395"/>
                  </a:cubicBezTo>
                  <a:lnTo>
                    <a:pt x="342" y="395"/>
                  </a:lnTo>
                  <a:cubicBezTo>
                    <a:pt x="380" y="356"/>
                    <a:pt x="404" y="303"/>
                    <a:pt x="404" y="250"/>
                  </a:cubicBezTo>
                  <a:lnTo>
                    <a:pt x="404"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8" name="Google Shape;15378;p138"/>
            <p:cNvSpPr/>
            <p:nvPr/>
          </p:nvSpPr>
          <p:spPr>
            <a:xfrm>
              <a:off x="6661698" y="4488551"/>
              <a:ext cx="121932" cy="121801"/>
            </a:xfrm>
            <a:custGeom>
              <a:avLst/>
              <a:gdLst/>
              <a:ahLst/>
              <a:cxnLst/>
              <a:rect l="l" t="t" r="r" b="b"/>
              <a:pathLst>
                <a:path w="4649" h="4644" extrusionOk="0">
                  <a:moveTo>
                    <a:pt x="2368" y="982"/>
                  </a:moveTo>
                  <a:cubicBezTo>
                    <a:pt x="3114" y="982"/>
                    <a:pt x="3715" y="1583"/>
                    <a:pt x="3715" y="2324"/>
                  </a:cubicBezTo>
                  <a:lnTo>
                    <a:pt x="3715" y="2401"/>
                  </a:lnTo>
                  <a:lnTo>
                    <a:pt x="3715" y="2426"/>
                  </a:lnTo>
                  <a:cubicBezTo>
                    <a:pt x="3715" y="2445"/>
                    <a:pt x="3715" y="2464"/>
                    <a:pt x="3711" y="2478"/>
                  </a:cubicBezTo>
                  <a:cubicBezTo>
                    <a:pt x="3711" y="2488"/>
                    <a:pt x="3711" y="2498"/>
                    <a:pt x="3706" y="2503"/>
                  </a:cubicBezTo>
                  <a:cubicBezTo>
                    <a:pt x="3706" y="2522"/>
                    <a:pt x="3701" y="2541"/>
                    <a:pt x="3696" y="2560"/>
                  </a:cubicBezTo>
                  <a:cubicBezTo>
                    <a:pt x="3696" y="2565"/>
                    <a:pt x="3696" y="2575"/>
                    <a:pt x="3691" y="2580"/>
                  </a:cubicBezTo>
                  <a:cubicBezTo>
                    <a:pt x="3691" y="2599"/>
                    <a:pt x="3686" y="2623"/>
                    <a:pt x="3682" y="2642"/>
                  </a:cubicBezTo>
                  <a:lnTo>
                    <a:pt x="3677" y="2656"/>
                  </a:lnTo>
                  <a:cubicBezTo>
                    <a:pt x="3672" y="2681"/>
                    <a:pt x="3662" y="2705"/>
                    <a:pt x="3658" y="2729"/>
                  </a:cubicBezTo>
                  <a:lnTo>
                    <a:pt x="3648" y="2748"/>
                  </a:lnTo>
                  <a:cubicBezTo>
                    <a:pt x="3643" y="2767"/>
                    <a:pt x="3638" y="2782"/>
                    <a:pt x="3634" y="2796"/>
                  </a:cubicBezTo>
                  <a:cubicBezTo>
                    <a:pt x="3624" y="2810"/>
                    <a:pt x="3576" y="2815"/>
                    <a:pt x="3571" y="2825"/>
                  </a:cubicBezTo>
                  <a:lnTo>
                    <a:pt x="3561" y="2859"/>
                  </a:lnTo>
                  <a:cubicBezTo>
                    <a:pt x="3552" y="2873"/>
                    <a:pt x="3547" y="2883"/>
                    <a:pt x="3542" y="2897"/>
                  </a:cubicBezTo>
                  <a:lnTo>
                    <a:pt x="3532" y="2921"/>
                  </a:lnTo>
                  <a:cubicBezTo>
                    <a:pt x="3446" y="3090"/>
                    <a:pt x="3330" y="3239"/>
                    <a:pt x="3181" y="3359"/>
                  </a:cubicBezTo>
                  <a:cubicBezTo>
                    <a:pt x="3148" y="3383"/>
                    <a:pt x="3114" y="3412"/>
                    <a:pt x="3080" y="3436"/>
                  </a:cubicBezTo>
                  <a:lnTo>
                    <a:pt x="3032" y="3465"/>
                  </a:lnTo>
                  <a:lnTo>
                    <a:pt x="3018" y="3474"/>
                  </a:lnTo>
                  <a:lnTo>
                    <a:pt x="2979" y="3499"/>
                  </a:lnTo>
                  <a:lnTo>
                    <a:pt x="2965" y="3503"/>
                  </a:lnTo>
                  <a:lnTo>
                    <a:pt x="2917" y="3532"/>
                  </a:lnTo>
                  <a:lnTo>
                    <a:pt x="2864" y="3556"/>
                  </a:lnTo>
                  <a:lnTo>
                    <a:pt x="2844" y="3561"/>
                  </a:lnTo>
                  <a:lnTo>
                    <a:pt x="2806" y="3576"/>
                  </a:lnTo>
                  <a:lnTo>
                    <a:pt x="2787" y="3585"/>
                  </a:lnTo>
                  <a:lnTo>
                    <a:pt x="2734" y="3604"/>
                  </a:lnTo>
                  <a:lnTo>
                    <a:pt x="2729" y="3604"/>
                  </a:lnTo>
                  <a:lnTo>
                    <a:pt x="2676" y="3619"/>
                  </a:lnTo>
                  <a:lnTo>
                    <a:pt x="2657" y="3619"/>
                  </a:lnTo>
                  <a:lnTo>
                    <a:pt x="2613" y="3628"/>
                  </a:lnTo>
                  <a:lnTo>
                    <a:pt x="2599" y="3628"/>
                  </a:lnTo>
                  <a:lnTo>
                    <a:pt x="2541" y="3638"/>
                  </a:lnTo>
                  <a:lnTo>
                    <a:pt x="2479" y="3648"/>
                  </a:lnTo>
                  <a:lnTo>
                    <a:pt x="2464" y="3648"/>
                  </a:lnTo>
                  <a:lnTo>
                    <a:pt x="2421" y="3653"/>
                  </a:lnTo>
                  <a:lnTo>
                    <a:pt x="2262" y="3653"/>
                  </a:lnTo>
                  <a:lnTo>
                    <a:pt x="2219" y="3648"/>
                  </a:lnTo>
                  <a:lnTo>
                    <a:pt x="2204" y="3648"/>
                  </a:lnTo>
                  <a:lnTo>
                    <a:pt x="2142" y="3638"/>
                  </a:lnTo>
                  <a:lnTo>
                    <a:pt x="2137" y="3638"/>
                  </a:lnTo>
                  <a:lnTo>
                    <a:pt x="2108" y="3633"/>
                  </a:lnTo>
                  <a:lnTo>
                    <a:pt x="2084" y="3628"/>
                  </a:lnTo>
                  <a:lnTo>
                    <a:pt x="2075" y="3628"/>
                  </a:lnTo>
                  <a:cubicBezTo>
                    <a:pt x="2031" y="3624"/>
                    <a:pt x="1988" y="3609"/>
                    <a:pt x="1954" y="3600"/>
                  </a:cubicBezTo>
                  <a:lnTo>
                    <a:pt x="1901" y="3580"/>
                  </a:lnTo>
                  <a:lnTo>
                    <a:pt x="1896" y="3580"/>
                  </a:lnTo>
                  <a:cubicBezTo>
                    <a:pt x="1858" y="3566"/>
                    <a:pt x="1815" y="3547"/>
                    <a:pt x="1776" y="3532"/>
                  </a:cubicBezTo>
                  <a:lnTo>
                    <a:pt x="1771" y="3532"/>
                  </a:lnTo>
                  <a:lnTo>
                    <a:pt x="1743" y="3518"/>
                  </a:lnTo>
                  <a:lnTo>
                    <a:pt x="1728" y="3508"/>
                  </a:lnTo>
                  <a:lnTo>
                    <a:pt x="1723" y="3508"/>
                  </a:lnTo>
                  <a:lnTo>
                    <a:pt x="1709" y="3499"/>
                  </a:lnTo>
                  <a:lnTo>
                    <a:pt x="1675" y="3479"/>
                  </a:lnTo>
                  <a:lnTo>
                    <a:pt x="1670" y="3479"/>
                  </a:lnTo>
                  <a:lnTo>
                    <a:pt x="1656" y="3470"/>
                  </a:lnTo>
                  <a:lnTo>
                    <a:pt x="1608" y="3441"/>
                  </a:lnTo>
                  <a:lnTo>
                    <a:pt x="1603" y="3436"/>
                  </a:lnTo>
                  <a:cubicBezTo>
                    <a:pt x="1391" y="3292"/>
                    <a:pt x="1228" y="3094"/>
                    <a:pt x="1127" y="2859"/>
                  </a:cubicBezTo>
                  <a:lnTo>
                    <a:pt x="1122" y="2849"/>
                  </a:lnTo>
                  <a:lnTo>
                    <a:pt x="1112" y="2820"/>
                  </a:lnTo>
                  <a:lnTo>
                    <a:pt x="1103" y="2801"/>
                  </a:lnTo>
                  <a:cubicBezTo>
                    <a:pt x="1093" y="2782"/>
                    <a:pt x="1088" y="2758"/>
                    <a:pt x="1078" y="2738"/>
                  </a:cubicBezTo>
                  <a:lnTo>
                    <a:pt x="1078" y="2729"/>
                  </a:lnTo>
                  <a:cubicBezTo>
                    <a:pt x="1064" y="2681"/>
                    <a:pt x="1050" y="2628"/>
                    <a:pt x="1040" y="2575"/>
                  </a:cubicBezTo>
                  <a:lnTo>
                    <a:pt x="1040" y="2565"/>
                  </a:lnTo>
                  <a:cubicBezTo>
                    <a:pt x="1035" y="2541"/>
                    <a:pt x="1035" y="2522"/>
                    <a:pt x="1030" y="2503"/>
                  </a:cubicBezTo>
                  <a:lnTo>
                    <a:pt x="1030" y="2483"/>
                  </a:lnTo>
                  <a:cubicBezTo>
                    <a:pt x="1030" y="2464"/>
                    <a:pt x="1026" y="2445"/>
                    <a:pt x="1026" y="2426"/>
                  </a:cubicBezTo>
                  <a:lnTo>
                    <a:pt x="1026" y="2401"/>
                  </a:lnTo>
                  <a:lnTo>
                    <a:pt x="1026" y="2329"/>
                  </a:lnTo>
                  <a:lnTo>
                    <a:pt x="1026" y="2324"/>
                  </a:lnTo>
                  <a:cubicBezTo>
                    <a:pt x="1026" y="1583"/>
                    <a:pt x="1627" y="982"/>
                    <a:pt x="2368" y="982"/>
                  </a:cubicBezTo>
                  <a:close/>
                  <a:moveTo>
                    <a:pt x="2079" y="0"/>
                  </a:moveTo>
                  <a:lnTo>
                    <a:pt x="2079" y="299"/>
                  </a:lnTo>
                  <a:cubicBezTo>
                    <a:pt x="2079" y="400"/>
                    <a:pt x="2012" y="486"/>
                    <a:pt x="1911" y="510"/>
                  </a:cubicBezTo>
                  <a:cubicBezTo>
                    <a:pt x="1709" y="554"/>
                    <a:pt x="1516" y="636"/>
                    <a:pt x="1338" y="751"/>
                  </a:cubicBezTo>
                  <a:cubicBezTo>
                    <a:pt x="1305" y="772"/>
                    <a:pt x="1267" y="783"/>
                    <a:pt x="1229" y="783"/>
                  </a:cubicBezTo>
                  <a:cubicBezTo>
                    <a:pt x="1173" y="783"/>
                    <a:pt x="1117" y="760"/>
                    <a:pt x="1074" y="717"/>
                  </a:cubicBezTo>
                  <a:lnTo>
                    <a:pt x="857" y="506"/>
                  </a:lnTo>
                  <a:lnTo>
                    <a:pt x="511" y="857"/>
                  </a:lnTo>
                  <a:lnTo>
                    <a:pt x="722" y="1069"/>
                  </a:lnTo>
                  <a:cubicBezTo>
                    <a:pt x="795" y="1141"/>
                    <a:pt x="809" y="1251"/>
                    <a:pt x="751" y="1333"/>
                  </a:cubicBezTo>
                  <a:cubicBezTo>
                    <a:pt x="641" y="1511"/>
                    <a:pt x="559" y="1704"/>
                    <a:pt x="511" y="1906"/>
                  </a:cubicBezTo>
                  <a:cubicBezTo>
                    <a:pt x="491" y="2007"/>
                    <a:pt x="405" y="2074"/>
                    <a:pt x="304" y="2074"/>
                  </a:cubicBezTo>
                  <a:lnTo>
                    <a:pt x="1" y="2074"/>
                  </a:lnTo>
                  <a:lnTo>
                    <a:pt x="1" y="2570"/>
                  </a:lnTo>
                  <a:lnTo>
                    <a:pt x="304" y="2570"/>
                  </a:lnTo>
                  <a:cubicBezTo>
                    <a:pt x="405" y="2570"/>
                    <a:pt x="491" y="2637"/>
                    <a:pt x="511" y="2738"/>
                  </a:cubicBezTo>
                  <a:cubicBezTo>
                    <a:pt x="559" y="2940"/>
                    <a:pt x="641" y="3133"/>
                    <a:pt x="751" y="3311"/>
                  </a:cubicBezTo>
                  <a:cubicBezTo>
                    <a:pt x="809" y="3393"/>
                    <a:pt x="795" y="3503"/>
                    <a:pt x="722" y="3576"/>
                  </a:cubicBezTo>
                  <a:lnTo>
                    <a:pt x="511" y="3787"/>
                  </a:lnTo>
                  <a:lnTo>
                    <a:pt x="857" y="4139"/>
                  </a:lnTo>
                  <a:lnTo>
                    <a:pt x="1074" y="3927"/>
                  </a:lnTo>
                  <a:cubicBezTo>
                    <a:pt x="1117" y="3884"/>
                    <a:pt x="1173" y="3861"/>
                    <a:pt x="1229" y="3861"/>
                  </a:cubicBezTo>
                  <a:cubicBezTo>
                    <a:pt x="1267" y="3861"/>
                    <a:pt x="1305" y="3872"/>
                    <a:pt x="1338" y="3893"/>
                  </a:cubicBezTo>
                  <a:cubicBezTo>
                    <a:pt x="1516" y="4009"/>
                    <a:pt x="1709" y="4086"/>
                    <a:pt x="1911" y="4134"/>
                  </a:cubicBezTo>
                  <a:cubicBezTo>
                    <a:pt x="2012" y="4158"/>
                    <a:pt x="2079" y="4244"/>
                    <a:pt x="2079" y="4345"/>
                  </a:cubicBezTo>
                  <a:lnTo>
                    <a:pt x="2079" y="4644"/>
                  </a:lnTo>
                  <a:lnTo>
                    <a:pt x="2575" y="4644"/>
                  </a:lnTo>
                  <a:lnTo>
                    <a:pt x="2575" y="4345"/>
                  </a:lnTo>
                  <a:cubicBezTo>
                    <a:pt x="2575" y="4244"/>
                    <a:pt x="2642" y="4158"/>
                    <a:pt x="2739" y="4134"/>
                  </a:cubicBezTo>
                  <a:cubicBezTo>
                    <a:pt x="2945" y="4086"/>
                    <a:pt x="3138" y="4009"/>
                    <a:pt x="3316" y="3893"/>
                  </a:cubicBezTo>
                  <a:cubicBezTo>
                    <a:pt x="3349" y="3872"/>
                    <a:pt x="3387" y="3861"/>
                    <a:pt x="3425" y="3861"/>
                  </a:cubicBezTo>
                  <a:cubicBezTo>
                    <a:pt x="3481" y="3861"/>
                    <a:pt x="3538" y="3884"/>
                    <a:pt x="3581" y="3927"/>
                  </a:cubicBezTo>
                  <a:lnTo>
                    <a:pt x="3792" y="4139"/>
                  </a:lnTo>
                  <a:lnTo>
                    <a:pt x="4144" y="3787"/>
                  </a:lnTo>
                  <a:lnTo>
                    <a:pt x="3927" y="3576"/>
                  </a:lnTo>
                  <a:cubicBezTo>
                    <a:pt x="3860" y="3503"/>
                    <a:pt x="3845" y="3393"/>
                    <a:pt x="3898" y="3311"/>
                  </a:cubicBezTo>
                  <a:cubicBezTo>
                    <a:pt x="4009" y="3133"/>
                    <a:pt x="4091" y="2940"/>
                    <a:pt x="4139" y="2738"/>
                  </a:cubicBezTo>
                  <a:cubicBezTo>
                    <a:pt x="4163" y="2637"/>
                    <a:pt x="4249" y="2570"/>
                    <a:pt x="4350" y="2570"/>
                  </a:cubicBezTo>
                  <a:lnTo>
                    <a:pt x="4649" y="2570"/>
                  </a:lnTo>
                  <a:lnTo>
                    <a:pt x="4649" y="2074"/>
                  </a:lnTo>
                  <a:lnTo>
                    <a:pt x="4346" y="2074"/>
                  </a:lnTo>
                  <a:cubicBezTo>
                    <a:pt x="4249" y="2074"/>
                    <a:pt x="4158" y="2007"/>
                    <a:pt x="4139" y="1906"/>
                  </a:cubicBezTo>
                  <a:cubicBezTo>
                    <a:pt x="4091" y="1704"/>
                    <a:pt x="4009" y="1511"/>
                    <a:pt x="3898" y="1333"/>
                  </a:cubicBezTo>
                  <a:cubicBezTo>
                    <a:pt x="3845" y="1251"/>
                    <a:pt x="3855" y="1141"/>
                    <a:pt x="3927" y="1069"/>
                  </a:cubicBezTo>
                  <a:lnTo>
                    <a:pt x="4144" y="857"/>
                  </a:lnTo>
                  <a:lnTo>
                    <a:pt x="3792" y="506"/>
                  </a:lnTo>
                  <a:lnTo>
                    <a:pt x="3581" y="717"/>
                  </a:lnTo>
                  <a:cubicBezTo>
                    <a:pt x="3538" y="760"/>
                    <a:pt x="3481" y="783"/>
                    <a:pt x="3424" y="783"/>
                  </a:cubicBezTo>
                  <a:cubicBezTo>
                    <a:pt x="3385" y="783"/>
                    <a:pt x="3346" y="772"/>
                    <a:pt x="3311" y="751"/>
                  </a:cubicBezTo>
                  <a:cubicBezTo>
                    <a:pt x="3138" y="636"/>
                    <a:pt x="2941" y="554"/>
                    <a:pt x="2739" y="510"/>
                  </a:cubicBezTo>
                  <a:cubicBezTo>
                    <a:pt x="2642" y="486"/>
                    <a:pt x="2570" y="400"/>
                    <a:pt x="2570" y="299"/>
                  </a:cubicBezTo>
                  <a:lnTo>
                    <a:pt x="2570" y="0"/>
                  </a:ln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9" name="Google Shape;15379;p138"/>
            <p:cNvSpPr/>
            <p:nvPr/>
          </p:nvSpPr>
          <p:spPr>
            <a:xfrm>
              <a:off x="6650604" y="4343041"/>
              <a:ext cx="356405" cy="278431"/>
            </a:xfrm>
            <a:custGeom>
              <a:avLst/>
              <a:gdLst/>
              <a:ahLst/>
              <a:cxnLst/>
              <a:rect l="l" t="t" r="r" b="b"/>
              <a:pathLst>
                <a:path w="13589" h="10616" extrusionOk="0">
                  <a:moveTo>
                    <a:pt x="13160" y="434"/>
                  </a:moveTo>
                  <a:lnTo>
                    <a:pt x="13160" y="867"/>
                  </a:lnTo>
                  <a:lnTo>
                    <a:pt x="11587" y="867"/>
                  </a:lnTo>
                  <a:cubicBezTo>
                    <a:pt x="11313" y="881"/>
                    <a:pt x="11313" y="1280"/>
                    <a:pt x="11587" y="1295"/>
                  </a:cubicBezTo>
                  <a:lnTo>
                    <a:pt x="12804" y="1295"/>
                  </a:lnTo>
                  <a:lnTo>
                    <a:pt x="12804" y="7617"/>
                  </a:lnTo>
                  <a:lnTo>
                    <a:pt x="5500" y="7617"/>
                  </a:lnTo>
                  <a:lnTo>
                    <a:pt x="5500" y="7411"/>
                  </a:lnTo>
                  <a:cubicBezTo>
                    <a:pt x="5500" y="7290"/>
                    <a:pt x="5404" y="7194"/>
                    <a:pt x="5288" y="7194"/>
                  </a:cubicBezTo>
                  <a:lnTo>
                    <a:pt x="4937" y="7194"/>
                  </a:lnTo>
                  <a:cubicBezTo>
                    <a:pt x="4894" y="7059"/>
                    <a:pt x="4841" y="6929"/>
                    <a:pt x="4773" y="6804"/>
                  </a:cubicBezTo>
                  <a:lnTo>
                    <a:pt x="5024" y="6554"/>
                  </a:lnTo>
                  <a:cubicBezTo>
                    <a:pt x="5105" y="6472"/>
                    <a:pt x="5105" y="6338"/>
                    <a:pt x="5024" y="6256"/>
                  </a:cubicBezTo>
                  <a:lnTo>
                    <a:pt x="4369" y="5601"/>
                  </a:lnTo>
                  <a:cubicBezTo>
                    <a:pt x="4326" y="5558"/>
                    <a:pt x="4271" y="5536"/>
                    <a:pt x="4216" y="5536"/>
                  </a:cubicBezTo>
                  <a:cubicBezTo>
                    <a:pt x="4161" y="5536"/>
                    <a:pt x="4107" y="5558"/>
                    <a:pt x="4066" y="5601"/>
                  </a:cubicBezTo>
                  <a:lnTo>
                    <a:pt x="3816" y="5847"/>
                  </a:lnTo>
                  <a:cubicBezTo>
                    <a:pt x="3691" y="5784"/>
                    <a:pt x="3561" y="5726"/>
                    <a:pt x="3426" y="5688"/>
                  </a:cubicBezTo>
                  <a:lnTo>
                    <a:pt x="3426" y="5337"/>
                  </a:lnTo>
                  <a:cubicBezTo>
                    <a:pt x="3426" y="5216"/>
                    <a:pt x="3330" y="5120"/>
                    <a:pt x="3214" y="5120"/>
                  </a:cubicBezTo>
                  <a:lnTo>
                    <a:pt x="2685" y="5120"/>
                  </a:lnTo>
                  <a:lnTo>
                    <a:pt x="2685" y="1295"/>
                  </a:lnTo>
                  <a:lnTo>
                    <a:pt x="10841" y="1295"/>
                  </a:lnTo>
                  <a:cubicBezTo>
                    <a:pt x="11111" y="1280"/>
                    <a:pt x="11111" y="881"/>
                    <a:pt x="10841" y="867"/>
                  </a:cubicBezTo>
                  <a:lnTo>
                    <a:pt x="2329" y="867"/>
                  </a:lnTo>
                  <a:lnTo>
                    <a:pt x="2329" y="434"/>
                  </a:lnTo>
                  <a:close/>
                  <a:moveTo>
                    <a:pt x="13160" y="8046"/>
                  </a:moveTo>
                  <a:lnTo>
                    <a:pt x="13160" y="8479"/>
                  </a:lnTo>
                  <a:lnTo>
                    <a:pt x="5442" y="8479"/>
                  </a:lnTo>
                  <a:cubicBezTo>
                    <a:pt x="5481" y="8440"/>
                    <a:pt x="5505" y="8387"/>
                    <a:pt x="5505" y="8330"/>
                  </a:cubicBezTo>
                  <a:lnTo>
                    <a:pt x="5505" y="8084"/>
                  </a:lnTo>
                  <a:lnTo>
                    <a:pt x="13021" y="8084"/>
                  </a:lnTo>
                  <a:cubicBezTo>
                    <a:pt x="13064" y="8084"/>
                    <a:pt x="13107" y="8070"/>
                    <a:pt x="13146" y="8046"/>
                  </a:cubicBezTo>
                  <a:close/>
                  <a:moveTo>
                    <a:pt x="2998" y="5548"/>
                  </a:moveTo>
                  <a:lnTo>
                    <a:pt x="2998" y="5847"/>
                  </a:lnTo>
                  <a:cubicBezTo>
                    <a:pt x="2998" y="5948"/>
                    <a:pt x="3065" y="6034"/>
                    <a:pt x="3162" y="6058"/>
                  </a:cubicBezTo>
                  <a:cubicBezTo>
                    <a:pt x="3368" y="6102"/>
                    <a:pt x="3561" y="6184"/>
                    <a:pt x="3739" y="6299"/>
                  </a:cubicBezTo>
                  <a:cubicBezTo>
                    <a:pt x="3772" y="6320"/>
                    <a:pt x="3810" y="6331"/>
                    <a:pt x="3848" y="6331"/>
                  </a:cubicBezTo>
                  <a:cubicBezTo>
                    <a:pt x="3904" y="6331"/>
                    <a:pt x="3961" y="6308"/>
                    <a:pt x="4004" y="6265"/>
                  </a:cubicBezTo>
                  <a:lnTo>
                    <a:pt x="4215" y="6054"/>
                  </a:lnTo>
                  <a:lnTo>
                    <a:pt x="4567" y="6405"/>
                  </a:lnTo>
                  <a:lnTo>
                    <a:pt x="4350" y="6617"/>
                  </a:lnTo>
                  <a:cubicBezTo>
                    <a:pt x="4283" y="6689"/>
                    <a:pt x="4268" y="6799"/>
                    <a:pt x="4321" y="6881"/>
                  </a:cubicBezTo>
                  <a:cubicBezTo>
                    <a:pt x="4432" y="7059"/>
                    <a:pt x="4514" y="7252"/>
                    <a:pt x="4562" y="7454"/>
                  </a:cubicBezTo>
                  <a:cubicBezTo>
                    <a:pt x="4586" y="7555"/>
                    <a:pt x="4672" y="7622"/>
                    <a:pt x="4773" y="7622"/>
                  </a:cubicBezTo>
                  <a:lnTo>
                    <a:pt x="5072" y="7622"/>
                  </a:lnTo>
                  <a:lnTo>
                    <a:pt x="5072" y="8118"/>
                  </a:lnTo>
                  <a:lnTo>
                    <a:pt x="4773" y="8118"/>
                  </a:lnTo>
                  <a:cubicBezTo>
                    <a:pt x="4672" y="8118"/>
                    <a:pt x="4586" y="8185"/>
                    <a:pt x="4562" y="8286"/>
                  </a:cubicBezTo>
                  <a:cubicBezTo>
                    <a:pt x="4514" y="8488"/>
                    <a:pt x="4432" y="8681"/>
                    <a:pt x="4321" y="8859"/>
                  </a:cubicBezTo>
                  <a:cubicBezTo>
                    <a:pt x="4268" y="8941"/>
                    <a:pt x="4283" y="9051"/>
                    <a:pt x="4350" y="9124"/>
                  </a:cubicBezTo>
                  <a:lnTo>
                    <a:pt x="4567" y="9335"/>
                  </a:lnTo>
                  <a:lnTo>
                    <a:pt x="4220" y="9687"/>
                  </a:lnTo>
                  <a:lnTo>
                    <a:pt x="4004" y="9475"/>
                  </a:lnTo>
                  <a:cubicBezTo>
                    <a:pt x="3961" y="9432"/>
                    <a:pt x="3904" y="9409"/>
                    <a:pt x="3848" y="9409"/>
                  </a:cubicBezTo>
                  <a:cubicBezTo>
                    <a:pt x="3810" y="9409"/>
                    <a:pt x="3772" y="9420"/>
                    <a:pt x="3739" y="9441"/>
                  </a:cubicBezTo>
                  <a:cubicBezTo>
                    <a:pt x="3561" y="9557"/>
                    <a:pt x="3368" y="9634"/>
                    <a:pt x="3166" y="9682"/>
                  </a:cubicBezTo>
                  <a:cubicBezTo>
                    <a:pt x="3065" y="9706"/>
                    <a:pt x="2998" y="9792"/>
                    <a:pt x="2998" y="9893"/>
                  </a:cubicBezTo>
                  <a:lnTo>
                    <a:pt x="2998" y="10192"/>
                  </a:lnTo>
                  <a:lnTo>
                    <a:pt x="2502" y="10192"/>
                  </a:lnTo>
                  <a:lnTo>
                    <a:pt x="2502" y="9893"/>
                  </a:lnTo>
                  <a:cubicBezTo>
                    <a:pt x="2502" y="9792"/>
                    <a:pt x="2435" y="9706"/>
                    <a:pt x="2334" y="9682"/>
                  </a:cubicBezTo>
                  <a:cubicBezTo>
                    <a:pt x="2132" y="9634"/>
                    <a:pt x="1939" y="9557"/>
                    <a:pt x="1761" y="9441"/>
                  </a:cubicBezTo>
                  <a:cubicBezTo>
                    <a:pt x="1728" y="9420"/>
                    <a:pt x="1690" y="9409"/>
                    <a:pt x="1652" y="9409"/>
                  </a:cubicBezTo>
                  <a:cubicBezTo>
                    <a:pt x="1596" y="9409"/>
                    <a:pt x="1540" y="9432"/>
                    <a:pt x="1497" y="9475"/>
                  </a:cubicBezTo>
                  <a:lnTo>
                    <a:pt x="1280" y="9687"/>
                  </a:lnTo>
                  <a:lnTo>
                    <a:pt x="934" y="9335"/>
                  </a:lnTo>
                  <a:lnTo>
                    <a:pt x="1145" y="9124"/>
                  </a:lnTo>
                  <a:cubicBezTo>
                    <a:pt x="1218" y="9051"/>
                    <a:pt x="1232" y="8941"/>
                    <a:pt x="1174" y="8859"/>
                  </a:cubicBezTo>
                  <a:cubicBezTo>
                    <a:pt x="1064" y="8681"/>
                    <a:pt x="982" y="8488"/>
                    <a:pt x="934" y="8286"/>
                  </a:cubicBezTo>
                  <a:cubicBezTo>
                    <a:pt x="914" y="8185"/>
                    <a:pt x="828" y="8118"/>
                    <a:pt x="727" y="8118"/>
                  </a:cubicBezTo>
                  <a:lnTo>
                    <a:pt x="424" y="8118"/>
                  </a:lnTo>
                  <a:lnTo>
                    <a:pt x="424" y="7622"/>
                  </a:lnTo>
                  <a:lnTo>
                    <a:pt x="727" y="7622"/>
                  </a:lnTo>
                  <a:cubicBezTo>
                    <a:pt x="828" y="7622"/>
                    <a:pt x="914" y="7555"/>
                    <a:pt x="934" y="7454"/>
                  </a:cubicBezTo>
                  <a:cubicBezTo>
                    <a:pt x="982" y="7252"/>
                    <a:pt x="1064" y="7059"/>
                    <a:pt x="1174" y="6881"/>
                  </a:cubicBezTo>
                  <a:cubicBezTo>
                    <a:pt x="1232" y="6799"/>
                    <a:pt x="1218" y="6689"/>
                    <a:pt x="1145" y="6617"/>
                  </a:cubicBezTo>
                  <a:lnTo>
                    <a:pt x="934" y="6405"/>
                  </a:lnTo>
                  <a:lnTo>
                    <a:pt x="1280" y="6054"/>
                  </a:lnTo>
                  <a:lnTo>
                    <a:pt x="1497" y="6265"/>
                  </a:lnTo>
                  <a:cubicBezTo>
                    <a:pt x="1540" y="6308"/>
                    <a:pt x="1596" y="6331"/>
                    <a:pt x="1652" y="6331"/>
                  </a:cubicBezTo>
                  <a:cubicBezTo>
                    <a:pt x="1690" y="6331"/>
                    <a:pt x="1728" y="6320"/>
                    <a:pt x="1761" y="6299"/>
                  </a:cubicBezTo>
                  <a:cubicBezTo>
                    <a:pt x="1939" y="6184"/>
                    <a:pt x="2132" y="6102"/>
                    <a:pt x="2334" y="6058"/>
                  </a:cubicBezTo>
                  <a:cubicBezTo>
                    <a:pt x="2435" y="6034"/>
                    <a:pt x="2502" y="5948"/>
                    <a:pt x="2502" y="5847"/>
                  </a:cubicBezTo>
                  <a:lnTo>
                    <a:pt x="2502" y="5548"/>
                  </a:lnTo>
                  <a:close/>
                  <a:moveTo>
                    <a:pt x="2113" y="1"/>
                  </a:moveTo>
                  <a:cubicBezTo>
                    <a:pt x="1997" y="1"/>
                    <a:pt x="1901" y="97"/>
                    <a:pt x="1901" y="217"/>
                  </a:cubicBezTo>
                  <a:lnTo>
                    <a:pt x="1901" y="1078"/>
                  </a:lnTo>
                  <a:cubicBezTo>
                    <a:pt x="1901" y="1199"/>
                    <a:pt x="1997" y="1295"/>
                    <a:pt x="2113" y="1295"/>
                  </a:cubicBezTo>
                  <a:lnTo>
                    <a:pt x="2252" y="1295"/>
                  </a:lnTo>
                  <a:lnTo>
                    <a:pt x="2252" y="5125"/>
                  </a:lnTo>
                  <a:cubicBezTo>
                    <a:pt x="2151" y="5139"/>
                    <a:pt x="2074" y="5231"/>
                    <a:pt x="2074" y="5332"/>
                  </a:cubicBezTo>
                  <a:lnTo>
                    <a:pt x="2074" y="5688"/>
                  </a:lnTo>
                  <a:cubicBezTo>
                    <a:pt x="1939" y="5726"/>
                    <a:pt x="1805" y="5779"/>
                    <a:pt x="1684" y="5847"/>
                  </a:cubicBezTo>
                  <a:lnTo>
                    <a:pt x="1434" y="5597"/>
                  </a:lnTo>
                  <a:cubicBezTo>
                    <a:pt x="1391" y="5556"/>
                    <a:pt x="1337" y="5535"/>
                    <a:pt x="1283" y="5535"/>
                  </a:cubicBezTo>
                  <a:cubicBezTo>
                    <a:pt x="1228" y="5535"/>
                    <a:pt x="1174" y="5556"/>
                    <a:pt x="1131" y="5597"/>
                  </a:cubicBezTo>
                  <a:lnTo>
                    <a:pt x="481" y="6251"/>
                  </a:lnTo>
                  <a:cubicBezTo>
                    <a:pt x="400" y="6333"/>
                    <a:pt x="400" y="6467"/>
                    <a:pt x="481" y="6554"/>
                  </a:cubicBezTo>
                  <a:lnTo>
                    <a:pt x="727" y="6799"/>
                  </a:lnTo>
                  <a:cubicBezTo>
                    <a:pt x="664" y="6925"/>
                    <a:pt x="607" y="7054"/>
                    <a:pt x="568" y="7189"/>
                  </a:cubicBezTo>
                  <a:lnTo>
                    <a:pt x="217" y="7189"/>
                  </a:lnTo>
                  <a:cubicBezTo>
                    <a:pt x="96" y="7189"/>
                    <a:pt x="0" y="7285"/>
                    <a:pt x="0" y="7406"/>
                  </a:cubicBezTo>
                  <a:lnTo>
                    <a:pt x="0" y="8330"/>
                  </a:lnTo>
                  <a:cubicBezTo>
                    <a:pt x="0" y="8450"/>
                    <a:pt x="96" y="8546"/>
                    <a:pt x="217" y="8546"/>
                  </a:cubicBezTo>
                  <a:lnTo>
                    <a:pt x="568" y="8546"/>
                  </a:lnTo>
                  <a:cubicBezTo>
                    <a:pt x="611" y="8681"/>
                    <a:pt x="664" y="8811"/>
                    <a:pt x="732" y="8936"/>
                  </a:cubicBezTo>
                  <a:lnTo>
                    <a:pt x="481" y="9181"/>
                  </a:lnTo>
                  <a:cubicBezTo>
                    <a:pt x="400" y="9268"/>
                    <a:pt x="400" y="9403"/>
                    <a:pt x="481" y="9484"/>
                  </a:cubicBezTo>
                  <a:lnTo>
                    <a:pt x="1136" y="10139"/>
                  </a:lnTo>
                  <a:cubicBezTo>
                    <a:pt x="1177" y="10180"/>
                    <a:pt x="1231" y="10200"/>
                    <a:pt x="1285" y="10200"/>
                  </a:cubicBezTo>
                  <a:cubicBezTo>
                    <a:pt x="1339" y="10200"/>
                    <a:pt x="1393" y="10180"/>
                    <a:pt x="1434" y="10139"/>
                  </a:cubicBezTo>
                  <a:lnTo>
                    <a:pt x="1684" y="9889"/>
                  </a:lnTo>
                  <a:cubicBezTo>
                    <a:pt x="1809" y="9951"/>
                    <a:pt x="1939" y="10009"/>
                    <a:pt x="2074" y="10047"/>
                  </a:cubicBezTo>
                  <a:lnTo>
                    <a:pt x="2074" y="10399"/>
                  </a:lnTo>
                  <a:cubicBezTo>
                    <a:pt x="2074" y="10519"/>
                    <a:pt x="2170" y="10615"/>
                    <a:pt x="2291" y="10615"/>
                  </a:cubicBezTo>
                  <a:lnTo>
                    <a:pt x="3214" y="10615"/>
                  </a:lnTo>
                  <a:cubicBezTo>
                    <a:pt x="3330" y="10615"/>
                    <a:pt x="3426" y="10519"/>
                    <a:pt x="3426" y="10399"/>
                  </a:cubicBezTo>
                  <a:lnTo>
                    <a:pt x="3426" y="10047"/>
                  </a:lnTo>
                  <a:cubicBezTo>
                    <a:pt x="3561" y="10009"/>
                    <a:pt x="3691" y="9951"/>
                    <a:pt x="3816" y="9889"/>
                  </a:cubicBezTo>
                  <a:lnTo>
                    <a:pt x="4066" y="10139"/>
                  </a:lnTo>
                  <a:cubicBezTo>
                    <a:pt x="4107" y="10180"/>
                    <a:pt x="4161" y="10200"/>
                    <a:pt x="4215" y="10200"/>
                  </a:cubicBezTo>
                  <a:cubicBezTo>
                    <a:pt x="4269" y="10200"/>
                    <a:pt x="4324" y="10180"/>
                    <a:pt x="4364" y="10139"/>
                  </a:cubicBezTo>
                  <a:lnTo>
                    <a:pt x="5019" y="9484"/>
                  </a:lnTo>
                  <a:cubicBezTo>
                    <a:pt x="5101" y="9403"/>
                    <a:pt x="5101" y="9268"/>
                    <a:pt x="5019" y="9181"/>
                  </a:cubicBezTo>
                  <a:lnTo>
                    <a:pt x="4769" y="8936"/>
                  </a:lnTo>
                  <a:lnTo>
                    <a:pt x="4783" y="8907"/>
                  </a:lnTo>
                  <a:lnTo>
                    <a:pt x="13372" y="8907"/>
                  </a:lnTo>
                  <a:cubicBezTo>
                    <a:pt x="13488" y="8907"/>
                    <a:pt x="13584" y="8811"/>
                    <a:pt x="13584" y="8690"/>
                  </a:cubicBezTo>
                  <a:lnTo>
                    <a:pt x="13584" y="7829"/>
                  </a:lnTo>
                  <a:cubicBezTo>
                    <a:pt x="13584" y="7714"/>
                    <a:pt x="13488" y="7617"/>
                    <a:pt x="13372" y="7617"/>
                  </a:cubicBezTo>
                  <a:lnTo>
                    <a:pt x="13233" y="7617"/>
                  </a:lnTo>
                  <a:lnTo>
                    <a:pt x="13233" y="1295"/>
                  </a:lnTo>
                  <a:lnTo>
                    <a:pt x="13372" y="1295"/>
                  </a:lnTo>
                  <a:cubicBezTo>
                    <a:pt x="13492" y="1295"/>
                    <a:pt x="13589" y="1199"/>
                    <a:pt x="13589" y="1078"/>
                  </a:cubicBezTo>
                  <a:lnTo>
                    <a:pt x="13589" y="217"/>
                  </a:lnTo>
                  <a:cubicBezTo>
                    <a:pt x="13589" y="97"/>
                    <a:pt x="13492" y="1"/>
                    <a:pt x="133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0" name="Google Shape;15380;p138"/>
            <p:cNvSpPr/>
            <p:nvPr/>
          </p:nvSpPr>
          <p:spPr>
            <a:xfrm>
              <a:off x="6810880" y="4455740"/>
              <a:ext cx="33833" cy="71706"/>
            </a:xfrm>
            <a:custGeom>
              <a:avLst/>
              <a:gdLst/>
              <a:ahLst/>
              <a:cxnLst/>
              <a:rect l="l" t="t" r="r" b="b"/>
              <a:pathLst>
                <a:path w="1290" h="2734" extrusionOk="0">
                  <a:moveTo>
                    <a:pt x="861" y="429"/>
                  </a:moveTo>
                  <a:lnTo>
                    <a:pt x="861" y="2300"/>
                  </a:lnTo>
                  <a:lnTo>
                    <a:pt x="428" y="2300"/>
                  </a:lnTo>
                  <a:lnTo>
                    <a:pt x="428" y="429"/>
                  </a:lnTo>
                  <a:close/>
                  <a:moveTo>
                    <a:pt x="217" y="0"/>
                  </a:moveTo>
                  <a:cubicBezTo>
                    <a:pt x="96" y="0"/>
                    <a:pt x="0" y="97"/>
                    <a:pt x="0" y="217"/>
                  </a:cubicBezTo>
                  <a:lnTo>
                    <a:pt x="0" y="2517"/>
                  </a:lnTo>
                  <a:cubicBezTo>
                    <a:pt x="0" y="2637"/>
                    <a:pt x="96" y="2733"/>
                    <a:pt x="217" y="2733"/>
                  </a:cubicBezTo>
                  <a:lnTo>
                    <a:pt x="1078" y="2733"/>
                  </a:lnTo>
                  <a:cubicBezTo>
                    <a:pt x="1193" y="2733"/>
                    <a:pt x="1290" y="2637"/>
                    <a:pt x="1290" y="2517"/>
                  </a:cubicBezTo>
                  <a:lnTo>
                    <a:pt x="1290" y="217"/>
                  </a:lnTo>
                  <a:cubicBezTo>
                    <a:pt x="1290" y="97"/>
                    <a:pt x="1193" y="0"/>
                    <a:pt x="10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1" name="Google Shape;15381;p138"/>
            <p:cNvSpPr/>
            <p:nvPr/>
          </p:nvSpPr>
          <p:spPr>
            <a:xfrm>
              <a:off x="6851245" y="4428359"/>
              <a:ext cx="33991" cy="99087"/>
            </a:xfrm>
            <a:custGeom>
              <a:avLst/>
              <a:gdLst/>
              <a:ahLst/>
              <a:cxnLst/>
              <a:rect l="l" t="t" r="r" b="b"/>
              <a:pathLst>
                <a:path w="1296" h="3778" extrusionOk="0">
                  <a:moveTo>
                    <a:pt x="867" y="428"/>
                  </a:moveTo>
                  <a:lnTo>
                    <a:pt x="867" y="3344"/>
                  </a:lnTo>
                  <a:lnTo>
                    <a:pt x="434" y="3344"/>
                  </a:lnTo>
                  <a:lnTo>
                    <a:pt x="434" y="428"/>
                  </a:lnTo>
                  <a:close/>
                  <a:moveTo>
                    <a:pt x="217" y="0"/>
                  </a:moveTo>
                  <a:cubicBezTo>
                    <a:pt x="97" y="0"/>
                    <a:pt x="1" y="96"/>
                    <a:pt x="1" y="217"/>
                  </a:cubicBezTo>
                  <a:lnTo>
                    <a:pt x="1" y="3561"/>
                  </a:lnTo>
                  <a:cubicBezTo>
                    <a:pt x="1" y="3681"/>
                    <a:pt x="97" y="3777"/>
                    <a:pt x="217" y="3777"/>
                  </a:cubicBezTo>
                  <a:lnTo>
                    <a:pt x="1079" y="3777"/>
                  </a:lnTo>
                  <a:cubicBezTo>
                    <a:pt x="1199" y="3777"/>
                    <a:pt x="1295" y="3681"/>
                    <a:pt x="1295" y="3561"/>
                  </a:cubicBezTo>
                  <a:lnTo>
                    <a:pt x="1295" y="217"/>
                  </a:lnTo>
                  <a:cubicBezTo>
                    <a:pt x="1295" y="96"/>
                    <a:pt x="1199" y="0"/>
                    <a:pt x="10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2" name="Google Shape;15382;p138"/>
            <p:cNvSpPr/>
            <p:nvPr/>
          </p:nvSpPr>
          <p:spPr>
            <a:xfrm>
              <a:off x="6891766" y="4442600"/>
              <a:ext cx="33833" cy="84846"/>
            </a:xfrm>
            <a:custGeom>
              <a:avLst/>
              <a:gdLst/>
              <a:ahLst/>
              <a:cxnLst/>
              <a:rect l="l" t="t" r="r" b="b"/>
              <a:pathLst>
                <a:path w="1290" h="3235" extrusionOk="0">
                  <a:moveTo>
                    <a:pt x="862" y="429"/>
                  </a:moveTo>
                  <a:lnTo>
                    <a:pt x="862" y="2801"/>
                  </a:lnTo>
                  <a:lnTo>
                    <a:pt x="429" y="2801"/>
                  </a:lnTo>
                  <a:lnTo>
                    <a:pt x="429" y="429"/>
                  </a:lnTo>
                  <a:close/>
                  <a:moveTo>
                    <a:pt x="212" y="1"/>
                  </a:moveTo>
                  <a:cubicBezTo>
                    <a:pt x="97" y="1"/>
                    <a:pt x="0" y="97"/>
                    <a:pt x="0" y="217"/>
                  </a:cubicBezTo>
                  <a:lnTo>
                    <a:pt x="0" y="3018"/>
                  </a:lnTo>
                  <a:cubicBezTo>
                    <a:pt x="0" y="3138"/>
                    <a:pt x="97" y="3234"/>
                    <a:pt x="212" y="3234"/>
                  </a:cubicBezTo>
                  <a:lnTo>
                    <a:pt x="1078" y="3234"/>
                  </a:lnTo>
                  <a:cubicBezTo>
                    <a:pt x="1194" y="3234"/>
                    <a:pt x="1290" y="3138"/>
                    <a:pt x="1290" y="3018"/>
                  </a:cubicBezTo>
                  <a:lnTo>
                    <a:pt x="1290" y="217"/>
                  </a:lnTo>
                  <a:cubicBezTo>
                    <a:pt x="1290" y="97"/>
                    <a:pt x="1194" y="1"/>
                    <a:pt x="10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3" name="Google Shape;15383;p138"/>
            <p:cNvSpPr/>
            <p:nvPr/>
          </p:nvSpPr>
          <p:spPr>
            <a:xfrm>
              <a:off x="6932156" y="4396046"/>
              <a:ext cx="33965" cy="131400"/>
            </a:xfrm>
            <a:custGeom>
              <a:avLst/>
              <a:gdLst/>
              <a:ahLst/>
              <a:cxnLst/>
              <a:rect l="l" t="t" r="r" b="b"/>
              <a:pathLst>
                <a:path w="1295" h="5010" extrusionOk="0">
                  <a:moveTo>
                    <a:pt x="862" y="433"/>
                  </a:moveTo>
                  <a:lnTo>
                    <a:pt x="862" y="4581"/>
                  </a:lnTo>
                  <a:lnTo>
                    <a:pt x="428" y="4581"/>
                  </a:lnTo>
                  <a:lnTo>
                    <a:pt x="428" y="433"/>
                  </a:lnTo>
                  <a:close/>
                  <a:moveTo>
                    <a:pt x="217" y="0"/>
                  </a:moveTo>
                  <a:cubicBezTo>
                    <a:pt x="96" y="0"/>
                    <a:pt x="0" y="97"/>
                    <a:pt x="0" y="217"/>
                  </a:cubicBezTo>
                  <a:lnTo>
                    <a:pt x="0" y="4793"/>
                  </a:lnTo>
                  <a:cubicBezTo>
                    <a:pt x="0" y="4913"/>
                    <a:pt x="96" y="5009"/>
                    <a:pt x="217" y="5009"/>
                  </a:cubicBezTo>
                  <a:lnTo>
                    <a:pt x="1078" y="5009"/>
                  </a:lnTo>
                  <a:cubicBezTo>
                    <a:pt x="1198" y="5009"/>
                    <a:pt x="1295" y="4913"/>
                    <a:pt x="1295" y="4793"/>
                  </a:cubicBezTo>
                  <a:lnTo>
                    <a:pt x="1295" y="217"/>
                  </a:lnTo>
                  <a:cubicBezTo>
                    <a:pt x="1295" y="97"/>
                    <a:pt x="1198" y="0"/>
                    <a:pt x="10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4" name="Google Shape;15384;p138"/>
            <p:cNvSpPr/>
            <p:nvPr/>
          </p:nvSpPr>
          <p:spPr>
            <a:xfrm>
              <a:off x="6736526" y="4410183"/>
              <a:ext cx="45610" cy="11383"/>
            </a:xfrm>
            <a:custGeom>
              <a:avLst/>
              <a:gdLst/>
              <a:ahLst/>
              <a:cxnLst/>
              <a:rect l="l" t="t" r="r" b="b"/>
              <a:pathLst>
                <a:path w="1739" h="434" extrusionOk="0">
                  <a:moveTo>
                    <a:pt x="286" y="0"/>
                  </a:moveTo>
                  <a:cubicBezTo>
                    <a:pt x="1" y="0"/>
                    <a:pt x="1" y="434"/>
                    <a:pt x="286" y="434"/>
                  </a:cubicBezTo>
                  <a:cubicBezTo>
                    <a:pt x="290" y="434"/>
                    <a:pt x="295" y="434"/>
                    <a:pt x="299" y="433"/>
                  </a:cubicBezTo>
                  <a:lnTo>
                    <a:pt x="1445" y="433"/>
                  </a:lnTo>
                  <a:cubicBezTo>
                    <a:pt x="1449" y="434"/>
                    <a:pt x="1454" y="434"/>
                    <a:pt x="1458" y="434"/>
                  </a:cubicBezTo>
                  <a:cubicBezTo>
                    <a:pt x="1738" y="434"/>
                    <a:pt x="1738" y="0"/>
                    <a:pt x="1458" y="0"/>
                  </a:cubicBezTo>
                  <a:cubicBezTo>
                    <a:pt x="1454" y="0"/>
                    <a:pt x="1449" y="0"/>
                    <a:pt x="1445" y="0"/>
                  </a:cubicBezTo>
                  <a:lnTo>
                    <a:pt x="299" y="0"/>
                  </a:lnTo>
                  <a:cubicBezTo>
                    <a:pt x="295" y="0"/>
                    <a:pt x="290" y="0"/>
                    <a:pt x="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5" name="Google Shape;15385;p138"/>
            <p:cNvSpPr/>
            <p:nvPr/>
          </p:nvSpPr>
          <p:spPr>
            <a:xfrm>
              <a:off x="6736526" y="4428096"/>
              <a:ext cx="62002" cy="11278"/>
            </a:xfrm>
            <a:custGeom>
              <a:avLst/>
              <a:gdLst/>
              <a:ahLst/>
              <a:cxnLst/>
              <a:rect l="l" t="t" r="r" b="b"/>
              <a:pathLst>
                <a:path w="2364" h="430" extrusionOk="0">
                  <a:moveTo>
                    <a:pt x="281" y="0"/>
                  </a:moveTo>
                  <a:cubicBezTo>
                    <a:pt x="1" y="0"/>
                    <a:pt x="2" y="429"/>
                    <a:pt x="286" y="429"/>
                  </a:cubicBezTo>
                  <a:cubicBezTo>
                    <a:pt x="290" y="429"/>
                    <a:pt x="295" y="429"/>
                    <a:pt x="299" y="429"/>
                  </a:cubicBezTo>
                  <a:lnTo>
                    <a:pt x="2070" y="429"/>
                  </a:lnTo>
                  <a:cubicBezTo>
                    <a:pt x="2075" y="429"/>
                    <a:pt x="2079" y="429"/>
                    <a:pt x="2084" y="429"/>
                  </a:cubicBezTo>
                  <a:cubicBezTo>
                    <a:pt x="2362" y="429"/>
                    <a:pt x="2364" y="0"/>
                    <a:pt x="2088" y="0"/>
                  </a:cubicBezTo>
                  <a:cubicBezTo>
                    <a:pt x="2082" y="0"/>
                    <a:pt x="2076" y="0"/>
                    <a:pt x="2070" y="1"/>
                  </a:cubicBezTo>
                  <a:lnTo>
                    <a:pt x="299" y="1"/>
                  </a:lnTo>
                  <a:cubicBezTo>
                    <a:pt x="293" y="0"/>
                    <a:pt x="287" y="0"/>
                    <a:pt x="2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6" name="Google Shape;15386;p138"/>
            <p:cNvSpPr/>
            <p:nvPr/>
          </p:nvSpPr>
          <p:spPr>
            <a:xfrm>
              <a:off x="6737286" y="4445774"/>
              <a:ext cx="60612" cy="11252"/>
            </a:xfrm>
            <a:custGeom>
              <a:avLst/>
              <a:gdLst/>
              <a:ahLst/>
              <a:cxnLst/>
              <a:rect l="l" t="t" r="r" b="b"/>
              <a:pathLst>
                <a:path w="2311" h="429" extrusionOk="0">
                  <a:moveTo>
                    <a:pt x="270" y="0"/>
                  </a:moveTo>
                  <a:cubicBezTo>
                    <a:pt x="1" y="15"/>
                    <a:pt x="1" y="414"/>
                    <a:pt x="270" y="428"/>
                  </a:cubicBezTo>
                  <a:lnTo>
                    <a:pt x="2041" y="428"/>
                  </a:lnTo>
                  <a:cubicBezTo>
                    <a:pt x="2311" y="414"/>
                    <a:pt x="2311" y="15"/>
                    <a:pt x="20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7" name="Google Shape;15387;p138"/>
            <p:cNvSpPr/>
            <p:nvPr/>
          </p:nvSpPr>
          <p:spPr>
            <a:xfrm>
              <a:off x="6737286" y="4463556"/>
              <a:ext cx="60612" cy="11252"/>
            </a:xfrm>
            <a:custGeom>
              <a:avLst/>
              <a:gdLst/>
              <a:ahLst/>
              <a:cxnLst/>
              <a:rect l="l" t="t" r="r" b="b"/>
              <a:pathLst>
                <a:path w="2311" h="429" extrusionOk="0">
                  <a:moveTo>
                    <a:pt x="270" y="1"/>
                  </a:moveTo>
                  <a:cubicBezTo>
                    <a:pt x="1" y="10"/>
                    <a:pt x="1" y="415"/>
                    <a:pt x="270" y="429"/>
                  </a:cubicBezTo>
                  <a:lnTo>
                    <a:pt x="2041" y="429"/>
                  </a:lnTo>
                  <a:cubicBezTo>
                    <a:pt x="2311" y="415"/>
                    <a:pt x="2311" y="10"/>
                    <a:pt x="20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8" name="Google Shape;15388;p138"/>
            <p:cNvSpPr/>
            <p:nvPr/>
          </p:nvSpPr>
          <p:spPr>
            <a:xfrm>
              <a:off x="6680766" y="4514280"/>
              <a:ext cx="39027" cy="70080"/>
            </a:xfrm>
            <a:custGeom>
              <a:avLst/>
              <a:gdLst/>
              <a:ahLst/>
              <a:cxnLst/>
              <a:rect l="l" t="t" r="r" b="b"/>
              <a:pathLst>
                <a:path w="1488" h="2672" extrusionOk="0">
                  <a:moveTo>
                    <a:pt x="1429" y="2662"/>
                  </a:moveTo>
                  <a:lnTo>
                    <a:pt x="1425" y="2663"/>
                  </a:lnTo>
                  <a:lnTo>
                    <a:pt x="1425" y="2663"/>
                  </a:lnTo>
                  <a:lnTo>
                    <a:pt x="1439" y="2662"/>
                  </a:lnTo>
                  <a:close/>
                  <a:moveTo>
                    <a:pt x="1340" y="1"/>
                  </a:moveTo>
                  <a:cubicBezTo>
                    <a:pt x="602" y="1"/>
                    <a:pt x="0" y="604"/>
                    <a:pt x="0" y="1343"/>
                  </a:cubicBezTo>
                  <a:lnTo>
                    <a:pt x="0" y="1416"/>
                  </a:lnTo>
                  <a:lnTo>
                    <a:pt x="0" y="1440"/>
                  </a:lnTo>
                  <a:cubicBezTo>
                    <a:pt x="0" y="1459"/>
                    <a:pt x="0" y="1478"/>
                    <a:pt x="5" y="1497"/>
                  </a:cubicBezTo>
                  <a:lnTo>
                    <a:pt x="5" y="1522"/>
                  </a:lnTo>
                  <a:cubicBezTo>
                    <a:pt x="5" y="1541"/>
                    <a:pt x="10" y="1560"/>
                    <a:pt x="15" y="1579"/>
                  </a:cubicBezTo>
                  <a:lnTo>
                    <a:pt x="15" y="1594"/>
                  </a:lnTo>
                  <a:cubicBezTo>
                    <a:pt x="24" y="1647"/>
                    <a:pt x="39" y="1695"/>
                    <a:pt x="53" y="1748"/>
                  </a:cubicBezTo>
                  <a:lnTo>
                    <a:pt x="53" y="1752"/>
                  </a:lnTo>
                  <a:cubicBezTo>
                    <a:pt x="58" y="1772"/>
                    <a:pt x="68" y="1796"/>
                    <a:pt x="77" y="1815"/>
                  </a:cubicBezTo>
                  <a:lnTo>
                    <a:pt x="82" y="1834"/>
                  </a:lnTo>
                  <a:lnTo>
                    <a:pt x="96" y="1863"/>
                  </a:lnTo>
                  <a:lnTo>
                    <a:pt x="101" y="1873"/>
                  </a:lnTo>
                  <a:cubicBezTo>
                    <a:pt x="202" y="2109"/>
                    <a:pt x="366" y="2311"/>
                    <a:pt x="578" y="2450"/>
                  </a:cubicBezTo>
                  <a:lnTo>
                    <a:pt x="582" y="2455"/>
                  </a:lnTo>
                  <a:lnTo>
                    <a:pt x="631" y="2484"/>
                  </a:lnTo>
                  <a:lnTo>
                    <a:pt x="645" y="2493"/>
                  </a:lnTo>
                  <a:lnTo>
                    <a:pt x="650" y="2493"/>
                  </a:lnTo>
                  <a:lnTo>
                    <a:pt x="684" y="2513"/>
                  </a:lnTo>
                  <a:lnTo>
                    <a:pt x="698" y="2522"/>
                  </a:lnTo>
                  <a:lnTo>
                    <a:pt x="703" y="2522"/>
                  </a:lnTo>
                  <a:lnTo>
                    <a:pt x="717" y="2532"/>
                  </a:lnTo>
                  <a:lnTo>
                    <a:pt x="746" y="2546"/>
                  </a:lnTo>
                  <a:lnTo>
                    <a:pt x="751" y="2546"/>
                  </a:lnTo>
                  <a:cubicBezTo>
                    <a:pt x="789" y="2566"/>
                    <a:pt x="828" y="2580"/>
                    <a:pt x="871" y="2595"/>
                  </a:cubicBezTo>
                  <a:lnTo>
                    <a:pt x="876" y="2595"/>
                  </a:lnTo>
                  <a:lnTo>
                    <a:pt x="924" y="2614"/>
                  </a:lnTo>
                  <a:cubicBezTo>
                    <a:pt x="967" y="2628"/>
                    <a:pt x="1006" y="2638"/>
                    <a:pt x="1044" y="2647"/>
                  </a:cubicBezTo>
                  <a:lnTo>
                    <a:pt x="1078" y="2647"/>
                  </a:lnTo>
                  <a:lnTo>
                    <a:pt x="1112" y="2657"/>
                  </a:lnTo>
                  <a:lnTo>
                    <a:pt x="1117" y="2657"/>
                  </a:lnTo>
                  <a:lnTo>
                    <a:pt x="1179" y="2662"/>
                  </a:lnTo>
                  <a:lnTo>
                    <a:pt x="1194" y="2662"/>
                  </a:lnTo>
                  <a:lnTo>
                    <a:pt x="1237" y="2667"/>
                  </a:lnTo>
                  <a:lnTo>
                    <a:pt x="1362" y="2667"/>
                  </a:lnTo>
                  <a:lnTo>
                    <a:pt x="1338" y="2662"/>
                  </a:lnTo>
                  <a:lnTo>
                    <a:pt x="1328" y="2662"/>
                  </a:lnTo>
                  <a:cubicBezTo>
                    <a:pt x="1285" y="2652"/>
                    <a:pt x="1246" y="2643"/>
                    <a:pt x="1208" y="2628"/>
                  </a:cubicBezTo>
                  <a:lnTo>
                    <a:pt x="1434" y="2460"/>
                  </a:lnTo>
                  <a:cubicBezTo>
                    <a:pt x="842" y="2378"/>
                    <a:pt x="554" y="1757"/>
                    <a:pt x="554" y="1757"/>
                  </a:cubicBezTo>
                  <a:cubicBezTo>
                    <a:pt x="554" y="1757"/>
                    <a:pt x="473" y="1725"/>
                    <a:pt x="400" y="1725"/>
                  </a:cubicBezTo>
                  <a:cubicBezTo>
                    <a:pt x="371" y="1725"/>
                    <a:pt x="344" y="1729"/>
                    <a:pt x="323" y="1743"/>
                  </a:cubicBezTo>
                  <a:cubicBezTo>
                    <a:pt x="308" y="1695"/>
                    <a:pt x="294" y="1647"/>
                    <a:pt x="284" y="1599"/>
                  </a:cubicBezTo>
                  <a:lnTo>
                    <a:pt x="284" y="1584"/>
                  </a:lnTo>
                  <a:cubicBezTo>
                    <a:pt x="284" y="1565"/>
                    <a:pt x="279" y="1541"/>
                    <a:pt x="275" y="1522"/>
                  </a:cubicBezTo>
                  <a:lnTo>
                    <a:pt x="275" y="1502"/>
                  </a:lnTo>
                  <a:cubicBezTo>
                    <a:pt x="275" y="1483"/>
                    <a:pt x="275" y="1464"/>
                    <a:pt x="270" y="1445"/>
                  </a:cubicBezTo>
                  <a:lnTo>
                    <a:pt x="270" y="1420"/>
                  </a:lnTo>
                  <a:lnTo>
                    <a:pt x="270" y="1348"/>
                  </a:lnTo>
                  <a:lnTo>
                    <a:pt x="270" y="1343"/>
                  </a:lnTo>
                  <a:cubicBezTo>
                    <a:pt x="270" y="651"/>
                    <a:pt x="799" y="73"/>
                    <a:pt x="1487" y="6"/>
                  </a:cubicBezTo>
                  <a:cubicBezTo>
                    <a:pt x="1444" y="1"/>
                    <a:pt x="1400" y="1"/>
                    <a:pt x="1357" y="1"/>
                  </a:cubicBezTo>
                  <a:cubicBezTo>
                    <a:pt x="1351" y="1"/>
                    <a:pt x="1345" y="1"/>
                    <a:pt x="1340" y="1"/>
                  </a:cubicBezTo>
                  <a:close/>
                  <a:moveTo>
                    <a:pt x="1425" y="2663"/>
                  </a:moveTo>
                  <a:lnTo>
                    <a:pt x="1391" y="2667"/>
                  </a:lnTo>
                  <a:lnTo>
                    <a:pt x="1362" y="2667"/>
                  </a:lnTo>
                  <a:lnTo>
                    <a:pt x="1396" y="2672"/>
                  </a:lnTo>
                  <a:lnTo>
                    <a:pt x="1400" y="2672"/>
                  </a:lnTo>
                  <a:lnTo>
                    <a:pt x="1425" y="2663"/>
                  </a:lnTo>
                  <a:close/>
                </a:path>
              </a:pathLst>
            </a:custGeom>
            <a:solidFill>
              <a:srgbClr val="B9C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9" name="Google Shape;15389;p138"/>
            <p:cNvSpPr/>
            <p:nvPr/>
          </p:nvSpPr>
          <p:spPr>
            <a:xfrm>
              <a:off x="6687323" y="4514332"/>
              <a:ext cx="77004" cy="70395"/>
            </a:xfrm>
            <a:custGeom>
              <a:avLst/>
              <a:gdLst/>
              <a:ahLst/>
              <a:cxnLst/>
              <a:rect l="l" t="t" r="r" b="b"/>
              <a:pathLst>
                <a:path w="2936" h="2684" extrusionOk="0">
                  <a:moveTo>
                    <a:pt x="1345" y="1"/>
                  </a:moveTo>
                  <a:cubicBezTo>
                    <a:pt x="643" y="1"/>
                    <a:pt x="4" y="565"/>
                    <a:pt x="0" y="1346"/>
                  </a:cubicBezTo>
                  <a:cubicBezTo>
                    <a:pt x="0" y="1640"/>
                    <a:pt x="97" y="1924"/>
                    <a:pt x="275" y="2155"/>
                  </a:cubicBezTo>
                  <a:cubicBezTo>
                    <a:pt x="322" y="2215"/>
                    <a:pt x="382" y="2241"/>
                    <a:pt x="440" y="2241"/>
                  </a:cubicBezTo>
                  <a:cubicBezTo>
                    <a:pt x="593" y="2241"/>
                    <a:pt x="735" y="2064"/>
                    <a:pt x="616" y="1900"/>
                  </a:cubicBezTo>
                  <a:cubicBezTo>
                    <a:pt x="149" y="1280"/>
                    <a:pt x="613" y="429"/>
                    <a:pt x="1339" y="429"/>
                  </a:cubicBezTo>
                  <a:cubicBezTo>
                    <a:pt x="1391" y="429"/>
                    <a:pt x="1443" y="433"/>
                    <a:pt x="1497" y="442"/>
                  </a:cubicBezTo>
                  <a:cubicBezTo>
                    <a:pt x="2315" y="581"/>
                    <a:pt x="2546" y="1645"/>
                    <a:pt x="1858" y="2107"/>
                  </a:cubicBezTo>
                  <a:lnTo>
                    <a:pt x="1824" y="2126"/>
                  </a:lnTo>
                  <a:lnTo>
                    <a:pt x="1814" y="2131"/>
                  </a:lnTo>
                  <a:lnTo>
                    <a:pt x="1790" y="2145"/>
                  </a:lnTo>
                  <a:lnTo>
                    <a:pt x="1776" y="2155"/>
                  </a:lnTo>
                  <a:lnTo>
                    <a:pt x="1742" y="2169"/>
                  </a:lnTo>
                  <a:lnTo>
                    <a:pt x="1709" y="2188"/>
                  </a:lnTo>
                  <a:lnTo>
                    <a:pt x="1694" y="2193"/>
                  </a:lnTo>
                  <a:lnTo>
                    <a:pt x="1670" y="2203"/>
                  </a:lnTo>
                  <a:lnTo>
                    <a:pt x="1660" y="2208"/>
                  </a:lnTo>
                  <a:lnTo>
                    <a:pt x="1622" y="2217"/>
                  </a:lnTo>
                  <a:lnTo>
                    <a:pt x="1584" y="2232"/>
                  </a:lnTo>
                  <a:lnTo>
                    <a:pt x="1574" y="2232"/>
                  </a:lnTo>
                  <a:lnTo>
                    <a:pt x="1545" y="2236"/>
                  </a:lnTo>
                  <a:lnTo>
                    <a:pt x="1531" y="2236"/>
                  </a:lnTo>
                  <a:lnTo>
                    <a:pt x="1492" y="2241"/>
                  </a:lnTo>
                  <a:lnTo>
                    <a:pt x="1487" y="2241"/>
                  </a:lnTo>
                  <a:lnTo>
                    <a:pt x="1449" y="2246"/>
                  </a:lnTo>
                  <a:lnTo>
                    <a:pt x="1252" y="2246"/>
                  </a:lnTo>
                  <a:lnTo>
                    <a:pt x="1213" y="2241"/>
                  </a:lnTo>
                  <a:lnTo>
                    <a:pt x="1170" y="2236"/>
                  </a:lnTo>
                  <a:lnTo>
                    <a:pt x="1160" y="2236"/>
                  </a:lnTo>
                  <a:lnTo>
                    <a:pt x="1131" y="2227"/>
                  </a:lnTo>
                  <a:lnTo>
                    <a:pt x="1117" y="2227"/>
                  </a:lnTo>
                  <a:lnTo>
                    <a:pt x="1083" y="2217"/>
                  </a:lnTo>
                  <a:lnTo>
                    <a:pt x="1045" y="2208"/>
                  </a:lnTo>
                  <a:lnTo>
                    <a:pt x="1035" y="2203"/>
                  </a:lnTo>
                  <a:cubicBezTo>
                    <a:pt x="1010" y="2193"/>
                    <a:pt x="984" y="2188"/>
                    <a:pt x="959" y="2188"/>
                  </a:cubicBezTo>
                  <a:cubicBezTo>
                    <a:pt x="872" y="2188"/>
                    <a:pt x="789" y="2242"/>
                    <a:pt x="756" y="2328"/>
                  </a:cubicBezTo>
                  <a:cubicBezTo>
                    <a:pt x="717" y="2439"/>
                    <a:pt x="770" y="2564"/>
                    <a:pt x="886" y="2602"/>
                  </a:cubicBezTo>
                  <a:lnTo>
                    <a:pt x="900" y="2607"/>
                  </a:lnTo>
                  <a:lnTo>
                    <a:pt x="953" y="2626"/>
                  </a:lnTo>
                  <a:lnTo>
                    <a:pt x="1011" y="2645"/>
                  </a:lnTo>
                  <a:lnTo>
                    <a:pt x="1025" y="2645"/>
                  </a:lnTo>
                  <a:lnTo>
                    <a:pt x="1069" y="2660"/>
                  </a:lnTo>
                  <a:lnTo>
                    <a:pt x="1088" y="2660"/>
                  </a:lnTo>
                  <a:lnTo>
                    <a:pt x="1146" y="2670"/>
                  </a:lnTo>
                  <a:lnTo>
                    <a:pt x="1150" y="2670"/>
                  </a:lnTo>
                  <a:lnTo>
                    <a:pt x="1208" y="2679"/>
                  </a:lnTo>
                  <a:lnTo>
                    <a:pt x="1227" y="2679"/>
                  </a:lnTo>
                  <a:lnTo>
                    <a:pt x="1271" y="2684"/>
                  </a:lnTo>
                  <a:lnTo>
                    <a:pt x="1425" y="2684"/>
                  </a:lnTo>
                  <a:lnTo>
                    <a:pt x="1473" y="2679"/>
                  </a:lnTo>
                  <a:lnTo>
                    <a:pt x="1487" y="2679"/>
                  </a:lnTo>
                  <a:lnTo>
                    <a:pt x="1550" y="2670"/>
                  </a:lnTo>
                  <a:lnTo>
                    <a:pt x="1608" y="2660"/>
                  </a:lnTo>
                  <a:lnTo>
                    <a:pt x="1627" y="2660"/>
                  </a:lnTo>
                  <a:lnTo>
                    <a:pt x="1670" y="2645"/>
                  </a:lnTo>
                  <a:lnTo>
                    <a:pt x="1689" y="2645"/>
                  </a:lnTo>
                  <a:lnTo>
                    <a:pt x="1742" y="2626"/>
                  </a:lnTo>
                  <a:lnTo>
                    <a:pt x="1747" y="2626"/>
                  </a:lnTo>
                  <a:lnTo>
                    <a:pt x="1800" y="2607"/>
                  </a:lnTo>
                  <a:lnTo>
                    <a:pt x="1819" y="2602"/>
                  </a:lnTo>
                  <a:lnTo>
                    <a:pt x="1858" y="2588"/>
                  </a:lnTo>
                  <a:lnTo>
                    <a:pt x="1877" y="2578"/>
                  </a:lnTo>
                  <a:lnTo>
                    <a:pt x="1925" y="2554"/>
                  </a:lnTo>
                  <a:lnTo>
                    <a:pt x="1930" y="2554"/>
                  </a:lnTo>
                  <a:lnTo>
                    <a:pt x="1983" y="2530"/>
                  </a:lnTo>
                  <a:lnTo>
                    <a:pt x="1997" y="2520"/>
                  </a:lnTo>
                  <a:lnTo>
                    <a:pt x="2036" y="2501"/>
                  </a:lnTo>
                  <a:lnTo>
                    <a:pt x="2050" y="2491"/>
                  </a:lnTo>
                  <a:lnTo>
                    <a:pt x="2094" y="2463"/>
                  </a:lnTo>
                  <a:cubicBezTo>
                    <a:pt x="2936" y="1895"/>
                    <a:pt x="2873" y="639"/>
                    <a:pt x="1978" y="163"/>
                  </a:cubicBezTo>
                  <a:cubicBezTo>
                    <a:pt x="1772" y="52"/>
                    <a:pt x="1555" y="1"/>
                    <a:pt x="13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90" name="Google Shape;15390;p138"/>
          <p:cNvGrpSpPr/>
          <p:nvPr/>
        </p:nvGrpSpPr>
        <p:grpSpPr>
          <a:xfrm>
            <a:off x="5787274" y="4124003"/>
            <a:ext cx="322572" cy="321208"/>
            <a:chOff x="5787274" y="4308578"/>
            <a:chExt cx="322572" cy="321208"/>
          </a:xfrm>
        </p:grpSpPr>
        <p:sp>
          <p:nvSpPr>
            <p:cNvPr id="15391" name="Google Shape;15391;p138"/>
            <p:cNvSpPr/>
            <p:nvPr/>
          </p:nvSpPr>
          <p:spPr>
            <a:xfrm>
              <a:off x="5791942" y="4496865"/>
              <a:ext cx="56678" cy="128252"/>
            </a:xfrm>
            <a:custGeom>
              <a:avLst/>
              <a:gdLst/>
              <a:ahLst/>
              <a:cxnLst/>
              <a:rect l="l" t="t" r="r" b="b"/>
              <a:pathLst>
                <a:path w="2161" h="4890" extrusionOk="0">
                  <a:moveTo>
                    <a:pt x="308" y="1"/>
                  </a:moveTo>
                  <a:cubicBezTo>
                    <a:pt x="140" y="1"/>
                    <a:pt x="0" y="141"/>
                    <a:pt x="0" y="309"/>
                  </a:cubicBezTo>
                  <a:lnTo>
                    <a:pt x="0" y="4890"/>
                  </a:lnTo>
                  <a:lnTo>
                    <a:pt x="2161" y="4890"/>
                  </a:lnTo>
                  <a:lnTo>
                    <a:pt x="2161" y="309"/>
                  </a:lnTo>
                  <a:cubicBezTo>
                    <a:pt x="2161" y="136"/>
                    <a:pt x="2021" y="1"/>
                    <a:pt x="1848" y="1"/>
                  </a:cubicBezTo>
                  <a:close/>
                </a:path>
              </a:pathLst>
            </a:custGeom>
            <a:solidFill>
              <a:srgbClr val="A7B3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2" name="Google Shape;15392;p138"/>
            <p:cNvSpPr/>
            <p:nvPr/>
          </p:nvSpPr>
          <p:spPr>
            <a:xfrm>
              <a:off x="5791942" y="4496865"/>
              <a:ext cx="27014" cy="128252"/>
            </a:xfrm>
            <a:custGeom>
              <a:avLst/>
              <a:gdLst/>
              <a:ahLst/>
              <a:cxnLst/>
              <a:rect l="l" t="t" r="r" b="b"/>
              <a:pathLst>
                <a:path w="1030" h="4890" extrusionOk="0">
                  <a:moveTo>
                    <a:pt x="308" y="1"/>
                  </a:moveTo>
                  <a:cubicBezTo>
                    <a:pt x="140" y="1"/>
                    <a:pt x="0" y="141"/>
                    <a:pt x="0" y="309"/>
                  </a:cubicBezTo>
                  <a:lnTo>
                    <a:pt x="0" y="4890"/>
                  </a:lnTo>
                  <a:lnTo>
                    <a:pt x="722" y="4890"/>
                  </a:lnTo>
                  <a:lnTo>
                    <a:pt x="722" y="309"/>
                  </a:lnTo>
                  <a:cubicBezTo>
                    <a:pt x="722" y="141"/>
                    <a:pt x="861" y="1"/>
                    <a:pt x="1030" y="1"/>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3" name="Google Shape;15393;p138"/>
            <p:cNvSpPr/>
            <p:nvPr/>
          </p:nvSpPr>
          <p:spPr>
            <a:xfrm>
              <a:off x="5877365" y="4465208"/>
              <a:ext cx="56704" cy="159909"/>
            </a:xfrm>
            <a:custGeom>
              <a:avLst/>
              <a:gdLst/>
              <a:ahLst/>
              <a:cxnLst/>
              <a:rect l="l" t="t" r="r" b="b"/>
              <a:pathLst>
                <a:path w="2162" h="6097" extrusionOk="0">
                  <a:moveTo>
                    <a:pt x="309" y="0"/>
                  </a:moveTo>
                  <a:cubicBezTo>
                    <a:pt x="140" y="0"/>
                    <a:pt x="1" y="140"/>
                    <a:pt x="1" y="308"/>
                  </a:cubicBezTo>
                  <a:lnTo>
                    <a:pt x="1" y="6097"/>
                  </a:lnTo>
                  <a:lnTo>
                    <a:pt x="2161" y="6097"/>
                  </a:lnTo>
                  <a:lnTo>
                    <a:pt x="2161" y="308"/>
                  </a:lnTo>
                  <a:cubicBezTo>
                    <a:pt x="2161" y="140"/>
                    <a:pt x="2022" y="0"/>
                    <a:pt x="1853" y="0"/>
                  </a:cubicBez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4" name="Google Shape;15394;p138"/>
            <p:cNvSpPr/>
            <p:nvPr/>
          </p:nvSpPr>
          <p:spPr>
            <a:xfrm>
              <a:off x="5877365" y="4465208"/>
              <a:ext cx="27172" cy="159909"/>
            </a:xfrm>
            <a:custGeom>
              <a:avLst/>
              <a:gdLst/>
              <a:ahLst/>
              <a:cxnLst/>
              <a:rect l="l" t="t" r="r" b="b"/>
              <a:pathLst>
                <a:path w="1036" h="6097" extrusionOk="0">
                  <a:moveTo>
                    <a:pt x="313" y="0"/>
                  </a:moveTo>
                  <a:cubicBezTo>
                    <a:pt x="140" y="0"/>
                    <a:pt x="1" y="140"/>
                    <a:pt x="1" y="308"/>
                  </a:cubicBezTo>
                  <a:lnTo>
                    <a:pt x="1" y="6097"/>
                  </a:lnTo>
                  <a:lnTo>
                    <a:pt x="722" y="6097"/>
                  </a:lnTo>
                  <a:lnTo>
                    <a:pt x="722" y="308"/>
                  </a:lnTo>
                  <a:cubicBezTo>
                    <a:pt x="722" y="140"/>
                    <a:pt x="862" y="0"/>
                    <a:pt x="1035"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5" name="Google Shape;15395;p138"/>
            <p:cNvSpPr/>
            <p:nvPr/>
          </p:nvSpPr>
          <p:spPr>
            <a:xfrm>
              <a:off x="5962945" y="4433525"/>
              <a:ext cx="56678" cy="191592"/>
            </a:xfrm>
            <a:custGeom>
              <a:avLst/>
              <a:gdLst/>
              <a:ahLst/>
              <a:cxnLst/>
              <a:rect l="l" t="t" r="r" b="b"/>
              <a:pathLst>
                <a:path w="2161" h="7305" extrusionOk="0">
                  <a:moveTo>
                    <a:pt x="313" y="1"/>
                  </a:moveTo>
                  <a:cubicBezTo>
                    <a:pt x="140" y="1"/>
                    <a:pt x="0" y="135"/>
                    <a:pt x="0" y="308"/>
                  </a:cubicBezTo>
                  <a:lnTo>
                    <a:pt x="0" y="7305"/>
                  </a:lnTo>
                  <a:lnTo>
                    <a:pt x="2161" y="7305"/>
                  </a:lnTo>
                  <a:lnTo>
                    <a:pt x="2161" y="308"/>
                  </a:lnTo>
                  <a:cubicBezTo>
                    <a:pt x="2161" y="135"/>
                    <a:pt x="2021" y="1"/>
                    <a:pt x="1853"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6" name="Google Shape;15396;p138"/>
            <p:cNvSpPr/>
            <p:nvPr/>
          </p:nvSpPr>
          <p:spPr>
            <a:xfrm>
              <a:off x="5962945" y="4433525"/>
              <a:ext cx="27014" cy="191592"/>
            </a:xfrm>
            <a:custGeom>
              <a:avLst/>
              <a:gdLst/>
              <a:ahLst/>
              <a:cxnLst/>
              <a:rect l="l" t="t" r="r" b="b"/>
              <a:pathLst>
                <a:path w="1030" h="7305" extrusionOk="0">
                  <a:moveTo>
                    <a:pt x="308" y="1"/>
                  </a:moveTo>
                  <a:cubicBezTo>
                    <a:pt x="140" y="1"/>
                    <a:pt x="0" y="135"/>
                    <a:pt x="0" y="308"/>
                  </a:cubicBezTo>
                  <a:lnTo>
                    <a:pt x="0" y="7305"/>
                  </a:lnTo>
                  <a:lnTo>
                    <a:pt x="722" y="7305"/>
                  </a:lnTo>
                  <a:lnTo>
                    <a:pt x="722" y="308"/>
                  </a:lnTo>
                  <a:cubicBezTo>
                    <a:pt x="722" y="135"/>
                    <a:pt x="861" y="1"/>
                    <a:pt x="1030" y="1"/>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7" name="Google Shape;15397;p138"/>
            <p:cNvSpPr/>
            <p:nvPr/>
          </p:nvSpPr>
          <p:spPr>
            <a:xfrm>
              <a:off x="6048499" y="4401843"/>
              <a:ext cx="56573" cy="223275"/>
            </a:xfrm>
            <a:custGeom>
              <a:avLst/>
              <a:gdLst/>
              <a:ahLst/>
              <a:cxnLst/>
              <a:rect l="l" t="t" r="r" b="b"/>
              <a:pathLst>
                <a:path w="2157" h="8513" extrusionOk="0">
                  <a:moveTo>
                    <a:pt x="308" y="1"/>
                  </a:moveTo>
                  <a:cubicBezTo>
                    <a:pt x="140" y="1"/>
                    <a:pt x="0" y="135"/>
                    <a:pt x="0" y="309"/>
                  </a:cubicBezTo>
                  <a:lnTo>
                    <a:pt x="0" y="8513"/>
                  </a:lnTo>
                  <a:lnTo>
                    <a:pt x="2156" y="8513"/>
                  </a:lnTo>
                  <a:lnTo>
                    <a:pt x="2156" y="309"/>
                  </a:lnTo>
                  <a:cubicBezTo>
                    <a:pt x="2156" y="135"/>
                    <a:pt x="2021" y="1"/>
                    <a:pt x="1848"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8" name="Google Shape;15398;p138"/>
            <p:cNvSpPr/>
            <p:nvPr/>
          </p:nvSpPr>
          <p:spPr>
            <a:xfrm>
              <a:off x="6048499" y="4401843"/>
              <a:ext cx="27041" cy="223275"/>
            </a:xfrm>
            <a:custGeom>
              <a:avLst/>
              <a:gdLst/>
              <a:ahLst/>
              <a:cxnLst/>
              <a:rect l="l" t="t" r="r" b="b"/>
              <a:pathLst>
                <a:path w="1031" h="8513" extrusionOk="0">
                  <a:moveTo>
                    <a:pt x="308" y="1"/>
                  </a:moveTo>
                  <a:cubicBezTo>
                    <a:pt x="135" y="1"/>
                    <a:pt x="0" y="135"/>
                    <a:pt x="0" y="309"/>
                  </a:cubicBezTo>
                  <a:lnTo>
                    <a:pt x="0" y="8513"/>
                  </a:lnTo>
                  <a:lnTo>
                    <a:pt x="722" y="8513"/>
                  </a:lnTo>
                  <a:lnTo>
                    <a:pt x="722" y="309"/>
                  </a:lnTo>
                  <a:cubicBezTo>
                    <a:pt x="722" y="135"/>
                    <a:pt x="857" y="1"/>
                    <a:pt x="1030"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9" name="Google Shape;15399;p138"/>
            <p:cNvSpPr/>
            <p:nvPr/>
          </p:nvSpPr>
          <p:spPr>
            <a:xfrm>
              <a:off x="5805554" y="4313246"/>
              <a:ext cx="290811" cy="117289"/>
            </a:xfrm>
            <a:custGeom>
              <a:avLst/>
              <a:gdLst/>
              <a:ahLst/>
              <a:cxnLst/>
              <a:rect l="l" t="t" r="r" b="b"/>
              <a:pathLst>
                <a:path w="11088" h="4472" extrusionOk="0">
                  <a:moveTo>
                    <a:pt x="8910" y="1"/>
                  </a:moveTo>
                  <a:cubicBezTo>
                    <a:pt x="8751" y="1"/>
                    <a:pt x="8658" y="176"/>
                    <a:pt x="8749" y="304"/>
                  </a:cubicBezTo>
                  <a:lnTo>
                    <a:pt x="9061" y="756"/>
                  </a:lnTo>
                  <a:cubicBezTo>
                    <a:pt x="8003" y="1392"/>
                    <a:pt x="4615" y="3177"/>
                    <a:pt x="1" y="3177"/>
                  </a:cubicBezTo>
                  <a:lnTo>
                    <a:pt x="1" y="4471"/>
                  </a:lnTo>
                  <a:cubicBezTo>
                    <a:pt x="2513" y="4461"/>
                    <a:pt x="5000" y="3980"/>
                    <a:pt x="7329" y="3047"/>
                  </a:cubicBezTo>
                  <a:cubicBezTo>
                    <a:pt x="8186" y="2705"/>
                    <a:pt x="9013" y="2296"/>
                    <a:pt x="9802" y="1825"/>
                  </a:cubicBezTo>
                  <a:lnTo>
                    <a:pt x="10081" y="2224"/>
                  </a:lnTo>
                  <a:cubicBezTo>
                    <a:pt x="10121" y="2282"/>
                    <a:pt x="10182" y="2310"/>
                    <a:pt x="10242" y="2310"/>
                  </a:cubicBezTo>
                  <a:cubicBezTo>
                    <a:pt x="10320" y="2310"/>
                    <a:pt x="10398" y="2263"/>
                    <a:pt x="10428" y="2176"/>
                  </a:cubicBezTo>
                  <a:lnTo>
                    <a:pt x="11044" y="323"/>
                  </a:lnTo>
                  <a:cubicBezTo>
                    <a:pt x="11087" y="203"/>
                    <a:pt x="10996" y="73"/>
                    <a:pt x="10866" y="68"/>
                  </a:cubicBezTo>
                  <a:lnTo>
                    <a:pt x="8917" y="1"/>
                  </a:lnTo>
                  <a:cubicBezTo>
                    <a:pt x="8915" y="1"/>
                    <a:pt x="8913" y="1"/>
                    <a:pt x="8910" y="1"/>
                  </a:cubicBezTo>
                  <a:close/>
                </a:path>
              </a:pathLst>
            </a:custGeom>
            <a:solidFill>
              <a:srgbClr val="9EAE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0" name="Google Shape;15400;p138"/>
            <p:cNvSpPr/>
            <p:nvPr/>
          </p:nvSpPr>
          <p:spPr>
            <a:xfrm>
              <a:off x="5787274" y="4492196"/>
              <a:ext cx="66146" cy="137589"/>
            </a:xfrm>
            <a:custGeom>
              <a:avLst/>
              <a:gdLst/>
              <a:ahLst/>
              <a:cxnLst/>
              <a:rect l="l" t="t" r="r" b="b"/>
              <a:pathLst>
                <a:path w="2522" h="5246" extrusionOk="0">
                  <a:moveTo>
                    <a:pt x="2031" y="357"/>
                  </a:moveTo>
                  <a:cubicBezTo>
                    <a:pt x="2098" y="357"/>
                    <a:pt x="2156" y="415"/>
                    <a:pt x="2156" y="487"/>
                  </a:cubicBezTo>
                  <a:lnTo>
                    <a:pt x="2156" y="4885"/>
                  </a:lnTo>
                  <a:lnTo>
                    <a:pt x="361" y="4885"/>
                  </a:lnTo>
                  <a:lnTo>
                    <a:pt x="361" y="487"/>
                  </a:lnTo>
                  <a:cubicBezTo>
                    <a:pt x="361" y="415"/>
                    <a:pt x="419" y="357"/>
                    <a:pt x="491" y="357"/>
                  </a:cubicBezTo>
                  <a:close/>
                  <a:moveTo>
                    <a:pt x="482" y="1"/>
                  </a:moveTo>
                  <a:cubicBezTo>
                    <a:pt x="217" y="1"/>
                    <a:pt x="0" y="220"/>
                    <a:pt x="0" y="487"/>
                  </a:cubicBezTo>
                  <a:lnTo>
                    <a:pt x="0" y="5068"/>
                  </a:lnTo>
                  <a:cubicBezTo>
                    <a:pt x="0" y="5164"/>
                    <a:pt x="82" y="5246"/>
                    <a:pt x="183" y="5246"/>
                  </a:cubicBezTo>
                  <a:lnTo>
                    <a:pt x="2339" y="5246"/>
                  </a:lnTo>
                  <a:cubicBezTo>
                    <a:pt x="2440" y="5246"/>
                    <a:pt x="2521" y="5164"/>
                    <a:pt x="2521" y="5068"/>
                  </a:cubicBezTo>
                  <a:lnTo>
                    <a:pt x="2521" y="487"/>
                  </a:lnTo>
                  <a:cubicBezTo>
                    <a:pt x="2517" y="220"/>
                    <a:pt x="2305" y="1"/>
                    <a:pt x="2039" y="1"/>
                  </a:cubicBezTo>
                  <a:cubicBezTo>
                    <a:pt x="2036" y="1"/>
                    <a:pt x="2034" y="1"/>
                    <a:pt x="2031" y="1"/>
                  </a:cubicBezTo>
                  <a:lnTo>
                    <a:pt x="491" y="1"/>
                  </a:lnTo>
                  <a:cubicBezTo>
                    <a:pt x="488" y="1"/>
                    <a:pt x="485" y="1"/>
                    <a:pt x="4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1" name="Google Shape;15401;p138"/>
            <p:cNvSpPr/>
            <p:nvPr/>
          </p:nvSpPr>
          <p:spPr>
            <a:xfrm>
              <a:off x="5872697" y="4460409"/>
              <a:ext cx="66172" cy="169377"/>
            </a:xfrm>
            <a:custGeom>
              <a:avLst/>
              <a:gdLst/>
              <a:ahLst/>
              <a:cxnLst/>
              <a:rect l="l" t="t" r="r" b="b"/>
              <a:pathLst>
                <a:path w="2523" h="6458" extrusionOk="0">
                  <a:moveTo>
                    <a:pt x="2031" y="361"/>
                  </a:moveTo>
                  <a:cubicBezTo>
                    <a:pt x="2099" y="361"/>
                    <a:pt x="2161" y="419"/>
                    <a:pt x="2161" y="491"/>
                  </a:cubicBezTo>
                  <a:lnTo>
                    <a:pt x="2161" y="6097"/>
                  </a:lnTo>
                  <a:lnTo>
                    <a:pt x="362" y="6097"/>
                  </a:lnTo>
                  <a:lnTo>
                    <a:pt x="362" y="491"/>
                  </a:lnTo>
                  <a:cubicBezTo>
                    <a:pt x="362" y="419"/>
                    <a:pt x="419" y="361"/>
                    <a:pt x="491" y="361"/>
                  </a:cubicBezTo>
                  <a:close/>
                  <a:moveTo>
                    <a:pt x="491" y="0"/>
                  </a:moveTo>
                  <a:cubicBezTo>
                    <a:pt x="222" y="0"/>
                    <a:pt x="1" y="222"/>
                    <a:pt x="1" y="491"/>
                  </a:cubicBezTo>
                  <a:lnTo>
                    <a:pt x="1" y="6280"/>
                  </a:lnTo>
                  <a:cubicBezTo>
                    <a:pt x="1" y="6381"/>
                    <a:pt x="82" y="6458"/>
                    <a:pt x="184" y="6458"/>
                  </a:cubicBezTo>
                  <a:lnTo>
                    <a:pt x="2339" y="6458"/>
                  </a:lnTo>
                  <a:cubicBezTo>
                    <a:pt x="2440" y="6458"/>
                    <a:pt x="2522" y="6381"/>
                    <a:pt x="2522" y="6280"/>
                  </a:cubicBezTo>
                  <a:lnTo>
                    <a:pt x="2522" y="491"/>
                  </a:lnTo>
                  <a:cubicBezTo>
                    <a:pt x="2522" y="222"/>
                    <a:pt x="2301" y="0"/>
                    <a:pt x="20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2" name="Google Shape;15402;p138"/>
            <p:cNvSpPr/>
            <p:nvPr/>
          </p:nvSpPr>
          <p:spPr>
            <a:xfrm>
              <a:off x="5958277" y="4428726"/>
              <a:ext cx="66015" cy="201060"/>
            </a:xfrm>
            <a:custGeom>
              <a:avLst/>
              <a:gdLst/>
              <a:ahLst/>
              <a:cxnLst/>
              <a:rect l="l" t="t" r="r" b="b"/>
              <a:pathLst>
                <a:path w="2517" h="7666" extrusionOk="0">
                  <a:moveTo>
                    <a:pt x="2031" y="362"/>
                  </a:moveTo>
                  <a:cubicBezTo>
                    <a:pt x="2098" y="362"/>
                    <a:pt x="2156" y="419"/>
                    <a:pt x="2156" y="491"/>
                  </a:cubicBezTo>
                  <a:lnTo>
                    <a:pt x="2156" y="7305"/>
                  </a:lnTo>
                  <a:lnTo>
                    <a:pt x="361" y="7305"/>
                  </a:lnTo>
                  <a:lnTo>
                    <a:pt x="361" y="491"/>
                  </a:lnTo>
                  <a:cubicBezTo>
                    <a:pt x="361" y="419"/>
                    <a:pt x="419" y="362"/>
                    <a:pt x="486" y="362"/>
                  </a:cubicBezTo>
                  <a:close/>
                  <a:moveTo>
                    <a:pt x="486" y="1"/>
                  </a:moveTo>
                  <a:cubicBezTo>
                    <a:pt x="217" y="1"/>
                    <a:pt x="0" y="222"/>
                    <a:pt x="0" y="491"/>
                  </a:cubicBezTo>
                  <a:lnTo>
                    <a:pt x="0" y="7488"/>
                  </a:lnTo>
                  <a:cubicBezTo>
                    <a:pt x="0" y="7589"/>
                    <a:pt x="82" y="7666"/>
                    <a:pt x="178" y="7666"/>
                  </a:cubicBezTo>
                  <a:lnTo>
                    <a:pt x="2339" y="7666"/>
                  </a:lnTo>
                  <a:cubicBezTo>
                    <a:pt x="2435" y="7666"/>
                    <a:pt x="2517" y="7589"/>
                    <a:pt x="2517" y="7488"/>
                  </a:cubicBezTo>
                  <a:lnTo>
                    <a:pt x="2517" y="491"/>
                  </a:lnTo>
                  <a:cubicBezTo>
                    <a:pt x="2517" y="222"/>
                    <a:pt x="2300" y="1"/>
                    <a:pt x="20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3" name="Google Shape;15403;p138"/>
            <p:cNvSpPr/>
            <p:nvPr/>
          </p:nvSpPr>
          <p:spPr>
            <a:xfrm>
              <a:off x="6043831" y="4397043"/>
              <a:ext cx="66015" cy="232743"/>
            </a:xfrm>
            <a:custGeom>
              <a:avLst/>
              <a:gdLst/>
              <a:ahLst/>
              <a:cxnLst/>
              <a:rect l="l" t="t" r="r" b="b"/>
              <a:pathLst>
                <a:path w="2517" h="8874" extrusionOk="0">
                  <a:moveTo>
                    <a:pt x="2026" y="362"/>
                  </a:moveTo>
                  <a:cubicBezTo>
                    <a:pt x="2098" y="362"/>
                    <a:pt x="2156" y="420"/>
                    <a:pt x="2156" y="492"/>
                  </a:cubicBezTo>
                  <a:lnTo>
                    <a:pt x="2156" y="8513"/>
                  </a:lnTo>
                  <a:lnTo>
                    <a:pt x="356" y="8513"/>
                  </a:lnTo>
                  <a:lnTo>
                    <a:pt x="356" y="492"/>
                  </a:lnTo>
                  <a:cubicBezTo>
                    <a:pt x="356" y="420"/>
                    <a:pt x="414" y="362"/>
                    <a:pt x="486" y="362"/>
                  </a:cubicBezTo>
                  <a:close/>
                  <a:moveTo>
                    <a:pt x="486" y="1"/>
                  </a:moveTo>
                  <a:cubicBezTo>
                    <a:pt x="217" y="1"/>
                    <a:pt x="0" y="222"/>
                    <a:pt x="0" y="492"/>
                  </a:cubicBezTo>
                  <a:lnTo>
                    <a:pt x="0" y="8696"/>
                  </a:lnTo>
                  <a:cubicBezTo>
                    <a:pt x="0" y="8792"/>
                    <a:pt x="77" y="8874"/>
                    <a:pt x="178" y="8874"/>
                  </a:cubicBezTo>
                  <a:lnTo>
                    <a:pt x="2334" y="8874"/>
                  </a:lnTo>
                  <a:cubicBezTo>
                    <a:pt x="2435" y="8874"/>
                    <a:pt x="2517" y="8792"/>
                    <a:pt x="2517" y="8696"/>
                  </a:cubicBezTo>
                  <a:lnTo>
                    <a:pt x="2517" y="492"/>
                  </a:lnTo>
                  <a:cubicBezTo>
                    <a:pt x="2517" y="222"/>
                    <a:pt x="2296" y="1"/>
                    <a:pt x="20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4" name="Google Shape;15404;p138"/>
            <p:cNvSpPr/>
            <p:nvPr/>
          </p:nvSpPr>
          <p:spPr>
            <a:xfrm>
              <a:off x="5848856" y="4308578"/>
              <a:ext cx="252912" cy="90144"/>
            </a:xfrm>
            <a:custGeom>
              <a:avLst/>
              <a:gdLst/>
              <a:ahLst/>
              <a:cxnLst/>
              <a:rect l="l" t="t" r="r" b="b"/>
              <a:pathLst>
                <a:path w="9643" h="3437" extrusionOk="0">
                  <a:moveTo>
                    <a:pt x="7258" y="1"/>
                  </a:moveTo>
                  <a:cubicBezTo>
                    <a:pt x="6958" y="1"/>
                    <a:pt x="6778" y="341"/>
                    <a:pt x="6948" y="593"/>
                  </a:cubicBezTo>
                  <a:lnTo>
                    <a:pt x="7155" y="881"/>
                  </a:lnTo>
                  <a:cubicBezTo>
                    <a:pt x="6102" y="1493"/>
                    <a:pt x="3619" y="2720"/>
                    <a:pt x="236" y="3076"/>
                  </a:cubicBezTo>
                  <a:cubicBezTo>
                    <a:pt x="0" y="3090"/>
                    <a:pt x="14" y="3437"/>
                    <a:pt x="241" y="3437"/>
                  </a:cubicBezTo>
                  <a:cubicBezTo>
                    <a:pt x="246" y="3437"/>
                    <a:pt x="251" y="3437"/>
                    <a:pt x="255" y="3436"/>
                  </a:cubicBezTo>
                  <a:lnTo>
                    <a:pt x="275" y="3436"/>
                  </a:lnTo>
                  <a:cubicBezTo>
                    <a:pt x="3922" y="3052"/>
                    <a:pt x="6549" y="1671"/>
                    <a:pt x="7507" y="1098"/>
                  </a:cubicBezTo>
                  <a:cubicBezTo>
                    <a:pt x="7593" y="1045"/>
                    <a:pt x="7622" y="925"/>
                    <a:pt x="7559" y="838"/>
                  </a:cubicBezTo>
                  <a:lnTo>
                    <a:pt x="7247" y="386"/>
                  </a:lnTo>
                  <a:cubicBezTo>
                    <a:pt x="7237" y="376"/>
                    <a:pt x="7247" y="362"/>
                    <a:pt x="7261" y="362"/>
                  </a:cubicBezTo>
                  <a:lnTo>
                    <a:pt x="9210" y="429"/>
                  </a:lnTo>
                  <a:cubicBezTo>
                    <a:pt x="9220" y="434"/>
                    <a:pt x="9229" y="444"/>
                    <a:pt x="9224" y="453"/>
                  </a:cubicBezTo>
                  <a:lnTo>
                    <a:pt x="8608" y="2301"/>
                  </a:lnTo>
                  <a:cubicBezTo>
                    <a:pt x="8606" y="2309"/>
                    <a:pt x="8600" y="2312"/>
                    <a:pt x="8594" y="2312"/>
                  </a:cubicBezTo>
                  <a:cubicBezTo>
                    <a:pt x="8589" y="2312"/>
                    <a:pt x="8584" y="2310"/>
                    <a:pt x="8580" y="2306"/>
                  </a:cubicBezTo>
                  <a:lnTo>
                    <a:pt x="8300" y="1906"/>
                  </a:lnTo>
                  <a:cubicBezTo>
                    <a:pt x="8266" y="1856"/>
                    <a:pt x="8209" y="1829"/>
                    <a:pt x="8151" y="1829"/>
                  </a:cubicBezTo>
                  <a:cubicBezTo>
                    <a:pt x="8120" y="1829"/>
                    <a:pt x="8089" y="1837"/>
                    <a:pt x="8060" y="1853"/>
                  </a:cubicBezTo>
                  <a:cubicBezTo>
                    <a:pt x="7391" y="2258"/>
                    <a:pt x="6693" y="2609"/>
                    <a:pt x="5976" y="2912"/>
                  </a:cubicBezTo>
                  <a:cubicBezTo>
                    <a:pt x="5768" y="2987"/>
                    <a:pt x="5855" y="3267"/>
                    <a:pt x="6029" y="3267"/>
                  </a:cubicBezTo>
                  <a:cubicBezTo>
                    <a:pt x="6056" y="3267"/>
                    <a:pt x="6085" y="3260"/>
                    <a:pt x="6116" y="3244"/>
                  </a:cubicBezTo>
                  <a:cubicBezTo>
                    <a:pt x="6799" y="2955"/>
                    <a:pt x="7463" y="2623"/>
                    <a:pt x="8098" y="2248"/>
                  </a:cubicBezTo>
                  <a:lnTo>
                    <a:pt x="8281" y="2513"/>
                  </a:lnTo>
                  <a:cubicBezTo>
                    <a:pt x="8358" y="2621"/>
                    <a:pt x="8475" y="2672"/>
                    <a:pt x="8590" y="2672"/>
                  </a:cubicBezTo>
                  <a:cubicBezTo>
                    <a:pt x="8742" y="2672"/>
                    <a:pt x="8893" y="2583"/>
                    <a:pt x="8950" y="2416"/>
                  </a:cubicBezTo>
                  <a:lnTo>
                    <a:pt x="9566" y="564"/>
                  </a:lnTo>
                  <a:cubicBezTo>
                    <a:pt x="9643" y="328"/>
                    <a:pt x="9475" y="78"/>
                    <a:pt x="9220" y="68"/>
                  </a:cubicBezTo>
                  <a:lnTo>
                    <a:pt x="7271" y="1"/>
                  </a:lnTo>
                  <a:cubicBezTo>
                    <a:pt x="7267" y="1"/>
                    <a:pt x="7262" y="1"/>
                    <a:pt x="72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5" name="Google Shape;15405;p138"/>
            <p:cNvSpPr/>
            <p:nvPr/>
          </p:nvSpPr>
          <p:spPr>
            <a:xfrm>
              <a:off x="5800886" y="4390722"/>
              <a:ext cx="194975" cy="44482"/>
            </a:xfrm>
            <a:custGeom>
              <a:avLst/>
              <a:gdLst/>
              <a:ahLst/>
              <a:cxnLst/>
              <a:rect l="l" t="t" r="r" b="b"/>
              <a:pathLst>
                <a:path w="7434" h="1696" extrusionOk="0">
                  <a:moveTo>
                    <a:pt x="1367" y="1"/>
                  </a:moveTo>
                  <a:cubicBezTo>
                    <a:pt x="1362" y="1"/>
                    <a:pt x="1358" y="1"/>
                    <a:pt x="1353" y="1"/>
                  </a:cubicBezTo>
                  <a:cubicBezTo>
                    <a:pt x="958" y="30"/>
                    <a:pt x="569" y="40"/>
                    <a:pt x="179" y="40"/>
                  </a:cubicBezTo>
                  <a:cubicBezTo>
                    <a:pt x="83" y="40"/>
                    <a:pt x="1" y="122"/>
                    <a:pt x="1" y="223"/>
                  </a:cubicBezTo>
                  <a:lnTo>
                    <a:pt x="1" y="1517"/>
                  </a:lnTo>
                  <a:cubicBezTo>
                    <a:pt x="1" y="1618"/>
                    <a:pt x="83" y="1695"/>
                    <a:pt x="179" y="1695"/>
                  </a:cubicBezTo>
                  <a:cubicBezTo>
                    <a:pt x="2585" y="1690"/>
                    <a:pt x="4967" y="1248"/>
                    <a:pt x="7218" y="401"/>
                  </a:cubicBezTo>
                  <a:cubicBezTo>
                    <a:pt x="7433" y="333"/>
                    <a:pt x="7353" y="45"/>
                    <a:pt x="7172" y="45"/>
                  </a:cubicBezTo>
                  <a:cubicBezTo>
                    <a:pt x="7146" y="45"/>
                    <a:pt x="7118" y="51"/>
                    <a:pt x="7088" y="64"/>
                  </a:cubicBezTo>
                  <a:cubicBezTo>
                    <a:pt x="4938" y="877"/>
                    <a:pt x="2662" y="1305"/>
                    <a:pt x="362" y="1334"/>
                  </a:cubicBezTo>
                  <a:lnTo>
                    <a:pt x="362" y="401"/>
                  </a:lnTo>
                  <a:cubicBezTo>
                    <a:pt x="694" y="401"/>
                    <a:pt x="1040" y="386"/>
                    <a:pt x="1372" y="362"/>
                  </a:cubicBezTo>
                  <a:cubicBezTo>
                    <a:pt x="1608" y="348"/>
                    <a:pt x="1590" y="1"/>
                    <a:pt x="13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06" name="Google Shape;15406;p138"/>
          <p:cNvGrpSpPr/>
          <p:nvPr/>
        </p:nvGrpSpPr>
        <p:grpSpPr>
          <a:xfrm>
            <a:off x="7139485" y="4105093"/>
            <a:ext cx="253200" cy="360418"/>
            <a:chOff x="7139485" y="4289668"/>
            <a:chExt cx="253200" cy="360418"/>
          </a:xfrm>
        </p:grpSpPr>
        <p:sp>
          <p:nvSpPr>
            <p:cNvPr id="15407" name="Google Shape;15407;p138"/>
            <p:cNvSpPr/>
            <p:nvPr/>
          </p:nvSpPr>
          <p:spPr>
            <a:xfrm>
              <a:off x="7243477" y="4402105"/>
              <a:ext cx="50881" cy="50750"/>
            </a:xfrm>
            <a:custGeom>
              <a:avLst/>
              <a:gdLst/>
              <a:ahLst/>
              <a:cxnLst/>
              <a:rect l="l" t="t" r="r" b="b"/>
              <a:pathLst>
                <a:path w="1940" h="1935" extrusionOk="0">
                  <a:moveTo>
                    <a:pt x="1" y="0"/>
                  </a:moveTo>
                  <a:lnTo>
                    <a:pt x="1" y="1935"/>
                  </a:lnTo>
                  <a:lnTo>
                    <a:pt x="1940" y="1935"/>
                  </a:lnTo>
                  <a:lnTo>
                    <a:pt x="1940"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8" name="Google Shape;15408;p138"/>
            <p:cNvSpPr/>
            <p:nvPr/>
          </p:nvSpPr>
          <p:spPr>
            <a:xfrm>
              <a:off x="7243477" y="4402105"/>
              <a:ext cx="50881" cy="33912"/>
            </a:xfrm>
            <a:custGeom>
              <a:avLst/>
              <a:gdLst/>
              <a:ahLst/>
              <a:cxnLst/>
              <a:rect l="l" t="t" r="r" b="b"/>
              <a:pathLst>
                <a:path w="1940" h="1293" extrusionOk="0">
                  <a:moveTo>
                    <a:pt x="1" y="0"/>
                  </a:moveTo>
                  <a:lnTo>
                    <a:pt x="1" y="1083"/>
                  </a:lnTo>
                  <a:cubicBezTo>
                    <a:pt x="309" y="1223"/>
                    <a:pt x="640" y="1292"/>
                    <a:pt x="970" y="1292"/>
                  </a:cubicBezTo>
                  <a:cubicBezTo>
                    <a:pt x="1301" y="1292"/>
                    <a:pt x="1632" y="1223"/>
                    <a:pt x="1940" y="1083"/>
                  </a:cubicBezTo>
                  <a:lnTo>
                    <a:pt x="1940"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9" name="Google Shape;15409;p138"/>
            <p:cNvSpPr/>
            <p:nvPr/>
          </p:nvSpPr>
          <p:spPr>
            <a:xfrm>
              <a:off x="7189842" y="4435912"/>
              <a:ext cx="158152" cy="73489"/>
            </a:xfrm>
            <a:custGeom>
              <a:avLst/>
              <a:gdLst/>
              <a:ahLst/>
              <a:cxnLst/>
              <a:rect l="l" t="t" r="r" b="b"/>
              <a:pathLst>
                <a:path w="6030" h="2802" extrusionOk="0">
                  <a:moveTo>
                    <a:pt x="2156" y="1"/>
                  </a:moveTo>
                  <a:lnTo>
                    <a:pt x="617" y="463"/>
                  </a:lnTo>
                  <a:cubicBezTo>
                    <a:pt x="251" y="574"/>
                    <a:pt x="1" y="906"/>
                    <a:pt x="6" y="1290"/>
                  </a:cubicBezTo>
                  <a:lnTo>
                    <a:pt x="6" y="2801"/>
                  </a:lnTo>
                  <a:lnTo>
                    <a:pt x="6030" y="2801"/>
                  </a:lnTo>
                  <a:lnTo>
                    <a:pt x="6030" y="1290"/>
                  </a:lnTo>
                  <a:cubicBezTo>
                    <a:pt x="6030" y="906"/>
                    <a:pt x="5780" y="574"/>
                    <a:pt x="5414" y="463"/>
                  </a:cubicBezTo>
                  <a:lnTo>
                    <a:pt x="3879" y="1"/>
                  </a:lnTo>
                  <a:lnTo>
                    <a:pt x="3018" y="646"/>
                  </a:lnTo>
                  <a:lnTo>
                    <a:pt x="2156" y="1"/>
                  </a:ln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0" name="Google Shape;15410;p138"/>
            <p:cNvSpPr/>
            <p:nvPr/>
          </p:nvSpPr>
          <p:spPr>
            <a:xfrm>
              <a:off x="7189973" y="4456868"/>
              <a:ext cx="28168" cy="52534"/>
            </a:xfrm>
            <a:custGeom>
              <a:avLst/>
              <a:gdLst/>
              <a:ahLst/>
              <a:cxnLst/>
              <a:rect l="l" t="t" r="r" b="b"/>
              <a:pathLst>
                <a:path w="1074" h="2003" extrusionOk="0">
                  <a:moveTo>
                    <a:pt x="150" y="1"/>
                  </a:moveTo>
                  <a:cubicBezTo>
                    <a:pt x="54" y="145"/>
                    <a:pt x="1" y="313"/>
                    <a:pt x="1" y="491"/>
                  </a:cubicBezTo>
                  <a:lnTo>
                    <a:pt x="1" y="2002"/>
                  </a:lnTo>
                  <a:lnTo>
                    <a:pt x="1074" y="2002"/>
                  </a:lnTo>
                  <a:lnTo>
                    <a:pt x="1074" y="1194"/>
                  </a:lnTo>
                  <a:cubicBezTo>
                    <a:pt x="1074" y="1021"/>
                    <a:pt x="1006" y="857"/>
                    <a:pt x="886" y="737"/>
                  </a:cubicBezTo>
                  <a:lnTo>
                    <a:pt x="150" y="1"/>
                  </a:lnTo>
                  <a:close/>
                </a:path>
              </a:pathLst>
            </a:custGeom>
            <a:solidFill>
              <a:srgbClr val="677C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1" name="Google Shape;15411;p138"/>
            <p:cNvSpPr/>
            <p:nvPr/>
          </p:nvSpPr>
          <p:spPr>
            <a:xfrm>
              <a:off x="7319720" y="4456868"/>
              <a:ext cx="28273" cy="52534"/>
            </a:xfrm>
            <a:custGeom>
              <a:avLst/>
              <a:gdLst/>
              <a:ahLst/>
              <a:cxnLst/>
              <a:rect l="l" t="t" r="r" b="b"/>
              <a:pathLst>
                <a:path w="1078" h="2003" extrusionOk="0">
                  <a:moveTo>
                    <a:pt x="924" y="1"/>
                  </a:moveTo>
                  <a:lnTo>
                    <a:pt x="188" y="737"/>
                  </a:lnTo>
                  <a:cubicBezTo>
                    <a:pt x="67" y="857"/>
                    <a:pt x="0" y="1021"/>
                    <a:pt x="0" y="1194"/>
                  </a:cubicBezTo>
                  <a:lnTo>
                    <a:pt x="0" y="2002"/>
                  </a:lnTo>
                  <a:lnTo>
                    <a:pt x="1078" y="2002"/>
                  </a:lnTo>
                  <a:lnTo>
                    <a:pt x="1078" y="491"/>
                  </a:lnTo>
                  <a:cubicBezTo>
                    <a:pt x="1078" y="313"/>
                    <a:pt x="1020" y="145"/>
                    <a:pt x="924" y="1"/>
                  </a:cubicBezTo>
                  <a:close/>
                </a:path>
              </a:pathLst>
            </a:custGeom>
            <a:solidFill>
              <a:srgbClr val="677C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2" name="Google Shape;15412;p138"/>
            <p:cNvSpPr/>
            <p:nvPr/>
          </p:nvSpPr>
          <p:spPr>
            <a:xfrm>
              <a:off x="7223806" y="4334464"/>
              <a:ext cx="90380" cy="84584"/>
            </a:xfrm>
            <a:custGeom>
              <a:avLst/>
              <a:gdLst/>
              <a:ahLst/>
              <a:cxnLst/>
              <a:rect l="l" t="t" r="r" b="b"/>
              <a:pathLst>
                <a:path w="3446" h="3225" extrusionOk="0">
                  <a:moveTo>
                    <a:pt x="0" y="0"/>
                  </a:moveTo>
                  <a:lnTo>
                    <a:pt x="0" y="1502"/>
                  </a:lnTo>
                  <a:cubicBezTo>
                    <a:pt x="0" y="2454"/>
                    <a:pt x="770" y="3224"/>
                    <a:pt x="1723" y="3224"/>
                  </a:cubicBezTo>
                  <a:cubicBezTo>
                    <a:pt x="2671" y="3224"/>
                    <a:pt x="3445" y="2454"/>
                    <a:pt x="3445" y="1502"/>
                  </a:cubicBezTo>
                  <a:lnTo>
                    <a:pt x="3445" y="0"/>
                  </a:ln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3" name="Google Shape;15413;p138"/>
            <p:cNvSpPr/>
            <p:nvPr/>
          </p:nvSpPr>
          <p:spPr>
            <a:xfrm>
              <a:off x="7223806" y="4334333"/>
              <a:ext cx="43433" cy="84584"/>
            </a:xfrm>
            <a:custGeom>
              <a:avLst/>
              <a:gdLst/>
              <a:ahLst/>
              <a:cxnLst/>
              <a:rect l="l" t="t" r="r" b="b"/>
              <a:pathLst>
                <a:path w="1656" h="3225" extrusionOk="0">
                  <a:moveTo>
                    <a:pt x="0" y="0"/>
                  </a:moveTo>
                  <a:lnTo>
                    <a:pt x="0" y="1507"/>
                  </a:lnTo>
                  <a:cubicBezTo>
                    <a:pt x="0" y="2430"/>
                    <a:pt x="732" y="3191"/>
                    <a:pt x="1655" y="3224"/>
                  </a:cubicBezTo>
                  <a:cubicBezTo>
                    <a:pt x="1290" y="2897"/>
                    <a:pt x="1073" y="2430"/>
                    <a:pt x="1073" y="1940"/>
                  </a:cubicBezTo>
                  <a:lnTo>
                    <a:pt x="1073"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4" name="Google Shape;15414;p138"/>
            <p:cNvSpPr/>
            <p:nvPr/>
          </p:nvSpPr>
          <p:spPr>
            <a:xfrm>
              <a:off x="7218246" y="4294834"/>
              <a:ext cx="101605" cy="73463"/>
            </a:xfrm>
            <a:custGeom>
              <a:avLst/>
              <a:gdLst/>
              <a:ahLst/>
              <a:cxnLst/>
              <a:rect l="l" t="t" r="r" b="b"/>
              <a:pathLst>
                <a:path w="3874" h="2801" extrusionOk="0">
                  <a:moveTo>
                    <a:pt x="1290" y="0"/>
                  </a:moveTo>
                  <a:cubicBezTo>
                    <a:pt x="578" y="0"/>
                    <a:pt x="0" y="578"/>
                    <a:pt x="0" y="1290"/>
                  </a:cubicBezTo>
                  <a:lnTo>
                    <a:pt x="0" y="1896"/>
                  </a:lnTo>
                  <a:cubicBezTo>
                    <a:pt x="0" y="2065"/>
                    <a:pt x="39" y="2228"/>
                    <a:pt x="111" y="2377"/>
                  </a:cubicBezTo>
                  <a:lnTo>
                    <a:pt x="212" y="2584"/>
                  </a:lnTo>
                  <a:lnTo>
                    <a:pt x="212" y="2801"/>
                  </a:lnTo>
                  <a:lnTo>
                    <a:pt x="563" y="2681"/>
                  </a:lnTo>
                  <a:cubicBezTo>
                    <a:pt x="737" y="2623"/>
                    <a:pt x="857" y="2459"/>
                    <a:pt x="857" y="2272"/>
                  </a:cubicBezTo>
                  <a:lnTo>
                    <a:pt x="857" y="1887"/>
                  </a:lnTo>
                  <a:cubicBezTo>
                    <a:pt x="857" y="1786"/>
                    <a:pt x="919" y="1699"/>
                    <a:pt x="1016" y="1675"/>
                  </a:cubicBezTo>
                  <a:cubicBezTo>
                    <a:pt x="1180" y="1635"/>
                    <a:pt x="1456" y="1581"/>
                    <a:pt x="1781" y="1581"/>
                  </a:cubicBezTo>
                  <a:cubicBezTo>
                    <a:pt x="2197" y="1581"/>
                    <a:pt x="2692" y="1669"/>
                    <a:pt x="3138" y="1988"/>
                  </a:cubicBezTo>
                  <a:cubicBezTo>
                    <a:pt x="3191" y="2031"/>
                    <a:pt x="3224" y="2094"/>
                    <a:pt x="3224" y="2166"/>
                  </a:cubicBezTo>
                  <a:lnTo>
                    <a:pt x="3224" y="2320"/>
                  </a:lnTo>
                  <a:cubicBezTo>
                    <a:pt x="3224" y="2483"/>
                    <a:pt x="3316" y="2632"/>
                    <a:pt x="3465" y="2705"/>
                  </a:cubicBezTo>
                  <a:lnTo>
                    <a:pt x="3657" y="2801"/>
                  </a:lnTo>
                  <a:lnTo>
                    <a:pt x="3758" y="2377"/>
                  </a:lnTo>
                  <a:cubicBezTo>
                    <a:pt x="3835" y="2228"/>
                    <a:pt x="3874" y="2065"/>
                    <a:pt x="3874" y="1896"/>
                  </a:cubicBezTo>
                  <a:lnTo>
                    <a:pt x="3874" y="0"/>
                  </a:ln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5" name="Google Shape;15415;p138"/>
            <p:cNvSpPr/>
            <p:nvPr/>
          </p:nvSpPr>
          <p:spPr>
            <a:xfrm>
              <a:off x="7218115" y="4294834"/>
              <a:ext cx="42934" cy="73463"/>
            </a:xfrm>
            <a:custGeom>
              <a:avLst/>
              <a:gdLst/>
              <a:ahLst/>
              <a:cxnLst/>
              <a:rect l="l" t="t" r="r" b="b"/>
              <a:pathLst>
                <a:path w="1637" h="2801" extrusionOk="0">
                  <a:moveTo>
                    <a:pt x="1290" y="0"/>
                  </a:moveTo>
                  <a:cubicBezTo>
                    <a:pt x="578" y="0"/>
                    <a:pt x="1" y="578"/>
                    <a:pt x="1" y="1295"/>
                  </a:cubicBezTo>
                  <a:lnTo>
                    <a:pt x="1" y="1901"/>
                  </a:lnTo>
                  <a:cubicBezTo>
                    <a:pt x="1" y="2065"/>
                    <a:pt x="39" y="2233"/>
                    <a:pt x="116" y="2382"/>
                  </a:cubicBezTo>
                  <a:lnTo>
                    <a:pt x="217" y="2584"/>
                  </a:lnTo>
                  <a:lnTo>
                    <a:pt x="217" y="2801"/>
                  </a:lnTo>
                  <a:lnTo>
                    <a:pt x="568" y="2681"/>
                  </a:lnTo>
                  <a:cubicBezTo>
                    <a:pt x="742" y="2623"/>
                    <a:pt x="862" y="2459"/>
                    <a:pt x="862" y="2276"/>
                  </a:cubicBezTo>
                  <a:lnTo>
                    <a:pt x="862" y="1887"/>
                  </a:lnTo>
                  <a:cubicBezTo>
                    <a:pt x="862" y="1786"/>
                    <a:pt x="924" y="1704"/>
                    <a:pt x="1021" y="1675"/>
                  </a:cubicBezTo>
                  <a:cubicBezTo>
                    <a:pt x="1175" y="1636"/>
                    <a:pt x="1329" y="1612"/>
                    <a:pt x="1483" y="1598"/>
                  </a:cubicBezTo>
                  <a:cubicBezTo>
                    <a:pt x="1083" y="1545"/>
                    <a:pt x="819" y="1174"/>
                    <a:pt x="819" y="818"/>
                  </a:cubicBezTo>
                  <a:cubicBezTo>
                    <a:pt x="819" y="366"/>
                    <a:pt x="1184" y="0"/>
                    <a:pt x="1637"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6" name="Google Shape;15416;p138"/>
            <p:cNvSpPr/>
            <p:nvPr/>
          </p:nvSpPr>
          <p:spPr>
            <a:xfrm>
              <a:off x="7257613" y="4622206"/>
              <a:ext cx="22608" cy="22608"/>
            </a:xfrm>
            <a:custGeom>
              <a:avLst/>
              <a:gdLst/>
              <a:ahLst/>
              <a:cxnLst/>
              <a:rect l="l" t="t" r="r" b="b"/>
              <a:pathLst>
                <a:path w="862" h="862" extrusionOk="0">
                  <a:moveTo>
                    <a:pt x="434" y="0"/>
                  </a:moveTo>
                  <a:cubicBezTo>
                    <a:pt x="193" y="0"/>
                    <a:pt x="1" y="193"/>
                    <a:pt x="1" y="428"/>
                  </a:cubicBezTo>
                  <a:cubicBezTo>
                    <a:pt x="1" y="669"/>
                    <a:pt x="193" y="861"/>
                    <a:pt x="434" y="861"/>
                  </a:cubicBezTo>
                  <a:cubicBezTo>
                    <a:pt x="670" y="861"/>
                    <a:pt x="862" y="669"/>
                    <a:pt x="862" y="428"/>
                  </a:cubicBezTo>
                  <a:cubicBezTo>
                    <a:pt x="862" y="193"/>
                    <a:pt x="670" y="0"/>
                    <a:pt x="434" y="0"/>
                  </a:cubicBez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7" name="Google Shape;15417;p138"/>
            <p:cNvSpPr/>
            <p:nvPr/>
          </p:nvSpPr>
          <p:spPr>
            <a:xfrm>
              <a:off x="7150343" y="4622206"/>
              <a:ext cx="22634" cy="22608"/>
            </a:xfrm>
            <a:custGeom>
              <a:avLst/>
              <a:gdLst/>
              <a:ahLst/>
              <a:cxnLst/>
              <a:rect l="l" t="t" r="r" b="b"/>
              <a:pathLst>
                <a:path w="863" h="862" extrusionOk="0">
                  <a:moveTo>
                    <a:pt x="434" y="0"/>
                  </a:moveTo>
                  <a:cubicBezTo>
                    <a:pt x="198" y="0"/>
                    <a:pt x="1" y="193"/>
                    <a:pt x="1" y="428"/>
                  </a:cubicBezTo>
                  <a:cubicBezTo>
                    <a:pt x="1" y="669"/>
                    <a:pt x="198" y="861"/>
                    <a:pt x="434" y="861"/>
                  </a:cubicBezTo>
                  <a:cubicBezTo>
                    <a:pt x="670" y="861"/>
                    <a:pt x="862" y="669"/>
                    <a:pt x="862" y="428"/>
                  </a:cubicBezTo>
                  <a:cubicBezTo>
                    <a:pt x="862" y="193"/>
                    <a:pt x="670" y="0"/>
                    <a:pt x="434" y="0"/>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8" name="Google Shape;15418;p138"/>
            <p:cNvSpPr/>
            <p:nvPr/>
          </p:nvSpPr>
          <p:spPr>
            <a:xfrm>
              <a:off x="7364884" y="4622206"/>
              <a:ext cx="22608" cy="22608"/>
            </a:xfrm>
            <a:custGeom>
              <a:avLst/>
              <a:gdLst/>
              <a:ahLst/>
              <a:cxnLst/>
              <a:rect l="l" t="t" r="r" b="b"/>
              <a:pathLst>
                <a:path w="862" h="862" extrusionOk="0">
                  <a:moveTo>
                    <a:pt x="429" y="0"/>
                  </a:moveTo>
                  <a:cubicBezTo>
                    <a:pt x="193" y="0"/>
                    <a:pt x="1" y="193"/>
                    <a:pt x="1" y="428"/>
                  </a:cubicBezTo>
                  <a:cubicBezTo>
                    <a:pt x="1" y="669"/>
                    <a:pt x="193" y="861"/>
                    <a:pt x="429" y="861"/>
                  </a:cubicBezTo>
                  <a:cubicBezTo>
                    <a:pt x="670" y="861"/>
                    <a:pt x="862" y="669"/>
                    <a:pt x="862" y="428"/>
                  </a:cubicBezTo>
                  <a:cubicBezTo>
                    <a:pt x="862" y="193"/>
                    <a:pt x="670" y="0"/>
                    <a:pt x="429" y="0"/>
                  </a:cubicBezTo>
                  <a:close/>
                </a:path>
              </a:pathLst>
            </a:custGeom>
            <a:solidFill>
              <a:srgbClr val="A1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9" name="Google Shape;15419;p138"/>
            <p:cNvSpPr/>
            <p:nvPr/>
          </p:nvSpPr>
          <p:spPr>
            <a:xfrm>
              <a:off x="7184675" y="4289668"/>
              <a:ext cx="168748" cy="224901"/>
            </a:xfrm>
            <a:custGeom>
              <a:avLst/>
              <a:gdLst/>
              <a:ahLst/>
              <a:cxnLst/>
              <a:rect l="l" t="t" r="r" b="b"/>
              <a:pathLst>
                <a:path w="6434" h="8575" extrusionOk="0">
                  <a:moveTo>
                    <a:pt x="4947" y="400"/>
                  </a:moveTo>
                  <a:lnTo>
                    <a:pt x="4947" y="2093"/>
                  </a:lnTo>
                  <a:cubicBezTo>
                    <a:pt x="4947" y="2228"/>
                    <a:pt x="4918" y="2363"/>
                    <a:pt x="4856" y="2483"/>
                  </a:cubicBezTo>
                  <a:lnTo>
                    <a:pt x="4755" y="2690"/>
                  </a:lnTo>
                  <a:cubicBezTo>
                    <a:pt x="4740" y="2719"/>
                    <a:pt x="4735" y="2748"/>
                    <a:pt x="4735" y="2781"/>
                  </a:cubicBezTo>
                  <a:lnTo>
                    <a:pt x="4735" y="3210"/>
                  </a:lnTo>
                  <a:cubicBezTo>
                    <a:pt x="4735" y="4053"/>
                    <a:pt x="4051" y="4729"/>
                    <a:pt x="3219" y="4729"/>
                  </a:cubicBezTo>
                  <a:cubicBezTo>
                    <a:pt x="3182" y="4729"/>
                    <a:pt x="3146" y="4728"/>
                    <a:pt x="3109" y="4725"/>
                  </a:cubicBezTo>
                  <a:cubicBezTo>
                    <a:pt x="2315" y="4677"/>
                    <a:pt x="1694" y="3984"/>
                    <a:pt x="1694" y="3152"/>
                  </a:cubicBezTo>
                  <a:lnTo>
                    <a:pt x="1694" y="2781"/>
                  </a:lnTo>
                  <a:cubicBezTo>
                    <a:pt x="1694" y="2748"/>
                    <a:pt x="1685" y="2719"/>
                    <a:pt x="1670" y="2690"/>
                  </a:cubicBezTo>
                  <a:lnTo>
                    <a:pt x="1569" y="2488"/>
                  </a:lnTo>
                  <a:cubicBezTo>
                    <a:pt x="1511" y="2368"/>
                    <a:pt x="1478" y="2233"/>
                    <a:pt x="1478" y="2098"/>
                  </a:cubicBezTo>
                  <a:lnTo>
                    <a:pt x="1478" y="1487"/>
                  </a:lnTo>
                  <a:cubicBezTo>
                    <a:pt x="1478" y="886"/>
                    <a:pt x="1964" y="400"/>
                    <a:pt x="2570" y="400"/>
                  </a:cubicBezTo>
                  <a:close/>
                  <a:moveTo>
                    <a:pt x="3874" y="5019"/>
                  </a:moveTo>
                  <a:lnTo>
                    <a:pt x="3874" y="5259"/>
                  </a:lnTo>
                  <a:cubicBezTo>
                    <a:pt x="3869" y="5327"/>
                    <a:pt x="3884" y="5389"/>
                    <a:pt x="3903" y="5457"/>
                  </a:cubicBezTo>
                  <a:lnTo>
                    <a:pt x="3220" y="5967"/>
                  </a:lnTo>
                  <a:cubicBezTo>
                    <a:pt x="3217" y="5969"/>
                    <a:pt x="3215" y="5970"/>
                    <a:pt x="3212" y="5970"/>
                  </a:cubicBezTo>
                  <a:cubicBezTo>
                    <a:pt x="3210" y="5970"/>
                    <a:pt x="3208" y="5969"/>
                    <a:pt x="3205" y="5967"/>
                  </a:cubicBezTo>
                  <a:lnTo>
                    <a:pt x="2522" y="5457"/>
                  </a:lnTo>
                  <a:cubicBezTo>
                    <a:pt x="2541" y="5389"/>
                    <a:pt x="2551" y="5327"/>
                    <a:pt x="2551" y="5259"/>
                  </a:cubicBezTo>
                  <a:lnTo>
                    <a:pt x="2551" y="5019"/>
                  </a:lnTo>
                  <a:cubicBezTo>
                    <a:pt x="2724" y="5081"/>
                    <a:pt x="2902" y="5120"/>
                    <a:pt x="3085" y="5129"/>
                  </a:cubicBezTo>
                  <a:cubicBezTo>
                    <a:pt x="3128" y="5134"/>
                    <a:pt x="3171" y="5134"/>
                    <a:pt x="3215" y="5134"/>
                  </a:cubicBezTo>
                  <a:cubicBezTo>
                    <a:pt x="3436" y="5134"/>
                    <a:pt x="3662" y="5096"/>
                    <a:pt x="3874" y="5019"/>
                  </a:cubicBezTo>
                  <a:close/>
                  <a:moveTo>
                    <a:pt x="2570" y="0"/>
                  </a:moveTo>
                  <a:cubicBezTo>
                    <a:pt x="1747" y="0"/>
                    <a:pt x="1078" y="664"/>
                    <a:pt x="1078" y="1492"/>
                  </a:cubicBezTo>
                  <a:lnTo>
                    <a:pt x="1078" y="2098"/>
                  </a:lnTo>
                  <a:cubicBezTo>
                    <a:pt x="1078" y="2295"/>
                    <a:pt x="1126" y="2493"/>
                    <a:pt x="1213" y="2671"/>
                  </a:cubicBezTo>
                  <a:lnTo>
                    <a:pt x="1295" y="2829"/>
                  </a:lnTo>
                  <a:lnTo>
                    <a:pt x="1295" y="3152"/>
                  </a:lnTo>
                  <a:cubicBezTo>
                    <a:pt x="1290" y="3811"/>
                    <a:pt x="1612" y="4432"/>
                    <a:pt x="2156" y="4807"/>
                  </a:cubicBezTo>
                  <a:lnTo>
                    <a:pt x="2156" y="5259"/>
                  </a:lnTo>
                  <a:cubicBezTo>
                    <a:pt x="2156" y="5360"/>
                    <a:pt x="2089" y="5447"/>
                    <a:pt x="1993" y="5476"/>
                  </a:cubicBezTo>
                  <a:lnTo>
                    <a:pt x="761" y="5846"/>
                  </a:lnTo>
                  <a:cubicBezTo>
                    <a:pt x="308" y="5981"/>
                    <a:pt x="1" y="6395"/>
                    <a:pt x="5" y="6862"/>
                  </a:cubicBezTo>
                  <a:lnTo>
                    <a:pt x="5" y="8377"/>
                  </a:lnTo>
                  <a:cubicBezTo>
                    <a:pt x="1" y="8483"/>
                    <a:pt x="92" y="8575"/>
                    <a:pt x="203" y="8575"/>
                  </a:cubicBezTo>
                  <a:cubicBezTo>
                    <a:pt x="313" y="8575"/>
                    <a:pt x="400" y="8488"/>
                    <a:pt x="400" y="8377"/>
                  </a:cubicBezTo>
                  <a:lnTo>
                    <a:pt x="400" y="6866"/>
                  </a:lnTo>
                  <a:cubicBezTo>
                    <a:pt x="400" y="6573"/>
                    <a:pt x="592" y="6313"/>
                    <a:pt x="871" y="6231"/>
                  </a:cubicBezTo>
                  <a:lnTo>
                    <a:pt x="2103" y="5866"/>
                  </a:lnTo>
                  <a:cubicBezTo>
                    <a:pt x="2166" y="5846"/>
                    <a:pt x="2228" y="5818"/>
                    <a:pt x="2286" y="5779"/>
                  </a:cubicBezTo>
                  <a:lnTo>
                    <a:pt x="2965" y="6289"/>
                  </a:lnTo>
                  <a:cubicBezTo>
                    <a:pt x="3039" y="6344"/>
                    <a:pt x="3127" y="6372"/>
                    <a:pt x="3215" y="6372"/>
                  </a:cubicBezTo>
                  <a:cubicBezTo>
                    <a:pt x="3303" y="6372"/>
                    <a:pt x="3390" y="6344"/>
                    <a:pt x="3465" y="6289"/>
                  </a:cubicBezTo>
                  <a:lnTo>
                    <a:pt x="4143" y="5779"/>
                  </a:lnTo>
                  <a:cubicBezTo>
                    <a:pt x="4201" y="5818"/>
                    <a:pt x="4264" y="5846"/>
                    <a:pt x="4326" y="5866"/>
                  </a:cubicBezTo>
                  <a:lnTo>
                    <a:pt x="5558" y="6231"/>
                  </a:lnTo>
                  <a:cubicBezTo>
                    <a:pt x="5837" y="6313"/>
                    <a:pt x="6030" y="6573"/>
                    <a:pt x="6030" y="6866"/>
                  </a:cubicBezTo>
                  <a:lnTo>
                    <a:pt x="6030" y="8377"/>
                  </a:lnTo>
                  <a:cubicBezTo>
                    <a:pt x="6034" y="8502"/>
                    <a:pt x="6131" y="8565"/>
                    <a:pt x="6228" y="8565"/>
                  </a:cubicBezTo>
                  <a:cubicBezTo>
                    <a:pt x="6324" y="8565"/>
                    <a:pt x="6422" y="8502"/>
                    <a:pt x="6429" y="8377"/>
                  </a:cubicBezTo>
                  <a:lnTo>
                    <a:pt x="6429" y="6866"/>
                  </a:lnTo>
                  <a:cubicBezTo>
                    <a:pt x="6434" y="6395"/>
                    <a:pt x="6121" y="5981"/>
                    <a:pt x="5674" y="5846"/>
                  </a:cubicBezTo>
                  <a:lnTo>
                    <a:pt x="4442" y="5476"/>
                  </a:lnTo>
                  <a:cubicBezTo>
                    <a:pt x="4346" y="5447"/>
                    <a:pt x="4278" y="5360"/>
                    <a:pt x="4278" y="5259"/>
                  </a:cubicBezTo>
                  <a:lnTo>
                    <a:pt x="4278" y="4812"/>
                  </a:lnTo>
                  <a:cubicBezTo>
                    <a:pt x="4370" y="4754"/>
                    <a:pt x="4451" y="4687"/>
                    <a:pt x="4533" y="4615"/>
                  </a:cubicBezTo>
                  <a:cubicBezTo>
                    <a:pt x="4918" y="4249"/>
                    <a:pt x="5139" y="3744"/>
                    <a:pt x="5139" y="3210"/>
                  </a:cubicBezTo>
                  <a:lnTo>
                    <a:pt x="5139" y="2829"/>
                  </a:lnTo>
                  <a:lnTo>
                    <a:pt x="5221" y="2671"/>
                  </a:lnTo>
                  <a:cubicBezTo>
                    <a:pt x="5308" y="2493"/>
                    <a:pt x="5356" y="2295"/>
                    <a:pt x="5356" y="2098"/>
                  </a:cubicBezTo>
                  <a:lnTo>
                    <a:pt x="5356" y="197"/>
                  </a:lnTo>
                  <a:cubicBezTo>
                    <a:pt x="5356" y="87"/>
                    <a:pt x="5265" y="0"/>
                    <a:pt x="51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0" name="Google Shape;15420;p138"/>
            <p:cNvSpPr/>
            <p:nvPr/>
          </p:nvSpPr>
          <p:spPr>
            <a:xfrm>
              <a:off x="7263436" y="4464867"/>
              <a:ext cx="10937" cy="49990"/>
            </a:xfrm>
            <a:custGeom>
              <a:avLst/>
              <a:gdLst/>
              <a:ahLst/>
              <a:cxnLst/>
              <a:rect l="l" t="t" r="r" b="b"/>
              <a:pathLst>
                <a:path w="417" h="1906" extrusionOk="0">
                  <a:moveTo>
                    <a:pt x="208" y="0"/>
                  </a:moveTo>
                  <a:cubicBezTo>
                    <a:pt x="111" y="0"/>
                    <a:pt x="14" y="64"/>
                    <a:pt x="10" y="191"/>
                  </a:cubicBezTo>
                  <a:lnTo>
                    <a:pt x="10" y="1693"/>
                  </a:lnTo>
                  <a:cubicBezTo>
                    <a:pt x="0" y="1834"/>
                    <a:pt x="103" y="1905"/>
                    <a:pt x="208" y="1905"/>
                  </a:cubicBezTo>
                  <a:cubicBezTo>
                    <a:pt x="312" y="1905"/>
                    <a:pt x="416" y="1834"/>
                    <a:pt x="409" y="1693"/>
                  </a:cubicBezTo>
                  <a:lnTo>
                    <a:pt x="409" y="191"/>
                  </a:lnTo>
                  <a:cubicBezTo>
                    <a:pt x="402" y="64"/>
                    <a:pt x="304" y="0"/>
                    <a:pt x="2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1" name="Google Shape;15421;p138"/>
            <p:cNvSpPr/>
            <p:nvPr/>
          </p:nvSpPr>
          <p:spPr>
            <a:xfrm>
              <a:off x="7212633" y="4475516"/>
              <a:ext cx="10989" cy="39472"/>
            </a:xfrm>
            <a:custGeom>
              <a:avLst/>
              <a:gdLst/>
              <a:ahLst/>
              <a:cxnLst/>
              <a:rect l="l" t="t" r="r" b="b"/>
              <a:pathLst>
                <a:path w="419" h="1505" extrusionOk="0">
                  <a:moveTo>
                    <a:pt x="210" y="1"/>
                  </a:moveTo>
                  <a:cubicBezTo>
                    <a:pt x="105" y="1"/>
                    <a:pt x="0" y="72"/>
                    <a:pt x="8" y="214"/>
                  </a:cubicBezTo>
                  <a:lnTo>
                    <a:pt x="8" y="1291"/>
                  </a:lnTo>
                  <a:cubicBezTo>
                    <a:pt x="0" y="1433"/>
                    <a:pt x="105" y="1504"/>
                    <a:pt x="210" y="1504"/>
                  </a:cubicBezTo>
                  <a:cubicBezTo>
                    <a:pt x="314" y="1504"/>
                    <a:pt x="419" y="1433"/>
                    <a:pt x="412" y="1291"/>
                  </a:cubicBezTo>
                  <a:lnTo>
                    <a:pt x="412" y="214"/>
                  </a:lnTo>
                  <a:cubicBezTo>
                    <a:pt x="419" y="72"/>
                    <a:pt x="314" y="1"/>
                    <a:pt x="2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2" name="Google Shape;15422;p138"/>
            <p:cNvSpPr/>
            <p:nvPr/>
          </p:nvSpPr>
          <p:spPr>
            <a:xfrm>
              <a:off x="7314212" y="4475516"/>
              <a:ext cx="11016" cy="39472"/>
            </a:xfrm>
            <a:custGeom>
              <a:avLst/>
              <a:gdLst/>
              <a:ahLst/>
              <a:cxnLst/>
              <a:rect l="l" t="t" r="r" b="b"/>
              <a:pathLst>
                <a:path w="420" h="1505" extrusionOk="0">
                  <a:moveTo>
                    <a:pt x="210" y="1"/>
                  </a:moveTo>
                  <a:cubicBezTo>
                    <a:pt x="105" y="1"/>
                    <a:pt x="1" y="72"/>
                    <a:pt x="8" y="214"/>
                  </a:cubicBezTo>
                  <a:lnTo>
                    <a:pt x="8" y="1291"/>
                  </a:lnTo>
                  <a:cubicBezTo>
                    <a:pt x="1" y="1433"/>
                    <a:pt x="105" y="1504"/>
                    <a:pt x="210" y="1504"/>
                  </a:cubicBezTo>
                  <a:cubicBezTo>
                    <a:pt x="315" y="1504"/>
                    <a:pt x="419" y="1433"/>
                    <a:pt x="412" y="1291"/>
                  </a:cubicBezTo>
                  <a:lnTo>
                    <a:pt x="412" y="214"/>
                  </a:lnTo>
                  <a:cubicBezTo>
                    <a:pt x="419" y="72"/>
                    <a:pt x="315" y="1"/>
                    <a:pt x="2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3" name="Google Shape;15423;p138"/>
            <p:cNvSpPr/>
            <p:nvPr/>
          </p:nvSpPr>
          <p:spPr>
            <a:xfrm>
              <a:off x="7246755" y="4616882"/>
              <a:ext cx="38790" cy="33204"/>
            </a:xfrm>
            <a:custGeom>
              <a:avLst/>
              <a:gdLst/>
              <a:ahLst/>
              <a:cxnLst/>
              <a:rect l="l" t="t" r="r" b="b"/>
              <a:pathLst>
                <a:path w="1479" h="1266" extrusionOk="0">
                  <a:moveTo>
                    <a:pt x="845" y="405"/>
                  </a:moveTo>
                  <a:cubicBezTo>
                    <a:pt x="962" y="405"/>
                    <a:pt x="1074" y="495"/>
                    <a:pt x="1074" y="631"/>
                  </a:cubicBezTo>
                  <a:cubicBezTo>
                    <a:pt x="1074" y="756"/>
                    <a:pt x="973" y="862"/>
                    <a:pt x="848" y="862"/>
                  </a:cubicBezTo>
                  <a:cubicBezTo>
                    <a:pt x="641" y="862"/>
                    <a:pt x="540" y="617"/>
                    <a:pt x="684" y="472"/>
                  </a:cubicBezTo>
                  <a:cubicBezTo>
                    <a:pt x="731" y="426"/>
                    <a:pt x="789" y="405"/>
                    <a:pt x="845" y="405"/>
                  </a:cubicBezTo>
                  <a:close/>
                  <a:moveTo>
                    <a:pt x="848" y="1"/>
                  </a:moveTo>
                  <a:cubicBezTo>
                    <a:pt x="285" y="1"/>
                    <a:pt x="1" y="679"/>
                    <a:pt x="400" y="1079"/>
                  </a:cubicBezTo>
                  <a:cubicBezTo>
                    <a:pt x="528" y="1208"/>
                    <a:pt x="685" y="1266"/>
                    <a:pt x="840" y="1266"/>
                  </a:cubicBezTo>
                  <a:cubicBezTo>
                    <a:pt x="1165" y="1266"/>
                    <a:pt x="1478" y="1012"/>
                    <a:pt x="1478" y="631"/>
                  </a:cubicBezTo>
                  <a:cubicBezTo>
                    <a:pt x="1478" y="285"/>
                    <a:pt x="1194" y="1"/>
                    <a:pt x="8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4" name="Google Shape;15424;p138"/>
            <p:cNvSpPr/>
            <p:nvPr/>
          </p:nvSpPr>
          <p:spPr>
            <a:xfrm>
              <a:off x="7139485" y="4616882"/>
              <a:ext cx="38790" cy="33204"/>
            </a:xfrm>
            <a:custGeom>
              <a:avLst/>
              <a:gdLst/>
              <a:ahLst/>
              <a:cxnLst/>
              <a:rect l="l" t="t" r="r" b="b"/>
              <a:pathLst>
                <a:path w="1479" h="1266" extrusionOk="0">
                  <a:moveTo>
                    <a:pt x="846" y="405"/>
                  </a:moveTo>
                  <a:cubicBezTo>
                    <a:pt x="965" y="405"/>
                    <a:pt x="1079" y="495"/>
                    <a:pt x="1079" y="631"/>
                  </a:cubicBezTo>
                  <a:cubicBezTo>
                    <a:pt x="1074" y="756"/>
                    <a:pt x="973" y="862"/>
                    <a:pt x="848" y="862"/>
                  </a:cubicBezTo>
                  <a:cubicBezTo>
                    <a:pt x="641" y="862"/>
                    <a:pt x="540" y="617"/>
                    <a:pt x="684" y="472"/>
                  </a:cubicBezTo>
                  <a:cubicBezTo>
                    <a:pt x="731" y="426"/>
                    <a:pt x="789" y="405"/>
                    <a:pt x="846" y="405"/>
                  </a:cubicBezTo>
                  <a:close/>
                  <a:moveTo>
                    <a:pt x="848" y="1"/>
                  </a:moveTo>
                  <a:cubicBezTo>
                    <a:pt x="285" y="1"/>
                    <a:pt x="1" y="679"/>
                    <a:pt x="400" y="1079"/>
                  </a:cubicBezTo>
                  <a:cubicBezTo>
                    <a:pt x="529" y="1208"/>
                    <a:pt x="688" y="1266"/>
                    <a:pt x="843" y="1266"/>
                  </a:cubicBezTo>
                  <a:cubicBezTo>
                    <a:pt x="1167" y="1266"/>
                    <a:pt x="1478" y="1012"/>
                    <a:pt x="1478" y="631"/>
                  </a:cubicBezTo>
                  <a:cubicBezTo>
                    <a:pt x="1478" y="285"/>
                    <a:pt x="1194" y="1"/>
                    <a:pt x="8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5" name="Google Shape;15425;p138"/>
            <p:cNvSpPr/>
            <p:nvPr/>
          </p:nvSpPr>
          <p:spPr>
            <a:xfrm>
              <a:off x="7354026" y="4616882"/>
              <a:ext cx="38659" cy="33204"/>
            </a:xfrm>
            <a:custGeom>
              <a:avLst/>
              <a:gdLst/>
              <a:ahLst/>
              <a:cxnLst/>
              <a:rect l="l" t="t" r="r" b="b"/>
              <a:pathLst>
                <a:path w="1474" h="1266" extrusionOk="0">
                  <a:moveTo>
                    <a:pt x="842" y="405"/>
                  </a:moveTo>
                  <a:cubicBezTo>
                    <a:pt x="960" y="405"/>
                    <a:pt x="1074" y="495"/>
                    <a:pt x="1074" y="631"/>
                  </a:cubicBezTo>
                  <a:cubicBezTo>
                    <a:pt x="1069" y="756"/>
                    <a:pt x="968" y="862"/>
                    <a:pt x="843" y="862"/>
                  </a:cubicBezTo>
                  <a:cubicBezTo>
                    <a:pt x="641" y="862"/>
                    <a:pt x="535" y="617"/>
                    <a:pt x="679" y="472"/>
                  </a:cubicBezTo>
                  <a:cubicBezTo>
                    <a:pt x="726" y="426"/>
                    <a:pt x="784" y="405"/>
                    <a:pt x="842" y="405"/>
                  </a:cubicBezTo>
                  <a:close/>
                  <a:moveTo>
                    <a:pt x="843" y="1"/>
                  </a:moveTo>
                  <a:cubicBezTo>
                    <a:pt x="280" y="1"/>
                    <a:pt x="1" y="679"/>
                    <a:pt x="395" y="1079"/>
                  </a:cubicBezTo>
                  <a:cubicBezTo>
                    <a:pt x="524" y="1208"/>
                    <a:pt x="683" y="1266"/>
                    <a:pt x="838" y="1266"/>
                  </a:cubicBezTo>
                  <a:cubicBezTo>
                    <a:pt x="1162" y="1266"/>
                    <a:pt x="1473" y="1012"/>
                    <a:pt x="1473" y="631"/>
                  </a:cubicBezTo>
                  <a:cubicBezTo>
                    <a:pt x="1473" y="285"/>
                    <a:pt x="1194" y="1"/>
                    <a:pt x="8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6" name="Google Shape;15426;p138"/>
            <p:cNvSpPr/>
            <p:nvPr/>
          </p:nvSpPr>
          <p:spPr>
            <a:xfrm>
              <a:off x="7174315" y="4526240"/>
              <a:ext cx="189074" cy="84531"/>
            </a:xfrm>
            <a:custGeom>
              <a:avLst/>
              <a:gdLst/>
              <a:ahLst/>
              <a:cxnLst/>
              <a:rect l="l" t="t" r="r" b="b"/>
              <a:pathLst>
                <a:path w="7209" h="3223" extrusionOk="0">
                  <a:moveTo>
                    <a:pt x="3606" y="1"/>
                  </a:moveTo>
                  <a:cubicBezTo>
                    <a:pt x="3501" y="1"/>
                    <a:pt x="3398" y="72"/>
                    <a:pt x="3408" y="214"/>
                  </a:cubicBezTo>
                  <a:lnTo>
                    <a:pt x="3408" y="878"/>
                  </a:lnTo>
                  <a:lnTo>
                    <a:pt x="2003" y="878"/>
                  </a:lnTo>
                  <a:cubicBezTo>
                    <a:pt x="1728" y="878"/>
                    <a:pt x="1473" y="1008"/>
                    <a:pt x="1315" y="1229"/>
                  </a:cubicBezTo>
                  <a:lnTo>
                    <a:pt x="121" y="2899"/>
                  </a:lnTo>
                  <a:cubicBezTo>
                    <a:pt x="1" y="3053"/>
                    <a:pt x="143" y="3223"/>
                    <a:pt x="289" y="3223"/>
                  </a:cubicBezTo>
                  <a:cubicBezTo>
                    <a:pt x="347" y="3223"/>
                    <a:pt x="406" y="3196"/>
                    <a:pt x="448" y="3130"/>
                  </a:cubicBezTo>
                  <a:lnTo>
                    <a:pt x="1642" y="1465"/>
                  </a:lnTo>
                  <a:cubicBezTo>
                    <a:pt x="1724" y="1349"/>
                    <a:pt x="1858" y="1277"/>
                    <a:pt x="2003" y="1277"/>
                  </a:cubicBezTo>
                  <a:lnTo>
                    <a:pt x="3408" y="1277"/>
                  </a:lnTo>
                  <a:lnTo>
                    <a:pt x="3408" y="2798"/>
                  </a:lnTo>
                  <a:cubicBezTo>
                    <a:pt x="3412" y="2925"/>
                    <a:pt x="3509" y="2989"/>
                    <a:pt x="3606" y="2989"/>
                  </a:cubicBezTo>
                  <a:cubicBezTo>
                    <a:pt x="3702" y="2989"/>
                    <a:pt x="3800" y="2925"/>
                    <a:pt x="3807" y="2798"/>
                  </a:cubicBezTo>
                  <a:lnTo>
                    <a:pt x="3807" y="1277"/>
                  </a:lnTo>
                  <a:lnTo>
                    <a:pt x="5212" y="1277"/>
                  </a:lnTo>
                  <a:cubicBezTo>
                    <a:pt x="5352" y="1277"/>
                    <a:pt x="5486" y="1349"/>
                    <a:pt x="5573" y="1465"/>
                  </a:cubicBezTo>
                  <a:lnTo>
                    <a:pt x="6761" y="3130"/>
                  </a:lnTo>
                  <a:cubicBezTo>
                    <a:pt x="6805" y="3196"/>
                    <a:pt x="6865" y="3223"/>
                    <a:pt x="6923" y="3223"/>
                  </a:cubicBezTo>
                  <a:cubicBezTo>
                    <a:pt x="7069" y="3223"/>
                    <a:pt x="7209" y="3053"/>
                    <a:pt x="7089" y="2899"/>
                  </a:cubicBezTo>
                  <a:lnTo>
                    <a:pt x="7093" y="2899"/>
                  </a:lnTo>
                  <a:lnTo>
                    <a:pt x="5900" y="1229"/>
                  </a:lnTo>
                  <a:cubicBezTo>
                    <a:pt x="5741" y="1008"/>
                    <a:pt x="5486" y="878"/>
                    <a:pt x="5212" y="878"/>
                  </a:cubicBezTo>
                  <a:lnTo>
                    <a:pt x="3807" y="878"/>
                  </a:lnTo>
                  <a:lnTo>
                    <a:pt x="3807" y="214"/>
                  </a:lnTo>
                  <a:cubicBezTo>
                    <a:pt x="3814" y="72"/>
                    <a:pt x="3710" y="1"/>
                    <a:pt x="36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7" name="Google Shape;15427;p138"/>
            <p:cNvSpPr/>
            <p:nvPr/>
          </p:nvSpPr>
          <p:spPr>
            <a:xfrm>
              <a:off x="7235215" y="4331028"/>
              <a:ext cx="70132" cy="25834"/>
            </a:xfrm>
            <a:custGeom>
              <a:avLst/>
              <a:gdLst/>
              <a:ahLst/>
              <a:cxnLst/>
              <a:rect l="l" t="t" r="r" b="b"/>
              <a:pathLst>
                <a:path w="2674" h="985" extrusionOk="0">
                  <a:moveTo>
                    <a:pt x="1149" y="0"/>
                  </a:moveTo>
                  <a:cubicBezTo>
                    <a:pt x="610" y="0"/>
                    <a:pt x="177" y="140"/>
                    <a:pt x="147" y="151"/>
                  </a:cubicBezTo>
                  <a:cubicBezTo>
                    <a:pt x="61" y="179"/>
                    <a:pt x="8" y="256"/>
                    <a:pt x="8" y="343"/>
                  </a:cubicBezTo>
                  <a:lnTo>
                    <a:pt x="8" y="771"/>
                  </a:lnTo>
                  <a:cubicBezTo>
                    <a:pt x="1" y="913"/>
                    <a:pt x="105" y="984"/>
                    <a:pt x="210" y="984"/>
                  </a:cubicBezTo>
                  <a:cubicBezTo>
                    <a:pt x="315" y="984"/>
                    <a:pt x="419" y="913"/>
                    <a:pt x="412" y="771"/>
                  </a:cubicBezTo>
                  <a:lnTo>
                    <a:pt x="412" y="497"/>
                  </a:lnTo>
                  <a:cubicBezTo>
                    <a:pt x="569" y="459"/>
                    <a:pt x="846" y="405"/>
                    <a:pt x="1158" y="405"/>
                  </a:cubicBezTo>
                  <a:cubicBezTo>
                    <a:pt x="1513" y="405"/>
                    <a:pt x="1915" y="475"/>
                    <a:pt x="2240" y="718"/>
                  </a:cubicBezTo>
                  <a:cubicBezTo>
                    <a:pt x="2284" y="755"/>
                    <a:pt x="2329" y="770"/>
                    <a:pt x="2372" y="770"/>
                  </a:cubicBezTo>
                  <a:cubicBezTo>
                    <a:pt x="2543" y="770"/>
                    <a:pt x="2674" y="523"/>
                    <a:pt x="2481" y="396"/>
                  </a:cubicBezTo>
                  <a:cubicBezTo>
                    <a:pt x="2069" y="88"/>
                    <a:pt x="1575" y="0"/>
                    <a:pt x="11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28" name="Google Shape;15428;p138"/>
          <p:cNvGrpSpPr/>
          <p:nvPr/>
        </p:nvGrpSpPr>
        <p:grpSpPr>
          <a:xfrm>
            <a:off x="7579687" y="4104961"/>
            <a:ext cx="253174" cy="360549"/>
            <a:chOff x="7579687" y="4289536"/>
            <a:chExt cx="253174" cy="360549"/>
          </a:xfrm>
        </p:grpSpPr>
        <p:sp>
          <p:nvSpPr>
            <p:cNvPr id="15429" name="Google Shape;15429;p138"/>
            <p:cNvSpPr/>
            <p:nvPr/>
          </p:nvSpPr>
          <p:spPr>
            <a:xfrm>
              <a:off x="7697816" y="4622206"/>
              <a:ext cx="22608" cy="22608"/>
            </a:xfrm>
            <a:custGeom>
              <a:avLst/>
              <a:gdLst/>
              <a:ahLst/>
              <a:cxnLst/>
              <a:rect l="l" t="t" r="r" b="b"/>
              <a:pathLst>
                <a:path w="862" h="862" extrusionOk="0">
                  <a:moveTo>
                    <a:pt x="428" y="0"/>
                  </a:moveTo>
                  <a:cubicBezTo>
                    <a:pt x="193" y="0"/>
                    <a:pt x="0" y="193"/>
                    <a:pt x="0" y="428"/>
                  </a:cubicBezTo>
                  <a:cubicBezTo>
                    <a:pt x="0" y="669"/>
                    <a:pt x="193" y="861"/>
                    <a:pt x="428" y="861"/>
                  </a:cubicBezTo>
                  <a:cubicBezTo>
                    <a:pt x="664" y="861"/>
                    <a:pt x="861" y="669"/>
                    <a:pt x="861" y="428"/>
                  </a:cubicBezTo>
                  <a:cubicBezTo>
                    <a:pt x="861" y="193"/>
                    <a:pt x="664" y="0"/>
                    <a:pt x="428" y="0"/>
                  </a:cubicBez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0" name="Google Shape;15430;p138"/>
            <p:cNvSpPr/>
            <p:nvPr/>
          </p:nvSpPr>
          <p:spPr>
            <a:xfrm>
              <a:off x="7590545" y="4622206"/>
              <a:ext cx="22608" cy="22608"/>
            </a:xfrm>
            <a:custGeom>
              <a:avLst/>
              <a:gdLst/>
              <a:ahLst/>
              <a:cxnLst/>
              <a:rect l="l" t="t" r="r" b="b"/>
              <a:pathLst>
                <a:path w="862" h="862" extrusionOk="0">
                  <a:moveTo>
                    <a:pt x="428" y="0"/>
                  </a:moveTo>
                  <a:cubicBezTo>
                    <a:pt x="193" y="0"/>
                    <a:pt x="0" y="193"/>
                    <a:pt x="0" y="428"/>
                  </a:cubicBezTo>
                  <a:cubicBezTo>
                    <a:pt x="0" y="669"/>
                    <a:pt x="193" y="861"/>
                    <a:pt x="428" y="861"/>
                  </a:cubicBezTo>
                  <a:cubicBezTo>
                    <a:pt x="669" y="861"/>
                    <a:pt x="861" y="669"/>
                    <a:pt x="861" y="428"/>
                  </a:cubicBezTo>
                  <a:cubicBezTo>
                    <a:pt x="861" y="193"/>
                    <a:pt x="669" y="0"/>
                    <a:pt x="428" y="0"/>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1" name="Google Shape;15431;p138"/>
            <p:cNvSpPr/>
            <p:nvPr/>
          </p:nvSpPr>
          <p:spPr>
            <a:xfrm>
              <a:off x="7804955" y="4622206"/>
              <a:ext cx="22608" cy="22608"/>
            </a:xfrm>
            <a:custGeom>
              <a:avLst/>
              <a:gdLst/>
              <a:ahLst/>
              <a:cxnLst/>
              <a:rect l="l" t="t" r="r" b="b"/>
              <a:pathLst>
                <a:path w="862" h="862" extrusionOk="0">
                  <a:moveTo>
                    <a:pt x="433" y="0"/>
                  </a:moveTo>
                  <a:cubicBezTo>
                    <a:pt x="193" y="0"/>
                    <a:pt x="0" y="193"/>
                    <a:pt x="0" y="428"/>
                  </a:cubicBezTo>
                  <a:cubicBezTo>
                    <a:pt x="0" y="669"/>
                    <a:pt x="193" y="861"/>
                    <a:pt x="433" y="861"/>
                  </a:cubicBezTo>
                  <a:cubicBezTo>
                    <a:pt x="669" y="861"/>
                    <a:pt x="862" y="669"/>
                    <a:pt x="862" y="428"/>
                  </a:cubicBezTo>
                  <a:cubicBezTo>
                    <a:pt x="862" y="193"/>
                    <a:pt x="669" y="0"/>
                    <a:pt x="433" y="0"/>
                  </a:cubicBezTo>
                  <a:close/>
                </a:path>
              </a:pathLst>
            </a:custGeom>
            <a:solidFill>
              <a:srgbClr val="A1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2" name="Google Shape;15432;p138"/>
            <p:cNvSpPr/>
            <p:nvPr/>
          </p:nvSpPr>
          <p:spPr>
            <a:xfrm>
              <a:off x="7686459" y="4430247"/>
              <a:ext cx="45190" cy="45190"/>
            </a:xfrm>
            <a:custGeom>
              <a:avLst/>
              <a:gdLst/>
              <a:ahLst/>
              <a:cxnLst/>
              <a:rect l="l" t="t" r="r" b="b"/>
              <a:pathLst>
                <a:path w="1723" h="1723" extrusionOk="0">
                  <a:moveTo>
                    <a:pt x="0" y="0"/>
                  </a:moveTo>
                  <a:lnTo>
                    <a:pt x="0" y="1723"/>
                  </a:lnTo>
                  <a:lnTo>
                    <a:pt x="1723" y="1723"/>
                  </a:lnTo>
                  <a:lnTo>
                    <a:pt x="1723"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3" name="Google Shape;15433;p138"/>
            <p:cNvSpPr/>
            <p:nvPr/>
          </p:nvSpPr>
          <p:spPr>
            <a:xfrm>
              <a:off x="7686459" y="4430247"/>
              <a:ext cx="45190" cy="28273"/>
            </a:xfrm>
            <a:custGeom>
              <a:avLst/>
              <a:gdLst/>
              <a:ahLst/>
              <a:cxnLst/>
              <a:rect l="l" t="t" r="r" b="b"/>
              <a:pathLst>
                <a:path w="1723" h="1078" extrusionOk="0">
                  <a:moveTo>
                    <a:pt x="0" y="0"/>
                  </a:moveTo>
                  <a:lnTo>
                    <a:pt x="0" y="915"/>
                  </a:lnTo>
                  <a:cubicBezTo>
                    <a:pt x="277" y="1023"/>
                    <a:pt x="569" y="1077"/>
                    <a:pt x="861" y="1077"/>
                  </a:cubicBezTo>
                  <a:cubicBezTo>
                    <a:pt x="1154" y="1077"/>
                    <a:pt x="1446" y="1023"/>
                    <a:pt x="1723" y="915"/>
                  </a:cubicBezTo>
                  <a:lnTo>
                    <a:pt x="1723"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4" name="Google Shape;15434;p138"/>
            <p:cNvSpPr/>
            <p:nvPr/>
          </p:nvSpPr>
          <p:spPr>
            <a:xfrm>
              <a:off x="7680899" y="4294834"/>
              <a:ext cx="56442" cy="45216"/>
            </a:xfrm>
            <a:custGeom>
              <a:avLst/>
              <a:gdLst/>
              <a:ahLst/>
              <a:cxnLst/>
              <a:rect l="l" t="t" r="r" b="b"/>
              <a:pathLst>
                <a:path w="2152" h="1724" extrusionOk="0">
                  <a:moveTo>
                    <a:pt x="1073" y="0"/>
                  </a:moveTo>
                  <a:cubicBezTo>
                    <a:pt x="481" y="0"/>
                    <a:pt x="0" y="385"/>
                    <a:pt x="0" y="862"/>
                  </a:cubicBezTo>
                  <a:cubicBezTo>
                    <a:pt x="0" y="1338"/>
                    <a:pt x="481" y="1723"/>
                    <a:pt x="1073" y="1723"/>
                  </a:cubicBezTo>
                  <a:cubicBezTo>
                    <a:pt x="1670" y="1723"/>
                    <a:pt x="2151" y="1338"/>
                    <a:pt x="2151" y="862"/>
                  </a:cubicBezTo>
                  <a:cubicBezTo>
                    <a:pt x="2151" y="385"/>
                    <a:pt x="1670" y="0"/>
                    <a:pt x="1073"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5" name="Google Shape;15435;p138"/>
            <p:cNvSpPr/>
            <p:nvPr/>
          </p:nvSpPr>
          <p:spPr>
            <a:xfrm>
              <a:off x="7680768" y="4294834"/>
              <a:ext cx="38397" cy="45216"/>
            </a:xfrm>
            <a:custGeom>
              <a:avLst/>
              <a:gdLst/>
              <a:ahLst/>
              <a:cxnLst/>
              <a:rect l="l" t="t" r="r" b="b"/>
              <a:pathLst>
                <a:path w="1464" h="1724" extrusionOk="0">
                  <a:moveTo>
                    <a:pt x="1078" y="0"/>
                  </a:moveTo>
                  <a:cubicBezTo>
                    <a:pt x="486" y="0"/>
                    <a:pt x="0" y="385"/>
                    <a:pt x="0" y="862"/>
                  </a:cubicBezTo>
                  <a:cubicBezTo>
                    <a:pt x="0" y="1338"/>
                    <a:pt x="482" y="1723"/>
                    <a:pt x="1078" y="1723"/>
                  </a:cubicBezTo>
                  <a:cubicBezTo>
                    <a:pt x="1208" y="1723"/>
                    <a:pt x="1338" y="1699"/>
                    <a:pt x="1463" y="1660"/>
                  </a:cubicBezTo>
                  <a:cubicBezTo>
                    <a:pt x="1073" y="1540"/>
                    <a:pt x="794" y="1218"/>
                    <a:pt x="794" y="833"/>
                  </a:cubicBezTo>
                  <a:cubicBezTo>
                    <a:pt x="794" y="482"/>
                    <a:pt x="1035" y="183"/>
                    <a:pt x="1372" y="39"/>
                  </a:cubicBezTo>
                  <a:cubicBezTo>
                    <a:pt x="1276" y="15"/>
                    <a:pt x="1179" y="0"/>
                    <a:pt x="1078"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6" name="Google Shape;15436;p138"/>
            <p:cNvSpPr/>
            <p:nvPr/>
          </p:nvSpPr>
          <p:spPr>
            <a:xfrm>
              <a:off x="7652626" y="4317416"/>
              <a:ext cx="112857" cy="112988"/>
            </a:xfrm>
            <a:custGeom>
              <a:avLst/>
              <a:gdLst/>
              <a:ahLst/>
              <a:cxnLst/>
              <a:rect l="l" t="t" r="r" b="b"/>
              <a:pathLst>
                <a:path w="4303" h="4308" extrusionOk="0">
                  <a:moveTo>
                    <a:pt x="2151" y="1"/>
                  </a:moveTo>
                  <a:cubicBezTo>
                    <a:pt x="963" y="1"/>
                    <a:pt x="0" y="963"/>
                    <a:pt x="0" y="2152"/>
                  </a:cubicBezTo>
                  <a:cubicBezTo>
                    <a:pt x="0" y="3340"/>
                    <a:pt x="963" y="4307"/>
                    <a:pt x="2151" y="4307"/>
                  </a:cubicBezTo>
                  <a:cubicBezTo>
                    <a:pt x="3340" y="4307"/>
                    <a:pt x="4302" y="3340"/>
                    <a:pt x="4302" y="2152"/>
                  </a:cubicBezTo>
                  <a:cubicBezTo>
                    <a:pt x="4302" y="963"/>
                    <a:pt x="3340" y="1"/>
                    <a:pt x="2151" y="1"/>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7" name="Google Shape;15437;p138"/>
            <p:cNvSpPr/>
            <p:nvPr/>
          </p:nvSpPr>
          <p:spPr>
            <a:xfrm>
              <a:off x="7679299" y="4317521"/>
              <a:ext cx="89960" cy="111729"/>
            </a:xfrm>
            <a:custGeom>
              <a:avLst/>
              <a:gdLst/>
              <a:ahLst/>
              <a:cxnLst/>
              <a:rect l="l" t="t" r="r" b="b"/>
              <a:pathLst>
                <a:path w="3430" h="4260" extrusionOk="0">
                  <a:moveTo>
                    <a:pt x="1181" y="0"/>
                  </a:moveTo>
                  <a:cubicBezTo>
                    <a:pt x="384" y="0"/>
                    <a:pt x="1" y="1017"/>
                    <a:pt x="629" y="1532"/>
                  </a:cubicBezTo>
                  <a:lnTo>
                    <a:pt x="639" y="1536"/>
                  </a:lnTo>
                  <a:cubicBezTo>
                    <a:pt x="639" y="1536"/>
                    <a:pt x="1255" y="3625"/>
                    <a:pt x="1567" y="4260"/>
                  </a:cubicBezTo>
                  <a:cubicBezTo>
                    <a:pt x="2684" y="4029"/>
                    <a:pt x="3430" y="2970"/>
                    <a:pt x="3266" y="1840"/>
                  </a:cubicBezTo>
                  <a:cubicBezTo>
                    <a:pt x="3141" y="974"/>
                    <a:pt x="2501" y="271"/>
                    <a:pt x="1654" y="59"/>
                  </a:cubicBezTo>
                  <a:cubicBezTo>
                    <a:pt x="1514" y="26"/>
                    <a:pt x="1370" y="6"/>
                    <a:pt x="1226" y="2"/>
                  </a:cubicBezTo>
                  <a:cubicBezTo>
                    <a:pt x="1211" y="1"/>
                    <a:pt x="1196" y="0"/>
                    <a:pt x="1181"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8" name="Google Shape;15438;p138"/>
            <p:cNvSpPr/>
            <p:nvPr/>
          </p:nvSpPr>
          <p:spPr>
            <a:xfrm>
              <a:off x="7663851" y="4357544"/>
              <a:ext cx="90380" cy="84085"/>
            </a:xfrm>
            <a:custGeom>
              <a:avLst/>
              <a:gdLst/>
              <a:ahLst/>
              <a:cxnLst/>
              <a:rect l="l" t="t" r="r" b="b"/>
              <a:pathLst>
                <a:path w="3446" h="3206" extrusionOk="0">
                  <a:moveTo>
                    <a:pt x="1181" y="1"/>
                  </a:moveTo>
                  <a:cubicBezTo>
                    <a:pt x="1108" y="1"/>
                    <a:pt x="1041" y="38"/>
                    <a:pt x="1002" y="102"/>
                  </a:cubicBezTo>
                  <a:cubicBezTo>
                    <a:pt x="833" y="367"/>
                    <a:pt x="419" y="987"/>
                    <a:pt x="87" y="1218"/>
                  </a:cubicBezTo>
                  <a:cubicBezTo>
                    <a:pt x="34" y="1257"/>
                    <a:pt x="1" y="1319"/>
                    <a:pt x="1" y="1387"/>
                  </a:cubicBezTo>
                  <a:lnTo>
                    <a:pt x="1" y="1483"/>
                  </a:lnTo>
                  <a:cubicBezTo>
                    <a:pt x="1" y="2436"/>
                    <a:pt x="775" y="3205"/>
                    <a:pt x="1723" y="3205"/>
                  </a:cubicBezTo>
                  <a:cubicBezTo>
                    <a:pt x="2676" y="3205"/>
                    <a:pt x="3446" y="2436"/>
                    <a:pt x="3446" y="1488"/>
                  </a:cubicBezTo>
                  <a:lnTo>
                    <a:pt x="3446" y="1271"/>
                  </a:lnTo>
                  <a:cubicBezTo>
                    <a:pt x="3446" y="540"/>
                    <a:pt x="1743" y="121"/>
                    <a:pt x="1228" y="6"/>
                  </a:cubicBezTo>
                  <a:cubicBezTo>
                    <a:pt x="1212" y="2"/>
                    <a:pt x="1196" y="1"/>
                    <a:pt x="1181"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9" name="Google Shape;15439;p138"/>
            <p:cNvSpPr/>
            <p:nvPr/>
          </p:nvSpPr>
          <p:spPr>
            <a:xfrm>
              <a:off x="7635709" y="4461169"/>
              <a:ext cx="146664" cy="59458"/>
            </a:xfrm>
            <a:custGeom>
              <a:avLst/>
              <a:gdLst/>
              <a:ahLst/>
              <a:cxnLst/>
              <a:rect l="l" t="t" r="r" b="b"/>
              <a:pathLst>
                <a:path w="5592" h="2267" extrusionOk="0">
                  <a:moveTo>
                    <a:pt x="1699" y="0"/>
                  </a:moveTo>
                  <a:cubicBezTo>
                    <a:pt x="1694" y="5"/>
                    <a:pt x="1690" y="10"/>
                    <a:pt x="1680" y="15"/>
                  </a:cubicBezTo>
                  <a:lnTo>
                    <a:pt x="381" y="592"/>
                  </a:lnTo>
                  <a:cubicBezTo>
                    <a:pt x="150" y="693"/>
                    <a:pt x="1" y="924"/>
                    <a:pt x="1" y="1179"/>
                  </a:cubicBezTo>
                  <a:lnTo>
                    <a:pt x="1" y="2267"/>
                  </a:lnTo>
                  <a:lnTo>
                    <a:pt x="5592" y="2267"/>
                  </a:lnTo>
                  <a:lnTo>
                    <a:pt x="5592" y="1179"/>
                  </a:lnTo>
                  <a:cubicBezTo>
                    <a:pt x="5592" y="924"/>
                    <a:pt x="5443" y="693"/>
                    <a:pt x="5212" y="592"/>
                  </a:cubicBezTo>
                  <a:lnTo>
                    <a:pt x="3913" y="15"/>
                  </a:lnTo>
                  <a:cubicBezTo>
                    <a:pt x="3908" y="10"/>
                    <a:pt x="3898" y="5"/>
                    <a:pt x="3893" y="0"/>
                  </a:cubicBezTo>
                  <a:lnTo>
                    <a:pt x="2796" y="568"/>
                  </a:lnTo>
                  <a:lnTo>
                    <a:pt x="1699" y="0"/>
                  </a:ln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0" name="Google Shape;15440;p138"/>
            <p:cNvSpPr/>
            <p:nvPr/>
          </p:nvSpPr>
          <p:spPr>
            <a:xfrm>
              <a:off x="7635709" y="4480341"/>
              <a:ext cx="28299" cy="40285"/>
            </a:xfrm>
            <a:custGeom>
              <a:avLst/>
              <a:gdLst/>
              <a:ahLst/>
              <a:cxnLst/>
              <a:rect l="l" t="t" r="r" b="b"/>
              <a:pathLst>
                <a:path w="1079" h="1536" extrusionOk="0">
                  <a:moveTo>
                    <a:pt x="184" y="1"/>
                  </a:moveTo>
                  <a:cubicBezTo>
                    <a:pt x="68" y="121"/>
                    <a:pt x="1" y="280"/>
                    <a:pt x="1" y="448"/>
                  </a:cubicBezTo>
                  <a:lnTo>
                    <a:pt x="1" y="1536"/>
                  </a:lnTo>
                  <a:lnTo>
                    <a:pt x="1079" y="1536"/>
                  </a:lnTo>
                  <a:lnTo>
                    <a:pt x="1079" y="1069"/>
                  </a:lnTo>
                  <a:cubicBezTo>
                    <a:pt x="1074" y="953"/>
                    <a:pt x="1030" y="843"/>
                    <a:pt x="949" y="766"/>
                  </a:cubicBezTo>
                  <a:lnTo>
                    <a:pt x="184" y="1"/>
                  </a:lnTo>
                  <a:close/>
                </a:path>
              </a:pathLst>
            </a:custGeom>
            <a:solidFill>
              <a:srgbClr val="677C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1" name="Google Shape;15441;p138"/>
            <p:cNvSpPr/>
            <p:nvPr/>
          </p:nvSpPr>
          <p:spPr>
            <a:xfrm>
              <a:off x="7754205" y="4480341"/>
              <a:ext cx="28299" cy="40285"/>
            </a:xfrm>
            <a:custGeom>
              <a:avLst/>
              <a:gdLst/>
              <a:ahLst/>
              <a:cxnLst/>
              <a:rect l="l" t="t" r="r" b="b"/>
              <a:pathLst>
                <a:path w="1079" h="1536" extrusionOk="0">
                  <a:moveTo>
                    <a:pt x="891" y="1"/>
                  </a:moveTo>
                  <a:lnTo>
                    <a:pt x="126" y="766"/>
                  </a:lnTo>
                  <a:cubicBezTo>
                    <a:pt x="44" y="843"/>
                    <a:pt x="1" y="953"/>
                    <a:pt x="1" y="1069"/>
                  </a:cubicBezTo>
                  <a:lnTo>
                    <a:pt x="1" y="1536"/>
                  </a:lnTo>
                  <a:lnTo>
                    <a:pt x="1079" y="1536"/>
                  </a:lnTo>
                  <a:lnTo>
                    <a:pt x="1079" y="448"/>
                  </a:lnTo>
                  <a:cubicBezTo>
                    <a:pt x="1074" y="280"/>
                    <a:pt x="1011" y="121"/>
                    <a:pt x="891" y="1"/>
                  </a:cubicBezTo>
                  <a:close/>
                </a:path>
              </a:pathLst>
            </a:custGeom>
            <a:solidFill>
              <a:srgbClr val="677C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2" name="Google Shape;15442;p138"/>
            <p:cNvSpPr/>
            <p:nvPr/>
          </p:nvSpPr>
          <p:spPr>
            <a:xfrm>
              <a:off x="7663851" y="4357544"/>
              <a:ext cx="90380" cy="83456"/>
            </a:xfrm>
            <a:custGeom>
              <a:avLst/>
              <a:gdLst/>
              <a:ahLst/>
              <a:cxnLst/>
              <a:rect l="l" t="t" r="r" b="b"/>
              <a:pathLst>
                <a:path w="3446" h="3182" extrusionOk="0">
                  <a:moveTo>
                    <a:pt x="1178" y="1"/>
                  </a:moveTo>
                  <a:cubicBezTo>
                    <a:pt x="1106" y="1"/>
                    <a:pt x="1037" y="37"/>
                    <a:pt x="1002" y="97"/>
                  </a:cubicBezTo>
                  <a:cubicBezTo>
                    <a:pt x="833" y="362"/>
                    <a:pt x="419" y="987"/>
                    <a:pt x="87" y="1218"/>
                  </a:cubicBezTo>
                  <a:cubicBezTo>
                    <a:pt x="30" y="1257"/>
                    <a:pt x="1" y="1319"/>
                    <a:pt x="1" y="1387"/>
                  </a:cubicBezTo>
                  <a:lnTo>
                    <a:pt x="1" y="1488"/>
                  </a:lnTo>
                  <a:cubicBezTo>
                    <a:pt x="1" y="2315"/>
                    <a:pt x="597" y="3032"/>
                    <a:pt x="1415" y="3181"/>
                  </a:cubicBezTo>
                  <a:cubicBezTo>
                    <a:pt x="1059" y="2854"/>
                    <a:pt x="862" y="2397"/>
                    <a:pt x="862" y="1916"/>
                  </a:cubicBezTo>
                  <a:lnTo>
                    <a:pt x="862" y="1488"/>
                  </a:lnTo>
                  <a:cubicBezTo>
                    <a:pt x="862" y="1343"/>
                    <a:pt x="910" y="1204"/>
                    <a:pt x="997" y="1093"/>
                  </a:cubicBezTo>
                  <a:cubicBezTo>
                    <a:pt x="1074" y="987"/>
                    <a:pt x="1151" y="881"/>
                    <a:pt x="1218" y="776"/>
                  </a:cubicBezTo>
                  <a:cubicBezTo>
                    <a:pt x="1257" y="718"/>
                    <a:pt x="1319" y="684"/>
                    <a:pt x="1386" y="684"/>
                  </a:cubicBezTo>
                  <a:cubicBezTo>
                    <a:pt x="2065" y="689"/>
                    <a:pt x="3210" y="1233"/>
                    <a:pt x="3441" y="1488"/>
                  </a:cubicBezTo>
                  <a:lnTo>
                    <a:pt x="3441" y="1271"/>
                  </a:lnTo>
                  <a:cubicBezTo>
                    <a:pt x="3446" y="540"/>
                    <a:pt x="1738" y="116"/>
                    <a:pt x="1223" y="6"/>
                  </a:cubicBezTo>
                  <a:cubicBezTo>
                    <a:pt x="1208" y="2"/>
                    <a:pt x="1193" y="1"/>
                    <a:pt x="1178"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3" name="Google Shape;15443;p138"/>
            <p:cNvSpPr/>
            <p:nvPr/>
          </p:nvSpPr>
          <p:spPr>
            <a:xfrm>
              <a:off x="7630411" y="4289536"/>
              <a:ext cx="157260" cy="236388"/>
            </a:xfrm>
            <a:custGeom>
              <a:avLst/>
              <a:gdLst/>
              <a:ahLst/>
              <a:cxnLst/>
              <a:rect l="l" t="t" r="r" b="b"/>
              <a:pathLst>
                <a:path w="5996" h="9013" extrusionOk="0">
                  <a:moveTo>
                    <a:pt x="2998" y="405"/>
                  </a:moveTo>
                  <a:cubicBezTo>
                    <a:pt x="3465" y="405"/>
                    <a:pt x="3850" y="684"/>
                    <a:pt x="3874" y="1030"/>
                  </a:cubicBezTo>
                  <a:cubicBezTo>
                    <a:pt x="3593" y="917"/>
                    <a:pt x="3295" y="860"/>
                    <a:pt x="2999" y="860"/>
                  </a:cubicBezTo>
                  <a:cubicBezTo>
                    <a:pt x="2702" y="860"/>
                    <a:pt x="2406" y="917"/>
                    <a:pt x="2127" y="1030"/>
                  </a:cubicBezTo>
                  <a:cubicBezTo>
                    <a:pt x="2147" y="684"/>
                    <a:pt x="2532" y="405"/>
                    <a:pt x="2998" y="405"/>
                  </a:cubicBezTo>
                  <a:close/>
                  <a:moveTo>
                    <a:pt x="3006" y="1260"/>
                  </a:moveTo>
                  <a:cubicBezTo>
                    <a:pt x="4263" y="1260"/>
                    <a:pt x="5196" y="2445"/>
                    <a:pt x="4894" y="3676"/>
                  </a:cubicBezTo>
                  <a:cubicBezTo>
                    <a:pt x="4851" y="3513"/>
                    <a:pt x="4759" y="3364"/>
                    <a:pt x="4634" y="3253"/>
                  </a:cubicBezTo>
                  <a:cubicBezTo>
                    <a:pt x="3845" y="2555"/>
                    <a:pt x="2440" y="2373"/>
                    <a:pt x="2378" y="2368"/>
                  </a:cubicBezTo>
                  <a:cubicBezTo>
                    <a:pt x="2371" y="2367"/>
                    <a:pt x="2365" y="2367"/>
                    <a:pt x="2359" y="2367"/>
                  </a:cubicBezTo>
                  <a:cubicBezTo>
                    <a:pt x="2121" y="2367"/>
                    <a:pt x="2086" y="2720"/>
                    <a:pt x="2329" y="2767"/>
                  </a:cubicBezTo>
                  <a:cubicBezTo>
                    <a:pt x="2344" y="2767"/>
                    <a:pt x="3672" y="2940"/>
                    <a:pt x="4365" y="3556"/>
                  </a:cubicBezTo>
                  <a:cubicBezTo>
                    <a:pt x="4461" y="3638"/>
                    <a:pt x="4519" y="3763"/>
                    <a:pt x="4519" y="3893"/>
                  </a:cubicBezTo>
                  <a:lnTo>
                    <a:pt x="4519" y="4071"/>
                  </a:lnTo>
                  <a:cubicBezTo>
                    <a:pt x="4519" y="4913"/>
                    <a:pt x="3840" y="5592"/>
                    <a:pt x="2998" y="5592"/>
                  </a:cubicBezTo>
                  <a:cubicBezTo>
                    <a:pt x="2161" y="5592"/>
                    <a:pt x="1478" y="4913"/>
                    <a:pt x="1478" y="4071"/>
                  </a:cubicBezTo>
                  <a:cubicBezTo>
                    <a:pt x="1478" y="4013"/>
                    <a:pt x="1507" y="3956"/>
                    <a:pt x="1560" y="3917"/>
                  </a:cubicBezTo>
                  <a:cubicBezTo>
                    <a:pt x="1786" y="3758"/>
                    <a:pt x="1973" y="3547"/>
                    <a:pt x="2103" y="3301"/>
                  </a:cubicBezTo>
                  <a:cubicBezTo>
                    <a:pt x="2183" y="3141"/>
                    <a:pt x="2051" y="3009"/>
                    <a:pt x="1917" y="3009"/>
                  </a:cubicBezTo>
                  <a:cubicBezTo>
                    <a:pt x="1850" y="3009"/>
                    <a:pt x="1783" y="3043"/>
                    <a:pt x="1742" y="3123"/>
                  </a:cubicBezTo>
                  <a:cubicBezTo>
                    <a:pt x="1641" y="3311"/>
                    <a:pt x="1497" y="3470"/>
                    <a:pt x="1319" y="3590"/>
                  </a:cubicBezTo>
                  <a:cubicBezTo>
                    <a:pt x="1247" y="3648"/>
                    <a:pt x="1184" y="3720"/>
                    <a:pt x="1141" y="3802"/>
                  </a:cubicBezTo>
                  <a:cubicBezTo>
                    <a:pt x="746" y="2570"/>
                    <a:pt x="1641" y="1304"/>
                    <a:pt x="2931" y="1261"/>
                  </a:cubicBezTo>
                  <a:cubicBezTo>
                    <a:pt x="2956" y="1260"/>
                    <a:pt x="2981" y="1260"/>
                    <a:pt x="3006" y="1260"/>
                  </a:cubicBezTo>
                  <a:close/>
                  <a:moveTo>
                    <a:pt x="3662" y="5880"/>
                  </a:moveTo>
                  <a:lnTo>
                    <a:pt x="3662" y="6159"/>
                  </a:lnTo>
                  <a:cubicBezTo>
                    <a:pt x="3662" y="6217"/>
                    <a:pt x="3667" y="6270"/>
                    <a:pt x="3682" y="6323"/>
                  </a:cubicBezTo>
                  <a:lnTo>
                    <a:pt x="3008" y="6828"/>
                  </a:lnTo>
                  <a:cubicBezTo>
                    <a:pt x="3006" y="6831"/>
                    <a:pt x="3003" y="6832"/>
                    <a:pt x="3001" y="6832"/>
                  </a:cubicBezTo>
                  <a:cubicBezTo>
                    <a:pt x="2998" y="6832"/>
                    <a:pt x="2996" y="6831"/>
                    <a:pt x="2993" y="6828"/>
                  </a:cubicBezTo>
                  <a:lnTo>
                    <a:pt x="2320" y="6323"/>
                  </a:lnTo>
                  <a:cubicBezTo>
                    <a:pt x="2334" y="6270"/>
                    <a:pt x="2339" y="6217"/>
                    <a:pt x="2339" y="6159"/>
                  </a:cubicBezTo>
                  <a:lnTo>
                    <a:pt x="2339" y="5885"/>
                  </a:lnTo>
                  <a:cubicBezTo>
                    <a:pt x="2551" y="5962"/>
                    <a:pt x="2772" y="6001"/>
                    <a:pt x="2998" y="6001"/>
                  </a:cubicBezTo>
                  <a:lnTo>
                    <a:pt x="2998" y="5996"/>
                  </a:lnTo>
                  <a:cubicBezTo>
                    <a:pt x="3224" y="5996"/>
                    <a:pt x="3451" y="5957"/>
                    <a:pt x="3662" y="5880"/>
                  </a:cubicBezTo>
                  <a:close/>
                  <a:moveTo>
                    <a:pt x="2998" y="0"/>
                  </a:moveTo>
                  <a:cubicBezTo>
                    <a:pt x="2296" y="0"/>
                    <a:pt x="1723" y="477"/>
                    <a:pt x="1723" y="1064"/>
                  </a:cubicBezTo>
                  <a:cubicBezTo>
                    <a:pt x="1723" y="1117"/>
                    <a:pt x="1728" y="1174"/>
                    <a:pt x="1742" y="1227"/>
                  </a:cubicBezTo>
                  <a:cubicBezTo>
                    <a:pt x="544" y="1983"/>
                    <a:pt x="284" y="3619"/>
                    <a:pt x="1184" y="4711"/>
                  </a:cubicBezTo>
                  <a:cubicBezTo>
                    <a:pt x="1324" y="5106"/>
                    <a:pt x="1588" y="5442"/>
                    <a:pt x="1940" y="5678"/>
                  </a:cubicBezTo>
                  <a:lnTo>
                    <a:pt x="1940" y="6164"/>
                  </a:lnTo>
                  <a:cubicBezTo>
                    <a:pt x="1940" y="6251"/>
                    <a:pt x="1887" y="6333"/>
                    <a:pt x="1805" y="6371"/>
                  </a:cubicBezTo>
                  <a:lnTo>
                    <a:pt x="506" y="6948"/>
                  </a:lnTo>
                  <a:cubicBezTo>
                    <a:pt x="198" y="7083"/>
                    <a:pt x="1" y="7386"/>
                    <a:pt x="1" y="7723"/>
                  </a:cubicBezTo>
                  <a:lnTo>
                    <a:pt x="1" y="8811"/>
                  </a:lnTo>
                  <a:cubicBezTo>
                    <a:pt x="1" y="8921"/>
                    <a:pt x="92" y="9008"/>
                    <a:pt x="203" y="9013"/>
                  </a:cubicBezTo>
                  <a:cubicBezTo>
                    <a:pt x="313" y="9013"/>
                    <a:pt x="405" y="8921"/>
                    <a:pt x="405" y="8811"/>
                  </a:cubicBezTo>
                  <a:lnTo>
                    <a:pt x="405" y="7723"/>
                  </a:lnTo>
                  <a:cubicBezTo>
                    <a:pt x="405" y="7545"/>
                    <a:pt x="506" y="7386"/>
                    <a:pt x="669" y="7314"/>
                  </a:cubicBezTo>
                  <a:lnTo>
                    <a:pt x="1964" y="6742"/>
                  </a:lnTo>
                  <a:cubicBezTo>
                    <a:pt x="2012" y="6718"/>
                    <a:pt x="2055" y="6693"/>
                    <a:pt x="2094" y="6660"/>
                  </a:cubicBezTo>
                  <a:lnTo>
                    <a:pt x="2748" y="7151"/>
                  </a:lnTo>
                  <a:cubicBezTo>
                    <a:pt x="2823" y="7206"/>
                    <a:pt x="2910" y="7234"/>
                    <a:pt x="2998" y="7234"/>
                  </a:cubicBezTo>
                  <a:cubicBezTo>
                    <a:pt x="3086" y="7234"/>
                    <a:pt x="3174" y="7206"/>
                    <a:pt x="3249" y="7151"/>
                  </a:cubicBezTo>
                  <a:lnTo>
                    <a:pt x="3903" y="6660"/>
                  </a:lnTo>
                  <a:cubicBezTo>
                    <a:pt x="3941" y="6693"/>
                    <a:pt x="3990" y="6718"/>
                    <a:pt x="4033" y="6742"/>
                  </a:cubicBezTo>
                  <a:lnTo>
                    <a:pt x="5332" y="7314"/>
                  </a:lnTo>
                  <a:cubicBezTo>
                    <a:pt x="5491" y="7386"/>
                    <a:pt x="5597" y="7545"/>
                    <a:pt x="5597" y="7723"/>
                  </a:cubicBezTo>
                  <a:lnTo>
                    <a:pt x="5597" y="8811"/>
                  </a:lnTo>
                  <a:cubicBezTo>
                    <a:pt x="5604" y="8936"/>
                    <a:pt x="5700" y="8998"/>
                    <a:pt x="5796" y="8998"/>
                  </a:cubicBezTo>
                  <a:cubicBezTo>
                    <a:pt x="5893" y="8998"/>
                    <a:pt x="5989" y="8936"/>
                    <a:pt x="5996" y="8811"/>
                  </a:cubicBezTo>
                  <a:lnTo>
                    <a:pt x="5996" y="7723"/>
                  </a:lnTo>
                  <a:cubicBezTo>
                    <a:pt x="5996" y="7386"/>
                    <a:pt x="5799" y="7083"/>
                    <a:pt x="5496" y="6948"/>
                  </a:cubicBezTo>
                  <a:lnTo>
                    <a:pt x="4196" y="6371"/>
                  </a:lnTo>
                  <a:cubicBezTo>
                    <a:pt x="4115" y="6333"/>
                    <a:pt x="4062" y="6251"/>
                    <a:pt x="4062" y="6164"/>
                  </a:cubicBezTo>
                  <a:lnTo>
                    <a:pt x="4062" y="5678"/>
                  </a:lnTo>
                  <a:cubicBezTo>
                    <a:pt x="4413" y="5442"/>
                    <a:pt x="4678" y="5106"/>
                    <a:pt x="4817" y="4711"/>
                  </a:cubicBezTo>
                  <a:cubicBezTo>
                    <a:pt x="5717" y="3619"/>
                    <a:pt x="5457" y="1983"/>
                    <a:pt x="4259" y="1227"/>
                  </a:cubicBezTo>
                  <a:cubicBezTo>
                    <a:pt x="4273" y="1174"/>
                    <a:pt x="4278" y="1117"/>
                    <a:pt x="4278" y="1064"/>
                  </a:cubicBezTo>
                  <a:cubicBezTo>
                    <a:pt x="4278" y="477"/>
                    <a:pt x="3706" y="0"/>
                    <a:pt x="29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4" name="Google Shape;15444;p138"/>
            <p:cNvSpPr/>
            <p:nvPr/>
          </p:nvSpPr>
          <p:spPr>
            <a:xfrm>
              <a:off x="7703533" y="4486741"/>
              <a:ext cx="11016" cy="39472"/>
            </a:xfrm>
            <a:custGeom>
              <a:avLst/>
              <a:gdLst/>
              <a:ahLst/>
              <a:cxnLst/>
              <a:rect l="l" t="t" r="r" b="b"/>
              <a:pathLst>
                <a:path w="420" h="1505" extrusionOk="0">
                  <a:moveTo>
                    <a:pt x="210" y="1"/>
                  </a:moveTo>
                  <a:cubicBezTo>
                    <a:pt x="106" y="1"/>
                    <a:pt x="1" y="72"/>
                    <a:pt x="8" y="214"/>
                  </a:cubicBezTo>
                  <a:lnTo>
                    <a:pt x="8" y="1292"/>
                  </a:lnTo>
                  <a:cubicBezTo>
                    <a:pt x="1" y="1434"/>
                    <a:pt x="106" y="1505"/>
                    <a:pt x="210" y="1505"/>
                  </a:cubicBezTo>
                  <a:cubicBezTo>
                    <a:pt x="315" y="1505"/>
                    <a:pt x="420" y="1434"/>
                    <a:pt x="412" y="1292"/>
                  </a:cubicBezTo>
                  <a:lnTo>
                    <a:pt x="412" y="214"/>
                  </a:lnTo>
                  <a:cubicBezTo>
                    <a:pt x="420" y="72"/>
                    <a:pt x="315" y="1"/>
                    <a:pt x="2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5" name="Google Shape;15445;p138"/>
            <p:cNvSpPr/>
            <p:nvPr/>
          </p:nvSpPr>
          <p:spPr>
            <a:xfrm>
              <a:off x="7658553" y="4498674"/>
              <a:ext cx="10622" cy="26962"/>
            </a:xfrm>
            <a:custGeom>
              <a:avLst/>
              <a:gdLst/>
              <a:ahLst/>
              <a:cxnLst/>
              <a:rect l="l" t="t" r="r" b="b"/>
              <a:pathLst>
                <a:path w="405" h="1028" extrusionOk="0">
                  <a:moveTo>
                    <a:pt x="203" y="1"/>
                  </a:moveTo>
                  <a:cubicBezTo>
                    <a:pt x="105" y="1"/>
                    <a:pt x="8" y="64"/>
                    <a:pt x="1" y="192"/>
                  </a:cubicBezTo>
                  <a:lnTo>
                    <a:pt x="1" y="837"/>
                  </a:lnTo>
                  <a:cubicBezTo>
                    <a:pt x="8" y="964"/>
                    <a:pt x="105" y="1028"/>
                    <a:pt x="203" y="1028"/>
                  </a:cubicBezTo>
                  <a:cubicBezTo>
                    <a:pt x="300" y="1028"/>
                    <a:pt x="398" y="964"/>
                    <a:pt x="405" y="837"/>
                  </a:cubicBezTo>
                  <a:lnTo>
                    <a:pt x="405" y="192"/>
                  </a:lnTo>
                  <a:cubicBezTo>
                    <a:pt x="398" y="64"/>
                    <a:pt x="300"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6" name="Google Shape;15446;p138"/>
            <p:cNvSpPr/>
            <p:nvPr/>
          </p:nvSpPr>
          <p:spPr>
            <a:xfrm>
              <a:off x="7748723" y="4498097"/>
              <a:ext cx="11016" cy="28116"/>
            </a:xfrm>
            <a:custGeom>
              <a:avLst/>
              <a:gdLst/>
              <a:ahLst/>
              <a:cxnLst/>
              <a:rect l="l" t="t" r="r" b="b"/>
              <a:pathLst>
                <a:path w="420" h="1072" extrusionOk="0">
                  <a:moveTo>
                    <a:pt x="210" y="1"/>
                  </a:moveTo>
                  <a:cubicBezTo>
                    <a:pt x="105" y="1"/>
                    <a:pt x="1" y="72"/>
                    <a:pt x="8" y="214"/>
                  </a:cubicBezTo>
                  <a:lnTo>
                    <a:pt x="8" y="859"/>
                  </a:lnTo>
                  <a:cubicBezTo>
                    <a:pt x="1" y="1001"/>
                    <a:pt x="105" y="1072"/>
                    <a:pt x="210" y="1072"/>
                  </a:cubicBezTo>
                  <a:cubicBezTo>
                    <a:pt x="315" y="1072"/>
                    <a:pt x="419" y="1001"/>
                    <a:pt x="412" y="859"/>
                  </a:cubicBezTo>
                  <a:lnTo>
                    <a:pt x="412" y="214"/>
                  </a:lnTo>
                  <a:cubicBezTo>
                    <a:pt x="419" y="72"/>
                    <a:pt x="315" y="1"/>
                    <a:pt x="2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7" name="Google Shape;15447;p138"/>
            <p:cNvSpPr/>
            <p:nvPr/>
          </p:nvSpPr>
          <p:spPr>
            <a:xfrm>
              <a:off x="7686958" y="4616882"/>
              <a:ext cx="38633" cy="33204"/>
            </a:xfrm>
            <a:custGeom>
              <a:avLst/>
              <a:gdLst/>
              <a:ahLst/>
              <a:cxnLst/>
              <a:rect l="l" t="t" r="r" b="b"/>
              <a:pathLst>
                <a:path w="1473" h="1266" extrusionOk="0">
                  <a:moveTo>
                    <a:pt x="841" y="405"/>
                  </a:moveTo>
                  <a:cubicBezTo>
                    <a:pt x="959" y="405"/>
                    <a:pt x="1073" y="495"/>
                    <a:pt x="1073" y="631"/>
                  </a:cubicBezTo>
                  <a:cubicBezTo>
                    <a:pt x="1068" y="756"/>
                    <a:pt x="967" y="862"/>
                    <a:pt x="842" y="862"/>
                  </a:cubicBezTo>
                  <a:cubicBezTo>
                    <a:pt x="640" y="862"/>
                    <a:pt x="534" y="617"/>
                    <a:pt x="679" y="472"/>
                  </a:cubicBezTo>
                  <a:cubicBezTo>
                    <a:pt x="726" y="426"/>
                    <a:pt x="784" y="405"/>
                    <a:pt x="841" y="405"/>
                  </a:cubicBezTo>
                  <a:close/>
                  <a:moveTo>
                    <a:pt x="842" y="1"/>
                  </a:moveTo>
                  <a:cubicBezTo>
                    <a:pt x="279" y="1"/>
                    <a:pt x="0" y="679"/>
                    <a:pt x="395" y="1079"/>
                  </a:cubicBezTo>
                  <a:cubicBezTo>
                    <a:pt x="524" y="1208"/>
                    <a:pt x="682" y="1266"/>
                    <a:pt x="837" y="1266"/>
                  </a:cubicBezTo>
                  <a:cubicBezTo>
                    <a:pt x="1162" y="1266"/>
                    <a:pt x="1473" y="1012"/>
                    <a:pt x="1473" y="631"/>
                  </a:cubicBezTo>
                  <a:cubicBezTo>
                    <a:pt x="1473" y="285"/>
                    <a:pt x="1194" y="1"/>
                    <a:pt x="8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8" name="Google Shape;15448;p138"/>
            <p:cNvSpPr/>
            <p:nvPr/>
          </p:nvSpPr>
          <p:spPr>
            <a:xfrm>
              <a:off x="7579687" y="4616882"/>
              <a:ext cx="38764" cy="33204"/>
            </a:xfrm>
            <a:custGeom>
              <a:avLst/>
              <a:gdLst/>
              <a:ahLst/>
              <a:cxnLst/>
              <a:rect l="l" t="t" r="r" b="b"/>
              <a:pathLst>
                <a:path w="1478" h="1266" extrusionOk="0">
                  <a:moveTo>
                    <a:pt x="845" y="405"/>
                  </a:moveTo>
                  <a:cubicBezTo>
                    <a:pt x="962" y="405"/>
                    <a:pt x="1073" y="495"/>
                    <a:pt x="1073" y="631"/>
                  </a:cubicBezTo>
                  <a:cubicBezTo>
                    <a:pt x="1073" y="756"/>
                    <a:pt x="972" y="862"/>
                    <a:pt x="842" y="862"/>
                  </a:cubicBezTo>
                  <a:cubicBezTo>
                    <a:pt x="640" y="862"/>
                    <a:pt x="539" y="617"/>
                    <a:pt x="684" y="472"/>
                  </a:cubicBezTo>
                  <a:cubicBezTo>
                    <a:pt x="730" y="426"/>
                    <a:pt x="788" y="405"/>
                    <a:pt x="845" y="405"/>
                  </a:cubicBezTo>
                  <a:close/>
                  <a:moveTo>
                    <a:pt x="842" y="1"/>
                  </a:moveTo>
                  <a:cubicBezTo>
                    <a:pt x="284" y="1"/>
                    <a:pt x="0" y="679"/>
                    <a:pt x="400" y="1079"/>
                  </a:cubicBezTo>
                  <a:cubicBezTo>
                    <a:pt x="527" y="1208"/>
                    <a:pt x="685" y="1266"/>
                    <a:pt x="840" y="1266"/>
                  </a:cubicBezTo>
                  <a:cubicBezTo>
                    <a:pt x="1164" y="1266"/>
                    <a:pt x="1477" y="1012"/>
                    <a:pt x="1477" y="631"/>
                  </a:cubicBezTo>
                  <a:cubicBezTo>
                    <a:pt x="1477" y="285"/>
                    <a:pt x="1194" y="1"/>
                    <a:pt x="8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9" name="Google Shape;15449;p138"/>
            <p:cNvSpPr/>
            <p:nvPr/>
          </p:nvSpPr>
          <p:spPr>
            <a:xfrm>
              <a:off x="7794097" y="4616882"/>
              <a:ext cx="38764" cy="33204"/>
            </a:xfrm>
            <a:custGeom>
              <a:avLst/>
              <a:gdLst/>
              <a:ahLst/>
              <a:cxnLst/>
              <a:rect l="l" t="t" r="r" b="b"/>
              <a:pathLst>
                <a:path w="1478" h="1266" extrusionOk="0">
                  <a:moveTo>
                    <a:pt x="845" y="405"/>
                  </a:moveTo>
                  <a:cubicBezTo>
                    <a:pt x="962" y="405"/>
                    <a:pt x="1073" y="495"/>
                    <a:pt x="1073" y="631"/>
                  </a:cubicBezTo>
                  <a:cubicBezTo>
                    <a:pt x="1073" y="756"/>
                    <a:pt x="972" y="862"/>
                    <a:pt x="847" y="862"/>
                  </a:cubicBezTo>
                  <a:cubicBezTo>
                    <a:pt x="640" y="862"/>
                    <a:pt x="539" y="617"/>
                    <a:pt x="684" y="472"/>
                  </a:cubicBezTo>
                  <a:cubicBezTo>
                    <a:pt x="731" y="426"/>
                    <a:pt x="788" y="405"/>
                    <a:pt x="845" y="405"/>
                  </a:cubicBezTo>
                  <a:close/>
                  <a:moveTo>
                    <a:pt x="847" y="1"/>
                  </a:moveTo>
                  <a:cubicBezTo>
                    <a:pt x="284" y="1"/>
                    <a:pt x="0" y="679"/>
                    <a:pt x="400" y="1079"/>
                  </a:cubicBezTo>
                  <a:cubicBezTo>
                    <a:pt x="529" y="1208"/>
                    <a:pt x="687" y="1266"/>
                    <a:pt x="842" y="1266"/>
                  </a:cubicBezTo>
                  <a:cubicBezTo>
                    <a:pt x="1167" y="1266"/>
                    <a:pt x="1478" y="1012"/>
                    <a:pt x="1478" y="631"/>
                  </a:cubicBezTo>
                  <a:cubicBezTo>
                    <a:pt x="1478" y="285"/>
                    <a:pt x="1194" y="1"/>
                    <a:pt x="8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0" name="Google Shape;15450;p138"/>
            <p:cNvSpPr/>
            <p:nvPr/>
          </p:nvSpPr>
          <p:spPr>
            <a:xfrm>
              <a:off x="7614937" y="4537596"/>
              <a:ext cx="188654" cy="73175"/>
            </a:xfrm>
            <a:custGeom>
              <a:avLst/>
              <a:gdLst/>
              <a:ahLst/>
              <a:cxnLst/>
              <a:rect l="l" t="t" r="r" b="b"/>
              <a:pathLst>
                <a:path w="7193" h="2790" extrusionOk="0">
                  <a:moveTo>
                    <a:pt x="3588" y="1"/>
                  </a:moveTo>
                  <a:cubicBezTo>
                    <a:pt x="3484" y="1"/>
                    <a:pt x="3379" y="72"/>
                    <a:pt x="3386" y="214"/>
                  </a:cubicBezTo>
                  <a:lnTo>
                    <a:pt x="3386" y="445"/>
                  </a:lnTo>
                  <a:lnTo>
                    <a:pt x="1986" y="445"/>
                  </a:lnTo>
                  <a:cubicBezTo>
                    <a:pt x="1712" y="445"/>
                    <a:pt x="1457" y="575"/>
                    <a:pt x="1298" y="796"/>
                  </a:cubicBezTo>
                  <a:lnTo>
                    <a:pt x="105" y="2466"/>
                  </a:lnTo>
                  <a:cubicBezTo>
                    <a:pt x="1" y="2621"/>
                    <a:pt x="133" y="2779"/>
                    <a:pt x="275" y="2779"/>
                  </a:cubicBezTo>
                  <a:cubicBezTo>
                    <a:pt x="330" y="2779"/>
                    <a:pt x="387" y="2755"/>
                    <a:pt x="432" y="2697"/>
                  </a:cubicBezTo>
                  <a:lnTo>
                    <a:pt x="1625" y="1032"/>
                  </a:lnTo>
                  <a:cubicBezTo>
                    <a:pt x="1707" y="916"/>
                    <a:pt x="1842" y="844"/>
                    <a:pt x="1986" y="844"/>
                  </a:cubicBezTo>
                  <a:lnTo>
                    <a:pt x="3386" y="844"/>
                  </a:lnTo>
                  <a:lnTo>
                    <a:pt x="3386" y="2365"/>
                  </a:lnTo>
                  <a:cubicBezTo>
                    <a:pt x="3379" y="2507"/>
                    <a:pt x="3484" y="2578"/>
                    <a:pt x="3588" y="2578"/>
                  </a:cubicBezTo>
                  <a:cubicBezTo>
                    <a:pt x="3693" y="2578"/>
                    <a:pt x="3798" y="2507"/>
                    <a:pt x="3790" y="2365"/>
                  </a:cubicBezTo>
                  <a:lnTo>
                    <a:pt x="3790" y="844"/>
                  </a:lnTo>
                  <a:lnTo>
                    <a:pt x="5191" y="844"/>
                  </a:lnTo>
                  <a:cubicBezTo>
                    <a:pt x="5335" y="844"/>
                    <a:pt x="5470" y="916"/>
                    <a:pt x="5551" y="1032"/>
                  </a:cubicBezTo>
                  <a:lnTo>
                    <a:pt x="6740" y="2697"/>
                  </a:lnTo>
                  <a:cubicBezTo>
                    <a:pt x="6784" y="2763"/>
                    <a:pt x="6844" y="2790"/>
                    <a:pt x="6903" y="2790"/>
                  </a:cubicBezTo>
                  <a:cubicBezTo>
                    <a:pt x="7050" y="2790"/>
                    <a:pt x="7192" y="2620"/>
                    <a:pt x="7072" y="2466"/>
                  </a:cubicBezTo>
                  <a:lnTo>
                    <a:pt x="5884" y="796"/>
                  </a:lnTo>
                  <a:cubicBezTo>
                    <a:pt x="5725" y="575"/>
                    <a:pt x="5465" y="445"/>
                    <a:pt x="5195" y="445"/>
                  </a:cubicBezTo>
                  <a:lnTo>
                    <a:pt x="3790" y="445"/>
                  </a:lnTo>
                  <a:lnTo>
                    <a:pt x="3790" y="214"/>
                  </a:lnTo>
                  <a:cubicBezTo>
                    <a:pt x="3798" y="72"/>
                    <a:pt x="3693" y="1"/>
                    <a:pt x="35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51" name="Google Shape;15451;p138"/>
          <p:cNvGrpSpPr/>
          <p:nvPr/>
        </p:nvGrpSpPr>
        <p:grpSpPr>
          <a:xfrm>
            <a:off x="4905872" y="2723192"/>
            <a:ext cx="362857" cy="362726"/>
            <a:chOff x="4905872" y="2907767"/>
            <a:chExt cx="362857" cy="362726"/>
          </a:xfrm>
        </p:grpSpPr>
        <p:sp>
          <p:nvSpPr>
            <p:cNvPr id="15452" name="Google Shape;15452;p138"/>
            <p:cNvSpPr/>
            <p:nvPr/>
          </p:nvSpPr>
          <p:spPr>
            <a:xfrm>
              <a:off x="4998639" y="3063506"/>
              <a:ext cx="4328" cy="11016"/>
            </a:xfrm>
            <a:custGeom>
              <a:avLst/>
              <a:gdLst/>
              <a:ahLst/>
              <a:cxnLst/>
              <a:rect l="l" t="t" r="r" b="b"/>
              <a:pathLst>
                <a:path w="165" h="420" extrusionOk="0">
                  <a:moveTo>
                    <a:pt x="1" y="0"/>
                  </a:moveTo>
                  <a:lnTo>
                    <a:pt x="1" y="419"/>
                  </a:lnTo>
                  <a:lnTo>
                    <a:pt x="73" y="371"/>
                  </a:lnTo>
                  <a:cubicBezTo>
                    <a:pt x="130" y="328"/>
                    <a:pt x="164" y="260"/>
                    <a:pt x="164" y="188"/>
                  </a:cubicBezTo>
                  <a:cubicBezTo>
                    <a:pt x="164" y="130"/>
                    <a:pt x="140" y="77"/>
                    <a:pt x="102" y="34"/>
                  </a:cubicBezTo>
                  <a:lnTo>
                    <a:pt x="92" y="24"/>
                  </a:lnTo>
                  <a:lnTo>
                    <a:pt x="78" y="24"/>
                  </a:lnTo>
                  <a:lnTo>
                    <a:pt x="58" y="20"/>
                  </a:lnTo>
                  <a:lnTo>
                    <a:pt x="1"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3" name="Google Shape;15453;p138"/>
            <p:cNvSpPr/>
            <p:nvPr/>
          </p:nvSpPr>
          <p:spPr>
            <a:xfrm>
              <a:off x="4931129" y="3063506"/>
              <a:ext cx="5324" cy="11016"/>
            </a:xfrm>
            <a:custGeom>
              <a:avLst/>
              <a:gdLst/>
              <a:ahLst/>
              <a:cxnLst/>
              <a:rect l="l" t="t" r="r" b="b"/>
              <a:pathLst>
                <a:path w="203" h="420" extrusionOk="0">
                  <a:moveTo>
                    <a:pt x="202" y="0"/>
                  </a:moveTo>
                  <a:lnTo>
                    <a:pt x="145" y="20"/>
                  </a:lnTo>
                  <a:cubicBezTo>
                    <a:pt x="135" y="24"/>
                    <a:pt x="125" y="24"/>
                    <a:pt x="116" y="29"/>
                  </a:cubicBezTo>
                  <a:lnTo>
                    <a:pt x="97" y="29"/>
                  </a:lnTo>
                  <a:lnTo>
                    <a:pt x="87" y="39"/>
                  </a:lnTo>
                  <a:cubicBezTo>
                    <a:pt x="0" y="140"/>
                    <a:pt x="20" y="299"/>
                    <a:pt x="130" y="371"/>
                  </a:cubicBezTo>
                  <a:lnTo>
                    <a:pt x="135" y="371"/>
                  </a:lnTo>
                  <a:lnTo>
                    <a:pt x="202" y="419"/>
                  </a:lnTo>
                  <a:lnTo>
                    <a:pt x="202"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4" name="Google Shape;15454;p138"/>
            <p:cNvSpPr/>
            <p:nvPr/>
          </p:nvSpPr>
          <p:spPr>
            <a:xfrm>
              <a:off x="5080416" y="3203088"/>
              <a:ext cx="14530" cy="12642"/>
            </a:xfrm>
            <a:custGeom>
              <a:avLst/>
              <a:gdLst/>
              <a:ahLst/>
              <a:cxnLst/>
              <a:rect l="l" t="t" r="r" b="b"/>
              <a:pathLst>
                <a:path w="554" h="482" extrusionOk="0">
                  <a:moveTo>
                    <a:pt x="1" y="0"/>
                  </a:moveTo>
                  <a:lnTo>
                    <a:pt x="1" y="217"/>
                  </a:lnTo>
                  <a:lnTo>
                    <a:pt x="270" y="481"/>
                  </a:lnTo>
                  <a:lnTo>
                    <a:pt x="554" y="183"/>
                  </a:lnTo>
                  <a:lnTo>
                    <a:pt x="554" y="0"/>
                  </a:lnTo>
                  <a:lnTo>
                    <a:pt x="506" y="5"/>
                  </a:lnTo>
                  <a:cubicBezTo>
                    <a:pt x="462" y="10"/>
                    <a:pt x="419" y="15"/>
                    <a:pt x="376" y="15"/>
                  </a:cubicBezTo>
                  <a:lnTo>
                    <a:pt x="179" y="15"/>
                  </a:lnTo>
                  <a:cubicBezTo>
                    <a:pt x="135" y="15"/>
                    <a:pt x="92" y="10"/>
                    <a:pt x="49" y="5"/>
                  </a:cubicBezTo>
                  <a:lnTo>
                    <a:pt x="1"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5" name="Google Shape;15455;p138"/>
            <p:cNvSpPr/>
            <p:nvPr/>
          </p:nvSpPr>
          <p:spPr>
            <a:xfrm>
              <a:off x="4945633" y="3046589"/>
              <a:ext cx="43957" cy="48101"/>
            </a:xfrm>
            <a:custGeom>
              <a:avLst/>
              <a:gdLst/>
              <a:ahLst/>
              <a:cxnLst/>
              <a:rect l="l" t="t" r="r" b="b"/>
              <a:pathLst>
                <a:path w="1676" h="1834" extrusionOk="0">
                  <a:moveTo>
                    <a:pt x="1223" y="1"/>
                  </a:moveTo>
                  <a:lnTo>
                    <a:pt x="1184" y="34"/>
                  </a:lnTo>
                  <a:cubicBezTo>
                    <a:pt x="804" y="352"/>
                    <a:pt x="304" y="448"/>
                    <a:pt x="39" y="477"/>
                  </a:cubicBezTo>
                  <a:lnTo>
                    <a:pt x="1" y="482"/>
                  </a:lnTo>
                  <a:lnTo>
                    <a:pt x="1" y="1093"/>
                  </a:lnTo>
                  <a:cubicBezTo>
                    <a:pt x="1" y="1502"/>
                    <a:pt x="333" y="1829"/>
                    <a:pt x="737" y="1834"/>
                  </a:cubicBezTo>
                  <a:lnTo>
                    <a:pt x="934" y="1834"/>
                  </a:lnTo>
                  <a:cubicBezTo>
                    <a:pt x="1343" y="1829"/>
                    <a:pt x="1675" y="1502"/>
                    <a:pt x="1675" y="1093"/>
                  </a:cubicBezTo>
                  <a:lnTo>
                    <a:pt x="1675" y="443"/>
                  </a:lnTo>
                  <a:lnTo>
                    <a:pt x="1646" y="429"/>
                  </a:lnTo>
                  <a:cubicBezTo>
                    <a:pt x="1478" y="347"/>
                    <a:pt x="1338" y="212"/>
                    <a:pt x="1247" y="49"/>
                  </a:cubicBezTo>
                  <a:lnTo>
                    <a:pt x="1223" y="1"/>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6" name="Google Shape;15456;p138"/>
            <p:cNvSpPr/>
            <p:nvPr/>
          </p:nvSpPr>
          <p:spPr>
            <a:xfrm>
              <a:off x="5080416" y="3003681"/>
              <a:ext cx="14530" cy="12642"/>
            </a:xfrm>
            <a:custGeom>
              <a:avLst/>
              <a:gdLst/>
              <a:ahLst/>
              <a:cxnLst/>
              <a:rect l="l" t="t" r="r" b="b"/>
              <a:pathLst>
                <a:path w="554" h="482" extrusionOk="0">
                  <a:moveTo>
                    <a:pt x="1" y="1"/>
                  </a:moveTo>
                  <a:lnTo>
                    <a:pt x="1" y="217"/>
                  </a:lnTo>
                  <a:lnTo>
                    <a:pt x="270" y="482"/>
                  </a:lnTo>
                  <a:lnTo>
                    <a:pt x="554" y="188"/>
                  </a:lnTo>
                  <a:lnTo>
                    <a:pt x="554" y="1"/>
                  </a:lnTo>
                  <a:lnTo>
                    <a:pt x="506" y="5"/>
                  </a:lnTo>
                  <a:cubicBezTo>
                    <a:pt x="462" y="10"/>
                    <a:pt x="419" y="15"/>
                    <a:pt x="376" y="15"/>
                  </a:cubicBezTo>
                  <a:lnTo>
                    <a:pt x="179" y="15"/>
                  </a:lnTo>
                  <a:cubicBezTo>
                    <a:pt x="135" y="15"/>
                    <a:pt x="92" y="15"/>
                    <a:pt x="49" y="10"/>
                  </a:cubicBezTo>
                  <a:lnTo>
                    <a:pt x="1" y="1"/>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7" name="Google Shape;15457;p138"/>
            <p:cNvSpPr/>
            <p:nvPr/>
          </p:nvSpPr>
          <p:spPr>
            <a:xfrm>
              <a:off x="4960268" y="3103371"/>
              <a:ext cx="14556" cy="12668"/>
            </a:xfrm>
            <a:custGeom>
              <a:avLst/>
              <a:gdLst/>
              <a:ahLst/>
              <a:cxnLst/>
              <a:rect l="l" t="t" r="r" b="b"/>
              <a:pathLst>
                <a:path w="555" h="483" extrusionOk="0">
                  <a:moveTo>
                    <a:pt x="1" y="1"/>
                  </a:moveTo>
                  <a:lnTo>
                    <a:pt x="1" y="217"/>
                  </a:lnTo>
                  <a:lnTo>
                    <a:pt x="270" y="482"/>
                  </a:lnTo>
                  <a:lnTo>
                    <a:pt x="554" y="189"/>
                  </a:lnTo>
                  <a:lnTo>
                    <a:pt x="554" y="1"/>
                  </a:lnTo>
                  <a:lnTo>
                    <a:pt x="506" y="6"/>
                  </a:lnTo>
                  <a:cubicBezTo>
                    <a:pt x="463" y="11"/>
                    <a:pt x="419" y="15"/>
                    <a:pt x="376" y="15"/>
                  </a:cubicBezTo>
                  <a:lnTo>
                    <a:pt x="179" y="15"/>
                  </a:lnTo>
                  <a:cubicBezTo>
                    <a:pt x="136" y="15"/>
                    <a:pt x="92" y="11"/>
                    <a:pt x="49" y="6"/>
                  </a:cubicBezTo>
                  <a:lnTo>
                    <a:pt x="1" y="1"/>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8" name="Google Shape;15458;p138"/>
            <p:cNvSpPr/>
            <p:nvPr/>
          </p:nvSpPr>
          <p:spPr>
            <a:xfrm>
              <a:off x="5118918" y="3163196"/>
              <a:ext cx="4170" cy="11016"/>
            </a:xfrm>
            <a:custGeom>
              <a:avLst/>
              <a:gdLst/>
              <a:ahLst/>
              <a:cxnLst/>
              <a:rect l="l" t="t" r="r" b="b"/>
              <a:pathLst>
                <a:path w="159" h="420" extrusionOk="0">
                  <a:moveTo>
                    <a:pt x="0" y="1"/>
                  </a:moveTo>
                  <a:lnTo>
                    <a:pt x="0" y="419"/>
                  </a:lnTo>
                  <a:lnTo>
                    <a:pt x="68" y="366"/>
                  </a:lnTo>
                  <a:cubicBezTo>
                    <a:pt x="125" y="323"/>
                    <a:pt x="159" y="256"/>
                    <a:pt x="159" y="184"/>
                  </a:cubicBezTo>
                  <a:cubicBezTo>
                    <a:pt x="159" y="131"/>
                    <a:pt x="135" y="73"/>
                    <a:pt x="96" y="34"/>
                  </a:cubicBezTo>
                  <a:lnTo>
                    <a:pt x="87" y="25"/>
                  </a:lnTo>
                  <a:lnTo>
                    <a:pt x="72" y="25"/>
                  </a:lnTo>
                  <a:lnTo>
                    <a:pt x="53" y="20"/>
                  </a:lnTo>
                  <a:lnTo>
                    <a:pt x="0" y="1"/>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9" name="Google Shape;15459;p138"/>
            <p:cNvSpPr/>
            <p:nvPr/>
          </p:nvSpPr>
          <p:spPr>
            <a:xfrm>
              <a:off x="5065781" y="2947029"/>
              <a:ext cx="43931" cy="47970"/>
            </a:xfrm>
            <a:custGeom>
              <a:avLst/>
              <a:gdLst/>
              <a:ahLst/>
              <a:cxnLst/>
              <a:rect l="l" t="t" r="r" b="b"/>
              <a:pathLst>
                <a:path w="1675" h="1829" extrusionOk="0">
                  <a:moveTo>
                    <a:pt x="1223" y="0"/>
                  </a:moveTo>
                  <a:lnTo>
                    <a:pt x="1184" y="29"/>
                  </a:lnTo>
                  <a:cubicBezTo>
                    <a:pt x="804" y="347"/>
                    <a:pt x="304" y="443"/>
                    <a:pt x="39" y="472"/>
                  </a:cubicBezTo>
                  <a:lnTo>
                    <a:pt x="0" y="477"/>
                  </a:lnTo>
                  <a:lnTo>
                    <a:pt x="0" y="1088"/>
                  </a:lnTo>
                  <a:cubicBezTo>
                    <a:pt x="0" y="1497"/>
                    <a:pt x="328" y="1824"/>
                    <a:pt x="737" y="1829"/>
                  </a:cubicBezTo>
                  <a:lnTo>
                    <a:pt x="934" y="1829"/>
                  </a:lnTo>
                  <a:cubicBezTo>
                    <a:pt x="1343" y="1829"/>
                    <a:pt x="1670" y="1497"/>
                    <a:pt x="1675" y="1088"/>
                  </a:cubicBezTo>
                  <a:lnTo>
                    <a:pt x="1675" y="438"/>
                  </a:lnTo>
                  <a:lnTo>
                    <a:pt x="1646" y="428"/>
                  </a:lnTo>
                  <a:cubicBezTo>
                    <a:pt x="1478" y="342"/>
                    <a:pt x="1338" y="207"/>
                    <a:pt x="1247" y="43"/>
                  </a:cubicBezTo>
                  <a:lnTo>
                    <a:pt x="1223"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0" name="Google Shape;15460;p138"/>
            <p:cNvSpPr/>
            <p:nvPr/>
          </p:nvSpPr>
          <p:spPr>
            <a:xfrm>
              <a:off x="5118918" y="2963815"/>
              <a:ext cx="4170" cy="10989"/>
            </a:xfrm>
            <a:custGeom>
              <a:avLst/>
              <a:gdLst/>
              <a:ahLst/>
              <a:cxnLst/>
              <a:rect l="l" t="t" r="r" b="b"/>
              <a:pathLst>
                <a:path w="159" h="419" extrusionOk="0">
                  <a:moveTo>
                    <a:pt x="0" y="0"/>
                  </a:moveTo>
                  <a:lnTo>
                    <a:pt x="0" y="419"/>
                  </a:lnTo>
                  <a:lnTo>
                    <a:pt x="68" y="371"/>
                  </a:lnTo>
                  <a:cubicBezTo>
                    <a:pt x="125" y="327"/>
                    <a:pt x="159" y="260"/>
                    <a:pt x="159" y="188"/>
                  </a:cubicBezTo>
                  <a:cubicBezTo>
                    <a:pt x="159" y="130"/>
                    <a:pt x="135" y="77"/>
                    <a:pt x="96" y="34"/>
                  </a:cubicBezTo>
                  <a:lnTo>
                    <a:pt x="87" y="24"/>
                  </a:lnTo>
                  <a:lnTo>
                    <a:pt x="72" y="24"/>
                  </a:lnTo>
                  <a:lnTo>
                    <a:pt x="53" y="19"/>
                  </a:lnTo>
                  <a:lnTo>
                    <a:pt x="0"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1" name="Google Shape;15461;p138"/>
            <p:cNvSpPr/>
            <p:nvPr/>
          </p:nvSpPr>
          <p:spPr>
            <a:xfrm>
              <a:off x="5186034" y="3046589"/>
              <a:ext cx="43826" cy="48101"/>
            </a:xfrm>
            <a:custGeom>
              <a:avLst/>
              <a:gdLst/>
              <a:ahLst/>
              <a:cxnLst/>
              <a:rect l="l" t="t" r="r" b="b"/>
              <a:pathLst>
                <a:path w="1671" h="1834" extrusionOk="0">
                  <a:moveTo>
                    <a:pt x="1218" y="1"/>
                  </a:moveTo>
                  <a:lnTo>
                    <a:pt x="1180" y="34"/>
                  </a:lnTo>
                  <a:cubicBezTo>
                    <a:pt x="800" y="352"/>
                    <a:pt x="299" y="448"/>
                    <a:pt x="39" y="477"/>
                  </a:cubicBezTo>
                  <a:lnTo>
                    <a:pt x="1" y="482"/>
                  </a:lnTo>
                  <a:lnTo>
                    <a:pt x="1" y="1093"/>
                  </a:lnTo>
                  <a:cubicBezTo>
                    <a:pt x="1" y="1502"/>
                    <a:pt x="328" y="1829"/>
                    <a:pt x="737" y="1834"/>
                  </a:cubicBezTo>
                  <a:lnTo>
                    <a:pt x="934" y="1834"/>
                  </a:lnTo>
                  <a:cubicBezTo>
                    <a:pt x="1339" y="1829"/>
                    <a:pt x="1671" y="1502"/>
                    <a:pt x="1671" y="1093"/>
                  </a:cubicBezTo>
                  <a:lnTo>
                    <a:pt x="1671" y="443"/>
                  </a:lnTo>
                  <a:lnTo>
                    <a:pt x="1647" y="429"/>
                  </a:lnTo>
                  <a:cubicBezTo>
                    <a:pt x="1478" y="347"/>
                    <a:pt x="1339" y="212"/>
                    <a:pt x="1247" y="49"/>
                  </a:cubicBezTo>
                  <a:lnTo>
                    <a:pt x="1218" y="1"/>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2" name="Google Shape;15462;p138"/>
            <p:cNvSpPr/>
            <p:nvPr/>
          </p:nvSpPr>
          <p:spPr>
            <a:xfrm>
              <a:off x="5200696" y="3103371"/>
              <a:ext cx="14530" cy="12668"/>
            </a:xfrm>
            <a:custGeom>
              <a:avLst/>
              <a:gdLst/>
              <a:ahLst/>
              <a:cxnLst/>
              <a:rect l="l" t="t" r="r" b="b"/>
              <a:pathLst>
                <a:path w="554" h="483" extrusionOk="0">
                  <a:moveTo>
                    <a:pt x="0" y="1"/>
                  </a:moveTo>
                  <a:lnTo>
                    <a:pt x="0" y="217"/>
                  </a:lnTo>
                  <a:lnTo>
                    <a:pt x="270" y="482"/>
                  </a:lnTo>
                  <a:lnTo>
                    <a:pt x="554" y="189"/>
                  </a:lnTo>
                  <a:lnTo>
                    <a:pt x="554" y="1"/>
                  </a:lnTo>
                  <a:lnTo>
                    <a:pt x="505" y="6"/>
                  </a:lnTo>
                  <a:cubicBezTo>
                    <a:pt x="462" y="11"/>
                    <a:pt x="419" y="15"/>
                    <a:pt x="375" y="15"/>
                  </a:cubicBezTo>
                  <a:lnTo>
                    <a:pt x="178" y="15"/>
                  </a:lnTo>
                  <a:cubicBezTo>
                    <a:pt x="135" y="15"/>
                    <a:pt x="92" y="11"/>
                    <a:pt x="48" y="6"/>
                  </a:cubicBezTo>
                  <a:lnTo>
                    <a:pt x="0" y="1"/>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3" name="Google Shape;15463;p138"/>
            <p:cNvSpPr/>
            <p:nvPr/>
          </p:nvSpPr>
          <p:spPr>
            <a:xfrm>
              <a:off x="5171399" y="3063506"/>
              <a:ext cx="5455" cy="11016"/>
            </a:xfrm>
            <a:custGeom>
              <a:avLst/>
              <a:gdLst/>
              <a:ahLst/>
              <a:cxnLst/>
              <a:rect l="l" t="t" r="r" b="b"/>
              <a:pathLst>
                <a:path w="208" h="420" extrusionOk="0">
                  <a:moveTo>
                    <a:pt x="208" y="0"/>
                  </a:moveTo>
                  <a:lnTo>
                    <a:pt x="145" y="20"/>
                  </a:lnTo>
                  <a:cubicBezTo>
                    <a:pt x="136" y="24"/>
                    <a:pt x="126" y="24"/>
                    <a:pt x="116" y="29"/>
                  </a:cubicBezTo>
                  <a:lnTo>
                    <a:pt x="102" y="29"/>
                  </a:lnTo>
                  <a:lnTo>
                    <a:pt x="92" y="39"/>
                  </a:lnTo>
                  <a:cubicBezTo>
                    <a:pt x="1" y="140"/>
                    <a:pt x="25" y="299"/>
                    <a:pt x="136" y="371"/>
                  </a:cubicBezTo>
                  <a:lnTo>
                    <a:pt x="140" y="371"/>
                  </a:lnTo>
                  <a:lnTo>
                    <a:pt x="208" y="419"/>
                  </a:lnTo>
                  <a:lnTo>
                    <a:pt x="208"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4" name="Google Shape;15464;p138"/>
            <p:cNvSpPr/>
            <p:nvPr/>
          </p:nvSpPr>
          <p:spPr>
            <a:xfrm>
              <a:off x="5239040" y="3063506"/>
              <a:ext cx="4196" cy="11016"/>
            </a:xfrm>
            <a:custGeom>
              <a:avLst/>
              <a:gdLst/>
              <a:ahLst/>
              <a:cxnLst/>
              <a:rect l="l" t="t" r="r" b="b"/>
              <a:pathLst>
                <a:path w="160" h="420" extrusionOk="0">
                  <a:moveTo>
                    <a:pt x="1" y="0"/>
                  </a:moveTo>
                  <a:lnTo>
                    <a:pt x="1" y="419"/>
                  </a:lnTo>
                  <a:lnTo>
                    <a:pt x="68" y="371"/>
                  </a:lnTo>
                  <a:cubicBezTo>
                    <a:pt x="126" y="328"/>
                    <a:pt x="160" y="260"/>
                    <a:pt x="160" y="188"/>
                  </a:cubicBezTo>
                  <a:cubicBezTo>
                    <a:pt x="160" y="130"/>
                    <a:pt x="140" y="77"/>
                    <a:pt x="102" y="34"/>
                  </a:cubicBezTo>
                  <a:lnTo>
                    <a:pt x="92" y="24"/>
                  </a:lnTo>
                  <a:lnTo>
                    <a:pt x="78" y="24"/>
                  </a:lnTo>
                  <a:lnTo>
                    <a:pt x="59" y="20"/>
                  </a:lnTo>
                  <a:lnTo>
                    <a:pt x="1"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5" name="Google Shape;15465;p138"/>
            <p:cNvSpPr/>
            <p:nvPr/>
          </p:nvSpPr>
          <p:spPr>
            <a:xfrm>
              <a:off x="5051277" y="2963815"/>
              <a:ext cx="5324" cy="10989"/>
            </a:xfrm>
            <a:custGeom>
              <a:avLst/>
              <a:gdLst/>
              <a:ahLst/>
              <a:cxnLst/>
              <a:rect l="l" t="t" r="r" b="b"/>
              <a:pathLst>
                <a:path w="203" h="419" extrusionOk="0">
                  <a:moveTo>
                    <a:pt x="202" y="0"/>
                  </a:moveTo>
                  <a:lnTo>
                    <a:pt x="144" y="19"/>
                  </a:lnTo>
                  <a:cubicBezTo>
                    <a:pt x="135" y="24"/>
                    <a:pt x="125" y="29"/>
                    <a:pt x="116" y="29"/>
                  </a:cubicBezTo>
                  <a:lnTo>
                    <a:pt x="101" y="29"/>
                  </a:lnTo>
                  <a:lnTo>
                    <a:pt x="91" y="39"/>
                  </a:lnTo>
                  <a:cubicBezTo>
                    <a:pt x="0" y="140"/>
                    <a:pt x="19" y="298"/>
                    <a:pt x="135" y="371"/>
                  </a:cubicBezTo>
                  <a:lnTo>
                    <a:pt x="135" y="375"/>
                  </a:lnTo>
                  <a:lnTo>
                    <a:pt x="202" y="419"/>
                  </a:lnTo>
                  <a:lnTo>
                    <a:pt x="202"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6" name="Google Shape;15466;p138"/>
            <p:cNvSpPr/>
            <p:nvPr/>
          </p:nvSpPr>
          <p:spPr>
            <a:xfrm>
              <a:off x="5065781" y="3146280"/>
              <a:ext cx="43931" cy="47996"/>
            </a:xfrm>
            <a:custGeom>
              <a:avLst/>
              <a:gdLst/>
              <a:ahLst/>
              <a:cxnLst/>
              <a:rect l="l" t="t" r="r" b="b"/>
              <a:pathLst>
                <a:path w="1675" h="1830" extrusionOk="0">
                  <a:moveTo>
                    <a:pt x="1223" y="1"/>
                  </a:moveTo>
                  <a:lnTo>
                    <a:pt x="1184" y="35"/>
                  </a:lnTo>
                  <a:cubicBezTo>
                    <a:pt x="804" y="352"/>
                    <a:pt x="304" y="448"/>
                    <a:pt x="39" y="477"/>
                  </a:cubicBezTo>
                  <a:lnTo>
                    <a:pt x="0" y="482"/>
                  </a:lnTo>
                  <a:lnTo>
                    <a:pt x="0" y="1093"/>
                  </a:lnTo>
                  <a:cubicBezTo>
                    <a:pt x="0" y="1497"/>
                    <a:pt x="328" y="1829"/>
                    <a:pt x="737" y="1829"/>
                  </a:cubicBezTo>
                  <a:lnTo>
                    <a:pt x="934" y="1829"/>
                  </a:lnTo>
                  <a:cubicBezTo>
                    <a:pt x="1343" y="1829"/>
                    <a:pt x="1670" y="1502"/>
                    <a:pt x="1675" y="1093"/>
                  </a:cubicBezTo>
                  <a:lnTo>
                    <a:pt x="1675" y="444"/>
                  </a:lnTo>
                  <a:lnTo>
                    <a:pt x="1646" y="429"/>
                  </a:lnTo>
                  <a:cubicBezTo>
                    <a:pt x="1478" y="347"/>
                    <a:pt x="1338" y="213"/>
                    <a:pt x="1247" y="44"/>
                  </a:cubicBezTo>
                  <a:lnTo>
                    <a:pt x="1223" y="1"/>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7" name="Google Shape;15467;p138"/>
            <p:cNvSpPr/>
            <p:nvPr/>
          </p:nvSpPr>
          <p:spPr>
            <a:xfrm>
              <a:off x="4945633" y="3046589"/>
              <a:ext cx="34620" cy="47996"/>
            </a:xfrm>
            <a:custGeom>
              <a:avLst/>
              <a:gdLst/>
              <a:ahLst/>
              <a:cxnLst/>
              <a:rect l="l" t="t" r="r" b="b"/>
              <a:pathLst>
                <a:path w="1320" h="1830" extrusionOk="0">
                  <a:moveTo>
                    <a:pt x="1223" y="1"/>
                  </a:moveTo>
                  <a:lnTo>
                    <a:pt x="1184" y="34"/>
                  </a:lnTo>
                  <a:cubicBezTo>
                    <a:pt x="804" y="352"/>
                    <a:pt x="304" y="448"/>
                    <a:pt x="39" y="477"/>
                  </a:cubicBezTo>
                  <a:lnTo>
                    <a:pt x="1" y="482"/>
                  </a:lnTo>
                  <a:lnTo>
                    <a:pt x="1" y="1093"/>
                  </a:lnTo>
                  <a:cubicBezTo>
                    <a:pt x="1" y="1502"/>
                    <a:pt x="333" y="1829"/>
                    <a:pt x="742" y="1829"/>
                  </a:cubicBezTo>
                  <a:lnTo>
                    <a:pt x="982" y="1829"/>
                  </a:lnTo>
                  <a:cubicBezTo>
                    <a:pt x="592" y="1805"/>
                    <a:pt x="289" y="1483"/>
                    <a:pt x="289" y="1093"/>
                  </a:cubicBezTo>
                  <a:lnTo>
                    <a:pt x="289" y="482"/>
                  </a:lnTo>
                  <a:lnTo>
                    <a:pt x="328" y="477"/>
                  </a:lnTo>
                  <a:cubicBezTo>
                    <a:pt x="679" y="443"/>
                    <a:pt x="1016" y="333"/>
                    <a:pt x="1319" y="150"/>
                  </a:cubicBezTo>
                  <a:cubicBezTo>
                    <a:pt x="1295" y="116"/>
                    <a:pt x="1271" y="82"/>
                    <a:pt x="1247" y="49"/>
                  </a:cubicBezTo>
                  <a:lnTo>
                    <a:pt x="1223" y="1"/>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8" name="Google Shape;15468;p138"/>
            <p:cNvSpPr/>
            <p:nvPr/>
          </p:nvSpPr>
          <p:spPr>
            <a:xfrm>
              <a:off x="5065781" y="2946898"/>
              <a:ext cx="34594" cy="48101"/>
            </a:xfrm>
            <a:custGeom>
              <a:avLst/>
              <a:gdLst/>
              <a:ahLst/>
              <a:cxnLst/>
              <a:rect l="l" t="t" r="r" b="b"/>
              <a:pathLst>
                <a:path w="1319" h="1834" extrusionOk="0">
                  <a:moveTo>
                    <a:pt x="1223" y="0"/>
                  </a:moveTo>
                  <a:lnTo>
                    <a:pt x="1184" y="34"/>
                  </a:lnTo>
                  <a:cubicBezTo>
                    <a:pt x="804" y="352"/>
                    <a:pt x="304" y="448"/>
                    <a:pt x="44" y="477"/>
                  </a:cubicBezTo>
                  <a:lnTo>
                    <a:pt x="0" y="482"/>
                  </a:lnTo>
                  <a:lnTo>
                    <a:pt x="0" y="1093"/>
                  </a:lnTo>
                  <a:cubicBezTo>
                    <a:pt x="0" y="1502"/>
                    <a:pt x="332" y="1829"/>
                    <a:pt x="737" y="1834"/>
                  </a:cubicBezTo>
                  <a:lnTo>
                    <a:pt x="982" y="1834"/>
                  </a:lnTo>
                  <a:cubicBezTo>
                    <a:pt x="592" y="1805"/>
                    <a:pt x="289" y="1482"/>
                    <a:pt x="294" y="1093"/>
                  </a:cubicBezTo>
                  <a:lnTo>
                    <a:pt x="294" y="482"/>
                  </a:lnTo>
                  <a:lnTo>
                    <a:pt x="332" y="477"/>
                  </a:lnTo>
                  <a:cubicBezTo>
                    <a:pt x="679" y="443"/>
                    <a:pt x="1016" y="332"/>
                    <a:pt x="1319" y="150"/>
                  </a:cubicBezTo>
                  <a:cubicBezTo>
                    <a:pt x="1295" y="116"/>
                    <a:pt x="1271" y="82"/>
                    <a:pt x="1251" y="48"/>
                  </a:cubicBezTo>
                  <a:lnTo>
                    <a:pt x="1223" y="0"/>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9" name="Google Shape;15469;p138"/>
            <p:cNvSpPr/>
            <p:nvPr/>
          </p:nvSpPr>
          <p:spPr>
            <a:xfrm>
              <a:off x="5186034" y="3046589"/>
              <a:ext cx="34489" cy="47996"/>
            </a:xfrm>
            <a:custGeom>
              <a:avLst/>
              <a:gdLst/>
              <a:ahLst/>
              <a:cxnLst/>
              <a:rect l="l" t="t" r="r" b="b"/>
              <a:pathLst>
                <a:path w="1315" h="1830" extrusionOk="0">
                  <a:moveTo>
                    <a:pt x="1223" y="1"/>
                  </a:moveTo>
                  <a:lnTo>
                    <a:pt x="1180" y="34"/>
                  </a:lnTo>
                  <a:cubicBezTo>
                    <a:pt x="800" y="352"/>
                    <a:pt x="299" y="448"/>
                    <a:pt x="39" y="477"/>
                  </a:cubicBezTo>
                  <a:lnTo>
                    <a:pt x="1" y="482"/>
                  </a:lnTo>
                  <a:lnTo>
                    <a:pt x="1" y="1093"/>
                  </a:lnTo>
                  <a:cubicBezTo>
                    <a:pt x="1" y="1502"/>
                    <a:pt x="328" y="1829"/>
                    <a:pt x="737" y="1829"/>
                  </a:cubicBezTo>
                  <a:lnTo>
                    <a:pt x="983" y="1829"/>
                  </a:lnTo>
                  <a:cubicBezTo>
                    <a:pt x="593" y="1805"/>
                    <a:pt x="290" y="1483"/>
                    <a:pt x="290" y="1093"/>
                  </a:cubicBezTo>
                  <a:lnTo>
                    <a:pt x="290" y="482"/>
                  </a:lnTo>
                  <a:lnTo>
                    <a:pt x="328" y="477"/>
                  </a:lnTo>
                  <a:cubicBezTo>
                    <a:pt x="679" y="443"/>
                    <a:pt x="1016" y="333"/>
                    <a:pt x="1315" y="150"/>
                  </a:cubicBezTo>
                  <a:cubicBezTo>
                    <a:pt x="1291" y="116"/>
                    <a:pt x="1266" y="82"/>
                    <a:pt x="1247" y="49"/>
                  </a:cubicBezTo>
                  <a:lnTo>
                    <a:pt x="1223" y="1"/>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0" name="Google Shape;15470;p138"/>
            <p:cNvSpPr/>
            <p:nvPr/>
          </p:nvSpPr>
          <p:spPr>
            <a:xfrm>
              <a:off x="5065781" y="3146280"/>
              <a:ext cx="34594" cy="47996"/>
            </a:xfrm>
            <a:custGeom>
              <a:avLst/>
              <a:gdLst/>
              <a:ahLst/>
              <a:cxnLst/>
              <a:rect l="l" t="t" r="r" b="b"/>
              <a:pathLst>
                <a:path w="1319" h="1830" extrusionOk="0">
                  <a:moveTo>
                    <a:pt x="1223" y="1"/>
                  </a:moveTo>
                  <a:lnTo>
                    <a:pt x="1184" y="35"/>
                  </a:lnTo>
                  <a:cubicBezTo>
                    <a:pt x="804" y="352"/>
                    <a:pt x="304" y="448"/>
                    <a:pt x="44" y="477"/>
                  </a:cubicBezTo>
                  <a:lnTo>
                    <a:pt x="0" y="482"/>
                  </a:lnTo>
                  <a:lnTo>
                    <a:pt x="0" y="1093"/>
                  </a:lnTo>
                  <a:cubicBezTo>
                    <a:pt x="0" y="1497"/>
                    <a:pt x="332" y="1829"/>
                    <a:pt x="737" y="1829"/>
                  </a:cubicBezTo>
                  <a:lnTo>
                    <a:pt x="982" y="1829"/>
                  </a:lnTo>
                  <a:cubicBezTo>
                    <a:pt x="592" y="1805"/>
                    <a:pt x="289" y="1483"/>
                    <a:pt x="294" y="1093"/>
                  </a:cubicBezTo>
                  <a:lnTo>
                    <a:pt x="294" y="482"/>
                  </a:lnTo>
                  <a:lnTo>
                    <a:pt x="332" y="477"/>
                  </a:lnTo>
                  <a:cubicBezTo>
                    <a:pt x="679" y="444"/>
                    <a:pt x="1016" y="333"/>
                    <a:pt x="1319" y="150"/>
                  </a:cubicBezTo>
                  <a:cubicBezTo>
                    <a:pt x="1295" y="116"/>
                    <a:pt x="1271" y="83"/>
                    <a:pt x="1251" y="44"/>
                  </a:cubicBezTo>
                  <a:lnTo>
                    <a:pt x="1223" y="1"/>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1" name="Google Shape;15471;p138"/>
            <p:cNvSpPr/>
            <p:nvPr/>
          </p:nvSpPr>
          <p:spPr>
            <a:xfrm>
              <a:off x="5051277" y="3163196"/>
              <a:ext cx="5324" cy="10884"/>
            </a:xfrm>
            <a:custGeom>
              <a:avLst/>
              <a:gdLst/>
              <a:ahLst/>
              <a:cxnLst/>
              <a:rect l="l" t="t" r="r" b="b"/>
              <a:pathLst>
                <a:path w="203" h="415" extrusionOk="0">
                  <a:moveTo>
                    <a:pt x="202" y="1"/>
                  </a:moveTo>
                  <a:lnTo>
                    <a:pt x="144" y="20"/>
                  </a:lnTo>
                  <a:cubicBezTo>
                    <a:pt x="135" y="20"/>
                    <a:pt x="125" y="25"/>
                    <a:pt x="116" y="25"/>
                  </a:cubicBezTo>
                  <a:lnTo>
                    <a:pt x="101" y="25"/>
                  </a:lnTo>
                  <a:lnTo>
                    <a:pt x="91" y="39"/>
                  </a:lnTo>
                  <a:cubicBezTo>
                    <a:pt x="0" y="140"/>
                    <a:pt x="19" y="294"/>
                    <a:pt x="135" y="366"/>
                  </a:cubicBezTo>
                  <a:lnTo>
                    <a:pt x="135" y="371"/>
                  </a:lnTo>
                  <a:lnTo>
                    <a:pt x="202" y="414"/>
                  </a:lnTo>
                  <a:lnTo>
                    <a:pt x="202" y="1"/>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2" name="Google Shape;15472;p138"/>
            <p:cNvSpPr/>
            <p:nvPr/>
          </p:nvSpPr>
          <p:spPr>
            <a:xfrm>
              <a:off x="4917491" y="3115253"/>
              <a:ext cx="99481" cy="50252"/>
            </a:xfrm>
            <a:custGeom>
              <a:avLst/>
              <a:gdLst/>
              <a:ahLst/>
              <a:cxnLst/>
              <a:rect l="l" t="t" r="r" b="b"/>
              <a:pathLst>
                <a:path w="3793" h="1916" extrusionOk="0">
                  <a:moveTo>
                    <a:pt x="2474" y="0"/>
                  </a:moveTo>
                  <a:lnTo>
                    <a:pt x="2065" y="428"/>
                  </a:lnTo>
                  <a:cubicBezTo>
                    <a:pt x="2022" y="467"/>
                    <a:pt x="1969" y="491"/>
                    <a:pt x="1911" y="496"/>
                  </a:cubicBezTo>
                  <a:lnTo>
                    <a:pt x="1906" y="496"/>
                  </a:lnTo>
                  <a:cubicBezTo>
                    <a:pt x="1848" y="496"/>
                    <a:pt x="1795" y="472"/>
                    <a:pt x="1752" y="433"/>
                  </a:cubicBezTo>
                  <a:lnTo>
                    <a:pt x="1319" y="15"/>
                  </a:lnTo>
                  <a:lnTo>
                    <a:pt x="501" y="332"/>
                  </a:lnTo>
                  <a:lnTo>
                    <a:pt x="491" y="337"/>
                  </a:lnTo>
                  <a:cubicBezTo>
                    <a:pt x="472" y="342"/>
                    <a:pt x="1" y="515"/>
                    <a:pt x="1" y="1121"/>
                  </a:cubicBezTo>
                  <a:lnTo>
                    <a:pt x="1" y="1915"/>
                  </a:lnTo>
                  <a:lnTo>
                    <a:pt x="3792" y="1915"/>
                  </a:lnTo>
                  <a:lnTo>
                    <a:pt x="3792" y="1121"/>
                  </a:lnTo>
                  <a:cubicBezTo>
                    <a:pt x="3792" y="515"/>
                    <a:pt x="3326" y="342"/>
                    <a:pt x="3301" y="332"/>
                  </a:cubicBezTo>
                  <a:lnTo>
                    <a:pt x="3292" y="327"/>
                  </a:lnTo>
                  <a:lnTo>
                    <a:pt x="2474" y="0"/>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3" name="Google Shape;15473;p138"/>
            <p:cNvSpPr/>
            <p:nvPr/>
          </p:nvSpPr>
          <p:spPr>
            <a:xfrm>
              <a:off x="5157892" y="3115253"/>
              <a:ext cx="99481" cy="51012"/>
            </a:xfrm>
            <a:custGeom>
              <a:avLst/>
              <a:gdLst/>
              <a:ahLst/>
              <a:cxnLst/>
              <a:rect l="l" t="t" r="r" b="b"/>
              <a:pathLst>
                <a:path w="3793" h="1945" extrusionOk="0">
                  <a:moveTo>
                    <a:pt x="2474" y="0"/>
                  </a:moveTo>
                  <a:lnTo>
                    <a:pt x="2060" y="428"/>
                  </a:lnTo>
                  <a:cubicBezTo>
                    <a:pt x="2022" y="467"/>
                    <a:pt x="1969" y="491"/>
                    <a:pt x="1906" y="496"/>
                  </a:cubicBezTo>
                  <a:cubicBezTo>
                    <a:pt x="1849" y="496"/>
                    <a:pt x="1796" y="472"/>
                    <a:pt x="1752" y="433"/>
                  </a:cubicBezTo>
                  <a:lnTo>
                    <a:pt x="1319" y="15"/>
                  </a:lnTo>
                  <a:lnTo>
                    <a:pt x="501" y="332"/>
                  </a:lnTo>
                  <a:lnTo>
                    <a:pt x="492" y="337"/>
                  </a:lnTo>
                  <a:cubicBezTo>
                    <a:pt x="473" y="342"/>
                    <a:pt x="1" y="515"/>
                    <a:pt x="1" y="1121"/>
                  </a:cubicBezTo>
                  <a:lnTo>
                    <a:pt x="1" y="1944"/>
                  </a:lnTo>
                  <a:lnTo>
                    <a:pt x="3788" y="1944"/>
                  </a:lnTo>
                  <a:lnTo>
                    <a:pt x="3788" y="1121"/>
                  </a:lnTo>
                  <a:cubicBezTo>
                    <a:pt x="3793" y="515"/>
                    <a:pt x="3316" y="342"/>
                    <a:pt x="3302" y="332"/>
                  </a:cubicBezTo>
                  <a:lnTo>
                    <a:pt x="3287" y="327"/>
                  </a:lnTo>
                  <a:lnTo>
                    <a:pt x="2474" y="0"/>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4" name="Google Shape;15474;p138"/>
            <p:cNvSpPr/>
            <p:nvPr/>
          </p:nvSpPr>
          <p:spPr>
            <a:xfrm>
              <a:off x="5037377" y="3214943"/>
              <a:ext cx="99481" cy="50252"/>
            </a:xfrm>
            <a:custGeom>
              <a:avLst/>
              <a:gdLst/>
              <a:ahLst/>
              <a:cxnLst/>
              <a:rect l="l" t="t" r="r" b="b"/>
              <a:pathLst>
                <a:path w="3793" h="1916" extrusionOk="0">
                  <a:moveTo>
                    <a:pt x="2474" y="0"/>
                  </a:moveTo>
                  <a:lnTo>
                    <a:pt x="2060" y="429"/>
                  </a:lnTo>
                  <a:cubicBezTo>
                    <a:pt x="2022" y="467"/>
                    <a:pt x="1964" y="491"/>
                    <a:pt x="1906" y="491"/>
                  </a:cubicBezTo>
                  <a:cubicBezTo>
                    <a:pt x="1901" y="492"/>
                    <a:pt x="1896" y="492"/>
                    <a:pt x="1892" y="492"/>
                  </a:cubicBezTo>
                  <a:cubicBezTo>
                    <a:pt x="1840" y="492"/>
                    <a:pt x="1792" y="469"/>
                    <a:pt x="1752" y="434"/>
                  </a:cubicBezTo>
                  <a:lnTo>
                    <a:pt x="1319" y="10"/>
                  </a:lnTo>
                  <a:lnTo>
                    <a:pt x="501" y="332"/>
                  </a:lnTo>
                  <a:lnTo>
                    <a:pt x="492" y="337"/>
                  </a:lnTo>
                  <a:cubicBezTo>
                    <a:pt x="472" y="342"/>
                    <a:pt x="1" y="515"/>
                    <a:pt x="1" y="1122"/>
                  </a:cubicBezTo>
                  <a:lnTo>
                    <a:pt x="1" y="1916"/>
                  </a:lnTo>
                  <a:lnTo>
                    <a:pt x="3788" y="1916"/>
                  </a:lnTo>
                  <a:lnTo>
                    <a:pt x="3788" y="1122"/>
                  </a:lnTo>
                  <a:cubicBezTo>
                    <a:pt x="3792" y="515"/>
                    <a:pt x="3321" y="337"/>
                    <a:pt x="3297" y="332"/>
                  </a:cubicBezTo>
                  <a:lnTo>
                    <a:pt x="3287" y="328"/>
                  </a:lnTo>
                  <a:lnTo>
                    <a:pt x="2474" y="0"/>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5" name="Google Shape;15475;p138"/>
            <p:cNvSpPr/>
            <p:nvPr/>
          </p:nvSpPr>
          <p:spPr>
            <a:xfrm>
              <a:off x="4938053" y="3017817"/>
              <a:ext cx="58959" cy="33335"/>
            </a:xfrm>
            <a:custGeom>
              <a:avLst/>
              <a:gdLst/>
              <a:ahLst/>
              <a:cxnLst/>
              <a:rect l="l" t="t" r="r" b="b"/>
              <a:pathLst>
                <a:path w="2248" h="1271" extrusionOk="0">
                  <a:moveTo>
                    <a:pt x="1069" y="1"/>
                  </a:moveTo>
                  <a:cubicBezTo>
                    <a:pt x="477" y="1"/>
                    <a:pt x="1" y="477"/>
                    <a:pt x="1" y="1069"/>
                  </a:cubicBezTo>
                  <a:lnTo>
                    <a:pt x="1" y="1271"/>
                  </a:lnTo>
                  <a:lnTo>
                    <a:pt x="59" y="1252"/>
                  </a:lnTo>
                  <a:lnTo>
                    <a:pt x="116" y="1252"/>
                  </a:lnTo>
                  <a:cubicBezTo>
                    <a:pt x="126" y="1252"/>
                    <a:pt x="1026" y="1242"/>
                    <a:pt x="1430" y="684"/>
                  </a:cubicBezTo>
                  <a:cubicBezTo>
                    <a:pt x="1465" y="633"/>
                    <a:pt x="1517" y="610"/>
                    <a:pt x="1569" y="610"/>
                  </a:cubicBezTo>
                  <a:cubicBezTo>
                    <a:pt x="1646" y="610"/>
                    <a:pt x="1723" y="660"/>
                    <a:pt x="1743" y="746"/>
                  </a:cubicBezTo>
                  <a:cubicBezTo>
                    <a:pt x="1748" y="766"/>
                    <a:pt x="1853" y="1179"/>
                    <a:pt x="2176" y="1256"/>
                  </a:cubicBezTo>
                  <a:lnTo>
                    <a:pt x="2190" y="1256"/>
                  </a:lnTo>
                  <a:lnTo>
                    <a:pt x="2248" y="1271"/>
                  </a:lnTo>
                  <a:lnTo>
                    <a:pt x="2248" y="1074"/>
                  </a:lnTo>
                  <a:cubicBezTo>
                    <a:pt x="2248" y="482"/>
                    <a:pt x="1767" y="1"/>
                    <a:pt x="1175"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6" name="Google Shape;15476;p138"/>
            <p:cNvSpPr/>
            <p:nvPr/>
          </p:nvSpPr>
          <p:spPr>
            <a:xfrm>
              <a:off x="5058333" y="2917996"/>
              <a:ext cx="58959" cy="33466"/>
            </a:xfrm>
            <a:custGeom>
              <a:avLst/>
              <a:gdLst/>
              <a:ahLst/>
              <a:cxnLst/>
              <a:rect l="l" t="t" r="r" b="b"/>
              <a:pathLst>
                <a:path w="2248" h="1276" extrusionOk="0">
                  <a:moveTo>
                    <a:pt x="1069" y="0"/>
                  </a:moveTo>
                  <a:cubicBezTo>
                    <a:pt x="477" y="5"/>
                    <a:pt x="1" y="482"/>
                    <a:pt x="1" y="1074"/>
                  </a:cubicBezTo>
                  <a:lnTo>
                    <a:pt x="1" y="1271"/>
                  </a:lnTo>
                  <a:lnTo>
                    <a:pt x="53" y="1252"/>
                  </a:lnTo>
                  <a:lnTo>
                    <a:pt x="111" y="1252"/>
                  </a:lnTo>
                  <a:cubicBezTo>
                    <a:pt x="121" y="1252"/>
                    <a:pt x="1021" y="1247"/>
                    <a:pt x="1430" y="689"/>
                  </a:cubicBezTo>
                  <a:cubicBezTo>
                    <a:pt x="1465" y="637"/>
                    <a:pt x="1518" y="614"/>
                    <a:pt x="1571" y="614"/>
                  </a:cubicBezTo>
                  <a:cubicBezTo>
                    <a:pt x="1647" y="614"/>
                    <a:pt x="1722" y="663"/>
                    <a:pt x="1742" y="751"/>
                  </a:cubicBezTo>
                  <a:cubicBezTo>
                    <a:pt x="1747" y="770"/>
                    <a:pt x="1848" y="1184"/>
                    <a:pt x="2175" y="1256"/>
                  </a:cubicBezTo>
                  <a:lnTo>
                    <a:pt x="2190" y="1256"/>
                  </a:lnTo>
                  <a:lnTo>
                    <a:pt x="2243" y="1276"/>
                  </a:lnTo>
                  <a:lnTo>
                    <a:pt x="2243" y="1078"/>
                  </a:lnTo>
                  <a:cubicBezTo>
                    <a:pt x="2248" y="482"/>
                    <a:pt x="1766" y="0"/>
                    <a:pt x="1170"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7" name="Google Shape;15477;p138"/>
            <p:cNvSpPr/>
            <p:nvPr/>
          </p:nvSpPr>
          <p:spPr>
            <a:xfrm>
              <a:off x="5178350" y="3017817"/>
              <a:ext cx="59091" cy="33335"/>
            </a:xfrm>
            <a:custGeom>
              <a:avLst/>
              <a:gdLst/>
              <a:ahLst/>
              <a:cxnLst/>
              <a:rect l="l" t="t" r="r" b="b"/>
              <a:pathLst>
                <a:path w="2253" h="1271" extrusionOk="0">
                  <a:moveTo>
                    <a:pt x="1073" y="1"/>
                  </a:moveTo>
                  <a:cubicBezTo>
                    <a:pt x="482" y="1"/>
                    <a:pt x="0" y="477"/>
                    <a:pt x="0" y="1069"/>
                  </a:cubicBezTo>
                  <a:lnTo>
                    <a:pt x="0" y="1271"/>
                  </a:lnTo>
                  <a:lnTo>
                    <a:pt x="58" y="1252"/>
                  </a:lnTo>
                  <a:lnTo>
                    <a:pt x="116" y="1252"/>
                  </a:lnTo>
                  <a:cubicBezTo>
                    <a:pt x="126" y="1252"/>
                    <a:pt x="1025" y="1242"/>
                    <a:pt x="1430" y="684"/>
                  </a:cubicBezTo>
                  <a:cubicBezTo>
                    <a:pt x="1467" y="633"/>
                    <a:pt x="1520" y="610"/>
                    <a:pt x="1572" y="610"/>
                  </a:cubicBezTo>
                  <a:cubicBezTo>
                    <a:pt x="1650" y="610"/>
                    <a:pt x="1725" y="660"/>
                    <a:pt x="1742" y="746"/>
                  </a:cubicBezTo>
                  <a:cubicBezTo>
                    <a:pt x="1747" y="766"/>
                    <a:pt x="1853" y="1179"/>
                    <a:pt x="2180" y="1256"/>
                  </a:cubicBezTo>
                  <a:lnTo>
                    <a:pt x="2190" y="1256"/>
                  </a:lnTo>
                  <a:lnTo>
                    <a:pt x="2248" y="1271"/>
                  </a:lnTo>
                  <a:lnTo>
                    <a:pt x="2248" y="1074"/>
                  </a:lnTo>
                  <a:cubicBezTo>
                    <a:pt x="2252" y="482"/>
                    <a:pt x="1771" y="1"/>
                    <a:pt x="1175"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8" name="Google Shape;15478;p138"/>
            <p:cNvSpPr/>
            <p:nvPr/>
          </p:nvSpPr>
          <p:spPr>
            <a:xfrm>
              <a:off x="5058202" y="3117403"/>
              <a:ext cx="59091" cy="33466"/>
            </a:xfrm>
            <a:custGeom>
              <a:avLst/>
              <a:gdLst/>
              <a:ahLst/>
              <a:cxnLst/>
              <a:rect l="l" t="t" r="r" b="b"/>
              <a:pathLst>
                <a:path w="2253" h="1276" extrusionOk="0">
                  <a:moveTo>
                    <a:pt x="1074" y="0"/>
                  </a:moveTo>
                  <a:cubicBezTo>
                    <a:pt x="482" y="0"/>
                    <a:pt x="1" y="481"/>
                    <a:pt x="6" y="1073"/>
                  </a:cubicBezTo>
                  <a:lnTo>
                    <a:pt x="6" y="1275"/>
                  </a:lnTo>
                  <a:lnTo>
                    <a:pt x="58" y="1256"/>
                  </a:lnTo>
                  <a:lnTo>
                    <a:pt x="116" y="1256"/>
                  </a:lnTo>
                  <a:cubicBezTo>
                    <a:pt x="126" y="1256"/>
                    <a:pt x="1026" y="1246"/>
                    <a:pt x="1435" y="688"/>
                  </a:cubicBezTo>
                  <a:cubicBezTo>
                    <a:pt x="1470" y="637"/>
                    <a:pt x="1523" y="613"/>
                    <a:pt x="1576" y="613"/>
                  </a:cubicBezTo>
                  <a:cubicBezTo>
                    <a:pt x="1652" y="613"/>
                    <a:pt x="1727" y="663"/>
                    <a:pt x="1747" y="751"/>
                  </a:cubicBezTo>
                  <a:cubicBezTo>
                    <a:pt x="1752" y="770"/>
                    <a:pt x="1853" y="1184"/>
                    <a:pt x="2180" y="1261"/>
                  </a:cubicBezTo>
                  <a:lnTo>
                    <a:pt x="2195" y="1261"/>
                  </a:lnTo>
                  <a:lnTo>
                    <a:pt x="2248" y="1275"/>
                  </a:lnTo>
                  <a:lnTo>
                    <a:pt x="2248" y="1073"/>
                  </a:lnTo>
                  <a:cubicBezTo>
                    <a:pt x="2253" y="481"/>
                    <a:pt x="1771" y="0"/>
                    <a:pt x="1175"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9" name="Google Shape;15479;p138"/>
            <p:cNvSpPr/>
            <p:nvPr/>
          </p:nvSpPr>
          <p:spPr>
            <a:xfrm>
              <a:off x="5037377" y="3015536"/>
              <a:ext cx="99481" cy="50278"/>
            </a:xfrm>
            <a:custGeom>
              <a:avLst/>
              <a:gdLst/>
              <a:ahLst/>
              <a:cxnLst/>
              <a:rect l="l" t="t" r="r" b="b"/>
              <a:pathLst>
                <a:path w="3793" h="1917" extrusionOk="0">
                  <a:moveTo>
                    <a:pt x="2474" y="1"/>
                  </a:moveTo>
                  <a:lnTo>
                    <a:pt x="2065" y="429"/>
                  </a:lnTo>
                  <a:cubicBezTo>
                    <a:pt x="2022" y="473"/>
                    <a:pt x="1969" y="497"/>
                    <a:pt x="1911" y="497"/>
                  </a:cubicBezTo>
                  <a:lnTo>
                    <a:pt x="1906" y="497"/>
                  </a:lnTo>
                  <a:cubicBezTo>
                    <a:pt x="1848" y="497"/>
                    <a:pt x="1796" y="473"/>
                    <a:pt x="1752" y="434"/>
                  </a:cubicBezTo>
                  <a:lnTo>
                    <a:pt x="1319" y="15"/>
                  </a:lnTo>
                  <a:lnTo>
                    <a:pt x="501" y="333"/>
                  </a:lnTo>
                  <a:lnTo>
                    <a:pt x="492" y="338"/>
                  </a:lnTo>
                  <a:cubicBezTo>
                    <a:pt x="472" y="347"/>
                    <a:pt x="1" y="521"/>
                    <a:pt x="1" y="1127"/>
                  </a:cubicBezTo>
                  <a:lnTo>
                    <a:pt x="1" y="1916"/>
                  </a:lnTo>
                  <a:lnTo>
                    <a:pt x="3788" y="1916"/>
                  </a:lnTo>
                  <a:lnTo>
                    <a:pt x="3788" y="1122"/>
                  </a:lnTo>
                  <a:cubicBezTo>
                    <a:pt x="3792" y="506"/>
                    <a:pt x="3306" y="338"/>
                    <a:pt x="3302" y="333"/>
                  </a:cubicBezTo>
                  <a:lnTo>
                    <a:pt x="3292" y="328"/>
                  </a:lnTo>
                  <a:lnTo>
                    <a:pt x="2474" y="1"/>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0" name="Google Shape;15480;p138"/>
            <p:cNvSpPr/>
            <p:nvPr/>
          </p:nvSpPr>
          <p:spPr>
            <a:xfrm>
              <a:off x="5037377" y="3015798"/>
              <a:ext cx="36115" cy="43826"/>
            </a:xfrm>
            <a:custGeom>
              <a:avLst/>
              <a:gdLst/>
              <a:ahLst/>
              <a:cxnLst/>
              <a:rect l="l" t="t" r="r" b="b"/>
              <a:pathLst>
                <a:path w="1377" h="1671" extrusionOk="0">
                  <a:moveTo>
                    <a:pt x="1319" y="1"/>
                  </a:moveTo>
                  <a:lnTo>
                    <a:pt x="501" y="323"/>
                  </a:lnTo>
                  <a:lnTo>
                    <a:pt x="492" y="323"/>
                  </a:lnTo>
                  <a:cubicBezTo>
                    <a:pt x="472" y="333"/>
                    <a:pt x="1" y="506"/>
                    <a:pt x="1" y="1112"/>
                  </a:cubicBezTo>
                  <a:lnTo>
                    <a:pt x="1" y="1670"/>
                  </a:lnTo>
                  <a:lnTo>
                    <a:pt x="203" y="1670"/>
                  </a:lnTo>
                  <a:lnTo>
                    <a:pt x="203" y="1112"/>
                  </a:lnTo>
                  <a:cubicBezTo>
                    <a:pt x="203" y="506"/>
                    <a:pt x="679" y="333"/>
                    <a:pt x="694" y="323"/>
                  </a:cubicBezTo>
                  <a:lnTo>
                    <a:pt x="703" y="323"/>
                  </a:lnTo>
                  <a:lnTo>
                    <a:pt x="1377" y="58"/>
                  </a:lnTo>
                  <a:lnTo>
                    <a:pt x="1319" y="1"/>
                  </a:ln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1" name="Google Shape;15481;p138"/>
            <p:cNvSpPr/>
            <p:nvPr/>
          </p:nvSpPr>
          <p:spPr>
            <a:xfrm>
              <a:off x="5157787" y="3115489"/>
              <a:ext cx="36246" cy="43826"/>
            </a:xfrm>
            <a:custGeom>
              <a:avLst/>
              <a:gdLst/>
              <a:ahLst/>
              <a:cxnLst/>
              <a:rect l="l" t="t" r="r" b="b"/>
              <a:pathLst>
                <a:path w="1382" h="1671" extrusionOk="0">
                  <a:moveTo>
                    <a:pt x="1319" y="1"/>
                  </a:moveTo>
                  <a:lnTo>
                    <a:pt x="501" y="318"/>
                  </a:lnTo>
                  <a:lnTo>
                    <a:pt x="491" y="323"/>
                  </a:lnTo>
                  <a:cubicBezTo>
                    <a:pt x="472" y="328"/>
                    <a:pt x="0" y="506"/>
                    <a:pt x="0" y="1108"/>
                  </a:cubicBezTo>
                  <a:lnTo>
                    <a:pt x="0" y="1671"/>
                  </a:lnTo>
                  <a:lnTo>
                    <a:pt x="207" y="1671"/>
                  </a:lnTo>
                  <a:lnTo>
                    <a:pt x="207" y="1108"/>
                  </a:lnTo>
                  <a:cubicBezTo>
                    <a:pt x="207" y="506"/>
                    <a:pt x="679" y="333"/>
                    <a:pt x="698" y="323"/>
                  </a:cubicBezTo>
                  <a:lnTo>
                    <a:pt x="707" y="318"/>
                  </a:lnTo>
                  <a:lnTo>
                    <a:pt x="1381" y="59"/>
                  </a:lnTo>
                  <a:lnTo>
                    <a:pt x="1319" y="1"/>
                  </a:ln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2" name="Google Shape;15482;p138"/>
            <p:cNvSpPr/>
            <p:nvPr/>
          </p:nvSpPr>
          <p:spPr>
            <a:xfrm>
              <a:off x="5037246" y="3215206"/>
              <a:ext cx="36246" cy="43800"/>
            </a:xfrm>
            <a:custGeom>
              <a:avLst/>
              <a:gdLst/>
              <a:ahLst/>
              <a:cxnLst/>
              <a:rect l="l" t="t" r="r" b="b"/>
              <a:pathLst>
                <a:path w="1382" h="1670" extrusionOk="0">
                  <a:moveTo>
                    <a:pt x="1324" y="0"/>
                  </a:moveTo>
                  <a:lnTo>
                    <a:pt x="506" y="318"/>
                  </a:lnTo>
                  <a:lnTo>
                    <a:pt x="492" y="322"/>
                  </a:lnTo>
                  <a:cubicBezTo>
                    <a:pt x="477" y="327"/>
                    <a:pt x="1" y="501"/>
                    <a:pt x="1" y="1107"/>
                  </a:cubicBezTo>
                  <a:lnTo>
                    <a:pt x="1" y="1670"/>
                  </a:lnTo>
                  <a:lnTo>
                    <a:pt x="208" y="1670"/>
                  </a:lnTo>
                  <a:lnTo>
                    <a:pt x="208" y="1107"/>
                  </a:lnTo>
                  <a:cubicBezTo>
                    <a:pt x="208" y="505"/>
                    <a:pt x="684" y="327"/>
                    <a:pt x="699" y="322"/>
                  </a:cubicBezTo>
                  <a:lnTo>
                    <a:pt x="708" y="318"/>
                  </a:lnTo>
                  <a:lnTo>
                    <a:pt x="1382" y="58"/>
                  </a:lnTo>
                  <a:lnTo>
                    <a:pt x="1324" y="0"/>
                  </a:ln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3" name="Google Shape;15483;p138"/>
            <p:cNvSpPr/>
            <p:nvPr/>
          </p:nvSpPr>
          <p:spPr>
            <a:xfrm>
              <a:off x="4917491" y="3115489"/>
              <a:ext cx="36115" cy="43826"/>
            </a:xfrm>
            <a:custGeom>
              <a:avLst/>
              <a:gdLst/>
              <a:ahLst/>
              <a:cxnLst/>
              <a:rect l="l" t="t" r="r" b="b"/>
              <a:pathLst>
                <a:path w="1377" h="1671" extrusionOk="0">
                  <a:moveTo>
                    <a:pt x="1319" y="1"/>
                  </a:moveTo>
                  <a:lnTo>
                    <a:pt x="501" y="318"/>
                  </a:lnTo>
                  <a:lnTo>
                    <a:pt x="491" y="323"/>
                  </a:lnTo>
                  <a:cubicBezTo>
                    <a:pt x="472" y="328"/>
                    <a:pt x="1" y="506"/>
                    <a:pt x="1" y="1108"/>
                  </a:cubicBezTo>
                  <a:lnTo>
                    <a:pt x="1" y="1671"/>
                  </a:lnTo>
                  <a:lnTo>
                    <a:pt x="203" y="1671"/>
                  </a:lnTo>
                  <a:lnTo>
                    <a:pt x="203" y="1108"/>
                  </a:lnTo>
                  <a:cubicBezTo>
                    <a:pt x="208" y="506"/>
                    <a:pt x="679" y="333"/>
                    <a:pt x="698" y="323"/>
                  </a:cubicBezTo>
                  <a:lnTo>
                    <a:pt x="708" y="318"/>
                  </a:lnTo>
                  <a:lnTo>
                    <a:pt x="1377" y="59"/>
                  </a:lnTo>
                  <a:lnTo>
                    <a:pt x="1319" y="1"/>
                  </a:ln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4" name="Google Shape;15484;p138"/>
            <p:cNvSpPr/>
            <p:nvPr/>
          </p:nvSpPr>
          <p:spPr>
            <a:xfrm>
              <a:off x="4938053" y="3017686"/>
              <a:ext cx="32207" cy="33361"/>
            </a:xfrm>
            <a:custGeom>
              <a:avLst/>
              <a:gdLst/>
              <a:ahLst/>
              <a:cxnLst/>
              <a:rect l="l" t="t" r="r" b="b"/>
              <a:pathLst>
                <a:path w="1228" h="1272" extrusionOk="0">
                  <a:moveTo>
                    <a:pt x="1074" y="1"/>
                  </a:moveTo>
                  <a:cubicBezTo>
                    <a:pt x="482" y="1"/>
                    <a:pt x="1" y="482"/>
                    <a:pt x="1" y="1074"/>
                  </a:cubicBezTo>
                  <a:lnTo>
                    <a:pt x="1" y="1271"/>
                  </a:lnTo>
                  <a:lnTo>
                    <a:pt x="59" y="1257"/>
                  </a:lnTo>
                  <a:lnTo>
                    <a:pt x="116" y="1257"/>
                  </a:lnTo>
                  <a:cubicBezTo>
                    <a:pt x="116" y="1257"/>
                    <a:pt x="150" y="1257"/>
                    <a:pt x="203" y="1252"/>
                  </a:cubicBezTo>
                  <a:lnTo>
                    <a:pt x="203" y="1083"/>
                  </a:lnTo>
                  <a:lnTo>
                    <a:pt x="203" y="1074"/>
                  </a:lnTo>
                  <a:cubicBezTo>
                    <a:pt x="203" y="501"/>
                    <a:pt x="655" y="30"/>
                    <a:pt x="1228" y="1"/>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5" name="Google Shape;15485;p138"/>
            <p:cNvSpPr/>
            <p:nvPr/>
          </p:nvSpPr>
          <p:spPr>
            <a:xfrm>
              <a:off x="5058333" y="2917996"/>
              <a:ext cx="32076" cy="33335"/>
            </a:xfrm>
            <a:custGeom>
              <a:avLst/>
              <a:gdLst/>
              <a:ahLst/>
              <a:cxnLst/>
              <a:rect l="l" t="t" r="r" b="b"/>
              <a:pathLst>
                <a:path w="1223" h="1271" extrusionOk="0">
                  <a:moveTo>
                    <a:pt x="1069" y="0"/>
                  </a:moveTo>
                  <a:cubicBezTo>
                    <a:pt x="477" y="5"/>
                    <a:pt x="1" y="482"/>
                    <a:pt x="1" y="1074"/>
                  </a:cubicBezTo>
                  <a:lnTo>
                    <a:pt x="1" y="1271"/>
                  </a:lnTo>
                  <a:lnTo>
                    <a:pt x="53" y="1252"/>
                  </a:lnTo>
                  <a:lnTo>
                    <a:pt x="203" y="1252"/>
                  </a:lnTo>
                  <a:lnTo>
                    <a:pt x="203" y="1083"/>
                  </a:lnTo>
                  <a:lnTo>
                    <a:pt x="198" y="1074"/>
                  </a:lnTo>
                  <a:cubicBezTo>
                    <a:pt x="203" y="501"/>
                    <a:pt x="650" y="29"/>
                    <a:pt x="1223" y="0"/>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6" name="Google Shape;15486;p138"/>
            <p:cNvSpPr/>
            <p:nvPr/>
          </p:nvSpPr>
          <p:spPr>
            <a:xfrm>
              <a:off x="5178481" y="3017686"/>
              <a:ext cx="32076" cy="33361"/>
            </a:xfrm>
            <a:custGeom>
              <a:avLst/>
              <a:gdLst/>
              <a:ahLst/>
              <a:cxnLst/>
              <a:rect l="l" t="t" r="r" b="b"/>
              <a:pathLst>
                <a:path w="1223" h="1272" extrusionOk="0">
                  <a:moveTo>
                    <a:pt x="1068" y="1"/>
                  </a:moveTo>
                  <a:cubicBezTo>
                    <a:pt x="477" y="1"/>
                    <a:pt x="0" y="482"/>
                    <a:pt x="0" y="1074"/>
                  </a:cubicBezTo>
                  <a:lnTo>
                    <a:pt x="0" y="1271"/>
                  </a:lnTo>
                  <a:lnTo>
                    <a:pt x="53" y="1257"/>
                  </a:lnTo>
                  <a:lnTo>
                    <a:pt x="111" y="1257"/>
                  </a:lnTo>
                  <a:cubicBezTo>
                    <a:pt x="111" y="1257"/>
                    <a:pt x="149" y="1257"/>
                    <a:pt x="202" y="1252"/>
                  </a:cubicBezTo>
                  <a:lnTo>
                    <a:pt x="202" y="1083"/>
                  </a:lnTo>
                  <a:lnTo>
                    <a:pt x="202" y="1074"/>
                  </a:lnTo>
                  <a:cubicBezTo>
                    <a:pt x="202" y="501"/>
                    <a:pt x="650" y="30"/>
                    <a:pt x="1222" y="1"/>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7" name="Google Shape;15487;p138"/>
            <p:cNvSpPr/>
            <p:nvPr/>
          </p:nvSpPr>
          <p:spPr>
            <a:xfrm>
              <a:off x="5058333" y="3117508"/>
              <a:ext cx="32076" cy="33361"/>
            </a:xfrm>
            <a:custGeom>
              <a:avLst/>
              <a:gdLst/>
              <a:ahLst/>
              <a:cxnLst/>
              <a:rect l="l" t="t" r="r" b="b"/>
              <a:pathLst>
                <a:path w="1223" h="1272" extrusionOk="0">
                  <a:moveTo>
                    <a:pt x="1069" y="1"/>
                  </a:moveTo>
                  <a:cubicBezTo>
                    <a:pt x="477" y="1"/>
                    <a:pt x="1" y="477"/>
                    <a:pt x="1" y="1069"/>
                  </a:cubicBezTo>
                  <a:lnTo>
                    <a:pt x="1" y="1271"/>
                  </a:lnTo>
                  <a:lnTo>
                    <a:pt x="53" y="1252"/>
                  </a:lnTo>
                  <a:lnTo>
                    <a:pt x="111" y="1252"/>
                  </a:lnTo>
                  <a:cubicBezTo>
                    <a:pt x="111" y="1252"/>
                    <a:pt x="150" y="1252"/>
                    <a:pt x="203" y="1247"/>
                  </a:cubicBezTo>
                  <a:lnTo>
                    <a:pt x="203" y="1069"/>
                  </a:lnTo>
                  <a:lnTo>
                    <a:pt x="198" y="1069"/>
                  </a:lnTo>
                  <a:cubicBezTo>
                    <a:pt x="203" y="496"/>
                    <a:pt x="650" y="25"/>
                    <a:pt x="1223" y="1"/>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8" name="Google Shape;15488;p138"/>
            <p:cNvSpPr/>
            <p:nvPr/>
          </p:nvSpPr>
          <p:spPr>
            <a:xfrm>
              <a:off x="5025889" y="2907767"/>
              <a:ext cx="122325" cy="163214"/>
            </a:xfrm>
            <a:custGeom>
              <a:avLst/>
              <a:gdLst/>
              <a:ahLst/>
              <a:cxnLst/>
              <a:rect l="l" t="t" r="r" b="b"/>
              <a:pathLst>
                <a:path w="4664" h="6223" extrusionOk="0">
                  <a:moveTo>
                    <a:pt x="2397" y="434"/>
                  </a:moveTo>
                  <a:cubicBezTo>
                    <a:pt x="2965" y="439"/>
                    <a:pt x="3422" y="896"/>
                    <a:pt x="3422" y="1464"/>
                  </a:cubicBezTo>
                  <a:lnTo>
                    <a:pt x="3422" y="1603"/>
                  </a:lnTo>
                  <a:lnTo>
                    <a:pt x="3408" y="1603"/>
                  </a:lnTo>
                  <a:cubicBezTo>
                    <a:pt x="3104" y="1531"/>
                    <a:pt x="3008" y="1131"/>
                    <a:pt x="3008" y="1127"/>
                  </a:cubicBezTo>
                  <a:cubicBezTo>
                    <a:pt x="2982" y="1018"/>
                    <a:pt x="2888" y="957"/>
                    <a:pt x="2793" y="957"/>
                  </a:cubicBezTo>
                  <a:cubicBezTo>
                    <a:pt x="2728" y="957"/>
                    <a:pt x="2663" y="985"/>
                    <a:pt x="2618" y="1045"/>
                  </a:cubicBezTo>
                  <a:cubicBezTo>
                    <a:pt x="2224" y="1589"/>
                    <a:pt x="1348" y="1593"/>
                    <a:pt x="1339" y="1593"/>
                  </a:cubicBezTo>
                  <a:lnTo>
                    <a:pt x="1286" y="1593"/>
                  </a:lnTo>
                  <a:lnTo>
                    <a:pt x="1271" y="1598"/>
                  </a:lnTo>
                  <a:lnTo>
                    <a:pt x="1266" y="1598"/>
                  </a:lnTo>
                  <a:lnTo>
                    <a:pt x="1266" y="1464"/>
                  </a:lnTo>
                  <a:cubicBezTo>
                    <a:pt x="1266" y="896"/>
                    <a:pt x="1728" y="439"/>
                    <a:pt x="2291" y="434"/>
                  </a:cubicBezTo>
                  <a:close/>
                  <a:moveTo>
                    <a:pt x="3576" y="2195"/>
                  </a:moveTo>
                  <a:lnTo>
                    <a:pt x="3600" y="2200"/>
                  </a:lnTo>
                  <a:cubicBezTo>
                    <a:pt x="3672" y="2281"/>
                    <a:pt x="3663" y="2402"/>
                    <a:pt x="3576" y="2469"/>
                  </a:cubicBezTo>
                  <a:lnTo>
                    <a:pt x="3576" y="2195"/>
                  </a:lnTo>
                  <a:close/>
                  <a:moveTo>
                    <a:pt x="1117" y="2200"/>
                  </a:moveTo>
                  <a:lnTo>
                    <a:pt x="1117" y="2474"/>
                  </a:lnTo>
                  <a:cubicBezTo>
                    <a:pt x="1031" y="2411"/>
                    <a:pt x="1011" y="2286"/>
                    <a:pt x="1084" y="2209"/>
                  </a:cubicBezTo>
                  <a:cubicBezTo>
                    <a:pt x="1093" y="2205"/>
                    <a:pt x="1108" y="2200"/>
                    <a:pt x="1117" y="2200"/>
                  </a:cubicBezTo>
                  <a:close/>
                  <a:moveTo>
                    <a:pt x="2724" y="1565"/>
                  </a:moveTo>
                  <a:cubicBezTo>
                    <a:pt x="2821" y="1738"/>
                    <a:pt x="2965" y="1877"/>
                    <a:pt x="3143" y="1964"/>
                  </a:cubicBezTo>
                  <a:lnTo>
                    <a:pt x="3143" y="2585"/>
                  </a:lnTo>
                  <a:cubicBezTo>
                    <a:pt x="3138" y="2970"/>
                    <a:pt x="2830" y="3278"/>
                    <a:pt x="2445" y="3282"/>
                  </a:cubicBezTo>
                  <a:lnTo>
                    <a:pt x="2248" y="3282"/>
                  </a:lnTo>
                  <a:cubicBezTo>
                    <a:pt x="1868" y="3278"/>
                    <a:pt x="1555" y="2970"/>
                    <a:pt x="1555" y="2585"/>
                  </a:cubicBezTo>
                  <a:lnTo>
                    <a:pt x="1555" y="2012"/>
                  </a:lnTo>
                  <a:cubicBezTo>
                    <a:pt x="1839" y="1983"/>
                    <a:pt x="2335" y="1882"/>
                    <a:pt x="2724" y="1565"/>
                  </a:cubicBezTo>
                  <a:close/>
                  <a:moveTo>
                    <a:pt x="2580" y="3711"/>
                  </a:moveTo>
                  <a:lnTo>
                    <a:pt x="2580" y="3826"/>
                  </a:lnTo>
                  <a:lnTo>
                    <a:pt x="2339" y="4076"/>
                  </a:lnTo>
                  <a:lnTo>
                    <a:pt x="2113" y="3855"/>
                  </a:lnTo>
                  <a:lnTo>
                    <a:pt x="2113" y="3711"/>
                  </a:lnTo>
                  <a:cubicBezTo>
                    <a:pt x="2157" y="3715"/>
                    <a:pt x="2205" y="3715"/>
                    <a:pt x="2248" y="3715"/>
                  </a:cubicBezTo>
                  <a:lnTo>
                    <a:pt x="2445" y="3715"/>
                  </a:lnTo>
                  <a:cubicBezTo>
                    <a:pt x="2489" y="3715"/>
                    <a:pt x="2537" y="3715"/>
                    <a:pt x="2580" y="3711"/>
                  </a:cubicBezTo>
                  <a:close/>
                  <a:moveTo>
                    <a:pt x="2291" y="1"/>
                  </a:moveTo>
                  <a:cubicBezTo>
                    <a:pt x="1483" y="1"/>
                    <a:pt x="824" y="655"/>
                    <a:pt x="824" y="1464"/>
                  </a:cubicBezTo>
                  <a:lnTo>
                    <a:pt x="824" y="1848"/>
                  </a:lnTo>
                  <a:cubicBezTo>
                    <a:pt x="391" y="2200"/>
                    <a:pt x="612" y="2902"/>
                    <a:pt x="1170" y="2941"/>
                  </a:cubicBezTo>
                  <a:lnTo>
                    <a:pt x="1170" y="2936"/>
                  </a:lnTo>
                  <a:cubicBezTo>
                    <a:pt x="1257" y="3201"/>
                    <a:pt x="1435" y="3422"/>
                    <a:pt x="1675" y="3561"/>
                  </a:cubicBezTo>
                  <a:lnTo>
                    <a:pt x="1675" y="3682"/>
                  </a:lnTo>
                  <a:lnTo>
                    <a:pt x="780" y="4033"/>
                  </a:lnTo>
                  <a:cubicBezTo>
                    <a:pt x="699" y="4062"/>
                    <a:pt x="1" y="4341"/>
                    <a:pt x="1" y="5231"/>
                  </a:cubicBezTo>
                  <a:lnTo>
                    <a:pt x="1" y="6006"/>
                  </a:lnTo>
                  <a:cubicBezTo>
                    <a:pt x="1" y="6126"/>
                    <a:pt x="97" y="6222"/>
                    <a:pt x="217" y="6222"/>
                  </a:cubicBezTo>
                  <a:lnTo>
                    <a:pt x="776" y="6222"/>
                  </a:lnTo>
                  <a:cubicBezTo>
                    <a:pt x="1064" y="6222"/>
                    <a:pt x="1064" y="5789"/>
                    <a:pt x="776" y="5789"/>
                  </a:cubicBezTo>
                  <a:lnTo>
                    <a:pt x="439" y="5789"/>
                  </a:lnTo>
                  <a:lnTo>
                    <a:pt x="439" y="5231"/>
                  </a:lnTo>
                  <a:cubicBezTo>
                    <a:pt x="439" y="4630"/>
                    <a:pt x="910" y="4447"/>
                    <a:pt x="930" y="4442"/>
                  </a:cubicBezTo>
                  <a:lnTo>
                    <a:pt x="939" y="4437"/>
                  </a:lnTo>
                  <a:lnTo>
                    <a:pt x="1757" y="4120"/>
                  </a:lnTo>
                  <a:lnTo>
                    <a:pt x="2190" y="4538"/>
                  </a:lnTo>
                  <a:cubicBezTo>
                    <a:pt x="2234" y="4577"/>
                    <a:pt x="2286" y="4601"/>
                    <a:pt x="2344" y="4601"/>
                  </a:cubicBezTo>
                  <a:cubicBezTo>
                    <a:pt x="2402" y="4601"/>
                    <a:pt x="2460" y="4577"/>
                    <a:pt x="2498" y="4533"/>
                  </a:cubicBezTo>
                  <a:lnTo>
                    <a:pt x="2912" y="4105"/>
                  </a:lnTo>
                  <a:lnTo>
                    <a:pt x="3725" y="4432"/>
                  </a:lnTo>
                  <a:lnTo>
                    <a:pt x="3740" y="4437"/>
                  </a:lnTo>
                  <a:cubicBezTo>
                    <a:pt x="3744" y="4437"/>
                    <a:pt x="4230" y="4610"/>
                    <a:pt x="4230" y="5226"/>
                  </a:cubicBezTo>
                  <a:lnTo>
                    <a:pt x="4230" y="5784"/>
                  </a:lnTo>
                  <a:lnTo>
                    <a:pt x="1468" y="5784"/>
                  </a:lnTo>
                  <a:cubicBezTo>
                    <a:pt x="1175" y="5784"/>
                    <a:pt x="1175" y="6222"/>
                    <a:pt x="1468" y="6222"/>
                  </a:cubicBezTo>
                  <a:lnTo>
                    <a:pt x="4447" y="6222"/>
                  </a:lnTo>
                  <a:cubicBezTo>
                    <a:pt x="4567" y="6222"/>
                    <a:pt x="4663" y="6121"/>
                    <a:pt x="4663" y="6001"/>
                  </a:cubicBezTo>
                  <a:lnTo>
                    <a:pt x="4663" y="5231"/>
                  </a:lnTo>
                  <a:cubicBezTo>
                    <a:pt x="4663" y="4346"/>
                    <a:pt x="3971" y="4062"/>
                    <a:pt x="3884" y="4033"/>
                  </a:cubicBezTo>
                  <a:lnTo>
                    <a:pt x="3013" y="3682"/>
                  </a:lnTo>
                  <a:lnTo>
                    <a:pt x="3013" y="3561"/>
                  </a:lnTo>
                  <a:cubicBezTo>
                    <a:pt x="3254" y="3422"/>
                    <a:pt x="3432" y="3201"/>
                    <a:pt x="3518" y="2936"/>
                  </a:cubicBezTo>
                  <a:cubicBezTo>
                    <a:pt x="4067" y="2893"/>
                    <a:pt x="4283" y="2200"/>
                    <a:pt x="3855" y="1848"/>
                  </a:cubicBezTo>
                  <a:lnTo>
                    <a:pt x="3855" y="1464"/>
                  </a:lnTo>
                  <a:cubicBezTo>
                    <a:pt x="3855" y="655"/>
                    <a:pt x="3201" y="1"/>
                    <a:pt x="23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9" name="Google Shape;15489;p138"/>
            <p:cNvSpPr/>
            <p:nvPr/>
          </p:nvSpPr>
          <p:spPr>
            <a:xfrm>
              <a:off x="5133501" y="2916396"/>
              <a:ext cx="109185" cy="83718"/>
            </a:xfrm>
            <a:custGeom>
              <a:avLst/>
              <a:gdLst/>
              <a:ahLst/>
              <a:cxnLst/>
              <a:rect l="l" t="t" r="r" b="b"/>
              <a:pathLst>
                <a:path w="4163" h="3192" extrusionOk="0">
                  <a:moveTo>
                    <a:pt x="309" y="0"/>
                  </a:moveTo>
                  <a:cubicBezTo>
                    <a:pt x="86" y="0"/>
                    <a:pt x="0" y="345"/>
                    <a:pt x="248" y="427"/>
                  </a:cubicBezTo>
                  <a:cubicBezTo>
                    <a:pt x="1667" y="894"/>
                    <a:pt x="2880" y="1837"/>
                    <a:pt x="3688" y="3093"/>
                  </a:cubicBezTo>
                  <a:cubicBezTo>
                    <a:pt x="3735" y="3162"/>
                    <a:pt x="3799" y="3191"/>
                    <a:pt x="3863" y="3191"/>
                  </a:cubicBezTo>
                  <a:cubicBezTo>
                    <a:pt x="4015" y="3191"/>
                    <a:pt x="4162" y="3027"/>
                    <a:pt x="4054" y="2857"/>
                  </a:cubicBezTo>
                  <a:cubicBezTo>
                    <a:pt x="3192" y="1515"/>
                    <a:pt x="1898" y="509"/>
                    <a:pt x="387" y="13"/>
                  </a:cubicBezTo>
                  <a:cubicBezTo>
                    <a:pt x="360" y="4"/>
                    <a:pt x="334" y="0"/>
                    <a:pt x="3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0" name="Google Shape;15490;p138"/>
            <p:cNvSpPr/>
            <p:nvPr/>
          </p:nvSpPr>
          <p:spPr>
            <a:xfrm>
              <a:off x="4932651" y="2915924"/>
              <a:ext cx="109238" cy="84164"/>
            </a:xfrm>
            <a:custGeom>
              <a:avLst/>
              <a:gdLst/>
              <a:ahLst/>
              <a:cxnLst/>
              <a:rect l="l" t="t" r="r" b="b"/>
              <a:pathLst>
                <a:path w="4165" h="3209" extrusionOk="0">
                  <a:moveTo>
                    <a:pt x="3855" y="0"/>
                  </a:moveTo>
                  <a:cubicBezTo>
                    <a:pt x="3832" y="0"/>
                    <a:pt x="3808" y="4"/>
                    <a:pt x="3782" y="12"/>
                  </a:cubicBezTo>
                  <a:cubicBezTo>
                    <a:pt x="2247" y="508"/>
                    <a:pt x="933" y="1518"/>
                    <a:pt x="63" y="2870"/>
                  </a:cubicBezTo>
                  <a:cubicBezTo>
                    <a:pt x="0" y="2976"/>
                    <a:pt x="29" y="3111"/>
                    <a:pt x="130" y="3173"/>
                  </a:cubicBezTo>
                  <a:cubicBezTo>
                    <a:pt x="166" y="3198"/>
                    <a:pt x="207" y="3209"/>
                    <a:pt x="247" y="3209"/>
                  </a:cubicBezTo>
                  <a:cubicBezTo>
                    <a:pt x="319" y="3209"/>
                    <a:pt x="390" y="3173"/>
                    <a:pt x="433" y="3111"/>
                  </a:cubicBezTo>
                  <a:cubicBezTo>
                    <a:pt x="1246" y="1841"/>
                    <a:pt x="2478" y="893"/>
                    <a:pt x="3912" y="431"/>
                  </a:cubicBezTo>
                  <a:cubicBezTo>
                    <a:pt x="4165" y="348"/>
                    <a:pt x="4078" y="0"/>
                    <a:pt x="38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1" name="Google Shape;15491;p138"/>
            <p:cNvSpPr/>
            <p:nvPr/>
          </p:nvSpPr>
          <p:spPr>
            <a:xfrm>
              <a:off x="4931365" y="3177831"/>
              <a:ext cx="91272" cy="76847"/>
            </a:xfrm>
            <a:custGeom>
              <a:avLst/>
              <a:gdLst/>
              <a:ahLst/>
              <a:cxnLst/>
              <a:rect l="l" t="t" r="r" b="b"/>
              <a:pathLst>
                <a:path w="3480" h="2930" extrusionOk="0">
                  <a:moveTo>
                    <a:pt x="303" y="1"/>
                  </a:moveTo>
                  <a:cubicBezTo>
                    <a:pt x="149" y="1"/>
                    <a:pt x="0" y="170"/>
                    <a:pt x="112" y="342"/>
                  </a:cubicBezTo>
                  <a:cubicBezTo>
                    <a:pt x="829" y="1459"/>
                    <a:pt x="1849" y="2349"/>
                    <a:pt x="3052" y="2902"/>
                  </a:cubicBezTo>
                  <a:cubicBezTo>
                    <a:pt x="3089" y="2922"/>
                    <a:pt x="3125" y="2930"/>
                    <a:pt x="3159" y="2930"/>
                  </a:cubicBezTo>
                  <a:cubicBezTo>
                    <a:pt x="3370" y="2930"/>
                    <a:pt x="3479" y="2598"/>
                    <a:pt x="3234" y="2503"/>
                  </a:cubicBezTo>
                  <a:cubicBezTo>
                    <a:pt x="2108" y="1983"/>
                    <a:pt x="1151" y="1156"/>
                    <a:pt x="482" y="107"/>
                  </a:cubicBezTo>
                  <a:cubicBezTo>
                    <a:pt x="435" y="32"/>
                    <a:pt x="368" y="1"/>
                    <a:pt x="3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2" name="Google Shape;15492;p138"/>
            <p:cNvSpPr/>
            <p:nvPr/>
          </p:nvSpPr>
          <p:spPr>
            <a:xfrm>
              <a:off x="5152988" y="3177989"/>
              <a:ext cx="88623" cy="76060"/>
            </a:xfrm>
            <a:custGeom>
              <a:avLst/>
              <a:gdLst/>
              <a:ahLst/>
              <a:cxnLst/>
              <a:rect l="l" t="t" r="r" b="b"/>
              <a:pathLst>
                <a:path w="3379" h="2900" extrusionOk="0">
                  <a:moveTo>
                    <a:pt x="3130" y="0"/>
                  </a:moveTo>
                  <a:cubicBezTo>
                    <a:pt x="3058" y="0"/>
                    <a:pt x="2989" y="36"/>
                    <a:pt x="2945" y="101"/>
                  </a:cubicBezTo>
                  <a:cubicBezTo>
                    <a:pt x="2286" y="1130"/>
                    <a:pt x="1348" y="1958"/>
                    <a:pt x="241" y="2478"/>
                  </a:cubicBezTo>
                  <a:cubicBezTo>
                    <a:pt x="0" y="2581"/>
                    <a:pt x="110" y="2899"/>
                    <a:pt x="317" y="2899"/>
                  </a:cubicBezTo>
                  <a:cubicBezTo>
                    <a:pt x="351" y="2899"/>
                    <a:pt x="386" y="2891"/>
                    <a:pt x="424" y="2872"/>
                  </a:cubicBezTo>
                  <a:cubicBezTo>
                    <a:pt x="1607" y="2319"/>
                    <a:pt x="2608" y="1438"/>
                    <a:pt x="3316" y="336"/>
                  </a:cubicBezTo>
                  <a:cubicBezTo>
                    <a:pt x="3378" y="235"/>
                    <a:pt x="3349" y="101"/>
                    <a:pt x="3248" y="33"/>
                  </a:cubicBezTo>
                  <a:cubicBezTo>
                    <a:pt x="3211" y="11"/>
                    <a:pt x="3170" y="0"/>
                    <a:pt x="31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3" name="Google Shape;15493;p138"/>
            <p:cNvSpPr/>
            <p:nvPr/>
          </p:nvSpPr>
          <p:spPr>
            <a:xfrm>
              <a:off x="4905872" y="3007484"/>
              <a:ext cx="122456" cy="163319"/>
            </a:xfrm>
            <a:custGeom>
              <a:avLst/>
              <a:gdLst/>
              <a:ahLst/>
              <a:cxnLst/>
              <a:rect l="l" t="t" r="r" b="b"/>
              <a:pathLst>
                <a:path w="4669" h="6227" extrusionOk="0">
                  <a:moveTo>
                    <a:pt x="2397" y="423"/>
                  </a:moveTo>
                  <a:cubicBezTo>
                    <a:pt x="2965" y="428"/>
                    <a:pt x="3422" y="885"/>
                    <a:pt x="3427" y="1453"/>
                  </a:cubicBezTo>
                  <a:lnTo>
                    <a:pt x="3427" y="1588"/>
                  </a:lnTo>
                  <a:lnTo>
                    <a:pt x="3408" y="1588"/>
                  </a:lnTo>
                  <a:cubicBezTo>
                    <a:pt x="3109" y="1521"/>
                    <a:pt x="3008" y="1116"/>
                    <a:pt x="3008" y="1116"/>
                  </a:cubicBezTo>
                  <a:cubicBezTo>
                    <a:pt x="2982" y="1007"/>
                    <a:pt x="2888" y="946"/>
                    <a:pt x="2793" y="946"/>
                  </a:cubicBezTo>
                  <a:cubicBezTo>
                    <a:pt x="2728" y="946"/>
                    <a:pt x="2663" y="974"/>
                    <a:pt x="2619" y="1035"/>
                  </a:cubicBezTo>
                  <a:cubicBezTo>
                    <a:pt x="2224" y="1583"/>
                    <a:pt x="1348" y="1588"/>
                    <a:pt x="1339" y="1588"/>
                  </a:cubicBezTo>
                  <a:lnTo>
                    <a:pt x="1286" y="1588"/>
                  </a:lnTo>
                  <a:lnTo>
                    <a:pt x="1271" y="1593"/>
                  </a:lnTo>
                  <a:lnTo>
                    <a:pt x="1266" y="1593"/>
                  </a:lnTo>
                  <a:lnTo>
                    <a:pt x="1266" y="1453"/>
                  </a:lnTo>
                  <a:cubicBezTo>
                    <a:pt x="1266" y="885"/>
                    <a:pt x="1728" y="428"/>
                    <a:pt x="2291" y="423"/>
                  </a:cubicBezTo>
                  <a:close/>
                  <a:moveTo>
                    <a:pt x="3576" y="2194"/>
                  </a:moveTo>
                  <a:lnTo>
                    <a:pt x="3600" y="2199"/>
                  </a:lnTo>
                  <a:cubicBezTo>
                    <a:pt x="3672" y="2276"/>
                    <a:pt x="3663" y="2401"/>
                    <a:pt x="3576" y="2464"/>
                  </a:cubicBezTo>
                  <a:lnTo>
                    <a:pt x="3576" y="2194"/>
                  </a:lnTo>
                  <a:close/>
                  <a:moveTo>
                    <a:pt x="1117" y="2194"/>
                  </a:moveTo>
                  <a:lnTo>
                    <a:pt x="1117" y="2473"/>
                  </a:lnTo>
                  <a:cubicBezTo>
                    <a:pt x="1031" y="2411"/>
                    <a:pt x="1011" y="2286"/>
                    <a:pt x="1084" y="2204"/>
                  </a:cubicBezTo>
                  <a:cubicBezTo>
                    <a:pt x="1093" y="2204"/>
                    <a:pt x="1108" y="2199"/>
                    <a:pt x="1117" y="2194"/>
                  </a:cubicBezTo>
                  <a:close/>
                  <a:moveTo>
                    <a:pt x="2724" y="1559"/>
                  </a:moveTo>
                  <a:cubicBezTo>
                    <a:pt x="2821" y="1732"/>
                    <a:pt x="2965" y="1872"/>
                    <a:pt x="3143" y="1963"/>
                  </a:cubicBezTo>
                  <a:lnTo>
                    <a:pt x="3143" y="2584"/>
                  </a:lnTo>
                  <a:cubicBezTo>
                    <a:pt x="3143" y="2969"/>
                    <a:pt x="2830" y="3282"/>
                    <a:pt x="2450" y="3282"/>
                  </a:cubicBezTo>
                  <a:lnTo>
                    <a:pt x="2445" y="3277"/>
                  </a:lnTo>
                  <a:lnTo>
                    <a:pt x="2248" y="3277"/>
                  </a:lnTo>
                  <a:cubicBezTo>
                    <a:pt x="1868" y="3277"/>
                    <a:pt x="1555" y="2969"/>
                    <a:pt x="1555" y="2584"/>
                  </a:cubicBezTo>
                  <a:lnTo>
                    <a:pt x="1555" y="2011"/>
                  </a:lnTo>
                  <a:cubicBezTo>
                    <a:pt x="1839" y="1982"/>
                    <a:pt x="2335" y="1881"/>
                    <a:pt x="2724" y="1559"/>
                  </a:cubicBezTo>
                  <a:close/>
                  <a:moveTo>
                    <a:pt x="2580" y="3705"/>
                  </a:moveTo>
                  <a:lnTo>
                    <a:pt x="2580" y="3825"/>
                  </a:lnTo>
                  <a:lnTo>
                    <a:pt x="2339" y="4076"/>
                  </a:lnTo>
                  <a:lnTo>
                    <a:pt x="2113" y="3854"/>
                  </a:lnTo>
                  <a:lnTo>
                    <a:pt x="2113" y="3705"/>
                  </a:lnTo>
                  <a:cubicBezTo>
                    <a:pt x="2157" y="3715"/>
                    <a:pt x="2205" y="3715"/>
                    <a:pt x="2248" y="3715"/>
                  </a:cubicBezTo>
                  <a:lnTo>
                    <a:pt x="2445" y="3715"/>
                  </a:lnTo>
                  <a:cubicBezTo>
                    <a:pt x="2493" y="3715"/>
                    <a:pt x="2537" y="3715"/>
                    <a:pt x="2580" y="3705"/>
                  </a:cubicBezTo>
                  <a:close/>
                  <a:moveTo>
                    <a:pt x="2291" y="0"/>
                  </a:moveTo>
                  <a:cubicBezTo>
                    <a:pt x="1483" y="0"/>
                    <a:pt x="829" y="654"/>
                    <a:pt x="829" y="1463"/>
                  </a:cubicBezTo>
                  <a:lnTo>
                    <a:pt x="829" y="1848"/>
                  </a:lnTo>
                  <a:cubicBezTo>
                    <a:pt x="391" y="2199"/>
                    <a:pt x="612" y="2901"/>
                    <a:pt x="1170" y="2935"/>
                  </a:cubicBezTo>
                  <a:cubicBezTo>
                    <a:pt x="1257" y="3200"/>
                    <a:pt x="1440" y="3421"/>
                    <a:pt x="1675" y="3561"/>
                  </a:cubicBezTo>
                  <a:lnTo>
                    <a:pt x="1675" y="3681"/>
                  </a:lnTo>
                  <a:lnTo>
                    <a:pt x="780" y="4032"/>
                  </a:lnTo>
                  <a:cubicBezTo>
                    <a:pt x="699" y="4061"/>
                    <a:pt x="1" y="4340"/>
                    <a:pt x="1" y="5230"/>
                  </a:cubicBezTo>
                  <a:lnTo>
                    <a:pt x="1" y="6010"/>
                  </a:lnTo>
                  <a:cubicBezTo>
                    <a:pt x="1" y="6130"/>
                    <a:pt x="97" y="6226"/>
                    <a:pt x="217" y="6226"/>
                  </a:cubicBezTo>
                  <a:lnTo>
                    <a:pt x="776" y="6226"/>
                  </a:lnTo>
                  <a:cubicBezTo>
                    <a:pt x="1064" y="6226"/>
                    <a:pt x="1064" y="5789"/>
                    <a:pt x="776" y="5789"/>
                  </a:cubicBezTo>
                  <a:lnTo>
                    <a:pt x="439" y="5789"/>
                  </a:lnTo>
                  <a:lnTo>
                    <a:pt x="439" y="5230"/>
                  </a:lnTo>
                  <a:cubicBezTo>
                    <a:pt x="439" y="4629"/>
                    <a:pt x="910" y="4446"/>
                    <a:pt x="930" y="4441"/>
                  </a:cubicBezTo>
                  <a:lnTo>
                    <a:pt x="939" y="4441"/>
                  </a:lnTo>
                  <a:lnTo>
                    <a:pt x="1757" y="4119"/>
                  </a:lnTo>
                  <a:lnTo>
                    <a:pt x="2190" y="4542"/>
                  </a:lnTo>
                  <a:cubicBezTo>
                    <a:pt x="2234" y="4581"/>
                    <a:pt x="2287" y="4600"/>
                    <a:pt x="2344" y="4600"/>
                  </a:cubicBezTo>
                  <a:cubicBezTo>
                    <a:pt x="2407" y="4600"/>
                    <a:pt x="2460" y="4576"/>
                    <a:pt x="2498" y="4533"/>
                  </a:cubicBezTo>
                  <a:lnTo>
                    <a:pt x="2912" y="4109"/>
                  </a:lnTo>
                  <a:lnTo>
                    <a:pt x="3725" y="4436"/>
                  </a:lnTo>
                  <a:lnTo>
                    <a:pt x="3735" y="4436"/>
                  </a:lnTo>
                  <a:cubicBezTo>
                    <a:pt x="3759" y="4446"/>
                    <a:pt x="4230" y="4619"/>
                    <a:pt x="4230" y="5226"/>
                  </a:cubicBezTo>
                  <a:lnTo>
                    <a:pt x="4230" y="5784"/>
                  </a:lnTo>
                  <a:lnTo>
                    <a:pt x="1469" y="5784"/>
                  </a:lnTo>
                  <a:cubicBezTo>
                    <a:pt x="1180" y="5784"/>
                    <a:pt x="1180" y="6222"/>
                    <a:pt x="1469" y="6222"/>
                  </a:cubicBezTo>
                  <a:lnTo>
                    <a:pt x="4447" y="6222"/>
                  </a:lnTo>
                  <a:cubicBezTo>
                    <a:pt x="4567" y="6222"/>
                    <a:pt x="4668" y="6125"/>
                    <a:pt x="4668" y="6005"/>
                  </a:cubicBezTo>
                  <a:lnTo>
                    <a:pt x="4668" y="5226"/>
                  </a:lnTo>
                  <a:cubicBezTo>
                    <a:pt x="4668" y="4340"/>
                    <a:pt x="3975" y="4061"/>
                    <a:pt x="3889" y="4032"/>
                  </a:cubicBezTo>
                  <a:lnTo>
                    <a:pt x="3018" y="3681"/>
                  </a:lnTo>
                  <a:lnTo>
                    <a:pt x="3018" y="3561"/>
                  </a:lnTo>
                  <a:cubicBezTo>
                    <a:pt x="3254" y="3421"/>
                    <a:pt x="3437" y="3200"/>
                    <a:pt x="3523" y="2935"/>
                  </a:cubicBezTo>
                  <a:cubicBezTo>
                    <a:pt x="4072" y="2892"/>
                    <a:pt x="4288" y="2199"/>
                    <a:pt x="3860" y="1848"/>
                  </a:cubicBezTo>
                  <a:lnTo>
                    <a:pt x="3860" y="1463"/>
                  </a:lnTo>
                  <a:cubicBezTo>
                    <a:pt x="3860" y="654"/>
                    <a:pt x="3206" y="0"/>
                    <a:pt x="23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4" name="Google Shape;15494;p138"/>
            <p:cNvSpPr/>
            <p:nvPr/>
          </p:nvSpPr>
          <p:spPr>
            <a:xfrm>
              <a:off x="5146300" y="3007484"/>
              <a:ext cx="122430" cy="163319"/>
            </a:xfrm>
            <a:custGeom>
              <a:avLst/>
              <a:gdLst/>
              <a:ahLst/>
              <a:cxnLst/>
              <a:rect l="l" t="t" r="r" b="b"/>
              <a:pathLst>
                <a:path w="4668" h="6227" extrusionOk="0">
                  <a:moveTo>
                    <a:pt x="2397" y="423"/>
                  </a:moveTo>
                  <a:cubicBezTo>
                    <a:pt x="2964" y="423"/>
                    <a:pt x="3421" y="885"/>
                    <a:pt x="3421" y="1453"/>
                  </a:cubicBezTo>
                  <a:lnTo>
                    <a:pt x="3421" y="1588"/>
                  </a:lnTo>
                  <a:lnTo>
                    <a:pt x="3407" y="1588"/>
                  </a:lnTo>
                  <a:cubicBezTo>
                    <a:pt x="3104" y="1521"/>
                    <a:pt x="3008" y="1116"/>
                    <a:pt x="3003" y="1116"/>
                  </a:cubicBezTo>
                  <a:cubicBezTo>
                    <a:pt x="2980" y="1007"/>
                    <a:pt x="2885" y="946"/>
                    <a:pt x="2789" y="946"/>
                  </a:cubicBezTo>
                  <a:cubicBezTo>
                    <a:pt x="2724" y="946"/>
                    <a:pt x="2658" y="974"/>
                    <a:pt x="2613" y="1035"/>
                  </a:cubicBezTo>
                  <a:cubicBezTo>
                    <a:pt x="2223" y="1583"/>
                    <a:pt x="1348" y="1588"/>
                    <a:pt x="1338" y="1588"/>
                  </a:cubicBezTo>
                  <a:lnTo>
                    <a:pt x="1285" y="1588"/>
                  </a:lnTo>
                  <a:lnTo>
                    <a:pt x="1271" y="1593"/>
                  </a:lnTo>
                  <a:lnTo>
                    <a:pt x="1266" y="1593"/>
                  </a:lnTo>
                  <a:lnTo>
                    <a:pt x="1266" y="1453"/>
                  </a:lnTo>
                  <a:cubicBezTo>
                    <a:pt x="1266" y="885"/>
                    <a:pt x="1723" y="423"/>
                    <a:pt x="2291" y="423"/>
                  </a:cubicBezTo>
                  <a:close/>
                  <a:moveTo>
                    <a:pt x="3575" y="2194"/>
                  </a:moveTo>
                  <a:lnTo>
                    <a:pt x="3599" y="2199"/>
                  </a:lnTo>
                  <a:cubicBezTo>
                    <a:pt x="3672" y="2276"/>
                    <a:pt x="3662" y="2401"/>
                    <a:pt x="3575" y="2464"/>
                  </a:cubicBezTo>
                  <a:lnTo>
                    <a:pt x="3575" y="2194"/>
                  </a:lnTo>
                  <a:close/>
                  <a:moveTo>
                    <a:pt x="1117" y="2194"/>
                  </a:moveTo>
                  <a:lnTo>
                    <a:pt x="1117" y="2473"/>
                  </a:lnTo>
                  <a:cubicBezTo>
                    <a:pt x="1025" y="2411"/>
                    <a:pt x="1011" y="2286"/>
                    <a:pt x="1078" y="2204"/>
                  </a:cubicBezTo>
                  <a:cubicBezTo>
                    <a:pt x="1093" y="2204"/>
                    <a:pt x="1102" y="2199"/>
                    <a:pt x="1117" y="2194"/>
                  </a:cubicBezTo>
                  <a:close/>
                  <a:moveTo>
                    <a:pt x="2724" y="1559"/>
                  </a:moveTo>
                  <a:cubicBezTo>
                    <a:pt x="2820" y="1732"/>
                    <a:pt x="2964" y="1872"/>
                    <a:pt x="3142" y="1963"/>
                  </a:cubicBezTo>
                  <a:lnTo>
                    <a:pt x="3142" y="2584"/>
                  </a:lnTo>
                  <a:cubicBezTo>
                    <a:pt x="3142" y="2969"/>
                    <a:pt x="2830" y="3282"/>
                    <a:pt x="2445" y="3282"/>
                  </a:cubicBezTo>
                  <a:lnTo>
                    <a:pt x="2445" y="3277"/>
                  </a:lnTo>
                  <a:lnTo>
                    <a:pt x="2247" y="3277"/>
                  </a:lnTo>
                  <a:cubicBezTo>
                    <a:pt x="1862" y="3277"/>
                    <a:pt x="1554" y="2969"/>
                    <a:pt x="1554" y="2584"/>
                  </a:cubicBezTo>
                  <a:lnTo>
                    <a:pt x="1554" y="2011"/>
                  </a:lnTo>
                  <a:cubicBezTo>
                    <a:pt x="1838" y="1982"/>
                    <a:pt x="2334" y="1881"/>
                    <a:pt x="2724" y="1559"/>
                  </a:cubicBezTo>
                  <a:close/>
                  <a:moveTo>
                    <a:pt x="2579" y="3705"/>
                  </a:moveTo>
                  <a:lnTo>
                    <a:pt x="2579" y="3825"/>
                  </a:lnTo>
                  <a:lnTo>
                    <a:pt x="2339" y="4076"/>
                  </a:lnTo>
                  <a:lnTo>
                    <a:pt x="2113" y="3854"/>
                  </a:lnTo>
                  <a:lnTo>
                    <a:pt x="2113" y="3705"/>
                  </a:lnTo>
                  <a:cubicBezTo>
                    <a:pt x="2156" y="3715"/>
                    <a:pt x="2204" y="3715"/>
                    <a:pt x="2247" y="3715"/>
                  </a:cubicBezTo>
                  <a:lnTo>
                    <a:pt x="2445" y="3715"/>
                  </a:lnTo>
                  <a:cubicBezTo>
                    <a:pt x="2488" y="3715"/>
                    <a:pt x="2536" y="3715"/>
                    <a:pt x="2579" y="3705"/>
                  </a:cubicBezTo>
                  <a:close/>
                  <a:moveTo>
                    <a:pt x="2291" y="0"/>
                  </a:moveTo>
                  <a:cubicBezTo>
                    <a:pt x="1482" y="0"/>
                    <a:pt x="828" y="654"/>
                    <a:pt x="828" y="1463"/>
                  </a:cubicBezTo>
                  <a:lnTo>
                    <a:pt x="828" y="1848"/>
                  </a:lnTo>
                  <a:cubicBezTo>
                    <a:pt x="390" y="2199"/>
                    <a:pt x="611" y="2901"/>
                    <a:pt x="1170" y="2935"/>
                  </a:cubicBezTo>
                  <a:cubicBezTo>
                    <a:pt x="1256" y="3200"/>
                    <a:pt x="1439" y="3421"/>
                    <a:pt x="1675" y="3561"/>
                  </a:cubicBezTo>
                  <a:lnTo>
                    <a:pt x="1675" y="3681"/>
                  </a:lnTo>
                  <a:lnTo>
                    <a:pt x="785" y="4032"/>
                  </a:lnTo>
                  <a:cubicBezTo>
                    <a:pt x="698" y="4061"/>
                    <a:pt x="0" y="4340"/>
                    <a:pt x="0" y="5230"/>
                  </a:cubicBezTo>
                  <a:lnTo>
                    <a:pt x="0" y="6010"/>
                  </a:lnTo>
                  <a:cubicBezTo>
                    <a:pt x="0" y="6130"/>
                    <a:pt x="97" y="6226"/>
                    <a:pt x="217" y="6226"/>
                  </a:cubicBezTo>
                  <a:lnTo>
                    <a:pt x="775" y="6226"/>
                  </a:lnTo>
                  <a:cubicBezTo>
                    <a:pt x="1064" y="6226"/>
                    <a:pt x="1064" y="5789"/>
                    <a:pt x="775" y="5789"/>
                  </a:cubicBezTo>
                  <a:lnTo>
                    <a:pt x="438" y="5789"/>
                  </a:lnTo>
                  <a:lnTo>
                    <a:pt x="438" y="5230"/>
                  </a:lnTo>
                  <a:cubicBezTo>
                    <a:pt x="438" y="4629"/>
                    <a:pt x="910" y="4446"/>
                    <a:pt x="929" y="4441"/>
                  </a:cubicBezTo>
                  <a:lnTo>
                    <a:pt x="939" y="4441"/>
                  </a:lnTo>
                  <a:lnTo>
                    <a:pt x="1757" y="4119"/>
                  </a:lnTo>
                  <a:lnTo>
                    <a:pt x="2190" y="4542"/>
                  </a:lnTo>
                  <a:cubicBezTo>
                    <a:pt x="2233" y="4581"/>
                    <a:pt x="2286" y="4600"/>
                    <a:pt x="2344" y="4600"/>
                  </a:cubicBezTo>
                  <a:cubicBezTo>
                    <a:pt x="2406" y="4600"/>
                    <a:pt x="2459" y="4576"/>
                    <a:pt x="2498" y="4533"/>
                  </a:cubicBezTo>
                  <a:lnTo>
                    <a:pt x="2911" y="4109"/>
                  </a:lnTo>
                  <a:lnTo>
                    <a:pt x="3725" y="4436"/>
                  </a:lnTo>
                  <a:lnTo>
                    <a:pt x="3734" y="4436"/>
                  </a:lnTo>
                  <a:cubicBezTo>
                    <a:pt x="3758" y="4446"/>
                    <a:pt x="4230" y="4619"/>
                    <a:pt x="4230" y="5226"/>
                  </a:cubicBezTo>
                  <a:lnTo>
                    <a:pt x="4230" y="5784"/>
                  </a:lnTo>
                  <a:lnTo>
                    <a:pt x="1468" y="5784"/>
                  </a:lnTo>
                  <a:cubicBezTo>
                    <a:pt x="1179" y="5784"/>
                    <a:pt x="1179" y="6222"/>
                    <a:pt x="1468" y="6222"/>
                  </a:cubicBezTo>
                  <a:lnTo>
                    <a:pt x="4446" y="6222"/>
                  </a:lnTo>
                  <a:cubicBezTo>
                    <a:pt x="4567" y="6222"/>
                    <a:pt x="4668" y="6121"/>
                    <a:pt x="4668" y="6000"/>
                  </a:cubicBezTo>
                  <a:lnTo>
                    <a:pt x="4668" y="5226"/>
                  </a:lnTo>
                  <a:cubicBezTo>
                    <a:pt x="4668" y="4340"/>
                    <a:pt x="3975" y="4061"/>
                    <a:pt x="3888" y="4032"/>
                  </a:cubicBezTo>
                  <a:lnTo>
                    <a:pt x="3017" y="3681"/>
                  </a:lnTo>
                  <a:lnTo>
                    <a:pt x="3017" y="3561"/>
                  </a:lnTo>
                  <a:cubicBezTo>
                    <a:pt x="3253" y="3421"/>
                    <a:pt x="3436" y="3200"/>
                    <a:pt x="3522" y="2935"/>
                  </a:cubicBezTo>
                  <a:cubicBezTo>
                    <a:pt x="4071" y="2892"/>
                    <a:pt x="4288" y="2199"/>
                    <a:pt x="3859" y="1848"/>
                  </a:cubicBezTo>
                  <a:lnTo>
                    <a:pt x="3859" y="1463"/>
                  </a:lnTo>
                  <a:cubicBezTo>
                    <a:pt x="3859" y="654"/>
                    <a:pt x="3205" y="0"/>
                    <a:pt x="23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5" name="Google Shape;15495;p138"/>
            <p:cNvSpPr/>
            <p:nvPr/>
          </p:nvSpPr>
          <p:spPr>
            <a:xfrm>
              <a:off x="5025889" y="3107174"/>
              <a:ext cx="122325" cy="163319"/>
            </a:xfrm>
            <a:custGeom>
              <a:avLst/>
              <a:gdLst/>
              <a:ahLst/>
              <a:cxnLst/>
              <a:rect l="l" t="t" r="r" b="b"/>
              <a:pathLst>
                <a:path w="4664" h="6227" extrusionOk="0">
                  <a:moveTo>
                    <a:pt x="2397" y="433"/>
                  </a:moveTo>
                  <a:cubicBezTo>
                    <a:pt x="2960" y="433"/>
                    <a:pt x="3422" y="895"/>
                    <a:pt x="3422" y="1463"/>
                  </a:cubicBezTo>
                  <a:lnTo>
                    <a:pt x="3422" y="1598"/>
                  </a:lnTo>
                  <a:lnTo>
                    <a:pt x="3408" y="1598"/>
                  </a:lnTo>
                  <a:cubicBezTo>
                    <a:pt x="3104" y="1530"/>
                    <a:pt x="3003" y="1126"/>
                    <a:pt x="3003" y="1126"/>
                  </a:cubicBezTo>
                  <a:cubicBezTo>
                    <a:pt x="2980" y="1017"/>
                    <a:pt x="2886" y="956"/>
                    <a:pt x="2789" y="956"/>
                  </a:cubicBezTo>
                  <a:cubicBezTo>
                    <a:pt x="2724" y="956"/>
                    <a:pt x="2658" y="984"/>
                    <a:pt x="2614" y="1044"/>
                  </a:cubicBezTo>
                  <a:cubicBezTo>
                    <a:pt x="2224" y="1588"/>
                    <a:pt x="1348" y="1593"/>
                    <a:pt x="1334" y="1593"/>
                  </a:cubicBezTo>
                  <a:lnTo>
                    <a:pt x="1266" y="1593"/>
                  </a:lnTo>
                  <a:lnTo>
                    <a:pt x="1266" y="1463"/>
                  </a:lnTo>
                  <a:cubicBezTo>
                    <a:pt x="1262" y="895"/>
                    <a:pt x="1723" y="433"/>
                    <a:pt x="2291" y="433"/>
                  </a:cubicBezTo>
                  <a:close/>
                  <a:moveTo>
                    <a:pt x="3576" y="2194"/>
                  </a:moveTo>
                  <a:lnTo>
                    <a:pt x="3600" y="2199"/>
                  </a:lnTo>
                  <a:cubicBezTo>
                    <a:pt x="3672" y="2281"/>
                    <a:pt x="3663" y="2401"/>
                    <a:pt x="3576" y="2469"/>
                  </a:cubicBezTo>
                  <a:lnTo>
                    <a:pt x="3576" y="2194"/>
                  </a:lnTo>
                  <a:close/>
                  <a:moveTo>
                    <a:pt x="1117" y="2199"/>
                  </a:moveTo>
                  <a:lnTo>
                    <a:pt x="1117" y="2473"/>
                  </a:lnTo>
                  <a:cubicBezTo>
                    <a:pt x="1064" y="2440"/>
                    <a:pt x="1035" y="2382"/>
                    <a:pt x="1035" y="2324"/>
                  </a:cubicBezTo>
                  <a:cubicBezTo>
                    <a:pt x="1035" y="2281"/>
                    <a:pt x="1050" y="2238"/>
                    <a:pt x="1079" y="2204"/>
                  </a:cubicBezTo>
                  <a:cubicBezTo>
                    <a:pt x="1093" y="2204"/>
                    <a:pt x="1103" y="2199"/>
                    <a:pt x="1117" y="2199"/>
                  </a:cubicBezTo>
                  <a:close/>
                  <a:moveTo>
                    <a:pt x="2720" y="1559"/>
                  </a:moveTo>
                  <a:cubicBezTo>
                    <a:pt x="2816" y="1732"/>
                    <a:pt x="2965" y="1872"/>
                    <a:pt x="3143" y="1963"/>
                  </a:cubicBezTo>
                  <a:lnTo>
                    <a:pt x="3143" y="2584"/>
                  </a:lnTo>
                  <a:cubicBezTo>
                    <a:pt x="3138" y="2969"/>
                    <a:pt x="2830" y="3277"/>
                    <a:pt x="2445" y="3282"/>
                  </a:cubicBezTo>
                  <a:lnTo>
                    <a:pt x="2248" y="3282"/>
                  </a:lnTo>
                  <a:cubicBezTo>
                    <a:pt x="1868" y="3277"/>
                    <a:pt x="1555" y="2969"/>
                    <a:pt x="1555" y="2584"/>
                  </a:cubicBezTo>
                  <a:lnTo>
                    <a:pt x="1555" y="2012"/>
                  </a:lnTo>
                  <a:lnTo>
                    <a:pt x="1550" y="2012"/>
                  </a:lnTo>
                  <a:cubicBezTo>
                    <a:pt x="1834" y="1983"/>
                    <a:pt x="2335" y="1882"/>
                    <a:pt x="2720" y="1559"/>
                  </a:cubicBezTo>
                  <a:close/>
                  <a:moveTo>
                    <a:pt x="2580" y="3710"/>
                  </a:moveTo>
                  <a:lnTo>
                    <a:pt x="2580" y="3830"/>
                  </a:lnTo>
                  <a:lnTo>
                    <a:pt x="2339" y="4076"/>
                  </a:lnTo>
                  <a:lnTo>
                    <a:pt x="2113" y="3854"/>
                  </a:lnTo>
                  <a:lnTo>
                    <a:pt x="2113" y="3710"/>
                  </a:lnTo>
                  <a:cubicBezTo>
                    <a:pt x="2157" y="3715"/>
                    <a:pt x="2200" y="3715"/>
                    <a:pt x="2248" y="3715"/>
                  </a:cubicBezTo>
                  <a:lnTo>
                    <a:pt x="2445" y="3715"/>
                  </a:lnTo>
                  <a:cubicBezTo>
                    <a:pt x="2489" y="3715"/>
                    <a:pt x="2532" y="3715"/>
                    <a:pt x="2580" y="3710"/>
                  </a:cubicBezTo>
                  <a:close/>
                  <a:moveTo>
                    <a:pt x="2291" y="0"/>
                  </a:moveTo>
                  <a:cubicBezTo>
                    <a:pt x="1483" y="0"/>
                    <a:pt x="829" y="655"/>
                    <a:pt x="829" y="1463"/>
                  </a:cubicBezTo>
                  <a:lnTo>
                    <a:pt x="829" y="1848"/>
                  </a:lnTo>
                  <a:cubicBezTo>
                    <a:pt x="391" y="2199"/>
                    <a:pt x="612" y="2902"/>
                    <a:pt x="1170" y="2940"/>
                  </a:cubicBezTo>
                  <a:cubicBezTo>
                    <a:pt x="1257" y="3200"/>
                    <a:pt x="1435" y="3421"/>
                    <a:pt x="1675" y="3561"/>
                  </a:cubicBezTo>
                  <a:lnTo>
                    <a:pt x="1675" y="3681"/>
                  </a:lnTo>
                  <a:lnTo>
                    <a:pt x="780" y="4032"/>
                  </a:lnTo>
                  <a:cubicBezTo>
                    <a:pt x="699" y="4061"/>
                    <a:pt x="1" y="4340"/>
                    <a:pt x="1" y="5231"/>
                  </a:cubicBezTo>
                  <a:lnTo>
                    <a:pt x="1" y="6010"/>
                  </a:lnTo>
                  <a:cubicBezTo>
                    <a:pt x="1" y="6130"/>
                    <a:pt x="97" y="6227"/>
                    <a:pt x="217" y="6227"/>
                  </a:cubicBezTo>
                  <a:lnTo>
                    <a:pt x="771" y="6227"/>
                  </a:lnTo>
                  <a:cubicBezTo>
                    <a:pt x="1064" y="6227"/>
                    <a:pt x="1064" y="5789"/>
                    <a:pt x="771" y="5789"/>
                  </a:cubicBezTo>
                  <a:lnTo>
                    <a:pt x="434" y="5789"/>
                  </a:lnTo>
                  <a:lnTo>
                    <a:pt x="434" y="5231"/>
                  </a:lnTo>
                  <a:cubicBezTo>
                    <a:pt x="434" y="4629"/>
                    <a:pt x="910" y="4446"/>
                    <a:pt x="925" y="4446"/>
                  </a:cubicBezTo>
                  <a:lnTo>
                    <a:pt x="939" y="4441"/>
                  </a:lnTo>
                  <a:lnTo>
                    <a:pt x="1757" y="4119"/>
                  </a:lnTo>
                  <a:lnTo>
                    <a:pt x="2190" y="4543"/>
                  </a:lnTo>
                  <a:cubicBezTo>
                    <a:pt x="2229" y="4581"/>
                    <a:pt x="2286" y="4600"/>
                    <a:pt x="2339" y="4600"/>
                  </a:cubicBezTo>
                  <a:lnTo>
                    <a:pt x="2344" y="4600"/>
                  </a:lnTo>
                  <a:cubicBezTo>
                    <a:pt x="2402" y="4600"/>
                    <a:pt x="2460" y="4576"/>
                    <a:pt x="2498" y="4533"/>
                  </a:cubicBezTo>
                  <a:lnTo>
                    <a:pt x="2907" y="4109"/>
                  </a:lnTo>
                  <a:lnTo>
                    <a:pt x="3725" y="4437"/>
                  </a:lnTo>
                  <a:lnTo>
                    <a:pt x="3735" y="4441"/>
                  </a:lnTo>
                  <a:cubicBezTo>
                    <a:pt x="3754" y="4446"/>
                    <a:pt x="4230" y="4620"/>
                    <a:pt x="4230" y="5226"/>
                  </a:cubicBezTo>
                  <a:lnTo>
                    <a:pt x="4230" y="5784"/>
                  </a:lnTo>
                  <a:lnTo>
                    <a:pt x="1468" y="5784"/>
                  </a:lnTo>
                  <a:cubicBezTo>
                    <a:pt x="1175" y="5784"/>
                    <a:pt x="1175" y="6222"/>
                    <a:pt x="1468" y="6222"/>
                  </a:cubicBezTo>
                  <a:lnTo>
                    <a:pt x="4447" y="6222"/>
                  </a:lnTo>
                  <a:cubicBezTo>
                    <a:pt x="4567" y="6222"/>
                    <a:pt x="4663" y="6126"/>
                    <a:pt x="4663" y="6000"/>
                  </a:cubicBezTo>
                  <a:lnTo>
                    <a:pt x="4663" y="5226"/>
                  </a:lnTo>
                  <a:cubicBezTo>
                    <a:pt x="4663" y="4340"/>
                    <a:pt x="3971" y="4061"/>
                    <a:pt x="3884" y="4032"/>
                  </a:cubicBezTo>
                  <a:lnTo>
                    <a:pt x="3018" y="3681"/>
                  </a:lnTo>
                  <a:lnTo>
                    <a:pt x="3018" y="3561"/>
                  </a:lnTo>
                  <a:cubicBezTo>
                    <a:pt x="3254" y="3421"/>
                    <a:pt x="3432" y="3200"/>
                    <a:pt x="3518" y="2935"/>
                  </a:cubicBezTo>
                  <a:cubicBezTo>
                    <a:pt x="4072" y="2892"/>
                    <a:pt x="4288" y="2199"/>
                    <a:pt x="3860" y="1848"/>
                  </a:cubicBezTo>
                  <a:lnTo>
                    <a:pt x="3860" y="1463"/>
                  </a:lnTo>
                  <a:cubicBezTo>
                    <a:pt x="3860" y="655"/>
                    <a:pt x="3201" y="0"/>
                    <a:pt x="23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96" name="Google Shape;15496;p138"/>
          <p:cNvGrpSpPr/>
          <p:nvPr/>
        </p:nvGrpSpPr>
        <p:grpSpPr>
          <a:xfrm>
            <a:off x="5816176" y="2723061"/>
            <a:ext cx="294823" cy="362831"/>
            <a:chOff x="5816176" y="2907636"/>
            <a:chExt cx="294823" cy="362831"/>
          </a:xfrm>
        </p:grpSpPr>
        <p:sp>
          <p:nvSpPr>
            <p:cNvPr id="15497" name="Google Shape;15497;p138"/>
            <p:cNvSpPr/>
            <p:nvPr/>
          </p:nvSpPr>
          <p:spPr>
            <a:xfrm>
              <a:off x="5929374" y="2958386"/>
              <a:ext cx="68165" cy="51249"/>
            </a:xfrm>
            <a:custGeom>
              <a:avLst/>
              <a:gdLst/>
              <a:ahLst/>
              <a:cxnLst/>
              <a:rect l="l" t="t" r="r" b="b"/>
              <a:pathLst>
                <a:path w="2599" h="1954" extrusionOk="0">
                  <a:moveTo>
                    <a:pt x="866" y="0"/>
                  </a:moveTo>
                  <a:lnTo>
                    <a:pt x="866" y="433"/>
                  </a:lnTo>
                  <a:cubicBezTo>
                    <a:pt x="866" y="515"/>
                    <a:pt x="818" y="592"/>
                    <a:pt x="746" y="626"/>
                  </a:cubicBezTo>
                  <a:lnTo>
                    <a:pt x="241" y="881"/>
                  </a:lnTo>
                  <a:cubicBezTo>
                    <a:pt x="92" y="953"/>
                    <a:pt x="0" y="1102"/>
                    <a:pt x="0" y="1271"/>
                  </a:cubicBezTo>
                  <a:lnTo>
                    <a:pt x="0" y="1954"/>
                  </a:lnTo>
                  <a:lnTo>
                    <a:pt x="2598" y="1954"/>
                  </a:lnTo>
                  <a:lnTo>
                    <a:pt x="2598" y="1271"/>
                  </a:lnTo>
                  <a:cubicBezTo>
                    <a:pt x="2598" y="1107"/>
                    <a:pt x="2507" y="953"/>
                    <a:pt x="2358" y="881"/>
                  </a:cubicBezTo>
                  <a:lnTo>
                    <a:pt x="1853" y="626"/>
                  </a:lnTo>
                  <a:cubicBezTo>
                    <a:pt x="1780" y="592"/>
                    <a:pt x="1732" y="515"/>
                    <a:pt x="1732" y="433"/>
                  </a:cubicBezTo>
                  <a:lnTo>
                    <a:pt x="1732"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8" name="Google Shape;15498;p138"/>
            <p:cNvSpPr/>
            <p:nvPr/>
          </p:nvSpPr>
          <p:spPr>
            <a:xfrm>
              <a:off x="5929374" y="2976299"/>
              <a:ext cx="68165" cy="33335"/>
            </a:xfrm>
            <a:custGeom>
              <a:avLst/>
              <a:gdLst/>
              <a:ahLst/>
              <a:cxnLst/>
              <a:rect l="l" t="t" r="r" b="b"/>
              <a:pathLst>
                <a:path w="2599" h="1271" extrusionOk="0">
                  <a:moveTo>
                    <a:pt x="635" y="1"/>
                  </a:moveTo>
                  <a:lnTo>
                    <a:pt x="241" y="198"/>
                  </a:lnTo>
                  <a:cubicBezTo>
                    <a:pt x="92" y="270"/>
                    <a:pt x="0" y="419"/>
                    <a:pt x="0" y="588"/>
                  </a:cubicBezTo>
                  <a:lnTo>
                    <a:pt x="0" y="1271"/>
                  </a:lnTo>
                  <a:lnTo>
                    <a:pt x="2598" y="1271"/>
                  </a:lnTo>
                  <a:lnTo>
                    <a:pt x="2598" y="588"/>
                  </a:lnTo>
                  <a:cubicBezTo>
                    <a:pt x="2598" y="424"/>
                    <a:pt x="2507" y="270"/>
                    <a:pt x="2358" y="198"/>
                  </a:cubicBezTo>
                  <a:lnTo>
                    <a:pt x="1963" y="1"/>
                  </a:lnTo>
                  <a:cubicBezTo>
                    <a:pt x="1805" y="193"/>
                    <a:pt x="1569" y="530"/>
                    <a:pt x="1299" y="530"/>
                  </a:cubicBezTo>
                  <a:cubicBezTo>
                    <a:pt x="1030" y="530"/>
                    <a:pt x="794" y="193"/>
                    <a:pt x="635"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9" name="Google Shape;15499;p138"/>
            <p:cNvSpPr/>
            <p:nvPr/>
          </p:nvSpPr>
          <p:spPr>
            <a:xfrm>
              <a:off x="5929479" y="2986397"/>
              <a:ext cx="16943" cy="23238"/>
            </a:xfrm>
            <a:custGeom>
              <a:avLst/>
              <a:gdLst/>
              <a:ahLst/>
              <a:cxnLst/>
              <a:rect l="l" t="t" r="r" b="b"/>
              <a:pathLst>
                <a:path w="646" h="886" extrusionOk="0">
                  <a:moveTo>
                    <a:pt x="54" y="0"/>
                  </a:moveTo>
                  <a:cubicBezTo>
                    <a:pt x="20" y="63"/>
                    <a:pt x="1" y="130"/>
                    <a:pt x="1" y="203"/>
                  </a:cubicBezTo>
                  <a:lnTo>
                    <a:pt x="1" y="886"/>
                  </a:lnTo>
                  <a:lnTo>
                    <a:pt x="646" y="886"/>
                  </a:lnTo>
                  <a:lnTo>
                    <a:pt x="646" y="669"/>
                  </a:lnTo>
                  <a:cubicBezTo>
                    <a:pt x="646" y="530"/>
                    <a:pt x="583" y="400"/>
                    <a:pt x="472" y="323"/>
                  </a:cubicBezTo>
                  <a:lnTo>
                    <a:pt x="54" y="0"/>
                  </a:lnTo>
                  <a:close/>
                </a:path>
              </a:pathLst>
            </a:custGeom>
            <a:solidFill>
              <a:srgbClr val="677C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0" name="Google Shape;15500;p138"/>
            <p:cNvSpPr/>
            <p:nvPr/>
          </p:nvSpPr>
          <p:spPr>
            <a:xfrm>
              <a:off x="5980360" y="2986397"/>
              <a:ext cx="17048" cy="23238"/>
            </a:xfrm>
            <a:custGeom>
              <a:avLst/>
              <a:gdLst/>
              <a:ahLst/>
              <a:cxnLst/>
              <a:rect l="l" t="t" r="r" b="b"/>
              <a:pathLst>
                <a:path w="650" h="886" extrusionOk="0">
                  <a:moveTo>
                    <a:pt x="602" y="0"/>
                  </a:moveTo>
                  <a:lnTo>
                    <a:pt x="178" y="323"/>
                  </a:lnTo>
                  <a:cubicBezTo>
                    <a:pt x="67" y="400"/>
                    <a:pt x="5" y="530"/>
                    <a:pt x="5" y="669"/>
                  </a:cubicBezTo>
                  <a:lnTo>
                    <a:pt x="0" y="669"/>
                  </a:lnTo>
                  <a:lnTo>
                    <a:pt x="0" y="886"/>
                  </a:lnTo>
                  <a:lnTo>
                    <a:pt x="650" y="886"/>
                  </a:lnTo>
                  <a:lnTo>
                    <a:pt x="650" y="203"/>
                  </a:lnTo>
                  <a:cubicBezTo>
                    <a:pt x="650" y="130"/>
                    <a:pt x="630" y="63"/>
                    <a:pt x="602" y="0"/>
                  </a:cubicBezTo>
                  <a:close/>
                </a:path>
              </a:pathLst>
            </a:custGeom>
            <a:solidFill>
              <a:srgbClr val="677C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1" name="Google Shape;15501;p138"/>
            <p:cNvSpPr/>
            <p:nvPr/>
          </p:nvSpPr>
          <p:spPr>
            <a:xfrm>
              <a:off x="5940731" y="2913065"/>
              <a:ext cx="45452" cy="51144"/>
            </a:xfrm>
            <a:custGeom>
              <a:avLst/>
              <a:gdLst/>
              <a:ahLst/>
              <a:cxnLst/>
              <a:rect l="l" t="t" r="r" b="b"/>
              <a:pathLst>
                <a:path w="1733" h="1950" extrusionOk="0">
                  <a:moveTo>
                    <a:pt x="650" y="1"/>
                  </a:moveTo>
                  <a:cubicBezTo>
                    <a:pt x="289" y="1"/>
                    <a:pt x="0" y="290"/>
                    <a:pt x="0" y="650"/>
                  </a:cubicBezTo>
                  <a:lnTo>
                    <a:pt x="0" y="1083"/>
                  </a:lnTo>
                  <a:cubicBezTo>
                    <a:pt x="0" y="1560"/>
                    <a:pt x="390" y="1945"/>
                    <a:pt x="866" y="1950"/>
                  </a:cubicBezTo>
                  <a:cubicBezTo>
                    <a:pt x="1343" y="1950"/>
                    <a:pt x="1732" y="1560"/>
                    <a:pt x="1732" y="1083"/>
                  </a:cubicBezTo>
                  <a:lnTo>
                    <a:pt x="1732" y="650"/>
                  </a:lnTo>
                  <a:cubicBezTo>
                    <a:pt x="1732" y="290"/>
                    <a:pt x="1444" y="1"/>
                    <a:pt x="1083"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2" name="Google Shape;15502;p138"/>
            <p:cNvSpPr/>
            <p:nvPr/>
          </p:nvSpPr>
          <p:spPr>
            <a:xfrm>
              <a:off x="5940731" y="2913065"/>
              <a:ext cx="31316" cy="51117"/>
            </a:xfrm>
            <a:custGeom>
              <a:avLst/>
              <a:gdLst/>
              <a:ahLst/>
              <a:cxnLst/>
              <a:rect l="l" t="t" r="r" b="b"/>
              <a:pathLst>
                <a:path w="1194" h="1949" extrusionOk="0">
                  <a:moveTo>
                    <a:pt x="650" y="1"/>
                  </a:moveTo>
                  <a:cubicBezTo>
                    <a:pt x="289" y="1"/>
                    <a:pt x="0" y="290"/>
                    <a:pt x="0" y="650"/>
                  </a:cubicBezTo>
                  <a:lnTo>
                    <a:pt x="0" y="1083"/>
                  </a:lnTo>
                  <a:cubicBezTo>
                    <a:pt x="0" y="1577"/>
                    <a:pt x="405" y="1948"/>
                    <a:pt x="863" y="1948"/>
                  </a:cubicBezTo>
                  <a:cubicBezTo>
                    <a:pt x="972" y="1948"/>
                    <a:pt x="1084" y="1927"/>
                    <a:pt x="1194" y="1882"/>
                  </a:cubicBezTo>
                  <a:cubicBezTo>
                    <a:pt x="866" y="1752"/>
                    <a:pt x="650" y="1435"/>
                    <a:pt x="650" y="1083"/>
                  </a:cubicBezTo>
                  <a:lnTo>
                    <a:pt x="650" y="650"/>
                  </a:lnTo>
                  <a:cubicBezTo>
                    <a:pt x="650" y="333"/>
                    <a:pt x="881" y="63"/>
                    <a:pt x="1194" y="10"/>
                  </a:cubicBezTo>
                  <a:cubicBezTo>
                    <a:pt x="1155" y="1"/>
                    <a:pt x="1121" y="1"/>
                    <a:pt x="1083"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3" name="Google Shape;15503;p138"/>
            <p:cNvSpPr/>
            <p:nvPr/>
          </p:nvSpPr>
          <p:spPr>
            <a:xfrm>
              <a:off x="5940731" y="2913065"/>
              <a:ext cx="45452" cy="22739"/>
            </a:xfrm>
            <a:custGeom>
              <a:avLst/>
              <a:gdLst/>
              <a:ahLst/>
              <a:cxnLst/>
              <a:rect l="l" t="t" r="r" b="b"/>
              <a:pathLst>
                <a:path w="1733" h="867" extrusionOk="0">
                  <a:moveTo>
                    <a:pt x="650" y="1"/>
                  </a:moveTo>
                  <a:cubicBezTo>
                    <a:pt x="289" y="1"/>
                    <a:pt x="0" y="290"/>
                    <a:pt x="0" y="650"/>
                  </a:cubicBezTo>
                  <a:cubicBezTo>
                    <a:pt x="0" y="650"/>
                    <a:pt x="650" y="867"/>
                    <a:pt x="1732" y="867"/>
                  </a:cubicBezTo>
                  <a:lnTo>
                    <a:pt x="1732" y="650"/>
                  </a:lnTo>
                  <a:cubicBezTo>
                    <a:pt x="1732" y="290"/>
                    <a:pt x="1444" y="1"/>
                    <a:pt x="1083"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4" name="Google Shape;15504;p138"/>
            <p:cNvSpPr/>
            <p:nvPr/>
          </p:nvSpPr>
          <p:spPr>
            <a:xfrm>
              <a:off x="5940731" y="2913065"/>
              <a:ext cx="31316" cy="20615"/>
            </a:xfrm>
            <a:custGeom>
              <a:avLst/>
              <a:gdLst/>
              <a:ahLst/>
              <a:cxnLst/>
              <a:rect l="l" t="t" r="r" b="b"/>
              <a:pathLst>
                <a:path w="1194" h="786" extrusionOk="0">
                  <a:moveTo>
                    <a:pt x="650" y="1"/>
                  </a:moveTo>
                  <a:cubicBezTo>
                    <a:pt x="289" y="1"/>
                    <a:pt x="0" y="290"/>
                    <a:pt x="0" y="650"/>
                  </a:cubicBezTo>
                  <a:cubicBezTo>
                    <a:pt x="212" y="713"/>
                    <a:pt x="428" y="756"/>
                    <a:pt x="650" y="785"/>
                  </a:cubicBezTo>
                  <a:lnTo>
                    <a:pt x="650" y="650"/>
                  </a:lnTo>
                  <a:cubicBezTo>
                    <a:pt x="650" y="333"/>
                    <a:pt x="881" y="63"/>
                    <a:pt x="1194" y="10"/>
                  </a:cubicBezTo>
                  <a:cubicBezTo>
                    <a:pt x="1155" y="1"/>
                    <a:pt x="1121" y="1"/>
                    <a:pt x="1083" y="1"/>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5" name="Google Shape;15505;p138"/>
            <p:cNvSpPr/>
            <p:nvPr/>
          </p:nvSpPr>
          <p:spPr>
            <a:xfrm>
              <a:off x="5929374" y="3026525"/>
              <a:ext cx="68165" cy="136331"/>
            </a:xfrm>
            <a:custGeom>
              <a:avLst/>
              <a:gdLst/>
              <a:ahLst/>
              <a:cxnLst/>
              <a:rect l="l" t="t" r="r" b="b"/>
              <a:pathLst>
                <a:path w="2599" h="5198" extrusionOk="0">
                  <a:moveTo>
                    <a:pt x="0" y="1"/>
                  </a:moveTo>
                  <a:lnTo>
                    <a:pt x="0" y="5197"/>
                  </a:lnTo>
                  <a:lnTo>
                    <a:pt x="2598" y="5197"/>
                  </a:lnTo>
                  <a:lnTo>
                    <a:pt x="2598"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6" name="Google Shape;15506;p138"/>
            <p:cNvSpPr/>
            <p:nvPr/>
          </p:nvSpPr>
          <p:spPr>
            <a:xfrm>
              <a:off x="5929374" y="3106020"/>
              <a:ext cx="68165" cy="56835"/>
            </a:xfrm>
            <a:custGeom>
              <a:avLst/>
              <a:gdLst/>
              <a:ahLst/>
              <a:cxnLst/>
              <a:rect l="l" t="t" r="r" b="b"/>
              <a:pathLst>
                <a:path w="2599" h="2167" extrusionOk="0">
                  <a:moveTo>
                    <a:pt x="0" y="1"/>
                  </a:moveTo>
                  <a:lnTo>
                    <a:pt x="0" y="2166"/>
                  </a:lnTo>
                  <a:lnTo>
                    <a:pt x="2598" y="2166"/>
                  </a:lnTo>
                  <a:lnTo>
                    <a:pt x="2598"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7" name="Google Shape;15507;p138"/>
            <p:cNvSpPr/>
            <p:nvPr/>
          </p:nvSpPr>
          <p:spPr>
            <a:xfrm>
              <a:off x="5889613" y="3089130"/>
              <a:ext cx="45452" cy="68034"/>
            </a:xfrm>
            <a:custGeom>
              <a:avLst/>
              <a:gdLst/>
              <a:ahLst/>
              <a:cxnLst/>
              <a:rect l="l" t="t" r="r" b="b"/>
              <a:pathLst>
                <a:path w="1733" h="2594" extrusionOk="0">
                  <a:moveTo>
                    <a:pt x="650" y="0"/>
                  </a:moveTo>
                  <a:cubicBezTo>
                    <a:pt x="289" y="0"/>
                    <a:pt x="0" y="289"/>
                    <a:pt x="0" y="650"/>
                  </a:cubicBezTo>
                  <a:lnTo>
                    <a:pt x="0" y="1362"/>
                  </a:lnTo>
                  <a:cubicBezTo>
                    <a:pt x="10" y="1574"/>
                    <a:pt x="87" y="1776"/>
                    <a:pt x="217" y="1944"/>
                  </a:cubicBezTo>
                  <a:cubicBezTo>
                    <a:pt x="357" y="2108"/>
                    <a:pt x="433" y="2319"/>
                    <a:pt x="433" y="2531"/>
                  </a:cubicBezTo>
                  <a:lnTo>
                    <a:pt x="433" y="2594"/>
                  </a:lnTo>
                  <a:lnTo>
                    <a:pt x="1300" y="2594"/>
                  </a:lnTo>
                  <a:lnTo>
                    <a:pt x="1300" y="2469"/>
                  </a:lnTo>
                  <a:cubicBezTo>
                    <a:pt x="1300" y="2295"/>
                    <a:pt x="1362" y="2127"/>
                    <a:pt x="1478" y="1992"/>
                  </a:cubicBezTo>
                  <a:lnTo>
                    <a:pt x="1555" y="1901"/>
                  </a:lnTo>
                  <a:cubicBezTo>
                    <a:pt x="1660" y="1761"/>
                    <a:pt x="1723" y="1598"/>
                    <a:pt x="1733" y="1424"/>
                  </a:cubicBezTo>
                  <a:lnTo>
                    <a:pt x="1733" y="650"/>
                  </a:lnTo>
                  <a:cubicBezTo>
                    <a:pt x="1733" y="289"/>
                    <a:pt x="1444" y="0"/>
                    <a:pt x="1083"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8" name="Google Shape;15508;p138"/>
            <p:cNvSpPr/>
            <p:nvPr/>
          </p:nvSpPr>
          <p:spPr>
            <a:xfrm>
              <a:off x="5889613" y="3089130"/>
              <a:ext cx="25650" cy="68034"/>
            </a:xfrm>
            <a:custGeom>
              <a:avLst/>
              <a:gdLst/>
              <a:ahLst/>
              <a:cxnLst/>
              <a:rect l="l" t="t" r="r" b="b"/>
              <a:pathLst>
                <a:path w="978" h="2594" extrusionOk="0">
                  <a:moveTo>
                    <a:pt x="650" y="0"/>
                  </a:moveTo>
                  <a:cubicBezTo>
                    <a:pt x="289" y="0"/>
                    <a:pt x="0" y="289"/>
                    <a:pt x="0" y="650"/>
                  </a:cubicBezTo>
                  <a:lnTo>
                    <a:pt x="0" y="1362"/>
                  </a:lnTo>
                  <a:cubicBezTo>
                    <a:pt x="10" y="1574"/>
                    <a:pt x="87" y="1776"/>
                    <a:pt x="217" y="1944"/>
                  </a:cubicBezTo>
                  <a:cubicBezTo>
                    <a:pt x="357" y="2108"/>
                    <a:pt x="433" y="2319"/>
                    <a:pt x="433" y="2531"/>
                  </a:cubicBezTo>
                  <a:lnTo>
                    <a:pt x="433" y="2594"/>
                  </a:lnTo>
                  <a:lnTo>
                    <a:pt x="867" y="2594"/>
                  </a:lnTo>
                  <a:lnTo>
                    <a:pt x="867" y="2531"/>
                  </a:lnTo>
                  <a:cubicBezTo>
                    <a:pt x="871" y="2329"/>
                    <a:pt x="833" y="2132"/>
                    <a:pt x="761" y="1944"/>
                  </a:cubicBezTo>
                  <a:cubicBezTo>
                    <a:pt x="689" y="1761"/>
                    <a:pt x="655" y="1559"/>
                    <a:pt x="650" y="1362"/>
                  </a:cubicBezTo>
                  <a:lnTo>
                    <a:pt x="650" y="650"/>
                  </a:lnTo>
                  <a:cubicBezTo>
                    <a:pt x="650" y="289"/>
                    <a:pt x="794" y="0"/>
                    <a:pt x="977"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9" name="Google Shape;15509;p138"/>
            <p:cNvSpPr/>
            <p:nvPr/>
          </p:nvSpPr>
          <p:spPr>
            <a:xfrm>
              <a:off x="5889613" y="3089130"/>
              <a:ext cx="45452" cy="51012"/>
            </a:xfrm>
            <a:custGeom>
              <a:avLst/>
              <a:gdLst/>
              <a:ahLst/>
              <a:cxnLst/>
              <a:rect l="l" t="t" r="r" b="b"/>
              <a:pathLst>
                <a:path w="1733" h="1945" extrusionOk="0">
                  <a:moveTo>
                    <a:pt x="650" y="0"/>
                  </a:moveTo>
                  <a:cubicBezTo>
                    <a:pt x="289" y="0"/>
                    <a:pt x="0" y="289"/>
                    <a:pt x="0" y="650"/>
                  </a:cubicBezTo>
                  <a:lnTo>
                    <a:pt x="0" y="1078"/>
                  </a:lnTo>
                  <a:cubicBezTo>
                    <a:pt x="0" y="1559"/>
                    <a:pt x="390" y="1944"/>
                    <a:pt x="867" y="1944"/>
                  </a:cubicBezTo>
                  <a:cubicBezTo>
                    <a:pt x="1343" y="1944"/>
                    <a:pt x="1733" y="1559"/>
                    <a:pt x="1733" y="1083"/>
                  </a:cubicBezTo>
                  <a:lnTo>
                    <a:pt x="1733" y="650"/>
                  </a:lnTo>
                  <a:cubicBezTo>
                    <a:pt x="1733" y="289"/>
                    <a:pt x="1444" y="0"/>
                    <a:pt x="1083"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0" name="Google Shape;15510;p138"/>
            <p:cNvSpPr/>
            <p:nvPr/>
          </p:nvSpPr>
          <p:spPr>
            <a:xfrm>
              <a:off x="5889613" y="3089130"/>
              <a:ext cx="25650" cy="50750"/>
            </a:xfrm>
            <a:custGeom>
              <a:avLst/>
              <a:gdLst/>
              <a:ahLst/>
              <a:cxnLst/>
              <a:rect l="l" t="t" r="r" b="b"/>
              <a:pathLst>
                <a:path w="978" h="1935" extrusionOk="0">
                  <a:moveTo>
                    <a:pt x="641" y="0"/>
                  </a:moveTo>
                  <a:cubicBezTo>
                    <a:pt x="289" y="0"/>
                    <a:pt x="0" y="292"/>
                    <a:pt x="0" y="650"/>
                  </a:cubicBezTo>
                  <a:lnTo>
                    <a:pt x="0" y="1083"/>
                  </a:lnTo>
                  <a:cubicBezTo>
                    <a:pt x="0" y="1516"/>
                    <a:pt x="323" y="1882"/>
                    <a:pt x="756" y="1935"/>
                  </a:cubicBezTo>
                  <a:cubicBezTo>
                    <a:pt x="689" y="1752"/>
                    <a:pt x="655" y="1554"/>
                    <a:pt x="650" y="1362"/>
                  </a:cubicBezTo>
                  <a:lnTo>
                    <a:pt x="650" y="650"/>
                  </a:lnTo>
                  <a:cubicBezTo>
                    <a:pt x="650" y="289"/>
                    <a:pt x="794" y="0"/>
                    <a:pt x="977" y="0"/>
                  </a:cubicBezTo>
                  <a:lnTo>
                    <a:pt x="650" y="0"/>
                  </a:lnTo>
                  <a:cubicBezTo>
                    <a:pt x="647" y="0"/>
                    <a:pt x="644" y="0"/>
                    <a:pt x="641"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1" name="Google Shape;15511;p138"/>
            <p:cNvSpPr/>
            <p:nvPr/>
          </p:nvSpPr>
          <p:spPr>
            <a:xfrm>
              <a:off x="5872565" y="3151473"/>
              <a:ext cx="79548" cy="90878"/>
            </a:xfrm>
            <a:custGeom>
              <a:avLst/>
              <a:gdLst/>
              <a:ahLst/>
              <a:cxnLst/>
              <a:rect l="l" t="t" r="r" b="b"/>
              <a:pathLst>
                <a:path w="3033" h="3465" extrusionOk="0">
                  <a:moveTo>
                    <a:pt x="1290" y="0"/>
                  </a:moveTo>
                  <a:cubicBezTo>
                    <a:pt x="1156" y="0"/>
                    <a:pt x="1016" y="29"/>
                    <a:pt x="891" y="82"/>
                  </a:cubicBezTo>
                  <a:lnTo>
                    <a:pt x="410" y="274"/>
                  </a:lnTo>
                  <a:cubicBezTo>
                    <a:pt x="164" y="371"/>
                    <a:pt x="1" y="606"/>
                    <a:pt x="1" y="876"/>
                  </a:cubicBezTo>
                  <a:lnTo>
                    <a:pt x="1" y="3248"/>
                  </a:lnTo>
                  <a:cubicBezTo>
                    <a:pt x="1" y="3368"/>
                    <a:pt x="97" y="3465"/>
                    <a:pt x="217" y="3465"/>
                  </a:cubicBezTo>
                  <a:lnTo>
                    <a:pt x="2816" y="3465"/>
                  </a:lnTo>
                  <a:cubicBezTo>
                    <a:pt x="2936" y="3465"/>
                    <a:pt x="3032" y="3368"/>
                    <a:pt x="3032" y="3248"/>
                  </a:cubicBezTo>
                  <a:lnTo>
                    <a:pt x="3032" y="876"/>
                  </a:lnTo>
                  <a:cubicBezTo>
                    <a:pt x="3032" y="611"/>
                    <a:pt x="2869" y="371"/>
                    <a:pt x="2623" y="274"/>
                  </a:cubicBezTo>
                  <a:lnTo>
                    <a:pt x="2142" y="82"/>
                  </a:lnTo>
                  <a:cubicBezTo>
                    <a:pt x="2017" y="29"/>
                    <a:pt x="1877" y="0"/>
                    <a:pt x="1743" y="0"/>
                  </a:cubicBezTo>
                  <a:close/>
                </a:path>
              </a:pathLst>
            </a:custGeom>
            <a:solidFill>
              <a:srgbClr val="BDC6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2" name="Google Shape;15512;p138"/>
            <p:cNvSpPr/>
            <p:nvPr/>
          </p:nvSpPr>
          <p:spPr>
            <a:xfrm>
              <a:off x="5872565" y="3164324"/>
              <a:ext cx="17074" cy="78027"/>
            </a:xfrm>
            <a:custGeom>
              <a:avLst/>
              <a:gdLst/>
              <a:ahLst/>
              <a:cxnLst/>
              <a:rect l="l" t="t" r="r" b="b"/>
              <a:pathLst>
                <a:path w="651" h="2975" extrusionOk="0">
                  <a:moveTo>
                    <a:pt x="126" y="1"/>
                  </a:moveTo>
                  <a:cubicBezTo>
                    <a:pt x="44" y="112"/>
                    <a:pt x="1" y="246"/>
                    <a:pt x="1" y="381"/>
                  </a:cubicBezTo>
                  <a:lnTo>
                    <a:pt x="1" y="2758"/>
                  </a:lnTo>
                  <a:cubicBezTo>
                    <a:pt x="1" y="2878"/>
                    <a:pt x="97" y="2975"/>
                    <a:pt x="217" y="2975"/>
                  </a:cubicBezTo>
                  <a:lnTo>
                    <a:pt x="650" y="2975"/>
                  </a:lnTo>
                  <a:lnTo>
                    <a:pt x="650" y="607"/>
                  </a:lnTo>
                  <a:cubicBezTo>
                    <a:pt x="650" y="473"/>
                    <a:pt x="588" y="343"/>
                    <a:pt x="477" y="261"/>
                  </a:cubicBezTo>
                  <a:lnTo>
                    <a:pt x="126" y="1"/>
                  </a:lnTo>
                  <a:close/>
                </a:path>
              </a:pathLst>
            </a:custGeom>
            <a:solidFill>
              <a:srgbClr val="A1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3" name="Google Shape;15513;p138"/>
            <p:cNvSpPr/>
            <p:nvPr/>
          </p:nvSpPr>
          <p:spPr>
            <a:xfrm>
              <a:off x="5935039" y="3164324"/>
              <a:ext cx="17074" cy="78027"/>
            </a:xfrm>
            <a:custGeom>
              <a:avLst/>
              <a:gdLst/>
              <a:ahLst/>
              <a:cxnLst/>
              <a:rect l="l" t="t" r="r" b="b"/>
              <a:pathLst>
                <a:path w="651" h="2975" extrusionOk="0">
                  <a:moveTo>
                    <a:pt x="525" y="1"/>
                  </a:moveTo>
                  <a:lnTo>
                    <a:pt x="174" y="261"/>
                  </a:lnTo>
                  <a:cubicBezTo>
                    <a:pt x="63" y="343"/>
                    <a:pt x="1" y="473"/>
                    <a:pt x="1" y="607"/>
                  </a:cubicBezTo>
                  <a:lnTo>
                    <a:pt x="1" y="2975"/>
                  </a:lnTo>
                  <a:lnTo>
                    <a:pt x="434" y="2975"/>
                  </a:lnTo>
                  <a:cubicBezTo>
                    <a:pt x="554" y="2975"/>
                    <a:pt x="650" y="2878"/>
                    <a:pt x="650" y="2758"/>
                  </a:cubicBezTo>
                  <a:lnTo>
                    <a:pt x="650" y="381"/>
                  </a:lnTo>
                  <a:cubicBezTo>
                    <a:pt x="650" y="246"/>
                    <a:pt x="607" y="112"/>
                    <a:pt x="525" y="1"/>
                  </a:cubicBezTo>
                  <a:close/>
                </a:path>
              </a:pathLst>
            </a:custGeom>
            <a:solidFill>
              <a:srgbClr val="A1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4" name="Google Shape;15514;p138"/>
            <p:cNvSpPr/>
            <p:nvPr/>
          </p:nvSpPr>
          <p:spPr>
            <a:xfrm>
              <a:off x="5906661" y="3009608"/>
              <a:ext cx="113591" cy="22739"/>
            </a:xfrm>
            <a:custGeom>
              <a:avLst/>
              <a:gdLst/>
              <a:ahLst/>
              <a:cxnLst/>
              <a:rect l="l" t="t" r="r" b="b"/>
              <a:pathLst>
                <a:path w="4331" h="867" extrusionOk="0">
                  <a:moveTo>
                    <a:pt x="0" y="1"/>
                  </a:moveTo>
                  <a:lnTo>
                    <a:pt x="423" y="843"/>
                  </a:lnTo>
                  <a:cubicBezTo>
                    <a:pt x="428" y="857"/>
                    <a:pt x="443" y="862"/>
                    <a:pt x="462" y="867"/>
                  </a:cubicBezTo>
                  <a:lnTo>
                    <a:pt x="3869" y="867"/>
                  </a:lnTo>
                  <a:cubicBezTo>
                    <a:pt x="3888" y="867"/>
                    <a:pt x="3902" y="857"/>
                    <a:pt x="3912" y="843"/>
                  </a:cubicBezTo>
                  <a:lnTo>
                    <a:pt x="4331" y="1"/>
                  </a:ln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5" name="Google Shape;15515;p138"/>
            <p:cNvSpPr/>
            <p:nvPr/>
          </p:nvSpPr>
          <p:spPr>
            <a:xfrm>
              <a:off x="5889613" y="3089130"/>
              <a:ext cx="45452" cy="68034"/>
            </a:xfrm>
            <a:custGeom>
              <a:avLst/>
              <a:gdLst/>
              <a:ahLst/>
              <a:cxnLst/>
              <a:rect l="l" t="t" r="r" b="b"/>
              <a:pathLst>
                <a:path w="1733" h="2594" extrusionOk="0">
                  <a:moveTo>
                    <a:pt x="650" y="0"/>
                  </a:moveTo>
                  <a:cubicBezTo>
                    <a:pt x="289" y="0"/>
                    <a:pt x="0" y="289"/>
                    <a:pt x="0" y="650"/>
                  </a:cubicBezTo>
                  <a:lnTo>
                    <a:pt x="0" y="1362"/>
                  </a:lnTo>
                  <a:cubicBezTo>
                    <a:pt x="10" y="1574"/>
                    <a:pt x="87" y="1776"/>
                    <a:pt x="217" y="1944"/>
                  </a:cubicBezTo>
                  <a:cubicBezTo>
                    <a:pt x="357" y="2108"/>
                    <a:pt x="433" y="2319"/>
                    <a:pt x="433" y="2531"/>
                  </a:cubicBezTo>
                  <a:lnTo>
                    <a:pt x="433" y="2594"/>
                  </a:lnTo>
                  <a:lnTo>
                    <a:pt x="1300" y="2594"/>
                  </a:lnTo>
                  <a:lnTo>
                    <a:pt x="1300" y="2469"/>
                  </a:lnTo>
                  <a:cubicBezTo>
                    <a:pt x="1300" y="2295"/>
                    <a:pt x="1362" y="2127"/>
                    <a:pt x="1478" y="1992"/>
                  </a:cubicBezTo>
                  <a:lnTo>
                    <a:pt x="1555" y="1901"/>
                  </a:lnTo>
                  <a:cubicBezTo>
                    <a:pt x="1660" y="1761"/>
                    <a:pt x="1723" y="1598"/>
                    <a:pt x="1733" y="1424"/>
                  </a:cubicBezTo>
                  <a:lnTo>
                    <a:pt x="1733" y="650"/>
                  </a:lnTo>
                  <a:cubicBezTo>
                    <a:pt x="1733" y="289"/>
                    <a:pt x="1444" y="0"/>
                    <a:pt x="1083"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6" name="Google Shape;15516;p138"/>
            <p:cNvSpPr/>
            <p:nvPr/>
          </p:nvSpPr>
          <p:spPr>
            <a:xfrm>
              <a:off x="5872565" y="3151473"/>
              <a:ext cx="79548" cy="90878"/>
            </a:xfrm>
            <a:custGeom>
              <a:avLst/>
              <a:gdLst/>
              <a:ahLst/>
              <a:cxnLst/>
              <a:rect l="l" t="t" r="r" b="b"/>
              <a:pathLst>
                <a:path w="3033" h="3465" extrusionOk="0">
                  <a:moveTo>
                    <a:pt x="1290" y="0"/>
                  </a:moveTo>
                  <a:cubicBezTo>
                    <a:pt x="1156" y="0"/>
                    <a:pt x="1016" y="29"/>
                    <a:pt x="891" y="82"/>
                  </a:cubicBezTo>
                  <a:lnTo>
                    <a:pt x="410" y="274"/>
                  </a:lnTo>
                  <a:cubicBezTo>
                    <a:pt x="164" y="371"/>
                    <a:pt x="1" y="606"/>
                    <a:pt x="1" y="876"/>
                  </a:cubicBezTo>
                  <a:lnTo>
                    <a:pt x="1" y="3465"/>
                  </a:lnTo>
                  <a:lnTo>
                    <a:pt x="3032" y="3465"/>
                  </a:lnTo>
                  <a:lnTo>
                    <a:pt x="3032" y="876"/>
                  </a:lnTo>
                  <a:cubicBezTo>
                    <a:pt x="3032" y="611"/>
                    <a:pt x="2869" y="371"/>
                    <a:pt x="2623" y="274"/>
                  </a:cubicBezTo>
                  <a:lnTo>
                    <a:pt x="2142" y="82"/>
                  </a:lnTo>
                  <a:cubicBezTo>
                    <a:pt x="2017" y="29"/>
                    <a:pt x="1877" y="0"/>
                    <a:pt x="1743" y="0"/>
                  </a:cubicBezTo>
                  <a:close/>
                </a:path>
              </a:pathLst>
            </a:custGeom>
            <a:solidFill>
              <a:srgbClr val="BDC6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7" name="Google Shape;15517;p138"/>
            <p:cNvSpPr/>
            <p:nvPr/>
          </p:nvSpPr>
          <p:spPr>
            <a:xfrm>
              <a:off x="5889613" y="3089130"/>
              <a:ext cx="45452" cy="51012"/>
            </a:xfrm>
            <a:custGeom>
              <a:avLst/>
              <a:gdLst/>
              <a:ahLst/>
              <a:cxnLst/>
              <a:rect l="l" t="t" r="r" b="b"/>
              <a:pathLst>
                <a:path w="1733" h="1945" extrusionOk="0">
                  <a:moveTo>
                    <a:pt x="650" y="0"/>
                  </a:moveTo>
                  <a:cubicBezTo>
                    <a:pt x="289" y="0"/>
                    <a:pt x="0" y="289"/>
                    <a:pt x="0" y="650"/>
                  </a:cubicBezTo>
                  <a:lnTo>
                    <a:pt x="0" y="1078"/>
                  </a:lnTo>
                  <a:cubicBezTo>
                    <a:pt x="0" y="1559"/>
                    <a:pt x="390" y="1944"/>
                    <a:pt x="867" y="1944"/>
                  </a:cubicBezTo>
                  <a:cubicBezTo>
                    <a:pt x="1343" y="1944"/>
                    <a:pt x="1733" y="1559"/>
                    <a:pt x="1733" y="1083"/>
                  </a:cubicBezTo>
                  <a:lnTo>
                    <a:pt x="1733" y="650"/>
                  </a:lnTo>
                  <a:cubicBezTo>
                    <a:pt x="1733" y="289"/>
                    <a:pt x="1444" y="0"/>
                    <a:pt x="1083"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8" name="Google Shape;15518;p138"/>
            <p:cNvSpPr/>
            <p:nvPr/>
          </p:nvSpPr>
          <p:spPr>
            <a:xfrm>
              <a:off x="5889613" y="3088999"/>
              <a:ext cx="25650" cy="50252"/>
            </a:xfrm>
            <a:custGeom>
              <a:avLst/>
              <a:gdLst/>
              <a:ahLst/>
              <a:cxnLst/>
              <a:rect l="l" t="t" r="r" b="b"/>
              <a:pathLst>
                <a:path w="978" h="1916" extrusionOk="0">
                  <a:moveTo>
                    <a:pt x="650" y="0"/>
                  </a:moveTo>
                  <a:cubicBezTo>
                    <a:pt x="289" y="0"/>
                    <a:pt x="0" y="294"/>
                    <a:pt x="0" y="655"/>
                  </a:cubicBezTo>
                  <a:lnTo>
                    <a:pt x="0" y="1088"/>
                  </a:lnTo>
                  <a:cubicBezTo>
                    <a:pt x="0" y="1478"/>
                    <a:pt x="270" y="1819"/>
                    <a:pt x="650" y="1915"/>
                  </a:cubicBezTo>
                  <a:lnTo>
                    <a:pt x="650" y="655"/>
                  </a:lnTo>
                  <a:cubicBezTo>
                    <a:pt x="650" y="294"/>
                    <a:pt x="794" y="0"/>
                    <a:pt x="977"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9" name="Google Shape;15519;p138"/>
            <p:cNvSpPr/>
            <p:nvPr/>
          </p:nvSpPr>
          <p:spPr>
            <a:xfrm>
              <a:off x="5872565" y="3164324"/>
              <a:ext cx="17074" cy="78027"/>
            </a:xfrm>
            <a:custGeom>
              <a:avLst/>
              <a:gdLst/>
              <a:ahLst/>
              <a:cxnLst/>
              <a:rect l="l" t="t" r="r" b="b"/>
              <a:pathLst>
                <a:path w="651" h="2975" extrusionOk="0">
                  <a:moveTo>
                    <a:pt x="126" y="1"/>
                  </a:moveTo>
                  <a:cubicBezTo>
                    <a:pt x="44" y="112"/>
                    <a:pt x="1" y="246"/>
                    <a:pt x="1" y="381"/>
                  </a:cubicBezTo>
                  <a:lnTo>
                    <a:pt x="1" y="2975"/>
                  </a:lnTo>
                  <a:lnTo>
                    <a:pt x="650" y="2975"/>
                  </a:lnTo>
                  <a:lnTo>
                    <a:pt x="650" y="607"/>
                  </a:lnTo>
                  <a:cubicBezTo>
                    <a:pt x="650" y="473"/>
                    <a:pt x="588" y="343"/>
                    <a:pt x="477" y="261"/>
                  </a:cubicBezTo>
                  <a:lnTo>
                    <a:pt x="126" y="1"/>
                  </a:lnTo>
                  <a:close/>
                </a:path>
              </a:pathLst>
            </a:custGeom>
            <a:solidFill>
              <a:srgbClr val="A1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0" name="Google Shape;15520;p138"/>
            <p:cNvSpPr/>
            <p:nvPr/>
          </p:nvSpPr>
          <p:spPr>
            <a:xfrm>
              <a:off x="5935039" y="3164324"/>
              <a:ext cx="17074" cy="78027"/>
            </a:xfrm>
            <a:custGeom>
              <a:avLst/>
              <a:gdLst/>
              <a:ahLst/>
              <a:cxnLst/>
              <a:rect l="l" t="t" r="r" b="b"/>
              <a:pathLst>
                <a:path w="651" h="2975" extrusionOk="0">
                  <a:moveTo>
                    <a:pt x="525" y="1"/>
                  </a:moveTo>
                  <a:lnTo>
                    <a:pt x="174" y="261"/>
                  </a:lnTo>
                  <a:cubicBezTo>
                    <a:pt x="63" y="343"/>
                    <a:pt x="1" y="473"/>
                    <a:pt x="1" y="607"/>
                  </a:cubicBezTo>
                  <a:lnTo>
                    <a:pt x="1" y="2975"/>
                  </a:lnTo>
                  <a:lnTo>
                    <a:pt x="650" y="2975"/>
                  </a:lnTo>
                  <a:lnTo>
                    <a:pt x="650" y="381"/>
                  </a:lnTo>
                  <a:cubicBezTo>
                    <a:pt x="650" y="246"/>
                    <a:pt x="607" y="112"/>
                    <a:pt x="525" y="1"/>
                  </a:cubicBezTo>
                  <a:close/>
                </a:path>
              </a:pathLst>
            </a:custGeom>
            <a:solidFill>
              <a:srgbClr val="A1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1" name="Google Shape;15521;p138"/>
            <p:cNvSpPr/>
            <p:nvPr/>
          </p:nvSpPr>
          <p:spPr>
            <a:xfrm>
              <a:off x="5991822" y="3089130"/>
              <a:ext cx="45478" cy="68034"/>
            </a:xfrm>
            <a:custGeom>
              <a:avLst/>
              <a:gdLst/>
              <a:ahLst/>
              <a:cxnLst/>
              <a:rect l="l" t="t" r="r" b="b"/>
              <a:pathLst>
                <a:path w="1734" h="2594" extrusionOk="0">
                  <a:moveTo>
                    <a:pt x="651" y="0"/>
                  </a:moveTo>
                  <a:cubicBezTo>
                    <a:pt x="290" y="0"/>
                    <a:pt x="1" y="289"/>
                    <a:pt x="1" y="650"/>
                  </a:cubicBezTo>
                  <a:lnTo>
                    <a:pt x="1" y="1362"/>
                  </a:lnTo>
                  <a:cubicBezTo>
                    <a:pt x="11" y="1574"/>
                    <a:pt x="88" y="1776"/>
                    <a:pt x="217" y="1944"/>
                  </a:cubicBezTo>
                  <a:cubicBezTo>
                    <a:pt x="357" y="2108"/>
                    <a:pt x="434" y="2319"/>
                    <a:pt x="434" y="2531"/>
                  </a:cubicBezTo>
                  <a:lnTo>
                    <a:pt x="434" y="2594"/>
                  </a:lnTo>
                  <a:lnTo>
                    <a:pt x="1300" y="2594"/>
                  </a:lnTo>
                  <a:lnTo>
                    <a:pt x="1300" y="2469"/>
                  </a:lnTo>
                  <a:cubicBezTo>
                    <a:pt x="1300" y="2295"/>
                    <a:pt x="1363" y="2127"/>
                    <a:pt x="1478" y="1992"/>
                  </a:cubicBezTo>
                  <a:lnTo>
                    <a:pt x="1555" y="1901"/>
                  </a:lnTo>
                  <a:cubicBezTo>
                    <a:pt x="1661" y="1761"/>
                    <a:pt x="1724" y="1598"/>
                    <a:pt x="1733" y="1424"/>
                  </a:cubicBezTo>
                  <a:lnTo>
                    <a:pt x="1733" y="650"/>
                  </a:lnTo>
                  <a:cubicBezTo>
                    <a:pt x="1733" y="289"/>
                    <a:pt x="1444" y="0"/>
                    <a:pt x="1084"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2" name="Google Shape;15522;p138"/>
            <p:cNvSpPr/>
            <p:nvPr/>
          </p:nvSpPr>
          <p:spPr>
            <a:xfrm>
              <a:off x="5974800" y="3151473"/>
              <a:ext cx="79522" cy="90878"/>
            </a:xfrm>
            <a:custGeom>
              <a:avLst/>
              <a:gdLst/>
              <a:ahLst/>
              <a:cxnLst/>
              <a:rect l="l" t="t" r="r" b="b"/>
              <a:pathLst>
                <a:path w="3032" h="3465" extrusionOk="0">
                  <a:moveTo>
                    <a:pt x="1290" y="0"/>
                  </a:moveTo>
                  <a:cubicBezTo>
                    <a:pt x="1155" y="0"/>
                    <a:pt x="1016" y="29"/>
                    <a:pt x="891" y="82"/>
                  </a:cubicBezTo>
                  <a:lnTo>
                    <a:pt x="409" y="274"/>
                  </a:lnTo>
                  <a:cubicBezTo>
                    <a:pt x="164" y="371"/>
                    <a:pt x="0" y="606"/>
                    <a:pt x="0" y="876"/>
                  </a:cubicBezTo>
                  <a:lnTo>
                    <a:pt x="0" y="3465"/>
                  </a:lnTo>
                  <a:lnTo>
                    <a:pt x="3032" y="3465"/>
                  </a:lnTo>
                  <a:lnTo>
                    <a:pt x="3032" y="876"/>
                  </a:lnTo>
                  <a:cubicBezTo>
                    <a:pt x="3032" y="611"/>
                    <a:pt x="2868" y="371"/>
                    <a:pt x="2623" y="274"/>
                  </a:cubicBezTo>
                  <a:lnTo>
                    <a:pt x="2142" y="82"/>
                  </a:lnTo>
                  <a:cubicBezTo>
                    <a:pt x="2016" y="29"/>
                    <a:pt x="1877" y="0"/>
                    <a:pt x="1742" y="0"/>
                  </a:cubicBezTo>
                  <a:close/>
                </a:path>
              </a:pathLst>
            </a:custGeom>
            <a:solidFill>
              <a:srgbClr val="BDC6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3" name="Google Shape;15523;p138"/>
            <p:cNvSpPr/>
            <p:nvPr/>
          </p:nvSpPr>
          <p:spPr>
            <a:xfrm>
              <a:off x="5991822" y="3089130"/>
              <a:ext cx="45478" cy="51012"/>
            </a:xfrm>
            <a:custGeom>
              <a:avLst/>
              <a:gdLst/>
              <a:ahLst/>
              <a:cxnLst/>
              <a:rect l="l" t="t" r="r" b="b"/>
              <a:pathLst>
                <a:path w="1734" h="1945" extrusionOk="0">
                  <a:moveTo>
                    <a:pt x="651" y="0"/>
                  </a:moveTo>
                  <a:cubicBezTo>
                    <a:pt x="290" y="0"/>
                    <a:pt x="1" y="289"/>
                    <a:pt x="1" y="650"/>
                  </a:cubicBezTo>
                  <a:lnTo>
                    <a:pt x="1" y="1078"/>
                  </a:lnTo>
                  <a:cubicBezTo>
                    <a:pt x="1" y="1559"/>
                    <a:pt x="391" y="1944"/>
                    <a:pt x="867" y="1944"/>
                  </a:cubicBezTo>
                  <a:cubicBezTo>
                    <a:pt x="1343" y="1944"/>
                    <a:pt x="1733" y="1559"/>
                    <a:pt x="1733" y="1083"/>
                  </a:cubicBezTo>
                  <a:lnTo>
                    <a:pt x="1733" y="650"/>
                  </a:lnTo>
                  <a:cubicBezTo>
                    <a:pt x="1733" y="289"/>
                    <a:pt x="1444" y="0"/>
                    <a:pt x="1084"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4" name="Google Shape;15524;p138"/>
            <p:cNvSpPr/>
            <p:nvPr/>
          </p:nvSpPr>
          <p:spPr>
            <a:xfrm>
              <a:off x="5991822" y="3088999"/>
              <a:ext cx="25650" cy="50252"/>
            </a:xfrm>
            <a:custGeom>
              <a:avLst/>
              <a:gdLst/>
              <a:ahLst/>
              <a:cxnLst/>
              <a:rect l="l" t="t" r="r" b="b"/>
              <a:pathLst>
                <a:path w="978" h="1916" extrusionOk="0">
                  <a:moveTo>
                    <a:pt x="651" y="0"/>
                  </a:moveTo>
                  <a:cubicBezTo>
                    <a:pt x="290" y="0"/>
                    <a:pt x="1" y="294"/>
                    <a:pt x="1" y="650"/>
                  </a:cubicBezTo>
                  <a:lnTo>
                    <a:pt x="1" y="1083"/>
                  </a:lnTo>
                  <a:cubicBezTo>
                    <a:pt x="1" y="1478"/>
                    <a:pt x="270" y="1819"/>
                    <a:pt x="651" y="1915"/>
                  </a:cubicBezTo>
                  <a:lnTo>
                    <a:pt x="651" y="655"/>
                  </a:lnTo>
                  <a:cubicBezTo>
                    <a:pt x="651" y="294"/>
                    <a:pt x="795" y="0"/>
                    <a:pt x="978"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5" name="Google Shape;15525;p138"/>
            <p:cNvSpPr/>
            <p:nvPr/>
          </p:nvSpPr>
          <p:spPr>
            <a:xfrm>
              <a:off x="5974800" y="3164324"/>
              <a:ext cx="17048" cy="78027"/>
            </a:xfrm>
            <a:custGeom>
              <a:avLst/>
              <a:gdLst/>
              <a:ahLst/>
              <a:cxnLst/>
              <a:rect l="l" t="t" r="r" b="b"/>
              <a:pathLst>
                <a:path w="650" h="2975" extrusionOk="0">
                  <a:moveTo>
                    <a:pt x="125" y="1"/>
                  </a:moveTo>
                  <a:cubicBezTo>
                    <a:pt x="44" y="112"/>
                    <a:pt x="0" y="246"/>
                    <a:pt x="0" y="381"/>
                  </a:cubicBezTo>
                  <a:lnTo>
                    <a:pt x="0" y="2975"/>
                  </a:lnTo>
                  <a:lnTo>
                    <a:pt x="650" y="2975"/>
                  </a:lnTo>
                  <a:lnTo>
                    <a:pt x="650" y="607"/>
                  </a:lnTo>
                  <a:cubicBezTo>
                    <a:pt x="650" y="473"/>
                    <a:pt x="587" y="343"/>
                    <a:pt x="477" y="261"/>
                  </a:cubicBezTo>
                  <a:lnTo>
                    <a:pt x="125" y="1"/>
                  </a:lnTo>
                  <a:close/>
                </a:path>
              </a:pathLst>
            </a:custGeom>
            <a:solidFill>
              <a:srgbClr val="A1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6" name="Google Shape;15526;p138"/>
            <p:cNvSpPr/>
            <p:nvPr/>
          </p:nvSpPr>
          <p:spPr>
            <a:xfrm>
              <a:off x="6037274" y="3164324"/>
              <a:ext cx="17048" cy="78027"/>
            </a:xfrm>
            <a:custGeom>
              <a:avLst/>
              <a:gdLst/>
              <a:ahLst/>
              <a:cxnLst/>
              <a:rect l="l" t="t" r="r" b="b"/>
              <a:pathLst>
                <a:path w="650" h="2975" extrusionOk="0">
                  <a:moveTo>
                    <a:pt x="525" y="1"/>
                  </a:moveTo>
                  <a:lnTo>
                    <a:pt x="173" y="261"/>
                  </a:lnTo>
                  <a:cubicBezTo>
                    <a:pt x="63" y="343"/>
                    <a:pt x="0" y="473"/>
                    <a:pt x="0" y="607"/>
                  </a:cubicBezTo>
                  <a:lnTo>
                    <a:pt x="0" y="2975"/>
                  </a:lnTo>
                  <a:lnTo>
                    <a:pt x="650" y="2975"/>
                  </a:lnTo>
                  <a:lnTo>
                    <a:pt x="650" y="381"/>
                  </a:lnTo>
                  <a:cubicBezTo>
                    <a:pt x="650" y="246"/>
                    <a:pt x="606" y="112"/>
                    <a:pt x="525" y="1"/>
                  </a:cubicBezTo>
                  <a:close/>
                </a:path>
              </a:pathLst>
            </a:custGeom>
            <a:solidFill>
              <a:srgbClr val="A1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7" name="Google Shape;15527;p138"/>
            <p:cNvSpPr/>
            <p:nvPr/>
          </p:nvSpPr>
          <p:spPr>
            <a:xfrm>
              <a:off x="5838496" y="3145912"/>
              <a:ext cx="45452" cy="68034"/>
            </a:xfrm>
            <a:custGeom>
              <a:avLst/>
              <a:gdLst/>
              <a:ahLst/>
              <a:cxnLst/>
              <a:rect l="l" t="t" r="r" b="b"/>
              <a:pathLst>
                <a:path w="1733" h="2594" extrusionOk="0">
                  <a:moveTo>
                    <a:pt x="650" y="0"/>
                  </a:moveTo>
                  <a:cubicBezTo>
                    <a:pt x="289" y="0"/>
                    <a:pt x="1" y="289"/>
                    <a:pt x="1" y="650"/>
                  </a:cubicBezTo>
                  <a:lnTo>
                    <a:pt x="1" y="1362"/>
                  </a:lnTo>
                  <a:cubicBezTo>
                    <a:pt x="10" y="1574"/>
                    <a:pt x="87" y="1776"/>
                    <a:pt x="217" y="1944"/>
                  </a:cubicBezTo>
                  <a:cubicBezTo>
                    <a:pt x="357" y="2108"/>
                    <a:pt x="434" y="2320"/>
                    <a:pt x="434" y="2531"/>
                  </a:cubicBezTo>
                  <a:lnTo>
                    <a:pt x="434" y="2594"/>
                  </a:lnTo>
                  <a:lnTo>
                    <a:pt x="1300" y="2594"/>
                  </a:lnTo>
                  <a:lnTo>
                    <a:pt x="1300" y="2469"/>
                  </a:lnTo>
                  <a:cubicBezTo>
                    <a:pt x="1300" y="2296"/>
                    <a:pt x="1362" y="2127"/>
                    <a:pt x="1478" y="1993"/>
                  </a:cubicBezTo>
                  <a:lnTo>
                    <a:pt x="1555" y="1901"/>
                  </a:lnTo>
                  <a:cubicBezTo>
                    <a:pt x="1661" y="1762"/>
                    <a:pt x="1723" y="1598"/>
                    <a:pt x="1733" y="1425"/>
                  </a:cubicBezTo>
                  <a:lnTo>
                    <a:pt x="1733" y="650"/>
                  </a:lnTo>
                  <a:cubicBezTo>
                    <a:pt x="1733" y="289"/>
                    <a:pt x="1444" y="0"/>
                    <a:pt x="1083"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8" name="Google Shape;15528;p138"/>
            <p:cNvSpPr/>
            <p:nvPr/>
          </p:nvSpPr>
          <p:spPr>
            <a:xfrm>
              <a:off x="5821474" y="3208255"/>
              <a:ext cx="79522" cy="56809"/>
            </a:xfrm>
            <a:custGeom>
              <a:avLst/>
              <a:gdLst/>
              <a:ahLst/>
              <a:cxnLst/>
              <a:rect l="l" t="t" r="r" b="b"/>
              <a:pathLst>
                <a:path w="3032" h="2166" extrusionOk="0">
                  <a:moveTo>
                    <a:pt x="1290" y="0"/>
                  </a:moveTo>
                  <a:cubicBezTo>
                    <a:pt x="1155" y="0"/>
                    <a:pt x="1015" y="29"/>
                    <a:pt x="890" y="77"/>
                  </a:cubicBezTo>
                  <a:lnTo>
                    <a:pt x="409" y="270"/>
                  </a:lnTo>
                  <a:cubicBezTo>
                    <a:pt x="164" y="371"/>
                    <a:pt x="0" y="607"/>
                    <a:pt x="0" y="871"/>
                  </a:cubicBezTo>
                  <a:lnTo>
                    <a:pt x="0" y="2166"/>
                  </a:lnTo>
                  <a:lnTo>
                    <a:pt x="3031" y="2166"/>
                  </a:lnTo>
                  <a:lnTo>
                    <a:pt x="3031" y="876"/>
                  </a:lnTo>
                  <a:cubicBezTo>
                    <a:pt x="3031" y="612"/>
                    <a:pt x="2868" y="371"/>
                    <a:pt x="2622" y="270"/>
                  </a:cubicBezTo>
                  <a:lnTo>
                    <a:pt x="2141" y="77"/>
                  </a:lnTo>
                  <a:cubicBezTo>
                    <a:pt x="2016" y="29"/>
                    <a:pt x="1877" y="0"/>
                    <a:pt x="1742" y="0"/>
                  </a:cubicBezTo>
                  <a:close/>
                </a:path>
              </a:pathLst>
            </a:custGeom>
            <a:solidFill>
              <a:srgbClr val="A1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9" name="Google Shape;15529;p138"/>
            <p:cNvSpPr/>
            <p:nvPr/>
          </p:nvSpPr>
          <p:spPr>
            <a:xfrm>
              <a:off x="5838496" y="3145912"/>
              <a:ext cx="45452" cy="51012"/>
            </a:xfrm>
            <a:custGeom>
              <a:avLst/>
              <a:gdLst/>
              <a:ahLst/>
              <a:cxnLst/>
              <a:rect l="l" t="t" r="r" b="b"/>
              <a:pathLst>
                <a:path w="1733" h="1945" extrusionOk="0">
                  <a:moveTo>
                    <a:pt x="650" y="0"/>
                  </a:moveTo>
                  <a:cubicBezTo>
                    <a:pt x="289" y="0"/>
                    <a:pt x="1" y="289"/>
                    <a:pt x="1" y="650"/>
                  </a:cubicBezTo>
                  <a:lnTo>
                    <a:pt x="1" y="1078"/>
                  </a:lnTo>
                  <a:cubicBezTo>
                    <a:pt x="1" y="1559"/>
                    <a:pt x="390" y="1944"/>
                    <a:pt x="867" y="1944"/>
                  </a:cubicBezTo>
                  <a:cubicBezTo>
                    <a:pt x="1343" y="1944"/>
                    <a:pt x="1733" y="1559"/>
                    <a:pt x="1733" y="1083"/>
                  </a:cubicBezTo>
                  <a:lnTo>
                    <a:pt x="1733" y="650"/>
                  </a:lnTo>
                  <a:cubicBezTo>
                    <a:pt x="1733" y="289"/>
                    <a:pt x="1444" y="0"/>
                    <a:pt x="1083"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0" name="Google Shape;15530;p138"/>
            <p:cNvSpPr/>
            <p:nvPr/>
          </p:nvSpPr>
          <p:spPr>
            <a:xfrm>
              <a:off x="5838496" y="3145781"/>
              <a:ext cx="25650" cy="50252"/>
            </a:xfrm>
            <a:custGeom>
              <a:avLst/>
              <a:gdLst/>
              <a:ahLst/>
              <a:cxnLst/>
              <a:rect l="l" t="t" r="r" b="b"/>
              <a:pathLst>
                <a:path w="978" h="1916" extrusionOk="0">
                  <a:moveTo>
                    <a:pt x="650" y="1"/>
                  </a:moveTo>
                  <a:cubicBezTo>
                    <a:pt x="289" y="1"/>
                    <a:pt x="1" y="294"/>
                    <a:pt x="1" y="650"/>
                  </a:cubicBezTo>
                  <a:lnTo>
                    <a:pt x="1" y="1083"/>
                  </a:lnTo>
                  <a:cubicBezTo>
                    <a:pt x="1" y="1478"/>
                    <a:pt x="270" y="1819"/>
                    <a:pt x="650" y="1916"/>
                  </a:cubicBezTo>
                  <a:lnTo>
                    <a:pt x="650" y="655"/>
                  </a:lnTo>
                  <a:cubicBezTo>
                    <a:pt x="650" y="294"/>
                    <a:pt x="795" y="1"/>
                    <a:pt x="977" y="1"/>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1" name="Google Shape;15531;p138"/>
            <p:cNvSpPr/>
            <p:nvPr/>
          </p:nvSpPr>
          <p:spPr>
            <a:xfrm>
              <a:off x="5821474" y="3221133"/>
              <a:ext cx="17048" cy="43931"/>
            </a:xfrm>
            <a:custGeom>
              <a:avLst/>
              <a:gdLst/>
              <a:ahLst/>
              <a:cxnLst/>
              <a:rect l="l" t="t" r="r" b="b"/>
              <a:pathLst>
                <a:path w="650" h="1675" extrusionOk="0">
                  <a:moveTo>
                    <a:pt x="125" y="0"/>
                  </a:moveTo>
                  <a:cubicBezTo>
                    <a:pt x="43" y="111"/>
                    <a:pt x="0" y="246"/>
                    <a:pt x="0" y="380"/>
                  </a:cubicBezTo>
                  <a:lnTo>
                    <a:pt x="0" y="1675"/>
                  </a:lnTo>
                  <a:lnTo>
                    <a:pt x="650" y="1675"/>
                  </a:lnTo>
                  <a:lnTo>
                    <a:pt x="650" y="607"/>
                  </a:lnTo>
                  <a:cubicBezTo>
                    <a:pt x="650" y="472"/>
                    <a:pt x="587" y="342"/>
                    <a:pt x="476" y="260"/>
                  </a:cubicBezTo>
                  <a:lnTo>
                    <a:pt x="125" y="0"/>
                  </a:lnTo>
                  <a:close/>
                </a:path>
              </a:pathLst>
            </a:custGeom>
            <a:solidFill>
              <a:srgbClr val="8A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2" name="Google Shape;15532;p138"/>
            <p:cNvSpPr/>
            <p:nvPr/>
          </p:nvSpPr>
          <p:spPr>
            <a:xfrm>
              <a:off x="5883922" y="3221133"/>
              <a:ext cx="17074" cy="43931"/>
            </a:xfrm>
            <a:custGeom>
              <a:avLst/>
              <a:gdLst/>
              <a:ahLst/>
              <a:cxnLst/>
              <a:rect l="l" t="t" r="r" b="b"/>
              <a:pathLst>
                <a:path w="651" h="1675" extrusionOk="0">
                  <a:moveTo>
                    <a:pt x="525" y="0"/>
                  </a:moveTo>
                  <a:lnTo>
                    <a:pt x="174" y="260"/>
                  </a:lnTo>
                  <a:cubicBezTo>
                    <a:pt x="63" y="342"/>
                    <a:pt x="1" y="472"/>
                    <a:pt x="1" y="607"/>
                  </a:cubicBezTo>
                  <a:lnTo>
                    <a:pt x="1" y="1675"/>
                  </a:lnTo>
                  <a:lnTo>
                    <a:pt x="650" y="1675"/>
                  </a:lnTo>
                  <a:lnTo>
                    <a:pt x="650" y="380"/>
                  </a:lnTo>
                  <a:cubicBezTo>
                    <a:pt x="650" y="246"/>
                    <a:pt x="607" y="111"/>
                    <a:pt x="525" y="0"/>
                  </a:cubicBezTo>
                  <a:close/>
                </a:path>
              </a:pathLst>
            </a:custGeom>
            <a:solidFill>
              <a:srgbClr val="8A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3" name="Google Shape;15533;p138"/>
            <p:cNvSpPr/>
            <p:nvPr/>
          </p:nvSpPr>
          <p:spPr>
            <a:xfrm>
              <a:off x="5940731" y="3145912"/>
              <a:ext cx="45452" cy="68034"/>
            </a:xfrm>
            <a:custGeom>
              <a:avLst/>
              <a:gdLst/>
              <a:ahLst/>
              <a:cxnLst/>
              <a:rect l="l" t="t" r="r" b="b"/>
              <a:pathLst>
                <a:path w="1733" h="2594" extrusionOk="0">
                  <a:moveTo>
                    <a:pt x="650" y="0"/>
                  </a:moveTo>
                  <a:cubicBezTo>
                    <a:pt x="289" y="0"/>
                    <a:pt x="0" y="289"/>
                    <a:pt x="0" y="650"/>
                  </a:cubicBezTo>
                  <a:lnTo>
                    <a:pt x="0" y="1362"/>
                  </a:lnTo>
                  <a:cubicBezTo>
                    <a:pt x="10" y="1574"/>
                    <a:pt x="87" y="1776"/>
                    <a:pt x="217" y="1944"/>
                  </a:cubicBezTo>
                  <a:cubicBezTo>
                    <a:pt x="356" y="2108"/>
                    <a:pt x="433" y="2320"/>
                    <a:pt x="433" y="2531"/>
                  </a:cubicBezTo>
                  <a:lnTo>
                    <a:pt x="433" y="2594"/>
                  </a:lnTo>
                  <a:lnTo>
                    <a:pt x="1299" y="2594"/>
                  </a:lnTo>
                  <a:lnTo>
                    <a:pt x="1299" y="2469"/>
                  </a:lnTo>
                  <a:cubicBezTo>
                    <a:pt x="1299" y="2296"/>
                    <a:pt x="1362" y="2127"/>
                    <a:pt x="1477" y="1993"/>
                  </a:cubicBezTo>
                  <a:lnTo>
                    <a:pt x="1554" y="1901"/>
                  </a:lnTo>
                  <a:cubicBezTo>
                    <a:pt x="1660" y="1762"/>
                    <a:pt x="1723" y="1598"/>
                    <a:pt x="1732" y="1425"/>
                  </a:cubicBezTo>
                  <a:lnTo>
                    <a:pt x="1732" y="650"/>
                  </a:lnTo>
                  <a:cubicBezTo>
                    <a:pt x="1732" y="289"/>
                    <a:pt x="1444" y="0"/>
                    <a:pt x="1083"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4" name="Google Shape;15534;p138"/>
            <p:cNvSpPr/>
            <p:nvPr/>
          </p:nvSpPr>
          <p:spPr>
            <a:xfrm>
              <a:off x="5923683" y="3208255"/>
              <a:ext cx="79522" cy="56809"/>
            </a:xfrm>
            <a:custGeom>
              <a:avLst/>
              <a:gdLst/>
              <a:ahLst/>
              <a:cxnLst/>
              <a:rect l="l" t="t" r="r" b="b"/>
              <a:pathLst>
                <a:path w="3032" h="2166" extrusionOk="0">
                  <a:moveTo>
                    <a:pt x="1290" y="0"/>
                  </a:moveTo>
                  <a:cubicBezTo>
                    <a:pt x="1155" y="0"/>
                    <a:pt x="1016" y="29"/>
                    <a:pt x="891" y="77"/>
                  </a:cubicBezTo>
                  <a:lnTo>
                    <a:pt x="410" y="270"/>
                  </a:lnTo>
                  <a:cubicBezTo>
                    <a:pt x="164" y="371"/>
                    <a:pt x="1" y="607"/>
                    <a:pt x="1" y="871"/>
                  </a:cubicBezTo>
                  <a:lnTo>
                    <a:pt x="1" y="2166"/>
                  </a:lnTo>
                  <a:lnTo>
                    <a:pt x="3032" y="2166"/>
                  </a:lnTo>
                  <a:lnTo>
                    <a:pt x="3032" y="876"/>
                  </a:lnTo>
                  <a:cubicBezTo>
                    <a:pt x="3032" y="612"/>
                    <a:pt x="2868" y="371"/>
                    <a:pt x="2623" y="270"/>
                  </a:cubicBezTo>
                  <a:lnTo>
                    <a:pt x="2142" y="77"/>
                  </a:lnTo>
                  <a:cubicBezTo>
                    <a:pt x="2017" y="29"/>
                    <a:pt x="1877" y="0"/>
                    <a:pt x="1742" y="0"/>
                  </a:cubicBezTo>
                  <a:close/>
                </a:path>
              </a:pathLst>
            </a:custGeom>
            <a:solidFill>
              <a:srgbClr val="A1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5" name="Google Shape;15535;p138"/>
            <p:cNvSpPr/>
            <p:nvPr/>
          </p:nvSpPr>
          <p:spPr>
            <a:xfrm>
              <a:off x="5940731" y="3145912"/>
              <a:ext cx="45452" cy="51012"/>
            </a:xfrm>
            <a:custGeom>
              <a:avLst/>
              <a:gdLst/>
              <a:ahLst/>
              <a:cxnLst/>
              <a:rect l="l" t="t" r="r" b="b"/>
              <a:pathLst>
                <a:path w="1733" h="1945" extrusionOk="0">
                  <a:moveTo>
                    <a:pt x="650" y="0"/>
                  </a:moveTo>
                  <a:cubicBezTo>
                    <a:pt x="289" y="0"/>
                    <a:pt x="0" y="289"/>
                    <a:pt x="0" y="650"/>
                  </a:cubicBezTo>
                  <a:lnTo>
                    <a:pt x="0" y="1078"/>
                  </a:lnTo>
                  <a:cubicBezTo>
                    <a:pt x="0" y="1559"/>
                    <a:pt x="390" y="1944"/>
                    <a:pt x="866" y="1944"/>
                  </a:cubicBezTo>
                  <a:cubicBezTo>
                    <a:pt x="1343" y="1944"/>
                    <a:pt x="1732" y="1559"/>
                    <a:pt x="1732" y="1083"/>
                  </a:cubicBezTo>
                  <a:lnTo>
                    <a:pt x="1732" y="650"/>
                  </a:lnTo>
                  <a:cubicBezTo>
                    <a:pt x="1732" y="289"/>
                    <a:pt x="1444" y="0"/>
                    <a:pt x="1083"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6" name="Google Shape;15536;p138"/>
            <p:cNvSpPr/>
            <p:nvPr/>
          </p:nvSpPr>
          <p:spPr>
            <a:xfrm>
              <a:off x="5940731" y="3145781"/>
              <a:ext cx="25624" cy="50252"/>
            </a:xfrm>
            <a:custGeom>
              <a:avLst/>
              <a:gdLst/>
              <a:ahLst/>
              <a:cxnLst/>
              <a:rect l="l" t="t" r="r" b="b"/>
              <a:pathLst>
                <a:path w="977" h="1916" extrusionOk="0">
                  <a:moveTo>
                    <a:pt x="650" y="1"/>
                  </a:moveTo>
                  <a:cubicBezTo>
                    <a:pt x="289" y="1"/>
                    <a:pt x="0" y="294"/>
                    <a:pt x="0" y="650"/>
                  </a:cubicBezTo>
                  <a:lnTo>
                    <a:pt x="0" y="1083"/>
                  </a:lnTo>
                  <a:cubicBezTo>
                    <a:pt x="0" y="1478"/>
                    <a:pt x="270" y="1819"/>
                    <a:pt x="650" y="1916"/>
                  </a:cubicBezTo>
                  <a:lnTo>
                    <a:pt x="650" y="655"/>
                  </a:lnTo>
                  <a:cubicBezTo>
                    <a:pt x="650" y="294"/>
                    <a:pt x="794" y="1"/>
                    <a:pt x="977" y="1"/>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7" name="Google Shape;15537;p138"/>
            <p:cNvSpPr/>
            <p:nvPr/>
          </p:nvSpPr>
          <p:spPr>
            <a:xfrm>
              <a:off x="5923683" y="3221133"/>
              <a:ext cx="17074" cy="43931"/>
            </a:xfrm>
            <a:custGeom>
              <a:avLst/>
              <a:gdLst/>
              <a:ahLst/>
              <a:cxnLst/>
              <a:rect l="l" t="t" r="r" b="b"/>
              <a:pathLst>
                <a:path w="651" h="1675" extrusionOk="0">
                  <a:moveTo>
                    <a:pt x="126" y="0"/>
                  </a:moveTo>
                  <a:cubicBezTo>
                    <a:pt x="44" y="111"/>
                    <a:pt x="1" y="246"/>
                    <a:pt x="1" y="380"/>
                  </a:cubicBezTo>
                  <a:lnTo>
                    <a:pt x="1" y="1675"/>
                  </a:lnTo>
                  <a:lnTo>
                    <a:pt x="650" y="1675"/>
                  </a:lnTo>
                  <a:lnTo>
                    <a:pt x="650" y="607"/>
                  </a:lnTo>
                  <a:cubicBezTo>
                    <a:pt x="650" y="472"/>
                    <a:pt x="588" y="342"/>
                    <a:pt x="477" y="260"/>
                  </a:cubicBezTo>
                  <a:lnTo>
                    <a:pt x="126" y="0"/>
                  </a:lnTo>
                  <a:close/>
                </a:path>
              </a:pathLst>
            </a:custGeom>
            <a:solidFill>
              <a:srgbClr val="8A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8" name="Google Shape;15538;p138"/>
            <p:cNvSpPr/>
            <p:nvPr/>
          </p:nvSpPr>
          <p:spPr>
            <a:xfrm>
              <a:off x="5986157" y="3221133"/>
              <a:ext cx="17048" cy="43931"/>
            </a:xfrm>
            <a:custGeom>
              <a:avLst/>
              <a:gdLst/>
              <a:ahLst/>
              <a:cxnLst/>
              <a:rect l="l" t="t" r="r" b="b"/>
              <a:pathLst>
                <a:path w="650" h="1675" extrusionOk="0">
                  <a:moveTo>
                    <a:pt x="525" y="0"/>
                  </a:moveTo>
                  <a:lnTo>
                    <a:pt x="174" y="260"/>
                  </a:lnTo>
                  <a:cubicBezTo>
                    <a:pt x="63" y="342"/>
                    <a:pt x="0" y="472"/>
                    <a:pt x="0" y="607"/>
                  </a:cubicBezTo>
                  <a:lnTo>
                    <a:pt x="0" y="1675"/>
                  </a:lnTo>
                  <a:lnTo>
                    <a:pt x="650" y="1675"/>
                  </a:lnTo>
                  <a:lnTo>
                    <a:pt x="650" y="380"/>
                  </a:lnTo>
                  <a:cubicBezTo>
                    <a:pt x="650" y="246"/>
                    <a:pt x="607" y="111"/>
                    <a:pt x="525" y="0"/>
                  </a:cubicBezTo>
                  <a:close/>
                </a:path>
              </a:pathLst>
            </a:custGeom>
            <a:solidFill>
              <a:srgbClr val="8A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9" name="Google Shape;15539;p138"/>
            <p:cNvSpPr/>
            <p:nvPr/>
          </p:nvSpPr>
          <p:spPr>
            <a:xfrm>
              <a:off x="6042939" y="3145912"/>
              <a:ext cx="45452" cy="68034"/>
            </a:xfrm>
            <a:custGeom>
              <a:avLst/>
              <a:gdLst/>
              <a:ahLst/>
              <a:cxnLst/>
              <a:rect l="l" t="t" r="r" b="b"/>
              <a:pathLst>
                <a:path w="1733" h="2594" extrusionOk="0">
                  <a:moveTo>
                    <a:pt x="650" y="0"/>
                  </a:moveTo>
                  <a:cubicBezTo>
                    <a:pt x="289" y="0"/>
                    <a:pt x="1" y="289"/>
                    <a:pt x="1" y="650"/>
                  </a:cubicBezTo>
                  <a:lnTo>
                    <a:pt x="1" y="1362"/>
                  </a:lnTo>
                  <a:cubicBezTo>
                    <a:pt x="10" y="1574"/>
                    <a:pt x="87" y="1776"/>
                    <a:pt x="217" y="1944"/>
                  </a:cubicBezTo>
                  <a:cubicBezTo>
                    <a:pt x="357" y="2108"/>
                    <a:pt x="434" y="2320"/>
                    <a:pt x="434" y="2531"/>
                  </a:cubicBezTo>
                  <a:lnTo>
                    <a:pt x="434" y="2594"/>
                  </a:lnTo>
                  <a:lnTo>
                    <a:pt x="1300" y="2594"/>
                  </a:lnTo>
                  <a:lnTo>
                    <a:pt x="1300" y="2469"/>
                  </a:lnTo>
                  <a:cubicBezTo>
                    <a:pt x="1300" y="2296"/>
                    <a:pt x="1362" y="2127"/>
                    <a:pt x="1478" y="1993"/>
                  </a:cubicBezTo>
                  <a:lnTo>
                    <a:pt x="1555" y="1901"/>
                  </a:lnTo>
                  <a:cubicBezTo>
                    <a:pt x="1661" y="1762"/>
                    <a:pt x="1723" y="1598"/>
                    <a:pt x="1733" y="1425"/>
                  </a:cubicBezTo>
                  <a:lnTo>
                    <a:pt x="1733" y="650"/>
                  </a:lnTo>
                  <a:cubicBezTo>
                    <a:pt x="1733" y="289"/>
                    <a:pt x="1444" y="0"/>
                    <a:pt x="1083"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0" name="Google Shape;15540;p138"/>
            <p:cNvSpPr/>
            <p:nvPr/>
          </p:nvSpPr>
          <p:spPr>
            <a:xfrm>
              <a:off x="6025918" y="3208255"/>
              <a:ext cx="79522" cy="56809"/>
            </a:xfrm>
            <a:custGeom>
              <a:avLst/>
              <a:gdLst/>
              <a:ahLst/>
              <a:cxnLst/>
              <a:rect l="l" t="t" r="r" b="b"/>
              <a:pathLst>
                <a:path w="3032" h="2166" extrusionOk="0">
                  <a:moveTo>
                    <a:pt x="1290" y="0"/>
                  </a:moveTo>
                  <a:cubicBezTo>
                    <a:pt x="1155" y="0"/>
                    <a:pt x="1015" y="29"/>
                    <a:pt x="890" y="77"/>
                  </a:cubicBezTo>
                  <a:lnTo>
                    <a:pt x="409" y="270"/>
                  </a:lnTo>
                  <a:cubicBezTo>
                    <a:pt x="159" y="371"/>
                    <a:pt x="0" y="607"/>
                    <a:pt x="0" y="871"/>
                  </a:cubicBezTo>
                  <a:lnTo>
                    <a:pt x="0" y="2166"/>
                  </a:lnTo>
                  <a:lnTo>
                    <a:pt x="3032" y="2166"/>
                  </a:lnTo>
                  <a:lnTo>
                    <a:pt x="3032" y="876"/>
                  </a:lnTo>
                  <a:cubicBezTo>
                    <a:pt x="3032" y="612"/>
                    <a:pt x="2868" y="371"/>
                    <a:pt x="2623" y="270"/>
                  </a:cubicBezTo>
                  <a:lnTo>
                    <a:pt x="2141" y="77"/>
                  </a:lnTo>
                  <a:cubicBezTo>
                    <a:pt x="2011" y="29"/>
                    <a:pt x="1877" y="0"/>
                    <a:pt x="1742" y="0"/>
                  </a:cubicBezTo>
                  <a:close/>
                </a:path>
              </a:pathLst>
            </a:custGeom>
            <a:solidFill>
              <a:srgbClr val="A1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1" name="Google Shape;15541;p138"/>
            <p:cNvSpPr/>
            <p:nvPr/>
          </p:nvSpPr>
          <p:spPr>
            <a:xfrm>
              <a:off x="6042939" y="3145912"/>
              <a:ext cx="45452" cy="51012"/>
            </a:xfrm>
            <a:custGeom>
              <a:avLst/>
              <a:gdLst/>
              <a:ahLst/>
              <a:cxnLst/>
              <a:rect l="l" t="t" r="r" b="b"/>
              <a:pathLst>
                <a:path w="1733" h="1945" extrusionOk="0">
                  <a:moveTo>
                    <a:pt x="650" y="0"/>
                  </a:moveTo>
                  <a:cubicBezTo>
                    <a:pt x="289" y="0"/>
                    <a:pt x="1" y="289"/>
                    <a:pt x="1" y="650"/>
                  </a:cubicBezTo>
                  <a:lnTo>
                    <a:pt x="1" y="1078"/>
                  </a:lnTo>
                  <a:cubicBezTo>
                    <a:pt x="1" y="1559"/>
                    <a:pt x="390" y="1944"/>
                    <a:pt x="867" y="1944"/>
                  </a:cubicBezTo>
                  <a:cubicBezTo>
                    <a:pt x="1343" y="1944"/>
                    <a:pt x="1733" y="1559"/>
                    <a:pt x="1733" y="1083"/>
                  </a:cubicBezTo>
                  <a:lnTo>
                    <a:pt x="1733" y="650"/>
                  </a:lnTo>
                  <a:cubicBezTo>
                    <a:pt x="1733" y="289"/>
                    <a:pt x="1444" y="0"/>
                    <a:pt x="1083"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2" name="Google Shape;15542;p138"/>
            <p:cNvSpPr/>
            <p:nvPr/>
          </p:nvSpPr>
          <p:spPr>
            <a:xfrm>
              <a:off x="6042939" y="3145781"/>
              <a:ext cx="25650" cy="50252"/>
            </a:xfrm>
            <a:custGeom>
              <a:avLst/>
              <a:gdLst/>
              <a:ahLst/>
              <a:cxnLst/>
              <a:rect l="l" t="t" r="r" b="b"/>
              <a:pathLst>
                <a:path w="978" h="1916" extrusionOk="0">
                  <a:moveTo>
                    <a:pt x="650" y="1"/>
                  </a:moveTo>
                  <a:cubicBezTo>
                    <a:pt x="289" y="1"/>
                    <a:pt x="1" y="294"/>
                    <a:pt x="1" y="650"/>
                  </a:cubicBezTo>
                  <a:lnTo>
                    <a:pt x="1" y="1083"/>
                  </a:lnTo>
                  <a:cubicBezTo>
                    <a:pt x="1" y="1478"/>
                    <a:pt x="270" y="1819"/>
                    <a:pt x="650" y="1916"/>
                  </a:cubicBezTo>
                  <a:lnTo>
                    <a:pt x="650" y="655"/>
                  </a:lnTo>
                  <a:cubicBezTo>
                    <a:pt x="650" y="294"/>
                    <a:pt x="795" y="1"/>
                    <a:pt x="977" y="1"/>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3" name="Google Shape;15543;p138"/>
            <p:cNvSpPr/>
            <p:nvPr/>
          </p:nvSpPr>
          <p:spPr>
            <a:xfrm>
              <a:off x="6025918" y="3221133"/>
              <a:ext cx="17048" cy="43931"/>
            </a:xfrm>
            <a:custGeom>
              <a:avLst/>
              <a:gdLst/>
              <a:ahLst/>
              <a:cxnLst/>
              <a:rect l="l" t="t" r="r" b="b"/>
              <a:pathLst>
                <a:path w="650" h="1675" extrusionOk="0">
                  <a:moveTo>
                    <a:pt x="125" y="0"/>
                  </a:moveTo>
                  <a:cubicBezTo>
                    <a:pt x="43" y="111"/>
                    <a:pt x="0" y="246"/>
                    <a:pt x="0" y="380"/>
                  </a:cubicBezTo>
                  <a:lnTo>
                    <a:pt x="0" y="1675"/>
                  </a:lnTo>
                  <a:lnTo>
                    <a:pt x="650" y="1675"/>
                  </a:lnTo>
                  <a:lnTo>
                    <a:pt x="650" y="607"/>
                  </a:lnTo>
                  <a:cubicBezTo>
                    <a:pt x="650" y="472"/>
                    <a:pt x="587" y="342"/>
                    <a:pt x="476" y="260"/>
                  </a:cubicBezTo>
                  <a:lnTo>
                    <a:pt x="125" y="0"/>
                  </a:lnTo>
                  <a:close/>
                </a:path>
              </a:pathLst>
            </a:custGeom>
            <a:solidFill>
              <a:srgbClr val="8A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4" name="Google Shape;15544;p138"/>
            <p:cNvSpPr/>
            <p:nvPr/>
          </p:nvSpPr>
          <p:spPr>
            <a:xfrm>
              <a:off x="6088365" y="3221133"/>
              <a:ext cx="17074" cy="43931"/>
            </a:xfrm>
            <a:custGeom>
              <a:avLst/>
              <a:gdLst/>
              <a:ahLst/>
              <a:cxnLst/>
              <a:rect l="l" t="t" r="r" b="b"/>
              <a:pathLst>
                <a:path w="651" h="1675" extrusionOk="0">
                  <a:moveTo>
                    <a:pt x="525" y="0"/>
                  </a:moveTo>
                  <a:lnTo>
                    <a:pt x="174" y="260"/>
                  </a:lnTo>
                  <a:cubicBezTo>
                    <a:pt x="63" y="342"/>
                    <a:pt x="1" y="472"/>
                    <a:pt x="1" y="607"/>
                  </a:cubicBezTo>
                  <a:lnTo>
                    <a:pt x="1" y="1675"/>
                  </a:lnTo>
                  <a:lnTo>
                    <a:pt x="651" y="1675"/>
                  </a:lnTo>
                  <a:lnTo>
                    <a:pt x="651" y="380"/>
                  </a:lnTo>
                  <a:cubicBezTo>
                    <a:pt x="651" y="246"/>
                    <a:pt x="607" y="111"/>
                    <a:pt x="525" y="0"/>
                  </a:cubicBezTo>
                  <a:close/>
                </a:path>
              </a:pathLst>
            </a:custGeom>
            <a:solidFill>
              <a:srgbClr val="8A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5" name="Google Shape;15545;p138"/>
            <p:cNvSpPr/>
            <p:nvPr/>
          </p:nvSpPr>
          <p:spPr>
            <a:xfrm>
              <a:off x="5816176" y="3083701"/>
              <a:ext cx="294823" cy="186766"/>
            </a:xfrm>
            <a:custGeom>
              <a:avLst/>
              <a:gdLst/>
              <a:ahLst/>
              <a:cxnLst/>
              <a:rect l="l" t="t" r="r" b="b"/>
              <a:pathLst>
                <a:path w="11241" h="7121" extrusionOk="0">
                  <a:moveTo>
                    <a:pt x="3883" y="409"/>
                  </a:moveTo>
                  <a:cubicBezTo>
                    <a:pt x="4128" y="409"/>
                    <a:pt x="4331" y="607"/>
                    <a:pt x="4331" y="857"/>
                  </a:cubicBezTo>
                  <a:lnTo>
                    <a:pt x="4331" y="1405"/>
                  </a:lnTo>
                  <a:cubicBezTo>
                    <a:pt x="4331" y="1641"/>
                    <a:pt x="4201" y="1858"/>
                    <a:pt x="3999" y="1978"/>
                  </a:cubicBezTo>
                  <a:cubicBezTo>
                    <a:pt x="3936" y="2012"/>
                    <a:pt x="3898" y="2079"/>
                    <a:pt x="3898" y="2151"/>
                  </a:cubicBezTo>
                  <a:lnTo>
                    <a:pt x="3898" y="2382"/>
                  </a:lnTo>
                  <a:lnTo>
                    <a:pt x="3436" y="2382"/>
                  </a:lnTo>
                  <a:lnTo>
                    <a:pt x="3436" y="2151"/>
                  </a:lnTo>
                  <a:cubicBezTo>
                    <a:pt x="3436" y="2079"/>
                    <a:pt x="3397" y="2012"/>
                    <a:pt x="3335" y="1978"/>
                  </a:cubicBezTo>
                  <a:cubicBezTo>
                    <a:pt x="3128" y="1858"/>
                    <a:pt x="3003" y="1641"/>
                    <a:pt x="3003" y="1405"/>
                  </a:cubicBezTo>
                  <a:lnTo>
                    <a:pt x="3003" y="857"/>
                  </a:lnTo>
                  <a:cubicBezTo>
                    <a:pt x="3003" y="607"/>
                    <a:pt x="3205" y="409"/>
                    <a:pt x="3450" y="409"/>
                  </a:cubicBezTo>
                  <a:close/>
                  <a:moveTo>
                    <a:pt x="7781" y="409"/>
                  </a:moveTo>
                  <a:cubicBezTo>
                    <a:pt x="8026" y="409"/>
                    <a:pt x="8228" y="607"/>
                    <a:pt x="8228" y="857"/>
                  </a:cubicBezTo>
                  <a:lnTo>
                    <a:pt x="8228" y="1405"/>
                  </a:lnTo>
                  <a:cubicBezTo>
                    <a:pt x="8228" y="1641"/>
                    <a:pt x="8098" y="1858"/>
                    <a:pt x="7896" y="1978"/>
                  </a:cubicBezTo>
                  <a:cubicBezTo>
                    <a:pt x="7834" y="2012"/>
                    <a:pt x="7795" y="2079"/>
                    <a:pt x="7795" y="2151"/>
                  </a:cubicBezTo>
                  <a:lnTo>
                    <a:pt x="7795" y="2382"/>
                  </a:lnTo>
                  <a:lnTo>
                    <a:pt x="7333" y="2382"/>
                  </a:lnTo>
                  <a:lnTo>
                    <a:pt x="7333" y="2151"/>
                  </a:lnTo>
                  <a:cubicBezTo>
                    <a:pt x="7333" y="2079"/>
                    <a:pt x="7295" y="2012"/>
                    <a:pt x="7232" y="1978"/>
                  </a:cubicBezTo>
                  <a:cubicBezTo>
                    <a:pt x="7025" y="1858"/>
                    <a:pt x="6900" y="1641"/>
                    <a:pt x="6900" y="1405"/>
                  </a:cubicBezTo>
                  <a:lnTo>
                    <a:pt x="6900" y="857"/>
                  </a:lnTo>
                  <a:cubicBezTo>
                    <a:pt x="6900" y="607"/>
                    <a:pt x="7102" y="409"/>
                    <a:pt x="7348" y="409"/>
                  </a:cubicBezTo>
                  <a:close/>
                  <a:moveTo>
                    <a:pt x="1934" y="2575"/>
                  </a:moveTo>
                  <a:cubicBezTo>
                    <a:pt x="2180" y="2575"/>
                    <a:pt x="2377" y="2772"/>
                    <a:pt x="2382" y="3022"/>
                  </a:cubicBezTo>
                  <a:lnTo>
                    <a:pt x="2382" y="3571"/>
                  </a:lnTo>
                  <a:cubicBezTo>
                    <a:pt x="2382" y="3806"/>
                    <a:pt x="2257" y="4023"/>
                    <a:pt x="2050" y="4143"/>
                  </a:cubicBezTo>
                  <a:cubicBezTo>
                    <a:pt x="1987" y="4177"/>
                    <a:pt x="1949" y="4244"/>
                    <a:pt x="1949" y="4316"/>
                  </a:cubicBezTo>
                  <a:lnTo>
                    <a:pt x="1949" y="4547"/>
                  </a:lnTo>
                  <a:lnTo>
                    <a:pt x="1487" y="4547"/>
                  </a:lnTo>
                  <a:lnTo>
                    <a:pt x="1487" y="4316"/>
                  </a:lnTo>
                  <a:cubicBezTo>
                    <a:pt x="1487" y="4244"/>
                    <a:pt x="1448" y="4177"/>
                    <a:pt x="1386" y="4143"/>
                  </a:cubicBezTo>
                  <a:cubicBezTo>
                    <a:pt x="1184" y="4023"/>
                    <a:pt x="1054" y="3806"/>
                    <a:pt x="1054" y="3571"/>
                  </a:cubicBezTo>
                  <a:lnTo>
                    <a:pt x="1054" y="3022"/>
                  </a:lnTo>
                  <a:cubicBezTo>
                    <a:pt x="1054" y="2777"/>
                    <a:pt x="1256" y="2575"/>
                    <a:pt x="1501" y="2575"/>
                  </a:cubicBezTo>
                  <a:close/>
                  <a:moveTo>
                    <a:pt x="5832" y="2575"/>
                  </a:moveTo>
                  <a:cubicBezTo>
                    <a:pt x="6077" y="2575"/>
                    <a:pt x="6279" y="2772"/>
                    <a:pt x="6279" y="3022"/>
                  </a:cubicBezTo>
                  <a:lnTo>
                    <a:pt x="6279" y="3571"/>
                  </a:lnTo>
                  <a:cubicBezTo>
                    <a:pt x="6279" y="3806"/>
                    <a:pt x="6154" y="4023"/>
                    <a:pt x="5947" y="4143"/>
                  </a:cubicBezTo>
                  <a:cubicBezTo>
                    <a:pt x="5885" y="4177"/>
                    <a:pt x="5846" y="4244"/>
                    <a:pt x="5846" y="4316"/>
                  </a:cubicBezTo>
                  <a:lnTo>
                    <a:pt x="5846" y="4547"/>
                  </a:lnTo>
                  <a:lnTo>
                    <a:pt x="5389" y="4547"/>
                  </a:lnTo>
                  <a:lnTo>
                    <a:pt x="5389" y="4316"/>
                  </a:lnTo>
                  <a:cubicBezTo>
                    <a:pt x="5389" y="4244"/>
                    <a:pt x="5351" y="4177"/>
                    <a:pt x="5288" y="4143"/>
                  </a:cubicBezTo>
                  <a:cubicBezTo>
                    <a:pt x="5081" y="4023"/>
                    <a:pt x="4956" y="3806"/>
                    <a:pt x="4956" y="3571"/>
                  </a:cubicBezTo>
                  <a:lnTo>
                    <a:pt x="4956" y="3022"/>
                  </a:lnTo>
                  <a:cubicBezTo>
                    <a:pt x="4956" y="2777"/>
                    <a:pt x="5153" y="2575"/>
                    <a:pt x="5399" y="2575"/>
                  </a:cubicBezTo>
                  <a:close/>
                  <a:moveTo>
                    <a:pt x="9729" y="2575"/>
                  </a:moveTo>
                  <a:cubicBezTo>
                    <a:pt x="9975" y="2575"/>
                    <a:pt x="10177" y="2772"/>
                    <a:pt x="10177" y="3022"/>
                  </a:cubicBezTo>
                  <a:lnTo>
                    <a:pt x="10177" y="3571"/>
                  </a:lnTo>
                  <a:cubicBezTo>
                    <a:pt x="10177" y="3806"/>
                    <a:pt x="10052" y="4028"/>
                    <a:pt x="9845" y="4143"/>
                  </a:cubicBezTo>
                  <a:cubicBezTo>
                    <a:pt x="9782" y="4177"/>
                    <a:pt x="9744" y="4244"/>
                    <a:pt x="9744" y="4316"/>
                  </a:cubicBezTo>
                  <a:lnTo>
                    <a:pt x="9744" y="4547"/>
                  </a:lnTo>
                  <a:lnTo>
                    <a:pt x="9282" y="4547"/>
                  </a:lnTo>
                  <a:lnTo>
                    <a:pt x="9282" y="4316"/>
                  </a:lnTo>
                  <a:cubicBezTo>
                    <a:pt x="9282" y="4244"/>
                    <a:pt x="9243" y="4177"/>
                    <a:pt x="9181" y="4143"/>
                  </a:cubicBezTo>
                  <a:cubicBezTo>
                    <a:pt x="8979" y="4028"/>
                    <a:pt x="8849" y="3806"/>
                    <a:pt x="8849" y="3571"/>
                  </a:cubicBezTo>
                  <a:lnTo>
                    <a:pt x="8849" y="3022"/>
                  </a:lnTo>
                  <a:cubicBezTo>
                    <a:pt x="8849" y="2777"/>
                    <a:pt x="9051" y="2575"/>
                    <a:pt x="9296" y="2575"/>
                  </a:cubicBezTo>
                  <a:close/>
                  <a:moveTo>
                    <a:pt x="3450" y="0"/>
                  </a:moveTo>
                  <a:cubicBezTo>
                    <a:pt x="2983" y="5"/>
                    <a:pt x="2603" y="385"/>
                    <a:pt x="2603" y="857"/>
                  </a:cubicBezTo>
                  <a:lnTo>
                    <a:pt x="2603" y="1405"/>
                  </a:lnTo>
                  <a:cubicBezTo>
                    <a:pt x="2603" y="1742"/>
                    <a:pt x="2762" y="2060"/>
                    <a:pt x="3036" y="2257"/>
                  </a:cubicBezTo>
                  <a:lnTo>
                    <a:pt x="3036" y="2445"/>
                  </a:lnTo>
                  <a:lnTo>
                    <a:pt x="2675" y="2589"/>
                  </a:lnTo>
                  <a:cubicBezTo>
                    <a:pt x="2637" y="2526"/>
                    <a:pt x="2594" y="2469"/>
                    <a:pt x="2541" y="2416"/>
                  </a:cubicBezTo>
                  <a:cubicBezTo>
                    <a:pt x="2382" y="2257"/>
                    <a:pt x="2165" y="2166"/>
                    <a:pt x="1939" y="2166"/>
                  </a:cubicBezTo>
                  <a:lnTo>
                    <a:pt x="1501" y="2166"/>
                  </a:lnTo>
                  <a:cubicBezTo>
                    <a:pt x="1035" y="2170"/>
                    <a:pt x="654" y="2550"/>
                    <a:pt x="654" y="3022"/>
                  </a:cubicBezTo>
                  <a:lnTo>
                    <a:pt x="654" y="3571"/>
                  </a:lnTo>
                  <a:cubicBezTo>
                    <a:pt x="654" y="3907"/>
                    <a:pt x="813" y="4225"/>
                    <a:pt x="1087" y="4422"/>
                  </a:cubicBezTo>
                  <a:lnTo>
                    <a:pt x="1087" y="4610"/>
                  </a:lnTo>
                  <a:lnTo>
                    <a:pt x="539" y="4831"/>
                  </a:lnTo>
                  <a:cubicBezTo>
                    <a:pt x="217" y="4956"/>
                    <a:pt x="0" y="5274"/>
                    <a:pt x="5" y="5620"/>
                  </a:cubicBezTo>
                  <a:lnTo>
                    <a:pt x="5" y="6915"/>
                  </a:lnTo>
                  <a:cubicBezTo>
                    <a:pt x="5" y="7049"/>
                    <a:pt x="106" y="7117"/>
                    <a:pt x="207" y="7117"/>
                  </a:cubicBezTo>
                  <a:cubicBezTo>
                    <a:pt x="308" y="7117"/>
                    <a:pt x="409" y="7049"/>
                    <a:pt x="409" y="6915"/>
                  </a:cubicBezTo>
                  <a:lnTo>
                    <a:pt x="409" y="5625"/>
                  </a:lnTo>
                  <a:cubicBezTo>
                    <a:pt x="409" y="5442"/>
                    <a:pt x="520" y="5279"/>
                    <a:pt x="688" y="5207"/>
                  </a:cubicBezTo>
                  <a:lnTo>
                    <a:pt x="1328" y="4952"/>
                  </a:lnTo>
                  <a:lnTo>
                    <a:pt x="2117" y="4952"/>
                  </a:lnTo>
                  <a:lnTo>
                    <a:pt x="2752" y="5207"/>
                  </a:lnTo>
                  <a:cubicBezTo>
                    <a:pt x="2926" y="5279"/>
                    <a:pt x="3036" y="5442"/>
                    <a:pt x="3036" y="5625"/>
                  </a:cubicBezTo>
                  <a:lnTo>
                    <a:pt x="3036" y="6915"/>
                  </a:lnTo>
                  <a:cubicBezTo>
                    <a:pt x="3036" y="7052"/>
                    <a:pt x="3137" y="7120"/>
                    <a:pt x="3238" y="7120"/>
                  </a:cubicBezTo>
                  <a:cubicBezTo>
                    <a:pt x="3339" y="7120"/>
                    <a:pt x="3440" y="7052"/>
                    <a:pt x="3440" y="6915"/>
                  </a:cubicBezTo>
                  <a:lnTo>
                    <a:pt x="3440" y="5625"/>
                  </a:lnTo>
                  <a:cubicBezTo>
                    <a:pt x="3440" y="5274"/>
                    <a:pt x="3229" y="4961"/>
                    <a:pt x="2901" y="4831"/>
                  </a:cubicBezTo>
                  <a:lnTo>
                    <a:pt x="2358" y="4615"/>
                  </a:lnTo>
                  <a:lnTo>
                    <a:pt x="2358" y="4427"/>
                  </a:lnTo>
                  <a:cubicBezTo>
                    <a:pt x="2627" y="4225"/>
                    <a:pt x="2791" y="3907"/>
                    <a:pt x="2791" y="3571"/>
                  </a:cubicBezTo>
                  <a:lnTo>
                    <a:pt x="2791" y="3022"/>
                  </a:lnTo>
                  <a:lnTo>
                    <a:pt x="2791" y="2979"/>
                  </a:lnTo>
                  <a:lnTo>
                    <a:pt x="3277" y="2786"/>
                  </a:lnTo>
                  <a:lnTo>
                    <a:pt x="4066" y="2786"/>
                  </a:lnTo>
                  <a:lnTo>
                    <a:pt x="4552" y="2979"/>
                  </a:lnTo>
                  <a:lnTo>
                    <a:pt x="4552" y="3022"/>
                  </a:lnTo>
                  <a:lnTo>
                    <a:pt x="4552" y="3571"/>
                  </a:lnTo>
                  <a:cubicBezTo>
                    <a:pt x="4552" y="3907"/>
                    <a:pt x="4716" y="4225"/>
                    <a:pt x="4985" y="4427"/>
                  </a:cubicBezTo>
                  <a:lnTo>
                    <a:pt x="4985" y="4615"/>
                  </a:lnTo>
                  <a:lnTo>
                    <a:pt x="4436" y="4831"/>
                  </a:lnTo>
                  <a:cubicBezTo>
                    <a:pt x="4114" y="4961"/>
                    <a:pt x="3902" y="5274"/>
                    <a:pt x="3902" y="5620"/>
                  </a:cubicBezTo>
                  <a:lnTo>
                    <a:pt x="3902" y="6915"/>
                  </a:lnTo>
                  <a:cubicBezTo>
                    <a:pt x="3902" y="7049"/>
                    <a:pt x="4003" y="7117"/>
                    <a:pt x="4104" y="7117"/>
                  </a:cubicBezTo>
                  <a:cubicBezTo>
                    <a:pt x="4205" y="7117"/>
                    <a:pt x="4307" y="7049"/>
                    <a:pt x="4307" y="6915"/>
                  </a:cubicBezTo>
                  <a:lnTo>
                    <a:pt x="4307" y="5625"/>
                  </a:lnTo>
                  <a:cubicBezTo>
                    <a:pt x="4307" y="5442"/>
                    <a:pt x="4417" y="5279"/>
                    <a:pt x="4590" y="5207"/>
                  </a:cubicBezTo>
                  <a:lnTo>
                    <a:pt x="5226" y="4952"/>
                  </a:lnTo>
                  <a:lnTo>
                    <a:pt x="6015" y="4952"/>
                  </a:lnTo>
                  <a:lnTo>
                    <a:pt x="6655" y="5207"/>
                  </a:lnTo>
                  <a:cubicBezTo>
                    <a:pt x="6823" y="5279"/>
                    <a:pt x="6934" y="5442"/>
                    <a:pt x="6934" y="5625"/>
                  </a:cubicBezTo>
                  <a:lnTo>
                    <a:pt x="6934" y="6915"/>
                  </a:lnTo>
                  <a:cubicBezTo>
                    <a:pt x="6934" y="7052"/>
                    <a:pt x="7035" y="7120"/>
                    <a:pt x="7136" y="7120"/>
                  </a:cubicBezTo>
                  <a:cubicBezTo>
                    <a:pt x="7237" y="7120"/>
                    <a:pt x="7338" y="7052"/>
                    <a:pt x="7338" y="6915"/>
                  </a:cubicBezTo>
                  <a:lnTo>
                    <a:pt x="7338" y="5625"/>
                  </a:lnTo>
                  <a:cubicBezTo>
                    <a:pt x="7343" y="5274"/>
                    <a:pt x="7126" y="4961"/>
                    <a:pt x="6804" y="4831"/>
                  </a:cubicBezTo>
                  <a:lnTo>
                    <a:pt x="6255" y="4615"/>
                  </a:lnTo>
                  <a:lnTo>
                    <a:pt x="6255" y="4427"/>
                  </a:lnTo>
                  <a:cubicBezTo>
                    <a:pt x="6530" y="4225"/>
                    <a:pt x="6688" y="3907"/>
                    <a:pt x="6688" y="3571"/>
                  </a:cubicBezTo>
                  <a:lnTo>
                    <a:pt x="6688" y="3022"/>
                  </a:lnTo>
                  <a:lnTo>
                    <a:pt x="6688" y="2979"/>
                  </a:lnTo>
                  <a:lnTo>
                    <a:pt x="7179" y="2786"/>
                  </a:lnTo>
                  <a:lnTo>
                    <a:pt x="7963" y="2786"/>
                  </a:lnTo>
                  <a:lnTo>
                    <a:pt x="8454" y="2979"/>
                  </a:lnTo>
                  <a:lnTo>
                    <a:pt x="8454" y="3022"/>
                  </a:lnTo>
                  <a:lnTo>
                    <a:pt x="8454" y="3571"/>
                  </a:lnTo>
                  <a:cubicBezTo>
                    <a:pt x="8454" y="3907"/>
                    <a:pt x="8613" y="4225"/>
                    <a:pt x="8887" y="4427"/>
                  </a:cubicBezTo>
                  <a:lnTo>
                    <a:pt x="8887" y="4615"/>
                  </a:lnTo>
                  <a:lnTo>
                    <a:pt x="8339" y="4831"/>
                  </a:lnTo>
                  <a:cubicBezTo>
                    <a:pt x="8016" y="4961"/>
                    <a:pt x="7800" y="5274"/>
                    <a:pt x="7805" y="5620"/>
                  </a:cubicBezTo>
                  <a:lnTo>
                    <a:pt x="7805" y="6915"/>
                  </a:lnTo>
                  <a:cubicBezTo>
                    <a:pt x="7805" y="7049"/>
                    <a:pt x="7906" y="7117"/>
                    <a:pt x="8007" y="7117"/>
                  </a:cubicBezTo>
                  <a:cubicBezTo>
                    <a:pt x="8108" y="7117"/>
                    <a:pt x="8209" y="7049"/>
                    <a:pt x="8209" y="6915"/>
                  </a:cubicBezTo>
                  <a:lnTo>
                    <a:pt x="8209" y="5625"/>
                  </a:lnTo>
                  <a:cubicBezTo>
                    <a:pt x="8209" y="5442"/>
                    <a:pt x="8320" y="5279"/>
                    <a:pt x="8488" y="5207"/>
                  </a:cubicBezTo>
                  <a:lnTo>
                    <a:pt x="9128" y="4952"/>
                  </a:lnTo>
                  <a:lnTo>
                    <a:pt x="9917" y="4952"/>
                  </a:lnTo>
                  <a:lnTo>
                    <a:pt x="10552" y="5207"/>
                  </a:lnTo>
                  <a:cubicBezTo>
                    <a:pt x="10725" y="5279"/>
                    <a:pt x="10836" y="5442"/>
                    <a:pt x="10836" y="5625"/>
                  </a:cubicBezTo>
                  <a:lnTo>
                    <a:pt x="10836" y="6915"/>
                  </a:lnTo>
                  <a:cubicBezTo>
                    <a:pt x="10836" y="7052"/>
                    <a:pt x="10937" y="7120"/>
                    <a:pt x="11038" y="7120"/>
                  </a:cubicBezTo>
                  <a:cubicBezTo>
                    <a:pt x="11139" y="7120"/>
                    <a:pt x="11240" y="7052"/>
                    <a:pt x="11240" y="6915"/>
                  </a:cubicBezTo>
                  <a:lnTo>
                    <a:pt x="11240" y="5625"/>
                  </a:lnTo>
                  <a:cubicBezTo>
                    <a:pt x="11240" y="5274"/>
                    <a:pt x="11024" y="4956"/>
                    <a:pt x="10697" y="4831"/>
                  </a:cubicBezTo>
                  <a:lnTo>
                    <a:pt x="10148" y="4615"/>
                  </a:lnTo>
                  <a:lnTo>
                    <a:pt x="10148" y="4427"/>
                  </a:lnTo>
                  <a:cubicBezTo>
                    <a:pt x="10417" y="4225"/>
                    <a:pt x="10581" y="3907"/>
                    <a:pt x="10581" y="3571"/>
                  </a:cubicBezTo>
                  <a:lnTo>
                    <a:pt x="10581" y="3022"/>
                  </a:lnTo>
                  <a:cubicBezTo>
                    <a:pt x="10581" y="2550"/>
                    <a:pt x="10201" y="2166"/>
                    <a:pt x="9729" y="2166"/>
                  </a:cubicBezTo>
                  <a:lnTo>
                    <a:pt x="9291" y="2166"/>
                  </a:lnTo>
                  <a:cubicBezTo>
                    <a:pt x="8993" y="2170"/>
                    <a:pt x="8714" y="2329"/>
                    <a:pt x="8565" y="2589"/>
                  </a:cubicBezTo>
                  <a:lnTo>
                    <a:pt x="8204" y="2445"/>
                  </a:lnTo>
                  <a:lnTo>
                    <a:pt x="8204" y="2257"/>
                  </a:lnTo>
                  <a:cubicBezTo>
                    <a:pt x="8473" y="2055"/>
                    <a:pt x="8632" y="1737"/>
                    <a:pt x="8632" y="1400"/>
                  </a:cubicBezTo>
                  <a:lnTo>
                    <a:pt x="8632" y="857"/>
                  </a:lnTo>
                  <a:cubicBezTo>
                    <a:pt x="8632" y="385"/>
                    <a:pt x="8252" y="0"/>
                    <a:pt x="7781" y="0"/>
                  </a:cubicBezTo>
                  <a:lnTo>
                    <a:pt x="7348" y="0"/>
                  </a:lnTo>
                  <a:cubicBezTo>
                    <a:pt x="6876" y="5"/>
                    <a:pt x="6496" y="385"/>
                    <a:pt x="6496" y="857"/>
                  </a:cubicBezTo>
                  <a:lnTo>
                    <a:pt x="6496" y="1405"/>
                  </a:lnTo>
                  <a:cubicBezTo>
                    <a:pt x="6501" y="1742"/>
                    <a:pt x="6659" y="2060"/>
                    <a:pt x="6929" y="2257"/>
                  </a:cubicBezTo>
                  <a:lnTo>
                    <a:pt x="6929" y="2445"/>
                  </a:lnTo>
                  <a:lnTo>
                    <a:pt x="6568" y="2589"/>
                  </a:lnTo>
                  <a:cubicBezTo>
                    <a:pt x="6534" y="2526"/>
                    <a:pt x="6486" y="2469"/>
                    <a:pt x="6433" y="2416"/>
                  </a:cubicBezTo>
                  <a:cubicBezTo>
                    <a:pt x="6275" y="2257"/>
                    <a:pt x="6058" y="2166"/>
                    <a:pt x="5832" y="2166"/>
                  </a:cubicBezTo>
                  <a:lnTo>
                    <a:pt x="5399" y="2166"/>
                  </a:lnTo>
                  <a:cubicBezTo>
                    <a:pt x="5096" y="2170"/>
                    <a:pt x="4821" y="2329"/>
                    <a:pt x="4667" y="2589"/>
                  </a:cubicBezTo>
                  <a:lnTo>
                    <a:pt x="4307" y="2445"/>
                  </a:lnTo>
                  <a:lnTo>
                    <a:pt x="4307" y="2257"/>
                  </a:lnTo>
                  <a:cubicBezTo>
                    <a:pt x="4576" y="2055"/>
                    <a:pt x="4740" y="1737"/>
                    <a:pt x="4740" y="1400"/>
                  </a:cubicBezTo>
                  <a:lnTo>
                    <a:pt x="4740" y="857"/>
                  </a:lnTo>
                  <a:cubicBezTo>
                    <a:pt x="4740" y="385"/>
                    <a:pt x="4359" y="0"/>
                    <a:pt x="38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6" name="Google Shape;15546;p138"/>
            <p:cNvSpPr/>
            <p:nvPr/>
          </p:nvSpPr>
          <p:spPr>
            <a:xfrm>
              <a:off x="5900209" y="2907636"/>
              <a:ext cx="126469" cy="169744"/>
            </a:xfrm>
            <a:custGeom>
              <a:avLst/>
              <a:gdLst/>
              <a:ahLst/>
              <a:cxnLst/>
              <a:rect l="l" t="t" r="r" b="b"/>
              <a:pathLst>
                <a:path w="4822" h="6472" extrusionOk="0">
                  <a:moveTo>
                    <a:pt x="2628" y="410"/>
                  </a:moveTo>
                  <a:cubicBezTo>
                    <a:pt x="2873" y="410"/>
                    <a:pt x="3075" y="607"/>
                    <a:pt x="3075" y="857"/>
                  </a:cubicBezTo>
                  <a:lnTo>
                    <a:pt x="3075" y="1290"/>
                  </a:lnTo>
                  <a:cubicBezTo>
                    <a:pt x="3075" y="1656"/>
                    <a:pt x="2777" y="1950"/>
                    <a:pt x="2411" y="1950"/>
                  </a:cubicBezTo>
                  <a:cubicBezTo>
                    <a:pt x="2046" y="1950"/>
                    <a:pt x="1747" y="1656"/>
                    <a:pt x="1747" y="1290"/>
                  </a:cubicBezTo>
                  <a:lnTo>
                    <a:pt x="1747" y="857"/>
                  </a:lnTo>
                  <a:cubicBezTo>
                    <a:pt x="1747" y="607"/>
                    <a:pt x="1949" y="410"/>
                    <a:pt x="2195" y="410"/>
                  </a:cubicBezTo>
                  <a:close/>
                  <a:moveTo>
                    <a:pt x="2642" y="2335"/>
                  </a:moveTo>
                  <a:lnTo>
                    <a:pt x="2642" y="2455"/>
                  </a:lnTo>
                  <a:cubicBezTo>
                    <a:pt x="2642" y="2527"/>
                    <a:pt x="2662" y="2599"/>
                    <a:pt x="2695" y="2662"/>
                  </a:cubicBezTo>
                  <a:lnTo>
                    <a:pt x="2421" y="2941"/>
                  </a:lnTo>
                  <a:cubicBezTo>
                    <a:pt x="2419" y="2943"/>
                    <a:pt x="2415" y="2945"/>
                    <a:pt x="2411" y="2945"/>
                  </a:cubicBezTo>
                  <a:cubicBezTo>
                    <a:pt x="2408" y="2945"/>
                    <a:pt x="2404" y="2943"/>
                    <a:pt x="2402" y="2941"/>
                  </a:cubicBezTo>
                  <a:lnTo>
                    <a:pt x="2123" y="2662"/>
                  </a:lnTo>
                  <a:cubicBezTo>
                    <a:pt x="2161" y="2599"/>
                    <a:pt x="2180" y="2527"/>
                    <a:pt x="2185" y="2455"/>
                  </a:cubicBezTo>
                  <a:lnTo>
                    <a:pt x="2185" y="2335"/>
                  </a:lnTo>
                  <a:cubicBezTo>
                    <a:pt x="2257" y="2349"/>
                    <a:pt x="2334" y="2359"/>
                    <a:pt x="2411" y="2359"/>
                  </a:cubicBezTo>
                  <a:cubicBezTo>
                    <a:pt x="2488" y="2359"/>
                    <a:pt x="2565" y="2349"/>
                    <a:pt x="2642" y="2335"/>
                  </a:cubicBezTo>
                  <a:close/>
                  <a:moveTo>
                    <a:pt x="3027" y="2907"/>
                  </a:moveTo>
                  <a:lnTo>
                    <a:pt x="3378" y="3085"/>
                  </a:lnTo>
                  <a:cubicBezTo>
                    <a:pt x="3460" y="3124"/>
                    <a:pt x="3508" y="3201"/>
                    <a:pt x="3508" y="3292"/>
                  </a:cubicBezTo>
                  <a:lnTo>
                    <a:pt x="3508" y="3687"/>
                  </a:lnTo>
                  <a:lnTo>
                    <a:pt x="1314" y="3687"/>
                  </a:lnTo>
                  <a:lnTo>
                    <a:pt x="1314" y="3292"/>
                  </a:lnTo>
                  <a:cubicBezTo>
                    <a:pt x="1314" y="3201"/>
                    <a:pt x="1362" y="3124"/>
                    <a:pt x="1439" y="3085"/>
                  </a:cubicBezTo>
                  <a:lnTo>
                    <a:pt x="1795" y="2907"/>
                  </a:lnTo>
                  <a:lnTo>
                    <a:pt x="2113" y="3230"/>
                  </a:lnTo>
                  <a:cubicBezTo>
                    <a:pt x="2195" y="3311"/>
                    <a:pt x="2302" y="3352"/>
                    <a:pt x="2409" y="3352"/>
                  </a:cubicBezTo>
                  <a:cubicBezTo>
                    <a:pt x="2516" y="3352"/>
                    <a:pt x="2623" y="3311"/>
                    <a:pt x="2705" y="3230"/>
                  </a:cubicBezTo>
                  <a:lnTo>
                    <a:pt x="3027" y="2907"/>
                  </a:lnTo>
                  <a:close/>
                  <a:moveTo>
                    <a:pt x="4249" y="4091"/>
                  </a:moveTo>
                  <a:lnTo>
                    <a:pt x="4018" y="4553"/>
                  </a:lnTo>
                  <a:lnTo>
                    <a:pt x="804" y="4553"/>
                  </a:lnTo>
                  <a:lnTo>
                    <a:pt x="573" y="4091"/>
                  </a:lnTo>
                  <a:close/>
                  <a:moveTo>
                    <a:pt x="2195" y="1"/>
                  </a:moveTo>
                  <a:cubicBezTo>
                    <a:pt x="1723" y="1"/>
                    <a:pt x="1338" y="381"/>
                    <a:pt x="1343" y="857"/>
                  </a:cubicBezTo>
                  <a:lnTo>
                    <a:pt x="1343" y="1290"/>
                  </a:lnTo>
                  <a:cubicBezTo>
                    <a:pt x="1343" y="1627"/>
                    <a:pt x="1502" y="1945"/>
                    <a:pt x="1776" y="2147"/>
                  </a:cubicBezTo>
                  <a:lnTo>
                    <a:pt x="1776" y="2157"/>
                  </a:lnTo>
                  <a:lnTo>
                    <a:pt x="1776" y="2455"/>
                  </a:lnTo>
                  <a:cubicBezTo>
                    <a:pt x="1776" y="2460"/>
                    <a:pt x="1771" y="2465"/>
                    <a:pt x="1767" y="2469"/>
                  </a:cubicBezTo>
                  <a:lnTo>
                    <a:pt x="1261" y="2720"/>
                  </a:lnTo>
                  <a:cubicBezTo>
                    <a:pt x="1045" y="2825"/>
                    <a:pt x="905" y="3047"/>
                    <a:pt x="910" y="3287"/>
                  </a:cubicBezTo>
                  <a:lnTo>
                    <a:pt x="910" y="3687"/>
                  </a:lnTo>
                  <a:lnTo>
                    <a:pt x="246" y="3687"/>
                  </a:lnTo>
                  <a:cubicBezTo>
                    <a:pt x="97" y="3687"/>
                    <a:pt x="1" y="3845"/>
                    <a:pt x="68" y="3980"/>
                  </a:cubicBezTo>
                  <a:lnTo>
                    <a:pt x="501" y="4842"/>
                  </a:lnTo>
                  <a:cubicBezTo>
                    <a:pt x="535" y="4909"/>
                    <a:pt x="602" y="4952"/>
                    <a:pt x="679" y="4957"/>
                  </a:cubicBezTo>
                  <a:lnTo>
                    <a:pt x="910" y="4957"/>
                  </a:lnTo>
                  <a:lnTo>
                    <a:pt x="910" y="6266"/>
                  </a:lnTo>
                  <a:cubicBezTo>
                    <a:pt x="910" y="6403"/>
                    <a:pt x="1011" y="6471"/>
                    <a:pt x="1112" y="6471"/>
                  </a:cubicBezTo>
                  <a:cubicBezTo>
                    <a:pt x="1213" y="6471"/>
                    <a:pt x="1314" y="6403"/>
                    <a:pt x="1314" y="6266"/>
                  </a:cubicBezTo>
                  <a:lnTo>
                    <a:pt x="1314" y="4957"/>
                  </a:lnTo>
                  <a:lnTo>
                    <a:pt x="3508" y="4957"/>
                  </a:lnTo>
                  <a:lnTo>
                    <a:pt x="3508" y="6266"/>
                  </a:lnTo>
                  <a:cubicBezTo>
                    <a:pt x="3508" y="6403"/>
                    <a:pt x="3609" y="6471"/>
                    <a:pt x="3710" y="6471"/>
                  </a:cubicBezTo>
                  <a:cubicBezTo>
                    <a:pt x="3812" y="6471"/>
                    <a:pt x="3913" y="6403"/>
                    <a:pt x="3913" y="6266"/>
                  </a:cubicBezTo>
                  <a:lnTo>
                    <a:pt x="3913" y="4957"/>
                  </a:lnTo>
                  <a:lnTo>
                    <a:pt x="4144" y="4957"/>
                  </a:lnTo>
                  <a:cubicBezTo>
                    <a:pt x="4221" y="4952"/>
                    <a:pt x="4288" y="4909"/>
                    <a:pt x="4322" y="4842"/>
                  </a:cubicBezTo>
                  <a:lnTo>
                    <a:pt x="4755" y="3975"/>
                  </a:lnTo>
                  <a:cubicBezTo>
                    <a:pt x="4822" y="3841"/>
                    <a:pt x="4726" y="3687"/>
                    <a:pt x="4577" y="3682"/>
                  </a:cubicBezTo>
                  <a:lnTo>
                    <a:pt x="3913" y="3682"/>
                  </a:lnTo>
                  <a:lnTo>
                    <a:pt x="3913" y="3287"/>
                  </a:lnTo>
                  <a:cubicBezTo>
                    <a:pt x="3913" y="3047"/>
                    <a:pt x="3778" y="2825"/>
                    <a:pt x="3561" y="2720"/>
                  </a:cubicBezTo>
                  <a:lnTo>
                    <a:pt x="3056" y="2465"/>
                  </a:lnTo>
                  <a:cubicBezTo>
                    <a:pt x="3051" y="2465"/>
                    <a:pt x="3046" y="2460"/>
                    <a:pt x="3046" y="2455"/>
                  </a:cubicBezTo>
                  <a:lnTo>
                    <a:pt x="3046" y="2152"/>
                  </a:lnTo>
                  <a:lnTo>
                    <a:pt x="3046" y="2147"/>
                  </a:lnTo>
                  <a:cubicBezTo>
                    <a:pt x="3321" y="1945"/>
                    <a:pt x="3480" y="1627"/>
                    <a:pt x="3480" y="1286"/>
                  </a:cubicBezTo>
                  <a:lnTo>
                    <a:pt x="3480" y="853"/>
                  </a:lnTo>
                  <a:cubicBezTo>
                    <a:pt x="3480" y="381"/>
                    <a:pt x="3099" y="1"/>
                    <a:pt x="26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7" name="Google Shape;15547;p138"/>
            <p:cNvSpPr/>
            <p:nvPr/>
          </p:nvSpPr>
          <p:spPr>
            <a:xfrm>
              <a:off x="5945006" y="3049631"/>
              <a:ext cx="36876" cy="10753"/>
            </a:xfrm>
            <a:custGeom>
              <a:avLst/>
              <a:gdLst/>
              <a:ahLst/>
              <a:cxnLst/>
              <a:rect l="l" t="t" r="r" b="b"/>
              <a:pathLst>
                <a:path w="1406" h="410" extrusionOk="0">
                  <a:moveTo>
                    <a:pt x="270" y="0"/>
                  </a:moveTo>
                  <a:cubicBezTo>
                    <a:pt x="1" y="0"/>
                    <a:pt x="1" y="409"/>
                    <a:pt x="270" y="409"/>
                  </a:cubicBezTo>
                  <a:lnTo>
                    <a:pt x="1136" y="409"/>
                  </a:lnTo>
                  <a:cubicBezTo>
                    <a:pt x="1406" y="409"/>
                    <a:pt x="1406" y="0"/>
                    <a:pt x="11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48" name="Google Shape;15548;p138"/>
          <p:cNvGrpSpPr/>
          <p:nvPr/>
        </p:nvGrpSpPr>
        <p:grpSpPr>
          <a:xfrm>
            <a:off x="6220132" y="2771398"/>
            <a:ext cx="362726" cy="266183"/>
            <a:chOff x="6220132" y="2955973"/>
            <a:chExt cx="362726" cy="266183"/>
          </a:xfrm>
        </p:grpSpPr>
        <p:sp>
          <p:nvSpPr>
            <p:cNvPr id="15549" name="Google Shape;15549;p138"/>
            <p:cNvSpPr/>
            <p:nvPr/>
          </p:nvSpPr>
          <p:spPr>
            <a:xfrm>
              <a:off x="6242478" y="2961271"/>
              <a:ext cx="318035" cy="232874"/>
            </a:xfrm>
            <a:custGeom>
              <a:avLst/>
              <a:gdLst/>
              <a:ahLst/>
              <a:cxnLst/>
              <a:rect l="l" t="t" r="r" b="b"/>
              <a:pathLst>
                <a:path w="12126" h="8879" extrusionOk="0">
                  <a:moveTo>
                    <a:pt x="433" y="1"/>
                  </a:moveTo>
                  <a:cubicBezTo>
                    <a:pt x="193" y="1"/>
                    <a:pt x="0" y="193"/>
                    <a:pt x="0" y="434"/>
                  </a:cubicBezTo>
                  <a:lnTo>
                    <a:pt x="0" y="8879"/>
                  </a:lnTo>
                  <a:lnTo>
                    <a:pt x="12126" y="8879"/>
                  </a:lnTo>
                  <a:lnTo>
                    <a:pt x="12126" y="434"/>
                  </a:lnTo>
                  <a:cubicBezTo>
                    <a:pt x="12126" y="193"/>
                    <a:pt x="11933" y="1"/>
                    <a:pt x="11693"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0" name="Google Shape;15550;p138"/>
            <p:cNvSpPr/>
            <p:nvPr/>
          </p:nvSpPr>
          <p:spPr>
            <a:xfrm>
              <a:off x="6265191" y="2984010"/>
              <a:ext cx="272609" cy="181730"/>
            </a:xfrm>
            <a:custGeom>
              <a:avLst/>
              <a:gdLst/>
              <a:ahLst/>
              <a:cxnLst/>
              <a:rect l="l" t="t" r="r" b="b"/>
              <a:pathLst>
                <a:path w="10394" h="6929" extrusionOk="0">
                  <a:moveTo>
                    <a:pt x="0" y="0"/>
                  </a:moveTo>
                  <a:lnTo>
                    <a:pt x="0" y="6929"/>
                  </a:lnTo>
                  <a:lnTo>
                    <a:pt x="10394" y="6929"/>
                  </a:lnTo>
                  <a:lnTo>
                    <a:pt x="10394" y="0"/>
                  </a:ln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1" name="Google Shape;15551;p138"/>
            <p:cNvSpPr/>
            <p:nvPr/>
          </p:nvSpPr>
          <p:spPr>
            <a:xfrm>
              <a:off x="6265191" y="3131645"/>
              <a:ext cx="159017" cy="34096"/>
            </a:xfrm>
            <a:custGeom>
              <a:avLst/>
              <a:gdLst/>
              <a:ahLst/>
              <a:cxnLst/>
              <a:rect l="l" t="t" r="r" b="b"/>
              <a:pathLst>
                <a:path w="6063" h="1300" extrusionOk="0">
                  <a:moveTo>
                    <a:pt x="0" y="1"/>
                  </a:moveTo>
                  <a:lnTo>
                    <a:pt x="0" y="1300"/>
                  </a:lnTo>
                  <a:lnTo>
                    <a:pt x="6063" y="1300"/>
                  </a:lnTo>
                  <a:lnTo>
                    <a:pt x="6063" y="1"/>
                  </a:ln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2" name="Google Shape;15552;p138"/>
            <p:cNvSpPr/>
            <p:nvPr/>
          </p:nvSpPr>
          <p:spPr>
            <a:xfrm>
              <a:off x="6304926" y="3063506"/>
              <a:ext cx="79548" cy="79522"/>
            </a:xfrm>
            <a:custGeom>
              <a:avLst/>
              <a:gdLst/>
              <a:ahLst/>
              <a:cxnLst/>
              <a:rect l="l" t="t" r="r" b="b"/>
              <a:pathLst>
                <a:path w="3033" h="3032" extrusionOk="0">
                  <a:moveTo>
                    <a:pt x="1084" y="0"/>
                  </a:moveTo>
                  <a:lnTo>
                    <a:pt x="1084" y="299"/>
                  </a:lnTo>
                  <a:cubicBezTo>
                    <a:pt x="1084" y="381"/>
                    <a:pt x="1035" y="458"/>
                    <a:pt x="963" y="491"/>
                  </a:cubicBezTo>
                  <a:lnTo>
                    <a:pt x="415" y="708"/>
                  </a:lnTo>
                  <a:cubicBezTo>
                    <a:pt x="164" y="804"/>
                    <a:pt x="1" y="1045"/>
                    <a:pt x="1" y="1309"/>
                  </a:cubicBezTo>
                  <a:lnTo>
                    <a:pt x="1" y="2599"/>
                  </a:lnTo>
                  <a:cubicBezTo>
                    <a:pt x="1" y="2839"/>
                    <a:pt x="193" y="3032"/>
                    <a:pt x="434" y="3032"/>
                  </a:cubicBezTo>
                  <a:lnTo>
                    <a:pt x="2599" y="3032"/>
                  </a:lnTo>
                  <a:cubicBezTo>
                    <a:pt x="2840" y="3032"/>
                    <a:pt x="3032" y="2839"/>
                    <a:pt x="3032" y="2599"/>
                  </a:cubicBezTo>
                  <a:lnTo>
                    <a:pt x="3032" y="1309"/>
                  </a:lnTo>
                  <a:cubicBezTo>
                    <a:pt x="3032" y="1045"/>
                    <a:pt x="2869" y="804"/>
                    <a:pt x="2618" y="708"/>
                  </a:cubicBezTo>
                  <a:lnTo>
                    <a:pt x="2070" y="491"/>
                  </a:lnTo>
                  <a:cubicBezTo>
                    <a:pt x="1998" y="458"/>
                    <a:pt x="1950" y="381"/>
                    <a:pt x="1950" y="299"/>
                  </a:cubicBezTo>
                  <a:lnTo>
                    <a:pt x="1950" y="0"/>
                  </a:ln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3" name="Google Shape;15553;p138"/>
            <p:cNvSpPr/>
            <p:nvPr/>
          </p:nvSpPr>
          <p:spPr>
            <a:xfrm>
              <a:off x="6424182" y="2984010"/>
              <a:ext cx="113618" cy="90878"/>
            </a:xfrm>
            <a:custGeom>
              <a:avLst/>
              <a:gdLst/>
              <a:ahLst/>
              <a:cxnLst/>
              <a:rect l="l" t="t" r="r" b="b"/>
              <a:pathLst>
                <a:path w="4332" h="3465" extrusionOk="0">
                  <a:moveTo>
                    <a:pt x="1" y="0"/>
                  </a:moveTo>
                  <a:lnTo>
                    <a:pt x="1" y="3464"/>
                  </a:lnTo>
                  <a:lnTo>
                    <a:pt x="4332" y="3464"/>
                  </a:lnTo>
                  <a:lnTo>
                    <a:pt x="4332" y="0"/>
                  </a:ln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4" name="Google Shape;15554;p138"/>
            <p:cNvSpPr/>
            <p:nvPr/>
          </p:nvSpPr>
          <p:spPr>
            <a:xfrm>
              <a:off x="6424182" y="3074862"/>
              <a:ext cx="113618" cy="90878"/>
            </a:xfrm>
            <a:custGeom>
              <a:avLst/>
              <a:gdLst/>
              <a:ahLst/>
              <a:cxnLst/>
              <a:rect l="l" t="t" r="r" b="b"/>
              <a:pathLst>
                <a:path w="4332" h="3465" extrusionOk="0">
                  <a:moveTo>
                    <a:pt x="1" y="0"/>
                  </a:moveTo>
                  <a:lnTo>
                    <a:pt x="1" y="3465"/>
                  </a:lnTo>
                  <a:lnTo>
                    <a:pt x="4332" y="3465"/>
                  </a:lnTo>
                  <a:lnTo>
                    <a:pt x="4332" y="0"/>
                  </a:ln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5" name="Google Shape;15555;p138"/>
            <p:cNvSpPr/>
            <p:nvPr/>
          </p:nvSpPr>
          <p:spPr>
            <a:xfrm>
              <a:off x="6225430" y="3188454"/>
              <a:ext cx="352130" cy="28404"/>
            </a:xfrm>
            <a:custGeom>
              <a:avLst/>
              <a:gdLst/>
              <a:ahLst/>
              <a:cxnLst/>
              <a:rect l="l" t="t" r="r" b="b"/>
              <a:pathLst>
                <a:path w="13426" h="1083" extrusionOk="0">
                  <a:moveTo>
                    <a:pt x="217" y="0"/>
                  </a:moveTo>
                  <a:cubicBezTo>
                    <a:pt x="97" y="0"/>
                    <a:pt x="0" y="96"/>
                    <a:pt x="0" y="217"/>
                  </a:cubicBezTo>
                  <a:lnTo>
                    <a:pt x="0" y="650"/>
                  </a:lnTo>
                  <a:cubicBezTo>
                    <a:pt x="0" y="890"/>
                    <a:pt x="193" y="1083"/>
                    <a:pt x="434" y="1083"/>
                  </a:cubicBezTo>
                  <a:lnTo>
                    <a:pt x="12992" y="1083"/>
                  </a:lnTo>
                  <a:cubicBezTo>
                    <a:pt x="13233" y="1083"/>
                    <a:pt x="13425" y="890"/>
                    <a:pt x="13425" y="650"/>
                  </a:cubicBezTo>
                  <a:lnTo>
                    <a:pt x="13425" y="217"/>
                  </a:lnTo>
                  <a:cubicBezTo>
                    <a:pt x="13425" y="96"/>
                    <a:pt x="13329" y="0"/>
                    <a:pt x="13209" y="0"/>
                  </a:cubicBezTo>
                  <a:close/>
                </a:path>
              </a:pathLst>
            </a:custGeom>
            <a:solidFill>
              <a:srgbClr val="DD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6" name="Google Shape;15556;p138"/>
            <p:cNvSpPr/>
            <p:nvPr/>
          </p:nvSpPr>
          <p:spPr>
            <a:xfrm>
              <a:off x="6367400" y="3188454"/>
              <a:ext cx="68192" cy="17048"/>
            </a:xfrm>
            <a:custGeom>
              <a:avLst/>
              <a:gdLst/>
              <a:ahLst/>
              <a:cxnLst/>
              <a:rect l="l" t="t" r="r" b="b"/>
              <a:pathLst>
                <a:path w="2600" h="650" extrusionOk="0">
                  <a:moveTo>
                    <a:pt x="1" y="0"/>
                  </a:moveTo>
                  <a:lnTo>
                    <a:pt x="304" y="457"/>
                  </a:lnTo>
                  <a:cubicBezTo>
                    <a:pt x="386" y="577"/>
                    <a:pt x="520" y="650"/>
                    <a:pt x="665" y="650"/>
                  </a:cubicBezTo>
                  <a:lnTo>
                    <a:pt x="1935" y="650"/>
                  </a:lnTo>
                  <a:cubicBezTo>
                    <a:pt x="2079" y="650"/>
                    <a:pt x="2214" y="577"/>
                    <a:pt x="2291" y="457"/>
                  </a:cubicBezTo>
                  <a:lnTo>
                    <a:pt x="2599" y="0"/>
                  </a:lnTo>
                  <a:close/>
                </a:path>
              </a:pathLst>
            </a:custGeom>
            <a:solidFill>
              <a:srgbClr val="BDC6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7" name="Google Shape;15557;p138"/>
            <p:cNvSpPr/>
            <p:nvPr/>
          </p:nvSpPr>
          <p:spPr>
            <a:xfrm>
              <a:off x="6446921" y="3052149"/>
              <a:ext cx="68165" cy="22739"/>
            </a:xfrm>
            <a:custGeom>
              <a:avLst/>
              <a:gdLst/>
              <a:ahLst/>
              <a:cxnLst/>
              <a:rect l="l" t="t" r="r" b="b"/>
              <a:pathLst>
                <a:path w="2599" h="867" extrusionOk="0">
                  <a:moveTo>
                    <a:pt x="780" y="0"/>
                  </a:moveTo>
                  <a:lnTo>
                    <a:pt x="356" y="121"/>
                  </a:lnTo>
                  <a:cubicBezTo>
                    <a:pt x="144" y="178"/>
                    <a:pt x="0" y="347"/>
                    <a:pt x="0" y="530"/>
                  </a:cubicBezTo>
                  <a:lnTo>
                    <a:pt x="0" y="866"/>
                  </a:lnTo>
                  <a:lnTo>
                    <a:pt x="2598" y="866"/>
                  </a:lnTo>
                  <a:lnTo>
                    <a:pt x="2598" y="530"/>
                  </a:lnTo>
                  <a:cubicBezTo>
                    <a:pt x="2598" y="347"/>
                    <a:pt x="2454" y="178"/>
                    <a:pt x="2242" y="121"/>
                  </a:cubicBezTo>
                  <a:lnTo>
                    <a:pt x="1819" y="0"/>
                  </a:lnTo>
                  <a:close/>
                </a:path>
              </a:pathLst>
            </a:custGeom>
            <a:solidFill>
              <a:srgbClr val="A1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8" name="Google Shape;15558;p138"/>
            <p:cNvSpPr/>
            <p:nvPr/>
          </p:nvSpPr>
          <p:spPr>
            <a:xfrm>
              <a:off x="6469634" y="3035101"/>
              <a:ext cx="22739" cy="28431"/>
            </a:xfrm>
            <a:custGeom>
              <a:avLst/>
              <a:gdLst/>
              <a:ahLst/>
              <a:cxnLst/>
              <a:rect l="l" t="t" r="r" b="b"/>
              <a:pathLst>
                <a:path w="867" h="1084" extrusionOk="0">
                  <a:moveTo>
                    <a:pt x="0" y="1"/>
                  </a:moveTo>
                  <a:lnTo>
                    <a:pt x="0" y="650"/>
                  </a:lnTo>
                  <a:cubicBezTo>
                    <a:pt x="0" y="891"/>
                    <a:pt x="193" y="1083"/>
                    <a:pt x="433" y="1083"/>
                  </a:cubicBezTo>
                  <a:cubicBezTo>
                    <a:pt x="674" y="1083"/>
                    <a:pt x="866" y="891"/>
                    <a:pt x="866" y="650"/>
                  </a:cubicBezTo>
                  <a:lnTo>
                    <a:pt x="866"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9" name="Google Shape;15559;p138"/>
            <p:cNvSpPr/>
            <p:nvPr/>
          </p:nvSpPr>
          <p:spPr>
            <a:xfrm>
              <a:off x="6463943" y="3006723"/>
              <a:ext cx="34096" cy="39761"/>
            </a:xfrm>
            <a:custGeom>
              <a:avLst/>
              <a:gdLst/>
              <a:ahLst/>
              <a:cxnLst/>
              <a:rect l="l" t="t" r="r" b="b"/>
              <a:pathLst>
                <a:path w="1300" h="1516" extrusionOk="0">
                  <a:moveTo>
                    <a:pt x="434" y="0"/>
                  </a:moveTo>
                  <a:cubicBezTo>
                    <a:pt x="193" y="0"/>
                    <a:pt x="1" y="193"/>
                    <a:pt x="1" y="433"/>
                  </a:cubicBezTo>
                  <a:lnTo>
                    <a:pt x="1" y="866"/>
                  </a:lnTo>
                  <a:cubicBezTo>
                    <a:pt x="1" y="1222"/>
                    <a:pt x="289" y="1516"/>
                    <a:pt x="650" y="1516"/>
                  </a:cubicBezTo>
                  <a:cubicBezTo>
                    <a:pt x="1011" y="1516"/>
                    <a:pt x="1300" y="1222"/>
                    <a:pt x="1300" y="866"/>
                  </a:cubicBezTo>
                  <a:lnTo>
                    <a:pt x="1300" y="433"/>
                  </a:lnTo>
                  <a:cubicBezTo>
                    <a:pt x="1300" y="193"/>
                    <a:pt x="1107" y="0"/>
                    <a:pt x="867"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0" name="Google Shape;15560;p138"/>
            <p:cNvSpPr/>
            <p:nvPr/>
          </p:nvSpPr>
          <p:spPr>
            <a:xfrm>
              <a:off x="6463838" y="3006723"/>
              <a:ext cx="22844" cy="39813"/>
            </a:xfrm>
            <a:custGeom>
              <a:avLst/>
              <a:gdLst/>
              <a:ahLst/>
              <a:cxnLst/>
              <a:rect l="l" t="t" r="r" b="b"/>
              <a:pathLst>
                <a:path w="871" h="1518" extrusionOk="0">
                  <a:moveTo>
                    <a:pt x="438" y="0"/>
                  </a:moveTo>
                  <a:cubicBezTo>
                    <a:pt x="197" y="0"/>
                    <a:pt x="5" y="193"/>
                    <a:pt x="5" y="433"/>
                  </a:cubicBezTo>
                  <a:lnTo>
                    <a:pt x="5" y="866"/>
                  </a:lnTo>
                  <a:cubicBezTo>
                    <a:pt x="1" y="1239"/>
                    <a:pt x="304" y="1517"/>
                    <a:pt x="648" y="1517"/>
                  </a:cubicBezTo>
                  <a:cubicBezTo>
                    <a:pt x="721" y="1517"/>
                    <a:pt x="796" y="1504"/>
                    <a:pt x="871" y="1477"/>
                  </a:cubicBezTo>
                  <a:cubicBezTo>
                    <a:pt x="611" y="1386"/>
                    <a:pt x="438" y="1141"/>
                    <a:pt x="438" y="866"/>
                  </a:cubicBezTo>
                  <a:lnTo>
                    <a:pt x="438" y="433"/>
                  </a:lnTo>
                  <a:cubicBezTo>
                    <a:pt x="438" y="193"/>
                    <a:pt x="630" y="0"/>
                    <a:pt x="871"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1" name="Google Shape;15561;p138"/>
            <p:cNvSpPr/>
            <p:nvPr/>
          </p:nvSpPr>
          <p:spPr>
            <a:xfrm>
              <a:off x="6463943" y="3006723"/>
              <a:ext cx="34096" cy="16917"/>
            </a:xfrm>
            <a:custGeom>
              <a:avLst/>
              <a:gdLst/>
              <a:ahLst/>
              <a:cxnLst/>
              <a:rect l="l" t="t" r="r" b="b"/>
              <a:pathLst>
                <a:path w="1300" h="645" extrusionOk="0">
                  <a:moveTo>
                    <a:pt x="434" y="0"/>
                  </a:moveTo>
                  <a:cubicBezTo>
                    <a:pt x="193" y="0"/>
                    <a:pt x="1" y="193"/>
                    <a:pt x="1" y="433"/>
                  </a:cubicBezTo>
                  <a:cubicBezTo>
                    <a:pt x="424" y="558"/>
                    <a:pt x="862" y="630"/>
                    <a:pt x="1300" y="645"/>
                  </a:cubicBezTo>
                  <a:lnTo>
                    <a:pt x="1300" y="433"/>
                  </a:lnTo>
                  <a:cubicBezTo>
                    <a:pt x="1300" y="193"/>
                    <a:pt x="1107" y="0"/>
                    <a:pt x="867"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2" name="Google Shape;15562;p138"/>
            <p:cNvSpPr/>
            <p:nvPr/>
          </p:nvSpPr>
          <p:spPr>
            <a:xfrm>
              <a:off x="6463943" y="3006723"/>
              <a:ext cx="22739" cy="14163"/>
            </a:xfrm>
            <a:custGeom>
              <a:avLst/>
              <a:gdLst/>
              <a:ahLst/>
              <a:cxnLst/>
              <a:rect l="l" t="t" r="r" b="b"/>
              <a:pathLst>
                <a:path w="867" h="540" extrusionOk="0">
                  <a:moveTo>
                    <a:pt x="434" y="0"/>
                  </a:moveTo>
                  <a:cubicBezTo>
                    <a:pt x="193" y="0"/>
                    <a:pt x="1" y="193"/>
                    <a:pt x="1" y="433"/>
                  </a:cubicBezTo>
                  <a:cubicBezTo>
                    <a:pt x="145" y="476"/>
                    <a:pt x="289" y="515"/>
                    <a:pt x="434" y="539"/>
                  </a:cubicBezTo>
                  <a:lnTo>
                    <a:pt x="434" y="433"/>
                  </a:lnTo>
                  <a:cubicBezTo>
                    <a:pt x="434" y="193"/>
                    <a:pt x="626" y="0"/>
                    <a:pt x="867"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3" name="Google Shape;15563;p138"/>
            <p:cNvSpPr/>
            <p:nvPr/>
          </p:nvSpPr>
          <p:spPr>
            <a:xfrm>
              <a:off x="6446921" y="3143001"/>
              <a:ext cx="68165" cy="22739"/>
            </a:xfrm>
            <a:custGeom>
              <a:avLst/>
              <a:gdLst/>
              <a:ahLst/>
              <a:cxnLst/>
              <a:rect l="l" t="t" r="r" b="b"/>
              <a:pathLst>
                <a:path w="2599" h="867" extrusionOk="0">
                  <a:moveTo>
                    <a:pt x="780" y="1"/>
                  </a:moveTo>
                  <a:lnTo>
                    <a:pt x="356" y="121"/>
                  </a:lnTo>
                  <a:cubicBezTo>
                    <a:pt x="144" y="179"/>
                    <a:pt x="0" y="347"/>
                    <a:pt x="0" y="530"/>
                  </a:cubicBezTo>
                  <a:lnTo>
                    <a:pt x="0" y="867"/>
                  </a:lnTo>
                  <a:lnTo>
                    <a:pt x="2598" y="867"/>
                  </a:lnTo>
                  <a:lnTo>
                    <a:pt x="2598" y="530"/>
                  </a:lnTo>
                  <a:cubicBezTo>
                    <a:pt x="2598" y="347"/>
                    <a:pt x="2454" y="179"/>
                    <a:pt x="2242" y="121"/>
                  </a:cubicBezTo>
                  <a:lnTo>
                    <a:pt x="1819" y="1"/>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4" name="Google Shape;15564;p138"/>
            <p:cNvSpPr/>
            <p:nvPr/>
          </p:nvSpPr>
          <p:spPr>
            <a:xfrm>
              <a:off x="6469634" y="3125980"/>
              <a:ext cx="22739" cy="28404"/>
            </a:xfrm>
            <a:custGeom>
              <a:avLst/>
              <a:gdLst/>
              <a:ahLst/>
              <a:cxnLst/>
              <a:rect l="l" t="t" r="r" b="b"/>
              <a:pathLst>
                <a:path w="867" h="1083" extrusionOk="0">
                  <a:moveTo>
                    <a:pt x="0" y="0"/>
                  </a:moveTo>
                  <a:lnTo>
                    <a:pt x="0" y="650"/>
                  </a:lnTo>
                  <a:cubicBezTo>
                    <a:pt x="0" y="890"/>
                    <a:pt x="193" y="1083"/>
                    <a:pt x="433" y="1083"/>
                  </a:cubicBezTo>
                  <a:cubicBezTo>
                    <a:pt x="674" y="1083"/>
                    <a:pt x="866" y="890"/>
                    <a:pt x="866" y="650"/>
                  </a:cubicBezTo>
                  <a:lnTo>
                    <a:pt x="866"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5" name="Google Shape;15565;p138"/>
            <p:cNvSpPr/>
            <p:nvPr/>
          </p:nvSpPr>
          <p:spPr>
            <a:xfrm>
              <a:off x="6463943" y="3097575"/>
              <a:ext cx="34096" cy="39787"/>
            </a:xfrm>
            <a:custGeom>
              <a:avLst/>
              <a:gdLst/>
              <a:ahLst/>
              <a:cxnLst/>
              <a:rect l="l" t="t" r="r" b="b"/>
              <a:pathLst>
                <a:path w="1300" h="1517" extrusionOk="0">
                  <a:moveTo>
                    <a:pt x="434" y="1"/>
                  </a:moveTo>
                  <a:cubicBezTo>
                    <a:pt x="193" y="1"/>
                    <a:pt x="1" y="193"/>
                    <a:pt x="1" y="434"/>
                  </a:cubicBezTo>
                  <a:lnTo>
                    <a:pt x="1" y="867"/>
                  </a:lnTo>
                  <a:cubicBezTo>
                    <a:pt x="1" y="1223"/>
                    <a:pt x="289" y="1516"/>
                    <a:pt x="650" y="1516"/>
                  </a:cubicBezTo>
                  <a:cubicBezTo>
                    <a:pt x="1011" y="1516"/>
                    <a:pt x="1300" y="1223"/>
                    <a:pt x="1300" y="867"/>
                  </a:cubicBezTo>
                  <a:lnTo>
                    <a:pt x="1300" y="434"/>
                  </a:lnTo>
                  <a:cubicBezTo>
                    <a:pt x="1300" y="193"/>
                    <a:pt x="1107" y="1"/>
                    <a:pt x="867"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6" name="Google Shape;15566;p138"/>
            <p:cNvSpPr/>
            <p:nvPr/>
          </p:nvSpPr>
          <p:spPr>
            <a:xfrm>
              <a:off x="6463838" y="3097575"/>
              <a:ext cx="22844" cy="39813"/>
            </a:xfrm>
            <a:custGeom>
              <a:avLst/>
              <a:gdLst/>
              <a:ahLst/>
              <a:cxnLst/>
              <a:rect l="l" t="t" r="r" b="b"/>
              <a:pathLst>
                <a:path w="871" h="1518" extrusionOk="0">
                  <a:moveTo>
                    <a:pt x="438" y="1"/>
                  </a:moveTo>
                  <a:cubicBezTo>
                    <a:pt x="197" y="1"/>
                    <a:pt x="5" y="193"/>
                    <a:pt x="5" y="434"/>
                  </a:cubicBezTo>
                  <a:lnTo>
                    <a:pt x="5" y="867"/>
                  </a:lnTo>
                  <a:cubicBezTo>
                    <a:pt x="1" y="1239"/>
                    <a:pt x="304" y="1517"/>
                    <a:pt x="648" y="1517"/>
                  </a:cubicBezTo>
                  <a:cubicBezTo>
                    <a:pt x="721" y="1517"/>
                    <a:pt x="796" y="1505"/>
                    <a:pt x="871" y="1478"/>
                  </a:cubicBezTo>
                  <a:cubicBezTo>
                    <a:pt x="611" y="1386"/>
                    <a:pt x="438" y="1141"/>
                    <a:pt x="438" y="867"/>
                  </a:cubicBezTo>
                  <a:lnTo>
                    <a:pt x="438" y="434"/>
                  </a:lnTo>
                  <a:cubicBezTo>
                    <a:pt x="438" y="193"/>
                    <a:pt x="630" y="1"/>
                    <a:pt x="871"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7" name="Google Shape;15567;p138"/>
            <p:cNvSpPr/>
            <p:nvPr/>
          </p:nvSpPr>
          <p:spPr>
            <a:xfrm>
              <a:off x="6463943" y="3097575"/>
              <a:ext cx="34096" cy="16943"/>
            </a:xfrm>
            <a:custGeom>
              <a:avLst/>
              <a:gdLst/>
              <a:ahLst/>
              <a:cxnLst/>
              <a:rect l="l" t="t" r="r" b="b"/>
              <a:pathLst>
                <a:path w="1300" h="646" extrusionOk="0">
                  <a:moveTo>
                    <a:pt x="434" y="1"/>
                  </a:moveTo>
                  <a:cubicBezTo>
                    <a:pt x="193" y="1"/>
                    <a:pt x="1" y="193"/>
                    <a:pt x="1" y="434"/>
                  </a:cubicBezTo>
                  <a:cubicBezTo>
                    <a:pt x="424" y="559"/>
                    <a:pt x="862" y="631"/>
                    <a:pt x="1300" y="645"/>
                  </a:cubicBezTo>
                  <a:lnTo>
                    <a:pt x="1300" y="434"/>
                  </a:lnTo>
                  <a:cubicBezTo>
                    <a:pt x="1300" y="193"/>
                    <a:pt x="1107" y="1"/>
                    <a:pt x="867"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8" name="Google Shape;15568;p138"/>
            <p:cNvSpPr/>
            <p:nvPr/>
          </p:nvSpPr>
          <p:spPr>
            <a:xfrm>
              <a:off x="6463943" y="3097575"/>
              <a:ext cx="22739" cy="14163"/>
            </a:xfrm>
            <a:custGeom>
              <a:avLst/>
              <a:gdLst/>
              <a:ahLst/>
              <a:cxnLst/>
              <a:rect l="l" t="t" r="r" b="b"/>
              <a:pathLst>
                <a:path w="867" h="540" extrusionOk="0">
                  <a:moveTo>
                    <a:pt x="434" y="1"/>
                  </a:moveTo>
                  <a:cubicBezTo>
                    <a:pt x="193" y="1"/>
                    <a:pt x="1" y="193"/>
                    <a:pt x="1" y="434"/>
                  </a:cubicBezTo>
                  <a:cubicBezTo>
                    <a:pt x="145" y="477"/>
                    <a:pt x="289" y="511"/>
                    <a:pt x="434" y="539"/>
                  </a:cubicBezTo>
                  <a:lnTo>
                    <a:pt x="434" y="434"/>
                  </a:lnTo>
                  <a:cubicBezTo>
                    <a:pt x="434" y="193"/>
                    <a:pt x="626" y="1"/>
                    <a:pt x="867" y="1"/>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9" name="Google Shape;15569;p138"/>
            <p:cNvSpPr/>
            <p:nvPr/>
          </p:nvSpPr>
          <p:spPr>
            <a:xfrm>
              <a:off x="6333330" y="3057814"/>
              <a:ext cx="22739" cy="34122"/>
            </a:xfrm>
            <a:custGeom>
              <a:avLst/>
              <a:gdLst/>
              <a:ahLst/>
              <a:cxnLst/>
              <a:rect l="l" t="t" r="r" b="b"/>
              <a:pathLst>
                <a:path w="867" h="1301" extrusionOk="0">
                  <a:moveTo>
                    <a:pt x="1" y="1"/>
                  </a:moveTo>
                  <a:lnTo>
                    <a:pt x="1" y="867"/>
                  </a:lnTo>
                  <a:cubicBezTo>
                    <a:pt x="1" y="1108"/>
                    <a:pt x="193" y="1300"/>
                    <a:pt x="434" y="1300"/>
                  </a:cubicBezTo>
                  <a:cubicBezTo>
                    <a:pt x="674" y="1300"/>
                    <a:pt x="867" y="1108"/>
                    <a:pt x="867" y="867"/>
                  </a:cubicBezTo>
                  <a:lnTo>
                    <a:pt x="867"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0" name="Google Shape;15570;p138"/>
            <p:cNvSpPr/>
            <p:nvPr/>
          </p:nvSpPr>
          <p:spPr>
            <a:xfrm>
              <a:off x="6321974" y="3012388"/>
              <a:ext cx="45452" cy="51144"/>
            </a:xfrm>
            <a:custGeom>
              <a:avLst/>
              <a:gdLst/>
              <a:ahLst/>
              <a:cxnLst/>
              <a:rect l="l" t="t" r="r" b="b"/>
              <a:pathLst>
                <a:path w="1733" h="1950" extrusionOk="0">
                  <a:moveTo>
                    <a:pt x="650" y="1"/>
                  </a:moveTo>
                  <a:cubicBezTo>
                    <a:pt x="294" y="1"/>
                    <a:pt x="0" y="289"/>
                    <a:pt x="0" y="650"/>
                  </a:cubicBezTo>
                  <a:lnTo>
                    <a:pt x="0" y="1083"/>
                  </a:lnTo>
                  <a:cubicBezTo>
                    <a:pt x="0" y="1560"/>
                    <a:pt x="390" y="1949"/>
                    <a:pt x="867" y="1949"/>
                  </a:cubicBezTo>
                  <a:cubicBezTo>
                    <a:pt x="1348" y="1949"/>
                    <a:pt x="1733" y="1560"/>
                    <a:pt x="1733" y="1083"/>
                  </a:cubicBezTo>
                  <a:lnTo>
                    <a:pt x="1733" y="650"/>
                  </a:lnTo>
                  <a:cubicBezTo>
                    <a:pt x="1733" y="289"/>
                    <a:pt x="1444" y="1"/>
                    <a:pt x="1083"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1" name="Google Shape;15571;p138"/>
            <p:cNvSpPr/>
            <p:nvPr/>
          </p:nvSpPr>
          <p:spPr>
            <a:xfrm>
              <a:off x="6321974" y="3012388"/>
              <a:ext cx="31316" cy="51196"/>
            </a:xfrm>
            <a:custGeom>
              <a:avLst/>
              <a:gdLst/>
              <a:ahLst/>
              <a:cxnLst/>
              <a:rect l="l" t="t" r="r" b="b"/>
              <a:pathLst>
                <a:path w="1194" h="1952" extrusionOk="0">
                  <a:moveTo>
                    <a:pt x="650" y="1"/>
                  </a:moveTo>
                  <a:cubicBezTo>
                    <a:pt x="294" y="1"/>
                    <a:pt x="0" y="289"/>
                    <a:pt x="0" y="650"/>
                  </a:cubicBezTo>
                  <a:lnTo>
                    <a:pt x="0" y="1083"/>
                  </a:lnTo>
                  <a:cubicBezTo>
                    <a:pt x="0" y="1582"/>
                    <a:pt x="407" y="1951"/>
                    <a:pt x="866" y="1951"/>
                  </a:cubicBezTo>
                  <a:cubicBezTo>
                    <a:pt x="974" y="1951"/>
                    <a:pt x="1085" y="1931"/>
                    <a:pt x="1194" y="1887"/>
                  </a:cubicBezTo>
                  <a:cubicBezTo>
                    <a:pt x="867" y="1752"/>
                    <a:pt x="650" y="1435"/>
                    <a:pt x="650" y="1083"/>
                  </a:cubicBezTo>
                  <a:lnTo>
                    <a:pt x="650" y="650"/>
                  </a:lnTo>
                  <a:cubicBezTo>
                    <a:pt x="650" y="333"/>
                    <a:pt x="881" y="63"/>
                    <a:pt x="1194" y="10"/>
                  </a:cubicBezTo>
                  <a:cubicBezTo>
                    <a:pt x="1155" y="5"/>
                    <a:pt x="1122" y="1"/>
                    <a:pt x="1083"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2" name="Google Shape;15572;p138"/>
            <p:cNvSpPr/>
            <p:nvPr/>
          </p:nvSpPr>
          <p:spPr>
            <a:xfrm>
              <a:off x="6321974" y="3012388"/>
              <a:ext cx="45452" cy="22739"/>
            </a:xfrm>
            <a:custGeom>
              <a:avLst/>
              <a:gdLst/>
              <a:ahLst/>
              <a:cxnLst/>
              <a:rect l="l" t="t" r="r" b="b"/>
              <a:pathLst>
                <a:path w="1733" h="867" extrusionOk="0">
                  <a:moveTo>
                    <a:pt x="650" y="1"/>
                  </a:moveTo>
                  <a:cubicBezTo>
                    <a:pt x="294" y="1"/>
                    <a:pt x="0" y="289"/>
                    <a:pt x="0" y="650"/>
                  </a:cubicBezTo>
                  <a:cubicBezTo>
                    <a:pt x="0" y="650"/>
                    <a:pt x="650" y="867"/>
                    <a:pt x="1733" y="867"/>
                  </a:cubicBezTo>
                  <a:lnTo>
                    <a:pt x="1733" y="650"/>
                  </a:lnTo>
                  <a:cubicBezTo>
                    <a:pt x="1733" y="289"/>
                    <a:pt x="1444" y="1"/>
                    <a:pt x="1083"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3" name="Google Shape;15573;p138"/>
            <p:cNvSpPr/>
            <p:nvPr/>
          </p:nvSpPr>
          <p:spPr>
            <a:xfrm>
              <a:off x="6321974" y="3012388"/>
              <a:ext cx="31316" cy="20720"/>
            </a:xfrm>
            <a:custGeom>
              <a:avLst/>
              <a:gdLst/>
              <a:ahLst/>
              <a:cxnLst/>
              <a:rect l="l" t="t" r="r" b="b"/>
              <a:pathLst>
                <a:path w="1194" h="790" extrusionOk="0">
                  <a:moveTo>
                    <a:pt x="650" y="1"/>
                  </a:moveTo>
                  <a:cubicBezTo>
                    <a:pt x="294" y="1"/>
                    <a:pt x="0" y="289"/>
                    <a:pt x="0" y="650"/>
                  </a:cubicBezTo>
                  <a:cubicBezTo>
                    <a:pt x="212" y="713"/>
                    <a:pt x="429" y="761"/>
                    <a:pt x="650" y="790"/>
                  </a:cubicBezTo>
                  <a:lnTo>
                    <a:pt x="650" y="650"/>
                  </a:lnTo>
                  <a:cubicBezTo>
                    <a:pt x="650" y="333"/>
                    <a:pt x="881" y="63"/>
                    <a:pt x="1194" y="10"/>
                  </a:cubicBezTo>
                  <a:cubicBezTo>
                    <a:pt x="1155" y="5"/>
                    <a:pt x="1122" y="1"/>
                    <a:pt x="1083" y="1"/>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4" name="Google Shape;15574;p138"/>
            <p:cNvSpPr/>
            <p:nvPr/>
          </p:nvSpPr>
          <p:spPr>
            <a:xfrm>
              <a:off x="6304926" y="3087740"/>
              <a:ext cx="79548" cy="55288"/>
            </a:xfrm>
            <a:custGeom>
              <a:avLst/>
              <a:gdLst/>
              <a:ahLst/>
              <a:cxnLst/>
              <a:rect l="l" t="t" r="r" b="b"/>
              <a:pathLst>
                <a:path w="3033" h="2108" extrusionOk="0">
                  <a:moveTo>
                    <a:pt x="131" y="0"/>
                  </a:moveTo>
                  <a:cubicBezTo>
                    <a:pt x="49" y="111"/>
                    <a:pt x="1" y="250"/>
                    <a:pt x="1" y="385"/>
                  </a:cubicBezTo>
                  <a:lnTo>
                    <a:pt x="1" y="1675"/>
                  </a:lnTo>
                  <a:cubicBezTo>
                    <a:pt x="1" y="1915"/>
                    <a:pt x="198" y="2108"/>
                    <a:pt x="434" y="2108"/>
                  </a:cubicBezTo>
                  <a:lnTo>
                    <a:pt x="2599" y="2108"/>
                  </a:lnTo>
                  <a:cubicBezTo>
                    <a:pt x="2840" y="2108"/>
                    <a:pt x="3032" y="1915"/>
                    <a:pt x="3032" y="1675"/>
                  </a:cubicBezTo>
                  <a:lnTo>
                    <a:pt x="3032" y="385"/>
                  </a:lnTo>
                  <a:cubicBezTo>
                    <a:pt x="3032" y="250"/>
                    <a:pt x="2989" y="111"/>
                    <a:pt x="2907" y="0"/>
                  </a:cubicBezTo>
                  <a:lnTo>
                    <a:pt x="2166" y="592"/>
                  </a:lnTo>
                  <a:lnTo>
                    <a:pt x="2166" y="1458"/>
                  </a:lnTo>
                  <a:lnTo>
                    <a:pt x="867" y="1458"/>
                  </a:lnTo>
                  <a:lnTo>
                    <a:pt x="867" y="592"/>
                  </a:lnTo>
                  <a:lnTo>
                    <a:pt x="131" y="0"/>
                  </a:ln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5" name="Google Shape;15575;p138"/>
            <p:cNvSpPr/>
            <p:nvPr/>
          </p:nvSpPr>
          <p:spPr>
            <a:xfrm>
              <a:off x="6259998" y="2978686"/>
              <a:ext cx="283100" cy="192352"/>
            </a:xfrm>
            <a:custGeom>
              <a:avLst/>
              <a:gdLst/>
              <a:ahLst/>
              <a:cxnLst/>
              <a:rect l="l" t="t" r="r" b="b"/>
              <a:pathLst>
                <a:path w="10794" h="7334" extrusionOk="0">
                  <a:moveTo>
                    <a:pt x="3446" y="1493"/>
                  </a:moveTo>
                  <a:cubicBezTo>
                    <a:pt x="3692" y="1493"/>
                    <a:pt x="3894" y="1690"/>
                    <a:pt x="3894" y="1935"/>
                  </a:cubicBezTo>
                  <a:lnTo>
                    <a:pt x="3894" y="2368"/>
                  </a:lnTo>
                  <a:cubicBezTo>
                    <a:pt x="3894" y="2739"/>
                    <a:pt x="3595" y="3032"/>
                    <a:pt x="3230" y="3032"/>
                  </a:cubicBezTo>
                  <a:cubicBezTo>
                    <a:pt x="2864" y="3032"/>
                    <a:pt x="2566" y="2739"/>
                    <a:pt x="2566" y="2368"/>
                  </a:cubicBezTo>
                  <a:lnTo>
                    <a:pt x="2566" y="1935"/>
                  </a:lnTo>
                  <a:cubicBezTo>
                    <a:pt x="2566" y="1690"/>
                    <a:pt x="2768" y="1493"/>
                    <a:pt x="3013" y="1493"/>
                  </a:cubicBezTo>
                  <a:close/>
                  <a:moveTo>
                    <a:pt x="8643" y="1271"/>
                  </a:moveTo>
                  <a:cubicBezTo>
                    <a:pt x="8768" y="1271"/>
                    <a:pt x="8874" y="1377"/>
                    <a:pt x="8874" y="1502"/>
                  </a:cubicBezTo>
                  <a:lnTo>
                    <a:pt x="8874" y="2152"/>
                  </a:lnTo>
                  <a:cubicBezTo>
                    <a:pt x="8874" y="2234"/>
                    <a:pt x="8826" y="2311"/>
                    <a:pt x="8758" y="2349"/>
                  </a:cubicBezTo>
                  <a:cubicBezTo>
                    <a:pt x="8696" y="2388"/>
                    <a:pt x="8657" y="2455"/>
                    <a:pt x="8657" y="2527"/>
                  </a:cubicBezTo>
                  <a:lnTo>
                    <a:pt x="8657" y="2849"/>
                  </a:lnTo>
                  <a:cubicBezTo>
                    <a:pt x="8657" y="2941"/>
                    <a:pt x="8720" y="3023"/>
                    <a:pt x="8811" y="3047"/>
                  </a:cubicBezTo>
                  <a:lnTo>
                    <a:pt x="9350" y="3181"/>
                  </a:lnTo>
                  <a:cubicBezTo>
                    <a:pt x="9451" y="3206"/>
                    <a:pt x="9523" y="3297"/>
                    <a:pt x="9523" y="3403"/>
                  </a:cubicBezTo>
                  <a:lnTo>
                    <a:pt x="9523" y="3465"/>
                  </a:lnTo>
                  <a:lnTo>
                    <a:pt x="7329" y="3465"/>
                  </a:lnTo>
                  <a:lnTo>
                    <a:pt x="7329" y="3403"/>
                  </a:lnTo>
                  <a:cubicBezTo>
                    <a:pt x="7329" y="3297"/>
                    <a:pt x="7401" y="3206"/>
                    <a:pt x="7502" y="3181"/>
                  </a:cubicBezTo>
                  <a:lnTo>
                    <a:pt x="8041" y="3047"/>
                  </a:lnTo>
                  <a:cubicBezTo>
                    <a:pt x="8133" y="3023"/>
                    <a:pt x="8195" y="2941"/>
                    <a:pt x="8195" y="2849"/>
                  </a:cubicBezTo>
                  <a:lnTo>
                    <a:pt x="8195" y="2527"/>
                  </a:lnTo>
                  <a:cubicBezTo>
                    <a:pt x="8195" y="2455"/>
                    <a:pt x="8157" y="2388"/>
                    <a:pt x="8094" y="2349"/>
                  </a:cubicBezTo>
                  <a:lnTo>
                    <a:pt x="8094" y="2354"/>
                  </a:lnTo>
                  <a:cubicBezTo>
                    <a:pt x="8022" y="2311"/>
                    <a:pt x="7979" y="2234"/>
                    <a:pt x="7979" y="2152"/>
                  </a:cubicBezTo>
                  <a:lnTo>
                    <a:pt x="7979" y="1502"/>
                  </a:lnTo>
                  <a:cubicBezTo>
                    <a:pt x="7979" y="1377"/>
                    <a:pt x="8080" y="1271"/>
                    <a:pt x="8210" y="1271"/>
                  </a:cubicBezTo>
                  <a:close/>
                  <a:moveTo>
                    <a:pt x="10389" y="410"/>
                  </a:moveTo>
                  <a:lnTo>
                    <a:pt x="10389" y="3465"/>
                  </a:lnTo>
                  <a:lnTo>
                    <a:pt x="9928" y="3465"/>
                  </a:lnTo>
                  <a:lnTo>
                    <a:pt x="9928" y="3408"/>
                  </a:lnTo>
                  <a:cubicBezTo>
                    <a:pt x="9928" y="3114"/>
                    <a:pt x="9730" y="2859"/>
                    <a:pt x="9446" y="2792"/>
                  </a:cubicBezTo>
                  <a:lnTo>
                    <a:pt x="9061" y="2695"/>
                  </a:lnTo>
                  <a:lnTo>
                    <a:pt x="9061" y="2628"/>
                  </a:lnTo>
                  <a:cubicBezTo>
                    <a:pt x="9196" y="2508"/>
                    <a:pt x="9278" y="2335"/>
                    <a:pt x="9278" y="2152"/>
                  </a:cubicBezTo>
                  <a:lnTo>
                    <a:pt x="9278" y="1502"/>
                  </a:lnTo>
                  <a:cubicBezTo>
                    <a:pt x="9273" y="1151"/>
                    <a:pt x="8989" y="867"/>
                    <a:pt x="8638" y="867"/>
                  </a:cubicBezTo>
                  <a:lnTo>
                    <a:pt x="8205" y="867"/>
                  </a:lnTo>
                  <a:cubicBezTo>
                    <a:pt x="7854" y="867"/>
                    <a:pt x="7570" y="1151"/>
                    <a:pt x="7570" y="1502"/>
                  </a:cubicBezTo>
                  <a:lnTo>
                    <a:pt x="7570" y="2152"/>
                  </a:lnTo>
                  <a:cubicBezTo>
                    <a:pt x="7570" y="2335"/>
                    <a:pt x="7652" y="2508"/>
                    <a:pt x="7786" y="2628"/>
                  </a:cubicBezTo>
                  <a:lnTo>
                    <a:pt x="7786" y="2695"/>
                  </a:lnTo>
                  <a:lnTo>
                    <a:pt x="7401" y="2792"/>
                  </a:lnTo>
                  <a:cubicBezTo>
                    <a:pt x="7122" y="2859"/>
                    <a:pt x="6920" y="3114"/>
                    <a:pt x="6920" y="3408"/>
                  </a:cubicBezTo>
                  <a:lnTo>
                    <a:pt x="6920" y="3465"/>
                  </a:lnTo>
                  <a:lnTo>
                    <a:pt x="6463" y="3465"/>
                  </a:lnTo>
                  <a:lnTo>
                    <a:pt x="6463" y="410"/>
                  </a:lnTo>
                  <a:close/>
                  <a:moveTo>
                    <a:pt x="2999" y="3437"/>
                  </a:moveTo>
                  <a:lnTo>
                    <a:pt x="3461" y="3441"/>
                  </a:lnTo>
                  <a:lnTo>
                    <a:pt x="3461" y="3538"/>
                  </a:lnTo>
                  <a:cubicBezTo>
                    <a:pt x="3461" y="3610"/>
                    <a:pt x="3480" y="3682"/>
                    <a:pt x="3518" y="3744"/>
                  </a:cubicBezTo>
                  <a:lnTo>
                    <a:pt x="3239" y="4024"/>
                  </a:lnTo>
                  <a:cubicBezTo>
                    <a:pt x="3237" y="4026"/>
                    <a:pt x="3233" y="4027"/>
                    <a:pt x="3230" y="4027"/>
                  </a:cubicBezTo>
                  <a:cubicBezTo>
                    <a:pt x="3226" y="4027"/>
                    <a:pt x="3222" y="4026"/>
                    <a:pt x="3220" y="4024"/>
                  </a:cubicBezTo>
                  <a:lnTo>
                    <a:pt x="2946" y="3744"/>
                  </a:lnTo>
                  <a:cubicBezTo>
                    <a:pt x="2979" y="3682"/>
                    <a:pt x="2999" y="3610"/>
                    <a:pt x="2999" y="3538"/>
                  </a:cubicBezTo>
                  <a:lnTo>
                    <a:pt x="2999" y="3437"/>
                  </a:lnTo>
                  <a:close/>
                  <a:moveTo>
                    <a:pt x="3860" y="3980"/>
                  </a:moveTo>
                  <a:lnTo>
                    <a:pt x="4259" y="4134"/>
                  </a:lnTo>
                  <a:cubicBezTo>
                    <a:pt x="4428" y="4202"/>
                    <a:pt x="4543" y="4365"/>
                    <a:pt x="4543" y="4548"/>
                  </a:cubicBezTo>
                  <a:lnTo>
                    <a:pt x="4543" y="5838"/>
                  </a:lnTo>
                  <a:cubicBezTo>
                    <a:pt x="4543" y="5963"/>
                    <a:pt x="4442" y="6069"/>
                    <a:pt x="4312" y="6069"/>
                  </a:cubicBezTo>
                  <a:lnTo>
                    <a:pt x="3432" y="6069"/>
                  </a:lnTo>
                  <a:lnTo>
                    <a:pt x="3432" y="5823"/>
                  </a:lnTo>
                  <a:lnTo>
                    <a:pt x="3879" y="5823"/>
                  </a:lnTo>
                  <a:cubicBezTo>
                    <a:pt x="3990" y="5823"/>
                    <a:pt x="4081" y="5732"/>
                    <a:pt x="4081" y="5616"/>
                  </a:cubicBezTo>
                  <a:lnTo>
                    <a:pt x="4081" y="4967"/>
                  </a:lnTo>
                  <a:cubicBezTo>
                    <a:pt x="4081" y="4832"/>
                    <a:pt x="3980" y="4765"/>
                    <a:pt x="3879" y="4765"/>
                  </a:cubicBezTo>
                  <a:cubicBezTo>
                    <a:pt x="3778" y="4765"/>
                    <a:pt x="3677" y="4832"/>
                    <a:pt x="3677" y="4967"/>
                  </a:cubicBezTo>
                  <a:lnTo>
                    <a:pt x="3677" y="5414"/>
                  </a:lnTo>
                  <a:lnTo>
                    <a:pt x="2782" y="5414"/>
                  </a:lnTo>
                  <a:lnTo>
                    <a:pt x="2782" y="4967"/>
                  </a:lnTo>
                  <a:cubicBezTo>
                    <a:pt x="2782" y="4832"/>
                    <a:pt x="2681" y="4765"/>
                    <a:pt x="2580" y="4765"/>
                  </a:cubicBezTo>
                  <a:cubicBezTo>
                    <a:pt x="2479" y="4765"/>
                    <a:pt x="2378" y="4832"/>
                    <a:pt x="2378" y="4967"/>
                  </a:cubicBezTo>
                  <a:lnTo>
                    <a:pt x="2378" y="5616"/>
                  </a:lnTo>
                  <a:cubicBezTo>
                    <a:pt x="2378" y="5732"/>
                    <a:pt x="2469" y="5823"/>
                    <a:pt x="2580" y="5823"/>
                  </a:cubicBezTo>
                  <a:lnTo>
                    <a:pt x="3027" y="5823"/>
                  </a:lnTo>
                  <a:lnTo>
                    <a:pt x="3027" y="6064"/>
                  </a:lnTo>
                  <a:lnTo>
                    <a:pt x="2147" y="6064"/>
                  </a:lnTo>
                  <a:cubicBezTo>
                    <a:pt x="2022" y="6059"/>
                    <a:pt x="1916" y="5958"/>
                    <a:pt x="1916" y="5833"/>
                  </a:cubicBezTo>
                  <a:lnTo>
                    <a:pt x="1916" y="4548"/>
                  </a:lnTo>
                  <a:cubicBezTo>
                    <a:pt x="1916" y="4365"/>
                    <a:pt x="2031" y="4202"/>
                    <a:pt x="2205" y="4134"/>
                  </a:cubicBezTo>
                  <a:lnTo>
                    <a:pt x="2599" y="3980"/>
                  </a:lnTo>
                  <a:lnTo>
                    <a:pt x="2936" y="4312"/>
                  </a:lnTo>
                  <a:cubicBezTo>
                    <a:pt x="3018" y="4394"/>
                    <a:pt x="3125" y="4435"/>
                    <a:pt x="3232" y="4435"/>
                  </a:cubicBezTo>
                  <a:cubicBezTo>
                    <a:pt x="3339" y="4435"/>
                    <a:pt x="3446" y="4394"/>
                    <a:pt x="3528" y="4312"/>
                  </a:cubicBezTo>
                  <a:lnTo>
                    <a:pt x="3860" y="3980"/>
                  </a:lnTo>
                  <a:close/>
                  <a:moveTo>
                    <a:pt x="6054" y="6040"/>
                  </a:moveTo>
                  <a:lnTo>
                    <a:pt x="6054" y="6935"/>
                  </a:lnTo>
                  <a:lnTo>
                    <a:pt x="395" y="6935"/>
                  </a:lnTo>
                  <a:lnTo>
                    <a:pt x="400" y="6040"/>
                  </a:lnTo>
                  <a:lnTo>
                    <a:pt x="1545" y="6040"/>
                  </a:lnTo>
                  <a:cubicBezTo>
                    <a:pt x="1632" y="6299"/>
                    <a:pt x="1873" y="6473"/>
                    <a:pt x="2147" y="6473"/>
                  </a:cubicBezTo>
                  <a:lnTo>
                    <a:pt x="4312" y="6473"/>
                  </a:lnTo>
                  <a:cubicBezTo>
                    <a:pt x="4582" y="6473"/>
                    <a:pt x="4827" y="6299"/>
                    <a:pt x="4914" y="6040"/>
                  </a:cubicBezTo>
                  <a:close/>
                  <a:moveTo>
                    <a:pt x="8643" y="4740"/>
                  </a:moveTo>
                  <a:cubicBezTo>
                    <a:pt x="8768" y="4740"/>
                    <a:pt x="8874" y="4842"/>
                    <a:pt x="8874" y="4971"/>
                  </a:cubicBezTo>
                  <a:lnTo>
                    <a:pt x="8874" y="5621"/>
                  </a:lnTo>
                  <a:cubicBezTo>
                    <a:pt x="8874" y="5703"/>
                    <a:pt x="8826" y="5780"/>
                    <a:pt x="8758" y="5818"/>
                  </a:cubicBezTo>
                  <a:cubicBezTo>
                    <a:pt x="8696" y="5857"/>
                    <a:pt x="8657" y="5919"/>
                    <a:pt x="8657" y="5992"/>
                  </a:cubicBezTo>
                  <a:lnTo>
                    <a:pt x="8657" y="6319"/>
                  </a:lnTo>
                  <a:cubicBezTo>
                    <a:pt x="8657" y="6410"/>
                    <a:pt x="8720" y="6492"/>
                    <a:pt x="8811" y="6516"/>
                  </a:cubicBezTo>
                  <a:lnTo>
                    <a:pt x="9350" y="6651"/>
                  </a:lnTo>
                  <a:cubicBezTo>
                    <a:pt x="9451" y="6675"/>
                    <a:pt x="9523" y="6766"/>
                    <a:pt x="9523" y="6872"/>
                  </a:cubicBezTo>
                  <a:lnTo>
                    <a:pt x="9523" y="6935"/>
                  </a:lnTo>
                  <a:lnTo>
                    <a:pt x="7329" y="6935"/>
                  </a:lnTo>
                  <a:lnTo>
                    <a:pt x="7329" y="6872"/>
                  </a:lnTo>
                  <a:cubicBezTo>
                    <a:pt x="7329" y="6766"/>
                    <a:pt x="7401" y="6675"/>
                    <a:pt x="7502" y="6651"/>
                  </a:cubicBezTo>
                  <a:lnTo>
                    <a:pt x="8041" y="6516"/>
                  </a:lnTo>
                  <a:cubicBezTo>
                    <a:pt x="8133" y="6492"/>
                    <a:pt x="8195" y="6410"/>
                    <a:pt x="8195" y="6319"/>
                  </a:cubicBezTo>
                  <a:lnTo>
                    <a:pt x="8195" y="5992"/>
                  </a:lnTo>
                  <a:cubicBezTo>
                    <a:pt x="8195" y="5919"/>
                    <a:pt x="8157" y="5857"/>
                    <a:pt x="8094" y="5818"/>
                  </a:cubicBezTo>
                  <a:cubicBezTo>
                    <a:pt x="8022" y="5780"/>
                    <a:pt x="7979" y="5703"/>
                    <a:pt x="7979" y="5621"/>
                  </a:cubicBezTo>
                  <a:lnTo>
                    <a:pt x="7979" y="4971"/>
                  </a:lnTo>
                  <a:cubicBezTo>
                    <a:pt x="7979" y="4842"/>
                    <a:pt x="8080" y="4740"/>
                    <a:pt x="8210" y="4740"/>
                  </a:cubicBezTo>
                  <a:close/>
                  <a:moveTo>
                    <a:pt x="10389" y="3874"/>
                  </a:moveTo>
                  <a:lnTo>
                    <a:pt x="10389" y="6935"/>
                  </a:lnTo>
                  <a:lnTo>
                    <a:pt x="9928" y="6935"/>
                  </a:lnTo>
                  <a:lnTo>
                    <a:pt x="9928" y="6872"/>
                  </a:lnTo>
                  <a:cubicBezTo>
                    <a:pt x="9928" y="6583"/>
                    <a:pt x="9730" y="6328"/>
                    <a:pt x="9446" y="6256"/>
                  </a:cubicBezTo>
                  <a:lnTo>
                    <a:pt x="9061" y="6160"/>
                  </a:lnTo>
                  <a:lnTo>
                    <a:pt x="9061" y="6097"/>
                  </a:lnTo>
                  <a:cubicBezTo>
                    <a:pt x="9201" y="5977"/>
                    <a:pt x="9278" y="5804"/>
                    <a:pt x="9278" y="5621"/>
                  </a:cubicBezTo>
                  <a:lnTo>
                    <a:pt x="9278" y="4971"/>
                  </a:lnTo>
                  <a:cubicBezTo>
                    <a:pt x="9278" y="4620"/>
                    <a:pt x="8994" y="4336"/>
                    <a:pt x="8643" y="4336"/>
                  </a:cubicBezTo>
                  <a:lnTo>
                    <a:pt x="8210" y="4336"/>
                  </a:lnTo>
                  <a:cubicBezTo>
                    <a:pt x="7858" y="4336"/>
                    <a:pt x="7575" y="4620"/>
                    <a:pt x="7575" y="4971"/>
                  </a:cubicBezTo>
                  <a:lnTo>
                    <a:pt x="7575" y="5621"/>
                  </a:lnTo>
                  <a:cubicBezTo>
                    <a:pt x="7575" y="5804"/>
                    <a:pt x="7652" y="5977"/>
                    <a:pt x="7791" y="6097"/>
                  </a:cubicBezTo>
                  <a:lnTo>
                    <a:pt x="7791" y="6160"/>
                  </a:lnTo>
                  <a:lnTo>
                    <a:pt x="7406" y="6256"/>
                  </a:lnTo>
                  <a:cubicBezTo>
                    <a:pt x="7122" y="6328"/>
                    <a:pt x="6925" y="6583"/>
                    <a:pt x="6925" y="6872"/>
                  </a:cubicBezTo>
                  <a:lnTo>
                    <a:pt x="6925" y="6935"/>
                  </a:lnTo>
                  <a:lnTo>
                    <a:pt x="6463" y="6935"/>
                  </a:lnTo>
                  <a:lnTo>
                    <a:pt x="6463" y="3874"/>
                  </a:lnTo>
                  <a:close/>
                  <a:moveTo>
                    <a:pt x="208" y="1"/>
                  </a:moveTo>
                  <a:cubicBezTo>
                    <a:pt x="92" y="1"/>
                    <a:pt x="1" y="92"/>
                    <a:pt x="1" y="203"/>
                  </a:cubicBezTo>
                  <a:lnTo>
                    <a:pt x="1" y="7132"/>
                  </a:lnTo>
                  <a:cubicBezTo>
                    <a:pt x="1" y="7247"/>
                    <a:pt x="92" y="7334"/>
                    <a:pt x="208" y="7334"/>
                  </a:cubicBezTo>
                  <a:lnTo>
                    <a:pt x="10596" y="7334"/>
                  </a:lnTo>
                  <a:cubicBezTo>
                    <a:pt x="10707" y="7334"/>
                    <a:pt x="10794" y="7243"/>
                    <a:pt x="10794" y="7132"/>
                  </a:cubicBezTo>
                  <a:lnTo>
                    <a:pt x="10794" y="203"/>
                  </a:lnTo>
                  <a:cubicBezTo>
                    <a:pt x="10794" y="92"/>
                    <a:pt x="10702" y="1"/>
                    <a:pt x="10592" y="1"/>
                  </a:cubicBezTo>
                  <a:lnTo>
                    <a:pt x="1714" y="1"/>
                  </a:lnTo>
                  <a:cubicBezTo>
                    <a:pt x="1444" y="1"/>
                    <a:pt x="1444" y="405"/>
                    <a:pt x="1714" y="405"/>
                  </a:cubicBezTo>
                  <a:lnTo>
                    <a:pt x="6059" y="405"/>
                  </a:lnTo>
                  <a:lnTo>
                    <a:pt x="6059" y="5631"/>
                  </a:lnTo>
                  <a:lnTo>
                    <a:pt x="4947" y="5631"/>
                  </a:lnTo>
                  <a:lnTo>
                    <a:pt x="4947" y="4548"/>
                  </a:lnTo>
                  <a:cubicBezTo>
                    <a:pt x="4947" y="4197"/>
                    <a:pt x="4731" y="3884"/>
                    <a:pt x="4408" y="3754"/>
                  </a:cubicBezTo>
                  <a:lnTo>
                    <a:pt x="3874" y="3547"/>
                  </a:lnTo>
                  <a:cubicBezTo>
                    <a:pt x="3870" y="3542"/>
                    <a:pt x="3870" y="3538"/>
                    <a:pt x="3870" y="3538"/>
                  </a:cubicBezTo>
                  <a:lnTo>
                    <a:pt x="3870" y="3234"/>
                  </a:lnTo>
                  <a:lnTo>
                    <a:pt x="3870" y="3230"/>
                  </a:lnTo>
                  <a:cubicBezTo>
                    <a:pt x="4144" y="3028"/>
                    <a:pt x="4303" y="2710"/>
                    <a:pt x="4303" y="2368"/>
                  </a:cubicBezTo>
                  <a:lnTo>
                    <a:pt x="4303" y="1935"/>
                  </a:lnTo>
                  <a:cubicBezTo>
                    <a:pt x="4303" y="1464"/>
                    <a:pt x="3922" y="1084"/>
                    <a:pt x="3451" y="1084"/>
                  </a:cubicBezTo>
                  <a:lnTo>
                    <a:pt x="3018" y="1084"/>
                  </a:lnTo>
                  <a:cubicBezTo>
                    <a:pt x="2546" y="1084"/>
                    <a:pt x="2166" y="1464"/>
                    <a:pt x="2166" y="1935"/>
                  </a:cubicBezTo>
                  <a:lnTo>
                    <a:pt x="2166" y="2368"/>
                  </a:lnTo>
                  <a:cubicBezTo>
                    <a:pt x="2166" y="2710"/>
                    <a:pt x="2325" y="3028"/>
                    <a:pt x="2599" y="3230"/>
                  </a:cubicBezTo>
                  <a:lnTo>
                    <a:pt x="2599" y="3234"/>
                  </a:lnTo>
                  <a:lnTo>
                    <a:pt x="2599" y="3538"/>
                  </a:lnTo>
                  <a:cubicBezTo>
                    <a:pt x="2599" y="3538"/>
                    <a:pt x="2599" y="3542"/>
                    <a:pt x="2594" y="3547"/>
                  </a:cubicBezTo>
                  <a:lnTo>
                    <a:pt x="2060" y="3754"/>
                  </a:lnTo>
                  <a:cubicBezTo>
                    <a:pt x="1733" y="3884"/>
                    <a:pt x="1521" y="4197"/>
                    <a:pt x="1517" y="4548"/>
                  </a:cubicBezTo>
                  <a:lnTo>
                    <a:pt x="1517" y="5631"/>
                  </a:lnTo>
                  <a:lnTo>
                    <a:pt x="410" y="5631"/>
                  </a:lnTo>
                  <a:lnTo>
                    <a:pt x="410" y="410"/>
                  </a:lnTo>
                  <a:lnTo>
                    <a:pt x="857" y="410"/>
                  </a:lnTo>
                  <a:cubicBezTo>
                    <a:pt x="1127" y="410"/>
                    <a:pt x="1127" y="1"/>
                    <a:pt x="8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6" name="Google Shape;15576;p138"/>
            <p:cNvSpPr/>
            <p:nvPr/>
          </p:nvSpPr>
          <p:spPr>
            <a:xfrm>
              <a:off x="6220132" y="2955973"/>
              <a:ext cx="362726" cy="266183"/>
            </a:xfrm>
            <a:custGeom>
              <a:avLst/>
              <a:gdLst/>
              <a:ahLst/>
              <a:cxnLst/>
              <a:rect l="l" t="t" r="r" b="b"/>
              <a:pathLst>
                <a:path w="13830" h="10149" extrusionOk="0">
                  <a:moveTo>
                    <a:pt x="12545" y="405"/>
                  </a:moveTo>
                  <a:cubicBezTo>
                    <a:pt x="12675" y="405"/>
                    <a:pt x="12776" y="511"/>
                    <a:pt x="12776" y="636"/>
                  </a:cubicBezTo>
                  <a:lnTo>
                    <a:pt x="12776" y="8662"/>
                  </a:lnTo>
                  <a:lnTo>
                    <a:pt x="12328" y="8662"/>
                  </a:lnTo>
                  <a:cubicBezTo>
                    <a:pt x="12059" y="8662"/>
                    <a:pt x="12059" y="9066"/>
                    <a:pt x="12328" y="9066"/>
                  </a:cubicBezTo>
                  <a:lnTo>
                    <a:pt x="13411" y="9066"/>
                  </a:lnTo>
                  <a:cubicBezTo>
                    <a:pt x="13420" y="9066"/>
                    <a:pt x="13425" y="9071"/>
                    <a:pt x="13425" y="9081"/>
                  </a:cubicBezTo>
                  <a:lnTo>
                    <a:pt x="13425" y="9514"/>
                  </a:lnTo>
                  <a:cubicBezTo>
                    <a:pt x="13425" y="9639"/>
                    <a:pt x="13319" y="9745"/>
                    <a:pt x="13194" y="9745"/>
                  </a:cubicBezTo>
                  <a:lnTo>
                    <a:pt x="636" y="9745"/>
                  </a:lnTo>
                  <a:cubicBezTo>
                    <a:pt x="510" y="9745"/>
                    <a:pt x="405" y="9639"/>
                    <a:pt x="405" y="9514"/>
                  </a:cubicBezTo>
                  <a:lnTo>
                    <a:pt x="405" y="9081"/>
                  </a:lnTo>
                  <a:cubicBezTo>
                    <a:pt x="405" y="9071"/>
                    <a:pt x="414" y="9066"/>
                    <a:pt x="419" y="9066"/>
                  </a:cubicBezTo>
                  <a:lnTo>
                    <a:pt x="11462" y="9066"/>
                  </a:lnTo>
                  <a:cubicBezTo>
                    <a:pt x="11731" y="9066"/>
                    <a:pt x="11731" y="8662"/>
                    <a:pt x="11462" y="8662"/>
                  </a:cubicBezTo>
                  <a:lnTo>
                    <a:pt x="1059" y="8662"/>
                  </a:lnTo>
                  <a:lnTo>
                    <a:pt x="1059" y="636"/>
                  </a:lnTo>
                  <a:cubicBezTo>
                    <a:pt x="1059" y="511"/>
                    <a:pt x="1160" y="405"/>
                    <a:pt x="1285" y="405"/>
                  </a:cubicBezTo>
                  <a:close/>
                  <a:moveTo>
                    <a:pt x="1285" y="1"/>
                  </a:moveTo>
                  <a:cubicBezTo>
                    <a:pt x="934" y="1"/>
                    <a:pt x="650" y="285"/>
                    <a:pt x="650" y="636"/>
                  </a:cubicBezTo>
                  <a:lnTo>
                    <a:pt x="650" y="8662"/>
                  </a:lnTo>
                  <a:lnTo>
                    <a:pt x="419" y="8662"/>
                  </a:lnTo>
                  <a:cubicBezTo>
                    <a:pt x="188" y="8662"/>
                    <a:pt x="0" y="8850"/>
                    <a:pt x="0" y="9081"/>
                  </a:cubicBezTo>
                  <a:lnTo>
                    <a:pt x="0" y="9514"/>
                  </a:lnTo>
                  <a:cubicBezTo>
                    <a:pt x="0" y="9865"/>
                    <a:pt x="284" y="10149"/>
                    <a:pt x="636" y="10149"/>
                  </a:cubicBezTo>
                  <a:lnTo>
                    <a:pt x="13194" y="10149"/>
                  </a:lnTo>
                  <a:cubicBezTo>
                    <a:pt x="13545" y="10149"/>
                    <a:pt x="13829" y="9865"/>
                    <a:pt x="13829" y="9514"/>
                  </a:cubicBezTo>
                  <a:lnTo>
                    <a:pt x="13829" y="9081"/>
                  </a:lnTo>
                  <a:cubicBezTo>
                    <a:pt x="13829" y="8850"/>
                    <a:pt x="13642" y="8662"/>
                    <a:pt x="13411" y="8662"/>
                  </a:cubicBezTo>
                  <a:lnTo>
                    <a:pt x="13180" y="8662"/>
                  </a:lnTo>
                  <a:lnTo>
                    <a:pt x="13180" y="636"/>
                  </a:lnTo>
                  <a:cubicBezTo>
                    <a:pt x="13180" y="285"/>
                    <a:pt x="12896" y="1"/>
                    <a:pt x="125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577" name="Google Shape;15577;p138"/>
          <p:cNvSpPr/>
          <p:nvPr/>
        </p:nvSpPr>
        <p:spPr>
          <a:xfrm>
            <a:off x="6663482" y="3012822"/>
            <a:ext cx="34096" cy="56310"/>
          </a:xfrm>
          <a:custGeom>
            <a:avLst/>
            <a:gdLst/>
            <a:ahLst/>
            <a:cxnLst/>
            <a:rect l="l" t="t" r="r" b="b"/>
            <a:pathLst>
              <a:path w="1300" h="2147" extrusionOk="0">
                <a:moveTo>
                  <a:pt x="236" y="1"/>
                </a:moveTo>
                <a:cubicBezTo>
                  <a:pt x="87" y="159"/>
                  <a:pt x="0" y="371"/>
                  <a:pt x="0" y="588"/>
                </a:cubicBezTo>
                <a:lnTo>
                  <a:pt x="0" y="2147"/>
                </a:lnTo>
                <a:lnTo>
                  <a:pt x="1299" y="2147"/>
                </a:lnTo>
                <a:lnTo>
                  <a:pt x="1299" y="1425"/>
                </a:lnTo>
                <a:cubicBezTo>
                  <a:pt x="1299" y="1199"/>
                  <a:pt x="1208" y="977"/>
                  <a:pt x="1049" y="814"/>
                </a:cubicBezTo>
                <a:lnTo>
                  <a:pt x="236" y="1"/>
                </a:ln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8" name="Google Shape;15578;p138"/>
          <p:cNvSpPr/>
          <p:nvPr/>
        </p:nvSpPr>
        <p:spPr>
          <a:xfrm>
            <a:off x="6692253" y="3041226"/>
            <a:ext cx="10753" cy="33335"/>
          </a:xfrm>
          <a:custGeom>
            <a:avLst/>
            <a:gdLst/>
            <a:ahLst/>
            <a:cxnLst/>
            <a:rect l="l" t="t" r="r" b="b"/>
            <a:pathLst>
              <a:path w="410" h="1271" extrusionOk="0">
                <a:moveTo>
                  <a:pt x="202" y="0"/>
                </a:moveTo>
                <a:cubicBezTo>
                  <a:pt x="92" y="0"/>
                  <a:pt x="0" y="87"/>
                  <a:pt x="0" y="202"/>
                </a:cubicBezTo>
                <a:lnTo>
                  <a:pt x="0" y="1068"/>
                </a:lnTo>
                <a:cubicBezTo>
                  <a:pt x="0" y="1203"/>
                  <a:pt x="102" y="1271"/>
                  <a:pt x="205" y="1271"/>
                </a:cubicBezTo>
                <a:cubicBezTo>
                  <a:pt x="307" y="1271"/>
                  <a:pt x="409" y="1203"/>
                  <a:pt x="409" y="1068"/>
                </a:cubicBezTo>
                <a:lnTo>
                  <a:pt x="409" y="202"/>
                </a:lnTo>
                <a:cubicBezTo>
                  <a:pt x="409" y="87"/>
                  <a:pt x="318" y="0"/>
                  <a:pt x="2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579" name="Google Shape;15579;p138"/>
          <p:cNvGrpSpPr/>
          <p:nvPr/>
        </p:nvGrpSpPr>
        <p:grpSpPr>
          <a:xfrm>
            <a:off x="6658158" y="2734417"/>
            <a:ext cx="362857" cy="340276"/>
            <a:chOff x="6658158" y="2918992"/>
            <a:chExt cx="362857" cy="340276"/>
          </a:xfrm>
        </p:grpSpPr>
        <p:sp>
          <p:nvSpPr>
            <p:cNvPr id="15580" name="Google Shape;15580;p138"/>
            <p:cNvSpPr/>
            <p:nvPr/>
          </p:nvSpPr>
          <p:spPr>
            <a:xfrm>
              <a:off x="6856674" y="2958517"/>
              <a:ext cx="158912" cy="166256"/>
            </a:xfrm>
            <a:custGeom>
              <a:avLst/>
              <a:gdLst/>
              <a:ahLst/>
              <a:cxnLst/>
              <a:rect l="l" t="t" r="r" b="b"/>
              <a:pathLst>
                <a:path w="6059" h="6339" extrusionOk="0">
                  <a:moveTo>
                    <a:pt x="650" y="0"/>
                  </a:moveTo>
                  <a:cubicBezTo>
                    <a:pt x="290" y="0"/>
                    <a:pt x="1" y="289"/>
                    <a:pt x="1" y="650"/>
                  </a:cubicBezTo>
                  <a:lnTo>
                    <a:pt x="1" y="4114"/>
                  </a:lnTo>
                  <a:cubicBezTo>
                    <a:pt x="1" y="4470"/>
                    <a:pt x="290" y="4759"/>
                    <a:pt x="650" y="4759"/>
                  </a:cubicBezTo>
                  <a:lnTo>
                    <a:pt x="1300" y="4759"/>
                  </a:lnTo>
                  <a:lnTo>
                    <a:pt x="939" y="6202"/>
                  </a:lnTo>
                  <a:cubicBezTo>
                    <a:pt x="921" y="6279"/>
                    <a:pt x="979" y="6338"/>
                    <a:pt x="1044" y="6338"/>
                  </a:cubicBezTo>
                  <a:cubicBezTo>
                    <a:pt x="1066" y="6338"/>
                    <a:pt x="1087" y="6332"/>
                    <a:pt x="1108" y="6318"/>
                  </a:cubicBezTo>
                  <a:lnTo>
                    <a:pt x="3244" y="4764"/>
                  </a:lnTo>
                  <a:lnTo>
                    <a:pt x="5409" y="4764"/>
                  </a:lnTo>
                  <a:cubicBezTo>
                    <a:pt x="5770" y="4764"/>
                    <a:pt x="6059" y="4470"/>
                    <a:pt x="6059" y="4114"/>
                  </a:cubicBezTo>
                  <a:lnTo>
                    <a:pt x="6059" y="650"/>
                  </a:lnTo>
                  <a:cubicBezTo>
                    <a:pt x="6059" y="289"/>
                    <a:pt x="5770" y="0"/>
                    <a:pt x="5414" y="0"/>
                  </a:cubicBezTo>
                  <a:close/>
                </a:path>
              </a:pathLst>
            </a:custGeom>
            <a:solidFill>
              <a:srgbClr val="E8EC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1" name="Google Shape;15581;p138"/>
            <p:cNvSpPr/>
            <p:nvPr/>
          </p:nvSpPr>
          <p:spPr>
            <a:xfrm>
              <a:off x="6907791" y="2958517"/>
              <a:ext cx="56809" cy="113460"/>
            </a:xfrm>
            <a:custGeom>
              <a:avLst/>
              <a:gdLst/>
              <a:ahLst/>
              <a:cxnLst/>
              <a:rect l="l" t="t" r="r" b="b"/>
              <a:pathLst>
                <a:path w="2166" h="4326" extrusionOk="0">
                  <a:moveTo>
                    <a:pt x="1" y="0"/>
                  </a:moveTo>
                  <a:lnTo>
                    <a:pt x="1" y="3460"/>
                  </a:lnTo>
                  <a:cubicBezTo>
                    <a:pt x="1" y="3941"/>
                    <a:pt x="385" y="4326"/>
                    <a:pt x="867" y="4326"/>
                  </a:cubicBezTo>
                  <a:lnTo>
                    <a:pt x="1300" y="4326"/>
                  </a:lnTo>
                  <a:cubicBezTo>
                    <a:pt x="1776" y="4326"/>
                    <a:pt x="2161" y="3941"/>
                    <a:pt x="2166" y="3464"/>
                  </a:cubicBezTo>
                  <a:lnTo>
                    <a:pt x="2166" y="0"/>
                  </a:lnTo>
                  <a:close/>
                </a:path>
              </a:pathLst>
            </a:custGeom>
            <a:solidFill>
              <a:srgbClr val="DD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2" name="Google Shape;15582;p138"/>
            <p:cNvSpPr/>
            <p:nvPr/>
          </p:nvSpPr>
          <p:spPr>
            <a:xfrm>
              <a:off x="6924708" y="2924421"/>
              <a:ext cx="22739" cy="90773"/>
            </a:xfrm>
            <a:custGeom>
              <a:avLst/>
              <a:gdLst/>
              <a:ahLst/>
              <a:cxnLst/>
              <a:rect l="l" t="t" r="r" b="b"/>
              <a:pathLst>
                <a:path w="867" h="3461" extrusionOk="0">
                  <a:moveTo>
                    <a:pt x="0" y="1"/>
                  </a:moveTo>
                  <a:lnTo>
                    <a:pt x="217" y="3461"/>
                  </a:lnTo>
                  <a:lnTo>
                    <a:pt x="650" y="3461"/>
                  </a:lnTo>
                  <a:lnTo>
                    <a:pt x="866" y="1"/>
                  </a:ln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3" name="Google Shape;15583;p138"/>
            <p:cNvSpPr/>
            <p:nvPr/>
          </p:nvSpPr>
          <p:spPr>
            <a:xfrm>
              <a:off x="6924708" y="3032216"/>
              <a:ext cx="22739" cy="22739"/>
            </a:xfrm>
            <a:custGeom>
              <a:avLst/>
              <a:gdLst/>
              <a:ahLst/>
              <a:cxnLst/>
              <a:rect l="l" t="t" r="r" b="b"/>
              <a:pathLst>
                <a:path w="867" h="867" extrusionOk="0">
                  <a:moveTo>
                    <a:pt x="433" y="0"/>
                  </a:moveTo>
                  <a:cubicBezTo>
                    <a:pt x="193" y="0"/>
                    <a:pt x="0" y="197"/>
                    <a:pt x="0" y="433"/>
                  </a:cubicBezTo>
                  <a:cubicBezTo>
                    <a:pt x="0" y="674"/>
                    <a:pt x="193" y="866"/>
                    <a:pt x="433" y="866"/>
                  </a:cubicBezTo>
                  <a:cubicBezTo>
                    <a:pt x="674" y="866"/>
                    <a:pt x="866" y="674"/>
                    <a:pt x="866" y="433"/>
                  </a:cubicBezTo>
                  <a:cubicBezTo>
                    <a:pt x="866" y="197"/>
                    <a:pt x="674" y="0"/>
                    <a:pt x="433" y="0"/>
                  </a:cubicBez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4" name="Google Shape;15584;p138"/>
            <p:cNvSpPr/>
            <p:nvPr/>
          </p:nvSpPr>
          <p:spPr>
            <a:xfrm>
              <a:off x="6663482" y="3174186"/>
              <a:ext cx="193218" cy="79522"/>
            </a:xfrm>
            <a:custGeom>
              <a:avLst/>
              <a:gdLst/>
              <a:ahLst/>
              <a:cxnLst/>
              <a:rect l="l" t="t" r="r" b="b"/>
              <a:pathLst>
                <a:path w="7367" h="3032" extrusionOk="0">
                  <a:moveTo>
                    <a:pt x="2382" y="0"/>
                  </a:moveTo>
                  <a:lnTo>
                    <a:pt x="573" y="659"/>
                  </a:lnTo>
                  <a:cubicBezTo>
                    <a:pt x="226" y="785"/>
                    <a:pt x="0" y="1112"/>
                    <a:pt x="0" y="1473"/>
                  </a:cubicBezTo>
                  <a:lnTo>
                    <a:pt x="0" y="3032"/>
                  </a:lnTo>
                  <a:lnTo>
                    <a:pt x="7367" y="3032"/>
                  </a:lnTo>
                  <a:lnTo>
                    <a:pt x="7367" y="1473"/>
                  </a:lnTo>
                  <a:cubicBezTo>
                    <a:pt x="7362" y="1112"/>
                    <a:pt x="7136" y="785"/>
                    <a:pt x="6794" y="659"/>
                  </a:cubicBezTo>
                  <a:lnTo>
                    <a:pt x="4980" y="0"/>
                  </a:lnTo>
                  <a:lnTo>
                    <a:pt x="3681" y="433"/>
                  </a:lnTo>
                  <a:lnTo>
                    <a:pt x="2382" y="0"/>
                  </a:ln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5" name="Google Shape;15585;p138"/>
            <p:cNvSpPr/>
            <p:nvPr/>
          </p:nvSpPr>
          <p:spPr>
            <a:xfrm>
              <a:off x="6822473" y="3197397"/>
              <a:ext cx="34096" cy="56310"/>
            </a:xfrm>
            <a:custGeom>
              <a:avLst/>
              <a:gdLst/>
              <a:ahLst/>
              <a:cxnLst/>
              <a:rect l="l" t="t" r="r" b="b"/>
              <a:pathLst>
                <a:path w="1300" h="2147" extrusionOk="0">
                  <a:moveTo>
                    <a:pt x="1069" y="1"/>
                  </a:moveTo>
                  <a:lnTo>
                    <a:pt x="256" y="814"/>
                  </a:lnTo>
                  <a:cubicBezTo>
                    <a:pt x="92" y="977"/>
                    <a:pt x="1" y="1199"/>
                    <a:pt x="1" y="1425"/>
                  </a:cubicBezTo>
                  <a:lnTo>
                    <a:pt x="1" y="2147"/>
                  </a:lnTo>
                  <a:lnTo>
                    <a:pt x="1300" y="2147"/>
                  </a:lnTo>
                  <a:lnTo>
                    <a:pt x="1300" y="588"/>
                  </a:lnTo>
                  <a:cubicBezTo>
                    <a:pt x="1300" y="371"/>
                    <a:pt x="1218" y="159"/>
                    <a:pt x="1069" y="1"/>
                  </a:cubicBez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6" name="Google Shape;15586;p138"/>
            <p:cNvSpPr/>
            <p:nvPr/>
          </p:nvSpPr>
          <p:spPr>
            <a:xfrm>
              <a:off x="6697683" y="2998121"/>
              <a:ext cx="124817" cy="91036"/>
            </a:xfrm>
            <a:custGeom>
              <a:avLst/>
              <a:gdLst/>
              <a:ahLst/>
              <a:cxnLst/>
              <a:rect l="l" t="t" r="r" b="b"/>
              <a:pathLst>
                <a:path w="4759" h="3471" extrusionOk="0">
                  <a:moveTo>
                    <a:pt x="1732" y="1"/>
                  </a:moveTo>
                  <a:cubicBezTo>
                    <a:pt x="775" y="1"/>
                    <a:pt x="0" y="780"/>
                    <a:pt x="0" y="1733"/>
                  </a:cubicBezTo>
                  <a:lnTo>
                    <a:pt x="0" y="2253"/>
                  </a:lnTo>
                  <a:cubicBezTo>
                    <a:pt x="0" y="2484"/>
                    <a:pt x="34" y="2715"/>
                    <a:pt x="111" y="2936"/>
                  </a:cubicBezTo>
                  <a:lnTo>
                    <a:pt x="183" y="3153"/>
                  </a:lnTo>
                  <a:cubicBezTo>
                    <a:pt x="202" y="3220"/>
                    <a:pt x="217" y="3287"/>
                    <a:pt x="217" y="3360"/>
                  </a:cubicBezTo>
                  <a:lnTo>
                    <a:pt x="217" y="3470"/>
                  </a:lnTo>
                  <a:lnTo>
                    <a:pt x="4547" y="3470"/>
                  </a:lnTo>
                  <a:lnTo>
                    <a:pt x="4547" y="3360"/>
                  </a:lnTo>
                  <a:cubicBezTo>
                    <a:pt x="4542" y="3287"/>
                    <a:pt x="4557" y="3220"/>
                    <a:pt x="4576" y="3153"/>
                  </a:cubicBezTo>
                  <a:lnTo>
                    <a:pt x="4648" y="2936"/>
                  </a:lnTo>
                  <a:cubicBezTo>
                    <a:pt x="4725" y="2715"/>
                    <a:pt x="4759" y="2484"/>
                    <a:pt x="4759" y="2253"/>
                  </a:cubicBezTo>
                  <a:lnTo>
                    <a:pt x="4759" y="439"/>
                  </a:lnTo>
                  <a:cubicBezTo>
                    <a:pt x="4759" y="198"/>
                    <a:pt x="4566" y="1"/>
                    <a:pt x="4326" y="1"/>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7" name="Google Shape;15587;p138"/>
            <p:cNvSpPr/>
            <p:nvPr/>
          </p:nvSpPr>
          <p:spPr>
            <a:xfrm>
              <a:off x="6725930" y="2998121"/>
              <a:ext cx="96570" cy="90905"/>
            </a:xfrm>
            <a:custGeom>
              <a:avLst/>
              <a:gdLst/>
              <a:ahLst/>
              <a:cxnLst/>
              <a:rect l="l" t="t" r="r" b="b"/>
              <a:pathLst>
                <a:path w="3682" h="3466" extrusionOk="0">
                  <a:moveTo>
                    <a:pt x="881" y="1"/>
                  </a:moveTo>
                  <a:cubicBezTo>
                    <a:pt x="395" y="1"/>
                    <a:pt x="1" y="395"/>
                    <a:pt x="1" y="881"/>
                  </a:cubicBezTo>
                  <a:cubicBezTo>
                    <a:pt x="1" y="1367"/>
                    <a:pt x="395" y="1762"/>
                    <a:pt x="881" y="1762"/>
                  </a:cubicBezTo>
                  <a:lnTo>
                    <a:pt x="1002" y="1762"/>
                  </a:lnTo>
                  <a:lnTo>
                    <a:pt x="1064" y="3465"/>
                  </a:lnTo>
                  <a:lnTo>
                    <a:pt x="3470" y="3465"/>
                  </a:lnTo>
                  <a:lnTo>
                    <a:pt x="3470" y="3355"/>
                  </a:lnTo>
                  <a:cubicBezTo>
                    <a:pt x="3465" y="3287"/>
                    <a:pt x="3480" y="3215"/>
                    <a:pt x="3499" y="3153"/>
                  </a:cubicBezTo>
                  <a:lnTo>
                    <a:pt x="3571" y="2936"/>
                  </a:lnTo>
                  <a:cubicBezTo>
                    <a:pt x="3648" y="2715"/>
                    <a:pt x="3682" y="2484"/>
                    <a:pt x="3682" y="2248"/>
                  </a:cubicBezTo>
                  <a:lnTo>
                    <a:pt x="3682" y="439"/>
                  </a:lnTo>
                  <a:cubicBezTo>
                    <a:pt x="3682" y="198"/>
                    <a:pt x="3489" y="1"/>
                    <a:pt x="3254"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8" name="Google Shape;15588;p138"/>
            <p:cNvSpPr/>
            <p:nvPr/>
          </p:nvSpPr>
          <p:spPr>
            <a:xfrm>
              <a:off x="6725930" y="3134425"/>
              <a:ext cx="68191" cy="51144"/>
            </a:xfrm>
            <a:custGeom>
              <a:avLst/>
              <a:gdLst/>
              <a:ahLst/>
              <a:cxnLst/>
              <a:rect l="l" t="t" r="r" b="b"/>
              <a:pathLst>
                <a:path w="2600" h="1950" extrusionOk="0">
                  <a:moveTo>
                    <a:pt x="1" y="1"/>
                  </a:moveTo>
                  <a:lnTo>
                    <a:pt x="1" y="1949"/>
                  </a:lnTo>
                  <a:lnTo>
                    <a:pt x="2599" y="1949"/>
                  </a:lnTo>
                  <a:lnTo>
                    <a:pt x="2599"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9" name="Google Shape;15589;p138"/>
            <p:cNvSpPr/>
            <p:nvPr/>
          </p:nvSpPr>
          <p:spPr>
            <a:xfrm>
              <a:off x="6725930" y="3134556"/>
              <a:ext cx="68191" cy="33965"/>
            </a:xfrm>
            <a:custGeom>
              <a:avLst/>
              <a:gdLst/>
              <a:ahLst/>
              <a:cxnLst/>
              <a:rect l="l" t="t" r="r" b="b"/>
              <a:pathLst>
                <a:path w="2600" h="1295" extrusionOk="0">
                  <a:moveTo>
                    <a:pt x="1" y="0"/>
                  </a:moveTo>
                  <a:lnTo>
                    <a:pt x="1" y="977"/>
                  </a:lnTo>
                  <a:cubicBezTo>
                    <a:pt x="407" y="1189"/>
                    <a:pt x="854" y="1295"/>
                    <a:pt x="1300" y="1295"/>
                  </a:cubicBezTo>
                  <a:cubicBezTo>
                    <a:pt x="1746" y="1295"/>
                    <a:pt x="2193" y="1189"/>
                    <a:pt x="2599" y="977"/>
                  </a:cubicBezTo>
                  <a:lnTo>
                    <a:pt x="2599"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0" name="Google Shape;15590;p138"/>
            <p:cNvSpPr/>
            <p:nvPr/>
          </p:nvSpPr>
          <p:spPr>
            <a:xfrm>
              <a:off x="6714573" y="3164770"/>
              <a:ext cx="45452" cy="40600"/>
            </a:xfrm>
            <a:custGeom>
              <a:avLst/>
              <a:gdLst/>
              <a:ahLst/>
              <a:cxnLst/>
              <a:rect l="l" t="t" r="r" b="b"/>
              <a:pathLst>
                <a:path w="1733" h="1548" extrusionOk="0">
                  <a:moveTo>
                    <a:pt x="388" y="0"/>
                  </a:moveTo>
                  <a:cubicBezTo>
                    <a:pt x="306" y="0"/>
                    <a:pt x="228" y="45"/>
                    <a:pt x="188" y="124"/>
                  </a:cubicBezTo>
                  <a:lnTo>
                    <a:pt x="1" y="518"/>
                  </a:lnTo>
                  <a:lnTo>
                    <a:pt x="718" y="1461"/>
                  </a:lnTo>
                  <a:cubicBezTo>
                    <a:pt x="762" y="1519"/>
                    <a:pt x="826" y="1548"/>
                    <a:pt x="891" y="1548"/>
                  </a:cubicBezTo>
                  <a:cubicBezTo>
                    <a:pt x="946" y="1548"/>
                    <a:pt x="1001" y="1527"/>
                    <a:pt x="1045" y="1485"/>
                  </a:cubicBezTo>
                  <a:lnTo>
                    <a:pt x="1733" y="792"/>
                  </a:lnTo>
                  <a:lnTo>
                    <a:pt x="501" y="32"/>
                  </a:lnTo>
                  <a:cubicBezTo>
                    <a:pt x="466" y="10"/>
                    <a:pt x="426" y="0"/>
                    <a:pt x="388" y="0"/>
                  </a:cubicBez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1" name="Google Shape;15591;p138"/>
            <p:cNvSpPr/>
            <p:nvPr/>
          </p:nvSpPr>
          <p:spPr>
            <a:xfrm>
              <a:off x="6760025" y="3164770"/>
              <a:ext cx="45452" cy="40600"/>
            </a:xfrm>
            <a:custGeom>
              <a:avLst/>
              <a:gdLst/>
              <a:ahLst/>
              <a:cxnLst/>
              <a:rect l="l" t="t" r="r" b="b"/>
              <a:pathLst>
                <a:path w="1733" h="1548" extrusionOk="0">
                  <a:moveTo>
                    <a:pt x="1350" y="0"/>
                  </a:moveTo>
                  <a:cubicBezTo>
                    <a:pt x="1311" y="0"/>
                    <a:pt x="1272" y="10"/>
                    <a:pt x="1237" y="32"/>
                  </a:cubicBezTo>
                  <a:lnTo>
                    <a:pt x="0" y="792"/>
                  </a:lnTo>
                  <a:lnTo>
                    <a:pt x="693" y="1485"/>
                  </a:lnTo>
                  <a:cubicBezTo>
                    <a:pt x="735" y="1527"/>
                    <a:pt x="790" y="1548"/>
                    <a:pt x="844" y="1548"/>
                  </a:cubicBezTo>
                  <a:cubicBezTo>
                    <a:pt x="909" y="1548"/>
                    <a:pt x="974" y="1519"/>
                    <a:pt x="1015" y="1461"/>
                  </a:cubicBezTo>
                  <a:lnTo>
                    <a:pt x="1732" y="518"/>
                  </a:lnTo>
                  <a:lnTo>
                    <a:pt x="1545" y="124"/>
                  </a:lnTo>
                  <a:cubicBezTo>
                    <a:pt x="1509" y="45"/>
                    <a:pt x="1431" y="0"/>
                    <a:pt x="1350" y="0"/>
                  </a:cubicBez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2" name="Google Shape;15592;p138"/>
            <p:cNvSpPr/>
            <p:nvPr/>
          </p:nvSpPr>
          <p:spPr>
            <a:xfrm>
              <a:off x="6703217" y="3044307"/>
              <a:ext cx="113749" cy="107192"/>
            </a:xfrm>
            <a:custGeom>
              <a:avLst/>
              <a:gdLst/>
              <a:ahLst/>
              <a:cxnLst/>
              <a:rect l="l" t="t" r="r" b="b"/>
              <a:pathLst>
                <a:path w="4337" h="4087" extrusionOk="0">
                  <a:moveTo>
                    <a:pt x="1845" y="0"/>
                  </a:moveTo>
                  <a:cubicBezTo>
                    <a:pt x="1166" y="0"/>
                    <a:pt x="650" y="193"/>
                    <a:pt x="650" y="193"/>
                  </a:cubicBezTo>
                  <a:lnTo>
                    <a:pt x="650" y="925"/>
                  </a:lnTo>
                  <a:cubicBezTo>
                    <a:pt x="650" y="1141"/>
                    <a:pt x="544" y="1343"/>
                    <a:pt x="362" y="1464"/>
                  </a:cubicBezTo>
                  <a:lnTo>
                    <a:pt x="1" y="1704"/>
                  </a:lnTo>
                  <a:lnTo>
                    <a:pt x="1" y="1921"/>
                  </a:lnTo>
                  <a:cubicBezTo>
                    <a:pt x="1" y="3119"/>
                    <a:pt x="973" y="4086"/>
                    <a:pt x="2166" y="4086"/>
                  </a:cubicBezTo>
                  <a:cubicBezTo>
                    <a:pt x="2169" y="4086"/>
                    <a:pt x="2172" y="4086"/>
                    <a:pt x="2175" y="4086"/>
                  </a:cubicBezTo>
                  <a:cubicBezTo>
                    <a:pt x="3369" y="4086"/>
                    <a:pt x="4331" y="3116"/>
                    <a:pt x="4336" y="1926"/>
                  </a:cubicBezTo>
                  <a:lnTo>
                    <a:pt x="4336" y="1709"/>
                  </a:lnTo>
                  <a:lnTo>
                    <a:pt x="3975" y="1469"/>
                  </a:lnTo>
                  <a:cubicBezTo>
                    <a:pt x="3792" y="1343"/>
                    <a:pt x="3682" y="1141"/>
                    <a:pt x="3682" y="925"/>
                  </a:cubicBezTo>
                  <a:lnTo>
                    <a:pt x="3682" y="627"/>
                  </a:lnTo>
                  <a:cubicBezTo>
                    <a:pt x="3091" y="134"/>
                    <a:pt x="2411" y="0"/>
                    <a:pt x="1845"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3" name="Google Shape;15593;p138"/>
            <p:cNvSpPr/>
            <p:nvPr/>
          </p:nvSpPr>
          <p:spPr>
            <a:xfrm>
              <a:off x="6703217" y="3044307"/>
              <a:ext cx="96570" cy="106798"/>
            </a:xfrm>
            <a:custGeom>
              <a:avLst/>
              <a:gdLst/>
              <a:ahLst/>
              <a:cxnLst/>
              <a:rect l="l" t="t" r="r" b="b"/>
              <a:pathLst>
                <a:path w="3682" h="4072" extrusionOk="0">
                  <a:moveTo>
                    <a:pt x="1845" y="0"/>
                  </a:moveTo>
                  <a:cubicBezTo>
                    <a:pt x="1166" y="0"/>
                    <a:pt x="650" y="193"/>
                    <a:pt x="650" y="193"/>
                  </a:cubicBezTo>
                  <a:lnTo>
                    <a:pt x="650" y="925"/>
                  </a:lnTo>
                  <a:cubicBezTo>
                    <a:pt x="650" y="1146"/>
                    <a:pt x="544" y="1348"/>
                    <a:pt x="362" y="1469"/>
                  </a:cubicBezTo>
                  <a:lnTo>
                    <a:pt x="1" y="1709"/>
                  </a:lnTo>
                  <a:lnTo>
                    <a:pt x="1" y="1926"/>
                  </a:lnTo>
                  <a:cubicBezTo>
                    <a:pt x="1" y="3018"/>
                    <a:pt x="819" y="3942"/>
                    <a:pt x="1906" y="4072"/>
                  </a:cubicBezTo>
                  <a:cubicBezTo>
                    <a:pt x="1516" y="3672"/>
                    <a:pt x="1305" y="3133"/>
                    <a:pt x="1305" y="2575"/>
                  </a:cubicBezTo>
                  <a:lnTo>
                    <a:pt x="1305" y="1141"/>
                  </a:lnTo>
                  <a:cubicBezTo>
                    <a:pt x="1305" y="925"/>
                    <a:pt x="1463" y="737"/>
                    <a:pt x="1680" y="713"/>
                  </a:cubicBezTo>
                  <a:cubicBezTo>
                    <a:pt x="1852" y="690"/>
                    <a:pt x="2071" y="671"/>
                    <a:pt x="2314" y="671"/>
                  </a:cubicBezTo>
                  <a:cubicBezTo>
                    <a:pt x="2738" y="671"/>
                    <a:pt x="3235" y="729"/>
                    <a:pt x="3682" y="925"/>
                  </a:cubicBezTo>
                  <a:lnTo>
                    <a:pt x="3682" y="627"/>
                  </a:lnTo>
                  <a:cubicBezTo>
                    <a:pt x="3091" y="134"/>
                    <a:pt x="2411" y="0"/>
                    <a:pt x="1845"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4" name="Google Shape;15594;p138"/>
            <p:cNvSpPr/>
            <p:nvPr/>
          </p:nvSpPr>
          <p:spPr>
            <a:xfrm>
              <a:off x="6714966" y="3041107"/>
              <a:ext cx="92976" cy="30503"/>
            </a:xfrm>
            <a:custGeom>
              <a:avLst/>
              <a:gdLst/>
              <a:ahLst/>
              <a:cxnLst/>
              <a:rect l="l" t="t" r="r" b="b"/>
              <a:pathLst>
                <a:path w="3545" h="1163" extrusionOk="0">
                  <a:moveTo>
                    <a:pt x="1403" y="0"/>
                  </a:moveTo>
                  <a:cubicBezTo>
                    <a:pt x="985" y="0"/>
                    <a:pt x="606" y="44"/>
                    <a:pt x="361" y="80"/>
                  </a:cubicBezTo>
                  <a:cubicBezTo>
                    <a:pt x="154" y="109"/>
                    <a:pt x="0" y="287"/>
                    <a:pt x="5" y="494"/>
                  </a:cubicBezTo>
                  <a:lnTo>
                    <a:pt x="5" y="960"/>
                  </a:lnTo>
                  <a:cubicBezTo>
                    <a:pt x="5" y="1095"/>
                    <a:pt x="106" y="1162"/>
                    <a:pt x="207" y="1162"/>
                  </a:cubicBezTo>
                  <a:cubicBezTo>
                    <a:pt x="308" y="1162"/>
                    <a:pt x="409" y="1095"/>
                    <a:pt x="409" y="960"/>
                  </a:cubicBezTo>
                  <a:lnTo>
                    <a:pt x="409" y="494"/>
                  </a:lnTo>
                  <a:cubicBezTo>
                    <a:pt x="409" y="489"/>
                    <a:pt x="414" y="479"/>
                    <a:pt x="419" y="479"/>
                  </a:cubicBezTo>
                  <a:cubicBezTo>
                    <a:pt x="737" y="430"/>
                    <a:pt x="1055" y="407"/>
                    <a:pt x="1375" y="407"/>
                  </a:cubicBezTo>
                  <a:cubicBezTo>
                    <a:pt x="1495" y="407"/>
                    <a:pt x="1616" y="410"/>
                    <a:pt x="1737" y="417"/>
                  </a:cubicBezTo>
                  <a:cubicBezTo>
                    <a:pt x="2368" y="460"/>
                    <a:pt x="2825" y="619"/>
                    <a:pt x="3094" y="888"/>
                  </a:cubicBezTo>
                  <a:cubicBezTo>
                    <a:pt x="3140" y="939"/>
                    <a:pt x="3193" y="960"/>
                    <a:pt x="3243" y="960"/>
                  </a:cubicBezTo>
                  <a:cubicBezTo>
                    <a:pt x="3404" y="960"/>
                    <a:pt x="3544" y="746"/>
                    <a:pt x="3383" y="599"/>
                  </a:cubicBezTo>
                  <a:cubicBezTo>
                    <a:pt x="2905" y="121"/>
                    <a:pt x="2099" y="0"/>
                    <a:pt x="14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5" name="Google Shape;15595;p138"/>
            <p:cNvSpPr/>
            <p:nvPr/>
          </p:nvSpPr>
          <p:spPr>
            <a:xfrm>
              <a:off x="6658158" y="2992954"/>
              <a:ext cx="203840" cy="266314"/>
            </a:xfrm>
            <a:custGeom>
              <a:avLst/>
              <a:gdLst/>
              <a:ahLst/>
              <a:cxnLst/>
              <a:rect l="l" t="t" r="r" b="b"/>
              <a:pathLst>
                <a:path w="7772" h="10154" extrusionOk="0">
                  <a:moveTo>
                    <a:pt x="6064" y="400"/>
                  </a:moveTo>
                  <a:lnTo>
                    <a:pt x="6064" y="2363"/>
                  </a:lnTo>
                  <a:cubicBezTo>
                    <a:pt x="6064" y="2662"/>
                    <a:pt x="5996" y="2950"/>
                    <a:pt x="5866" y="3215"/>
                  </a:cubicBezTo>
                  <a:cubicBezTo>
                    <a:pt x="5852" y="3244"/>
                    <a:pt x="5847" y="3273"/>
                    <a:pt x="5847" y="3301"/>
                  </a:cubicBezTo>
                  <a:lnTo>
                    <a:pt x="5847" y="3879"/>
                  </a:lnTo>
                  <a:cubicBezTo>
                    <a:pt x="5847" y="4969"/>
                    <a:pt x="4960" y="5842"/>
                    <a:pt x="3889" y="5842"/>
                  </a:cubicBezTo>
                  <a:cubicBezTo>
                    <a:pt x="3844" y="5842"/>
                    <a:pt x="3799" y="5840"/>
                    <a:pt x="3754" y="5837"/>
                  </a:cubicBezTo>
                  <a:cubicBezTo>
                    <a:pt x="2729" y="5775"/>
                    <a:pt x="1921" y="4880"/>
                    <a:pt x="1921" y="3807"/>
                  </a:cubicBezTo>
                  <a:lnTo>
                    <a:pt x="1926" y="3807"/>
                  </a:lnTo>
                  <a:lnTo>
                    <a:pt x="1926" y="3306"/>
                  </a:lnTo>
                  <a:cubicBezTo>
                    <a:pt x="1921" y="3273"/>
                    <a:pt x="1916" y="3244"/>
                    <a:pt x="1902" y="3215"/>
                  </a:cubicBezTo>
                  <a:cubicBezTo>
                    <a:pt x="1772" y="2950"/>
                    <a:pt x="1704" y="2662"/>
                    <a:pt x="1704" y="2363"/>
                  </a:cubicBezTo>
                  <a:lnTo>
                    <a:pt x="1704" y="1930"/>
                  </a:lnTo>
                  <a:cubicBezTo>
                    <a:pt x="1709" y="1088"/>
                    <a:pt x="2392" y="400"/>
                    <a:pt x="3239" y="400"/>
                  </a:cubicBezTo>
                  <a:close/>
                  <a:moveTo>
                    <a:pt x="2787" y="5972"/>
                  </a:moveTo>
                  <a:cubicBezTo>
                    <a:pt x="3076" y="6131"/>
                    <a:pt x="3398" y="6222"/>
                    <a:pt x="3730" y="6246"/>
                  </a:cubicBezTo>
                  <a:cubicBezTo>
                    <a:pt x="3783" y="6246"/>
                    <a:pt x="3836" y="6251"/>
                    <a:pt x="3889" y="6251"/>
                  </a:cubicBezTo>
                  <a:cubicBezTo>
                    <a:pt x="4269" y="6251"/>
                    <a:pt x="4644" y="6160"/>
                    <a:pt x="4981" y="5982"/>
                  </a:cubicBezTo>
                  <a:lnTo>
                    <a:pt x="4981" y="6352"/>
                  </a:lnTo>
                  <a:lnTo>
                    <a:pt x="3884" y="7103"/>
                  </a:lnTo>
                  <a:lnTo>
                    <a:pt x="2787" y="6352"/>
                  </a:lnTo>
                  <a:lnTo>
                    <a:pt x="2787" y="5972"/>
                  </a:lnTo>
                  <a:close/>
                  <a:moveTo>
                    <a:pt x="2614" y="6723"/>
                  </a:moveTo>
                  <a:lnTo>
                    <a:pt x="3566" y="7377"/>
                  </a:lnTo>
                  <a:lnTo>
                    <a:pt x="3061" y="7882"/>
                  </a:lnTo>
                  <a:cubicBezTo>
                    <a:pt x="3061" y="7887"/>
                    <a:pt x="3056" y="7887"/>
                    <a:pt x="3052" y="7887"/>
                  </a:cubicBezTo>
                  <a:cubicBezTo>
                    <a:pt x="3047" y="7887"/>
                    <a:pt x="3042" y="7882"/>
                    <a:pt x="3042" y="7882"/>
                  </a:cubicBezTo>
                  <a:lnTo>
                    <a:pt x="2412" y="6934"/>
                  </a:lnTo>
                  <a:lnTo>
                    <a:pt x="2614" y="6723"/>
                  </a:lnTo>
                  <a:close/>
                  <a:moveTo>
                    <a:pt x="5154" y="6723"/>
                  </a:moveTo>
                  <a:lnTo>
                    <a:pt x="5356" y="6939"/>
                  </a:lnTo>
                  <a:lnTo>
                    <a:pt x="4731" y="7882"/>
                  </a:lnTo>
                  <a:cubicBezTo>
                    <a:pt x="4726" y="7887"/>
                    <a:pt x="4721" y="7887"/>
                    <a:pt x="4716" y="7887"/>
                  </a:cubicBezTo>
                  <a:cubicBezTo>
                    <a:pt x="4716" y="7887"/>
                    <a:pt x="4712" y="7887"/>
                    <a:pt x="4707" y="7882"/>
                  </a:cubicBezTo>
                  <a:lnTo>
                    <a:pt x="4202" y="7377"/>
                  </a:lnTo>
                  <a:lnTo>
                    <a:pt x="5154" y="6723"/>
                  </a:lnTo>
                  <a:close/>
                  <a:moveTo>
                    <a:pt x="3239" y="1"/>
                  </a:moveTo>
                  <a:cubicBezTo>
                    <a:pt x="2166" y="1"/>
                    <a:pt x="1300" y="867"/>
                    <a:pt x="1300" y="1935"/>
                  </a:cubicBezTo>
                  <a:lnTo>
                    <a:pt x="1300" y="2368"/>
                  </a:lnTo>
                  <a:cubicBezTo>
                    <a:pt x="1300" y="2710"/>
                    <a:pt x="1377" y="3042"/>
                    <a:pt x="1517" y="3354"/>
                  </a:cubicBezTo>
                  <a:lnTo>
                    <a:pt x="1517" y="3812"/>
                  </a:lnTo>
                  <a:cubicBezTo>
                    <a:pt x="1517" y="4538"/>
                    <a:pt x="1834" y="5226"/>
                    <a:pt x="2383" y="5698"/>
                  </a:cubicBezTo>
                  <a:lnTo>
                    <a:pt x="2383" y="6381"/>
                  </a:lnTo>
                  <a:lnTo>
                    <a:pt x="2007" y="6776"/>
                  </a:lnTo>
                  <a:cubicBezTo>
                    <a:pt x="1969" y="6819"/>
                    <a:pt x="1945" y="6877"/>
                    <a:pt x="1950" y="6930"/>
                  </a:cubicBezTo>
                  <a:lnTo>
                    <a:pt x="703" y="7387"/>
                  </a:lnTo>
                  <a:cubicBezTo>
                    <a:pt x="285" y="7541"/>
                    <a:pt x="1" y="7940"/>
                    <a:pt x="1" y="8387"/>
                  </a:cubicBezTo>
                  <a:lnTo>
                    <a:pt x="1" y="9946"/>
                  </a:lnTo>
                  <a:cubicBezTo>
                    <a:pt x="1" y="10084"/>
                    <a:pt x="102" y="10152"/>
                    <a:pt x="203" y="10152"/>
                  </a:cubicBezTo>
                  <a:cubicBezTo>
                    <a:pt x="304" y="10152"/>
                    <a:pt x="405" y="10084"/>
                    <a:pt x="405" y="9946"/>
                  </a:cubicBezTo>
                  <a:lnTo>
                    <a:pt x="405" y="8387"/>
                  </a:lnTo>
                  <a:cubicBezTo>
                    <a:pt x="410" y="8113"/>
                    <a:pt x="583" y="7863"/>
                    <a:pt x="843" y="7767"/>
                  </a:cubicBezTo>
                  <a:lnTo>
                    <a:pt x="2157" y="7290"/>
                  </a:lnTo>
                  <a:lnTo>
                    <a:pt x="2705" y="8108"/>
                  </a:lnTo>
                  <a:cubicBezTo>
                    <a:pt x="2777" y="8214"/>
                    <a:pt x="2888" y="8282"/>
                    <a:pt x="3013" y="8291"/>
                  </a:cubicBezTo>
                  <a:lnTo>
                    <a:pt x="3056" y="8291"/>
                  </a:lnTo>
                  <a:cubicBezTo>
                    <a:pt x="3062" y="8291"/>
                    <a:pt x="3068" y="8292"/>
                    <a:pt x="3073" y="8292"/>
                  </a:cubicBezTo>
                  <a:cubicBezTo>
                    <a:pt x="3178" y="8292"/>
                    <a:pt x="3277" y="8249"/>
                    <a:pt x="3350" y="8171"/>
                  </a:cubicBezTo>
                  <a:lnTo>
                    <a:pt x="3687" y="7839"/>
                  </a:lnTo>
                  <a:lnTo>
                    <a:pt x="3687" y="9951"/>
                  </a:lnTo>
                  <a:cubicBezTo>
                    <a:pt x="3687" y="10086"/>
                    <a:pt x="3788" y="10153"/>
                    <a:pt x="3889" y="10153"/>
                  </a:cubicBezTo>
                  <a:cubicBezTo>
                    <a:pt x="3990" y="10153"/>
                    <a:pt x="4091" y="10086"/>
                    <a:pt x="4091" y="9951"/>
                  </a:cubicBezTo>
                  <a:lnTo>
                    <a:pt x="4091" y="7839"/>
                  </a:lnTo>
                  <a:lnTo>
                    <a:pt x="4423" y="8171"/>
                  </a:lnTo>
                  <a:cubicBezTo>
                    <a:pt x="4506" y="8254"/>
                    <a:pt x="4614" y="8295"/>
                    <a:pt x="4721" y="8295"/>
                  </a:cubicBezTo>
                  <a:cubicBezTo>
                    <a:pt x="4855" y="8295"/>
                    <a:pt x="4987" y="8231"/>
                    <a:pt x="5068" y="8108"/>
                  </a:cubicBezTo>
                  <a:lnTo>
                    <a:pt x="5616" y="7290"/>
                  </a:lnTo>
                  <a:lnTo>
                    <a:pt x="6930" y="7767"/>
                  </a:lnTo>
                  <a:cubicBezTo>
                    <a:pt x="7194" y="7863"/>
                    <a:pt x="7368" y="8113"/>
                    <a:pt x="7368" y="8392"/>
                  </a:cubicBezTo>
                  <a:lnTo>
                    <a:pt x="7368" y="9951"/>
                  </a:lnTo>
                  <a:cubicBezTo>
                    <a:pt x="7368" y="10086"/>
                    <a:pt x="7469" y="10153"/>
                    <a:pt x="7570" y="10153"/>
                  </a:cubicBezTo>
                  <a:cubicBezTo>
                    <a:pt x="7671" y="10153"/>
                    <a:pt x="7772" y="10086"/>
                    <a:pt x="7772" y="9951"/>
                  </a:cubicBezTo>
                  <a:lnTo>
                    <a:pt x="7772" y="8392"/>
                  </a:lnTo>
                  <a:cubicBezTo>
                    <a:pt x="7772" y="7940"/>
                    <a:pt x="7493" y="7536"/>
                    <a:pt x="7069" y="7382"/>
                  </a:cubicBezTo>
                  <a:lnTo>
                    <a:pt x="5823" y="6930"/>
                  </a:lnTo>
                  <a:cubicBezTo>
                    <a:pt x="5828" y="6872"/>
                    <a:pt x="5804" y="6814"/>
                    <a:pt x="5765" y="6776"/>
                  </a:cubicBezTo>
                  <a:lnTo>
                    <a:pt x="5390" y="6376"/>
                  </a:lnTo>
                  <a:lnTo>
                    <a:pt x="5390" y="5712"/>
                  </a:lnTo>
                  <a:cubicBezTo>
                    <a:pt x="5429" y="5678"/>
                    <a:pt x="5467" y="5645"/>
                    <a:pt x="5510" y="5611"/>
                  </a:cubicBezTo>
                  <a:cubicBezTo>
                    <a:pt x="5987" y="5159"/>
                    <a:pt x="6256" y="4533"/>
                    <a:pt x="6256" y="3879"/>
                  </a:cubicBezTo>
                  <a:lnTo>
                    <a:pt x="6256" y="3354"/>
                  </a:lnTo>
                  <a:cubicBezTo>
                    <a:pt x="6401" y="3042"/>
                    <a:pt x="6473" y="2710"/>
                    <a:pt x="6473" y="2368"/>
                  </a:cubicBezTo>
                  <a:lnTo>
                    <a:pt x="6473" y="203"/>
                  </a:lnTo>
                  <a:cubicBezTo>
                    <a:pt x="6473" y="92"/>
                    <a:pt x="6386" y="1"/>
                    <a:pt x="62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6" name="Google Shape;15596;p138"/>
            <p:cNvSpPr/>
            <p:nvPr/>
          </p:nvSpPr>
          <p:spPr>
            <a:xfrm>
              <a:off x="6817306" y="3225801"/>
              <a:ext cx="10622" cy="33335"/>
            </a:xfrm>
            <a:custGeom>
              <a:avLst/>
              <a:gdLst/>
              <a:ahLst/>
              <a:cxnLst/>
              <a:rect l="l" t="t" r="r" b="b"/>
              <a:pathLst>
                <a:path w="405" h="1271" extrusionOk="0">
                  <a:moveTo>
                    <a:pt x="203" y="0"/>
                  </a:moveTo>
                  <a:cubicBezTo>
                    <a:pt x="87" y="0"/>
                    <a:pt x="1" y="87"/>
                    <a:pt x="1" y="202"/>
                  </a:cubicBezTo>
                  <a:lnTo>
                    <a:pt x="1" y="1068"/>
                  </a:lnTo>
                  <a:cubicBezTo>
                    <a:pt x="1" y="1203"/>
                    <a:pt x="102" y="1271"/>
                    <a:pt x="203" y="1271"/>
                  </a:cubicBezTo>
                  <a:cubicBezTo>
                    <a:pt x="304" y="1271"/>
                    <a:pt x="405" y="1203"/>
                    <a:pt x="405" y="1068"/>
                  </a:cubicBezTo>
                  <a:lnTo>
                    <a:pt x="405" y="202"/>
                  </a:lnTo>
                  <a:cubicBezTo>
                    <a:pt x="405" y="87"/>
                    <a:pt x="313" y="0"/>
                    <a:pt x="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7" name="Google Shape;15597;p138"/>
            <p:cNvSpPr/>
            <p:nvPr/>
          </p:nvSpPr>
          <p:spPr>
            <a:xfrm>
              <a:off x="6851376" y="2953088"/>
              <a:ext cx="169639" cy="177062"/>
            </a:xfrm>
            <a:custGeom>
              <a:avLst/>
              <a:gdLst/>
              <a:ahLst/>
              <a:cxnLst/>
              <a:rect l="l" t="t" r="r" b="b"/>
              <a:pathLst>
                <a:path w="6468" h="6751" extrusionOk="0">
                  <a:moveTo>
                    <a:pt x="852" y="0"/>
                  </a:moveTo>
                  <a:cubicBezTo>
                    <a:pt x="381" y="0"/>
                    <a:pt x="1" y="380"/>
                    <a:pt x="1" y="852"/>
                  </a:cubicBezTo>
                  <a:lnTo>
                    <a:pt x="1" y="4316"/>
                  </a:lnTo>
                  <a:cubicBezTo>
                    <a:pt x="1" y="4788"/>
                    <a:pt x="381" y="5168"/>
                    <a:pt x="852" y="5168"/>
                  </a:cubicBezTo>
                  <a:lnTo>
                    <a:pt x="1242" y="5168"/>
                  </a:lnTo>
                  <a:lnTo>
                    <a:pt x="939" y="6361"/>
                  </a:lnTo>
                  <a:cubicBezTo>
                    <a:pt x="885" y="6575"/>
                    <a:pt x="1054" y="6750"/>
                    <a:pt x="1241" y="6750"/>
                  </a:cubicBezTo>
                  <a:cubicBezTo>
                    <a:pt x="1303" y="6750"/>
                    <a:pt x="1367" y="6731"/>
                    <a:pt x="1425" y="6688"/>
                  </a:cubicBezTo>
                  <a:lnTo>
                    <a:pt x="3508" y="5173"/>
                  </a:lnTo>
                  <a:lnTo>
                    <a:pt x="5616" y="5173"/>
                  </a:lnTo>
                  <a:cubicBezTo>
                    <a:pt x="6083" y="5173"/>
                    <a:pt x="6463" y="4793"/>
                    <a:pt x="6468" y="4321"/>
                  </a:cubicBezTo>
                  <a:lnTo>
                    <a:pt x="6468" y="852"/>
                  </a:lnTo>
                  <a:cubicBezTo>
                    <a:pt x="6463" y="380"/>
                    <a:pt x="6083" y="0"/>
                    <a:pt x="5616" y="0"/>
                  </a:cubicBezTo>
                  <a:lnTo>
                    <a:pt x="4533" y="0"/>
                  </a:lnTo>
                  <a:cubicBezTo>
                    <a:pt x="4259" y="0"/>
                    <a:pt x="4259" y="404"/>
                    <a:pt x="4533" y="404"/>
                  </a:cubicBezTo>
                  <a:lnTo>
                    <a:pt x="5616" y="404"/>
                  </a:lnTo>
                  <a:cubicBezTo>
                    <a:pt x="5861" y="404"/>
                    <a:pt x="6064" y="606"/>
                    <a:pt x="6064" y="852"/>
                  </a:cubicBezTo>
                  <a:lnTo>
                    <a:pt x="6064" y="4321"/>
                  </a:lnTo>
                  <a:cubicBezTo>
                    <a:pt x="6064" y="4566"/>
                    <a:pt x="5861" y="4769"/>
                    <a:pt x="5616" y="4769"/>
                  </a:cubicBezTo>
                  <a:lnTo>
                    <a:pt x="3451" y="4769"/>
                  </a:lnTo>
                  <a:cubicBezTo>
                    <a:pt x="3445" y="4768"/>
                    <a:pt x="3440" y="4768"/>
                    <a:pt x="3434" y="4768"/>
                  </a:cubicBezTo>
                  <a:cubicBezTo>
                    <a:pt x="3397" y="4768"/>
                    <a:pt x="3360" y="4782"/>
                    <a:pt x="3330" y="4807"/>
                  </a:cubicBezTo>
                  <a:lnTo>
                    <a:pt x="1396" y="6212"/>
                  </a:lnTo>
                  <a:lnTo>
                    <a:pt x="1396" y="6212"/>
                  </a:lnTo>
                  <a:lnTo>
                    <a:pt x="1699" y="5019"/>
                  </a:lnTo>
                  <a:cubicBezTo>
                    <a:pt x="1728" y="4889"/>
                    <a:pt x="1632" y="4769"/>
                    <a:pt x="1502" y="4769"/>
                  </a:cubicBezTo>
                  <a:lnTo>
                    <a:pt x="852" y="4769"/>
                  </a:lnTo>
                  <a:cubicBezTo>
                    <a:pt x="602" y="4769"/>
                    <a:pt x="405" y="4566"/>
                    <a:pt x="405" y="4321"/>
                  </a:cubicBezTo>
                  <a:lnTo>
                    <a:pt x="405" y="852"/>
                  </a:lnTo>
                  <a:cubicBezTo>
                    <a:pt x="405" y="606"/>
                    <a:pt x="602" y="404"/>
                    <a:pt x="852" y="404"/>
                  </a:cubicBezTo>
                  <a:lnTo>
                    <a:pt x="1935" y="404"/>
                  </a:lnTo>
                  <a:cubicBezTo>
                    <a:pt x="2204" y="404"/>
                    <a:pt x="2204" y="0"/>
                    <a:pt x="19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8" name="Google Shape;15598;p138"/>
            <p:cNvSpPr/>
            <p:nvPr/>
          </p:nvSpPr>
          <p:spPr>
            <a:xfrm>
              <a:off x="6919148" y="2918992"/>
              <a:ext cx="33729" cy="101500"/>
            </a:xfrm>
            <a:custGeom>
              <a:avLst/>
              <a:gdLst/>
              <a:ahLst/>
              <a:cxnLst/>
              <a:rect l="l" t="t" r="r" b="b"/>
              <a:pathLst>
                <a:path w="1286" h="3870" extrusionOk="0">
                  <a:moveTo>
                    <a:pt x="867" y="405"/>
                  </a:moveTo>
                  <a:lnTo>
                    <a:pt x="669" y="3465"/>
                  </a:lnTo>
                  <a:lnTo>
                    <a:pt x="621" y="3465"/>
                  </a:lnTo>
                  <a:lnTo>
                    <a:pt x="429" y="405"/>
                  </a:lnTo>
                  <a:close/>
                  <a:moveTo>
                    <a:pt x="212" y="1"/>
                  </a:moveTo>
                  <a:cubicBezTo>
                    <a:pt x="97" y="1"/>
                    <a:pt x="1" y="97"/>
                    <a:pt x="10" y="218"/>
                  </a:cubicBezTo>
                  <a:lnTo>
                    <a:pt x="227" y="3682"/>
                  </a:lnTo>
                  <a:cubicBezTo>
                    <a:pt x="232" y="3788"/>
                    <a:pt x="323" y="3870"/>
                    <a:pt x="429" y="3870"/>
                  </a:cubicBezTo>
                  <a:lnTo>
                    <a:pt x="862" y="3870"/>
                  </a:lnTo>
                  <a:cubicBezTo>
                    <a:pt x="968" y="3870"/>
                    <a:pt x="1054" y="3788"/>
                    <a:pt x="1064" y="3682"/>
                  </a:cubicBezTo>
                  <a:lnTo>
                    <a:pt x="1281" y="218"/>
                  </a:lnTo>
                  <a:cubicBezTo>
                    <a:pt x="1285" y="97"/>
                    <a:pt x="1194" y="1"/>
                    <a:pt x="10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9" name="Google Shape;15599;p138"/>
            <p:cNvSpPr/>
            <p:nvPr/>
          </p:nvSpPr>
          <p:spPr>
            <a:xfrm>
              <a:off x="6919410" y="3026945"/>
              <a:ext cx="39027" cy="33440"/>
            </a:xfrm>
            <a:custGeom>
              <a:avLst/>
              <a:gdLst/>
              <a:ahLst/>
              <a:cxnLst/>
              <a:rect l="l" t="t" r="r" b="b"/>
              <a:pathLst>
                <a:path w="1488" h="1275" extrusionOk="0">
                  <a:moveTo>
                    <a:pt x="635" y="403"/>
                  </a:moveTo>
                  <a:lnTo>
                    <a:pt x="635" y="408"/>
                  </a:lnTo>
                  <a:cubicBezTo>
                    <a:pt x="842" y="408"/>
                    <a:pt x="943" y="658"/>
                    <a:pt x="799" y="803"/>
                  </a:cubicBezTo>
                  <a:cubicBezTo>
                    <a:pt x="752" y="849"/>
                    <a:pt x="694" y="870"/>
                    <a:pt x="637" y="870"/>
                  </a:cubicBezTo>
                  <a:cubicBezTo>
                    <a:pt x="519" y="870"/>
                    <a:pt x="404" y="779"/>
                    <a:pt x="404" y="639"/>
                  </a:cubicBezTo>
                  <a:cubicBezTo>
                    <a:pt x="404" y="509"/>
                    <a:pt x="505" y="403"/>
                    <a:pt x="635" y="403"/>
                  </a:cubicBezTo>
                  <a:close/>
                  <a:moveTo>
                    <a:pt x="640" y="0"/>
                  </a:moveTo>
                  <a:cubicBezTo>
                    <a:pt x="314" y="0"/>
                    <a:pt x="0" y="254"/>
                    <a:pt x="0" y="639"/>
                  </a:cubicBezTo>
                  <a:cubicBezTo>
                    <a:pt x="0" y="990"/>
                    <a:pt x="284" y="1274"/>
                    <a:pt x="635" y="1274"/>
                  </a:cubicBezTo>
                  <a:cubicBezTo>
                    <a:pt x="1203" y="1274"/>
                    <a:pt x="1487" y="591"/>
                    <a:pt x="1083" y="187"/>
                  </a:cubicBezTo>
                  <a:cubicBezTo>
                    <a:pt x="954" y="58"/>
                    <a:pt x="796" y="0"/>
                    <a:pt x="6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00" name="Google Shape;15600;p138"/>
          <p:cNvGrpSpPr/>
          <p:nvPr/>
        </p:nvGrpSpPr>
        <p:grpSpPr>
          <a:xfrm>
            <a:off x="7972418" y="2723061"/>
            <a:ext cx="362726" cy="362857"/>
            <a:chOff x="7972418" y="2907636"/>
            <a:chExt cx="362726" cy="362857"/>
          </a:xfrm>
        </p:grpSpPr>
        <p:sp>
          <p:nvSpPr>
            <p:cNvPr id="15601" name="Google Shape;15601;p138"/>
            <p:cNvSpPr/>
            <p:nvPr/>
          </p:nvSpPr>
          <p:spPr>
            <a:xfrm>
              <a:off x="8158817" y="2930375"/>
              <a:ext cx="75352" cy="74591"/>
            </a:xfrm>
            <a:custGeom>
              <a:avLst/>
              <a:gdLst/>
              <a:ahLst/>
              <a:cxnLst/>
              <a:rect l="l" t="t" r="r" b="b"/>
              <a:pathLst>
                <a:path w="2873" h="2844" extrusionOk="0">
                  <a:moveTo>
                    <a:pt x="698" y="322"/>
                  </a:moveTo>
                  <a:cubicBezTo>
                    <a:pt x="794" y="322"/>
                    <a:pt x="875" y="398"/>
                    <a:pt x="876" y="498"/>
                  </a:cubicBezTo>
                  <a:lnTo>
                    <a:pt x="876" y="498"/>
                  </a:lnTo>
                  <a:cubicBezTo>
                    <a:pt x="875" y="593"/>
                    <a:pt x="793" y="674"/>
                    <a:pt x="698" y="674"/>
                  </a:cubicBezTo>
                  <a:lnTo>
                    <a:pt x="549" y="674"/>
                  </a:lnTo>
                  <a:cubicBezTo>
                    <a:pt x="313" y="674"/>
                    <a:pt x="313" y="322"/>
                    <a:pt x="549" y="322"/>
                  </a:cubicBezTo>
                  <a:close/>
                  <a:moveTo>
                    <a:pt x="1444" y="322"/>
                  </a:moveTo>
                  <a:cubicBezTo>
                    <a:pt x="1544" y="322"/>
                    <a:pt x="1621" y="398"/>
                    <a:pt x="1622" y="498"/>
                  </a:cubicBezTo>
                  <a:lnTo>
                    <a:pt x="1622" y="498"/>
                  </a:lnTo>
                  <a:cubicBezTo>
                    <a:pt x="1621" y="593"/>
                    <a:pt x="1544" y="674"/>
                    <a:pt x="1444" y="674"/>
                  </a:cubicBezTo>
                  <a:lnTo>
                    <a:pt x="1295" y="674"/>
                  </a:lnTo>
                  <a:cubicBezTo>
                    <a:pt x="1059" y="674"/>
                    <a:pt x="1059" y="322"/>
                    <a:pt x="1295" y="322"/>
                  </a:cubicBezTo>
                  <a:close/>
                  <a:moveTo>
                    <a:pt x="0" y="0"/>
                  </a:moveTo>
                  <a:lnTo>
                    <a:pt x="0" y="2844"/>
                  </a:lnTo>
                  <a:lnTo>
                    <a:pt x="2060" y="2844"/>
                  </a:lnTo>
                  <a:lnTo>
                    <a:pt x="2031" y="2781"/>
                  </a:lnTo>
                  <a:cubicBezTo>
                    <a:pt x="1988" y="2695"/>
                    <a:pt x="1939" y="2613"/>
                    <a:pt x="1882" y="2536"/>
                  </a:cubicBezTo>
                  <a:cubicBezTo>
                    <a:pt x="1319" y="1761"/>
                    <a:pt x="1733" y="1391"/>
                    <a:pt x="1752" y="1376"/>
                  </a:cubicBezTo>
                  <a:lnTo>
                    <a:pt x="1757" y="1376"/>
                  </a:lnTo>
                  <a:cubicBezTo>
                    <a:pt x="1867" y="1280"/>
                    <a:pt x="2016" y="1227"/>
                    <a:pt x="2166" y="1222"/>
                  </a:cubicBezTo>
                  <a:cubicBezTo>
                    <a:pt x="2209" y="1222"/>
                    <a:pt x="2252" y="1227"/>
                    <a:pt x="2296" y="1237"/>
                  </a:cubicBezTo>
                  <a:cubicBezTo>
                    <a:pt x="2459" y="1275"/>
                    <a:pt x="2623" y="1376"/>
                    <a:pt x="2786" y="1540"/>
                  </a:cubicBezTo>
                  <a:lnTo>
                    <a:pt x="2859" y="1617"/>
                  </a:lnTo>
                  <a:lnTo>
                    <a:pt x="2859" y="140"/>
                  </a:lnTo>
                  <a:cubicBezTo>
                    <a:pt x="2859" y="111"/>
                    <a:pt x="2863" y="82"/>
                    <a:pt x="2868" y="53"/>
                  </a:cubicBezTo>
                  <a:lnTo>
                    <a:pt x="2873" y="0"/>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2" name="Google Shape;15602;p138"/>
            <p:cNvSpPr/>
            <p:nvPr/>
          </p:nvSpPr>
          <p:spPr>
            <a:xfrm>
              <a:off x="7994239" y="3008480"/>
              <a:ext cx="74486" cy="75614"/>
            </a:xfrm>
            <a:custGeom>
              <a:avLst/>
              <a:gdLst/>
              <a:ahLst/>
              <a:cxnLst/>
              <a:rect l="l" t="t" r="r" b="b"/>
              <a:pathLst>
                <a:path w="2840" h="2883" extrusionOk="0">
                  <a:moveTo>
                    <a:pt x="494" y="1253"/>
                  </a:moveTo>
                  <a:cubicBezTo>
                    <a:pt x="582" y="1253"/>
                    <a:pt x="670" y="1312"/>
                    <a:pt x="670" y="1430"/>
                  </a:cubicBezTo>
                  <a:lnTo>
                    <a:pt x="670" y="1584"/>
                  </a:lnTo>
                  <a:cubicBezTo>
                    <a:pt x="670" y="1680"/>
                    <a:pt x="593" y="1757"/>
                    <a:pt x="492" y="1757"/>
                  </a:cubicBezTo>
                  <a:cubicBezTo>
                    <a:pt x="395" y="1757"/>
                    <a:pt x="318" y="1680"/>
                    <a:pt x="318" y="1584"/>
                  </a:cubicBezTo>
                  <a:lnTo>
                    <a:pt x="318" y="1430"/>
                  </a:lnTo>
                  <a:cubicBezTo>
                    <a:pt x="318" y="1312"/>
                    <a:pt x="406" y="1253"/>
                    <a:pt x="494" y="1253"/>
                  </a:cubicBezTo>
                  <a:close/>
                  <a:moveTo>
                    <a:pt x="492" y="2002"/>
                  </a:moveTo>
                  <a:cubicBezTo>
                    <a:pt x="593" y="2002"/>
                    <a:pt x="670" y="2079"/>
                    <a:pt x="670" y="2180"/>
                  </a:cubicBezTo>
                  <a:lnTo>
                    <a:pt x="670" y="2329"/>
                  </a:lnTo>
                  <a:cubicBezTo>
                    <a:pt x="670" y="2447"/>
                    <a:pt x="582" y="2506"/>
                    <a:pt x="494" y="2506"/>
                  </a:cubicBezTo>
                  <a:cubicBezTo>
                    <a:pt x="406" y="2506"/>
                    <a:pt x="318" y="2447"/>
                    <a:pt x="318" y="2329"/>
                  </a:cubicBezTo>
                  <a:lnTo>
                    <a:pt x="318" y="2180"/>
                  </a:lnTo>
                  <a:cubicBezTo>
                    <a:pt x="318" y="2079"/>
                    <a:pt x="395" y="2002"/>
                    <a:pt x="492" y="2002"/>
                  </a:cubicBezTo>
                  <a:close/>
                  <a:moveTo>
                    <a:pt x="1" y="0"/>
                  </a:moveTo>
                  <a:lnTo>
                    <a:pt x="1" y="2883"/>
                  </a:lnTo>
                  <a:lnTo>
                    <a:pt x="2840" y="2883"/>
                  </a:lnTo>
                  <a:lnTo>
                    <a:pt x="2840" y="814"/>
                  </a:lnTo>
                  <a:lnTo>
                    <a:pt x="2777" y="843"/>
                  </a:lnTo>
                  <a:cubicBezTo>
                    <a:pt x="2691" y="886"/>
                    <a:pt x="2604" y="934"/>
                    <a:pt x="2527" y="997"/>
                  </a:cubicBezTo>
                  <a:cubicBezTo>
                    <a:pt x="2262" y="1189"/>
                    <a:pt x="2012" y="1290"/>
                    <a:pt x="1791" y="1290"/>
                  </a:cubicBezTo>
                  <a:cubicBezTo>
                    <a:pt x="1785" y="1290"/>
                    <a:pt x="1779" y="1290"/>
                    <a:pt x="1772" y="1290"/>
                  </a:cubicBezTo>
                  <a:cubicBezTo>
                    <a:pt x="1621" y="1290"/>
                    <a:pt x="1479" y="1233"/>
                    <a:pt x="1372" y="1126"/>
                  </a:cubicBezTo>
                  <a:lnTo>
                    <a:pt x="1372" y="1122"/>
                  </a:lnTo>
                  <a:cubicBezTo>
                    <a:pt x="1242" y="972"/>
                    <a:pt x="1189" y="770"/>
                    <a:pt x="1228" y="578"/>
                  </a:cubicBezTo>
                  <a:cubicBezTo>
                    <a:pt x="1266" y="419"/>
                    <a:pt x="1367" y="256"/>
                    <a:pt x="1531" y="92"/>
                  </a:cubicBezTo>
                  <a:lnTo>
                    <a:pt x="1608" y="15"/>
                  </a:lnTo>
                  <a:lnTo>
                    <a:pt x="136" y="15"/>
                  </a:lnTo>
                  <a:cubicBezTo>
                    <a:pt x="107" y="15"/>
                    <a:pt x="78" y="15"/>
                    <a:pt x="49" y="10"/>
                  </a:cubicBezTo>
                  <a:lnTo>
                    <a:pt x="1" y="0"/>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3" name="Google Shape;15603;p138"/>
            <p:cNvSpPr/>
            <p:nvPr/>
          </p:nvSpPr>
          <p:spPr>
            <a:xfrm>
              <a:off x="8237814" y="3095057"/>
              <a:ext cx="79023" cy="75483"/>
            </a:xfrm>
            <a:custGeom>
              <a:avLst/>
              <a:gdLst/>
              <a:ahLst/>
              <a:cxnLst/>
              <a:rect l="l" t="t" r="r" b="b"/>
              <a:pathLst>
                <a:path w="3013" h="2878" extrusionOk="0">
                  <a:moveTo>
                    <a:pt x="2346" y="372"/>
                  </a:moveTo>
                  <a:cubicBezTo>
                    <a:pt x="2434" y="372"/>
                    <a:pt x="2522" y="431"/>
                    <a:pt x="2522" y="549"/>
                  </a:cubicBezTo>
                  <a:lnTo>
                    <a:pt x="2522" y="703"/>
                  </a:lnTo>
                  <a:cubicBezTo>
                    <a:pt x="2517" y="799"/>
                    <a:pt x="2440" y="876"/>
                    <a:pt x="2344" y="876"/>
                  </a:cubicBezTo>
                  <a:cubicBezTo>
                    <a:pt x="2248" y="876"/>
                    <a:pt x="2171" y="799"/>
                    <a:pt x="2171" y="703"/>
                  </a:cubicBezTo>
                  <a:lnTo>
                    <a:pt x="2171" y="549"/>
                  </a:lnTo>
                  <a:cubicBezTo>
                    <a:pt x="2171" y="431"/>
                    <a:pt x="2258" y="372"/>
                    <a:pt x="2346" y="372"/>
                  </a:cubicBezTo>
                  <a:close/>
                  <a:moveTo>
                    <a:pt x="2344" y="1117"/>
                  </a:moveTo>
                  <a:lnTo>
                    <a:pt x="2344" y="1121"/>
                  </a:lnTo>
                  <a:cubicBezTo>
                    <a:pt x="2440" y="1121"/>
                    <a:pt x="2522" y="1198"/>
                    <a:pt x="2522" y="1300"/>
                  </a:cubicBezTo>
                  <a:lnTo>
                    <a:pt x="2522" y="1444"/>
                  </a:lnTo>
                  <a:cubicBezTo>
                    <a:pt x="2522" y="1562"/>
                    <a:pt x="2434" y="1621"/>
                    <a:pt x="2346" y="1621"/>
                  </a:cubicBezTo>
                  <a:cubicBezTo>
                    <a:pt x="2258" y="1621"/>
                    <a:pt x="2171" y="1562"/>
                    <a:pt x="2171" y="1444"/>
                  </a:cubicBezTo>
                  <a:lnTo>
                    <a:pt x="2171" y="1295"/>
                  </a:lnTo>
                  <a:cubicBezTo>
                    <a:pt x="2171" y="1198"/>
                    <a:pt x="2248" y="1121"/>
                    <a:pt x="2344" y="1117"/>
                  </a:cubicBezTo>
                  <a:close/>
                  <a:moveTo>
                    <a:pt x="0" y="0"/>
                  </a:moveTo>
                  <a:lnTo>
                    <a:pt x="0" y="2065"/>
                  </a:lnTo>
                  <a:lnTo>
                    <a:pt x="58" y="2036"/>
                  </a:lnTo>
                  <a:cubicBezTo>
                    <a:pt x="145" y="1992"/>
                    <a:pt x="227" y="1939"/>
                    <a:pt x="308" y="1887"/>
                  </a:cubicBezTo>
                  <a:cubicBezTo>
                    <a:pt x="573" y="1689"/>
                    <a:pt x="823" y="1588"/>
                    <a:pt x="1045" y="1588"/>
                  </a:cubicBezTo>
                  <a:cubicBezTo>
                    <a:pt x="1051" y="1588"/>
                    <a:pt x="1057" y="1588"/>
                    <a:pt x="1062" y="1588"/>
                  </a:cubicBezTo>
                  <a:cubicBezTo>
                    <a:pt x="1210" y="1588"/>
                    <a:pt x="1357" y="1645"/>
                    <a:pt x="1463" y="1752"/>
                  </a:cubicBezTo>
                  <a:lnTo>
                    <a:pt x="1463" y="1757"/>
                  </a:lnTo>
                  <a:cubicBezTo>
                    <a:pt x="1593" y="1906"/>
                    <a:pt x="1646" y="2108"/>
                    <a:pt x="1603" y="2300"/>
                  </a:cubicBezTo>
                  <a:cubicBezTo>
                    <a:pt x="1569" y="2459"/>
                    <a:pt x="1468" y="2628"/>
                    <a:pt x="1304" y="2786"/>
                  </a:cubicBezTo>
                  <a:lnTo>
                    <a:pt x="1227" y="2863"/>
                  </a:lnTo>
                  <a:lnTo>
                    <a:pt x="2873" y="2863"/>
                  </a:lnTo>
                  <a:cubicBezTo>
                    <a:pt x="2902" y="2863"/>
                    <a:pt x="2931" y="2863"/>
                    <a:pt x="2960" y="2868"/>
                  </a:cubicBezTo>
                  <a:lnTo>
                    <a:pt x="3013" y="2878"/>
                  </a:lnTo>
                  <a:lnTo>
                    <a:pt x="3013" y="0"/>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4" name="Google Shape;15604;p138"/>
            <p:cNvSpPr/>
            <p:nvPr/>
          </p:nvSpPr>
          <p:spPr>
            <a:xfrm>
              <a:off x="8072240" y="3173923"/>
              <a:ext cx="75483" cy="79155"/>
            </a:xfrm>
            <a:custGeom>
              <a:avLst/>
              <a:gdLst/>
              <a:ahLst/>
              <a:cxnLst/>
              <a:rect l="l" t="t" r="r" b="b"/>
              <a:pathLst>
                <a:path w="2878" h="3018" extrusionOk="0">
                  <a:moveTo>
                    <a:pt x="1579" y="2171"/>
                  </a:moveTo>
                  <a:cubicBezTo>
                    <a:pt x="1815" y="2171"/>
                    <a:pt x="1815" y="2522"/>
                    <a:pt x="1579" y="2522"/>
                  </a:cubicBezTo>
                  <a:lnTo>
                    <a:pt x="1430" y="2522"/>
                  </a:lnTo>
                  <a:cubicBezTo>
                    <a:pt x="1333" y="2522"/>
                    <a:pt x="1252" y="2445"/>
                    <a:pt x="1252" y="2349"/>
                  </a:cubicBezTo>
                  <a:cubicBezTo>
                    <a:pt x="1252" y="2253"/>
                    <a:pt x="1333" y="2171"/>
                    <a:pt x="1430" y="2171"/>
                  </a:cubicBezTo>
                  <a:close/>
                  <a:moveTo>
                    <a:pt x="2329" y="2171"/>
                  </a:moveTo>
                  <a:cubicBezTo>
                    <a:pt x="2560" y="2171"/>
                    <a:pt x="2560" y="2522"/>
                    <a:pt x="2329" y="2522"/>
                  </a:cubicBezTo>
                  <a:lnTo>
                    <a:pt x="2175" y="2522"/>
                  </a:lnTo>
                  <a:cubicBezTo>
                    <a:pt x="2079" y="2522"/>
                    <a:pt x="2002" y="2445"/>
                    <a:pt x="2002" y="2349"/>
                  </a:cubicBezTo>
                  <a:cubicBezTo>
                    <a:pt x="2002" y="2253"/>
                    <a:pt x="2079" y="2171"/>
                    <a:pt x="2175" y="2171"/>
                  </a:cubicBezTo>
                  <a:close/>
                  <a:moveTo>
                    <a:pt x="814" y="1"/>
                  </a:moveTo>
                  <a:lnTo>
                    <a:pt x="843" y="68"/>
                  </a:lnTo>
                  <a:cubicBezTo>
                    <a:pt x="886" y="155"/>
                    <a:pt x="934" y="236"/>
                    <a:pt x="992" y="313"/>
                  </a:cubicBezTo>
                  <a:cubicBezTo>
                    <a:pt x="1555" y="1088"/>
                    <a:pt x="1141" y="1459"/>
                    <a:pt x="1122" y="1473"/>
                  </a:cubicBezTo>
                  <a:lnTo>
                    <a:pt x="1117" y="1473"/>
                  </a:lnTo>
                  <a:cubicBezTo>
                    <a:pt x="1006" y="1569"/>
                    <a:pt x="862" y="1622"/>
                    <a:pt x="708" y="1627"/>
                  </a:cubicBezTo>
                  <a:cubicBezTo>
                    <a:pt x="665" y="1627"/>
                    <a:pt x="621" y="1622"/>
                    <a:pt x="578" y="1613"/>
                  </a:cubicBezTo>
                  <a:cubicBezTo>
                    <a:pt x="414" y="1579"/>
                    <a:pt x="251" y="1478"/>
                    <a:pt x="92" y="1309"/>
                  </a:cubicBezTo>
                  <a:lnTo>
                    <a:pt x="15" y="1232"/>
                  </a:lnTo>
                  <a:lnTo>
                    <a:pt x="15" y="2883"/>
                  </a:lnTo>
                  <a:cubicBezTo>
                    <a:pt x="15" y="2912"/>
                    <a:pt x="10" y="2941"/>
                    <a:pt x="5" y="2970"/>
                  </a:cubicBezTo>
                  <a:lnTo>
                    <a:pt x="0" y="3018"/>
                  </a:lnTo>
                  <a:lnTo>
                    <a:pt x="2878" y="3018"/>
                  </a:lnTo>
                  <a:lnTo>
                    <a:pt x="2878" y="1"/>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5" name="Google Shape;15605;p138"/>
            <p:cNvSpPr/>
            <p:nvPr/>
          </p:nvSpPr>
          <p:spPr>
            <a:xfrm>
              <a:off x="8208780" y="2918494"/>
              <a:ext cx="108320" cy="141996"/>
            </a:xfrm>
            <a:custGeom>
              <a:avLst/>
              <a:gdLst/>
              <a:ahLst/>
              <a:cxnLst/>
              <a:rect l="l" t="t" r="r" b="b"/>
              <a:pathLst>
                <a:path w="4130" h="5414" extrusionOk="0">
                  <a:moveTo>
                    <a:pt x="2310" y="1"/>
                  </a:moveTo>
                  <a:cubicBezTo>
                    <a:pt x="2195" y="1"/>
                    <a:pt x="2099" y="97"/>
                    <a:pt x="2099" y="212"/>
                  </a:cubicBezTo>
                  <a:lnTo>
                    <a:pt x="2099" y="2469"/>
                  </a:lnTo>
                  <a:cubicBezTo>
                    <a:pt x="2099" y="2585"/>
                    <a:pt x="2011" y="2642"/>
                    <a:pt x="1923" y="2642"/>
                  </a:cubicBezTo>
                  <a:cubicBezTo>
                    <a:pt x="1835" y="2642"/>
                    <a:pt x="1747" y="2585"/>
                    <a:pt x="1747" y="2469"/>
                  </a:cubicBezTo>
                  <a:lnTo>
                    <a:pt x="1747" y="593"/>
                  </a:lnTo>
                  <a:cubicBezTo>
                    <a:pt x="1747" y="472"/>
                    <a:pt x="1651" y="381"/>
                    <a:pt x="1536" y="381"/>
                  </a:cubicBezTo>
                  <a:lnTo>
                    <a:pt x="1516" y="381"/>
                  </a:lnTo>
                  <a:cubicBezTo>
                    <a:pt x="1514" y="381"/>
                    <a:pt x="1511" y="381"/>
                    <a:pt x="1508" y="381"/>
                  </a:cubicBezTo>
                  <a:cubicBezTo>
                    <a:pt x="1396" y="381"/>
                    <a:pt x="1305" y="475"/>
                    <a:pt x="1305" y="593"/>
                  </a:cubicBezTo>
                  <a:lnTo>
                    <a:pt x="1305" y="2614"/>
                  </a:lnTo>
                  <a:lnTo>
                    <a:pt x="1305" y="2618"/>
                  </a:lnTo>
                  <a:lnTo>
                    <a:pt x="1305" y="2628"/>
                  </a:lnTo>
                  <a:cubicBezTo>
                    <a:pt x="1314" y="2745"/>
                    <a:pt x="1221" y="2817"/>
                    <a:pt x="1128" y="2817"/>
                  </a:cubicBezTo>
                  <a:cubicBezTo>
                    <a:pt x="1067" y="2817"/>
                    <a:pt x="1007" y="2787"/>
                    <a:pt x="973" y="2719"/>
                  </a:cubicBezTo>
                  <a:cubicBezTo>
                    <a:pt x="848" y="2474"/>
                    <a:pt x="569" y="2084"/>
                    <a:pt x="318" y="2031"/>
                  </a:cubicBezTo>
                  <a:cubicBezTo>
                    <a:pt x="299" y="2026"/>
                    <a:pt x="280" y="2022"/>
                    <a:pt x="261" y="2022"/>
                  </a:cubicBezTo>
                  <a:cubicBezTo>
                    <a:pt x="193" y="2022"/>
                    <a:pt x="131" y="2046"/>
                    <a:pt x="78" y="2089"/>
                  </a:cubicBezTo>
                  <a:lnTo>
                    <a:pt x="73" y="2099"/>
                  </a:lnTo>
                  <a:cubicBezTo>
                    <a:pt x="1" y="2190"/>
                    <a:pt x="1" y="2426"/>
                    <a:pt x="261" y="2777"/>
                  </a:cubicBezTo>
                  <a:cubicBezTo>
                    <a:pt x="443" y="3027"/>
                    <a:pt x="564" y="3326"/>
                    <a:pt x="607" y="3634"/>
                  </a:cubicBezTo>
                  <a:cubicBezTo>
                    <a:pt x="665" y="3966"/>
                    <a:pt x="713" y="4230"/>
                    <a:pt x="1343" y="4707"/>
                  </a:cubicBezTo>
                  <a:cubicBezTo>
                    <a:pt x="1387" y="4735"/>
                    <a:pt x="1411" y="4788"/>
                    <a:pt x="1411" y="4846"/>
                  </a:cubicBezTo>
                  <a:lnTo>
                    <a:pt x="1411" y="5414"/>
                  </a:lnTo>
                  <a:lnTo>
                    <a:pt x="3590" y="5414"/>
                  </a:lnTo>
                  <a:lnTo>
                    <a:pt x="3590" y="4581"/>
                  </a:lnTo>
                  <a:cubicBezTo>
                    <a:pt x="3590" y="4519"/>
                    <a:pt x="3624" y="4461"/>
                    <a:pt x="3677" y="4428"/>
                  </a:cubicBezTo>
                  <a:cubicBezTo>
                    <a:pt x="4023" y="4225"/>
                    <a:pt x="4129" y="3225"/>
                    <a:pt x="4120" y="2642"/>
                  </a:cubicBezTo>
                  <a:lnTo>
                    <a:pt x="4120" y="1521"/>
                  </a:lnTo>
                  <a:cubicBezTo>
                    <a:pt x="4120" y="1406"/>
                    <a:pt x="4023" y="1310"/>
                    <a:pt x="3903" y="1310"/>
                  </a:cubicBezTo>
                  <a:lnTo>
                    <a:pt x="3889" y="1310"/>
                  </a:lnTo>
                  <a:cubicBezTo>
                    <a:pt x="3773" y="1310"/>
                    <a:pt x="3677" y="1406"/>
                    <a:pt x="3677" y="1521"/>
                  </a:cubicBezTo>
                  <a:lnTo>
                    <a:pt x="3677" y="2469"/>
                  </a:lnTo>
                  <a:cubicBezTo>
                    <a:pt x="3677" y="2585"/>
                    <a:pt x="3589" y="2642"/>
                    <a:pt x="3501" y="2642"/>
                  </a:cubicBezTo>
                  <a:cubicBezTo>
                    <a:pt x="3414" y="2642"/>
                    <a:pt x="3326" y="2585"/>
                    <a:pt x="3326" y="2469"/>
                  </a:cubicBezTo>
                  <a:lnTo>
                    <a:pt x="3326" y="593"/>
                  </a:lnTo>
                  <a:cubicBezTo>
                    <a:pt x="3326" y="472"/>
                    <a:pt x="3229" y="381"/>
                    <a:pt x="3114" y="381"/>
                  </a:cubicBezTo>
                  <a:lnTo>
                    <a:pt x="3095" y="381"/>
                  </a:lnTo>
                  <a:cubicBezTo>
                    <a:pt x="2994" y="381"/>
                    <a:pt x="2907" y="448"/>
                    <a:pt x="2888" y="549"/>
                  </a:cubicBezTo>
                  <a:lnTo>
                    <a:pt x="2888" y="881"/>
                  </a:lnTo>
                  <a:cubicBezTo>
                    <a:pt x="2888" y="891"/>
                    <a:pt x="2888" y="901"/>
                    <a:pt x="2888" y="915"/>
                  </a:cubicBezTo>
                  <a:lnTo>
                    <a:pt x="2888" y="934"/>
                  </a:lnTo>
                  <a:cubicBezTo>
                    <a:pt x="2888" y="944"/>
                    <a:pt x="2888" y="953"/>
                    <a:pt x="2888" y="963"/>
                  </a:cubicBezTo>
                  <a:lnTo>
                    <a:pt x="2888" y="2469"/>
                  </a:lnTo>
                  <a:cubicBezTo>
                    <a:pt x="2888" y="2585"/>
                    <a:pt x="2800" y="2642"/>
                    <a:pt x="2712" y="2642"/>
                  </a:cubicBezTo>
                  <a:cubicBezTo>
                    <a:pt x="2624" y="2642"/>
                    <a:pt x="2537" y="2585"/>
                    <a:pt x="2537" y="2469"/>
                  </a:cubicBezTo>
                  <a:lnTo>
                    <a:pt x="2537" y="1103"/>
                  </a:lnTo>
                  <a:cubicBezTo>
                    <a:pt x="2537" y="1093"/>
                    <a:pt x="2537" y="1083"/>
                    <a:pt x="2537" y="1074"/>
                  </a:cubicBezTo>
                  <a:lnTo>
                    <a:pt x="2537" y="593"/>
                  </a:lnTo>
                  <a:cubicBezTo>
                    <a:pt x="2537" y="573"/>
                    <a:pt x="2537" y="549"/>
                    <a:pt x="2541" y="530"/>
                  </a:cubicBezTo>
                  <a:lnTo>
                    <a:pt x="2541" y="212"/>
                  </a:lnTo>
                  <a:cubicBezTo>
                    <a:pt x="2541" y="97"/>
                    <a:pt x="2445" y="1"/>
                    <a:pt x="2325"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6" name="Google Shape;15606;p138"/>
            <p:cNvSpPr/>
            <p:nvPr/>
          </p:nvSpPr>
          <p:spPr>
            <a:xfrm>
              <a:off x="7989334" y="3118531"/>
              <a:ext cx="108424" cy="141996"/>
            </a:xfrm>
            <a:custGeom>
              <a:avLst/>
              <a:gdLst/>
              <a:ahLst/>
              <a:cxnLst/>
              <a:rect l="l" t="t" r="r" b="b"/>
              <a:pathLst>
                <a:path w="4134" h="5414" extrusionOk="0">
                  <a:moveTo>
                    <a:pt x="539" y="0"/>
                  </a:moveTo>
                  <a:lnTo>
                    <a:pt x="539" y="833"/>
                  </a:lnTo>
                  <a:cubicBezTo>
                    <a:pt x="539" y="895"/>
                    <a:pt x="505" y="953"/>
                    <a:pt x="452" y="982"/>
                  </a:cubicBezTo>
                  <a:cubicBezTo>
                    <a:pt x="111" y="1189"/>
                    <a:pt x="0" y="2185"/>
                    <a:pt x="10" y="2772"/>
                  </a:cubicBezTo>
                  <a:lnTo>
                    <a:pt x="10" y="3893"/>
                  </a:lnTo>
                  <a:cubicBezTo>
                    <a:pt x="10" y="4008"/>
                    <a:pt x="106" y="4105"/>
                    <a:pt x="226" y="4105"/>
                  </a:cubicBezTo>
                  <a:lnTo>
                    <a:pt x="241" y="4105"/>
                  </a:lnTo>
                  <a:cubicBezTo>
                    <a:pt x="356" y="4105"/>
                    <a:pt x="452" y="4008"/>
                    <a:pt x="452" y="3893"/>
                  </a:cubicBezTo>
                  <a:lnTo>
                    <a:pt x="452" y="2945"/>
                  </a:lnTo>
                  <a:cubicBezTo>
                    <a:pt x="452" y="2827"/>
                    <a:pt x="540" y="2768"/>
                    <a:pt x="628" y="2768"/>
                  </a:cubicBezTo>
                  <a:cubicBezTo>
                    <a:pt x="716" y="2768"/>
                    <a:pt x="804" y="2827"/>
                    <a:pt x="804" y="2945"/>
                  </a:cubicBezTo>
                  <a:lnTo>
                    <a:pt x="804" y="4822"/>
                  </a:lnTo>
                  <a:cubicBezTo>
                    <a:pt x="804" y="4937"/>
                    <a:pt x="900" y="5033"/>
                    <a:pt x="1015" y="5033"/>
                  </a:cubicBezTo>
                  <a:lnTo>
                    <a:pt x="1035" y="5033"/>
                  </a:lnTo>
                  <a:cubicBezTo>
                    <a:pt x="1136" y="5033"/>
                    <a:pt x="1222" y="4961"/>
                    <a:pt x="1242" y="4865"/>
                  </a:cubicBezTo>
                  <a:lnTo>
                    <a:pt x="1242" y="4528"/>
                  </a:lnTo>
                  <a:cubicBezTo>
                    <a:pt x="1242" y="4519"/>
                    <a:pt x="1242" y="4509"/>
                    <a:pt x="1242" y="4499"/>
                  </a:cubicBezTo>
                  <a:lnTo>
                    <a:pt x="1242" y="4480"/>
                  </a:lnTo>
                  <a:cubicBezTo>
                    <a:pt x="1242" y="4466"/>
                    <a:pt x="1242" y="4456"/>
                    <a:pt x="1242" y="4446"/>
                  </a:cubicBezTo>
                  <a:lnTo>
                    <a:pt x="1242" y="2945"/>
                  </a:lnTo>
                  <a:cubicBezTo>
                    <a:pt x="1242" y="2827"/>
                    <a:pt x="1329" y="2768"/>
                    <a:pt x="1417" y="2768"/>
                  </a:cubicBezTo>
                  <a:cubicBezTo>
                    <a:pt x="1505" y="2768"/>
                    <a:pt x="1593" y="2827"/>
                    <a:pt x="1593" y="2945"/>
                  </a:cubicBezTo>
                  <a:lnTo>
                    <a:pt x="1593" y="4312"/>
                  </a:lnTo>
                  <a:cubicBezTo>
                    <a:pt x="1593" y="4321"/>
                    <a:pt x="1593" y="4331"/>
                    <a:pt x="1593" y="4340"/>
                  </a:cubicBezTo>
                  <a:lnTo>
                    <a:pt x="1593" y="4822"/>
                  </a:lnTo>
                  <a:cubicBezTo>
                    <a:pt x="1593" y="4841"/>
                    <a:pt x="1593" y="4860"/>
                    <a:pt x="1588" y="4879"/>
                  </a:cubicBezTo>
                  <a:lnTo>
                    <a:pt x="1588" y="5202"/>
                  </a:lnTo>
                  <a:cubicBezTo>
                    <a:pt x="1588" y="5317"/>
                    <a:pt x="1684" y="5414"/>
                    <a:pt x="1805" y="5414"/>
                  </a:cubicBezTo>
                  <a:lnTo>
                    <a:pt x="1819" y="5414"/>
                  </a:lnTo>
                  <a:cubicBezTo>
                    <a:pt x="1934" y="5414"/>
                    <a:pt x="2031" y="5317"/>
                    <a:pt x="2031" y="5202"/>
                  </a:cubicBezTo>
                  <a:lnTo>
                    <a:pt x="2031" y="2945"/>
                  </a:lnTo>
                  <a:cubicBezTo>
                    <a:pt x="2031" y="2827"/>
                    <a:pt x="2119" y="2768"/>
                    <a:pt x="2206" y="2768"/>
                  </a:cubicBezTo>
                  <a:cubicBezTo>
                    <a:pt x="2294" y="2768"/>
                    <a:pt x="2382" y="2827"/>
                    <a:pt x="2382" y="2945"/>
                  </a:cubicBezTo>
                  <a:lnTo>
                    <a:pt x="2382" y="4822"/>
                  </a:lnTo>
                  <a:cubicBezTo>
                    <a:pt x="2382" y="4937"/>
                    <a:pt x="2478" y="5033"/>
                    <a:pt x="2594" y="5033"/>
                  </a:cubicBezTo>
                  <a:lnTo>
                    <a:pt x="2608" y="5033"/>
                  </a:lnTo>
                  <a:cubicBezTo>
                    <a:pt x="2728" y="5033"/>
                    <a:pt x="2825" y="4937"/>
                    <a:pt x="2825" y="4822"/>
                  </a:cubicBezTo>
                  <a:lnTo>
                    <a:pt x="2825" y="2801"/>
                  </a:lnTo>
                  <a:lnTo>
                    <a:pt x="2825" y="2796"/>
                  </a:lnTo>
                  <a:lnTo>
                    <a:pt x="2825" y="2786"/>
                  </a:lnTo>
                  <a:cubicBezTo>
                    <a:pt x="2816" y="2668"/>
                    <a:pt x="2910" y="2596"/>
                    <a:pt x="3004" y="2596"/>
                  </a:cubicBezTo>
                  <a:cubicBezTo>
                    <a:pt x="3064" y="2596"/>
                    <a:pt x="3123" y="2625"/>
                    <a:pt x="3157" y="2690"/>
                  </a:cubicBezTo>
                  <a:cubicBezTo>
                    <a:pt x="3282" y="2940"/>
                    <a:pt x="3561" y="3325"/>
                    <a:pt x="3816" y="3383"/>
                  </a:cubicBezTo>
                  <a:cubicBezTo>
                    <a:pt x="3830" y="3388"/>
                    <a:pt x="3850" y="3388"/>
                    <a:pt x="3869" y="3388"/>
                  </a:cubicBezTo>
                  <a:cubicBezTo>
                    <a:pt x="3936" y="3388"/>
                    <a:pt x="3999" y="3364"/>
                    <a:pt x="4052" y="3320"/>
                  </a:cubicBezTo>
                  <a:lnTo>
                    <a:pt x="4056" y="3311"/>
                  </a:lnTo>
                  <a:cubicBezTo>
                    <a:pt x="4133" y="3219"/>
                    <a:pt x="4129" y="2984"/>
                    <a:pt x="3874" y="2632"/>
                  </a:cubicBezTo>
                  <a:cubicBezTo>
                    <a:pt x="3724" y="2440"/>
                    <a:pt x="3619" y="2214"/>
                    <a:pt x="3566" y="1973"/>
                  </a:cubicBezTo>
                  <a:cubicBezTo>
                    <a:pt x="3546" y="1906"/>
                    <a:pt x="3537" y="1838"/>
                    <a:pt x="3522" y="1781"/>
                  </a:cubicBezTo>
                  <a:cubicBezTo>
                    <a:pt x="3465" y="1449"/>
                    <a:pt x="3417" y="1184"/>
                    <a:pt x="2786" y="708"/>
                  </a:cubicBezTo>
                  <a:cubicBezTo>
                    <a:pt x="2743" y="674"/>
                    <a:pt x="2719" y="626"/>
                    <a:pt x="2719" y="568"/>
                  </a:cubicBezTo>
                  <a:lnTo>
                    <a:pt x="2719"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7" name="Google Shape;15607;p138"/>
            <p:cNvSpPr/>
            <p:nvPr/>
          </p:nvSpPr>
          <p:spPr>
            <a:xfrm>
              <a:off x="8182159" y="3145781"/>
              <a:ext cx="142127" cy="107297"/>
            </a:xfrm>
            <a:custGeom>
              <a:avLst/>
              <a:gdLst/>
              <a:ahLst/>
              <a:cxnLst/>
              <a:rect l="l" t="t" r="r" b="b"/>
              <a:pathLst>
                <a:path w="5419" h="4091" extrusionOk="0">
                  <a:moveTo>
                    <a:pt x="3171" y="1"/>
                  </a:moveTo>
                  <a:cubicBezTo>
                    <a:pt x="3070" y="1"/>
                    <a:pt x="2897" y="44"/>
                    <a:pt x="2642" y="232"/>
                  </a:cubicBezTo>
                  <a:cubicBezTo>
                    <a:pt x="2387" y="419"/>
                    <a:pt x="2094" y="535"/>
                    <a:pt x="1786" y="578"/>
                  </a:cubicBezTo>
                  <a:cubicBezTo>
                    <a:pt x="1449" y="636"/>
                    <a:pt x="1189" y="684"/>
                    <a:pt x="713" y="1314"/>
                  </a:cubicBezTo>
                  <a:cubicBezTo>
                    <a:pt x="679" y="1358"/>
                    <a:pt x="626" y="1382"/>
                    <a:pt x="573" y="1382"/>
                  </a:cubicBezTo>
                  <a:lnTo>
                    <a:pt x="1" y="1382"/>
                  </a:lnTo>
                  <a:lnTo>
                    <a:pt x="1" y="3561"/>
                  </a:lnTo>
                  <a:lnTo>
                    <a:pt x="838" y="3561"/>
                  </a:lnTo>
                  <a:cubicBezTo>
                    <a:pt x="900" y="3561"/>
                    <a:pt x="958" y="3595"/>
                    <a:pt x="987" y="3648"/>
                  </a:cubicBezTo>
                  <a:cubicBezTo>
                    <a:pt x="1194" y="3999"/>
                    <a:pt x="2185" y="4091"/>
                    <a:pt x="2681" y="4091"/>
                  </a:cubicBezTo>
                  <a:lnTo>
                    <a:pt x="3893" y="4091"/>
                  </a:lnTo>
                  <a:cubicBezTo>
                    <a:pt x="4009" y="4091"/>
                    <a:pt x="4105" y="3994"/>
                    <a:pt x="4105" y="3879"/>
                  </a:cubicBezTo>
                  <a:lnTo>
                    <a:pt x="4105" y="3860"/>
                  </a:lnTo>
                  <a:cubicBezTo>
                    <a:pt x="4105" y="3744"/>
                    <a:pt x="4009" y="3648"/>
                    <a:pt x="3893" y="3648"/>
                  </a:cubicBezTo>
                  <a:lnTo>
                    <a:pt x="2950" y="3648"/>
                  </a:lnTo>
                  <a:cubicBezTo>
                    <a:pt x="2714" y="3648"/>
                    <a:pt x="2714" y="3297"/>
                    <a:pt x="2950" y="3297"/>
                  </a:cubicBezTo>
                  <a:lnTo>
                    <a:pt x="4822" y="3297"/>
                  </a:lnTo>
                  <a:cubicBezTo>
                    <a:pt x="4942" y="3297"/>
                    <a:pt x="5038" y="3200"/>
                    <a:pt x="5038" y="3085"/>
                  </a:cubicBezTo>
                  <a:lnTo>
                    <a:pt x="5038" y="3071"/>
                  </a:lnTo>
                  <a:cubicBezTo>
                    <a:pt x="5038" y="2969"/>
                    <a:pt x="4966" y="2883"/>
                    <a:pt x="4870" y="2859"/>
                  </a:cubicBezTo>
                  <a:lnTo>
                    <a:pt x="4533" y="2859"/>
                  </a:lnTo>
                  <a:cubicBezTo>
                    <a:pt x="4528" y="2861"/>
                    <a:pt x="4524" y="2862"/>
                    <a:pt x="4519" y="2862"/>
                  </a:cubicBezTo>
                  <a:cubicBezTo>
                    <a:pt x="4514" y="2862"/>
                    <a:pt x="4509" y="2861"/>
                    <a:pt x="4504" y="2859"/>
                  </a:cubicBezTo>
                  <a:lnTo>
                    <a:pt x="4485" y="2859"/>
                  </a:lnTo>
                  <a:cubicBezTo>
                    <a:pt x="4478" y="2861"/>
                    <a:pt x="4472" y="2862"/>
                    <a:pt x="4466" y="2862"/>
                  </a:cubicBezTo>
                  <a:cubicBezTo>
                    <a:pt x="4461" y="2862"/>
                    <a:pt x="4456" y="2861"/>
                    <a:pt x="4451" y="2859"/>
                  </a:cubicBezTo>
                  <a:lnTo>
                    <a:pt x="2950" y="2859"/>
                  </a:lnTo>
                  <a:cubicBezTo>
                    <a:pt x="2714" y="2859"/>
                    <a:pt x="2714" y="2508"/>
                    <a:pt x="2950" y="2508"/>
                  </a:cubicBezTo>
                  <a:lnTo>
                    <a:pt x="4827" y="2508"/>
                  </a:lnTo>
                  <a:cubicBezTo>
                    <a:pt x="4846" y="2508"/>
                    <a:pt x="4865" y="2512"/>
                    <a:pt x="4884" y="2512"/>
                  </a:cubicBezTo>
                  <a:lnTo>
                    <a:pt x="5207" y="2512"/>
                  </a:lnTo>
                  <a:cubicBezTo>
                    <a:pt x="5322" y="2512"/>
                    <a:pt x="5419" y="2416"/>
                    <a:pt x="5419" y="2301"/>
                  </a:cubicBezTo>
                  <a:lnTo>
                    <a:pt x="5419" y="2286"/>
                  </a:lnTo>
                  <a:cubicBezTo>
                    <a:pt x="5419" y="2169"/>
                    <a:pt x="5327" y="2070"/>
                    <a:pt x="5210" y="2070"/>
                  </a:cubicBezTo>
                  <a:cubicBezTo>
                    <a:pt x="5208" y="2070"/>
                    <a:pt x="5205" y="2070"/>
                    <a:pt x="5202" y="2070"/>
                  </a:cubicBezTo>
                  <a:lnTo>
                    <a:pt x="2950" y="2070"/>
                  </a:lnTo>
                  <a:cubicBezTo>
                    <a:pt x="2714" y="2070"/>
                    <a:pt x="2714" y="1718"/>
                    <a:pt x="2950" y="1718"/>
                  </a:cubicBezTo>
                  <a:lnTo>
                    <a:pt x="4822" y="1718"/>
                  </a:lnTo>
                  <a:cubicBezTo>
                    <a:pt x="4942" y="1718"/>
                    <a:pt x="5038" y="1622"/>
                    <a:pt x="5038" y="1502"/>
                  </a:cubicBezTo>
                  <a:lnTo>
                    <a:pt x="5038" y="1487"/>
                  </a:lnTo>
                  <a:cubicBezTo>
                    <a:pt x="5038" y="1372"/>
                    <a:pt x="4942" y="1276"/>
                    <a:pt x="4822" y="1276"/>
                  </a:cubicBezTo>
                  <a:lnTo>
                    <a:pt x="2787" y="1276"/>
                  </a:lnTo>
                  <a:cubicBezTo>
                    <a:pt x="2781" y="1276"/>
                    <a:pt x="2777" y="1276"/>
                    <a:pt x="2772" y="1276"/>
                  </a:cubicBezTo>
                  <a:cubicBezTo>
                    <a:pt x="2595" y="1276"/>
                    <a:pt x="2531" y="1028"/>
                    <a:pt x="2695" y="944"/>
                  </a:cubicBezTo>
                  <a:cubicBezTo>
                    <a:pt x="2945" y="819"/>
                    <a:pt x="3330" y="540"/>
                    <a:pt x="3388" y="285"/>
                  </a:cubicBezTo>
                  <a:cubicBezTo>
                    <a:pt x="3407" y="203"/>
                    <a:pt x="3383" y="116"/>
                    <a:pt x="3325" y="54"/>
                  </a:cubicBezTo>
                  <a:lnTo>
                    <a:pt x="3321" y="44"/>
                  </a:lnTo>
                  <a:cubicBezTo>
                    <a:pt x="3277" y="15"/>
                    <a:pt x="3224" y="1"/>
                    <a:pt x="3171"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8" name="Google Shape;15608;p138"/>
            <p:cNvSpPr/>
            <p:nvPr/>
          </p:nvSpPr>
          <p:spPr>
            <a:xfrm>
              <a:off x="7982122" y="2925811"/>
              <a:ext cx="142022" cy="107297"/>
            </a:xfrm>
            <a:custGeom>
              <a:avLst/>
              <a:gdLst/>
              <a:ahLst/>
              <a:cxnLst/>
              <a:rect l="l" t="t" r="r" b="b"/>
              <a:pathLst>
                <a:path w="5415" h="4091" extrusionOk="0">
                  <a:moveTo>
                    <a:pt x="1526" y="1"/>
                  </a:moveTo>
                  <a:cubicBezTo>
                    <a:pt x="1411" y="1"/>
                    <a:pt x="1315" y="97"/>
                    <a:pt x="1315" y="217"/>
                  </a:cubicBezTo>
                  <a:lnTo>
                    <a:pt x="1315" y="232"/>
                  </a:lnTo>
                  <a:cubicBezTo>
                    <a:pt x="1315" y="347"/>
                    <a:pt x="1411" y="443"/>
                    <a:pt x="1526" y="443"/>
                  </a:cubicBezTo>
                  <a:lnTo>
                    <a:pt x="2469" y="443"/>
                  </a:lnTo>
                  <a:cubicBezTo>
                    <a:pt x="2705" y="443"/>
                    <a:pt x="2705" y="795"/>
                    <a:pt x="2469" y="795"/>
                  </a:cubicBezTo>
                  <a:lnTo>
                    <a:pt x="593" y="795"/>
                  </a:lnTo>
                  <a:cubicBezTo>
                    <a:pt x="477" y="795"/>
                    <a:pt x="381" y="891"/>
                    <a:pt x="381" y="1006"/>
                  </a:cubicBezTo>
                  <a:lnTo>
                    <a:pt x="381" y="1026"/>
                  </a:lnTo>
                  <a:cubicBezTo>
                    <a:pt x="381" y="1127"/>
                    <a:pt x="453" y="1213"/>
                    <a:pt x="549" y="1233"/>
                  </a:cubicBezTo>
                  <a:lnTo>
                    <a:pt x="2469" y="1233"/>
                  </a:lnTo>
                  <a:cubicBezTo>
                    <a:pt x="2705" y="1233"/>
                    <a:pt x="2705" y="1584"/>
                    <a:pt x="2469" y="1584"/>
                  </a:cubicBezTo>
                  <a:lnTo>
                    <a:pt x="593" y="1584"/>
                  </a:lnTo>
                  <a:cubicBezTo>
                    <a:pt x="574" y="1584"/>
                    <a:pt x="554" y="1584"/>
                    <a:pt x="535" y="1579"/>
                  </a:cubicBezTo>
                  <a:lnTo>
                    <a:pt x="213" y="1579"/>
                  </a:lnTo>
                  <a:cubicBezTo>
                    <a:pt x="97" y="1579"/>
                    <a:pt x="1" y="1675"/>
                    <a:pt x="1" y="1796"/>
                  </a:cubicBezTo>
                  <a:lnTo>
                    <a:pt x="1" y="1810"/>
                  </a:lnTo>
                  <a:cubicBezTo>
                    <a:pt x="1" y="1926"/>
                    <a:pt x="97" y="2022"/>
                    <a:pt x="213" y="2022"/>
                  </a:cubicBezTo>
                  <a:lnTo>
                    <a:pt x="2469" y="2022"/>
                  </a:lnTo>
                  <a:cubicBezTo>
                    <a:pt x="2705" y="2022"/>
                    <a:pt x="2705" y="2373"/>
                    <a:pt x="2469" y="2373"/>
                  </a:cubicBezTo>
                  <a:lnTo>
                    <a:pt x="593" y="2373"/>
                  </a:lnTo>
                  <a:cubicBezTo>
                    <a:pt x="477" y="2373"/>
                    <a:pt x="381" y="2469"/>
                    <a:pt x="381" y="2585"/>
                  </a:cubicBezTo>
                  <a:lnTo>
                    <a:pt x="381" y="2604"/>
                  </a:lnTo>
                  <a:cubicBezTo>
                    <a:pt x="381" y="2719"/>
                    <a:pt x="477" y="2816"/>
                    <a:pt x="593" y="2816"/>
                  </a:cubicBezTo>
                  <a:lnTo>
                    <a:pt x="2628" y="2816"/>
                  </a:lnTo>
                  <a:cubicBezTo>
                    <a:pt x="2633" y="2815"/>
                    <a:pt x="2638" y="2815"/>
                    <a:pt x="2643" y="2815"/>
                  </a:cubicBezTo>
                  <a:cubicBezTo>
                    <a:pt x="2824" y="2815"/>
                    <a:pt x="2888" y="3063"/>
                    <a:pt x="2720" y="3148"/>
                  </a:cubicBezTo>
                  <a:cubicBezTo>
                    <a:pt x="2474" y="3273"/>
                    <a:pt x="2084" y="3552"/>
                    <a:pt x="2031" y="3807"/>
                  </a:cubicBezTo>
                  <a:cubicBezTo>
                    <a:pt x="2012" y="3889"/>
                    <a:pt x="2036" y="3975"/>
                    <a:pt x="2094" y="4038"/>
                  </a:cubicBezTo>
                  <a:lnTo>
                    <a:pt x="2099" y="4047"/>
                  </a:lnTo>
                  <a:cubicBezTo>
                    <a:pt x="2142" y="4076"/>
                    <a:pt x="2195" y="4091"/>
                    <a:pt x="2248" y="4091"/>
                  </a:cubicBezTo>
                  <a:cubicBezTo>
                    <a:pt x="2349" y="4091"/>
                    <a:pt x="2522" y="4052"/>
                    <a:pt x="2777" y="3860"/>
                  </a:cubicBezTo>
                  <a:cubicBezTo>
                    <a:pt x="3032" y="3677"/>
                    <a:pt x="3326" y="3557"/>
                    <a:pt x="3634" y="3513"/>
                  </a:cubicBezTo>
                  <a:cubicBezTo>
                    <a:pt x="3966" y="3456"/>
                    <a:pt x="4230" y="3408"/>
                    <a:pt x="4707" y="2777"/>
                  </a:cubicBezTo>
                  <a:cubicBezTo>
                    <a:pt x="4740" y="2734"/>
                    <a:pt x="4789" y="2710"/>
                    <a:pt x="4846" y="2710"/>
                  </a:cubicBezTo>
                  <a:lnTo>
                    <a:pt x="5414" y="2710"/>
                  </a:lnTo>
                  <a:lnTo>
                    <a:pt x="5414" y="530"/>
                  </a:lnTo>
                  <a:lnTo>
                    <a:pt x="4582" y="530"/>
                  </a:lnTo>
                  <a:cubicBezTo>
                    <a:pt x="4519" y="530"/>
                    <a:pt x="4466" y="496"/>
                    <a:pt x="4433" y="443"/>
                  </a:cubicBezTo>
                  <a:cubicBezTo>
                    <a:pt x="4226" y="97"/>
                    <a:pt x="3234" y="1"/>
                    <a:pt x="2739"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9" name="Google Shape;15609;p138"/>
            <p:cNvSpPr/>
            <p:nvPr/>
          </p:nvSpPr>
          <p:spPr>
            <a:xfrm>
              <a:off x="8282374" y="2928355"/>
              <a:ext cx="13140" cy="62526"/>
            </a:xfrm>
            <a:custGeom>
              <a:avLst/>
              <a:gdLst/>
              <a:ahLst/>
              <a:cxnLst/>
              <a:rect l="l" t="t" r="r" b="b"/>
              <a:pathLst>
                <a:path w="501" h="2384" extrusionOk="0">
                  <a:moveTo>
                    <a:pt x="289" y="0"/>
                  </a:moveTo>
                  <a:cubicBezTo>
                    <a:pt x="188" y="0"/>
                    <a:pt x="101" y="72"/>
                    <a:pt x="82" y="168"/>
                  </a:cubicBezTo>
                  <a:lnTo>
                    <a:pt x="82" y="505"/>
                  </a:lnTo>
                  <a:cubicBezTo>
                    <a:pt x="82" y="515"/>
                    <a:pt x="82" y="525"/>
                    <a:pt x="82" y="534"/>
                  </a:cubicBezTo>
                  <a:lnTo>
                    <a:pt x="82" y="553"/>
                  </a:lnTo>
                  <a:cubicBezTo>
                    <a:pt x="82" y="563"/>
                    <a:pt x="82" y="577"/>
                    <a:pt x="82" y="587"/>
                  </a:cubicBezTo>
                  <a:lnTo>
                    <a:pt x="82" y="2088"/>
                  </a:lnTo>
                  <a:cubicBezTo>
                    <a:pt x="82" y="2151"/>
                    <a:pt x="53" y="2209"/>
                    <a:pt x="0" y="2242"/>
                  </a:cubicBezTo>
                  <a:cubicBezTo>
                    <a:pt x="18" y="2338"/>
                    <a:pt x="92" y="2383"/>
                    <a:pt x="168" y="2383"/>
                  </a:cubicBezTo>
                  <a:cubicBezTo>
                    <a:pt x="255" y="2383"/>
                    <a:pt x="344" y="2322"/>
                    <a:pt x="346" y="2209"/>
                  </a:cubicBezTo>
                  <a:lnTo>
                    <a:pt x="346" y="703"/>
                  </a:lnTo>
                  <a:cubicBezTo>
                    <a:pt x="346" y="693"/>
                    <a:pt x="346" y="683"/>
                    <a:pt x="346" y="674"/>
                  </a:cubicBezTo>
                  <a:lnTo>
                    <a:pt x="346" y="654"/>
                  </a:lnTo>
                  <a:cubicBezTo>
                    <a:pt x="346" y="640"/>
                    <a:pt x="346" y="630"/>
                    <a:pt x="346" y="621"/>
                  </a:cubicBezTo>
                  <a:lnTo>
                    <a:pt x="346" y="289"/>
                  </a:lnTo>
                  <a:cubicBezTo>
                    <a:pt x="361" y="207"/>
                    <a:pt x="423" y="144"/>
                    <a:pt x="500" y="125"/>
                  </a:cubicBezTo>
                  <a:cubicBezTo>
                    <a:pt x="467" y="48"/>
                    <a:pt x="390" y="0"/>
                    <a:pt x="308" y="0"/>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0" name="Google Shape;15610;p138"/>
            <p:cNvSpPr/>
            <p:nvPr/>
          </p:nvSpPr>
          <p:spPr>
            <a:xfrm>
              <a:off x="8302937" y="2952826"/>
              <a:ext cx="13402" cy="38135"/>
            </a:xfrm>
            <a:custGeom>
              <a:avLst/>
              <a:gdLst/>
              <a:ahLst/>
              <a:cxnLst/>
              <a:rect l="l" t="t" r="r" b="b"/>
              <a:pathLst>
                <a:path w="511" h="1454" extrusionOk="0">
                  <a:moveTo>
                    <a:pt x="299" y="1"/>
                  </a:moveTo>
                  <a:cubicBezTo>
                    <a:pt x="183" y="1"/>
                    <a:pt x="87" y="97"/>
                    <a:pt x="87" y="212"/>
                  </a:cubicBezTo>
                  <a:lnTo>
                    <a:pt x="87" y="1160"/>
                  </a:lnTo>
                  <a:cubicBezTo>
                    <a:pt x="87" y="1218"/>
                    <a:pt x="53" y="1276"/>
                    <a:pt x="0" y="1309"/>
                  </a:cubicBezTo>
                  <a:cubicBezTo>
                    <a:pt x="15" y="1391"/>
                    <a:pt x="87" y="1454"/>
                    <a:pt x="174" y="1454"/>
                  </a:cubicBezTo>
                  <a:cubicBezTo>
                    <a:pt x="270" y="1454"/>
                    <a:pt x="352" y="1377"/>
                    <a:pt x="352" y="1280"/>
                  </a:cubicBezTo>
                  <a:lnTo>
                    <a:pt x="352" y="333"/>
                  </a:lnTo>
                  <a:cubicBezTo>
                    <a:pt x="352" y="231"/>
                    <a:pt x="414" y="150"/>
                    <a:pt x="510" y="126"/>
                  </a:cubicBezTo>
                  <a:cubicBezTo>
                    <a:pt x="472" y="49"/>
                    <a:pt x="400" y="1"/>
                    <a:pt x="318" y="1"/>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1" name="Google Shape;15611;p138"/>
            <p:cNvSpPr/>
            <p:nvPr/>
          </p:nvSpPr>
          <p:spPr>
            <a:xfrm>
              <a:off x="8240594" y="2928460"/>
              <a:ext cx="13533" cy="66959"/>
            </a:xfrm>
            <a:custGeom>
              <a:avLst/>
              <a:gdLst/>
              <a:ahLst/>
              <a:cxnLst/>
              <a:rect l="l" t="t" r="r" b="b"/>
              <a:pathLst>
                <a:path w="516" h="2553" extrusionOk="0">
                  <a:moveTo>
                    <a:pt x="303" y="1"/>
                  </a:moveTo>
                  <a:cubicBezTo>
                    <a:pt x="188" y="1"/>
                    <a:pt x="92" y="92"/>
                    <a:pt x="92" y="213"/>
                  </a:cubicBezTo>
                  <a:lnTo>
                    <a:pt x="92" y="2234"/>
                  </a:lnTo>
                  <a:lnTo>
                    <a:pt x="92" y="2238"/>
                  </a:lnTo>
                  <a:lnTo>
                    <a:pt x="92" y="2248"/>
                  </a:lnTo>
                  <a:cubicBezTo>
                    <a:pt x="97" y="2315"/>
                    <a:pt x="63" y="2378"/>
                    <a:pt x="0" y="2412"/>
                  </a:cubicBezTo>
                  <a:lnTo>
                    <a:pt x="24" y="2455"/>
                  </a:lnTo>
                  <a:cubicBezTo>
                    <a:pt x="58" y="2523"/>
                    <a:pt x="119" y="2553"/>
                    <a:pt x="179" y="2553"/>
                  </a:cubicBezTo>
                  <a:cubicBezTo>
                    <a:pt x="273" y="2553"/>
                    <a:pt x="365" y="2480"/>
                    <a:pt x="356" y="2363"/>
                  </a:cubicBezTo>
                  <a:lnTo>
                    <a:pt x="356" y="2354"/>
                  </a:lnTo>
                  <a:lnTo>
                    <a:pt x="356" y="2349"/>
                  </a:lnTo>
                  <a:lnTo>
                    <a:pt x="356" y="328"/>
                  </a:lnTo>
                  <a:cubicBezTo>
                    <a:pt x="356" y="232"/>
                    <a:pt x="419" y="150"/>
                    <a:pt x="515" y="121"/>
                  </a:cubicBezTo>
                  <a:cubicBezTo>
                    <a:pt x="477" y="49"/>
                    <a:pt x="405" y="1"/>
                    <a:pt x="318" y="1"/>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2" name="Google Shape;15612;p138"/>
            <p:cNvSpPr/>
            <p:nvPr/>
          </p:nvSpPr>
          <p:spPr>
            <a:xfrm>
              <a:off x="8208780" y="2971500"/>
              <a:ext cx="43957" cy="88990"/>
            </a:xfrm>
            <a:custGeom>
              <a:avLst/>
              <a:gdLst/>
              <a:ahLst/>
              <a:cxnLst/>
              <a:rect l="l" t="t" r="r" b="b"/>
              <a:pathLst>
                <a:path w="1676" h="3393" extrusionOk="0">
                  <a:moveTo>
                    <a:pt x="261" y="1"/>
                  </a:moveTo>
                  <a:cubicBezTo>
                    <a:pt x="198" y="1"/>
                    <a:pt x="131" y="25"/>
                    <a:pt x="83" y="68"/>
                  </a:cubicBezTo>
                  <a:lnTo>
                    <a:pt x="73" y="78"/>
                  </a:lnTo>
                  <a:cubicBezTo>
                    <a:pt x="1" y="169"/>
                    <a:pt x="1" y="405"/>
                    <a:pt x="261" y="756"/>
                  </a:cubicBezTo>
                  <a:cubicBezTo>
                    <a:pt x="448" y="1006"/>
                    <a:pt x="564" y="1300"/>
                    <a:pt x="607" y="1613"/>
                  </a:cubicBezTo>
                  <a:cubicBezTo>
                    <a:pt x="665" y="1945"/>
                    <a:pt x="713" y="2209"/>
                    <a:pt x="1343" y="2681"/>
                  </a:cubicBezTo>
                  <a:cubicBezTo>
                    <a:pt x="1387" y="2714"/>
                    <a:pt x="1411" y="2767"/>
                    <a:pt x="1411" y="2825"/>
                  </a:cubicBezTo>
                  <a:lnTo>
                    <a:pt x="1411" y="3393"/>
                  </a:lnTo>
                  <a:lnTo>
                    <a:pt x="1675" y="3393"/>
                  </a:lnTo>
                  <a:lnTo>
                    <a:pt x="1675" y="2941"/>
                  </a:lnTo>
                  <a:cubicBezTo>
                    <a:pt x="1675" y="2883"/>
                    <a:pt x="1651" y="2835"/>
                    <a:pt x="1608" y="2801"/>
                  </a:cubicBezTo>
                  <a:cubicBezTo>
                    <a:pt x="978" y="2325"/>
                    <a:pt x="929" y="2060"/>
                    <a:pt x="872" y="1728"/>
                  </a:cubicBezTo>
                  <a:cubicBezTo>
                    <a:pt x="828" y="1420"/>
                    <a:pt x="708" y="1127"/>
                    <a:pt x="520" y="872"/>
                  </a:cubicBezTo>
                  <a:cubicBezTo>
                    <a:pt x="265" y="520"/>
                    <a:pt x="261" y="289"/>
                    <a:pt x="338" y="193"/>
                  </a:cubicBezTo>
                  <a:lnTo>
                    <a:pt x="342" y="188"/>
                  </a:lnTo>
                  <a:cubicBezTo>
                    <a:pt x="395" y="145"/>
                    <a:pt x="458" y="121"/>
                    <a:pt x="525" y="121"/>
                  </a:cubicBezTo>
                  <a:lnTo>
                    <a:pt x="530" y="121"/>
                  </a:lnTo>
                  <a:cubicBezTo>
                    <a:pt x="468" y="68"/>
                    <a:pt x="395" y="30"/>
                    <a:pt x="318" y="10"/>
                  </a:cubicBezTo>
                  <a:cubicBezTo>
                    <a:pt x="299" y="5"/>
                    <a:pt x="280" y="1"/>
                    <a:pt x="261" y="1"/>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3" name="Google Shape;15613;p138"/>
            <p:cNvSpPr/>
            <p:nvPr/>
          </p:nvSpPr>
          <p:spPr>
            <a:xfrm>
              <a:off x="8261550" y="2918494"/>
              <a:ext cx="13271" cy="72467"/>
            </a:xfrm>
            <a:custGeom>
              <a:avLst/>
              <a:gdLst/>
              <a:ahLst/>
              <a:cxnLst/>
              <a:rect l="l" t="t" r="r" b="b"/>
              <a:pathLst>
                <a:path w="506" h="2763" extrusionOk="0">
                  <a:moveTo>
                    <a:pt x="298" y="1"/>
                  </a:moveTo>
                  <a:cubicBezTo>
                    <a:pt x="178" y="1"/>
                    <a:pt x="87" y="97"/>
                    <a:pt x="87" y="212"/>
                  </a:cubicBezTo>
                  <a:lnTo>
                    <a:pt x="87" y="2469"/>
                  </a:lnTo>
                  <a:cubicBezTo>
                    <a:pt x="82" y="2527"/>
                    <a:pt x="53" y="2585"/>
                    <a:pt x="0" y="2618"/>
                  </a:cubicBezTo>
                  <a:cubicBezTo>
                    <a:pt x="15" y="2700"/>
                    <a:pt x="87" y="2763"/>
                    <a:pt x="173" y="2763"/>
                  </a:cubicBezTo>
                  <a:cubicBezTo>
                    <a:pt x="270" y="2763"/>
                    <a:pt x="347" y="2686"/>
                    <a:pt x="347" y="2589"/>
                  </a:cubicBezTo>
                  <a:lnTo>
                    <a:pt x="347" y="328"/>
                  </a:lnTo>
                  <a:cubicBezTo>
                    <a:pt x="347" y="232"/>
                    <a:pt x="414" y="150"/>
                    <a:pt x="505" y="126"/>
                  </a:cubicBezTo>
                  <a:cubicBezTo>
                    <a:pt x="472" y="49"/>
                    <a:pt x="395" y="1"/>
                    <a:pt x="313" y="1"/>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4" name="Google Shape;15614;p138"/>
            <p:cNvSpPr/>
            <p:nvPr/>
          </p:nvSpPr>
          <p:spPr>
            <a:xfrm>
              <a:off x="8072738" y="3189712"/>
              <a:ext cx="18071" cy="17677"/>
            </a:xfrm>
            <a:custGeom>
              <a:avLst/>
              <a:gdLst/>
              <a:ahLst/>
              <a:cxnLst/>
              <a:rect l="l" t="t" r="r" b="b"/>
              <a:pathLst>
                <a:path w="689" h="674" extrusionOk="0">
                  <a:moveTo>
                    <a:pt x="85" y="1"/>
                  </a:moveTo>
                  <a:cubicBezTo>
                    <a:pt x="58" y="1"/>
                    <a:pt x="31" y="7"/>
                    <a:pt x="6" y="19"/>
                  </a:cubicBezTo>
                  <a:lnTo>
                    <a:pt x="1" y="19"/>
                  </a:lnTo>
                  <a:cubicBezTo>
                    <a:pt x="135" y="270"/>
                    <a:pt x="395" y="616"/>
                    <a:pt x="636" y="669"/>
                  </a:cubicBezTo>
                  <a:cubicBezTo>
                    <a:pt x="650" y="674"/>
                    <a:pt x="670" y="674"/>
                    <a:pt x="689" y="674"/>
                  </a:cubicBezTo>
                  <a:cubicBezTo>
                    <a:pt x="501" y="510"/>
                    <a:pt x="352" y="318"/>
                    <a:pt x="241" y="96"/>
                  </a:cubicBezTo>
                  <a:cubicBezTo>
                    <a:pt x="211" y="35"/>
                    <a:pt x="149" y="1"/>
                    <a:pt x="85" y="1"/>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5" name="Google Shape;15615;p138"/>
            <p:cNvSpPr/>
            <p:nvPr/>
          </p:nvSpPr>
          <p:spPr>
            <a:xfrm>
              <a:off x="7989334" y="3118400"/>
              <a:ext cx="71313" cy="107795"/>
            </a:xfrm>
            <a:custGeom>
              <a:avLst/>
              <a:gdLst/>
              <a:ahLst/>
              <a:cxnLst/>
              <a:rect l="l" t="t" r="r" b="b"/>
              <a:pathLst>
                <a:path w="2719" h="4110" extrusionOk="0">
                  <a:moveTo>
                    <a:pt x="539" y="1"/>
                  </a:moveTo>
                  <a:lnTo>
                    <a:pt x="539" y="838"/>
                  </a:lnTo>
                  <a:cubicBezTo>
                    <a:pt x="539" y="900"/>
                    <a:pt x="505" y="958"/>
                    <a:pt x="452" y="987"/>
                  </a:cubicBezTo>
                  <a:cubicBezTo>
                    <a:pt x="111" y="1189"/>
                    <a:pt x="0" y="2190"/>
                    <a:pt x="10" y="2772"/>
                  </a:cubicBezTo>
                  <a:lnTo>
                    <a:pt x="10" y="3893"/>
                  </a:lnTo>
                  <a:cubicBezTo>
                    <a:pt x="10" y="4013"/>
                    <a:pt x="106" y="4110"/>
                    <a:pt x="226" y="4110"/>
                  </a:cubicBezTo>
                  <a:lnTo>
                    <a:pt x="241" y="4110"/>
                  </a:lnTo>
                  <a:cubicBezTo>
                    <a:pt x="260" y="4105"/>
                    <a:pt x="274" y="4105"/>
                    <a:pt x="294" y="4100"/>
                  </a:cubicBezTo>
                  <a:cubicBezTo>
                    <a:pt x="284" y="4071"/>
                    <a:pt x="274" y="4042"/>
                    <a:pt x="274" y="4013"/>
                  </a:cubicBezTo>
                  <a:lnTo>
                    <a:pt x="274" y="2888"/>
                  </a:lnTo>
                  <a:cubicBezTo>
                    <a:pt x="265" y="2305"/>
                    <a:pt x="371" y="1309"/>
                    <a:pt x="717" y="1102"/>
                  </a:cubicBezTo>
                  <a:cubicBezTo>
                    <a:pt x="770" y="1074"/>
                    <a:pt x="804" y="1016"/>
                    <a:pt x="804" y="953"/>
                  </a:cubicBezTo>
                  <a:lnTo>
                    <a:pt x="804" y="116"/>
                  </a:lnTo>
                  <a:lnTo>
                    <a:pt x="2719" y="116"/>
                  </a:lnTo>
                  <a:lnTo>
                    <a:pt x="2719" y="1"/>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6" name="Google Shape;15616;p138"/>
            <p:cNvSpPr/>
            <p:nvPr/>
          </p:nvSpPr>
          <p:spPr>
            <a:xfrm>
              <a:off x="8010264" y="3194250"/>
              <a:ext cx="7606" cy="56310"/>
            </a:xfrm>
            <a:custGeom>
              <a:avLst/>
              <a:gdLst/>
              <a:ahLst/>
              <a:cxnLst/>
              <a:rect l="l" t="t" r="r" b="b"/>
              <a:pathLst>
                <a:path w="290" h="2147" extrusionOk="0">
                  <a:moveTo>
                    <a:pt x="92" y="0"/>
                  </a:moveTo>
                  <a:cubicBezTo>
                    <a:pt x="63" y="0"/>
                    <a:pt x="30" y="10"/>
                    <a:pt x="1" y="29"/>
                  </a:cubicBezTo>
                  <a:cubicBezTo>
                    <a:pt x="6" y="39"/>
                    <a:pt x="6" y="48"/>
                    <a:pt x="6" y="58"/>
                  </a:cubicBezTo>
                  <a:lnTo>
                    <a:pt x="6" y="1935"/>
                  </a:lnTo>
                  <a:cubicBezTo>
                    <a:pt x="6" y="2050"/>
                    <a:pt x="102" y="2146"/>
                    <a:pt x="217" y="2146"/>
                  </a:cubicBezTo>
                  <a:lnTo>
                    <a:pt x="237" y="2146"/>
                  </a:lnTo>
                  <a:cubicBezTo>
                    <a:pt x="251" y="2146"/>
                    <a:pt x="270" y="2142"/>
                    <a:pt x="290" y="2137"/>
                  </a:cubicBezTo>
                  <a:cubicBezTo>
                    <a:pt x="275" y="2113"/>
                    <a:pt x="270" y="2084"/>
                    <a:pt x="270" y="2055"/>
                  </a:cubicBezTo>
                  <a:lnTo>
                    <a:pt x="270" y="178"/>
                  </a:lnTo>
                  <a:cubicBezTo>
                    <a:pt x="270" y="77"/>
                    <a:pt x="193" y="0"/>
                    <a:pt x="92" y="0"/>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7" name="Google Shape;15617;p138"/>
            <p:cNvSpPr/>
            <p:nvPr/>
          </p:nvSpPr>
          <p:spPr>
            <a:xfrm>
              <a:off x="8051782" y="3194302"/>
              <a:ext cx="7475" cy="56258"/>
            </a:xfrm>
            <a:custGeom>
              <a:avLst/>
              <a:gdLst/>
              <a:ahLst/>
              <a:cxnLst/>
              <a:rect l="l" t="t" r="r" b="b"/>
              <a:pathLst>
                <a:path w="285" h="2145" extrusionOk="0">
                  <a:moveTo>
                    <a:pt x="93" y="0"/>
                  </a:moveTo>
                  <a:cubicBezTo>
                    <a:pt x="62" y="0"/>
                    <a:pt x="30" y="9"/>
                    <a:pt x="1" y="27"/>
                  </a:cubicBezTo>
                  <a:cubicBezTo>
                    <a:pt x="1" y="37"/>
                    <a:pt x="6" y="46"/>
                    <a:pt x="6" y="56"/>
                  </a:cubicBezTo>
                  <a:lnTo>
                    <a:pt x="6" y="1933"/>
                  </a:lnTo>
                  <a:cubicBezTo>
                    <a:pt x="1" y="2048"/>
                    <a:pt x="97" y="2144"/>
                    <a:pt x="218" y="2144"/>
                  </a:cubicBezTo>
                  <a:lnTo>
                    <a:pt x="232" y="2144"/>
                  </a:lnTo>
                  <a:cubicBezTo>
                    <a:pt x="251" y="2144"/>
                    <a:pt x="266" y="2140"/>
                    <a:pt x="285" y="2135"/>
                  </a:cubicBezTo>
                  <a:cubicBezTo>
                    <a:pt x="275" y="2111"/>
                    <a:pt x="266" y="2082"/>
                    <a:pt x="266" y="2053"/>
                  </a:cubicBezTo>
                  <a:lnTo>
                    <a:pt x="266" y="176"/>
                  </a:lnTo>
                  <a:cubicBezTo>
                    <a:pt x="266" y="72"/>
                    <a:pt x="183" y="0"/>
                    <a:pt x="93" y="0"/>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8" name="Google Shape;15618;p138"/>
            <p:cNvSpPr/>
            <p:nvPr/>
          </p:nvSpPr>
          <p:spPr>
            <a:xfrm>
              <a:off x="8031089" y="3194250"/>
              <a:ext cx="7475" cy="66277"/>
            </a:xfrm>
            <a:custGeom>
              <a:avLst/>
              <a:gdLst/>
              <a:ahLst/>
              <a:cxnLst/>
              <a:rect l="l" t="t" r="r" b="b"/>
              <a:pathLst>
                <a:path w="285" h="2527" extrusionOk="0">
                  <a:moveTo>
                    <a:pt x="89" y="0"/>
                  </a:moveTo>
                  <a:cubicBezTo>
                    <a:pt x="59" y="0"/>
                    <a:pt x="29" y="8"/>
                    <a:pt x="1" y="24"/>
                  </a:cubicBezTo>
                  <a:cubicBezTo>
                    <a:pt x="1" y="39"/>
                    <a:pt x="6" y="48"/>
                    <a:pt x="6" y="58"/>
                  </a:cubicBezTo>
                  <a:lnTo>
                    <a:pt x="6" y="1425"/>
                  </a:lnTo>
                  <a:cubicBezTo>
                    <a:pt x="6" y="1434"/>
                    <a:pt x="6" y="1444"/>
                    <a:pt x="6" y="1453"/>
                  </a:cubicBezTo>
                  <a:lnTo>
                    <a:pt x="6" y="1935"/>
                  </a:lnTo>
                  <a:cubicBezTo>
                    <a:pt x="6" y="1954"/>
                    <a:pt x="1" y="1978"/>
                    <a:pt x="1" y="1997"/>
                  </a:cubicBezTo>
                  <a:lnTo>
                    <a:pt x="1" y="2315"/>
                  </a:lnTo>
                  <a:cubicBezTo>
                    <a:pt x="1" y="2435"/>
                    <a:pt x="97" y="2527"/>
                    <a:pt x="213" y="2527"/>
                  </a:cubicBezTo>
                  <a:lnTo>
                    <a:pt x="232" y="2527"/>
                  </a:lnTo>
                  <a:cubicBezTo>
                    <a:pt x="246" y="2527"/>
                    <a:pt x="266" y="2527"/>
                    <a:pt x="285" y="2522"/>
                  </a:cubicBezTo>
                  <a:cubicBezTo>
                    <a:pt x="270" y="2493"/>
                    <a:pt x="266" y="2459"/>
                    <a:pt x="266" y="2430"/>
                  </a:cubicBezTo>
                  <a:lnTo>
                    <a:pt x="266" y="2113"/>
                  </a:lnTo>
                  <a:cubicBezTo>
                    <a:pt x="266" y="2093"/>
                    <a:pt x="266" y="2074"/>
                    <a:pt x="266" y="2055"/>
                  </a:cubicBezTo>
                  <a:lnTo>
                    <a:pt x="266" y="1574"/>
                  </a:lnTo>
                  <a:cubicBezTo>
                    <a:pt x="270" y="1559"/>
                    <a:pt x="270" y="1550"/>
                    <a:pt x="266" y="1540"/>
                  </a:cubicBezTo>
                  <a:lnTo>
                    <a:pt x="266" y="178"/>
                  </a:lnTo>
                  <a:cubicBezTo>
                    <a:pt x="266" y="73"/>
                    <a:pt x="180" y="0"/>
                    <a:pt x="89" y="0"/>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9" name="Google Shape;15619;p138"/>
            <p:cNvSpPr/>
            <p:nvPr/>
          </p:nvSpPr>
          <p:spPr>
            <a:xfrm>
              <a:off x="8262048" y="3200046"/>
              <a:ext cx="61608" cy="3069"/>
            </a:xfrm>
            <a:custGeom>
              <a:avLst/>
              <a:gdLst/>
              <a:ahLst/>
              <a:cxnLst/>
              <a:rect l="l" t="t" r="r" b="b"/>
              <a:pathLst>
                <a:path w="2349" h="117" extrusionOk="0">
                  <a:moveTo>
                    <a:pt x="0" y="1"/>
                  </a:moveTo>
                  <a:cubicBezTo>
                    <a:pt x="24" y="68"/>
                    <a:pt x="92" y="116"/>
                    <a:pt x="164" y="116"/>
                  </a:cubicBezTo>
                  <a:lnTo>
                    <a:pt x="2348" y="116"/>
                  </a:lnTo>
                  <a:cubicBezTo>
                    <a:pt x="2310" y="44"/>
                    <a:pt x="2238" y="1"/>
                    <a:pt x="2156" y="1"/>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0" name="Google Shape;15620;p138"/>
            <p:cNvSpPr/>
            <p:nvPr/>
          </p:nvSpPr>
          <p:spPr>
            <a:xfrm>
              <a:off x="8262048" y="3220740"/>
              <a:ext cx="51642" cy="3200"/>
            </a:xfrm>
            <a:custGeom>
              <a:avLst/>
              <a:gdLst/>
              <a:ahLst/>
              <a:cxnLst/>
              <a:rect l="l" t="t" r="r" b="b"/>
              <a:pathLst>
                <a:path w="1969" h="122" extrusionOk="0">
                  <a:moveTo>
                    <a:pt x="0" y="1"/>
                  </a:moveTo>
                  <a:cubicBezTo>
                    <a:pt x="24" y="73"/>
                    <a:pt x="92" y="121"/>
                    <a:pt x="164" y="121"/>
                  </a:cubicBezTo>
                  <a:lnTo>
                    <a:pt x="1968" y="121"/>
                  </a:lnTo>
                  <a:cubicBezTo>
                    <a:pt x="1939" y="59"/>
                    <a:pt x="1887" y="15"/>
                    <a:pt x="1824" y="1"/>
                  </a:cubicBezTo>
                  <a:lnTo>
                    <a:pt x="1487" y="1"/>
                  </a:lnTo>
                  <a:cubicBezTo>
                    <a:pt x="1482" y="3"/>
                    <a:pt x="1478" y="4"/>
                    <a:pt x="1473" y="4"/>
                  </a:cubicBezTo>
                  <a:cubicBezTo>
                    <a:pt x="1468" y="4"/>
                    <a:pt x="1463" y="3"/>
                    <a:pt x="1458" y="1"/>
                  </a:cubicBezTo>
                  <a:lnTo>
                    <a:pt x="1439" y="1"/>
                  </a:lnTo>
                  <a:cubicBezTo>
                    <a:pt x="1432" y="3"/>
                    <a:pt x="1426" y="4"/>
                    <a:pt x="1420" y="4"/>
                  </a:cubicBezTo>
                  <a:cubicBezTo>
                    <a:pt x="1415" y="4"/>
                    <a:pt x="1410" y="3"/>
                    <a:pt x="1405" y="1"/>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1" name="Google Shape;15621;p138"/>
            <p:cNvSpPr/>
            <p:nvPr/>
          </p:nvSpPr>
          <p:spPr>
            <a:xfrm>
              <a:off x="8262048" y="3241433"/>
              <a:ext cx="27145" cy="3069"/>
            </a:xfrm>
            <a:custGeom>
              <a:avLst/>
              <a:gdLst/>
              <a:ahLst/>
              <a:cxnLst/>
              <a:rect l="l" t="t" r="r" b="b"/>
              <a:pathLst>
                <a:path w="1035" h="117" extrusionOk="0">
                  <a:moveTo>
                    <a:pt x="0" y="1"/>
                  </a:moveTo>
                  <a:cubicBezTo>
                    <a:pt x="24" y="73"/>
                    <a:pt x="92" y="116"/>
                    <a:pt x="164" y="116"/>
                  </a:cubicBezTo>
                  <a:lnTo>
                    <a:pt x="1035" y="116"/>
                  </a:lnTo>
                  <a:cubicBezTo>
                    <a:pt x="1001" y="49"/>
                    <a:pt x="929" y="1"/>
                    <a:pt x="847" y="1"/>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2" name="Google Shape;15622;p138"/>
            <p:cNvSpPr/>
            <p:nvPr/>
          </p:nvSpPr>
          <p:spPr>
            <a:xfrm>
              <a:off x="8257511" y="3179221"/>
              <a:ext cx="56179" cy="3069"/>
            </a:xfrm>
            <a:custGeom>
              <a:avLst/>
              <a:gdLst/>
              <a:ahLst/>
              <a:cxnLst/>
              <a:rect l="l" t="t" r="r" b="b"/>
              <a:pathLst>
                <a:path w="2142" h="117" extrusionOk="0">
                  <a:moveTo>
                    <a:pt x="0" y="1"/>
                  </a:moveTo>
                  <a:cubicBezTo>
                    <a:pt x="5" y="6"/>
                    <a:pt x="5" y="15"/>
                    <a:pt x="10" y="20"/>
                  </a:cubicBezTo>
                  <a:cubicBezTo>
                    <a:pt x="42" y="79"/>
                    <a:pt x="103" y="117"/>
                    <a:pt x="167" y="117"/>
                  </a:cubicBezTo>
                  <a:cubicBezTo>
                    <a:pt x="171" y="117"/>
                    <a:pt x="174" y="117"/>
                    <a:pt x="178" y="116"/>
                  </a:cubicBezTo>
                  <a:lnTo>
                    <a:pt x="2141" y="116"/>
                  </a:lnTo>
                  <a:cubicBezTo>
                    <a:pt x="2103" y="44"/>
                    <a:pt x="2031" y="1"/>
                    <a:pt x="1954" y="1"/>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3" name="Google Shape;15623;p138"/>
            <p:cNvSpPr/>
            <p:nvPr/>
          </p:nvSpPr>
          <p:spPr>
            <a:xfrm>
              <a:off x="8208544" y="3242325"/>
              <a:ext cx="10753" cy="6347"/>
            </a:xfrm>
            <a:custGeom>
              <a:avLst/>
              <a:gdLst/>
              <a:ahLst/>
              <a:cxnLst/>
              <a:rect l="l" t="t" r="r" b="b"/>
              <a:pathLst>
                <a:path w="410" h="242" extrusionOk="0">
                  <a:moveTo>
                    <a:pt x="0" y="1"/>
                  </a:moveTo>
                  <a:cubicBezTo>
                    <a:pt x="77" y="102"/>
                    <a:pt x="226" y="179"/>
                    <a:pt x="409" y="241"/>
                  </a:cubicBezTo>
                  <a:cubicBezTo>
                    <a:pt x="342" y="203"/>
                    <a:pt x="284" y="150"/>
                    <a:pt x="246" y="82"/>
                  </a:cubicBezTo>
                  <a:cubicBezTo>
                    <a:pt x="212" y="29"/>
                    <a:pt x="154" y="1"/>
                    <a:pt x="92" y="1"/>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4" name="Google Shape;15624;p138"/>
            <p:cNvSpPr/>
            <p:nvPr/>
          </p:nvSpPr>
          <p:spPr>
            <a:xfrm>
              <a:off x="8182159" y="3145886"/>
              <a:ext cx="88360" cy="93317"/>
            </a:xfrm>
            <a:custGeom>
              <a:avLst/>
              <a:gdLst/>
              <a:ahLst/>
              <a:cxnLst/>
              <a:rect l="l" t="t" r="r" b="b"/>
              <a:pathLst>
                <a:path w="3369" h="3558" extrusionOk="0">
                  <a:moveTo>
                    <a:pt x="3192" y="1"/>
                  </a:moveTo>
                  <a:cubicBezTo>
                    <a:pt x="3185" y="1"/>
                    <a:pt x="3178" y="1"/>
                    <a:pt x="3171" y="1"/>
                  </a:cubicBezTo>
                  <a:cubicBezTo>
                    <a:pt x="3070" y="1"/>
                    <a:pt x="2897" y="40"/>
                    <a:pt x="2637" y="228"/>
                  </a:cubicBezTo>
                  <a:cubicBezTo>
                    <a:pt x="2387" y="415"/>
                    <a:pt x="2094" y="536"/>
                    <a:pt x="1781" y="574"/>
                  </a:cubicBezTo>
                  <a:cubicBezTo>
                    <a:pt x="1449" y="637"/>
                    <a:pt x="1189" y="685"/>
                    <a:pt x="713" y="1310"/>
                  </a:cubicBezTo>
                  <a:cubicBezTo>
                    <a:pt x="679" y="1354"/>
                    <a:pt x="626" y="1382"/>
                    <a:pt x="573" y="1382"/>
                  </a:cubicBezTo>
                  <a:lnTo>
                    <a:pt x="1" y="1382"/>
                  </a:lnTo>
                  <a:lnTo>
                    <a:pt x="1" y="3557"/>
                  </a:lnTo>
                  <a:lnTo>
                    <a:pt x="265" y="3557"/>
                  </a:lnTo>
                  <a:lnTo>
                    <a:pt x="265" y="1498"/>
                  </a:lnTo>
                  <a:lnTo>
                    <a:pt x="833" y="1498"/>
                  </a:lnTo>
                  <a:cubicBezTo>
                    <a:pt x="891" y="1498"/>
                    <a:pt x="944" y="1469"/>
                    <a:pt x="972" y="1426"/>
                  </a:cubicBezTo>
                  <a:cubicBezTo>
                    <a:pt x="1449" y="800"/>
                    <a:pt x="1713" y="752"/>
                    <a:pt x="2046" y="690"/>
                  </a:cubicBezTo>
                  <a:cubicBezTo>
                    <a:pt x="2353" y="651"/>
                    <a:pt x="2652" y="531"/>
                    <a:pt x="2902" y="343"/>
                  </a:cubicBezTo>
                  <a:cubicBezTo>
                    <a:pt x="3109" y="189"/>
                    <a:pt x="3263" y="136"/>
                    <a:pt x="3369" y="122"/>
                  </a:cubicBezTo>
                  <a:cubicBezTo>
                    <a:pt x="3359" y="98"/>
                    <a:pt x="3345" y="74"/>
                    <a:pt x="3325" y="50"/>
                  </a:cubicBezTo>
                  <a:lnTo>
                    <a:pt x="3316" y="40"/>
                  </a:lnTo>
                  <a:cubicBezTo>
                    <a:pt x="3282" y="15"/>
                    <a:pt x="3238" y="1"/>
                    <a:pt x="3192" y="1"/>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5" name="Google Shape;15625;p138"/>
            <p:cNvSpPr/>
            <p:nvPr/>
          </p:nvSpPr>
          <p:spPr>
            <a:xfrm>
              <a:off x="7992115" y="2940577"/>
              <a:ext cx="67903" cy="17572"/>
            </a:xfrm>
            <a:custGeom>
              <a:avLst/>
              <a:gdLst/>
              <a:ahLst/>
              <a:cxnLst/>
              <a:rect l="l" t="t" r="r" b="b"/>
              <a:pathLst>
                <a:path w="2589" h="670" extrusionOk="0">
                  <a:moveTo>
                    <a:pt x="2257" y="1"/>
                  </a:moveTo>
                  <a:cubicBezTo>
                    <a:pt x="2295" y="111"/>
                    <a:pt x="2213" y="232"/>
                    <a:pt x="2088" y="232"/>
                  </a:cubicBezTo>
                  <a:lnTo>
                    <a:pt x="212" y="232"/>
                  </a:lnTo>
                  <a:cubicBezTo>
                    <a:pt x="96" y="232"/>
                    <a:pt x="0" y="328"/>
                    <a:pt x="0" y="443"/>
                  </a:cubicBezTo>
                  <a:lnTo>
                    <a:pt x="0" y="463"/>
                  </a:lnTo>
                  <a:cubicBezTo>
                    <a:pt x="0" y="564"/>
                    <a:pt x="72" y="650"/>
                    <a:pt x="173" y="670"/>
                  </a:cubicBezTo>
                  <a:lnTo>
                    <a:pt x="284" y="670"/>
                  </a:lnTo>
                  <a:cubicBezTo>
                    <a:pt x="274" y="641"/>
                    <a:pt x="265" y="612"/>
                    <a:pt x="265" y="578"/>
                  </a:cubicBezTo>
                  <a:lnTo>
                    <a:pt x="265" y="564"/>
                  </a:lnTo>
                  <a:cubicBezTo>
                    <a:pt x="265" y="443"/>
                    <a:pt x="361" y="352"/>
                    <a:pt x="476" y="352"/>
                  </a:cubicBezTo>
                  <a:lnTo>
                    <a:pt x="2353" y="352"/>
                  </a:lnTo>
                  <a:cubicBezTo>
                    <a:pt x="2589" y="352"/>
                    <a:pt x="2589" y="1"/>
                    <a:pt x="2353" y="1"/>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6" name="Google Shape;15626;p138"/>
            <p:cNvSpPr/>
            <p:nvPr/>
          </p:nvSpPr>
          <p:spPr>
            <a:xfrm>
              <a:off x="8016585" y="2925942"/>
              <a:ext cx="77502" cy="11514"/>
            </a:xfrm>
            <a:custGeom>
              <a:avLst/>
              <a:gdLst/>
              <a:ahLst/>
              <a:cxnLst/>
              <a:rect l="l" t="t" r="r" b="b"/>
              <a:pathLst>
                <a:path w="2955" h="439" extrusionOk="0">
                  <a:moveTo>
                    <a:pt x="212" y="1"/>
                  </a:moveTo>
                  <a:cubicBezTo>
                    <a:pt x="97" y="1"/>
                    <a:pt x="1" y="97"/>
                    <a:pt x="1" y="212"/>
                  </a:cubicBezTo>
                  <a:lnTo>
                    <a:pt x="1" y="227"/>
                  </a:lnTo>
                  <a:cubicBezTo>
                    <a:pt x="1" y="347"/>
                    <a:pt x="97" y="438"/>
                    <a:pt x="212" y="438"/>
                  </a:cubicBezTo>
                  <a:lnTo>
                    <a:pt x="284" y="438"/>
                  </a:lnTo>
                  <a:cubicBezTo>
                    <a:pt x="270" y="410"/>
                    <a:pt x="260" y="376"/>
                    <a:pt x="265" y="347"/>
                  </a:cubicBezTo>
                  <a:lnTo>
                    <a:pt x="265" y="328"/>
                  </a:lnTo>
                  <a:cubicBezTo>
                    <a:pt x="265" y="212"/>
                    <a:pt x="357" y="116"/>
                    <a:pt x="477" y="116"/>
                  </a:cubicBezTo>
                  <a:lnTo>
                    <a:pt x="1689" y="116"/>
                  </a:lnTo>
                  <a:cubicBezTo>
                    <a:pt x="2017" y="116"/>
                    <a:pt x="2560" y="159"/>
                    <a:pt x="2955" y="285"/>
                  </a:cubicBezTo>
                  <a:cubicBezTo>
                    <a:pt x="2594" y="63"/>
                    <a:pt x="1839" y="1"/>
                    <a:pt x="1430" y="1"/>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7" name="Google Shape;15627;p138"/>
            <p:cNvSpPr/>
            <p:nvPr/>
          </p:nvSpPr>
          <p:spPr>
            <a:xfrm>
              <a:off x="8104788" y="2939712"/>
              <a:ext cx="19461" cy="3174"/>
            </a:xfrm>
            <a:custGeom>
              <a:avLst/>
              <a:gdLst/>
              <a:ahLst/>
              <a:cxnLst/>
              <a:rect l="l" t="t" r="r" b="b"/>
              <a:pathLst>
                <a:path w="742" h="121" extrusionOk="0">
                  <a:moveTo>
                    <a:pt x="1" y="0"/>
                  </a:moveTo>
                  <a:cubicBezTo>
                    <a:pt x="6" y="10"/>
                    <a:pt x="15" y="24"/>
                    <a:pt x="20" y="34"/>
                  </a:cubicBezTo>
                  <a:cubicBezTo>
                    <a:pt x="49" y="87"/>
                    <a:pt x="107" y="120"/>
                    <a:pt x="169" y="120"/>
                  </a:cubicBezTo>
                  <a:lnTo>
                    <a:pt x="742" y="120"/>
                  </a:lnTo>
                  <a:lnTo>
                    <a:pt x="742" y="0"/>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8" name="Google Shape;15628;p138"/>
            <p:cNvSpPr/>
            <p:nvPr/>
          </p:nvSpPr>
          <p:spPr>
            <a:xfrm>
              <a:off x="8034892" y="3002789"/>
              <a:ext cx="29926" cy="30345"/>
            </a:xfrm>
            <a:custGeom>
              <a:avLst/>
              <a:gdLst/>
              <a:ahLst/>
              <a:cxnLst/>
              <a:rect l="l" t="t" r="r" b="b"/>
              <a:pathLst>
                <a:path w="1141" h="1157" extrusionOk="0">
                  <a:moveTo>
                    <a:pt x="896" y="0"/>
                  </a:moveTo>
                  <a:cubicBezTo>
                    <a:pt x="891" y="0"/>
                    <a:pt x="886" y="1"/>
                    <a:pt x="881" y="1"/>
                  </a:cubicBezTo>
                  <a:lnTo>
                    <a:pt x="799" y="1"/>
                  </a:lnTo>
                  <a:cubicBezTo>
                    <a:pt x="828" y="83"/>
                    <a:pt x="789" y="174"/>
                    <a:pt x="712" y="217"/>
                  </a:cubicBezTo>
                  <a:cubicBezTo>
                    <a:pt x="462" y="343"/>
                    <a:pt x="77" y="617"/>
                    <a:pt x="19" y="872"/>
                  </a:cubicBezTo>
                  <a:cubicBezTo>
                    <a:pt x="0" y="954"/>
                    <a:pt x="24" y="1040"/>
                    <a:pt x="82" y="1108"/>
                  </a:cubicBezTo>
                  <a:lnTo>
                    <a:pt x="87" y="1112"/>
                  </a:lnTo>
                  <a:cubicBezTo>
                    <a:pt x="125" y="1142"/>
                    <a:pt x="170" y="1157"/>
                    <a:pt x="216" y="1157"/>
                  </a:cubicBezTo>
                  <a:cubicBezTo>
                    <a:pt x="223" y="1157"/>
                    <a:pt x="229" y="1156"/>
                    <a:pt x="236" y="1156"/>
                  </a:cubicBezTo>
                  <a:cubicBezTo>
                    <a:pt x="255" y="1156"/>
                    <a:pt x="279" y="1156"/>
                    <a:pt x="299" y="1151"/>
                  </a:cubicBezTo>
                  <a:cubicBezTo>
                    <a:pt x="274" y="1098"/>
                    <a:pt x="270" y="1045"/>
                    <a:pt x="284" y="987"/>
                  </a:cubicBezTo>
                  <a:cubicBezTo>
                    <a:pt x="337" y="737"/>
                    <a:pt x="727" y="458"/>
                    <a:pt x="972" y="333"/>
                  </a:cubicBezTo>
                  <a:cubicBezTo>
                    <a:pt x="1141" y="249"/>
                    <a:pt x="1077" y="0"/>
                    <a:pt x="896" y="0"/>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9" name="Google Shape;15629;p138"/>
            <p:cNvSpPr/>
            <p:nvPr/>
          </p:nvSpPr>
          <p:spPr>
            <a:xfrm>
              <a:off x="7992115" y="2982096"/>
              <a:ext cx="67903" cy="17572"/>
            </a:xfrm>
            <a:custGeom>
              <a:avLst/>
              <a:gdLst/>
              <a:ahLst/>
              <a:cxnLst/>
              <a:rect l="l" t="t" r="r" b="b"/>
              <a:pathLst>
                <a:path w="2589" h="670" extrusionOk="0">
                  <a:moveTo>
                    <a:pt x="2257" y="1"/>
                  </a:moveTo>
                  <a:cubicBezTo>
                    <a:pt x="2295" y="112"/>
                    <a:pt x="2213" y="232"/>
                    <a:pt x="2088" y="232"/>
                  </a:cubicBezTo>
                  <a:lnTo>
                    <a:pt x="212" y="232"/>
                  </a:lnTo>
                  <a:cubicBezTo>
                    <a:pt x="96" y="232"/>
                    <a:pt x="0" y="328"/>
                    <a:pt x="0" y="444"/>
                  </a:cubicBezTo>
                  <a:lnTo>
                    <a:pt x="0" y="458"/>
                  </a:lnTo>
                  <a:cubicBezTo>
                    <a:pt x="0" y="573"/>
                    <a:pt x="96" y="670"/>
                    <a:pt x="212" y="670"/>
                  </a:cubicBezTo>
                  <a:lnTo>
                    <a:pt x="289" y="670"/>
                  </a:lnTo>
                  <a:cubicBezTo>
                    <a:pt x="274" y="641"/>
                    <a:pt x="265" y="612"/>
                    <a:pt x="265" y="578"/>
                  </a:cubicBezTo>
                  <a:lnTo>
                    <a:pt x="265" y="564"/>
                  </a:lnTo>
                  <a:cubicBezTo>
                    <a:pt x="265" y="444"/>
                    <a:pt x="361" y="352"/>
                    <a:pt x="476" y="352"/>
                  </a:cubicBezTo>
                  <a:lnTo>
                    <a:pt x="2353" y="352"/>
                  </a:lnTo>
                  <a:cubicBezTo>
                    <a:pt x="2589" y="352"/>
                    <a:pt x="2589" y="1"/>
                    <a:pt x="2353" y="1"/>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0" name="Google Shape;15630;p138"/>
            <p:cNvSpPr/>
            <p:nvPr/>
          </p:nvSpPr>
          <p:spPr>
            <a:xfrm>
              <a:off x="7982122" y="2961271"/>
              <a:ext cx="77896" cy="17704"/>
            </a:xfrm>
            <a:custGeom>
              <a:avLst/>
              <a:gdLst/>
              <a:ahLst/>
              <a:cxnLst/>
              <a:rect l="l" t="t" r="r" b="b"/>
              <a:pathLst>
                <a:path w="2970" h="675" extrusionOk="0">
                  <a:moveTo>
                    <a:pt x="2638" y="1"/>
                  </a:moveTo>
                  <a:cubicBezTo>
                    <a:pt x="2676" y="116"/>
                    <a:pt x="2594" y="237"/>
                    <a:pt x="2469" y="237"/>
                  </a:cubicBezTo>
                  <a:lnTo>
                    <a:pt x="598" y="237"/>
                  </a:lnTo>
                  <a:cubicBezTo>
                    <a:pt x="574" y="237"/>
                    <a:pt x="554" y="232"/>
                    <a:pt x="535" y="232"/>
                  </a:cubicBezTo>
                  <a:lnTo>
                    <a:pt x="217" y="232"/>
                  </a:lnTo>
                  <a:cubicBezTo>
                    <a:pt x="97" y="232"/>
                    <a:pt x="1" y="328"/>
                    <a:pt x="1" y="444"/>
                  </a:cubicBezTo>
                  <a:lnTo>
                    <a:pt x="1" y="458"/>
                  </a:lnTo>
                  <a:cubicBezTo>
                    <a:pt x="1" y="578"/>
                    <a:pt x="97" y="675"/>
                    <a:pt x="217" y="675"/>
                  </a:cubicBezTo>
                  <a:lnTo>
                    <a:pt x="290" y="675"/>
                  </a:lnTo>
                  <a:cubicBezTo>
                    <a:pt x="275" y="646"/>
                    <a:pt x="266" y="612"/>
                    <a:pt x="266" y="578"/>
                  </a:cubicBezTo>
                  <a:lnTo>
                    <a:pt x="266" y="564"/>
                  </a:lnTo>
                  <a:cubicBezTo>
                    <a:pt x="266" y="444"/>
                    <a:pt x="362" y="347"/>
                    <a:pt x="477" y="347"/>
                  </a:cubicBezTo>
                  <a:lnTo>
                    <a:pt x="800" y="347"/>
                  </a:lnTo>
                  <a:cubicBezTo>
                    <a:pt x="819" y="352"/>
                    <a:pt x="838" y="352"/>
                    <a:pt x="857" y="352"/>
                  </a:cubicBezTo>
                  <a:lnTo>
                    <a:pt x="2734" y="352"/>
                  </a:lnTo>
                  <a:cubicBezTo>
                    <a:pt x="2970" y="352"/>
                    <a:pt x="2970" y="1"/>
                    <a:pt x="2734" y="1"/>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1" name="Google Shape;15631;p138"/>
            <p:cNvSpPr/>
            <p:nvPr/>
          </p:nvSpPr>
          <p:spPr>
            <a:xfrm>
              <a:off x="8238942" y="3070823"/>
              <a:ext cx="72231" cy="13769"/>
            </a:xfrm>
            <a:custGeom>
              <a:avLst/>
              <a:gdLst/>
              <a:ahLst/>
              <a:cxnLst/>
              <a:rect l="l" t="t" r="r" b="b"/>
              <a:pathLst>
                <a:path w="2754" h="525" extrusionOk="0">
                  <a:moveTo>
                    <a:pt x="1" y="0"/>
                  </a:moveTo>
                  <a:lnTo>
                    <a:pt x="1" y="525"/>
                  </a:lnTo>
                  <a:lnTo>
                    <a:pt x="2753" y="525"/>
                  </a:lnTo>
                  <a:lnTo>
                    <a:pt x="2753" y="0"/>
                  </a:lnTo>
                  <a:close/>
                </a:path>
              </a:pathLst>
            </a:custGeom>
            <a:solidFill>
              <a:srgbClr val="F2F4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2" name="Google Shape;15632;p138"/>
            <p:cNvSpPr/>
            <p:nvPr/>
          </p:nvSpPr>
          <p:spPr>
            <a:xfrm>
              <a:off x="7995262" y="3094297"/>
              <a:ext cx="72335" cy="13769"/>
            </a:xfrm>
            <a:custGeom>
              <a:avLst/>
              <a:gdLst/>
              <a:ahLst/>
              <a:cxnLst/>
              <a:rect l="l" t="t" r="r" b="b"/>
              <a:pathLst>
                <a:path w="2758" h="525" extrusionOk="0">
                  <a:moveTo>
                    <a:pt x="0" y="0"/>
                  </a:moveTo>
                  <a:lnTo>
                    <a:pt x="0" y="525"/>
                  </a:lnTo>
                  <a:lnTo>
                    <a:pt x="2757" y="525"/>
                  </a:lnTo>
                  <a:lnTo>
                    <a:pt x="2757" y="0"/>
                  </a:lnTo>
                  <a:close/>
                </a:path>
              </a:pathLst>
            </a:custGeom>
            <a:solidFill>
              <a:srgbClr val="F2F4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3" name="Google Shape;15633;p138"/>
            <p:cNvSpPr/>
            <p:nvPr/>
          </p:nvSpPr>
          <p:spPr>
            <a:xfrm>
              <a:off x="8158056" y="3175182"/>
              <a:ext cx="13769" cy="72231"/>
            </a:xfrm>
            <a:custGeom>
              <a:avLst/>
              <a:gdLst/>
              <a:ahLst/>
              <a:cxnLst/>
              <a:rect l="l" t="t" r="r" b="b"/>
              <a:pathLst>
                <a:path w="525" h="2754" extrusionOk="0">
                  <a:moveTo>
                    <a:pt x="0" y="1"/>
                  </a:moveTo>
                  <a:lnTo>
                    <a:pt x="0" y="2753"/>
                  </a:lnTo>
                  <a:lnTo>
                    <a:pt x="525" y="2753"/>
                  </a:lnTo>
                  <a:lnTo>
                    <a:pt x="525" y="1"/>
                  </a:lnTo>
                  <a:close/>
                </a:path>
              </a:pathLst>
            </a:custGeom>
            <a:solidFill>
              <a:srgbClr val="F2F4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4" name="Google Shape;15634;p138"/>
            <p:cNvSpPr/>
            <p:nvPr/>
          </p:nvSpPr>
          <p:spPr>
            <a:xfrm>
              <a:off x="8134582" y="2931503"/>
              <a:ext cx="13769" cy="72335"/>
            </a:xfrm>
            <a:custGeom>
              <a:avLst/>
              <a:gdLst/>
              <a:ahLst/>
              <a:cxnLst/>
              <a:rect l="l" t="t" r="r" b="b"/>
              <a:pathLst>
                <a:path w="525" h="2758" extrusionOk="0">
                  <a:moveTo>
                    <a:pt x="0" y="0"/>
                  </a:moveTo>
                  <a:lnTo>
                    <a:pt x="0" y="2757"/>
                  </a:lnTo>
                  <a:lnTo>
                    <a:pt x="525" y="2757"/>
                  </a:lnTo>
                  <a:lnTo>
                    <a:pt x="525" y="0"/>
                  </a:lnTo>
                  <a:close/>
                </a:path>
              </a:pathLst>
            </a:custGeom>
            <a:solidFill>
              <a:srgbClr val="F2F4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5" name="Google Shape;15635;p138"/>
            <p:cNvSpPr/>
            <p:nvPr/>
          </p:nvSpPr>
          <p:spPr>
            <a:xfrm>
              <a:off x="7990462" y="3004940"/>
              <a:ext cx="17074" cy="109080"/>
            </a:xfrm>
            <a:custGeom>
              <a:avLst/>
              <a:gdLst/>
              <a:ahLst/>
              <a:cxnLst/>
              <a:rect l="l" t="t" r="r" b="b"/>
              <a:pathLst>
                <a:path w="651" h="4159" extrusionOk="0">
                  <a:moveTo>
                    <a:pt x="0" y="1"/>
                  </a:moveTo>
                  <a:lnTo>
                    <a:pt x="0" y="4158"/>
                  </a:lnTo>
                  <a:lnTo>
                    <a:pt x="650" y="4158"/>
                  </a:lnTo>
                  <a:lnTo>
                    <a:pt x="65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6" name="Google Shape;15636;p138"/>
            <p:cNvSpPr/>
            <p:nvPr/>
          </p:nvSpPr>
          <p:spPr>
            <a:xfrm>
              <a:off x="8232778" y="3067151"/>
              <a:ext cx="16917" cy="81174"/>
            </a:xfrm>
            <a:custGeom>
              <a:avLst/>
              <a:gdLst/>
              <a:ahLst/>
              <a:cxnLst/>
              <a:rect l="l" t="t" r="r" b="b"/>
              <a:pathLst>
                <a:path w="645" h="3095" extrusionOk="0">
                  <a:moveTo>
                    <a:pt x="0" y="1"/>
                  </a:moveTo>
                  <a:lnTo>
                    <a:pt x="0" y="3095"/>
                  </a:lnTo>
                  <a:lnTo>
                    <a:pt x="645" y="3095"/>
                  </a:lnTo>
                  <a:lnTo>
                    <a:pt x="645"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7" name="Google Shape;15637;p138"/>
            <p:cNvSpPr/>
            <p:nvPr/>
          </p:nvSpPr>
          <p:spPr>
            <a:xfrm>
              <a:off x="8066181" y="3236030"/>
              <a:ext cx="109054" cy="17048"/>
            </a:xfrm>
            <a:custGeom>
              <a:avLst/>
              <a:gdLst/>
              <a:ahLst/>
              <a:cxnLst/>
              <a:rect l="l" t="t" r="r" b="b"/>
              <a:pathLst>
                <a:path w="4158" h="650" extrusionOk="0">
                  <a:moveTo>
                    <a:pt x="1" y="0"/>
                  </a:moveTo>
                  <a:lnTo>
                    <a:pt x="1" y="650"/>
                  </a:lnTo>
                  <a:lnTo>
                    <a:pt x="4158" y="650"/>
                  </a:lnTo>
                  <a:lnTo>
                    <a:pt x="4158"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8" name="Google Shape;15638;p138"/>
            <p:cNvSpPr/>
            <p:nvPr/>
          </p:nvSpPr>
          <p:spPr>
            <a:xfrm>
              <a:off x="8130674" y="2992193"/>
              <a:ext cx="83325" cy="17074"/>
            </a:xfrm>
            <a:custGeom>
              <a:avLst/>
              <a:gdLst/>
              <a:ahLst/>
              <a:cxnLst/>
              <a:rect l="l" t="t" r="r" b="b"/>
              <a:pathLst>
                <a:path w="3177" h="651" extrusionOk="0">
                  <a:moveTo>
                    <a:pt x="0" y="1"/>
                  </a:moveTo>
                  <a:lnTo>
                    <a:pt x="0" y="650"/>
                  </a:lnTo>
                  <a:lnTo>
                    <a:pt x="3176" y="650"/>
                  </a:lnTo>
                  <a:lnTo>
                    <a:pt x="3176"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9" name="Google Shape;15639;p138"/>
            <p:cNvSpPr/>
            <p:nvPr/>
          </p:nvSpPr>
          <p:spPr>
            <a:xfrm>
              <a:off x="8001950" y="3059467"/>
              <a:ext cx="11514" cy="15133"/>
            </a:xfrm>
            <a:custGeom>
              <a:avLst/>
              <a:gdLst/>
              <a:ahLst/>
              <a:cxnLst/>
              <a:rect l="l" t="t" r="r" b="b"/>
              <a:pathLst>
                <a:path w="439" h="577" extrusionOk="0">
                  <a:moveTo>
                    <a:pt x="217" y="0"/>
                  </a:moveTo>
                  <a:cubicBezTo>
                    <a:pt x="97" y="0"/>
                    <a:pt x="0" y="97"/>
                    <a:pt x="0" y="217"/>
                  </a:cubicBezTo>
                  <a:lnTo>
                    <a:pt x="0" y="371"/>
                  </a:lnTo>
                  <a:cubicBezTo>
                    <a:pt x="8" y="508"/>
                    <a:pt x="113" y="577"/>
                    <a:pt x="219" y="577"/>
                  </a:cubicBezTo>
                  <a:cubicBezTo>
                    <a:pt x="325" y="577"/>
                    <a:pt x="431" y="508"/>
                    <a:pt x="438" y="371"/>
                  </a:cubicBezTo>
                  <a:lnTo>
                    <a:pt x="438" y="217"/>
                  </a:lnTo>
                  <a:cubicBezTo>
                    <a:pt x="438" y="97"/>
                    <a:pt x="342" y="0"/>
                    <a:pt x="2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0" name="Google Shape;15640;p138"/>
            <p:cNvSpPr/>
            <p:nvPr/>
          </p:nvSpPr>
          <p:spPr>
            <a:xfrm>
              <a:off x="8001950" y="3039901"/>
              <a:ext cx="11514" cy="15133"/>
            </a:xfrm>
            <a:custGeom>
              <a:avLst/>
              <a:gdLst/>
              <a:ahLst/>
              <a:cxnLst/>
              <a:rect l="l" t="t" r="r" b="b"/>
              <a:pathLst>
                <a:path w="439" h="577" extrusionOk="0">
                  <a:moveTo>
                    <a:pt x="217" y="1"/>
                  </a:moveTo>
                  <a:cubicBezTo>
                    <a:pt x="97" y="1"/>
                    <a:pt x="0" y="97"/>
                    <a:pt x="0" y="217"/>
                  </a:cubicBezTo>
                  <a:lnTo>
                    <a:pt x="0" y="371"/>
                  </a:lnTo>
                  <a:cubicBezTo>
                    <a:pt x="8" y="508"/>
                    <a:pt x="113" y="577"/>
                    <a:pt x="219" y="577"/>
                  </a:cubicBezTo>
                  <a:cubicBezTo>
                    <a:pt x="325" y="577"/>
                    <a:pt x="431" y="508"/>
                    <a:pt x="438" y="371"/>
                  </a:cubicBezTo>
                  <a:lnTo>
                    <a:pt x="438" y="217"/>
                  </a:lnTo>
                  <a:cubicBezTo>
                    <a:pt x="438" y="97"/>
                    <a:pt x="342" y="1"/>
                    <a:pt x="2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1" name="Google Shape;15641;p138"/>
            <p:cNvSpPr/>
            <p:nvPr/>
          </p:nvSpPr>
          <p:spPr>
            <a:xfrm>
              <a:off x="8293967" y="3103529"/>
              <a:ext cx="11514" cy="14871"/>
            </a:xfrm>
            <a:custGeom>
              <a:avLst/>
              <a:gdLst/>
              <a:ahLst/>
              <a:cxnLst/>
              <a:rect l="l" t="t" r="r" b="b"/>
              <a:pathLst>
                <a:path w="439" h="567" extrusionOk="0">
                  <a:moveTo>
                    <a:pt x="220" y="1"/>
                  </a:moveTo>
                  <a:cubicBezTo>
                    <a:pt x="114" y="1"/>
                    <a:pt x="8" y="69"/>
                    <a:pt x="1" y="207"/>
                  </a:cubicBezTo>
                  <a:lnTo>
                    <a:pt x="1" y="361"/>
                  </a:lnTo>
                  <a:cubicBezTo>
                    <a:pt x="8" y="498"/>
                    <a:pt x="114" y="566"/>
                    <a:pt x="220" y="566"/>
                  </a:cubicBezTo>
                  <a:cubicBezTo>
                    <a:pt x="326" y="566"/>
                    <a:pt x="431" y="498"/>
                    <a:pt x="439" y="361"/>
                  </a:cubicBezTo>
                  <a:lnTo>
                    <a:pt x="439" y="207"/>
                  </a:lnTo>
                  <a:cubicBezTo>
                    <a:pt x="431" y="69"/>
                    <a:pt x="326" y="1"/>
                    <a:pt x="2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2" name="Google Shape;15642;p138"/>
            <p:cNvSpPr/>
            <p:nvPr/>
          </p:nvSpPr>
          <p:spPr>
            <a:xfrm>
              <a:off x="8293967" y="3122806"/>
              <a:ext cx="11514" cy="15238"/>
            </a:xfrm>
            <a:custGeom>
              <a:avLst/>
              <a:gdLst/>
              <a:ahLst/>
              <a:cxnLst/>
              <a:rect l="l" t="t" r="r" b="b"/>
              <a:pathLst>
                <a:path w="439" h="581" extrusionOk="0">
                  <a:moveTo>
                    <a:pt x="222" y="1"/>
                  </a:moveTo>
                  <a:cubicBezTo>
                    <a:pt x="97" y="1"/>
                    <a:pt x="1" y="97"/>
                    <a:pt x="1" y="222"/>
                  </a:cubicBezTo>
                  <a:lnTo>
                    <a:pt x="1" y="371"/>
                  </a:lnTo>
                  <a:cubicBezTo>
                    <a:pt x="8" y="511"/>
                    <a:pt x="114" y="581"/>
                    <a:pt x="220" y="581"/>
                  </a:cubicBezTo>
                  <a:cubicBezTo>
                    <a:pt x="326" y="581"/>
                    <a:pt x="431" y="511"/>
                    <a:pt x="439" y="371"/>
                  </a:cubicBezTo>
                  <a:lnTo>
                    <a:pt x="439" y="222"/>
                  </a:lnTo>
                  <a:cubicBezTo>
                    <a:pt x="439" y="97"/>
                    <a:pt x="342" y="1"/>
                    <a:pt x="2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3" name="Google Shape;15643;p138"/>
            <p:cNvSpPr/>
            <p:nvPr/>
          </p:nvSpPr>
          <p:spPr>
            <a:xfrm>
              <a:off x="7972418" y="2907636"/>
              <a:ext cx="362726" cy="362857"/>
            </a:xfrm>
            <a:custGeom>
              <a:avLst/>
              <a:gdLst/>
              <a:ahLst/>
              <a:cxnLst/>
              <a:rect l="l" t="t" r="r" b="b"/>
              <a:pathLst>
                <a:path w="13830" h="13835" extrusionOk="0">
                  <a:moveTo>
                    <a:pt x="6727" y="896"/>
                  </a:moveTo>
                  <a:lnTo>
                    <a:pt x="6727" y="3648"/>
                  </a:lnTo>
                  <a:lnTo>
                    <a:pt x="6203" y="3648"/>
                  </a:lnTo>
                  <a:lnTo>
                    <a:pt x="6203" y="896"/>
                  </a:lnTo>
                  <a:close/>
                  <a:moveTo>
                    <a:pt x="9946" y="896"/>
                  </a:moveTo>
                  <a:cubicBezTo>
                    <a:pt x="9941" y="930"/>
                    <a:pt x="9941" y="958"/>
                    <a:pt x="9941" y="987"/>
                  </a:cubicBezTo>
                  <a:lnTo>
                    <a:pt x="9941" y="2354"/>
                  </a:lnTo>
                  <a:cubicBezTo>
                    <a:pt x="9802" y="2205"/>
                    <a:pt x="9629" y="2094"/>
                    <a:pt x="9431" y="2041"/>
                  </a:cubicBezTo>
                  <a:cubicBezTo>
                    <a:pt x="9384" y="2031"/>
                    <a:pt x="9337" y="2026"/>
                    <a:pt x="9290" y="2026"/>
                  </a:cubicBezTo>
                  <a:cubicBezTo>
                    <a:pt x="9131" y="2026"/>
                    <a:pt x="8977" y="2082"/>
                    <a:pt x="8854" y="2190"/>
                  </a:cubicBezTo>
                  <a:lnTo>
                    <a:pt x="8849" y="2195"/>
                  </a:lnTo>
                  <a:cubicBezTo>
                    <a:pt x="8830" y="2210"/>
                    <a:pt x="8387" y="2604"/>
                    <a:pt x="8969" y="3408"/>
                  </a:cubicBezTo>
                  <a:cubicBezTo>
                    <a:pt x="9027" y="3485"/>
                    <a:pt x="9075" y="3566"/>
                    <a:pt x="9114" y="3648"/>
                  </a:cubicBezTo>
                  <a:lnTo>
                    <a:pt x="7165" y="3648"/>
                  </a:lnTo>
                  <a:lnTo>
                    <a:pt x="7165" y="896"/>
                  </a:lnTo>
                  <a:close/>
                  <a:moveTo>
                    <a:pt x="3137" y="722"/>
                  </a:moveTo>
                  <a:cubicBezTo>
                    <a:pt x="3751" y="722"/>
                    <a:pt x="4610" y="845"/>
                    <a:pt x="4783" y="1141"/>
                  </a:cubicBezTo>
                  <a:cubicBezTo>
                    <a:pt x="4822" y="1209"/>
                    <a:pt x="4894" y="1252"/>
                    <a:pt x="4976" y="1252"/>
                  </a:cubicBezTo>
                  <a:lnTo>
                    <a:pt x="5765" y="1252"/>
                  </a:lnTo>
                  <a:lnTo>
                    <a:pt x="5765" y="3340"/>
                  </a:lnTo>
                  <a:lnTo>
                    <a:pt x="5236" y="3340"/>
                  </a:lnTo>
                  <a:cubicBezTo>
                    <a:pt x="5168" y="3340"/>
                    <a:pt x="5106" y="3374"/>
                    <a:pt x="5062" y="3427"/>
                  </a:cubicBezTo>
                  <a:cubicBezTo>
                    <a:pt x="4596" y="4043"/>
                    <a:pt x="4341" y="4091"/>
                    <a:pt x="4018" y="4149"/>
                  </a:cubicBezTo>
                  <a:cubicBezTo>
                    <a:pt x="3701" y="4192"/>
                    <a:pt x="3402" y="4312"/>
                    <a:pt x="3142" y="4505"/>
                  </a:cubicBezTo>
                  <a:cubicBezTo>
                    <a:pt x="2910" y="4674"/>
                    <a:pt x="2743" y="4725"/>
                    <a:pt x="2637" y="4725"/>
                  </a:cubicBezTo>
                  <a:cubicBezTo>
                    <a:pt x="2580" y="4725"/>
                    <a:pt x="2540" y="4711"/>
                    <a:pt x="2517" y="4692"/>
                  </a:cubicBezTo>
                  <a:cubicBezTo>
                    <a:pt x="2469" y="4639"/>
                    <a:pt x="2450" y="4562"/>
                    <a:pt x="2464" y="4495"/>
                  </a:cubicBezTo>
                  <a:cubicBezTo>
                    <a:pt x="2517" y="4254"/>
                    <a:pt x="2902" y="3985"/>
                    <a:pt x="3133" y="3865"/>
                  </a:cubicBezTo>
                  <a:cubicBezTo>
                    <a:pt x="3340" y="3761"/>
                    <a:pt x="3257" y="3450"/>
                    <a:pt x="3033" y="3450"/>
                  </a:cubicBezTo>
                  <a:cubicBezTo>
                    <a:pt x="3028" y="3450"/>
                    <a:pt x="3023" y="3451"/>
                    <a:pt x="3017" y="3451"/>
                  </a:cubicBezTo>
                  <a:lnTo>
                    <a:pt x="982" y="3451"/>
                  </a:lnTo>
                  <a:cubicBezTo>
                    <a:pt x="891" y="3451"/>
                    <a:pt x="814" y="3379"/>
                    <a:pt x="814" y="3283"/>
                  </a:cubicBezTo>
                  <a:lnTo>
                    <a:pt x="814" y="3268"/>
                  </a:lnTo>
                  <a:cubicBezTo>
                    <a:pt x="814" y="3172"/>
                    <a:pt x="891" y="3100"/>
                    <a:pt x="982" y="3100"/>
                  </a:cubicBezTo>
                  <a:lnTo>
                    <a:pt x="2859" y="3100"/>
                  </a:lnTo>
                  <a:cubicBezTo>
                    <a:pt x="2863" y="3100"/>
                    <a:pt x="2868" y="3100"/>
                    <a:pt x="2872" y="3100"/>
                  </a:cubicBezTo>
                  <a:cubicBezTo>
                    <a:pt x="3160" y="3100"/>
                    <a:pt x="3162" y="2661"/>
                    <a:pt x="2877" y="2661"/>
                  </a:cubicBezTo>
                  <a:cubicBezTo>
                    <a:pt x="2871" y="2661"/>
                    <a:pt x="2865" y="2661"/>
                    <a:pt x="2859" y="2662"/>
                  </a:cubicBezTo>
                  <a:lnTo>
                    <a:pt x="607" y="2662"/>
                  </a:lnTo>
                  <a:cubicBezTo>
                    <a:pt x="510" y="2662"/>
                    <a:pt x="438" y="2585"/>
                    <a:pt x="438" y="2493"/>
                  </a:cubicBezTo>
                  <a:lnTo>
                    <a:pt x="438" y="2474"/>
                  </a:lnTo>
                  <a:cubicBezTo>
                    <a:pt x="438" y="2383"/>
                    <a:pt x="510" y="2306"/>
                    <a:pt x="607" y="2306"/>
                  </a:cubicBezTo>
                  <a:lnTo>
                    <a:pt x="919" y="2306"/>
                  </a:lnTo>
                  <a:cubicBezTo>
                    <a:pt x="944" y="2306"/>
                    <a:pt x="963" y="2311"/>
                    <a:pt x="987" y="2311"/>
                  </a:cubicBezTo>
                  <a:lnTo>
                    <a:pt x="1468" y="2311"/>
                  </a:lnTo>
                  <a:cubicBezTo>
                    <a:pt x="1478" y="2311"/>
                    <a:pt x="1492" y="2306"/>
                    <a:pt x="1502" y="2306"/>
                  </a:cubicBezTo>
                  <a:lnTo>
                    <a:pt x="2863" y="2306"/>
                  </a:lnTo>
                  <a:cubicBezTo>
                    <a:pt x="2868" y="2306"/>
                    <a:pt x="2873" y="2306"/>
                    <a:pt x="2877" y="2306"/>
                  </a:cubicBezTo>
                  <a:cubicBezTo>
                    <a:pt x="3165" y="2306"/>
                    <a:pt x="3167" y="1867"/>
                    <a:pt x="2882" y="1867"/>
                  </a:cubicBezTo>
                  <a:cubicBezTo>
                    <a:pt x="2876" y="1867"/>
                    <a:pt x="2870" y="1867"/>
                    <a:pt x="2863" y="1868"/>
                  </a:cubicBezTo>
                  <a:lnTo>
                    <a:pt x="1357" y="1868"/>
                  </a:lnTo>
                  <a:cubicBezTo>
                    <a:pt x="1343" y="1868"/>
                    <a:pt x="1333" y="1868"/>
                    <a:pt x="1319" y="1873"/>
                  </a:cubicBezTo>
                  <a:lnTo>
                    <a:pt x="1314" y="1873"/>
                  </a:lnTo>
                  <a:cubicBezTo>
                    <a:pt x="1304" y="1868"/>
                    <a:pt x="1290" y="1868"/>
                    <a:pt x="1276" y="1868"/>
                  </a:cubicBezTo>
                  <a:lnTo>
                    <a:pt x="953" y="1868"/>
                  </a:lnTo>
                  <a:cubicBezTo>
                    <a:pt x="871" y="1849"/>
                    <a:pt x="818" y="1781"/>
                    <a:pt x="818" y="1699"/>
                  </a:cubicBezTo>
                  <a:lnTo>
                    <a:pt x="818" y="1685"/>
                  </a:lnTo>
                  <a:cubicBezTo>
                    <a:pt x="818" y="1594"/>
                    <a:pt x="891" y="1517"/>
                    <a:pt x="987" y="1517"/>
                  </a:cubicBezTo>
                  <a:lnTo>
                    <a:pt x="2863" y="1517"/>
                  </a:lnTo>
                  <a:cubicBezTo>
                    <a:pt x="2868" y="1517"/>
                    <a:pt x="2873" y="1517"/>
                    <a:pt x="2877" y="1517"/>
                  </a:cubicBezTo>
                  <a:cubicBezTo>
                    <a:pt x="3167" y="1517"/>
                    <a:pt x="3167" y="1078"/>
                    <a:pt x="2877" y="1078"/>
                  </a:cubicBezTo>
                  <a:cubicBezTo>
                    <a:pt x="2873" y="1078"/>
                    <a:pt x="2868" y="1079"/>
                    <a:pt x="2863" y="1079"/>
                  </a:cubicBezTo>
                  <a:lnTo>
                    <a:pt x="1915" y="1079"/>
                  </a:lnTo>
                  <a:cubicBezTo>
                    <a:pt x="1824" y="1079"/>
                    <a:pt x="1747" y="1002"/>
                    <a:pt x="1747" y="910"/>
                  </a:cubicBezTo>
                  <a:lnTo>
                    <a:pt x="1747" y="891"/>
                  </a:lnTo>
                  <a:cubicBezTo>
                    <a:pt x="1747" y="800"/>
                    <a:pt x="1824" y="723"/>
                    <a:pt x="1915" y="723"/>
                  </a:cubicBezTo>
                  <a:lnTo>
                    <a:pt x="3037" y="723"/>
                  </a:lnTo>
                  <a:cubicBezTo>
                    <a:pt x="3069" y="722"/>
                    <a:pt x="3103" y="722"/>
                    <a:pt x="3137" y="722"/>
                  </a:cubicBezTo>
                  <a:close/>
                  <a:moveTo>
                    <a:pt x="11356" y="444"/>
                  </a:moveTo>
                  <a:cubicBezTo>
                    <a:pt x="11448" y="444"/>
                    <a:pt x="11525" y="516"/>
                    <a:pt x="11525" y="612"/>
                  </a:cubicBezTo>
                  <a:lnTo>
                    <a:pt x="11525" y="925"/>
                  </a:lnTo>
                  <a:cubicBezTo>
                    <a:pt x="11525" y="949"/>
                    <a:pt x="11520" y="968"/>
                    <a:pt x="11520" y="992"/>
                  </a:cubicBezTo>
                  <a:lnTo>
                    <a:pt x="11520" y="1473"/>
                  </a:lnTo>
                  <a:cubicBezTo>
                    <a:pt x="11520" y="1483"/>
                    <a:pt x="11525" y="1497"/>
                    <a:pt x="11525" y="1507"/>
                  </a:cubicBezTo>
                  <a:lnTo>
                    <a:pt x="11525" y="2864"/>
                  </a:lnTo>
                  <a:cubicBezTo>
                    <a:pt x="11532" y="3003"/>
                    <a:pt x="11638" y="3073"/>
                    <a:pt x="11743" y="3073"/>
                  </a:cubicBezTo>
                  <a:cubicBezTo>
                    <a:pt x="11849" y="3073"/>
                    <a:pt x="11955" y="3003"/>
                    <a:pt x="11962" y="2864"/>
                  </a:cubicBezTo>
                  <a:lnTo>
                    <a:pt x="11962" y="1363"/>
                  </a:lnTo>
                  <a:cubicBezTo>
                    <a:pt x="11962" y="1348"/>
                    <a:pt x="11962" y="1339"/>
                    <a:pt x="11958" y="1324"/>
                  </a:cubicBezTo>
                  <a:lnTo>
                    <a:pt x="11958" y="1319"/>
                  </a:lnTo>
                  <a:cubicBezTo>
                    <a:pt x="11962" y="1305"/>
                    <a:pt x="11962" y="1295"/>
                    <a:pt x="11962" y="1281"/>
                  </a:cubicBezTo>
                  <a:lnTo>
                    <a:pt x="11962" y="958"/>
                  </a:lnTo>
                  <a:cubicBezTo>
                    <a:pt x="11982" y="877"/>
                    <a:pt x="12049" y="824"/>
                    <a:pt x="12131" y="824"/>
                  </a:cubicBezTo>
                  <a:lnTo>
                    <a:pt x="12145" y="824"/>
                  </a:lnTo>
                  <a:cubicBezTo>
                    <a:pt x="12148" y="824"/>
                    <a:pt x="12151" y="824"/>
                    <a:pt x="12153" y="824"/>
                  </a:cubicBezTo>
                  <a:cubicBezTo>
                    <a:pt x="12241" y="824"/>
                    <a:pt x="12314" y="899"/>
                    <a:pt x="12314" y="992"/>
                  </a:cubicBezTo>
                  <a:lnTo>
                    <a:pt x="12314" y="2869"/>
                  </a:lnTo>
                  <a:cubicBezTo>
                    <a:pt x="12321" y="3006"/>
                    <a:pt x="12427" y="3074"/>
                    <a:pt x="12533" y="3074"/>
                  </a:cubicBezTo>
                  <a:cubicBezTo>
                    <a:pt x="12638" y="3074"/>
                    <a:pt x="12744" y="3006"/>
                    <a:pt x="12752" y="2869"/>
                  </a:cubicBezTo>
                  <a:lnTo>
                    <a:pt x="12752" y="1921"/>
                  </a:lnTo>
                  <a:cubicBezTo>
                    <a:pt x="12752" y="1825"/>
                    <a:pt x="12829" y="1752"/>
                    <a:pt x="12920" y="1752"/>
                  </a:cubicBezTo>
                  <a:lnTo>
                    <a:pt x="12934" y="1752"/>
                  </a:lnTo>
                  <a:cubicBezTo>
                    <a:pt x="13031" y="1752"/>
                    <a:pt x="13108" y="1825"/>
                    <a:pt x="13108" y="1921"/>
                  </a:cubicBezTo>
                  <a:lnTo>
                    <a:pt x="13108" y="3037"/>
                  </a:lnTo>
                  <a:lnTo>
                    <a:pt x="13108" y="3042"/>
                  </a:lnTo>
                  <a:cubicBezTo>
                    <a:pt x="13117" y="3658"/>
                    <a:pt x="12997" y="4606"/>
                    <a:pt x="12684" y="4789"/>
                  </a:cubicBezTo>
                  <a:cubicBezTo>
                    <a:pt x="12617" y="4827"/>
                    <a:pt x="12578" y="4899"/>
                    <a:pt x="12578" y="4976"/>
                  </a:cubicBezTo>
                  <a:lnTo>
                    <a:pt x="12578" y="5770"/>
                  </a:lnTo>
                  <a:lnTo>
                    <a:pt x="10485" y="5770"/>
                  </a:lnTo>
                  <a:lnTo>
                    <a:pt x="10485" y="5241"/>
                  </a:lnTo>
                  <a:cubicBezTo>
                    <a:pt x="10485" y="5174"/>
                    <a:pt x="10456" y="5111"/>
                    <a:pt x="10399" y="5068"/>
                  </a:cubicBezTo>
                  <a:cubicBezTo>
                    <a:pt x="9787" y="4601"/>
                    <a:pt x="9739" y="4346"/>
                    <a:pt x="9677" y="4024"/>
                  </a:cubicBezTo>
                  <a:cubicBezTo>
                    <a:pt x="9638" y="3706"/>
                    <a:pt x="9513" y="3408"/>
                    <a:pt x="9326" y="3148"/>
                  </a:cubicBezTo>
                  <a:cubicBezTo>
                    <a:pt x="9061" y="2792"/>
                    <a:pt x="9085" y="2585"/>
                    <a:pt x="9138" y="2522"/>
                  </a:cubicBezTo>
                  <a:cubicBezTo>
                    <a:pt x="9179" y="2485"/>
                    <a:pt x="9232" y="2465"/>
                    <a:pt x="9288" y="2465"/>
                  </a:cubicBezTo>
                  <a:cubicBezTo>
                    <a:pt x="9304" y="2465"/>
                    <a:pt x="9319" y="2466"/>
                    <a:pt x="9335" y="2469"/>
                  </a:cubicBezTo>
                  <a:cubicBezTo>
                    <a:pt x="9571" y="2522"/>
                    <a:pt x="9845" y="2907"/>
                    <a:pt x="9961" y="3138"/>
                  </a:cubicBezTo>
                  <a:cubicBezTo>
                    <a:pt x="10004" y="3220"/>
                    <a:pt x="10079" y="3257"/>
                    <a:pt x="10153" y="3257"/>
                  </a:cubicBezTo>
                  <a:cubicBezTo>
                    <a:pt x="10270" y="3257"/>
                    <a:pt x="10386" y="3167"/>
                    <a:pt x="10375" y="3023"/>
                  </a:cubicBezTo>
                  <a:lnTo>
                    <a:pt x="10375" y="3008"/>
                  </a:lnTo>
                  <a:lnTo>
                    <a:pt x="10375" y="987"/>
                  </a:lnTo>
                  <a:cubicBezTo>
                    <a:pt x="10375" y="896"/>
                    <a:pt x="10452" y="819"/>
                    <a:pt x="10548" y="819"/>
                  </a:cubicBezTo>
                  <a:lnTo>
                    <a:pt x="10562" y="819"/>
                  </a:lnTo>
                  <a:cubicBezTo>
                    <a:pt x="10658" y="819"/>
                    <a:pt x="10731" y="896"/>
                    <a:pt x="10731" y="987"/>
                  </a:cubicBezTo>
                  <a:lnTo>
                    <a:pt x="10731" y="997"/>
                  </a:lnTo>
                  <a:lnTo>
                    <a:pt x="10731" y="1007"/>
                  </a:lnTo>
                  <a:lnTo>
                    <a:pt x="10731" y="2864"/>
                  </a:lnTo>
                  <a:cubicBezTo>
                    <a:pt x="10723" y="3018"/>
                    <a:pt x="10838" y="3095"/>
                    <a:pt x="10952" y="3095"/>
                  </a:cubicBezTo>
                  <a:cubicBezTo>
                    <a:pt x="11066" y="3095"/>
                    <a:pt x="11180" y="3018"/>
                    <a:pt x="11173" y="2864"/>
                  </a:cubicBezTo>
                  <a:lnTo>
                    <a:pt x="11173" y="1007"/>
                  </a:lnTo>
                  <a:lnTo>
                    <a:pt x="11173" y="997"/>
                  </a:lnTo>
                  <a:lnTo>
                    <a:pt x="11173" y="992"/>
                  </a:lnTo>
                  <a:lnTo>
                    <a:pt x="11173" y="612"/>
                  </a:lnTo>
                  <a:cubicBezTo>
                    <a:pt x="11173" y="516"/>
                    <a:pt x="11245" y="444"/>
                    <a:pt x="11342" y="444"/>
                  </a:cubicBezTo>
                  <a:close/>
                  <a:moveTo>
                    <a:pt x="891" y="3884"/>
                  </a:moveTo>
                  <a:cubicBezTo>
                    <a:pt x="924" y="3889"/>
                    <a:pt x="953" y="3889"/>
                    <a:pt x="982" y="3889"/>
                  </a:cubicBezTo>
                  <a:lnTo>
                    <a:pt x="2349" y="3889"/>
                  </a:lnTo>
                  <a:cubicBezTo>
                    <a:pt x="2199" y="4024"/>
                    <a:pt x="2089" y="4202"/>
                    <a:pt x="2036" y="4399"/>
                  </a:cubicBezTo>
                  <a:cubicBezTo>
                    <a:pt x="1992" y="4606"/>
                    <a:pt x="2050" y="4817"/>
                    <a:pt x="2185" y="4976"/>
                  </a:cubicBezTo>
                  <a:lnTo>
                    <a:pt x="2190" y="4981"/>
                  </a:lnTo>
                  <a:cubicBezTo>
                    <a:pt x="2306" y="5097"/>
                    <a:pt x="2463" y="5164"/>
                    <a:pt x="2625" y="5164"/>
                  </a:cubicBezTo>
                  <a:cubicBezTo>
                    <a:pt x="2631" y="5164"/>
                    <a:pt x="2636" y="5164"/>
                    <a:pt x="2642" y="5164"/>
                  </a:cubicBezTo>
                  <a:cubicBezTo>
                    <a:pt x="2835" y="5164"/>
                    <a:pt x="3090" y="5092"/>
                    <a:pt x="3402" y="4861"/>
                  </a:cubicBezTo>
                  <a:cubicBezTo>
                    <a:pt x="3479" y="4803"/>
                    <a:pt x="3561" y="4755"/>
                    <a:pt x="3643" y="4716"/>
                  </a:cubicBezTo>
                  <a:lnTo>
                    <a:pt x="3643" y="6665"/>
                  </a:lnTo>
                  <a:lnTo>
                    <a:pt x="891" y="6665"/>
                  </a:lnTo>
                  <a:lnTo>
                    <a:pt x="891" y="3884"/>
                  </a:lnTo>
                  <a:close/>
                  <a:moveTo>
                    <a:pt x="12934" y="6208"/>
                  </a:moveTo>
                  <a:lnTo>
                    <a:pt x="12934" y="6733"/>
                  </a:lnTo>
                  <a:lnTo>
                    <a:pt x="10177" y="6733"/>
                  </a:lnTo>
                  <a:lnTo>
                    <a:pt x="10177" y="6208"/>
                  </a:lnTo>
                  <a:close/>
                  <a:moveTo>
                    <a:pt x="3643" y="7103"/>
                  </a:moveTo>
                  <a:lnTo>
                    <a:pt x="3643" y="7628"/>
                  </a:lnTo>
                  <a:lnTo>
                    <a:pt x="891" y="7628"/>
                  </a:lnTo>
                  <a:lnTo>
                    <a:pt x="891" y="7103"/>
                  </a:lnTo>
                  <a:close/>
                  <a:moveTo>
                    <a:pt x="5765" y="3783"/>
                  </a:moveTo>
                  <a:lnTo>
                    <a:pt x="5765" y="3874"/>
                  </a:lnTo>
                  <a:cubicBezTo>
                    <a:pt x="5765" y="3995"/>
                    <a:pt x="5866" y="4091"/>
                    <a:pt x="5986" y="4091"/>
                  </a:cubicBezTo>
                  <a:lnTo>
                    <a:pt x="9244" y="4091"/>
                  </a:lnTo>
                  <a:lnTo>
                    <a:pt x="9244" y="4105"/>
                  </a:lnTo>
                  <a:cubicBezTo>
                    <a:pt x="9306" y="4457"/>
                    <a:pt x="9374" y="4822"/>
                    <a:pt x="10043" y="5352"/>
                  </a:cubicBezTo>
                  <a:lnTo>
                    <a:pt x="10043" y="5775"/>
                  </a:lnTo>
                  <a:lnTo>
                    <a:pt x="9956" y="5775"/>
                  </a:lnTo>
                  <a:cubicBezTo>
                    <a:pt x="9836" y="5775"/>
                    <a:pt x="9735" y="5871"/>
                    <a:pt x="9735" y="5992"/>
                  </a:cubicBezTo>
                  <a:lnTo>
                    <a:pt x="9735" y="9254"/>
                  </a:lnTo>
                  <a:lnTo>
                    <a:pt x="9720" y="9254"/>
                  </a:lnTo>
                  <a:cubicBezTo>
                    <a:pt x="9369" y="9316"/>
                    <a:pt x="9008" y="9384"/>
                    <a:pt x="8474" y="10053"/>
                  </a:cubicBezTo>
                  <a:lnTo>
                    <a:pt x="8055" y="10053"/>
                  </a:lnTo>
                  <a:lnTo>
                    <a:pt x="8055" y="9961"/>
                  </a:lnTo>
                  <a:cubicBezTo>
                    <a:pt x="8055" y="9841"/>
                    <a:pt x="7954" y="9745"/>
                    <a:pt x="7834" y="9745"/>
                  </a:cubicBezTo>
                  <a:lnTo>
                    <a:pt x="4572" y="9745"/>
                  </a:lnTo>
                  <a:lnTo>
                    <a:pt x="4576" y="9735"/>
                  </a:lnTo>
                  <a:cubicBezTo>
                    <a:pt x="4514" y="9384"/>
                    <a:pt x="4446" y="9018"/>
                    <a:pt x="3778" y="8489"/>
                  </a:cubicBezTo>
                  <a:lnTo>
                    <a:pt x="3778" y="8065"/>
                  </a:lnTo>
                  <a:lnTo>
                    <a:pt x="3864" y="8065"/>
                  </a:lnTo>
                  <a:cubicBezTo>
                    <a:pt x="3985" y="8065"/>
                    <a:pt x="4086" y="7969"/>
                    <a:pt x="4086" y="7849"/>
                  </a:cubicBezTo>
                  <a:lnTo>
                    <a:pt x="4086" y="4582"/>
                  </a:lnTo>
                  <a:lnTo>
                    <a:pt x="4100" y="4582"/>
                  </a:lnTo>
                  <a:cubicBezTo>
                    <a:pt x="4451" y="4519"/>
                    <a:pt x="4812" y="4452"/>
                    <a:pt x="5346" y="3783"/>
                  </a:cubicBezTo>
                  <a:close/>
                  <a:moveTo>
                    <a:pt x="7622" y="10187"/>
                  </a:moveTo>
                  <a:lnTo>
                    <a:pt x="7622" y="12940"/>
                  </a:lnTo>
                  <a:lnTo>
                    <a:pt x="7098" y="12940"/>
                  </a:lnTo>
                  <a:lnTo>
                    <a:pt x="7098" y="10187"/>
                  </a:lnTo>
                  <a:close/>
                  <a:moveTo>
                    <a:pt x="11187" y="9109"/>
                  </a:moveTo>
                  <a:cubicBezTo>
                    <a:pt x="11246" y="9109"/>
                    <a:pt x="11286" y="9124"/>
                    <a:pt x="11308" y="9143"/>
                  </a:cubicBezTo>
                  <a:cubicBezTo>
                    <a:pt x="11356" y="9196"/>
                    <a:pt x="11375" y="9268"/>
                    <a:pt x="11361" y="9340"/>
                  </a:cubicBezTo>
                  <a:cubicBezTo>
                    <a:pt x="11313" y="9576"/>
                    <a:pt x="10928" y="9851"/>
                    <a:pt x="10697" y="9966"/>
                  </a:cubicBezTo>
                  <a:cubicBezTo>
                    <a:pt x="10490" y="10074"/>
                    <a:pt x="10568" y="10385"/>
                    <a:pt x="10797" y="10385"/>
                  </a:cubicBezTo>
                  <a:cubicBezTo>
                    <a:pt x="10802" y="10385"/>
                    <a:pt x="10807" y="10385"/>
                    <a:pt x="10812" y="10385"/>
                  </a:cubicBezTo>
                  <a:lnTo>
                    <a:pt x="12843" y="10385"/>
                  </a:lnTo>
                  <a:cubicBezTo>
                    <a:pt x="12934" y="10385"/>
                    <a:pt x="13011" y="10457"/>
                    <a:pt x="13011" y="10553"/>
                  </a:cubicBezTo>
                  <a:lnTo>
                    <a:pt x="13011" y="10567"/>
                  </a:lnTo>
                  <a:cubicBezTo>
                    <a:pt x="13011" y="10659"/>
                    <a:pt x="12934" y="10736"/>
                    <a:pt x="12843" y="10736"/>
                  </a:cubicBezTo>
                  <a:lnTo>
                    <a:pt x="10966" y="10736"/>
                  </a:lnTo>
                  <a:cubicBezTo>
                    <a:pt x="10687" y="10750"/>
                    <a:pt x="10687" y="11159"/>
                    <a:pt x="10966" y="11174"/>
                  </a:cubicBezTo>
                  <a:lnTo>
                    <a:pt x="13218" y="11174"/>
                  </a:lnTo>
                  <a:cubicBezTo>
                    <a:pt x="13314" y="11174"/>
                    <a:pt x="13387" y="11251"/>
                    <a:pt x="13387" y="11342"/>
                  </a:cubicBezTo>
                  <a:lnTo>
                    <a:pt x="13387" y="11361"/>
                  </a:lnTo>
                  <a:cubicBezTo>
                    <a:pt x="13387" y="11453"/>
                    <a:pt x="13314" y="11530"/>
                    <a:pt x="13218" y="11530"/>
                  </a:cubicBezTo>
                  <a:lnTo>
                    <a:pt x="12905" y="11530"/>
                  </a:lnTo>
                  <a:cubicBezTo>
                    <a:pt x="12881" y="11525"/>
                    <a:pt x="12862" y="11525"/>
                    <a:pt x="12838" y="11525"/>
                  </a:cubicBezTo>
                  <a:lnTo>
                    <a:pt x="12357" y="11525"/>
                  </a:lnTo>
                  <a:cubicBezTo>
                    <a:pt x="12347" y="11525"/>
                    <a:pt x="12333" y="11525"/>
                    <a:pt x="12323" y="11530"/>
                  </a:cubicBezTo>
                  <a:lnTo>
                    <a:pt x="10966" y="11530"/>
                  </a:lnTo>
                  <a:cubicBezTo>
                    <a:pt x="10960" y="11529"/>
                    <a:pt x="10954" y="11529"/>
                    <a:pt x="10948" y="11529"/>
                  </a:cubicBezTo>
                  <a:cubicBezTo>
                    <a:pt x="10658" y="11529"/>
                    <a:pt x="10660" y="11968"/>
                    <a:pt x="10952" y="11968"/>
                  </a:cubicBezTo>
                  <a:cubicBezTo>
                    <a:pt x="10957" y="11968"/>
                    <a:pt x="10962" y="11968"/>
                    <a:pt x="10966" y="11968"/>
                  </a:cubicBezTo>
                  <a:lnTo>
                    <a:pt x="12468" y="11968"/>
                  </a:lnTo>
                  <a:cubicBezTo>
                    <a:pt x="12482" y="11968"/>
                    <a:pt x="12492" y="11968"/>
                    <a:pt x="12506" y="11963"/>
                  </a:cubicBezTo>
                  <a:lnTo>
                    <a:pt x="12511" y="11963"/>
                  </a:lnTo>
                  <a:cubicBezTo>
                    <a:pt x="12521" y="11968"/>
                    <a:pt x="12535" y="11968"/>
                    <a:pt x="12549" y="11968"/>
                  </a:cubicBezTo>
                  <a:lnTo>
                    <a:pt x="12877" y="11968"/>
                  </a:lnTo>
                  <a:cubicBezTo>
                    <a:pt x="12954" y="11982"/>
                    <a:pt x="13007" y="12054"/>
                    <a:pt x="13011" y="12131"/>
                  </a:cubicBezTo>
                  <a:lnTo>
                    <a:pt x="13011" y="12146"/>
                  </a:lnTo>
                  <a:lnTo>
                    <a:pt x="13007" y="12151"/>
                  </a:lnTo>
                  <a:cubicBezTo>
                    <a:pt x="13007" y="12242"/>
                    <a:pt x="12934" y="12319"/>
                    <a:pt x="12838" y="12319"/>
                  </a:cubicBezTo>
                  <a:lnTo>
                    <a:pt x="10962" y="12319"/>
                  </a:lnTo>
                  <a:cubicBezTo>
                    <a:pt x="10957" y="12319"/>
                    <a:pt x="10952" y="12319"/>
                    <a:pt x="10948" y="12319"/>
                  </a:cubicBezTo>
                  <a:cubicBezTo>
                    <a:pt x="10660" y="12319"/>
                    <a:pt x="10658" y="12757"/>
                    <a:pt x="10943" y="12757"/>
                  </a:cubicBezTo>
                  <a:cubicBezTo>
                    <a:pt x="10949" y="12757"/>
                    <a:pt x="10955" y="12757"/>
                    <a:pt x="10962" y="12757"/>
                  </a:cubicBezTo>
                  <a:lnTo>
                    <a:pt x="11909" y="12757"/>
                  </a:lnTo>
                  <a:cubicBezTo>
                    <a:pt x="12001" y="12757"/>
                    <a:pt x="12078" y="12834"/>
                    <a:pt x="12078" y="12925"/>
                  </a:cubicBezTo>
                  <a:lnTo>
                    <a:pt x="12078" y="12944"/>
                  </a:lnTo>
                  <a:cubicBezTo>
                    <a:pt x="12078" y="13036"/>
                    <a:pt x="12001" y="13113"/>
                    <a:pt x="11909" y="13113"/>
                  </a:cubicBezTo>
                  <a:lnTo>
                    <a:pt x="10788" y="13113"/>
                  </a:lnTo>
                  <a:cubicBezTo>
                    <a:pt x="10766" y="13113"/>
                    <a:pt x="10743" y="13113"/>
                    <a:pt x="10719" y="13113"/>
                  </a:cubicBezTo>
                  <a:cubicBezTo>
                    <a:pt x="10104" y="13113"/>
                    <a:pt x="9218" y="12991"/>
                    <a:pt x="9042" y="12689"/>
                  </a:cubicBezTo>
                  <a:cubicBezTo>
                    <a:pt x="9003" y="12622"/>
                    <a:pt x="8931" y="12584"/>
                    <a:pt x="8854" y="12584"/>
                  </a:cubicBezTo>
                  <a:lnTo>
                    <a:pt x="8060" y="12584"/>
                  </a:lnTo>
                  <a:lnTo>
                    <a:pt x="8060" y="10490"/>
                  </a:lnTo>
                  <a:lnTo>
                    <a:pt x="8589" y="10490"/>
                  </a:lnTo>
                  <a:cubicBezTo>
                    <a:pt x="8594" y="10491"/>
                    <a:pt x="8598" y="10491"/>
                    <a:pt x="8602" y="10491"/>
                  </a:cubicBezTo>
                  <a:cubicBezTo>
                    <a:pt x="8665" y="10491"/>
                    <a:pt x="8727" y="10458"/>
                    <a:pt x="8763" y="10404"/>
                  </a:cubicBezTo>
                  <a:cubicBezTo>
                    <a:pt x="9229" y="9793"/>
                    <a:pt x="9484" y="9745"/>
                    <a:pt x="9807" y="9682"/>
                  </a:cubicBezTo>
                  <a:cubicBezTo>
                    <a:pt x="10124" y="9644"/>
                    <a:pt x="10427" y="9519"/>
                    <a:pt x="10682" y="9331"/>
                  </a:cubicBezTo>
                  <a:cubicBezTo>
                    <a:pt x="10913" y="9160"/>
                    <a:pt x="11080" y="9109"/>
                    <a:pt x="11187" y="9109"/>
                  </a:cubicBezTo>
                  <a:close/>
                  <a:moveTo>
                    <a:pt x="3340" y="8065"/>
                  </a:moveTo>
                  <a:lnTo>
                    <a:pt x="3340" y="8590"/>
                  </a:lnTo>
                  <a:cubicBezTo>
                    <a:pt x="3340" y="8657"/>
                    <a:pt x="3369" y="8725"/>
                    <a:pt x="3426" y="8763"/>
                  </a:cubicBezTo>
                  <a:cubicBezTo>
                    <a:pt x="4037" y="9230"/>
                    <a:pt x="4086" y="9485"/>
                    <a:pt x="4148" y="9807"/>
                  </a:cubicBezTo>
                  <a:cubicBezTo>
                    <a:pt x="4158" y="9870"/>
                    <a:pt x="4172" y="9937"/>
                    <a:pt x="4187" y="10009"/>
                  </a:cubicBezTo>
                  <a:cubicBezTo>
                    <a:pt x="4244" y="10250"/>
                    <a:pt x="4350" y="10481"/>
                    <a:pt x="4499" y="10683"/>
                  </a:cubicBezTo>
                  <a:cubicBezTo>
                    <a:pt x="4759" y="11044"/>
                    <a:pt x="4740" y="11246"/>
                    <a:pt x="4687" y="11313"/>
                  </a:cubicBezTo>
                  <a:cubicBezTo>
                    <a:pt x="4646" y="11351"/>
                    <a:pt x="4590" y="11371"/>
                    <a:pt x="4532" y="11371"/>
                  </a:cubicBezTo>
                  <a:cubicBezTo>
                    <a:pt x="4517" y="11371"/>
                    <a:pt x="4501" y="11369"/>
                    <a:pt x="4485" y="11366"/>
                  </a:cubicBezTo>
                  <a:cubicBezTo>
                    <a:pt x="4249" y="11318"/>
                    <a:pt x="3975" y="10933"/>
                    <a:pt x="3859" y="10702"/>
                  </a:cubicBezTo>
                  <a:cubicBezTo>
                    <a:pt x="3818" y="10619"/>
                    <a:pt x="3743" y="10582"/>
                    <a:pt x="3668" y="10582"/>
                  </a:cubicBezTo>
                  <a:cubicBezTo>
                    <a:pt x="3553" y="10582"/>
                    <a:pt x="3437" y="10671"/>
                    <a:pt x="3446" y="10818"/>
                  </a:cubicBezTo>
                  <a:lnTo>
                    <a:pt x="3446" y="10827"/>
                  </a:lnTo>
                  <a:lnTo>
                    <a:pt x="3446" y="12848"/>
                  </a:lnTo>
                  <a:cubicBezTo>
                    <a:pt x="3446" y="12940"/>
                    <a:pt x="3369" y="13017"/>
                    <a:pt x="3277" y="13017"/>
                  </a:cubicBezTo>
                  <a:lnTo>
                    <a:pt x="3263" y="13017"/>
                  </a:lnTo>
                  <a:cubicBezTo>
                    <a:pt x="3167" y="13017"/>
                    <a:pt x="3094" y="12940"/>
                    <a:pt x="3094" y="12848"/>
                  </a:cubicBezTo>
                  <a:lnTo>
                    <a:pt x="3094" y="12839"/>
                  </a:lnTo>
                  <a:lnTo>
                    <a:pt x="3094" y="12834"/>
                  </a:lnTo>
                  <a:lnTo>
                    <a:pt x="3094" y="10972"/>
                  </a:lnTo>
                  <a:cubicBezTo>
                    <a:pt x="3087" y="10832"/>
                    <a:pt x="2981" y="10762"/>
                    <a:pt x="2875" y="10762"/>
                  </a:cubicBezTo>
                  <a:cubicBezTo>
                    <a:pt x="2768" y="10762"/>
                    <a:pt x="2661" y="10832"/>
                    <a:pt x="2652" y="10972"/>
                  </a:cubicBezTo>
                  <a:lnTo>
                    <a:pt x="2652" y="12834"/>
                  </a:lnTo>
                  <a:lnTo>
                    <a:pt x="2652" y="12839"/>
                  </a:lnTo>
                  <a:lnTo>
                    <a:pt x="2652" y="12848"/>
                  </a:lnTo>
                  <a:lnTo>
                    <a:pt x="2652" y="13228"/>
                  </a:lnTo>
                  <a:cubicBezTo>
                    <a:pt x="2652" y="13320"/>
                    <a:pt x="2579" y="13397"/>
                    <a:pt x="2483" y="13397"/>
                  </a:cubicBezTo>
                  <a:lnTo>
                    <a:pt x="2469" y="13397"/>
                  </a:lnTo>
                  <a:cubicBezTo>
                    <a:pt x="2377" y="13397"/>
                    <a:pt x="2300" y="13320"/>
                    <a:pt x="2300" y="13228"/>
                  </a:cubicBezTo>
                  <a:lnTo>
                    <a:pt x="2300" y="12911"/>
                  </a:lnTo>
                  <a:cubicBezTo>
                    <a:pt x="2300" y="12892"/>
                    <a:pt x="2305" y="12867"/>
                    <a:pt x="2305" y="12848"/>
                  </a:cubicBezTo>
                  <a:lnTo>
                    <a:pt x="2305" y="12367"/>
                  </a:lnTo>
                  <a:cubicBezTo>
                    <a:pt x="2305" y="12353"/>
                    <a:pt x="2300" y="12343"/>
                    <a:pt x="2300" y="12329"/>
                  </a:cubicBezTo>
                  <a:lnTo>
                    <a:pt x="2300" y="10972"/>
                  </a:lnTo>
                  <a:cubicBezTo>
                    <a:pt x="2308" y="10818"/>
                    <a:pt x="2195" y="10741"/>
                    <a:pt x="2081" y="10741"/>
                  </a:cubicBezTo>
                  <a:cubicBezTo>
                    <a:pt x="1968" y="10741"/>
                    <a:pt x="1855" y="10818"/>
                    <a:pt x="1863" y="10972"/>
                  </a:cubicBezTo>
                  <a:lnTo>
                    <a:pt x="1863" y="12473"/>
                  </a:lnTo>
                  <a:cubicBezTo>
                    <a:pt x="1863" y="12487"/>
                    <a:pt x="1863" y="12502"/>
                    <a:pt x="1867" y="12511"/>
                  </a:cubicBezTo>
                  <a:lnTo>
                    <a:pt x="1867" y="12516"/>
                  </a:lnTo>
                  <a:cubicBezTo>
                    <a:pt x="1863" y="12531"/>
                    <a:pt x="1863" y="12540"/>
                    <a:pt x="1863" y="12555"/>
                  </a:cubicBezTo>
                  <a:lnTo>
                    <a:pt x="1863" y="12882"/>
                  </a:lnTo>
                  <a:cubicBezTo>
                    <a:pt x="1843" y="12959"/>
                    <a:pt x="1776" y="13017"/>
                    <a:pt x="1694" y="13017"/>
                  </a:cubicBezTo>
                  <a:lnTo>
                    <a:pt x="1680" y="13017"/>
                  </a:lnTo>
                  <a:cubicBezTo>
                    <a:pt x="1588" y="13017"/>
                    <a:pt x="1511" y="12940"/>
                    <a:pt x="1511" y="12848"/>
                  </a:cubicBezTo>
                  <a:lnTo>
                    <a:pt x="1511" y="10972"/>
                  </a:lnTo>
                  <a:cubicBezTo>
                    <a:pt x="1504" y="10832"/>
                    <a:pt x="1398" y="10762"/>
                    <a:pt x="1292" y="10762"/>
                  </a:cubicBezTo>
                  <a:cubicBezTo>
                    <a:pt x="1187" y="10762"/>
                    <a:pt x="1081" y="10832"/>
                    <a:pt x="1073" y="10972"/>
                  </a:cubicBezTo>
                  <a:lnTo>
                    <a:pt x="1073" y="11915"/>
                  </a:lnTo>
                  <a:cubicBezTo>
                    <a:pt x="1073" y="12006"/>
                    <a:pt x="996" y="12083"/>
                    <a:pt x="905" y="12083"/>
                  </a:cubicBezTo>
                  <a:lnTo>
                    <a:pt x="891" y="12083"/>
                  </a:lnTo>
                  <a:cubicBezTo>
                    <a:pt x="794" y="12083"/>
                    <a:pt x="717" y="12006"/>
                    <a:pt x="717" y="11915"/>
                  </a:cubicBezTo>
                  <a:lnTo>
                    <a:pt x="717" y="10794"/>
                  </a:lnTo>
                  <a:cubicBezTo>
                    <a:pt x="708" y="10178"/>
                    <a:pt x="828" y="9230"/>
                    <a:pt x="1141" y="9047"/>
                  </a:cubicBezTo>
                  <a:cubicBezTo>
                    <a:pt x="1208" y="9008"/>
                    <a:pt x="1247" y="8936"/>
                    <a:pt x="1247" y="8859"/>
                  </a:cubicBezTo>
                  <a:lnTo>
                    <a:pt x="1247" y="8065"/>
                  </a:lnTo>
                  <a:close/>
                  <a:moveTo>
                    <a:pt x="11342" y="1"/>
                  </a:moveTo>
                  <a:cubicBezTo>
                    <a:pt x="11258" y="256"/>
                    <a:pt x="11020" y="415"/>
                    <a:pt x="10767" y="415"/>
                  </a:cubicBezTo>
                  <a:cubicBezTo>
                    <a:pt x="10701" y="415"/>
                    <a:pt x="10633" y="404"/>
                    <a:pt x="10567" y="381"/>
                  </a:cubicBezTo>
                  <a:lnTo>
                    <a:pt x="10548" y="381"/>
                  </a:lnTo>
                  <a:cubicBezTo>
                    <a:pt x="10447" y="381"/>
                    <a:pt x="10346" y="410"/>
                    <a:pt x="10254" y="458"/>
                  </a:cubicBezTo>
                  <a:lnTo>
                    <a:pt x="5986" y="458"/>
                  </a:lnTo>
                  <a:cubicBezTo>
                    <a:pt x="5866" y="458"/>
                    <a:pt x="5765" y="559"/>
                    <a:pt x="5765" y="679"/>
                  </a:cubicBezTo>
                  <a:lnTo>
                    <a:pt x="5765" y="814"/>
                  </a:lnTo>
                  <a:lnTo>
                    <a:pt x="5086" y="814"/>
                  </a:lnTo>
                  <a:cubicBezTo>
                    <a:pt x="4880" y="578"/>
                    <a:pt x="4495" y="424"/>
                    <a:pt x="3912" y="343"/>
                  </a:cubicBezTo>
                  <a:cubicBezTo>
                    <a:pt x="3619" y="304"/>
                    <a:pt x="3325" y="285"/>
                    <a:pt x="3032" y="285"/>
                  </a:cubicBezTo>
                  <a:lnTo>
                    <a:pt x="1915" y="285"/>
                  </a:lnTo>
                  <a:cubicBezTo>
                    <a:pt x="1583" y="290"/>
                    <a:pt x="1309" y="559"/>
                    <a:pt x="1309" y="896"/>
                  </a:cubicBezTo>
                  <a:lnTo>
                    <a:pt x="1309" y="910"/>
                  </a:lnTo>
                  <a:cubicBezTo>
                    <a:pt x="1309" y="968"/>
                    <a:pt x="1319" y="1026"/>
                    <a:pt x="1333" y="1079"/>
                  </a:cubicBezTo>
                  <a:lnTo>
                    <a:pt x="987" y="1079"/>
                  </a:lnTo>
                  <a:cubicBezTo>
                    <a:pt x="650" y="1079"/>
                    <a:pt x="381" y="1353"/>
                    <a:pt x="376" y="1685"/>
                  </a:cubicBezTo>
                  <a:lnTo>
                    <a:pt x="376" y="1704"/>
                  </a:lnTo>
                  <a:cubicBezTo>
                    <a:pt x="381" y="1772"/>
                    <a:pt x="390" y="1839"/>
                    <a:pt x="409" y="1902"/>
                  </a:cubicBezTo>
                  <a:cubicBezTo>
                    <a:pt x="164" y="1983"/>
                    <a:pt x="0" y="2214"/>
                    <a:pt x="0" y="2474"/>
                  </a:cubicBezTo>
                  <a:lnTo>
                    <a:pt x="0" y="2489"/>
                  </a:lnTo>
                  <a:cubicBezTo>
                    <a:pt x="0" y="2753"/>
                    <a:pt x="164" y="2984"/>
                    <a:pt x="414" y="3066"/>
                  </a:cubicBezTo>
                  <a:cubicBezTo>
                    <a:pt x="390" y="3133"/>
                    <a:pt x="376" y="3201"/>
                    <a:pt x="376" y="3268"/>
                  </a:cubicBezTo>
                  <a:lnTo>
                    <a:pt x="376" y="3283"/>
                  </a:lnTo>
                  <a:cubicBezTo>
                    <a:pt x="376" y="3388"/>
                    <a:pt x="405" y="3489"/>
                    <a:pt x="453" y="3576"/>
                  </a:cubicBezTo>
                  <a:lnTo>
                    <a:pt x="453" y="7849"/>
                  </a:lnTo>
                  <a:cubicBezTo>
                    <a:pt x="453" y="7969"/>
                    <a:pt x="554" y="8065"/>
                    <a:pt x="674" y="8065"/>
                  </a:cubicBezTo>
                  <a:lnTo>
                    <a:pt x="809" y="8065"/>
                  </a:lnTo>
                  <a:lnTo>
                    <a:pt x="809" y="8749"/>
                  </a:lnTo>
                  <a:cubicBezTo>
                    <a:pt x="573" y="8956"/>
                    <a:pt x="419" y="9340"/>
                    <a:pt x="337" y="9923"/>
                  </a:cubicBezTo>
                  <a:cubicBezTo>
                    <a:pt x="299" y="10216"/>
                    <a:pt x="279" y="10510"/>
                    <a:pt x="284" y="10803"/>
                  </a:cubicBezTo>
                  <a:lnTo>
                    <a:pt x="284" y="11915"/>
                  </a:lnTo>
                  <a:cubicBezTo>
                    <a:pt x="284" y="12252"/>
                    <a:pt x="554" y="12526"/>
                    <a:pt x="891" y="12526"/>
                  </a:cubicBezTo>
                  <a:lnTo>
                    <a:pt x="905" y="12526"/>
                  </a:lnTo>
                  <a:cubicBezTo>
                    <a:pt x="963" y="12526"/>
                    <a:pt x="1020" y="12516"/>
                    <a:pt x="1073" y="12502"/>
                  </a:cubicBezTo>
                  <a:lnTo>
                    <a:pt x="1073" y="12848"/>
                  </a:lnTo>
                  <a:cubicBezTo>
                    <a:pt x="1073" y="13185"/>
                    <a:pt x="1348" y="13455"/>
                    <a:pt x="1685" y="13455"/>
                  </a:cubicBezTo>
                  <a:lnTo>
                    <a:pt x="1699" y="13455"/>
                  </a:lnTo>
                  <a:cubicBezTo>
                    <a:pt x="1765" y="13431"/>
                    <a:pt x="1832" y="13421"/>
                    <a:pt x="1898" y="13421"/>
                  </a:cubicBezTo>
                  <a:cubicBezTo>
                    <a:pt x="2150" y="13421"/>
                    <a:pt x="2386" y="13579"/>
                    <a:pt x="2474" y="13835"/>
                  </a:cubicBezTo>
                  <a:lnTo>
                    <a:pt x="2488" y="13835"/>
                  </a:lnTo>
                  <a:cubicBezTo>
                    <a:pt x="2572" y="13579"/>
                    <a:pt x="2810" y="13421"/>
                    <a:pt x="3063" y="13421"/>
                  </a:cubicBezTo>
                  <a:cubicBezTo>
                    <a:pt x="3129" y="13421"/>
                    <a:pt x="3197" y="13431"/>
                    <a:pt x="3263" y="13455"/>
                  </a:cubicBezTo>
                  <a:lnTo>
                    <a:pt x="3277" y="13455"/>
                  </a:lnTo>
                  <a:cubicBezTo>
                    <a:pt x="3383" y="13455"/>
                    <a:pt x="3484" y="13430"/>
                    <a:pt x="3576" y="13378"/>
                  </a:cubicBezTo>
                  <a:lnTo>
                    <a:pt x="4365" y="13378"/>
                  </a:lnTo>
                  <a:cubicBezTo>
                    <a:pt x="4371" y="13378"/>
                    <a:pt x="4377" y="13378"/>
                    <a:pt x="4383" y="13378"/>
                  </a:cubicBezTo>
                  <a:cubicBezTo>
                    <a:pt x="4668" y="13378"/>
                    <a:pt x="4667" y="12939"/>
                    <a:pt x="4378" y="12939"/>
                  </a:cubicBezTo>
                  <a:cubicBezTo>
                    <a:pt x="4374" y="12939"/>
                    <a:pt x="4369" y="12939"/>
                    <a:pt x="4365" y="12940"/>
                  </a:cubicBezTo>
                  <a:lnTo>
                    <a:pt x="3879" y="12940"/>
                  </a:lnTo>
                  <a:cubicBezTo>
                    <a:pt x="3883" y="12911"/>
                    <a:pt x="3888" y="12877"/>
                    <a:pt x="3888" y="12848"/>
                  </a:cubicBezTo>
                  <a:lnTo>
                    <a:pt x="3888" y="11482"/>
                  </a:lnTo>
                  <a:cubicBezTo>
                    <a:pt x="4023" y="11636"/>
                    <a:pt x="4201" y="11742"/>
                    <a:pt x="4398" y="11794"/>
                  </a:cubicBezTo>
                  <a:cubicBezTo>
                    <a:pt x="4442" y="11804"/>
                    <a:pt x="4490" y="11809"/>
                    <a:pt x="4538" y="11809"/>
                  </a:cubicBezTo>
                  <a:cubicBezTo>
                    <a:pt x="4697" y="11809"/>
                    <a:pt x="4851" y="11751"/>
                    <a:pt x="4976" y="11645"/>
                  </a:cubicBezTo>
                  <a:lnTo>
                    <a:pt x="4981" y="11640"/>
                  </a:lnTo>
                  <a:cubicBezTo>
                    <a:pt x="5000" y="11626"/>
                    <a:pt x="5442" y="11231"/>
                    <a:pt x="4860" y="10428"/>
                  </a:cubicBezTo>
                  <a:cubicBezTo>
                    <a:pt x="4803" y="10351"/>
                    <a:pt x="4754" y="10274"/>
                    <a:pt x="4711" y="10187"/>
                  </a:cubicBezTo>
                  <a:lnTo>
                    <a:pt x="6660" y="10187"/>
                  </a:lnTo>
                  <a:lnTo>
                    <a:pt x="6660" y="12940"/>
                  </a:lnTo>
                  <a:lnTo>
                    <a:pt x="5048" y="12940"/>
                  </a:lnTo>
                  <a:cubicBezTo>
                    <a:pt x="4769" y="12954"/>
                    <a:pt x="4769" y="13363"/>
                    <a:pt x="5048" y="13378"/>
                  </a:cubicBezTo>
                  <a:lnTo>
                    <a:pt x="7844" y="13378"/>
                  </a:lnTo>
                  <a:cubicBezTo>
                    <a:pt x="7964" y="13378"/>
                    <a:pt x="8060" y="13281"/>
                    <a:pt x="8060" y="13161"/>
                  </a:cubicBezTo>
                  <a:lnTo>
                    <a:pt x="8060" y="13021"/>
                  </a:lnTo>
                  <a:lnTo>
                    <a:pt x="8743" y="13021"/>
                  </a:lnTo>
                  <a:cubicBezTo>
                    <a:pt x="8945" y="13257"/>
                    <a:pt x="9335" y="13416"/>
                    <a:pt x="9917" y="13493"/>
                  </a:cubicBezTo>
                  <a:cubicBezTo>
                    <a:pt x="10187" y="13532"/>
                    <a:pt x="10461" y="13551"/>
                    <a:pt x="10735" y="13551"/>
                  </a:cubicBezTo>
                  <a:lnTo>
                    <a:pt x="11909" y="13551"/>
                  </a:lnTo>
                  <a:cubicBezTo>
                    <a:pt x="12246" y="13551"/>
                    <a:pt x="12516" y="13276"/>
                    <a:pt x="12516" y="12944"/>
                  </a:cubicBezTo>
                  <a:lnTo>
                    <a:pt x="12516" y="12925"/>
                  </a:lnTo>
                  <a:cubicBezTo>
                    <a:pt x="12516" y="12872"/>
                    <a:pt x="12511" y="12815"/>
                    <a:pt x="12492" y="12757"/>
                  </a:cubicBezTo>
                  <a:lnTo>
                    <a:pt x="12843" y="12757"/>
                  </a:lnTo>
                  <a:cubicBezTo>
                    <a:pt x="13175" y="12757"/>
                    <a:pt x="13449" y="12487"/>
                    <a:pt x="13449" y="12151"/>
                  </a:cubicBezTo>
                  <a:lnTo>
                    <a:pt x="13449" y="12136"/>
                  </a:lnTo>
                  <a:cubicBezTo>
                    <a:pt x="13449" y="12069"/>
                    <a:pt x="13435" y="12001"/>
                    <a:pt x="13416" y="11939"/>
                  </a:cubicBezTo>
                  <a:cubicBezTo>
                    <a:pt x="13661" y="11852"/>
                    <a:pt x="13825" y="11621"/>
                    <a:pt x="13829" y="11361"/>
                  </a:cubicBezTo>
                  <a:lnTo>
                    <a:pt x="13829" y="11347"/>
                  </a:lnTo>
                  <a:cubicBezTo>
                    <a:pt x="13829" y="11087"/>
                    <a:pt x="13661" y="10851"/>
                    <a:pt x="13416" y="10770"/>
                  </a:cubicBezTo>
                  <a:cubicBezTo>
                    <a:pt x="13435" y="10702"/>
                    <a:pt x="13449" y="10635"/>
                    <a:pt x="13449" y="10567"/>
                  </a:cubicBezTo>
                  <a:lnTo>
                    <a:pt x="13449" y="10553"/>
                  </a:lnTo>
                  <a:cubicBezTo>
                    <a:pt x="13449" y="10447"/>
                    <a:pt x="13420" y="10346"/>
                    <a:pt x="13372" y="10260"/>
                  </a:cubicBezTo>
                  <a:lnTo>
                    <a:pt x="13372" y="10255"/>
                  </a:lnTo>
                  <a:lnTo>
                    <a:pt x="13372" y="8248"/>
                  </a:lnTo>
                  <a:cubicBezTo>
                    <a:pt x="13379" y="8094"/>
                    <a:pt x="13265" y="8017"/>
                    <a:pt x="13151" y="8017"/>
                  </a:cubicBezTo>
                  <a:cubicBezTo>
                    <a:pt x="13038" y="8017"/>
                    <a:pt x="12925" y="8094"/>
                    <a:pt x="12934" y="8248"/>
                  </a:cubicBezTo>
                  <a:lnTo>
                    <a:pt x="12934" y="9952"/>
                  </a:lnTo>
                  <a:cubicBezTo>
                    <a:pt x="12901" y="9947"/>
                    <a:pt x="12872" y="9947"/>
                    <a:pt x="12838" y="9947"/>
                  </a:cubicBezTo>
                  <a:lnTo>
                    <a:pt x="11476" y="9947"/>
                  </a:lnTo>
                  <a:cubicBezTo>
                    <a:pt x="11626" y="9807"/>
                    <a:pt x="11736" y="9629"/>
                    <a:pt x="11789" y="9437"/>
                  </a:cubicBezTo>
                  <a:cubicBezTo>
                    <a:pt x="11832" y="9230"/>
                    <a:pt x="11775" y="9018"/>
                    <a:pt x="11640" y="8859"/>
                  </a:cubicBezTo>
                  <a:lnTo>
                    <a:pt x="11635" y="8855"/>
                  </a:lnTo>
                  <a:cubicBezTo>
                    <a:pt x="11626" y="8843"/>
                    <a:pt x="11478" y="8673"/>
                    <a:pt x="11182" y="8673"/>
                  </a:cubicBezTo>
                  <a:cubicBezTo>
                    <a:pt x="10991" y="8673"/>
                    <a:pt x="10738" y="8744"/>
                    <a:pt x="10423" y="8975"/>
                  </a:cubicBezTo>
                  <a:cubicBezTo>
                    <a:pt x="10346" y="9028"/>
                    <a:pt x="10264" y="9081"/>
                    <a:pt x="10182" y="9119"/>
                  </a:cubicBezTo>
                  <a:lnTo>
                    <a:pt x="10182" y="7170"/>
                  </a:lnTo>
                  <a:lnTo>
                    <a:pt x="12934" y="7170"/>
                  </a:lnTo>
                  <a:lnTo>
                    <a:pt x="12934" y="7502"/>
                  </a:lnTo>
                  <a:cubicBezTo>
                    <a:pt x="12927" y="7656"/>
                    <a:pt x="13040" y="7733"/>
                    <a:pt x="13153" y="7733"/>
                  </a:cubicBezTo>
                  <a:cubicBezTo>
                    <a:pt x="13266" y="7733"/>
                    <a:pt x="13379" y="7656"/>
                    <a:pt x="13372" y="7502"/>
                  </a:cubicBezTo>
                  <a:lnTo>
                    <a:pt x="13372" y="5987"/>
                  </a:lnTo>
                  <a:cubicBezTo>
                    <a:pt x="13372" y="5866"/>
                    <a:pt x="13276" y="5770"/>
                    <a:pt x="13151" y="5770"/>
                  </a:cubicBezTo>
                  <a:lnTo>
                    <a:pt x="13016" y="5770"/>
                  </a:lnTo>
                  <a:lnTo>
                    <a:pt x="13016" y="5092"/>
                  </a:lnTo>
                  <a:cubicBezTo>
                    <a:pt x="13252" y="4885"/>
                    <a:pt x="13406" y="4495"/>
                    <a:pt x="13488" y="3913"/>
                  </a:cubicBezTo>
                  <a:cubicBezTo>
                    <a:pt x="13526" y="3624"/>
                    <a:pt x="13545" y="3331"/>
                    <a:pt x="13545" y="3037"/>
                  </a:cubicBezTo>
                  <a:lnTo>
                    <a:pt x="13545" y="1921"/>
                  </a:lnTo>
                  <a:cubicBezTo>
                    <a:pt x="13545" y="1584"/>
                    <a:pt x="13271" y="1315"/>
                    <a:pt x="12934" y="1315"/>
                  </a:cubicBezTo>
                  <a:lnTo>
                    <a:pt x="12920" y="1315"/>
                  </a:lnTo>
                  <a:cubicBezTo>
                    <a:pt x="12862" y="1315"/>
                    <a:pt x="12804" y="1319"/>
                    <a:pt x="12752" y="1339"/>
                  </a:cubicBezTo>
                  <a:lnTo>
                    <a:pt x="12752" y="987"/>
                  </a:lnTo>
                  <a:cubicBezTo>
                    <a:pt x="12752" y="655"/>
                    <a:pt x="12477" y="381"/>
                    <a:pt x="12145" y="381"/>
                  </a:cubicBezTo>
                  <a:lnTo>
                    <a:pt x="12131" y="381"/>
                  </a:lnTo>
                  <a:cubicBezTo>
                    <a:pt x="12065" y="404"/>
                    <a:pt x="11997" y="415"/>
                    <a:pt x="11931" y="415"/>
                  </a:cubicBezTo>
                  <a:cubicBezTo>
                    <a:pt x="11679" y="415"/>
                    <a:pt x="11444" y="256"/>
                    <a:pt x="113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4" name="Google Shape;15644;p138"/>
            <p:cNvSpPr/>
            <p:nvPr/>
          </p:nvSpPr>
          <p:spPr>
            <a:xfrm>
              <a:off x="8121836" y="3229316"/>
              <a:ext cx="19199" cy="11540"/>
            </a:xfrm>
            <a:custGeom>
              <a:avLst/>
              <a:gdLst/>
              <a:ahLst/>
              <a:cxnLst/>
              <a:rect l="l" t="t" r="r" b="b"/>
              <a:pathLst>
                <a:path w="732" h="440" extrusionOk="0">
                  <a:moveTo>
                    <a:pt x="290" y="1"/>
                  </a:moveTo>
                  <a:cubicBezTo>
                    <a:pt x="0" y="1"/>
                    <a:pt x="0" y="439"/>
                    <a:pt x="290" y="439"/>
                  </a:cubicBezTo>
                  <a:cubicBezTo>
                    <a:pt x="294" y="439"/>
                    <a:pt x="299" y="439"/>
                    <a:pt x="304" y="439"/>
                  </a:cubicBezTo>
                  <a:lnTo>
                    <a:pt x="458" y="439"/>
                  </a:lnTo>
                  <a:cubicBezTo>
                    <a:pt x="732" y="424"/>
                    <a:pt x="732" y="15"/>
                    <a:pt x="458" y="1"/>
                  </a:cubicBezTo>
                  <a:lnTo>
                    <a:pt x="304" y="1"/>
                  </a:lnTo>
                  <a:cubicBezTo>
                    <a:pt x="299" y="1"/>
                    <a:pt x="294" y="1"/>
                    <a:pt x="2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5" name="Google Shape;15645;p138"/>
            <p:cNvSpPr/>
            <p:nvPr/>
          </p:nvSpPr>
          <p:spPr>
            <a:xfrm>
              <a:off x="8102270" y="3229316"/>
              <a:ext cx="19225" cy="11540"/>
            </a:xfrm>
            <a:custGeom>
              <a:avLst/>
              <a:gdLst/>
              <a:ahLst/>
              <a:cxnLst/>
              <a:rect l="l" t="t" r="r" b="b"/>
              <a:pathLst>
                <a:path w="733" h="440" extrusionOk="0">
                  <a:moveTo>
                    <a:pt x="290" y="1"/>
                  </a:moveTo>
                  <a:cubicBezTo>
                    <a:pt x="0" y="1"/>
                    <a:pt x="0" y="439"/>
                    <a:pt x="290" y="439"/>
                  </a:cubicBezTo>
                  <a:cubicBezTo>
                    <a:pt x="295" y="439"/>
                    <a:pt x="299" y="439"/>
                    <a:pt x="304" y="439"/>
                  </a:cubicBezTo>
                  <a:lnTo>
                    <a:pt x="453" y="439"/>
                  </a:lnTo>
                  <a:cubicBezTo>
                    <a:pt x="732" y="424"/>
                    <a:pt x="732" y="15"/>
                    <a:pt x="453" y="1"/>
                  </a:cubicBezTo>
                  <a:lnTo>
                    <a:pt x="304" y="1"/>
                  </a:lnTo>
                  <a:cubicBezTo>
                    <a:pt x="299" y="1"/>
                    <a:pt x="295" y="1"/>
                    <a:pt x="2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6" name="Google Shape;15646;p138"/>
            <p:cNvSpPr/>
            <p:nvPr/>
          </p:nvSpPr>
          <p:spPr>
            <a:xfrm>
              <a:off x="8165610" y="2937299"/>
              <a:ext cx="19985" cy="11514"/>
            </a:xfrm>
            <a:custGeom>
              <a:avLst/>
              <a:gdLst/>
              <a:ahLst/>
              <a:cxnLst/>
              <a:rect l="l" t="t" r="r" b="b"/>
              <a:pathLst>
                <a:path w="762" h="439" extrusionOk="0">
                  <a:moveTo>
                    <a:pt x="286" y="0"/>
                  </a:moveTo>
                  <a:cubicBezTo>
                    <a:pt x="1" y="0"/>
                    <a:pt x="2" y="439"/>
                    <a:pt x="291" y="439"/>
                  </a:cubicBezTo>
                  <a:cubicBezTo>
                    <a:pt x="295" y="439"/>
                    <a:pt x="300" y="439"/>
                    <a:pt x="304" y="439"/>
                  </a:cubicBezTo>
                  <a:lnTo>
                    <a:pt x="458" y="439"/>
                  </a:lnTo>
                  <a:cubicBezTo>
                    <a:pt x="463" y="439"/>
                    <a:pt x="468" y="439"/>
                    <a:pt x="472" y="439"/>
                  </a:cubicBezTo>
                  <a:cubicBezTo>
                    <a:pt x="760" y="439"/>
                    <a:pt x="762" y="0"/>
                    <a:pt x="476" y="0"/>
                  </a:cubicBezTo>
                  <a:cubicBezTo>
                    <a:pt x="470" y="0"/>
                    <a:pt x="464" y="0"/>
                    <a:pt x="458" y="1"/>
                  </a:cubicBezTo>
                  <a:lnTo>
                    <a:pt x="304" y="1"/>
                  </a:lnTo>
                  <a:cubicBezTo>
                    <a:pt x="298" y="0"/>
                    <a:pt x="292" y="0"/>
                    <a:pt x="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7" name="Google Shape;15647;p138"/>
            <p:cNvSpPr/>
            <p:nvPr/>
          </p:nvSpPr>
          <p:spPr>
            <a:xfrm>
              <a:off x="8185306" y="2937299"/>
              <a:ext cx="19854" cy="11514"/>
            </a:xfrm>
            <a:custGeom>
              <a:avLst/>
              <a:gdLst/>
              <a:ahLst/>
              <a:cxnLst/>
              <a:rect l="l" t="t" r="r" b="b"/>
              <a:pathLst>
                <a:path w="757" h="439" extrusionOk="0">
                  <a:moveTo>
                    <a:pt x="286" y="0"/>
                  </a:moveTo>
                  <a:cubicBezTo>
                    <a:pt x="1" y="0"/>
                    <a:pt x="2" y="439"/>
                    <a:pt x="290" y="439"/>
                  </a:cubicBezTo>
                  <a:cubicBezTo>
                    <a:pt x="295" y="439"/>
                    <a:pt x="299" y="439"/>
                    <a:pt x="304" y="439"/>
                  </a:cubicBezTo>
                  <a:lnTo>
                    <a:pt x="453" y="439"/>
                  </a:lnTo>
                  <a:cubicBezTo>
                    <a:pt x="458" y="439"/>
                    <a:pt x="462" y="439"/>
                    <a:pt x="467" y="439"/>
                  </a:cubicBezTo>
                  <a:cubicBezTo>
                    <a:pt x="755" y="439"/>
                    <a:pt x="756" y="0"/>
                    <a:pt x="471" y="0"/>
                  </a:cubicBezTo>
                  <a:cubicBezTo>
                    <a:pt x="465" y="0"/>
                    <a:pt x="459" y="0"/>
                    <a:pt x="453" y="1"/>
                  </a:cubicBezTo>
                  <a:lnTo>
                    <a:pt x="304" y="1"/>
                  </a:lnTo>
                  <a:cubicBezTo>
                    <a:pt x="298" y="0"/>
                    <a:pt x="292" y="0"/>
                    <a:pt x="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48" name="Google Shape;15648;p138"/>
          <p:cNvGrpSpPr/>
          <p:nvPr/>
        </p:nvGrpSpPr>
        <p:grpSpPr>
          <a:xfrm>
            <a:off x="8040058" y="3621746"/>
            <a:ext cx="301275" cy="365480"/>
            <a:chOff x="8040058" y="3806321"/>
            <a:chExt cx="301275" cy="365480"/>
          </a:xfrm>
        </p:grpSpPr>
        <p:sp>
          <p:nvSpPr>
            <p:cNvPr id="15649" name="Google Shape;15649;p138"/>
            <p:cNvSpPr/>
            <p:nvPr/>
          </p:nvSpPr>
          <p:spPr>
            <a:xfrm>
              <a:off x="8045488" y="3842541"/>
              <a:ext cx="290417" cy="323962"/>
            </a:xfrm>
            <a:custGeom>
              <a:avLst/>
              <a:gdLst/>
              <a:ahLst/>
              <a:cxnLst/>
              <a:rect l="l" t="t" r="r" b="b"/>
              <a:pathLst>
                <a:path w="11073" h="12352" extrusionOk="0">
                  <a:moveTo>
                    <a:pt x="2454" y="0"/>
                  </a:moveTo>
                  <a:lnTo>
                    <a:pt x="0" y="1001"/>
                  </a:lnTo>
                  <a:lnTo>
                    <a:pt x="0" y="3171"/>
                  </a:lnTo>
                  <a:lnTo>
                    <a:pt x="0" y="3854"/>
                  </a:lnTo>
                  <a:lnTo>
                    <a:pt x="0" y="12352"/>
                  </a:lnTo>
                  <a:lnTo>
                    <a:pt x="11072" y="12352"/>
                  </a:lnTo>
                  <a:lnTo>
                    <a:pt x="11072" y="1001"/>
                  </a:lnTo>
                  <a:lnTo>
                    <a:pt x="8613" y="0"/>
                  </a:lnTo>
                  <a:lnTo>
                    <a:pt x="8589" y="0"/>
                  </a:lnTo>
                  <a:lnTo>
                    <a:pt x="7175" y="2262"/>
                  </a:lnTo>
                  <a:lnTo>
                    <a:pt x="6852" y="1925"/>
                  </a:lnTo>
                  <a:lnTo>
                    <a:pt x="6203" y="2685"/>
                  </a:lnTo>
                  <a:lnTo>
                    <a:pt x="7507" y="9397"/>
                  </a:lnTo>
                  <a:lnTo>
                    <a:pt x="5534" y="11313"/>
                  </a:lnTo>
                  <a:lnTo>
                    <a:pt x="3566" y="9397"/>
                  </a:lnTo>
                  <a:lnTo>
                    <a:pt x="4870" y="2685"/>
                  </a:lnTo>
                  <a:lnTo>
                    <a:pt x="4220" y="1925"/>
                  </a:lnTo>
                  <a:lnTo>
                    <a:pt x="3893" y="2262"/>
                  </a:lnTo>
                  <a:lnTo>
                    <a:pt x="2483" y="0"/>
                  </a:ln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0" name="Google Shape;15650;p138"/>
            <p:cNvSpPr/>
            <p:nvPr/>
          </p:nvSpPr>
          <p:spPr>
            <a:xfrm>
              <a:off x="8321480" y="3862972"/>
              <a:ext cx="14425" cy="303531"/>
            </a:xfrm>
            <a:custGeom>
              <a:avLst/>
              <a:gdLst/>
              <a:ahLst/>
              <a:cxnLst/>
              <a:rect l="l" t="t" r="r" b="b"/>
              <a:pathLst>
                <a:path w="550" h="11573" extrusionOk="0">
                  <a:moveTo>
                    <a:pt x="1" y="1"/>
                  </a:moveTo>
                  <a:lnTo>
                    <a:pt x="1" y="11573"/>
                  </a:lnTo>
                  <a:lnTo>
                    <a:pt x="549" y="11573"/>
                  </a:lnTo>
                  <a:lnTo>
                    <a:pt x="549" y="222"/>
                  </a:lnTo>
                  <a:lnTo>
                    <a:pt x="1" y="1"/>
                  </a:lnTo>
                  <a:close/>
                </a:path>
              </a:pathLst>
            </a:custGeom>
            <a:solidFill>
              <a:srgbClr val="8394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1" name="Google Shape;15651;p138"/>
            <p:cNvSpPr/>
            <p:nvPr/>
          </p:nvSpPr>
          <p:spPr>
            <a:xfrm>
              <a:off x="8156168" y="3857806"/>
              <a:ext cx="69057" cy="55183"/>
            </a:xfrm>
            <a:custGeom>
              <a:avLst/>
              <a:gdLst/>
              <a:ahLst/>
              <a:cxnLst/>
              <a:rect l="l" t="t" r="r" b="b"/>
              <a:pathLst>
                <a:path w="2633" h="2104" extrusionOk="0">
                  <a:moveTo>
                    <a:pt x="1314" y="0"/>
                  </a:moveTo>
                  <a:lnTo>
                    <a:pt x="0" y="1343"/>
                  </a:lnTo>
                  <a:lnTo>
                    <a:pt x="650" y="2103"/>
                  </a:lnTo>
                  <a:lnTo>
                    <a:pt x="1983" y="2103"/>
                  </a:lnTo>
                  <a:lnTo>
                    <a:pt x="2632" y="1343"/>
                  </a:lnTo>
                  <a:lnTo>
                    <a:pt x="1314" y="0"/>
                  </a:ln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2" name="Google Shape;15652;p138"/>
            <p:cNvSpPr/>
            <p:nvPr/>
          </p:nvSpPr>
          <p:spPr>
            <a:xfrm>
              <a:off x="8193778" y="3884426"/>
              <a:ext cx="31447" cy="28562"/>
            </a:xfrm>
            <a:custGeom>
              <a:avLst/>
              <a:gdLst/>
              <a:ahLst/>
              <a:cxnLst/>
              <a:rect l="l" t="t" r="r" b="b"/>
              <a:pathLst>
                <a:path w="1199" h="1089" extrusionOk="0">
                  <a:moveTo>
                    <a:pt x="871" y="1"/>
                  </a:moveTo>
                  <a:lnTo>
                    <a:pt x="0" y="1088"/>
                  </a:lnTo>
                  <a:lnTo>
                    <a:pt x="549" y="1088"/>
                  </a:lnTo>
                  <a:lnTo>
                    <a:pt x="1198" y="328"/>
                  </a:lnTo>
                  <a:lnTo>
                    <a:pt x="87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3" name="Google Shape;15653;p138"/>
            <p:cNvSpPr/>
            <p:nvPr/>
          </p:nvSpPr>
          <p:spPr>
            <a:xfrm>
              <a:off x="8138989" y="3912962"/>
              <a:ext cx="103389" cy="226291"/>
            </a:xfrm>
            <a:custGeom>
              <a:avLst/>
              <a:gdLst/>
              <a:ahLst/>
              <a:cxnLst/>
              <a:rect l="l" t="t" r="r" b="b"/>
              <a:pathLst>
                <a:path w="3942" h="8628" extrusionOk="0">
                  <a:moveTo>
                    <a:pt x="1305" y="0"/>
                  </a:moveTo>
                  <a:lnTo>
                    <a:pt x="727" y="2969"/>
                  </a:lnTo>
                  <a:lnTo>
                    <a:pt x="602" y="3599"/>
                  </a:lnTo>
                  <a:lnTo>
                    <a:pt x="1" y="6712"/>
                  </a:lnTo>
                  <a:lnTo>
                    <a:pt x="1969" y="8628"/>
                  </a:lnTo>
                  <a:lnTo>
                    <a:pt x="3942" y="6712"/>
                  </a:lnTo>
                  <a:lnTo>
                    <a:pt x="2638" y="0"/>
                  </a:ln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4" name="Google Shape;15654;p138"/>
            <p:cNvSpPr/>
            <p:nvPr/>
          </p:nvSpPr>
          <p:spPr>
            <a:xfrm>
              <a:off x="8183549" y="3912962"/>
              <a:ext cx="58828" cy="226291"/>
            </a:xfrm>
            <a:custGeom>
              <a:avLst/>
              <a:gdLst/>
              <a:ahLst/>
              <a:cxnLst/>
              <a:rect l="l" t="t" r="r" b="b"/>
              <a:pathLst>
                <a:path w="2243" h="8628" extrusionOk="0">
                  <a:moveTo>
                    <a:pt x="390" y="0"/>
                  </a:moveTo>
                  <a:lnTo>
                    <a:pt x="1694" y="6712"/>
                  </a:lnTo>
                  <a:lnTo>
                    <a:pt x="0" y="8363"/>
                  </a:lnTo>
                  <a:lnTo>
                    <a:pt x="270" y="8628"/>
                  </a:lnTo>
                  <a:lnTo>
                    <a:pt x="2243" y="6712"/>
                  </a:lnTo>
                  <a:lnTo>
                    <a:pt x="939" y="0"/>
                  </a:ln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5" name="Google Shape;15655;p138"/>
            <p:cNvSpPr/>
            <p:nvPr/>
          </p:nvSpPr>
          <p:spPr>
            <a:xfrm>
              <a:off x="8109850" y="3811488"/>
              <a:ext cx="80781" cy="90380"/>
            </a:xfrm>
            <a:custGeom>
              <a:avLst/>
              <a:gdLst/>
              <a:ahLst/>
              <a:cxnLst/>
              <a:rect l="l" t="t" r="r" b="b"/>
              <a:pathLst>
                <a:path w="3080" h="3446" extrusionOk="0">
                  <a:moveTo>
                    <a:pt x="458" y="1"/>
                  </a:moveTo>
                  <a:lnTo>
                    <a:pt x="0" y="1141"/>
                  </a:lnTo>
                  <a:lnTo>
                    <a:pt x="1439" y="3446"/>
                  </a:lnTo>
                  <a:lnTo>
                    <a:pt x="3080" y="1766"/>
                  </a:lnTo>
                  <a:lnTo>
                    <a:pt x="458" y="1"/>
                  </a:lnTo>
                  <a:close/>
                </a:path>
              </a:pathLst>
            </a:custGeom>
            <a:solidFill>
              <a:srgbClr val="8394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6" name="Google Shape;15656;p138"/>
            <p:cNvSpPr/>
            <p:nvPr/>
          </p:nvSpPr>
          <p:spPr>
            <a:xfrm>
              <a:off x="8190604" y="3811488"/>
              <a:ext cx="80807" cy="90380"/>
            </a:xfrm>
            <a:custGeom>
              <a:avLst/>
              <a:gdLst/>
              <a:ahLst/>
              <a:cxnLst/>
              <a:rect l="l" t="t" r="r" b="b"/>
              <a:pathLst>
                <a:path w="3081" h="3446" extrusionOk="0">
                  <a:moveTo>
                    <a:pt x="2628" y="1"/>
                  </a:moveTo>
                  <a:lnTo>
                    <a:pt x="1" y="1766"/>
                  </a:lnTo>
                  <a:lnTo>
                    <a:pt x="1642" y="3446"/>
                  </a:lnTo>
                  <a:lnTo>
                    <a:pt x="3080" y="1141"/>
                  </a:lnTo>
                  <a:lnTo>
                    <a:pt x="2628" y="1"/>
                  </a:lnTo>
                  <a:close/>
                </a:path>
              </a:pathLst>
            </a:custGeom>
            <a:solidFill>
              <a:srgbClr val="8394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7" name="Google Shape;15657;p138"/>
            <p:cNvSpPr/>
            <p:nvPr/>
          </p:nvSpPr>
          <p:spPr>
            <a:xfrm>
              <a:off x="8121836" y="3811488"/>
              <a:ext cx="137721" cy="46344"/>
            </a:xfrm>
            <a:custGeom>
              <a:avLst/>
              <a:gdLst/>
              <a:ahLst/>
              <a:cxnLst/>
              <a:rect l="l" t="t" r="r" b="b"/>
              <a:pathLst>
                <a:path w="5251" h="1767" extrusionOk="0">
                  <a:moveTo>
                    <a:pt x="1" y="1"/>
                  </a:moveTo>
                  <a:lnTo>
                    <a:pt x="2623" y="1766"/>
                  </a:lnTo>
                  <a:lnTo>
                    <a:pt x="5250" y="1"/>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8" name="Google Shape;15658;p138"/>
            <p:cNvSpPr/>
            <p:nvPr/>
          </p:nvSpPr>
          <p:spPr>
            <a:xfrm>
              <a:off x="8040321" y="3806321"/>
              <a:ext cx="301013" cy="338728"/>
            </a:xfrm>
            <a:custGeom>
              <a:avLst/>
              <a:gdLst/>
              <a:ahLst/>
              <a:cxnLst/>
              <a:rect l="l" t="t" r="r" b="b"/>
              <a:pathLst>
                <a:path w="11477" h="12915" extrusionOk="0">
                  <a:moveTo>
                    <a:pt x="7689" y="400"/>
                  </a:moveTo>
                  <a:lnTo>
                    <a:pt x="5736" y="1718"/>
                  </a:lnTo>
                  <a:lnTo>
                    <a:pt x="3782" y="400"/>
                  </a:lnTo>
                  <a:close/>
                  <a:moveTo>
                    <a:pt x="3205" y="510"/>
                  </a:moveTo>
                  <a:lnTo>
                    <a:pt x="4682" y="1501"/>
                  </a:lnTo>
                  <a:lnTo>
                    <a:pt x="5413" y="1997"/>
                  </a:lnTo>
                  <a:lnTo>
                    <a:pt x="5178" y="2238"/>
                  </a:lnTo>
                  <a:lnTo>
                    <a:pt x="4129" y="3311"/>
                  </a:lnTo>
                  <a:lnTo>
                    <a:pt x="2882" y="1319"/>
                  </a:lnTo>
                  <a:lnTo>
                    <a:pt x="3205" y="510"/>
                  </a:lnTo>
                  <a:close/>
                  <a:moveTo>
                    <a:pt x="8262" y="505"/>
                  </a:moveTo>
                  <a:lnTo>
                    <a:pt x="8584" y="1319"/>
                  </a:lnTo>
                  <a:lnTo>
                    <a:pt x="7338" y="3311"/>
                  </a:lnTo>
                  <a:lnTo>
                    <a:pt x="7194" y="3162"/>
                  </a:lnTo>
                  <a:lnTo>
                    <a:pt x="6053" y="1997"/>
                  </a:lnTo>
                  <a:lnTo>
                    <a:pt x="6785" y="1501"/>
                  </a:lnTo>
                  <a:lnTo>
                    <a:pt x="8262" y="505"/>
                  </a:lnTo>
                  <a:close/>
                  <a:moveTo>
                    <a:pt x="5736" y="2257"/>
                  </a:moveTo>
                  <a:lnTo>
                    <a:pt x="5919" y="2445"/>
                  </a:lnTo>
                  <a:lnTo>
                    <a:pt x="6770" y="3316"/>
                  </a:lnTo>
                  <a:lnTo>
                    <a:pt x="6308" y="3859"/>
                  </a:lnTo>
                  <a:lnTo>
                    <a:pt x="5163" y="3859"/>
                  </a:lnTo>
                  <a:lnTo>
                    <a:pt x="5043" y="3720"/>
                  </a:lnTo>
                  <a:lnTo>
                    <a:pt x="4696" y="3316"/>
                  </a:lnTo>
                  <a:lnTo>
                    <a:pt x="5033" y="2969"/>
                  </a:lnTo>
                  <a:lnTo>
                    <a:pt x="5736" y="2257"/>
                  </a:lnTo>
                  <a:close/>
                  <a:moveTo>
                    <a:pt x="3075" y="0"/>
                  </a:moveTo>
                  <a:cubicBezTo>
                    <a:pt x="3065" y="0"/>
                    <a:pt x="3060" y="0"/>
                    <a:pt x="3051" y="5"/>
                  </a:cubicBezTo>
                  <a:lnTo>
                    <a:pt x="3046" y="5"/>
                  </a:lnTo>
                  <a:lnTo>
                    <a:pt x="3022" y="15"/>
                  </a:lnTo>
                  <a:lnTo>
                    <a:pt x="3017" y="19"/>
                  </a:lnTo>
                  <a:cubicBezTo>
                    <a:pt x="3007" y="19"/>
                    <a:pt x="2998" y="24"/>
                    <a:pt x="2993" y="34"/>
                  </a:cubicBezTo>
                  <a:cubicBezTo>
                    <a:pt x="2983" y="39"/>
                    <a:pt x="2979" y="44"/>
                    <a:pt x="2974" y="48"/>
                  </a:cubicBezTo>
                  <a:lnTo>
                    <a:pt x="2964" y="58"/>
                  </a:lnTo>
                  <a:cubicBezTo>
                    <a:pt x="2959" y="63"/>
                    <a:pt x="2955" y="68"/>
                    <a:pt x="2950" y="72"/>
                  </a:cubicBezTo>
                  <a:lnTo>
                    <a:pt x="2950" y="77"/>
                  </a:lnTo>
                  <a:cubicBezTo>
                    <a:pt x="2945" y="87"/>
                    <a:pt x="2940" y="92"/>
                    <a:pt x="2935" y="101"/>
                  </a:cubicBezTo>
                  <a:lnTo>
                    <a:pt x="2930" y="111"/>
                  </a:lnTo>
                  <a:lnTo>
                    <a:pt x="2926" y="121"/>
                  </a:lnTo>
                  <a:lnTo>
                    <a:pt x="2483" y="1232"/>
                  </a:lnTo>
                  <a:lnTo>
                    <a:pt x="125" y="2194"/>
                  </a:lnTo>
                  <a:cubicBezTo>
                    <a:pt x="48" y="2223"/>
                    <a:pt x="0" y="2300"/>
                    <a:pt x="0" y="2382"/>
                  </a:cubicBezTo>
                  <a:lnTo>
                    <a:pt x="0" y="4552"/>
                  </a:lnTo>
                  <a:cubicBezTo>
                    <a:pt x="0" y="4689"/>
                    <a:pt x="102" y="4758"/>
                    <a:pt x="205" y="4758"/>
                  </a:cubicBezTo>
                  <a:cubicBezTo>
                    <a:pt x="307" y="4758"/>
                    <a:pt x="409" y="4689"/>
                    <a:pt x="409" y="4552"/>
                  </a:cubicBezTo>
                  <a:lnTo>
                    <a:pt x="409" y="2522"/>
                  </a:lnTo>
                  <a:lnTo>
                    <a:pt x="2598" y="1627"/>
                  </a:lnTo>
                  <a:lnTo>
                    <a:pt x="3922" y="3749"/>
                  </a:lnTo>
                  <a:cubicBezTo>
                    <a:pt x="3955" y="3801"/>
                    <a:pt x="4013" y="3835"/>
                    <a:pt x="4076" y="3845"/>
                  </a:cubicBezTo>
                  <a:lnTo>
                    <a:pt x="4148" y="3845"/>
                  </a:lnTo>
                  <a:lnTo>
                    <a:pt x="4162" y="3840"/>
                  </a:lnTo>
                  <a:lnTo>
                    <a:pt x="4172" y="3840"/>
                  </a:lnTo>
                  <a:lnTo>
                    <a:pt x="4182" y="3835"/>
                  </a:lnTo>
                  <a:lnTo>
                    <a:pt x="4191" y="3830"/>
                  </a:lnTo>
                  <a:lnTo>
                    <a:pt x="4201" y="3821"/>
                  </a:lnTo>
                  <a:lnTo>
                    <a:pt x="4210" y="3821"/>
                  </a:lnTo>
                  <a:lnTo>
                    <a:pt x="4220" y="3811"/>
                  </a:lnTo>
                  <a:lnTo>
                    <a:pt x="4225" y="3806"/>
                  </a:lnTo>
                  <a:lnTo>
                    <a:pt x="4244" y="3792"/>
                  </a:lnTo>
                  <a:lnTo>
                    <a:pt x="4412" y="3619"/>
                  </a:lnTo>
                  <a:lnTo>
                    <a:pt x="4850" y="4129"/>
                  </a:lnTo>
                  <a:lnTo>
                    <a:pt x="4292" y="7006"/>
                  </a:lnTo>
                  <a:cubicBezTo>
                    <a:pt x="4273" y="7117"/>
                    <a:pt x="4345" y="7223"/>
                    <a:pt x="4456" y="7247"/>
                  </a:cubicBezTo>
                  <a:lnTo>
                    <a:pt x="4562" y="7247"/>
                  </a:lnTo>
                  <a:lnTo>
                    <a:pt x="4571" y="7242"/>
                  </a:lnTo>
                  <a:lnTo>
                    <a:pt x="4576" y="7242"/>
                  </a:lnTo>
                  <a:lnTo>
                    <a:pt x="4586" y="7237"/>
                  </a:lnTo>
                  <a:lnTo>
                    <a:pt x="4595" y="7232"/>
                  </a:lnTo>
                  <a:lnTo>
                    <a:pt x="4605" y="7227"/>
                  </a:lnTo>
                  <a:lnTo>
                    <a:pt x="4610" y="7223"/>
                  </a:lnTo>
                  <a:lnTo>
                    <a:pt x="4624" y="7213"/>
                  </a:lnTo>
                  <a:lnTo>
                    <a:pt x="4629" y="7208"/>
                  </a:lnTo>
                  <a:lnTo>
                    <a:pt x="4639" y="7199"/>
                  </a:lnTo>
                  <a:lnTo>
                    <a:pt x="4643" y="7194"/>
                  </a:lnTo>
                  <a:lnTo>
                    <a:pt x="4648" y="7184"/>
                  </a:lnTo>
                  <a:lnTo>
                    <a:pt x="4653" y="7179"/>
                  </a:lnTo>
                  <a:lnTo>
                    <a:pt x="4663" y="7170"/>
                  </a:lnTo>
                  <a:lnTo>
                    <a:pt x="4668" y="7165"/>
                  </a:lnTo>
                  <a:lnTo>
                    <a:pt x="4672" y="7155"/>
                  </a:lnTo>
                  <a:lnTo>
                    <a:pt x="4677" y="7146"/>
                  </a:lnTo>
                  <a:lnTo>
                    <a:pt x="4682" y="7136"/>
                  </a:lnTo>
                  <a:lnTo>
                    <a:pt x="4682" y="7131"/>
                  </a:lnTo>
                  <a:lnTo>
                    <a:pt x="4687" y="7117"/>
                  </a:lnTo>
                  <a:lnTo>
                    <a:pt x="4687" y="7112"/>
                  </a:lnTo>
                  <a:cubicBezTo>
                    <a:pt x="4687" y="7107"/>
                    <a:pt x="4692" y="7098"/>
                    <a:pt x="4692" y="7093"/>
                  </a:cubicBezTo>
                  <a:lnTo>
                    <a:pt x="5235" y="4287"/>
                  </a:lnTo>
                  <a:lnTo>
                    <a:pt x="6231" y="4287"/>
                  </a:lnTo>
                  <a:lnTo>
                    <a:pt x="7482" y="10726"/>
                  </a:lnTo>
                  <a:lnTo>
                    <a:pt x="5736" y="12424"/>
                  </a:lnTo>
                  <a:lnTo>
                    <a:pt x="3984" y="10726"/>
                  </a:lnTo>
                  <a:lnTo>
                    <a:pt x="4571" y="7718"/>
                  </a:lnTo>
                  <a:cubicBezTo>
                    <a:pt x="4602" y="7567"/>
                    <a:pt x="4482" y="7475"/>
                    <a:pt x="4364" y="7475"/>
                  </a:cubicBezTo>
                  <a:cubicBezTo>
                    <a:pt x="4276" y="7475"/>
                    <a:pt x="4190" y="7526"/>
                    <a:pt x="4167" y="7641"/>
                  </a:cubicBezTo>
                  <a:lnTo>
                    <a:pt x="3561" y="10759"/>
                  </a:lnTo>
                  <a:cubicBezTo>
                    <a:pt x="3551" y="10827"/>
                    <a:pt x="3570" y="10894"/>
                    <a:pt x="3623" y="10942"/>
                  </a:cubicBezTo>
                  <a:lnTo>
                    <a:pt x="5596" y="12857"/>
                  </a:lnTo>
                  <a:cubicBezTo>
                    <a:pt x="5635" y="12896"/>
                    <a:pt x="5685" y="12915"/>
                    <a:pt x="5736" y="12915"/>
                  </a:cubicBezTo>
                  <a:cubicBezTo>
                    <a:pt x="5787" y="12915"/>
                    <a:pt x="5839" y="12896"/>
                    <a:pt x="5880" y="12857"/>
                  </a:cubicBezTo>
                  <a:lnTo>
                    <a:pt x="7848" y="10942"/>
                  </a:lnTo>
                  <a:cubicBezTo>
                    <a:pt x="7901" y="10894"/>
                    <a:pt x="7925" y="10827"/>
                    <a:pt x="7911" y="10759"/>
                  </a:cubicBezTo>
                  <a:lnTo>
                    <a:pt x="6626" y="4143"/>
                  </a:lnTo>
                  <a:lnTo>
                    <a:pt x="6713" y="4042"/>
                  </a:lnTo>
                  <a:lnTo>
                    <a:pt x="7064" y="3628"/>
                  </a:lnTo>
                  <a:lnTo>
                    <a:pt x="7232" y="3801"/>
                  </a:lnTo>
                  <a:lnTo>
                    <a:pt x="7251" y="3816"/>
                  </a:lnTo>
                  <a:lnTo>
                    <a:pt x="7256" y="3821"/>
                  </a:lnTo>
                  <a:lnTo>
                    <a:pt x="7266" y="3830"/>
                  </a:lnTo>
                  <a:lnTo>
                    <a:pt x="7275" y="3835"/>
                  </a:lnTo>
                  <a:lnTo>
                    <a:pt x="7285" y="3840"/>
                  </a:lnTo>
                  <a:lnTo>
                    <a:pt x="7295" y="3845"/>
                  </a:lnTo>
                  <a:lnTo>
                    <a:pt x="7304" y="3850"/>
                  </a:lnTo>
                  <a:lnTo>
                    <a:pt x="7314" y="3850"/>
                  </a:lnTo>
                  <a:lnTo>
                    <a:pt x="7328" y="3854"/>
                  </a:lnTo>
                  <a:lnTo>
                    <a:pt x="7401" y="3854"/>
                  </a:lnTo>
                  <a:cubicBezTo>
                    <a:pt x="7463" y="3850"/>
                    <a:pt x="7521" y="3811"/>
                    <a:pt x="7555" y="3758"/>
                  </a:cubicBezTo>
                  <a:lnTo>
                    <a:pt x="8878" y="1636"/>
                  </a:lnTo>
                  <a:lnTo>
                    <a:pt x="11067" y="2531"/>
                  </a:lnTo>
                  <a:lnTo>
                    <a:pt x="11067" y="10268"/>
                  </a:lnTo>
                  <a:cubicBezTo>
                    <a:pt x="11067" y="10403"/>
                    <a:pt x="11169" y="10471"/>
                    <a:pt x="11272" y="10471"/>
                  </a:cubicBezTo>
                  <a:cubicBezTo>
                    <a:pt x="11374" y="10471"/>
                    <a:pt x="11476" y="10403"/>
                    <a:pt x="11476" y="10268"/>
                  </a:cubicBezTo>
                  <a:lnTo>
                    <a:pt x="11476" y="2382"/>
                  </a:lnTo>
                  <a:cubicBezTo>
                    <a:pt x="11476" y="2300"/>
                    <a:pt x="11423" y="2223"/>
                    <a:pt x="11346" y="2194"/>
                  </a:cubicBezTo>
                  <a:lnTo>
                    <a:pt x="8993" y="1232"/>
                  </a:lnTo>
                  <a:lnTo>
                    <a:pt x="8546" y="121"/>
                  </a:lnTo>
                  <a:lnTo>
                    <a:pt x="8541" y="111"/>
                  </a:lnTo>
                  <a:lnTo>
                    <a:pt x="8541" y="101"/>
                  </a:lnTo>
                  <a:cubicBezTo>
                    <a:pt x="8536" y="92"/>
                    <a:pt x="8531" y="87"/>
                    <a:pt x="8527" y="77"/>
                  </a:cubicBezTo>
                  <a:lnTo>
                    <a:pt x="8522" y="72"/>
                  </a:lnTo>
                  <a:cubicBezTo>
                    <a:pt x="8517" y="68"/>
                    <a:pt x="8512" y="63"/>
                    <a:pt x="8507" y="58"/>
                  </a:cubicBezTo>
                  <a:lnTo>
                    <a:pt x="8502" y="48"/>
                  </a:lnTo>
                  <a:cubicBezTo>
                    <a:pt x="8493" y="44"/>
                    <a:pt x="8488" y="39"/>
                    <a:pt x="8478" y="34"/>
                  </a:cubicBezTo>
                  <a:cubicBezTo>
                    <a:pt x="8474" y="24"/>
                    <a:pt x="8464" y="19"/>
                    <a:pt x="8454" y="19"/>
                  </a:cubicBezTo>
                  <a:lnTo>
                    <a:pt x="8450" y="15"/>
                  </a:lnTo>
                  <a:lnTo>
                    <a:pt x="8425" y="5"/>
                  </a:lnTo>
                  <a:lnTo>
                    <a:pt x="8421" y="5"/>
                  </a:lnTo>
                  <a:cubicBezTo>
                    <a:pt x="8411" y="0"/>
                    <a:pt x="8406" y="0"/>
                    <a:pt x="83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9" name="Google Shape;15659;p138"/>
            <p:cNvSpPr/>
            <p:nvPr/>
          </p:nvSpPr>
          <p:spPr>
            <a:xfrm>
              <a:off x="8040058" y="3938219"/>
              <a:ext cx="301144" cy="233582"/>
            </a:xfrm>
            <a:custGeom>
              <a:avLst/>
              <a:gdLst/>
              <a:ahLst/>
              <a:cxnLst/>
              <a:rect l="l" t="t" r="r" b="b"/>
              <a:pathLst>
                <a:path w="11482" h="8906" extrusionOk="0">
                  <a:moveTo>
                    <a:pt x="205" y="1"/>
                  </a:moveTo>
                  <a:cubicBezTo>
                    <a:pt x="103" y="1"/>
                    <a:pt x="0" y="69"/>
                    <a:pt x="0" y="206"/>
                  </a:cubicBezTo>
                  <a:lnTo>
                    <a:pt x="0" y="8704"/>
                  </a:lnTo>
                  <a:cubicBezTo>
                    <a:pt x="0" y="8815"/>
                    <a:pt x="92" y="8906"/>
                    <a:pt x="203" y="8906"/>
                  </a:cubicBezTo>
                  <a:lnTo>
                    <a:pt x="11279" y="8906"/>
                  </a:lnTo>
                  <a:cubicBezTo>
                    <a:pt x="11390" y="8906"/>
                    <a:pt x="11481" y="8815"/>
                    <a:pt x="11481" y="8704"/>
                  </a:cubicBezTo>
                  <a:lnTo>
                    <a:pt x="11481" y="5908"/>
                  </a:lnTo>
                  <a:cubicBezTo>
                    <a:pt x="11481" y="5793"/>
                    <a:pt x="11390" y="5701"/>
                    <a:pt x="11279" y="5701"/>
                  </a:cubicBezTo>
                  <a:cubicBezTo>
                    <a:pt x="11164" y="5701"/>
                    <a:pt x="11072" y="5793"/>
                    <a:pt x="11072" y="5908"/>
                  </a:cubicBezTo>
                  <a:lnTo>
                    <a:pt x="11072" y="8497"/>
                  </a:lnTo>
                  <a:lnTo>
                    <a:pt x="409" y="8497"/>
                  </a:lnTo>
                  <a:lnTo>
                    <a:pt x="409" y="206"/>
                  </a:lnTo>
                  <a:cubicBezTo>
                    <a:pt x="409" y="69"/>
                    <a:pt x="307" y="1"/>
                    <a:pt x="2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60" name="Google Shape;15660;p138"/>
          <p:cNvGrpSpPr/>
          <p:nvPr/>
        </p:nvGrpSpPr>
        <p:grpSpPr>
          <a:xfrm>
            <a:off x="4895276" y="4113826"/>
            <a:ext cx="345941" cy="342190"/>
            <a:chOff x="4895276" y="4298401"/>
            <a:chExt cx="345941" cy="342190"/>
          </a:xfrm>
        </p:grpSpPr>
        <p:sp>
          <p:nvSpPr>
            <p:cNvPr id="15661" name="Google Shape;15661;p138"/>
            <p:cNvSpPr/>
            <p:nvPr/>
          </p:nvSpPr>
          <p:spPr>
            <a:xfrm>
              <a:off x="5142130" y="4481233"/>
              <a:ext cx="40154" cy="39656"/>
            </a:xfrm>
            <a:custGeom>
              <a:avLst/>
              <a:gdLst/>
              <a:ahLst/>
              <a:cxnLst/>
              <a:rect l="l" t="t" r="r" b="b"/>
              <a:pathLst>
                <a:path w="1531" h="1512" extrusionOk="0">
                  <a:moveTo>
                    <a:pt x="9" y="0"/>
                  </a:moveTo>
                  <a:cubicBezTo>
                    <a:pt x="6" y="0"/>
                    <a:pt x="3" y="0"/>
                    <a:pt x="1" y="0"/>
                  </a:cubicBezTo>
                  <a:lnTo>
                    <a:pt x="977" y="1511"/>
                  </a:lnTo>
                  <a:lnTo>
                    <a:pt x="1531" y="1511"/>
                  </a:lnTo>
                  <a:cubicBezTo>
                    <a:pt x="1521" y="677"/>
                    <a:pt x="847" y="0"/>
                    <a:pt x="9"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2" name="Google Shape;15662;p138"/>
            <p:cNvSpPr/>
            <p:nvPr/>
          </p:nvSpPr>
          <p:spPr>
            <a:xfrm>
              <a:off x="5102133" y="4481233"/>
              <a:ext cx="65647" cy="39656"/>
            </a:xfrm>
            <a:custGeom>
              <a:avLst/>
              <a:gdLst/>
              <a:ahLst/>
              <a:cxnLst/>
              <a:rect l="l" t="t" r="r" b="b"/>
              <a:pathLst>
                <a:path w="2503" h="1512" extrusionOk="0">
                  <a:moveTo>
                    <a:pt x="1517" y="0"/>
                  </a:moveTo>
                  <a:cubicBezTo>
                    <a:pt x="683" y="0"/>
                    <a:pt x="5" y="672"/>
                    <a:pt x="0" y="1511"/>
                  </a:cubicBezTo>
                  <a:lnTo>
                    <a:pt x="2502" y="1511"/>
                  </a:lnTo>
                  <a:cubicBezTo>
                    <a:pt x="2502" y="674"/>
                    <a:pt x="2060" y="0"/>
                    <a:pt x="1526" y="0"/>
                  </a:cubicBezTo>
                  <a:cubicBezTo>
                    <a:pt x="1523" y="0"/>
                    <a:pt x="1520" y="0"/>
                    <a:pt x="1517"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3" name="Google Shape;15663;p138"/>
            <p:cNvSpPr/>
            <p:nvPr/>
          </p:nvSpPr>
          <p:spPr>
            <a:xfrm>
              <a:off x="5141762" y="4415612"/>
              <a:ext cx="21848" cy="43800"/>
            </a:xfrm>
            <a:custGeom>
              <a:avLst/>
              <a:gdLst/>
              <a:ahLst/>
              <a:cxnLst/>
              <a:rect l="l" t="t" r="r" b="b"/>
              <a:pathLst>
                <a:path w="833" h="1670" extrusionOk="0">
                  <a:moveTo>
                    <a:pt x="0" y="0"/>
                  </a:moveTo>
                  <a:lnTo>
                    <a:pt x="0" y="1670"/>
                  </a:lnTo>
                  <a:cubicBezTo>
                    <a:pt x="457" y="1670"/>
                    <a:pt x="832" y="1295"/>
                    <a:pt x="832" y="833"/>
                  </a:cubicBezTo>
                  <a:cubicBezTo>
                    <a:pt x="832" y="376"/>
                    <a:pt x="457" y="0"/>
                    <a:pt x="0" y="0"/>
                  </a:cubicBezTo>
                  <a:close/>
                </a:path>
              </a:pathLst>
            </a:custGeom>
            <a:solidFill>
              <a:srgbClr val="CFD7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4" name="Google Shape;15664;p138"/>
            <p:cNvSpPr/>
            <p:nvPr/>
          </p:nvSpPr>
          <p:spPr>
            <a:xfrm>
              <a:off x="4994338" y="4481233"/>
              <a:ext cx="40049" cy="39656"/>
            </a:xfrm>
            <a:custGeom>
              <a:avLst/>
              <a:gdLst/>
              <a:ahLst/>
              <a:cxnLst/>
              <a:rect l="l" t="t" r="r" b="b"/>
              <a:pathLst>
                <a:path w="1527" h="1512" extrusionOk="0">
                  <a:moveTo>
                    <a:pt x="10" y="0"/>
                  </a:moveTo>
                  <a:cubicBezTo>
                    <a:pt x="7" y="0"/>
                    <a:pt x="4" y="0"/>
                    <a:pt x="1" y="0"/>
                  </a:cubicBezTo>
                  <a:lnTo>
                    <a:pt x="973" y="1511"/>
                  </a:lnTo>
                  <a:lnTo>
                    <a:pt x="1526" y="1511"/>
                  </a:lnTo>
                  <a:cubicBezTo>
                    <a:pt x="1517" y="677"/>
                    <a:pt x="843" y="0"/>
                    <a:pt x="10"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5" name="Google Shape;15665;p138"/>
            <p:cNvSpPr/>
            <p:nvPr/>
          </p:nvSpPr>
          <p:spPr>
            <a:xfrm>
              <a:off x="4954210" y="4481233"/>
              <a:ext cx="65647" cy="39656"/>
            </a:xfrm>
            <a:custGeom>
              <a:avLst/>
              <a:gdLst/>
              <a:ahLst/>
              <a:cxnLst/>
              <a:rect l="l" t="t" r="r" b="b"/>
              <a:pathLst>
                <a:path w="2503" h="1512" extrusionOk="0">
                  <a:moveTo>
                    <a:pt x="1522" y="0"/>
                  </a:moveTo>
                  <a:cubicBezTo>
                    <a:pt x="689" y="0"/>
                    <a:pt x="10" y="672"/>
                    <a:pt x="1" y="1511"/>
                  </a:cubicBezTo>
                  <a:lnTo>
                    <a:pt x="2503" y="1511"/>
                  </a:lnTo>
                  <a:cubicBezTo>
                    <a:pt x="2503" y="674"/>
                    <a:pt x="2060" y="0"/>
                    <a:pt x="1531" y="0"/>
                  </a:cubicBezTo>
                  <a:cubicBezTo>
                    <a:pt x="1528" y="0"/>
                    <a:pt x="1525" y="0"/>
                    <a:pt x="1522"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6" name="Google Shape;15666;p138"/>
            <p:cNvSpPr/>
            <p:nvPr/>
          </p:nvSpPr>
          <p:spPr>
            <a:xfrm>
              <a:off x="4993839" y="4415612"/>
              <a:ext cx="21874" cy="43800"/>
            </a:xfrm>
            <a:custGeom>
              <a:avLst/>
              <a:gdLst/>
              <a:ahLst/>
              <a:cxnLst/>
              <a:rect l="l" t="t" r="r" b="b"/>
              <a:pathLst>
                <a:path w="834" h="1670" extrusionOk="0">
                  <a:moveTo>
                    <a:pt x="1" y="0"/>
                  </a:moveTo>
                  <a:lnTo>
                    <a:pt x="1" y="1670"/>
                  </a:lnTo>
                  <a:cubicBezTo>
                    <a:pt x="458" y="1670"/>
                    <a:pt x="833" y="1295"/>
                    <a:pt x="833" y="833"/>
                  </a:cubicBezTo>
                  <a:cubicBezTo>
                    <a:pt x="833" y="376"/>
                    <a:pt x="458" y="0"/>
                    <a:pt x="1" y="0"/>
                  </a:cubicBezTo>
                  <a:close/>
                </a:path>
              </a:pathLst>
            </a:custGeom>
            <a:solidFill>
              <a:srgbClr val="CFD7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7" name="Google Shape;15667;p138"/>
            <p:cNvSpPr/>
            <p:nvPr/>
          </p:nvSpPr>
          <p:spPr>
            <a:xfrm>
              <a:off x="5068299" y="4483122"/>
              <a:ext cx="53793" cy="53924"/>
            </a:xfrm>
            <a:custGeom>
              <a:avLst/>
              <a:gdLst/>
              <a:ahLst/>
              <a:cxnLst/>
              <a:rect l="l" t="t" r="r" b="b"/>
              <a:pathLst>
                <a:path w="2051" h="2056" extrusionOk="0">
                  <a:moveTo>
                    <a:pt x="1" y="1"/>
                  </a:moveTo>
                  <a:lnTo>
                    <a:pt x="1218" y="2055"/>
                  </a:lnTo>
                  <a:lnTo>
                    <a:pt x="2050" y="2055"/>
                  </a:lnTo>
                  <a:cubicBezTo>
                    <a:pt x="2050" y="920"/>
                    <a:pt x="1131" y="1"/>
                    <a:pt x="1" y="1"/>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8" name="Google Shape;15668;p138"/>
            <p:cNvSpPr/>
            <p:nvPr/>
          </p:nvSpPr>
          <p:spPr>
            <a:xfrm>
              <a:off x="5014428" y="4483122"/>
              <a:ext cx="85816" cy="53924"/>
            </a:xfrm>
            <a:custGeom>
              <a:avLst/>
              <a:gdLst/>
              <a:ahLst/>
              <a:cxnLst/>
              <a:rect l="l" t="t" r="r" b="b"/>
              <a:pathLst>
                <a:path w="3272" h="2056" extrusionOk="0">
                  <a:moveTo>
                    <a:pt x="2055" y="1"/>
                  </a:moveTo>
                  <a:cubicBezTo>
                    <a:pt x="919" y="1"/>
                    <a:pt x="0" y="920"/>
                    <a:pt x="0" y="2055"/>
                  </a:cubicBezTo>
                  <a:lnTo>
                    <a:pt x="3272" y="2055"/>
                  </a:lnTo>
                  <a:cubicBezTo>
                    <a:pt x="3272" y="920"/>
                    <a:pt x="2728" y="1"/>
                    <a:pt x="2055" y="1"/>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9" name="Google Shape;15669;p138"/>
            <p:cNvSpPr/>
            <p:nvPr/>
          </p:nvSpPr>
          <p:spPr>
            <a:xfrm>
              <a:off x="5068693" y="4401974"/>
              <a:ext cx="29663" cy="59353"/>
            </a:xfrm>
            <a:custGeom>
              <a:avLst/>
              <a:gdLst/>
              <a:ahLst/>
              <a:cxnLst/>
              <a:rect l="l" t="t" r="r" b="b"/>
              <a:pathLst>
                <a:path w="1131" h="2263" extrusionOk="0">
                  <a:moveTo>
                    <a:pt x="0" y="1"/>
                  </a:moveTo>
                  <a:lnTo>
                    <a:pt x="0" y="2262"/>
                  </a:lnTo>
                  <a:cubicBezTo>
                    <a:pt x="626" y="2262"/>
                    <a:pt x="1131" y="1757"/>
                    <a:pt x="1131" y="1131"/>
                  </a:cubicBezTo>
                  <a:cubicBezTo>
                    <a:pt x="1131" y="506"/>
                    <a:pt x="626" y="1"/>
                    <a:pt x="0" y="1"/>
                  </a:cubicBezTo>
                  <a:close/>
                </a:path>
              </a:pathLst>
            </a:custGeom>
            <a:solidFill>
              <a:srgbClr val="B0BD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0" name="Google Shape;15670;p138"/>
            <p:cNvSpPr/>
            <p:nvPr/>
          </p:nvSpPr>
          <p:spPr>
            <a:xfrm>
              <a:off x="5038138" y="4401974"/>
              <a:ext cx="45347" cy="59353"/>
            </a:xfrm>
            <a:custGeom>
              <a:avLst/>
              <a:gdLst/>
              <a:ahLst/>
              <a:cxnLst/>
              <a:rect l="l" t="t" r="r" b="b"/>
              <a:pathLst>
                <a:path w="1729" h="2263" extrusionOk="0">
                  <a:moveTo>
                    <a:pt x="1131" y="1"/>
                  </a:moveTo>
                  <a:cubicBezTo>
                    <a:pt x="506" y="1"/>
                    <a:pt x="1" y="506"/>
                    <a:pt x="1" y="1131"/>
                  </a:cubicBezTo>
                  <a:cubicBezTo>
                    <a:pt x="1" y="1757"/>
                    <a:pt x="506" y="2262"/>
                    <a:pt x="1131" y="2262"/>
                  </a:cubicBezTo>
                  <a:lnTo>
                    <a:pt x="1165" y="2262"/>
                  </a:lnTo>
                  <a:cubicBezTo>
                    <a:pt x="1478" y="2248"/>
                    <a:pt x="1728" y="1747"/>
                    <a:pt x="1728" y="1131"/>
                  </a:cubicBezTo>
                  <a:cubicBezTo>
                    <a:pt x="1728" y="515"/>
                    <a:pt x="1473" y="15"/>
                    <a:pt x="1165"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1" name="Google Shape;15671;p138"/>
            <p:cNvSpPr/>
            <p:nvPr/>
          </p:nvSpPr>
          <p:spPr>
            <a:xfrm>
              <a:off x="4972018" y="4415612"/>
              <a:ext cx="29165" cy="43800"/>
            </a:xfrm>
            <a:custGeom>
              <a:avLst/>
              <a:gdLst/>
              <a:ahLst/>
              <a:cxnLst/>
              <a:rect l="l" t="t" r="r" b="b"/>
              <a:pathLst>
                <a:path w="1112" h="1670" extrusionOk="0">
                  <a:moveTo>
                    <a:pt x="833" y="0"/>
                  </a:moveTo>
                  <a:cubicBezTo>
                    <a:pt x="371" y="0"/>
                    <a:pt x="0" y="376"/>
                    <a:pt x="0" y="833"/>
                  </a:cubicBezTo>
                  <a:cubicBezTo>
                    <a:pt x="0" y="1295"/>
                    <a:pt x="371" y="1670"/>
                    <a:pt x="833" y="1670"/>
                  </a:cubicBezTo>
                  <a:cubicBezTo>
                    <a:pt x="987" y="1670"/>
                    <a:pt x="1112" y="1295"/>
                    <a:pt x="1112" y="837"/>
                  </a:cubicBezTo>
                  <a:cubicBezTo>
                    <a:pt x="1112" y="376"/>
                    <a:pt x="987" y="0"/>
                    <a:pt x="833"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2" name="Google Shape;15672;p138"/>
            <p:cNvSpPr/>
            <p:nvPr/>
          </p:nvSpPr>
          <p:spPr>
            <a:xfrm>
              <a:off x="5119784" y="4415612"/>
              <a:ext cx="29191" cy="43800"/>
            </a:xfrm>
            <a:custGeom>
              <a:avLst/>
              <a:gdLst/>
              <a:ahLst/>
              <a:cxnLst/>
              <a:rect l="l" t="t" r="r" b="b"/>
              <a:pathLst>
                <a:path w="1113" h="1670" extrusionOk="0">
                  <a:moveTo>
                    <a:pt x="838" y="0"/>
                  </a:moveTo>
                  <a:cubicBezTo>
                    <a:pt x="376" y="0"/>
                    <a:pt x="1" y="376"/>
                    <a:pt x="1" y="833"/>
                  </a:cubicBezTo>
                  <a:cubicBezTo>
                    <a:pt x="1" y="1295"/>
                    <a:pt x="376" y="1670"/>
                    <a:pt x="838" y="1670"/>
                  </a:cubicBezTo>
                  <a:cubicBezTo>
                    <a:pt x="987" y="1670"/>
                    <a:pt x="1112" y="1295"/>
                    <a:pt x="1112" y="837"/>
                  </a:cubicBezTo>
                  <a:cubicBezTo>
                    <a:pt x="1112" y="376"/>
                    <a:pt x="987" y="0"/>
                    <a:pt x="838"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3" name="Google Shape;15673;p138"/>
            <p:cNvSpPr/>
            <p:nvPr/>
          </p:nvSpPr>
          <p:spPr>
            <a:xfrm>
              <a:off x="5115378" y="4410078"/>
              <a:ext cx="63890" cy="54763"/>
            </a:xfrm>
            <a:custGeom>
              <a:avLst/>
              <a:gdLst/>
              <a:ahLst/>
              <a:cxnLst/>
              <a:rect l="l" t="t" r="r" b="b"/>
              <a:pathLst>
                <a:path w="2436" h="2088" extrusionOk="0">
                  <a:moveTo>
                    <a:pt x="1040" y="423"/>
                  </a:moveTo>
                  <a:cubicBezTo>
                    <a:pt x="1598" y="423"/>
                    <a:pt x="1877" y="1092"/>
                    <a:pt x="1482" y="1486"/>
                  </a:cubicBezTo>
                  <a:cubicBezTo>
                    <a:pt x="1355" y="1614"/>
                    <a:pt x="1197" y="1671"/>
                    <a:pt x="1043" y="1671"/>
                  </a:cubicBezTo>
                  <a:cubicBezTo>
                    <a:pt x="722" y="1671"/>
                    <a:pt x="414" y="1423"/>
                    <a:pt x="414" y="1048"/>
                  </a:cubicBezTo>
                  <a:cubicBezTo>
                    <a:pt x="414" y="702"/>
                    <a:pt x="693" y="423"/>
                    <a:pt x="1040" y="423"/>
                  </a:cubicBezTo>
                  <a:close/>
                  <a:moveTo>
                    <a:pt x="1048" y="1"/>
                  </a:moveTo>
                  <a:cubicBezTo>
                    <a:pt x="513" y="1"/>
                    <a:pt x="0" y="415"/>
                    <a:pt x="0" y="1044"/>
                  </a:cubicBezTo>
                  <a:cubicBezTo>
                    <a:pt x="0" y="1621"/>
                    <a:pt x="467" y="2088"/>
                    <a:pt x="1040" y="2088"/>
                  </a:cubicBezTo>
                  <a:cubicBezTo>
                    <a:pt x="1968" y="2088"/>
                    <a:pt x="2435" y="967"/>
                    <a:pt x="1776" y="307"/>
                  </a:cubicBezTo>
                  <a:cubicBezTo>
                    <a:pt x="1564" y="96"/>
                    <a:pt x="1304" y="1"/>
                    <a:pt x="10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4" name="Google Shape;15674;p138"/>
            <p:cNvSpPr/>
            <p:nvPr/>
          </p:nvSpPr>
          <p:spPr>
            <a:xfrm>
              <a:off x="5115955" y="4475673"/>
              <a:ext cx="71758" cy="50645"/>
            </a:xfrm>
            <a:custGeom>
              <a:avLst/>
              <a:gdLst/>
              <a:ahLst/>
              <a:cxnLst/>
              <a:rect l="l" t="t" r="r" b="b"/>
              <a:pathLst>
                <a:path w="2736" h="1931" extrusionOk="0">
                  <a:moveTo>
                    <a:pt x="1018" y="1"/>
                  </a:moveTo>
                  <a:cubicBezTo>
                    <a:pt x="734" y="1"/>
                    <a:pt x="455" y="73"/>
                    <a:pt x="209" y="208"/>
                  </a:cubicBezTo>
                  <a:cubicBezTo>
                    <a:pt x="0" y="318"/>
                    <a:pt x="113" y="601"/>
                    <a:pt x="303" y="601"/>
                  </a:cubicBezTo>
                  <a:cubicBezTo>
                    <a:pt x="336" y="601"/>
                    <a:pt x="371" y="592"/>
                    <a:pt x="407" y="573"/>
                  </a:cubicBezTo>
                  <a:cubicBezTo>
                    <a:pt x="604" y="467"/>
                    <a:pt x="813" y="417"/>
                    <a:pt x="1018" y="417"/>
                  </a:cubicBezTo>
                  <a:cubicBezTo>
                    <a:pt x="1628" y="417"/>
                    <a:pt x="2198" y="853"/>
                    <a:pt x="2302" y="1512"/>
                  </a:cubicBezTo>
                  <a:lnTo>
                    <a:pt x="1018" y="1512"/>
                  </a:lnTo>
                  <a:cubicBezTo>
                    <a:pt x="739" y="1512"/>
                    <a:pt x="739" y="1930"/>
                    <a:pt x="1018" y="1930"/>
                  </a:cubicBezTo>
                  <a:lnTo>
                    <a:pt x="2529" y="1930"/>
                  </a:lnTo>
                  <a:cubicBezTo>
                    <a:pt x="2644" y="1930"/>
                    <a:pt x="2736" y="1834"/>
                    <a:pt x="2736" y="1723"/>
                  </a:cubicBezTo>
                  <a:cubicBezTo>
                    <a:pt x="2736" y="771"/>
                    <a:pt x="1966" y="5"/>
                    <a:pt x="10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5" name="Google Shape;15675;p138"/>
            <p:cNvSpPr/>
            <p:nvPr/>
          </p:nvSpPr>
          <p:spPr>
            <a:xfrm>
              <a:off x="4948780" y="4475725"/>
              <a:ext cx="71785" cy="50593"/>
            </a:xfrm>
            <a:custGeom>
              <a:avLst/>
              <a:gdLst/>
              <a:ahLst/>
              <a:cxnLst/>
              <a:rect l="l" t="t" r="r" b="b"/>
              <a:pathLst>
                <a:path w="2737" h="1929" extrusionOk="0">
                  <a:moveTo>
                    <a:pt x="1719" y="0"/>
                  </a:moveTo>
                  <a:cubicBezTo>
                    <a:pt x="821" y="0"/>
                    <a:pt x="5" y="721"/>
                    <a:pt x="1" y="1721"/>
                  </a:cubicBezTo>
                  <a:cubicBezTo>
                    <a:pt x="1" y="1837"/>
                    <a:pt x="97" y="1928"/>
                    <a:pt x="213" y="1928"/>
                  </a:cubicBezTo>
                  <a:lnTo>
                    <a:pt x="1738" y="1928"/>
                  </a:lnTo>
                  <a:cubicBezTo>
                    <a:pt x="2017" y="1928"/>
                    <a:pt x="2017" y="1510"/>
                    <a:pt x="1738" y="1510"/>
                  </a:cubicBezTo>
                  <a:lnTo>
                    <a:pt x="434" y="1510"/>
                  </a:lnTo>
                  <a:cubicBezTo>
                    <a:pt x="538" y="851"/>
                    <a:pt x="1109" y="415"/>
                    <a:pt x="1718" y="415"/>
                  </a:cubicBezTo>
                  <a:cubicBezTo>
                    <a:pt x="1923" y="415"/>
                    <a:pt x="2132" y="465"/>
                    <a:pt x="2330" y="571"/>
                  </a:cubicBezTo>
                  <a:cubicBezTo>
                    <a:pt x="2366" y="590"/>
                    <a:pt x="2401" y="599"/>
                    <a:pt x="2434" y="599"/>
                  </a:cubicBezTo>
                  <a:cubicBezTo>
                    <a:pt x="2624" y="599"/>
                    <a:pt x="2736" y="316"/>
                    <a:pt x="2527" y="206"/>
                  </a:cubicBezTo>
                  <a:cubicBezTo>
                    <a:pt x="2263" y="65"/>
                    <a:pt x="1988" y="0"/>
                    <a:pt x="17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6" name="Google Shape;15676;p138"/>
            <p:cNvSpPr/>
            <p:nvPr/>
          </p:nvSpPr>
          <p:spPr>
            <a:xfrm>
              <a:off x="4966458" y="4410078"/>
              <a:ext cx="63890" cy="54763"/>
            </a:xfrm>
            <a:custGeom>
              <a:avLst/>
              <a:gdLst/>
              <a:ahLst/>
              <a:cxnLst/>
              <a:rect l="l" t="t" r="r" b="b"/>
              <a:pathLst>
                <a:path w="2436" h="2088" extrusionOk="0">
                  <a:moveTo>
                    <a:pt x="1045" y="423"/>
                  </a:moveTo>
                  <a:cubicBezTo>
                    <a:pt x="1598" y="423"/>
                    <a:pt x="1877" y="1092"/>
                    <a:pt x="1487" y="1486"/>
                  </a:cubicBezTo>
                  <a:cubicBezTo>
                    <a:pt x="1360" y="1614"/>
                    <a:pt x="1203" y="1671"/>
                    <a:pt x="1049" y="1671"/>
                  </a:cubicBezTo>
                  <a:cubicBezTo>
                    <a:pt x="727" y="1671"/>
                    <a:pt x="419" y="1421"/>
                    <a:pt x="419" y="1044"/>
                  </a:cubicBezTo>
                  <a:cubicBezTo>
                    <a:pt x="419" y="702"/>
                    <a:pt x="698" y="423"/>
                    <a:pt x="1045" y="423"/>
                  </a:cubicBezTo>
                  <a:close/>
                  <a:moveTo>
                    <a:pt x="1050" y="1"/>
                  </a:moveTo>
                  <a:cubicBezTo>
                    <a:pt x="514" y="1"/>
                    <a:pt x="1" y="415"/>
                    <a:pt x="1" y="1044"/>
                  </a:cubicBezTo>
                  <a:cubicBezTo>
                    <a:pt x="1" y="1621"/>
                    <a:pt x="467" y="2088"/>
                    <a:pt x="1045" y="2088"/>
                  </a:cubicBezTo>
                  <a:cubicBezTo>
                    <a:pt x="1973" y="2088"/>
                    <a:pt x="2435" y="967"/>
                    <a:pt x="1781" y="307"/>
                  </a:cubicBezTo>
                  <a:cubicBezTo>
                    <a:pt x="1568" y="96"/>
                    <a:pt x="1306" y="1"/>
                    <a:pt x="10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7" name="Google Shape;15677;p138"/>
            <p:cNvSpPr/>
            <p:nvPr/>
          </p:nvSpPr>
          <p:spPr>
            <a:xfrm>
              <a:off x="5033102" y="4396387"/>
              <a:ext cx="82171" cy="70473"/>
            </a:xfrm>
            <a:custGeom>
              <a:avLst/>
              <a:gdLst/>
              <a:ahLst/>
              <a:cxnLst/>
              <a:rect l="l" t="t" r="r" b="b"/>
              <a:pathLst>
                <a:path w="3133" h="2687" extrusionOk="0">
                  <a:moveTo>
                    <a:pt x="1343" y="420"/>
                  </a:moveTo>
                  <a:cubicBezTo>
                    <a:pt x="2165" y="420"/>
                    <a:pt x="2574" y="1417"/>
                    <a:pt x="1992" y="1999"/>
                  </a:cubicBezTo>
                  <a:cubicBezTo>
                    <a:pt x="1804" y="2187"/>
                    <a:pt x="1573" y="2271"/>
                    <a:pt x="1346" y="2271"/>
                  </a:cubicBezTo>
                  <a:cubicBezTo>
                    <a:pt x="870" y="2271"/>
                    <a:pt x="414" y="1901"/>
                    <a:pt x="414" y="1344"/>
                  </a:cubicBezTo>
                  <a:cubicBezTo>
                    <a:pt x="419" y="834"/>
                    <a:pt x="828" y="420"/>
                    <a:pt x="1343" y="420"/>
                  </a:cubicBezTo>
                  <a:close/>
                  <a:moveTo>
                    <a:pt x="1351" y="0"/>
                  </a:moveTo>
                  <a:cubicBezTo>
                    <a:pt x="661" y="0"/>
                    <a:pt x="0" y="537"/>
                    <a:pt x="0" y="1344"/>
                  </a:cubicBezTo>
                  <a:cubicBezTo>
                    <a:pt x="0" y="2085"/>
                    <a:pt x="602" y="2682"/>
                    <a:pt x="1343" y="2687"/>
                  </a:cubicBezTo>
                  <a:cubicBezTo>
                    <a:pt x="2536" y="2687"/>
                    <a:pt x="3133" y="1238"/>
                    <a:pt x="2291" y="396"/>
                  </a:cubicBezTo>
                  <a:cubicBezTo>
                    <a:pt x="2017" y="123"/>
                    <a:pt x="1681" y="0"/>
                    <a:pt x="13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8" name="Google Shape;15678;p138"/>
            <p:cNvSpPr/>
            <p:nvPr/>
          </p:nvSpPr>
          <p:spPr>
            <a:xfrm>
              <a:off x="5008999" y="4477692"/>
              <a:ext cx="118522" cy="64782"/>
            </a:xfrm>
            <a:custGeom>
              <a:avLst/>
              <a:gdLst/>
              <a:ahLst/>
              <a:cxnLst/>
              <a:rect l="l" t="t" r="r" b="b"/>
              <a:pathLst>
                <a:path w="4519" h="2470" extrusionOk="0">
                  <a:moveTo>
                    <a:pt x="2262" y="410"/>
                  </a:moveTo>
                  <a:cubicBezTo>
                    <a:pt x="3200" y="410"/>
                    <a:pt x="3994" y="1117"/>
                    <a:pt x="4095" y="2055"/>
                  </a:cubicBezTo>
                  <a:lnTo>
                    <a:pt x="428" y="2055"/>
                  </a:lnTo>
                  <a:cubicBezTo>
                    <a:pt x="529" y="1117"/>
                    <a:pt x="1319" y="410"/>
                    <a:pt x="2262" y="410"/>
                  </a:cubicBezTo>
                  <a:close/>
                  <a:moveTo>
                    <a:pt x="2262" y="1"/>
                  </a:moveTo>
                  <a:cubicBezTo>
                    <a:pt x="1011" y="1"/>
                    <a:pt x="0" y="1016"/>
                    <a:pt x="0" y="2262"/>
                  </a:cubicBezTo>
                  <a:cubicBezTo>
                    <a:pt x="0" y="2378"/>
                    <a:pt x="92" y="2469"/>
                    <a:pt x="207" y="2469"/>
                  </a:cubicBezTo>
                  <a:lnTo>
                    <a:pt x="4311" y="2469"/>
                  </a:lnTo>
                  <a:cubicBezTo>
                    <a:pt x="4427" y="2469"/>
                    <a:pt x="4518" y="2378"/>
                    <a:pt x="4518" y="2262"/>
                  </a:cubicBezTo>
                  <a:cubicBezTo>
                    <a:pt x="4518" y="1016"/>
                    <a:pt x="3508" y="1"/>
                    <a:pt x="2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9" name="Google Shape;15679;p138"/>
            <p:cNvSpPr/>
            <p:nvPr/>
          </p:nvSpPr>
          <p:spPr>
            <a:xfrm>
              <a:off x="4895276" y="4298401"/>
              <a:ext cx="345941" cy="342190"/>
            </a:xfrm>
            <a:custGeom>
              <a:avLst/>
              <a:gdLst/>
              <a:ahLst/>
              <a:cxnLst/>
              <a:rect l="l" t="t" r="r" b="b"/>
              <a:pathLst>
                <a:path w="13190" h="13047" extrusionOk="0">
                  <a:moveTo>
                    <a:pt x="6805" y="1130"/>
                  </a:moveTo>
                  <a:cubicBezTo>
                    <a:pt x="9619" y="1241"/>
                    <a:pt x="11876" y="3497"/>
                    <a:pt x="11987" y="6317"/>
                  </a:cubicBezTo>
                  <a:lnTo>
                    <a:pt x="11491" y="6317"/>
                  </a:lnTo>
                  <a:cubicBezTo>
                    <a:pt x="11212" y="6317"/>
                    <a:pt x="11212" y="6731"/>
                    <a:pt x="11491" y="6731"/>
                  </a:cubicBezTo>
                  <a:lnTo>
                    <a:pt x="11992" y="6731"/>
                  </a:lnTo>
                  <a:cubicBezTo>
                    <a:pt x="11876" y="9546"/>
                    <a:pt x="9619" y="11802"/>
                    <a:pt x="6805" y="11918"/>
                  </a:cubicBezTo>
                  <a:lnTo>
                    <a:pt x="6805" y="11417"/>
                  </a:lnTo>
                  <a:cubicBezTo>
                    <a:pt x="6805" y="11280"/>
                    <a:pt x="6700" y="11212"/>
                    <a:pt x="6595" y="11212"/>
                  </a:cubicBezTo>
                  <a:cubicBezTo>
                    <a:pt x="6491" y="11212"/>
                    <a:pt x="6386" y="11280"/>
                    <a:pt x="6386" y="11417"/>
                  </a:cubicBezTo>
                  <a:lnTo>
                    <a:pt x="6386" y="11918"/>
                  </a:lnTo>
                  <a:cubicBezTo>
                    <a:pt x="3571" y="11802"/>
                    <a:pt x="1314" y="9546"/>
                    <a:pt x="1204" y="6731"/>
                  </a:cubicBezTo>
                  <a:lnTo>
                    <a:pt x="1699" y="6731"/>
                  </a:lnTo>
                  <a:cubicBezTo>
                    <a:pt x="1978" y="6731"/>
                    <a:pt x="1978" y="6317"/>
                    <a:pt x="1699" y="6317"/>
                  </a:cubicBezTo>
                  <a:lnTo>
                    <a:pt x="1204" y="6317"/>
                  </a:lnTo>
                  <a:cubicBezTo>
                    <a:pt x="1314" y="3497"/>
                    <a:pt x="3571" y="1241"/>
                    <a:pt x="6386" y="1130"/>
                  </a:cubicBezTo>
                  <a:lnTo>
                    <a:pt x="6386" y="1626"/>
                  </a:lnTo>
                  <a:cubicBezTo>
                    <a:pt x="6386" y="1765"/>
                    <a:pt x="6491" y="1835"/>
                    <a:pt x="6595" y="1835"/>
                  </a:cubicBezTo>
                  <a:cubicBezTo>
                    <a:pt x="6700" y="1835"/>
                    <a:pt x="6805" y="1765"/>
                    <a:pt x="6805" y="1626"/>
                  </a:cubicBezTo>
                  <a:lnTo>
                    <a:pt x="6805" y="1130"/>
                  </a:lnTo>
                  <a:close/>
                  <a:moveTo>
                    <a:pt x="6595" y="0"/>
                  </a:moveTo>
                  <a:cubicBezTo>
                    <a:pt x="6491" y="0"/>
                    <a:pt x="6386" y="69"/>
                    <a:pt x="6386" y="206"/>
                  </a:cubicBezTo>
                  <a:lnTo>
                    <a:pt x="6386" y="711"/>
                  </a:lnTo>
                  <a:cubicBezTo>
                    <a:pt x="3340" y="827"/>
                    <a:pt x="901" y="3266"/>
                    <a:pt x="785" y="6312"/>
                  </a:cubicBezTo>
                  <a:lnTo>
                    <a:pt x="280" y="6312"/>
                  </a:lnTo>
                  <a:cubicBezTo>
                    <a:pt x="1" y="6312"/>
                    <a:pt x="1" y="6731"/>
                    <a:pt x="280" y="6731"/>
                  </a:cubicBezTo>
                  <a:lnTo>
                    <a:pt x="785" y="6731"/>
                  </a:lnTo>
                  <a:cubicBezTo>
                    <a:pt x="901" y="9777"/>
                    <a:pt x="3340" y="12221"/>
                    <a:pt x="6386" y="12332"/>
                  </a:cubicBezTo>
                  <a:lnTo>
                    <a:pt x="6386" y="12837"/>
                  </a:lnTo>
                  <a:cubicBezTo>
                    <a:pt x="6386" y="12976"/>
                    <a:pt x="6491" y="13046"/>
                    <a:pt x="6595" y="13046"/>
                  </a:cubicBezTo>
                  <a:cubicBezTo>
                    <a:pt x="6700" y="13046"/>
                    <a:pt x="6805" y="12976"/>
                    <a:pt x="6805" y="12837"/>
                  </a:cubicBezTo>
                  <a:lnTo>
                    <a:pt x="6805" y="12332"/>
                  </a:lnTo>
                  <a:cubicBezTo>
                    <a:pt x="9850" y="12221"/>
                    <a:pt x="12290" y="9777"/>
                    <a:pt x="12405" y="6731"/>
                  </a:cubicBezTo>
                  <a:lnTo>
                    <a:pt x="12911" y="6731"/>
                  </a:lnTo>
                  <a:cubicBezTo>
                    <a:pt x="13190" y="6731"/>
                    <a:pt x="13190" y="6312"/>
                    <a:pt x="12911" y="6312"/>
                  </a:cubicBezTo>
                  <a:lnTo>
                    <a:pt x="12911" y="6317"/>
                  </a:lnTo>
                  <a:lnTo>
                    <a:pt x="12405" y="6317"/>
                  </a:lnTo>
                  <a:cubicBezTo>
                    <a:pt x="12290" y="3271"/>
                    <a:pt x="9850" y="827"/>
                    <a:pt x="6805" y="711"/>
                  </a:cubicBezTo>
                  <a:lnTo>
                    <a:pt x="6805" y="206"/>
                  </a:lnTo>
                  <a:cubicBezTo>
                    <a:pt x="6805" y="69"/>
                    <a:pt x="6700" y="0"/>
                    <a:pt x="65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80" name="Google Shape;15680;p138"/>
          <p:cNvGrpSpPr/>
          <p:nvPr/>
        </p:nvGrpSpPr>
        <p:grpSpPr>
          <a:xfrm>
            <a:off x="7949705" y="4128435"/>
            <a:ext cx="382528" cy="340669"/>
            <a:chOff x="7949705" y="4313010"/>
            <a:chExt cx="382528" cy="340669"/>
          </a:xfrm>
        </p:grpSpPr>
        <p:sp>
          <p:nvSpPr>
            <p:cNvPr id="15681" name="Google Shape;15681;p138"/>
            <p:cNvSpPr/>
            <p:nvPr/>
          </p:nvSpPr>
          <p:spPr>
            <a:xfrm>
              <a:off x="8110978" y="4318675"/>
              <a:ext cx="215590" cy="179606"/>
            </a:xfrm>
            <a:custGeom>
              <a:avLst/>
              <a:gdLst/>
              <a:ahLst/>
              <a:cxnLst/>
              <a:rect l="l" t="t" r="r" b="b"/>
              <a:pathLst>
                <a:path w="8220" h="6848" extrusionOk="0">
                  <a:moveTo>
                    <a:pt x="458" y="1"/>
                  </a:moveTo>
                  <a:cubicBezTo>
                    <a:pt x="203" y="1"/>
                    <a:pt x="1" y="203"/>
                    <a:pt x="1" y="458"/>
                  </a:cubicBezTo>
                  <a:lnTo>
                    <a:pt x="1" y="6391"/>
                  </a:lnTo>
                  <a:cubicBezTo>
                    <a:pt x="1" y="6646"/>
                    <a:pt x="203" y="6848"/>
                    <a:pt x="458" y="6848"/>
                  </a:cubicBezTo>
                  <a:lnTo>
                    <a:pt x="7762" y="6848"/>
                  </a:lnTo>
                  <a:cubicBezTo>
                    <a:pt x="8017" y="6848"/>
                    <a:pt x="8219" y="6646"/>
                    <a:pt x="8219" y="6391"/>
                  </a:cubicBezTo>
                  <a:lnTo>
                    <a:pt x="8219" y="458"/>
                  </a:lnTo>
                  <a:cubicBezTo>
                    <a:pt x="8219" y="203"/>
                    <a:pt x="8017" y="1"/>
                    <a:pt x="7762" y="1"/>
                  </a:cubicBezTo>
                  <a:close/>
                </a:path>
              </a:pathLst>
            </a:custGeom>
            <a:solidFill>
              <a:srgbClr val="E8EC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2" name="Google Shape;15682;p138"/>
            <p:cNvSpPr/>
            <p:nvPr/>
          </p:nvSpPr>
          <p:spPr>
            <a:xfrm>
              <a:off x="8164875" y="4354528"/>
              <a:ext cx="107795" cy="107795"/>
            </a:xfrm>
            <a:custGeom>
              <a:avLst/>
              <a:gdLst/>
              <a:ahLst/>
              <a:cxnLst/>
              <a:rect l="l" t="t" r="r" b="b"/>
              <a:pathLst>
                <a:path w="4110" h="4110" extrusionOk="0">
                  <a:moveTo>
                    <a:pt x="2055" y="0"/>
                  </a:moveTo>
                  <a:cubicBezTo>
                    <a:pt x="919" y="0"/>
                    <a:pt x="0" y="924"/>
                    <a:pt x="0" y="2055"/>
                  </a:cubicBezTo>
                  <a:cubicBezTo>
                    <a:pt x="0" y="3191"/>
                    <a:pt x="919" y="4110"/>
                    <a:pt x="2055" y="4110"/>
                  </a:cubicBezTo>
                  <a:cubicBezTo>
                    <a:pt x="3190" y="4110"/>
                    <a:pt x="4110" y="3191"/>
                    <a:pt x="4110" y="2055"/>
                  </a:cubicBezTo>
                  <a:cubicBezTo>
                    <a:pt x="4110" y="924"/>
                    <a:pt x="3190" y="0"/>
                    <a:pt x="2055" y="0"/>
                  </a:cubicBez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3" name="Google Shape;15683;p138"/>
            <p:cNvSpPr/>
            <p:nvPr/>
          </p:nvSpPr>
          <p:spPr>
            <a:xfrm>
              <a:off x="8188847" y="4378500"/>
              <a:ext cx="59851" cy="59982"/>
            </a:xfrm>
            <a:custGeom>
              <a:avLst/>
              <a:gdLst/>
              <a:ahLst/>
              <a:cxnLst/>
              <a:rect l="l" t="t" r="r" b="b"/>
              <a:pathLst>
                <a:path w="2282" h="2287" extrusionOk="0">
                  <a:moveTo>
                    <a:pt x="1141" y="1"/>
                  </a:moveTo>
                  <a:cubicBezTo>
                    <a:pt x="511" y="1"/>
                    <a:pt x="1" y="511"/>
                    <a:pt x="1" y="1141"/>
                  </a:cubicBezTo>
                  <a:cubicBezTo>
                    <a:pt x="1" y="1776"/>
                    <a:pt x="511" y="2286"/>
                    <a:pt x="1141" y="2286"/>
                  </a:cubicBezTo>
                  <a:cubicBezTo>
                    <a:pt x="1771" y="2286"/>
                    <a:pt x="2281" y="1776"/>
                    <a:pt x="2281" y="1141"/>
                  </a:cubicBezTo>
                  <a:cubicBezTo>
                    <a:pt x="2281" y="511"/>
                    <a:pt x="1771" y="1"/>
                    <a:pt x="114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4" name="Google Shape;15684;p138"/>
            <p:cNvSpPr/>
            <p:nvPr/>
          </p:nvSpPr>
          <p:spPr>
            <a:xfrm>
              <a:off x="7955265" y="4477325"/>
              <a:ext cx="194110" cy="170636"/>
            </a:xfrm>
            <a:custGeom>
              <a:avLst/>
              <a:gdLst/>
              <a:ahLst/>
              <a:cxnLst/>
              <a:rect l="l" t="t" r="r" b="b"/>
              <a:pathLst>
                <a:path w="7401" h="6506" extrusionOk="0">
                  <a:moveTo>
                    <a:pt x="7194" y="0"/>
                  </a:moveTo>
                  <a:lnTo>
                    <a:pt x="3561" y="3417"/>
                  </a:lnTo>
                  <a:cubicBezTo>
                    <a:pt x="3474" y="3493"/>
                    <a:pt x="3359" y="3542"/>
                    <a:pt x="3243" y="3542"/>
                  </a:cubicBezTo>
                  <a:lnTo>
                    <a:pt x="3200" y="3542"/>
                  </a:lnTo>
                  <a:cubicBezTo>
                    <a:pt x="2945" y="3542"/>
                    <a:pt x="2743" y="3335"/>
                    <a:pt x="2743" y="3084"/>
                  </a:cubicBezTo>
                  <a:lnTo>
                    <a:pt x="2743" y="2854"/>
                  </a:lnTo>
                  <a:lnTo>
                    <a:pt x="1371" y="2854"/>
                  </a:lnTo>
                  <a:lnTo>
                    <a:pt x="1371" y="3455"/>
                  </a:lnTo>
                  <a:cubicBezTo>
                    <a:pt x="1371" y="3537"/>
                    <a:pt x="1323" y="3619"/>
                    <a:pt x="1246" y="3657"/>
                  </a:cubicBezTo>
                  <a:lnTo>
                    <a:pt x="380" y="4090"/>
                  </a:lnTo>
                  <a:cubicBezTo>
                    <a:pt x="149" y="4206"/>
                    <a:pt x="0" y="4441"/>
                    <a:pt x="0" y="4701"/>
                  </a:cubicBezTo>
                  <a:lnTo>
                    <a:pt x="0" y="6506"/>
                  </a:lnTo>
                  <a:lnTo>
                    <a:pt x="3200" y="6506"/>
                  </a:lnTo>
                  <a:lnTo>
                    <a:pt x="3200" y="5519"/>
                  </a:lnTo>
                  <a:cubicBezTo>
                    <a:pt x="3200" y="5279"/>
                    <a:pt x="3296" y="5043"/>
                    <a:pt x="3464" y="4874"/>
                  </a:cubicBezTo>
                  <a:lnTo>
                    <a:pt x="7237" y="1102"/>
                  </a:lnTo>
                  <a:cubicBezTo>
                    <a:pt x="7352" y="987"/>
                    <a:pt x="7400" y="823"/>
                    <a:pt x="7357" y="664"/>
                  </a:cubicBezTo>
                  <a:lnTo>
                    <a:pt x="7194" y="0"/>
                  </a:ln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5" name="Google Shape;15685;p138"/>
            <p:cNvSpPr/>
            <p:nvPr/>
          </p:nvSpPr>
          <p:spPr>
            <a:xfrm>
              <a:off x="7956262" y="4462428"/>
              <a:ext cx="107559" cy="107795"/>
            </a:xfrm>
            <a:custGeom>
              <a:avLst/>
              <a:gdLst/>
              <a:ahLst/>
              <a:cxnLst/>
              <a:rect l="l" t="t" r="r" b="b"/>
              <a:pathLst>
                <a:path w="4101" h="4110" extrusionOk="0">
                  <a:moveTo>
                    <a:pt x="2050" y="0"/>
                  </a:moveTo>
                  <a:cubicBezTo>
                    <a:pt x="1155" y="0"/>
                    <a:pt x="491" y="717"/>
                    <a:pt x="429" y="1598"/>
                  </a:cubicBezTo>
                  <a:cubicBezTo>
                    <a:pt x="390" y="2060"/>
                    <a:pt x="236" y="2950"/>
                    <a:pt x="44" y="3465"/>
                  </a:cubicBezTo>
                  <a:cubicBezTo>
                    <a:pt x="1" y="3580"/>
                    <a:pt x="53" y="3705"/>
                    <a:pt x="164" y="3754"/>
                  </a:cubicBezTo>
                  <a:cubicBezTo>
                    <a:pt x="544" y="3932"/>
                    <a:pt x="944" y="4047"/>
                    <a:pt x="1357" y="4110"/>
                  </a:cubicBezTo>
                  <a:lnTo>
                    <a:pt x="2748" y="4110"/>
                  </a:lnTo>
                  <a:cubicBezTo>
                    <a:pt x="3162" y="4047"/>
                    <a:pt x="3561" y="3927"/>
                    <a:pt x="3941" y="3754"/>
                  </a:cubicBezTo>
                  <a:cubicBezTo>
                    <a:pt x="4052" y="3705"/>
                    <a:pt x="4100" y="3576"/>
                    <a:pt x="4057" y="3465"/>
                  </a:cubicBezTo>
                  <a:cubicBezTo>
                    <a:pt x="3864" y="2950"/>
                    <a:pt x="3706" y="2060"/>
                    <a:pt x="3677" y="1598"/>
                  </a:cubicBezTo>
                  <a:cubicBezTo>
                    <a:pt x="3609" y="717"/>
                    <a:pt x="2945" y="0"/>
                    <a:pt x="2050"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6" name="Google Shape;15686;p138"/>
            <p:cNvSpPr/>
            <p:nvPr/>
          </p:nvSpPr>
          <p:spPr>
            <a:xfrm>
              <a:off x="7985295" y="4462428"/>
              <a:ext cx="78630" cy="107795"/>
            </a:xfrm>
            <a:custGeom>
              <a:avLst/>
              <a:gdLst/>
              <a:ahLst/>
              <a:cxnLst/>
              <a:rect l="l" t="t" r="r" b="b"/>
              <a:pathLst>
                <a:path w="2998" h="4110" extrusionOk="0">
                  <a:moveTo>
                    <a:pt x="934" y="0"/>
                  </a:moveTo>
                  <a:cubicBezTo>
                    <a:pt x="246" y="0"/>
                    <a:pt x="0" y="939"/>
                    <a:pt x="592" y="1290"/>
                  </a:cubicBezTo>
                  <a:cubicBezTo>
                    <a:pt x="616" y="1300"/>
                    <a:pt x="635" y="1314"/>
                    <a:pt x="655" y="1324"/>
                  </a:cubicBezTo>
                  <a:lnTo>
                    <a:pt x="1174" y="4110"/>
                  </a:lnTo>
                  <a:lnTo>
                    <a:pt x="1636" y="4110"/>
                  </a:lnTo>
                  <a:cubicBezTo>
                    <a:pt x="2050" y="4047"/>
                    <a:pt x="2454" y="3927"/>
                    <a:pt x="2834" y="3754"/>
                  </a:cubicBezTo>
                  <a:cubicBezTo>
                    <a:pt x="2945" y="3705"/>
                    <a:pt x="2998" y="3580"/>
                    <a:pt x="2955" y="3465"/>
                  </a:cubicBezTo>
                  <a:cubicBezTo>
                    <a:pt x="2757" y="2950"/>
                    <a:pt x="2603" y="2060"/>
                    <a:pt x="2570" y="1598"/>
                  </a:cubicBezTo>
                  <a:cubicBezTo>
                    <a:pt x="2507" y="717"/>
                    <a:pt x="1843" y="0"/>
                    <a:pt x="943"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7" name="Google Shape;15687;p138"/>
            <p:cNvSpPr/>
            <p:nvPr/>
          </p:nvSpPr>
          <p:spPr>
            <a:xfrm>
              <a:off x="7955265" y="4589894"/>
              <a:ext cx="23998" cy="58068"/>
            </a:xfrm>
            <a:custGeom>
              <a:avLst/>
              <a:gdLst/>
              <a:ahLst/>
              <a:cxnLst/>
              <a:rect l="l" t="t" r="r" b="b"/>
              <a:pathLst>
                <a:path w="915" h="2214" extrusionOk="0">
                  <a:moveTo>
                    <a:pt x="140" y="0"/>
                  </a:moveTo>
                  <a:cubicBezTo>
                    <a:pt x="48" y="116"/>
                    <a:pt x="0" y="260"/>
                    <a:pt x="0" y="409"/>
                  </a:cubicBezTo>
                  <a:lnTo>
                    <a:pt x="0" y="2214"/>
                  </a:lnTo>
                  <a:lnTo>
                    <a:pt x="914" y="2214"/>
                  </a:lnTo>
                  <a:lnTo>
                    <a:pt x="914" y="837"/>
                  </a:lnTo>
                  <a:cubicBezTo>
                    <a:pt x="914" y="698"/>
                    <a:pt x="852" y="568"/>
                    <a:pt x="741" y="481"/>
                  </a:cubicBezTo>
                  <a:lnTo>
                    <a:pt x="140" y="0"/>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8" name="Google Shape;15688;p138"/>
            <p:cNvSpPr/>
            <p:nvPr/>
          </p:nvSpPr>
          <p:spPr>
            <a:xfrm>
              <a:off x="7991223" y="4546225"/>
              <a:ext cx="35984" cy="41912"/>
            </a:xfrm>
            <a:custGeom>
              <a:avLst/>
              <a:gdLst/>
              <a:ahLst/>
              <a:cxnLst/>
              <a:rect l="l" t="t" r="r" b="b"/>
              <a:pathLst>
                <a:path w="1372" h="1598" extrusionOk="0">
                  <a:moveTo>
                    <a:pt x="0" y="0"/>
                  </a:moveTo>
                  <a:lnTo>
                    <a:pt x="0" y="915"/>
                  </a:lnTo>
                  <a:cubicBezTo>
                    <a:pt x="0" y="1290"/>
                    <a:pt x="308" y="1598"/>
                    <a:pt x="684" y="1598"/>
                  </a:cubicBezTo>
                  <a:cubicBezTo>
                    <a:pt x="1064" y="1598"/>
                    <a:pt x="1372" y="1290"/>
                    <a:pt x="1372" y="915"/>
                  </a:cubicBezTo>
                  <a:lnTo>
                    <a:pt x="1372"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9" name="Google Shape;15689;p138"/>
            <p:cNvSpPr/>
            <p:nvPr/>
          </p:nvSpPr>
          <p:spPr>
            <a:xfrm>
              <a:off x="7973546" y="4499383"/>
              <a:ext cx="71575" cy="58855"/>
            </a:xfrm>
            <a:custGeom>
              <a:avLst/>
              <a:gdLst/>
              <a:ahLst/>
              <a:cxnLst/>
              <a:rect l="l" t="t" r="r" b="b"/>
              <a:pathLst>
                <a:path w="2729" h="2244" extrusionOk="0">
                  <a:moveTo>
                    <a:pt x="1043" y="0"/>
                  </a:moveTo>
                  <a:cubicBezTo>
                    <a:pt x="958" y="0"/>
                    <a:pt x="874" y="51"/>
                    <a:pt x="838" y="131"/>
                  </a:cubicBezTo>
                  <a:cubicBezTo>
                    <a:pt x="761" y="285"/>
                    <a:pt x="655" y="429"/>
                    <a:pt x="525" y="545"/>
                  </a:cubicBezTo>
                  <a:cubicBezTo>
                    <a:pt x="477" y="588"/>
                    <a:pt x="424" y="632"/>
                    <a:pt x="366" y="670"/>
                  </a:cubicBezTo>
                  <a:cubicBezTo>
                    <a:pt x="92" y="858"/>
                    <a:pt x="1" y="1223"/>
                    <a:pt x="150" y="1522"/>
                  </a:cubicBezTo>
                  <a:cubicBezTo>
                    <a:pt x="390" y="1964"/>
                    <a:pt x="852" y="2243"/>
                    <a:pt x="1358" y="2243"/>
                  </a:cubicBezTo>
                  <a:cubicBezTo>
                    <a:pt x="2075" y="2243"/>
                    <a:pt x="2666" y="1695"/>
                    <a:pt x="2724" y="983"/>
                  </a:cubicBezTo>
                  <a:cubicBezTo>
                    <a:pt x="2729" y="911"/>
                    <a:pt x="2700" y="843"/>
                    <a:pt x="2647" y="800"/>
                  </a:cubicBezTo>
                  <a:cubicBezTo>
                    <a:pt x="2195" y="425"/>
                    <a:pt x="1666" y="150"/>
                    <a:pt x="1093" y="6"/>
                  </a:cubicBezTo>
                  <a:cubicBezTo>
                    <a:pt x="1077" y="2"/>
                    <a:pt x="1060" y="0"/>
                    <a:pt x="1043"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0" name="Google Shape;15690;p138"/>
            <p:cNvSpPr/>
            <p:nvPr/>
          </p:nvSpPr>
          <p:spPr>
            <a:xfrm>
              <a:off x="7973546" y="4499251"/>
              <a:ext cx="71470" cy="58356"/>
            </a:xfrm>
            <a:custGeom>
              <a:avLst/>
              <a:gdLst/>
              <a:ahLst/>
              <a:cxnLst/>
              <a:rect l="l" t="t" r="r" b="b"/>
              <a:pathLst>
                <a:path w="2725" h="2225" extrusionOk="0">
                  <a:moveTo>
                    <a:pt x="1042" y="0"/>
                  </a:moveTo>
                  <a:cubicBezTo>
                    <a:pt x="954" y="0"/>
                    <a:pt x="874" y="51"/>
                    <a:pt x="838" y="131"/>
                  </a:cubicBezTo>
                  <a:cubicBezTo>
                    <a:pt x="780" y="242"/>
                    <a:pt x="713" y="348"/>
                    <a:pt x="626" y="439"/>
                  </a:cubicBezTo>
                  <a:cubicBezTo>
                    <a:pt x="597" y="473"/>
                    <a:pt x="559" y="511"/>
                    <a:pt x="525" y="545"/>
                  </a:cubicBezTo>
                  <a:cubicBezTo>
                    <a:pt x="477" y="588"/>
                    <a:pt x="424" y="627"/>
                    <a:pt x="371" y="665"/>
                  </a:cubicBezTo>
                  <a:cubicBezTo>
                    <a:pt x="58" y="872"/>
                    <a:pt x="1" y="1296"/>
                    <a:pt x="198" y="1609"/>
                  </a:cubicBezTo>
                  <a:cubicBezTo>
                    <a:pt x="410" y="1941"/>
                    <a:pt x="756" y="2167"/>
                    <a:pt x="1151" y="2224"/>
                  </a:cubicBezTo>
                  <a:cubicBezTo>
                    <a:pt x="876" y="2042"/>
                    <a:pt x="670" y="1787"/>
                    <a:pt x="670" y="1334"/>
                  </a:cubicBezTo>
                  <a:lnTo>
                    <a:pt x="670" y="1156"/>
                  </a:lnTo>
                  <a:cubicBezTo>
                    <a:pt x="722" y="1118"/>
                    <a:pt x="775" y="1079"/>
                    <a:pt x="828" y="1031"/>
                  </a:cubicBezTo>
                  <a:cubicBezTo>
                    <a:pt x="953" y="920"/>
                    <a:pt x="1064" y="791"/>
                    <a:pt x="1156" y="646"/>
                  </a:cubicBezTo>
                  <a:cubicBezTo>
                    <a:pt x="1589" y="781"/>
                    <a:pt x="1993" y="1002"/>
                    <a:pt x="2344" y="1296"/>
                  </a:cubicBezTo>
                  <a:cubicBezTo>
                    <a:pt x="2387" y="1334"/>
                    <a:pt x="2450" y="1387"/>
                    <a:pt x="2575" y="1503"/>
                  </a:cubicBezTo>
                  <a:cubicBezTo>
                    <a:pt x="2657" y="1378"/>
                    <a:pt x="2710" y="1127"/>
                    <a:pt x="2724" y="983"/>
                  </a:cubicBezTo>
                  <a:cubicBezTo>
                    <a:pt x="2724" y="916"/>
                    <a:pt x="2695" y="848"/>
                    <a:pt x="2647" y="805"/>
                  </a:cubicBezTo>
                  <a:cubicBezTo>
                    <a:pt x="2195" y="425"/>
                    <a:pt x="1666" y="155"/>
                    <a:pt x="1093" y="6"/>
                  </a:cubicBezTo>
                  <a:cubicBezTo>
                    <a:pt x="1076" y="2"/>
                    <a:pt x="1059" y="0"/>
                    <a:pt x="1042"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1" name="Google Shape;15691;p138"/>
            <p:cNvSpPr/>
            <p:nvPr/>
          </p:nvSpPr>
          <p:spPr>
            <a:xfrm>
              <a:off x="8122203" y="4477325"/>
              <a:ext cx="27041" cy="35984"/>
            </a:xfrm>
            <a:custGeom>
              <a:avLst/>
              <a:gdLst/>
              <a:ahLst/>
              <a:cxnLst/>
              <a:rect l="l" t="t" r="r" b="b"/>
              <a:pathLst>
                <a:path w="1031" h="1372" extrusionOk="0">
                  <a:moveTo>
                    <a:pt x="829" y="0"/>
                  </a:moveTo>
                  <a:lnTo>
                    <a:pt x="1" y="775"/>
                  </a:lnTo>
                  <a:lnTo>
                    <a:pt x="598" y="1372"/>
                  </a:lnTo>
                  <a:lnTo>
                    <a:pt x="872" y="1097"/>
                  </a:lnTo>
                  <a:cubicBezTo>
                    <a:pt x="987" y="982"/>
                    <a:pt x="1031" y="818"/>
                    <a:pt x="992" y="664"/>
                  </a:cubicBezTo>
                  <a:lnTo>
                    <a:pt x="829"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2" name="Google Shape;15692;p138"/>
            <p:cNvSpPr/>
            <p:nvPr/>
          </p:nvSpPr>
          <p:spPr>
            <a:xfrm>
              <a:off x="7973677" y="4607938"/>
              <a:ext cx="11120" cy="45715"/>
            </a:xfrm>
            <a:custGeom>
              <a:avLst/>
              <a:gdLst/>
              <a:ahLst/>
              <a:cxnLst/>
              <a:rect l="l" t="t" r="r" b="b"/>
              <a:pathLst>
                <a:path w="424" h="1743" extrusionOk="0">
                  <a:moveTo>
                    <a:pt x="204" y="0"/>
                  </a:moveTo>
                  <a:cubicBezTo>
                    <a:pt x="88" y="0"/>
                    <a:pt x="1" y="95"/>
                    <a:pt x="1" y="212"/>
                  </a:cubicBezTo>
                  <a:lnTo>
                    <a:pt x="1" y="1526"/>
                  </a:lnTo>
                  <a:cubicBezTo>
                    <a:pt x="1" y="1670"/>
                    <a:pt x="106" y="1742"/>
                    <a:pt x="212" y="1742"/>
                  </a:cubicBezTo>
                  <a:cubicBezTo>
                    <a:pt x="318" y="1742"/>
                    <a:pt x="424" y="1670"/>
                    <a:pt x="424" y="1526"/>
                  </a:cubicBezTo>
                  <a:lnTo>
                    <a:pt x="424" y="212"/>
                  </a:lnTo>
                  <a:cubicBezTo>
                    <a:pt x="424" y="92"/>
                    <a:pt x="333" y="0"/>
                    <a:pt x="212" y="0"/>
                  </a:cubicBezTo>
                  <a:cubicBezTo>
                    <a:pt x="209" y="0"/>
                    <a:pt x="206" y="0"/>
                    <a:pt x="2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3" name="Google Shape;15693;p138"/>
            <p:cNvSpPr/>
            <p:nvPr/>
          </p:nvSpPr>
          <p:spPr>
            <a:xfrm>
              <a:off x="7949705" y="4456737"/>
              <a:ext cx="206489" cy="196942"/>
            </a:xfrm>
            <a:custGeom>
              <a:avLst/>
              <a:gdLst/>
              <a:ahLst/>
              <a:cxnLst/>
              <a:rect l="l" t="t" r="r" b="b"/>
              <a:pathLst>
                <a:path w="7873" h="7509" extrusionOk="0">
                  <a:moveTo>
                    <a:pt x="7285" y="1175"/>
                  </a:moveTo>
                  <a:lnTo>
                    <a:pt x="7362" y="1497"/>
                  </a:lnTo>
                  <a:cubicBezTo>
                    <a:pt x="7386" y="1579"/>
                    <a:pt x="7362" y="1671"/>
                    <a:pt x="7300" y="1728"/>
                  </a:cubicBezTo>
                  <a:lnTo>
                    <a:pt x="7179" y="1849"/>
                  </a:lnTo>
                  <a:lnTo>
                    <a:pt x="6886" y="1555"/>
                  </a:lnTo>
                  <a:lnTo>
                    <a:pt x="7285" y="1175"/>
                  </a:lnTo>
                  <a:close/>
                  <a:moveTo>
                    <a:pt x="2269" y="426"/>
                  </a:moveTo>
                  <a:cubicBezTo>
                    <a:pt x="2615" y="426"/>
                    <a:pt x="2962" y="561"/>
                    <a:pt x="3224" y="833"/>
                  </a:cubicBezTo>
                  <a:cubicBezTo>
                    <a:pt x="3479" y="1103"/>
                    <a:pt x="3633" y="1454"/>
                    <a:pt x="3652" y="1825"/>
                  </a:cubicBezTo>
                  <a:cubicBezTo>
                    <a:pt x="3662" y="1959"/>
                    <a:pt x="3686" y="2137"/>
                    <a:pt x="3715" y="2335"/>
                  </a:cubicBezTo>
                  <a:cubicBezTo>
                    <a:pt x="3484" y="1945"/>
                    <a:pt x="3113" y="1656"/>
                    <a:pt x="2618" y="1497"/>
                  </a:cubicBezTo>
                  <a:cubicBezTo>
                    <a:pt x="2358" y="1416"/>
                    <a:pt x="2084" y="1372"/>
                    <a:pt x="1805" y="1367"/>
                  </a:cubicBezTo>
                  <a:cubicBezTo>
                    <a:pt x="1752" y="1372"/>
                    <a:pt x="1699" y="1396"/>
                    <a:pt x="1660" y="1435"/>
                  </a:cubicBezTo>
                  <a:lnTo>
                    <a:pt x="1275" y="1834"/>
                  </a:lnTo>
                  <a:cubicBezTo>
                    <a:pt x="1121" y="1989"/>
                    <a:pt x="1265" y="2200"/>
                    <a:pt x="1429" y="2200"/>
                  </a:cubicBezTo>
                  <a:cubicBezTo>
                    <a:pt x="1480" y="2200"/>
                    <a:pt x="1532" y="2180"/>
                    <a:pt x="1579" y="2132"/>
                  </a:cubicBezTo>
                  <a:lnTo>
                    <a:pt x="1901" y="1796"/>
                  </a:lnTo>
                  <a:cubicBezTo>
                    <a:pt x="2175" y="1810"/>
                    <a:pt x="3065" y="1916"/>
                    <a:pt x="3412" y="2676"/>
                  </a:cubicBezTo>
                  <a:cubicBezTo>
                    <a:pt x="3325" y="3242"/>
                    <a:pt x="2836" y="3657"/>
                    <a:pt x="2268" y="3657"/>
                  </a:cubicBezTo>
                  <a:cubicBezTo>
                    <a:pt x="2237" y="3657"/>
                    <a:pt x="2206" y="3655"/>
                    <a:pt x="2175" y="3653"/>
                  </a:cubicBezTo>
                  <a:cubicBezTo>
                    <a:pt x="1574" y="3605"/>
                    <a:pt x="1107" y="3100"/>
                    <a:pt x="1112" y="2493"/>
                  </a:cubicBezTo>
                  <a:cubicBezTo>
                    <a:pt x="1112" y="2373"/>
                    <a:pt x="1012" y="2279"/>
                    <a:pt x="897" y="2279"/>
                  </a:cubicBezTo>
                  <a:cubicBezTo>
                    <a:pt x="875" y="2279"/>
                    <a:pt x="851" y="2283"/>
                    <a:pt x="828" y="2291"/>
                  </a:cubicBezTo>
                  <a:cubicBezTo>
                    <a:pt x="857" y="2113"/>
                    <a:pt x="876" y="1950"/>
                    <a:pt x="886" y="1825"/>
                  </a:cubicBezTo>
                  <a:cubicBezTo>
                    <a:pt x="905" y="1454"/>
                    <a:pt x="1059" y="1103"/>
                    <a:pt x="1314" y="833"/>
                  </a:cubicBezTo>
                  <a:cubicBezTo>
                    <a:pt x="1576" y="561"/>
                    <a:pt x="1923" y="426"/>
                    <a:pt x="2269" y="426"/>
                  </a:cubicBezTo>
                  <a:close/>
                  <a:moveTo>
                    <a:pt x="732" y="2869"/>
                  </a:moveTo>
                  <a:cubicBezTo>
                    <a:pt x="823" y="3249"/>
                    <a:pt x="1049" y="3576"/>
                    <a:pt x="1372" y="3797"/>
                  </a:cubicBezTo>
                  <a:lnTo>
                    <a:pt x="1372" y="4033"/>
                  </a:lnTo>
                  <a:cubicBezTo>
                    <a:pt x="1068" y="3985"/>
                    <a:pt x="775" y="3898"/>
                    <a:pt x="501" y="3778"/>
                  </a:cubicBezTo>
                  <a:cubicBezTo>
                    <a:pt x="486" y="3773"/>
                    <a:pt x="491" y="3759"/>
                    <a:pt x="491" y="3759"/>
                  </a:cubicBezTo>
                  <a:lnTo>
                    <a:pt x="491" y="3754"/>
                  </a:lnTo>
                  <a:cubicBezTo>
                    <a:pt x="592" y="3465"/>
                    <a:pt x="674" y="3172"/>
                    <a:pt x="732" y="2869"/>
                  </a:cubicBezTo>
                  <a:close/>
                  <a:moveTo>
                    <a:pt x="3811" y="2873"/>
                  </a:moveTo>
                  <a:cubicBezTo>
                    <a:pt x="3859" y="3143"/>
                    <a:pt x="3931" y="3412"/>
                    <a:pt x="4018" y="3677"/>
                  </a:cubicBezTo>
                  <a:lnTo>
                    <a:pt x="3624" y="4043"/>
                  </a:lnTo>
                  <a:cubicBezTo>
                    <a:pt x="3580" y="4086"/>
                    <a:pt x="3518" y="4110"/>
                    <a:pt x="3455" y="4110"/>
                  </a:cubicBezTo>
                  <a:lnTo>
                    <a:pt x="3412" y="4110"/>
                  </a:lnTo>
                  <a:cubicBezTo>
                    <a:pt x="3277" y="4110"/>
                    <a:pt x="3171" y="3999"/>
                    <a:pt x="3171" y="3869"/>
                  </a:cubicBezTo>
                  <a:lnTo>
                    <a:pt x="3171" y="3802"/>
                  </a:lnTo>
                  <a:cubicBezTo>
                    <a:pt x="3489" y="3581"/>
                    <a:pt x="3720" y="3249"/>
                    <a:pt x="3811" y="2873"/>
                  </a:cubicBezTo>
                  <a:close/>
                  <a:moveTo>
                    <a:pt x="2753" y="4004"/>
                  </a:moveTo>
                  <a:cubicBezTo>
                    <a:pt x="2777" y="4120"/>
                    <a:pt x="2834" y="4230"/>
                    <a:pt x="2916" y="4317"/>
                  </a:cubicBezTo>
                  <a:lnTo>
                    <a:pt x="2594" y="4635"/>
                  </a:lnTo>
                  <a:cubicBezTo>
                    <a:pt x="2502" y="4721"/>
                    <a:pt x="2386" y="4764"/>
                    <a:pt x="2269" y="4764"/>
                  </a:cubicBezTo>
                  <a:cubicBezTo>
                    <a:pt x="2152" y="4764"/>
                    <a:pt x="2036" y="4721"/>
                    <a:pt x="1944" y="4635"/>
                  </a:cubicBezTo>
                  <a:lnTo>
                    <a:pt x="1747" y="4442"/>
                  </a:lnTo>
                  <a:cubicBezTo>
                    <a:pt x="1781" y="4380"/>
                    <a:pt x="1795" y="4307"/>
                    <a:pt x="1795" y="4235"/>
                  </a:cubicBezTo>
                  <a:lnTo>
                    <a:pt x="1795" y="4009"/>
                  </a:lnTo>
                  <a:cubicBezTo>
                    <a:pt x="1950" y="4057"/>
                    <a:pt x="2109" y="4081"/>
                    <a:pt x="2268" y="4081"/>
                  </a:cubicBezTo>
                  <a:cubicBezTo>
                    <a:pt x="2431" y="4081"/>
                    <a:pt x="2594" y="4055"/>
                    <a:pt x="2753" y="4004"/>
                  </a:cubicBezTo>
                  <a:close/>
                  <a:moveTo>
                    <a:pt x="2267" y="1"/>
                  </a:moveTo>
                  <a:cubicBezTo>
                    <a:pt x="1309" y="1"/>
                    <a:pt x="530" y="771"/>
                    <a:pt x="457" y="1796"/>
                  </a:cubicBezTo>
                  <a:cubicBezTo>
                    <a:pt x="429" y="2219"/>
                    <a:pt x="279" y="3100"/>
                    <a:pt x="92" y="3605"/>
                  </a:cubicBezTo>
                  <a:cubicBezTo>
                    <a:pt x="10" y="3821"/>
                    <a:pt x="111" y="4067"/>
                    <a:pt x="323" y="4163"/>
                  </a:cubicBezTo>
                  <a:cubicBezTo>
                    <a:pt x="554" y="4269"/>
                    <a:pt x="799" y="4351"/>
                    <a:pt x="1049" y="4404"/>
                  </a:cubicBezTo>
                  <a:lnTo>
                    <a:pt x="496" y="4683"/>
                  </a:lnTo>
                  <a:cubicBezTo>
                    <a:pt x="193" y="4832"/>
                    <a:pt x="0" y="5145"/>
                    <a:pt x="0" y="5486"/>
                  </a:cubicBezTo>
                  <a:lnTo>
                    <a:pt x="0" y="7291"/>
                  </a:lnTo>
                  <a:cubicBezTo>
                    <a:pt x="0" y="7433"/>
                    <a:pt x="107" y="7504"/>
                    <a:pt x="214" y="7504"/>
                  </a:cubicBezTo>
                  <a:cubicBezTo>
                    <a:pt x="321" y="7504"/>
                    <a:pt x="429" y="7433"/>
                    <a:pt x="429" y="7291"/>
                  </a:cubicBezTo>
                  <a:lnTo>
                    <a:pt x="429" y="5486"/>
                  </a:lnTo>
                  <a:cubicBezTo>
                    <a:pt x="429" y="5308"/>
                    <a:pt x="530" y="5145"/>
                    <a:pt x="688" y="5063"/>
                  </a:cubicBezTo>
                  <a:lnTo>
                    <a:pt x="1401" y="4707"/>
                  </a:lnTo>
                  <a:lnTo>
                    <a:pt x="1651" y="4943"/>
                  </a:lnTo>
                  <a:cubicBezTo>
                    <a:pt x="1824" y="5109"/>
                    <a:pt x="2046" y="5192"/>
                    <a:pt x="2269" y="5192"/>
                  </a:cubicBezTo>
                  <a:cubicBezTo>
                    <a:pt x="2492" y="5192"/>
                    <a:pt x="2714" y="5109"/>
                    <a:pt x="2887" y="4943"/>
                  </a:cubicBezTo>
                  <a:lnTo>
                    <a:pt x="3316" y="4529"/>
                  </a:lnTo>
                  <a:cubicBezTo>
                    <a:pt x="3344" y="4534"/>
                    <a:pt x="3378" y="4538"/>
                    <a:pt x="3412" y="4538"/>
                  </a:cubicBezTo>
                  <a:lnTo>
                    <a:pt x="3455" y="4538"/>
                  </a:lnTo>
                  <a:cubicBezTo>
                    <a:pt x="3628" y="4538"/>
                    <a:pt x="3792" y="4471"/>
                    <a:pt x="3917" y="4355"/>
                  </a:cubicBezTo>
                  <a:lnTo>
                    <a:pt x="6573" y="1849"/>
                  </a:lnTo>
                  <a:lnTo>
                    <a:pt x="6871" y="2152"/>
                  </a:lnTo>
                  <a:lnTo>
                    <a:pt x="3522" y="5501"/>
                  </a:lnTo>
                  <a:cubicBezTo>
                    <a:pt x="3311" y="5712"/>
                    <a:pt x="3190" y="6001"/>
                    <a:pt x="3195" y="6304"/>
                  </a:cubicBezTo>
                  <a:lnTo>
                    <a:pt x="3195" y="7295"/>
                  </a:lnTo>
                  <a:cubicBezTo>
                    <a:pt x="3195" y="7437"/>
                    <a:pt x="3301" y="7508"/>
                    <a:pt x="3407" y="7508"/>
                  </a:cubicBezTo>
                  <a:cubicBezTo>
                    <a:pt x="3513" y="7508"/>
                    <a:pt x="3619" y="7437"/>
                    <a:pt x="3619" y="7295"/>
                  </a:cubicBezTo>
                  <a:lnTo>
                    <a:pt x="3619" y="6304"/>
                  </a:lnTo>
                  <a:cubicBezTo>
                    <a:pt x="3619" y="6117"/>
                    <a:pt x="3691" y="5939"/>
                    <a:pt x="3826" y="5809"/>
                  </a:cubicBezTo>
                  <a:lnTo>
                    <a:pt x="7603" y="2036"/>
                  </a:lnTo>
                  <a:cubicBezTo>
                    <a:pt x="7766" y="1868"/>
                    <a:pt x="7834" y="1627"/>
                    <a:pt x="7776" y="1396"/>
                  </a:cubicBezTo>
                  <a:lnTo>
                    <a:pt x="7641" y="848"/>
                  </a:lnTo>
                  <a:lnTo>
                    <a:pt x="7781" y="713"/>
                  </a:lnTo>
                  <a:cubicBezTo>
                    <a:pt x="7867" y="631"/>
                    <a:pt x="7872" y="496"/>
                    <a:pt x="7791" y="410"/>
                  </a:cubicBezTo>
                  <a:cubicBezTo>
                    <a:pt x="7748" y="365"/>
                    <a:pt x="7691" y="342"/>
                    <a:pt x="7634" y="342"/>
                  </a:cubicBezTo>
                  <a:cubicBezTo>
                    <a:pt x="7581" y="342"/>
                    <a:pt x="7529" y="361"/>
                    <a:pt x="7487" y="400"/>
                  </a:cubicBezTo>
                  <a:lnTo>
                    <a:pt x="4360" y="3350"/>
                  </a:lnTo>
                  <a:cubicBezTo>
                    <a:pt x="4220" y="2840"/>
                    <a:pt x="4129" y="2320"/>
                    <a:pt x="4081" y="1796"/>
                  </a:cubicBezTo>
                  <a:cubicBezTo>
                    <a:pt x="4008" y="776"/>
                    <a:pt x="3229" y="1"/>
                    <a:pt x="22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4" name="Google Shape;15694;p138"/>
            <p:cNvSpPr/>
            <p:nvPr/>
          </p:nvSpPr>
          <p:spPr>
            <a:xfrm>
              <a:off x="8105417" y="4313010"/>
              <a:ext cx="226815" cy="190831"/>
            </a:xfrm>
            <a:custGeom>
              <a:avLst/>
              <a:gdLst/>
              <a:ahLst/>
              <a:cxnLst/>
              <a:rect l="l" t="t" r="r" b="b"/>
              <a:pathLst>
                <a:path w="8648" h="7276" extrusionOk="0">
                  <a:moveTo>
                    <a:pt x="670" y="0"/>
                  </a:moveTo>
                  <a:cubicBezTo>
                    <a:pt x="299" y="0"/>
                    <a:pt x="1" y="303"/>
                    <a:pt x="1" y="674"/>
                  </a:cubicBezTo>
                  <a:lnTo>
                    <a:pt x="1" y="6207"/>
                  </a:lnTo>
                  <a:cubicBezTo>
                    <a:pt x="1" y="6352"/>
                    <a:pt x="107" y="6424"/>
                    <a:pt x="213" y="6424"/>
                  </a:cubicBezTo>
                  <a:cubicBezTo>
                    <a:pt x="319" y="6424"/>
                    <a:pt x="424" y="6352"/>
                    <a:pt x="424" y="6207"/>
                  </a:cubicBezTo>
                  <a:lnTo>
                    <a:pt x="424" y="674"/>
                  </a:lnTo>
                  <a:cubicBezTo>
                    <a:pt x="424" y="539"/>
                    <a:pt x="535" y="433"/>
                    <a:pt x="665" y="433"/>
                  </a:cubicBezTo>
                  <a:lnTo>
                    <a:pt x="7974" y="433"/>
                  </a:lnTo>
                  <a:cubicBezTo>
                    <a:pt x="8104" y="433"/>
                    <a:pt x="8215" y="539"/>
                    <a:pt x="8215" y="674"/>
                  </a:cubicBezTo>
                  <a:lnTo>
                    <a:pt x="8215" y="6607"/>
                  </a:lnTo>
                  <a:cubicBezTo>
                    <a:pt x="8215" y="6742"/>
                    <a:pt x="8104" y="6847"/>
                    <a:pt x="7974" y="6847"/>
                  </a:cubicBezTo>
                  <a:lnTo>
                    <a:pt x="2580" y="6847"/>
                  </a:lnTo>
                  <a:cubicBezTo>
                    <a:pt x="2296" y="6847"/>
                    <a:pt x="2296" y="7276"/>
                    <a:pt x="2580" y="7276"/>
                  </a:cubicBezTo>
                  <a:lnTo>
                    <a:pt x="7974" y="7276"/>
                  </a:lnTo>
                  <a:cubicBezTo>
                    <a:pt x="8345" y="7276"/>
                    <a:pt x="8643" y="6977"/>
                    <a:pt x="8648" y="6607"/>
                  </a:cubicBezTo>
                  <a:lnTo>
                    <a:pt x="8648" y="669"/>
                  </a:lnTo>
                  <a:cubicBezTo>
                    <a:pt x="8643" y="299"/>
                    <a:pt x="8345" y="0"/>
                    <a:pt x="79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5" name="Google Shape;15695;p138"/>
            <p:cNvSpPr/>
            <p:nvPr/>
          </p:nvSpPr>
          <p:spPr>
            <a:xfrm>
              <a:off x="8153256" y="4336457"/>
              <a:ext cx="140081" cy="131583"/>
            </a:xfrm>
            <a:custGeom>
              <a:avLst/>
              <a:gdLst/>
              <a:ahLst/>
              <a:cxnLst/>
              <a:rect l="l" t="t" r="r" b="b"/>
              <a:pathLst>
                <a:path w="5341" h="5017" extrusionOk="0">
                  <a:moveTo>
                    <a:pt x="2497" y="903"/>
                  </a:moveTo>
                  <a:cubicBezTo>
                    <a:pt x="2900" y="903"/>
                    <a:pt x="3304" y="1035"/>
                    <a:pt x="3638" y="1300"/>
                  </a:cubicBezTo>
                  <a:lnTo>
                    <a:pt x="2349" y="2595"/>
                  </a:lnTo>
                  <a:cubicBezTo>
                    <a:pt x="2217" y="2753"/>
                    <a:pt x="2353" y="2949"/>
                    <a:pt x="2515" y="2949"/>
                  </a:cubicBezTo>
                  <a:cubicBezTo>
                    <a:pt x="2560" y="2949"/>
                    <a:pt x="2608" y="2934"/>
                    <a:pt x="2652" y="2898"/>
                  </a:cubicBezTo>
                  <a:lnTo>
                    <a:pt x="3287" y="2258"/>
                  </a:lnTo>
                  <a:cubicBezTo>
                    <a:pt x="3378" y="2402"/>
                    <a:pt x="3427" y="2571"/>
                    <a:pt x="3427" y="2744"/>
                  </a:cubicBezTo>
                  <a:cubicBezTo>
                    <a:pt x="3427" y="3303"/>
                    <a:pt x="2969" y="3674"/>
                    <a:pt x="2493" y="3674"/>
                  </a:cubicBezTo>
                  <a:cubicBezTo>
                    <a:pt x="2265" y="3674"/>
                    <a:pt x="2032" y="3589"/>
                    <a:pt x="1844" y="3398"/>
                  </a:cubicBezTo>
                  <a:cubicBezTo>
                    <a:pt x="1256" y="2816"/>
                    <a:pt x="1670" y="1815"/>
                    <a:pt x="2498" y="1815"/>
                  </a:cubicBezTo>
                  <a:cubicBezTo>
                    <a:pt x="2782" y="1815"/>
                    <a:pt x="2782" y="1387"/>
                    <a:pt x="2498" y="1387"/>
                  </a:cubicBezTo>
                  <a:cubicBezTo>
                    <a:pt x="1872" y="1387"/>
                    <a:pt x="1329" y="1820"/>
                    <a:pt x="1180" y="2426"/>
                  </a:cubicBezTo>
                  <a:cubicBezTo>
                    <a:pt x="1035" y="3037"/>
                    <a:pt x="1324" y="3668"/>
                    <a:pt x="1882" y="3952"/>
                  </a:cubicBezTo>
                  <a:cubicBezTo>
                    <a:pt x="2078" y="4051"/>
                    <a:pt x="2288" y="4099"/>
                    <a:pt x="2496" y="4099"/>
                  </a:cubicBezTo>
                  <a:cubicBezTo>
                    <a:pt x="2883" y="4099"/>
                    <a:pt x="3262" y="3934"/>
                    <a:pt x="3528" y="3625"/>
                  </a:cubicBezTo>
                  <a:cubicBezTo>
                    <a:pt x="3937" y="3148"/>
                    <a:pt x="3966" y="2455"/>
                    <a:pt x="3595" y="1950"/>
                  </a:cubicBezTo>
                  <a:lnTo>
                    <a:pt x="3941" y="1604"/>
                  </a:lnTo>
                  <a:cubicBezTo>
                    <a:pt x="4201" y="1925"/>
                    <a:pt x="4340" y="2329"/>
                    <a:pt x="4341" y="2746"/>
                  </a:cubicBezTo>
                  <a:lnTo>
                    <a:pt x="4341" y="2746"/>
                  </a:lnTo>
                  <a:cubicBezTo>
                    <a:pt x="4340" y="3607"/>
                    <a:pt x="3748" y="4351"/>
                    <a:pt x="2912" y="4548"/>
                  </a:cubicBezTo>
                  <a:cubicBezTo>
                    <a:pt x="2773" y="4580"/>
                    <a:pt x="2635" y="4595"/>
                    <a:pt x="2498" y="4595"/>
                  </a:cubicBezTo>
                  <a:cubicBezTo>
                    <a:pt x="1801" y="4595"/>
                    <a:pt x="1152" y="4200"/>
                    <a:pt x="838" y="3552"/>
                  </a:cubicBezTo>
                  <a:cubicBezTo>
                    <a:pt x="458" y="2778"/>
                    <a:pt x="669" y="1849"/>
                    <a:pt x="1338" y="1310"/>
                  </a:cubicBezTo>
                  <a:cubicBezTo>
                    <a:pt x="1677" y="1039"/>
                    <a:pt x="2087" y="903"/>
                    <a:pt x="2497" y="903"/>
                  </a:cubicBezTo>
                  <a:close/>
                  <a:moveTo>
                    <a:pt x="5020" y="0"/>
                  </a:moveTo>
                  <a:cubicBezTo>
                    <a:pt x="4965" y="0"/>
                    <a:pt x="4908" y="25"/>
                    <a:pt x="4860" y="83"/>
                  </a:cubicBezTo>
                  <a:lnTo>
                    <a:pt x="4538" y="405"/>
                  </a:lnTo>
                  <a:lnTo>
                    <a:pt x="4538" y="232"/>
                  </a:lnTo>
                  <a:cubicBezTo>
                    <a:pt x="4538" y="117"/>
                    <a:pt x="4442" y="21"/>
                    <a:pt x="4326" y="21"/>
                  </a:cubicBezTo>
                  <a:cubicBezTo>
                    <a:pt x="4206" y="21"/>
                    <a:pt x="4110" y="117"/>
                    <a:pt x="4110" y="232"/>
                  </a:cubicBezTo>
                  <a:lnTo>
                    <a:pt x="4110" y="829"/>
                  </a:lnTo>
                  <a:lnTo>
                    <a:pt x="3941" y="997"/>
                  </a:lnTo>
                  <a:cubicBezTo>
                    <a:pt x="3520" y="647"/>
                    <a:pt x="3007" y="476"/>
                    <a:pt x="2497" y="476"/>
                  </a:cubicBezTo>
                  <a:cubicBezTo>
                    <a:pt x="1878" y="476"/>
                    <a:pt x="1262" y="728"/>
                    <a:pt x="814" y="1219"/>
                  </a:cubicBezTo>
                  <a:cubicBezTo>
                    <a:pt x="1" y="2114"/>
                    <a:pt x="34" y="3495"/>
                    <a:pt x="891" y="4351"/>
                  </a:cubicBezTo>
                  <a:cubicBezTo>
                    <a:pt x="1333" y="4794"/>
                    <a:pt x="1916" y="5016"/>
                    <a:pt x="2499" y="5016"/>
                  </a:cubicBezTo>
                  <a:cubicBezTo>
                    <a:pt x="3044" y="5016"/>
                    <a:pt x="3591" y="4821"/>
                    <a:pt x="4023" y="4428"/>
                  </a:cubicBezTo>
                  <a:cubicBezTo>
                    <a:pt x="4923" y="3610"/>
                    <a:pt x="5019" y="2234"/>
                    <a:pt x="4245" y="1300"/>
                  </a:cubicBezTo>
                  <a:lnTo>
                    <a:pt x="4413" y="1132"/>
                  </a:lnTo>
                  <a:lnTo>
                    <a:pt x="5010" y="1132"/>
                  </a:lnTo>
                  <a:cubicBezTo>
                    <a:pt x="5294" y="1132"/>
                    <a:pt x="5294" y="704"/>
                    <a:pt x="5010" y="704"/>
                  </a:cubicBezTo>
                  <a:lnTo>
                    <a:pt x="4841" y="704"/>
                  </a:lnTo>
                  <a:lnTo>
                    <a:pt x="5159" y="386"/>
                  </a:lnTo>
                  <a:cubicBezTo>
                    <a:pt x="5341" y="233"/>
                    <a:pt x="5190" y="0"/>
                    <a:pt x="50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96" name="Google Shape;15696;p138"/>
          <p:cNvGrpSpPr/>
          <p:nvPr/>
        </p:nvGrpSpPr>
        <p:grpSpPr>
          <a:xfrm>
            <a:off x="4884418" y="1795001"/>
            <a:ext cx="404008" cy="365664"/>
            <a:chOff x="4884418" y="1979576"/>
            <a:chExt cx="404008" cy="365664"/>
          </a:xfrm>
        </p:grpSpPr>
        <p:sp>
          <p:nvSpPr>
            <p:cNvPr id="15697" name="Google Shape;15697;p138"/>
            <p:cNvSpPr/>
            <p:nvPr/>
          </p:nvSpPr>
          <p:spPr>
            <a:xfrm>
              <a:off x="4909413" y="1985136"/>
              <a:ext cx="354517" cy="354517"/>
            </a:xfrm>
            <a:custGeom>
              <a:avLst/>
              <a:gdLst/>
              <a:ahLst/>
              <a:cxnLst/>
              <a:rect l="l" t="t" r="r" b="b"/>
              <a:pathLst>
                <a:path w="13517" h="13517" extrusionOk="0">
                  <a:moveTo>
                    <a:pt x="6761" y="0"/>
                  </a:moveTo>
                  <a:cubicBezTo>
                    <a:pt x="3027" y="0"/>
                    <a:pt x="1" y="3027"/>
                    <a:pt x="1" y="6761"/>
                  </a:cubicBezTo>
                  <a:cubicBezTo>
                    <a:pt x="1" y="10490"/>
                    <a:pt x="3027" y="13516"/>
                    <a:pt x="6761" y="13516"/>
                  </a:cubicBezTo>
                  <a:cubicBezTo>
                    <a:pt x="10490" y="13516"/>
                    <a:pt x="13517" y="10490"/>
                    <a:pt x="13517" y="6761"/>
                  </a:cubicBezTo>
                  <a:cubicBezTo>
                    <a:pt x="13517" y="3027"/>
                    <a:pt x="10490" y="0"/>
                    <a:pt x="676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8" name="Google Shape;15698;p138"/>
            <p:cNvSpPr/>
            <p:nvPr/>
          </p:nvSpPr>
          <p:spPr>
            <a:xfrm>
              <a:off x="4918514" y="2009160"/>
              <a:ext cx="336341" cy="306599"/>
            </a:xfrm>
            <a:custGeom>
              <a:avLst/>
              <a:gdLst/>
              <a:ahLst/>
              <a:cxnLst/>
              <a:rect l="l" t="t" r="r" b="b"/>
              <a:pathLst>
                <a:path w="12824" h="11690" extrusionOk="0">
                  <a:moveTo>
                    <a:pt x="6414" y="1"/>
                  </a:moveTo>
                  <a:cubicBezTo>
                    <a:pt x="4903" y="1"/>
                    <a:pt x="3392" y="566"/>
                    <a:pt x="2262" y="1697"/>
                  </a:cubicBezTo>
                  <a:cubicBezTo>
                    <a:pt x="0" y="3954"/>
                    <a:pt x="5" y="7736"/>
                    <a:pt x="2262" y="9997"/>
                  </a:cubicBezTo>
                  <a:cubicBezTo>
                    <a:pt x="3390" y="11126"/>
                    <a:pt x="4900" y="11690"/>
                    <a:pt x="6410" y="11690"/>
                  </a:cubicBezTo>
                  <a:cubicBezTo>
                    <a:pt x="7920" y="11690"/>
                    <a:pt x="9431" y="11126"/>
                    <a:pt x="10562" y="9997"/>
                  </a:cubicBezTo>
                  <a:cubicBezTo>
                    <a:pt x="12823" y="7736"/>
                    <a:pt x="12819" y="3954"/>
                    <a:pt x="10562" y="1697"/>
                  </a:cubicBezTo>
                  <a:cubicBezTo>
                    <a:pt x="9434" y="566"/>
                    <a:pt x="7924" y="1"/>
                    <a:pt x="6414" y="1"/>
                  </a:cubicBezTo>
                  <a:close/>
                </a:path>
              </a:pathLst>
            </a:custGeom>
            <a:solidFill>
              <a:srgbClr val="FC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9" name="Google Shape;15699;p138"/>
            <p:cNvSpPr/>
            <p:nvPr/>
          </p:nvSpPr>
          <p:spPr>
            <a:xfrm>
              <a:off x="5065283" y="2009186"/>
              <a:ext cx="189441" cy="306547"/>
            </a:xfrm>
            <a:custGeom>
              <a:avLst/>
              <a:gdLst/>
              <a:ahLst/>
              <a:cxnLst/>
              <a:rect l="l" t="t" r="r" b="b"/>
              <a:pathLst>
                <a:path w="7223" h="11688" extrusionOk="0">
                  <a:moveTo>
                    <a:pt x="814" y="0"/>
                  </a:moveTo>
                  <a:cubicBezTo>
                    <a:pt x="542" y="0"/>
                    <a:pt x="270" y="18"/>
                    <a:pt x="0" y="55"/>
                  </a:cubicBezTo>
                  <a:cubicBezTo>
                    <a:pt x="1261" y="224"/>
                    <a:pt x="2430" y="796"/>
                    <a:pt x="3335" y="1696"/>
                  </a:cubicBezTo>
                  <a:cubicBezTo>
                    <a:pt x="5591" y="3953"/>
                    <a:pt x="5591" y="7735"/>
                    <a:pt x="3335" y="9996"/>
                  </a:cubicBezTo>
                  <a:cubicBezTo>
                    <a:pt x="2430" y="10891"/>
                    <a:pt x="1261" y="11464"/>
                    <a:pt x="0" y="11632"/>
                  </a:cubicBezTo>
                  <a:cubicBezTo>
                    <a:pt x="269" y="11669"/>
                    <a:pt x="541" y="11687"/>
                    <a:pt x="813" y="11687"/>
                  </a:cubicBezTo>
                  <a:cubicBezTo>
                    <a:pt x="2323" y="11687"/>
                    <a:pt x="3836" y="11121"/>
                    <a:pt x="4966" y="9991"/>
                  </a:cubicBezTo>
                  <a:cubicBezTo>
                    <a:pt x="7223" y="7735"/>
                    <a:pt x="7223" y="3953"/>
                    <a:pt x="4966" y="1696"/>
                  </a:cubicBezTo>
                  <a:cubicBezTo>
                    <a:pt x="3836" y="566"/>
                    <a:pt x="2327" y="0"/>
                    <a:pt x="814" y="0"/>
                  </a:cubicBezTo>
                  <a:close/>
                </a:path>
              </a:pathLst>
            </a:custGeom>
            <a:solidFill>
              <a:srgbClr val="FAFB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0" name="Google Shape;15700;p138"/>
            <p:cNvSpPr/>
            <p:nvPr/>
          </p:nvSpPr>
          <p:spPr>
            <a:xfrm>
              <a:off x="5015320" y="2144888"/>
              <a:ext cx="89095" cy="87941"/>
            </a:xfrm>
            <a:custGeom>
              <a:avLst/>
              <a:gdLst/>
              <a:ahLst/>
              <a:cxnLst/>
              <a:rect l="l" t="t" r="r" b="b"/>
              <a:pathLst>
                <a:path w="3397" h="3353" extrusionOk="0">
                  <a:moveTo>
                    <a:pt x="2050" y="1"/>
                  </a:moveTo>
                  <a:lnTo>
                    <a:pt x="62" y="3143"/>
                  </a:lnTo>
                  <a:cubicBezTo>
                    <a:pt x="0" y="3240"/>
                    <a:pt x="82" y="3352"/>
                    <a:pt x="179" y="3352"/>
                  </a:cubicBezTo>
                  <a:cubicBezTo>
                    <a:pt x="202" y="3352"/>
                    <a:pt x="226" y="3346"/>
                    <a:pt x="250" y="3331"/>
                  </a:cubicBezTo>
                  <a:lnTo>
                    <a:pt x="3392" y="1343"/>
                  </a:lnTo>
                  <a:lnTo>
                    <a:pt x="3397" y="1343"/>
                  </a:lnTo>
                  <a:lnTo>
                    <a:pt x="2050" y="1"/>
                  </a:ln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1" name="Google Shape;15701;p138"/>
            <p:cNvSpPr/>
            <p:nvPr/>
          </p:nvSpPr>
          <p:spPr>
            <a:xfrm>
              <a:off x="5015215" y="2166971"/>
              <a:ext cx="89200" cy="65726"/>
            </a:xfrm>
            <a:custGeom>
              <a:avLst/>
              <a:gdLst/>
              <a:ahLst/>
              <a:cxnLst/>
              <a:rect l="l" t="t" r="r" b="b"/>
              <a:pathLst>
                <a:path w="3401" h="2506" extrusionOk="0">
                  <a:moveTo>
                    <a:pt x="2896" y="1"/>
                  </a:moveTo>
                  <a:lnTo>
                    <a:pt x="600" y="1449"/>
                  </a:lnTo>
                  <a:lnTo>
                    <a:pt x="66" y="2296"/>
                  </a:lnTo>
                  <a:cubicBezTo>
                    <a:pt x="1" y="2396"/>
                    <a:pt x="80" y="2506"/>
                    <a:pt x="179" y="2506"/>
                  </a:cubicBezTo>
                  <a:cubicBezTo>
                    <a:pt x="203" y="2506"/>
                    <a:pt x="229" y="2499"/>
                    <a:pt x="254" y="2484"/>
                  </a:cubicBezTo>
                  <a:lnTo>
                    <a:pt x="3396" y="501"/>
                  </a:lnTo>
                  <a:lnTo>
                    <a:pt x="3401" y="501"/>
                  </a:lnTo>
                  <a:lnTo>
                    <a:pt x="2900" y="1"/>
                  </a:lnTo>
                  <a:close/>
                </a:path>
              </a:pathLst>
            </a:custGeom>
            <a:solidFill>
              <a:srgbClr val="A6B4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2" name="Google Shape;15702;p138"/>
            <p:cNvSpPr/>
            <p:nvPr/>
          </p:nvSpPr>
          <p:spPr>
            <a:xfrm>
              <a:off x="5069060" y="2092065"/>
              <a:ext cx="89095" cy="88072"/>
            </a:xfrm>
            <a:custGeom>
              <a:avLst/>
              <a:gdLst/>
              <a:ahLst/>
              <a:cxnLst/>
              <a:rect l="l" t="t" r="r" b="b"/>
              <a:pathLst>
                <a:path w="3397" h="3358" extrusionOk="0">
                  <a:moveTo>
                    <a:pt x="3220" y="1"/>
                  </a:moveTo>
                  <a:cubicBezTo>
                    <a:pt x="3196" y="1"/>
                    <a:pt x="3171" y="7"/>
                    <a:pt x="3147" y="23"/>
                  </a:cubicBezTo>
                  <a:lnTo>
                    <a:pt x="5" y="2005"/>
                  </a:lnTo>
                  <a:lnTo>
                    <a:pt x="1" y="2005"/>
                  </a:lnTo>
                  <a:lnTo>
                    <a:pt x="1348" y="3357"/>
                  </a:lnTo>
                  <a:lnTo>
                    <a:pt x="1348" y="3353"/>
                  </a:lnTo>
                  <a:lnTo>
                    <a:pt x="3335" y="210"/>
                  </a:lnTo>
                  <a:cubicBezTo>
                    <a:pt x="3397" y="110"/>
                    <a:pt x="3316" y="1"/>
                    <a:pt x="3220" y="1"/>
                  </a:cubicBezTo>
                  <a:close/>
                </a:path>
              </a:pathLst>
            </a:custGeom>
            <a:solidFill>
              <a:srgbClr val="DB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3" name="Google Shape;15703;p138"/>
            <p:cNvSpPr/>
            <p:nvPr/>
          </p:nvSpPr>
          <p:spPr>
            <a:xfrm>
              <a:off x="5091274" y="2092144"/>
              <a:ext cx="66670" cy="87993"/>
            </a:xfrm>
            <a:custGeom>
              <a:avLst/>
              <a:gdLst/>
              <a:ahLst/>
              <a:cxnLst/>
              <a:rect l="l" t="t" r="r" b="b"/>
              <a:pathLst>
                <a:path w="2542" h="3355" extrusionOk="0">
                  <a:moveTo>
                    <a:pt x="2369" y="0"/>
                  </a:moveTo>
                  <a:cubicBezTo>
                    <a:pt x="2347" y="0"/>
                    <a:pt x="2323" y="6"/>
                    <a:pt x="2300" y="20"/>
                  </a:cubicBezTo>
                  <a:lnTo>
                    <a:pt x="1454" y="554"/>
                  </a:lnTo>
                  <a:lnTo>
                    <a:pt x="0" y="2854"/>
                  </a:lnTo>
                  <a:lnTo>
                    <a:pt x="501" y="3354"/>
                  </a:lnTo>
                  <a:lnTo>
                    <a:pt x="501" y="3350"/>
                  </a:lnTo>
                  <a:lnTo>
                    <a:pt x="2483" y="207"/>
                  </a:lnTo>
                  <a:cubicBezTo>
                    <a:pt x="2542" y="110"/>
                    <a:pt x="2464" y="0"/>
                    <a:pt x="2369" y="0"/>
                  </a:cubicBezTo>
                  <a:close/>
                </a:path>
              </a:pathLst>
            </a:custGeom>
            <a:solidFill>
              <a:srgbClr val="C8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4" name="Google Shape;15704;p138"/>
            <p:cNvSpPr/>
            <p:nvPr/>
          </p:nvSpPr>
          <p:spPr>
            <a:xfrm>
              <a:off x="4884418" y="1979576"/>
              <a:ext cx="404008" cy="365664"/>
            </a:xfrm>
            <a:custGeom>
              <a:avLst/>
              <a:gdLst/>
              <a:ahLst/>
              <a:cxnLst/>
              <a:rect l="l" t="t" r="r" b="b"/>
              <a:pathLst>
                <a:path w="15404" h="13942" extrusionOk="0">
                  <a:moveTo>
                    <a:pt x="7738" y="0"/>
                  </a:moveTo>
                  <a:cubicBezTo>
                    <a:pt x="6071" y="0"/>
                    <a:pt x="4400" y="596"/>
                    <a:pt x="3071" y="1795"/>
                  </a:cubicBezTo>
                  <a:cubicBezTo>
                    <a:pt x="319" y="4283"/>
                    <a:pt x="1" y="8498"/>
                    <a:pt x="2354" y="11371"/>
                  </a:cubicBezTo>
                  <a:cubicBezTo>
                    <a:pt x="2396" y="11424"/>
                    <a:pt x="2449" y="11447"/>
                    <a:pt x="2501" y="11447"/>
                  </a:cubicBezTo>
                  <a:cubicBezTo>
                    <a:pt x="2650" y="11447"/>
                    <a:pt x="2791" y="11265"/>
                    <a:pt x="2667" y="11116"/>
                  </a:cubicBezTo>
                  <a:cubicBezTo>
                    <a:pt x="439" y="8378"/>
                    <a:pt x="771" y="4370"/>
                    <a:pt x="3427" y="2045"/>
                  </a:cubicBezTo>
                  <a:cubicBezTo>
                    <a:pt x="4668" y="955"/>
                    <a:pt x="6207" y="418"/>
                    <a:pt x="7742" y="418"/>
                  </a:cubicBezTo>
                  <a:cubicBezTo>
                    <a:pt x="9486" y="418"/>
                    <a:pt x="11224" y="1112"/>
                    <a:pt x="12511" y="2479"/>
                  </a:cubicBezTo>
                  <a:cubicBezTo>
                    <a:pt x="14932" y="5043"/>
                    <a:pt x="14893" y="9066"/>
                    <a:pt x="12415" y="11578"/>
                  </a:cubicBezTo>
                  <a:cubicBezTo>
                    <a:pt x="11135" y="12873"/>
                    <a:pt x="9443" y="13526"/>
                    <a:pt x="7748" y="13526"/>
                  </a:cubicBezTo>
                  <a:cubicBezTo>
                    <a:pt x="6163" y="13526"/>
                    <a:pt x="4574" y="12955"/>
                    <a:pt x="3316" y="11804"/>
                  </a:cubicBezTo>
                  <a:cubicBezTo>
                    <a:pt x="3274" y="11764"/>
                    <a:pt x="3228" y="11747"/>
                    <a:pt x="3184" y="11747"/>
                  </a:cubicBezTo>
                  <a:cubicBezTo>
                    <a:pt x="3026" y="11747"/>
                    <a:pt x="2891" y="11963"/>
                    <a:pt x="3042" y="12102"/>
                  </a:cubicBezTo>
                  <a:cubicBezTo>
                    <a:pt x="4376" y="13333"/>
                    <a:pt x="6065" y="13942"/>
                    <a:pt x="7750" y="13942"/>
                  </a:cubicBezTo>
                  <a:cubicBezTo>
                    <a:pt x="9584" y="13942"/>
                    <a:pt x="11414" y="13221"/>
                    <a:pt x="12781" y="11794"/>
                  </a:cubicBezTo>
                  <a:cubicBezTo>
                    <a:pt x="15403" y="9061"/>
                    <a:pt x="15355" y="4726"/>
                    <a:pt x="12670" y="2050"/>
                  </a:cubicBezTo>
                  <a:cubicBezTo>
                    <a:pt x="11315" y="687"/>
                    <a:pt x="9528" y="0"/>
                    <a:pt x="77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5" name="Google Shape;15705;p138"/>
            <p:cNvSpPr/>
            <p:nvPr/>
          </p:nvSpPr>
          <p:spPr>
            <a:xfrm>
              <a:off x="5002468" y="2078847"/>
              <a:ext cx="170295" cy="167200"/>
            </a:xfrm>
            <a:custGeom>
              <a:avLst/>
              <a:gdLst/>
              <a:ahLst/>
              <a:cxnLst/>
              <a:rect l="l" t="t" r="r" b="b"/>
              <a:pathLst>
                <a:path w="6493" h="6375" extrusionOk="0">
                  <a:moveTo>
                    <a:pt x="5576" y="859"/>
                  </a:moveTo>
                  <a:lnTo>
                    <a:pt x="3887" y="3529"/>
                  </a:lnTo>
                  <a:lnTo>
                    <a:pt x="2905" y="2548"/>
                  </a:lnTo>
                  <a:lnTo>
                    <a:pt x="5576" y="859"/>
                  </a:lnTo>
                  <a:close/>
                  <a:moveTo>
                    <a:pt x="2612" y="2832"/>
                  </a:moveTo>
                  <a:lnTo>
                    <a:pt x="3603" y="3823"/>
                  </a:lnTo>
                  <a:lnTo>
                    <a:pt x="918" y="5517"/>
                  </a:lnTo>
                  <a:lnTo>
                    <a:pt x="2612" y="2832"/>
                  </a:lnTo>
                  <a:close/>
                  <a:moveTo>
                    <a:pt x="6225" y="1"/>
                  </a:moveTo>
                  <a:cubicBezTo>
                    <a:pt x="6191" y="1"/>
                    <a:pt x="6154" y="10"/>
                    <a:pt x="6119" y="31"/>
                  </a:cubicBezTo>
                  <a:lnTo>
                    <a:pt x="2496" y="2322"/>
                  </a:lnTo>
                  <a:cubicBezTo>
                    <a:pt x="2448" y="2346"/>
                    <a:pt x="2410" y="2384"/>
                    <a:pt x="2386" y="2432"/>
                  </a:cubicBezTo>
                  <a:lnTo>
                    <a:pt x="90" y="6060"/>
                  </a:lnTo>
                  <a:cubicBezTo>
                    <a:pt x="1" y="6208"/>
                    <a:pt x="122" y="6375"/>
                    <a:pt x="268" y="6375"/>
                  </a:cubicBezTo>
                  <a:cubicBezTo>
                    <a:pt x="303" y="6375"/>
                    <a:pt x="339" y="6365"/>
                    <a:pt x="374" y="6344"/>
                  </a:cubicBezTo>
                  <a:lnTo>
                    <a:pt x="3997" y="4054"/>
                  </a:lnTo>
                  <a:cubicBezTo>
                    <a:pt x="4050" y="4030"/>
                    <a:pt x="4089" y="3991"/>
                    <a:pt x="4113" y="3938"/>
                  </a:cubicBezTo>
                  <a:lnTo>
                    <a:pt x="6403" y="315"/>
                  </a:lnTo>
                  <a:cubicBezTo>
                    <a:pt x="6493" y="167"/>
                    <a:pt x="6372" y="1"/>
                    <a:pt x="62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6" name="Google Shape;15706;p138"/>
            <p:cNvSpPr/>
            <p:nvPr/>
          </p:nvSpPr>
          <p:spPr>
            <a:xfrm>
              <a:off x="4917884" y="2008609"/>
              <a:ext cx="323726" cy="307806"/>
            </a:xfrm>
            <a:custGeom>
              <a:avLst/>
              <a:gdLst/>
              <a:ahLst/>
              <a:cxnLst/>
              <a:rect l="l" t="t" r="r" b="b"/>
              <a:pathLst>
                <a:path w="12343" h="11736" extrusionOk="0">
                  <a:moveTo>
                    <a:pt x="6473" y="0"/>
                  </a:moveTo>
                  <a:cubicBezTo>
                    <a:pt x="5170" y="0"/>
                    <a:pt x="3869" y="432"/>
                    <a:pt x="2796" y="1295"/>
                  </a:cubicBezTo>
                  <a:cubicBezTo>
                    <a:pt x="664" y="3008"/>
                    <a:pt x="0" y="5967"/>
                    <a:pt x="1193" y="8426"/>
                  </a:cubicBezTo>
                  <a:cubicBezTo>
                    <a:pt x="2190" y="10484"/>
                    <a:pt x="4262" y="11736"/>
                    <a:pt x="6471" y="11736"/>
                  </a:cubicBezTo>
                  <a:cubicBezTo>
                    <a:pt x="6906" y="11736"/>
                    <a:pt x="7347" y="11687"/>
                    <a:pt x="7785" y="11587"/>
                  </a:cubicBezTo>
                  <a:cubicBezTo>
                    <a:pt x="10451" y="10976"/>
                    <a:pt x="12342" y="8604"/>
                    <a:pt x="12342" y="5870"/>
                  </a:cubicBezTo>
                  <a:cubicBezTo>
                    <a:pt x="12342" y="4480"/>
                    <a:pt x="11847" y="3137"/>
                    <a:pt x="10952" y="2079"/>
                  </a:cubicBezTo>
                  <a:cubicBezTo>
                    <a:pt x="10909" y="2028"/>
                    <a:pt x="10857" y="2007"/>
                    <a:pt x="10806" y="2007"/>
                  </a:cubicBezTo>
                  <a:cubicBezTo>
                    <a:pt x="10656" y="2007"/>
                    <a:pt x="10513" y="2192"/>
                    <a:pt x="10639" y="2344"/>
                  </a:cubicBezTo>
                  <a:cubicBezTo>
                    <a:pt x="11423" y="3267"/>
                    <a:pt x="11875" y="4427"/>
                    <a:pt x="11928" y="5640"/>
                  </a:cubicBezTo>
                  <a:lnTo>
                    <a:pt x="11096" y="5640"/>
                  </a:lnTo>
                  <a:cubicBezTo>
                    <a:pt x="10836" y="5640"/>
                    <a:pt x="10836" y="6044"/>
                    <a:pt x="11096" y="6044"/>
                  </a:cubicBezTo>
                  <a:lnTo>
                    <a:pt x="11928" y="6044"/>
                  </a:lnTo>
                  <a:cubicBezTo>
                    <a:pt x="11837" y="8912"/>
                    <a:pt x="9542" y="11212"/>
                    <a:pt x="6679" y="11322"/>
                  </a:cubicBezTo>
                  <a:lnTo>
                    <a:pt x="6679" y="10490"/>
                  </a:lnTo>
                  <a:cubicBezTo>
                    <a:pt x="6679" y="10360"/>
                    <a:pt x="6576" y="10295"/>
                    <a:pt x="6474" y="10295"/>
                  </a:cubicBezTo>
                  <a:cubicBezTo>
                    <a:pt x="6372" y="10295"/>
                    <a:pt x="6270" y="10360"/>
                    <a:pt x="6270" y="10490"/>
                  </a:cubicBezTo>
                  <a:lnTo>
                    <a:pt x="6270" y="11322"/>
                  </a:lnTo>
                  <a:cubicBezTo>
                    <a:pt x="3402" y="11212"/>
                    <a:pt x="1107" y="8907"/>
                    <a:pt x="1015" y="6044"/>
                  </a:cubicBezTo>
                  <a:lnTo>
                    <a:pt x="1848" y="6044"/>
                  </a:lnTo>
                  <a:cubicBezTo>
                    <a:pt x="2112" y="6044"/>
                    <a:pt x="2112" y="5635"/>
                    <a:pt x="1848" y="5635"/>
                  </a:cubicBezTo>
                  <a:lnTo>
                    <a:pt x="1020" y="5635"/>
                  </a:lnTo>
                  <a:cubicBezTo>
                    <a:pt x="1140" y="2791"/>
                    <a:pt x="3426" y="515"/>
                    <a:pt x="6270" y="409"/>
                  </a:cubicBezTo>
                  <a:lnTo>
                    <a:pt x="6270" y="1242"/>
                  </a:lnTo>
                  <a:cubicBezTo>
                    <a:pt x="6270" y="1372"/>
                    <a:pt x="6372" y="1436"/>
                    <a:pt x="6474" y="1436"/>
                  </a:cubicBezTo>
                  <a:cubicBezTo>
                    <a:pt x="6576" y="1436"/>
                    <a:pt x="6679" y="1372"/>
                    <a:pt x="6679" y="1242"/>
                  </a:cubicBezTo>
                  <a:lnTo>
                    <a:pt x="6679" y="409"/>
                  </a:lnTo>
                  <a:cubicBezTo>
                    <a:pt x="7834" y="448"/>
                    <a:pt x="8950" y="857"/>
                    <a:pt x="9854" y="1578"/>
                  </a:cubicBezTo>
                  <a:cubicBezTo>
                    <a:pt x="9892" y="1610"/>
                    <a:pt x="9937" y="1625"/>
                    <a:pt x="9983" y="1625"/>
                  </a:cubicBezTo>
                  <a:cubicBezTo>
                    <a:pt x="10043" y="1625"/>
                    <a:pt x="10102" y="1599"/>
                    <a:pt x="10143" y="1550"/>
                  </a:cubicBezTo>
                  <a:cubicBezTo>
                    <a:pt x="10211" y="1458"/>
                    <a:pt x="10196" y="1333"/>
                    <a:pt x="10110" y="1261"/>
                  </a:cubicBezTo>
                  <a:cubicBezTo>
                    <a:pt x="9042" y="420"/>
                    <a:pt x="7757" y="0"/>
                    <a:pt x="64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07" name="Google Shape;15707;p138"/>
          <p:cNvGrpSpPr/>
          <p:nvPr/>
        </p:nvGrpSpPr>
        <p:grpSpPr>
          <a:xfrm>
            <a:off x="6678877" y="3220387"/>
            <a:ext cx="304029" cy="322572"/>
            <a:chOff x="6678877" y="3404962"/>
            <a:chExt cx="304029" cy="322572"/>
          </a:xfrm>
        </p:grpSpPr>
        <p:sp>
          <p:nvSpPr>
            <p:cNvPr id="15708" name="Google Shape;15708;p138"/>
            <p:cNvSpPr/>
            <p:nvPr/>
          </p:nvSpPr>
          <p:spPr>
            <a:xfrm>
              <a:off x="6704738" y="3409656"/>
              <a:ext cx="262642" cy="262668"/>
            </a:xfrm>
            <a:custGeom>
              <a:avLst/>
              <a:gdLst/>
              <a:ahLst/>
              <a:cxnLst/>
              <a:rect l="l" t="t" r="r" b="b"/>
              <a:pathLst>
                <a:path w="10014" h="10015" extrusionOk="0">
                  <a:moveTo>
                    <a:pt x="5009" y="1"/>
                  </a:moveTo>
                  <a:cubicBezTo>
                    <a:pt x="2243" y="1"/>
                    <a:pt x="0" y="2238"/>
                    <a:pt x="0" y="5005"/>
                  </a:cubicBezTo>
                  <a:cubicBezTo>
                    <a:pt x="0" y="7772"/>
                    <a:pt x="2243" y="10014"/>
                    <a:pt x="5009" y="10014"/>
                  </a:cubicBezTo>
                  <a:cubicBezTo>
                    <a:pt x="7771" y="10014"/>
                    <a:pt x="10014" y="7772"/>
                    <a:pt x="10014" y="5005"/>
                  </a:cubicBezTo>
                  <a:cubicBezTo>
                    <a:pt x="10014" y="2238"/>
                    <a:pt x="7771" y="1"/>
                    <a:pt x="5009" y="1"/>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9" name="Google Shape;15709;p138"/>
            <p:cNvSpPr/>
            <p:nvPr/>
          </p:nvSpPr>
          <p:spPr>
            <a:xfrm>
              <a:off x="6678877" y="3412331"/>
              <a:ext cx="249764" cy="259993"/>
            </a:xfrm>
            <a:custGeom>
              <a:avLst/>
              <a:gdLst/>
              <a:ahLst/>
              <a:cxnLst/>
              <a:rect l="l" t="t" r="r" b="b"/>
              <a:pathLst>
                <a:path w="9523" h="9913" extrusionOk="0">
                  <a:moveTo>
                    <a:pt x="4975" y="0"/>
                  </a:moveTo>
                  <a:cubicBezTo>
                    <a:pt x="1699" y="683"/>
                    <a:pt x="0" y="4331"/>
                    <a:pt x="1583" y="7275"/>
                  </a:cubicBezTo>
                  <a:cubicBezTo>
                    <a:pt x="2509" y="8995"/>
                    <a:pt x="4245" y="9913"/>
                    <a:pt x="6003" y="9913"/>
                  </a:cubicBezTo>
                  <a:cubicBezTo>
                    <a:pt x="7261" y="9913"/>
                    <a:pt x="8531" y="9443"/>
                    <a:pt x="9522" y="8459"/>
                  </a:cubicBezTo>
                  <a:lnTo>
                    <a:pt x="9522" y="8459"/>
                  </a:lnTo>
                  <a:cubicBezTo>
                    <a:pt x="9186" y="8526"/>
                    <a:pt x="8839" y="8565"/>
                    <a:pt x="8498" y="8565"/>
                  </a:cubicBezTo>
                  <a:cubicBezTo>
                    <a:pt x="6467" y="8560"/>
                    <a:pt x="4643" y="7338"/>
                    <a:pt x="3869" y="5461"/>
                  </a:cubicBezTo>
                  <a:cubicBezTo>
                    <a:pt x="3099" y="3585"/>
                    <a:pt x="3532" y="1429"/>
                    <a:pt x="4975" y="0"/>
                  </a:cubicBez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0" name="Google Shape;15710;p138"/>
            <p:cNvSpPr/>
            <p:nvPr/>
          </p:nvSpPr>
          <p:spPr>
            <a:xfrm>
              <a:off x="6805687" y="3611713"/>
              <a:ext cx="60743" cy="111073"/>
            </a:xfrm>
            <a:custGeom>
              <a:avLst/>
              <a:gdLst/>
              <a:ahLst/>
              <a:cxnLst/>
              <a:rect l="l" t="t" r="r" b="b"/>
              <a:pathLst>
                <a:path w="2316" h="4235" extrusionOk="0">
                  <a:moveTo>
                    <a:pt x="776" y="1"/>
                  </a:moveTo>
                  <a:lnTo>
                    <a:pt x="776" y="458"/>
                  </a:lnTo>
                  <a:cubicBezTo>
                    <a:pt x="771" y="530"/>
                    <a:pt x="732" y="597"/>
                    <a:pt x="665" y="631"/>
                  </a:cubicBezTo>
                  <a:lnTo>
                    <a:pt x="217" y="857"/>
                  </a:lnTo>
                  <a:cubicBezTo>
                    <a:pt x="83" y="920"/>
                    <a:pt x="1" y="1054"/>
                    <a:pt x="1" y="1199"/>
                  </a:cubicBezTo>
                  <a:lnTo>
                    <a:pt x="1" y="2907"/>
                  </a:lnTo>
                  <a:cubicBezTo>
                    <a:pt x="1" y="3018"/>
                    <a:pt x="35" y="3128"/>
                    <a:pt x="102" y="3224"/>
                  </a:cubicBezTo>
                  <a:lnTo>
                    <a:pt x="290" y="3513"/>
                  </a:lnTo>
                  <a:cubicBezTo>
                    <a:pt x="352" y="3605"/>
                    <a:pt x="386" y="3720"/>
                    <a:pt x="386" y="3831"/>
                  </a:cubicBezTo>
                  <a:lnTo>
                    <a:pt x="386" y="4235"/>
                  </a:lnTo>
                  <a:lnTo>
                    <a:pt x="1930" y="4235"/>
                  </a:lnTo>
                  <a:lnTo>
                    <a:pt x="1930" y="3831"/>
                  </a:lnTo>
                  <a:cubicBezTo>
                    <a:pt x="1926" y="3720"/>
                    <a:pt x="1959" y="3605"/>
                    <a:pt x="2027" y="3513"/>
                  </a:cubicBezTo>
                  <a:lnTo>
                    <a:pt x="2214" y="3224"/>
                  </a:lnTo>
                  <a:cubicBezTo>
                    <a:pt x="2282" y="3128"/>
                    <a:pt x="2315" y="3018"/>
                    <a:pt x="2315" y="2907"/>
                  </a:cubicBezTo>
                  <a:lnTo>
                    <a:pt x="2315" y="1199"/>
                  </a:lnTo>
                  <a:cubicBezTo>
                    <a:pt x="2315" y="1054"/>
                    <a:pt x="2234" y="920"/>
                    <a:pt x="2104" y="857"/>
                  </a:cubicBezTo>
                  <a:lnTo>
                    <a:pt x="1651" y="631"/>
                  </a:lnTo>
                  <a:cubicBezTo>
                    <a:pt x="1584" y="597"/>
                    <a:pt x="1545" y="530"/>
                    <a:pt x="1545" y="458"/>
                  </a:cubicBezTo>
                  <a:lnTo>
                    <a:pt x="1545" y="1"/>
                  </a:lnTo>
                  <a:close/>
                </a:path>
              </a:pathLst>
            </a:custGeom>
            <a:solidFill>
              <a:srgbClr val="A1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1" name="Google Shape;15711;p138"/>
            <p:cNvSpPr/>
            <p:nvPr/>
          </p:nvSpPr>
          <p:spPr>
            <a:xfrm>
              <a:off x="6805687" y="3637206"/>
              <a:ext cx="15317" cy="75483"/>
            </a:xfrm>
            <a:custGeom>
              <a:avLst/>
              <a:gdLst/>
              <a:ahLst/>
              <a:cxnLst/>
              <a:rect l="l" t="t" r="r" b="b"/>
              <a:pathLst>
                <a:path w="584" h="2878" extrusionOk="0">
                  <a:moveTo>
                    <a:pt x="83" y="1"/>
                  </a:moveTo>
                  <a:cubicBezTo>
                    <a:pt x="30" y="63"/>
                    <a:pt x="6" y="145"/>
                    <a:pt x="6" y="227"/>
                  </a:cubicBezTo>
                  <a:lnTo>
                    <a:pt x="6" y="1930"/>
                  </a:lnTo>
                  <a:cubicBezTo>
                    <a:pt x="1" y="2046"/>
                    <a:pt x="35" y="2156"/>
                    <a:pt x="102" y="2252"/>
                  </a:cubicBezTo>
                  <a:lnTo>
                    <a:pt x="290" y="2541"/>
                  </a:lnTo>
                  <a:cubicBezTo>
                    <a:pt x="357" y="2633"/>
                    <a:pt x="391" y="2748"/>
                    <a:pt x="391" y="2859"/>
                  </a:cubicBezTo>
                  <a:lnTo>
                    <a:pt x="391" y="2878"/>
                  </a:lnTo>
                  <a:lnTo>
                    <a:pt x="583" y="2878"/>
                  </a:lnTo>
                  <a:lnTo>
                    <a:pt x="583" y="568"/>
                  </a:lnTo>
                  <a:cubicBezTo>
                    <a:pt x="583" y="443"/>
                    <a:pt x="525" y="333"/>
                    <a:pt x="429" y="260"/>
                  </a:cubicBezTo>
                  <a:lnTo>
                    <a:pt x="83" y="1"/>
                  </a:lnTo>
                  <a:close/>
                </a:path>
              </a:pathLst>
            </a:custGeom>
            <a:solidFill>
              <a:srgbClr val="8A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2" name="Google Shape;15712;p138"/>
            <p:cNvSpPr/>
            <p:nvPr/>
          </p:nvSpPr>
          <p:spPr>
            <a:xfrm>
              <a:off x="6851245" y="3637206"/>
              <a:ext cx="15186" cy="75483"/>
            </a:xfrm>
            <a:custGeom>
              <a:avLst/>
              <a:gdLst/>
              <a:ahLst/>
              <a:cxnLst/>
              <a:rect l="l" t="t" r="r" b="b"/>
              <a:pathLst>
                <a:path w="579" h="2878" extrusionOk="0">
                  <a:moveTo>
                    <a:pt x="497" y="1"/>
                  </a:moveTo>
                  <a:lnTo>
                    <a:pt x="155" y="260"/>
                  </a:lnTo>
                  <a:cubicBezTo>
                    <a:pt x="59" y="333"/>
                    <a:pt x="1" y="443"/>
                    <a:pt x="1" y="568"/>
                  </a:cubicBezTo>
                  <a:lnTo>
                    <a:pt x="1" y="2878"/>
                  </a:lnTo>
                  <a:lnTo>
                    <a:pt x="193" y="2878"/>
                  </a:lnTo>
                  <a:lnTo>
                    <a:pt x="193" y="2859"/>
                  </a:lnTo>
                  <a:cubicBezTo>
                    <a:pt x="193" y="2748"/>
                    <a:pt x="227" y="2633"/>
                    <a:pt x="290" y="2541"/>
                  </a:cubicBezTo>
                  <a:lnTo>
                    <a:pt x="482" y="2252"/>
                  </a:lnTo>
                  <a:cubicBezTo>
                    <a:pt x="545" y="2156"/>
                    <a:pt x="578" y="2046"/>
                    <a:pt x="578" y="1930"/>
                  </a:cubicBezTo>
                  <a:lnTo>
                    <a:pt x="578" y="227"/>
                  </a:lnTo>
                  <a:cubicBezTo>
                    <a:pt x="578" y="145"/>
                    <a:pt x="549" y="63"/>
                    <a:pt x="497" y="1"/>
                  </a:cubicBezTo>
                  <a:close/>
                </a:path>
              </a:pathLst>
            </a:custGeom>
            <a:solidFill>
              <a:srgbClr val="8A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3" name="Google Shape;15713;p138"/>
            <p:cNvSpPr/>
            <p:nvPr/>
          </p:nvSpPr>
          <p:spPr>
            <a:xfrm>
              <a:off x="6815785" y="3707627"/>
              <a:ext cx="40548" cy="15159"/>
            </a:xfrm>
            <a:custGeom>
              <a:avLst/>
              <a:gdLst/>
              <a:ahLst/>
              <a:cxnLst/>
              <a:rect l="l" t="t" r="r" b="b"/>
              <a:pathLst>
                <a:path w="1546" h="578" extrusionOk="0">
                  <a:moveTo>
                    <a:pt x="1" y="0"/>
                  </a:moveTo>
                  <a:lnTo>
                    <a:pt x="1" y="578"/>
                  </a:lnTo>
                  <a:lnTo>
                    <a:pt x="1545" y="578"/>
                  </a:lnTo>
                  <a:lnTo>
                    <a:pt x="1545" y="0"/>
                  </a:ln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4" name="Google Shape;15714;p138"/>
            <p:cNvSpPr/>
            <p:nvPr/>
          </p:nvSpPr>
          <p:spPr>
            <a:xfrm>
              <a:off x="6833593" y="3636944"/>
              <a:ext cx="5062" cy="70709"/>
            </a:xfrm>
            <a:custGeom>
              <a:avLst/>
              <a:gdLst/>
              <a:ahLst/>
              <a:cxnLst/>
              <a:rect l="l" t="t" r="r" b="b"/>
              <a:pathLst>
                <a:path w="193" h="2696" extrusionOk="0">
                  <a:moveTo>
                    <a:pt x="0" y="1"/>
                  </a:moveTo>
                  <a:lnTo>
                    <a:pt x="0" y="2695"/>
                  </a:lnTo>
                  <a:lnTo>
                    <a:pt x="193" y="2695"/>
                  </a:lnTo>
                  <a:lnTo>
                    <a:pt x="193" y="1"/>
                  </a:lnTo>
                  <a:close/>
                </a:path>
              </a:pathLst>
            </a:custGeom>
            <a:solidFill>
              <a:srgbClr val="8A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5" name="Google Shape;15715;p138"/>
            <p:cNvSpPr/>
            <p:nvPr/>
          </p:nvSpPr>
          <p:spPr>
            <a:xfrm>
              <a:off x="6826014" y="3611713"/>
              <a:ext cx="20221" cy="25257"/>
            </a:xfrm>
            <a:custGeom>
              <a:avLst/>
              <a:gdLst/>
              <a:ahLst/>
              <a:cxnLst/>
              <a:rect l="l" t="t" r="r" b="b"/>
              <a:pathLst>
                <a:path w="771" h="963" extrusionOk="0">
                  <a:moveTo>
                    <a:pt x="1" y="1"/>
                  </a:moveTo>
                  <a:lnTo>
                    <a:pt x="1" y="578"/>
                  </a:lnTo>
                  <a:cubicBezTo>
                    <a:pt x="1" y="790"/>
                    <a:pt x="174" y="958"/>
                    <a:pt x="385" y="963"/>
                  </a:cubicBezTo>
                  <a:cubicBezTo>
                    <a:pt x="597" y="963"/>
                    <a:pt x="770" y="790"/>
                    <a:pt x="770" y="578"/>
                  </a:cubicBezTo>
                  <a:lnTo>
                    <a:pt x="770"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6" name="Google Shape;15716;p138"/>
            <p:cNvSpPr/>
            <p:nvPr/>
          </p:nvSpPr>
          <p:spPr>
            <a:xfrm>
              <a:off x="6815916" y="3571191"/>
              <a:ext cx="40417" cy="45610"/>
            </a:xfrm>
            <a:custGeom>
              <a:avLst/>
              <a:gdLst/>
              <a:ahLst/>
              <a:cxnLst/>
              <a:rect l="l" t="t" r="r" b="b"/>
              <a:pathLst>
                <a:path w="1541" h="1739" extrusionOk="0">
                  <a:moveTo>
                    <a:pt x="578" y="1"/>
                  </a:moveTo>
                  <a:cubicBezTo>
                    <a:pt x="260" y="1"/>
                    <a:pt x="1" y="261"/>
                    <a:pt x="1" y="578"/>
                  </a:cubicBezTo>
                  <a:lnTo>
                    <a:pt x="1" y="963"/>
                  </a:lnTo>
                  <a:cubicBezTo>
                    <a:pt x="1" y="1392"/>
                    <a:pt x="347" y="1738"/>
                    <a:pt x="770" y="1738"/>
                  </a:cubicBezTo>
                  <a:cubicBezTo>
                    <a:pt x="1194" y="1733"/>
                    <a:pt x="1540" y="1392"/>
                    <a:pt x="1540" y="963"/>
                  </a:cubicBezTo>
                  <a:lnTo>
                    <a:pt x="1540" y="578"/>
                  </a:lnTo>
                  <a:cubicBezTo>
                    <a:pt x="1540" y="261"/>
                    <a:pt x="1281" y="1"/>
                    <a:pt x="963"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7" name="Google Shape;15717;p138"/>
            <p:cNvSpPr/>
            <p:nvPr/>
          </p:nvSpPr>
          <p:spPr>
            <a:xfrm>
              <a:off x="6815811" y="3571191"/>
              <a:ext cx="27906" cy="45583"/>
            </a:xfrm>
            <a:custGeom>
              <a:avLst/>
              <a:gdLst/>
              <a:ahLst/>
              <a:cxnLst/>
              <a:rect l="l" t="t" r="r" b="b"/>
              <a:pathLst>
                <a:path w="1064" h="1738" extrusionOk="0">
                  <a:moveTo>
                    <a:pt x="582" y="1"/>
                  </a:moveTo>
                  <a:cubicBezTo>
                    <a:pt x="260" y="1"/>
                    <a:pt x="5" y="261"/>
                    <a:pt x="5" y="578"/>
                  </a:cubicBezTo>
                  <a:lnTo>
                    <a:pt x="5" y="963"/>
                  </a:lnTo>
                  <a:cubicBezTo>
                    <a:pt x="1" y="1407"/>
                    <a:pt x="363" y="1738"/>
                    <a:pt x="771" y="1738"/>
                  </a:cubicBezTo>
                  <a:cubicBezTo>
                    <a:pt x="867" y="1738"/>
                    <a:pt x="966" y="1720"/>
                    <a:pt x="1063" y="1680"/>
                  </a:cubicBezTo>
                  <a:cubicBezTo>
                    <a:pt x="770" y="1560"/>
                    <a:pt x="582" y="1281"/>
                    <a:pt x="582" y="963"/>
                  </a:cubicBezTo>
                  <a:lnTo>
                    <a:pt x="582" y="578"/>
                  </a:lnTo>
                  <a:cubicBezTo>
                    <a:pt x="582" y="299"/>
                    <a:pt x="784" y="59"/>
                    <a:pt x="1063" y="11"/>
                  </a:cubicBezTo>
                  <a:cubicBezTo>
                    <a:pt x="1030" y="6"/>
                    <a:pt x="996" y="1"/>
                    <a:pt x="967"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8" name="Google Shape;15718;p138"/>
            <p:cNvSpPr/>
            <p:nvPr/>
          </p:nvSpPr>
          <p:spPr>
            <a:xfrm>
              <a:off x="6815785" y="3571191"/>
              <a:ext cx="40548" cy="20221"/>
            </a:xfrm>
            <a:custGeom>
              <a:avLst/>
              <a:gdLst/>
              <a:ahLst/>
              <a:cxnLst/>
              <a:rect l="l" t="t" r="r" b="b"/>
              <a:pathLst>
                <a:path w="1546" h="771" extrusionOk="0">
                  <a:moveTo>
                    <a:pt x="583" y="1"/>
                  </a:moveTo>
                  <a:cubicBezTo>
                    <a:pt x="261" y="1"/>
                    <a:pt x="1" y="261"/>
                    <a:pt x="6" y="578"/>
                  </a:cubicBezTo>
                  <a:cubicBezTo>
                    <a:pt x="6" y="578"/>
                    <a:pt x="583" y="771"/>
                    <a:pt x="1545" y="771"/>
                  </a:cubicBezTo>
                  <a:lnTo>
                    <a:pt x="1545" y="578"/>
                  </a:lnTo>
                  <a:cubicBezTo>
                    <a:pt x="1545" y="261"/>
                    <a:pt x="1286" y="1"/>
                    <a:pt x="968"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9" name="Google Shape;15719;p138"/>
            <p:cNvSpPr/>
            <p:nvPr/>
          </p:nvSpPr>
          <p:spPr>
            <a:xfrm>
              <a:off x="6815916" y="3571191"/>
              <a:ext cx="27801" cy="18464"/>
            </a:xfrm>
            <a:custGeom>
              <a:avLst/>
              <a:gdLst/>
              <a:ahLst/>
              <a:cxnLst/>
              <a:rect l="l" t="t" r="r" b="b"/>
              <a:pathLst>
                <a:path w="1060" h="704" extrusionOk="0">
                  <a:moveTo>
                    <a:pt x="578" y="1"/>
                  </a:moveTo>
                  <a:cubicBezTo>
                    <a:pt x="256" y="1"/>
                    <a:pt x="1" y="261"/>
                    <a:pt x="1" y="578"/>
                  </a:cubicBezTo>
                  <a:cubicBezTo>
                    <a:pt x="188" y="636"/>
                    <a:pt x="381" y="679"/>
                    <a:pt x="578" y="703"/>
                  </a:cubicBezTo>
                  <a:lnTo>
                    <a:pt x="578" y="578"/>
                  </a:lnTo>
                  <a:cubicBezTo>
                    <a:pt x="578" y="299"/>
                    <a:pt x="780" y="59"/>
                    <a:pt x="1059" y="11"/>
                  </a:cubicBezTo>
                  <a:cubicBezTo>
                    <a:pt x="1026" y="6"/>
                    <a:pt x="992" y="1"/>
                    <a:pt x="963" y="1"/>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0" name="Google Shape;15720;p138"/>
            <p:cNvSpPr/>
            <p:nvPr/>
          </p:nvSpPr>
          <p:spPr>
            <a:xfrm>
              <a:off x="6886468" y="3611713"/>
              <a:ext cx="60717" cy="111073"/>
            </a:xfrm>
            <a:custGeom>
              <a:avLst/>
              <a:gdLst/>
              <a:ahLst/>
              <a:cxnLst/>
              <a:rect l="l" t="t" r="r" b="b"/>
              <a:pathLst>
                <a:path w="2315" h="4235" extrusionOk="0">
                  <a:moveTo>
                    <a:pt x="775" y="1"/>
                  </a:moveTo>
                  <a:lnTo>
                    <a:pt x="775" y="458"/>
                  </a:lnTo>
                  <a:cubicBezTo>
                    <a:pt x="775" y="530"/>
                    <a:pt x="732" y="597"/>
                    <a:pt x="669" y="631"/>
                  </a:cubicBezTo>
                  <a:lnTo>
                    <a:pt x="217" y="857"/>
                  </a:lnTo>
                  <a:cubicBezTo>
                    <a:pt x="87" y="920"/>
                    <a:pt x="0" y="1054"/>
                    <a:pt x="5" y="1203"/>
                  </a:cubicBezTo>
                  <a:lnTo>
                    <a:pt x="5" y="2907"/>
                  </a:lnTo>
                  <a:cubicBezTo>
                    <a:pt x="0" y="3022"/>
                    <a:pt x="34" y="3133"/>
                    <a:pt x="101" y="3229"/>
                  </a:cubicBezTo>
                  <a:lnTo>
                    <a:pt x="289" y="3513"/>
                  </a:lnTo>
                  <a:cubicBezTo>
                    <a:pt x="356" y="3609"/>
                    <a:pt x="390" y="3720"/>
                    <a:pt x="390" y="3835"/>
                  </a:cubicBezTo>
                  <a:lnTo>
                    <a:pt x="390" y="4235"/>
                  </a:lnTo>
                  <a:lnTo>
                    <a:pt x="1930" y="4235"/>
                  </a:lnTo>
                  <a:lnTo>
                    <a:pt x="1930" y="3835"/>
                  </a:lnTo>
                  <a:cubicBezTo>
                    <a:pt x="1930" y="3720"/>
                    <a:pt x="1964" y="3609"/>
                    <a:pt x="2026" y="3513"/>
                  </a:cubicBezTo>
                  <a:lnTo>
                    <a:pt x="2219" y="3229"/>
                  </a:lnTo>
                  <a:cubicBezTo>
                    <a:pt x="2281" y="3133"/>
                    <a:pt x="2315" y="3022"/>
                    <a:pt x="2315" y="2907"/>
                  </a:cubicBezTo>
                  <a:lnTo>
                    <a:pt x="2315" y="1203"/>
                  </a:lnTo>
                  <a:cubicBezTo>
                    <a:pt x="2315" y="1054"/>
                    <a:pt x="2233" y="920"/>
                    <a:pt x="2103" y="857"/>
                  </a:cubicBezTo>
                  <a:lnTo>
                    <a:pt x="1651" y="631"/>
                  </a:lnTo>
                  <a:cubicBezTo>
                    <a:pt x="1583" y="597"/>
                    <a:pt x="1545" y="530"/>
                    <a:pt x="1545" y="458"/>
                  </a:cubicBezTo>
                  <a:lnTo>
                    <a:pt x="1545" y="1"/>
                  </a:lnTo>
                  <a:close/>
                </a:path>
              </a:pathLst>
            </a:custGeom>
            <a:solidFill>
              <a:srgbClr val="DD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1" name="Google Shape;15721;p138"/>
            <p:cNvSpPr/>
            <p:nvPr/>
          </p:nvSpPr>
          <p:spPr>
            <a:xfrm>
              <a:off x="6886468" y="3637206"/>
              <a:ext cx="15291" cy="75483"/>
            </a:xfrm>
            <a:custGeom>
              <a:avLst/>
              <a:gdLst/>
              <a:ahLst/>
              <a:cxnLst/>
              <a:rect l="l" t="t" r="r" b="b"/>
              <a:pathLst>
                <a:path w="583" h="2878" extrusionOk="0">
                  <a:moveTo>
                    <a:pt x="82" y="1"/>
                  </a:moveTo>
                  <a:cubicBezTo>
                    <a:pt x="29" y="68"/>
                    <a:pt x="5" y="145"/>
                    <a:pt x="5" y="227"/>
                  </a:cubicBezTo>
                  <a:lnTo>
                    <a:pt x="5" y="1935"/>
                  </a:lnTo>
                  <a:cubicBezTo>
                    <a:pt x="0" y="2046"/>
                    <a:pt x="34" y="2161"/>
                    <a:pt x="101" y="2252"/>
                  </a:cubicBezTo>
                  <a:lnTo>
                    <a:pt x="294" y="2541"/>
                  </a:lnTo>
                  <a:cubicBezTo>
                    <a:pt x="356" y="2633"/>
                    <a:pt x="390" y="2748"/>
                    <a:pt x="390" y="2859"/>
                  </a:cubicBezTo>
                  <a:lnTo>
                    <a:pt x="390" y="2878"/>
                  </a:lnTo>
                  <a:lnTo>
                    <a:pt x="583" y="2878"/>
                  </a:lnTo>
                  <a:lnTo>
                    <a:pt x="583" y="568"/>
                  </a:lnTo>
                  <a:cubicBezTo>
                    <a:pt x="583" y="448"/>
                    <a:pt x="525" y="333"/>
                    <a:pt x="429" y="260"/>
                  </a:cubicBezTo>
                  <a:lnTo>
                    <a:pt x="82" y="1"/>
                  </a:ln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2" name="Google Shape;15722;p138"/>
            <p:cNvSpPr/>
            <p:nvPr/>
          </p:nvSpPr>
          <p:spPr>
            <a:xfrm>
              <a:off x="6932025" y="3637206"/>
              <a:ext cx="15159" cy="75483"/>
            </a:xfrm>
            <a:custGeom>
              <a:avLst/>
              <a:gdLst/>
              <a:ahLst/>
              <a:cxnLst/>
              <a:rect l="l" t="t" r="r" b="b"/>
              <a:pathLst>
                <a:path w="578" h="2878" extrusionOk="0">
                  <a:moveTo>
                    <a:pt x="501" y="1"/>
                  </a:moveTo>
                  <a:lnTo>
                    <a:pt x="154" y="260"/>
                  </a:lnTo>
                  <a:cubicBezTo>
                    <a:pt x="58" y="333"/>
                    <a:pt x="0" y="443"/>
                    <a:pt x="0" y="568"/>
                  </a:cubicBezTo>
                  <a:lnTo>
                    <a:pt x="0" y="2878"/>
                  </a:lnTo>
                  <a:lnTo>
                    <a:pt x="193" y="2878"/>
                  </a:lnTo>
                  <a:lnTo>
                    <a:pt x="193" y="2859"/>
                  </a:lnTo>
                  <a:cubicBezTo>
                    <a:pt x="193" y="2748"/>
                    <a:pt x="227" y="2633"/>
                    <a:pt x="289" y="2541"/>
                  </a:cubicBezTo>
                  <a:lnTo>
                    <a:pt x="482" y="2252"/>
                  </a:lnTo>
                  <a:cubicBezTo>
                    <a:pt x="544" y="2156"/>
                    <a:pt x="578" y="2046"/>
                    <a:pt x="578" y="1930"/>
                  </a:cubicBezTo>
                  <a:lnTo>
                    <a:pt x="578" y="227"/>
                  </a:lnTo>
                  <a:cubicBezTo>
                    <a:pt x="578" y="145"/>
                    <a:pt x="549" y="63"/>
                    <a:pt x="501" y="1"/>
                  </a:cubicBez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3" name="Google Shape;15723;p138"/>
            <p:cNvSpPr/>
            <p:nvPr/>
          </p:nvSpPr>
          <p:spPr>
            <a:xfrm>
              <a:off x="6896697" y="3707627"/>
              <a:ext cx="40390" cy="15159"/>
            </a:xfrm>
            <a:custGeom>
              <a:avLst/>
              <a:gdLst/>
              <a:ahLst/>
              <a:cxnLst/>
              <a:rect l="l" t="t" r="r" b="b"/>
              <a:pathLst>
                <a:path w="1540" h="578" extrusionOk="0">
                  <a:moveTo>
                    <a:pt x="0" y="0"/>
                  </a:moveTo>
                  <a:lnTo>
                    <a:pt x="0" y="578"/>
                  </a:lnTo>
                  <a:lnTo>
                    <a:pt x="1540" y="578"/>
                  </a:lnTo>
                  <a:lnTo>
                    <a:pt x="1540" y="0"/>
                  </a:ln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4" name="Google Shape;15724;p138"/>
            <p:cNvSpPr/>
            <p:nvPr/>
          </p:nvSpPr>
          <p:spPr>
            <a:xfrm>
              <a:off x="6914348" y="3636944"/>
              <a:ext cx="5088" cy="70709"/>
            </a:xfrm>
            <a:custGeom>
              <a:avLst/>
              <a:gdLst/>
              <a:ahLst/>
              <a:cxnLst/>
              <a:rect l="l" t="t" r="r" b="b"/>
              <a:pathLst>
                <a:path w="194" h="2696" extrusionOk="0">
                  <a:moveTo>
                    <a:pt x="1" y="1"/>
                  </a:moveTo>
                  <a:lnTo>
                    <a:pt x="1" y="2695"/>
                  </a:lnTo>
                  <a:lnTo>
                    <a:pt x="193" y="2695"/>
                  </a:lnTo>
                  <a:lnTo>
                    <a:pt x="193" y="1"/>
                  </a:ln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5" name="Google Shape;15725;p138"/>
            <p:cNvSpPr/>
            <p:nvPr/>
          </p:nvSpPr>
          <p:spPr>
            <a:xfrm>
              <a:off x="6906794" y="3611713"/>
              <a:ext cx="20195" cy="25257"/>
            </a:xfrm>
            <a:custGeom>
              <a:avLst/>
              <a:gdLst/>
              <a:ahLst/>
              <a:cxnLst/>
              <a:rect l="l" t="t" r="r" b="b"/>
              <a:pathLst>
                <a:path w="770" h="963" extrusionOk="0">
                  <a:moveTo>
                    <a:pt x="0" y="1"/>
                  </a:moveTo>
                  <a:lnTo>
                    <a:pt x="0" y="578"/>
                  </a:lnTo>
                  <a:cubicBezTo>
                    <a:pt x="0" y="790"/>
                    <a:pt x="173" y="963"/>
                    <a:pt x="385" y="963"/>
                  </a:cubicBezTo>
                  <a:cubicBezTo>
                    <a:pt x="597" y="963"/>
                    <a:pt x="770" y="790"/>
                    <a:pt x="770" y="578"/>
                  </a:cubicBezTo>
                  <a:lnTo>
                    <a:pt x="770"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6" name="Google Shape;15726;p138"/>
            <p:cNvSpPr/>
            <p:nvPr/>
          </p:nvSpPr>
          <p:spPr>
            <a:xfrm>
              <a:off x="6896697" y="3571191"/>
              <a:ext cx="40390" cy="45610"/>
            </a:xfrm>
            <a:custGeom>
              <a:avLst/>
              <a:gdLst/>
              <a:ahLst/>
              <a:cxnLst/>
              <a:rect l="l" t="t" r="r" b="b"/>
              <a:pathLst>
                <a:path w="1540" h="1739" extrusionOk="0">
                  <a:moveTo>
                    <a:pt x="578" y="1"/>
                  </a:moveTo>
                  <a:cubicBezTo>
                    <a:pt x="255" y="1"/>
                    <a:pt x="0" y="261"/>
                    <a:pt x="0" y="578"/>
                  </a:cubicBezTo>
                  <a:lnTo>
                    <a:pt x="0" y="963"/>
                  </a:lnTo>
                  <a:cubicBezTo>
                    <a:pt x="0" y="1392"/>
                    <a:pt x="342" y="1738"/>
                    <a:pt x="770" y="1738"/>
                  </a:cubicBezTo>
                  <a:cubicBezTo>
                    <a:pt x="1193" y="1733"/>
                    <a:pt x="1540" y="1392"/>
                    <a:pt x="1540" y="963"/>
                  </a:cubicBezTo>
                  <a:lnTo>
                    <a:pt x="1540" y="578"/>
                  </a:lnTo>
                  <a:cubicBezTo>
                    <a:pt x="1540" y="261"/>
                    <a:pt x="1280" y="1"/>
                    <a:pt x="962"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7" name="Google Shape;15727;p138"/>
            <p:cNvSpPr/>
            <p:nvPr/>
          </p:nvSpPr>
          <p:spPr>
            <a:xfrm>
              <a:off x="6896697" y="3571191"/>
              <a:ext cx="27775" cy="45583"/>
            </a:xfrm>
            <a:custGeom>
              <a:avLst/>
              <a:gdLst/>
              <a:ahLst/>
              <a:cxnLst/>
              <a:rect l="l" t="t" r="r" b="b"/>
              <a:pathLst>
                <a:path w="1059" h="1738" extrusionOk="0">
                  <a:moveTo>
                    <a:pt x="578" y="1"/>
                  </a:moveTo>
                  <a:cubicBezTo>
                    <a:pt x="260" y="1"/>
                    <a:pt x="0" y="261"/>
                    <a:pt x="0" y="578"/>
                  </a:cubicBezTo>
                  <a:lnTo>
                    <a:pt x="0" y="963"/>
                  </a:lnTo>
                  <a:cubicBezTo>
                    <a:pt x="0" y="1407"/>
                    <a:pt x="363" y="1738"/>
                    <a:pt x="769" y="1738"/>
                  </a:cubicBezTo>
                  <a:cubicBezTo>
                    <a:pt x="865" y="1738"/>
                    <a:pt x="963" y="1720"/>
                    <a:pt x="1059" y="1680"/>
                  </a:cubicBezTo>
                  <a:cubicBezTo>
                    <a:pt x="770" y="1560"/>
                    <a:pt x="578" y="1281"/>
                    <a:pt x="578" y="963"/>
                  </a:cubicBezTo>
                  <a:lnTo>
                    <a:pt x="578" y="578"/>
                  </a:lnTo>
                  <a:cubicBezTo>
                    <a:pt x="578" y="299"/>
                    <a:pt x="780" y="59"/>
                    <a:pt x="1059" y="11"/>
                  </a:cubicBezTo>
                  <a:cubicBezTo>
                    <a:pt x="1025" y="6"/>
                    <a:pt x="996" y="1"/>
                    <a:pt x="962"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8" name="Google Shape;15728;p138"/>
            <p:cNvSpPr/>
            <p:nvPr/>
          </p:nvSpPr>
          <p:spPr>
            <a:xfrm>
              <a:off x="6896697" y="3571191"/>
              <a:ext cx="40390" cy="20221"/>
            </a:xfrm>
            <a:custGeom>
              <a:avLst/>
              <a:gdLst/>
              <a:ahLst/>
              <a:cxnLst/>
              <a:rect l="l" t="t" r="r" b="b"/>
              <a:pathLst>
                <a:path w="1540" h="771" extrusionOk="0">
                  <a:moveTo>
                    <a:pt x="578" y="1"/>
                  </a:moveTo>
                  <a:cubicBezTo>
                    <a:pt x="260" y="1"/>
                    <a:pt x="0" y="261"/>
                    <a:pt x="0" y="578"/>
                  </a:cubicBezTo>
                  <a:cubicBezTo>
                    <a:pt x="0" y="578"/>
                    <a:pt x="578" y="771"/>
                    <a:pt x="1540" y="771"/>
                  </a:cubicBezTo>
                  <a:lnTo>
                    <a:pt x="1540" y="578"/>
                  </a:lnTo>
                  <a:cubicBezTo>
                    <a:pt x="1540" y="261"/>
                    <a:pt x="1280" y="1"/>
                    <a:pt x="962"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9" name="Google Shape;15729;p138"/>
            <p:cNvSpPr/>
            <p:nvPr/>
          </p:nvSpPr>
          <p:spPr>
            <a:xfrm>
              <a:off x="6896697" y="3571191"/>
              <a:ext cx="27775" cy="18464"/>
            </a:xfrm>
            <a:custGeom>
              <a:avLst/>
              <a:gdLst/>
              <a:ahLst/>
              <a:cxnLst/>
              <a:rect l="l" t="t" r="r" b="b"/>
              <a:pathLst>
                <a:path w="1059" h="704" extrusionOk="0">
                  <a:moveTo>
                    <a:pt x="578" y="1"/>
                  </a:moveTo>
                  <a:cubicBezTo>
                    <a:pt x="260" y="1"/>
                    <a:pt x="0" y="261"/>
                    <a:pt x="0" y="578"/>
                  </a:cubicBezTo>
                  <a:cubicBezTo>
                    <a:pt x="188" y="636"/>
                    <a:pt x="380" y="679"/>
                    <a:pt x="578" y="703"/>
                  </a:cubicBezTo>
                  <a:lnTo>
                    <a:pt x="578" y="578"/>
                  </a:lnTo>
                  <a:cubicBezTo>
                    <a:pt x="578" y="299"/>
                    <a:pt x="780" y="59"/>
                    <a:pt x="1059" y="11"/>
                  </a:cubicBezTo>
                  <a:cubicBezTo>
                    <a:pt x="1025" y="6"/>
                    <a:pt x="996" y="1"/>
                    <a:pt x="962" y="1"/>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0" name="Google Shape;15730;p138"/>
            <p:cNvSpPr/>
            <p:nvPr/>
          </p:nvSpPr>
          <p:spPr>
            <a:xfrm>
              <a:off x="6724933" y="3611713"/>
              <a:ext cx="60586" cy="111073"/>
            </a:xfrm>
            <a:custGeom>
              <a:avLst/>
              <a:gdLst/>
              <a:ahLst/>
              <a:cxnLst/>
              <a:rect l="l" t="t" r="r" b="b"/>
              <a:pathLst>
                <a:path w="2310" h="4235" extrusionOk="0">
                  <a:moveTo>
                    <a:pt x="770" y="1"/>
                  </a:moveTo>
                  <a:lnTo>
                    <a:pt x="770" y="458"/>
                  </a:lnTo>
                  <a:cubicBezTo>
                    <a:pt x="770" y="530"/>
                    <a:pt x="732" y="597"/>
                    <a:pt x="664" y="631"/>
                  </a:cubicBezTo>
                  <a:lnTo>
                    <a:pt x="212" y="857"/>
                  </a:lnTo>
                  <a:cubicBezTo>
                    <a:pt x="82" y="920"/>
                    <a:pt x="0" y="1054"/>
                    <a:pt x="0" y="1199"/>
                  </a:cubicBezTo>
                  <a:lnTo>
                    <a:pt x="0" y="2907"/>
                  </a:lnTo>
                  <a:cubicBezTo>
                    <a:pt x="0" y="3018"/>
                    <a:pt x="34" y="3128"/>
                    <a:pt x="97" y="3224"/>
                  </a:cubicBezTo>
                  <a:lnTo>
                    <a:pt x="289" y="3513"/>
                  </a:lnTo>
                  <a:cubicBezTo>
                    <a:pt x="352" y="3605"/>
                    <a:pt x="385" y="3720"/>
                    <a:pt x="385" y="3831"/>
                  </a:cubicBezTo>
                  <a:lnTo>
                    <a:pt x="385" y="4235"/>
                  </a:lnTo>
                  <a:lnTo>
                    <a:pt x="1925" y="4235"/>
                  </a:lnTo>
                  <a:lnTo>
                    <a:pt x="1925" y="3831"/>
                  </a:lnTo>
                  <a:cubicBezTo>
                    <a:pt x="1925" y="3720"/>
                    <a:pt x="1959" y="3605"/>
                    <a:pt x="2021" y="3513"/>
                  </a:cubicBezTo>
                  <a:lnTo>
                    <a:pt x="2214" y="3224"/>
                  </a:lnTo>
                  <a:cubicBezTo>
                    <a:pt x="2276" y="3128"/>
                    <a:pt x="2310" y="3018"/>
                    <a:pt x="2310" y="2907"/>
                  </a:cubicBezTo>
                  <a:lnTo>
                    <a:pt x="2310" y="1199"/>
                  </a:lnTo>
                  <a:cubicBezTo>
                    <a:pt x="2310" y="1054"/>
                    <a:pt x="2228" y="920"/>
                    <a:pt x="2098" y="857"/>
                  </a:cubicBezTo>
                  <a:lnTo>
                    <a:pt x="1646" y="631"/>
                  </a:lnTo>
                  <a:cubicBezTo>
                    <a:pt x="1583" y="597"/>
                    <a:pt x="1540" y="530"/>
                    <a:pt x="1540" y="458"/>
                  </a:cubicBezTo>
                  <a:lnTo>
                    <a:pt x="1540" y="1"/>
                  </a:lnTo>
                  <a:close/>
                </a:path>
              </a:pathLst>
            </a:custGeom>
            <a:solidFill>
              <a:srgbClr val="DD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1" name="Google Shape;15731;p138"/>
            <p:cNvSpPr/>
            <p:nvPr/>
          </p:nvSpPr>
          <p:spPr>
            <a:xfrm>
              <a:off x="6724933" y="3637206"/>
              <a:ext cx="15159" cy="75483"/>
            </a:xfrm>
            <a:custGeom>
              <a:avLst/>
              <a:gdLst/>
              <a:ahLst/>
              <a:cxnLst/>
              <a:rect l="l" t="t" r="r" b="b"/>
              <a:pathLst>
                <a:path w="578" h="2878" extrusionOk="0">
                  <a:moveTo>
                    <a:pt x="77" y="1"/>
                  </a:moveTo>
                  <a:cubicBezTo>
                    <a:pt x="29" y="63"/>
                    <a:pt x="0" y="145"/>
                    <a:pt x="0" y="227"/>
                  </a:cubicBezTo>
                  <a:lnTo>
                    <a:pt x="0" y="1930"/>
                  </a:lnTo>
                  <a:cubicBezTo>
                    <a:pt x="0" y="2046"/>
                    <a:pt x="34" y="2156"/>
                    <a:pt x="97" y="2252"/>
                  </a:cubicBezTo>
                  <a:lnTo>
                    <a:pt x="289" y="2541"/>
                  </a:lnTo>
                  <a:cubicBezTo>
                    <a:pt x="352" y="2633"/>
                    <a:pt x="385" y="2748"/>
                    <a:pt x="385" y="2859"/>
                  </a:cubicBezTo>
                  <a:lnTo>
                    <a:pt x="385" y="2878"/>
                  </a:lnTo>
                  <a:lnTo>
                    <a:pt x="578" y="2878"/>
                  </a:lnTo>
                  <a:lnTo>
                    <a:pt x="578" y="568"/>
                  </a:lnTo>
                  <a:cubicBezTo>
                    <a:pt x="578" y="443"/>
                    <a:pt x="520" y="333"/>
                    <a:pt x="424" y="260"/>
                  </a:cubicBezTo>
                  <a:lnTo>
                    <a:pt x="77" y="1"/>
                  </a:ln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2" name="Google Shape;15732;p138"/>
            <p:cNvSpPr/>
            <p:nvPr/>
          </p:nvSpPr>
          <p:spPr>
            <a:xfrm>
              <a:off x="6770359" y="3637206"/>
              <a:ext cx="15159" cy="75483"/>
            </a:xfrm>
            <a:custGeom>
              <a:avLst/>
              <a:gdLst/>
              <a:ahLst/>
              <a:cxnLst/>
              <a:rect l="l" t="t" r="r" b="b"/>
              <a:pathLst>
                <a:path w="578" h="2878" extrusionOk="0">
                  <a:moveTo>
                    <a:pt x="501" y="1"/>
                  </a:moveTo>
                  <a:lnTo>
                    <a:pt x="155" y="260"/>
                  </a:lnTo>
                  <a:cubicBezTo>
                    <a:pt x="58" y="333"/>
                    <a:pt x="1" y="443"/>
                    <a:pt x="1" y="568"/>
                  </a:cubicBezTo>
                  <a:lnTo>
                    <a:pt x="1" y="2878"/>
                  </a:lnTo>
                  <a:lnTo>
                    <a:pt x="193" y="2878"/>
                  </a:lnTo>
                  <a:lnTo>
                    <a:pt x="193" y="2859"/>
                  </a:lnTo>
                  <a:cubicBezTo>
                    <a:pt x="193" y="2748"/>
                    <a:pt x="227" y="2633"/>
                    <a:pt x="294" y="2541"/>
                  </a:cubicBezTo>
                  <a:lnTo>
                    <a:pt x="482" y="2252"/>
                  </a:lnTo>
                  <a:cubicBezTo>
                    <a:pt x="544" y="2156"/>
                    <a:pt x="578" y="2046"/>
                    <a:pt x="578" y="1930"/>
                  </a:cubicBezTo>
                  <a:lnTo>
                    <a:pt x="578" y="227"/>
                  </a:lnTo>
                  <a:cubicBezTo>
                    <a:pt x="578" y="145"/>
                    <a:pt x="549" y="63"/>
                    <a:pt x="501" y="1"/>
                  </a:cubicBez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3" name="Google Shape;15733;p138"/>
            <p:cNvSpPr/>
            <p:nvPr/>
          </p:nvSpPr>
          <p:spPr>
            <a:xfrm>
              <a:off x="6735031" y="3707627"/>
              <a:ext cx="40417" cy="15159"/>
            </a:xfrm>
            <a:custGeom>
              <a:avLst/>
              <a:gdLst/>
              <a:ahLst/>
              <a:cxnLst/>
              <a:rect l="l" t="t" r="r" b="b"/>
              <a:pathLst>
                <a:path w="1541" h="578" extrusionOk="0">
                  <a:moveTo>
                    <a:pt x="0" y="0"/>
                  </a:moveTo>
                  <a:lnTo>
                    <a:pt x="0" y="578"/>
                  </a:lnTo>
                  <a:lnTo>
                    <a:pt x="1540" y="578"/>
                  </a:lnTo>
                  <a:lnTo>
                    <a:pt x="1540" y="0"/>
                  </a:ln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4" name="Google Shape;15734;p138"/>
            <p:cNvSpPr/>
            <p:nvPr/>
          </p:nvSpPr>
          <p:spPr>
            <a:xfrm>
              <a:off x="6752682" y="3636944"/>
              <a:ext cx="5088" cy="70709"/>
            </a:xfrm>
            <a:custGeom>
              <a:avLst/>
              <a:gdLst/>
              <a:ahLst/>
              <a:cxnLst/>
              <a:rect l="l" t="t" r="r" b="b"/>
              <a:pathLst>
                <a:path w="194" h="2696" extrusionOk="0">
                  <a:moveTo>
                    <a:pt x="1" y="1"/>
                  </a:moveTo>
                  <a:lnTo>
                    <a:pt x="1" y="2695"/>
                  </a:lnTo>
                  <a:lnTo>
                    <a:pt x="193" y="2695"/>
                  </a:lnTo>
                  <a:lnTo>
                    <a:pt x="193" y="1"/>
                  </a:ln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5" name="Google Shape;15735;p138"/>
            <p:cNvSpPr/>
            <p:nvPr/>
          </p:nvSpPr>
          <p:spPr>
            <a:xfrm>
              <a:off x="6745128" y="3611713"/>
              <a:ext cx="20221" cy="25257"/>
            </a:xfrm>
            <a:custGeom>
              <a:avLst/>
              <a:gdLst/>
              <a:ahLst/>
              <a:cxnLst/>
              <a:rect l="l" t="t" r="r" b="b"/>
              <a:pathLst>
                <a:path w="771" h="963" extrusionOk="0">
                  <a:moveTo>
                    <a:pt x="0" y="1"/>
                  </a:moveTo>
                  <a:lnTo>
                    <a:pt x="0" y="578"/>
                  </a:lnTo>
                  <a:cubicBezTo>
                    <a:pt x="0" y="790"/>
                    <a:pt x="173" y="958"/>
                    <a:pt x="385" y="963"/>
                  </a:cubicBezTo>
                  <a:cubicBezTo>
                    <a:pt x="597" y="963"/>
                    <a:pt x="770" y="790"/>
                    <a:pt x="770" y="578"/>
                  </a:cubicBezTo>
                  <a:lnTo>
                    <a:pt x="770"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6" name="Google Shape;15736;p138"/>
            <p:cNvSpPr/>
            <p:nvPr/>
          </p:nvSpPr>
          <p:spPr>
            <a:xfrm>
              <a:off x="6735031" y="3571191"/>
              <a:ext cx="40417" cy="45610"/>
            </a:xfrm>
            <a:custGeom>
              <a:avLst/>
              <a:gdLst/>
              <a:ahLst/>
              <a:cxnLst/>
              <a:rect l="l" t="t" r="r" b="b"/>
              <a:pathLst>
                <a:path w="1541" h="1739" extrusionOk="0">
                  <a:moveTo>
                    <a:pt x="578" y="1"/>
                  </a:moveTo>
                  <a:cubicBezTo>
                    <a:pt x="260" y="1"/>
                    <a:pt x="0" y="261"/>
                    <a:pt x="0" y="578"/>
                  </a:cubicBezTo>
                  <a:lnTo>
                    <a:pt x="0" y="963"/>
                  </a:lnTo>
                  <a:cubicBezTo>
                    <a:pt x="0" y="1392"/>
                    <a:pt x="347" y="1733"/>
                    <a:pt x="770" y="1738"/>
                  </a:cubicBezTo>
                  <a:cubicBezTo>
                    <a:pt x="1198" y="1733"/>
                    <a:pt x="1540" y="1392"/>
                    <a:pt x="1540" y="963"/>
                  </a:cubicBezTo>
                  <a:lnTo>
                    <a:pt x="1540" y="578"/>
                  </a:lnTo>
                  <a:cubicBezTo>
                    <a:pt x="1540" y="261"/>
                    <a:pt x="1280" y="1"/>
                    <a:pt x="963"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7" name="Google Shape;15737;p138"/>
            <p:cNvSpPr/>
            <p:nvPr/>
          </p:nvSpPr>
          <p:spPr>
            <a:xfrm>
              <a:off x="6735031" y="3571191"/>
              <a:ext cx="27775" cy="45583"/>
            </a:xfrm>
            <a:custGeom>
              <a:avLst/>
              <a:gdLst/>
              <a:ahLst/>
              <a:cxnLst/>
              <a:rect l="l" t="t" r="r" b="b"/>
              <a:pathLst>
                <a:path w="1059" h="1738" extrusionOk="0">
                  <a:moveTo>
                    <a:pt x="578" y="1"/>
                  </a:moveTo>
                  <a:cubicBezTo>
                    <a:pt x="260" y="1"/>
                    <a:pt x="0" y="261"/>
                    <a:pt x="0" y="578"/>
                  </a:cubicBezTo>
                  <a:lnTo>
                    <a:pt x="0" y="963"/>
                  </a:lnTo>
                  <a:cubicBezTo>
                    <a:pt x="0" y="1407"/>
                    <a:pt x="363" y="1738"/>
                    <a:pt x="769" y="1738"/>
                  </a:cubicBezTo>
                  <a:cubicBezTo>
                    <a:pt x="865" y="1738"/>
                    <a:pt x="963" y="1720"/>
                    <a:pt x="1059" y="1680"/>
                  </a:cubicBezTo>
                  <a:cubicBezTo>
                    <a:pt x="770" y="1560"/>
                    <a:pt x="578" y="1281"/>
                    <a:pt x="578" y="963"/>
                  </a:cubicBezTo>
                  <a:lnTo>
                    <a:pt x="578" y="578"/>
                  </a:lnTo>
                  <a:cubicBezTo>
                    <a:pt x="578" y="299"/>
                    <a:pt x="785" y="59"/>
                    <a:pt x="1059" y="11"/>
                  </a:cubicBezTo>
                  <a:cubicBezTo>
                    <a:pt x="1030" y="6"/>
                    <a:pt x="996" y="1"/>
                    <a:pt x="963"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8" name="Google Shape;15738;p138"/>
            <p:cNvSpPr/>
            <p:nvPr/>
          </p:nvSpPr>
          <p:spPr>
            <a:xfrm>
              <a:off x="6735031" y="3571191"/>
              <a:ext cx="40417" cy="20221"/>
            </a:xfrm>
            <a:custGeom>
              <a:avLst/>
              <a:gdLst/>
              <a:ahLst/>
              <a:cxnLst/>
              <a:rect l="l" t="t" r="r" b="b"/>
              <a:pathLst>
                <a:path w="1541" h="771" extrusionOk="0">
                  <a:moveTo>
                    <a:pt x="578" y="1"/>
                  </a:moveTo>
                  <a:cubicBezTo>
                    <a:pt x="260" y="1"/>
                    <a:pt x="0" y="261"/>
                    <a:pt x="0" y="578"/>
                  </a:cubicBezTo>
                  <a:cubicBezTo>
                    <a:pt x="0" y="578"/>
                    <a:pt x="578" y="771"/>
                    <a:pt x="1540" y="771"/>
                  </a:cubicBezTo>
                  <a:lnTo>
                    <a:pt x="1540" y="578"/>
                  </a:lnTo>
                  <a:cubicBezTo>
                    <a:pt x="1540" y="261"/>
                    <a:pt x="1285" y="1"/>
                    <a:pt x="963"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9" name="Google Shape;15739;p138"/>
            <p:cNvSpPr/>
            <p:nvPr/>
          </p:nvSpPr>
          <p:spPr>
            <a:xfrm>
              <a:off x="6735031" y="3571191"/>
              <a:ext cx="27775" cy="18464"/>
            </a:xfrm>
            <a:custGeom>
              <a:avLst/>
              <a:gdLst/>
              <a:ahLst/>
              <a:cxnLst/>
              <a:rect l="l" t="t" r="r" b="b"/>
              <a:pathLst>
                <a:path w="1059" h="704" extrusionOk="0">
                  <a:moveTo>
                    <a:pt x="578" y="1"/>
                  </a:moveTo>
                  <a:cubicBezTo>
                    <a:pt x="260" y="1"/>
                    <a:pt x="0" y="261"/>
                    <a:pt x="0" y="578"/>
                  </a:cubicBezTo>
                  <a:cubicBezTo>
                    <a:pt x="193" y="636"/>
                    <a:pt x="385" y="679"/>
                    <a:pt x="578" y="703"/>
                  </a:cubicBezTo>
                  <a:lnTo>
                    <a:pt x="578" y="578"/>
                  </a:lnTo>
                  <a:cubicBezTo>
                    <a:pt x="578" y="299"/>
                    <a:pt x="785" y="59"/>
                    <a:pt x="1059" y="11"/>
                  </a:cubicBezTo>
                  <a:cubicBezTo>
                    <a:pt x="1030" y="6"/>
                    <a:pt x="996" y="1"/>
                    <a:pt x="963" y="1"/>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0" name="Google Shape;15740;p138"/>
            <p:cNvSpPr/>
            <p:nvPr/>
          </p:nvSpPr>
          <p:spPr>
            <a:xfrm>
              <a:off x="6720133" y="3566523"/>
              <a:ext cx="70185" cy="161011"/>
            </a:xfrm>
            <a:custGeom>
              <a:avLst/>
              <a:gdLst/>
              <a:ahLst/>
              <a:cxnLst/>
              <a:rect l="l" t="t" r="r" b="b"/>
              <a:pathLst>
                <a:path w="2676" h="6139" extrusionOk="0">
                  <a:moveTo>
                    <a:pt x="1531" y="357"/>
                  </a:moveTo>
                  <a:cubicBezTo>
                    <a:pt x="1752" y="357"/>
                    <a:pt x="1930" y="535"/>
                    <a:pt x="1930" y="756"/>
                  </a:cubicBezTo>
                  <a:lnTo>
                    <a:pt x="1930" y="1141"/>
                  </a:lnTo>
                  <a:cubicBezTo>
                    <a:pt x="1930" y="1469"/>
                    <a:pt x="1665" y="1728"/>
                    <a:pt x="1338" y="1733"/>
                  </a:cubicBezTo>
                  <a:cubicBezTo>
                    <a:pt x="1016" y="1728"/>
                    <a:pt x="751" y="1469"/>
                    <a:pt x="751" y="1141"/>
                  </a:cubicBezTo>
                  <a:lnTo>
                    <a:pt x="751" y="756"/>
                  </a:lnTo>
                  <a:cubicBezTo>
                    <a:pt x="751" y="535"/>
                    <a:pt x="929" y="357"/>
                    <a:pt x="1146" y="357"/>
                  </a:cubicBezTo>
                  <a:close/>
                  <a:moveTo>
                    <a:pt x="1545" y="2094"/>
                  </a:moveTo>
                  <a:lnTo>
                    <a:pt x="1545" y="2176"/>
                  </a:lnTo>
                  <a:cubicBezTo>
                    <a:pt x="1545" y="2243"/>
                    <a:pt x="1564" y="2306"/>
                    <a:pt x="1593" y="2364"/>
                  </a:cubicBezTo>
                  <a:lnTo>
                    <a:pt x="1348" y="2609"/>
                  </a:lnTo>
                  <a:cubicBezTo>
                    <a:pt x="1345" y="2615"/>
                    <a:pt x="1342" y="2617"/>
                    <a:pt x="1338" y="2617"/>
                  </a:cubicBezTo>
                  <a:cubicBezTo>
                    <a:pt x="1336" y="2617"/>
                    <a:pt x="1333" y="2616"/>
                    <a:pt x="1329" y="2614"/>
                  </a:cubicBezTo>
                  <a:lnTo>
                    <a:pt x="1333" y="2609"/>
                  </a:lnTo>
                  <a:lnTo>
                    <a:pt x="1083" y="2364"/>
                  </a:lnTo>
                  <a:cubicBezTo>
                    <a:pt x="1117" y="2306"/>
                    <a:pt x="1136" y="2243"/>
                    <a:pt x="1136" y="2176"/>
                  </a:cubicBezTo>
                  <a:lnTo>
                    <a:pt x="1136" y="2094"/>
                  </a:lnTo>
                  <a:close/>
                  <a:moveTo>
                    <a:pt x="1146" y="1"/>
                  </a:moveTo>
                  <a:cubicBezTo>
                    <a:pt x="727" y="1"/>
                    <a:pt x="390" y="338"/>
                    <a:pt x="390" y="756"/>
                  </a:cubicBezTo>
                  <a:lnTo>
                    <a:pt x="390" y="1141"/>
                  </a:lnTo>
                  <a:cubicBezTo>
                    <a:pt x="390" y="1444"/>
                    <a:pt x="530" y="1724"/>
                    <a:pt x="775" y="1906"/>
                  </a:cubicBezTo>
                  <a:lnTo>
                    <a:pt x="775" y="2176"/>
                  </a:lnTo>
                  <a:cubicBezTo>
                    <a:pt x="775" y="2181"/>
                    <a:pt x="770" y="2185"/>
                    <a:pt x="766" y="2190"/>
                  </a:cubicBezTo>
                  <a:lnTo>
                    <a:pt x="318" y="2416"/>
                  </a:lnTo>
                  <a:cubicBezTo>
                    <a:pt x="126" y="2508"/>
                    <a:pt x="1" y="2705"/>
                    <a:pt x="5" y="2922"/>
                  </a:cubicBezTo>
                  <a:lnTo>
                    <a:pt x="5" y="4625"/>
                  </a:lnTo>
                  <a:cubicBezTo>
                    <a:pt x="5" y="4774"/>
                    <a:pt x="49" y="4923"/>
                    <a:pt x="130" y="5048"/>
                  </a:cubicBezTo>
                  <a:lnTo>
                    <a:pt x="323" y="5332"/>
                  </a:lnTo>
                  <a:cubicBezTo>
                    <a:pt x="366" y="5400"/>
                    <a:pt x="390" y="5477"/>
                    <a:pt x="390" y="5554"/>
                  </a:cubicBezTo>
                  <a:lnTo>
                    <a:pt x="390" y="5958"/>
                  </a:lnTo>
                  <a:cubicBezTo>
                    <a:pt x="390" y="6078"/>
                    <a:pt x="480" y="6138"/>
                    <a:pt x="571" y="6138"/>
                  </a:cubicBezTo>
                  <a:cubicBezTo>
                    <a:pt x="661" y="6138"/>
                    <a:pt x="751" y="6078"/>
                    <a:pt x="751" y="5958"/>
                  </a:cubicBezTo>
                  <a:lnTo>
                    <a:pt x="751" y="5554"/>
                  </a:lnTo>
                  <a:cubicBezTo>
                    <a:pt x="751" y="5405"/>
                    <a:pt x="708" y="5255"/>
                    <a:pt x="621" y="5135"/>
                  </a:cubicBezTo>
                  <a:lnTo>
                    <a:pt x="434" y="4846"/>
                  </a:lnTo>
                  <a:cubicBezTo>
                    <a:pt x="385" y="4779"/>
                    <a:pt x="366" y="4702"/>
                    <a:pt x="366" y="4625"/>
                  </a:cubicBezTo>
                  <a:lnTo>
                    <a:pt x="366" y="2922"/>
                  </a:lnTo>
                  <a:cubicBezTo>
                    <a:pt x="366" y="2845"/>
                    <a:pt x="409" y="2773"/>
                    <a:pt x="477" y="2739"/>
                  </a:cubicBezTo>
                  <a:lnTo>
                    <a:pt x="790" y="2585"/>
                  </a:lnTo>
                  <a:lnTo>
                    <a:pt x="1078" y="2869"/>
                  </a:lnTo>
                  <a:cubicBezTo>
                    <a:pt x="1151" y="2941"/>
                    <a:pt x="1246" y="2977"/>
                    <a:pt x="1341" y="2977"/>
                  </a:cubicBezTo>
                  <a:cubicBezTo>
                    <a:pt x="1436" y="2977"/>
                    <a:pt x="1531" y="2941"/>
                    <a:pt x="1603" y="2869"/>
                  </a:cubicBezTo>
                  <a:lnTo>
                    <a:pt x="1887" y="2585"/>
                  </a:lnTo>
                  <a:lnTo>
                    <a:pt x="2199" y="2739"/>
                  </a:lnTo>
                  <a:cubicBezTo>
                    <a:pt x="2272" y="2773"/>
                    <a:pt x="2315" y="2845"/>
                    <a:pt x="2315" y="2922"/>
                  </a:cubicBezTo>
                  <a:lnTo>
                    <a:pt x="2315" y="4625"/>
                  </a:lnTo>
                  <a:cubicBezTo>
                    <a:pt x="2315" y="4702"/>
                    <a:pt x="2291" y="4779"/>
                    <a:pt x="2248" y="4846"/>
                  </a:cubicBezTo>
                  <a:lnTo>
                    <a:pt x="2055" y="5135"/>
                  </a:lnTo>
                  <a:cubicBezTo>
                    <a:pt x="1973" y="5255"/>
                    <a:pt x="1930" y="5405"/>
                    <a:pt x="1930" y="5554"/>
                  </a:cubicBezTo>
                  <a:lnTo>
                    <a:pt x="1930" y="5958"/>
                  </a:lnTo>
                  <a:cubicBezTo>
                    <a:pt x="1930" y="6078"/>
                    <a:pt x="2020" y="6138"/>
                    <a:pt x="2110" y="6138"/>
                  </a:cubicBezTo>
                  <a:cubicBezTo>
                    <a:pt x="2201" y="6138"/>
                    <a:pt x="2291" y="6078"/>
                    <a:pt x="2291" y="5958"/>
                  </a:cubicBezTo>
                  <a:lnTo>
                    <a:pt x="2291" y="5554"/>
                  </a:lnTo>
                  <a:cubicBezTo>
                    <a:pt x="2291" y="5477"/>
                    <a:pt x="2315" y="5400"/>
                    <a:pt x="2358" y="5332"/>
                  </a:cubicBezTo>
                  <a:lnTo>
                    <a:pt x="2546" y="5048"/>
                  </a:lnTo>
                  <a:cubicBezTo>
                    <a:pt x="2633" y="4923"/>
                    <a:pt x="2676" y="4774"/>
                    <a:pt x="2676" y="4625"/>
                  </a:cubicBezTo>
                  <a:lnTo>
                    <a:pt x="2676" y="2922"/>
                  </a:lnTo>
                  <a:cubicBezTo>
                    <a:pt x="2676" y="2705"/>
                    <a:pt x="2556" y="2508"/>
                    <a:pt x="2363" y="2416"/>
                  </a:cubicBezTo>
                  <a:lnTo>
                    <a:pt x="1911" y="2190"/>
                  </a:lnTo>
                  <a:cubicBezTo>
                    <a:pt x="1906" y="2185"/>
                    <a:pt x="1906" y="2181"/>
                    <a:pt x="1906" y="2176"/>
                  </a:cubicBezTo>
                  <a:lnTo>
                    <a:pt x="1906" y="1906"/>
                  </a:lnTo>
                  <a:cubicBezTo>
                    <a:pt x="2147" y="1724"/>
                    <a:pt x="2291" y="1444"/>
                    <a:pt x="2291" y="1141"/>
                  </a:cubicBezTo>
                  <a:lnTo>
                    <a:pt x="2291" y="756"/>
                  </a:lnTo>
                  <a:cubicBezTo>
                    <a:pt x="2291" y="338"/>
                    <a:pt x="1949" y="1"/>
                    <a:pt x="15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1" name="Google Shape;15741;p138"/>
            <p:cNvSpPr/>
            <p:nvPr/>
          </p:nvSpPr>
          <p:spPr>
            <a:xfrm>
              <a:off x="6801019" y="3566523"/>
              <a:ext cx="70211" cy="161011"/>
            </a:xfrm>
            <a:custGeom>
              <a:avLst/>
              <a:gdLst/>
              <a:ahLst/>
              <a:cxnLst/>
              <a:rect l="l" t="t" r="r" b="b"/>
              <a:pathLst>
                <a:path w="2677" h="6139" extrusionOk="0">
                  <a:moveTo>
                    <a:pt x="1531" y="357"/>
                  </a:moveTo>
                  <a:cubicBezTo>
                    <a:pt x="1747" y="357"/>
                    <a:pt x="1926" y="535"/>
                    <a:pt x="1930" y="756"/>
                  </a:cubicBezTo>
                  <a:lnTo>
                    <a:pt x="1930" y="1141"/>
                  </a:lnTo>
                  <a:cubicBezTo>
                    <a:pt x="1926" y="1469"/>
                    <a:pt x="1666" y="1728"/>
                    <a:pt x="1338" y="1728"/>
                  </a:cubicBezTo>
                  <a:cubicBezTo>
                    <a:pt x="1011" y="1728"/>
                    <a:pt x="747" y="1469"/>
                    <a:pt x="747" y="1141"/>
                  </a:cubicBezTo>
                  <a:lnTo>
                    <a:pt x="747" y="756"/>
                  </a:lnTo>
                  <a:cubicBezTo>
                    <a:pt x="747" y="535"/>
                    <a:pt x="925" y="357"/>
                    <a:pt x="1146" y="357"/>
                  </a:cubicBezTo>
                  <a:close/>
                  <a:moveTo>
                    <a:pt x="1545" y="2094"/>
                  </a:moveTo>
                  <a:lnTo>
                    <a:pt x="1545" y="2176"/>
                  </a:lnTo>
                  <a:cubicBezTo>
                    <a:pt x="1545" y="2243"/>
                    <a:pt x="1560" y="2306"/>
                    <a:pt x="1594" y="2364"/>
                  </a:cubicBezTo>
                  <a:lnTo>
                    <a:pt x="1348" y="2609"/>
                  </a:lnTo>
                  <a:cubicBezTo>
                    <a:pt x="1345" y="2615"/>
                    <a:pt x="1341" y="2617"/>
                    <a:pt x="1337" y="2617"/>
                  </a:cubicBezTo>
                  <a:cubicBezTo>
                    <a:pt x="1334" y="2617"/>
                    <a:pt x="1331" y="2616"/>
                    <a:pt x="1329" y="2614"/>
                  </a:cubicBezTo>
                  <a:lnTo>
                    <a:pt x="1329" y="2609"/>
                  </a:lnTo>
                  <a:lnTo>
                    <a:pt x="1083" y="2364"/>
                  </a:lnTo>
                  <a:cubicBezTo>
                    <a:pt x="1117" y="2306"/>
                    <a:pt x="1132" y="2243"/>
                    <a:pt x="1132" y="2176"/>
                  </a:cubicBezTo>
                  <a:lnTo>
                    <a:pt x="1132" y="2094"/>
                  </a:lnTo>
                  <a:close/>
                  <a:moveTo>
                    <a:pt x="1146" y="1"/>
                  </a:moveTo>
                  <a:cubicBezTo>
                    <a:pt x="727" y="1"/>
                    <a:pt x="386" y="338"/>
                    <a:pt x="386" y="756"/>
                  </a:cubicBezTo>
                  <a:lnTo>
                    <a:pt x="386" y="1141"/>
                  </a:lnTo>
                  <a:cubicBezTo>
                    <a:pt x="386" y="1444"/>
                    <a:pt x="530" y="1724"/>
                    <a:pt x="771" y="1906"/>
                  </a:cubicBezTo>
                  <a:lnTo>
                    <a:pt x="771" y="2176"/>
                  </a:lnTo>
                  <a:cubicBezTo>
                    <a:pt x="771" y="2181"/>
                    <a:pt x="771" y="2185"/>
                    <a:pt x="766" y="2190"/>
                  </a:cubicBezTo>
                  <a:lnTo>
                    <a:pt x="318" y="2416"/>
                  </a:lnTo>
                  <a:cubicBezTo>
                    <a:pt x="126" y="2508"/>
                    <a:pt x="1" y="2705"/>
                    <a:pt x="6" y="2922"/>
                  </a:cubicBezTo>
                  <a:lnTo>
                    <a:pt x="6" y="4625"/>
                  </a:lnTo>
                  <a:cubicBezTo>
                    <a:pt x="1" y="4774"/>
                    <a:pt x="49" y="4923"/>
                    <a:pt x="131" y="5048"/>
                  </a:cubicBezTo>
                  <a:lnTo>
                    <a:pt x="323" y="5332"/>
                  </a:lnTo>
                  <a:cubicBezTo>
                    <a:pt x="367" y="5400"/>
                    <a:pt x="391" y="5477"/>
                    <a:pt x="391" y="5554"/>
                  </a:cubicBezTo>
                  <a:lnTo>
                    <a:pt x="391" y="5958"/>
                  </a:lnTo>
                  <a:cubicBezTo>
                    <a:pt x="391" y="6078"/>
                    <a:pt x="481" y="6138"/>
                    <a:pt x="571" y="6138"/>
                  </a:cubicBezTo>
                  <a:cubicBezTo>
                    <a:pt x="661" y="6138"/>
                    <a:pt x="751" y="6078"/>
                    <a:pt x="751" y="5958"/>
                  </a:cubicBezTo>
                  <a:lnTo>
                    <a:pt x="751" y="5554"/>
                  </a:lnTo>
                  <a:cubicBezTo>
                    <a:pt x="751" y="5405"/>
                    <a:pt x="703" y="5255"/>
                    <a:pt x="622" y="5135"/>
                  </a:cubicBezTo>
                  <a:lnTo>
                    <a:pt x="429" y="4846"/>
                  </a:lnTo>
                  <a:cubicBezTo>
                    <a:pt x="386" y="4779"/>
                    <a:pt x="362" y="4702"/>
                    <a:pt x="367" y="4625"/>
                  </a:cubicBezTo>
                  <a:lnTo>
                    <a:pt x="367" y="2922"/>
                  </a:lnTo>
                  <a:cubicBezTo>
                    <a:pt x="367" y="2845"/>
                    <a:pt x="410" y="2773"/>
                    <a:pt x="477" y="2739"/>
                  </a:cubicBezTo>
                  <a:lnTo>
                    <a:pt x="790" y="2585"/>
                  </a:lnTo>
                  <a:lnTo>
                    <a:pt x="1074" y="2869"/>
                  </a:lnTo>
                  <a:cubicBezTo>
                    <a:pt x="1148" y="2941"/>
                    <a:pt x="1245" y="2977"/>
                    <a:pt x="1340" y="2977"/>
                  </a:cubicBezTo>
                  <a:cubicBezTo>
                    <a:pt x="1436" y="2977"/>
                    <a:pt x="1531" y="2941"/>
                    <a:pt x="1603" y="2869"/>
                  </a:cubicBezTo>
                  <a:lnTo>
                    <a:pt x="1887" y="2585"/>
                  </a:lnTo>
                  <a:lnTo>
                    <a:pt x="2200" y="2739"/>
                  </a:lnTo>
                  <a:cubicBezTo>
                    <a:pt x="2272" y="2773"/>
                    <a:pt x="2315" y="2845"/>
                    <a:pt x="2315" y="2922"/>
                  </a:cubicBezTo>
                  <a:lnTo>
                    <a:pt x="2315" y="4625"/>
                  </a:lnTo>
                  <a:cubicBezTo>
                    <a:pt x="2315" y="4702"/>
                    <a:pt x="2291" y="4779"/>
                    <a:pt x="2248" y="4846"/>
                  </a:cubicBezTo>
                  <a:lnTo>
                    <a:pt x="2055" y="5135"/>
                  </a:lnTo>
                  <a:cubicBezTo>
                    <a:pt x="1974" y="5255"/>
                    <a:pt x="1930" y="5405"/>
                    <a:pt x="1930" y="5554"/>
                  </a:cubicBezTo>
                  <a:lnTo>
                    <a:pt x="1930" y="5958"/>
                  </a:lnTo>
                  <a:cubicBezTo>
                    <a:pt x="1930" y="6078"/>
                    <a:pt x="2021" y="6138"/>
                    <a:pt x="2111" y="6138"/>
                  </a:cubicBezTo>
                  <a:cubicBezTo>
                    <a:pt x="2201" y="6138"/>
                    <a:pt x="2291" y="6078"/>
                    <a:pt x="2291" y="5958"/>
                  </a:cubicBezTo>
                  <a:lnTo>
                    <a:pt x="2291" y="5554"/>
                  </a:lnTo>
                  <a:cubicBezTo>
                    <a:pt x="2291" y="5477"/>
                    <a:pt x="2310" y="5400"/>
                    <a:pt x="2359" y="5332"/>
                  </a:cubicBezTo>
                  <a:lnTo>
                    <a:pt x="2546" y="5048"/>
                  </a:lnTo>
                  <a:cubicBezTo>
                    <a:pt x="2633" y="4923"/>
                    <a:pt x="2676" y="4774"/>
                    <a:pt x="2676" y="4625"/>
                  </a:cubicBezTo>
                  <a:lnTo>
                    <a:pt x="2676" y="2922"/>
                  </a:lnTo>
                  <a:cubicBezTo>
                    <a:pt x="2676" y="2705"/>
                    <a:pt x="2556" y="2508"/>
                    <a:pt x="2363" y="2416"/>
                  </a:cubicBezTo>
                  <a:lnTo>
                    <a:pt x="1911" y="2190"/>
                  </a:lnTo>
                  <a:cubicBezTo>
                    <a:pt x="1906" y="2185"/>
                    <a:pt x="1901" y="2181"/>
                    <a:pt x="1901" y="2176"/>
                  </a:cubicBezTo>
                  <a:lnTo>
                    <a:pt x="1901" y="1906"/>
                  </a:lnTo>
                  <a:cubicBezTo>
                    <a:pt x="2147" y="1724"/>
                    <a:pt x="2286" y="1444"/>
                    <a:pt x="2286" y="1141"/>
                  </a:cubicBezTo>
                  <a:lnTo>
                    <a:pt x="2286" y="756"/>
                  </a:lnTo>
                  <a:cubicBezTo>
                    <a:pt x="2286" y="338"/>
                    <a:pt x="1950" y="1"/>
                    <a:pt x="15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2" name="Google Shape;15742;p138"/>
            <p:cNvSpPr/>
            <p:nvPr/>
          </p:nvSpPr>
          <p:spPr>
            <a:xfrm>
              <a:off x="6881800" y="3566523"/>
              <a:ext cx="70185" cy="161011"/>
            </a:xfrm>
            <a:custGeom>
              <a:avLst/>
              <a:gdLst/>
              <a:ahLst/>
              <a:cxnLst/>
              <a:rect l="l" t="t" r="r" b="b"/>
              <a:pathLst>
                <a:path w="2676" h="6139" extrusionOk="0">
                  <a:moveTo>
                    <a:pt x="1530" y="357"/>
                  </a:moveTo>
                  <a:cubicBezTo>
                    <a:pt x="1747" y="357"/>
                    <a:pt x="1925" y="535"/>
                    <a:pt x="1930" y="756"/>
                  </a:cubicBezTo>
                  <a:lnTo>
                    <a:pt x="1930" y="1141"/>
                  </a:lnTo>
                  <a:cubicBezTo>
                    <a:pt x="1925" y="1469"/>
                    <a:pt x="1665" y="1728"/>
                    <a:pt x="1338" y="1733"/>
                  </a:cubicBezTo>
                  <a:cubicBezTo>
                    <a:pt x="1011" y="1728"/>
                    <a:pt x="746" y="1469"/>
                    <a:pt x="746" y="1141"/>
                  </a:cubicBezTo>
                  <a:lnTo>
                    <a:pt x="746" y="756"/>
                  </a:lnTo>
                  <a:cubicBezTo>
                    <a:pt x="746" y="535"/>
                    <a:pt x="924" y="357"/>
                    <a:pt x="1146" y="357"/>
                  </a:cubicBezTo>
                  <a:close/>
                  <a:moveTo>
                    <a:pt x="1545" y="2094"/>
                  </a:moveTo>
                  <a:lnTo>
                    <a:pt x="1545" y="2176"/>
                  </a:lnTo>
                  <a:cubicBezTo>
                    <a:pt x="1545" y="2243"/>
                    <a:pt x="1559" y="2306"/>
                    <a:pt x="1593" y="2364"/>
                  </a:cubicBezTo>
                  <a:lnTo>
                    <a:pt x="1348" y="2609"/>
                  </a:lnTo>
                  <a:cubicBezTo>
                    <a:pt x="1345" y="2615"/>
                    <a:pt x="1340" y="2617"/>
                    <a:pt x="1336" y="2617"/>
                  </a:cubicBezTo>
                  <a:cubicBezTo>
                    <a:pt x="1333" y="2617"/>
                    <a:pt x="1330" y="2616"/>
                    <a:pt x="1328" y="2614"/>
                  </a:cubicBezTo>
                  <a:lnTo>
                    <a:pt x="1328" y="2609"/>
                  </a:lnTo>
                  <a:lnTo>
                    <a:pt x="1083" y="2364"/>
                  </a:lnTo>
                  <a:cubicBezTo>
                    <a:pt x="1117" y="2306"/>
                    <a:pt x="1131" y="2243"/>
                    <a:pt x="1131" y="2176"/>
                  </a:cubicBezTo>
                  <a:lnTo>
                    <a:pt x="1131" y="2094"/>
                  </a:lnTo>
                  <a:close/>
                  <a:moveTo>
                    <a:pt x="1146" y="1"/>
                  </a:moveTo>
                  <a:cubicBezTo>
                    <a:pt x="727" y="1"/>
                    <a:pt x="390" y="338"/>
                    <a:pt x="390" y="756"/>
                  </a:cubicBezTo>
                  <a:lnTo>
                    <a:pt x="390" y="1141"/>
                  </a:lnTo>
                  <a:cubicBezTo>
                    <a:pt x="390" y="1444"/>
                    <a:pt x="530" y="1724"/>
                    <a:pt x="775" y="1906"/>
                  </a:cubicBezTo>
                  <a:lnTo>
                    <a:pt x="775" y="2176"/>
                  </a:lnTo>
                  <a:cubicBezTo>
                    <a:pt x="770" y="2181"/>
                    <a:pt x="770" y="2185"/>
                    <a:pt x="765" y="2190"/>
                  </a:cubicBezTo>
                  <a:lnTo>
                    <a:pt x="313" y="2416"/>
                  </a:lnTo>
                  <a:cubicBezTo>
                    <a:pt x="121" y="2508"/>
                    <a:pt x="0" y="2705"/>
                    <a:pt x="0" y="2922"/>
                  </a:cubicBezTo>
                  <a:lnTo>
                    <a:pt x="0" y="4625"/>
                  </a:lnTo>
                  <a:cubicBezTo>
                    <a:pt x="0" y="4774"/>
                    <a:pt x="48" y="4923"/>
                    <a:pt x="130" y="5048"/>
                  </a:cubicBezTo>
                  <a:lnTo>
                    <a:pt x="323" y="5332"/>
                  </a:lnTo>
                  <a:cubicBezTo>
                    <a:pt x="366" y="5400"/>
                    <a:pt x="390" y="5477"/>
                    <a:pt x="390" y="5554"/>
                  </a:cubicBezTo>
                  <a:lnTo>
                    <a:pt x="390" y="5958"/>
                  </a:lnTo>
                  <a:cubicBezTo>
                    <a:pt x="390" y="6078"/>
                    <a:pt x="480" y="6138"/>
                    <a:pt x="571" y="6138"/>
                  </a:cubicBezTo>
                  <a:cubicBezTo>
                    <a:pt x="661" y="6138"/>
                    <a:pt x="751" y="6078"/>
                    <a:pt x="751" y="5958"/>
                  </a:cubicBezTo>
                  <a:lnTo>
                    <a:pt x="751" y="5554"/>
                  </a:lnTo>
                  <a:cubicBezTo>
                    <a:pt x="751" y="5405"/>
                    <a:pt x="703" y="5255"/>
                    <a:pt x="621" y="5135"/>
                  </a:cubicBezTo>
                  <a:lnTo>
                    <a:pt x="429" y="4846"/>
                  </a:lnTo>
                  <a:cubicBezTo>
                    <a:pt x="385" y="4779"/>
                    <a:pt x="361" y="4702"/>
                    <a:pt x="361" y="4625"/>
                  </a:cubicBezTo>
                  <a:lnTo>
                    <a:pt x="361" y="2922"/>
                  </a:lnTo>
                  <a:cubicBezTo>
                    <a:pt x="366" y="2845"/>
                    <a:pt x="409" y="2773"/>
                    <a:pt x="477" y="2739"/>
                  </a:cubicBezTo>
                  <a:lnTo>
                    <a:pt x="789" y="2585"/>
                  </a:lnTo>
                  <a:lnTo>
                    <a:pt x="1073" y="2869"/>
                  </a:lnTo>
                  <a:cubicBezTo>
                    <a:pt x="1148" y="2941"/>
                    <a:pt x="1243" y="2977"/>
                    <a:pt x="1338" y="2977"/>
                  </a:cubicBezTo>
                  <a:cubicBezTo>
                    <a:pt x="1433" y="2977"/>
                    <a:pt x="1528" y="2941"/>
                    <a:pt x="1603" y="2869"/>
                  </a:cubicBezTo>
                  <a:lnTo>
                    <a:pt x="1887" y="2585"/>
                  </a:lnTo>
                  <a:lnTo>
                    <a:pt x="2199" y="2739"/>
                  </a:lnTo>
                  <a:cubicBezTo>
                    <a:pt x="2267" y="2773"/>
                    <a:pt x="2310" y="2845"/>
                    <a:pt x="2315" y="2922"/>
                  </a:cubicBezTo>
                  <a:lnTo>
                    <a:pt x="2315" y="4625"/>
                  </a:lnTo>
                  <a:cubicBezTo>
                    <a:pt x="2315" y="4702"/>
                    <a:pt x="2291" y="4779"/>
                    <a:pt x="2247" y="4846"/>
                  </a:cubicBezTo>
                  <a:lnTo>
                    <a:pt x="2055" y="5135"/>
                  </a:lnTo>
                  <a:cubicBezTo>
                    <a:pt x="1973" y="5255"/>
                    <a:pt x="1925" y="5405"/>
                    <a:pt x="1930" y="5554"/>
                  </a:cubicBezTo>
                  <a:lnTo>
                    <a:pt x="1930" y="5958"/>
                  </a:lnTo>
                  <a:cubicBezTo>
                    <a:pt x="1930" y="6078"/>
                    <a:pt x="2020" y="6138"/>
                    <a:pt x="2110" y="6138"/>
                  </a:cubicBezTo>
                  <a:cubicBezTo>
                    <a:pt x="2201" y="6138"/>
                    <a:pt x="2291" y="6078"/>
                    <a:pt x="2291" y="5958"/>
                  </a:cubicBezTo>
                  <a:lnTo>
                    <a:pt x="2291" y="5554"/>
                  </a:lnTo>
                  <a:cubicBezTo>
                    <a:pt x="2286" y="5477"/>
                    <a:pt x="2310" y="5400"/>
                    <a:pt x="2353" y="5332"/>
                  </a:cubicBezTo>
                  <a:lnTo>
                    <a:pt x="2546" y="5048"/>
                  </a:lnTo>
                  <a:cubicBezTo>
                    <a:pt x="2628" y="4923"/>
                    <a:pt x="2676" y="4774"/>
                    <a:pt x="2676" y="4625"/>
                  </a:cubicBezTo>
                  <a:lnTo>
                    <a:pt x="2676" y="2922"/>
                  </a:lnTo>
                  <a:cubicBezTo>
                    <a:pt x="2676" y="2705"/>
                    <a:pt x="2551" y="2508"/>
                    <a:pt x="2363" y="2416"/>
                  </a:cubicBezTo>
                  <a:lnTo>
                    <a:pt x="1911" y="2190"/>
                  </a:lnTo>
                  <a:cubicBezTo>
                    <a:pt x="1906" y="2185"/>
                    <a:pt x="1901" y="2181"/>
                    <a:pt x="1901" y="2176"/>
                  </a:cubicBezTo>
                  <a:lnTo>
                    <a:pt x="1901" y="1906"/>
                  </a:lnTo>
                  <a:cubicBezTo>
                    <a:pt x="2146" y="1724"/>
                    <a:pt x="2286" y="1444"/>
                    <a:pt x="2286" y="1141"/>
                  </a:cubicBezTo>
                  <a:lnTo>
                    <a:pt x="2286" y="756"/>
                  </a:lnTo>
                  <a:cubicBezTo>
                    <a:pt x="2286" y="338"/>
                    <a:pt x="1949" y="1"/>
                    <a:pt x="15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3" name="Google Shape;15743;p138"/>
            <p:cNvSpPr/>
            <p:nvPr/>
          </p:nvSpPr>
          <p:spPr>
            <a:xfrm>
              <a:off x="6685565" y="3404962"/>
              <a:ext cx="297341" cy="191487"/>
            </a:xfrm>
            <a:custGeom>
              <a:avLst/>
              <a:gdLst/>
              <a:ahLst/>
              <a:cxnLst/>
              <a:rect l="l" t="t" r="r" b="b"/>
              <a:pathLst>
                <a:path w="11337" h="7301" extrusionOk="0">
                  <a:moveTo>
                    <a:pt x="4028" y="671"/>
                  </a:moveTo>
                  <a:lnTo>
                    <a:pt x="4028" y="671"/>
                  </a:lnTo>
                  <a:cubicBezTo>
                    <a:pt x="3739" y="926"/>
                    <a:pt x="3484" y="1219"/>
                    <a:pt x="3272" y="1547"/>
                  </a:cubicBezTo>
                  <a:cubicBezTo>
                    <a:pt x="3118" y="1792"/>
                    <a:pt x="2979" y="2047"/>
                    <a:pt x="2863" y="2312"/>
                  </a:cubicBezTo>
                  <a:lnTo>
                    <a:pt x="1867" y="2312"/>
                  </a:lnTo>
                  <a:cubicBezTo>
                    <a:pt x="2416" y="1571"/>
                    <a:pt x="3166" y="1003"/>
                    <a:pt x="4028" y="671"/>
                  </a:cubicBezTo>
                  <a:close/>
                  <a:moveTo>
                    <a:pt x="5558" y="368"/>
                  </a:moveTo>
                  <a:lnTo>
                    <a:pt x="5558" y="2312"/>
                  </a:lnTo>
                  <a:lnTo>
                    <a:pt x="3258" y="2312"/>
                  </a:lnTo>
                  <a:cubicBezTo>
                    <a:pt x="3786" y="1197"/>
                    <a:pt x="4612" y="457"/>
                    <a:pt x="5558" y="368"/>
                  </a:cubicBezTo>
                  <a:close/>
                  <a:moveTo>
                    <a:pt x="5919" y="368"/>
                  </a:moveTo>
                  <a:lnTo>
                    <a:pt x="5919" y="368"/>
                  </a:lnTo>
                  <a:cubicBezTo>
                    <a:pt x="6862" y="454"/>
                    <a:pt x="7689" y="1195"/>
                    <a:pt x="8223" y="2312"/>
                  </a:cubicBezTo>
                  <a:lnTo>
                    <a:pt x="5923" y="2312"/>
                  </a:lnTo>
                  <a:lnTo>
                    <a:pt x="5919" y="368"/>
                  </a:lnTo>
                  <a:close/>
                  <a:moveTo>
                    <a:pt x="7449" y="671"/>
                  </a:moveTo>
                  <a:lnTo>
                    <a:pt x="7449" y="671"/>
                  </a:lnTo>
                  <a:cubicBezTo>
                    <a:pt x="8310" y="1003"/>
                    <a:pt x="9061" y="1571"/>
                    <a:pt x="9614" y="2307"/>
                  </a:cubicBezTo>
                  <a:lnTo>
                    <a:pt x="9614" y="2312"/>
                  </a:lnTo>
                  <a:lnTo>
                    <a:pt x="8618" y="2312"/>
                  </a:lnTo>
                  <a:cubicBezTo>
                    <a:pt x="8502" y="2047"/>
                    <a:pt x="8363" y="1792"/>
                    <a:pt x="8204" y="1547"/>
                  </a:cubicBezTo>
                  <a:cubicBezTo>
                    <a:pt x="7997" y="1219"/>
                    <a:pt x="7742" y="926"/>
                    <a:pt x="7449" y="671"/>
                  </a:cubicBezTo>
                  <a:close/>
                  <a:moveTo>
                    <a:pt x="1622" y="2668"/>
                  </a:moveTo>
                  <a:lnTo>
                    <a:pt x="1622" y="2672"/>
                  </a:lnTo>
                  <a:lnTo>
                    <a:pt x="2719" y="2672"/>
                  </a:lnTo>
                  <a:cubicBezTo>
                    <a:pt x="2449" y="3418"/>
                    <a:pt x="2305" y="4207"/>
                    <a:pt x="2290" y="5006"/>
                  </a:cubicBezTo>
                  <a:lnTo>
                    <a:pt x="919" y="5006"/>
                  </a:lnTo>
                  <a:cubicBezTo>
                    <a:pt x="948" y="4179"/>
                    <a:pt x="1189" y="3375"/>
                    <a:pt x="1622" y="2668"/>
                  </a:cubicBezTo>
                  <a:close/>
                  <a:moveTo>
                    <a:pt x="5562" y="2672"/>
                  </a:moveTo>
                  <a:lnTo>
                    <a:pt x="5562" y="5006"/>
                  </a:lnTo>
                  <a:lnTo>
                    <a:pt x="2651" y="5006"/>
                  </a:lnTo>
                  <a:cubicBezTo>
                    <a:pt x="2661" y="4207"/>
                    <a:pt x="2815" y="3418"/>
                    <a:pt x="3104" y="2672"/>
                  </a:cubicBezTo>
                  <a:close/>
                  <a:moveTo>
                    <a:pt x="8377" y="2672"/>
                  </a:moveTo>
                  <a:cubicBezTo>
                    <a:pt x="8666" y="3418"/>
                    <a:pt x="8820" y="4207"/>
                    <a:pt x="8830" y="5006"/>
                  </a:cubicBezTo>
                  <a:lnTo>
                    <a:pt x="5923" y="5006"/>
                  </a:lnTo>
                  <a:lnTo>
                    <a:pt x="5919" y="2672"/>
                  </a:lnTo>
                  <a:close/>
                  <a:moveTo>
                    <a:pt x="9855" y="2672"/>
                  </a:moveTo>
                  <a:cubicBezTo>
                    <a:pt x="10288" y="3375"/>
                    <a:pt x="10533" y="4179"/>
                    <a:pt x="10562" y="5006"/>
                  </a:cubicBezTo>
                  <a:lnTo>
                    <a:pt x="9191" y="5006"/>
                  </a:lnTo>
                  <a:cubicBezTo>
                    <a:pt x="9176" y="4207"/>
                    <a:pt x="9032" y="3418"/>
                    <a:pt x="8762" y="2672"/>
                  </a:cubicBezTo>
                  <a:close/>
                  <a:moveTo>
                    <a:pt x="5742" y="0"/>
                  </a:moveTo>
                  <a:cubicBezTo>
                    <a:pt x="4741" y="0"/>
                    <a:pt x="3735" y="289"/>
                    <a:pt x="2853" y="878"/>
                  </a:cubicBezTo>
                  <a:cubicBezTo>
                    <a:pt x="799" y="2254"/>
                    <a:pt x="0" y="4895"/>
                    <a:pt x="948" y="7181"/>
                  </a:cubicBezTo>
                  <a:cubicBezTo>
                    <a:pt x="979" y="7265"/>
                    <a:pt x="1044" y="7300"/>
                    <a:pt x="1110" y="7300"/>
                  </a:cubicBezTo>
                  <a:cubicBezTo>
                    <a:pt x="1229" y="7300"/>
                    <a:pt x="1351" y="7187"/>
                    <a:pt x="1280" y="7041"/>
                  </a:cubicBezTo>
                  <a:cubicBezTo>
                    <a:pt x="1059" y="6507"/>
                    <a:pt x="934" y="5940"/>
                    <a:pt x="914" y="5367"/>
                  </a:cubicBezTo>
                  <a:lnTo>
                    <a:pt x="2286" y="5367"/>
                  </a:lnTo>
                  <a:cubicBezTo>
                    <a:pt x="2286" y="5434"/>
                    <a:pt x="2290" y="5507"/>
                    <a:pt x="2295" y="5579"/>
                  </a:cubicBezTo>
                  <a:cubicBezTo>
                    <a:pt x="2300" y="5694"/>
                    <a:pt x="2385" y="5750"/>
                    <a:pt x="2472" y="5750"/>
                  </a:cubicBezTo>
                  <a:cubicBezTo>
                    <a:pt x="2566" y="5750"/>
                    <a:pt x="2661" y="5685"/>
                    <a:pt x="2656" y="5559"/>
                  </a:cubicBezTo>
                  <a:cubicBezTo>
                    <a:pt x="2651" y="5497"/>
                    <a:pt x="2651" y="5430"/>
                    <a:pt x="2647" y="5367"/>
                  </a:cubicBezTo>
                  <a:lnTo>
                    <a:pt x="5562" y="5367"/>
                  </a:lnTo>
                  <a:lnTo>
                    <a:pt x="5562" y="5569"/>
                  </a:lnTo>
                  <a:cubicBezTo>
                    <a:pt x="5562" y="5689"/>
                    <a:pt x="5653" y="5750"/>
                    <a:pt x="5743" y="5750"/>
                  </a:cubicBezTo>
                  <a:cubicBezTo>
                    <a:pt x="5833" y="5750"/>
                    <a:pt x="5923" y="5689"/>
                    <a:pt x="5923" y="5569"/>
                  </a:cubicBezTo>
                  <a:lnTo>
                    <a:pt x="5923" y="5367"/>
                  </a:lnTo>
                  <a:lnTo>
                    <a:pt x="8834" y="5367"/>
                  </a:lnTo>
                  <a:cubicBezTo>
                    <a:pt x="8834" y="5430"/>
                    <a:pt x="8830" y="5497"/>
                    <a:pt x="8825" y="5559"/>
                  </a:cubicBezTo>
                  <a:cubicBezTo>
                    <a:pt x="8820" y="5661"/>
                    <a:pt x="8897" y="5742"/>
                    <a:pt x="8998" y="5752"/>
                  </a:cubicBezTo>
                  <a:lnTo>
                    <a:pt x="9003" y="5752"/>
                  </a:lnTo>
                  <a:cubicBezTo>
                    <a:pt x="9099" y="5752"/>
                    <a:pt x="9181" y="5675"/>
                    <a:pt x="9186" y="5579"/>
                  </a:cubicBezTo>
                  <a:cubicBezTo>
                    <a:pt x="9191" y="5507"/>
                    <a:pt x="9191" y="5434"/>
                    <a:pt x="9195" y="5362"/>
                  </a:cubicBezTo>
                  <a:lnTo>
                    <a:pt x="10567" y="5362"/>
                  </a:lnTo>
                  <a:cubicBezTo>
                    <a:pt x="10543" y="5940"/>
                    <a:pt x="10422" y="6507"/>
                    <a:pt x="10196" y="7041"/>
                  </a:cubicBezTo>
                  <a:cubicBezTo>
                    <a:pt x="10128" y="7187"/>
                    <a:pt x="10251" y="7300"/>
                    <a:pt x="10370" y="7300"/>
                  </a:cubicBezTo>
                  <a:cubicBezTo>
                    <a:pt x="10437" y="7300"/>
                    <a:pt x="10502" y="7265"/>
                    <a:pt x="10533" y="7181"/>
                  </a:cubicBezTo>
                  <a:cubicBezTo>
                    <a:pt x="11337" y="5237"/>
                    <a:pt x="10894" y="3004"/>
                    <a:pt x="9407" y="1518"/>
                  </a:cubicBezTo>
                  <a:cubicBezTo>
                    <a:pt x="8405" y="516"/>
                    <a:pt x="7079" y="0"/>
                    <a:pt x="57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44" name="Google Shape;15744;p138"/>
          <p:cNvGrpSpPr/>
          <p:nvPr/>
        </p:nvGrpSpPr>
        <p:grpSpPr>
          <a:xfrm>
            <a:off x="7083725" y="2713094"/>
            <a:ext cx="387721" cy="382790"/>
            <a:chOff x="7083725" y="2897669"/>
            <a:chExt cx="387721" cy="382790"/>
          </a:xfrm>
        </p:grpSpPr>
        <p:sp>
          <p:nvSpPr>
            <p:cNvPr id="15745" name="Google Shape;15745;p138"/>
            <p:cNvSpPr/>
            <p:nvPr/>
          </p:nvSpPr>
          <p:spPr>
            <a:xfrm>
              <a:off x="7163850" y="3005202"/>
              <a:ext cx="127230" cy="208246"/>
            </a:xfrm>
            <a:custGeom>
              <a:avLst/>
              <a:gdLst/>
              <a:ahLst/>
              <a:cxnLst/>
              <a:rect l="l" t="t" r="r" b="b"/>
              <a:pathLst>
                <a:path w="4851" h="7940" extrusionOk="0">
                  <a:moveTo>
                    <a:pt x="915" y="0"/>
                  </a:moveTo>
                  <a:lnTo>
                    <a:pt x="915" y="313"/>
                  </a:lnTo>
                  <a:cubicBezTo>
                    <a:pt x="915" y="400"/>
                    <a:pt x="862" y="482"/>
                    <a:pt x="785" y="520"/>
                  </a:cubicBezTo>
                  <a:lnTo>
                    <a:pt x="251" y="785"/>
                  </a:lnTo>
                  <a:cubicBezTo>
                    <a:pt x="97" y="862"/>
                    <a:pt x="1" y="1020"/>
                    <a:pt x="1" y="1194"/>
                  </a:cubicBezTo>
                  <a:lnTo>
                    <a:pt x="1" y="3383"/>
                  </a:lnTo>
                  <a:cubicBezTo>
                    <a:pt x="1" y="3561"/>
                    <a:pt x="39" y="3734"/>
                    <a:pt x="121" y="3893"/>
                  </a:cubicBezTo>
                  <a:lnTo>
                    <a:pt x="337" y="4326"/>
                  </a:lnTo>
                  <a:cubicBezTo>
                    <a:pt x="414" y="4485"/>
                    <a:pt x="458" y="4658"/>
                    <a:pt x="458" y="4836"/>
                  </a:cubicBezTo>
                  <a:lnTo>
                    <a:pt x="458" y="7940"/>
                  </a:lnTo>
                  <a:lnTo>
                    <a:pt x="2512" y="6463"/>
                  </a:lnTo>
                  <a:lnTo>
                    <a:pt x="2512" y="2156"/>
                  </a:lnTo>
                  <a:lnTo>
                    <a:pt x="2695" y="2392"/>
                  </a:lnTo>
                  <a:cubicBezTo>
                    <a:pt x="2811" y="2531"/>
                    <a:pt x="2974" y="2623"/>
                    <a:pt x="3157" y="2642"/>
                  </a:cubicBezTo>
                  <a:cubicBezTo>
                    <a:pt x="3179" y="2644"/>
                    <a:pt x="3200" y="2646"/>
                    <a:pt x="3223" y="2646"/>
                  </a:cubicBezTo>
                  <a:cubicBezTo>
                    <a:pt x="3245" y="2646"/>
                    <a:pt x="3268" y="2644"/>
                    <a:pt x="3292" y="2642"/>
                  </a:cubicBezTo>
                  <a:cubicBezTo>
                    <a:pt x="3427" y="2632"/>
                    <a:pt x="3556" y="2579"/>
                    <a:pt x="3662" y="2493"/>
                  </a:cubicBezTo>
                  <a:lnTo>
                    <a:pt x="4625" y="1723"/>
                  </a:lnTo>
                  <a:cubicBezTo>
                    <a:pt x="4841" y="1545"/>
                    <a:pt x="4851" y="1218"/>
                    <a:pt x="4639" y="1030"/>
                  </a:cubicBezTo>
                  <a:cubicBezTo>
                    <a:pt x="4552" y="956"/>
                    <a:pt x="4444" y="918"/>
                    <a:pt x="4336" y="918"/>
                  </a:cubicBezTo>
                  <a:cubicBezTo>
                    <a:pt x="4228" y="918"/>
                    <a:pt x="4119" y="956"/>
                    <a:pt x="4033" y="1030"/>
                  </a:cubicBezTo>
                  <a:lnTo>
                    <a:pt x="3268" y="1641"/>
                  </a:lnTo>
                  <a:lnTo>
                    <a:pt x="2637" y="862"/>
                  </a:lnTo>
                  <a:cubicBezTo>
                    <a:pt x="2551" y="751"/>
                    <a:pt x="2421" y="688"/>
                    <a:pt x="2281" y="688"/>
                  </a:cubicBezTo>
                  <a:cubicBezTo>
                    <a:pt x="2031" y="688"/>
                    <a:pt x="1824" y="482"/>
                    <a:pt x="1824" y="231"/>
                  </a:cubicBezTo>
                  <a:lnTo>
                    <a:pt x="1824" y="0"/>
                  </a:lnTo>
                  <a:close/>
                </a:path>
              </a:pathLst>
            </a:custGeom>
            <a:solidFill>
              <a:srgbClr val="A1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6" name="Google Shape;15746;p138"/>
            <p:cNvSpPr/>
            <p:nvPr/>
          </p:nvSpPr>
          <p:spPr>
            <a:xfrm>
              <a:off x="7277546" y="2915347"/>
              <a:ext cx="89882" cy="47970"/>
            </a:xfrm>
            <a:custGeom>
              <a:avLst/>
              <a:gdLst/>
              <a:ahLst/>
              <a:cxnLst/>
              <a:rect l="l" t="t" r="r" b="b"/>
              <a:pathLst>
                <a:path w="3427" h="1829" extrusionOk="0">
                  <a:moveTo>
                    <a:pt x="1" y="0"/>
                  </a:moveTo>
                  <a:lnTo>
                    <a:pt x="1" y="1829"/>
                  </a:lnTo>
                  <a:lnTo>
                    <a:pt x="3427" y="1829"/>
                  </a:lnTo>
                  <a:lnTo>
                    <a:pt x="2970" y="915"/>
                  </a:lnTo>
                  <a:lnTo>
                    <a:pt x="3427" y="0"/>
                  </a:ln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7" name="Google Shape;15747;p138"/>
            <p:cNvSpPr/>
            <p:nvPr/>
          </p:nvSpPr>
          <p:spPr>
            <a:xfrm>
              <a:off x="7277546" y="2915347"/>
              <a:ext cx="18097" cy="47970"/>
            </a:xfrm>
            <a:custGeom>
              <a:avLst/>
              <a:gdLst/>
              <a:ahLst/>
              <a:cxnLst/>
              <a:rect l="l" t="t" r="r" b="b"/>
              <a:pathLst>
                <a:path w="690" h="1829" extrusionOk="0">
                  <a:moveTo>
                    <a:pt x="1" y="0"/>
                  </a:moveTo>
                  <a:lnTo>
                    <a:pt x="1" y="1829"/>
                  </a:lnTo>
                  <a:lnTo>
                    <a:pt x="689" y="1829"/>
                  </a:lnTo>
                  <a:lnTo>
                    <a:pt x="689" y="0"/>
                  </a:ln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8" name="Google Shape;15748;p138"/>
            <p:cNvSpPr/>
            <p:nvPr/>
          </p:nvSpPr>
          <p:spPr>
            <a:xfrm>
              <a:off x="7163719" y="3027417"/>
              <a:ext cx="18071" cy="97697"/>
            </a:xfrm>
            <a:custGeom>
              <a:avLst/>
              <a:gdLst/>
              <a:ahLst/>
              <a:cxnLst/>
              <a:rect l="l" t="t" r="r" b="b"/>
              <a:pathLst>
                <a:path w="689" h="3725" extrusionOk="0">
                  <a:moveTo>
                    <a:pt x="169" y="0"/>
                  </a:moveTo>
                  <a:cubicBezTo>
                    <a:pt x="63" y="87"/>
                    <a:pt x="6" y="212"/>
                    <a:pt x="6" y="347"/>
                  </a:cubicBezTo>
                  <a:lnTo>
                    <a:pt x="6" y="2536"/>
                  </a:lnTo>
                  <a:cubicBezTo>
                    <a:pt x="1" y="2714"/>
                    <a:pt x="44" y="2887"/>
                    <a:pt x="126" y="3046"/>
                  </a:cubicBezTo>
                  <a:lnTo>
                    <a:pt x="342" y="3484"/>
                  </a:lnTo>
                  <a:cubicBezTo>
                    <a:pt x="376" y="3556"/>
                    <a:pt x="410" y="3638"/>
                    <a:pt x="429" y="3725"/>
                  </a:cubicBezTo>
                  <a:lnTo>
                    <a:pt x="689" y="3725"/>
                  </a:lnTo>
                  <a:lnTo>
                    <a:pt x="689" y="809"/>
                  </a:lnTo>
                  <a:cubicBezTo>
                    <a:pt x="689" y="626"/>
                    <a:pt x="617" y="453"/>
                    <a:pt x="487" y="323"/>
                  </a:cubicBezTo>
                  <a:lnTo>
                    <a:pt x="169" y="0"/>
                  </a:lnTo>
                  <a:close/>
                </a:path>
              </a:pathLst>
            </a:custGeom>
            <a:solidFill>
              <a:srgbClr val="82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9" name="Google Shape;15749;p138"/>
            <p:cNvSpPr/>
            <p:nvPr/>
          </p:nvSpPr>
          <p:spPr>
            <a:xfrm>
              <a:off x="7175836" y="3112971"/>
              <a:ext cx="53924" cy="107795"/>
            </a:xfrm>
            <a:custGeom>
              <a:avLst/>
              <a:gdLst/>
              <a:ahLst/>
              <a:cxnLst/>
              <a:rect l="l" t="t" r="r" b="b"/>
              <a:pathLst>
                <a:path w="2056" h="4110" extrusionOk="0">
                  <a:moveTo>
                    <a:pt x="1" y="1"/>
                  </a:moveTo>
                  <a:lnTo>
                    <a:pt x="1" y="4110"/>
                  </a:lnTo>
                  <a:lnTo>
                    <a:pt x="2055" y="4110"/>
                  </a:lnTo>
                  <a:lnTo>
                    <a:pt x="2055" y="1"/>
                  </a:lnTo>
                  <a:close/>
                </a:path>
              </a:pathLst>
            </a:custGeom>
            <a:solidFill>
              <a:srgbClr val="8A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0" name="Google Shape;15750;p138"/>
            <p:cNvSpPr/>
            <p:nvPr/>
          </p:nvSpPr>
          <p:spPr>
            <a:xfrm>
              <a:off x="7091908" y="3142870"/>
              <a:ext cx="371329" cy="131793"/>
            </a:xfrm>
            <a:custGeom>
              <a:avLst/>
              <a:gdLst/>
              <a:ahLst/>
              <a:cxnLst/>
              <a:rect l="l" t="t" r="r" b="b"/>
              <a:pathLst>
                <a:path w="14158" h="5025" extrusionOk="0">
                  <a:moveTo>
                    <a:pt x="7079" y="1"/>
                  </a:moveTo>
                  <a:lnTo>
                    <a:pt x="1" y="5024"/>
                  </a:lnTo>
                  <a:lnTo>
                    <a:pt x="14157" y="5024"/>
                  </a:lnTo>
                  <a:lnTo>
                    <a:pt x="7079" y="1"/>
                  </a:lnTo>
                  <a:close/>
                </a:path>
              </a:pathLst>
            </a:custGeom>
            <a:solidFill>
              <a:srgbClr val="A1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1" name="Google Shape;15751;p138"/>
            <p:cNvSpPr/>
            <p:nvPr/>
          </p:nvSpPr>
          <p:spPr>
            <a:xfrm>
              <a:off x="7091908" y="3142870"/>
              <a:ext cx="192615" cy="131793"/>
            </a:xfrm>
            <a:custGeom>
              <a:avLst/>
              <a:gdLst/>
              <a:ahLst/>
              <a:cxnLst/>
              <a:rect l="l" t="t" r="r" b="b"/>
              <a:pathLst>
                <a:path w="7344" h="5025" extrusionOk="0">
                  <a:moveTo>
                    <a:pt x="7079" y="1"/>
                  </a:moveTo>
                  <a:lnTo>
                    <a:pt x="1" y="5024"/>
                  </a:lnTo>
                  <a:lnTo>
                    <a:pt x="3201" y="5024"/>
                  </a:lnTo>
                  <a:cubicBezTo>
                    <a:pt x="3201" y="5024"/>
                    <a:pt x="7281" y="275"/>
                    <a:pt x="7344" y="246"/>
                  </a:cubicBezTo>
                  <a:lnTo>
                    <a:pt x="7079" y="1"/>
                  </a:lnTo>
                  <a:close/>
                </a:path>
              </a:pathLst>
            </a:custGeom>
            <a:solidFill>
              <a:srgbClr val="82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2" name="Google Shape;15752;p138"/>
            <p:cNvSpPr/>
            <p:nvPr/>
          </p:nvSpPr>
          <p:spPr>
            <a:xfrm>
              <a:off x="7187822" y="2999275"/>
              <a:ext cx="23893" cy="29926"/>
            </a:xfrm>
            <a:custGeom>
              <a:avLst/>
              <a:gdLst/>
              <a:ahLst/>
              <a:cxnLst/>
              <a:rect l="l" t="t" r="r" b="b"/>
              <a:pathLst>
                <a:path w="911" h="1141" extrusionOk="0">
                  <a:moveTo>
                    <a:pt x="1" y="0"/>
                  </a:moveTo>
                  <a:lnTo>
                    <a:pt x="1" y="684"/>
                  </a:lnTo>
                  <a:cubicBezTo>
                    <a:pt x="1" y="934"/>
                    <a:pt x="203" y="1141"/>
                    <a:pt x="453" y="1141"/>
                  </a:cubicBezTo>
                  <a:cubicBezTo>
                    <a:pt x="708" y="1141"/>
                    <a:pt x="910" y="934"/>
                    <a:pt x="910" y="684"/>
                  </a:cubicBezTo>
                  <a:lnTo>
                    <a:pt x="910"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3" name="Google Shape;15753;p138"/>
            <p:cNvSpPr/>
            <p:nvPr/>
          </p:nvSpPr>
          <p:spPr>
            <a:xfrm>
              <a:off x="7175836" y="2951304"/>
              <a:ext cx="47865" cy="53924"/>
            </a:xfrm>
            <a:custGeom>
              <a:avLst/>
              <a:gdLst/>
              <a:ahLst/>
              <a:cxnLst/>
              <a:rect l="l" t="t" r="r" b="b"/>
              <a:pathLst>
                <a:path w="1825" h="2056" extrusionOk="0">
                  <a:moveTo>
                    <a:pt x="684" y="1"/>
                  </a:moveTo>
                  <a:cubicBezTo>
                    <a:pt x="304" y="1"/>
                    <a:pt x="1" y="304"/>
                    <a:pt x="1" y="684"/>
                  </a:cubicBezTo>
                  <a:lnTo>
                    <a:pt x="1" y="1141"/>
                  </a:lnTo>
                  <a:cubicBezTo>
                    <a:pt x="1" y="1646"/>
                    <a:pt x="410" y="2055"/>
                    <a:pt x="910" y="2055"/>
                  </a:cubicBezTo>
                  <a:cubicBezTo>
                    <a:pt x="1415" y="2055"/>
                    <a:pt x="1824" y="1646"/>
                    <a:pt x="1824" y="1141"/>
                  </a:cubicBezTo>
                  <a:lnTo>
                    <a:pt x="1824" y="684"/>
                  </a:lnTo>
                  <a:cubicBezTo>
                    <a:pt x="1824" y="304"/>
                    <a:pt x="1516" y="1"/>
                    <a:pt x="1141"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4" name="Google Shape;15754;p138"/>
            <p:cNvSpPr/>
            <p:nvPr/>
          </p:nvSpPr>
          <p:spPr>
            <a:xfrm>
              <a:off x="7175705" y="2951304"/>
              <a:ext cx="33099" cy="53950"/>
            </a:xfrm>
            <a:custGeom>
              <a:avLst/>
              <a:gdLst/>
              <a:ahLst/>
              <a:cxnLst/>
              <a:rect l="l" t="t" r="r" b="b"/>
              <a:pathLst>
                <a:path w="1262" h="2057" extrusionOk="0">
                  <a:moveTo>
                    <a:pt x="689" y="1"/>
                  </a:moveTo>
                  <a:cubicBezTo>
                    <a:pt x="309" y="1"/>
                    <a:pt x="1" y="309"/>
                    <a:pt x="6" y="684"/>
                  </a:cubicBezTo>
                  <a:lnTo>
                    <a:pt x="6" y="1141"/>
                  </a:lnTo>
                  <a:cubicBezTo>
                    <a:pt x="2" y="1667"/>
                    <a:pt x="432" y="2057"/>
                    <a:pt x="915" y="2057"/>
                  </a:cubicBezTo>
                  <a:cubicBezTo>
                    <a:pt x="1030" y="2057"/>
                    <a:pt x="1147" y="2035"/>
                    <a:pt x="1262" y="1988"/>
                  </a:cubicBezTo>
                  <a:cubicBezTo>
                    <a:pt x="915" y="1848"/>
                    <a:pt x="689" y="1512"/>
                    <a:pt x="689" y="1141"/>
                  </a:cubicBezTo>
                  <a:lnTo>
                    <a:pt x="689" y="684"/>
                  </a:lnTo>
                  <a:cubicBezTo>
                    <a:pt x="689" y="352"/>
                    <a:pt x="930" y="68"/>
                    <a:pt x="1262" y="10"/>
                  </a:cubicBezTo>
                  <a:cubicBezTo>
                    <a:pt x="1223" y="6"/>
                    <a:pt x="1185" y="1"/>
                    <a:pt x="1146"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5" name="Google Shape;15755;p138"/>
            <p:cNvSpPr/>
            <p:nvPr/>
          </p:nvSpPr>
          <p:spPr>
            <a:xfrm>
              <a:off x="7175836" y="2951304"/>
              <a:ext cx="47865" cy="24024"/>
            </a:xfrm>
            <a:custGeom>
              <a:avLst/>
              <a:gdLst/>
              <a:ahLst/>
              <a:cxnLst/>
              <a:rect l="l" t="t" r="r" b="b"/>
              <a:pathLst>
                <a:path w="1825" h="916" extrusionOk="0">
                  <a:moveTo>
                    <a:pt x="684" y="1"/>
                  </a:moveTo>
                  <a:cubicBezTo>
                    <a:pt x="304" y="1"/>
                    <a:pt x="1" y="309"/>
                    <a:pt x="1" y="684"/>
                  </a:cubicBezTo>
                  <a:cubicBezTo>
                    <a:pt x="1" y="684"/>
                    <a:pt x="684" y="915"/>
                    <a:pt x="1824" y="915"/>
                  </a:cubicBezTo>
                  <a:lnTo>
                    <a:pt x="1824" y="684"/>
                  </a:lnTo>
                  <a:cubicBezTo>
                    <a:pt x="1824" y="309"/>
                    <a:pt x="1516" y="1"/>
                    <a:pt x="1141"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6" name="Google Shape;15756;p138"/>
            <p:cNvSpPr/>
            <p:nvPr/>
          </p:nvSpPr>
          <p:spPr>
            <a:xfrm>
              <a:off x="7175705" y="2951304"/>
              <a:ext cx="33099" cy="21874"/>
            </a:xfrm>
            <a:custGeom>
              <a:avLst/>
              <a:gdLst/>
              <a:ahLst/>
              <a:cxnLst/>
              <a:rect l="l" t="t" r="r" b="b"/>
              <a:pathLst>
                <a:path w="1262" h="834" extrusionOk="0">
                  <a:moveTo>
                    <a:pt x="689" y="1"/>
                  </a:moveTo>
                  <a:cubicBezTo>
                    <a:pt x="309" y="1"/>
                    <a:pt x="1" y="309"/>
                    <a:pt x="6" y="684"/>
                  </a:cubicBezTo>
                  <a:cubicBezTo>
                    <a:pt x="227" y="751"/>
                    <a:pt x="458" y="800"/>
                    <a:pt x="689" y="833"/>
                  </a:cubicBezTo>
                  <a:lnTo>
                    <a:pt x="689" y="684"/>
                  </a:lnTo>
                  <a:cubicBezTo>
                    <a:pt x="689" y="352"/>
                    <a:pt x="930" y="68"/>
                    <a:pt x="1262" y="10"/>
                  </a:cubicBezTo>
                  <a:cubicBezTo>
                    <a:pt x="1223" y="6"/>
                    <a:pt x="1185" y="1"/>
                    <a:pt x="1146" y="1"/>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7" name="Google Shape;15757;p138"/>
            <p:cNvSpPr/>
            <p:nvPr/>
          </p:nvSpPr>
          <p:spPr>
            <a:xfrm>
              <a:off x="7229734" y="3024899"/>
              <a:ext cx="61477" cy="49832"/>
            </a:xfrm>
            <a:custGeom>
              <a:avLst/>
              <a:gdLst/>
              <a:ahLst/>
              <a:cxnLst/>
              <a:rect l="l" t="t" r="r" b="b"/>
              <a:pathLst>
                <a:path w="2344" h="1900" extrusionOk="0">
                  <a:moveTo>
                    <a:pt x="0" y="0"/>
                  </a:moveTo>
                  <a:lnTo>
                    <a:pt x="0" y="1410"/>
                  </a:lnTo>
                  <a:lnTo>
                    <a:pt x="183" y="1641"/>
                  </a:lnTo>
                  <a:cubicBezTo>
                    <a:pt x="299" y="1785"/>
                    <a:pt x="462" y="1877"/>
                    <a:pt x="645" y="1896"/>
                  </a:cubicBezTo>
                  <a:cubicBezTo>
                    <a:pt x="667" y="1898"/>
                    <a:pt x="688" y="1899"/>
                    <a:pt x="711" y="1899"/>
                  </a:cubicBezTo>
                  <a:cubicBezTo>
                    <a:pt x="733" y="1899"/>
                    <a:pt x="756" y="1898"/>
                    <a:pt x="780" y="1896"/>
                  </a:cubicBezTo>
                  <a:cubicBezTo>
                    <a:pt x="915" y="1881"/>
                    <a:pt x="1044" y="1833"/>
                    <a:pt x="1150" y="1747"/>
                  </a:cubicBezTo>
                  <a:lnTo>
                    <a:pt x="2113" y="977"/>
                  </a:lnTo>
                  <a:cubicBezTo>
                    <a:pt x="2334" y="799"/>
                    <a:pt x="2344" y="467"/>
                    <a:pt x="2132" y="279"/>
                  </a:cubicBezTo>
                  <a:cubicBezTo>
                    <a:pt x="2043" y="205"/>
                    <a:pt x="1935" y="167"/>
                    <a:pt x="1826" y="167"/>
                  </a:cubicBezTo>
                  <a:cubicBezTo>
                    <a:pt x="1718" y="167"/>
                    <a:pt x="1610" y="205"/>
                    <a:pt x="1521" y="279"/>
                  </a:cubicBezTo>
                  <a:lnTo>
                    <a:pt x="756" y="890"/>
                  </a:lnTo>
                  <a:lnTo>
                    <a:pt x="125" y="111"/>
                  </a:lnTo>
                  <a:cubicBezTo>
                    <a:pt x="92" y="63"/>
                    <a:pt x="48" y="29"/>
                    <a:pt x="0" y="0"/>
                  </a:cubicBezTo>
                  <a:close/>
                </a:path>
              </a:pathLst>
            </a:custGeom>
            <a:solidFill>
              <a:srgbClr val="82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8" name="Google Shape;15758;p138"/>
            <p:cNvSpPr/>
            <p:nvPr/>
          </p:nvSpPr>
          <p:spPr>
            <a:xfrm>
              <a:off x="7083725" y="2897669"/>
              <a:ext cx="387721" cy="382790"/>
            </a:xfrm>
            <a:custGeom>
              <a:avLst/>
              <a:gdLst/>
              <a:ahLst/>
              <a:cxnLst/>
              <a:rect l="l" t="t" r="r" b="b"/>
              <a:pathLst>
                <a:path w="14783" h="14595" extrusionOk="0">
                  <a:moveTo>
                    <a:pt x="4653" y="2262"/>
                  </a:moveTo>
                  <a:cubicBezTo>
                    <a:pt x="4913" y="2262"/>
                    <a:pt x="5125" y="2469"/>
                    <a:pt x="5125" y="2734"/>
                  </a:cubicBezTo>
                  <a:lnTo>
                    <a:pt x="5125" y="3186"/>
                  </a:lnTo>
                  <a:cubicBezTo>
                    <a:pt x="5125" y="3576"/>
                    <a:pt x="4812" y="3889"/>
                    <a:pt x="4422" y="3889"/>
                  </a:cubicBezTo>
                  <a:cubicBezTo>
                    <a:pt x="4037" y="3889"/>
                    <a:pt x="3724" y="3576"/>
                    <a:pt x="3724" y="3186"/>
                  </a:cubicBezTo>
                  <a:lnTo>
                    <a:pt x="3724" y="2734"/>
                  </a:lnTo>
                  <a:cubicBezTo>
                    <a:pt x="3724" y="2469"/>
                    <a:pt x="3936" y="2262"/>
                    <a:pt x="4196" y="2262"/>
                  </a:cubicBezTo>
                  <a:close/>
                  <a:moveTo>
                    <a:pt x="4668" y="4317"/>
                  </a:moveTo>
                  <a:lnTo>
                    <a:pt x="4668" y="4331"/>
                  </a:lnTo>
                  <a:cubicBezTo>
                    <a:pt x="4668" y="4432"/>
                    <a:pt x="4692" y="4538"/>
                    <a:pt x="4740" y="4630"/>
                  </a:cubicBezTo>
                  <a:lnTo>
                    <a:pt x="4437" y="4933"/>
                  </a:lnTo>
                  <a:cubicBezTo>
                    <a:pt x="4434" y="4935"/>
                    <a:pt x="4431" y="4936"/>
                    <a:pt x="4427" y="4936"/>
                  </a:cubicBezTo>
                  <a:cubicBezTo>
                    <a:pt x="4423" y="4936"/>
                    <a:pt x="4420" y="4935"/>
                    <a:pt x="4417" y="4933"/>
                  </a:cubicBezTo>
                  <a:lnTo>
                    <a:pt x="4124" y="4639"/>
                  </a:lnTo>
                  <a:cubicBezTo>
                    <a:pt x="4162" y="4572"/>
                    <a:pt x="4182" y="4495"/>
                    <a:pt x="4186" y="4418"/>
                  </a:cubicBezTo>
                  <a:lnTo>
                    <a:pt x="4186" y="4317"/>
                  </a:lnTo>
                  <a:close/>
                  <a:moveTo>
                    <a:pt x="7174" y="6497"/>
                  </a:moveTo>
                  <a:lnTo>
                    <a:pt x="7174" y="9239"/>
                  </a:lnTo>
                  <a:lnTo>
                    <a:pt x="7179" y="9244"/>
                  </a:lnTo>
                  <a:lnTo>
                    <a:pt x="5779" y="10235"/>
                  </a:lnTo>
                  <a:lnTo>
                    <a:pt x="5779" y="6805"/>
                  </a:lnTo>
                  <a:cubicBezTo>
                    <a:pt x="5899" y="6886"/>
                    <a:pt x="6039" y="6939"/>
                    <a:pt x="6183" y="6954"/>
                  </a:cubicBezTo>
                  <a:cubicBezTo>
                    <a:pt x="6212" y="6959"/>
                    <a:pt x="6241" y="6961"/>
                    <a:pt x="6270" y="6961"/>
                  </a:cubicBezTo>
                  <a:cubicBezTo>
                    <a:pt x="6300" y="6961"/>
                    <a:pt x="6330" y="6959"/>
                    <a:pt x="6361" y="6954"/>
                  </a:cubicBezTo>
                  <a:cubicBezTo>
                    <a:pt x="6539" y="6939"/>
                    <a:pt x="6708" y="6872"/>
                    <a:pt x="6847" y="6756"/>
                  </a:cubicBezTo>
                  <a:lnTo>
                    <a:pt x="7174" y="6497"/>
                  </a:lnTo>
                  <a:close/>
                  <a:moveTo>
                    <a:pt x="3773" y="4894"/>
                  </a:moveTo>
                  <a:lnTo>
                    <a:pt x="4114" y="5231"/>
                  </a:lnTo>
                  <a:cubicBezTo>
                    <a:pt x="4198" y="5318"/>
                    <a:pt x="4311" y="5361"/>
                    <a:pt x="4425" y="5361"/>
                  </a:cubicBezTo>
                  <a:cubicBezTo>
                    <a:pt x="4538" y="5361"/>
                    <a:pt x="4651" y="5318"/>
                    <a:pt x="4735" y="5231"/>
                  </a:cubicBezTo>
                  <a:lnTo>
                    <a:pt x="5038" y="4933"/>
                  </a:lnTo>
                  <a:cubicBezTo>
                    <a:pt x="5129" y="4976"/>
                    <a:pt x="5235" y="5000"/>
                    <a:pt x="5336" y="5000"/>
                  </a:cubicBezTo>
                  <a:cubicBezTo>
                    <a:pt x="5413" y="5000"/>
                    <a:pt x="5481" y="5034"/>
                    <a:pt x="5529" y="5092"/>
                  </a:cubicBezTo>
                  <a:lnTo>
                    <a:pt x="6154" y="5876"/>
                  </a:lnTo>
                  <a:cubicBezTo>
                    <a:pt x="6198" y="5928"/>
                    <a:pt x="6262" y="5955"/>
                    <a:pt x="6325" y="5955"/>
                  </a:cubicBezTo>
                  <a:cubicBezTo>
                    <a:pt x="6372" y="5955"/>
                    <a:pt x="6418" y="5940"/>
                    <a:pt x="6457" y="5910"/>
                  </a:cubicBezTo>
                  <a:lnTo>
                    <a:pt x="7223" y="5299"/>
                  </a:lnTo>
                  <a:cubicBezTo>
                    <a:pt x="7270" y="5256"/>
                    <a:pt x="7331" y="5234"/>
                    <a:pt x="7393" y="5234"/>
                  </a:cubicBezTo>
                  <a:cubicBezTo>
                    <a:pt x="7449" y="5234"/>
                    <a:pt x="7506" y="5252"/>
                    <a:pt x="7555" y="5289"/>
                  </a:cubicBezTo>
                  <a:cubicBezTo>
                    <a:pt x="7665" y="5385"/>
                    <a:pt x="7665" y="5568"/>
                    <a:pt x="7545" y="5659"/>
                  </a:cubicBezTo>
                  <a:lnTo>
                    <a:pt x="6583" y="6429"/>
                  </a:lnTo>
                  <a:cubicBezTo>
                    <a:pt x="6510" y="6487"/>
                    <a:pt x="6419" y="6526"/>
                    <a:pt x="6328" y="6530"/>
                  </a:cubicBezTo>
                  <a:cubicBezTo>
                    <a:pt x="6311" y="6533"/>
                    <a:pt x="6294" y="6534"/>
                    <a:pt x="6278" y="6534"/>
                  </a:cubicBezTo>
                  <a:cubicBezTo>
                    <a:pt x="6261" y="6534"/>
                    <a:pt x="6246" y="6533"/>
                    <a:pt x="6231" y="6530"/>
                  </a:cubicBezTo>
                  <a:cubicBezTo>
                    <a:pt x="6106" y="6521"/>
                    <a:pt x="5991" y="6458"/>
                    <a:pt x="5914" y="6357"/>
                  </a:cubicBezTo>
                  <a:lnTo>
                    <a:pt x="5731" y="6126"/>
                  </a:lnTo>
                  <a:cubicBezTo>
                    <a:pt x="5685" y="6070"/>
                    <a:pt x="5624" y="6045"/>
                    <a:pt x="5564" y="6045"/>
                  </a:cubicBezTo>
                  <a:cubicBezTo>
                    <a:pt x="5454" y="6045"/>
                    <a:pt x="5348" y="6130"/>
                    <a:pt x="5351" y="6261"/>
                  </a:cubicBezTo>
                  <a:lnTo>
                    <a:pt x="5351" y="10538"/>
                  </a:lnTo>
                  <a:lnTo>
                    <a:pt x="4865" y="10885"/>
                  </a:lnTo>
                  <a:lnTo>
                    <a:pt x="4865" y="8898"/>
                  </a:lnTo>
                  <a:cubicBezTo>
                    <a:pt x="4865" y="8756"/>
                    <a:pt x="4758" y="8685"/>
                    <a:pt x="4651" y="8685"/>
                  </a:cubicBezTo>
                  <a:cubicBezTo>
                    <a:pt x="4544" y="8685"/>
                    <a:pt x="4437" y="8756"/>
                    <a:pt x="4437" y="8898"/>
                  </a:cubicBezTo>
                  <a:lnTo>
                    <a:pt x="4437" y="11193"/>
                  </a:lnTo>
                  <a:lnTo>
                    <a:pt x="3720" y="11698"/>
                  </a:lnTo>
                  <a:lnTo>
                    <a:pt x="3720" y="8941"/>
                  </a:lnTo>
                  <a:cubicBezTo>
                    <a:pt x="3724" y="8729"/>
                    <a:pt x="3676" y="8522"/>
                    <a:pt x="3580" y="8330"/>
                  </a:cubicBezTo>
                  <a:lnTo>
                    <a:pt x="3368" y="7902"/>
                  </a:lnTo>
                  <a:cubicBezTo>
                    <a:pt x="3301" y="7772"/>
                    <a:pt x="3267" y="7627"/>
                    <a:pt x="3267" y="7488"/>
                  </a:cubicBezTo>
                  <a:lnTo>
                    <a:pt x="3267" y="5299"/>
                  </a:lnTo>
                  <a:cubicBezTo>
                    <a:pt x="3267" y="5202"/>
                    <a:pt x="3320" y="5120"/>
                    <a:pt x="3402" y="5077"/>
                  </a:cubicBezTo>
                  <a:lnTo>
                    <a:pt x="3773" y="4894"/>
                  </a:lnTo>
                  <a:close/>
                  <a:moveTo>
                    <a:pt x="7393" y="1"/>
                  </a:moveTo>
                  <a:cubicBezTo>
                    <a:pt x="7286" y="1"/>
                    <a:pt x="7179" y="73"/>
                    <a:pt x="7179" y="217"/>
                  </a:cubicBezTo>
                  <a:lnTo>
                    <a:pt x="7179" y="4837"/>
                  </a:lnTo>
                  <a:cubicBezTo>
                    <a:pt x="7097" y="4865"/>
                    <a:pt x="7020" y="4904"/>
                    <a:pt x="6958" y="4957"/>
                  </a:cubicBezTo>
                  <a:lnTo>
                    <a:pt x="6356" y="5438"/>
                  </a:lnTo>
                  <a:lnTo>
                    <a:pt x="5861" y="4822"/>
                  </a:lnTo>
                  <a:cubicBezTo>
                    <a:pt x="5731" y="4663"/>
                    <a:pt x="5538" y="4572"/>
                    <a:pt x="5336" y="4572"/>
                  </a:cubicBezTo>
                  <a:cubicBezTo>
                    <a:pt x="5202" y="4572"/>
                    <a:pt x="5096" y="4461"/>
                    <a:pt x="5096" y="4331"/>
                  </a:cubicBezTo>
                  <a:lnTo>
                    <a:pt x="5096" y="4096"/>
                  </a:lnTo>
                  <a:cubicBezTo>
                    <a:pt x="5384" y="3879"/>
                    <a:pt x="5553" y="3547"/>
                    <a:pt x="5553" y="3186"/>
                  </a:cubicBezTo>
                  <a:lnTo>
                    <a:pt x="5553" y="2734"/>
                  </a:lnTo>
                  <a:cubicBezTo>
                    <a:pt x="5548" y="2238"/>
                    <a:pt x="5149" y="1834"/>
                    <a:pt x="4653" y="1834"/>
                  </a:cubicBezTo>
                  <a:lnTo>
                    <a:pt x="4196" y="1834"/>
                  </a:lnTo>
                  <a:cubicBezTo>
                    <a:pt x="3700" y="1834"/>
                    <a:pt x="3301" y="2238"/>
                    <a:pt x="3301" y="2734"/>
                  </a:cubicBezTo>
                  <a:lnTo>
                    <a:pt x="3301" y="3186"/>
                  </a:lnTo>
                  <a:cubicBezTo>
                    <a:pt x="3301" y="3547"/>
                    <a:pt x="3469" y="3879"/>
                    <a:pt x="3753" y="4096"/>
                  </a:cubicBezTo>
                  <a:lnTo>
                    <a:pt x="3753" y="4418"/>
                  </a:lnTo>
                  <a:cubicBezTo>
                    <a:pt x="3753" y="4423"/>
                    <a:pt x="3753" y="4428"/>
                    <a:pt x="3748" y="4432"/>
                  </a:cubicBezTo>
                  <a:lnTo>
                    <a:pt x="3214" y="4697"/>
                  </a:lnTo>
                  <a:cubicBezTo>
                    <a:pt x="2983" y="4813"/>
                    <a:pt x="2839" y="5043"/>
                    <a:pt x="2844" y="5299"/>
                  </a:cubicBezTo>
                  <a:lnTo>
                    <a:pt x="2844" y="7488"/>
                  </a:lnTo>
                  <a:cubicBezTo>
                    <a:pt x="2844" y="7700"/>
                    <a:pt x="2892" y="7906"/>
                    <a:pt x="2983" y="8094"/>
                  </a:cubicBezTo>
                  <a:lnTo>
                    <a:pt x="3200" y="8527"/>
                  </a:lnTo>
                  <a:cubicBezTo>
                    <a:pt x="3262" y="8652"/>
                    <a:pt x="3296" y="8797"/>
                    <a:pt x="3301" y="8941"/>
                  </a:cubicBezTo>
                  <a:lnTo>
                    <a:pt x="3301" y="12001"/>
                  </a:lnTo>
                  <a:lnTo>
                    <a:pt x="193" y="14205"/>
                  </a:lnTo>
                  <a:cubicBezTo>
                    <a:pt x="0" y="14339"/>
                    <a:pt x="132" y="14594"/>
                    <a:pt x="312" y="14594"/>
                  </a:cubicBezTo>
                  <a:cubicBezTo>
                    <a:pt x="353" y="14594"/>
                    <a:pt x="396" y="14581"/>
                    <a:pt x="438" y="14551"/>
                  </a:cubicBezTo>
                  <a:lnTo>
                    <a:pt x="7391" y="9615"/>
                  </a:lnTo>
                  <a:lnTo>
                    <a:pt x="14349" y="14551"/>
                  </a:lnTo>
                  <a:cubicBezTo>
                    <a:pt x="14391" y="14581"/>
                    <a:pt x="14434" y="14594"/>
                    <a:pt x="14474" y="14594"/>
                  </a:cubicBezTo>
                  <a:cubicBezTo>
                    <a:pt x="14654" y="14594"/>
                    <a:pt x="14783" y="14339"/>
                    <a:pt x="14594" y="14205"/>
                  </a:cubicBezTo>
                  <a:lnTo>
                    <a:pt x="7607" y="9244"/>
                  </a:lnTo>
                  <a:lnTo>
                    <a:pt x="7607" y="6160"/>
                  </a:lnTo>
                  <a:lnTo>
                    <a:pt x="7810" y="5996"/>
                  </a:lnTo>
                  <a:cubicBezTo>
                    <a:pt x="8132" y="5736"/>
                    <a:pt x="8146" y="5246"/>
                    <a:pt x="7838" y="4971"/>
                  </a:cubicBezTo>
                  <a:cubicBezTo>
                    <a:pt x="7771" y="4909"/>
                    <a:pt x="7694" y="4865"/>
                    <a:pt x="7607" y="4841"/>
                  </a:cubicBezTo>
                  <a:lnTo>
                    <a:pt x="7607" y="891"/>
                  </a:lnTo>
                  <a:lnTo>
                    <a:pt x="10470" y="891"/>
                  </a:lnTo>
                  <a:lnTo>
                    <a:pt x="10172" y="1492"/>
                  </a:lnTo>
                  <a:cubicBezTo>
                    <a:pt x="10138" y="1550"/>
                    <a:pt x="10138" y="1622"/>
                    <a:pt x="10172" y="1680"/>
                  </a:cubicBezTo>
                  <a:lnTo>
                    <a:pt x="10470" y="2282"/>
                  </a:lnTo>
                  <a:lnTo>
                    <a:pt x="8305" y="2282"/>
                  </a:lnTo>
                  <a:cubicBezTo>
                    <a:pt x="8021" y="2282"/>
                    <a:pt x="8021" y="2710"/>
                    <a:pt x="8305" y="2710"/>
                  </a:cubicBezTo>
                  <a:lnTo>
                    <a:pt x="10817" y="2710"/>
                  </a:lnTo>
                  <a:cubicBezTo>
                    <a:pt x="10976" y="2710"/>
                    <a:pt x="11082" y="2541"/>
                    <a:pt x="11009" y="2402"/>
                  </a:cubicBezTo>
                  <a:lnTo>
                    <a:pt x="10600" y="1584"/>
                  </a:lnTo>
                  <a:lnTo>
                    <a:pt x="11009" y="766"/>
                  </a:lnTo>
                  <a:cubicBezTo>
                    <a:pt x="11082" y="622"/>
                    <a:pt x="10976" y="458"/>
                    <a:pt x="10817" y="458"/>
                  </a:cubicBezTo>
                  <a:lnTo>
                    <a:pt x="7607" y="458"/>
                  </a:lnTo>
                  <a:lnTo>
                    <a:pt x="7607" y="217"/>
                  </a:lnTo>
                  <a:cubicBezTo>
                    <a:pt x="7607" y="73"/>
                    <a:pt x="7500" y="1"/>
                    <a:pt x="73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9" name="Google Shape;15759;p138"/>
            <p:cNvSpPr/>
            <p:nvPr/>
          </p:nvSpPr>
          <p:spPr>
            <a:xfrm>
              <a:off x="7299368" y="3188453"/>
              <a:ext cx="70893" cy="50095"/>
            </a:xfrm>
            <a:custGeom>
              <a:avLst/>
              <a:gdLst/>
              <a:ahLst/>
              <a:cxnLst/>
              <a:rect l="l" t="t" r="r" b="b"/>
              <a:pathLst>
                <a:path w="2703" h="1910" extrusionOk="0">
                  <a:moveTo>
                    <a:pt x="309" y="1"/>
                  </a:moveTo>
                  <a:cubicBezTo>
                    <a:pt x="130" y="1"/>
                    <a:pt x="0" y="256"/>
                    <a:pt x="189" y="390"/>
                  </a:cubicBezTo>
                  <a:lnTo>
                    <a:pt x="2263" y="1867"/>
                  </a:lnTo>
                  <a:cubicBezTo>
                    <a:pt x="2305" y="1897"/>
                    <a:pt x="2347" y="1909"/>
                    <a:pt x="2387" y="1909"/>
                  </a:cubicBezTo>
                  <a:cubicBezTo>
                    <a:pt x="2569" y="1909"/>
                    <a:pt x="2702" y="1650"/>
                    <a:pt x="2513" y="1516"/>
                  </a:cubicBezTo>
                  <a:lnTo>
                    <a:pt x="434" y="43"/>
                  </a:lnTo>
                  <a:cubicBezTo>
                    <a:pt x="392" y="13"/>
                    <a:pt x="349" y="1"/>
                    <a:pt x="3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0" name="Google Shape;15760;p138"/>
            <p:cNvSpPr/>
            <p:nvPr/>
          </p:nvSpPr>
          <p:spPr>
            <a:xfrm>
              <a:off x="7269363" y="3167209"/>
              <a:ext cx="28431" cy="19854"/>
            </a:xfrm>
            <a:custGeom>
              <a:avLst/>
              <a:gdLst/>
              <a:ahLst/>
              <a:cxnLst/>
              <a:rect l="l" t="t" r="r" b="b"/>
              <a:pathLst>
                <a:path w="1084" h="757" extrusionOk="0">
                  <a:moveTo>
                    <a:pt x="311" y="0"/>
                  </a:moveTo>
                  <a:cubicBezTo>
                    <a:pt x="131" y="0"/>
                    <a:pt x="1" y="258"/>
                    <a:pt x="193" y="391"/>
                  </a:cubicBezTo>
                  <a:lnTo>
                    <a:pt x="645" y="714"/>
                  </a:lnTo>
                  <a:cubicBezTo>
                    <a:pt x="688" y="744"/>
                    <a:pt x="732" y="757"/>
                    <a:pt x="773" y="757"/>
                  </a:cubicBezTo>
                  <a:cubicBezTo>
                    <a:pt x="955" y="757"/>
                    <a:pt x="1084" y="501"/>
                    <a:pt x="895" y="367"/>
                  </a:cubicBezTo>
                  <a:lnTo>
                    <a:pt x="438" y="45"/>
                  </a:lnTo>
                  <a:cubicBezTo>
                    <a:pt x="395" y="14"/>
                    <a:pt x="352" y="0"/>
                    <a:pt x="3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61" name="Google Shape;15761;p138"/>
          <p:cNvGrpSpPr/>
          <p:nvPr/>
        </p:nvGrpSpPr>
        <p:grpSpPr>
          <a:xfrm>
            <a:off x="7539926" y="2723166"/>
            <a:ext cx="351501" cy="362726"/>
            <a:chOff x="7539926" y="2907741"/>
            <a:chExt cx="351501" cy="362726"/>
          </a:xfrm>
        </p:grpSpPr>
        <p:sp>
          <p:nvSpPr>
            <p:cNvPr id="15762" name="Google Shape;15762;p138"/>
            <p:cNvSpPr/>
            <p:nvPr/>
          </p:nvSpPr>
          <p:spPr>
            <a:xfrm>
              <a:off x="7545618" y="3185411"/>
              <a:ext cx="68034" cy="53294"/>
            </a:xfrm>
            <a:custGeom>
              <a:avLst/>
              <a:gdLst/>
              <a:ahLst/>
              <a:cxnLst/>
              <a:rect l="l" t="t" r="r" b="b"/>
              <a:pathLst>
                <a:path w="2594" h="2032" extrusionOk="0">
                  <a:moveTo>
                    <a:pt x="866" y="1"/>
                  </a:moveTo>
                  <a:lnTo>
                    <a:pt x="866" y="434"/>
                  </a:lnTo>
                  <a:cubicBezTo>
                    <a:pt x="866" y="515"/>
                    <a:pt x="818" y="588"/>
                    <a:pt x="746" y="626"/>
                  </a:cubicBezTo>
                  <a:lnTo>
                    <a:pt x="241" y="876"/>
                  </a:lnTo>
                  <a:cubicBezTo>
                    <a:pt x="92" y="948"/>
                    <a:pt x="0" y="1102"/>
                    <a:pt x="0" y="1266"/>
                  </a:cubicBezTo>
                  <a:lnTo>
                    <a:pt x="0" y="2031"/>
                  </a:lnTo>
                  <a:lnTo>
                    <a:pt x="2589" y="2031"/>
                  </a:lnTo>
                  <a:lnTo>
                    <a:pt x="2589" y="1266"/>
                  </a:lnTo>
                  <a:cubicBezTo>
                    <a:pt x="2594" y="1102"/>
                    <a:pt x="2502" y="953"/>
                    <a:pt x="2353" y="876"/>
                  </a:cubicBezTo>
                  <a:lnTo>
                    <a:pt x="1848" y="626"/>
                  </a:lnTo>
                  <a:cubicBezTo>
                    <a:pt x="1776" y="588"/>
                    <a:pt x="1728" y="515"/>
                    <a:pt x="1728" y="434"/>
                  </a:cubicBezTo>
                  <a:lnTo>
                    <a:pt x="1728"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3" name="Google Shape;15763;p138"/>
            <p:cNvSpPr/>
            <p:nvPr/>
          </p:nvSpPr>
          <p:spPr>
            <a:xfrm>
              <a:off x="7545723" y="3203193"/>
              <a:ext cx="67929" cy="61635"/>
            </a:xfrm>
            <a:custGeom>
              <a:avLst/>
              <a:gdLst/>
              <a:ahLst/>
              <a:cxnLst/>
              <a:rect l="l" t="t" r="r" b="b"/>
              <a:pathLst>
                <a:path w="2590" h="2350" extrusionOk="0">
                  <a:moveTo>
                    <a:pt x="631" y="1"/>
                  </a:moveTo>
                  <a:lnTo>
                    <a:pt x="242" y="198"/>
                  </a:lnTo>
                  <a:cubicBezTo>
                    <a:pt x="92" y="270"/>
                    <a:pt x="1" y="424"/>
                    <a:pt x="1" y="588"/>
                  </a:cubicBezTo>
                  <a:lnTo>
                    <a:pt x="1" y="2349"/>
                  </a:lnTo>
                  <a:lnTo>
                    <a:pt x="2590" y="2349"/>
                  </a:lnTo>
                  <a:lnTo>
                    <a:pt x="2590" y="588"/>
                  </a:lnTo>
                  <a:cubicBezTo>
                    <a:pt x="2590" y="424"/>
                    <a:pt x="2498" y="270"/>
                    <a:pt x="2349" y="198"/>
                  </a:cubicBezTo>
                  <a:lnTo>
                    <a:pt x="1954" y="1"/>
                  </a:lnTo>
                  <a:cubicBezTo>
                    <a:pt x="1796" y="193"/>
                    <a:pt x="1560" y="617"/>
                    <a:pt x="1295" y="617"/>
                  </a:cubicBezTo>
                  <a:cubicBezTo>
                    <a:pt x="1031" y="617"/>
                    <a:pt x="790" y="198"/>
                    <a:pt x="631" y="1"/>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4" name="Google Shape;15764;p138"/>
            <p:cNvSpPr/>
            <p:nvPr/>
          </p:nvSpPr>
          <p:spPr>
            <a:xfrm>
              <a:off x="7556974" y="3140116"/>
              <a:ext cx="45321" cy="51012"/>
            </a:xfrm>
            <a:custGeom>
              <a:avLst/>
              <a:gdLst/>
              <a:ahLst/>
              <a:cxnLst/>
              <a:rect l="l" t="t" r="r" b="b"/>
              <a:pathLst>
                <a:path w="1728" h="1945" extrusionOk="0">
                  <a:moveTo>
                    <a:pt x="641" y="0"/>
                  </a:moveTo>
                  <a:cubicBezTo>
                    <a:pt x="284" y="0"/>
                    <a:pt x="0" y="292"/>
                    <a:pt x="0" y="645"/>
                  </a:cubicBezTo>
                  <a:lnTo>
                    <a:pt x="0" y="1078"/>
                  </a:lnTo>
                  <a:cubicBezTo>
                    <a:pt x="0" y="1554"/>
                    <a:pt x="385" y="1944"/>
                    <a:pt x="866" y="1944"/>
                  </a:cubicBezTo>
                  <a:cubicBezTo>
                    <a:pt x="1343" y="1944"/>
                    <a:pt x="1728" y="1554"/>
                    <a:pt x="1728" y="1078"/>
                  </a:cubicBezTo>
                  <a:lnTo>
                    <a:pt x="1728" y="645"/>
                  </a:lnTo>
                  <a:cubicBezTo>
                    <a:pt x="1728" y="292"/>
                    <a:pt x="1444" y="0"/>
                    <a:pt x="1091" y="0"/>
                  </a:cubicBezTo>
                  <a:cubicBezTo>
                    <a:pt x="1089" y="0"/>
                    <a:pt x="1086" y="0"/>
                    <a:pt x="1083" y="0"/>
                  </a:cubicBezTo>
                  <a:lnTo>
                    <a:pt x="650" y="0"/>
                  </a:lnTo>
                  <a:cubicBezTo>
                    <a:pt x="647" y="0"/>
                    <a:pt x="644" y="0"/>
                    <a:pt x="641"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5" name="Google Shape;15765;p138"/>
            <p:cNvSpPr/>
            <p:nvPr/>
          </p:nvSpPr>
          <p:spPr>
            <a:xfrm>
              <a:off x="7556974" y="3140116"/>
              <a:ext cx="31316" cy="50986"/>
            </a:xfrm>
            <a:custGeom>
              <a:avLst/>
              <a:gdLst/>
              <a:ahLst/>
              <a:cxnLst/>
              <a:rect l="l" t="t" r="r" b="b"/>
              <a:pathLst>
                <a:path w="1194" h="1944" extrusionOk="0">
                  <a:moveTo>
                    <a:pt x="650" y="0"/>
                  </a:moveTo>
                  <a:cubicBezTo>
                    <a:pt x="294" y="0"/>
                    <a:pt x="0" y="289"/>
                    <a:pt x="5" y="645"/>
                  </a:cubicBezTo>
                  <a:lnTo>
                    <a:pt x="5" y="1078"/>
                  </a:lnTo>
                  <a:cubicBezTo>
                    <a:pt x="1" y="1575"/>
                    <a:pt x="404" y="1943"/>
                    <a:pt x="861" y="1943"/>
                  </a:cubicBezTo>
                  <a:cubicBezTo>
                    <a:pt x="970" y="1943"/>
                    <a:pt x="1083" y="1922"/>
                    <a:pt x="1193" y="1877"/>
                  </a:cubicBezTo>
                  <a:cubicBezTo>
                    <a:pt x="861" y="1747"/>
                    <a:pt x="650" y="1429"/>
                    <a:pt x="650" y="1078"/>
                  </a:cubicBezTo>
                  <a:lnTo>
                    <a:pt x="650" y="645"/>
                  </a:lnTo>
                  <a:cubicBezTo>
                    <a:pt x="650" y="332"/>
                    <a:pt x="876" y="58"/>
                    <a:pt x="1189" y="10"/>
                  </a:cubicBezTo>
                  <a:cubicBezTo>
                    <a:pt x="1155" y="0"/>
                    <a:pt x="1116" y="0"/>
                    <a:pt x="1083"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6" name="Google Shape;15766;p138"/>
            <p:cNvSpPr/>
            <p:nvPr/>
          </p:nvSpPr>
          <p:spPr>
            <a:xfrm>
              <a:off x="7556974" y="3140116"/>
              <a:ext cx="45452" cy="22608"/>
            </a:xfrm>
            <a:custGeom>
              <a:avLst/>
              <a:gdLst/>
              <a:ahLst/>
              <a:cxnLst/>
              <a:rect l="l" t="t" r="r" b="b"/>
              <a:pathLst>
                <a:path w="1733" h="862" extrusionOk="0">
                  <a:moveTo>
                    <a:pt x="1091" y="0"/>
                  </a:moveTo>
                  <a:cubicBezTo>
                    <a:pt x="1089" y="0"/>
                    <a:pt x="1086" y="0"/>
                    <a:pt x="1083" y="0"/>
                  </a:cubicBezTo>
                  <a:lnTo>
                    <a:pt x="650" y="0"/>
                  </a:lnTo>
                  <a:cubicBezTo>
                    <a:pt x="294" y="0"/>
                    <a:pt x="0" y="289"/>
                    <a:pt x="5" y="645"/>
                  </a:cubicBezTo>
                  <a:cubicBezTo>
                    <a:pt x="5" y="645"/>
                    <a:pt x="650" y="861"/>
                    <a:pt x="1732" y="861"/>
                  </a:cubicBezTo>
                  <a:lnTo>
                    <a:pt x="1732" y="645"/>
                  </a:lnTo>
                  <a:cubicBezTo>
                    <a:pt x="1732" y="292"/>
                    <a:pt x="1444" y="0"/>
                    <a:pt x="1091"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7" name="Google Shape;15767;p138"/>
            <p:cNvSpPr/>
            <p:nvPr/>
          </p:nvSpPr>
          <p:spPr>
            <a:xfrm>
              <a:off x="7556974" y="3140116"/>
              <a:ext cx="31184" cy="20589"/>
            </a:xfrm>
            <a:custGeom>
              <a:avLst/>
              <a:gdLst/>
              <a:ahLst/>
              <a:cxnLst/>
              <a:rect l="l" t="t" r="r" b="b"/>
              <a:pathLst>
                <a:path w="1189" h="785" extrusionOk="0">
                  <a:moveTo>
                    <a:pt x="650" y="0"/>
                  </a:moveTo>
                  <a:cubicBezTo>
                    <a:pt x="294" y="0"/>
                    <a:pt x="0" y="289"/>
                    <a:pt x="5" y="645"/>
                  </a:cubicBezTo>
                  <a:cubicBezTo>
                    <a:pt x="217" y="707"/>
                    <a:pt x="433" y="756"/>
                    <a:pt x="650" y="784"/>
                  </a:cubicBezTo>
                  <a:lnTo>
                    <a:pt x="650" y="645"/>
                  </a:lnTo>
                  <a:cubicBezTo>
                    <a:pt x="650" y="332"/>
                    <a:pt x="876" y="58"/>
                    <a:pt x="1189" y="10"/>
                  </a:cubicBezTo>
                  <a:cubicBezTo>
                    <a:pt x="1155" y="0"/>
                    <a:pt x="1116" y="0"/>
                    <a:pt x="1083"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8" name="Google Shape;15768;p138"/>
            <p:cNvSpPr/>
            <p:nvPr/>
          </p:nvSpPr>
          <p:spPr>
            <a:xfrm>
              <a:off x="7545723" y="3213291"/>
              <a:ext cx="16943" cy="51537"/>
            </a:xfrm>
            <a:custGeom>
              <a:avLst/>
              <a:gdLst/>
              <a:ahLst/>
              <a:cxnLst/>
              <a:rect l="l" t="t" r="r" b="b"/>
              <a:pathLst>
                <a:path w="646" h="1965" extrusionOk="0">
                  <a:moveTo>
                    <a:pt x="49" y="1"/>
                  </a:moveTo>
                  <a:cubicBezTo>
                    <a:pt x="15" y="63"/>
                    <a:pt x="1" y="131"/>
                    <a:pt x="1" y="203"/>
                  </a:cubicBezTo>
                  <a:lnTo>
                    <a:pt x="1" y="1964"/>
                  </a:lnTo>
                  <a:lnTo>
                    <a:pt x="646" y="1964"/>
                  </a:lnTo>
                  <a:lnTo>
                    <a:pt x="646" y="665"/>
                  </a:lnTo>
                  <a:cubicBezTo>
                    <a:pt x="646" y="530"/>
                    <a:pt x="583" y="400"/>
                    <a:pt x="472" y="319"/>
                  </a:cubicBezTo>
                  <a:lnTo>
                    <a:pt x="49" y="1"/>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9" name="Google Shape;15769;p138"/>
            <p:cNvSpPr/>
            <p:nvPr/>
          </p:nvSpPr>
          <p:spPr>
            <a:xfrm>
              <a:off x="7596709" y="3213291"/>
              <a:ext cx="16943" cy="51537"/>
            </a:xfrm>
            <a:custGeom>
              <a:avLst/>
              <a:gdLst/>
              <a:ahLst/>
              <a:cxnLst/>
              <a:rect l="l" t="t" r="r" b="b"/>
              <a:pathLst>
                <a:path w="646" h="1965" extrusionOk="0">
                  <a:moveTo>
                    <a:pt x="598" y="1"/>
                  </a:moveTo>
                  <a:lnTo>
                    <a:pt x="174" y="319"/>
                  </a:lnTo>
                  <a:cubicBezTo>
                    <a:pt x="63" y="400"/>
                    <a:pt x="1" y="530"/>
                    <a:pt x="1" y="665"/>
                  </a:cubicBezTo>
                  <a:lnTo>
                    <a:pt x="1" y="1964"/>
                  </a:lnTo>
                  <a:lnTo>
                    <a:pt x="646" y="1964"/>
                  </a:lnTo>
                  <a:lnTo>
                    <a:pt x="646" y="203"/>
                  </a:lnTo>
                  <a:cubicBezTo>
                    <a:pt x="646" y="131"/>
                    <a:pt x="626" y="63"/>
                    <a:pt x="598" y="1"/>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0" name="Google Shape;15770;p138"/>
            <p:cNvSpPr/>
            <p:nvPr/>
          </p:nvSpPr>
          <p:spPr>
            <a:xfrm>
              <a:off x="7636207" y="3185411"/>
              <a:ext cx="68060" cy="53294"/>
            </a:xfrm>
            <a:custGeom>
              <a:avLst/>
              <a:gdLst/>
              <a:ahLst/>
              <a:cxnLst/>
              <a:rect l="l" t="t" r="r" b="b"/>
              <a:pathLst>
                <a:path w="2595" h="2032" extrusionOk="0">
                  <a:moveTo>
                    <a:pt x="867" y="1"/>
                  </a:moveTo>
                  <a:lnTo>
                    <a:pt x="867" y="434"/>
                  </a:lnTo>
                  <a:cubicBezTo>
                    <a:pt x="867" y="515"/>
                    <a:pt x="819" y="588"/>
                    <a:pt x="747" y="626"/>
                  </a:cubicBezTo>
                  <a:lnTo>
                    <a:pt x="242" y="876"/>
                  </a:lnTo>
                  <a:cubicBezTo>
                    <a:pt x="92" y="948"/>
                    <a:pt x="1" y="1102"/>
                    <a:pt x="1" y="1266"/>
                  </a:cubicBezTo>
                  <a:lnTo>
                    <a:pt x="1" y="2031"/>
                  </a:lnTo>
                  <a:lnTo>
                    <a:pt x="2594" y="2031"/>
                  </a:lnTo>
                  <a:lnTo>
                    <a:pt x="2594" y="1266"/>
                  </a:lnTo>
                  <a:cubicBezTo>
                    <a:pt x="2594" y="1102"/>
                    <a:pt x="2503" y="953"/>
                    <a:pt x="2359" y="876"/>
                  </a:cubicBezTo>
                  <a:lnTo>
                    <a:pt x="1853" y="626"/>
                  </a:lnTo>
                  <a:cubicBezTo>
                    <a:pt x="1776" y="588"/>
                    <a:pt x="1733" y="515"/>
                    <a:pt x="1733" y="434"/>
                  </a:cubicBezTo>
                  <a:lnTo>
                    <a:pt x="1733"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1" name="Google Shape;15771;p138"/>
            <p:cNvSpPr/>
            <p:nvPr/>
          </p:nvSpPr>
          <p:spPr>
            <a:xfrm>
              <a:off x="7636339" y="3203193"/>
              <a:ext cx="68060" cy="61635"/>
            </a:xfrm>
            <a:custGeom>
              <a:avLst/>
              <a:gdLst/>
              <a:ahLst/>
              <a:cxnLst/>
              <a:rect l="l" t="t" r="r" b="b"/>
              <a:pathLst>
                <a:path w="2595" h="2350" extrusionOk="0">
                  <a:moveTo>
                    <a:pt x="636" y="1"/>
                  </a:moveTo>
                  <a:lnTo>
                    <a:pt x="241" y="198"/>
                  </a:lnTo>
                  <a:cubicBezTo>
                    <a:pt x="97" y="270"/>
                    <a:pt x="1" y="424"/>
                    <a:pt x="1" y="588"/>
                  </a:cubicBezTo>
                  <a:lnTo>
                    <a:pt x="1" y="2349"/>
                  </a:lnTo>
                  <a:lnTo>
                    <a:pt x="2594" y="2349"/>
                  </a:lnTo>
                  <a:lnTo>
                    <a:pt x="2594" y="588"/>
                  </a:lnTo>
                  <a:cubicBezTo>
                    <a:pt x="2594" y="424"/>
                    <a:pt x="2498" y="270"/>
                    <a:pt x="2354" y="198"/>
                  </a:cubicBezTo>
                  <a:lnTo>
                    <a:pt x="1959" y="1"/>
                  </a:lnTo>
                  <a:cubicBezTo>
                    <a:pt x="1800" y="193"/>
                    <a:pt x="1565" y="617"/>
                    <a:pt x="1300" y="617"/>
                  </a:cubicBezTo>
                  <a:cubicBezTo>
                    <a:pt x="1030" y="617"/>
                    <a:pt x="795" y="198"/>
                    <a:pt x="636" y="1"/>
                  </a:cubicBez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2" name="Google Shape;15772;p138"/>
            <p:cNvSpPr/>
            <p:nvPr/>
          </p:nvSpPr>
          <p:spPr>
            <a:xfrm>
              <a:off x="7647695" y="3140116"/>
              <a:ext cx="45347" cy="51012"/>
            </a:xfrm>
            <a:custGeom>
              <a:avLst/>
              <a:gdLst/>
              <a:ahLst/>
              <a:cxnLst/>
              <a:rect l="l" t="t" r="r" b="b"/>
              <a:pathLst>
                <a:path w="1729" h="1945" extrusionOk="0">
                  <a:moveTo>
                    <a:pt x="637" y="0"/>
                  </a:moveTo>
                  <a:cubicBezTo>
                    <a:pt x="285" y="0"/>
                    <a:pt x="1" y="292"/>
                    <a:pt x="1" y="645"/>
                  </a:cubicBezTo>
                  <a:lnTo>
                    <a:pt x="1" y="1078"/>
                  </a:lnTo>
                  <a:cubicBezTo>
                    <a:pt x="1" y="1554"/>
                    <a:pt x="386" y="1944"/>
                    <a:pt x="862" y="1944"/>
                  </a:cubicBezTo>
                  <a:cubicBezTo>
                    <a:pt x="1338" y="1944"/>
                    <a:pt x="1728" y="1554"/>
                    <a:pt x="1728" y="1078"/>
                  </a:cubicBezTo>
                  <a:lnTo>
                    <a:pt x="1728" y="645"/>
                  </a:lnTo>
                  <a:cubicBezTo>
                    <a:pt x="1728" y="289"/>
                    <a:pt x="1440" y="0"/>
                    <a:pt x="1079" y="0"/>
                  </a:cubicBezTo>
                  <a:lnTo>
                    <a:pt x="646" y="0"/>
                  </a:lnTo>
                  <a:cubicBezTo>
                    <a:pt x="643" y="0"/>
                    <a:pt x="640" y="0"/>
                    <a:pt x="637"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3" name="Google Shape;15773;p138"/>
            <p:cNvSpPr/>
            <p:nvPr/>
          </p:nvSpPr>
          <p:spPr>
            <a:xfrm>
              <a:off x="7647590" y="3140116"/>
              <a:ext cx="31316" cy="50986"/>
            </a:xfrm>
            <a:custGeom>
              <a:avLst/>
              <a:gdLst/>
              <a:ahLst/>
              <a:cxnLst/>
              <a:rect l="l" t="t" r="r" b="b"/>
              <a:pathLst>
                <a:path w="1194" h="1944" extrusionOk="0">
                  <a:moveTo>
                    <a:pt x="641" y="0"/>
                  </a:moveTo>
                  <a:cubicBezTo>
                    <a:pt x="289" y="0"/>
                    <a:pt x="5" y="292"/>
                    <a:pt x="5" y="645"/>
                  </a:cubicBezTo>
                  <a:lnTo>
                    <a:pt x="5" y="1078"/>
                  </a:lnTo>
                  <a:cubicBezTo>
                    <a:pt x="1" y="1575"/>
                    <a:pt x="404" y="1943"/>
                    <a:pt x="861" y="1943"/>
                  </a:cubicBezTo>
                  <a:cubicBezTo>
                    <a:pt x="970" y="1943"/>
                    <a:pt x="1083" y="1922"/>
                    <a:pt x="1193" y="1877"/>
                  </a:cubicBezTo>
                  <a:cubicBezTo>
                    <a:pt x="866" y="1747"/>
                    <a:pt x="650" y="1429"/>
                    <a:pt x="650" y="1078"/>
                  </a:cubicBezTo>
                  <a:lnTo>
                    <a:pt x="650" y="645"/>
                  </a:lnTo>
                  <a:cubicBezTo>
                    <a:pt x="650" y="332"/>
                    <a:pt x="881" y="58"/>
                    <a:pt x="1193" y="10"/>
                  </a:cubicBezTo>
                  <a:cubicBezTo>
                    <a:pt x="1155" y="0"/>
                    <a:pt x="1121" y="0"/>
                    <a:pt x="1083" y="0"/>
                  </a:cubicBezTo>
                  <a:lnTo>
                    <a:pt x="650" y="0"/>
                  </a:lnTo>
                  <a:cubicBezTo>
                    <a:pt x="647" y="0"/>
                    <a:pt x="644" y="0"/>
                    <a:pt x="641"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4" name="Google Shape;15774;p138"/>
            <p:cNvSpPr/>
            <p:nvPr/>
          </p:nvSpPr>
          <p:spPr>
            <a:xfrm>
              <a:off x="7647564" y="3140116"/>
              <a:ext cx="45478" cy="22608"/>
            </a:xfrm>
            <a:custGeom>
              <a:avLst/>
              <a:gdLst/>
              <a:ahLst/>
              <a:cxnLst/>
              <a:rect l="l" t="t" r="r" b="b"/>
              <a:pathLst>
                <a:path w="1734" h="862" extrusionOk="0">
                  <a:moveTo>
                    <a:pt x="642" y="0"/>
                  </a:moveTo>
                  <a:cubicBezTo>
                    <a:pt x="290" y="0"/>
                    <a:pt x="1" y="292"/>
                    <a:pt x="1" y="645"/>
                  </a:cubicBezTo>
                  <a:cubicBezTo>
                    <a:pt x="1" y="645"/>
                    <a:pt x="651" y="861"/>
                    <a:pt x="1733" y="861"/>
                  </a:cubicBezTo>
                  <a:lnTo>
                    <a:pt x="1733" y="645"/>
                  </a:lnTo>
                  <a:cubicBezTo>
                    <a:pt x="1733" y="292"/>
                    <a:pt x="1444" y="0"/>
                    <a:pt x="1092" y="0"/>
                  </a:cubicBezTo>
                  <a:cubicBezTo>
                    <a:pt x="1089" y="0"/>
                    <a:pt x="1087" y="0"/>
                    <a:pt x="1084" y="0"/>
                  </a:cubicBezTo>
                  <a:lnTo>
                    <a:pt x="651" y="0"/>
                  </a:lnTo>
                  <a:cubicBezTo>
                    <a:pt x="648" y="0"/>
                    <a:pt x="645" y="0"/>
                    <a:pt x="642"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5" name="Google Shape;15775;p138"/>
            <p:cNvSpPr/>
            <p:nvPr/>
          </p:nvSpPr>
          <p:spPr>
            <a:xfrm>
              <a:off x="7647695" y="3140116"/>
              <a:ext cx="31211" cy="20589"/>
            </a:xfrm>
            <a:custGeom>
              <a:avLst/>
              <a:gdLst/>
              <a:ahLst/>
              <a:cxnLst/>
              <a:rect l="l" t="t" r="r" b="b"/>
              <a:pathLst>
                <a:path w="1190" h="785" extrusionOk="0">
                  <a:moveTo>
                    <a:pt x="637" y="0"/>
                  </a:moveTo>
                  <a:cubicBezTo>
                    <a:pt x="285" y="0"/>
                    <a:pt x="1" y="292"/>
                    <a:pt x="1" y="645"/>
                  </a:cubicBezTo>
                  <a:cubicBezTo>
                    <a:pt x="213" y="707"/>
                    <a:pt x="429" y="756"/>
                    <a:pt x="646" y="784"/>
                  </a:cubicBezTo>
                  <a:lnTo>
                    <a:pt x="646" y="645"/>
                  </a:lnTo>
                  <a:cubicBezTo>
                    <a:pt x="646" y="332"/>
                    <a:pt x="877" y="58"/>
                    <a:pt x="1189" y="10"/>
                  </a:cubicBezTo>
                  <a:cubicBezTo>
                    <a:pt x="1151" y="0"/>
                    <a:pt x="1117" y="0"/>
                    <a:pt x="1079" y="0"/>
                  </a:cubicBezTo>
                  <a:lnTo>
                    <a:pt x="646" y="0"/>
                  </a:lnTo>
                  <a:cubicBezTo>
                    <a:pt x="643" y="0"/>
                    <a:pt x="640" y="0"/>
                    <a:pt x="637"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6" name="Google Shape;15776;p138"/>
            <p:cNvSpPr/>
            <p:nvPr/>
          </p:nvSpPr>
          <p:spPr>
            <a:xfrm>
              <a:off x="7636339" y="3213291"/>
              <a:ext cx="16943" cy="51537"/>
            </a:xfrm>
            <a:custGeom>
              <a:avLst/>
              <a:gdLst/>
              <a:ahLst/>
              <a:cxnLst/>
              <a:rect l="l" t="t" r="r" b="b"/>
              <a:pathLst>
                <a:path w="646" h="1965" extrusionOk="0">
                  <a:moveTo>
                    <a:pt x="54" y="1"/>
                  </a:moveTo>
                  <a:cubicBezTo>
                    <a:pt x="20" y="63"/>
                    <a:pt x="1" y="131"/>
                    <a:pt x="1" y="203"/>
                  </a:cubicBezTo>
                  <a:lnTo>
                    <a:pt x="1" y="1964"/>
                  </a:lnTo>
                  <a:lnTo>
                    <a:pt x="646" y="1964"/>
                  </a:lnTo>
                  <a:lnTo>
                    <a:pt x="646" y="665"/>
                  </a:lnTo>
                  <a:cubicBezTo>
                    <a:pt x="646" y="530"/>
                    <a:pt x="583" y="400"/>
                    <a:pt x="472" y="319"/>
                  </a:cubicBezTo>
                  <a:lnTo>
                    <a:pt x="54" y="1"/>
                  </a:ln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7" name="Google Shape;15777;p138"/>
            <p:cNvSpPr/>
            <p:nvPr/>
          </p:nvSpPr>
          <p:spPr>
            <a:xfrm>
              <a:off x="7687325" y="3213291"/>
              <a:ext cx="17074" cy="51537"/>
            </a:xfrm>
            <a:custGeom>
              <a:avLst/>
              <a:gdLst/>
              <a:ahLst/>
              <a:cxnLst/>
              <a:rect l="l" t="t" r="r" b="b"/>
              <a:pathLst>
                <a:path w="651" h="1965" extrusionOk="0">
                  <a:moveTo>
                    <a:pt x="597" y="1"/>
                  </a:moveTo>
                  <a:lnTo>
                    <a:pt x="174" y="319"/>
                  </a:lnTo>
                  <a:cubicBezTo>
                    <a:pt x="63" y="400"/>
                    <a:pt x="1" y="530"/>
                    <a:pt x="1" y="665"/>
                  </a:cubicBezTo>
                  <a:lnTo>
                    <a:pt x="1" y="1964"/>
                  </a:lnTo>
                  <a:lnTo>
                    <a:pt x="650" y="1964"/>
                  </a:lnTo>
                  <a:lnTo>
                    <a:pt x="650" y="203"/>
                  </a:lnTo>
                  <a:cubicBezTo>
                    <a:pt x="645" y="131"/>
                    <a:pt x="631" y="63"/>
                    <a:pt x="597"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8" name="Google Shape;15778;p138"/>
            <p:cNvSpPr/>
            <p:nvPr/>
          </p:nvSpPr>
          <p:spPr>
            <a:xfrm>
              <a:off x="7726955" y="3185411"/>
              <a:ext cx="68060" cy="53294"/>
            </a:xfrm>
            <a:custGeom>
              <a:avLst/>
              <a:gdLst/>
              <a:ahLst/>
              <a:cxnLst/>
              <a:rect l="l" t="t" r="r" b="b"/>
              <a:pathLst>
                <a:path w="2595" h="2032" extrusionOk="0">
                  <a:moveTo>
                    <a:pt x="867" y="1"/>
                  </a:moveTo>
                  <a:lnTo>
                    <a:pt x="867" y="434"/>
                  </a:lnTo>
                  <a:cubicBezTo>
                    <a:pt x="867" y="515"/>
                    <a:pt x="819" y="588"/>
                    <a:pt x="746" y="626"/>
                  </a:cubicBezTo>
                  <a:lnTo>
                    <a:pt x="241" y="876"/>
                  </a:lnTo>
                  <a:cubicBezTo>
                    <a:pt x="92" y="948"/>
                    <a:pt x="1" y="1102"/>
                    <a:pt x="1" y="1266"/>
                  </a:cubicBezTo>
                  <a:lnTo>
                    <a:pt x="1" y="2031"/>
                  </a:lnTo>
                  <a:lnTo>
                    <a:pt x="2594" y="2031"/>
                  </a:lnTo>
                  <a:lnTo>
                    <a:pt x="2594" y="1266"/>
                  </a:lnTo>
                  <a:cubicBezTo>
                    <a:pt x="2594" y="1102"/>
                    <a:pt x="2503" y="953"/>
                    <a:pt x="2354" y="876"/>
                  </a:cubicBezTo>
                  <a:lnTo>
                    <a:pt x="1848" y="626"/>
                  </a:lnTo>
                  <a:cubicBezTo>
                    <a:pt x="1776" y="588"/>
                    <a:pt x="1728" y="515"/>
                    <a:pt x="1728" y="434"/>
                  </a:cubicBezTo>
                  <a:lnTo>
                    <a:pt x="1728"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9" name="Google Shape;15779;p138"/>
            <p:cNvSpPr/>
            <p:nvPr/>
          </p:nvSpPr>
          <p:spPr>
            <a:xfrm>
              <a:off x="7727086" y="3203193"/>
              <a:ext cx="67929" cy="61635"/>
            </a:xfrm>
            <a:custGeom>
              <a:avLst/>
              <a:gdLst/>
              <a:ahLst/>
              <a:cxnLst/>
              <a:rect l="l" t="t" r="r" b="b"/>
              <a:pathLst>
                <a:path w="2590" h="2350" extrusionOk="0">
                  <a:moveTo>
                    <a:pt x="636" y="1"/>
                  </a:moveTo>
                  <a:lnTo>
                    <a:pt x="241" y="198"/>
                  </a:lnTo>
                  <a:cubicBezTo>
                    <a:pt x="92" y="270"/>
                    <a:pt x="0" y="424"/>
                    <a:pt x="0" y="588"/>
                  </a:cubicBezTo>
                  <a:lnTo>
                    <a:pt x="0" y="2349"/>
                  </a:lnTo>
                  <a:lnTo>
                    <a:pt x="2589" y="2349"/>
                  </a:lnTo>
                  <a:lnTo>
                    <a:pt x="2589" y="588"/>
                  </a:lnTo>
                  <a:cubicBezTo>
                    <a:pt x="2589" y="424"/>
                    <a:pt x="2498" y="270"/>
                    <a:pt x="2349" y="198"/>
                  </a:cubicBezTo>
                  <a:lnTo>
                    <a:pt x="1959" y="1"/>
                  </a:lnTo>
                  <a:cubicBezTo>
                    <a:pt x="1795" y="193"/>
                    <a:pt x="1559" y="617"/>
                    <a:pt x="1295" y="617"/>
                  </a:cubicBezTo>
                  <a:cubicBezTo>
                    <a:pt x="1030" y="617"/>
                    <a:pt x="790" y="198"/>
                    <a:pt x="636" y="1"/>
                  </a:cubicBezTo>
                  <a:close/>
                </a:path>
              </a:pathLst>
            </a:custGeom>
            <a:solidFill>
              <a:srgbClr val="A1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0" name="Google Shape;15780;p138"/>
            <p:cNvSpPr/>
            <p:nvPr/>
          </p:nvSpPr>
          <p:spPr>
            <a:xfrm>
              <a:off x="7738311" y="3140116"/>
              <a:ext cx="45347" cy="51012"/>
            </a:xfrm>
            <a:custGeom>
              <a:avLst/>
              <a:gdLst/>
              <a:ahLst/>
              <a:cxnLst/>
              <a:rect l="l" t="t" r="r" b="b"/>
              <a:pathLst>
                <a:path w="1729" h="1945" extrusionOk="0">
                  <a:moveTo>
                    <a:pt x="641" y="0"/>
                  </a:moveTo>
                  <a:cubicBezTo>
                    <a:pt x="285" y="0"/>
                    <a:pt x="1" y="292"/>
                    <a:pt x="1" y="645"/>
                  </a:cubicBezTo>
                  <a:lnTo>
                    <a:pt x="1" y="1078"/>
                  </a:lnTo>
                  <a:cubicBezTo>
                    <a:pt x="1" y="1554"/>
                    <a:pt x="386" y="1944"/>
                    <a:pt x="867" y="1944"/>
                  </a:cubicBezTo>
                  <a:cubicBezTo>
                    <a:pt x="1343" y="1944"/>
                    <a:pt x="1728" y="1554"/>
                    <a:pt x="1728" y="1078"/>
                  </a:cubicBezTo>
                  <a:lnTo>
                    <a:pt x="1728" y="645"/>
                  </a:lnTo>
                  <a:cubicBezTo>
                    <a:pt x="1728" y="289"/>
                    <a:pt x="1439" y="0"/>
                    <a:pt x="1083" y="0"/>
                  </a:cubicBezTo>
                  <a:lnTo>
                    <a:pt x="650" y="0"/>
                  </a:lnTo>
                  <a:cubicBezTo>
                    <a:pt x="647" y="0"/>
                    <a:pt x="644" y="0"/>
                    <a:pt x="641"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1" name="Google Shape;15781;p138"/>
            <p:cNvSpPr/>
            <p:nvPr/>
          </p:nvSpPr>
          <p:spPr>
            <a:xfrm>
              <a:off x="7738311" y="3140116"/>
              <a:ext cx="31211" cy="50986"/>
            </a:xfrm>
            <a:custGeom>
              <a:avLst/>
              <a:gdLst/>
              <a:ahLst/>
              <a:cxnLst/>
              <a:rect l="l" t="t" r="r" b="b"/>
              <a:pathLst>
                <a:path w="1190" h="1944" extrusionOk="0">
                  <a:moveTo>
                    <a:pt x="641" y="0"/>
                  </a:moveTo>
                  <a:cubicBezTo>
                    <a:pt x="285" y="0"/>
                    <a:pt x="1" y="292"/>
                    <a:pt x="1" y="645"/>
                  </a:cubicBezTo>
                  <a:lnTo>
                    <a:pt x="1" y="1078"/>
                  </a:lnTo>
                  <a:cubicBezTo>
                    <a:pt x="1" y="1575"/>
                    <a:pt x="405" y="1943"/>
                    <a:pt x="859" y="1943"/>
                  </a:cubicBezTo>
                  <a:cubicBezTo>
                    <a:pt x="968" y="1943"/>
                    <a:pt x="1079" y="1922"/>
                    <a:pt x="1189" y="1877"/>
                  </a:cubicBezTo>
                  <a:cubicBezTo>
                    <a:pt x="862" y="1747"/>
                    <a:pt x="650" y="1429"/>
                    <a:pt x="650" y="1078"/>
                  </a:cubicBezTo>
                  <a:lnTo>
                    <a:pt x="650" y="645"/>
                  </a:lnTo>
                  <a:cubicBezTo>
                    <a:pt x="650" y="332"/>
                    <a:pt x="876" y="58"/>
                    <a:pt x="1189" y="10"/>
                  </a:cubicBezTo>
                  <a:cubicBezTo>
                    <a:pt x="1155" y="0"/>
                    <a:pt x="1117" y="0"/>
                    <a:pt x="1083" y="0"/>
                  </a:cubicBezTo>
                  <a:lnTo>
                    <a:pt x="650" y="0"/>
                  </a:lnTo>
                  <a:cubicBezTo>
                    <a:pt x="647" y="0"/>
                    <a:pt x="644" y="0"/>
                    <a:pt x="641"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2" name="Google Shape;15782;p138"/>
            <p:cNvSpPr/>
            <p:nvPr/>
          </p:nvSpPr>
          <p:spPr>
            <a:xfrm>
              <a:off x="7738311" y="3140116"/>
              <a:ext cx="45347" cy="22608"/>
            </a:xfrm>
            <a:custGeom>
              <a:avLst/>
              <a:gdLst/>
              <a:ahLst/>
              <a:cxnLst/>
              <a:rect l="l" t="t" r="r" b="b"/>
              <a:pathLst>
                <a:path w="1729" h="862" extrusionOk="0">
                  <a:moveTo>
                    <a:pt x="1092" y="0"/>
                  </a:moveTo>
                  <a:cubicBezTo>
                    <a:pt x="1089" y="0"/>
                    <a:pt x="1086" y="0"/>
                    <a:pt x="1083" y="0"/>
                  </a:cubicBezTo>
                  <a:lnTo>
                    <a:pt x="650" y="0"/>
                  </a:lnTo>
                  <a:cubicBezTo>
                    <a:pt x="289" y="0"/>
                    <a:pt x="1" y="289"/>
                    <a:pt x="1" y="645"/>
                  </a:cubicBezTo>
                  <a:cubicBezTo>
                    <a:pt x="1" y="645"/>
                    <a:pt x="650" y="861"/>
                    <a:pt x="1728" y="861"/>
                  </a:cubicBezTo>
                  <a:lnTo>
                    <a:pt x="1728" y="645"/>
                  </a:lnTo>
                  <a:cubicBezTo>
                    <a:pt x="1728" y="292"/>
                    <a:pt x="1444" y="0"/>
                    <a:pt x="1092"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3" name="Google Shape;15783;p138"/>
            <p:cNvSpPr/>
            <p:nvPr/>
          </p:nvSpPr>
          <p:spPr>
            <a:xfrm>
              <a:off x="7738311" y="3140116"/>
              <a:ext cx="31211" cy="20589"/>
            </a:xfrm>
            <a:custGeom>
              <a:avLst/>
              <a:gdLst/>
              <a:ahLst/>
              <a:cxnLst/>
              <a:rect l="l" t="t" r="r" b="b"/>
              <a:pathLst>
                <a:path w="1190" h="785" extrusionOk="0">
                  <a:moveTo>
                    <a:pt x="641" y="0"/>
                  </a:moveTo>
                  <a:cubicBezTo>
                    <a:pt x="285" y="0"/>
                    <a:pt x="1" y="292"/>
                    <a:pt x="1" y="645"/>
                  </a:cubicBezTo>
                  <a:cubicBezTo>
                    <a:pt x="212" y="707"/>
                    <a:pt x="429" y="756"/>
                    <a:pt x="650" y="784"/>
                  </a:cubicBezTo>
                  <a:lnTo>
                    <a:pt x="650" y="645"/>
                  </a:lnTo>
                  <a:cubicBezTo>
                    <a:pt x="650" y="332"/>
                    <a:pt x="876" y="58"/>
                    <a:pt x="1189" y="10"/>
                  </a:cubicBezTo>
                  <a:cubicBezTo>
                    <a:pt x="1155" y="0"/>
                    <a:pt x="1117" y="0"/>
                    <a:pt x="1083" y="0"/>
                  </a:cubicBezTo>
                  <a:lnTo>
                    <a:pt x="650" y="0"/>
                  </a:lnTo>
                  <a:cubicBezTo>
                    <a:pt x="647" y="0"/>
                    <a:pt x="644" y="0"/>
                    <a:pt x="641"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4" name="Google Shape;15784;p138"/>
            <p:cNvSpPr/>
            <p:nvPr/>
          </p:nvSpPr>
          <p:spPr>
            <a:xfrm>
              <a:off x="7727086" y="3213291"/>
              <a:ext cx="16943" cy="51537"/>
            </a:xfrm>
            <a:custGeom>
              <a:avLst/>
              <a:gdLst/>
              <a:ahLst/>
              <a:cxnLst/>
              <a:rect l="l" t="t" r="r" b="b"/>
              <a:pathLst>
                <a:path w="646" h="1965" extrusionOk="0">
                  <a:moveTo>
                    <a:pt x="53" y="1"/>
                  </a:moveTo>
                  <a:cubicBezTo>
                    <a:pt x="20" y="63"/>
                    <a:pt x="0" y="131"/>
                    <a:pt x="0" y="203"/>
                  </a:cubicBezTo>
                  <a:lnTo>
                    <a:pt x="0" y="1964"/>
                  </a:lnTo>
                  <a:lnTo>
                    <a:pt x="645" y="1964"/>
                  </a:lnTo>
                  <a:lnTo>
                    <a:pt x="645" y="665"/>
                  </a:lnTo>
                  <a:cubicBezTo>
                    <a:pt x="645" y="530"/>
                    <a:pt x="583" y="400"/>
                    <a:pt x="472" y="319"/>
                  </a:cubicBezTo>
                  <a:lnTo>
                    <a:pt x="53" y="1"/>
                  </a:lnTo>
                  <a:close/>
                </a:path>
              </a:pathLst>
            </a:custGeom>
            <a:solidFill>
              <a:srgbClr val="82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5" name="Google Shape;15785;p138"/>
            <p:cNvSpPr/>
            <p:nvPr/>
          </p:nvSpPr>
          <p:spPr>
            <a:xfrm>
              <a:off x="7777941" y="3213291"/>
              <a:ext cx="17074" cy="51537"/>
            </a:xfrm>
            <a:custGeom>
              <a:avLst/>
              <a:gdLst/>
              <a:ahLst/>
              <a:cxnLst/>
              <a:rect l="l" t="t" r="r" b="b"/>
              <a:pathLst>
                <a:path w="651" h="1965" extrusionOk="0">
                  <a:moveTo>
                    <a:pt x="597" y="1"/>
                  </a:moveTo>
                  <a:lnTo>
                    <a:pt x="174" y="319"/>
                  </a:lnTo>
                  <a:cubicBezTo>
                    <a:pt x="68" y="400"/>
                    <a:pt x="1" y="530"/>
                    <a:pt x="1" y="665"/>
                  </a:cubicBezTo>
                  <a:lnTo>
                    <a:pt x="1" y="1964"/>
                  </a:lnTo>
                  <a:lnTo>
                    <a:pt x="650" y="1964"/>
                  </a:lnTo>
                  <a:lnTo>
                    <a:pt x="650" y="203"/>
                  </a:lnTo>
                  <a:cubicBezTo>
                    <a:pt x="650" y="131"/>
                    <a:pt x="631" y="63"/>
                    <a:pt x="597" y="1"/>
                  </a:cubicBezTo>
                  <a:close/>
                </a:path>
              </a:pathLst>
            </a:custGeom>
            <a:solidFill>
              <a:srgbClr val="82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6" name="Google Shape;15786;p138"/>
            <p:cNvSpPr/>
            <p:nvPr/>
          </p:nvSpPr>
          <p:spPr>
            <a:xfrm>
              <a:off x="7817571" y="3185411"/>
              <a:ext cx="68034" cy="53294"/>
            </a:xfrm>
            <a:custGeom>
              <a:avLst/>
              <a:gdLst/>
              <a:ahLst/>
              <a:cxnLst/>
              <a:rect l="l" t="t" r="r" b="b"/>
              <a:pathLst>
                <a:path w="2594" h="2032" extrusionOk="0">
                  <a:moveTo>
                    <a:pt x="867" y="1"/>
                  </a:moveTo>
                  <a:lnTo>
                    <a:pt x="867" y="434"/>
                  </a:lnTo>
                  <a:cubicBezTo>
                    <a:pt x="867" y="515"/>
                    <a:pt x="818" y="588"/>
                    <a:pt x="746" y="626"/>
                  </a:cubicBezTo>
                  <a:lnTo>
                    <a:pt x="241" y="876"/>
                  </a:lnTo>
                  <a:cubicBezTo>
                    <a:pt x="92" y="948"/>
                    <a:pt x="0" y="1102"/>
                    <a:pt x="0" y="1266"/>
                  </a:cubicBezTo>
                  <a:lnTo>
                    <a:pt x="0" y="2031"/>
                  </a:lnTo>
                  <a:lnTo>
                    <a:pt x="2594" y="2031"/>
                  </a:lnTo>
                  <a:lnTo>
                    <a:pt x="2594" y="1266"/>
                  </a:lnTo>
                  <a:cubicBezTo>
                    <a:pt x="2594" y="1102"/>
                    <a:pt x="2503" y="953"/>
                    <a:pt x="2358" y="876"/>
                  </a:cubicBezTo>
                  <a:lnTo>
                    <a:pt x="1853" y="626"/>
                  </a:lnTo>
                  <a:cubicBezTo>
                    <a:pt x="1776" y="588"/>
                    <a:pt x="1733" y="515"/>
                    <a:pt x="1733" y="434"/>
                  </a:cubicBezTo>
                  <a:lnTo>
                    <a:pt x="1733"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7" name="Google Shape;15787;p138"/>
            <p:cNvSpPr/>
            <p:nvPr/>
          </p:nvSpPr>
          <p:spPr>
            <a:xfrm>
              <a:off x="7817702" y="3203193"/>
              <a:ext cx="68034" cy="61635"/>
            </a:xfrm>
            <a:custGeom>
              <a:avLst/>
              <a:gdLst/>
              <a:ahLst/>
              <a:cxnLst/>
              <a:rect l="l" t="t" r="r" b="b"/>
              <a:pathLst>
                <a:path w="2594" h="2350" extrusionOk="0">
                  <a:moveTo>
                    <a:pt x="635" y="1"/>
                  </a:moveTo>
                  <a:lnTo>
                    <a:pt x="241" y="198"/>
                  </a:lnTo>
                  <a:cubicBezTo>
                    <a:pt x="96" y="270"/>
                    <a:pt x="0" y="424"/>
                    <a:pt x="0" y="588"/>
                  </a:cubicBezTo>
                  <a:lnTo>
                    <a:pt x="0" y="2349"/>
                  </a:lnTo>
                  <a:lnTo>
                    <a:pt x="2594" y="2349"/>
                  </a:lnTo>
                  <a:lnTo>
                    <a:pt x="2594" y="588"/>
                  </a:lnTo>
                  <a:cubicBezTo>
                    <a:pt x="2594" y="424"/>
                    <a:pt x="2498" y="270"/>
                    <a:pt x="2353" y="198"/>
                  </a:cubicBezTo>
                  <a:lnTo>
                    <a:pt x="1959" y="1"/>
                  </a:lnTo>
                  <a:cubicBezTo>
                    <a:pt x="1800" y="193"/>
                    <a:pt x="1564" y="617"/>
                    <a:pt x="1299" y="617"/>
                  </a:cubicBezTo>
                  <a:cubicBezTo>
                    <a:pt x="1030" y="617"/>
                    <a:pt x="794" y="198"/>
                    <a:pt x="635" y="1"/>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8" name="Google Shape;15788;p138"/>
            <p:cNvSpPr/>
            <p:nvPr/>
          </p:nvSpPr>
          <p:spPr>
            <a:xfrm>
              <a:off x="7829058" y="3140116"/>
              <a:ext cx="45321" cy="51012"/>
            </a:xfrm>
            <a:custGeom>
              <a:avLst/>
              <a:gdLst/>
              <a:ahLst/>
              <a:cxnLst/>
              <a:rect l="l" t="t" r="r" b="b"/>
              <a:pathLst>
                <a:path w="1728" h="1945" extrusionOk="0">
                  <a:moveTo>
                    <a:pt x="636" y="0"/>
                  </a:moveTo>
                  <a:cubicBezTo>
                    <a:pt x="284" y="0"/>
                    <a:pt x="0" y="292"/>
                    <a:pt x="0" y="645"/>
                  </a:cubicBezTo>
                  <a:lnTo>
                    <a:pt x="0" y="1078"/>
                  </a:lnTo>
                  <a:cubicBezTo>
                    <a:pt x="0" y="1554"/>
                    <a:pt x="385" y="1944"/>
                    <a:pt x="862" y="1944"/>
                  </a:cubicBezTo>
                  <a:cubicBezTo>
                    <a:pt x="1338" y="1944"/>
                    <a:pt x="1728" y="1554"/>
                    <a:pt x="1728" y="1078"/>
                  </a:cubicBezTo>
                  <a:lnTo>
                    <a:pt x="1728" y="645"/>
                  </a:lnTo>
                  <a:cubicBezTo>
                    <a:pt x="1728" y="292"/>
                    <a:pt x="1444" y="0"/>
                    <a:pt x="1087" y="0"/>
                  </a:cubicBezTo>
                  <a:cubicBezTo>
                    <a:pt x="1084" y="0"/>
                    <a:pt x="1081" y="0"/>
                    <a:pt x="1078" y="0"/>
                  </a:cubicBezTo>
                  <a:lnTo>
                    <a:pt x="645" y="0"/>
                  </a:lnTo>
                  <a:cubicBezTo>
                    <a:pt x="642" y="0"/>
                    <a:pt x="639" y="0"/>
                    <a:pt x="636"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9" name="Google Shape;15789;p138"/>
            <p:cNvSpPr/>
            <p:nvPr/>
          </p:nvSpPr>
          <p:spPr>
            <a:xfrm>
              <a:off x="7828953" y="3140116"/>
              <a:ext cx="31289" cy="50986"/>
            </a:xfrm>
            <a:custGeom>
              <a:avLst/>
              <a:gdLst/>
              <a:ahLst/>
              <a:cxnLst/>
              <a:rect l="l" t="t" r="r" b="b"/>
              <a:pathLst>
                <a:path w="1193" h="1944" extrusionOk="0">
                  <a:moveTo>
                    <a:pt x="649" y="0"/>
                  </a:moveTo>
                  <a:cubicBezTo>
                    <a:pt x="293" y="0"/>
                    <a:pt x="4" y="289"/>
                    <a:pt x="4" y="645"/>
                  </a:cubicBezTo>
                  <a:lnTo>
                    <a:pt x="4" y="1078"/>
                  </a:lnTo>
                  <a:cubicBezTo>
                    <a:pt x="0" y="1575"/>
                    <a:pt x="407" y="1943"/>
                    <a:pt x="862" y="1943"/>
                  </a:cubicBezTo>
                  <a:cubicBezTo>
                    <a:pt x="971" y="1943"/>
                    <a:pt x="1083" y="1922"/>
                    <a:pt x="1193" y="1877"/>
                  </a:cubicBezTo>
                  <a:cubicBezTo>
                    <a:pt x="866" y="1747"/>
                    <a:pt x="649" y="1429"/>
                    <a:pt x="649" y="1078"/>
                  </a:cubicBezTo>
                  <a:lnTo>
                    <a:pt x="649" y="645"/>
                  </a:lnTo>
                  <a:cubicBezTo>
                    <a:pt x="649" y="332"/>
                    <a:pt x="880" y="58"/>
                    <a:pt x="1193" y="10"/>
                  </a:cubicBezTo>
                  <a:cubicBezTo>
                    <a:pt x="1154" y="0"/>
                    <a:pt x="1121" y="0"/>
                    <a:pt x="1082"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0" name="Google Shape;15790;p138"/>
            <p:cNvSpPr/>
            <p:nvPr/>
          </p:nvSpPr>
          <p:spPr>
            <a:xfrm>
              <a:off x="7828927" y="3140116"/>
              <a:ext cx="45452" cy="22608"/>
            </a:xfrm>
            <a:custGeom>
              <a:avLst/>
              <a:gdLst/>
              <a:ahLst/>
              <a:cxnLst/>
              <a:rect l="l" t="t" r="r" b="b"/>
              <a:pathLst>
                <a:path w="1733" h="862" extrusionOk="0">
                  <a:moveTo>
                    <a:pt x="1092" y="0"/>
                  </a:moveTo>
                  <a:cubicBezTo>
                    <a:pt x="1089" y="0"/>
                    <a:pt x="1086" y="0"/>
                    <a:pt x="1083" y="0"/>
                  </a:cubicBezTo>
                  <a:lnTo>
                    <a:pt x="650" y="0"/>
                  </a:lnTo>
                  <a:cubicBezTo>
                    <a:pt x="294" y="0"/>
                    <a:pt x="0" y="289"/>
                    <a:pt x="0" y="645"/>
                  </a:cubicBezTo>
                  <a:cubicBezTo>
                    <a:pt x="0" y="645"/>
                    <a:pt x="650" y="861"/>
                    <a:pt x="1733" y="861"/>
                  </a:cubicBezTo>
                  <a:lnTo>
                    <a:pt x="1733" y="645"/>
                  </a:lnTo>
                  <a:cubicBezTo>
                    <a:pt x="1733" y="292"/>
                    <a:pt x="1444" y="0"/>
                    <a:pt x="1092"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1" name="Google Shape;15791;p138"/>
            <p:cNvSpPr/>
            <p:nvPr/>
          </p:nvSpPr>
          <p:spPr>
            <a:xfrm>
              <a:off x="7829058" y="3140116"/>
              <a:ext cx="31184" cy="20589"/>
            </a:xfrm>
            <a:custGeom>
              <a:avLst/>
              <a:gdLst/>
              <a:ahLst/>
              <a:cxnLst/>
              <a:rect l="l" t="t" r="r" b="b"/>
              <a:pathLst>
                <a:path w="1189" h="785" extrusionOk="0">
                  <a:moveTo>
                    <a:pt x="645" y="0"/>
                  </a:moveTo>
                  <a:cubicBezTo>
                    <a:pt x="289" y="0"/>
                    <a:pt x="0" y="289"/>
                    <a:pt x="0" y="645"/>
                  </a:cubicBezTo>
                  <a:cubicBezTo>
                    <a:pt x="212" y="707"/>
                    <a:pt x="429" y="756"/>
                    <a:pt x="645" y="784"/>
                  </a:cubicBezTo>
                  <a:lnTo>
                    <a:pt x="645" y="645"/>
                  </a:lnTo>
                  <a:cubicBezTo>
                    <a:pt x="645" y="332"/>
                    <a:pt x="876" y="58"/>
                    <a:pt x="1189" y="10"/>
                  </a:cubicBezTo>
                  <a:cubicBezTo>
                    <a:pt x="1150" y="0"/>
                    <a:pt x="1117" y="0"/>
                    <a:pt x="1078"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2" name="Google Shape;15792;p138"/>
            <p:cNvSpPr/>
            <p:nvPr/>
          </p:nvSpPr>
          <p:spPr>
            <a:xfrm>
              <a:off x="7817702" y="3213291"/>
              <a:ext cx="17048" cy="51537"/>
            </a:xfrm>
            <a:custGeom>
              <a:avLst/>
              <a:gdLst/>
              <a:ahLst/>
              <a:cxnLst/>
              <a:rect l="l" t="t" r="r" b="b"/>
              <a:pathLst>
                <a:path w="650" h="1965" extrusionOk="0">
                  <a:moveTo>
                    <a:pt x="53" y="1"/>
                  </a:moveTo>
                  <a:cubicBezTo>
                    <a:pt x="19" y="63"/>
                    <a:pt x="0" y="131"/>
                    <a:pt x="0" y="203"/>
                  </a:cubicBezTo>
                  <a:lnTo>
                    <a:pt x="0" y="1964"/>
                  </a:lnTo>
                  <a:lnTo>
                    <a:pt x="650" y="1964"/>
                  </a:lnTo>
                  <a:lnTo>
                    <a:pt x="650" y="665"/>
                  </a:lnTo>
                  <a:cubicBezTo>
                    <a:pt x="645" y="530"/>
                    <a:pt x="582" y="400"/>
                    <a:pt x="477" y="319"/>
                  </a:cubicBezTo>
                  <a:lnTo>
                    <a:pt x="53" y="1"/>
                  </a:ln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3" name="Google Shape;15793;p138"/>
            <p:cNvSpPr/>
            <p:nvPr/>
          </p:nvSpPr>
          <p:spPr>
            <a:xfrm>
              <a:off x="7868688" y="3213291"/>
              <a:ext cx="17048" cy="51537"/>
            </a:xfrm>
            <a:custGeom>
              <a:avLst/>
              <a:gdLst/>
              <a:ahLst/>
              <a:cxnLst/>
              <a:rect l="l" t="t" r="r" b="b"/>
              <a:pathLst>
                <a:path w="650" h="1965" extrusionOk="0">
                  <a:moveTo>
                    <a:pt x="597" y="1"/>
                  </a:moveTo>
                  <a:lnTo>
                    <a:pt x="173" y="319"/>
                  </a:lnTo>
                  <a:cubicBezTo>
                    <a:pt x="63" y="400"/>
                    <a:pt x="0" y="530"/>
                    <a:pt x="0" y="665"/>
                  </a:cubicBezTo>
                  <a:lnTo>
                    <a:pt x="0" y="1964"/>
                  </a:lnTo>
                  <a:lnTo>
                    <a:pt x="650" y="1964"/>
                  </a:lnTo>
                  <a:lnTo>
                    <a:pt x="650" y="203"/>
                  </a:lnTo>
                  <a:cubicBezTo>
                    <a:pt x="645" y="131"/>
                    <a:pt x="630" y="63"/>
                    <a:pt x="597" y="1"/>
                  </a:cubicBez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4" name="Google Shape;15794;p138"/>
            <p:cNvSpPr/>
            <p:nvPr/>
          </p:nvSpPr>
          <p:spPr>
            <a:xfrm>
              <a:off x="7630805" y="3134818"/>
              <a:ext cx="78892" cy="135544"/>
            </a:xfrm>
            <a:custGeom>
              <a:avLst/>
              <a:gdLst/>
              <a:ahLst/>
              <a:cxnLst/>
              <a:rect l="l" t="t" r="r" b="b"/>
              <a:pathLst>
                <a:path w="3008" h="5168" extrusionOk="0">
                  <a:moveTo>
                    <a:pt x="1718" y="409"/>
                  </a:moveTo>
                  <a:cubicBezTo>
                    <a:pt x="1968" y="409"/>
                    <a:pt x="2165" y="606"/>
                    <a:pt x="2165" y="852"/>
                  </a:cubicBezTo>
                  <a:lnTo>
                    <a:pt x="2165" y="1285"/>
                  </a:lnTo>
                  <a:cubicBezTo>
                    <a:pt x="2165" y="1655"/>
                    <a:pt x="1867" y="1949"/>
                    <a:pt x="1501" y="1949"/>
                  </a:cubicBezTo>
                  <a:cubicBezTo>
                    <a:pt x="1136" y="1949"/>
                    <a:pt x="837" y="1655"/>
                    <a:pt x="837" y="1285"/>
                  </a:cubicBezTo>
                  <a:lnTo>
                    <a:pt x="837" y="852"/>
                  </a:lnTo>
                  <a:cubicBezTo>
                    <a:pt x="837" y="606"/>
                    <a:pt x="1039" y="409"/>
                    <a:pt x="1285" y="409"/>
                  </a:cubicBezTo>
                  <a:close/>
                  <a:moveTo>
                    <a:pt x="1732" y="2358"/>
                  </a:moveTo>
                  <a:lnTo>
                    <a:pt x="1732" y="2454"/>
                  </a:lnTo>
                  <a:cubicBezTo>
                    <a:pt x="1732" y="2526"/>
                    <a:pt x="1751" y="2598"/>
                    <a:pt x="1790" y="2666"/>
                  </a:cubicBezTo>
                  <a:lnTo>
                    <a:pt x="1511" y="2940"/>
                  </a:lnTo>
                  <a:cubicBezTo>
                    <a:pt x="1509" y="2942"/>
                    <a:pt x="1505" y="2944"/>
                    <a:pt x="1501" y="2944"/>
                  </a:cubicBezTo>
                  <a:cubicBezTo>
                    <a:pt x="1498" y="2944"/>
                    <a:pt x="1494" y="2942"/>
                    <a:pt x="1492" y="2940"/>
                  </a:cubicBezTo>
                  <a:lnTo>
                    <a:pt x="1217" y="2661"/>
                  </a:lnTo>
                  <a:cubicBezTo>
                    <a:pt x="1251" y="2598"/>
                    <a:pt x="1270" y="2526"/>
                    <a:pt x="1270" y="2454"/>
                  </a:cubicBezTo>
                  <a:lnTo>
                    <a:pt x="1270" y="2358"/>
                  </a:lnTo>
                  <a:close/>
                  <a:moveTo>
                    <a:pt x="1285" y="0"/>
                  </a:moveTo>
                  <a:cubicBezTo>
                    <a:pt x="813" y="0"/>
                    <a:pt x="433" y="385"/>
                    <a:pt x="433" y="852"/>
                  </a:cubicBezTo>
                  <a:lnTo>
                    <a:pt x="433" y="1285"/>
                  </a:lnTo>
                  <a:cubicBezTo>
                    <a:pt x="433" y="1626"/>
                    <a:pt x="597" y="1944"/>
                    <a:pt x="866" y="2146"/>
                  </a:cubicBezTo>
                  <a:lnTo>
                    <a:pt x="866" y="2454"/>
                  </a:lnTo>
                  <a:cubicBezTo>
                    <a:pt x="866" y="2459"/>
                    <a:pt x="866" y="2464"/>
                    <a:pt x="857" y="2464"/>
                  </a:cubicBezTo>
                  <a:lnTo>
                    <a:pt x="351" y="2719"/>
                  </a:lnTo>
                  <a:cubicBezTo>
                    <a:pt x="135" y="2825"/>
                    <a:pt x="0" y="3046"/>
                    <a:pt x="0" y="3286"/>
                  </a:cubicBezTo>
                  <a:lnTo>
                    <a:pt x="0" y="4966"/>
                  </a:lnTo>
                  <a:cubicBezTo>
                    <a:pt x="0" y="5100"/>
                    <a:pt x="101" y="5168"/>
                    <a:pt x="202" y="5168"/>
                  </a:cubicBezTo>
                  <a:cubicBezTo>
                    <a:pt x="303" y="5168"/>
                    <a:pt x="404" y="5100"/>
                    <a:pt x="404" y="4966"/>
                  </a:cubicBezTo>
                  <a:lnTo>
                    <a:pt x="404" y="3286"/>
                  </a:lnTo>
                  <a:cubicBezTo>
                    <a:pt x="404" y="3200"/>
                    <a:pt x="457" y="3118"/>
                    <a:pt x="534" y="3080"/>
                  </a:cubicBezTo>
                  <a:lnTo>
                    <a:pt x="885" y="2906"/>
                  </a:lnTo>
                  <a:lnTo>
                    <a:pt x="1208" y="3224"/>
                  </a:lnTo>
                  <a:cubicBezTo>
                    <a:pt x="1290" y="3306"/>
                    <a:pt x="1397" y="3347"/>
                    <a:pt x="1504" y="3347"/>
                  </a:cubicBezTo>
                  <a:cubicBezTo>
                    <a:pt x="1611" y="3347"/>
                    <a:pt x="1718" y="3306"/>
                    <a:pt x="1800" y="3224"/>
                  </a:cubicBezTo>
                  <a:lnTo>
                    <a:pt x="2122" y="2906"/>
                  </a:lnTo>
                  <a:lnTo>
                    <a:pt x="2473" y="3080"/>
                  </a:lnTo>
                  <a:cubicBezTo>
                    <a:pt x="2550" y="3118"/>
                    <a:pt x="2598" y="3200"/>
                    <a:pt x="2598" y="3286"/>
                  </a:cubicBezTo>
                  <a:lnTo>
                    <a:pt x="2598" y="4966"/>
                  </a:lnTo>
                  <a:cubicBezTo>
                    <a:pt x="2598" y="5100"/>
                    <a:pt x="2701" y="5168"/>
                    <a:pt x="2802" y="5168"/>
                  </a:cubicBezTo>
                  <a:cubicBezTo>
                    <a:pt x="2904" y="5168"/>
                    <a:pt x="3005" y="5100"/>
                    <a:pt x="3003" y="4966"/>
                  </a:cubicBezTo>
                  <a:lnTo>
                    <a:pt x="3003" y="3286"/>
                  </a:lnTo>
                  <a:cubicBezTo>
                    <a:pt x="3007" y="3046"/>
                    <a:pt x="2868" y="2825"/>
                    <a:pt x="2651" y="2719"/>
                  </a:cubicBezTo>
                  <a:lnTo>
                    <a:pt x="2146" y="2464"/>
                  </a:lnTo>
                  <a:cubicBezTo>
                    <a:pt x="2141" y="2464"/>
                    <a:pt x="2136" y="2459"/>
                    <a:pt x="2136" y="2454"/>
                  </a:cubicBezTo>
                  <a:lnTo>
                    <a:pt x="2136" y="2146"/>
                  </a:lnTo>
                  <a:cubicBezTo>
                    <a:pt x="2411" y="1944"/>
                    <a:pt x="2569" y="1626"/>
                    <a:pt x="2569" y="1285"/>
                  </a:cubicBezTo>
                  <a:lnTo>
                    <a:pt x="2569" y="852"/>
                  </a:lnTo>
                  <a:cubicBezTo>
                    <a:pt x="2569" y="385"/>
                    <a:pt x="2189" y="0"/>
                    <a:pt x="17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5" name="Google Shape;15795;p138"/>
            <p:cNvSpPr/>
            <p:nvPr/>
          </p:nvSpPr>
          <p:spPr>
            <a:xfrm>
              <a:off x="7721657" y="3134818"/>
              <a:ext cx="78892" cy="135649"/>
            </a:xfrm>
            <a:custGeom>
              <a:avLst/>
              <a:gdLst/>
              <a:ahLst/>
              <a:cxnLst/>
              <a:rect l="l" t="t" r="r" b="b"/>
              <a:pathLst>
                <a:path w="3008" h="5172" extrusionOk="0">
                  <a:moveTo>
                    <a:pt x="1718" y="409"/>
                  </a:moveTo>
                  <a:cubicBezTo>
                    <a:pt x="1968" y="409"/>
                    <a:pt x="2166" y="606"/>
                    <a:pt x="2166" y="852"/>
                  </a:cubicBezTo>
                  <a:lnTo>
                    <a:pt x="2166" y="1285"/>
                  </a:lnTo>
                  <a:cubicBezTo>
                    <a:pt x="2166" y="1655"/>
                    <a:pt x="1867" y="1949"/>
                    <a:pt x="1502" y="1949"/>
                  </a:cubicBezTo>
                  <a:cubicBezTo>
                    <a:pt x="1136" y="1949"/>
                    <a:pt x="838" y="1655"/>
                    <a:pt x="838" y="1285"/>
                  </a:cubicBezTo>
                  <a:lnTo>
                    <a:pt x="838" y="852"/>
                  </a:lnTo>
                  <a:cubicBezTo>
                    <a:pt x="838" y="606"/>
                    <a:pt x="1040" y="409"/>
                    <a:pt x="1285" y="409"/>
                  </a:cubicBezTo>
                  <a:close/>
                  <a:moveTo>
                    <a:pt x="1733" y="2358"/>
                  </a:moveTo>
                  <a:lnTo>
                    <a:pt x="1733" y="2454"/>
                  </a:lnTo>
                  <a:cubicBezTo>
                    <a:pt x="1733" y="2526"/>
                    <a:pt x="1752" y="2598"/>
                    <a:pt x="1790" y="2666"/>
                  </a:cubicBezTo>
                  <a:lnTo>
                    <a:pt x="1511" y="2940"/>
                  </a:lnTo>
                  <a:cubicBezTo>
                    <a:pt x="1509" y="2942"/>
                    <a:pt x="1505" y="2944"/>
                    <a:pt x="1502" y="2944"/>
                  </a:cubicBezTo>
                  <a:cubicBezTo>
                    <a:pt x="1498" y="2944"/>
                    <a:pt x="1495" y="2942"/>
                    <a:pt x="1492" y="2940"/>
                  </a:cubicBezTo>
                  <a:lnTo>
                    <a:pt x="1218" y="2661"/>
                  </a:lnTo>
                  <a:cubicBezTo>
                    <a:pt x="1252" y="2598"/>
                    <a:pt x="1271" y="2526"/>
                    <a:pt x="1271" y="2454"/>
                  </a:cubicBezTo>
                  <a:lnTo>
                    <a:pt x="1271" y="2358"/>
                  </a:lnTo>
                  <a:close/>
                  <a:moveTo>
                    <a:pt x="1285" y="0"/>
                  </a:moveTo>
                  <a:cubicBezTo>
                    <a:pt x="814" y="0"/>
                    <a:pt x="434" y="385"/>
                    <a:pt x="434" y="857"/>
                  </a:cubicBezTo>
                  <a:lnTo>
                    <a:pt x="434" y="1290"/>
                  </a:lnTo>
                  <a:cubicBezTo>
                    <a:pt x="434" y="1626"/>
                    <a:pt x="597" y="1944"/>
                    <a:pt x="867" y="2146"/>
                  </a:cubicBezTo>
                  <a:lnTo>
                    <a:pt x="867" y="2454"/>
                  </a:lnTo>
                  <a:cubicBezTo>
                    <a:pt x="867" y="2459"/>
                    <a:pt x="867" y="2464"/>
                    <a:pt x="857" y="2464"/>
                  </a:cubicBezTo>
                  <a:lnTo>
                    <a:pt x="352" y="2719"/>
                  </a:lnTo>
                  <a:cubicBezTo>
                    <a:pt x="135" y="2825"/>
                    <a:pt x="0" y="3046"/>
                    <a:pt x="0" y="3286"/>
                  </a:cubicBezTo>
                  <a:lnTo>
                    <a:pt x="0" y="4966"/>
                  </a:lnTo>
                  <a:cubicBezTo>
                    <a:pt x="0" y="5103"/>
                    <a:pt x="102" y="5171"/>
                    <a:pt x="203" y="5171"/>
                  </a:cubicBezTo>
                  <a:cubicBezTo>
                    <a:pt x="304" y="5171"/>
                    <a:pt x="405" y="5103"/>
                    <a:pt x="405" y="4966"/>
                  </a:cubicBezTo>
                  <a:lnTo>
                    <a:pt x="405" y="3286"/>
                  </a:lnTo>
                  <a:cubicBezTo>
                    <a:pt x="405" y="3200"/>
                    <a:pt x="458" y="3118"/>
                    <a:pt x="535" y="3080"/>
                  </a:cubicBezTo>
                  <a:lnTo>
                    <a:pt x="886" y="2906"/>
                  </a:lnTo>
                  <a:lnTo>
                    <a:pt x="1208" y="3224"/>
                  </a:lnTo>
                  <a:cubicBezTo>
                    <a:pt x="1290" y="3306"/>
                    <a:pt x="1397" y="3347"/>
                    <a:pt x="1504" y="3347"/>
                  </a:cubicBezTo>
                  <a:cubicBezTo>
                    <a:pt x="1611" y="3347"/>
                    <a:pt x="1718" y="3306"/>
                    <a:pt x="1800" y="3224"/>
                  </a:cubicBezTo>
                  <a:lnTo>
                    <a:pt x="2122" y="2906"/>
                  </a:lnTo>
                  <a:lnTo>
                    <a:pt x="2474" y="3080"/>
                  </a:lnTo>
                  <a:cubicBezTo>
                    <a:pt x="2551" y="3118"/>
                    <a:pt x="2599" y="3200"/>
                    <a:pt x="2599" y="3286"/>
                  </a:cubicBezTo>
                  <a:lnTo>
                    <a:pt x="2599" y="4966"/>
                  </a:lnTo>
                  <a:cubicBezTo>
                    <a:pt x="2599" y="5103"/>
                    <a:pt x="2700" y="5171"/>
                    <a:pt x="2802" y="5171"/>
                  </a:cubicBezTo>
                  <a:cubicBezTo>
                    <a:pt x="2903" y="5171"/>
                    <a:pt x="3005" y="5103"/>
                    <a:pt x="3008" y="4966"/>
                  </a:cubicBezTo>
                  <a:lnTo>
                    <a:pt x="3008" y="3286"/>
                  </a:lnTo>
                  <a:cubicBezTo>
                    <a:pt x="3008" y="3046"/>
                    <a:pt x="2868" y="2825"/>
                    <a:pt x="2652" y="2719"/>
                  </a:cubicBezTo>
                  <a:lnTo>
                    <a:pt x="2147" y="2464"/>
                  </a:lnTo>
                  <a:cubicBezTo>
                    <a:pt x="2142" y="2464"/>
                    <a:pt x="2137" y="2459"/>
                    <a:pt x="2137" y="2454"/>
                  </a:cubicBezTo>
                  <a:lnTo>
                    <a:pt x="2137" y="2146"/>
                  </a:lnTo>
                  <a:cubicBezTo>
                    <a:pt x="2411" y="1944"/>
                    <a:pt x="2570" y="1626"/>
                    <a:pt x="2570" y="1290"/>
                  </a:cubicBezTo>
                  <a:lnTo>
                    <a:pt x="2570" y="857"/>
                  </a:lnTo>
                  <a:cubicBezTo>
                    <a:pt x="2570" y="385"/>
                    <a:pt x="2190" y="0"/>
                    <a:pt x="17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6" name="Google Shape;15796;p138"/>
            <p:cNvSpPr/>
            <p:nvPr/>
          </p:nvSpPr>
          <p:spPr>
            <a:xfrm>
              <a:off x="7812509" y="3134818"/>
              <a:ext cx="78919" cy="135544"/>
            </a:xfrm>
            <a:custGeom>
              <a:avLst/>
              <a:gdLst/>
              <a:ahLst/>
              <a:cxnLst/>
              <a:rect l="l" t="t" r="r" b="b"/>
              <a:pathLst>
                <a:path w="3009" h="5168" extrusionOk="0">
                  <a:moveTo>
                    <a:pt x="1719" y="409"/>
                  </a:moveTo>
                  <a:cubicBezTo>
                    <a:pt x="1969" y="409"/>
                    <a:pt x="2166" y="606"/>
                    <a:pt x="2166" y="852"/>
                  </a:cubicBezTo>
                  <a:lnTo>
                    <a:pt x="2166" y="1285"/>
                  </a:lnTo>
                  <a:cubicBezTo>
                    <a:pt x="2166" y="1655"/>
                    <a:pt x="1868" y="1949"/>
                    <a:pt x="1502" y="1949"/>
                  </a:cubicBezTo>
                  <a:cubicBezTo>
                    <a:pt x="1137" y="1949"/>
                    <a:pt x="838" y="1655"/>
                    <a:pt x="838" y="1285"/>
                  </a:cubicBezTo>
                  <a:lnTo>
                    <a:pt x="838" y="852"/>
                  </a:lnTo>
                  <a:cubicBezTo>
                    <a:pt x="838" y="606"/>
                    <a:pt x="1040" y="409"/>
                    <a:pt x="1286" y="409"/>
                  </a:cubicBezTo>
                  <a:close/>
                  <a:moveTo>
                    <a:pt x="1733" y="2358"/>
                  </a:moveTo>
                  <a:lnTo>
                    <a:pt x="1733" y="2454"/>
                  </a:lnTo>
                  <a:cubicBezTo>
                    <a:pt x="1733" y="2526"/>
                    <a:pt x="1752" y="2598"/>
                    <a:pt x="1791" y="2666"/>
                  </a:cubicBezTo>
                  <a:lnTo>
                    <a:pt x="1512" y="2940"/>
                  </a:lnTo>
                  <a:cubicBezTo>
                    <a:pt x="1509" y="2942"/>
                    <a:pt x="1506" y="2944"/>
                    <a:pt x="1502" y="2944"/>
                  </a:cubicBezTo>
                  <a:cubicBezTo>
                    <a:pt x="1499" y="2944"/>
                    <a:pt x="1495" y="2942"/>
                    <a:pt x="1493" y="2940"/>
                  </a:cubicBezTo>
                  <a:lnTo>
                    <a:pt x="1218" y="2661"/>
                  </a:lnTo>
                  <a:cubicBezTo>
                    <a:pt x="1252" y="2598"/>
                    <a:pt x="1271" y="2526"/>
                    <a:pt x="1271" y="2454"/>
                  </a:cubicBezTo>
                  <a:lnTo>
                    <a:pt x="1271" y="2358"/>
                  </a:lnTo>
                  <a:close/>
                  <a:moveTo>
                    <a:pt x="1286" y="0"/>
                  </a:moveTo>
                  <a:cubicBezTo>
                    <a:pt x="814" y="0"/>
                    <a:pt x="434" y="385"/>
                    <a:pt x="434" y="852"/>
                  </a:cubicBezTo>
                  <a:lnTo>
                    <a:pt x="434" y="1285"/>
                  </a:lnTo>
                  <a:cubicBezTo>
                    <a:pt x="434" y="1626"/>
                    <a:pt x="598" y="1944"/>
                    <a:pt x="867" y="2146"/>
                  </a:cubicBezTo>
                  <a:lnTo>
                    <a:pt x="867" y="2454"/>
                  </a:lnTo>
                  <a:cubicBezTo>
                    <a:pt x="867" y="2459"/>
                    <a:pt x="867" y="2464"/>
                    <a:pt x="857" y="2464"/>
                  </a:cubicBezTo>
                  <a:lnTo>
                    <a:pt x="352" y="2719"/>
                  </a:lnTo>
                  <a:cubicBezTo>
                    <a:pt x="136" y="2825"/>
                    <a:pt x="1" y="3046"/>
                    <a:pt x="1" y="3286"/>
                  </a:cubicBezTo>
                  <a:lnTo>
                    <a:pt x="1" y="4966"/>
                  </a:lnTo>
                  <a:cubicBezTo>
                    <a:pt x="1" y="5100"/>
                    <a:pt x="102" y="5168"/>
                    <a:pt x="203" y="5168"/>
                  </a:cubicBezTo>
                  <a:cubicBezTo>
                    <a:pt x="304" y="5168"/>
                    <a:pt x="405" y="5100"/>
                    <a:pt x="405" y="4966"/>
                  </a:cubicBezTo>
                  <a:lnTo>
                    <a:pt x="405" y="3286"/>
                  </a:lnTo>
                  <a:cubicBezTo>
                    <a:pt x="405" y="3200"/>
                    <a:pt x="458" y="3118"/>
                    <a:pt x="535" y="3080"/>
                  </a:cubicBezTo>
                  <a:lnTo>
                    <a:pt x="886" y="2906"/>
                  </a:lnTo>
                  <a:lnTo>
                    <a:pt x="1209" y="3224"/>
                  </a:lnTo>
                  <a:cubicBezTo>
                    <a:pt x="1290" y="3306"/>
                    <a:pt x="1398" y="3347"/>
                    <a:pt x="1505" y="3347"/>
                  </a:cubicBezTo>
                  <a:cubicBezTo>
                    <a:pt x="1612" y="3347"/>
                    <a:pt x="1719" y="3306"/>
                    <a:pt x="1801" y="3224"/>
                  </a:cubicBezTo>
                  <a:lnTo>
                    <a:pt x="2123" y="2906"/>
                  </a:lnTo>
                  <a:lnTo>
                    <a:pt x="2474" y="3080"/>
                  </a:lnTo>
                  <a:cubicBezTo>
                    <a:pt x="2551" y="3118"/>
                    <a:pt x="2599" y="3200"/>
                    <a:pt x="2599" y="3286"/>
                  </a:cubicBezTo>
                  <a:lnTo>
                    <a:pt x="2599" y="4966"/>
                  </a:lnTo>
                  <a:cubicBezTo>
                    <a:pt x="2599" y="5100"/>
                    <a:pt x="2702" y="5168"/>
                    <a:pt x="2803" y="5168"/>
                  </a:cubicBezTo>
                  <a:cubicBezTo>
                    <a:pt x="2905" y="5168"/>
                    <a:pt x="3006" y="5100"/>
                    <a:pt x="3003" y="4966"/>
                  </a:cubicBezTo>
                  <a:lnTo>
                    <a:pt x="3003" y="3286"/>
                  </a:lnTo>
                  <a:cubicBezTo>
                    <a:pt x="3008" y="3046"/>
                    <a:pt x="2869" y="2825"/>
                    <a:pt x="2652" y="2719"/>
                  </a:cubicBezTo>
                  <a:lnTo>
                    <a:pt x="2147" y="2464"/>
                  </a:lnTo>
                  <a:cubicBezTo>
                    <a:pt x="2142" y="2464"/>
                    <a:pt x="2137" y="2459"/>
                    <a:pt x="2137" y="2454"/>
                  </a:cubicBezTo>
                  <a:lnTo>
                    <a:pt x="2137" y="2146"/>
                  </a:lnTo>
                  <a:cubicBezTo>
                    <a:pt x="2412" y="1944"/>
                    <a:pt x="2570" y="1626"/>
                    <a:pt x="2570" y="1285"/>
                  </a:cubicBezTo>
                  <a:lnTo>
                    <a:pt x="2570" y="852"/>
                  </a:lnTo>
                  <a:cubicBezTo>
                    <a:pt x="2570" y="385"/>
                    <a:pt x="2190" y="0"/>
                    <a:pt x="17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7" name="Google Shape;15797;p138"/>
            <p:cNvSpPr/>
            <p:nvPr/>
          </p:nvSpPr>
          <p:spPr>
            <a:xfrm>
              <a:off x="7539926" y="3134818"/>
              <a:ext cx="78892" cy="135649"/>
            </a:xfrm>
            <a:custGeom>
              <a:avLst/>
              <a:gdLst/>
              <a:ahLst/>
              <a:cxnLst/>
              <a:rect l="l" t="t" r="r" b="b"/>
              <a:pathLst>
                <a:path w="3008" h="5172" extrusionOk="0">
                  <a:moveTo>
                    <a:pt x="1718" y="409"/>
                  </a:moveTo>
                  <a:cubicBezTo>
                    <a:pt x="1969" y="409"/>
                    <a:pt x="2166" y="606"/>
                    <a:pt x="2166" y="852"/>
                  </a:cubicBezTo>
                  <a:lnTo>
                    <a:pt x="2166" y="1285"/>
                  </a:lnTo>
                  <a:cubicBezTo>
                    <a:pt x="2166" y="1655"/>
                    <a:pt x="1872" y="1949"/>
                    <a:pt x="1502" y="1949"/>
                  </a:cubicBezTo>
                  <a:cubicBezTo>
                    <a:pt x="1136" y="1949"/>
                    <a:pt x="843" y="1655"/>
                    <a:pt x="843" y="1285"/>
                  </a:cubicBezTo>
                  <a:lnTo>
                    <a:pt x="843" y="852"/>
                  </a:lnTo>
                  <a:cubicBezTo>
                    <a:pt x="843" y="606"/>
                    <a:pt x="1040" y="409"/>
                    <a:pt x="1285" y="409"/>
                  </a:cubicBezTo>
                  <a:close/>
                  <a:moveTo>
                    <a:pt x="1738" y="2358"/>
                  </a:moveTo>
                  <a:lnTo>
                    <a:pt x="1738" y="2454"/>
                  </a:lnTo>
                  <a:cubicBezTo>
                    <a:pt x="1738" y="2526"/>
                    <a:pt x="1757" y="2598"/>
                    <a:pt x="1791" y="2666"/>
                  </a:cubicBezTo>
                  <a:lnTo>
                    <a:pt x="1516" y="2940"/>
                  </a:lnTo>
                  <a:cubicBezTo>
                    <a:pt x="1514" y="2942"/>
                    <a:pt x="1510" y="2944"/>
                    <a:pt x="1507" y="2944"/>
                  </a:cubicBezTo>
                  <a:cubicBezTo>
                    <a:pt x="1503" y="2944"/>
                    <a:pt x="1499" y="2942"/>
                    <a:pt x="1497" y="2940"/>
                  </a:cubicBezTo>
                  <a:lnTo>
                    <a:pt x="1492" y="2940"/>
                  </a:lnTo>
                  <a:lnTo>
                    <a:pt x="1218" y="2661"/>
                  </a:lnTo>
                  <a:cubicBezTo>
                    <a:pt x="1256" y="2598"/>
                    <a:pt x="1276" y="2526"/>
                    <a:pt x="1276" y="2454"/>
                  </a:cubicBezTo>
                  <a:lnTo>
                    <a:pt x="1276" y="2358"/>
                  </a:lnTo>
                  <a:close/>
                  <a:moveTo>
                    <a:pt x="1285" y="0"/>
                  </a:moveTo>
                  <a:cubicBezTo>
                    <a:pt x="819" y="0"/>
                    <a:pt x="434" y="385"/>
                    <a:pt x="434" y="857"/>
                  </a:cubicBezTo>
                  <a:lnTo>
                    <a:pt x="434" y="1290"/>
                  </a:lnTo>
                  <a:cubicBezTo>
                    <a:pt x="434" y="1626"/>
                    <a:pt x="597" y="1944"/>
                    <a:pt x="867" y="2146"/>
                  </a:cubicBezTo>
                  <a:lnTo>
                    <a:pt x="867" y="2454"/>
                  </a:lnTo>
                  <a:cubicBezTo>
                    <a:pt x="867" y="2459"/>
                    <a:pt x="867" y="2464"/>
                    <a:pt x="862" y="2464"/>
                  </a:cubicBezTo>
                  <a:lnTo>
                    <a:pt x="352" y="2719"/>
                  </a:lnTo>
                  <a:cubicBezTo>
                    <a:pt x="135" y="2825"/>
                    <a:pt x="1" y="3046"/>
                    <a:pt x="1" y="3286"/>
                  </a:cubicBezTo>
                  <a:lnTo>
                    <a:pt x="1" y="4966"/>
                  </a:lnTo>
                  <a:cubicBezTo>
                    <a:pt x="1" y="5103"/>
                    <a:pt x="102" y="5171"/>
                    <a:pt x="203" y="5171"/>
                  </a:cubicBezTo>
                  <a:cubicBezTo>
                    <a:pt x="304" y="5171"/>
                    <a:pt x="405" y="5103"/>
                    <a:pt x="405" y="4966"/>
                  </a:cubicBezTo>
                  <a:lnTo>
                    <a:pt x="405" y="3286"/>
                  </a:lnTo>
                  <a:cubicBezTo>
                    <a:pt x="405" y="3200"/>
                    <a:pt x="458" y="3118"/>
                    <a:pt x="535" y="3080"/>
                  </a:cubicBezTo>
                  <a:lnTo>
                    <a:pt x="886" y="2906"/>
                  </a:lnTo>
                  <a:lnTo>
                    <a:pt x="1208" y="3224"/>
                  </a:lnTo>
                  <a:cubicBezTo>
                    <a:pt x="1290" y="3306"/>
                    <a:pt x="1397" y="3347"/>
                    <a:pt x="1504" y="3347"/>
                  </a:cubicBezTo>
                  <a:cubicBezTo>
                    <a:pt x="1611" y="3347"/>
                    <a:pt x="1718" y="3306"/>
                    <a:pt x="1800" y="3224"/>
                  </a:cubicBezTo>
                  <a:lnTo>
                    <a:pt x="2123" y="2906"/>
                  </a:lnTo>
                  <a:lnTo>
                    <a:pt x="2474" y="3080"/>
                  </a:lnTo>
                  <a:cubicBezTo>
                    <a:pt x="2551" y="3118"/>
                    <a:pt x="2599" y="3200"/>
                    <a:pt x="2599" y="3286"/>
                  </a:cubicBezTo>
                  <a:lnTo>
                    <a:pt x="2599" y="4966"/>
                  </a:lnTo>
                  <a:cubicBezTo>
                    <a:pt x="2599" y="5103"/>
                    <a:pt x="2701" y="5171"/>
                    <a:pt x="2803" y="5171"/>
                  </a:cubicBezTo>
                  <a:cubicBezTo>
                    <a:pt x="2906" y="5171"/>
                    <a:pt x="3008" y="5103"/>
                    <a:pt x="3008" y="4966"/>
                  </a:cubicBezTo>
                  <a:lnTo>
                    <a:pt x="3008" y="3286"/>
                  </a:lnTo>
                  <a:cubicBezTo>
                    <a:pt x="3008" y="3046"/>
                    <a:pt x="2868" y="2825"/>
                    <a:pt x="2657" y="2719"/>
                  </a:cubicBezTo>
                  <a:lnTo>
                    <a:pt x="2147" y="2464"/>
                  </a:lnTo>
                  <a:cubicBezTo>
                    <a:pt x="2142" y="2464"/>
                    <a:pt x="2137" y="2459"/>
                    <a:pt x="2137" y="2454"/>
                  </a:cubicBezTo>
                  <a:lnTo>
                    <a:pt x="2137" y="2146"/>
                  </a:lnTo>
                  <a:cubicBezTo>
                    <a:pt x="2411" y="1944"/>
                    <a:pt x="2570" y="1626"/>
                    <a:pt x="2570" y="1290"/>
                  </a:cubicBezTo>
                  <a:lnTo>
                    <a:pt x="2570" y="857"/>
                  </a:lnTo>
                  <a:cubicBezTo>
                    <a:pt x="2570" y="385"/>
                    <a:pt x="2190" y="0"/>
                    <a:pt x="17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8" name="Google Shape;15798;p138"/>
            <p:cNvSpPr/>
            <p:nvPr/>
          </p:nvSpPr>
          <p:spPr>
            <a:xfrm>
              <a:off x="7574127" y="2907741"/>
              <a:ext cx="283231" cy="215065"/>
            </a:xfrm>
            <a:custGeom>
              <a:avLst/>
              <a:gdLst/>
              <a:ahLst/>
              <a:cxnLst/>
              <a:rect l="l" t="t" r="r" b="b"/>
              <a:pathLst>
                <a:path w="10799" h="8200" extrusionOk="0">
                  <a:moveTo>
                    <a:pt x="5395" y="1"/>
                  </a:moveTo>
                  <a:cubicBezTo>
                    <a:pt x="5324" y="1"/>
                    <a:pt x="5253" y="38"/>
                    <a:pt x="5216" y="112"/>
                  </a:cubicBezTo>
                  <a:lnTo>
                    <a:pt x="4567" y="1412"/>
                  </a:lnTo>
                  <a:cubicBezTo>
                    <a:pt x="4462" y="1577"/>
                    <a:pt x="4605" y="1723"/>
                    <a:pt x="4746" y="1723"/>
                  </a:cubicBezTo>
                  <a:cubicBezTo>
                    <a:pt x="4818" y="1723"/>
                    <a:pt x="4890" y="1684"/>
                    <a:pt x="4928" y="1590"/>
                  </a:cubicBezTo>
                  <a:lnTo>
                    <a:pt x="5192" y="1060"/>
                  </a:lnTo>
                  <a:lnTo>
                    <a:pt x="5192" y="4977"/>
                  </a:lnTo>
                  <a:lnTo>
                    <a:pt x="852" y="4977"/>
                  </a:lnTo>
                  <a:cubicBezTo>
                    <a:pt x="381" y="4977"/>
                    <a:pt x="1" y="5357"/>
                    <a:pt x="1" y="5829"/>
                  </a:cubicBezTo>
                  <a:lnTo>
                    <a:pt x="1" y="7994"/>
                  </a:lnTo>
                  <a:cubicBezTo>
                    <a:pt x="1" y="8129"/>
                    <a:pt x="102" y="8196"/>
                    <a:pt x="203" y="8196"/>
                  </a:cubicBezTo>
                  <a:cubicBezTo>
                    <a:pt x="304" y="8196"/>
                    <a:pt x="405" y="8129"/>
                    <a:pt x="405" y="7994"/>
                  </a:cubicBezTo>
                  <a:lnTo>
                    <a:pt x="405" y="5829"/>
                  </a:lnTo>
                  <a:cubicBezTo>
                    <a:pt x="405" y="5583"/>
                    <a:pt x="607" y="5381"/>
                    <a:pt x="852" y="5381"/>
                  </a:cubicBezTo>
                  <a:lnTo>
                    <a:pt x="3465" y="5381"/>
                  </a:lnTo>
                  <a:lnTo>
                    <a:pt x="3465" y="7994"/>
                  </a:lnTo>
                  <a:cubicBezTo>
                    <a:pt x="3465" y="8129"/>
                    <a:pt x="3566" y="8196"/>
                    <a:pt x="3667" y="8196"/>
                  </a:cubicBezTo>
                  <a:cubicBezTo>
                    <a:pt x="3768" y="8196"/>
                    <a:pt x="3869" y="8129"/>
                    <a:pt x="3869" y="7994"/>
                  </a:cubicBezTo>
                  <a:lnTo>
                    <a:pt x="3869" y="5386"/>
                  </a:lnTo>
                  <a:lnTo>
                    <a:pt x="6929" y="5386"/>
                  </a:lnTo>
                  <a:lnTo>
                    <a:pt x="6929" y="7994"/>
                  </a:lnTo>
                  <a:cubicBezTo>
                    <a:pt x="6929" y="8131"/>
                    <a:pt x="7031" y="8200"/>
                    <a:pt x="7132" y="8200"/>
                  </a:cubicBezTo>
                  <a:cubicBezTo>
                    <a:pt x="7233" y="8200"/>
                    <a:pt x="7334" y="8131"/>
                    <a:pt x="7334" y="7994"/>
                  </a:cubicBezTo>
                  <a:lnTo>
                    <a:pt x="7334" y="5386"/>
                  </a:lnTo>
                  <a:lnTo>
                    <a:pt x="9946" y="5386"/>
                  </a:lnTo>
                  <a:cubicBezTo>
                    <a:pt x="10192" y="5386"/>
                    <a:pt x="10389" y="5583"/>
                    <a:pt x="10394" y="5829"/>
                  </a:cubicBezTo>
                  <a:lnTo>
                    <a:pt x="10394" y="7994"/>
                  </a:lnTo>
                  <a:cubicBezTo>
                    <a:pt x="10394" y="8131"/>
                    <a:pt x="10495" y="8200"/>
                    <a:pt x="10596" y="8200"/>
                  </a:cubicBezTo>
                  <a:cubicBezTo>
                    <a:pt x="10697" y="8200"/>
                    <a:pt x="10798" y="8131"/>
                    <a:pt x="10798" y="7994"/>
                  </a:cubicBezTo>
                  <a:lnTo>
                    <a:pt x="10798" y="5829"/>
                  </a:lnTo>
                  <a:cubicBezTo>
                    <a:pt x="10798" y="5357"/>
                    <a:pt x="10413" y="4977"/>
                    <a:pt x="9942" y="4977"/>
                  </a:cubicBezTo>
                  <a:lnTo>
                    <a:pt x="5597" y="4977"/>
                  </a:lnTo>
                  <a:lnTo>
                    <a:pt x="5597" y="1060"/>
                  </a:lnTo>
                  <a:lnTo>
                    <a:pt x="5866" y="1590"/>
                  </a:lnTo>
                  <a:cubicBezTo>
                    <a:pt x="5908" y="1659"/>
                    <a:pt x="5971" y="1688"/>
                    <a:pt x="6033" y="1688"/>
                  </a:cubicBezTo>
                  <a:cubicBezTo>
                    <a:pt x="6160" y="1688"/>
                    <a:pt x="6285" y="1564"/>
                    <a:pt x="6227" y="1412"/>
                  </a:cubicBezTo>
                  <a:lnTo>
                    <a:pt x="5577" y="112"/>
                  </a:lnTo>
                  <a:cubicBezTo>
                    <a:pt x="5539" y="38"/>
                    <a:pt x="5467" y="1"/>
                    <a:pt x="53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799" name="Google Shape;15799;p138"/>
          <p:cNvSpPr txBox="1"/>
          <p:nvPr/>
        </p:nvSpPr>
        <p:spPr>
          <a:xfrm>
            <a:off x="849675" y="715975"/>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Business Icons</a:t>
            </a:r>
            <a:endParaRPr sz="2400">
              <a:solidFill>
                <a:srgbClr val="FFFFFF"/>
              </a:solidFill>
            </a:endParaRPr>
          </a:p>
        </p:txBody>
      </p:sp>
      <p:sp>
        <p:nvSpPr>
          <p:cNvPr id="15800" name="Google Shape;15800;p138"/>
          <p:cNvSpPr txBox="1"/>
          <p:nvPr/>
        </p:nvSpPr>
        <p:spPr>
          <a:xfrm>
            <a:off x="4858400" y="715975"/>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Teamwork Icons</a:t>
            </a:r>
            <a:endParaRPr sz="2400">
              <a:solidFill>
                <a:srgbClr val="FFFFFF"/>
              </a:solidFill>
            </a:endParaRPr>
          </a:p>
        </p:txBody>
      </p:sp>
    </p:spTree>
  </p:cSld>
  <p:clrMapOvr>
    <a:masterClrMapping/>
  </p:clrMapOvr>
</p:sld>
</file>

<file path=ppt/slides/slide93.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5804"/>
        <p:cNvGrpSpPr/>
        <p:nvPr/>
      </p:nvGrpSpPr>
      <p:grpSpPr>
        <a:xfrm>
          <a:off x="0" y="0"/>
          <a:ext cx="0" cy="0"/>
          <a:chOff x="0" y="0"/>
          <a:chExt cx="0" cy="0"/>
        </a:xfrm>
      </p:grpSpPr>
      <p:grpSp>
        <p:nvGrpSpPr>
          <p:cNvPr id="15805" name="Google Shape;15805;p139"/>
          <p:cNvGrpSpPr/>
          <p:nvPr/>
        </p:nvGrpSpPr>
        <p:grpSpPr>
          <a:xfrm>
            <a:off x="1770285" y="3182228"/>
            <a:ext cx="294160" cy="358367"/>
            <a:chOff x="1770285" y="3381478"/>
            <a:chExt cx="294160" cy="358367"/>
          </a:xfrm>
        </p:grpSpPr>
        <p:sp>
          <p:nvSpPr>
            <p:cNvPr id="15806" name="Google Shape;15806;p139"/>
            <p:cNvSpPr/>
            <p:nvPr/>
          </p:nvSpPr>
          <p:spPr>
            <a:xfrm>
              <a:off x="1775607" y="3432366"/>
              <a:ext cx="223714" cy="302183"/>
            </a:xfrm>
            <a:custGeom>
              <a:avLst/>
              <a:gdLst/>
              <a:ahLst/>
              <a:cxnLst/>
              <a:rect l="l" t="t" r="r" b="b"/>
              <a:pathLst>
                <a:path w="8533" h="11526" extrusionOk="0">
                  <a:moveTo>
                    <a:pt x="0" y="1"/>
                  </a:moveTo>
                  <a:lnTo>
                    <a:pt x="0" y="8979"/>
                  </a:lnTo>
                  <a:lnTo>
                    <a:pt x="1873" y="10851"/>
                  </a:lnTo>
                  <a:lnTo>
                    <a:pt x="2546" y="11525"/>
                  </a:lnTo>
                  <a:lnTo>
                    <a:pt x="8533" y="11525"/>
                  </a:lnTo>
                  <a:lnTo>
                    <a:pt x="8533" y="1"/>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7" name="Google Shape;15807;p139"/>
            <p:cNvSpPr/>
            <p:nvPr/>
          </p:nvSpPr>
          <p:spPr>
            <a:xfrm>
              <a:off x="1775607" y="3655215"/>
              <a:ext cx="79308" cy="79334"/>
            </a:xfrm>
            <a:custGeom>
              <a:avLst/>
              <a:gdLst/>
              <a:ahLst/>
              <a:cxnLst/>
              <a:rect l="l" t="t" r="r" b="b"/>
              <a:pathLst>
                <a:path w="3025" h="3026" extrusionOk="0">
                  <a:moveTo>
                    <a:pt x="0" y="1"/>
                  </a:moveTo>
                  <a:lnTo>
                    <a:pt x="0" y="479"/>
                  </a:lnTo>
                  <a:lnTo>
                    <a:pt x="1873" y="2351"/>
                  </a:lnTo>
                  <a:lnTo>
                    <a:pt x="2546" y="3025"/>
                  </a:lnTo>
                  <a:lnTo>
                    <a:pt x="3024" y="3025"/>
                  </a:lnTo>
                  <a:lnTo>
                    <a:pt x="3024" y="254"/>
                  </a:lnTo>
                  <a:cubicBezTo>
                    <a:pt x="3024" y="117"/>
                    <a:pt x="2908" y="5"/>
                    <a:pt x="2771" y="1"/>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8" name="Google Shape;15808;p139"/>
            <p:cNvSpPr/>
            <p:nvPr/>
          </p:nvSpPr>
          <p:spPr>
            <a:xfrm>
              <a:off x="1903024" y="3432366"/>
              <a:ext cx="96297" cy="100308"/>
            </a:xfrm>
            <a:custGeom>
              <a:avLst/>
              <a:gdLst/>
              <a:ahLst/>
              <a:cxnLst/>
              <a:rect l="l" t="t" r="r" b="b"/>
              <a:pathLst>
                <a:path w="3673" h="3826" extrusionOk="0">
                  <a:moveTo>
                    <a:pt x="482" y="1"/>
                  </a:moveTo>
                  <a:cubicBezTo>
                    <a:pt x="1" y="1946"/>
                    <a:pt x="1471" y="3825"/>
                    <a:pt x="3474" y="3825"/>
                  </a:cubicBezTo>
                  <a:cubicBezTo>
                    <a:pt x="3539" y="3825"/>
                    <a:pt x="3608" y="3822"/>
                    <a:pt x="3673" y="3818"/>
                  </a:cubicBezTo>
                  <a:lnTo>
                    <a:pt x="3673" y="1"/>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9" name="Google Shape;15809;p139"/>
            <p:cNvSpPr/>
            <p:nvPr/>
          </p:nvSpPr>
          <p:spPr>
            <a:xfrm>
              <a:off x="1825263" y="3432366"/>
              <a:ext cx="174058" cy="302183"/>
            </a:xfrm>
            <a:custGeom>
              <a:avLst/>
              <a:gdLst/>
              <a:ahLst/>
              <a:cxnLst/>
              <a:rect l="l" t="t" r="r" b="b"/>
              <a:pathLst>
                <a:path w="6639" h="11526" extrusionOk="0">
                  <a:moveTo>
                    <a:pt x="5904" y="1"/>
                  </a:moveTo>
                  <a:lnTo>
                    <a:pt x="5904" y="10877"/>
                  </a:lnTo>
                  <a:lnTo>
                    <a:pt x="0" y="10877"/>
                  </a:lnTo>
                  <a:lnTo>
                    <a:pt x="652" y="11525"/>
                  </a:lnTo>
                  <a:lnTo>
                    <a:pt x="6639" y="11525"/>
                  </a:lnTo>
                  <a:lnTo>
                    <a:pt x="6639" y="1"/>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0" name="Google Shape;15810;p139"/>
            <p:cNvSpPr/>
            <p:nvPr/>
          </p:nvSpPr>
          <p:spPr>
            <a:xfrm>
              <a:off x="1808929" y="3498749"/>
              <a:ext cx="156990" cy="22809"/>
            </a:xfrm>
            <a:custGeom>
              <a:avLst/>
              <a:gdLst/>
              <a:ahLst/>
              <a:cxnLst/>
              <a:rect l="l" t="t" r="r" b="b"/>
              <a:pathLst>
                <a:path w="5988" h="870" extrusionOk="0">
                  <a:moveTo>
                    <a:pt x="0" y="0"/>
                  </a:moveTo>
                  <a:lnTo>
                    <a:pt x="0" y="870"/>
                  </a:lnTo>
                  <a:lnTo>
                    <a:pt x="5987" y="870"/>
                  </a:lnTo>
                  <a:lnTo>
                    <a:pt x="5987"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1" name="Google Shape;15811;p139"/>
            <p:cNvSpPr/>
            <p:nvPr/>
          </p:nvSpPr>
          <p:spPr>
            <a:xfrm>
              <a:off x="1928271" y="3498749"/>
              <a:ext cx="37727" cy="22809"/>
            </a:xfrm>
            <a:custGeom>
              <a:avLst/>
              <a:gdLst/>
              <a:ahLst/>
              <a:cxnLst/>
              <a:rect l="l" t="t" r="r" b="b"/>
              <a:pathLst>
                <a:path w="1439" h="870" extrusionOk="0">
                  <a:moveTo>
                    <a:pt x="1" y="0"/>
                  </a:moveTo>
                  <a:cubicBezTo>
                    <a:pt x="254" y="355"/>
                    <a:pt x="577" y="649"/>
                    <a:pt x="953" y="870"/>
                  </a:cubicBezTo>
                  <a:lnTo>
                    <a:pt x="1439" y="870"/>
                  </a:lnTo>
                  <a:lnTo>
                    <a:pt x="1439" y="0"/>
                  </a:ln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2" name="Google Shape;15812;p139"/>
            <p:cNvSpPr/>
            <p:nvPr/>
          </p:nvSpPr>
          <p:spPr>
            <a:xfrm>
              <a:off x="1775502" y="3667773"/>
              <a:ext cx="66881" cy="66776"/>
            </a:xfrm>
            <a:custGeom>
              <a:avLst/>
              <a:gdLst/>
              <a:ahLst/>
              <a:cxnLst/>
              <a:rect l="l" t="t" r="r" b="b"/>
              <a:pathLst>
                <a:path w="2551" h="2547" extrusionOk="0">
                  <a:moveTo>
                    <a:pt x="1" y="0"/>
                  </a:moveTo>
                  <a:lnTo>
                    <a:pt x="2550" y="2546"/>
                  </a:lnTo>
                  <a:lnTo>
                    <a:pt x="2550" y="0"/>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3" name="Google Shape;15813;p139"/>
            <p:cNvSpPr/>
            <p:nvPr/>
          </p:nvSpPr>
          <p:spPr>
            <a:xfrm>
              <a:off x="1929031" y="3386695"/>
              <a:ext cx="130117" cy="130222"/>
            </a:xfrm>
            <a:custGeom>
              <a:avLst/>
              <a:gdLst/>
              <a:ahLst/>
              <a:cxnLst/>
              <a:rect l="l" t="t" r="r" b="b"/>
              <a:pathLst>
                <a:path w="4963" h="4967" extrusionOk="0">
                  <a:moveTo>
                    <a:pt x="2482" y="1"/>
                  </a:moveTo>
                  <a:cubicBezTo>
                    <a:pt x="1113" y="1"/>
                    <a:pt x="1" y="1113"/>
                    <a:pt x="1" y="2482"/>
                  </a:cubicBezTo>
                  <a:cubicBezTo>
                    <a:pt x="1" y="3854"/>
                    <a:pt x="1113" y="4966"/>
                    <a:pt x="2482" y="4966"/>
                  </a:cubicBezTo>
                  <a:cubicBezTo>
                    <a:pt x="3854" y="4966"/>
                    <a:pt x="4963" y="3854"/>
                    <a:pt x="4963" y="2482"/>
                  </a:cubicBezTo>
                  <a:cubicBezTo>
                    <a:pt x="4963" y="1113"/>
                    <a:pt x="3854" y="1"/>
                    <a:pt x="2482" y="1"/>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4" name="Google Shape;15814;p139"/>
            <p:cNvSpPr/>
            <p:nvPr/>
          </p:nvSpPr>
          <p:spPr>
            <a:xfrm>
              <a:off x="1981938" y="3415954"/>
              <a:ext cx="47218" cy="47218"/>
            </a:xfrm>
            <a:custGeom>
              <a:avLst/>
              <a:gdLst/>
              <a:ahLst/>
              <a:cxnLst/>
              <a:rect l="l" t="t" r="r" b="b"/>
              <a:pathLst>
                <a:path w="1801" h="1801" extrusionOk="0">
                  <a:moveTo>
                    <a:pt x="898" y="0"/>
                  </a:moveTo>
                  <a:cubicBezTo>
                    <a:pt x="402" y="0"/>
                    <a:pt x="0" y="402"/>
                    <a:pt x="0" y="898"/>
                  </a:cubicBezTo>
                  <a:cubicBezTo>
                    <a:pt x="0" y="1398"/>
                    <a:pt x="402" y="1800"/>
                    <a:pt x="898" y="1800"/>
                  </a:cubicBezTo>
                  <a:cubicBezTo>
                    <a:pt x="1398" y="1800"/>
                    <a:pt x="1800" y="1398"/>
                    <a:pt x="1800" y="898"/>
                  </a:cubicBezTo>
                  <a:cubicBezTo>
                    <a:pt x="1800" y="402"/>
                    <a:pt x="1398" y="0"/>
                    <a:pt x="898" y="0"/>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5" name="Google Shape;15815;p139"/>
            <p:cNvSpPr/>
            <p:nvPr/>
          </p:nvSpPr>
          <p:spPr>
            <a:xfrm>
              <a:off x="1770285" y="3427149"/>
              <a:ext cx="234280" cy="312696"/>
            </a:xfrm>
            <a:custGeom>
              <a:avLst/>
              <a:gdLst/>
              <a:ahLst/>
              <a:cxnLst/>
              <a:rect l="l" t="t" r="r" b="b"/>
              <a:pathLst>
                <a:path w="8936" h="11927" extrusionOk="0">
                  <a:moveTo>
                    <a:pt x="2546" y="9377"/>
                  </a:moveTo>
                  <a:lnTo>
                    <a:pt x="2546" y="11242"/>
                  </a:lnTo>
                  <a:lnTo>
                    <a:pt x="685" y="9377"/>
                  </a:lnTo>
                  <a:close/>
                  <a:moveTo>
                    <a:pt x="200" y="1"/>
                  </a:moveTo>
                  <a:cubicBezTo>
                    <a:pt x="91" y="1"/>
                    <a:pt x="0" y="88"/>
                    <a:pt x="0" y="200"/>
                  </a:cubicBezTo>
                  <a:lnTo>
                    <a:pt x="0" y="9178"/>
                  </a:lnTo>
                  <a:cubicBezTo>
                    <a:pt x="0" y="9232"/>
                    <a:pt x="22" y="9283"/>
                    <a:pt x="58" y="9319"/>
                  </a:cubicBezTo>
                  <a:lnTo>
                    <a:pt x="2608" y="11869"/>
                  </a:lnTo>
                  <a:cubicBezTo>
                    <a:pt x="2644" y="11905"/>
                    <a:pt x="2695" y="11927"/>
                    <a:pt x="2749" y="11927"/>
                  </a:cubicBezTo>
                  <a:lnTo>
                    <a:pt x="8736" y="11927"/>
                  </a:lnTo>
                  <a:cubicBezTo>
                    <a:pt x="8845" y="11927"/>
                    <a:pt x="8935" y="11836"/>
                    <a:pt x="8935" y="11728"/>
                  </a:cubicBezTo>
                  <a:lnTo>
                    <a:pt x="8935" y="9714"/>
                  </a:lnTo>
                  <a:cubicBezTo>
                    <a:pt x="8935" y="9604"/>
                    <a:pt x="8848" y="9515"/>
                    <a:pt x="8742" y="9515"/>
                  </a:cubicBezTo>
                  <a:cubicBezTo>
                    <a:pt x="8740" y="9515"/>
                    <a:pt x="8738" y="9515"/>
                    <a:pt x="8736" y="9515"/>
                  </a:cubicBezTo>
                  <a:cubicBezTo>
                    <a:pt x="8624" y="9515"/>
                    <a:pt x="8533" y="9602"/>
                    <a:pt x="8533" y="9714"/>
                  </a:cubicBezTo>
                  <a:lnTo>
                    <a:pt x="8533" y="11525"/>
                  </a:lnTo>
                  <a:lnTo>
                    <a:pt x="2948" y="11525"/>
                  </a:lnTo>
                  <a:lnTo>
                    <a:pt x="2948" y="9178"/>
                  </a:lnTo>
                  <a:cubicBezTo>
                    <a:pt x="2948" y="9066"/>
                    <a:pt x="2858" y="8979"/>
                    <a:pt x="2749" y="8979"/>
                  </a:cubicBezTo>
                  <a:lnTo>
                    <a:pt x="402" y="8979"/>
                  </a:lnTo>
                  <a:lnTo>
                    <a:pt x="402" y="399"/>
                  </a:lnTo>
                  <a:lnTo>
                    <a:pt x="2304" y="399"/>
                  </a:lnTo>
                  <a:cubicBezTo>
                    <a:pt x="2572" y="399"/>
                    <a:pt x="2572" y="1"/>
                    <a:pt x="23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6" name="Google Shape;15816;p139"/>
            <p:cNvSpPr/>
            <p:nvPr/>
          </p:nvSpPr>
          <p:spPr>
            <a:xfrm>
              <a:off x="1803712" y="3381478"/>
              <a:ext cx="260733" cy="284932"/>
            </a:xfrm>
            <a:custGeom>
              <a:avLst/>
              <a:gdLst/>
              <a:ahLst/>
              <a:cxnLst/>
              <a:rect l="l" t="t" r="r" b="b"/>
              <a:pathLst>
                <a:path w="9945" h="10868" extrusionOk="0">
                  <a:moveTo>
                    <a:pt x="5469" y="4673"/>
                  </a:moveTo>
                  <a:cubicBezTo>
                    <a:pt x="5628" y="4817"/>
                    <a:pt x="5802" y="4937"/>
                    <a:pt x="5987" y="5038"/>
                  </a:cubicBezTo>
                  <a:lnTo>
                    <a:pt x="5987" y="5143"/>
                  </a:lnTo>
                  <a:lnTo>
                    <a:pt x="399" y="5143"/>
                  </a:lnTo>
                  <a:lnTo>
                    <a:pt x="399" y="4673"/>
                  </a:lnTo>
                  <a:close/>
                  <a:moveTo>
                    <a:pt x="7262" y="0"/>
                  </a:moveTo>
                  <a:cubicBezTo>
                    <a:pt x="6156" y="0"/>
                    <a:pt x="5146" y="685"/>
                    <a:pt x="4752" y="1743"/>
                  </a:cubicBezTo>
                  <a:lnTo>
                    <a:pt x="1818" y="1743"/>
                  </a:lnTo>
                  <a:cubicBezTo>
                    <a:pt x="1554" y="1743"/>
                    <a:pt x="1554" y="2141"/>
                    <a:pt x="1818" y="2141"/>
                  </a:cubicBezTo>
                  <a:lnTo>
                    <a:pt x="4636" y="2141"/>
                  </a:lnTo>
                  <a:cubicBezTo>
                    <a:pt x="4484" y="2887"/>
                    <a:pt x="4654" y="3662"/>
                    <a:pt x="5107" y="4274"/>
                  </a:cubicBezTo>
                  <a:lnTo>
                    <a:pt x="199" y="4274"/>
                  </a:lnTo>
                  <a:cubicBezTo>
                    <a:pt x="91" y="4274"/>
                    <a:pt x="0" y="4365"/>
                    <a:pt x="0" y="4473"/>
                  </a:cubicBezTo>
                  <a:lnTo>
                    <a:pt x="0" y="5343"/>
                  </a:lnTo>
                  <a:cubicBezTo>
                    <a:pt x="0" y="5455"/>
                    <a:pt x="91" y="5545"/>
                    <a:pt x="199" y="5545"/>
                  </a:cubicBezTo>
                  <a:lnTo>
                    <a:pt x="6190" y="5545"/>
                  </a:lnTo>
                  <a:cubicBezTo>
                    <a:pt x="6298" y="5545"/>
                    <a:pt x="6389" y="5455"/>
                    <a:pt x="6389" y="5343"/>
                  </a:cubicBezTo>
                  <a:lnTo>
                    <a:pt x="6389" y="5216"/>
                  </a:lnTo>
                  <a:cubicBezTo>
                    <a:pt x="6668" y="5314"/>
                    <a:pt x="6965" y="5364"/>
                    <a:pt x="7262" y="5364"/>
                  </a:cubicBezTo>
                  <a:lnTo>
                    <a:pt x="7262" y="10667"/>
                  </a:lnTo>
                  <a:cubicBezTo>
                    <a:pt x="7262" y="10801"/>
                    <a:pt x="7361" y="10868"/>
                    <a:pt x="7461" y="10868"/>
                  </a:cubicBezTo>
                  <a:cubicBezTo>
                    <a:pt x="7561" y="10868"/>
                    <a:pt x="7660" y="10801"/>
                    <a:pt x="7660" y="10667"/>
                  </a:cubicBezTo>
                  <a:lnTo>
                    <a:pt x="7660" y="5332"/>
                  </a:lnTo>
                  <a:cubicBezTo>
                    <a:pt x="8761" y="5169"/>
                    <a:pt x="9645" y="4343"/>
                    <a:pt x="9884" y="3260"/>
                  </a:cubicBezTo>
                  <a:cubicBezTo>
                    <a:pt x="9906" y="3151"/>
                    <a:pt x="9837" y="3043"/>
                    <a:pt x="9728" y="3021"/>
                  </a:cubicBezTo>
                  <a:cubicBezTo>
                    <a:pt x="9713" y="3018"/>
                    <a:pt x="9698" y="3016"/>
                    <a:pt x="9683" y="3016"/>
                  </a:cubicBezTo>
                  <a:cubicBezTo>
                    <a:pt x="9592" y="3016"/>
                    <a:pt x="9511" y="3080"/>
                    <a:pt x="9489" y="3173"/>
                  </a:cubicBezTo>
                  <a:cubicBezTo>
                    <a:pt x="9258" y="4233"/>
                    <a:pt x="8319" y="4965"/>
                    <a:pt x="7260" y="4965"/>
                  </a:cubicBezTo>
                  <a:cubicBezTo>
                    <a:pt x="7158" y="4965"/>
                    <a:pt x="7054" y="4958"/>
                    <a:pt x="6950" y="4944"/>
                  </a:cubicBezTo>
                  <a:cubicBezTo>
                    <a:pt x="5773" y="4781"/>
                    <a:pt x="4919" y="3742"/>
                    <a:pt x="4984" y="2554"/>
                  </a:cubicBezTo>
                  <a:cubicBezTo>
                    <a:pt x="5053" y="1366"/>
                    <a:pt x="6020" y="428"/>
                    <a:pt x="7211" y="403"/>
                  </a:cubicBezTo>
                  <a:cubicBezTo>
                    <a:pt x="7230" y="402"/>
                    <a:pt x="7249" y="402"/>
                    <a:pt x="7267" y="402"/>
                  </a:cubicBezTo>
                  <a:cubicBezTo>
                    <a:pt x="8431" y="402"/>
                    <a:pt x="9411" y="1283"/>
                    <a:pt x="9533" y="2449"/>
                  </a:cubicBezTo>
                  <a:cubicBezTo>
                    <a:pt x="9544" y="2571"/>
                    <a:pt x="9636" y="2628"/>
                    <a:pt x="9728" y="2628"/>
                  </a:cubicBezTo>
                  <a:cubicBezTo>
                    <a:pt x="9836" y="2628"/>
                    <a:pt x="9945" y="2551"/>
                    <a:pt x="9931" y="2409"/>
                  </a:cubicBezTo>
                  <a:cubicBezTo>
                    <a:pt x="9801" y="1170"/>
                    <a:pt x="8837" y="182"/>
                    <a:pt x="7606" y="22"/>
                  </a:cubicBezTo>
                  <a:cubicBezTo>
                    <a:pt x="7490" y="7"/>
                    <a:pt x="7376" y="0"/>
                    <a:pt x="7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7" name="Google Shape;15817;p139"/>
            <p:cNvSpPr/>
            <p:nvPr/>
          </p:nvSpPr>
          <p:spPr>
            <a:xfrm>
              <a:off x="1956114" y="3410684"/>
              <a:ext cx="87095" cy="77787"/>
            </a:xfrm>
            <a:custGeom>
              <a:avLst/>
              <a:gdLst/>
              <a:ahLst/>
              <a:cxnLst/>
              <a:rect l="l" t="t" r="r" b="b"/>
              <a:pathLst>
                <a:path w="3322" h="2967" extrusionOk="0">
                  <a:moveTo>
                    <a:pt x="1879" y="400"/>
                  </a:moveTo>
                  <a:cubicBezTo>
                    <a:pt x="2239" y="400"/>
                    <a:pt x="2582" y="681"/>
                    <a:pt x="2582" y="1103"/>
                  </a:cubicBezTo>
                  <a:cubicBezTo>
                    <a:pt x="2582" y="1522"/>
                    <a:pt x="2239" y="1802"/>
                    <a:pt x="1880" y="1802"/>
                  </a:cubicBezTo>
                  <a:cubicBezTo>
                    <a:pt x="1708" y="1802"/>
                    <a:pt x="1534" y="1738"/>
                    <a:pt x="1391" y="1596"/>
                  </a:cubicBezTo>
                  <a:cubicBezTo>
                    <a:pt x="1116" y="1324"/>
                    <a:pt x="1116" y="878"/>
                    <a:pt x="1391" y="607"/>
                  </a:cubicBezTo>
                  <a:cubicBezTo>
                    <a:pt x="1533" y="464"/>
                    <a:pt x="1708" y="400"/>
                    <a:pt x="1879" y="400"/>
                  </a:cubicBezTo>
                  <a:close/>
                  <a:moveTo>
                    <a:pt x="1876" y="1"/>
                  </a:moveTo>
                  <a:cubicBezTo>
                    <a:pt x="1011" y="1"/>
                    <a:pt x="470" y="985"/>
                    <a:pt x="978" y="1722"/>
                  </a:cubicBezTo>
                  <a:lnTo>
                    <a:pt x="80" y="2624"/>
                  </a:lnTo>
                  <a:cubicBezTo>
                    <a:pt x="0" y="2704"/>
                    <a:pt x="0" y="2831"/>
                    <a:pt x="80" y="2907"/>
                  </a:cubicBezTo>
                  <a:cubicBezTo>
                    <a:pt x="118" y="2946"/>
                    <a:pt x="168" y="2966"/>
                    <a:pt x="220" y="2966"/>
                  </a:cubicBezTo>
                  <a:cubicBezTo>
                    <a:pt x="271" y="2966"/>
                    <a:pt x="322" y="2946"/>
                    <a:pt x="362" y="2907"/>
                  </a:cubicBezTo>
                  <a:lnTo>
                    <a:pt x="1260" y="2008"/>
                  </a:lnTo>
                  <a:cubicBezTo>
                    <a:pt x="1449" y="2137"/>
                    <a:pt x="1666" y="2199"/>
                    <a:pt x="1882" y="2199"/>
                  </a:cubicBezTo>
                  <a:cubicBezTo>
                    <a:pt x="2166" y="2199"/>
                    <a:pt x="2448" y="2090"/>
                    <a:pt x="2662" y="1878"/>
                  </a:cubicBezTo>
                  <a:cubicBezTo>
                    <a:pt x="3321" y="1219"/>
                    <a:pt x="2912" y="93"/>
                    <a:pt x="1985" y="6"/>
                  </a:cubicBezTo>
                  <a:cubicBezTo>
                    <a:pt x="1948" y="2"/>
                    <a:pt x="1912" y="1"/>
                    <a:pt x="18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8" name="Google Shape;15818;p139"/>
            <p:cNvSpPr/>
            <p:nvPr/>
          </p:nvSpPr>
          <p:spPr>
            <a:xfrm>
              <a:off x="1801903" y="3539491"/>
              <a:ext cx="171043" cy="10461"/>
            </a:xfrm>
            <a:custGeom>
              <a:avLst/>
              <a:gdLst/>
              <a:ahLst/>
              <a:cxnLst/>
              <a:rect l="l" t="t" r="r" b="b"/>
              <a:pathLst>
                <a:path w="6524" h="399" extrusionOk="0">
                  <a:moveTo>
                    <a:pt x="6262" y="0"/>
                  </a:moveTo>
                  <a:cubicBezTo>
                    <a:pt x="6261" y="0"/>
                    <a:pt x="6260" y="0"/>
                    <a:pt x="6259" y="0"/>
                  </a:cubicBezTo>
                  <a:lnTo>
                    <a:pt x="268" y="0"/>
                  </a:lnTo>
                  <a:cubicBezTo>
                    <a:pt x="0" y="0"/>
                    <a:pt x="0" y="398"/>
                    <a:pt x="268" y="398"/>
                  </a:cubicBezTo>
                  <a:lnTo>
                    <a:pt x="6259" y="398"/>
                  </a:lnTo>
                  <a:cubicBezTo>
                    <a:pt x="6522" y="398"/>
                    <a:pt x="6523" y="0"/>
                    <a:pt x="6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9" name="Google Shape;15819;p139"/>
            <p:cNvSpPr/>
            <p:nvPr/>
          </p:nvSpPr>
          <p:spPr>
            <a:xfrm>
              <a:off x="1801903" y="3562641"/>
              <a:ext cx="171043" cy="10487"/>
            </a:xfrm>
            <a:custGeom>
              <a:avLst/>
              <a:gdLst/>
              <a:ahLst/>
              <a:cxnLst/>
              <a:rect l="l" t="t" r="r" b="b"/>
              <a:pathLst>
                <a:path w="6524" h="400" extrusionOk="0">
                  <a:moveTo>
                    <a:pt x="268" y="1"/>
                  </a:moveTo>
                  <a:cubicBezTo>
                    <a:pt x="0" y="1"/>
                    <a:pt x="0" y="399"/>
                    <a:pt x="268" y="399"/>
                  </a:cubicBezTo>
                  <a:lnTo>
                    <a:pt x="6259" y="399"/>
                  </a:lnTo>
                  <a:cubicBezTo>
                    <a:pt x="6523" y="399"/>
                    <a:pt x="6523" y="1"/>
                    <a:pt x="62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0" name="Google Shape;15820;p139"/>
            <p:cNvSpPr/>
            <p:nvPr/>
          </p:nvSpPr>
          <p:spPr>
            <a:xfrm>
              <a:off x="1801903" y="3585712"/>
              <a:ext cx="171043" cy="10566"/>
            </a:xfrm>
            <a:custGeom>
              <a:avLst/>
              <a:gdLst/>
              <a:ahLst/>
              <a:cxnLst/>
              <a:rect l="l" t="t" r="r" b="b"/>
              <a:pathLst>
                <a:path w="6524" h="403" extrusionOk="0">
                  <a:moveTo>
                    <a:pt x="268" y="1"/>
                  </a:moveTo>
                  <a:cubicBezTo>
                    <a:pt x="0" y="1"/>
                    <a:pt x="0" y="403"/>
                    <a:pt x="268" y="403"/>
                  </a:cubicBezTo>
                  <a:lnTo>
                    <a:pt x="6259" y="403"/>
                  </a:lnTo>
                  <a:cubicBezTo>
                    <a:pt x="6523" y="399"/>
                    <a:pt x="6523" y="1"/>
                    <a:pt x="62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1" name="Google Shape;15821;p139"/>
            <p:cNvSpPr/>
            <p:nvPr/>
          </p:nvSpPr>
          <p:spPr>
            <a:xfrm>
              <a:off x="1801903" y="3608889"/>
              <a:ext cx="171043" cy="10461"/>
            </a:xfrm>
            <a:custGeom>
              <a:avLst/>
              <a:gdLst/>
              <a:ahLst/>
              <a:cxnLst/>
              <a:rect l="l" t="t" r="r" b="b"/>
              <a:pathLst>
                <a:path w="6524" h="399" extrusionOk="0">
                  <a:moveTo>
                    <a:pt x="268" y="1"/>
                  </a:moveTo>
                  <a:cubicBezTo>
                    <a:pt x="0" y="1"/>
                    <a:pt x="0" y="399"/>
                    <a:pt x="268" y="399"/>
                  </a:cubicBezTo>
                  <a:lnTo>
                    <a:pt x="6259" y="399"/>
                  </a:lnTo>
                  <a:cubicBezTo>
                    <a:pt x="6523" y="399"/>
                    <a:pt x="6523" y="1"/>
                    <a:pt x="62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22" name="Google Shape;15822;p139"/>
          <p:cNvGrpSpPr/>
          <p:nvPr/>
        </p:nvGrpSpPr>
        <p:grpSpPr>
          <a:xfrm>
            <a:off x="3563273" y="1339872"/>
            <a:ext cx="333198" cy="312146"/>
            <a:chOff x="3563273" y="1539122"/>
            <a:chExt cx="333198" cy="312146"/>
          </a:xfrm>
        </p:grpSpPr>
        <p:sp>
          <p:nvSpPr>
            <p:cNvPr id="15823" name="Google Shape;15823;p139"/>
            <p:cNvSpPr/>
            <p:nvPr/>
          </p:nvSpPr>
          <p:spPr>
            <a:xfrm>
              <a:off x="3771414" y="1658674"/>
              <a:ext cx="72937" cy="72937"/>
            </a:xfrm>
            <a:custGeom>
              <a:avLst/>
              <a:gdLst/>
              <a:ahLst/>
              <a:cxnLst/>
              <a:rect l="l" t="t" r="r" b="b"/>
              <a:pathLst>
                <a:path w="2782" h="2782" extrusionOk="0">
                  <a:moveTo>
                    <a:pt x="1391" y="0"/>
                  </a:moveTo>
                  <a:cubicBezTo>
                    <a:pt x="623" y="0"/>
                    <a:pt x="0" y="623"/>
                    <a:pt x="0" y="1391"/>
                  </a:cubicBezTo>
                  <a:cubicBezTo>
                    <a:pt x="0" y="2159"/>
                    <a:pt x="623" y="2782"/>
                    <a:pt x="1391" y="2782"/>
                  </a:cubicBezTo>
                  <a:cubicBezTo>
                    <a:pt x="2162" y="2782"/>
                    <a:pt x="2782" y="2159"/>
                    <a:pt x="2782" y="1391"/>
                  </a:cubicBezTo>
                  <a:cubicBezTo>
                    <a:pt x="2782" y="623"/>
                    <a:pt x="2162" y="0"/>
                    <a:pt x="1391"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4" name="Google Shape;15824;p139"/>
            <p:cNvSpPr/>
            <p:nvPr/>
          </p:nvSpPr>
          <p:spPr>
            <a:xfrm>
              <a:off x="3767219" y="1687329"/>
              <a:ext cx="81405" cy="44386"/>
            </a:xfrm>
            <a:custGeom>
              <a:avLst/>
              <a:gdLst/>
              <a:ahLst/>
              <a:cxnLst/>
              <a:rect l="l" t="t" r="r" b="b"/>
              <a:pathLst>
                <a:path w="3105" h="1693" extrusionOk="0">
                  <a:moveTo>
                    <a:pt x="193" y="1"/>
                  </a:moveTo>
                  <a:cubicBezTo>
                    <a:pt x="1" y="870"/>
                    <a:pt x="664" y="1692"/>
                    <a:pt x="1551" y="1692"/>
                  </a:cubicBezTo>
                  <a:cubicBezTo>
                    <a:pt x="2442" y="1692"/>
                    <a:pt x="3105" y="870"/>
                    <a:pt x="2909" y="1"/>
                  </a:cubicBezTo>
                  <a:lnTo>
                    <a:pt x="2909" y="1"/>
                  </a:lnTo>
                  <a:cubicBezTo>
                    <a:pt x="2771" y="638"/>
                    <a:pt x="2206" y="1091"/>
                    <a:pt x="1551" y="1095"/>
                  </a:cubicBezTo>
                  <a:cubicBezTo>
                    <a:pt x="899" y="1091"/>
                    <a:pt x="334" y="638"/>
                    <a:pt x="19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5" name="Google Shape;15825;p139"/>
            <p:cNvSpPr/>
            <p:nvPr/>
          </p:nvSpPr>
          <p:spPr>
            <a:xfrm>
              <a:off x="3568202" y="1653456"/>
              <a:ext cx="78181" cy="83372"/>
            </a:xfrm>
            <a:custGeom>
              <a:avLst/>
              <a:gdLst/>
              <a:ahLst/>
              <a:cxnLst/>
              <a:rect l="l" t="t" r="r" b="b"/>
              <a:pathLst>
                <a:path w="2982" h="3180" extrusionOk="0">
                  <a:moveTo>
                    <a:pt x="794" y="0"/>
                  </a:moveTo>
                  <a:cubicBezTo>
                    <a:pt x="356" y="0"/>
                    <a:pt x="1" y="355"/>
                    <a:pt x="1" y="797"/>
                  </a:cubicBezTo>
                  <a:lnTo>
                    <a:pt x="1" y="2387"/>
                  </a:lnTo>
                  <a:cubicBezTo>
                    <a:pt x="1" y="2825"/>
                    <a:pt x="356" y="3180"/>
                    <a:pt x="794" y="3180"/>
                  </a:cubicBezTo>
                  <a:lnTo>
                    <a:pt x="2981" y="3180"/>
                  </a:lnTo>
                  <a:lnTo>
                    <a:pt x="2981"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6" name="Google Shape;15826;p139"/>
            <p:cNvSpPr/>
            <p:nvPr/>
          </p:nvSpPr>
          <p:spPr>
            <a:xfrm>
              <a:off x="3568202" y="1654007"/>
              <a:ext cx="78181" cy="82821"/>
            </a:xfrm>
            <a:custGeom>
              <a:avLst/>
              <a:gdLst/>
              <a:ahLst/>
              <a:cxnLst/>
              <a:rect l="l" t="t" r="r" b="b"/>
              <a:pathLst>
                <a:path w="2982" h="3159" extrusionOk="0">
                  <a:moveTo>
                    <a:pt x="616" y="1"/>
                  </a:moveTo>
                  <a:lnTo>
                    <a:pt x="616" y="1"/>
                  </a:lnTo>
                  <a:cubicBezTo>
                    <a:pt x="254" y="84"/>
                    <a:pt x="1" y="403"/>
                    <a:pt x="1" y="776"/>
                  </a:cubicBezTo>
                  <a:lnTo>
                    <a:pt x="1" y="2366"/>
                  </a:lnTo>
                  <a:cubicBezTo>
                    <a:pt x="1" y="2804"/>
                    <a:pt x="356" y="3159"/>
                    <a:pt x="794" y="3159"/>
                  </a:cubicBezTo>
                  <a:lnTo>
                    <a:pt x="2981" y="3159"/>
                  </a:lnTo>
                  <a:lnTo>
                    <a:pt x="2981" y="2565"/>
                  </a:lnTo>
                  <a:lnTo>
                    <a:pt x="993" y="2565"/>
                  </a:lnTo>
                  <a:cubicBezTo>
                    <a:pt x="776" y="2561"/>
                    <a:pt x="598" y="2384"/>
                    <a:pt x="598" y="2167"/>
                  </a:cubicBezTo>
                  <a:lnTo>
                    <a:pt x="598" y="178"/>
                  </a:lnTo>
                  <a:cubicBezTo>
                    <a:pt x="598" y="117"/>
                    <a:pt x="602" y="59"/>
                    <a:pt x="616" y="1"/>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7" name="Google Shape;15827;p139"/>
            <p:cNvSpPr/>
            <p:nvPr/>
          </p:nvSpPr>
          <p:spPr>
            <a:xfrm>
              <a:off x="3646356" y="1564841"/>
              <a:ext cx="130301" cy="260576"/>
            </a:xfrm>
            <a:custGeom>
              <a:avLst/>
              <a:gdLst/>
              <a:ahLst/>
              <a:cxnLst/>
              <a:rect l="l" t="t" r="r" b="b"/>
              <a:pathLst>
                <a:path w="4970" h="9939" extrusionOk="0">
                  <a:moveTo>
                    <a:pt x="4969" y="1"/>
                  </a:moveTo>
                  <a:cubicBezTo>
                    <a:pt x="4969" y="1"/>
                    <a:pt x="2981" y="3380"/>
                    <a:pt x="0" y="3380"/>
                  </a:cubicBezTo>
                  <a:lnTo>
                    <a:pt x="0" y="6560"/>
                  </a:lnTo>
                  <a:cubicBezTo>
                    <a:pt x="2981" y="6560"/>
                    <a:pt x="4969" y="9939"/>
                    <a:pt x="4969" y="9939"/>
                  </a:cubicBezTo>
                  <a:lnTo>
                    <a:pt x="4969"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8" name="Google Shape;15828;p139"/>
            <p:cNvSpPr/>
            <p:nvPr/>
          </p:nvSpPr>
          <p:spPr>
            <a:xfrm>
              <a:off x="3646356" y="1721229"/>
              <a:ext cx="130301" cy="104188"/>
            </a:xfrm>
            <a:custGeom>
              <a:avLst/>
              <a:gdLst/>
              <a:ahLst/>
              <a:cxnLst/>
              <a:rect l="l" t="t" r="r" b="b"/>
              <a:pathLst>
                <a:path w="4970" h="3974" extrusionOk="0">
                  <a:moveTo>
                    <a:pt x="0" y="1"/>
                  </a:moveTo>
                  <a:lnTo>
                    <a:pt x="0" y="595"/>
                  </a:lnTo>
                  <a:cubicBezTo>
                    <a:pt x="2981" y="595"/>
                    <a:pt x="4969" y="3974"/>
                    <a:pt x="4969" y="3974"/>
                  </a:cubicBezTo>
                  <a:lnTo>
                    <a:pt x="4969" y="2782"/>
                  </a:lnTo>
                  <a:cubicBezTo>
                    <a:pt x="4969" y="2782"/>
                    <a:pt x="2981" y="1"/>
                    <a:pt x="0"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9" name="Google Shape;15829;p139"/>
            <p:cNvSpPr/>
            <p:nvPr/>
          </p:nvSpPr>
          <p:spPr>
            <a:xfrm>
              <a:off x="3776631" y="1543972"/>
              <a:ext cx="31251" cy="302340"/>
            </a:xfrm>
            <a:custGeom>
              <a:avLst/>
              <a:gdLst/>
              <a:ahLst/>
              <a:cxnLst/>
              <a:rect l="l" t="t" r="r" b="b"/>
              <a:pathLst>
                <a:path w="1192" h="11532" extrusionOk="0">
                  <a:moveTo>
                    <a:pt x="0" y="0"/>
                  </a:moveTo>
                  <a:lnTo>
                    <a:pt x="0" y="11532"/>
                  </a:lnTo>
                  <a:lnTo>
                    <a:pt x="1192" y="11532"/>
                  </a:lnTo>
                  <a:lnTo>
                    <a:pt x="1192"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0" name="Google Shape;15830;p139"/>
            <p:cNvSpPr/>
            <p:nvPr/>
          </p:nvSpPr>
          <p:spPr>
            <a:xfrm>
              <a:off x="3776631" y="1820173"/>
              <a:ext cx="31251" cy="26139"/>
            </a:xfrm>
            <a:custGeom>
              <a:avLst/>
              <a:gdLst/>
              <a:ahLst/>
              <a:cxnLst/>
              <a:rect l="l" t="t" r="r" b="b"/>
              <a:pathLst>
                <a:path w="1192" h="997" extrusionOk="0">
                  <a:moveTo>
                    <a:pt x="0" y="1"/>
                  </a:moveTo>
                  <a:lnTo>
                    <a:pt x="0" y="997"/>
                  </a:lnTo>
                  <a:lnTo>
                    <a:pt x="1192" y="997"/>
                  </a:lnTo>
                  <a:lnTo>
                    <a:pt x="1192" y="1"/>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1" name="Google Shape;15831;p139"/>
            <p:cNvSpPr/>
            <p:nvPr/>
          </p:nvSpPr>
          <p:spPr>
            <a:xfrm>
              <a:off x="3604671" y="1653456"/>
              <a:ext cx="41712" cy="83372"/>
            </a:xfrm>
            <a:custGeom>
              <a:avLst/>
              <a:gdLst/>
              <a:ahLst/>
              <a:cxnLst/>
              <a:rect l="l" t="t" r="r" b="b"/>
              <a:pathLst>
                <a:path w="1591" h="3180" extrusionOk="0">
                  <a:moveTo>
                    <a:pt x="0" y="0"/>
                  </a:moveTo>
                  <a:lnTo>
                    <a:pt x="0" y="3180"/>
                  </a:lnTo>
                  <a:lnTo>
                    <a:pt x="1590" y="3180"/>
                  </a:lnTo>
                  <a:lnTo>
                    <a:pt x="1590"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2" name="Google Shape;15832;p139"/>
            <p:cNvSpPr/>
            <p:nvPr/>
          </p:nvSpPr>
          <p:spPr>
            <a:xfrm>
              <a:off x="3604671" y="1721229"/>
              <a:ext cx="41712" cy="15599"/>
            </a:xfrm>
            <a:custGeom>
              <a:avLst/>
              <a:gdLst/>
              <a:ahLst/>
              <a:cxnLst/>
              <a:rect l="l" t="t" r="r" b="b"/>
              <a:pathLst>
                <a:path w="1591" h="595" extrusionOk="0">
                  <a:moveTo>
                    <a:pt x="0" y="1"/>
                  </a:moveTo>
                  <a:lnTo>
                    <a:pt x="0" y="595"/>
                  </a:lnTo>
                  <a:lnTo>
                    <a:pt x="1590" y="595"/>
                  </a:lnTo>
                  <a:lnTo>
                    <a:pt x="1590" y="1"/>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3" name="Google Shape;15833;p139"/>
            <p:cNvSpPr/>
            <p:nvPr/>
          </p:nvSpPr>
          <p:spPr>
            <a:xfrm>
              <a:off x="3620322" y="1762914"/>
              <a:ext cx="31277" cy="31277"/>
            </a:xfrm>
            <a:custGeom>
              <a:avLst/>
              <a:gdLst/>
              <a:ahLst/>
              <a:cxnLst/>
              <a:rect l="l" t="t" r="r" b="b"/>
              <a:pathLst>
                <a:path w="1193" h="1193" extrusionOk="0">
                  <a:moveTo>
                    <a:pt x="1" y="1"/>
                  </a:moveTo>
                  <a:lnTo>
                    <a:pt x="1" y="1192"/>
                  </a:lnTo>
                  <a:lnTo>
                    <a:pt x="1192" y="1192"/>
                  </a:lnTo>
                  <a:lnTo>
                    <a:pt x="1192" y="1"/>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4" name="Google Shape;15834;p139"/>
            <p:cNvSpPr/>
            <p:nvPr/>
          </p:nvSpPr>
          <p:spPr>
            <a:xfrm>
              <a:off x="3604671" y="1736802"/>
              <a:ext cx="41712" cy="78181"/>
            </a:xfrm>
            <a:custGeom>
              <a:avLst/>
              <a:gdLst/>
              <a:ahLst/>
              <a:cxnLst/>
              <a:rect l="l" t="t" r="r" b="b"/>
              <a:pathLst>
                <a:path w="1591" h="2982" extrusionOk="0">
                  <a:moveTo>
                    <a:pt x="0" y="1"/>
                  </a:moveTo>
                  <a:lnTo>
                    <a:pt x="0" y="2982"/>
                  </a:lnTo>
                  <a:lnTo>
                    <a:pt x="794" y="2982"/>
                  </a:lnTo>
                  <a:lnTo>
                    <a:pt x="1590" y="1"/>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5" name="Google Shape;15835;p139"/>
            <p:cNvSpPr/>
            <p:nvPr/>
          </p:nvSpPr>
          <p:spPr>
            <a:xfrm>
              <a:off x="3563273" y="1539122"/>
              <a:ext cx="286007" cy="312146"/>
            </a:xfrm>
            <a:custGeom>
              <a:avLst/>
              <a:gdLst/>
              <a:ahLst/>
              <a:cxnLst/>
              <a:rect l="l" t="t" r="r" b="b"/>
              <a:pathLst>
                <a:path w="10909" h="11906" extrusionOk="0">
                  <a:moveTo>
                    <a:pt x="9515" y="4759"/>
                  </a:moveTo>
                  <a:cubicBezTo>
                    <a:pt x="10101" y="4850"/>
                    <a:pt x="10536" y="5357"/>
                    <a:pt x="10536" y="5951"/>
                  </a:cubicBezTo>
                  <a:cubicBezTo>
                    <a:pt x="10536" y="6545"/>
                    <a:pt x="10101" y="7048"/>
                    <a:pt x="9515" y="7143"/>
                  </a:cubicBezTo>
                  <a:lnTo>
                    <a:pt x="9515" y="4759"/>
                  </a:lnTo>
                  <a:close/>
                  <a:moveTo>
                    <a:pt x="1391" y="4546"/>
                  </a:moveTo>
                  <a:lnTo>
                    <a:pt x="1391" y="7356"/>
                  </a:lnTo>
                  <a:lnTo>
                    <a:pt x="982" y="7356"/>
                  </a:lnTo>
                  <a:cubicBezTo>
                    <a:pt x="645" y="7353"/>
                    <a:pt x="373" y="7081"/>
                    <a:pt x="373" y="6748"/>
                  </a:cubicBezTo>
                  <a:lnTo>
                    <a:pt x="373" y="5158"/>
                  </a:lnTo>
                  <a:cubicBezTo>
                    <a:pt x="373" y="4821"/>
                    <a:pt x="645" y="4549"/>
                    <a:pt x="982" y="4546"/>
                  </a:cubicBezTo>
                  <a:close/>
                  <a:moveTo>
                    <a:pt x="2981" y="4549"/>
                  </a:moveTo>
                  <a:lnTo>
                    <a:pt x="2981" y="7356"/>
                  </a:lnTo>
                  <a:lnTo>
                    <a:pt x="1768" y="7356"/>
                  </a:lnTo>
                  <a:lnTo>
                    <a:pt x="1768" y="4549"/>
                  </a:lnTo>
                  <a:close/>
                  <a:moveTo>
                    <a:pt x="3180" y="8722"/>
                  </a:moveTo>
                  <a:lnTo>
                    <a:pt x="3180" y="9540"/>
                  </a:lnTo>
                  <a:lnTo>
                    <a:pt x="2825" y="9540"/>
                  </a:lnTo>
                  <a:lnTo>
                    <a:pt x="3046" y="8722"/>
                  </a:lnTo>
                  <a:close/>
                  <a:moveTo>
                    <a:pt x="2927" y="7729"/>
                  </a:moveTo>
                  <a:lnTo>
                    <a:pt x="2228" y="10337"/>
                  </a:lnTo>
                  <a:lnTo>
                    <a:pt x="1768" y="10337"/>
                  </a:lnTo>
                  <a:lnTo>
                    <a:pt x="1768" y="7729"/>
                  </a:lnTo>
                  <a:close/>
                  <a:moveTo>
                    <a:pt x="9142" y="374"/>
                  </a:moveTo>
                  <a:lnTo>
                    <a:pt x="9142" y="11528"/>
                  </a:lnTo>
                  <a:lnTo>
                    <a:pt x="8323" y="11528"/>
                  </a:lnTo>
                  <a:lnTo>
                    <a:pt x="8323" y="3673"/>
                  </a:lnTo>
                  <a:cubicBezTo>
                    <a:pt x="8318" y="3555"/>
                    <a:pt x="8227" y="3496"/>
                    <a:pt x="8136" y="3496"/>
                  </a:cubicBezTo>
                  <a:cubicBezTo>
                    <a:pt x="8046" y="3496"/>
                    <a:pt x="7955" y="3555"/>
                    <a:pt x="7950" y="3673"/>
                  </a:cubicBezTo>
                  <a:lnTo>
                    <a:pt x="7950" y="10312"/>
                  </a:lnTo>
                  <a:cubicBezTo>
                    <a:pt x="7635" y="9877"/>
                    <a:pt x="7284" y="9471"/>
                    <a:pt x="6900" y="9098"/>
                  </a:cubicBezTo>
                  <a:cubicBezTo>
                    <a:pt x="6422" y="8624"/>
                    <a:pt x="5882" y="8222"/>
                    <a:pt x="5288" y="7903"/>
                  </a:cubicBezTo>
                  <a:cubicBezTo>
                    <a:pt x="4654" y="7573"/>
                    <a:pt x="4002" y="7389"/>
                    <a:pt x="3354" y="7360"/>
                  </a:cubicBezTo>
                  <a:lnTo>
                    <a:pt x="3354" y="4542"/>
                  </a:lnTo>
                  <a:cubicBezTo>
                    <a:pt x="4002" y="4513"/>
                    <a:pt x="4651" y="4328"/>
                    <a:pt x="5288" y="3999"/>
                  </a:cubicBezTo>
                  <a:cubicBezTo>
                    <a:pt x="5882" y="3680"/>
                    <a:pt x="6422" y="3278"/>
                    <a:pt x="6900" y="2807"/>
                  </a:cubicBezTo>
                  <a:cubicBezTo>
                    <a:pt x="7284" y="2431"/>
                    <a:pt x="7635" y="2025"/>
                    <a:pt x="7950" y="1594"/>
                  </a:cubicBezTo>
                  <a:lnTo>
                    <a:pt x="7950" y="2778"/>
                  </a:lnTo>
                  <a:cubicBezTo>
                    <a:pt x="7955" y="2898"/>
                    <a:pt x="8046" y="2958"/>
                    <a:pt x="8136" y="2958"/>
                  </a:cubicBezTo>
                  <a:cubicBezTo>
                    <a:pt x="8227" y="2958"/>
                    <a:pt x="8318" y="2898"/>
                    <a:pt x="8323" y="2778"/>
                  </a:cubicBezTo>
                  <a:lnTo>
                    <a:pt x="8323" y="374"/>
                  </a:lnTo>
                  <a:close/>
                  <a:moveTo>
                    <a:pt x="8138" y="0"/>
                  </a:moveTo>
                  <a:cubicBezTo>
                    <a:pt x="8033" y="0"/>
                    <a:pt x="7950" y="84"/>
                    <a:pt x="7950" y="189"/>
                  </a:cubicBezTo>
                  <a:lnTo>
                    <a:pt x="7950" y="931"/>
                  </a:lnTo>
                  <a:cubicBezTo>
                    <a:pt x="7577" y="1518"/>
                    <a:pt x="7135" y="2058"/>
                    <a:pt x="6635" y="2543"/>
                  </a:cubicBezTo>
                  <a:cubicBezTo>
                    <a:pt x="5864" y="3289"/>
                    <a:pt x="4643" y="4173"/>
                    <a:pt x="3169" y="4173"/>
                  </a:cubicBezTo>
                  <a:lnTo>
                    <a:pt x="982" y="4173"/>
                  </a:lnTo>
                  <a:cubicBezTo>
                    <a:pt x="439" y="4176"/>
                    <a:pt x="0" y="4615"/>
                    <a:pt x="0" y="5154"/>
                  </a:cubicBezTo>
                  <a:lnTo>
                    <a:pt x="0" y="6744"/>
                  </a:lnTo>
                  <a:cubicBezTo>
                    <a:pt x="0" y="7287"/>
                    <a:pt x="439" y="7726"/>
                    <a:pt x="982" y="7726"/>
                  </a:cubicBezTo>
                  <a:lnTo>
                    <a:pt x="1391" y="7726"/>
                  </a:lnTo>
                  <a:lnTo>
                    <a:pt x="1391" y="10522"/>
                  </a:lnTo>
                  <a:cubicBezTo>
                    <a:pt x="1391" y="10627"/>
                    <a:pt x="1474" y="10710"/>
                    <a:pt x="1579" y="10710"/>
                  </a:cubicBezTo>
                  <a:lnTo>
                    <a:pt x="2373" y="10710"/>
                  </a:lnTo>
                  <a:cubicBezTo>
                    <a:pt x="2459" y="10710"/>
                    <a:pt x="2532" y="10652"/>
                    <a:pt x="2554" y="10569"/>
                  </a:cubicBezTo>
                  <a:lnTo>
                    <a:pt x="2731" y="9913"/>
                  </a:lnTo>
                  <a:lnTo>
                    <a:pt x="3368" y="9913"/>
                  </a:lnTo>
                  <a:cubicBezTo>
                    <a:pt x="3470" y="9913"/>
                    <a:pt x="3553" y="9830"/>
                    <a:pt x="3553" y="9728"/>
                  </a:cubicBezTo>
                  <a:lnTo>
                    <a:pt x="3553" y="8537"/>
                  </a:lnTo>
                  <a:cubicBezTo>
                    <a:pt x="3553" y="8432"/>
                    <a:pt x="3470" y="8349"/>
                    <a:pt x="3368" y="8349"/>
                  </a:cubicBezTo>
                  <a:lnTo>
                    <a:pt x="3148" y="8349"/>
                  </a:lnTo>
                  <a:lnTo>
                    <a:pt x="3311" y="7729"/>
                  </a:lnTo>
                  <a:cubicBezTo>
                    <a:pt x="4723" y="7784"/>
                    <a:pt x="5893" y="8638"/>
                    <a:pt x="6635" y="9359"/>
                  </a:cubicBezTo>
                  <a:cubicBezTo>
                    <a:pt x="7135" y="9848"/>
                    <a:pt x="7577" y="10388"/>
                    <a:pt x="7954" y="10974"/>
                  </a:cubicBezTo>
                  <a:lnTo>
                    <a:pt x="7954" y="11717"/>
                  </a:lnTo>
                  <a:cubicBezTo>
                    <a:pt x="7954" y="11822"/>
                    <a:pt x="8037" y="11905"/>
                    <a:pt x="8138" y="11905"/>
                  </a:cubicBezTo>
                  <a:lnTo>
                    <a:pt x="9330" y="11905"/>
                  </a:lnTo>
                  <a:cubicBezTo>
                    <a:pt x="9435" y="11905"/>
                    <a:pt x="9518" y="11822"/>
                    <a:pt x="9518" y="11717"/>
                  </a:cubicBezTo>
                  <a:lnTo>
                    <a:pt x="9518" y="7519"/>
                  </a:lnTo>
                  <a:cubicBezTo>
                    <a:pt x="10311" y="7425"/>
                    <a:pt x="10909" y="6751"/>
                    <a:pt x="10909" y="5951"/>
                  </a:cubicBezTo>
                  <a:cubicBezTo>
                    <a:pt x="10909" y="5151"/>
                    <a:pt x="10311" y="4477"/>
                    <a:pt x="9518" y="4386"/>
                  </a:cubicBezTo>
                  <a:lnTo>
                    <a:pt x="9518" y="189"/>
                  </a:lnTo>
                  <a:cubicBezTo>
                    <a:pt x="9518" y="84"/>
                    <a:pt x="9431" y="0"/>
                    <a:pt x="93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6" name="Google Shape;15836;p139"/>
            <p:cNvSpPr/>
            <p:nvPr/>
          </p:nvSpPr>
          <p:spPr>
            <a:xfrm>
              <a:off x="3868943" y="1690266"/>
              <a:ext cx="27528" cy="9753"/>
            </a:xfrm>
            <a:custGeom>
              <a:avLst/>
              <a:gdLst/>
              <a:ahLst/>
              <a:cxnLst/>
              <a:rect l="l" t="t" r="r" b="b"/>
              <a:pathLst>
                <a:path w="1050" h="372" extrusionOk="0">
                  <a:moveTo>
                    <a:pt x="867" y="1"/>
                  </a:moveTo>
                  <a:cubicBezTo>
                    <a:pt x="863" y="1"/>
                    <a:pt x="859" y="1"/>
                    <a:pt x="854" y="1"/>
                  </a:cubicBezTo>
                  <a:lnTo>
                    <a:pt x="257" y="1"/>
                  </a:lnTo>
                  <a:cubicBezTo>
                    <a:pt x="252" y="1"/>
                    <a:pt x="248" y="1"/>
                    <a:pt x="243" y="1"/>
                  </a:cubicBezTo>
                  <a:cubicBezTo>
                    <a:pt x="1" y="1"/>
                    <a:pt x="1" y="371"/>
                    <a:pt x="243" y="371"/>
                  </a:cubicBezTo>
                  <a:cubicBezTo>
                    <a:pt x="248" y="371"/>
                    <a:pt x="252" y="371"/>
                    <a:pt x="257" y="371"/>
                  </a:cubicBezTo>
                  <a:lnTo>
                    <a:pt x="854" y="371"/>
                  </a:lnTo>
                  <a:cubicBezTo>
                    <a:pt x="858" y="371"/>
                    <a:pt x="863" y="371"/>
                    <a:pt x="867" y="371"/>
                  </a:cubicBezTo>
                  <a:cubicBezTo>
                    <a:pt x="966" y="371"/>
                    <a:pt x="1050" y="287"/>
                    <a:pt x="1050" y="186"/>
                  </a:cubicBezTo>
                  <a:cubicBezTo>
                    <a:pt x="1050" y="82"/>
                    <a:pt x="967" y="1"/>
                    <a:pt x="8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7" name="Google Shape;15837;p139"/>
            <p:cNvSpPr/>
            <p:nvPr/>
          </p:nvSpPr>
          <p:spPr>
            <a:xfrm>
              <a:off x="3849358" y="1631407"/>
              <a:ext cx="24251" cy="20738"/>
            </a:xfrm>
            <a:custGeom>
              <a:avLst/>
              <a:gdLst/>
              <a:ahLst/>
              <a:cxnLst/>
              <a:rect l="l" t="t" r="r" b="b"/>
              <a:pathLst>
                <a:path w="925" h="791" extrusionOk="0">
                  <a:moveTo>
                    <a:pt x="661" y="0"/>
                  </a:moveTo>
                  <a:cubicBezTo>
                    <a:pt x="619" y="0"/>
                    <a:pt x="576" y="15"/>
                    <a:pt x="537" y="51"/>
                  </a:cubicBezTo>
                  <a:lnTo>
                    <a:pt x="113" y="472"/>
                  </a:lnTo>
                  <a:cubicBezTo>
                    <a:pt x="1" y="591"/>
                    <a:pt x="84" y="787"/>
                    <a:pt x="247" y="790"/>
                  </a:cubicBezTo>
                  <a:cubicBezTo>
                    <a:pt x="298" y="790"/>
                    <a:pt x="345" y="772"/>
                    <a:pt x="377" y="736"/>
                  </a:cubicBezTo>
                  <a:lnTo>
                    <a:pt x="801" y="316"/>
                  </a:lnTo>
                  <a:cubicBezTo>
                    <a:pt x="924" y="179"/>
                    <a:pt x="803" y="0"/>
                    <a:pt x="6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8" name="Google Shape;15838;p139"/>
            <p:cNvSpPr/>
            <p:nvPr/>
          </p:nvSpPr>
          <p:spPr>
            <a:xfrm>
              <a:off x="3849070" y="1738217"/>
              <a:ext cx="24540" cy="20659"/>
            </a:xfrm>
            <a:custGeom>
              <a:avLst/>
              <a:gdLst/>
              <a:ahLst/>
              <a:cxnLst/>
              <a:rect l="l" t="t" r="r" b="b"/>
              <a:pathLst>
                <a:path w="936" h="788" extrusionOk="0">
                  <a:moveTo>
                    <a:pt x="265" y="1"/>
                  </a:moveTo>
                  <a:cubicBezTo>
                    <a:pt x="123" y="1"/>
                    <a:pt x="0" y="182"/>
                    <a:pt x="124" y="316"/>
                  </a:cubicBezTo>
                  <a:lnTo>
                    <a:pt x="548" y="736"/>
                  </a:lnTo>
                  <a:cubicBezTo>
                    <a:pt x="587" y="773"/>
                    <a:pt x="630" y="788"/>
                    <a:pt x="672" y="788"/>
                  </a:cubicBezTo>
                  <a:cubicBezTo>
                    <a:pt x="814" y="788"/>
                    <a:pt x="935" y="610"/>
                    <a:pt x="812" y="476"/>
                  </a:cubicBezTo>
                  <a:lnTo>
                    <a:pt x="388" y="52"/>
                  </a:lnTo>
                  <a:cubicBezTo>
                    <a:pt x="349" y="16"/>
                    <a:pt x="306" y="1"/>
                    <a:pt x="2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39" name="Google Shape;15839;p139"/>
          <p:cNvGrpSpPr/>
          <p:nvPr/>
        </p:nvGrpSpPr>
        <p:grpSpPr>
          <a:xfrm>
            <a:off x="2642986" y="2256540"/>
            <a:ext cx="358813" cy="323996"/>
            <a:chOff x="2642986" y="2455790"/>
            <a:chExt cx="358813" cy="323996"/>
          </a:xfrm>
        </p:grpSpPr>
        <p:sp>
          <p:nvSpPr>
            <p:cNvPr id="15840" name="Google Shape;15840;p139"/>
            <p:cNvSpPr/>
            <p:nvPr/>
          </p:nvSpPr>
          <p:spPr>
            <a:xfrm>
              <a:off x="2778007" y="2717677"/>
              <a:ext cx="43049" cy="39326"/>
            </a:xfrm>
            <a:custGeom>
              <a:avLst/>
              <a:gdLst/>
              <a:ahLst/>
              <a:cxnLst/>
              <a:rect l="l" t="t" r="r" b="b"/>
              <a:pathLst>
                <a:path w="1642" h="1500" extrusionOk="0">
                  <a:moveTo>
                    <a:pt x="341" y="0"/>
                  </a:moveTo>
                  <a:lnTo>
                    <a:pt x="1" y="1500"/>
                  </a:lnTo>
                  <a:lnTo>
                    <a:pt x="1641" y="1500"/>
                  </a:lnTo>
                  <a:lnTo>
                    <a:pt x="1301"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1" name="Google Shape;15841;p139"/>
            <p:cNvSpPr/>
            <p:nvPr/>
          </p:nvSpPr>
          <p:spPr>
            <a:xfrm>
              <a:off x="2748564" y="2753464"/>
              <a:ext cx="101829" cy="21105"/>
            </a:xfrm>
            <a:custGeom>
              <a:avLst/>
              <a:gdLst/>
              <a:ahLst/>
              <a:cxnLst/>
              <a:rect l="l" t="t" r="r" b="b"/>
              <a:pathLst>
                <a:path w="3884" h="805" extrusionOk="0">
                  <a:moveTo>
                    <a:pt x="1" y="1"/>
                  </a:moveTo>
                  <a:lnTo>
                    <a:pt x="1" y="805"/>
                  </a:lnTo>
                  <a:lnTo>
                    <a:pt x="3883" y="805"/>
                  </a:lnTo>
                  <a:lnTo>
                    <a:pt x="3883"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2" name="Google Shape;15842;p139"/>
            <p:cNvSpPr/>
            <p:nvPr/>
          </p:nvSpPr>
          <p:spPr>
            <a:xfrm>
              <a:off x="2648204" y="2525581"/>
              <a:ext cx="302655" cy="197706"/>
            </a:xfrm>
            <a:custGeom>
              <a:avLst/>
              <a:gdLst/>
              <a:ahLst/>
              <a:cxnLst/>
              <a:rect l="l" t="t" r="r" b="b"/>
              <a:pathLst>
                <a:path w="11544" h="7541" extrusionOk="0">
                  <a:moveTo>
                    <a:pt x="1" y="0"/>
                  </a:moveTo>
                  <a:lnTo>
                    <a:pt x="1" y="7541"/>
                  </a:lnTo>
                  <a:lnTo>
                    <a:pt x="11543" y="7541"/>
                  </a:lnTo>
                  <a:lnTo>
                    <a:pt x="11543"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3" name="Google Shape;15843;p139"/>
            <p:cNvSpPr/>
            <p:nvPr/>
          </p:nvSpPr>
          <p:spPr>
            <a:xfrm>
              <a:off x="2852726" y="2525581"/>
              <a:ext cx="98132" cy="81694"/>
            </a:xfrm>
            <a:custGeom>
              <a:avLst/>
              <a:gdLst/>
              <a:ahLst/>
              <a:cxnLst/>
              <a:rect l="l" t="t" r="r" b="b"/>
              <a:pathLst>
                <a:path w="3743" h="3116" extrusionOk="0">
                  <a:moveTo>
                    <a:pt x="1" y="0"/>
                  </a:moveTo>
                  <a:lnTo>
                    <a:pt x="1" y="66"/>
                  </a:lnTo>
                  <a:cubicBezTo>
                    <a:pt x="1" y="1750"/>
                    <a:pt x="1345" y="3115"/>
                    <a:pt x="3003" y="3115"/>
                  </a:cubicBezTo>
                  <a:cubicBezTo>
                    <a:pt x="3253" y="3115"/>
                    <a:pt x="3500" y="3083"/>
                    <a:pt x="3742" y="3021"/>
                  </a:cubicBezTo>
                  <a:lnTo>
                    <a:pt x="3742" y="0"/>
                  </a:ln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4" name="Google Shape;15844;p139"/>
            <p:cNvSpPr/>
            <p:nvPr/>
          </p:nvSpPr>
          <p:spPr>
            <a:xfrm>
              <a:off x="2648204" y="2709314"/>
              <a:ext cx="302655" cy="13974"/>
            </a:xfrm>
            <a:custGeom>
              <a:avLst/>
              <a:gdLst/>
              <a:ahLst/>
              <a:cxnLst/>
              <a:rect l="l" t="t" r="r" b="b"/>
              <a:pathLst>
                <a:path w="11544" h="533" extrusionOk="0">
                  <a:moveTo>
                    <a:pt x="1" y="0"/>
                  </a:moveTo>
                  <a:lnTo>
                    <a:pt x="1" y="533"/>
                  </a:lnTo>
                  <a:lnTo>
                    <a:pt x="11543" y="533"/>
                  </a:lnTo>
                  <a:lnTo>
                    <a:pt x="11543" y="0"/>
                  </a:ln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5" name="Google Shape;15845;p139"/>
            <p:cNvSpPr/>
            <p:nvPr/>
          </p:nvSpPr>
          <p:spPr>
            <a:xfrm>
              <a:off x="2667578" y="2544012"/>
              <a:ext cx="263905" cy="146608"/>
            </a:xfrm>
            <a:custGeom>
              <a:avLst/>
              <a:gdLst/>
              <a:ahLst/>
              <a:cxnLst/>
              <a:rect l="l" t="t" r="r" b="b"/>
              <a:pathLst>
                <a:path w="10066" h="5592" extrusionOk="0">
                  <a:moveTo>
                    <a:pt x="1" y="0"/>
                  </a:moveTo>
                  <a:lnTo>
                    <a:pt x="1" y="5592"/>
                  </a:lnTo>
                  <a:lnTo>
                    <a:pt x="10065" y="5592"/>
                  </a:lnTo>
                  <a:lnTo>
                    <a:pt x="10065" y="0"/>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6" name="Google Shape;15846;p139"/>
            <p:cNvSpPr/>
            <p:nvPr/>
          </p:nvSpPr>
          <p:spPr>
            <a:xfrm>
              <a:off x="2854457" y="2544012"/>
              <a:ext cx="77027" cy="63263"/>
            </a:xfrm>
            <a:custGeom>
              <a:avLst/>
              <a:gdLst/>
              <a:ahLst/>
              <a:cxnLst/>
              <a:rect l="l" t="t" r="r" b="b"/>
              <a:pathLst>
                <a:path w="2938" h="2413" extrusionOk="0">
                  <a:moveTo>
                    <a:pt x="0" y="0"/>
                  </a:moveTo>
                  <a:cubicBezTo>
                    <a:pt x="290" y="1376"/>
                    <a:pt x="1496" y="2412"/>
                    <a:pt x="2937" y="2412"/>
                  </a:cubicBezTo>
                  <a:lnTo>
                    <a:pt x="2937" y="0"/>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7" name="Google Shape;15847;p139"/>
            <p:cNvSpPr/>
            <p:nvPr/>
          </p:nvSpPr>
          <p:spPr>
            <a:xfrm>
              <a:off x="2667578" y="2544012"/>
              <a:ext cx="263905" cy="146608"/>
            </a:xfrm>
            <a:custGeom>
              <a:avLst/>
              <a:gdLst/>
              <a:ahLst/>
              <a:cxnLst/>
              <a:rect l="l" t="t" r="r" b="b"/>
              <a:pathLst>
                <a:path w="10066" h="5592" extrusionOk="0">
                  <a:moveTo>
                    <a:pt x="1" y="0"/>
                  </a:moveTo>
                  <a:lnTo>
                    <a:pt x="1" y="5592"/>
                  </a:lnTo>
                  <a:lnTo>
                    <a:pt x="10065" y="5592"/>
                  </a:lnTo>
                  <a:lnTo>
                    <a:pt x="10065" y="4955"/>
                  </a:lnTo>
                  <a:lnTo>
                    <a:pt x="674" y="4955"/>
                  </a:lnTo>
                  <a:lnTo>
                    <a:pt x="674" y="0"/>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8" name="Google Shape;15848;p139"/>
            <p:cNvSpPr/>
            <p:nvPr/>
          </p:nvSpPr>
          <p:spPr>
            <a:xfrm>
              <a:off x="2743347" y="2609713"/>
              <a:ext cx="24828" cy="25274"/>
            </a:xfrm>
            <a:custGeom>
              <a:avLst/>
              <a:gdLst/>
              <a:ahLst/>
              <a:cxnLst/>
              <a:rect l="l" t="t" r="r" b="b"/>
              <a:pathLst>
                <a:path w="947" h="964" extrusionOk="0">
                  <a:moveTo>
                    <a:pt x="1" y="0"/>
                  </a:moveTo>
                  <a:lnTo>
                    <a:pt x="1" y="964"/>
                  </a:lnTo>
                  <a:lnTo>
                    <a:pt x="946" y="964"/>
                  </a:lnTo>
                  <a:lnTo>
                    <a:pt x="946" y="0"/>
                  </a:ln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9" name="Google Shape;15849;p139"/>
            <p:cNvSpPr/>
            <p:nvPr/>
          </p:nvSpPr>
          <p:spPr>
            <a:xfrm>
              <a:off x="2787130" y="2609713"/>
              <a:ext cx="24802" cy="25274"/>
            </a:xfrm>
            <a:custGeom>
              <a:avLst/>
              <a:gdLst/>
              <a:ahLst/>
              <a:cxnLst/>
              <a:rect l="l" t="t" r="r" b="b"/>
              <a:pathLst>
                <a:path w="946" h="964" extrusionOk="0">
                  <a:moveTo>
                    <a:pt x="0" y="0"/>
                  </a:moveTo>
                  <a:lnTo>
                    <a:pt x="0" y="964"/>
                  </a:lnTo>
                  <a:lnTo>
                    <a:pt x="946" y="964"/>
                  </a:lnTo>
                  <a:lnTo>
                    <a:pt x="946" y="0"/>
                  </a:ln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0" name="Google Shape;15850;p139"/>
            <p:cNvSpPr/>
            <p:nvPr/>
          </p:nvSpPr>
          <p:spPr>
            <a:xfrm>
              <a:off x="2830887" y="2609713"/>
              <a:ext cx="24828" cy="25274"/>
            </a:xfrm>
            <a:custGeom>
              <a:avLst/>
              <a:gdLst/>
              <a:ahLst/>
              <a:cxnLst/>
              <a:rect l="l" t="t" r="r" b="b"/>
              <a:pathLst>
                <a:path w="947" h="964" extrusionOk="0">
                  <a:moveTo>
                    <a:pt x="1" y="0"/>
                  </a:moveTo>
                  <a:lnTo>
                    <a:pt x="1" y="964"/>
                  </a:lnTo>
                  <a:lnTo>
                    <a:pt x="946" y="964"/>
                  </a:lnTo>
                  <a:lnTo>
                    <a:pt x="946" y="0"/>
                  </a:lnTo>
                  <a:close/>
                </a:path>
              </a:pathLst>
            </a:custGeom>
            <a:solidFill>
              <a:srgbClr val="D2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1" name="Google Shape;15851;p139"/>
            <p:cNvSpPr/>
            <p:nvPr/>
          </p:nvSpPr>
          <p:spPr>
            <a:xfrm>
              <a:off x="2866228" y="2461008"/>
              <a:ext cx="130589" cy="132582"/>
            </a:xfrm>
            <a:custGeom>
              <a:avLst/>
              <a:gdLst/>
              <a:ahLst/>
              <a:cxnLst/>
              <a:rect l="l" t="t" r="r" b="b"/>
              <a:pathLst>
                <a:path w="4981" h="5057" extrusionOk="0">
                  <a:moveTo>
                    <a:pt x="2488" y="1"/>
                  </a:moveTo>
                  <a:cubicBezTo>
                    <a:pt x="1112" y="1"/>
                    <a:pt x="0" y="1131"/>
                    <a:pt x="0" y="2529"/>
                  </a:cubicBezTo>
                  <a:cubicBezTo>
                    <a:pt x="0" y="3923"/>
                    <a:pt x="1112" y="5057"/>
                    <a:pt x="2488" y="5057"/>
                  </a:cubicBezTo>
                  <a:cubicBezTo>
                    <a:pt x="3865" y="5057"/>
                    <a:pt x="4980" y="3923"/>
                    <a:pt x="4980" y="2529"/>
                  </a:cubicBezTo>
                  <a:cubicBezTo>
                    <a:pt x="4980" y="1131"/>
                    <a:pt x="3865" y="1"/>
                    <a:pt x="2488" y="1"/>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2" name="Google Shape;15852;p139"/>
            <p:cNvSpPr/>
            <p:nvPr/>
          </p:nvSpPr>
          <p:spPr>
            <a:xfrm>
              <a:off x="2904585" y="2500046"/>
              <a:ext cx="53772" cy="54532"/>
            </a:xfrm>
            <a:custGeom>
              <a:avLst/>
              <a:gdLst/>
              <a:ahLst/>
              <a:cxnLst/>
              <a:rect l="l" t="t" r="r" b="b"/>
              <a:pathLst>
                <a:path w="2051" h="2080" extrusionOk="0">
                  <a:moveTo>
                    <a:pt x="1025" y="0"/>
                  </a:moveTo>
                  <a:cubicBezTo>
                    <a:pt x="460" y="0"/>
                    <a:pt x="0" y="464"/>
                    <a:pt x="0" y="1040"/>
                  </a:cubicBezTo>
                  <a:cubicBezTo>
                    <a:pt x="0" y="1615"/>
                    <a:pt x="460" y="2079"/>
                    <a:pt x="1025" y="2079"/>
                  </a:cubicBezTo>
                  <a:cubicBezTo>
                    <a:pt x="1590" y="2079"/>
                    <a:pt x="2050" y="1615"/>
                    <a:pt x="2050" y="1040"/>
                  </a:cubicBezTo>
                  <a:cubicBezTo>
                    <a:pt x="2050" y="464"/>
                    <a:pt x="1590" y="0"/>
                    <a:pt x="1025" y="0"/>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3" name="Google Shape;15853;p139"/>
            <p:cNvSpPr/>
            <p:nvPr/>
          </p:nvSpPr>
          <p:spPr>
            <a:xfrm>
              <a:off x="2642986" y="2520259"/>
              <a:ext cx="249276" cy="259527"/>
            </a:xfrm>
            <a:custGeom>
              <a:avLst/>
              <a:gdLst/>
              <a:ahLst/>
              <a:cxnLst/>
              <a:rect l="l" t="t" r="r" b="b"/>
              <a:pathLst>
                <a:path w="9508" h="9899" extrusionOk="0">
                  <a:moveTo>
                    <a:pt x="6339" y="7947"/>
                  </a:moveTo>
                  <a:lnTo>
                    <a:pt x="6509" y="8696"/>
                  </a:lnTo>
                  <a:lnTo>
                    <a:pt x="5433" y="8696"/>
                  </a:lnTo>
                  <a:lnTo>
                    <a:pt x="5600" y="7947"/>
                  </a:lnTo>
                  <a:close/>
                  <a:moveTo>
                    <a:pt x="7711" y="9098"/>
                  </a:moveTo>
                  <a:lnTo>
                    <a:pt x="7711" y="9500"/>
                  </a:lnTo>
                  <a:lnTo>
                    <a:pt x="4231" y="9500"/>
                  </a:lnTo>
                  <a:lnTo>
                    <a:pt x="4231" y="9098"/>
                  </a:lnTo>
                  <a:close/>
                  <a:moveTo>
                    <a:pt x="200" y="1"/>
                  </a:moveTo>
                  <a:cubicBezTo>
                    <a:pt x="91" y="1"/>
                    <a:pt x="1" y="91"/>
                    <a:pt x="1" y="203"/>
                  </a:cubicBezTo>
                  <a:lnTo>
                    <a:pt x="1" y="7744"/>
                  </a:lnTo>
                  <a:cubicBezTo>
                    <a:pt x="1" y="7856"/>
                    <a:pt x="91" y="7947"/>
                    <a:pt x="200" y="7947"/>
                  </a:cubicBezTo>
                  <a:lnTo>
                    <a:pt x="5191" y="7947"/>
                  </a:lnTo>
                  <a:lnTo>
                    <a:pt x="5020" y="8693"/>
                  </a:lnTo>
                  <a:lnTo>
                    <a:pt x="4028" y="8693"/>
                  </a:lnTo>
                  <a:cubicBezTo>
                    <a:pt x="3919" y="8693"/>
                    <a:pt x="3829" y="8783"/>
                    <a:pt x="3829" y="8896"/>
                  </a:cubicBezTo>
                  <a:lnTo>
                    <a:pt x="3829" y="9700"/>
                  </a:lnTo>
                  <a:cubicBezTo>
                    <a:pt x="3829" y="9808"/>
                    <a:pt x="3919" y="9899"/>
                    <a:pt x="4028" y="9899"/>
                  </a:cubicBezTo>
                  <a:lnTo>
                    <a:pt x="7910" y="9899"/>
                  </a:lnTo>
                  <a:cubicBezTo>
                    <a:pt x="8023" y="9899"/>
                    <a:pt x="8113" y="9808"/>
                    <a:pt x="8113" y="9700"/>
                  </a:cubicBezTo>
                  <a:lnTo>
                    <a:pt x="8113" y="8896"/>
                  </a:lnTo>
                  <a:cubicBezTo>
                    <a:pt x="8113" y="8783"/>
                    <a:pt x="8023" y="8696"/>
                    <a:pt x="7910" y="8696"/>
                  </a:cubicBezTo>
                  <a:lnTo>
                    <a:pt x="6922" y="8696"/>
                  </a:lnTo>
                  <a:lnTo>
                    <a:pt x="6751" y="7947"/>
                  </a:lnTo>
                  <a:lnTo>
                    <a:pt x="9240" y="7947"/>
                  </a:lnTo>
                  <a:cubicBezTo>
                    <a:pt x="9508" y="7947"/>
                    <a:pt x="9508" y="7545"/>
                    <a:pt x="9240" y="7545"/>
                  </a:cubicBezTo>
                  <a:lnTo>
                    <a:pt x="9243" y="7548"/>
                  </a:lnTo>
                  <a:lnTo>
                    <a:pt x="403" y="7548"/>
                  </a:lnTo>
                  <a:lnTo>
                    <a:pt x="403" y="403"/>
                  </a:lnTo>
                  <a:lnTo>
                    <a:pt x="5676" y="403"/>
                  </a:lnTo>
                  <a:cubicBezTo>
                    <a:pt x="5944" y="403"/>
                    <a:pt x="5944" y="1"/>
                    <a:pt x="56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4" name="Google Shape;15854;p139"/>
            <p:cNvSpPr/>
            <p:nvPr/>
          </p:nvSpPr>
          <p:spPr>
            <a:xfrm>
              <a:off x="2778767" y="2700872"/>
              <a:ext cx="41607" cy="10461"/>
            </a:xfrm>
            <a:custGeom>
              <a:avLst/>
              <a:gdLst/>
              <a:ahLst/>
              <a:cxnLst/>
              <a:rect l="l" t="t" r="r" b="b"/>
              <a:pathLst>
                <a:path w="1587" h="399" extrusionOk="0">
                  <a:moveTo>
                    <a:pt x="265" y="0"/>
                  </a:moveTo>
                  <a:cubicBezTo>
                    <a:pt x="1" y="0"/>
                    <a:pt x="2" y="399"/>
                    <a:pt x="269" y="399"/>
                  </a:cubicBezTo>
                  <a:lnTo>
                    <a:pt x="1323" y="399"/>
                  </a:lnTo>
                  <a:cubicBezTo>
                    <a:pt x="1587" y="399"/>
                    <a:pt x="1587" y="0"/>
                    <a:pt x="1323" y="0"/>
                  </a:cubicBezTo>
                  <a:lnTo>
                    <a:pt x="269" y="0"/>
                  </a:lnTo>
                  <a:cubicBezTo>
                    <a:pt x="267" y="0"/>
                    <a:pt x="266" y="0"/>
                    <a:pt x="2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5" name="Google Shape;15855;p139"/>
            <p:cNvSpPr/>
            <p:nvPr/>
          </p:nvSpPr>
          <p:spPr>
            <a:xfrm>
              <a:off x="2738130" y="2604496"/>
              <a:ext cx="35341" cy="35708"/>
            </a:xfrm>
            <a:custGeom>
              <a:avLst/>
              <a:gdLst/>
              <a:ahLst/>
              <a:cxnLst/>
              <a:rect l="l" t="t" r="r" b="b"/>
              <a:pathLst>
                <a:path w="1348" h="1362" extrusionOk="0">
                  <a:moveTo>
                    <a:pt x="946" y="402"/>
                  </a:moveTo>
                  <a:lnTo>
                    <a:pt x="946" y="960"/>
                  </a:lnTo>
                  <a:lnTo>
                    <a:pt x="403" y="960"/>
                  </a:lnTo>
                  <a:lnTo>
                    <a:pt x="403" y="402"/>
                  </a:lnTo>
                  <a:close/>
                  <a:moveTo>
                    <a:pt x="200" y="0"/>
                  </a:moveTo>
                  <a:cubicBezTo>
                    <a:pt x="87" y="0"/>
                    <a:pt x="1" y="91"/>
                    <a:pt x="1" y="199"/>
                  </a:cubicBezTo>
                  <a:lnTo>
                    <a:pt x="1" y="1163"/>
                  </a:lnTo>
                  <a:cubicBezTo>
                    <a:pt x="1" y="1271"/>
                    <a:pt x="87" y="1362"/>
                    <a:pt x="200" y="1362"/>
                  </a:cubicBezTo>
                  <a:lnTo>
                    <a:pt x="1145" y="1362"/>
                  </a:lnTo>
                  <a:cubicBezTo>
                    <a:pt x="1257" y="1362"/>
                    <a:pt x="1348" y="1271"/>
                    <a:pt x="1348" y="1163"/>
                  </a:cubicBezTo>
                  <a:lnTo>
                    <a:pt x="1348" y="199"/>
                  </a:lnTo>
                  <a:cubicBezTo>
                    <a:pt x="1348" y="91"/>
                    <a:pt x="1257" y="0"/>
                    <a:pt x="11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6" name="Google Shape;15856;p139"/>
            <p:cNvSpPr/>
            <p:nvPr/>
          </p:nvSpPr>
          <p:spPr>
            <a:xfrm>
              <a:off x="2781913" y="2604496"/>
              <a:ext cx="35341" cy="35708"/>
            </a:xfrm>
            <a:custGeom>
              <a:avLst/>
              <a:gdLst/>
              <a:ahLst/>
              <a:cxnLst/>
              <a:rect l="l" t="t" r="r" b="b"/>
              <a:pathLst>
                <a:path w="1348" h="1362" extrusionOk="0">
                  <a:moveTo>
                    <a:pt x="945" y="402"/>
                  </a:moveTo>
                  <a:lnTo>
                    <a:pt x="945" y="960"/>
                  </a:lnTo>
                  <a:lnTo>
                    <a:pt x="402" y="960"/>
                  </a:lnTo>
                  <a:lnTo>
                    <a:pt x="402" y="402"/>
                  </a:lnTo>
                  <a:close/>
                  <a:moveTo>
                    <a:pt x="199" y="0"/>
                  </a:moveTo>
                  <a:cubicBezTo>
                    <a:pt x="87" y="0"/>
                    <a:pt x="0" y="91"/>
                    <a:pt x="0" y="199"/>
                  </a:cubicBezTo>
                  <a:lnTo>
                    <a:pt x="0" y="1163"/>
                  </a:lnTo>
                  <a:cubicBezTo>
                    <a:pt x="0" y="1271"/>
                    <a:pt x="87" y="1362"/>
                    <a:pt x="199" y="1362"/>
                  </a:cubicBezTo>
                  <a:lnTo>
                    <a:pt x="1145" y="1362"/>
                  </a:lnTo>
                  <a:cubicBezTo>
                    <a:pt x="1257" y="1362"/>
                    <a:pt x="1347" y="1271"/>
                    <a:pt x="1347" y="1163"/>
                  </a:cubicBezTo>
                  <a:lnTo>
                    <a:pt x="1347" y="199"/>
                  </a:lnTo>
                  <a:cubicBezTo>
                    <a:pt x="1347" y="91"/>
                    <a:pt x="1257" y="0"/>
                    <a:pt x="11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7" name="Google Shape;15857;p139"/>
            <p:cNvSpPr/>
            <p:nvPr/>
          </p:nvSpPr>
          <p:spPr>
            <a:xfrm>
              <a:off x="2825591" y="2604496"/>
              <a:ext cx="35341" cy="35708"/>
            </a:xfrm>
            <a:custGeom>
              <a:avLst/>
              <a:gdLst/>
              <a:ahLst/>
              <a:cxnLst/>
              <a:rect l="l" t="t" r="r" b="b"/>
              <a:pathLst>
                <a:path w="1348" h="1362" extrusionOk="0">
                  <a:moveTo>
                    <a:pt x="949" y="402"/>
                  </a:moveTo>
                  <a:lnTo>
                    <a:pt x="949" y="960"/>
                  </a:lnTo>
                  <a:lnTo>
                    <a:pt x="406" y="960"/>
                  </a:lnTo>
                  <a:lnTo>
                    <a:pt x="406" y="402"/>
                  </a:lnTo>
                  <a:close/>
                  <a:moveTo>
                    <a:pt x="203" y="0"/>
                  </a:moveTo>
                  <a:cubicBezTo>
                    <a:pt x="91" y="0"/>
                    <a:pt x="0" y="91"/>
                    <a:pt x="0" y="199"/>
                  </a:cubicBezTo>
                  <a:lnTo>
                    <a:pt x="0" y="1163"/>
                  </a:lnTo>
                  <a:cubicBezTo>
                    <a:pt x="0" y="1271"/>
                    <a:pt x="91" y="1362"/>
                    <a:pt x="203" y="1362"/>
                  </a:cubicBezTo>
                  <a:lnTo>
                    <a:pt x="1148" y="1362"/>
                  </a:lnTo>
                  <a:cubicBezTo>
                    <a:pt x="1261" y="1362"/>
                    <a:pt x="1347" y="1271"/>
                    <a:pt x="1347" y="1163"/>
                  </a:cubicBezTo>
                  <a:lnTo>
                    <a:pt x="1347" y="199"/>
                  </a:lnTo>
                  <a:cubicBezTo>
                    <a:pt x="1347" y="91"/>
                    <a:pt x="1261" y="0"/>
                    <a:pt x="11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8" name="Google Shape;15858;p139"/>
            <p:cNvSpPr/>
            <p:nvPr/>
          </p:nvSpPr>
          <p:spPr>
            <a:xfrm>
              <a:off x="2662256" y="2455790"/>
              <a:ext cx="339543" cy="272819"/>
            </a:xfrm>
            <a:custGeom>
              <a:avLst/>
              <a:gdLst/>
              <a:ahLst/>
              <a:cxnLst/>
              <a:rect l="l" t="t" r="r" b="b"/>
              <a:pathLst>
                <a:path w="12951" h="10406" extrusionOk="0">
                  <a:moveTo>
                    <a:pt x="7708" y="3564"/>
                  </a:moveTo>
                  <a:cubicBezTo>
                    <a:pt x="8037" y="4600"/>
                    <a:pt x="8961" y="5364"/>
                    <a:pt x="10069" y="5448"/>
                  </a:cubicBezTo>
                  <a:lnTo>
                    <a:pt x="10069" y="8758"/>
                  </a:lnTo>
                  <a:lnTo>
                    <a:pt x="403" y="8758"/>
                  </a:lnTo>
                  <a:lnTo>
                    <a:pt x="403" y="3564"/>
                  </a:lnTo>
                  <a:close/>
                  <a:moveTo>
                    <a:pt x="10268" y="0"/>
                  </a:moveTo>
                  <a:cubicBezTo>
                    <a:pt x="8874" y="0"/>
                    <a:pt x="7722" y="1080"/>
                    <a:pt x="7592" y="2460"/>
                  </a:cubicBezTo>
                  <a:lnTo>
                    <a:pt x="5730" y="2460"/>
                  </a:lnTo>
                  <a:cubicBezTo>
                    <a:pt x="5462" y="2460"/>
                    <a:pt x="5462" y="2862"/>
                    <a:pt x="5730" y="2862"/>
                  </a:cubicBezTo>
                  <a:lnTo>
                    <a:pt x="7581" y="2862"/>
                  </a:lnTo>
                  <a:cubicBezTo>
                    <a:pt x="7585" y="2963"/>
                    <a:pt x="7596" y="3064"/>
                    <a:pt x="7614" y="3166"/>
                  </a:cubicBezTo>
                  <a:lnTo>
                    <a:pt x="204" y="3166"/>
                  </a:lnTo>
                  <a:cubicBezTo>
                    <a:pt x="91" y="3166"/>
                    <a:pt x="1" y="3253"/>
                    <a:pt x="1" y="3365"/>
                  </a:cubicBezTo>
                  <a:lnTo>
                    <a:pt x="1" y="8957"/>
                  </a:lnTo>
                  <a:cubicBezTo>
                    <a:pt x="1" y="9069"/>
                    <a:pt x="91" y="9160"/>
                    <a:pt x="204" y="9160"/>
                  </a:cubicBezTo>
                  <a:lnTo>
                    <a:pt x="10268" y="9160"/>
                  </a:lnTo>
                  <a:cubicBezTo>
                    <a:pt x="10381" y="9160"/>
                    <a:pt x="10471" y="9069"/>
                    <a:pt x="10471" y="8957"/>
                  </a:cubicBezTo>
                  <a:lnTo>
                    <a:pt x="10471" y="5448"/>
                  </a:lnTo>
                  <a:cubicBezTo>
                    <a:pt x="10583" y="5440"/>
                    <a:pt x="10696" y="5422"/>
                    <a:pt x="10808" y="5400"/>
                  </a:cubicBezTo>
                  <a:lnTo>
                    <a:pt x="10808" y="10007"/>
                  </a:lnTo>
                  <a:lnTo>
                    <a:pt x="9298" y="10007"/>
                  </a:lnTo>
                  <a:cubicBezTo>
                    <a:pt x="9033" y="10007"/>
                    <a:pt x="9033" y="10406"/>
                    <a:pt x="9298" y="10406"/>
                  </a:cubicBezTo>
                  <a:lnTo>
                    <a:pt x="11007" y="10406"/>
                  </a:lnTo>
                  <a:cubicBezTo>
                    <a:pt x="11119" y="10406"/>
                    <a:pt x="11210" y="10315"/>
                    <a:pt x="11210" y="10206"/>
                  </a:cubicBezTo>
                  <a:lnTo>
                    <a:pt x="11210" y="5285"/>
                  </a:lnTo>
                  <a:cubicBezTo>
                    <a:pt x="11507" y="5172"/>
                    <a:pt x="11779" y="5009"/>
                    <a:pt x="12021" y="4799"/>
                  </a:cubicBezTo>
                  <a:cubicBezTo>
                    <a:pt x="12503" y="4379"/>
                    <a:pt x="12822" y="3803"/>
                    <a:pt x="12927" y="3173"/>
                  </a:cubicBezTo>
                  <a:cubicBezTo>
                    <a:pt x="12941" y="3064"/>
                    <a:pt x="12869" y="2959"/>
                    <a:pt x="12756" y="2945"/>
                  </a:cubicBezTo>
                  <a:cubicBezTo>
                    <a:pt x="12745" y="2943"/>
                    <a:pt x="12734" y="2942"/>
                    <a:pt x="12723" y="2942"/>
                  </a:cubicBezTo>
                  <a:cubicBezTo>
                    <a:pt x="12628" y="2942"/>
                    <a:pt x="12545" y="3010"/>
                    <a:pt x="12528" y="3108"/>
                  </a:cubicBezTo>
                  <a:cubicBezTo>
                    <a:pt x="12394" y="3966"/>
                    <a:pt x="11790" y="4680"/>
                    <a:pt x="10964" y="4948"/>
                  </a:cubicBezTo>
                  <a:cubicBezTo>
                    <a:pt x="10957" y="4948"/>
                    <a:pt x="10946" y="4951"/>
                    <a:pt x="10938" y="4955"/>
                  </a:cubicBezTo>
                  <a:cubicBezTo>
                    <a:pt x="10721" y="5020"/>
                    <a:pt x="10497" y="5056"/>
                    <a:pt x="10268" y="5056"/>
                  </a:cubicBezTo>
                  <a:cubicBezTo>
                    <a:pt x="9008" y="5056"/>
                    <a:pt x="7979" y="4010"/>
                    <a:pt x="7979" y="2728"/>
                  </a:cubicBezTo>
                  <a:cubicBezTo>
                    <a:pt x="7979" y="1446"/>
                    <a:pt x="9008" y="399"/>
                    <a:pt x="10268" y="399"/>
                  </a:cubicBezTo>
                  <a:cubicBezTo>
                    <a:pt x="11395" y="399"/>
                    <a:pt x="12365" y="1250"/>
                    <a:pt x="12532" y="2380"/>
                  </a:cubicBezTo>
                  <a:cubicBezTo>
                    <a:pt x="12550" y="2498"/>
                    <a:pt x="12638" y="2552"/>
                    <a:pt x="12727" y="2552"/>
                  </a:cubicBezTo>
                  <a:cubicBezTo>
                    <a:pt x="12838" y="2552"/>
                    <a:pt x="12950" y="2469"/>
                    <a:pt x="12930" y="2322"/>
                  </a:cubicBezTo>
                  <a:cubicBezTo>
                    <a:pt x="12836" y="1681"/>
                    <a:pt x="12517" y="1094"/>
                    <a:pt x="12032" y="667"/>
                  </a:cubicBezTo>
                  <a:cubicBezTo>
                    <a:pt x="11547" y="236"/>
                    <a:pt x="10917" y="0"/>
                    <a:pt x="102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9" name="Google Shape;15859;p139"/>
            <p:cNvSpPr/>
            <p:nvPr/>
          </p:nvSpPr>
          <p:spPr>
            <a:xfrm>
              <a:off x="2886442" y="2483476"/>
              <a:ext cx="90057" cy="87671"/>
            </a:xfrm>
            <a:custGeom>
              <a:avLst/>
              <a:gdLst/>
              <a:ahLst/>
              <a:cxnLst/>
              <a:rect l="l" t="t" r="r" b="b"/>
              <a:pathLst>
                <a:path w="3435" h="3344" extrusionOk="0">
                  <a:moveTo>
                    <a:pt x="1717" y="835"/>
                  </a:moveTo>
                  <a:cubicBezTo>
                    <a:pt x="2177" y="839"/>
                    <a:pt x="2547" y="1212"/>
                    <a:pt x="2543" y="1672"/>
                  </a:cubicBezTo>
                  <a:cubicBezTo>
                    <a:pt x="2547" y="2132"/>
                    <a:pt x="2177" y="2505"/>
                    <a:pt x="1717" y="2512"/>
                  </a:cubicBezTo>
                  <a:cubicBezTo>
                    <a:pt x="1261" y="2505"/>
                    <a:pt x="892" y="2132"/>
                    <a:pt x="895" y="1672"/>
                  </a:cubicBezTo>
                  <a:cubicBezTo>
                    <a:pt x="892" y="1212"/>
                    <a:pt x="1261" y="839"/>
                    <a:pt x="1717" y="835"/>
                  </a:cubicBezTo>
                  <a:close/>
                  <a:moveTo>
                    <a:pt x="1719" y="0"/>
                  </a:moveTo>
                  <a:cubicBezTo>
                    <a:pt x="1619" y="0"/>
                    <a:pt x="1518" y="67"/>
                    <a:pt x="1518" y="201"/>
                  </a:cubicBezTo>
                  <a:lnTo>
                    <a:pt x="1518" y="448"/>
                  </a:lnTo>
                  <a:cubicBezTo>
                    <a:pt x="1333" y="476"/>
                    <a:pt x="1156" y="553"/>
                    <a:pt x="1008" y="661"/>
                  </a:cubicBezTo>
                  <a:lnTo>
                    <a:pt x="837" y="491"/>
                  </a:lnTo>
                  <a:cubicBezTo>
                    <a:pt x="793" y="446"/>
                    <a:pt x="743" y="427"/>
                    <a:pt x="696" y="427"/>
                  </a:cubicBezTo>
                  <a:cubicBezTo>
                    <a:pt x="541" y="427"/>
                    <a:pt x="407" y="627"/>
                    <a:pt x="551" y="773"/>
                  </a:cubicBezTo>
                  <a:lnTo>
                    <a:pt x="725" y="947"/>
                  </a:lnTo>
                  <a:cubicBezTo>
                    <a:pt x="613" y="1103"/>
                    <a:pt x="540" y="1280"/>
                    <a:pt x="511" y="1472"/>
                  </a:cubicBezTo>
                  <a:lnTo>
                    <a:pt x="269" y="1472"/>
                  </a:lnTo>
                  <a:cubicBezTo>
                    <a:pt x="1" y="1472"/>
                    <a:pt x="1" y="1871"/>
                    <a:pt x="269" y="1871"/>
                  </a:cubicBezTo>
                  <a:lnTo>
                    <a:pt x="511" y="1871"/>
                  </a:lnTo>
                  <a:cubicBezTo>
                    <a:pt x="540" y="2059"/>
                    <a:pt x="613" y="2240"/>
                    <a:pt x="725" y="2396"/>
                  </a:cubicBezTo>
                  <a:lnTo>
                    <a:pt x="551" y="2570"/>
                  </a:lnTo>
                  <a:cubicBezTo>
                    <a:pt x="407" y="2717"/>
                    <a:pt x="541" y="2915"/>
                    <a:pt x="696" y="2915"/>
                  </a:cubicBezTo>
                  <a:cubicBezTo>
                    <a:pt x="744" y="2915"/>
                    <a:pt x="793" y="2896"/>
                    <a:pt x="837" y="2852"/>
                  </a:cubicBezTo>
                  <a:lnTo>
                    <a:pt x="1008" y="2678"/>
                  </a:lnTo>
                  <a:cubicBezTo>
                    <a:pt x="1156" y="2791"/>
                    <a:pt x="1333" y="2863"/>
                    <a:pt x="1518" y="2896"/>
                  </a:cubicBezTo>
                  <a:lnTo>
                    <a:pt x="1518" y="3142"/>
                  </a:lnTo>
                  <a:cubicBezTo>
                    <a:pt x="1518" y="3276"/>
                    <a:pt x="1619" y="3343"/>
                    <a:pt x="1719" y="3343"/>
                  </a:cubicBezTo>
                  <a:cubicBezTo>
                    <a:pt x="1820" y="3343"/>
                    <a:pt x="1920" y="3276"/>
                    <a:pt x="1920" y="3142"/>
                  </a:cubicBezTo>
                  <a:lnTo>
                    <a:pt x="1920" y="2896"/>
                  </a:lnTo>
                  <a:cubicBezTo>
                    <a:pt x="2105" y="2863"/>
                    <a:pt x="2279" y="2791"/>
                    <a:pt x="2431" y="2678"/>
                  </a:cubicBezTo>
                  <a:lnTo>
                    <a:pt x="2601" y="2852"/>
                  </a:lnTo>
                  <a:cubicBezTo>
                    <a:pt x="2645" y="2896"/>
                    <a:pt x="2695" y="2915"/>
                    <a:pt x="2742" y="2915"/>
                  </a:cubicBezTo>
                  <a:cubicBezTo>
                    <a:pt x="2897" y="2915"/>
                    <a:pt x="3031" y="2717"/>
                    <a:pt x="2887" y="2570"/>
                  </a:cubicBezTo>
                  <a:lnTo>
                    <a:pt x="2713" y="2396"/>
                  </a:lnTo>
                  <a:cubicBezTo>
                    <a:pt x="2822" y="2240"/>
                    <a:pt x="2898" y="2059"/>
                    <a:pt x="2927" y="1871"/>
                  </a:cubicBezTo>
                  <a:lnTo>
                    <a:pt x="3166" y="1871"/>
                  </a:lnTo>
                  <a:cubicBezTo>
                    <a:pt x="3433" y="1871"/>
                    <a:pt x="3434" y="1472"/>
                    <a:pt x="3170" y="1472"/>
                  </a:cubicBezTo>
                  <a:cubicBezTo>
                    <a:pt x="3168" y="1472"/>
                    <a:pt x="3167" y="1472"/>
                    <a:pt x="3166" y="1472"/>
                  </a:cubicBezTo>
                  <a:lnTo>
                    <a:pt x="2927" y="1472"/>
                  </a:lnTo>
                  <a:cubicBezTo>
                    <a:pt x="2898" y="1280"/>
                    <a:pt x="2822" y="1103"/>
                    <a:pt x="2713" y="947"/>
                  </a:cubicBezTo>
                  <a:lnTo>
                    <a:pt x="2887" y="773"/>
                  </a:lnTo>
                  <a:cubicBezTo>
                    <a:pt x="3031" y="627"/>
                    <a:pt x="2898" y="427"/>
                    <a:pt x="2743" y="427"/>
                  </a:cubicBezTo>
                  <a:cubicBezTo>
                    <a:pt x="2695" y="427"/>
                    <a:pt x="2645" y="446"/>
                    <a:pt x="2601" y="491"/>
                  </a:cubicBezTo>
                  <a:lnTo>
                    <a:pt x="2431" y="661"/>
                  </a:lnTo>
                  <a:cubicBezTo>
                    <a:pt x="2279" y="553"/>
                    <a:pt x="2105" y="476"/>
                    <a:pt x="1920" y="448"/>
                  </a:cubicBezTo>
                  <a:lnTo>
                    <a:pt x="1920" y="201"/>
                  </a:lnTo>
                  <a:cubicBezTo>
                    <a:pt x="1920" y="67"/>
                    <a:pt x="1820" y="0"/>
                    <a:pt x="17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0" name="Google Shape;15860;p139"/>
            <p:cNvSpPr/>
            <p:nvPr/>
          </p:nvSpPr>
          <p:spPr>
            <a:xfrm>
              <a:off x="2909094" y="2510664"/>
              <a:ext cx="38907" cy="33296"/>
            </a:xfrm>
            <a:custGeom>
              <a:avLst/>
              <a:gdLst/>
              <a:ahLst/>
              <a:cxnLst/>
              <a:rect l="l" t="t" r="r" b="b"/>
              <a:pathLst>
                <a:path w="1484" h="1270" extrusionOk="0">
                  <a:moveTo>
                    <a:pt x="846" y="402"/>
                  </a:moveTo>
                  <a:cubicBezTo>
                    <a:pt x="966" y="402"/>
                    <a:pt x="1082" y="495"/>
                    <a:pt x="1082" y="635"/>
                  </a:cubicBezTo>
                  <a:cubicBezTo>
                    <a:pt x="1082" y="761"/>
                    <a:pt x="980" y="866"/>
                    <a:pt x="853" y="866"/>
                  </a:cubicBezTo>
                  <a:cubicBezTo>
                    <a:pt x="852" y="866"/>
                    <a:pt x="850" y="866"/>
                    <a:pt x="849" y="866"/>
                  </a:cubicBezTo>
                  <a:cubicBezTo>
                    <a:pt x="645" y="866"/>
                    <a:pt x="539" y="619"/>
                    <a:pt x="683" y="472"/>
                  </a:cubicBezTo>
                  <a:cubicBezTo>
                    <a:pt x="730" y="423"/>
                    <a:pt x="789" y="402"/>
                    <a:pt x="846" y="402"/>
                  </a:cubicBezTo>
                  <a:close/>
                  <a:moveTo>
                    <a:pt x="844" y="1"/>
                  </a:moveTo>
                  <a:cubicBezTo>
                    <a:pt x="285" y="1"/>
                    <a:pt x="1" y="680"/>
                    <a:pt x="397" y="1080"/>
                  </a:cubicBezTo>
                  <a:cubicBezTo>
                    <a:pt x="526" y="1211"/>
                    <a:pt x="685" y="1270"/>
                    <a:pt x="842" y="1270"/>
                  </a:cubicBezTo>
                  <a:cubicBezTo>
                    <a:pt x="1167" y="1270"/>
                    <a:pt x="1480" y="1018"/>
                    <a:pt x="1480" y="635"/>
                  </a:cubicBezTo>
                  <a:cubicBezTo>
                    <a:pt x="1484" y="287"/>
                    <a:pt x="1201" y="4"/>
                    <a:pt x="853" y="1"/>
                  </a:cubicBezTo>
                  <a:cubicBezTo>
                    <a:pt x="850" y="1"/>
                    <a:pt x="847" y="1"/>
                    <a:pt x="8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61" name="Google Shape;15861;p139"/>
          <p:cNvGrpSpPr/>
          <p:nvPr/>
        </p:nvGrpSpPr>
        <p:grpSpPr>
          <a:xfrm>
            <a:off x="4023495" y="3590172"/>
            <a:ext cx="346517" cy="358393"/>
            <a:chOff x="4023495" y="3789422"/>
            <a:chExt cx="346517" cy="358393"/>
          </a:xfrm>
        </p:grpSpPr>
        <p:sp>
          <p:nvSpPr>
            <p:cNvPr id="15862" name="Google Shape;15862;p139"/>
            <p:cNvSpPr/>
            <p:nvPr/>
          </p:nvSpPr>
          <p:spPr>
            <a:xfrm>
              <a:off x="4029473" y="3883019"/>
              <a:ext cx="266658" cy="259527"/>
            </a:xfrm>
            <a:custGeom>
              <a:avLst/>
              <a:gdLst/>
              <a:ahLst/>
              <a:cxnLst/>
              <a:rect l="l" t="t" r="r" b="b"/>
              <a:pathLst>
                <a:path w="10171" h="9899" extrusionOk="0">
                  <a:moveTo>
                    <a:pt x="2373" y="0"/>
                  </a:moveTo>
                  <a:lnTo>
                    <a:pt x="1573" y="421"/>
                  </a:lnTo>
                  <a:lnTo>
                    <a:pt x="1352" y="536"/>
                  </a:lnTo>
                  <a:cubicBezTo>
                    <a:pt x="385" y="1047"/>
                    <a:pt x="1" y="2235"/>
                    <a:pt x="486" y="3213"/>
                  </a:cubicBezTo>
                  <a:cubicBezTo>
                    <a:pt x="1131" y="4513"/>
                    <a:pt x="5658" y="9040"/>
                    <a:pt x="6958" y="9689"/>
                  </a:cubicBezTo>
                  <a:cubicBezTo>
                    <a:pt x="7246" y="9831"/>
                    <a:pt x="7551" y="9898"/>
                    <a:pt x="7852" y="9898"/>
                  </a:cubicBezTo>
                  <a:cubicBezTo>
                    <a:pt x="8578" y="9898"/>
                    <a:pt x="9276" y="9505"/>
                    <a:pt x="9635" y="8819"/>
                  </a:cubicBezTo>
                  <a:lnTo>
                    <a:pt x="9751" y="8602"/>
                  </a:lnTo>
                  <a:lnTo>
                    <a:pt x="10171" y="7802"/>
                  </a:lnTo>
                  <a:lnTo>
                    <a:pt x="7864" y="6509"/>
                  </a:lnTo>
                  <a:lnTo>
                    <a:pt x="7657" y="7008"/>
                  </a:lnTo>
                  <a:cubicBezTo>
                    <a:pt x="7505" y="7378"/>
                    <a:pt x="7151" y="7589"/>
                    <a:pt x="6787" y="7589"/>
                  </a:cubicBezTo>
                  <a:cubicBezTo>
                    <a:pt x="6598" y="7589"/>
                    <a:pt x="6406" y="7532"/>
                    <a:pt x="6238" y="7410"/>
                  </a:cubicBezTo>
                  <a:cubicBezTo>
                    <a:pt x="6009" y="7244"/>
                    <a:pt x="2927" y="4162"/>
                    <a:pt x="2764" y="3937"/>
                  </a:cubicBezTo>
                  <a:cubicBezTo>
                    <a:pt x="2406" y="3445"/>
                    <a:pt x="2605" y="2749"/>
                    <a:pt x="3166" y="2518"/>
                  </a:cubicBezTo>
                  <a:lnTo>
                    <a:pt x="3662" y="2311"/>
                  </a:lnTo>
                  <a:lnTo>
                    <a:pt x="2373"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3" name="Google Shape;15863;p139"/>
            <p:cNvSpPr/>
            <p:nvPr/>
          </p:nvSpPr>
          <p:spPr>
            <a:xfrm>
              <a:off x="4070687" y="3883019"/>
              <a:ext cx="54926" cy="70289"/>
            </a:xfrm>
            <a:custGeom>
              <a:avLst/>
              <a:gdLst/>
              <a:ahLst/>
              <a:cxnLst/>
              <a:rect l="l" t="t" r="r" b="b"/>
              <a:pathLst>
                <a:path w="2095" h="2681" extrusionOk="0">
                  <a:moveTo>
                    <a:pt x="801" y="0"/>
                  </a:moveTo>
                  <a:lnTo>
                    <a:pt x="1" y="421"/>
                  </a:lnTo>
                  <a:lnTo>
                    <a:pt x="1334" y="2681"/>
                  </a:lnTo>
                  <a:cubicBezTo>
                    <a:pt x="1410" y="2612"/>
                    <a:pt x="1500" y="2554"/>
                    <a:pt x="1594" y="2518"/>
                  </a:cubicBezTo>
                  <a:lnTo>
                    <a:pt x="2094" y="2307"/>
                  </a:lnTo>
                  <a:lnTo>
                    <a:pt x="801" y="0"/>
                  </a:ln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4" name="Google Shape;15864;p139"/>
            <p:cNvSpPr/>
            <p:nvPr/>
          </p:nvSpPr>
          <p:spPr>
            <a:xfrm>
              <a:off x="4225842" y="4053564"/>
              <a:ext cx="70289" cy="54899"/>
            </a:xfrm>
            <a:custGeom>
              <a:avLst/>
              <a:gdLst/>
              <a:ahLst/>
              <a:cxnLst/>
              <a:rect l="l" t="t" r="r" b="b"/>
              <a:pathLst>
                <a:path w="2681" h="2094" extrusionOk="0">
                  <a:moveTo>
                    <a:pt x="374" y="0"/>
                  </a:moveTo>
                  <a:lnTo>
                    <a:pt x="167" y="500"/>
                  </a:lnTo>
                  <a:cubicBezTo>
                    <a:pt x="127" y="594"/>
                    <a:pt x="69" y="685"/>
                    <a:pt x="1" y="764"/>
                  </a:cubicBezTo>
                  <a:lnTo>
                    <a:pt x="2261" y="2093"/>
                  </a:lnTo>
                  <a:lnTo>
                    <a:pt x="2681" y="1293"/>
                  </a:lnTo>
                  <a:lnTo>
                    <a:pt x="374" y="0"/>
                  </a:ln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5" name="Google Shape;15865;p139"/>
            <p:cNvSpPr/>
            <p:nvPr/>
          </p:nvSpPr>
          <p:spPr>
            <a:xfrm>
              <a:off x="4170680" y="3794718"/>
              <a:ext cx="199332" cy="207774"/>
            </a:xfrm>
            <a:custGeom>
              <a:avLst/>
              <a:gdLst/>
              <a:ahLst/>
              <a:cxnLst/>
              <a:rect l="l" t="t" r="r" b="b"/>
              <a:pathLst>
                <a:path w="7603" h="7925" extrusionOk="0">
                  <a:moveTo>
                    <a:pt x="3818" y="1"/>
                  </a:moveTo>
                  <a:cubicBezTo>
                    <a:pt x="3770" y="1"/>
                    <a:pt x="3721" y="2"/>
                    <a:pt x="3673" y="4"/>
                  </a:cubicBezTo>
                  <a:cubicBezTo>
                    <a:pt x="2326" y="58"/>
                    <a:pt x="1123" y="862"/>
                    <a:pt x="562" y="2090"/>
                  </a:cubicBezTo>
                  <a:cubicBezTo>
                    <a:pt x="0" y="3314"/>
                    <a:pt x="174" y="4752"/>
                    <a:pt x="1011" y="5809"/>
                  </a:cubicBezTo>
                  <a:lnTo>
                    <a:pt x="913" y="7925"/>
                  </a:lnTo>
                  <a:lnTo>
                    <a:pt x="2833" y="7030"/>
                  </a:lnTo>
                  <a:cubicBezTo>
                    <a:pt x="3158" y="7123"/>
                    <a:pt x="3489" y="7168"/>
                    <a:pt x="3817" y="7168"/>
                  </a:cubicBezTo>
                  <a:cubicBezTo>
                    <a:pt x="4992" y="7168"/>
                    <a:pt x="6121" y="6588"/>
                    <a:pt x="6798" y="5574"/>
                  </a:cubicBezTo>
                  <a:cubicBezTo>
                    <a:pt x="7548" y="4455"/>
                    <a:pt x="7602" y="3006"/>
                    <a:pt x="6943" y="1833"/>
                  </a:cubicBezTo>
                  <a:cubicBezTo>
                    <a:pt x="6308" y="698"/>
                    <a:pt x="5110" y="1"/>
                    <a:pt x="3818" y="1"/>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6" name="Google Shape;15866;p139"/>
            <p:cNvSpPr/>
            <p:nvPr/>
          </p:nvSpPr>
          <p:spPr>
            <a:xfrm>
              <a:off x="4076874" y="3859003"/>
              <a:ext cx="79020" cy="98866"/>
            </a:xfrm>
            <a:custGeom>
              <a:avLst/>
              <a:gdLst/>
              <a:ahLst/>
              <a:cxnLst/>
              <a:rect l="l" t="t" r="r" b="b"/>
              <a:pathLst>
                <a:path w="3014" h="3771" extrusionOk="0">
                  <a:moveTo>
                    <a:pt x="1210" y="0"/>
                  </a:moveTo>
                  <a:lnTo>
                    <a:pt x="0" y="714"/>
                  </a:lnTo>
                  <a:lnTo>
                    <a:pt x="1804" y="3770"/>
                  </a:lnTo>
                  <a:lnTo>
                    <a:pt x="3013" y="3060"/>
                  </a:lnTo>
                  <a:lnTo>
                    <a:pt x="1210" y="0"/>
                  </a:ln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7" name="Google Shape;15867;p139"/>
            <p:cNvSpPr/>
            <p:nvPr/>
          </p:nvSpPr>
          <p:spPr>
            <a:xfrm>
              <a:off x="4221280" y="4023177"/>
              <a:ext cx="98971" cy="79020"/>
            </a:xfrm>
            <a:custGeom>
              <a:avLst/>
              <a:gdLst/>
              <a:ahLst/>
              <a:cxnLst/>
              <a:rect l="l" t="t" r="r" b="b"/>
              <a:pathLst>
                <a:path w="3775" h="3014" extrusionOk="0">
                  <a:moveTo>
                    <a:pt x="714" y="0"/>
                  </a:moveTo>
                  <a:lnTo>
                    <a:pt x="1" y="1213"/>
                  </a:lnTo>
                  <a:lnTo>
                    <a:pt x="3061" y="3013"/>
                  </a:lnTo>
                  <a:lnTo>
                    <a:pt x="3775" y="1804"/>
                  </a:lnTo>
                  <a:lnTo>
                    <a:pt x="714" y="0"/>
                  </a:ln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8" name="Google Shape;15868;p139"/>
            <p:cNvSpPr/>
            <p:nvPr/>
          </p:nvSpPr>
          <p:spPr>
            <a:xfrm>
              <a:off x="4162422" y="3789422"/>
              <a:ext cx="207590" cy="218392"/>
            </a:xfrm>
            <a:custGeom>
              <a:avLst/>
              <a:gdLst/>
              <a:ahLst/>
              <a:cxnLst/>
              <a:rect l="l" t="t" r="r" b="b"/>
              <a:pathLst>
                <a:path w="7918" h="8330" extrusionOk="0">
                  <a:moveTo>
                    <a:pt x="4130" y="1"/>
                  </a:moveTo>
                  <a:cubicBezTo>
                    <a:pt x="3116" y="1"/>
                    <a:pt x="2112" y="407"/>
                    <a:pt x="1377" y="1191"/>
                  </a:cubicBezTo>
                  <a:cubicBezTo>
                    <a:pt x="109" y="2538"/>
                    <a:pt x="0" y="4603"/>
                    <a:pt x="1119" y="6077"/>
                  </a:cubicBezTo>
                  <a:lnTo>
                    <a:pt x="1025" y="8119"/>
                  </a:lnTo>
                  <a:cubicBezTo>
                    <a:pt x="1020" y="8241"/>
                    <a:pt x="1117" y="8330"/>
                    <a:pt x="1227" y="8330"/>
                  </a:cubicBezTo>
                  <a:cubicBezTo>
                    <a:pt x="1255" y="8330"/>
                    <a:pt x="1283" y="8324"/>
                    <a:pt x="1311" y="8311"/>
                  </a:cubicBezTo>
                  <a:lnTo>
                    <a:pt x="3162" y="7446"/>
                  </a:lnTo>
                  <a:cubicBezTo>
                    <a:pt x="3488" y="7531"/>
                    <a:pt x="3813" y="7572"/>
                    <a:pt x="4132" y="7572"/>
                  </a:cubicBezTo>
                  <a:cubicBezTo>
                    <a:pt x="6079" y="7572"/>
                    <a:pt x="7789" y="6056"/>
                    <a:pt x="7910" y="4005"/>
                  </a:cubicBezTo>
                  <a:cubicBezTo>
                    <a:pt x="7917" y="3893"/>
                    <a:pt x="7834" y="3799"/>
                    <a:pt x="7722" y="3791"/>
                  </a:cubicBezTo>
                  <a:cubicBezTo>
                    <a:pt x="7717" y="3791"/>
                    <a:pt x="7713" y="3791"/>
                    <a:pt x="7709" y="3791"/>
                  </a:cubicBezTo>
                  <a:cubicBezTo>
                    <a:pt x="7606" y="3791"/>
                    <a:pt x="7519" y="3872"/>
                    <a:pt x="7512" y="3980"/>
                  </a:cubicBezTo>
                  <a:cubicBezTo>
                    <a:pt x="7407" y="5818"/>
                    <a:pt x="5874" y="7171"/>
                    <a:pt x="4137" y="7171"/>
                  </a:cubicBezTo>
                  <a:cubicBezTo>
                    <a:pt x="3831" y="7171"/>
                    <a:pt x="3518" y="7129"/>
                    <a:pt x="3206" y="7040"/>
                  </a:cubicBezTo>
                  <a:cubicBezTo>
                    <a:pt x="3187" y="7034"/>
                    <a:pt x="3167" y="7031"/>
                    <a:pt x="3148" y="7031"/>
                  </a:cubicBezTo>
                  <a:cubicBezTo>
                    <a:pt x="3119" y="7031"/>
                    <a:pt x="3090" y="7038"/>
                    <a:pt x="3064" y="7051"/>
                  </a:cubicBezTo>
                  <a:lnTo>
                    <a:pt x="1445" y="7808"/>
                  </a:lnTo>
                  <a:lnTo>
                    <a:pt x="1525" y="6022"/>
                  </a:lnTo>
                  <a:cubicBezTo>
                    <a:pt x="1525" y="5972"/>
                    <a:pt x="1511" y="5925"/>
                    <a:pt x="1482" y="5888"/>
                  </a:cubicBezTo>
                  <a:cubicBezTo>
                    <a:pt x="105" y="4154"/>
                    <a:pt x="739" y="1589"/>
                    <a:pt x="2760" y="691"/>
                  </a:cubicBezTo>
                  <a:cubicBezTo>
                    <a:pt x="3209" y="493"/>
                    <a:pt x="3674" y="400"/>
                    <a:pt x="4128" y="400"/>
                  </a:cubicBezTo>
                  <a:cubicBezTo>
                    <a:pt x="5720" y="400"/>
                    <a:pt x="7189" y="1537"/>
                    <a:pt x="7468" y="3234"/>
                  </a:cubicBezTo>
                  <a:cubicBezTo>
                    <a:pt x="7487" y="3350"/>
                    <a:pt x="7574" y="3402"/>
                    <a:pt x="7662" y="3402"/>
                  </a:cubicBezTo>
                  <a:cubicBezTo>
                    <a:pt x="7774" y="3402"/>
                    <a:pt x="7887" y="3317"/>
                    <a:pt x="7863" y="3168"/>
                  </a:cubicBezTo>
                  <a:cubicBezTo>
                    <a:pt x="7693" y="2140"/>
                    <a:pt x="7103" y="1224"/>
                    <a:pt x="6233" y="640"/>
                  </a:cubicBezTo>
                  <a:cubicBezTo>
                    <a:pt x="5591" y="210"/>
                    <a:pt x="4858" y="1"/>
                    <a:pt x="41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9" name="Google Shape;15869;p139"/>
            <p:cNvSpPr/>
            <p:nvPr/>
          </p:nvSpPr>
          <p:spPr>
            <a:xfrm>
              <a:off x="4023495" y="3853655"/>
              <a:ext cx="302733" cy="294160"/>
            </a:xfrm>
            <a:custGeom>
              <a:avLst/>
              <a:gdLst/>
              <a:ahLst/>
              <a:cxnLst/>
              <a:rect l="l" t="t" r="r" b="b"/>
              <a:pathLst>
                <a:path w="11547" h="11220" extrusionOk="0">
                  <a:moveTo>
                    <a:pt x="8327" y="6745"/>
                  </a:moveTo>
                  <a:lnTo>
                    <a:pt x="11043" y="8342"/>
                  </a:lnTo>
                  <a:lnTo>
                    <a:pt x="10536" y="9208"/>
                  </a:lnTo>
                  <a:lnTo>
                    <a:pt x="7820" y="7611"/>
                  </a:lnTo>
                  <a:lnTo>
                    <a:pt x="8327" y="6745"/>
                  </a:lnTo>
                  <a:close/>
                  <a:moveTo>
                    <a:pt x="3247" y="0"/>
                  </a:moveTo>
                  <a:cubicBezTo>
                    <a:pt x="3213" y="0"/>
                    <a:pt x="3179" y="9"/>
                    <a:pt x="3148" y="27"/>
                  </a:cubicBezTo>
                  <a:lnTo>
                    <a:pt x="1938" y="740"/>
                  </a:lnTo>
                  <a:cubicBezTo>
                    <a:pt x="1841" y="794"/>
                    <a:pt x="1812" y="918"/>
                    <a:pt x="1866" y="1015"/>
                  </a:cubicBezTo>
                  <a:lnTo>
                    <a:pt x="1985" y="1218"/>
                  </a:lnTo>
                  <a:lnTo>
                    <a:pt x="1489" y="1479"/>
                  </a:lnTo>
                  <a:cubicBezTo>
                    <a:pt x="425" y="2037"/>
                    <a:pt x="1" y="3344"/>
                    <a:pt x="533" y="4423"/>
                  </a:cubicBezTo>
                  <a:cubicBezTo>
                    <a:pt x="881" y="5122"/>
                    <a:pt x="2225" y="6604"/>
                    <a:pt x="3365" y="7755"/>
                  </a:cubicBezTo>
                  <a:cubicBezTo>
                    <a:pt x="3409" y="7801"/>
                    <a:pt x="3458" y="7819"/>
                    <a:pt x="3505" y="7819"/>
                  </a:cubicBezTo>
                  <a:cubicBezTo>
                    <a:pt x="3658" y="7819"/>
                    <a:pt x="3792" y="7620"/>
                    <a:pt x="3648" y="7473"/>
                  </a:cubicBezTo>
                  <a:cubicBezTo>
                    <a:pt x="2243" y="6053"/>
                    <a:pt x="1160" y="4786"/>
                    <a:pt x="892" y="4246"/>
                  </a:cubicBezTo>
                  <a:cubicBezTo>
                    <a:pt x="461" y="3362"/>
                    <a:pt x="808" y="2294"/>
                    <a:pt x="1674" y="1834"/>
                  </a:cubicBezTo>
                  <a:lnTo>
                    <a:pt x="2188" y="1562"/>
                  </a:lnTo>
                  <a:lnTo>
                    <a:pt x="3304" y="3456"/>
                  </a:lnTo>
                  <a:cubicBezTo>
                    <a:pt x="2630" y="3743"/>
                    <a:pt x="2395" y="4579"/>
                    <a:pt x="2829" y="5173"/>
                  </a:cubicBezTo>
                  <a:cubicBezTo>
                    <a:pt x="3010" y="5419"/>
                    <a:pt x="6100" y="8512"/>
                    <a:pt x="6346" y="8693"/>
                  </a:cubicBezTo>
                  <a:cubicBezTo>
                    <a:pt x="6550" y="8840"/>
                    <a:pt x="6783" y="8909"/>
                    <a:pt x="7012" y="8909"/>
                  </a:cubicBezTo>
                  <a:cubicBezTo>
                    <a:pt x="7449" y="8909"/>
                    <a:pt x="7873" y="8659"/>
                    <a:pt x="8063" y="8219"/>
                  </a:cubicBezTo>
                  <a:lnTo>
                    <a:pt x="9953" y="9331"/>
                  </a:lnTo>
                  <a:lnTo>
                    <a:pt x="9682" y="9845"/>
                  </a:lnTo>
                  <a:cubicBezTo>
                    <a:pt x="9355" y="10462"/>
                    <a:pt x="8725" y="10816"/>
                    <a:pt x="8070" y="10816"/>
                  </a:cubicBezTo>
                  <a:cubicBezTo>
                    <a:pt x="7802" y="10816"/>
                    <a:pt x="7530" y="10756"/>
                    <a:pt x="7273" y="10631"/>
                  </a:cubicBezTo>
                  <a:cubicBezTo>
                    <a:pt x="6752" y="10370"/>
                    <a:pt x="5575" y="9374"/>
                    <a:pt x="4206" y="8034"/>
                  </a:cubicBezTo>
                  <a:cubicBezTo>
                    <a:pt x="4162" y="7991"/>
                    <a:pt x="4114" y="7973"/>
                    <a:pt x="4067" y="7973"/>
                  </a:cubicBezTo>
                  <a:cubicBezTo>
                    <a:pt x="3912" y="7973"/>
                    <a:pt x="3779" y="8175"/>
                    <a:pt x="3927" y="8320"/>
                  </a:cubicBezTo>
                  <a:cubicBezTo>
                    <a:pt x="5346" y="9708"/>
                    <a:pt x="6531" y="10707"/>
                    <a:pt x="7096" y="10990"/>
                  </a:cubicBezTo>
                  <a:cubicBezTo>
                    <a:pt x="7411" y="11145"/>
                    <a:pt x="7746" y="11219"/>
                    <a:pt x="8076" y="11219"/>
                  </a:cubicBezTo>
                  <a:cubicBezTo>
                    <a:pt x="8874" y="11219"/>
                    <a:pt x="9643" y="10787"/>
                    <a:pt x="10040" y="10033"/>
                  </a:cubicBezTo>
                  <a:lnTo>
                    <a:pt x="10301" y="9534"/>
                  </a:lnTo>
                  <a:lnTo>
                    <a:pt x="10504" y="9657"/>
                  </a:lnTo>
                  <a:cubicBezTo>
                    <a:pt x="10535" y="9675"/>
                    <a:pt x="10569" y="9683"/>
                    <a:pt x="10603" y="9683"/>
                  </a:cubicBezTo>
                  <a:cubicBezTo>
                    <a:pt x="10672" y="9683"/>
                    <a:pt x="10740" y="9648"/>
                    <a:pt x="10779" y="9584"/>
                  </a:cubicBezTo>
                  <a:lnTo>
                    <a:pt x="11489" y="8375"/>
                  </a:lnTo>
                  <a:cubicBezTo>
                    <a:pt x="11547" y="8277"/>
                    <a:pt x="11514" y="8157"/>
                    <a:pt x="11420" y="8099"/>
                  </a:cubicBezTo>
                  <a:lnTo>
                    <a:pt x="8360" y="6299"/>
                  </a:lnTo>
                  <a:cubicBezTo>
                    <a:pt x="8328" y="6280"/>
                    <a:pt x="8293" y="6271"/>
                    <a:pt x="8258" y="6271"/>
                  </a:cubicBezTo>
                  <a:cubicBezTo>
                    <a:pt x="8190" y="6271"/>
                    <a:pt x="8124" y="6306"/>
                    <a:pt x="8088" y="6368"/>
                  </a:cubicBezTo>
                  <a:lnTo>
                    <a:pt x="7375" y="7578"/>
                  </a:lnTo>
                  <a:cubicBezTo>
                    <a:pt x="7320" y="7676"/>
                    <a:pt x="7349" y="7799"/>
                    <a:pt x="7447" y="7853"/>
                  </a:cubicBezTo>
                  <a:lnTo>
                    <a:pt x="7719" y="8013"/>
                  </a:lnTo>
                  <a:lnTo>
                    <a:pt x="7701" y="8049"/>
                  </a:lnTo>
                  <a:cubicBezTo>
                    <a:pt x="7581" y="8340"/>
                    <a:pt x="7303" y="8507"/>
                    <a:pt x="7016" y="8507"/>
                  </a:cubicBezTo>
                  <a:cubicBezTo>
                    <a:pt x="6868" y="8507"/>
                    <a:pt x="6717" y="8462"/>
                    <a:pt x="6585" y="8367"/>
                  </a:cubicBezTo>
                  <a:cubicBezTo>
                    <a:pt x="6364" y="8205"/>
                    <a:pt x="3318" y="5155"/>
                    <a:pt x="3155" y="4934"/>
                  </a:cubicBezTo>
                  <a:cubicBezTo>
                    <a:pt x="2876" y="4547"/>
                    <a:pt x="3032" y="4003"/>
                    <a:pt x="3470" y="3819"/>
                  </a:cubicBezTo>
                  <a:lnTo>
                    <a:pt x="3510" y="3804"/>
                  </a:lnTo>
                  <a:lnTo>
                    <a:pt x="3666" y="4076"/>
                  </a:lnTo>
                  <a:cubicBezTo>
                    <a:pt x="3705" y="4139"/>
                    <a:pt x="3773" y="4174"/>
                    <a:pt x="3842" y="4174"/>
                  </a:cubicBezTo>
                  <a:cubicBezTo>
                    <a:pt x="3876" y="4174"/>
                    <a:pt x="3910" y="4166"/>
                    <a:pt x="3941" y="4148"/>
                  </a:cubicBezTo>
                  <a:lnTo>
                    <a:pt x="5151" y="3435"/>
                  </a:lnTo>
                  <a:cubicBezTo>
                    <a:pt x="5245" y="3377"/>
                    <a:pt x="5278" y="3254"/>
                    <a:pt x="5223" y="3159"/>
                  </a:cubicBezTo>
                  <a:lnTo>
                    <a:pt x="4358" y="1693"/>
                  </a:lnTo>
                  <a:cubicBezTo>
                    <a:pt x="4316" y="1620"/>
                    <a:pt x="4253" y="1590"/>
                    <a:pt x="4191" y="1590"/>
                  </a:cubicBezTo>
                  <a:cubicBezTo>
                    <a:pt x="4054" y="1590"/>
                    <a:pt x="3919" y="1736"/>
                    <a:pt x="4014" y="1895"/>
                  </a:cubicBezTo>
                  <a:lnTo>
                    <a:pt x="4778" y="3192"/>
                  </a:lnTo>
                  <a:lnTo>
                    <a:pt x="3912" y="3699"/>
                  </a:lnTo>
                  <a:lnTo>
                    <a:pt x="2311" y="983"/>
                  </a:lnTo>
                  <a:lnTo>
                    <a:pt x="3177" y="476"/>
                  </a:lnTo>
                  <a:lnTo>
                    <a:pt x="3612" y="1215"/>
                  </a:lnTo>
                  <a:cubicBezTo>
                    <a:pt x="3654" y="1285"/>
                    <a:pt x="3717" y="1315"/>
                    <a:pt x="3779" y="1315"/>
                  </a:cubicBezTo>
                  <a:cubicBezTo>
                    <a:pt x="3917" y="1315"/>
                    <a:pt x="4052" y="1169"/>
                    <a:pt x="3959" y="1012"/>
                  </a:cubicBezTo>
                  <a:lnTo>
                    <a:pt x="3420" y="99"/>
                  </a:lnTo>
                  <a:cubicBezTo>
                    <a:pt x="3383" y="36"/>
                    <a:pt x="3316" y="0"/>
                    <a:pt x="32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0" name="Google Shape;15870;p139"/>
            <p:cNvSpPr/>
            <p:nvPr/>
          </p:nvSpPr>
          <p:spPr>
            <a:xfrm>
              <a:off x="4204579" y="3813044"/>
              <a:ext cx="139687" cy="145166"/>
            </a:xfrm>
            <a:custGeom>
              <a:avLst/>
              <a:gdLst/>
              <a:ahLst/>
              <a:cxnLst/>
              <a:rect l="l" t="t" r="r" b="b"/>
              <a:pathLst>
                <a:path w="5328" h="5537" extrusionOk="0">
                  <a:moveTo>
                    <a:pt x="3291" y="0"/>
                  </a:moveTo>
                  <a:cubicBezTo>
                    <a:pt x="3154" y="0"/>
                    <a:pt x="3019" y="147"/>
                    <a:pt x="3111" y="304"/>
                  </a:cubicBezTo>
                  <a:lnTo>
                    <a:pt x="3289" y="605"/>
                  </a:lnTo>
                  <a:cubicBezTo>
                    <a:pt x="3032" y="523"/>
                    <a:pt x="2773" y="485"/>
                    <a:pt x="2521" y="485"/>
                  </a:cubicBezTo>
                  <a:cubicBezTo>
                    <a:pt x="1178" y="485"/>
                    <a:pt x="0" y="1574"/>
                    <a:pt x="0" y="3010"/>
                  </a:cubicBezTo>
                  <a:lnTo>
                    <a:pt x="4" y="3014"/>
                  </a:lnTo>
                  <a:cubicBezTo>
                    <a:pt x="1" y="4424"/>
                    <a:pt x="1150" y="5537"/>
                    <a:pt x="2519" y="5537"/>
                  </a:cubicBezTo>
                  <a:cubicBezTo>
                    <a:pt x="2617" y="5537"/>
                    <a:pt x="2715" y="5531"/>
                    <a:pt x="2814" y="5520"/>
                  </a:cubicBezTo>
                  <a:cubicBezTo>
                    <a:pt x="4314" y="5346"/>
                    <a:pt x="5328" y="3904"/>
                    <a:pt x="4984" y="2438"/>
                  </a:cubicBezTo>
                  <a:cubicBezTo>
                    <a:pt x="4960" y="2327"/>
                    <a:pt x="4876" y="2279"/>
                    <a:pt x="4792" y="2279"/>
                  </a:cubicBezTo>
                  <a:cubicBezTo>
                    <a:pt x="4674" y="2279"/>
                    <a:pt x="4555" y="2374"/>
                    <a:pt x="4593" y="2528"/>
                  </a:cubicBezTo>
                  <a:cubicBezTo>
                    <a:pt x="4814" y="3466"/>
                    <a:pt x="4372" y="4437"/>
                    <a:pt x="3517" y="4886"/>
                  </a:cubicBezTo>
                  <a:cubicBezTo>
                    <a:pt x="3204" y="5053"/>
                    <a:pt x="2864" y="5133"/>
                    <a:pt x="2526" y="5133"/>
                  </a:cubicBezTo>
                  <a:cubicBezTo>
                    <a:pt x="1947" y="5133"/>
                    <a:pt x="1376" y="4895"/>
                    <a:pt x="964" y="4444"/>
                  </a:cubicBezTo>
                  <a:cubicBezTo>
                    <a:pt x="312" y="3734"/>
                    <a:pt x="221" y="2673"/>
                    <a:pt x="746" y="1862"/>
                  </a:cubicBezTo>
                  <a:cubicBezTo>
                    <a:pt x="1144" y="1244"/>
                    <a:pt x="1821" y="890"/>
                    <a:pt x="2526" y="890"/>
                  </a:cubicBezTo>
                  <a:cubicBezTo>
                    <a:pt x="2747" y="890"/>
                    <a:pt x="2970" y="925"/>
                    <a:pt x="3188" y="996"/>
                  </a:cubicBezTo>
                  <a:lnTo>
                    <a:pt x="2764" y="1094"/>
                  </a:lnTo>
                  <a:cubicBezTo>
                    <a:pt x="2522" y="1151"/>
                    <a:pt x="2582" y="1492"/>
                    <a:pt x="2800" y="1492"/>
                  </a:cubicBezTo>
                  <a:cubicBezTo>
                    <a:pt x="2817" y="1492"/>
                    <a:pt x="2835" y="1490"/>
                    <a:pt x="2854" y="1485"/>
                  </a:cubicBezTo>
                  <a:lnTo>
                    <a:pt x="3836" y="1257"/>
                  </a:lnTo>
                  <a:cubicBezTo>
                    <a:pt x="3966" y="1228"/>
                    <a:pt x="4028" y="1080"/>
                    <a:pt x="3963" y="960"/>
                  </a:cubicBezTo>
                  <a:lnTo>
                    <a:pt x="3456" y="102"/>
                  </a:lnTo>
                  <a:cubicBezTo>
                    <a:pt x="3414" y="30"/>
                    <a:pt x="3352" y="0"/>
                    <a:pt x="329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1" name="Google Shape;15871;p139"/>
            <p:cNvSpPr/>
            <p:nvPr/>
          </p:nvSpPr>
          <p:spPr>
            <a:xfrm>
              <a:off x="4237430" y="3865820"/>
              <a:ext cx="41424" cy="51701"/>
            </a:xfrm>
            <a:custGeom>
              <a:avLst/>
              <a:gdLst/>
              <a:ahLst/>
              <a:cxnLst/>
              <a:rect l="l" t="t" r="r" b="b"/>
              <a:pathLst>
                <a:path w="1580" h="1972" extrusionOk="0">
                  <a:moveTo>
                    <a:pt x="700" y="1"/>
                  </a:moveTo>
                  <a:cubicBezTo>
                    <a:pt x="352" y="1"/>
                    <a:pt x="62" y="278"/>
                    <a:pt x="55" y="631"/>
                  </a:cubicBezTo>
                  <a:cubicBezTo>
                    <a:pt x="55" y="763"/>
                    <a:pt x="155" y="829"/>
                    <a:pt x="256" y="829"/>
                  </a:cubicBezTo>
                  <a:cubicBezTo>
                    <a:pt x="356" y="829"/>
                    <a:pt x="457" y="763"/>
                    <a:pt x="457" y="631"/>
                  </a:cubicBezTo>
                  <a:cubicBezTo>
                    <a:pt x="464" y="502"/>
                    <a:pt x="569" y="403"/>
                    <a:pt x="694" y="403"/>
                  </a:cubicBezTo>
                  <a:cubicBezTo>
                    <a:pt x="698" y="403"/>
                    <a:pt x="702" y="403"/>
                    <a:pt x="707" y="403"/>
                  </a:cubicBezTo>
                  <a:lnTo>
                    <a:pt x="779" y="403"/>
                  </a:lnTo>
                  <a:cubicBezTo>
                    <a:pt x="782" y="403"/>
                    <a:pt x="785" y="402"/>
                    <a:pt x="787" y="402"/>
                  </a:cubicBezTo>
                  <a:cubicBezTo>
                    <a:pt x="817" y="402"/>
                    <a:pt x="846" y="420"/>
                    <a:pt x="862" y="450"/>
                  </a:cubicBezTo>
                  <a:cubicBezTo>
                    <a:pt x="873" y="468"/>
                    <a:pt x="873" y="497"/>
                    <a:pt x="859" y="515"/>
                  </a:cubicBezTo>
                  <a:lnTo>
                    <a:pt x="87" y="1660"/>
                  </a:lnTo>
                  <a:cubicBezTo>
                    <a:pt x="1" y="1794"/>
                    <a:pt x="95" y="1971"/>
                    <a:pt x="254" y="1971"/>
                  </a:cubicBezTo>
                  <a:lnTo>
                    <a:pt x="1312" y="1971"/>
                  </a:lnTo>
                  <a:cubicBezTo>
                    <a:pt x="1580" y="1971"/>
                    <a:pt x="1580" y="1573"/>
                    <a:pt x="1312" y="1573"/>
                  </a:cubicBezTo>
                  <a:lnTo>
                    <a:pt x="634" y="1573"/>
                  </a:lnTo>
                  <a:lnTo>
                    <a:pt x="1196" y="740"/>
                  </a:lnTo>
                  <a:cubicBezTo>
                    <a:pt x="1293" y="595"/>
                    <a:pt x="1301" y="410"/>
                    <a:pt x="1221" y="262"/>
                  </a:cubicBezTo>
                  <a:cubicBezTo>
                    <a:pt x="1134" y="99"/>
                    <a:pt x="964" y="1"/>
                    <a:pt x="783" y="1"/>
                  </a:cubicBezTo>
                  <a:lnTo>
                    <a:pt x="707" y="1"/>
                  </a:lnTo>
                  <a:cubicBezTo>
                    <a:pt x="704" y="1"/>
                    <a:pt x="702" y="1"/>
                    <a:pt x="70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2" name="Google Shape;15872;p139"/>
            <p:cNvSpPr/>
            <p:nvPr/>
          </p:nvSpPr>
          <p:spPr>
            <a:xfrm>
              <a:off x="4276179" y="3865846"/>
              <a:ext cx="29075" cy="51675"/>
            </a:xfrm>
            <a:custGeom>
              <a:avLst/>
              <a:gdLst/>
              <a:ahLst/>
              <a:cxnLst/>
              <a:rect l="l" t="t" r="r" b="b"/>
              <a:pathLst>
                <a:path w="1109" h="1971" extrusionOk="0">
                  <a:moveTo>
                    <a:pt x="199" y="1"/>
                  </a:moveTo>
                  <a:cubicBezTo>
                    <a:pt x="100" y="1"/>
                    <a:pt x="0" y="67"/>
                    <a:pt x="0" y="199"/>
                  </a:cubicBezTo>
                  <a:lnTo>
                    <a:pt x="0" y="1032"/>
                  </a:lnTo>
                  <a:cubicBezTo>
                    <a:pt x="0" y="1144"/>
                    <a:pt x="87" y="1235"/>
                    <a:pt x="199" y="1235"/>
                  </a:cubicBezTo>
                  <a:lnTo>
                    <a:pt x="710" y="1235"/>
                  </a:lnTo>
                  <a:lnTo>
                    <a:pt x="710" y="1771"/>
                  </a:lnTo>
                  <a:cubicBezTo>
                    <a:pt x="710" y="1880"/>
                    <a:pt x="797" y="1970"/>
                    <a:pt x="909" y="1970"/>
                  </a:cubicBezTo>
                  <a:cubicBezTo>
                    <a:pt x="1018" y="1970"/>
                    <a:pt x="1108" y="1883"/>
                    <a:pt x="1108" y="1771"/>
                  </a:cubicBezTo>
                  <a:lnTo>
                    <a:pt x="1108" y="199"/>
                  </a:lnTo>
                  <a:cubicBezTo>
                    <a:pt x="1108" y="67"/>
                    <a:pt x="1009" y="1"/>
                    <a:pt x="909" y="1"/>
                  </a:cubicBezTo>
                  <a:cubicBezTo>
                    <a:pt x="810" y="1"/>
                    <a:pt x="710" y="67"/>
                    <a:pt x="710" y="199"/>
                  </a:cubicBezTo>
                  <a:lnTo>
                    <a:pt x="710" y="833"/>
                  </a:lnTo>
                  <a:lnTo>
                    <a:pt x="399" y="833"/>
                  </a:lnTo>
                  <a:lnTo>
                    <a:pt x="399" y="199"/>
                  </a:lnTo>
                  <a:cubicBezTo>
                    <a:pt x="399" y="67"/>
                    <a:pt x="299" y="1"/>
                    <a:pt x="19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73" name="Google Shape;15873;p139"/>
          <p:cNvGrpSpPr/>
          <p:nvPr/>
        </p:nvGrpSpPr>
        <p:grpSpPr>
          <a:xfrm>
            <a:off x="2189266" y="1788558"/>
            <a:ext cx="365341" cy="358813"/>
            <a:chOff x="2189266" y="1987808"/>
            <a:chExt cx="365341" cy="358813"/>
          </a:xfrm>
        </p:grpSpPr>
        <p:sp>
          <p:nvSpPr>
            <p:cNvPr id="15874" name="Google Shape;15874;p139"/>
            <p:cNvSpPr/>
            <p:nvPr/>
          </p:nvSpPr>
          <p:spPr>
            <a:xfrm>
              <a:off x="2284541" y="2096768"/>
              <a:ext cx="233808" cy="217841"/>
            </a:xfrm>
            <a:custGeom>
              <a:avLst/>
              <a:gdLst/>
              <a:ahLst/>
              <a:cxnLst/>
              <a:rect l="l" t="t" r="r" b="b"/>
              <a:pathLst>
                <a:path w="8918" h="8309" extrusionOk="0">
                  <a:moveTo>
                    <a:pt x="3810" y="0"/>
                  </a:moveTo>
                  <a:cubicBezTo>
                    <a:pt x="3336" y="0"/>
                    <a:pt x="2851" y="107"/>
                    <a:pt x="2387" y="338"/>
                  </a:cubicBezTo>
                  <a:cubicBezTo>
                    <a:pt x="428" y="1312"/>
                    <a:pt x="1" y="3923"/>
                    <a:pt x="1551" y="5470"/>
                  </a:cubicBezTo>
                  <a:cubicBezTo>
                    <a:pt x="2051" y="5969"/>
                    <a:pt x="2702" y="6292"/>
                    <a:pt x="3405" y="6379"/>
                  </a:cubicBezTo>
                  <a:cubicBezTo>
                    <a:pt x="4350" y="6505"/>
                    <a:pt x="5241" y="6904"/>
                    <a:pt x="5962" y="7527"/>
                  </a:cubicBezTo>
                  <a:cubicBezTo>
                    <a:pt x="6067" y="7614"/>
                    <a:pt x="6168" y="7708"/>
                    <a:pt x="6266" y="7806"/>
                  </a:cubicBezTo>
                  <a:lnTo>
                    <a:pt x="6773" y="8309"/>
                  </a:lnTo>
                  <a:lnTo>
                    <a:pt x="8917" y="6161"/>
                  </a:lnTo>
                  <a:lnTo>
                    <a:pt x="8385" y="5625"/>
                  </a:lnTo>
                  <a:cubicBezTo>
                    <a:pt x="8294" y="5538"/>
                    <a:pt x="8211" y="5448"/>
                    <a:pt x="8131" y="5354"/>
                  </a:cubicBezTo>
                  <a:cubicBezTo>
                    <a:pt x="7508" y="4618"/>
                    <a:pt x="7110" y="3724"/>
                    <a:pt x="6983" y="2768"/>
                  </a:cubicBezTo>
                  <a:cubicBezTo>
                    <a:pt x="6757" y="1112"/>
                    <a:pt x="5340" y="0"/>
                    <a:pt x="3810" y="0"/>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5" name="Google Shape;15875;p139"/>
            <p:cNvSpPr/>
            <p:nvPr/>
          </p:nvSpPr>
          <p:spPr>
            <a:xfrm>
              <a:off x="2294897" y="2110532"/>
              <a:ext cx="191545" cy="204077"/>
            </a:xfrm>
            <a:custGeom>
              <a:avLst/>
              <a:gdLst/>
              <a:ahLst/>
              <a:cxnLst/>
              <a:rect l="l" t="t" r="r" b="b"/>
              <a:pathLst>
                <a:path w="7306" h="7784" extrusionOk="0">
                  <a:moveTo>
                    <a:pt x="1670" y="1"/>
                  </a:moveTo>
                  <a:cubicBezTo>
                    <a:pt x="547" y="736"/>
                    <a:pt x="0" y="2091"/>
                    <a:pt x="301" y="3394"/>
                  </a:cubicBezTo>
                  <a:cubicBezTo>
                    <a:pt x="602" y="4702"/>
                    <a:pt x="1681" y="5683"/>
                    <a:pt x="3010" y="5854"/>
                  </a:cubicBezTo>
                  <a:cubicBezTo>
                    <a:pt x="3955" y="5980"/>
                    <a:pt x="4846" y="6379"/>
                    <a:pt x="5567" y="7002"/>
                  </a:cubicBezTo>
                  <a:cubicBezTo>
                    <a:pt x="5672" y="7092"/>
                    <a:pt x="5773" y="7186"/>
                    <a:pt x="5871" y="7281"/>
                  </a:cubicBezTo>
                  <a:lnTo>
                    <a:pt x="6378" y="7784"/>
                  </a:lnTo>
                  <a:lnTo>
                    <a:pt x="7305" y="6857"/>
                  </a:lnTo>
                  <a:lnTo>
                    <a:pt x="6802" y="6353"/>
                  </a:lnTo>
                  <a:cubicBezTo>
                    <a:pt x="6701" y="6256"/>
                    <a:pt x="6599" y="6161"/>
                    <a:pt x="6494" y="6075"/>
                  </a:cubicBezTo>
                  <a:cubicBezTo>
                    <a:pt x="5773" y="5452"/>
                    <a:pt x="4882" y="5053"/>
                    <a:pt x="3937" y="4926"/>
                  </a:cubicBezTo>
                  <a:cubicBezTo>
                    <a:pt x="1598" y="4622"/>
                    <a:pt x="377" y="1978"/>
                    <a:pt x="167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6" name="Google Shape;15876;p139"/>
            <p:cNvSpPr/>
            <p:nvPr/>
          </p:nvSpPr>
          <p:spPr>
            <a:xfrm>
              <a:off x="2384062" y="2207589"/>
              <a:ext cx="29652" cy="29652"/>
            </a:xfrm>
            <a:custGeom>
              <a:avLst/>
              <a:gdLst/>
              <a:ahLst/>
              <a:cxnLst/>
              <a:rect l="l" t="t" r="r" b="b"/>
              <a:pathLst>
                <a:path w="1131" h="1131" extrusionOk="0">
                  <a:moveTo>
                    <a:pt x="565" y="0"/>
                  </a:moveTo>
                  <a:cubicBezTo>
                    <a:pt x="254" y="0"/>
                    <a:pt x="0" y="254"/>
                    <a:pt x="0" y="565"/>
                  </a:cubicBezTo>
                  <a:cubicBezTo>
                    <a:pt x="0" y="877"/>
                    <a:pt x="254" y="1130"/>
                    <a:pt x="565" y="1130"/>
                  </a:cubicBezTo>
                  <a:cubicBezTo>
                    <a:pt x="877" y="1130"/>
                    <a:pt x="1130" y="877"/>
                    <a:pt x="1130" y="565"/>
                  </a:cubicBezTo>
                  <a:cubicBezTo>
                    <a:pt x="1130" y="254"/>
                    <a:pt x="877" y="0"/>
                    <a:pt x="565"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7" name="Google Shape;15877;p139"/>
            <p:cNvSpPr/>
            <p:nvPr/>
          </p:nvSpPr>
          <p:spPr>
            <a:xfrm>
              <a:off x="2411591" y="2180140"/>
              <a:ext cx="29652" cy="29652"/>
            </a:xfrm>
            <a:custGeom>
              <a:avLst/>
              <a:gdLst/>
              <a:ahLst/>
              <a:cxnLst/>
              <a:rect l="l" t="t" r="r" b="b"/>
              <a:pathLst>
                <a:path w="1131" h="1131" extrusionOk="0">
                  <a:moveTo>
                    <a:pt x="565" y="1"/>
                  </a:moveTo>
                  <a:cubicBezTo>
                    <a:pt x="250" y="1"/>
                    <a:pt x="0" y="251"/>
                    <a:pt x="0" y="566"/>
                  </a:cubicBezTo>
                  <a:cubicBezTo>
                    <a:pt x="0" y="877"/>
                    <a:pt x="250" y="1131"/>
                    <a:pt x="565" y="1131"/>
                  </a:cubicBezTo>
                  <a:cubicBezTo>
                    <a:pt x="877" y="1131"/>
                    <a:pt x="1130" y="877"/>
                    <a:pt x="1130" y="566"/>
                  </a:cubicBezTo>
                  <a:cubicBezTo>
                    <a:pt x="1130" y="251"/>
                    <a:pt x="877" y="1"/>
                    <a:pt x="565"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8" name="Google Shape;15878;p139"/>
            <p:cNvSpPr/>
            <p:nvPr/>
          </p:nvSpPr>
          <p:spPr>
            <a:xfrm>
              <a:off x="2470266" y="2266448"/>
              <a:ext cx="78548" cy="74799"/>
            </a:xfrm>
            <a:custGeom>
              <a:avLst/>
              <a:gdLst/>
              <a:ahLst/>
              <a:cxnLst/>
              <a:rect l="l" t="t" r="r" b="b"/>
              <a:pathLst>
                <a:path w="2996" h="2853" extrusionOk="0">
                  <a:moveTo>
                    <a:pt x="2043" y="1"/>
                  </a:moveTo>
                  <a:lnTo>
                    <a:pt x="1" y="2043"/>
                  </a:lnTo>
                  <a:lnTo>
                    <a:pt x="374" y="2416"/>
                  </a:lnTo>
                  <a:cubicBezTo>
                    <a:pt x="657" y="2707"/>
                    <a:pt x="1033" y="2853"/>
                    <a:pt x="1408" y="2853"/>
                  </a:cubicBezTo>
                  <a:cubicBezTo>
                    <a:pt x="1777" y="2853"/>
                    <a:pt x="2146" y="2713"/>
                    <a:pt x="2427" y="2431"/>
                  </a:cubicBezTo>
                  <a:cubicBezTo>
                    <a:pt x="2996" y="1862"/>
                    <a:pt x="2992" y="939"/>
                    <a:pt x="2416" y="374"/>
                  </a:cubicBezTo>
                  <a:lnTo>
                    <a:pt x="2043" y="1"/>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9" name="Google Shape;15879;p139"/>
            <p:cNvSpPr/>
            <p:nvPr/>
          </p:nvSpPr>
          <p:spPr>
            <a:xfrm>
              <a:off x="2470266" y="2266448"/>
              <a:ext cx="70473" cy="70499"/>
            </a:xfrm>
            <a:custGeom>
              <a:avLst/>
              <a:gdLst/>
              <a:ahLst/>
              <a:cxnLst/>
              <a:rect l="l" t="t" r="r" b="b"/>
              <a:pathLst>
                <a:path w="2688" h="2689" extrusionOk="0">
                  <a:moveTo>
                    <a:pt x="2043" y="1"/>
                  </a:moveTo>
                  <a:lnTo>
                    <a:pt x="1" y="2043"/>
                  </a:lnTo>
                  <a:lnTo>
                    <a:pt x="374" y="2416"/>
                  </a:lnTo>
                  <a:cubicBezTo>
                    <a:pt x="482" y="2529"/>
                    <a:pt x="609" y="2619"/>
                    <a:pt x="750" y="2688"/>
                  </a:cubicBezTo>
                  <a:lnTo>
                    <a:pt x="2688" y="750"/>
                  </a:lnTo>
                  <a:cubicBezTo>
                    <a:pt x="2619" y="613"/>
                    <a:pt x="2525" y="486"/>
                    <a:pt x="2416" y="374"/>
                  </a:cubicBezTo>
                  <a:lnTo>
                    <a:pt x="2043" y="1"/>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0" name="Google Shape;15880;p139"/>
            <p:cNvSpPr/>
            <p:nvPr/>
          </p:nvSpPr>
          <p:spPr>
            <a:xfrm>
              <a:off x="2444258" y="2240545"/>
              <a:ext cx="91945" cy="91919"/>
            </a:xfrm>
            <a:custGeom>
              <a:avLst/>
              <a:gdLst/>
              <a:ahLst/>
              <a:cxnLst/>
              <a:rect l="l" t="t" r="r" b="b"/>
              <a:pathLst>
                <a:path w="3507" h="3506" extrusionOk="0">
                  <a:moveTo>
                    <a:pt x="2601" y="0"/>
                  </a:moveTo>
                  <a:lnTo>
                    <a:pt x="0" y="2600"/>
                  </a:lnTo>
                  <a:lnTo>
                    <a:pt x="906" y="3506"/>
                  </a:lnTo>
                  <a:lnTo>
                    <a:pt x="3506" y="902"/>
                  </a:lnTo>
                  <a:lnTo>
                    <a:pt x="2601"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1" name="Google Shape;15881;p139"/>
            <p:cNvSpPr/>
            <p:nvPr/>
          </p:nvSpPr>
          <p:spPr>
            <a:xfrm>
              <a:off x="2231608" y="2029992"/>
              <a:ext cx="76948" cy="72649"/>
            </a:xfrm>
            <a:custGeom>
              <a:avLst/>
              <a:gdLst/>
              <a:ahLst/>
              <a:cxnLst/>
              <a:rect l="l" t="t" r="r" b="b"/>
              <a:pathLst>
                <a:path w="2935" h="2771" extrusionOk="0">
                  <a:moveTo>
                    <a:pt x="285" y="1"/>
                  </a:moveTo>
                  <a:cubicBezTo>
                    <a:pt x="132" y="1"/>
                    <a:pt x="0" y="197"/>
                    <a:pt x="140" y="342"/>
                  </a:cubicBezTo>
                  <a:lnTo>
                    <a:pt x="2501" y="2707"/>
                  </a:lnTo>
                  <a:cubicBezTo>
                    <a:pt x="2546" y="2752"/>
                    <a:pt x="2595" y="2770"/>
                    <a:pt x="2643" y="2770"/>
                  </a:cubicBezTo>
                  <a:cubicBezTo>
                    <a:pt x="2800" y="2770"/>
                    <a:pt x="2935" y="2566"/>
                    <a:pt x="2787" y="2421"/>
                  </a:cubicBezTo>
                  <a:lnTo>
                    <a:pt x="422" y="60"/>
                  </a:lnTo>
                  <a:cubicBezTo>
                    <a:pt x="379" y="18"/>
                    <a:pt x="331" y="1"/>
                    <a:pt x="2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2" name="Google Shape;15882;p139"/>
            <p:cNvSpPr/>
            <p:nvPr/>
          </p:nvSpPr>
          <p:spPr>
            <a:xfrm>
              <a:off x="2192150" y="2094461"/>
              <a:ext cx="99522" cy="34607"/>
            </a:xfrm>
            <a:custGeom>
              <a:avLst/>
              <a:gdLst/>
              <a:ahLst/>
              <a:cxnLst/>
              <a:rect l="l" t="t" r="r" b="b"/>
              <a:pathLst>
                <a:path w="3796" h="1320" extrusionOk="0">
                  <a:moveTo>
                    <a:pt x="282" y="0"/>
                  </a:moveTo>
                  <a:cubicBezTo>
                    <a:pt x="72" y="0"/>
                    <a:pt x="1" y="327"/>
                    <a:pt x="236" y="397"/>
                  </a:cubicBezTo>
                  <a:lnTo>
                    <a:pt x="3449" y="1309"/>
                  </a:lnTo>
                  <a:cubicBezTo>
                    <a:pt x="3471" y="1316"/>
                    <a:pt x="3493" y="1319"/>
                    <a:pt x="3513" y="1319"/>
                  </a:cubicBezTo>
                  <a:cubicBezTo>
                    <a:pt x="3723" y="1319"/>
                    <a:pt x="3795" y="991"/>
                    <a:pt x="3561" y="925"/>
                  </a:cubicBezTo>
                  <a:lnTo>
                    <a:pt x="345" y="9"/>
                  </a:lnTo>
                  <a:cubicBezTo>
                    <a:pt x="323" y="3"/>
                    <a:pt x="302" y="0"/>
                    <a:pt x="2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3" name="Google Shape;15883;p139"/>
            <p:cNvSpPr/>
            <p:nvPr/>
          </p:nvSpPr>
          <p:spPr>
            <a:xfrm>
              <a:off x="2189266" y="2145192"/>
              <a:ext cx="98945" cy="36311"/>
            </a:xfrm>
            <a:custGeom>
              <a:avLst/>
              <a:gdLst/>
              <a:ahLst/>
              <a:cxnLst/>
              <a:rect l="l" t="t" r="r" b="b"/>
              <a:pathLst>
                <a:path w="3774" h="1385" extrusionOk="0">
                  <a:moveTo>
                    <a:pt x="3492" y="1"/>
                  </a:moveTo>
                  <a:cubicBezTo>
                    <a:pt x="3471" y="1"/>
                    <a:pt x="3448" y="4"/>
                    <a:pt x="3425" y="12"/>
                  </a:cubicBezTo>
                  <a:lnTo>
                    <a:pt x="230" y="990"/>
                  </a:lnTo>
                  <a:cubicBezTo>
                    <a:pt x="0" y="1062"/>
                    <a:pt x="74" y="1384"/>
                    <a:pt x="282" y="1384"/>
                  </a:cubicBezTo>
                  <a:cubicBezTo>
                    <a:pt x="303" y="1384"/>
                    <a:pt x="326" y="1381"/>
                    <a:pt x="350" y="1374"/>
                  </a:cubicBezTo>
                  <a:lnTo>
                    <a:pt x="3544" y="396"/>
                  </a:lnTo>
                  <a:cubicBezTo>
                    <a:pt x="3774" y="323"/>
                    <a:pt x="3697" y="1"/>
                    <a:pt x="34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4" name="Google Shape;15884;p139"/>
            <p:cNvSpPr/>
            <p:nvPr/>
          </p:nvSpPr>
          <p:spPr>
            <a:xfrm>
              <a:off x="2297361" y="1990692"/>
              <a:ext cx="36390" cy="94855"/>
            </a:xfrm>
            <a:custGeom>
              <a:avLst/>
              <a:gdLst/>
              <a:ahLst/>
              <a:cxnLst/>
              <a:rect l="l" t="t" r="r" b="b"/>
              <a:pathLst>
                <a:path w="1388" h="3618" extrusionOk="0">
                  <a:moveTo>
                    <a:pt x="243" y="1"/>
                  </a:moveTo>
                  <a:cubicBezTo>
                    <a:pt x="123" y="1"/>
                    <a:pt x="0" y="103"/>
                    <a:pt x="44" y="258"/>
                  </a:cubicBezTo>
                  <a:lnTo>
                    <a:pt x="960" y="3471"/>
                  </a:lnTo>
                  <a:cubicBezTo>
                    <a:pt x="989" y="3573"/>
                    <a:pt x="1068" y="3618"/>
                    <a:pt x="1147" y="3618"/>
                  </a:cubicBezTo>
                  <a:cubicBezTo>
                    <a:pt x="1266" y="3618"/>
                    <a:pt x="1388" y="3517"/>
                    <a:pt x="1344" y="3362"/>
                  </a:cubicBezTo>
                  <a:lnTo>
                    <a:pt x="428" y="146"/>
                  </a:lnTo>
                  <a:cubicBezTo>
                    <a:pt x="399" y="44"/>
                    <a:pt x="322" y="1"/>
                    <a:pt x="2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5" name="Google Shape;15885;p139"/>
            <p:cNvSpPr/>
            <p:nvPr/>
          </p:nvSpPr>
          <p:spPr>
            <a:xfrm>
              <a:off x="2348354" y="1987808"/>
              <a:ext cx="37858" cy="94304"/>
            </a:xfrm>
            <a:custGeom>
              <a:avLst/>
              <a:gdLst/>
              <a:ahLst/>
              <a:cxnLst/>
              <a:rect l="l" t="t" r="r" b="b"/>
              <a:pathLst>
                <a:path w="1444" h="3597" extrusionOk="0">
                  <a:moveTo>
                    <a:pt x="1198" y="1"/>
                  </a:moveTo>
                  <a:cubicBezTo>
                    <a:pt x="1119" y="1"/>
                    <a:pt x="1042" y="44"/>
                    <a:pt x="1011" y="144"/>
                  </a:cubicBezTo>
                  <a:lnTo>
                    <a:pt x="29" y="3338"/>
                  </a:lnTo>
                  <a:cubicBezTo>
                    <a:pt x="0" y="3443"/>
                    <a:pt x="58" y="3556"/>
                    <a:pt x="167" y="3588"/>
                  </a:cubicBezTo>
                  <a:cubicBezTo>
                    <a:pt x="186" y="3594"/>
                    <a:pt x="205" y="3597"/>
                    <a:pt x="225" y="3597"/>
                  </a:cubicBezTo>
                  <a:cubicBezTo>
                    <a:pt x="310" y="3597"/>
                    <a:pt x="390" y="3540"/>
                    <a:pt x="417" y="3454"/>
                  </a:cubicBezTo>
                  <a:lnTo>
                    <a:pt x="1395" y="260"/>
                  </a:lnTo>
                  <a:cubicBezTo>
                    <a:pt x="1443" y="105"/>
                    <a:pt x="1320" y="1"/>
                    <a:pt x="11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6" name="Google Shape;15886;p139"/>
            <p:cNvSpPr/>
            <p:nvPr/>
          </p:nvSpPr>
          <p:spPr>
            <a:xfrm>
              <a:off x="2286717" y="2126971"/>
              <a:ext cx="45985" cy="118529"/>
            </a:xfrm>
            <a:custGeom>
              <a:avLst/>
              <a:gdLst/>
              <a:ahLst/>
              <a:cxnLst/>
              <a:rect l="l" t="t" r="r" b="b"/>
              <a:pathLst>
                <a:path w="1754" h="4521" extrusionOk="0">
                  <a:moveTo>
                    <a:pt x="1116" y="0"/>
                  </a:moveTo>
                  <a:cubicBezTo>
                    <a:pt x="1059" y="0"/>
                    <a:pt x="1001" y="26"/>
                    <a:pt x="957" y="87"/>
                  </a:cubicBezTo>
                  <a:cubicBezTo>
                    <a:pt x="1" y="1438"/>
                    <a:pt x="153" y="3285"/>
                    <a:pt x="1326" y="4459"/>
                  </a:cubicBezTo>
                  <a:cubicBezTo>
                    <a:pt x="1370" y="4503"/>
                    <a:pt x="1419" y="4521"/>
                    <a:pt x="1466" y="4521"/>
                  </a:cubicBezTo>
                  <a:cubicBezTo>
                    <a:pt x="1621" y="4521"/>
                    <a:pt x="1754" y="4321"/>
                    <a:pt x="1609" y="4176"/>
                  </a:cubicBezTo>
                  <a:cubicBezTo>
                    <a:pt x="573" y="3144"/>
                    <a:pt x="436" y="1511"/>
                    <a:pt x="1283" y="319"/>
                  </a:cubicBezTo>
                  <a:cubicBezTo>
                    <a:pt x="1395" y="163"/>
                    <a:pt x="1259" y="0"/>
                    <a:pt x="11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7" name="Google Shape;15887;p139"/>
            <p:cNvSpPr/>
            <p:nvPr/>
          </p:nvSpPr>
          <p:spPr>
            <a:xfrm>
              <a:off x="2353362" y="2118109"/>
              <a:ext cx="70237" cy="19978"/>
            </a:xfrm>
            <a:custGeom>
              <a:avLst/>
              <a:gdLst/>
              <a:ahLst/>
              <a:cxnLst/>
              <a:rect l="l" t="t" r="r" b="b"/>
              <a:pathLst>
                <a:path w="2679" h="762" extrusionOk="0">
                  <a:moveTo>
                    <a:pt x="1208" y="0"/>
                  </a:moveTo>
                  <a:cubicBezTo>
                    <a:pt x="896" y="0"/>
                    <a:pt x="550" y="70"/>
                    <a:pt x="197" y="266"/>
                  </a:cubicBezTo>
                  <a:cubicBezTo>
                    <a:pt x="0" y="374"/>
                    <a:pt x="108" y="642"/>
                    <a:pt x="289" y="642"/>
                  </a:cubicBezTo>
                  <a:cubicBezTo>
                    <a:pt x="322" y="642"/>
                    <a:pt x="357" y="634"/>
                    <a:pt x="392" y="614"/>
                  </a:cubicBezTo>
                  <a:cubicBezTo>
                    <a:pt x="678" y="456"/>
                    <a:pt x="958" y="400"/>
                    <a:pt x="1211" y="400"/>
                  </a:cubicBezTo>
                  <a:cubicBezTo>
                    <a:pt x="1800" y="400"/>
                    <a:pt x="2244" y="702"/>
                    <a:pt x="2272" y="722"/>
                  </a:cubicBezTo>
                  <a:cubicBezTo>
                    <a:pt x="2312" y="750"/>
                    <a:pt x="2351" y="762"/>
                    <a:pt x="2389" y="762"/>
                  </a:cubicBezTo>
                  <a:cubicBezTo>
                    <a:pt x="2558" y="762"/>
                    <a:pt x="2678" y="520"/>
                    <a:pt x="2500" y="393"/>
                  </a:cubicBezTo>
                  <a:cubicBezTo>
                    <a:pt x="2470" y="373"/>
                    <a:pt x="1930" y="0"/>
                    <a:pt x="12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8" name="Google Shape;15888;p139"/>
            <p:cNvSpPr/>
            <p:nvPr/>
          </p:nvSpPr>
          <p:spPr>
            <a:xfrm>
              <a:off x="2322399" y="2091787"/>
              <a:ext cx="232208" cy="254834"/>
            </a:xfrm>
            <a:custGeom>
              <a:avLst/>
              <a:gdLst/>
              <a:ahLst/>
              <a:cxnLst/>
              <a:rect l="l" t="t" r="r" b="b"/>
              <a:pathLst>
                <a:path w="8857" h="9720" extrusionOk="0">
                  <a:moveTo>
                    <a:pt x="3967" y="3570"/>
                  </a:moveTo>
                  <a:cubicBezTo>
                    <a:pt x="4290" y="3570"/>
                    <a:pt x="4453" y="3961"/>
                    <a:pt x="4225" y="4193"/>
                  </a:cubicBezTo>
                  <a:cubicBezTo>
                    <a:pt x="4154" y="4263"/>
                    <a:pt x="4061" y="4299"/>
                    <a:pt x="3967" y="4299"/>
                  </a:cubicBezTo>
                  <a:cubicBezTo>
                    <a:pt x="3874" y="4299"/>
                    <a:pt x="3781" y="4263"/>
                    <a:pt x="3710" y="4193"/>
                  </a:cubicBezTo>
                  <a:lnTo>
                    <a:pt x="3707" y="4193"/>
                  </a:lnTo>
                  <a:cubicBezTo>
                    <a:pt x="3479" y="3961"/>
                    <a:pt x="3642" y="3570"/>
                    <a:pt x="3967" y="3570"/>
                  </a:cubicBezTo>
                  <a:close/>
                  <a:moveTo>
                    <a:pt x="2917" y="4619"/>
                  </a:moveTo>
                  <a:cubicBezTo>
                    <a:pt x="3010" y="4619"/>
                    <a:pt x="3104" y="4655"/>
                    <a:pt x="3174" y="4725"/>
                  </a:cubicBezTo>
                  <a:cubicBezTo>
                    <a:pt x="3316" y="4866"/>
                    <a:pt x="3316" y="5098"/>
                    <a:pt x="3174" y="5239"/>
                  </a:cubicBezTo>
                  <a:cubicBezTo>
                    <a:pt x="3103" y="5312"/>
                    <a:pt x="3009" y="5349"/>
                    <a:pt x="2915" y="5349"/>
                  </a:cubicBezTo>
                  <a:cubicBezTo>
                    <a:pt x="2823" y="5349"/>
                    <a:pt x="2730" y="5313"/>
                    <a:pt x="2660" y="5243"/>
                  </a:cubicBezTo>
                  <a:cubicBezTo>
                    <a:pt x="2515" y="5098"/>
                    <a:pt x="2515" y="4866"/>
                    <a:pt x="2660" y="4725"/>
                  </a:cubicBezTo>
                  <a:cubicBezTo>
                    <a:pt x="2731" y="4655"/>
                    <a:pt x="2824" y="4619"/>
                    <a:pt x="2917" y="4619"/>
                  </a:cubicBezTo>
                  <a:close/>
                  <a:moveTo>
                    <a:pt x="7245" y="5957"/>
                  </a:moveTo>
                  <a:lnTo>
                    <a:pt x="7868" y="6579"/>
                  </a:lnTo>
                  <a:lnTo>
                    <a:pt x="5688" y="8760"/>
                  </a:lnTo>
                  <a:lnTo>
                    <a:pt x="5554" y="8894"/>
                  </a:lnTo>
                  <a:lnTo>
                    <a:pt x="4931" y="8274"/>
                  </a:lnTo>
                  <a:lnTo>
                    <a:pt x="5011" y="8191"/>
                  </a:lnTo>
                  <a:lnTo>
                    <a:pt x="5014" y="8191"/>
                  </a:lnTo>
                  <a:lnTo>
                    <a:pt x="5018" y="8188"/>
                  </a:lnTo>
                  <a:lnTo>
                    <a:pt x="5565" y="7641"/>
                  </a:lnTo>
                  <a:lnTo>
                    <a:pt x="6615" y="6590"/>
                  </a:lnTo>
                  <a:lnTo>
                    <a:pt x="7158" y="6047"/>
                  </a:lnTo>
                  <a:lnTo>
                    <a:pt x="7162" y="6043"/>
                  </a:lnTo>
                  <a:lnTo>
                    <a:pt x="7165" y="6040"/>
                  </a:lnTo>
                  <a:lnTo>
                    <a:pt x="7245" y="5957"/>
                  </a:lnTo>
                  <a:close/>
                  <a:moveTo>
                    <a:pt x="7875" y="7141"/>
                  </a:moveTo>
                  <a:lnTo>
                    <a:pt x="7915" y="7177"/>
                  </a:lnTo>
                  <a:cubicBezTo>
                    <a:pt x="8400" y="7662"/>
                    <a:pt x="8400" y="8452"/>
                    <a:pt x="7915" y="8937"/>
                  </a:cubicBezTo>
                  <a:lnTo>
                    <a:pt x="7912" y="8937"/>
                  </a:lnTo>
                  <a:cubicBezTo>
                    <a:pt x="7669" y="9180"/>
                    <a:pt x="7351" y="9301"/>
                    <a:pt x="7033" y="9301"/>
                  </a:cubicBezTo>
                  <a:cubicBezTo>
                    <a:pt x="6715" y="9301"/>
                    <a:pt x="6398" y="9180"/>
                    <a:pt x="6155" y="8937"/>
                  </a:cubicBezTo>
                  <a:lnTo>
                    <a:pt x="6115" y="8901"/>
                  </a:lnTo>
                  <a:lnTo>
                    <a:pt x="7875" y="7141"/>
                  </a:lnTo>
                  <a:close/>
                  <a:moveTo>
                    <a:pt x="2365" y="0"/>
                  </a:moveTo>
                  <a:cubicBezTo>
                    <a:pt x="1570" y="0"/>
                    <a:pt x="786" y="279"/>
                    <a:pt x="161" y="810"/>
                  </a:cubicBezTo>
                  <a:cubicBezTo>
                    <a:pt x="1" y="947"/>
                    <a:pt x="130" y="1166"/>
                    <a:pt x="291" y="1166"/>
                  </a:cubicBezTo>
                  <a:cubicBezTo>
                    <a:pt x="334" y="1166"/>
                    <a:pt x="379" y="1151"/>
                    <a:pt x="422" y="1114"/>
                  </a:cubicBezTo>
                  <a:cubicBezTo>
                    <a:pt x="979" y="639"/>
                    <a:pt x="1673" y="403"/>
                    <a:pt x="2367" y="403"/>
                  </a:cubicBezTo>
                  <a:cubicBezTo>
                    <a:pt x="3130" y="403"/>
                    <a:pt x="3892" y="688"/>
                    <a:pt x="4467" y="1252"/>
                  </a:cubicBezTo>
                  <a:cubicBezTo>
                    <a:pt x="4945" y="1716"/>
                    <a:pt x="5253" y="2324"/>
                    <a:pt x="5340" y="2987"/>
                  </a:cubicBezTo>
                  <a:cubicBezTo>
                    <a:pt x="5496" y="4106"/>
                    <a:pt x="5978" y="5113"/>
                    <a:pt x="6738" y="5899"/>
                  </a:cubicBezTo>
                  <a:lnTo>
                    <a:pt x="6474" y="6163"/>
                  </a:lnTo>
                  <a:lnTo>
                    <a:pt x="4627" y="4316"/>
                  </a:lnTo>
                  <a:cubicBezTo>
                    <a:pt x="4919" y="3803"/>
                    <a:pt x="4549" y="3168"/>
                    <a:pt x="3962" y="3168"/>
                  </a:cubicBezTo>
                  <a:cubicBezTo>
                    <a:pt x="3960" y="3168"/>
                    <a:pt x="3958" y="3168"/>
                    <a:pt x="3957" y="3168"/>
                  </a:cubicBezTo>
                  <a:cubicBezTo>
                    <a:pt x="3366" y="3175"/>
                    <a:pt x="3004" y="3816"/>
                    <a:pt x="3305" y="4327"/>
                  </a:cubicBezTo>
                  <a:cubicBezTo>
                    <a:pt x="3179" y="4252"/>
                    <a:pt x="3045" y="4218"/>
                    <a:pt x="2915" y="4218"/>
                  </a:cubicBezTo>
                  <a:cubicBezTo>
                    <a:pt x="2519" y="4218"/>
                    <a:pt x="2155" y="4531"/>
                    <a:pt x="2149" y="4975"/>
                  </a:cubicBezTo>
                  <a:cubicBezTo>
                    <a:pt x="2144" y="5424"/>
                    <a:pt x="2514" y="5750"/>
                    <a:pt x="2918" y="5750"/>
                  </a:cubicBezTo>
                  <a:cubicBezTo>
                    <a:pt x="3042" y="5750"/>
                    <a:pt x="3170" y="5719"/>
                    <a:pt x="3290" y="5652"/>
                  </a:cubicBezTo>
                  <a:cubicBezTo>
                    <a:pt x="3388" y="5750"/>
                    <a:pt x="3489" y="5848"/>
                    <a:pt x="3584" y="5935"/>
                  </a:cubicBezTo>
                  <a:cubicBezTo>
                    <a:pt x="3627" y="5975"/>
                    <a:pt x="3674" y="5992"/>
                    <a:pt x="3719" y="5992"/>
                  </a:cubicBezTo>
                  <a:cubicBezTo>
                    <a:pt x="3876" y="5992"/>
                    <a:pt x="4008" y="5783"/>
                    <a:pt x="3855" y="5641"/>
                  </a:cubicBezTo>
                  <a:cubicBezTo>
                    <a:pt x="3765" y="5558"/>
                    <a:pt x="3670" y="5464"/>
                    <a:pt x="3576" y="5370"/>
                  </a:cubicBezTo>
                  <a:cubicBezTo>
                    <a:pt x="3718" y="5131"/>
                    <a:pt x="3714" y="4830"/>
                    <a:pt x="3573" y="4591"/>
                  </a:cubicBezTo>
                  <a:lnTo>
                    <a:pt x="3573" y="4591"/>
                  </a:lnTo>
                  <a:cubicBezTo>
                    <a:pt x="3694" y="4663"/>
                    <a:pt x="3829" y="4698"/>
                    <a:pt x="3964" y="4698"/>
                  </a:cubicBezTo>
                  <a:cubicBezTo>
                    <a:pt x="4095" y="4698"/>
                    <a:pt x="4226" y="4665"/>
                    <a:pt x="4344" y="4598"/>
                  </a:cubicBezTo>
                  <a:lnTo>
                    <a:pt x="6191" y="6445"/>
                  </a:lnTo>
                  <a:lnTo>
                    <a:pt x="5420" y="7213"/>
                  </a:lnTo>
                  <a:cubicBezTo>
                    <a:pt x="5105" y="6902"/>
                    <a:pt x="4797" y="6590"/>
                    <a:pt x="4500" y="6286"/>
                  </a:cubicBezTo>
                  <a:cubicBezTo>
                    <a:pt x="4456" y="6241"/>
                    <a:pt x="4406" y="6222"/>
                    <a:pt x="4358" y="6222"/>
                  </a:cubicBezTo>
                  <a:cubicBezTo>
                    <a:pt x="4205" y="6222"/>
                    <a:pt x="4070" y="6419"/>
                    <a:pt x="4214" y="6565"/>
                  </a:cubicBezTo>
                  <a:cubicBezTo>
                    <a:pt x="4511" y="6869"/>
                    <a:pt x="4822" y="7184"/>
                    <a:pt x="5137" y="7499"/>
                  </a:cubicBezTo>
                  <a:lnTo>
                    <a:pt x="4869" y="7764"/>
                  </a:lnTo>
                  <a:cubicBezTo>
                    <a:pt x="4080" y="7007"/>
                    <a:pt x="3069" y="6518"/>
                    <a:pt x="1983" y="6369"/>
                  </a:cubicBezTo>
                  <a:cubicBezTo>
                    <a:pt x="1577" y="6319"/>
                    <a:pt x="1182" y="6185"/>
                    <a:pt x="831" y="5971"/>
                  </a:cubicBezTo>
                  <a:cubicBezTo>
                    <a:pt x="795" y="5950"/>
                    <a:pt x="759" y="5940"/>
                    <a:pt x="725" y="5940"/>
                  </a:cubicBezTo>
                  <a:cubicBezTo>
                    <a:pt x="548" y="5940"/>
                    <a:pt x="433" y="6199"/>
                    <a:pt x="628" y="6315"/>
                  </a:cubicBezTo>
                  <a:cubicBezTo>
                    <a:pt x="1027" y="6554"/>
                    <a:pt x="1468" y="6710"/>
                    <a:pt x="1932" y="6768"/>
                  </a:cubicBezTo>
                  <a:cubicBezTo>
                    <a:pt x="2928" y="6905"/>
                    <a:pt x="3859" y="7351"/>
                    <a:pt x="4587" y="8050"/>
                  </a:cubicBezTo>
                  <a:lnTo>
                    <a:pt x="4503" y="8133"/>
                  </a:lnTo>
                  <a:cubicBezTo>
                    <a:pt x="4427" y="8209"/>
                    <a:pt x="4427" y="8336"/>
                    <a:pt x="4503" y="8416"/>
                  </a:cubicBezTo>
                  <a:lnTo>
                    <a:pt x="5409" y="9321"/>
                  </a:lnTo>
                  <a:cubicBezTo>
                    <a:pt x="5449" y="9359"/>
                    <a:pt x="5500" y="9378"/>
                    <a:pt x="5552" y="9378"/>
                  </a:cubicBezTo>
                  <a:cubicBezTo>
                    <a:pt x="5603" y="9378"/>
                    <a:pt x="5653" y="9359"/>
                    <a:pt x="5691" y="9321"/>
                  </a:cubicBezTo>
                  <a:lnTo>
                    <a:pt x="5829" y="9184"/>
                  </a:lnTo>
                  <a:lnTo>
                    <a:pt x="5869" y="9223"/>
                  </a:lnTo>
                  <a:cubicBezTo>
                    <a:pt x="6190" y="9554"/>
                    <a:pt x="6617" y="9720"/>
                    <a:pt x="7045" y="9720"/>
                  </a:cubicBezTo>
                  <a:cubicBezTo>
                    <a:pt x="7466" y="9720"/>
                    <a:pt x="7887" y="9559"/>
                    <a:pt x="8208" y="9238"/>
                  </a:cubicBezTo>
                  <a:cubicBezTo>
                    <a:pt x="8857" y="8590"/>
                    <a:pt x="8850" y="7536"/>
                    <a:pt x="8194" y="6898"/>
                  </a:cubicBezTo>
                  <a:lnTo>
                    <a:pt x="8198" y="6895"/>
                  </a:lnTo>
                  <a:lnTo>
                    <a:pt x="8158" y="6858"/>
                  </a:lnTo>
                  <a:lnTo>
                    <a:pt x="8295" y="6721"/>
                  </a:lnTo>
                  <a:cubicBezTo>
                    <a:pt x="8371" y="6645"/>
                    <a:pt x="8371" y="6518"/>
                    <a:pt x="8295" y="6438"/>
                  </a:cubicBezTo>
                  <a:lnTo>
                    <a:pt x="7390" y="5533"/>
                  </a:lnTo>
                  <a:cubicBezTo>
                    <a:pt x="7350" y="5493"/>
                    <a:pt x="7299" y="5473"/>
                    <a:pt x="7247" y="5473"/>
                  </a:cubicBezTo>
                  <a:cubicBezTo>
                    <a:pt x="7196" y="5473"/>
                    <a:pt x="7146" y="5493"/>
                    <a:pt x="7107" y="5533"/>
                  </a:cubicBezTo>
                  <a:lnTo>
                    <a:pt x="7021" y="5616"/>
                  </a:lnTo>
                  <a:cubicBezTo>
                    <a:pt x="6318" y="4881"/>
                    <a:pt x="5869" y="3939"/>
                    <a:pt x="5738" y="2932"/>
                  </a:cubicBezTo>
                  <a:cubicBezTo>
                    <a:pt x="5565" y="1701"/>
                    <a:pt x="4739" y="665"/>
                    <a:pt x="3576" y="223"/>
                  </a:cubicBezTo>
                  <a:cubicBezTo>
                    <a:pt x="3183" y="74"/>
                    <a:pt x="2773" y="0"/>
                    <a:pt x="23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89" name="Google Shape;15889;p139"/>
          <p:cNvGrpSpPr/>
          <p:nvPr/>
        </p:nvGrpSpPr>
        <p:grpSpPr>
          <a:xfrm>
            <a:off x="863290" y="2701556"/>
            <a:ext cx="273029" cy="358393"/>
            <a:chOff x="863290" y="2900806"/>
            <a:chExt cx="273029" cy="358393"/>
          </a:xfrm>
        </p:grpSpPr>
        <p:sp>
          <p:nvSpPr>
            <p:cNvPr id="15890" name="Google Shape;15890;p139"/>
            <p:cNvSpPr/>
            <p:nvPr/>
          </p:nvSpPr>
          <p:spPr>
            <a:xfrm>
              <a:off x="940579" y="2905997"/>
              <a:ext cx="106469" cy="116406"/>
            </a:xfrm>
            <a:custGeom>
              <a:avLst/>
              <a:gdLst/>
              <a:ahLst/>
              <a:cxnLst/>
              <a:rect l="l" t="t" r="r" b="b"/>
              <a:pathLst>
                <a:path w="4061" h="4440" extrusionOk="0">
                  <a:moveTo>
                    <a:pt x="2248" y="1"/>
                  </a:moveTo>
                  <a:cubicBezTo>
                    <a:pt x="1890" y="1"/>
                    <a:pt x="1522" y="110"/>
                    <a:pt x="1192" y="350"/>
                  </a:cubicBezTo>
                  <a:cubicBezTo>
                    <a:pt x="1" y="1220"/>
                    <a:pt x="301" y="3077"/>
                    <a:pt x="1707" y="3527"/>
                  </a:cubicBezTo>
                  <a:lnTo>
                    <a:pt x="2261" y="4439"/>
                  </a:lnTo>
                  <a:lnTo>
                    <a:pt x="2811" y="3527"/>
                  </a:lnTo>
                  <a:cubicBezTo>
                    <a:pt x="3557" y="3288"/>
                    <a:pt x="4061" y="2592"/>
                    <a:pt x="4061" y="1810"/>
                  </a:cubicBezTo>
                  <a:cubicBezTo>
                    <a:pt x="4061" y="742"/>
                    <a:pt x="3184" y="1"/>
                    <a:pt x="2248" y="1"/>
                  </a:cubicBezTo>
                  <a:close/>
                </a:path>
              </a:pathLst>
            </a:custGeom>
            <a:solidFill>
              <a:srgbClr val="D2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1" name="Google Shape;15891;p139"/>
            <p:cNvSpPr/>
            <p:nvPr/>
          </p:nvSpPr>
          <p:spPr>
            <a:xfrm>
              <a:off x="980273" y="2933971"/>
              <a:ext cx="38959" cy="38959"/>
            </a:xfrm>
            <a:custGeom>
              <a:avLst/>
              <a:gdLst/>
              <a:ahLst/>
              <a:cxnLst/>
              <a:rect l="l" t="t" r="r" b="b"/>
              <a:pathLst>
                <a:path w="1486" h="1486" extrusionOk="0">
                  <a:moveTo>
                    <a:pt x="743" y="0"/>
                  </a:moveTo>
                  <a:cubicBezTo>
                    <a:pt x="334" y="0"/>
                    <a:pt x="1" y="334"/>
                    <a:pt x="1" y="743"/>
                  </a:cubicBezTo>
                  <a:cubicBezTo>
                    <a:pt x="1" y="1152"/>
                    <a:pt x="334" y="1485"/>
                    <a:pt x="743" y="1485"/>
                  </a:cubicBezTo>
                  <a:cubicBezTo>
                    <a:pt x="1152" y="1485"/>
                    <a:pt x="1486" y="1152"/>
                    <a:pt x="1486" y="743"/>
                  </a:cubicBezTo>
                  <a:cubicBezTo>
                    <a:pt x="1486" y="334"/>
                    <a:pt x="1152" y="0"/>
                    <a:pt x="743" y="0"/>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2" name="Google Shape;15892;p139"/>
            <p:cNvSpPr/>
            <p:nvPr/>
          </p:nvSpPr>
          <p:spPr>
            <a:xfrm>
              <a:off x="982658" y="3012781"/>
              <a:ext cx="148234" cy="241201"/>
            </a:xfrm>
            <a:custGeom>
              <a:avLst/>
              <a:gdLst/>
              <a:ahLst/>
              <a:cxnLst/>
              <a:rect l="l" t="t" r="r" b="b"/>
              <a:pathLst>
                <a:path w="5654" h="9200" extrusionOk="0">
                  <a:moveTo>
                    <a:pt x="2289" y="0"/>
                  </a:moveTo>
                  <a:cubicBezTo>
                    <a:pt x="1529" y="0"/>
                    <a:pt x="913" y="616"/>
                    <a:pt x="913" y="1377"/>
                  </a:cubicBezTo>
                  <a:lnTo>
                    <a:pt x="913" y="5723"/>
                  </a:lnTo>
                  <a:cubicBezTo>
                    <a:pt x="29" y="6509"/>
                    <a:pt x="0" y="7881"/>
                    <a:pt x="851" y="8703"/>
                  </a:cubicBezTo>
                  <a:cubicBezTo>
                    <a:pt x="888" y="8740"/>
                    <a:pt x="927" y="8776"/>
                    <a:pt x="967" y="8805"/>
                  </a:cubicBezTo>
                  <a:cubicBezTo>
                    <a:pt x="1282" y="9058"/>
                    <a:pt x="1673" y="9200"/>
                    <a:pt x="2079" y="9200"/>
                  </a:cubicBezTo>
                  <a:cubicBezTo>
                    <a:pt x="3024" y="9200"/>
                    <a:pt x="3803" y="8454"/>
                    <a:pt x="3915" y="7487"/>
                  </a:cubicBezTo>
                  <a:cubicBezTo>
                    <a:pt x="4886" y="7403"/>
                    <a:pt x="5654" y="6545"/>
                    <a:pt x="5654" y="5495"/>
                  </a:cubicBezTo>
                  <a:cubicBezTo>
                    <a:pt x="5654" y="4730"/>
                    <a:pt x="5248" y="4068"/>
                    <a:pt x="4654" y="3734"/>
                  </a:cubicBezTo>
                  <a:cubicBezTo>
                    <a:pt x="4799" y="3503"/>
                    <a:pt x="4879" y="3238"/>
                    <a:pt x="4875" y="2967"/>
                  </a:cubicBezTo>
                  <a:cubicBezTo>
                    <a:pt x="4875" y="2304"/>
                    <a:pt x="4430" y="1750"/>
                    <a:pt x="3836" y="1623"/>
                  </a:cubicBezTo>
                  <a:cubicBezTo>
                    <a:pt x="3850" y="1540"/>
                    <a:pt x="3857" y="1456"/>
                    <a:pt x="3857" y="1369"/>
                  </a:cubicBezTo>
                  <a:cubicBezTo>
                    <a:pt x="3857" y="721"/>
                    <a:pt x="3434" y="182"/>
                    <a:pt x="2865" y="37"/>
                  </a:cubicBezTo>
                  <a:cubicBezTo>
                    <a:pt x="2796" y="19"/>
                    <a:pt x="2731" y="8"/>
                    <a:pt x="2662" y="4"/>
                  </a:cubicBezTo>
                  <a:lnTo>
                    <a:pt x="2662" y="0"/>
                  </a:ln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3" name="Google Shape;15893;p139"/>
            <p:cNvSpPr/>
            <p:nvPr/>
          </p:nvSpPr>
          <p:spPr>
            <a:xfrm>
              <a:off x="982658" y="3160045"/>
              <a:ext cx="40952" cy="83581"/>
            </a:xfrm>
            <a:custGeom>
              <a:avLst/>
              <a:gdLst/>
              <a:ahLst/>
              <a:cxnLst/>
              <a:rect l="l" t="t" r="r" b="b"/>
              <a:pathLst>
                <a:path w="1562" h="3188" extrusionOk="0">
                  <a:moveTo>
                    <a:pt x="913" y="1"/>
                  </a:moveTo>
                  <a:lnTo>
                    <a:pt x="913" y="106"/>
                  </a:lnTo>
                  <a:cubicBezTo>
                    <a:pt x="29" y="892"/>
                    <a:pt x="0" y="2264"/>
                    <a:pt x="851" y="3086"/>
                  </a:cubicBezTo>
                  <a:cubicBezTo>
                    <a:pt x="891" y="3123"/>
                    <a:pt x="927" y="3155"/>
                    <a:pt x="967" y="3188"/>
                  </a:cubicBezTo>
                  <a:cubicBezTo>
                    <a:pt x="1351" y="2757"/>
                    <a:pt x="1558" y="2199"/>
                    <a:pt x="1558" y="1623"/>
                  </a:cubicBezTo>
                  <a:cubicBezTo>
                    <a:pt x="1561" y="1018"/>
                    <a:pt x="1329" y="435"/>
                    <a:pt x="913"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4" name="Google Shape;15894;p139"/>
            <p:cNvSpPr/>
            <p:nvPr/>
          </p:nvSpPr>
          <p:spPr>
            <a:xfrm>
              <a:off x="868717" y="3012676"/>
              <a:ext cx="148155" cy="241306"/>
            </a:xfrm>
            <a:custGeom>
              <a:avLst/>
              <a:gdLst/>
              <a:ahLst/>
              <a:cxnLst/>
              <a:rect l="l" t="t" r="r" b="b"/>
              <a:pathLst>
                <a:path w="5651" h="9204" extrusionOk="0">
                  <a:moveTo>
                    <a:pt x="2988" y="1"/>
                  </a:moveTo>
                  <a:lnTo>
                    <a:pt x="2988" y="8"/>
                  </a:lnTo>
                  <a:cubicBezTo>
                    <a:pt x="2919" y="12"/>
                    <a:pt x="2850" y="23"/>
                    <a:pt x="2785" y="41"/>
                  </a:cubicBezTo>
                  <a:cubicBezTo>
                    <a:pt x="2217" y="182"/>
                    <a:pt x="1793" y="725"/>
                    <a:pt x="1793" y="1373"/>
                  </a:cubicBezTo>
                  <a:cubicBezTo>
                    <a:pt x="1793" y="1457"/>
                    <a:pt x="1800" y="1544"/>
                    <a:pt x="1815" y="1627"/>
                  </a:cubicBezTo>
                  <a:cubicBezTo>
                    <a:pt x="1221" y="1750"/>
                    <a:pt x="775" y="2304"/>
                    <a:pt x="775" y="2971"/>
                  </a:cubicBezTo>
                  <a:cubicBezTo>
                    <a:pt x="772" y="3242"/>
                    <a:pt x="848" y="3507"/>
                    <a:pt x="996" y="3738"/>
                  </a:cubicBezTo>
                  <a:cubicBezTo>
                    <a:pt x="402" y="4072"/>
                    <a:pt x="0" y="4734"/>
                    <a:pt x="0" y="5499"/>
                  </a:cubicBezTo>
                  <a:cubicBezTo>
                    <a:pt x="0" y="6549"/>
                    <a:pt x="764" y="7407"/>
                    <a:pt x="1735" y="7491"/>
                  </a:cubicBezTo>
                  <a:cubicBezTo>
                    <a:pt x="1847" y="8458"/>
                    <a:pt x="2626" y="9204"/>
                    <a:pt x="3571" y="9204"/>
                  </a:cubicBezTo>
                  <a:cubicBezTo>
                    <a:pt x="4028" y="9200"/>
                    <a:pt x="4469" y="9023"/>
                    <a:pt x="4799" y="8707"/>
                  </a:cubicBezTo>
                  <a:cubicBezTo>
                    <a:pt x="5650" y="7885"/>
                    <a:pt x="5621" y="6513"/>
                    <a:pt x="4737" y="5727"/>
                  </a:cubicBezTo>
                  <a:lnTo>
                    <a:pt x="4737" y="1381"/>
                  </a:lnTo>
                  <a:cubicBezTo>
                    <a:pt x="4737" y="620"/>
                    <a:pt x="4122" y="1"/>
                    <a:pt x="3361"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5" name="Google Shape;15895;p139"/>
            <p:cNvSpPr/>
            <p:nvPr/>
          </p:nvSpPr>
          <p:spPr>
            <a:xfrm>
              <a:off x="934890" y="2900806"/>
              <a:ext cx="117585" cy="126840"/>
            </a:xfrm>
            <a:custGeom>
              <a:avLst/>
              <a:gdLst/>
              <a:ahLst/>
              <a:cxnLst/>
              <a:rect l="l" t="t" r="r" b="b"/>
              <a:pathLst>
                <a:path w="4485" h="4838" extrusionOk="0">
                  <a:moveTo>
                    <a:pt x="2466" y="1"/>
                  </a:moveTo>
                  <a:cubicBezTo>
                    <a:pt x="2070" y="1"/>
                    <a:pt x="1665" y="120"/>
                    <a:pt x="1301" y="382"/>
                  </a:cubicBezTo>
                  <a:cubicBezTo>
                    <a:pt x="0" y="1323"/>
                    <a:pt x="279" y="3341"/>
                    <a:pt x="1790" y="3891"/>
                  </a:cubicBezTo>
                  <a:lnTo>
                    <a:pt x="2304" y="4742"/>
                  </a:lnTo>
                  <a:cubicBezTo>
                    <a:pt x="2342" y="4806"/>
                    <a:pt x="2408" y="4837"/>
                    <a:pt x="2474" y="4837"/>
                  </a:cubicBezTo>
                  <a:cubicBezTo>
                    <a:pt x="2540" y="4837"/>
                    <a:pt x="2606" y="4806"/>
                    <a:pt x="2644" y="4742"/>
                  </a:cubicBezTo>
                  <a:lnTo>
                    <a:pt x="3162" y="3891"/>
                  </a:lnTo>
                  <a:cubicBezTo>
                    <a:pt x="3669" y="3703"/>
                    <a:pt x="4082" y="3319"/>
                    <a:pt x="4303" y="2823"/>
                  </a:cubicBezTo>
                  <a:cubicBezTo>
                    <a:pt x="4374" y="2664"/>
                    <a:pt x="4244" y="2540"/>
                    <a:pt x="4116" y="2540"/>
                  </a:cubicBezTo>
                  <a:cubicBezTo>
                    <a:pt x="4047" y="2540"/>
                    <a:pt x="3979" y="2575"/>
                    <a:pt x="3941" y="2660"/>
                  </a:cubicBezTo>
                  <a:cubicBezTo>
                    <a:pt x="3753" y="3076"/>
                    <a:pt x="3398" y="3395"/>
                    <a:pt x="2967" y="3536"/>
                  </a:cubicBezTo>
                  <a:cubicBezTo>
                    <a:pt x="2920" y="3551"/>
                    <a:pt x="2880" y="3580"/>
                    <a:pt x="2854" y="3623"/>
                  </a:cubicBezTo>
                  <a:lnTo>
                    <a:pt x="2478" y="4250"/>
                  </a:lnTo>
                  <a:lnTo>
                    <a:pt x="2094" y="3620"/>
                  </a:lnTo>
                  <a:cubicBezTo>
                    <a:pt x="2068" y="3580"/>
                    <a:pt x="2032" y="3547"/>
                    <a:pt x="1985" y="3533"/>
                  </a:cubicBezTo>
                  <a:cubicBezTo>
                    <a:pt x="747" y="3138"/>
                    <a:pt x="471" y="1508"/>
                    <a:pt x="1511" y="726"/>
                  </a:cubicBezTo>
                  <a:cubicBezTo>
                    <a:pt x="1808" y="502"/>
                    <a:pt x="2142" y="401"/>
                    <a:pt x="2468" y="401"/>
                  </a:cubicBezTo>
                  <a:cubicBezTo>
                    <a:pt x="3283" y="401"/>
                    <a:pt x="4050" y="1032"/>
                    <a:pt x="4079" y="1961"/>
                  </a:cubicBezTo>
                  <a:cubicBezTo>
                    <a:pt x="4082" y="2090"/>
                    <a:pt x="4180" y="2153"/>
                    <a:pt x="4278" y="2153"/>
                  </a:cubicBezTo>
                  <a:cubicBezTo>
                    <a:pt x="4381" y="2153"/>
                    <a:pt x="4484" y="2084"/>
                    <a:pt x="4481" y="1946"/>
                  </a:cubicBezTo>
                  <a:cubicBezTo>
                    <a:pt x="4444" y="790"/>
                    <a:pt x="3486" y="1"/>
                    <a:pt x="24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6" name="Google Shape;15896;p139"/>
            <p:cNvSpPr/>
            <p:nvPr/>
          </p:nvSpPr>
          <p:spPr>
            <a:xfrm>
              <a:off x="965171" y="2920627"/>
              <a:ext cx="69162" cy="65570"/>
            </a:xfrm>
            <a:custGeom>
              <a:avLst/>
              <a:gdLst/>
              <a:ahLst/>
              <a:cxnLst/>
              <a:rect l="l" t="t" r="r" b="b"/>
              <a:pathLst>
                <a:path w="2638" h="2501" extrusionOk="0">
                  <a:moveTo>
                    <a:pt x="1319" y="705"/>
                  </a:moveTo>
                  <a:cubicBezTo>
                    <a:pt x="1620" y="705"/>
                    <a:pt x="1862" y="951"/>
                    <a:pt x="1862" y="1248"/>
                  </a:cubicBezTo>
                  <a:cubicBezTo>
                    <a:pt x="1862" y="1549"/>
                    <a:pt x="1620" y="1792"/>
                    <a:pt x="1319" y="1792"/>
                  </a:cubicBezTo>
                  <a:lnTo>
                    <a:pt x="1319" y="1795"/>
                  </a:lnTo>
                  <a:cubicBezTo>
                    <a:pt x="1019" y="1795"/>
                    <a:pt x="776" y="1549"/>
                    <a:pt x="776" y="1252"/>
                  </a:cubicBezTo>
                  <a:lnTo>
                    <a:pt x="776" y="1248"/>
                  </a:lnTo>
                  <a:cubicBezTo>
                    <a:pt x="776" y="948"/>
                    <a:pt x="1019" y="705"/>
                    <a:pt x="1319" y="705"/>
                  </a:cubicBezTo>
                  <a:close/>
                  <a:moveTo>
                    <a:pt x="1319" y="1"/>
                  </a:moveTo>
                  <a:cubicBezTo>
                    <a:pt x="1220" y="1"/>
                    <a:pt x="1120" y="68"/>
                    <a:pt x="1120" y="202"/>
                  </a:cubicBezTo>
                  <a:lnTo>
                    <a:pt x="1120" y="332"/>
                  </a:lnTo>
                  <a:cubicBezTo>
                    <a:pt x="1008" y="354"/>
                    <a:pt x="903" y="397"/>
                    <a:pt x="808" y="459"/>
                  </a:cubicBezTo>
                  <a:lnTo>
                    <a:pt x="718" y="368"/>
                  </a:lnTo>
                  <a:cubicBezTo>
                    <a:pt x="675" y="327"/>
                    <a:pt x="627" y="309"/>
                    <a:pt x="581" y="309"/>
                  </a:cubicBezTo>
                  <a:cubicBezTo>
                    <a:pt x="427" y="309"/>
                    <a:pt x="296" y="506"/>
                    <a:pt x="435" y="651"/>
                  </a:cubicBezTo>
                  <a:lnTo>
                    <a:pt x="526" y="741"/>
                  </a:lnTo>
                  <a:cubicBezTo>
                    <a:pt x="464" y="835"/>
                    <a:pt x="421" y="940"/>
                    <a:pt x="399" y="1053"/>
                  </a:cubicBezTo>
                  <a:lnTo>
                    <a:pt x="269" y="1053"/>
                  </a:lnTo>
                  <a:cubicBezTo>
                    <a:pt x="1" y="1053"/>
                    <a:pt x="1" y="1451"/>
                    <a:pt x="269" y="1451"/>
                  </a:cubicBezTo>
                  <a:lnTo>
                    <a:pt x="399" y="1451"/>
                  </a:lnTo>
                  <a:cubicBezTo>
                    <a:pt x="421" y="1560"/>
                    <a:pt x="464" y="1665"/>
                    <a:pt x="526" y="1763"/>
                  </a:cubicBezTo>
                  <a:lnTo>
                    <a:pt x="435" y="1853"/>
                  </a:lnTo>
                  <a:cubicBezTo>
                    <a:pt x="296" y="1998"/>
                    <a:pt x="427" y="2195"/>
                    <a:pt x="581" y="2195"/>
                  </a:cubicBezTo>
                  <a:cubicBezTo>
                    <a:pt x="627" y="2195"/>
                    <a:pt x="675" y="2177"/>
                    <a:pt x="718" y="2136"/>
                  </a:cubicBezTo>
                  <a:lnTo>
                    <a:pt x="808" y="2045"/>
                  </a:lnTo>
                  <a:cubicBezTo>
                    <a:pt x="903" y="2103"/>
                    <a:pt x="1008" y="2150"/>
                    <a:pt x="1120" y="2172"/>
                  </a:cubicBezTo>
                  <a:lnTo>
                    <a:pt x="1120" y="2302"/>
                  </a:lnTo>
                  <a:cubicBezTo>
                    <a:pt x="1120" y="2434"/>
                    <a:pt x="1220" y="2500"/>
                    <a:pt x="1319" y="2500"/>
                  </a:cubicBezTo>
                  <a:cubicBezTo>
                    <a:pt x="1419" y="2500"/>
                    <a:pt x="1518" y="2434"/>
                    <a:pt x="1518" y="2302"/>
                  </a:cubicBezTo>
                  <a:lnTo>
                    <a:pt x="1518" y="2172"/>
                  </a:lnTo>
                  <a:cubicBezTo>
                    <a:pt x="1631" y="2150"/>
                    <a:pt x="1736" y="2103"/>
                    <a:pt x="1830" y="2045"/>
                  </a:cubicBezTo>
                  <a:lnTo>
                    <a:pt x="1920" y="2136"/>
                  </a:lnTo>
                  <a:cubicBezTo>
                    <a:pt x="1964" y="2177"/>
                    <a:pt x="2012" y="2195"/>
                    <a:pt x="2057" y="2195"/>
                  </a:cubicBezTo>
                  <a:cubicBezTo>
                    <a:pt x="2211" y="2195"/>
                    <a:pt x="2342" y="1998"/>
                    <a:pt x="2203" y="1853"/>
                  </a:cubicBezTo>
                  <a:lnTo>
                    <a:pt x="2112" y="1763"/>
                  </a:lnTo>
                  <a:cubicBezTo>
                    <a:pt x="2174" y="1665"/>
                    <a:pt x="2217" y="1560"/>
                    <a:pt x="2239" y="1451"/>
                  </a:cubicBezTo>
                  <a:lnTo>
                    <a:pt x="2369" y="1451"/>
                  </a:lnTo>
                  <a:cubicBezTo>
                    <a:pt x="2636" y="1451"/>
                    <a:pt x="2637" y="1053"/>
                    <a:pt x="2373" y="1053"/>
                  </a:cubicBezTo>
                  <a:cubicBezTo>
                    <a:pt x="2372" y="1053"/>
                    <a:pt x="2371" y="1053"/>
                    <a:pt x="2369" y="1053"/>
                  </a:cubicBezTo>
                  <a:lnTo>
                    <a:pt x="2239" y="1053"/>
                  </a:lnTo>
                  <a:cubicBezTo>
                    <a:pt x="2217" y="940"/>
                    <a:pt x="2174" y="835"/>
                    <a:pt x="2112" y="741"/>
                  </a:cubicBezTo>
                  <a:lnTo>
                    <a:pt x="2203" y="651"/>
                  </a:lnTo>
                  <a:cubicBezTo>
                    <a:pt x="2352" y="507"/>
                    <a:pt x="2218" y="303"/>
                    <a:pt x="2062" y="303"/>
                  </a:cubicBezTo>
                  <a:cubicBezTo>
                    <a:pt x="2014" y="303"/>
                    <a:pt x="1965" y="322"/>
                    <a:pt x="1920" y="368"/>
                  </a:cubicBezTo>
                  <a:lnTo>
                    <a:pt x="1830" y="459"/>
                  </a:lnTo>
                  <a:cubicBezTo>
                    <a:pt x="1736" y="397"/>
                    <a:pt x="1631" y="354"/>
                    <a:pt x="1518" y="332"/>
                  </a:cubicBezTo>
                  <a:lnTo>
                    <a:pt x="1518" y="202"/>
                  </a:lnTo>
                  <a:cubicBezTo>
                    <a:pt x="1518" y="68"/>
                    <a:pt x="1419" y="1"/>
                    <a:pt x="13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7" name="Google Shape;15897;p139"/>
            <p:cNvSpPr/>
            <p:nvPr/>
          </p:nvSpPr>
          <p:spPr>
            <a:xfrm>
              <a:off x="863290" y="3007459"/>
              <a:ext cx="273029" cy="251740"/>
            </a:xfrm>
            <a:custGeom>
              <a:avLst/>
              <a:gdLst/>
              <a:ahLst/>
              <a:cxnLst/>
              <a:rect l="l" t="t" r="r" b="b"/>
              <a:pathLst>
                <a:path w="10414" h="9602" extrusionOk="0">
                  <a:moveTo>
                    <a:pt x="3195" y="1"/>
                  </a:moveTo>
                  <a:cubicBezTo>
                    <a:pt x="3173" y="1"/>
                    <a:pt x="3155" y="4"/>
                    <a:pt x="3134" y="11"/>
                  </a:cubicBezTo>
                  <a:cubicBezTo>
                    <a:pt x="3072" y="19"/>
                    <a:pt x="3010" y="30"/>
                    <a:pt x="2949" y="44"/>
                  </a:cubicBezTo>
                  <a:lnTo>
                    <a:pt x="2942" y="44"/>
                  </a:lnTo>
                  <a:cubicBezTo>
                    <a:pt x="2268" y="214"/>
                    <a:pt x="1797" y="841"/>
                    <a:pt x="1797" y="1572"/>
                  </a:cubicBezTo>
                  <a:cubicBezTo>
                    <a:pt x="1797" y="1609"/>
                    <a:pt x="1801" y="1641"/>
                    <a:pt x="1801" y="1677"/>
                  </a:cubicBezTo>
                  <a:cubicBezTo>
                    <a:pt x="1200" y="1891"/>
                    <a:pt x="779" y="2489"/>
                    <a:pt x="779" y="3170"/>
                  </a:cubicBezTo>
                  <a:cubicBezTo>
                    <a:pt x="779" y="3409"/>
                    <a:pt x="834" y="3648"/>
                    <a:pt x="935" y="3865"/>
                  </a:cubicBezTo>
                  <a:cubicBezTo>
                    <a:pt x="345" y="4289"/>
                    <a:pt x="1" y="4970"/>
                    <a:pt x="4" y="5698"/>
                  </a:cubicBezTo>
                  <a:cubicBezTo>
                    <a:pt x="4" y="6154"/>
                    <a:pt x="138" y="6603"/>
                    <a:pt x="399" y="6983"/>
                  </a:cubicBezTo>
                  <a:cubicBezTo>
                    <a:pt x="436" y="7041"/>
                    <a:pt x="501" y="7072"/>
                    <a:pt x="569" y="7072"/>
                  </a:cubicBezTo>
                  <a:cubicBezTo>
                    <a:pt x="599" y="7072"/>
                    <a:pt x="630" y="7066"/>
                    <a:pt x="660" y="7052"/>
                  </a:cubicBezTo>
                  <a:cubicBezTo>
                    <a:pt x="765" y="6994"/>
                    <a:pt x="797" y="6857"/>
                    <a:pt x="732" y="6759"/>
                  </a:cubicBezTo>
                  <a:cubicBezTo>
                    <a:pt x="519" y="6447"/>
                    <a:pt x="403" y="6078"/>
                    <a:pt x="406" y="5698"/>
                  </a:cubicBezTo>
                  <a:cubicBezTo>
                    <a:pt x="406" y="5031"/>
                    <a:pt x="747" y="4423"/>
                    <a:pt x="1301" y="4111"/>
                  </a:cubicBezTo>
                  <a:cubicBezTo>
                    <a:pt x="1308" y="4108"/>
                    <a:pt x="1315" y="4100"/>
                    <a:pt x="1319" y="4097"/>
                  </a:cubicBezTo>
                  <a:cubicBezTo>
                    <a:pt x="1326" y="4093"/>
                    <a:pt x="1689" y="3837"/>
                    <a:pt x="2390" y="3837"/>
                  </a:cubicBezTo>
                  <a:cubicBezTo>
                    <a:pt x="2434" y="3837"/>
                    <a:pt x="2479" y="3838"/>
                    <a:pt x="2525" y="3840"/>
                  </a:cubicBezTo>
                  <a:cubicBezTo>
                    <a:pt x="2529" y="3840"/>
                    <a:pt x="2532" y="3840"/>
                    <a:pt x="2535" y="3840"/>
                  </a:cubicBezTo>
                  <a:cubicBezTo>
                    <a:pt x="2790" y="3840"/>
                    <a:pt x="2804" y="3448"/>
                    <a:pt x="2540" y="3438"/>
                  </a:cubicBezTo>
                  <a:cubicBezTo>
                    <a:pt x="2491" y="3436"/>
                    <a:pt x="2444" y="3435"/>
                    <a:pt x="2398" y="3435"/>
                  </a:cubicBezTo>
                  <a:cubicBezTo>
                    <a:pt x="1868" y="3435"/>
                    <a:pt x="1493" y="3562"/>
                    <a:pt x="1283" y="3666"/>
                  </a:cubicBezTo>
                  <a:cubicBezTo>
                    <a:pt x="1214" y="3510"/>
                    <a:pt x="1181" y="3340"/>
                    <a:pt x="1181" y="3173"/>
                  </a:cubicBezTo>
                  <a:cubicBezTo>
                    <a:pt x="1181" y="2619"/>
                    <a:pt x="1544" y="2141"/>
                    <a:pt x="2051" y="2029"/>
                  </a:cubicBezTo>
                  <a:cubicBezTo>
                    <a:pt x="2101" y="2029"/>
                    <a:pt x="2340" y="2029"/>
                    <a:pt x="2511" y="2185"/>
                  </a:cubicBezTo>
                  <a:cubicBezTo>
                    <a:pt x="2645" y="2311"/>
                    <a:pt x="2713" y="2507"/>
                    <a:pt x="2713" y="2775"/>
                  </a:cubicBezTo>
                  <a:cubicBezTo>
                    <a:pt x="2713" y="2884"/>
                    <a:pt x="2800" y="2974"/>
                    <a:pt x="2909" y="2981"/>
                  </a:cubicBezTo>
                  <a:cubicBezTo>
                    <a:pt x="2911" y="2981"/>
                    <a:pt x="2913" y="2981"/>
                    <a:pt x="2915" y="2981"/>
                  </a:cubicBezTo>
                  <a:cubicBezTo>
                    <a:pt x="3025" y="2981"/>
                    <a:pt x="3115" y="2892"/>
                    <a:pt x="3115" y="2778"/>
                  </a:cubicBezTo>
                  <a:cubicBezTo>
                    <a:pt x="3115" y="2391"/>
                    <a:pt x="3003" y="2094"/>
                    <a:pt x="2782" y="1888"/>
                  </a:cubicBezTo>
                  <a:cubicBezTo>
                    <a:pt x="2619" y="1746"/>
                    <a:pt x="2416" y="1656"/>
                    <a:pt x="2199" y="1634"/>
                  </a:cubicBezTo>
                  <a:lnTo>
                    <a:pt x="2199" y="1572"/>
                  </a:lnTo>
                  <a:cubicBezTo>
                    <a:pt x="2199" y="1029"/>
                    <a:pt x="2543" y="562"/>
                    <a:pt x="3036" y="435"/>
                  </a:cubicBezTo>
                  <a:lnTo>
                    <a:pt x="3043" y="435"/>
                  </a:lnTo>
                  <a:cubicBezTo>
                    <a:pt x="3097" y="421"/>
                    <a:pt x="3155" y="414"/>
                    <a:pt x="3213" y="410"/>
                  </a:cubicBezTo>
                  <a:cubicBezTo>
                    <a:pt x="3220" y="406"/>
                    <a:pt x="3228" y="406"/>
                    <a:pt x="3239" y="406"/>
                  </a:cubicBezTo>
                  <a:lnTo>
                    <a:pt x="3568" y="406"/>
                  </a:lnTo>
                  <a:cubicBezTo>
                    <a:pt x="4220" y="406"/>
                    <a:pt x="4745" y="931"/>
                    <a:pt x="4745" y="1583"/>
                  </a:cubicBezTo>
                  <a:lnTo>
                    <a:pt x="4745" y="5730"/>
                  </a:lnTo>
                  <a:cubicBezTo>
                    <a:pt x="4148" y="5759"/>
                    <a:pt x="3579" y="6009"/>
                    <a:pt x="3155" y="6436"/>
                  </a:cubicBezTo>
                  <a:cubicBezTo>
                    <a:pt x="3011" y="6581"/>
                    <a:pt x="3144" y="6781"/>
                    <a:pt x="3298" y="6781"/>
                  </a:cubicBezTo>
                  <a:cubicBezTo>
                    <a:pt x="3345" y="6781"/>
                    <a:pt x="3394" y="6763"/>
                    <a:pt x="3438" y="6719"/>
                  </a:cubicBezTo>
                  <a:lnTo>
                    <a:pt x="3441" y="6715"/>
                  </a:lnTo>
                  <a:cubicBezTo>
                    <a:pt x="3822" y="6339"/>
                    <a:pt x="4332" y="6129"/>
                    <a:pt x="4865" y="6129"/>
                  </a:cubicBezTo>
                  <a:lnTo>
                    <a:pt x="4872" y="6129"/>
                  </a:lnTo>
                  <a:cubicBezTo>
                    <a:pt x="5614" y="6849"/>
                    <a:pt x="5614" y="8044"/>
                    <a:pt x="4872" y="8765"/>
                  </a:cubicBezTo>
                  <a:cubicBezTo>
                    <a:pt x="4575" y="9044"/>
                    <a:pt x="4184" y="9200"/>
                    <a:pt x="3778" y="9200"/>
                  </a:cubicBezTo>
                  <a:cubicBezTo>
                    <a:pt x="2963" y="9200"/>
                    <a:pt x="2275" y="8566"/>
                    <a:pt x="2148" y="7719"/>
                  </a:cubicBezTo>
                  <a:cubicBezTo>
                    <a:pt x="2217" y="7584"/>
                    <a:pt x="2438" y="7204"/>
                    <a:pt x="2786" y="7070"/>
                  </a:cubicBezTo>
                  <a:cubicBezTo>
                    <a:pt x="2887" y="7034"/>
                    <a:pt x="2942" y="6929"/>
                    <a:pt x="2916" y="6828"/>
                  </a:cubicBezTo>
                  <a:cubicBezTo>
                    <a:pt x="2893" y="6739"/>
                    <a:pt x="2812" y="6680"/>
                    <a:pt x="2726" y="6680"/>
                  </a:cubicBezTo>
                  <a:cubicBezTo>
                    <a:pt x="2702" y="6680"/>
                    <a:pt x="2679" y="6684"/>
                    <a:pt x="2655" y="6694"/>
                  </a:cubicBezTo>
                  <a:cubicBezTo>
                    <a:pt x="2221" y="6853"/>
                    <a:pt x="1946" y="7255"/>
                    <a:pt x="1826" y="7469"/>
                  </a:cubicBezTo>
                  <a:cubicBezTo>
                    <a:pt x="1623" y="7436"/>
                    <a:pt x="1428" y="7364"/>
                    <a:pt x="1250" y="7255"/>
                  </a:cubicBezTo>
                  <a:cubicBezTo>
                    <a:pt x="1214" y="7231"/>
                    <a:pt x="1174" y="7220"/>
                    <a:pt x="1135" y="7220"/>
                  </a:cubicBezTo>
                  <a:cubicBezTo>
                    <a:pt x="1071" y="7220"/>
                    <a:pt x="1009" y="7250"/>
                    <a:pt x="971" y="7306"/>
                  </a:cubicBezTo>
                  <a:cubicBezTo>
                    <a:pt x="906" y="7400"/>
                    <a:pt x="931" y="7527"/>
                    <a:pt x="1029" y="7588"/>
                  </a:cubicBezTo>
                  <a:cubicBezTo>
                    <a:pt x="1254" y="7729"/>
                    <a:pt x="1504" y="7824"/>
                    <a:pt x="1768" y="7867"/>
                  </a:cubicBezTo>
                  <a:cubicBezTo>
                    <a:pt x="1956" y="8867"/>
                    <a:pt x="2797" y="9602"/>
                    <a:pt x="3778" y="9602"/>
                  </a:cubicBezTo>
                  <a:cubicBezTo>
                    <a:pt x="4285" y="9602"/>
                    <a:pt x="4774" y="9403"/>
                    <a:pt x="5144" y="9051"/>
                  </a:cubicBezTo>
                  <a:cubicBezTo>
                    <a:pt x="5165" y="9033"/>
                    <a:pt x="5183" y="9011"/>
                    <a:pt x="5205" y="8990"/>
                  </a:cubicBezTo>
                  <a:cubicBezTo>
                    <a:pt x="5227" y="9011"/>
                    <a:pt x="5245" y="9033"/>
                    <a:pt x="5267" y="9051"/>
                  </a:cubicBezTo>
                  <a:cubicBezTo>
                    <a:pt x="5310" y="9091"/>
                    <a:pt x="5354" y="9127"/>
                    <a:pt x="5397" y="9164"/>
                  </a:cubicBezTo>
                  <a:cubicBezTo>
                    <a:pt x="5745" y="9446"/>
                    <a:pt x="6183" y="9602"/>
                    <a:pt x="6632" y="9602"/>
                  </a:cubicBezTo>
                  <a:cubicBezTo>
                    <a:pt x="7617" y="9602"/>
                    <a:pt x="8454" y="8867"/>
                    <a:pt x="8646" y="7867"/>
                  </a:cubicBezTo>
                  <a:cubicBezTo>
                    <a:pt x="8921" y="7820"/>
                    <a:pt x="9185" y="7719"/>
                    <a:pt x="9417" y="7566"/>
                  </a:cubicBezTo>
                  <a:cubicBezTo>
                    <a:pt x="9504" y="7508"/>
                    <a:pt x="9537" y="7400"/>
                    <a:pt x="9493" y="7306"/>
                  </a:cubicBezTo>
                  <a:cubicBezTo>
                    <a:pt x="9457" y="7234"/>
                    <a:pt x="9386" y="7193"/>
                    <a:pt x="9313" y="7193"/>
                  </a:cubicBezTo>
                  <a:cubicBezTo>
                    <a:pt x="9276" y="7193"/>
                    <a:pt x="9238" y="7204"/>
                    <a:pt x="9204" y="7226"/>
                  </a:cubicBezTo>
                  <a:cubicBezTo>
                    <a:pt x="9015" y="7353"/>
                    <a:pt x="8805" y="7436"/>
                    <a:pt x="8584" y="7472"/>
                  </a:cubicBezTo>
                  <a:cubicBezTo>
                    <a:pt x="8465" y="7259"/>
                    <a:pt x="8189" y="6853"/>
                    <a:pt x="7755" y="6694"/>
                  </a:cubicBezTo>
                  <a:cubicBezTo>
                    <a:pt x="7732" y="6685"/>
                    <a:pt x="7709" y="6681"/>
                    <a:pt x="7687" y="6681"/>
                  </a:cubicBezTo>
                  <a:cubicBezTo>
                    <a:pt x="7599" y="6681"/>
                    <a:pt x="7516" y="6739"/>
                    <a:pt x="7490" y="6831"/>
                  </a:cubicBezTo>
                  <a:cubicBezTo>
                    <a:pt x="7469" y="6933"/>
                    <a:pt x="7523" y="7038"/>
                    <a:pt x="7624" y="7074"/>
                  </a:cubicBezTo>
                  <a:cubicBezTo>
                    <a:pt x="7972" y="7208"/>
                    <a:pt x="8193" y="7588"/>
                    <a:pt x="8262" y="7722"/>
                  </a:cubicBezTo>
                  <a:cubicBezTo>
                    <a:pt x="8135" y="8570"/>
                    <a:pt x="7447" y="9203"/>
                    <a:pt x="6632" y="9203"/>
                  </a:cubicBezTo>
                  <a:cubicBezTo>
                    <a:pt x="6274" y="9203"/>
                    <a:pt x="5926" y="9077"/>
                    <a:pt x="5643" y="8852"/>
                  </a:cubicBezTo>
                  <a:cubicBezTo>
                    <a:pt x="5611" y="8823"/>
                    <a:pt x="5575" y="8794"/>
                    <a:pt x="5542" y="8762"/>
                  </a:cubicBezTo>
                  <a:cubicBezTo>
                    <a:pt x="5509" y="8729"/>
                    <a:pt x="5484" y="8704"/>
                    <a:pt x="5459" y="8675"/>
                  </a:cubicBezTo>
                  <a:cubicBezTo>
                    <a:pt x="5698" y="8309"/>
                    <a:pt x="5828" y="7881"/>
                    <a:pt x="5824" y="7443"/>
                  </a:cubicBezTo>
                  <a:cubicBezTo>
                    <a:pt x="5824" y="7324"/>
                    <a:pt x="5817" y="7201"/>
                    <a:pt x="5799" y="7085"/>
                  </a:cubicBezTo>
                  <a:lnTo>
                    <a:pt x="5799" y="7085"/>
                  </a:lnTo>
                  <a:cubicBezTo>
                    <a:pt x="6820" y="7309"/>
                    <a:pt x="7183" y="7776"/>
                    <a:pt x="7302" y="8005"/>
                  </a:cubicBezTo>
                  <a:cubicBezTo>
                    <a:pt x="7336" y="8072"/>
                    <a:pt x="7404" y="8114"/>
                    <a:pt x="7476" y="8114"/>
                  </a:cubicBezTo>
                  <a:cubicBezTo>
                    <a:pt x="7489" y="8114"/>
                    <a:pt x="7503" y="8112"/>
                    <a:pt x="7516" y="8110"/>
                  </a:cubicBezTo>
                  <a:cubicBezTo>
                    <a:pt x="7650" y="8088"/>
                    <a:pt x="7722" y="7943"/>
                    <a:pt x="7661" y="7824"/>
                  </a:cubicBezTo>
                  <a:cubicBezTo>
                    <a:pt x="7494" y="7498"/>
                    <a:pt x="7045" y="6943"/>
                    <a:pt x="5857" y="6686"/>
                  </a:cubicBezTo>
                  <a:cubicBezTo>
                    <a:pt x="5843" y="6684"/>
                    <a:pt x="5830" y="6682"/>
                    <a:pt x="5816" y="6682"/>
                  </a:cubicBezTo>
                  <a:cubicBezTo>
                    <a:pt x="5777" y="6682"/>
                    <a:pt x="5740" y="6694"/>
                    <a:pt x="5705" y="6715"/>
                  </a:cubicBezTo>
                  <a:cubicBezTo>
                    <a:pt x="5647" y="6534"/>
                    <a:pt x="5564" y="6368"/>
                    <a:pt x="5459" y="6208"/>
                  </a:cubicBezTo>
                  <a:cubicBezTo>
                    <a:pt x="5484" y="6179"/>
                    <a:pt x="5513" y="6150"/>
                    <a:pt x="5542" y="6125"/>
                  </a:cubicBezTo>
                  <a:lnTo>
                    <a:pt x="5546" y="6125"/>
                  </a:lnTo>
                  <a:cubicBezTo>
                    <a:pt x="6082" y="6125"/>
                    <a:pt x="6592" y="6335"/>
                    <a:pt x="6973" y="6715"/>
                  </a:cubicBezTo>
                  <a:lnTo>
                    <a:pt x="6976" y="6715"/>
                  </a:lnTo>
                  <a:cubicBezTo>
                    <a:pt x="7020" y="6760"/>
                    <a:pt x="7069" y="6779"/>
                    <a:pt x="7116" y="6779"/>
                  </a:cubicBezTo>
                  <a:cubicBezTo>
                    <a:pt x="7271" y="6779"/>
                    <a:pt x="7403" y="6577"/>
                    <a:pt x="7259" y="6433"/>
                  </a:cubicBezTo>
                  <a:lnTo>
                    <a:pt x="7255" y="6433"/>
                  </a:lnTo>
                  <a:cubicBezTo>
                    <a:pt x="6831" y="6005"/>
                    <a:pt x="6266" y="5756"/>
                    <a:pt x="5665" y="5727"/>
                  </a:cubicBezTo>
                  <a:lnTo>
                    <a:pt x="5665" y="1576"/>
                  </a:lnTo>
                  <a:cubicBezTo>
                    <a:pt x="5665" y="928"/>
                    <a:pt x="6194" y="399"/>
                    <a:pt x="6842" y="399"/>
                  </a:cubicBezTo>
                  <a:lnTo>
                    <a:pt x="7175" y="399"/>
                  </a:lnTo>
                  <a:cubicBezTo>
                    <a:pt x="7183" y="403"/>
                    <a:pt x="7190" y="403"/>
                    <a:pt x="7201" y="403"/>
                  </a:cubicBezTo>
                  <a:cubicBezTo>
                    <a:pt x="7255" y="410"/>
                    <a:pt x="7313" y="417"/>
                    <a:pt x="7367" y="432"/>
                  </a:cubicBezTo>
                  <a:lnTo>
                    <a:pt x="7375" y="432"/>
                  </a:lnTo>
                  <a:cubicBezTo>
                    <a:pt x="7867" y="558"/>
                    <a:pt x="8211" y="1026"/>
                    <a:pt x="8211" y="1569"/>
                  </a:cubicBezTo>
                  <a:lnTo>
                    <a:pt x="8211" y="1630"/>
                  </a:lnTo>
                  <a:cubicBezTo>
                    <a:pt x="7997" y="1652"/>
                    <a:pt x="7795" y="1743"/>
                    <a:pt x="7632" y="1884"/>
                  </a:cubicBezTo>
                  <a:cubicBezTo>
                    <a:pt x="7411" y="2087"/>
                    <a:pt x="7298" y="2384"/>
                    <a:pt x="7295" y="2768"/>
                  </a:cubicBezTo>
                  <a:cubicBezTo>
                    <a:pt x="7295" y="2869"/>
                    <a:pt x="7367" y="2960"/>
                    <a:pt x="7469" y="2974"/>
                  </a:cubicBezTo>
                  <a:cubicBezTo>
                    <a:pt x="7477" y="2975"/>
                    <a:pt x="7486" y="2976"/>
                    <a:pt x="7494" y="2976"/>
                  </a:cubicBezTo>
                  <a:cubicBezTo>
                    <a:pt x="7603" y="2976"/>
                    <a:pt x="7697" y="2889"/>
                    <a:pt x="7697" y="2775"/>
                  </a:cubicBezTo>
                  <a:cubicBezTo>
                    <a:pt x="7697" y="2507"/>
                    <a:pt x="7766" y="2308"/>
                    <a:pt x="7900" y="2181"/>
                  </a:cubicBezTo>
                  <a:cubicBezTo>
                    <a:pt x="8070" y="2025"/>
                    <a:pt x="8305" y="2022"/>
                    <a:pt x="8363" y="2022"/>
                  </a:cubicBezTo>
                  <a:cubicBezTo>
                    <a:pt x="8867" y="2134"/>
                    <a:pt x="9232" y="2616"/>
                    <a:pt x="9232" y="3166"/>
                  </a:cubicBezTo>
                  <a:cubicBezTo>
                    <a:pt x="9232" y="3336"/>
                    <a:pt x="9196" y="3503"/>
                    <a:pt x="9131" y="3659"/>
                  </a:cubicBezTo>
                  <a:cubicBezTo>
                    <a:pt x="8921" y="3559"/>
                    <a:pt x="8549" y="3431"/>
                    <a:pt x="8019" y="3431"/>
                  </a:cubicBezTo>
                  <a:cubicBezTo>
                    <a:pt x="7973" y="3431"/>
                    <a:pt x="7926" y="3432"/>
                    <a:pt x="7878" y="3434"/>
                  </a:cubicBezTo>
                  <a:cubicBezTo>
                    <a:pt x="7777" y="3434"/>
                    <a:pt x="7690" y="3514"/>
                    <a:pt x="7679" y="3615"/>
                  </a:cubicBezTo>
                  <a:cubicBezTo>
                    <a:pt x="7672" y="3731"/>
                    <a:pt x="7760" y="3833"/>
                    <a:pt x="7877" y="3833"/>
                  </a:cubicBezTo>
                  <a:cubicBezTo>
                    <a:pt x="7881" y="3833"/>
                    <a:pt x="7885" y="3833"/>
                    <a:pt x="7889" y="3832"/>
                  </a:cubicBezTo>
                  <a:cubicBezTo>
                    <a:pt x="7931" y="3831"/>
                    <a:pt x="7973" y="3830"/>
                    <a:pt x="8013" y="3830"/>
                  </a:cubicBezTo>
                  <a:cubicBezTo>
                    <a:pt x="8711" y="3830"/>
                    <a:pt x="9078" y="4083"/>
                    <a:pt x="9091" y="4093"/>
                  </a:cubicBezTo>
                  <a:cubicBezTo>
                    <a:pt x="9098" y="4097"/>
                    <a:pt x="9106" y="4100"/>
                    <a:pt x="9109" y="4104"/>
                  </a:cubicBezTo>
                  <a:cubicBezTo>
                    <a:pt x="9663" y="4419"/>
                    <a:pt x="10008" y="5028"/>
                    <a:pt x="10008" y="5694"/>
                  </a:cubicBezTo>
                  <a:cubicBezTo>
                    <a:pt x="10008" y="6056"/>
                    <a:pt x="9906" y="6411"/>
                    <a:pt x="9707" y="6715"/>
                  </a:cubicBezTo>
                  <a:cubicBezTo>
                    <a:pt x="9649" y="6802"/>
                    <a:pt x="9663" y="6918"/>
                    <a:pt x="9747" y="6987"/>
                  </a:cubicBezTo>
                  <a:cubicBezTo>
                    <a:pt x="9783" y="7018"/>
                    <a:pt x="9828" y="7032"/>
                    <a:pt x="9872" y="7032"/>
                  </a:cubicBezTo>
                  <a:cubicBezTo>
                    <a:pt x="9937" y="7032"/>
                    <a:pt x="10001" y="7000"/>
                    <a:pt x="10040" y="6940"/>
                  </a:cubicBezTo>
                  <a:cubicBezTo>
                    <a:pt x="10283" y="6570"/>
                    <a:pt x="10410" y="6136"/>
                    <a:pt x="10410" y="5694"/>
                  </a:cubicBezTo>
                  <a:cubicBezTo>
                    <a:pt x="10413" y="4970"/>
                    <a:pt x="10062" y="4289"/>
                    <a:pt x="9475" y="3869"/>
                  </a:cubicBezTo>
                  <a:cubicBezTo>
                    <a:pt x="9577" y="3648"/>
                    <a:pt x="9631" y="3409"/>
                    <a:pt x="9631" y="3170"/>
                  </a:cubicBezTo>
                  <a:cubicBezTo>
                    <a:pt x="9631" y="2489"/>
                    <a:pt x="9211" y="1891"/>
                    <a:pt x="8610" y="1677"/>
                  </a:cubicBezTo>
                  <a:cubicBezTo>
                    <a:pt x="8610" y="1641"/>
                    <a:pt x="8610" y="1609"/>
                    <a:pt x="8613" y="1572"/>
                  </a:cubicBezTo>
                  <a:cubicBezTo>
                    <a:pt x="8613" y="841"/>
                    <a:pt x="8142" y="214"/>
                    <a:pt x="7465" y="44"/>
                  </a:cubicBezTo>
                  <a:lnTo>
                    <a:pt x="7461" y="44"/>
                  </a:lnTo>
                  <a:cubicBezTo>
                    <a:pt x="7400" y="30"/>
                    <a:pt x="7338" y="19"/>
                    <a:pt x="7273" y="11"/>
                  </a:cubicBezTo>
                  <a:cubicBezTo>
                    <a:pt x="7255" y="4"/>
                    <a:pt x="7233" y="1"/>
                    <a:pt x="7215" y="1"/>
                  </a:cubicBezTo>
                  <a:lnTo>
                    <a:pt x="6842" y="1"/>
                  </a:lnTo>
                  <a:cubicBezTo>
                    <a:pt x="5969" y="1"/>
                    <a:pt x="5263" y="707"/>
                    <a:pt x="5263" y="1580"/>
                  </a:cubicBezTo>
                  <a:lnTo>
                    <a:pt x="5263" y="5835"/>
                  </a:lnTo>
                  <a:cubicBezTo>
                    <a:pt x="5245" y="5853"/>
                    <a:pt x="5223" y="5875"/>
                    <a:pt x="5205" y="5893"/>
                  </a:cubicBezTo>
                  <a:cubicBezTo>
                    <a:pt x="5183" y="5875"/>
                    <a:pt x="5165" y="5853"/>
                    <a:pt x="5144" y="5835"/>
                  </a:cubicBezTo>
                  <a:lnTo>
                    <a:pt x="5144" y="1580"/>
                  </a:lnTo>
                  <a:cubicBezTo>
                    <a:pt x="5144" y="707"/>
                    <a:pt x="4437" y="1"/>
                    <a:pt x="35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8" name="Google Shape;15898;p139"/>
            <p:cNvSpPr/>
            <p:nvPr/>
          </p:nvSpPr>
          <p:spPr>
            <a:xfrm>
              <a:off x="1026048" y="3026205"/>
              <a:ext cx="47585" cy="22967"/>
            </a:xfrm>
            <a:custGeom>
              <a:avLst/>
              <a:gdLst/>
              <a:ahLst/>
              <a:cxnLst/>
              <a:rect l="l" t="t" r="r" b="b"/>
              <a:pathLst>
                <a:path w="1815" h="876" extrusionOk="0">
                  <a:moveTo>
                    <a:pt x="594" y="0"/>
                  </a:moveTo>
                  <a:cubicBezTo>
                    <a:pt x="540" y="0"/>
                    <a:pt x="486" y="4"/>
                    <a:pt x="431" y="10"/>
                  </a:cubicBezTo>
                  <a:lnTo>
                    <a:pt x="254" y="35"/>
                  </a:lnTo>
                  <a:cubicBezTo>
                    <a:pt x="1" y="67"/>
                    <a:pt x="36" y="432"/>
                    <a:pt x="271" y="432"/>
                  </a:cubicBezTo>
                  <a:cubicBezTo>
                    <a:pt x="282" y="432"/>
                    <a:pt x="293" y="432"/>
                    <a:pt x="305" y="430"/>
                  </a:cubicBezTo>
                  <a:lnTo>
                    <a:pt x="482" y="408"/>
                  </a:lnTo>
                  <a:cubicBezTo>
                    <a:pt x="522" y="403"/>
                    <a:pt x="561" y="401"/>
                    <a:pt x="601" y="401"/>
                  </a:cubicBezTo>
                  <a:cubicBezTo>
                    <a:pt x="904" y="401"/>
                    <a:pt x="1194" y="546"/>
                    <a:pt x="1377" y="792"/>
                  </a:cubicBezTo>
                  <a:cubicBezTo>
                    <a:pt x="1421" y="851"/>
                    <a:pt x="1477" y="876"/>
                    <a:pt x="1532" y="876"/>
                  </a:cubicBezTo>
                  <a:cubicBezTo>
                    <a:pt x="1677" y="876"/>
                    <a:pt x="1814" y="708"/>
                    <a:pt x="1699" y="553"/>
                  </a:cubicBezTo>
                  <a:cubicBezTo>
                    <a:pt x="1438" y="202"/>
                    <a:pt x="1026" y="0"/>
                    <a:pt x="5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9" name="Google Shape;15899;p139"/>
            <p:cNvSpPr/>
            <p:nvPr/>
          </p:nvSpPr>
          <p:spPr>
            <a:xfrm>
              <a:off x="1091330" y="3122554"/>
              <a:ext cx="30648" cy="38094"/>
            </a:xfrm>
            <a:custGeom>
              <a:avLst/>
              <a:gdLst/>
              <a:ahLst/>
              <a:cxnLst/>
              <a:rect l="l" t="t" r="r" b="b"/>
              <a:pathLst>
                <a:path w="1169" h="1453" extrusionOk="0">
                  <a:moveTo>
                    <a:pt x="286" y="0"/>
                  </a:moveTo>
                  <a:cubicBezTo>
                    <a:pt x="80" y="0"/>
                    <a:pt x="1" y="319"/>
                    <a:pt x="234" y="391"/>
                  </a:cubicBezTo>
                  <a:cubicBezTo>
                    <a:pt x="716" y="543"/>
                    <a:pt x="763" y="1253"/>
                    <a:pt x="763" y="1261"/>
                  </a:cubicBezTo>
                  <a:cubicBezTo>
                    <a:pt x="766" y="1369"/>
                    <a:pt x="857" y="1452"/>
                    <a:pt x="962" y="1452"/>
                  </a:cubicBezTo>
                  <a:lnTo>
                    <a:pt x="973" y="1452"/>
                  </a:lnTo>
                  <a:cubicBezTo>
                    <a:pt x="1085" y="1445"/>
                    <a:pt x="1168" y="1351"/>
                    <a:pt x="1161" y="1239"/>
                  </a:cubicBezTo>
                  <a:cubicBezTo>
                    <a:pt x="1161" y="1199"/>
                    <a:pt x="1099" y="243"/>
                    <a:pt x="353" y="11"/>
                  </a:cubicBezTo>
                  <a:cubicBezTo>
                    <a:pt x="330" y="4"/>
                    <a:pt x="307" y="0"/>
                    <a:pt x="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0" name="Google Shape;15900;p139"/>
            <p:cNvSpPr/>
            <p:nvPr/>
          </p:nvSpPr>
          <p:spPr>
            <a:xfrm>
              <a:off x="1028146" y="3099718"/>
              <a:ext cx="26794" cy="50102"/>
            </a:xfrm>
            <a:custGeom>
              <a:avLst/>
              <a:gdLst/>
              <a:ahLst/>
              <a:cxnLst/>
              <a:rect l="l" t="t" r="r" b="b"/>
              <a:pathLst>
                <a:path w="1022" h="1911" extrusionOk="0">
                  <a:moveTo>
                    <a:pt x="813" y="0"/>
                  </a:moveTo>
                  <a:cubicBezTo>
                    <a:pt x="777" y="0"/>
                    <a:pt x="740" y="10"/>
                    <a:pt x="706" y="31"/>
                  </a:cubicBezTo>
                  <a:cubicBezTo>
                    <a:pt x="424" y="208"/>
                    <a:pt x="0" y="650"/>
                    <a:pt x="0" y="1711"/>
                  </a:cubicBezTo>
                  <a:cubicBezTo>
                    <a:pt x="0" y="1821"/>
                    <a:pt x="91" y="1911"/>
                    <a:pt x="200" y="1911"/>
                  </a:cubicBezTo>
                  <a:cubicBezTo>
                    <a:pt x="202" y="1911"/>
                    <a:pt x="204" y="1911"/>
                    <a:pt x="206" y="1911"/>
                  </a:cubicBezTo>
                  <a:cubicBezTo>
                    <a:pt x="315" y="1903"/>
                    <a:pt x="402" y="1813"/>
                    <a:pt x="398" y="1704"/>
                  </a:cubicBezTo>
                  <a:cubicBezTo>
                    <a:pt x="398" y="831"/>
                    <a:pt x="735" y="491"/>
                    <a:pt x="920" y="371"/>
                  </a:cubicBezTo>
                  <a:cubicBezTo>
                    <a:pt x="989" y="324"/>
                    <a:pt x="1021" y="241"/>
                    <a:pt x="1003" y="161"/>
                  </a:cubicBezTo>
                  <a:lnTo>
                    <a:pt x="1003" y="150"/>
                  </a:lnTo>
                  <a:cubicBezTo>
                    <a:pt x="983" y="58"/>
                    <a:pt x="900" y="0"/>
                    <a:pt x="8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1" name="Google Shape;15901;p139"/>
            <p:cNvSpPr/>
            <p:nvPr/>
          </p:nvSpPr>
          <p:spPr>
            <a:xfrm>
              <a:off x="925871" y="3026205"/>
              <a:ext cx="47611" cy="22967"/>
            </a:xfrm>
            <a:custGeom>
              <a:avLst/>
              <a:gdLst/>
              <a:ahLst/>
              <a:cxnLst/>
              <a:rect l="l" t="t" r="r" b="b"/>
              <a:pathLst>
                <a:path w="1816" h="876" extrusionOk="0">
                  <a:moveTo>
                    <a:pt x="1221" y="0"/>
                  </a:moveTo>
                  <a:cubicBezTo>
                    <a:pt x="789" y="0"/>
                    <a:pt x="377" y="202"/>
                    <a:pt x="116" y="553"/>
                  </a:cubicBezTo>
                  <a:cubicBezTo>
                    <a:pt x="1" y="708"/>
                    <a:pt x="138" y="876"/>
                    <a:pt x="283" y="876"/>
                  </a:cubicBezTo>
                  <a:cubicBezTo>
                    <a:pt x="338" y="876"/>
                    <a:pt x="395" y="851"/>
                    <a:pt x="439" y="792"/>
                  </a:cubicBezTo>
                  <a:cubicBezTo>
                    <a:pt x="621" y="546"/>
                    <a:pt x="912" y="401"/>
                    <a:pt x="1214" y="401"/>
                  </a:cubicBezTo>
                  <a:cubicBezTo>
                    <a:pt x="1254" y="401"/>
                    <a:pt x="1294" y="403"/>
                    <a:pt x="1333" y="408"/>
                  </a:cubicBezTo>
                  <a:lnTo>
                    <a:pt x="1511" y="430"/>
                  </a:lnTo>
                  <a:cubicBezTo>
                    <a:pt x="1521" y="431"/>
                    <a:pt x="1531" y="432"/>
                    <a:pt x="1541" y="432"/>
                  </a:cubicBezTo>
                  <a:cubicBezTo>
                    <a:pt x="1779" y="432"/>
                    <a:pt x="1815" y="67"/>
                    <a:pt x="1561" y="35"/>
                  </a:cubicBezTo>
                  <a:lnTo>
                    <a:pt x="1384" y="10"/>
                  </a:lnTo>
                  <a:cubicBezTo>
                    <a:pt x="1329" y="4"/>
                    <a:pt x="1275" y="0"/>
                    <a:pt x="12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2" name="Google Shape;15902;p139"/>
            <p:cNvSpPr/>
            <p:nvPr/>
          </p:nvSpPr>
          <p:spPr>
            <a:xfrm>
              <a:off x="932426" y="3182592"/>
              <a:ext cx="58806" cy="42603"/>
            </a:xfrm>
            <a:custGeom>
              <a:avLst/>
              <a:gdLst/>
              <a:ahLst/>
              <a:cxnLst/>
              <a:rect l="l" t="t" r="r" b="b"/>
              <a:pathLst>
                <a:path w="2243" h="1625" extrusionOk="0">
                  <a:moveTo>
                    <a:pt x="1967" y="0"/>
                  </a:moveTo>
                  <a:cubicBezTo>
                    <a:pt x="1951" y="0"/>
                    <a:pt x="1934" y="2"/>
                    <a:pt x="1916" y="6"/>
                  </a:cubicBezTo>
                  <a:cubicBezTo>
                    <a:pt x="221" y="376"/>
                    <a:pt x="29" y="1346"/>
                    <a:pt x="22" y="1390"/>
                  </a:cubicBezTo>
                  <a:cubicBezTo>
                    <a:pt x="0" y="1498"/>
                    <a:pt x="73" y="1600"/>
                    <a:pt x="181" y="1622"/>
                  </a:cubicBezTo>
                  <a:cubicBezTo>
                    <a:pt x="193" y="1623"/>
                    <a:pt x="204" y="1624"/>
                    <a:pt x="215" y="1624"/>
                  </a:cubicBezTo>
                  <a:cubicBezTo>
                    <a:pt x="311" y="1624"/>
                    <a:pt x="397" y="1556"/>
                    <a:pt x="413" y="1459"/>
                  </a:cubicBezTo>
                  <a:cubicBezTo>
                    <a:pt x="413" y="1451"/>
                    <a:pt x="587" y="705"/>
                    <a:pt x="2000" y="397"/>
                  </a:cubicBezTo>
                  <a:cubicBezTo>
                    <a:pt x="2242" y="343"/>
                    <a:pt x="2184" y="0"/>
                    <a:pt x="19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3" name="Google Shape;15903;p139"/>
            <p:cNvSpPr/>
            <p:nvPr/>
          </p:nvSpPr>
          <p:spPr>
            <a:xfrm>
              <a:off x="877526" y="3122659"/>
              <a:ext cx="30150" cy="37989"/>
            </a:xfrm>
            <a:custGeom>
              <a:avLst/>
              <a:gdLst/>
              <a:ahLst/>
              <a:cxnLst/>
              <a:rect l="l" t="t" r="r" b="b"/>
              <a:pathLst>
                <a:path w="1150" h="1449" extrusionOk="0">
                  <a:moveTo>
                    <a:pt x="869" y="1"/>
                  </a:moveTo>
                  <a:cubicBezTo>
                    <a:pt x="852" y="1"/>
                    <a:pt x="834" y="3"/>
                    <a:pt x="816" y="7"/>
                  </a:cubicBezTo>
                  <a:cubicBezTo>
                    <a:pt x="70" y="242"/>
                    <a:pt x="8" y="1199"/>
                    <a:pt x="8" y="1238"/>
                  </a:cubicBezTo>
                  <a:cubicBezTo>
                    <a:pt x="1" y="1347"/>
                    <a:pt x="84" y="1441"/>
                    <a:pt x="197" y="1448"/>
                  </a:cubicBezTo>
                  <a:lnTo>
                    <a:pt x="207" y="1448"/>
                  </a:lnTo>
                  <a:cubicBezTo>
                    <a:pt x="312" y="1448"/>
                    <a:pt x="399" y="1365"/>
                    <a:pt x="407" y="1257"/>
                  </a:cubicBezTo>
                  <a:cubicBezTo>
                    <a:pt x="410" y="1249"/>
                    <a:pt x="450" y="539"/>
                    <a:pt x="935" y="387"/>
                  </a:cubicBezTo>
                  <a:cubicBezTo>
                    <a:pt x="1150" y="304"/>
                    <a:pt x="1073" y="1"/>
                    <a:pt x="8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4" name="Google Shape;15904;p139"/>
            <p:cNvSpPr/>
            <p:nvPr/>
          </p:nvSpPr>
          <p:spPr>
            <a:xfrm>
              <a:off x="944486" y="3099666"/>
              <a:ext cx="26978" cy="50154"/>
            </a:xfrm>
            <a:custGeom>
              <a:avLst/>
              <a:gdLst/>
              <a:ahLst/>
              <a:cxnLst/>
              <a:rect l="l" t="t" r="r" b="b"/>
              <a:pathLst>
                <a:path w="1029" h="1913" extrusionOk="0">
                  <a:moveTo>
                    <a:pt x="213" y="1"/>
                  </a:moveTo>
                  <a:cubicBezTo>
                    <a:pt x="125" y="1"/>
                    <a:pt x="43" y="59"/>
                    <a:pt x="22" y="152"/>
                  </a:cubicBezTo>
                  <a:lnTo>
                    <a:pt x="22" y="156"/>
                  </a:lnTo>
                  <a:cubicBezTo>
                    <a:pt x="0" y="239"/>
                    <a:pt x="37" y="323"/>
                    <a:pt x="105" y="370"/>
                  </a:cubicBezTo>
                  <a:cubicBezTo>
                    <a:pt x="294" y="486"/>
                    <a:pt x="623" y="819"/>
                    <a:pt x="627" y="1706"/>
                  </a:cubicBezTo>
                  <a:cubicBezTo>
                    <a:pt x="623" y="1815"/>
                    <a:pt x="710" y="1905"/>
                    <a:pt x="819" y="1913"/>
                  </a:cubicBezTo>
                  <a:cubicBezTo>
                    <a:pt x="821" y="1913"/>
                    <a:pt x="823" y="1913"/>
                    <a:pt x="826" y="1913"/>
                  </a:cubicBezTo>
                  <a:cubicBezTo>
                    <a:pt x="938" y="1913"/>
                    <a:pt x="1029" y="1823"/>
                    <a:pt x="1029" y="1713"/>
                  </a:cubicBezTo>
                  <a:cubicBezTo>
                    <a:pt x="1029" y="645"/>
                    <a:pt x="598" y="203"/>
                    <a:pt x="315" y="29"/>
                  </a:cubicBezTo>
                  <a:cubicBezTo>
                    <a:pt x="283" y="10"/>
                    <a:pt x="247" y="1"/>
                    <a:pt x="2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05" name="Google Shape;15905;p139"/>
          <p:cNvGrpSpPr/>
          <p:nvPr/>
        </p:nvGrpSpPr>
        <p:grpSpPr>
          <a:xfrm>
            <a:off x="3087268" y="2269964"/>
            <a:ext cx="358367" cy="297097"/>
            <a:chOff x="3087268" y="2469214"/>
            <a:chExt cx="358367" cy="297097"/>
          </a:xfrm>
        </p:grpSpPr>
        <p:sp>
          <p:nvSpPr>
            <p:cNvPr id="15906" name="Google Shape;15906;p139"/>
            <p:cNvSpPr/>
            <p:nvPr/>
          </p:nvSpPr>
          <p:spPr>
            <a:xfrm>
              <a:off x="3092590" y="2741587"/>
              <a:ext cx="324179" cy="19506"/>
            </a:xfrm>
            <a:custGeom>
              <a:avLst/>
              <a:gdLst/>
              <a:ahLst/>
              <a:cxnLst/>
              <a:rect l="l" t="t" r="r" b="b"/>
              <a:pathLst>
                <a:path w="12365" h="744" extrusionOk="0">
                  <a:moveTo>
                    <a:pt x="0" y="1"/>
                  </a:moveTo>
                  <a:lnTo>
                    <a:pt x="0" y="743"/>
                  </a:lnTo>
                  <a:lnTo>
                    <a:pt x="12365" y="743"/>
                  </a:lnTo>
                  <a:lnTo>
                    <a:pt x="12365" y="1"/>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7" name="Google Shape;15907;p139"/>
            <p:cNvSpPr/>
            <p:nvPr/>
          </p:nvSpPr>
          <p:spPr>
            <a:xfrm>
              <a:off x="3092590" y="2715291"/>
              <a:ext cx="324179" cy="26322"/>
            </a:xfrm>
            <a:custGeom>
              <a:avLst/>
              <a:gdLst/>
              <a:ahLst/>
              <a:cxnLst/>
              <a:rect l="l" t="t" r="r" b="b"/>
              <a:pathLst>
                <a:path w="12365" h="1004" extrusionOk="0">
                  <a:moveTo>
                    <a:pt x="747" y="1"/>
                  </a:moveTo>
                  <a:lnTo>
                    <a:pt x="0" y="1004"/>
                  </a:lnTo>
                  <a:lnTo>
                    <a:pt x="12365" y="1004"/>
                  </a:lnTo>
                  <a:lnTo>
                    <a:pt x="11615" y="1"/>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8" name="Google Shape;15908;p139"/>
            <p:cNvSpPr/>
            <p:nvPr/>
          </p:nvSpPr>
          <p:spPr>
            <a:xfrm>
              <a:off x="3112149" y="2531847"/>
              <a:ext cx="284984" cy="183470"/>
            </a:xfrm>
            <a:custGeom>
              <a:avLst/>
              <a:gdLst/>
              <a:ahLst/>
              <a:cxnLst/>
              <a:rect l="l" t="t" r="r" b="b"/>
              <a:pathLst>
                <a:path w="10870" h="6998" extrusionOk="0">
                  <a:moveTo>
                    <a:pt x="1" y="0"/>
                  </a:moveTo>
                  <a:lnTo>
                    <a:pt x="1" y="6998"/>
                  </a:lnTo>
                  <a:lnTo>
                    <a:pt x="10869" y="6998"/>
                  </a:lnTo>
                  <a:lnTo>
                    <a:pt x="10869" y="0"/>
                  </a:ln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9" name="Google Shape;15909;p139"/>
            <p:cNvSpPr/>
            <p:nvPr/>
          </p:nvSpPr>
          <p:spPr>
            <a:xfrm>
              <a:off x="3304795" y="2531847"/>
              <a:ext cx="92338" cy="77735"/>
            </a:xfrm>
            <a:custGeom>
              <a:avLst/>
              <a:gdLst/>
              <a:ahLst/>
              <a:cxnLst/>
              <a:rect l="l" t="t" r="r" b="b"/>
              <a:pathLst>
                <a:path w="3522" h="2965" extrusionOk="0">
                  <a:moveTo>
                    <a:pt x="5" y="0"/>
                  </a:moveTo>
                  <a:cubicBezTo>
                    <a:pt x="1" y="48"/>
                    <a:pt x="1" y="91"/>
                    <a:pt x="1" y="138"/>
                  </a:cubicBezTo>
                  <a:cubicBezTo>
                    <a:pt x="1" y="1735"/>
                    <a:pt x="1309" y="2964"/>
                    <a:pt x="2822" y="2964"/>
                  </a:cubicBezTo>
                  <a:cubicBezTo>
                    <a:pt x="3051" y="2964"/>
                    <a:pt x="3286" y="2936"/>
                    <a:pt x="3521" y="2876"/>
                  </a:cubicBezTo>
                  <a:lnTo>
                    <a:pt x="3521" y="0"/>
                  </a:ln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0" name="Google Shape;15910;p139"/>
            <p:cNvSpPr/>
            <p:nvPr/>
          </p:nvSpPr>
          <p:spPr>
            <a:xfrm>
              <a:off x="3112149" y="2701239"/>
              <a:ext cx="284984" cy="14079"/>
            </a:xfrm>
            <a:custGeom>
              <a:avLst/>
              <a:gdLst/>
              <a:ahLst/>
              <a:cxnLst/>
              <a:rect l="l" t="t" r="r" b="b"/>
              <a:pathLst>
                <a:path w="10870" h="537" extrusionOk="0">
                  <a:moveTo>
                    <a:pt x="1" y="1"/>
                  </a:moveTo>
                  <a:lnTo>
                    <a:pt x="1" y="537"/>
                  </a:lnTo>
                  <a:lnTo>
                    <a:pt x="10869" y="537"/>
                  </a:lnTo>
                  <a:lnTo>
                    <a:pt x="10869" y="1"/>
                  </a:ln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1" name="Google Shape;15911;p139"/>
            <p:cNvSpPr/>
            <p:nvPr/>
          </p:nvSpPr>
          <p:spPr>
            <a:xfrm>
              <a:off x="3130370" y="2550934"/>
              <a:ext cx="248516" cy="136095"/>
            </a:xfrm>
            <a:custGeom>
              <a:avLst/>
              <a:gdLst/>
              <a:ahLst/>
              <a:cxnLst/>
              <a:rect l="l" t="t" r="r" b="b"/>
              <a:pathLst>
                <a:path w="9479" h="5191" extrusionOk="0">
                  <a:moveTo>
                    <a:pt x="1" y="0"/>
                  </a:moveTo>
                  <a:lnTo>
                    <a:pt x="1" y="5190"/>
                  </a:lnTo>
                  <a:lnTo>
                    <a:pt x="9479" y="5190"/>
                  </a:lnTo>
                  <a:lnTo>
                    <a:pt x="9479" y="0"/>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2" name="Google Shape;15912;p139"/>
            <p:cNvSpPr/>
            <p:nvPr/>
          </p:nvSpPr>
          <p:spPr>
            <a:xfrm>
              <a:off x="3306420" y="2550934"/>
              <a:ext cx="72465" cy="58622"/>
            </a:xfrm>
            <a:custGeom>
              <a:avLst/>
              <a:gdLst/>
              <a:ahLst/>
              <a:cxnLst/>
              <a:rect l="l" t="t" r="r" b="b"/>
              <a:pathLst>
                <a:path w="2764" h="2236" extrusionOk="0">
                  <a:moveTo>
                    <a:pt x="1" y="0"/>
                  </a:moveTo>
                  <a:cubicBezTo>
                    <a:pt x="279" y="1304"/>
                    <a:pt x="1431" y="2235"/>
                    <a:pt x="2764" y="2235"/>
                  </a:cubicBezTo>
                  <a:lnTo>
                    <a:pt x="2764" y="0"/>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3" name="Google Shape;15913;p139"/>
            <p:cNvSpPr/>
            <p:nvPr/>
          </p:nvSpPr>
          <p:spPr>
            <a:xfrm>
              <a:off x="3282693" y="2592148"/>
              <a:ext cx="70289" cy="70289"/>
            </a:xfrm>
            <a:custGeom>
              <a:avLst/>
              <a:gdLst/>
              <a:ahLst/>
              <a:cxnLst/>
              <a:rect l="l" t="t" r="r" b="b"/>
              <a:pathLst>
                <a:path w="2681" h="2681" extrusionOk="0">
                  <a:moveTo>
                    <a:pt x="0" y="0"/>
                  </a:moveTo>
                  <a:lnTo>
                    <a:pt x="0" y="2680"/>
                  </a:lnTo>
                  <a:lnTo>
                    <a:pt x="2680" y="2680"/>
                  </a:lnTo>
                  <a:lnTo>
                    <a:pt x="2680" y="0"/>
                  </a:lnTo>
                  <a:close/>
                </a:path>
              </a:pathLst>
            </a:custGeom>
            <a:solidFill>
              <a:srgbClr val="D2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4" name="Google Shape;15914;p139"/>
            <p:cNvSpPr/>
            <p:nvPr/>
          </p:nvSpPr>
          <p:spPr>
            <a:xfrm>
              <a:off x="3331196" y="2592148"/>
              <a:ext cx="21787" cy="12742"/>
            </a:xfrm>
            <a:custGeom>
              <a:avLst/>
              <a:gdLst/>
              <a:ahLst/>
              <a:cxnLst/>
              <a:rect l="l" t="t" r="r" b="b"/>
              <a:pathLst>
                <a:path w="831" h="486" extrusionOk="0">
                  <a:moveTo>
                    <a:pt x="1" y="0"/>
                  </a:moveTo>
                  <a:cubicBezTo>
                    <a:pt x="247" y="210"/>
                    <a:pt x="526" y="373"/>
                    <a:pt x="830" y="486"/>
                  </a:cubicBezTo>
                  <a:lnTo>
                    <a:pt x="830" y="0"/>
                  </a:ln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5" name="Google Shape;15915;p139"/>
            <p:cNvSpPr/>
            <p:nvPr/>
          </p:nvSpPr>
          <p:spPr>
            <a:xfrm>
              <a:off x="3130370" y="2550934"/>
              <a:ext cx="248516" cy="136095"/>
            </a:xfrm>
            <a:custGeom>
              <a:avLst/>
              <a:gdLst/>
              <a:ahLst/>
              <a:cxnLst/>
              <a:rect l="l" t="t" r="r" b="b"/>
              <a:pathLst>
                <a:path w="9479" h="5191" extrusionOk="0">
                  <a:moveTo>
                    <a:pt x="1" y="0"/>
                  </a:moveTo>
                  <a:lnTo>
                    <a:pt x="1" y="5190"/>
                  </a:lnTo>
                  <a:lnTo>
                    <a:pt x="9479" y="5190"/>
                  </a:lnTo>
                  <a:lnTo>
                    <a:pt x="9479" y="4596"/>
                  </a:lnTo>
                  <a:lnTo>
                    <a:pt x="635" y="4596"/>
                  </a:lnTo>
                  <a:lnTo>
                    <a:pt x="635" y="0"/>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6" name="Google Shape;15916;p139"/>
            <p:cNvSpPr/>
            <p:nvPr/>
          </p:nvSpPr>
          <p:spPr>
            <a:xfrm>
              <a:off x="3130370" y="2550934"/>
              <a:ext cx="248516" cy="19768"/>
            </a:xfrm>
            <a:custGeom>
              <a:avLst/>
              <a:gdLst/>
              <a:ahLst/>
              <a:cxnLst/>
              <a:rect l="l" t="t" r="r" b="b"/>
              <a:pathLst>
                <a:path w="9479" h="754" extrusionOk="0">
                  <a:moveTo>
                    <a:pt x="1" y="0"/>
                  </a:moveTo>
                  <a:lnTo>
                    <a:pt x="1" y="754"/>
                  </a:lnTo>
                  <a:lnTo>
                    <a:pt x="9479" y="754"/>
                  </a:lnTo>
                  <a:lnTo>
                    <a:pt x="9479" y="0"/>
                  </a:lnTo>
                  <a:close/>
                </a:path>
              </a:pathLst>
            </a:custGeom>
            <a:solidFill>
              <a:srgbClr val="D2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7" name="Google Shape;15917;p139"/>
            <p:cNvSpPr/>
            <p:nvPr/>
          </p:nvSpPr>
          <p:spPr>
            <a:xfrm>
              <a:off x="3306420" y="2550934"/>
              <a:ext cx="72465" cy="19768"/>
            </a:xfrm>
            <a:custGeom>
              <a:avLst/>
              <a:gdLst/>
              <a:ahLst/>
              <a:cxnLst/>
              <a:rect l="l" t="t" r="r" b="b"/>
              <a:pathLst>
                <a:path w="2764" h="754" extrusionOk="0">
                  <a:moveTo>
                    <a:pt x="1" y="0"/>
                  </a:moveTo>
                  <a:cubicBezTo>
                    <a:pt x="55" y="265"/>
                    <a:pt x="149" y="518"/>
                    <a:pt x="279" y="754"/>
                  </a:cubicBezTo>
                  <a:lnTo>
                    <a:pt x="2764" y="754"/>
                  </a:lnTo>
                  <a:lnTo>
                    <a:pt x="2764" y="0"/>
                  </a:ln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8" name="Google Shape;15918;p139"/>
            <p:cNvSpPr/>
            <p:nvPr/>
          </p:nvSpPr>
          <p:spPr>
            <a:xfrm>
              <a:off x="3317432" y="2473933"/>
              <a:ext cx="122986" cy="122986"/>
            </a:xfrm>
            <a:custGeom>
              <a:avLst/>
              <a:gdLst/>
              <a:ahLst/>
              <a:cxnLst/>
              <a:rect l="l" t="t" r="r" b="b"/>
              <a:pathLst>
                <a:path w="4691" h="4691" extrusionOk="0">
                  <a:moveTo>
                    <a:pt x="2344" y="0"/>
                  </a:moveTo>
                  <a:cubicBezTo>
                    <a:pt x="1051" y="0"/>
                    <a:pt x="1" y="1051"/>
                    <a:pt x="1" y="2347"/>
                  </a:cubicBezTo>
                  <a:cubicBezTo>
                    <a:pt x="1" y="3640"/>
                    <a:pt x="1051" y="4690"/>
                    <a:pt x="2344" y="4690"/>
                  </a:cubicBezTo>
                  <a:cubicBezTo>
                    <a:pt x="3640" y="4690"/>
                    <a:pt x="4691" y="3640"/>
                    <a:pt x="4691" y="2347"/>
                  </a:cubicBezTo>
                  <a:cubicBezTo>
                    <a:pt x="4691" y="1051"/>
                    <a:pt x="3640" y="0"/>
                    <a:pt x="2344" y="0"/>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9" name="Google Shape;15919;p139"/>
            <p:cNvSpPr/>
            <p:nvPr/>
          </p:nvSpPr>
          <p:spPr>
            <a:xfrm>
              <a:off x="3343256" y="2499469"/>
              <a:ext cx="71338" cy="71049"/>
            </a:xfrm>
            <a:custGeom>
              <a:avLst/>
              <a:gdLst/>
              <a:ahLst/>
              <a:cxnLst/>
              <a:rect l="l" t="t" r="r" b="b"/>
              <a:pathLst>
                <a:path w="2721" h="2710" extrusionOk="0">
                  <a:moveTo>
                    <a:pt x="1359" y="0"/>
                  </a:moveTo>
                  <a:cubicBezTo>
                    <a:pt x="606" y="0"/>
                    <a:pt x="1" y="620"/>
                    <a:pt x="15" y="1373"/>
                  </a:cubicBezTo>
                  <a:lnTo>
                    <a:pt x="15" y="1398"/>
                  </a:lnTo>
                  <a:cubicBezTo>
                    <a:pt x="33" y="2129"/>
                    <a:pt x="631" y="2710"/>
                    <a:pt x="1360" y="2710"/>
                  </a:cubicBezTo>
                  <a:cubicBezTo>
                    <a:pt x="1364" y="2710"/>
                    <a:pt x="1369" y="2710"/>
                    <a:pt x="1373" y="2710"/>
                  </a:cubicBezTo>
                  <a:cubicBezTo>
                    <a:pt x="2109" y="2702"/>
                    <a:pt x="2703" y="2108"/>
                    <a:pt x="2706" y="1373"/>
                  </a:cubicBezTo>
                  <a:cubicBezTo>
                    <a:pt x="2721" y="620"/>
                    <a:pt x="2112" y="0"/>
                    <a:pt x="1359" y="0"/>
                  </a:cubicBezTo>
                  <a:close/>
                </a:path>
              </a:pathLst>
            </a:custGeom>
            <a:solidFill>
              <a:srgbClr val="D2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0" name="Google Shape;15920;p139"/>
            <p:cNvSpPr/>
            <p:nvPr/>
          </p:nvSpPr>
          <p:spPr>
            <a:xfrm>
              <a:off x="3372043" y="2501278"/>
              <a:ext cx="42184" cy="69503"/>
            </a:xfrm>
            <a:custGeom>
              <a:avLst/>
              <a:gdLst/>
              <a:ahLst/>
              <a:cxnLst/>
              <a:rect l="l" t="t" r="r" b="b"/>
              <a:pathLst>
                <a:path w="1609" h="2651" extrusionOk="0">
                  <a:moveTo>
                    <a:pt x="601" y="0"/>
                  </a:moveTo>
                  <a:cubicBezTo>
                    <a:pt x="344" y="203"/>
                    <a:pt x="109" y="464"/>
                    <a:pt x="261" y="678"/>
                  </a:cubicBezTo>
                  <a:cubicBezTo>
                    <a:pt x="554" y="1083"/>
                    <a:pt x="1127" y="779"/>
                    <a:pt x="1145" y="1322"/>
                  </a:cubicBezTo>
                  <a:cubicBezTo>
                    <a:pt x="1159" y="1829"/>
                    <a:pt x="0" y="1985"/>
                    <a:pt x="4" y="2626"/>
                  </a:cubicBezTo>
                  <a:cubicBezTo>
                    <a:pt x="90" y="2643"/>
                    <a:pt x="176" y="2651"/>
                    <a:pt x="261" y="2651"/>
                  </a:cubicBezTo>
                  <a:cubicBezTo>
                    <a:pt x="989" y="2651"/>
                    <a:pt x="1608" y="2060"/>
                    <a:pt x="1608" y="1304"/>
                  </a:cubicBezTo>
                  <a:cubicBezTo>
                    <a:pt x="1608" y="688"/>
                    <a:pt x="1195" y="156"/>
                    <a:pt x="601"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1" name="Google Shape;15921;p139"/>
            <p:cNvSpPr/>
            <p:nvPr/>
          </p:nvSpPr>
          <p:spPr>
            <a:xfrm>
              <a:off x="3343649" y="2525005"/>
              <a:ext cx="29259" cy="31828"/>
            </a:xfrm>
            <a:custGeom>
              <a:avLst/>
              <a:gdLst/>
              <a:ahLst/>
              <a:cxnLst/>
              <a:rect l="l" t="t" r="r" b="b"/>
              <a:pathLst>
                <a:path w="1116" h="1214" extrusionOk="0">
                  <a:moveTo>
                    <a:pt x="58" y="1"/>
                  </a:moveTo>
                  <a:cubicBezTo>
                    <a:pt x="18" y="127"/>
                    <a:pt x="0" y="261"/>
                    <a:pt x="0" y="399"/>
                  </a:cubicBezTo>
                  <a:lnTo>
                    <a:pt x="0" y="424"/>
                  </a:lnTo>
                  <a:cubicBezTo>
                    <a:pt x="4" y="711"/>
                    <a:pt x="102" y="986"/>
                    <a:pt x="276" y="1214"/>
                  </a:cubicBezTo>
                  <a:cubicBezTo>
                    <a:pt x="1116" y="834"/>
                    <a:pt x="967" y="453"/>
                    <a:pt x="384" y="222"/>
                  </a:cubicBezTo>
                  <a:cubicBezTo>
                    <a:pt x="261" y="171"/>
                    <a:pt x="149" y="99"/>
                    <a:pt x="58" y="1"/>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2" name="Google Shape;15922;p139"/>
            <p:cNvSpPr/>
            <p:nvPr/>
          </p:nvSpPr>
          <p:spPr>
            <a:xfrm>
              <a:off x="3157243" y="2592148"/>
              <a:ext cx="26349" cy="26427"/>
            </a:xfrm>
            <a:custGeom>
              <a:avLst/>
              <a:gdLst/>
              <a:ahLst/>
              <a:cxnLst/>
              <a:rect l="l" t="t" r="r" b="b"/>
              <a:pathLst>
                <a:path w="1005" h="1008" extrusionOk="0">
                  <a:moveTo>
                    <a:pt x="1" y="0"/>
                  </a:moveTo>
                  <a:lnTo>
                    <a:pt x="1" y="1007"/>
                  </a:lnTo>
                  <a:lnTo>
                    <a:pt x="1004" y="1007"/>
                  </a:lnTo>
                  <a:lnTo>
                    <a:pt x="1004" y="0"/>
                  </a:ln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3" name="Google Shape;15923;p139"/>
            <p:cNvSpPr/>
            <p:nvPr/>
          </p:nvSpPr>
          <p:spPr>
            <a:xfrm>
              <a:off x="3157243" y="2636114"/>
              <a:ext cx="26349" cy="26322"/>
            </a:xfrm>
            <a:custGeom>
              <a:avLst/>
              <a:gdLst/>
              <a:ahLst/>
              <a:cxnLst/>
              <a:rect l="l" t="t" r="r" b="b"/>
              <a:pathLst>
                <a:path w="1005" h="1004" extrusionOk="0">
                  <a:moveTo>
                    <a:pt x="1" y="0"/>
                  </a:moveTo>
                  <a:lnTo>
                    <a:pt x="1" y="1003"/>
                  </a:lnTo>
                  <a:lnTo>
                    <a:pt x="1004" y="1003"/>
                  </a:lnTo>
                  <a:lnTo>
                    <a:pt x="1004" y="0"/>
                  </a:ln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4" name="Google Shape;15924;p139"/>
            <p:cNvSpPr/>
            <p:nvPr/>
          </p:nvSpPr>
          <p:spPr>
            <a:xfrm>
              <a:off x="3234637" y="2696021"/>
              <a:ext cx="40008" cy="10566"/>
            </a:xfrm>
            <a:custGeom>
              <a:avLst/>
              <a:gdLst/>
              <a:ahLst/>
              <a:cxnLst/>
              <a:rect l="l" t="t" r="r" b="b"/>
              <a:pathLst>
                <a:path w="1526" h="403" extrusionOk="0">
                  <a:moveTo>
                    <a:pt x="269" y="0"/>
                  </a:moveTo>
                  <a:cubicBezTo>
                    <a:pt x="1" y="0"/>
                    <a:pt x="1" y="402"/>
                    <a:pt x="269" y="402"/>
                  </a:cubicBezTo>
                  <a:lnTo>
                    <a:pt x="1261" y="402"/>
                  </a:lnTo>
                  <a:cubicBezTo>
                    <a:pt x="1525" y="402"/>
                    <a:pt x="1525" y="0"/>
                    <a:pt x="12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5" name="Google Shape;15925;p139"/>
            <p:cNvSpPr/>
            <p:nvPr/>
          </p:nvSpPr>
          <p:spPr>
            <a:xfrm>
              <a:off x="3087268" y="2469214"/>
              <a:ext cx="358367" cy="297097"/>
            </a:xfrm>
            <a:custGeom>
              <a:avLst/>
              <a:gdLst/>
              <a:ahLst/>
              <a:cxnLst/>
              <a:rect l="l" t="t" r="r" b="b"/>
              <a:pathLst>
                <a:path w="13669" h="11332" extrusionOk="0">
                  <a:moveTo>
                    <a:pt x="8704" y="3320"/>
                  </a:moveTo>
                  <a:cubicBezTo>
                    <a:pt x="8743" y="3440"/>
                    <a:pt x="8794" y="3559"/>
                    <a:pt x="8848" y="3672"/>
                  </a:cubicBezTo>
                  <a:lnTo>
                    <a:pt x="1844" y="3672"/>
                  </a:lnTo>
                  <a:lnTo>
                    <a:pt x="1844" y="3320"/>
                  </a:lnTo>
                  <a:close/>
                  <a:moveTo>
                    <a:pt x="9931" y="4892"/>
                  </a:moveTo>
                  <a:lnTo>
                    <a:pt x="9931" y="7170"/>
                  </a:lnTo>
                  <a:lnTo>
                    <a:pt x="7653" y="7170"/>
                  </a:lnTo>
                  <a:lnTo>
                    <a:pt x="7653" y="4892"/>
                  </a:lnTo>
                  <a:close/>
                  <a:moveTo>
                    <a:pt x="7603" y="10089"/>
                  </a:moveTo>
                  <a:lnTo>
                    <a:pt x="7733" y="10187"/>
                  </a:lnTo>
                  <a:lnTo>
                    <a:pt x="5038" y="10187"/>
                  </a:lnTo>
                  <a:lnTo>
                    <a:pt x="5165" y="10089"/>
                  </a:lnTo>
                  <a:close/>
                  <a:moveTo>
                    <a:pt x="11721" y="9589"/>
                  </a:moveTo>
                  <a:lnTo>
                    <a:pt x="12166" y="10187"/>
                  </a:lnTo>
                  <a:lnTo>
                    <a:pt x="8389" y="10187"/>
                  </a:lnTo>
                  <a:lnTo>
                    <a:pt x="7795" y="9731"/>
                  </a:lnTo>
                  <a:cubicBezTo>
                    <a:pt x="7762" y="9702"/>
                    <a:pt x="7719" y="9687"/>
                    <a:pt x="7671" y="9687"/>
                  </a:cubicBezTo>
                  <a:lnTo>
                    <a:pt x="5100" y="9687"/>
                  </a:lnTo>
                  <a:cubicBezTo>
                    <a:pt x="5053" y="9687"/>
                    <a:pt x="5009" y="9702"/>
                    <a:pt x="4977" y="9731"/>
                  </a:cubicBezTo>
                  <a:lnTo>
                    <a:pt x="4387" y="10187"/>
                  </a:lnTo>
                  <a:lnTo>
                    <a:pt x="602" y="10187"/>
                  </a:lnTo>
                  <a:lnTo>
                    <a:pt x="1047" y="9589"/>
                  </a:lnTo>
                  <a:close/>
                  <a:moveTo>
                    <a:pt x="11412" y="0"/>
                  </a:moveTo>
                  <a:cubicBezTo>
                    <a:pt x="11177" y="0"/>
                    <a:pt x="11142" y="366"/>
                    <a:pt x="11395" y="398"/>
                  </a:cubicBezTo>
                  <a:cubicBezTo>
                    <a:pt x="12517" y="542"/>
                    <a:pt x="13332" y="1535"/>
                    <a:pt x="13263" y="2661"/>
                  </a:cubicBezTo>
                  <a:cubicBezTo>
                    <a:pt x="13191" y="3791"/>
                    <a:pt x="12257" y="4668"/>
                    <a:pt x="11123" y="4671"/>
                  </a:cubicBezTo>
                  <a:lnTo>
                    <a:pt x="11119" y="4671"/>
                  </a:lnTo>
                  <a:cubicBezTo>
                    <a:pt x="10026" y="4671"/>
                    <a:pt x="9106" y="3842"/>
                    <a:pt x="8990" y="2752"/>
                  </a:cubicBezTo>
                  <a:cubicBezTo>
                    <a:pt x="8874" y="1662"/>
                    <a:pt x="9602" y="658"/>
                    <a:pt x="10674" y="430"/>
                  </a:cubicBezTo>
                  <a:cubicBezTo>
                    <a:pt x="10917" y="376"/>
                    <a:pt x="10861" y="33"/>
                    <a:pt x="10642" y="33"/>
                  </a:cubicBezTo>
                  <a:cubicBezTo>
                    <a:pt x="10625" y="33"/>
                    <a:pt x="10608" y="35"/>
                    <a:pt x="10591" y="39"/>
                  </a:cubicBezTo>
                  <a:cubicBezTo>
                    <a:pt x="9537" y="264"/>
                    <a:pt x="8740" y="1126"/>
                    <a:pt x="8599" y="2190"/>
                  </a:cubicBezTo>
                  <a:lnTo>
                    <a:pt x="6581" y="2190"/>
                  </a:lnTo>
                  <a:cubicBezTo>
                    <a:pt x="6313" y="2190"/>
                    <a:pt x="6313" y="2592"/>
                    <a:pt x="6581" y="2592"/>
                  </a:cubicBezTo>
                  <a:lnTo>
                    <a:pt x="8580" y="2592"/>
                  </a:lnTo>
                  <a:cubicBezTo>
                    <a:pt x="8584" y="2701"/>
                    <a:pt x="8591" y="2810"/>
                    <a:pt x="8609" y="2918"/>
                  </a:cubicBezTo>
                  <a:lnTo>
                    <a:pt x="1645" y="2918"/>
                  </a:lnTo>
                  <a:cubicBezTo>
                    <a:pt x="1533" y="2918"/>
                    <a:pt x="1446" y="3009"/>
                    <a:pt x="1446" y="3117"/>
                  </a:cubicBezTo>
                  <a:lnTo>
                    <a:pt x="1446" y="8307"/>
                  </a:lnTo>
                  <a:cubicBezTo>
                    <a:pt x="1446" y="8416"/>
                    <a:pt x="1533" y="8507"/>
                    <a:pt x="1645" y="8507"/>
                  </a:cubicBezTo>
                  <a:lnTo>
                    <a:pt x="8667" y="8507"/>
                  </a:lnTo>
                  <a:cubicBezTo>
                    <a:pt x="8935" y="8507"/>
                    <a:pt x="8935" y="8105"/>
                    <a:pt x="8667" y="8105"/>
                  </a:cubicBezTo>
                  <a:lnTo>
                    <a:pt x="1844" y="8105"/>
                  </a:lnTo>
                  <a:lnTo>
                    <a:pt x="1844" y="4074"/>
                  </a:lnTo>
                  <a:lnTo>
                    <a:pt x="9106" y="4074"/>
                  </a:lnTo>
                  <a:cubicBezTo>
                    <a:pt x="9222" y="4226"/>
                    <a:pt x="9359" y="4367"/>
                    <a:pt x="9508" y="4490"/>
                  </a:cubicBezTo>
                  <a:lnTo>
                    <a:pt x="7454" y="4490"/>
                  </a:lnTo>
                  <a:cubicBezTo>
                    <a:pt x="7342" y="4490"/>
                    <a:pt x="7255" y="4581"/>
                    <a:pt x="7255" y="4689"/>
                  </a:cubicBezTo>
                  <a:lnTo>
                    <a:pt x="7255" y="7369"/>
                  </a:lnTo>
                  <a:cubicBezTo>
                    <a:pt x="7255" y="7478"/>
                    <a:pt x="7342" y="7569"/>
                    <a:pt x="7454" y="7569"/>
                  </a:cubicBezTo>
                  <a:lnTo>
                    <a:pt x="10134" y="7569"/>
                  </a:lnTo>
                  <a:cubicBezTo>
                    <a:pt x="10243" y="7569"/>
                    <a:pt x="10333" y="7478"/>
                    <a:pt x="10333" y="7369"/>
                  </a:cubicBezTo>
                  <a:lnTo>
                    <a:pt x="10333" y="4946"/>
                  </a:lnTo>
                  <a:cubicBezTo>
                    <a:pt x="10525" y="5008"/>
                    <a:pt x="10721" y="5048"/>
                    <a:pt x="10924" y="5062"/>
                  </a:cubicBezTo>
                  <a:lnTo>
                    <a:pt x="10924" y="8105"/>
                  </a:lnTo>
                  <a:lnTo>
                    <a:pt x="9652" y="8105"/>
                  </a:lnTo>
                  <a:cubicBezTo>
                    <a:pt x="9384" y="8105"/>
                    <a:pt x="9384" y="8507"/>
                    <a:pt x="9652" y="8507"/>
                  </a:cubicBezTo>
                  <a:lnTo>
                    <a:pt x="11123" y="8507"/>
                  </a:lnTo>
                  <a:cubicBezTo>
                    <a:pt x="11235" y="8507"/>
                    <a:pt x="11326" y="8416"/>
                    <a:pt x="11326" y="8307"/>
                  </a:cubicBezTo>
                  <a:lnTo>
                    <a:pt x="11326" y="5062"/>
                  </a:lnTo>
                  <a:cubicBezTo>
                    <a:pt x="11424" y="5055"/>
                    <a:pt x="11521" y="5041"/>
                    <a:pt x="11619" y="5022"/>
                  </a:cubicBezTo>
                  <a:lnTo>
                    <a:pt x="11619" y="9187"/>
                  </a:lnTo>
                  <a:lnTo>
                    <a:pt x="1152" y="9187"/>
                  </a:lnTo>
                  <a:lnTo>
                    <a:pt x="1152" y="2592"/>
                  </a:lnTo>
                  <a:lnTo>
                    <a:pt x="5792" y="2592"/>
                  </a:lnTo>
                  <a:cubicBezTo>
                    <a:pt x="6060" y="2592"/>
                    <a:pt x="6060" y="2190"/>
                    <a:pt x="5792" y="2190"/>
                  </a:cubicBezTo>
                  <a:lnTo>
                    <a:pt x="950" y="2190"/>
                  </a:lnTo>
                  <a:cubicBezTo>
                    <a:pt x="841" y="2190"/>
                    <a:pt x="750" y="2281"/>
                    <a:pt x="750" y="2389"/>
                  </a:cubicBezTo>
                  <a:lnTo>
                    <a:pt x="750" y="9321"/>
                  </a:lnTo>
                  <a:lnTo>
                    <a:pt x="40" y="10267"/>
                  </a:lnTo>
                  <a:cubicBezTo>
                    <a:pt x="15" y="10303"/>
                    <a:pt x="4" y="10346"/>
                    <a:pt x="1" y="10390"/>
                  </a:cubicBezTo>
                  <a:lnTo>
                    <a:pt x="1" y="11132"/>
                  </a:lnTo>
                  <a:cubicBezTo>
                    <a:pt x="1" y="11245"/>
                    <a:pt x="91" y="11331"/>
                    <a:pt x="203" y="11331"/>
                  </a:cubicBezTo>
                  <a:lnTo>
                    <a:pt x="9479" y="11331"/>
                  </a:lnTo>
                  <a:cubicBezTo>
                    <a:pt x="9747" y="11331"/>
                    <a:pt x="9747" y="10933"/>
                    <a:pt x="9479" y="10933"/>
                  </a:cubicBezTo>
                  <a:lnTo>
                    <a:pt x="403" y="10933"/>
                  </a:lnTo>
                  <a:lnTo>
                    <a:pt x="403" y="10589"/>
                  </a:lnTo>
                  <a:lnTo>
                    <a:pt x="12369" y="10589"/>
                  </a:lnTo>
                  <a:lnTo>
                    <a:pt x="12369" y="10933"/>
                  </a:lnTo>
                  <a:lnTo>
                    <a:pt x="10265" y="10933"/>
                  </a:lnTo>
                  <a:cubicBezTo>
                    <a:pt x="9997" y="10933"/>
                    <a:pt x="9997" y="11331"/>
                    <a:pt x="10265" y="11331"/>
                  </a:cubicBezTo>
                  <a:lnTo>
                    <a:pt x="12568" y="11331"/>
                  </a:lnTo>
                  <a:cubicBezTo>
                    <a:pt x="12677" y="11331"/>
                    <a:pt x="12767" y="11245"/>
                    <a:pt x="12767" y="11132"/>
                  </a:cubicBezTo>
                  <a:lnTo>
                    <a:pt x="12767" y="10390"/>
                  </a:lnTo>
                  <a:cubicBezTo>
                    <a:pt x="12767" y="10346"/>
                    <a:pt x="12753" y="10303"/>
                    <a:pt x="12727" y="10267"/>
                  </a:cubicBezTo>
                  <a:lnTo>
                    <a:pt x="12021" y="9321"/>
                  </a:lnTo>
                  <a:lnTo>
                    <a:pt x="12021" y="4910"/>
                  </a:lnTo>
                  <a:cubicBezTo>
                    <a:pt x="13010" y="4534"/>
                    <a:pt x="13669" y="3585"/>
                    <a:pt x="13669" y="2527"/>
                  </a:cubicBezTo>
                  <a:cubicBezTo>
                    <a:pt x="13669" y="1245"/>
                    <a:pt x="12716" y="166"/>
                    <a:pt x="11445" y="3"/>
                  </a:cubicBezTo>
                  <a:cubicBezTo>
                    <a:pt x="11434" y="1"/>
                    <a:pt x="11423" y="0"/>
                    <a:pt x="114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6" name="Google Shape;15926;p139"/>
            <p:cNvSpPr/>
            <p:nvPr/>
          </p:nvSpPr>
          <p:spPr>
            <a:xfrm>
              <a:off x="3151947" y="2586930"/>
              <a:ext cx="36940" cy="36862"/>
            </a:xfrm>
            <a:custGeom>
              <a:avLst/>
              <a:gdLst/>
              <a:ahLst/>
              <a:cxnLst/>
              <a:rect l="l" t="t" r="r" b="b"/>
              <a:pathLst>
                <a:path w="1409" h="1406" extrusionOk="0">
                  <a:moveTo>
                    <a:pt x="1007" y="402"/>
                  </a:moveTo>
                  <a:lnTo>
                    <a:pt x="1007" y="1007"/>
                  </a:lnTo>
                  <a:lnTo>
                    <a:pt x="402" y="1007"/>
                  </a:lnTo>
                  <a:lnTo>
                    <a:pt x="402" y="402"/>
                  </a:lnTo>
                  <a:close/>
                  <a:moveTo>
                    <a:pt x="203" y="0"/>
                  </a:moveTo>
                  <a:cubicBezTo>
                    <a:pt x="91" y="0"/>
                    <a:pt x="0" y="91"/>
                    <a:pt x="0" y="199"/>
                  </a:cubicBezTo>
                  <a:lnTo>
                    <a:pt x="0" y="1206"/>
                  </a:lnTo>
                  <a:cubicBezTo>
                    <a:pt x="0" y="1315"/>
                    <a:pt x="91" y="1405"/>
                    <a:pt x="203" y="1405"/>
                  </a:cubicBezTo>
                  <a:lnTo>
                    <a:pt x="1206" y="1405"/>
                  </a:lnTo>
                  <a:cubicBezTo>
                    <a:pt x="1318" y="1405"/>
                    <a:pt x="1409" y="1315"/>
                    <a:pt x="1409" y="1206"/>
                  </a:cubicBezTo>
                  <a:lnTo>
                    <a:pt x="1409" y="199"/>
                  </a:lnTo>
                  <a:cubicBezTo>
                    <a:pt x="1409" y="91"/>
                    <a:pt x="1318" y="0"/>
                    <a:pt x="12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7" name="Google Shape;15927;p139"/>
            <p:cNvSpPr/>
            <p:nvPr/>
          </p:nvSpPr>
          <p:spPr>
            <a:xfrm>
              <a:off x="3193134" y="2586930"/>
              <a:ext cx="76188" cy="10566"/>
            </a:xfrm>
            <a:custGeom>
              <a:avLst/>
              <a:gdLst/>
              <a:ahLst/>
              <a:cxnLst/>
              <a:rect l="l" t="t" r="r" b="b"/>
              <a:pathLst>
                <a:path w="2906" h="403" extrusionOk="0">
                  <a:moveTo>
                    <a:pt x="269" y="0"/>
                  </a:moveTo>
                  <a:cubicBezTo>
                    <a:pt x="1" y="0"/>
                    <a:pt x="1" y="402"/>
                    <a:pt x="269" y="402"/>
                  </a:cubicBezTo>
                  <a:lnTo>
                    <a:pt x="2637" y="402"/>
                  </a:lnTo>
                  <a:cubicBezTo>
                    <a:pt x="2905" y="402"/>
                    <a:pt x="2905" y="0"/>
                    <a:pt x="26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8" name="Google Shape;15928;p139"/>
            <p:cNvSpPr/>
            <p:nvPr/>
          </p:nvSpPr>
          <p:spPr>
            <a:xfrm>
              <a:off x="3193134" y="2600118"/>
              <a:ext cx="76188" cy="10461"/>
            </a:xfrm>
            <a:custGeom>
              <a:avLst/>
              <a:gdLst/>
              <a:ahLst/>
              <a:cxnLst/>
              <a:rect l="l" t="t" r="r" b="b"/>
              <a:pathLst>
                <a:path w="2906" h="399" extrusionOk="0">
                  <a:moveTo>
                    <a:pt x="269" y="0"/>
                  </a:moveTo>
                  <a:cubicBezTo>
                    <a:pt x="1" y="0"/>
                    <a:pt x="1" y="399"/>
                    <a:pt x="269" y="399"/>
                  </a:cubicBezTo>
                  <a:lnTo>
                    <a:pt x="2637" y="399"/>
                  </a:lnTo>
                  <a:cubicBezTo>
                    <a:pt x="2905" y="399"/>
                    <a:pt x="2905" y="0"/>
                    <a:pt x="26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9" name="Google Shape;15929;p139"/>
            <p:cNvSpPr/>
            <p:nvPr/>
          </p:nvSpPr>
          <p:spPr>
            <a:xfrm>
              <a:off x="3193134" y="2613305"/>
              <a:ext cx="76188" cy="10487"/>
            </a:xfrm>
            <a:custGeom>
              <a:avLst/>
              <a:gdLst/>
              <a:ahLst/>
              <a:cxnLst/>
              <a:rect l="l" t="t" r="r" b="b"/>
              <a:pathLst>
                <a:path w="2906" h="400" extrusionOk="0">
                  <a:moveTo>
                    <a:pt x="265" y="1"/>
                  </a:moveTo>
                  <a:cubicBezTo>
                    <a:pt x="1" y="1"/>
                    <a:pt x="2" y="399"/>
                    <a:pt x="269" y="399"/>
                  </a:cubicBezTo>
                  <a:lnTo>
                    <a:pt x="2637" y="399"/>
                  </a:lnTo>
                  <a:cubicBezTo>
                    <a:pt x="2905" y="399"/>
                    <a:pt x="2905" y="1"/>
                    <a:pt x="2637" y="1"/>
                  </a:cubicBezTo>
                  <a:lnTo>
                    <a:pt x="269" y="1"/>
                  </a:lnTo>
                  <a:cubicBezTo>
                    <a:pt x="268" y="1"/>
                    <a:pt x="266" y="1"/>
                    <a:pt x="2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0" name="Google Shape;15930;p139"/>
            <p:cNvSpPr/>
            <p:nvPr/>
          </p:nvSpPr>
          <p:spPr>
            <a:xfrm>
              <a:off x="3151947" y="2630792"/>
              <a:ext cx="36862" cy="36862"/>
            </a:xfrm>
            <a:custGeom>
              <a:avLst/>
              <a:gdLst/>
              <a:ahLst/>
              <a:cxnLst/>
              <a:rect l="l" t="t" r="r" b="b"/>
              <a:pathLst>
                <a:path w="1406" h="1406" extrusionOk="0">
                  <a:moveTo>
                    <a:pt x="1007" y="402"/>
                  </a:moveTo>
                  <a:lnTo>
                    <a:pt x="1007" y="1007"/>
                  </a:lnTo>
                  <a:lnTo>
                    <a:pt x="402" y="1007"/>
                  </a:lnTo>
                  <a:lnTo>
                    <a:pt x="402" y="402"/>
                  </a:lnTo>
                  <a:close/>
                  <a:moveTo>
                    <a:pt x="203" y="0"/>
                  </a:moveTo>
                  <a:cubicBezTo>
                    <a:pt x="91" y="0"/>
                    <a:pt x="0" y="91"/>
                    <a:pt x="0" y="203"/>
                  </a:cubicBezTo>
                  <a:lnTo>
                    <a:pt x="0" y="1206"/>
                  </a:lnTo>
                  <a:cubicBezTo>
                    <a:pt x="0" y="1319"/>
                    <a:pt x="91" y="1406"/>
                    <a:pt x="203" y="1406"/>
                  </a:cubicBezTo>
                  <a:lnTo>
                    <a:pt x="1206" y="1406"/>
                  </a:lnTo>
                  <a:cubicBezTo>
                    <a:pt x="1318" y="1406"/>
                    <a:pt x="1405" y="1319"/>
                    <a:pt x="1405" y="1206"/>
                  </a:cubicBezTo>
                  <a:lnTo>
                    <a:pt x="1405" y="203"/>
                  </a:lnTo>
                  <a:cubicBezTo>
                    <a:pt x="1405" y="91"/>
                    <a:pt x="1318" y="0"/>
                    <a:pt x="12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1" name="Google Shape;15931;p139"/>
            <p:cNvSpPr/>
            <p:nvPr/>
          </p:nvSpPr>
          <p:spPr>
            <a:xfrm>
              <a:off x="3193134" y="2630792"/>
              <a:ext cx="76188" cy="10566"/>
            </a:xfrm>
            <a:custGeom>
              <a:avLst/>
              <a:gdLst/>
              <a:ahLst/>
              <a:cxnLst/>
              <a:rect l="l" t="t" r="r" b="b"/>
              <a:pathLst>
                <a:path w="2906" h="403" extrusionOk="0">
                  <a:moveTo>
                    <a:pt x="269" y="0"/>
                  </a:moveTo>
                  <a:cubicBezTo>
                    <a:pt x="1" y="0"/>
                    <a:pt x="1" y="402"/>
                    <a:pt x="269" y="402"/>
                  </a:cubicBezTo>
                  <a:lnTo>
                    <a:pt x="2637" y="402"/>
                  </a:lnTo>
                  <a:cubicBezTo>
                    <a:pt x="2905" y="402"/>
                    <a:pt x="2905" y="0"/>
                    <a:pt x="26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2" name="Google Shape;15932;p139"/>
            <p:cNvSpPr/>
            <p:nvPr/>
          </p:nvSpPr>
          <p:spPr>
            <a:xfrm>
              <a:off x="3193134" y="2643980"/>
              <a:ext cx="76188" cy="10566"/>
            </a:xfrm>
            <a:custGeom>
              <a:avLst/>
              <a:gdLst/>
              <a:ahLst/>
              <a:cxnLst/>
              <a:rect l="l" t="t" r="r" b="b"/>
              <a:pathLst>
                <a:path w="2906" h="403" extrusionOk="0">
                  <a:moveTo>
                    <a:pt x="269" y="1"/>
                  </a:moveTo>
                  <a:cubicBezTo>
                    <a:pt x="1" y="1"/>
                    <a:pt x="1" y="403"/>
                    <a:pt x="269" y="403"/>
                  </a:cubicBezTo>
                  <a:lnTo>
                    <a:pt x="2637" y="403"/>
                  </a:lnTo>
                  <a:cubicBezTo>
                    <a:pt x="2905" y="403"/>
                    <a:pt x="2905" y="1"/>
                    <a:pt x="26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3" name="Google Shape;15933;p139"/>
            <p:cNvSpPr/>
            <p:nvPr/>
          </p:nvSpPr>
          <p:spPr>
            <a:xfrm>
              <a:off x="3193134" y="2657193"/>
              <a:ext cx="76188" cy="10461"/>
            </a:xfrm>
            <a:custGeom>
              <a:avLst/>
              <a:gdLst/>
              <a:ahLst/>
              <a:cxnLst/>
              <a:rect l="l" t="t" r="r" b="b"/>
              <a:pathLst>
                <a:path w="2906" h="399" extrusionOk="0">
                  <a:moveTo>
                    <a:pt x="269" y="0"/>
                  </a:moveTo>
                  <a:cubicBezTo>
                    <a:pt x="1" y="0"/>
                    <a:pt x="1" y="399"/>
                    <a:pt x="269" y="399"/>
                  </a:cubicBezTo>
                  <a:lnTo>
                    <a:pt x="2637" y="399"/>
                  </a:lnTo>
                  <a:cubicBezTo>
                    <a:pt x="2905" y="399"/>
                    <a:pt x="2905" y="0"/>
                    <a:pt x="26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4" name="Google Shape;15934;p139"/>
            <p:cNvSpPr/>
            <p:nvPr/>
          </p:nvSpPr>
          <p:spPr>
            <a:xfrm>
              <a:off x="3338432" y="2494750"/>
              <a:ext cx="90398" cy="81091"/>
            </a:xfrm>
            <a:custGeom>
              <a:avLst/>
              <a:gdLst/>
              <a:ahLst/>
              <a:cxnLst/>
              <a:rect l="l" t="t" r="r" b="b"/>
              <a:pathLst>
                <a:path w="3448" h="3093" extrusionOk="0">
                  <a:moveTo>
                    <a:pt x="398" y="1510"/>
                  </a:moveTo>
                  <a:cubicBezTo>
                    <a:pt x="435" y="1528"/>
                    <a:pt x="471" y="1546"/>
                    <a:pt x="507" y="1560"/>
                  </a:cubicBezTo>
                  <a:cubicBezTo>
                    <a:pt x="786" y="1669"/>
                    <a:pt x="862" y="1778"/>
                    <a:pt x="862" y="1821"/>
                  </a:cubicBezTo>
                  <a:cubicBezTo>
                    <a:pt x="862" y="1861"/>
                    <a:pt x="793" y="1977"/>
                    <a:pt x="543" y="2111"/>
                  </a:cubicBezTo>
                  <a:cubicBezTo>
                    <a:pt x="453" y="1944"/>
                    <a:pt x="402" y="1760"/>
                    <a:pt x="398" y="1571"/>
                  </a:cubicBezTo>
                  <a:lnTo>
                    <a:pt x="398" y="1553"/>
                  </a:lnTo>
                  <a:lnTo>
                    <a:pt x="398" y="1510"/>
                  </a:lnTo>
                  <a:close/>
                  <a:moveTo>
                    <a:pt x="1434" y="412"/>
                  </a:moveTo>
                  <a:lnTo>
                    <a:pt x="1434" y="412"/>
                  </a:lnTo>
                  <a:cubicBezTo>
                    <a:pt x="1420" y="434"/>
                    <a:pt x="1402" y="456"/>
                    <a:pt x="1391" y="477"/>
                  </a:cubicBezTo>
                  <a:cubicBezTo>
                    <a:pt x="1224" y="749"/>
                    <a:pt x="1315" y="948"/>
                    <a:pt x="1384" y="1042"/>
                  </a:cubicBezTo>
                  <a:cubicBezTo>
                    <a:pt x="1557" y="1285"/>
                    <a:pt x="1804" y="1339"/>
                    <a:pt x="1985" y="1379"/>
                  </a:cubicBezTo>
                  <a:cubicBezTo>
                    <a:pt x="2198" y="1423"/>
                    <a:pt x="2224" y="1434"/>
                    <a:pt x="2227" y="1578"/>
                  </a:cubicBezTo>
                  <a:cubicBezTo>
                    <a:pt x="2231" y="1705"/>
                    <a:pt x="2014" y="1843"/>
                    <a:pt x="1800" y="1977"/>
                  </a:cubicBezTo>
                  <a:cubicBezTo>
                    <a:pt x="1550" y="2136"/>
                    <a:pt x="1246" y="2325"/>
                    <a:pt x="1134" y="2622"/>
                  </a:cubicBezTo>
                  <a:cubicBezTo>
                    <a:pt x="1036" y="2582"/>
                    <a:pt x="942" y="2531"/>
                    <a:pt x="855" y="2466"/>
                  </a:cubicBezTo>
                  <a:cubicBezTo>
                    <a:pt x="837" y="2451"/>
                    <a:pt x="819" y="2437"/>
                    <a:pt x="804" y="2422"/>
                  </a:cubicBezTo>
                  <a:cubicBezTo>
                    <a:pt x="1119" y="2241"/>
                    <a:pt x="1271" y="2038"/>
                    <a:pt x="1264" y="1810"/>
                  </a:cubicBezTo>
                  <a:cubicBezTo>
                    <a:pt x="1260" y="1636"/>
                    <a:pt x="1152" y="1383"/>
                    <a:pt x="659" y="1187"/>
                  </a:cubicBezTo>
                  <a:cubicBezTo>
                    <a:pt x="601" y="1166"/>
                    <a:pt x="543" y="1133"/>
                    <a:pt x="493" y="1097"/>
                  </a:cubicBezTo>
                  <a:cubicBezTo>
                    <a:pt x="659" y="713"/>
                    <a:pt x="1021" y="448"/>
                    <a:pt x="1434" y="412"/>
                  </a:cubicBezTo>
                  <a:close/>
                  <a:moveTo>
                    <a:pt x="1929" y="475"/>
                  </a:moveTo>
                  <a:cubicBezTo>
                    <a:pt x="2203" y="573"/>
                    <a:pt x="2431" y="768"/>
                    <a:pt x="2561" y="1028"/>
                  </a:cubicBezTo>
                  <a:cubicBezTo>
                    <a:pt x="2955" y="1789"/>
                    <a:pt x="2401" y="2698"/>
                    <a:pt x="1543" y="2698"/>
                  </a:cubicBezTo>
                  <a:lnTo>
                    <a:pt x="1539" y="2698"/>
                  </a:lnTo>
                  <a:cubicBezTo>
                    <a:pt x="1619" y="2571"/>
                    <a:pt x="1789" y="2455"/>
                    <a:pt x="2010" y="2314"/>
                  </a:cubicBezTo>
                  <a:cubicBezTo>
                    <a:pt x="2303" y="2129"/>
                    <a:pt x="2633" y="1919"/>
                    <a:pt x="2622" y="1564"/>
                  </a:cubicBezTo>
                  <a:cubicBezTo>
                    <a:pt x="2611" y="1104"/>
                    <a:pt x="2282" y="1035"/>
                    <a:pt x="2064" y="988"/>
                  </a:cubicBezTo>
                  <a:cubicBezTo>
                    <a:pt x="1916" y="956"/>
                    <a:pt x="1789" y="927"/>
                    <a:pt x="1702" y="807"/>
                  </a:cubicBezTo>
                  <a:cubicBezTo>
                    <a:pt x="1673" y="764"/>
                    <a:pt x="1731" y="644"/>
                    <a:pt x="1929" y="475"/>
                  </a:cubicBezTo>
                  <a:close/>
                  <a:moveTo>
                    <a:pt x="1547" y="1"/>
                  </a:moveTo>
                  <a:cubicBezTo>
                    <a:pt x="1502" y="1"/>
                    <a:pt x="1458" y="3"/>
                    <a:pt x="1413" y="7"/>
                  </a:cubicBezTo>
                  <a:cubicBezTo>
                    <a:pt x="790" y="57"/>
                    <a:pt x="257" y="485"/>
                    <a:pt x="69" y="1082"/>
                  </a:cubicBezTo>
                  <a:lnTo>
                    <a:pt x="69" y="1090"/>
                  </a:lnTo>
                  <a:lnTo>
                    <a:pt x="69" y="1093"/>
                  </a:lnTo>
                  <a:cubicBezTo>
                    <a:pt x="22" y="1242"/>
                    <a:pt x="0" y="1397"/>
                    <a:pt x="0" y="1553"/>
                  </a:cubicBezTo>
                  <a:lnTo>
                    <a:pt x="0" y="1582"/>
                  </a:lnTo>
                  <a:cubicBezTo>
                    <a:pt x="7" y="1908"/>
                    <a:pt x="116" y="2227"/>
                    <a:pt x="319" y="2488"/>
                  </a:cubicBezTo>
                  <a:lnTo>
                    <a:pt x="326" y="2495"/>
                  </a:lnTo>
                  <a:cubicBezTo>
                    <a:pt x="554" y="2792"/>
                    <a:pt x="880" y="2995"/>
                    <a:pt x="1246" y="3067"/>
                  </a:cubicBezTo>
                  <a:lnTo>
                    <a:pt x="1250" y="3067"/>
                  </a:lnTo>
                  <a:cubicBezTo>
                    <a:pt x="1347" y="3085"/>
                    <a:pt x="1445" y="3092"/>
                    <a:pt x="1547" y="3092"/>
                  </a:cubicBezTo>
                  <a:cubicBezTo>
                    <a:pt x="2702" y="3092"/>
                    <a:pt x="3448" y="1868"/>
                    <a:pt x="2923" y="840"/>
                  </a:cubicBezTo>
                  <a:cubicBezTo>
                    <a:pt x="2654" y="322"/>
                    <a:pt x="2123" y="1"/>
                    <a:pt x="15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35" name="Google Shape;15935;p139"/>
          <p:cNvGrpSpPr/>
          <p:nvPr/>
        </p:nvGrpSpPr>
        <p:grpSpPr>
          <a:xfrm>
            <a:off x="2198600" y="2245555"/>
            <a:ext cx="363506" cy="345914"/>
            <a:chOff x="2198600" y="2444805"/>
            <a:chExt cx="363506" cy="345914"/>
          </a:xfrm>
        </p:grpSpPr>
        <p:sp>
          <p:nvSpPr>
            <p:cNvPr id="15936" name="Google Shape;15936;p139"/>
            <p:cNvSpPr/>
            <p:nvPr/>
          </p:nvSpPr>
          <p:spPr>
            <a:xfrm>
              <a:off x="2412168" y="2450049"/>
              <a:ext cx="143305" cy="149440"/>
            </a:xfrm>
            <a:custGeom>
              <a:avLst/>
              <a:gdLst/>
              <a:ahLst/>
              <a:cxnLst/>
              <a:rect l="l" t="t" r="r" b="b"/>
              <a:pathLst>
                <a:path w="5466" h="5700" extrusionOk="0">
                  <a:moveTo>
                    <a:pt x="2738" y="0"/>
                  </a:moveTo>
                  <a:cubicBezTo>
                    <a:pt x="2705" y="0"/>
                    <a:pt x="2673" y="1"/>
                    <a:pt x="2640" y="2"/>
                  </a:cubicBezTo>
                  <a:cubicBezTo>
                    <a:pt x="1673" y="42"/>
                    <a:pt x="808" y="622"/>
                    <a:pt x="406" y="1505"/>
                  </a:cubicBezTo>
                  <a:cubicBezTo>
                    <a:pt x="0" y="2385"/>
                    <a:pt x="123" y="3417"/>
                    <a:pt x="728" y="4178"/>
                  </a:cubicBezTo>
                  <a:lnTo>
                    <a:pt x="659" y="5699"/>
                  </a:lnTo>
                  <a:lnTo>
                    <a:pt x="2039" y="5054"/>
                  </a:lnTo>
                  <a:cubicBezTo>
                    <a:pt x="2273" y="5121"/>
                    <a:pt x="2511" y="5154"/>
                    <a:pt x="2746" y="5154"/>
                  </a:cubicBezTo>
                  <a:cubicBezTo>
                    <a:pt x="3591" y="5154"/>
                    <a:pt x="4401" y="4736"/>
                    <a:pt x="4886" y="4008"/>
                  </a:cubicBezTo>
                  <a:cubicBezTo>
                    <a:pt x="5426" y="3204"/>
                    <a:pt x="5465" y="2164"/>
                    <a:pt x="4995" y="1317"/>
                  </a:cubicBezTo>
                  <a:cubicBezTo>
                    <a:pt x="4536" y="501"/>
                    <a:pt x="3672" y="0"/>
                    <a:pt x="2738" y="0"/>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7" name="Google Shape;15937;p139"/>
            <p:cNvSpPr/>
            <p:nvPr/>
          </p:nvSpPr>
          <p:spPr>
            <a:xfrm>
              <a:off x="2307324" y="2618916"/>
              <a:ext cx="50547" cy="91001"/>
            </a:xfrm>
            <a:custGeom>
              <a:avLst/>
              <a:gdLst/>
              <a:ahLst/>
              <a:cxnLst/>
              <a:rect l="l" t="t" r="r" b="b"/>
              <a:pathLst>
                <a:path w="1928" h="3471" extrusionOk="0">
                  <a:moveTo>
                    <a:pt x="1" y="1"/>
                  </a:moveTo>
                  <a:lnTo>
                    <a:pt x="1" y="2641"/>
                  </a:lnTo>
                  <a:lnTo>
                    <a:pt x="961" y="3467"/>
                  </a:lnTo>
                  <a:lnTo>
                    <a:pt x="961" y="3470"/>
                  </a:lnTo>
                  <a:lnTo>
                    <a:pt x="964" y="3470"/>
                  </a:lnTo>
                  <a:lnTo>
                    <a:pt x="964" y="3467"/>
                  </a:lnTo>
                  <a:lnTo>
                    <a:pt x="1928" y="2641"/>
                  </a:lnTo>
                  <a:lnTo>
                    <a:pt x="1928" y="1"/>
                  </a:ln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8" name="Google Shape;15938;p139"/>
            <p:cNvSpPr/>
            <p:nvPr/>
          </p:nvSpPr>
          <p:spPr>
            <a:xfrm>
              <a:off x="2203843" y="2675414"/>
              <a:ext cx="257430" cy="110087"/>
            </a:xfrm>
            <a:custGeom>
              <a:avLst/>
              <a:gdLst/>
              <a:ahLst/>
              <a:cxnLst/>
              <a:rect l="l" t="t" r="r" b="b"/>
              <a:pathLst>
                <a:path w="9819" h="4199" extrusionOk="0">
                  <a:moveTo>
                    <a:pt x="3948" y="1"/>
                  </a:moveTo>
                  <a:lnTo>
                    <a:pt x="2394" y="500"/>
                  </a:lnTo>
                  <a:lnTo>
                    <a:pt x="1760" y="703"/>
                  </a:lnTo>
                  <a:cubicBezTo>
                    <a:pt x="714" y="1036"/>
                    <a:pt x="0" y="2011"/>
                    <a:pt x="4" y="3112"/>
                  </a:cubicBezTo>
                  <a:lnTo>
                    <a:pt x="4" y="4198"/>
                  </a:lnTo>
                  <a:lnTo>
                    <a:pt x="9819" y="4198"/>
                  </a:lnTo>
                  <a:lnTo>
                    <a:pt x="9819" y="3112"/>
                  </a:lnTo>
                  <a:cubicBezTo>
                    <a:pt x="9819" y="2011"/>
                    <a:pt x="9109" y="1036"/>
                    <a:pt x="8062" y="699"/>
                  </a:cubicBezTo>
                  <a:lnTo>
                    <a:pt x="7428" y="497"/>
                  </a:lnTo>
                  <a:lnTo>
                    <a:pt x="5875" y="1"/>
                  </a:lnTo>
                  <a:lnTo>
                    <a:pt x="4911" y="678"/>
                  </a:lnTo>
                  <a:lnTo>
                    <a:pt x="3948" y="1"/>
                  </a:ln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9" name="Google Shape;15939;p139"/>
            <p:cNvSpPr/>
            <p:nvPr/>
          </p:nvSpPr>
          <p:spPr>
            <a:xfrm>
              <a:off x="2398587" y="2688418"/>
              <a:ext cx="62686" cy="97083"/>
            </a:xfrm>
            <a:custGeom>
              <a:avLst/>
              <a:gdLst/>
              <a:ahLst/>
              <a:cxnLst/>
              <a:rect l="l" t="t" r="r" b="b"/>
              <a:pathLst>
                <a:path w="2391" h="3703" extrusionOk="0">
                  <a:moveTo>
                    <a:pt x="0" y="1"/>
                  </a:moveTo>
                  <a:lnTo>
                    <a:pt x="467" y="207"/>
                  </a:lnTo>
                  <a:cubicBezTo>
                    <a:pt x="1253" y="540"/>
                    <a:pt x="1782" y="1515"/>
                    <a:pt x="1782" y="2616"/>
                  </a:cubicBezTo>
                  <a:lnTo>
                    <a:pt x="1782" y="3702"/>
                  </a:lnTo>
                  <a:lnTo>
                    <a:pt x="2391" y="3702"/>
                  </a:lnTo>
                  <a:lnTo>
                    <a:pt x="2391" y="2616"/>
                  </a:lnTo>
                  <a:cubicBezTo>
                    <a:pt x="2391" y="1515"/>
                    <a:pt x="1681" y="540"/>
                    <a:pt x="634" y="203"/>
                  </a:cubicBezTo>
                  <a:lnTo>
                    <a:pt x="0" y="1"/>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0" name="Google Shape;15940;p139"/>
            <p:cNvSpPr/>
            <p:nvPr/>
          </p:nvSpPr>
          <p:spPr>
            <a:xfrm>
              <a:off x="2203843" y="2688418"/>
              <a:ext cx="62791" cy="96979"/>
            </a:xfrm>
            <a:custGeom>
              <a:avLst/>
              <a:gdLst/>
              <a:ahLst/>
              <a:cxnLst/>
              <a:rect l="l" t="t" r="r" b="b"/>
              <a:pathLst>
                <a:path w="2395" h="3699" extrusionOk="0">
                  <a:moveTo>
                    <a:pt x="2394" y="1"/>
                  </a:moveTo>
                  <a:lnTo>
                    <a:pt x="1760" y="203"/>
                  </a:lnTo>
                  <a:cubicBezTo>
                    <a:pt x="714" y="540"/>
                    <a:pt x="0" y="1515"/>
                    <a:pt x="0" y="2612"/>
                  </a:cubicBezTo>
                  <a:lnTo>
                    <a:pt x="0" y="3698"/>
                  </a:lnTo>
                  <a:lnTo>
                    <a:pt x="612" y="3698"/>
                  </a:lnTo>
                  <a:lnTo>
                    <a:pt x="612" y="2612"/>
                  </a:lnTo>
                  <a:cubicBezTo>
                    <a:pt x="612" y="1515"/>
                    <a:pt x="1141" y="540"/>
                    <a:pt x="1920" y="203"/>
                  </a:cubicBezTo>
                  <a:lnTo>
                    <a:pt x="2394" y="1"/>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1" name="Google Shape;15941;p139"/>
            <p:cNvSpPr/>
            <p:nvPr/>
          </p:nvSpPr>
          <p:spPr>
            <a:xfrm>
              <a:off x="2246552" y="2553975"/>
              <a:ext cx="21026" cy="45592"/>
            </a:xfrm>
            <a:custGeom>
              <a:avLst/>
              <a:gdLst/>
              <a:ahLst/>
              <a:cxnLst/>
              <a:rect l="l" t="t" r="r" b="b"/>
              <a:pathLst>
                <a:path w="802" h="1739" extrusionOk="0">
                  <a:moveTo>
                    <a:pt x="801" y="0"/>
                  </a:moveTo>
                  <a:cubicBezTo>
                    <a:pt x="359" y="0"/>
                    <a:pt x="1" y="359"/>
                    <a:pt x="1" y="801"/>
                  </a:cubicBezTo>
                  <a:lnTo>
                    <a:pt x="1" y="938"/>
                  </a:lnTo>
                  <a:cubicBezTo>
                    <a:pt x="1" y="1380"/>
                    <a:pt x="359" y="1739"/>
                    <a:pt x="801" y="1739"/>
                  </a:cubicBezTo>
                  <a:lnTo>
                    <a:pt x="801"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2" name="Google Shape;15942;p139"/>
            <p:cNvSpPr/>
            <p:nvPr/>
          </p:nvSpPr>
          <p:spPr>
            <a:xfrm>
              <a:off x="2307324" y="2675414"/>
              <a:ext cx="25300" cy="47585"/>
            </a:xfrm>
            <a:custGeom>
              <a:avLst/>
              <a:gdLst/>
              <a:ahLst/>
              <a:cxnLst/>
              <a:rect l="l" t="t" r="r" b="b"/>
              <a:pathLst>
                <a:path w="965" h="1815" extrusionOk="0">
                  <a:moveTo>
                    <a:pt x="1" y="1"/>
                  </a:moveTo>
                  <a:lnTo>
                    <a:pt x="1" y="1815"/>
                  </a:lnTo>
                  <a:lnTo>
                    <a:pt x="964" y="678"/>
                  </a:lnTo>
                  <a:lnTo>
                    <a:pt x="1" y="1"/>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3" name="Google Shape;15943;p139"/>
            <p:cNvSpPr/>
            <p:nvPr/>
          </p:nvSpPr>
          <p:spPr>
            <a:xfrm>
              <a:off x="2279140" y="2500386"/>
              <a:ext cx="107020" cy="147054"/>
            </a:xfrm>
            <a:custGeom>
              <a:avLst/>
              <a:gdLst/>
              <a:ahLst/>
              <a:cxnLst/>
              <a:rect l="l" t="t" r="r" b="b"/>
              <a:pathLst>
                <a:path w="4082" h="5609" extrusionOk="0">
                  <a:moveTo>
                    <a:pt x="1544" y="0"/>
                  </a:moveTo>
                  <a:cubicBezTo>
                    <a:pt x="1498" y="0"/>
                    <a:pt x="1452" y="4"/>
                    <a:pt x="1405" y="13"/>
                  </a:cubicBezTo>
                  <a:cubicBezTo>
                    <a:pt x="605" y="103"/>
                    <a:pt x="0" y="784"/>
                    <a:pt x="0" y="1592"/>
                  </a:cubicBezTo>
                  <a:lnTo>
                    <a:pt x="0" y="3214"/>
                  </a:lnTo>
                  <a:cubicBezTo>
                    <a:pt x="0" y="4065"/>
                    <a:pt x="449" y="4848"/>
                    <a:pt x="1181" y="5279"/>
                  </a:cubicBezTo>
                  <a:lnTo>
                    <a:pt x="1478" y="5456"/>
                  </a:lnTo>
                  <a:cubicBezTo>
                    <a:pt x="1652" y="5557"/>
                    <a:pt x="1845" y="5608"/>
                    <a:pt x="2039" y="5608"/>
                  </a:cubicBezTo>
                  <a:cubicBezTo>
                    <a:pt x="2232" y="5608"/>
                    <a:pt x="2425" y="5557"/>
                    <a:pt x="2597" y="5456"/>
                  </a:cubicBezTo>
                  <a:lnTo>
                    <a:pt x="2901" y="5279"/>
                  </a:lnTo>
                  <a:cubicBezTo>
                    <a:pt x="3629" y="4848"/>
                    <a:pt x="4082" y="4062"/>
                    <a:pt x="4082" y="3214"/>
                  </a:cubicBezTo>
                  <a:lnTo>
                    <a:pt x="4082" y="1592"/>
                  </a:lnTo>
                  <a:cubicBezTo>
                    <a:pt x="4082" y="714"/>
                    <a:pt x="3372" y="2"/>
                    <a:pt x="2495" y="2"/>
                  </a:cubicBezTo>
                  <a:cubicBezTo>
                    <a:pt x="2493" y="2"/>
                    <a:pt x="2491" y="2"/>
                    <a:pt x="2488" y="2"/>
                  </a:cubicBezTo>
                  <a:lnTo>
                    <a:pt x="1590" y="2"/>
                  </a:lnTo>
                  <a:cubicBezTo>
                    <a:pt x="1575" y="1"/>
                    <a:pt x="1559" y="0"/>
                    <a:pt x="1544"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4" name="Google Shape;15944;p139"/>
            <p:cNvSpPr/>
            <p:nvPr/>
          </p:nvSpPr>
          <p:spPr>
            <a:xfrm>
              <a:off x="2397538" y="2553975"/>
              <a:ext cx="21000" cy="45592"/>
            </a:xfrm>
            <a:custGeom>
              <a:avLst/>
              <a:gdLst/>
              <a:ahLst/>
              <a:cxnLst/>
              <a:rect l="l" t="t" r="r" b="b"/>
              <a:pathLst>
                <a:path w="801" h="1739" extrusionOk="0">
                  <a:moveTo>
                    <a:pt x="0" y="0"/>
                  </a:moveTo>
                  <a:lnTo>
                    <a:pt x="0" y="1739"/>
                  </a:lnTo>
                  <a:cubicBezTo>
                    <a:pt x="442" y="1739"/>
                    <a:pt x="801" y="1380"/>
                    <a:pt x="801" y="938"/>
                  </a:cubicBezTo>
                  <a:lnTo>
                    <a:pt x="801" y="801"/>
                  </a:lnTo>
                  <a:cubicBezTo>
                    <a:pt x="801" y="359"/>
                    <a:pt x="442" y="0"/>
                    <a:pt x="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5" name="Google Shape;15945;p139"/>
            <p:cNvSpPr/>
            <p:nvPr/>
          </p:nvSpPr>
          <p:spPr>
            <a:xfrm>
              <a:off x="2332493" y="2675414"/>
              <a:ext cx="25379" cy="47585"/>
            </a:xfrm>
            <a:custGeom>
              <a:avLst/>
              <a:gdLst/>
              <a:ahLst/>
              <a:cxnLst/>
              <a:rect l="l" t="t" r="r" b="b"/>
              <a:pathLst>
                <a:path w="968" h="1815" extrusionOk="0">
                  <a:moveTo>
                    <a:pt x="968" y="1"/>
                  </a:moveTo>
                  <a:lnTo>
                    <a:pt x="1" y="678"/>
                  </a:lnTo>
                  <a:lnTo>
                    <a:pt x="968" y="1815"/>
                  </a:lnTo>
                  <a:lnTo>
                    <a:pt x="968" y="1"/>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6" name="Google Shape;15946;p139"/>
            <p:cNvSpPr/>
            <p:nvPr/>
          </p:nvSpPr>
          <p:spPr>
            <a:xfrm>
              <a:off x="2376171" y="2741797"/>
              <a:ext cx="52356" cy="19873"/>
            </a:xfrm>
            <a:custGeom>
              <a:avLst/>
              <a:gdLst/>
              <a:ahLst/>
              <a:cxnLst/>
              <a:rect l="l" t="t" r="r" b="b"/>
              <a:pathLst>
                <a:path w="1997" h="758" extrusionOk="0">
                  <a:moveTo>
                    <a:pt x="1720" y="0"/>
                  </a:moveTo>
                  <a:cubicBezTo>
                    <a:pt x="1718" y="0"/>
                    <a:pt x="1716" y="0"/>
                    <a:pt x="1714" y="0"/>
                  </a:cubicBezTo>
                  <a:lnTo>
                    <a:pt x="283" y="0"/>
                  </a:lnTo>
                  <a:cubicBezTo>
                    <a:pt x="127" y="0"/>
                    <a:pt x="1" y="123"/>
                    <a:pt x="1" y="279"/>
                  </a:cubicBezTo>
                  <a:lnTo>
                    <a:pt x="1" y="478"/>
                  </a:lnTo>
                  <a:cubicBezTo>
                    <a:pt x="1" y="630"/>
                    <a:pt x="127" y="757"/>
                    <a:pt x="283" y="757"/>
                  </a:cubicBezTo>
                  <a:lnTo>
                    <a:pt x="1714" y="757"/>
                  </a:lnTo>
                  <a:cubicBezTo>
                    <a:pt x="1869" y="757"/>
                    <a:pt x="1996" y="630"/>
                    <a:pt x="1996" y="478"/>
                  </a:cubicBezTo>
                  <a:lnTo>
                    <a:pt x="1996" y="279"/>
                  </a:lnTo>
                  <a:cubicBezTo>
                    <a:pt x="1996" y="125"/>
                    <a:pt x="1873" y="0"/>
                    <a:pt x="172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7" name="Google Shape;15947;p139"/>
            <p:cNvSpPr/>
            <p:nvPr/>
          </p:nvSpPr>
          <p:spPr>
            <a:xfrm>
              <a:off x="2321665" y="2654624"/>
              <a:ext cx="21787" cy="21761"/>
            </a:xfrm>
            <a:custGeom>
              <a:avLst/>
              <a:gdLst/>
              <a:ahLst/>
              <a:cxnLst/>
              <a:rect l="l" t="t" r="r" b="b"/>
              <a:pathLst>
                <a:path w="831" h="830" extrusionOk="0">
                  <a:moveTo>
                    <a:pt x="414" y="0"/>
                  </a:moveTo>
                  <a:cubicBezTo>
                    <a:pt x="185" y="0"/>
                    <a:pt x="1" y="185"/>
                    <a:pt x="1" y="413"/>
                  </a:cubicBezTo>
                  <a:cubicBezTo>
                    <a:pt x="1" y="641"/>
                    <a:pt x="185" y="830"/>
                    <a:pt x="414" y="830"/>
                  </a:cubicBezTo>
                  <a:cubicBezTo>
                    <a:pt x="642" y="830"/>
                    <a:pt x="830" y="641"/>
                    <a:pt x="830" y="413"/>
                  </a:cubicBezTo>
                  <a:cubicBezTo>
                    <a:pt x="830" y="185"/>
                    <a:pt x="642" y="0"/>
                    <a:pt x="414"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8" name="Google Shape;15948;p139"/>
            <p:cNvSpPr/>
            <p:nvPr/>
          </p:nvSpPr>
          <p:spPr>
            <a:xfrm>
              <a:off x="2279140" y="2500701"/>
              <a:ext cx="36862" cy="48162"/>
            </a:xfrm>
            <a:custGeom>
              <a:avLst/>
              <a:gdLst/>
              <a:ahLst/>
              <a:cxnLst/>
              <a:rect l="l" t="t" r="r" b="b"/>
              <a:pathLst>
                <a:path w="1406" h="1837" extrusionOk="0">
                  <a:moveTo>
                    <a:pt x="1405" y="1"/>
                  </a:moveTo>
                  <a:cubicBezTo>
                    <a:pt x="601" y="91"/>
                    <a:pt x="0" y="772"/>
                    <a:pt x="0" y="1580"/>
                  </a:cubicBezTo>
                  <a:lnTo>
                    <a:pt x="0" y="1837"/>
                  </a:lnTo>
                  <a:cubicBezTo>
                    <a:pt x="0" y="1837"/>
                    <a:pt x="1029" y="1525"/>
                    <a:pt x="1405" y="1"/>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9" name="Google Shape;15949;p139"/>
            <p:cNvSpPr/>
            <p:nvPr/>
          </p:nvSpPr>
          <p:spPr>
            <a:xfrm>
              <a:off x="2315976" y="2500386"/>
              <a:ext cx="70184" cy="69765"/>
            </a:xfrm>
            <a:custGeom>
              <a:avLst/>
              <a:gdLst/>
              <a:ahLst/>
              <a:cxnLst/>
              <a:rect l="l" t="t" r="r" b="b"/>
              <a:pathLst>
                <a:path w="2677" h="2661" extrusionOk="0">
                  <a:moveTo>
                    <a:pt x="139" y="0"/>
                  </a:moveTo>
                  <a:cubicBezTo>
                    <a:pt x="93" y="0"/>
                    <a:pt x="47" y="4"/>
                    <a:pt x="0" y="13"/>
                  </a:cubicBezTo>
                  <a:cubicBezTo>
                    <a:pt x="0" y="13"/>
                    <a:pt x="279" y="2660"/>
                    <a:pt x="2677" y="2660"/>
                  </a:cubicBezTo>
                  <a:lnTo>
                    <a:pt x="2677" y="1592"/>
                  </a:lnTo>
                  <a:cubicBezTo>
                    <a:pt x="2677" y="712"/>
                    <a:pt x="1963" y="2"/>
                    <a:pt x="1083" y="2"/>
                  </a:cubicBezTo>
                  <a:lnTo>
                    <a:pt x="185" y="2"/>
                  </a:lnTo>
                  <a:cubicBezTo>
                    <a:pt x="170" y="1"/>
                    <a:pt x="154" y="0"/>
                    <a:pt x="139" y="0"/>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0" name="Google Shape;15950;p139"/>
            <p:cNvSpPr/>
            <p:nvPr/>
          </p:nvSpPr>
          <p:spPr>
            <a:xfrm>
              <a:off x="2458310" y="2493203"/>
              <a:ext cx="50338" cy="51098"/>
            </a:xfrm>
            <a:custGeom>
              <a:avLst/>
              <a:gdLst/>
              <a:ahLst/>
              <a:cxnLst/>
              <a:rect l="l" t="t" r="r" b="b"/>
              <a:pathLst>
                <a:path w="1920" h="1949" extrusionOk="0">
                  <a:moveTo>
                    <a:pt x="960" y="0"/>
                  </a:moveTo>
                  <a:cubicBezTo>
                    <a:pt x="431" y="0"/>
                    <a:pt x="0" y="439"/>
                    <a:pt x="0" y="975"/>
                  </a:cubicBezTo>
                  <a:cubicBezTo>
                    <a:pt x="0" y="1514"/>
                    <a:pt x="431" y="1949"/>
                    <a:pt x="960" y="1949"/>
                  </a:cubicBezTo>
                  <a:cubicBezTo>
                    <a:pt x="1493" y="1949"/>
                    <a:pt x="1920" y="1514"/>
                    <a:pt x="1920" y="975"/>
                  </a:cubicBezTo>
                  <a:cubicBezTo>
                    <a:pt x="1920" y="439"/>
                    <a:pt x="1493" y="0"/>
                    <a:pt x="960" y="0"/>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1" name="Google Shape;15951;p139"/>
            <p:cNvSpPr/>
            <p:nvPr/>
          </p:nvSpPr>
          <p:spPr>
            <a:xfrm>
              <a:off x="2397905" y="2444805"/>
              <a:ext cx="164200" cy="159927"/>
            </a:xfrm>
            <a:custGeom>
              <a:avLst/>
              <a:gdLst/>
              <a:ahLst/>
              <a:cxnLst/>
              <a:rect l="l" t="t" r="r" b="b"/>
              <a:pathLst>
                <a:path w="6263" h="6100" extrusionOk="0">
                  <a:moveTo>
                    <a:pt x="3289" y="0"/>
                  </a:moveTo>
                  <a:cubicBezTo>
                    <a:pt x="2913" y="0"/>
                    <a:pt x="2530" y="77"/>
                    <a:pt x="2159" y="242"/>
                  </a:cubicBezTo>
                  <a:cubicBezTo>
                    <a:pt x="533" y="966"/>
                    <a:pt x="1" y="3016"/>
                    <a:pt x="1069" y="4443"/>
                  </a:cubicBezTo>
                  <a:lnTo>
                    <a:pt x="1004" y="5892"/>
                  </a:lnTo>
                  <a:cubicBezTo>
                    <a:pt x="998" y="6010"/>
                    <a:pt x="1093" y="6100"/>
                    <a:pt x="1201" y="6100"/>
                  </a:cubicBezTo>
                  <a:cubicBezTo>
                    <a:pt x="1229" y="6100"/>
                    <a:pt x="1258" y="6094"/>
                    <a:pt x="1287" y="6080"/>
                  </a:cubicBezTo>
                  <a:lnTo>
                    <a:pt x="2601" y="5468"/>
                  </a:lnTo>
                  <a:cubicBezTo>
                    <a:pt x="2822" y="5525"/>
                    <a:pt x="3048" y="5554"/>
                    <a:pt x="3276" y="5554"/>
                  </a:cubicBezTo>
                  <a:cubicBezTo>
                    <a:pt x="3366" y="5554"/>
                    <a:pt x="3456" y="5550"/>
                    <a:pt x="3547" y="5541"/>
                  </a:cubicBezTo>
                  <a:cubicBezTo>
                    <a:pt x="3803" y="5516"/>
                    <a:pt x="3777" y="5141"/>
                    <a:pt x="3534" y="5141"/>
                  </a:cubicBezTo>
                  <a:cubicBezTo>
                    <a:pt x="3526" y="5141"/>
                    <a:pt x="3519" y="5141"/>
                    <a:pt x="3510" y="5142"/>
                  </a:cubicBezTo>
                  <a:cubicBezTo>
                    <a:pt x="3436" y="5150"/>
                    <a:pt x="3361" y="5153"/>
                    <a:pt x="3286" y="5153"/>
                  </a:cubicBezTo>
                  <a:cubicBezTo>
                    <a:pt x="3067" y="5153"/>
                    <a:pt x="2848" y="5122"/>
                    <a:pt x="2638" y="5063"/>
                  </a:cubicBezTo>
                  <a:cubicBezTo>
                    <a:pt x="2619" y="5057"/>
                    <a:pt x="2599" y="5054"/>
                    <a:pt x="2580" y="5054"/>
                  </a:cubicBezTo>
                  <a:cubicBezTo>
                    <a:pt x="2551" y="5054"/>
                    <a:pt x="2522" y="5060"/>
                    <a:pt x="2496" y="5073"/>
                  </a:cubicBezTo>
                  <a:lnTo>
                    <a:pt x="1417" y="5580"/>
                  </a:lnTo>
                  <a:lnTo>
                    <a:pt x="1471" y="4389"/>
                  </a:lnTo>
                  <a:cubicBezTo>
                    <a:pt x="1471" y="4338"/>
                    <a:pt x="1457" y="4291"/>
                    <a:pt x="1424" y="4255"/>
                  </a:cubicBezTo>
                  <a:cubicBezTo>
                    <a:pt x="794" y="3458"/>
                    <a:pt x="740" y="2346"/>
                    <a:pt x="1290" y="1488"/>
                  </a:cubicBezTo>
                  <a:cubicBezTo>
                    <a:pt x="1734" y="799"/>
                    <a:pt x="2493" y="399"/>
                    <a:pt x="3289" y="399"/>
                  </a:cubicBezTo>
                  <a:cubicBezTo>
                    <a:pt x="3480" y="399"/>
                    <a:pt x="3674" y="422"/>
                    <a:pt x="3865" y="470"/>
                  </a:cubicBezTo>
                  <a:cubicBezTo>
                    <a:pt x="4850" y="720"/>
                    <a:pt x="5571" y="1568"/>
                    <a:pt x="5654" y="2582"/>
                  </a:cubicBezTo>
                  <a:cubicBezTo>
                    <a:pt x="5738" y="3596"/>
                    <a:pt x="5166" y="4552"/>
                    <a:pt x="4231" y="4957"/>
                  </a:cubicBezTo>
                  <a:cubicBezTo>
                    <a:pt x="4019" y="5049"/>
                    <a:pt x="4114" y="5343"/>
                    <a:pt x="4303" y="5343"/>
                  </a:cubicBezTo>
                  <a:cubicBezTo>
                    <a:pt x="4331" y="5343"/>
                    <a:pt x="4360" y="5337"/>
                    <a:pt x="4390" y="5323"/>
                  </a:cubicBezTo>
                  <a:cubicBezTo>
                    <a:pt x="5589" y="4805"/>
                    <a:pt x="6263" y="3520"/>
                    <a:pt x="6009" y="2238"/>
                  </a:cubicBezTo>
                  <a:lnTo>
                    <a:pt x="6013" y="2238"/>
                  </a:lnTo>
                  <a:cubicBezTo>
                    <a:pt x="5744" y="887"/>
                    <a:pt x="4562" y="0"/>
                    <a:pt x="32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2" name="Google Shape;15952;p139"/>
            <p:cNvSpPr/>
            <p:nvPr/>
          </p:nvSpPr>
          <p:spPr>
            <a:xfrm>
              <a:off x="2298226" y="2744812"/>
              <a:ext cx="168264" cy="45907"/>
            </a:xfrm>
            <a:custGeom>
              <a:avLst/>
              <a:gdLst/>
              <a:ahLst/>
              <a:cxnLst/>
              <a:rect l="l" t="t" r="r" b="b"/>
              <a:pathLst>
                <a:path w="6418" h="1751" extrusionOk="0">
                  <a:moveTo>
                    <a:pt x="6197" y="1"/>
                  </a:moveTo>
                  <a:cubicBezTo>
                    <a:pt x="6192" y="1"/>
                    <a:pt x="6187" y="1"/>
                    <a:pt x="6182" y="1"/>
                  </a:cubicBezTo>
                  <a:cubicBezTo>
                    <a:pt x="6074" y="15"/>
                    <a:pt x="5994" y="113"/>
                    <a:pt x="6005" y="222"/>
                  </a:cubicBezTo>
                  <a:cubicBezTo>
                    <a:pt x="6012" y="302"/>
                    <a:pt x="6019" y="385"/>
                    <a:pt x="6019" y="465"/>
                  </a:cubicBezTo>
                  <a:lnTo>
                    <a:pt x="6019" y="1348"/>
                  </a:lnTo>
                  <a:lnTo>
                    <a:pt x="268" y="1348"/>
                  </a:lnTo>
                  <a:cubicBezTo>
                    <a:pt x="0" y="1348"/>
                    <a:pt x="0" y="1750"/>
                    <a:pt x="268" y="1750"/>
                  </a:cubicBezTo>
                  <a:lnTo>
                    <a:pt x="6215" y="1750"/>
                  </a:lnTo>
                  <a:cubicBezTo>
                    <a:pt x="6327" y="1750"/>
                    <a:pt x="6418" y="1660"/>
                    <a:pt x="6418" y="1547"/>
                  </a:cubicBezTo>
                  <a:lnTo>
                    <a:pt x="6418" y="461"/>
                  </a:lnTo>
                  <a:cubicBezTo>
                    <a:pt x="6418" y="367"/>
                    <a:pt x="6411" y="273"/>
                    <a:pt x="6400" y="178"/>
                  </a:cubicBezTo>
                  <a:cubicBezTo>
                    <a:pt x="6389" y="75"/>
                    <a:pt x="6300" y="1"/>
                    <a:pt x="61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3" name="Google Shape;15953;p139"/>
            <p:cNvSpPr/>
            <p:nvPr/>
          </p:nvSpPr>
          <p:spPr>
            <a:xfrm>
              <a:off x="2198600" y="2483607"/>
              <a:ext cx="262962" cy="307112"/>
            </a:xfrm>
            <a:custGeom>
              <a:avLst/>
              <a:gdLst/>
              <a:ahLst/>
              <a:cxnLst/>
              <a:rect l="l" t="t" r="r" b="b"/>
              <a:pathLst>
                <a:path w="10030" h="11714" extrusionOk="0">
                  <a:moveTo>
                    <a:pt x="4186" y="925"/>
                  </a:moveTo>
                  <a:cubicBezTo>
                    <a:pt x="3936" y="1639"/>
                    <a:pt x="3535" y="1997"/>
                    <a:pt x="3271" y="2166"/>
                  </a:cubicBezTo>
                  <a:cubicBezTo>
                    <a:pt x="3297" y="1606"/>
                    <a:pt x="3658" y="1117"/>
                    <a:pt x="4186" y="925"/>
                  </a:cubicBezTo>
                  <a:close/>
                  <a:moveTo>
                    <a:pt x="5557" y="837"/>
                  </a:moveTo>
                  <a:cubicBezTo>
                    <a:pt x="6328" y="837"/>
                    <a:pt x="6951" y="1460"/>
                    <a:pt x="6951" y="2232"/>
                  </a:cubicBezTo>
                  <a:lnTo>
                    <a:pt x="6947" y="2228"/>
                  </a:lnTo>
                  <a:lnTo>
                    <a:pt x="6947" y="3090"/>
                  </a:lnTo>
                  <a:cubicBezTo>
                    <a:pt x="6133" y="3032"/>
                    <a:pt x="5513" y="2630"/>
                    <a:pt x="5093" y="1884"/>
                  </a:cubicBezTo>
                  <a:cubicBezTo>
                    <a:pt x="4912" y="1558"/>
                    <a:pt x="4782" y="1203"/>
                    <a:pt x="4706" y="837"/>
                  </a:cubicBezTo>
                  <a:close/>
                  <a:moveTo>
                    <a:pt x="2431" y="2920"/>
                  </a:moveTo>
                  <a:lnTo>
                    <a:pt x="2431" y="4187"/>
                  </a:lnTo>
                  <a:cubicBezTo>
                    <a:pt x="2192" y="4104"/>
                    <a:pt x="2029" y="3876"/>
                    <a:pt x="2029" y="3622"/>
                  </a:cubicBezTo>
                  <a:lnTo>
                    <a:pt x="2029" y="3485"/>
                  </a:lnTo>
                  <a:cubicBezTo>
                    <a:pt x="2029" y="3231"/>
                    <a:pt x="2192" y="3003"/>
                    <a:pt x="2431" y="2920"/>
                  </a:cubicBezTo>
                  <a:close/>
                  <a:moveTo>
                    <a:pt x="7788" y="2913"/>
                  </a:moveTo>
                  <a:cubicBezTo>
                    <a:pt x="8030" y="2999"/>
                    <a:pt x="8190" y="3228"/>
                    <a:pt x="8190" y="3485"/>
                  </a:cubicBezTo>
                  <a:lnTo>
                    <a:pt x="8190" y="3619"/>
                  </a:lnTo>
                  <a:cubicBezTo>
                    <a:pt x="8190" y="3876"/>
                    <a:pt x="8030" y="4100"/>
                    <a:pt x="7788" y="4187"/>
                  </a:cubicBezTo>
                  <a:lnTo>
                    <a:pt x="7788" y="2913"/>
                  </a:lnTo>
                  <a:close/>
                  <a:moveTo>
                    <a:pt x="4438" y="1373"/>
                  </a:moveTo>
                  <a:cubicBezTo>
                    <a:pt x="4517" y="1616"/>
                    <a:pt x="4619" y="1851"/>
                    <a:pt x="4742" y="2072"/>
                  </a:cubicBezTo>
                  <a:cubicBezTo>
                    <a:pt x="5227" y="2949"/>
                    <a:pt x="5988" y="3434"/>
                    <a:pt x="6951" y="3496"/>
                  </a:cubicBezTo>
                  <a:lnTo>
                    <a:pt x="6951" y="3858"/>
                  </a:lnTo>
                  <a:cubicBezTo>
                    <a:pt x="6947" y="4633"/>
                    <a:pt x="6538" y="5354"/>
                    <a:pt x="5868" y="5748"/>
                  </a:cubicBezTo>
                  <a:lnTo>
                    <a:pt x="5568" y="5926"/>
                  </a:lnTo>
                  <a:cubicBezTo>
                    <a:pt x="5426" y="6009"/>
                    <a:pt x="5268" y="6051"/>
                    <a:pt x="5109" y="6051"/>
                  </a:cubicBezTo>
                  <a:cubicBezTo>
                    <a:pt x="4951" y="6051"/>
                    <a:pt x="4792" y="6009"/>
                    <a:pt x="4651" y="5926"/>
                  </a:cubicBezTo>
                  <a:lnTo>
                    <a:pt x="4351" y="5748"/>
                  </a:lnTo>
                  <a:cubicBezTo>
                    <a:pt x="3684" y="5354"/>
                    <a:pt x="3271" y="4633"/>
                    <a:pt x="3271" y="3854"/>
                  </a:cubicBezTo>
                  <a:lnTo>
                    <a:pt x="3271" y="3851"/>
                  </a:lnTo>
                  <a:lnTo>
                    <a:pt x="3271" y="2623"/>
                  </a:lnTo>
                  <a:cubicBezTo>
                    <a:pt x="3525" y="2503"/>
                    <a:pt x="4068" y="2170"/>
                    <a:pt x="4438" y="1373"/>
                  </a:cubicBezTo>
                  <a:close/>
                  <a:moveTo>
                    <a:pt x="5872" y="6208"/>
                  </a:moveTo>
                  <a:lnTo>
                    <a:pt x="5872" y="6719"/>
                  </a:lnTo>
                  <a:cubicBezTo>
                    <a:pt x="5810" y="6726"/>
                    <a:pt x="5749" y="6733"/>
                    <a:pt x="5691" y="6737"/>
                  </a:cubicBezTo>
                  <a:lnTo>
                    <a:pt x="5687" y="6733"/>
                  </a:lnTo>
                  <a:cubicBezTo>
                    <a:pt x="5640" y="6596"/>
                    <a:pt x="5546" y="6484"/>
                    <a:pt x="5423" y="6407"/>
                  </a:cubicBezTo>
                  <a:cubicBezTo>
                    <a:pt x="5542" y="6378"/>
                    <a:pt x="5662" y="6331"/>
                    <a:pt x="5767" y="6266"/>
                  </a:cubicBezTo>
                  <a:lnTo>
                    <a:pt x="5872" y="6208"/>
                  </a:lnTo>
                  <a:close/>
                  <a:moveTo>
                    <a:pt x="5108" y="6719"/>
                  </a:moveTo>
                  <a:cubicBezTo>
                    <a:pt x="5300" y="6719"/>
                    <a:pt x="5394" y="6951"/>
                    <a:pt x="5260" y="7088"/>
                  </a:cubicBezTo>
                  <a:cubicBezTo>
                    <a:pt x="5216" y="7131"/>
                    <a:pt x="5162" y="7150"/>
                    <a:pt x="5110" y="7150"/>
                  </a:cubicBezTo>
                  <a:cubicBezTo>
                    <a:pt x="4999" y="7150"/>
                    <a:pt x="4894" y="7064"/>
                    <a:pt x="4894" y="6936"/>
                  </a:cubicBezTo>
                  <a:cubicBezTo>
                    <a:pt x="4894" y="6817"/>
                    <a:pt x="4992" y="6723"/>
                    <a:pt x="5108" y="6723"/>
                  </a:cubicBezTo>
                  <a:lnTo>
                    <a:pt x="5108" y="6719"/>
                  </a:lnTo>
                  <a:close/>
                  <a:moveTo>
                    <a:pt x="4347" y="6208"/>
                  </a:moveTo>
                  <a:lnTo>
                    <a:pt x="4445" y="6270"/>
                  </a:lnTo>
                  <a:cubicBezTo>
                    <a:pt x="4553" y="6331"/>
                    <a:pt x="4669" y="6378"/>
                    <a:pt x="4792" y="6411"/>
                  </a:cubicBezTo>
                  <a:cubicBezTo>
                    <a:pt x="4423" y="6628"/>
                    <a:pt x="4387" y="7146"/>
                    <a:pt x="4720" y="7414"/>
                  </a:cubicBezTo>
                  <a:cubicBezTo>
                    <a:pt x="4835" y="7508"/>
                    <a:pt x="4971" y="7552"/>
                    <a:pt x="5105" y="7552"/>
                  </a:cubicBezTo>
                  <a:cubicBezTo>
                    <a:pt x="5354" y="7552"/>
                    <a:pt x="5597" y="7399"/>
                    <a:pt x="5687" y="7135"/>
                  </a:cubicBezTo>
                  <a:cubicBezTo>
                    <a:pt x="5749" y="7135"/>
                    <a:pt x="5810" y="7132"/>
                    <a:pt x="5868" y="7125"/>
                  </a:cubicBezTo>
                  <a:lnTo>
                    <a:pt x="5868" y="7211"/>
                  </a:lnTo>
                  <a:lnTo>
                    <a:pt x="5872" y="7211"/>
                  </a:lnTo>
                  <a:lnTo>
                    <a:pt x="5108" y="7744"/>
                  </a:lnTo>
                  <a:lnTo>
                    <a:pt x="4347" y="7211"/>
                  </a:lnTo>
                  <a:lnTo>
                    <a:pt x="4347" y="6208"/>
                  </a:lnTo>
                  <a:close/>
                  <a:moveTo>
                    <a:pt x="5872" y="7700"/>
                  </a:moveTo>
                  <a:lnTo>
                    <a:pt x="5872" y="7802"/>
                  </a:lnTo>
                  <a:lnTo>
                    <a:pt x="5872" y="8580"/>
                  </a:lnTo>
                  <a:lnTo>
                    <a:pt x="5401" y="8030"/>
                  </a:lnTo>
                  <a:lnTo>
                    <a:pt x="5872" y="7700"/>
                  </a:lnTo>
                  <a:close/>
                  <a:moveTo>
                    <a:pt x="4347" y="7700"/>
                  </a:moveTo>
                  <a:lnTo>
                    <a:pt x="4814" y="8030"/>
                  </a:lnTo>
                  <a:lnTo>
                    <a:pt x="4347" y="8588"/>
                  </a:lnTo>
                  <a:lnTo>
                    <a:pt x="4347" y="7802"/>
                  </a:lnTo>
                  <a:lnTo>
                    <a:pt x="4347" y="7700"/>
                  </a:lnTo>
                  <a:close/>
                  <a:moveTo>
                    <a:pt x="4579" y="1"/>
                  </a:moveTo>
                  <a:cubicBezTo>
                    <a:pt x="3391" y="4"/>
                    <a:pt x="2431" y="964"/>
                    <a:pt x="2431" y="2148"/>
                  </a:cubicBezTo>
                  <a:lnTo>
                    <a:pt x="2431" y="2503"/>
                  </a:lnTo>
                  <a:cubicBezTo>
                    <a:pt x="1964" y="2597"/>
                    <a:pt x="1631" y="3007"/>
                    <a:pt x="1631" y="3485"/>
                  </a:cubicBezTo>
                  <a:lnTo>
                    <a:pt x="1631" y="3619"/>
                  </a:lnTo>
                  <a:cubicBezTo>
                    <a:pt x="1631" y="4173"/>
                    <a:pt x="2076" y="4622"/>
                    <a:pt x="2630" y="4622"/>
                  </a:cubicBezTo>
                  <a:cubicBezTo>
                    <a:pt x="2743" y="4622"/>
                    <a:pt x="2830" y="4531"/>
                    <a:pt x="2830" y="4423"/>
                  </a:cubicBezTo>
                  <a:lnTo>
                    <a:pt x="2830" y="2148"/>
                  </a:lnTo>
                  <a:cubicBezTo>
                    <a:pt x="2833" y="1185"/>
                    <a:pt x="3615" y="403"/>
                    <a:pt x="4579" y="403"/>
                  </a:cubicBezTo>
                  <a:lnTo>
                    <a:pt x="5640" y="403"/>
                  </a:lnTo>
                  <a:cubicBezTo>
                    <a:pt x="6603" y="403"/>
                    <a:pt x="7386" y="1185"/>
                    <a:pt x="7389" y="2148"/>
                  </a:cubicBezTo>
                  <a:lnTo>
                    <a:pt x="7389" y="4988"/>
                  </a:lnTo>
                  <a:cubicBezTo>
                    <a:pt x="7386" y="5708"/>
                    <a:pt x="6944" y="6357"/>
                    <a:pt x="6274" y="6618"/>
                  </a:cubicBezTo>
                  <a:lnTo>
                    <a:pt x="6274" y="5958"/>
                  </a:lnTo>
                  <a:cubicBezTo>
                    <a:pt x="6947" y="5469"/>
                    <a:pt x="7349" y="4687"/>
                    <a:pt x="7349" y="3854"/>
                  </a:cubicBezTo>
                  <a:lnTo>
                    <a:pt x="7349" y="2232"/>
                  </a:lnTo>
                  <a:cubicBezTo>
                    <a:pt x="7349" y="1243"/>
                    <a:pt x="6549" y="443"/>
                    <a:pt x="5560" y="439"/>
                  </a:cubicBezTo>
                  <a:lnTo>
                    <a:pt x="4662" y="439"/>
                  </a:lnTo>
                  <a:cubicBezTo>
                    <a:pt x="4593" y="439"/>
                    <a:pt x="4524" y="443"/>
                    <a:pt x="4456" y="453"/>
                  </a:cubicBezTo>
                  <a:lnTo>
                    <a:pt x="4445" y="453"/>
                  </a:lnTo>
                  <a:cubicBezTo>
                    <a:pt x="3547" y="562"/>
                    <a:pt x="2869" y="1323"/>
                    <a:pt x="2873" y="2228"/>
                  </a:cubicBezTo>
                  <a:lnTo>
                    <a:pt x="2873" y="3854"/>
                  </a:lnTo>
                  <a:cubicBezTo>
                    <a:pt x="2873" y="4687"/>
                    <a:pt x="3275" y="5469"/>
                    <a:pt x="3949" y="5958"/>
                  </a:cubicBezTo>
                  <a:lnTo>
                    <a:pt x="3949" y="7168"/>
                  </a:lnTo>
                  <a:lnTo>
                    <a:pt x="1902" y="7827"/>
                  </a:lnTo>
                  <a:cubicBezTo>
                    <a:pt x="769" y="8186"/>
                    <a:pt x="1" y="9240"/>
                    <a:pt x="5" y="10428"/>
                  </a:cubicBezTo>
                  <a:lnTo>
                    <a:pt x="5" y="11514"/>
                  </a:lnTo>
                  <a:cubicBezTo>
                    <a:pt x="5" y="11623"/>
                    <a:pt x="91" y="11713"/>
                    <a:pt x="204" y="11713"/>
                  </a:cubicBezTo>
                  <a:lnTo>
                    <a:pt x="3282" y="11713"/>
                  </a:lnTo>
                  <a:cubicBezTo>
                    <a:pt x="3550" y="11713"/>
                    <a:pt x="3550" y="11315"/>
                    <a:pt x="3282" y="11315"/>
                  </a:cubicBezTo>
                  <a:lnTo>
                    <a:pt x="3282" y="11311"/>
                  </a:lnTo>
                  <a:lnTo>
                    <a:pt x="403" y="11311"/>
                  </a:lnTo>
                  <a:lnTo>
                    <a:pt x="403" y="10428"/>
                  </a:lnTo>
                  <a:cubicBezTo>
                    <a:pt x="399" y="9413"/>
                    <a:pt x="1055" y="8515"/>
                    <a:pt x="2022" y="8207"/>
                  </a:cubicBezTo>
                  <a:lnTo>
                    <a:pt x="3949" y="7592"/>
                  </a:lnTo>
                  <a:lnTo>
                    <a:pt x="3949" y="9135"/>
                  </a:lnTo>
                  <a:cubicBezTo>
                    <a:pt x="3946" y="9255"/>
                    <a:pt x="4046" y="9334"/>
                    <a:pt x="4148" y="9334"/>
                  </a:cubicBezTo>
                  <a:cubicBezTo>
                    <a:pt x="4203" y="9334"/>
                    <a:pt x="4258" y="9312"/>
                    <a:pt x="4300" y="9261"/>
                  </a:cubicBezTo>
                  <a:lnTo>
                    <a:pt x="5111" y="8305"/>
                  </a:lnTo>
                  <a:lnTo>
                    <a:pt x="5919" y="9261"/>
                  </a:lnTo>
                  <a:cubicBezTo>
                    <a:pt x="5962" y="9312"/>
                    <a:pt x="6018" y="9334"/>
                    <a:pt x="6072" y="9334"/>
                  </a:cubicBezTo>
                  <a:cubicBezTo>
                    <a:pt x="6175" y="9334"/>
                    <a:pt x="6274" y="9255"/>
                    <a:pt x="6274" y="9135"/>
                  </a:cubicBezTo>
                  <a:lnTo>
                    <a:pt x="6274" y="7592"/>
                  </a:lnTo>
                  <a:lnTo>
                    <a:pt x="8201" y="8207"/>
                  </a:lnTo>
                  <a:cubicBezTo>
                    <a:pt x="8823" y="8410"/>
                    <a:pt x="9334" y="8863"/>
                    <a:pt x="9609" y="9461"/>
                  </a:cubicBezTo>
                  <a:cubicBezTo>
                    <a:pt x="9636" y="9541"/>
                    <a:pt x="9713" y="9592"/>
                    <a:pt x="9795" y="9592"/>
                  </a:cubicBezTo>
                  <a:cubicBezTo>
                    <a:pt x="9824" y="9592"/>
                    <a:pt x="9853" y="9586"/>
                    <a:pt x="9881" y="9573"/>
                  </a:cubicBezTo>
                  <a:cubicBezTo>
                    <a:pt x="9986" y="9526"/>
                    <a:pt x="10029" y="9395"/>
                    <a:pt x="9972" y="9294"/>
                  </a:cubicBezTo>
                  <a:cubicBezTo>
                    <a:pt x="9649" y="8595"/>
                    <a:pt x="9052" y="8063"/>
                    <a:pt x="8320" y="7827"/>
                  </a:cubicBezTo>
                  <a:lnTo>
                    <a:pt x="6270" y="7172"/>
                  </a:lnTo>
                  <a:lnTo>
                    <a:pt x="6270" y="7045"/>
                  </a:lnTo>
                  <a:cubicBezTo>
                    <a:pt x="7172" y="6766"/>
                    <a:pt x="7788" y="5933"/>
                    <a:pt x="7788" y="4991"/>
                  </a:cubicBezTo>
                  <a:lnTo>
                    <a:pt x="7788" y="4604"/>
                  </a:lnTo>
                  <a:cubicBezTo>
                    <a:pt x="8255" y="4506"/>
                    <a:pt x="8588" y="4097"/>
                    <a:pt x="8588" y="3622"/>
                  </a:cubicBezTo>
                  <a:lnTo>
                    <a:pt x="8588" y="3485"/>
                  </a:lnTo>
                  <a:cubicBezTo>
                    <a:pt x="8588" y="3010"/>
                    <a:pt x="8255" y="2601"/>
                    <a:pt x="7788" y="2503"/>
                  </a:cubicBezTo>
                  <a:lnTo>
                    <a:pt x="7788" y="2148"/>
                  </a:lnTo>
                  <a:cubicBezTo>
                    <a:pt x="7784" y="964"/>
                    <a:pt x="6824" y="4"/>
                    <a:pt x="56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4" name="Google Shape;15954;p139"/>
            <p:cNvSpPr/>
            <p:nvPr/>
          </p:nvSpPr>
          <p:spPr>
            <a:xfrm>
              <a:off x="2327275" y="2719434"/>
              <a:ext cx="10566" cy="11614"/>
            </a:xfrm>
            <a:custGeom>
              <a:avLst/>
              <a:gdLst/>
              <a:ahLst/>
              <a:cxnLst/>
              <a:rect l="l" t="t" r="r" b="b"/>
              <a:pathLst>
                <a:path w="403" h="443" extrusionOk="0">
                  <a:moveTo>
                    <a:pt x="200" y="0"/>
                  </a:moveTo>
                  <a:cubicBezTo>
                    <a:pt x="100" y="0"/>
                    <a:pt x="0" y="67"/>
                    <a:pt x="0" y="201"/>
                  </a:cubicBezTo>
                  <a:lnTo>
                    <a:pt x="0" y="241"/>
                  </a:lnTo>
                  <a:cubicBezTo>
                    <a:pt x="0" y="375"/>
                    <a:pt x="101" y="442"/>
                    <a:pt x="201" y="442"/>
                  </a:cubicBezTo>
                  <a:cubicBezTo>
                    <a:pt x="302" y="442"/>
                    <a:pt x="402" y="375"/>
                    <a:pt x="402" y="241"/>
                  </a:cubicBezTo>
                  <a:lnTo>
                    <a:pt x="402" y="201"/>
                  </a:lnTo>
                  <a:cubicBezTo>
                    <a:pt x="401" y="67"/>
                    <a:pt x="300" y="0"/>
                    <a:pt x="2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5" name="Google Shape;15955;p139"/>
            <p:cNvSpPr/>
            <p:nvPr/>
          </p:nvSpPr>
          <p:spPr>
            <a:xfrm>
              <a:off x="2327275" y="2737602"/>
              <a:ext cx="10461" cy="11588"/>
            </a:xfrm>
            <a:custGeom>
              <a:avLst/>
              <a:gdLst/>
              <a:ahLst/>
              <a:cxnLst/>
              <a:rect l="l" t="t" r="r" b="b"/>
              <a:pathLst>
                <a:path w="399" h="442" extrusionOk="0">
                  <a:moveTo>
                    <a:pt x="200" y="1"/>
                  </a:moveTo>
                  <a:cubicBezTo>
                    <a:pt x="91" y="1"/>
                    <a:pt x="0" y="91"/>
                    <a:pt x="0" y="200"/>
                  </a:cubicBezTo>
                  <a:lnTo>
                    <a:pt x="0" y="243"/>
                  </a:lnTo>
                  <a:cubicBezTo>
                    <a:pt x="0" y="376"/>
                    <a:pt x="100" y="442"/>
                    <a:pt x="200" y="442"/>
                  </a:cubicBezTo>
                  <a:cubicBezTo>
                    <a:pt x="299" y="442"/>
                    <a:pt x="399" y="376"/>
                    <a:pt x="399" y="243"/>
                  </a:cubicBezTo>
                  <a:lnTo>
                    <a:pt x="399" y="200"/>
                  </a:lnTo>
                  <a:cubicBezTo>
                    <a:pt x="399" y="91"/>
                    <a:pt x="312" y="1"/>
                    <a:pt x="2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6" name="Google Shape;15956;p139"/>
            <p:cNvSpPr/>
            <p:nvPr/>
          </p:nvSpPr>
          <p:spPr>
            <a:xfrm>
              <a:off x="2370954" y="2736475"/>
              <a:ext cx="62791" cy="30491"/>
            </a:xfrm>
            <a:custGeom>
              <a:avLst/>
              <a:gdLst/>
              <a:ahLst/>
              <a:cxnLst/>
              <a:rect l="l" t="t" r="r" b="b"/>
              <a:pathLst>
                <a:path w="2395" h="1163" extrusionOk="0">
                  <a:moveTo>
                    <a:pt x="1913" y="402"/>
                  </a:moveTo>
                  <a:cubicBezTo>
                    <a:pt x="1960" y="402"/>
                    <a:pt x="1996" y="438"/>
                    <a:pt x="1996" y="482"/>
                  </a:cubicBezTo>
                  <a:lnTo>
                    <a:pt x="1996" y="681"/>
                  </a:lnTo>
                  <a:cubicBezTo>
                    <a:pt x="1996" y="725"/>
                    <a:pt x="1960" y="761"/>
                    <a:pt x="1913" y="761"/>
                  </a:cubicBezTo>
                  <a:lnTo>
                    <a:pt x="482" y="761"/>
                  </a:lnTo>
                  <a:cubicBezTo>
                    <a:pt x="435" y="761"/>
                    <a:pt x="399" y="725"/>
                    <a:pt x="399" y="681"/>
                  </a:cubicBezTo>
                  <a:lnTo>
                    <a:pt x="399" y="482"/>
                  </a:lnTo>
                  <a:cubicBezTo>
                    <a:pt x="399" y="438"/>
                    <a:pt x="435" y="402"/>
                    <a:pt x="482" y="402"/>
                  </a:cubicBezTo>
                  <a:close/>
                  <a:moveTo>
                    <a:pt x="482" y="0"/>
                  </a:moveTo>
                  <a:cubicBezTo>
                    <a:pt x="214" y="0"/>
                    <a:pt x="0" y="218"/>
                    <a:pt x="0" y="482"/>
                  </a:cubicBezTo>
                  <a:lnTo>
                    <a:pt x="0" y="681"/>
                  </a:lnTo>
                  <a:cubicBezTo>
                    <a:pt x="0" y="946"/>
                    <a:pt x="214" y="1159"/>
                    <a:pt x="482" y="1163"/>
                  </a:cubicBezTo>
                  <a:lnTo>
                    <a:pt x="1913" y="1163"/>
                  </a:lnTo>
                  <a:cubicBezTo>
                    <a:pt x="2181" y="1159"/>
                    <a:pt x="2394" y="946"/>
                    <a:pt x="2394" y="681"/>
                  </a:cubicBezTo>
                  <a:lnTo>
                    <a:pt x="2394" y="482"/>
                  </a:lnTo>
                  <a:cubicBezTo>
                    <a:pt x="2394" y="218"/>
                    <a:pt x="2181" y="0"/>
                    <a:pt x="19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7" name="Google Shape;15957;p139"/>
            <p:cNvSpPr/>
            <p:nvPr/>
          </p:nvSpPr>
          <p:spPr>
            <a:xfrm>
              <a:off x="2440823" y="2477394"/>
              <a:ext cx="85207" cy="82769"/>
            </a:xfrm>
            <a:custGeom>
              <a:avLst/>
              <a:gdLst/>
              <a:ahLst/>
              <a:cxnLst/>
              <a:rect l="l" t="t" r="r" b="b"/>
              <a:pathLst>
                <a:path w="3250" h="3157" extrusionOk="0">
                  <a:moveTo>
                    <a:pt x="1634" y="810"/>
                  </a:moveTo>
                  <a:cubicBezTo>
                    <a:pt x="2058" y="810"/>
                    <a:pt x="2402" y="1154"/>
                    <a:pt x="2402" y="1578"/>
                  </a:cubicBezTo>
                  <a:cubicBezTo>
                    <a:pt x="2402" y="2001"/>
                    <a:pt x="2058" y="2345"/>
                    <a:pt x="1634" y="2345"/>
                  </a:cubicBezTo>
                  <a:cubicBezTo>
                    <a:pt x="1214" y="2345"/>
                    <a:pt x="870" y="2001"/>
                    <a:pt x="870" y="1578"/>
                  </a:cubicBezTo>
                  <a:cubicBezTo>
                    <a:pt x="870" y="1154"/>
                    <a:pt x="1214" y="810"/>
                    <a:pt x="1634" y="810"/>
                  </a:cubicBezTo>
                  <a:close/>
                  <a:moveTo>
                    <a:pt x="1627" y="0"/>
                  </a:moveTo>
                  <a:cubicBezTo>
                    <a:pt x="1528" y="0"/>
                    <a:pt x="1428" y="67"/>
                    <a:pt x="1428" y="201"/>
                  </a:cubicBezTo>
                  <a:lnTo>
                    <a:pt x="1428" y="422"/>
                  </a:lnTo>
                  <a:cubicBezTo>
                    <a:pt x="1258" y="451"/>
                    <a:pt x="1098" y="520"/>
                    <a:pt x="961" y="618"/>
                  </a:cubicBezTo>
                  <a:lnTo>
                    <a:pt x="809" y="462"/>
                  </a:lnTo>
                  <a:cubicBezTo>
                    <a:pt x="766" y="418"/>
                    <a:pt x="717" y="400"/>
                    <a:pt x="671" y="400"/>
                  </a:cubicBezTo>
                  <a:cubicBezTo>
                    <a:pt x="517" y="400"/>
                    <a:pt x="382" y="600"/>
                    <a:pt x="526" y="745"/>
                  </a:cubicBezTo>
                  <a:lnTo>
                    <a:pt x="678" y="904"/>
                  </a:lnTo>
                  <a:cubicBezTo>
                    <a:pt x="580" y="1045"/>
                    <a:pt x="512" y="1208"/>
                    <a:pt x="483" y="1378"/>
                  </a:cubicBezTo>
                  <a:lnTo>
                    <a:pt x="269" y="1378"/>
                  </a:lnTo>
                  <a:cubicBezTo>
                    <a:pt x="1" y="1378"/>
                    <a:pt x="1" y="1777"/>
                    <a:pt x="269" y="1781"/>
                  </a:cubicBezTo>
                  <a:lnTo>
                    <a:pt x="483" y="1781"/>
                  </a:lnTo>
                  <a:cubicBezTo>
                    <a:pt x="512" y="1951"/>
                    <a:pt x="580" y="2114"/>
                    <a:pt x="678" y="2255"/>
                  </a:cubicBezTo>
                  <a:lnTo>
                    <a:pt x="526" y="2414"/>
                  </a:lnTo>
                  <a:cubicBezTo>
                    <a:pt x="382" y="2558"/>
                    <a:pt x="515" y="2757"/>
                    <a:pt x="669" y="2757"/>
                  </a:cubicBezTo>
                  <a:cubicBezTo>
                    <a:pt x="716" y="2757"/>
                    <a:pt x="765" y="2738"/>
                    <a:pt x="809" y="2693"/>
                  </a:cubicBezTo>
                  <a:lnTo>
                    <a:pt x="961" y="2541"/>
                  </a:lnTo>
                  <a:cubicBezTo>
                    <a:pt x="1098" y="2639"/>
                    <a:pt x="1258" y="2704"/>
                    <a:pt x="1428" y="2737"/>
                  </a:cubicBezTo>
                  <a:lnTo>
                    <a:pt x="1428" y="2958"/>
                  </a:lnTo>
                  <a:cubicBezTo>
                    <a:pt x="1428" y="3066"/>
                    <a:pt x="1518" y="3157"/>
                    <a:pt x="1627" y="3157"/>
                  </a:cubicBezTo>
                  <a:cubicBezTo>
                    <a:pt x="1739" y="3157"/>
                    <a:pt x="1830" y="3066"/>
                    <a:pt x="1830" y="2958"/>
                  </a:cubicBezTo>
                  <a:lnTo>
                    <a:pt x="1830" y="2737"/>
                  </a:lnTo>
                  <a:cubicBezTo>
                    <a:pt x="1997" y="2704"/>
                    <a:pt x="2156" y="2639"/>
                    <a:pt x="2294" y="2541"/>
                  </a:cubicBezTo>
                  <a:lnTo>
                    <a:pt x="2446" y="2693"/>
                  </a:lnTo>
                  <a:cubicBezTo>
                    <a:pt x="2490" y="2738"/>
                    <a:pt x="2539" y="2757"/>
                    <a:pt x="2587" y="2757"/>
                  </a:cubicBezTo>
                  <a:cubicBezTo>
                    <a:pt x="2741" y="2757"/>
                    <a:pt x="2873" y="2557"/>
                    <a:pt x="2732" y="2411"/>
                  </a:cubicBezTo>
                  <a:lnTo>
                    <a:pt x="2576" y="2255"/>
                  </a:lnTo>
                  <a:cubicBezTo>
                    <a:pt x="2674" y="2114"/>
                    <a:pt x="2743" y="1951"/>
                    <a:pt x="2772" y="1781"/>
                  </a:cubicBezTo>
                  <a:lnTo>
                    <a:pt x="2985" y="1781"/>
                  </a:lnTo>
                  <a:cubicBezTo>
                    <a:pt x="3250" y="1781"/>
                    <a:pt x="3250" y="1378"/>
                    <a:pt x="2985" y="1378"/>
                  </a:cubicBezTo>
                  <a:lnTo>
                    <a:pt x="2768" y="1378"/>
                  </a:lnTo>
                  <a:cubicBezTo>
                    <a:pt x="2739" y="1208"/>
                    <a:pt x="2674" y="1045"/>
                    <a:pt x="2572" y="904"/>
                  </a:cubicBezTo>
                  <a:lnTo>
                    <a:pt x="2728" y="745"/>
                  </a:lnTo>
                  <a:cubicBezTo>
                    <a:pt x="2873" y="600"/>
                    <a:pt x="2738" y="400"/>
                    <a:pt x="2584" y="400"/>
                  </a:cubicBezTo>
                  <a:cubicBezTo>
                    <a:pt x="2537" y="400"/>
                    <a:pt x="2489" y="418"/>
                    <a:pt x="2446" y="462"/>
                  </a:cubicBezTo>
                  <a:lnTo>
                    <a:pt x="2294" y="618"/>
                  </a:lnTo>
                  <a:cubicBezTo>
                    <a:pt x="2152" y="520"/>
                    <a:pt x="1993" y="451"/>
                    <a:pt x="1826" y="422"/>
                  </a:cubicBezTo>
                  <a:lnTo>
                    <a:pt x="1826" y="201"/>
                  </a:lnTo>
                  <a:cubicBezTo>
                    <a:pt x="1826" y="67"/>
                    <a:pt x="1727" y="0"/>
                    <a:pt x="16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8" name="Google Shape;15958;p139"/>
            <p:cNvSpPr/>
            <p:nvPr/>
          </p:nvSpPr>
          <p:spPr>
            <a:xfrm>
              <a:off x="2462584" y="2503192"/>
              <a:ext cx="36678" cy="31435"/>
            </a:xfrm>
            <a:custGeom>
              <a:avLst/>
              <a:gdLst/>
              <a:ahLst/>
              <a:cxnLst/>
              <a:rect l="l" t="t" r="r" b="b"/>
              <a:pathLst>
                <a:path w="1399" h="1199" extrusionOk="0">
                  <a:moveTo>
                    <a:pt x="800" y="402"/>
                  </a:moveTo>
                  <a:cubicBezTo>
                    <a:pt x="850" y="402"/>
                    <a:pt x="901" y="421"/>
                    <a:pt x="942" y="463"/>
                  </a:cubicBezTo>
                  <a:cubicBezTo>
                    <a:pt x="1061" y="586"/>
                    <a:pt x="975" y="800"/>
                    <a:pt x="797" y="800"/>
                  </a:cubicBezTo>
                  <a:cubicBezTo>
                    <a:pt x="688" y="797"/>
                    <a:pt x="598" y="706"/>
                    <a:pt x="602" y="594"/>
                  </a:cubicBezTo>
                  <a:cubicBezTo>
                    <a:pt x="604" y="478"/>
                    <a:pt x="700" y="402"/>
                    <a:pt x="800" y="402"/>
                  </a:cubicBezTo>
                  <a:close/>
                  <a:moveTo>
                    <a:pt x="795" y="0"/>
                  </a:moveTo>
                  <a:cubicBezTo>
                    <a:pt x="647" y="0"/>
                    <a:pt x="496" y="56"/>
                    <a:pt x="373" y="181"/>
                  </a:cubicBezTo>
                  <a:cubicBezTo>
                    <a:pt x="0" y="557"/>
                    <a:pt x="265" y="1199"/>
                    <a:pt x="797" y="1199"/>
                  </a:cubicBezTo>
                  <a:cubicBezTo>
                    <a:pt x="1130" y="1199"/>
                    <a:pt x="1398" y="927"/>
                    <a:pt x="1398" y="594"/>
                  </a:cubicBezTo>
                  <a:cubicBezTo>
                    <a:pt x="1393" y="236"/>
                    <a:pt x="1100" y="0"/>
                    <a:pt x="7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9" name="Google Shape;15959;p139"/>
            <p:cNvSpPr/>
            <p:nvPr/>
          </p:nvSpPr>
          <p:spPr>
            <a:xfrm>
              <a:off x="2321193" y="2568631"/>
              <a:ext cx="23570" cy="36154"/>
            </a:xfrm>
            <a:custGeom>
              <a:avLst/>
              <a:gdLst/>
              <a:ahLst/>
              <a:cxnLst/>
              <a:rect l="l" t="t" r="r" b="b"/>
              <a:pathLst>
                <a:path w="899" h="1379" extrusionOk="0">
                  <a:moveTo>
                    <a:pt x="200" y="1"/>
                  </a:moveTo>
                  <a:cubicBezTo>
                    <a:pt x="100" y="1"/>
                    <a:pt x="1" y="68"/>
                    <a:pt x="1" y="202"/>
                  </a:cubicBezTo>
                  <a:lnTo>
                    <a:pt x="1" y="1180"/>
                  </a:lnTo>
                  <a:cubicBezTo>
                    <a:pt x="1" y="1292"/>
                    <a:pt x="88" y="1379"/>
                    <a:pt x="200" y="1379"/>
                  </a:cubicBezTo>
                  <a:lnTo>
                    <a:pt x="634" y="1379"/>
                  </a:lnTo>
                  <a:cubicBezTo>
                    <a:pt x="899" y="1379"/>
                    <a:pt x="899" y="981"/>
                    <a:pt x="634" y="981"/>
                  </a:cubicBezTo>
                  <a:lnTo>
                    <a:pt x="399" y="981"/>
                  </a:lnTo>
                  <a:lnTo>
                    <a:pt x="399" y="202"/>
                  </a:lnTo>
                  <a:cubicBezTo>
                    <a:pt x="399" y="68"/>
                    <a:pt x="299" y="1"/>
                    <a:pt x="2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60" name="Google Shape;15960;p139"/>
          <p:cNvGrpSpPr/>
          <p:nvPr/>
        </p:nvGrpSpPr>
        <p:grpSpPr>
          <a:xfrm>
            <a:off x="3982779" y="2701583"/>
            <a:ext cx="361251" cy="358341"/>
            <a:chOff x="3982779" y="2900833"/>
            <a:chExt cx="361251" cy="358341"/>
          </a:xfrm>
        </p:grpSpPr>
        <p:sp>
          <p:nvSpPr>
            <p:cNvPr id="15961" name="Google Shape;15961;p139"/>
            <p:cNvSpPr/>
            <p:nvPr/>
          </p:nvSpPr>
          <p:spPr>
            <a:xfrm>
              <a:off x="4061012" y="3076306"/>
              <a:ext cx="105316" cy="105237"/>
            </a:xfrm>
            <a:custGeom>
              <a:avLst/>
              <a:gdLst/>
              <a:ahLst/>
              <a:cxnLst/>
              <a:rect l="l" t="t" r="r" b="b"/>
              <a:pathLst>
                <a:path w="4017" h="4014" extrusionOk="0">
                  <a:moveTo>
                    <a:pt x="1105" y="0"/>
                  </a:moveTo>
                  <a:lnTo>
                    <a:pt x="0" y="1101"/>
                  </a:lnTo>
                  <a:lnTo>
                    <a:pt x="2912" y="4013"/>
                  </a:lnTo>
                  <a:lnTo>
                    <a:pt x="4017" y="2909"/>
                  </a:lnTo>
                  <a:lnTo>
                    <a:pt x="1105" y="0"/>
                  </a:lnTo>
                  <a:close/>
                </a:path>
              </a:pathLst>
            </a:custGeom>
            <a:solidFill>
              <a:srgbClr val="D2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2" name="Google Shape;15962;p139"/>
            <p:cNvSpPr/>
            <p:nvPr/>
          </p:nvSpPr>
          <p:spPr>
            <a:xfrm>
              <a:off x="4066518" y="3079059"/>
              <a:ext cx="52068" cy="51963"/>
            </a:xfrm>
            <a:custGeom>
              <a:avLst/>
              <a:gdLst/>
              <a:ahLst/>
              <a:cxnLst/>
              <a:rect l="l" t="t" r="r" b="b"/>
              <a:pathLst>
                <a:path w="1986" h="1982" extrusionOk="0">
                  <a:moveTo>
                    <a:pt x="1000" y="0"/>
                  </a:moveTo>
                  <a:lnTo>
                    <a:pt x="0" y="1210"/>
                  </a:lnTo>
                  <a:lnTo>
                    <a:pt x="775" y="1981"/>
                  </a:lnTo>
                  <a:lnTo>
                    <a:pt x="1985" y="986"/>
                  </a:lnTo>
                  <a:lnTo>
                    <a:pt x="1000" y="0"/>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3" name="Google Shape;15963;p139"/>
            <p:cNvSpPr/>
            <p:nvPr/>
          </p:nvSpPr>
          <p:spPr>
            <a:xfrm>
              <a:off x="4111533" y="3123970"/>
              <a:ext cx="52042" cy="52068"/>
            </a:xfrm>
            <a:custGeom>
              <a:avLst/>
              <a:gdLst/>
              <a:ahLst/>
              <a:cxnLst/>
              <a:rect l="l" t="t" r="r" b="b"/>
              <a:pathLst>
                <a:path w="1985" h="1986" extrusionOk="0">
                  <a:moveTo>
                    <a:pt x="1000" y="0"/>
                  </a:moveTo>
                  <a:lnTo>
                    <a:pt x="0" y="1210"/>
                  </a:lnTo>
                  <a:lnTo>
                    <a:pt x="772" y="1985"/>
                  </a:lnTo>
                  <a:lnTo>
                    <a:pt x="1985" y="986"/>
                  </a:lnTo>
                  <a:lnTo>
                    <a:pt x="1000" y="0"/>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4" name="Google Shape;15964;p139"/>
            <p:cNvSpPr/>
            <p:nvPr/>
          </p:nvSpPr>
          <p:spPr>
            <a:xfrm>
              <a:off x="4137646" y="2955653"/>
              <a:ext cx="68375" cy="60720"/>
            </a:xfrm>
            <a:custGeom>
              <a:avLst/>
              <a:gdLst/>
              <a:ahLst/>
              <a:cxnLst/>
              <a:rect l="l" t="t" r="r" b="b"/>
              <a:pathLst>
                <a:path w="2608" h="2316" extrusionOk="0">
                  <a:moveTo>
                    <a:pt x="1042" y="1"/>
                  </a:moveTo>
                  <a:cubicBezTo>
                    <a:pt x="797" y="1"/>
                    <a:pt x="568" y="83"/>
                    <a:pt x="398" y="253"/>
                  </a:cubicBezTo>
                  <a:cubicBezTo>
                    <a:pt x="0" y="651"/>
                    <a:pt x="83" y="1375"/>
                    <a:pt x="583" y="1879"/>
                  </a:cubicBezTo>
                  <a:cubicBezTo>
                    <a:pt x="872" y="2166"/>
                    <a:pt x="1235" y="2315"/>
                    <a:pt x="1567" y="2315"/>
                  </a:cubicBezTo>
                  <a:cubicBezTo>
                    <a:pt x="1813" y="2315"/>
                    <a:pt x="2041" y="2233"/>
                    <a:pt x="2209" y="2064"/>
                  </a:cubicBezTo>
                  <a:cubicBezTo>
                    <a:pt x="2608" y="1669"/>
                    <a:pt x="2524" y="941"/>
                    <a:pt x="2025" y="437"/>
                  </a:cubicBezTo>
                  <a:cubicBezTo>
                    <a:pt x="1736" y="150"/>
                    <a:pt x="1374" y="1"/>
                    <a:pt x="1042" y="1"/>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5" name="Google Shape;15965;p139"/>
            <p:cNvSpPr/>
            <p:nvPr/>
          </p:nvSpPr>
          <p:spPr>
            <a:xfrm>
              <a:off x="4123489" y="2955155"/>
              <a:ext cx="79203" cy="79308"/>
            </a:xfrm>
            <a:custGeom>
              <a:avLst/>
              <a:gdLst/>
              <a:ahLst/>
              <a:cxnLst/>
              <a:rect l="l" t="t" r="r" b="b"/>
              <a:pathLst>
                <a:path w="3021" h="3025" extrusionOk="0">
                  <a:moveTo>
                    <a:pt x="873" y="0"/>
                  </a:moveTo>
                  <a:lnTo>
                    <a:pt x="0" y="877"/>
                  </a:lnTo>
                  <a:lnTo>
                    <a:pt x="2144" y="3024"/>
                  </a:lnTo>
                  <a:lnTo>
                    <a:pt x="3021" y="2148"/>
                  </a:lnTo>
                  <a:lnTo>
                    <a:pt x="873" y="0"/>
                  </a:ln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6" name="Google Shape;15966;p139"/>
            <p:cNvSpPr/>
            <p:nvPr/>
          </p:nvSpPr>
          <p:spPr>
            <a:xfrm>
              <a:off x="4123384" y="2964174"/>
              <a:ext cx="70289" cy="70289"/>
            </a:xfrm>
            <a:custGeom>
              <a:avLst/>
              <a:gdLst/>
              <a:ahLst/>
              <a:cxnLst/>
              <a:rect l="l" t="t" r="r" b="b"/>
              <a:pathLst>
                <a:path w="2681" h="2681" extrusionOk="0">
                  <a:moveTo>
                    <a:pt x="533" y="0"/>
                  </a:moveTo>
                  <a:lnTo>
                    <a:pt x="1" y="533"/>
                  </a:lnTo>
                  <a:lnTo>
                    <a:pt x="2148" y="2680"/>
                  </a:lnTo>
                  <a:lnTo>
                    <a:pt x="2681" y="2148"/>
                  </a:lnTo>
                  <a:lnTo>
                    <a:pt x="533" y="0"/>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7" name="Google Shape;15967;p139"/>
            <p:cNvSpPr/>
            <p:nvPr/>
          </p:nvSpPr>
          <p:spPr>
            <a:xfrm>
              <a:off x="4011907" y="2970807"/>
              <a:ext cx="175133" cy="175212"/>
            </a:xfrm>
            <a:custGeom>
              <a:avLst/>
              <a:gdLst/>
              <a:ahLst/>
              <a:cxnLst/>
              <a:rect l="l" t="t" r="r" b="b"/>
              <a:pathLst>
                <a:path w="6680" h="6683" extrusionOk="0">
                  <a:moveTo>
                    <a:pt x="4380" y="1"/>
                  </a:moveTo>
                  <a:lnTo>
                    <a:pt x="1" y="5317"/>
                  </a:lnTo>
                  <a:lnTo>
                    <a:pt x="1366" y="6683"/>
                  </a:lnTo>
                  <a:lnTo>
                    <a:pt x="6679" y="2300"/>
                  </a:lnTo>
                  <a:lnTo>
                    <a:pt x="4380" y="1"/>
                  </a:lnTo>
                  <a:close/>
                </a:path>
              </a:pathLst>
            </a:custGeom>
            <a:solidFill>
              <a:srgbClr val="D2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8" name="Google Shape;15968;p139"/>
            <p:cNvSpPr/>
            <p:nvPr/>
          </p:nvSpPr>
          <p:spPr>
            <a:xfrm>
              <a:off x="4011907" y="3022272"/>
              <a:ext cx="175133" cy="123747"/>
            </a:xfrm>
            <a:custGeom>
              <a:avLst/>
              <a:gdLst/>
              <a:ahLst/>
              <a:cxnLst/>
              <a:rect l="l" t="t" r="r" b="b"/>
              <a:pathLst>
                <a:path w="6680" h="4720" extrusionOk="0">
                  <a:moveTo>
                    <a:pt x="6343" y="1"/>
                  </a:moveTo>
                  <a:lnTo>
                    <a:pt x="1652" y="3865"/>
                  </a:lnTo>
                  <a:lnTo>
                    <a:pt x="515" y="2728"/>
                  </a:lnTo>
                  <a:lnTo>
                    <a:pt x="1" y="3354"/>
                  </a:lnTo>
                  <a:lnTo>
                    <a:pt x="1366" y="4720"/>
                  </a:lnTo>
                  <a:lnTo>
                    <a:pt x="6679" y="337"/>
                  </a:lnTo>
                  <a:lnTo>
                    <a:pt x="6343"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9" name="Google Shape;15969;p139"/>
            <p:cNvSpPr/>
            <p:nvPr/>
          </p:nvSpPr>
          <p:spPr>
            <a:xfrm>
              <a:off x="3988547" y="3095393"/>
              <a:ext cx="73907" cy="73907"/>
            </a:xfrm>
            <a:custGeom>
              <a:avLst/>
              <a:gdLst/>
              <a:ahLst/>
              <a:cxnLst/>
              <a:rect l="l" t="t" r="r" b="b"/>
              <a:pathLst>
                <a:path w="2819" h="2819" extrusionOk="0">
                  <a:moveTo>
                    <a:pt x="877" y="0"/>
                  </a:moveTo>
                  <a:lnTo>
                    <a:pt x="1" y="877"/>
                  </a:lnTo>
                  <a:lnTo>
                    <a:pt x="1942" y="2818"/>
                  </a:lnTo>
                  <a:lnTo>
                    <a:pt x="2819" y="1942"/>
                  </a:lnTo>
                  <a:lnTo>
                    <a:pt x="877" y="0"/>
                  </a:lnTo>
                  <a:close/>
                </a:path>
              </a:pathLst>
            </a:custGeom>
            <a:solidFill>
              <a:srgbClr val="D2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0" name="Google Shape;15970;p139"/>
            <p:cNvSpPr/>
            <p:nvPr/>
          </p:nvSpPr>
          <p:spPr>
            <a:xfrm>
              <a:off x="3988547" y="3106876"/>
              <a:ext cx="62424" cy="62424"/>
            </a:xfrm>
            <a:custGeom>
              <a:avLst/>
              <a:gdLst/>
              <a:ahLst/>
              <a:cxnLst/>
              <a:rect l="l" t="t" r="r" b="b"/>
              <a:pathLst>
                <a:path w="2381" h="2381" extrusionOk="0">
                  <a:moveTo>
                    <a:pt x="439" y="1"/>
                  </a:moveTo>
                  <a:lnTo>
                    <a:pt x="1" y="439"/>
                  </a:lnTo>
                  <a:lnTo>
                    <a:pt x="1942" y="2380"/>
                  </a:lnTo>
                  <a:lnTo>
                    <a:pt x="2380" y="1942"/>
                  </a:lnTo>
                  <a:lnTo>
                    <a:pt x="439" y="1"/>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1" name="Google Shape;15971;p139"/>
            <p:cNvSpPr/>
            <p:nvPr/>
          </p:nvSpPr>
          <p:spPr>
            <a:xfrm>
              <a:off x="4222329" y="3040362"/>
              <a:ext cx="68401" cy="60720"/>
            </a:xfrm>
            <a:custGeom>
              <a:avLst/>
              <a:gdLst/>
              <a:ahLst/>
              <a:cxnLst/>
              <a:rect l="l" t="t" r="r" b="b"/>
              <a:pathLst>
                <a:path w="2609" h="2316" extrusionOk="0">
                  <a:moveTo>
                    <a:pt x="1040" y="1"/>
                  </a:moveTo>
                  <a:cubicBezTo>
                    <a:pt x="795" y="1"/>
                    <a:pt x="567" y="83"/>
                    <a:pt x="399" y="252"/>
                  </a:cubicBezTo>
                  <a:cubicBezTo>
                    <a:pt x="1" y="651"/>
                    <a:pt x="84" y="1379"/>
                    <a:pt x="584" y="1878"/>
                  </a:cubicBezTo>
                  <a:cubicBezTo>
                    <a:pt x="873" y="2165"/>
                    <a:pt x="1235" y="2315"/>
                    <a:pt x="1566" y="2315"/>
                  </a:cubicBezTo>
                  <a:cubicBezTo>
                    <a:pt x="1812" y="2315"/>
                    <a:pt x="2040" y="2233"/>
                    <a:pt x="2210" y="2063"/>
                  </a:cubicBezTo>
                  <a:cubicBezTo>
                    <a:pt x="2608" y="1668"/>
                    <a:pt x="2525" y="940"/>
                    <a:pt x="2025" y="441"/>
                  </a:cubicBezTo>
                  <a:cubicBezTo>
                    <a:pt x="1736" y="151"/>
                    <a:pt x="1372" y="1"/>
                    <a:pt x="1040" y="1"/>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2" name="Google Shape;15972;p139"/>
            <p:cNvSpPr/>
            <p:nvPr/>
          </p:nvSpPr>
          <p:spPr>
            <a:xfrm>
              <a:off x="4208197" y="3039838"/>
              <a:ext cx="79203" cy="79308"/>
            </a:xfrm>
            <a:custGeom>
              <a:avLst/>
              <a:gdLst/>
              <a:ahLst/>
              <a:cxnLst/>
              <a:rect l="l" t="t" r="r" b="b"/>
              <a:pathLst>
                <a:path w="3021" h="3025" extrusionOk="0">
                  <a:moveTo>
                    <a:pt x="873" y="1"/>
                  </a:moveTo>
                  <a:lnTo>
                    <a:pt x="0" y="877"/>
                  </a:lnTo>
                  <a:lnTo>
                    <a:pt x="2144" y="3025"/>
                  </a:lnTo>
                  <a:lnTo>
                    <a:pt x="3021" y="2148"/>
                  </a:lnTo>
                  <a:lnTo>
                    <a:pt x="873" y="1"/>
                  </a:ln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3" name="Google Shape;15973;p139"/>
            <p:cNvSpPr/>
            <p:nvPr/>
          </p:nvSpPr>
          <p:spPr>
            <a:xfrm>
              <a:off x="4208093" y="3048857"/>
              <a:ext cx="70289" cy="70289"/>
            </a:xfrm>
            <a:custGeom>
              <a:avLst/>
              <a:gdLst/>
              <a:ahLst/>
              <a:cxnLst/>
              <a:rect l="l" t="t" r="r" b="b"/>
              <a:pathLst>
                <a:path w="2681" h="2681" extrusionOk="0">
                  <a:moveTo>
                    <a:pt x="533" y="1"/>
                  </a:moveTo>
                  <a:lnTo>
                    <a:pt x="0" y="533"/>
                  </a:lnTo>
                  <a:lnTo>
                    <a:pt x="2148" y="2681"/>
                  </a:lnTo>
                  <a:lnTo>
                    <a:pt x="2680" y="2148"/>
                  </a:lnTo>
                  <a:lnTo>
                    <a:pt x="533" y="1"/>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4" name="Google Shape;15974;p139"/>
            <p:cNvSpPr/>
            <p:nvPr/>
          </p:nvSpPr>
          <p:spPr>
            <a:xfrm>
              <a:off x="4096616" y="3055516"/>
              <a:ext cx="175107" cy="175212"/>
            </a:xfrm>
            <a:custGeom>
              <a:avLst/>
              <a:gdLst/>
              <a:ahLst/>
              <a:cxnLst/>
              <a:rect l="l" t="t" r="r" b="b"/>
              <a:pathLst>
                <a:path w="6679" h="6683" extrusionOk="0">
                  <a:moveTo>
                    <a:pt x="4379" y="0"/>
                  </a:moveTo>
                  <a:lnTo>
                    <a:pt x="0" y="5313"/>
                  </a:lnTo>
                  <a:lnTo>
                    <a:pt x="1366" y="6682"/>
                  </a:lnTo>
                  <a:lnTo>
                    <a:pt x="6679" y="2300"/>
                  </a:lnTo>
                  <a:lnTo>
                    <a:pt x="4379" y="0"/>
                  </a:lnTo>
                  <a:close/>
                </a:path>
              </a:pathLst>
            </a:custGeom>
            <a:solidFill>
              <a:srgbClr val="D2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5" name="Google Shape;15975;p139"/>
            <p:cNvSpPr/>
            <p:nvPr/>
          </p:nvSpPr>
          <p:spPr>
            <a:xfrm>
              <a:off x="4096616" y="3106981"/>
              <a:ext cx="175107" cy="123747"/>
            </a:xfrm>
            <a:custGeom>
              <a:avLst/>
              <a:gdLst/>
              <a:ahLst/>
              <a:cxnLst/>
              <a:rect l="l" t="t" r="r" b="b"/>
              <a:pathLst>
                <a:path w="6679" h="4720" extrusionOk="0">
                  <a:moveTo>
                    <a:pt x="6342" y="0"/>
                  </a:moveTo>
                  <a:lnTo>
                    <a:pt x="1652" y="3865"/>
                  </a:lnTo>
                  <a:lnTo>
                    <a:pt x="515" y="2727"/>
                  </a:lnTo>
                  <a:lnTo>
                    <a:pt x="0" y="3350"/>
                  </a:lnTo>
                  <a:lnTo>
                    <a:pt x="1366" y="4719"/>
                  </a:lnTo>
                  <a:lnTo>
                    <a:pt x="6679" y="337"/>
                  </a:lnTo>
                  <a:lnTo>
                    <a:pt x="6342"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6" name="Google Shape;15976;p139"/>
            <p:cNvSpPr/>
            <p:nvPr/>
          </p:nvSpPr>
          <p:spPr>
            <a:xfrm>
              <a:off x="4073256" y="3180075"/>
              <a:ext cx="73907" cy="73907"/>
            </a:xfrm>
            <a:custGeom>
              <a:avLst/>
              <a:gdLst/>
              <a:ahLst/>
              <a:cxnLst/>
              <a:rect l="l" t="t" r="r" b="b"/>
              <a:pathLst>
                <a:path w="2819" h="2819" extrusionOk="0">
                  <a:moveTo>
                    <a:pt x="877" y="1"/>
                  </a:moveTo>
                  <a:lnTo>
                    <a:pt x="1" y="877"/>
                  </a:lnTo>
                  <a:lnTo>
                    <a:pt x="1942" y="2819"/>
                  </a:lnTo>
                  <a:lnTo>
                    <a:pt x="2818" y="1942"/>
                  </a:lnTo>
                  <a:lnTo>
                    <a:pt x="877" y="1"/>
                  </a:lnTo>
                  <a:close/>
                </a:path>
              </a:pathLst>
            </a:custGeom>
            <a:solidFill>
              <a:srgbClr val="D2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7" name="Google Shape;15977;p139"/>
            <p:cNvSpPr/>
            <p:nvPr/>
          </p:nvSpPr>
          <p:spPr>
            <a:xfrm>
              <a:off x="4073256" y="3191585"/>
              <a:ext cx="62424" cy="62398"/>
            </a:xfrm>
            <a:custGeom>
              <a:avLst/>
              <a:gdLst/>
              <a:ahLst/>
              <a:cxnLst/>
              <a:rect l="l" t="t" r="r" b="b"/>
              <a:pathLst>
                <a:path w="2381" h="2380" extrusionOk="0">
                  <a:moveTo>
                    <a:pt x="439" y="0"/>
                  </a:moveTo>
                  <a:lnTo>
                    <a:pt x="1" y="438"/>
                  </a:lnTo>
                  <a:lnTo>
                    <a:pt x="1942" y="2380"/>
                  </a:lnTo>
                  <a:lnTo>
                    <a:pt x="2380" y="1941"/>
                  </a:lnTo>
                  <a:lnTo>
                    <a:pt x="439" y="0"/>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8" name="Google Shape;15978;p139"/>
            <p:cNvSpPr/>
            <p:nvPr/>
          </p:nvSpPr>
          <p:spPr>
            <a:xfrm>
              <a:off x="4249306" y="2933683"/>
              <a:ext cx="61768" cy="59068"/>
            </a:xfrm>
            <a:custGeom>
              <a:avLst/>
              <a:gdLst/>
              <a:ahLst/>
              <a:cxnLst/>
              <a:rect l="l" t="t" r="r" b="b"/>
              <a:pathLst>
                <a:path w="2356" h="2253" extrusionOk="0">
                  <a:moveTo>
                    <a:pt x="2065" y="1"/>
                  </a:moveTo>
                  <a:cubicBezTo>
                    <a:pt x="2017" y="1"/>
                    <a:pt x="1968" y="20"/>
                    <a:pt x="1923" y="66"/>
                  </a:cubicBezTo>
                  <a:lnTo>
                    <a:pt x="76" y="1913"/>
                  </a:lnTo>
                  <a:cubicBezTo>
                    <a:pt x="0" y="1989"/>
                    <a:pt x="0" y="2116"/>
                    <a:pt x="76" y="2195"/>
                  </a:cubicBezTo>
                  <a:cubicBezTo>
                    <a:pt x="116" y="2233"/>
                    <a:pt x="168" y="2252"/>
                    <a:pt x="219" y="2252"/>
                  </a:cubicBezTo>
                  <a:cubicBezTo>
                    <a:pt x="270" y="2252"/>
                    <a:pt x="321" y="2233"/>
                    <a:pt x="359" y="2195"/>
                  </a:cubicBezTo>
                  <a:lnTo>
                    <a:pt x="2206" y="348"/>
                  </a:lnTo>
                  <a:cubicBezTo>
                    <a:pt x="2355" y="204"/>
                    <a:pt x="2221" y="1"/>
                    <a:pt x="20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9" name="Google Shape;15979;p139"/>
            <p:cNvSpPr/>
            <p:nvPr/>
          </p:nvSpPr>
          <p:spPr>
            <a:xfrm>
              <a:off x="4228411" y="2903192"/>
              <a:ext cx="30806" cy="76372"/>
            </a:xfrm>
            <a:custGeom>
              <a:avLst/>
              <a:gdLst/>
              <a:ahLst/>
              <a:cxnLst/>
              <a:rect l="l" t="t" r="r" b="b"/>
              <a:pathLst>
                <a:path w="1175" h="2913" extrusionOk="0">
                  <a:moveTo>
                    <a:pt x="932" y="0"/>
                  </a:moveTo>
                  <a:cubicBezTo>
                    <a:pt x="853" y="0"/>
                    <a:pt x="775" y="44"/>
                    <a:pt x="747" y="146"/>
                  </a:cubicBezTo>
                  <a:lnTo>
                    <a:pt x="29" y="2659"/>
                  </a:lnTo>
                  <a:cubicBezTo>
                    <a:pt x="0" y="2764"/>
                    <a:pt x="62" y="2873"/>
                    <a:pt x="167" y="2906"/>
                  </a:cubicBezTo>
                  <a:cubicBezTo>
                    <a:pt x="185" y="2910"/>
                    <a:pt x="202" y="2913"/>
                    <a:pt x="220" y="2913"/>
                  </a:cubicBezTo>
                  <a:cubicBezTo>
                    <a:pt x="307" y="2913"/>
                    <a:pt x="389" y="2855"/>
                    <a:pt x="413" y="2768"/>
                  </a:cubicBezTo>
                  <a:lnTo>
                    <a:pt x="1130" y="255"/>
                  </a:lnTo>
                  <a:cubicBezTo>
                    <a:pt x="1174" y="102"/>
                    <a:pt x="1052" y="0"/>
                    <a:pt x="9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0" name="Google Shape;15980;p139"/>
            <p:cNvSpPr/>
            <p:nvPr/>
          </p:nvSpPr>
          <p:spPr>
            <a:xfrm>
              <a:off x="4186961" y="2900833"/>
              <a:ext cx="32693" cy="76057"/>
            </a:xfrm>
            <a:custGeom>
              <a:avLst/>
              <a:gdLst/>
              <a:ahLst/>
              <a:cxnLst/>
              <a:rect l="l" t="t" r="r" b="b"/>
              <a:pathLst>
                <a:path w="1247" h="2901" extrusionOk="0">
                  <a:moveTo>
                    <a:pt x="247" y="0"/>
                  </a:moveTo>
                  <a:cubicBezTo>
                    <a:pt x="125" y="0"/>
                    <a:pt x="1" y="104"/>
                    <a:pt x="49" y="261"/>
                  </a:cubicBezTo>
                  <a:lnTo>
                    <a:pt x="817" y="2760"/>
                  </a:lnTo>
                  <a:cubicBezTo>
                    <a:pt x="847" y="2859"/>
                    <a:pt x="923" y="2901"/>
                    <a:pt x="1000" y="2901"/>
                  </a:cubicBezTo>
                  <a:cubicBezTo>
                    <a:pt x="1121" y="2901"/>
                    <a:pt x="1246" y="2796"/>
                    <a:pt x="1198" y="2641"/>
                  </a:cubicBezTo>
                  <a:lnTo>
                    <a:pt x="433" y="142"/>
                  </a:lnTo>
                  <a:cubicBezTo>
                    <a:pt x="402" y="43"/>
                    <a:pt x="325" y="0"/>
                    <a:pt x="2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1" name="Google Shape;15981;p139"/>
            <p:cNvSpPr/>
            <p:nvPr/>
          </p:nvSpPr>
          <p:spPr>
            <a:xfrm>
              <a:off x="4262415" y="2984230"/>
              <a:ext cx="79282" cy="29337"/>
            </a:xfrm>
            <a:custGeom>
              <a:avLst/>
              <a:gdLst/>
              <a:ahLst/>
              <a:cxnLst/>
              <a:rect l="l" t="t" r="r" b="b"/>
              <a:pathLst>
                <a:path w="3024" h="1119" extrusionOk="0">
                  <a:moveTo>
                    <a:pt x="2745" y="0"/>
                  </a:moveTo>
                  <a:cubicBezTo>
                    <a:pt x="2725" y="0"/>
                    <a:pt x="2703" y="3"/>
                    <a:pt x="2680" y="10"/>
                  </a:cubicBezTo>
                  <a:lnTo>
                    <a:pt x="167" y="724"/>
                  </a:lnTo>
                  <a:cubicBezTo>
                    <a:pt x="62" y="756"/>
                    <a:pt x="0" y="869"/>
                    <a:pt x="29" y="974"/>
                  </a:cubicBezTo>
                  <a:cubicBezTo>
                    <a:pt x="56" y="1061"/>
                    <a:pt x="136" y="1118"/>
                    <a:pt x="225" y="1118"/>
                  </a:cubicBezTo>
                  <a:cubicBezTo>
                    <a:pt x="243" y="1118"/>
                    <a:pt x="261" y="1116"/>
                    <a:pt x="279" y="1111"/>
                  </a:cubicBezTo>
                  <a:lnTo>
                    <a:pt x="2789" y="394"/>
                  </a:lnTo>
                  <a:cubicBezTo>
                    <a:pt x="3023" y="328"/>
                    <a:pt x="2954" y="0"/>
                    <a:pt x="27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2" name="Google Shape;15982;p139"/>
            <p:cNvSpPr/>
            <p:nvPr/>
          </p:nvSpPr>
          <p:spPr>
            <a:xfrm>
              <a:off x="4263307" y="3023897"/>
              <a:ext cx="80724" cy="30674"/>
            </a:xfrm>
            <a:custGeom>
              <a:avLst/>
              <a:gdLst/>
              <a:ahLst/>
              <a:cxnLst/>
              <a:rect l="l" t="t" r="r" b="b"/>
              <a:pathLst>
                <a:path w="3079" h="1170" extrusionOk="0">
                  <a:moveTo>
                    <a:pt x="283" y="0"/>
                  </a:moveTo>
                  <a:cubicBezTo>
                    <a:pt x="77" y="0"/>
                    <a:pt x="1" y="323"/>
                    <a:pt x="234" y="395"/>
                  </a:cubicBezTo>
                  <a:lnTo>
                    <a:pt x="2729" y="1159"/>
                  </a:lnTo>
                  <a:cubicBezTo>
                    <a:pt x="2753" y="1167"/>
                    <a:pt x="2776" y="1170"/>
                    <a:pt x="2797" y="1170"/>
                  </a:cubicBezTo>
                  <a:cubicBezTo>
                    <a:pt x="3005" y="1170"/>
                    <a:pt x="3079" y="848"/>
                    <a:pt x="2849" y="779"/>
                  </a:cubicBezTo>
                  <a:lnTo>
                    <a:pt x="350" y="11"/>
                  </a:lnTo>
                  <a:cubicBezTo>
                    <a:pt x="326" y="4"/>
                    <a:pt x="304" y="0"/>
                    <a:pt x="2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3" name="Google Shape;15983;p139"/>
            <p:cNvSpPr/>
            <p:nvPr/>
          </p:nvSpPr>
          <p:spPr>
            <a:xfrm>
              <a:off x="4038544" y="3015560"/>
              <a:ext cx="77840" cy="86832"/>
            </a:xfrm>
            <a:custGeom>
              <a:avLst/>
              <a:gdLst/>
              <a:ahLst/>
              <a:cxnLst/>
              <a:rect l="l" t="t" r="r" b="b"/>
              <a:pathLst>
                <a:path w="2969" h="3312" extrusionOk="0">
                  <a:moveTo>
                    <a:pt x="2743" y="0"/>
                  </a:moveTo>
                  <a:cubicBezTo>
                    <a:pt x="2686" y="0"/>
                    <a:pt x="2630" y="24"/>
                    <a:pt x="2592" y="72"/>
                  </a:cubicBezTo>
                  <a:lnTo>
                    <a:pt x="129" y="2980"/>
                  </a:lnTo>
                  <a:cubicBezTo>
                    <a:pt x="0" y="3131"/>
                    <a:pt x="137" y="3311"/>
                    <a:pt x="285" y="3311"/>
                  </a:cubicBezTo>
                  <a:cubicBezTo>
                    <a:pt x="337" y="3311"/>
                    <a:pt x="390" y="3290"/>
                    <a:pt x="434" y="3237"/>
                  </a:cubicBezTo>
                  <a:lnTo>
                    <a:pt x="2896" y="329"/>
                  </a:lnTo>
                  <a:cubicBezTo>
                    <a:pt x="2969" y="246"/>
                    <a:pt x="2958" y="119"/>
                    <a:pt x="2875" y="47"/>
                  </a:cubicBezTo>
                  <a:cubicBezTo>
                    <a:pt x="2836" y="16"/>
                    <a:pt x="2789" y="0"/>
                    <a:pt x="27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4" name="Google Shape;15984;p139"/>
            <p:cNvSpPr/>
            <p:nvPr/>
          </p:nvSpPr>
          <p:spPr>
            <a:xfrm>
              <a:off x="3982779" y="2949885"/>
              <a:ext cx="312696" cy="309288"/>
            </a:xfrm>
            <a:custGeom>
              <a:avLst/>
              <a:gdLst/>
              <a:ahLst/>
              <a:cxnLst/>
              <a:rect l="l" t="t" r="r" b="b"/>
              <a:pathLst>
                <a:path w="11927" h="11797" extrusionOk="0">
                  <a:moveTo>
                    <a:pt x="6945" y="421"/>
                  </a:moveTo>
                  <a:cubicBezTo>
                    <a:pt x="7228" y="421"/>
                    <a:pt x="7543" y="555"/>
                    <a:pt x="7790" y="802"/>
                  </a:cubicBezTo>
                  <a:cubicBezTo>
                    <a:pt x="8091" y="1103"/>
                    <a:pt x="8221" y="1505"/>
                    <a:pt x="8149" y="1824"/>
                  </a:cubicBezTo>
                  <a:lnTo>
                    <a:pt x="6765" y="440"/>
                  </a:lnTo>
                  <a:cubicBezTo>
                    <a:pt x="6823" y="427"/>
                    <a:pt x="6883" y="421"/>
                    <a:pt x="6945" y="421"/>
                  </a:cubicBezTo>
                  <a:close/>
                  <a:moveTo>
                    <a:pt x="6240" y="487"/>
                  </a:moveTo>
                  <a:lnTo>
                    <a:pt x="8105" y="2349"/>
                  </a:lnTo>
                  <a:lnTo>
                    <a:pt x="7714" y="2740"/>
                  </a:lnTo>
                  <a:lnTo>
                    <a:pt x="5849" y="878"/>
                  </a:lnTo>
                  <a:lnTo>
                    <a:pt x="6240" y="487"/>
                  </a:lnTo>
                  <a:close/>
                  <a:moveTo>
                    <a:pt x="10175" y="3651"/>
                  </a:moveTo>
                  <a:cubicBezTo>
                    <a:pt x="10459" y="3651"/>
                    <a:pt x="10774" y="3786"/>
                    <a:pt x="11021" y="4033"/>
                  </a:cubicBezTo>
                  <a:lnTo>
                    <a:pt x="11017" y="4033"/>
                  </a:lnTo>
                  <a:cubicBezTo>
                    <a:pt x="11322" y="4333"/>
                    <a:pt x="11452" y="4735"/>
                    <a:pt x="11379" y="5054"/>
                  </a:cubicBezTo>
                  <a:lnTo>
                    <a:pt x="9996" y="3671"/>
                  </a:lnTo>
                  <a:cubicBezTo>
                    <a:pt x="10054" y="3658"/>
                    <a:pt x="10114" y="3651"/>
                    <a:pt x="10175" y="3651"/>
                  </a:cubicBezTo>
                  <a:close/>
                  <a:moveTo>
                    <a:pt x="9471" y="3714"/>
                  </a:moveTo>
                  <a:lnTo>
                    <a:pt x="9507" y="3750"/>
                  </a:lnTo>
                  <a:lnTo>
                    <a:pt x="11336" y="5579"/>
                  </a:lnTo>
                  <a:lnTo>
                    <a:pt x="10945" y="5970"/>
                  </a:lnTo>
                  <a:lnTo>
                    <a:pt x="9080" y="4109"/>
                  </a:lnTo>
                  <a:lnTo>
                    <a:pt x="9471" y="3714"/>
                  </a:lnTo>
                  <a:close/>
                  <a:moveTo>
                    <a:pt x="4802" y="5822"/>
                  </a:moveTo>
                  <a:lnTo>
                    <a:pt x="6001" y="7017"/>
                  </a:lnTo>
                  <a:lnTo>
                    <a:pt x="5259" y="7919"/>
                  </a:lnTo>
                  <a:lnTo>
                    <a:pt x="3904" y="6564"/>
                  </a:lnTo>
                  <a:lnTo>
                    <a:pt x="4802" y="5822"/>
                  </a:lnTo>
                  <a:close/>
                  <a:moveTo>
                    <a:pt x="4328" y="9063"/>
                  </a:moveTo>
                  <a:lnTo>
                    <a:pt x="4448" y="9183"/>
                  </a:lnTo>
                  <a:lnTo>
                    <a:pt x="5987" y="10722"/>
                  </a:lnTo>
                  <a:lnTo>
                    <a:pt x="5393" y="11316"/>
                  </a:lnTo>
                  <a:lnTo>
                    <a:pt x="3734" y="9657"/>
                  </a:lnTo>
                  <a:lnTo>
                    <a:pt x="4328" y="9063"/>
                  </a:lnTo>
                  <a:close/>
                  <a:moveTo>
                    <a:pt x="6243" y="0"/>
                  </a:moveTo>
                  <a:cubicBezTo>
                    <a:pt x="6191" y="0"/>
                    <a:pt x="6141" y="20"/>
                    <a:pt x="6103" y="60"/>
                  </a:cubicBezTo>
                  <a:lnTo>
                    <a:pt x="5552" y="610"/>
                  </a:lnTo>
                  <a:cubicBezTo>
                    <a:pt x="5531" y="604"/>
                    <a:pt x="5511" y="601"/>
                    <a:pt x="5490" y="601"/>
                  </a:cubicBezTo>
                  <a:cubicBezTo>
                    <a:pt x="5431" y="601"/>
                    <a:pt x="5376" y="626"/>
                    <a:pt x="5338" y="672"/>
                  </a:cubicBezTo>
                  <a:lnTo>
                    <a:pt x="1347" y="5518"/>
                  </a:lnTo>
                  <a:lnTo>
                    <a:pt x="1242" y="5413"/>
                  </a:lnTo>
                  <a:cubicBezTo>
                    <a:pt x="1202" y="5373"/>
                    <a:pt x="1151" y="5353"/>
                    <a:pt x="1099" y="5353"/>
                  </a:cubicBezTo>
                  <a:cubicBezTo>
                    <a:pt x="1048" y="5353"/>
                    <a:pt x="996" y="5373"/>
                    <a:pt x="956" y="5413"/>
                  </a:cubicBezTo>
                  <a:lnTo>
                    <a:pt x="80" y="6286"/>
                  </a:lnTo>
                  <a:cubicBezTo>
                    <a:pt x="0" y="6362"/>
                    <a:pt x="0" y="6488"/>
                    <a:pt x="80" y="6568"/>
                  </a:cubicBezTo>
                  <a:lnTo>
                    <a:pt x="887" y="7372"/>
                  </a:lnTo>
                  <a:cubicBezTo>
                    <a:pt x="931" y="7415"/>
                    <a:pt x="979" y="7433"/>
                    <a:pt x="1025" y="7433"/>
                  </a:cubicBezTo>
                  <a:cubicBezTo>
                    <a:pt x="1179" y="7433"/>
                    <a:pt x="1309" y="7234"/>
                    <a:pt x="1170" y="7090"/>
                  </a:cubicBezTo>
                  <a:lnTo>
                    <a:pt x="503" y="6427"/>
                  </a:lnTo>
                  <a:lnTo>
                    <a:pt x="1097" y="5833"/>
                  </a:lnTo>
                  <a:lnTo>
                    <a:pt x="1217" y="5949"/>
                  </a:lnTo>
                  <a:lnTo>
                    <a:pt x="1221" y="5952"/>
                  </a:lnTo>
                  <a:lnTo>
                    <a:pt x="2637" y="7372"/>
                  </a:lnTo>
                  <a:lnTo>
                    <a:pt x="2640" y="7376"/>
                  </a:lnTo>
                  <a:lnTo>
                    <a:pt x="2756" y="7492"/>
                  </a:lnTo>
                  <a:lnTo>
                    <a:pt x="2162" y="8086"/>
                  </a:lnTo>
                  <a:lnTo>
                    <a:pt x="1728" y="7647"/>
                  </a:lnTo>
                  <a:cubicBezTo>
                    <a:pt x="1683" y="7606"/>
                    <a:pt x="1635" y="7588"/>
                    <a:pt x="1589" y="7588"/>
                  </a:cubicBezTo>
                  <a:cubicBezTo>
                    <a:pt x="1433" y="7588"/>
                    <a:pt x="1302" y="7785"/>
                    <a:pt x="1441" y="7930"/>
                  </a:cubicBezTo>
                  <a:lnTo>
                    <a:pt x="2021" y="8509"/>
                  </a:lnTo>
                  <a:cubicBezTo>
                    <a:pt x="2059" y="8547"/>
                    <a:pt x="2110" y="8566"/>
                    <a:pt x="2161" y="8566"/>
                  </a:cubicBezTo>
                  <a:cubicBezTo>
                    <a:pt x="2212" y="8566"/>
                    <a:pt x="2264" y="8547"/>
                    <a:pt x="2303" y="8509"/>
                  </a:cubicBezTo>
                  <a:lnTo>
                    <a:pt x="3180" y="7633"/>
                  </a:lnTo>
                  <a:cubicBezTo>
                    <a:pt x="3260" y="7553"/>
                    <a:pt x="3260" y="7426"/>
                    <a:pt x="3180" y="7350"/>
                  </a:cubicBezTo>
                  <a:lnTo>
                    <a:pt x="3075" y="7245"/>
                  </a:lnTo>
                  <a:lnTo>
                    <a:pt x="3593" y="6818"/>
                  </a:lnTo>
                  <a:lnTo>
                    <a:pt x="5002" y="8227"/>
                  </a:lnTo>
                  <a:lnTo>
                    <a:pt x="4574" y="8745"/>
                  </a:lnTo>
                  <a:lnTo>
                    <a:pt x="4469" y="8640"/>
                  </a:lnTo>
                  <a:cubicBezTo>
                    <a:pt x="4429" y="8600"/>
                    <a:pt x="4378" y="8580"/>
                    <a:pt x="4327" y="8580"/>
                  </a:cubicBezTo>
                  <a:cubicBezTo>
                    <a:pt x="4275" y="8580"/>
                    <a:pt x="4225" y="8600"/>
                    <a:pt x="4187" y="8640"/>
                  </a:cubicBezTo>
                  <a:lnTo>
                    <a:pt x="3310" y="9516"/>
                  </a:lnTo>
                  <a:cubicBezTo>
                    <a:pt x="3231" y="9592"/>
                    <a:pt x="3231" y="9719"/>
                    <a:pt x="3310" y="9799"/>
                  </a:cubicBezTo>
                  <a:lnTo>
                    <a:pt x="5252" y="11740"/>
                  </a:lnTo>
                  <a:cubicBezTo>
                    <a:pt x="5290" y="11778"/>
                    <a:pt x="5340" y="11797"/>
                    <a:pt x="5391" y="11797"/>
                  </a:cubicBezTo>
                  <a:cubicBezTo>
                    <a:pt x="5443" y="11797"/>
                    <a:pt x="5494" y="11778"/>
                    <a:pt x="5534" y="11740"/>
                  </a:cubicBezTo>
                  <a:lnTo>
                    <a:pt x="6410" y="10863"/>
                  </a:lnTo>
                  <a:cubicBezTo>
                    <a:pt x="6490" y="10784"/>
                    <a:pt x="6490" y="10657"/>
                    <a:pt x="6410" y="10581"/>
                  </a:cubicBezTo>
                  <a:lnTo>
                    <a:pt x="6305" y="10476"/>
                  </a:lnTo>
                  <a:lnTo>
                    <a:pt x="8591" y="8589"/>
                  </a:lnTo>
                  <a:cubicBezTo>
                    <a:pt x="8755" y="8454"/>
                    <a:pt x="8628" y="8231"/>
                    <a:pt x="8466" y="8231"/>
                  </a:cubicBezTo>
                  <a:cubicBezTo>
                    <a:pt x="8424" y="8231"/>
                    <a:pt x="8380" y="8246"/>
                    <a:pt x="8337" y="8281"/>
                  </a:cubicBezTo>
                  <a:lnTo>
                    <a:pt x="6019" y="10190"/>
                  </a:lnTo>
                  <a:lnTo>
                    <a:pt x="4860" y="9027"/>
                  </a:lnTo>
                  <a:lnTo>
                    <a:pt x="8736" y="4326"/>
                  </a:lnTo>
                  <a:lnTo>
                    <a:pt x="10724" y="6315"/>
                  </a:lnTo>
                  <a:lnTo>
                    <a:pt x="8949" y="7778"/>
                  </a:lnTo>
                  <a:cubicBezTo>
                    <a:pt x="8785" y="7910"/>
                    <a:pt x="8912" y="8135"/>
                    <a:pt x="9075" y="8135"/>
                  </a:cubicBezTo>
                  <a:cubicBezTo>
                    <a:pt x="9117" y="8135"/>
                    <a:pt x="9161" y="8120"/>
                    <a:pt x="9203" y="8086"/>
                  </a:cubicBezTo>
                  <a:lnTo>
                    <a:pt x="11151" y="6481"/>
                  </a:lnTo>
                  <a:cubicBezTo>
                    <a:pt x="11213" y="6430"/>
                    <a:pt x="11238" y="6343"/>
                    <a:pt x="11213" y="6267"/>
                  </a:cubicBezTo>
                  <a:lnTo>
                    <a:pt x="11763" y="5721"/>
                  </a:lnTo>
                  <a:cubicBezTo>
                    <a:pt x="11839" y="5641"/>
                    <a:pt x="11839" y="5514"/>
                    <a:pt x="11763" y="5434"/>
                  </a:cubicBezTo>
                  <a:lnTo>
                    <a:pt x="11691" y="5369"/>
                  </a:lnTo>
                  <a:cubicBezTo>
                    <a:pt x="11926" y="4877"/>
                    <a:pt x="11778" y="4221"/>
                    <a:pt x="11303" y="3747"/>
                  </a:cubicBezTo>
                  <a:cubicBezTo>
                    <a:pt x="10977" y="3423"/>
                    <a:pt x="10565" y="3250"/>
                    <a:pt x="10181" y="3250"/>
                  </a:cubicBezTo>
                  <a:cubicBezTo>
                    <a:pt x="10006" y="3250"/>
                    <a:pt x="9837" y="3286"/>
                    <a:pt x="9685" y="3359"/>
                  </a:cubicBezTo>
                  <a:lnTo>
                    <a:pt x="9616" y="3290"/>
                  </a:lnTo>
                  <a:cubicBezTo>
                    <a:pt x="9576" y="3251"/>
                    <a:pt x="9524" y="3231"/>
                    <a:pt x="9473" y="3231"/>
                  </a:cubicBezTo>
                  <a:cubicBezTo>
                    <a:pt x="9421" y="3231"/>
                    <a:pt x="9369" y="3251"/>
                    <a:pt x="9330" y="3290"/>
                  </a:cubicBezTo>
                  <a:lnTo>
                    <a:pt x="8783" y="3837"/>
                  </a:lnTo>
                  <a:cubicBezTo>
                    <a:pt x="8767" y="3832"/>
                    <a:pt x="8749" y="3829"/>
                    <a:pt x="8732" y="3829"/>
                  </a:cubicBezTo>
                  <a:cubicBezTo>
                    <a:pt x="8726" y="3829"/>
                    <a:pt x="8720" y="3829"/>
                    <a:pt x="8714" y="3830"/>
                  </a:cubicBezTo>
                  <a:cubicBezTo>
                    <a:pt x="8656" y="3830"/>
                    <a:pt x="8605" y="3859"/>
                    <a:pt x="8569" y="3902"/>
                  </a:cubicBezTo>
                  <a:lnTo>
                    <a:pt x="6258" y="6706"/>
                  </a:lnTo>
                  <a:lnTo>
                    <a:pt x="5118" y="5565"/>
                  </a:lnTo>
                  <a:lnTo>
                    <a:pt x="5639" y="5134"/>
                  </a:lnTo>
                  <a:cubicBezTo>
                    <a:pt x="5803" y="4999"/>
                    <a:pt x="5674" y="4776"/>
                    <a:pt x="5511" y="4776"/>
                  </a:cubicBezTo>
                  <a:cubicBezTo>
                    <a:pt x="5469" y="4776"/>
                    <a:pt x="5424" y="4791"/>
                    <a:pt x="5382" y="4826"/>
                  </a:cubicBezTo>
                  <a:lnTo>
                    <a:pt x="4694" y="5391"/>
                  </a:lnTo>
                  <a:lnTo>
                    <a:pt x="2792" y="6959"/>
                  </a:lnTo>
                  <a:lnTo>
                    <a:pt x="1630" y="5797"/>
                  </a:lnTo>
                  <a:lnTo>
                    <a:pt x="5505" y="1096"/>
                  </a:lnTo>
                  <a:lnTo>
                    <a:pt x="7493" y="3084"/>
                  </a:lnTo>
                  <a:lnTo>
                    <a:pt x="5994" y="4323"/>
                  </a:lnTo>
                  <a:cubicBezTo>
                    <a:pt x="5830" y="4458"/>
                    <a:pt x="5956" y="4680"/>
                    <a:pt x="6119" y="4680"/>
                  </a:cubicBezTo>
                  <a:cubicBezTo>
                    <a:pt x="6161" y="4680"/>
                    <a:pt x="6205" y="4665"/>
                    <a:pt x="6248" y="4630"/>
                  </a:cubicBezTo>
                  <a:lnTo>
                    <a:pt x="7917" y="3254"/>
                  </a:lnTo>
                  <a:cubicBezTo>
                    <a:pt x="7982" y="3200"/>
                    <a:pt x="8008" y="3117"/>
                    <a:pt x="7982" y="3037"/>
                  </a:cubicBezTo>
                  <a:lnTo>
                    <a:pt x="8533" y="2490"/>
                  </a:lnTo>
                  <a:cubicBezTo>
                    <a:pt x="8609" y="2410"/>
                    <a:pt x="8609" y="2284"/>
                    <a:pt x="8533" y="2207"/>
                  </a:cubicBezTo>
                  <a:lnTo>
                    <a:pt x="8464" y="2139"/>
                  </a:lnTo>
                  <a:cubicBezTo>
                    <a:pt x="8696" y="1646"/>
                    <a:pt x="8547" y="991"/>
                    <a:pt x="8073" y="520"/>
                  </a:cubicBezTo>
                  <a:cubicBezTo>
                    <a:pt x="7746" y="193"/>
                    <a:pt x="7334" y="19"/>
                    <a:pt x="6950" y="19"/>
                  </a:cubicBezTo>
                  <a:cubicBezTo>
                    <a:pt x="6775" y="19"/>
                    <a:pt x="6606" y="55"/>
                    <a:pt x="6454" y="129"/>
                  </a:cubicBezTo>
                  <a:lnTo>
                    <a:pt x="6385" y="60"/>
                  </a:lnTo>
                  <a:cubicBezTo>
                    <a:pt x="6345" y="20"/>
                    <a:pt x="6294" y="0"/>
                    <a:pt x="62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5" name="Google Shape;15985;p139"/>
            <p:cNvSpPr/>
            <p:nvPr/>
          </p:nvSpPr>
          <p:spPr>
            <a:xfrm>
              <a:off x="4123200" y="3100217"/>
              <a:ext cx="77787" cy="86859"/>
            </a:xfrm>
            <a:custGeom>
              <a:avLst/>
              <a:gdLst/>
              <a:ahLst/>
              <a:cxnLst/>
              <a:rect l="l" t="t" r="r" b="b"/>
              <a:pathLst>
                <a:path w="2967" h="3313" extrusionOk="0">
                  <a:moveTo>
                    <a:pt x="2745" y="0"/>
                  </a:moveTo>
                  <a:cubicBezTo>
                    <a:pt x="2688" y="0"/>
                    <a:pt x="2630" y="25"/>
                    <a:pt x="2590" y="73"/>
                  </a:cubicBezTo>
                  <a:lnTo>
                    <a:pt x="127" y="2982"/>
                  </a:lnTo>
                  <a:cubicBezTo>
                    <a:pt x="1" y="3132"/>
                    <a:pt x="136" y="3313"/>
                    <a:pt x="285" y="3313"/>
                  </a:cubicBezTo>
                  <a:cubicBezTo>
                    <a:pt x="337" y="3313"/>
                    <a:pt x="390" y="3291"/>
                    <a:pt x="435" y="3239"/>
                  </a:cubicBezTo>
                  <a:lnTo>
                    <a:pt x="2898" y="331"/>
                  </a:lnTo>
                  <a:cubicBezTo>
                    <a:pt x="2967" y="247"/>
                    <a:pt x="2956" y="121"/>
                    <a:pt x="2873" y="48"/>
                  </a:cubicBezTo>
                  <a:cubicBezTo>
                    <a:pt x="2836" y="16"/>
                    <a:pt x="2790" y="0"/>
                    <a:pt x="27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86" name="Google Shape;15986;p139"/>
          <p:cNvGrpSpPr/>
          <p:nvPr/>
        </p:nvGrpSpPr>
        <p:grpSpPr>
          <a:xfrm>
            <a:off x="3531550" y="2701687"/>
            <a:ext cx="358288" cy="358262"/>
            <a:chOff x="3531550" y="2900937"/>
            <a:chExt cx="358288" cy="358262"/>
          </a:xfrm>
        </p:grpSpPr>
        <p:sp>
          <p:nvSpPr>
            <p:cNvPr id="15987" name="Google Shape;15987;p139"/>
            <p:cNvSpPr/>
            <p:nvPr/>
          </p:nvSpPr>
          <p:spPr>
            <a:xfrm>
              <a:off x="3593554" y="2962942"/>
              <a:ext cx="234280" cy="234253"/>
            </a:xfrm>
            <a:custGeom>
              <a:avLst/>
              <a:gdLst/>
              <a:ahLst/>
              <a:cxnLst/>
              <a:rect l="l" t="t" r="r" b="b"/>
              <a:pathLst>
                <a:path w="8936" h="8935" extrusionOk="0">
                  <a:moveTo>
                    <a:pt x="1" y="0"/>
                  </a:moveTo>
                  <a:lnTo>
                    <a:pt x="1" y="8935"/>
                  </a:lnTo>
                  <a:lnTo>
                    <a:pt x="8935" y="8935"/>
                  </a:lnTo>
                  <a:lnTo>
                    <a:pt x="8935"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8" name="Google Shape;15988;p139"/>
            <p:cNvSpPr/>
            <p:nvPr/>
          </p:nvSpPr>
          <p:spPr>
            <a:xfrm>
              <a:off x="3610937" y="2980298"/>
              <a:ext cx="199515" cy="199541"/>
            </a:xfrm>
            <a:custGeom>
              <a:avLst/>
              <a:gdLst/>
              <a:ahLst/>
              <a:cxnLst/>
              <a:rect l="l" t="t" r="r" b="b"/>
              <a:pathLst>
                <a:path w="7610" h="7611" extrusionOk="0">
                  <a:moveTo>
                    <a:pt x="0" y="1"/>
                  </a:moveTo>
                  <a:lnTo>
                    <a:pt x="0" y="7610"/>
                  </a:lnTo>
                  <a:lnTo>
                    <a:pt x="7610" y="7610"/>
                  </a:lnTo>
                  <a:lnTo>
                    <a:pt x="7610" y="1"/>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9" name="Google Shape;15989;p139"/>
            <p:cNvSpPr/>
            <p:nvPr/>
          </p:nvSpPr>
          <p:spPr>
            <a:xfrm>
              <a:off x="3610937" y="2980219"/>
              <a:ext cx="199515" cy="199620"/>
            </a:xfrm>
            <a:custGeom>
              <a:avLst/>
              <a:gdLst/>
              <a:ahLst/>
              <a:cxnLst/>
              <a:rect l="l" t="t" r="r" b="b"/>
              <a:pathLst>
                <a:path w="7610" h="7614" extrusionOk="0">
                  <a:moveTo>
                    <a:pt x="7084" y="0"/>
                  </a:moveTo>
                  <a:lnTo>
                    <a:pt x="7084" y="7084"/>
                  </a:lnTo>
                  <a:lnTo>
                    <a:pt x="0" y="7084"/>
                  </a:lnTo>
                  <a:lnTo>
                    <a:pt x="0" y="7613"/>
                  </a:lnTo>
                  <a:lnTo>
                    <a:pt x="7610" y="7613"/>
                  </a:lnTo>
                  <a:lnTo>
                    <a:pt x="7610" y="0"/>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0" name="Google Shape;15990;p139"/>
            <p:cNvSpPr/>
            <p:nvPr/>
          </p:nvSpPr>
          <p:spPr>
            <a:xfrm>
              <a:off x="3659832" y="3029220"/>
              <a:ext cx="101724" cy="101698"/>
            </a:xfrm>
            <a:custGeom>
              <a:avLst/>
              <a:gdLst/>
              <a:ahLst/>
              <a:cxnLst/>
              <a:rect l="l" t="t" r="r" b="b"/>
              <a:pathLst>
                <a:path w="3880" h="3879" extrusionOk="0">
                  <a:moveTo>
                    <a:pt x="341" y="0"/>
                  </a:moveTo>
                  <a:cubicBezTo>
                    <a:pt x="153" y="0"/>
                    <a:pt x="1" y="152"/>
                    <a:pt x="1" y="340"/>
                  </a:cubicBezTo>
                  <a:lnTo>
                    <a:pt x="1" y="3535"/>
                  </a:lnTo>
                  <a:cubicBezTo>
                    <a:pt x="1" y="3723"/>
                    <a:pt x="153" y="3875"/>
                    <a:pt x="341" y="3879"/>
                  </a:cubicBezTo>
                  <a:lnTo>
                    <a:pt x="3539" y="3879"/>
                  </a:lnTo>
                  <a:cubicBezTo>
                    <a:pt x="3727" y="3879"/>
                    <a:pt x="3879" y="3723"/>
                    <a:pt x="3879" y="3535"/>
                  </a:cubicBezTo>
                  <a:lnTo>
                    <a:pt x="3879" y="340"/>
                  </a:lnTo>
                  <a:cubicBezTo>
                    <a:pt x="3879" y="152"/>
                    <a:pt x="3727" y="0"/>
                    <a:pt x="3539"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1" name="Google Shape;15991;p139"/>
            <p:cNvSpPr/>
            <p:nvPr/>
          </p:nvSpPr>
          <p:spPr>
            <a:xfrm>
              <a:off x="3674750" y="3044111"/>
              <a:ext cx="71888" cy="71810"/>
            </a:xfrm>
            <a:custGeom>
              <a:avLst/>
              <a:gdLst/>
              <a:ahLst/>
              <a:cxnLst/>
              <a:rect l="l" t="t" r="r" b="b"/>
              <a:pathLst>
                <a:path w="2742" h="2739" extrusionOk="0">
                  <a:moveTo>
                    <a:pt x="0" y="1"/>
                  </a:moveTo>
                  <a:lnTo>
                    <a:pt x="0" y="2739"/>
                  </a:lnTo>
                  <a:lnTo>
                    <a:pt x="2742" y="2739"/>
                  </a:lnTo>
                  <a:lnTo>
                    <a:pt x="2742"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2" name="Google Shape;15992;p139"/>
            <p:cNvSpPr/>
            <p:nvPr/>
          </p:nvSpPr>
          <p:spPr>
            <a:xfrm>
              <a:off x="3531550" y="2900937"/>
              <a:ext cx="358288" cy="358262"/>
            </a:xfrm>
            <a:custGeom>
              <a:avLst/>
              <a:gdLst/>
              <a:ahLst/>
              <a:cxnLst/>
              <a:rect l="l" t="t" r="r" b="b"/>
              <a:pathLst>
                <a:path w="13666" h="13665" extrusionOk="0">
                  <a:moveTo>
                    <a:pt x="4680" y="398"/>
                  </a:moveTo>
                  <a:cubicBezTo>
                    <a:pt x="4839" y="406"/>
                    <a:pt x="4839" y="641"/>
                    <a:pt x="4680" y="648"/>
                  </a:cubicBezTo>
                  <a:cubicBezTo>
                    <a:pt x="4524" y="641"/>
                    <a:pt x="4524" y="406"/>
                    <a:pt x="4680" y="398"/>
                  </a:cubicBezTo>
                  <a:close/>
                  <a:moveTo>
                    <a:pt x="6831" y="398"/>
                  </a:moveTo>
                  <a:cubicBezTo>
                    <a:pt x="6991" y="406"/>
                    <a:pt x="6991" y="641"/>
                    <a:pt x="6831" y="648"/>
                  </a:cubicBezTo>
                  <a:cubicBezTo>
                    <a:pt x="6675" y="641"/>
                    <a:pt x="6675" y="406"/>
                    <a:pt x="6831" y="398"/>
                  </a:cubicBezTo>
                  <a:close/>
                  <a:moveTo>
                    <a:pt x="8986" y="398"/>
                  </a:moveTo>
                  <a:cubicBezTo>
                    <a:pt x="9142" y="406"/>
                    <a:pt x="9142" y="641"/>
                    <a:pt x="8986" y="648"/>
                  </a:cubicBezTo>
                  <a:cubicBezTo>
                    <a:pt x="8827" y="641"/>
                    <a:pt x="8827" y="406"/>
                    <a:pt x="8986" y="398"/>
                  </a:cubicBezTo>
                  <a:close/>
                  <a:moveTo>
                    <a:pt x="525" y="4555"/>
                  </a:moveTo>
                  <a:cubicBezTo>
                    <a:pt x="590" y="4555"/>
                    <a:pt x="653" y="4604"/>
                    <a:pt x="653" y="4679"/>
                  </a:cubicBezTo>
                  <a:cubicBezTo>
                    <a:pt x="653" y="4748"/>
                    <a:pt x="595" y="4806"/>
                    <a:pt x="526" y="4806"/>
                  </a:cubicBezTo>
                  <a:cubicBezTo>
                    <a:pt x="414" y="4806"/>
                    <a:pt x="356" y="4668"/>
                    <a:pt x="435" y="4592"/>
                  </a:cubicBezTo>
                  <a:cubicBezTo>
                    <a:pt x="461" y="4566"/>
                    <a:pt x="494" y="4555"/>
                    <a:pt x="525" y="4555"/>
                  </a:cubicBezTo>
                  <a:close/>
                  <a:moveTo>
                    <a:pt x="13140" y="4553"/>
                  </a:moveTo>
                  <a:cubicBezTo>
                    <a:pt x="13253" y="4553"/>
                    <a:pt x="13310" y="4690"/>
                    <a:pt x="13231" y="4770"/>
                  </a:cubicBezTo>
                  <a:cubicBezTo>
                    <a:pt x="13205" y="4795"/>
                    <a:pt x="13174" y="4807"/>
                    <a:pt x="13143" y="4807"/>
                  </a:cubicBezTo>
                  <a:cubicBezTo>
                    <a:pt x="13077" y="4807"/>
                    <a:pt x="13013" y="4756"/>
                    <a:pt x="13013" y="4679"/>
                  </a:cubicBezTo>
                  <a:cubicBezTo>
                    <a:pt x="13013" y="4611"/>
                    <a:pt x="13071" y="4553"/>
                    <a:pt x="13140" y="4553"/>
                  </a:cubicBezTo>
                  <a:close/>
                  <a:moveTo>
                    <a:pt x="525" y="6706"/>
                  </a:moveTo>
                  <a:cubicBezTo>
                    <a:pt x="590" y="6706"/>
                    <a:pt x="653" y="6755"/>
                    <a:pt x="653" y="6831"/>
                  </a:cubicBezTo>
                  <a:cubicBezTo>
                    <a:pt x="653" y="6899"/>
                    <a:pt x="595" y="6957"/>
                    <a:pt x="526" y="6957"/>
                  </a:cubicBezTo>
                  <a:cubicBezTo>
                    <a:pt x="414" y="6957"/>
                    <a:pt x="356" y="6823"/>
                    <a:pt x="435" y="6744"/>
                  </a:cubicBezTo>
                  <a:cubicBezTo>
                    <a:pt x="461" y="6718"/>
                    <a:pt x="494" y="6706"/>
                    <a:pt x="525" y="6706"/>
                  </a:cubicBezTo>
                  <a:close/>
                  <a:moveTo>
                    <a:pt x="13140" y="6707"/>
                  </a:moveTo>
                  <a:cubicBezTo>
                    <a:pt x="13253" y="6707"/>
                    <a:pt x="13310" y="6841"/>
                    <a:pt x="13231" y="6921"/>
                  </a:cubicBezTo>
                  <a:cubicBezTo>
                    <a:pt x="13205" y="6947"/>
                    <a:pt x="13174" y="6958"/>
                    <a:pt x="13143" y="6958"/>
                  </a:cubicBezTo>
                  <a:cubicBezTo>
                    <a:pt x="13077" y="6958"/>
                    <a:pt x="13013" y="6907"/>
                    <a:pt x="13013" y="6831"/>
                  </a:cubicBezTo>
                  <a:cubicBezTo>
                    <a:pt x="13013" y="6762"/>
                    <a:pt x="13071" y="6707"/>
                    <a:pt x="13140" y="6707"/>
                  </a:cubicBezTo>
                  <a:close/>
                  <a:moveTo>
                    <a:pt x="525" y="8857"/>
                  </a:moveTo>
                  <a:cubicBezTo>
                    <a:pt x="590" y="8857"/>
                    <a:pt x="653" y="8906"/>
                    <a:pt x="653" y="8982"/>
                  </a:cubicBezTo>
                  <a:cubicBezTo>
                    <a:pt x="653" y="9054"/>
                    <a:pt x="595" y="9109"/>
                    <a:pt x="526" y="9109"/>
                  </a:cubicBezTo>
                  <a:cubicBezTo>
                    <a:pt x="414" y="9109"/>
                    <a:pt x="356" y="8975"/>
                    <a:pt x="435" y="8895"/>
                  </a:cubicBezTo>
                  <a:cubicBezTo>
                    <a:pt x="461" y="8869"/>
                    <a:pt x="494" y="8857"/>
                    <a:pt x="525" y="8857"/>
                  </a:cubicBezTo>
                  <a:close/>
                  <a:moveTo>
                    <a:pt x="13134" y="8859"/>
                  </a:moveTo>
                  <a:cubicBezTo>
                    <a:pt x="13136" y="8859"/>
                    <a:pt x="13138" y="8859"/>
                    <a:pt x="13140" y="8859"/>
                  </a:cubicBezTo>
                  <a:cubicBezTo>
                    <a:pt x="13253" y="8859"/>
                    <a:pt x="13310" y="8993"/>
                    <a:pt x="13231" y="9072"/>
                  </a:cubicBezTo>
                  <a:cubicBezTo>
                    <a:pt x="13205" y="9098"/>
                    <a:pt x="13174" y="9109"/>
                    <a:pt x="13143" y="9109"/>
                  </a:cubicBezTo>
                  <a:cubicBezTo>
                    <a:pt x="13077" y="9109"/>
                    <a:pt x="13013" y="9058"/>
                    <a:pt x="13013" y="8982"/>
                  </a:cubicBezTo>
                  <a:cubicBezTo>
                    <a:pt x="13013" y="8915"/>
                    <a:pt x="13068" y="8859"/>
                    <a:pt x="13134" y="8859"/>
                  </a:cubicBezTo>
                  <a:close/>
                  <a:moveTo>
                    <a:pt x="4680" y="13013"/>
                  </a:moveTo>
                  <a:cubicBezTo>
                    <a:pt x="4839" y="13024"/>
                    <a:pt x="4839" y="13256"/>
                    <a:pt x="4680" y="13266"/>
                  </a:cubicBezTo>
                  <a:cubicBezTo>
                    <a:pt x="4524" y="13256"/>
                    <a:pt x="4524" y="13024"/>
                    <a:pt x="4680" y="13013"/>
                  </a:cubicBezTo>
                  <a:close/>
                  <a:moveTo>
                    <a:pt x="6831" y="13013"/>
                  </a:moveTo>
                  <a:cubicBezTo>
                    <a:pt x="6991" y="13024"/>
                    <a:pt x="6991" y="13256"/>
                    <a:pt x="6831" y="13266"/>
                  </a:cubicBezTo>
                  <a:cubicBezTo>
                    <a:pt x="6675" y="13256"/>
                    <a:pt x="6675" y="13024"/>
                    <a:pt x="6831" y="13013"/>
                  </a:cubicBezTo>
                  <a:close/>
                  <a:moveTo>
                    <a:pt x="8986" y="13013"/>
                  </a:moveTo>
                  <a:cubicBezTo>
                    <a:pt x="9142" y="13024"/>
                    <a:pt x="9142" y="13256"/>
                    <a:pt x="8986" y="13266"/>
                  </a:cubicBezTo>
                  <a:cubicBezTo>
                    <a:pt x="8827" y="13256"/>
                    <a:pt x="8827" y="13024"/>
                    <a:pt x="8986" y="13013"/>
                  </a:cubicBezTo>
                  <a:close/>
                  <a:moveTo>
                    <a:pt x="4680" y="0"/>
                  </a:moveTo>
                  <a:cubicBezTo>
                    <a:pt x="4104" y="0"/>
                    <a:pt x="3948" y="793"/>
                    <a:pt x="4481" y="1011"/>
                  </a:cubicBezTo>
                  <a:lnTo>
                    <a:pt x="4481" y="2166"/>
                  </a:lnTo>
                  <a:lnTo>
                    <a:pt x="2366" y="2166"/>
                  </a:lnTo>
                  <a:cubicBezTo>
                    <a:pt x="2257" y="2166"/>
                    <a:pt x="2166" y="2256"/>
                    <a:pt x="2166" y="2365"/>
                  </a:cubicBezTo>
                  <a:lnTo>
                    <a:pt x="2166" y="4480"/>
                  </a:lnTo>
                  <a:lnTo>
                    <a:pt x="1011" y="4480"/>
                  </a:lnTo>
                  <a:cubicBezTo>
                    <a:pt x="920" y="4256"/>
                    <a:pt x="726" y="4154"/>
                    <a:pt x="532" y="4154"/>
                  </a:cubicBezTo>
                  <a:cubicBezTo>
                    <a:pt x="266" y="4154"/>
                    <a:pt x="1" y="4346"/>
                    <a:pt x="1" y="4679"/>
                  </a:cubicBezTo>
                  <a:cubicBezTo>
                    <a:pt x="1" y="4933"/>
                    <a:pt x="178" y="5147"/>
                    <a:pt x="424" y="5197"/>
                  </a:cubicBezTo>
                  <a:cubicBezTo>
                    <a:pt x="458" y="5204"/>
                    <a:pt x="492" y="5207"/>
                    <a:pt x="525" y="5207"/>
                  </a:cubicBezTo>
                  <a:cubicBezTo>
                    <a:pt x="735" y="5207"/>
                    <a:pt x="930" y="5082"/>
                    <a:pt x="1011" y="4879"/>
                  </a:cubicBezTo>
                  <a:lnTo>
                    <a:pt x="2166" y="4879"/>
                  </a:lnTo>
                  <a:lnTo>
                    <a:pt x="2166" y="6631"/>
                  </a:lnTo>
                  <a:lnTo>
                    <a:pt x="1011" y="6631"/>
                  </a:lnTo>
                  <a:cubicBezTo>
                    <a:pt x="920" y="6407"/>
                    <a:pt x="726" y="6305"/>
                    <a:pt x="532" y="6305"/>
                  </a:cubicBezTo>
                  <a:cubicBezTo>
                    <a:pt x="266" y="6305"/>
                    <a:pt x="1" y="6497"/>
                    <a:pt x="1" y="6831"/>
                  </a:cubicBezTo>
                  <a:cubicBezTo>
                    <a:pt x="1" y="7084"/>
                    <a:pt x="178" y="7298"/>
                    <a:pt x="424" y="7349"/>
                  </a:cubicBezTo>
                  <a:cubicBezTo>
                    <a:pt x="458" y="7355"/>
                    <a:pt x="492" y="7358"/>
                    <a:pt x="525" y="7358"/>
                  </a:cubicBezTo>
                  <a:cubicBezTo>
                    <a:pt x="735" y="7358"/>
                    <a:pt x="930" y="7234"/>
                    <a:pt x="1011" y="7033"/>
                  </a:cubicBezTo>
                  <a:lnTo>
                    <a:pt x="2166" y="7033"/>
                  </a:lnTo>
                  <a:lnTo>
                    <a:pt x="2166" y="8783"/>
                  </a:lnTo>
                  <a:lnTo>
                    <a:pt x="1011" y="8783"/>
                  </a:lnTo>
                  <a:cubicBezTo>
                    <a:pt x="920" y="8557"/>
                    <a:pt x="726" y="8455"/>
                    <a:pt x="533" y="8455"/>
                  </a:cubicBezTo>
                  <a:cubicBezTo>
                    <a:pt x="267" y="8455"/>
                    <a:pt x="1" y="8648"/>
                    <a:pt x="1" y="8982"/>
                  </a:cubicBezTo>
                  <a:cubicBezTo>
                    <a:pt x="1" y="9232"/>
                    <a:pt x="178" y="9449"/>
                    <a:pt x="424" y="9496"/>
                  </a:cubicBezTo>
                  <a:cubicBezTo>
                    <a:pt x="459" y="9503"/>
                    <a:pt x="494" y="9507"/>
                    <a:pt x="529" y="9507"/>
                  </a:cubicBezTo>
                  <a:cubicBezTo>
                    <a:pt x="738" y="9507"/>
                    <a:pt x="930" y="9380"/>
                    <a:pt x="1011" y="9181"/>
                  </a:cubicBezTo>
                  <a:lnTo>
                    <a:pt x="2166" y="9181"/>
                  </a:lnTo>
                  <a:lnTo>
                    <a:pt x="2166" y="11296"/>
                  </a:lnTo>
                  <a:cubicBezTo>
                    <a:pt x="2166" y="11405"/>
                    <a:pt x="2257" y="11495"/>
                    <a:pt x="2366" y="11495"/>
                  </a:cubicBezTo>
                  <a:lnTo>
                    <a:pt x="4481" y="11495"/>
                  </a:lnTo>
                  <a:lnTo>
                    <a:pt x="4481" y="12651"/>
                  </a:lnTo>
                  <a:cubicBezTo>
                    <a:pt x="3945" y="12868"/>
                    <a:pt x="4104" y="13661"/>
                    <a:pt x="4680" y="13661"/>
                  </a:cubicBezTo>
                  <a:cubicBezTo>
                    <a:pt x="4930" y="13661"/>
                    <a:pt x="5147" y="13484"/>
                    <a:pt x="5194" y="13237"/>
                  </a:cubicBezTo>
                  <a:cubicBezTo>
                    <a:pt x="5245" y="12991"/>
                    <a:pt x="5111" y="12745"/>
                    <a:pt x="4879" y="12651"/>
                  </a:cubicBezTo>
                  <a:lnTo>
                    <a:pt x="4879" y="11499"/>
                  </a:lnTo>
                  <a:lnTo>
                    <a:pt x="6632" y="11499"/>
                  </a:lnTo>
                  <a:lnTo>
                    <a:pt x="6632" y="12651"/>
                  </a:lnTo>
                  <a:cubicBezTo>
                    <a:pt x="6096" y="12872"/>
                    <a:pt x="6255" y="13665"/>
                    <a:pt x="6831" y="13665"/>
                  </a:cubicBezTo>
                  <a:cubicBezTo>
                    <a:pt x="7081" y="13665"/>
                    <a:pt x="7298" y="13487"/>
                    <a:pt x="7345" y="13241"/>
                  </a:cubicBezTo>
                  <a:cubicBezTo>
                    <a:pt x="7396" y="12995"/>
                    <a:pt x="7262" y="12748"/>
                    <a:pt x="7030" y="12651"/>
                  </a:cubicBezTo>
                  <a:lnTo>
                    <a:pt x="7030" y="11499"/>
                  </a:lnTo>
                  <a:lnTo>
                    <a:pt x="8783" y="11499"/>
                  </a:lnTo>
                  <a:lnTo>
                    <a:pt x="8783" y="12651"/>
                  </a:lnTo>
                  <a:cubicBezTo>
                    <a:pt x="8247" y="12872"/>
                    <a:pt x="8407" y="13665"/>
                    <a:pt x="8983" y="13665"/>
                  </a:cubicBezTo>
                  <a:cubicBezTo>
                    <a:pt x="9232" y="13665"/>
                    <a:pt x="9450" y="13487"/>
                    <a:pt x="9497" y="13241"/>
                  </a:cubicBezTo>
                  <a:cubicBezTo>
                    <a:pt x="9547" y="12995"/>
                    <a:pt x="9413" y="12748"/>
                    <a:pt x="9182" y="12651"/>
                  </a:cubicBezTo>
                  <a:lnTo>
                    <a:pt x="9182" y="11499"/>
                  </a:lnTo>
                  <a:lnTo>
                    <a:pt x="11297" y="11499"/>
                  </a:lnTo>
                  <a:cubicBezTo>
                    <a:pt x="11409" y="11499"/>
                    <a:pt x="11496" y="11408"/>
                    <a:pt x="11496" y="11296"/>
                  </a:cubicBezTo>
                  <a:lnTo>
                    <a:pt x="11496" y="9181"/>
                  </a:lnTo>
                  <a:lnTo>
                    <a:pt x="12651" y="9181"/>
                  </a:lnTo>
                  <a:cubicBezTo>
                    <a:pt x="12733" y="9384"/>
                    <a:pt x="12927" y="9509"/>
                    <a:pt x="13138" y="9509"/>
                  </a:cubicBezTo>
                  <a:cubicBezTo>
                    <a:pt x="13171" y="9509"/>
                    <a:pt x="13204" y="9506"/>
                    <a:pt x="13238" y="9500"/>
                  </a:cubicBezTo>
                  <a:cubicBezTo>
                    <a:pt x="13488" y="9449"/>
                    <a:pt x="13665" y="9232"/>
                    <a:pt x="13665" y="8982"/>
                  </a:cubicBezTo>
                  <a:cubicBezTo>
                    <a:pt x="13665" y="8649"/>
                    <a:pt x="13400" y="8456"/>
                    <a:pt x="13133" y="8456"/>
                  </a:cubicBezTo>
                  <a:cubicBezTo>
                    <a:pt x="12939" y="8456"/>
                    <a:pt x="12744" y="8558"/>
                    <a:pt x="12651" y="8783"/>
                  </a:cubicBezTo>
                  <a:lnTo>
                    <a:pt x="11496" y="8783"/>
                  </a:lnTo>
                  <a:lnTo>
                    <a:pt x="11496" y="7030"/>
                  </a:lnTo>
                  <a:lnTo>
                    <a:pt x="11500" y="7033"/>
                  </a:lnTo>
                  <a:lnTo>
                    <a:pt x="12655" y="7033"/>
                  </a:lnTo>
                  <a:cubicBezTo>
                    <a:pt x="12736" y="7234"/>
                    <a:pt x="12931" y="7358"/>
                    <a:pt x="13141" y="7358"/>
                  </a:cubicBezTo>
                  <a:cubicBezTo>
                    <a:pt x="13174" y="7358"/>
                    <a:pt x="13208" y="7355"/>
                    <a:pt x="13242" y="7349"/>
                  </a:cubicBezTo>
                  <a:cubicBezTo>
                    <a:pt x="13488" y="7298"/>
                    <a:pt x="13665" y="7084"/>
                    <a:pt x="13665" y="6831"/>
                  </a:cubicBezTo>
                  <a:cubicBezTo>
                    <a:pt x="13665" y="6497"/>
                    <a:pt x="13400" y="6305"/>
                    <a:pt x="13134" y="6305"/>
                  </a:cubicBezTo>
                  <a:cubicBezTo>
                    <a:pt x="12940" y="6305"/>
                    <a:pt x="12747" y="6407"/>
                    <a:pt x="12655" y="6631"/>
                  </a:cubicBezTo>
                  <a:lnTo>
                    <a:pt x="11500" y="6631"/>
                  </a:lnTo>
                  <a:lnTo>
                    <a:pt x="11500" y="4879"/>
                  </a:lnTo>
                  <a:lnTo>
                    <a:pt x="12655" y="4879"/>
                  </a:lnTo>
                  <a:cubicBezTo>
                    <a:pt x="12736" y="5082"/>
                    <a:pt x="12931" y="5207"/>
                    <a:pt x="13141" y="5207"/>
                  </a:cubicBezTo>
                  <a:cubicBezTo>
                    <a:pt x="13174" y="5207"/>
                    <a:pt x="13208" y="5204"/>
                    <a:pt x="13242" y="5197"/>
                  </a:cubicBezTo>
                  <a:cubicBezTo>
                    <a:pt x="13488" y="5147"/>
                    <a:pt x="13665" y="4933"/>
                    <a:pt x="13665" y="4679"/>
                  </a:cubicBezTo>
                  <a:cubicBezTo>
                    <a:pt x="13665" y="4346"/>
                    <a:pt x="13400" y="4154"/>
                    <a:pt x="13134" y="4154"/>
                  </a:cubicBezTo>
                  <a:cubicBezTo>
                    <a:pt x="12940" y="4154"/>
                    <a:pt x="12747" y="4256"/>
                    <a:pt x="12655" y="4480"/>
                  </a:cubicBezTo>
                  <a:lnTo>
                    <a:pt x="11500" y="4480"/>
                  </a:lnTo>
                  <a:lnTo>
                    <a:pt x="11500" y="2365"/>
                  </a:lnTo>
                  <a:cubicBezTo>
                    <a:pt x="11500" y="2256"/>
                    <a:pt x="11409" y="2166"/>
                    <a:pt x="11300" y="2166"/>
                  </a:cubicBezTo>
                  <a:lnTo>
                    <a:pt x="10438" y="2166"/>
                  </a:lnTo>
                  <a:cubicBezTo>
                    <a:pt x="10174" y="2166"/>
                    <a:pt x="10174" y="2564"/>
                    <a:pt x="10438" y="2564"/>
                  </a:cubicBezTo>
                  <a:lnTo>
                    <a:pt x="11098" y="2564"/>
                  </a:lnTo>
                  <a:lnTo>
                    <a:pt x="11098" y="4679"/>
                  </a:lnTo>
                  <a:lnTo>
                    <a:pt x="11098" y="6831"/>
                  </a:lnTo>
                  <a:lnTo>
                    <a:pt x="11098" y="8982"/>
                  </a:lnTo>
                  <a:lnTo>
                    <a:pt x="11098" y="11097"/>
                  </a:lnTo>
                  <a:lnTo>
                    <a:pt x="2568" y="11097"/>
                  </a:lnTo>
                  <a:lnTo>
                    <a:pt x="2568" y="8982"/>
                  </a:lnTo>
                  <a:lnTo>
                    <a:pt x="2568" y="6831"/>
                  </a:lnTo>
                  <a:lnTo>
                    <a:pt x="2568" y="4679"/>
                  </a:lnTo>
                  <a:lnTo>
                    <a:pt x="2568" y="2564"/>
                  </a:lnTo>
                  <a:lnTo>
                    <a:pt x="9653" y="2564"/>
                  </a:lnTo>
                  <a:cubicBezTo>
                    <a:pt x="9917" y="2564"/>
                    <a:pt x="9917" y="2166"/>
                    <a:pt x="9653" y="2166"/>
                  </a:cubicBezTo>
                  <a:lnTo>
                    <a:pt x="9189" y="2166"/>
                  </a:lnTo>
                  <a:lnTo>
                    <a:pt x="9189" y="1011"/>
                  </a:lnTo>
                  <a:cubicBezTo>
                    <a:pt x="9421" y="916"/>
                    <a:pt x="9551" y="670"/>
                    <a:pt x="9504" y="424"/>
                  </a:cubicBezTo>
                  <a:cubicBezTo>
                    <a:pt x="9453" y="178"/>
                    <a:pt x="9240" y="0"/>
                    <a:pt x="8986" y="0"/>
                  </a:cubicBezTo>
                  <a:cubicBezTo>
                    <a:pt x="8410" y="0"/>
                    <a:pt x="8255" y="793"/>
                    <a:pt x="8787" y="1011"/>
                  </a:cubicBezTo>
                  <a:lnTo>
                    <a:pt x="8787" y="2166"/>
                  </a:lnTo>
                  <a:lnTo>
                    <a:pt x="7038" y="2166"/>
                  </a:lnTo>
                  <a:lnTo>
                    <a:pt x="7038" y="1011"/>
                  </a:lnTo>
                  <a:cubicBezTo>
                    <a:pt x="7269" y="916"/>
                    <a:pt x="7400" y="670"/>
                    <a:pt x="7353" y="424"/>
                  </a:cubicBezTo>
                  <a:cubicBezTo>
                    <a:pt x="7302" y="178"/>
                    <a:pt x="7088" y="0"/>
                    <a:pt x="6835" y="0"/>
                  </a:cubicBezTo>
                  <a:cubicBezTo>
                    <a:pt x="6259" y="0"/>
                    <a:pt x="6103" y="790"/>
                    <a:pt x="6636" y="1011"/>
                  </a:cubicBezTo>
                  <a:lnTo>
                    <a:pt x="6636" y="2166"/>
                  </a:lnTo>
                  <a:lnTo>
                    <a:pt x="4883" y="2166"/>
                  </a:lnTo>
                  <a:lnTo>
                    <a:pt x="4883" y="1011"/>
                  </a:lnTo>
                  <a:cubicBezTo>
                    <a:pt x="5115" y="916"/>
                    <a:pt x="5245" y="670"/>
                    <a:pt x="5198" y="424"/>
                  </a:cubicBezTo>
                  <a:cubicBezTo>
                    <a:pt x="5151" y="178"/>
                    <a:pt x="4933" y="0"/>
                    <a:pt x="46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3" name="Google Shape;15993;p139"/>
            <p:cNvSpPr/>
            <p:nvPr/>
          </p:nvSpPr>
          <p:spPr>
            <a:xfrm>
              <a:off x="3605719" y="2975002"/>
              <a:ext cx="210055" cy="210055"/>
            </a:xfrm>
            <a:custGeom>
              <a:avLst/>
              <a:gdLst/>
              <a:ahLst/>
              <a:cxnLst/>
              <a:rect l="l" t="t" r="r" b="b"/>
              <a:pathLst>
                <a:path w="8012" h="8012" extrusionOk="0">
                  <a:moveTo>
                    <a:pt x="199" y="0"/>
                  </a:moveTo>
                  <a:cubicBezTo>
                    <a:pt x="87" y="0"/>
                    <a:pt x="0" y="91"/>
                    <a:pt x="0" y="199"/>
                  </a:cubicBezTo>
                  <a:lnTo>
                    <a:pt x="0" y="5762"/>
                  </a:lnTo>
                  <a:cubicBezTo>
                    <a:pt x="0" y="5894"/>
                    <a:pt x="100" y="5960"/>
                    <a:pt x="199" y="5960"/>
                  </a:cubicBezTo>
                  <a:cubicBezTo>
                    <a:pt x="299" y="5960"/>
                    <a:pt x="399" y="5894"/>
                    <a:pt x="399" y="5762"/>
                  </a:cubicBezTo>
                  <a:lnTo>
                    <a:pt x="399" y="402"/>
                  </a:lnTo>
                  <a:lnTo>
                    <a:pt x="7609" y="402"/>
                  </a:lnTo>
                  <a:lnTo>
                    <a:pt x="7609" y="7613"/>
                  </a:lnTo>
                  <a:lnTo>
                    <a:pt x="399" y="7613"/>
                  </a:lnTo>
                  <a:lnTo>
                    <a:pt x="399" y="6552"/>
                  </a:lnTo>
                  <a:cubicBezTo>
                    <a:pt x="399" y="6439"/>
                    <a:pt x="308" y="6349"/>
                    <a:pt x="199" y="6349"/>
                  </a:cubicBezTo>
                  <a:cubicBezTo>
                    <a:pt x="87" y="6349"/>
                    <a:pt x="0" y="6439"/>
                    <a:pt x="0" y="6552"/>
                  </a:cubicBezTo>
                  <a:lnTo>
                    <a:pt x="0" y="7812"/>
                  </a:lnTo>
                  <a:cubicBezTo>
                    <a:pt x="0" y="7924"/>
                    <a:pt x="87" y="8011"/>
                    <a:pt x="199" y="8011"/>
                  </a:cubicBezTo>
                  <a:lnTo>
                    <a:pt x="7809" y="8011"/>
                  </a:lnTo>
                  <a:cubicBezTo>
                    <a:pt x="7921" y="8011"/>
                    <a:pt x="8011" y="7924"/>
                    <a:pt x="8011" y="7812"/>
                  </a:cubicBezTo>
                  <a:lnTo>
                    <a:pt x="8011" y="199"/>
                  </a:lnTo>
                  <a:cubicBezTo>
                    <a:pt x="8011" y="91"/>
                    <a:pt x="7921" y="0"/>
                    <a:pt x="78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4" name="Google Shape;15994;p139"/>
            <p:cNvSpPr/>
            <p:nvPr/>
          </p:nvSpPr>
          <p:spPr>
            <a:xfrm>
              <a:off x="3669506" y="3038894"/>
              <a:ext cx="82375" cy="82349"/>
            </a:xfrm>
            <a:custGeom>
              <a:avLst/>
              <a:gdLst/>
              <a:ahLst/>
              <a:cxnLst/>
              <a:rect l="l" t="t" r="r" b="b"/>
              <a:pathLst>
                <a:path w="3142" h="3141" extrusionOk="0">
                  <a:moveTo>
                    <a:pt x="200" y="0"/>
                  </a:moveTo>
                  <a:cubicBezTo>
                    <a:pt x="92" y="0"/>
                    <a:pt x="1" y="87"/>
                    <a:pt x="1" y="200"/>
                  </a:cubicBezTo>
                  <a:lnTo>
                    <a:pt x="1" y="2941"/>
                  </a:lnTo>
                  <a:cubicBezTo>
                    <a:pt x="1" y="3050"/>
                    <a:pt x="92" y="3140"/>
                    <a:pt x="200" y="3140"/>
                  </a:cubicBezTo>
                  <a:lnTo>
                    <a:pt x="1258" y="3140"/>
                  </a:lnTo>
                  <a:cubicBezTo>
                    <a:pt x="1522" y="3140"/>
                    <a:pt x="1522" y="2738"/>
                    <a:pt x="1258" y="2738"/>
                  </a:cubicBezTo>
                  <a:lnTo>
                    <a:pt x="403" y="2738"/>
                  </a:lnTo>
                  <a:lnTo>
                    <a:pt x="403" y="399"/>
                  </a:lnTo>
                  <a:lnTo>
                    <a:pt x="2743" y="399"/>
                  </a:lnTo>
                  <a:lnTo>
                    <a:pt x="2743" y="2738"/>
                  </a:lnTo>
                  <a:lnTo>
                    <a:pt x="2047" y="2738"/>
                  </a:lnTo>
                  <a:cubicBezTo>
                    <a:pt x="1779" y="2738"/>
                    <a:pt x="1779" y="3140"/>
                    <a:pt x="2047" y="3140"/>
                  </a:cubicBezTo>
                  <a:lnTo>
                    <a:pt x="2942" y="3140"/>
                  </a:lnTo>
                  <a:cubicBezTo>
                    <a:pt x="3050" y="3140"/>
                    <a:pt x="3141" y="3050"/>
                    <a:pt x="3141" y="2938"/>
                  </a:cubicBezTo>
                  <a:lnTo>
                    <a:pt x="3141" y="200"/>
                  </a:lnTo>
                  <a:cubicBezTo>
                    <a:pt x="3141" y="87"/>
                    <a:pt x="3050" y="0"/>
                    <a:pt x="29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5" name="Google Shape;15995;p139"/>
            <p:cNvSpPr/>
            <p:nvPr/>
          </p:nvSpPr>
          <p:spPr>
            <a:xfrm>
              <a:off x="3632015" y="3001377"/>
              <a:ext cx="19008" cy="18929"/>
            </a:xfrm>
            <a:custGeom>
              <a:avLst/>
              <a:gdLst/>
              <a:ahLst/>
              <a:cxnLst/>
              <a:rect l="l" t="t" r="r" b="b"/>
              <a:pathLst>
                <a:path w="725" h="722" extrusionOk="0">
                  <a:moveTo>
                    <a:pt x="200" y="1"/>
                  </a:moveTo>
                  <a:cubicBezTo>
                    <a:pt x="91" y="1"/>
                    <a:pt x="0" y="91"/>
                    <a:pt x="0" y="200"/>
                  </a:cubicBezTo>
                  <a:lnTo>
                    <a:pt x="0" y="522"/>
                  </a:lnTo>
                  <a:cubicBezTo>
                    <a:pt x="0" y="635"/>
                    <a:pt x="91" y="722"/>
                    <a:pt x="200" y="722"/>
                  </a:cubicBezTo>
                  <a:lnTo>
                    <a:pt x="522" y="722"/>
                  </a:lnTo>
                  <a:cubicBezTo>
                    <a:pt x="634" y="722"/>
                    <a:pt x="725" y="635"/>
                    <a:pt x="725" y="522"/>
                  </a:cubicBezTo>
                  <a:lnTo>
                    <a:pt x="725" y="200"/>
                  </a:lnTo>
                  <a:cubicBezTo>
                    <a:pt x="725" y="91"/>
                    <a:pt x="634" y="1"/>
                    <a:pt x="5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6" name="Google Shape;15996;p139"/>
            <p:cNvSpPr/>
            <p:nvPr/>
          </p:nvSpPr>
          <p:spPr>
            <a:xfrm>
              <a:off x="3659727" y="3001377"/>
              <a:ext cx="18929" cy="18929"/>
            </a:xfrm>
            <a:custGeom>
              <a:avLst/>
              <a:gdLst/>
              <a:ahLst/>
              <a:cxnLst/>
              <a:rect l="l" t="t" r="r" b="b"/>
              <a:pathLst>
                <a:path w="722" h="722" extrusionOk="0">
                  <a:moveTo>
                    <a:pt x="200" y="1"/>
                  </a:moveTo>
                  <a:cubicBezTo>
                    <a:pt x="88" y="1"/>
                    <a:pt x="1" y="91"/>
                    <a:pt x="1" y="200"/>
                  </a:cubicBezTo>
                  <a:lnTo>
                    <a:pt x="1" y="522"/>
                  </a:lnTo>
                  <a:cubicBezTo>
                    <a:pt x="1" y="635"/>
                    <a:pt x="88" y="722"/>
                    <a:pt x="200" y="722"/>
                  </a:cubicBezTo>
                  <a:lnTo>
                    <a:pt x="522" y="722"/>
                  </a:lnTo>
                  <a:cubicBezTo>
                    <a:pt x="631" y="722"/>
                    <a:pt x="722" y="635"/>
                    <a:pt x="722" y="522"/>
                  </a:cubicBezTo>
                  <a:lnTo>
                    <a:pt x="722" y="200"/>
                  </a:lnTo>
                  <a:cubicBezTo>
                    <a:pt x="722" y="91"/>
                    <a:pt x="631" y="1"/>
                    <a:pt x="5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7" name="Google Shape;15997;p139"/>
            <p:cNvSpPr/>
            <p:nvPr/>
          </p:nvSpPr>
          <p:spPr>
            <a:xfrm>
              <a:off x="3687361" y="3001377"/>
              <a:ext cx="19034" cy="18929"/>
            </a:xfrm>
            <a:custGeom>
              <a:avLst/>
              <a:gdLst/>
              <a:ahLst/>
              <a:cxnLst/>
              <a:rect l="l" t="t" r="r" b="b"/>
              <a:pathLst>
                <a:path w="726" h="722" extrusionOk="0">
                  <a:moveTo>
                    <a:pt x="200" y="1"/>
                  </a:moveTo>
                  <a:cubicBezTo>
                    <a:pt x="91" y="1"/>
                    <a:pt x="1" y="91"/>
                    <a:pt x="1" y="200"/>
                  </a:cubicBezTo>
                  <a:lnTo>
                    <a:pt x="1" y="522"/>
                  </a:lnTo>
                  <a:cubicBezTo>
                    <a:pt x="1" y="635"/>
                    <a:pt x="91" y="722"/>
                    <a:pt x="200" y="722"/>
                  </a:cubicBezTo>
                  <a:lnTo>
                    <a:pt x="522" y="722"/>
                  </a:lnTo>
                  <a:cubicBezTo>
                    <a:pt x="635" y="722"/>
                    <a:pt x="725" y="635"/>
                    <a:pt x="725" y="522"/>
                  </a:cubicBezTo>
                  <a:lnTo>
                    <a:pt x="725" y="200"/>
                  </a:lnTo>
                  <a:cubicBezTo>
                    <a:pt x="725" y="91"/>
                    <a:pt x="635" y="1"/>
                    <a:pt x="5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8" name="Google Shape;15998;p139"/>
            <p:cNvSpPr/>
            <p:nvPr/>
          </p:nvSpPr>
          <p:spPr>
            <a:xfrm>
              <a:off x="3714994" y="3001377"/>
              <a:ext cx="19034" cy="18929"/>
            </a:xfrm>
            <a:custGeom>
              <a:avLst/>
              <a:gdLst/>
              <a:ahLst/>
              <a:cxnLst/>
              <a:rect l="l" t="t" r="r" b="b"/>
              <a:pathLst>
                <a:path w="726" h="722" extrusionOk="0">
                  <a:moveTo>
                    <a:pt x="204" y="1"/>
                  </a:moveTo>
                  <a:cubicBezTo>
                    <a:pt x="91" y="1"/>
                    <a:pt x="1" y="91"/>
                    <a:pt x="1" y="200"/>
                  </a:cubicBezTo>
                  <a:lnTo>
                    <a:pt x="1" y="522"/>
                  </a:lnTo>
                  <a:cubicBezTo>
                    <a:pt x="1" y="635"/>
                    <a:pt x="91" y="722"/>
                    <a:pt x="204" y="722"/>
                  </a:cubicBezTo>
                  <a:lnTo>
                    <a:pt x="526" y="722"/>
                  </a:lnTo>
                  <a:cubicBezTo>
                    <a:pt x="635" y="722"/>
                    <a:pt x="725" y="635"/>
                    <a:pt x="725" y="522"/>
                  </a:cubicBezTo>
                  <a:lnTo>
                    <a:pt x="725" y="200"/>
                  </a:lnTo>
                  <a:cubicBezTo>
                    <a:pt x="725" y="91"/>
                    <a:pt x="635" y="1"/>
                    <a:pt x="5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9" name="Google Shape;15999;p139"/>
            <p:cNvSpPr/>
            <p:nvPr/>
          </p:nvSpPr>
          <p:spPr>
            <a:xfrm>
              <a:off x="3742811" y="3001377"/>
              <a:ext cx="18929" cy="18929"/>
            </a:xfrm>
            <a:custGeom>
              <a:avLst/>
              <a:gdLst/>
              <a:ahLst/>
              <a:cxnLst/>
              <a:rect l="l" t="t" r="r" b="b"/>
              <a:pathLst>
                <a:path w="722" h="722" extrusionOk="0">
                  <a:moveTo>
                    <a:pt x="200" y="1"/>
                  </a:moveTo>
                  <a:cubicBezTo>
                    <a:pt x="88" y="1"/>
                    <a:pt x="1" y="91"/>
                    <a:pt x="1" y="200"/>
                  </a:cubicBezTo>
                  <a:lnTo>
                    <a:pt x="1" y="522"/>
                  </a:lnTo>
                  <a:cubicBezTo>
                    <a:pt x="1" y="635"/>
                    <a:pt x="88" y="722"/>
                    <a:pt x="200" y="722"/>
                  </a:cubicBezTo>
                  <a:lnTo>
                    <a:pt x="522" y="722"/>
                  </a:lnTo>
                  <a:cubicBezTo>
                    <a:pt x="631" y="722"/>
                    <a:pt x="722" y="635"/>
                    <a:pt x="722" y="522"/>
                  </a:cubicBezTo>
                  <a:lnTo>
                    <a:pt x="722" y="200"/>
                  </a:lnTo>
                  <a:cubicBezTo>
                    <a:pt x="722" y="91"/>
                    <a:pt x="631" y="1"/>
                    <a:pt x="5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0" name="Google Shape;16000;p139"/>
            <p:cNvSpPr/>
            <p:nvPr/>
          </p:nvSpPr>
          <p:spPr>
            <a:xfrm>
              <a:off x="3770365" y="3001377"/>
              <a:ext cx="19008" cy="18929"/>
            </a:xfrm>
            <a:custGeom>
              <a:avLst/>
              <a:gdLst/>
              <a:ahLst/>
              <a:cxnLst/>
              <a:rect l="l" t="t" r="r" b="b"/>
              <a:pathLst>
                <a:path w="725" h="722" extrusionOk="0">
                  <a:moveTo>
                    <a:pt x="199" y="1"/>
                  </a:moveTo>
                  <a:cubicBezTo>
                    <a:pt x="91" y="1"/>
                    <a:pt x="0" y="91"/>
                    <a:pt x="0" y="200"/>
                  </a:cubicBezTo>
                  <a:lnTo>
                    <a:pt x="0" y="522"/>
                  </a:lnTo>
                  <a:cubicBezTo>
                    <a:pt x="0" y="635"/>
                    <a:pt x="91" y="722"/>
                    <a:pt x="199" y="722"/>
                  </a:cubicBezTo>
                  <a:lnTo>
                    <a:pt x="522" y="722"/>
                  </a:lnTo>
                  <a:cubicBezTo>
                    <a:pt x="634" y="722"/>
                    <a:pt x="725" y="635"/>
                    <a:pt x="725" y="522"/>
                  </a:cubicBezTo>
                  <a:lnTo>
                    <a:pt x="725" y="200"/>
                  </a:lnTo>
                  <a:cubicBezTo>
                    <a:pt x="725" y="91"/>
                    <a:pt x="634" y="1"/>
                    <a:pt x="5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1" name="Google Shape;16001;p139"/>
            <p:cNvSpPr/>
            <p:nvPr/>
          </p:nvSpPr>
          <p:spPr>
            <a:xfrm>
              <a:off x="3632015" y="3139726"/>
              <a:ext cx="19008" cy="19034"/>
            </a:xfrm>
            <a:custGeom>
              <a:avLst/>
              <a:gdLst/>
              <a:ahLst/>
              <a:cxnLst/>
              <a:rect l="l" t="t" r="r" b="b"/>
              <a:pathLst>
                <a:path w="725" h="726" extrusionOk="0">
                  <a:moveTo>
                    <a:pt x="200" y="1"/>
                  </a:moveTo>
                  <a:cubicBezTo>
                    <a:pt x="91" y="1"/>
                    <a:pt x="0" y="91"/>
                    <a:pt x="0" y="200"/>
                  </a:cubicBezTo>
                  <a:lnTo>
                    <a:pt x="0" y="522"/>
                  </a:lnTo>
                  <a:cubicBezTo>
                    <a:pt x="0" y="634"/>
                    <a:pt x="91" y="725"/>
                    <a:pt x="200" y="725"/>
                  </a:cubicBezTo>
                  <a:lnTo>
                    <a:pt x="522" y="725"/>
                  </a:lnTo>
                  <a:cubicBezTo>
                    <a:pt x="634" y="725"/>
                    <a:pt x="725" y="634"/>
                    <a:pt x="725" y="522"/>
                  </a:cubicBezTo>
                  <a:lnTo>
                    <a:pt x="725" y="200"/>
                  </a:lnTo>
                  <a:cubicBezTo>
                    <a:pt x="725" y="91"/>
                    <a:pt x="634" y="1"/>
                    <a:pt x="5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2" name="Google Shape;16002;p139"/>
            <p:cNvSpPr/>
            <p:nvPr/>
          </p:nvSpPr>
          <p:spPr>
            <a:xfrm>
              <a:off x="3659649" y="3139726"/>
              <a:ext cx="19008" cy="19034"/>
            </a:xfrm>
            <a:custGeom>
              <a:avLst/>
              <a:gdLst/>
              <a:ahLst/>
              <a:cxnLst/>
              <a:rect l="l" t="t" r="r" b="b"/>
              <a:pathLst>
                <a:path w="725" h="726" extrusionOk="0">
                  <a:moveTo>
                    <a:pt x="200" y="1"/>
                  </a:moveTo>
                  <a:cubicBezTo>
                    <a:pt x="91" y="1"/>
                    <a:pt x="0" y="91"/>
                    <a:pt x="0" y="200"/>
                  </a:cubicBezTo>
                  <a:lnTo>
                    <a:pt x="0" y="522"/>
                  </a:lnTo>
                  <a:cubicBezTo>
                    <a:pt x="0" y="634"/>
                    <a:pt x="91" y="725"/>
                    <a:pt x="200" y="725"/>
                  </a:cubicBezTo>
                  <a:lnTo>
                    <a:pt x="522" y="725"/>
                  </a:lnTo>
                  <a:cubicBezTo>
                    <a:pt x="634" y="725"/>
                    <a:pt x="725" y="634"/>
                    <a:pt x="725" y="522"/>
                  </a:cubicBezTo>
                  <a:lnTo>
                    <a:pt x="725" y="200"/>
                  </a:lnTo>
                  <a:cubicBezTo>
                    <a:pt x="725" y="91"/>
                    <a:pt x="634" y="1"/>
                    <a:pt x="5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3" name="Google Shape;16003;p139"/>
            <p:cNvSpPr/>
            <p:nvPr/>
          </p:nvSpPr>
          <p:spPr>
            <a:xfrm>
              <a:off x="3687361" y="3139726"/>
              <a:ext cx="19034" cy="19034"/>
            </a:xfrm>
            <a:custGeom>
              <a:avLst/>
              <a:gdLst/>
              <a:ahLst/>
              <a:cxnLst/>
              <a:rect l="l" t="t" r="r" b="b"/>
              <a:pathLst>
                <a:path w="726" h="726" extrusionOk="0">
                  <a:moveTo>
                    <a:pt x="200" y="1"/>
                  </a:moveTo>
                  <a:cubicBezTo>
                    <a:pt x="91" y="1"/>
                    <a:pt x="1" y="91"/>
                    <a:pt x="1" y="200"/>
                  </a:cubicBezTo>
                  <a:lnTo>
                    <a:pt x="1" y="522"/>
                  </a:lnTo>
                  <a:cubicBezTo>
                    <a:pt x="1" y="634"/>
                    <a:pt x="91" y="725"/>
                    <a:pt x="200" y="725"/>
                  </a:cubicBezTo>
                  <a:lnTo>
                    <a:pt x="522" y="725"/>
                  </a:lnTo>
                  <a:cubicBezTo>
                    <a:pt x="635" y="725"/>
                    <a:pt x="725" y="634"/>
                    <a:pt x="725" y="522"/>
                  </a:cubicBezTo>
                  <a:lnTo>
                    <a:pt x="725" y="200"/>
                  </a:lnTo>
                  <a:cubicBezTo>
                    <a:pt x="725" y="91"/>
                    <a:pt x="635" y="1"/>
                    <a:pt x="5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4" name="Google Shape;16004;p139"/>
            <p:cNvSpPr/>
            <p:nvPr/>
          </p:nvSpPr>
          <p:spPr>
            <a:xfrm>
              <a:off x="3714994" y="3139726"/>
              <a:ext cx="19034" cy="19034"/>
            </a:xfrm>
            <a:custGeom>
              <a:avLst/>
              <a:gdLst/>
              <a:ahLst/>
              <a:cxnLst/>
              <a:rect l="l" t="t" r="r" b="b"/>
              <a:pathLst>
                <a:path w="726" h="726" extrusionOk="0">
                  <a:moveTo>
                    <a:pt x="204" y="1"/>
                  </a:moveTo>
                  <a:cubicBezTo>
                    <a:pt x="91" y="1"/>
                    <a:pt x="1" y="91"/>
                    <a:pt x="1" y="200"/>
                  </a:cubicBezTo>
                  <a:lnTo>
                    <a:pt x="1" y="522"/>
                  </a:lnTo>
                  <a:cubicBezTo>
                    <a:pt x="1" y="634"/>
                    <a:pt x="91" y="725"/>
                    <a:pt x="204" y="725"/>
                  </a:cubicBezTo>
                  <a:lnTo>
                    <a:pt x="526" y="725"/>
                  </a:lnTo>
                  <a:cubicBezTo>
                    <a:pt x="635" y="725"/>
                    <a:pt x="725" y="634"/>
                    <a:pt x="725" y="522"/>
                  </a:cubicBezTo>
                  <a:lnTo>
                    <a:pt x="725" y="200"/>
                  </a:lnTo>
                  <a:cubicBezTo>
                    <a:pt x="725" y="91"/>
                    <a:pt x="635" y="1"/>
                    <a:pt x="5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5" name="Google Shape;16005;p139"/>
            <p:cNvSpPr/>
            <p:nvPr/>
          </p:nvSpPr>
          <p:spPr>
            <a:xfrm>
              <a:off x="3742732" y="3139726"/>
              <a:ext cx="18929" cy="19034"/>
            </a:xfrm>
            <a:custGeom>
              <a:avLst/>
              <a:gdLst/>
              <a:ahLst/>
              <a:cxnLst/>
              <a:rect l="l" t="t" r="r" b="b"/>
              <a:pathLst>
                <a:path w="722" h="726" extrusionOk="0">
                  <a:moveTo>
                    <a:pt x="200" y="1"/>
                  </a:moveTo>
                  <a:cubicBezTo>
                    <a:pt x="91" y="1"/>
                    <a:pt x="0" y="91"/>
                    <a:pt x="0" y="200"/>
                  </a:cubicBezTo>
                  <a:lnTo>
                    <a:pt x="0" y="522"/>
                  </a:lnTo>
                  <a:cubicBezTo>
                    <a:pt x="0" y="634"/>
                    <a:pt x="91" y="725"/>
                    <a:pt x="200" y="725"/>
                  </a:cubicBezTo>
                  <a:lnTo>
                    <a:pt x="522" y="725"/>
                  </a:lnTo>
                  <a:cubicBezTo>
                    <a:pt x="634" y="725"/>
                    <a:pt x="721" y="634"/>
                    <a:pt x="721" y="522"/>
                  </a:cubicBezTo>
                  <a:lnTo>
                    <a:pt x="721" y="200"/>
                  </a:lnTo>
                  <a:cubicBezTo>
                    <a:pt x="721" y="91"/>
                    <a:pt x="634" y="1"/>
                    <a:pt x="5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6" name="Google Shape;16006;p139"/>
            <p:cNvSpPr/>
            <p:nvPr/>
          </p:nvSpPr>
          <p:spPr>
            <a:xfrm>
              <a:off x="3770365" y="3139726"/>
              <a:ext cx="19008" cy="19034"/>
            </a:xfrm>
            <a:custGeom>
              <a:avLst/>
              <a:gdLst/>
              <a:ahLst/>
              <a:cxnLst/>
              <a:rect l="l" t="t" r="r" b="b"/>
              <a:pathLst>
                <a:path w="725" h="726" extrusionOk="0">
                  <a:moveTo>
                    <a:pt x="203" y="1"/>
                  </a:moveTo>
                  <a:cubicBezTo>
                    <a:pt x="91" y="1"/>
                    <a:pt x="0" y="91"/>
                    <a:pt x="0" y="200"/>
                  </a:cubicBezTo>
                  <a:lnTo>
                    <a:pt x="0" y="522"/>
                  </a:lnTo>
                  <a:cubicBezTo>
                    <a:pt x="0" y="634"/>
                    <a:pt x="91" y="725"/>
                    <a:pt x="203" y="725"/>
                  </a:cubicBezTo>
                  <a:lnTo>
                    <a:pt x="525" y="725"/>
                  </a:lnTo>
                  <a:cubicBezTo>
                    <a:pt x="634" y="725"/>
                    <a:pt x="725" y="634"/>
                    <a:pt x="725" y="522"/>
                  </a:cubicBezTo>
                  <a:lnTo>
                    <a:pt x="725" y="200"/>
                  </a:lnTo>
                  <a:cubicBezTo>
                    <a:pt x="725" y="91"/>
                    <a:pt x="634"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7" name="Google Shape;16007;p139"/>
            <p:cNvSpPr/>
            <p:nvPr/>
          </p:nvSpPr>
          <p:spPr>
            <a:xfrm>
              <a:off x="3632015" y="3029010"/>
              <a:ext cx="19008" cy="19034"/>
            </a:xfrm>
            <a:custGeom>
              <a:avLst/>
              <a:gdLst/>
              <a:ahLst/>
              <a:cxnLst/>
              <a:rect l="l" t="t" r="r" b="b"/>
              <a:pathLst>
                <a:path w="725" h="726" extrusionOk="0">
                  <a:moveTo>
                    <a:pt x="200" y="1"/>
                  </a:moveTo>
                  <a:cubicBezTo>
                    <a:pt x="91" y="1"/>
                    <a:pt x="0" y="91"/>
                    <a:pt x="0" y="204"/>
                  </a:cubicBezTo>
                  <a:lnTo>
                    <a:pt x="0" y="526"/>
                  </a:lnTo>
                  <a:cubicBezTo>
                    <a:pt x="0" y="635"/>
                    <a:pt x="91" y="725"/>
                    <a:pt x="200" y="725"/>
                  </a:cubicBezTo>
                  <a:lnTo>
                    <a:pt x="522" y="725"/>
                  </a:lnTo>
                  <a:cubicBezTo>
                    <a:pt x="634" y="725"/>
                    <a:pt x="725" y="635"/>
                    <a:pt x="725" y="526"/>
                  </a:cubicBezTo>
                  <a:lnTo>
                    <a:pt x="725" y="204"/>
                  </a:lnTo>
                  <a:cubicBezTo>
                    <a:pt x="725" y="91"/>
                    <a:pt x="634" y="1"/>
                    <a:pt x="5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8" name="Google Shape;16008;p139"/>
            <p:cNvSpPr/>
            <p:nvPr/>
          </p:nvSpPr>
          <p:spPr>
            <a:xfrm>
              <a:off x="3632015" y="3056748"/>
              <a:ext cx="19008" cy="18929"/>
            </a:xfrm>
            <a:custGeom>
              <a:avLst/>
              <a:gdLst/>
              <a:ahLst/>
              <a:cxnLst/>
              <a:rect l="l" t="t" r="r" b="b"/>
              <a:pathLst>
                <a:path w="725" h="722" extrusionOk="0">
                  <a:moveTo>
                    <a:pt x="200" y="0"/>
                  </a:moveTo>
                  <a:cubicBezTo>
                    <a:pt x="91" y="0"/>
                    <a:pt x="0" y="87"/>
                    <a:pt x="0" y="199"/>
                  </a:cubicBezTo>
                  <a:lnTo>
                    <a:pt x="0" y="522"/>
                  </a:lnTo>
                  <a:cubicBezTo>
                    <a:pt x="0" y="634"/>
                    <a:pt x="91" y="721"/>
                    <a:pt x="200" y="721"/>
                  </a:cubicBezTo>
                  <a:lnTo>
                    <a:pt x="522" y="721"/>
                  </a:lnTo>
                  <a:cubicBezTo>
                    <a:pt x="634" y="721"/>
                    <a:pt x="725" y="634"/>
                    <a:pt x="725" y="522"/>
                  </a:cubicBezTo>
                  <a:lnTo>
                    <a:pt x="725" y="199"/>
                  </a:lnTo>
                  <a:cubicBezTo>
                    <a:pt x="725" y="87"/>
                    <a:pt x="634" y="0"/>
                    <a:pt x="5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9" name="Google Shape;16009;p139"/>
            <p:cNvSpPr/>
            <p:nvPr/>
          </p:nvSpPr>
          <p:spPr>
            <a:xfrm>
              <a:off x="3632015" y="3084381"/>
              <a:ext cx="19008" cy="19008"/>
            </a:xfrm>
            <a:custGeom>
              <a:avLst/>
              <a:gdLst/>
              <a:ahLst/>
              <a:cxnLst/>
              <a:rect l="l" t="t" r="r" b="b"/>
              <a:pathLst>
                <a:path w="725" h="725" extrusionOk="0">
                  <a:moveTo>
                    <a:pt x="200" y="0"/>
                  </a:moveTo>
                  <a:cubicBezTo>
                    <a:pt x="91" y="0"/>
                    <a:pt x="0" y="87"/>
                    <a:pt x="0" y="199"/>
                  </a:cubicBezTo>
                  <a:lnTo>
                    <a:pt x="0" y="522"/>
                  </a:lnTo>
                  <a:cubicBezTo>
                    <a:pt x="0" y="634"/>
                    <a:pt x="91" y="725"/>
                    <a:pt x="200" y="725"/>
                  </a:cubicBezTo>
                  <a:lnTo>
                    <a:pt x="522" y="725"/>
                  </a:lnTo>
                  <a:cubicBezTo>
                    <a:pt x="634" y="725"/>
                    <a:pt x="725" y="634"/>
                    <a:pt x="725" y="522"/>
                  </a:cubicBezTo>
                  <a:lnTo>
                    <a:pt x="725" y="199"/>
                  </a:lnTo>
                  <a:cubicBezTo>
                    <a:pt x="725" y="87"/>
                    <a:pt x="634" y="0"/>
                    <a:pt x="5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0" name="Google Shape;16010;p139"/>
            <p:cNvSpPr/>
            <p:nvPr/>
          </p:nvSpPr>
          <p:spPr>
            <a:xfrm>
              <a:off x="3632015" y="3112093"/>
              <a:ext cx="19008" cy="18929"/>
            </a:xfrm>
            <a:custGeom>
              <a:avLst/>
              <a:gdLst/>
              <a:ahLst/>
              <a:cxnLst/>
              <a:rect l="l" t="t" r="r" b="b"/>
              <a:pathLst>
                <a:path w="725" h="722" extrusionOk="0">
                  <a:moveTo>
                    <a:pt x="200" y="1"/>
                  </a:moveTo>
                  <a:cubicBezTo>
                    <a:pt x="91" y="1"/>
                    <a:pt x="0" y="88"/>
                    <a:pt x="0" y="200"/>
                  </a:cubicBezTo>
                  <a:lnTo>
                    <a:pt x="0" y="522"/>
                  </a:lnTo>
                  <a:cubicBezTo>
                    <a:pt x="0" y="631"/>
                    <a:pt x="91" y="721"/>
                    <a:pt x="200" y="721"/>
                  </a:cubicBezTo>
                  <a:lnTo>
                    <a:pt x="522" y="721"/>
                  </a:lnTo>
                  <a:cubicBezTo>
                    <a:pt x="634" y="721"/>
                    <a:pt x="725" y="631"/>
                    <a:pt x="725" y="522"/>
                  </a:cubicBezTo>
                  <a:lnTo>
                    <a:pt x="725" y="200"/>
                  </a:lnTo>
                  <a:cubicBezTo>
                    <a:pt x="725" y="88"/>
                    <a:pt x="634" y="1"/>
                    <a:pt x="5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1" name="Google Shape;16011;p139"/>
            <p:cNvSpPr/>
            <p:nvPr/>
          </p:nvSpPr>
          <p:spPr>
            <a:xfrm>
              <a:off x="3770365" y="3029010"/>
              <a:ext cx="19008" cy="19034"/>
            </a:xfrm>
            <a:custGeom>
              <a:avLst/>
              <a:gdLst/>
              <a:ahLst/>
              <a:cxnLst/>
              <a:rect l="l" t="t" r="r" b="b"/>
              <a:pathLst>
                <a:path w="725" h="726" extrusionOk="0">
                  <a:moveTo>
                    <a:pt x="203" y="1"/>
                  </a:moveTo>
                  <a:cubicBezTo>
                    <a:pt x="91" y="1"/>
                    <a:pt x="0" y="91"/>
                    <a:pt x="0" y="204"/>
                  </a:cubicBezTo>
                  <a:lnTo>
                    <a:pt x="0" y="526"/>
                  </a:lnTo>
                  <a:cubicBezTo>
                    <a:pt x="0" y="635"/>
                    <a:pt x="91" y="725"/>
                    <a:pt x="203" y="725"/>
                  </a:cubicBezTo>
                  <a:lnTo>
                    <a:pt x="525" y="725"/>
                  </a:lnTo>
                  <a:cubicBezTo>
                    <a:pt x="634" y="725"/>
                    <a:pt x="725" y="635"/>
                    <a:pt x="725" y="526"/>
                  </a:cubicBezTo>
                  <a:lnTo>
                    <a:pt x="725" y="204"/>
                  </a:lnTo>
                  <a:cubicBezTo>
                    <a:pt x="725" y="91"/>
                    <a:pt x="634"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2" name="Google Shape;16012;p139"/>
            <p:cNvSpPr/>
            <p:nvPr/>
          </p:nvSpPr>
          <p:spPr>
            <a:xfrm>
              <a:off x="3770365" y="3056748"/>
              <a:ext cx="19008" cy="18929"/>
            </a:xfrm>
            <a:custGeom>
              <a:avLst/>
              <a:gdLst/>
              <a:ahLst/>
              <a:cxnLst/>
              <a:rect l="l" t="t" r="r" b="b"/>
              <a:pathLst>
                <a:path w="725" h="722" extrusionOk="0">
                  <a:moveTo>
                    <a:pt x="203" y="0"/>
                  </a:moveTo>
                  <a:cubicBezTo>
                    <a:pt x="91" y="0"/>
                    <a:pt x="0" y="87"/>
                    <a:pt x="0" y="199"/>
                  </a:cubicBezTo>
                  <a:lnTo>
                    <a:pt x="0" y="522"/>
                  </a:lnTo>
                  <a:cubicBezTo>
                    <a:pt x="0" y="634"/>
                    <a:pt x="91" y="721"/>
                    <a:pt x="203" y="721"/>
                  </a:cubicBezTo>
                  <a:lnTo>
                    <a:pt x="525" y="721"/>
                  </a:lnTo>
                  <a:cubicBezTo>
                    <a:pt x="634" y="721"/>
                    <a:pt x="725" y="634"/>
                    <a:pt x="725" y="522"/>
                  </a:cubicBezTo>
                  <a:lnTo>
                    <a:pt x="725" y="199"/>
                  </a:lnTo>
                  <a:cubicBezTo>
                    <a:pt x="725" y="87"/>
                    <a:pt x="634"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3" name="Google Shape;16013;p139"/>
            <p:cNvSpPr/>
            <p:nvPr/>
          </p:nvSpPr>
          <p:spPr>
            <a:xfrm>
              <a:off x="3770365" y="3084381"/>
              <a:ext cx="19008" cy="19008"/>
            </a:xfrm>
            <a:custGeom>
              <a:avLst/>
              <a:gdLst/>
              <a:ahLst/>
              <a:cxnLst/>
              <a:rect l="l" t="t" r="r" b="b"/>
              <a:pathLst>
                <a:path w="725" h="725" extrusionOk="0">
                  <a:moveTo>
                    <a:pt x="203" y="0"/>
                  </a:moveTo>
                  <a:cubicBezTo>
                    <a:pt x="91" y="0"/>
                    <a:pt x="0" y="87"/>
                    <a:pt x="0" y="199"/>
                  </a:cubicBezTo>
                  <a:lnTo>
                    <a:pt x="0" y="522"/>
                  </a:lnTo>
                  <a:cubicBezTo>
                    <a:pt x="0" y="634"/>
                    <a:pt x="91" y="725"/>
                    <a:pt x="203" y="725"/>
                  </a:cubicBezTo>
                  <a:lnTo>
                    <a:pt x="525" y="725"/>
                  </a:lnTo>
                  <a:cubicBezTo>
                    <a:pt x="634" y="725"/>
                    <a:pt x="725" y="634"/>
                    <a:pt x="725" y="522"/>
                  </a:cubicBezTo>
                  <a:lnTo>
                    <a:pt x="725" y="199"/>
                  </a:lnTo>
                  <a:cubicBezTo>
                    <a:pt x="725" y="87"/>
                    <a:pt x="634"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4" name="Google Shape;16014;p139"/>
            <p:cNvSpPr/>
            <p:nvPr/>
          </p:nvSpPr>
          <p:spPr>
            <a:xfrm>
              <a:off x="3770365" y="3112093"/>
              <a:ext cx="19008" cy="18929"/>
            </a:xfrm>
            <a:custGeom>
              <a:avLst/>
              <a:gdLst/>
              <a:ahLst/>
              <a:cxnLst/>
              <a:rect l="l" t="t" r="r" b="b"/>
              <a:pathLst>
                <a:path w="725" h="722" extrusionOk="0">
                  <a:moveTo>
                    <a:pt x="203" y="1"/>
                  </a:moveTo>
                  <a:cubicBezTo>
                    <a:pt x="91" y="1"/>
                    <a:pt x="0" y="88"/>
                    <a:pt x="0" y="200"/>
                  </a:cubicBezTo>
                  <a:lnTo>
                    <a:pt x="0" y="522"/>
                  </a:lnTo>
                  <a:cubicBezTo>
                    <a:pt x="0" y="631"/>
                    <a:pt x="91" y="721"/>
                    <a:pt x="203" y="721"/>
                  </a:cubicBezTo>
                  <a:lnTo>
                    <a:pt x="525" y="721"/>
                  </a:lnTo>
                  <a:cubicBezTo>
                    <a:pt x="634" y="721"/>
                    <a:pt x="725" y="631"/>
                    <a:pt x="725" y="522"/>
                  </a:cubicBezTo>
                  <a:lnTo>
                    <a:pt x="725" y="200"/>
                  </a:lnTo>
                  <a:cubicBezTo>
                    <a:pt x="725" y="88"/>
                    <a:pt x="634"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15" name="Google Shape;16015;p139"/>
          <p:cNvGrpSpPr/>
          <p:nvPr/>
        </p:nvGrpSpPr>
        <p:grpSpPr>
          <a:xfrm>
            <a:off x="877343" y="1316696"/>
            <a:ext cx="334824" cy="358393"/>
            <a:chOff x="877343" y="1515946"/>
            <a:chExt cx="334824" cy="358393"/>
          </a:xfrm>
        </p:grpSpPr>
        <p:sp>
          <p:nvSpPr>
            <p:cNvPr id="16016" name="Google Shape;16016;p139"/>
            <p:cNvSpPr/>
            <p:nvPr/>
          </p:nvSpPr>
          <p:spPr>
            <a:xfrm>
              <a:off x="971542" y="1521268"/>
              <a:ext cx="146530" cy="347828"/>
            </a:xfrm>
            <a:custGeom>
              <a:avLst/>
              <a:gdLst/>
              <a:ahLst/>
              <a:cxnLst/>
              <a:rect l="l" t="t" r="r" b="b"/>
              <a:pathLst>
                <a:path w="5589" h="13267" extrusionOk="0">
                  <a:moveTo>
                    <a:pt x="0" y="1"/>
                  </a:moveTo>
                  <a:lnTo>
                    <a:pt x="0" y="13267"/>
                  </a:lnTo>
                  <a:lnTo>
                    <a:pt x="5589" y="13267"/>
                  </a:lnTo>
                  <a:lnTo>
                    <a:pt x="5589" y="1"/>
                  </a:lnTo>
                  <a:cubicBezTo>
                    <a:pt x="4756" y="605"/>
                    <a:pt x="3775" y="908"/>
                    <a:pt x="2795" y="908"/>
                  </a:cubicBezTo>
                  <a:cubicBezTo>
                    <a:pt x="1814" y="908"/>
                    <a:pt x="833" y="605"/>
                    <a:pt x="0" y="1"/>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7" name="Google Shape;16017;p139"/>
            <p:cNvSpPr/>
            <p:nvPr/>
          </p:nvSpPr>
          <p:spPr>
            <a:xfrm>
              <a:off x="882560" y="1521268"/>
              <a:ext cx="153661" cy="347828"/>
            </a:xfrm>
            <a:custGeom>
              <a:avLst/>
              <a:gdLst/>
              <a:ahLst/>
              <a:cxnLst/>
              <a:rect l="l" t="t" r="r" b="b"/>
              <a:pathLst>
                <a:path w="5861" h="13267" extrusionOk="0">
                  <a:moveTo>
                    <a:pt x="1359" y="1"/>
                  </a:moveTo>
                  <a:lnTo>
                    <a:pt x="1359" y="5125"/>
                  </a:lnTo>
                  <a:cubicBezTo>
                    <a:pt x="1359" y="5875"/>
                    <a:pt x="751" y="6483"/>
                    <a:pt x="1" y="6483"/>
                  </a:cubicBezTo>
                  <a:lnTo>
                    <a:pt x="1" y="13267"/>
                  </a:lnTo>
                  <a:lnTo>
                    <a:pt x="5861" y="13267"/>
                  </a:lnTo>
                  <a:lnTo>
                    <a:pt x="5861" y="6632"/>
                  </a:lnTo>
                  <a:cubicBezTo>
                    <a:pt x="4753" y="6632"/>
                    <a:pt x="3854" y="5734"/>
                    <a:pt x="3854" y="4626"/>
                  </a:cubicBezTo>
                  <a:lnTo>
                    <a:pt x="3854" y="1"/>
                  </a:ln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8" name="Google Shape;16018;p139"/>
            <p:cNvSpPr/>
            <p:nvPr/>
          </p:nvSpPr>
          <p:spPr>
            <a:xfrm>
              <a:off x="882560" y="1796525"/>
              <a:ext cx="153661" cy="49027"/>
            </a:xfrm>
            <a:custGeom>
              <a:avLst/>
              <a:gdLst/>
              <a:ahLst/>
              <a:cxnLst/>
              <a:rect l="l" t="t" r="r" b="b"/>
              <a:pathLst>
                <a:path w="5861" h="1870" extrusionOk="0">
                  <a:moveTo>
                    <a:pt x="1" y="1"/>
                  </a:moveTo>
                  <a:lnTo>
                    <a:pt x="1" y="1870"/>
                  </a:lnTo>
                  <a:lnTo>
                    <a:pt x="5861" y="1870"/>
                  </a:lnTo>
                  <a:lnTo>
                    <a:pt x="5861"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9" name="Google Shape;16019;p139"/>
            <p:cNvSpPr/>
            <p:nvPr/>
          </p:nvSpPr>
          <p:spPr>
            <a:xfrm>
              <a:off x="882560" y="1521268"/>
              <a:ext cx="153661" cy="266003"/>
            </a:xfrm>
            <a:custGeom>
              <a:avLst/>
              <a:gdLst/>
              <a:ahLst/>
              <a:cxnLst/>
              <a:rect l="l" t="t" r="r" b="b"/>
              <a:pathLst>
                <a:path w="5861" h="10146" extrusionOk="0">
                  <a:moveTo>
                    <a:pt x="1468" y="1"/>
                  </a:moveTo>
                  <a:lnTo>
                    <a:pt x="1468" y="8273"/>
                  </a:lnTo>
                  <a:lnTo>
                    <a:pt x="1" y="8273"/>
                  </a:lnTo>
                  <a:lnTo>
                    <a:pt x="1" y="10145"/>
                  </a:lnTo>
                  <a:lnTo>
                    <a:pt x="5861" y="10145"/>
                  </a:lnTo>
                  <a:lnTo>
                    <a:pt x="5861" y="8273"/>
                  </a:lnTo>
                  <a:lnTo>
                    <a:pt x="3340" y="8273"/>
                  </a:lnTo>
                  <a:lnTo>
                    <a:pt x="334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0" name="Google Shape;16020;p139"/>
            <p:cNvSpPr/>
            <p:nvPr/>
          </p:nvSpPr>
          <p:spPr>
            <a:xfrm>
              <a:off x="882560" y="1807169"/>
              <a:ext cx="153661" cy="27764"/>
            </a:xfrm>
            <a:custGeom>
              <a:avLst/>
              <a:gdLst/>
              <a:ahLst/>
              <a:cxnLst/>
              <a:rect l="l" t="t" r="r" b="b"/>
              <a:pathLst>
                <a:path w="5861" h="1059" extrusionOk="0">
                  <a:moveTo>
                    <a:pt x="1" y="1"/>
                  </a:moveTo>
                  <a:lnTo>
                    <a:pt x="1" y="1058"/>
                  </a:lnTo>
                  <a:lnTo>
                    <a:pt x="5861" y="1058"/>
                  </a:lnTo>
                  <a:lnTo>
                    <a:pt x="5861" y="1"/>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1" name="Google Shape;16021;p139"/>
            <p:cNvSpPr/>
            <p:nvPr/>
          </p:nvSpPr>
          <p:spPr>
            <a:xfrm>
              <a:off x="882560" y="1521268"/>
              <a:ext cx="153661" cy="255358"/>
            </a:xfrm>
            <a:custGeom>
              <a:avLst/>
              <a:gdLst/>
              <a:ahLst/>
              <a:cxnLst/>
              <a:rect l="l" t="t" r="r" b="b"/>
              <a:pathLst>
                <a:path w="5861" h="9740" extrusionOk="0">
                  <a:moveTo>
                    <a:pt x="1873" y="1"/>
                  </a:moveTo>
                  <a:lnTo>
                    <a:pt x="1873" y="8682"/>
                  </a:lnTo>
                  <a:lnTo>
                    <a:pt x="1" y="8682"/>
                  </a:lnTo>
                  <a:lnTo>
                    <a:pt x="1" y="9739"/>
                  </a:lnTo>
                  <a:lnTo>
                    <a:pt x="5861" y="9739"/>
                  </a:lnTo>
                  <a:lnTo>
                    <a:pt x="5861" y="8682"/>
                  </a:lnTo>
                  <a:lnTo>
                    <a:pt x="2931" y="8682"/>
                  </a:lnTo>
                  <a:lnTo>
                    <a:pt x="2931" y="1"/>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2" name="Google Shape;16022;p139"/>
            <p:cNvSpPr/>
            <p:nvPr/>
          </p:nvSpPr>
          <p:spPr>
            <a:xfrm>
              <a:off x="1053288" y="1521268"/>
              <a:ext cx="153766" cy="347828"/>
            </a:xfrm>
            <a:custGeom>
              <a:avLst/>
              <a:gdLst/>
              <a:ahLst/>
              <a:cxnLst/>
              <a:rect l="l" t="t" r="r" b="b"/>
              <a:pathLst>
                <a:path w="5865" h="13267" extrusionOk="0">
                  <a:moveTo>
                    <a:pt x="2011" y="1"/>
                  </a:moveTo>
                  <a:lnTo>
                    <a:pt x="2011" y="4626"/>
                  </a:lnTo>
                  <a:cubicBezTo>
                    <a:pt x="2011" y="5734"/>
                    <a:pt x="1109" y="6632"/>
                    <a:pt x="1" y="6632"/>
                  </a:cubicBezTo>
                  <a:lnTo>
                    <a:pt x="1" y="13267"/>
                  </a:lnTo>
                  <a:lnTo>
                    <a:pt x="5861" y="13267"/>
                  </a:lnTo>
                  <a:lnTo>
                    <a:pt x="5861" y="6483"/>
                  </a:lnTo>
                  <a:lnTo>
                    <a:pt x="5864" y="6483"/>
                  </a:lnTo>
                  <a:cubicBezTo>
                    <a:pt x="5115" y="6483"/>
                    <a:pt x="4506" y="5875"/>
                    <a:pt x="4506" y="5125"/>
                  </a:cubicBezTo>
                  <a:lnTo>
                    <a:pt x="4506" y="1"/>
                  </a:ln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3" name="Google Shape;16023;p139"/>
            <p:cNvSpPr/>
            <p:nvPr/>
          </p:nvSpPr>
          <p:spPr>
            <a:xfrm>
              <a:off x="1053288" y="1796525"/>
              <a:ext cx="153661" cy="49027"/>
            </a:xfrm>
            <a:custGeom>
              <a:avLst/>
              <a:gdLst/>
              <a:ahLst/>
              <a:cxnLst/>
              <a:rect l="l" t="t" r="r" b="b"/>
              <a:pathLst>
                <a:path w="5861" h="1870" extrusionOk="0">
                  <a:moveTo>
                    <a:pt x="1" y="1"/>
                  </a:moveTo>
                  <a:lnTo>
                    <a:pt x="1" y="1870"/>
                  </a:lnTo>
                  <a:lnTo>
                    <a:pt x="5861" y="1870"/>
                  </a:lnTo>
                  <a:lnTo>
                    <a:pt x="5861"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4" name="Google Shape;16024;p139"/>
            <p:cNvSpPr/>
            <p:nvPr/>
          </p:nvSpPr>
          <p:spPr>
            <a:xfrm>
              <a:off x="1053288" y="1521268"/>
              <a:ext cx="153661" cy="266003"/>
            </a:xfrm>
            <a:custGeom>
              <a:avLst/>
              <a:gdLst/>
              <a:ahLst/>
              <a:cxnLst/>
              <a:rect l="l" t="t" r="r" b="b"/>
              <a:pathLst>
                <a:path w="5861" h="10146" extrusionOk="0">
                  <a:moveTo>
                    <a:pt x="2525" y="1"/>
                  </a:moveTo>
                  <a:lnTo>
                    <a:pt x="2525" y="8273"/>
                  </a:lnTo>
                  <a:lnTo>
                    <a:pt x="1" y="8273"/>
                  </a:lnTo>
                  <a:lnTo>
                    <a:pt x="1" y="10145"/>
                  </a:lnTo>
                  <a:lnTo>
                    <a:pt x="5861" y="10145"/>
                  </a:lnTo>
                  <a:lnTo>
                    <a:pt x="5861" y="8273"/>
                  </a:lnTo>
                  <a:lnTo>
                    <a:pt x="4398" y="8273"/>
                  </a:lnTo>
                  <a:lnTo>
                    <a:pt x="4398"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5" name="Google Shape;16025;p139"/>
            <p:cNvSpPr/>
            <p:nvPr/>
          </p:nvSpPr>
          <p:spPr>
            <a:xfrm>
              <a:off x="1053288" y="1807169"/>
              <a:ext cx="153661" cy="27764"/>
            </a:xfrm>
            <a:custGeom>
              <a:avLst/>
              <a:gdLst/>
              <a:ahLst/>
              <a:cxnLst/>
              <a:rect l="l" t="t" r="r" b="b"/>
              <a:pathLst>
                <a:path w="5861" h="1059" extrusionOk="0">
                  <a:moveTo>
                    <a:pt x="1" y="1"/>
                  </a:moveTo>
                  <a:lnTo>
                    <a:pt x="1" y="1058"/>
                  </a:lnTo>
                  <a:lnTo>
                    <a:pt x="5861" y="1058"/>
                  </a:lnTo>
                  <a:lnTo>
                    <a:pt x="5861" y="1"/>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6" name="Google Shape;16026;p139"/>
            <p:cNvSpPr/>
            <p:nvPr/>
          </p:nvSpPr>
          <p:spPr>
            <a:xfrm>
              <a:off x="1053288" y="1521268"/>
              <a:ext cx="153661" cy="255358"/>
            </a:xfrm>
            <a:custGeom>
              <a:avLst/>
              <a:gdLst/>
              <a:ahLst/>
              <a:cxnLst/>
              <a:rect l="l" t="t" r="r" b="b"/>
              <a:pathLst>
                <a:path w="5861" h="9740" extrusionOk="0">
                  <a:moveTo>
                    <a:pt x="2931" y="1"/>
                  </a:moveTo>
                  <a:lnTo>
                    <a:pt x="2931" y="8682"/>
                  </a:lnTo>
                  <a:lnTo>
                    <a:pt x="1" y="8682"/>
                  </a:lnTo>
                  <a:lnTo>
                    <a:pt x="1" y="9739"/>
                  </a:lnTo>
                  <a:lnTo>
                    <a:pt x="5861" y="9739"/>
                  </a:lnTo>
                  <a:lnTo>
                    <a:pt x="5861" y="8682"/>
                  </a:lnTo>
                  <a:lnTo>
                    <a:pt x="3988" y="8682"/>
                  </a:lnTo>
                  <a:lnTo>
                    <a:pt x="3988" y="1"/>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7" name="Google Shape;16027;p139"/>
            <p:cNvSpPr/>
            <p:nvPr/>
          </p:nvSpPr>
          <p:spPr>
            <a:xfrm>
              <a:off x="877343" y="1515946"/>
              <a:ext cx="334824" cy="358393"/>
            </a:xfrm>
            <a:custGeom>
              <a:avLst/>
              <a:gdLst/>
              <a:ahLst/>
              <a:cxnLst/>
              <a:rect l="l" t="t" r="r" b="b"/>
              <a:pathLst>
                <a:path w="12771" h="13670" extrusionOk="0">
                  <a:moveTo>
                    <a:pt x="3854" y="403"/>
                  </a:moveTo>
                  <a:lnTo>
                    <a:pt x="3854" y="493"/>
                  </a:lnTo>
                  <a:lnTo>
                    <a:pt x="3854" y="4825"/>
                  </a:lnTo>
                  <a:cubicBezTo>
                    <a:pt x="3854" y="5966"/>
                    <a:pt x="4723" y="6918"/>
                    <a:pt x="5861" y="7023"/>
                  </a:cubicBezTo>
                  <a:lnTo>
                    <a:pt x="5861" y="8686"/>
                  </a:lnTo>
                  <a:lnTo>
                    <a:pt x="3333" y="8686"/>
                  </a:lnTo>
                  <a:lnTo>
                    <a:pt x="3333" y="403"/>
                  </a:lnTo>
                  <a:close/>
                  <a:moveTo>
                    <a:pt x="9443" y="403"/>
                  </a:moveTo>
                  <a:lnTo>
                    <a:pt x="9443" y="8686"/>
                  </a:lnTo>
                  <a:lnTo>
                    <a:pt x="6911" y="8686"/>
                  </a:lnTo>
                  <a:lnTo>
                    <a:pt x="6911" y="7031"/>
                  </a:lnTo>
                  <a:cubicBezTo>
                    <a:pt x="8048" y="6926"/>
                    <a:pt x="8917" y="5969"/>
                    <a:pt x="8921" y="4829"/>
                  </a:cubicBezTo>
                  <a:lnTo>
                    <a:pt x="8921" y="497"/>
                  </a:lnTo>
                  <a:lnTo>
                    <a:pt x="8921" y="403"/>
                  </a:lnTo>
                  <a:close/>
                  <a:moveTo>
                    <a:pt x="2931" y="403"/>
                  </a:moveTo>
                  <a:lnTo>
                    <a:pt x="2931" y="8885"/>
                  </a:lnTo>
                  <a:cubicBezTo>
                    <a:pt x="2931" y="8993"/>
                    <a:pt x="3021" y="9084"/>
                    <a:pt x="3134" y="9084"/>
                  </a:cubicBezTo>
                  <a:lnTo>
                    <a:pt x="5861" y="9084"/>
                  </a:lnTo>
                  <a:lnTo>
                    <a:pt x="5861" y="9743"/>
                  </a:lnTo>
                  <a:lnTo>
                    <a:pt x="403" y="9743"/>
                  </a:lnTo>
                  <a:lnTo>
                    <a:pt x="403" y="9084"/>
                  </a:lnTo>
                  <a:lnTo>
                    <a:pt x="2072" y="9084"/>
                  </a:lnTo>
                  <a:cubicBezTo>
                    <a:pt x="2185" y="9084"/>
                    <a:pt x="2272" y="8993"/>
                    <a:pt x="2272" y="8885"/>
                  </a:cubicBezTo>
                  <a:lnTo>
                    <a:pt x="2272" y="8349"/>
                  </a:lnTo>
                  <a:cubicBezTo>
                    <a:pt x="2272" y="8215"/>
                    <a:pt x="2172" y="8148"/>
                    <a:pt x="2072" y="8148"/>
                  </a:cubicBezTo>
                  <a:cubicBezTo>
                    <a:pt x="1973" y="8148"/>
                    <a:pt x="1873" y="8215"/>
                    <a:pt x="1873" y="8349"/>
                  </a:cubicBezTo>
                  <a:lnTo>
                    <a:pt x="1873" y="8686"/>
                  </a:lnTo>
                  <a:lnTo>
                    <a:pt x="403" y="8686"/>
                  </a:lnTo>
                  <a:lnTo>
                    <a:pt x="403" y="6875"/>
                  </a:lnTo>
                  <a:cubicBezTo>
                    <a:pt x="743" y="6831"/>
                    <a:pt x="1058" y="6676"/>
                    <a:pt x="1301" y="6429"/>
                  </a:cubicBezTo>
                  <a:cubicBezTo>
                    <a:pt x="1594" y="6140"/>
                    <a:pt x="1757" y="5741"/>
                    <a:pt x="1757" y="5328"/>
                  </a:cubicBezTo>
                  <a:lnTo>
                    <a:pt x="1757" y="403"/>
                  </a:lnTo>
                  <a:lnTo>
                    <a:pt x="1873" y="403"/>
                  </a:lnTo>
                  <a:lnTo>
                    <a:pt x="1873" y="7559"/>
                  </a:lnTo>
                  <a:cubicBezTo>
                    <a:pt x="1873" y="7691"/>
                    <a:pt x="1973" y="7758"/>
                    <a:pt x="2072" y="7758"/>
                  </a:cubicBezTo>
                  <a:cubicBezTo>
                    <a:pt x="2172" y="7758"/>
                    <a:pt x="2272" y="7691"/>
                    <a:pt x="2272" y="7559"/>
                  </a:cubicBezTo>
                  <a:lnTo>
                    <a:pt x="2272" y="403"/>
                  </a:lnTo>
                  <a:close/>
                  <a:moveTo>
                    <a:pt x="10500" y="403"/>
                  </a:moveTo>
                  <a:lnTo>
                    <a:pt x="10500" y="8885"/>
                  </a:lnTo>
                  <a:cubicBezTo>
                    <a:pt x="10500" y="8993"/>
                    <a:pt x="10591" y="9084"/>
                    <a:pt x="10699" y="9084"/>
                  </a:cubicBezTo>
                  <a:lnTo>
                    <a:pt x="12373" y="9084"/>
                  </a:lnTo>
                  <a:lnTo>
                    <a:pt x="12373" y="9743"/>
                  </a:lnTo>
                  <a:lnTo>
                    <a:pt x="6911" y="9743"/>
                  </a:lnTo>
                  <a:lnTo>
                    <a:pt x="6911" y="9084"/>
                  </a:lnTo>
                  <a:lnTo>
                    <a:pt x="9642" y="9084"/>
                  </a:lnTo>
                  <a:cubicBezTo>
                    <a:pt x="9754" y="9084"/>
                    <a:pt x="9841" y="8993"/>
                    <a:pt x="9841" y="8885"/>
                  </a:cubicBezTo>
                  <a:lnTo>
                    <a:pt x="9841" y="403"/>
                  </a:lnTo>
                  <a:close/>
                  <a:moveTo>
                    <a:pt x="5861" y="10142"/>
                  </a:moveTo>
                  <a:lnTo>
                    <a:pt x="5861" y="10909"/>
                  </a:lnTo>
                  <a:lnTo>
                    <a:pt x="403" y="10909"/>
                  </a:lnTo>
                  <a:lnTo>
                    <a:pt x="403" y="10142"/>
                  </a:lnTo>
                  <a:close/>
                  <a:moveTo>
                    <a:pt x="12373" y="10142"/>
                  </a:moveTo>
                  <a:lnTo>
                    <a:pt x="12373" y="10909"/>
                  </a:lnTo>
                  <a:lnTo>
                    <a:pt x="6911" y="10909"/>
                  </a:lnTo>
                  <a:lnTo>
                    <a:pt x="6911" y="10142"/>
                  </a:lnTo>
                  <a:close/>
                  <a:moveTo>
                    <a:pt x="5861" y="11308"/>
                  </a:moveTo>
                  <a:lnTo>
                    <a:pt x="5861" y="11967"/>
                  </a:lnTo>
                  <a:lnTo>
                    <a:pt x="403" y="11967"/>
                  </a:lnTo>
                  <a:lnTo>
                    <a:pt x="403" y="11308"/>
                  </a:lnTo>
                  <a:close/>
                  <a:moveTo>
                    <a:pt x="12373" y="11308"/>
                  </a:moveTo>
                  <a:lnTo>
                    <a:pt x="12373" y="11967"/>
                  </a:lnTo>
                  <a:lnTo>
                    <a:pt x="6911" y="11967"/>
                  </a:lnTo>
                  <a:lnTo>
                    <a:pt x="6911" y="11308"/>
                  </a:lnTo>
                  <a:close/>
                  <a:moveTo>
                    <a:pt x="5861" y="12365"/>
                  </a:moveTo>
                  <a:lnTo>
                    <a:pt x="5861" y="13267"/>
                  </a:lnTo>
                  <a:lnTo>
                    <a:pt x="403" y="13267"/>
                  </a:lnTo>
                  <a:lnTo>
                    <a:pt x="403" y="12365"/>
                  </a:lnTo>
                  <a:close/>
                  <a:moveTo>
                    <a:pt x="8519" y="830"/>
                  </a:moveTo>
                  <a:lnTo>
                    <a:pt x="8519" y="4829"/>
                  </a:lnTo>
                  <a:cubicBezTo>
                    <a:pt x="8515" y="5825"/>
                    <a:pt x="7708" y="6632"/>
                    <a:pt x="6712" y="6636"/>
                  </a:cubicBezTo>
                  <a:cubicBezTo>
                    <a:pt x="6600" y="6636"/>
                    <a:pt x="6513" y="6726"/>
                    <a:pt x="6513" y="6835"/>
                  </a:cubicBezTo>
                  <a:lnTo>
                    <a:pt x="6513" y="8881"/>
                  </a:lnTo>
                  <a:lnTo>
                    <a:pt x="6513" y="8885"/>
                  </a:lnTo>
                  <a:lnTo>
                    <a:pt x="6513" y="9942"/>
                  </a:lnTo>
                  <a:lnTo>
                    <a:pt x="6513" y="11105"/>
                  </a:lnTo>
                  <a:lnTo>
                    <a:pt x="6513" y="11109"/>
                  </a:lnTo>
                  <a:lnTo>
                    <a:pt x="6513" y="12166"/>
                  </a:lnTo>
                  <a:lnTo>
                    <a:pt x="6513" y="12170"/>
                  </a:lnTo>
                  <a:lnTo>
                    <a:pt x="6513" y="13267"/>
                  </a:lnTo>
                  <a:lnTo>
                    <a:pt x="6263" y="13267"/>
                  </a:lnTo>
                  <a:lnTo>
                    <a:pt x="6263" y="6835"/>
                  </a:lnTo>
                  <a:cubicBezTo>
                    <a:pt x="6263" y="6726"/>
                    <a:pt x="6172" y="6636"/>
                    <a:pt x="6060" y="6636"/>
                  </a:cubicBezTo>
                  <a:cubicBezTo>
                    <a:pt x="5064" y="6632"/>
                    <a:pt x="4256" y="5825"/>
                    <a:pt x="4253" y="4829"/>
                  </a:cubicBezTo>
                  <a:lnTo>
                    <a:pt x="4253" y="830"/>
                  </a:lnTo>
                  <a:cubicBezTo>
                    <a:pt x="4919" y="1145"/>
                    <a:pt x="5647" y="1312"/>
                    <a:pt x="6386" y="1312"/>
                  </a:cubicBezTo>
                  <a:cubicBezTo>
                    <a:pt x="7125" y="1312"/>
                    <a:pt x="7853" y="1145"/>
                    <a:pt x="8519" y="830"/>
                  </a:cubicBezTo>
                  <a:close/>
                  <a:moveTo>
                    <a:pt x="1558" y="1"/>
                  </a:moveTo>
                  <a:cubicBezTo>
                    <a:pt x="1446" y="1"/>
                    <a:pt x="1359" y="91"/>
                    <a:pt x="1359" y="204"/>
                  </a:cubicBezTo>
                  <a:lnTo>
                    <a:pt x="1359" y="5328"/>
                  </a:lnTo>
                  <a:cubicBezTo>
                    <a:pt x="1355" y="5969"/>
                    <a:pt x="841" y="6487"/>
                    <a:pt x="200" y="6487"/>
                  </a:cubicBezTo>
                  <a:cubicBezTo>
                    <a:pt x="91" y="6487"/>
                    <a:pt x="1" y="6574"/>
                    <a:pt x="1" y="6686"/>
                  </a:cubicBezTo>
                  <a:lnTo>
                    <a:pt x="1" y="13470"/>
                  </a:lnTo>
                  <a:cubicBezTo>
                    <a:pt x="1" y="13579"/>
                    <a:pt x="91" y="13669"/>
                    <a:pt x="200" y="13669"/>
                  </a:cubicBezTo>
                  <a:lnTo>
                    <a:pt x="10185" y="13669"/>
                  </a:lnTo>
                  <a:cubicBezTo>
                    <a:pt x="10449" y="13669"/>
                    <a:pt x="10449" y="13267"/>
                    <a:pt x="10185" y="13267"/>
                  </a:cubicBezTo>
                  <a:lnTo>
                    <a:pt x="6911" y="13267"/>
                  </a:lnTo>
                  <a:lnTo>
                    <a:pt x="6911" y="12365"/>
                  </a:lnTo>
                  <a:lnTo>
                    <a:pt x="12373" y="12365"/>
                  </a:lnTo>
                  <a:lnTo>
                    <a:pt x="12373" y="13267"/>
                  </a:lnTo>
                  <a:lnTo>
                    <a:pt x="10971" y="13267"/>
                  </a:lnTo>
                  <a:cubicBezTo>
                    <a:pt x="10707" y="13267"/>
                    <a:pt x="10707" y="13669"/>
                    <a:pt x="10971" y="13669"/>
                  </a:cubicBezTo>
                  <a:lnTo>
                    <a:pt x="12572" y="13669"/>
                  </a:lnTo>
                  <a:cubicBezTo>
                    <a:pt x="12684" y="13669"/>
                    <a:pt x="12771" y="13579"/>
                    <a:pt x="12771" y="13470"/>
                  </a:cubicBezTo>
                  <a:lnTo>
                    <a:pt x="12771" y="8276"/>
                  </a:lnTo>
                  <a:cubicBezTo>
                    <a:pt x="12771" y="8142"/>
                    <a:pt x="12671" y="8075"/>
                    <a:pt x="12572" y="8075"/>
                  </a:cubicBezTo>
                  <a:cubicBezTo>
                    <a:pt x="12472" y="8075"/>
                    <a:pt x="12373" y="8142"/>
                    <a:pt x="12373" y="8276"/>
                  </a:cubicBezTo>
                  <a:lnTo>
                    <a:pt x="12373" y="8682"/>
                  </a:lnTo>
                  <a:lnTo>
                    <a:pt x="10902" y="8682"/>
                  </a:lnTo>
                  <a:lnTo>
                    <a:pt x="10902" y="403"/>
                  </a:lnTo>
                  <a:lnTo>
                    <a:pt x="11014" y="403"/>
                  </a:lnTo>
                  <a:lnTo>
                    <a:pt x="11014" y="5328"/>
                  </a:lnTo>
                  <a:cubicBezTo>
                    <a:pt x="11014" y="6114"/>
                    <a:pt x="11597" y="6773"/>
                    <a:pt x="12373" y="6875"/>
                  </a:cubicBezTo>
                  <a:lnTo>
                    <a:pt x="12373" y="7487"/>
                  </a:lnTo>
                  <a:cubicBezTo>
                    <a:pt x="12373" y="7596"/>
                    <a:pt x="12463" y="7686"/>
                    <a:pt x="12572" y="7686"/>
                  </a:cubicBezTo>
                  <a:cubicBezTo>
                    <a:pt x="12684" y="7686"/>
                    <a:pt x="12771" y="7599"/>
                    <a:pt x="12771" y="7487"/>
                  </a:cubicBezTo>
                  <a:lnTo>
                    <a:pt x="12771" y="6686"/>
                  </a:lnTo>
                  <a:cubicBezTo>
                    <a:pt x="12771" y="6574"/>
                    <a:pt x="12684" y="6487"/>
                    <a:pt x="12572" y="6487"/>
                  </a:cubicBezTo>
                  <a:cubicBezTo>
                    <a:pt x="11934" y="6484"/>
                    <a:pt x="11416" y="5969"/>
                    <a:pt x="11416" y="5328"/>
                  </a:cubicBezTo>
                  <a:lnTo>
                    <a:pt x="11416" y="204"/>
                  </a:lnTo>
                  <a:cubicBezTo>
                    <a:pt x="11416" y="91"/>
                    <a:pt x="11326" y="1"/>
                    <a:pt x="11217" y="1"/>
                  </a:cubicBezTo>
                  <a:lnTo>
                    <a:pt x="8718" y="1"/>
                  </a:lnTo>
                  <a:cubicBezTo>
                    <a:pt x="8610" y="1"/>
                    <a:pt x="8519" y="91"/>
                    <a:pt x="8519" y="204"/>
                  </a:cubicBezTo>
                  <a:lnTo>
                    <a:pt x="8519" y="381"/>
                  </a:lnTo>
                  <a:cubicBezTo>
                    <a:pt x="7863" y="729"/>
                    <a:pt x="7128" y="910"/>
                    <a:pt x="6386" y="910"/>
                  </a:cubicBezTo>
                  <a:cubicBezTo>
                    <a:pt x="5643" y="910"/>
                    <a:pt x="4908" y="729"/>
                    <a:pt x="4253" y="381"/>
                  </a:cubicBezTo>
                  <a:lnTo>
                    <a:pt x="4253" y="204"/>
                  </a:lnTo>
                  <a:cubicBezTo>
                    <a:pt x="4253" y="91"/>
                    <a:pt x="4162" y="1"/>
                    <a:pt x="40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28" name="Google Shape;16028;p139"/>
          <p:cNvGrpSpPr/>
          <p:nvPr/>
        </p:nvGrpSpPr>
        <p:grpSpPr>
          <a:xfrm>
            <a:off x="2198521" y="3182228"/>
            <a:ext cx="333959" cy="358341"/>
            <a:chOff x="2198521" y="3381478"/>
            <a:chExt cx="333959" cy="358341"/>
          </a:xfrm>
        </p:grpSpPr>
        <p:sp>
          <p:nvSpPr>
            <p:cNvPr id="16029" name="Google Shape;16029;p139"/>
            <p:cNvSpPr/>
            <p:nvPr/>
          </p:nvSpPr>
          <p:spPr>
            <a:xfrm>
              <a:off x="2213989" y="3485745"/>
              <a:ext cx="248804" cy="248804"/>
            </a:xfrm>
            <a:custGeom>
              <a:avLst/>
              <a:gdLst/>
              <a:ahLst/>
              <a:cxnLst/>
              <a:rect l="l" t="t" r="r" b="b"/>
              <a:pathLst>
                <a:path w="9490" h="9490" extrusionOk="0">
                  <a:moveTo>
                    <a:pt x="4745" y="0"/>
                  </a:moveTo>
                  <a:cubicBezTo>
                    <a:pt x="2123" y="0"/>
                    <a:pt x="1" y="2126"/>
                    <a:pt x="1" y="4745"/>
                  </a:cubicBezTo>
                  <a:cubicBezTo>
                    <a:pt x="1" y="7367"/>
                    <a:pt x="2123" y="9489"/>
                    <a:pt x="4745" y="9489"/>
                  </a:cubicBezTo>
                  <a:cubicBezTo>
                    <a:pt x="7364" y="9489"/>
                    <a:pt x="9490" y="7367"/>
                    <a:pt x="9490" y="4745"/>
                  </a:cubicBezTo>
                  <a:cubicBezTo>
                    <a:pt x="9490" y="2126"/>
                    <a:pt x="7364" y="0"/>
                    <a:pt x="4745" y="0"/>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0" name="Google Shape;16030;p139"/>
            <p:cNvSpPr/>
            <p:nvPr/>
          </p:nvSpPr>
          <p:spPr>
            <a:xfrm>
              <a:off x="2213989" y="3485693"/>
              <a:ext cx="153766" cy="248961"/>
            </a:xfrm>
            <a:custGeom>
              <a:avLst/>
              <a:gdLst/>
              <a:ahLst/>
              <a:cxnLst/>
              <a:rect l="l" t="t" r="r" b="b"/>
              <a:pathLst>
                <a:path w="5865" h="9496" extrusionOk="0">
                  <a:moveTo>
                    <a:pt x="4736" y="0"/>
                  </a:moveTo>
                  <a:cubicBezTo>
                    <a:pt x="2192" y="0"/>
                    <a:pt x="1" y="2066"/>
                    <a:pt x="1" y="4747"/>
                  </a:cubicBezTo>
                  <a:cubicBezTo>
                    <a:pt x="1" y="7432"/>
                    <a:pt x="2194" y="9496"/>
                    <a:pt x="4739" y="9496"/>
                  </a:cubicBezTo>
                  <a:cubicBezTo>
                    <a:pt x="5109" y="9496"/>
                    <a:pt x="5486" y="9452"/>
                    <a:pt x="5864" y="9361"/>
                  </a:cubicBezTo>
                  <a:cubicBezTo>
                    <a:pt x="3738" y="8839"/>
                    <a:pt x="2243" y="6938"/>
                    <a:pt x="2243" y="4747"/>
                  </a:cubicBezTo>
                  <a:cubicBezTo>
                    <a:pt x="2243" y="2559"/>
                    <a:pt x="3738" y="654"/>
                    <a:pt x="5864" y="136"/>
                  </a:cubicBezTo>
                  <a:cubicBezTo>
                    <a:pt x="5484" y="44"/>
                    <a:pt x="5106" y="0"/>
                    <a:pt x="473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1" name="Google Shape;16031;p139"/>
            <p:cNvSpPr/>
            <p:nvPr/>
          </p:nvSpPr>
          <p:spPr>
            <a:xfrm>
              <a:off x="2362695" y="3386748"/>
              <a:ext cx="160975" cy="167661"/>
            </a:xfrm>
            <a:custGeom>
              <a:avLst/>
              <a:gdLst/>
              <a:ahLst/>
              <a:cxnLst/>
              <a:rect l="l" t="t" r="r" b="b"/>
              <a:pathLst>
                <a:path w="6140" h="6395" extrusionOk="0">
                  <a:moveTo>
                    <a:pt x="3083" y="0"/>
                  </a:moveTo>
                  <a:cubicBezTo>
                    <a:pt x="3044" y="0"/>
                    <a:pt x="3005" y="1"/>
                    <a:pt x="2966" y="2"/>
                  </a:cubicBezTo>
                  <a:cubicBezTo>
                    <a:pt x="1880" y="46"/>
                    <a:pt x="909" y="698"/>
                    <a:pt x="457" y="1686"/>
                  </a:cubicBezTo>
                  <a:cubicBezTo>
                    <a:pt x="0" y="2675"/>
                    <a:pt x="142" y="3834"/>
                    <a:pt x="819" y="4685"/>
                  </a:cubicBezTo>
                  <a:lnTo>
                    <a:pt x="739" y="6395"/>
                  </a:lnTo>
                  <a:lnTo>
                    <a:pt x="739" y="6395"/>
                  </a:lnTo>
                  <a:lnTo>
                    <a:pt x="2289" y="5670"/>
                  </a:lnTo>
                  <a:cubicBezTo>
                    <a:pt x="2551" y="5745"/>
                    <a:pt x="2818" y="5781"/>
                    <a:pt x="3081" y="5781"/>
                  </a:cubicBezTo>
                  <a:cubicBezTo>
                    <a:pt x="4029" y="5781"/>
                    <a:pt x="4940" y="5313"/>
                    <a:pt x="5487" y="4497"/>
                  </a:cubicBezTo>
                  <a:cubicBezTo>
                    <a:pt x="6092" y="3595"/>
                    <a:pt x="6139" y="2425"/>
                    <a:pt x="5607" y="1476"/>
                  </a:cubicBezTo>
                  <a:cubicBezTo>
                    <a:pt x="5093" y="561"/>
                    <a:pt x="4125" y="0"/>
                    <a:pt x="3083" y="0"/>
                  </a:cubicBezTo>
                  <a:close/>
                </a:path>
              </a:pathLst>
            </a:custGeom>
            <a:solidFill>
              <a:srgbClr val="D2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2" name="Google Shape;16032;p139"/>
            <p:cNvSpPr/>
            <p:nvPr/>
          </p:nvSpPr>
          <p:spPr>
            <a:xfrm>
              <a:off x="2429052" y="3429063"/>
              <a:ext cx="50547" cy="50521"/>
            </a:xfrm>
            <a:custGeom>
              <a:avLst/>
              <a:gdLst/>
              <a:ahLst/>
              <a:cxnLst/>
              <a:rect l="l" t="t" r="r" b="b"/>
              <a:pathLst>
                <a:path w="1928" h="1927" extrusionOk="0">
                  <a:moveTo>
                    <a:pt x="964" y="0"/>
                  </a:moveTo>
                  <a:cubicBezTo>
                    <a:pt x="432" y="0"/>
                    <a:pt x="1" y="431"/>
                    <a:pt x="1" y="963"/>
                  </a:cubicBezTo>
                  <a:cubicBezTo>
                    <a:pt x="1" y="1496"/>
                    <a:pt x="432" y="1927"/>
                    <a:pt x="964" y="1927"/>
                  </a:cubicBezTo>
                  <a:cubicBezTo>
                    <a:pt x="1497" y="1927"/>
                    <a:pt x="1928" y="1496"/>
                    <a:pt x="1928" y="963"/>
                  </a:cubicBezTo>
                  <a:cubicBezTo>
                    <a:pt x="1928" y="431"/>
                    <a:pt x="1497" y="0"/>
                    <a:pt x="964" y="0"/>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3" name="Google Shape;16033;p139"/>
            <p:cNvSpPr/>
            <p:nvPr/>
          </p:nvSpPr>
          <p:spPr>
            <a:xfrm>
              <a:off x="2240286" y="3566678"/>
              <a:ext cx="196107" cy="86963"/>
            </a:xfrm>
            <a:custGeom>
              <a:avLst/>
              <a:gdLst/>
              <a:ahLst/>
              <a:cxnLst/>
              <a:rect l="l" t="t" r="r" b="b"/>
              <a:pathLst>
                <a:path w="7480" h="3317" extrusionOk="0">
                  <a:moveTo>
                    <a:pt x="3740" y="1"/>
                  </a:moveTo>
                  <a:cubicBezTo>
                    <a:pt x="3356" y="1"/>
                    <a:pt x="2971" y="35"/>
                    <a:pt x="2590" y="104"/>
                  </a:cubicBezTo>
                  <a:cubicBezTo>
                    <a:pt x="1352" y="332"/>
                    <a:pt x="374" y="919"/>
                    <a:pt x="1" y="1661"/>
                  </a:cubicBezTo>
                  <a:cubicBezTo>
                    <a:pt x="483" y="2617"/>
                    <a:pt x="1975" y="3316"/>
                    <a:pt x="3742" y="3316"/>
                  </a:cubicBezTo>
                  <a:cubicBezTo>
                    <a:pt x="5506" y="3316"/>
                    <a:pt x="6998" y="2617"/>
                    <a:pt x="7480" y="1661"/>
                  </a:cubicBezTo>
                  <a:cubicBezTo>
                    <a:pt x="7107" y="919"/>
                    <a:pt x="6129" y="332"/>
                    <a:pt x="4890" y="104"/>
                  </a:cubicBezTo>
                  <a:cubicBezTo>
                    <a:pt x="4510" y="35"/>
                    <a:pt x="4125" y="1"/>
                    <a:pt x="3740"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4" name="Google Shape;16034;p139"/>
            <p:cNvSpPr/>
            <p:nvPr/>
          </p:nvSpPr>
          <p:spPr>
            <a:xfrm>
              <a:off x="2288526" y="3566678"/>
              <a:ext cx="90896" cy="71679"/>
            </a:xfrm>
            <a:custGeom>
              <a:avLst/>
              <a:gdLst/>
              <a:ahLst/>
              <a:cxnLst/>
              <a:rect l="l" t="t" r="r" b="b"/>
              <a:pathLst>
                <a:path w="3467" h="2734" extrusionOk="0">
                  <a:moveTo>
                    <a:pt x="1899" y="1"/>
                  </a:moveTo>
                  <a:cubicBezTo>
                    <a:pt x="1515" y="1"/>
                    <a:pt x="1131" y="35"/>
                    <a:pt x="750" y="104"/>
                  </a:cubicBezTo>
                  <a:cubicBezTo>
                    <a:pt x="1" y="915"/>
                    <a:pt x="301" y="2223"/>
                    <a:pt x="1330" y="2625"/>
                  </a:cubicBezTo>
                  <a:cubicBezTo>
                    <a:pt x="1520" y="2699"/>
                    <a:pt x="1713" y="2734"/>
                    <a:pt x="1902" y="2734"/>
                  </a:cubicBezTo>
                  <a:cubicBezTo>
                    <a:pt x="2729" y="2734"/>
                    <a:pt x="3467" y="2065"/>
                    <a:pt x="3467" y="1169"/>
                  </a:cubicBezTo>
                  <a:cubicBezTo>
                    <a:pt x="3467" y="774"/>
                    <a:pt x="3318" y="394"/>
                    <a:pt x="3047" y="104"/>
                  </a:cubicBezTo>
                  <a:cubicBezTo>
                    <a:pt x="2666" y="35"/>
                    <a:pt x="2282" y="1"/>
                    <a:pt x="189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5" name="Google Shape;16035;p139"/>
            <p:cNvSpPr/>
            <p:nvPr/>
          </p:nvSpPr>
          <p:spPr>
            <a:xfrm>
              <a:off x="2198521" y="3570349"/>
              <a:ext cx="218785" cy="169470"/>
            </a:xfrm>
            <a:custGeom>
              <a:avLst/>
              <a:gdLst/>
              <a:ahLst/>
              <a:cxnLst/>
              <a:rect l="l" t="t" r="r" b="b"/>
              <a:pathLst>
                <a:path w="8345" h="6464" extrusionOk="0">
                  <a:moveTo>
                    <a:pt x="769" y="1"/>
                  </a:moveTo>
                  <a:cubicBezTo>
                    <a:pt x="690" y="1"/>
                    <a:pt x="612" y="45"/>
                    <a:pt x="583" y="145"/>
                  </a:cubicBezTo>
                  <a:cubicBezTo>
                    <a:pt x="0" y="2159"/>
                    <a:pt x="750" y="4321"/>
                    <a:pt x="2456" y="5541"/>
                  </a:cubicBezTo>
                  <a:cubicBezTo>
                    <a:pt x="3315" y="6156"/>
                    <a:pt x="4324" y="6464"/>
                    <a:pt x="5334" y="6464"/>
                  </a:cubicBezTo>
                  <a:cubicBezTo>
                    <a:pt x="6323" y="6464"/>
                    <a:pt x="7314" y="6168"/>
                    <a:pt x="8164" y="5574"/>
                  </a:cubicBezTo>
                  <a:cubicBezTo>
                    <a:pt x="8345" y="5449"/>
                    <a:pt x="8222" y="5205"/>
                    <a:pt x="8052" y="5205"/>
                  </a:cubicBezTo>
                  <a:cubicBezTo>
                    <a:pt x="8014" y="5205"/>
                    <a:pt x="7975" y="5217"/>
                    <a:pt x="7936" y="5244"/>
                  </a:cubicBezTo>
                  <a:cubicBezTo>
                    <a:pt x="7154" y="5789"/>
                    <a:pt x="6246" y="6061"/>
                    <a:pt x="5337" y="6061"/>
                  </a:cubicBezTo>
                  <a:cubicBezTo>
                    <a:pt x="4408" y="6061"/>
                    <a:pt x="3480" y="5777"/>
                    <a:pt x="2688" y="5212"/>
                  </a:cubicBezTo>
                  <a:cubicBezTo>
                    <a:pt x="1123" y="4093"/>
                    <a:pt x="435" y="2108"/>
                    <a:pt x="967" y="257"/>
                  </a:cubicBezTo>
                  <a:cubicBezTo>
                    <a:pt x="1011" y="102"/>
                    <a:pt x="888" y="1"/>
                    <a:pt x="7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6" name="Google Shape;16036;p139"/>
            <p:cNvSpPr/>
            <p:nvPr/>
          </p:nvSpPr>
          <p:spPr>
            <a:xfrm>
              <a:off x="2220072" y="3381478"/>
              <a:ext cx="312408" cy="322869"/>
            </a:xfrm>
            <a:custGeom>
              <a:avLst/>
              <a:gdLst/>
              <a:ahLst/>
              <a:cxnLst/>
              <a:rect l="l" t="t" r="r" b="b"/>
              <a:pathLst>
                <a:path w="11916" h="12315" extrusionOk="0">
                  <a:moveTo>
                    <a:pt x="8521" y="1"/>
                  </a:moveTo>
                  <a:cubicBezTo>
                    <a:pt x="7159" y="1"/>
                    <a:pt x="5948" y="898"/>
                    <a:pt x="5560" y="2217"/>
                  </a:cubicBezTo>
                  <a:cubicBezTo>
                    <a:pt x="5514" y="2373"/>
                    <a:pt x="5637" y="2476"/>
                    <a:pt x="5758" y="2476"/>
                  </a:cubicBezTo>
                  <a:cubicBezTo>
                    <a:pt x="5836" y="2476"/>
                    <a:pt x="5914" y="2433"/>
                    <a:pt x="5944" y="2333"/>
                  </a:cubicBezTo>
                  <a:cubicBezTo>
                    <a:pt x="6233" y="1344"/>
                    <a:pt x="7063" y="609"/>
                    <a:pt x="8077" y="439"/>
                  </a:cubicBezTo>
                  <a:cubicBezTo>
                    <a:pt x="8226" y="414"/>
                    <a:pt x="8374" y="402"/>
                    <a:pt x="8522" y="402"/>
                  </a:cubicBezTo>
                  <a:cubicBezTo>
                    <a:pt x="9381" y="402"/>
                    <a:pt x="10200" y="815"/>
                    <a:pt x="10714" y="1529"/>
                  </a:cubicBezTo>
                  <a:cubicBezTo>
                    <a:pt x="11311" y="2366"/>
                    <a:pt x="11380" y="3470"/>
                    <a:pt x="10887" y="4376"/>
                  </a:cubicBezTo>
                  <a:cubicBezTo>
                    <a:pt x="10417" y="5247"/>
                    <a:pt x="9506" y="5783"/>
                    <a:pt x="8521" y="5783"/>
                  </a:cubicBezTo>
                  <a:cubicBezTo>
                    <a:pt x="8483" y="5783"/>
                    <a:pt x="8445" y="5782"/>
                    <a:pt x="8406" y="5781"/>
                  </a:cubicBezTo>
                  <a:lnTo>
                    <a:pt x="8377" y="5781"/>
                  </a:lnTo>
                  <a:cubicBezTo>
                    <a:pt x="8175" y="5770"/>
                    <a:pt x="7975" y="5737"/>
                    <a:pt x="7784" y="5683"/>
                  </a:cubicBezTo>
                  <a:cubicBezTo>
                    <a:pt x="7765" y="5677"/>
                    <a:pt x="7746" y="5674"/>
                    <a:pt x="7727" y="5674"/>
                  </a:cubicBezTo>
                  <a:cubicBezTo>
                    <a:pt x="7699" y="5674"/>
                    <a:pt x="7672" y="5681"/>
                    <a:pt x="7646" y="5694"/>
                  </a:cubicBezTo>
                  <a:lnTo>
                    <a:pt x="6396" y="6277"/>
                  </a:lnTo>
                  <a:lnTo>
                    <a:pt x="6458" y="4901"/>
                  </a:lnTo>
                  <a:cubicBezTo>
                    <a:pt x="6458" y="4850"/>
                    <a:pt x="6443" y="4803"/>
                    <a:pt x="6411" y="4767"/>
                  </a:cubicBezTo>
                  <a:cubicBezTo>
                    <a:pt x="6031" y="4281"/>
                    <a:pt x="5824" y="3684"/>
                    <a:pt x="5831" y="3068"/>
                  </a:cubicBezTo>
                  <a:cubicBezTo>
                    <a:pt x="5831" y="2956"/>
                    <a:pt x="5741" y="2865"/>
                    <a:pt x="5632" y="2865"/>
                  </a:cubicBezTo>
                  <a:cubicBezTo>
                    <a:pt x="5524" y="2865"/>
                    <a:pt x="5433" y="2956"/>
                    <a:pt x="5433" y="3065"/>
                  </a:cubicBezTo>
                  <a:cubicBezTo>
                    <a:pt x="5429" y="3343"/>
                    <a:pt x="5466" y="3619"/>
                    <a:pt x="5538" y="3887"/>
                  </a:cubicBezTo>
                  <a:cubicBezTo>
                    <a:pt x="5195" y="3814"/>
                    <a:pt x="4851" y="3779"/>
                    <a:pt x="4511" y="3779"/>
                  </a:cubicBezTo>
                  <a:cubicBezTo>
                    <a:pt x="2659" y="3779"/>
                    <a:pt x="925" y="4820"/>
                    <a:pt x="80" y="6531"/>
                  </a:cubicBezTo>
                  <a:cubicBezTo>
                    <a:pt x="1" y="6690"/>
                    <a:pt x="133" y="6821"/>
                    <a:pt x="265" y="6821"/>
                  </a:cubicBezTo>
                  <a:cubicBezTo>
                    <a:pt x="332" y="6821"/>
                    <a:pt x="399" y="6788"/>
                    <a:pt x="439" y="6708"/>
                  </a:cubicBezTo>
                  <a:cubicBezTo>
                    <a:pt x="1218" y="5132"/>
                    <a:pt x="2815" y="4182"/>
                    <a:pt x="4509" y="4182"/>
                  </a:cubicBezTo>
                  <a:cubicBezTo>
                    <a:pt x="4901" y="4182"/>
                    <a:pt x="5300" y="4233"/>
                    <a:pt x="5694" y="4339"/>
                  </a:cubicBezTo>
                  <a:cubicBezTo>
                    <a:pt x="5788" y="4557"/>
                    <a:pt x="5907" y="4763"/>
                    <a:pt x="6052" y="4955"/>
                  </a:cubicBezTo>
                  <a:lnTo>
                    <a:pt x="5980" y="6588"/>
                  </a:lnTo>
                  <a:cubicBezTo>
                    <a:pt x="5974" y="6710"/>
                    <a:pt x="6070" y="6799"/>
                    <a:pt x="6178" y="6799"/>
                  </a:cubicBezTo>
                  <a:cubicBezTo>
                    <a:pt x="6206" y="6799"/>
                    <a:pt x="6234" y="6793"/>
                    <a:pt x="6262" y="6780"/>
                  </a:cubicBezTo>
                  <a:lnTo>
                    <a:pt x="7747" y="6085"/>
                  </a:lnTo>
                  <a:cubicBezTo>
                    <a:pt x="7918" y="6132"/>
                    <a:pt x="8095" y="6161"/>
                    <a:pt x="8272" y="6176"/>
                  </a:cubicBezTo>
                  <a:cubicBezTo>
                    <a:pt x="9504" y="7994"/>
                    <a:pt x="9258" y="10431"/>
                    <a:pt x="7693" y="11967"/>
                  </a:cubicBezTo>
                  <a:cubicBezTo>
                    <a:pt x="7548" y="12112"/>
                    <a:pt x="7680" y="12314"/>
                    <a:pt x="7836" y="12314"/>
                  </a:cubicBezTo>
                  <a:cubicBezTo>
                    <a:pt x="7882" y="12314"/>
                    <a:pt x="7931" y="12296"/>
                    <a:pt x="7975" y="12253"/>
                  </a:cubicBezTo>
                  <a:cubicBezTo>
                    <a:pt x="9605" y="10652"/>
                    <a:pt x="9924" y="8139"/>
                    <a:pt x="8751" y="6179"/>
                  </a:cubicBezTo>
                  <a:cubicBezTo>
                    <a:pt x="10601" y="6042"/>
                    <a:pt x="11916" y="4314"/>
                    <a:pt x="11557" y="2492"/>
                  </a:cubicBezTo>
                  <a:lnTo>
                    <a:pt x="11557" y="2489"/>
                  </a:lnTo>
                  <a:cubicBezTo>
                    <a:pt x="11278" y="1094"/>
                    <a:pt x="10083" y="69"/>
                    <a:pt x="8664" y="4"/>
                  </a:cubicBezTo>
                  <a:cubicBezTo>
                    <a:pt x="8616" y="2"/>
                    <a:pt x="8568" y="1"/>
                    <a:pt x="85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7" name="Google Shape;16037;p139"/>
            <p:cNvSpPr/>
            <p:nvPr/>
          </p:nvSpPr>
          <p:spPr>
            <a:xfrm>
              <a:off x="2401812" y="3423819"/>
              <a:ext cx="86046" cy="82533"/>
            </a:xfrm>
            <a:custGeom>
              <a:avLst/>
              <a:gdLst/>
              <a:ahLst/>
              <a:cxnLst/>
              <a:rect l="l" t="t" r="r" b="b"/>
              <a:pathLst>
                <a:path w="3282" h="3148" extrusionOk="0">
                  <a:moveTo>
                    <a:pt x="1995" y="400"/>
                  </a:moveTo>
                  <a:cubicBezTo>
                    <a:pt x="2387" y="400"/>
                    <a:pt x="2764" y="705"/>
                    <a:pt x="2764" y="1163"/>
                  </a:cubicBezTo>
                  <a:cubicBezTo>
                    <a:pt x="2764" y="1624"/>
                    <a:pt x="2388" y="1929"/>
                    <a:pt x="1996" y="1929"/>
                  </a:cubicBezTo>
                  <a:cubicBezTo>
                    <a:pt x="1809" y="1929"/>
                    <a:pt x="1618" y="1859"/>
                    <a:pt x="1464" y="1703"/>
                  </a:cubicBezTo>
                  <a:cubicBezTo>
                    <a:pt x="1163" y="1406"/>
                    <a:pt x="1163" y="921"/>
                    <a:pt x="1464" y="624"/>
                  </a:cubicBezTo>
                  <a:cubicBezTo>
                    <a:pt x="1618" y="470"/>
                    <a:pt x="1808" y="400"/>
                    <a:pt x="1995" y="400"/>
                  </a:cubicBezTo>
                  <a:close/>
                  <a:moveTo>
                    <a:pt x="2002" y="0"/>
                  </a:moveTo>
                  <a:cubicBezTo>
                    <a:pt x="1737" y="0"/>
                    <a:pt x="1471" y="90"/>
                    <a:pt x="1254" y="272"/>
                  </a:cubicBezTo>
                  <a:cubicBezTo>
                    <a:pt x="790" y="664"/>
                    <a:pt x="703" y="1341"/>
                    <a:pt x="1051" y="1833"/>
                  </a:cubicBezTo>
                  <a:lnTo>
                    <a:pt x="76" y="2808"/>
                  </a:lnTo>
                  <a:cubicBezTo>
                    <a:pt x="0" y="2884"/>
                    <a:pt x="0" y="3010"/>
                    <a:pt x="76" y="3090"/>
                  </a:cubicBezTo>
                  <a:cubicBezTo>
                    <a:pt x="116" y="3128"/>
                    <a:pt x="168" y="3147"/>
                    <a:pt x="219" y="3147"/>
                  </a:cubicBezTo>
                  <a:cubicBezTo>
                    <a:pt x="270" y="3147"/>
                    <a:pt x="321" y="3128"/>
                    <a:pt x="359" y="3090"/>
                  </a:cubicBezTo>
                  <a:lnTo>
                    <a:pt x="1333" y="2116"/>
                  </a:lnTo>
                  <a:cubicBezTo>
                    <a:pt x="1536" y="2259"/>
                    <a:pt x="1770" y="2328"/>
                    <a:pt x="2002" y="2328"/>
                  </a:cubicBezTo>
                  <a:cubicBezTo>
                    <a:pt x="2334" y="2328"/>
                    <a:pt x="2664" y="2186"/>
                    <a:pt x="2894" y="1913"/>
                  </a:cubicBezTo>
                  <a:cubicBezTo>
                    <a:pt x="3282" y="1450"/>
                    <a:pt x="3253" y="769"/>
                    <a:pt x="2825" y="341"/>
                  </a:cubicBezTo>
                  <a:cubicBezTo>
                    <a:pt x="2599" y="115"/>
                    <a:pt x="2301" y="0"/>
                    <a:pt x="20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8" name="Google Shape;16038;p139"/>
            <p:cNvSpPr/>
            <p:nvPr/>
          </p:nvSpPr>
          <p:spPr>
            <a:xfrm>
              <a:off x="2234885" y="3561382"/>
              <a:ext cx="206935" cy="97582"/>
            </a:xfrm>
            <a:custGeom>
              <a:avLst/>
              <a:gdLst/>
              <a:ahLst/>
              <a:cxnLst/>
              <a:rect l="l" t="t" r="r" b="b"/>
              <a:pathLst>
                <a:path w="7893" h="3722" extrusionOk="0">
                  <a:moveTo>
                    <a:pt x="3947" y="404"/>
                  </a:moveTo>
                  <a:cubicBezTo>
                    <a:pt x="4297" y="404"/>
                    <a:pt x="4647" y="433"/>
                    <a:pt x="4995" y="491"/>
                  </a:cubicBezTo>
                  <a:lnTo>
                    <a:pt x="4991" y="491"/>
                  </a:lnTo>
                  <a:lnTo>
                    <a:pt x="4998" y="498"/>
                  </a:lnTo>
                  <a:cubicBezTo>
                    <a:pt x="5736" y="1391"/>
                    <a:pt x="5102" y="2736"/>
                    <a:pt x="3946" y="2736"/>
                  </a:cubicBezTo>
                  <a:cubicBezTo>
                    <a:pt x="3944" y="2736"/>
                    <a:pt x="3942" y="2736"/>
                    <a:pt x="3941" y="2736"/>
                  </a:cubicBezTo>
                  <a:cubicBezTo>
                    <a:pt x="2782" y="2732"/>
                    <a:pt x="2155" y="1378"/>
                    <a:pt x="2901" y="491"/>
                  </a:cubicBezTo>
                  <a:cubicBezTo>
                    <a:pt x="3247" y="433"/>
                    <a:pt x="3597" y="404"/>
                    <a:pt x="3947" y="404"/>
                  </a:cubicBezTo>
                  <a:close/>
                  <a:moveTo>
                    <a:pt x="2351" y="614"/>
                  </a:moveTo>
                  <a:cubicBezTo>
                    <a:pt x="1797" y="1784"/>
                    <a:pt x="2652" y="3134"/>
                    <a:pt x="3945" y="3134"/>
                  </a:cubicBezTo>
                  <a:cubicBezTo>
                    <a:pt x="5241" y="3134"/>
                    <a:pt x="6096" y="1784"/>
                    <a:pt x="5542" y="614"/>
                  </a:cubicBezTo>
                  <a:lnTo>
                    <a:pt x="5542" y="614"/>
                  </a:lnTo>
                  <a:cubicBezTo>
                    <a:pt x="6433" y="864"/>
                    <a:pt x="7139" y="1316"/>
                    <a:pt x="7458" y="1860"/>
                  </a:cubicBezTo>
                  <a:cubicBezTo>
                    <a:pt x="6951" y="2725"/>
                    <a:pt x="5531" y="3319"/>
                    <a:pt x="3948" y="3319"/>
                  </a:cubicBezTo>
                  <a:cubicBezTo>
                    <a:pt x="2362" y="3319"/>
                    <a:pt x="942" y="2725"/>
                    <a:pt x="435" y="1860"/>
                  </a:cubicBezTo>
                  <a:cubicBezTo>
                    <a:pt x="754" y="1316"/>
                    <a:pt x="1460" y="864"/>
                    <a:pt x="2351" y="614"/>
                  </a:cubicBezTo>
                  <a:close/>
                  <a:moveTo>
                    <a:pt x="3946" y="1"/>
                  </a:moveTo>
                  <a:cubicBezTo>
                    <a:pt x="3550" y="1"/>
                    <a:pt x="3153" y="36"/>
                    <a:pt x="2760" y="107"/>
                  </a:cubicBezTo>
                  <a:cubicBezTo>
                    <a:pt x="1453" y="346"/>
                    <a:pt x="431" y="969"/>
                    <a:pt x="29" y="1769"/>
                  </a:cubicBezTo>
                  <a:cubicBezTo>
                    <a:pt x="0" y="1827"/>
                    <a:pt x="0" y="1896"/>
                    <a:pt x="29" y="1950"/>
                  </a:cubicBezTo>
                  <a:cubicBezTo>
                    <a:pt x="558" y="3008"/>
                    <a:pt x="2134" y="3721"/>
                    <a:pt x="3945" y="3721"/>
                  </a:cubicBezTo>
                  <a:cubicBezTo>
                    <a:pt x="5759" y="3721"/>
                    <a:pt x="7334" y="3008"/>
                    <a:pt x="7863" y="1950"/>
                  </a:cubicBezTo>
                  <a:cubicBezTo>
                    <a:pt x="7892" y="1896"/>
                    <a:pt x="7892" y="1827"/>
                    <a:pt x="7863" y="1769"/>
                  </a:cubicBezTo>
                  <a:cubicBezTo>
                    <a:pt x="7461" y="969"/>
                    <a:pt x="6440" y="346"/>
                    <a:pt x="5132" y="107"/>
                  </a:cubicBezTo>
                  <a:cubicBezTo>
                    <a:pt x="4739" y="36"/>
                    <a:pt x="4343" y="1"/>
                    <a:pt x="39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9" name="Google Shape;16039;p139"/>
            <p:cNvSpPr/>
            <p:nvPr/>
          </p:nvSpPr>
          <p:spPr>
            <a:xfrm>
              <a:off x="2239368" y="3637570"/>
              <a:ext cx="87619" cy="39326"/>
            </a:xfrm>
            <a:custGeom>
              <a:avLst/>
              <a:gdLst/>
              <a:ahLst/>
              <a:cxnLst/>
              <a:rect l="l" t="t" r="r" b="b"/>
              <a:pathLst>
                <a:path w="3342" h="1500" extrusionOk="0">
                  <a:moveTo>
                    <a:pt x="284" y="0"/>
                  </a:moveTo>
                  <a:cubicBezTo>
                    <a:pt x="136" y="0"/>
                    <a:pt x="1" y="180"/>
                    <a:pt x="126" y="330"/>
                  </a:cubicBezTo>
                  <a:cubicBezTo>
                    <a:pt x="695" y="1011"/>
                    <a:pt x="1818" y="1460"/>
                    <a:pt x="3060" y="1500"/>
                  </a:cubicBezTo>
                  <a:lnTo>
                    <a:pt x="3067" y="1500"/>
                  </a:lnTo>
                  <a:cubicBezTo>
                    <a:pt x="3068" y="1500"/>
                    <a:pt x="3070" y="1500"/>
                    <a:pt x="3071" y="1500"/>
                  </a:cubicBezTo>
                  <a:cubicBezTo>
                    <a:pt x="3335" y="1500"/>
                    <a:pt x="3341" y="1105"/>
                    <a:pt x="3075" y="1101"/>
                  </a:cubicBezTo>
                  <a:cubicBezTo>
                    <a:pt x="1941" y="1061"/>
                    <a:pt x="930" y="670"/>
                    <a:pt x="434" y="76"/>
                  </a:cubicBezTo>
                  <a:cubicBezTo>
                    <a:pt x="390" y="23"/>
                    <a:pt x="336" y="0"/>
                    <a:pt x="2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40" name="Google Shape;16040;p139"/>
          <p:cNvGrpSpPr/>
          <p:nvPr/>
        </p:nvGrpSpPr>
        <p:grpSpPr>
          <a:xfrm>
            <a:off x="2224450" y="3640982"/>
            <a:ext cx="358367" cy="303966"/>
            <a:chOff x="2224450" y="3840232"/>
            <a:chExt cx="358367" cy="303966"/>
          </a:xfrm>
        </p:grpSpPr>
        <p:sp>
          <p:nvSpPr>
            <p:cNvPr id="16041" name="Google Shape;16041;p139"/>
            <p:cNvSpPr/>
            <p:nvPr/>
          </p:nvSpPr>
          <p:spPr>
            <a:xfrm>
              <a:off x="2451940" y="4067800"/>
              <a:ext cx="44176" cy="23176"/>
            </a:xfrm>
            <a:custGeom>
              <a:avLst/>
              <a:gdLst/>
              <a:ahLst/>
              <a:cxnLst/>
              <a:rect l="l" t="t" r="r" b="b"/>
              <a:pathLst>
                <a:path w="1685" h="884" extrusionOk="0">
                  <a:moveTo>
                    <a:pt x="1" y="0"/>
                  </a:moveTo>
                  <a:lnTo>
                    <a:pt x="1" y="884"/>
                  </a:lnTo>
                  <a:lnTo>
                    <a:pt x="1685" y="884"/>
                  </a:lnTo>
                  <a:lnTo>
                    <a:pt x="1685" y="0"/>
                  </a:ln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2" name="Google Shape;16042;p139"/>
            <p:cNvSpPr/>
            <p:nvPr/>
          </p:nvSpPr>
          <p:spPr>
            <a:xfrm>
              <a:off x="2489640" y="4017672"/>
              <a:ext cx="87855" cy="39221"/>
            </a:xfrm>
            <a:custGeom>
              <a:avLst/>
              <a:gdLst/>
              <a:ahLst/>
              <a:cxnLst/>
              <a:rect l="l" t="t" r="r" b="b"/>
              <a:pathLst>
                <a:path w="3351" h="1496" extrusionOk="0">
                  <a:moveTo>
                    <a:pt x="1" y="0"/>
                  </a:moveTo>
                  <a:lnTo>
                    <a:pt x="1123" y="1496"/>
                  </a:lnTo>
                  <a:lnTo>
                    <a:pt x="3351" y="1496"/>
                  </a:lnTo>
                  <a:lnTo>
                    <a:pt x="3351" y="0"/>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3" name="Google Shape;16043;p139"/>
            <p:cNvSpPr/>
            <p:nvPr/>
          </p:nvSpPr>
          <p:spPr>
            <a:xfrm>
              <a:off x="2229668" y="3995833"/>
              <a:ext cx="347828" cy="32012"/>
            </a:xfrm>
            <a:custGeom>
              <a:avLst/>
              <a:gdLst/>
              <a:ahLst/>
              <a:cxnLst/>
              <a:rect l="l" t="t" r="r" b="b"/>
              <a:pathLst>
                <a:path w="13267" h="1221" extrusionOk="0">
                  <a:moveTo>
                    <a:pt x="1797" y="0"/>
                  </a:moveTo>
                  <a:lnTo>
                    <a:pt x="0" y="637"/>
                  </a:lnTo>
                  <a:lnTo>
                    <a:pt x="0" y="1221"/>
                  </a:lnTo>
                  <a:lnTo>
                    <a:pt x="13267" y="1221"/>
                  </a:lnTo>
                  <a:lnTo>
                    <a:pt x="13267" y="0"/>
                  </a:ln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4" name="Google Shape;16044;p139"/>
            <p:cNvSpPr/>
            <p:nvPr/>
          </p:nvSpPr>
          <p:spPr>
            <a:xfrm>
              <a:off x="2275994" y="3844191"/>
              <a:ext cx="302262" cy="151668"/>
            </a:xfrm>
            <a:custGeom>
              <a:avLst/>
              <a:gdLst/>
              <a:ahLst/>
              <a:cxnLst/>
              <a:rect l="l" t="t" r="r" b="b"/>
              <a:pathLst>
                <a:path w="11529" h="5785" extrusionOk="0">
                  <a:moveTo>
                    <a:pt x="5763" y="0"/>
                  </a:moveTo>
                  <a:cubicBezTo>
                    <a:pt x="2576" y="0"/>
                    <a:pt x="1" y="2597"/>
                    <a:pt x="30" y="5784"/>
                  </a:cubicBezTo>
                  <a:lnTo>
                    <a:pt x="11500" y="5784"/>
                  </a:lnTo>
                  <a:cubicBezTo>
                    <a:pt x="11529" y="2597"/>
                    <a:pt x="8954" y="0"/>
                    <a:pt x="5763" y="0"/>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5" name="Google Shape;16045;p139"/>
            <p:cNvSpPr/>
            <p:nvPr/>
          </p:nvSpPr>
          <p:spPr>
            <a:xfrm>
              <a:off x="2330028" y="3888996"/>
              <a:ext cx="240624" cy="106863"/>
            </a:xfrm>
            <a:custGeom>
              <a:avLst/>
              <a:gdLst/>
              <a:ahLst/>
              <a:cxnLst/>
              <a:rect l="l" t="t" r="r" b="b"/>
              <a:pathLst>
                <a:path w="9178" h="4076" extrusionOk="0">
                  <a:moveTo>
                    <a:pt x="4589" y="1"/>
                  </a:moveTo>
                  <a:cubicBezTo>
                    <a:pt x="2246" y="1"/>
                    <a:pt x="276" y="1750"/>
                    <a:pt x="0" y="4075"/>
                  </a:cubicBezTo>
                  <a:lnTo>
                    <a:pt x="9178" y="4075"/>
                  </a:lnTo>
                  <a:cubicBezTo>
                    <a:pt x="8899" y="1750"/>
                    <a:pt x="6929" y="1"/>
                    <a:pt x="458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6" name="Google Shape;16046;p139"/>
            <p:cNvSpPr/>
            <p:nvPr/>
          </p:nvSpPr>
          <p:spPr>
            <a:xfrm>
              <a:off x="2346650" y="3902944"/>
              <a:ext cx="207302" cy="92915"/>
            </a:xfrm>
            <a:custGeom>
              <a:avLst/>
              <a:gdLst/>
              <a:ahLst/>
              <a:cxnLst/>
              <a:rect l="l" t="t" r="r" b="b"/>
              <a:pathLst>
                <a:path w="7907" h="3544" extrusionOk="0">
                  <a:moveTo>
                    <a:pt x="3955" y="1"/>
                  </a:moveTo>
                  <a:cubicBezTo>
                    <a:pt x="1923" y="1"/>
                    <a:pt x="221" y="1526"/>
                    <a:pt x="0" y="3543"/>
                  </a:cubicBezTo>
                  <a:lnTo>
                    <a:pt x="7906" y="3543"/>
                  </a:lnTo>
                  <a:cubicBezTo>
                    <a:pt x="7685" y="1526"/>
                    <a:pt x="5983" y="1"/>
                    <a:pt x="3955"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7" name="Google Shape;16047;p139"/>
            <p:cNvSpPr/>
            <p:nvPr/>
          </p:nvSpPr>
          <p:spPr>
            <a:xfrm>
              <a:off x="2460198" y="3959548"/>
              <a:ext cx="58911" cy="21105"/>
            </a:xfrm>
            <a:custGeom>
              <a:avLst/>
              <a:gdLst/>
              <a:ahLst/>
              <a:cxnLst/>
              <a:rect l="l" t="t" r="r" b="b"/>
              <a:pathLst>
                <a:path w="2247" h="805" extrusionOk="0">
                  <a:moveTo>
                    <a:pt x="403" y="1"/>
                  </a:moveTo>
                  <a:cubicBezTo>
                    <a:pt x="182" y="1"/>
                    <a:pt x="1" y="182"/>
                    <a:pt x="1" y="403"/>
                  </a:cubicBezTo>
                  <a:cubicBezTo>
                    <a:pt x="1" y="623"/>
                    <a:pt x="182" y="805"/>
                    <a:pt x="403" y="805"/>
                  </a:cubicBezTo>
                  <a:lnTo>
                    <a:pt x="1844" y="805"/>
                  </a:lnTo>
                  <a:cubicBezTo>
                    <a:pt x="2065" y="805"/>
                    <a:pt x="2246" y="623"/>
                    <a:pt x="2246" y="403"/>
                  </a:cubicBezTo>
                  <a:cubicBezTo>
                    <a:pt x="2246" y="182"/>
                    <a:pt x="2065" y="1"/>
                    <a:pt x="1844"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8" name="Google Shape;16048;p139"/>
            <p:cNvSpPr/>
            <p:nvPr/>
          </p:nvSpPr>
          <p:spPr>
            <a:xfrm>
              <a:off x="2224450" y="3840232"/>
              <a:ext cx="358367" cy="303966"/>
            </a:xfrm>
            <a:custGeom>
              <a:avLst/>
              <a:gdLst/>
              <a:ahLst/>
              <a:cxnLst/>
              <a:rect l="l" t="t" r="r" b="b"/>
              <a:pathLst>
                <a:path w="13669" h="11594" extrusionOk="0">
                  <a:moveTo>
                    <a:pt x="13266" y="7358"/>
                  </a:moveTo>
                  <a:lnTo>
                    <a:pt x="13266" y="8065"/>
                  </a:lnTo>
                  <a:lnTo>
                    <a:pt x="11340" y="8065"/>
                  </a:lnTo>
                  <a:lnTo>
                    <a:pt x="11068" y="7702"/>
                  </a:lnTo>
                  <a:lnTo>
                    <a:pt x="10811" y="7358"/>
                  </a:lnTo>
                  <a:close/>
                  <a:moveTo>
                    <a:pt x="10307" y="7355"/>
                  </a:moveTo>
                  <a:lnTo>
                    <a:pt x="10633" y="7793"/>
                  </a:lnTo>
                  <a:lnTo>
                    <a:pt x="9873" y="8477"/>
                  </a:lnTo>
                  <a:lnTo>
                    <a:pt x="9261" y="8477"/>
                  </a:lnTo>
                  <a:lnTo>
                    <a:pt x="8243" y="7355"/>
                  </a:lnTo>
                  <a:close/>
                  <a:moveTo>
                    <a:pt x="10163" y="8879"/>
                  </a:moveTo>
                  <a:lnTo>
                    <a:pt x="10163" y="9365"/>
                  </a:lnTo>
                  <a:lnTo>
                    <a:pt x="8881" y="9365"/>
                  </a:lnTo>
                  <a:lnTo>
                    <a:pt x="8881" y="8879"/>
                  </a:lnTo>
                  <a:close/>
                  <a:moveTo>
                    <a:pt x="7726" y="1"/>
                  </a:moveTo>
                  <a:cubicBezTo>
                    <a:pt x="5430" y="1"/>
                    <a:pt x="3288" y="1340"/>
                    <a:pt x="2314" y="3505"/>
                  </a:cubicBezTo>
                  <a:cubicBezTo>
                    <a:pt x="2243" y="3664"/>
                    <a:pt x="2376" y="3790"/>
                    <a:pt x="2506" y="3790"/>
                  </a:cubicBezTo>
                  <a:cubicBezTo>
                    <a:pt x="2575" y="3790"/>
                    <a:pt x="2643" y="3755"/>
                    <a:pt x="2680" y="3671"/>
                  </a:cubicBezTo>
                  <a:cubicBezTo>
                    <a:pt x="3586" y="1652"/>
                    <a:pt x="5582" y="400"/>
                    <a:pt x="7728" y="400"/>
                  </a:cubicBezTo>
                  <a:cubicBezTo>
                    <a:pt x="8079" y="400"/>
                    <a:pt x="8435" y="433"/>
                    <a:pt x="8790" y="502"/>
                  </a:cubicBezTo>
                  <a:cubicBezTo>
                    <a:pt x="11318" y="995"/>
                    <a:pt x="13169" y="3164"/>
                    <a:pt x="13263" y="5736"/>
                  </a:cubicBezTo>
                  <a:lnTo>
                    <a:pt x="12745" y="5736"/>
                  </a:lnTo>
                  <a:cubicBezTo>
                    <a:pt x="12455" y="3853"/>
                    <a:pt x="10930" y="2404"/>
                    <a:pt x="9036" y="2212"/>
                  </a:cubicBezTo>
                  <a:cubicBezTo>
                    <a:pt x="9027" y="2211"/>
                    <a:pt x="9018" y="2210"/>
                    <a:pt x="9009" y="2210"/>
                  </a:cubicBezTo>
                  <a:cubicBezTo>
                    <a:pt x="8769" y="2210"/>
                    <a:pt x="8741" y="2582"/>
                    <a:pt x="8996" y="2610"/>
                  </a:cubicBezTo>
                  <a:cubicBezTo>
                    <a:pt x="10684" y="2784"/>
                    <a:pt x="12053" y="4063"/>
                    <a:pt x="12339" y="5736"/>
                  </a:cubicBezTo>
                  <a:lnTo>
                    <a:pt x="4893" y="5736"/>
                  </a:lnTo>
                  <a:cubicBezTo>
                    <a:pt x="5179" y="4059"/>
                    <a:pt x="6552" y="2777"/>
                    <a:pt x="8247" y="2607"/>
                  </a:cubicBezTo>
                  <a:cubicBezTo>
                    <a:pt x="8503" y="2582"/>
                    <a:pt x="8473" y="2207"/>
                    <a:pt x="8231" y="2207"/>
                  </a:cubicBezTo>
                  <a:cubicBezTo>
                    <a:pt x="8223" y="2207"/>
                    <a:pt x="8215" y="2208"/>
                    <a:pt x="8207" y="2208"/>
                  </a:cubicBezTo>
                  <a:cubicBezTo>
                    <a:pt x="6309" y="2400"/>
                    <a:pt x="4777" y="3849"/>
                    <a:pt x="4487" y="5736"/>
                  </a:cubicBezTo>
                  <a:lnTo>
                    <a:pt x="2198" y="5736"/>
                  </a:lnTo>
                  <a:cubicBezTo>
                    <a:pt x="2217" y="5294"/>
                    <a:pt x="2282" y="4856"/>
                    <a:pt x="2401" y="4432"/>
                  </a:cubicBezTo>
                  <a:cubicBezTo>
                    <a:pt x="2445" y="4277"/>
                    <a:pt x="2323" y="4176"/>
                    <a:pt x="2204" y="4176"/>
                  </a:cubicBezTo>
                  <a:cubicBezTo>
                    <a:pt x="2125" y="4176"/>
                    <a:pt x="2046" y="4221"/>
                    <a:pt x="2017" y="4323"/>
                  </a:cubicBezTo>
                  <a:cubicBezTo>
                    <a:pt x="1883" y="4801"/>
                    <a:pt x="1807" y="5298"/>
                    <a:pt x="1796" y="5794"/>
                  </a:cubicBezTo>
                  <a:lnTo>
                    <a:pt x="134" y="6384"/>
                  </a:lnTo>
                  <a:cubicBezTo>
                    <a:pt x="51" y="6409"/>
                    <a:pt x="0" y="6486"/>
                    <a:pt x="0" y="6572"/>
                  </a:cubicBezTo>
                  <a:lnTo>
                    <a:pt x="0" y="7152"/>
                  </a:lnTo>
                  <a:cubicBezTo>
                    <a:pt x="0" y="7264"/>
                    <a:pt x="87" y="7355"/>
                    <a:pt x="199" y="7355"/>
                  </a:cubicBezTo>
                  <a:lnTo>
                    <a:pt x="3031" y="7355"/>
                  </a:lnTo>
                  <a:cubicBezTo>
                    <a:pt x="3296" y="7355"/>
                    <a:pt x="3296" y="6953"/>
                    <a:pt x="3031" y="6953"/>
                  </a:cubicBezTo>
                  <a:lnTo>
                    <a:pt x="398" y="6953"/>
                  </a:lnTo>
                  <a:lnTo>
                    <a:pt x="398" y="6714"/>
                  </a:lnTo>
                  <a:lnTo>
                    <a:pt x="2028" y="6134"/>
                  </a:lnTo>
                  <a:lnTo>
                    <a:pt x="13266" y="6134"/>
                  </a:lnTo>
                  <a:lnTo>
                    <a:pt x="13266" y="6953"/>
                  </a:lnTo>
                  <a:lnTo>
                    <a:pt x="3817" y="6953"/>
                  </a:lnTo>
                  <a:cubicBezTo>
                    <a:pt x="3553" y="6953"/>
                    <a:pt x="3553" y="7355"/>
                    <a:pt x="3817" y="7355"/>
                  </a:cubicBezTo>
                  <a:lnTo>
                    <a:pt x="7707" y="7355"/>
                  </a:lnTo>
                  <a:lnTo>
                    <a:pt x="8721" y="8477"/>
                  </a:lnTo>
                  <a:lnTo>
                    <a:pt x="8681" y="8477"/>
                  </a:lnTo>
                  <a:cubicBezTo>
                    <a:pt x="8569" y="8477"/>
                    <a:pt x="8482" y="8564"/>
                    <a:pt x="8482" y="8677"/>
                  </a:cubicBezTo>
                  <a:lnTo>
                    <a:pt x="8482" y="9564"/>
                  </a:lnTo>
                  <a:cubicBezTo>
                    <a:pt x="8482" y="9673"/>
                    <a:pt x="8569" y="9763"/>
                    <a:pt x="8681" y="9763"/>
                  </a:cubicBezTo>
                  <a:lnTo>
                    <a:pt x="9322" y="9763"/>
                  </a:lnTo>
                  <a:lnTo>
                    <a:pt x="9322" y="11393"/>
                  </a:lnTo>
                  <a:cubicBezTo>
                    <a:pt x="9322" y="11527"/>
                    <a:pt x="9422" y="11594"/>
                    <a:pt x="9522" y="11594"/>
                  </a:cubicBezTo>
                  <a:cubicBezTo>
                    <a:pt x="9621" y="11594"/>
                    <a:pt x="9721" y="11527"/>
                    <a:pt x="9721" y="11393"/>
                  </a:cubicBezTo>
                  <a:lnTo>
                    <a:pt x="9721" y="9763"/>
                  </a:lnTo>
                  <a:lnTo>
                    <a:pt x="10362" y="9763"/>
                  </a:lnTo>
                  <a:cubicBezTo>
                    <a:pt x="10474" y="9763"/>
                    <a:pt x="10565" y="9673"/>
                    <a:pt x="10565" y="9564"/>
                  </a:cubicBezTo>
                  <a:lnTo>
                    <a:pt x="10565" y="8677"/>
                  </a:lnTo>
                  <a:cubicBezTo>
                    <a:pt x="10565" y="8601"/>
                    <a:pt x="10518" y="8528"/>
                    <a:pt x="10449" y="8496"/>
                  </a:cubicBezTo>
                  <a:lnTo>
                    <a:pt x="10876" y="8112"/>
                  </a:lnTo>
                  <a:lnTo>
                    <a:pt x="11079" y="8383"/>
                  </a:lnTo>
                  <a:cubicBezTo>
                    <a:pt x="11115" y="8430"/>
                    <a:pt x="11177" y="8463"/>
                    <a:pt x="11238" y="8463"/>
                  </a:cubicBezTo>
                  <a:lnTo>
                    <a:pt x="13466" y="8463"/>
                  </a:lnTo>
                  <a:cubicBezTo>
                    <a:pt x="13578" y="8463"/>
                    <a:pt x="13668" y="8372"/>
                    <a:pt x="13668" y="8260"/>
                  </a:cubicBezTo>
                  <a:lnTo>
                    <a:pt x="13668" y="5931"/>
                  </a:lnTo>
                  <a:lnTo>
                    <a:pt x="13665" y="5935"/>
                  </a:lnTo>
                  <a:cubicBezTo>
                    <a:pt x="13665" y="3135"/>
                    <a:pt x="11709" y="720"/>
                    <a:pt x="8971" y="133"/>
                  </a:cubicBezTo>
                  <a:cubicBezTo>
                    <a:pt x="8555" y="44"/>
                    <a:pt x="8138" y="1"/>
                    <a:pt x="77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9" name="Google Shape;16049;p139"/>
            <p:cNvSpPr/>
            <p:nvPr/>
          </p:nvSpPr>
          <p:spPr>
            <a:xfrm>
              <a:off x="2454509" y="3954330"/>
              <a:ext cx="69424" cy="31540"/>
            </a:xfrm>
            <a:custGeom>
              <a:avLst/>
              <a:gdLst/>
              <a:ahLst/>
              <a:cxnLst/>
              <a:rect l="l" t="t" r="r" b="b"/>
              <a:pathLst>
                <a:path w="2648" h="1203" extrusionOk="0">
                  <a:moveTo>
                    <a:pt x="2061" y="399"/>
                  </a:moveTo>
                  <a:cubicBezTo>
                    <a:pt x="2329" y="399"/>
                    <a:pt x="2329" y="801"/>
                    <a:pt x="2061" y="801"/>
                  </a:cubicBezTo>
                  <a:lnTo>
                    <a:pt x="620" y="801"/>
                  </a:lnTo>
                  <a:cubicBezTo>
                    <a:pt x="511" y="801"/>
                    <a:pt x="421" y="710"/>
                    <a:pt x="421" y="602"/>
                  </a:cubicBezTo>
                  <a:cubicBezTo>
                    <a:pt x="421" y="489"/>
                    <a:pt x="508" y="399"/>
                    <a:pt x="620" y="399"/>
                  </a:cubicBezTo>
                  <a:close/>
                  <a:moveTo>
                    <a:pt x="600" y="0"/>
                  </a:moveTo>
                  <a:cubicBezTo>
                    <a:pt x="272" y="0"/>
                    <a:pt x="0" y="268"/>
                    <a:pt x="0" y="602"/>
                  </a:cubicBezTo>
                  <a:cubicBezTo>
                    <a:pt x="0" y="934"/>
                    <a:pt x="276" y="1203"/>
                    <a:pt x="607" y="1203"/>
                  </a:cubicBezTo>
                  <a:cubicBezTo>
                    <a:pt x="611" y="1203"/>
                    <a:pt x="615" y="1203"/>
                    <a:pt x="620" y="1203"/>
                  </a:cubicBezTo>
                  <a:lnTo>
                    <a:pt x="2061" y="1203"/>
                  </a:lnTo>
                  <a:cubicBezTo>
                    <a:pt x="2387" y="1192"/>
                    <a:pt x="2648" y="928"/>
                    <a:pt x="2648" y="602"/>
                  </a:cubicBezTo>
                  <a:cubicBezTo>
                    <a:pt x="2648" y="276"/>
                    <a:pt x="2387" y="8"/>
                    <a:pt x="2061" y="0"/>
                  </a:cubicBezTo>
                  <a:lnTo>
                    <a:pt x="620" y="0"/>
                  </a:lnTo>
                  <a:cubicBezTo>
                    <a:pt x="613" y="0"/>
                    <a:pt x="607" y="0"/>
                    <a:pt x="6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50" name="Google Shape;16050;p139"/>
          <p:cNvGrpSpPr/>
          <p:nvPr/>
        </p:nvGrpSpPr>
        <p:grpSpPr>
          <a:xfrm>
            <a:off x="1741498" y="1817922"/>
            <a:ext cx="361723" cy="299587"/>
            <a:chOff x="1741498" y="2017172"/>
            <a:chExt cx="361723" cy="299587"/>
          </a:xfrm>
        </p:grpSpPr>
        <p:sp>
          <p:nvSpPr>
            <p:cNvPr id="16051" name="Google Shape;16051;p139"/>
            <p:cNvSpPr/>
            <p:nvPr/>
          </p:nvSpPr>
          <p:spPr>
            <a:xfrm>
              <a:off x="1805993" y="2051018"/>
              <a:ext cx="141207" cy="229036"/>
            </a:xfrm>
            <a:custGeom>
              <a:avLst/>
              <a:gdLst/>
              <a:ahLst/>
              <a:cxnLst/>
              <a:rect l="l" t="t" r="r" b="b"/>
              <a:pathLst>
                <a:path w="5386" h="8736" extrusionOk="0">
                  <a:moveTo>
                    <a:pt x="5377" y="0"/>
                  </a:moveTo>
                  <a:cubicBezTo>
                    <a:pt x="3302" y="0"/>
                    <a:pt x="1448" y="1292"/>
                    <a:pt x="724" y="3238"/>
                  </a:cubicBezTo>
                  <a:cubicBezTo>
                    <a:pt x="0" y="5186"/>
                    <a:pt x="565" y="7381"/>
                    <a:pt x="2141" y="8736"/>
                  </a:cubicBezTo>
                  <a:lnTo>
                    <a:pt x="5386" y="4969"/>
                  </a:lnTo>
                  <a:lnTo>
                    <a:pt x="5386" y="2162"/>
                  </a:lnTo>
                  <a:lnTo>
                    <a:pt x="5386" y="0"/>
                  </a:lnTo>
                  <a:cubicBezTo>
                    <a:pt x="5383" y="0"/>
                    <a:pt x="5380" y="0"/>
                    <a:pt x="5377"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2" name="Google Shape;16052;p139"/>
            <p:cNvSpPr/>
            <p:nvPr/>
          </p:nvSpPr>
          <p:spPr>
            <a:xfrm>
              <a:off x="1947174" y="2181293"/>
              <a:ext cx="130406" cy="128387"/>
            </a:xfrm>
            <a:custGeom>
              <a:avLst/>
              <a:gdLst/>
              <a:ahLst/>
              <a:cxnLst/>
              <a:rect l="l" t="t" r="r" b="b"/>
              <a:pathLst>
                <a:path w="4974" h="4897" extrusionOk="0">
                  <a:moveTo>
                    <a:pt x="1" y="0"/>
                  </a:moveTo>
                  <a:lnTo>
                    <a:pt x="700" y="4038"/>
                  </a:lnTo>
                  <a:lnTo>
                    <a:pt x="848" y="4897"/>
                  </a:lnTo>
                  <a:cubicBezTo>
                    <a:pt x="3231" y="4484"/>
                    <a:pt x="4970" y="2419"/>
                    <a:pt x="4973"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3" name="Google Shape;16053;p139"/>
            <p:cNvSpPr/>
            <p:nvPr/>
          </p:nvSpPr>
          <p:spPr>
            <a:xfrm>
              <a:off x="1817764" y="2064206"/>
              <a:ext cx="80147" cy="119657"/>
            </a:xfrm>
            <a:custGeom>
              <a:avLst/>
              <a:gdLst/>
              <a:ahLst/>
              <a:cxnLst/>
              <a:rect l="l" t="t" r="r" b="b"/>
              <a:pathLst>
                <a:path w="3057" h="4564" extrusionOk="0">
                  <a:moveTo>
                    <a:pt x="2749" y="1"/>
                  </a:moveTo>
                  <a:lnTo>
                    <a:pt x="2749" y="1"/>
                  </a:lnTo>
                  <a:cubicBezTo>
                    <a:pt x="1232" y="747"/>
                    <a:pt x="196" y="2210"/>
                    <a:pt x="0" y="3890"/>
                  </a:cubicBezTo>
                  <a:cubicBezTo>
                    <a:pt x="210" y="3890"/>
                    <a:pt x="420" y="3865"/>
                    <a:pt x="627" y="3818"/>
                  </a:cubicBezTo>
                  <a:lnTo>
                    <a:pt x="2188" y="4546"/>
                  </a:lnTo>
                  <a:cubicBezTo>
                    <a:pt x="2212" y="4558"/>
                    <a:pt x="2238" y="4563"/>
                    <a:pt x="2263" y="4563"/>
                  </a:cubicBezTo>
                  <a:cubicBezTo>
                    <a:pt x="2358" y="4563"/>
                    <a:pt x="2444" y="4483"/>
                    <a:pt x="2441" y="4379"/>
                  </a:cubicBezTo>
                  <a:lnTo>
                    <a:pt x="2362" y="2659"/>
                  </a:lnTo>
                  <a:cubicBezTo>
                    <a:pt x="2912" y="1887"/>
                    <a:pt x="3057" y="895"/>
                    <a:pt x="2749" y="1"/>
                  </a:cubicBezTo>
                  <a:close/>
                </a:path>
              </a:pathLst>
            </a:custGeom>
            <a:solidFill>
              <a:srgbClr val="D6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4" name="Google Shape;16054;p139"/>
            <p:cNvSpPr/>
            <p:nvPr/>
          </p:nvSpPr>
          <p:spPr>
            <a:xfrm>
              <a:off x="1965500" y="2181293"/>
              <a:ext cx="112080" cy="128387"/>
            </a:xfrm>
            <a:custGeom>
              <a:avLst/>
              <a:gdLst/>
              <a:ahLst/>
              <a:cxnLst/>
              <a:rect l="l" t="t" r="r" b="b"/>
              <a:pathLst>
                <a:path w="4275" h="4897" extrusionOk="0">
                  <a:moveTo>
                    <a:pt x="3586" y="0"/>
                  </a:moveTo>
                  <a:cubicBezTo>
                    <a:pt x="3286" y="1934"/>
                    <a:pt x="1884" y="3513"/>
                    <a:pt x="1" y="4038"/>
                  </a:cubicBezTo>
                  <a:lnTo>
                    <a:pt x="149" y="4897"/>
                  </a:lnTo>
                  <a:cubicBezTo>
                    <a:pt x="2532" y="4484"/>
                    <a:pt x="4271" y="2419"/>
                    <a:pt x="4274"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5" name="Google Shape;16055;p139"/>
            <p:cNvSpPr/>
            <p:nvPr/>
          </p:nvSpPr>
          <p:spPr>
            <a:xfrm>
              <a:off x="1967676" y="2031250"/>
              <a:ext cx="130301" cy="130301"/>
            </a:xfrm>
            <a:custGeom>
              <a:avLst/>
              <a:gdLst/>
              <a:ahLst/>
              <a:cxnLst/>
              <a:rect l="l" t="t" r="r" b="b"/>
              <a:pathLst>
                <a:path w="4970" h="4970" extrusionOk="0">
                  <a:moveTo>
                    <a:pt x="1" y="1"/>
                  </a:moveTo>
                  <a:lnTo>
                    <a:pt x="1" y="4970"/>
                  </a:lnTo>
                  <a:lnTo>
                    <a:pt x="4970" y="4970"/>
                  </a:lnTo>
                  <a:cubicBezTo>
                    <a:pt x="4970" y="2225"/>
                    <a:pt x="2743" y="1"/>
                    <a:pt x="1"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6" name="Google Shape;16056;p139"/>
            <p:cNvSpPr/>
            <p:nvPr/>
          </p:nvSpPr>
          <p:spPr>
            <a:xfrm>
              <a:off x="1967676" y="2044254"/>
              <a:ext cx="130301" cy="117297"/>
            </a:xfrm>
            <a:custGeom>
              <a:avLst/>
              <a:gdLst/>
              <a:ahLst/>
              <a:cxnLst/>
              <a:rect l="l" t="t" r="r" b="b"/>
              <a:pathLst>
                <a:path w="4970" h="4474" extrusionOk="0">
                  <a:moveTo>
                    <a:pt x="2170" y="1"/>
                  </a:moveTo>
                  <a:lnTo>
                    <a:pt x="2170" y="1"/>
                  </a:lnTo>
                  <a:cubicBezTo>
                    <a:pt x="3264" y="946"/>
                    <a:pt x="3894" y="2319"/>
                    <a:pt x="3894" y="3768"/>
                  </a:cubicBezTo>
                  <a:lnTo>
                    <a:pt x="1" y="3768"/>
                  </a:lnTo>
                  <a:lnTo>
                    <a:pt x="1" y="4474"/>
                  </a:lnTo>
                  <a:lnTo>
                    <a:pt x="4970" y="4474"/>
                  </a:lnTo>
                  <a:cubicBezTo>
                    <a:pt x="4970" y="2569"/>
                    <a:pt x="3883" y="834"/>
                    <a:pt x="2170"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7" name="Google Shape;16057;p139"/>
            <p:cNvSpPr/>
            <p:nvPr/>
          </p:nvSpPr>
          <p:spPr>
            <a:xfrm>
              <a:off x="1862098" y="2181293"/>
              <a:ext cx="107334" cy="130301"/>
            </a:xfrm>
            <a:custGeom>
              <a:avLst/>
              <a:gdLst/>
              <a:ahLst/>
              <a:cxnLst/>
              <a:rect l="l" t="t" r="r" b="b"/>
              <a:pathLst>
                <a:path w="4094" h="4970" extrusionOk="0">
                  <a:moveTo>
                    <a:pt x="3246" y="0"/>
                  </a:moveTo>
                  <a:lnTo>
                    <a:pt x="167" y="3575"/>
                  </a:lnTo>
                  <a:lnTo>
                    <a:pt x="1" y="3767"/>
                  </a:lnTo>
                  <a:cubicBezTo>
                    <a:pt x="910" y="4548"/>
                    <a:pt x="2065" y="4969"/>
                    <a:pt x="3247" y="4969"/>
                  </a:cubicBezTo>
                  <a:cubicBezTo>
                    <a:pt x="3528" y="4969"/>
                    <a:pt x="3811" y="4945"/>
                    <a:pt x="4093" y="4897"/>
                  </a:cubicBezTo>
                  <a:lnTo>
                    <a:pt x="3945" y="4038"/>
                  </a:lnTo>
                  <a:lnTo>
                    <a:pt x="3246"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8" name="Google Shape;16058;p139"/>
            <p:cNvSpPr/>
            <p:nvPr/>
          </p:nvSpPr>
          <p:spPr>
            <a:xfrm>
              <a:off x="1862098" y="2274995"/>
              <a:ext cx="107334" cy="36600"/>
            </a:xfrm>
            <a:custGeom>
              <a:avLst/>
              <a:gdLst/>
              <a:ahLst/>
              <a:cxnLst/>
              <a:rect l="l" t="t" r="r" b="b"/>
              <a:pathLst>
                <a:path w="4094" h="1396" extrusionOk="0">
                  <a:moveTo>
                    <a:pt x="167" y="1"/>
                  </a:moveTo>
                  <a:lnTo>
                    <a:pt x="1" y="193"/>
                  </a:lnTo>
                  <a:cubicBezTo>
                    <a:pt x="910" y="974"/>
                    <a:pt x="2065" y="1395"/>
                    <a:pt x="3247" y="1395"/>
                  </a:cubicBezTo>
                  <a:cubicBezTo>
                    <a:pt x="3528" y="1395"/>
                    <a:pt x="3811" y="1371"/>
                    <a:pt x="4093" y="1323"/>
                  </a:cubicBezTo>
                  <a:lnTo>
                    <a:pt x="3945" y="464"/>
                  </a:lnTo>
                  <a:cubicBezTo>
                    <a:pt x="3785" y="508"/>
                    <a:pt x="3626" y="544"/>
                    <a:pt x="3463" y="569"/>
                  </a:cubicBezTo>
                  <a:cubicBezTo>
                    <a:pt x="3182" y="618"/>
                    <a:pt x="2899" y="642"/>
                    <a:pt x="2617" y="642"/>
                  </a:cubicBezTo>
                  <a:cubicBezTo>
                    <a:pt x="1764" y="642"/>
                    <a:pt x="918" y="423"/>
                    <a:pt x="167"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9" name="Google Shape;16059;p139"/>
            <p:cNvSpPr/>
            <p:nvPr/>
          </p:nvSpPr>
          <p:spPr>
            <a:xfrm>
              <a:off x="1746348" y="2022468"/>
              <a:ext cx="141706" cy="147631"/>
            </a:xfrm>
            <a:custGeom>
              <a:avLst/>
              <a:gdLst/>
              <a:ahLst/>
              <a:cxnLst/>
              <a:rect l="l" t="t" r="r" b="b"/>
              <a:pathLst>
                <a:path w="5405" h="5631" extrusionOk="0">
                  <a:moveTo>
                    <a:pt x="2687" y="0"/>
                  </a:moveTo>
                  <a:cubicBezTo>
                    <a:pt x="1771" y="0"/>
                    <a:pt x="921" y="497"/>
                    <a:pt x="472" y="1299"/>
                  </a:cubicBezTo>
                  <a:cubicBezTo>
                    <a:pt x="1" y="2136"/>
                    <a:pt x="41" y="3164"/>
                    <a:pt x="577" y="3961"/>
                  </a:cubicBezTo>
                  <a:cubicBezTo>
                    <a:pt x="1055" y="4680"/>
                    <a:pt x="1854" y="5092"/>
                    <a:pt x="2689" y="5092"/>
                  </a:cubicBezTo>
                  <a:cubicBezTo>
                    <a:pt x="2922" y="5092"/>
                    <a:pt x="3158" y="5060"/>
                    <a:pt x="3391" y="4993"/>
                  </a:cubicBezTo>
                  <a:lnTo>
                    <a:pt x="4756" y="5631"/>
                  </a:lnTo>
                  <a:lnTo>
                    <a:pt x="4687" y="4128"/>
                  </a:lnTo>
                  <a:cubicBezTo>
                    <a:pt x="5281" y="3374"/>
                    <a:pt x="5404" y="2353"/>
                    <a:pt x="5006" y="1484"/>
                  </a:cubicBezTo>
                  <a:cubicBezTo>
                    <a:pt x="4604" y="615"/>
                    <a:pt x="3749" y="39"/>
                    <a:pt x="2793" y="3"/>
                  </a:cubicBezTo>
                  <a:cubicBezTo>
                    <a:pt x="2758" y="1"/>
                    <a:pt x="2722" y="0"/>
                    <a:pt x="268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0" name="Google Shape;16060;p139"/>
            <p:cNvSpPr/>
            <p:nvPr/>
          </p:nvSpPr>
          <p:spPr>
            <a:xfrm>
              <a:off x="1962380" y="2026033"/>
              <a:ext cx="140840" cy="140736"/>
            </a:xfrm>
            <a:custGeom>
              <a:avLst/>
              <a:gdLst/>
              <a:ahLst/>
              <a:cxnLst/>
              <a:rect l="l" t="t" r="r" b="b"/>
              <a:pathLst>
                <a:path w="5372" h="5368" extrusionOk="0">
                  <a:moveTo>
                    <a:pt x="196" y="1"/>
                  </a:moveTo>
                  <a:cubicBezTo>
                    <a:pt x="87" y="1"/>
                    <a:pt x="0" y="90"/>
                    <a:pt x="0" y="200"/>
                  </a:cubicBezTo>
                  <a:lnTo>
                    <a:pt x="0" y="5169"/>
                  </a:lnTo>
                  <a:cubicBezTo>
                    <a:pt x="0" y="5281"/>
                    <a:pt x="91" y="5368"/>
                    <a:pt x="203" y="5368"/>
                  </a:cubicBezTo>
                  <a:lnTo>
                    <a:pt x="5172" y="5368"/>
                  </a:lnTo>
                  <a:cubicBezTo>
                    <a:pt x="5281" y="5368"/>
                    <a:pt x="5371" y="5281"/>
                    <a:pt x="5371" y="5169"/>
                  </a:cubicBezTo>
                  <a:cubicBezTo>
                    <a:pt x="5371" y="4220"/>
                    <a:pt x="5110" y="3289"/>
                    <a:pt x="4618" y="2478"/>
                  </a:cubicBezTo>
                  <a:cubicBezTo>
                    <a:pt x="4576" y="2408"/>
                    <a:pt x="4514" y="2379"/>
                    <a:pt x="4452" y="2379"/>
                  </a:cubicBezTo>
                  <a:cubicBezTo>
                    <a:pt x="4315" y="2379"/>
                    <a:pt x="4180" y="2526"/>
                    <a:pt x="4277" y="2684"/>
                  </a:cubicBezTo>
                  <a:cubicBezTo>
                    <a:pt x="4697" y="3376"/>
                    <a:pt x="4937" y="4162"/>
                    <a:pt x="4969" y="4970"/>
                  </a:cubicBezTo>
                  <a:lnTo>
                    <a:pt x="402" y="4970"/>
                  </a:lnTo>
                  <a:lnTo>
                    <a:pt x="402" y="403"/>
                  </a:lnTo>
                  <a:cubicBezTo>
                    <a:pt x="1724" y="461"/>
                    <a:pt x="2963" y="1062"/>
                    <a:pt x="3825" y="2065"/>
                  </a:cubicBezTo>
                  <a:cubicBezTo>
                    <a:pt x="3869" y="2117"/>
                    <a:pt x="3922" y="2138"/>
                    <a:pt x="3973" y="2138"/>
                  </a:cubicBezTo>
                  <a:cubicBezTo>
                    <a:pt x="4121" y="2138"/>
                    <a:pt x="4256" y="1955"/>
                    <a:pt x="4129" y="1804"/>
                  </a:cubicBezTo>
                  <a:cubicBezTo>
                    <a:pt x="3146" y="663"/>
                    <a:pt x="1717" y="1"/>
                    <a:pt x="215" y="1"/>
                  </a:cubicBezTo>
                  <a:cubicBezTo>
                    <a:pt x="211" y="1"/>
                    <a:pt x="207" y="1"/>
                    <a:pt x="203" y="1"/>
                  </a:cubicBezTo>
                  <a:cubicBezTo>
                    <a:pt x="201" y="1"/>
                    <a:pt x="199" y="1"/>
                    <a:pt x="1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1" name="Google Shape;16061;p139"/>
            <p:cNvSpPr/>
            <p:nvPr/>
          </p:nvSpPr>
          <p:spPr>
            <a:xfrm>
              <a:off x="1741498" y="2017172"/>
              <a:ext cx="341195" cy="299587"/>
            </a:xfrm>
            <a:custGeom>
              <a:avLst/>
              <a:gdLst/>
              <a:ahLst/>
              <a:cxnLst/>
              <a:rect l="l" t="t" r="r" b="b"/>
              <a:pathLst>
                <a:path w="13014" h="11427" extrusionOk="0">
                  <a:moveTo>
                    <a:pt x="12612" y="6459"/>
                  </a:moveTo>
                  <a:cubicBezTo>
                    <a:pt x="12525" y="8632"/>
                    <a:pt x="10978" y="10469"/>
                    <a:pt x="8856" y="10921"/>
                  </a:cubicBezTo>
                  <a:lnTo>
                    <a:pt x="8085" y="6459"/>
                  </a:lnTo>
                  <a:close/>
                  <a:moveTo>
                    <a:pt x="7722" y="6713"/>
                  </a:moveTo>
                  <a:lnTo>
                    <a:pt x="8461" y="10990"/>
                  </a:lnTo>
                  <a:cubicBezTo>
                    <a:pt x="8259" y="11015"/>
                    <a:pt x="8052" y="11030"/>
                    <a:pt x="7849" y="11030"/>
                  </a:cubicBezTo>
                  <a:cubicBezTo>
                    <a:pt x="6774" y="11030"/>
                    <a:pt x="5731" y="10668"/>
                    <a:pt x="4887" y="10001"/>
                  </a:cubicBezTo>
                  <a:lnTo>
                    <a:pt x="5386" y="9425"/>
                  </a:lnTo>
                  <a:lnTo>
                    <a:pt x="7722" y="6713"/>
                  </a:lnTo>
                  <a:close/>
                  <a:moveTo>
                    <a:pt x="2877" y="1"/>
                  </a:moveTo>
                  <a:cubicBezTo>
                    <a:pt x="2558" y="1"/>
                    <a:pt x="2236" y="56"/>
                    <a:pt x="1924" y="172"/>
                  </a:cubicBezTo>
                  <a:cubicBezTo>
                    <a:pt x="736" y="610"/>
                    <a:pt x="1" y="1805"/>
                    <a:pt x="146" y="3066"/>
                  </a:cubicBezTo>
                  <a:cubicBezTo>
                    <a:pt x="161" y="3187"/>
                    <a:pt x="253" y="3244"/>
                    <a:pt x="345" y="3244"/>
                  </a:cubicBezTo>
                  <a:cubicBezTo>
                    <a:pt x="453" y="3244"/>
                    <a:pt x="562" y="3165"/>
                    <a:pt x="544" y="3022"/>
                  </a:cubicBezTo>
                  <a:cubicBezTo>
                    <a:pt x="407" y="1820"/>
                    <a:pt x="1200" y="712"/>
                    <a:pt x="2384" y="458"/>
                  </a:cubicBezTo>
                  <a:cubicBezTo>
                    <a:pt x="2551" y="422"/>
                    <a:pt x="2718" y="404"/>
                    <a:pt x="2883" y="404"/>
                  </a:cubicBezTo>
                  <a:cubicBezTo>
                    <a:pt x="3883" y="404"/>
                    <a:pt x="4797" y="1049"/>
                    <a:pt x="5111" y="2037"/>
                  </a:cubicBezTo>
                  <a:cubicBezTo>
                    <a:pt x="5111" y="2044"/>
                    <a:pt x="5115" y="2048"/>
                    <a:pt x="5118" y="2055"/>
                  </a:cubicBezTo>
                  <a:cubicBezTo>
                    <a:pt x="5347" y="2794"/>
                    <a:pt x="5195" y="3598"/>
                    <a:pt x="4713" y="4207"/>
                  </a:cubicBezTo>
                  <a:cubicBezTo>
                    <a:pt x="4684" y="4243"/>
                    <a:pt x="4666" y="4290"/>
                    <a:pt x="4669" y="4341"/>
                  </a:cubicBezTo>
                  <a:lnTo>
                    <a:pt x="4724" y="5514"/>
                  </a:lnTo>
                  <a:lnTo>
                    <a:pt x="3659" y="5014"/>
                  </a:lnTo>
                  <a:cubicBezTo>
                    <a:pt x="3633" y="5001"/>
                    <a:pt x="3604" y="4995"/>
                    <a:pt x="3575" y="4995"/>
                  </a:cubicBezTo>
                  <a:cubicBezTo>
                    <a:pt x="3556" y="4995"/>
                    <a:pt x="3537" y="4998"/>
                    <a:pt x="3518" y="5003"/>
                  </a:cubicBezTo>
                  <a:cubicBezTo>
                    <a:pt x="3344" y="5054"/>
                    <a:pt x="3163" y="5083"/>
                    <a:pt x="2978" y="5094"/>
                  </a:cubicBezTo>
                  <a:lnTo>
                    <a:pt x="2942" y="5094"/>
                  </a:lnTo>
                  <a:cubicBezTo>
                    <a:pt x="2917" y="5095"/>
                    <a:pt x="2893" y="5095"/>
                    <a:pt x="2868" y="5095"/>
                  </a:cubicBezTo>
                  <a:cubicBezTo>
                    <a:pt x="2088" y="5095"/>
                    <a:pt x="1356" y="4704"/>
                    <a:pt x="925" y="4051"/>
                  </a:cubicBezTo>
                  <a:cubicBezTo>
                    <a:pt x="859" y="3957"/>
                    <a:pt x="801" y="3852"/>
                    <a:pt x="751" y="3747"/>
                  </a:cubicBezTo>
                  <a:cubicBezTo>
                    <a:pt x="713" y="3666"/>
                    <a:pt x="646" y="3632"/>
                    <a:pt x="578" y="3632"/>
                  </a:cubicBezTo>
                  <a:cubicBezTo>
                    <a:pt x="447" y="3632"/>
                    <a:pt x="314" y="3760"/>
                    <a:pt x="389" y="3920"/>
                  </a:cubicBezTo>
                  <a:cubicBezTo>
                    <a:pt x="446" y="4044"/>
                    <a:pt x="515" y="4160"/>
                    <a:pt x="591" y="4275"/>
                  </a:cubicBezTo>
                  <a:cubicBezTo>
                    <a:pt x="1069" y="4996"/>
                    <a:pt x="1866" y="5449"/>
                    <a:pt x="2732" y="5492"/>
                  </a:cubicBezTo>
                  <a:cubicBezTo>
                    <a:pt x="2692" y="5746"/>
                    <a:pt x="2674" y="6003"/>
                    <a:pt x="2674" y="6260"/>
                  </a:cubicBezTo>
                  <a:cubicBezTo>
                    <a:pt x="2670" y="6966"/>
                    <a:pt x="2815" y="7662"/>
                    <a:pt x="3094" y="8306"/>
                  </a:cubicBezTo>
                  <a:cubicBezTo>
                    <a:pt x="3131" y="8393"/>
                    <a:pt x="3201" y="8430"/>
                    <a:pt x="3272" y="8430"/>
                  </a:cubicBezTo>
                  <a:cubicBezTo>
                    <a:pt x="3401" y="8430"/>
                    <a:pt x="3531" y="8308"/>
                    <a:pt x="3463" y="8151"/>
                  </a:cubicBezTo>
                  <a:cubicBezTo>
                    <a:pt x="3203" y="7553"/>
                    <a:pt x="3072" y="6912"/>
                    <a:pt x="3072" y="6260"/>
                  </a:cubicBezTo>
                  <a:cubicBezTo>
                    <a:pt x="3072" y="5999"/>
                    <a:pt x="3094" y="5742"/>
                    <a:pt x="3137" y="5481"/>
                  </a:cubicBezTo>
                  <a:cubicBezTo>
                    <a:pt x="3279" y="5471"/>
                    <a:pt x="3416" y="5445"/>
                    <a:pt x="3554" y="5409"/>
                  </a:cubicBezTo>
                  <a:lnTo>
                    <a:pt x="4854" y="6014"/>
                  </a:lnTo>
                  <a:cubicBezTo>
                    <a:pt x="4882" y="6027"/>
                    <a:pt x="4911" y="6034"/>
                    <a:pt x="4939" y="6034"/>
                  </a:cubicBezTo>
                  <a:cubicBezTo>
                    <a:pt x="5046" y="6034"/>
                    <a:pt x="5142" y="5943"/>
                    <a:pt x="5137" y="5826"/>
                  </a:cubicBezTo>
                  <a:lnTo>
                    <a:pt x="5075" y="4391"/>
                  </a:lnTo>
                  <a:cubicBezTo>
                    <a:pt x="5571" y="3732"/>
                    <a:pt x="5741" y="2885"/>
                    <a:pt x="5542" y="2084"/>
                  </a:cubicBezTo>
                  <a:cubicBezTo>
                    <a:pt x="6187" y="1726"/>
                    <a:pt x="6908" y="1527"/>
                    <a:pt x="7646" y="1494"/>
                  </a:cubicBezTo>
                  <a:lnTo>
                    <a:pt x="7646" y="6184"/>
                  </a:lnTo>
                  <a:lnTo>
                    <a:pt x="5651" y="8502"/>
                  </a:lnTo>
                  <a:lnTo>
                    <a:pt x="4586" y="9741"/>
                  </a:lnTo>
                  <a:cubicBezTo>
                    <a:pt x="4300" y="9473"/>
                    <a:pt x="4050" y="9172"/>
                    <a:pt x="3836" y="8842"/>
                  </a:cubicBezTo>
                  <a:cubicBezTo>
                    <a:pt x="3794" y="8777"/>
                    <a:pt x="3734" y="8750"/>
                    <a:pt x="3675" y="8750"/>
                  </a:cubicBezTo>
                  <a:cubicBezTo>
                    <a:pt x="3535" y="8750"/>
                    <a:pt x="3397" y="8904"/>
                    <a:pt x="3500" y="9060"/>
                  </a:cubicBezTo>
                  <a:cubicBezTo>
                    <a:pt x="3768" y="9476"/>
                    <a:pt x="4097" y="9853"/>
                    <a:pt x="4470" y="10175"/>
                  </a:cubicBezTo>
                  <a:cubicBezTo>
                    <a:pt x="5416" y="10989"/>
                    <a:pt x="6617" y="11427"/>
                    <a:pt x="7847" y="11427"/>
                  </a:cubicBezTo>
                  <a:cubicBezTo>
                    <a:pt x="8138" y="11427"/>
                    <a:pt x="8431" y="11402"/>
                    <a:pt x="8722" y="11352"/>
                  </a:cubicBezTo>
                  <a:lnTo>
                    <a:pt x="8726" y="11352"/>
                  </a:lnTo>
                  <a:cubicBezTo>
                    <a:pt x="11203" y="10921"/>
                    <a:pt x="13014" y="8774"/>
                    <a:pt x="13014" y="6257"/>
                  </a:cubicBezTo>
                  <a:cubicBezTo>
                    <a:pt x="13010" y="6148"/>
                    <a:pt x="12923" y="6061"/>
                    <a:pt x="12818" y="6061"/>
                  </a:cubicBezTo>
                  <a:lnTo>
                    <a:pt x="8045" y="6061"/>
                  </a:lnTo>
                  <a:lnTo>
                    <a:pt x="8045" y="1291"/>
                  </a:lnTo>
                  <a:cubicBezTo>
                    <a:pt x="8045" y="1179"/>
                    <a:pt x="7954" y="1088"/>
                    <a:pt x="7846" y="1088"/>
                  </a:cubicBezTo>
                  <a:cubicBezTo>
                    <a:pt x="6998" y="1088"/>
                    <a:pt x="6162" y="1298"/>
                    <a:pt x="5412" y="1697"/>
                  </a:cubicBezTo>
                  <a:cubicBezTo>
                    <a:pt x="5343" y="1530"/>
                    <a:pt x="5260" y="1371"/>
                    <a:pt x="5158" y="1222"/>
                  </a:cubicBezTo>
                  <a:cubicBezTo>
                    <a:pt x="4637" y="442"/>
                    <a:pt x="3773" y="1"/>
                    <a:pt x="28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2" name="Google Shape;16062;p139"/>
            <p:cNvSpPr/>
            <p:nvPr/>
          </p:nvSpPr>
          <p:spPr>
            <a:xfrm>
              <a:off x="1800566" y="2068873"/>
              <a:ext cx="31356" cy="53274"/>
            </a:xfrm>
            <a:custGeom>
              <a:avLst/>
              <a:gdLst/>
              <a:ahLst/>
              <a:cxnLst/>
              <a:rect l="l" t="t" r="r" b="b"/>
              <a:pathLst>
                <a:path w="1196" h="2032" extrusionOk="0">
                  <a:moveTo>
                    <a:pt x="287" y="0"/>
                  </a:moveTo>
                  <a:cubicBezTo>
                    <a:pt x="19" y="0"/>
                    <a:pt x="19" y="402"/>
                    <a:pt x="287" y="402"/>
                  </a:cubicBezTo>
                  <a:lnTo>
                    <a:pt x="395" y="402"/>
                  </a:lnTo>
                  <a:lnTo>
                    <a:pt x="395" y="1630"/>
                  </a:lnTo>
                  <a:lnTo>
                    <a:pt x="269" y="1630"/>
                  </a:lnTo>
                  <a:cubicBezTo>
                    <a:pt x="1" y="1630"/>
                    <a:pt x="1" y="2032"/>
                    <a:pt x="269" y="2032"/>
                  </a:cubicBezTo>
                  <a:lnTo>
                    <a:pt x="928" y="2032"/>
                  </a:lnTo>
                  <a:cubicBezTo>
                    <a:pt x="1196" y="2032"/>
                    <a:pt x="1196" y="1630"/>
                    <a:pt x="928" y="1630"/>
                  </a:cubicBezTo>
                  <a:lnTo>
                    <a:pt x="794" y="1630"/>
                  </a:lnTo>
                  <a:lnTo>
                    <a:pt x="794" y="199"/>
                  </a:lnTo>
                  <a:cubicBezTo>
                    <a:pt x="794" y="87"/>
                    <a:pt x="703" y="0"/>
                    <a:pt x="5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3" name="Google Shape;16063;p139"/>
            <p:cNvSpPr/>
            <p:nvPr/>
          </p:nvSpPr>
          <p:spPr>
            <a:xfrm>
              <a:off x="1806071" y="2052644"/>
              <a:ext cx="17985" cy="15390"/>
            </a:xfrm>
            <a:custGeom>
              <a:avLst/>
              <a:gdLst/>
              <a:ahLst/>
              <a:cxnLst/>
              <a:rect l="l" t="t" r="r" b="b"/>
              <a:pathLst>
                <a:path w="686" h="587" extrusionOk="0">
                  <a:moveTo>
                    <a:pt x="296" y="0"/>
                  </a:moveTo>
                  <a:cubicBezTo>
                    <a:pt x="145" y="0"/>
                    <a:pt x="1" y="118"/>
                    <a:pt x="1" y="297"/>
                  </a:cubicBezTo>
                  <a:cubicBezTo>
                    <a:pt x="1" y="456"/>
                    <a:pt x="131" y="586"/>
                    <a:pt x="294" y="586"/>
                  </a:cubicBezTo>
                  <a:cubicBezTo>
                    <a:pt x="555" y="586"/>
                    <a:pt x="685" y="271"/>
                    <a:pt x="501" y="87"/>
                  </a:cubicBezTo>
                  <a:cubicBezTo>
                    <a:pt x="441" y="27"/>
                    <a:pt x="368" y="0"/>
                    <a:pt x="2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64" name="Google Shape;16064;p139"/>
          <p:cNvGrpSpPr/>
          <p:nvPr/>
        </p:nvGrpSpPr>
        <p:grpSpPr>
          <a:xfrm>
            <a:off x="1767715" y="3613820"/>
            <a:ext cx="366258" cy="357371"/>
            <a:chOff x="1767715" y="3813070"/>
            <a:chExt cx="366258" cy="357371"/>
          </a:xfrm>
        </p:grpSpPr>
        <p:sp>
          <p:nvSpPr>
            <p:cNvPr id="16065" name="Google Shape;16065;p139"/>
            <p:cNvSpPr/>
            <p:nvPr/>
          </p:nvSpPr>
          <p:spPr>
            <a:xfrm>
              <a:off x="1918125" y="3818366"/>
              <a:ext cx="210159" cy="210055"/>
            </a:xfrm>
            <a:custGeom>
              <a:avLst/>
              <a:gdLst/>
              <a:ahLst/>
              <a:cxnLst/>
              <a:rect l="l" t="t" r="r" b="b"/>
              <a:pathLst>
                <a:path w="8016" h="8012" extrusionOk="0">
                  <a:moveTo>
                    <a:pt x="5140" y="0"/>
                  </a:moveTo>
                  <a:lnTo>
                    <a:pt x="0" y="5139"/>
                  </a:lnTo>
                  <a:lnTo>
                    <a:pt x="2876" y="8011"/>
                  </a:lnTo>
                  <a:lnTo>
                    <a:pt x="8015" y="2872"/>
                  </a:lnTo>
                  <a:lnTo>
                    <a:pt x="5140" y="0"/>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6" name="Google Shape;16066;p139"/>
            <p:cNvSpPr/>
            <p:nvPr/>
          </p:nvSpPr>
          <p:spPr>
            <a:xfrm>
              <a:off x="1918125" y="3861180"/>
              <a:ext cx="167241" cy="167241"/>
            </a:xfrm>
            <a:custGeom>
              <a:avLst/>
              <a:gdLst/>
              <a:ahLst/>
              <a:cxnLst/>
              <a:rect l="l" t="t" r="r" b="b"/>
              <a:pathLst>
                <a:path w="6379" h="6379" extrusionOk="0">
                  <a:moveTo>
                    <a:pt x="3506" y="0"/>
                  </a:moveTo>
                  <a:lnTo>
                    <a:pt x="0" y="3503"/>
                  </a:lnTo>
                  <a:lnTo>
                    <a:pt x="2876" y="6378"/>
                  </a:lnTo>
                  <a:lnTo>
                    <a:pt x="6378" y="2872"/>
                  </a:lnTo>
                  <a:lnTo>
                    <a:pt x="3506" y="0"/>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7" name="Google Shape;16067;p139"/>
            <p:cNvSpPr/>
            <p:nvPr/>
          </p:nvSpPr>
          <p:spPr>
            <a:xfrm>
              <a:off x="2039853" y="3857011"/>
              <a:ext cx="19873" cy="19873"/>
            </a:xfrm>
            <a:custGeom>
              <a:avLst/>
              <a:gdLst/>
              <a:ahLst/>
              <a:cxnLst/>
              <a:rect l="l" t="t" r="r" b="b"/>
              <a:pathLst>
                <a:path w="758" h="758" extrusionOk="0">
                  <a:moveTo>
                    <a:pt x="381" y="0"/>
                  </a:moveTo>
                  <a:lnTo>
                    <a:pt x="0" y="380"/>
                  </a:lnTo>
                  <a:lnTo>
                    <a:pt x="381" y="757"/>
                  </a:lnTo>
                  <a:lnTo>
                    <a:pt x="757" y="380"/>
                  </a:lnTo>
                  <a:lnTo>
                    <a:pt x="381" y="0"/>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8" name="Google Shape;16068;p139"/>
            <p:cNvSpPr/>
            <p:nvPr/>
          </p:nvSpPr>
          <p:spPr>
            <a:xfrm>
              <a:off x="2069662" y="3886820"/>
              <a:ext cx="19873" cy="19873"/>
            </a:xfrm>
            <a:custGeom>
              <a:avLst/>
              <a:gdLst/>
              <a:ahLst/>
              <a:cxnLst/>
              <a:rect l="l" t="t" r="r" b="b"/>
              <a:pathLst>
                <a:path w="758" h="758" extrusionOk="0">
                  <a:moveTo>
                    <a:pt x="377" y="0"/>
                  </a:moveTo>
                  <a:lnTo>
                    <a:pt x="1" y="377"/>
                  </a:lnTo>
                  <a:lnTo>
                    <a:pt x="377" y="757"/>
                  </a:lnTo>
                  <a:lnTo>
                    <a:pt x="758" y="377"/>
                  </a:lnTo>
                  <a:lnTo>
                    <a:pt x="377" y="0"/>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9" name="Google Shape;16069;p139"/>
            <p:cNvSpPr/>
            <p:nvPr/>
          </p:nvSpPr>
          <p:spPr>
            <a:xfrm>
              <a:off x="1772565" y="3859947"/>
              <a:ext cx="314033" cy="306194"/>
            </a:xfrm>
            <a:custGeom>
              <a:avLst/>
              <a:gdLst/>
              <a:ahLst/>
              <a:cxnLst/>
              <a:rect l="l" t="t" r="r" b="b"/>
              <a:pathLst>
                <a:path w="11978" h="11679" extrusionOk="0">
                  <a:moveTo>
                    <a:pt x="7653" y="0"/>
                  </a:moveTo>
                  <a:lnTo>
                    <a:pt x="1195" y="6458"/>
                  </a:lnTo>
                  <a:cubicBezTo>
                    <a:pt x="0" y="7653"/>
                    <a:pt x="0" y="9587"/>
                    <a:pt x="1195" y="10782"/>
                  </a:cubicBezTo>
                  <a:cubicBezTo>
                    <a:pt x="1793" y="11380"/>
                    <a:pt x="2575" y="11679"/>
                    <a:pt x="3358" y="11679"/>
                  </a:cubicBezTo>
                  <a:cubicBezTo>
                    <a:pt x="4140" y="11679"/>
                    <a:pt x="4922" y="11380"/>
                    <a:pt x="5520" y="10782"/>
                  </a:cubicBezTo>
                  <a:lnTo>
                    <a:pt x="11977" y="4325"/>
                  </a:lnTo>
                  <a:lnTo>
                    <a:pt x="7653" y="0"/>
                  </a:ln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0" name="Google Shape;16070;p139"/>
            <p:cNvSpPr/>
            <p:nvPr/>
          </p:nvSpPr>
          <p:spPr>
            <a:xfrm>
              <a:off x="1777888" y="3958499"/>
              <a:ext cx="308790" cy="207643"/>
            </a:xfrm>
            <a:custGeom>
              <a:avLst/>
              <a:gdLst/>
              <a:ahLst/>
              <a:cxnLst/>
              <a:rect l="l" t="t" r="r" b="b"/>
              <a:pathLst>
                <a:path w="11778" h="7920" extrusionOk="0">
                  <a:moveTo>
                    <a:pt x="11206" y="1"/>
                  </a:moveTo>
                  <a:lnTo>
                    <a:pt x="5262" y="5944"/>
                  </a:lnTo>
                  <a:cubicBezTo>
                    <a:pt x="4665" y="6542"/>
                    <a:pt x="3883" y="6840"/>
                    <a:pt x="3100" y="6840"/>
                  </a:cubicBezTo>
                  <a:cubicBezTo>
                    <a:pt x="2318" y="6840"/>
                    <a:pt x="1536" y="6542"/>
                    <a:pt x="938" y="5944"/>
                  </a:cubicBezTo>
                  <a:cubicBezTo>
                    <a:pt x="533" y="5538"/>
                    <a:pt x="250" y="5031"/>
                    <a:pt x="123" y="4474"/>
                  </a:cubicBezTo>
                  <a:lnTo>
                    <a:pt x="123" y="4474"/>
                  </a:lnTo>
                  <a:cubicBezTo>
                    <a:pt x="0" y="5412"/>
                    <a:pt x="322" y="6353"/>
                    <a:pt x="992" y="7023"/>
                  </a:cubicBezTo>
                  <a:cubicBezTo>
                    <a:pt x="1590" y="7621"/>
                    <a:pt x="2373" y="7920"/>
                    <a:pt x="3156" y="7920"/>
                  </a:cubicBezTo>
                  <a:cubicBezTo>
                    <a:pt x="3940" y="7920"/>
                    <a:pt x="4723" y="7621"/>
                    <a:pt x="5320" y="7023"/>
                  </a:cubicBezTo>
                  <a:lnTo>
                    <a:pt x="11778" y="566"/>
                  </a:lnTo>
                  <a:lnTo>
                    <a:pt x="1120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1" name="Google Shape;16071;p139"/>
            <p:cNvSpPr/>
            <p:nvPr/>
          </p:nvSpPr>
          <p:spPr>
            <a:xfrm>
              <a:off x="1858769" y="4056028"/>
              <a:ext cx="27292" cy="27266"/>
            </a:xfrm>
            <a:custGeom>
              <a:avLst/>
              <a:gdLst/>
              <a:ahLst/>
              <a:cxnLst/>
              <a:rect l="l" t="t" r="r" b="b"/>
              <a:pathLst>
                <a:path w="1041" h="1040" extrusionOk="0">
                  <a:moveTo>
                    <a:pt x="522" y="0"/>
                  </a:moveTo>
                  <a:cubicBezTo>
                    <a:pt x="233" y="0"/>
                    <a:pt x="1" y="232"/>
                    <a:pt x="1" y="518"/>
                  </a:cubicBezTo>
                  <a:cubicBezTo>
                    <a:pt x="1" y="808"/>
                    <a:pt x="233" y="1040"/>
                    <a:pt x="522" y="1040"/>
                  </a:cubicBezTo>
                  <a:cubicBezTo>
                    <a:pt x="808" y="1040"/>
                    <a:pt x="1040" y="808"/>
                    <a:pt x="1040" y="518"/>
                  </a:cubicBezTo>
                  <a:cubicBezTo>
                    <a:pt x="1040" y="232"/>
                    <a:pt x="808" y="0"/>
                    <a:pt x="52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2" name="Google Shape;16072;p139"/>
            <p:cNvSpPr/>
            <p:nvPr/>
          </p:nvSpPr>
          <p:spPr>
            <a:xfrm>
              <a:off x="1950399" y="3969982"/>
              <a:ext cx="21682" cy="21682"/>
            </a:xfrm>
            <a:custGeom>
              <a:avLst/>
              <a:gdLst/>
              <a:ahLst/>
              <a:cxnLst/>
              <a:rect l="l" t="t" r="r" b="b"/>
              <a:pathLst>
                <a:path w="827" h="827" extrusionOk="0">
                  <a:moveTo>
                    <a:pt x="414" y="1"/>
                  </a:moveTo>
                  <a:cubicBezTo>
                    <a:pt x="185" y="1"/>
                    <a:pt x="1" y="186"/>
                    <a:pt x="1" y="414"/>
                  </a:cubicBezTo>
                  <a:cubicBezTo>
                    <a:pt x="1" y="642"/>
                    <a:pt x="185" y="827"/>
                    <a:pt x="414" y="827"/>
                  </a:cubicBezTo>
                  <a:cubicBezTo>
                    <a:pt x="642" y="827"/>
                    <a:pt x="827" y="642"/>
                    <a:pt x="827" y="414"/>
                  </a:cubicBezTo>
                  <a:cubicBezTo>
                    <a:pt x="827" y="186"/>
                    <a:pt x="642" y="1"/>
                    <a:pt x="414"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3" name="Google Shape;16073;p139"/>
            <p:cNvSpPr/>
            <p:nvPr/>
          </p:nvSpPr>
          <p:spPr>
            <a:xfrm>
              <a:off x="1963403" y="4011117"/>
              <a:ext cx="21787" cy="21761"/>
            </a:xfrm>
            <a:custGeom>
              <a:avLst/>
              <a:gdLst/>
              <a:ahLst/>
              <a:cxnLst/>
              <a:rect l="l" t="t" r="r" b="b"/>
              <a:pathLst>
                <a:path w="831" h="830" extrusionOk="0">
                  <a:moveTo>
                    <a:pt x="414" y="0"/>
                  </a:moveTo>
                  <a:cubicBezTo>
                    <a:pt x="186" y="0"/>
                    <a:pt x="1" y="188"/>
                    <a:pt x="1" y="417"/>
                  </a:cubicBezTo>
                  <a:cubicBezTo>
                    <a:pt x="1" y="645"/>
                    <a:pt x="186" y="830"/>
                    <a:pt x="414" y="830"/>
                  </a:cubicBezTo>
                  <a:cubicBezTo>
                    <a:pt x="642" y="830"/>
                    <a:pt x="830" y="645"/>
                    <a:pt x="830" y="417"/>
                  </a:cubicBezTo>
                  <a:cubicBezTo>
                    <a:pt x="830" y="188"/>
                    <a:pt x="642" y="0"/>
                    <a:pt x="41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4" name="Google Shape;16074;p139"/>
            <p:cNvSpPr/>
            <p:nvPr/>
          </p:nvSpPr>
          <p:spPr>
            <a:xfrm>
              <a:off x="1903679" y="3974177"/>
              <a:ext cx="21682" cy="21682"/>
            </a:xfrm>
            <a:custGeom>
              <a:avLst/>
              <a:gdLst/>
              <a:ahLst/>
              <a:cxnLst/>
              <a:rect l="l" t="t" r="r" b="b"/>
              <a:pathLst>
                <a:path w="827" h="827" extrusionOk="0">
                  <a:moveTo>
                    <a:pt x="414" y="0"/>
                  </a:moveTo>
                  <a:cubicBezTo>
                    <a:pt x="186" y="0"/>
                    <a:pt x="1" y="185"/>
                    <a:pt x="1" y="413"/>
                  </a:cubicBezTo>
                  <a:cubicBezTo>
                    <a:pt x="1" y="641"/>
                    <a:pt x="186" y="826"/>
                    <a:pt x="414" y="826"/>
                  </a:cubicBezTo>
                  <a:cubicBezTo>
                    <a:pt x="642" y="826"/>
                    <a:pt x="827" y="641"/>
                    <a:pt x="827" y="413"/>
                  </a:cubicBezTo>
                  <a:cubicBezTo>
                    <a:pt x="827" y="185"/>
                    <a:pt x="642" y="0"/>
                    <a:pt x="41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5" name="Google Shape;16075;p139"/>
            <p:cNvSpPr/>
            <p:nvPr/>
          </p:nvSpPr>
          <p:spPr>
            <a:xfrm>
              <a:off x="1885982" y="3813070"/>
              <a:ext cx="247991" cy="193564"/>
            </a:xfrm>
            <a:custGeom>
              <a:avLst/>
              <a:gdLst/>
              <a:ahLst/>
              <a:cxnLst/>
              <a:rect l="l" t="t" r="r" b="b"/>
              <a:pathLst>
                <a:path w="9459" h="7383" extrusionOk="0">
                  <a:moveTo>
                    <a:pt x="6364" y="0"/>
                  </a:moveTo>
                  <a:cubicBezTo>
                    <a:pt x="6313" y="0"/>
                    <a:pt x="6262" y="19"/>
                    <a:pt x="6224" y="57"/>
                  </a:cubicBezTo>
                  <a:lnTo>
                    <a:pt x="4051" y="2230"/>
                  </a:lnTo>
                  <a:lnTo>
                    <a:pt x="3468" y="1647"/>
                  </a:lnTo>
                  <a:cubicBezTo>
                    <a:pt x="3428" y="1607"/>
                    <a:pt x="3377" y="1587"/>
                    <a:pt x="3326" y="1587"/>
                  </a:cubicBezTo>
                  <a:cubicBezTo>
                    <a:pt x="3274" y="1587"/>
                    <a:pt x="3224" y="1607"/>
                    <a:pt x="3186" y="1647"/>
                  </a:cubicBezTo>
                  <a:lnTo>
                    <a:pt x="140" y="4689"/>
                  </a:lnTo>
                  <a:cubicBezTo>
                    <a:pt x="0" y="4835"/>
                    <a:pt x="132" y="5034"/>
                    <a:pt x="286" y="5034"/>
                  </a:cubicBezTo>
                  <a:cubicBezTo>
                    <a:pt x="332" y="5034"/>
                    <a:pt x="379" y="5017"/>
                    <a:pt x="422" y="4975"/>
                  </a:cubicBezTo>
                  <a:lnTo>
                    <a:pt x="3327" y="2071"/>
                  </a:lnTo>
                  <a:lnTo>
                    <a:pt x="7369" y="6113"/>
                  </a:lnTo>
                  <a:lnTo>
                    <a:pt x="6442" y="7040"/>
                  </a:lnTo>
                  <a:cubicBezTo>
                    <a:pt x="6302" y="7185"/>
                    <a:pt x="6433" y="7383"/>
                    <a:pt x="6586" y="7383"/>
                  </a:cubicBezTo>
                  <a:cubicBezTo>
                    <a:pt x="6632" y="7383"/>
                    <a:pt x="6681" y="7365"/>
                    <a:pt x="6724" y="7322"/>
                  </a:cubicBezTo>
                  <a:lnTo>
                    <a:pt x="7793" y="6254"/>
                  </a:lnTo>
                  <a:cubicBezTo>
                    <a:pt x="7872" y="6178"/>
                    <a:pt x="7872" y="6051"/>
                    <a:pt x="7793" y="5971"/>
                  </a:cubicBezTo>
                  <a:lnTo>
                    <a:pt x="7209" y="5388"/>
                  </a:lnTo>
                  <a:lnTo>
                    <a:pt x="9383" y="3215"/>
                  </a:lnTo>
                  <a:cubicBezTo>
                    <a:pt x="9459" y="3136"/>
                    <a:pt x="9459" y="3013"/>
                    <a:pt x="9383" y="2933"/>
                  </a:cubicBezTo>
                  <a:lnTo>
                    <a:pt x="8166" y="1716"/>
                  </a:lnTo>
                  <a:cubicBezTo>
                    <a:pt x="8121" y="1670"/>
                    <a:pt x="8072" y="1651"/>
                    <a:pt x="8024" y="1651"/>
                  </a:cubicBezTo>
                  <a:cubicBezTo>
                    <a:pt x="7868" y="1651"/>
                    <a:pt x="7733" y="1854"/>
                    <a:pt x="7883" y="1998"/>
                  </a:cubicBezTo>
                  <a:lnTo>
                    <a:pt x="8959" y="3074"/>
                  </a:lnTo>
                  <a:lnTo>
                    <a:pt x="6927" y="5106"/>
                  </a:lnTo>
                  <a:lnTo>
                    <a:pt x="4334" y="2513"/>
                  </a:lnTo>
                  <a:lnTo>
                    <a:pt x="6366" y="485"/>
                  </a:lnTo>
                  <a:lnTo>
                    <a:pt x="7325" y="1441"/>
                  </a:lnTo>
                  <a:cubicBezTo>
                    <a:pt x="7370" y="1487"/>
                    <a:pt x="7419" y="1506"/>
                    <a:pt x="7467" y="1506"/>
                  </a:cubicBezTo>
                  <a:cubicBezTo>
                    <a:pt x="7623" y="1506"/>
                    <a:pt x="7758" y="1302"/>
                    <a:pt x="7608" y="1158"/>
                  </a:cubicBezTo>
                  <a:lnTo>
                    <a:pt x="6507" y="57"/>
                  </a:lnTo>
                  <a:cubicBezTo>
                    <a:pt x="6467" y="19"/>
                    <a:pt x="6415" y="0"/>
                    <a:pt x="63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6" name="Google Shape;16076;p139"/>
            <p:cNvSpPr/>
            <p:nvPr/>
          </p:nvSpPr>
          <p:spPr>
            <a:xfrm>
              <a:off x="2034164" y="3851741"/>
              <a:ext cx="31356" cy="30412"/>
            </a:xfrm>
            <a:custGeom>
              <a:avLst/>
              <a:gdLst/>
              <a:ahLst/>
              <a:cxnLst/>
              <a:rect l="l" t="t" r="r" b="b"/>
              <a:pathLst>
                <a:path w="1196" h="1160" extrusionOk="0">
                  <a:moveTo>
                    <a:pt x="598" y="484"/>
                  </a:moveTo>
                  <a:lnTo>
                    <a:pt x="692" y="581"/>
                  </a:lnTo>
                  <a:lnTo>
                    <a:pt x="598" y="676"/>
                  </a:lnTo>
                  <a:lnTo>
                    <a:pt x="500" y="581"/>
                  </a:lnTo>
                  <a:lnTo>
                    <a:pt x="598" y="484"/>
                  </a:lnTo>
                  <a:close/>
                  <a:moveTo>
                    <a:pt x="596" y="0"/>
                  </a:moveTo>
                  <a:cubicBezTo>
                    <a:pt x="545" y="0"/>
                    <a:pt x="494" y="20"/>
                    <a:pt x="456" y="60"/>
                  </a:cubicBezTo>
                  <a:lnTo>
                    <a:pt x="76" y="440"/>
                  </a:lnTo>
                  <a:cubicBezTo>
                    <a:pt x="0" y="516"/>
                    <a:pt x="0" y="643"/>
                    <a:pt x="76" y="723"/>
                  </a:cubicBezTo>
                  <a:lnTo>
                    <a:pt x="456" y="1099"/>
                  </a:lnTo>
                  <a:cubicBezTo>
                    <a:pt x="494" y="1139"/>
                    <a:pt x="545" y="1159"/>
                    <a:pt x="596" y="1159"/>
                  </a:cubicBezTo>
                  <a:cubicBezTo>
                    <a:pt x="648" y="1159"/>
                    <a:pt x="699" y="1139"/>
                    <a:pt x="739" y="1099"/>
                  </a:cubicBezTo>
                  <a:lnTo>
                    <a:pt x="1119" y="723"/>
                  </a:lnTo>
                  <a:cubicBezTo>
                    <a:pt x="1195" y="643"/>
                    <a:pt x="1195" y="516"/>
                    <a:pt x="1119" y="440"/>
                  </a:cubicBezTo>
                  <a:lnTo>
                    <a:pt x="739" y="60"/>
                  </a:lnTo>
                  <a:cubicBezTo>
                    <a:pt x="699" y="20"/>
                    <a:pt x="648"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7" name="Google Shape;16077;p139"/>
            <p:cNvSpPr/>
            <p:nvPr/>
          </p:nvSpPr>
          <p:spPr>
            <a:xfrm>
              <a:off x="2063868" y="3881551"/>
              <a:ext cx="31461" cy="30412"/>
            </a:xfrm>
            <a:custGeom>
              <a:avLst/>
              <a:gdLst/>
              <a:ahLst/>
              <a:cxnLst/>
              <a:rect l="l" t="t" r="r" b="b"/>
              <a:pathLst>
                <a:path w="1200" h="1160" extrusionOk="0">
                  <a:moveTo>
                    <a:pt x="598" y="484"/>
                  </a:moveTo>
                  <a:lnTo>
                    <a:pt x="696" y="578"/>
                  </a:lnTo>
                  <a:lnTo>
                    <a:pt x="598" y="676"/>
                  </a:lnTo>
                  <a:lnTo>
                    <a:pt x="504" y="578"/>
                  </a:lnTo>
                  <a:lnTo>
                    <a:pt x="598" y="484"/>
                  </a:lnTo>
                  <a:close/>
                  <a:moveTo>
                    <a:pt x="600" y="0"/>
                  </a:moveTo>
                  <a:cubicBezTo>
                    <a:pt x="549" y="0"/>
                    <a:pt x="497" y="20"/>
                    <a:pt x="457" y="60"/>
                  </a:cubicBezTo>
                  <a:lnTo>
                    <a:pt x="80" y="437"/>
                  </a:lnTo>
                  <a:cubicBezTo>
                    <a:pt x="1" y="516"/>
                    <a:pt x="1" y="643"/>
                    <a:pt x="80" y="719"/>
                  </a:cubicBezTo>
                  <a:lnTo>
                    <a:pt x="457" y="1099"/>
                  </a:lnTo>
                  <a:cubicBezTo>
                    <a:pt x="497" y="1139"/>
                    <a:pt x="549" y="1159"/>
                    <a:pt x="600" y="1159"/>
                  </a:cubicBezTo>
                  <a:cubicBezTo>
                    <a:pt x="651" y="1159"/>
                    <a:pt x="702" y="1139"/>
                    <a:pt x="740" y="1099"/>
                  </a:cubicBezTo>
                  <a:lnTo>
                    <a:pt x="1120" y="719"/>
                  </a:lnTo>
                  <a:cubicBezTo>
                    <a:pt x="1200" y="643"/>
                    <a:pt x="1200" y="516"/>
                    <a:pt x="1120" y="437"/>
                  </a:cubicBezTo>
                  <a:lnTo>
                    <a:pt x="740" y="60"/>
                  </a:lnTo>
                  <a:cubicBezTo>
                    <a:pt x="702" y="20"/>
                    <a:pt x="651" y="0"/>
                    <a:pt x="6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8" name="Google Shape;16078;p139"/>
            <p:cNvSpPr/>
            <p:nvPr/>
          </p:nvSpPr>
          <p:spPr>
            <a:xfrm>
              <a:off x="1767715" y="3949061"/>
              <a:ext cx="283673" cy="221381"/>
            </a:xfrm>
            <a:custGeom>
              <a:avLst/>
              <a:gdLst/>
              <a:ahLst/>
              <a:cxnLst/>
              <a:rect l="l" t="t" r="r" b="b"/>
              <a:pathLst>
                <a:path w="10820" h="8444" extrusionOk="0">
                  <a:moveTo>
                    <a:pt x="4231" y="1"/>
                  </a:moveTo>
                  <a:cubicBezTo>
                    <a:pt x="4184" y="1"/>
                    <a:pt x="4136" y="18"/>
                    <a:pt x="4093" y="60"/>
                  </a:cubicBezTo>
                  <a:lnTo>
                    <a:pt x="1239" y="2918"/>
                  </a:lnTo>
                  <a:cubicBezTo>
                    <a:pt x="1" y="4196"/>
                    <a:pt x="19" y="6231"/>
                    <a:pt x="1275" y="7488"/>
                  </a:cubicBezTo>
                  <a:cubicBezTo>
                    <a:pt x="1910" y="8125"/>
                    <a:pt x="2744" y="8444"/>
                    <a:pt x="3578" y="8444"/>
                  </a:cubicBezTo>
                  <a:cubicBezTo>
                    <a:pt x="4395" y="8444"/>
                    <a:pt x="5213" y="8137"/>
                    <a:pt x="5846" y="7524"/>
                  </a:cubicBezTo>
                  <a:lnTo>
                    <a:pt x="10677" y="2697"/>
                  </a:lnTo>
                  <a:cubicBezTo>
                    <a:pt x="10820" y="2549"/>
                    <a:pt x="10687" y="2351"/>
                    <a:pt x="10532" y="2351"/>
                  </a:cubicBezTo>
                  <a:cubicBezTo>
                    <a:pt x="10486" y="2351"/>
                    <a:pt x="10438" y="2369"/>
                    <a:pt x="10395" y="2411"/>
                  </a:cubicBezTo>
                  <a:lnTo>
                    <a:pt x="5564" y="7242"/>
                  </a:lnTo>
                  <a:cubicBezTo>
                    <a:pt x="5006" y="7800"/>
                    <a:pt x="4274" y="8079"/>
                    <a:pt x="3543" y="8079"/>
                  </a:cubicBezTo>
                  <a:cubicBezTo>
                    <a:pt x="2811" y="8079"/>
                    <a:pt x="2079" y="7800"/>
                    <a:pt x="1522" y="7242"/>
                  </a:cubicBezTo>
                  <a:cubicBezTo>
                    <a:pt x="406" y="6126"/>
                    <a:pt x="406" y="4316"/>
                    <a:pt x="1522" y="3200"/>
                  </a:cubicBezTo>
                  <a:lnTo>
                    <a:pt x="4376" y="343"/>
                  </a:lnTo>
                  <a:cubicBezTo>
                    <a:pt x="4518" y="198"/>
                    <a:pt x="4385" y="1"/>
                    <a:pt x="42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9" name="Google Shape;16079;p139"/>
            <p:cNvSpPr/>
            <p:nvPr/>
          </p:nvSpPr>
          <p:spPr>
            <a:xfrm>
              <a:off x="1852031" y="3964712"/>
              <a:ext cx="140001" cy="123851"/>
            </a:xfrm>
            <a:custGeom>
              <a:avLst/>
              <a:gdLst/>
              <a:ahLst/>
              <a:cxnLst/>
              <a:rect l="l" t="t" r="r" b="b"/>
              <a:pathLst>
                <a:path w="5340" h="4724" extrusionOk="0">
                  <a:moveTo>
                    <a:pt x="4164" y="401"/>
                  </a:moveTo>
                  <a:cubicBezTo>
                    <a:pt x="4274" y="401"/>
                    <a:pt x="4379" y="487"/>
                    <a:pt x="4379" y="615"/>
                  </a:cubicBezTo>
                  <a:cubicBezTo>
                    <a:pt x="4379" y="745"/>
                    <a:pt x="4275" y="830"/>
                    <a:pt x="4166" y="830"/>
                  </a:cubicBezTo>
                  <a:cubicBezTo>
                    <a:pt x="4114" y="830"/>
                    <a:pt x="4061" y="810"/>
                    <a:pt x="4017" y="767"/>
                  </a:cubicBezTo>
                  <a:cubicBezTo>
                    <a:pt x="3934" y="684"/>
                    <a:pt x="3930" y="546"/>
                    <a:pt x="4017" y="463"/>
                  </a:cubicBezTo>
                  <a:cubicBezTo>
                    <a:pt x="4060" y="420"/>
                    <a:pt x="4113" y="401"/>
                    <a:pt x="4164" y="401"/>
                  </a:cubicBezTo>
                  <a:close/>
                  <a:moveTo>
                    <a:pt x="2383" y="563"/>
                  </a:moveTo>
                  <a:cubicBezTo>
                    <a:pt x="2493" y="563"/>
                    <a:pt x="2597" y="647"/>
                    <a:pt x="2597" y="774"/>
                  </a:cubicBezTo>
                  <a:cubicBezTo>
                    <a:pt x="2597" y="904"/>
                    <a:pt x="2493" y="989"/>
                    <a:pt x="2383" y="989"/>
                  </a:cubicBezTo>
                  <a:cubicBezTo>
                    <a:pt x="2330" y="989"/>
                    <a:pt x="2276" y="970"/>
                    <a:pt x="2232" y="926"/>
                  </a:cubicBezTo>
                  <a:cubicBezTo>
                    <a:pt x="2148" y="843"/>
                    <a:pt x="2148" y="709"/>
                    <a:pt x="2232" y="626"/>
                  </a:cubicBezTo>
                  <a:cubicBezTo>
                    <a:pt x="2276" y="582"/>
                    <a:pt x="2331" y="563"/>
                    <a:pt x="2383" y="563"/>
                  </a:cubicBezTo>
                  <a:close/>
                  <a:moveTo>
                    <a:pt x="4662" y="1972"/>
                  </a:moveTo>
                  <a:cubicBezTo>
                    <a:pt x="4771" y="1972"/>
                    <a:pt x="4876" y="2057"/>
                    <a:pt x="4876" y="2187"/>
                  </a:cubicBezTo>
                  <a:cubicBezTo>
                    <a:pt x="4876" y="2315"/>
                    <a:pt x="4770" y="2401"/>
                    <a:pt x="4661" y="2401"/>
                  </a:cubicBezTo>
                  <a:cubicBezTo>
                    <a:pt x="4609" y="2401"/>
                    <a:pt x="4556" y="2382"/>
                    <a:pt x="4513" y="2339"/>
                  </a:cubicBezTo>
                  <a:cubicBezTo>
                    <a:pt x="4430" y="2255"/>
                    <a:pt x="4426" y="2118"/>
                    <a:pt x="4513" y="2035"/>
                  </a:cubicBezTo>
                  <a:cubicBezTo>
                    <a:pt x="4557" y="1991"/>
                    <a:pt x="4610" y="1972"/>
                    <a:pt x="4662" y="1972"/>
                  </a:cubicBezTo>
                  <a:close/>
                  <a:moveTo>
                    <a:pt x="775" y="3684"/>
                  </a:moveTo>
                  <a:cubicBezTo>
                    <a:pt x="937" y="3684"/>
                    <a:pt x="1098" y="3800"/>
                    <a:pt x="1098" y="4001"/>
                  </a:cubicBezTo>
                  <a:cubicBezTo>
                    <a:pt x="1098" y="4088"/>
                    <a:pt x="1065" y="4168"/>
                    <a:pt x="1004" y="4229"/>
                  </a:cubicBezTo>
                  <a:cubicBezTo>
                    <a:pt x="937" y="4296"/>
                    <a:pt x="859" y="4325"/>
                    <a:pt x="782" y="4325"/>
                  </a:cubicBezTo>
                  <a:cubicBezTo>
                    <a:pt x="576" y="4325"/>
                    <a:pt x="385" y="4117"/>
                    <a:pt x="482" y="3882"/>
                  </a:cubicBezTo>
                  <a:cubicBezTo>
                    <a:pt x="539" y="3746"/>
                    <a:pt x="657" y="3684"/>
                    <a:pt x="775" y="3684"/>
                  </a:cubicBezTo>
                  <a:close/>
                  <a:moveTo>
                    <a:pt x="4170" y="0"/>
                  </a:moveTo>
                  <a:cubicBezTo>
                    <a:pt x="4045" y="0"/>
                    <a:pt x="3920" y="38"/>
                    <a:pt x="3811" y="115"/>
                  </a:cubicBezTo>
                  <a:cubicBezTo>
                    <a:pt x="3568" y="289"/>
                    <a:pt x="3485" y="615"/>
                    <a:pt x="3615" y="883"/>
                  </a:cubicBezTo>
                  <a:lnTo>
                    <a:pt x="2550" y="1951"/>
                  </a:lnTo>
                  <a:lnTo>
                    <a:pt x="1891" y="2607"/>
                  </a:lnTo>
                  <a:lnTo>
                    <a:pt x="1605" y="2317"/>
                  </a:lnTo>
                  <a:cubicBezTo>
                    <a:pt x="1471" y="2187"/>
                    <a:pt x="1471" y="1973"/>
                    <a:pt x="1605" y="1839"/>
                  </a:cubicBezTo>
                  <a:lnTo>
                    <a:pt x="2116" y="1325"/>
                  </a:lnTo>
                  <a:cubicBezTo>
                    <a:pt x="2203" y="1368"/>
                    <a:pt x="2296" y="1388"/>
                    <a:pt x="2387" y="1388"/>
                  </a:cubicBezTo>
                  <a:cubicBezTo>
                    <a:pt x="2580" y="1388"/>
                    <a:pt x="2766" y="1297"/>
                    <a:pt x="2884" y="1133"/>
                  </a:cubicBezTo>
                  <a:cubicBezTo>
                    <a:pt x="3057" y="886"/>
                    <a:pt x="3032" y="553"/>
                    <a:pt x="2818" y="340"/>
                  </a:cubicBezTo>
                  <a:cubicBezTo>
                    <a:pt x="2701" y="222"/>
                    <a:pt x="2543" y="161"/>
                    <a:pt x="2384" y="161"/>
                  </a:cubicBezTo>
                  <a:cubicBezTo>
                    <a:pt x="2260" y="161"/>
                    <a:pt x="2135" y="198"/>
                    <a:pt x="2029" y="274"/>
                  </a:cubicBezTo>
                  <a:cubicBezTo>
                    <a:pt x="1786" y="448"/>
                    <a:pt x="1703" y="774"/>
                    <a:pt x="1833" y="1042"/>
                  </a:cubicBezTo>
                  <a:lnTo>
                    <a:pt x="1323" y="1556"/>
                  </a:lnTo>
                  <a:cubicBezTo>
                    <a:pt x="1033" y="1846"/>
                    <a:pt x="1033" y="2313"/>
                    <a:pt x="1319" y="2603"/>
                  </a:cubicBezTo>
                  <a:lnTo>
                    <a:pt x="1609" y="2889"/>
                  </a:lnTo>
                  <a:lnTo>
                    <a:pt x="1127" y="3371"/>
                  </a:lnTo>
                  <a:cubicBezTo>
                    <a:pt x="1013" y="3309"/>
                    <a:pt x="895" y="3280"/>
                    <a:pt x="780" y="3280"/>
                  </a:cubicBezTo>
                  <a:cubicBezTo>
                    <a:pt x="367" y="3280"/>
                    <a:pt x="1" y="3644"/>
                    <a:pt x="66" y="4103"/>
                  </a:cubicBezTo>
                  <a:cubicBezTo>
                    <a:pt x="120" y="4488"/>
                    <a:pt x="445" y="4724"/>
                    <a:pt x="781" y="4724"/>
                  </a:cubicBezTo>
                  <a:cubicBezTo>
                    <a:pt x="959" y="4724"/>
                    <a:pt x="1141" y="4657"/>
                    <a:pt x="1286" y="4512"/>
                  </a:cubicBezTo>
                  <a:cubicBezTo>
                    <a:pt x="1515" y="4287"/>
                    <a:pt x="1565" y="3936"/>
                    <a:pt x="1410" y="3657"/>
                  </a:cubicBezTo>
                  <a:lnTo>
                    <a:pt x="2692" y="2375"/>
                  </a:lnTo>
                  <a:lnTo>
                    <a:pt x="3025" y="2708"/>
                  </a:lnTo>
                  <a:cubicBezTo>
                    <a:pt x="3216" y="2902"/>
                    <a:pt x="3469" y="2999"/>
                    <a:pt x="3723" y="2999"/>
                  </a:cubicBezTo>
                  <a:cubicBezTo>
                    <a:pt x="3963" y="2999"/>
                    <a:pt x="4204" y="2912"/>
                    <a:pt x="4394" y="2737"/>
                  </a:cubicBezTo>
                  <a:cubicBezTo>
                    <a:pt x="4480" y="2779"/>
                    <a:pt x="4572" y="2799"/>
                    <a:pt x="4663" y="2799"/>
                  </a:cubicBezTo>
                  <a:cubicBezTo>
                    <a:pt x="4855" y="2799"/>
                    <a:pt x="5044" y="2709"/>
                    <a:pt x="5162" y="2542"/>
                  </a:cubicBezTo>
                  <a:cubicBezTo>
                    <a:pt x="5339" y="2299"/>
                    <a:pt x="5310" y="1966"/>
                    <a:pt x="5100" y="1752"/>
                  </a:cubicBezTo>
                  <a:cubicBezTo>
                    <a:pt x="4982" y="1632"/>
                    <a:pt x="4823" y="1570"/>
                    <a:pt x="4664" y="1570"/>
                  </a:cubicBezTo>
                  <a:cubicBezTo>
                    <a:pt x="4541" y="1570"/>
                    <a:pt x="4417" y="1607"/>
                    <a:pt x="4311" y="1683"/>
                  </a:cubicBezTo>
                  <a:cubicBezTo>
                    <a:pt x="4064" y="1857"/>
                    <a:pt x="3981" y="2183"/>
                    <a:pt x="4111" y="2451"/>
                  </a:cubicBezTo>
                  <a:cubicBezTo>
                    <a:pt x="4001" y="2549"/>
                    <a:pt x="3862" y="2598"/>
                    <a:pt x="3724" y="2598"/>
                  </a:cubicBezTo>
                  <a:cubicBezTo>
                    <a:pt x="3573" y="2598"/>
                    <a:pt x="3421" y="2539"/>
                    <a:pt x="3307" y="2426"/>
                  </a:cubicBezTo>
                  <a:lnTo>
                    <a:pt x="2974" y="2092"/>
                  </a:lnTo>
                  <a:lnTo>
                    <a:pt x="3898" y="1165"/>
                  </a:lnTo>
                  <a:cubicBezTo>
                    <a:pt x="3985" y="1207"/>
                    <a:pt x="4078" y="1227"/>
                    <a:pt x="4169" y="1227"/>
                  </a:cubicBezTo>
                  <a:cubicBezTo>
                    <a:pt x="4363" y="1227"/>
                    <a:pt x="4551" y="1137"/>
                    <a:pt x="4669" y="970"/>
                  </a:cubicBezTo>
                  <a:cubicBezTo>
                    <a:pt x="4843" y="727"/>
                    <a:pt x="4814" y="390"/>
                    <a:pt x="4600" y="180"/>
                  </a:cubicBezTo>
                  <a:cubicBezTo>
                    <a:pt x="4483" y="61"/>
                    <a:pt x="4327" y="0"/>
                    <a:pt x="41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80" name="Google Shape;16080;p139"/>
          <p:cNvGrpSpPr/>
          <p:nvPr/>
        </p:nvGrpSpPr>
        <p:grpSpPr>
          <a:xfrm>
            <a:off x="2672770" y="3613820"/>
            <a:ext cx="358315" cy="358393"/>
            <a:chOff x="2672770" y="3813070"/>
            <a:chExt cx="358315" cy="358393"/>
          </a:xfrm>
        </p:grpSpPr>
        <p:sp>
          <p:nvSpPr>
            <p:cNvPr id="16081" name="Google Shape;16081;p139"/>
            <p:cNvSpPr/>
            <p:nvPr/>
          </p:nvSpPr>
          <p:spPr>
            <a:xfrm>
              <a:off x="2853775" y="4020687"/>
              <a:ext cx="73540" cy="73540"/>
            </a:xfrm>
            <a:custGeom>
              <a:avLst/>
              <a:gdLst/>
              <a:ahLst/>
              <a:cxnLst/>
              <a:rect l="l" t="t" r="r" b="b"/>
              <a:pathLst>
                <a:path w="2805" h="2805" extrusionOk="0">
                  <a:moveTo>
                    <a:pt x="2453" y="1"/>
                  </a:moveTo>
                  <a:lnTo>
                    <a:pt x="1" y="2453"/>
                  </a:lnTo>
                  <a:lnTo>
                    <a:pt x="356" y="2804"/>
                  </a:lnTo>
                  <a:lnTo>
                    <a:pt x="2804" y="356"/>
                  </a:lnTo>
                  <a:lnTo>
                    <a:pt x="2453" y="1"/>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2" name="Google Shape;16082;p139"/>
            <p:cNvSpPr/>
            <p:nvPr/>
          </p:nvSpPr>
          <p:spPr>
            <a:xfrm>
              <a:off x="2878184" y="4045095"/>
              <a:ext cx="73514" cy="73514"/>
            </a:xfrm>
            <a:custGeom>
              <a:avLst/>
              <a:gdLst/>
              <a:ahLst/>
              <a:cxnLst/>
              <a:rect l="l" t="t" r="r" b="b"/>
              <a:pathLst>
                <a:path w="2804" h="2804" extrusionOk="0">
                  <a:moveTo>
                    <a:pt x="2452" y="1"/>
                  </a:moveTo>
                  <a:lnTo>
                    <a:pt x="1" y="2453"/>
                  </a:lnTo>
                  <a:lnTo>
                    <a:pt x="352" y="2804"/>
                  </a:lnTo>
                  <a:lnTo>
                    <a:pt x="2804" y="356"/>
                  </a:lnTo>
                  <a:lnTo>
                    <a:pt x="2452" y="1"/>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3" name="Google Shape;16083;p139"/>
            <p:cNvSpPr/>
            <p:nvPr/>
          </p:nvSpPr>
          <p:spPr>
            <a:xfrm>
              <a:off x="2902592" y="4069504"/>
              <a:ext cx="73514" cy="73514"/>
            </a:xfrm>
            <a:custGeom>
              <a:avLst/>
              <a:gdLst/>
              <a:ahLst/>
              <a:cxnLst/>
              <a:rect l="l" t="t" r="r" b="b"/>
              <a:pathLst>
                <a:path w="2804" h="2804" extrusionOk="0">
                  <a:moveTo>
                    <a:pt x="2449" y="0"/>
                  </a:moveTo>
                  <a:lnTo>
                    <a:pt x="0" y="2449"/>
                  </a:lnTo>
                  <a:lnTo>
                    <a:pt x="352" y="2804"/>
                  </a:lnTo>
                  <a:lnTo>
                    <a:pt x="2804" y="352"/>
                  </a:lnTo>
                  <a:lnTo>
                    <a:pt x="2449" y="0"/>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4" name="Google Shape;16084;p139"/>
            <p:cNvSpPr/>
            <p:nvPr/>
          </p:nvSpPr>
          <p:spPr>
            <a:xfrm>
              <a:off x="2829183" y="4022548"/>
              <a:ext cx="149571" cy="140736"/>
            </a:xfrm>
            <a:custGeom>
              <a:avLst/>
              <a:gdLst/>
              <a:ahLst/>
              <a:cxnLst/>
              <a:rect l="l" t="t" r="r" b="b"/>
              <a:pathLst>
                <a:path w="5705" h="5368" extrusionOk="0">
                  <a:moveTo>
                    <a:pt x="1846" y="738"/>
                  </a:moveTo>
                  <a:cubicBezTo>
                    <a:pt x="2087" y="738"/>
                    <a:pt x="2328" y="830"/>
                    <a:pt x="2511" y="1013"/>
                  </a:cubicBezTo>
                  <a:lnTo>
                    <a:pt x="4521" y="3023"/>
                  </a:lnTo>
                  <a:cubicBezTo>
                    <a:pt x="4886" y="3389"/>
                    <a:pt x="4886" y="3983"/>
                    <a:pt x="4521" y="4352"/>
                  </a:cubicBezTo>
                  <a:cubicBezTo>
                    <a:pt x="4338" y="4535"/>
                    <a:pt x="4098" y="4626"/>
                    <a:pt x="3858" y="4626"/>
                  </a:cubicBezTo>
                  <a:cubicBezTo>
                    <a:pt x="3618" y="4626"/>
                    <a:pt x="3378" y="4535"/>
                    <a:pt x="3195" y="4352"/>
                  </a:cubicBezTo>
                  <a:lnTo>
                    <a:pt x="1181" y="2338"/>
                  </a:lnTo>
                  <a:cubicBezTo>
                    <a:pt x="816" y="1973"/>
                    <a:pt x="816" y="1379"/>
                    <a:pt x="1181" y="1013"/>
                  </a:cubicBezTo>
                  <a:cubicBezTo>
                    <a:pt x="1364" y="830"/>
                    <a:pt x="1605" y="738"/>
                    <a:pt x="1846" y="738"/>
                  </a:cubicBezTo>
                  <a:close/>
                  <a:moveTo>
                    <a:pt x="1827" y="1"/>
                  </a:moveTo>
                  <a:cubicBezTo>
                    <a:pt x="1402" y="1"/>
                    <a:pt x="977" y="163"/>
                    <a:pt x="653" y="488"/>
                  </a:cubicBezTo>
                  <a:cubicBezTo>
                    <a:pt x="1" y="1143"/>
                    <a:pt x="8" y="2208"/>
                    <a:pt x="674" y="2853"/>
                  </a:cubicBezTo>
                  <a:lnTo>
                    <a:pt x="2684" y="4859"/>
                  </a:lnTo>
                  <a:lnTo>
                    <a:pt x="2684" y="4863"/>
                  </a:lnTo>
                  <a:cubicBezTo>
                    <a:pt x="3010" y="5199"/>
                    <a:pt x="3442" y="5368"/>
                    <a:pt x="3875" y="5368"/>
                  </a:cubicBezTo>
                  <a:cubicBezTo>
                    <a:pt x="4300" y="5368"/>
                    <a:pt x="4725" y="5205"/>
                    <a:pt x="5049" y="4881"/>
                  </a:cubicBezTo>
                  <a:cubicBezTo>
                    <a:pt x="5705" y="4225"/>
                    <a:pt x="5694" y="3160"/>
                    <a:pt x="5031" y="2516"/>
                  </a:cubicBezTo>
                  <a:lnTo>
                    <a:pt x="3018" y="506"/>
                  </a:lnTo>
                  <a:cubicBezTo>
                    <a:pt x="2692" y="169"/>
                    <a:pt x="2260" y="1"/>
                    <a:pt x="182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5" name="Google Shape;16085;p139"/>
            <p:cNvSpPr/>
            <p:nvPr/>
          </p:nvSpPr>
          <p:spPr>
            <a:xfrm>
              <a:off x="2913971" y="4006372"/>
              <a:ext cx="27659" cy="27633"/>
            </a:xfrm>
            <a:custGeom>
              <a:avLst/>
              <a:gdLst/>
              <a:ahLst/>
              <a:cxnLst/>
              <a:rect l="l" t="t" r="r" b="b"/>
              <a:pathLst>
                <a:path w="1055" h="1054" extrusionOk="0">
                  <a:moveTo>
                    <a:pt x="479" y="0"/>
                  </a:moveTo>
                  <a:lnTo>
                    <a:pt x="1" y="478"/>
                  </a:lnTo>
                  <a:lnTo>
                    <a:pt x="580" y="1054"/>
                  </a:lnTo>
                  <a:lnTo>
                    <a:pt x="1055" y="580"/>
                  </a:lnTo>
                  <a:lnTo>
                    <a:pt x="479" y="0"/>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6" name="Google Shape;16086;p139"/>
            <p:cNvSpPr/>
            <p:nvPr/>
          </p:nvSpPr>
          <p:spPr>
            <a:xfrm>
              <a:off x="2938379" y="4030754"/>
              <a:ext cx="27659" cy="27659"/>
            </a:xfrm>
            <a:custGeom>
              <a:avLst/>
              <a:gdLst/>
              <a:ahLst/>
              <a:cxnLst/>
              <a:rect l="l" t="t" r="r" b="b"/>
              <a:pathLst>
                <a:path w="1055" h="1055" extrusionOk="0">
                  <a:moveTo>
                    <a:pt x="479" y="1"/>
                  </a:moveTo>
                  <a:lnTo>
                    <a:pt x="1" y="479"/>
                  </a:lnTo>
                  <a:lnTo>
                    <a:pt x="580" y="1055"/>
                  </a:lnTo>
                  <a:lnTo>
                    <a:pt x="1055" y="577"/>
                  </a:lnTo>
                  <a:lnTo>
                    <a:pt x="479" y="1"/>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7" name="Google Shape;16087;p139"/>
            <p:cNvSpPr/>
            <p:nvPr/>
          </p:nvSpPr>
          <p:spPr>
            <a:xfrm>
              <a:off x="2962788" y="4055163"/>
              <a:ext cx="27659" cy="27659"/>
            </a:xfrm>
            <a:custGeom>
              <a:avLst/>
              <a:gdLst/>
              <a:ahLst/>
              <a:cxnLst/>
              <a:rect l="l" t="t" r="r" b="b"/>
              <a:pathLst>
                <a:path w="1055" h="1055" extrusionOk="0">
                  <a:moveTo>
                    <a:pt x="475" y="1"/>
                  </a:moveTo>
                  <a:lnTo>
                    <a:pt x="1" y="475"/>
                  </a:lnTo>
                  <a:lnTo>
                    <a:pt x="576" y="1055"/>
                  </a:lnTo>
                  <a:lnTo>
                    <a:pt x="1054" y="576"/>
                  </a:lnTo>
                  <a:lnTo>
                    <a:pt x="475" y="1"/>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8" name="Google Shape;16088;p139"/>
            <p:cNvSpPr/>
            <p:nvPr/>
          </p:nvSpPr>
          <p:spPr>
            <a:xfrm>
              <a:off x="2755512" y="3896311"/>
              <a:ext cx="258767" cy="258767"/>
            </a:xfrm>
            <a:custGeom>
              <a:avLst/>
              <a:gdLst/>
              <a:ahLst/>
              <a:cxnLst/>
              <a:rect l="l" t="t" r="r" b="b"/>
              <a:pathLst>
                <a:path w="9870" h="9870" extrusionOk="0">
                  <a:moveTo>
                    <a:pt x="3035" y="0"/>
                  </a:moveTo>
                  <a:lnTo>
                    <a:pt x="0" y="3035"/>
                  </a:lnTo>
                  <a:lnTo>
                    <a:pt x="946" y="3314"/>
                  </a:lnTo>
                  <a:lnTo>
                    <a:pt x="1297" y="3416"/>
                  </a:lnTo>
                  <a:cubicBezTo>
                    <a:pt x="1438" y="3456"/>
                    <a:pt x="1579" y="3503"/>
                    <a:pt x="1721" y="3550"/>
                  </a:cubicBezTo>
                  <a:cubicBezTo>
                    <a:pt x="2876" y="3959"/>
                    <a:pt x="3926" y="4618"/>
                    <a:pt x="4795" y="5487"/>
                  </a:cubicBezTo>
                  <a:lnTo>
                    <a:pt x="9174" y="9870"/>
                  </a:lnTo>
                  <a:lnTo>
                    <a:pt x="9870" y="9174"/>
                  </a:lnTo>
                  <a:lnTo>
                    <a:pt x="5487" y="4796"/>
                  </a:lnTo>
                  <a:cubicBezTo>
                    <a:pt x="4622" y="3926"/>
                    <a:pt x="3959" y="2876"/>
                    <a:pt x="3550" y="1721"/>
                  </a:cubicBezTo>
                  <a:cubicBezTo>
                    <a:pt x="3503" y="1580"/>
                    <a:pt x="3455" y="1438"/>
                    <a:pt x="3416" y="1297"/>
                  </a:cubicBezTo>
                  <a:lnTo>
                    <a:pt x="3314" y="946"/>
                  </a:lnTo>
                  <a:lnTo>
                    <a:pt x="3035" y="0"/>
                  </a:ln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9" name="Google Shape;16089;p139"/>
            <p:cNvSpPr/>
            <p:nvPr/>
          </p:nvSpPr>
          <p:spPr>
            <a:xfrm>
              <a:off x="2755512" y="3896311"/>
              <a:ext cx="93177" cy="93072"/>
            </a:xfrm>
            <a:custGeom>
              <a:avLst/>
              <a:gdLst/>
              <a:ahLst/>
              <a:cxnLst/>
              <a:rect l="l" t="t" r="r" b="b"/>
              <a:pathLst>
                <a:path w="3554" h="3550" extrusionOk="0">
                  <a:moveTo>
                    <a:pt x="3035" y="0"/>
                  </a:moveTo>
                  <a:lnTo>
                    <a:pt x="0" y="3035"/>
                  </a:lnTo>
                  <a:lnTo>
                    <a:pt x="946" y="3314"/>
                  </a:lnTo>
                  <a:lnTo>
                    <a:pt x="1297" y="3416"/>
                  </a:lnTo>
                  <a:cubicBezTo>
                    <a:pt x="1438" y="3456"/>
                    <a:pt x="1579" y="3503"/>
                    <a:pt x="1721" y="3550"/>
                  </a:cubicBezTo>
                  <a:lnTo>
                    <a:pt x="3553" y="1717"/>
                  </a:lnTo>
                  <a:cubicBezTo>
                    <a:pt x="3503" y="1580"/>
                    <a:pt x="3455" y="1438"/>
                    <a:pt x="3416" y="1297"/>
                  </a:cubicBezTo>
                  <a:lnTo>
                    <a:pt x="3314" y="946"/>
                  </a:lnTo>
                  <a:lnTo>
                    <a:pt x="3035"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0" name="Google Shape;16090;p139"/>
            <p:cNvSpPr/>
            <p:nvPr/>
          </p:nvSpPr>
          <p:spPr>
            <a:xfrm>
              <a:off x="2755512" y="3896311"/>
              <a:ext cx="86911" cy="86806"/>
            </a:xfrm>
            <a:custGeom>
              <a:avLst/>
              <a:gdLst/>
              <a:ahLst/>
              <a:cxnLst/>
              <a:rect l="l" t="t" r="r" b="b"/>
              <a:pathLst>
                <a:path w="3315" h="3311" extrusionOk="0">
                  <a:moveTo>
                    <a:pt x="3035" y="0"/>
                  </a:moveTo>
                  <a:lnTo>
                    <a:pt x="0" y="3035"/>
                  </a:lnTo>
                  <a:lnTo>
                    <a:pt x="946" y="3311"/>
                  </a:lnTo>
                  <a:lnTo>
                    <a:pt x="3314" y="946"/>
                  </a:lnTo>
                  <a:lnTo>
                    <a:pt x="3035" y="0"/>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1" name="Google Shape;16091;p139"/>
            <p:cNvSpPr/>
            <p:nvPr/>
          </p:nvSpPr>
          <p:spPr>
            <a:xfrm>
              <a:off x="2987773" y="4128572"/>
              <a:ext cx="37622" cy="37622"/>
            </a:xfrm>
            <a:custGeom>
              <a:avLst/>
              <a:gdLst/>
              <a:ahLst/>
              <a:cxnLst/>
              <a:rect l="l" t="t" r="r" b="b"/>
              <a:pathLst>
                <a:path w="1435" h="1435" extrusionOk="0">
                  <a:moveTo>
                    <a:pt x="963" y="0"/>
                  </a:moveTo>
                  <a:lnTo>
                    <a:pt x="0" y="964"/>
                  </a:lnTo>
                  <a:lnTo>
                    <a:pt x="471" y="1434"/>
                  </a:lnTo>
                  <a:lnTo>
                    <a:pt x="1434" y="471"/>
                  </a:lnTo>
                  <a:lnTo>
                    <a:pt x="963" y="0"/>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2" name="Google Shape;16092;p139"/>
            <p:cNvSpPr/>
            <p:nvPr/>
          </p:nvSpPr>
          <p:spPr>
            <a:xfrm>
              <a:off x="2708189" y="3848281"/>
              <a:ext cx="66855" cy="62581"/>
            </a:xfrm>
            <a:custGeom>
              <a:avLst/>
              <a:gdLst/>
              <a:ahLst/>
              <a:cxnLst/>
              <a:rect l="l" t="t" r="r" b="b"/>
              <a:pathLst>
                <a:path w="2550" h="2387" extrusionOk="0">
                  <a:moveTo>
                    <a:pt x="286" y="1"/>
                  </a:moveTo>
                  <a:cubicBezTo>
                    <a:pt x="131" y="1"/>
                    <a:pt x="0" y="199"/>
                    <a:pt x="139" y="344"/>
                  </a:cubicBezTo>
                  <a:lnTo>
                    <a:pt x="2117" y="2321"/>
                  </a:lnTo>
                  <a:cubicBezTo>
                    <a:pt x="2161" y="2367"/>
                    <a:pt x="2211" y="2387"/>
                    <a:pt x="2259" y="2387"/>
                  </a:cubicBezTo>
                  <a:cubicBezTo>
                    <a:pt x="2415" y="2387"/>
                    <a:pt x="2550" y="2183"/>
                    <a:pt x="2403" y="2039"/>
                  </a:cubicBezTo>
                  <a:lnTo>
                    <a:pt x="425" y="61"/>
                  </a:lnTo>
                  <a:cubicBezTo>
                    <a:pt x="381" y="19"/>
                    <a:pt x="332" y="1"/>
                    <a:pt x="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3" name="Google Shape;16093;p139"/>
            <p:cNvSpPr/>
            <p:nvPr/>
          </p:nvSpPr>
          <p:spPr>
            <a:xfrm>
              <a:off x="2675182" y="3902341"/>
              <a:ext cx="85679" cy="30701"/>
            </a:xfrm>
            <a:custGeom>
              <a:avLst/>
              <a:gdLst/>
              <a:ahLst/>
              <a:cxnLst/>
              <a:rect l="l" t="t" r="r" b="b"/>
              <a:pathLst>
                <a:path w="3268" h="1171" extrusionOk="0">
                  <a:moveTo>
                    <a:pt x="282" y="0"/>
                  </a:moveTo>
                  <a:cubicBezTo>
                    <a:pt x="71" y="0"/>
                    <a:pt x="1" y="327"/>
                    <a:pt x="236" y="393"/>
                  </a:cubicBezTo>
                  <a:lnTo>
                    <a:pt x="2923" y="1161"/>
                  </a:lnTo>
                  <a:cubicBezTo>
                    <a:pt x="2945" y="1167"/>
                    <a:pt x="2966" y="1170"/>
                    <a:pt x="2985" y="1170"/>
                  </a:cubicBezTo>
                  <a:cubicBezTo>
                    <a:pt x="3196" y="1170"/>
                    <a:pt x="3267" y="840"/>
                    <a:pt x="3032" y="774"/>
                  </a:cubicBezTo>
                  <a:lnTo>
                    <a:pt x="344" y="10"/>
                  </a:lnTo>
                  <a:cubicBezTo>
                    <a:pt x="322" y="3"/>
                    <a:pt x="302" y="0"/>
                    <a:pt x="2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4" name="Google Shape;16094;p139"/>
            <p:cNvSpPr/>
            <p:nvPr/>
          </p:nvSpPr>
          <p:spPr>
            <a:xfrm>
              <a:off x="2672770" y="3944787"/>
              <a:ext cx="83529" cy="32064"/>
            </a:xfrm>
            <a:custGeom>
              <a:avLst/>
              <a:gdLst/>
              <a:ahLst/>
              <a:cxnLst/>
              <a:rect l="l" t="t" r="r" b="b"/>
              <a:pathLst>
                <a:path w="3186" h="1223" extrusionOk="0">
                  <a:moveTo>
                    <a:pt x="2962" y="0"/>
                  </a:moveTo>
                  <a:cubicBezTo>
                    <a:pt x="2943" y="0"/>
                    <a:pt x="2923" y="3"/>
                    <a:pt x="2903" y="9"/>
                  </a:cubicBezTo>
                  <a:lnTo>
                    <a:pt x="230" y="828"/>
                  </a:lnTo>
                  <a:cubicBezTo>
                    <a:pt x="0" y="900"/>
                    <a:pt x="74" y="1223"/>
                    <a:pt x="282" y="1223"/>
                  </a:cubicBezTo>
                  <a:cubicBezTo>
                    <a:pt x="303" y="1223"/>
                    <a:pt x="326" y="1219"/>
                    <a:pt x="350" y="1212"/>
                  </a:cubicBezTo>
                  <a:lnTo>
                    <a:pt x="3019" y="393"/>
                  </a:lnTo>
                  <a:cubicBezTo>
                    <a:pt x="3124" y="361"/>
                    <a:pt x="3185" y="248"/>
                    <a:pt x="3153" y="140"/>
                  </a:cubicBezTo>
                  <a:cubicBezTo>
                    <a:pt x="3126" y="55"/>
                    <a:pt x="3047" y="0"/>
                    <a:pt x="29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5" name="Google Shape;16095;p139"/>
            <p:cNvSpPr/>
            <p:nvPr/>
          </p:nvSpPr>
          <p:spPr>
            <a:xfrm>
              <a:off x="2763377" y="3815482"/>
              <a:ext cx="32510" cy="81091"/>
            </a:xfrm>
            <a:custGeom>
              <a:avLst/>
              <a:gdLst/>
              <a:ahLst/>
              <a:cxnLst/>
              <a:rect l="l" t="t" r="r" b="b"/>
              <a:pathLst>
                <a:path w="1240" h="3093" extrusionOk="0">
                  <a:moveTo>
                    <a:pt x="244" y="1"/>
                  </a:moveTo>
                  <a:cubicBezTo>
                    <a:pt x="124" y="1"/>
                    <a:pt x="1" y="103"/>
                    <a:pt x="44" y="259"/>
                  </a:cubicBezTo>
                  <a:lnTo>
                    <a:pt x="812" y="2946"/>
                  </a:lnTo>
                  <a:cubicBezTo>
                    <a:pt x="841" y="3048"/>
                    <a:pt x="919" y="3093"/>
                    <a:pt x="999" y="3093"/>
                  </a:cubicBezTo>
                  <a:cubicBezTo>
                    <a:pt x="1118" y="3093"/>
                    <a:pt x="1240" y="2992"/>
                    <a:pt x="1196" y="2837"/>
                  </a:cubicBezTo>
                  <a:lnTo>
                    <a:pt x="432" y="146"/>
                  </a:lnTo>
                  <a:cubicBezTo>
                    <a:pt x="402" y="45"/>
                    <a:pt x="324" y="1"/>
                    <a:pt x="2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6" name="Google Shape;16096;p139"/>
            <p:cNvSpPr/>
            <p:nvPr/>
          </p:nvSpPr>
          <p:spPr>
            <a:xfrm>
              <a:off x="2806112" y="3813070"/>
              <a:ext cx="33716" cy="80566"/>
            </a:xfrm>
            <a:custGeom>
              <a:avLst/>
              <a:gdLst/>
              <a:ahLst/>
              <a:cxnLst/>
              <a:rect l="l" t="t" r="r" b="b"/>
              <a:pathLst>
                <a:path w="1286" h="3073" extrusionOk="0">
                  <a:moveTo>
                    <a:pt x="1041" y="1"/>
                  </a:moveTo>
                  <a:cubicBezTo>
                    <a:pt x="963" y="1"/>
                    <a:pt x="887" y="44"/>
                    <a:pt x="855" y="144"/>
                  </a:cubicBezTo>
                  <a:lnTo>
                    <a:pt x="37" y="2813"/>
                  </a:lnTo>
                  <a:cubicBezTo>
                    <a:pt x="1" y="2918"/>
                    <a:pt x="62" y="3031"/>
                    <a:pt x="167" y="3063"/>
                  </a:cubicBezTo>
                  <a:cubicBezTo>
                    <a:pt x="187" y="3069"/>
                    <a:pt x="207" y="3072"/>
                    <a:pt x="227" y="3072"/>
                  </a:cubicBezTo>
                  <a:cubicBezTo>
                    <a:pt x="312" y="3072"/>
                    <a:pt x="391" y="3018"/>
                    <a:pt x="417" y="2933"/>
                  </a:cubicBezTo>
                  <a:lnTo>
                    <a:pt x="1239" y="260"/>
                  </a:lnTo>
                  <a:cubicBezTo>
                    <a:pt x="1286" y="105"/>
                    <a:pt x="1163" y="1"/>
                    <a:pt x="10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7" name="Google Shape;16097;p139"/>
            <p:cNvSpPr/>
            <p:nvPr/>
          </p:nvSpPr>
          <p:spPr>
            <a:xfrm>
              <a:off x="2857655" y="3970900"/>
              <a:ext cx="138402" cy="139739"/>
            </a:xfrm>
            <a:custGeom>
              <a:avLst/>
              <a:gdLst/>
              <a:ahLst/>
              <a:cxnLst/>
              <a:rect l="l" t="t" r="r" b="b"/>
              <a:pathLst>
                <a:path w="5279" h="5330" extrusionOk="0">
                  <a:moveTo>
                    <a:pt x="2627" y="1636"/>
                  </a:moveTo>
                  <a:lnTo>
                    <a:pt x="2920" y="1929"/>
                  </a:lnTo>
                  <a:lnTo>
                    <a:pt x="2728" y="2124"/>
                  </a:lnTo>
                  <a:lnTo>
                    <a:pt x="2431" y="1831"/>
                  </a:lnTo>
                  <a:lnTo>
                    <a:pt x="2627" y="1636"/>
                  </a:lnTo>
                  <a:close/>
                  <a:moveTo>
                    <a:pt x="2261" y="2226"/>
                  </a:moveTo>
                  <a:lnTo>
                    <a:pt x="2330" y="2295"/>
                  </a:lnTo>
                  <a:lnTo>
                    <a:pt x="2276" y="2349"/>
                  </a:lnTo>
                  <a:lnTo>
                    <a:pt x="2207" y="2280"/>
                  </a:lnTo>
                  <a:lnTo>
                    <a:pt x="2261" y="2226"/>
                  </a:lnTo>
                  <a:close/>
                  <a:moveTo>
                    <a:pt x="3558" y="2566"/>
                  </a:moveTo>
                  <a:lnTo>
                    <a:pt x="3851" y="2860"/>
                  </a:lnTo>
                  <a:lnTo>
                    <a:pt x="3659" y="3055"/>
                  </a:lnTo>
                  <a:lnTo>
                    <a:pt x="3362" y="2762"/>
                  </a:lnTo>
                  <a:lnTo>
                    <a:pt x="3558" y="2566"/>
                  </a:lnTo>
                  <a:close/>
                  <a:moveTo>
                    <a:pt x="3192" y="3157"/>
                  </a:moveTo>
                  <a:lnTo>
                    <a:pt x="3261" y="3225"/>
                  </a:lnTo>
                  <a:lnTo>
                    <a:pt x="3207" y="3280"/>
                  </a:lnTo>
                  <a:lnTo>
                    <a:pt x="3138" y="3211"/>
                  </a:lnTo>
                  <a:lnTo>
                    <a:pt x="3192" y="3157"/>
                  </a:lnTo>
                  <a:close/>
                  <a:moveTo>
                    <a:pt x="4489" y="3497"/>
                  </a:moveTo>
                  <a:lnTo>
                    <a:pt x="4782" y="3790"/>
                  </a:lnTo>
                  <a:lnTo>
                    <a:pt x="4586" y="3986"/>
                  </a:lnTo>
                  <a:lnTo>
                    <a:pt x="4293" y="3693"/>
                  </a:lnTo>
                  <a:lnTo>
                    <a:pt x="4489" y="3497"/>
                  </a:lnTo>
                  <a:close/>
                  <a:moveTo>
                    <a:pt x="4123" y="4087"/>
                  </a:moveTo>
                  <a:lnTo>
                    <a:pt x="4192" y="4156"/>
                  </a:lnTo>
                  <a:lnTo>
                    <a:pt x="4137" y="4211"/>
                  </a:lnTo>
                  <a:lnTo>
                    <a:pt x="4068" y="4142"/>
                  </a:lnTo>
                  <a:lnTo>
                    <a:pt x="4123" y="4087"/>
                  </a:lnTo>
                  <a:close/>
                  <a:moveTo>
                    <a:pt x="271" y="0"/>
                  </a:moveTo>
                  <a:cubicBezTo>
                    <a:pt x="134" y="0"/>
                    <a:pt x="0" y="144"/>
                    <a:pt x="92" y="303"/>
                  </a:cubicBezTo>
                  <a:lnTo>
                    <a:pt x="88" y="303"/>
                  </a:lnTo>
                  <a:cubicBezTo>
                    <a:pt x="461" y="958"/>
                    <a:pt x="918" y="1559"/>
                    <a:pt x="1450" y="2088"/>
                  </a:cubicBezTo>
                  <a:lnTo>
                    <a:pt x="2134" y="2773"/>
                  </a:lnTo>
                  <a:lnTo>
                    <a:pt x="2710" y="3349"/>
                  </a:lnTo>
                  <a:lnTo>
                    <a:pt x="2710" y="3352"/>
                  </a:lnTo>
                  <a:lnTo>
                    <a:pt x="3989" y="4627"/>
                  </a:lnTo>
                  <a:lnTo>
                    <a:pt x="3989" y="4631"/>
                  </a:lnTo>
                  <a:lnTo>
                    <a:pt x="3992" y="4631"/>
                  </a:lnTo>
                  <a:lnTo>
                    <a:pt x="4626" y="5264"/>
                  </a:lnTo>
                  <a:cubicBezTo>
                    <a:pt x="4670" y="5310"/>
                    <a:pt x="4720" y="5330"/>
                    <a:pt x="4768" y="5330"/>
                  </a:cubicBezTo>
                  <a:cubicBezTo>
                    <a:pt x="4924" y="5330"/>
                    <a:pt x="5058" y="5126"/>
                    <a:pt x="4909" y="4982"/>
                  </a:cubicBezTo>
                  <a:lnTo>
                    <a:pt x="4413" y="4486"/>
                  </a:lnTo>
                  <a:lnTo>
                    <a:pt x="4471" y="4428"/>
                  </a:lnTo>
                  <a:cubicBezTo>
                    <a:pt x="4505" y="4451"/>
                    <a:pt x="4543" y="4462"/>
                    <a:pt x="4581" y="4462"/>
                  </a:cubicBezTo>
                  <a:cubicBezTo>
                    <a:pt x="4633" y="4462"/>
                    <a:pt x="4683" y="4442"/>
                    <a:pt x="4720" y="4403"/>
                  </a:cubicBezTo>
                  <a:lnTo>
                    <a:pt x="5198" y="3924"/>
                  </a:lnTo>
                  <a:cubicBezTo>
                    <a:pt x="5278" y="3848"/>
                    <a:pt x="5278" y="3722"/>
                    <a:pt x="5198" y="3642"/>
                  </a:cubicBezTo>
                  <a:lnTo>
                    <a:pt x="4619" y="3066"/>
                  </a:lnTo>
                  <a:cubicBezTo>
                    <a:pt x="4581" y="3026"/>
                    <a:pt x="4530" y="3006"/>
                    <a:pt x="4479" y="3006"/>
                  </a:cubicBezTo>
                  <a:cubicBezTo>
                    <a:pt x="4428" y="3006"/>
                    <a:pt x="4376" y="3026"/>
                    <a:pt x="4337" y="3066"/>
                  </a:cubicBezTo>
                  <a:lnTo>
                    <a:pt x="3858" y="3541"/>
                  </a:lnTo>
                  <a:cubicBezTo>
                    <a:pt x="3793" y="3609"/>
                    <a:pt x="3782" y="3714"/>
                    <a:pt x="3833" y="3794"/>
                  </a:cubicBezTo>
                  <a:lnTo>
                    <a:pt x="3779" y="3852"/>
                  </a:lnTo>
                  <a:lnTo>
                    <a:pt x="3482" y="3555"/>
                  </a:lnTo>
                  <a:lnTo>
                    <a:pt x="3540" y="3497"/>
                  </a:lnTo>
                  <a:cubicBezTo>
                    <a:pt x="3574" y="3520"/>
                    <a:pt x="3612" y="3532"/>
                    <a:pt x="3651" y="3532"/>
                  </a:cubicBezTo>
                  <a:cubicBezTo>
                    <a:pt x="3702" y="3532"/>
                    <a:pt x="3752" y="3511"/>
                    <a:pt x="3790" y="3472"/>
                  </a:cubicBezTo>
                  <a:lnTo>
                    <a:pt x="4268" y="2997"/>
                  </a:lnTo>
                  <a:cubicBezTo>
                    <a:pt x="4347" y="2918"/>
                    <a:pt x="4347" y="2791"/>
                    <a:pt x="4268" y="2711"/>
                  </a:cubicBezTo>
                  <a:lnTo>
                    <a:pt x="3699" y="2143"/>
                  </a:lnTo>
                  <a:cubicBezTo>
                    <a:pt x="3659" y="2103"/>
                    <a:pt x="3608" y="2083"/>
                    <a:pt x="3556" y="2083"/>
                  </a:cubicBezTo>
                  <a:cubicBezTo>
                    <a:pt x="3505" y="2083"/>
                    <a:pt x="3455" y="2103"/>
                    <a:pt x="3417" y="2143"/>
                  </a:cubicBezTo>
                  <a:lnTo>
                    <a:pt x="2939" y="2621"/>
                  </a:lnTo>
                  <a:cubicBezTo>
                    <a:pt x="2870" y="2686"/>
                    <a:pt x="2862" y="2791"/>
                    <a:pt x="2913" y="2871"/>
                  </a:cubicBezTo>
                  <a:lnTo>
                    <a:pt x="2855" y="2928"/>
                  </a:lnTo>
                  <a:lnTo>
                    <a:pt x="2562" y="2632"/>
                  </a:lnTo>
                  <a:lnTo>
                    <a:pt x="2620" y="2577"/>
                  </a:lnTo>
                  <a:cubicBezTo>
                    <a:pt x="2652" y="2599"/>
                    <a:pt x="2689" y="2609"/>
                    <a:pt x="2727" y="2609"/>
                  </a:cubicBezTo>
                  <a:cubicBezTo>
                    <a:pt x="2778" y="2609"/>
                    <a:pt x="2830" y="2589"/>
                    <a:pt x="2870" y="2552"/>
                  </a:cubicBezTo>
                  <a:lnTo>
                    <a:pt x="3348" y="2074"/>
                  </a:lnTo>
                  <a:cubicBezTo>
                    <a:pt x="3424" y="1994"/>
                    <a:pt x="3424" y="1867"/>
                    <a:pt x="3348" y="1791"/>
                  </a:cubicBezTo>
                  <a:lnTo>
                    <a:pt x="2768" y="1212"/>
                  </a:lnTo>
                  <a:cubicBezTo>
                    <a:pt x="2730" y="1172"/>
                    <a:pt x="2680" y="1152"/>
                    <a:pt x="2628" y="1152"/>
                  </a:cubicBezTo>
                  <a:cubicBezTo>
                    <a:pt x="2577" y="1152"/>
                    <a:pt x="2526" y="1172"/>
                    <a:pt x="2486" y="1212"/>
                  </a:cubicBezTo>
                  <a:lnTo>
                    <a:pt x="2008" y="1690"/>
                  </a:lnTo>
                  <a:cubicBezTo>
                    <a:pt x="1943" y="1755"/>
                    <a:pt x="1932" y="1860"/>
                    <a:pt x="1982" y="1940"/>
                  </a:cubicBezTo>
                  <a:lnTo>
                    <a:pt x="1924" y="1998"/>
                  </a:lnTo>
                  <a:lnTo>
                    <a:pt x="1736" y="1806"/>
                  </a:lnTo>
                  <a:cubicBezTo>
                    <a:pt x="1229" y="1299"/>
                    <a:pt x="791" y="726"/>
                    <a:pt x="440" y="104"/>
                  </a:cubicBezTo>
                  <a:cubicBezTo>
                    <a:pt x="397" y="31"/>
                    <a:pt x="334" y="0"/>
                    <a:pt x="2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8" name="Google Shape;16098;p139"/>
            <p:cNvSpPr/>
            <p:nvPr/>
          </p:nvSpPr>
          <p:spPr>
            <a:xfrm>
              <a:off x="2749062" y="3891146"/>
              <a:ext cx="282022" cy="280318"/>
            </a:xfrm>
            <a:custGeom>
              <a:avLst/>
              <a:gdLst/>
              <a:ahLst/>
              <a:cxnLst/>
              <a:rect l="l" t="t" r="r" b="b"/>
              <a:pathLst>
                <a:path w="10757" h="10692" extrusionOk="0">
                  <a:moveTo>
                    <a:pt x="4901" y="5951"/>
                  </a:moveTo>
                  <a:cubicBezTo>
                    <a:pt x="4945" y="5951"/>
                    <a:pt x="4990" y="5955"/>
                    <a:pt x="5034" y="5963"/>
                  </a:cubicBezTo>
                  <a:lnTo>
                    <a:pt x="5089" y="6018"/>
                  </a:lnTo>
                  <a:lnTo>
                    <a:pt x="4198" y="6909"/>
                  </a:lnTo>
                  <a:cubicBezTo>
                    <a:pt x="4118" y="6644"/>
                    <a:pt x="4187" y="6362"/>
                    <a:pt x="4379" y="6166"/>
                  </a:cubicBezTo>
                  <a:cubicBezTo>
                    <a:pt x="4520" y="6027"/>
                    <a:pt x="4708" y="5951"/>
                    <a:pt x="4901" y="5951"/>
                  </a:cubicBezTo>
                  <a:close/>
                  <a:moveTo>
                    <a:pt x="5371" y="6304"/>
                  </a:moveTo>
                  <a:lnTo>
                    <a:pt x="5443" y="6369"/>
                  </a:lnTo>
                  <a:lnTo>
                    <a:pt x="4491" y="7321"/>
                  </a:lnTo>
                  <a:lnTo>
                    <a:pt x="4419" y="7253"/>
                  </a:lnTo>
                  <a:lnTo>
                    <a:pt x="5371" y="6304"/>
                  </a:lnTo>
                  <a:close/>
                  <a:moveTo>
                    <a:pt x="5722" y="6651"/>
                  </a:moveTo>
                  <a:lnTo>
                    <a:pt x="6019" y="6948"/>
                  </a:lnTo>
                  <a:lnTo>
                    <a:pt x="5067" y="7897"/>
                  </a:lnTo>
                  <a:lnTo>
                    <a:pt x="4773" y="7604"/>
                  </a:lnTo>
                  <a:lnTo>
                    <a:pt x="5722" y="6651"/>
                  </a:lnTo>
                  <a:close/>
                  <a:moveTo>
                    <a:pt x="6302" y="7231"/>
                  </a:moveTo>
                  <a:lnTo>
                    <a:pt x="6371" y="7300"/>
                  </a:lnTo>
                  <a:lnTo>
                    <a:pt x="5422" y="8249"/>
                  </a:lnTo>
                  <a:lnTo>
                    <a:pt x="5353" y="8180"/>
                  </a:lnTo>
                  <a:lnTo>
                    <a:pt x="6302" y="7231"/>
                  </a:lnTo>
                  <a:close/>
                  <a:moveTo>
                    <a:pt x="6653" y="7582"/>
                  </a:moveTo>
                  <a:lnTo>
                    <a:pt x="6950" y="7876"/>
                  </a:lnTo>
                  <a:lnTo>
                    <a:pt x="5998" y="8828"/>
                  </a:lnTo>
                  <a:lnTo>
                    <a:pt x="5704" y="8531"/>
                  </a:lnTo>
                  <a:lnTo>
                    <a:pt x="6653" y="7582"/>
                  </a:lnTo>
                  <a:close/>
                  <a:moveTo>
                    <a:pt x="7233" y="8158"/>
                  </a:moveTo>
                  <a:lnTo>
                    <a:pt x="7301" y="8227"/>
                  </a:lnTo>
                  <a:lnTo>
                    <a:pt x="6349" y="9179"/>
                  </a:lnTo>
                  <a:lnTo>
                    <a:pt x="6280" y="9111"/>
                  </a:lnTo>
                  <a:lnTo>
                    <a:pt x="7233" y="8158"/>
                  </a:lnTo>
                  <a:close/>
                  <a:moveTo>
                    <a:pt x="7584" y="8509"/>
                  </a:moveTo>
                  <a:lnTo>
                    <a:pt x="7638" y="8564"/>
                  </a:lnTo>
                  <a:cubicBezTo>
                    <a:pt x="7682" y="8803"/>
                    <a:pt x="7606" y="9049"/>
                    <a:pt x="7435" y="9223"/>
                  </a:cubicBezTo>
                  <a:cubicBezTo>
                    <a:pt x="7294" y="9362"/>
                    <a:pt x="7104" y="9436"/>
                    <a:pt x="6911" y="9436"/>
                  </a:cubicBezTo>
                  <a:cubicBezTo>
                    <a:pt x="6838" y="9436"/>
                    <a:pt x="6765" y="9426"/>
                    <a:pt x="6693" y="9404"/>
                  </a:cubicBezTo>
                  <a:lnTo>
                    <a:pt x="7584" y="8509"/>
                  </a:lnTo>
                  <a:close/>
                  <a:moveTo>
                    <a:pt x="4361" y="5333"/>
                  </a:moveTo>
                  <a:cubicBezTo>
                    <a:pt x="4455" y="5413"/>
                    <a:pt x="4549" y="5496"/>
                    <a:pt x="4643" y="5579"/>
                  </a:cubicBezTo>
                  <a:cubicBezTo>
                    <a:pt x="3850" y="5764"/>
                    <a:pt x="3502" y="6695"/>
                    <a:pt x="3977" y="7354"/>
                  </a:cubicBezTo>
                  <a:lnTo>
                    <a:pt x="3980" y="7361"/>
                  </a:lnTo>
                  <a:lnTo>
                    <a:pt x="3984" y="7365"/>
                  </a:lnTo>
                  <a:lnTo>
                    <a:pt x="3988" y="7368"/>
                  </a:lnTo>
                  <a:cubicBezTo>
                    <a:pt x="4020" y="7412"/>
                    <a:pt x="4056" y="7455"/>
                    <a:pt x="4096" y="7492"/>
                  </a:cubicBezTo>
                  <a:lnTo>
                    <a:pt x="4346" y="7742"/>
                  </a:lnTo>
                  <a:lnTo>
                    <a:pt x="6106" y="9502"/>
                  </a:lnTo>
                  <a:cubicBezTo>
                    <a:pt x="6146" y="9545"/>
                    <a:pt x="6190" y="9581"/>
                    <a:pt x="6237" y="9614"/>
                  </a:cubicBezTo>
                  <a:cubicBezTo>
                    <a:pt x="6445" y="9767"/>
                    <a:pt x="6681" y="9838"/>
                    <a:pt x="6912" y="9838"/>
                  </a:cubicBezTo>
                  <a:cubicBezTo>
                    <a:pt x="7417" y="9838"/>
                    <a:pt x="7900" y="9500"/>
                    <a:pt x="8022" y="8951"/>
                  </a:cubicBezTo>
                  <a:lnTo>
                    <a:pt x="8279" y="9205"/>
                  </a:lnTo>
                  <a:cubicBezTo>
                    <a:pt x="8207" y="9404"/>
                    <a:pt x="8091" y="9581"/>
                    <a:pt x="7946" y="9730"/>
                  </a:cubicBezTo>
                  <a:lnTo>
                    <a:pt x="7942" y="9730"/>
                  </a:lnTo>
                  <a:cubicBezTo>
                    <a:pt x="7658" y="10014"/>
                    <a:pt x="7285" y="10156"/>
                    <a:pt x="6912" y="10156"/>
                  </a:cubicBezTo>
                  <a:cubicBezTo>
                    <a:pt x="6539" y="10156"/>
                    <a:pt x="6166" y="10014"/>
                    <a:pt x="5882" y="9730"/>
                  </a:cubicBezTo>
                  <a:lnTo>
                    <a:pt x="3868" y="7720"/>
                  </a:lnTo>
                  <a:cubicBezTo>
                    <a:pt x="3129" y="6981"/>
                    <a:pt x="3386" y="5721"/>
                    <a:pt x="4361" y="5333"/>
                  </a:cubicBezTo>
                  <a:close/>
                  <a:moveTo>
                    <a:pt x="10068" y="9339"/>
                  </a:moveTo>
                  <a:lnTo>
                    <a:pt x="10257" y="9527"/>
                  </a:lnTo>
                  <a:lnTo>
                    <a:pt x="9576" y="10204"/>
                  </a:lnTo>
                  <a:lnTo>
                    <a:pt x="9388" y="10016"/>
                  </a:lnTo>
                  <a:lnTo>
                    <a:pt x="10068" y="9339"/>
                  </a:lnTo>
                  <a:close/>
                  <a:moveTo>
                    <a:pt x="3284" y="0"/>
                  </a:moveTo>
                  <a:cubicBezTo>
                    <a:pt x="3234" y="0"/>
                    <a:pt x="3183" y="19"/>
                    <a:pt x="3144" y="60"/>
                  </a:cubicBezTo>
                  <a:lnTo>
                    <a:pt x="1738" y="1461"/>
                  </a:lnTo>
                  <a:cubicBezTo>
                    <a:pt x="1599" y="1606"/>
                    <a:pt x="1730" y="1805"/>
                    <a:pt x="1883" y="1805"/>
                  </a:cubicBezTo>
                  <a:cubicBezTo>
                    <a:pt x="1929" y="1805"/>
                    <a:pt x="1977" y="1787"/>
                    <a:pt x="2021" y="1744"/>
                  </a:cubicBezTo>
                  <a:lnTo>
                    <a:pt x="3187" y="581"/>
                  </a:lnTo>
                  <a:lnTo>
                    <a:pt x="3336" y="1088"/>
                  </a:lnTo>
                  <a:lnTo>
                    <a:pt x="1137" y="3287"/>
                  </a:lnTo>
                  <a:lnTo>
                    <a:pt x="630" y="3138"/>
                  </a:lnTo>
                  <a:lnTo>
                    <a:pt x="1463" y="2302"/>
                  </a:lnTo>
                  <a:cubicBezTo>
                    <a:pt x="1470" y="2298"/>
                    <a:pt x="1474" y="2291"/>
                    <a:pt x="1478" y="2287"/>
                  </a:cubicBezTo>
                  <a:cubicBezTo>
                    <a:pt x="1606" y="2139"/>
                    <a:pt x="1474" y="1954"/>
                    <a:pt x="1324" y="1954"/>
                  </a:cubicBezTo>
                  <a:cubicBezTo>
                    <a:pt x="1275" y="1954"/>
                    <a:pt x="1225" y="1973"/>
                    <a:pt x="1181" y="2019"/>
                  </a:cubicBezTo>
                  <a:lnTo>
                    <a:pt x="109" y="3095"/>
                  </a:lnTo>
                  <a:cubicBezTo>
                    <a:pt x="0" y="3200"/>
                    <a:pt x="47" y="3381"/>
                    <a:pt x="192" y="3428"/>
                  </a:cubicBezTo>
                  <a:lnTo>
                    <a:pt x="1137" y="3703"/>
                  </a:lnTo>
                  <a:lnTo>
                    <a:pt x="1485" y="3805"/>
                  </a:lnTo>
                  <a:cubicBezTo>
                    <a:pt x="2394" y="4069"/>
                    <a:pt x="3249" y="4496"/>
                    <a:pt x="4009" y="5061"/>
                  </a:cubicBezTo>
                  <a:cubicBezTo>
                    <a:pt x="3854" y="5145"/>
                    <a:pt x="3712" y="5253"/>
                    <a:pt x="3586" y="5377"/>
                  </a:cubicBezTo>
                  <a:cubicBezTo>
                    <a:pt x="2861" y="6104"/>
                    <a:pt x="2861" y="7282"/>
                    <a:pt x="3586" y="8006"/>
                  </a:cubicBezTo>
                  <a:lnTo>
                    <a:pt x="5596" y="10016"/>
                  </a:lnTo>
                  <a:cubicBezTo>
                    <a:pt x="5966" y="10388"/>
                    <a:pt x="6441" y="10565"/>
                    <a:pt x="6911" y="10565"/>
                  </a:cubicBezTo>
                  <a:cubicBezTo>
                    <a:pt x="7589" y="10565"/>
                    <a:pt x="8256" y="10197"/>
                    <a:pt x="8584" y="9516"/>
                  </a:cubicBezTo>
                  <a:lnTo>
                    <a:pt x="8957" y="9886"/>
                  </a:lnTo>
                  <a:cubicBezTo>
                    <a:pt x="8888" y="9965"/>
                    <a:pt x="8888" y="10088"/>
                    <a:pt x="8964" y="10161"/>
                  </a:cubicBezTo>
                  <a:lnTo>
                    <a:pt x="9435" y="10632"/>
                  </a:lnTo>
                  <a:cubicBezTo>
                    <a:pt x="9474" y="10671"/>
                    <a:pt x="9526" y="10691"/>
                    <a:pt x="9578" y="10691"/>
                  </a:cubicBezTo>
                  <a:cubicBezTo>
                    <a:pt x="9629" y="10691"/>
                    <a:pt x="9681" y="10671"/>
                    <a:pt x="9721" y="10632"/>
                  </a:cubicBezTo>
                  <a:lnTo>
                    <a:pt x="10681" y="9672"/>
                  </a:lnTo>
                  <a:cubicBezTo>
                    <a:pt x="10757" y="9596"/>
                    <a:pt x="10757" y="9469"/>
                    <a:pt x="10681" y="9389"/>
                  </a:cubicBezTo>
                  <a:lnTo>
                    <a:pt x="10681" y="9386"/>
                  </a:lnTo>
                  <a:lnTo>
                    <a:pt x="10210" y="8915"/>
                  </a:lnTo>
                  <a:cubicBezTo>
                    <a:pt x="10170" y="8876"/>
                    <a:pt x="10119" y="8856"/>
                    <a:pt x="10068" y="8856"/>
                  </a:cubicBezTo>
                  <a:cubicBezTo>
                    <a:pt x="10020" y="8856"/>
                    <a:pt x="9973" y="8873"/>
                    <a:pt x="9934" y="8908"/>
                  </a:cubicBezTo>
                  <a:lnTo>
                    <a:pt x="9619" y="8593"/>
                  </a:lnTo>
                  <a:cubicBezTo>
                    <a:pt x="9575" y="8550"/>
                    <a:pt x="9526" y="8532"/>
                    <a:pt x="9480" y="8532"/>
                  </a:cubicBezTo>
                  <a:cubicBezTo>
                    <a:pt x="9325" y="8532"/>
                    <a:pt x="9194" y="8730"/>
                    <a:pt x="9333" y="8875"/>
                  </a:cubicBezTo>
                  <a:lnTo>
                    <a:pt x="9652" y="9190"/>
                  </a:lnTo>
                  <a:lnTo>
                    <a:pt x="9243" y="9603"/>
                  </a:lnTo>
                  <a:lnTo>
                    <a:pt x="8649" y="9009"/>
                  </a:lnTo>
                  <a:lnTo>
                    <a:pt x="5183" y="5543"/>
                  </a:lnTo>
                  <a:cubicBezTo>
                    <a:pt x="4976" y="5337"/>
                    <a:pt x="4755" y="5141"/>
                    <a:pt x="4527" y="4956"/>
                  </a:cubicBezTo>
                  <a:cubicBezTo>
                    <a:pt x="3665" y="4254"/>
                    <a:pt x="2669" y="3732"/>
                    <a:pt x="1601" y="3424"/>
                  </a:cubicBezTo>
                  <a:lnTo>
                    <a:pt x="1576" y="3417"/>
                  </a:lnTo>
                  <a:lnTo>
                    <a:pt x="3466" y="1527"/>
                  </a:lnTo>
                  <a:lnTo>
                    <a:pt x="3473" y="1552"/>
                  </a:lnTo>
                  <a:cubicBezTo>
                    <a:pt x="3575" y="1903"/>
                    <a:pt x="3701" y="2251"/>
                    <a:pt x="3850" y="2588"/>
                  </a:cubicBezTo>
                  <a:cubicBezTo>
                    <a:pt x="3888" y="2674"/>
                    <a:pt x="3958" y="2710"/>
                    <a:pt x="4027" y="2710"/>
                  </a:cubicBezTo>
                  <a:cubicBezTo>
                    <a:pt x="4157" y="2710"/>
                    <a:pt x="4286" y="2586"/>
                    <a:pt x="4216" y="2428"/>
                  </a:cubicBezTo>
                  <a:cubicBezTo>
                    <a:pt x="4074" y="2106"/>
                    <a:pt x="3955" y="1777"/>
                    <a:pt x="3854" y="1440"/>
                  </a:cubicBezTo>
                  <a:lnTo>
                    <a:pt x="3477" y="143"/>
                  </a:lnTo>
                  <a:cubicBezTo>
                    <a:pt x="3450" y="53"/>
                    <a:pt x="3367" y="0"/>
                    <a:pt x="32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99" name="Google Shape;16099;p139"/>
          <p:cNvGrpSpPr/>
          <p:nvPr/>
        </p:nvGrpSpPr>
        <p:grpSpPr>
          <a:xfrm>
            <a:off x="3577902" y="3613768"/>
            <a:ext cx="346962" cy="358393"/>
            <a:chOff x="3577903" y="3813018"/>
            <a:chExt cx="346962" cy="358393"/>
          </a:xfrm>
        </p:grpSpPr>
        <p:sp>
          <p:nvSpPr>
            <p:cNvPr id="16100" name="Google Shape;16100;p139"/>
            <p:cNvSpPr/>
            <p:nvPr/>
          </p:nvSpPr>
          <p:spPr>
            <a:xfrm>
              <a:off x="3682904" y="3818314"/>
              <a:ext cx="133919" cy="160818"/>
            </a:xfrm>
            <a:custGeom>
              <a:avLst/>
              <a:gdLst/>
              <a:ahLst/>
              <a:cxnLst/>
              <a:rect l="l" t="t" r="r" b="b"/>
              <a:pathLst>
                <a:path w="5108" h="6134" extrusionOk="0">
                  <a:moveTo>
                    <a:pt x="2613" y="0"/>
                  </a:moveTo>
                  <a:cubicBezTo>
                    <a:pt x="2094" y="0"/>
                    <a:pt x="1578" y="162"/>
                    <a:pt x="1142" y="480"/>
                  </a:cubicBezTo>
                  <a:cubicBezTo>
                    <a:pt x="385" y="1031"/>
                    <a:pt x="1" y="1965"/>
                    <a:pt x="149" y="2892"/>
                  </a:cubicBezTo>
                  <a:cubicBezTo>
                    <a:pt x="298" y="3816"/>
                    <a:pt x="953" y="4584"/>
                    <a:pt x="1848" y="4870"/>
                  </a:cubicBezTo>
                  <a:lnTo>
                    <a:pt x="2608" y="6134"/>
                  </a:lnTo>
                  <a:lnTo>
                    <a:pt x="3372" y="4870"/>
                  </a:lnTo>
                  <a:cubicBezTo>
                    <a:pt x="4405" y="4540"/>
                    <a:pt x="5107" y="3580"/>
                    <a:pt x="5107" y="2494"/>
                  </a:cubicBezTo>
                  <a:cubicBezTo>
                    <a:pt x="5107" y="1556"/>
                    <a:pt x="4579" y="697"/>
                    <a:pt x="3742" y="270"/>
                  </a:cubicBezTo>
                  <a:cubicBezTo>
                    <a:pt x="3385" y="90"/>
                    <a:pt x="2999" y="0"/>
                    <a:pt x="2613"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1" name="Google Shape;16101;p139"/>
            <p:cNvSpPr/>
            <p:nvPr/>
          </p:nvSpPr>
          <p:spPr>
            <a:xfrm>
              <a:off x="3737803" y="3848176"/>
              <a:ext cx="47401" cy="47401"/>
            </a:xfrm>
            <a:custGeom>
              <a:avLst/>
              <a:gdLst/>
              <a:ahLst/>
              <a:cxnLst/>
              <a:rect l="l" t="t" r="r" b="b"/>
              <a:pathLst>
                <a:path w="1808" h="1808" extrusionOk="0">
                  <a:moveTo>
                    <a:pt x="902" y="0"/>
                  </a:moveTo>
                  <a:cubicBezTo>
                    <a:pt x="402" y="0"/>
                    <a:pt x="0" y="406"/>
                    <a:pt x="0" y="906"/>
                  </a:cubicBezTo>
                  <a:cubicBezTo>
                    <a:pt x="0" y="1402"/>
                    <a:pt x="402" y="1808"/>
                    <a:pt x="902" y="1808"/>
                  </a:cubicBezTo>
                  <a:cubicBezTo>
                    <a:pt x="1402" y="1808"/>
                    <a:pt x="1807" y="1402"/>
                    <a:pt x="1807" y="906"/>
                  </a:cubicBezTo>
                  <a:cubicBezTo>
                    <a:pt x="1807" y="406"/>
                    <a:pt x="1402" y="0"/>
                    <a:pt x="902" y="0"/>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2" name="Google Shape;16102;p139"/>
            <p:cNvSpPr/>
            <p:nvPr/>
          </p:nvSpPr>
          <p:spPr>
            <a:xfrm>
              <a:off x="3583198" y="3969222"/>
              <a:ext cx="84080" cy="196972"/>
            </a:xfrm>
            <a:custGeom>
              <a:avLst/>
              <a:gdLst/>
              <a:ahLst/>
              <a:cxnLst/>
              <a:rect l="l" t="t" r="r" b="b"/>
              <a:pathLst>
                <a:path w="3207" h="7513" extrusionOk="0">
                  <a:moveTo>
                    <a:pt x="3206" y="1"/>
                  </a:moveTo>
                  <a:lnTo>
                    <a:pt x="1" y="1073"/>
                  </a:lnTo>
                  <a:lnTo>
                    <a:pt x="1" y="7512"/>
                  </a:lnTo>
                  <a:lnTo>
                    <a:pt x="3206" y="6440"/>
                  </a:lnTo>
                  <a:lnTo>
                    <a:pt x="3206" y="1"/>
                  </a:ln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3" name="Google Shape;16103;p139"/>
            <p:cNvSpPr/>
            <p:nvPr/>
          </p:nvSpPr>
          <p:spPr>
            <a:xfrm>
              <a:off x="3667252" y="3969222"/>
              <a:ext cx="84132" cy="196972"/>
            </a:xfrm>
            <a:custGeom>
              <a:avLst/>
              <a:gdLst/>
              <a:ahLst/>
              <a:cxnLst/>
              <a:rect l="l" t="t" r="r" b="b"/>
              <a:pathLst>
                <a:path w="3209" h="7513" extrusionOk="0">
                  <a:moveTo>
                    <a:pt x="0" y="1"/>
                  </a:moveTo>
                  <a:lnTo>
                    <a:pt x="0" y="6440"/>
                  </a:lnTo>
                  <a:lnTo>
                    <a:pt x="3209" y="7512"/>
                  </a:lnTo>
                  <a:lnTo>
                    <a:pt x="3209" y="1073"/>
                  </a:lnTo>
                  <a:lnTo>
                    <a:pt x="0" y="1"/>
                  </a:ln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4" name="Google Shape;16104;p139"/>
            <p:cNvSpPr/>
            <p:nvPr/>
          </p:nvSpPr>
          <p:spPr>
            <a:xfrm>
              <a:off x="3751357" y="3969222"/>
              <a:ext cx="84158" cy="196972"/>
            </a:xfrm>
            <a:custGeom>
              <a:avLst/>
              <a:gdLst/>
              <a:ahLst/>
              <a:cxnLst/>
              <a:rect l="l" t="t" r="r" b="b"/>
              <a:pathLst>
                <a:path w="3210" h="7513" extrusionOk="0">
                  <a:moveTo>
                    <a:pt x="3210" y="1"/>
                  </a:moveTo>
                  <a:lnTo>
                    <a:pt x="1" y="1073"/>
                  </a:lnTo>
                  <a:lnTo>
                    <a:pt x="1" y="7512"/>
                  </a:lnTo>
                  <a:lnTo>
                    <a:pt x="3210" y="6440"/>
                  </a:lnTo>
                  <a:lnTo>
                    <a:pt x="3210" y="1"/>
                  </a:ln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5" name="Google Shape;16105;p139"/>
            <p:cNvSpPr/>
            <p:nvPr/>
          </p:nvSpPr>
          <p:spPr>
            <a:xfrm>
              <a:off x="3835489" y="3969222"/>
              <a:ext cx="84053" cy="196972"/>
            </a:xfrm>
            <a:custGeom>
              <a:avLst/>
              <a:gdLst/>
              <a:ahLst/>
              <a:cxnLst/>
              <a:rect l="l" t="t" r="r" b="b"/>
              <a:pathLst>
                <a:path w="3206" h="7513" extrusionOk="0">
                  <a:moveTo>
                    <a:pt x="1" y="1"/>
                  </a:moveTo>
                  <a:lnTo>
                    <a:pt x="1" y="6440"/>
                  </a:lnTo>
                  <a:lnTo>
                    <a:pt x="3206" y="7512"/>
                  </a:lnTo>
                  <a:lnTo>
                    <a:pt x="3206" y="1073"/>
                  </a:lnTo>
                  <a:lnTo>
                    <a:pt x="1" y="1"/>
                  </a:ln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6" name="Google Shape;16106;p139"/>
            <p:cNvSpPr/>
            <p:nvPr/>
          </p:nvSpPr>
          <p:spPr>
            <a:xfrm>
              <a:off x="3596989" y="3983851"/>
              <a:ext cx="308711" cy="167713"/>
            </a:xfrm>
            <a:custGeom>
              <a:avLst/>
              <a:gdLst/>
              <a:ahLst/>
              <a:cxnLst/>
              <a:rect l="l" t="t" r="r" b="b"/>
              <a:pathLst>
                <a:path w="11775" h="6397" extrusionOk="0">
                  <a:moveTo>
                    <a:pt x="2680" y="1"/>
                  </a:moveTo>
                  <a:lnTo>
                    <a:pt x="0" y="895"/>
                  </a:lnTo>
                  <a:lnTo>
                    <a:pt x="0" y="6219"/>
                  </a:lnTo>
                  <a:lnTo>
                    <a:pt x="2513" y="5383"/>
                  </a:lnTo>
                  <a:cubicBezTo>
                    <a:pt x="2568" y="5364"/>
                    <a:pt x="2624" y="5355"/>
                    <a:pt x="2680" y="5355"/>
                  </a:cubicBezTo>
                  <a:cubicBezTo>
                    <a:pt x="2736" y="5355"/>
                    <a:pt x="2792" y="5364"/>
                    <a:pt x="2847" y="5383"/>
                  </a:cubicBezTo>
                  <a:lnTo>
                    <a:pt x="3118" y="5473"/>
                  </a:lnTo>
                  <a:lnTo>
                    <a:pt x="5889" y="6397"/>
                  </a:lnTo>
                  <a:lnTo>
                    <a:pt x="8928" y="5383"/>
                  </a:lnTo>
                  <a:cubicBezTo>
                    <a:pt x="8982" y="5364"/>
                    <a:pt x="9039" y="5355"/>
                    <a:pt x="9096" y="5355"/>
                  </a:cubicBezTo>
                  <a:cubicBezTo>
                    <a:pt x="9153" y="5355"/>
                    <a:pt x="9210" y="5364"/>
                    <a:pt x="9264" y="5383"/>
                  </a:cubicBezTo>
                  <a:lnTo>
                    <a:pt x="9532" y="5473"/>
                  </a:lnTo>
                  <a:lnTo>
                    <a:pt x="11774" y="6219"/>
                  </a:lnTo>
                  <a:lnTo>
                    <a:pt x="11774" y="895"/>
                  </a:lnTo>
                  <a:lnTo>
                    <a:pt x="9532" y="146"/>
                  </a:lnTo>
                  <a:lnTo>
                    <a:pt x="9094" y="1"/>
                  </a:lnTo>
                  <a:lnTo>
                    <a:pt x="6056" y="1015"/>
                  </a:lnTo>
                  <a:cubicBezTo>
                    <a:pt x="6001" y="1033"/>
                    <a:pt x="5945" y="1042"/>
                    <a:pt x="5889" y="1042"/>
                  </a:cubicBezTo>
                  <a:cubicBezTo>
                    <a:pt x="5833" y="1042"/>
                    <a:pt x="5777" y="1033"/>
                    <a:pt x="5722" y="1015"/>
                  </a:cubicBezTo>
                  <a:lnTo>
                    <a:pt x="3115" y="146"/>
                  </a:lnTo>
                  <a:lnTo>
                    <a:pt x="2680" y="1"/>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7" name="Google Shape;16107;p139"/>
            <p:cNvSpPr/>
            <p:nvPr/>
          </p:nvSpPr>
          <p:spPr>
            <a:xfrm>
              <a:off x="3596989" y="3983851"/>
              <a:ext cx="70289" cy="163073"/>
            </a:xfrm>
            <a:custGeom>
              <a:avLst/>
              <a:gdLst/>
              <a:ahLst/>
              <a:cxnLst/>
              <a:rect l="l" t="t" r="r" b="b"/>
              <a:pathLst>
                <a:path w="2681" h="6220" extrusionOk="0">
                  <a:moveTo>
                    <a:pt x="2680" y="1"/>
                  </a:moveTo>
                  <a:lnTo>
                    <a:pt x="0" y="895"/>
                  </a:lnTo>
                  <a:lnTo>
                    <a:pt x="0" y="6219"/>
                  </a:lnTo>
                  <a:lnTo>
                    <a:pt x="2513" y="5383"/>
                  </a:lnTo>
                  <a:cubicBezTo>
                    <a:pt x="2568" y="5364"/>
                    <a:pt x="2622" y="5357"/>
                    <a:pt x="2680" y="5357"/>
                  </a:cubicBezTo>
                  <a:lnTo>
                    <a:pt x="2680" y="1"/>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8" name="Google Shape;16108;p139"/>
            <p:cNvSpPr/>
            <p:nvPr/>
          </p:nvSpPr>
          <p:spPr>
            <a:xfrm>
              <a:off x="3751357" y="3983851"/>
              <a:ext cx="84158" cy="167713"/>
            </a:xfrm>
            <a:custGeom>
              <a:avLst/>
              <a:gdLst/>
              <a:ahLst/>
              <a:cxnLst/>
              <a:rect l="l" t="t" r="r" b="b"/>
              <a:pathLst>
                <a:path w="3210" h="6397" extrusionOk="0">
                  <a:moveTo>
                    <a:pt x="3210" y="1"/>
                  </a:moveTo>
                  <a:lnTo>
                    <a:pt x="168" y="1015"/>
                  </a:lnTo>
                  <a:cubicBezTo>
                    <a:pt x="113" y="1033"/>
                    <a:pt x="55" y="1040"/>
                    <a:pt x="1" y="1040"/>
                  </a:cubicBezTo>
                  <a:lnTo>
                    <a:pt x="1" y="6397"/>
                  </a:lnTo>
                  <a:lnTo>
                    <a:pt x="3040" y="5383"/>
                  </a:lnTo>
                  <a:cubicBezTo>
                    <a:pt x="3094" y="5364"/>
                    <a:pt x="3152" y="5357"/>
                    <a:pt x="3210" y="5357"/>
                  </a:cubicBezTo>
                  <a:lnTo>
                    <a:pt x="3210" y="1"/>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9" name="Google Shape;16109;p139"/>
            <p:cNvSpPr/>
            <p:nvPr/>
          </p:nvSpPr>
          <p:spPr>
            <a:xfrm>
              <a:off x="3680911" y="3813018"/>
              <a:ext cx="144354" cy="171331"/>
            </a:xfrm>
            <a:custGeom>
              <a:avLst/>
              <a:gdLst/>
              <a:ahLst/>
              <a:cxnLst/>
              <a:rect l="l" t="t" r="r" b="b"/>
              <a:pathLst>
                <a:path w="5506" h="6535" extrusionOk="0">
                  <a:moveTo>
                    <a:pt x="2683" y="1"/>
                  </a:moveTo>
                  <a:cubicBezTo>
                    <a:pt x="2359" y="1"/>
                    <a:pt x="2033" y="59"/>
                    <a:pt x="1721" y="179"/>
                  </a:cubicBezTo>
                  <a:cubicBezTo>
                    <a:pt x="815" y="523"/>
                    <a:pt x="164" y="1330"/>
                    <a:pt x="19" y="2290"/>
                  </a:cubicBezTo>
                  <a:cubicBezTo>
                    <a:pt x="1" y="2402"/>
                    <a:pt x="80" y="2504"/>
                    <a:pt x="193" y="2518"/>
                  </a:cubicBezTo>
                  <a:cubicBezTo>
                    <a:pt x="203" y="2520"/>
                    <a:pt x="214" y="2521"/>
                    <a:pt x="225" y="2521"/>
                  </a:cubicBezTo>
                  <a:cubicBezTo>
                    <a:pt x="320" y="2521"/>
                    <a:pt x="401" y="2450"/>
                    <a:pt x="417" y="2352"/>
                  </a:cubicBezTo>
                  <a:cubicBezTo>
                    <a:pt x="601" y="1150"/>
                    <a:pt x="1626" y="400"/>
                    <a:pt x="2695" y="400"/>
                  </a:cubicBezTo>
                  <a:cubicBezTo>
                    <a:pt x="3207" y="400"/>
                    <a:pt x="3729" y="572"/>
                    <a:pt x="4173" y="950"/>
                  </a:cubicBezTo>
                  <a:cubicBezTo>
                    <a:pt x="4807" y="1490"/>
                    <a:pt x="5100" y="2330"/>
                    <a:pt x="4937" y="3149"/>
                  </a:cubicBezTo>
                  <a:cubicBezTo>
                    <a:pt x="4774" y="3963"/>
                    <a:pt x="4180" y="4626"/>
                    <a:pt x="3387" y="4883"/>
                  </a:cubicBezTo>
                  <a:cubicBezTo>
                    <a:pt x="3343" y="4898"/>
                    <a:pt x="3304" y="4927"/>
                    <a:pt x="3278" y="4970"/>
                  </a:cubicBezTo>
                  <a:lnTo>
                    <a:pt x="2684" y="5948"/>
                  </a:lnTo>
                  <a:lnTo>
                    <a:pt x="2094" y="4970"/>
                  </a:lnTo>
                  <a:cubicBezTo>
                    <a:pt x="2069" y="4927"/>
                    <a:pt x="2029" y="4898"/>
                    <a:pt x="1982" y="4883"/>
                  </a:cubicBezTo>
                  <a:cubicBezTo>
                    <a:pt x="1167" y="4623"/>
                    <a:pt x="562" y="3924"/>
                    <a:pt x="424" y="3076"/>
                  </a:cubicBezTo>
                  <a:cubicBezTo>
                    <a:pt x="405" y="2960"/>
                    <a:pt x="318" y="2908"/>
                    <a:pt x="230" y="2908"/>
                  </a:cubicBezTo>
                  <a:cubicBezTo>
                    <a:pt x="117" y="2908"/>
                    <a:pt x="3" y="2994"/>
                    <a:pt x="30" y="3145"/>
                  </a:cubicBezTo>
                  <a:cubicBezTo>
                    <a:pt x="189" y="4108"/>
                    <a:pt x="866" y="4912"/>
                    <a:pt x="1790" y="5238"/>
                  </a:cubicBezTo>
                  <a:lnTo>
                    <a:pt x="2514" y="6437"/>
                  </a:lnTo>
                  <a:cubicBezTo>
                    <a:pt x="2552" y="6502"/>
                    <a:pt x="2618" y="6535"/>
                    <a:pt x="2684" y="6535"/>
                  </a:cubicBezTo>
                  <a:cubicBezTo>
                    <a:pt x="2750" y="6535"/>
                    <a:pt x="2816" y="6502"/>
                    <a:pt x="2855" y="6437"/>
                  </a:cubicBezTo>
                  <a:lnTo>
                    <a:pt x="3579" y="5238"/>
                  </a:lnTo>
                  <a:cubicBezTo>
                    <a:pt x="4495" y="4916"/>
                    <a:pt x="5165" y="4126"/>
                    <a:pt x="5335" y="3170"/>
                  </a:cubicBezTo>
                  <a:cubicBezTo>
                    <a:pt x="5506" y="2214"/>
                    <a:pt x="5151" y="1240"/>
                    <a:pt x="4401" y="621"/>
                  </a:cubicBezTo>
                  <a:cubicBezTo>
                    <a:pt x="3911" y="214"/>
                    <a:pt x="3301" y="1"/>
                    <a:pt x="26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0" name="Google Shape;16110;p139"/>
            <p:cNvSpPr/>
            <p:nvPr/>
          </p:nvSpPr>
          <p:spPr>
            <a:xfrm>
              <a:off x="3711769" y="3842958"/>
              <a:ext cx="81510" cy="78102"/>
            </a:xfrm>
            <a:custGeom>
              <a:avLst/>
              <a:gdLst/>
              <a:ahLst/>
              <a:cxnLst/>
              <a:rect l="l" t="t" r="r" b="b"/>
              <a:pathLst>
                <a:path w="3109" h="2979" extrusionOk="0">
                  <a:moveTo>
                    <a:pt x="1888" y="399"/>
                  </a:moveTo>
                  <a:cubicBezTo>
                    <a:pt x="2250" y="399"/>
                    <a:pt x="2597" y="680"/>
                    <a:pt x="2597" y="1105"/>
                  </a:cubicBezTo>
                  <a:cubicBezTo>
                    <a:pt x="2597" y="1528"/>
                    <a:pt x="2251" y="1810"/>
                    <a:pt x="1891" y="1810"/>
                  </a:cubicBezTo>
                  <a:cubicBezTo>
                    <a:pt x="1718" y="1810"/>
                    <a:pt x="1542" y="1745"/>
                    <a:pt x="1399" y="1601"/>
                  </a:cubicBezTo>
                  <a:cubicBezTo>
                    <a:pt x="1120" y="1326"/>
                    <a:pt x="1120" y="880"/>
                    <a:pt x="1399" y="605"/>
                  </a:cubicBezTo>
                  <a:cubicBezTo>
                    <a:pt x="1541" y="462"/>
                    <a:pt x="1716" y="399"/>
                    <a:pt x="1888" y="399"/>
                  </a:cubicBezTo>
                  <a:close/>
                  <a:moveTo>
                    <a:pt x="1894" y="0"/>
                  </a:moveTo>
                  <a:cubicBezTo>
                    <a:pt x="1644" y="0"/>
                    <a:pt x="1394" y="84"/>
                    <a:pt x="1189" y="254"/>
                  </a:cubicBezTo>
                  <a:cubicBezTo>
                    <a:pt x="750" y="619"/>
                    <a:pt x="660" y="1260"/>
                    <a:pt x="986" y="1731"/>
                  </a:cubicBezTo>
                  <a:lnTo>
                    <a:pt x="80" y="2637"/>
                  </a:lnTo>
                  <a:cubicBezTo>
                    <a:pt x="1" y="2713"/>
                    <a:pt x="1" y="2840"/>
                    <a:pt x="80" y="2919"/>
                  </a:cubicBezTo>
                  <a:cubicBezTo>
                    <a:pt x="118" y="2959"/>
                    <a:pt x="169" y="2979"/>
                    <a:pt x="220" y="2979"/>
                  </a:cubicBezTo>
                  <a:cubicBezTo>
                    <a:pt x="271" y="2979"/>
                    <a:pt x="323" y="2959"/>
                    <a:pt x="363" y="2919"/>
                  </a:cubicBezTo>
                  <a:lnTo>
                    <a:pt x="1268" y="2014"/>
                  </a:lnTo>
                  <a:cubicBezTo>
                    <a:pt x="1459" y="2144"/>
                    <a:pt x="1677" y="2208"/>
                    <a:pt x="1894" y="2208"/>
                  </a:cubicBezTo>
                  <a:cubicBezTo>
                    <a:pt x="2211" y="2208"/>
                    <a:pt x="2525" y="2071"/>
                    <a:pt x="2742" y="1811"/>
                  </a:cubicBezTo>
                  <a:cubicBezTo>
                    <a:pt x="3108" y="1373"/>
                    <a:pt x="3079" y="728"/>
                    <a:pt x="2673" y="322"/>
                  </a:cubicBezTo>
                  <a:cubicBezTo>
                    <a:pt x="2460" y="109"/>
                    <a:pt x="2177" y="0"/>
                    <a:pt x="1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1" name="Google Shape;16111;p139"/>
            <p:cNvSpPr/>
            <p:nvPr/>
          </p:nvSpPr>
          <p:spPr>
            <a:xfrm>
              <a:off x="3577902" y="3964109"/>
              <a:ext cx="346962" cy="207302"/>
            </a:xfrm>
            <a:custGeom>
              <a:avLst/>
              <a:gdLst/>
              <a:ahLst/>
              <a:cxnLst/>
              <a:rect l="l" t="t" r="r" b="b"/>
              <a:pathLst>
                <a:path w="13234" h="7907" extrusionOk="0">
                  <a:moveTo>
                    <a:pt x="3611" y="471"/>
                  </a:moveTo>
                  <a:lnTo>
                    <a:pt x="6418" y="1409"/>
                  </a:lnTo>
                  <a:lnTo>
                    <a:pt x="6418" y="1543"/>
                  </a:lnTo>
                  <a:lnTo>
                    <a:pt x="3611" y="609"/>
                  </a:lnTo>
                  <a:lnTo>
                    <a:pt x="3611" y="471"/>
                  </a:lnTo>
                  <a:close/>
                  <a:moveTo>
                    <a:pt x="9623" y="471"/>
                  </a:moveTo>
                  <a:lnTo>
                    <a:pt x="9623" y="609"/>
                  </a:lnTo>
                  <a:lnTo>
                    <a:pt x="6816" y="1543"/>
                  </a:lnTo>
                  <a:lnTo>
                    <a:pt x="6816" y="1409"/>
                  </a:lnTo>
                  <a:lnTo>
                    <a:pt x="9623" y="471"/>
                  </a:lnTo>
                  <a:close/>
                  <a:moveTo>
                    <a:pt x="3209" y="1033"/>
                  </a:moveTo>
                  <a:lnTo>
                    <a:pt x="3209" y="5936"/>
                  </a:lnTo>
                  <a:lnTo>
                    <a:pt x="3180" y="5947"/>
                  </a:lnTo>
                  <a:lnTo>
                    <a:pt x="931" y="6697"/>
                  </a:lnTo>
                  <a:lnTo>
                    <a:pt x="931" y="1793"/>
                  </a:lnTo>
                  <a:lnTo>
                    <a:pt x="3209" y="1033"/>
                  </a:lnTo>
                  <a:close/>
                  <a:moveTo>
                    <a:pt x="3611" y="1033"/>
                  </a:moveTo>
                  <a:lnTo>
                    <a:pt x="6385" y="1956"/>
                  </a:lnTo>
                  <a:lnTo>
                    <a:pt x="6418" y="1967"/>
                  </a:lnTo>
                  <a:lnTo>
                    <a:pt x="6418" y="6871"/>
                  </a:lnTo>
                  <a:lnTo>
                    <a:pt x="3640" y="5947"/>
                  </a:lnTo>
                  <a:lnTo>
                    <a:pt x="3607" y="5936"/>
                  </a:lnTo>
                  <a:lnTo>
                    <a:pt x="3611" y="1033"/>
                  </a:lnTo>
                  <a:close/>
                  <a:moveTo>
                    <a:pt x="9623" y="1033"/>
                  </a:moveTo>
                  <a:lnTo>
                    <a:pt x="9623" y="5936"/>
                  </a:lnTo>
                  <a:lnTo>
                    <a:pt x="9594" y="5947"/>
                  </a:lnTo>
                  <a:lnTo>
                    <a:pt x="6816" y="6871"/>
                  </a:lnTo>
                  <a:lnTo>
                    <a:pt x="6816" y="1967"/>
                  </a:lnTo>
                  <a:lnTo>
                    <a:pt x="6845" y="1956"/>
                  </a:lnTo>
                  <a:lnTo>
                    <a:pt x="9623" y="1033"/>
                  </a:lnTo>
                  <a:close/>
                  <a:moveTo>
                    <a:pt x="3209" y="478"/>
                  </a:moveTo>
                  <a:lnTo>
                    <a:pt x="3209" y="612"/>
                  </a:lnTo>
                  <a:lnTo>
                    <a:pt x="666" y="1460"/>
                  </a:lnTo>
                  <a:cubicBezTo>
                    <a:pt x="583" y="1485"/>
                    <a:pt x="529" y="1561"/>
                    <a:pt x="529" y="1648"/>
                  </a:cubicBezTo>
                  <a:lnTo>
                    <a:pt x="529" y="6976"/>
                  </a:lnTo>
                  <a:cubicBezTo>
                    <a:pt x="529" y="7090"/>
                    <a:pt x="622" y="7175"/>
                    <a:pt x="728" y="7175"/>
                  </a:cubicBezTo>
                  <a:cubicBezTo>
                    <a:pt x="749" y="7175"/>
                    <a:pt x="771" y="7171"/>
                    <a:pt x="793" y="7164"/>
                  </a:cubicBezTo>
                  <a:lnTo>
                    <a:pt x="3209" y="6360"/>
                  </a:lnTo>
                  <a:lnTo>
                    <a:pt x="3209" y="6494"/>
                  </a:lnTo>
                  <a:lnTo>
                    <a:pt x="402" y="7432"/>
                  </a:lnTo>
                  <a:lnTo>
                    <a:pt x="402" y="1413"/>
                  </a:lnTo>
                  <a:lnTo>
                    <a:pt x="3209" y="478"/>
                  </a:lnTo>
                  <a:close/>
                  <a:moveTo>
                    <a:pt x="3611" y="6360"/>
                  </a:moveTo>
                  <a:lnTo>
                    <a:pt x="6418" y="7295"/>
                  </a:lnTo>
                  <a:lnTo>
                    <a:pt x="6418" y="7432"/>
                  </a:lnTo>
                  <a:lnTo>
                    <a:pt x="3611" y="6498"/>
                  </a:lnTo>
                  <a:lnTo>
                    <a:pt x="3611" y="6360"/>
                  </a:lnTo>
                  <a:close/>
                  <a:moveTo>
                    <a:pt x="9623" y="6360"/>
                  </a:moveTo>
                  <a:lnTo>
                    <a:pt x="9623" y="6498"/>
                  </a:lnTo>
                  <a:lnTo>
                    <a:pt x="6816" y="7432"/>
                  </a:lnTo>
                  <a:lnTo>
                    <a:pt x="6816" y="7295"/>
                  </a:lnTo>
                  <a:lnTo>
                    <a:pt x="9623" y="6360"/>
                  </a:lnTo>
                  <a:close/>
                  <a:moveTo>
                    <a:pt x="3409" y="0"/>
                  </a:moveTo>
                  <a:cubicBezTo>
                    <a:pt x="3387" y="0"/>
                    <a:pt x="3366" y="4"/>
                    <a:pt x="3347" y="11"/>
                  </a:cubicBezTo>
                  <a:lnTo>
                    <a:pt x="138" y="1080"/>
                  </a:lnTo>
                  <a:cubicBezTo>
                    <a:pt x="58" y="1105"/>
                    <a:pt x="0" y="1185"/>
                    <a:pt x="4" y="1268"/>
                  </a:cubicBezTo>
                  <a:lnTo>
                    <a:pt x="4" y="7707"/>
                  </a:lnTo>
                  <a:cubicBezTo>
                    <a:pt x="1" y="7819"/>
                    <a:pt x="94" y="7906"/>
                    <a:pt x="201" y="7906"/>
                  </a:cubicBezTo>
                  <a:cubicBezTo>
                    <a:pt x="222" y="7906"/>
                    <a:pt x="243" y="7903"/>
                    <a:pt x="264" y="7896"/>
                  </a:cubicBezTo>
                  <a:lnTo>
                    <a:pt x="3412" y="6849"/>
                  </a:lnTo>
                  <a:lnTo>
                    <a:pt x="6555" y="7896"/>
                  </a:lnTo>
                  <a:cubicBezTo>
                    <a:pt x="6575" y="7903"/>
                    <a:pt x="6596" y="7907"/>
                    <a:pt x="6617" y="7907"/>
                  </a:cubicBezTo>
                  <a:cubicBezTo>
                    <a:pt x="6639" y="7907"/>
                    <a:pt x="6660" y="7903"/>
                    <a:pt x="6682" y="7896"/>
                  </a:cubicBezTo>
                  <a:lnTo>
                    <a:pt x="9826" y="6849"/>
                  </a:lnTo>
                  <a:lnTo>
                    <a:pt x="12969" y="7896"/>
                  </a:lnTo>
                  <a:cubicBezTo>
                    <a:pt x="12991" y="7903"/>
                    <a:pt x="13012" y="7906"/>
                    <a:pt x="13033" y="7906"/>
                  </a:cubicBezTo>
                  <a:cubicBezTo>
                    <a:pt x="13140" y="7906"/>
                    <a:pt x="13234" y="7819"/>
                    <a:pt x="13234" y="7707"/>
                  </a:cubicBezTo>
                  <a:lnTo>
                    <a:pt x="13234" y="4191"/>
                  </a:lnTo>
                  <a:cubicBezTo>
                    <a:pt x="13234" y="4057"/>
                    <a:pt x="13134" y="3990"/>
                    <a:pt x="13035" y="3990"/>
                  </a:cubicBezTo>
                  <a:cubicBezTo>
                    <a:pt x="12935" y="3990"/>
                    <a:pt x="12835" y="4057"/>
                    <a:pt x="12835" y="4191"/>
                  </a:cubicBezTo>
                  <a:lnTo>
                    <a:pt x="12835" y="7429"/>
                  </a:lnTo>
                  <a:lnTo>
                    <a:pt x="10029" y="6490"/>
                  </a:lnTo>
                  <a:lnTo>
                    <a:pt x="10029" y="6356"/>
                  </a:lnTo>
                  <a:lnTo>
                    <a:pt x="12444" y="7161"/>
                  </a:lnTo>
                  <a:cubicBezTo>
                    <a:pt x="12465" y="7168"/>
                    <a:pt x="12487" y="7171"/>
                    <a:pt x="12508" y="7171"/>
                  </a:cubicBezTo>
                  <a:cubicBezTo>
                    <a:pt x="12612" y="7171"/>
                    <a:pt x="12705" y="7087"/>
                    <a:pt x="12705" y="6972"/>
                  </a:cubicBezTo>
                  <a:lnTo>
                    <a:pt x="12705" y="4187"/>
                  </a:lnTo>
                  <a:cubicBezTo>
                    <a:pt x="12705" y="4055"/>
                    <a:pt x="12605" y="3989"/>
                    <a:pt x="12506" y="3989"/>
                  </a:cubicBezTo>
                  <a:cubicBezTo>
                    <a:pt x="12406" y="3989"/>
                    <a:pt x="12307" y="4055"/>
                    <a:pt x="12307" y="4187"/>
                  </a:cubicBezTo>
                  <a:lnTo>
                    <a:pt x="12307" y="6693"/>
                  </a:lnTo>
                  <a:lnTo>
                    <a:pt x="10058" y="5944"/>
                  </a:lnTo>
                  <a:lnTo>
                    <a:pt x="10029" y="5936"/>
                  </a:lnTo>
                  <a:lnTo>
                    <a:pt x="10029" y="1033"/>
                  </a:lnTo>
                  <a:lnTo>
                    <a:pt x="12307" y="1790"/>
                  </a:lnTo>
                  <a:lnTo>
                    <a:pt x="12307" y="3401"/>
                  </a:lnTo>
                  <a:cubicBezTo>
                    <a:pt x="12307" y="3535"/>
                    <a:pt x="12407" y="3602"/>
                    <a:pt x="12508" y="3602"/>
                  </a:cubicBezTo>
                  <a:cubicBezTo>
                    <a:pt x="12608" y="3602"/>
                    <a:pt x="12709" y="3535"/>
                    <a:pt x="12709" y="3401"/>
                  </a:cubicBezTo>
                  <a:lnTo>
                    <a:pt x="12709" y="1648"/>
                  </a:lnTo>
                  <a:cubicBezTo>
                    <a:pt x="12709" y="1561"/>
                    <a:pt x="12651" y="1485"/>
                    <a:pt x="12571" y="1456"/>
                  </a:cubicBezTo>
                  <a:lnTo>
                    <a:pt x="10029" y="609"/>
                  </a:lnTo>
                  <a:lnTo>
                    <a:pt x="10029" y="475"/>
                  </a:lnTo>
                  <a:lnTo>
                    <a:pt x="12835" y="1409"/>
                  </a:lnTo>
                  <a:lnTo>
                    <a:pt x="12835" y="3401"/>
                  </a:lnTo>
                  <a:cubicBezTo>
                    <a:pt x="12835" y="3510"/>
                    <a:pt x="12922" y="3600"/>
                    <a:pt x="13035" y="3600"/>
                  </a:cubicBezTo>
                  <a:cubicBezTo>
                    <a:pt x="13143" y="3600"/>
                    <a:pt x="13234" y="3513"/>
                    <a:pt x="13234" y="3401"/>
                  </a:cubicBezTo>
                  <a:lnTo>
                    <a:pt x="13234" y="1268"/>
                  </a:lnTo>
                  <a:cubicBezTo>
                    <a:pt x="13234" y="1181"/>
                    <a:pt x="13179" y="1105"/>
                    <a:pt x="13096" y="1076"/>
                  </a:cubicBezTo>
                  <a:lnTo>
                    <a:pt x="9887" y="11"/>
                  </a:lnTo>
                  <a:cubicBezTo>
                    <a:pt x="9867" y="4"/>
                    <a:pt x="9846" y="0"/>
                    <a:pt x="9824" y="0"/>
                  </a:cubicBezTo>
                  <a:cubicBezTo>
                    <a:pt x="9802" y="0"/>
                    <a:pt x="9780" y="4"/>
                    <a:pt x="9761" y="11"/>
                  </a:cubicBezTo>
                  <a:lnTo>
                    <a:pt x="6617" y="1058"/>
                  </a:lnTo>
                  <a:lnTo>
                    <a:pt x="3473" y="11"/>
                  </a:lnTo>
                  <a:cubicBezTo>
                    <a:pt x="3452" y="4"/>
                    <a:pt x="3430" y="0"/>
                    <a:pt x="34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12" name="Google Shape;16112;p139"/>
          <p:cNvGrpSpPr/>
          <p:nvPr/>
        </p:nvGrpSpPr>
        <p:grpSpPr>
          <a:xfrm>
            <a:off x="1783865" y="1317272"/>
            <a:ext cx="337000" cy="357816"/>
            <a:chOff x="1783865" y="1516522"/>
            <a:chExt cx="337000" cy="357816"/>
          </a:xfrm>
        </p:grpSpPr>
        <p:sp>
          <p:nvSpPr>
            <p:cNvPr id="16113" name="Google Shape;16113;p139"/>
            <p:cNvSpPr/>
            <p:nvPr/>
          </p:nvSpPr>
          <p:spPr>
            <a:xfrm>
              <a:off x="1917260" y="1808979"/>
              <a:ext cx="70210" cy="60117"/>
            </a:xfrm>
            <a:custGeom>
              <a:avLst/>
              <a:gdLst/>
              <a:ahLst/>
              <a:cxnLst/>
              <a:rect l="l" t="t" r="r" b="b"/>
              <a:pathLst>
                <a:path w="2678" h="2293" extrusionOk="0">
                  <a:moveTo>
                    <a:pt x="1" y="0"/>
                  </a:moveTo>
                  <a:lnTo>
                    <a:pt x="1" y="2293"/>
                  </a:lnTo>
                  <a:lnTo>
                    <a:pt x="2677" y="2293"/>
                  </a:lnTo>
                  <a:lnTo>
                    <a:pt x="2677" y="0"/>
                  </a:ln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4" name="Google Shape;16114;p139"/>
            <p:cNvSpPr/>
            <p:nvPr/>
          </p:nvSpPr>
          <p:spPr>
            <a:xfrm>
              <a:off x="1917260" y="1808979"/>
              <a:ext cx="70210" cy="30019"/>
            </a:xfrm>
            <a:custGeom>
              <a:avLst/>
              <a:gdLst/>
              <a:ahLst/>
              <a:cxnLst/>
              <a:rect l="l" t="t" r="r" b="b"/>
              <a:pathLst>
                <a:path w="2678" h="1145" extrusionOk="0">
                  <a:moveTo>
                    <a:pt x="1" y="0"/>
                  </a:moveTo>
                  <a:lnTo>
                    <a:pt x="1" y="1145"/>
                  </a:lnTo>
                  <a:lnTo>
                    <a:pt x="2677" y="1145"/>
                  </a:lnTo>
                  <a:lnTo>
                    <a:pt x="2677" y="0"/>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5" name="Google Shape;16115;p139"/>
            <p:cNvSpPr/>
            <p:nvPr/>
          </p:nvSpPr>
          <p:spPr>
            <a:xfrm>
              <a:off x="1875784" y="1521268"/>
              <a:ext cx="153268" cy="303022"/>
            </a:xfrm>
            <a:custGeom>
              <a:avLst/>
              <a:gdLst/>
              <a:ahLst/>
              <a:cxnLst/>
              <a:rect l="l" t="t" r="r" b="b"/>
              <a:pathLst>
                <a:path w="5846" h="11558" extrusionOk="0">
                  <a:moveTo>
                    <a:pt x="728" y="1"/>
                  </a:moveTo>
                  <a:cubicBezTo>
                    <a:pt x="326" y="1"/>
                    <a:pt x="0" y="327"/>
                    <a:pt x="0" y="729"/>
                  </a:cubicBezTo>
                  <a:lnTo>
                    <a:pt x="0" y="11557"/>
                  </a:lnTo>
                  <a:lnTo>
                    <a:pt x="5846" y="11557"/>
                  </a:lnTo>
                  <a:lnTo>
                    <a:pt x="5846" y="3173"/>
                  </a:lnTo>
                  <a:lnTo>
                    <a:pt x="1460" y="3173"/>
                  </a:lnTo>
                  <a:lnTo>
                    <a:pt x="1460" y="729"/>
                  </a:lnTo>
                  <a:cubicBezTo>
                    <a:pt x="1460" y="327"/>
                    <a:pt x="1134" y="1"/>
                    <a:pt x="728"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6" name="Google Shape;16116;p139"/>
            <p:cNvSpPr/>
            <p:nvPr/>
          </p:nvSpPr>
          <p:spPr>
            <a:xfrm>
              <a:off x="1875784" y="1806802"/>
              <a:ext cx="153268" cy="17487"/>
            </a:xfrm>
            <a:custGeom>
              <a:avLst/>
              <a:gdLst/>
              <a:ahLst/>
              <a:cxnLst/>
              <a:rect l="l" t="t" r="r" b="b"/>
              <a:pathLst>
                <a:path w="5846" h="667" extrusionOk="0">
                  <a:moveTo>
                    <a:pt x="0" y="0"/>
                  </a:moveTo>
                  <a:lnTo>
                    <a:pt x="0" y="666"/>
                  </a:lnTo>
                  <a:lnTo>
                    <a:pt x="5846" y="666"/>
                  </a:lnTo>
                  <a:lnTo>
                    <a:pt x="5846" y="0"/>
                  </a:ln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7" name="Google Shape;16117;p139"/>
            <p:cNvSpPr/>
            <p:nvPr/>
          </p:nvSpPr>
          <p:spPr>
            <a:xfrm>
              <a:off x="1875784" y="1620317"/>
              <a:ext cx="102091" cy="78443"/>
            </a:xfrm>
            <a:custGeom>
              <a:avLst/>
              <a:gdLst/>
              <a:ahLst/>
              <a:cxnLst/>
              <a:rect l="l" t="t" r="r" b="b"/>
              <a:pathLst>
                <a:path w="3894" h="2992" extrusionOk="0">
                  <a:moveTo>
                    <a:pt x="692" y="0"/>
                  </a:moveTo>
                  <a:cubicBezTo>
                    <a:pt x="442" y="0"/>
                    <a:pt x="199" y="80"/>
                    <a:pt x="0" y="225"/>
                  </a:cubicBezTo>
                  <a:lnTo>
                    <a:pt x="0" y="2774"/>
                  </a:lnTo>
                  <a:cubicBezTo>
                    <a:pt x="199" y="2912"/>
                    <a:pt x="435" y="2992"/>
                    <a:pt x="676" y="2992"/>
                  </a:cubicBezTo>
                  <a:cubicBezTo>
                    <a:pt x="681" y="2992"/>
                    <a:pt x="686" y="2992"/>
                    <a:pt x="692" y="2992"/>
                  </a:cubicBezTo>
                  <a:lnTo>
                    <a:pt x="2684" y="2992"/>
                  </a:lnTo>
                  <a:cubicBezTo>
                    <a:pt x="3350" y="2992"/>
                    <a:pt x="3893" y="2452"/>
                    <a:pt x="3893" y="1782"/>
                  </a:cubicBezTo>
                  <a:lnTo>
                    <a:pt x="3893" y="0"/>
                  </a:ln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8" name="Google Shape;16118;p139"/>
            <p:cNvSpPr/>
            <p:nvPr/>
          </p:nvSpPr>
          <p:spPr>
            <a:xfrm>
              <a:off x="1914035" y="1604351"/>
              <a:ext cx="115016" cy="62083"/>
            </a:xfrm>
            <a:custGeom>
              <a:avLst/>
              <a:gdLst/>
              <a:ahLst/>
              <a:cxnLst/>
              <a:rect l="l" t="t" r="r" b="b"/>
              <a:pathLst>
                <a:path w="4387" h="2368" extrusionOk="0">
                  <a:moveTo>
                    <a:pt x="1" y="1"/>
                  </a:moveTo>
                  <a:lnTo>
                    <a:pt x="1" y="2130"/>
                  </a:lnTo>
                  <a:cubicBezTo>
                    <a:pt x="219" y="2289"/>
                    <a:pt x="476" y="2367"/>
                    <a:pt x="733" y="2367"/>
                  </a:cubicBezTo>
                  <a:cubicBezTo>
                    <a:pt x="1032" y="2367"/>
                    <a:pt x="1331" y="2260"/>
                    <a:pt x="1565" y="2047"/>
                  </a:cubicBezTo>
                  <a:cubicBezTo>
                    <a:pt x="1750" y="2152"/>
                    <a:pt x="1960" y="2210"/>
                    <a:pt x="2174" y="2210"/>
                  </a:cubicBezTo>
                  <a:lnTo>
                    <a:pt x="2214" y="2210"/>
                  </a:lnTo>
                  <a:cubicBezTo>
                    <a:pt x="2561" y="2210"/>
                    <a:pt x="2891" y="2061"/>
                    <a:pt x="3123" y="1801"/>
                  </a:cubicBezTo>
                  <a:cubicBezTo>
                    <a:pt x="3275" y="1866"/>
                    <a:pt x="3434" y="1898"/>
                    <a:pt x="3597" y="1898"/>
                  </a:cubicBezTo>
                  <a:lnTo>
                    <a:pt x="3713" y="1898"/>
                  </a:lnTo>
                  <a:cubicBezTo>
                    <a:pt x="3952" y="1898"/>
                    <a:pt x="4187" y="1826"/>
                    <a:pt x="4387" y="1688"/>
                  </a:cubicBezTo>
                  <a:lnTo>
                    <a:pt x="4387" y="1"/>
                  </a:ln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9" name="Google Shape;16119;p139"/>
            <p:cNvSpPr/>
            <p:nvPr/>
          </p:nvSpPr>
          <p:spPr>
            <a:xfrm>
              <a:off x="1914035" y="1572156"/>
              <a:ext cx="38382" cy="80829"/>
            </a:xfrm>
            <a:custGeom>
              <a:avLst/>
              <a:gdLst/>
              <a:ahLst/>
              <a:cxnLst/>
              <a:rect l="l" t="t" r="r" b="b"/>
              <a:pathLst>
                <a:path w="1464" h="3083" extrusionOk="0">
                  <a:moveTo>
                    <a:pt x="726" y="1"/>
                  </a:moveTo>
                  <a:cubicBezTo>
                    <a:pt x="323" y="1"/>
                    <a:pt x="1" y="329"/>
                    <a:pt x="1" y="729"/>
                  </a:cubicBezTo>
                  <a:lnTo>
                    <a:pt x="1" y="2351"/>
                  </a:lnTo>
                  <a:cubicBezTo>
                    <a:pt x="1" y="2753"/>
                    <a:pt x="327" y="3083"/>
                    <a:pt x="732" y="3083"/>
                  </a:cubicBezTo>
                  <a:cubicBezTo>
                    <a:pt x="1134" y="3083"/>
                    <a:pt x="1464" y="2753"/>
                    <a:pt x="1464" y="2351"/>
                  </a:cubicBezTo>
                  <a:lnTo>
                    <a:pt x="1464" y="729"/>
                  </a:lnTo>
                  <a:cubicBezTo>
                    <a:pt x="1464" y="327"/>
                    <a:pt x="1134" y="1"/>
                    <a:pt x="732" y="1"/>
                  </a:cubicBezTo>
                  <a:cubicBezTo>
                    <a:pt x="730" y="1"/>
                    <a:pt x="728" y="1"/>
                    <a:pt x="726"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0" name="Google Shape;16120;p139"/>
            <p:cNvSpPr/>
            <p:nvPr/>
          </p:nvSpPr>
          <p:spPr>
            <a:xfrm>
              <a:off x="1952391" y="1572156"/>
              <a:ext cx="38304" cy="76555"/>
            </a:xfrm>
            <a:custGeom>
              <a:avLst/>
              <a:gdLst/>
              <a:ahLst/>
              <a:cxnLst/>
              <a:rect l="l" t="t" r="r" b="b"/>
              <a:pathLst>
                <a:path w="1461" h="2920" extrusionOk="0">
                  <a:moveTo>
                    <a:pt x="711" y="1"/>
                  </a:moveTo>
                  <a:cubicBezTo>
                    <a:pt x="320" y="1"/>
                    <a:pt x="1" y="320"/>
                    <a:pt x="1" y="711"/>
                  </a:cubicBezTo>
                  <a:lnTo>
                    <a:pt x="1" y="2210"/>
                  </a:lnTo>
                  <a:cubicBezTo>
                    <a:pt x="1" y="2601"/>
                    <a:pt x="320" y="2920"/>
                    <a:pt x="711" y="2920"/>
                  </a:cubicBezTo>
                  <a:lnTo>
                    <a:pt x="751" y="2920"/>
                  </a:lnTo>
                  <a:cubicBezTo>
                    <a:pt x="1142" y="2920"/>
                    <a:pt x="1460" y="2601"/>
                    <a:pt x="1460" y="2210"/>
                  </a:cubicBezTo>
                  <a:lnTo>
                    <a:pt x="1460" y="711"/>
                  </a:lnTo>
                  <a:cubicBezTo>
                    <a:pt x="1460" y="316"/>
                    <a:pt x="1142" y="1"/>
                    <a:pt x="751"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1" name="Google Shape;16121;p139"/>
            <p:cNvSpPr/>
            <p:nvPr/>
          </p:nvSpPr>
          <p:spPr>
            <a:xfrm>
              <a:off x="1990669" y="1572156"/>
              <a:ext cx="38382" cy="68506"/>
            </a:xfrm>
            <a:custGeom>
              <a:avLst/>
              <a:gdLst/>
              <a:ahLst/>
              <a:cxnLst/>
              <a:rect l="l" t="t" r="r" b="b"/>
              <a:pathLst>
                <a:path w="1464" h="2613" extrusionOk="0">
                  <a:moveTo>
                    <a:pt x="674" y="1"/>
                  </a:moveTo>
                  <a:cubicBezTo>
                    <a:pt x="301" y="1"/>
                    <a:pt x="0" y="301"/>
                    <a:pt x="0" y="674"/>
                  </a:cubicBezTo>
                  <a:lnTo>
                    <a:pt x="0" y="1942"/>
                  </a:lnTo>
                  <a:cubicBezTo>
                    <a:pt x="0" y="2311"/>
                    <a:pt x="301" y="2612"/>
                    <a:pt x="674" y="2612"/>
                  </a:cubicBezTo>
                  <a:lnTo>
                    <a:pt x="790" y="2612"/>
                  </a:lnTo>
                  <a:cubicBezTo>
                    <a:pt x="1159" y="2612"/>
                    <a:pt x="1464" y="2311"/>
                    <a:pt x="1464" y="1942"/>
                  </a:cubicBezTo>
                  <a:lnTo>
                    <a:pt x="1464" y="674"/>
                  </a:lnTo>
                  <a:cubicBezTo>
                    <a:pt x="1464" y="301"/>
                    <a:pt x="1159" y="1"/>
                    <a:pt x="790"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2" name="Google Shape;16122;p139"/>
            <p:cNvSpPr/>
            <p:nvPr/>
          </p:nvSpPr>
          <p:spPr>
            <a:xfrm>
              <a:off x="1875784" y="1633793"/>
              <a:ext cx="88615" cy="51491"/>
            </a:xfrm>
            <a:custGeom>
              <a:avLst/>
              <a:gdLst/>
              <a:ahLst/>
              <a:cxnLst/>
              <a:rect l="l" t="t" r="r" b="b"/>
              <a:pathLst>
                <a:path w="3380" h="1964" extrusionOk="0">
                  <a:moveTo>
                    <a:pt x="692" y="0"/>
                  </a:moveTo>
                  <a:cubicBezTo>
                    <a:pt x="308" y="0"/>
                    <a:pt x="0" y="312"/>
                    <a:pt x="0" y="696"/>
                  </a:cubicBezTo>
                  <a:lnTo>
                    <a:pt x="0" y="1268"/>
                  </a:lnTo>
                  <a:cubicBezTo>
                    <a:pt x="0" y="1652"/>
                    <a:pt x="308" y="1960"/>
                    <a:pt x="692" y="1963"/>
                  </a:cubicBezTo>
                  <a:lnTo>
                    <a:pt x="2684" y="1963"/>
                  </a:lnTo>
                  <a:cubicBezTo>
                    <a:pt x="3068" y="1963"/>
                    <a:pt x="3379" y="1652"/>
                    <a:pt x="3379" y="1268"/>
                  </a:cubicBezTo>
                  <a:lnTo>
                    <a:pt x="3379" y="0"/>
                  </a:lnTo>
                  <a:close/>
                </a:path>
              </a:pathLst>
            </a:custGeom>
            <a:solidFill>
              <a:srgbClr val="DC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3" name="Google Shape;16123;p139"/>
            <p:cNvSpPr/>
            <p:nvPr/>
          </p:nvSpPr>
          <p:spPr>
            <a:xfrm>
              <a:off x="1870462" y="1516522"/>
              <a:ext cx="163807" cy="357816"/>
            </a:xfrm>
            <a:custGeom>
              <a:avLst/>
              <a:gdLst/>
              <a:ahLst/>
              <a:cxnLst/>
              <a:rect l="l" t="t" r="r" b="b"/>
              <a:pathLst>
                <a:path w="6248" h="13648" extrusionOk="0">
                  <a:moveTo>
                    <a:pt x="2390" y="2322"/>
                  </a:moveTo>
                  <a:cubicBezTo>
                    <a:pt x="2663" y="2322"/>
                    <a:pt x="2923" y="2532"/>
                    <a:pt x="2923" y="2851"/>
                  </a:cubicBezTo>
                  <a:lnTo>
                    <a:pt x="2923" y="4274"/>
                  </a:lnTo>
                  <a:lnTo>
                    <a:pt x="1862" y="4274"/>
                  </a:lnTo>
                  <a:lnTo>
                    <a:pt x="1862" y="2851"/>
                  </a:lnTo>
                  <a:cubicBezTo>
                    <a:pt x="1862" y="2710"/>
                    <a:pt x="1920" y="2576"/>
                    <a:pt x="2018" y="2478"/>
                  </a:cubicBezTo>
                  <a:cubicBezTo>
                    <a:pt x="2127" y="2370"/>
                    <a:pt x="2260" y="2322"/>
                    <a:pt x="2390" y="2322"/>
                  </a:cubicBezTo>
                  <a:close/>
                  <a:moveTo>
                    <a:pt x="931" y="381"/>
                  </a:moveTo>
                  <a:cubicBezTo>
                    <a:pt x="1224" y="381"/>
                    <a:pt x="1463" y="616"/>
                    <a:pt x="1463" y="910"/>
                  </a:cubicBezTo>
                  <a:lnTo>
                    <a:pt x="1463" y="4274"/>
                  </a:lnTo>
                  <a:lnTo>
                    <a:pt x="895" y="4274"/>
                  </a:lnTo>
                  <a:cubicBezTo>
                    <a:pt x="889" y="4274"/>
                    <a:pt x="884" y="4274"/>
                    <a:pt x="878" y="4274"/>
                  </a:cubicBezTo>
                  <a:cubicBezTo>
                    <a:pt x="710" y="4274"/>
                    <a:pt x="543" y="4328"/>
                    <a:pt x="402" y="4423"/>
                  </a:cubicBezTo>
                  <a:lnTo>
                    <a:pt x="402" y="910"/>
                  </a:lnTo>
                  <a:cubicBezTo>
                    <a:pt x="402" y="616"/>
                    <a:pt x="638" y="381"/>
                    <a:pt x="931" y="381"/>
                  </a:cubicBezTo>
                  <a:close/>
                  <a:moveTo>
                    <a:pt x="5375" y="2322"/>
                  </a:moveTo>
                  <a:cubicBezTo>
                    <a:pt x="5636" y="2322"/>
                    <a:pt x="5846" y="2532"/>
                    <a:pt x="5846" y="2793"/>
                  </a:cubicBezTo>
                  <a:lnTo>
                    <a:pt x="5846" y="4060"/>
                  </a:lnTo>
                  <a:cubicBezTo>
                    <a:pt x="5846" y="4321"/>
                    <a:pt x="5636" y="4535"/>
                    <a:pt x="5375" y="4535"/>
                  </a:cubicBezTo>
                  <a:lnTo>
                    <a:pt x="5259" y="4535"/>
                  </a:lnTo>
                  <a:cubicBezTo>
                    <a:pt x="4998" y="4535"/>
                    <a:pt x="4785" y="4321"/>
                    <a:pt x="4785" y="4060"/>
                  </a:cubicBezTo>
                  <a:lnTo>
                    <a:pt x="4785" y="2793"/>
                  </a:lnTo>
                  <a:cubicBezTo>
                    <a:pt x="4788" y="2532"/>
                    <a:pt x="4998" y="2322"/>
                    <a:pt x="5259" y="2322"/>
                  </a:cubicBezTo>
                  <a:close/>
                  <a:moveTo>
                    <a:pt x="3876" y="2322"/>
                  </a:moveTo>
                  <a:cubicBezTo>
                    <a:pt x="4158" y="2322"/>
                    <a:pt x="4386" y="2550"/>
                    <a:pt x="4386" y="2833"/>
                  </a:cubicBezTo>
                  <a:lnTo>
                    <a:pt x="4386" y="4332"/>
                  </a:lnTo>
                  <a:cubicBezTo>
                    <a:pt x="4386" y="4615"/>
                    <a:pt x="4158" y="4843"/>
                    <a:pt x="3876" y="4843"/>
                  </a:cubicBezTo>
                  <a:lnTo>
                    <a:pt x="3836" y="4843"/>
                  </a:lnTo>
                  <a:cubicBezTo>
                    <a:pt x="3818" y="4843"/>
                    <a:pt x="3799" y="4843"/>
                    <a:pt x="3781" y="4839"/>
                  </a:cubicBezTo>
                  <a:lnTo>
                    <a:pt x="3781" y="4473"/>
                  </a:lnTo>
                  <a:cubicBezTo>
                    <a:pt x="3781" y="4363"/>
                    <a:pt x="3694" y="4274"/>
                    <a:pt x="3588" y="4274"/>
                  </a:cubicBezTo>
                  <a:cubicBezTo>
                    <a:pt x="3586" y="4274"/>
                    <a:pt x="3584" y="4274"/>
                    <a:pt x="3582" y="4274"/>
                  </a:cubicBezTo>
                  <a:lnTo>
                    <a:pt x="3325" y="4274"/>
                  </a:lnTo>
                  <a:lnTo>
                    <a:pt x="3325" y="2833"/>
                  </a:lnTo>
                  <a:cubicBezTo>
                    <a:pt x="3325" y="2550"/>
                    <a:pt x="3553" y="2322"/>
                    <a:pt x="3836" y="2322"/>
                  </a:cubicBezTo>
                  <a:close/>
                  <a:moveTo>
                    <a:pt x="3379" y="4673"/>
                  </a:moveTo>
                  <a:lnTo>
                    <a:pt x="3379" y="5741"/>
                  </a:lnTo>
                  <a:lnTo>
                    <a:pt x="3383" y="5741"/>
                  </a:lnTo>
                  <a:cubicBezTo>
                    <a:pt x="3379" y="6016"/>
                    <a:pt x="3158" y="6237"/>
                    <a:pt x="2887" y="6237"/>
                  </a:cubicBezTo>
                  <a:lnTo>
                    <a:pt x="895" y="6237"/>
                  </a:lnTo>
                  <a:cubicBezTo>
                    <a:pt x="623" y="6237"/>
                    <a:pt x="402" y="6016"/>
                    <a:pt x="402" y="5741"/>
                  </a:cubicBezTo>
                  <a:lnTo>
                    <a:pt x="402" y="5169"/>
                  </a:lnTo>
                  <a:cubicBezTo>
                    <a:pt x="402" y="4893"/>
                    <a:pt x="623" y="4673"/>
                    <a:pt x="895" y="4673"/>
                  </a:cubicBezTo>
                  <a:close/>
                  <a:moveTo>
                    <a:pt x="931" y="1"/>
                  </a:moveTo>
                  <a:cubicBezTo>
                    <a:pt x="424" y="1"/>
                    <a:pt x="11" y="406"/>
                    <a:pt x="0" y="913"/>
                  </a:cubicBezTo>
                  <a:lnTo>
                    <a:pt x="0" y="8367"/>
                  </a:lnTo>
                  <a:cubicBezTo>
                    <a:pt x="0" y="8501"/>
                    <a:pt x="101" y="8568"/>
                    <a:pt x="201" y="8568"/>
                  </a:cubicBezTo>
                  <a:cubicBezTo>
                    <a:pt x="302" y="8568"/>
                    <a:pt x="402" y="8501"/>
                    <a:pt x="402" y="8367"/>
                  </a:cubicBezTo>
                  <a:lnTo>
                    <a:pt x="402" y="6487"/>
                  </a:lnTo>
                  <a:cubicBezTo>
                    <a:pt x="547" y="6585"/>
                    <a:pt x="721" y="6639"/>
                    <a:pt x="895" y="6639"/>
                  </a:cubicBezTo>
                  <a:lnTo>
                    <a:pt x="2887" y="6639"/>
                  </a:lnTo>
                  <a:cubicBezTo>
                    <a:pt x="3383" y="6635"/>
                    <a:pt x="3781" y="6237"/>
                    <a:pt x="3781" y="5741"/>
                  </a:cubicBezTo>
                  <a:lnTo>
                    <a:pt x="3781" y="5245"/>
                  </a:lnTo>
                  <a:lnTo>
                    <a:pt x="3876" y="5245"/>
                  </a:lnTo>
                  <a:cubicBezTo>
                    <a:pt x="4227" y="5245"/>
                    <a:pt x="4546" y="5042"/>
                    <a:pt x="4698" y="4730"/>
                  </a:cubicBezTo>
                  <a:cubicBezTo>
                    <a:pt x="4853" y="4861"/>
                    <a:pt x="5053" y="4937"/>
                    <a:pt x="5259" y="4937"/>
                  </a:cubicBezTo>
                  <a:lnTo>
                    <a:pt x="5375" y="4937"/>
                  </a:lnTo>
                  <a:cubicBezTo>
                    <a:pt x="5545" y="4937"/>
                    <a:pt x="5708" y="4886"/>
                    <a:pt x="5849" y="4796"/>
                  </a:cubicBezTo>
                  <a:lnTo>
                    <a:pt x="5849" y="10344"/>
                  </a:lnTo>
                  <a:cubicBezTo>
                    <a:pt x="5502" y="10348"/>
                    <a:pt x="5150" y="10350"/>
                    <a:pt x="4797" y="10350"/>
                  </a:cubicBezTo>
                  <a:cubicBezTo>
                    <a:pt x="4444" y="10350"/>
                    <a:pt x="4089" y="10348"/>
                    <a:pt x="3734" y="10344"/>
                  </a:cubicBezTo>
                  <a:cubicBezTo>
                    <a:pt x="3466" y="10344"/>
                    <a:pt x="3466" y="10743"/>
                    <a:pt x="3734" y="10743"/>
                  </a:cubicBezTo>
                  <a:cubicBezTo>
                    <a:pt x="4122" y="10750"/>
                    <a:pt x="4513" y="10750"/>
                    <a:pt x="4900" y="10750"/>
                  </a:cubicBezTo>
                  <a:cubicBezTo>
                    <a:pt x="5219" y="10750"/>
                    <a:pt x="5534" y="10750"/>
                    <a:pt x="5849" y="10746"/>
                  </a:cubicBezTo>
                  <a:lnTo>
                    <a:pt x="5849" y="11539"/>
                  </a:lnTo>
                  <a:lnTo>
                    <a:pt x="402" y="11539"/>
                  </a:lnTo>
                  <a:lnTo>
                    <a:pt x="402" y="10743"/>
                  </a:lnTo>
                  <a:cubicBezTo>
                    <a:pt x="772" y="10746"/>
                    <a:pt x="1145" y="10750"/>
                    <a:pt x="1525" y="10750"/>
                  </a:cubicBezTo>
                  <a:cubicBezTo>
                    <a:pt x="1971" y="10750"/>
                    <a:pt x="2416" y="10750"/>
                    <a:pt x="2851" y="10743"/>
                  </a:cubicBezTo>
                  <a:cubicBezTo>
                    <a:pt x="3119" y="10739"/>
                    <a:pt x="3115" y="10341"/>
                    <a:pt x="2847" y="10341"/>
                  </a:cubicBezTo>
                  <a:cubicBezTo>
                    <a:pt x="2447" y="10346"/>
                    <a:pt x="2037" y="10349"/>
                    <a:pt x="1626" y="10349"/>
                  </a:cubicBezTo>
                  <a:cubicBezTo>
                    <a:pt x="1215" y="10349"/>
                    <a:pt x="804" y="10346"/>
                    <a:pt x="402" y="10341"/>
                  </a:cubicBezTo>
                  <a:lnTo>
                    <a:pt x="402" y="9156"/>
                  </a:lnTo>
                  <a:cubicBezTo>
                    <a:pt x="402" y="9022"/>
                    <a:pt x="303" y="8955"/>
                    <a:pt x="203" y="8955"/>
                  </a:cubicBezTo>
                  <a:cubicBezTo>
                    <a:pt x="103" y="8955"/>
                    <a:pt x="2" y="9022"/>
                    <a:pt x="0" y="9156"/>
                  </a:cubicBezTo>
                  <a:lnTo>
                    <a:pt x="0" y="11738"/>
                  </a:lnTo>
                  <a:cubicBezTo>
                    <a:pt x="0" y="11847"/>
                    <a:pt x="91" y="11938"/>
                    <a:pt x="203" y="11938"/>
                  </a:cubicBezTo>
                  <a:lnTo>
                    <a:pt x="1587" y="11938"/>
                  </a:lnTo>
                  <a:lnTo>
                    <a:pt x="1587" y="13444"/>
                  </a:lnTo>
                  <a:cubicBezTo>
                    <a:pt x="1587" y="13557"/>
                    <a:pt x="1677" y="13647"/>
                    <a:pt x="1786" y="13647"/>
                  </a:cubicBezTo>
                  <a:lnTo>
                    <a:pt x="2720" y="13647"/>
                  </a:lnTo>
                  <a:cubicBezTo>
                    <a:pt x="2988" y="13647"/>
                    <a:pt x="2988" y="13245"/>
                    <a:pt x="2720" y="13245"/>
                  </a:cubicBezTo>
                  <a:lnTo>
                    <a:pt x="1989" y="13245"/>
                  </a:lnTo>
                  <a:lnTo>
                    <a:pt x="1989" y="11938"/>
                  </a:lnTo>
                  <a:lnTo>
                    <a:pt x="4263" y="11938"/>
                  </a:lnTo>
                  <a:lnTo>
                    <a:pt x="4263" y="13245"/>
                  </a:lnTo>
                  <a:lnTo>
                    <a:pt x="3510" y="13245"/>
                  </a:lnTo>
                  <a:cubicBezTo>
                    <a:pt x="3242" y="13245"/>
                    <a:pt x="3242" y="13647"/>
                    <a:pt x="3510" y="13647"/>
                  </a:cubicBezTo>
                  <a:lnTo>
                    <a:pt x="4462" y="13647"/>
                  </a:lnTo>
                  <a:cubicBezTo>
                    <a:pt x="4571" y="13644"/>
                    <a:pt x="4661" y="13557"/>
                    <a:pt x="4661" y="13444"/>
                  </a:cubicBezTo>
                  <a:lnTo>
                    <a:pt x="4661" y="11938"/>
                  </a:lnTo>
                  <a:lnTo>
                    <a:pt x="6045" y="11938"/>
                  </a:lnTo>
                  <a:cubicBezTo>
                    <a:pt x="6157" y="11938"/>
                    <a:pt x="6248" y="11847"/>
                    <a:pt x="6248" y="11738"/>
                  </a:cubicBezTo>
                  <a:lnTo>
                    <a:pt x="6248" y="3354"/>
                  </a:lnTo>
                  <a:lnTo>
                    <a:pt x="6248" y="3351"/>
                  </a:lnTo>
                  <a:lnTo>
                    <a:pt x="6248" y="2793"/>
                  </a:lnTo>
                  <a:cubicBezTo>
                    <a:pt x="6248" y="2311"/>
                    <a:pt x="5857" y="1920"/>
                    <a:pt x="5375" y="1920"/>
                  </a:cubicBezTo>
                  <a:lnTo>
                    <a:pt x="5259" y="1920"/>
                  </a:lnTo>
                  <a:cubicBezTo>
                    <a:pt x="4991" y="1920"/>
                    <a:pt x="4741" y="2043"/>
                    <a:pt x="4575" y="2250"/>
                  </a:cubicBezTo>
                  <a:cubicBezTo>
                    <a:pt x="4401" y="2043"/>
                    <a:pt x="4144" y="1920"/>
                    <a:pt x="3876" y="1920"/>
                  </a:cubicBezTo>
                  <a:lnTo>
                    <a:pt x="3836" y="1920"/>
                  </a:lnTo>
                  <a:cubicBezTo>
                    <a:pt x="3557" y="1920"/>
                    <a:pt x="3292" y="2050"/>
                    <a:pt x="3119" y="2271"/>
                  </a:cubicBezTo>
                  <a:cubicBezTo>
                    <a:pt x="2937" y="2042"/>
                    <a:pt x="2668" y="1921"/>
                    <a:pt x="2394" y="1921"/>
                  </a:cubicBezTo>
                  <a:cubicBezTo>
                    <a:pt x="2210" y="1921"/>
                    <a:pt x="2024" y="1976"/>
                    <a:pt x="1862" y="2090"/>
                  </a:cubicBezTo>
                  <a:lnTo>
                    <a:pt x="1862" y="913"/>
                  </a:lnTo>
                  <a:cubicBezTo>
                    <a:pt x="1851" y="406"/>
                    <a:pt x="1438" y="1"/>
                    <a:pt x="9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4" name="Google Shape;16124;p139"/>
            <p:cNvSpPr/>
            <p:nvPr/>
          </p:nvSpPr>
          <p:spPr>
            <a:xfrm>
              <a:off x="1907192" y="1711476"/>
              <a:ext cx="57574" cy="48948"/>
            </a:xfrm>
            <a:custGeom>
              <a:avLst/>
              <a:gdLst/>
              <a:ahLst/>
              <a:cxnLst/>
              <a:rect l="l" t="t" r="r" b="b"/>
              <a:pathLst>
                <a:path w="2196" h="1867" extrusionOk="0">
                  <a:moveTo>
                    <a:pt x="1388" y="677"/>
                  </a:moveTo>
                  <a:lnTo>
                    <a:pt x="1290" y="1191"/>
                  </a:lnTo>
                  <a:lnTo>
                    <a:pt x="783" y="1191"/>
                  </a:lnTo>
                  <a:lnTo>
                    <a:pt x="877" y="677"/>
                  </a:lnTo>
                  <a:close/>
                  <a:moveTo>
                    <a:pt x="760" y="1"/>
                  </a:moveTo>
                  <a:cubicBezTo>
                    <a:pt x="674" y="1"/>
                    <a:pt x="588" y="52"/>
                    <a:pt x="566" y="166"/>
                  </a:cubicBezTo>
                  <a:lnTo>
                    <a:pt x="544" y="275"/>
                  </a:lnTo>
                  <a:lnTo>
                    <a:pt x="461" y="275"/>
                  </a:lnTo>
                  <a:cubicBezTo>
                    <a:pt x="193" y="275"/>
                    <a:pt x="193" y="677"/>
                    <a:pt x="461" y="677"/>
                  </a:cubicBezTo>
                  <a:lnTo>
                    <a:pt x="472" y="677"/>
                  </a:lnTo>
                  <a:lnTo>
                    <a:pt x="374" y="1191"/>
                  </a:lnTo>
                  <a:lnTo>
                    <a:pt x="269" y="1191"/>
                  </a:lnTo>
                  <a:cubicBezTo>
                    <a:pt x="1" y="1191"/>
                    <a:pt x="1" y="1593"/>
                    <a:pt x="269" y="1593"/>
                  </a:cubicBezTo>
                  <a:lnTo>
                    <a:pt x="298" y="1593"/>
                  </a:lnTo>
                  <a:lnTo>
                    <a:pt x="291" y="1630"/>
                  </a:lnTo>
                  <a:cubicBezTo>
                    <a:pt x="264" y="1778"/>
                    <a:pt x="379" y="1867"/>
                    <a:pt x="493" y="1867"/>
                  </a:cubicBezTo>
                  <a:cubicBezTo>
                    <a:pt x="579" y="1867"/>
                    <a:pt x="664" y="1816"/>
                    <a:pt x="685" y="1702"/>
                  </a:cubicBezTo>
                  <a:lnTo>
                    <a:pt x="707" y="1593"/>
                  </a:lnTo>
                  <a:lnTo>
                    <a:pt x="1214" y="1593"/>
                  </a:lnTo>
                  <a:lnTo>
                    <a:pt x="1207" y="1630"/>
                  </a:lnTo>
                  <a:cubicBezTo>
                    <a:pt x="1180" y="1778"/>
                    <a:pt x="1295" y="1867"/>
                    <a:pt x="1409" y="1867"/>
                  </a:cubicBezTo>
                  <a:cubicBezTo>
                    <a:pt x="1495" y="1867"/>
                    <a:pt x="1580" y="1816"/>
                    <a:pt x="1602" y="1702"/>
                  </a:cubicBezTo>
                  <a:lnTo>
                    <a:pt x="1623" y="1593"/>
                  </a:lnTo>
                  <a:lnTo>
                    <a:pt x="1736" y="1593"/>
                  </a:lnTo>
                  <a:cubicBezTo>
                    <a:pt x="2000" y="1593"/>
                    <a:pt x="2000" y="1191"/>
                    <a:pt x="1736" y="1191"/>
                  </a:cubicBezTo>
                  <a:lnTo>
                    <a:pt x="1699" y="1191"/>
                  </a:lnTo>
                  <a:lnTo>
                    <a:pt x="1794" y="677"/>
                  </a:lnTo>
                  <a:lnTo>
                    <a:pt x="1928" y="677"/>
                  </a:lnTo>
                  <a:cubicBezTo>
                    <a:pt x="2196" y="677"/>
                    <a:pt x="2196" y="275"/>
                    <a:pt x="1928" y="275"/>
                  </a:cubicBezTo>
                  <a:lnTo>
                    <a:pt x="1870" y="275"/>
                  </a:lnTo>
                  <a:lnTo>
                    <a:pt x="1877" y="239"/>
                  </a:lnTo>
                  <a:cubicBezTo>
                    <a:pt x="1906" y="89"/>
                    <a:pt x="1791" y="1"/>
                    <a:pt x="1677" y="1"/>
                  </a:cubicBezTo>
                  <a:cubicBezTo>
                    <a:pt x="1590" y="1"/>
                    <a:pt x="1504" y="52"/>
                    <a:pt x="1482" y="166"/>
                  </a:cubicBezTo>
                  <a:lnTo>
                    <a:pt x="1464" y="275"/>
                  </a:lnTo>
                  <a:lnTo>
                    <a:pt x="953" y="275"/>
                  </a:lnTo>
                  <a:lnTo>
                    <a:pt x="961" y="239"/>
                  </a:lnTo>
                  <a:cubicBezTo>
                    <a:pt x="987" y="89"/>
                    <a:pt x="873" y="1"/>
                    <a:pt x="7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5" name="Google Shape;16125;p139"/>
            <p:cNvSpPr/>
            <p:nvPr/>
          </p:nvSpPr>
          <p:spPr>
            <a:xfrm>
              <a:off x="1964740" y="1695168"/>
              <a:ext cx="32798" cy="65308"/>
            </a:xfrm>
            <a:custGeom>
              <a:avLst/>
              <a:gdLst/>
              <a:ahLst/>
              <a:cxnLst/>
              <a:rect l="l" t="t" r="r" b="b"/>
              <a:pathLst>
                <a:path w="1251" h="2491" extrusionOk="0">
                  <a:moveTo>
                    <a:pt x="626" y="0"/>
                  </a:moveTo>
                  <a:cubicBezTo>
                    <a:pt x="593" y="0"/>
                    <a:pt x="559" y="8"/>
                    <a:pt x="529" y="24"/>
                  </a:cubicBezTo>
                  <a:lnTo>
                    <a:pt x="200" y="202"/>
                  </a:lnTo>
                  <a:cubicBezTo>
                    <a:pt x="0" y="309"/>
                    <a:pt x="108" y="581"/>
                    <a:pt x="289" y="581"/>
                  </a:cubicBezTo>
                  <a:cubicBezTo>
                    <a:pt x="322" y="581"/>
                    <a:pt x="356" y="573"/>
                    <a:pt x="392" y="553"/>
                  </a:cubicBezTo>
                  <a:lnTo>
                    <a:pt x="424" y="535"/>
                  </a:lnTo>
                  <a:lnTo>
                    <a:pt x="424" y="2089"/>
                  </a:lnTo>
                  <a:lnTo>
                    <a:pt x="298" y="2089"/>
                  </a:lnTo>
                  <a:cubicBezTo>
                    <a:pt x="30" y="2089"/>
                    <a:pt x="30" y="2491"/>
                    <a:pt x="298" y="2491"/>
                  </a:cubicBezTo>
                  <a:lnTo>
                    <a:pt x="982" y="2491"/>
                  </a:lnTo>
                  <a:cubicBezTo>
                    <a:pt x="1250" y="2491"/>
                    <a:pt x="1250" y="2089"/>
                    <a:pt x="982" y="2089"/>
                  </a:cubicBezTo>
                  <a:lnTo>
                    <a:pt x="826" y="2089"/>
                  </a:lnTo>
                  <a:lnTo>
                    <a:pt x="826" y="202"/>
                  </a:lnTo>
                  <a:cubicBezTo>
                    <a:pt x="826" y="129"/>
                    <a:pt x="790" y="64"/>
                    <a:pt x="729" y="28"/>
                  </a:cubicBezTo>
                  <a:cubicBezTo>
                    <a:pt x="697" y="9"/>
                    <a:pt x="662" y="0"/>
                    <a:pt x="6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6" name="Google Shape;16126;p139"/>
            <p:cNvSpPr/>
            <p:nvPr/>
          </p:nvSpPr>
          <p:spPr>
            <a:xfrm>
              <a:off x="2052962" y="1716011"/>
              <a:ext cx="67903" cy="10566"/>
            </a:xfrm>
            <a:custGeom>
              <a:avLst/>
              <a:gdLst/>
              <a:ahLst/>
              <a:cxnLst/>
              <a:rect l="l" t="t" r="r" b="b"/>
              <a:pathLst>
                <a:path w="2590" h="403" extrusionOk="0">
                  <a:moveTo>
                    <a:pt x="268" y="1"/>
                  </a:moveTo>
                  <a:cubicBezTo>
                    <a:pt x="0" y="1"/>
                    <a:pt x="0" y="403"/>
                    <a:pt x="268" y="403"/>
                  </a:cubicBezTo>
                  <a:lnTo>
                    <a:pt x="2322" y="403"/>
                  </a:lnTo>
                  <a:cubicBezTo>
                    <a:pt x="2590" y="403"/>
                    <a:pt x="2590" y="1"/>
                    <a:pt x="2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7" name="Google Shape;16127;p139"/>
            <p:cNvSpPr/>
            <p:nvPr/>
          </p:nvSpPr>
          <p:spPr>
            <a:xfrm>
              <a:off x="2052621" y="1768551"/>
              <a:ext cx="52881" cy="48686"/>
            </a:xfrm>
            <a:custGeom>
              <a:avLst/>
              <a:gdLst/>
              <a:ahLst/>
              <a:cxnLst/>
              <a:rect l="l" t="t" r="r" b="b"/>
              <a:pathLst>
                <a:path w="2017" h="1857" extrusionOk="0">
                  <a:moveTo>
                    <a:pt x="285" y="0"/>
                  </a:moveTo>
                  <a:cubicBezTo>
                    <a:pt x="131" y="0"/>
                    <a:pt x="1" y="199"/>
                    <a:pt x="140" y="344"/>
                  </a:cubicBezTo>
                  <a:lnTo>
                    <a:pt x="1592" y="1796"/>
                  </a:lnTo>
                  <a:cubicBezTo>
                    <a:pt x="1636" y="1839"/>
                    <a:pt x="1684" y="1857"/>
                    <a:pt x="1731" y="1857"/>
                  </a:cubicBezTo>
                  <a:cubicBezTo>
                    <a:pt x="1885" y="1857"/>
                    <a:pt x="2017" y="1658"/>
                    <a:pt x="1875" y="1513"/>
                  </a:cubicBezTo>
                  <a:lnTo>
                    <a:pt x="422" y="61"/>
                  </a:lnTo>
                  <a:cubicBezTo>
                    <a:pt x="379" y="18"/>
                    <a:pt x="331" y="0"/>
                    <a:pt x="2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8" name="Google Shape;16128;p139"/>
            <p:cNvSpPr/>
            <p:nvPr/>
          </p:nvSpPr>
          <p:spPr>
            <a:xfrm>
              <a:off x="2052962" y="1621445"/>
              <a:ext cx="52750" cy="48738"/>
            </a:xfrm>
            <a:custGeom>
              <a:avLst/>
              <a:gdLst/>
              <a:ahLst/>
              <a:cxnLst/>
              <a:rect l="l" t="t" r="r" b="b"/>
              <a:pathLst>
                <a:path w="2012" h="1859" extrusionOk="0">
                  <a:moveTo>
                    <a:pt x="1721" y="1"/>
                  </a:moveTo>
                  <a:cubicBezTo>
                    <a:pt x="1673" y="1"/>
                    <a:pt x="1624" y="20"/>
                    <a:pt x="1579" y="66"/>
                  </a:cubicBezTo>
                  <a:lnTo>
                    <a:pt x="127" y="1518"/>
                  </a:lnTo>
                  <a:cubicBezTo>
                    <a:pt x="0" y="1645"/>
                    <a:pt x="91" y="1858"/>
                    <a:pt x="268" y="1858"/>
                  </a:cubicBezTo>
                  <a:cubicBezTo>
                    <a:pt x="323" y="1858"/>
                    <a:pt x="373" y="1837"/>
                    <a:pt x="409" y="1801"/>
                  </a:cubicBezTo>
                  <a:lnTo>
                    <a:pt x="1862" y="348"/>
                  </a:lnTo>
                  <a:cubicBezTo>
                    <a:pt x="2011" y="204"/>
                    <a:pt x="1877" y="1"/>
                    <a:pt x="17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9" name="Google Shape;16129;p139"/>
            <p:cNvSpPr/>
            <p:nvPr/>
          </p:nvSpPr>
          <p:spPr>
            <a:xfrm>
              <a:off x="1783865" y="1712210"/>
              <a:ext cx="66094" cy="10487"/>
            </a:xfrm>
            <a:custGeom>
              <a:avLst/>
              <a:gdLst/>
              <a:ahLst/>
              <a:cxnLst/>
              <a:rect l="l" t="t" r="r" b="b"/>
              <a:pathLst>
                <a:path w="2521" h="400" extrusionOk="0">
                  <a:moveTo>
                    <a:pt x="268" y="1"/>
                  </a:moveTo>
                  <a:cubicBezTo>
                    <a:pt x="0" y="1"/>
                    <a:pt x="0" y="399"/>
                    <a:pt x="268" y="399"/>
                  </a:cubicBezTo>
                  <a:lnTo>
                    <a:pt x="2322" y="399"/>
                  </a:lnTo>
                  <a:cubicBezTo>
                    <a:pt x="2434" y="399"/>
                    <a:pt x="2521" y="312"/>
                    <a:pt x="2521" y="200"/>
                  </a:cubicBezTo>
                  <a:cubicBezTo>
                    <a:pt x="2521" y="91"/>
                    <a:pt x="2434" y="1"/>
                    <a:pt x="2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0" name="Google Shape;16130;p139"/>
            <p:cNvSpPr/>
            <p:nvPr/>
          </p:nvSpPr>
          <p:spPr>
            <a:xfrm>
              <a:off x="1799019" y="1621445"/>
              <a:ext cx="53353" cy="48922"/>
            </a:xfrm>
            <a:custGeom>
              <a:avLst/>
              <a:gdLst/>
              <a:ahLst/>
              <a:cxnLst/>
              <a:rect l="l" t="t" r="r" b="b"/>
              <a:pathLst>
                <a:path w="2035" h="1866" extrusionOk="0">
                  <a:moveTo>
                    <a:pt x="291" y="1"/>
                  </a:moveTo>
                  <a:cubicBezTo>
                    <a:pt x="135" y="1"/>
                    <a:pt x="1" y="204"/>
                    <a:pt x="150" y="348"/>
                  </a:cubicBezTo>
                  <a:lnTo>
                    <a:pt x="1603" y="1801"/>
                  </a:lnTo>
                  <a:cubicBezTo>
                    <a:pt x="1647" y="1846"/>
                    <a:pt x="1697" y="1866"/>
                    <a:pt x="1744" y="1866"/>
                  </a:cubicBezTo>
                  <a:cubicBezTo>
                    <a:pt x="1900" y="1866"/>
                    <a:pt x="2035" y="1662"/>
                    <a:pt x="1885" y="1518"/>
                  </a:cubicBezTo>
                  <a:lnTo>
                    <a:pt x="433" y="66"/>
                  </a:lnTo>
                  <a:cubicBezTo>
                    <a:pt x="389" y="20"/>
                    <a:pt x="339" y="1"/>
                    <a:pt x="2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1" name="Google Shape;16131;p139"/>
            <p:cNvSpPr/>
            <p:nvPr/>
          </p:nvSpPr>
          <p:spPr>
            <a:xfrm>
              <a:off x="1799229" y="1768446"/>
              <a:ext cx="53143" cy="48791"/>
            </a:xfrm>
            <a:custGeom>
              <a:avLst/>
              <a:gdLst/>
              <a:ahLst/>
              <a:cxnLst/>
              <a:rect l="l" t="t" r="r" b="b"/>
              <a:pathLst>
                <a:path w="2027" h="1861" extrusionOk="0">
                  <a:moveTo>
                    <a:pt x="1736" y="0"/>
                  </a:moveTo>
                  <a:cubicBezTo>
                    <a:pt x="1689" y="0"/>
                    <a:pt x="1639" y="19"/>
                    <a:pt x="1595" y="65"/>
                  </a:cubicBezTo>
                  <a:lnTo>
                    <a:pt x="142" y="1517"/>
                  </a:lnTo>
                  <a:cubicBezTo>
                    <a:pt x="0" y="1662"/>
                    <a:pt x="132" y="1861"/>
                    <a:pt x="286" y="1861"/>
                  </a:cubicBezTo>
                  <a:cubicBezTo>
                    <a:pt x="333" y="1861"/>
                    <a:pt x="381" y="1843"/>
                    <a:pt x="425" y="1800"/>
                  </a:cubicBezTo>
                  <a:lnTo>
                    <a:pt x="1877" y="348"/>
                  </a:lnTo>
                  <a:cubicBezTo>
                    <a:pt x="2027" y="203"/>
                    <a:pt x="1892" y="0"/>
                    <a:pt x="17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32" name="Google Shape;16132;p139"/>
          <p:cNvGrpSpPr/>
          <p:nvPr/>
        </p:nvGrpSpPr>
        <p:grpSpPr>
          <a:xfrm>
            <a:off x="848975" y="1819469"/>
            <a:ext cx="361487" cy="296389"/>
            <a:chOff x="848975" y="2018719"/>
            <a:chExt cx="361487" cy="296389"/>
          </a:xfrm>
        </p:grpSpPr>
        <p:sp>
          <p:nvSpPr>
            <p:cNvPr id="16133" name="Google Shape;16133;p139"/>
            <p:cNvSpPr/>
            <p:nvPr/>
          </p:nvSpPr>
          <p:spPr>
            <a:xfrm>
              <a:off x="907073" y="2154787"/>
              <a:ext cx="247100" cy="155077"/>
            </a:xfrm>
            <a:custGeom>
              <a:avLst/>
              <a:gdLst/>
              <a:ahLst/>
              <a:cxnLst/>
              <a:rect l="l" t="t" r="r" b="b"/>
              <a:pathLst>
                <a:path w="9425" h="5915" extrusionOk="0">
                  <a:moveTo>
                    <a:pt x="0" y="1"/>
                  </a:moveTo>
                  <a:lnTo>
                    <a:pt x="0" y="4528"/>
                  </a:lnTo>
                  <a:cubicBezTo>
                    <a:pt x="0" y="4854"/>
                    <a:pt x="384" y="5154"/>
                    <a:pt x="1025" y="5390"/>
                  </a:cubicBezTo>
                  <a:cubicBezTo>
                    <a:pt x="1380" y="5517"/>
                    <a:pt x="1742" y="5614"/>
                    <a:pt x="2108" y="5683"/>
                  </a:cubicBezTo>
                  <a:cubicBezTo>
                    <a:pt x="2724" y="5799"/>
                    <a:pt x="3343" y="5871"/>
                    <a:pt x="3970" y="5897"/>
                  </a:cubicBezTo>
                  <a:cubicBezTo>
                    <a:pt x="4212" y="5908"/>
                    <a:pt x="4459" y="5915"/>
                    <a:pt x="4712" y="5915"/>
                  </a:cubicBezTo>
                  <a:cubicBezTo>
                    <a:pt x="7313" y="5915"/>
                    <a:pt x="9424" y="5296"/>
                    <a:pt x="9424" y="4528"/>
                  </a:cubicBezTo>
                  <a:lnTo>
                    <a:pt x="94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4" name="Google Shape;16134;p139"/>
            <p:cNvSpPr/>
            <p:nvPr/>
          </p:nvSpPr>
          <p:spPr>
            <a:xfrm>
              <a:off x="1139046" y="2154787"/>
              <a:ext cx="15127" cy="136095"/>
            </a:xfrm>
            <a:custGeom>
              <a:avLst/>
              <a:gdLst/>
              <a:ahLst/>
              <a:cxnLst/>
              <a:rect l="l" t="t" r="r" b="b"/>
              <a:pathLst>
                <a:path w="577" h="5191" extrusionOk="0">
                  <a:moveTo>
                    <a:pt x="0" y="1"/>
                  </a:moveTo>
                  <a:lnTo>
                    <a:pt x="0" y="5191"/>
                  </a:lnTo>
                  <a:cubicBezTo>
                    <a:pt x="366" y="4995"/>
                    <a:pt x="576" y="4770"/>
                    <a:pt x="576" y="4528"/>
                  </a:cubicBezTo>
                  <a:lnTo>
                    <a:pt x="576" y="1"/>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5" name="Google Shape;16135;p139"/>
            <p:cNvSpPr/>
            <p:nvPr/>
          </p:nvSpPr>
          <p:spPr>
            <a:xfrm>
              <a:off x="907073" y="2145480"/>
              <a:ext cx="247100" cy="59199"/>
            </a:xfrm>
            <a:custGeom>
              <a:avLst/>
              <a:gdLst/>
              <a:ahLst/>
              <a:cxnLst/>
              <a:rect l="l" t="t" r="r" b="b"/>
              <a:pathLst>
                <a:path w="9425" h="2258" extrusionOk="0">
                  <a:moveTo>
                    <a:pt x="0" y="1"/>
                  </a:moveTo>
                  <a:lnTo>
                    <a:pt x="0" y="874"/>
                  </a:lnTo>
                  <a:cubicBezTo>
                    <a:pt x="0" y="1562"/>
                    <a:pt x="1717" y="2138"/>
                    <a:pt x="3966" y="2243"/>
                  </a:cubicBezTo>
                  <a:cubicBezTo>
                    <a:pt x="4209" y="2253"/>
                    <a:pt x="4459" y="2257"/>
                    <a:pt x="4712" y="2257"/>
                  </a:cubicBezTo>
                  <a:cubicBezTo>
                    <a:pt x="7313" y="2257"/>
                    <a:pt x="9424" y="1638"/>
                    <a:pt x="9424" y="874"/>
                  </a:cubicBezTo>
                  <a:lnTo>
                    <a:pt x="9424" y="1"/>
                  </a:ln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6" name="Google Shape;16136;p139"/>
            <p:cNvSpPr/>
            <p:nvPr/>
          </p:nvSpPr>
          <p:spPr>
            <a:xfrm>
              <a:off x="1139046" y="2145480"/>
              <a:ext cx="15127" cy="40296"/>
            </a:xfrm>
            <a:custGeom>
              <a:avLst/>
              <a:gdLst/>
              <a:ahLst/>
              <a:cxnLst/>
              <a:rect l="l" t="t" r="r" b="b"/>
              <a:pathLst>
                <a:path w="577" h="1537" extrusionOk="0">
                  <a:moveTo>
                    <a:pt x="0" y="1"/>
                  </a:moveTo>
                  <a:lnTo>
                    <a:pt x="0" y="1536"/>
                  </a:lnTo>
                  <a:cubicBezTo>
                    <a:pt x="366" y="1337"/>
                    <a:pt x="576" y="1113"/>
                    <a:pt x="576" y="874"/>
                  </a:cubicBezTo>
                  <a:lnTo>
                    <a:pt x="576" y="1"/>
                  </a:lnTo>
                  <a:close/>
                </a:path>
              </a:pathLst>
            </a:custGeom>
            <a:solidFill>
              <a:srgbClr val="D6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7" name="Google Shape;16137;p139"/>
            <p:cNvSpPr/>
            <p:nvPr/>
          </p:nvSpPr>
          <p:spPr>
            <a:xfrm>
              <a:off x="907073" y="2109221"/>
              <a:ext cx="247100" cy="72649"/>
            </a:xfrm>
            <a:custGeom>
              <a:avLst/>
              <a:gdLst/>
              <a:ahLst/>
              <a:cxnLst/>
              <a:rect l="l" t="t" r="r" b="b"/>
              <a:pathLst>
                <a:path w="9425" h="2771" extrusionOk="0">
                  <a:moveTo>
                    <a:pt x="4712" y="0"/>
                  </a:moveTo>
                  <a:cubicBezTo>
                    <a:pt x="2108" y="0"/>
                    <a:pt x="0" y="620"/>
                    <a:pt x="0" y="1384"/>
                  </a:cubicBezTo>
                  <a:cubicBezTo>
                    <a:pt x="0" y="2148"/>
                    <a:pt x="2108" y="2771"/>
                    <a:pt x="4712" y="2771"/>
                  </a:cubicBezTo>
                  <a:cubicBezTo>
                    <a:pt x="7313" y="2771"/>
                    <a:pt x="9424" y="2148"/>
                    <a:pt x="9424" y="1384"/>
                  </a:cubicBezTo>
                  <a:cubicBezTo>
                    <a:pt x="9424" y="620"/>
                    <a:pt x="7313" y="0"/>
                    <a:pt x="4712"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8" name="Google Shape;16138;p139"/>
            <p:cNvSpPr/>
            <p:nvPr/>
          </p:nvSpPr>
          <p:spPr>
            <a:xfrm>
              <a:off x="1011131" y="2109221"/>
              <a:ext cx="143043" cy="72649"/>
            </a:xfrm>
            <a:custGeom>
              <a:avLst/>
              <a:gdLst/>
              <a:ahLst/>
              <a:cxnLst/>
              <a:rect l="l" t="t" r="r" b="b"/>
              <a:pathLst>
                <a:path w="5456" h="2771" extrusionOk="0">
                  <a:moveTo>
                    <a:pt x="743" y="0"/>
                  </a:moveTo>
                  <a:cubicBezTo>
                    <a:pt x="490" y="0"/>
                    <a:pt x="243" y="7"/>
                    <a:pt x="1" y="18"/>
                  </a:cubicBezTo>
                  <a:cubicBezTo>
                    <a:pt x="2250" y="123"/>
                    <a:pt x="3967" y="696"/>
                    <a:pt x="3967" y="1387"/>
                  </a:cubicBezTo>
                  <a:cubicBezTo>
                    <a:pt x="3967" y="2075"/>
                    <a:pt x="2246" y="2651"/>
                    <a:pt x="1" y="2756"/>
                  </a:cubicBezTo>
                  <a:cubicBezTo>
                    <a:pt x="240" y="2767"/>
                    <a:pt x="490" y="2771"/>
                    <a:pt x="743" y="2771"/>
                  </a:cubicBezTo>
                  <a:cubicBezTo>
                    <a:pt x="3344" y="2771"/>
                    <a:pt x="5455" y="2152"/>
                    <a:pt x="5455" y="1387"/>
                  </a:cubicBezTo>
                  <a:cubicBezTo>
                    <a:pt x="5455" y="620"/>
                    <a:pt x="3344" y="0"/>
                    <a:pt x="743" y="0"/>
                  </a:cubicBez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9" name="Google Shape;16139;p139"/>
            <p:cNvSpPr/>
            <p:nvPr/>
          </p:nvSpPr>
          <p:spPr>
            <a:xfrm>
              <a:off x="1043509" y="2126971"/>
              <a:ext cx="18536" cy="18536"/>
            </a:xfrm>
            <a:custGeom>
              <a:avLst/>
              <a:gdLst/>
              <a:ahLst/>
              <a:cxnLst/>
              <a:rect l="l" t="t" r="r" b="b"/>
              <a:pathLst>
                <a:path w="707" h="707" extrusionOk="0">
                  <a:moveTo>
                    <a:pt x="356" y="1"/>
                  </a:moveTo>
                  <a:cubicBezTo>
                    <a:pt x="160" y="1"/>
                    <a:pt x="1" y="160"/>
                    <a:pt x="1" y="355"/>
                  </a:cubicBezTo>
                  <a:cubicBezTo>
                    <a:pt x="1" y="547"/>
                    <a:pt x="160" y="707"/>
                    <a:pt x="356" y="707"/>
                  </a:cubicBezTo>
                  <a:cubicBezTo>
                    <a:pt x="548" y="707"/>
                    <a:pt x="707" y="547"/>
                    <a:pt x="707" y="355"/>
                  </a:cubicBezTo>
                  <a:cubicBezTo>
                    <a:pt x="707" y="160"/>
                    <a:pt x="548" y="1"/>
                    <a:pt x="356"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0" name="Google Shape;16140;p139"/>
            <p:cNvSpPr/>
            <p:nvPr/>
          </p:nvSpPr>
          <p:spPr>
            <a:xfrm>
              <a:off x="999175" y="2126971"/>
              <a:ext cx="18457" cy="18536"/>
            </a:xfrm>
            <a:custGeom>
              <a:avLst/>
              <a:gdLst/>
              <a:ahLst/>
              <a:cxnLst/>
              <a:rect l="l" t="t" r="r" b="b"/>
              <a:pathLst>
                <a:path w="704" h="707" extrusionOk="0">
                  <a:moveTo>
                    <a:pt x="352" y="1"/>
                  </a:moveTo>
                  <a:cubicBezTo>
                    <a:pt x="156" y="1"/>
                    <a:pt x="0" y="160"/>
                    <a:pt x="0" y="355"/>
                  </a:cubicBezTo>
                  <a:cubicBezTo>
                    <a:pt x="0" y="547"/>
                    <a:pt x="156" y="707"/>
                    <a:pt x="352" y="707"/>
                  </a:cubicBezTo>
                  <a:cubicBezTo>
                    <a:pt x="547" y="707"/>
                    <a:pt x="703" y="547"/>
                    <a:pt x="703" y="355"/>
                  </a:cubicBezTo>
                  <a:cubicBezTo>
                    <a:pt x="703" y="160"/>
                    <a:pt x="547" y="1"/>
                    <a:pt x="352"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1" name="Google Shape;16141;p139"/>
            <p:cNvSpPr/>
            <p:nvPr/>
          </p:nvSpPr>
          <p:spPr>
            <a:xfrm>
              <a:off x="888695" y="2018719"/>
              <a:ext cx="283778" cy="296389"/>
            </a:xfrm>
            <a:custGeom>
              <a:avLst/>
              <a:gdLst/>
              <a:ahLst/>
              <a:cxnLst/>
              <a:rect l="l" t="t" r="r" b="b"/>
              <a:pathLst>
                <a:path w="10824" h="11305" extrusionOk="0">
                  <a:moveTo>
                    <a:pt x="4564" y="4330"/>
                  </a:moveTo>
                  <a:cubicBezTo>
                    <a:pt x="4604" y="4330"/>
                    <a:pt x="4644" y="4345"/>
                    <a:pt x="4674" y="4376"/>
                  </a:cubicBezTo>
                  <a:cubicBezTo>
                    <a:pt x="4769" y="4474"/>
                    <a:pt x="4700" y="4637"/>
                    <a:pt x="4566" y="4637"/>
                  </a:cubicBezTo>
                  <a:cubicBezTo>
                    <a:pt x="4428" y="4637"/>
                    <a:pt x="4359" y="4474"/>
                    <a:pt x="4457" y="4376"/>
                  </a:cubicBezTo>
                  <a:cubicBezTo>
                    <a:pt x="4486" y="4345"/>
                    <a:pt x="4525" y="4330"/>
                    <a:pt x="4564" y="4330"/>
                  </a:cubicBezTo>
                  <a:close/>
                  <a:moveTo>
                    <a:pt x="6258" y="4330"/>
                  </a:moveTo>
                  <a:cubicBezTo>
                    <a:pt x="6295" y="4330"/>
                    <a:pt x="6334" y="4344"/>
                    <a:pt x="6366" y="4376"/>
                  </a:cubicBezTo>
                  <a:cubicBezTo>
                    <a:pt x="6424" y="4434"/>
                    <a:pt x="6424" y="4532"/>
                    <a:pt x="6366" y="4593"/>
                  </a:cubicBezTo>
                  <a:cubicBezTo>
                    <a:pt x="6334" y="4623"/>
                    <a:pt x="6297" y="4637"/>
                    <a:pt x="6259" y="4637"/>
                  </a:cubicBezTo>
                  <a:cubicBezTo>
                    <a:pt x="6180" y="4637"/>
                    <a:pt x="6105" y="4576"/>
                    <a:pt x="6105" y="4484"/>
                  </a:cubicBezTo>
                  <a:cubicBezTo>
                    <a:pt x="6105" y="4391"/>
                    <a:pt x="6179" y="4330"/>
                    <a:pt x="6258" y="4330"/>
                  </a:cubicBezTo>
                  <a:close/>
                  <a:moveTo>
                    <a:pt x="9926" y="5499"/>
                  </a:moveTo>
                  <a:lnTo>
                    <a:pt x="9926" y="5709"/>
                  </a:lnTo>
                  <a:lnTo>
                    <a:pt x="9926" y="5716"/>
                  </a:lnTo>
                  <a:cubicBezTo>
                    <a:pt x="9915" y="5933"/>
                    <a:pt x="9524" y="6284"/>
                    <a:pt x="8455" y="6560"/>
                  </a:cubicBezTo>
                  <a:cubicBezTo>
                    <a:pt x="7615" y="6773"/>
                    <a:pt x="6536" y="6893"/>
                    <a:pt x="5413" y="6893"/>
                  </a:cubicBezTo>
                  <a:cubicBezTo>
                    <a:pt x="4290" y="6893"/>
                    <a:pt x="3208" y="6773"/>
                    <a:pt x="2367" y="6556"/>
                  </a:cubicBezTo>
                  <a:cubicBezTo>
                    <a:pt x="1284" y="6281"/>
                    <a:pt x="901" y="5922"/>
                    <a:pt x="901" y="5709"/>
                  </a:cubicBezTo>
                  <a:lnTo>
                    <a:pt x="901" y="5499"/>
                  </a:lnTo>
                  <a:cubicBezTo>
                    <a:pt x="1161" y="5694"/>
                    <a:pt x="1534" y="5864"/>
                    <a:pt x="2023" y="6009"/>
                  </a:cubicBezTo>
                  <a:cubicBezTo>
                    <a:pt x="2932" y="6274"/>
                    <a:pt x="4135" y="6422"/>
                    <a:pt x="5413" y="6422"/>
                  </a:cubicBezTo>
                  <a:cubicBezTo>
                    <a:pt x="6688" y="6422"/>
                    <a:pt x="7894" y="6274"/>
                    <a:pt x="8799" y="6009"/>
                  </a:cubicBezTo>
                  <a:cubicBezTo>
                    <a:pt x="9292" y="5864"/>
                    <a:pt x="9669" y="5690"/>
                    <a:pt x="9926" y="5499"/>
                  </a:cubicBezTo>
                  <a:close/>
                  <a:moveTo>
                    <a:pt x="9922" y="6371"/>
                  </a:moveTo>
                  <a:lnTo>
                    <a:pt x="9922" y="9718"/>
                  </a:lnTo>
                  <a:cubicBezTo>
                    <a:pt x="9926" y="9950"/>
                    <a:pt x="9535" y="10257"/>
                    <a:pt x="8705" y="10504"/>
                  </a:cubicBezTo>
                  <a:lnTo>
                    <a:pt x="8705" y="6907"/>
                  </a:lnTo>
                  <a:cubicBezTo>
                    <a:pt x="9144" y="6784"/>
                    <a:pt x="9604" y="6610"/>
                    <a:pt x="9922" y="6371"/>
                  </a:cubicBezTo>
                  <a:close/>
                  <a:moveTo>
                    <a:pt x="901" y="6371"/>
                  </a:moveTo>
                  <a:cubicBezTo>
                    <a:pt x="1172" y="6578"/>
                    <a:pt x="1581" y="6755"/>
                    <a:pt x="2117" y="6907"/>
                  </a:cubicBezTo>
                  <a:cubicBezTo>
                    <a:pt x="2117" y="7320"/>
                    <a:pt x="2117" y="7755"/>
                    <a:pt x="2121" y="8240"/>
                  </a:cubicBezTo>
                  <a:cubicBezTo>
                    <a:pt x="2121" y="8349"/>
                    <a:pt x="2212" y="8439"/>
                    <a:pt x="2320" y="8439"/>
                  </a:cubicBezTo>
                  <a:cubicBezTo>
                    <a:pt x="2433" y="8436"/>
                    <a:pt x="2519" y="8349"/>
                    <a:pt x="2519" y="8237"/>
                  </a:cubicBezTo>
                  <a:cubicBezTo>
                    <a:pt x="2519" y="7795"/>
                    <a:pt x="2516" y="7389"/>
                    <a:pt x="2519" y="7005"/>
                  </a:cubicBezTo>
                  <a:cubicBezTo>
                    <a:pt x="3298" y="7179"/>
                    <a:pt x="4240" y="7280"/>
                    <a:pt x="5214" y="7291"/>
                  </a:cubicBezTo>
                  <a:lnTo>
                    <a:pt x="5214" y="10902"/>
                  </a:lnTo>
                  <a:cubicBezTo>
                    <a:pt x="5033" y="10902"/>
                    <a:pt x="4855" y="10895"/>
                    <a:pt x="4678" y="10888"/>
                  </a:cubicBezTo>
                  <a:cubicBezTo>
                    <a:pt x="4066" y="10862"/>
                    <a:pt x="3454" y="10793"/>
                    <a:pt x="2849" y="10678"/>
                  </a:cubicBezTo>
                  <a:cubicBezTo>
                    <a:pt x="2733" y="10656"/>
                    <a:pt x="2624" y="10634"/>
                    <a:pt x="2519" y="10605"/>
                  </a:cubicBezTo>
                  <a:cubicBezTo>
                    <a:pt x="2516" y="10091"/>
                    <a:pt x="2516" y="9584"/>
                    <a:pt x="2519" y="9070"/>
                  </a:cubicBezTo>
                  <a:cubicBezTo>
                    <a:pt x="2519" y="8961"/>
                    <a:pt x="2433" y="8870"/>
                    <a:pt x="2320" y="8870"/>
                  </a:cubicBezTo>
                  <a:cubicBezTo>
                    <a:pt x="2212" y="8870"/>
                    <a:pt x="2121" y="8957"/>
                    <a:pt x="2121" y="9066"/>
                  </a:cubicBezTo>
                  <a:cubicBezTo>
                    <a:pt x="2117" y="9548"/>
                    <a:pt x="2117" y="10018"/>
                    <a:pt x="2121" y="10500"/>
                  </a:cubicBezTo>
                  <a:cubicBezTo>
                    <a:pt x="2005" y="10464"/>
                    <a:pt x="1896" y="10428"/>
                    <a:pt x="1799" y="10391"/>
                  </a:cubicBezTo>
                  <a:cubicBezTo>
                    <a:pt x="1237" y="10185"/>
                    <a:pt x="901" y="9931"/>
                    <a:pt x="901" y="9718"/>
                  </a:cubicBezTo>
                  <a:lnTo>
                    <a:pt x="901" y="6371"/>
                  </a:lnTo>
                  <a:close/>
                  <a:moveTo>
                    <a:pt x="290" y="1"/>
                  </a:moveTo>
                  <a:cubicBezTo>
                    <a:pt x="133" y="1"/>
                    <a:pt x="0" y="204"/>
                    <a:pt x="147" y="348"/>
                  </a:cubicBezTo>
                  <a:lnTo>
                    <a:pt x="3208" y="3409"/>
                  </a:lnTo>
                  <a:cubicBezTo>
                    <a:pt x="1686" y="3641"/>
                    <a:pt x="502" y="4126"/>
                    <a:pt x="502" y="4836"/>
                  </a:cubicBezTo>
                  <a:lnTo>
                    <a:pt x="502" y="9718"/>
                  </a:lnTo>
                  <a:cubicBezTo>
                    <a:pt x="502" y="10004"/>
                    <a:pt x="701" y="10417"/>
                    <a:pt x="1657" y="10772"/>
                  </a:cubicBezTo>
                  <a:cubicBezTo>
                    <a:pt x="2020" y="10898"/>
                    <a:pt x="2393" y="11000"/>
                    <a:pt x="2773" y="11072"/>
                  </a:cubicBezTo>
                  <a:cubicBezTo>
                    <a:pt x="3396" y="11188"/>
                    <a:pt x="4026" y="11261"/>
                    <a:pt x="4660" y="11286"/>
                  </a:cubicBezTo>
                  <a:cubicBezTo>
                    <a:pt x="4906" y="11300"/>
                    <a:pt x="5160" y="11304"/>
                    <a:pt x="5413" y="11304"/>
                  </a:cubicBezTo>
                  <a:cubicBezTo>
                    <a:pt x="5909" y="11304"/>
                    <a:pt x="6398" y="11282"/>
                    <a:pt x="6869" y="11239"/>
                  </a:cubicBezTo>
                  <a:cubicBezTo>
                    <a:pt x="7129" y="11214"/>
                    <a:pt x="7099" y="10839"/>
                    <a:pt x="6857" y="10839"/>
                  </a:cubicBezTo>
                  <a:cubicBezTo>
                    <a:pt x="6849" y="10839"/>
                    <a:pt x="6841" y="10840"/>
                    <a:pt x="6833" y="10841"/>
                  </a:cubicBezTo>
                  <a:cubicBezTo>
                    <a:pt x="6438" y="10877"/>
                    <a:pt x="6029" y="10898"/>
                    <a:pt x="5612" y="10902"/>
                  </a:cubicBezTo>
                  <a:lnTo>
                    <a:pt x="5612" y="7291"/>
                  </a:lnTo>
                  <a:cubicBezTo>
                    <a:pt x="6590" y="7280"/>
                    <a:pt x="7528" y="7179"/>
                    <a:pt x="8303" y="7005"/>
                  </a:cubicBezTo>
                  <a:lnTo>
                    <a:pt x="8303" y="10605"/>
                  </a:lnTo>
                  <a:cubicBezTo>
                    <a:pt x="8093" y="10656"/>
                    <a:pt x="7861" y="10699"/>
                    <a:pt x="7608" y="10743"/>
                  </a:cubicBezTo>
                  <a:cubicBezTo>
                    <a:pt x="7356" y="10781"/>
                    <a:pt x="7403" y="11140"/>
                    <a:pt x="7633" y="11140"/>
                  </a:cubicBezTo>
                  <a:cubicBezTo>
                    <a:pt x="7645" y="11140"/>
                    <a:pt x="7657" y="11139"/>
                    <a:pt x="7670" y="11138"/>
                  </a:cubicBezTo>
                  <a:cubicBezTo>
                    <a:pt x="7898" y="11101"/>
                    <a:pt x="8206" y="11047"/>
                    <a:pt x="8535" y="10960"/>
                  </a:cubicBezTo>
                  <a:cubicBezTo>
                    <a:pt x="8550" y="10960"/>
                    <a:pt x="8560" y="10956"/>
                    <a:pt x="8575" y="10953"/>
                  </a:cubicBezTo>
                  <a:cubicBezTo>
                    <a:pt x="9401" y="10739"/>
                    <a:pt x="10324" y="10355"/>
                    <a:pt x="10324" y="9718"/>
                  </a:cubicBezTo>
                  <a:lnTo>
                    <a:pt x="10324" y="5723"/>
                  </a:lnTo>
                  <a:lnTo>
                    <a:pt x="10324" y="5705"/>
                  </a:lnTo>
                  <a:lnTo>
                    <a:pt x="10324" y="4836"/>
                  </a:lnTo>
                  <a:cubicBezTo>
                    <a:pt x="10324" y="4398"/>
                    <a:pt x="9868" y="4014"/>
                    <a:pt x="9002" y="3727"/>
                  </a:cubicBezTo>
                  <a:cubicBezTo>
                    <a:pt x="8550" y="3583"/>
                    <a:pt x="8086" y="3478"/>
                    <a:pt x="7619" y="3412"/>
                  </a:cubicBezTo>
                  <a:lnTo>
                    <a:pt x="10676" y="352"/>
                  </a:lnTo>
                  <a:cubicBezTo>
                    <a:pt x="10823" y="207"/>
                    <a:pt x="10690" y="4"/>
                    <a:pt x="10535" y="4"/>
                  </a:cubicBezTo>
                  <a:cubicBezTo>
                    <a:pt x="10489" y="4"/>
                    <a:pt x="10440" y="23"/>
                    <a:pt x="10397" y="66"/>
                  </a:cubicBezTo>
                  <a:lnTo>
                    <a:pt x="7119" y="3344"/>
                  </a:lnTo>
                  <a:cubicBezTo>
                    <a:pt x="6768" y="3304"/>
                    <a:pt x="6402" y="3275"/>
                    <a:pt x="6029" y="3260"/>
                  </a:cubicBezTo>
                  <a:cubicBezTo>
                    <a:pt x="6026" y="3260"/>
                    <a:pt x="6024" y="3260"/>
                    <a:pt x="6022" y="3260"/>
                  </a:cubicBezTo>
                  <a:cubicBezTo>
                    <a:pt x="5761" y="3260"/>
                    <a:pt x="5749" y="3652"/>
                    <a:pt x="6014" y="3662"/>
                  </a:cubicBezTo>
                  <a:cubicBezTo>
                    <a:pt x="6272" y="3673"/>
                    <a:pt x="6518" y="3688"/>
                    <a:pt x="6753" y="3706"/>
                  </a:cubicBezTo>
                  <a:lnTo>
                    <a:pt x="6482" y="3977"/>
                  </a:lnTo>
                  <a:cubicBezTo>
                    <a:pt x="6408" y="3945"/>
                    <a:pt x="6333" y="3930"/>
                    <a:pt x="6260" y="3930"/>
                  </a:cubicBezTo>
                  <a:cubicBezTo>
                    <a:pt x="5933" y="3930"/>
                    <a:pt x="5649" y="4230"/>
                    <a:pt x="5717" y="4586"/>
                  </a:cubicBezTo>
                  <a:cubicBezTo>
                    <a:pt x="5769" y="4869"/>
                    <a:pt x="6012" y="5037"/>
                    <a:pt x="6261" y="5037"/>
                  </a:cubicBezTo>
                  <a:cubicBezTo>
                    <a:pt x="6399" y="5037"/>
                    <a:pt x="6538" y="4986"/>
                    <a:pt x="6648" y="4876"/>
                  </a:cubicBezTo>
                  <a:cubicBezTo>
                    <a:pt x="6811" y="4713"/>
                    <a:pt x="6855" y="4470"/>
                    <a:pt x="6764" y="4260"/>
                  </a:cubicBezTo>
                  <a:lnTo>
                    <a:pt x="7260" y="3764"/>
                  </a:lnTo>
                  <a:cubicBezTo>
                    <a:pt x="9006" y="3985"/>
                    <a:pt x="9922" y="4484"/>
                    <a:pt x="9922" y="4836"/>
                  </a:cubicBezTo>
                  <a:cubicBezTo>
                    <a:pt x="9922" y="5332"/>
                    <a:pt x="8206" y="6024"/>
                    <a:pt x="5410" y="6024"/>
                  </a:cubicBezTo>
                  <a:cubicBezTo>
                    <a:pt x="2617" y="6024"/>
                    <a:pt x="901" y="5332"/>
                    <a:pt x="901" y="4836"/>
                  </a:cubicBezTo>
                  <a:cubicBezTo>
                    <a:pt x="901" y="4474"/>
                    <a:pt x="1835" y="3977"/>
                    <a:pt x="3559" y="3760"/>
                  </a:cubicBezTo>
                  <a:lnTo>
                    <a:pt x="4062" y="4260"/>
                  </a:lnTo>
                  <a:cubicBezTo>
                    <a:pt x="3968" y="4470"/>
                    <a:pt x="4015" y="4713"/>
                    <a:pt x="4175" y="4876"/>
                  </a:cubicBezTo>
                  <a:cubicBezTo>
                    <a:pt x="4286" y="4987"/>
                    <a:pt x="4426" y="5038"/>
                    <a:pt x="4563" y="5038"/>
                  </a:cubicBezTo>
                  <a:cubicBezTo>
                    <a:pt x="4813" y="5038"/>
                    <a:pt x="5055" y="4869"/>
                    <a:pt x="5109" y="4586"/>
                  </a:cubicBezTo>
                  <a:cubicBezTo>
                    <a:pt x="5177" y="4228"/>
                    <a:pt x="4894" y="3930"/>
                    <a:pt x="4567" y="3930"/>
                  </a:cubicBezTo>
                  <a:cubicBezTo>
                    <a:pt x="4494" y="3930"/>
                    <a:pt x="4419" y="3945"/>
                    <a:pt x="4345" y="3977"/>
                  </a:cubicBezTo>
                  <a:lnTo>
                    <a:pt x="4073" y="3706"/>
                  </a:lnTo>
                  <a:cubicBezTo>
                    <a:pt x="4432" y="3677"/>
                    <a:pt x="4819" y="3655"/>
                    <a:pt x="5236" y="3651"/>
                  </a:cubicBezTo>
                  <a:cubicBezTo>
                    <a:pt x="5499" y="3648"/>
                    <a:pt x="5497" y="3253"/>
                    <a:pt x="5232" y="3253"/>
                  </a:cubicBezTo>
                  <a:cubicBezTo>
                    <a:pt x="5231" y="3253"/>
                    <a:pt x="5230" y="3253"/>
                    <a:pt x="5228" y="3253"/>
                  </a:cubicBezTo>
                  <a:cubicBezTo>
                    <a:pt x="4721" y="3257"/>
                    <a:pt x="4214" y="3286"/>
                    <a:pt x="3707" y="3344"/>
                  </a:cubicBezTo>
                  <a:lnTo>
                    <a:pt x="433" y="66"/>
                  </a:lnTo>
                  <a:cubicBezTo>
                    <a:pt x="388" y="20"/>
                    <a:pt x="338" y="1"/>
                    <a:pt x="2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2" name="Google Shape;16142;p139"/>
            <p:cNvSpPr/>
            <p:nvPr/>
          </p:nvSpPr>
          <p:spPr>
            <a:xfrm>
              <a:off x="883215" y="2059460"/>
              <a:ext cx="42970" cy="55057"/>
            </a:xfrm>
            <a:custGeom>
              <a:avLst/>
              <a:gdLst/>
              <a:ahLst/>
              <a:cxnLst/>
              <a:rect l="l" t="t" r="r" b="b"/>
              <a:pathLst>
                <a:path w="1639" h="2100" extrusionOk="0">
                  <a:moveTo>
                    <a:pt x="277" y="0"/>
                  </a:moveTo>
                  <a:cubicBezTo>
                    <a:pt x="137" y="0"/>
                    <a:pt x="1" y="154"/>
                    <a:pt x="103" y="312"/>
                  </a:cubicBezTo>
                  <a:lnTo>
                    <a:pt x="1200" y="2007"/>
                  </a:lnTo>
                  <a:cubicBezTo>
                    <a:pt x="1243" y="2072"/>
                    <a:pt x="1302" y="2099"/>
                    <a:pt x="1361" y="2099"/>
                  </a:cubicBezTo>
                  <a:cubicBezTo>
                    <a:pt x="1502" y="2099"/>
                    <a:pt x="1639" y="1945"/>
                    <a:pt x="1537" y="1790"/>
                  </a:cubicBezTo>
                  <a:lnTo>
                    <a:pt x="440" y="95"/>
                  </a:lnTo>
                  <a:cubicBezTo>
                    <a:pt x="396" y="28"/>
                    <a:pt x="336" y="0"/>
                    <a:pt x="2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3" name="Google Shape;16143;p139"/>
            <p:cNvSpPr/>
            <p:nvPr/>
          </p:nvSpPr>
          <p:spPr>
            <a:xfrm>
              <a:off x="848975" y="2099521"/>
              <a:ext cx="59828" cy="29704"/>
            </a:xfrm>
            <a:custGeom>
              <a:avLst/>
              <a:gdLst/>
              <a:ahLst/>
              <a:cxnLst/>
              <a:rect l="l" t="t" r="r" b="b"/>
              <a:pathLst>
                <a:path w="2282" h="1133" extrusionOk="0">
                  <a:moveTo>
                    <a:pt x="287" y="0"/>
                  </a:moveTo>
                  <a:cubicBezTo>
                    <a:pt x="92" y="0"/>
                    <a:pt x="1" y="299"/>
                    <a:pt x="217" y="388"/>
                  </a:cubicBezTo>
                  <a:lnTo>
                    <a:pt x="1974" y="1116"/>
                  </a:lnTo>
                  <a:cubicBezTo>
                    <a:pt x="2000" y="1127"/>
                    <a:pt x="2027" y="1133"/>
                    <a:pt x="2054" y="1133"/>
                  </a:cubicBezTo>
                  <a:cubicBezTo>
                    <a:pt x="2133" y="1133"/>
                    <a:pt x="2206" y="1087"/>
                    <a:pt x="2238" y="1011"/>
                  </a:cubicBezTo>
                  <a:cubicBezTo>
                    <a:pt x="2282" y="906"/>
                    <a:pt x="2231" y="790"/>
                    <a:pt x="2133" y="747"/>
                  </a:cubicBezTo>
                  <a:lnTo>
                    <a:pt x="373" y="19"/>
                  </a:lnTo>
                  <a:cubicBezTo>
                    <a:pt x="343" y="6"/>
                    <a:pt x="314" y="0"/>
                    <a:pt x="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4" name="Google Shape;16144;p139"/>
            <p:cNvSpPr/>
            <p:nvPr/>
          </p:nvSpPr>
          <p:spPr>
            <a:xfrm>
              <a:off x="1135035" y="2059460"/>
              <a:ext cx="42970" cy="55004"/>
            </a:xfrm>
            <a:custGeom>
              <a:avLst/>
              <a:gdLst/>
              <a:ahLst/>
              <a:cxnLst/>
              <a:rect l="l" t="t" r="r" b="b"/>
              <a:pathLst>
                <a:path w="1639" h="2098" extrusionOk="0">
                  <a:moveTo>
                    <a:pt x="1362" y="0"/>
                  </a:moveTo>
                  <a:cubicBezTo>
                    <a:pt x="1303" y="0"/>
                    <a:pt x="1243" y="28"/>
                    <a:pt x="1200" y="95"/>
                  </a:cubicBezTo>
                  <a:lnTo>
                    <a:pt x="102" y="1786"/>
                  </a:lnTo>
                  <a:cubicBezTo>
                    <a:pt x="1" y="1944"/>
                    <a:pt x="137" y="2098"/>
                    <a:pt x="277" y="2098"/>
                  </a:cubicBezTo>
                  <a:cubicBezTo>
                    <a:pt x="336" y="2098"/>
                    <a:pt x="396" y="2070"/>
                    <a:pt x="439" y="2003"/>
                  </a:cubicBezTo>
                  <a:lnTo>
                    <a:pt x="1537" y="312"/>
                  </a:lnTo>
                  <a:cubicBezTo>
                    <a:pt x="1638" y="154"/>
                    <a:pt x="1503" y="0"/>
                    <a:pt x="13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5" name="Google Shape;16145;p139"/>
            <p:cNvSpPr/>
            <p:nvPr/>
          </p:nvSpPr>
          <p:spPr>
            <a:xfrm>
              <a:off x="1150713" y="2099573"/>
              <a:ext cx="59750" cy="29678"/>
            </a:xfrm>
            <a:custGeom>
              <a:avLst/>
              <a:gdLst/>
              <a:ahLst/>
              <a:cxnLst/>
              <a:rect l="l" t="t" r="r" b="b"/>
              <a:pathLst>
                <a:path w="2279" h="1132" extrusionOk="0">
                  <a:moveTo>
                    <a:pt x="2053" y="1"/>
                  </a:moveTo>
                  <a:cubicBezTo>
                    <a:pt x="2027" y="1"/>
                    <a:pt x="2000" y="6"/>
                    <a:pt x="1974" y="17"/>
                  </a:cubicBezTo>
                  <a:lnTo>
                    <a:pt x="218" y="745"/>
                  </a:lnTo>
                  <a:cubicBezTo>
                    <a:pt x="1" y="834"/>
                    <a:pt x="93" y="1132"/>
                    <a:pt x="287" y="1132"/>
                  </a:cubicBezTo>
                  <a:cubicBezTo>
                    <a:pt x="313" y="1132"/>
                    <a:pt x="341" y="1126"/>
                    <a:pt x="370" y="1114"/>
                  </a:cubicBezTo>
                  <a:lnTo>
                    <a:pt x="2130" y="386"/>
                  </a:lnTo>
                  <a:cubicBezTo>
                    <a:pt x="2232" y="343"/>
                    <a:pt x="2279" y="227"/>
                    <a:pt x="2239" y="122"/>
                  </a:cubicBezTo>
                  <a:cubicBezTo>
                    <a:pt x="2206" y="46"/>
                    <a:pt x="2131" y="1"/>
                    <a:pt x="20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46" name="Google Shape;16146;p139"/>
          <p:cNvGrpSpPr/>
          <p:nvPr/>
        </p:nvGrpSpPr>
        <p:grpSpPr>
          <a:xfrm>
            <a:off x="3078826" y="1815064"/>
            <a:ext cx="374884" cy="305381"/>
            <a:chOff x="3078826" y="2014314"/>
            <a:chExt cx="374884" cy="305381"/>
          </a:xfrm>
        </p:grpSpPr>
        <p:sp>
          <p:nvSpPr>
            <p:cNvPr id="16147" name="Google Shape;16147;p139"/>
            <p:cNvSpPr/>
            <p:nvPr/>
          </p:nvSpPr>
          <p:spPr>
            <a:xfrm>
              <a:off x="3217831" y="2174267"/>
              <a:ext cx="65727" cy="65727"/>
            </a:xfrm>
            <a:custGeom>
              <a:avLst/>
              <a:gdLst/>
              <a:ahLst/>
              <a:cxnLst/>
              <a:rect l="l" t="t" r="r" b="b"/>
              <a:pathLst>
                <a:path w="2507" h="2507" extrusionOk="0">
                  <a:moveTo>
                    <a:pt x="1884" y="0"/>
                  </a:moveTo>
                  <a:lnTo>
                    <a:pt x="0" y="1883"/>
                  </a:lnTo>
                  <a:lnTo>
                    <a:pt x="620" y="2506"/>
                  </a:lnTo>
                  <a:lnTo>
                    <a:pt x="2507" y="619"/>
                  </a:lnTo>
                  <a:lnTo>
                    <a:pt x="1884" y="0"/>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8" name="Google Shape;16148;p139"/>
            <p:cNvSpPr/>
            <p:nvPr/>
          </p:nvSpPr>
          <p:spPr>
            <a:xfrm>
              <a:off x="3217831" y="2203893"/>
              <a:ext cx="36023" cy="36101"/>
            </a:xfrm>
            <a:custGeom>
              <a:avLst/>
              <a:gdLst/>
              <a:ahLst/>
              <a:cxnLst/>
              <a:rect l="l" t="t" r="r" b="b"/>
              <a:pathLst>
                <a:path w="1374" h="1377" extrusionOk="0">
                  <a:moveTo>
                    <a:pt x="754" y="0"/>
                  </a:moveTo>
                  <a:lnTo>
                    <a:pt x="0" y="753"/>
                  </a:lnTo>
                  <a:lnTo>
                    <a:pt x="620" y="1376"/>
                  </a:lnTo>
                  <a:lnTo>
                    <a:pt x="1373" y="623"/>
                  </a:lnTo>
                  <a:lnTo>
                    <a:pt x="754" y="0"/>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9" name="Google Shape;16149;p139"/>
            <p:cNvSpPr/>
            <p:nvPr/>
          </p:nvSpPr>
          <p:spPr>
            <a:xfrm>
              <a:off x="3143400" y="2209189"/>
              <a:ext cx="105211" cy="105237"/>
            </a:xfrm>
            <a:custGeom>
              <a:avLst/>
              <a:gdLst/>
              <a:ahLst/>
              <a:cxnLst/>
              <a:rect l="l" t="t" r="r" b="b"/>
              <a:pathLst>
                <a:path w="4013" h="4014" extrusionOk="0">
                  <a:moveTo>
                    <a:pt x="2988" y="1"/>
                  </a:moveTo>
                  <a:lnTo>
                    <a:pt x="0" y="2989"/>
                  </a:lnTo>
                  <a:lnTo>
                    <a:pt x="1021" y="4014"/>
                  </a:lnTo>
                  <a:lnTo>
                    <a:pt x="4013" y="1022"/>
                  </a:lnTo>
                  <a:lnTo>
                    <a:pt x="2988"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0" name="Google Shape;16150;p139"/>
            <p:cNvSpPr/>
            <p:nvPr/>
          </p:nvSpPr>
          <p:spPr>
            <a:xfrm>
              <a:off x="3237101" y="2019584"/>
              <a:ext cx="201036" cy="201141"/>
            </a:xfrm>
            <a:custGeom>
              <a:avLst/>
              <a:gdLst/>
              <a:ahLst/>
              <a:cxnLst/>
              <a:rect l="l" t="t" r="r" b="b"/>
              <a:pathLst>
                <a:path w="7668" h="7672" extrusionOk="0">
                  <a:moveTo>
                    <a:pt x="3836" y="0"/>
                  </a:moveTo>
                  <a:cubicBezTo>
                    <a:pt x="1717" y="0"/>
                    <a:pt x="1" y="1717"/>
                    <a:pt x="1" y="3836"/>
                  </a:cubicBezTo>
                  <a:cubicBezTo>
                    <a:pt x="1" y="5954"/>
                    <a:pt x="1717" y="7671"/>
                    <a:pt x="3836" y="7671"/>
                  </a:cubicBezTo>
                  <a:cubicBezTo>
                    <a:pt x="5951" y="7671"/>
                    <a:pt x="7668" y="5954"/>
                    <a:pt x="7668" y="3836"/>
                  </a:cubicBezTo>
                  <a:cubicBezTo>
                    <a:pt x="7668" y="1717"/>
                    <a:pt x="5951" y="0"/>
                    <a:pt x="3836"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1" name="Google Shape;16151;p139"/>
            <p:cNvSpPr/>
            <p:nvPr/>
          </p:nvSpPr>
          <p:spPr>
            <a:xfrm>
              <a:off x="3227243" y="2019557"/>
              <a:ext cx="186223" cy="176470"/>
            </a:xfrm>
            <a:custGeom>
              <a:avLst/>
              <a:gdLst/>
              <a:ahLst/>
              <a:cxnLst/>
              <a:rect l="l" t="t" r="r" b="b"/>
              <a:pathLst>
                <a:path w="7103" h="6731" extrusionOk="0">
                  <a:moveTo>
                    <a:pt x="4210" y="1"/>
                  </a:moveTo>
                  <a:cubicBezTo>
                    <a:pt x="3228" y="1"/>
                    <a:pt x="2246" y="376"/>
                    <a:pt x="1496" y="1124"/>
                  </a:cubicBezTo>
                  <a:cubicBezTo>
                    <a:pt x="0" y="2623"/>
                    <a:pt x="0" y="5050"/>
                    <a:pt x="1499" y="6549"/>
                  </a:cubicBezTo>
                  <a:cubicBezTo>
                    <a:pt x="1561" y="6611"/>
                    <a:pt x="1626" y="6673"/>
                    <a:pt x="1691" y="6730"/>
                  </a:cubicBezTo>
                  <a:cubicBezTo>
                    <a:pt x="366" y="5209"/>
                    <a:pt x="446" y="2924"/>
                    <a:pt x="1872" y="1497"/>
                  </a:cubicBezTo>
                  <a:cubicBezTo>
                    <a:pt x="2618" y="750"/>
                    <a:pt x="3600" y="372"/>
                    <a:pt x="4584" y="372"/>
                  </a:cubicBezTo>
                  <a:cubicBezTo>
                    <a:pt x="5480" y="372"/>
                    <a:pt x="6378" y="685"/>
                    <a:pt x="7102" y="1316"/>
                  </a:cubicBezTo>
                  <a:cubicBezTo>
                    <a:pt x="7044" y="1251"/>
                    <a:pt x="6983" y="1186"/>
                    <a:pt x="6921" y="1124"/>
                  </a:cubicBezTo>
                  <a:cubicBezTo>
                    <a:pt x="6172" y="375"/>
                    <a:pt x="5191" y="1"/>
                    <a:pt x="4210"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2" name="Google Shape;16152;p139"/>
            <p:cNvSpPr/>
            <p:nvPr/>
          </p:nvSpPr>
          <p:spPr>
            <a:xfrm>
              <a:off x="3252779" y="2042839"/>
              <a:ext cx="162208" cy="154605"/>
            </a:xfrm>
            <a:custGeom>
              <a:avLst/>
              <a:gdLst/>
              <a:ahLst/>
              <a:cxnLst/>
              <a:rect l="l" t="t" r="r" b="b"/>
              <a:pathLst>
                <a:path w="6187" h="5897" extrusionOk="0">
                  <a:moveTo>
                    <a:pt x="3235" y="0"/>
                  </a:moveTo>
                  <a:cubicBezTo>
                    <a:pt x="2469" y="0"/>
                    <a:pt x="1716" y="299"/>
                    <a:pt x="1152" y="863"/>
                  </a:cubicBezTo>
                  <a:cubicBezTo>
                    <a:pt x="0" y="2014"/>
                    <a:pt x="0" y="3883"/>
                    <a:pt x="1152" y="5035"/>
                  </a:cubicBezTo>
                  <a:cubicBezTo>
                    <a:pt x="1717" y="5597"/>
                    <a:pt x="2471" y="5897"/>
                    <a:pt x="3238" y="5897"/>
                  </a:cubicBezTo>
                  <a:cubicBezTo>
                    <a:pt x="3617" y="5897"/>
                    <a:pt x="4000" y="5823"/>
                    <a:pt x="4364" y="5672"/>
                  </a:cubicBezTo>
                  <a:cubicBezTo>
                    <a:pt x="5465" y="5216"/>
                    <a:pt x="6186" y="4140"/>
                    <a:pt x="6186" y="2949"/>
                  </a:cubicBezTo>
                  <a:cubicBezTo>
                    <a:pt x="6186" y="1757"/>
                    <a:pt x="5465" y="682"/>
                    <a:pt x="4364" y="225"/>
                  </a:cubicBezTo>
                  <a:cubicBezTo>
                    <a:pt x="3999" y="74"/>
                    <a:pt x="3615" y="0"/>
                    <a:pt x="3235" y="0"/>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3" name="Google Shape;16153;p139"/>
            <p:cNvSpPr/>
            <p:nvPr/>
          </p:nvSpPr>
          <p:spPr>
            <a:xfrm>
              <a:off x="3275379" y="2057835"/>
              <a:ext cx="148706" cy="139608"/>
            </a:xfrm>
            <a:custGeom>
              <a:avLst/>
              <a:gdLst/>
              <a:ahLst/>
              <a:cxnLst/>
              <a:rect l="l" t="t" r="r" b="b"/>
              <a:pathLst>
                <a:path w="5672" h="5325" extrusionOk="0">
                  <a:moveTo>
                    <a:pt x="4122" y="1"/>
                  </a:moveTo>
                  <a:cubicBezTo>
                    <a:pt x="4987" y="1174"/>
                    <a:pt x="4864" y="2804"/>
                    <a:pt x="3832" y="3833"/>
                  </a:cubicBezTo>
                  <a:cubicBezTo>
                    <a:pt x="3261" y="4405"/>
                    <a:pt x="2506" y="4698"/>
                    <a:pt x="1745" y="4698"/>
                  </a:cubicBezTo>
                  <a:cubicBezTo>
                    <a:pt x="1135" y="4698"/>
                    <a:pt x="523" y="4510"/>
                    <a:pt x="0" y="4126"/>
                  </a:cubicBezTo>
                  <a:lnTo>
                    <a:pt x="0" y="4126"/>
                  </a:lnTo>
                  <a:cubicBezTo>
                    <a:pt x="581" y="4913"/>
                    <a:pt x="1474" y="5325"/>
                    <a:pt x="2376" y="5325"/>
                  </a:cubicBezTo>
                  <a:cubicBezTo>
                    <a:pt x="3054" y="5325"/>
                    <a:pt x="3737" y="5092"/>
                    <a:pt x="4296" y="4611"/>
                  </a:cubicBezTo>
                  <a:cubicBezTo>
                    <a:pt x="5596" y="3492"/>
                    <a:pt x="5672" y="1504"/>
                    <a:pt x="4459" y="291"/>
                  </a:cubicBezTo>
                  <a:cubicBezTo>
                    <a:pt x="4354" y="186"/>
                    <a:pt x="4241" y="91"/>
                    <a:pt x="4122" y="1"/>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4" name="Google Shape;16154;p139"/>
            <p:cNvSpPr/>
            <p:nvPr/>
          </p:nvSpPr>
          <p:spPr>
            <a:xfrm>
              <a:off x="3086508" y="2019531"/>
              <a:ext cx="142256" cy="148286"/>
            </a:xfrm>
            <a:custGeom>
              <a:avLst/>
              <a:gdLst/>
              <a:ahLst/>
              <a:cxnLst/>
              <a:rect l="l" t="t" r="r" b="b"/>
              <a:pathLst>
                <a:path w="5426" h="5656" extrusionOk="0">
                  <a:moveTo>
                    <a:pt x="2706" y="1"/>
                  </a:moveTo>
                  <a:cubicBezTo>
                    <a:pt x="1780" y="1"/>
                    <a:pt x="923" y="498"/>
                    <a:pt x="471" y="1310"/>
                  </a:cubicBezTo>
                  <a:cubicBezTo>
                    <a:pt x="1" y="2150"/>
                    <a:pt x="40" y="3182"/>
                    <a:pt x="576" y="3979"/>
                  </a:cubicBezTo>
                  <a:cubicBezTo>
                    <a:pt x="1061" y="4701"/>
                    <a:pt x="1864" y="5113"/>
                    <a:pt x="2700" y="5113"/>
                  </a:cubicBezTo>
                  <a:cubicBezTo>
                    <a:pt x="2933" y="5113"/>
                    <a:pt x="3169" y="5081"/>
                    <a:pt x="3401" y="5015"/>
                  </a:cubicBezTo>
                  <a:lnTo>
                    <a:pt x="4774" y="5656"/>
                  </a:lnTo>
                  <a:lnTo>
                    <a:pt x="4705" y="4146"/>
                  </a:lnTo>
                  <a:cubicBezTo>
                    <a:pt x="5303" y="3392"/>
                    <a:pt x="5426" y="2367"/>
                    <a:pt x="5024" y="1491"/>
                  </a:cubicBezTo>
                  <a:cubicBezTo>
                    <a:pt x="4622" y="618"/>
                    <a:pt x="3764" y="42"/>
                    <a:pt x="2804" y="2"/>
                  </a:cubicBezTo>
                  <a:cubicBezTo>
                    <a:pt x="2771" y="1"/>
                    <a:pt x="2739" y="1"/>
                    <a:pt x="270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5" name="Google Shape;16155;p139"/>
            <p:cNvSpPr/>
            <p:nvPr/>
          </p:nvSpPr>
          <p:spPr>
            <a:xfrm>
              <a:off x="3137501" y="2014314"/>
              <a:ext cx="316209" cy="305381"/>
            </a:xfrm>
            <a:custGeom>
              <a:avLst/>
              <a:gdLst/>
              <a:ahLst/>
              <a:cxnLst/>
              <a:rect l="l" t="t" r="r" b="b"/>
              <a:pathLst>
                <a:path w="12061" h="11648" extrusionOk="0">
                  <a:moveTo>
                    <a:pt x="4618" y="6717"/>
                  </a:moveTo>
                  <a:cubicBezTo>
                    <a:pt x="4669" y="6778"/>
                    <a:pt x="4723" y="6836"/>
                    <a:pt x="4781" y="6891"/>
                  </a:cubicBezTo>
                  <a:cubicBezTo>
                    <a:pt x="4836" y="6945"/>
                    <a:pt x="4893" y="6999"/>
                    <a:pt x="4955" y="7054"/>
                  </a:cubicBezTo>
                  <a:lnTo>
                    <a:pt x="4035" y="7974"/>
                  </a:lnTo>
                  <a:lnTo>
                    <a:pt x="3698" y="7637"/>
                  </a:lnTo>
                  <a:lnTo>
                    <a:pt x="4618" y="6717"/>
                  </a:lnTo>
                  <a:close/>
                  <a:moveTo>
                    <a:pt x="7634" y="1"/>
                  </a:moveTo>
                  <a:cubicBezTo>
                    <a:pt x="6705" y="1"/>
                    <a:pt x="5773" y="320"/>
                    <a:pt x="5017" y="966"/>
                  </a:cubicBezTo>
                  <a:cubicBezTo>
                    <a:pt x="3412" y="2331"/>
                    <a:pt x="3130" y="4696"/>
                    <a:pt x="4365" y="6402"/>
                  </a:cubicBezTo>
                  <a:lnTo>
                    <a:pt x="3412" y="7354"/>
                  </a:lnTo>
                  <a:lnTo>
                    <a:pt x="3354" y="7293"/>
                  </a:lnTo>
                  <a:cubicBezTo>
                    <a:pt x="3314" y="7253"/>
                    <a:pt x="3263" y="7233"/>
                    <a:pt x="3212" y="7233"/>
                  </a:cubicBezTo>
                  <a:cubicBezTo>
                    <a:pt x="3160" y="7233"/>
                    <a:pt x="3110" y="7253"/>
                    <a:pt x="3072" y="7293"/>
                  </a:cubicBezTo>
                  <a:lnTo>
                    <a:pt x="1772" y="8593"/>
                  </a:lnTo>
                  <a:cubicBezTo>
                    <a:pt x="1630" y="8738"/>
                    <a:pt x="1762" y="8936"/>
                    <a:pt x="1916" y="8936"/>
                  </a:cubicBezTo>
                  <a:cubicBezTo>
                    <a:pt x="1962" y="8936"/>
                    <a:pt x="2010" y="8918"/>
                    <a:pt x="2054" y="8875"/>
                  </a:cubicBezTo>
                  <a:lnTo>
                    <a:pt x="3213" y="7716"/>
                  </a:lnTo>
                  <a:lnTo>
                    <a:pt x="3271" y="7774"/>
                  </a:lnTo>
                  <a:lnTo>
                    <a:pt x="3890" y="8397"/>
                  </a:lnTo>
                  <a:lnTo>
                    <a:pt x="3948" y="8455"/>
                  </a:lnTo>
                  <a:lnTo>
                    <a:pt x="1243" y="11161"/>
                  </a:lnTo>
                  <a:lnTo>
                    <a:pt x="504" y="10422"/>
                  </a:lnTo>
                  <a:lnTo>
                    <a:pt x="1493" y="9429"/>
                  </a:lnTo>
                  <a:cubicBezTo>
                    <a:pt x="1643" y="9285"/>
                    <a:pt x="1507" y="9083"/>
                    <a:pt x="1351" y="9083"/>
                  </a:cubicBezTo>
                  <a:cubicBezTo>
                    <a:pt x="1304" y="9083"/>
                    <a:pt x="1254" y="9102"/>
                    <a:pt x="1210" y="9147"/>
                  </a:cubicBezTo>
                  <a:lnTo>
                    <a:pt x="77" y="10281"/>
                  </a:lnTo>
                  <a:cubicBezTo>
                    <a:pt x="1" y="10357"/>
                    <a:pt x="1" y="10483"/>
                    <a:pt x="77" y="10563"/>
                  </a:cubicBezTo>
                  <a:lnTo>
                    <a:pt x="1105" y="11588"/>
                  </a:lnTo>
                  <a:cubicBezTo>
                    <a:pt x="1145" y="11628"/>
                    <a:pt x="1197" y="11648"/>
                    <a:pt x="1248" y="11648"/>
                  </a:cubicBezTo>
                  <a:cubicBezTo>
                    <a:pt x="1300" y="11648"/>
                    <a:pt x="1351" y="11628"/>
                    <a:pt x="1391" y="11588"/>
                  </a:cubicBezTo>
                  <a:lnTo>
                    <a:pt x="4379" y="8600"/>
                  </a:lnTo>
                  <a:cubicBezTo>
                    <a:pt x="4455" y="8520"/>
                    <a:pt x="4455" y="8394"/>
                    <a:pt x="4379" y="8318"/>
                  </a:cubicBezTo>
                  <a:lnTo>
                    <a:pt x="4318" y="8256"/>
                  </a:lnTo>
                  <a:lnTo>
                    <a:pt x="5270" y="7307"/>
                  </a:lnTo>
                  <a:cubicBezTo>
                    <a:pt x="5853" y="7731"/>
                    <a:pt x="6541" y="7988"/>
                    <a:pt x="7262" y="8057"/>
                  </a:cubicBezTo>
                  <a:lnTo>
                    <a:pt x="7280" y="8057"/>
                  </a:lnTo>
                  <a:cubicBezTo>
                    <a:pt x="7283" y="8057"/>
                    <a:pt x="7285" y="8057"/>
                    <a:pt x="7287" y="8057"/>
                  </a:cubicBezTo>
                  <a:cubicBezTo>
                    <a:pt x="7541" y="8057"/>
                    <a:pt x="7557" y="7673"/>
                    <a:pt x="7298" y="7655"/>
                  </a:cubicBezTo>
                  <a:cubicBezTo>
                    <a:pt x="6454" y="7579"/>
                    <a:pt x="5665" y="7206"/>
                    <a:pt x="5064" y="6608"/>
                  </a:cubicBezTo>
                  <a:cubicBezTo>
                    <a:pt x="4966" y="6510"/>
                    <a:pt x="4872" y="6405"/>
                    <a:pt x="4785" y="6297"/>
                  </a:cubicBezTo>
                  <a:lnTo>
                    <a:pt x="4785" y="6293"/>
                  </a:lnTo>
                  <a:cubicBezTo>
                    <a:pt x="3756" y="4996"/>
                    <a:pt x="3738" y="3168"/>
                    <a:pt x="4738" y="1846"/>
                  </a:cubicBezTo>
                  <a:cubicBezTo>
                    <a:pt x="5438" y="916"/>
                    <a:pt x="6521" y="403"/>
                    <a:pt x="7634" y="403"/>
                  </a:cubicBezTo>
                  <a:cubicBezTo>
                    <a:pt x="8102" y="403"/>
                    <a:pt x="8576" y="494"/>
                    <a:pt x="9029" y="683"/>
                  </a:cubicBezTo>
                  <a:cubicBezTo>
                    <a:pt x="10561" y="1317"/>
                    <a:pt x="11467" y="2907"/>
                    <a:pt x="11235" y="4547"/>
                  </a:cubicBezTo>
                  <a:cubicBezTo>
                    <a:pt x="11003" y="6184"/>
                    <a:pt x="9692" y="7463"/>
                    <a:pt x="8044" y="7648"/>
                  </a:cubicBezTo>
                  <a:cubicBezTo>
                    <a:pt x="7790" y="7679"/>
                    <a:pt x="7824" y="8048"/>
                    <a:pt x="8061" y="8048"/>
                  </a:cubicBezTo>
                  <a:cubicBezTo>
                    <a:pt x="8071" y="8048"/>
                    <a:pt x="8081" y="8047"/>
                    <a:pt x="8091" y="8046"/>
                  </a:cubicBezTo>
                  <a:cubicBezTo>
                    <a:pt x="8997" y="7948"/>
                    <a:pt x="9844" y="7539"/>
                    <a:pt x="10489" y="6891"/>
                  </a:cubicBezTo>
                  <a:cubicBezTo>
                    <a:pt x="12061" y="5315"/>
                    <a:pt x="12061" y="2758"/>
                    <a:pt x="10485" y="1183"/>
                  </a:cubicBezTo>
                  <a:cubicBezTo>
                    <a:pt x="9702" y="398"/>
                    <a:pt x="8670" y="1"/>
                    <a:pt x="76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6" name="Google Shape;16156;p139"/>
            <p:cNvSpPr/>
            <p:nvPr/>
          </p:nvSpPr>
          <p:spPr>
            <a:xfrm>
              <a:off x="3255139" y="2037595"/>
              <a:ext cx="173035" cy="165065"/>
            </a:xfrm>
            <a:custGeom>
              <a:avLst/>
              <a:gdLst/>
              <a:ahLst/>
              <a:cxnLst/>
              <a:rect l="l" t="t" r="r" b="b"/>
              <a:pathLst>
                <a:path w="6600" h="6296" extrusionOk="0">
                  <a:moveTo>
                    <a:pt x="3148" y="400"/>
                  </a:moveTo>
                  <a:cubicBezTo>
                    <a:pt x="4260" y="400"/>
                    <a:pt x="5260" y="1070"/>
                    <a:pt x="5687" y="2095"/>
                  </a:cubicBezTo>
                  <a:cubicBezTo>
                    <a:pt x="6111" y="3123"/>
                    <a:pt x="5875" y="4304"/>
                    <a:pt x="5089" y="5090"/>
                  </a:cubicBezTo>
                  <a:cubicBezTo>
                    <a:pt x="4553" y="5626"/>
                    <a:pt x="3850" y="5894"/>
                    <a:pt x="3146" y="5894"/>
                  </a:cubicBezTo>
                  <a:cubicBezTo>
                    <a:pt x="2443" y="5894"/>
                    <a:pt x="1741" y="5627"/>
                    <a:pt x="1203" y="5094"/>
                  </a:cubicBezTo>
                  <a:lnTo>
                    <a:pt x="1203" y="5090"/>
                  </a:lnTo>
                  <a:cubicBezTo>
                    <a:pt x="417" y="4304"/>
                    <a:pt x="182" y="3123"/>
                    <a:pt x="606" y="2095"/>
                  </a:cubicBezTo>
                  <a:cubicBezTo>
                    <a:pt x="1033" y="1070"/>
                    <a:pt x="2036" y="400"/>
                    <a:pt x="3148" y="400"/>
                  </a:cubicBezTo>
                  <a:close/>
                  <a:moveTo>
                    <a:pt x="3147" y="0"/>
                  </a:moveTo>
                  <a:cubicBezTo>
                    <a:pt x="2741" y="0"/>
                    <a:pt x="2332" y="79"/>
                    <a:pt x="1942" y="241"/>
                  </a:cubicBezTo>
                  <a:cubicBezTo>
                    <a:pt x="769" y="729"/>
                    <a:pt x="1" y="1874"/>
                    <a:pt x="1" y="3149"/>
                  </a:cubicBezTo>
                  <a:cubicBezTo>
                    <a:pt x="1" y="4420"/>
                    <a:pt x="769" y="5568"/>
                    <a:pt x="1942" y="6057"/>
                  </a:cubicBezTo>
                  <a:cubicBezTo>
                    <a:pt x="2332" y="6218"/>
                    <a:pt x="2741" y="6296"/>
                    <a:pt x="3146" y="6296"/>
                  </a:cubicBezTo>
                  <a:cubicBezTo>
                    <a:pt x="3966" y="6296"/>
                    <a:pt x="4771" y="5977"/>
                    <a:pt x="5372" y="5376"/>
                  </a:cubicBezTo>
                  <a:cubicBezTo>
                    <a:pt x="6600" y="4145"/>
                    <a:pt x="6600" y="2153"/>
                    <a:pt x="5372" y="921"/>
                  </a:cubicBezTo>
                  <a:cubicBezTo>
                    <a:pt x="4771" y="321"/>
                    <a:pt x="3966" y="0"/>
                    <a:pt x="31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7" name="Google Shape;16157;p139"/>
            <p:cNvSpPr/>
            <p:nvPr/>
          </p:nvSpPr>
          <p:spPr>
            <a:xfrm>
              <a:off x="3078826" y="2014366"/>
              <a:ext cx="166560" cy="158721"/>
            </a:xfrm>
            <a:custGeom>
              <a:avLst/>
              <a:gdLst/>
              <a:ahLst/>
              <a:cxnLst/>
              <a:rect l="l" t="t" r="r" b="b"/>
              <a:pathLst>
                <a:path w="6353" h="6054" extrusionOk="0">
                  <a:moveTo>
                    <a:pt x="2934" y="0"/>
                  </a:moveTo>
                  <a:cubicBezTo>
                    <a:pt x="2931" y="0"/>
                    <a:pt x="2929" y="0"/>
                    <a:pt x="2927" y="0"/>
                  </a:cubicBezTo>
                  <a:cubicBezTo>
                    <a:pt x="1279" y="40"/>
                    <a:pt x="37" y="1503"/>
                    <a:pt x="261" y="3133"/>
                  </a:cubicBezTo>
                  <a:cubicBezTo>
                    <a:pt x="456" y="4530"/>
                    <a:pt x="1649" y="5513"/>
                    <a:pt x="2990" y="5513"/>
                  </a:cubicBezTo>
                  <a:cubicBezTo>
                    <a:pt x="3217" y="5513"/>
                    <a:pt x="3448" y="5485"/>
                    <a:pt x="3680" y="5425"/>
                  </a:cubicBezTo>
                  <a:lnTo>
                    <a:pt x="4980" y="6034"/>
                  </a:lnTo>
                  <a:cubicBezTo>
                    <a:pt x="5009" y="6047"/>
                    <a:pt x="5038" y="6054"/>
                    <a:pt x="5067" y="6054"/>
                  </a:cubicBezTo>
                  <a:cubicBezTo>
                    <a:pt x="5175" y="6054"/>
                    <a:pt x="5272" y="5963"/>
                    <a:pt x="5266" y="5846"/>
                  </a:cubicBezTo>
                  <a:lnTo>
                    <a:pt x="5201" y="4408"/>
                  </a:lnTo>
                  <a:cubicBezTo>
                    <a:pt x="6353" y="2872"/>
                    <a:pt x="5618" y="659"/>
                    <a:pt x="3778" y="112"/>
                  </a:cubicBezTo>
                  <a:cubicBezTo>
                    <a:pt x="3755" y="106"/>
                    <a:pt x="3733" y="103"/>
                    <a:pt x="3712" y="103"/>
                  </a:cubicBezTo>
                  <a:cubicBezTo>
                    <a:pt x="3503" y="103"/>
                    <a:pt x="3431" y="427"/>
                    <a:pt x="3665" y="496"/>
                  </a:cubicBezTo>
                  <a:cubicBezTo>
                    <a:pt x="5266" y="971"/>
                    <a:pt x="5878" y="2912"/>
                    <a:pt x="4843" y="4219"/>
                  </a:cubicBezTo>
                  <a:cubicBezTo>
                    <a:pt x="4810" y="4256"/>
                    <a:pt x="4795" y="4303"/>
                    <a:pt x="4795" y="4353"/>
                  </a:cubicBezTo>
                  <a:lnTo>
                    <a:pt x="4850" y="5531"/>
                  </a:lnTo>
                  <a:lnTo>
                    <a:pt x="3781" y="5031"/>
                  </a:lnTo>
                  <a:cubicBezTo>
                    <a:pt x="3752" y="5019"/>
                    <a:pt x="3723" y="5014"/>
                    <a:pt x="3693" y="5014"/>
                  </a:cubicBezTo>
                  <a:cubicBezTo>
                    <a:pt x="3675" y="5014"/>
                    <a:pt x="3658" y="5016"/>
                    <a:pt x="3640" y="5020"/>
                  </a:cubicBezTo>
                  <a:cubicBezTo>
                    <a:pt x="3424" y="5082"/>
                    <a:pt x="3205" y="5112"/>
                    <a:pt x="2989" y="5112"/>
                  </a:cubicBezTo>
                  <a:cubicBezTo>
                    <a:pt x="2217" y="5112"/>
                    <a:pt x="1477" y="4731"/>
                    <a:pt x="1036" y="4064"/>
                  </a:cubicBezTo>
                  <a:cubicBezTo>
                    <a:pt x="0" y="2521"/>
                    <a:pt x="1076" y="442"/>
                    <a:pt x="2938" y="402"/>
                  </a:cubicBezTo>
                  <a:cubicBezTo>
                    <a:pt x="3200" y="395"/>
                    <a:pt x="3195" y="0"/>
                    <a:pt x="29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8" name="Google Shape;16158;p139"/>
            <p:cNvSpPr/>
            <p:nvPr/>
          </p:nvSpPr>
          <p:spPr>
            <a:xfrm>
              <a:off x="3141014" y="2066198"/>
              <a:ext cx="31356" cy="53405"/>
            </a:xfrm>
            <a:custGeom>
              <a:avLst/>
              <a:gdLst/>
              <a:ahLst/>
              <a:cxnLst/>
              <a:rect l="l" t="t" r="r" b="b"/>
              <a:pathLst>
                <a:path w="1196" h="2037" extrusionOk="0">
                  <a:moveTo>
                    <a:pt x="283" y="1"/>
                  </a:moveTo>
                  <a:cubicBezTo>
                    <a:pt x="19" y="1"/>
                    <a:pt x="19" y="399"/>
                    <a:pt x="283" y="399"/>
                  </a:cubicBezTo>
                  <a:lnTo>
                    <a:pt x="395" y="399"/>
                  </a:lnTo>
                  <a:lnTo>
                    <a:pt x="395" y="1638"/>
                  </a:lnTo>
                  <a:lnTo>
                    <a:pt x="265" y="1638"/>
                  </a:lnTo>
                  <a:cubicBezTo>
                    <a:pt x="1" y="1638"/>
                    <a:pt x="1" y="2036"/>
                    <a:pt x="265" y="2036"/>
                  </a:cubicBezTo>
                  <a:lnTo>
                    <a:pt x="928" y="2036"/>
                  </a:lnTo>
                  <a:cubicBezTo>
                    <a:pt x="1196" y="2036"/>
                    <a:pt x="1196" y="1638"/>
                    <a:pt x="928" y="1638"/>
                  </a:cubicBezTo>
                  <a:lnTo>
                    <a:pt x="794" y="1638"/>
                  </a:lnTo>
                  <a:lnTo>
                    <a:pt x="794" y="200"/>
                  </a:lnTo>
                  <a:cubicBezTo>
                    <a:pt x="794" y="88"/>
                    <a:pt x="707" y="1"/>
                    <a:pt x="5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9" name="Google Shape;16159;p139"/>
            <p:cNvSpPr/>
            <p:nvPr/>
          </p:nvSpPr>
          <p:spPr>
            <a:xfrm>
              <a:off x="3143872" y="2049970"/>
              <a:ext cx="17959" cy="15468"/>
            </a:xfrm>
            <a:custGeom>
              <a:avLst/>
              <a:gdLst/>
              <a:ahLst/>
              <a:cxnLst/>
              <a:rect l="l" t="t" r="r" b="b"/>
              <a:pathLst>
                <a:path w="685" h="590" extrusionOk="0">
                  <a:moveTo>
                    <a:pt x="391" y="0"/>
                  </a:moveTo>
                  <a:cubicBezTo>
                    <a:pt x="131" y="0"/>
                    <a:pt x="0" y="315"/>
                    <a:pt x="185" y="504"/>
                  </a:cubicBezTo>
                  <a:cubicBezTo>
                    <a:pt x="244" y="563"/>
                    <a:pt x="317" y="589"/>
                    <a:pt x="388" y="589"/>
                  </a:cubicBezTo>
                  <a:cubicBezTo>
                    <a:pt x="539" y="589"/>
                    <a:pt x="685" y="471"/>
                    <a:pt x="685" y="294"/>
                  </a:cubicBezTo>
                  <a:cubicBezTo>
                    <a:pt x="685" y="134"/>
                    <a:pt x="554" y="0"/>
                    <a:pt x="3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60" name="Google Shape;16160;p139"/>
          <p:cNvGrpSpPr/>
          <p:nvPr/>
        </p:nvGrpSpPr>
        <p:grpSpPr>
          <a:xfrm>
            <a:off x="3531183" y="2239368"/>
            <a:ext cx="359416" cy="358315"/>
            <a:chOff x="3531183" y="2438618"/>
            <a:chExt cx="359416" cy="358315"/>
          </a:xfrm>
        </p:grpSpPr>
        <p:sp>
          <p:nvSpPr>
            <p:cNvPr id="16161" name="Google Shape;16161;p139"/>
            <p:cNvSpPr/>
            <p:nvPr/>
          </p:nvSpPr>
          <p:spPr>
            <a:xfrm>
              <a:off x="3653671" y="2571672"/>
              <a:ext cx="216032" cy="204890"/>
            </a:xfrm>
            <a:custGeom>
              <a:avLst/>
              <a:gdLst/>
              <a:ahLst/>
              <a:cxnLst/>
              <a:rect l="l" t="t" r="r" b="b"/>
              <a:pathLst>
                <a:path w="8240" h="7815" extrusionOk="0">
                  <a:moveTo>
                    <a:pt x="2793" y="1"/>
                  </a:moveTo>
                  <a:cubicBezTo>
                    <a:pt x="2693" y="1"/>
                    <a:pt x="2593" y="39"/>
                    <a:pt x="2517" y="115"/>
                  </a:cubicBezTo>
                  <a:lnTo>
                    <a:pt x="2438" y="195"/>
                  </a:lnTo>
                  <a:cubicBezTo>
                    <a:pt x="2285" y="347"/>
                    <a:pt x="2285" y="593"/>
                    <a:pt x="2438" y="749"/>
                  </a:cubicBezTo>
                  <a:lnTo>
                    <a:pt x="2264" y="571"/>
                  </a:lnTo>
                  <a:cubicBezTo>
                    <a:pt x="2184" y="492"/>
                    <a:pt x="2079" y="452"/>
                    <a:pt x="1974" y="452"/>
                  </a:cubicBezTo>
                  <a:cubicBezTo>
                    <a:pt x="1869" y="452"/>
                    <a:pt x="1764" y="492"/>
                    <a:pt x="1684" y="571"/>
                  </a:cubicBezTo>
                  <a:lnTo>
                    <a:pt x="1630" y="629"/>
                  </a:lnTo>
                  <a:cubicBezTo>
                    <a:pt x="1471" y="789"/>
                    <a:pt x="1471" y="1046"/>
                    <a:pt x="1630" y="1205"/>
                  </a:cubicBezTo>
                  <a:lnTo>
                    <a:pt x="1543" y="1122"/>
                  </a:lnTo>
                  <a:cubicBezTo>
                    <a:pt x="1462" y="1040"/>
                    <a:pt x="1355" y="999"/>
                    <a:pt x="1248" y="999"/>
                  </a:cubicBezTo>
                  <a:cubicBezTo>
                    <a:pt x="1142" y="999"/>
                    <a:pt x="1036" y="1040"/>
                    <a:pt x="956" y="1122"/>
                  </a:cubicBezTo>
                  <a:lnTo>
                    <a:pt x="909" y="1165"/>
                  </a:lnTo>
                  <a:cubicBezTo>
                    <a:pt x="746" y="1328"/>
                    <a:pt x="746" y="1593"/>
                    <a:pt x="909" y="1756"/>
                  </a:cubicBezTo>
                  <a:lnTo>
                    <a:pt x="801" y="1647"/>
                  </a:lnTo>
                  <a:cubicBezTo>
                    <a:pt x="717" y="1564"/>
                    <a:pt x="609" y="1522"/>
                    <a:pt x="500" y="1522"/>
                  </a:cubicBezTo>
                  <a:cubicBezTo>
                    <a:pt x="391" y="1522"/>
                    <a:pt x="283" y="1564"/>
                    <a:pt x="199" y="1647"/>
                  </a:cubicBezTo>
                  <a:lnTo>
                    <a:pt x="167" y="1676"/>
                  </a:lnTo>
                  <a:cubicBezTo>
                    <a:pt x="0" y="1842"/>
                    <a:pt x="0" y="2114"/>
                    <a:pt x="167" y="2281"/>
                  </a:cubicBezTo>
                  <a:lnTo>
                    <a:pt x="3358" y="5468"/>
                  </a:lnTo>
                  <a:lnTo>
                    <a:pt x="2199" y="5939"/>
                  </a:lnTo>
                  <a:cubicBezTo>
                    <a:pt x="1949" y="6080"/>
                    <a:pt x="1826" y="6377"/>
                    <a:pt x="1905" y="6656"/>
                  </a:cubicBezTo>
                  <a:cubicBezTo>
                    <a:pt x="1905" y="6656"/>
                    <a:pt x="2057" y="6897"/>
                    <a:pt x="2159" y="6897"/>
                  </a:cubicBezTo>
                  <a:cubicBezTo>
                    <a:pt x="2165" y="6897"/>
                    <a:pt x="2171" y="6897"/>
                    <a:pt x="2177" y="6895"/>
                  </a:cubicBezTo>
                  <a:cubicBezTo>
                    <a:pt x="2640" y="6746"/>
                    <a:pt x="3760" y="6667"/>
                    <a:pt x="4430" y="6630"/>
                  </a:cubicBezTo>
                  <a:cubicBezTo>
                    <a:pt x="4451" y="6629"/>
                    <a:pt x="4472" y="6629"/>
                    <a:pt x="4492" y="6629"/>
                  </a:cubicBezTo>
                  <a:cubicBezTo>
                    <a:pt x="4743" y="6629"/>
                    <a:pt x="4990" y="6708"/>
                    <a:pt x="5194" y="6859"/>
                  </a:cubicBezTo>
                  <a:cubicBezTo>
                    <a:pt x="5241" y="6891"/>
                    <a:pt x="5288" y="6931"/>
                    <a:pt x="5328" y="6974"/>
                  </a:cubicBezTo>
                  <a:lnTo>
                    <a:pt x="6172" y="7815"/>
                  </a:lnTo>
                  <a:lnTo>
                    <a:pt x="8240" y="5747"/>
                  </a:lnTo>
                  <a:lnTo>
                    <a:pt x="7200" y="4707"/>
                  </a:lnTo>
                  <a:cubicBezTo>
                    <a:pt x="7124" y="4635"/>
                    <a:pt x="7081" y="4537"/>
                    <a:pt x="7073" y="4432"/>
                  </a:cubicBezTo>
                  <a:cubicBezTo>
                    <a:pt x="7059" y="4215"/>
                    <a:pt x="6965" y="4008"/>
                    <a:pt x="6813" y="3856"/>
                  </a:cubicBezTo>
                  <a:lnTo>
                    <a:pt x="3071" y="115"/>
                  </a:lnTo>
                  <a:cubicBezTo>
                    <a:pt x="2994" y="39"/>
                    <a:pt x="2893" y="1"/>
                    <a:pt x="2793" y="1"/>
                  </a:cubicBez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2" name="Google Shape;16162;p139"/>
            <p:cNvSpPr/>
            <p:nvPr/>
          </p:nvSpPr>
          <p:spPr>
            <a:xfrm>
              <a:off x="3714810" y="2571672"/>
              <a:ext cx="154788" cy="160556"/>
            </a:xfrm>
            <a:custGeom>
              <a:avLst/>
              <a:gdLst/>
              <a:ahLst/>
              <a:cxnLst/>
              <a:rect l="l" t="t" r="r" b="b"/>
              <a:pathLst>
                <a:path w="5904" h="6124" extrusionOk="0">
                  <a:moveTo>
                    <a:pt x="462" y="1"/>
                  </a:moveTo>
                  <a:cubicBezTo>
                    <a:pt x="362" y="1"/>
                    <a:pt x="261" y="39"/>
                    <a:pt x="185" y="115"/>
                  </a:cubicBezTo>
                  <a:lnTo>
                    <a:pt x="106" y="195"/>
                  </a:lnTo>
                  <a:cubicBezTo>
                    <a:pt x="55" y="245"/>
                    <a:pt x="15" y="310"/>
                    <a:pt x="1" y="387"/>
                  </a:cubicBezTo>
                  <a:cubicBezTo>
                    <a:pt x="29" y="380"/>
                    <a:pt x="57" y="377"/>
                    <a:pt x="85" y="377"/>
                  </a:cubicBezTo>
                  <a:cubicBezTo>
                    <a:pt x="188" y="377"/>
                    <a:pt x="289" y="418"/>
                    <a:pt x="363" y="492"/>
                  </a:cubicBezTo>
                  <a:lnTo>
                    <a:pt x="4104" y="4233"/>
                  </a:lnTo>
                  <a:cubicBezTo>
                    <a:pt x="4256" y="4385"/>
                    <a:pt x="4350" y="4588"/>
                    <a:pt x="4365" y="4805"/>
                  </a:cubicBezTo>
                  <a:cubicBezTo>
                    <a:pt x="4372" y="4910"/>
                    <a:pt x="4415" y="5011"/>
                    <a:pt x="4491" y="5084"/>
                  </a:cubicBezTo>
                  <a:lnTo>
                    <a:pt x="5531" y="6123"/>
                  </a:lnTo>
                  <a:lnTo>
                    <a:pt x="5904" y="5747"/>
                  </a:lnTo>
                  <a:lnTo>
                    <a:pt x="4868" y="4707"/>
                  </a:lnTo>
                  <a:cubicBezTo>
                    <a:pt x="4792" y="4635"/>
                    <a:pt x="4749" y="4537"/>
                    <a:pt x="4741" y="4432"/>
                  </a:cubicBezTo>
                  <a:cubicBezTo>
                    <a:pt x="4727" y="4215"/>
                    <a:pt x="4633" y="4008"/>
                    <a:pt x="4481" y="3856"/>
                  </a:cubicBezTo>
                  <a:lnTo>
                    <a:pt x="739" y="115"/>
                  </a:lnTo>
                  <a:cubicBezTo>
                    <a:pt x="663" y="39"/>
                    <a:pt x="563" y="1"/>
                    <a:pt x="462" y="1"/>
                  </a:cubicBez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3" name="Google Shape;16163;p139"/>
            <p:cNvSpPr/>
            <p:nvPr/>
          </p:nvSpPr>
          <p:spPr>
            <a:xfrm>
              <a:off x="3789740" y="2696965"/>
              <a:ext cx="79859" cy="79596"/>
            </a:xfrm>
            <a:custGeom>
              <a:avLst/>
              <a:gdLst/>
              <a:ahLst/>
              <a:cxnLst/>
              <a:rect l="l" t="t" r="r" b="b"/>
              <a:pathLst>
                <a:path w="3046" h="3036" extrusionOk="0">
                  <a:moveTo>
                    <a:pt x="2079" y="1"/>
                  </a:moveTo>
                  <a:lnTo>
                    <a:pt x="0" y="2080"/>
                  </a:lnTo>
                  <a:cubicBezTo>
                    <a:pt x="51" y="2112"/>
                    <a:pt x="94" y="2152"/>
                    <a:pt x="138" y="2195"/>
                  </a:cubicBezTo>
                  <a:lnTo>
                    <a:pt x="978" y="3036"/>
                  </a:lnTo>
                  <a:lnTo>
                    <a:pt x="3046" y="968"/>
                  </a:lnTo>
                  <a:lnTo>
                    <a:pt x="2079" y="1"/>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4" name="Google Shape;16164;p139"/>
            <p:cNvSpPr/>
            <p:nvPr/>
          </p:nvSpPr>
          <p:spPr>
            <a:xfrm>
              <a:off x="3798182" y="2705145"/>
              <a:ext cx="86623" cy="86518"/>
            </a:xfrm>
            <a:custGeom>
              <a:avLst/>
              <a:gdLst/>
              <a:ahLst/>
              <a:cxnLst/>
              <a:rect l="l" t="t" r="r" b="b"/>
              <a:pathLst>
                <a:path w="3304" h="3300" extrusionOk="0">
                  <a:moveTo>
                    <a:pt x="2384" y="0"/>
                  </a:moveTo>
                  <a:lnTo>
                    <a:pt x="0" y="2383"/>
                  </a:lnTo>
                  <a:lnTo>
                    <a:pt x="920" y="3299"/>
                  </a:lnTo>
                  <a:lnTo>
                    <a:pt x="3303" y="920"/>
                  </a:lnTo>
                  <a:lnTo>
                    <a:pt x="2384"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5" name="Google Shape;16165;p139"/>
            <p:cNvSpPr/>
            <p:nvPr/>
          </p:nvSpPr>
          <p:spPr>
            <a:xfrm>
              <a:off x="3847549" y="2705145"/>
              <a:ext cx="37255" cy="37150"/>
            </a:xfrm>
            <a:custGeom>
              <a:avLst/>
              <a:gdLst/>
              <a:ahLst/>
              <a:cxnLst/>
              <a:rect l="l" t="t" r="r" b="b"/>
              <a:pathLst>
                <a:path w="1421" h="1417" extrusionOk="0">
                  <a:moveTo>
                    <a:pt x="501" y="0"/>
                  </a:moveTo>
                  <a:lnTo>
                    <a:pt x="1" y="496"/>
                  </a:lnTo>
                  <a:lnTo>
                    <a:pt x="921" y="1416"/>
                  </a:lnTo>
                  <a:lnTo>
                    <a:pt x="1420" y="920"/>
                  </a:lnTo>
                  <a:lnTo>
                    <a:pt x="501" y="0"/>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6" name="Google Shape;16166;p139"/>
            <p:cNvSpPr/>
            <p:nvPr/>
          </p:nvSpPr>
          <p:spPr>
            <a:xfrm>
              <a:off x="3551973" y="2458937"/>
              <a:ext cx="215954" cy="204968"/>
            </a:xfrm>
            <a:custGeom>
              <a:avLst/>
              <a:gdLst/>
              <a:ahLst/>
              <a:cxnLst/>
              <a:rect l="l" t="t" r="r" b="b"/>
              <a:pathLst>
                <a:path w="8237" h="7818" extrusionOk="0">
                  <a:moveTo>
                    <a:pt x="2072" y="0"/>
                  </a:moveTo>
                  <a:lnTo>
                    <a:pt x="0" y="2068"/>
                  </a:lnTo>
                  <a:lnTo>
                    <a:pt x="1040" y="3107"/>
                  </a:lnTo>
                  <a:cubicBezTo>
                    <a:pt x="1112" y="3183"/>
                    <a:pt x="1159" y="3281"/>
                    <a:pt x="1167" y="3386"/>
                  </a:cubicBezTo>
                  <a:cubicBezTo>
                    <a:pt x="1181" y="3604"/>
                    <a:pt x="1275" y="3806"/>
                    <a:pt x="1427" y="3962"/>
                  </a:cubicBezTo>
                  <a:lnTo>
                    <a:pt x="5169" y="7703"/>
                  </a:lnTo>
                  <a:cubicBezTo>
                    <a:pt x="5245" y="7779"/>
                    <a:pt x="5345" y="7817"/>
                    <a:pt x="5446" y="7817"/>
                  </a:cubicBezTo>
                  <a:cubicBezTo>
                    <a:pt x="5546" y="7817"/>
                    <a:pt x="5647" y="7779"/>
                    <a:pt x="5723" y="7703"/>
                  </a:cubicBezTo>
                  <a:lnTo>
                    <a:pt x="5802" y="7624"/>
                  </a:lnTo>
                  <a:cubicBezTo>
                    <a:pt x="5954" y="7472"/>
                    <a:pt x="5954" y="7222"/>
                    <a:pt x="5802" y="7070"/>
                  </a:cubicBezTo>
                  <a:lnTo>
                    <a:pt x="5802" y="7070"/>
                  </a:lnTo>
                  <a:lnTo>
                    <a:pt x="5976" y="7243"/>
                  </a:lnTo>
                  <a:cubicBezTo>
                    <a:pt x="6056" y="7323"/>
                    <a:pt x="6160" y="7363"/>
                    <a:pt x="6264" y="7363"/>
                  </a:cubicBezTo>
                  <a:cubicBezTo>
                    <a:pt x="6368" y="7363"/>
                    <a:pt x="6472" y="7323"/>
                    <a:pt x="6552" y="7243"/>
                  </a:cubicBezTo>
                  <a:lnTo>
                    <a:pt x="6610" y="7189"/>
                  </a:lnTo>
                  <a:cubicBezTo>
                    <a:pt x="6769" y="7030"/>
                    <a:pt x="6769" y="6769"/>
                    <a:pt x="6610" y="6610"/>
                  </a:cubicBezTo>
                  <a:lnTo>
                    <a:pt x="6610" y="6610"/>
                  </a:lnTo>
                  <a:lnTo>
                    <a:pt x="6697" y="6697"/>
                  </a:lnTo>
                  <a:cubicBezTo>
                    <a:pt x="6777" y="6778"/>
                    <a:pt x="6882" y="6819"/>
                    <a:pt x="6989" y="6819"/>
                  </a:cubicBezTo>
                  <a:cubicBezTo>
                    <a:pt x="7095" y="6819"/>
                    <a:pt x="7202" y="6778"/>
                    <a:pt x="7284" y="6697"/>
                  </a:cubicBezTo>
                  <a:lnTo>
                    <a:pt x="7331" y="6649"/>
                  </a:lnTo>
                  <a:cubicBezTo>
                    <a:pt x="7494" y="6490"/>
                    <a:pt x="7494" y="6226"/>
                    <a:pt x="7331" y="6063"/>
                  </a:cubicBezTo>
                  <a:lnTo>
                    <a:pt x="7331" y="6063"/>
                  </a:lnTo>
                  <a:lnTo>
                    <a:pt x="7439" y="6171"/>
                  </a:lnTo>
                  <a:cubicBezTo>
                    <a:pt x="7521" y="6255"/>
                    <a:pt x="7629" y="6296"/>
                    <a:pt x="7739" y="6296"/>
                  </a:cubicBezTo>
                  <a:cubicBezTo>
                    <a:pt x="7848" y="6296"/>
                    <a:pt x="7957" y="6255"/>
                    <a:pt x="8041" y="6171"/>
                  </a:cubicBezTo>
                  <a:lnTo>
                    <a:pt x="8070" y="6139"/>
                  </a:lnTo>
                  <a:cubicBezTo>
                    <a:pt x="8236" y="5972"/>
                    <a:pt x="8236" y="5704"/>
                    <a:pt x="8070" y="5541"/>
                  </a:cubicBezTo>
                  <a:lnTo>
                    <a:pt x="4886" y="2347"/>
                  </a:lnTo>
                  <a:lnTo>
                    <a:pt x="6041" y="1880"/>
                  </a:lnTo>
                  <a:cubicBezTo>
                    <a:pt x="6291" y="1735"/>
                    <a:pt x="6414" y="1438"/>
                    <a:pt x="6335" y="1163"/>
                  </a:cubicBezTo>
                  <a:cubicBezTo>
                    <a:pt x="6335" y="1163"/>
                    <a:pt x="6183" y="921"/>
                    <a:pt x="6081" y="921"/>
                  </a:cubicBezTo>
                  <a:cubicBezTo>
                    <a:pt x="6075" y="921"/>
                    <a:pt x="6069" y="922"/>
                    <a:pt x="6063" y="924"/>
                  </a:cubicBezTo>
                  <a:cubicBezTo>
                    <a:pt x="5599" y="1068"/>
                    <a:pt x="4480" y="1152"/>
                    <a:pt x="3814" y="1188"/>
                  </a:cubicBezTo>
                  <a:cubicBezTo>
                    <a:pt x="3793" y="1189"/>
                    <a:pt x="3771" y="1190"/>
                    <a:pt x="3750" y="1190"/>
                  </a:cubicBezTo>
                  <a:cubicBezTo>
                    <a:pt x="3497" y="1190"/>
                    <a:pt x="3250" y="1110"/>
                    <a:pt x="3046" y="960"/>
                  </a:cubicBezTo>
                  <a:cubicBezTo>
                    <a:pt x="2999" y="924"/>
                    <a:pt x="2952" y="884"/>
                    <a:pt x="2912" y="844"/>
                  </a:cubicBezTo>
                  <a:lnTo>
                    <a:pt x="2072" y="0"/>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7" name="Google Shape;16167;p139"/>
            <p:cNvSpPr/>
            <p:nvPr/>
          </p:nvSpPr>
          <p:spPr>
            <a:xfrm>
              <a:off x="3551973" y="2503349"/>
              <a:ext cx="154893" cy="160530"/>
            </a:xfrm>
            <a:custGeom>
              <a:avLst/>
              <a:gdLst/>
              <a:ahLst/>
              <a:cxnLst/>
              <a:rect l="l" t="t" r="r" b="b"/>
              <a:pathLst>
                <a:path w="5908" h="6123" extrusionOk="0">
                  <a:moveTo>
                    <a:pt x="377" y="1"/>
                  </a:moveTo>
                  <a:lnTo>
                    <a:pt x="0" y="374"/>
                  </a:lnTo>
                  <a:lnTo>
                    <a:pt x="1040" y="1413"/>
                  </a:lnTo>
                  <a:cubicBezTo>
                    <a:pt x="1116" y="1489"/>
                    <a:pt x="1159" y="1587"/>
                    <a:pt x="1167" y="1692"/>
                  </a:cubicBezTo>
                  <a:cubicBezTo>
                    <a:pt x="1181" y="1910"/>
                    <a:pt x="1275" y="2112"/>
                    <a:pt x="1431" y="2268"/>
                  </a:cubicBezTo>
                  <a:lnTo>
                    <a:pt x="5169" y="6006"/>
                  </a:lnTo>
                  <a:cubicBezTo>
                    <a:pt x="5246" y="6084"/>
                    <a:pt x="5347" y="6123"/>
                    <a:pt x="5447" y="6123"/>
                  </a:cubicBezTo>
                  <a:cubicBezTo>
                    <a:pt x="5548" y="6123"/>
                    <a:pt x="5648" y="6084"/>
                    <a:pt x="5726" y="6006"/>
                  </a:cubicBezTo>
                  <a:lnTo>
                    <a:pt x="5802" y="5930"/>
                  </a:lnTo>
                  <a:cubicBezTo>
                    <a:pt x="5857" y="5875"/>
                    <a:pt x="5893" y="5810"/>
                    <a:pt x="5907" y="5738"/>
                  </a:cubicBezTo>
                  <a:lnTo>
                    <a:pt x="5907" y="5738"/>
                  </a:lnTo>
                  <a:cubicBezTo>
                    <a:pt x="5879" y="5744"/>
                    <a:pt x="5851" y="5747"/>
                    <a:pt x="5823" y="5747"/>
                  </a:cubicBezTo>
                  <a:cubicBezTo>
                    <a:pt x="5720" y="5747"/>
                    <a:pt x="5619" y="5707"/>
                    <a:pt x="5545" y="5633"/>
                  </a:cubicBezTo>
                  <a:lnTo>
                    <a:pt x="1804" y="1892"/>
                  </a:lnTo>
                  <a:cubicBezTo>
                    <a:pt x="1652" y="1736"/>
                    <a:pt x="1558" y="1533"/>
                    <a:pt x="1543" y="1316"/>
                  </a:cubicBezTo>
                  <a:cubicBezTo>
                    <a:pt x="1536" y="1211"/>
                    <a:pt x="1489" y="1113"/>
                    <a:pt x="1416" y="1037"/>
                  </a:cubicBezTo>
                  <a:lnTo>
                    <a:pt x="377" y="1"/>
                  </a:ln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8" name="Google Shape;16168;p139"/>
            <p:cNvSpPr/>
            <p:nvPr/>
          </p:nvSpPr>
          <p:spPr>
            <a:xfrm>
              <a:off x="3551973" y="2458937"/>
              <a:ext cx="79963" cy="79675"/>
            </a:xfrm>
            <a:custGeom>
              <a:avLst/>
              <a:gdLst/>
              <a:ahLst/>
              <a:cxnLst/>
              <a:rect l="l" t="t" r="r" b="b"/>
              <a:pathLst>
                <a:path w="3050" h="3039" extrusionOk="0">
                  <a:moveTo>
                    <a:pt x="2072" y="0"/>
                  </a:moveTo>
                  <a:lnTo>
                    <a:pt x="0" y="2068"/>
                  </a:lnTo>
                  <a:lnTo>
                    <a:pt x="971" y="3039"/>
                  </a:lnTo>
                  <a:lnTo>
                    <a:pt x="3050" y="960"/>
                  </a:lnTo>
                  <a:cubicBezTo>
                    <a:pt x="2999" y="924"/>
                    <a:pt x="2952" y="884"/>
                    <a:pt x="2912" y="844"/>
                  </a:cubicBezTo>
                  <a:lnTo>
                    <a:pt x="2072" y="0"/>
                  </a:ln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9" name="Google Shape;16169;p139"/>
            <p:cNvSpPr/>
            <p:nvPr/>
          </p:nvSpPr>
          <p:spPr>
            <a:xfrm>
              <a:off x="3536872" y="2443835"/>
              <a:ext cx="86623" cy="86623"/>
            </a:xfrm>
            <a:custGeom>
              <a:avLst/>
              <a:gdLst/>
              <a:ahLst/>
              <a:cxnLst/>
              <a:rect l="l" t="t" r="r" b="b"/>
              <a:pathLst>
                <a:path w="3304" h="3304" extrusionOk="0">
                  <a:moveTo>
                    <a:pt x="2384" y="0"/>
                  </a:moveTo>
                  <a:lnTo>
                    <a:pt x="0" y="2383"/>
                  </a:lnTo>
                  <a:lnTo>
                    <a:pt x="920" y="3303"/>
                  </a:lnTo>
                  <a:lnTo>
                    <a:pt x="3303" y="920"/>
                  </a:lnTo>
                  <a:lnTo>
                    <a:pt x="2384" y="0"/>
                  </a:ln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0" name="Google Shape;16170;p139"/>
            <p:cNvSpPr/>
            <p:nvPr/>
          </p:nvSpPr>
          <p:spPr>
            <a:xfrm>
              <a:off x="3536872" y="2493203"/>
              <a:ext cx="37150" cy="37255"/>
            </a:xfrm>
            <a:custGeom>
              <a:avLst/>
              <a:gdLst/>
              <a:ahLst/>
              <a:cxnLst/>
              <a:rect l="l" t="t" r="r" b="b"/>
              <a:pathLst>
                <a:path w="1417" h="1421" extrusionOk="0">
                  <a:moveTo>
                    <a:pt x="500" y="0"/>
                  </a:moveTo>
                  <a:lnTo>
                    <a:pt x="0" y="500"/>
                  </a:lnTo>
                  <a:lnTo>
                    <a:pt x="920" y="1420"/>
                  </a:lnTo>
                  <a:lnTo>
                    <a:pt x="1417" y="920"/>
                  </a:lnTo>
                  <a:lnTo>
                    <a:pt x="500" y="0"/>
                  </a:ln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1" name="Google Shape;16171;p139"/>
            <p:cNvSpPr/>
            <p:nvPr/>
          </p:nvSpPr>
          <p:spPr>
            <a:xfrm>
              <a:off x="3663739" y="2458937"/>
              <a:ext cx="205860" cy="214852"/>
            </a:xfrm>
            <a:custGeom>
              <a:avLst/>
              <a:gdLst/>
              <a:ahLst/>
              <a:cxnLst/>
              <a:rect l="l" t="t" r="r" b="b"/>
              <a:pathLst>
                <a:path w="7852" h="8195" extrusionOk="0">
                  <a:moveTo>
                    <a:pt x="5784" y="0"/>
                  </a:moveTo>
                  <a:lnTo>
                    <a:pt x="4748" y="1039"/>
                  </a:lnTo>
                  <a:cubicBezTo>
                    <a:pt x="4672" y="1112"/>
                    <a:pt x="4574" y="1159"/>
                    <a:pt x="4469" y="1166"/>
                  </a:cubicBezTo>
                  <a:cubicBezTo>
                    <a:pt x="4252" y="1181"/>
                    <a:pt x="4046" y="1275"/>
                    <a:pt x="3893" y="1427"/>
                  </a:cubicBezTo>
                  <a:lnTo>
                    <a:pt x="152" y="5168"/>
                  </a:lnTo>
                  <a:cubicBezTo>
                    <a:pt x="0" y="5320"/>
                    <a:pt x="0" y="5570"/>
                    <a:pt x="152" y="5722"/>
                  </a:cubicBezTo>
                  <a:lnTo>
                    <a:pt x="232" y="5802"/>
                  </a:lnTo>
                  <a:cubicBezTo>
                    <a:pt x="308" y="5878"/>
                    <a:pt x="408" y="5916"/>
                    <a:pt x="509" y="5916"/>
                  </a:cubicBezTo>
                  <a:cubicBezTo>
                    <a:pt x="609" y="5916"/>
                    <a:pt x="710" y="5878"/>
                    <a:pt x="786" y="5802"/>
                  </a:cubicBezTo>
                  <a:lnTo>
                    <a:pt x="786" y="5802"/>
                  </a:lnTo>
                  <a:lnTo>
                    <a:pt x="612" y="5976"/>
                  </a:lnTo>
                  <a:cubicBezTo>
                    <a:pt x="453" y="6135"/>
                    <a:pt x="453" y="6392"/>
                    <a:pt x="612" y="6552"/>
                  </a:cubicBezTo>
                  <a:lnTo>
                    <a:pt x="666" y="6610"/>
                  </a:lnTo>
                  <a:cubicBezTo>
                    <a:pt x="746" y="6689"/>
                    <a:pt x="851" y="6729"/>
                    <a:pt x="956" y="6729"/>
                  </a:cubicBezTo>
                  <a:cubicBezTo>
                    <a:pt x="1061" y="6729"/>
                    <a:pt x="1166" y="6689"/>
                    <a:pt x="1246" y="6610"/>
                  </a:cubicBezTo>
                  <a:lnTo>
                    <a:pt x="1246" y="6610"/>
                  </a:lnTo>
                  <a:lnTo>
                    <a:pt x="1159" y="6697"/>
                  </a:lnTo>
                  <a:cubicBezTo>
                    <a:pt x="996" y="6856"/>
                    <a:pt x="996" y="7120"/>
                    <a:pt x="1159" y="7283"/>
                  </a:cubicBezTo>
                  <a:lnTo>
                    <a:pt x="1202" y="7330"/>
                  </a:lnTo>
                  <a:cubicBezTo>
                    <a:pt x="1284" y="7410"/>
                    <a:pt x="1391" y="7450"/>
                    <a:pt x="1498" y="7450"/>
                  </a:cubicBezTo>
                  <a:cubicBezTo>
                    <a:pt x="1604" y="7450"/>
                    <a:pt x="1711" y="7410"/>
                    <a:pt x="1793" y="7330"/>
                  </a:cubicBezTo>
                  <a:lnTo>
                    <a:pt x="1793" y="7330"/>
                  </a:lnTo>
                  <a:lnTo>
                    <a:pt x="1684" y="7439"/>
                  </a:lnTo>
                  <a:cubicBezTo>
                    <a:pt x="1518" y="7602"/>
                    <a:pt x="1518" y="7874"/>
                    <a:pt x="1684" y="8040"/>
                  </a:cubicBezTo>
                  <a:lnTo>
                    <a:pt x="1717" y="8069"/>
                  </a:lnTo>
                  <a:cubicBezTo>
                    <a:pt x="1798" y="8152"/>
                    <a:pt x="1907" y="8194"/>
                    <a:pt x="2016" y="8194"/>
                  </a:cubicBezTo>
                  <a:cubicBezTo>
                    <a:pt x="2125" y="8194"/>
                    <a:pt x="2235" y="8152"/>
                    <a:pt x="2318" y="8069"/>
                  </a:cubicBezTo>
                  <a:lnTo>
                    <a:pt x="5505" y="4882"/>
                  </a:lnTo>
                  <a:lnTo>
                    <a:pt x="5976" y="6041"/>
                  </a:lnTo>
                  <a:cubicBezTo>
                    <a:pt x="6088" y="6239"/>
                    <a:pt x="6298" y="6355"/>
                    <a:pt x="6519" y="6355"/>
                  </a:cubicBezTo>
                  <a:cubicBezTo>
                    <a:pt x="6577" y="6355"/>
                    <a:pt x="6635" y="6347"/>
                    <a:pt x="6693" y="6331"/>
                  </a:cubicBezTo>
                  <a:cubicBezTo>
                    <a:pt x="6693" y="6331"/>
                    <a:pt x="6965" y="6161"/>
                    <a:pt x="6932" y="6059"/>
                  </a:cubicBezTo>
                  <a:cubicBezTo>
                    <a:pt x="6784" y="5599"/>
                    <a:pt x="6704" y="4480"/>
                    <a:pt x="6668" y="3810"/>
                  </a:cubicBezTo>
                  <a:cubicBezTo>
                    <a:pt x="6653" y="3538"/>
                    <a:pt x="6733" y="3267"/>
                    <a:pt x="6896" y="3046"/>
                  </a:cubicBezTo>
                  <a:cubicBezTo>
                    <a:pt x="6928" y="2995"/>
                    <a:pt x="6968" y="2952"/>
                    <a:pt x="7012" y="2908"/>
                  </a:cubicBezTo>
                  <a:lnTo>
                    <a:pt x="7852" y="2068"/>
                  </a:lnTo>
                  <a:lnTo>
                    <a:pt x="5784" y="0"/>
                  </a:ln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2" name="Google Shape;16172;p139"/>
            <p:cNvSpPr/>
            <p:nvPr/>
          </p:nvSpPr>
          <p:spPr>
            <a:xfrm>
              <a:off x="3790002" y="2459015"/>
              <a:ext cx="79596" cy="79885"/>
            </a:xfrm>
            <a:custGeom>
              <a:avLst/>
              <a:gdLst/>
              <a:ahLst/>
              <a:cxnLst/>
              <a:rect l="l" t="t" r="r" b="b"/>
              <a:pathLst>
                <a:path w="3036" h="3047" extrusionOk="0">
                  <a:moveTo>
                    <a:pt x="968" y="1"/>
                  </a:moveTo>
                  <a:lnTo>
                    <a:pt x="1" y="968"/>
                  </a:lnTo>
                  <a:lnTo>
                    <a:pt x="2080" y="3046"/>
                  </a:lnTo>
                  <a:cubicBezTo>
                    <a:pt x="2112" y="2999"/>
                    <a:pt x="2152" y="2952"/>
                    <a:pt x="2196" y="2909"/>
                  </a:cubicBezTo>
                  <a:lnTo>
                    <a:pt x="3036" y="2069"/>
                  </a:lnTo>
                  <a:lnTo>
                    <a:pt x="968" y="1"/>
                  </a:ln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3" name="Google Shape;16173;p139"/>
            <p:cNvSpPr/>
            <p:nvPr/>
          </p:nvSpPr>
          <p:spPr>
            <a:xfrm>
              <a:off x="3663739" y="2459015"/>
              <a:ext cx="161526" cy="154893"/>
            </a:xfrm>
            <a:custGeom>
              <a:avLst/>
              <a:gdLst/>
              <a:ahLst/>
              <a:cxnLst/>
              <a:rect l="l" t="t" r="r" b="b"/>
              <a:pathLst>
                <a:path w="6161" h="5908" extrusionOk="0">
                  <a:moveTo>
                    <a:pt x="5784" y="1"/>
                  </a:moveTo>
                  <a:lnTo>
                    <a:pt x="4748" y="1040"/>
                  </a:lnTo>
                  <a:cubicBezTo>
                    <a:pt x="4672" y="1112"/>
                    <a:pt x="4574" y="1160"/>
                    <a:pt x="4469" y="1167"/>
                  </a:cubicBezTo>
                  <a:cubicBezTo>
                    <a:pt x="4252" y="1181"/>
                    <a:pt x="4046" y="1272"/>
                    <a:pt x="3893" y="1428"/>
                  </a:cubicBezTo>
                  <a:lnTo>
                    <a:pt x="152" y="5169"/>
                  </a:lnTo>
                  <a:cubicBezTo>
                    <a:pt x="0" y="5321"/>
                    <a:pt x="0" y="5571"/>
                    <a:pt x="152" y="5723"/>
                  </a:cubicBezTo>
                  <a:lnTo>
                    <a:pt x="232" y="5803"/>
                  </a:lnTo>
                  <a:cubicBezTo>
                    <a:pt x="283" y="5853"/>
                    <a:pt x="351" y="5890"/>
                    <a:pt x="424" y="5908"/>
                  </a:cubicBezTo>
                  <a:cubicBezTo>
                    <a:pt x="391" y="5774"/>
                    <a:pt x="431" y="5636"/>
                    <a:pt x="529" y="5542"/>
                  </a:cubicBezTo>
                  <a:lnTo>
                    <a:pt x="4270" y="1801"/>
                  </a:lnTo>
                  <a:cubicBezTo>
                    <a:pt x="4422" y="1649"/>
                    <a:pt x="4629" y="1554"/>
                    <a:pt x="4846" y="1540"/>
                  </a:cubicBezTo>
                  <a:cubicBezTo>
                    <a:pt x="4947" y="1533"/>
                    <a:pt x="5049" y="1486"/>
                    <a:pt x="5121" y="1413"/>
                  </a:cubicBezTo>
                  <a:lnTo>
                    <a:pt x="6161" y="377"/>
                  </a:lnTo>
                  <a:lnTo>
                    <a:pt x="5784" y="1"/>
                  </a:ln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4" name="Google Shape;16174;p139"/>
            <p:cNvSpPr/>
            <p:nvPr/>
          </p:nvSpPr>
          <p:spPr>
            <a:xfrm>
              <a:off x="3798182" y="2443835"/>
              <a:ext cx="86518" cy="86623"/>
            </a:xfrm>
            <a:custGeom>
              <a:avLst/>
              <a:gdLst/>
              <a:ahLst/>
              <a:cxnLst/>
              <a:rect l="l" t="t" r="r" b="b"/>
              <a:pathLst>
                <a:path w="3300" h="3304" extrusionOk="0">
                  <a:moveTo>
                    <a:pt x="920" y="0"/>
                  </a:moveTo>
                  <a:lnTo>
                    <a:pt x="0" y="920"/>
                  </a:lnTo>
                  <a:lnTo>
                    <a:pt x="2384" y="3303"/>
                  </a:lnTo>
                  <a:lnTo>
                    <a:pt x="3300" y="2383"/>
                  </a:lnTo>
                  <a:lnTo>
                    <a:pt x="920" y="0"/>
                  </a:ln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5" name="Google Shape;16175;p139"/>
            <p:cNvSpPr/>
            <p:nvPr/>
          </p:nvSpPr>
          <p:spPr>
            <a:xfrm>
              <a:off x="3798182" y="2443835"/>
              <a:ext cx="37150" cy="37150"/>
            </a:xfrm>
            <a:custGeom>
              <a:avLst/>
              <a:gdLst/>
              <a:ahLst/>
              <a:cxnLst/>
              <a:rect l="l" t="t" r="r" b="b"/>
              <a:pathLst>
                <a:path w="1417" h="1417" extrusionOk="0">
                  <a:moveTo>
                    <a:pt x="920" y="0"/>
                  </a:moveTo>
                  <a:lnTo>
                    <a:pt x="0" y="920"/>
                  </a:lnTo>
                  <a:lnTo>
                    <a:pt x="500" y="1416"/>
                  </a:lnTo>
                  <a:lnTo>
                    <a:pt x="1417" y="500"/>
                  </a:lnTo>
                  <a:lnTo>
                    <a:pt x="92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6" name="Google Shape;16176;p139"/>
            <p:cNvSpPr/>
            <p:nvPr/>
          </p:nvSpPr>
          <p:spPr>
            <a:xfrm>
              <a:off x="3552052" y="2561709"/>
              <a:ext cx="205886" cy="214852"/>
            </a:xfrm>
            <a:custGeom>
              <a:avLst/>
              <a:gdLst/>
              <a:ahLst/>
              <a:cxnLst/>
              <a:rect l="l" t="t" r="r" b="b"/>
              <a:pathLst>
                <a:path w="7853" h="8195" extrusionOk="0">
                  <a:moveTo>
                    <a:pt x="5836" y="1"/>
                  </a:moveTo>
                  <a:cubicBezTo>
                    <a:pt x="5727" y="1"/>
                    <a:pt x="5618" y="42"/>
                    <a:pt x="5535" y="125"/>
                  </a:cubicBezTo>
                  <a:lnTo>
                    <a:pt x="2348" y="3313"/>
                  </a:lnTo>
                  <a:lnTo>
                    <a:pt x="1877" y="2157"/>
                  </a:lnTo>
                  <a:cubicBezTo>
                    <a:pt x="1762" y="1956"/>
                    <a:pt x="1554" y="1839"/>
                    <a:pt x="1333" y="1839"/>
                  </a:cubicBezTo>
                  <a:cubicBezTo>
                    <a:pt x="1276" y="1839"/>
                    <a:pt x="1218" y="1847"/>
                    <a:pt x="1160" y="1864"/>
                  </a:cubicBezTo>
                  <a:cubicBezTo>
                    <a:pt x="1160" y="1864"/>
                    <a:pt x="888" y="2034"/>
                    <a:pt x="921" y="2136"/>
                  </a:cubicBezTo>
                  <a:cubicBezTo>
                    <a:pt x="1069" y="2595"/>
                    <a:pt x="1149" y="3715"/>
                    <a:pt x="1185" y="4385"/>
                  </a:cubicBezTo>
                  <a:cubicBezTo>
                    <a:pt x="1200" y="4660"/>
                    <a:pt x="1120" y="4928"/>
                    <a:pt x="957" y="5152"/>
                  </a:cubicBezTo>
                  <a:cubicBezTo>
                    <a:pt x="921" y="5199"/>
                    <a:pt x="881" y="5243"/>
                    <a:pt x="841" y="5286"/>
                  </a:cubicBezTo>
                  <a:lnTo>
                    <a:pt x="1" y="6127"/>
                  </a:lnTo>
                  <a:lnTo>
                    <a:pt x="2069" y="8195"/>
                  </a:lnTo>
                  <a:lnTo>
                    <a:pt x="3105" y="7159"/>
                  </a:lnTo>
                  <a:cubicBezTo>
                    <a:pt x="3181" y="7083"/>
                    <a:pt x="3279" y="7039"/>
                    <a:pt x="3384" y="7032"/>
                  </a:cubicBezTo>
                  <a:cubicBezTo>
                    <a:pt x="3601" y="7014"/>
                    <a:pt x="3804" y="6923"/>
                    <a:pt x="3959" y="6768"/>
                  </a:cubicBezTo>
                  <a:lnTo>
                    <a:pt x="7701" y="3026"/>
                  </a:lnTo>
                  <a:cubicBezTo>
                    <a:pt x="7853" y="2874"/>
                    <a:pt x="7853" y="2628"/>
                    <a:pt x="7701" y="2472"/>
                  </a:cubicBezTo>
                  <a:lnTo>
                    <a:pt x="7621" y="2396"/>
                  </a:lnTo>
                  <a:cubicBezTo>
                    <a:pt x="7545" y="2318"/>
                    <a:pt x="7444" y="2279"/>
                    <a:pt x="7344" y="2279"/>
                  </a:cubicBezTo>
                  <a:cubicBezTo>
                    <a:pt x="7244" y="2279"/>
                    <a:pt x="7144" y="2318"/>
                    <a:pt x="7068" y="2395"/>
                  </a:cubicBezTo>
                  <a:lnTo>
                    <a:pt x="7068" y="2395"/>
                  </a:lnTo>
                  <a:lnTo>
                    <a:pt x="7241" y="2219"/>
                  </a:lnTo>
                  <a:cubicBezTo>
                    <a:pt x="7400" y="2059"/>
                    <a:pt x="7400" y="1802"/>
                    <a:pt x="7241" y="1643"/>
                  </a:cubicBezTo>
                  <a:lnTo>
                    <a:pt x="7186" y="1589"/>
                  </a:lnTo>
                  <a:cubicBezTo>
                    <a:pt x="7107" y="1507"/>
                    <a:pt x="7002" y="1466"/>
                    <a:pt x="6897" y="1466"/>
                  </a:cubicBezTo>
                  <a:cubicBezTo>
                    <a:pt x="6795" y="1466"/>
                    <a:pt x="6692" y="1505"/>
                    <a:pt x="6614" y="1582"/>
                  </a:cubicBezTo>
                  <a:lnTo>
                    <a:pt x="6614" y="1582"/>
                  </a:lnTo>
                  <a:lnTo>
                    <a:pt x="6694" y="1502"/>
                  </a:lnTo>
                  <a:cubicBezTo>
                    <a:pt x="6857" y="1339"/>
                    <a:pt x="6857" y="1074"/>
                    <a:pt x="6694" y="911"/>
                  </a:cubicBezTo>
                  <a:lnTo>
                    <a:pt x="6647" y="868"/>
                  </a:lnTo>
                  <a:cubicBezTo>
                    <a:pt x="6567" y="786"/>
                    <a:pt x="6461" y="746"/>
                    <a:pt x="6355" y="746"/>
                  </a:cubicBezTo>
                  <a:cubicBezTo>
                    <a:pt x="6248" y="746"/>
                    <a:pt x="6142" y="786"/>
                    <a:pt x="6060" y="868"/>
                  </a:cubicBezTo>
                  <a:lnTo>
                    <a:pt x="6169" y="759"/>
                  </a:lnTo>
                  <a:cubicBezTo>
                    <a:pt x="6335" y="593"/>
                    <a:pt x="6335" y="325"/>
                    <a:pt x="6169" y="158"/>
                  </a:cubicBezTo>
                  <a:lnTo>
                    <a:pt x="6136" y="125"/>
                  </a:lnTo>
                  <a:cubicBezTo>
                    <a:pt x="6053" y="42"/>
                    <a:pt x="5944" y="1"/>
                    <a:pt x="5836" y="1"/>
                  </a:cubicBez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7" name="Google Shape;16177;p139"/>
            <p:cNvSpPr/>
            <p:nvPr/>
          </p:nvSpPr>
          <p:spPr>
            <a:xfrm>
              <a:off x="3596412" y="2621773"/>
              <a:ext cx="161526" cy="154893"/>
            </a:xfrm>
            <a:custGeom>
              <a:avLst/>
              <a:gdLst/>
              <a:ahLst/>
              <a:cxnLst/>
              <a:rect l="l" t="t" r="r" b="b"/>
              <a:pathLst>
                <a:path w="6161" h="5908" extrusionOk="0">
                  <a:moveTo>
                    <a:pt x="5737" y="0"/>
                  </a:moveTo>
                  <a:cubicBezTo>
                    <a:pt x="5766" y="131"/>
                    <a:pt x="5726" y="268"/>
                    <a:pt x="5632" y="362"/>
                  </a:cubicBezTo>
                  <a:lnTo>
                    <a:pt x="1891" y="4104"/>
                  </a:lnTo>
                  <a:cubicBezTo>
                    <a:pt x="1739" y="4256"/>
                    <a:pt x="1532" y="4350"/>
                    <a:pt x="1315" y="4364"/>
                  </a:cubicBezTo>
                  <a:cubicBezTo>
                    <a:pt x="1210" y="4372"/>
                    <a:pt x="1112" y="4415"/>
                    <a:pt x="1040" y="4491"/>
                  </a:cubicBezTo>
                  <a:lnTo>
                    <a:pt x="0" y="5531"/>
                  </a:lnTo>
                  <a:lnTo>
                    <a:pt x="377" y="5907"/>
                  </a:lnTo>
                  <a:lnTo>
                    <a:pt x="1413" y="4868"/>
                  </a:lnTo>
                  <a:cubicBezTo>
                    <a:pt x="1489" y="4792"/>
                    <a:pt x="1587" y="4748"/>
                    <a:pt x="1692" y="4741"/>
                  </a:cubicBezTo>
                  <a:cubicBezTo>
                    <a:pt x="1909" y="4727"/>
                    <a:pt x="2112" y="4632"/>
                    <a:pt x="2267" y="4480"/>
                  </a:cubicBezTo>
                  <a:lnTo>
                    <a:pt x="6009" y="739"/>
                  </a:lnTo>
                  <a:cubicBezTo>
                    <a:pt x="6161" y="583"/>
                    <a:pt x="6161" y="337"/>
                    <a:pt x="6009" y="185"/>
                  </a:cubicBezTo>
                  <a:lnTo>
                    <a:pt x="5929" y="105"/>
                  </a:lnTo>
                  <a:cubicBezTo>
                    <a:pt x="5878" y="51"/>
                    <a:pt x="5810" y="15"/>
                    <a:pt x="5737" y="0"/>
                  </a:cubicBez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8" name="Google Shape;16178;p139"/>
            <p:cNvSpPr/>
            <p:nvPr/>
          </p:nvSpPr>
          <p:spPr>
            <a:xfrm>
              <a:off x="3552052" y="2696782"/>
              <a:ext cx="79596" cy="79780"/>
            </a:xfrm>
            <a:custGeom>
              <a:avLst/>
              <a:gdLst/>
              <a:ahLst/>
              <a:cxnLst/>
              <a:rect l="l" t="t" r="r" b="b"/>
              <a:pathLst>
                <a:path w="3036" h="3043" extrusionOk="0">
                  <a:moveTo>
                    <a:pt x="957" y="0"/>
                  </a:moveTo>
                  <a:cubicBezTo>
                    <a:pt x="921" y="47"/>
                    <a:pt x="881" y="91"/>
                    <a:pt x="841" y="134"/>
                  </a:cubicBezTo>
                  <a:lnTo>
                    <a:pt x="1" y="975"/>
                  </a:lnTo>
                  <a:lnTo>
                    <a:pt x="2069" y="3043"/>
                  </a:lnTo>
                  <a:lnTo>
                    <a:pt x="3036" y="2076"/>
                  </a:lnTo>
                  <a:lnTo>
                    <a:pt x="957" y="0"/>
                  </a:ln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9" name="Google Shape;16179;p139"/>
            <p:cNvSpPr/>
            <p:nvPr/>
          </p:nvSpPr>
          <p:spPr>
            <a:xfrm>
              <a:off x="3536872" y="2705145"/>
              <a:ext cx="86623" cy="86518"/>
            </a:xfrm>
            <a:custGeom>
              <a:avLst/>
              <a:gdLst/>
              <a:ahLst/>
              <a:cxnLst/>
              <a:rect l="l" t="t" r="r" b="b"/>
              <a:pathLst>
                <a:path w="3304" h="3300" extrusionOk="0">
                  <a:moveTo>
                    <a:pt x="920" y="0"/>
                  </a:moveTo>
                  <a:lnTo>
                    <a:pt x="0" y="920"/>
                  </a:lnTo>
                  <a:lnTo>
                    <a:pt x="2384" y="3299"/>
                  </a:lnTo>
                  <a:lnTo>
                    <a:pt x="3303" y="2383"/>
                  </a:lnTo>
                  <a:lnTo>
                    <a:pt x="920" y="0"/>
                  </a:ln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0" name="Google Shape;16180;p139"/>
            <p:cNvSpPr/>
            <p:nvPr/>
          </p:nvSpPr>
          <p:spPr>
            <a:xfrm>
              <a:off x="3586345" y="2754513"/>
              <a:ext cx="37150" cy="37150"/>
            </a:xfrm>
            <a:custGeom>
              <a:avLst/>
              <a:gdLst/>
              <a:ahLst/>
              <a:cxnLst/>
              <a:rect l="l" t="t" r="r" b="b"/>
              <a:pathLst>
                <a:path w="1417" h="1417" extrusionOk="0">
                  <a:moveTo>
                    <a:pt x="917" y="0"/>
                  </a:moveTo>
                  <a:lnTo>
                    <a:pt x="0" y="920"/>
                  </a:lnTo>
                  <a:lnTo>
                    <a:pt x="497" y="1416"/>
                  </a:lnTo>
                  <a:lnTo>
                    <a:pt x="1416" y="500"/>
                  </a:lnTo>
                  <a:lnTo>
                    <a:pt x="917" y="0"/>
                  </a:lnTo>
                  <a:close/>
                </a:path>
              </a:pathLst>
            </a:custGeom>
            <a:solidFill>
              <a:srgbClr val="D6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1" name="Google Shape;16181;p139"/>
            <p:cNvSpPr/>
            <p:nvPr/>
          </p:nvSpPr>
          <p:spPr>
            <a:xfrm>
              <a:off x="3531183" y="2438618"/>
              <a:ext cx="359416" cy="358315"/>
            </a:xfrm>
            <a:custGeom>
              <a:avLst/>
              <a:gdLst/>
              <a:ahLst/>
              <a:cxnLst/>
              <a:rect l="l" t="t" r="r" b="b"/>
              <a:pathLst>
                <a:path w="13709" h="13667" extrusionOk="0">
                  <a:moveTo>
                    <a:pt x="11104" y="482"/>
                  </a:moveTo>
                  <a:lnTo>
                    <a:pt x="13201" y="2582"/>
                  </a:lnTo>
                  <a:lnTo>
                    <a:pt x="12568" y="3216"/>
                  </a:lnTo>
                  <a:lnTo>
                    <a:pt x="12553" y="3202"/>
                  </a:lnTo>
                  <a:lnTo>
                    <a:pt x="10489" y="1137"/>
                  </a:lnTo>
                  <a:lnTo>
                    <a:pt x="10474" y="1123"/>
                  </a:lnTo>
                  <a:lnTo>
                    <a:pt x="11104" y="482"/>
                  </a:lnTo>
                  <a:close/>
                  <a:moveTo>
                    <a:pt x="3361" y="1557"/>
                  </a:moveTo>
                  <a:lnTo>
                    <a:pt x="3560" y="1760"/>
                  </a:lnTo>
                  <a:cubicBezTo>
                    <a:pt x="3821" y="2021"/>
                    <a:pt x="4173" y="2164"/>
                    <a:pt x="4540" y="2164"/>
                  </a:cubicBezTo>
                  <a:cubicBezTo>
                    <a:pt x="4566" y="2164"/>
                    <a:pt x="4592" y="2164"/>
                    <a:pt x="4618" y="2162"/>
                  </a:cubicBezTo>
                  <a:cubicBezTo>
                    <a:pt x="5375" y="2122"/>
                    <a:pt x="6360" y="2046"/>
                    <a:pt x="6852" y="1912"/>
                  </a:cubicBezTo>
                  <a:cubicBezTo>
                    <a:pt x="6885" y="1945"/>
                    <a:pt x="6914" y="1981"/>
                    <a:pt x="6939" y="2021"/>
                  </a:cubicBezTo>
                  <a:cubicBezTo>
                    <a:pt x="6979" y="2198"/>
                    <a:pt x="6900" y="2383"/>
                    <a:pt x="6744" y="2477"/>
                  </a:cubicBezTo>
                  <a:lnTo>
                    <a:pt x="5599" y="2941"/>
                  </a:lnTo>
                  <a:cubicBezTo>
                    <a:pt x="5469" y="2995"/>
                    <a:pt x="5433" y="3165"/>
                    <a:pt x="5534" y="3267"/>
                  </a:cubicBezTo>
                  <a:lnTo>
                    <a:pt x="6570" y="4303"/>
                  </a:lnTo>
                  <a:lnTo>
                    <a:pt x="6219" y="4650"/>
                  </a:lnTo>
                  <a:lnTo>
                    <a:pt x="5860" y="4295"/>
                  </a:lnTo>
                  <a:cubicBezTo>
                    <a:pt x="5816" y="4249"/>
                    <a:pt x="5766" y="4230"/>
                    <a:pt x="5718" y="4230"/>
                  </a:cubicBezTo>
                  <a:cubicBezTo>
                    <a:pt x="5562" y="4230"/>
                    <a:pt x="5428" y="4434"/>
                    <a:pt x="5578" y="4578"/>
                  </a:cubicBezTo>
                  <a:lnTo>
                    <a:pt x="5936" y="4936"/>
                  </a:lnTo>
                  <a:lnTo>
                    <a:pt x="5585" y="5284"/>
                  </a:lnTo>
                  <a:lnTo>
                    <a:pt x="5005" y="4705"/>
                  </a:lnTo>
                  <a:cubicBezTo>
                    <a:pt x="4961" y="4659"/>
                    <a:pt x="4911" y="4639"/>
                    <a:pt x="4864" y="4639"/>
                  </a:cubicBezTo>
                  <a:cubicBezTo>
                    <a:pt x="4708" y="4639"/>
                    <a:pt x="4573" y="4843"/>
                    <a:pt x="4723" y="4987"/>
                  </a:cubicBezTo>
                  <a:lnTo>
                    <a:pt x="5302" y="5567"/>
                  </a:lnTo>
                  <a:lnTo>
                    <a:pt x="4951" y="5918"/>
                  </a:lnTo>
                  <a:lnTo>
                    <a:pt x="4596" y="5559"/>
                  </a:lnTo>
                  <a:cubicBezTo>
                    <a:pt x="4551" y="5513"/>
                    <a:pt x="4501" y="5494"/>
                    <a:pt x="4453" y="5494"/>
                  </a:cubicBezTo>
                  <a:cubicBezTo>
                    <a:pt x="4296" y="5494"/>
                    <a:pt x="4163" y="5698"/>
                    <a:pt x="4310" y="5842"/>
                  </a:cubicBezTo>
                  <a:lnTo>
                    <a:pt x="4669" y="6200"/>
                  </a:lnTo>
                  <a:lnTo>
                    <a:pt x="4321" y="6552"/>
                  </a:lnTo>
                  <a:lnTo>
                    <a:pt x="2365" y="4596"/>
                  </a:lnTo>
                  <a:cubicBezTo>
                    <a:pt x="2246" y="4473"/>
                    <a:pt x="2173" y="4317"/>
                    <a:pt x="2162" y="4147"/>
                  </a:cubicBezTo>
                  <a:cubicBezTo>
                    <a:pt x="2151" y="3995"/>
                    <a:pt x="2086" y="3850"/>
                    <a:pt x="1978" y="3741"/>
                  </a:cubicBezTo>
                  <a:lnTo>
                    <a:pt x="1579" y="3343"/>
                  </a:lnTo>
                  <a:lnTo>
                    <a:pt x="3361" y="1557"/>
                  </a:lnTo>
                  <a:close/>
                  <a:moveTo>
                    <a:pt x="9388" y="7117"/>
                  </a:moveTo>
                  <a:lnTo>
                    <a:pt x="11343" y="9072"/>
                  </a:lnTo>
                  <a:cubicBezTo>
                    <a:pt x="11463" y="9192"/>
                    <a:pt x="11535" y="9351"/>
                    <a:pt x="11546" y="9521"/>
                  </a:cubicBezTo>
                  <a:cubicBezTo>
                    <a:pt x="11550" y="9597"/>
                    <a:pt x="11572" y="9670"/>
                    <a:pt x="11601" y="9739"/>
                  </a:cubicBezTo>
                  <a:cubicBezTo>
                    <a:pt x="11633" y="9811"/>
                    <a:pt x="11677" y="9873"/>
                    <a:pt x="11731" y="9927"/>
                  </a:cubicBezTo>
                  <a:lnTo>
                    <a:pt x="12129" y="10322"/>
                  </a:lnTo>
                  <a:lnTo>
                    <a:pt x="10340" y="12111"/>
                  </a:lnTo>
                  <a:lnTo>
                    <a:pt x="10145" y="11908"/>
                  </a:lnTo>
                  <a:cubicBezTo>
                    <a:pt x="9884" y="11647"/>
                    <a:pt x="9531" y="11500"/>
                    <a:pt x="9163" y="11500"/>
                  </a:cubicBezTo>
                  <a:cubicBezTo>
                    <a:pt x="9138" y="11500"/>
                    <a:pt x="9112" y="11501"/>
                    <a:pt x="9087" y="11503"/>
                  </a:cubicBezTo>
                  <a:cubicBezTo>
                    <a:pt x="8330" y="11546"/>
                    <a:pt x="7345" y="11622"/>
                    <a:pt x="6852" y="11756"/>
                  </a:cubicBezTo>
                  <a:cubicBezTo>
                    <a:pt x="6820" y="11723"/>
                    <a:pt x="6791" y="11687"/>
                    <a:pt x="6766" y="11647"/>
                  </a:cubicBezTo>
                  <a:cubicBezTo>
                    <a:pt x="6726" y="11466"/>
                    <a:pt x="6805" y="11285"/>
                    <a:pt x="6961" y="11191"/>
                  </a:cubicBezTo>
                  <a:lnTo>
                    <a:pt x="8106" y="10727"/>
                  </a:lnTo>
                  <a:cubicBezTo>
                    <a:pt x="8236" y="10673"/>
                    <a:pt x="8272" y="10499"/>
                    <a:pt x="8171" y="10398"/>
                  </a:cubicBezTo>
                  <a:lnTo>
                    <a:pt x="7139" y="9366"/>
                  </a:lnTo>
                  <a:lnTo>
                    <a:pt x="7486" y="9014"/>
                  </a:lnTo>
                  <a:lnTo>
                    <a:pt x="7845" y="9373"/>
                  </a:lnTo>
                  <a:cubicBezTo>
                    <a:pt x="7888" y="9416"/>
                    <a:pt x="7937" y="9434"/>
                    <a:pt x="7983" y="9434"/>
                  </a:cubicBezTo>
                  <a:cubicBezTo>
                    <a:pt x="8137" y="9434"/>
                    <a:pt x="8269" y="9235"/>
                    <a:pt x="8127" y="9090"/>
                  </a:cubicBezTo>
                  <a:lnTo>
                    <a:pt x="7769" y="8732"/>
                  </a:lnTo>
                  <a:lnTo>
                    <a:pt x="8120" y="8381"/>
                  </a:lnTo>
                  <a:lnTo>
                    <a:pt x="8700" y="8964"/>
                  </a:lnTo>
                  <a:cubicBezTo>
                    <a:pt x="8744" y="9010"/>
                    <a:pt x="8794" y="9029"/>
                    <a:pt x="8841" y="9029"/>
                  </a:cubicBezTo>
                  <a:cubicBezTo>
                    <a:pt x="8997" y="9029"/>
                    <a:pt x="9132" y="8825"/>
                    <a:pt x="8982" y="8681"/>
                  </a:cubicBezTo>
                  <a:lnTo>
                    <a:pt x="8403" y="8098"/>
                  </a:lnTo>
                  <a:lnTo>
                    <a:pt x="8638" y="7863"/>
                  </a:lnTo>
                  <a:lnTo>
                    <a:pt x="8645" y="7855"/>
                  </a:lnTo>
                  <a:lnTo>
                    <a:pt x="8754" y="7750"/>
                  </a:lnTo>
                  <a:lnTo>
                    <a:pt x="9112" y="8109"/>
                  </a:lnTo>
                  <a:cubicBezTo>
                    <a:pt x="9156" y="8151"/>
                    <a:pt x="9203" y="8168"/>
                    <a:pt x="9249" y="8168"/>
                  </a:cubicBezTo>
                  <a:cubicBezTo>
                    <a:pt x="9403" y="8168"/>
                    <a:pt x="9534" y="7971"/>
                    <a:pt x="9395" y="7823"/>
                  </a:cubicBezTo>
                  <a:lnTo>
                    <a:pt x="9036" y="7468"/>
                  </a:lnTo>
                  <a:lnTo>
                    <a:pt x="9388" y="7117"/>
                  </a:lnTo>
                  <a:close/>
                  <a:moveTo>
                    <a:pt x="1134" y="10452"/>
                  </a:moveTo>
                  <a:lnTo>
                    <a:pt x="1148" y="10463"/>
                  </a:lnTo>
                  <a:lnTo>
                    <a:pt x="3213" y="12531"/>
                  </a:lnTo>
                  <a:lnTo>
                    <a:pt x="3231" y="12546"/>
                  </a:lnTo>
                  <a:lnTo>
                    <a:pt x="2601" y="13183"/>
                  </a:lnTo>
                  <a:lnTo>
                    <a:pt x="500" y="11086"/>
                  </a:lnTo>
                  <a:lnTo>
                    <a:pt x="1134" y="10452"/>
                  </a:lnTo>
                  <a:close/>
                  <a:moveTo>
                    <a:pt x="12564" y="10456"/>
                  </a:moveTo>
                  <a:lnTo>
                    <a:pt x="13198" y="11090"/>
                  </a:lnTo>
                  <a:lnTo>
                    <a:pt x="11104" y="13183"/>
                  </a:lnTo>
                  <a:lnTo>
                    <a:pt x="10471" y="12549"/>
                  </a:lnTo>
                  <a:lnTo>
                    <a:pt x="10485" y="12535"/>
                  </a:lnTo>
                  <a:lnTo>
                    <a:pt x="12549" y="10470"/>
                  </a:lnTo>
                  <a:lnTo>
                    <a:pt x="12564" y="10456"/>
                  </a:lnTo>
                  <a:close/>
                  <a:moveTo>
                    <a:pt x="2602" y="1"/>
                  </a:moveTo>
                  <a:cubicBezTo>
                    <a:pt x="2551" y="1"/>
                    <a:pt x="2499" y="20"/>
                    <a:pt x="2459" y="58"/>
                  </a:cubicBezTo>
                  <a:lnTo>
                    <a:pt x="1673" y="847"/>
                  </a:lnTo>
                  <a:cubicBezTo>
                    <a:pt x="1524" y="992"/>
                    <a:pt x="1658" y="1195"/>
                    <a:pt x="1814" y="1195"/>
                  </a:cubicBezTo>
                  <a:cubicBezTo>
                    <a:pt x="1862" y="1195"/>
                    <a:pt x="1912" y="1176"/>
                    <a:pt x="1956" y="1130"/>
                  </a:cubicBezTo>
                  <a:lnTo>
                    <a:pt x="2601" y="482"/>
                  </a:lnTo>
                  <a:lnTo>
                    <a:pt x="3234" y="1115"/>
                  </a:lnTo>
                  <a:lnTo>
                    <a:pt x="3220" y="1130"/>
                  </a:lnTo>
                  <a:lnTo>
                    <a:pt x="1155" y="3194"/>
                  </a:lnTo>
                  <a:lnTo>
                    <a:pt x="1141" y="3209"/>
                  </a:lnTo>
                  <a:lnTo>
                    <a:pt x="507" y="2575"/>
                  </a:lnTo>
                  <a:lnTo>
                    <a:pt x="1402" y="1680"/>
                  </a:lnTo>
                  <a:cubicBezTo>
                    <a:pt x="1551" y="1536"/>
                    <a:pt x="1417" y="1333"/>
                    <a:pt x="1261" y="1333"/>
                  </a:cubicBezTo>
                  <a:cubicBezTo>
                    <a:pt x="1213" y="1333"/>
                    <a:pt x="1163" y="1352"/>
                    <a:pt x="1119" y="1398"/>
                  </a:cubicBezTo>
                  <a:lnTo>
                    <a:pt x="83" y="2434"/>
                  </a:lnTo>
                  <a:cubicBezTo>
                    <a:pt x="4" y="2513"/>
                    <a:pt x="4" y="2640"/>
                    <a:pt x="83" y="2716"/>
                  </a:cubicBezTo>
                  <a:lnTo>
                    <a:pt x="996" y="3643"/>
                  </a:lnTo>
                  <a:cubicBezTo>
                    <a:pt x="1034" y="3683"/>
                    <a:pt x="1085" y="3703"/>
                    <a:pt x="1136" y="3703"/>
                  </a:cubicBezTo>
                  <a:cubicBezTo>
                    <a:pt x="1187" y="3703"/>
                    <a:pt x="1239" y="3683"/>
                    <a:pt x="1279" y="3643"/>
                  </a:cubicBezTo>
                  <a:lnTo>
                    <a:pt x="1293" y="3629"/>
                  </a:lnTo>
                  <a:lnTo>
                    <a:pt x="1691" y="4027"/>
                  </a:lnTo>
                  <a:cubicBezTo>
                    <a:pt x="1731" y="4067"/>
                    <a:pt x="1757" y="4118"/>
                    <a:pt x="1760" y="4176"/>
                  </a:cubicBezTo>
                  <a:cubicBezTo>
                    <a:pt x="1778" y="4440"/>
                    <a:pt x="1891" y="4690"/>
                    <a:pt x="2079" y="4878"/>
                  </a:cubicBezTo>
                  <a:lnTo>
                    <a:pt x="4035" y="6834"/>
                  </a:lnTo>
                  <a:lnTo>
                    <a:pt x="3216" y="7653"/>
                  </a:lnTo>
                  <a:lnTo>
                    <a:pt x="2865" y="6776"/>
                  </a:lnTo>
                  <a:cubicBezTo>
                    <a:pt x="2861" y="6769"/>
                    <a:pt x="2854" y="6762"/>
                    <a:pt x="2850" y="6751"/>
                  </a:cubicBezTo>
                  <a:cubicBezTo>
                    <a:pt x="2701" y="6489"/>
                    <a:pt x="2424" y="6335"/>
                    <a:pt x="2133" y="6335"/>
                  </a:cubicBezTo>
                  <a:cubicBezTo>
                    <a:pt x="2057" y="6335"/>
                    <a:pt x="1981" y="6345"/>
                    <a:pt x="1905" y="6367"/>
                  </a:cubicBezTo>
                  <a:cubicBezTo>
                    <a:pt x="1887" y="6371"/>
                    <a:pt x="1869" y="6381"/>
                    <a:pt x="1854" y="6389"/>
                  </a:cubicBezTo>
                  <a:cubicBezTo>
                    <a:pt x="1670" y="6505"/>
                    <a:pt x="1463" y="6686"/>
                    <a:pt x="1529" y="6888"/>
                  </a:cubicBezTo>
                  <a:cubicBezTo>
                    <a:pt x="1634" y="7218"/>
                    <a:pt x="1724" y="8000"/>
                    <a:pt x="1786" y="9090"/>
                  </a:cubicBezTo>
                  <a:cubicBezTo>
                    <a:pt x="1800" y="9369"/>
                    <a:pt x="1695" y="9641"/>
                    <a:pt x="1496" y="9840"/>
                  </a:cubicBezTo>
                  <a:lnTo>
                    <a:pt x="1297" y="10039"/>
                  </a:lnTo>
                  <a:lnTo>
                    <a:pt x="1282" y="10025"/>
                  </a:lnTo>
                  <a:cubicBezTo>
                    <a:pt x="1242" y="9985"/>
                    <a:pt x="1191" y="9965"/>
                    <a:pt x="1139" y="9965"/>
                  </a:cubicBezTo>
                  <a:cubicBezTo>
                    <a:pt x="1088" y="9965"/>
                    <a:pt x="1036" y="9985"/>
                    <a:pt x="996" y="10025"/>
                  </a:cubicBezTo>
                  <a:lnTo>
                    <a:pt x="80" y="10941"/>
                  </a:lnTo>
                  <a:cubicBezTo>
                    <a:pt x="0" y="11021"/>
                    <a:pt x="0" y="11148"/>
                    <a:pt x="80" y="11227"/>
                  </a:cubicBezTo>
                  <a:lnTo>
                    <a:pt x="2463" y="13607"/>
                  </a:lnTo>
                  <a:cubicBezTo>
                    <a:pt x="2501" y="13647"/>
                    <a:pt x="2552" y="13666"/>
                    <a:pt x="2603" y="13666"/>
                  </a:cubicBezTo>
                  <a:cubicBezTo>
                    <a:pt x="2654" y="13666"/>
                    <a:pt x="2706" y="13647"/>
                    <a:pt x="2745" y="13607"/>
                  </a:cubicBezTo>
                  <a:lnTo>
                    <a:pt x="3662" y="12690"/>
                  </a:lnTo>
                  <a:cubicBezTo>
                    <a:pt x="3741" y="12611"/>
                    <a:pt x="3741" y="12484"/>
                    <a:pt x="3662" y="12408"/>
                  </a:cubicBezTo>
                  <a:lnTo>
                    <a:pt x="3647" y="12390"/>
                  </a:lnTo>
                  <a:lnTo>
                    <a:pt x="4046" y="11991"/>
                  </a:lnTo>
                  <a:cubicBezTo>
                    <a:pt x="4085" y="11952"/>
                    <a:pt x="4140" y="11930"/>
                    <a:pt x="4194" y="11926"/>
                  </a:cubicBezTo>
                  <a:cubicBezTo>
                    <a:pt x="4277" y="11919"/>
                    <a:pt x="4357" y="11905"/>
                    <a:pt x="4437" y="11879"/>
                  </a:cubicBezTo>
                  <a:cubicBezTo>
                    <a:pt x="4513" y="11857"/>
                    <a:pt x="4589" y="11825"/>
                    <a:pt x="4661" y="11785"/>
                  </a:cubicBezTo>
                  <a:cubicBezTo>
                    <a:pt x="4857" y="11675"/>
                    <a:pt x="4748" y="11407"/>
                    <a:pt x="4570" y="11407"/>
                  </a:cubicBezTo>
                  <a:cubicBezTo>
                    <a:pt x="4537" y="11407"/>
                    <a:pt x="4502" y="11416"/>
                    <a:pt x="4466" y="11437"/>
                  </a:cubicBezTo>
                  <a:cubicBezTo>
                    <a:pt x="4419" y="11463"/>
                    <a:pt x="4372" y="11481"/>
                    <a:pt x="4321" y="11495"/>
                  </a:cubicBezTo>
                  <a:cubicBezTo>
                    <a:pt x="4274" y="11510"/>
                    <a:pt x="4223" y="11521"/>
                    <a:pt x="4169" y="11524"/>
                  </a:cubicBezTo>
                  <a:cubicBezTo>
                    <a:pt x="4017" y="11535"/>
                    <a:pt x="3872" y="11600"/>
                    <a:pt x="3763" y="11709"/>
                  </a:cubicBezTo>
                  <a:lnTo>
                    <a:pt x="3361" y="12111"/>
                  </a:lnTo>
                  <a:lnTo>
                    <a:pt x="1576" y="10325"/>
                  </a:lnTo>
                  <a:lnTo>
                    <a:pt x="1778" y="10123"/>
                  </a:lnTo>
                  <a:cubicBezTo>
                    <a:pt x="2054" y="9844"/>
                    <a:pt x="2202" y="9463"/>
                    <a:pt x="2180" y="9069"/>
                  </a:cubicBezTo>
                  <a:cubicBezTo>
                    <a:pt x="2141" y="8312"/>
                    <a:pt x="2065" y="7323"/>
                    <a:pt x="1927" y="6834"/>
                  </a:cubicBezTo>
                  <a:cubicBezTo>
                    <a:pt x="1963" y="6802"/>
                    <a:pt x="1999" y="6773"/>
                    <a:pt x="2039" y="6747"/>
                  </a:cubicBezTo>
                  <a:cubicBezTo>
                    <a:pt x="2070" y="6740"/>
                    <a:pt x="2100" y="6737"/>
                    <a:pt x="2131" y="6737"/>
                  </a:cubicBezTo>
                  <a:cubicBezTo>
                    <a:pt x="2278" y="6737"/>
                    <a:pt x="2418" y="6814"/>
                    <a:pt x="2496" y="6943"/>
                  </a:cubicBezTo>
                  <a:lnTo>
                    <a:pt x="2959" y="8084"/>
                  </a:lnTo>
                  <a:cubicBezTo>
                    <a:pt x="2990" y="8165"/>
                    <a:pt x="3067" y="8211"/>
                    <a:pt x="3145" y="8211"/>
                  </a:cubicBezTo>
                  <a:cubicBezTo>
                    <a:pt x="3195" y="8211"/>
                    <a:pt x="3245" y="8192"/>
                    <a:pt x="3285" y="8152"/>
                  </a:cubicBezTo>
                  <a:lnTo>
                    <a:pt x="5349" y="6088"/>
                  </a:lnTo>
                  <a:lnTo>
                    <a:pt x="6356" y="5081"/>
                  </a:lnTo>
                  <a:lnTo>
                    <a:pt x="6360" y="5078"/>
                  </a:lnTo>
                  <a:lnTo>
                    <a:pt x="6364" y="5074"/>
                  </a:lnTo>
                  <a:lnTo>
                    <a:pt x="6472" y="4965"/>
                  </a:lnTo>
                  <a:cubicBezTo>
                    <a:pt x="6516" y="4922"/>
                    <a:pt x="6573" y="4900"/>
                    <a:pt x="6630" y="4900"/>
                  </a:cubicBezTo>
                  <a:cubicBezTo>
                    <a:pt x="6688" y="4900"/>
                    <a:pt x="6746" y="4922"/>
                    <a:pt x="6791" y="4965"/>
                  </a:cubicBezTo>
                  <a:lnTo>
                    <a:pt x="6820" y="4998"/>
                  </a:lnTo>
                  <a:cubicBezTo>
                    <a:pt x="6907" y="5085"/>
                    <a:pt x="6907" y="5226"/>
                    <a:pt x="6820" y="5313"/>
                  </a:cubicBezTo>
                  <a:lnTo>
                    <a:pt x="6070" y="6063"/>
                  </a:lnTo>
                  <a:lnTo>
                    <a:pt x="5697" y="6436"/>
                  </a:lnTo>
                  <a:lnTo>
                    <a:pt x="4314" y="7826"/>
                  </a:lnTo>
                  <a:cubicBezTo>
                    <a:pt x="4171" y="7972"/>
                    <a:pt x="4304" y="8168"/>
                    <a:pt x="4459" y="8168"/>
                  </a:cubicBezTo>
                  <a:cubicBezTo>
                    <a:pt x="4505" y="8168"/>
                    <a:pt x="4553" y="8151"/>
                    <a:pt x="4596" y="8109"/>
                  </a:cubicBezTo>
                  <a:lnTo>
                    <a:pt x="6997" y="5704"/>
                  </a:lnTo>
                  <a:cubicBezTo>
                    <a:pt x="7019" y="5682"/>
                    <a:pt x="7044" y="5668"/>
                    <a:pt x="7073" y="5657"/>
                  </a:cubicBezTo>
                  <a:cubicBezTo>
                    <a:pt x="7099" y="5647"/>
                    <a:pt x="7125" y="5642"/>
                    <a:pt x="7151" y="5642"/>
                  </a:cubicBezTo>
                  <a:cubicBezTo>
                    <a:pt x="7207" y="5642"/>
                    <a:pt x="7262" y="5665"/>
                    <a:pt x="7302" y="5704"/>
                  </a:cubicBezTo>
                  <a:lnTo>
                    <a:pt x="7349" y="5751"/>
                  </a:lnTo>
                  <a:cubicBezTo>
                    <a:pt x="7432" y="5835"/>
                    <a:pt x="7432" y="5965"/>
                    <a:pt x="7352" y="6052"/>
                  </a:cubicBezTo>
                  <a:lnTo>
                    <a:pt x="6161" y="7243"/>
                  </a:lnTo>
                  <a:lnTo>
                    <a:pt x="6077" y="7323"/>
                  </a:lnTo>
                  <a:lnTo>
                    <a:pt x="4723" y="8678"/>
                  </a:lnTo>
                  <a:cubicBezTo>
                    <a:pt x="4584" y="8822"/>
                    <a:pt x="4714" y="9021"/>
                    <a:pt x="4868" y="9021"/>
                  </a:cubicBezTo>
                  <a:cubicBezTo>
                    <a:pt x="4914" y="9021"/>
                    <a:pt x="4962" y="9003"/>
                    <a:pt x="5005" y="8960"/>
                  </a:cubicBezTo>
                  <a:lnTo>
                    <a:pt x="6360" y="7606"/>
                  </a:lnTo>
                  <a:lnTo>
                    <a:pt x="7544" y="6425"/>
                  </a:lnTo>
                  <a:cubicBezTo>
                    <a:pt x="7584" y="6383"/>
                    <a:pt x="7637" y="6362"/>
                    <a:pt x="7690" y="6362"/>
                  </a:cubicBezTo>
                  <a:cubicBezTo>
                    <a:pt x="7742" y="6362"/>
                    <a:pt x="7796" y="6383"/>
                    <a:pt x="7838" y="6425"/>
                  </a:cubicBezTo>
                  <a:lnTo>
                    <a:pt x="7892" y="6479"/>
                  </a:lnTo>
                  <a:cubicBezTo>
                    <a:pt x="7972" y="6559"/>
                    <a:pt x="7975" y="6689"/>
                    <a:pt x="7896" y="6773"/>
                  </a:cubicBezTo>
                  <a:lnTo>
                    <a:pt x="6704" y="7964"/>
                  </a:lnTo>
                  <a:lnTo>
                    <a:pt x="5578" y="9090"/>
                  </a:lnTo>
                  <a:cubicBezTo>
                    <a:pt x="5435" y="9235"/>
                    <a:pt x="5568" y="9432"/>
                    <a:pt x="5723" y="9432"/>
                  </a:cubicBezTo>
                  <a:cubicBezTo>
                    <a:pt x="5769" y="9432"/>
                    <a:pt x="5817" y="9415"/>
                    <a:pt x="5860" y="9373"/>
                  </a:cubicBezTo>
                  <a:lnTo>
                    <a:pt x="8001" y="7229"/>
                  </a:lnTo>
                  <a:cubicBezTo>
                    <a:pt x="8039" y="7194"/>
                    <a:pt x="8089" y="7175"/>
                    <a:pt x="8139" y="7175"/>
                  </a:cubicBezTo>
                  <a:cubicBezTo>
                    <a:pt x="8151" y="7175"/>
                    <a:pt x="8163" y="7176"/>
                    <a:pt x="8174" y="7178"/>
                  </a:cubicBezTo>
                  <a:cubicBezTo>
                    <a:pt x="8214" y="7185"/>
                    <a:pt x="8247" y="7204"/>
                    <a:pt x="8272" y="7229"/>
                  </a:cubicBezTo>
                  <a:lnTo>
                    <a:pt x="8352" y="7309"/>
                  </a:lnTo>
                  <a:cubicBezTo>
                    <a:pt x="8424" y="7385"/>
                    <a:pt x="8428" y="7504"/>
                    <a:pt x="8355" y="7580"/>
                  </a:cubicBezTo>
                  <a:lnTo>
                    <a:pt x="8348" y="7584"/>
                  </a:lnTo>
                  <a:lnTo>
                    <a:pt x="6711" y="9224"/>
                  </a:lnTo>
                  <a:lnTo>
                    <a:pt x="4998" y="10938"/>
                  </a:lnTo>
                  <a:cubicBezTo>
                    <a:pt x="4859" y="11083"/>
                    <a:pt x="4990" y="11279"/>
                    <a:pt x="5145" y="11279"/>
                  </a:cubicBezTo>
                  <a:cubicBezTo>
                    <a:pt x="5192" y="11279"/>
                    <a:pt x="5240" y="11262"/>
                    <a:pt x="5284" y="11220"/>
                  </a:cubicBezTo>
                  <a:lnTo>
                    <a:pt x="6852" y="9648"/>
                  </a:lnTo>
                  <a:lnTo>
                    <a:pt x="7671" y="10470"/>
                  </a:lnTo>
                  <a:lnTo>
                    <a:pt x="6794" y="10825"/>
                  </a:lnTo>
                  <a:cubicBezTo>
                    <a:pt x="6787" y="10829"/>
                    <a:pt x="6780" y="10833"/>
                    <a:pt x="6773" y="10836"/>
                  </a:cubicBezTo>
                  <a:cubicBezTo>
                    <a:pt x="6440" y="11024"/>
                    <a:pt x="6280" y="11416"/>
                    <a:pt x="6385" y="11781"/>
                  </a:cubicBezTo>
                  <a:cubicBezTo>
                    <a:pt x="6392" y="11799"/>
                    <a:pt x="6400" y="11818"/>
                    <a:pt x="6407" y="11836"/>
                  </a:cubicBezTo>
                  <a:cubicBezTo>
                    <a:pt x="6508" y="11993"/>
                    <a:pt x="6658" y="12170"/>
                    <a:pt x="6832" y="12170"/>
                  </a:cubicBezTo>
                  <a:cubicBezTo>
                    <a:pt x="6858" y="12170"/>
                    <a:pt x="6884" y="12166"/>
                    <a:pt x="6910" y="12158"/>
                  </a:cubicBezTo>
                  <a:cubicBezTo>
                    <a:pt x="7240" y="12053"/>
                    <a:pt x="8019" y="11962"/>
                    <a:pt x="9109" y="11905"/>
                  </a:cubicBezTo>
                  <a:cubicBezTo>
                    <a:pt x="9129" y="11903"/>
                    <a:pt x="9150" y="11903"/>
                    <a:pt x="9171" y="11903"/>
                  </a:cubicBezTo>
                  <a:cubicBezTo>
                    <a:pt x="9428" y="11903"/>
                    <a:pt x="9674" y="12006"/>
                    <a:pt x="9858" y="12191"/>
                  </a:cubicBezTo>
                  <a:lnTo>
                    <a:pt x="10058" y="12390"/>
                  </a:lnTo>
                  <a:lnTo>
                    <a:pt x="10043" y="12408"/>
                  </a:lnTo>
                  <a:cubicBezTo>
                    <a:pt x="9967" y="12484"/>
                    <a:pt x="9967" y="12611"/>
                    <a:pt x="10043" y="12690"/>
                  </a:cubicBezTo>
                  <a:lnTo>
                    <a:pt x="10963" y="13607"/>
                  </a:lnTo>
                  <a:cubicBezTo>
                    <a:pt x="11001" y="13647"/>
                    <a:pt x="11052" y="13666"/>
                    <a:pt x="11103" y="13666"/>
                  </a:cubicBezTo>
                  <a:cubicBezTo>
                    <a:pt x="11154" y="13666"/>
                    <a:pt x="11206" y="13647"/>
                    <a:pt x="11246" y="13607"/>
                  </a:cubicBezTo>
                  <a:lnTo>
                    <a:pt x="13629" y="11227"/>
                  </a:lnTo>
                  <a:cubicBezTo>
                    <a:pt x="13705" y="11148"/>
                    <a:pt x="13705" y="11021"/>
                    <a:pt x="13629" y="10941"/>
                  </a:cubicBezTo>
                  <a:lnTo>
                    <a:pt x="12709" y="10025"/>
                  </a:lnTo>
                  <a:cubicBezTo>
                    <a:pt x="12669" y="9985"/>
                    <a:pt x="12617" y="9965"/>
                    <a:pt x="12566" y="9965"/>
                  </a:cubicBezTo>
                  <a:cubicBezTo>
                    <a:pt x="12515" y="9965"/>
                    <a:pt x="12464" y="9985"/>
                    <a:pt x="12426" y="10025"/>
                  </a:cubicBezTo>
                  <a:lnTo>
                    <a:pt x="12408" y="10039"/>
                  </a:lnTo>
                  <a:lnTo>
                    <a:pt x="12013" y="9641"/>
                  </a:lnTo>
                  <a:cubicBezTo>
                    <a:pt x="11992" y="9623"/>
                    <a:pt x="11977" y="9597"/>
                    <a:pt x="11966" y="9572"/>
                  </a:cubicBezTo>
                  <a:cubicBezTo>
                    <a:pt x="11955" y="9547"/>
                    <a:pt x="11948" y="9521"/>
                    <a:pt x="11948" y="9492"/>
                  </a:cubicBezTo>
                  <a:cubicBezTo>
                    <a:pt x="11926" y="9228"/>
                    <a:pt x="11814" y="8978"/>
                    <a:pt x="11626" y="8790"/>
                  </a:cubicBezTo>
                  <a:lnTo>
                    <a:pt x="9670" y="6834"/>
                  </a:lnTo>
                  <a:lnTo>
                    <a:pt x="10489" y="6012"/>
                  </a:lnTo>
                  <a:lnTo>
                    <a:pt x="10847" y="6888"/>
                  </a:lnTo>
                  <a:cubicBezTo>
                    <a:pt x="10851" y="6899"/>
                    <a:pt x="10854" y="6907"/>
                    <a:pt x="10858" y="6914"/>
                  </a:cubicBezTo>
                  <a:cubicBezTo>
                    <a:pt x="11008" y="7178"/>
                    <a:pt x="11285" y="7333"/>
                    <a:pt x="11576" y="7333"/>
                  </a:cubicBezTo>
                  <a:cubicBezTo>
                    <a:pt x="11652" y="7333"/>
                    <a:pt x="11728" y="7323"/>
                    <a:pt x="11803" y="7301"/>
                  </a:cubicBezTo>
                  <a:cubicBezTo>
                    <a:pt x="11821" y="7294"/>
                    <a:pt x="11840" y="7287"/>
                    <a:pt x="11858" y="7276"/>
                  </a:cubicBezTo>
                  <a:cubicBezTo>
                    <a:pt x="12039" y="7164"/>
                    <a:pt x="12245" y="6983"/>
                    <a:pt x="12180" y="6776"/>
                  </a:cubicBezTo>
                  <a:cubicBezTo>
                    <a:pt x="12075" y="6450"/>
                    <a:pt x="11984" y="5668"/>
                    <a:pt x="11926" y="4578"/>
                  </a:cubicBezTo>
                  <a:cubicBezTo>
                    <a:pt x="11912" y="4299"/>
                    <a:pt x="12017" y="4024"/>
                    <a:pt x="12213" y="3828"/>
                  </a:cubicBezTo>
                  <a:lnTo>
                    <a:pt x="12412" y="3625"/>
                  </a:lnTo>
                  <a:lnTo>
                    <a:pt x="12430" y="3643"/>
                  </a:lnTo>
                  <a:cubicBezTo>
                    <a:pt x="12468" y="3681"/>
                    <a:pt x="12519" y="3700"/>
                    <a:pt x="12570" y="3700"/>
                  </a:cubicBezTo>
                  <a:cubicBezTo>
                    <a:pt x="12621" y="3700"/>
                    <a:pt x="12673" y="3681"/>
                    <a:pt x="12712" y="3643"/>
                  </a:cubicBezTo>
                  <a:lnTo>
                    <a:pt x="13629" y="2723"/>
                  </a:lnTo>
                  <a:cubicBezTo>
                    <a:pt x="13708" y="2644"/>
                    <a:pt x="13708" y="2517"/>
                    <a:pt x="13629" y="2441"/>
                  </a:cubicBezTo>
                  <a:lnTo>
                    <a:pt x="11249" y="58"/>
                  </a:lnTo>
                  <a:cubicBezTo>
                    <a:pt x="11209" y="20"/>
                    <a:pt x="11158" y="1"/>
                    <a:pt x="11106" y="1"/>
                  </a:cubicBezTo>
                  <a:cubicBezTo>
                    <a:pt x="11055" y="1"/>
                    <a:pt x="11003" y="20"/>
                    <a:pt x="10963" y="58"/>
                  </a:cubicBezTo>
                  <a:lnTo>
                    <a:pt x="10043" y="978"/>
                  </a:lnTo>
                  <a:cubicBezTo>
                    <a:pt x="9964" y="1054"/>
                    <a:pt x="9964" y="1181"/>
                    <a:pt x="10043" y="1260"/>
                  </a:cubicBezTo>
                  <a:lnTo>
                    <a:pt x="10058" y="1275"/>
                  </a:lnTo>
                  <a:lnTo>
                    <a:pt x="9659" y="1673"/>
                  </a:lnTo>
                  <a:cubicBezTo>
                    <a:pt x="9619" y="1713"/>
                    <a:pt x="9569" y="1738"/>
                    <a:pt x="9511" y="1742"/>
                  </a:cubicBezTo>
                  <a:cubicBezTo>
                    <a:pt x="9246" y="1760"/>
                    <a:pt x="8997" y="1872"/>
                    <a:pt x="8808" y="2061"/>
                  </a:cubicBezTo>
                  <a:lnTo>
                    <a:pt x="8566" y="2303"/>
                  </a:lnTo>
                  <a:cubicBezTo>
                    <a:pt x="8421" y="2451"/>
                    <a:pt x="8554" y="2652"/>
                    <a:pt x="8709" y="2652"/>
                  </a:cubicBezTo>
                  <a:cubicBezTo>
                    <a:pt x="8756" y="2652"/>
                    <a:pt x="8804" y="2633"/>
                    <a:pt x="8848" y="2589"/>
                  </a:cubicBezTo>
                  <a:lnTo>
                    <a:pt x="9091" y="2343"/>
                  </a:lnTo>
                  <a:cubicBezTo>
                    <a:pt x="9210" y="2224"/>
                    <a:pt x="9370" y="2151"/>
                    <a:pt x="9540" y="2140"/>
                  </a:cubicBezTo>
                  <a:cubicBezTo>
                    <a:pt x="9692" y="2130"/>
                    <a:pt x="9837" y="2064"/>
                    <a:pt x="9945" y="1956"/>
                  </a:cubicBezTo>
                  <a:lnTo>
                    <a:pt x="10340" y="1557"/>
                  </a:lnTo>
                  <a:lnTo>
                    <a:pt x="12126" y="3343"/>
                  </a:lnTo>
                  <a:lnTo>
                    <a:pt x="11926" y="3546"/>
                  </a:lnTo>
                  <a:cubicBezTo>
                    <a:pt x="11648" y="3824"/>
                    <a:pt x="11503" y="4205"/>
                    <a:pt x="11521" y="4600"/>
                  </a:cubicBezTo>
                  <a:cubicBezTo>
                    <a:pt x="11564" y="5356"/>
                    <a:pt x="11640" y="6345"/>
                    <a:pt x="11774" y="6834"/>
                  </a:cubicBezTo>
                  <a:cubicBezTo>
                    <a:pt x="11742" y="6867"/>
                    <a:pt x="11706" y="6896"/>
                    <a:pt x="11666" y="6921"/>
                  </a:cubicBezTo>
                  <a:cubicBezTo>
                    <a:pt x="11635" y="6928"/>
                    <a:pt x="11604" y="6931"/>
                    <a:pt x="11574" y="6931"/>
                  </a:cubicBezTo>
                  <a:cubicBezTo>
                    <a:pt x="11427" y="6931"/>
                    <a:pt x="11287" y="6854"/>
                    <a:pt x="11209" y="6725"/>
                  </a:cubicBezTo>
                  <a:lnTo>
                    <a:pt x="10746" y="5581"/>
                  </a:lnTo>
                  <a:cubicBezTo>
                    <a:pt x="10713" y="5502"/>
                    <a:pt x="10636" y="5457"/>
                    <a:pt x="10558" y="5457"/>
                  </a:cubicBezTo>
                  <a:cubicBezTo>
                    <a:pt x="10508" y="5457"/>
                    <a:pt x="10458" y="5476"/>
                    <a:pt x="10420" y="5516"/>
                  </a:cubicBezTo>
                  <a:lnTo>
                    <a:pt x="8750" y="7185"/>
                  </a:lnTo>
                  <a:cubicBezTo>
                    <a:pt x="8721" y="7127"/>
                    <a:pt x="8681" y="7073"/>
                    <a:pt x="8638" y="7026"/>
                  </a:cubicBezTo>
                  <a:lnTo>
                    <a:pt x="8558" y="6950"/>
                  </a:lnTo>
                  <a:cubicBezTo>
                    <a:pt x="8511" y="6903"/>
                    <a:pt x="8457" y="6863"/>
                    <a:pt x="8399" y="6834"/>
                  </a:cubicBezTo>
                  <a:lnTo>
                    <a:pt x="9391" y="5842"/>
                  </a:lnTo>
                  <a:cubicBezTo>
                    <a:pt x="9541" y="5698"/>
                    <a:pt x="9406" y="5494"/>
                    <a:pt x="9251" y="5494"/>
                  </a:cubicBezTo>
                  <a:cubicBezTo>
                    <a:pt x="9203" y="5494"/>
                    <a:pt x="9153" y="5513"/>
                    <a:pt x="9109" y="5559"/>
                  </a:cubicBezTo>
                  <a:lnTo>
                    <a:pt x="8301" y="6371"/>
                  </a:lnTo>
                  <a:cubicBezTo>
                    <a:pt x="8269" y="6305"/>
                    <a:pt x="8229" y="6247"/>
                    <a:pt x="8178" y="6197"/>
                  </a:cubicBezTo>
                  <a:lnTo>
                    <a:pt x="8124" y="6142"/>
                  </a:lnTo>
                  <a:cubicBezTo>
                    <a:pt x="8073" y="6092"/>
                    <a:pt x="8015" y="6048"/>
                    <a:pt x="7950" y="6019"/>
                  </a:cubicBezTo>
                  <a:lnTo>
                    <a:pt x="8982" y="4987"/>
                  </a:lnTo>
                  <a:cubicBezTo>
                    <a:pt x="9132" y="4843"/>
                    <a:pt x="8997" y="4639"/>
                    <a:pt x="8841" y="4639"/>
                  </a:cubicBezTo>
                  <a:cubicBezTo>
                    <a:pt x="8794" y="4639"/>
                    <a:pt x="8744" y="4659"/>
                    <a:pt x="8700" y="4705"/>
                  </a:cubicBezTo>
                  <a:lnTo>
                    <a:pt x="7754" y="5646"/>
                  </a:lnTo>
                  <a:cubicBezTo>
                    <a:pt x="7725" y="5581"/>
                    <a:pt x="7682" y="5519"/>
                    <a:pt x="7631" y="5465"/>
                  </a:cubicBezTo>
                  <a:lnTo>
                    <a:pt x="7584" y="5422"/>
                  </a:lnTo>
                  <a:cubicBezTo>
                    <a:pt x="7533" y="5367"/>
                    <a:pt x="7472" y="5327"/>
                    <a:pt x="7403" y="5295"/>
                  </a:cubicBezTo>
                  <a:lnTo>
                    <a:pt x="8124" y="4574"/>
                  </a:lnTo>
                  <a:cubicBezTo>
                    <a:pt x="8273" y="4430"/>
                    <a:pt x="8139" y="4227"/>
                    <a:pt x="7983" y="4227"/>
                  </a:cubicBezTo>
                  <a:cubicBezTo>
                    <a:pt x="7935" y="4227"/>
                    <a:pt x="7885" y="4246"/>
                    <a:pt x="7841" y="4292"/>
                  </a:cubicBezTo>
                  <a:lnTo>
                    <a:pt x="7236" y="4900"/>
                  </a:lnTo>
                  <a:cubicBezTo>
                    <a:pt x="7204" y="4828"/>
                    <a:pt x="7160" y="4766"/>
                    <a:pt x="7106" y="4712"/>
                  </a:cubicBezTo>
                  <a:lnTo>
                    <a:pt x="7073" y="4679"/>
                  </a:lnTo>
                  <a:cubicBezTo>
                    <a:pt x="7019" y="4625"/>
                    <a:pt x="6954" y="4581"/>
                    <a:pt x="6885" y="4549"/>
                  </a:cubicBezTo>
                  <a:lnTo>
                    <a:pt x="8290" y="3147"/>
                  </a:lnTo>
                  <a:cubicBezTo>
                    <a:pt x="8440" y="3000"/>
                    <a:pt x="8305" y="2798"/>
                    <a:pt x="8149" y="2798"/>
                  </a:cubicBezTo>
                  <a:cubicBezTo>
                    <a:pt x="8101" y="2798"/>
                    <a:pt x="8052" y="2816"/>
                    <a:pt x="8008" y="2861"/>
                  </a:cubicBezTo>
                  <a:lnTo>
                    <a:pt x="6852" y="4020"/>
                  </a:lnTo>
                  <a:lnTo>
                    <a:pt x="6034" y="3198"/>
                  </a:lnTo>
                  <a:lnTo>
                    <a:pt x="6910" y="2843"/>
                  </a:lnTo>
                  <a:cubicBezTo>
                    <a:pt x="6918" y="2839"/>
                    <a:pt x="6925" y="2836"/>
                    <a:pt x="6932" y="2832"/>
                  </a:cubicBezTo>
                  <a:cubicBezTo>
                    <a:pt x="7265" y="2640"/>
                    <a:pt x="7425" y="2249"/>
                    <a:pt x="7320" y="1883"/>
                  </a:cubicBezTo>
                  <a:cubicBezTo>
                    <a:pt x="7312" y="1865"/>
                    <a:pt x="7305" y="1847"/>
                    <a:pt x="7298" y="1833"/>
                  </a:cubicBezTo>
                  <a:cubicBezTo>
                    <a:pt x="7197" y="1672"/>
                    <a:pt x="7047" y="1498"/>
                    <a:pt x="6874" y="1498"/>
                  </a:cubicBezTo>
                  <a:cubicBezTo>
                    <a:pt x="6848" y="1498"/>
                    <a:pt x="6821" y="1502"/>
                    <a:pt x="6794" y="1510"/>
                  </a:cubicBezTo>
                  <a:cubicBezTo>
                    <a:pt x="6465" y="1615"/>
                    <a:pt x="5686" y="1706"/>
                    <a:pt x="4596" y="1764"/>
                  </a:cubicBezTo>
                  <a:cubicBezTo>
                    <a:pt x="4579" y="1765"/>
                    <a:pt x="4562" y="1765"/>
                    <a:pt x="4545" y="1765"/>
                  </a:cubicBezTo>
                  <a:cubicBezTo>
                    <a:pt x="4284" y="1765"/>
                    <a:pt x="4033" y="1661"/>
                    <a:pt x="3846" y="1478"/>
                  </a:cubicBezTo>
                  <a:lnTo>
                    <a:pt x="3647" y="1275"/>
                  </a:lnTo>
                  <a:lnTo>
                    <a:pt x="3662" y="1260"/>
                  </a:lnTo>
                  <a:cubicBezTo>
                    <a:pt x="3738" y="1181"/>
                    <a:pt x="3738" y="1054"/>
                    <a:pt x="3662" y="978"/>
                  </a:cubicBezTo>
                  <a:lnTo>
                    <a:pt x="2742" y="58"/>
                  </a:lnTo>
                  <a:cubicBezTo>
                    <a:pt x="2704" y="20"/>
                    <a:pt x="2653" y="1"/>
                    <a:pt x="260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82" name="Google Shape;16182;p139"/>
          <p:cNvGrpSpPr/>
          <p:nvPr/>
        </p:nvGrpSpPr>
        <p:grpSpPr>
          <a:xfrm>
            <a:off x="1325898" y="3666229"/>
            <a:ext cx="358288" cy="253418"/>
            <a:chOff x="1325898" y="3865479"/>
            <a:chExt cx="358288" cy="253418"/>
          </a:xfrm>
        </p:grpSpPr>
        <p:sp>
          <p:nvSpPr>
            <p:cNvPr id="16183" name="Google Shape;16183;p139"/>
            <p:cNvSpPr/>
            <p:nvPr/>
          </p:nvSpPr>
          <p:spPr>
            <a:xfrm>
              <a:off x="1442592" y="3870801"/>
              <a:ext cx="236377" cy="240021"/>
            </a:xfrm>
            <a:custGeom>
              <a:avLst/>
              <a:gdLst/>
              <a:ahLst/>
              <a:cxnLst/>
              <a:rect l="l" t="t" r="r" b="b"/>
              <a:pathLst>
                <a:path w="9016" h="9155" extrusionOk="0">
                  <a:moveTo>
                    <a:pt x="6060" y="1"/>
                  </a:moveTo>
                  <a:cubicBezTo>
                    <a:pt x="5951" y="1"/>
                    <a:pt x="5852" y="20"/>
                    <a:pt x="5821" y="83"/>
                  </a:cubicBezTo>
                  <a:cubicBezTo>
                    <a:pt x="5448" y="800"/>
                    <a:pt x="4220" y="2219"/>
                    <a:pt x="3470" y="3056"/>
                  </a:cubicBezTo>
                  <a:cubicBezTo>
                    <a:pt x="3116" y="3451"/>
                    <a:pt x="2616" y="3686"/>
                    <a:pt x="2087" y="3711"/>
                  </a:cubicBezTo>
                  <a:lnTo>
                    <a:pt x="1" y="3711"/>
                  </a:lnTo>
                  <a:lnTo>
                    <a:pt x="1" y="8601"/>
                  </a:lnTo>
                  <a:lnTo>
                    <a:pt x="2460" y="8601"/>
                  </a:lnTo>
                  <a:cubicBezTo>
                    <a:pt x="2634" y="8601"/>
                    <a:pt x="2804" y="8666"/>
                    <a:pt x="2938" y="8782"/>
                  </a:cubicBezTo>
                  <a:cubicBezTo>
                    <a:pt x="3210" y="9021"/>
                    <a:pt x="3565" y="9151"/>
                    <a:pt x="3927" y="9155"/>
                  </a:cubicBezTo>
                  <a:lnTo>
                    <a:pt x="7433" y="9155"/>
                  </a:lnTo>
                  <a:cubicBezTo>
                    <a:pt x="7795" y="9155"/>
                    <a:pt x="8088" y="8858"/>
                    <a:pt x="8088" y="8496"/>
                  </a:cubicBezTo>
                  <a:lnTo>
                    <a:pt x="8088" y="8311"/>
                  </a:lnTo>
                  <a:cubicBezTo>
                    <a:pt x="8088" y="7949"/>
                    <a:pt x="7795" y="7656"/>
                    <a:pt x="7433" y="7656"/>
                  </a:cubicBezTo>
                  <a:lnTo>
                    <a:pt x="7845" y="7656"/>
                  </a:lnTo>
                  <a:cubicBezTo>
                    <a:pt x="8222" y="7656"/>
                    <a:pt x="8526" y="7348"/>
                    <a:pt x="8526" y="6971"/>
                  </a:cubicBezTo>
                  <a:lnTo>
                    <a:pt x="8526" y="6841"/>
                  </a:lnTo>
                  <a:cubicBezTo>
                    <a:pt x="8526" y="6464"/>
                    <a:pt x="8222" y="6156"/>
                    <a:pt x="7845" y="6156"/>
                  </a:cubicBezTo>
                  <a:lnTo>
                    <a:pt x="8048" y="6156"/>
                  </a:lnTo>
                  <a:cubicBezTo>
                    <a:pt x="8432" y="6156"/>
                    <a:pt x="8744" y="5845"/>
                    <a:pt x="8744" y="5461"/>
                  </a:cubicBezTo>
                  <a:lnTo>
                    <a:pt x="8744" y="5356"/>
                  </a:lnTo>
                  <a:cubicBezTo>
                    <a:pt x="8744" y="4972"/>
                    <a:pt x="8432" y="4660"/>
                    <a:pt x="8048" y="4660"/>
                  </a:cubicBezTo>
                  <a:lnTo>
                    <a:pt x="8305" y="4660"/>
                  </a:lnTo>
                  <a:cubicBezTo>
                    <a:pt x="8697" y="4660"/>
                    <a:pt x="9015" y="4342"/>
                    <a:pt x="9015" y="3951"/>
                  </a:cubicBezTo>
                  <a:lnTo>
                    <a:pt x="9015" y="3874"/>
                  </a:lnTo>
                  <a:cubicBezTo>
                    <a:pt x="9015" y="3480"/>
                    <a:pt x="8697" y="3161"/>
                    <a:pt x="8305" y="3161"/>
                  </a:cubicBezTo>
                  <a:lnTo>
                    <a:pt x="6111" y="3161"/>
                  </a:lnTo>
                  <a:lnTo>
                    <a:pt x="6926" y="1238"/>
                  </a:lnTo>
                  <a:cubicBezTo>
                    <a:pt x="7049" y="771"/>
                    <a:pt x="6842" y="278"/>
                    <a:pt x="6419" y="46"/>
                  </a:cubicBezTo>
                  <a:cubicBezTo>
                    <a:pt x="6419" y="46"/>
                    <a:pt x="6228" y="1"/>
                    <a:pt x="6060" y="1"/>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4" name="Google Shape;16184;p139"/>
            <p:cNvSpPr/>
            <p:nvPr/>
          </p:nvSpPr>
          <p:spPr>
            <a:xfrm>
              <a:off x="1442592" y="4073594"/>
              <a:ext cx="212073" cy="37229"/>
            </a:xfrm>
            <a:custGeom>
              <a:avLst/>
              <a:gdLst/>
              <a:ahLst/>
              <a:cxnLst/>
              <a:rect l="l" t="t" r="r" b="b"/>
              <a:pathLst>
                <a:path w="8089" h="1420" extrusionOk="0">
                  <a:moveTo>
                    <a:pt x="1" y="0"/>
                  </a:moveTo>
                  <a:lnTo>
                    <a:pt x="1" y="866"/>
                  </a:lnTo>
                  <a:lnTo>
                    <a:pt x="2460" y="866"/>
                  </a:lnTo>
                  <a:cubicBezTo>
                    <a:pt x="2634" y="866"/>
                    <a:pt x="2804" y="931"/>
                    <a:pt x="2938" y="1047"/>
                  </a:cubicBezTo>
                  <a:cubicBezTo>
                    <a:pt x="3210" y="1286"/>
                    <a:pt x="3565" y="1416"/>
                    <a:pt x="3927" y="1420"/>
                  </a:cubicBezTo>
                  <a:lnTo>
                    <a:pt x="7433" y="1420"/>
                  </a:lnTo>
                  <a:cubicBezTo>
                    <a:pt x="7795" y="1420"/>
                    <a:pt x="8088" y="1123"/>
                    <a:pt x="8088" y="761"/>
                  </a:cubicBezTo>
                  <a:lnTo>
                    <a:pt x="8088" y="576"/>
                  </a:lnTo>
                  <a:cubicBezTo>
                    <a:pt x="8088" y="457"/>
                    <a:pt x="8056" y="337"/>
                    <a:pt x="7994" y="236"/>
                  </a:cubicBezTo>
                  <a:cubicBezTo>
                    <a:pt x="7874" y="431"/>
                    <a:pt x="7661" y="551"/>
                    <a:pt x="7433" y="551"/>
                  </a:cubicBezTo>
                  <a:lnTo>
                    <a:pt x="3927" y="551"/>
                  </a:lnTo>
                  <a:cubicBezTo>
                    <a:pt x="3565" y="551"/>
                    <a:pt x="3210" y="420"/>
                    <a:pt x="2938" y="181"/>
                  </a:cubicBezTo>
                  <a:cubicBezTo>
                    <a:pt x="2804" y="65"/>
                    <a:pt x="2634" y="0"/>
                    <a:pt x="2460" y="0"/>
                  </a:cubicBez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5" name="Google Shape;16185;p139"/>
            <p:cNvSpPr/>
            <p:nvPr/>
          </p:nvSpPr>
          <p:spPr>
            <a:xfrm>
              <a:off x="1442697" y="3967990"/>
              <a:ext cx="54611" cy="128413"/>
            </a:xfrm>
            <a:custGeom>
              <a:avLst/>
              <a:gdLst/>
              <a:ahLst/>
              <a:cxnLst/>
              <a:rect l="l" t="t" r="r" b="b"/>
              <a:pathLst>
                <a:path w="2083" h="4898" extrusionOk="0">
                  <a:moveTo>
                    <a:pt x="2083" y="1"/>
                  </a:moveTo>
                  <a:cubicBezTo>
                    <a:pt x="2050" y="4"/>
                    <a:pt x="2018" y="4"/>
                    <a:pt x="1992" y="4"/>
                  </a:cubicBezTo>
                  <a:lnTo>
                    <a:pt x="0" y="4"/>
                  </a:lnTo>
                  <a:lnTo>
                    <a:pt x="0" y="4897"/>
                  </a:lnTo>
                  <a:lnTo>
                    <a:pt x="2083" y="4897"/>
                  </a:lnTo>
                  <a:lnTo>
                    <a:pt x="2083" y="1"/>
                  </a:ln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6" name="Google Shape;16186;p139"/>
            <p:cNvSpPr/>
            <p:nvPr/>
          </p:nvSpPr>
          <p:spPr>
            <a:xfrm>
              <a:off x="1416584" y="3958315"/>
              <a:ext cx="56997" cy="147762"/>
            </a:xfrm>
            <a:custGeom>
              <a:avLst/>
              <a:gdLst/>
              <a:ahLst/>
              <a:cxnLst/>
              <a:rect l="l" t="t" r="r" b="b"/>
              <a:pathLst>
                <a:path w="2174" h="5636" extrusionOk="0">
                  <a:moveTo>
                    <a:pt x="0" y="0"/>
                  </a:moveTo>
                  <a:lnTo>
                    <a:pt x="0" y="5636"/>
                  </a:lnTo>
                  <a:lnTo>
                    <a:pt x="2174" y="5636"/>
                  </a:lnTo>
                  <a:lnTo>
                    <a:pt x="2174" y="0"/>
                  </a:ln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7" name="Google Shape;16187;p139"/>
            <p:cNvSpPr/>
            <p:nvPr/>
          </p:nvSpPr>
          <p:spPr>
            <a:xfrm>
              <a:off x="1416584" y="4075193"/>
              <a:ext cx="56997" cy="30884"/>
            </a:xfrm>
            <a:custGeom>
              <a:avLst/>
              <a:gdLst/>
              <a:ahLst/>
              <a:cxnLst/>
              <a:rect l="l" t="t" r="r" b="b"/>
              <a:pathLst>
                <a:path w="2174" h="1178" extrusionOk="0">
                  <a:moveTo>
                    <a:pt x="0" y="1"/>
                  </a:moveTo>
                  <a:lnTo>
                    <a:pt x="0" y="1178"/>
                  </a:lnTo>
                  <a:lnTo>
                    <a:pt x="2174" y="1178"/>
                  </a:lnTo>
                  <a:lnTo>
                    <a:pt x="2174"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8" name="Google Shape;16188;p139"/>
            <p:cNvSpPr/>
            <p:nvPr/>
          </p:nvSpPr>
          <p:spPr>
            <a:xfrm>
              <a:off x="1331115" y="3950712"/>
              <a:ext cx="89664" cy="163073"/>
            </a:xfrm>
            <a:custGeom>
              <a:avLst/>
              <a:gdLst/>
              <a:ahLst/>
              <a:cxnLst/>
              <a:rect l="l" t="t" r="r" b="b"/>
              <a:pathLst>
                <a:path w="3420" h="6220" extrusionOk="0">
                  <a:moveTo>
                    <a:pt x="1" y="1"/>
                  </a:moveTo>
                  <a:lnTo>
                    <a:pt x="1" y="6219"/>
                  </a:lnTo>
                  <a:lnTo>
                    <a:pt x="3420" y="6219"/>
                  </a:lnTo>
                  <a:lnTo>
                    <a:pt x="3420" y="1"/>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9" name="Google Shape;16189;p139"/>
            <p:cNvSpPr/>
            <p:nvPr/>
          </p:nvSpPr>
          <p:spPr>
            <a:xfrm>
              <a:off x="1331115" y="4075193"/>
              <a:ext cx="89664" cy="38487"/>
            </a:xfrm>
            <a:custGeom>
              <a:avLst/>
              <a:gdLst/>
              <a:ahLst/>
              <a:cxnLst/>
              <a:rect l="l" t="t" r="r" b="b"/>
              <a:pathLst>
                <a:path w="3420" h="1468" extrusionOk="0">
                  <a:moveTo>
                    <a:pt x="1" y="1"/>
                  </a:moveTo>
                  <a:lnTo>
                    <a:pt x="1" y="1468"/>
                  </a:lnTo>
                  <a:lnTo>
                    <a:pt x="3420" y="1468"/>
                  </a:lnTo>
                  <a:lnTo>
                    <a:pt x="3420" y="1"/>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0" name="Google Shape;16190;p139"/>
            <p:cNvSpPr/>
            <p:nvPr/>
          </p:nvSpPr>
          <p:spPr>
            <a:xfrm>
              <a:off x="1325898" y="3865479"/>
              <a:ext cx="358288" cy="253418"/>
            </a:xfrm>
            <a:custGeom>
              <a:avLst/>
              <a:gdLst/>
              <a:ahLst/>
              <a:cxnLst/>
              <a:rect l="l" t="t" r="r" b="b"/>
              <a:pathLst>
                <a:path w="13666" h="9666" extrusionOk="0">
                  <a:moveTo>
                    <a:pt x="10529" y="0"/>
                  </a:moveTo>
                  <a:cubicBezTo>
                    <a:pt x="10344" y="0"/>
                    <a:pt x="10167" y="45"/>
                    <a:pt x="10091" y="191"/>
                  </a:cubicBezTo>
                  <a:cubicBezTo>
                    <a:pt x="9725" y="898"/>
                    <a:pt x="8479" y="2332"/>
                    <a:pt x="7769" y="3121"/>
                  </a:cubicBezTo>
                  <a:cubicBezTo>
                    <a:pt x="7451" y="3476"/>
                    <a:pt x="7005" y="3686"/>
                    <a:pt x="6527" y="3712"/>
                  </a:cubicBezTo>
                  <a:lnTo>
                    <a:pt x="5835" y="3712"/>
                  </a:lnTo>
                  <a:lnTo>
                    <a:pt x="5835" y="3538"/>
                  </a:lnTo>
                  <a:cubicBezTo>
                    <a:pt x="5835" y="3429"/>
                    <a:pt x="5745" y="3339"/>
                    <a:pt x="5633" y="3339"/>
                  </a:cubicBezTo>
                  <a:lnTo>
                    <a:pt x="3818" y="3339"/>
                  </a:lnTo>
                  <a:lnTo>
                    <a:pt x="3818" y="3248"/>
                  </a:lnTo>
                  <a:cubicBezTo>
                    <a:pt x="3818" y="3136"/>
                    <a:pt x="3727" y="3049"/>
                    <a:pt x="3619" y="3049"/>
                  </a:cubicBezTo>
                  <a:lnTo>
                    <a:pt x="200" y="3049"/>
                  </a:lnTo>
                  <a:cubicBezTo>
                    <a:pt x="88" y="3049"/>
                    <a:pt x="1" y="3136"/>
                    <a:pt x="1" y="3248"/>
                  </a:cubicBezTo>
                  <a:lnTo>
                    <a:pt x="1" y="6421"/>
                  </a:lnTo>
                  <a:cubicBezTo>
                    <a:pt x="1" y="6555"/>
                    <a:pt x="100" y="6622"/>
                    <a:pt x="200" y="6622"/>
                  </a:cubicBezTo>
                  <a:cubicBezTo>
                    <a:pt x="300" y="6622"/>
                    <a:pt x="399" y="6555"/>
                    <a:pt x="399" y="6421"/>
                  </a:cubicBezTo>
                  <a:lnTo>
                    <a:pt x="399" y="3455"/>
                  </a:lnTo>
                  <a:lnTo>
                    <a:pt x="3416" y="3455"/>
                  </a:lnTo>
                  <a:lnTo>
                    <a:pt x="3416" y="9271"/>
                  </a:lnTo>
                  <a:lnTo>
                    <a:pt x="399" y="9271"/>
                  </a:lnTo>
                  <a:lnTo>
                    <a:pt x="399" y="7214"/>
                  </a:lnTo>
                  <a:cubicBezTo>
                    <a:pt x="399" y="7080"/>
                    <a:pt x="300" y="7013"/>
                    <a:pt x="200" y="7013"/>
                  </a:cubicBezTo>
                  <a:cubicBezTo>
                    <a:pt x="100" y="7013"/>
                    <a:pt x="1" y="7080"/>
                    <a:pt x="1" y="7214"/>
                  </a:cubicBezTo>
                  <a:lnTo>
                    <a:pt x="1" y="9467"/>
                  </a:lnTo>
                  <a:cubicBezTo>
                    <a:pt x="1" y="9579"/>
                    <a:pt x="88" y="9666"/>
                    <a:pt x="200" y="9666"/>
                  </a:cubicBezTo>
                  <a:lnTo>
                    <a:pt x="3619" y="9666"/>
                  </a:lnTo>
                  <a:cubicBezTo>
                    <a:pt x="3727" y="9666"/>
                    <a:pt x="3818" y="9579"/>
                    <a:pt x="3818" y="9467"/>
                  </a:cubicBezTo>
                  <a:lnTo>
                    <a:pt x="3818" y="9376"/>
                  </a:lnTo>
                  <a:lnTo>
                    <a:pt x="5633" y="9376"/>
                  </a:lnTo>
                  <a:cubicBezTo>
                    <a:pt x="5745" y="9376"/>
                    <a:pt x="5832" y="9285"/>
                    <a:pt x="5832" y="9177"/>
                  </a:cubicBezTo>
                  <a:lnTo>
                    <a:pt x="5832" y="9003"/>
                  </a:lnTo>
                  <a:lnTo>
                    <a:pt x="6911" y="9003"/>
                  </a:lnTo>
                  <a:cubicBezTo>
                    <a:pt x="7038" y="9003"/>
                    <a:pt x="7161" y="9050"/>
                    <a:pt x="7255" y="9133"/>
                  </a:cubicBezTo>
                  <a:cubicBezTo>
                    <a:pt x="7567" y="9405"/>
                    <a:pt x="7965" y="9553"/>
                    <a:pt x="8378" y="9553"/>
                  </a:cubicBezTo>
                  <a:lnTo>
                    <a:pt x="9171" y="9553"/>
                  </a:lnTo>
                  <a:cubicBezTo>
                    <a:pt x="9439" y="9553"/>
                    <a:pt x="9439" y="9155"/>
                    <a:pt x="9171" y="9155"/>
                  </a:cubicBezTo>
                  <a:lnTo>
                    <a:pt x="8378" y="9155"/>
                  </a:lnTo>
                  <a:cubicBezTo>
                    <a:pt x="8063" y="9155"/>
                    <a:pt x="7755" y="9039"/>
                    <a:pt x="7516" y="8833"/>
                  </a:cubicBezTo>
                  <a:cubicBezTo>
                    <a:pt x="7349" y="8684"/>
                    <a:pt x="7132" y="8605"/>
                    <a:pt x="6907" y="8605"/>
                  </a:cubicBezTo>
                  <a:lnTo>
                    <a:pt x="5835" y="8605"/>
                  </a:lnTo>
                  <a:lnTo>
                    <a:pt x="5835" y="5877"/>
                  </a:lnTo>
                  <a:cubicBezTo>
                    <a:pt x="5835" y="5743"/>
                    <a:pt x="5735" y="5676"/>
                    <a:pt x="5634" y="5676"/>
                  </a:cubicBezTo>
                  <a:cubicBezTo>
                    <a:pt x="5534" y="5676"/>
                    <a:pt x="5433" y="5743"/>
                    <a:pt x="5433" y="5877"/>
                  </a:cubicBezTo>
                  <a:lnTo>
                    <a:pt x="5433" y="8978"/>
                  </a:lnTo>
                  <a:lnTo>
                    <a:pt x="3818" y="8978"/>
                  </a:lnTo>
                  <a:lnTo>
                    <a:pt x="3818" y="3744"/>
                  </a:lnTo>
                  <a:lnTo>
                    <a:pt x="5433" y="3744"/>
                  </a:lnTo>
                  <a:lnTo>
                    <a:pt x="5433" y="5092"/>
                  </a:lnTo>
                  <a:cubicBezTo>
                    <a:pt x="5433" y="5224"/>
                    <a:pt x="5533" y="5290"/>
                    <a:pt x="5633" y="5290"/>
                  </a:cubicBezTo>
                  <a:cubicBezTo>
                    <a:pt x="5732" y="5290"/>
                    <a:pt x="5832" y="5224"/>
                    <a:pt x="5832" y="5092"/>
                  </a:cubicBezTo>
                  <a:lnTo>
                    <a:pt x="5832" y="4114"/>
                  </a:lnTo>
                  <a:lnTo>
                    <a:pt x="6545" y="4114"/>
                  </a:lnTo>
                  <a:cubicBezTo>
                    <a:pt x="7128" y="4081"/>
                    <a:pt x="7675" y="3820"/>
                    <a:pt x="8066" y="3389"/>
                  </a:cubicBezTo>
                  <a:cubicBezTo>
                    <a:pt x="8939" y="2419"/>
                    <a:pt x="10047" y="1122"/>
                    <a:pt x="10428" y="405"/>
                  </a:cubicBezTo>
                  <a:cubicBezTo>
                    <a:pt x="10459" y="402"/>
                    <a:pt x="10491" y="401"/>
                    <a:pt x="10523" y="401"/>
                  </a:cubicBezTo>
                  <a:cubicBezTo>
                    <a:pt x="10615" y="401"/>
                    <a:pt x="10708" y="412"/>
                    <a:pt x="10797" y="434"/>
                  </a:cubicBezTo>
                  <a:cubicBezTo>
                    <a:pt x="11119" y="626"/>
                    <a:pt x="11279" y="1010"/>
                    <a:pt x="11185" y="1376"/>
                  </a:cubicBezTo>
                  <a:lnTo>
                    <a:pt x="10373" y="3284"/>
                  </a:lnTo>
                  <a:cubicBezTo>
                    <a:pt x="10319" y="3418"/>
                    <a:pt x="10417" y="3563"/>
                    <a:pt x="10558" y="3563"/>
                  </a:cubicBezTo>
                  <a:lnTo>
                    <a:pt x="12756" y="3563"/>
                  </a:lnTo>
                  <a:cubicBezTo>
                    <a:pt x="13035" y="3563"/>
                    <a:pt x="13267" y="3791"/>
                    <a:pt x="13267" y="4074"/>
                  </a:cubicBezTo>
                  <a:lnTo>
                    <a:pt x="13267" y="4150"/>
                  </a:lnTo>
                  <a:cubicBezTo>
                    <a:pt x="13267" y="4432"/>
                    <a:pt x="13035" y="4661"/>
                    <a:pt x="12756" y="4661"/>
                  </a:cubicBezTo>
                  <a:lnTo>
                    <a:pt x="11612" y="4661"/>
                  </a:lnTo>
                  <a:cubicBezTo>
                    <a:pt x="11348" y="4661"/>
                    <a:pt x="11348" y="5063"/>
                    <a:pt x="11612" y="5063"/>
                  </a:cubicBezTo>
                  <a:lnTo>
                    <a:pt x="12499" y="5063"/>
                  </a:lnTo>
                  <a:cubicBezTo>
                    <a:pt x="12771" y="5063"/>
                    <a:pt x="12992" y="5284"/>
                    <a:pt x="12995" y="5559"/>
                  </a:cubicBezTo>
                  <a:lnTo>
                    <a:pt x="12995" y="5664"/>
                  </a:lnTo>
                  <a:cubicBezTo>
                    <a:pt x="12992" y="5935"/>
                    <a:pt x="12771" y="6156"/>
                    <a:pt x="12499" y="6160"/>
                  </a:cubicBezTo>
                  <a:lnTo>
                    <a:pt x="11612" y="6160"/>
                  </a:lnTo>
                  <a:cubicBezTo>
                    <a:pt x="11348" y="6160"/>
                    <a:pt x="11348" y="6558"/>
                    <a:pt x="11612" y="6558"/>
                  </a:cubicBezTo>
                  <a:lnTo>
                    <a:pt x="12296" y="6558"/>
                  </a:lnTo>
                  <a:cubicBezTo>
                    <a:pt x="12561" y="6558"/>
                    <a:pt x="12778" y="6776"/>
                    <a:pt x="12778" y="7044"/>
                  </a:cubicBezTo>
                  <a:lnTo>
                    <a:pt x="12778" y="7174"/>
                  </a:lnTo>
                  <a:cubicBezTo>
                    <a:pt x="12778" y="7442"/>
                    <a:pt x="12561" y="7659"/>
                    <a:pt x="12296" y="7659"/>
                  </a:cubicBezTo>
                  <a:lnTo>
                    <a:pt x="11612" y="7659"/>
                  </a:lnTo>
                  <a:cubicBezTo>
                    <a:pt x="11348" y="7659"/>
                    <a:pt x="11348" y="8058"/>
                    <a:pt x="11612" y="8058"/>
                  </a:cubicBezTo>
                  <a:lnTo>
                    <a:pt x="11884" y="8058"/>
                  </a:lnTo>
                  <a:cubicBezTo>
                    <a:pt x="12137" y="8058"/>
                    <a:pt x="12340" y="8264"/>
                    <a:pt x="12340" y="8514"/>
                  </a:cubicBezTo>
                  <a:lnTo>
                    <a:pt x="12340" y="8699"/>
                  </a:lnTo>
                  <a:cubicBezTo>
                    <a:pt x="12340" y="8952"/>
                    <a:pt x="12137" y="9155"/>
                    <a:pt x="11884" y="9155"/>
                  </a:cubicBezTo>
                  <a:lnTo>
                    <a:pt x="9960" y="9155"/>
                  </a:lnTo>
                  <a:cubicBezTo>
                    <a:pt x="9692" y="9155"/>
                    <a:pt x="9692" y="9557"/>
                    <a:pt x="9960" y="9557"/>
                  </a:cubicBezTo>
                  <a:lnTo>
                    <a:pt x="11884" y="9557"/>
                  </a:lnTo>
                  <a:cubicBezTo>
                    <a:pt x="12354" y="9557"/>
                    <a:pt x="12738" y="9173"/>
                    <a:pt x="12738" y="8699"/>
                  </a:cubicBezTo>
                  <a:lnTo>
                    <a:pt x="12738" y="8514"/>
                  </a:lnTo>
                  <a:cubicBezTo>
                    <a:pt x="12738" y="8333"/>
                    <a:pt x="12684" y="8159"/>
                    <a:pt x="12575" y="8011"/>
                  </a:cubicBezTo>
                  <a:cubicBezTo>
                    <a:pt x="12934" y="7891"/>
                    <a:pt x="13177" y="7554"/>
                    <a:pt x="13177" y="7174"/>
                  </a:cubicBezTo>
                  <a:lnTo>
                    <a:pt x="13177" y="7044"/>
                  </a:lnTo>
                  <a:cubicBezTo>
                    <a:pt x="13180" y="6819"/>
                    <a:pt x="13093" y="6605"/>
                    <a:pt x="12941" y="6442"/>
                  </a:cubicBezTo>
                  <a:cubicBezTo>
                    <a:pt x="13220" y="6283"/>
                    <a:pt x="13394" y="5986"/>
                    <a:pt x="13394" y="5664"/>
                  </a:cubicBezTo>
                  <a:lnTo>
                    <a:pt x="13394" y="5559"/>
                  </a:lnTo>
                  <a:cubicBezTo>
                    <a:pt x="13394" y="5338"/>
                    <a:pt x="13314" y="5128"/>
                    <a:pt x="13169" y="4965"/>
                  </a:cubicBezTo>
                  <a:cubicBezTo>
                    <a:pt x="13474" y="4809"/>
                    <a:pt x="13665" y="4494"/>
                    <a:pt x="13665" y="4150"/>
                  </a:cubicBezTo>
                  <a:lnTo>
                    <a:pt x="13665" y="4074"/>
                  </a:lnTo>
                  <a:cubicBezTo>
                    <a:pt x="13665" y="3574"/>
                    <a:pt x="13260" y="3165"/>
                    <a:pt x="12756" y="3165"/>
                  </a:cubicBezTo>
                  <a:lnTo>
                    <a:pt x="10862" y="3165"/>
                  </a:lnTo>
                  <a:lnTo>
                    <a:pt x="11558" y="1521"/>
                  </a:lnTo>
                  <a:cubicBezTo>
                    <a:pt x="11561" y="1510"/>
                    <a:pt x="11565" y="1502"/>
                    <a:pt x="11569" y="1495"/>
                  </a:cubicBezTo>
                  <a:cubicBezTo>
                    <a:pt x="11721" y="937"/>
                    <a:pt x="11471" y="351"/>
                    <a:pt x="10967" y="72"/>
                  </a:cubicBezTo>
                  <a:cubicBezTo>
                    <a:pt x="10949" y="61"/>
                    <a:pt x="10935" y="54"/>
                    <a:pt x="10917" y="50"/>
                  </a:cubicBezTo>
                  <a:cubicBezTo>
                    <a:pt x="10809" y="25"/>
                    <a:pt x="10667" y="0"/>
                    <a:pt x="105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91" name="Google Shape;16191;p139"/>
          <p:cNvGrpSpPr/>
          <p:nvPr/>
        </p:nvGrpSpPr>
        <p:grpSpPr>
          <a:xfrm>
            <a:off x="3121823" y="3613742"/>
            <a:ext cx="354933" cy="358524"/>
            <a:chOff x="3121823" y="3812992"/>
            <a:chExt cx="354933" cy="358524"/>
          </a:xfrm>
        </p:grpSpPr>
        <p:sp>
          <p:nvSpPr>
            <p:cNvPr id="16192" name="Google Shape;16192;p139"/>
            <p:cNvSpPr/>
            <p:nvPr/>
          </p:nvSpPr>
          <p:spPr>
            <a:xfrm>
              <a:off x="3127433" y="3915633"/>
              <a:ext cx="154238" cy="174949"/>
            </a:xfrm>
            <a:custGeom>
              <a:avLst/>
              <a:gdLst/>
              <a:ahLst/>
              <a:cxnLst/>
              <a:rect l="l" t="t" r="r" b="b"/>
              <a:pathLst>
                <a:path w="5883" h="6673" extrusionOk="0">
                  <a:moveTo>
                    <a:pt x="2350" y="0"/>
                  </a:moveTo>
                  <a:cubicBezTo>
                    <a:pt x="1796" y="0"/>
                    <a:pt x="1243" y="214"/>
                    <a:pt x="823" y="640"/>
                  </a:cubicBezTo>
                  <a:cubicBezTo>
                    <a:pt x="1" y="1480"/>
                    <a:pt x="26" y="2831"/>
                    <a:pt x="859" y="3664"/>
                  </a:cubicBezTo>
                  <a:lnTo>
                    <a:pt x="1605" y="4410"/>
                  </a:lnTo>
                  <a:cubicBezTo>
                    <a:pt x="2022" y="4830"/>
                    <a:pt x="2148" y="5453"/>
                    <a:pt x="1931" y="6000"/>
                  </a:cubicBezTo>
                  <a:cubicBezTo>
                    <a:pt x="1859" y="6177"/>
                    <a:pt x="1895" y="6377"/>
                    <a:pt x="2029" y="6514"/>
                  </a:cubicBezTo>
                  <a:lnTo>
                    <a:pt x="2050" y="6536"/>
                  </a:lnTo>
                  <a:cubicBezTo>
                    <a:pt x="2144" y="6629"/>
                    <a:pt x="2263" y="6673"/>
                    <a:pt x="2380" y="6673"/>
                  </a:cubicBezTo>
                  <a:cubicBezTo>
                    <a:pt x="2561" y="6673"/>
                    <a:pt x="2738" y="6570"/>
                    <a:pt x="2815" y="6384"/>
                  </a:cubicBezTo>
                  <a:cubicBezTo>
                    <a:pt x="3191" y="5475"/>
                    <a:pt x="2985" y="4424"/>
                    <a:pt x="2290" y="3729"/>
                  </a:cubicBezTo>
                  <a:lnTo>
                    <a:pt x="1518" y="2958"/>
                  </a:lnTo>
                  <a:cubicBezTo>
                    <a:pt x="1069" y="2509"/>
                    <a:pt x="1062" y="1777"/>
                    <a:pt x="1504" y="1321"/>
                  </a:cubicBezTo>
                  <a:cubicBezTo>
                    <a:pt x="1730" y="1085"/>
                    <a:pt x="2033" y="969"/>
                    <a:pt x="2338" y="969"/>
                  </a:cubicBezTo>
                  <a:cubicBezTo>
                    <a:pt x="2645" y="969"/>
                    <a:pt x="2955" y="1087"/>
                    <a:pt x="3188" y="1321"/>
                  </a:cubicBezTo>
                  <a:lnTo>
                    <a:pt x="5017" y="3146"/>
                  </a:lnTo>
                  <a:cubicBezTo>
                    <a:pt x="5110" y="3241"/>
                    <a:pt x="5233" y="3288"/>
                    <a:pt x="5356" y="3288"/>
                  </a:cubicBezTo>
                  <a:cubicBezTo>
                    <a:pt x="5476" y="3288"/>
                    <a:pt x="5597" y="3243"/>
                    <a:pt x="5690" y="3153"/>
                  </a:cubicBezTo>
                  <a:cubicBezTo>
                    <a:pt x="5882" y="2961"/>
                    <a:pt x="5882" y="2646"/>
                    <a:pt x="5690" y="2454"/>
                  </a:cubicBezTo>
                  <a:lnTo>
                    <a:pt x="3854" y="622"/>
                  </a:lnTo>
                  <a:cubicBezTo>
                    <a:pt x="3438" y="207"/>
                    <a:pt x="2894" y="0"/>
                    <a:pt x="2350" y="0"/>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3" name="Google Shape;16193;p139"/>
            <p:cNvSpPr/>
            <p:nvPr/>
          </p:nvSpPr>
          <p:spPr>
            <a:xfrm>
              <a:off x="3241191" y="3962484"/>
              <a:ext cx="40768" cy="39457"/>
            </a:xfrm>
            <a:custGeom>
              <a:avLst/>
              <a:gdLst/>
              <a:ahLst/>
              <a:cxnLst/>
              <a:rect l="l" t="t" r="r" b="b"/>
              <a:pathLst>
                <a:path w="1555" h="1505" extrusionOk="0">
                  <a:moveTo>
                    <a:pt x="681" y="1"/>
                  </a:moveTo>
                  <a:lnTo>
                    <a:pt x="0" y="682"/>
                  </a:lnTo>
                  <a:lnTo>
                    <a:pt x="678" y="1359"/>
                  </a:lnTo>
                  <a:cubicBezTo>
                    <a:pt x="773" y="1456"/>
                    <a:pt x="898" y="1505"/>
                    <a:pt x="1023" y="1505"/>
                  </a:cubicBezTo>
                  <a:cubicBezTo>
                    <a:pt x="1146" y="1505"/>
                    <a:pt x="1269" y="1458"/>
                    <a:pt x="1362" y="1363"/>
                  </a:cubicBezTo>
                  <a:cubicBezTo>
                    <a:pt x="1554" y="1174"/>
                    <a:pt x="1551" y="866"/>
                    <a:pt x="1359" y="678"/>
                  </a:cubicBezTo>
                  <a:lnTo>
                    <a:pt x="681"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4" name="Google Shape;16194;p139"/>
            <p:cNvSpPr/>
            <p:nvPr/>
          </p:nvSpPr>
          <p:spPr>
            <a:xfrm>
              <a:off x="3249083" y="3970480"/>
              <a:ext cx="44544" cy="44439"/>
            </a:xfrm>
            <a:custGeom>
              <a:avLst/>
              <a:gdLst/>
              <a:ahLst/>
              <a:cxnLst/>
              <a:rect l="l" t="t" r="r" b="b"/>
              <a:pathLst>
                <a:path w="1699" h="1695" extrusionOk="0">
                  <a:moveTo>
                    <a:pt x="967" y="0"/>
                  </a:moveTo>
                  <a:lnTo>
                    <a:pt x="0" y="963"/>
                  </a:lnTo>
                  <a:lnTo>
                    <a:pt x="732" y="1695"/>
                  </a:lnTo>
                  <a:lnTo>
                    <a:pt x="1699" y="732"/>
                  </a:lnTo>
                  <a:lnTo>
                    <a:pt x="967" y="0"/>
                  </a:ln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5" name="Google Shape;16195;p139"/>
            <p:cNvSpPr/>
            <p:nvPr/>
          </p:nvSpPr>
          <p:spPr>
            <a:xfrm>
              <a:off x="3340424" y="3818314"/>
              <a:ext cx="134574" cy="140211"/>
            </a:xfrm>
            <a:custGeom>
              <a:avLst/>
              <a:gdLst/>
              <a:ahLst/>
              <a:cxnLst/>
              <a:rect l="l" t="t" r="r" b="b"/>
              <a:pathLst>
                <a:path w="5133" h="5348" extrusionOk="0">
                  <a:moveTo>
                    <a:pt x="2578" y="0"/>
                  </a:moveTo>
                  <a:cubicBezTo>
                    <a:pt x="2546" y="0"/>
                    <a:pt x="2513" y="1"/>
                    <a:pt x="2481" y="2"/>
                  </a:cubicBezTo>
                  <a:cubicBezTo>
                    <a:pt x="1572" y="38"/>
                    <a:pt x="761" y="582"/>
                    <a:pt x="380" y="1411"/>
                  </a:cubicBezTo>
                  <a:cubicBezTo>
                    <a:pt x="0" y="2237"/>
                    <a:pt x="116" y="3207"/>
                    <a:pt x="681" y="3921"/>
                  </a:cubicBezTo>
                  <a:lnTo>
                    <a:pt x="616" y="5348"/>
                  </a:lnTo>
                  <a:lnTo>
                    <a:pt x="1912" y="4743"/>
                  </a:lnTo>
                  <a:cubicBezTo>
                    <a:pt x="2133" y="4806"/>
                    <a:pt x="2356" y="4836"/>
                    <a:pt x="2577" y="4836"/>
                  </a:cubicBezTo>
                  <a:cubicBezTo>
                    <a:pt x="3371" y="4836"/>
                    <a:pt x="4133" y="4444"/>
                    <a:pt x="4589" y="3761"/>
                  </a:cubicBezTo>
                  <a:cubicBezTo>
                    <a:pt x="5096" y="3004"/>
                    <a:pt x="5132" y="2030"/>
                    <a:pt x="4687" y="1237"/>
                  </a:cubicBezTo>
                  <a:cubicBezTo>
                    <a:pt x="4257" y="469"/>
                    <a:pt x="3450" y="0"/>
                    <a:pt x="2578" y="0"/>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6" name="Google Shape;16196;p139"/>
            <p:cNvSpPr/>
            <p:nvPr/>
          </p:nvSpPr>
          <p:spPr>
            <a:xfrm>
              <a:off x="3242319" y="3967439"/>
              <a:ext cx="207407" cy="198755"/>
            </a:xfrm>
            <a:custGeom>
              <a:avLst/>
              <a:gdLst/>
              <a:ahLst/>
              <a:cxnLst/>
              <a:rect l="l" t="t" r="r" b="b"/>
              <a:pathLst>
                <a:path w="7911" h="7581" extrusionOk="0">
                  <a:moveTo>
                    <a:pt x="3003" y="0"/>
                  </a:moveTo>
                  <a:cubicBezTo>
                    <a:pt x="2637" y="0"/>
                    <a:pt x="2272" y="141"/>
                    <a:pt x="1996" y="417"/>
                  </a:cubicBezTo>
                  <a:lnTo>
                    <a:pt x="559" y="1854"/>
                  </a:lnTo>
                  <a:cubicBezTo>
                    <a:pt x="52" y="2361"/>
                    <a:pt x="1" y="3169"/>
                    <a:pt x="446" y="3734"/>
                  </a:cubicBezTo>
                  <a:lnTo>
                    <a:pt x="461" y="3752"/>
                  </a:lnTo>
                  <a:lnTo>
                    <a:pt x="3021" y="7034"/>
                  </a:lnTo>
                  <a:cubicBezTo>
                    <a:pt x="3304" y="7396"/>
                    <a:pt x="3723" y="7581"/>
                    <a:pt x="4144" y="7581"/>
                  </a:cubicBezTo>
                  <a:cubicBezTo>
                    <a:pt x="4507" y="7581"/>
                    <a:pt x="4871" y="7444"/>
                    <a:pt x="5151" y="7164"/>
                  </a:cubicBezTo>
                  <a:lnTo>
                    <a:pt x="7306" y="5005"/>
                  </a:lnTo>
                  <a:cubicBezTo>
                    <a:pt x="7911" y="4401"/>
                    <a:pt x="7849" y="3405"/>
                    <a:pt x="7176" y="2879"/>
                  </a:cubicBezTo>
                  <a:lnTo>
                    <a:pt x="3894" y="315"/>
                  </a:lnTo>
                  <a:lnTo>
                    <a:pt x="3876" y="301"/>
                  </a:lnTo>
                  <a:cubicBezTo>
                    <a:pt x="3618" y="99"/>
                    <a:pt x="3310" y="0"/>
                    <a:pt x="3003"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7" name="Google Shape;16197;p139"/>
            <p:cNvSpPr/>
            <p:nvPr/>
          </p:nvSpPr>
          <p:spPr>
            <a:xfrm>
              <a:off x="3317537" y="4038829"/>
              <a:ext cx="132294" cy="127365"/>
            </a:xfrm>
            <a:custGeom>
              <a:avLst/>
              <a:gdLst/>
              <a:ahLst/>
              <a:cxnLst/>
              <a:rect l="l" t="t" r="r" b="b"/>
              <a:pathLst>
                <a:path w="5046" h="4858" extrusionOk="0">
                  <a:moveTo>
                    <a:pt x="4111" y="1"/>
                  </a:moveTo>
                  <a:cubicBezTo>
                    <a:pt x="4451" y="562"/>
                    <a:pt x="4361" y="1279"/>
                    <a:pt x="3901" y="1743"/>
                  </a:cubicBezTo>
                  <a:lnTo>
                    <a:pt x="1742" y="3901"/>
                  </a:lnTo>
                  <a:cubicBezTo>
                    <a:pt x="1468" y="4176"/>
                    <a:pt x="1105" y="4318"/>
                    <a:pt x="738" y="4318"/>
                  </a:cubicBezTo>
                  <a:cubicBezTo>
                    <a:pt x="485" y="4318"/>
                    <a:pt x="229" y="4250"/>
                    <a:pt x="0" y="4111"/>
                  </a:cubicBezTo>
                  <a:lnTo>
                    <a:pt x="0" y="4111"/>
                  </a:lnTo>
                  <a:lnTo>
                    <a:pt x="156" y="4311"/>
                  </a:lnTo>
                  <a:cubicBezTo>
                    <a:pt x="438" y="4672"/>
                    <a:pt x="855" y="4857"/>
                    <a:pt x="1275" y="4857"/>
                  </a:cubicBezTo>
                  <a:cubicBezTo>
                    <a:pt x="1638" y="4857"/>
                    <a:pt x="2002" y="4719"/>
                    <a:pt x="2282" y="4437"/>
                  </a:cubicBezTo>
                  <a:lnTo>
                    <a:pt x="4441" y="2282"/>
                  </a:lnTo>
                  <a:cubicBezTo>
                    <a:pt x="5045" y="1678"/>
                    <a:pt x="4984" y="678"/>
                    <a:pt x="4310" y="153"/>
                  </a:cubicBezTo>
                  <a:lnTo>
                    <a:pt x="4111" y="1"/>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8" name="Google Shape;16198;p139"/>
            <p:cNvSpPr/>
            <p:nvPr/>
          </p:nvSpPr>
          <p:spPr>
            <a:xfrm>
              <a:off x="3242423" y="3967387"/>
              <a:ext cx="158983" cy="151223"/>
            </a:xfrm>
            <a:custGeom>
              <a:avLst/>
              <a:gdLst/>
              <a:ahLst/>
              <a:cxnLst/>
              <a:rect l="l" t="t" r="r" b="b"/>
              <a:pathLst>
                <a:path w="6064" h="5768" extrusionOk="0">
                  <a:moveTo>
                    <a:pt x="2999" y="1"/>
                  </a:moveTo>
                  <a:cubicBezTo>
                    <a:pt x="2633" y="1"/>
                    <a:pt x="2270" y="141"/>
                    <a:pt x="1992" y="419"/>
                  </a:cubicBezTo>
                  <a:lnTo>
                    <a:pt x="558" y="1853"/>
                  </a:lnTo>
                  <a:cubicBezTo>
                    <a:pt x="51" y="2360"/>
                    <a:pt x="1" y="3168"/>
                    <a:pt x="442" y="3736"/>
                  </a:cubicBezTo>
                  <a:lnTo>
                    <a:pt x="457" y="3754"/>
                  </a:lnTo>
                  <a:lnTo>
                    <a:pt x="2333" y="5308"/>
                  </a:lnTo>
                  <a:cubicBezTo>
                    <a:pt x="2702" y="5613"/>
                    <a:pt x="3134" y="5768"/>
                    <a:pt x="3534" y="5768"/>
                  </a:cubicBezTo>
                  <a:cubicBezTo>
                    <a:pt x="3885" y="5768"/>
                    <a:pt x="4212" y="5649"/>
                    <a:pt x="4452" y="5409"/>
                  </a:cubicBezTo>
                  <a:lnTo>
                    <a:pt x="5549" y="4312"/>
                  </a:lnTo>
                  <a:cubicBezTo>
                    <a:pt x="6063" y="3798"/>
                    <a:pt x="6020" y="2885"/>
                    <a:pt x="5448" y="2193"/>
                  </a:cubicBezTo>
                  <a:lnTo>
                    <a:pt x="3894" y="317"/>
                  </a:lnTo>
                  <a:lnTo>
                    <a:pt x="3876" y="303"/>
                  </a:lnTo>
                  <a:cubicBezTo>
                    <a:pt x="3616" y="101"/>
                    <a:pt x="3307" y="1"/>
                    <a:pt x="2999"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9" name="Google Shape;16199;p139"/>
            <p:cNvSpPr/>
            <p:nvPr/>
          </p:nvSpPr>
          <p:spPr>
            <a:xfrm>
              <a:off x="3244888" y="3967439"/>
              <a:ext cx="146530" cy="142046"/>
            </a:xfrm>
            <a:custGeom>
              <a:avLst/>
              <a:gdLst/>
              <a:ahLst/>
              <a:cxnLst/>
              <a:rect l="l" t="t" r="r" b="b"/>
              <a:pathLst>
                <a:path w="5589" h="5418" extrusionOk="0">
                  <a:moveTo>
                    <a:pt x="2912" y="0"/>
                  </a:moveTo>
                  <a:cubicBezTo>
                    <a:pt x="2534" y="0"/>
                    <a:pt x="2168" y="148"/>
                    <a:pt x="1898" y="420"/>
                  </a:cubicBezTo>
                  <a:lnTo>
                    <a:pt x="461" y="1854"/>
                  </a:lnTo>
                  <a:cubicBezTo>
                    <a:pt x="149" y="2166"/>
                    <a:pt x="1" y="2608"/>
                    <a:pt x="59" y="3046"/>
                  </a:cubicBezTo>
                  <a:lnTo>
                    <a:pt x="2463" y="5038"/>
                  </a:lnTo>
                  <a:cubicBezTo>
                    <a:pt x="2766" y="5289"/>
                    <a:pt x="3117" y="5417"/>
                    <a:pt x="3435" y="5417"/>
                  </a:cubicBezTo>
                  <a:cubicBezTo>
                    <a:pt x="3695" y="5417"/>
                    <a:pt x="3933" y="5332"/>
                    <a:pt x="4108" y="5157"/>
                  </a:cubicBezTo>
                  <a:lnTo>
                    <a:pt x="5201" y="4064"/>
                  </a:lnTo>
                  <a:cubicBezTo>
                    <a:pt x="5589" y="3676"/>
                    <a:pt x="5538" y="2970"/>
                    <a:pt x="5082" y="2419"/>
                  </a:cubicBezTo>
                  <a:lnTo>
                    <a:pt x="3090" y="11"/>
                  </a:lnTo>
                  <a:cubicBezTo>
                    <a:pt x="3031" y="4"/>
                    <a:pt x="2971" y="0"/>
                    <a:pt x="2912" y="0"/>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0" name="Google Shape;16200;p139"/>
            <p:cNvSpPr/>
            <p:nvPr/>
          </p:nvSpPr>
          <p:spPr>
            <a:xfrm>
              <a:off x="3244888" y="3967413"/>
              <a:ext cx="146530" cy="142073"/>
            </a:xfrm>
            <a:custGeom>
              <a:avLst/>
              <a:gdLst/>
              <a:ahLst/>
              <a:cxnLst/>
              <a:rect l="l" t="t" r="r" b="b"/>
              <a:pathLst>
                <a:path w="5589" h="5419" extrusionOk="0">
                  <a:moveTo>
                    <a:pt x="2912" y="1"/>
                  </a:moveTo>
                  <a:cubicBezTo>
                    <a:pt x="2535" y="1"/>
                    <a:pt x="2171" y="148"/>
                    <a:pt x="1902" y="418"/>
                  </a:cubicBezTo>
                  <a:lnTo>
                    <a:pt x="1725" y="591"/>
                  </a:lnTo>
                  <a:lnTo>
                    <a:pt x="1754" y="566"/>
                  </a:lnTo>
                  <a:cubicBezTo>
                    <a:pt x="1912" y="423"/>
                    <a:pt x="2109" y="353"/>
                    <a:pt x="2306" y="353"/>
                  </a:cubicBezTo>
                  <a:cubicBezTo>
                    <a:pt x="2543" y="353"/>
                    <a:pt x="2779" y="454"/>
                    <a:pt x="2945" y="649"/>
                  </a:cubicBezTo>
                  <a:lnTo>
                    <a:pt x="4484" y="2457"/>
                  </a:lnTo>
                  <a:cubicBezTo>
                    <a:pt x="4897" y="2942"/>
                    <a:pt x="4988" y="3529"/>
                    <a:pt x="4694" y="3822"/>
                  </a:cubicBezTo>
                  <a:lnTo>
                    <a:pt x="3865" y="4651"/>
                  </a:lnTo>
                  <a:cubicBezTo>
                    <a:pt x="3750" y="4765"/>
                    <a:pt x="3589" y="4820"/>
                    <a:pt x="3408" y="4820"/>
                  </a:cubicBezTo>
                  <a:cubicBezTo>
                    <a:pt x="3127" y="4820"/>
                    <a:pt x="2794" y="4688"/>
                    <a:pt x="2500" y="4438"/>
                  </a:cubicBezTo>
                  <a:lnTo>
                    <a:pt x="696" y="2899"/>
                  </a:lnTo>
                  <a:cubicBezTo>
                    <a:pt x="334" y="2598"/>
                    <a:pt x="298" y="2058"/>
                    <a:pt x="613" y="1707"/>
                  </a:cubicBezTo>
                  <a:lnTo>
                    <a:pt x="638" y="1682"/>
                  </a:lnTo>
                  <a:lnTo>
                    <a:pt x="461" y="1855"/>
                  </a:lnTo>
                  <a:cubicBezTo>
                    <a:pt x="149" y="2167"/>
                    <a:pt x="1" y="2609"/>
                    <a:pt x="59" y="3047"/>
                  </a:cubicBezTo>
                  <a:lnTo>
                    <a:pt x="2463" y="5039"/>
                  </a:lnTo>
                  <a:cubicBezTo>
                    <a:pt x="2766" y="5290"/>
                    <a:pt x="3117" y="5418"/>
                    <a:pt x="3435" y="5418"/>
                  </a:cubicBezTo>
                  <a:cubicBezTo>
                    <a:pt x="3695" y="5418"/>
                    <a:pt x="3933" y="5333"/>
                    <a:pt x="4108" y="5158"/>
                  </a:cubicBezTo>
                  <a:lnTo>
                    <a:pt x="5201" y="4065"/>
                  </a:lnTo>
                  <a:cubicBezTo>
                    <a:pt x="5589" y="3677"/>
                    <a:pt x="5538" y="2971"/>
                    <a:pt x="5082" y="2420"/>
                  </a:cubicBezTo>
                  <a:lnTo>
                    <a:pt x="3090" y="12"/>
                  </a:lnTo>
                  <a:cubicBezTo>
                    <a:pt x="3031" y="5"/>
                    <a:pt x="2971" y="1"/>
                    <a:pt x="2912"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1" name="Google Shape;16201;p139"/>
            <p:cNvSpPr/>
            <p:nvPr/>
          </p:nvSpPr>
          <p:spPr>
            <a:xfrm>
              <a:off x="3290480" y="4013110"/>
              <a:ext cx="35918" cy="33244"/>
            </a:xfrm>
            <a:custGeom>
              <a:avLst/>
              <a:gdLst/>
              <a:ahLst/>
              <a:cxnLst/>
              <a:rect l="l" t="t" r="r" b="b"/>
              <a:pathLst>
                <a:path w="1370" h="1268" extrusionOk="0">
                  <a:moveTo>
                    <a:pt x="569" y="0"/>
                  </a:moveTo>
                  <a:cubicBezTo>
                    <a:pt x="437" y="0"/>
                    <a:pt x="304" y="51"/>
                    <a:pt x="203" y="152"/>
                  </a:cubicBezTo>
                  <a:cubicBezTo>
                    <a:pt x="0" y="355"/>
                    <a:pt x="0" y="681"/>
                    <a:pt x="203" y="884"/>
                  </a:cubicBezTo>
                  <a:lnTo>
                    <a:pt x="435" y="1116"/>
                  </a:lnTo>
                  <a:cubicBezTo>
                    <a:pt x="536" y="1217"/>
                    <a:pt x="668" y="1268"/>
                    <a:pt x="800" y="1268"/>
                  </a:cubicBezTo>
                  <a:cubicBezTo>
                    <a:pt x="933" y="1268"/>
                    <a:pt x="1065" y="1217"/>
                    <a:pt x="1166" y="1116"/>
                  </a:cubicBezTo>
                  <a:cubicBezTo>
                    <a:pt x="1369" y="913"/>
                    <a:pt x="1369" y="587"/>
                    <a:pt x="1166" y="384"/>
                  </a:cubicBezTo>
                  <a:lnTo>
                    <a:pt x="935" y="152"/>
                  </a:lnTo>
                  <a:cubicBezTo>
                    <a:pt x="833" y="51"/>
                    <a:pt x="701" y="0"/>
                    <a:pt x="569"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2" name="Google Shape;16202;p139"/>
            <p:cNvSpPr/>
            <p:nvPr/>
          </p:nvSpPr>
          <p:spPr>
            <a:xfrm>
              <a:off x="3395874" y="3853681"/>
              <a:ext cx="42263" cy="42263"/>
            </a:xfrm>
            <a:custGeom>
              <a:avLst/>
              <a:gdLst/>
              <a:ahLst/>
              <a:cxnLst/>
              <a:rect l="l" t="t" r="r" b="b"/>
              <a:pathLst>
                <a:path w="1612" h="1612" extrusionOk="0">
                  <a:moveTo>
                    <a:pt x="808" y="0"/>
                  </a:moveTo>
                  <a:cubicBezTo>
                    <a:pt x="362" y="0"/>
                    <a:pt x="0" y="363"/>
                    <a:pt x="0" y="808"/>
                  </a:cubicBezTo>
                  <a:cubicBezTo>
                    <a:pt x="0" y="1253"/>
                    <a:pt x="362" y="1612"/>
                    <a:pt x="808" y="1612"/>
                  </a:cubicBezTo>
                  <a:cubicBezTo>
                    <a:pt x="1253" y="1612"/>
                    <a:pt x="1612" y="1253"/>
                    <a:pt x="1612" y="808"/>
                  </a:cubicBezTo>
                  <a:cubicBezTo>
                    <a:pt x="1612" y="363"/>
                    <a:pt x="1253" y="0"/>
                    <a:pt x="808" y="0"/>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3" name="Google Shape;16203;p139"/>
            <p:cNvSpPr/>
            <p:nvPr/>
          </p:nvSpPr>
          <p:spPr>
            <a:xfrm>
              <a:off x="3325690" y="3812992"/>
              <a:ext cx="151065" cy="150803"/>
            </a:xfrm>
            <a:custGeom>
              <a:avLst/>
              <a:gdLst/>
              <a:ahLst/>
              <a:cxnLst/>
              <a:rect l="l" t="t" r="r" b="b"/>
              <a:pathLst>
                <a:path w="5762" h="5752" extrusionOk="0">
                  <a:moveTo>
                    <a:pt x="3139" y="0"/>
                  </a:moveTo>
                  <a:cubicBezTo>
                    <a:pt x="2831" y="0"/>
                    <a:pt x="2516" y="55"/>
                    <a:pt x="2206" y="172"/>
                  </a:cubicBezTo>
                  <a:cubicBezTo>
                    <a:pt x="584" y="792"/>
                    <a:pt x="1" y="2795"/>
                    <a:pt x="1040" y="4189"/>
                  </a:cubicBezTo>
                  <a:lnTo>
                    <a:pt x="979" y="5543"/>
                  </a:lnTo>
                  <a:cubicBezTo>
                    <a:pt x="973" y="5661"/>
                    <a:pt x="1069" y="5752"/>
                    <a:pt x="1178" y="5752"/>
                  </a:cubicBezTo>
                  <a:cubicBezTo>
                    <a:pt x="1207" y="5752"/>
                    <a:pt x="1236" y="5745"/>
                    <a:pt x="1265" y="5732"/>
                  </a:cubicBezTo>
                  <a:lnTo>
                    <a:pt x="2492" y="5160"/>
                  </a:lnTo>
                  <a:cubicBezTo>
                    <a:pt x="2709" y="5215"/>
                    <a:pt x="2926" y="5241"/>
                    <a:pt x="3140" y="5241"/>
                  </a:cubicBezTo>
                  <a:cubicBezTo>
                    <a:pt x="4317" y="5241"/>
                    <a:pt x="5389" y="4443"/>
                    <a:pt x="5683" y="3247"/>
                  </a:cubicBezTo>
                  <a:cubicBezTo>
                    <a:pt x="5722" y="3094"/>
                    <a:pt x="5602" y="2998"/>
                    <a:pt x="5485" y="2998"/>
                  </a:cubicBezTo>
                  <a:cubicBezTo>
                    <a:pt x="5403" y="2998"/>
                    <a:pt x="5321" y="3046"/>
                    <a:pt x="5296" y="3153"/>
                  </a:cubicBezTo>
                  <a:cubicBezTo>
                    <a:pt x="5043" y="4165"/>
                    <a:pt x="4133" y="4839"/>
                    <a:pt x="3138" y="4839"/>
                  </a:cubicBezTo>
                  <a:cubicBezTo>
                    <a:pt x="2937" y="4839"/>
                    <a:pt x="2732" y="4812"/>
                    <a:pt x="2529" y="4754"/>
                  </a:cubicBezTo>
                  <a:cubicBezTo>
                    <a:pt x="2511" y="4748"/>
                    <a:pt x="2493" y="4745"/>
                    <a:pt x="2474" y="4745"/>
                  </a:cubicBezTo>
                  <a:cubicBezTo>
                    <a:pt x="2446" y="4745"/>
                    <a:pt x="2417" y="4752"/>
                    <a:pt x="2391" y="4765"/>
                  </a:cubicBezTo>
                  <a:lnTo>
                    <a:pt x="1395" y="5232"/>
                  </a:lnTo>
                  <a:lnTo>
                    <a:pt x="1395" y="5232"/>
                  </a:lnTo>
                  <a:lnTo>
                    <a:pt x="1442" y="4131"/>
                  </a:lnTo>
                  <a:cubicBezTo>
                    <a:pt x="1446" y="4084"/>
                    <a:pt x="1431" y="4037"/>
                    <a:pt x="1399" y="4001"/>
                  </a:cubicBezTo>
                  <a:cubicBezTo>
                    <a:pt x="475" y="2834"/>
                    <a:pt x="935" y="1110"/>
                    <a:pt x="2319" y="560"/>
                  </a:cubicBezTo>
                  <a:cubicBezTo>
                    <a:pt x="2591" y="451"/>
                    <a:pt x="2868" y="401"/>
                    <a:pt x="3140" y="401"/>
                  </a:cubicBezTo>
                  <a:cubicBezTo>
                    <a:pt x="4243" y="401"/>
                    <a:pt x="5242" y="1240"/>
                    <a:pt x="5346" y="2429"/>
                  </a:cubicBezTo>
                  <a:lnTo>
                    <a:pt x="5350" y="2429"/>
                  </a:lnTo>
                  <a:cubicBezTo>
                    <a:pt x="5360" y="2552"/>
                    <a:pt x="5453" y="2610"/>
                    <a:pt x="5546" y="2610"/>
                  </a:cubicBezTo>
                  <a:cubicBezTo>
                    <a:pt x="5654" y="2610"/>
                    <a:pt x="5762" y="2534"/>
                    <a:pt x="5748" y="2393"/>
                  </a:cubicBezTo>
                  <a:cubicBezTo>
                    <a:pt x="5625" y="991"/>
                    <a:pt x="4446" y="0"/>
                    <a:pt x="31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4" name="Google Shape;16204;p139"/>
            <p:cNvSpPr/>
            <p:nvPr/>
          </p:nvSpPr>
          <p:spPr>
            <a:xfrm>
              <a:off x="3121823" y="3910704"/>
              <a:ext cx="333880" cy="260812"/>
            </a:xfrm>
            <a:custGeom>
              <a:avLst/>
              <a:gdLst/>
              <a:ahLst/>
              <a:cxnLst/>
              <a:rect l="l" t="t" r="r" b="b"/>
              <a:pathLst>
                <a:path w="12735" h="9948" extrusionOk="0">
                  <a:moveTo>
                    <a:pt x="5817" y="2563"/>
                  </a:moveTo>
                  <a:lnTo>
                    <a:pt x="6075" y="2816"/>
                  </a:lnTo>
                  <a:lnTo>
                    <a:pt x="5734" y="3156"/>
                  </a:lnTo>
                  <a:lnTo>
                    <a:pt x="5394" y="3493"/>
                  </a:lnTo>
                  <a:lnTo>
                    <a:pt x="5140" y="3243"/>
                  </a:lnTo>
                  <a:lnTo>
                    <a:pt x="5817" y="2563"/>
                  </a:lnTo>
                  <a:close/>
                  <a:moveTo>
                    <a:pt x="7000" y="4107"/>
                  </a:moveTo>
                  <a:cubicBezTo>
                    <a:pt x="7080" y="4107"/>
                    <a:pt x="7161" y="4138"/>
                    <a:pt x="7223" y="4200"/>
                  </a:cubicBezTo>
                  <a:lnTo>
                    <a:pt x="7458" y="4431"/>
                  </a:lnTo>
                  <a:cubicBezTo>
                    <a:pt x="7581" y="4554"/>
                    <a:pt x="7581" y="4757"/>
                    <a:pt x="7458" y="4880"/>
                  </a:cubicBezTo>
                  <a:cubicBezTo>
                    <a:pt x="7396" y="4942"/>
                    <a:pt x="7315" y="4973"/>
                    <a:pt x="7233" y="4973"/>
                  </a:cubicBezTo>
                  <a:cubicBezTo>
                    <a:pt x="7152" y="4973"/>
                    <a:pt x="7071" y="4942"/>
                    <a:pt x="7009" y="4880"/>
                  </a:cubicBezTo>
                  <a:lnTo>
                    <a:pt x="6777" y="4649"/>
                  </a:lnTo>
                  <a:cubicBezTo>
                    <a:pt x="6650" y="4525"/>
                    <a:pt x="6650" y="4323"/>
                    <a:pt x="6777" y="4200"/>
                  </a:cubicBezTo>
                  <a:cubicBezTo>
                    <a:pt x="6839" y="4138"/>
                    <a:pt x="6919" y="4107"/>
                    <a:pt x="7000" y="4107"/>
                  </a:cubicBezTo>
                  <a:close/>
                  <a:moveTo>
                    <a:pt x="7589" y="2367"/>
                  </a:moveTo>
                  <a:cubicBezTo>
                    <a:pt x="7618" y="2367"/>
                    <a:pt x="7646" y="2368"/>
                    <a:pt x="7675" y="2371"/>
                  </a:cubicBezTo>
                  <a:lnTo>
                    <a:pt x="9617" y="4714"/>
                  </a:lnTo>
                  <a:cubicBezTo>
                    <a:pt x="10011" y="5181"/>
                    <a:pt x="10069" y="5771"/>
                    <a:pt x="9758" y="6083"/>
                  </a:cubicBezTo>
                  <a:lnTo>
                    <a:pt x="9754" y="6083"/>
                  </a:lnTo>
                  <a:lnTo>
                    <a:pt x="8660" y="7180"/>
                  </a:lnTo>
                  <a:cubicBezTo>
                    <a:pt x="8524" y="7315"/>
                    <a:pt x="8337" y="7381"/>
                    <a:pt x="8130" y="7381"/>
                  </a:cubicBezTo>
                  <a:cubicBezTo>
                    <a:pt x="7857" y="7381"/>
                    <a:pt x="7552" y="7267"/>
                    <a:pt x="7284" y="7043"/>
                  </a:cubicBezTo>
                  <a:lnTo>
                    <a:pt x="4945" y="5105"/>
                  </a:lnTo>
                  <a:cubicBezTo>
                    <a:pt x="4919" y="4750"/>
                    <a:pt x="5050" y="4406"/>
                    <a:pt x="5299" y="4156"/>
                  </a:cubicBezTo>
                  <a:lnTo>
                    <a:pt x="5875" y="3580"/>
                  </a:lnTo>
                  <a:lnTo>
                    <a:pt x="6372" y="4080"/>
                  </a:lnTo>
                  <a:cubicBezTo>
                    <a:pt x="6219" y="4359"/>
                    <a:pt x="6270" y="4707"/>
                    <a:pt x="6495" y="4931"/>
                  </a:cubicBezTo>
                  <a:lnTo>
                    <a:pt x="6726" y="5163"/>
                  </a:lnTo>
                  <a:cubicBezTo>
                    <a:pt x="6864" y="5302"/>
                    <a:pt x="7047" y="5374"/>
                    <a:pt x="7233" y="5374"/>
                  </a:cubicBezTo>
                  <a:cubicBezTo>
                    <a:pt x="7352" y="5374"/>
                    <a:pt x="7471" y="5345"/>
                    <a:pt x="7581" y="5286"/>
                  </a:cubicBezTo>
                  <a:lnTo>
                    <a:pt x="8621" y="6329"/>
                  </a:lnTo>
                  <a:cubicBezTo>
                    <a:pt x="8664" y="6374"/>
                    <a:pt x="8713" y="6392"/>
                    <a:pt x="8761" y="6392"/>
                  </a:cubicBezTo>
                  <a:cubicBezTo>
                    <a:pt x="8917" y="6392"/>
                    <a:pt x="9053" y="6188"/>
                    <a:pt x="8903" y="6043"/>
                  </a:cubicBezTo>
                  <a:lnTo>
                    <a:pt x="7864" y="5004"/>
                  </a:lnTo>
                  <a:cubicBezTo>
                    <a:pt x="8016" y="4725"/>
                    <a:pt x="7969" y="4377"/>
                    <a:pt x="7741" y="4149"/>
                  </a:cubicBezTo>
                  <a:lnTo>
                    <a:pt x="7509" y="3917"/>
                  </a:lnTo>
                  <a:cubicBezTo>
                    <a:pt x="7372" y="3780"/>
                    <a:pt x="7188" y="3708"/>
                    <a:pt x="7002" y="3708"/>
                  </a:cubicBezTo>
                  <a:cubicBezTo>
                    <a:pt x="6884" y="3708"/>
                    <a:pt x="6764" y="3737"/>
                    <a:pt x="6654" y="3798"/>
                  </a:cubicBezTo>
                  <a:lnTo>
                    <a:pt x="6158" y="3298"/>
                  </a:lnTo>
                  <a:lnTo>
                    <a:pt x="6495" y="2961"/>
                  </a:lnTo>
                  <a:lnTo>
                    <a:pt x="6730" y="2726"/>
                  </a:lnTo>
                  <a:cubicBezTo>
                    <a:pt x="6959" y="2496"/>
                    <a:pt x="7268" y="2367"/>
                    <a:pt x="7589" y="2367"/>
                  </a:cubicBezTo>
                  <a:close/>
                  <a:moveTo>
                    <a:pt x="2302" y="0"/>
                  </a:moveTo>
                  <a:cubicBezTo>
                    <a:pt x="2292" y="0"/>
                    <a:pt x="2282" y="1"/>
                    <a:pt x="2272" y="2"/>
                  </a:cubicBezTo>
                  <a:cubicBezTo>
                    <a:pt x="1757" y="67"/>
                    <a:pt x="1276" y="299"/>
                    <a:pt x="910" y="668"/>
                  </a:cubicBezTo>
                  <a:cubicBezTo>
                    <a:pt x="1" y="1581"/>
                    <a:pt x="1" y="3059"/>
                    <a:pt x="910" y="3968"/>
                  </a:cubicBezTo>
                  <a:lnTo>
                    <a:pt x="1678" y="4739"/>
                  </a:lnTo>
                  <a:cubicBezTo>
                    <a:pt x="2105" y="5170"/>
                    <a:pt x="2170" y="5840"/>
                    <a:pt x="1834" y="6344"/>
                  </a:cubicBezTo>
                  <a:cubicBezTo>
                    <a:pt x="1779" y="6423"/>
                    <a:pt x="1790" y="6532"/>
                    <a:pt x="1859" y="6597"/>
                  </a:cubicBezTo>
                  <a:lnTo>
                    <a:pt x="2547" y="7289"/>
                  </a:lnTo>
                  <a:cubicBezTo>
                    <a:pt x="2587" y="7325"/>
                    <a:pt x="2638" y="7347"/>
                    <a:pt x="2688" y="7347"/>
                  </a:cubicBezTo>
                  <a:lnTo>
                    <a:pt x="2703" y="7347"/>
                  </a:lnTo>
                  <a:cubicBezTo>
                    <a:pt x="2757" y="7343"/>
                    <a:pt x="2811" y="7318"/>
                    <a:pt x="2848" y="7271"/>
                  </a:cubicBezTo>
                  <a:cubicBezTo>
                    <a:pt x="3677" y="6224"/>
                    <a:pt x="3590" y="4717"/>
                    <a:pt x="2645" y="3772"/>
                  </a:cubicBezTo>
                  <a:lnTo>
                    <a:pt x="1873" y="3008"/>
                  </a:lnTo>
                  <a:cubicBezTo>
                    <a:pt x="1262" y="2397"/>
                    <a:pt x="1694" y="1353"/>
                    <a:pt x="2553" y="1353"/>
                  </a:cubicBezTo>
                  <a:cubicBezTo>
                    <a:pt x="2555" y="1353"/>
                    <a:pt x="2556" y="1353"/>
                    <a:pt x="2558" y="1353"/>
                  </a:cubicBezTo>
                  <a:cubicBezTo>
                    <a:pt x="2815" y="1353"/>
                    <a:pt x="3065" y="1454"/>
                    <a:pt x="3246" y="1635"/>
                  </a:cubicBezTo>
                  <a:lnTo>
                    <a:pt x="4713" y="3102"/>
                  </a:lnTo>
                  <a:cubicBezTo>
                    <a:pt x="4633" y="3182"/>
                    <a:pt x="4633" y="3309"/>
                    <a:pt x="4713" y="3385"/>
                  </a:cubicBezTo>
                  <a:lnTo>
                    <a:pt x="5111" y="3783"/>
                  </a:lnTo>
                  <a:lnTo>
                    <a:pt x="5017" y="3877"/>
                  </a:lnTo>
                  <a:cubicBezTo>
                    <a:pt x="4658" y="4232"/>
                    <a:pt x="4485" y="4736"/>
                    <a:pt x="4553" y="5235"/>
                  </a:cubicBezTo>
                  <a:lnTo>
                    <a:pt x="4553" y="5239"/>
                  </a:lnTo>
                  <a:cubicBezTo>
                    <a:pt x="4593" y="5525"/>
                    <a:pt x="4706" y="5797"/>
                    <a:pt x="4883" y="6025"/>
                  </a:cubicBezTo>
                  <a:lnTo>
                    <a:pt x="7462" y="9324"/>
                  </a:lnTo>
                  <a:cubicBezTo>
                    <a:pt x="7744" y="9690"/>
                    <a:pt x="8175" y="9915"/>
                    <a:pt x="8639" y="9944"/>
                  </a:cubicBezTo>
                  <a:cubicBezTo>
                    <a:pt x="8671" y="9947"/>
                    <a:pt x="8704" y="9947"/>
                    <a:pt x="8737" y="9947"/>
                  </a:cubicBezTo>
                  <a:cubicBezTo>
                    <a:pt x="9167" y="9947"/>
                    <a:pt x="9580" y="9777"/>
                    <a:pt x="9885" y="9473"/>
                  </a:cubicBezTo>
                  <a:lnTo>
                    <a:pt x="11351" y="8002"/>
                  </a:lnTo>
                  <a:cubicBezTo>
                    <a:pt x="11494" y="7857"/>
                    <a:pt x="11361" y="7661"/>
                    <a:pt x="11206" y="7661"/>
                  </a:cubicBezTo>
                  <a:cubicBezTo>
                    <a:pt x="11160" y="7661"/>
                    <a:pt x="11112" y="7678"/>
                    <a:pt x="11069" y="7720"/>
                  </a:cubicBezTo>
                  <a:lnTo>
                    <a:pt x="9606" y="9183"/>
                  </a:lnTo>
                  <a:cubicBezTo>
                    <a:pt x="9364" y="9424"/>
                    <a:pt x="9051" y="9542"/>
                    <a:pt x="8740" y="9542"/>
                  </a:cubicBezTo>
                  <a:cubicBezTo>
                    <a:pt x="8379" y="9542"/>
                    <a:pt x="8020" y="9384"/>
                    <a:pt x="7777" y="9074"/>
                  </a:cubicBezTo>
                  <a:lnTo>
                    <a:pt x="5339" y="5952"/>
                  </a:lnTo>
                  <a:lnTo>
                    <a:pt x="7031" y="7354"/>
                  </a:lnTo>
                  <a:cubicBezTo>
                    <a:pt x="7371" y="7637"/>
                    <a:pt x="7766" y="7781"/>
                    <a:pt x="8132" y="7781"/>
                  </a:cubicBezTo>
                  <a:cubicBezTo>
                    <a:pt x="8141" y="7782"/>
                    <a:pt x="8149" y="7782"/>
                    <a:pt x="8158" y="7782"/>
                  </a:cubicBezTo>
                  <a:cubicBezTo>
                    <a:pt x="8450" y="7782"/>
                    <a:pt x="8732" y="7667"/>
                    <a:pt x="8943" y="7463"/>
                  </a:cubicBezTo>
                  <a:lnTo>
                    <a:pt x="10040" y="6369"/>
                  </a:lnTo>
                  <a:cubicBezTo>
                    <a:pt x="10500" y="5909"/>
                    <a:pt x="10453" y="5087"/>
                    <a:pt x="9932" y="4453"/>
                  </a:cubicBezTo>
                  <a:lnTo>
                    <a:pt x="8526" y="2762"/>
                  </a:lnTo>
                  <a:lnTo>
                    <a:pt x="11652" y="5203"/>
                  </a:lnTo>
                  <a:cubicBezTo>
                    <a:pt x="12228" y="5652"/>
                    <a:pt x="12282" y="6510"/>
                    <a:pt x="11764" y="7028"/>
                  </a:cubicBezTo>
                  <a:cubicBezTo>
                    <a:pt x="11615" y="7172"/>
                    <a:pt x="11749" y="7376"/>
                    <a:pt x="11905" y="7376"/>
                  </a:cubicBezTo>
                  <a:cubicBezTo>
                    <a:pt x="11953" y="7376"/>
                    <a:pt x="12003" y="7357"/>
                    <a:pt x="12047" y="7311"/>
                  </a:cubicBezTo>
                  <a:cubicBezTo>
                    <a:pt x="12735" y="6622"/>
                    <a:pt x="12666" y="5485"/>
                    <a:pt x="11898" y="4884"/>
                  </a:cubicBezTo>
                  <a:lnTo>
                    <a:pt x="8617" y="2323"/>
                  </a:lnTo>
                  <a:lnTo>
                    <a:pt x="8599" y="2309"/>
                  </a:lnTo>
                  <a:cubicBezTo>
                    <a:pt x="8371" y="2128"/>
                    <a:pt x="8095" y="2016"/>
                    <a:pt x="7809" y="1976"/>
                  </a:cubicBezTo>
                  <a:cubicBezTo>
                    <a:pt x="7739" y="1967"/>
                    <a:pt x="7669" y="1962"/>
                    <a:pt x="7599" y="1962"/>
                  </a:cubicBezTo>
                  <a:cubicBezTo>
                    <a:pt x="7171" y="1962"/>
                    <a:pt x="6756" y="2131"/>
                    <a:pt x="6451" y="2439"/>
                  </a:cubicBezTo>
                  <a:lnTo>
                    <a:pt x="6357" y="2534"/>
                  </a:lnTo>
                  <a:lnTo>
                    <a:pt x="5962" y="2135"/>
                  </a:lnTo>
                  <a:cubicBezTo>
                    <a:pt x="5922" y="2097"/>
                    <a:pt x="5871" y="2078"/>
                    <a:pt x="5819" y="2078"/>
                  </a:cubicBezTo>
                  <a:cubicBezTo>
                    <a:pt x="5768" y="2078"/>
                    <a:pt x="5716" y="2097"/>
                    <a:pt x="5676" y="2135"/>
                  </a:cubicBezTo>
                  <a:lnTo>
                    <a:pt x="4209" y="668"/>
                  </a:lnTo>
                  <a:cubicBezTo>
                    <a:pt x="3912" y="371"/>
                    <a:pt x="3539" y="161"/>
                    <a:pt x="3134" y="56"/>
                  </a:cubicBezTo>
                  <a:cubicBezTo>
                    <a:pt x="3114" y="51"/>
                    <a:pt x="3095" y="49"/>
                    <a:pt x="3077" y="49"/>
                  </a:cubicBezTo>
                  <a:cubicBezTo>
                    <a:pt x="2860" y="49"/>
                    <a:pt x="2795" y="387"/>
                    <a:pt x="3036" y="447"/>
                  </a:cubicBezTo>
                  <a:cubicBezTo>
                    <a:pt x="3373" y="531"/>
                    <a:pt x="3681" y="705"/>
                    <a:pt x="3927" y="951"/>
                  </a:cubicBezTo>
                  <a:lnTo>
                    <a:pt x="5394" y="2421"/>
                  </a:lnTo>
                  <a:lnTo>
                    <a:pt x="4995" y="2820"/>
                  </a:lnTo>
                  <a:lnTo>
                    <a:pt x="3528" y="1353"/>
                  </a:lnTo>
                  <a:cubicBezTo>
                    <a:pt x="3271" y="1092"/>
                    <a:pt x="2924" y="951"/>
                    <a:pt x="2558" y="951"/>
                  </a:cubicBezTo>
                  <a:cubicBezTo>
                    <a:pt x="2004" y="951"/>
                    <a:pt x="1504" y="1284"/>
                    <a:pt x="1294" y="1795"/>
                  </a:cubicBezTo>
                  <a:cubicBezTo>
                    <a:pt x="1080" y="2309"/>
                    <a:pt x="1200" y="2896"/>
                    <a:pt x="1591" y="3290"/>
                  </a:cubicBezTo>
                  <a:lnTo>
                    <a:pt x="2359" y="4055"/>
                  </a:lnTo>
                  <a:cubicBezTo>
                    <a:pt x="3101" y="4797"/>
                    <a:pt x="3228" y="5952"/>
                    <a:pt x="2663" y="6836"/>
                  </a:cubicBezTo>
                  <a:lnTo>
                    <a:pt x="2254" y="6427"/>
                  </a:lnTo>
                  <a:cubicBezTo>
                    <a:pt x="2598" y="5775"/>
                    <a:pt x="2482" y="4978"/>
                    <a:pt x="1960" y="4457"/>
                  </a:cubicBezTo>
                  <a:lnTo>
                    <a:pt x="1192" y="3685"/>
                  </a:lnTo>
                  <a:cubicBezTo>
                    <a:pt x="439" y="2928"/>
                    <a:pt x="439" y="1708"/>
                    <a:pt x="1192" y="951"/>
                  </a:cubicBezTo>
                  <a:cubicBezTo>
                    <a:pt x="1497" y="647"/>
                    <a:pt x="1895" y="451"/>
                    <a:pt x="2322" y="400"/>
                  </a:cubicBezTo>
                  <a:cubicBezTo>
                    <a:pt x="2576" y="369"/>
                    <a:pt x="2540" y="0"/>
                    <a:pt x="23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5" name="Google Shape;16205;p139"/>
            <p:cNvSpPr/>
            <p:nvPr/>
          </p:nvSpPr>
          <p:spPr>
            <a:xfrm>
              <a:off x="3372121" y="3848516"/>
              <a:ext cx="73907" cy="70682"/>
            </a:xfrm>
            <a:custGeom>
              <a:avLst/>
              <a:gdLst/>
              <a:ahLst/>
              <a:cxnLst/>
              <a:rect l="l" t="t" r="r" b="b"/>
              <a:pathLst>
                <a:path w="2819" h="2696" extrusionOk="0">
                  <a:moveTo>
                    <a:pt x="1709" y="398"/>
                  </a:moveTo>
                  <a:cubicBezTo>
                    <a:pt x="2021" y="398"/>
                    <a:pt x="2319" y="640"/>
                    <a:pt x="2319" y="1005"/>
                  </a:cubicBezTo>
                  <a:cubicBezTo>
                    <a:pt x="2319" y="1370"/>
                    <a:pt x="2021" y="1611"/>
                    <a:pt x="1709" y="1611"/>
                  </a:cubicBezTo>
                  <a:cubicBezTo>
                    <a:pt x="1560" y="1611"/>
                    <a:pt x="1407" y="1555"/>
                    <a:pt x="1283" y="1432"/>
                  </a:cubicBezTo>
                  <a:cubicBezTo>
                    <a:pt x="1047" y="1197"/>
                    <a:pt x="1047" y="813"/>
                    <a:pt x="1283" y="578"/>
                  </a:cubicBezTo>
                  <a:cubicBezTo>
                    <a:pt x="1407" y="453"/>
                    <a:pt x="1560" y="398"/>
                    <a:pt x="1709" y="398"/>
                  </a:cubicBezTo>
                  <a:close/>
                  <a:moveTo>
                    <a:pt x="1711" y="0"/>
                  </a:moveTo>
                  <a:cubicBezTo>
                    <a:pt x="1487" y="0"/>
                    <a:pt x="1262" y="75"/>
                    <a:pt x="1076" y="226"/>
                  </a:cubicBezTo>
                  <a:cubicBezTo>
                    <a:pt x="674" y="552"/>
                    <a:pt x="587" y="1128"/>
                    <a:pt x="874" y="1559"/>
                  </a:cubicBezTo>
                  <a:lnTo>
                    <a:pt x="80" y="2356"/>
                  </a:lnTo>
                  <a:cubicBezTo>
                    <a:pt x="1" y="2432"/>
                    <a:pt x="1" y="2559"/>
                    <a:pt x="80" y="2638"/>
                  </a:cubicBezTo>
                  <a:cubicBezTo>
                    <a:pt x="118" y="2676"/>
                    <a:pt x="169" y="2695"/>
                    <a:pt x="220" y="2695"/>
                  </a:cubicBezTo>
                  <a:cubicBezTo>
                    <a:pt x="271" y="2695"/>
                    <a:pt x="323" y="2676"/>
                    <a:pt x="363" y="2638"/>
                  </a:cubicBezTo>
                  <a:lnTo>
                    <a:pt x="1156" y="1845"/>
                  </a:lnTo>
                  <a:cubicBezTo>
                    <a:pt x="1326" y="1957"/>
                    <a:pt x="1519" y="2011"/>
                    <a:pt x="1710" y="2011"/>
                  </a:cubicBezTo>
                  <a:cubicBezTo>
                    <a:pt x="2003" y="2011"/>
                    <a:pt x="2293" y="1884"/>
                    <a:pt x="2493" y="1642"/>
                  </a:cubicBezTo>
                  <a:cubicBezTo>
                    <a:pt x="2818" y="1240"/>
                    <a:pt x="2789" y="661"/>
                    <a:pt x="2424" y="295"/>
                  </a:cubicBezTo>
                  <a:cubicBezTo>
                    <a:pt x="2228" y="99"/>
                    <a:pt x="1970" y="0"/>
                    <a:pt x="17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06" name="Google Shape;16206;p139"/>
          <p:cNvGrpSpPr/>
          <p:nvPr/>
        </p:nvGrpSpPr>
        <p:grpSpPr>
          <a:xfrm>
            <a:off x="876687" y="3614817"/>
            <a:ext cx="362457" cy="356296"/>
            <a:chOff x="876687" y="3814067"/>
            <a:chExt cx="362457" cy="356296"/>
          </a:xfrm>
        </p:grpSpPr>
        <p:sp>
          <p:nvSpPr>
            <p:cNvPr id="16207" name="Google Shape;16207;p139"/>
            <p:cNvSpPr/>
            <p:nvPr/>
          </p:nvSpPr>
          <p:spPr>
            <a:xfrm>
              <a:off x="1006674" y="4110534"/>
              <a:ext cx="41240" cy="37806"/>
            </a:xfrm>
            <a:custGeom>
              <a:avLst/>
              <a:gdLst/>
              <a:ahLst/>
              <a:cxnLst/>
              <a:rect l="l" t="t" r="r" b="b"/>
              <a:pathLst>
                <a:path w="1573" h="1442" extrusionOk="0">
                  <a:moveTo>
                    <a:pt x="323" y="0"/>
                  </a:moveTo>
                  <a:lnTo>
                    <a:pt x="1" y="1442"/>
                  </a:lnTo>
                  <a:lnTo>
                    <a:pt x="1572" y="1442"/>
                  </a:lnTo>
                  <a:lnTo>
                    <a:pt x="1250" y="0"/>
                  </a:lnTo>
                  <a:close/>
                </a:path>
              </a:pathLst>
            </a:custGeom>
            <a:solidFill>
              <a:srgbClr val="D2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8" name="Google Shape;16208;p139"/>
            <p:cNvSpPr/>
            <p:nvPr/>
          </p:nvSpPr>
          <p:spPr>
            <a:xfrm>
              <a:off x="978385" y="4144905"/>
              <a:ext cx="97817" cy="20240"/>
            </a:xfrm>
            <a:custGeom>
              <a:avLst/>
              <a:gdLst/>
              <a:ahLst/>
              <a:cxnLst/>
              <a:rect l="l" t="t" r="r" b="b"/>
              <a:pathLst>
                <a:path w="3731" h="772" extrusionOk="0">
                  <a:moveTo>
                    <a:pt x="0" y="0"/>
                  </a:moveTo>
                  <a:lnTo>
                    <a:pt x="0" y="772"/>
                  </a:lnTo>
                  <a:lnTo>
                    <a:pt x="3731" y="772"/>
                  </a:lnTo>
                  <a:lnTo>
                    <a:pt x="3731" y="0"/>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9" name="Google Shape;16209;p139"/>
            <p:cNvSpPr/>
            <p:nvPr/>
          </p:nvSpPr>
          <p:spPr>
            <a:xfrm>
              <a:off x="881905" y="3923839"/>
              <a:ext cx="290778" cy="190024"/>
            </a:xfrm>
            <a:custGeom>
              <a:avLst/>
              <a:gdLst/>
              <a:ahLst/>
              <a:cxnLst/>
              <a:rect l="l" t="t" r="r" b="b"/>
              <a:pathLst>
                <a:path w="11091" h="7248" extrusionOk="0">
                  <a:moveTo>
                    <a:pt x="1" y="1"/>
                  </a:moveTo>
                  <a:lnTo>
                    <a:pt x="1" y="7248"/>
                  </a:lnTo>
                  <a:lnTo>
                    <a:pt x="11090" y="7248"/>
                  </a:lnTo>
                  <a:lnTo>
                    <a:pt x="11090" y="1"/>
                  </a:ln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0" name="Google Shape;16210;p139"/>
            <p:cNvSpPr/>
            <p:nvPr/>
          </p:nvSpPr>
          <p:spPr>
            <a:xfrm>
              <a:off x="881905" y="4099313"/>
              <a:ext cx="290778" cy="14551"/>
            </a:xfrm>
            <a:custGeom>
              <a:avLst/>
              <a:gdLst/>
              <a:ahLst/>
              <a:cxnLst/>
              <a:rect l="l" t="t" r="r" b="b"/>
              <a:pathLst>
                <a:path w="11091" h="555" extrusionOk="0">
                  <a:moveTo>
                    <a:pt x="1" y="1"/>
                  </a:moveTo>
                  <a:lnTo>
                    <a:pt x="1" y="555"/>
                  </a:lnTo>
                  <a:lnTo>
                    <a:pt x="11090" y="555"/>
                  </a:lnTo>
                  <a:lnTo>
                    <a:pt x="11090" y="1"/>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1" name="Google Shape;16211;p139"/>
            <p:cNvSpPr/>
            <p:nvPr/>
          </p:nvSpPr>
          <p:spPr>
            <a:xfrm>
              <a:off x="900414" y="3943607"/>
              <a:ext cx="253759" cy="140919"/>
            </a:xfrm>
            <a:custGeom>
              <a:avLst/>
              <a:gdLst/>
              <a:ahLst/>
              <a:cxnLst/>
              <a:rect l="l" t="t" r="r" b="b"/>
              <a:pathLst>
                <a:path w="9679" h="5375" extrusionOk="0">
                  <a:moveTo>
                    <a:pt x="1" y="0"/>
                  </a:moveTo>
                  <a:lnTo>
                    <a:pt x="1" y="5375"/>
                  </a:lnTo>
                  <a:lnTo>
                    <a:pt x="9678" y="5375"/>
                  </a:lnTo>
                  <a:lnTo>
                    <a:pt x="9678" y="0"/>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2" name="Google Shape;16212;p139"/>
            <p:cNvSpPr/>
            <p:nvPr/>
          </p:nvSpPr>
          <p:spPr>
            <a:xfrm>
              <a:off x="900414" y="3943607"/>
              <a:ext cx="253759" cy="140919"/>
            </a:xfrm>
            <a:custGeom>
              <a:avLst/>
              <a:gdLst/>
              <a:ahLst/>
              <a:cxnLst/>
              <a:rect l="l" t="t" r="r" b="b"/>
              <a:pathLst>
                <a:path w="9679" h="5375" extrusionOk="0">
                  <a:moveTo>
                    <a:pt x="1" y="0"/>
                  </a:moveTo>
                  <a:lnTo>
                    <a:pt x="1" y="5375"/>
                  </a:lnTo>
                  <a:lnTo>
                    <a:pt x="9678" y="5375"/>
                  </a:lnTo>
                  <a:lnTo>
                    <a:pt x="9678" y="4763"/>
                  </a:lnTo>
                  <a:lnTo>
                    <a:pt x="649" y="4763"/>
                  </a:lnTo>
                  <a:lnTo>
                    <a:pt x="649" y="0"/>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3" name="Google Shape;16213;p139"/>
            <p:cNvSpPr/>
            <p:nvPr/>
          </p:nvSpPr>
          <p:spPr>
            <a:xfrm>
              <a:off x="1091461" y="3819258"/>
              <a:ext cx="142073" cy="148103"/>
            </a:xfrm>
            <a:custGeom>
              <a:avLst/>
              <a:gdLst/>
              <a:ahLst/>
              <a:cxnLst/>
              <a:rect l="l" t="t" r="r" b="b"/>
              <a:pathLst>
                <a:path w="5419" h="5649" extrusionOk="0">
                  <a:moveTo>
                    <a:pt x="2713" y="0"/>
                  </a:moveTo>
                  <a:cubicBezTo>
                    <a:pt x="2680" y="0"/>
                    <a:pt x="2648" y="1"/>
                    <a:pt x="2616" y="2"/>
                  </a:cubicBezTo>
                  <a:cubicBezTo>
                    <a:pt x="1656" y="42"/>
                    <a:pt x="801" y="618"/>
                    <a:pt x="399" y="1491"/>
                  </a:cubicBezTo>
                  <a:cubicBezTo>
                    <a:pt x="1" y="2364"/>
                    <a:pt x="124" y="3389"/>
                    <a:pt x="721" y="4142"/>
                  </a:cubicBezTo>
                  <a:lnTo>
                    <a:pt x="653" y="5649"/>
                  </a:lnTo>
                  <a:lnTo>
                    <a:pt x="2018" y="5007"/>
                  </a:lnTo>
                  <a:cubicBezTo>
                    <a:pt x="2251" y="5074"/>
                    <a:pt x="2488" y="5106"/>
                    <a:pt x="2721" y="5106"/>
                  </a:cubicBezTo>
                  <a:cubicBezTo>
                    <a:pt x="3559" y="5106"/>
                    <a:pt x="4362" y="4694"/>
                    <a:pt x="4843" y="3972"/>
                  </a:cubicBezTo>
                  <a:cubicBezTo>
                    <a:pt x="5375" y="3175"/>
                    <a:pt x="5419" y="2143"/>
                    <a:pt x="4948" y="1306"/>
                  </a:cubicBezTo>
                  <a:cubicBezTo>
                    <a:pt x="4493" y="498"/>
                    <a:pt x="3636" y="0"/>
                    <a:pt x="2713"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4" name="Google Shape;16214;p139"/>
            <p:cNvSpPr/>
            <p:nvPr/>
          </p:nvSpPr>
          <p:spPr>
            <a:xfrm>
              <a:off x="971909" y="3886139"/>
              <a:ext cx="26244" cy="26244"/>
            </a:xfrm>
            <a:custGeom>
              <a:avLst/>
              <a:gdLst/>
              <a:ahLst/>
              <a:cxnLst/>
              <a:rect l="l" t="t" r="r" b="b"/>
              <a:pathLst>
                <a:path w="1001" h="1001" extrusionOk="0">
                  <a:moveTo>
                    <a:pt x="501" y="1"/>
                  </a:moveTo>
                  <a:cubicBezTo>
                    <a:pt x="226" y="1"/>
                    <a:pt x="1" y="222"/>
                    <a:pt x="1" y="501"/>
                  </a:cubicBezTo>
                  <a:cubicBezTo>
                    <a:pt x="1" y="776"/>
                    <a:pt x="226" y="1001"/>
                    <a:pt x="501" y="1001"/>
                  </a:cubicBezTo>
                  <a:cubicBezTo>
                    <a:pt x="776" y="1001"/>
                    <a:pt x="1001" y="776"/>
                    <a:pt x="1001" y="501"/>
                  </a:cubicBezTo>
                  <a:cubicBezTo>
                    <a:pt x="1001" y="222"/>
                    <a:pt x="776" y="1"/>
                    <a:pt x="501" y="1"/>
                  </a:cubicBez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5" name="Google Shape;16215;p139"/>
            <p:cNvSpPr/>
            <p:nvPr/>
          </p:nvSpPr>
          <p:spPr>
            <a:xfrm>
              <a:off x="1056434" y="3886139"/>
              <a:ext cx="26217" cy="26244"/>
            </a:xfrm>
            <a:custGeom>
              <a:avLst/>
              <a:gdLst/>
              <a:ahLst/>
              <a:cxnLst/>
              <a:rect l="l" t="t" r="r" b="b"/>
              <a:pathLst>
                <a:path w="1000" h="1001" extrusionOk="0">
                  <a:moveTo>
                    <a:pt x="500" y="1"/>
                  </a:moveTo>
                  <a:cubicBezTo>
                    <a:pt x="225" y="1"/>
                    <a:pt x="0" y="222"/>
                    <a:pt x="0" y="501"/>
                  </a:cubicBezTo>
                  <a:cubicBezTo>
                    <a:pt x="0" y="776"/>
                    <a:pt x="225" y="1001"/>
                    <a:pt x="500" y="1001"/>
                  </a:cubicBezTo>
                  <a:cubicBezTo>
                    <a:pt x="775" y="1001"/>
                    <a:pt x="1000" y="776"/>
                    <a:pt x="1000" y="501"/>
                  </a:cubicBezTo>
                  <a:cubicBezTo>
                    <a:pt x="1000" y="222"/>
                    <a:pt x="775" y="1"/>
                    <a:pt x="500" y="1"/>
                  </a:cubicBez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6" name="Google Shape;16216;p139"/>
            <p:cNvSpPr/>
            <p:nvPr/>
          </p:nvSpPr>
          <p:spPr>
            <a:xfrm>
              <a:off x="1007329" y="3924705"/>
              <a:ext cx="39903" cy="71810"/>
            </a:xfrm>
            <a:custGeom>
              <a:avLst/>
              <a:gdLst/>
              <a:ahLst/>
              <a:cxnLst/>
              <a:rect l="l" t="t" r="r" b="b"/>
              <a:pathLst>
                <a:path w="1522" h="2739" extrusionOk="0">
                  <a:moveTo>
                    <a:pt x="1" y="0"/>
                  </a:moveTo>
                  <a:lnTo>
                    <a:pt x="1" y="2083"/>
                  </a:lnTo>
                  <a:lnTo>
                    <a:pt x="761" y="2738"/>
                  </a:lnTo>
                  <a:lnTo>
                    <a:pt x="1522" y="2083"/>
                  </a:lnTo>
                  <a:lnTo>
                    <a:pt x="1522" y="0"/>
                  </a:ln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7" name="Google Shape;16217;p139"/>
            <p:cNvSpPr/>
            <p:nvPr/>
          </p:nvSpPr>
          <p:spPr>
            <a:xfrm>
              <a:off x="925688" y="3969222"/>
              <a:ext cx="203212" cy="86911"/>
            </a:xfrm>
            <a:custGeom>
              <a:avLst/>
              <a:gdLst/>
              <a:ahLst/>
              <a:cxnLst/>
              <a:rect l="l" t="t" r="r" b="b"/>
              <a:pathLst>
                <a:path w="7751" h="3315" extrusionOk="0">
                  <a:moveTo>
                    <a:pt x="3115" y="1"/>
                  </a:moveTo>
                  <a:lnTo>
                    <a:pt x="1387" y="555"/>
                  </a:lnTo>
                  <a:cubicBezTo>
                    <a:pt x="562" y="819"/>
                    <a:pt x="0" y="1591"/>
                    <a:pt x="0" y="2456"/>
                  </a:cubicBezTo>
                  <a:lnTo>
                    <a:pt x="0" y="3315"/>
                  </a:lnTo>
                  <a:lnTo>
                    <a:pt x="7751" y="3315"/>
                  </a:lnTo>
                  <a:lnTo>
                    <a:pt x="7751" y="2456"/>
                  </a:lnTo>
                  <a:cubicBezTo>
                    <a:pt x="7751" y="1591"/>
                    <a:pt x="7189" y="819"/>
                    <a:pt x="6364" y="555"/>
                  </a:cubicBezTo>
                  <a:lnTo>
                    <a:pt x="4640" y="1"/>
                  </a:lnTo>
                  <a:lnTo>
                    <a:pt x="3875" y="537"/>
                  </a:lnTo>
                  <a:lnTo>
                    <a:pt x="3115" y="1"/>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8" name="Google Shape;16218;p139"/>
            <p:cNvSpPr/>
            <p:nvPr/>
          </p:nvSpPr>
          <p:spPr>
            <a:xfrm>
              <a:off x="985018" y="3831082"/>
              <a:ext cx="84551" cy="116065"/>
            </a:xfrm>
            <a:custGeom>
              <a:avLst/>
              <a:gdLst/>
              <a:ahLst/>
              <a:cxnLst/>
              <a:rect l="l" t="t" r="r" b="b"/>
              <a:pathLst>
                <a:path w="3225" h="4427" extrusionOk="0">
                  <a:moveTo>
                    <a:pt x="1257" y="0"/>
                  </a:moveTo>
                  <a:cubicBezTo>
                    <a:pt x="1207" y="0"/>
                    <a:pt x="1160" y="4"/>
                    <a:pt x="1113" y="8"/>
                  </a:cubicBezTo>
                  <a:cubicBezTo>
                    <a:pt x="479" y="84"/>
                    <a:pt x="1" y="620"/>
                    <a:pt x="1" y="1257"/>
                  </a:cubicBezTo>
                  <a:lnTo>
                    <a:pt x="1" y="2539"/>
                  </a:lnTo>
                  <a:cubicBezTo>
                    <a:pt x="1" y="3209"/>
                    <a:pt x="356" y="3829"/>
                    <a:pt x="932" y="4169"/>
                  </a:cubicBezTo>
                  <a:lnTo>
                    <a:pt x="1171" y="4307"/>
                  </a:lnTo>
                  <a:cubicBezTo>
                    <a:pt x="1306" y="4386"/>
                    <a:pt x="1459" y="4426"/>
                    <a:pt x="1611" y="4426"/>
                  </a:cubicBezTo>
                  <a:cubicBezTo>
                    <a:pt x="1764" y="4426"/>
                    <a:pt x="1917" y="4386"/>
                    <a:pt x="2054" y="4307"/>
                  </a:cubicBezTo>
                  <a:lnTo>
                    <a:pt x="2290" y="4169"/>
                  </a:lnTo>
                  <a:cubicBezTo>
                    <a:pt x="2869" y="3829"/>
                    <a:pt x="3224" y="3209"/>
                    <a:pt x="3224" y="2539"/>
                  </a:cubicBezTo>
                  <a:lnTo>
                    <a:pt x="3224" y="1257"/>
                  </a:lnTo>
                  <a:cubicBezTo>
                    <a:pt x="3224" y="562"/>
                    <a:pt x="2659" y="0"/>
                    <a:pt x="1967"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9" name="Google Shape;16219;p139"/>
            <p:cNvSpPr/>
            <p:nvPr/>
          </p:nvSpPr>
          <p:spPr>
            <a:xfrm>
              <a:off x="985018" y="3831265"/>
              <a:ext cx="29180" cy="38094"/>
            </a:xfrm>
            <a:custGeom>
              <a:avLst/>
              <a:gdLst/>
              <a:ahLst/>
              <a:cxnLst/>
              <a:rect l="l" t="t" r="r" b="b"/>
              <a:pathLst>
                <a:path w="1113" h="1453" extrusionOk="0">
                  <a:moveTo>
                    <a:pt x="1113" y="1"/>
                  </a:moveTo>
                  <a:lnTo>
                    <a:pt x="1113" y="1"/>
                  </a:lnTo>
                  <a:cubicBezTo>
                    <a:pt x="479" y="73"/>
                    <a:pt x="1" y="613"/>
                    <a:pt x="1" y="1250"/>
                  </a:cubicBezTo>
                  <a:lnTo>
                    <a:pt x="1" y="1453"/>
                  </a:lnTo>
                  <a:cubicBezTo>
                    <a:pt x="1" y="1453"/>
                    <a:pt x="812" y="1207"/>
                    <a:pt x="1113" y="1"/>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0" name="Google Shape;16220;p139"/>
            <p:cNvSpPr/>
            <p:nvPr/>
          </p:nvSpPr>
          <p:spPr>
            <a:xfrm>
              <a:off x="1014172" y="3831082"/>
              <a:ext cx="55398" cy="55083"/>
            </a:xfrm>
            <a:custGeom>
              <a:avLst/>
              <a:gdLst/>
              <a:ahLst/>
              <a:cxnLst/>
              <a:rect l="l" t="t" r="r" b="b"/>
              <a:pathLst>
                <a:path w="2113" h="2101" extrusionOk="0">
                  <a:moveTo>
                    <a:pt x="145" y="0"/>
                  </a:moveTo>
                  <a:cubicBezTo>
                    <a:pt x="95" y="0"/>
                    <a:pt x="48" y="0"/>
                    <a:pt x="1" y="8"/>
                  </a:cubicBezTo>
                  <a:cubicBezTo>
                    <a:pt x="1" y="8"/>
                    <a:pt x="218" y="2101"/>
                    <a:pt x="2112" y="2101"/>
                  </a:cubicBezTo>
                  <a:lnTo>
                    <a:pt x="2112" y="1257"/>
                  </a:lnTo>
                  <a:cubicBezTo>
                    <a:pt x="2112" y="562"/>
                    <a:pt x="1551" y="0"/>
                    <a:pt x="855" y="0"/>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1" name="Google Shape;16221;p139"/>
            <p:cNvSpPr/>
            <p:nvPr/>
          </p:nvSpPr>
          <p:spPr>
            <a:xfrm>
              <a:off x="1013123" y="3983274"/>
              <a:ext cx="28420" cy="72858"/>
            </a:xfrm>
            <a:custGeom>
              <a:avLst/>
              <a:gdLst/>
              <a:ahLst/>
              <a:cxnLst/>
              <a:rect l="l" t="t" r="r" b="b"/>
              <a:pathLst>
                <a:path w="1084" h="2779" extrusionOk="0">
                  <a:moveTo>
                    <a:pt x="1" y="1"/>
                  </a:moveTo>
                  <a:lnTo>
                    <a:pt x="1" y="656"/>
                  </a:lnTo>
                  <a:lnTo>
                    <a:pt x="254" y="1124"/>
                  </a:lnTo>
                  <a:lnTo>
                    <a:pt x="1" y="2779"/>
                  </a:lnTo>
                  <a:lnTo>
                    <a:pt x="1084" y="2779"/>
                  </a:lnTo>
                  <a:lnTo>
                    <a:pt x="830" y="1124"/>
                  </a:lnTo>
                  <a:lnTo>
                    <a:pt x="1084" y="656"/>
                  </a:lnTo>
                  <a:lnTo>
                    <a:pt x="1084" y="1"/>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2" name="Google Shape;16222;p139"/>
            <p:cNvSpPr/>
            <p:nvPr/>
          </p:nvSpPr>
          <p:spPr>
            <a:xfrm>
              <a:off x="1007329" y="3969222"/>
              <a:ext cx="19978" cy="37648"/>
            </a:xfrm>
            <a:custGeom>
              <a:avLst/>
              <a:gdLst/>
              <a:ahLst/>
              <a:cxnLst/>
              <a:rect l="l" t="t" r="r" b="b"/>
              <a:pathLst>
                <a:path w="762" h="1436" extrusionOk="0">
                  <a:moveTo>
                    <a:pt x="1" y="1"/>
                  </a:moveTo>
                  <a:lnTo>
                    <a:pt x="1" y="1435"/>
                  </a:lnTo>
                  <a:lnTo>
                    <a:pt x="761" y="537"/>
                  </a:lnTo>
                  <a:lnTo>
                    <a:pt x="1" y="1"/>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3" name="Google Shape;16223;p139"/>
            <p:cNvSpPr/>
            <p:nvPr/>
          </p:nvSpPr>
          <p:spPr>
            <a:xfrm>
              <a:off x="1027281" y="3969222"/>
              <a:ext cx="19952" cy="37648"/>
            </a:xfrm>
            <a:custGeom>
              <a:avLst/>
              <a:gdLst/>
              <a:ahLst/>
              <a:cxnLst/>
              <a:rect l="l" t="t" r="r" b="b"/>
              <a:pathLst>
                <a:path w="761" h="1436" extrusionOk="0">
                  <a:moveTo>
                    <a:pt x="761" y="1"/>
                  </a:moveTo>
                  <a:lnTo>
                    <a:pt x="0" y="537"/>
                  </a:lnTo>
                  <a:lnTo>
                    <a:pt x="761" y="1435"/>
                  </a:lnTo>
                  <a:lnTo>
                    <a:pt x="761" y="1"/>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4" name="Google Shape;16224;p139"/>
            <p:cNvSpPr/>
            <p:nvPr/>
          </p:nvSpPr>
          <p:spPr>
            <a:xfrm>
              <a:off x="925688" y="3969222"/>
              <a:ext cx="81668" cy="86911"/>
            </a:xfrm>
            <a:custGeom>
              <a:avLst/>
              <a:gdLst/>
              <a:ahLst/>
              <a:cxnLst/>
              <a:rect l="l" t="t" r="r" b="b"/>
              <a:pathLst>
                <a:path w="3115" h="3315" extrusionOk="0">
                  <a:moveTo>
                    <a:pt x="3115" y="1"/>
                  </a:moveTo>
                  <a:lnTo>
                    <a:pt x="1387" y="559"/>
                  </a:lnTo>
                  <a:cubicBezTo>
                    <a:pt x="562" y="823"/>
                    <a:pt x="0" y="1591"/>
                    <a:pt x="0" y="2460"/>
                  </a:cubicBezTo>
                  <a:lnTo>
                    <a:pt x="0" y="3315"/>
                  </a:lnTo>
                  <a:lnTo>
                    <a:pt x="3115" y="3315"/>
                  </a:lnTo>
                  <a:lnTo>
                    <a:pt x="311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5" name="Google Shape;16225;p139"/>
            <p:cNvSpPr/>
            <p:nvPr/>
          </p:nvSpPr>
          <p:spPr>
            <a:xfrm>
              <a:off x="925688" y="3977402"/>
              <a:ext cx="56420" cy="78731"/>
            </a:xfrm>
            <a:custGeom>
              <a:avLst/>
              <a:gdLst/>
              <a:ahLst/>
              <a:cxnLst/>
              <a:rect l="l" t="t" r="r" b="b"/>
              <a:pathLst>
                <a:path w="2152" h="3003" extrusionOk="0">
                  <a:moveTo>
                    <a:pt x="2151" y="0"/>
                  </a:moveTo>
                  <a:lnTo>
                    <a:pt x="1387" y="247"/>
                  </a:lnTo>
                  <a:cubicBezTo>
                    <a:pt x="562" y="511"/>
                    <a:pt x="0" y="1279"/>
                    <a:pt x="0" y="2148"/>
                  </a:cubicBezTo>
                  <a:lnTo>
                    <a:pt x="0" y="3003"/>
                  </a:lnTo>
                  <a:lnTo>
                    <a:pt x="496" y="3003"/>
                  </a:lnTo>
                  <a:lnTo>
                    <a:pt x="496" y="2148"/>
                  </a:lnTo>
                  <a:cubicBezTo>
                    <a:pt x="496" y="1279"/>
                    <a:pt x="931" y="511"/>
                    <a:pt x="1565" y="247"/>
                  </a:cubicBezTo>
                  <a:lnTo>
                    <a:pt x="2151" y="0"/>
                  </a:ln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6" name="Google Shape;16226;p139"/>
            <p:cNvSpPr/>
            <p:nvPr/>
          </p:nvSpPr>
          <p:spPr>
            <a:xfrm>
              <a:off x="1047311" y="3969222"/>
              <a:ext cx="81589" cy="86911"/>
            </a:xfrm>
            <a:custGeom>
              <a:avLst/>
              <a:gdLst/>
              <a:ahLst/>
              <a:cxnLst/>
              <a:rect l="l" t="t" r="r" b="b"/>
              <a:pathLst>
                <a:path w="3112" h="3315" extrusionOk="0">
                  <a:moveTo>
                    <a:pt x="1" y="1"/>
                  </a:moveTo>
                  <a:lnTo>
                    <a:pt x="1" y="3315"/>
                  </a:lnTo>
                  <a:lnTo>
                    <a:pt x="3112" y="3315"/>
                  </a:lnTo>
                  <a:lnTo>
                    <a:pt x="3112" y="2460"/>
                  </a:lnTo>
                  <a:cubicBezTo>
                    <a:pt x="3112" y="1591"/>
                    <a:pt x="2554" y="823"/>
                    <a:pt x="1728" y="555"/>
                  </a:cubicBezTo>
                  <a:lnTo>
                    <a:pt x="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7" name="Google Shape;16227;p139"/>
            <p:cNvSpPr/>
            <p:nvPr/>
          </p:nvSpPr>
          <p:spPr>
            <a:xfrm>
              <a:off x="1081498" y="3980259"/>
              <a:ext cx="47401" cy="75873"/>
            </a:xfrm>
            <a:custGeom>
              <a:avLst/>
              <a:gdLst/>
              <a:ahLst/>
              <a:cxnLst/>
              <a:rect l="l" t="t" r="r" b="b"/>
              <a:pathLst>
                <a:path w="1808" h="2894" extrusionOk="0">
                  <a:moveTo>
                    <a:pt x="0" y="0"/>
                  </a:moveTo>
                  <a:lnTo>
                    <a:pt x="323" y="138"/>
                  </a:lnTo>
                  <a:cubicBezTo>
                    <a:pt x="960" y="402"/>
                    <a:pt x="1391" y="1170"/>
                    <a:pt x="1391" y="2039"/>
                  </a:cubicBezTo>
                  <a:lnTo>
                    <a:pt x="1391" y="2894"/>
                  </a:lnTo>
                  <a:lnTo>
                    <a:pt x="1808" y="2894"/>
                  </a:lnTo>
                  <a:lnTo>
                    <a:pt x="1808" y="2039"/>
                  </a:lnTo>
                  <a:cubicBezTo>
                    <a:pt x="1808" y="1170"/>
                    <a:pt x="1246" y="402"/>
                    <a:pt x="421" y="138"/>
                  </a:cubicBezTo>
                  <a:lnTo>
                    <a:pt x="0" y="0"/>
                  </a:ln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8" name="Google Shape;16228;p139"/>
            <p:cNvSpPr/>
            <p:nvPr/>
          </p:nvSpPr>
          <p:spPr>
            <a:xfrm>
              <a:off x="1007041" y="4094096"/>
              <a:ext cx="40480" cy="10461"/>
            </a:xfrm>
            <a:custGeom>
              <a:avLst/>
              <a:gdLst/>
              <a:ahLst/>
              <a:cxnLst/>
              <a:rect l="l" t="t" r="r" b="b"/>
              <a:pathLst>
                <a:path w="1544" h="399" extrusionOk="0">
                  <a:moveTo>
                    <a:pt x="269" y="1"/>
                  </a:moveTo>
                  <a:cubicBezTo>
                    <a:pt x="1" y="1"/>
                    <a:pt x="1" y="399"/>
                    <a:pt x="269" y="399"/>
                  </a:cubicBezTo>
                  <a:lnTo>
                    <a:pt x="1279" y="399"/>
                  </a:lnTo>
                  <a:cubicBezTo>
                    <a:pt x="1544" y="399"/>
                    <a:pt x="1544" y="1"/>
                    <a:pt x="12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9" name="Google Shape;16229;p139"/>
            <p:cNvSpPr/>
            <p:nvPr/>
          </p:nvSpPr>
          <p:spPr>
            <a:xfrm>
              <a:off x="876687" y="3814067"/>
              <a:ext cx="362457" cy="356296"/>
            </a:xfrm>
            <a:custGeom>
              <a:avLst/>
              <a:gdLst/>
              <a:ahLst/>
              <a:cxnLst/>
              <a:rect l="l" t="t" r="r" b="b"/>
              <a:pathLst>
                <a:path w="13825" h="13590" extrusionOk="0">
                  <a:moveTo>
                    <a:pt x="4944" y="946"/>
                  </a:moveTo>
                  <a:cubicBezTo>
                    <a:pt x="4774" y="1385"/>
                    <a:pt x="4531" y="1631"/>
                    <a:pt x="4343" y="1768"/>
                  </a:cubicBezTo>
                  <a:cubicBezTo>
                    <a:pt x="4390" y="1410"/>
                    <a:pt x="4614" y="1102"/>
                    <a:pt x="4940" y="946"/>
                  </a:cubicBezTo>
                  <a:close/>
                  <a:moveTo>
                    <a:pt x="6099" y="849"/>
                  </a:moveTo>
                  <a:cubicBezTo>
                    <a:pt x="6682" y="849"/>
                    <a:pt x="7157" y="1319"/>
                    <a:pt x="7157" y="1906"/>
                  </a:cubicBezTo>
                  <a:lnTo>
                    <a:pt x="7157" y="2540"/>
                  </a:lnTo>
                  <a:cubicBezTo>
                    <a:pt x="5973" y="2428"/>
                    <a:pt x="5596" y="1352"/>
                    <a:pt x="5484" y="849"/>
                  </a:cubicBezTo>
                  <a:close/>
                  <a:moveTo>
                    <a:pt x="3934" y="3025"/>
                  </a:moveTo>
                  <a:lnTo>
                    <a:pt x="3934" y="3188"/>
                  </a:lnTo>
                  <a:cubicBezTo>
                    <a:pt x="3934" y="3286"/>
                    <a:pt x="3941" y="3387"/>
                    <a:pt x="3959" y="3489"/>
                  </a:cubicBezTo>
                  <a:cubicBezTo>
                    <a:pt x="3879" y="3434"/>
                    <a:pt x="3832" y="3344"/>
                    <a:pt x="3832" y="3250"/>
                  </a:cubicBezTo>
                  <a:lnTo>
                    <a:pt x="3836" y="3250"/>
                  </a:lnTo>
                  <a:cubicBezTo>
                    <a:pt x="3836" y="3163"/>
                    <a:pt x="3872" y="3083"/>
                    <a:pt x="3934" y="3025"/>
                  </a:cubicBezTo>
                  <a:close/>
                  <a:moveTo>
                    <a:pt x="7555" y="3025"/>
                  </a:moveTo>
                  <a:cubicBezTo>
                    <a:pt x="7620" y="3083"/>
                    <a:pt x="7653" y="3163"/>
                    <a:pt x="7657" y="3250"/>
                  </a:cubicBezTo>
                  <a:cubicBezTo>
                    <a:pt x="7657" y="3344"/>
                    <a:pt x="7610" y="3434"/>
                    <a:pt x="7534" y="3489"/>
                  </a:cubicBezTo>
                  <a:cubicBezTo>
                    <a:pt x="7548" y="3387"/>
                    <a:pt x="7555" y="3286"/>
                    <a:pt x="7555" y="3188"/>
                  </a:cubicBezTo>
                  <a:lnTo>
                    <a:pt x="7555" y="3025"/>
                  </a:lnTo>
                  <a:close/>
                  <a:moveTo>
                    <a:pt x="8696" y="4387"/>
                  </a:moveTo>
                  <a:lnTo>
                    <a:pt x="8707" y="4401"/>
                  </a:lnTo>
                  <a:lnTo>
                    <a:pt x="8693" y="4742"/>
                  </a:lnTo>
                  <a:lnTo>
                    <a:pt x="6864" y="4742"/>
                  </a:lnTo>
                  <a:cubicBezTo>
                    <a:pt x="6979" y="4633"/>
                    <a:pt x="7084" y="4517"/>
                    <a:pt x="7175" y="4387"/>
                  </a:cubicBezTo>
                  <a:close/>
                  <a:moveTo>
                    <a:pt x="5205" y="1337"/>
                  </a:moveTo>
                  <a:cubicBezTo>
                    <a:pt x="5491" y="2142"/>
                    <a:pt x="6110" y="2862"/>
                    <a:pt x="7157" y="2942"/>
                  </a:cubicBezTo>
                  <a:lnTo>
                    <a:pt x="7157" y="3188"/>
                  </a:lnTo>
                  <a:cubicBezTo>
                    <a:pt x="7153" y="3786"/>
                    <a:pt x="6838" y="4340"/>
                    <a:pt x="6320" y="4648"/>
                  </a:cubicBezTo>
                  <a:lnTo>
                    <a:pt x="6085" y="4785"/>
                  </a:lnTo>
                  <a:cubicBezTo>
                    <a:pt x="5980" y="4847"/>
                    <a:pt x="5862" y="4878"/>
                    <a:pt x="5744" y="4878"/>
                  </a:cubicBezTo>
                  <a:cubicBezTo>
                    <a:pt x="5627" y="4878"/>
                    <a:pt x="5509" y="4847"/>
                    <a:pt x="5404" y="4785"/>
                  </a:cubicBezTo>
                  <a:lnTo>
                    <a:pt x="5169" y="4648"/>
                  </a:lnTo>
                  <a:cubicBezTo>
                    <a:pt x="4651" y="4340"/>
                    <a:pt x="4336" y="3786"/>
                    <a:pt x="4336" y="3188"/>
                  </a:cubicBezTo>
                  <a:lnTo>
                    <a:pt x="4336" y="2750"/>
                  </a:lnTo>
                  <a:lnTo>
                    <a:pt x="4336" y="2243"/>
                  </a:lnTo>
                  <a:cubicBezTo>
                    <a:pt x="4538" y="2142"/>
                    <a:pt x="4922" y="1888"/>
                    <a:pt x="5205" y="1337"/>
                  </a:cubicBezTo>
                  <a:close/>
                  <a:moveTo>
                    <a:pt x="6302" y="5140"/>
                  </a:moveTo>
                  <a:lnTo>
                    <a:pt x="6306" y="5818"/>
                  </a:lnTo>
                  <a:lnTo>
                    <a:pt x="5744" y="6209"/>
                  </a:lnTo>
                  <a:lnTo>
                    <a:pt x="5183" y="5818"/>
                  </a:lnTo>
                  <a:lnTo>
                    <a:pt x="5183" y="5140"/>
                  </a:lnTo>
                  <a:lnTo>
                    <a:pt x="5223" y="5140"/>
                  </a:lnTo>
                  <a:cubicBezTo>
                    <a:pt x="5384" y="5231"/>
                    <a:pt x="5563" y="5276"/>
                    <a:pt x="5743" y="5276"/>
                  </a:cubicBezTo>
                  <a:cubicBezTo>
                    <a:pt x="5922" y="5276"/>
                    <a:pt x="6101" y="5231"/>
                    <a:pt x="6262" y="5140"/>
                  </a:cubicBezTo>
                  <a:close/>
                  <a:moveTo>
                    <a:pt x="5183" y="6306"/>
                  </a:moveTo>
                  <a:lnTo>
                    <a:pt x="5451" y="6491"/>
                  </a:lnTo>
                  <a:lnTo>
                    <a:pt x="5183" y="6806"/>
                  </a:lnTo>
                  <a:lnTo>
                    <a:pt x="5183" y="6306"/>
                  </a:lnTo>
                  <a:close/>
                  <a:moveTo>
                    <a:pt x="6306" y="6306"/>
                  </a:moveTo>
                  <a:lnTo>
                    <a:pt x="6306" y="6806"/>
                  </a:lnTo>
                  <a:lnTo>
                    <a:pt x="6038" y="6491"/>
                  </a:lnTo>
                  <a:lnTo>
                    <a:pt x="6306" y="6306"/>
                  </a:lnTo>
                  <a:close/>
                  <a:moveTo>
                    <a:pt x="6306" y="7498"/>
                  </a:moveTo>
                  <a:lnTo>
                    <a:pt x="6306" y="8030"/>
                  </a:lnTo>
                  <a:lnTo>
                    <a:pt x="6241" y="7614"/>
                  </a:lnTo>
                  <a:lnTo>
                    <a:pt x="6306" y="7498"/>
                  </a:lnTo>
                  <a:close/>
                  <a:moveTo>
                    <a:pt x="5183" y="7491"/>
                  </a:moveTo>
                  <a:lnTo>
                    <a:pt x="5252" y="7614"/>
                  </a:lnTo>
                  <a:lnTo>
                    <a:pt x="5183" y="8045"/>
                  </a:lnTo>
                  <a:lnTo>
                    <a:pt x="5183" y="7491"/>
                  </a:lnTo>
                  <a:close/>
                  <a:moveTo>
                    <a:pt x="4785" y="6194"/>
                  </a:moveTo>
                  <a:lnTo>
                    <a:pt x="4785" y="9034"/>
                  </a:lnTo>
                  <a:lnTo>
                    <a:pt x="2072" y="9034"/>
                  </a:lnTo>
                  <a:lnTo>
                    <a:pt x="2072" y="8378"/>
                  </a:lnTo>
                  <a:cubicBezTo>
                    <a:pt x="2068" y="7650"/>
                    <a:pt x="2507" y="6991"/>
                    <a:pt x="3184" y="6716"/>
                  </a:cubicBezTo>
                  <a:cubicBezTo>
                    <a:pt x="3227" y="6698"/>
                    <a:pt x="3271" y="6680"/>
                    <a:pt x="3318" y="6665"/>
                  </a:cubicBezTo>
                  <a:lnTo>
                    <a:pt x="4785" y="6194"/>
                  </a:lnTo>
                  <a:close/>
                  <a:moveTo>
                    <a:pt x="5744" y="6766"/>
                  </a:moveTo>
                  <a:lnTo>
                    <a:pt x="6049" y="7129"/>
                  </a:lnTo>
                  <a:lnTo>
                    <a:pt x="5857" y="7484"/>
                  </a:lnTo>
                  <a:cubicBezTo>
                    <a:pt x="5835" y="7520"/>
                    <a:pt x="5828" y="7563"/>
                    <a:pt x="5835" y="7607"/>
                  </a:cubicBezTo>
                  <a:lnTo>
                    <a:pt x="6056" y="9034"/>
                  </a:lnTo>
                  <a:lnTo>
                    <a:pt x="5437" y="9034"/>
                  </a:lnTo>
                  <a:lnTo>
                    <a:pt x="5658" y="7607"/>
                  </a:lnTo>
                  <a:cubicBezTo>
                    <a:pt x="5661" y="7563"/>
                    <a:pt x="5654" y="7520"/>
                    <a:pt x="5636" y="7480"/>
                  </a:cubicBezTo>
                  <a:lnTo>
                    <a:pt x="5440" y="7125"/>
                  </a:lnTo>
                  <a:lnTo>
                    <a:pt x="5744" y="6766"/>
                  </a:lnTo>
                  <a:close/>
                  <a:moveTo>
                    <a:pt x="8674" y="5140"/>
                  </a:moveTo>
                  <a:lnTo>
                    <a:pt x="8645" y="5836"/>
                  </a:lnTo>
                  <a:cubicBezTo>
                    <a:pt x="8640" y="5953"/>
                    <a:pt x="8734" y="6044"/>
                    <a:pt x="8842" y="6044"/>
                  </a:cubicBezTo>
                  <a:cubicBezTo>
                    <a:pt x="8870" y="6044"/>
                    <a:pt x="8899" y="6038"/>
                    <a:pt x="8928" y="6024"/>
                  </a:cubicBezTo>
                  <a:lnTo>
                    <a:pt x="10228" y="5416"/>
                  </a:lnTo>
                  <a:cubicBezTo>
                    <a:pt x="10279" y="5430"/>
                    <a:pt x="10330" y="5441"/>
                    <a:pt x="10380" y="5452"/>
                  </a:cubicBezTo>
                  <a:lnTo>
                    <a:pt x="10380" y="10113"/>
                  </a:lnTo>
                  <a:lnTo>
                    <a:pt x="10384" y="10117"/>
                  </a:lnTo>
                  <a:lnTo>
                    <a:pt x="1109" y="10117"/>
                  </a:lnTo>
                  <a:lnTo>
                    <a:pt x="1109" y="5140"/>
                  </a:lnTo>
                  <a:lnTo>
                    <a:pt x="4785" y="5140"/>
                  </a:lnTo>
                  <a:lnTo>
                    <a:pt x="4785" y="5774"/>
                  </a:lnTo>
                  <a:lnTo>
                    <a:pt x="3195" y="6285"/>
                  </a:lnTo>
                  <a:cubicBezTo>
                    <a:pt x="2282" y="6574"/>
                    <a:pt x="1666" y="7422"/>
                    <a:pt x="1666" y="8378"/>
                  </a:cubicBezTo>
                  <a:lnTo>
                    <a:pt x="1666" y="9236"/>
                  </a:lnTo>
                  <a:cubicBezTo>
                    <a:pt x="1666" y="9345"/>
                    <a:pt x="1757" y="9436"/>
                    <a:pt x="1869" y="9436"/>
                  </a:cubicBezTo>
                  <a:lnTo>
                    <a:pt x="9620" y="9436"/>
                  </a:lnTo>
                  <a:cubicBezTo>
                    <a:pt x="9732" y="9436"/>
                    <a:pt x="9822" y="9345"/>
                    <a:pt x="9822" y="9236"/>
                  </a:cubicBezTo>
                  <a:lnTo>
                    <a:pt x="9822" y="8498"/>
                  </a:lnTo>
                  <a:cubicBezTo>
                    <a:pt x="9822" y="8364"/>
                    <a:pt x="9722" y="8297"/>
                    <a:pt x="9621" y="8297"/>
                  </a:cubicBezTo>
                  <a:cubicBezTo>
                    <a:pt x="9521" y="8297"/>
                    <a:pt x="9420" y="8364"/>
                    <a:pt x="9420" y="8498"/>
                  </a:cubicBezTo>
                  <a:lnTo>
                    <a:pt x="9420" y="9034"/>
                  </a:lnTo>
                  <a:lnTo>
                    <a:pt x="6704" y="9034"/>
                  </a:lnTo>
                  <a:lnTo>
                    <a:pt x="6704" y="6194"/>
                  </a:lnTo>
                  <a:lnTo>
                    <a:pt x="8171" y="6665"/>
                  </a:lnTo>
                  <a:cubicBezTo>
                    <a:pt x="8703" y="6839"/>
                    <a:pt x="9127" y="7248"/>
                    <a:pt x="9315" y="7777"/>
                  </a:cubicBezTo>
                  <a:cubicBezTo>
                    <a:pt x="9349" y="7870"/>
                    <a:pt x="9423" y="7910"/>
                    <a:pt x="9497" y="7910"/>
                  </a:cubicBezTo>
                  <a:cubicBezTo>
                    <a:pt x="9622" y="7910"/>
                    <a:pt x="9749" y="7798"/>
                    <a:pt x="9692" y="7639"/>
                  </a:cubicBezTo>
                  <a:cubicBezTo>
                    <a:pt x="9460" y="6995"/>
                    <a:pt x="8942" y="6495"/>
                    <a:pt x="8290" y="6281"/>
                  </a:cubicBezTo>
                  <a:lnTo>
                    <a:pt x="6704" y="5774"/>
                  </a:lnTo>
                  <a:lnTo>
                    <a:pt x="6704" y="5140"/>
                  </a:lnTo>
                  <a:close/>
                  <a:moveTo>
                    <a:pt x="6078" y="11638"/>
                  </a:moveTo>
                  <a:lnTo>
                    <a:pt x="6255" y="12420"/>
                  </a:lnTo>
                  <a:lnTo>
                    <a:pt x="5237" y="12420"/>
                  </a:lnTo>
                  <a:lnTo>
                    <a:pt x="5411" y="11638"/>
                  </a:lnTo>
                  <a:close/>
                  <a:moveTo>
                    <a:pt x="7410" y="12818"/>
                  </a:moveTo>
                  <a:lnTo>
                    <a:pt x="7410" y="13191"/>
                  </a:lnTo>
                  <a:lnTo>
                    <a:pt x="4078" y="13191"/>
                  </a:lnTo>
                  <a:lnTo>
                    <a:pt x="4078" y="12818"/>
                  </a:lnTo>
                  <a:close/>
                  <a:moveTo>
                    <a:pt x="10912" y="0"/>
                  </a:moveTo>
                  <a:cubicBezTo>
                    <a:pt x="10273" y="0"/>
                    <a:pt x="9637" y="222"/>
                    <a:pt x="9123" y="657"/>
                  </a:cubicBezTo>
                  <a:cubicBezTo>
                    <a:pt x="8963" y="794"/>
                    <a:pt x="9092" y="1013"/>
                    <a:pt x="9254" y="1013"/>
                  </a:cubicBezTo>
                  <a:cubicBezTo>
                    <a:pt x="9297" y="1013"/>
                    <a:pt x="9342" y="997"/>
                    <a:pt x="9384" y="961"/>
                  </a:cubicBezTo>
                  <a:cubicBezTo>
                    <a:pt x="9834" y="577"/>
                    <a:pt x="10374" y="396"/>
                    <a:pt x="10909" y="396"/>
                  </a:cubicBezTo>
                  <a:cubicBezTo>
                    <a:pt x="11786" y="396"/>
                    <a:pt x="12646" y="885"/>
                    <a:pt x="13053" y="1765"/>
                  </a:cubicBezTo>
                  <a:cubicBezTo>
                    <a:pt x="13705" y="3181"/>
                    <a:pt x="12829" y="4829"/>
                    <a:pt x="11286" y="5075"/>
                  </a:cubicBezTo>
                  <a:cubicBezTo>
                    <a:pt x="11271" y="5075"/>
                    <a:pt x="11253" y="5079"/>
                    <a:pt x="11239" y="5082"/>
                  </a:cubicBezTo>
                  <a:cubicBezTo>
                    <a:pt x="11134" y="5097"/>
                    <a:pt x="11028" y="5104"/>
                    <a:pt x="10922" y="5104"/>
                  </a:cubicBezTo>
                  <a:cubicBezTo>
                    <a:pt x="10816" y="5104"/>
                    <a:pt x="10710" y="5097"/>
                    <a:pt x="10605" y="5082"/>
                  </a:cubicBezTo>
                  <a:cubicBezTo>
                    <a:pt x="10489" y="5068"/>
                    <a:pt x="10377" y="5046"/>
                    <a:pt x="10268" y="5014"/>
                  </a:cubicBezTo>
                  <a:cubicBezTo>
                    <a:pt x="10249" y="5008"/>
                    <a:pt x="10230" y="5005"/>
                    <a:pt x="10210" y="5005"/>
                  </a:cubicBezTo>
                  <a:cubicBezTo>
                    <a:pt x="10181" y="5005"/>
                    <a:pt x="10153" y="5011"/>
                    <a:pt x="10127" y="5024"/>
                  </a:cubicBezTo>
                  <a:lnTo>
                    <a:pt x="9062" y="5524"/>
                  </a:lnTo>
                  <a:lnTo>
                    <a:pt x="9113" y="4347"/>
                  </a:lnTo>
                  <a:cubicBezTo>
                    <a:pt x="9116" y="4296"/>
                    <a:pt x="9098" y="4249"/>
                    <a:pt x="9069" y="4213"/>
                  </a:cubicBezTo>
                  <a:cubicBezTo>
                    <a:pt x="8453" y="3434"/>
                    <a:pt x="8392" y="2359"/>
                    <a:pt x="8910" y="1515"/>
                  </a:cubicBezTo>
                  <a:cubicBezTo>
                    <a:pt x="9008" y="1356"/>
                    <a:pt x="8873" y="1206"/>
                    <a:pt x="8735" y="1206"/>
                  </a:cubicBezTo>
                  <a:cubicBezTo>
                    <a:pt x="8674" y="1206"/>
                    <a:pt x="8612" y="1235"/>
                    <a:pt x="8569" y="1305"/>
                  </a:cubicBezTo>
                  <a:cubicBezTo>
                    <a:pt x="8070" y="2120"/>
                    <a:pt x="8026" y="3130"/>
                    <a:pt x="8453" y="3985"/>
                  </a:cubicBezTo>
                  <a:lnTo>
                    <a:pt x="7396" y="3985"/>
                  </a:lnTo>
                  <a:cubicBezTo>
                    <a:pt x="7400" y="3970"/>
                    <a:pt x="7407" y="3960"/>
                    <a:pt x="7410" y="3945"/>
                  </a:cubicBezTo>
                  <a:cubicBezTo>
                    <a:pt x="7747" y="3916"/>
                    <a:pt x="8015" y="3655"/>
                    <a:pt x="8051" y="3319"/>
                  </a:cubicBezTo>
                  <a:cubicBezTo>
                    <a:pt x="8088" y="2985"/>
                    <a:pt x="7878" y="2674"/>
                    <a:pt x="7555" y="2576"/>
                  </a:cubicBezTo>
                  <a:lnTo>
                    <a:pt x="7555" y="1902"/>
                  </a:lnTo>
                  <a:cubicBezTo>
                    <a:pt x="7555" y="1098"/>
                    <a:pt x="6903" y="450"/>
                    <a:pt x="6099" y="447"/>
                  </a:cubicBezTo>
                  <a:lnTo>
                    <a:pt x="5389" y="447"/>
                  </a:lnTo>
                  <a:cubicBezTo>
                    <a:pt x="5332" y="447"/>
                    <a:pt x="5277" y="450"/>
                    <a:pt x="5219" y="457"/>
                  </a:cubicBezTo>
                  <a:cubicBezTo>
                    <a:pt x="4484" y="544"/>
                    <a:pt x="3930" y="1167"/>
                    <a:pt x="3934" y="1906"/>
                  </a:cubicBezTo>
                  <a:lnTo>
                    <a:pt x="3934" y="2580"/>
                  </a:lnTo>
                  <a:cubicBezTo>
                    <a:pt x="3611" y="2678"/>
                    <a:pt x="3401" y="2989"/>
                    <a:pt x="3437" y="3322"/>
                  </a:cubicBezTo>
                  <a:cubicBezTo>
                    <a:pt x="3474" y="3659"/>
                    <a:pt x="3742" y="3920"/>
                    <a:pt x="4078" y="3949"/>
                  </a:cubicBezTo>
                  <a:cubicBezTo>
                    <a:pt x="4082" y="3963"/>
                    <a:pt x="4089" y="3974"/>
                    <a:pt x="4093" y="3989"/>
                  </a:cubicBezTo>
                  <a:lnTo>
                    <a:pt x="200" y="3989"/>
                  </a:lnTo>
                  <a:cubicBezTo>
                    <a:pt x="87" y="3989"/>
                    <a:pt x="0" y="4079"/>
                    <a:pt x="0" y="4188"/>
                  </a:cubicBezTo>
                  <a:lnTo>
                    <a:pt x="0" y="11438"/>
                  </a:lnTo>
                  <a:cubicBezTo>
                    <a:pt x="0" y="11547"/>
                    <a:pt x="87" y="11638"/>
                    <a:pt x="200" y="11638"/>
                  </a:cubicBezTo>
                  <a:lnTo>
                    <a:pt x="1818" y="11638"/>
                  </a:lnTo>
                  <a:cubicBezTo>
                    <a:pt x="2086" y="11638"/>
                    <a:pt x="2086" y="11236"/>
                    <a:pt x="1818" y="11236"/>
                  </a:cubicBezTo>
                  <a:lnTo>
                    <a:pt x="399" y="11236"/>
                  </a:lnTo>
                  <a:lnTo>
                    <a:pt x="399" y="4387"/>
                  </a:lnTo>
                  <a:lnTo>
                    <a:pt x="4314" y="4387"/>
                  </a:lnTo>
                  <a:cubicBezTo>
                    <a:pt x="4404" y="4517"/>
                    <a:pt x="4509" y="4633"/>
                    <a:pt x="4625" y="4742"/>
                  </a:cubicBezTo>
                  <a:lnTo>
                    <a:pt x="906" y="4742"/>
                  </a:lnTo>
                  <a:cubicBezTo>
                    <a:pt x="797" y="4742"/>
                    <a:pt x="707" y="4829"/>
                    <a:pt x="707" y="4941"/>
                  </a:cubicBezTo>
                  <a:lnTo>
                    <a:pt x="707" y="10316"/>
                  </a:lnTo>
                  <a:cubicBezTo>
                    <a:pt x="707" y="10424"/>
                    <a:pt x="797" y="10515"/>
                    <a:pt x="906" y="10515"/>
                  </a:cubicBezTo>
                  <a:lnTo>
                    <a:pt x="10583" y="10515"/>
                  </a:lnTo>
                  <a:cubicBezTo>
                    <a:pt x="10692" y="10515"/>
                    <a:pt x="10782" y="10424"/>
                    <a:pt x="10782" y="10316"/>
                  </a:cubicBezTo>
                  <a:lnTo>
                    <a:pt x="10782" y="5502"/>
                  </a:lnTo>
                  <a:cubicBezTo>
                    <a:pt x="10826" y="5502"/>
                    <a:pt x="10873" y="5506"/>
                    <a:pt x="10916" y="5506"/>
                  </a:cubicBezTo>
                  <a:cubicBezTo>
                    <a:pt x="10974" y="5506"/>
                    <a:pt x="11032" y="5506"/>
                    <a:pt x="11090" y="5502"/>
                  </a:cubicBezTo>
                  <a:lnTo>
                    <a:pt x="11090" y="11236"/>
                  </a:lnTo>
                  <a:lnTo>
                    <a:pt x="2608" y="11236"/>
                  </a:lnTo>
                  <a:cubicBezTo>
                    <a:pt x="2340" y="11236"/>
                    <a:pt x="2340" y="11638"/>
                    <a:pt x="2608" y="11638"/>
                  </a:cubicBezTo>
                  <a:lnTo>
                    <a:pt x="5002" y="11638"/>
                  </a:lnTo>
                  <a:lnTo>
                    <a:pt x="4825" y="12420"/>
                  </a:lnTo>
                  <a:lnTo>
                    <a:pt x="3879" y="12420"/>
                  </a:lnTo>
                  <a:cubicBezTo>
                    <a:pt x="3767" y="12420"/>
                    <a:pt x="3680" y="12507"/>
                    <a:pt x="3680" y="12619"/>
                  </a:cubicBezTo>
                  <a:lnTo>
                    <a:pt x="3680" y="13387"/>
                  </a:lnTo>
                  <a:cubicBezTo>
                    <a:pt x="3680" y="13499"/>
                    <a:pt x="3767" y="13590"/>
                    <a:pt x="3879" y="13590"/>
                  </a:cubicBezTo>
                  <a:lnTo>
                    <a:pt x="7610" y="13590"/>
                  </a:lnTo>
                  <a:cubicBezTo>
                    <a:pt x="7722" y="13590"/>
                    <a:pt x="7809" y="13499"/>
                    <a:pt x="7809" y="13387"/>
                  </a:cubicBezTo>
                  <a:lnTo>
                    <a:pt x="7809" y="12619"/>
                  </a:lnTo>
                  <a:cubicBezTo>
                    <a:pt x="7809" y="12507"/>
                    <a:pt x="7722" y="12420"/>
                    <a:pt x="7610" y="12420"/>
                  </a:cubicBezTo>
                  <a:lnTo>
                    <a:pt x="6664" y="12420"/>
                  </a:lnTo>
                  <a:lnTo>
                    <a:pt x="6487" y="11638"/>
                  </a:lnTo>
                  <a:lnTo>
                    <a:pt x="11289" y="11638"/>
                  </a:lnTo>
                  <a:cubicBezTo>
                    <a:pt x="11402" y="11638"/>
                    <a:pt x="11492" y="11547"/>
                    <a:pt x="11492" y="11435"/>
                  </a:cubicBezTo>
                  <a:lnTo>
                    <a:pt x="11492" y="5445"/>
                  </a:lnTo>
                  <a:cubicBezTo>
                    <a:pt x="12571" y="5213"/>
                    <a:pt x="13408" y="4354"/>
                    <a:pt x="13614" y="3271"/>
                  </a:cubicBezTo>
                  <a:cubicBezTo>
                    <a:pt x="13824" y="2185"/>
                    <a:pt x="13361" y="1080"/>
                    <a:pt x="12445" y="465"/>
                  </a:cubicBezTo>
                  <a:cubicBezTo>
                    <a:pt x="11977" y="154"/>
                    <a:pt x="11444" y="0"/>
                    <a:pt x="109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0" name="Google Shape;16230;p139"/>
            <p:cNvSpPr/>
            <p:nvPr/>
          </p:nvSpPr>
          <p:spPr>
            <a:xfrm>
              <a:off x="1147121" y="3866869"/>
              <a:ext cx="31356" cy="53405"/>
            </a:xfrm>
            <a:custGeom>
              <a:avLst/>
              <a:gdLst/>
              <a:ahLst/>
              <a:cxnLst/>
              <a:rect l="l" t="t" r="r" b="b"/>
              <a:pathLst>
                <a:path w="1196" h="2037" extrusionOk="0">
                  <a:moveTo>
                    <a:pt x="283" y="1"/>
                  </a:moveTo>
                  <a:cubicBezTo>
                    <a:pt x="15" y="1"/>
                    <a:pt x="15" y="403"/>
                    <a:pt x="283" y="403"/>
                  </a:cubicBezTo>
                  <a:lnTo>
                    <a:pt x="391" y="403"/>
                  </a:lnTo>
                  <a:lnTo>
                    <a:pt x="391" y="1638"/>
                  </a:lnTo>
                  <a:lnTo>
                    <a:pt x="268" y="1638"/>
                  </a:lnTo>
                  <a:cubicBezTo>
                    <a:pt x="0" y="1638"/>
                    <a:pt x="0" y="2036"/>
                    <a:pt x="268" y="2036"/>
                  </a:cubicBezTo>
                  <a:lnTo>
                    <a:pt x="927" y="2036"/>
                  </a:lnTo>
                  <a:cubicBezTo>
                    <a:pt x="1195" y="2036"/>
                    <a:pt x="1195" y="1638"/>
                    <a:pt x="927" y="1638"/>
                  </a:cubicBezTo>
                  <a:lnTo>
                    <a:pt x="793" y="1638"/>
                  </a:lnTo>
                  <a:lnTo>
                    <a:pt x="793" y="204"/>
                  </a:lnTo>
                  <a:cubicBezTo>
                    <a:pt x="793" y="91"/>
                    <a:pt x="703" y="1"/>
                    <a:pt x="5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1" name="Google Shape;16231;p139"/>
            <p:cNvSpPr/>
            <p:nvPr/>
          </p:nvSpPr>
          <p:spPr>
            <a:xfrm>
              <a:off x="1152626" y="3850745"/>
              <a:ext cx="17959" cy="15390"/>
            </a:xfrm>
            <a:custGeom>
              <a:avLst/>
              <a:gdLst/>
              <a:ahLst/>
              <a:cxnLst/>
              <a:rect l="l" t="t" r="r" b="b"/>
              <a:pathLst>
                <a:path w="685" h="587" extrusionOk="0">
                  <a:moveTo>
                    <a:pt x="295" y="0"/>
                  </a:moveTo>
                  <a:cubicBezTo>
                    <a:pt x="144" y="0"/>
                    <a:pt x="0" y="117"/>
                    <a:pt x="0" y="293"/>
                  </a:cubicBezTo>
                  <a:cubicBezTo>
                    <a:pt x="0" y="456"/>
                    <a:pt x="130" y="587"/>
                    <a:pt x="293" y="587"/>
                  </a:cubicBezTo>
                  <a:cubicBezTo>
                    <a:pt x="554" y="587"/>
                    <a:pt x="685" y="272"/>
                    <a:pt x="500" y="87"/>
                  </a:cubicBezTo>
                  <a:cubicBezTo>
                    <a:pt x="440" y="27"/>
                    <a:pt x="367" y="0"/>
                    <a:pt x="2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2" name="Google Shape;16232;p139"/>
            <p:cNvSpPr/>
            <p:nvPr/>
          </p:nvSpPr>
          <p:spPr>
            <a:xfrm>
              <a:off x="1017108" y="3883831"/>
              <a:ext cx="21210" cy="30832"/>
            </a:xfrm>
            <a:custGeom>
              <a:avLst/>
              <a:gdLst/>
              <a:ahLst/>
              <a:cxnLst/>
              <a:rect l="l" t="t" r="r" b="b"/>
              <a:pathLst>
                <a:path w="809" h="1176" extrusionOk="0">
                  <a:moveTo>
                    <a:pt x="200" y="0"/>
                  </a:moveTo>
                  <a:cubicBezTo>
                    <a:pt x="100" y="0"/>
                    <a:pt x="1" y="67"/>
                    <a:pt x="1" y="201"/>
                  </a:cubicBezTo>
                  <a:lnTo>
                    <a:pt x="1" y="973"/>
                  </a:lnTo>
                  <a:cubicBezTo>
                    <a:pt x="1" y="1085"/>
                    <a:pt x="88" y="1175"/>
                    <a:pt x="200" y="1175"/>
                  </a:cubicBezTo>
                  <a:lnTo>
                    <a:pt x="544" y="1175"/>
                  </a:lnTo>
                  <a:cubicBezTo>
                    <a:pt x="809" y="1175"/>
                    <a:pt x="809" y="773"/>
                    <a:pt x="544" y="773"/>
                  </a:cubicBezTo>
                  <a:lnTo>
                    <a:pt x="399" y="773"/>
                  </a:lnTo>
                  <a:lnTo>
                    <a:pt x="399" y="201"/>
                  </a:lnTo>
                  <a:cubicBezTo>
                    <a:pt x="399" y="67"/>
                    <a:pt x="300" y="0"/>
                    <a:pt x="2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33" name="Google Shape;16233;p139"/>
          <p:cNvGrpSpPr/>
          <p:nvPr/>
        </p:nvGrpSpPr>
        <p:grpSpPr>
          <a:xfrm>
            <a:off x="4008787" y="1316696"/>
            <a:ext cx="330734" cy="358367"/>
            <a:chOff x="4008787" y="1515946"/>
            <a:chExt cx="330734" cy="358367"/>
          </a:xfrm>
        </p:grpSpPr>
        <p:sp>
          <p:nvSpPr>
            <p:cNvPr id="16234" name="Google Shape;16234;p139"/>
            <p:cNvSpPr/>
            <p:nvPr/>
          </p:nvSpPr>
          <p:spPr>
            <a:xfrm>
              <a:off x="4190422" y="1521215"/>
              <a:ext cx="140657" cy="146687"/>
            </a:xfrm>
            <a:custGeom>
              <a:avLst/>
              <a:gdLst/>
              <a:ahLst/>
              <a:cxnLst/>
              <a:rect l="l" t="t" r="r" b="b"/>
              <a:pathLst>
                <a:path w="5365" h="5595" extrusionOk="0">
                  <a:moveTo>
                    <a:pt x="2688" y="1"/>
                  </a:moveTo>
                  <a:cubicBezTo>
                    <a:pt x="2655" y="1"/>
                    <a:pt x="2623" y="1"/>
                    <a:pt x="2590" y="3"/>
                  </a:cubicBezTo>
                  <a:cubicBezTo>
                    <a:pt x="1641" y="42"/>
                    <a:pt x="794" y="611"/>
                    <a:pt x="396" y="1477"/>
                  </a:cubicBezTo>
                  <a:cubicBezTo>
                    <a:pt x="1" y="2339"/>
                    <a:pt x="120" y="3353"/>
                    <a:pt x="714" y="4099"/>
                  </a:cubicBezTo>
                  <a:lnTo>
                    <a:pt x="645" y="5595"/>
                  </a:lnTo>
                  <a:lnTo>
                    <a:pt x="645" y="5595"/>
                  </a:lnTo>
                  <a:lnTo>
                    <a:pt x="2000" y="4961"/>
                  </a:lnTo>
                  <a:cubicBezTo>
                    <a:pt x="2229" y="5026"/>
                    <a:pt x="2461" y="5057"/>
                    <a:pt x="2691" y="5057"/>
                  </a:cubicBezTo>
                  <a:cubicBezTo>
                    <a:pt x="3520" y="5057"/>
                    <a:pt x="4317" y="4648"/>
                    <a:pt x="4796" y="3936"/>
                  </a:cubicBezTo>
                  <a:cubicBezTo>
                    <a:pt x="5325" y="3143"/>
                    <a:pt x="5365" y="2121"/>
                    <a:pt x="4897" y="1292"/>
                  </a:cubicBezTo>
                  <a:cubicBezTo>
                    <a:pt x="4450" y="491"/>
                    <a:pt x="3603" y="1"/>
                    <a:pt x="2688"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5" name="Google Shape;16235;p139"/>
            <p:cNvSpPr/>
            <p:nvPr/>
          </p:nvSpPr>
          <p:spPr>
            <a:xfrm>
              <a:off x="4216456" y="1553069"/>
              <a:ext cx="81379" cy="69660"/>
            </a:xfrm>
            <a:custGeom>
              <a:avLst/>
              <a:gdLst/>
              <a:ahLst/>
              <a:cxnLst/>
              <a:rect l="l" t="t" r="r" b="b"/>
              <a:pathLst>
                <a:path w="3104" h="2657" extrusionOk="0">
                  <a:moveTo>
                    <a:pt x="1775" y="1"/>
                  </a:moveTo>
                  <a:cubicBezTo>
                    <a:pt x="590" y="1"/>
                    <a:pt x="0" y="1431"/>
                    <a:pt x="837" y="2268"/>
                  </a:cubicBezTo>
                  <a:cubicBezTo>
                    <a:pt x="1090" y="2522"/>
                    <a:pt x="1428" y="2656"/>
                    <a:pt x="1772" y="2656"/>
                  </a:cubicBezTo>
                  <a:cubicBezTo>
                    <a:pt x="1944" y="2656"/>
                    <a:pt x="2117" y="2623"/>
                    <a:pt x="2282" y="2554"/>
                  </a:cubicBezTo>
                  <a:cubicBezTo>
                    <a:pt x="2778" y="2351"/>
                    <a:pt x="3104" y="1866"/>
                    <a:pt x="3104" y="1330"/>
                  </a:cubicBezTo>
                  <a:lnTo>
                    <a:pt x="1775" y="1330"/>
                  </a:lnTo>
                  <a:lnTo>
                    <a:pt x="1775" y="1"/>
                  </a:ln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6" name="Google Shape;16236;p139"/>
            <p:cNvSpPr/>
            <p:nvPr/>
          </p:nvSpPr>
          <p:spPr>
            <a:xfrm>
              <a:off x="4033379" y="1568643"/>
              <a:ext cx="281471" cy="281471"/>
            </a:xfrm>
            <a:custGeom>
              <a:avLst/>
              <a:gdLst/>
              <a:ahLst/>
              <a:cxnLst/>
              <a:rect l="l" t="t" r="r" b="b"/>
              <a:pathLst>
                <a:path w="10736" h="10736" extrusionOk="0">
                  <a:moveTo>
                    <a:pt x="3477" y="1"/>
                  </a:moveTo>
                  <a:lnTo>
                    <a:pt x="0" y="3478"/>
                  </a:lnTo>
                  <a:lnTo>
                    <a:pt x="1739" y="5216"/>
                  </a:lnTo>
                  <a:cubicBezTo>
                    <a:pt x="2214" y="5689"/>
                    <a:pt x="2843" y="5935"/>
                    <a:pt x="3479" y="5935"/>
                  </a:cubicBezTo>
                  <a:cubicBezTo>
                    <a:pt x="3915" y="5935"/>
                    <a:pt x="4354" y="5819"/>
                    <a:pt x="4749" y="5582"/>
                  </a:cubicBezTo>
                  <a:lnTo>
                    <a:pt x="5154" y="5991"/>
                  </a:lnTo>
                  <a:cubicBezTo>
                    <a:pt x="4571" y="6958"/>
                    <a:pt x="4723" y="8200"/>
                    <a:pt x="5520" y="8997"/>
                  </a:cubicBezTo>
                  <a:lnTo>
                    <a:pt x="7258" y="10736"/>
                  </a:lnTo>
                  <a:lnTo>
                    <a:pt x="10735" y="7259"/>
                  </a:lnTo>
                  <a:lnTo>
                    <a:pt x="8997" y="5524"/>
                  </a:lnTo>
                  <a:cubicBezTo>
                    <a:pt x="8523" y="5050"/>
                    <a:pt x="7895" y="4804"/>
                    <a:pt x="7260" y="4804"/>
                  </a:cubicBezTo>
                  <a:cubicBezTo>
                    <a:pt x="6824" y="4804"/>
                    <a:pt x="6385" y="4921"/>
                    <a:pt x="5991" y="5158"/>
                  </a:cubicBezTo>
                  <a:lnTo>
                    <a:pt x="5581" y="4749"/>
                  </a:lnTo>
                  <a:cubicBezTo>
                    <a:pt x="6165" y="3782"/>
                    <a:pt x="6012" y="2540"/>
                    <a:pt x="5216" y="1743"/>
                  </a:cubicBezTo>
                  <a:lnTo>
                    <a:pt x="3477" y="1"/>
                  </a:ln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7" name="Google Shape;16237;p139"/>
            <p:cNvSpPr/>
            <p:nvPr/>
          </p:nvSpPr>
          <p:spPr>
            <a:xfrm>
              <a:off x="4110852" y="1568748"/>
              <a:ext cx="203998" cy="203893"/>
            </a:xfrm>
            <a:custGeom>
              <a:avLst/>
              <a:gdLst/>
              <a:ahLst/>
              <a:cxnLst/>
              <a:rect l="l" t="t" r="r" b="b"/>
              <a:pathLst>
                <a:path w="7781" h="7777" extrusionOk="0">
                  <a:moveTo>
                    <a:pt x="522" y="0"/>
                  </a:moveTo>
                  <a:lnTo>
                    <a:pt x="1" y="522"/>
                  </a:lnTo>
                  <a:lnTo>
                    <a:pt x="1739" y="2260"/>
                  </a:lnTo>
                  <a:cubicBezTo>
                    <a:pt x="2467" y="2988"/>
                    <a:pt x="2663" y="4097"/>
                    <a:pt x="2232" y="5031"/>
                  </a:cubicBezTo>
                  <a:cubicBezTo>
                    <a:pt x="2163" y="5180"/>
                    <a:pt x="2192" y="5353"/>
                    <a:pt x="2308" y="5469"/>
                  </a:cubicBezTo>
                  <a:cubicBezTo>
                    <a:pt x="2382" y="5544"/>
                    <a:pt x="2480" y="5582"/>
                    <a:pt x="2580" y="5582"/>
                  </a:cubicBezTo>
                  <a:cubicBezTo>
                    <a:pt x="2636" y="5582"/>
                    <a:pt x="2693" y="5570"/>
                    <a:pt x="2746" y="5545"/>
                  </a:cubicBezTo>
                  <a:cubicBezTo>
                    <a:pt x="3077" y="5391"/>
                    <a:pt x="3430" y="5316"/>
                    <a:pt x="3780" y="5316"/>
                  </a:cubicBezTo>
                  <a:cubicBezTo>
                    <a:pt x="4418" y="5316"/>
                    <a:pt x="5048" y="5565"/>
                    <a:pt x="5520" y="6038"/>
                  </a:cubicBezTo>
                  <a:lnTo>
                    <a:pt x="7259" y="7776"/>
                  </a:lnTo>
                  <a:lnTo>
                    <a:pt x="7780" y="7255"/>
                  </a:lnTo>
                  <a:lnTo>
                    <a:pt x="6042" y="5520"/>
                  </a:lnTo>
                  <a:cubicBezTo>
                    <a:pt x="5567" y="5045"/>
                    <a:pt x="4937" y="4798"/>
                    <a:pt x="4301" y="4798"/>
                  </a:cubicBezTo>
                  <a:cubicBezTo>
                    <a:pt x="3866" y="4798"/>
                    <a:pt x="3429" y="4914"/>
                    <a:pt x="3036" y="5151"/>
                  </a:cubicBezTo>
                  <a:lnTo>
                    <a:pt x="2626" y="4745"/>
                  </a:lnTo>
                  <a:cubicBezTo>
                    <a:pt x="3210" y="3778"/>
                    <a:pt x="3057" y="2536"/>
                    <a:pt x="2261" y="1739"/>
                  </a:cubicBezTo>
                  <a:lnTo>
                    <a:pt x="522"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8" name="Google Shape;16238;p139"/>
            <p:cNvSpPr/>
            <p:nvPr/>
          </p:nvSpPr>
          <p:spPr>
            <a:xfrm>
              <a:off x="4014476" y="1549766"/>
              <a:ext cx="128964" cy="128964"/>
            </a:xfrm>
            <a:custGeom>
              <a:avLst/>
              <a:gdLst/>
              <a:ahLst/>
              <a:cxnLst/>
              <a:rect l="l" t="t" r="r" b="b"/>
              <a:pathLst>
                <a:path w="4919" h="4919" extrusionOk="0">
                  <a:moveTo>
                    <a:pt x="4206" y="0"/>
                  </a:moveTo>
                  <a:lnTo>
                    <a:pt x="1" y="4205"/>
                  </a:lnTo>
                  <a:lnTo>
                    <a:pt x="711" y="4918"/>
                  </a:lnTo>
                  <a:lnTo>
                    <a:pt x="4919" y="714"/>
                  </a:lnTo>
                  <a:lnTo>
                    <a:pt x="4206"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9" name="Google Shape;16239;p139"/>
            <p:cNvSpPr/>
            <p:nvPr/>
          </p:nvSpPr>
          <p:spPr>
            <a:xfrm>
              <a:off x="4023967" y="1559257"/>
              <a:ext cx="119473" cy="119473"/>
            </a:xfrm>
            <a:custGeom>
              <a:avLst/>
              <a:gdLst/>
              <a:ahLst/>
              <a:cxnLst/>
              <a:rect l="l" t="t" r="r" b="b"/>
              <a:pathLst>
                <a:path w="4557" h="4557" extrusionOk="0">
                  <a:moveTo>
                    <a:pt x="4206" y="0"/>
                  </a:moveTo>
                  <a:lnTo>
                    <a:pt x="1" y="4209"/>
                  </a:lnTo>
                  <a:lnTo>
                    <a:pt x="349" y="4556"/>
                  </a:lnTo>
                  <a:lnTo>
                    <a:pt x="4557" y="352"/>
                  </a:lnTo>
                  <a:lnTo>
                    <a:pt x="4206" y="0"/>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0" name="Google Shape;16240;p139"/>
            <p:cNvSpPr/>
            <p:nvPr/>
          </p:nvSpPr>
          <p:spPr>
            <a:xfrm>
              <a:off x="4204763" y="1740131"/>
              <a:ext cx="128964" cy="128964"/>
            </a:xfrm>
            <a:custGeom>
              <a:avLst/>
              <a:gdLst/>
              <a:ahLst/>
              <a:cxnLst/>
              <a:rect l="l" t="t" r="r" b="b"/>
              <a:pathLst>
                <a:path w="4919" h="4919" extrusionOk="0">
                  <a:moveTo>
                    <a:pt x="4205" y="1"/>
                  </a:moveTo>
                  <a:lnTo>
                    <a:pt x="1" y="4205"/>
                  </a:lnTo>
                  <a:lnTo>
                    <a:pt x="714" y="4919"/>
                  </a:lnTo>
                  <a:lnTo>
                    <a:pt x="4919" y="711"/>
                  </a:lnTo>
                  <a:lnTo>
                    <a:pt x="4205" y="1"/>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1" name="Google Shape;16241;p139"/>
            <p:cNvSpPr/>
            <p:nvPr/>
          </p:nvSpPr>
          <p:spPr>
            <a:xfrm>
              <a:off x="4214070" y="1749439"/>
              <a:ext cx="119657" cy="119657"/>
            </a:xfrm>
            <a:custGeom>
              <a:avLst/>
              <a:gdLst/>
              <a:ahLst/>
              <a:cxnLst/>
              <a:rect l="l" t="t" r="r" b="b"/>
              <a:pathLst>
                <a:path w="4564" h="4564" extrusionOk="0">
                  <a:moveTo>
                    <a:pt x="4209" y="1"/>
                  </a:moveTo>
                  <a:lnTo>
                    <a:pt x="1" y="4205"/>
                  </a:lnTo>
                  <a:lnTo>
                    <a:pt x="359" y="4564"/>
                  </a:lnTo>
                  <a:lnTo>
                    <a:pt x="4564" y="356"/>
                  </a:lnTo>
                  <a:lnTo>
                    <a:pt x="4209" y="1"/>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2" name="Google Shape;16242;p139"/>
            <p:cNvSpPr/>
            <p:nvPr/>
          </p:nvSpPr>
          <p:spPr>
            <a:xfrm>
              <a:off x="4075144" y="1678704"/>
              <a:ext cx="92155" cy="30937"/>
            </a:xfrm>
            <a:custGeom>
              <a:avLst/>
              <a:gdLst/>
              <a:ahLst/>
              <a:cxnLst/>
              <a:rect l="l" t="t" r="r" b="b"/>
              <a:pathLst>
                <a:path w="3515" h="1180" extrusionOk="0">
                  <a:moveTo>
                    <a:pt x="3514" y="0"/>
                  </a:moveTo>
                  <a:lnTo>
                    <a:pt x="1" y="4"/>
                  </a:lnTo>
                  <a:cubicBezTo>
                    <a:pt x="1" y="4"/>
                    <a:pt x="421" y="518"/>
                    <a:pt x="432" y="533"/>
                  </a:cubicBezTo>
                  <a:cubicBezTo>
                    <a:pt x="802" y="966"/>
                    <a:pt x="1277" y="1179"/>
                    <a:pt x="1752" y="1179"/>
                  </a:cubicBezTo>
                  <a:cubicBezTo>
                    <a:pt x="2263" y="1179"/>
                    <a:pt x="2775" y="933"/>
                    <a:pt x="3159" y="449"/>
                  </a:cubicBezTo>
                  <a:lnTo>
                    <a:pt x="3514" y="0"/>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3" name="Google Shape;16243;p139"/>
            <p:cNvSpPr/>
            <p:nvPr/>
          </p:nvSpPr>
          <p:spPr>
            <a:xfrm>
              <a:off x="4174560" y="1764828"/>
              <a:ext cx="93387" cy="51963"/>
            </a:xfrm>
            <a:custGeom>
              <a:avLst/>
              <a:gdLst/>
              <a:ahLst/>
              <a:cxnLst/>
              <a:rect l="l" t="t" r="r" b="b"/>
              <a:pathLst>
                <a:path w="3562" h="1982" extrusionOk="0">
                  <a:moveTo>
                    <a:pt x="1" y="0"/>
                  </a:moveTo>
                  <a:cubicBezTo>
                    <a:pt x="1" y="381"/>
                    <a:pt x="254" y="656"/>
                    <a:pt x="298" y="699"/>
                  </a:cubicBezTo>
                  <a:lnTo>
                    <a:pt x="1580" y="1981"/>
                  </a:lnTo>
                  <a:lnTo>
                    <a:pt x="3561" y="0"/>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4" name="Google Shape;16244;p139"/>
            <p:cNvSpPr/>
            <p:nvPr/>
          </p:nvSpPr>
          <p:spPr>
            <a:xfrm>
              <a:off x="4176081" y="1515946"/>
              <a:ext cx="156361" cy="157174"/>
            </a:xfrm>
            <a:custGeom>
              <a:avLst/>
              <a:gdLst/>
              <a:ahLst/>
              <a:cxnLst/>
              <a:rect l="l" t="t" r="r" b="b"/>
              <a:pathLst>
                <a:path w="5964" h="5995" extrusionOk="0">
                  <a:moveTo>
                    <a:pt x="3239" y="1"/>
                  </a:moveTo>
                  <a:cubicBezTo>
                    <a:pt x="2876" y="1"/>
                    <a:pt x="2504" y="75"/>
                    <a:pt x="2145" y="233"/>
                  </a:cubicBezTo>
                  <a:cubicBezTo>
                    <a:pt x="537" y="935"/>
                    <a:pt x="1" y="2956"/>
                    <a:pt x="1055" y="4365"/>
                  </a:cubicBezTo>
                  <a:lnTo>
                    <a:pt x="993" y="5785"/>
                  </a:lnTo>
                  <a:cubicBezTo>
                    <a:pt x="987" y="5904"/>
                    <a:pt x="1084" y="5995"/>
                    <a:pt x="1193" y="5995"/>
                  </a:cubicBezTo>
                  <a:cubicBezTo>
                    <a:pt x="1220" y="5995"/>
                    <a:pt x="1248" y="5989"/>
                    <a:pt x="1276" y="5977"/>
                  </a:cubicBezTo>
                  <a:lnTo>
                    <a:pt x="2565" y="5372"/>
                  </a:lnTo>
                  <a:cubicBezTo>
                    <a:pt x="2793" y="5430"/>
                    <a:pt x="3021" y="5458"/>
                    <a:pt x="3245" y="5458"/>
                  </a:cubicBezTo>
                  <a:cubicBezTo>
                    <a:pt x="4578" y="5458"/>
                    <a:pt x="5764" y="4472"/>
                    <a:pt x="5944" y="3083"/>
                  </a:cubicBezTo>
                  <a:cubicBezTo>
                    <a:pt x="5964" y="2938"/>
                    <a:pt x="5853" y="2857"/>
                    <a:pt x="5744" y="2857"/>
                  </a:cubicBezTo>
                  <a:cubicBezTo>
                    <a:pt x="5654" y="2857"/>
                    <a:pt x="5564" y="2913"/>
                    <a:pt x="5549" y="3032"/>
                  </a:cubicBezTo>
                  <a:cubicBezTo>
                    <a:pt x="5393" y="4221"/>
                    <a:pt x="4374" y="5059"/>
                    <a:pt x="3239" y="5059"/>
                  </a:cubicBezTo>
                  <a:cubicBezTo>
                    <a:pt x="3029" y="5059"/>
                    <a:pt x="2815" y="5030"/>
                    <a:pt x="2601" y="4970"/>
                  </a:cubicBezTo>
                  <a:cubicBezTo>
                    <a:pt x="2582" y="4964"/>
                    <a:pt x="2563" y="4961"/>
                    <a:pt x="2544" y="4961"/>
                  </a:cubicBezTo>
                  <a:cubicBezTo>
                    <a:pt x="2515" y="4961"/>
                    <a:pt x="2486" y="4968"/>
                    <a:pt x="2460" y="4981"/>
                  </a:cubicBezTo>
                  <a:lnTo>
                    <a:pt x="1406" y="5473"/>
                  </a:lnTo>
                  <a:lnTo>
                    <a:pt x="1406" y="5473"/>
                  </a:lnTo>
                  <a:lnTo>
                    <a:pt x="1460" y="4311"/>
                  </a:lnTo>
                  <a:cubicBezTo>
                    <a:pt x="1460" y="4260"/>
                    <a:pt x="1446" y="4213"/>
                    <a:pt x="1413" y="4177"/>
                  </a:cubicBezTo>
                  <a:cubicBezTo>
                    <a:pt x="475" y="2989"/>
                    <a:pt x="899" y="1236"/>
                    <a:pt x="2275" y="609"/>
                  </a:cubicBezTo>
                  <a:cubicBezTo>
                    <a:pt x="2591" y="466"/>
                    <a:pt x="2917" y="399"/>
                    <a:pt x="3237" y="399"/>
                  </a:cubicBezTo>
                  <a:cubicBezTo>
                    <a:pt x="4314" y="399"/>
                    <a:pt x="5313" y="1157"/>
                    <a:pt x="5528" y="2304"/>
                  </a:cubicBezTo>
                  <a:cubicBezTo>
                    <a:pt x="5548" y="2417"/>
                    <a:pt x="5633" y="2467"/>
                    <a:pt x="5719" y="2467"/>
                  </a:cubicBezTo>
                  <a:cubicBezTo>
                    <a:pt x="5833" y="2467"/>
                    <a:pt x="5948" y="2380"/>
                    <a:pt x="5919" y="2232"/>
                  </a:cubicBezTo>
                  <a:cubicBezTo>
                    <a:pt x="5671" y="890"/>
                    <a:pt x="4502" y="1"/>
                    <a:pt x="3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5" name="Google Shape;16245;p139"/>
            <p:cNvSpPr/>
            <p:nvPr/>
          </p:nvSpPr>
          <p:spPr>
            <a:xfrm>
              <a:off x="4219759" y="1547852"/>
              <a:ext cx="83319" cy="80068"/>
            </a:xfrm>
            <a:custGeom>
              <a:avLst/>
              <a:gdLst/>
              <a:ahLst/>
              <a:cxnLst/>
              <a:rect l="l" t="t" r="r" b="b"/>
              <a:pathLst>
                <a:path w="3178" h="3054" extrusionOk="0">
                  <a:moveTo>
                    <a:pt x="1450" y="417"/>
                  </a:moveTo>
                  <a:lnTo>
                    <a:pt x="1450" y="1525"/>
                  </a:lnTo>
                  <a:cubicBezTo>
                    <a:pt x="1450" y="1638"/>
                    <a:pt x="1536" y="1728"/>
                    <a:pt x="1649" y="1728"/>
                  </a:cubicBezTo>
                  <a:lnTo>
                    <a:pt x="2757" y="1728"/>
                  </a:lnTo>
                  <a:cubicBezTo>
                    <a:pt x="2654" y="2306"/>
                    <a:pt x="2158" y="2655"/>
                    <a:pt x="1646" y="2655"/>
                  </a:cubicBezTo>
                  <a:cubicBezTo>
                    <a:pt x="1365" y="2655"/>
                    <a:pt x="1080" y="2550"/>
                    <a:pt x="852" y="2322"/>
                  </a:cubicBezTo>
                  <a:cubicBezTo>
                    <a:pt x="207" y="1681"/>
                    <a:pt x="551" y="580"/>
                    <a:pt x="1450" y="417"/>
                  </a:cubicBezTo>
                  <a:close/>
                  <a:moveTo>
                    <a:pt x="1655" y="1"/>
                  </a:moveTo>
                  <a:cubicBezTo>
                    <a:pt x="1653" y="1"/>
                    <a:pt x="1651" y="1"/>
                    <a:pt x="1649" y="1"/>
                  </a:cubicBezTo>
                  <a:cubicBezTo>
                    <a:pt x="1029" y="1"/>
                    <a:pt x="475" y="370"/>
                    <a:pt x="236" y="942"/>
                  </a:cubicBezTo>
                  <a:cubicBezTo>
                    <a:pt x="1" y="1511"/>
                    <a:pt x="131" y="2170"/>
                    <a:pt x="569" y="2605"/>
                  </a:cubicBezTo>
                  <a:cubicBezTo>
                    <a:pt x="860" y="2898"/>
                    <a:pt x="1252" y="3054"/>
                    <a:pt x="1650" y="3054"/>
                  </a:cubicBezTo>
                  <a:cubicBezTo>
                    <a:pt x="1846" y="3054"/>
                    <a:pt x="2044" y="3016"/>
                    <a:pt x="2232" y="2938"/>
                  </a:cubicBezTo>
                  <a:cubicBezTo>
                    <a:pt x="2804" y="2702"/>
                    <a:pt x="3177" y="2145"/>
                    <a:pt x="3177" y="1525"/>
                  </a:cubicBezTo>
                  <a:cubicBezTo>
                    <a:pt x="3177" y="1417"/>
                    <a:pt x="3087" y="1326"/>
                    <a:pt x="2978" y="1326"/>
                  </a:cubicBezTo>
                  <a:lnTo>
                    <a:pt x="1848" y="1326"/>
                  </a:lnTo>
                  <a:lnTo>
                    <a:pt x="1848" y="200"/>
                  </a:lnTo>
                  <a:cubicBezTo>
                    <a:pt x="1851" y="93"/>
                    <a:pt x="1764" y="1"/>
                    <a:pt x="16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6" name="Google Shape;16246;p139"/>
            <p:cNvSpPr/>
            <p:nvPr/>
          </p:nvSpPr>
          <p:spPr>
            <a:xfrm>
              <a:off x="4008787" y="1544549"/>
              <a:ext cx="330734" cy="329764"/>
            </a:xfrm>
            <a:custGeom>
              <a:avLst/>
              <a:gdLst/>
              <a:ahLst/>
              <a:cxnLst/>
              <a:rect l="l" t="t" r="r" b="b"/>
              <a:pathLst>
                <a:path w="12615" h="12578" extrusionOk="0">
                  <a:moveTo>
                    <a:pt x="4770" y="1561"/>
                  </a:moveTo>
                  <a:lnTo>
                    <a:pt x="6012" y="2803"/>
                  </a:lnTo>
                  <a:cubicBezTo>
                    <a:pt x="6748" y="3535"/>
                    <a:pt x="6885" y="4676"/>
                    <a:pt x="6349" y="5563"/>
                  </a:cubicBezTo>
                  <a:cubicBezTo>
                    <a:pt x="6302" y="5643"/>
                    <a:pt x="6313" y="5744"/>
                    <a:pt x="6378" y="5809"/>
                  </a:cubicBezTo>
                  <a:lnTo>
                    <a:pt x="6788" y="6215"/>
                  </a:lnTo>
                  <a:cubicBezTo>
                    <a:pt x="6827" y="6254"/>
                    <a:pt x="6878" y="6275"/>
                    <a:pt x="6930" y="6275"/>
                  </a:cubicBezTo>
                  <a:cubicBezTo>
                    <a:pt x="6964" y="6275"/>
                    <a:pt x="6999" y="6266"/>
                    <a:pt x="7030" y="6247"/>
                  </a:cubicBezTo>
                  <a:cubicBezTo>
                    <a:pt x="7391" y="6028"/>
                    <a:pt x="7794" y="5921"/>
                    <a:pt x="8195" y="5921"/>
                  </a:cubicBezTo>
                  <a:cubicBezTo>
                    <a:pt x="8779" y="5921"/>
                    <a:pt x="9357" y="6148"/>
                    <a:pt x="9794" y="6584"/>
                  </a:cubicBezTo>
                  <a:lnTo>
                    <a:pt x="11036" y="7826"/>
                  </a:lnTo>
                  <a:lnTo>
                    <a:pt x="7841" y="11017"/>
                  </a:lnTo>
                  <a:lnTo>
                    <a:pt x="6599" y="9775"/>
                  </a:lnTo>
                  <a:cubicBezTo>
                    <a:pt x="5864" y="9043"/>
                    <a:pt x="5726" y="7902"/>
                    <a:pt x="6262" y="7015"/>
                  </a:cubicBezTo>
                  <a:cubicBezTo>
                    <a:pt x="6309" y="6936"/>
                    <a:pt x="6299" y="6834"/>
                    <a:pt x="6233" y="6769"/>
                  </a:cubicBezTo>
                  <a:lnTo>
                    <a:pt x="5824" y="6363"/>
                  </a:lnTo>
                  <a:cubicBezTo>
                    <a:pt x="5785" y="6324"/>
                    <a:pt x="5732" y="6303"/>
                    <a:pt x="5680" y="6303"/>
                  </a:cubicBezTo>
                  <a:cubicBezTo>
                    <a:pt x="5646" y="6303"/>
                    <a:pt x="5612" y="6312"/>
                    <a:pt x="5581" y="6331"/>
                  </a:cubicBezTo>
                  <a:cubicBezTo>
                    <a:pt x="5219" y="6550"/>
                    <a:pt x="4815" y="6657"/>
                    <a:pt x="4414" y="6657"/>
                  </a:cubicBezTo>
                  <a:cubicBezTo>
                    <a:pt x="3830" y="6657"/>
                    <a:pt x="3252" y="6430"/>
                    <a:pt x="2818" y="5994"/>
                  </a:cubicBezTo>
                  <a:lnTo>
                    <a:pt x="1579" y="4755"/>
                  </a:lnTo>
                  <a:lnTo>
                    <a:pt x="4770" y="1561"/>
                  </a:lnTo>
                  <a:close/>
                  <a:moveTo>
                    <a:pt x="11680" y="7743"/>
                  </a:moveTo>
                  <a:lnTo>
                    <a:pt x="12108" y="8174"/>
                  </a:lnTo>
                  <a:lnTo>
                    <a:pt x="8189" y="12093"/>
                  </a:lnTo>
                  <a:lnTo>
                    <a:pt x="7758" y="11665"/>
                  </a:lnTo>
                  <a:lnTo>
                    <a:pt x="11456" y="7968"/>
                  </a:lnTo>
                  <a:lnTo>
                    <a:pt x="11680" y="7743"/>
                  </a:lnTo>
                  <a:close/>
                  <a:moveTo>
                    <a:pt x="4424" y="1"/>
                  </a:moveTo>
                  <a:cubicBezTo>
                    <a:pt x="4373" y="1"/>
                    <a:pt x="4321" y="20"/>
                    <a:pt x="4281" y="58"/>
                  </a:cubicBezTo>
                  <a:lnTo>
                    <a:pt x="2720" y="1619"/>
                  </a:lnTo>
                  <a:cubicBezTo>
                    <a:pt x="2578" y="1764"/>
                    <a:pt x="2710" y="1962"/>
                    <a:pt x="2865" y="1962"/>
                  </a:cubicBezTo>
                  <a:cubicBezTo>
                    <a:pt x="2911" y="1962"/>
                    <a:pt x="2959" y="1944"/>
                    <a:pt x="3003" y="1901"/>
                  </a:cubicBezTo>
                  <a:lnTo>
                    <a:pt x="4423" y="482"/>
                  </a:lnTo>
                  <a:lnTo>
                    <a:pt x="4854" y="913"/>
                  </a:lnTo>
                  <a:lnTo>
                    <a:pt x="4629" y="1134"/>
                  </a:lnTo>
                  <a:lnTo>
                    <a:pt x="1156" y="4610"/>
                  </a:lnTo>
                  <a:lnTo>
                    <a:pt x="931" y="4831"/>
                  </a:lnTo>
                  <a:lnTo>
                    <a:pt x="504" y="4404"/>
                  </a:lnTo>
                  <a:lnTo>
                    <a:pt x="2449" y="2455"/>
                  </a:lnTo>
                  <a:cubicBezTo>
                    <a:pt x="2588" y="2310"/>
                    <a:pt x="2457" y="2114"/>
                    <a:pt x="2303" y="2114"/>
                  </a:cubicBezTo>
                  <a:cubicBezTo>
                    <a:pt x="2257" y="2114"/>
                    <a:pt x="2209" y="2131"/>
                    <a:pt x="2166" y="2173"/>
                  </a:cubicBezTo>
                  <a:lnTo>
                    <a:pt x="76" y="4259"/>
                  </a:lnTo>
                  <a:cubicBezTo>
                    <a:pt x="0" y="4339"/>
                    <a:pt x="0" y="4465"/>
                    <a:pt x="76" y="4545"/>
                  </a:cubicBezTo>
                  <a:lnTo>
                    <a:pt x="790" y="5255"/>
                  </a:lnTo>
                  <a:cubicBezTo>
                    <a:pt x="830" y="5295"/>
                    <a:pt x="881" y="5315"/>
                    <a:pt x="933" y="5315"/>
                  </a:cubicBezTo>
                  <a:cubicBezTo>
                    <a:pt x="984" y="5315"/>
                    <a:pt x="1034" y="5295"/>
                    <a:pt x="1072" y="5255"/>
                  </a:cubicBezTo>
                  <a:lnTo>
                    <a:pt x="1297" y="5034"/>
                  </a:lnTo>
                  <a:lnTo>
                    <a:pt x="2539" y="6273"/>
                  </a:lnTo>
                  <a:cubicBezTo>
                    <a:pt x="3048" y="6786"/>
                    <a:pt x="3729" y="7056"/>
                    <a:pt x="4420" y="7056"/>
                  </a:cubicBezTo>
                  <a:cubicBezTo>
                    <a:pt x="4840" y="7056"/>
                    <a:pt x="5264" y="6956"/>
                    <a:pt x="5654" y="6751"/>
                  </a:cubicBezTo>
                  <a:lnTo>
                    <a:pt x="5842" y="6943"/>
                  </a:lnTo>
                  <a:cubicBezTo>
                    <a:pt x="5303" y="7975"/>
                    <a:pt x="5495" y="9235"/>
                    <a:pt x="6317" y="10057"/>
                  </a:cubicBezTo>
                  <a:lnTo>
                    <a:pt x="7559" y="11300"/>
                  </a:lnTo>
                  <a:lnTo>
                    <a:pt x="7334" y="11524"/>
                  </a:lnTo>
                  <a:cubicBezTo>
                    <a:pt x="7258" y="11600"/>
                    <a:pt x="7258" y="11727"/>
                    <a:pt x="7334" y="11807"/>
                  </a:cubicBezTo>
                  <a:lnTo>
                    <a:pt x="8048" y="12520"/>
                  </a:lnTo>
                  <a:cubicBezTo>
                    <a:pt x="8086" y="12558"/>
                    <a:pt x="8137" y="12577"/>
                    <a:pt x="8188" y="12577"/>
                  </a:cubicBezTo>
                  <a:cubicBezTo>
                    <a:pt x="8239" y="12577"/>
                    <a:pt x="8291" y="12558"/>
                    <a:pt x="8330" y="12520"/>
                  </a:cubicBezTo>
                  <a:lnTo>
                    <a:pt x="12535" y="8312"/>
                  </a:lnTo>
                  <a:cubicBezTo>
                    <a:pt x="12615" y="8236"/>
                    <a:pt x="12615" y="8109"/>
                    <a:pt x="12535" y="8029"/>
                  </a:cubicBezTo>
                  <a:lnTo>
                    <a:pt x="11822" y="7319"/>
                  </a:lnTo>
                  <a:cubicBezTo>
                    <a:pt x="11784" y="7280"/>
                    <a:pt x="11733" y="7260"/>
                    <a:pt x="11682" y="7260"/>
                  </a:cubicBezTo>
                  <a:cubicBezTo>
                    <a:pt x="11631" y="7260"/>
                    <a:pt x="11579" y="7280"/>
                    <a:pt x="11539" y="7319"/>
                  </a:cubicBezTo>
                  <a:lnTo>
                    <a:pt x="11318" y="7540"/>
                  </a:lnTo>
                  <a:lnTo>
                    <a:pt x="10076" y="6298"/>
                  </a:lnTo>
                  <a:cubicBezTo>
                    <a:pt x="9565" y="5787"/>
                    <a:pt x="8884" y="5518"/>
                    <a:pt x="8193" y="5518"/>
                  </a:cubicBezTo>
                  <a:cubicBezTo>
                    <a:pt x="7772" y="5518"/>
                    <a:pt x="7348" y="5618"/>
                    <a:pt x="6958" y="5824"/>
                  </a:cubicBezTo>
                  <a:lnTo>
                    <a:pt x="6769" y="5635"/>
                  </a:lnTo>
                  <a:cubicBezTo>
                    <a:pt x="7313" y="4603"/>
                    <a:pt x="7121" y="3339"/>
                    <a:pt x="6295" y="2521"/>
                  </a:cubicBezTo>
                  <a:lnTo>
                    <a:pt x="5053" y="1278"/>
                  </a:lnTo>
                  <a:lnTo>
                    <a:pt x="5277" y="1054"/>
                  </a:lnTo>
                  <a:cubicBezTo>
                    <a:pt x="5353" y="974"/>
                    <a:pt x="5353" y="847"/>
                    <a:pt x="5277" y="771"/>
                  </a:cubicBezTo>
                  <a:lnTo>
                    <a:pt x="4567" y="58"/>
                  </a:lnTo>
                  <a:cubicBezTo>
                    <a:pt x="4528" y="20"/>
                    <a:pt x="4476" y="1"/>
                    <a:pt x="44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7" name="Google Shape;16247;p139"/>
            <p:cNvSpPr/>
            <p:nvPr/>
          </p:nvSpPr>
          <p:spPr>
            <a:xfrm>
              <a:off x="4068327" y="1673486"/>
              <a:ext cx="105788" cy="41424"/>
            </a:xfrm>
            <a:custGeom>
              <a:avLst/>
              <a:gdLst/>
              <a:ahLst/>
              <a:cxnLst/>
              <a:rect l="l" t="t" r="r" b="b"/>
              <a:pathLst>
                <a:path w="4035" h="1580" extrusionOk="0">
                  <a:moveTo>
                    <a:pt x="3361" y="402"/>
                  </a:moveTo>
                  <a:lnTo>
                    <a:pt x="3260" y="525"/>
                  </a:lnTo>
                  <a:cubicBezTo>
                    <a:pt x="2934" y="938"/>
                    <a:pt x="2499" y="1170"/>
                    <a:pt x="2039" y="1177"/>
                  </a:cubicBezTo>
                  <a:cubicBezTo>
                    <a:pt x="2032" y="1177"/>
                    <a:pt x="2024" y="1177"/>
                    <a:pt x="2017" y="1177"/>
                  </a:cubicBezTo>
                  <a:cubicBezTo>
                    <a:pt x="1579" y="1177"/>
                    <a:pt x="1165" y="972"/>
                    <a:pt x="848" y="601"/>
                  </a:cubicBezTo>
                  <a:lnTo>
                    <a:pt x="685" y="402"/>
                  </a:lnTo>
                  <a:close/>
                  <a:moveTo>
                    <a:pt x="261" y="0"/>
                  </a:moveTo>
                  <a:cubicBezTo>
                    <a:pt x="94" y="0"/>
                    <a:pt x="0" y="196"/>
                    <a:pt x="105" y="326"/>
                  </a:cubicBezTo>
                  <a:cubicBezTo>
                    <a:pt x="232" y="482"/>
                    <a:pt x="529" y="844"/>
                    <a:pt x="540" y="859"/>
                  </a:cubicBezTo>
                  <a:cubicBezTo>
                    <a:pt x="935" y="1322"/>
                    <a:pt x="1456" y="1579"/>
                    <a:pt x="2014" y="1579"/>
                  </a:cubicBezTo>
                  <a:lnTo>
                    <a:pt x="2046" y="1579"/>
                  </a:lnTo>
                  <a:cubicBezTo>
                    <a:pt x="2630" y="1568"/>
                    <a:pt x="3173" y="1282"/>
                    <a:pt x="3575" y="775"/>
                  </a:cubicBezTo>
                  <a:lnTo>
                    <a:pt x="3930" y="326"/>
                  </a:lnTo>
                  <a:cubicBezTo>
                    <a:pt x="4035" y="196"/>
                    <a:pt x="3941" y="0"/>
                    <a:pt x="37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8" name="Google Shape;16248;p139"/>
            <p:cNvSpPr/>
            <p:nvPr/>
          </p:nvSpPr>
          <p:spPr>
            <a:xfrm>
              <a:off x="4169264" y="1759611"/>
              <a:ext cx="104372" cy="62450"/>
            </a:xfrm>
            <a:custGeom>
              <a:avLst/>
              <a:gdLst/>
              <a:ahLst/>
              <a:cxnLst/>
              <a:rect l="l" t="t" r="r" b="b"/>
              <a:pathLst>
                <a:path w="3981" h="2382" extrusionOk="0">
                  <a:moveTo>
                    <a:pt x="199" y="0"/>
                  </a:moveTo>
                  <a:cubicBezTo>
                    <a:pt x="91" y="0"/>
                    <a:pt x="0" y="87"/>
                    <a:pt x="0" y="199"/>
                  </a:cubicBezTo>
                  <a:cubicBezTo>
                    <a:pt x="0" y="652"/>
                    <a:pt x="293" y="978"/>
                    <a:pt x="355" y="1040"/>
                  </a:cubicBezTo>
                  <a:lnTo>
                    <a:pt x="1637" y="2322"/>
                  </a:lnTo>
                  <a:cubicBezTo>
                    <a:pt x="1677" y="2361"/>
                    <a:pt x="1729" y="2381"/>
                    <a:pt x="1780" y="2381"/>
                  </a:cubicBezTo>
                  <a:cubicBezTo>
                    <a:pt x="1831" y="2381"/>
                    <a:pt x="1882" y="2361"/>
                    <a:pt x="1920" y="2322"/>
                  </a:cubicBezTo>
                  <a:lnTo>
                    <a:pt x="3904" y="344"/>
                  </a:lnTo>
                  <a:cubicBezTo>
                    <a:pt x="3962" y="286"/>
                    <a:pt x="3980" y="199"/>
                    <a:pt x="3948" y="123"/>
                  </a:cubicBezTo>
                  <a:cubicBezTo>
                    <a:pt x="3915" y="47"/>
                    <a:pt x="3843" y="0"/>
                    <a:pt x="3763" y="0"/>
                  </a:cubicBezTo>
                  <a:lnTo>
                    <a:pt x="1992" y="0"/>
                  </a:lnTo>
                  <a:cubicBezTo>
                    <a:pt x="1728" y="0"/>
                    <a:pt x="1728" y="398"/>
                    <a:pt x="1992" y="398"/>
                  </a:cubicBezTo>
                  <a:lnTo>
                    <a:pt x="3278" y="398"/>
                  </a:lnTo>
                  <a:lnTo>
                    <a:pt x="1782" y="1898"/>
                  </a:lnTo>
                  <a:lnTo>
                    <a:pt x="641" y="757"/>
                  </a:lnTo>
                  <a:cubicBezTo>
                    <a:pt x="547" y="656"/>
                    <a:pt x="475" y="532"/>
                    <a:pt x="431" y="398"/>
                  </a:cubicBezTo>
                  <a:lnTo>
                    <a:pt x="1203" y="398"/>
                  </a:lnTo>
                  <a:cubicBezTo>
                    <a:pt x="1471" y="398"/>
                    <a:pt x="1471" y="0"/>
                    <a:pt x="1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49" name="Google Shape;16249;p139"/>
          <p:cNvGrpSpPr/>
          <p:nvPr/>
        </p:nvGrpSpPr>
        <p:grpSpPr>
          <a:xfrm>
            <a:off x="3962539" y="2309185"/>
            <a:ext cx="378502" cy="218470"/>
            <a:chOff x="3962539" y="2508435"/>
            <a:chExt cx="378502" cy="218470"/>
          </a:xfrm>
        </p:grpSpPr>
        <p:sp>
          <p:nvSpPr>
            <p:cNvPr id="16250" name="Google Shape;16250;p139"/>
            <p:cNvSpPr/>
            <p:nvPr/>
          </p:nvSpPr>
          <p:spPr>
            <a:xfrm>
              <a:off x="4134605" y="2513495"/>
              <a:ext cx="205781" cy="208088"/>
            </a:xfrm>
            <a:custGeom>
              <a:avLst/>
              <a:gdLst/>
              <a:ahLst/>
              <a:cxnLst/>
              <a:rect l="l" t="t" r="r" b="b"/>
              <a:pathLst>
                <a:path w="7849" h="7937" extrusionOk="0">
                  <a:moveTo>
                    <a:pt x="3849" y="0"/>
                  </a:moveTo>
                  <a:cubicBezTo>
                    <a:pt x="2889" y="0"/>
                    <a:pt x="1934" y="384"/>
                    <a:pt x="1232" y="1139"/>
                  </a:cubicBezTo>
                  <a:cubicBezTo>
                    <a:pt x="1177" y="1193"/>
                    <a:pt x="1127" y="1247"/>
                    <a:pt x="1083" y="1305"/>
                  </a:cubicBezTo>
                  <a:cubicBezTo>
                    <a:pt x="1058" y="1338"/>
                    <a:pt x="1032" y="1367"/>
                    <a:pt x="1007" y="1399"/>
                  </a:cubicBezTo>
                  <a:cubicBezTo>
                    <a:pt x="62" y="2616"/>
                    <a:pt x="0" y="4304"/>
                    <a:pt x="859" y="5586"/>
                  </a:cubicBezTo>
                  <a:cubicBezTo>
                    <a:pt x="906" y="5659"/>
                    <a:pt x="956" y="5727"/>
                    <a:pt x="1007" y="5793"/>
                  </a:cubicBezTo>
                  <a:cubicBezTo>
                    <a:pt x="1032" y="5825"/>
                    <a:pt x="1058" y="5854"/>
                    <a:pt x="1083" y="5887"/>
                  </a:cubicBezTo>
                  <a:cubicBezTo>
                    <a:pt x="1119" y="5934"/>
                    <a:pt x="1159" y="5977"/>
                    <a:pt x="1199" y="6021"/>
                  </a:cubicBezTo>
                  <a:cubicBezTo>
                    <a:pt x="1888" y="6769"/>
                    <a:pt x="2851" y="7178"/>
                    <a:pt x="3840" y="7178"/>
                  </a:cubicBezTo>
                  <a:cubicBezTo>
                    <a:pt x="4167" y="7178"/>
                    <a:pt x="4497" y="7134"/>
                    <a:pt x="4821" y="7042"/>
                  </a:cubicBezTo>
                  <a:lnTo>
                    <a:pt x="6740" y="7937"/>
                  </a:lnTo>
                  <a:lnTo>
                    <a:pt x="6642" y="5822"/>
                  </a:lnTo>
                  <a:cubicBezTo>
                    <a:pt x="7848" y="4319"/>
                    <a:pt x="7649" y="2135"/>
                    <a:pt x="6193" y="874"/>
                  </a:cubicBezTo>
                  <a:cubicBezTo>
                    <a:pt x="5517" y="289"/>
                    <a:pt x="4682" y="0"/>
                    <a:pt x="3849" y="0"/>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1" name="Google Shape;16251;p139"/>
            <p:cNvSpPr/>
            <p:nvPr/>
          </p:nvSpPr>
          <p:spPr>
            <a:xfrm>
              <a:off x="4134684" y="2547709"/>
              <a:ext cx="53012" cy="120129"/>
            </a:xfrm>
            <a:custGeom>
              <a:avLst/>
              <a:gdLst/>
              <a:ahLst/>
              <a:cxnLst/>
              <a:rect l="l" t="t" r="r" b="b"/>
              <a:pathLst>
                <a:path w="2022" h="4582" extrusionOk="0">
                  <a:moveTo>
                    <a:pt x="1080" y="0"/>
                  </a:moveTo>
                  <a:cubicBezTo>
                    <a:pt x="1055" y="33"/>
                    <a:pt x="1029" y="65"/>
                    <a:pt x="1004" y="94"/>
                  </a:cubicBezTo>
                  <a:cubicBezTo>
                    <a:pt x="59" y="1311"/>
                    <a:pt x="1" y="2999"/>
                    <a:pt x="856" y="4281"/>
                  </a:cubicBezTo>
                  <a:cubicBezTo>
                    <a:pt x="903" y="4354"/>
                    <a:pt x="953" y="4422"/>
                    <a:pt x="1004" y="4488"/>
                  </a:cubicBezTo>
                  <a:cubicBezTo>
                    <a:pt x="1029" y="4520"/>
                    <a:pt x="1055" y="4553"/>
                    <a:pt x="1080" y="4582"/>
                  </a:cubicBezTo>
                  <a:lnTo>
                    <a:pt x="1102" y="4549"/>
                  </a:lnTo>
                  <a:cubicBezTo>
                    <a:pt x="2022" y="3169"/>
                    <a:pt x="2014" y="1369"/>
                    <a:pt x="108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2" name="Google Shape;16252;p139"/>
            <p:cNvSpPr/>
            <p:nvPr/>
          </p:nvSpPr>
          <p:spPr>
            <a:xfrm>
              <a:off x="3975071" y="2513915"/>
              <a:ext cx="199253" cy="207669"/>
            </a:xfrm>
            <a:custGeom>
              <a:avLst/>
              <a:gdLst/>
              <a:ahLst/>
              <a:cxnLst/>
              <a:rect l="l" t="t" r="r" b="b"/>
              <a:pathLst>
                <a:path w="7600" h="7921" extrusionOk="0">
                  <a:moveTo>
                    <a:pt x="3818" y="1"/>
                  </a:moveTo>
                  <a:cubicBezTo>
                    <a:pt x="3770" y="1"/>
                    <a:pt x="3722" y="2"/>
                    <a:pt x="3673" y="4"/>
                  </a:cubicBezTo>
                  <a:cubicBezTo>
                    <a:pt x="2326" y="58"/>
                    <a:pt x="1123" y="862"/>
                    <a:pt x="562" y="2086"/>
                  </a:cubicBezTo>
                  <a:cubicBezTo>
                    <a:pt x="1" y="3310"/>
                    <a:pt x="175" y="4748"/>
                    <a:pt x="1011" y="5806"/>
                  </a:cubicBezTo>
                  <a:lnTo>
                    <a:pt x="913" y="7921"/>
                  </a:lnTo>
                  <a:lnTo>
                    <a:pt x="2833" y="7022"/>
                  </a:lnTo>
                  <a:cubicBezTo>
                    <a:pt x="3159" y="7116"/>
                    <a:pt x="3490" y="7161"/>
                    <a:pt x="3817" y="7161"/>
                  </a:cubicBezTo>
                  <a:cubicBezTo>
                    <a:pt x="4991" y="7161"/>
                    <a:pt x="6118" y="6581"/>
                    <a:pt x="6795" y="5570"/>
                  </a:cubicBezTo>
                  <a:cubicBezTo>
                    <a:pt x="7541" y="4451"/>
                    <a:pt x="7599" y="3002"/>
                    <a:pt x="6940" y="1829"/>
                  </a:cubicBezTo>
                  <a:cubicBezTo>
                    <a:pt x="6305" y="694"/>
                    <a:pt x="5107" y="1"/>
                    <a:pt x="3818"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3" name="Google Shape;16253;p139"/>
            <p:cNvSpPr/>
            <p:nvPr/>
          </p:nvSpPr>
          <p:spPr>
            <a:xfrm>
              <a:off x="4116095" y="2509379"/>
              <a:ext cx="224946" cy="217474"/>
            </a:xfrm>
            <a:custGeom>
              <a:avLst/>
              <a:gdLst/>
              <a:ahLst/>
              <a:cxnLst/>
              <a:rect l="l" t="t" r="r" b="b"/>
              <a:pathLst>
                <a:path w="8580" h="8295" extrusionOk="0">
                  <a:moveTo>
                    <a:pt x="4982" y="0"/>
                  </a:moveTo>
                  <a:cubicBezTo>
                    <a:pt x="4744" y="0"/>
                    <a:pt x="4709" y="367"/>
                    <a:pt x="4965" y="401"/>
                  </a:cubicBezTo>
                  <a:cubicBezTo>
                    <a:pt x="6175" y="553"/>
                    <a:pt x="7211" y="1346"/>
                    <a:pt x="7671" y="2476"/>
                  </a:cubicBezTo>
                  <a:cubicBezTo>
                    <a:pt x="8134" y="3606"/>
                    <a:pt x="7950" y="4896"/>
                    <a:pt x="7193" y="5855"/>
                  </a:cubicBezTo>
                  <a:cubicBezTo>
                    <a:pt x="7160" y="5892"/>
                    <a:pt x="7146" y="5939"/>
                    <a:pt x="7146" y="5989"/>
                  </a:cubicBezTo>
                  <a:lnTo>
                    <a:pt x="7229" y="7771"/>
                  </a:lnTo>
                  <a:lnTo>
                    <a:pt x="5610" y="7018"/>
                  </a:lnTo>
                  <a:cubicBezTo>
                    <a:pt x="5584" y="7005"/>
                    <a:pt x="5555" y="6998"/>
                    <a:pt x="5526" y="6998"/>
                  </a:cubicBezTo>
                  <a:cubicBezTo>
                    <a:pt x="5507" y="6998"/>
                    <a:pt x="5488" y="7001"/>
                    <a:pt x="5469" y="7007"/>
                  </a:cubicBezTo>
                  <a:cubicBezTo>
                    <a:pt x="5166" y="7092"/>
                    <a:pt x="4858" y="7133"/>
                    <a:pt x="4552" y="7133"/>
                  </a:cubicBezTo>
                  <a:cubicBezTo>
                    <a:pt x="3617" y="7133"/>
                    <a:pt x="2705" y="6748"/>
                    <a:pt x="2050" y="6044"/>
                  </a:cubicBezTo>
                  <a:cubicBezTo>
                    <a:pt x="1988" y="5975"/>
                    <a:pt x="1927" y="5903"/>
                    <a:pt x="1869" y="5826"/>
                  </a:cubicBezTo>
                  <a:cubicBezTo>
                    <a:pt x="1822" y="5765"/>
                    <a:pt x="1775" y="5700"/>
                    <a:pt x="1728" y="5635"/>
                  </a:cubicBezTo>
                  <a:lnTo>
                    <a:pt x="1720" y="5624"/>
                  </a:lnTo>
                  <a:cubicBezTo>
                    <a:pt x="2003" y="5131"/>
                    <a:pt x="2169" y="4581"/>
                    <a:pt x="2209" y="4016"/>
                  </a:cubicBezTo>
                  <a:cubicBezTo>
                    <a:pt x="2219" y="3877"/>
                    <a:pt x="2112" y="3803"/>
                    <a:pt x="2006" y="3803"/>
                  </a:cubicBezTo>
                  <a:cubicBezTo>
                    <a:pt x="1911" y="3803"/>
                    <a:pt x="1816" y="3863"/>
                    <a:pt x="1807" y="3990"/>
                  </a:cubicBezTo>
                  <a:cubicBezTo>
                    <a:pt x="1731" y="5084"/>
                    <a:pt x="1130" y="6073"/>
                    <a:pt x="192" y="6645"/>
                  </a:cubicBezTo>
                  <a:cubicBezTo>
                    <a:pt x="1" y="6760"/>
                    <a:pt x="114" y="7018"/>
                    <a:pt x="290" y="7018"/>
                  </a:cubicBezTo>
                  <a:cubicBezTo>
                    <a:pt x="325" y="7018"/>
                    <a:pt x="361" y="7008"/>
                    <a:pt x="398" y="6985"/>
                  </a:cubicBezTo>
                  <a:cubicBezTo>
                    <a:pt x="826" y="6728"/>
                    <a:pt x="1195" y="6388"/>
                    <a:pt x="1485" y="5986"/>
                  </a:cubicBezTo>
                  <a:cubicBezTo>
                    <a:pt x="1507" y="6015"/>
                    <a:pt x="1532" y="6044"/>
                    <a:pt x="1550" y="6073"/>
                  </a:cubicBezTo>
                  <a:cubicBezTo>
                    <a:pt x="1615" y="6156"/>
                    <a:pt x="1684" y="6236"/>
                    <a:pt x="1753" y="6312"/>
                  </a:cubicBezTo>
                  <a:cubicBezTo>
                    <a:pt x="2481" y="7101"/>
                    <a:pt x="3495" y="7535"/>
                    <a:pt x="4540" y="7535"/>
                  </a:cubicBezTo>
                  <a:cubicBezTo>
                    <a:pt x="4861" y="7535"/>
                    <a:pt x="5185" y="7494"/>
                    <a:pt x="5505" y="7409"/>
                  </a:cubicBezTo>
                  <a:lnTo>
                    <a:pt x="7356" y="8275"/>
                  </a:lnTo>
                  <a:cubicBezTo>
                    <a:pt x="7384" y="8288"/>
                    <a:pt x="7414" y="8294"/>
                    <a:pt x="7442" y="8294"/>
                  </a:cubicBezTo>
                  <a:cubicBezTo>
                    <a:pt x="7551" y="8294"/>
                    <a:pt x="7648" y="8204"/>
                    <a:pt x="7642" y="8086"/>
                  </a:cubicBezTo>
                  <a:lnTo>
                    <a:pt x="7551" y="6044"/>
                  </a:lnTo>
                  <a:cubicBezTo>
                    <a:pt x="8525" y="4758"/>
                    <a:pt x="8580" y="2994"/>
                    <a:pt x="7682" y="1651"/>
                  </a:cubicBezTo>
                  <a:lnTo>
                    <a:pt x="7685" y="1651"/>
                  </a:lnTo>
                  <a:cubicBezTo>
                    <a:pt x="7077" y="742"/>
                    <a:pt x="6103" y="140"/>
                    <a:pt x="5016" y="3"/>
                  </a:cubicBezTo>
                  <a:cubicBezTo>
                    <a:pt x="5004" y="1"/>
                    <a:pt x="4993" y="0"/>
                    <a:pt x="49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4" name="Google Shape;16254;p139"/>
            <p:cNvSpPr/>
            <p:nvPr/>
          </p:nvSpPr>
          <p:spPr>
            <a:xfrm>
              <a:off x="3962539" y="2508435"/>
              <a:ext cx="270905" cy="218470"/>
            </a:xfrm>
            <a:custGeom>
              <a:avLst/>
              <a:gdLst/>
              <a:ahLst/>
              <a:cxnLst/>
              <a:rect l="l" t="t" r="r" b="b"/>
              <a:pathLst>
                <a:path w="10333" h="8333" extrusionOk="0">
                  <a:moveTo>
                    <a:pt x="4284" y="1"/>
                  </a:moveTo>
                  <a:cubicBezTo>
                    <a:pt x="3497" y="1"/>
                    <a:pt x="2704" y="245"/>
                    <a:pt x="2025" y="752"/>
                  </a:cubicBezTo>
                  <a:cubicBezTo>
                    <a:pt x="334" y="2009"/>
                    <a:pt x="1" y="4407"/>
                    <a:pt x="1283" y="6080"/>
                  </a:cubicBezTo>
                  <a:lnTo>
                    <a:pt x="1192" y="8122"/>
                  </a:lnTo>
                  <a:cubicBezTo>
                    <a:pt x="1186" y="8244"/>
                    <a:pt x="1284" y="8333"/>
                    <a:pt x="1394" y="8333"/>
                  </a:cubicBezTo>
                  <a:cubicBezTo>
                    <a:pt x="1422" y="8333"/>
                    <a:pt x="1450" y="8327"/>
                    <a:pt x="1478" y="8314"/>
                  </a:cubicBezTo>
                  <a:lnTo>
                    <a:pt x="3329" y="7449"/>
                  </a:lnTo>
                  <a:cubicBezTo>
                    <a:pt x="3644" y="7532"/>
                    <a:pt x="3967" y="7573"/>
                    <a:pt x="4289" y="7573"/>
                  </a:cubicBezTo>
                  <a:cubicBezTo>
                    <a:pt x="4681" y="7573"/>
                    <a:pt x="5072" y="7512"/>
                    <a:pt x="5448" y="7391"/>
                  </a:cubicBezTo>
                  <a:cubicBezTo>
                    <a:pt x="5680" y="7319"/>
                    <a:pt x="5602" y="6999"/>
                    <a:pt x="5398" y="6999"/>
                  </a:cubicBezTo>
                  <a:cubicBezTo>
                    <a:pt x="5376" y="6999"/>
                    <a:pt x="5353" y="7002"/>
                    <a:pt x="5328" y="7011"/>
                  </a:cubicBezTo>
                  <a:cubicBezTo>
                    <a:pt x="4993" y="7117"/>
                    <a:pt x="4646" y="7171"/>
                    <a:pt x="4298" y="7171"/>
                  </a:cubicBezTo>
                  <a:cubicBezTo>
                    <a:pt x="3985" y="7171"/>
                    <a:pt x="3671" y="7127"/>
                    <a:pt x="3365" y="7040"/>
                  </a:cubicBezTo>
                  <a:cubicBezTo>
                    <a:pt x="3348" y="7036"/>
                    <a:pt x="3331" y="7034"/>
                    <a:pt x="3315" y="7034"/>
                  </a:cubicBezTo>
                  <a:cubicBezTo>
                    <a:pt x="3285" y="7034"/>
                    <a:pt x="3255" y="7040"/>
                    <a:pt x="3228" y="7054"/>
                  </a:cubicBezTo>
                  <a:lnTo>
                    <a:pt x="1609" y="7807"/>
                  </a:lnTo>
                  <a:lnTo>
                    <a:pt x="1688" y="6025"/>
                  </a:lnTo>
                  <a:cubicBezTo>
                    <a:pt x="1688" y="5975"/>
                    <a:pt x="1674" y="5928"/>
                    <a:pt x="1641" y="5891"/>
                  </a:cubicBezTo>
                  <a:cubicBezTo>
                    <a:pt x="265" y="4149"/>
                    <a:pt x="910" y="1578"/>
                    <a:pt x="2941" y="691"/>
                  </a:cubicBezTo>
                  <a:cubicBezTo>
                    <a:pt x="3386" y="497"/>
                    <a:pt x="3844" y="407"/>
                    <a:pt x="4292" y="407"/>
                  </a:cubicBezTo>
                  <a:cubicBezTo>
                    <a:pt x="5896" y="407"/>
                    <a:pt x="7372" y="1565"/>
                    <a:pt x="7635" y="3280"/>
                  </a:cubicBezTo>
                  <a:cubicBezTo>
                    <a:pt x="7653" y="3397"/>
                    <a:pt x="7740" y="3450"/>
                    <a:pt x="7828" y="3450"/>
                  </a:cubicBezTo>
                  <a:cubicBezTo>
                    <a:pt x="7939" y="3450"/>
                    <a:pt x="8052" y="3366"/>
                    <a:pt x="8030" y="3219"/>
                  </a:cubicBezTo>
                  <a:cubicBezTo>
                    <a:pt x="7961" y="2762"/>
                    <a:pt x="7805" y="2324"/>
                    <a:pt x="7577" y="1922"/>
                  </a:cubicBezTo>
                  <a:cubicBezTo>
                    <a:pt x="7624" y="1853"/>
                    <a:pt x="7675" y="1784"/>
                    <a:pt x="7726" y="1716"/>
                  </a:cubicBezTo>
                  <a:cubicBezTo>
                    <a:pt x="7795" y="1629"/>
                    <a:pt x="7860" y="1545"/>
                    <a:pt x="7936" y="1469"/>
                  </a:cubicBezTo>
                  <a:cubicBezTo>
                    <a:pt x="8501" y="875"/>
                    <a:pt x="9258" y="502"/>
                    <a:pt x="10073" y="423"/>
                  </a:cubicBezTo>
                  <a:cubicBezTo>
                    <a:pt x="10332" y="398"/>
                    <a:pt x="10306" y="23"/>
                    <a:pt x="10061" y="23"/>
                  </a:cubicBezTo>
                  <a:cubicBezTo>
                    <a:pt x="10053" y="23"/>
                    <a:pt x="10045" y="23"/>
                    <a:pt x="10036" y="24"/>
                  </a:cubicBezTo>
                  <a:cubicBezTo>
                    <a:pt x="9124" y="115"/>
                    <a:pt x="8276" y="528"/>
                    <a:pt x="7646" y="1194"/>
                  </a:cubicBezTo>
                  <a:cubicBezTo>
                    <a:pt x="7563" y="1281"/>
                    <a:pt x="7483" y="1375"/>
                    <a:pt x="7411" y="1469"/>
                  </a:cubicBezTo>
                  <a:cubicBezTo>
                    <a:pt x="7389" y="1498"/>
                    <a:pt x="7364" y="1531"/>
                    <a:pt x="7342" y="1560"/>
                  </a:cubicBezTo>
                  <a:cubicBezTo>
                    <a:pt x="6604" y="540"/>
                    <a:pt x="5452" y="1"/>
                    <a:pt x="42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5" name="Google Shape;16255;p139"/>
            <p:cNvSpPr/>
            <p:nvPr/>
          </p:nvSpPr>
          <p:spPr>
            <a:xfrm>
              <a:off x="4023312" y="2562837"/>
              <a:ext cx="101304" cy="94776"/>
            </a:xfrm>
            <a:custGeom>
              <a:avLst/>
              <a:gdLst/>
              <a:ahLst/>
              <a:cxnLst/>
              <a:rect l="l" t="t" r="r" b="b"/>
              <a:pathLst>
                <a:path w="3864" h="3615" extrusionOk="0">
                  <a:moveTo>
                    <a:pt x="1868" y="402"/>
                  </a:moveTo>
                  <a:cubicBezTo>
                    <a:pt x="2240" y="402"/>
                    <a:pt x="2606" y="561"/>
                    <a:pt x="2858" y="858"/>
                  </a:cubicBezTo>
                  <a:cubicBezTo>
                    <a:pt x="3249" y="1317"/>
                    <a:pt x="3275" y="1984"/>
                    <a:pt x="2920" y="2469"/>
                  </a:cubicBezTo>
                  <a:lnTo>
                    <a:pt x="2014" y="1564"/>
                  </a:lnTo>
                  <a:cubicBezTo>
                    <a:pt x="1971" y="1521"/>
                    <a:pt x="1922" y="1503"/>
                    <a:pt x="1876" y="1503"/>
                  </a:cubicBezTo>
                  <a:cubicBezTo>
                    <a:pt x="1722" y="1503"/>
                    <a:pt x="1590" y="1701"/>
                    <a:pt x="1732" y="1846"/>
                  </a:cubicBezTo>
                  <a:lnTo>
                    <a:pt x="2637" y="2752"/>
                  </a:lnTo>
                  <a:cubicBezTo>
                    <a:pt x="2413" y="2915"/>
                    <a:pt x="2145" y="3002"/>
                    <a:pt x="1873" y="3002"/>
                  </a:cubicBezTo>
                  <a:lnTo>
                    <a:pt x="1869" y="3002"/>
                  </a:lnTo>
                  <a:cubicBezTo>
                    <a:pt x="1268" y="3002"/>
                    <a:pt x="747" y="2592"/>
                    <a:pt x="605" y="2006"/>
                  </a:cubicBezTo>
                  <a:cubicBezTo>
                    <a:pt x="464" y="1422"/>
                    <a:pt x="743" y="818"/>
                    <a:pt x="1279" y="542"/>
                  </a:cubicBezTo>
                  <a:cubicBezTo>
                    <a:pt x="1466" y="448"/>
                    <a:pt x="1668" y="402"/>
                    <a:pt x="1868" y="402"/>
                  </a:cubicBezTo>
                  <a:close/>
                  <a:moveTo>
                    <a:pt x="1869" y="1"/>
                  </a:moveTo>
                  <a:cubicBezTo>
                    <a:pt x="1433" y="1"/>
                    <a:pt x="998" y="168"/>
                    <a:pt x="667" y="499"/>
                  </a:cubicBezTo>
                  <a:cubicBezTo>
                    <a:pt x="29" y="1136"/>
                    <a:pt x="1" y="2158"/>
                    <a:pt x="598" y="2831"/>
                  </a:cubicBezTo>
                  <a:cubicBezTo>
                    <a:pt x="933" y="3209"/>
                    <a:pt x="1399" y="3403"/>
                    <a:pt x="1870" y="3403"/>
                  </a:cubicBezTo>
                  <a:cubicBezTo>
                    <a:pt x="2239" y="3403"/>
                    <a:pt x="2611" y="3283"/>
                    <a:pt x="2923" y="3038"/>
                  </a:cubicBezTo>
                  <a:lnTo>
                    <a:pt x="3441" y="3556"/>
                  </a:lnTo>
                  <a:cubicBezTo>
                    <a:pt x="3484" y="3597"/>
                    <a:pt x="3532" y="3615"/>
                    <a:pt x="3578" y="3615"/>
                  </a:cubicBezTo>
                  <a:cubicBezTo>
                    <a:pt x="3732" y="3615"/>
                    <a:pt x="3863" y="3418"/>
                    <a:pt x="3724" y="3273"/>
                  </a:cubicBezTo>
                  <a:lnTo>
                    <a:pt x="3206" y="2755"/>
                  </a:lnTo>
                  <a:cubicBezTo>
                    <a:pt x="3763" y="2045"/>
                    <a:pt x="3673" y="1028"/>
                    <a:pt x="2999" y="430"/>
                  </a:cubicBezTo>
                  <a:cubicBezTo>
                    <a:pt x="2676" y="143"/>
                    <a:pt x="2272" y="1"/>
                    <a:pt x="18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6" name="Google Shape;16256;p139"/>
            <p:cNvSpPr/>
            <p:nvPr/>
          </p:nvSpPr>
          <p:spPr>
            <a:xfrm>
              <a:off x="4195456" y="2561604"/>
              <a:ext cx="78653" cy="89113"/>
            </a:xfrm>
            <a:custGeom>
              <a:avLst/>
              <a:gdLst/>
              <a:ahLst/>
              <a:cxnLst/>
              <a:rect l="l" t="t" r="r" b="b"/>
              <a:pathLst>
                <a:path w="3000" h="3399" extrusionOk="0">
                  <a:moveTo>
                    <a:pt x="1504" y="720"/>
                  </a:moveTo>
                  <a:lnTo>
                    <a:pt x="1949" y="1803"/>
                  </a:lnTo>
                  <a:lnTo>
                    <a:pt x="1051" y="1803"/>
                  </a:lnTo>
                  <a:lnTo>
                    <a:pt x="1504" y="720"/>
                  </a:lnTo>
                  <a:close/>
                  <a:moveTo>
                    <a:pt x="1499" y="1"/>
                  </a:moveTo>
                  <a:cubicBezTo>
                    <a:pt x="1423" y="1"/>
                    <a:pt x="1348" y="43"/>
                    <a:pt x="1315" y="126"/>
                  </a:cubicBezTo>
                  <a:lnTo>
                    <a:pt x="1315" y="122"/>
                  </a:lnTo>
                  <a:lnTo>
                    <a:pt x="566" y="1926"/>
                  </a:lnTo>
                  <a:lnTo>
                    <a:pt x="66" y="3121"/>
                  </a:lnTo>
                  <a:cubicBezTo>
                    <a:pt x="1" y="3279"/>
                    <a:pt x="130" y="3398"/>
                    <a:pt x="258" y="3398"/>
                  </a:cubicBezTo>
                  <a:cubicBezTo>
                    <a:pt x="330" y="3398"/>
                    <a:pt x="401" y="3361"/>
                    <a:pt x="439" y="3273"/>
                  </a:cubicBezTo>
                  <a:lnTo>
                    <a:pt x="881" y="2205"/>
                  </a:lnTo>
                  <a:lnTo>
                    <a:pt x="2119" y="2205"/>
                  </a:lnTo>
                  <a:lnTo>
                    <a:pt x="2561" y="3273"/>
                  </a:lnTo>
                  <a:cubicBezTo>
                    <a:pt x="2599" y="3361"/>
                    <a:pt x="2670" y="3398"/>
                    <a:pt x="2742" y="3398"/>
                  </a:cubicBezTo>
                  <a:cubicBezTo>
                    <a:pt x="2870" y="3398"/>
                    <a:pt x="2999" y="3279"/>
                    <a:pt x="2934" y="3121"/>
                  </a:cubicBezTo>
                  <a:lnTo>
                    <a:pt x="2434" y="1926"/>
                  </a:lnTo>
                  <a:lnTo>
                    <a:pt x="1685" y="126"/>
                  </a:lnTo>
                  <a:cubicBezTo>
                    <a:pt x="1650" y="43"/>
                    <a:pt x="1574" y="1"/>
                    <a:pt x="14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57" name="Google Shape;16257;p139"/>
          <p:cNvGrpSpPr/>
          <p:nvPr/>
        </p:nvGrpSpPr>
        <p:grpSpPr>
          <a:xfrm>
            <a:off x="2241439" y="2701687"/>
            <a:ext cx="225811" cy="358262"/>
            <a:chOff x="2241439" y="2900937"/>
            <a:chExt cx="225811" cy="358262"/>
          </a:xfrm>
        </p:grpSpPr>
        <p:sp>
          <p:nvSpPr>
            <p:cNvPr id="16258" name="Google Shape;16258;p139"/>
            <p:cNvSpPr/>
            <p:nvPr/>
          </p:nvSpPr>
          <p:spPr>
            <a:xfrm>
              <a:off x="2352628" y="2967005"/>
              <a:ext cx="109301" cy="203710"/>
            </a:xfrm>
            <a:custGeom>
              <a:avLst/>
              <a:gdLst/>
              <a:ahLst/>
              <a:cxnLst/>
              <a:rect l="l" t="t" r="r" b="b"/>
              <a:pathLst>
                <a:path w="4169" h="7770" extrusionOk="0">
                  <a:moveTo>
                    <a:pt x="689" y="1"/>
                  </a:moveTo>
                  <a:lnTo>
                    <a:pt x="689" y="1967"/>
                  </a:lnTo>
                  <a:cubicBezTo>
                    <a:pt x="308" y="1967"/>
                    <a:pt x="0" y="2246"/>
                    <a:pt x="0" y="2587"/>
                  </a:cubicBezTo>
                  <a:lnTo>
                    <a:pt x="0" y="7280"/>
                  </a:lnTo>
                  <a:cubicBezTo>
                    <a:pt x="18" y="7556"/>
                    <a:pt x="247" y="7769"/>
                    <a:pt x="522" y="7769"/>
                  </a:cubicBezTo>
                  <a:cubicBezTo>
                    <a:pt x="797" y="7769"/>
                    <a:pt x="1025" y="7556"/>
                    <a:pt x="1043" y="7280"/>
                  </a:cubicBezTo>
                  <a:lnTo>
                    <a:pt x="1043" y="5538"/>
                  </a:lnTo>
                  <a:lnTo>
                    <a:pt x="4169" y="5538"/>
                  </a:lnTo>
                  <a:lnTo>
                    <a:pt x="4169" y="2587"/>
                  </a:lnTo>
                  <a:cubicBezTo>
                    <a:pt x="4169" y="2246"/>
                    <a:pt x="3861" y="1967"/>
                    <a:pt x="3484" y="1967"/>
                  </a:cubicBezTo>
                  <a:lnTo>
                    <a:pt x="3484" y="1"/>
                  </a:ln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9" name="Google Shape;16259;p139"/>
            <p:cNvSpPr/>
            <p:nvPr/>
          </p:nvSpPr>
          <p:spPr>
            <a:xfrm>
              <a:off x="2352628" y="3044767"/>
              <a:ext cx="72858" cy="56053"/>
            </a:xfrm>
            <a:custGeom>
              <a:avLst/>
              <a:gdLst/>
              <a:ahLst/>
              <a:cxnLst/>
              <a:rect l="l" t="t" r="r" b="b"/>
              <a:pathLst>
                <a:path w="2779" h="2138" extrusionOk="0">
                  <a:moveTo>
                    <a:pt x="497" y="1"/>
                  </a:moveTo>
                  <a:cubicBezTo>
                    <a:pt x="319" y="1"/>
                    <a:pt x="145" y="59"/>
                    <a:pt x="0" y="160"/>
                  </a:cubicBezTo>
                  <a:lnTo>
                    <a:pt x="0" y="1978"/>
                  </a:lnTo>
                  <a:cubicBezTo>
                    <a:pt x="145" y="2083"/>
                    <a:pt x="319" y="2138"/>
                    <a:pt x="497" y="2138"/>
                  </a:cubicBezTo>
                  <a:lnTo>
                    <a:pt x="2778" y="2138"/>
                  </a:lnTo>
                  <a:lnTo>
                    <a:pt x="2778" y="867"/>
                  </a:lnTo>
                  <a:cubicBezTo>
                    <a:pt x="2778" y="388"/>
                    <a:pt x="2391" y="5"/>
                    <a:pt x="1916" y="1"/>
                  </a:cubicBez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0" name="Google Shape;16260;p139"/>
            <p:cNvSpPr/>
            <p:nvPr/>
          </p:nvSpPr>
          <p:spPr>
            <a:xfrm>
              <a:off x="2379972" y="3067890"/>
              <a:ext cx="81956" cy="44334"/>
            </a:xfrm>
            <a:custGeom>
              <a:avLst/>
              <a:gdLst/>
              <a:ahLst/>
              <a:cxnLst/>
              <a:rect l="l" t="t" r="r" b="b"/>
              <a:pathLst>
                <a:path w="3126" h="1691" extrusionOk="0">
                  <a:moveTo>
                    <a:pt x="519" y="0"/>
                  </a:moveTo>
                  <a:cubicBezTo>
                    <a:pt x="337" y="0"/>
                    <a:pt x="155" y="56"/>
                    <a:pt x="0" y="169"/>
                  </a:cubicBezTo>
                  <a:lnTo>
                    <a:pt x="0" y="1690"/>
                  </a:lnTo>
                  <a:lnTo>
                    <a:pt x="3126" y="1690"/>
                  </a:lnTo>
                  <a:lnTo>
                    <a:pt x="3126" y="484"/>
                  </a:lnTo>
                  <a:cubicBezTo>
                    <a:pt x="2985" y="387"/>
                    <a:pt x="2818" y="336"/>
                    <a:pt x="2648" y="336"/>
                  </a:cubicBezTo>
                  <a:lnTo>
                    <a:pt x="2565" y="336"/>
                  </a:lnTo>
                  <a:cubicBezTo>
                    <a:pt x="2449" y="336"/>
                    <a:pt x="2333" y="358"/>
                    <a:pt x="2228" y="405"/>
                  </a:cubicBezTo>
                  <a:cubicBezTo>
                    <a:pt x="2061" y="220"/>
                    <a:pt x="1826" y="115"/>
                    <a:pt x="1576" y="115"/>
                  </a:cubicBezTo>
                  <a:lnTo>
                    <a:pt x="1551" y="115"/>
                  </a:lnTo>
                  <a:cubicBezTo>
                    <a:pt x="1398" y="115"/>
                    <a:pt x="1246" y="155"/>
                    <a:pt x="1116" y="231"/>
                  </a:cubicBezTo>
                  <a:cubicBezTo>
                    <a:pt x="947" y="78"/>
                    <a:pt x="733" y="0"/>
                    <a:pt x="519" y="0"/>
                  </a:cubicBez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1" name="Google Shape;16261;p139"/>
            <p:cNvSpPr/>
            <p:nvPr/>
          </p:nvSpPr>
          <p:spPr>
            <a:xfrm>
              <a:off x="2370665" y="2967110"/>
              <a:ext cx="73225" cy="42367"/>
            </a:xfrm>
            <a:custGeom>
              <a:avLst/>
              <a:gdLst/>
              <a:ahLst/>
              <a:cxnLst/>
              <a:rect l="l" t="t" r="r" b="b"/>
              <a:pathLst>
                <a:path w="2793" h="1616" extrusionOk="0">
                  <a:moveTo>
                    <a:pt x="1" y="0"/>
                  </a:moveTo>
                  <a:lnTo>
                    <a:pt x="1" y="1616"/>
                  </a:lnTo>
                  <a:lnTo>
                    <a:pt x="2793" y="1616"/>
                  </a:lnTo>
                  <a:lnTo>
                    <a:pt x="2793" y="0"/>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2" name="Google Shape;16262;p139"/>
            <p:cNvSpPr/>
            <p:nvPr/>
          </p:nvSpPr>
          <p:spPr>
            <a:xfrm>
              <a:off x="2358789" y="2906155"/>
              <a:ext cx="96979" cy="64600"/>
            </a:xfrm>
            <a:custGeom>
              <a:avLst/>
              <a:gdLst/>
              <a:ahLst/>
              <a:cxnLst/>
              <a:rect l="l" t="t" r="r" b="b"/>
              <a:pathLst>
                <a:path w="3699" h="2464" extrusionOk="0">
                  <a:moveTo>
                    <a:pt x="1" y="0"/>
                  </a:moveTo>
                  <a:lnTo>
                    <a:pt x="1" y="2463"/>
                  </a:lnTo>
                  <a:lnTo>
                    <a:pt x="3699" y="2463"/>
                  </a:lnTo>
                  <a:lnTo>
                    <a:pt x="3699"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3" name="Google Shape;16263;p139"/>
            <p:cNvSpPr/>
            <p:nvPr/>
          </p:nvSpPr>
          <p:spPr>
            <a:xfrm>
              <a:off x="2379972" y="3077538"/>
              <a:ext cx="27371" cy="57652"/>
            </a:xfrm>
            <a:custGeom>
              <a:avLst/>
              <a:gdLst/>
              <a:ahLst/>
              <a:cxnLst/>
              <a:rect l="l" t="t" r="r" b="b"/>
              <a:pathLst>
                <a:path w="1044" h="2199" extrusionOk="0">
                  <a:moveTo>
                    <a:pt x="522" y="0"/>
                  </a:moveTo>
                  <a:cubicBezTo>
                    <a:pt x="232" y="0"/>
                    <a:pt x="0" y="232"/>
                    <a:pt x="0" y="522"/>
                  </a:cubicBezTo>
                  <a:lnTo>
                    <a:pt x="0" y="1677"/>
                  </a:lnTo>
                  <a:cubicBezTo>
                    <a:pt x="0" y="1963"/>
                    <a:pt x="232" y="2199"/>
                    <a:pt x="522" y="2199"/>
                  </a:cubicBezTo>
                  <a:cubicBezTo>
                    <a:pt x="808" y="2199"/>
                    <a:pt x="1043" y="1963"/>
                    <a:pt x="1043" y="1677"/>
                  </a:cubicBezTo>
                  <a:lnTo>
                    <a:pt x="1043" y="522"/>
                  </a:lnTo>
                  <a:cubicBezTo>
                    <a:pt x="1043" y="232"/>
                    <a:pt x="808" y="0"/>
                    <a:pt x="522"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4" name="Google Shape;16264;p139"/>
            <p:cNvSpPr/>
            <p:nvPr/>
          </p:nvSpPr>
          <p:spPr>
            <a:xfrm>
              <a:off x="2407317" y="3080475"/>
              <a:ext cx="27266" cy="54716"/>
            </a:xfrm>
            <a:custGeom>
              <a:avLst/>
              <a:gdLst/>
              <a:ahLst/>
              <a:cxnLst/>
              <a:rect l="l" t="t" r="r" b="b"/>
              <a:pathLst>
                <a:path w="1040" h="2087" extrusionOk="0">
                  <a:moveTo>
                    <a:pt x="508" y="1"/>
                  </a:moveTo>
                  <a:cubicBezTo>
                    <a:pt x="225" y="1"/>
                    <a:pt x="0" y="229"/>
                    <a:pt x="0" y="508"/>
                  </a:cubicBezTo>
                  <a:lnTo>
                    <a:pt x="0" y="1580"/>
                  </a:lnTo>
                  <a:cubicBezTo>
                    <a:pt x="0" y="1859"/>
                    <a:pt x="225" y="2087"/>
                    <a:pt x="508" y="2087"/>
                  </a:cubicBezTo>
                  <a:lnTo>
                    <a:pt x="533" y="2087"/>
                  </a:lnTo>
                  <a:cubicBezTo>
                    <a:pt x="815" y="2087"/>
                    <a:pt x="1040" y="1859"/>
                    <a:pt x="1040" y="1580"/>
                  </a:cubicBezTo>
                  <a:lnTo>
                    <a:pt x="1040" y="508"/>
                  </a:lnTo>
                  <a:cubicBezTo>
                    <a:pt x="1040" y="229"/>
                    <a:pt x="815" y="1"/>
                    <a:pt x="533" y="1"/>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5" name="Google Shape;16265;p139"/>
            <p:cNvSpPr/>
            <p:nvPr/>
          </p:nvSpPr>
          <p:spPr>
            <a:xfrm>
              <a:off x="2434662" y="3086269"/>
              <a:ext cx="27266" cy="48922"/>
            </a:xfrm>
            <a:custGeom>
              <a:avLst/>
              <a:gdLst/>
              <a:ahLst/>
              <a:cxnLst/>
              <a:rect l="l" t="t" r="r" b="b"/>
              <a:pathLst>
                <a:path w="1040" h="1866" extrusionOk="0">
                  <a:moveTo>
                    <a:pt x="479" y="1"/>
                  </a:moveTo>
                  <a:cubicBezTo>
                    <a:pt x="214" y="1"/>
                    <a:pt x="1" y="214"/>
                    <a:pt x="1" y="482"/>
                  </a:cubicBezTo>
                  <a:lnTo>
                    <a:pt x="1" y="1388"/>
                  </a:lnTo>
                  <a:cubicBezTo>
                    <a:pt x="1" y="1652"/>
                    <a:pt x="214" y="1866"/>
                    <a:pt x="479" y="1866"/>
                  </a:cubicBezTo>
                  <a:lnTo>
                    <a:pt x="562" y="1866"/>
                  </a:lnTo>
                  <a:cubicBezTo>
                    <a:pt x="826" y="1866"/>
                    <a:pt x="1040" y="1652"/>
                    <a:pt x="1040" y="1388"/>
                  </a:cubicBezTo>
                  <a:lnTo>
                    <a:pt x="1040" y="482"/>
                  </a:lnTo>
                  <a:cubicBezTo>
                    <a:pt x="1040" y="214"/>
                    <a:pt x="826" y="1"/>
                    <a:pt x="562" y="1"/>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6" name="Google Shape;16266;p139"/>
            <p:cNvSpPr/>
            <p:nvPr/>
          </p:nvSpPr>
          <p:spPr>
            <a:xfrm>
              <a:off x="2358789" y="2965485"/>
              <a:ext cx="96979" cy="27188"/>
            </a:xfrm>
            <a:custGeom>
              <a:avLst/>
              <a:gdLst/>
              <a:ahLst/>
              <a:cxnLst/>
              <a:rect l="l" t="t" r="r" b="b"/>
              <a:pathLst>
                <a:path w="3699" h="1037" extrusionOk="0">
                  <a:moveTo>
                    <a:pt x="1" y="1"/>
                  </a:moveTo>
                  <a:lnTo>
                    <a:pt x="1" y="1037"/>
                  </a:lnTo>
                  <a:lnTo>
                    <a:pt x="3699" y="1037"/>
                  </a:lnTo>
                  <a:lnTo>
                    <a:pt x="3699" y="1"/>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7" name="Google Shape;16267;p139"/>
            <p:cNvSpPr/>
            <p:nvPr/>
          </p:nvSpPr>
          <p:spPr>
            <a:xfrm>
              <a:off x="2352523" y="3054467"/>
              <a:ext cx="63263" cy="36757"/>
            </a:xfrm>
            <a:custGeom>
              <a:avLst/>
              <a:gdLst/>
              <a:ahLst/>
              <a:cxnLst/>
              <a:rect l="l" t="t" r="r" b="b"/>
              <a:pathLst>
                <a:path w="2413" h="1402" extrusionOk="0">
                  <a:moveTo>
                    <a:pt x="497" y="0"/>
                  </a:moveTo>
                  <a:cubicBezTo>
                    <a:pt x="225" y="0"/>
                    <a:pt x="4" y="221"/>
                    <a:pt x="1" y="497"/>
                  </a:cubicBezTo>
                  <a:lnTo>
                    <a:pt x="1" y="902"/>
                  </a:lnTo>
                  <a:cubicBezTo>
                    <a:pt x="4" y="1177"/>
                    <a:pt x="225" y="1398"/>
                    <a:pt x="497" y="1398"/>
                  </a:cubicBezTo>
                  <a:lnTo>
                    <a:pt x="2413" y="1402"/>
                  </a:lnTo>
                  <a:lnTo>
                    <a:pt x="2413" y="497"/>
                  </a:lnTo>
                  <a:cubicBezTo>
                    <a:pt x="2413" y="221"/>
                    <a:pt x="2192" y="0"/>
                    <a:pt x="1917" y="0"/>
                  </a:cubicBez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8" name="Google Shape;16268;p139"/>
            <p:cNvSpPr/>
            <p:nvPr/>
          </p:nvSpPr>
          <p:spPr>
            <a:xfrm>
              <a:off x="2285878" y="3201836"/>
              <a:ext cx="162286" cy="52147"/>
            </a:xfrm>
            <a:custGeom>
              <a:avLst/>
              <a:gdLst/>
              <a:ahLst/>
              <a:cxnLst/>
              <a:rect l="l" t="t" r="r" b="b"/>
              <a:pathLst>
                <a:path w="6190" h="1989" extrusionOk="0">
                  <a:moveTo>
                    <a:pt x="927" y="0"/>
                  </a:moveTo>
                  <a:lnTo>
                    <a:pt x="0" y="1989"/>
                  </a:lnTo>
                  <a:lnTo>
                    <a:pt x="6190" y="1989"/>
                  </a:lnTo>
                  <a:lnTo>
                    <a:pt x="5263" y="0"/>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9" name="Google Shape;16269;p139"/>
            <p:cNvSpPr/>
            <p:nvPr/>
          </p:nvSpPr>
          <p:spPr>
            <a:xfrm>
              <a:off x="2310182" y="3187311"/>
              <a:ext cx="113679" cy="29075"/>
            </a:xfrm>
            <a:custGeom>
              <a:avLst/>
              <a:gdLst/>
              <a:ahLst/>
              <a:cxnLst/>
              <a:rect l="l" t="t" r="r" b="b"/>
              <a:pathLst>
                <a:path w="4336" h="1109" extrusionOk="0">
                  <a:moveTo>
                    <a:pt x="2170" y="0"/>
                  </a:moveTo>
                  <a:cubicBezTo>
                    <a:pt x="971" y="0"/>
                    <a:pt x="0" y="250"/>
                    <a:pt x="0" y="554"/>
                  </a:cubicBezTo>
                  <a:cubicBezTo>
                    <a:pt x="0" y="859"/>
                    <a:pt x="971" y="1108"/>
                    <a:pt x="2170" y="1108"/>
                  </a:cubicBezTo>
                  <a:cubicBezTo>
                    <a:pt x="3365" y="1108"/>
                    <a:pt x="4336" y="859"/>
                    <a:pt x="4336" y="554"/>
                  </a:cubicBezTo>
                  <a:cubicBezTo>
                    <a:pt x="4336" y="250"/>
                    <a:pt x="3365" y="0"/>
                    <a:pt x="2170"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0" name="Google Shape;16270;p139"/>
            <p:cNvSpPr/>
            <p:nvPr/>
          </p:nvSpPr>
          <p:spPr>
            <a:xfrm>
              <a:off x="2347305" y="2900937"/>
              <a:ext cx="119945" cy="275861"/>
            </a:xfrm>
            <a:custGeom>
              <a:avLst/>
              <a:gdLst/>
              <a:ahLst/>
              <a:cxnLst/>
              <a:rect l="l" t="t" r="r" b="b"/>
              <a:pathLst>
                <a:path w="4575" h="10522" extrusionOk="0">
                  <a:moveTo>
                    <a:pt x="3937" y="2662"/>
                  </a:moveTo>
                  <a:lnTo>
                    <a:pt x="3937" y="3299"/>
                  </a:lnTo>
                  <a:lnTo>
                    <a:pt x="642" y="3299"/>
                  </a:lnTo>
                  <a:lnTo>
                    <a:pt x="642" y="2662"/>
                  </a:lnTo>
                  <a:close/>
                  <a:moveTo>
                    <a:pt x="2119" y="6056"/>
                  </a:moveTo>
                  <a:cubicBezTo>
                    <a:pt x="2282" y="6056"/>
                    <a:pt x="2413" y="6190"/>
                    <a:pt x="2413" y="6353"/>
                  </a:cubicBezTo>
                  <a:lnTo>
                    <a:pt x="2413" y="7055"/>
                  </a:lnTo>
                  <a:lnTo>
                    <a:pt x="700" y="7055"/>
                  </a:lnTo>
                  <a:cubicBezTo>
                    <a:pt x="537" y="7055"/>
                    <a:pt x="403" y="6925"/>
                    <a:pt x="403" y="6762"/>
                  </a:cubicBezTo>
                  <a:lnTo>
                    <a:pt x="403" y="6353"/>
                  </a:lnTo>
                  <a:cubicBezTo>
                    <a:pt x="403" y="6190"/>
                    <a:pt x="537" y="6056"/>
                    <a:pt x="700" y="6056"/>
                  </a:cubicBezTo>
                  <a:close/>
                  <a:moveTo>
                    <a:pt x="2087" y="7457"/>
                  </a:moveTo>
                  <a:lnTo>
                    <a:pt x="2087" y="8413"/>
                  </a:lnTo>
                  <a:cubicBezTo>
                    <a:pt x="2087" y="8591"/>
                    <a:pt x="1945" y="8736"/>
                    <a:pt x="1768" y="8736"/>
                  </a:cubicBezTo>
                  <a:cubicBezTo>
                    <a:pt x="1590" y="8736"/>
                    <a:pt x="1446" y="8591"/>
                    <a:pt x="1446" y="8413"/>
                  </a:cubicBezTo>
                  <a:lnTo>
                    <a:pt x="1446" y="7457"/>
                  </a:lnTo>
                  <a:close/>
                  <a:moveTo>
                    <a:pt x="2822" y="7052"/>
                  </a:moveTo>
                  <a:cubicBezTo>
                    <a:pt x="2992" y="7052"/>
                    <a:pt x="3130" y="7189"/>
                    <a:pt x="3130" y="7359"/>
                  </a:cubicBezTo>
                  <a:lnTo>
                    <a:pt x="3130" y="8428"/>
                  </a:lnTo>
                  <a:cubicBezTo>
                    <a:pt x="3130" y="8598"/>
                    <a:pt x="2992" y="8736"/>
                    <a:pt x="2822" y="8736"/>
                  </a:cubicBezTo>
                  <a:lnTo>
                    <a:pt x="2793" y="8736"/>
                  </a:lnTo>
                  <a:cubicBezTo>
                    <a:pt x="2623" y="8736"/>
                    <a:pt x="2485" y="8598"/>
                    <a:pt x="2485" y="8428"/>
                  </a:cubicBezTo>
                  <a:lnTo>
                    <a:pt x="2489" y="8413"/>
                  </a:lnTo>
                  <a:lnTo>
                    <a:pt x="2489" y="7457"/>
                  </a:lnTo>
                  <a:lnTo>
                    <a:pt x="2612" y="7457"/>
                  </a:lnTo>
                  <a:cubicBezTo>
                    <a:pt x="2724" y="7457"/>
                    <a:pt x="2811" y="7367"/>
                    <a:pt x="2811" y="7258"/>
                  </a:cubicBezTo>
                  <a:lnTo>
                    <a:pt x="2811" y="7052"/>
                  </a:lnTo>
                  <a:close/>
                  <a:moveTo>
                    <a:pt x="3894" y="7272"/>
                  </a:moveTo>
                  <a:cubicBezTo>
                    <a:pt x="4046" y="7272"/>
                    <a:pt x="4173" y="7396"/>
                    <a:pt x="4173" y="7551"/>
                  </a:cubicBezTo>
                  <a:lnTo>
                    <a:pt x="4173" y="8457"/>
                  </a:lnTo>
                  <a:cubicBezTo>
                    <a:pt x="4173" y="8609"/>
                    <a:pt x="4046" y="8736"/>
                    <a:pt x="3894" y="8736"/>
                  </a:cubicBezTo>
                  <a:lnTo>
                    <a:pt x="3811" y="8736"/>
                  </a:lnTo>
                  <a:cubicBezTo>
                    <a:pt x="3655" y="8736"/>
                    <a:pt x="3532" y="8609"/>
                    <a:pt x="3532" y="8457"/>
                  </a:cubicBezTo>
                  <a:lnTo>
                    <a:pt x="3532" y="7551"/>
                  </a:lnTo>
                  <a:cubicBezTo>
                    <a:pt x="3532" y="7396"/>
                    <a:pt x="3655" y="7272"/>
                    <a:pt x="3811" y="7272"/>
                  </a:cubicBezTo>
                  <a:close/>
                  <a:moveTo>
                    <a:pt x="403" y="7392"/>
                  </a:moveTo>
                  <a:cubicBezTo>
                    <a:pt x="497" y="7435"/>
                    <a:pt x="598" y="7457"/>
                    <a:pt x="700" y="7457"/>
                  </a:cubicBezTo>
                  <a:lnTo>
                    <a:pt x="1044" y="7457"/>
                  </a:lnTo>
                  <a:lnTo>
                    <a:pt x="1044" y="9800"/>
                  </a:lnTo>
                  <a:cubicBezTo>
                    <a:pt x="1044" y="9974"/>
                    <a:pt x="902" y="10119"/>
                    <a:pt x="725" y="10119"/>
                  </a:cubicBezTo>
                  <a:cubicBezTo>
                    <a:pt x="547" y="10119"/>
                    <a:pt x="403" y="9974"/>
                    <a:pt x="403" y="9800"/>
                  </a:cubicBezTo>
                  <a:lnTo>
                    <a:pt x="403" y="7392"/>
                  </a:lnTo>
                  <a:close/>
                  <a:moveTo>
                    <a:pt x="439" y="0"/>
                  </a:moveTo>
                  <a:cubicBezTo>
                    <a:pt x="327" y="0"/>
                    <a:pt x="240" y="87"/>
                    <a:pt x="240" y="199"/>
                  </a:cubicBezTo>
                  <a:lnTo>
                    <a:pt x="240" y="931"/>
                  </a:lnTo>
                  <a:cubicBezTo>
                    <a:pt x="240" y="1063"/>
                    <a:pt x="339" y="1129"/>
                    <a:pt x="439" y="1129"/>
                  </a:cubicBezTo>
                  <a:cubicBezTo>
                    <a:pt x="538" y="1129"/>
                    <a:pt x="638" y="1063"/>
                    <a:pt x="638" y="931"/>
                  </a:cubicBezTo>
                  <a:lnTo>
                    <a:pt x="638" y="398"/>
                  </a:lnTo>
                  <a:lnTo>
                    <a:pt x="3934" y="398"/>
                  </a:lnTo>
                  <a:lnTo>
                    <a:pt x="3934" y="2264"/>
                  </a:lnTo>
                  <a:lnTo>
                    <a:pt x="638" y="2264"/>
                  </a:lnTo>
                  <a:lnTo>
                    <a:pt x="638" y="1720"/>
                  </a:lnTo>
                  <a:cubicBezTo>
                    <a:pt x="638" y="1586"/>
                    <a:pt x="538" y="1519"/>
                    <a:pt x="439" y="1519"/>
                  </a:cubicBezTo>
                  <a:cubicBezTo>
                    <a:pt x="339" y="1519"/>
                    <a:pt x="240" y="1586"/>
                    <a:pt x="240" y="1720"/>
                  </a:cubicBezTo>
                  <a:lnTo>
                    <a:pt x="240" y="3499"/>
                  </a:lnTo>
                  <a:cubicBezTo>
                    <a:pt x="240" y="3611"/>
                    <a:pt x="327" y="3701"/>
                    <a:pt x="439" y="3701"/>
                  </a:cubicBezTo>
                  <a:lnTo>
                    <a:pt x="689" y="3701"/>
                  </a:lnTo>
                  <a:lnTo>
                    <a:pt x="689" y="4310"/>
                  </a:lnTo>
                  <a:cubicBezTo>
                    <a:pt x="294" y="4393"/>
                    <a:pt x="1" y="4719"/>
                    <a:pt x="1" y="5107"/>
                  </a:cubicBezTo>
                  <a:lnTo>
                    <a:pt x="1" y="9797"/>
                  </a:lnTo>
                  <a:cubicBezTo>
                    <a:pt x="1" y="10195"/>
                    <a:pt x="323" y="10521"/>
                    <a:pt x="725" y="10521"/>
                  </a:cubicBezTo>
                  <a:cubicBezTo>
                    <a:pt x="1123" y="10521"/>
                    <a:pt x="1446" y="10195"/>
                    <a:pt x="1446" y="9797"/>
                  </a:cubicBezTo>
                  <a:lnTo>
                    <a:pt x="1446" y="9062"/>
                  </a:lnTo>
                  <a:cubicBezTo>
                    <a:pt x="1546" y="9111"/>
                    <a:pt x="1655" y="9136"/>
                    <a:pt x="1764" y="9136"/>
                  </a:cubicBezTo>
                  <a:cubicBezTo>
                    <a:pt x="1955" y="9136"/>
                    <a:pt x="2144" y="9060"/>
                    <a:pt x="2282" y="8917"/>
                  </a:cubicBezTo>
                  <a:cubicBezTo>
                    <a:pt x="2416" y="9054"/>
                    <a:pt x="2601" y="9134"/>
                    <a:pt x="2797" y="9134"/>
                  </a:cubicBezTo>
                  <a:lnTo>
                    <a:pt x="2822" y="9134"/>
                  </a:lnTo>
                  <a:cubicBezTo>
                    <a:pt x="3010" y="9134"/>
                    <a:pt x="3188" y="9062"/>
                    <a:pt x="3322" y="8928"/>
                  </a:cubicBezTo>
                  <a:cubicBezTo>
                    <a:pt x="3448" y="9062"/>
                    <a:pt x="3626" y="9134"/>
                    <a:pt x="3807" y="9134"/>
                  </a:cubicBezTo>
                  <a:lnTo>
                    <a:pt x="3890" y="9134"/>
                  </a:lnTo>
                  <a:cubicBezTo>
                    <a:pt x="4267" y="9134"/>
                    <a:pt x="4571" y="8830"/>
                    <a:pt x="4571" y="8457"/>
                  </a:cubicBezTo>
                  <a:lnTo>
                    <a:pt x="4571" y="8058"/>
                  </a:lnTo>
                  <a:lnTo>
                    <a:pt x="4571" y="6382"/>
                  </a:lnTo>
                  <a:cubicBezTo>
                    <a:pt x="4571" y="6248"/>
                    <a:pt x="4471" y="6181"/>
                    <a:pt x="4370" y="6181"/>
                  </a:cubicBezTo>
                  <a:cubicBezTo>
                    <a:pt x="4270" y="6181"/>
                    <a:pt x="4169" y="6248"/>
                    <a:pt x="4169" y="6382"/>
                  </a:cubicBezTo>
                  <a:lnTo>
                    <a:pt x="4169" y="6932"/>
                  </a:lnTo>
                  <a:cubicBezTo>
                    <a:pt x="4082" y="6892"/>
                    <a:pt x="3988" y="6870"/>
                    <a:pt x="3890" y="6870"/>
                  </a:cubicBezTo>
                  <a:lnTo>
                    <a:pt x="3807" y="6870"/>
                  </a:lnTo>
                  <a:cubicBezTo>
                    <a:pt x="3669" y="6870"/>
                    <a:pt x="3535" y="6910"/>
                    <a:pt x="3423" y="6990"/>
                  </a:cubicBezTo>
                  <a:cubicBezTo>
                    <a:pt x="3296" y="6780"/>
                    <a:pt x="3068" y="6650"/>
                    <a:pt x="2822" y="6650"/>
                  </a:cubicBezTo>
                  <a:lnTo>
                    <a:pt x="2811" y="6650"/>
                  </a:lnTo>
                  <a:lnTo>
                    <a:pt x="2811" y="6353"/>
                  </a:lnTo>
                  <a:cubicBezTo>
                    <a:pt x="2811" y="5969"/>
                    <a:pt x="2500" y="5661"/>
                    <a:pt x="2119" y="5657"/>
                  </a:cubicBezTo>
                  <a:lnTo>
                    <a:pt x="700" y="5657"/>
                  </a:lnTo>
                  <a:cubicBezTo>
                    <a:pt x="598" y="5657"/>
                    <a:pt x="497" y="5679"/>
                    <a:pt x="403" y="5722"/>
                  </a:cubicBezTo>
                  <a:lnTo>
                    <a:pt x="403" y="5107"/>
                  </a:lnTo>
                  <a:cubicBezTo>
                    <a:pt x="403" y="4879"/>
                    <a:pt x="623" y="4690"/>
                    <a:pt x="892" y="4690"/>
                  </a:cubicBezTo>
                  <a:cubicBezTo>
                    <a:pt x="1000" y="4690"/>
                    <a:pt x="1091" y="4600"/>
                    <a:pt x="1091" y="4491"/>
                  </a:cubicBezTo>
                  <a:lnTo>
                    <a:pt x="1091" y="3701"/>
                  </a:lnTo>
                  <a:lnTo>
                    <a:pt x="3485" y="3701"/>
                  </a:lnTo>
                  <a:lnTo>
                    <a:pt x="3485" y="4491"/>
                  </a:lnTo>
                  <a:cubicBezTo>
                    <a:pt x="3485" y="4600"/>
                    <a:pt x="3575" y="4690"/>
                    <a:pt x="3687" y="4690"/>
                  </a:cubicBezTo>
                  <a:cubicBezTo>
                    <a:pt x="3955" y="4690"/>
                    <a:pt x="4173" y="4879"/>
                    <a:pt x="4173" y="5107"/>
                  </a:cubicBezTo>
                  <a:lnTo>
                    <a:pt x="4173" y="5596"/>
                  </a:lnTo>
                  <a:cubicBezTo>
                    <a:pt x="4173" y="5704"/>
                    <a:pt x="4263" y="5795"/>
                    <a:pt x="4372" y="5795"/>
                  </a:cubicBezTo>
                  <a:cubicBezTo>
                    <a:pt x="4484" y="5795"/>
                    <a:pt x="4575" y="5704"/>
                    <a:pt x="4575" y="5592"/>
                  </a:cubicBezTo>
                  <a:lnTo>
                    <a:pt x="4575" y="5107"/>
                  </a:lnTo>
                  <a:cubicBezTo>
                    <a:pt x="4575" y="4719"/>
                    <a:pt x="4278" y="4393"/>
                    <a:pt x="3887" y="4310"/>
                  </a:cubicBezTo>
                  <a:lnTo>
                    <a:pt x="3887" y="3701"/>
                  </a:lnTo>
                  <a:lnTo>
                    <a:pt x="4137" y="3701"/>
                  </a:lnTo>
                  <a:cubicBezTo>
                    <a:pt x="4245" y="3701"/>
                    <a:pt x="4336" y="3611"/>
                    <a:pt x="4336" y="3502"/>
                  </a:cubicBezTo>
                  <a:lnTo>
                    <a:pt x="4336" y="199"/>
                  </a:lnTo>
                  <a:cubicBezTo>
                    <a:pt x="4336" y="87"/>
                    <a:pt x="4245" y="0"/>
                    <a:pt x="41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1" name="Google Shape;16271;p139"/>
            <p:cNvSpPr/>
            <p:nvPr/>
          </p:nvSpPr>
          <p:spPr>
            <a:xfrm>
              <a:off x="2279507" y="3182068"/>
              <a:ext cx="175028" cy="77132"/>
            </a:xfrm>
            <a:custGeom>
              <a:avLst/>
              <a:gdLst/>
              <a:ahLst/>
              <a:cxnLst/>
              <a:rect l="l" t="t" r="r" b="b"/>
              <a:pathLst>
                <a:path w="6676" h="2942" extrusionOk="0">
                  <a:moveTo>
                    <a:pt x="3337" y="400"/>
                  </a:moveTo>
                  <a:cubicBezTo>
                    <a:pt x="3801" y="400"/>
                    <a:pt x="4265" y="445"/>
                    <a:pt x="4723" y="533"/>
                  </a:cubicBezTo>
                  <a:cubicBezTo>
                    <a:pt x="5089" y="617"/>
                    <a:pt x="5245" y="707"/>
                    <a:pt x="5292" y="754"/>
                  </a:cubicBezTo>
                  <a:cubicBezTo>
                    <a:pt x="5245" y="801"/>
                    <a:pt x="5089" y="892"/>
                    <a:pt x="4723" y="975"/>
                  </a:cubicBezTo>
                  <a:cubicBezTo>
                    <a:pt x="4265" y="1064"/>
                    <a:pt x="3801" y="1108"/>
                    <a:pt x="3337" y="1108"/>
                  </a:cubicBezTo>
                  <a:cubicBezTo>
                    <a:pt x="2873" y="1108"/>
                    <a:pt x="2409" y="1064"/>
                    <a:pt x="1953" y="975"/>
                  </a:cubicBezTo>
                  <a:cubicBezTo>
                    <a:pt x="1587" y="892"/>
                    <a:pt x="1431" y="801"/>
                    <a:pt x="1384" y="754"/>
                  </a:cubicBezTo>
                  <a:cubicBezTo>
                    <a:pt x="1431" y="711"/>
                    <a:pt x="1587" y="617"/>
                    <a:pt x="1953" y="533"/>
                  </a:cubicBezTo>
                  <a:cubicBezTo>
                    <a:pt x="2409" y="445"/>
                    <a:pt x="2873" y="400"/>
                    <a:pt x="3337" y="400"/>
                  </a:cubicBezTo>
                  <a:close/>
                  <a:moveTo>
                    <a:pt x="3336" y="1"/>
                  </a:moveTo>
                  <a:cubicBezTo>
                    <a:pt x="3101" y="1"/>
                    <a:pt x="1073" y="19"/>
                    <a:pt x="975" y="700"/>
                  </a:cubicBezTo>
                  <a:lnTo>
                    <a:pt x="62" y="2656"/>
                  </a:lnTo>
                  <a:cubicBezTo>
                    <a:pt x="1" y="2790"/>
                    <a:pt x="95" y="2942"/>
                    <a:pt x="243" y="2942"/>
                  </a:cubicBezTo>
                  <a:lnTo>
                    <a:pt x="3304" y="2942"/>
                  </a:lnTo>
                  <a:cubicBezTo>
                    <a:pt x="3568" y="2942"/>
                    <a:pt x="3568" y="2543"/>
                    <a:pt x="3304" y="2543"/>
                  </a:cubicBezTo>
                  <a:lnTo>
                    <a:pt x="558" y="2543"/>
                  </a:lnTo>
                  <a:lnTo>
                    <a:pt x="1218" y="1131"/>
                  </a:lnTo>
                  <a:cubicBezTo>
                    <a:pt x="1783" y="1497"/>
                    <a:pt x="3148" y="1508"/>
                    <a:pt x="3340" y="1508"/>
                  </a:cubicBezTo>
                  <a:cubicBezTo>
                    <a:pt x="3528" y="1508"/>
                    <a:pt x="4894" y="1497"/>
                    <a:pt x="5459" y="1131"/>
                  </a:cubicBezTo>
                  <a:lnTo>
                    <a:pt x="6118" y="2543"/>
                  </a:lnTo>
                  <a:lnTo>
                    <a:pt x="4093" y="2543"/>
                  </a:lnTo>
                  <a:cubicBezTo>
                    <a:pt x="3825" y="2543"/>
                    <a:pt x="3825" y="2942"/>
                    <a:pt x="4093" y="2942"/>
                  </a:cubicBezTo>
                  <a:lnTo>
                    <a:pt x="6433" y="2942"/>
                  </a:lnTo>
                  <a:cubicBezTo>
                    <a:pt x="6581" y="2942"/>
                    <a:pt x="6675" y="2790"/>
                    <a:pt x="6614" y="2656"/>
                  </a:cubicBezTo>
                  <a:lnTo>
                    <a:pt x="5701" y="700"/>
                  </a:lnTo>
                  <a:cubicBezTo>
                    <a:pt x="5600" y="23"/>
                    <a:pt x="3572" y="1"/>
                    <a:pt x="33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2" name="Google Shape;16272;p139"/>
            <p:cNvSpPr/>
            <p:nvPr/>
          </p:nvSpPr>
          <p:spPr>
            <a:xfrm>
              <a:off x="2325860" y="3120588"/>
              <a:ext cx="10566" cy="56105"/>
            </a:xfrm>
            <a:custGeom>
              <a:avLst/>
              <a:gdLst/>
              <a:ahLst/>
              <a:cxnLst/>
              <a:rect l="l" t="t" r="r" b="b"/>
              <a:pathLst>
                <a:path w="403" h="2140" extrusionOk="0">
                  <a:moveTo>
                    <a:pt x="201" y="1"/>
                  </a:moveTo>
                  <a:cubicBezTo>
                    <a:pt x="101" y="1"/>
                    <a:pt x="0" y="68"/>
                    <a:pt x="0" y="202"/>
                  </a:cubicBezTo>
                  <a:lnTo>
                    <a:pt x="0" y="1944"/>
                  </a:lnTo>
                  <a:cubicBezTo>
                    <a:pt x="0" y="2053"/>
                    <a:pt x="91" y="2140"/>
                    <a:pt x="199" y="2140"/>
                  </a:cubicBezTo>
                  <a:cubicBezTo>
                    <a:pt x="312" y="2140"/>
                    <a:pt x="402" y="2053"/>
                    <a:pt x="402" y="1940"/>
                  </a:cubicBezTo>
                  <a:lnTo>
                    <a:pt x="402" y="202"/>
                  </a:lnTo>
                  <a:cubicBezTo>
                    <a:pt x="402" y="68"/>
                    <a:pt x="302" y="1"/>
                    <a:pt x="2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3" name="Google Shape;16273;p139"/>
            <p:cNvSpPr/>
            <p:nvPr/>
          </p:nvSpPr>
          <p:spPr>
            <a:xfrm>
              <a:off x="2270331" y="3139438"/>
              <a:ext cx="47296" cy="42918"/>
            </a:xfrm>
            <a:custGeom>
              <a:avLst/>
              <a:gdLst/>
              <a:ahLst/>
              <a:cxnLst/>
              <a:rect l="l" t="t" r="r" b="b"/>
              <a:pathLst>
                <a:path w="1804" h="1637" extrusionOk="0">
                  <a:moveTo>
                    <a:pt x="291" y="1"/>
                  </a:moveTo>
                  <a:cubicBezTo>
                    <a:pt x="134" y="1"/>
                    <a:pt x="1" y="204"/>
                    <a:pt x="148" y="348"/>
                  </a:cubicBezTo>
                  <a:lnTo>
                    <a:pt x="1379" y="1576"/>
                  </a:lnTo>
                  <a:cubicBezTo>
                    <a:pt x="1423" y="1619"/>
                    <a:pt x="1471" y="1637"/>
                    <a:pt x="1517" y="1637"/>
                  </a:cubicBezTo>
                  <a:cubicBezTo>
                    <a:pt x="1672" y="1637"/>
                    <a:pt x="1804" y="1439"/>
                    <a:pt x="1662" y="1294"/>
                  </a:cubicBezTo>
                  <a:lnTo>
                    <a:pt x="434" y="66"/>
                  </a:lnTo>
                  <a:cubicBezTo>
                    <a:pt x="389" y="20"/>
                    <a:pt x="339" y="1"/>
                    <a:pt x="2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4" name="Google Shape;16274;p139"/>
            <p:cNvSpPr/>
            <p:nvPr/>
          </p:nvSpPr>
          <p:spPr>
            <a:xfrm>
              <a:off x="2241439" y="3190431"/>
              <a:ext cx="57941" cy="10566"/>
            </a:xfrm>
            <a:custGeom>
              <a:avLst/>
              <a:gdLst/>
              <a:ahLst/>
              <a:cxnLst/>
              <a:rect l="l" t="t" r="r" b="b"/>
              <a:pathLst>
                <a:path w="2210" h="403" extrusionOk="0">
                  <a:moveTo>
                    <a:pt x="268" y="1"/>
                  </a:moveTo>
                  <a:cubicBezTo>
                    <a:pt x="0" y="1"/>
                    <a:pt x="0" y="403"/>
                    <a:pt x="268" y="403"/>
                  </a:cubicBezTo>
                  <a:lnTo>
                    <a:pt x="2007" y="403"/>
                  </a:lnTo>
                  <a:cubicBezTo>
                    <a:pt x="2119" y="403"/>
                    <a:pt x="2210" y="312"/>
                    <a:pt x="2210" y="200"/>
                  </a:cubicBezTo>
                  <a:cubicBezTo>
                    <a:pt x="2210" y="91"/>
                    <a:pt x="2119" y="1"/>
                    <a:pt x="20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75" name="Google Shape;16275;p139"/>
          <p:cNvGrpSpPr/>
          <p:nvPr/>
        </p:nvGrpSpPr>
        <p:grpSpPr>
          <a:xfrm>
            <a:off x="3533936" y="3237888"/>
            <a:ext cx="361775" cy="246969"/>
            <a:chOff x="3533936" y="3437138"/>
            <a:chExt cx="361775" cy="246969"/>
          </a:xfrm>
        </p:grpSpPr>
        <p:sp>
          <p:nvSpPr>
            <p:cNvPr id="16276" name="Google Shape;16276;p139"/>
            <p:cNvSpPr/>
            <p:nvPr/>
          </p:nvSpPr>
          <p:spPr>
            <a:xfrm>
              <a:off x="3580839" y="3442538"/>
              <a:ext cx="118870" cy="225916"/>
            </a:xfrm>
            <a:custGeom>
              <a:avLst/>
              <a:gdLst/>
              <a:ahLst/>
              <a:cxnLst/>
              <a:rect l="l" t="t" r="r" b="b"/>
              <a:pathLst>
                <a:path w="4534" h="8617" extrusionOk="0">
                  <a:moveTo>
                    <a:pt x="1834" y="0"/>
                  </a:moveTo>
                  <a:cubicBezTo>
                    <a:pt x="1488" y="0"/>
                    <a:pt x="1199" y="269"/>
                    <a:pt x="1177" y="616"/>
                  </a:cubicBezTo>
                  <a:cubicBezTo>
                    <a:pt x="1040" y="436"/>
                    <a:pt x="850" y="356"/>
                    <a:pt x="661" y="356"/>
                  </a:cubicBezTo>
                  <a:cubicBezTo>
                    <a:pt x="327" y="356"/>
                    <a:pt x="0" y="610"/>
                    <a:pt x="0" y="1011"/>
                  </a:cubicBezTo>
                  <a:lnTo>
                    <a:pt x="0" y="8616"/>
                  </a:lnTo>
                  <a:lnTo>
                    <a:pt x="4531" y="8616"/>
                  </a:lnTo>
                  <a:lnTo>
                    <a:pt x="4531" y="1996"/>
                  </a:lnTo>
                  <a:cubicBezTo>
                    <a:pt x="4534" y="1685"/>
                    <a:pt x="4280" y="1479"/>
                    <a:pt x="4014" y="1479"/>
                  </a:cubicBezTo>
                  <a:cubicBezTo>
                    <a:pt x="3890" y="1479"/>
                    <a:pt x="3762" y="1525"/>
                    <a:pt x="3658" y="1626"/>
                  </a:cubicBezTo>
                  <a:lnTo>
                    <a:pt x="3658" y="1181"/>
                  </a:lnTo>
                  <a:cubicBezTo>
                    <a:pt x="3656" y="779"/>
                    <a:pt x="3329" y="525"/>
                    <a:pt x="2995" y="525"/>
                  </a:cubicBezTo>
                  <a:cubicBezTo>
                    <a:pt x="2809" y="525"/>
                    <a:pt x="2620" y="605"/>
                    <a:pt x="2485" y="783"/>
                  </a:cubicBezTo>
                  <a:lnTo>
                    <a:pt x="2485" y="649"/>
                  </a:lnTo>
                  <a:cubicBezTo>
                    <a:pt x="2481" y="297"/>
                    <a:pt x="2199" y="11"/>
                    <a:pt x="1847" y="0"/>
                  </a:cubicBezTo>
                  <a:cubicBezTo>
                    <a:pt x="1843" y="0"/>
                    <a:pt x="1838" y="0"/>
                    <a:pt x="1834" y="0"/>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7" name="Google Shape;16277;p139"/>
            <p:cNvSpPr/>
            <p:nvPr/>
          </p:nvSpPr>
          <p:spPr>
            <a:xfrm>
              <a:off x="3580918" y="3545757"/>
              <a:ext cx="76005" cy="122698"/>
            </a:xfrm>
            <a:custGeom>
              <a:avLst/>
              <a:gdLst/>
              <a:ahLst/>
              <a:cxnLst/>
              <a:rect l="l" t="t" r="r" b="b"/>
              <a:pathLst>
                <a:path w="2899" h="4680" extrusionOk="0">
                  <a:moveTo>
                    <a:pt x="1" y="0"/>
                  </a:moveTo>
                  <a:lnTo>
                    <a:pt x="1" y="4679"/>
                  </a:lnTo>
                  <a:lnTo>
                    <a:pt x="2898" y="4679"/>
                  </a:lnTo>
                  <a:lnTo>
                    <a:pt x="2898" y="2901"/>
                  </a:lnTo>
                  <a:cubicBezTo>
                    <a:pt x="2898" y="1300"/>
                    <a:pt x="1602" y="4"/>
                    <a:pt x="1"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8" name="Google Shape;16278;p139"/>
            <p:cNvSpPr/>
            <p:nvPr/>
          </p:nvSpPr>
          <p:spPr>
            <a:xfrm>
              <a:off x="3539625" y="3528584"/>
              <a:ext cx="87671" cy="139870"/>
            </a:xfrm>
            <a:custGeom>
              <a:avLst/>
              <a:gdLst/>
              <a:ahLst/>
              <a:cxnLst/>
              <a:rect l="l" t="t" r="r" b="b"/>
              <a:pathLst>
                <a:path w="3344" h="5335" extrusionOk="0">
                  <a:moveTo>
                    <a:pt x="661" y="0"/>
                  </a:moveTo>
                  <a:cubicBezTo>
                    <a:pt x="508" y="0"/>
                    <a:pt x="354" y="59"/>
                    <a:pt x="236" y="177"/>
                  </a:cubicBezTo>
                  <a:cubicBezTo>
                    <a:pt x="0" y="412"/>
                    <a:pt x="0" y="793"/>
                    <a:pt x="236" y="1028"/>
                  </a:cubicBezTo>
                  <a:lnTo>
                    <a:pt x="1576" y="2368"/>
                  </a:lnTo>
                  <a:lnTo>
                    <a:pt x="1576" y="5334"/>
                  </a:lnTo>
                  <a:lnTo>
                    <a:pt x="3343" y="5334"/>
                  </a:lnTo>
                  <a:lnTo>
                    <a:pt x="3343" y="3969"/>
                  </a:lnTo>
                  <a:cubicBezTo>
                    <a:pt x="3343" y="2966"/>
                    <a:pt x="2941" y="2006"/>
                    <a:pt x="2228" y="1300"/>
                  </a:cubicBezTo>
                  <a:lnTo>
                    <a:pt x="1087" y="177"/>
                  </a:lnTo>
                  <a:cubicBezTo>
                    <a:pt x="969" y="59"/>
                    <a:pt x="815" y="0"/>
                    <a:pt x="661"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9" name="Google Shape;16279;p139"/>
            <p:cNvSpPr/>
            <p:nvPr/>
          </p:nvSpPr>
          <p:spPr>
            <a:xfrm>
              <a:off x="3572292" y="3655503"/>
              <a:ext cx="135990" cy="23386"/>
            </a:xfrm>
            <a:custGeom>
              <a:avLst/>
              <a:gdLst/>
              <a:ahLst/>
              <a:cxnLst/>
              <a:rect l="l" t="t" r="r" b="b"/>
              <a:pathLst>
                <a:path w="5187" h="892" extrusionOk="0">
                  <a:moveTo>
                    <a:pt x="0" y="1"/>
                  </a:moveTo>
                  <a:lnTo>
                    <a:pt x="0" y="892"/>
                  </a:lnTo>
                  <a:lnTo>
                    <a:pt x="5187" y="892"/>
                  </a:lnTo>
                  <a:lnTo>
                    <a:pt x="5187" y="1"/>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0" name="Google Shape;16280;p139"/>
            <p:cNvSpPr/>
            <p:nvPr/>
          </p:nvSpPr>
          <p:spPr>
            <a:xfrm>
              <a:off x="3730488" y="3442538"/>
              <a:ext cx="118791" cy="225916"/>
            </a:xfrm>
            <a:custGeom>
              <a:avLst/>
              <a:gdLst/>
              <a:ahLst/>
              <a:cxnLst/>
              <a:rect l="l" t="t" r="r" b="b"/>
              <a:pathLst>
                <a:path w="4531" h="8617" extrusionOk="0">
                  <a:moveTo>
                    <a:pt x="2701" y="0"/>
                  </a:moveTo>
                  <a:cubicBezTo>
                    <a:pt x="2697" y="0"/>
                    <a:pt x="2692" y="0"/>
                    <a:pt x="2687" y="0"/>
                  </a:cubicBezTo>
                  <a:cubicBezTo>
                    <a:pt x="2336" y="11"/>
                    <a:pt x="2054" y="297"/>
                    <a:pt x="2050" y="649"/>
                  </a:cubicBezTo>
                  <a:lnTo>
                    <a:pt x="2050" y="783"/>
                  </a:lnTo>
                  <a:cubicBezTo>
                    <a:pt x="1914" y="605"/>
                    <a:pt x="1724" y="525"/>
                    <a:pt x="1537" y="525"/>
                  </a:cubicBezTo>
                  <a:cubicBezTo>
                    <a:pt x="1203" y="525"/>
                    <a:pt x="877" y="779"/>
                    <a:pt x="877" y="1181"/>
                  </a:cubicBezTo>
                  <a:lnTo>
                    <a:pt x="877" y="1626"/>
                  </a:lnTo>
                  <a:cubicBezTo>
                    <a:pt x="772" y="1525"/>
                    <a:pt x="645" y="1479"/>
                    <a:pt x="520" y="1479"/>
                  </a:cubicBezTo>
                  <a:cubicBezTo>
                    <a:pt x="255" y="1479"/>
                    <a:pt x="0" y="1685"/>
                    <a:pt x="0" y="1996"/>
                  </a:cubicBezTo>
                  <a:lnTo>
                    <a:pt x="0" y="8616"/>
                  </a:lnTo>
                  <a:lnTo>
                    <a:pt x="4531" y="8616"/>
                  </a:lnTo>
                  <a:lnTo>
                    <a:pt x="4531" y="1011"/>
                  </a:lnTo>
                  <a:cubicBezTo>
                    <a:pt x="4531" y="610"/>
                    <a:pt x="4206" y="356"/>
                    <a:pt x="3872" y="356"/>
                  </a:cubicBezTo>
                  <a:cubicBezTo>
                    <a:pt x="3685" y="356"/>
                    <a:pt x="3494" y="436"/>
                    <a:pt x="3357" y="616"/>
                  </a:cubicBezTo>
                  <a:cubicBezTo>
                    <a:pt x="3336" y="269"/>
                    <a:pt x="3046" y="0"/>
                    <a:pt x="2701" y="0"/>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1" name="Google Shape;16281;p139"/>
            <p:cNvSpPr/>
            <p:nvPr/>
          </p:nvSpPr>
          <p:spPr>
            <a:xfrm>
              <a:off x="3773302" y="3545757"/>
              <a:ext cx="75978" cy="122698"/>
            </a:xfrm>
            <a:custGeom>
              <a:avLst/>
              <a:gdLst/>
              <a:ahLst/>
              <a:cxnLst/>
              <a:rect l="l" t="t" r="r" b="b"/>
              <a:pathLst>
                <a:path w="2898" h="4680" extrusionOk="0">
                  <a:moveTo>
                    <a:pt x="2898" y="0"/>
                  </a:moveTo>
                  <a:cubicBezTo>
                    <a:pt x="1297" y="4"/>
                    <a:pt x="1" y="1300"/>
                    <a:pt x="1" y="2901"/>
                  </a:cubicBezTo>
                  <a:lnTo>
                    <a:pt x="1" y="4679"/>
                  </a:lnTo>
                  <a:lnTo>
                    <a:pt x="2898" y="4679"/>
                  </a:lnTo>
                  <a:lnTo>
                    <a:pt x="2898"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2" name="Google Shape;16282;p139"/>
            <p:cNvSpPr/>
            <p:nvPr/>
          </p:nvSpPr>
          <p:spPr>
            <a:xfrm>
              <a:off x="3802927" y="3528584"/>
              <a:ext cx="87671" cy="139870"/>
            </a:xfrm>
            <a:custGeom>
              <a:avLst/>
              <a:gdLst/>
              <a:ahLst/>
              <a:cxnLst/>
              <a:rect l="l" t="t" r="r" b="b"/>
              <a:pathLst>
                <a:path w="3344" h="5335" extrusionOk="0">
                  <a:moveTo>
                    <a:pt x="2682" y="0"/>
                  </a:moveTo>
                  <a:cubicBezTo>
                    <a:pt x="2528" y="0"/>
                    <a:pt x="2375" y="59"/>
                    <a:pt x="2257" y="177"/>
                  </a:cubicBezTo>
                  <a:lnTo>
                    <a:pt x="1116" y="1300"/>
                  </a:lnTo>
                  <a:cubicBezTo>
                    <a:pt x="403" y="2006"/>
                    <a:pt x="1" y="2966"/>
                    <a:pt x="1" y="3969"/>
                  </a:cubicBezTo>
                  <a:lnTo>
                    <a:pt x="1" y="5334"/>
                  </a:lnTo>
                  <a:lnTo>
                    <a:pt x="1768" y="5334"/>
                  </a:lnTo>
                  <a:lnTo>
                    <a:pt x="1768" y="2368"/>
                  </a:lnTo>
                  <a:lnTo>
                    <a:pt x="3108" y="1028"/>
                  </a:lnTo>
                  <a:cubicBezTo>
                    <a:pt x="3343" y="793"/>
                    <a:pt x="3343" y="412"/>
                    <a:pt x="3108" y="177"/>
                  </a:cubicBezTo>
                  <a:cubicBezTo>
                    <a:pt x="2990" y="59"/>
                    <a:pt x="2836" y="0"/>
                    <a:pt x="2682"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3" name="Google Shape;16283;p139"/>
            <p:cNvSpPr/>
            <p:nvPr/>
          </p:nvSpPr>
          <p:spPr>
            <a:xfrm>
              <a:off x="3721941" y="3655503"/>
              <a:ext cx="135990" cy="23386"/>
            </a:xfrm>
            <a:custGeom>
              <a:avLst/>
              <a:gdLst/>
              <a:ahLst/>
              <a:cxnLst/>
              <a:rect l="l" t="t" r="r" b="b"/>
              <a:pathLst>
                <a:path w="5187" h="892" extrusionOk="0">
                  <a:moveTo>
                    <a:pt x="0" y="1"/>
                  </a:moveTo>
                  <a:lnTo>
                    <a:pt x="0" y="892"/>
                  </a:lnTo>
                  <a:lnTo>
                    <a:pt x="5186" y="892"/>
                  </a:lnTo>
                  <a:lnTo>
                    <a:pt x="5186" y="1"/>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4" name="Google Shape;16284;p139"/>
            <p:cNvSpPr/>
            <p:nvPr/>
          </p:nvSpPr>
          <p:spPr>
            <a:xfrm>
              <a:off x="3533936" y="3437138"/>
              <a:ext cx="179669" cy="246969"/>
            </a:xfrm>
            <a:custGeom>
              <a:avLst/>
              <a:gdLst/>
              <a:ahLst/>
              <a:cxnLst/>
              <a:rect l="l" t="t" r="r" b="b"/>
              <a:pathLst>
                <a:path w="6853" h="9420" extrusionOk="0">
                  <a:moveTo>
                    <a:pt x="3616" y="387"/>
                  </a:moveTo>
                  <a:cubicBezTo>
                    <a:pt x="3620" y="387"/>
                    <a:pt x="3625" y="387"/>
                    <a:pt x="3629" y="387"/>
                  </a:cubicBezTo>
                  <a:cubicBezTo>
                    <a:pt x="3879" y="395"/>
                    <a:pt x="4075" y="605"/>
                    <a:pt x="4067" y="855"/>
                  </a:cubicBezTo>
                  <a:lnTo>
                    <a:pt x="4067" y="981"/>
                  </a:lnTo>
                  <a:lnTo>
                    <a:pt x="4067" y="985"/>
                  </a:lnTo>
                  <a:cubicBezTo>
                    <a:pt x="4067" y="1003"/>
                    <a:pt x="4071" y="1018"/>
                    <a:pt x="4075" y="1032"/>
                  </a:cubicBezTo>
                  <a:cubicBezTo>
                    <a:pt x="4096" y="1224"/>
                    <a:pt x="4082" y="2876"/>
                    <a:pt x="4067" y="3886"/>
                  </a:cubicBezTo>
                  <a:cubicBezTo>
                    <a:pt x="4067" y="3995"/>
                    <a:pt x="4154" y="4085"/>
                    <a:pt x="4267" y="4089"/>
                  </a:cubicBezTo>
                  <a:cubicBezTo>
                    <a:pt x="4379" y="4089"/>
                    <a:pt x="4466" y="4002"/>
                    <a:pt x="4469" y="3890"/>
                  </a:cubicBezTo>
                  <a:cubicBezTo>
                    <a:pt x="4469" y="3882"/>
                    <a:pt x="4477" y="3176"/>
                    <a:pt x="4484" y="2466"/>
                  </a:cubicBezTo>
                  <a:cubicBezTo>
                    <a:pt x="4487" y="1583"/>
                    <a:pt x="4484" y="1217"/>
                    <a:pt x="4477" y="1050"/>
                  </a:cubicBezTo>
                  <a:cubicBezTo>
                    <a:pt x="4567" y="963"/>
                    <a:pt x="4677" y="924"/>
                    <a:pt x="4785" y="924"/>
                  </a:cubicBezTo>
                  <a:cubicBezTo>
                    <a:pt x="5019" y="924"/>
                    <a:pt x="5243" y="1107"/>
                    <a:pt x="5241" y="1380"/>
                  </a:cubicBezTo>
                  <a:lnTo>
                    <a:pt x="5241" y="1829"/>
                  </a:lnTo>
                  <a:lnTo>
                    <a:pt x="5241" y="3886"/>
                  </a:lnTo>
                  <a:cubicBezTo>
                    <a:pt x="5241" y="4020"/>
                    <a:pt x="5341" y="4087"/>
                    <a:pt x="5442" y="4087"/>
                  </a:cubicBezTo>
                  <a:cubicBezTo>
                    <a:pt x="5542" y="4087"/>
                    <a:pt x="5643" y="4020"/>
                    <a:pt x="5643" y="3886"/>
                  </a:cubicBezTo>
                  <a:lnTo>
                    <a:pt x="5643" y="1923"/>
                  </a:lnTo>
                  <a:cubicBezTo>
                    <a:pt x="5690" y="1894"/>
                    <a:pt x="5744" y="1880"/>
                    <a:pt x="5802" y="1880"/>
                  </a:cubicBezTo>
                  <a:cubicBezTo>
                    <a:pt x="5976" y="1880"/>
                    <a:pt x="6117" y="2021"/>
                    <a:pt x="6117" y="2195"/>
                  </a:cubicBezTo>
                  <a:lnTo>
                    <a:pt x="6117" y="8127"/>
                  </a:lnTo>
                  <a:lnTo>
                    <a:pt x="3756" y="8127"/>
                  </a:lnTo>
                  <a:lnTo>
                    <a:pt x="3756" y="7453"/>
                  </a:lnTo>
                  <a:cubicBezTo>
                    <a:pt x="3756" y="7280"/>
                    <a:pt x="3745" y="7106"/>
                    <a:pt x="3723" y="6935"/>
                  </a:cubicBezTo>
                  <a:cubicBezTo>
                    <a:pt x="3707" y="6816"/>
                    <a:pt x="3617" y="6761"/>
                    <a:pt x="3527" y="6761"/>
                  </a:cubicBezTo>
                  <a:cubicBezTo>
                    <a:pt x="3417" y="6761"/>
                    <a:pt x="3307" y="6841"/>
                    <a:pt x="3325" y="6986"/>
                  </a:cubicBezTo>
                  <a:cubicBezTo>
                    <a:pt x="3347" y="7142"/>
                    <a:pt x="3358" y="7298"/>
                    <a:pt x="3358" y="7453"/>
                  </a:cubicBezTo>
                  <a:lnTo>
                    <a:pt x="3358" y="8127"/>
                  </a:lnTo>
                  <a:lnTo>
                    <a:pt x="1989" y="8127"/>
                  </a:lnTo>
                  <a:lnTo>
                    <a:pt x="1989" y="5853"/>
                  </a:lnTo>
                  <a:cubicBezTo>
                    <a:pt x="1989" y="5847"/>
                    <a:pt x="1989" y="5840"/>
                    <a:pt x="1989" y="5834"/>
                  </a:cubicBezTo>
                  <a:cubicBezTo>
                    <a:pt x="1985" y="5787"/>
                    <a:pt x="1963" y="5748"/>
                    <a:pt x="1931" y="5715"/>
                  </a:cubicBezTo>
                  <a:lnTo>
                    <a:pt x="594" y="4375"/>
                  </a:lnTo>
                  <a:cubicBezTo>
                    <a:pt x="428" y="4219"/>
                    <a:pt x="424" y="3958"/>
                    <a:pt x="583" y="3795"/>
                  </a:cubicBezTo>
                  <a:cubicBezTo>
                    <a:pt x="663" y="3718"/>
                    <a:pt x="766" y="3679"/>
                    <a:pt x="869" y="3679"/>
                  </a:cubicBezTo>
                  <a:cubicBezTo>
                    <a:pt x="976" y="3679"/>
                    <a:pt x="1083" y="3721"/>
                    <a:pt x="1163" y="3806"/>
                  </a:cubicBezTo>
                  <a:lnTo>
                    <a:pt x="1648" y="4284"/>
                  </a:lnTo>
                  <a:lnTo>
                    <a:pt x="2304" y="4933"/>
                  </a:lnTo>
                  <a:cubicBezTo>
                    <a:pt x="2677" y="5302"/>
                    <a:pt x="2963" y="5751"/>
                    <a:pt x="3144" y="6244"/>
                  </a:cubicBezTo>
                  <a:cubicBezTo>
                    <a:pt x="3180" y="6333"/>
                    <a:pt x="3253" y="6370"/>
                    <a:pt x="3325" y="6370"/>
                  </a:cubicBezTo>
                  <a:cubicBezTo>
                    <a:pt x="3448" y="6370"/>
                    <a:pt x="3571" y="6262"/>
                    <a:pt x="3520" y="6110"/>
                  </a:cubicBezTo>
                  <a:cubicBezTo>
                    <a:pt x="3321" y="5559"/>
                    <a:pt x="2999" y="5059"/>
                    <a:pt x="2582" y="4647"/>
                  </a:cubicBezTo>
                  <a:lnTo>
                    <a:pt x="1989" y="4060"/>
                  </a:lnTo>
                  <a:lnTo>
                    <a:pt x="1989" y="1217"/>
                  </a:lnTo>
                  <a:cubicBezTo>
                    <a:pt x="1986" y="942"/>
                    <a:pt x="2211" y="759"/>
                    <a:pt x="2445" y="759"/>
                  </a:cubicBezTo>
                  <a:cubicBezTo>
                    <a:pt x="2557" y="759"/>
                    <a:pt x="2671" y="801"/>
                    <a:pt x="2764" y="894"/>
                  </a:cubicBezTo>
                  <a:lnTo>
                    <a:pt x="2764" y="3893"/>
                  </a:lnTo>
                  <a:cubicBezTo>
                    <a:pt x="2764" y="4025"/>
                    <a:pt x="2863" y="4092"/>
                    <a:pt x="2963" y="4092"/>
                  </a:cubicBezTo>
                  <a:cubicBezTo>
                    <a:pt x="3062" y="4092"/>
                    <a:pt x="3162" y="4025"/>
                    <a:pt x="3162" y="3893"/>
                  </a:cubicBezTo>
                  <a:lnTo>
                    <a:pt x="3162" y="829"/>
                  </a:lnTo>
                  <a:cubicBezTo>
                    <a:pt x="3169" y="580"/>
                    <a:pt x="3372" y="387"/>
                    <a:pt x="3616" y="387"/>
                  </a:cubicBezTo>
                  <a:close/>
                  <a:moveTo>
                    <a:pt x="3619" y="1"/>
                  </a:moveTo>
                  <a:cubicBezTo>
                    <a:pt x="3321" y="1"/>
                    <a:pt x="3021" y="152"/>
                    <a:pt x="2861" y="467"/>
                  </a:cubicBezTo>
                  <a:cubicBezTo>
                    <a:pt x="2727" y="393"/>
                    <a:pt x="2585" y="359"/>
                    <a:pt x="2448" y="359"/>
                  </a:cubicBezTo>
                  <a:cubicBezTo>
                    <a:pt x="1999" y="359"/>
                    <a:pt x="1591" y="718"/>
                    <a:pt x="1594" y="1217"/>
                  </a:cubicBezTo>
                  <a:lnTo>
                    <a:pt x="1594" y="3665"/>
                  </a:lnTo>
                  <a:lnTo>
                    <a:pt x="1449" y="3520"/>
                  </a:lnTo>
                  <a:cubicBezTo>
                    <a:pt x="1292" y="3365"/>
                    <a:pt x="1087" y="3287"/>
                    <a:pt x="882" y="3287"/>
                  </a:cubicBezTo>
                  <a:cubicBezTo>
                    <a:pt x="676" y="3287"/>
                    <a:pt x="470" y="3366"/>
                    <a:pt x="312" y="3524"/>
                  </a:cubicBezTo>
                  <a:cubicBezTo>
                    <a:pt x="0" y="3835"/>
                    <a:pt x="0" y="4346"/>
                    <a:pt x="315" y="4657"/>
                  </a:cubicBezTo>
                  <a:lnTo>
                    <a:pt x="1594" y="5939"/>
                  </a:lnTo>
                  <a:lnTo>
                    <a:pt x="1594" y="8131"/>
                  </a:lnTo>
                  <a:lnTo>
                    <a:pt x="1467" y="8131"/>
                  </a:lnTo>
                  <a:cubicBezTo>
                    <a:pt x="1355" y="8131"/>
                    <a:pt x="1264" y="8221"/>
                    <a:pt x="1264" y="8330"/>
                  </a:cubicBezTo>
                  <a:lnTo>
                    <a:pt x="1264" y="9221"/>
                  </a:lnTo>
                  <a:cubicBezTo>
                    <a:pt x="1264" y="9329"/>
                    <a:pt x="1355" y="9420"/>
                    <a:pt x="1467" y="9420"/>
                  </a:cubicBezTo>
                  <a:lnTo>
                    <a:pt x="4784" y="9420"/>
                  </a:lnTo>
                  <a:cubicBezTo>
                    <a:pt x="5049" y="9420"/>
                    <a:pt x="5049" y="9022"/>
                    <a:pt x="4784" y="9022"/>
                  </a:cubicBezTo>
                  <a:lnTo>
                    <a:pt x="1666" y="9022"/>
                  </a:lnTo>
                  <a:lnTo>
                    <a:pt x="1666" y="8533"/>
                  </a:lnTo>
                  <a:lnTo>
                    <a:pt x="6450" y="8533"/>
                  </a:lnTo>
                  <a:lnTo>
                    <a:pt x="6450" y="9018"/>
                  </a:lnTo>
                  <a:lnTo>
                    <a:pt x="5570" y="9018"/>
                  </a:lnTo>
                  <a:cubicBezTo>
                    <a:pt x="5302" y="9018"/>
                    <a:pt x="5302" y="9420"/>
                    <a:pt x="5570" y="9420"/>
                  </a:cubicBezTo>
                  <a:lnTo>
                    <a:pt x="6653" y="9420"/>
                  </a:lnTo>
                  <a:cubicBezTo>
                    <a:pt x="6762" y="9420"/>
                    <a:pt x="6852" y="9329"/>
                    <a:pt x="6852" y="9217"/>
                  </a:cubicBezTo>
                  <a:lnTo>
                    <a:pt x="6852" y="8330"/>
                  </a:lnTo>
                  <a:cubicBezTo>
                    <a:pt x="6849" y="8218"/>
                    <a:pt x="6762" y="8131"/>
                    <a:pt x="6653" y="8131"/>
                  </a:cubicBezTo>
                  <a:lnTo>
                    <a:pt x="6523" y="8131"/>
                  </a:lnTo>
                  <a:lnTo>
                    <a:pt x="6523" y="2202"/>
                  </a:lnTo>
                  <a:cubicBezTo>
                    <a:pt x="6523" y="1798"/>
                    <a:pt x="6194" y="1484"/>
                    <a:pt x="5812" y="1484"/>
                  </a:cubicBezTo>
                  <a:cubicBezTo>
                    <a:pt x="5759" y="1484"/>
                    <a:pt x="5705" y="1490"/>
                    <a:pt x="5650" y="1503"/>
                  </a:cubicBezTo>
                  <a:lnTo>
                    <a:pt x="5650" y="1383"/>
                  </a:lnTo>
                  <a:cubicBezTo>
                    <a:pt x="5647" y="893"/>
                    <a:pt x="5244" y="529"/>
                    <a:pt x="4796" y="529"/>
                  </a:cubicBezTo>
                  <a:cubicBezTo>
                    <a:pt x="4678" y="529"/>
                    <a:pt x="4558" y="554"/>
                    <a:pt x="4440" y="608"/>
                  </a:cubicBezTo>
                  <a:cubicBezTo>
                    <a:pt x="4319" y="209"/>
                    <a:pt x="3970" y="1"/>
                    <a:pt x="36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5" name="Google Shape;16285;p139"/>
            <p:cNvSpPr/>
            <p:nvPr/>
          </p:nvSpPr>
          <p:spPr>
            <a:xfrm>
              <a:off x="3778519" y="3507951"/>
              <a:ext cx="11142" cy="36495"/>
            </a:xfrm>
            <a:custGeom>
              <a:avLst/>
              <a:gdLst/>
              <a:ahLst/>
              <a:cxnLst/>
              <a:rect l="l" t="t" r="r" b="b"/>
              <a:pathLst>
                <a:path w="425" h="1392" extrusionOk="0">
                  <a:moveTo>
                    <a:pt x="213" y="0"/>
                  </a:moveTo>
                  <a:cubicBezTo>
                    <a:pt x="209" y="0"/>
                    <a:pt x="204" y="0"/>
                    <a:pt x="200" y="1"/>
                  </a:cubicBezTo>
                  <a:cubicBezTo>
                    <a:pt x="88" y="4"/>
                    <a:pt x="1" y="98"/>
                    <a:pt x="8" y="211"/>
                  </a:cubicBezTo>
                  <a:cubicBezTo>
                    <a:pt x="22" y="475"/>
                    <a:pt x="26" y="787"/>
                    <a:pt x="19" y="1189"/>
                  </a:cubicBezTo>
                  <a:cubicBezTo>
                    <a:pt x="15" y="1301"/>
                    <a:pt x="106" y="1391"/>
                    <a:pt x="214" y="1391"/>
                  </a:cubicBezTo>
                  <a:lnTo>
                    <a:pt x="218" y="1391"/>
                  </a:lnTo>
                  <a:cubicBezTo>
                    <a:pt x="327" y="1391"/>
                    <a:pt x="417" y="1304"/>
                    <a:pt x="421" y="1196"/>
                  </a:cubicBezTo>
                  <a:cubicBezTo>
                    <a:pt x="424" y="783"/>
                    <a:pt x="421" y="464"/>
                    <a:pt x="410" y="189"/>
                  </a:cubicBezTo>
                  <a:cubicBezTo>
                    <a:pt x="403" y="81"/>
                    <a:pt x="316" y="0"/>
                    <a:pt x="2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6" name="Google Shape;16286;p139"/>
            <p:cNvSpPr/>
            <p:nvPr/>
          </p:nvSpPr>
          <p:spPr>
            <a:xfrm>
              <a:off x="3716698" y="3437164"/>
              <a:ext cx="179013" cy="246943"/>
            </a:xfrm>
            <a:custGeom>
              <a:avLst/>
              <a:gdLst/>
              <a:ahLst/>
              <a:cxnLst/>
              <a:rect l="l" t="t" r="r" b="b"/>
              <a:pathLst>
                <a:path w="6828" h="9419" extrusionOk="0">
                  <a:moveTo>
                    <a:pt x="5970" y="3686"/>
                  </a:moveTo>
                  <a:cubicBezTo>
                    <a:pt x="6073" y="3686"/>
                    <a:pt x="6176" y="3726"/>
                    <a:pt x="6256" y="3805"/>
                  </a:cubicBezTo>
                  <a:cubicBezTo>
                    <a:pt x="6411" y="3961"/>
                    <a:pt x="6411" y="4215"/>
                    <a:pt x="6256" y="4374"/>
                  </a:cubicBezTo>
                  <a:lnTo>
                    <a:pt x="4916" y="5714"/>
                  </a:lnTo>
                  <a:cubicBezTo>
                    <a:pt x="4879" y="5750"/>
                    <a:pt x="4858" y="5801"/>
                    <a:pt x="4858" y="5855"/>
                  </a:cubicBezTo>
                  <a:lnTo>
                    <a:pt x="4858" y="8130"/>
                  </a:lnTo>
                  <a:lnTo>
                    <a:pt x="3489" y="8130"/>
                  </a:lnTo>
                  <a:lnTo>
                    <a:pt x="3489" y="7452"/>
                  </a:lnTo>
                  <a:cubicBezTo>
                    <a:pt x="3492" y="6507"/>
                    <a:pt x="3869" y="5598"/>
                    <a:pt x="4546" y="4928"/>
                  </a:cubicBezTo>
                  <a:lnTo>
                    <a:pt x="5198" y="4283"/>
                  </a:lnTo>
                  <a:lnTo>
                    <a:pt x="5687" y="3805"/>
                  </a:lnTo>
                  <a:cubicBezTo>
                    <a:pt x="5765" y="3726"/>
                    <a:pt x="5867" y="3686"/>
                    <a:pt x="5970" y="3686"/>
                  </a:cubicBezTo>
                  <a:close/>
                  <a:moveTo>
                    <a:pt x="3237" y="393"/>
                  </a:moveTo>
                  <a:cubicBezTo>
                    <a:pt x="3478" y="393"/>
                    <a:pt x="3677" y="589"/>
                    <a:pt x="3684" y="832"/>
                  </a:cubicBezTo>
                  <a:lnTo>
                    <a:pt x="3684" y="3896"/>
                  </a:lnTo>
                  <a:cubicBezTo>
                    <a:pt x="3684" y="4028"/>
                    <a:pt x="3784" y="4094"/>
                    <a:pt x="3883" y="4094"/>
                  </a:cubicBezTo>
                  <a:cubicBezTo>
                    <a:pt x="3983" y="4094"/>
                    <a:pt x="4083" y="4028"/>
                    <a:pt x="4083" y="3896"/>
                  </a:cubicBezTo>
                  <a:lnTo>
                    <a:pt x="4083" y="897"/>
                  </a:lnTo>
                  <a:cubicBezTo>
                    <a:pt x="4175" y="805"/>
                    <a:pt x="4289" y="763"/>
                    <a:pt x="4400" y="763"/>
                  </a:cubicBezTo>
                  <a:cubicBezTo>
                    <a:pt x="4634" y="763"/>
                    <a:pt x="4858" y="945"/>
                    <a:pt x="4858" y="1219"/>
                  </a:cubicBezTo>
                  <a:lnTo>
                    <a:pt x="4858" y="4062"/>
                  </a:lnTo>
                  <a:lnTo>
                    <a:pt x="4264" y="4653"/>
                  </a:lnTo>
                  <a:cubicBezTo>
                    <a:pt x="3510" y="5395"/>
                    <a:pt x="3087" y="6406"/>
                    <a:pt x="3087" y="7460"/>
                  </a:cubicBezTo>
                  <a:lnTo>
                    <a:pt x="3087" y="8133"/>
                  </a:lnTo>
                  <a:lnTo>
                    <a:pt x="725" y="8133"/>
                  </a:lnTo>
                  <a:lnTo>
                    <a:pt x="725" y="2205"/>
                  </a:lnTo>
                  <a:lnTo>
                    <a:pt x="729" y="2201"/>
                  </a:lnTo>
                  <a:cubicBezTo>
                    <a:pt x="729" y="2027"/>
                    <a:pt x="870" y="1886"/>
                    <a:pt x="1044" y="1886"/>
                  </a:cubicBezTo>
                  <a:cubicBezTo>
                    <a:pt x="1102" y="1886"/>
                    <a:pt x="1156" y="1900"/>
                    <a:pt x="1203" y="1929"/>
                  </a:cubicBezTo>
                  <a:lnTo>
                    <a:pt x="1203" y="3892"/>
                  </a:lnTo>
                  <a:cubicBezTo>
                    <a:pt x="1203" y="4026"/>
                    <a:pt x="1304" y="4093"/>
                    <a:pt x="1404" y="4093"/>
                  </a:cubicBezTo>
                  <a:cubicBezTo>
                    <a:pt x="1505" y="4093"/>
                    <a:pt x="1605" y="4026"/>
                    <a:pt x="1605" y="3892"/>
                  </a:cubicBezTo>
                  <a:lnTo>
                    <a:pt x="1605" y="1831"/>
                  </a:lnTo>
                  <a:lnTo>
                    <a:pt x="1605" y="1386"/>
                  </a:lnTo>
                  <a:cubicBezTo>
                    <a:pt x="1603" y="1111"/>
                    <a:pt x="1826" y="930"/>
                    <a:pt x="2059" y="930"/>
                  </a:cubicBezTo>
                  <a:cubicBezTo>
                    <a:pt x="2171" y="930"/>
                    <a:pt x="2284" y="971"/>
                    <a:pt x="2377" y="1064"/>
                  </a:cubicBezTo>
                  <a:lnTo>
                    <a:pt x="2377" y="2161"/>
                  </a:lnTo>
                  <a:cubicBezTo>
                    <a:pt x="2377" y="2295"/>
                    <a:pt x="2477" y="2362"/>
                    <a:pt x="2578" y="2362"/>
                  </a:cubicBezTo>
                  <a:cubicBezTo>
                    <a:pt x="2678" y="2362"/>
                    <a:pt x="2779" y="2295"/>
                    <a:pt x="2779" y="2161"/>
                  </a:cubicBezTo>
                  <a:lnTo>
                    <a:pt x="2779" y="988"/>
                  </a:lnTo>
                  <a:lnTo>
                    <a:pt x="2779" y="857"/>
                  </a:lnTo>
                  <a:cubicBezTo>
                    <a:pt x="2772" y="607"/>
                    <a:pt x="2967" y="401"/>
                    <a:pt x="3217" y="394"/>
                  </a:cubicBezTo>
                  <a:cubicBezTo>
                    <a:pt x="3224" y="393"/>
                    <a:pt x="3230" y="393"/>
                    <a:pt x="3237" y="393"/>
                  </a:cubicBezTo>
                  <a:close/>
                  <a:moveTo>
                    <a:pt x="5187" y="8528"/>
                  </a:moveTo>
                  <a:lnTo>
                    <a:pt x="5187" y="9017"/>
                  </a:lnTo>
                  <a:lnTo>
                    <a:pt x="399" y="9017"/>
                  </a:lnTo>
                  <a:lnTo>
                    <a:pt x="399" y="8528"/>
                  </a:lnTo>
                  <a:close/>
                  <a:moveTo>
                    <a:pt x="3235" y="1"/>
                  </a:moveTo>
                  <a:cubicBezTo>
                    <a:pt x="2885" y="1"/>
                    <a:pt x="2534" y="210"/>
                    <a:pt x="2413" y="607"/>
                  </a:cubicBezTo>
                  <a:cubicBezTo>
                    <a:pt x="2296" y="554"/>
                    <a:pt x="2176" y="530"/>
                    <a:pt x="2059" y="530"/>
                  </a:cubicBezTo>
                  <a:cubicBezTo>
                    <a:pt x="1609" y="530"/>
                    <a:pt x="1203" y="892"/>
                    <a:pt x="1203" y="1386"/>
                  </a:cubicBezTo>
                  <a:lnTo>
                    <a:pt x="1203" y="1502"/>
                  </a:lnTo>
                  <a:cubicBezTo>
                    <a:pt x="1150" y="1490"/>
                    <a:pt x="1096" y="1484"/>
                    <a:pt x="1043" y="1484"/>
                  </a:cubicBezTo>
                  <a:cubicBezTo>
                    <a:pt x="659" y="1484"/>
                    <a:pt x="330" y="1796"/>
                    <a:pt x="327" y="2201"/>
                  </a:cubicBezTo>
                  <a:lnTo>
                    <a:pt x="327" y="8130"/>
                  </a:lnTo>
                  <a:lnTo>
                    <a:pt x="200" y="8130"/>
                  </a:lnTo>
                  <a:cubicBezTo>
                    <a:pt x="92" y="8130"/>
                    <a:pt x="1" y="8220"/>
                    <a:pt x="1" y="8332"/>
                  </a:cubicBezTo>
                  <a:lnTo>
                    <a:pt x="1" y="9220"/>
                  </a:lnTo>
                  <a:cubicBezTo>
                    <a:pt x="1" y="9332"/>
                    <a:pt x="92" y="9419"/>
                    <a:pt x="200" y="9419"/>
                  </a:cubicBezTo>
                  <a:lnTo>
                    <a:pt x="5386" y="9419"/>
                  </a:lnTo>
                  <a:cubicBezTo>
                    <a:pt x="5495" y="9419"/>
                    <a:pt x="5586" y="9332"/>
                    <a:pt x="5586" y="9220"/>
                  </a:cubicBezTo>
                  <a:lnTo>
                    <a:pt x="5586" y="8332"/>
                  </a:lnTo>
                  <a:cubicBezTo>
                    <a:pt x="5586" y="8220"/>
                    <a:pt x="5495" y="8130"/>
                    <a:pt x="5386" y="8130"/>
                  </a:cubicBezTo>
                  <a:lnTo>
                    <a:pt x="5256" y="8130"/>
                  </a:lnTo>
                  <a:lnTo>
                    <a:pt x="5256" y="5938"/>
                  </a:lnTo>
                  <a:lnTo>
                    <a:pt x="6538" y="4656"/>
                  </a:lnTo>
                  <a:cubicBezTo>
                    <a:pt x="6828" y="4341"/>
                    <a:pt x="6821" y="3852"/>
                    <a:pt x="6516" y="3548"/>
                  </a:cubicBezTo>
                  <a:cubicBezTo>
                    <a:pt x="6360" y="3391"/>
                    <a:pt x="6154" y="3313"/>
                    <a:pt x="5948" y="3313"/>
                  </a:cubicBezTo>
                  <a:cubicBezTo>
                    <a:pt x="5754" y="3313"/>
                    <a:pt x="5559" y="3382"/>
                    <a:pt x="5405" y="3523"/>
                  </a:cubicBezTo>
                  <a:lnTo>
                    <a:pt x="5260" y="3664"/>
                  </a:lnTo>
                  <a:lnTo>
                    <a:pt x="5260" y="1216"/>
                  </a:lnTo>
                  <a:cubicBezTo>
                    <a:pt x="5260" y="719"/>
                    <a:pt x="4851" y="360"/>
                    <a:pt x="4402" y="360"/>
                  </a:cubicBezTo>
                  <a:cubicBezTo>
                    <a:pt x="4266" y="360"/>
                    <a:pt x="4126" y="393"/>
                    <a:pt x="3992" y="466"/>
                  </a:cubicBezTo>
                  <a:cubicBezTo>
                    <a:pt x="3832" y="152"/>
                    <a:pt x="3534" y="1"/>
                    <a:pt x="32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87" name="Google Shape;16287;p139"/>
          <p:cNvGrpSpPr/>
          <p:nvPr/>
        </p:nvGrpSpPr>
        <p:grpSpPr>
          <a:xfrm>
            <a:off x="3531838" y="1806202"/>
            <a:ext cx="358288" cy="323209"/>
            <a:chOff x="3531838" y="2005452"/>
            <a:chExt cx="358288" cy="323209"/>
          </a:xfrm>
        </p:grpSpPr>
        <p:sp>
          <p:nvSpPr>
            <p:cNvPr id="16288" name="Google Shape;16288;p139"/>
            <p:cNvSpPr/>
            <p:nvPr/>
          </p:nvSpPr>
          <p:spPr>
            <a:xfrm>
              <a:off x="3536977" y="2113102"/>
              <a:ext cx="267392" cy="210055"/>
            </a:xfrm>
            <a:custGeom>
              <a:avLst/>
              <a:gdLst/>
              <a:ahLst/>
              <a:cxnLst/>
              <a:rect l="l" t="t" r="r" b="b"/>
              <a:pathLst>
                <a:path w="10199" h="8012" extrusionOk="0">
                  <a:moveTo>
                    <a:pt x="0" y="1"/>
                  </a:moveTo>
                  <a:lnTo>
                    <a:pt x="0" y="8012"/>
                  </a:lnTo>
                  <a:lnTo>
                    <a:pt x="10199" y="8012"/>
                  </a:lnTo>
                  <a:lnTo>
                    <a:pt x="10199" y="1334"/>
                  </a:lnTo>
                  <a:lnTo>
                    <a:pt x="4125" y="1334"/>
                  </a:lnTo>
                  <a:lnTo>
                    <a:pt x="2792"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9" name="Google Shape;16289;p139"/>
            <p:cNvSpPr/>
            <p:nvPr/>
          </p:nvSpPr>
          <p:spPr>
            <a:xfrm>
              <a:off x="3742811" y="2148049"/>
              <a:ext cx="61559" cy="49971"/>
            </a:xfrm>
            <a:custGeom>
              <a:avLst/>
              <a:gdLst/>
              <a:ahLst/>
              <a:cxnLst/>
              <a:rect l="l" t="t" r="r" b="b"/>
              <a:pathLst>
                <a:path w="2348" h="1906" extrusionOk="0">
                  <a:moveTo>
                    <a:pt x="425" y="1"/>
                  </a:moveTo>
                  <a:lnTo>
                    <a:pt x="84" y="341"/>
                  </a:lnTo>
                  <a:cubicBezTo>
                    <a:pt x="1" y="424"/>
                    <a:pt x="1" y="562"/>
                    <a:pt x="84" y="645"/>
                  </a:cubicBezTo>
                  <a:lnTo>
                    <a:pt x="747" y="1308"/>
                  </a:lnTo>
                  <a:cubicBezTo>
                    <a:pt x="789" y="1350"/>
                    <a:pt x="844" y="1370"/>
                    <a:pt x="899" y="1370"/>
                  </a:cubicBezTo>
                  <a:cubicBezTo>
                    <a:pt x="954" y="1370"/>
                    <a:pt x="1010" y="1350"/>
                    <a:pt x="1051" y="1308"/>
                  </a:cubicBezTo>
                  <a:lnTo>
                    <a:pt x="1482" y="877"/>
                  </a:lnTo>
                  <a:cubicBezTo>
                    <a:pt x="1642" y="964"/>
                    <a:pt x="1805" y="1033"/>
                    <a:pt x="1975" y="1080"/>
                  </a:cubicBezTo>
                  <a:lnTo>
                    <a:pt x="1975" y="1906"/>
                  </a:lnTo>
                  <a:lnTo>
                    <a:pt x="2348" y="1906"/>
                  </a:lnTo>
                  <a:lnTo>
                    <a:pt x="2348" y="1"/>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0" name="Google Shape;16290;p139"/>
            <p:cNvSpPr/>
            <p:nvPr/>
          </p:nvSpPr>
          <p:spPr>
            <a:xfrm>
              <a:off x="3536977" y="2215192"/>
              <a:ext cx="267392" cy="107964"/>
            </a:xfrm>
            <a:custGeom>
              <a:avLst/>
              <a:gdLst/>
              <a:ahLst/>
              <a:cxnLst/>
              <a:rect l="l" t="t" r="r" b="b"/>
              <a:pathLst>
                <a:path w="10199" h="4118" extrusionOk="0">
                  <a:moveTo>
                    <a:pt x="0" y="0"/>
                  </a:moveTo>
                  <a:lnTo>
                    <a:pt x="0" y="4118"/>
                  </a:lnTo>
                  <a:lnTo>
                    <a:pt x="10199" y="4118"/>
                  </a:lnTo>
                  <a:lnTo>
                    <a:pt x="10199" y="0"/>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1" name="Google Shape;16291;p139"/>
            <p:cNvSpPr/>
            <p:nvPr/>
          </p:nvSpPr>
          <p:spPr>
            <a:xfrm>
              <a:off x="3536977" y="2113102"/>
              <a:ext cx="108173" cy="40375"/>
            </a:xfrm>
            <a:custGeom>
              <a:avLst/>
              <a:gdLst/>
              <a:ahLst/>
              <a:cxnLst/>
              <a:rect l="l" t="t" r="r" b="b"/>
              <a:pathLst>
                <a:path w="4126" h="1540" extrusionOk="0">
                  <a:moveTo>
                    <a:pt x="0" y="1"/>
                  </a:moveTo>
                  <a:lnTo>
                    <a:pt x="0" y="1540"/>
                  </a:lnTo>
                  <a:lnTo>
                    <a:pt x="4125" y="1540"/>
                  </a:lnTo>
                  <a:lnTo>
                    <a:pt x="4125" y="1334"/>
                  </a:lnTo>
                  <a:lnTo>
                    <a:pt x="2792" y="1"/>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2" name="Google Shape;16292;p139"/>
            <p:cNvSpPr/>
            <p:nvPr/>
          </p:nvSpPr>
          <p:spPr>
            <a:xfrm>
              <a:off x="3536977" y="2201507"/>
              <a:ext cx="290569" cy="121649"/>
            </a:xfrm>
            <a:custGeom>
              <a:avLst/>
              <a:gdLst/>
              <a:ahLst/>
              <a:cxnLst/>
              <a:rect l="l" t="t" r="r" b="b"/>
              <a:pathLst>
                <a:path w="11083" h="4640" extrusionOk="0">
                  <a:moveTo>
                    <a:pt x="887" y="1"/>
                  </a:moveTo>
                  <a:lnTo>
                    <a:pt x="159" y="3818"/>
                  </a:lnTo>
                  <a:lnTo>
                    <a:pt x="0" y="4640"/>
                  </a:lnTo>
                  <a:lnTo>
                    <a:pt x="10199" y="4640"/>
                  </a:lnTo>
                  <a:lnTo>
                    <a:pt x="10355" y="3818"/>
                  </a:lnTo>
                  <a:lnTo>
                    <a:pt x="11083" y="1"/>
                  </a:ln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3" name="Google Shape;16293;p139"/>
            <p:cNvSpPr/>
            <p:nvPr/>
          </p:nvSpPr>
          <p:spPr>
            <a:xfrm>
              <a:off x="3536977" y="2301579"/>
              <a:ext cx="271482" cy="21577"/>
            </a:xfrm>
            <a:custGeom>
              <a:avLst/>
              <a:gdLst/>
              <a:ahLst/>
              <a:cxnLst/>
              <a:rect l="l" t="t" r="r" b="b"/>
              <a:pathLst>
                <a:path w="10355" h="823" extrusionOk="0">
                  <a:moveTo>
                    <a:pt x="159" y="1"/>
                  </a:moveTo>
                  <a:lnTo>
                    <a:pt x="0" y="823"/>
                  </a:lnTo>
                  <a:lnTo>
                    <a:pt x="10199" y="823"/>
                  </a:lnTo>
                  <a:lnTo>
                    <a:pt x="10355"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4" name="Google Shape;16294;p139"/>
            <p:cNvSpPr/>
            <p:nvPr/>
          </p:nvSpPr>
          <p:spPr>
            <a:xfrm>
              <a:off x="3740163" y="2042550"/>
              <a:ext cx="144747" cy="144747"/>
            </a:xfrm>
            <a:custGeom>
              <a:avLst/>
              <a:gdLst/>
              <a:ahLst/>
              <a:cxnLst/>
              <a:rect l="l" t="t" r="r" b="b"/>
              <a:pathLst>
                <a:path w="5521" h="5521" extrusionOk="0">
                  <a:moveTo>
                    <a:pt x="2753" y="1576"/>
                  </a:moveTo>
                  <a:cubicBezTo>
                    <a:pt x="3358" y="1576"/>
                    <a:pt x="3937" y="2045"/>
                    <a:pt x="3937" y="2753"/>
                  </a:cubicBezTo>
                  <a:cubicBezTo>
                    <a:pt x="3937" y="3403"/>
                    <a:pt x="3416" y="3930"/>
                    <a:pt x="2767" y="3930"/>
                  </a:cubicBezTo>
                  <a:cubicBezTo>
                    <a:pt x="2765" y="3930"/>
                    <a:pt x="2763" y="3930"/>
                    <a:pt x="2760" y="3930"/>
                  </a:cubicBezTo>
                  <a:cubicBezTo>
                    <a:pt x="1710" y="3930"/>
                    <a:pt x="1185" y="2663"/>
                    <a:pt x="1927" y="1924"/>
                  </a:cubicBezTo>
                  <a:cubicBezTo>
                    <a:pt x="2168" y="1684"/>
                    <a:pt x="2463" y="1576"/>
                    <a:pt x="2753" y="1576"/>
                  </a:cubicBezTo>
                  <a:close/>
                  <a:moveTo>
                    <a:pt x="2489" y="1"/>
                  </a:moveTo>
                  <a:lnTo>
                    <a:pt x="2489" y="743"/>
                  </a:lnTo>
                  <a:lnTo>
                    <a:pt x="2492" y="743"/>
                  </a:lnTo>
                  <a:cubicBezTo>
                    <a:pt x="2141" y="790"/>
                    <a:pt x="1804" y="928"/>
                    <a:pt x="1522" y="1145"/>
                  </a:cubicBezTo>
                  <a:lnTo>
                    <a:pt x="1525" y="1142"/>
                  </a:lnTo>
                  <a:lnTo>
                    <a:pt x="1000" y="616"/>
                  </a:lnTo>
                  <a:lnTo>
                    <a:pt x="616" y="997"/>
                  </a:lnTo>
                  <a:lnTo>
                    <a:pt x="1145" y="1526"/>
                  </a:lnTo>
                  <a:lnTo>
                    <a:pt x="1149" y="1522"/>
                  </a:lnTo>
                  <a:lnTo>
                    <a:pt x="1149" y="1522"/>
                  </a:lnTo>
                  <a:cubicBezTo>
                    <a:pt x="931" y="1804"/>
                    <a:pt x="790" y="2138"/>
                    <a:pt x="747" y="2493"/>
                  </a:cubicBezTo>
                  <a:lnTo>
                    <a:pt x="747" y="2489"/>
                  </a:lnTo>
                  <a:lnTo>
                    <a:pt x="1" y="2489"/>
                  </a:lnTo>
                  <a:lnTo>
                    <a:pt x="1" y="3025"/>
                  </a:lnTo>
                  <a:lnTo>
                    <a:pt x="747" y="3025"/>
                  </a:lnTo>
                  <a:cubicBezTo>
                    <a:pt x="790" y="3376"/>
                    <a:pt x="931" y="3709"/>
                    <a:pt x="1145" y="3992"/>
                  </a:cubicBezTo>
                  <a:lnTo>
                    <a:pt x="620" y="4521"/>
                  </a:lnTo>
                  <a:lnTo>
                    <a:pt x="1000" y="4901"/>
                  </a:lnTo>
                  <a:lnTo>
                    <a:pt x="1529" y="4372"/>
                  </a:lnTo>
                  <a:cubicBezTo>
                    <a:pt x="1808" y="4590"/>
                    <a:pt x="2145" y="4727"/>
                    <a:pt x="2496" y="4774"/>
                  </a:cubicBezTo>
                  <a:lnTo>
                    <a:pt x="2492" y="4774"/>
                  </a:lnTo>
                  <a:lnTo>
                    <a:pt x="2492" y="5520"/>
                  </a:lnTo>
                  <a:lnTo>
                    <a:pt x="3032" y="5520"/>
                  </a:lnTo>
                  <a:lnTo>
                    <a:pt x="3032" y="4771"/>
                  </a:lnTo>
                  <a:lnTo>
                    <a:pt x="3028" y="4771"/>
                  </a:lnTo>
                  <a:cubicBezTo>
                    <a:pt x="3383" y="4724"/>
                    <a:pt x="3716" y="4586"/>
                    <a:pt x="3999" y="4369"/>
                  </a:cubicBezTo>
                  <a:lnTo>
                    <a:pt x="4520" y="4897"/>
                  </a:lnTo>
                  <a:lnTo>
                    <a:pt x="4901" y="4517"/>
                  </a:lnTo>
                  <a:lnTo>
                    <a:pt x="4376" y="3992"/>
                  </a:lnTo>
                  <a:cubicBezTo>
                    <a:pt x="4589" y="3709"/>
                    <a:pt x="4731" y="3376"/>
                    <a:pt x="4774" y="3025"/>
                  </a:cubicBezTo>
                  <a:lnTo>
                    <a:pt x="5520" y="3025"/>
                  </a:lnTo>
                  <a:lnTo>
                    <a:pt x="5520" y="2489"/>
                  </a:lnTo>
                  <a:lnTo>
                    <a:pt x="4774" y="2489"/>
                  </a:lnTo>
                  <a:lnTo>
                    <a:pt x="4774" y="2493"/>
                  </a:lnTo>
                  <a:cubicBezTo>
                    <a:pt x="4727" y="2138"/>
                    <a:pt x="4589" y="1804"/>
                    <a:pt x="4372" y="1522"/>
                  </a:cubicBezTo>
                  <a:lnTo>
                    <a:pt x="4372" y="1522"/>
                  </a:lnTo>
                  <a:lnTo>
                    <a:pt x="4376" y="1526"/>
                  </a:lnTo>
                  <a:lnTo>
                    <a:pt x="4901" y="997"/>
                  </a:lnTo>
                  <a:lnTo>
                    <a:pt x="4520" y="616"/>
                  </a:lnTo>
                  <a:lnTo>
                    <a:pt x="3992" y="1142"/>
                  </a:lnTo>
                  <a:lnTo>
                    <a:pt x="3995" y="1145"/>
                  </a:lnTo>
                  <a:cubicBezTo>
                    <a:pt x="3713" y="928"/>
                    <a:pt x="3376" y="790"/>
                    <a:pt x="3025" y="743"/>
                  </a:cubicBezTo>
                  <a:lnTo>
                    <a:pt x="3028" y="743"/>
                  </a:lnTo>
                  <a:lnTo>
                    <a:pt x="3028" y="1"/>
                  </a:lnTo>
                  <a:close/>
                </a:path>
              </a:pathLst>
            </a:custGeom>
            <a:solidFill>
              <a:srgbClr val="D2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5" name="Google Shape;16295;p139"/>
            <p:cNvSpPr/>
            <p:nvPr/>
          </p:nvSpPr>
          <p:spPr>
            <a:xfrm>
              <a:off x="3669506" y="2005452"/>
              <a:ext cx="93675" cy="90057"/>
            </a:xfrm>
            <a:custGeom>
              <a:avLst/>
              <a:gdLst/>
              <a:ahLst/>
              <a:cxnLst/>
              <a:rect l="l" t="t" r="r" b="b"/>
              <a:pathLst>
                <a:path w="3573" h="3435" extrusionOk="0">
                  <a:moveTo>
                    <a:pt x="1787" y="844"/>
                  </a:moveTo>
                  <a:cubicBezTo>
                    <a:pt x="2565" y="844"/>
                    <a:pt x="2956" y="1782"/>
                    <a:pt x="2406" y="2336"/>
                  </a:cubicBezTo>
                  <a:cubicBezTo>
                    <a:pt x="2228" y="2514"/>
                    <a:pt x="2009" y="2593"/>
                    <a:pt x="1795" y="2593"/>
                  </a:cubicBezTo>
                  <a:cubicBezTo>
                    <a:pt x="1345" y="2593"/>
                    <a:pt x="914" y="2244"/>
                    <a:pt x="914" y="1716"/>
                  </a:cubicBezTo>
                  <a:cubicBezTo>
                    <a:pt x="914" y="1235"/>
                    <a:pt x="1305" y="844"/>
                    <a:pt x="1787" y="844"/>
                  </a:cubicBezTo>
                  <a:close/>
                  <a:moveTo>
                    <a:pt x="1787" y="1"/>
                  </a:moveTo>
                  <a:cubicBezTo>
                    <a:pt x="1687" y="1"/>
                    <a:pt x="1587" y="67"/>
                    <a:pt x="1587" y="199"/>
                  </a:cubicBezTo>
                  <a:lnTo>
                    <a:pt x="1587" y="460"/>
                  </a:lnTo>
                  <a:cubicBezTo>
                    <a:pt x="1388" y="492"/>
                    <a:pt x="1200" y="568"/>
                    <a:pt x="1040" y="688"/>
                  </a:cubicBezTo>
                  <a:lnTo>
                    <a:pt x="856" y="503"/>
                  </a:lnTo>
                  <a:cubicBezTo>
                    <a:pt x="812" y="458"/>
                    <a:pt x="762" y="440"/>
                    <a:pt x="715" y="440"/>
                  </a:cubicBezTo>
                  <a:cubicBezTo>
                    <a:pt x="560" y="440"/>
                    <a:pt x="425" y="641"/>
                    <a:pt x="570" y="786"/>
                  </a:cubicBezTo>
                  <a:lnTo>
                    <a:pt x="758" y="970"/>
                  </a:lnTo>
                  <a:cubicBezTo>
                    <a:pt x="638" y="1133"/>
                    <a:pt x="562" y="1322"/>
                    <a:pt x="530" y="1517"/>
                  </a:cubicBezTo>
                  <a:lnTo>
                    <a:pt x="269" y="1517"/>
                  </a:lnTo>
                  <a:cubicBezTo>
                    <a:pt x="1" y="1517"/>
                    <a:pt x="1" y="1919"/>
                    <a:pt x="269" y="1919"/>
                  </a:cubicBezTo>
                  <a:lnTo>
                    <a:pt x="269" y="1916"/>
                  </a:lnTo>
                  <a:lnTo>
                    <a:pt x="530" y="1916"/>
                  </a:lnTo>
                  <a:cubicBezTo>
                    <a:pt x="562" y="2115"/>
                    <a:pt x="638" y="2303"/>
                    <a:pt x="758" y="2466"/>
                  </a:cubicBezTo>
                  <a:lnTo>
                    <a:pt x="570" y="2651"/>
                  </a:lnTo>
                  <a:cubicBezTo>
                    <a:pt x="425" y="2795"/>
                    <a:pt x="560" y="2995"/>
                    <a:pt x="716" y="2995"/>
                  </a:cubicBezTo>
                  <a:cubicBezTo>
                    <a:pt x="763" y="2995"/>
                    <a:pt x="812" y="2977"/>
                    <a:pt x="856" y="2933"/>
                  </a:cubicBezTo>
                  <a:lnTo>
                    <a:pt x="1040" y="2749"/>
                  </a:lnTo>
                  <a:cubicBezTo>
                    <a:pt x="1200" y="2864"/>
                    <a:pt x="1388" y="2944"/>
                    <a:pt x="1587" y="2973"/>
                  </a:cubicBezTo>
                  <a:lnTo>
                    <a:pt x="1587" y="3234"/>
                  </a:lnTo>
                  <a:cubicBezTo>
                    <a:pt x="1587" y="3368"/>
                    <a:pt x="1687" y="3435"/>
                    <a:pt x="1787" y="3435"/>
                  </a:cubicBezTo>
                  <a:cubicBezTo>
                    <a:pt x="1886" y="3435"/>
                    <a:pt x="1986" y="3368"/>
                    <a:pt x="1986" y="3234"/>
                  </a:cubicBezTo>
                  <a:lnTo>
                    <a:pt x="1986" y="2977"/>
                  </a:lnTo>
                  <a:cubicBezTo>
                    <a:pt x="2185" y="2944"/>
                    <a:pt x="2373" y="2868"/>
                    <a:pt x="2536" y="2749"/>
                  </a:cubicBezTo>
                  <a:lnTo>
                    <a:pt x="2721" y="2933"/>
                  </a:lnTo>
                  <a:cubicBezTo>
                    <a:pt x="2764" y="2976"/>
                    <a:pt x="2813" y="2994"/>
                    <a:pt x="2859" y="2994"/>
                  </a:cubicBezTo>
                  <a:cubicBezTo>
                    <a:pt x="3012" y="2994"/>
                    <a:pt x="3143" y="2796"/>
                    <a:pt x="3003" y="2651"/>
                  </a:cubicBezTo>
                  <a:lnTo>
                    <a:pt x="2819" y="2466"/>
                  </a:lnTo>
                  <a:cubicBezTo>
                    <a:pt x="2935" y="2303"/>
                    <a:pt x="3014" y="2115"/>
                    <a:pt x="3043" y="1919"/>
                  </a:cubicBezTo>
                  <a:lnTo>
                    <a:pt x="3304" y="1919"/>
                  </a:lnTo>
                  <a:cubicBezTo>
                    <a:pt x="3572" y="1919"/>
                    <a:pt x="3572" y="1517"/>
                    <a:pt x="3304" y="1517"/>
                  </a:cubicBezTo>
                  <a:lnTo>
                    <a:pt x="3043" y="1517"/>
                  </a:lnTo>
                  <a:cubicBezTo>
                    <a:pt x="3014" y="1322"/>
                    <a:pt x="2935" y="1133"/>
                    <a:pt x="2819" y="970"/>
                  </a:cubicBezTo>
                  <a:lnTo>
                    <a:pt x="3003" y="786"/>
                  </a:lnTo>
                  <a:cubicBezTo>
                    <a:pt x="3153" y="642"/>
                    <a:pt x="3019" y="438"/>
                    <a:pt x="2863" y="438"/>
                  </a:cubicBezTo>
                  <a:cubicBezTo>
                    <a:pt x="2815" y="438"/>
                    <a:pt x="2765" y="457"/>
                    <a:pt x="2721" y="503"/>
                  </a:cubicBezTo>
                  <a:lnTo>
                    <a:pt x="2536" y="688"/>
                  </a:lnTo>
                  <a:cubicBezTo>
                    <a:pt x="2373" y="568"/>
                    <a:pt x="2185" y="492"/>
                    <a:pt x="1986" y="460"/>
                  </a:cubicBezTo>
                  <a:lnTo>
                    <a:pt x="1986" y="199"/>
                  </a:lnTo>
                  <a:cubicBezTo>
                    <a:pt x="1986" y="67"/>
                    <a:pt x="1886" y="1"/>
                    <a:pt x="17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6" name="Google Shape;16296;p139"/>
            <p:cNvSpPr/>
            <p:nvPr/>
          </p:nvSpPr>
          <p:spPr>
            <a:xfrm>
              <a:off x="3699421" y="2033479"/>
              <a:ext cx="39641" cy="33978"/>
            </a:xfrm>
            <a:custGeom>
              <a:avLst/>
              <a:gdLst/>
              <a:ahLst/>
              <a:cxnLst/>
              <a:rect l="l" t="t" r="r" b="b"/>
              <a:pathLst>
                <a:path w="1512" h="1296" extrusionOk="0">
                  <a:moveTo>
                    <a:pt x="646" y="401"/>
                  </a:moveTo>
                  <a:cubicBezTo>
                    <a:pt x="866" y="401"/>
                    <a:pt x="975" y="666"/>
                    <a:pt x="819" y="821"/>
                  </a:cubicBezTo>
                  <a:cubicBezTo>
                    <a:pt x="769" y="872"/>
                    <a:pt x="707" y="895"/>
                    <a:pt x="646" y="895"/>
                  </a:cubicBezTo>
                  <a:cubicBezTo>
                    <a:pt x="520" y="895"/>
                    <a:pt x="399" y="797"/>
                    <a:pt x="399" y="647"/>
                  </a:cubicBezTo>
                  <a:cubicBezTo>
                    <a:pt x="399" y="513"/>
                    <a:pt x="512" y="401"/>
                    <a:pt x="646" y="401"/>
                  </a:cubicBezTo>
                  <a:close/>
                  <a:moveTo>
                    <a:pt x="650" y="1"/>
                  </a:moveTo>
                  <a:cubicBezTo>
                    <a:pt x="319" y="1"/>
                    <a:pt x="1" y="258"/>
                    <a:pt x="1" y="647"/>
                  </a:cubicBezTo>
                  <a:cubicBezTo>
                    <a:pt x="1" y="1006"/>
                    <a:pt x="291" y="1292"/>
                    <a:pt x="646" y="1296"/>
                  </a:cubicBezTo>
                  <a:cubicBezTo>
                    <a:pt x="1221" y="1296"/>
                    <a:pt x="1511" y="597"/>
                    <a:pt x="1102" y="191"/>
                  </a:cubicBezTo>
                  <a:cubicBezTo>
                    <a:pt x="971" y="60"/>
                    <a:pt x="809" y="1"/>
                    <a:pt x="6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7" name="Google Shape;16297;p139"/>
            <p:cNvSpPr/>
            <p:nvPr/>
          </p:nvSpPr>
          <p:spPr>
            <a:xfrm>
              <a:off x="3682825" y="2037228"/>
              <a:ext cx="207302" cy="224264"/>
            </a:xfrm>
            <a:custGeom>
              <a:avLst/>
              <a:gdLst/>
              <a:ahLst/>
              <a:cxnLst/>
              <a:rect l="l" t="t" r="r" b="b"/>
              <a:pathLst>
                <a:path w="7907" h="8554" extrusionOk="0">
                  <a:moveTo>
                    <a:pt x="5016" y="403"/>
                  </a:moveTo>
                  <a:lnTo>
                    <a:pt x="5016" y="910"/>
                  </a:lnTo>
                  <a:cubicBezTo>
                    <a:pt x="4994" y="1022"/>
                    <a:pt x="5074" y="1131"/>
                    <a:pt x="5186" y="1145"/>
                  </a:cubicBezTo>
                  <a:cubicBezTo>
                    <a:pt x="5505" y="1189"/>
                    <a:pt x="5806" y="1312"/>
                    <a:pt x="6059" y="1508"/>
                  </a:cubicBezTo>
                  <a:cubicBezTo>
                    <a:pt x="6095" y="1536"/>
                    <a:pt x="6138" y="1549"/>
                    <a:pt x="6180" y="1549"/>
                  </a:cubicBezTo>
                  <a:cubicBezTo>
                    <a:pt x="6236" y="1549"/>
                    <a:pt x="6292" y="1526"/>
                    <a:pt x="6331" y="1482"/>
                  </a:cubicBezTo>
                  <a:cubicBezTo>
                    <a:pt x="6338" y="1475"/>
                    <a:pt x="6342" y="1468"/>
                    <a:pt x="6349" y="1461"/>
                  </a:cubicBezTo>
                  <a:lnTo>
                    <a:pt x="6704" y="1102"/>
                  </a:lnTo>
                  <a:lnTo>
                    <a:pt x="6802" y="1200"/>
                  </a:lnTo>
                  <a:lnTo>
                    <a:pt x="6443" y="1558"/>
                  </a:lnTo>
                  <a:cubicBezTo>
                    <a:pt x="6349" y="1624"/>
                    <a:pt x="6327" y="1754"/>
                    <a:pt x="6400" y="1848"/>
                  </a:cubicBezTo>
                  <a:cubicBezTo>
                    <a:pt x="6595" y="2102"/>
                    <a:pt x="6718" y="2402"/>
                    <a:pt x="6762" y="2721"/>
                  </a:cubicBezTo>
                  <a:cubicBezTo>
                    <a:pt x="6776" y="2821"/>
                    <a:pt x="6859" y="2895"/>
                    <a:pt x="6958" y="2895"/>
                  </a:cubicBezTo>
                  <a:cubicBezTo>
                    <a:pt x="6963" y="2895"/>
                    <a:pt x="6967" y="2895"/>
                    <a:pt x="6972" y="2895"/>
                  </a:cubicBezTo>
                  <a:lnTo>
                    <a:pt x="6994" y="2891"/>
                  </a:lnTo>
                  <a:lnTo>
                    <a:pt x="7504" y="2891"/>
                  </a:lnTo>
                  <a:lnTo>
                    <a:pt x="7504" y="3029"/>
                  </a:lnTo>
                  <a:lnTo>
                    <a:pt x="6994" y="3029"/>
                  </a:lnTo>
                  <a:lnTo>
                    <a:pt x="6972" y="3025"/>
                  </a:lnTo>
                  <a:cubicBezTo>
                    <a:pt x="6967" y="3025"/>
                    <a:pt x="6963" y="3025"/>
                    <a:pt x="6958" y="3025"/>
                  </a:cubicBezTo>
                  <a:cubicBezTo>
                    <a:pt x="6859" y="3025"/>
                    <a:pt x="6776" y="3099"/>
                    <a:pt x="6762" y="3199"/>
                  </a:cubicBezTo>
                  <a:cubicBezTo>
                    <a:pt x="6718" y="3518"/>
                    <a:pt x="6595" y="3818"/>
                    <a:pt x="6400" y="4072"/>
                  </a:cubicBezTo>
                  <a:cubicBezTo>
                    <a:pt x="6331" y="4162"/>
                    <a:pt x="6349" y="4293"/>
                    <a:pt x="6443" y="4358"/>
                  </a:cubicBezTo>
                  <a:lnTo>
                    <a:pt x="6805" y="4720"/>
                  </a:lnTo>
                  <a:lnTo>
                    <a:pt x="6707" y="4818"/>
                  </a:lnTo>
                  <a:lnTo>
                    <a:pt x="6345" y="4456"/>
                  </a:lnTo>
                  <a:cubicBezTo>
                    <a:pt x="6342" y="4452"/>
                    <a:pt x="6338" y="4445"/>
                    <a:pt x="6334" y="4441"/>
                  </a:cubicBezTo>
                  <a:cubicBezTo>
                    <a:pt x="6295" y="4396"/>
                    <a:pt x="6239" y="4373"/>
                    <a:pt x="6183" y="4373"/>
                  </a:cubicBezTo>
                  <a:cubicBezTo>
                    <a:pt x="6141" y="4373"/>
                    <a:pt x="6099" y="4386"/>
                    <a:pt x="6063" y="4412"/>
                  </a:cubicBezTo>
                  <a:cubicBezTo>
                    <a:pt x="5809" y="4608"/>
                    <a:pt x="5509" y="4735"/>
                    <a:pt x="5190" y="4774"/>
                  </a:cubicBezTo>
                  <a:cubicBezTo>
                    <a:pt x="5085" y="4789"/>
                    <a:pt x="5009" y="4883"/>
                    <a:pt x="5016" y="4988"/>
                  </a:cubicBezTo>
                  <a:lnTo>
                    <a:pt x="5016" y="4995"/>
                  </a:lnTo>
                  <a:lnTo>
                    <a:pt x="5016" y="5520"/>
                  </a:lnTo>
                  <a:lnTo>
                    <a:pt x="4878" y="5520"/>
                  </a:lnTo>
                  <a:lnTo>
                    <a:pt x="4878" y="5006"/>
                  </a:lnTo>
                  <a:lnTo>
                    <a:pt x="4878" y="4988"/>
                  </a:lnTo>
                  <a:cubicBezTo>
                    <a:pt x="4886" y="4879"/>
                    <a:pt x="4810" y="4789"/>
                    <a:pt x="4705" y="4774"/>
                  </a:cubicBezTo>
                  <a:cubicBezTo>
                    <a:pt x="4386" y="4731"/>
                    <a:pt x="4085" y="4608"/>
                    <a:pt x="3832" y="4412"/>
                  </a:cubicBezTo>
                  <a:cubicBezTo>
                    <a:pt x="3796" y="4386"/>
                    <a:pt x="3754" y="4373"/>
                    <a:pt x="3711" y="4373"/>
                  </a:cubicBezTo>
                  <a:cubicBezTo>
                    <a:pt x="3655" y="4373"/>
                    <a:pt x="3599" y="4396"/>
                    <a:pt x="3560" y="4441"/>
                  </a:cubicBezTo>
                  <a:cubicBezTo>
                    <a:pt x="3557" y="4445"/>
                    <a:pt x="3553" y="4452"/>
                    <a:pt x="3549" y="4456"/>
                  </a:cubicBezTo>
                  <a:lnTo>
                    <a:pt x="3187" y="4818"/>
                  </a:lnTo>
                  <a:lnTo>
                    <a:pt x="3089" y="4720"/>
                  </a:lnTo>
                  <a:lnTo>
                    <a:pt x="3437" y="4372"/>
                  </a:lnTo>
                  <a:lnTo>
                    <a:pt x="3441" y="4369"/>
                  </a:lnTo>
                  <a:lnTo>
                    <a:pt x="3452" y="4358"/>
                  </a:lnTo>
                  <a:cubicBezTo>
                    <a:pt x="3455" y="4354"/>
                    <a:pt x="3462" y="4351"/>
                    <a:pt x="3466" y="4347"/>
                  </a:cubicBezTo>
                  <a:cubicBezTo>
                    <a:pt x="3546" y="4275"/>
                    <a:pt x="3557" y="4159"/>
                    <a:pt x="3495" y="4075"/>
                  </a:cubicBezTo>
                  <a:cubicBezTo>
                    <a:pt x="3299" y="3818"/>
                    <a:pt x="3173" y="3518"/>
                    <a:pt x="3133" y="3203"/>
                  </a:cubicBezTo>
                  <a:cubicBezTo>
                    <a:pt x="3119" y="3102"/>
                    <a:pt x="3032" y="3028"/>
                    <a:pt x="2933" y="3028"/>
                  </a:cubicBezTo>
                  <a:cubicBezTo>
                    <a:pt x="2928" y="3028"/>
                    <a:pt x="2924" y="3028"/>
                    <a:pt x="2919" y="3029"/>
                  </a:cubicBezTo>
                  <a:lnTo>
                    <a:pt x="2387" y="3029"/>
                  </a:lnTo>
                  <a:lnTo>
                    <a:pt x="2387" y="2891"/>
                  </a:lnTo>
                  <a:lnTo>
                    <a:pt x="2897" y="2891"/>
                  </a:lnTo>
                  <a:lnTo>
                    <a:pt x="2919" y="2895"/>
                  </a:lnTo>
                  <a:cubicBezTo>
                    <a:pt x="2924" y="2895"/>
                    <a:pt x="2928" y="2895"/>
                    <a:pt x="2933" y="2895"/>
                  </a:cubicBezTo>
                  <a:cubicBezTo>
                    <a:pt x="3032" y="2895"/>
                    <a:pt x="3119" y="2821"/>
                    <a:pt x="3133" y="2721"/>
                  </a:cubicBezTo>
                  <a:cubicBezTo>
                    <a:pt x="3173" y="2402"/>
                    <a:pt x="3299" y="2102"/>
                    <a:pt x="3495" y="1848"/>
                  </a:cubicBezTo>
                  <a:cubicBezTo>
                    <a:pt x="3564" y="1754"/>
                    <a:pt x="3542" y="1624"/>
                    <a:pt x="3448" y="1558"/>
                  </a:cubicBezTo>
                  <a:lnTo>
                    <a:pt x="3089" y="1200"/>
                  </a:lnTo>
                  <a:lnTo>
                    <a:pt x="3187" y="1102"/>
                  </a:lnTo>
                  <a:lnTo>
                    <a:pt x="3546" y="1461"/>
                  </a:lnTo>
                  <a:cubicBezTo>
                    <a:pt x="3585" y="1517"/>
                    <a:pt x="3648" y="1548"/>
                    <a:pt x="3712" y="1548"/>
                  </a:cubicBezTo>
                  <a:cubicBezTo>
                    <a:pt x="3754" y="1548"/>
                    <a:pt x="3796" y="1535"/>
                    <a:pt x="3832" y="1508"/>
                  </a:cubicBezTo>
                  <a:cubicBezTo>
                    <a:pt x="4085" y="1312"/>
                    <a:pt x="4390" y="1185"/>
                    <a:pt x="4705" y="1145"/>
                  </a:cubicBezTo>
                  <a:cubicBezTo>
                    <a:pt x="4810" y="1131"/>
                    <a:pt x="4886" y="1037"/>
                    <a:pt x="4878" y="932"/>
                  </a:cubicBezTo>
                  <a:cubicBezTo>
                    <a:pt x="4878" y="925"/>
                    <a:pt x="4878" y="917"/>
                    <a:pt x="4878" y="910"/>
                  </a:cubicBezTo>
                  <a:lnTo>
                    <a:pt x="4878" y="403"/>
                  </a:lnTo>
                  <a:close/>
                  <a:moveTo>
                    <a:pt x="4679" y="1"/>
                  </a:moveTo>
                  <a:cubicBezTo>
                    <a:pt x="4567" y="1"/>
                    <a:pt x="4476" y="92"/>
                    <a:pt x="4476" y="204"/>
                  </a:cubicBezTo>
                  <a:lnTo>
                    <a:pt x="4476" y="780"/>
                  </a:lnTo>
                  <a:cubicBezTo>
                    <a:pt x="4216" y="838"/>
                    <a:pt x="3966" y="939"/>
                    <a:pt x="3738" y="1087"/>
                  </a:cubicBezTo>
                  <a:lnTo>
                    <a:pt x="3332" y="678"/>
                  </a:lnTo>
                  <a:cubicBezTo>
                    <a:pt x="3292" y="638"/>
                    <a:pt x="3241" y="618"/>
                    <a:pt x="3189" y="618"/>
                  </a:cubicBezTo>
                  <a:cubicBezTo>
                    <a:pt x="3137" y="618"/>
                    <a:pt x="3086" y="638"/>
                    <a:pt x="3046" y="678"/>
                  </a:cubicBezTo>
                  <a:lnTo>
                    <a:pt x="2666" y="1059"/>
                  </a:lnTo>
                  <a:cubicBezTo>
                    <a:pt x="2590" y="1138"/>
                    <a:pt x="2590" y="1265"/>
                    <a:pt x="2666" y="1341"/>
                  </a:cubicBezTo>
                  <a:lnTo>
                    <a:pt x="3075" y="1750"/>
                  </a:lnTo>
                  <a:cubicBezTo>
                    <a:pt x="2926" y="1975"/>
                    <a:pt x="2825" y="2228"/>
                    <a:pt x="2767" y="2489"/>
                  </a:cubicBezTo>
                  <a:lnTo>
                    <a:pt x="2191" y="2489"/>
                  </a:lnTo>
                  <a:cubicBezTo>
                    <a:pt x="2079" y="2489"/>
                    <a:pt x="1988" y="2580"/>
                    <a:pt x="1988" y="2692"/>
                  </a:cubicBezTo>
                  <a:lnTo>
                    <a:pt x="1988" y="3228"/>
                  </a:lnTo>
                  <a:cubicBezTo>
                    <a:pt x="1988" y="3340"/>
                    <a:pt x="2079" y="3431"/>
                    <a:pt x="2191" y="3431"/>
                  </a:cubicBezTo>
                  <a:lnTo>
                    <a:pt x="2767" y="3431"/>
                  </a:lnTo>
                  <a:cubicBezTo>
                    <a:pt x="2814" y="3637"/>
                    <a:pt x="2887" y="3840"/>
                    <a:pt x="2992" y="4028"/>
                  </a:cubicBezTo>
                  <a:lnTo>
                    <a:pt x="1351" y="4028"/>
                  </a:lnTo>
                  <a:cubicBezTo>
                    <a:pt x="1087" y="4028"/>
                    <a:pt x="1087" y="4427"/>
                    <a:pt x="1351" y="4427"/>
                  </a:cubicBezTo>
                  <a:lnTo>
                    <a:pt x="2818" y="4427"/>
                  </a:lnTo>
                  <a:lnTo>
                    <a:pt x="2666" y="4579"/>
                  </a:lnTo>
                  <a:cubicBezTo>
                    <a:pt x="2590" y="4655"/>
                    <a:pt x="2590" y="4782"/>
                    <a:pt x="2666" y="4861"/>
                  </a:cubicBezTo>
                  <a:lnTo>
                    <a:pt x="3046" y="5242"/>
                  </a:lnTo>
                  <a:cubicBezTo>
                    <a:pt x="3086" y="5281"/>
                    <a:pt x="3137" y="5301"/>
                    <a:pt x="3189" y="5301"/>
                  </a:cubicBezTo>
                  <a:cubicBezTo>
                    <a:pt x="3241" y="5301"/>
                    <a:pt x="3292" y="5281"/>
                    <a:pt x="3332" y="5242"/>
                  </a:cubicBezTo>
                  <a:lnTo>
                    <a:pt x="3738" y="4836"/>
                  </a:lnTo>
                  <a:cubicBezTo>
                    <a:pt x="3951" y="4974"/>
                    <a:pt x="4190" y="5075"/>
                    <a:pt x="4437" y="5133"/>
                  </a:cubicBezTo>
                  <a:cubicBezTo>
                    <a:pt x="4437" y="5140"/>
                    <a:pt x="4437" y="5147"/>
                    <a:pt x="4437" y="5155"/>
                  </a:cubicBezTo>
                  <a:lnTo>
                    <a:pt x="4437" y="6064"/>
                  </a:lnTo>
                  <a:lnTo>
                    <a:pt x="268" y="6064"/>
                  </a:lnTo>
                  <a:cubicBezTo>
                    <a:pt x="0" y="6064"/>
                    <a:pt x="0" y="6466"/>
                    <a:pt x="268" y="6466"/>
                  </a:cubicBezTo>
                  <a:lnTo>
                    <a:pt x="5281" y="6466"/>
                  </a:lnTo>
                  <a:lnTo>
                    <a:pt x="4926" y="8316"/>
                  </a:lnTo>
                  <a:cubicBezTo>
                    <a:pt x="4897" y="8465"/>
                    <a:pt x="5012" y="8553"/>
                    <a:pt x="5126" y="8553"/>
                  </a:cubicBezTo>
                  <a:cubicBezTo>
                    <a:pt x="5213" y="8553"/>
                    <a:pt x="5299" y="8503"/>
                    <a:pt x="5320" y="8389"/>
                  </a:cubicBezTo>
                  <a:lnTo>
                    <a:pt x="5715" y="6303"/>
                  </a:lnTo>
                  <a:cubicBezTo>
                    <a:pt x="5740" y="6180"/>
                    <a:pt x="5646" y="6067"/>
                    <a:pt x="5520" y="6067"/>
                  </a:cubicBezTo>
                  <a:lnTo>
                    <a:pt x="4835" y="6067"/>
                  </a:lnTo>
                  <a:lnTo>
                    <a:pt x="4835" y="5919"/>
                  </a:lnTo>
                  <a:lnTo>
                    <a:pt x="5215" y="5919"/>
                  </a:lnTo>
                  <a:cubicBezTo>
                    <a:pt x="5328" y="5919"/>
                    <a:pt x="5418" y="5832"/>
                    <a:pt x="5418" y="5720"/>
                  </a:cubicBezTo>
                  <a:lnTo>
                    <a:pt x="5418" y="5140"/>
                  </a:lnTo>
                  <a:cubicBezTo>
                    <a:pt x="5679" y="5086"/>
                    <a:pt x="5932" y="4981"/>
                    <a:pt x="6157" y="4836"/>
                  </a:cubicBezTo>
                  <a:lnTo>
                    <a:pt x="6566" y="5242"/>
                  </a:lnTo>
                  <a:cubicBezTo>
                    <a:pt x="6604" y="5281"/>
                    <a:pt x="6655" y="5301"/>
                    <a:pt x="6706" y="5301"/>
                  </a:cubicBezTo>
                  <a:cubicBezTo>
                    <a:pt x="6757" y="5301"/>
                    <a:pt x="6809" y="5281"/>
                    <a:pt x="6849" y="5242"/>
                  </a:cubicBezTo>
                  <a:lnTo>
                    <a:pt x="7229" y="4861"/>
                  </a:lnTo>
                  <a:cubicBezTo>
                    <a:pt x="7309" y="4782"/>
                    <a:pt x="7309" y="4655"/>
                    <a:pt x="7229" y="4579"/>
                  </a:cubicBezTo>
                  <a:lnTo>
                    <a:pt x="6823" y="4170"/>
                  </a:lnTo>
                  <a:cubicBezTo>
                    <a:pt x="6968" y="3945"/>
                    <a:pt x="7073" y="3692"/>
                    <a:pt x="7131" y="3431"/>
                  </a:cubicBezTo>
                  <a:lnTo>
                    <a:pt x="7707" y="3431"/>
                  </a:lnTo>
                  <a:cubicBezTo>
                    <a:pt x="7816" y="3431"/>
                    <a:pt x="7906" y="3340"/>
                    <a:pt x="7906" y="3232"/>
                  </a:cubicBezTo>
                  <a:lnTo>
                    <a:pt x="7906" y="2692"/>
                  </a:lnTo>
                  <a:cubicBezTo>
                    <a:pt x="7906" y="2580"/>
                    <a:pt x="7816" y="2489"/>
                    <a:pt x="7707" y="2489"/>
                  </a:cubicBezTo>
                  <a:lnTo>
                    <a:pt x="7131" y="2489"/>
                  </a:lnTo>
                  <a:cubicBezTo>
                    <a:pt x="7073" y="2228"/>
                    <a:pt x="6968" y="1975"/>
                    <a:pt x="6820" y="1750"/>
                  </a:cubicBezTo>
                  <a:lnTo>
                    <a:pt x="7229" y="1345"/>
                  </a:lnTo>
                  <a:cubicBezTo>
                    <a:pt x="7309" y="1265"/>
                    <a:pt x="7309" y="1138"/>
                    <a:pt x="7229" y="1059"/>
                  </a:cubicBezTo>
                  <a:lnTo>
                    <a:pt x="6849" y="678"/>
                  </a:lnTo>
                  <a:cubicBezTo>
                    <a:pt x="6809" y="640"/>
                    <a:pt x="6757" y="621"/>
                    <a:pt x="6706" y="621"/>
                  </a:cubicBezTo>
                  <a:cubicBezTo>
                    <a:pt x="6655" y="621"/>
                    <a:pt x="6604" y="640"/>
                    <a:pt x="6566" y="678"/>
                  </a:cubicBezTo>
                  <a:lnTo>
                    <a:pt x="6157" y="1087"/>
                  </a:lnTo>
                  <a:cubicBezTo>
                    <a:pt x="5932" y="939"/>
                    <a:pt x="5679" y="838"/>
                    <a:pt x="5418" y="780"/>
                  </a:cubicBezTo>
                  <a:lnTo>
                    <a:pt x="5418" y="204"/>
                  </a:lnTo>
                  <a:cubicBezTo>
                    <a:pt x="5418" y="92"/>
                    <a:pt x="5328" y="1"/>
                    <a:pt x="5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8" name="Google Shape;16298;p139"/>
            <p:cNvSpPr/>
            <p:nvPr/>
          </p:nvSpPr>
          <p:spPr>
            <a:xfrm>
              <a:off x="3773590" y="2078730"/>
              <a:ext cx="75034" cy="72203"/>
            </a:xfrm>
            <a:custGeom>
              <a:avLst/>
              <a:gdLst/>
              <a:ahLst/>
              <a:cxnLst/>
              <a:rect l="l" t="t" r="r" b="b"/>
              <a:pathLst>
                <a:path w="2862" h="2754" extrusionOk="0">
                  <a:moveTo>
                    <a:pt x="1479" y="400"/>
                  </a:moveTo>
                  <a:cubicBezTo>
                    <a:pt x="1979" y="400"/>
                    <a:pt x="2460" y="789"/>
                    <a:pt x="2460" y="1377"/>
                  </a:cubicBezTo>
                  <a:cubicBezTo>
                    <a:pt x="2460" y="1917"/>
                    <a:pt x="2025" y="2351"/>
                    <a:pt x="1485" y="2351"/>
                  </a:cubicBezTo>
                  <a:cubicBezTo>
                    <a:pt x="616" y="2351"/>
                    <a:pt x="181" y="1301"/>
                    <a:pt x="797" y="689"/>
                  </a:cubicBezTo>
                  <a:cubicBezTo>
                    <a:pt x="995" y="489"/>
                    <a:pt x="1240" y="400"/>
                    <a:pt x="1479" y="400"/>
                  </a:cubicBezTo>
                  <a:close/>
                  <a:moveTo>
                    <a:pt x="1485" y="1"/>
                  </a:moveTo>
                  <a:cubicBezTo>
                    <a:pt x="928" y="1"/>
                    <a:pt x="428" y="337"/>
                    <a:pt x="214" y="852"/>
                  </a:cubicBezTo>
                  <a:cubicBezTo>
                    <a:pt x="0" y="1366"/>
                    <a:pt x="120" y="1956"/>
                    <a:pt x="511" y="2351"/>
                  </a:cubicBezTo>
                  <a:cubicBezTo>
                    <a:pt x="775" y="2613"/>
                    <a:pt x="1127" y="2753"/>
                    <a:pt x="1485" y="2753"/>
                  </a:cubicBezTo>
                  <a:cubicBezTo>
                    <a:pt x="1662" y="2753"/>
                    <a:pt x="1840" y="2719"/>
                    <a:pt x="2010" y="2648"/>
                  </a:cubicBezTo>
                  <a:cubicBezTo>
                    <a:pt x="2525" y="2434"/>
                    <a:pt x="2862" y="1935"/>
                    <a:pt x="2862" y="1377"/>
                  </a:cubicBezTo>
                  <a:cubicBezTo>
                    <a:pt x="2858" y="616"/>
                    <a:pt x="2246" y="4"/>
                    <a:pt x="14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9" name="Google Shape;16299;p139"/>
            <p:cNvSpPr/>
            <p:nvPr/>
          </p:nvSpPr>
          <p:spPr>
            <a:xfrm>
              <a:off x="3787538" y="2096217"/>
              <a:ext cx="43705" cy="37360"/>
            </a:xfrm>
            <a:custGeom>
              <a:avLst/>
              <a:gdLst/>
              <a:ahLst/>
              <a:cxnLst/>
              <a:rect l="l" t="t" r="r" b="b"/>
              <a:pathLst>
                <a:path w="1667" h="1425" extrusionOk="0">
                  <a:moveTo>
                    <a:pt x="949" y="398"/>
                  </a:moveTo>
                  <a:cubicBezTo>
                    <a:pt x="1110" y="398"/>
                    <a:pt x="1265" y="523"/>
                    <a:pt x="1265" y="710"/>
                  </a:cubicBezTo>
                  <a:cubicBezTo>
                    <a:pt x="1265" y="884"/>
                    <a:pt x="1124" y="1021"/>
                    <a:pt x="953" y="1021"/>
                  </a:cubicBezTo>
                  <a:cubicBezTo>
                    <a:pt x="674" y="1021"/>
                    <a:pt x="537" y="688"/>
                    <a:pt x="732" y="489"/>
                  </a:cubicBezTo>
                  <a:cubicBezTo>
                    <a:pt x="795" y="426"/>
                    <a:pt x="873" y="398"/>
                    <a:pt x="949" y="398"/>
                  </a:cubicBezTo>
                  <a:close/>
                  <a:moveTo>
                    <a:pt x="953" y="0"/>
                  </a:moveTo>
                  <a:cubicBezTo>
                    <a:pt x="320" y="0"/>
                    <a:pt x="1" y="764"/>
                    <a:pt x="450" y="1213"/>
                  </a:cubicBezTo>
                  <a:cubicBezTo>
                    <a:pt x="595" y="1359"/>
                    <a:pt x="775" y="1424"/>
                    <a:pt x="950" y="1424"/>
                  </a:cubicBezTo>
                  <a:cubicBezTo>
                    <a:pt x="1316" y="1424"/>
                    <a:pt x="1667" y="1141"/>
                    <a:pt x="1667" y="710"/>
                  </a:cubicBezTo>
                  <a:cubicBezTo>
                    <a:pt x="1667" y="319"/>
                    <a:pt x="1348" y="0"/>
                    <a:pt x="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0" name="Google Shape;16300;p139"/>
            <p:cNvSpPr/>
            <p:nvPr/>
          </p:nvSpPr>
          <p:spPr>
            <a:xfrm>
              <a:off x="3531838" y="2107779"/>
              <a:ext cx="287055" cy="220882"/>
            </a:xfrm>
            <a:custGeom>
              <a:avLst/>
              <a:gdLst/>
              <a:ahLst/>
              <a:cxnLst/>
              <a:rect l="l" t="t" r="r" b="b"/>
              <a:pathLst>
                <a:path w="10949" h="8425" extrusionOk="0">
                  <a:moveTo>
                    <a:pt x="200" y="1"/>
                  </a:moveTo>
                  <a:cubicBezTo>
                    <a:pt x="87" y="1"/>
                    <a:pt x="1" y="91"/>
                    <a:pt x="1" y="204"/>
                  </a:cubicBezTo>
                  <a:lnTo>
                    <a:pt x="1" y="8215"/>
                  </a:lnTo>
                  <a:cubicBezTo>
                    <a:pt x="1" y="8403"/>
                    <a:pt x="174" y="8418"/>
                    <a:pt x="316" y="8418"/>
                  </a:cubicBezTo>
                  <a:cubicBezTo>
                    <a:pt x="440" y="8418"/>
                    <a:pt x="3701" y="8425"/>
                    <a:pt x="6492" y="8425"/>
                  </a:cubicBezTo>
                  <a:cubicBezTo>
                    <a:pt x="8586" y="8425"/>
                    <a:pt x="10415" y="8421"/>
                    <a:pt x="10456" y="8407"/>
                  </a:cubicBezTo>
                  <a:cubicBezTo>
                    <a:pt x="10525" y="8385"/>
                    <a:pt x="10580" y="8327"/>
                    <a:pt x="10594" y="8255"/>
                  </a:cubicBezTo>
                  <a:lnTo>
                    <a:pt x="10931" y="6487"/>
                  </a:lnTo>
                  <a:cubicBezTo>
                    <a:pt x="10949" y="6379"/>
                    <a:pt x="10880" y="6274"/>
                    <a:pt x="10771" y="6256"/>
                  </a:cubicBezTo>
                  <a:lnTo>
                    <a:pt x="10768" y="6252"/>
                  </a:lnTo>
                  <a:cubicBezTo>
                    <a:pt x="10755" y="6249"/>
                    <a:pt x="10742" y="6248"/>
                    <a:pt x="10729" y="6248"/>
                  </a:cubicBezTo>
                  <a:cubicBezTo>
                    <a:pt x="10635" y="6248"/>
                    <a:pt x="10552" y="6316"/>
                    <a:pt x="10536" y="6411"/>
                  </a:cubicBezTo>
                  <a:lnTo>
                    <a:pt x="10228" y="8016"/>
                  </a:lnTo>
                  <a:lnTo>
                    <a:pt x="439" y="8016"/>
                  </a:lnTo>
                  <a:lnTo>
                    <a:pt x="1246" y="3775"/>
                  </a:lnTo>
                  <a:lnTo>
                    <a:pt x="5238" y="3775"/>
                  </a:lnTo>
                  <a:cubicBezTo>
                    <a:pt x="5506" y="3775"/>
                    <a:pt x="5506" y="3376"/>
                    <a:pt x="5238" y="3376"/>
                  </a:cubicBezTo>
                  <a:lnTo>
                    <a:pt x="1083" y="3376"/>
                  </a:lnTo>
                  <a:cubicBezTo>
                    <a:pt x="989" y="3376"/>
                    <a:pt x="906" y="3442"/>
                    <a:pt x="888" y="3539"/>
                  </a:cubicBezTo>
                  <a:lnTo>
                    <a:pt x="399" y="6096"/>
                  </a:lnTo>
                  <a:lnTo>
                    <a:pt x="399" y="403"/>
                  </a:lnTo>
                  <a:lnTo>
                    <a:pt x="2909" y="403"/>
                  </a:lnTo>
                  <a:lnTo>
                    <a:pt x="4184" y="1678"/>
                  </a:lnTo>
                  <a:cubicBezTo>
                    <a:pt x="4220" y="1714"/>
                    <a:pt x="4271" y="1736"/>
                    <a:pt x="4325" y="1736"/>
                  </a:cubicBezTo>
                  <a:lnTo>
                    <a:pt x="6324" y="1736"/>
                  </a:lnTo>
                  <a:cubicBezTo>
                    <a:pt x="6588" y="1736"/>
                    <a:pt x="6588" y="1337"/>
                    <a:pt x="6324" y="1337"/>
                  </a:cubicBezTo>
                  <a:lnTo>
                    <a:pt x="4408" y="1337"/>
                  </a:lnTo>
                  <a:lnTo>
                    <a:pt x="3133" y="62"/>
                  </a:lnTo>
                  <a:cubicBezTo>
                    <a:pt x="3093" y="23"/>
                    <a:pt x="3043" y="1"/>
                    <a:pt x="29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01" name="Google Shape;16301;p139"/>
          <p:cNvGrpSpPr/>
          <p:nvPr/>
        </p:nvGrpSpPr>
        <p:grpSpPr>
          <a:xfrm>
            <a:off x="3136452" y="1316696"/>
            <a:ext cx="297988" cy="358393"/>
            <a:chOff x="3136452" y="1515946"/>
            <a:chExt cx="297988" cy="358393"/>
          </a:xfrm>
        </p:grpSpPr>
        <p:sp>
          <p:nvSpPr>
            <p:cNvPr id="16302" name="Google Shape;16302;p139"/>
            <p:cNvSpPr/>
            <p:nvPr/>
          </p:nvSpPr>
          <p:spPr>
            <a:xfrm>
              <a:off x="3141670" y="1581568"/>
              <a:ext cx="287554" cy="287527"/>
            </a:xfrm>
            <a:custGeom>
              <a:avLst/>
              <a:gdLst/>
              <a:ahLst/>
              <a:cxnLst/>
              <a:rect l="l" t="t" r="r" b="b"/>
              <a:pathLst>
                <a:path w="10968" h="10967" extrusionOk="0">
                  <a:moveTo>
                    <a:pt x="1" y="0"/>
                  </a:moveTo>
                  <a:lnTo>
                    <a:pt x="1" y="8526"/>
                  </a:lnTo>
                  <a:lnTo>
                    <a:pt x="247" y="8783"/>
                  </a:lnTo>
                  <a:lnTo>
                    <a:pt x="2369" y="10967"/>
                  </a:lnTo>
                  <a:lnTo>
                    <a:pt x="10967" y="10967"/>
                  </a:lnTo>
                  <a:lnTo>
                    <a:pt x="10967" y="0"/>
                  </a:lnTo>
                  <a:close/>
                </a:path>
              </a:pathLst>
            </a:custGeom>
            <a:solidFill>
              <a:srgbClr val="AA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3" name="Google Shape;16303;p139"/>
            <p:cNvSpPr/>
            <p:nvPr/>
          </p:nvSpPr>
          <p:spPr>
            <a:xfrm>
              <a:off x="3148145" y="1811836"/>
              <a:ext cx="73593" cy="57259"/>
            </a:xfrm>
            <a:custGeom>
              <a:avLst/>
              <a:gdLst/>
              <a:ahLst/>
              <a:cxnLst/>
              <a:rect l="l" t="t" r="r" b="b"/>
              <a:pathLst>
                <a:path w="2807" h="2184" extrusionOk="0">
                  <a:moveTo>
                    <a:pt x="0" y="0"/>
                  </a:moveTo>
                  <a:lnTo>
                    <a:pt x="2119" y="2184"/>
                  </a:lnTo>
                  <a:lnTo>
                    <a:pt x="2807" y="2184"/>
                  </a:lnTo>
                  <a:lnTo>
                    <a:pt x="2807" y="424"/>
                  </a:lnTo>
                  <a:cubicBezTo>
                    <a:pt x="2807" y="188"/>
                    <a:pt x="2615" y="0"/>
                    <a:pt x="238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4" name="Google Shape;16304;p139"/>
            <p:cNvSpPr/>
            <p:nvPr/>
          </p:nvSpPr>
          <p:spPr>
            <a:xfrm>
              <a:off x="3278420" y="1581568"/>
              <a:ext cx="120024" cy="43783"/>
            </a:xfrm>
            <a:custGeom>
              <a:avLst/>
              <a:gdLst/>
              <a:ahLst/>
              <a:cxnLst/>
              <a:rect l="l" t="t" r="r" b="b"/>
              <a:pathLst>
                <a:path w="4578" h="1670" extrusionOk="0">
                  <a:moveTo>
                    <a:pt x="0" y="0"/>
                  </a:moveTo>
                  <a:cubicBezTo>
                    <a:pt x="319" y="996"/>
                    <a:pt x="1242" y="1670"/>
                    <a:pt x="2289" y="1670"/>
                  </a:cubicBezTo>
                  <a:cubicBezTo>
                    <a:pt x="3336" y="1670"/>
                    <a:pt x="4259" y="996"/>
                    <a:pt x="457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5" name="Google Shape;16305;p139"/>
            <p:cNvSpPr/>
            <p:nvPr/>
          </p:nvSpPr>
          <p:spPr>
            <a:xfrm>
              <a:off x="3181546" y="1581568"/>
              <a:ext cx="247677" cy="287527"/>
            </a:xfrm>
            <a:custGeom>
              <a:avLst/>
              <a:gdLst/>
              <a:ahLst/>
              <a:cxnLst/>
              <a:rect l="l" t="t" r="r" b="b"/>
              <a:pathLst>
                <a:path w="9447" h="10967" extrusionOk="0">
                  <a:moveTo>
                    <a:pt x="8577" y="0"/>
                  </a:moveTo>
                  <a:lnTo>
                    <a:pt x="8577" y="10098"/>
                  </a:lnTo>
                  <a:lnTo>
                    <a:pt x="1" y="10098"/>
                  </a:lnTo>
                  <a:lnTo>
                    <a:pt x="848" y="10967"/>
                  </a:lnTo>
                  <a:lnTo>
                    <a:pt x="9446" y="10967"/>
                  </a:lnTo>
                  <a:lnTo>
                    <a:pt x="9446"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6" name="Google Shape;16306;p139"/>
            <p:cNvSpPr/>
            <p:nvPr/>
          </p:nvSpPr>
          <p:spPr>
            <a:xfrm>
              <a:off x="3141670" y="1805072"/>
              <a:ext cx="62135" cy="64023"/>
            </a:xfrm>
            <a:custGeom>
              <a:avLst/>
              <a:gdLst/>
              <a:ahLst/>
              <a:cxnLst/>
              <a:rect l="l" t="t" r="r" b="b"/>
              <a:pathLst>
                <a:path w="2370" h="2442" extrusionOk="0">
                  <a:moveTo>
                    <a:pt x="1" y="1"/>
                  </a:moveTo>
                  <a:lnTo>
                    <a:pt x="2369" y="2442"/>
                  </a:lnTo>
                  <a:lnTo>
                    <a:pt x="2369" y="1"/>
                  </a:ln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7" name="Google Shape;16307;p139"/>
            <p:cNvSpPr/>
            <p:nvPr/>
          </p:nvSpPr>
          <p:spPr>
            <a:xfrm>
              <a:off x="3297297" y="1521163"/>
              <a:ext cx="82349" cy="82375"/>
            </a:xfrm>
            <a:custGeom>
              <a:avLst/>
              <a:gdLst/>
              <a:ahLst/>
              <a:cxnLst/>
              <a:rect l="l" t="t" r="r" b="b"/>
              <a:pathLst>
                <a:path w="3141" h="3142" extrusionOk="0">
                  <a:moveTo>
                    <a:pt x="1569" y="1"/>
                  </a:moveTo>
                  <a:cubicBezTo>
                    <a:pt x="703" y="1"/>
                    <a:pt x="1" y="704"/>
                    <a:pt x="1" y="1573"/>
                  </a:cubicBezTo>
                  <a:cubicBezTo>
                    <a:pt x="1" y="2438"/>
                    <a:pt x="703" y="3141"/>
                    <a:pt x="1569" y="3141"/>
                  </a:cubicBezTo>
                  <a:cubicBezTo>
                    <a:pt x="2435" y="3141"/>
                    <a:pt x="3141" y="2438"/>
                    <a:pt x="3141" y="1573"/>
                  </a:cubicBezTo>
                  <a:cubicBezTo>
                    <a:pt x="3141" y="704"/>
                    <a:pt x="2435" y="1"/>
                    <a:pt x="1569"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8" name="Google Shape;16308;p139"/>
            <p:cNvSpPr/>
            <p:nvPr/>
          </p:nvSpPr>
          <p:spPr>
            <a:xfrm>
              <a:off x="3202075" y="1650494"/>
              <a:ext cx="166665" cy="18929"/>
            </a:xfrm>
            <a:custGeom>
              <a:avLst/>
              <a:gdLst/>
              <a:ahLst/>
              <a:cxnLst/>
              <a:rect l="l" t="t" r="r" b="b"/>
              <a:pathLst>
                <a:path w="6357" h="722" extrusionOk="0">
                  <a:moveTo>
                    <a:pt x="0" y="1"/>
                  </a:moveTo>
                  <a:lnTo>
                    <a:pt x="0" y="721"/>
                  </a:lnTo>
                  <a:lnTo>
                    <a:pt x="6356" y="721"/>
                  </a:lnTo>
                  <a:lnTo>
                    <a:pt x="6356" y="1"/>
                  </a:lnTo>
                  <a:close/>
                </a:path>
              </a:pathLst>
            </a:custGeom>
            <a:solidFill>
              <a:srgbClr val="D6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9" name="Google Shape;16309;p139"/>
            <p:cNvSpPr/>
            <p:nvPr/>
          </p:nvSpPr>
          <p:spPr>
            <a:xfrm>
              <a:off x="3136452" y="1515946"/>
              <a:ext cx="297988" cy="358393"/>
            </a:xfrm>
            <a:custGeom>
              <a:avLst/>
              <a:gdLst/>
              <a:ahLst/>
              <a:cxnLst/>
              <a:rect l="l" t="t" r="r" b="b"/>
              <a:pathLst>
                <a:path w="11366" h="13670" extrusionOk="0">
                  <a:moveTo>
                    <a:pt x="2366" y="11228"/>
                  </a:moveTo>
                  <a:lnTo>
                    <a:pt x="2366" y="12974"/>
                  </a:lnTo>
                  <a:lnTo>
                    <a:pt x="1688" y="12278"/>
                  </a:lnTo>
                  <a:lnTo>
                    <a:pt x="671" y="11228"/>
                  </a:lnTo>
                  <a:close/>
                  <a:moveTo>
                    <a:pt x="7704" y="1"/>
                  </a:moveTo>
                  <a:cubicBezTo>
                    <a:pt x="7247" y="1"/>
                    <a:pt x="6794" y="178"/>
                    <a:pt x="6451" y="519"/>
                  </a:cubicBezTo>
                  <a:cubicBezTo>
                    <a:pt x="6440" y="533"/>
                    <a:pt x="6426" y="548"/>
                    <a:pt x="6415" y="559"/>
                  </a:cubicBezTo>
                  <a:lnTo>
                    <a:pt x="6411" y="566"/>
                  </a:lnTo>
                  <a:cubicBezTo>
                    <a:pt x="6289" y="713"/>
                    <a:pt x="6417" y="896"/>
                    <a:pt x="6565" y="896"/>
                  </a:cubicBezTo>
                  <a:cubicBezTo>
                    <a:pt x="6611" y="896"/>
                    <a:pt x="6658" y="878"/>
                    <a:pt x="6701" y="837"/>
                  </a:cubicBezTo>
                  <a:lnTo>
                    <a:pt x="6708" y="830"/>
                  </a:lnTo>
                  <a:cubicBezTo>
                    <a:pt x="6715" y="819"/>
                    <a:pt x="6726" y="812"/>
                    <a:pt x="6737" y="801"/>
                  </a:cubicBezTo>
                  <a:cubicBezTo>
                    <a:pt x="6999" y="539"/>
                    <a:pt x="7348" y="401"/>
                    <a:pt x="7705" y="401"/>
                  </a:cubicBezTo>
                  <a:cubicBezTo>
                    <a:pt x="7881" y="401"/>
                    <a:pt x="8059" y="435"/>
                    <a:pt x="8229" y="504"/>
                  </a:cubicBezTo>
                  <a:cubicBezTo>
                    <a:pt x="8740" y="718"/>
                    <a:pt x="9073" y="1218"/>
                    <a:pt x="9073" y="1768"/>
                  </a:cubicBezTo>
                  <a:cubicBezTo>
                    <a:pt x="9073" y="2322"/>
                    <a:pt x="8740" y="2822"/>
                    <a:pt x="8229" y="3036"/>
                  </a:cubicBezTo>
                  <a:cubicBezTo>
                    <a:pt x="8059" y="3105"/>
                    <a:pt x="7881" y="3139"/>
                    <a:pt x="7705" y="3139"/>
                  </a:cubicBezTo>
                  <a:cubicBezTo>
                    <a:pt x="7348" y="3139"/>
                    <a:pt x="6999" y="3001"/>
                    <a:pt x="6737" y="2739"/>
                  </a:cubicBezTo>
                  <a:lnTo>
                    <a:pt x="6733" y="2735"/>
                  </a:lnTo>
                  <a:cubicBezTo>
                    <a:pt x="6415" y="2420"/>
                    <a:pt x="6277" y="1967"/>
                    <a:pt x="6357" y="1526"/>
                  </a:cubicBezTo>
                  <a:cubicBezTo>
                    <a:pt x="6383" y="1376"/>
                    <a:pt x="6268" y="1287"/>
                    <a:pt x="6154" y="1287"/>
                  </a:cubicBezTo>
                  <a:cubicBezTo>
                    <a:pt x="6068" y="1287"/>
                    <a:pt x="5982" y="1339"/>
                    <a:pt x="5962" y="1453"/>
                  </a:cubicBezTo>
                  <a:cubicBezTo>
                    <a:pt x="5911" y="1736"/>
                    <a:pt x="5929" y="2029"/>
                    <a:pt x="6016" y="2304"/>
                  </a:cubicBezTo>
                  <a:lnTo>
                    <a:pt x="3880" y="2304"/>
                  </a:lnTo>
                  <a:cubicBezTo>
                    <a:pt x="3612" y="2304"/>
                    <a:pt x="3612" y="2703"/>
                    <a:pt x="3880" y="2703"/>
                  </a:cubicBezTo>
                  <a:lnTo>
                    <a:pt x="6201" y="2703"/>
                  </a:lnTo>
                  <a:cubicBezTo>
                    <a:pt x="6237" y="2761"/>
                    <a:pt x="6277" y="2818"/>
                    <a:pt x="6321" y="2873"/>
                  </a:cubicBezTo>
                  <a:lnTo>
                    <a:pt x="5354" y="3843"/>
                  </a:lnTo>
                  <a:cubicBezTo>
                    <a:pt x="5211" y="3988"/>
                    <a:pt x="5344" y="4185"/>
                    <a:pt x="5499" y="4185"/>
                  </a:cubicBezTo>
                  <a:cubicBezTo>
                    <a:pt x="5545" y="4185"/>
                    <a:pt x="5593" y="4168"/>
                    <a:pt x="5636" y="4126"/>
                  </a:cubicBezTo>
                  <a:lnTo>
                    <a:pt x="6603" y="3155"/>
                  </a:lnTo>
                  <a:cubicBezTo>
                    <a:pt x="6929" y="3417"/>
                    <a:pt x="7317" y="3542"/>
                    <a:pt x="7701" y="3542"/>
                  </a:cubicBezTo>
                  <a:cubicBezTo>
                    <a:pt x="8289" y="3542"/>
                    <a:pt x="8870" y="3248"/>
                    <a:pt x="9207" y="2703"/>
                  </a:cubicBezTo>
                  <a:lnTo>
                    <a:pt x="10964" y="2703"/>
                  </a:lnTo>
                  <a:lnTo>
                    <a:pt x="10964" y="13267"/>
                  </a:lnTo>
                  <a:lnTo>
                    <a:pt x="2768" y="13267"/>
                  </a:lnTo>
                  <a:lnTo>
                    <a:pt x="2768" y="11029"/>
                  </a:lnTo>
                  <a:cubicBezTo>
                    <a:pt x="2768" y="10917"/>
                    <a:pt x="2677" y="10830"/>
                    <a:pt x="2568" y="10830"/>
                  </a:cubicBezTo>
                  <a:lnTo>
                    <a:pt x="399" y="10830"/>
                  </a:lnTo>
                  <a:lnTo>
                    <a:pt x="399" y="2703"/>
                  </a:lnTo>
                  <a:lnTo>
                    <a:pt x="3090" y="2703"/>
                  </a:lnTo>
                  <a:cubicBezTo>
                    <a:pt x="3358" y="2703"/>
                    <a:pt x="3358" y="2304"/>
                    <a:pt x="3090" y="2304"/>
                  </a:cubicBezTo>
                  <a:lnTo>
                    <a:pt x="200" y="2304"/>
                  </a:lnTo>
                  <a:cubicBezTo>
                    <a:pt x="88" y="2304"/>
                    <a:pt x="1" y="2391"/>
                    <a:pt x="1" y="2503"/>
                  </a:cubicBezTo>
                  <a:lnTo>
                    <a:pt x="1" y="11029"/>
                  </a:lnTo>
                  <a:cubicBezTo>
                    <a:pt x="1" y="11080"/>
                    <a:pt x="19" y="11130"/>
                    <a:pt x="55" y="11167"/>
                  </a:cubicBezTo>
                  <a:lnTo>
                    <a:pt x="1312" y="12463"/>
                  </a:lnTo>
                  <a:lnTo>
                    <a:pt x="2424" y="13608"/>
                  </a:lnTo>
                  <a:cubicBezTo>
                    <a:pt x="2463" y="13647"/>
                    <a:pt x="2514" y="13669"/>
                    <a:pt x="2568" y="13669"/>
                  </a:cubicBezTo>
                  <a:lnTo>
                    <a:pt x="11166" y="13669"/>
                  </a:lnTo>
                  <a:cubicBezTo>
                    <a:pt x="11275" y="13669"/>
                    <a:pt x="11366" y="13579"/>
                    <a:pt x="11366" y="13470"/>
                  </a:cubicBezTo>
                  <a:lnTo>
                    <a:pt x="11366" y="2503"/>
                  </a:lnTo>
                  <a:cubicBezTo>
                    <a:pt x="11366" y="2393"/>
                    <a:pt x="11279" y="2304"/>
                    <a:pt x="11173" y="2304"/>
                  </a:cubicBezTo>
                  <a:cubicBezTo>
                    <a:pt x="11171" y="2304"/>
                    <a:pt x="11169" y="2304"/>
                    <a:pt x="11166" y="2304"/>
                  </a:cubicBezTo>
                  <a:lnTo>
                    <a:pt x="9392" y="2304"/>
                  </a:lnTo>
                  <a:cubicBezTo>
                    <a:pt x="9638" y="1526"/>
                    <a:pt x="9319" y="682"/>
                    <a:pt x="8620" y="258"/>
                  </a:cubicBezTo>
                  <a:cubicBezTo>
                    <a:pt x="8337" y="85"/>
                    <a:pt x="8020" y="1"/>
                    <a:pt x="77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0" name="Google Shape;16310;p139"/>
            <p:cNvSpPr/>
            <p:nvPr/>
          </p:nvSpPr>
          <p:spPr>
            <a:xfrm>
              <a:off x="3265678" y="1799855"/>
              <a:ext cx="128597" cy="10487"/>
            </a:xfrm>
            <a:custGeom>
              <a:avLst/>
              <a:gdLst/>
              <a:ahLst/>
              <a:cxnLst/>
              <a:rect l="l" t="t" r="r" b="b"/>
              <a:pathLst>
                <a:path w="4905" h="400" extrusionOk="0">
                  <a:moveTo>
                    <a:pt x="269" y="1"/>
                  </a:moveTo>
                  <a:cubicBezTo>
                    <a:pt x="1" y="1"/>
                    <a:pt x="1" y="399"/>
                    <a:pt x="269" y="399"/>
                  </a:cubicBezTo>
                  <a:lnTo>
                    <a:pt x="4637" y="399"/>
                  </a:lnTo>
                  <a:cubicBezTo>
                    <a:pt x="4905" y="399"/>
                    <a:pt x="4905" y="1"/>
                    <a:pt x="46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1" name="Google Shape;16311;p139"/>
            <p:cNvSpPr/>
            <p:nvPr/>
          </p:nvSpPr>
          <p:spPr>
            <a:xfrm>
              <a:off x="3196857" y="1645172"/>
              <a:ext cx="177099" cy="29573"/>
            </a:xfrm>
            <a:custGeom>
              <a:avLst/>
              <a:gdLst/>
              <a:ahLst/>
              <a:cxnLst/>
              <a:rect l="l" t="t" r="r" b="b"/>
              <a:pathLst>
                <a:path w="6755" h="1128" extrusionOk="0">
                  <a:moveTo>
                    <a:pt x="199" y="1"/>
                  </a:moveTo>
                  <a:cubicBezTo>
                    <a:pt x="87" y="1"/>
                    <a:pt x="0" y="91"/>
                    <a:pt x="0" y="204"/>
                  </a:cubicBezTo>
                  <a:lnTo>
                    <a:pt x="0" y="928"/>
                  </a:lnTo>
                  <a:cubicBezTo>
                    <a:pt x="0" y="1037"/>
                    <a:pt x="87" y="1127"/>
                    <a:pt x="199" y="1127"/>
                  </a:cubicBezTo>
                  <a:lnTo>
                    <a:pt x="6555" y="1127"/>
                  </a:lnTo>
                  <a:cubicBezTo>
                    <a:pt x="6668" y="1127"/>
                    <a:pt x="6755" y="1037"/>
                    <a:pt x="6755" y="928"/>
                  </a:cubicBezTo>
                  <a:lnTo>
                    <a:pt x="6755" y="204"/>
                  </a:lnTo>
                  <a:cubicBezTo>
                    <a:pt x="6755" y="91"/>
                    <a:pt x="6668" y="1"/>
                    <a:pt x="6555" y="1"/>
                  </a:cubicBezTo>
                  <a:lnTo>
                    <a:pt x="5241" y="1"/>
                  </a:lnTo>
                  <a:cubicBezTo>
                    <a:pt x="4973" y="1"/>
                    <a:pt x="4973" y="403"/>
                    <a:pt x="5241" y="403"/>
                  </a:cubicBezTo>
                  <a:lnTo>
                    <a:pt x="6356" y="403"/>
                  </a:lnTo>
                  <a:lnTo>
                    <a:pt x="6356" y="725"/>
                  </a:lnTo>
                  <a:lnTo>
                    <a:pt x="398" y="725"/>
                  </a:lnTo>
                  <a:lnTo>
                    <a:pt x="398" y="403"/>
                  </a:lnTo>
                  <a:lnTo>
                    <a:pt x="4451" y="403"/>
                  </a:lnTo>
                  <a:cubicBezTo>
                    <a:pt x="4719" y="403"/>
                    <a:pt x="4719" y="1"/>
                    <a:pt x="44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2" name="Google Shape;16312;p139"/>
            <p:cNvSpPr/>
            <p:nvPr/>
          </p:nvSpPr>
          <p:spPr>
            <a:xfrm>
              <a:off x="3195048" y="1690292"/>
              <a:ext cx="180717" cy="10461"/>
            </a:xfrm>
            <a:custGeom>
              <a:avLst/>
              <a:gdLst/>
              <a:ahLst/>
              <a:cxnLst/>
              <a:rect l="l" t="t" r="r" b="b"/>
              <a:pathLst>
                <a:path w="6893" h="399" extrusionOk="0">
                  <a:moveTo>
                    <a:pt x="268" y="0"/>
                  </a:moveTo>
                  <a:cubicBezTo>
                    <a:pt x="0" y="0"/>
                    <a:pt x="0" y="399"/>
                    <a:pt x="268" y="399"/>
                  </a:cubicBezTo>
                  <a:lnTo>
                    <a:pt x="6624" y="399"/>
                  </a:lnTo>
                  <a:cubicBezTo>
                    <a:pt x="6892" y="399"/>
                    <a:pt x="6892" y="0"/>
                    <a:pt x="66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3" name="Google Shape;16313;p139"/>
            <p:cNvSpPr/>
            <p:nvPr/>
          </p:nvSpPr>
          <p:spPr>
            <a:xfrm>
              <a:off x="3195048" y="1716300"/>
              <a:ext cx="180717" cy="10461"/>
            </a:xfrm>
            <a:custGeom>
              <a:avLst/>
              <a:gdLst/>
              <a:ahLst/>
              <a:cxnLst/>
              <a:rect l="l" t="t" r="r" b="b"/>
              <a:pathLst>
                <a:path w="6893" h="399" extrusionOk="0">
                  <a:moveTo>
                    <a:pt x="268" y="1"/>
                  </a:moveTo>
                  <a:cubicBezTo>
                    <a:pt x="0" y="1"/>
                    <a:pt x="0" y="399"/>
                    <a:pt x="268" y="399"/>
                  </a:cubicBezTo>
                  <a:lnTo>
                    <a:pt x="6624" y="399"/>
                  </a:lnTo>
                  <a:cubicBezTo>
                    <a:pt x="6892" y="399"/>
                    <a:pt x="6892" y="1"/>
                    <a:pt x="66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14" name="Google Shape;16314;p139"/>
          <p:cNvGrpSpPr/>
          <p:nvPr/>
        </p:nvGrpSpPr>
        <p:grpSpPr>
          <a:xfrm>
            <a:off x="2674893" y="1316696"/>
            <a:ext cx="332254" cy="358393"/>
            <a:chOff x="2674893" y="1515946"/>
            <a:chExt cx="332254" cy="358393"/>
          </a:xfrm>
        </p:grpSpPr>
        <p:sp>
          <p:nvSpPr>
            <p:cNvPr id="16315" name="Google Shape;16315;p139"/>
            <p:cNvSpPr/>
            <p:nvPr/>
          </p:nvSpPr>
          <p:spPr>
            <a:xfrm>
              <a:off x="2968582" y="1811548"/>
              <a:ext cx="33349" cy="57469"/>
            </a:xfrm>
            <a:custGeom>
              <a:avLst/>
              <a:gdLst/>
              <a:ahLst/>
              <a:cxnLst/>
              <a:rect l="l" t="t" r="r" b="b"/>
              <a:pathLst>
                <a:path w="1272" h="2192" extrusionOk="0">
                  <a:moveTo>
                    <a:pt x="0" y="0"/>
                  </a:moveTo>
                  <a:lnTo>
                    <a:pt x="243" y="1847"/>
                  </a:lnTo>
                  <a:cubicBezTo>
                    <a:pt x="268" y="2043"/>
                    <a:pt x="439" y="2191"/>
                    <a:pt x="638" y="2191"/>
                  </a:cubicBezTo>
                  <a:cubicBezTo>
                    <a:pt x="833" y="2191"/>
                    <a:pt x="1004" y="2043"/>
                    <a:pt x="1029" y="1847"/>
                  </a:cubicBezTo>
                  <a:lnTo>
                    <a:pt x="1272" y="4"/>
                  </a:lnTo>
                  <a:lnTo>
                    <a:pt x="0" y="0"/>
                  </a:ln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6" name="Google Shape;16316;p139"/>
            <p:cNvSpPr/>
            <p:nvPr/>
          </p:nvSpPr>
          <p:spPr>
            <a:xfrm>
              <a:off x="2985282" y="1811548"/>
              <a:ext cx="16648" cy="57469"/>
            </a:xfrm>
            <a:custGeom>
              <a:avLst/>
              <a:gdLst/>
              <a:ahLst/>
              <a:cxnLst/>
              <a:rect l="l" t="t" r="r" b="b"/>
              <a:pathLst>
                <a:path w="635" h="2192" extrusionOk="0">
                  <a:moveTo>
                    <a:pt x="1" y="0"/>
                  </a:moveTo>
                  <a:lnTo>
                    <a:pt x="1" y="2191"/>
                  </a:lnTo>
                  <a:cubicBezTo>
                    <a:pt x="196" y="2191"/>
                    <a:pt x="367" y="2043"/>
                    <a:pt x="392" y="1847"/>
                  </a:cubicBezTo>
                  <a:lnTo>
                    <a:pt x="635" y="4"/>
                  </a:lnTo>
                  <a:lnTo>
                    <a:pt x="1" y="0"/>
                  </a:ln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7" name="Google Shape;16317;p139"/>
            <p:cNvSpPr/>
            <p:nvPr/>
          </p:nvSpPr>
          <p:spPr>
            <a:xfrm>
              <a:off x="2680215" y="1521268"/>
              <a:ext cx="257535" cy="347828"/>
            </a:xfrm>
            <a:custGeom>
              <a:avLst/>
              <a:gdLst/>
              <a:ahLst/>
              <a:cxnLst/>
              <a:rect l="l" t="t" r="r" b="b"/>
              <a:pathLst>
                <a:path w="9823" h="13267" extrusionOk="0">
                  <a:moveTo>
                    <a:pt x="2930" y="1"/>
                  </a:moveTo>
                  <a:lnTo>
                    <a:pt x="0" y="2931"/>
                  </a:lnTo>
                  <a:lnTo>
                    <a:pt x="0" y="13267"/>
                  </a:lnTo>
                  <a:lnTo>
                    <a:pt x="9822" y="13267"/>
                  </a:lnTo>
                  <a:lnTo>
                    <a:pt x="9822" y="1"/>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8" name="Google Shape;16318;p139"/>
            <p:cNvSpPr/>
            <p:nvPr/>
          </p:nvSpPr>
          <p:spPr>
            <a:xfrm>
              <a:off x="2680215" y="1521268"/>
              <a:ext cx="89375" cy="89375"/>
            </a:xfrm>
            <a:custGeom>
              <a:avLst/>
              <a:gdLst/>
              <a:ahLst/>
              <a:cxnLst/>
              <a:rect l="l" t="t" r="r" b="b"/>
              <a:pathLst>
                <a:path w="3409" h="3409" extrusionOk="0">
                  <a:moveTo>
                    <a:pt x="2930" y="1"/>
                  </a:moveTo>
                  <a:lnTo>
                    <a:pt x="0" y="2931"/>
                  </a:lnTo>
                  <a:lnTo>
                    <a:pt x="0" y="3409"/>
                  </a:lnTo>
                  <a:lnTo>
                    <a:pt x="3191" y="3409"/>
                  </a:lnTo>
                  <a:cubicBezTo>
                    <a:pt x="3311" y="3409"/>
                    <a:pt x="3408" y="3311"/>
                    <a:pt x="3408" y="3191"/>
                  </a:cubicBezTo>
                  <a:lnTo>
                    <a:pt x="3408" y="1"/>
                  </a:ln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9" name="Google Shape;16319;p139"/>
            <p:cNvSpPr/>
            <p:nvPr/>
          </p:nvSpPr>
          <p:spPr>
            <a:xfrm>
              <a:off x="2680215" y="1521268"/>
              <a:ext cx="257535" cy="347828"/>
            </a:xfrm>
            <a:custGeom>
              <a:avLst/>
              <a:gdLst/>
              <a:ahLst/>
              <a:cxnLst/>
              <a:rect l="l" t="t" r="r" b="b"/>
              <a:pathLst>
                <a:path w="9823" h="13267" extrusionOk="0">
                  <a:moveTo>
                    <a:pt x="8946" y="1"/>
                  </a:moveTo>
                  <a:lnTo>
                    <a:pt x="8946" y="12358"/>
                  </a:lnTo>
                  <a:lnTo>
                    <a:pt x="0" y="12358"/>
                  </a:lnTo>
                  <a:lnTo>
                    <a:pt x="0" y="13267"/>
                  </a:lnTo>
                  <a:lnTo>
                    <a:pt x="9822" y="13267"/>
                  </a:lnTo>
                  <a:lnTo>
                    <a:pt x="9822" y="1"/>
                  </a:ln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0" name="Google Shape;16320;p139"/>
            <p:cNvSpPr/>
            <p:nvPr/>
          </p:nvSpPr>
          <p:spPr>
            <a:xfrm>
              <a:off x="2680215" y="1521268"/>
              <a:ext cx="76843" cy="76843"/>
            </a:xfrm>
            <a:custGeom>
              <a:avLst/>
              <a:gdLst/>
              <a:ahLst/>
              <a:cxnLst/>
              <a:rect l="l" t="t" r="r" b="b"/>
              <a:pathLst>
                <a:path w="2931" h="2931" extrusionOk="0">
                  <a:moveTo>
                    <a:pt x="2930" y="1"/>
                  </a:moveTo>
                  <a:lnTo>
                    <a:pt x="0" y="2931"/>
                  </a:lnTo>
                  <a:lnTo>
                    <a:pt x="2930" y="2931"/>
                  </a:lnTo>
                  <a:lnTo>
                    <a:pt x="2930" y="1"/>
                  </a:ln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1" name="Google Shape;16321;p139"/>
            <p:cNvSpPr/>
            <p:nvPr/>
          </p:nvSpPr>
          <p:spPr>
            <a:xfrm>
              <a:off x="2968582" y="1601310"/>
              <a:ext cx="33349" cy="222691"/>
            </a:xfrm>
            <a:custGeom>
              <a:avLst/>
              <a:gdLst/>
              <a:ahLst/>
              <a:cxnLst/>
              <a:rect l="l" t="t" r="r" b="b"/>
              <a:pathLst>
                <a:path w="1272" h="8494" extrusionOk="0">
                  <a:moveTo>
                    <a:pt x="0" y="1"/>
                  </a:moveTo>
                  <a:lnTo>
                    <a:pt x="0" y="8494"/>
                  </a:lnTo>
                  <a:lnTo>
                    <a:pt x="1272" y="8494"/>
                  </a:lnTo>
                  <a:lnTo>
                    <a:pt x="1272" y="1"/>
                  </a:ln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2" name="Google Shape;16322;p139"/>
            <p:cNvSpPr/>
            <p:nvPr/>
          </p:nvSpPr>
          <p:spPr>
            <a:xfrm>
              <a:off x="2985282" y="1601310"/>
              <a:ext cx="16648" cy="222691"/>
            </a:xfrm>
            <a:custGeom>
              <a:avLst/>
              <a:gdLst/>
              <a:ahLst/>
              <a:cxnLst/>
              <a:rect l="l" t="t" r="r" b="b"/>
              <a:pathLst>
                <a:path w="635" h="8494" extrusionOk="0">
                  <a:moveTo>
                    <a:pt x="1" y="1"/>
                  </a:moveTo>
                  <a:lnTo>
                    <a:pt x="1" y="8494"/>
                  </a:lnTo>
                  <a:lnTo>
                    <a:pt x="635" y="8494"/>
                  </a:lnTo>
                  <a:lnTo>
                    <a:pt x="635"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3" name="Google Shape;16323;p139"/>
            <p:cNvSpPr/>
            <p:nvPr/>
          </p:nvSpPr>
          <p:spPr>
            <a:xfrm>
              <a:off x="2968582" y="1569691"/>
              <a:ext cx="33349" cy="38776"/>
            </a:xfrm>
            <a:custGeom>
              <a:avLst/>
              <a:gdLst/>
              <a:ahLst/>
              <a:cxnLst/>
              <a:rect l="l" t="t" r="r" b="b"/>
              <a:pathLst>
                <a:path w="1272" h="1479" extrusionOk="0">
                  <a:moveTo>
                    <a:pt x="0" y="1"/>
                  </a:moveTo>
                  <a:lnTo>
                    <a:pt x="0" y="1478"/>
                  </a:lnTo>
                  <a:lnTo>
                    <a:pt x="1272" y="1478"/>
                  </a:lnTo>
                  <a:lnTo>
                    <a:pt x="1272"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4" name="Google Shape;16324;p139"/>
            <p:cNvSpPr/>
            <p:nvPr/>
          </p:nvSpPr>
          <p:spPr>
            <a:xfrm>
              <a:off x="2985282" y="1569691"/>
              <a:ext cx="16648" cy="38776"/>
            </a:xfrm>
            <a:custGeom>
              <a:avLst/>
              <a:gdLst/>
              <a:ahLst/>
              <a:cxnLst/>
              <a:rect l="l" t="t" r="r" b="b"/>
              <a:pathLst>
                <a:path w="635" h="1479" extrusionOk="0">
                  <a:moveTo>
                    <a:pt x="1" y="1"/>
                  </a:moveTo>
                  <a:lnTo>
                    <a:pt x="1" y="1478"/>
                  </a:lnTo>
                  <a:lnTo>
                    <a:pt x="635" y="1478"/>
                  </a:lnTo>
                  <a:lnTo>
                    <a:pt x="635" y="1"/>
                  </a:ln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5" name="Google Shape;16325;p139"/>
            <p:cNvSpPr/>
            <p:nvPr/>
          </p:nvSpPr>
          <p:spPr>
            <a:xfrm>
              <a:off x="2968686" y="1521268"/>
              <a:ext cx="33244" cy="48450"/>
            </a:xfrm>
            <a:custGeom>
              <a:avLst/>
              <a:gdLst/>
              <a:ahLst/>
              <a:cxnLst/>
              <a:rect l="l" t="t" r="r" b="b"/>
              <a:pathLst>
                <a:path w="1268" h="1848" extrusionOk="0">
                  <a:moveTo>
                    <a:pt x="634" y="1"/>
                  </a:moveTo>
                  <a:cubicBezTo>
                    <a:pt x="283" y="1"/>
                    <a:pt x="0" y="283"/>
                    <a:pt x="0" y="634"/>
                  </a:cubicBezTo>
                  <a:lnTo>
                    <a:pt x="0" y="1848"/>
                  </a:lnTo>
                  <a:lnTo>
                    <a:pt x="1268" y="1848"/>
                  </a:lnTo>
                  <a:lnTo>
                    <a:pt x="1268" y="634"/>
                  </a:lnTo>
                  <a:cubicBezTo>
                    <a:pt x="1268" y="283"/>
                    <a:pt x="982" y="1"/>
                    <a:pt x="634"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6" name="Google Shape;16326;p139"/>
            <p:cNvSpPr/>
            <p:nvPr/>
          </p:nvSpPr>
          <p:spPr>
            <a:xfrm>
              <a:off x="2985282" y="1521268"/>
              <a:ext cx="16648" cy="48450"/>
            </a:xfrm>
            <a:custGeom>
              <a:avLst/>
              <a:gdLst/>
              <a:ahLst/>
              <a:cxnLst/>
              <a:rect l="l" t="t" r="r" b="b"/>
              <a:pathLst>
                <a:path w="635" h="1848" extrusionOk="0">
                  <a:moveTo>
                    <a:pt x="1" y="1"/>
                  </a:moveTo>
                  <a:lnTo>
                    <a:pt x="1" y="1848"/>
                  </a:lnTo>
                  <a:lnTo>
                    <a:pt x="635" y="1848"/>
                  </a:lnTo>
                  <a:lnTo>
                    <a:pt x="635" y="634"/>
                  </a:lnTo>
                  <a:cubicBezTo>
                    <a:pt x="635" y="283"/>
                    <a:pt x="349" y="1"/>
                    <a:pt x="1"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7" name="Google Shape;16327;p139"/>
            <p:cNvSpPr/>
            <p:nvPr/>
          </p:nvSpPr>
          <p:spPr>
            <a:xfrm>
              <a:off x="2674998" y="1515946"/>
              <a:ext cx="268074" cy="358393"/>
            </a:xfrm>
            <a:custGeom>
              <a:avLst/>
              <a:gdLst/>
              <a:ahLst/>
              <a:cxnLst/>
              <a:rect l="l" t="t" r="r" b="b"/>
              <a:pathLst>
                <a:path w="10225" h="13670" extrusionOk="0">
                  <a:moveTo>
                    <a:pt x="7059" y="1"/>
                  </a:moveTo>
                  <a:cubicBezTo>
                    <a:pt x="6791" y="1"/>
                    <a:pt x="6791" y="403"/>
                    <a:pt x="7059" y="403"/>
                  </a:cubicBezTo>
                  <a:lnTo>
                    <a:pt x="9819" y="403"/>
                  </a:lnTo>
                  <a:lnTo>
                    <a:pt x="9819" y="13267"/>
                  </a:lnTo>
                  <a:lnTo>
                    <a:pt x="399" y="13267"/>
                  </a:lnTo>
                  <a:lnTo>
                    <a:pt x="399" y="11688"/>
                  </a:lnTo>
                  <a:cubicBezTo>
                    <a:pt x="399" y="11554"/>
                    <a:pt x="299" y="11487"/>
                    <a:pt x="199" y="11487"/>
                  </a:cubicBezTo>
                  <a:cubicBezTo>
                    <a:pt x="100" y="11487"/>
                    <a:pt x="0" y="11554"/>
                    <a:pt x="0" y="11688"/>
                  </a:cubicBezTo>
                  <a:lnTo>
                    <a:pt x="0" y="13470"/>
                  </a:lnTo>
                  <a:cubicBezTo>
                    <a:pt x="0" y="13579"/>
                    <a:pt x="87" y="13669"/>
                    <a:pt x="199" y="13669"/>
                  </a:cubicBezTo>
                  <a:lnTo>
                    <a:pt x="10025" y="13669"/>
                  </a:lnTo>
                  <a:cubicBezTo>
                    <a:pt x="10134" y="13669"/>
                    <a:pt x="10224" y="13579"/>
                    <a:pt x="10224" y="13470"/>
                  </a:cubicBezTo>
                  <a:lnTo>
                    <a:pt x="10224" y="204"/>
                  </a:lnTo>
                  <a:cubicBezTo>
                    <a:pt x="10224" y="91"/>
                    <a:pt x="10134" y="1"/>
                    <a:pt x="100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8" name="Google Shape;16328;p139"/>
            <p:cNvSpPr/>
            <p:nvPr/>
          </p:nvSpPr>
          <p:spPr>
            <a:xfrm>
              <a:off x="2674893" y="1515946"/>
              <a:ext cx="171515" cy="290962"/>
            </a:xfrm>
            <a:custGeom>
              <a:avLst/>
              <a:gdLst/>
              <a:ahLst/>
              <a:cxnLst/>
              <a:rect l="l" t="t" r="r" b="b"/>
              <a:pathLst>
                <a:path w="6542" h="11098" extrusionOk="0">
                  <a:moveTo>
                    <a:pt x="2934" y="685"/>
                  </a:moveTo>
                  <a:lnTo>
                    <a:pt x="2934" y="2934"/>
                  </a:lnTo>
                  <a:lnTo>
                    <a:pt x="685" y="2934"/>
                  </a:lnTo>
                  <a:lnTo>
                    <a:pt x="2934" y="685"/>
                  </a:lnTo>
                  <a:close/>
                  <a:moveTo>
                    <a:pt x="3133" y="1"/>
                  </a:moveTo>
                  <a:cubicBezTo>
                    <a:pt x="2988" y="1"/>
                    <a:pt x="2844" y="211"/>
                    <a:pt x="2753" y="301"/>
                  </a:cubicBezTo>
                  <a:lnTo>
                    <a:pt x="124" y="2931"/>
                  </a:lnTo>
                  <a:cubicBezTo>
                    <a:pt x="66" y="2989"/>
                    <a:pt x="0" y="3043"/>
                    <a:pt x="0" y="3134"/>
                  </a:cubicBezTo>
                  <a:lnTo>
                    <a:pt x="0" y="10899"/>
                  </a:lnTo>
                  <a:cubicBezTo>
                    <a:pt x="0" y="11009"/>
                    <a:pt x="88" y="11098"/>
                    <a:pt x="197" y="11098"/>
                  </a:cubicBezTo>
                  <a:cubicBezTo>
                    <a:pt x="199" y="11098"/>
                    <a:pt x="201" y="11098"/>
                    <a:pt x="203" y="11098"/>
                  </a:cubicBezTo>
                  <a:cubicBezTo>
                    <a:pt x="316" y="11098"/>
                    <a:pt x="403" y="11011"/>
                    <a:pt x="403" y="10899"/>
                  </a:cubicBezTo>
                  <a:lnTo>
                    <a:pt x="403" y="3333"/>
                  </a:lnTo>
                  <a:lnTo>
                    <a:pt x="3133" y="3333"/>
                  </a:lnTo>
                  <a:cubicBezTo>
                    <a:pt x="3246" y="3333"/>
                    <a:pt x="3336" y="3246"/>
                    <a:pt x="3336" y="3134"/>
                  </a:cubicBezTo>
                  <a:lnTo>
                    <a:pt x="3336" y="403"/>
                  </a:lnTo>
                  <a:lnTo>
                    <a:pt x="6273" y="403"/>
                  </a:lnTo>
                  <a:cubicBezTo>
                    <a:pt x="6541" y="403"/>
                    <a:pt x="6541" y="1"/>
                    <a:pt x="62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9" name="Google Shape;16329;p139"/>
            <p:cNvSpPr/>
            <p:nvPr/>
          </p:nvSpPr>
          <p:spPr>
            <a:xfrm>
              <a:off x="2729006" y="1758169"/>
              <a:ext cx="159927" cy="10566"/>
            </a:xfrm>
            <a:custGeom>
              <a:avLst/>
              <a:gdLst/>
              <a:ahLst/>
              <a:cxnLst/>
              <a:rect l="l" t="t" r="r" b="b"/>
              <a:pathLst>
                <a:path w="6100" h="403" extrusionOk="0">
                  <a:moveTo>
                    <a:pt x="265" y="1"/>
                  </a:moveTo>
                  <a:cubicBezTo>
                    <a:pt x="1" y="1"/>
                    <a:pt x="1" y="403"/>
                    <a:pt x="265" y="403"/>
                  </a:cubicBezTo>
                  <a:lnTo>
                    <a:pt x="5835" y="403"/>
                  </a:lnTo>
                  <a:cubicBezTo>
                    <a:pt x="6100" y="403"/>
                    <a:pt x="6100" y="1"/>
                    <a:pt x="58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0" name="Google Shape;16330;p139"/>
            <p:cNvSpPr/>
            <p:nvPr/>
          </p:nvSpPr>
          <p:spPr>
            <a:xfrm>
              <a:off x="2801943" y="1822271"/>
              <a:ext cx="86990" cy="10461"/>
            </a:xfrm>
            <a:custGeom>
              <a:avLst/>
              <a:gdLst/>
              <a:ahLst/>
              <a:cxnLst/>
              <a:rect l="l" t="t" r="r" b="b"/>
              <a:pathLst>
                <a:path w="3318" h="399" extrusionOk="0">
                  <a:moveTo>
                    <a:pt x="3057" y="0"/>
                  </a:moveTo>
                  <a:cubicBezTo>
                    <a:pt x="3056" y="0"/>
                    <a:pt x="3055" y="0"/>
                    <a:pt x="3053" y="0"/>
                  </a:cubicBezTo>
                  <a:lnTo>
                    <a:pt x="268" y="0"/>
                  </a:lnTo>
                  <a:cubicBezTo>
                    <a:pt x="0" y="0"/>
                    <a:pt x="0" y="399"/>
                    <a:pt x="268" y="399"/>
                  </a:cubicBezTo>
                  <a:lnTo>
                    <a:pt x="3053" y="399"/>
                  </a:lnTo>
                  <a:cubicBezTo>
                    <a:pt x="3317" y="399"/>
                    <a:pt x="3318" y="0"/>
                    <a:pt x="30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1" name="Google Shape;16331;p139"/>
            <p:cNvSpPr/>
            <p:nvPr/>
          </p:nvSpPr>
          <p:spPr>
            <a:xfrm>
              <a:off x="2729006" y="1731584"/>
              <a:ext cx="159927" cy="10566"/>
            </a:xfrm>
            <a:custGeom>
              <a:avLst/>
              <a:gdLst/>
              <a:ahLst/>
              <a:cxnLst/>
              <a:rect l="l" t="t" r="r" b="b"/>
              <a:pathLst>
                <a:path w="6100" h="403" extrusionOk="0">
                  <a:moveTo>
                    <a:pt x="265" y="1"/>
                  </a:moveTo>
                  <a:cubicBezTo>
                    <a:pt x="1" y="1"/>
                    <a:pt x="1" y="403"/>
                    <a:pt x="265" y="403"/>
                  </a:cubicBezTo>
                  <a:lnTo>
                    <a:pt x="5835" y="403"/>
                  </a:lnTo>
                  <a:cubicBezTo>
                    <a:pt x="6100" y="403"/>
                    <a:pt x="6100" y="1"/>
                    <a:pt x="58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2" name="Google Shape;16332;p139"/>
            <p:cNvSpPr/>
            <p:nvPr/>
          </p:nvSpPr>
          <p:spPr>
            <a:xfrm>
              <a:off x="2729006" y="1705000"/>
              <a:ext cx="159927" cy="10487"/>
            </a:xfrm>
            <a:custGeom>
              <a:avLst/>
              <a:gdLst/>
              <a:ahLst/>
              <a:cxnLst/>
              <a:rect l="l" t="t" r="r" b="b"/>
              <a:pathLst>
                <a:path w="6100" h="400" extrusionOk="0">
                  <a:moveTo>
                    <a:pt x="265" y="1"/>
                  </a:moveTo>
                  <a:cubicBezTo>
                    <a:pt x="1" y="1"/>
                    <a:pt x="1" y="399"/>
                    <a:pt x="265" y="399"/>
                  </a:cubicBezTo>
                  <a:lnTo>
                    <a:pt x="5835" y="399"/>
                  </a:lnTo>
                  <a:cubicBezTo>
                    <a:pt x="6100" y="399"/>
                    <a:pt x="6100" y="1"/>
                    <a:pt x="58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3" name="Google Shape;16333;p139"/>
            <p:cNvSpPr/>
            <p:nvPr/>
          </p:nvSpPr>
          <p:spPr>
            <a:xfrm>
              <a:off x="2729006" y="1678415"/>
              <a:ext cx="159927" cy="10461"/>
            </a:xfrm>
            <a:custGeom>
              <a:avLst/>
              <a:gdLst/>
              <a:ahLst/>
              <a:cxnLst/>
              <a:rect l="l" t="t" r="r" b="b"/>
              <a:pathLst>
                <a:path w="6100" h="399" extrusionOk="0">
                  <a:moveTo>
                    <a:pt x="5839" y="1"/>
                  </a:moveTo>
                  <a:cubicBezTo>
                    <a:pt x="5838" y="1"/>
                    <a:pt x="5837" y="1"/>
                    <a:pt x="5835" y="1"/>
                  </a:cubicBezTo>
                  <a:lnTo>
                    <a:pt x="265" y="1"/>
                  </a:lnTo>
                  <a:cubicBezTo>
                    <a:pt x="1" y="1"/>
                    <a:pt x="1" y="399"/>
                    <a:pt x="265" y="399"/>
                  </a:cubicBezTo>
                  <a:lnTo>
                    <a:pt x="5835" y="399"/>
                  </a:lnTo>
                  <a:cubicBezTo>
                    <a:pt x="6099" y="399"/>
                    <a:pt x="6100" y="1"/>
                    <a:pt x="58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4" name="Google Shape;16334;p139"/>
            <p:cNvSpPr/>
            <p:nvPr/>
          </p:nvSpPr>
          <p:spPr>
            <a:xfrm>
              <a:off x="2791404" y="1599894"/>
              <a:ext cx="35158" cy="62686"/>
            </a:xfrm>
            <a:custGeom>
              <a:avLst/>
              <a:gdLst/>
              <a:ahLst/>
              <a:cxnLst/>
              <a:rect l="l" t="t" r="r" b="b"/>
              <a:pathLst>
                <a:path w="1341" h="2391" extrusionOk="0">
                  <a:moveTo>
                    <a:pt x="290" y="0"/>
                  </a:moveTo>
                  <a:cubicBezTo>
                    <a:pt x="22" y="0"/>
                    <a:pt x="22" y="402"/>
                    <a:pt x="290" y="402"/>
                  </a:cubicBezTo>
                  <a:lnTo>
                    <a:pt x="468" y="402"/>
                  </a:lnTo>
                  <a:lnTo>
                    <a:pt x="468" y="1989"/>
                  </a:lnTo>
                  <a:lnTo>
                    <a:pt x="268" y="1989"/>
                  </a:lnTo>
                  <a:cubicBezTo>
                    <a:pt x="0" y="1989"/>
                    <a:pt x="0" y="2391"/>
                    <a:pt x="268" y="2391"/>
                  </a:cubicBezTo>
                  <a:lnTo>
                    <a:pt x="1072" y="2391"/>
                  </a:lnTo>
                  <a:cubicBezTo>
                    <a:pt x="1340" y="2391"/>
                    <a:pt x="1340" y="1989"/>
                    <a:pt x="1072" y="1989"/>
                  </a:cubicBezTo>
                  <a:lnTo>
                    <a:pt x="866" y="1989"/>
                  </a:lnTo>
                  <a:lnTo>
                    <a:pt x="866" y="200"/>
                  </a:lnTo>
                  <a:cubicBezTo>
                    <a:pt x="866" y="91"/>
                    <a:pt x="775"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5" name="Google Shape;16335;p139"/>
            <p:cNvSpPr/>
            <p:nvPr/>
          </p:nvSpPr>
          <p:spPr>
            <a:xfrm>
              <a:off x="2797670" y="1580205"/>
              <a:ext cx="19191" cy="16491"/>
            </a:xfrm>
            <a:custGeom>
              <a:avLst/>
              <a:gdLst/>
              <a:ahLst/>
              <a:cxnLst/>
              <a:rect l="l" t="t" r="r" b="b"/>
              <a:pathLst>
                <a:path w="732" h="629" extrusionOk="0">
                  <a:moveTo>
                    <a:pt x="316" y="1"/>
                  </a:moveTo>
                  <a:cubicBezTo>
                    <a:pt x="154" y="1"/>
                    <a:pt x="0" y="125"/>
                    <a:pt x="0" y="313"/>
                  </a:cubicBezTo>
                  <a:cubicBezTo>
                    <a:pt x="0" y="487"/>
                    <a:pt x="142" y="628"/>
                    <a:pt x="315" y="628"/>
                  </a:cubicBezTo>
                  <a:cubicBezTo>
                    <a:pt x="594" y="628"/>
                    <a:pt x="732" y="291"/>
                    <a:pt x="536" y="92"/>
                  </a:cubicBezTo>
                  <a:cubicBezTo>
                    <a:pt x="472" y="29"/>
                    <a:pt x="393" y="1"/>
                    <a:pt x="3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6" name="Google Shape;16336;p139"/>
            <p:cNvSpPr/>
            <p:nvPr/>
          </p:nvSpPr>
          <p:spPr>
            <a:xfrm>
              <a:off x="2963364" y="1515946"/>
              <a:ext cx="43783" cy="358393"/>
            </a:xfrm>
            <a:custGeom>
              <a:avLst/>
              <a:gdLst/>
              <a:ahLst/>
              <a:cxnLst/>
              <a:rect l="l" t="t" r="r" b="b"/>
              <a:pathLst>
                <a:path w="1670" h="13670" extrusionOk="0">
                  <a:moveTo>
                    <a:pt x="837" y="388"/>
                  </a:moveTo>
                  <a:cubicBezTo>
                    <a:pt x="1083" y="388"/>
                    <a:pt x="1279" y="591"/>
                    <a:pt x="1271" y="837"/>
                  </a:cubicBezTo>
                  <a:lnTo>
                    <a:pt x="1271" y="1851"/>
                  </a:lnTo>
                  <a:lnTo>
                    <a:pt x="402" y="1851"/>
                  </a:lnTo>
                  <a:lnTo>
                    <a:pt x="402" y="837"/>
                  </a:lnTo>
                  <a:cubicBezTo>
                    <a:pt x="395" y="591"/>
                    <a:pt x="591" y="388"/>
                    <a:pt x="837" y="388"/>
                  </a:cubicBezTo>
                  <a:close/>
                  <a:moveTo>
                    <a:pt x="1271" y="2250"/>
                  </a:moveTo>
                  <a:lnTo>
                    <a:pt x="1271" y="3058"/>
                  </a:lnTo>
                  <a:lnTo>
                    <a:pt x="402" y="3058"/>
                  </a:lnTo>
                  <a:lnTo>
                    <a:pt x="402" y="2250"/>
                  </a:lnTo>
                  <a:close/>
                  <a:moveTo>
                    <a:pt x="1181" y="11949"/>
                  </a:moveTo>
                  <a:lnTo>
                    <a:pt x="1032" y="13097"/>
                  </a:lnTo>
                  <a:cubicBezTo>
                    <a:pt x="1018" y="13192"/>
                    <a:pt x="938" y="13267"/>
                    <a:pt x="844" y="13267"/>
                  </a:cubicBezTo>
                  <a:cubicBezTo>
                    <a:pt x="841" y="13267"/>
                    <a:pt x="839" y="13267"/>
                    <a:pt x="837" y="13267"/>
                  </a:cubicBezTo>
                  <a:cubicBezTo>
                    <a:pt x="739" y="13267"/>
                    <a:pt x="656" y="13195"/>
                    <a:pt x="645" y="13097"/>
                  </a:cubicBezTo>
                  <a:lnTo>
                    <a:pt x="493" y="11949"/>
                  </a:lnTo>
                  <a:close/>
                  <a:moveTo>
                    <a:pt x="837" y="1"/>
                  </a:moveTo>
                  <a:cubicBezTo>
                    <a:pt x="373" y="1"/>
                    <a:pt x="0" y="374"/>
                    <a:pt x="0" y="837"/>
                  </a:cubicBezTo>
                  <a:lnTo>
                    <a:pt x="0" y="3532"/>
                  </a:lnTo>
                  <a:lnTo>
                    <a:pt x="0" y="5987"/>
                  </a:lnTo>
                  <a:cubicBezTo>
                    <a:pt x="0" y="6120"/>
                    <a:pt x="101" y="6186"/>
                    <a:pt x="201" y="6186"/>
                  </a:cubicBezTo>
                  <a:cubicBezTo>
                    <a:pt x="302" y="6186"/>
                    <a:pt x="402" y="6120"/>
                    <a:pt x="402" y="5987"/>
                  </a:cubicBezTo>
                  <a:lnTo>
                    <a:pt x="402" y="3460"/>
                  </a:lnTo>
                  <a:lnTo>
                    <a:pt x="1271" y="3460"/>
                  </a:lnTo>
                  <a:lnTo>
                    <a:pt x="1271" y="11550"/>
                  </a:lnTo>
                  <a:lnTo>
                    <a:pt x="402" y="11550"/>
                  </a:lnTo>
                  <a:lnTo>
                    <a:pt x="402" y="6777"/>
                  </a:lnTo>
                  <a:cubicBezTo>
                    <a:pt x="402" y="6643"/>
                    <a:pt x="302" y="6576"/>
                    <a:pt x="201" y="6576"/>
                  </a:cubicBezTo>
                  <a:cubicBezTo>
                    <a:pt x="101" y="6576"/>
                    <a:pt x="0" y="6643"/>
                    <a:pt x="0" y="6777"/>
                  </a:cubicBezTo>
                  <a:lnTo>
                    <a:pt x="0" y="11750"/>
                  </a:lnTo>
                  <a:cubicBezTo>
                    <a:pt x="0" y="11815"/>
                    <a:pt x="29" y="11873"/>
                    <a:pt x="84" y="11913"/>
                  </a:cubicBezTo>
                  <a:lnTo>
                    <a:pt x="243" y="13151"/>
                  </a:lnTo>
                  <a:cubicBezTo>
                    <a:pt x="283" y="13448"/>
                    <a:pt x="536" y="13669"/>
                    <a:pt x="837" y="13669"/>
                  </a:cubicBezTo>
                  <a:cubicBezTo>
                    <a:pt x="1134" y="13669"/>
                    <a:pt x="1387" y="13448"/>
                    <a:pt x="1427" y="13151"/>
                  </a:cubicBezTo>
                  <a:lnTo>
                    <a:pt x="1590" y="11909"/>
                  </a:lnTo>
                  <a:cubicBezTo>
                    <a:pt x="1641" y="11873"/>
                    <a:pt x="1670" y="11815"/>
                    <a:pt x="1670" y="11750"/>
                  </a:cubicBezTo>
                  <a:lnTo>
                    <a:pt x="1670" y="3532"/>
                  </a:lnTo>
                  <a:lnTo>
                    <a:pt x="1670" y="837"/>
                  </a:lnTo>
                  <a:cubicBezTo>
                    <a:pt x="1670" y="374"/>
                    <a:pt x="1297" y="1"/>
                    <a:pt x="8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37" name="Google Shape;16337;p139"/>
          <p:cNvGrpSpPr/>
          <p:nvPr/>
        </p:nvGrpSpPr>
        <p:grpSpPr>
          <a:xfrm>
            <a:off x="1753768" y="2239263"/>
            <a:ext cx="358839" cy="358419"/>
            <a:chOff x="1753768" y="2438513"/>
            <a:chExt cx="358839" cy="358419"/>
          </a:xfrm>
        </p:grpSpPr>
        <p:sp>
          <p:nvSpPr>
            <p:cNvPr id="16338" name="Google Shape;16338;p139"/>
            <p:cNvSpPr/>
            <p:nvPr/>
          </p:nvSpPr>
          <p:spPr>
            <a:xfrm>
              <a:off x="1873870" y="2524061"/>
              <a:ext cx="55660" cy="62319"/>
            </a:xfrm>
            <a:custGeom>
              <a:avLst/>
              <a:gdLst/>
              <a:ahLst/>
              <a:cxnLst/>
              <a:rect l="l" t="t" r="r" b="b"/>
              <a:pathLst>
                <a:path w="2123" h="2377" extrusionOk="0">
                  <a:moveTo>
                    <a:pt x="1152" y="1"/>
                  </a:moveTo>
                  <a:lnTo>
                    <a:pt x="316" y="837"/>
                  </a:lnTo>
                  <a:cubicBezTo>
                    <a:pt x="1" y="1152"/>
                    <a:pt x="1" y="1663"/>
                    <a:pt x="316" y="1978"/>
                  </a:cubicBezTo>
                  <a:lnTo>
                    <a:pt x="714" y="2376"/>
                  </a:lnTo>
                  <a:lnTo>
                    <a:pt x="2123" y="971"/>
                  </a:lnTo>
                  <a:lnTo>
                    <a:pt x="1152" y="1"/>
                  </a:ln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9" name="Google Shape;16339;p139"/>
            <p:cNvSpPr/>
            <p:nvPr/>
          </p:nvSpPr>
          <p:spPr>
            <a:xfrm>
              <a:off x="1822588" y="2443835"/>
              <a:ext cx="284801" cy="274130"/>
            </a:xfrm>
            <a:custGeom>
              <a:avLst/>
              <a:gdLst/>
              <a:ahLst/>
              <a:cxnLst/>
              <a:rect l="l" t="t" r="r" b="b"/>
              <a:pathLst>
                <a:path w="10863" h="10456" extrusionOk="0">
                  <a:moveTo>
                    <a:pt x="2366" y="0"/>
                  </a:moveTo>
                  <a:cubicBezTo>
                    <a:pt x="2073" y="0"/>
                    <a:pt x="1786" y="69"/>
                    <a:pt x="1526" y="196"/>
                  </a:cubicBezTo>
                  <a:lnTo>
                    <a:pt x="2830" y="1500"/>
                  </a:lnTo>
                  <a:cubicBezTo>
                    <a:pt x="2895" y="1565"/>
                    <a:pt x="2945" y="1644"/>
                    <a:pt x="2978" y="1731"/>
                  </a:cubicBezTo>
                  <a:cubicBezTo>
                    <a:pt x="3137" y="2159"/>
                    <a:pt x="2822" y="2611"/>
                    <a:pt x="2366" y="2611"/>
                  </a:cubicBezTo>
                  <a:cubicBezTo>
                    <a:pt x="2286" y="2611"/>
                    <a:pt x="2210" y="2597"/>
                    <a:pt x="2138" y="2568"/>
                  </a:cubicBezTo>
                  <a:cubicBezTo>
                    <a:pt x="2051" y="2535"/>
                    <a:pt x="1971" y="2485"/>
                    <a:pt x="1906" y="2419"/>
                  </a:cubicBezTo>
                  <a:lnTo>
                    <a:pt x="602" y="1119"/>
                  </a:lnTo>
                  <a:lnTo>
                    <a:pt x="602" y="1119"/>
                  </a:lnTo>
                  <a:cubicBezTo>
                    <a:pt x="1" y="2365"/>
                    <a:pt x="852" y="3821"/>
                    <a:pt x="2236" y="3908"/>
                  </a:cubicBezTo>
                  <a:lnTo>
                    <a:pt x="2366" y="3919"/>
                  </a:lnTo>
                  <a:cubicBezTo>
                    <a:pt x="2558" y="3919"/>
                    <a:pt x="2750" y="3890"/>
                    <a:pt x="2935" y="3828"/>
                  </a:cubicBezTo>
                  <a:cubicBezTo>
                    <a:pt x="2974" y="3817"/>
                    <a:pt x="3011" y="3807"/>
                    <a:pt x="3047" y="3792"/>
                  </a:cubicBezTo>
                  <a:lnTo>
                    <a:pt x="7071" y="7816"/>
                  </a:lnTo>
                  <a:cubicBezTo>
                    <a:pt x="7056" y="7852"/>
                    <a:pt x="7042" y="7888"/>
                    <a:pt x="7031" y="7924"/>
                  </a:cubicBezTo>
                  <a:cubicBezTo>
                    <a:pt x="6973" y="8109"/>
                    <a:pt x="6940" y="8301"/>
                    <a:pt x="6940" y="8497"/>
                  </a:cubicBezTo>
                  <a:lnTo>
                    <a:pt x="6955" y="8627"/>
                  </a:lnTo>
                  <a:cubicBezTo>
                    <a:pt x="7019" y="9700"/>
                    <a:pt x="7917" y="10456"/>
                    <a:pt x="8898" y="10456"/>
                  </a:cubicBezTo>
                  <a:cubicBezTo>
                    <a:pt x="9179" y="10456"/>
                    <a:pt x="9466" y="10394"/>
                    <a:pt x="9743" y="10260"/>
                  </a:cubicBezTo>
                  <a:lnTo>
                    <a:pt x="8440" y="8960"/>
                  </a:lnTo>
                  <a:cubicBezTo>
                    <a:pt x="8374" y="8895"/>
                    <a:pt x="8324" y="8815"/>
                    <a:pt x="8295" y="8725"/>
                  </a:cubicBezTo>
                  <a:cubicBezTo>
                    <a:pt x="8132" y="8301"/>
                    <a:pt x="8447" y="7845"/>
                    <a:pt x="8900" y="7845"/>
                  </a:cubicBezTo>
                  <a:cubicBezTo>
                    <a:pt x="8979" y="7845"/>
                    <a:pt x="9055" y="7859"/>
                    <a:pt x="9128" y="7892"/>
                  </a:cubicBezTo>
                  <a:cubicBezTo>
                    <a:pt x="9215" y="7921"/>
                    <a:pt x="9294" y="7972"/>
                    <a:pt x="9363" y="8037"/>
                  </a:cubicBezTo>
                  <a:lnTo>
                    <a:pt x="10663" y="9341"/>
                  </a:lnTo>
                  <a:cubicBezTo>
                    <a:pt x="10794" y="9080"/>
                    <a:pt x="10862" y="8794"/>
                    <a:pt x="10862" y="8500"/>
                  </a:cubicBezTo>
                  <a:cubicBezTo>
                    <a:pt x="10859" y="7472"/>
                    <a:pt x="10062" y="6617"/>
                    <a:pt x="9034" y="6552"/>
                  </a:cubicBezTo>
                  <a:lnTo>
                    <a:pt x="8900" y="6537"/>
                  </a:lnTo>
                  <a:cubicBezTo>
                    <a:pt x="8704" y="6541"/>
                    <a:pt x="8516" y="6570"/>
                    <a:pt x="8331" y="6628"/>
                  </a:cubicBezTo>
                  <a:cubicBezTo>
                    <a:pt x="8295" y="6639"/>
                    <a:pt x="8258" y="6653"/>
                    <a:pt x="8222" y="6664"/>
                  </a:cubicBezTo>
                  <a:lnTo>
                    <a:pt x="4202" y="2640"/>
                  </a:lnTo>
                  <a:cubicBezTo>
                    <a:pt x="4213" y="2604"/>
                    <a:pt x="4227" y="2568"/>
                    <a:pt x="4238" y="2532"/>
                  </a:cubicBezTo>
                  <a:cubicBezTo>
                    <a:pt x="4296" y="2347"/>
                    <a:pt x="4325" y="2155"/>
                    <a:pt x="4329" y="1963"/>
                  </a:cubicBezTo>
                  <a:lnTo>
                    <a:pt x="4314" y="1829"/>
                  </a:lnTo>
                  <a:cubicBezTo>
                    <a:pt x="4249" y="801"/>
                    <a:pt x="3394" y="0"/>
                    <a:pt x="2366" y="0"/>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0" name="Google Shape;16340;p139"/>
            <p:cNvSpPr/>
            <p:nvPr/>
          </p:nvSpPr>
          <p:spPr>
            <a:xfrm>
              <a:off x="1899511" y="2510192"/>
              <a:ext cx="141601" cy="141522"/>
            </a:xfrm>
            <a:custGeom>
              <a:avLst/>
              <a:gdLst/>
              <a:ahLst/>
              <a:cxnLst/>
              <a:rect l="l" t="t" r="r" b="b"/>
              <a:pathLst>
                <a:path w="5401" h="5398" extrusionOk="0">
                  <a:moveTo>
                    <a:pt x="1304" y="1"/>
                  </a:moveTo>
                  <a:lnTo>
                    <a:pt x="1" y="1305"/>
                  </a:lnTo>
                  <a:cubicBezTo>
                    <a:pt x="37" y="1290"/>
                    <a:pt x="73" y="1279"/>
                    <a:pt x="109" y="1265"/>
                  </a:cubicBezTo>
                  <a:lnTo>
                    <a:pt x="4133" y="5288"/>
                  </a:lnTo>
                  <a:cubicBezTo>
                    <a:pt x="4122" y="5325"/>
                    <a:pt x="4108" y="5361"/>
                    <a:pt x="4097" y="5397"/>
                  </a:cubicBezTo>
                  <a:lnTo>
                    <a:pt x="5401" y="4097"/>
                  </a:lnTo>
                  <a:lnTo>
                    <a:pt x="5401" y="4097"/>
                  </a:lnTo>
                  <a:cubicBezTo>
                    <a:pt x="5361" y="4108"/>
                    <a:pt x="5324" y="4119"/>
                    <a:pt x="5292" y="4133"/>
                  </a:cubicBezTo>
                  <a:lnTo>
                    <a:pt x="1265" y="109"/>
                  </a:lnTo>
                  <a:cubicBezTo>
                    <a:pt x="1279" y="73"/>
                    <a:pt x="1290" y="37"/>
                    <a:pt x="1304"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1" name="Google Shape;16341;p139"/>
            <p:cNvSpPr/>
            <p:nvPr/>
          </p:nvSpPr>
          <p:spPr>
            <a:xfrm>
              <a:off x="1797053" y="2519447"/>
              <a:ext cx="236167" cy="237373"/>
            </a:xfrm>
            <a:custGeom>
              <a:avLst/>
              <a:gdLst/>
              <a:ahLst/>
              <a:cxnLst/>
              <a:rect l="l" t="t" r="r" b="b"/>
              <a:pathLst>
                <a:path w="9008" h="9054" extrusionOk="0">
                  <a:moveTo>
                    <a:pt x="5846" y="1"/>
                  </a:moveTo>
                  <a:cubicBezTo>
                    <a:pt x="5699" y="1"/>
                    <a:pt x="5553" y="57"/>
                    <a:pt x="5441" y="169"/>
                  </a:cubicBezTo>
                  <a:lnTo>
                    <a:pt x="2742" y="2867"/>
                  </a:lnTo>
                  <a:cubicBezTo>
                    <a:pt x="2463" y="3146"/>
                    <a:pt x="2463" y="3599"/>
                    <a:pt x="2742" y="3882"/>
                  </a:cubicBezTo>
                  <a:lnTo>
                    <a:pt x="2847" y="3983"/>
                  </a:lnTo>
                  <a:lnTo>
                    <a:pt x="1" y="6830"/>
                  </a:lnTo>
                  <a:lnTo>
                    <a:pt x="2228" y="9053"/>
                  </a:lnTo>
                  <a:lnTo>
                    <a:pt x="5071" y="6210"/>
                  </a:lnTo>
                  <a:cubicBezTo>
                    <a:pt x="5212" y="6350"/>
                    <a:pt x="5396" y="6419"/>
                    <a:pt x="5580" y="6419"/>
                  </a:cubicBezTo>
                  <a:cubicBezTo>
                    <a:pt x="5764" y="6419"/>
                    <a:pt x="5948" y="6350"/>
                    <a:pt x="6089" y="6210"/>
                  </a:cubicBezTo>
                  <a:lnTo>
                    <a:pt x="8783" y="3516"/>
                  </a:lnTo>
                  <a:cubicBezTo>
                    <a:pt x="9008" y="3291"/>
                    <a:pt x="9008" y="2925"/>
                    <a:pt x="8783" y="2701"/>
                  </a:cubicBezTo>
                  <a:lnTo>
                    <a:pt x="8758" y="2675"/>
                  </a:lnTo>
                  <a:cubicBezTo>
                    <a:pt x="8646" y="2565"/>
                    <a:pt x="8499" y="2510"/>
                    <a:pt x="8352" y="2510"/>
                  </a:cubicBezTo>
                  <a:cubicBezTo>
                    <a:pt x="8206" y="2510"/>
                    <a:pt x="8059" y="2565"/>
                    <a:pt x="7947" y="2675"/>
                  </a:cubicBezTo>
                  <a:cubicBezTo>
                    <a:pt x="8171" y="2455"/>
                    <a:pt x="8171" y="2092"/>
                    <a:pt x="7947" y="1868"/>
                  </a:cubicBezTo>
                  <a:lnTo>
                    <a:pt x="7921" y="1842"/>
                  </a:lnTo>
                  <a:cubicBezTo>
                    <a:pt x="7809" y="1730"/>
                    <a:pt x="7662" y="1674"/>
                    <a:pt x="7516" y="1674"/>
                  </a:cubicBezTo>
                  <a:cubicBezTo>
                    <a:pt x="7369" y="1674"/>
                    <a:pt x="7222" y="1730"/>
                    <a:pt x="7110" y="1842"/>
                  </a:cubicBezTo>
                  <a:cubicBezTo>
                    <a:pt x="7335" y="1618"/>
                    <a:pt x="7335" y="1256"/>
                    <a:pt x="7110" y="1031"/>
                  </a:cubicBezTo>
                  <a:lnTo>
                    <a:pt x="7085" y="1006"/>
                  </a:lnTo>
                  <a:cubicBezTo>
                    <a:pt x="6974" y="894"/>
                    <a:pt x="6828" y="837"/>
                    <a:pt x="6681" y="837"/>
                  </a:cubicBezTo>
                  <a:cubicBezTo>
                    <a:pt x="6534" y="837"/>
                    <a:pt x="6388" y="894"/>
                    <a:pt x="6277" y="1006"/>
                  </a:cubicBezTo>
                  <a:cubicBezTo>
                    <a:pt x="6498" y="781"/>
                    <a:pt x="6498" y="419"/>
                    <a:pt x="6277" y="195"/>
                  </a:cubicBezTo>
                  <a:lnTo>
                    <a:pt x="6252" y="169"/>
                  </a:lnTo>
                  <a:cubicBezTo>
                    <a:pt x="6140" y="57"/>
                    <a:pt x="5993" y="1"/>
                    <a:pt x="5846" y="1"/>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2" name="Google Shape;16342;p139"/>
            <p:cNvSpPr/>
            <p:nvPr/>
          </p:nvSpPr>
          <p:spPr>
            <a:xfrm>
              <a:off x="1815012" y="2636377"/>
              <a:ext cx="102563" cy="102589"/>
            </a:xfrm>
            <a:custGeom>
              <a:avLst/>
              <a:gdLst/>
              <a:ahLst/>
              <a:cxnLst/>
              <a:rect l="l" t="t" r="r" b="b"/>
              <a:pathLst>
                <a:path w="3912" h="3913" extrusionOk="0">
                  <a:moveTo>
                    <a:pt x="1684" y="1"/>
                  </a:moveTo>
                  <a:lnTo>
                    <a:pt x="0" y="1685"/>
                  </a:lnTo>
                  <a:lnTo>
                    <a:pt x="2228" y="3912"/>
                  </a:lnTo>
                  <a:lnTo>
                    <a:pt x="3912" y="2228"/>
                  </a:lnTo>
                  <a:lnTo>
                    <a:pt x="1684" y="1"/>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3" name="Google Shape;16343;p139"/>
            <p:cNvSpPr/>
            <p:nvPr/>
          </p:nvSpPr>
          <p:spPr>
            <a:xfrm>
              <a:off x="1802191" y="2635144"/>
              <a:ext cx="113863" cy="113967"/>
            </a:xfrm>
            <a:custGeom>
              <a:avLst/>
              <a:gdLst/>
              <a:ahLst/>
              <a:cxnLst/>
              <a:rect l="l" t="t" r="r" b="b"/>
              <a:pathLst>
                <a:path w="4343" h="4347" extrusionOk="0">
                  <a:moveTo>
                    <a:pt x="1076" y="1"/>
                  </a:moveTo>
                  <a:lnTo>
                    <a:pt x="0" y="1077"/>
                  </a:lnTo>
                  <a:lnTo>
                    <a:pt x="3267" y="4347"/>
                  </a:lnTo>
                  <a:lnTo>
                    <a:pt x="4343" y="3268"/>
                  </a:lnTo>
                  <a:lnTo>
                    <a:pt x="1076" y="1"/>
                  </a:ln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4" name="Google Shape;16344;p139"/>
            <p:cNvSpPr/>
            <p:nvPr/>
          </p:nvSpPr>
          <p:spPr>
            <a:xfrm>
              <a:off x="1759562" y="2659264"/>
              <a:ext cx="132372" cy="132398"/>
            </a:xfrm>
            <a:custGeom>
              <a:avLst/>
              <a:gdLst/>
              <a:ahLst/>
              <a:cxnLst/>
              <a:rect l="l" t="t" r="r" b="b"/>
              <a:pathLst>
                <a:path w="5049" h="5050" extrusionOk="0">
                  <a:moveTo>
                    <a:pt x="1782" y="1"/>
                  </a:moveTo>
                  <a:lnTo>
                    <a:pt x="0" y="1783"/>
                  </a:lnTo>
                  <a:lnTo>
                    <a:pt x="3267" y="5049"/>
                  </a:lnTo>
                  <a:lnTo>
                    <a:pt x="5049" y="3268"/>
                  </a:lnTo>
                  <a:lnTo>
                    <a:pt x="1782"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5" name="Google Shape;16345;p139"/>
            <p:cNvSpPr/>
            <p:nvPr/>
          </p:nvSpPr>
          <p:spPr>
            <a:xfrm>
              <a:off x="1759562" y="2686347"/>
              <a:ext cx="105316" cy="105316"/>
            </a:xfrm>
            <a:custGeom>
              <a:avLst/>
              <a:gdLst/>
              <a:ahLst/>
              <a:cxnLst/>
              <a:rect l="l" t="t" r="r" b="b"/>
              <a:pathLst>
                <a:path w="4017" h="4017" extrusionOk="0">
                  <a:moveTo>
                    <a:pt x="750" y="0"/>
                  </a:moveTo>
                  <a:lnTo>
                    <a:pt x="0" y="750"/>
                  </a:lnTo>
                  <a:lnTo>
                    <a:pt x="3267" y="4016"/>
                  </a:lnTo>
                  <a:lnTo>
                    <a:pt x="4017" y="3267"/>
                  </a:lnTo>
                  <a:lnTo>
                    <a:pt x="750"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6" name="Google Shape;16346;p139"/>
            <p:cNvSpPr/>
            <p:nvPr/>
          </p:nvSpPr>
          <p:spPr>
            <a:xfrm>
              <a:off x="1753768" y="2438513"/>
              <a:ext cx="358839" cy="358419"/>
            </a:xfrm>
            <a:custGeom>
              <a:avLst/>
              <a:gdLst/>
              <a:ahLst/>
              <a:cxnLst/>
              <a:rect l="l" t="t" r="r" b="b"/>
              <a:pathLst>
                <a:path w="13687" h="13671" extrusionOk="0">
                  <a:moveTo>
                    <a:pt x="5614" y="4230"/>
                  </a:moveTo>
                  <a:lnTo>
                    <a:pt x="5726" y="4339"/>
                  </a:lnTo>
                  <a:lnTo>
                    <a:pt x="5002" y="5063"/>
                  </a:lnTo>
                  <a:cubicBezTo>
                    <a:pt x="4824" y="4853"/>
                    <a:pt x="4813" y="4553"/>
                    <a:pt x="4969" y="4328"/>
                  </a:cubicBezTo>
                  <a:lnTo>
                    <a:pt x="4987" y="4328"/>
                  </a:lnTo>
                  <a:cubicBezTo>
                    <a:pt x="5201" y="4325"/>
                    <a:pt x="5411" y="4292"/>
                    <a:pt x="5614" y="4230"/>
                  </a:cubicBezTo>
                  <a:close/>
                  <a:moveTo>
                    <a:pt x="10510" y="6809"/>
                  </a:moveTo>
                  <a:lnTo>
                    <a:pt x="10706" y="7008"/>
                  </a:lnTo>
                  <a:cubicBezTo>
                    <a:pt x="10743" y="7045"/>
                    <a:pt x="10793" y="7066"/>
                    <a:pt x="10845" y="7066"/>
                  </a:cubicBezTo>
                  <a:cubicBezTo>
                    <a:pt x="10869" y="7066"/>
                    <a:pt x="10893" y="7061"/>
                    <a:pt x="10916" y="7052"/>
                  </a:cubicBezTo>
                  <a:cubicBezTo>
                    <a:pt x="11108" y="6979"/>
                    <a:pt x="11311" y="6940"/>
                    <a:pt x="11517" y="6936"/>
                  </a:cubicBezTo>
                  <a:lnTo>
                    <a:pt x="11640" y="6950"/>
                  </a:lnTo>
                  <a:lnTo>
                    <a:pt x="11644" y="6950"/>
                  </a:lnTo>
                  <a:cubicBezTo>
                    <a:pt x="12568" y="7012"/>
                    <a:pt x="13281" y="7776"/>
                    <a:pt x="13288" y="8700"/>
                  </a:cubicBezTo>
                  <a:cubicBezTo>
                    <a:pt x="13288" y="8863"/>
                    <a:pt x="13263" y="9026"/>
                    <a:pt x="13216" y="9185"/>
                  </a:cubicBezTo>
                  <a:lnTo>
                    <a:pt x="12129" y="8098"/>
                  </a:lnTo>
                  <a:cubicBezTo>
                    <a:pt x="12042" y="8012"/>
                    <a:pt x="11937" y="7943"/>
                    <a:pt x="11821" y="7903"/>
                  </a:cubicBezTo>
                  <a:cubicBezTo>
                    <a:pt x="11727" y="7867"/>
                    <a:pt x="11626" y="7845"/>
                    <a:pt x="11525" y="7845"/>
                  </a:cubicBezTo>
                  <a:cubicBezTo>
                    <a:pt x="10931" y="7845"/>
                    <a:pt x="10521" y="8439"/>
                    <a:pt x="10728" y="8993"/>
                  </a:cubicBezTo>
                  <a:cubicBezTo>
                    <a:pt x="10768" y="9109"/>
                    <a:pt x="10836" y="9218"/>
                    <a:pt x="10923" y="9301"/>
                  </a:cubicBezTo>
                  <a:lnTo>
                    <a:pt x="12006" y="10387"/>
                  </a:lnTo>
                  <a:cubicBezTo>
                    <a:pt x="11850" y="10434"/>
                    <a:pt x="11687" y="10460"/>
                    <a:pt x="11525" y="10460"/>
                  </a:cubicBezTo>
                  <a:cubicBezTo>
                    <a:pt x="10601" y="10453"/>
                    <a:pt x="9840" y="9739"/>
                    <a:pt x="9775" y="8819"/>
                  </a:cubicBezTo>
                  <a:lnTo>
                    <a:pt x="9775" y="8812"/>
                  </a:lnTo>
                  <a:lnTo>
                    <a:pt x="9764" y="8692"/>
                  </a:lnTo>
                  <a:cubicBezTo>
                    <a:pt x="9768" y="8486"/>
                    <a:pt x="9808" y="8283"/>
                    <a:pt x="9880" y="8091"/>
                  </a:cubicBezTo>
                  <a:cubicBezTo>
                    <a:pt x="9909" y="8019"/>
                    <a:pt x="9891" y="7936"/>
                    <a:pt x="9837" y="7881"/>
                  </a:cubicBezTo>
                  <a:lnTo>
                    <a:pt x="9638" y="7682"/>
                  </a:lnTo>
                  <a:lnTo>
                    <a:pt x="10510" y="6809"/>
                  </a:lnTo>
                  <a:close/>
                  <a:moveTo>
                    <a:pt x="2919" y="7783"/>
                  </a:moveTo>
                  <a:lnTo>
                    <a:pt x="3350" y="8214"/>
                  </a:lnTo>
                  <a:lnTo>
                    <a:pt x="5578" y="10442"/>
                  </a:lnTo>
                  <a:lnTo>
                    <a:pt x="5904" y="10768"/>
                  </a:lnTo>
                  <a:lnTo>
                    <a:pt x="5270" y="11401"/>
                  </a:lnTo>
                  <a:lnTo>
                    <a:pt x="2286" y="8417"/>
                  </a:lnTo>
                  <a:lnTo>
                    <a:pt x="2919" y="7783"/>
                  </a:lnTo>
                  <a:close/>
                  <a:moveTo>
                    <a:pt x="4987" y="0"/>
                  </a:moveTo>
                  <a:cubicBezTo>
                    <a:pt x="4669" y="4"/>
                    <a:pt x="4350" y="80"/>
                    <a:pt x="4064" y="221"/>
                  </a:cubicBezTo>
                  <a:cubicBezTo>
                    <a:pt x="3941" y="283"/>
                    <a:pt x="3912" y="446"/>
                    <a:pt x="4009" y="544"/>
                  </a:cubicBezTo>
                  <a:lnTo>
                    <a:pt x="5313" y="1844"/>
                  </a:lnTo>
                  <a:lnTo>
                    <a:pt x="5313" y="1847"/>
                  </a:lnTo>
                  <a:cubicBezTo>
                    <a:pt x="5360" y="1894"/>
                    <a:pt x="5393" y="1949"/>
                    <a:pt x="5418" y="2010"/>
                  </a:cubicBezTo>
                  <a:cubicBezTo>
                    <a:pt x="5476" y="2173"/>
                    <a:pt x="5436" y="2358"/>
                    <a:pt x="5313" y="2485"/>
                  </a:cubicBezTo>
                  <a:cubicBezTo>
                    <a:pt x="5226" y="2568"/>
                    <a:pt x="5110" y="2615"/>
                    <a:pt x="4991" y="2615"/>
                  </a:cubicBezTo>
                  <a:cubicBezTo>
                    <a:pt x="4871" y="2612"/>
                    <a:pt x="4759" y="2568"/>
                    <a:pt x="4672" y="2488"/>
                  </a:cubicBezTo>
                  <a:lnTo>
                    <a:pt x="4669" y="2485"/>
                  </a:lnTo>
                  <a:lnTo>
                    <a:pt x="3365" y="1181"/>
                  </a:lnTo>
                  <a:cubicBezTo>
                    <a:pt x="3325" y="1141"/>
                    <a:pt x="3274" y="1123"/>
                    <a:pt x="3224" y="1123"/>
                  </a:cubicBezTo>
                  <a:cubicBezTo>
                    <a:pt x="3150" y="1123"/>
                    <a:pt x="3077" y="1163"/>
                    <a:pt x="3042" y="1239"/>
                  </a:cubicBezTo>
                  <a:cubicBezTo>
                    <a:pt x="2438" y="2496"/>
                    <a:pt x="3176" y="3988"/>
                    <a:pt x="4542" y="4270"/>
                  </a:cubicBezTo>
                  <a:cubicBezTo>
                    <a:pt x="4386" y="4633"/>
                    <a:pt x="4455" y="5053"/>
                    <a:pt x="4716" y="5346"/>
                  </a:cubicBezTo>
                  <a:lnTo>
                    <a:pt x="4252" y="5810"/>
                  </a:lnTo>
                  <a:cubicBezTo>
                    <a:pt x="3908" y="6154"/>
                    <a:pt x="3894" y="6708"/>
                    <a:pt x="4216" y="7070"/>
                  </a:cubicBezTo>
                  <a:lnTo>
                    <a:pt x="3492" y="7791"/>
                  </a:lnTo>
                  <a:lnTo>
                    <a:pt x="3064" y="7360"/>
                  </a:lnTo>
                  <a:cubicBezTo>
                    <a:pt x="3024" y="7320"/>
                    <a:pt x="2973" y="7300"/>
                    <a:pt x="2922" y="7300"/>
                  </a:cubicBezTo>
                  <a:cubicBezTo>
                    <a:pt x="2870" y="7300"/>
                    <a:pt x="2820" y="7320"/>
                    <a:pt x="2782" y="7360"/>
                  </a:cubicBezTo>
                  <a:lnTo>
                    <a:pt x="1706" y="8435"/>
                  </a:lnTo>
                  <a:lnTo>
                    <a:pt x="80" y="10061"/>
                  </a:lnTo>
                  <a:cubicBezTo>
                    <a:pt x="0" y="10138"/>
                    <a:pt x="0" y="10264"/>
                    <a:pt x="80" y="10344"/>
                  </a:cubicBezTo>
                  <a:lnTo>
                    <a:pt x="1329" y="11593"/>
                  </a:lnTo>
                  <a:cubicBezTo>
                    <a:pt x="1374" y="11639"/>
                    <a:pt x="1423" y="11659"/>
                    <a:pt x="1471" y="11659"/>
                  </a:cubicBezTo>
                  <a:cubicBezTo>
                    <a:pt x="1627" y="11659"/>
                    <a:pt x="1762" y="11455"/>
                    <a:pt x="1612" y="11311"/>
                  </a:cubicBezTo>
                  <a:lnTo>
                    <a:pt x="504" y="10203"/>
                  </a:lnTo>
                  <a:lnTo>
                    <a:pt x="2003" y="8703"/>
                  </a:lnTo>
                  <a:lnTo>
                    <a:pt x="4991" y="11688"/>
                  </a:lnTo>
                  <a:lnTo>
                    <a:pt x="3492" y="13187"/>
                  </a:lnTo>
                  <a:lnTo>
                    <a:pt x="2170" y="11869"/>
                  </a:lnTo>
                  <a:cubicBezTo>
                    <a:pt x="2126" y="11826"/>
                    <a:pt x="2078" y="11808"/>
                    <a:pt x="2031" y="11808"/>
                  </a:cubicBezTo>
                  <a:cubicBezTo>
                    <a:pt x="1877" y="11808"/>
                    <a:pt x="1745" y="12006"/>
                    <a:pt x="1887" y="12151"/>
                  </a:cubicBezTo>
                  <a:lnTo>
                    <a:pt x="3350" y="13611"/>
                  </a:lnTo>
                  <a:cubicBezTo>
                    <a:pt x="3388" y="13651"/>
                    <a:pt x="3439" y="13670"/>
                    <a:pt x="3490" y="13670"/>
                  </a:cubicBezTo>
                  <a:cubicBezTo>
                    <a:pt x="3541" y="13670"/>
                    <a:pt x="3593" y="13651"/>
                    <a:pt x="3633" y="13611"/>
                  </a:cubicBezTo>
                  <a:lnTo>
                    <a:pt x="5255" y="11988"/>
                  </a:lnTo>
                  <a:lnTo>
                    <a:pt x="5259" y="11988"/>
                  </a:lnTo>
                  <a:lnTo>
                    <a:pt x="6335" y="10913"/>
                  </a:lnTo>
                  <a:cubicBezTo>
                    <a:pt x="6411" y="10833"/>
                    <a:pt x="6411" y="10706"/>
                    <a:pt x="6335" y="10626"/>
                  </a:cubicBezTo>
                  <a:lnTo>
                    <a:pt x="6005" y="10300"/>
                  </a:lnTo>
                  <a:lnTo>
                    <a:pt x="6740" y="9565"/>
                  </a:lnTo>
                  <a:cubicBezTo>
                    <a:pt x="6891" y="9662"/>
                    <a:pt x="7063" y="9710"/>
                    <a:pt x="7234" y="9710"/>
                  </a:cubicBezTo>
                  <a:cubicBezTo>
                    <a:pt x="7424" y="9710"/>
                    <a:pt x="7613" y="9651"/>
                    <a:pt x="7772" y="9533"/>
                  </a:cubicBezTo>
                  <a:cubicBezTo>
                    <a:pt x="7944" y="9402"/>
                    <a:pt x="7821" y="9168"/>
                    <a:pt x="7653" y="9168"/>
                  </a:cubicBezTo>
                  <a:cubicBezTo>
                    <a:pt x="7616" y="9168"/>
                    <a:pt x="7576" y="9180"/>
                    <a:pt x="7537" y="9207"/>
                  </a:cubicBezTo>
                  <a:cubicBezTo>
                    <a:pt x="7445" y="9275"/>
                    <a:pt x="7338" y="9308"/>
                    <a:pt x="7231" y="9308"/>
                  </a:cubicBezTo>
                  <a:cubicBezTo>
                    <a:pt x="7099" y="9308"/>
                    <a:pt x="6967" y="9256"/>
                    <a:pt x="6867" y="9156"/>
                  </a:cubicBezTo>
                  <a:cubicBezTo>
                    <a:pt x="6827" y="9116"/>
                    <a:pt x="6776" y="9096"/>
                    <a:pt x="6724" y="9096"/>
                  </a:cubicBezTo>
                  <a:cubicBezTo>
                    <a:pt x="6673" y="9096"/>
                    <a:pt x="6623" y="9116"/>
                    <a:pt x="6584" y="9156"/>
                  </a:cubicBezTo>
                  <a:lnTo>
                    <a:pt x="5723" y="10014"/>
                  </a:lnTo>
                  <a:lnTo>
                    <a:pt x="3781" y="8073"/>
                  </a:lnTo>
                  <a:lnTo>
                    <a:pt x="4640" y="7211"/>
                  </a:lnTo>
                  <a:cubicBezTo>
                    <a:pt x="4719" y="7135"/>
                    <a:pt x="4719" y="7008"/>
                    <a:pt x="4640" y="6929"/>
                  </a:cubicBezTo>
                  <a:lnTo>
                    <a:pt x="4538" y="6827"/>
                  </a:lnTo>
                  <a:cubicBezTo>
                    <a:pt x="4335" y="6624"/>
                    <a:pt x="4335" y="6295"/>
                    <a:pt x="4538" y="6096"/>
                  </a:cubicBezTo>
                  <a:lnTo>
                    <a:pt x="5143" y="5491"/>
                  </a:lnTo>
                  <a:lnTo>
                    <a:pt x="6150" y="4484"/>
                  </a:lnTo>
                  <a:lnTo>
                    <a:pt x="7233" y="3398"/>
                  </a:lnTo>
                  <a:cubicBezTo>
                    <a:pt x="7247" y="3383"/>
                    <a:pt x="7265" y="3365"/>
                    <a:pt x="7287" y="3354"/>
                  </a:cubicBezTo>
                  <a:cubicBezTo>
                    <a:pt x="7351" y="3309"/>
                    <a:pt x="7424" y="3287"/>
                    <a:pt x="7497" y="3287"/>
                  </a:cubicBezTo>
                  <a:cubicBezTo>
                    <a:pt x="7594" y="3287"/>
                    <a:pt x="7689" y="3325"/>
                    <a:pt x="7762" y="3398"/>
                  </a:cubicBezTo>
                  <a:lnTo>
                    <a:pt x="7787" y="3423"/>
                  </a:lnTo>
                  <a:cubicBezTo>
                    <a:pt x="7932" y="3568"/>
                    <a:pt x="7932" y="3803"/>
                    <a:pt x="7787" y="3948"/>
                  </a:cubicBezTo>
                  <a:lnTo>
                    <a:pt x="6592" y="5143"/>
                  </a:lnTo>
                  <a:cubicBezTo>
                    <a:pt x="6452" y="5288"/>
                    <a:pt x="6583" y="5485"/>
                    <a:pt x="6739" y="5485"/>
                  </a:cubicBezTo>
                  <a:cubicBezTo>
                    <a:pt x="6785" y="5485"/>
                    <a:pt x="6834" y="5467"/>
                    <a:pt x="6878" y="5426"/>
                  </a:cubicBezTo>
                  <a:lnTo>
                    <a:pt x="8066" y="4238"/>
                  </a:lnTo>
                  <a:cubicBezTo>
                    <a:pt x="8140" y="4163"/>
                    <a:pt x="8236" y="4126"/>
                    <a:pt x="8332" y="4126"/>
                  </a:cubicBezTo>
                  <a:cubicBezTo>
                    <a:pt x="8427" y="4126"/>
                    <a:pt x="8522" y="4163"/>
                    <a:pt x="8595" y="4238"/>
                  </a:cubicBezTo>
                  <a:lnTo>
                    <a:pt x="8620" y="4263"/>
                  </a:lnTo>
                  <a:cubicBezTo>
                    <a:pt x="8747" y="4390"/>
                    <a:pt x="8765" y="4589"/>
                    <a:pt x="8663" y="4738"/>
                  </a:cubicBezTo>
                  <a:cubicBezTo>
                    <a:pt x="8649" y="4756"/>
                    <a:pt x="8634" y="4774"/>
                    <a:pt x="8620" y="4788"/>
                  </a:cubicBezTo>
                  <a:lnTo>
                    <a:pt x="7428" y="5980"/>
                  </a:lnTo>
                  <a:cubicBezTo>
                    <a:pt x="7289" y="6125"/>
                    <a:pt x="7420" y="6321"/>
                    <a:pt x="7574" y="6321"/>
                  </a:cubicBezTo>
                  <a:cubicBezTo>
                    <a:pt x="7620" y="6321"/>
                    <a:pt x="7668" y="6304"/>
                    <a:pt x="7711" y="6262"/>
                  </a:cubicBezTo>
                  <a:lnTo>
                    <a:pt x="8906" y="5071"/>
                  </a:lnTo>
                  <a:cubicBezTo>
                    <a:pt x="8920" y="5053"/>
                    <a:pt x="8939" y="5038"/>
                    <a:pt x="8957" y="5024"/>
                  </a:cubicBezTo>
                  <a:cubicBezTo>
                    <a:pt x="9021" y="4980"/>
                    <a:pt x="9094" y="4959"/>
                    <a:pt x="9167" y="4959"/>
                  </a:cubicBezTo>
                  <a:cubicBezTo>
                    <a:pt x="9263" y="4959"/>
                    <a:pt x="9359" y="4996"/>
                    <a:pt x="9431" y="5071"/>
                  </a:cubicBezTo>
                  <a:lnTo>
                    <a:pt x="9457" y="5096"/>
                  </a:lnTo>
                  <a:cubicBezTo>
                    <a:pt x="9583" y="5223"/>
                    <a:pt x="9601" y="5422"/>
                    <a:pt x="9500" y="5571"/>
                  </a:cubicBezTo>
                  <a:cubicBezTo>
                    <a:pt x="9489" y="5589"/>
                    <a:pt x="9475" y="5607"/>
                    <a:pt x="9457" y="5621"/>
                  </a:cubicBezTo>
                  <a:lnTo>
                    <a:pt x="8265" y="6816"/>
                  </a:lnTo>
                  <a:cubicBezTo>
                    <a:pt x="8126" y="6961"/>
                    <a:pt x="8256" y="7160"/>
                    <a:pt x="8410" y="7160"/>
                  </a:cubicBezTo>
                  <a:cubicBezTo>
                    <a:pt x="8456" y="7160"/>
                    <a:pt x="8504" y="7142"/>
                    <a:pt x="8547" y="7099"/>
                  </a:cubicBezTo>
                  <a:lnTo>
                    <a:pt x="9739" y="5907"/>
                  </a:lnTo>
                  <a:cubicBezTo>
                    <a:pt x="9757" y="5889"/>
                    <a:pt x="9775" y="5875"/>
                    <a:pt x="9793" y="5864"/>
                  </a:cubicBezTo>
                  <a:cubicBezTo>
                    <a:pt x="9858" y="5818"/>
                    <a:pt x="9933" y="5796"/>
                    <a:pt x="10007" y="5796"/>
                  </a:cubicBezTo>
                  <a:cubicBezTo>
                    <a:pt x="10102" y="5796"/>
                    <a:pt x="10196" y="5832"/>
                    <a:pt x="10268" y="5904"/>
                  </a:cubicBezTo>
                  <a:lnTo>
                    <a:pt x="10293" y="5933"/>
                  </a:lnTo>
                  <a:cubicBezTo>
                    <a:pt x="10438" y="6078"/>
                    <a:pt x="10438" y="6313"/>
                    <a:pt x="10293" y="6458"/>
                  </a:cubicBezTo>
                  <a:lnTo>
                    <a:pt x="8073" y="8678"/>
                  </a:lnTo>
                  <a:cubicBezTo>
                    <a:pt x="7934" y="8823"/>
                    <a:pt x="8065" y="9020"/>
                    <a:pt x="8220" y="9020"/>
                  </a:cubicBezTo>
                  <a:cubicBezTo>
                    <a:pt x="8266" y="9020"/>
                    <a:pt x="8315" y="9002"/>
                    <a:pt x="8359" y="8960"/>
                  </a:cubicBezTo>
                  <a:lnTo>
                    <a:pt x="9351" y="7968"/>
                  </a:lnTo>
                  <a:lnTo>
                    <a:pt x="9460" y="8077"/>
                  </a:lnTo>
                  <a:cubicBezTo>
                    <a:pt x="9399" y="8280"/>
                    <a:pt x="9366" y="8490"/>
                    <a:pt x="9362" y="8703"/>
                  </a:cubicBezTo>
                  <a:lnTo>
                    <a:pt x="9362" y="8721"/>
                  </a:lnTo>
                  <a:lnTo>
                    <a:pt x="9377" y="8852"/>
                  </a:lnTo>
                  <a:cubicBezTo>
                    <a:pt x="9413" y="9395"/>
                    <a:pt x="9652" y="9902"/>
                    <a:pt x="10050" y="10279"/>
                  </a:cubicBezTo>
                  <a:cubicBezTo>
                    <a:pt x="10456" y="10661"/>
                    <a:pt x="10984" y="10862"/>
                    <a:pt x="11520" y="10862"/>
                  </a:cubicBezTo>
                  <a:cubicBezTo>
                    <a:pt x="11836" y="10862"/>
                    <a:pt x="12155" y="10792"/>
                    <a:pt x="12452" y="10648"/>
                  </a:cubicBezTo>
                  <a:cubicBezTo>
                    <a:pt x="12575" y="10590"/>
                    <a:pt x="12604" y="10424"/>
                    <a:pt x="12506" y="10326"/>
                  </a:cubicBezTo>
                  <a:lnTo>
                    <a:pt x="11206" y="9022"/>
                  </a:lnTo>
                  <a:lnTo>
                    <a:pt x="11202" y="9018"/>
                  </a:lnTo>
                  <a:cubicBezTo>
                    <a:pt x="11159" y="8975"/>
                    <a:pt x="11126" y="8924"/>
                    <a:pt x="11104" y="8866"/>
                  </a:cubicBezTo>
                  <a:lnTo>
                    <a:pt x="11104" y="8859"/>
                  </a:lnTo>
                  <a:cubicBezTo>
                    <a:pt x="11039" y="8696"/>
                    <a:pt x="11079" y="8508"/>
                    <a:pt x="11206" y="8381"/>
                  </a:cubicBezTo>
                  <a:cubicBezTo>
                    <a:pt x="11289" y="8298"/>
                    <a:pt x="11401" y="8251"/>
                    <a:pt x="11521" y="8251"/>
                  </a:cubicBezTo>
                  <a:cubicBezTo>
                    <a:pt x="11575" y="8251"/>
                    <a:pt x="11626" y="8258"/>
                    <a:pt x="11673" y="8280"/>
                  </a:cubicBezTo>
                  <a:lnTo>
                    <a:pt x="11677" y="8280"/>
                  </a:lnTo>
                  <a:cubicBezTo>
                    <a:pt x="11738" y="8298"/>
                    <a:pt x="11793" y="8330"/>
                    <a:pt x="11840" y="8377"/>
                  </a:cubicBezTo>
                  <a:lnTo>
                    <a:pt x="11843" y="8381"/>
                  </a:lnTo>
                  <a:lnTo>
                    <a:pt x="13147" y="9681"/>
                  </a:lnTo>
                  <a:cubicBezTo>
                    <a:pt x="13186" y="9721"/>
                    <a:pt x="13237" y="9741"/>
                    <a:pt x="13288" y="9741"/>
                  </a:cubicBezTo>
                  <a:cubicBezTo>
                    <a:pt x="13360" y="9741"/>
                    <a:pt x="13432" y="9701"/>
                    <a:pt x="13466" y="9627"/>
                  </a:cubicBezTo>
                  <a:cubicBezTo>
                    <a:pt x="13611" y="9341"/>
                    <a:pt x="13683" y="9022"/>
                    <a:pt x="13687" y="8703"/>
                  </a:cubicBezTo>
                  <a:cubicBezTo>
                    <a:pt x="13687" y="8153"/>
                    <a:pt x="13477" y="7624"/>
                    <a:pt x="13100" y="7226"/>
                  </a:cubicBezTo>
                  <a:cubicBezTo>
                    <a:pt x="12727" y="6827"/>
                    <a:pt x="12220" y="6588"/>
                    <a:pt x="11677" y="6552"/>
                  </a:cubicBezTo>
                  <a:lnTo>
                    <a:pt x="11543" y="6538"/>
                  </a:lnTo>
                  <a:lnTo>
                    <a:pt x="11525" y="6538"/>
                  </a:lnTo>
                  <a:cubicBezTo>
                    <a:pt x="11314" y="6541"/>
                    <a:pt x="11104" y="6574"/>
                    <a:pt x="10902" y="6635"/>
                  </a:cubicBezTo>
                  <a:lnTo>
                    <a:pt x="10746" y="6483"/>
                  </a:lnTo>
                  <a:cubicBezTo>
                    <a:pt x="10862" y="6193"/>
                    <a:pt x="10797" y="5868"/>
                    <a:pt x="10579" y="5650"/>
                  </a:cubicBezTo>
                  <a:lnTo>
                    <a:pt x="10550" y="5621"/>
                  </a:lnTo>
                  <a:cubicBezTo>
                    <a:pt x="10407" y="5475"/>
                    <a:pt x="10210" y="5396"/>
                    <a:pt x="10006" y="5396"/>
                  </a:cubicBezTo>
                  <a:cubicBezTo>
                    <a:pt x="9993" y="5396"/>
                    <a:pt x="9980" y="5396"/>
                    <a:pt x="9967" y="5397"/>
                  </a:cubicBezTo>
                  <a:cubicBezTo>
                    <a:pt x="9978" y="5176"/>
                    <a:pt x="9895" y="4966"/>
                    <a:pt x="9739" y="4810"/>
                  </a:cubicBezTo>
                  <a:lnTo>
                    <a:pt x="9714" y="4785"/>
                  </a:lnTo>
                  <a:cubicBezTo>
                    <a:pt x="9571" y="4638"/>
                    <a:pt x="9373" y="4559"/>
                    <a:pt x="9170" y="4559"/>
                  </a:cubicBezTo>
                  <a:cubicBezTo>
                    <a:pt x="9157" y="4559"/>
                    <a:pt x="9144" y="4559"/>
                    <a:pt x="9131" y="4560"/>
                  </a:cubicBezTo>
                  <a:cubicBezTo>
                    <a:pt x="9141" y="4339"/>
                    <a:pt x="9058" y="4129"/>
                    <a:pt x="8902" y="3973"/>
                  </a:cubicBezTo>
                  <a:lnTo>
                    <a:pt x="8877" y="3948"/>
                  </a:lnTo>
                  <a:cubicBezTo>
                    <a:pt x="8731" y="3802"/>
                    <a:pt x="8536" y="3722"/>
                    <a:pt x="8333" y="3722"/>
                  </a:cubicBezTo>
                  <a:cubicBezTo>
                    <a:pt x="8320" y="3722"/>
                    <a:pt x="8307" y="3723"/>
                    <a:pt x="8294" y="3723"/>
                  </a:cubicBezTo>
                  <a:cubicBezTo>
                    <a:pt x="8305" y="3503"/>
                    <a:pt x="8221" y="3292"/>
                    <a:pt x="8066" y="3137"/>
                  </a:cubicBezTo>
                  <a:lnTo>
                    <a:pt x="8040" y="3111"/>
                  </a:lnTo>
                  <a:cubicBezTo>
                    <a:pt x="7894" y="2963"/>
                    <a:pt x="7697" y="2885"/>
                    <a:pt x="7497" y="2885"/>
                  </a:cubicBezTo>
                  <a:cubicBezTo>
                    <a:pt x="7399" y="2885"/>
                    <a:pt x="7301" y="2903"/>
                    <a:pt x="7207" y="2941"/>
                  </a:cubicBezTo>
                  <a:lnTo>
                    <a:pt x="7052" y="2789"/>
                  </a:lnTo>
                  <a:cubicBezTo>
                    <a:pt x="7117" y="2590"/>
                    <a:pt x="7149" y="2380"/>
                    <a:pt x="7149" y="2166"/>
                  </a:cubicBezTo>
                  <a:lnTo>
                    <a:pt x="7149" y="2148"/>
                  </a:lnTo>
                  <a:lnTo>
                    <a:pt x="7139" y="2018"/>
                  </a:lnTo>
                  <a:cubicBezTo>
                    <a:pt x="7117" y="1713"/>
                    <a:pt x="7030" y="1413"/>
                    <a:pt x="6885" y="1145"/>
                  </a:cubicBezTo>
                  <a:cubicBezTo>
                    <a:pt x="6845" y="1068"/>
                    <a:pt x="6781" y="1037"/>
                    <a:pt x="6716" y="1037"/>
                  </a:cubicBezTo>
                  <a:cubicBezTo>
                    <a:pt x="6582" y="1037"/>
                    <a:pt x="6448" y="1174"/>
                    <a:pt x="6534" y="1333"/>
                  </a:cubicBezTo>
                  <a:cubicBezTo>
                    <a:pt x="6653" y="1554"/>
                    <a:pt x="6722" y="1797"/>
                    <a:pt x="6740" y="2047"/>
                  </a:cubicBezTo>
                  <a:lnTo>
                    <a:pt x="6740" y="2050"/>
                  </a:lnTo>
                  <a:lnTo>
                    <a:pt x="6751" y="2177"/>
                  </a:lnTo>
                  <a:cubicBezTo>
                    <a:pt x="6747" y="2380"/>
                    <a:pt x="6708" y="2583"/>
                    <a:pt x="6635" y="2775"/>
                  </a:cubicBezTo>
                  <a:cubicBezTo>
                    <a:pt x="6606" y="2847"/>
                    <a:pt x="6624" y="2930"/>
                    <a:pt x="6679" y="2985"/>
                  </a:cubicBezTo>
                  <a:lnTo>
                    <a:pt x="6878" y="3184"/>
                  </a:lnTo>
                  <a:lnTo>
                    <a:pt x="6012" y="4057"/>
                  </a:lnTo>
                  <a:lnTo>
                    <a:pt x="5813" y="3857"/>
                  </a:lnTo>
                  <a:cubicBezTo>
                    <a:pt x="5772" y="3819"/>
                    <a:pt x="5721" y="3799"/>
                    <a:pt x="5669" y="3799"/>
                  </a:cubicBezTo>
                  <a:cubicBezTo>
                    <a:pt x="5647" y="3799"/>
                    <a:pt x="5625" y="3803"/>
                    <a:pt x="5603" y="3810"/>
                  </a:cubicBezTo>
                  <a:cubicBezTo>
                    <a:pt x="5411" y="3886"/>
                    <a:pt x="5205" y="3923"/>
                    <a:pt x="5002" y="3926"/>
                  </a:cubicBezTo>
                  <a:lnTo>
                    <a:pt x="4879" y="3915"/>
                  </a:lnTo>
                  <a:lnTo>
                    <a:pt x="4875" y="3915"/>
                  </a:lnTo>
                  <a:cubicBezTo>
                    <a:pt x="3951" y="3854"/>
                    <a:pt x="3238" y="3090"/>
                    <a:pt x="3231" y="2166"/>
                  </a:cubicBezTo>
                  <a:cubicBezTo>
                    <a:pt x="3231" y="2003"/>
                    <a:pt x="3256" y="1840"/>
                    <a:pt x="3300" y="1681"/>
                  </a:cubicBezTo>
                  <a:lnTo>
                    <a:pt x="4386" y="2767"/>
                  </a:lnTo>
                  <a:cubicBezTo>
                    <a:pt x="4549" y="2923"/>
                    <a:pt x="4766" y="3014"/>
                    <a:pt x="4991" y="3017"/>
                  </a:cubicBezTo>
                  <a:cubicBezTo>
                    <a:pt x="5215" y="3017"/>
                    <a:pt x="5433" y="2930"/>
                    <a:pt x="5592" y="2767"/>
                  </a:cubicBezTo>
                  <a:cubicBezTo>
                    <a:pt x="5828" y="2532"/>
                    <a:pt x="5907" y="2181"/>
                    <a:pt x="5791" y="1869"/>
                  </a:cubicBezTo>
                  <a:lnTo>
                    <a:pt x="5788" y="1858"/>
                  </a:lnTo>
                  <a:cubicBezTo>
                    <a:pt x="5744" y="1746"/>
                    <a:pt x="5675" y="1645"/>
                    <a:pt x="5592" y="1561"/>
                  </a:cubicBezTo>
                  <a:lnTo>
                    <a:pt x="4506" y="475"/>
                  </a:lnTo>
                  <a:cubicBezTo>
                    <a:pt x="4661" y="428"/>
                    <a:pt x="4824" y="402"/>
                    <a:pt x="4987" y="402"/>
                  </a:cubicBezTo>
                  <a:cubicBezTo>
                    <a:pt x="5386" y="402"/>
                    <a:pt x="5770" y="536"/>
                    <a:pt x="6077" y="783"/>
                  </a:cubicBezTo>
                  <a:cubicBezTo>
                    <a:pt x="6120" y="816"/>
                    <a:pt x="6163" y="830"/>
                    <a:pt x="6205" y="830"/>
                  </a:cubicBezTo>
                  <a:cubicBezTo>
                    <a:pt x="6369" y="830"/>
                    <a:pt x="6495" y="604"/>
                    <a:pt x="6327" y="471"/>
                  </a:cubicBezTo>
                  <a:cubicBezTo>
                    <a:pt x="5947" y="167"/>
                    <a:pt x="5476" y="0"/>
                    <a:pt x="49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47" name="Google Shape;16347;p139"/>
          <p:cNvGrpSpPr/>
          <p:nvPr/>
        </p:nvGrpSpPr>
        <p:grpSpPr>
          <a:xfrm>
            <a:off x="2246840" y="1316722"/>
            <a:ext cx="301423" cy="358367"/>
            <a:chOff x="2246840" y="1515972"/>
            <a:chExt cx="301423" cy="358367"/>
          </a:xfrm>
        </p:grpSpPr>
        <p:sp>
          <p:nvSpPr>
            <p:cNvPr id="16348" name="Google Shape;16348;p139"/>
            <p:cNvSpPr/>
            <p:nvPr/>
          </p:nvSpPr>
          <p:spPr>
            <a:xfrm>
              <a:off x="2252057" y="1603512"/>
              <a:ext cx="183496" cy="265583"/>
            </a:xfrm>
            <a:custGeom>
              <a:avLst/>
              <a:gdLst/>
              <a:ahLst/>
              <a:cxnLst/>
              <a:rect l="l" t="t" r="r" b="b"/>
              <a:pathLst>
                <a:path w="6999" h="10130" extrusionOk="0">
                  <a:moveTo>
                    <a:pt x="1" y="0"/>
                  </a:moveTo>
                  <a:lnTo>
                    <a:pt x="1" y="10130"/>
                  </a:lnTo>
                  <a:lnTo>
                    <a:pt x="6998" y="10130"/>
                  </a:lnTo>
                  <a:lnTo>
                    <a:pt x="6998" y="0"/>
                  </a:ln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9" name="Google Shape;16349;p139"/>
            <p:cNvSpPr/>
            <p:nvPr/>
          </p:nvSpPr>
          <p:spPr>
            <a:xfrm>
              <a:off x="2252057" y="1859290"/>
              <a:ext cx="183496" cy="9805"/>
            </a:xfrm>
            <a:custGeom>
              <a:avLst/>
              <a:gdLst/>
              <a:ahLst/>
              <a:cxnLst/>
              <a:rect l="l" t="t" r="r" b="b"/>
              <a:pathLst>
                <a:path w="6999" h="374" extrusionOk="0">
                  <a:moveTo>
                    <a:pt x="1" y="1"/>
                  </a:moveTo>
                  <a:lnTo>
                    <a:pt x="1" y="374"/>
                  </a:lnTo>
                  <a:lnTo>
                    <a:pt x="6998" y="374"/>
                  </a:lnTo>
                  <a:lnTo>
                    <a:pt x="6998"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0" name="Google Shape;16350;p139"/>
            <p:cNvSpPr/>
            <p:nvPr/>
          </p:nvSpPr>
          <p:spPr>
            <a:xfrm>
              <a:off x="2286822" y="1603512"/>
              <a:ext cx="113967" cy="36573"/>
            </a:xfrm>
            <a:custGeom>
              <a:avLst/>
              <a:gdLst/>
              <a:ahLst/>
              <a:cxnLst/>
              <a:rect l="l" t="t" r="r" b="b"/>
              <a:pathLst>
                <a:path w="4347" h="1395" extrusionOk="0">
                  <a:moveTo>
                    <a:pt x="1" y="0"/>
                  </a:moveTo>
                  <a:lnTo>
                    <a:pt x="1" y="1087"/>
                  </a:lnTo>
                  <a:cubicBezTo>
                    <a:pt x="1" y="1257"/>
                    <a:pt x="138" y="1394"/>
                    <a:pt x="308" y="1394"/>
                  </a:cubicBezTo>
                  <a:lnTo>
                    <a:pt x="4039" y="1394"/>
                  </a:lnTo>
                  <a:cubicBezTo>
                    <a:pt x="4209" y="1394"/>
                    <a:pt x="4343" y="1257"/>
                    <a:pt x="4347" y="1087"/>
                  </a:cubicBezTo>
                  <a:lnTo>
                    <a:pt x="4347"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1" name="Google Shape;16351;p139"/>
            <p:cNvSpPr/>
            <p:nvPr/>
          </p:nvSpPr>
          <p:spPr>
            <a:xfrm>
              <a:off x="2269440" y="1621550"/>
              <a:ext cx="148627" cy="222403"/>
            </a:xfrm>
            <a:custGeom>
              <a:avLst/>
              <a:gdLst/>
              <a:ahLst/>
              <a:cxnLst/>
              <a:rect l="l" t="t" r="r" b="b"/>
              <a:pathLst>
                <a:path w="5669" h="8483" extrusionOk="0">
                  <a:moveTo>
                    <a:pt x="1" y="0"/>
                  </a:moveTo>
                  <a:lnTo>
                    <a:pt x="1" y="8482"/>
                  </a:lnTo>
                  <a:lnTo>
                    <a:pt x="5669" y="8482"/>
                  </a:lnTo>
                  <a:lnTo>
                    <a:pt x="5669" y="0"/>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2" name="Google Shape;16352;p139"/>
            <p:cNvSpPr/>
            <p:nvPr/>
          </p:nvSpPr>
          <p:spPr>
            <a:xfrm>
              <a:off x="2269440" y="1621550"/>
              <a:ext cx="148732" cy="222403"/>
            </a:xfrm>
            <a:custGeom>
              <a:avLst/>
              <a:gdLst/>
              <a:ahLst/>
              <a:cxnLst/>
              <a:rect l="l" t="t" r="r" b="b"/>
              <a:pathLst>
                <a:path w="5673" h="8483" extrusionOk="0">
                  <a:moveTo>
                    <a:pt x="1" y="0"/>
                  </a:moveTo>
                  <a:lnTo>
                    <a:pt x="1" y="8482"/>
                  </a:lnTo>
                  <a:lnTo>
                    <a:pt x="5672" y="8482"/>
                  </a:lnTo>
                  <a:lnTo>
                    <a:pt x="5672" y="8033"/>
                  </a:lnTo>
                  <a:lnTo>
                    <a:pt x="367" y="8033"/>
                  </a:lnTo>
                  <a:lnTo>
                    <a:pt x="367" y="0"/>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3" name="Google Shape;16353;p139"/>
            <p:cNvSpPr/>
            <p:nvPr/>
          </p:nvSpPr>
          <p:spPr>
            <a:xfrm>
              <a:off x="2286822" y="1621550"/>
              <a:ext cx="113967" cy="18614"/>
            </a:xfrm>
            <a:custGeom>
              <a:avLst/>
              <a:gdLst/>
              <a:ahLst/>
              <a:cxnLst/>
              <a:rect l="l" t="t" r="r" b="b"/>
              <a:pathLst>
                <a:path w="4347" h="710" extrusionOk="0">
                  <a:moveTo>
                    <a:pt x="1" y="0"/>
                  </a:moveTo>
                  <a:lnTo>
                    <a:pt x="1" y="402"/>
                  </a:lnTo>
                  <a:cubicBezTo>
                    <a:pt x="1" y="572"/>
                    <a:pt x="138" y="710"/>
                    <a:pt x="308" y="710"/>
                  </a:cubicBezTo>
                  <a:lnTo>
                    <a:pt x="4039" y="710"/>
                  </a:lnTo>
                  <a:cubicBezTo>
                    <a:pt x="4209" y="710"/>
                    <a:pt x="4343" y="572"/>
                    <a:pt x="4347" y="402"/>
                  </a:cubicBezTo>
                  <a:lnTo>
                    <a:pt x="4347" y="0"/>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4" name="Google Shape;16354;p139"/>
            <p:cNvSpPr/>
            <p:nvPr/>
          </p:nvSpPr>
          <p:spPr>
            <a:xfrm>
              <a:off x="2295841" y="1567043"/>
              <a:ext cx="95930" cy="64102"/>
            </a:xfrm>
            <a:custGeom>
              <a:avLst/>
              <a:gdLst/>
              <a:ahLst/>
              <a:cxnLst/>
              <a:rect l="l" t="t" r="r" b="b"/>
              <a:pathLst>
                <a:path w="3659" h="2445" extrusionOk="0">
                  <a:moveTo>
                    <a:pt x="1830" y="0"/>
                  </a:moveTo>
                  <a:cubicBezTo>
                    <a:pt x="1337" y="0"/>
                    <a:pt x="924" y="377"/>
                    <a:pt x="881" y="866"/>
                  </a:cubicBezTo>
                  <a:lnTo>
                    <a:pt x="1" y="866"/>
                  </a:lnTo>
                  <a:lnTo>
                    <a:pt x="1" y="2445"/>
                  </a:lnTo>
                  <a:lnTo>
                    <a:pt x="3659" y="2445"/>
                  </a:lnTo>
                  <a:lnTo>
                    <a:pt x="3659" y="866"/>
                  </a:lnTo>
                  <a:lnTo>
                    <a:pt x="2775" y="866"/>
                  </a:lnTo>
                  <a:cubicBezTo>
                    <a:pt x="2731" y="377"/>
                    <a:pt x="2322" y="0"/>
                    <a:pt x="1830" y="0"/>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5" name="Google Shape;16355;p139"/>
            <p:cNvSpPr/>
            <p:nvPr/>
          </p:nvSpPr>
          <p:spPr>
            <a:xfrm>
              <a:off x="2295841" y="1617827"/>
              <a:ext cx="95930" cy="13318"/>
            </a:xfrm>
            <a:custGeom>
              <a:avLst/>
              <a:gdLst/>
              <a:ahLst/>
              <a:cxnLst/>
              <a:rect l="l" t="t" r="r" b="b"/>
              <a:pathLst>
                <a:path w="3659" h="508" extrusionOk="0">
                  <a:moveTo>
                    <a:pt x="1" y="1"/>
                  </a:moveTo>
                  <a:lnTo>
                    <a:pt x="1" y="508"/>
                  </a:lnTo>
                  <a:lnTo>
                    <a:pt x="3659" y="508"/>
                  </a:lnTo>
                  <a:lnTo>
                    <a:pt x="3659"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6" name="Google Shape;16356;p139"/>
            <p:cNvSpPr/>
            <p:nvPr/>
          </p:nvSpPr>
          <p:spPr>
            <a:xfrm>
              <a:off x="2414055" y="1521215"/>
              <a:ext cx="130773" cy="136331"/>
            </a:xfrm>
            <a:custGeom>
              <a:avLst/>
              <a:gdLst/>
              <a:ahLst/>
              <a:cxnLst/>
              <a:rect l="l" t="t" r="r" b="b"/>
              <a:pathLst>
                <a:path w="4988" h="5200" extrusionOk="0">
                  <a:moveTo>
                    <a:pt x="2506" y="1"/>
                  </a:moveTo>
                  <a:cubicBezTo>
                    <a:pt x="2473" y="1"/>
                    <a:pt x="2441" y="1"/>
                    <a:pt x="2409" y="3"/>
                  </a:cubicBezTo>
                  <a:cubicBezTo>
                    <a:pt x="1525" y="39"/>
                    <a:pt x="736" y="568"/>
                    <a:pt x="370" y="1372"/>
                  </a:cubicBezTo>
                  <a:cubicBezTo>
                    <a:pt x="1" y="2176"/>
                    <a:pt x="113" y="3121"/>
                    <a:pt x="663" y="3813"/>
                  </a:cubicBezTo>
                  <a:lnTo>
                    <a:pt x="602" y="5200"/>
                  </a:lnTo>
                  <a:lnTo>
                    <a:pt x="1859" y="4613"/>
                  </a:lnTo>
                  <a:cubicBezTo>
                    <a:pt x="2072" y="4674"/>
                    <a:pt x="2289" y="4703"/>
                    <a:pt x="2503" y="4703"/>
                  </a:cubicBezTo>
                  <a:cubicBezTo>
                    <a:pt x="3274" y="4703"/>
                    <a:pt x="4014" y="4324"/>
                    <a:pt x="4459" y="3661"/>
                  </a:cubicBezTo>
                  <a:cubicBezTo>
                    <a:pt x="4952" y="2925"/>
                    <a:pt x="4988" y="1973"/>
                    <a:pt x="4557" y="1201"/>
                  </a:cubicBezTo>
                  <a:cubicBezTo>
                    <a:pt x="4138" y="458"/>
                    <a:pt x="3353" y="1"/>
                    <a:pt x="2506" y="1"/>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7" name="Google Shape;16357;p139"/>
            <p:cNvSpPr/>
            <p:nvPr/>
          </p:nvSpPr>
          <p:spPr>
            <a:xfrm>
              <a:off x="2293088" y="1724375"/>
              <a:ext cx="101331" cy="10566"/>
            </a:xfrm>
            <a:custGeom>
              <a:avLst/>
              <a:gdLst/>
              <a:ahLst/>
              <a:cxnLst/>
              <a:rect l="l" t="t" r="r" b="b"/>
              <a:pathLst>
                <a:path w="3865" h="403" extrusionOk="0">
                  <a:moveTo>
                    <a:pt x="269" y="0"/>
                  </a:moveTo>
                  <a:cubicBezTo>
                    <a:pt x="1" y="0"/>
                    <a:pt x="1" y="402"/>
                    <a:pt x="269" y="402"/>
                  </a:cubicBezTo>
                  <a:lnTo>
                    <a:pt x="3601" y="402"/>
                  </a:lnTo>
                  <a:cubicBezTo>
                    <a:pt x="3865" y="402"/>
                    <a:pt x="3865" y="0"/>
                    <a:pt x="36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8" name="Google Shape;16358;p139"/>
            <p:cNvSpPr/>
            <p:nvPr/>
          </p:nvSpPr>
          <p:spPr>
            <a:xfrm>
              <a:off x="2293088" y="1744510"/>
              <a:ext cx="101331" cy="10566"/>
            </a:xfrm>
            <a:custGeom>
              <a:avLst/>
              <a:gdLst/>
              <a:ahLst/>
              <a:cxnLst/>
              <a:rect l="l" t="t" r="r" b="b"/>
              <a:pathLst>
                <a:path w="3865" h="403" extrusionOk="0">
                  <a:moveTo>
                    <a:pt x="269" y="0"/>
                  </a:moveTo>
                  <a:cubicBezTo>
                    <a:pt x="1" y="0"/>
                    <a:pt x="1" y="402"/>
                    <a:pt x="269" y="402"/>
                  </a:cubicBezTo>
                  <a:lnTo>
                    <a:pt x="3601" y="402"/>
                  </a:lnTo>
                  <a:cubicBezTo>
                    <a:pt x="3865" y="402"/>
                    <a:pt x="3865" y="0"/>
                    <a:pt x="36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9" name="Google Shape;16359;p139"/>
            <p:cNvSpPr/>
            <p:nvPr/>
          </p:nvSpPr>
          <p:spPr>
            <a:xfrm>
              <a:off x="2293088" y="1764645"/>
              <a:ext cx="101331" cy="10566"/>
            </a:xfrm>
            <a:custGeom>
              <a:avLst/>
              <a:gdLst/>
              <a:ahLst/>
              <a:cxnLst/>
              <a:rect l="l" t="t" r="r" b="b"/>
              <a:pathLst>
                <a:path w="3865" h="403" extrusionOk="0">
                  <a:moveTo>
                    <a:pt x="269" y="0"/>
                  </a:moveTo>
                  <a:cubicBezTo>
                    <a:pt x="1" y="0"/>
                    <a:pt x="1" y="402"/>
                    <a:pt x="269" y="402"/>
                  </a:cubicBezTo>
                  <a:lnTo>
                    <a:pt x="3601" y="402"/>
                  </a:lnTo>
                  <a:cubicBezTo>
                    <a:pt x="3865" y="402"/>
                    <a:pt x="3865" y="0"/>
                    <a:pt x="36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0" name="Google Shape;16360;p139"/>
            <p:cNvSpPr/>
            <p:nvPr/>
          </p:nvSpPr>
          <p:spPr>
            <a:xfrm>
              <a:off x="2293088" y="1784754"/>
              <a:ext cx="101331" cy="10566"/>
            </a:xfrm>
            <a:custGeom>
              <a:avLst/>
              <a:gdLst/>
              <a:ahLst/>
              <a:cxnLst/>
              <a:rect l="l" t="t" r="r" b="b"/>
              <a:pathLst>
                <a:path w="3865" h="403" extrusionOk="0">
                  <a:moveTo>
                    <a:pt x="269" y="1"/>
                  </a:moveTo>
                  <a:cubicBezTo>
                    <a:pt x="1" y="1"/>
                    <a:pt x="1" y="403"/>
                    <a:pt x="269" y="403"/>
                  </a:cubicBezTo>
                  <a:lnTo>
                    <a:pt x="3601" y="403"/>
                  </a:lnTo>
                  <a:cubicBezTo>
                    <a:pt x="3865" y="403"/>
                    <a:pt x="3865" y="1"/>
                    <a:pt x="36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1" name="Google Shape;16361;p139"/>
            <p:cNvSpPr/>
            <p:nvPr/>
          </p:nvSpPr>
          <p:spPr>
            <a:xfrm>
              <a:off x="2246840" y="1515972"/>
              <a:ext cx="301423" cy="358367"/>
            </a:xfrm>
            <a:custGeom>
              <a:avLst/>
              <a:gdLst/>
              <a:ahLst/>
              <a:cxnLst/>
              <a:rect l="l" t="t" r="r" b="b"/>
              <a:pathLst>
                <a:path w="11497" h="13669" extrusionOk="0">
                  <a:moveTo>
                    <a:pt x="3699" y="2122"/>
                  </a:moveTo>
                  <a:cubicBezTo>
                    <a:pt x="4093" y="2122"/>
                    <a:pt x="4419" y="2430"/>
                    <a:pt x="4445" y="2825"/>
                  </a:cubicBezTo>
                  <a:cubicBezTo>
                    <a:pt x="4452" y="2933"/>
                    <a:pt x="4539" y="3013"/>
                    <a:pt x="4644" y="3013"/>
                  </a:cubicBezTo>
                  <a:lnTo>
                    <a:pt x="5325" y="3013"/>
                  </a:lnTo>
                  <a:lnTo>
                    <a:pt x="5325" y="4190"/>
                  </a:lnTo>
                  <a:lnTo>
                    <a:pt x="4963" y="4190"/>
                  </a:lnTo>
                  <a:cubicBezTo>
                    <a:pt x="4698" y="4190"/>
                    <a:pt x="4698" y="4592"/>
                    <a:pt x="4963" y="4592"/>
                  </a:cubicBezTo>
                  <a:lnTo>
                    <a:pt x="5528" y="4592"/>
                  </a:lnTo>
                  <a:cubicBezTo>
                    <a:pt x="5636" y="4592"/>
                    <a:pt x="5727" y="4502"/>
                    <a:pt x="5727" y="4393"/>
                  </a:cubicBezTo>
                  <a:lnTo>
                    <a:pt x="5727" y="4226"/>
                  </a:lnTo>
                  <a:lnTo>
                    <a:pt x="6332" y="4226"/>
                  </a:lnTo>
                  <a:lnTo>
                    <a:pt x="6332" y="12306"/>
                  </a:lnTo>
                  <a:lnTo>
                    <a:pt x="1062" y="12306"/>
                  </a:lnTo>
                  <a:lnTo>
                    <a:pt x="1062" y="4226"/>
                  </a:lnTo>
                  <a:lnTo>
                    <a:pt x="1670" y="4226"/>
                  </a:lnTo>
                  <a:lnTo>
                    <a:pt x="1670" y="4393"/>
                  </a:lnTo>
                  <a:cubicBezTo>
                    <a:pt x="1670" y="4502"/>
                    <a:pt x="1757" y="4592"/>
                    <a:pt x="1870" y="4592"/>
                  </a:cubicBezTo>
                  <a:lnTo>
                    <a:pt x="4177" y="4592"/>
                  </a:lnTo>
                  <a:cubicBezTo>
                    <a:pt x="4441" y="4592"/>
                    <a:pt x="4441" y="4190"/>
                    <a:pt x="4177" y="4190"/>
                  </a:cubicBezTo>
                  <a:lnTo>
                    <a:pt x="2069" y="4190"/>
                  </a:lnTo>
                  <a:lnTo>
                    <a:pt x="2069" y="3013"/>
                  </a:lnTo>
                  <a:lnTo>
                    <a:pt x="2750" y="3013"/>
                  </a:lnTo>
                  <a:cubicBezTo>
                    <a:pt x="2855" y="3013"/>
                    <a:pt x="2945" y="2933"/>
                    <a:pt x="2949" y="2825"/>
                  </a:cubicBezTo>
                  <a:cubicBezTo>
                    <a:pt x="2974" y="2430"/>
                    <a:pt x="3300" y="2122"/>
                    <a:pt x="3699" y="2122"/>
                  </a:cubicBezTo>
                  <a:close/>
                  <a:moveTo>
                    <a:pt x="8884" y="1"/>
                  </a:moveTo>
                  <a:cubicBezTo>
                    <a:pt x="8375" y="1"/>
                    <a:pt x="7867" y="153"/>
                    <a:pt x="7429" y="456"/>
                  </a:cubicBezTo>
                  <a:cubicBezTo>
                    <a:pt x="6567" y="1054"/>
                    <a:pt x="6158" y="2118"/>
                    <a:pt x="6400" y="3140"/>
                  </a:cubicBezTo>
                  <a:lnTo>
                    <a:pt x="5727" y="3140"/>
                  </a:lnTo>
                  <a:lnTo>
                    <a:pt x="5727" y="2814"/>
                  </a:lnTo>
                  <a:cubicBezTo>
                    <a:pt x="5727" y="2705"/>
                    <a:pt x="5636" y="2615"/>
                    <a:pt x="5528" y="2615"/>
                  </a:cubicBezTo>
                  <a:lnTo>
                    <a:pt x="4818" y="2615"/>
                  </a:lnTo>
                  <a:cubicBezTo>
                    <a:pt x="4698" y="2093"/>
                    <a:pt x="4235" y="1724"/>
                    <a:pt x="3699" y="1724"/>
                  </a:cubicBezTo>
                  <a:cubicBezTo>
                    <a:pt x="3163" y="1724"/>
                    <a:pt x="2699" y="2093"/>
                    <a:pt x="2576" y="2615"/>
                  </a:cubicBezTo>
                  <a:lnTo>
                    <a:pt x="1870" y="2615"/>
                  </a:lnTo>
                  <a:cubicBezTo>
                    <a:pt x="1757" y="2615"/>
                    <a:pt x="1667" y="2705"/>
                    <a:pt x="1667" y="2814"/>
                  </a:cubicBezTo>
                  <a:lnTo>
                    <a:pt x="1667" y="3140"/>
                  </a:lnTo>
                  <a:lnTo>
                    <a:pt x="200" y="3140"/>
                  </a:lnTo>
                  <a:cubicBezTo>
                    <a:pt x="88" y="3140"/>
                    <a:pt x="1" y="3230"/>
                    <a:pt x="1" y="3339"/>
                  </a:cubicBezTo>
                  <a:lnTo>
                    <a:pt x="1" y="13469"/>
                  </a:lnTo>
                  <a:cubicBezTo>
                    <a:pt x="1" y="13578"/>
                    <a:pt x="88" y="13668"/>
                    <a:pt x="200" y="13668"/>
                  </a:cubicBezTo>
                  <a:lnTo>
                    <a:pt x="4191" y="13668"/>
                  </a:lnTo>
                  <a:cubicBezTo>
                    <a:pt x="4459" y="13668"/>
                    <a:pt x="4459" y="13270"/>
                    <a:pt x="4191" y="13270"/>
                  </a:cubicBezTo>
                  <a:lnTo>
                    <a:pt x="399" y="13270"/>
                  </a:lnTo>
                  <a:lnTo>
                    <a:pt x="399" y="3542"/>
                  </a:lnTo>
                  <a:lnTo>
                    <a:pt x="1667" y="3542"/>
                  </a:lnTo>
                  <a:lnTo>
                    <a:pt x="1667" y="3824"/>
                  </a:lnTo>
                  <a:lnTo>
                    <a:pt x="863" y="3824"/>
                  </a:lnTo>
                  <a:cubicBezTo>
                    <a:pt x="750" y="3824"/>
                    <a:pt x="664" y="3915"/>
                    <a:pt x="664" y="4027"/>
                  </a:cubicBezTo>
                  <a:lnTo>
                    <a:pt x="664" y="12509"/>
                  </a:lnTo>
                  <a:cubicBezTo>
                    <a:pt x="664" y="12618"/>
                    <a:pt x="750" y="12708"/>
                    <a:pt x="863" y="12708"/>
                  </a:cubicBezTo>
                  <a:lnTo>
                    <a:pt x="6534" y="12708"/>
                  </a:lnTo>
                  <a:cubicBezTo>
                    <a:pt x="6647" y="12708"/>
                    <a:pt x="6734" y="12618"/>
                    <a:pt x="6734" y="12509"/>
                  </a:cubicBezTo>
                  <a:lnTo>
                    <a:pt x="6734" y="4027"/>
                  </a:lnTo>
                  <a:cubicBezTo>
                    <a:pt x="6734" y="3915"/>
                    <a:pt x="6647" y="3824"/>
                    <a:pt x="6534" y="3824"/>
                  </a:cubicBezTo>
                  <a:lnTo>
                    <a:pt x="5730" y="3824"/>
                  </a:lnTo>
                  <a:lnTo>
                    <a:pt x="5730" y="3542"/>
                  </a:lnTo>
                  <a:lnTo>
                    <a:pt x="6531" y="3542"/>
                  </a:lnTo>
                  <a:cubicBezTo>
                    <a:pt x="6614" y="3730"/>
                    <a:pt x="6715" y="3911"/>
                    <a:pt x="6839" y="4078"/>
                  </a:cubicBezTo>
                  <a:lnTo>
                    <a:pt x="6781" y="5393"/>
                  </a:lnTo>
                  <a:cubicBezTo>
                    <a:pt x="6773" y="5508"/>
                    <a:pt x="6864" y="5603"/>
                    <a:pt x="6980" y="5603"/>
                  </a:cubicBezTo>
                  <a:lnTo>
                    <a:pt x="6998" y="5603"/>
                  </a:lnTo>
                  <a:lnTo>
                    <a:pt x="6998" y="13266"/>
                  </a:lnTo>
                  <a:lnTo>
                    <a:pt x="4981" y="13266"/>
                  </a:lnTo>
                  <a:cubicBezTo>
                    <a:pt x="4716" y="13266"/>
                    <a:pt x="4716" y="13668"/>
                    <a:pt x="4981" y="13668"/>
                  </a:cubicBezTo>
                  <a:lnTo>
                    <a:pt x="7197" y="13668"/>
                  </a:lnTo>
                  <a:cubicBezTo>
                    <a:pt x="7306" y="13668"/>
                    <a:pt x="7396" y="13578"/>
                    <a:pt x="7396" y="13469"/>
                  </a:cubicBezTo>
                  <a:lnTo>
                    <a:pt x="7396" y="5425"/>
                  </a:lnTo>
                  <a:lnTo>
                    <a:pt x="8255" y="5023"/>
                  </a:lnTo>
                  <a:cubicBezTo>
                    <a:pt x="8463" y="5074"/>
                    <a:pt x="8674" y="5102"/>
                    <a:pt x="8887" y="5102"/>
                  </a:cubicBezTo>
                  <a:cubicBezTo>
                    <a:pt x="8960" y="5102"/>
                    <a:pt x="9033" y="5098"/>
                    <a:pt x="9106" y="5092"/>
                  </a:cubicBezTo>
                  <a:cubicBezTo>
                    <a:pt x="9362" y="5067"/>
                    <a:pt x="9336" y="4692"/>
                    <a:pt x="9093" y="4692"/>
                  </a:cubicBezTo>
                  <a:cubicBezTo>
                    <a:pt x="9086" y="4692"/>
                    <a:pt x="9078" y="4693"/>
                    <a:pt x="9070" y="4694"/>
                  </a:cubicBezTo>
                  <a:cubicBezTo>
                    <a:pt x="9009" y="4699"/>
                    <a:pt x="8949" y="4701"/>
                    <a:pt x="8889" y="4701"/>
                  </a:cubicBezTo>
                  <a:cubicBezTo>
                    <a:pt x="8688" y="4701"/>
                    <a:pt x="8487" y="4673"/>
                    <a:pt x="8295" y="4617"/>
                  </a:cubicBezTo>
                  <a:cubicBezTo>
                    <a:pt x="8277" y="4613"/>
                    <a:pt x="8259" y="4611"/>
                    <a:pt x="8241" y="4611"/>
                  </a:cubicBezTo>
                  <a:cubicBezTo>
                    <a:pt x="8210" y="4611"/>
                    <a:pt x="8180" y="4617"/>
                    <a:pt x="8153" y="4628"/>
                  </a:cubicBezTo>
                  <a:lnTo>
                    <a:pt x="7194" y="5077"/>
                  </a:lnTo>
                  <a:lnTo>
                    <a:pt x="7241" y="4024"/>
                  </a:lnTo>
                  <a:cubicBezTo>
                    <a:pt x="7244" y="3973"/>
                    <a:pt x="7226" y="3926"/>
                    <a:pt x="7197" y="3890"/>
                  </a:cubicBezTo>
                  <a:cubicBezTo>
                    <a:pt x="7052" y="3708"/>
                    <a:pt x="6940" y="3509"/>
                    <a:pt x="6860" y="3292"/>
                  </a:cubicBezTo>
                  <a:cubicBezTo>
                    <a:pt x="6857" y="3281"/>
                    <a:pt x="6853" y="3267"/>
                    <a:pt x="6849" y="3256"/>
                  </a:cubicBezTo>
                  <a:cubicBezTo>
                    <a:pt x="6571" y="2452"/>
                    <a:pt x="6792" y="1561"/>
                    <a:pt x="7411" y="981"/>
                  </a:cubicBezTo>
                  <a:cubicBezTo>
                    <a:pt x="7819" y="602"/>
                    <a:pt x="8346" y="401"/>
                    <a:pt x="8882" y="401"/>
                  </a:cubicBezTo>
                  <a:cubicBezTo>
                    <a:pt x="9165" y="401"/>
                    <a:pt x="9450" y="457"/>
                    <a:pt x="9721" y="572"/>
                  </a:cubicBezTo>
                  <a:cubicBezTo>
                    <a:pt x="10504" y="902"/>
                    <a:pt x="11018" y="1662"/>
                    <a:pt x="11033" y="2513"/>
                  </a:cubicBezTo>
                  <a:cubicBezTo>
                    <a:pt x="11047" y="3364"/>
                    <a:pt x="10562" y="4143"/>
                    <a:pt x="9790" y="4502"/>
                  </a:cubicBezTo>
                  <a:cubicBezTo>
                    <a:pt x="9595" y="4607"/>
                    <a:pt x="9694" y="4879"/>
                    <a:pt x="9882" y="4879"/>
                  </a:cubicBezTo>
                  <a:cubicBezTo>
                    <a:pt x="9906" y="4879"/>
                    <a:pt x="9933" y="4874"/>
                    <a:pt x="9961" y="4864"/>
                  </a:cubicBezTo>
                  <a:cubicBezTo>
                    <a:pt x="10794" y="4476"/>
                    <a:pt x="11355" y="3665"/>
                    <a:pt x="11427" y="2749"/>
                  </a:cubicBezTo>
                  <a:cubicBezTo>
                    <a:pt x="11496" y="1829"/>
                    <a:pt x="11069" y="941"/>
                    <a:pt x="10301" y="431"/>
                  </a:cubicBezTo>
                  <a:cubicBezTo>
                    <a:pt x="9871" y="144"/>
                    <a:pt x="9377" y="1"/>
                    <a:pt x="88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2" name="Google Shape;16362;p139"/>
            <p:cNvSpPr/>
            <p:nvPr/>
          </p:nvSpPr>
          <p:spPr>
            <a:xfrm>
              <a:off x="2443497" y="1579916"/>
              <a:ext cx="10461" cy="11536"/>
            </a:xfrm>
            <a:custGeom>
              <a:avLst/>
              <a:gdLst/>
              <a:ahLst/>
              <a:cxnLst/>
              <a:rect l="l" t="t" r="r" b="b"/>
              <a:pathLst>
                <a:path w="399" h="440" extrusionOk="0">
                  <a:moveTo>
                    <a:pt x="200" y="0"/>
                  </a:moveTo>
                  <a:cubicBezTo>
                    <a:pt x="100" y="0"/>
                    <a:pt x="0" y="67"/>
                    <a:pt x="0" y="201"/>
                  </a:cubicBezTo>
                  <a:lnTo>
                    <a:pt x="0" y="241"/>
                  </a:lnTo>
                  <a:cubicBezTo>
                    <a:pt x="0" y="373"/>
                    <a:pt x="100" y="439"/>
                    <a:pt x="200" y="439"/>
                  </a:cubicBezTo>
                  <a:cubicBezTo>
                    <a:pt x="299" y="439"/>
                    <a:pt x="399" y="373"/>
                    <a:pt x="399" y="241"/>
                  </a:cubicBezTo>
                  <a:lnTo>
                    <a:pt x="399" y="201"/>
                  </a:lnTo>
                  <a:cubicBezTo>
                    <a:pt x="399" y="67"/>
                    <a:pt x="299" y="0"/>
                    <a:pt x="2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3" name="Google Shape;16363;p139"/>
            <p:cNvSpPr/>
            <p:nvPr/>
          </p:nvSpPr>
          <p:spPr>
            <a:xfrm>
              <a:off x="2464157" y="1579916"/>
              <a:ext cx="10513" cy="11536"/>
            </a:xfrm>
            <a:custGeom>
              <a:avLst/>
              <a:gdLst/>
              <a:ahLst/>
              <a:cxnLst/>
              <a:rect l="l" t="t" r="r" b="b"/>
              <a:pathLst>
                <a:path w="401" h="440" extrusionOk="0">
                  <a:moveTo>
                    <a:pt x="201" y="0"/>
                  </a:moveTo>
                  <a:cubicBezTo>
                    <a:pt x="101" y="0"/>
                    <a:pt x="2" y="67"/>
                    <a:pt x="2" y="201"/>
                  </a:cubicBezTo>
                  <a:lnTo>
                    <a:pt x="2" y="241"/>
                  </a:lnTo>
                  <a:cubicBezTo>
                    <a:pt x="0" y="373"/>
                    <a:pt x="100" y="439"/>
                    <a:pt x="200" y="439"/>
                  </a:cubicBezTo>
                  <a:cubicBezTo>
                    <a:pt x="300" y="439"/>
                    <a:pt x="400" y="373"/>
                    <a:pt x="400" y="241"/>
                  </a:cubicBezTo>
                  <a:lnTo>
                    <a:pt x="400" y="201"/>
                  </a:lnTo>
                  <a:cubicBezTo>
                    <a:pt x="400" y="67"/>
                    <a:pt x="301" y="0"/>
                    <a:pt x="2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4" name="Google Shape;16364;p139"/>
            <p:cNvSpPr/>
            <p:nvPr/>
          </p:nvSpPr>
          <p:spPr>
            <a:xfrm>
              <a:off x="2484790" y="1579942"/>
              <a:ext cx="10566" cy="11509"/>
            </a:xfrm>
            <a:custGeom>
              <a:avLst/>
              <a:gdLst/>
              <a:ahLst/>
              <a:cxnLst/>
              <a:rect l="l" t="t" r="r" b="b"/>
              <a:pathLst>
                <a:path w="403" h="439" extrusionOk="0">
                  <a:moveTo>
                    <a:pt x="204" y="1"/>
                  </a:moveTo>
                  <a:cubicBezTo>
                    <a:pt x="91" y="1"/>
                    <a:pt x="1" y="91"/>
                    <a:pt x="1" y="200"/>
                  </a:cubicBezTo>
                  <a:lnTo>
                    <a:pt x="1" y="240"/>
                  </a:lnTo>
                  <a:cubicBezTo>
                    <a:pt x="1" y="372"/>
                    <a:pt x="101" y="438"/>
                    <a:pt x="202" y="438"/>
                  </a:cubicBezTo>
                  <a:cubicBezTo>
                    <a:pt x="302" y="438"/>
                    <a:pt x="403" y="372"/>
                    <a:pt x="403" y="240"/>
                  </a:cubicBezTo>
                  <a:lnTo>
                    <a:pt x="403" y="200"/>
                  </a:lnTo>
                  <a:cubicBezTo>
                    <a:pt x="403" y="91"/>
                    <a:pt x="312" y="1"/>
                    <a:pt x="2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5" name="Google Shape;16365;p139"/>
            <p:cNvSpPr/>
            <p:nvPr/>
          </p:nvSpPr>
          <p:spPr>
            <a:xfrm>
              <a:off x="2505502" y="1579916"/>
              <a:ext cx="10566" cy="11536"/>
            </a:xfrm>
            <a:custGeom>
              <a:avLst/>
              <a:gdLst/>
              <a:ahLst/>
              <a:cxnLst/>
              <a:rect l="l" t="t" r="r" b="b"/>
              <a:pathLst>
                <a:path w="403" h="440" extrusionOk="0">
                  <a:moveTo>
                    <a:pt x="201" y="0"/>
                  </a:moveTo>
                  <a:cubicBezTo>
                    <a:pt x="101" y="0"/>
                    <a:pt x="0" y="67"/>
                    <a:pt x="0" y="201"/>
                  </a:cubicBezTo>
                  <a:lnTo>
                    <a:pt x="0" y="241"/>
                  </a:lnTo>
                  <a:cubicBezTo>
                    <a:pt x="0" y="373"/>
                    <a:pt x="100" y="439"/>
                    <a:pt x="200" y="439"/>
                  </a:cubicBezTo>
                  <a:cubicBezTo>
                    <a:pt x="300" y="439"/>
                    <a:pt x="401" y="373"/>
                    <a:pt x="402" y="241"/>
                  </a:cubicBezTo>
                  <a:lnTo>
                    <a:pt x="402" y="201"/>
                  </a:lnTo>
                  <a:cubicBezTo>
                    <a:pt x="402" y="67"/>
                    <a:pt x="302" y="0"/>
                    <a:pt x="2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6" name="Google Shape;16366;p139"/>
            <p:cNvSpPr/>
            <p:nvPr/>
          </p:nvSpPr>
          <p:spPr>
            <a:xfrm>
              <a:off x="2328796" y="1661793"/>
              <a:ext cx="30019" cy="49971"/>
            </a:xfrm>
            <a:custGeom>
              <a:avLst/>
              <a:gdLst/>
              <a:ahLst/>
              <a:cxnLst/>
              <a:rect l="l" t="t" r="r" b="b"/>
              <a:pathLst>
                <a:path w="1145" h="1906" extrusionOk="0">
                  <a:moveTo>
                    <a:pt x="286" y="1"/>
                  </a:moveTo>
                  <a:cubicBezTo>
                    <a:pt x="18" y="1"/>
                    <a:pt x="18" y="403"/>
                    <a:pt x="286" y="403"/>
                  </a:cubicBezTo>
                  <a:lnTo>
                    <a:pt x="370" y="403"/>
                  </a:lnTo>
                  <a:lnTo>
                    <a:pt x="370" y="1507"/>
                  </a:lnTo>
                  <a:lnTo>
                    <a:pt x="268" y="1507"/>
                  </a:lnTo>
                  <a:cubicBezTo>
                    <a:pt x="0" y="1507"/>
                    <a:pt x="0" y="1906"/>
                    <a:pt x="268" y="1906"/>
                  </a:cubicBezTo>
                  <a:lnTo>
                    <a:pt x="877" y="1906"/>
                  </a:lnTo>
                  <a:cubicBezTo>
                    <a:pt x="1145" y="1906"/>
                    <a:pt x="1145" y="1507"/>
                    <a:pt x="877" y="1507"/>
                  </a:cubicBezTo>
                  <a:lnTo>
                    <a:pt x="768" y="1507"/>
                  </a:lnTo>
                  <a:lnTo>
                    <a:pt x="768" y="200"/>
                  </a:lnTo>
                  <a:cubicBezTo>
                    <a:pt x="768" y="91"/>
                    <a:pt x="681" y="1"/>
                    <a:pt x="5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7" name="Google Shape;16367;p139"/>
            <p:cNvSpPr/>
            <p:nvPr/>
          </p:nvSpPr>
          <p:spPr>
            <a:xfrm>
              <a:off x="2334013" y="1644097"/>
              <a:ext cx="17487" cy="15075"/>
            </a:xfrm>
            <a:custGeom>
              <a:avLst/>
              <a:gdLst/>
              <a:ahLst/>
              <a:cxnLst/>
              <a:rect l="l" t="t" r="r" b="b"/>
              <a:pathLst>
                <a:path w="667" h="575" extrusionOk="0">
                  <a:moveTo>
                    <a:pt x="285" y="0"/>
                  </a:moveTo>
                  <a:cubicBezTo>
                    <a:pt x="139" y="0"/>
                    <a:pt x="1" y="115"/>
                    <a:pt x="1" y="288"/>
                  </a:cubicBezTo>
                  <a:cubicBezTo>
                    <a:pt x="1" y="444"/>
                    <a:pt x="127" y="574"/>
                    <a:pt x="283" y="574"/>
                  </a:cubicBezTo>
                  <a:cubicBezTo>
                    <a:pt x="540" y="574"/>
                    <a:pt x="667" y="266"/>
                    <a:pt x="486" y="85"/>
                  </a:cubicBezTo>
                  <a:cubicBezTo>
                    <a:pt x="427" y="27"/>
                    <a:pt x="355" y="0"/>
                    <a:pt x="2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68" name="Google Shape;16368;p139"/>
          <p:cNvGrpSpPr/>
          <p:nvPr/>
        </p:nvGrpSpPr>
        <p:grpSpPr>
          <a:xfrm>
            <a:off x="2703575" y="4087256"/>
            <a:ext cx="339097" cy="358446"/>
            <a:chOff x="2703575" y="4286506"/>
            <a:chExt cx="339097" cy="358446"/>
          </a:xfrm>
        </p:grpSpPr>
        <p:sp>
          <p:nvSpPr>
            <p:cNvPr id="16369" name="Google Shape;16369;p139"/>
            <p:cNvSpPr/>
            <p:nvPr/>
          </p:nvSpPr>
          <p:spPr>
            <a:xfrm>
              <a:off x="2706616" y="4291828"/>
              <a:ext cx="163990" cy="170991"/>
            </a:xfrm>
            <a:custGeom>
              <a:avLst/>
              <a:gdLst/>
              <a:ahLst/>
              <a:cxnLst/>
              <a:rect l="l" t="t" r="r" b="b"/>
              <a:pathLst>
                <a:path w="6255" h="6522" extrusionOk="0">
                  <a:moveTo>
                    <a:pt x="3118" y="0"/>
                  </a:moveTo>
                  <a:cubicBezTo>
                    <a:pt x="2054" y="0"/>
                    <a:pt x="1068" y="573"/>
                    <a:pt x="543" y="1509"/>
                  </a:cubicBezTo>
                  <a:cubicBezTo>
                    <a:pt x="0" y="2476"/>
                    <a:pt x="47" y="3664"/>
                    <a:pt x="663" y="4588"/>
                  </a:cubicBezTo>
                  <a:cubicBezTo>
                    <a:pt x="1221" y="5420"/>
                    <a:pt x="2146" y="5896"/>
                    <a:pt x="3112" y="5896"/>
                  </a:cubicBezTo>
                  <a:cubicBezTo>
                    <a:pt x="3382" y="5896"/>
                    <a:pt x="3654" y="5859"/>
                    <a:pt x="3922" y="5783"/>
                  </a:cubicBezTo>
                  <a:lnTo>
                    <a:pt x="5502" y="6522"/>
                  </a:lnTo>
                  <a:lnTo>
                    <a:pt x="5425" y="4780"/>
                  </a:lnTo>
                  <a:cubicBezTo>
                    <a:pt x="6114" y="3910"/>
                    <a:pt x="6255" y="2730"/>
                    <a:pt x="5791" y="1719"/>
                  </a:cubicBezTo>
                  <a:cubicBezTo>
                    <a:pt x="5331" y="712"/>
                    <a:pt x="4343" y="50"/>
                    <a:pt x="3234" y="3"/>
                  </a:cubicBezTo>
                  <a:cubicBezTo>
                    <a:pt x="3195" y="1"/>
                    <a:pt x="3157" y="0"/>
                    <a:pt x="3118" y="0"/>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0" name="Google Shape;16370;p139"/>
            <p:cNvSpPr/>
            <p:nvPr/>
          </p:nvSpPr>
          <p:spPr>
            <a:xfrm>
              <a:off x="2750583" y="4355222"/>
              <a:ext cx="286872" cy="284460"/>
            </a:xfrm>
            <a:custGeom>
              <a:avLst/>
              <a:gdLst/>
              <a:ahLst/>
              <a:cxnLst/>
              <a:rect l="l" t="t" r="r" b="b"/>
              <a:pathLst>
                <a:path w="10942" h="10850" extrusionOk="0">
                  <a:moveTo>
                    <a:pt x="7829" y="1"/>
                  </a:moveTo>
                  <a:cubicBezTo>
                    <a:pt x="7743" y="1"/>
                    <a:pt x="7658" y="4"/>
                    <a:pt x="7573" y="11"/>
                  </a:cubicBezTo>
                  <a:cubicBezTo>
                    <a:pt x="6142" y="127"/>
                    <a:pt x="4824" y="1467"/>
                    <a:pt x="4737" y="2901"/>
                  </a:cubicBezTo>
                  <a:cubicBezTo>
                    <a:pt x="4705" y="3419"/>
                    <a:pt x="4802" y="3941"/>
                    <a:pt x="5027" y="4411"/>
                  </a:cubicBezTo>
                  <a:lnTo>
                    <a:pt x="456" y="8337"/>
                  </a:lnTo>
                  <a:cubicBezTo>
                    <a:pt x="29" y="8707"/>
                    <a:pt x="0" y="9362"/>
                    <a:pt x="398" y="9768"/>
                  </a:cubicBezTo>
                  <a:lnTo>
                    <a:pt x="1170" y="10558"/>
                  </a:lnTo>
                  <a:cubicBezTo>
                    <a:pt x="1363" y="10752"/>
                    <a:pt x="1616" y="10850"/>
                    <a:pt x="1869" y="10850"/>
                  </a:cubicBezTo>
                  <a:cubicBezTo>
                    <a:pt x="2143" y="10850"/>
                    <a:pt x="2416" y="10736"/>
                    <a:pt x="2611" y="10510"/>
                  </a:cubicBezTo>
                  <a:lnTo>
                    <a:pt x="6566" y="5925"/>
                  </a:lnTo>
                  <a:cubicBezTo>
                    <a:pt x="6965" y="6104"/>
                    <a:pt x="7394" y="6196"/>
                    <a:pt x="7827" y="6196"/>
                  </a:cubicBezTo>
                  <a:cubicBezTo>
                    <a:pt x="7893" y="6196"/>
                    <a:pt x="7959" y="6194"/>
                    <a:pt x="8026" y="6190"/>
                  </a:cubicBezTo>
                  <a:cubicBezTo>
                    <a:pt x="9471" y="6099"/>
                    <a:pt x="10811" y="4770"/>
                    <a:pt x="10916" y="3332"/>
                  </a:cubicBezTo>
                  <a:cubicBezTo>
                    <a:pt x="10941" y="2999"/>
                    <a:pt x="10912" y="2669"/>
                    <a:pt x="10833" y="2347"/>
                  </a:cubicBezTo>
                  <a:cubicBezTo>
                    <a:pt x="10798" y="2207"/>
                    <a:pt x="10674" y="2125"/>
                    <a:pt x="10546" y="2125"/>
                  </a:cubicBezTo>
                  <a:cubicBezTo>
                    <a:pt x="10474" y="2125"/>
                    <a:pt x="10399" y="2151"/>
                    <a:pt x="10340" y="2209"/>
                  </a:cubicBezTo>
                  <a:lnTo>
                    <a:pt x="9036" y="3517"/>
                  </a:lnTo>
                  <a:cubicBezTo>
                    <a:pt x="8890" y="3662"/>
                    <a:pt x="8698" y="3734"/>
                    <a:pt x="8508" y="3734"/>
                  </a:cubicBezTo>
                  <a:cubicBezTo>
                    <a:pt x="8317" y="3734"/>
                    <a:pt x="8127" y="3662"/>
                    <a:pt x="7982" y="3517"/>
                  </a:cubicBezTo>
                  <a:lnTo>
                    <a:pt x="7385" y="2916"/>
                  </a:lnTo>
                  <a:cubicBezTo>
                    <a:pt x="7095" y="2626"/>
                    <a:pt x="7095" y="2155"/>
                    <a:pt x="7385" y="1865"/>
                  </a:cubicBezTo>
                  <a:lnTo>
                    <a:pt x="8674" y="576"/>
                  </a:lnTo>
                  <a:cubicBezTo>
                    <a:pt x="8837" y="413"/>
                    <a:pt x="8757" y="134"/>
                    <a:pt x="8536" y="84"/>
                  </a:cubicBezTo>
                  <a:cubicBezTo>
                    <a:pt x="8304" y="28"/>
                    <a:pt x="8067" y="1"/>
                    <a:pt x="7829" y="1"/>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1" name="Google Shape;16371;p139"/>
            <p:cNvSpPr/>
            <p:nvPr/>
          </p:nvSpPr>
          <p:spPr>
            <a:xfrm>
              <a:off x="2750583" y="4563153"/>
              <a:ext cx="79203" cy="76581"/>
            </a:xfrm>
            <a:custGeom>
              <a:avLst/>
              <a:gdLst/>
              <a:ahLst/>
              <a:cxnLst/>
              <a:rect l="l" t="t" r="r" b="b"/>
              <a:pathLst>
                <a:path w="3021" h="2921" extrusionOk="0">
                  <a:moveTo>
                    <a:pt x="931" y="1"/>
                  </a:moveTo>
                  <a:lnTo>
                    <a:pt x="456" y="410"/>
                  </a:lnTo>
                  <a:cubicBezTo>
                    <a:pt x="29" y="779"/>
                    <a:pt x="0" y="1435"/>
                    <a:pt x="398" y="1837"/>
                  </a:cubicBezTo>
                  <a:lnTo>
                    <a:pt x="1170" y="2627"/>
                  </a:lnTo>
                  <a:cubicBezTo>
                    <a:pt x="1363" y="2823"/>
                    <a:pt x="1616" y="2920"/>
                    <a:pt x="1869" y="2920"/>
                  </a:cubicBezTo>
                  <a:cubicBezTo>
                    <a:pt x="2143" y="2920"/>
                    <a:pt x="2416" y="2807"/>
                    <a:pt x="2611" y="2583"/>
                  </a:cubicBezTo>
                  <a:lnTo>
                    <a:pt x="3021" y="2101"/>
                  </a:lnTo>
                  <a:lnTo>
                    <a:pt x="3021" y="2101"/>
                  </a:lnTo>
                  <a:cubicBezTo>
                    <a:pt x="2879" y="2174"/>
                    <a:pt x="2727" y="2209"/>
                    <a:pt x="2577" y="2209"/>
                  </a:cubicBezTo>
                  <a:cubicBezTo>
                    <a:pt x="2321" y="2209"/>
                    <a:pt x="2069" y="2108"/>
                    <a:pt x="1880" y="1917"/>
                  </a:cubicBezTo>
                  <a:lnTo>
                    <a:pt x="1105" y="1127"/>
                  </a:lnTo>
                  <a:cubicBezTo>
                    <a:pt x="811" y="830"/>
                    <a:pt x="742" y="377"/>
                    <a:pt x="931"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2" name="Google Shape;16372;p139"/>
            <p:cNvSpPr/>
            <p:nvPr/>
          </p:nvSpPr>
          <p:spPr>
            <a:xfrm>
              <a:off x="2918821" y="4404118"/>
              <a:ext cx="68690" cy="65989"/>
            </a:xfrm>
            <a:custGeom>
              <a:avLst/>
              <a:gdLst/>
              <a:ahLst/>
              <a:cxnLst/>
              <a:rect l="l" t="t" r="r" b="b"/>
              <a:pathLst>
                <a:path w="2620" h="2517" extrusionOk="0">
                  <a:moveTo>
                    <a:pt x="968" y="0"/>
                  </a:moveTo>
                  <a:cubicBezTo>
                    <a:pt x="965" y="3"/>
                    <a:pt x="963" y="5"/>
                    <a:pt x="961" y="7"/>
                  </a:cubicBezTo>
                  <a:lnTo>
                    <a:pt x="961" y="7"/>
                  </a:lnTo>
                  <a:lnTo>
                    <a:pt x="968" y="0"/>
                  </a:lnTo>
                  <a:close/>
                  <a:moveTo>
                    <a:pt x="961" y="7"/>
                  </a:moveTo>
                  <a:lnTo>
                    <a:pt x="410" y="558"/>
                  </a:lnTo>
                  <a:cubicBezTo>
                    <a:pt x="1" y="967"/>
                    <a:pt x="1" y="1627"/>
                    <a:pt x="410" y="2032"/>
                  </a:cubicBezTo>
                  <a:lnTo>
                    <a:pt x="587" y="2210"/>
                  </a:lnTo>
                  <a:cubicBezTo>
                    <a:pt x="790" y="2414"/>
                    <a:pt x="1056" y="2517"/>
                    <a:pt x="1323" y="2517"/>
                  </a:cubicBezTo>
                  <a:cubicBezTo>
                    <a:pt x="1589" y="2517"/>
                    <a:pt x="1855" y="2414"/>
                    <a:pt x="2058" y="2210"/>
                  </a:cubicBezTo>
                  <a:lnTo>
                    <a:pt x="2619" y="1652"/>
                  </a:lnTo>
                  <a:lnTo>
                    <a:pt x="2619" y="1652"/>
                  </a:lnTo>
                  <a:cubicBezTo>
                    <a:pt x="2473" y="1797"/>
                    <a:pt x="2281" y="1869"/>
                    <a:pt x="2091" y="1869"/>
                  </a:cubicBezTo>
                  <a:cubicBezTo>
                    <a:pt x="1900" y="1869"/>
                    <a:pt x="1710" y="1797"/>
                    <a:pt x="1565" y="1652"/>
                  </a:cubicBezTo>
                  <a:lnTo>
                    <a:pt x="968" y="1051"/>
                  </a:lnTo>
                  <a:cubicBezTo>
                    <a:pt x="677" y="763"/>
                    <a:pt x="674" y="297"/>
                    <a:pt x="961" y="7"/>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3" name="Google Shape;16373;p139"/>
            <p:cNvSpPr/>
            <p:nvPr/>
          </p:nvSpPr>
          <p:spPr>
            <a:xfrm>
              <a:off x="2703575" y="4286506"/>
              <a:ext cx="184991" cy="181582"/>
            </a:xfrm>
            <a:custGeom>
              <a:avLst/>
              <a:gdLst/>
              <a:ahLst/>
              <a:cxnLst/>
              <a:rect l="l" t="t" r="r" b="b"/>
              <a:pathLst>
                <a:path w="7056" h="6926" extrusionOk="0">
                  <a:moveTo>
                    <a:pt x="3224" y="1"/>
                  </a:moveTo>
                  <a:cubicBezTo>
                    <a:pt x="1496" y="1"/>
                    <a:pt x="1" y="1444"/>
                    <a:pt x="84" y="3295"/>
                  </a:cubicBezTo>
                  <a:cubicBezTo>
                    <a:pt x="89" y="3423"/>
                    <a:pt x="185" y="3484"/>
                    <a:pt x="282" y="3484"/>
                  </a:cubicBezTo>
                  <a:cubicBezTo>
                    <a:pt x="386" y="3484"/>
                    <a:pt x="491" y="3413"/>
                    <a:pt x="486" y="3277"/>
                  </a:cubicBezTo>
                  <a:cubicBezTo>
                    <a:pt x="412" y="1661"/>
                    <a:pt x="1720" y="403"/>
                    <a:pt x="3224" y="403"/>
                  </a:cubicBezTo>
                  <a:cubicBezTo>
                    <a:pt x="3503" y="403"/>
                    <a:pt x="3789" y="446"/>
                    <a:pt x="4075" y="539"/>
                  </a:cubicBezTo>
                  <a:cubicBezTo>
                    <a:pt x="5900" y="1129"/>
                    <a:pt x="6574" y="3356"/>
                    <a:pt x="5382" y="4859"/>
                  </a:cubicBezTo>
                  <a:cubicBezTo>
                    <a:pt x="5353" y="4896"/>
                    <a:pt x="5335" y="4946"/>
                    <a:pt x="5339" y="4993"/>
                  </a:cubicBezTo>
                  <a:lnTo>
                    <a:pt x="5404" y="6402"/>
                  </a:lnTo>
                  <a:lnTo>
                    <a:pt x="5404" y="6402"/>
                  </a:lnTo>
                  <a:lnTo>
                    <a:pt x="4122" y="5805"/>
                  </a:lnTo>
                  <a:cubicBezTo>
                    <a:pt x="4095" y="5793"/>
                    <a:pt x="4065" y="5788"/>
                    <a:pt x="4035" y="5788"/>
                  </a:cubicBezTo>
                  <a:cubicBezTo>
                    <a:pt x="4018" y="5788"/>
                    <a:pt x="4000" y="5790"/>
                    <a:pt x="3984" y="5794"/>
                  </a:cubicBezTo>
                  <a:cubicBezTo>
                    <a:pt x="3732" y="5866"/>
                    <a:pt x="3477" y="5900"/>
                    <a:pt x="3227" y="5900"/>
                  </a:cubicBezTo>
                  <a:cubicBezTo>
                    <a:pt x="2069" y="5900"/>
                    <a:pt x="997" y="5164"/>
                    <a:pt x="616" y="4012"/>
                  </a:cubicBezTo>
                  <a:cubicBezTo>
                    <a:pt x="584" y="3914"/>
                    <a:pt x="508" y="3873"/>
                    <a:pt x="431" y="3873"/>
                  </a:cubicBezTo>
                  <a:cubicBezTo>
                    <a:pt x="309" y="3873"/>
                    <a:pt x="184" y="3979"/>
                    <a:pt x="236" y="4135"/>
                  </a:cubicBezTo>
                  <a:cubicBezTo>
                    <a:pt x="671" y="5454"/>
                    <a:pt x="1898" y="6301"/>
                    <a:pt x="3228" y="6301"/>
                  </a:cubicBezTo>
                  <a:cubicBezTo>
                    <a:pt x="3490" y="6301"/>
                    <a:pt x="3756" y="6268"/>
                    <a:pt x="4020" y="6199"/>
                  </a:cubicBezTo>
                  <a:lnTo>
                    <a:pt x="5534" y="6906"/>
                  </a:lnTo>
                  <a:cubicBezTo>
                    <a:pt x="5563" y="6919"/>
                    <a:pt x="5592" y="6925"/>
                    <a:pt x="5620" y="6925"/>
                  </a:cubicBezTo>
                  <a:cubicBezTo>
                    <a:pt x="5729" y="6925"/>
                    <a:pt x="5826" y="6834"/>
                    <a:pt x="5820" y="6714"/>
                  </a:cubicBezTo>
                  <a:lnTo>
                    <a:pt x="5744" y="5048"/>
                  </a:lnTo>
                  <a:cubicBezTo>
                    <a:pt x="7055" y="3306"/>
                    <a:pt x="6244" y="792"/>
                    <a:pt x="4162" y="144"/>
                  </a:cubicBezTo>
                  <a:cubicBezTo>
                    <a:pt x="3847" y="46"/>
                    <a:pt x="3532" y="1"/>
                    <a:pt x="32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4" name="Google Shape;16374;p139"/>
            <p:cNvSpPr/>
            <p:nvPr/>
          </p:nvSpPr>
          <p:spPr>
            <a:xfrm>
              <a:off x="2732729" y="4306012"/>
              <a:ext cx="117087" cy="121492"/>
            </a:xfrm>
            <a:custGeom>
              <a:avLst/>
              <a:gdLst/>
              <a:ahLst/>
              <a:cxnLst/>
              <a:rect l="l" t="t" r="r" b="b"/>
              <a:pathLst>
                <a:path w="4466" h="4634" extrusionOk="0">
                  <a:moveTo>
                    <a:pt x="2748" y="1"/>
                  </a:moveTo>
                  <a:cubicBezTo>
                    <a:pt x="2611" y="1"/>
                    <a:pt x="2475" y="148"/>
                    <a:pt x="2568" y="305"/>
                  </a:cubicBezTo>
                  <a:lnTo>
                    <a:pt x="2669" y="476"/>
                  </a:lnTo>
                  <a:cubicBezTo>
                    <a:pt x="2481" y="424"/>
                    <a:pt x="2294" y="400"/>
                    <a:pt x="2110" y="400"/>
                  </a:cubicBezTo>
                  <a:cubicBezTo>
                    <a:pt x="982" y="400"/>
                    <a:pt x="7" y="1315"/>
                    <a:pt x="7" y="2511"/>
                  </a:cubicBezTo>
                  <a:lnTo>
                    <a:pt x="7" y="2515"/>
                  </a:lnTo>
                  <a:cubicBezTo>
                    <a:pt x="1" y="3694"/>
                    <a:pt x="962" y="4634"/>
                    <a:pt x="2111" y="4634"/>
                  </a:cubicBezTo>
                  <a:cubicBezTo>
                    <a:pt x="2194" y="4634"/>
                    <a:pt x="2277" y="4629"/>
                    <a:pt x="2361" y="4619"/>
                  </a:cubicBezTo>
                  <a:cubicBezTo>
                    <a:pt x="3618" y="4474"/>
                    <a:pt x="4466" y="3261"/>
                    <a:pt x="4172" y="2029"/>
                  </a:cubicBezTo>
                  <a:cubicBezTo>
                    <a:pt x="4148" y="1921"/>
                    <a:pt x="4065" y="1873"/>
                    <a:pt x="3981" y="1873"/>
                  </a:cubicBezTo>
                  <a:cubicBezTo>
                    <a:pt x="3863" y="1873"/>
                    <a:pt x="3743" y="1967"/>
                    <a:pt x="3781" y="2120"/>
                  </a:cubicBezTo>
                  <a:cubicBezTo>
                    <a:pt x="3955" y="2866"/>
                    <a:pt x="3615" y="3637"/>
                    <a:pt x="2945" y="4007"/>
                  </a:cubicBezTo>
                  <a:cubicBezTo>
                    <a:pt x="2685" y="4152"/>
                    <a:pt x="2400" y="4223"/>
                    <a:pt x="2117" y="4223"/>
                  </a:cubicBezTo>
                  <a:cubicBezTo>
                    <a:pt x="1672" y="4223"/>
                    <a:pt x="1233" y="4049"/>
                    <a:pt x="906" y="3717"/>
                  </a:cubicBezTo>
                  <a:cubicBezTo>
                    <a:pt x="366" y="3174"/>
                    <a:pt x="254" y="2337"/>
                    <a:pt x="627" y="1671"/>
                  </a:cubicBezTo>
                  <a:cubicBezTo>
                    <a:pt x="935" y="1126"/>
                    <a:pt x="1507" y="803"/>
                    <a:pt x="2114" y="803"/>
                  </a:cubicBezTo>
                  <a:cubicBezTo>
                    <a:pt x="2249" y="803"/>
                    <a:pt x="2385" y="819"/>
                    <a:pt x="2521" y="852"/>
                  </a:cubicBezTo>
                  <a:lnTo>
                    <a:pt x="2304" y="899"/>
                  </a:lnTo>
                  <a:cubicBezTo>
                    <a:pt x="2062" y="956"/>
                    <a:pt x="2122" y="1297"/>
                    <a:pt x="2340" y="1297"/>
                  </a:cubicBezTo>
                  <a:cubicBezTo>
                    <a:pt x="2357" y="1297"/>
                    <a:pt x="2375" y="1295"/>
                    <a:pt x="2394" y="1290"/>
                  </a:cubicBezTo>
                  <a:lnTo>
                    <a:pt x="3202" y="1106"/>
                  </a:lnTo>
                  <a:cubicBezTo>
                    <a:pt x="3332" y="1073"/>
                    <a:pt x="3397" y="925"/>
                    <a:pt x="3328" y="809"/>
                  </a:cubicBezTo>
                  <a:lnTo>
                    <a:pt x="2916" y="103"/>
                  </a:lnTo>
                  <a:cubicBezTo>
                    <a:pt x="2873" y="31"/>
                    <a:pt x="2810" y="1"/>
                    <a:pt x="274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5" name="Google Shape;16375;p139"/>
            <p:cNvSpPr/>
            <p:nvPr/>
          </p:nvSpPr>
          <p:spPr>
            <a:xfrm>
              <a:off x="2759602" y="4349428"/>
              <a:ext cx="36469" cy="44360"/>
            </a:xfrm>
            <a:custGeom>
              <a:avLst/>
              <a:gdLst/>
              <a:ahLst/>
              <a:cxnLst/>
              <a:rect l="l" t="t" r="r" b="b"/>
              <a:pathLst>
                <a:path w="1391" h="1692" extrusionOk="0">
                  <a:moveTo>
                    <a:pt x="620" y="0"/>
                  </a:moveTo>
                  <a:cubicBezTo>
                    <a:pt x="311" y="0"/>
                    <a:pt x="62" y="245"/>
                    <a:pt x="54" y="551"/>
                  </a:cubicBezTo>
                  <a:cubicBezTo>
                    <a:pt x="54" y="685"/>
                    <a:pt x="155" y="752"/>
                    <a:pt x="255" y="752"/>
                  </a:cubicBezTo>
                  <a:cubicBezTo>
                    <a:pt x="356" y="752"/>
                    <a:pt x="456" y="685"/>
                    <a:pt x="456" y="551"/>
                  </a:cubicBezTo>
                  <a:cubicBezTo>
                    <a:pt x="460" y="468"/>
                    <a:pt x="529" y="402"/>
                    <a:pt x="614" y="402"/>
                  </a:cubicBezTo>
                  <a:cubicBezTo>
                    <a:pt x="618" y="402"/>
                    <a:pt x="622" y="402"/>
                    <a:pt x="627" y="402"/>
                  </a:cubicBezTo>
                  <a:lnTo>
                    <a:pt x="688" y="402"/>
                  </a:lnTo>
                  <a:cubicBezTo>
                    <a:pt x="691" y="402"/>
                    <a:pt x="693" y="401"/>
                    <a:pt x="696" y="401"/>
                  </a:cubicBezTo>
                  <a:cubicBezTo>
                    <a:pt x="707" y="401"/>
                    <a:pt x="718" y="408"/>
                    <a:pt x="724" y="420"/>
                  </a:cubicBezTo>
                  <a:cubicBezTo>
                    <a:pt x="728" y="428"/>
                    <a:pt x="728" y="435"/>
                    <a:pt x="724" y="439"/>
                  </a:cubicBezTo>
                  <a:lnTo>
                    <a:pt x="91" y="1380"/>
                  </a:lnTo>
                  <a:cubicBezTo>
                    <a:pt x="0" y="1514"/>
                    <a:pt x="94" y="1692"/>
                    <a:pt x="257" y="1692"/>
                  </a:cubicBezTo>
                  <a:lnTo>
                    <a:pt x="1126" y="1692"/>
                  </a:lnTo>
                  <a:cubicBezTo>
                    <a:pt x="1391" y="1692"/>
                    <a:pt x="1391" y="1293"/>
                    <a:pt x="1126" y="1293"/>
                  </a:cubicBezTo>
                  <a:lnTo>
                    <a:pt x="630" y="1293"/>
                  </a:lnTo>
                  <a:lnTo>
                    <a:pt x="1058" y="663"/>
                  </a:lnTo>
                  <a:cubicBezTo>
                    <a:pt x="1145" y="536"/>
                    <a:pt x="1152" y="370"/>
                    <a:pt x="1079" y="232"/>
                  </a:cubicBezTo>
                  <a:cubicBezTo>
                    <a:pt x="1000" y="87"/>
                    <a:pt x="851" y="0"/>
                    <a:pt x="688" y="0"/>
                  </a:cubicBezTo>
                  <a:lnTo>
                    <a:pt x="627" y="0"/>
                  </a:lnTo>
                  <a:cubicBezTo>
                    <a:pt x="624" y="0"/>
                    <a:pt x="622" y="0"/>
                    <a:pt x="62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6" name="Google Shape;16376;p139"/>
            <p:cNvSpPr/>
            <p:nvPr/>
          </p:nvSpPr>
          <p:spPr>
            <a:xfrm>
              <a:off x="2791587" y="4349480"/>
              <a:ext cx="25850" cy="44308"/>
            </a:xfrm>
            <a:custGeom>
              <a:avLst/>
              <a:gdLst/>
              <a:ahLst/>
              <a:cxnLst/>
              <a:rect l="l" t="t" r="r" b="b"/>
              <a:pathLst>
                <a:path w="986" h="1690" extrusionOk="0">
                  <a:moveTo>
                    <a:pt x="202" y="0"/>
                  </a:moveTo>
                  <a:cubicBezTo>
                    <a:pt x="101" y="0"/>
                    <a:pt x="1" y="67"/>
                    <a:pt x="1" y="201"/>
                  </a:cubicBezTo>
                  <a:lnTo>
                    <a:pt x="1" y="886"/>
                  </a:lnTo>
                  <a:cubicBezTo>
                    <a:pt x="1" y="994"/>
                    <a:pt x="91" y="1085"/>
                    <a:pt x="203" y="1085"/>
                  </a:cubicBezTo>
                  <a:lnTo>
                    <a:pt x="587" y="1085"/>
                  </a:lnTo>
                  <a:lnTo>
                    <a:pt x="587" y="1490"/>
                  </a:lnTo>
                  <a:cubicBezTo>
                    <a:pt x="587" y="1603"/>
                    <a:pt x="678" y="1690"/>
                    <a:pt x="786" y="1690"/>
                  </a:cubicBezTo>
                  <a:cubicBezTo>
                    <a:pt x="899" y="1690"/>
                    <a:pt x="986" y="1603"/>
                    <a:pt x="986" y="1490"/>
                  </a:cubicBezTo>
                  <a:lnTo>
                    <a:pt x="986" y="201"/>
                  </a:lnTo>
                  <a:cubicBezTo>
                    <a:pt x="986" y="67"/>
                    <a:pt x="886" y="0"/>
                    <a:pt x="786" y="0"/>
                  </a:cubicBezTo>
                  <a:cubicBezTo>
                    <a:pt x="687" y="0"/>
                    <a:pt x="587" y="67"/>
                    <a:pt x="587" y="201"/>
                  </a:cubicBezTo>
                  <a:lnTo>
                    <a:pt x="587" y="683"/>
                  </a:lnTo>
                  <a:lnTo>
                    <a:pt x="403" y="683"/>
                  </a:lnTo>
                  <a:lnTo>
                    <a:pt x="403" y="201"/>
                  </a:lnTo>
                  <a:cubicBezTo>
                    <a:pt x="403" y="67"/>
                    <a:pt x="302" y="0"/>
                    <a:pt x="20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7" name="Google Shape;16377;p139"/>
            <p:cNvSpPr/>
            <p:nvPr/>
          </p:nvSpPr>
          <p:spPr>
            <a:xfrm>
              <a:off x="2825382" y="4349926"/>
              <a:ext cx="217291" cy="168579"/>
            </a:xfrm>
            <a:custGeom>
              <a:avLst/>
              <a:gdLst/>
              <a:ahLst/>
              <a:cxnLst/>
              <a:rect l="l" t="t" r="r" b="b"/>
              <a:pathLst>
                <a:path w="8288" h="6430" extrusionOk="0">
                  <a:moveTo>
                    <a:pt x="4960" y="1"/>
                  </a:moveTo>
                  <a:cubicBezTo>
                    <a:pt x="4874" y="1"/>
                    <a:pt x="4788" y="4"/>
                    <a:pt x="4702" y="10"/>
                  </a:cubicBezTo>
                  <a:cubicBezTo>
                    <a:pt x="3974" y="72"/>
                    <a:pt x="3224" y="438"/>
                    <a:pt x="2652" y="1021"/>
                  </a:cubicBezTo>
                  <a:cubicBezTo>
                    <a:pt x="2080" y="1604"/>
                    <a:pt x="1725" y="2357"/>
                    <a:pt x="1681" y="3089"/>
                  </a:cubicBezTo>
                  <a:cubicBezTo>
                    <a:pt x="1649" y="3592"/>
                    <a:pt x="1732" y="4096"/>
                    <a:pt x="1928" y="4559"/>
                  </a:cubicBezTo>
                  <a:lnTo>
                    <a:pt x="160" y="6077"/>
                  </a:lnTo>
                  <a:cubicBezTo>
                    <a:pt x="0" y="6214"/>
                    <a:pt x="129" y="6430"/>
                    <a:pt x="289" y="6430"/>
                  </a:cubicBezTo>
                  <a:cubicBezTo>
                    <a:pt x="333" y="6430"/>
                    <a:pt x="378" y="6414"/>
                    <a:pt x="421" y="6377"/>
                  </a:cubicBezTo>
                  <a:lnTo>
                    <a:pt x="2301" y="4766"/>
                  </a:lnTo>
                  <a:cubicBezTo>
                    <a:pt x="2370" y="4708"/>
                    <a:pt x="2388" y="4610"/>
                    <a:pt x="2351" y="4527"/>
                  </a:cubicBezTo>
                  <a:cubicBezTo>
                    <a:pt x="2141" y="4088"/>
                    <a:pt x="2047" y="3599"/>
                    <a:pt x="2080" y="3114"/>
                  </a:cubicBezTo>
                  <a:cubicBezTo>
                    <a:pt x="2163" y="1781"/>
                    <a:pt x="3402" y="517"/>
                    <a:pt x="4731" y="412"/>
                  </a:cubicBezTo>
                  <a:cubicBezTo>
                    <a:pt x="4813" y="405"/>
                    <a:pt x="4894" y="402"/>
                    <a:pt x="4976" y="402"/>
                  </a:cubicBezTo>
                  <a:cubicBezTo>
                    <a:pt x="5197" y="402"/>
                    <a:pt x="5416" y="427"/>
                    <a:pt x="5633" y="477"/>
                  </a:cubicBezTo>
                  <a:cubicBezTo>
                    <a:pt x="5665" y="485"/>
                    <a:pt x="5691" y="510"/>
                    <a:pt x="5702" y="543"/>
                  </a:cubicBezTo>
                  <a:cubicBezTo>
                    <a:pt x="5709" y="575"/>
                    <a:pt x="5702" y="608"/>
                    <a:pt x="5676" y="633"/>
                  </a:cubicBezTo>
                  <a:lnTo>
                    <a:pt x="4387" y="1923"/>
                  </a:lnTo>
                  <a:cubicBezTo>
                    <a:pt x="4017" y="2292"/>
                    <a:pt x="4017" y="2890"/>
                    <a:pt x="4387" y="3255"/>
                  </a:cubicBezTo>
                  <a:lnTo>
                    <a:pt x="4984" y="3857"/>
                  </a:lnTo>
                  <a:cubicBezTo>
                    <a:pt x="5169" y="4041"/>
                    <a:pt x="5411" y="4134"/>
                    <a:pt x="5653" y="4134"/>
                  </a:cubicBezTo>
                  <a:cubicBezTo>
                    <a:pt x="5894" y="4134"/>
                    <a:pt x="6136" y="4041"/>
                    <a:pt x="6321" y="3857"/>
                  </a:cubicBezTo>
                  <a:lnTo>
                    <a:pt x="7628" y="2549"/>
                  </a:lnTo>
                  <a:cubicBezTo>
                    <a:pt x="7644" y="2533"/>
                    <a:pt x="7668" y="2523"/>
                    <a:pt x="7692" y="2523"/>
                  </a:cubicBezTo>
                  <a:cubicBezTo>
                    <a:pt x="7701" y="2523"/>
                    <a:pt x="7710" y="2524"/>
                    <a:pt x="7719" y="2527"/>
                  </a:cubicBezTo>
                  <a:cubicBezTo>
                    <a:pt x="7751" y="2535"/>
                    <a:pt x="7777" y="2560"/>
                    <a:pt x="7784" y="2593"/>
                  </a:cubicBezTo>
                  <a:cubicBezTo>
                    <a:pt x="7856" y="2893"/>
                    <a:pt x="7885" y="3205"/>
                    <a:pt x="7860" y="3516"/>
                  </a:cubicBezTo>
                  <a:cubicBezTo>
                    <a:pt x="7795" y="4440"/>
                    <a:pt x="7172" y="5356"/>
                    <a:pt x="6274" y="5852"/>
                  </a:cubicBezTo>
                  <a:cubicBezTo>
                    <a:pt x="6077" y="5963"/>
                    <a:pt x="6186" y="6231"/>
                    <a:pt x="6368" y="6231"/>
                  </a:cubicBezTo>
                  <a:cubicBezTo>
                    <a:pt x="6400" y="6231"/>
                    <a:pt x="6434" y="6222"/>
                    <a:pt x="6469" y="6203"/>
                  </a:cubicBezTo>
                  <a:cubicBezTo>
                    <a:pt x="7480" y="5642"/>
                    <a:pt x="8186" y="4599"/>
                    <a:pt x="8262" y="3545"/>
                  </a:cubicBezTo>
                  <a:cubicBezTo>
                    <a:pt x="8287" y="3194"/>
                    <a:pt x="8258" y="2842"/>
                    <a:pt x="8175" y="2498"/>
                  </a:cubicBezTo>
                  <a:cubicBezTo>
                    <a:pt x="8115" y="2264"/>
                    <a:pt x="7906" y="2126"/>
                    <a:pt x="7692" y="2126"/>
                  </a:cubicBezTo>
                  <a:cubicBezTo>
                    <a:pt x="7570" y="2126"/>
                    <a:pt x="7445" y="2171"/>
                    <a:pt x="7346" y="2270"/>
                  </a:cubicBezTo>
                  <a:lnTo>
                    <a:pt x="6038" y="3578"/>
                  </a:lnTo>
                  <a:cubicBezTo>
                    <a:pt x="5933" y="3684"/>
                    <a:pt x="5794" y="3738"/>
                    <a:pt x="5654" y="3738"/>
                  </a:cubicBezTo>
                  <a:cubicBezTo>
                    <a:pt x="5515" y="3738"/>
                    <a:pt x="5376" y="3684"/>
                    <a:pt x="5271" y="3578"/>
                  </a:cubicBezTo>
                  <a:lnTo>
                    <a:pt x="4669" y="2976"/>
                  </a:lnTo>
                  <a:cubicBezTo>
                    <a:pt x="4456" y="2766"/>
                    <a:pt x="4456" y="2419"/>
                    <a:pt x="4669" y="2209"/>
                  </a:cubicBezTo>
                  <a:lnTo>
                    <a:pt x="5962" y="916"/>
                  </a:lnTo>
                  <a:cubicBezTo>
                    <a:pt x="6089" y="789"/>
                    <a:pt x="6136" y="604"/>
                    <a:pt x="6085" y="430"/>
                  </a:cubicBezTo>
                  <a:cubicBezTo>
                    <a:pt x="6038" y="260"/>
                    <a:pt x="5901" y="126"/>
                    <a:pt x="5723" y="86"/>
                  </a:cubicBezTo>
                  <a:cubicBezTo>
                    <a:pt x="5473" y="29"/>
                    <a:pt x="5217" y="1"/>
                    <a:pt x="49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8" name="Google Shape;16378;p139"/>
            <p:cNvSpPr/>
            <p:nvPr/>
          </p:nvSpPr>
          <p:spPr>
            <a:xfrm>
              <a:off x="2744684" y="4505265"/>
              <a:ext cx="234122" cy="139687"/>
            </a:xfrm>
            <a:custGeom>
              <a:avLst/>
              <a:gdLst/>
              <a:ahLst/>
              <a:cxnLst/>
              <a:rect l="l" t="t" r="r" b="b"/>
              <a:pathLst>
                <a:path w="8930" h="5328" extrusionOk="0">
                  <a:moveTo>
                    <a:pt x="6792" y="0"/>
                  </a:moveTo>
                  <a:cubicBezTo>
                    <a:pt x="6734" y="0"/>
                    <a:pt x="6678" y="25"/>
                    <a:pt x="6639" y="72"/>
                  </a:cubicBezTo>
                  <a:lnTo>
                    <a:pt x="2684" y="4657"/>
                  </a:lnTo>
                  <a:cubicBezTo>
                    <a:pt x="2530" y="4836"/>
                    <a:pt x="2312" y="4927"/>
                    <a:pt x="2095" y="4927"/>
                  </a:cubicBezTo>
                  <a:cubicBezTo>
                    <a:pt x="1894" y="4927"/>
                    <a:pt x="1693" y="4850"/>
                    <a:pt x="1540" y="4693"/>
                  </a:cubicBezTo>
                  <a:lnTo>
                    <a:pt x="765" y="3907"/>
                  </a:lnTo>
                  <a:cubicBezTo>
                    <a:pt x="450" y="3585"/>
                    <a:pt x="471" y="3063"/>
                    <a:pt x="812" y="2770"/>
                  </a:cubicBezTo>
                  <a:lnTo>
                    <a:pt x="2901" y="974"/>
                  </a:lnTo>
                  <a:cubicBezTo>
                    <a:pt x="3062" y="836"/>
                    <a:pt x="2933" y="618"/>
                    <a:pt x="2771" y="618"/>
                  </a:cubicBezTo>
                  <a:cubicBezTo>
                    <a:pt x="2728" y="618"/>
                    <a:pt x="2683" y="633"/>
                    <a:pt x="2641" y="670"/>
                  </a:cubicBezTo>
                  <a:lnTo>
                    <a:pt x="551" y="2466"/>
                  </a:lnTo>
                  <a:cubicBezTo>
                    <a:pt x="33" y="2911"/>
                    <a:pt x="0" y="3701"/>
                    <a:pt x="479" y="4186"/>
                  </a:cubicBezTo>
                  <a:lnTo>
                    <a:pt x="1254" y="4976"/>
                  </a:lnTo>
                  <a:cubicBezTo>
                    <a:pt x="1474" y="5200"/>
                    <a:pt x="1779" y="5327"/>
                    <a:pt x="2094" y="5327"/>
                  </a:cubicBezTo>
                  <a:lnTo>
                    <a:pt x="2134" y="5327"/>
                  </a:lnTo>
                  <a:cubicBezTo>
                    <a:pt x="2463" y="5316"/>
                    <a:pt x="2771" y="5168"/>
                    <a:pt x="2988" y="4921"/>
                  </a:cubicBezTo>
                  <a:lnTo>
                    <a:pt x="6849" y="445"/>
                  </a:lnTo>
                  <a:cubicBezTo>
                    <a:pt x="7236" y="601"/>
                    <a:pt x="7648" y="679"/>
                    <a:pt x="8065" y="679"/>
                  </a:cubicBezTo>
                  <a:cubicBezTo>
                    <a:pt x="8131" y="679"/>
                    <a:pt x="8198" y="677"/>
                    <a:pt x="8265" y="673"/>
                  </a:cubicBezTo>
                  <a:cubicBezTo>
                    <a:pt x="8406" y="662"/>
                    <a:pt x="8544" y="644"/>
                    <a:pt x="8685" y="612"/>
                  </a:cubicBezTo>
                  <a:cubicBezTo>
                    <a:pt x="8929" y="561"/>
                    <a:pt x="8869" y="215"/>
                    <a:pt x="8647" y="215"/>
                  </a:cubicBezTo>
                  <a:cubicBezTo>
                    <a:pt x="8631" y="215"/>
                    <a:pt x="8615" y="217"/>
                    <a:pt x="8598" y="220"/>
                  </a:cubicBezTo>
                  <a:lnTo>
                    <a:pt x="8602" y="217"/>
                  </a:lnTo>
                  <a:lnTo>
                    <a:pt x="8602" y="217"/>
                  </a:lnTo>
                  <a:cubicBezTo>
                    <a:pt x="8483" y="242"/>
                    <a:pt x="8359" y="260"/>
                    <a:pt x="8240" y="268"/>
                  </a:cubicBezTo>
                  <a:cubicBezTo>
                    <a:pt x="8179" y="271"/>
                    <a:pt x="8118" y="273"/>
                    <a:pt x="8058" y="273"/>
                  </a:cubicBezTo>
                  <a:cubicBezTo>
                    <a:pt x="7649" y="273"/>
                    <a:pt x="7247" y="188"/>
                    <a:pt x="6874" y="18"/>
                  </a:cubicBezTo>
                  <a:cubicBezTo>
                    <a:pt x="6848" y="6"/>
                    <a:pt x="6820" y="0"/>
                    <a:pt x="67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9" name="Google Shape;16379;p139"/>
            <p:cNvSpPr/>
            <p:nvPr/>
          </p:nvSpPr>
          <p:spPr>
            <a:xfrm>
              <a:off x="2888356" y="4371975"/>
              <a:ext cx="46982" cy="46982"/>
            </a:xfrm>
            <a:custGeom>
              <a:avLst/>
              <a:gdLst/>
              <a:ahLst/>
              <a:cxnLst/>
              <a:rect l="l" t="t" r="r" b="b"/>
              <a:pathLst>
                <a:path w="1792" h="1792" extrusionOk="0">
                  <a:moveTo>
                    <a:pt x="1501" y="1"/>
                  </a:moveTo>
                  <a:cubicBezTo>
                    <a:pt x="1466" y="1"/>
                    <a:pt x="1428" y="11"/>
                    <a:pt x="1391" y="35"/>
                  </a:cubicBezTo>
                  <a:cubicBezTo>
                    <a:pt x="822" y="393"/>
                    <a:pt x="362" y="900"/>
                    <a:pt x="65" y="1505"/>
                  </a:cubicBezTo>
                  <a:cubicBezTo>
                    <a:pt x="0" y="1635"/>
                    <a:pt x="97" y="1790"/>
                    <a:pt x="245" y="1791"/>
                  </a:cubicBezTo>
                  <a:lnTo>
                    <a:pt x="245" y="1791"/>
                  </a:lnTo>
                  <a:cubicBezTo>
                    <a:pt x="320" y="1791"/>
                    <a:pt x="392" y="1747"/>
                    <a:pt x="424" y="1679"/>
                  </a:cubicBezTo>
                  <a:cubicBezTo>
                    <a:pt x="688" y="1143"/>
                    <a:pt x="1097" y="690"/>
                    <a:pt x="1605" y="375"/>
                  </a:cubicBezTo>
                  <a:cubicBezTo>
                    <a:pt x="1792" y="255"/>
                    <a:pt x="1675" y="1"/>
                    <a:pt x="1501" y="1"/>
                  </a:cubicBezTo>
                  <a:close/>
                  <a:moveTo>
                    <a:pt x="245" y="1791"/>
                  </a:moveTo>
                  <a:cubicBezTo>
                    <a:pt x="244" y="1791"/>
                    <a:pt x="243" y="1791"/>
                    <a:pt x="243" y="1791"/>
                  </a:cubicBezTo>
                  <a:lnTo>
                    <a:pt x="246" y="1791"/>
                  </a:lnTo>
                  <a:cubicBezTo>
                    <a:pt x="246" y="1791"/>
                    <a:pt x="245" y="1791"/>
                    <a:pt x="245" y="179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80" name="Google Shape;16380;p139"/>
          <p:cNvGrpSpPr/>
          <p:nvPr/>
        </p:nvGrpSpPr>
        <p:grpSpPr>
          <a:xfrm>
            <a:off x="2638346" y="1806281"/>
            <a:ext cx="358551" cy="322869"/>
            <a:chOff x="2638346" y="2005531"/>
            <a:chExt cx="358551" cy="322869"/>
          </a:xfrm>
        </p:grpSpPr>
        <p:sp>
          <p:nvSpPr>
            <p:cNvPr id="16381" name="Google Shape;16381;p139"/>
            <p:cNvSpPr/>
            <p:nvPr/>
          </p:nvSpPr>
          <p:spPr>
            <a:xfrm>
              <a:off x="2643563" y="2092416"/>
              <a:ext cx="293531" cy="230662"/>
            </a:xfrm>
            <a:custGeom>
              <a:avLst/>
              <a:gdLst/>
              <a:ahLst/>
              <a:cxnLst/>
              <a:rect l="l" t="t" r="r" b="b"/>
              <a:pathLst>
                <a:path w="11196" h="8798" extrusionOk="0">
                  <a:moveTo>
                    <a:pt x="0" y="0"/>
                  </a:moveTo>
                  <a:lnTo>
                    <a:pt x="0" y="8797"/>
                  </a:lnTo>
                  <a:lnTo>
                    <a:pt x="11195" y="8797"/>
                  </a:lnTo>
                  <a:lnTo>
                    <a:pt x="11195" y="1467"/>
                  </a:lnTo>
                  <a:lnTo>
                    <a:pt x="4531" y="1467"/>
                  </a:lnTo>
                  <a:lnTo>
                    <a:pt x="3064" y="0"/>
                  </a:ln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2" name="Google Shape;16382;p139"/>
            <p:cNvSpPr/>
            <p:nvPr/>
          </p:nvSpPr>
          <p:spPr>
            <a:xfrm>
              <a:off x="2643563" y="2092416"/>
              <a:ext cx="118818" cy="38461"/>
            </a:xfrm>
            <a:custGeom>
              <a:avLst/>
              <a:gdLst/>
              <a:ahLst/>
              <a:cxnLst/>
              <a:rect l="l" t="t" r="r" b="b"/>
              <a:pathLst>
                <a:path w="4532" h="1467" extrusionOk="0">
                  <a:moveTo>
                    <a:pt x="0" y="0"/>
                  </a:moveTo>
                  <a:lnTo>
                    <a:pt x="0" y="1467"/>
                  </a:lnTo>
                  <a:lnTo>
                    <a:pt x="4531" y="1467"/>
                  </a:lnTo>
                  <a:lnTo>
                    <a:pt x="3064" y="0"/>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3" name="Google Shape;16383;p139"/>
            <p:cNvSpPr/>
            <p:nvPr/>
          </p:nvSpPr>
          <p:spPr>
            <a:xfrm>
              <a:off x="2643563" y="2302628"/>
              <a:ext cx="293531" cy="20450"/>
            </a:xfrm>
            <a:custGeom>
              <a:avLst/>
              <a:gdLst/>
              <a:ahLst/>
              <a:cxnLst/>
              <a:rect l="l" t="t" r="r" b="b"/>
              <a:pathLst>
                <a:path w="11196" h="780" extrusionOk="0">
                  <a:moveTo>
                    <a:pt x="0" y="1"/>
                  </a:moveTo>
                  <a:lnTo>
                    <a:pt x="0" y="779"/>
                  </a:lnTo>
                  <a:lnTo>
                    <a:pt x="11195" y="779"/>
                  </a:lnTo>
                  <a:lnTo>
                    <a:pt x="11195"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4" name="Google Shape;16384;p139"/>
            <p:cNvSpPr/>
            <p:nvPr/>
          </p:nvSpPr>
          <p:spPr>
            <a:xfrm>
              <a:off x="2915701" y="2136855"/>
              <a:ext cx="21184" cy="186223"/>
            </a:xfrm>
            <a:custGeom>
              <a:avLst/>
              <a:gdLst/>
              <a:ahLst/>
              <a:cxnLst/>
              <a:rect l="l" t="t" r="r" b="b"/>
              <a:pathLst>
                <a:path w="808" h="7103" extrusionOk="0">
                  <a:moveTo>
                    <a:pt x="0" y="0"/>
                  </a:moveTo>
                  <a:lnTo>
                    <a:pt x="0" y="7102"/>
                  </a:lnTo>
                  <a:lnTo>
                    <a:pt x="808" y="7102"/>
                  </a:lnTo>
                  <a:lnTo>
                    <a:pt x="808"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5" name="Google Shape;16385;p139"/>
            <p:cNvSpPr/>
            <p:nvPr/>
          </p:nvSpPr>
          <p:spPr>
            <a:xfrm>
              <a:off x="2835370" y="2130851"/>
              <a:ext cx="101724" cy="47847"/>
            </a:xfrm>
            <a:custGeom>
              <a:avLst/>
              <a:gdLst/>
              <a:ahLst/>
              <a:cxnLst/>
              <a:rect l="l" t="t" r="r" b="b"/>
              <a:pathLst>
                <a:path w="3880" h="1825" extrusionOk="0">
                  <a:moveTo>
                    <a:pt x="0" y="1"/>
                  </a:moveTo>
                  <a:cubicBezTo>
                    <a:pt x="631" y="1142"/>
                    <a:pt x="1826" y="1825"/>
                    <a:pt x="3092" y="1825"/>
                  </a:cubicBezTo>
                  <a:cubicBezTo>
                    <a:pt x="3353" y="1825"/>
                    <a:pt x="3617" y="1796"/>
                    <a:pt x="3879" y="1736"/>
                  </a:cubicBezTo>
                  <a:lnTo>
                    <a:pt x="387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6" name="Google Shape;16386;p139"/>
            <p:cNvSpPr/>
            <p:nvPr/>
          </p:nvSpPr>
          <p:spPr>
            <a:xfrm>
              <a:off x="2841243" y="2010932"/>
              <a:ext cx="150331" cy="150331"/>
            </a:xfrm>
            <a:custGeom>
              <a:avLst/>
              <a:gdLst/>
              <a:ahLst/>
              <a:cxnLst/>
              <a:rect l="l" t="t" r="r" b="b"/>
              <a:pathLst>
                <a:path w="5734" h="5734" extrusionOk="0">
                  <a:moveTo>
                    <a:pt x="2869" y="1"/>
                  </a:moveTo>
                  <a:cubicBezTo>
                    <a:pt x="1286" y="1"/>
                    <a:pt x="1" y="1283"/>
                    <a:pt x="1" y="2866"/>
                  </a:cubicBezTo>
                  <a:cubicBezTo>
                    <a:pt x="1" y="4448"/>
                    <a:pt x="1286" y="5734"/>
                    <a:pt x="2869" y="5734"/>
                  </a:cubicBezTo>
                  <a:cubicBezTo>
                    <a:pt x="4452" y="5734"/>
                    <a:pt x="5734" y="4448"/>
                    <a:pt x="5734" y="2866"/>
                  </a:cubicBezTo>
                  <a:cubicBezTo>
                    <a:pt x="5734" y="1283"/>
                    <a:pt x="4452" y="1"/>
                    <a:pt x="2869"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7" name="Google Shape;16387;p139"/>
            <p:cNvSpPr/>
            <p:nvPr/>
          </p:nvSpPr>
          <p:spPr>
            <a:xfrm>
              <a:off x="2883322" y="2072176"/>
              <a:ext cx="64679" cy="46562"/>
            </a:xfrm>
            <a:custGeom>
              <a:avLst/>
              <a:gdLst/>
              <a:ahLst/>
              <a:cxnLst/>
              <a:rect l="l" t="t" r="r" b="b"/>
              <a:pathLst>
                <a:path w="2467" h="1776" extrusionOk="0">
                  <a:moveTo>
                    <a:pt x="0" y="1"/>
                  </a:moveTo>
                  <a:lnTo>
                    <a:pt x="0" y="1775"/>
                  </a:lnTo>
                  <a:lnTo>
                    <a:pt x="2467" y="1775"/>
                  </a:lnTo>
                  <a:lnTo>
                    <a:pt x="2467" y="1"/>
                  </a:ln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8" name="Google Shape;16388;p139"/>
            <p:cNvSpPr/>
            <p:nvPr/>
          </p:nvSpPr>
          <p:spPr>
            <a:xfrm>
              <a:off x="2726070" y="2207773"/>
              <a:ext cx="32221" cy="32221"/>
            </a:xfrm>
            <a:custGeom>
              <a:avLst/>
              <a:gdLst/>
              <a:ahLst/>
              <a:cxnLst/>
              <a:rect l="l" t="t" r="r" b="b"/>
              <a:pathLst>
                <a:path w="1229" h="1229" extrusionOk="0">
                  <a:moveTo>
                    <a:pt x="1" y="1"/>
                  </a:moveTo>
                  <a:lnTo>
                    <a:pt x="1" y="1228"/>
                  </a:lnTo>
                  <a:lnTo>
                    <a:pt x="1228" y="1228"/>
                  </a:lnTo>
                  <a:lnTo>
                    <a:pt x="1228"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9" name="Google Shape;16389;p139"/>
            <p:cNvSpPr/>
            <p:nvPr/>
          </p:nvSpPr>
          <p:spPr>
            <a:xfrm>
              <a:off x="2638346" y="2087199"/>
              <a:ext cx="225523" cy="241201"/>
            </a:xfrm>
            <a:custGeom>
              <a:avLst/>
              <a:gdLst/>
              <a:ahLst/>
              <a:cxnLst/>
              <a:rect l="l" t="t" r="r" b="b"/>
              <a:pathLst>
                <a:path w="8602" h="9200" extrusionOk="0">
                  <a:moveTo>
                    <a:pt x="199" y="0"/>
                  </a:moveTo>
                  <a:cubicBezTo>
                    <a:pt x="87" y="0"/>
                    <a:pt x="0" y="91"/>
                    <a:pt x="0" y="199"/>
                  </a:cubicBezTo>
                  <a:lnTo>
                    <a:pt x="0" y="8996"/>
                  </a:lnTo>
                  <a:cubicBezTo>
                    <a:pt x="0" y="9109"/>
                    <a:pt x="87" y="9199"/>
                    <a:pt x="199" y="9199"/>
                  </a:cubicBezTo>
                  <a:lnTo>
                    <a:pt x="8337" y="9199"/>
                  </a:lnTo>
                  <a:cubicBezTo>
                    <a:pt x="8602" y="9199"/>
                    <a:pt x="8602" y="8797"/>
                    <a:pt x="8337" y="8797"/>
                  </a:cubicBezTo>
                  <a:lnTo>
                    <a:pt x="399" y="8797"/>
                  </a:lnTo>
                  <a:lnTo>
                    <a:pt x="399" y="402"/>
                  </a:lnTo>
                  <a:lnTo>
                    <a:pt x="3180" y="402"/>
                  </a:lnTo>
                  <a:lnTo>
                    <a:pt x="4585" y="1807"/>
                  </a:lnTo>
                  <a:cubicBezTo>
                    <a:pt x="4625" y="1843"/>
                    <a:pt x="4676" y="1865"/>
                    <a:pt x="4730" y="1865"/>
                  </a:cubicBezTo>
                  <a:lnTo>
                    <a:pt x="5418" y="1865"/>
                  </a:lnTo>
                  <a:cubicBezTo>
                    <a:pt x="5686" y="1865"/>
                    <a:pt x="5686" y="1463"/>
                    <a:pt x="5418" y="1463"/>
                  </a:cubicBezTo>
                  <a:lnTo>
                    <a:pt x="4810" y="1463"/>
                  </a:lnTo>
                  <a:lnTo>
                    <a:pt x="3405" y="58"/>
                  </a:lnTo>
                  <a:cubicBezTo>
                    <a:pt x="3368" y="22"/>
                    <a:pt x="3318" y="0"/>
                    <a:pt x="3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0" name="Google Shape;16390;p139"/>
            <p:cNvSpPr/>
            <p:nvPr/>
          </p:nvSpPr>
          <p:spPr>
            <a:xfrm>
              <a:off x="2794052" y="2005531"/>
              <a:ext cx="202845" cy="322869"/>
            </a:xfrm>
            <a:custGeom>
              <a:avLst/>
              <a:gdLst/>
              <a:ahLst/>
              <a:cxnLst/>
              <a:rect l="l" t="t" r="r" b="b"/>
              <a:pathLst>
                <a:path w="7737" h="12315" extrusionOk="0">
                  <a:moveTo>
                    <a:pt x="4669" y="0"/>
                  </a:moveTo>
                  <a:cubicBezTo>
                    <a:pt x="4313" y="0"/>
                    <a:pt x="3950" y="63"/>
                    <a:pt x="3593" y="196"/>
                  </a:cubicBezTo>
                  <a:cubicBezTo>
                    <a:pt x="1830" y="859"/>
                    <a:pt x="1073" y="2938"/>
                    <a:pt x="2000" y="4578"/>
                  </a:cubicBezTo>
                  <a:lnTo>
                    <a:pt x="269" y="4578"/>
                  </a:lnTo>
                  <a:cubicBezTo>
                    <a:pt x="1" y="4578"/>
                    <a:pt x="1" y="4980"/>
                    <a:pt x="269" y="4980"/>
                  </a:cubicBezTo>
                  <a:lnTo>
                    <a:pt x="2272" y="4980"/>
                  </a:lnTo>
                  <a:cubicBezTo>
                    <a:pt x="2860" y="5721"/>
                    <a:pt x="3751" y="6139"/>
                    <a:pt x="4678" y="6139"/>
                  </a:cubicBezTo>
                  <a:cubicBezTo>
                    <a:pt x="4870" y="6139"/>
                    <a:pt x="5063" y="6121"/>
                    <a:pt x="5256" y="6085"/>
                  </a:cubicBezTo>
                  <a:lnTo>
                    <a:pt x="5256" y="11912"/>
                  </a:lnTo>
                  <a:lnTo>
                    <a:pt x="3188" y="11912"/>
                  </a:lnTo>
                  <a:cubicBezTo>
                    <a:pt x="2920" y="11912"/>
                    <a:pt x="2920" y="12314"/>
                    <a:pt x="3188" y="12314"/>
                  </a:cubicBezTo>
                  <a:lnTo>
                    <a:pt x="5455" y="12314"/>
                  </a:lnTo>
                  <a:cubicBezTo>
                    <a:pt x="5564" y="12314"/>
                    <a:pt x="5654" y="12224"/>
                    <a:pt x="5654" y="12111"/>
                  </a:cubicBezTo>
                  <a:lnTo>
                    <a:pt x="5654" y="5976"/>
                  </a:lnTo>
                  <a:cubicBezTo>
                    <a:pt x="6820" y="5581"/>
                    <a:pt x="7635" y="4527"/>
                    <a:pt x="7726" y="3300"/>
                  </a:cubicBezTo>
                  <a:cubicBezTo>
                    <a:pt x="7737" y="3191"/>
                    <a:pt x="7653" y="3093"/>
                    <a:pt x="7541" y="3086"/>
                  </a:cubicBezTo>
                  <a:cubicBezTo>
                    <a:pt x="7537" y="3086"/>
                    <a:pt x="7532" y="3086"/>
                    <a:pt x="7528" y="3086"/>
                  </a:cubicBezTo>
                  <a:cubicBezTo>
                    <a:pt x="7425" y="3086"/>
                    <a:pt x="7334" y="3166"/>
                    <a:pt x="7327" y="3271"/>
                  </a:cubicBezTo>
                  <a:cubicBezTo>
                    <a:pt x="7219" y="4662"/>
                    <a:pt x="6061" y="5730"/>
                    <a:pt x="4672" y="5730"/>
                  </a:cubicBezTo>
                  <a:cubicBezTo>
                    <a:pt x="4665" y="5730"/>
                    <a:pt x="4658" y="5730"/>
                    <a:pt x="4651" y="5730"/>
                  </a:cubicBezTo>
                  <a:cubicBezTo>
                    <a:pt x="3249" y="5719"/>
                    <a:pt x="2098" y="4629"/>
                    <a:pt x="2014" y="3231"/>
                  </a:cubicBezTo>
                  <a:cubicBezTo>
                    <a:pt x="1928" y="1833"/>
                    <a:pt x="2934" y="609"/>
                    <a:pt x="4325" y="424"/>
                  </a:cubicBezTo>
                  <a:cubicBezTo>
                    <a:pt x="4442" y="409"/>
                    <a:pt x="4558" y="401"/>
                    <a:pt x="4673" y="401"/>
                  </a:cubicBezTo>
                  <a:cubicBezTo>
                    <a:pt x="5923" y="401"/>
                    <a:pt x="7029" y="1279"/>
                    <a:pt x="7284" y="2536"/>
                  </a:cubicBezTo>
                  <a:cubicBezTo>
                    <a:pt x="7306" y="2648"/>
                    <a:pt x="7389" y="2697"/>
                    <a:pt x="7474" y="2697"/>
                  </a:cubicBezTo>
                  <a:cubicBezTo>
                    <a:pt x="7589" y="2697"/>
                    <a:pt x="7706" y="2606"/>
                    <a:pt x="7675" y="2456"/>
                  </a:cubicBezTo>
                  <a:cubicBezTo>
                    <a:pt x="7374" y="981"/>
                    <a:pt x="6079" y="0"/>
                    <a:pt x="46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1" name="Google Shape;16391;p139"/>
            <p:cNvSpPr/>
            <p:nvPr/>
          </p:nvSpPr>
          <p:spPr>
            <a:xfrm>
              <a:off x="2878079" y="2034475"/>
              <a:ext cx="75139" cy="89480"/>
            </a:xfrm>
            <a:custGeom>
              <a:avLst/>
              <a:gdLst/>
              <a:ahLst/>
              <a:cxnLst/>
              <a:rect l="l" t="t" r="r" b="b"/>
              <a:pathLst>
                <a:path w="2866" h="3413" extrusionOk="0">
                  <a:moveTo>
                    <a:pt x="1432" y="410"/>
                  </a:moveTo>
                  <a:cubicBezTo>
                    <a:pt x="1620" y="410"/>
                    <a:pt x="1776" y="559"/>
                    <a:pt x="1783" y="747"/>
                  </a:cubicBezTo>
                  <a:lnTo>
                    <a:pt x="1783" y="1240"/>
                  </a:lnTo>
                  <a:lnTo>
                    <a:pt x="1084" y="1240"/>
                  </a:lnTo>
                  <a:lnTo>
                    <a:pt x="1084" y="747"/>
                  </a:lnTo>
                  <a:cubicBezTo>
                    <a:pt x="1091" y="559"/>
                    <a:pt x="1247" y="410"/>
                    <a:pt x="1432" y="410"/>
                  </a:cubicBezTo>
                  <a:close/>
                  <a:moveTo>
                    <a:pt x="2467" y="1642"/>
                  </a:moveTo>
                  <a:lnTo>
                    <a:pt x="2467" y="3011"/>
                  </a:lnTo>
                  <a:lnTo>
                    <a:pt x="403" y="3011"/>
                  </a:lnTo>
                  <a:lnTo>
                    <a:pt x="403" y="1642"/>
                  </a:lnTo>
                  <a:close/>
                  <a:moveTo>
                    <a:pt x="1435" y="1"/>
                  </a:moveTo>
                  <a:cubicBezTo>
                    <a:pt x="1019" y="1"/>
                    <a:pt x="685" y="334"/>
                    <a:pt x="685" y="747"/>
                  </a:cubicBezTo>
                  <a:lnTo>
                    <a:pt x="685" y="1240"/>
                  </a:lnTo>
                  <a:lnTo>
                    <a:pt x="200" y="1240"/>
                  </a:lnTo>
                  <a:cubicBezTo>
                    <a:pt x="92" y="1240"/>
                    <a:pt x="1" y="1330"/>
                    <a:pt x="1" y="1439"/>
                  </a:cubicBezTo>
                  <a:lnTo>
                    <a:pt x="1" y="3213"/>
                  </a:lnTo>
                  <a:cubicBezTo>
                    <a:pt x="1" y="3326"/>
                    <a:pt x="92" y="3413"/>
                    <a:pt x="200" y="3413"/>
                  </a:cubicBezTo>
                  <a:lnTo>
                    <a:pt x="2667" y="3413"/>
                  </a:lnTo>
                  <a:cubicBezTo>
                    <a:pt x="2775" y="3413"/>
                    <a:pt x="2866" y="3326"/>
                    <a:pt x="2866" y="3213"/>
                  </a:cubicBezTo>
                  <a:lnTo>
                    <a:pt x="2866" y="1439"/>
                  </a:lnTo>
                  <a:cubicBezTo>
                    <a:pt x="2866" y="1330"/>
                    <a:pt x="2775" y="1240"/>
                    <a:pt x="2667" y="1240"/>
                  </a:cubicBezTo>
                  <a:lnTo>
                    <a:pt x="2181" y="1240"/>
                  </a:lnTo>
                  <a:lnTo>
                    <a:pt x="2181" y="747"/>
                  </a:lnTo>
                  <a:cubicBezTo>
                    <a:pt x="2181" y="334"/>
                    <a:pt x="1848" y="1"/>
                    <a:pt x="14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2" name="Google Shape;16392;p139"/>
            <p:cNvSpPr/>
            <p:nvPr/>
          </p:nvSpPr>
          <p:spPr>
            <a:xfrm>
              <a:off x="2720852" y="2202556"/>
              <a:ext cx="42656" cy="42656"/>
            </a:xfrm>
            <a:custGeom>
              <a:avLst/>
              <a:gdLst/>
              <a:ahLst/>
              <a:cxnLst/>
              <a:rect l="l" t="t" r="r" b="b"/>
              <a:pathLst>
                <a:path w="1627" h="1627" extrusionOk="0">
                  <a:moveTo>
                    <a:pt x="1228" y="399"/>
                  </a:moveTo>
                  <a:lnTo>
                    <a:pt x="1228" y="1228"/>
                  </a:lnTo>
                  <a:lnTo>
                    <a:pt x="399" y="1228"/>
                  </a:lnTo>
                  <a:lnTo>
                    <a:pt x="399" y="399"/>
                  </a:lnTo>
                  <a:close/>
                  <a:moveTo>
                    <a:pt x="193" y="0"/>
                  </a:moveTo>
                  <a:cubicBezTo>
                    <a:pt x="87" y="0"/>
                    <a:pt x="0" y="89"/>
                    <a:pt x="0" y="200"/>
                  </a:cubicBezTo>
                  <a:lnTo>
                    <a:pt x="0" y="1427"/>
                  </a:lnTo>
                  <a:cubicBezTo>
                    <a:pt x="0" y="1536"/>
                    <a:pt x="87" y="1627"/>
                    <a:pt x="200" y="1627"/>
                  </a:cubicBezTo>
                  <a:lnTo>
                    <a:pt x="1427" y="1627"/>
                  </a:lnTo>
                  <a:cubicBezTo>
                    <a:pt x="1540" y="1627"/>
                    <a:pt x="1627" y="1536"/>
                    <a:pt x="1627" y="1427"/>
                  </a:cubicBezTo>
                  <a:lnTo>
                    <a:pt x="1627" y="200"/>
                  </a:lnTo>
                  <a:cubicBezTo>
                    <a:pt x="1627" y="87"/>
                    <a:pt x="1540" y="0"/>
                    <a:pt x="1427" y="0"/>
                  </a:cubicBezTo>
                  <a:lnTo>
                    <a:pt x="200" y="0"/>
                  </a:lnTo>
                  <a:cubicBezTo>
                    <a:pt x="197" y="0"/>
                    <a:pt x="195" y="0"/>
                    <a:pt x="1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3" name="Google Shape;16393;p139"/>
            <p:cNvSpPr/>
            <p:nvPr/>
          </p:nvSpPr>
          <p:spPr>
            <a:xfrm>
              <a:off x="2771557" y="2202556"/>
              <a:ext cx="90031" cy="10461"/>
            </a:xfrm>
            <a:custGeom>
              <a:avLst/>
              <a:gdLst/>
              <a:ahLst/>
              <a:cxnLst/>
              <a:rect l="l" t="t" r="r" b="b"/>
              <a:pathLst>
                <a:path w="3434" h="399" extrusionOk="0">
                  <a:moveTo>
                    <a:pt x="268" y="0"/>
                  </a:moveTo>
                  <a:cubicBezTo>
                    <a:pt x="0" y="0"/>
                    <a:pt x="0" y="399"/>
                    <a:pt x="268" y="399"/>
                  </a:cubicBezTo>
                  <a:lnTo>
                    <a:pt x="3166" y="399"/>
                  </a:lnTo>
                  <a:cubicBezTo>
                    <a:pt x="3434" y="399"/>
                    <a:pt x="3434" y="0"/>
                    <a:pt x="31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4" name="Google Shape;16394;p139"/>
            <p:cNvSpPr/>
            <p:nvPr/>
          </p:nvSpPr>
          <p:spPr>
            <a:xfrm>
              <a:off x="2771557" y="2218601"/>
              <a:ext cx="90031" cy="10566"/>
            </a:xfrm>
            <a:custGeom>
              <a:avLst/>
              <a:gdLst/>
              <a:ahLst/>
              <a:cxnLst/>
              <a:rect l="l" t="t" r="r" b="b"/>
              <a:pathLst>
                <a:path w="3434" h="403" extrusionOk="0">
                  <a:moveTo>
                    <a:pt x="268" y="0"/>
                  </a:moveTo>
                  <a:cubicBezTo>
                    <a:pt x="0" y="0"/>
                    <a:pt x="0" y="402"/>
                    <a:pt x="268" y="402"/>
                  </a:cubicBezTo>
                  <a:lnTo>
                    <a:pt x="3166" y="402"/>
                  </a:lnTo>
                  <a:cubicBezTo>
                    <a:pt x="3434" y="402"/>
                    <a:pt x="3434" y="0"/>
                    <a:pt x="31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5" name="Google Shape;16395;p139"/>
            <p:cNvSpPr/>
            <p:nvPr/>
          </p:nvSpPr>
          <p:spPr>
            <a:xfrm>
              <a:off x="2771557" y="2234751"/>
              <a:ext cx="90031" cy="10461"/>
            </a:xfrm>
            <a:custGeom>
              <a:avLst/>
              <a:gdLst/>
              <a:ahLst/>
              <a:cxnLst/>
              <a:rect l="l" t="t" r="r" b="b"/>
              <a:pathLst>
                <a:path w="3434" h="399" extrusionOk="0">
                  <a:moveTo>
                    <a:pt x="268" y="0"/>
                  </a:moveTo>
                  <a:cubicBezTo>
                    <a:pt x="0" y="0"/>
                    <a:pt x="0" y="399"/>
                    <a:pt x="268" y="399"/>
                  </a:cubicBezTo>
                  <a:lnTo>
                    <a:pt x="3166" y="399"/>
                  </a:lnTo>
                  <a:cubicBezTo>
                    <a:pt x="3434" y="399"/>
                    <a:pt x="3434" y="0"/>
                    <a:pt x="31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6" name="Google Shape;16396;p139"/>
            <p:cNvSpPr/>
            <p:nvPr/>
          </p:nvSpPr>
          <p:spPr>
            <a:xfrm>
              <a:off x="2906577" y="2086150"/>
              <a:ext cx="19768" cy="18614"/>
            </a:xfrm>
            <a:custGeom>
              <a:avLst/>
              <a:gdLst/>
              <a:ahLst/>
              <a:cxnLst/>
              <a:rect l="l" t="t" r="r" b="b"/>
              <a:pathLst>
                <a:path w="754" h="710" extrusionOk="0">
                  <a:moveTo>
                    <a:pt x="276" y="0"/>
                  </a:moveTo>
                  <a:cubicBezTo>
                    <a:pt x="73" y="0"/>
                    <a:pt x="0" y="272"/>
                    <a:pt x="174" y="373"/>
                  </a:cubicBezTo>
                  <a:lnTo>
                    <a:pt x="174" y="511"/>
                  </a:lnTo>
                  <a:cubicBezTo>
                    <a:pt x="174" y="643"/>
                    <a:pt x="275" y="709"/>
                    <a:pt x="375" y="709"/>
                  </a:cubicBezTo>
                  <a:cubicBezTo>
                    <a:pt x="476" y="709"/>
                    <a:pt x="576" y="643"/>
                    <a:pt x="576" y="511"/>
                  </a:cubicBezTo>
                  <a:lnTo>
                    <a:pt x="576" y="373"/>
                  </a:lnTo>
                  <a:cubicBezTo>
                    <a:pt x="754" y="272"/>
                    <a:pt x="681" y="0"/>
                    <a:pt x="4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97" name="Google Shape;16397;p139"/>
          <p:cNvGrpSpPr/>
          <p:nvPr/>
        </p:nvGrpSpPr>
        <p:grpSpPr>
          <a:xfrm>
            <a:off x="2695605" y="2701583"/>
            <a:ext cx="221826" cy="358419"/>
            <a:chOff x="2695605" y="2900833"/>
            <a:chExt cx="221826" cy="358419"/>
          </a:xfrm>
        </p:grpSpPr>
        <p:sp>
          <p:nvSpPr>
            <p:cNvPr id="16398" name="Google Shape;16398;p139"/>
            <p:cNvSpPr/>
            <p:nvPr/>
          </p:nvSpPr>
          <p:spPr>
            <a:xfrm>
              <a:off x="2701950" y="3037740"/>
              <a:ext cx="30701" cy="43914"/>
            </a:xfrm>
            <a:custGeom>
              <a:avLst/>
              <a:gdLst/>
              <a:ahLst/>
              <a:cxnLst/>
              <a:rect l="l" t="t" r="r" b="b"/>
              <a:pathLst>
                <a:path w="1171" h="1675" extrusionOk="0">
                  <a:moveTo>
                    <a:pt x="758" y="1"/>
                  </a:moveTo>
                  <a:lnTo>
                    <a:pt x="1" y="1674"/>
                  </a:lnTo>
                  <a:lnTo>
                    <a:pt x="1170" y="1674"/>
                  </a:lnTo>
                  <a:lnTo>
                    <a:pt x="1170" y="1"/>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9" name="Google Shape;16399;p139"/>
            <p:cNvSpPr/>
            <p:nvPr/>
          </p:nvSpPr>
          <p:spPr>
            <a:xfrm>
              <a:off x="2724837" y="3074025"/>
              <a:ext cx="162575" cy="179957"/>
            </a:xfrm>
            <a:custGeom>
              <a:avLst/>
              <a:gdLst/>
              <a:ahLst/>
              <a:cxnLst/>
              <a:rect l="l" t="t" r="r" b="b"/>
              <a:pathLst>
                <a:path w="6201" h="6864" extrusionOk="0">
                  <a:moveTo>
                    <a:pt x="1786" y="0"/>
                  </a:moveTo>
                  <a:lnTo>
                    <a:pt x="1786" y="4245"/>
                  </a:lnTo>
                  <a:lnTo>
                    <a:pt x="1" y="6864"/>
                  </a:lnTo>
                  <a:lnTo>
                    <a:pt x="6201" y="5027"/>
                  </a:lnTo>
                  <a:lnTo>
                    <a:pt x="5245" y="3952"/>
                  </a:lnTo>
                  <a:lnTo>
                    <a:pt x="5238" y="3941"/>
                  </a:lnTo>
                  <a:lnTo>
                    <a:pt x="5238" y="0"/>
                  </a:ln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0" name="Google Shape;16400;p139"/>
            <p:cNvSpPr/>
            <p:nvPr/>
          </p:nvSpPr>
          <p:spPr>
            <a:xfrm>
              <a:off x="2771662" y="3073920"/>
              <a:ext cx="90503" cy="80750"/>
            </a:xfrm>
            <a:custGeom>
              <a:avLst/>
              <a:gdLst/>
              <a:ahLst/>
              <a:cxnLst/>
              <a:rect l="l" t="t" r="r" b="b"/>
              <a:pathLst>
                <a:path w="3452" h="3080" extrusionOk="0">
                  <a:moveTo>
                    <a:pt x="0" y="1"/>
                  </a:moveTo>
                  <a:lnTo>
                    <a:pt x="0" y="3079"/>
                  </a:lnTo>
                  <a:lnTo>
                    <a:pt x="101" y="3079"/>
                  </a:lnTo>
                  <a:lnTo>
                    <a:pt x="3260" y="1337"/>
                  </a:lnTo>
                  <a:cubicBezTo>
                    <a:pt x="3325" y="1301"/>
                    <a:pt x="3390" y="1265"/>
                    <a:pt x="3452" y="1225"/>
                  </a:cubicBezTo>
                  <a:lnTo>
                    <a:pt x="3452" y="4"/>
                  </a:lnTo>
                  <a:lnTo>
                    <a:pt x="0" y="1"/>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1" name="Google Shape;16401;p139"/>
            <p:cNvSpPr/>
            <p:nvPr/>
          </p:nvSpPr>
          <p:spPr>
            <a:xfrm>
              <a:off x="2724837" y="3177427"/>
              <a:ext cx="162575" cy="76555"/>
            </a:xfrm>
            <a:custGeom>
              <a:avLst/>
              <a:gdLst/>
              <a:ahLst/>
              <a:cxnLst/>
              <a:rect l="l" t="t" r="r" b="b"/>
              <a:pathLst>
                <a:path w="6201" h="2920" extrusionOk="0">
                  <a:moveTo>
                    <a:pt x="5234" y="0"/>
                  </a:moveTo>
                  <a:lnTo>
                    <a:pt x="1" y="2920"/>
                  </a:lnTo>
                  <a:lnTo>
                    <a:pt x="6201" y="1083"/>
                  </a:lnTo>
                  <a:lnTo>
                    <a:pt x="5245" y="8"/>
                  </a:lnTo>
                  <a:cubicBezTo>
                    <a:pt x="5230" y="8"/>
                    <a:pt x="5223" y="8"/>
                    <a:pt x="5234" y="0"/>
                  </a:cubicBez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2" name="Google Shape;16402;p139"/>
            <p:cNvSpPr/>
            <p:nvPr/>
          </p:nvSpPr>
          <p:spPr>
            <a:xfrm>
              <a:off x="2721718" y="2906050"/>
              <a:ext cx="190391" cy="238160"/>
            </a:xfrm>
            <a:custGeom>
              <a:avLst/>
              <a:gdLst/>
              <a:ahLst/>
              <a:cxnLst/>
              <a:rect l="l" t="t" r="r" b="b"/>
              <a:pathLst>
                <a:path w="7262" h="9084" extrusionOk="0">
                  <a:moveTo>
                    <a:pt x="3633" y="1"/>
                  </a:moveTo>
                  <a:cubicBezTo>
                    <a:pt x="1626" y="1"/>
                    <a:pt x="0" y="1572"/>
                    <a:pt x="0" y="3510"/>
                  </a:cubicBezTo>
                  <a:cubicBezTo>
                    <a:pt x="0" y="3575"/>
                    <a:pt x="7" y="6991"/>
                    <a:pt x="7" y="8443"/>
                  </a:cubicBezTo>
                  <a:cubicBezTo>
                    <a:pt x="7" y="8798"/>
                    <a:pt x="297" y="9084"/>
                    <a:pt x="652" y="9084"/>
                  </a:cubicBezTo>
                  <a:lnTo>
                    <a:pt x="1905" y="9084"/>
                  </a:lnTo>
                  <a:lnTo>
                    <a:pt x="4973" y="7393"/>
                  </a:lnTo>
                  <a:cubicBezTo>
                    <a:pt x="6385" y="6614"/>
                    <a:pt x="7262" y="5125"/>
                    <a:pt x="7262" y="3510"/>
                  </a:cubicBezTo>
                  <a:cubicBezTo>
                    <a:pt x="7262" y="1572"/>
                    <a:pt x="5635" y="1"/>
                    <a:pt x="3633" y="1"/>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3" name="Google Shape;16403;p139"/>
            <p:cNvSpPr/>
            <p:nvPr/>
          </p:nvSpPr>
          <p:spPr>
            <a:xfrm>
              <a:off x="2766051" y="2929986"/>
              <a:ext cx="119290" cy="119290"/>
            </a:xfrm>
            <a:custGeom>
              <a:avLst/>
              <a:gdLst/>
              <a:ahLst/>
              <a:cxnLst/>
              <a:rect l="l" t="t" r="r" b="b"/>
              <a:pathLst>
                <a:path w="4550" h="4550" extrusionOk="0">
                  <a:moveTo>
                    <a:pt x="2275" y="0"/>
                  </a:moveTo>
                  <a:cubicBezTo>
                    <a:pt x="1018" y="0"/>
                    <a:pt x="0" y="1018"/>
                    <a:pt x="0" y="2275"/>
                  </a:cubicBezTo>
                  <a:cubicBezTo>
                    <a:pt x="0" y="3531"/>
                    <a:pt x="1018" y="4549"/>
                    <a:pt x="2275" y="4549"/>
                  </a:cubicBezTo>
                  <a:cubicBezTo>
                    <a:pt x="3532" y="4549"/>
                    <a:pt x="4549" y="3531"/>
                    <a:pt x="4549" y="2275"/>
                  </a:cubicBezTo>
                  <a:cubicBezTo>
                    <a:pt x="4549" y="1018"/>
                    <a:pt x="3532" y="0"/>
                    <a:pt x="2275" y="0"/>
                  </a:cubicBezTo>
                  <a:close/>
                </a:path>
              </a:pathLst>
            </a:custGeom>
            <a:solidFill>
              <a:srgbClr val="D6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4" name="Google Shape;16404;p139"/>
            <p:cNvSpPr/>
            <p:nvPr/>
          </p:nvSpPr>
          <p:spPr>
            <a:xfrm>
              <a:off x="2813059" y="2953713"/>
              <a:ext cx="46457" cy="46379"/>
            </a:xfrm>
            <a:custGeom>
              <a:avLst/>
              <a:gdLst/>
              <a:ahLst/>
              <a:cxnLst/>
              <a:rect l="l" t="t" r="r" b="b"/>
              <a:pathLst>
                <a:path w="1772" h="1769" extrusionOk="0">
                  <a:moveTo>
                    <a:pt x="884" y="1"/>
                  </a:moveTo>
                  <a:cubicBezTo>
                    <a:pt x="398" y="1"/>
                    <a:pt x="0" y="396"/>
                    <a:pt x="0" y="884"/>
                  </a:cubicBezTo>
                  <a:cubicBezTo>
                    <a:pt x="0" y="1370"/>
                    <a:pt x="398" y="1768"/>
                    <a:pt x="884" y="1768"/>
                  </a:cubicBezTo>
                  <a:cubicBezTo>
                    <a:pt x="1373" y="1768"/>
                    <a:pt x="1771" y="1370"/>
                    <a:pt x="1771" y="884"/>
                  </a:cubicBezTo>
                  <a:cubicBezTo>
                    <a:pt x="1771" y="396"/>
                    <a:pt x="1373" y="1"/>
                    <a:pt x="884"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5" name="Google Shape;16405;p139"/>
            <p:cNvSpPr/>
            <p:nvPr/>
          </p:nvSpPr>
          <p:spPr>
            <a:xfrm>
              <a:off x="2695605" y="2900833"/>
              <a:ext cx="221826" cy="358419"/>
            </a:xfrm>
            <a:custGeom>
              <a:avLst/>
              <a:gdLst/>
              <a:ahLst/>
              <a:cxnLst/>
              <a:rect l="l" t="t" r="r" b="b"/>
              <a:pathLst>
                <a:path w="8461" h="13671" extrusionOk="0">
                  <a:moveTo>
                    <a:pt x="800" y="6146"/>
                  </a:moveTo>
                  <a:lnTo>
                    <a:pt x="800" y="6697"/>
                  </a:lnTo>
                  <a:lnTo>
                    <a:pt x="554" y="6697"/>
                  </a:lnTo>
                  <a:lnTo>
                    <a:pt x="800" y="6146"/>
                  </a:lnTo>
                  <a:close/>
                  <a:moveTo>
                    <a:pt x="4629" y="0"/>
                  </a:moveTo>
                  <a:cubicBezTo>
                    <a:pt x="2517" y="0"/>
                    <a:pt x="797" y="1663"/>
                    <a:pt x="797" y="3709"/>
                  </a:cubicBezTo>
                  <a:cubicBezTo>
                    <a:pt x="797" y="3734"/>
                    <a:pt x="797" y="4328"/>
                    <a:pt x="800" y="5180"/>
                  </a:cubicBezTo>
                  <a:lnTo>
                    <a:pt x="62" y="6813"/>
                  </a:lnTo>
                  <a:cubicBezTo>
                    <a:pt x="0" y="6947"/>
                    <a:pt x="98" y="7095"/>
                    <a:pt x="243" y="7095"/>
                  </a:cubicBezTo>
                  <a:lnTo>
                    <a:pt x="800" y="7095"/>
                  </a:lnTo>
                  <a:cubicBezTo>
                    <a:pt x="800" y="7610"/>
                    <a:pt x="800" y="8138"/>
                    <a:pt x="804" y="8642"/>
                  </a:cubicBezTo>
                  <a:cubicBezTo>
                    <a:pt x="804" y="9105"/>
                    <a:pt x="1181" y="9482"/>
                    <a:pt x="1648" y="9482"/>
                  </a:cubicBezTo>
                  <a:lnTo>
                    <a:pt x="2698" y="9482"/>
                  </a:lnTo>
                  <a:lnTo>
                    <a:pt x="2698" y="10790"/>
                  </a:lnTo>
                  <a:lnTo>
                    <a:pt x="949" y="13357"/>
                  </a:lnTo>
                  <a:cubicBezTo>
                    <a:pt x="856" y="13495"/>
                    <a:pt x="962" y="13671"/>
                    <a:pt x="1114" y="13671"/>
                  </a:cubicBezTo>
                  <a:cubicBezTo>
                    <a:pt x="1133" y="13671"/>
                    <a:pt x="1153" y="13668"/>
                    <a:pt x="1173" y="13662"/>
                  </a:cubicBezTo>
                  <a:lnTo>
                    <a:pt x="2995" y="13122"/>
                  </a:lnTo>
                  <a:cubicBezTo>
                    <a:pt x="3229" y="13053"/>
                    <a:pt x="3157" y="12728"/>
                    <a:pt x="2948" y="12728"/>
                  </a:cubicBezTo>
                  <a:cubicBezTo>
                    <a:pt x="2928" y="12728"/>
                    <a:pt x="2906" y="12731"/>
                    <a:pt x="2883" y="12738"/>
                  </a:cubicBezTo>
                  <a:lnTo>
                    <a:pt x="1597" y="13118"/>
                  </a:lnTo>
                  <a:lnTo>
                    <a:pt x="1597" y="13118"/>
                  </a:lnTo>
                  <a:lnTo>
                    <a:pt x="3068" y="10963"/>
                  </a:lnTo>
                  <a:cubicBezTo>
                    <a:pt x="3089" y="10931"/>
                    <a:pt x="3100" y="10891"/>
                    <a:pt x="3100" y="10851"/>
                  </a:cubicBezTo>
                  <a:lnTo>
                    <a:pt x="3100" y="9402"/>
                  </a:lnTo>
                  <a:lnTo>
                    <a:pt x="4317" y="8732"/>
                  </a:lnTo>
                  <a:cubicBezTo>
                    <a:pt x="4514" y="8622"/>
                    <a:pt x="4405" y="8354"/>
                    <a:pt x="4225" y="8354"/>
                  </a:cubicBezTo>
                  <a:cubicBezTo>
                    <a:pt x="4194" y="8354"/>
                    <a:pt x="4160" y="8362"/>
                    <a:pt x="4125" y="8381"/>
                  </a:cubicBezTo>
                  <a:lnTo>
                    <a:pt x="2850" y="9084"/>
                  </a:lnTo>
                  <a:lnTo>
                    <a:pt x="1648" y="9084"/>
                  </a:lnTo>
                  <a:cubicBezTo>
                    <a:pt x="1405" y="9084"/>
                    <a:pt x="1206" y="8888"/>
                    <a:pt x="1206" y="8642"/>
                  </a:cubicBezTo>
                  <a:lnTo>
                    <a:pt x="1206" y="8091"/>
                  </a:lnTo>
                  <a:lnTo>
                    <a:pt x="2238" y="8091"/>
                  </a:lnTo>
                  <a:cubicBezTo>
                    <a:pt x="2506" y="8088"/>
                    <a:pt x="2506" y="7689"/>
                    <a:pt x="2238" y="7689"/>
                  </a:cubicBezTo>
                  <a:lnTo>
                    <a:pt x="1206" y="7689"/>
                  </a:lnTo>
                  <a:cubicBezTo>
                    <a:pt x="1202" y="5730"/>
                    <a:pt x="1199" y="3760"/>
                    <a:pt x="1199" y="3709"/>
                  </a:cubicBezTo>
                  <a:cubicBezTo>
                    <a:pt x="1199" y="1887"/>
                    <a:pt x="2738" y="406"/>
                    <a:pt x="4629" y="406"/>
                  </a:cubicBezTo>
                  <a:cubicBezTo>
                    <a:pt x="6523" y="406"/>
                    <a:pt x="8062" y="1887"/>
                    <a:pt x="8062" y="3709"/>
                  </a:cubicBezTo>
                  <a:cubicBezTo>
                    <a:pt x="8058" y="5252"/>
                    <a:pt x="7222" y="6672"/>
                    <a:pt x="5871" y="7418"/>
                  </a:cubicBezTo>
                  <a:lnTo>
                    <a:pt x="4915" y="7946"/>
                  </a:lnTo>
                  <a:cubicBezTo>
                    <a:pt x="4715" y="8054"/>
                    <a:pt x="4826" y="8326"/>
                    <a:pt x="5005" y="8326"/>
                  </a:cubicBezTo>
                  <a:cubicBezTo>
                    <a:pt x="5037" y="8326"/>
                    <a:pt x="5072" y="8317"/>
                    <a:pt x="5107" y="8298"/>
                  </a:cubicBezTo>
                  <a:lnTo>
                    <a:pt x="6066" y="7769"/>
                  </a:lnTo>
                  <a:cubicBezTo>
                    <a:pt x="6095" y="7751"/>
                    <a:pt x="6124" y="7733"/>
                    <a:pt x="6157" y="7718"/>
                  </a:cubicBezTo>
                  <a:lnTo>
                    <a:pt x="6157" y="10550"/>
                  </a:lnTo>
                  <a:cubicBezTo>
                    <a:pt x="6157" y="10598"/>
                    <a:pt x="6175" y="10645"/>
                    <a:pt x="6204" y="10681"/>
                  </a:cubicBezTo>
                  <a:lnTo>
                    <a:pt x="6961" y="11532"/>
                  </a:lnTo>
                  <a:lnTo>
                    <a:pt x="3676" y="12506"/>
                  </a:lnTo>
                  <a:cubicBezTo>
                    <a:pt x="3442" y="12575"/>
                    <a:pt x="3514" y="12900"/>
                    <a:pt x="3723" y="12900"/>
                  </a:cubicBezTo>
                  <a:cubicBezTo>
                    <a:pt x="3744" y="12900"/>
                    <a:pt x="3765" y="12897"/>
                    <a:pt x="3788" y="12890"/>
                  </a:cubicBezTo>
                  <a:lnTo>
                    <a:pt x="7374" y="11829"/>
                  </a:lnTo>
                  <a:cubicBezTo>
                    <a:pt x="7515" y="11786"/>
                    <a:pt x="7566" y="11612"/>
                    <a:pt x="7468" y="11503"/>
                  </a:cubicBezTo>
                  <a:lnTo>
                    <a:pt x="6552" y="10471"/>
                  </a:lnTo>
                  <a:lnTo>
                    <a:pt x="6552" y="7454"/>
                  </a:lnTo>
                  <a:cubicBezTo>
                    <a:pt x="7751" y="6581"/>
                    <a:pt x="8460" y="5190"/>
                    <a:pt x="8460" y="3709"/>
                  </a:cubicBezTo>
                  <a:cubicBezTo>
                    <a:pt x="8460" y="1663"/>
                    <a:pt x="6740" y="0"/>
                    <a:pt x="46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6" name="Google Shape;16406;p139"/>
            <p:cNvSpPr/>
            <p:nvPr/>
          </p:nvSpPr>
          <p:spPr>
            <a:xfrm>
              <a:off x="2760703" y="2924743"/>
              <a:ext cx="133080" cy="129829"/>
            </a:xfrm>
            <a:custGeom>
              <a:avLst/>
              <a:gdLst/>
              <a:ahLst/>
              <a:cxnLst/>
              <a:rect l="l" t="t" r="r" b="b"/>
              <a:pathLst>
                <a:path w="5076" h="4952" extrusionOk="0">
                  <a:moveTo>
                    <a:pt x="2478" y="1"/>
                  </a:moveTo>
                  <a:cubicBezTo>
                    <a:pt x="2464" y="1"/>
                    <a:pt x="2450" y="1"/>
                    <a:pt x="2435" y="1"/>
                  </a:cubicBezTo>
                  <a:cubicBezTo>
                    <a:pt x="1153" y="23"/>
                    <a:pt x="99" y="1022"/>
                    <a:pt x="12" y="2305"/>
                  </a:cubicBezTo>
                  <a:cubicBezTo>
                    <a:pt x="1" y="2443"/>
                    <a:pt x="107" y="2517"/>
                    <a:pt x="212" y="2517"/>
                  </a:cubicBezTo>
                  <a:cubicBezTo>
                    <a:pt x="307" y="2517"/>
                    <a:pt x="402" y="2457"/>
                    <a:pt x="411" y="2330"/>
                  </a:cubicBezTo>
                  <a:cubicBezTo>
                    <a:pt x="487" y="1258"/>
                    <a:pt x="1367" y="421"/>
                    <a:pt x="2443" y="403"/>
                  </a:cubicBezTo>
                  <a:cubicBezTo>
                    <a:pt x="2454" y="403"/>
                    <a:pt x="2466" y="403"/>
                    <a:pt x="2478" y="403"/>
                  </a:cubicBezTo>
                  <a:cubicBezTo>
                    <a:pt x="3535" y="403"/>
                    <a:pt x="4429" y="1201"/>
                    <a:pt x="4540" y="2257"/>
                  </a:cubicBezTo>
                  <a:cubicBezTo>
                    <a:pt x="4652" y="3326"/>
                    <a:pt x="3931" y="4304"/>
                    <a:pt x="2877" y="4510"/>
                  </a:cubicBezTo>
                  <a:cubicBezTo>
                    <a:pt x="2743" y="4536"/>
                    <a:pt x="2609" y="4549"/>
                    <a:pt x="2476" y="4549"/>
                  </a:cubicBezTo>
                  <a:cubicBezTo>
                    <a:pt x="1568" y="4549"/>
                    <a:pt x="746" y="3952"/>
                    <a:pt x="487" y="3051"/>
                  </a:cubicBezTo>
                  <a:cubicBezTo>
                    <a:pt x="457" y="2949"/>
                    <a:pt x="378" y="2905"/>
                    <a:pt x="300" y="2905"/>
                  </a:cubicBezTo>
                  <a:cubicBezTo>
                    <a:pt x="179" y="2905"/>
                    <a:pt x="57" y="3007"/>
                    <a:pt x="103" y="3163"/>
                  </a:cubicBezTo>
                  <a:cubicBezTo>
                    <a:pt x="413" y="4238"/>
                    <a:pt x="1396" y="4951"/>
                    <a:pt x="2477" y="4951"/>
                  </a:cubicBezTo>
                  <a:cubicBezTo>
                    <a:pt x="2634" y="4951"/>
                    <a:pt x="2794" y="4936"/>
                    <a:pt x="2953" y="4905"/>
                  </a:cubicBezTo>
                  <a:cubicBezTo>
                    <a:pt x="4214" y="4662"/>
                    <a:pt x="5076" y="3492"/>
                    <a:pt x="4942" y="2218"/>
                  </a:cubicBezTo>
                  <a:cubicBezTo>
                    <a:pt x="4809" y="953"/>
                    <a:pt x="3745" y="1"/>
                    <a:pt x="24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7" name="Google Shape;16407;p139"/>
            <p:cNvSpPr/>
            <p:nvPr/>
          </p:nvSpPr>
          <p:spPr>
            <a:xfrm>
              <a:off x="2787602" y="2948260"/>
              <a:ext cx="85967" cy="76765"/>
            </a:xfrm>
            <a:custGeom>
              <a:avLst/>
              <a:gdLst/>
              <a:ahLst/>
              <a:cxnLst/>
              <a:rect l="l" t="t" r="r" b="b"/>
              <a:pathLst>
                <a:path w="3279" h="2928" extrusionOk="0">
                  <a:moveTo>
                    <a:pt x="1858" y="406"/>
                  </a:moveTo>
                  <a:cubicBezTo>
                    <a:pt x="2033" y="406"/>
                    <a:pt x="2208" y="473"/>
                    <a:pt x="2340" y="607"/>
                  </a:cubicBezTo>
                  <a:cubicBezTo>
                    <a:pt x="2608" y="875"/>
                    <a:pt x="2608" y="1306"/>
                    <a:pt x="2344" y="1574"/>
                  </a:cubicBezTo>
                  <a:cubicBezTo>
                    <a:pt x="2210" y="1708"/>
                    <a:pt x="2034" y="1775"/>
                    <a:pt x="1858" y="1775"/>
                  </a:cubicBezTo>
                  <a:cubicBezTo>
                    <a:pt x="1683" y="1775"/>
                    <a:pt x="1507" y="1708"/>
                    <a:pt x="1373" y="1574"/>
                  </a:cubicBezTo>
                  <a:cubicBezTo>
                    <a:pt x="1109" y="1306"/>
                    <a:pt x="1109" y="875"/>
                    <a:pt x="1373" y="607"/>
                  </a:cubicBezTo>
                  <a:cubicBezTo>
                    <a:pt x="1507" y="473"/>
                    <a:pt x="1683" y="406"/>
                    <a:pt x="1858" y="406"/>
                  </a:cubicBezTo>
                  <a:close/>
                  <a:moveTo>
                    <a:pt x="1851" y="1"/>
                  </a:moveTo>
                  <a:cubicBezTo>
                    <a:pt x="994" y="1"/>
                    <a:pt x="460" y="974"/>
                    <a:pt x="964" y="1705"/>
                  </a:cubicBezTo>
                  <a:lnTo>
                    <a:pt x="80" y="2588"/>
                  </a:lnTo>
                  <a:cubicBezTo>
                    <a:pt x="0" y="2664"/>
                    <a:pt x="0" y="2791"/>
                    <a:pt x="80" y="2871"/>
                  </a:cubicBezTo>
                  <a:cubicBezTo>
                    <a:pt x="118" y="2909"/>
                    <a:pt x="169" y="2928"/>
                    <a:pt x="220" y="2928"/>
                  </a:cubicBezTo>
                  <a:cubicBezTo>
                    <a:pt x="271" y="2928"/>
                    <a:pt x="323" y="2909"/>
                    <a:pt x="363" y="2871"/>
                  </a:cubicBezTo>
                  <a:lnTo>
                    <a:pt x="1246" y="1987"/>
                  </a:lnTo>
                  <a:cubicBezTo>
                    <a:pt x="1432" y="2113"/>
                    <a:pt x="1644" y="2175"/>
                    <a:pt x="1856" y="2175"/>
                  </a:cubicBezTo>
                  <a:cubicBezTo>
                    <a:pt x="2135" y="2175"/>
                    <a:pt x="2412" y="2067"/>
                    <a:pt x="2623" y="1857"/>
                  </a:cubicBezTo>
                  <a:cubicBezTo>
                    <a:pt x="3278" y="1208"/>
                    <a:pt x="2876" y="93"/>
                    <a:pt x="1960" y="6"/>
                  </a:cubicBezTo>
                  <a:cubicBezTo>
                    <a:pt x="1923" y="2"/>
                    <a:pt x="1887" y="1"/>
                    <a:pt x="18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08" name="Google Shape;16408;p139"/>
          <p:cNvGrpSpPr/>
          <p:nvPr/>
        </p:nvGrpSpPr>
        <p:grpSpPr>
          <a:xfrm>
            <a:off x="1309564" y="3182254"/>
            <a:ext cx="320509" cy="358341"/>
            <a:chOff x="1309564" y="3381504"/>
            <a:chExt cx="320509" cy="358341"/>
          </a:xfrm>
        </p:grpSpPr>
        <p:sp>
          <p:nvSpPr>
            <p:cNvPr id="16409" name="Google Shape;16409;p139"/>
            <p:cNvSpPr/>
            <p:nvPr/>
          </p:nvSpPr>
          <p:spPr>
            <a:xfrm>
              <a:off x="1324299" y="3624750"/>
              <a:ext cx="96952" cy="96979"/>
            </a:xfrm>
            <a:custGeom>
              <a:avLst/>
              <a:gdLst/>
              <a:ahLst/>
              <a:cxnLst/>
              <a:rect l="l" t="t" r="r" b="b"/>
              <a:pathLst>
                <a:path w="3698" h="3699" extrusionOk="0">
                  <a:moveTo>
                    <a:pt x="2202" y="0"/>
                  </a:moveTo>
                  <a:lnTo>
                    <a:pt x="0" y="2206"/>
                  </a:lnTo>
                  <a:lnTo>
                    <a:pt x="1492" y="3698"/>
                  </a:lnTo>
                  <a:lnTo>
                    <a:pt x="1934" y="3256"/>
                  </a:lnTo>
                  <a:lnTo>
                    <a:pt x="1373" y="2695"/>
                  </a:lnTo>
                  <a:lnTo>
                    <a:pt x="1811" y="2253"/>
                  </a:lnTo>
                  <a:lnTo>
                    <a:pt x="2372" y="2818"/>
                  </a:lnTo>
                  <a:lnTo>
                    <a:pt x="2814" y="2376"/>
                  </a:lnTo>
                  <a:lnTo>
                    <a:pt x="2253" y="1815"/>
                  </a:lnTo>
                  <a:lnTo>
                    <a:pt x="2695" y="1373"/>
                  </a:lnTo>
                  <a:lnTo>
                    <a:pt x="3256" y="1934"/>
                  </a:lnTo>
                  <a:lnTo>
                    <a:pt x="3698" y="1493"/>
                  </a:lnTo>
                  <a:lnTo>
                    <a:pt x="2202" y="0"/>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0" name="Google Shape;16410;p139"/>
            <p:cNvSpPr/>
            <p:nvPr/>
          </p:nvSpPr>
          <p:spPr>
            <a:xfrm>
              <a:off x="1450955" y="3563794"/>
              <a:ext cx="149859" cy="170728"/>
            </a:xfrm>
            <a:custGeom>
              <a:avLst/>
              <a:gdLst/>
              <a:ahLst/>
              <a:cxnLst/>
              <a:rect l="l" t="t" r="r" b="b"/>
              <a:pathLst>
                <a:path w="5716" h="6512" extrusionOk="0">
                  <a:moveTo>
                    <a:pt x="2098" y="0"/>
                  </a:moveTo>
                  <a:lnTo>
                    <a:pt x="1554" y="1492"/>
                  </a:lnTo>
                  <a:cubicBezTo>
                    <a:pt x="537" y="2054"/>
                    <a:pt x="1" y="3213"/>
                    <a:pt x="225" y="4354"/>
                  </a:cubicBezTo>
                  <a:cubicBezTo>
                    <a:pt x="424" y="5342"/>
                    <a:pt x="1159" y="6139"/>
                    <a:pt x="2126" y="6411"/>
                  </a:cubicBezTo>
                  <a:cubicBezTo>
                    <a:pt x="2367" y="6479"/>
                    <a:pt x="2611" y="6512"/>
                    <a:pt x="2854" y="6512"/>
                  </a:cubicBezTo>
                  <a:cubicBezTo>
                    <a:pt x="3591" y="6512"/>
                    <a:pt x="4310" y="6206"/>
                    <a:pt x="4825" y="5650"/>
                  </a:cubicBezTo>
                  <a:cubicBezTo>
                    <a:pt x="5506" y="4908"/>
                    <a:pt x="5716" y="3847"/>
                    <a:pt x="5368" y="2901"/>
                  </a:cubicBezTo>
                  <a:cubicBezTo>
                    <a:pt x="5017" y="1956"/>
                    <a:pt x="4166" y="1290"/>
                    <a:pt x="3166" y="1170"/>
                  </a:cubicBezTo>
                  <a:lnTo>
                    <a:pt x="2098" y="0"/>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1" name="Google Shape;16411;p139"/>
            <p:cNvSpPr/>
            <p:nvPr/>
          </p:nvSpPr>
          <p:spPr>
            <a:xfrm>
              <a:off x="1497491" y="3650679"/>
              <a:ext cx="55555" cy="39982"/>
            </a:xfrm>
            <a:custGeom>
              <a:avLst/>
              <a:gdLst/>
              <a:ahLst/>
              <a:cxnLst/>
              <a:rect l="l" t="t" r="r" b="b"/>
              <a:pathLst>
                <a:path w="2119" h="1525" extrusionOk="0">
                  <a:moveTo>
                    <a:pt x="0" y="0"/>
                  </a:moveTo>
                  <a:lnTo>
                    <a:pt x="0" y="1525"/>
                  </a:lnTo>
                  <a:lnTo>
                    <a:pt x="2119" y="1525"/>
                  </a:lnTo>
                  <a:lnTo>
                    <a:pt x="2119" y="0"/>
                  </a:ln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2" name="Google Shape;16412;p139"/>
            <p:cNvSpPr/>
            <p:nvPr/>
          </p:nvSpPr>
          <p:spPr>
            <a:xfrm>
              <a:off x="1315358" y="3495603"/>
              <a:ext cx="195819" cy="195819"/>
            </a:xfrm>
            <a:custGeom>
              <a:avLst/>
              <a:gdLst/>
              <a:ahLst/>
              <a:cxnLst/>
              <a:rect l="l" t="t" r="r" b="b"/>
              <a:pathLst>
                <a:path w="7469" h="7469" extrusionOk="0">
                  <a:moveTo>
                    <a:pt x="6791" y="1"/>
                  </a:moveTo>
                  <a:lnTo>
                    <a:pt x="1" y="6792"/>
                  </a:lnTo>
                  <a:lnTo>
                    <a:pt x="678" y="7469"/>
                  </a:lnTo>
                  <a:lnTo>
                    <a:pt x="7469" y="678"/>
                  </a:lnTo>
                  <a:lnTo>
                    <a:pt x="6791"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3" name="Google Shape;16413;p139"/>
            <p:cNvSpPr/>
            <p:nvPr/>
          </p:nvSpPr>
          <p:spPr>
            <a:xfrm>
              <a:off x="1476124" y="3498827"/>
              <a:ext cx="31828" cy="31854"/>
            </a:xfrm>
            <a:custGeom>
              <a:avLst/>
              <a:gdLst/>
              <a:ahLst/>
              <a:cxnLst/>
              <a:rect l="l" t="t" r="r" b="b"/>
              <a:pathLst>
                <a:path w="1214" h="1215" extrusionOk="0">
                  <a:moveTo>
                    <a:pt x="536" y="1"/>
                  </a:moveTo>
                  <a:lnTo>
                    <a:pt x="0" y="537"/>
                  </a:lnTo>
                  <a:cubicBezTo>
                    <a:pt x="203" y="783"/>
                    <a:pt x="431" y="1011"/>
                    <a:pt x="681" y="1214"/>
                  </a:cubicBezTo>
                  <a:lnTo>
                    <a:pt x="1214" y="682"/>
                  </a:lnTo>
                  <a:lnTo>
                    <a:pt x="536" y="1"/>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4" name="Google Shape;16414;p139"/>
            <p:cNvSpPr/>
            <p:nvPr/>
          </p:nvSpPr>
          <p:spPr>
            <a:xfrm>
              <a:off x="1456094" y="3386748"/>
              <a:ext cx="173979" cy="153975"/>
            </a:xfrm>
            <a:custGeom>
              <a:avLst/>
              <a:gdLst/>
              <a:ahLst/>
              <a:cxnLst/>
              <a:rect l="l" t="t" r="r" b="b"/>
              <a:pathLst>
                <a:path w="6636" h="5873" extrusionOk="0">
                  <a:moveTo>
                    <a:pt x="2783" y="799"/>
                  </a:moveTo>
                  <a:cubicBezTo>
                    <a:pt x="3401" y="799"/>
                    <a:pt x="4083" y="1084"/>
                    <a:pt x="4625" y="1629"/>
                  </a:cubicBezTo>
                  <a:cubicBezTo>
                    <a:pt x="5559" y="2559"/>
                    <a:pt x="5730" y="3903"/>
                    <a:pt x="5005" y="4624"/>
                  </a:cubicBezTo>
                  <a:cubicBezTo>
                    <a:pt x="4704" y="4926"/>
                    <a:pt x="4294" y="5073"/>
                    <a:pt x="3851" y="5073"/>
                  </a:cubicBezTo>
                  <a:cubicBezTo>
                    <a:pt x="3233" y="5073"/>
                    <a:pt x="2550" y="4789"/>
                    <a:pt x="2007" y="4247"/>
                  </a:cubicBezTo>
                  <a:cubicBezTo>
                    <a:pt x="1076" y="3313"/>
                    <a:pt x="906" y="1973"/>
                    <a:pt x="1630" y="1248"/>
                  </a:cubicBezTo>
                  <a:cubicBezTo>
                    <a:pt x="1931" y="946"/>
                    <a:pt x="2340" y="799"/>
                    <a:pt x="2783" y="799"/>
                  </a:cubicBezTo>
                  <a:close/>
                  <a:moveTo>
                    <a:pt x="2585" y="1"/>
                  </a:moveTo>
                  <a:cubicBezTo>
                    <a:pt x="1976" y="1"/>
                    <a:pt x="1412" y="202"/>
                    <a:pt x="996" y="618"/>
                  </a:cubicBezTo>
                  <a:cubicBezTo>
                    <a:pt x="0" y="1610"/>
                    <a:pt x="236" y="3454"/>
                    <a:pt x="1518" y="4736"/>
                  </a:cubicBezTo>
                  <a:cubicBezTo>
                    <a:pt x="2264" y="5482"/>
                    <a:pt x="3201" y="5873"/>
                    <a:pt x="4050" y="5873"/>
                  </a:cubicBezTo>
                  <a:cubicBezTo>
                    <a:pt x="4659" y="5873"/>
                    <a:pt x="5223" y="5672"/>
                    <a:pt x="5639" y="5257"/>
                  </a:cubicBezTo>
                  <a:cubicBezTo>
                    <a:pt x="6635" y="4265"/>
                    <a:pt x="6400" y="2418"/>
                    <a:pt x="5118" y="1136"/>
                  </a:cubicBezTo>
                  <a:cubicBezTo>
                    <a:pt x="4371" y="392"/>
                    <a:pt x="3434" y="1"/>
                    <a:pt x="2585" y="1"/>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5" name="Google Shape;16415;p139"/>
            <p:cNvSpPr/>
            <p:nvPr/>
          </p:nvSpPr>
          <p:spPr>
            <a:xfrm>
              <a:off x="1444034" y="3558551"/>
              <a:ext cx="157357" cy="181294"/>
            </a:xfrm>
            <a:custGeom>
              <a:avLst/>
              <a:gdLst/>
              <a:ahLst/>
              <a:cxnLst/>
              <a:rect l="l" t="t" r="r" b="b"/>
              <a:pathLst>
                <a:path w="6002" h="6915" extrusionOk="0">
                  <a:moveTo>
                    <a:pt x="2358" y="0"/>
                  </a:moveTo>
                  <a:cubicBezTo>
                    <a:pt x="2278" y="0"/>
                    <a:pt x="2200" y="47"/>
                    <a:pt x="2170" y="131"/>
                  </a:cubicBezTo>
                  <a:lnTo>
                    <a:pt x="1655" y="1555"/>
                  </a:lnTo>
                  <a:cubicBezTo>
                    <a:pt x="536" y="2214"/>
                    <a:pt x="0" y="3539"/>
                    <a:pt x="341" y="4789"/>
                  </a:cubicBezTo>
                  <a:cubicBezTo>
                    <a:pt x="681" y="6042"/>
                    <a:pt x="1815" y="6911"/>
                    <a:pt x="3111" y="6915"/>
                  </a:cubicBezTo>
                  <a:cubicBezTo>
                    <a:pt x="4433" y="6915"/>
                    <a:pt x="5588" y="6017"/>
                    <a:pt x="5911" y="4731"/>
                  </a:cubicBezTo>
                  <a:cubicBezTo>
                    <a:pt x="5949" y="4579"/>
                    <a:pt x="5829" y="4482"/>
                    <a:pt x="5711" y="4482"/>
                  </a:cubicBezTo>
                  <a:cubicBezTo>
                    <a:pt x="5630" y="4482"/>
                    <a:pt x="5550" y="4528"/>
                    <a:pt x="5523" y="4633"/>
                  </a:cubicBezTo>
                  <a:cubicBezTo>
                    <a:pt x="5288" y="5564"/>
                    <a:pt x="4538" y="6277"/>
                    <a:pt x="3600" y="6466"/>
                  </a:cubicBezTo>
                  <a:cubicBezTo>
                    <a:pt x="3439" y="6497"/>
                    <a:pt x="3278" y="6513"/>
                    <a:pt x="3119" y="6513"/>
                  </a:cubicBezTo>
                  <a:cubicBezTo>
                    <a:pt x="2095" y="6513"/>
                    <a:pt x="1153" y="5878"/>
                    <a:pt x="790" y="4887"/>
                  </a:cubicBezTo>
                  <a:cubicBezTo>
                    <a:pt x="370" y="3739"/>
                    <a:pt x="848" y="2460"/>
                    <a:pt x="1912" y="1866"/>
                  </a:cubicBezTo>
                  <a:cubicBezTo>
                    <a:pt x="1956" y="1841"/>
                    <a:pt x="1988" y="1805"/>
                    <a:pt x="2003" y="1758"/>
                  </a:cubicBezTo>
                  <a:lnTo>
                    <a:pt x="2430" y="581"/>
                  </a:lnTo>
                  <a:lnTo>
                    <a:pt x="3278" y="1508"/>
                  </a:lnTo>
                  <a:cubicBezTo>
                    <a:pt x="3310" y="1544"/>
                    <a:pt x="3354" y="1566"/>
                    <a:pt x="3401" y="1573"/>
                  </a:cubicBezTo>
                  <a:cubicBezTo>
                    <a:pt x="4473" y="1692"/>
                    <a:pt x="5342" y="2493"/>
                    <a:pt x="5549" y="3554"/>
                  </a:cubicBezTo>
                  <a:cubicBezTo>
                    <a:pt x="5570" y="3670"/>
                    <a:pt x="5588" y="3786"/>
                    <a:pt x="5592" y="3905"/>
                  </a:cubicBezTo>
                  <a:cubicBezTo>
                    <a:pt x="5599" y="4034"/>
                    <a:pt x="5695" y="4096"/>
                    <a:pt x="5792" y="4096"/>
                  </a:cubicBezTo>
                  <a:cubicBezTo>
                    <a:pt x="5896" y="4096"/>
                    <a:pt x="6002" y="4023"/>
                    <a:pt x="5994" y="3884"/>
                  </a:cubicBezTo>
                  <a:cubicBezTo>
                    <a:pt x="5987" y="3746"/>
                    <a:pt x="5969" y="3608"/>
                    <a:pt x="5943" y="3474"/>
                  </a:cubicBezTo>
                  <a:cubicBezTo>
                    <a:pt x="5708" y="2272"/>
                    <a:pt x="4737" y="1352"/>
                    <a:pt x="3524" y="1182"/>
                  </a:cubicBezTo>
                  <a:lnTo>
                    <a:pt x="2506" y="66"/>
                  </a:lnTo>
                  <a:cubicBezTo>
                    <a:pt x="2466" y="21"/>
                    <a:pt x="2411" y="0"/>
                    <a:pt x="2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6" name="Google Shape;16416;p139"/>
            <p:cNvSpPr/>
            <p:nvPr/>
          </p:nvSpPr>
          <p:spPr>
            <a:xfrm>
              <a:off x="1492248" y="3617540"/>
              <a:ext cx="66042" cy="78364"/>
            </a:xfrm>
            <a:custGeom>
              <a:avLst/>
              <a:gdLst/>
              <a:ahLst/>
              <a:cxnLst/>
              <a:rect l="l" t="t" r="r" b="b"/>
              <a:pathLst>
                <a:path w="2519" h="2989" extrusionOk="0">
                  <a:moveTo>
                    <a:pt x="2120" y="1467"/>
                  </a:moveTo>
                  <a:lnTo>
                    <a:pt x="2120" y="2586"/>
                  </a:lnTo>
                  <a:lnTo>
                    <a:pt x="403" y="2586"/>
                  </a:lnTo>
                  <a:lnTo>
                    <a:pt x="403" y="1467"/>
                  </a:lnTo>
                  <a:close/>
                  <a:moveTo>
                    <a:pt x="1261" y="0"/>
                  </a:moveTo>
                  <a:cubicBezTo>
                    <a:pt x="888" y="0"/>
                    <a:pt x="588" y="301"/>
                    <a:pt x="588" y="670"/>
                  </a:cubicBezTo>
                  <a:lnTo>
                    <a:pt x="588" y="1065"/>
                  </a:lnTo>
                  <a:lnTo>
                    <a:pt x="204" y="1065"/>
                  </a:lnTo>
                  <a:cubicBezTo>
                    <a:pt x="92" y="1065"/>
                    <a:pt x="1" y="1155"/>
                    <a:pt x="1" y="1264"/>
                  </a:cubicBezTo>
                  <a:lnTo>
                    <a:pt x="1" y="2789"/>
                  </a:lnTo>
                  <a:cubicBezTo>
                    <a:pt x="1" y="2898"/>
                    <a:pt x="92" y="2988"/>
                    <a:pt x="204" y="2988"/>
                  </a:cubicBezTo>
                  <a:lnTo>
                    <a:pt x="2319" y="2988"/>
                  </a:lnTo>
                  <a:cubicBezTo>
                    <a:pt x="2431" y="2988"/>
                    <a:pt x="2518" y="2898"/>
                    <a:pt x="2518" y="2789"/>
                  </a:cubicBezTo>
                  <a:lnTo>
                    <a:pt x="2518" y="1264"/>
                  </a:lnTo>
                  <a:cubicBezTo>
                    <a:pt x="2518" y="1155"/>
                    <a:pt x="2431" y="1065"/>
                    <a:pt x="2319" y="1065"/>
                  </a:cubicBezTo>
                  <a:lnTo>
                    <a:pt x="990" y="1065"/>
                  </a:lnTo>
                  <a:lnTo>
                    <a:pt x="990" y="670"/>
                  </a:lnTo>
                  <a:cubicBezTo>
                    <a:pt x="990" y="522"/>
                    <a:pt x="1109" y="399"/>
                    <a:pt x="1261" y="399"/>
                  </a:cubicBezTo>
                  <a:cubicBezTo>
                    <a:pt x="1410" y="399"/>
                    <a:pt x="1533" y="522"/>
                    <a:pt x="1533" y="670"/>
                  </a:cubicBezTo>
                  <a:cubicBezTo>
                    <a:pt x="1533" y="804"/>
                    <a:pt x="1633" y="871"/>
                    <a:pt x="1732" y="871"/>
                  </a:cubicBezTo>
                  <a:cubicBezTo>
                    <a:pt x="1832" y="871"/>
                    <a:pt x="1931" y="804"/>
                    <a:pt x="1931" y="670"/>
                  </a:cubicBezTo>
                  <a:cubicBezTo>
                    <a:pt x="1931" y="301"/>
                    <a:pt x="1631" y="0"/>
                    <a:pt x="12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7" name="Google Shape;16417;p139"/>
            <p:cNvSpPr/>
            <p:nvPr/>
          </p:nvSpPr>
          <p:spPr>
            <a:xfrm>
              <a:off x="1309564" y="3381504"/>
              <a:ext cx="317835" cy="345520"/>
            </a:xfrm>
            <a:custGeom>
              <a:avLst/>
              <a:gdLst/>
              <a:ahLst/>
              <a:cxnLst/>
              <a:rect l="l" t="t" r="r" b="b"/>
              <a:pathLst>
                <a:path w="12123" h="13179" extrusionOk="0">
                  <a:moveTo>
                    <a:pt x="3105" y="9898"/>
                  </a:moveTo>
                  <a:lnTo>
                    <a:pt x="3977" y="10771"/>
                  </a:lnTo>
                  <a:lnTo>
                    <a:pt x="3818" y="10930"/>
                  </a:lnTo>
                  <a:lnTo>
                    <a:pt x="3398" y="10510"/>
                  </a:lnTo>
                  <a:cubicBezTo>
                    <a:pt x="3358" y="10470"/>
                    <a:pt x="3307" y="10450"/>
                    <a:pt x="3255" y="10450"/>
                  </a:cubicBezTo>
                  <a:cubicBezTo>
                    <a:pt x="3204" y="10450"/>
                    <a:pt x="3154" y="10470"/>
                    <a:pt x="3115" y="10510"/>
                  </a:cubicBezTo>
                  <a:lnTo>
                    <a:pt x="2674" y="10952"/>
                  </a:lnTo>
                  <a:cubicBezTo>
                    <a:pt x="2594" y="11028"/>
                    <a:pt x="2594" y="11154"/>
                    <a:pt x="2674" y="11234"/>
                  </a:cubicBezTo>
                  <a:lnTo>
                    <a:pt x="3094" y="11654"/>
                  </a:lnTo>
                  <a:lnTo>
                    <a:pt x="2934" y="11810"/>
                  </a:lnTo>
                  <a:lnTo>
                    <a:pt x="2514" y="11390"/>
                  </a:lnTo>
                  <a:cubicBezTo>
                    <a:pt x="2474" y="11352"/>
                    <a:pt x="2423" y="11333"/>
                    <a:pt x="2372" y="11333"/>
                  </a:cubicBezTo>
                  <a:cubicBezTo>
                    <a:pt x="2321" y="11333"/>
                    <a:pt x="2270" y="11352"/>
                    <a:pt x="2232" y="11390"/>
                  </a:cubicBezTo>
                  <a:lnTo>
                    <a:pt x="1790" y="11832"/>
                  </a:lnTo>
                  <a:cubicBezTo>
                    <a:pt x="1710" y="11908"/>
                    <a:pt x="1710" y="12035"/>
                    <a:pt x="1790" y="12114"/>
                  </a:cubicBezTo>
                  <a:lnTo>
                    <a:pt x="2210" y="12534"/>
                  </a:lnTo>
                  <a:lnTo>
                    <a:pt x="2054" y="12694"/>
                  </a:lnTo>
                  <a:lnTo>
                    <a:pt x="1181" y="11821"/>
                  </a:lnTo>
                  <a:lnTo>
                    <a:pt x="3105" y="9898"/>
                  </a:lnTo>
                  <a:close/>
                  <a:moveTo>
                    <a:pt x="8173" y="0"/>
                  </a:moveTo>
                  <a:cubicBezTo>
                    <a:pt x="7491" y="0"/>
                    <a:pt x="6886" y="234"/>
                    <a:pt x="6444" y="677"/>
                  </a:cubicBezTo>
                  <a:cubicBezTo>
                    <a:pt x="5919" y="1198"/>
                    <a:pt x="5691" y="1952"/>
                    <a:pt x="5796" y="2792"/>
                  </a:cubicBezTo>
                  <a:cubicBezTo>
                    <a:pt x="5886" y="3433"/>
                    <a:pt x="6136" y="4041"/>
                    <a:pt x="6524" y="4559"/>
                  </a:cubicBezTo>
                  <a:lnTo>
                    <a:pt x="4423" y="6660"/>
                  </a:lnTo>
                  <a:cubicBezTo>
                    <a:pt x="4281" y="6805"/>
                    <a:pt x="4413" y="7002"/>
                    <a:pt x="4568" y="7002"/>
                  </a:cubicBezTo>
                  <a:cubicBezTo>
                    <a:pt x="4614" y="7002"/>
                    <a:pt x="4662" y="6984"/>
                    <a:pt x="4705" y="6942"/>
                  </a:cubicBezTo>
                  <a:lnTo>
                    <a:pt x="6773" y="4874"/>
                  </a:lnTo>
                  <a:cubicBezTo>
                    <a:pt x="6835" y="4943"/>
                    <a:pt x="6900" y="5008"/>
                    <a:pt x="6965" y="5077"/>
                  </a:cubicBezTo>
                  <a:cubicBezTo>
                    <a:pt x="7034" y="5142"/>
                    <a:pt x="7099" y="5204"/>
                    <a:pt x="7168" y="5266"/>
                  </a:cubicBezTo>
                  <a:lnTo>
                    <a:pt x="2963" y="9474"/>
                  </a:lnTo>
                  <a:lnTo>
                    <a:pt x="899" y="11538"/>
                  </a:lnTo>
                  <a:lnTo>
                    <a:pt x="504" y="11144"/>
                  </a:lnTo>
                  <a:lnTo>
                    <a:pt x="4148" y="7500"/>
                  </a:lnTo>
                  <a:cubicBezTo>
                    <a:pt x="4297" y="7356"/>
                    <a:pt x="4163" y="7153"/>
                    <a:pt x="4007" y="7153"/>
                  </a:cubicBezTo>
                  <a:cubicBezTo>
                    <a:pt x="3959" y="7153"/>
                    <a:pt x="3909" y="7172"/>
                    <a:pt x="3865" y="7218"/>
                  </a:cubicBezTo>
                  <a:lnTo>
                    <a:pt x="80" y="11006"/>
                  </a:lnTo>
                  <a:cubicBezTo>
                    <a:pt x="1" y="11082"/>
                    <a:pt x="1" y="11209"/>
                    <a:pt x="80" y="11288"/>
                  </a:cubicBezTo>
                  <a:lnTo>
                    <a:pt x="758" y="11966"/>
                  </a:lnTo>
                  <a:lnTo>
                    <a:pt x="765" y="11973"/>
                  </a:lnTo>
                  <a:lnTo>
                    <a:pt x="1913" y="13121"/>
                  </a:lnTo>
                  <a:cubicBezTo>
                    <a:pt x="1953" y="13159"/>
                    <a:pt x="2005" y="13178"/>
                    <a:pt x="2056" y="13178"/>
                  </a:cubicBezTo>
                  <a:cubicBezTo>
                    <a:pt x="2108" y="13178"/>
                    <a:pt x="2159" y="13159"/>
                    <a:pt x="2199" y="13121"/>
                  </a:cubicBezTo>
                  <a:lnTo>
                    <a:pt x="2637" y="12679"/>
                  </a:lnTo>
                  <a:cubicBezTo>
                    <a:pt x="2717" y="12603"/>
                    <a:pt x="2717" y="12476"/>
                    <a:pt x="2637" y="12397"/>
                  </a:cubicBezTo>
                  <a:lnTo>
                    <a:pt x="2217" y="11977"/>
                  </a:lnTo>
                  <a:lnTo>
                    <a:pt x="2377" y="11817"/>
                  </a:lnTo>
                  <a:lnTo>
                    <a:pt x="2797" y="12241"/>
                  </a:lnTo>
                  <a:cubicBezTo>
                    <a:pt x="2835" y="12279"/>
                    <a:pt x="2885" y="12298"/>
                    <a:pt x="2937" y="12298"/>
                  </a:cubicBezTo>
                  <a:cubicBezTo>
                    <a:pt x="2988" y="12298"/>
                    <a:pt x="3039" y="12279"/>
                    <a:pt x="3079" y="12241"/>
                  </a:cubicBezTo>
                  <a:lnTo>
                    <a:pt x="3521" y="11799"/>
                  </a:lnTo>
                  <a:cubicBezTo>
                    <a:pt x="3597" y="11719"/>
                    <a:pt x="3597" y="11593"/>
                    <a:pt x="3521" y="11517"/>
                  </a:cubicBezTo>
                  <a:lnTo>
                    <a:pt x="3101" y="11096"/>
                  </a:lnTo>
                  <a:lnTo>
                    <a:pt x="3257" y="10937"/>
                  </a:lnTo>
                  <a:lnTo>
                    <a:pt x="3677" y="11357"/>
                  </a:lnTo>
                  <a:cubicBezTo>
                    <a:pt x="3717" y="11397"/>
                    <a:pt x="3768" y="11417"/>
                    <a:pt x="3819" y="11417"/>
                  </a:cubicBezTo>
                  <a:cubicBezTo>
                    <a:pt x="3871" y="11417"/>
                    <a:pt x="3921" y="11397"/>
                    <a:pt x="3959" y="11357"/>
                  </a:cubicBezTo>
                  <a:lnTo>
                    <a:pt x="4401" y="10915"/>
                  </a:lnTo>
                  <a:cubicBezTo>
                    <a:pt x="4481" y="10839"/>
                    <a:pt x="4481" y="10713"/>
                    <a:pt x="4401" y="10633"/>
                  </a:cubicBezTo>
                  <a:lnTo>
                    <a:pt x="3387" y="9619"/>
                  </a:lnTo>
                  <a:lnTo>
                    <a:pt x="7483" y="5523"/>
                  </a:lnTo>
                  <a:cubicBezTo>
                    <a:pt x="8153" y="6012"/>
                    <a:pt x="8921" y="6276"/>
                    <a:pt x="9642" y="6276"/>
                  </a:cubicBezTo>
                  <a:cubicBezTo>
                    <a:pt x="9651" y="6276"/>
                    <a:pt x="9661" y="6276"/>
                    <a:pt x="9671" y="6276"/>
                  </a:cubicBezTo>
                  <a:cubicBezTo>
                    <a:pt x="9987" y="6276"/>
                    <a:pt x="10299" y="6218"/>
                    <a:pt x="10594" y="6106"/>
                  </a:cubicBezTo>
                  <a:cubicBezTo>
                    <a:pt x="10812" y="6019"/>
                    <a:pt x="10727" y="5717"/>
                    <a:pt x="10530" y="5717"/>
                  </a:cubicBezTo>
                  <a:cubicBezTo>
                    <a:pt x="10505" y="5717"/>
                    <a:pt x="10478" y="5722"/>
                    <a:pt x="10449" y="5733"/>
                  </a:cubicBezTo>
                  <a:cubicBezTo>
                    <a:pt x="10196" y="5830"/>
                    <a:pt x="9923" y="5877"/>
                    <a:pt x="9641" y="5877"/>
                  </a:cubicBezTo>
                  <a:cubicBezTo>
                    <a:pt x="8831" y="5877"/>
                    <a:pt x="7947" y="5491"/>
                    <a:pt x="7251" y="4798"/>
                  </a:cubicBezTo>
                  <a:cubicBezTo>
                    <a:pt x="6049" y="3596"/>
                    <a:pt x="5817" y="1876"/>
                    <a:pt x="6730" y="959"/>
                  </a:cubicBezTo>
                  <a:cubicBezTo>
                    <a:pt x="7107" y="584"/>
                    <a:pt x="7619" y="403"/>
                    <a:pt x="8175" y="403"/>
                  </a:cubicBezTo>
                  <a:cubicBezTo>
                    <a:pt x="8972" y="403"/>
                    <a:pt x="9859" y="775"/>
                    <a:pt x="10565" y="1481"/>
                  </a:cubicBezTo>
                  <a:cubicBezTo>
                    <a:pt x="11768" y="2683"/>
                    <a:pt x="12003" y="4404"/>
                    <a:pt x="11087" y="5320"/>
                  </a:cubicBezTo>
                  <a:lnTo>
                    <a:pt x="11072" y="5334"/>
                  </a:lnTo>
                  <a:lnTo>
                    <a:pt x="11065" y="5342"/>
                  </a:lnTo>
                  <a:cubicBezTo>
                    <a:pt x="10917" y="5485"/>
                    <a:pt x="11050" y="5691"/>
                    <a:pt x="11207" y="5691"/>
                  </a:cubicBezTo>
                  <a:cubicBezTo>
                    <a:pt x="11253" y="5691"/>
                    <a:pt x="11301" y="5673"/>
                    <a:pt x="11344" y="5631"/>
                  </a:cubicBezTo>
                  <a:lnTo>
                    <a:pt x="11351" y="5624"/>
                  </a:lnTo>
                  <a:lnTo>
                    <a:pt x="11373" y="5602"/>
                  </a:lnTo>
                  <a:cubicBezTo>
                    <a:pt x="11895" y="5074"/>
                    <a:pt x="12123" y="4320"/>
                    <a:pt x="12018" y="3480"/>
                  </a:cubicBezTo>
                  <a:cubicBezTo>
                    <a:pt x="11913" y="2658"/>
                    <a:pt x="11500" y="1847"/>
                    <a:pt x="10848" y="1195"/>
                  </a:cubicBezTo>
                  <a:cubicBezTo>
                    <a:pt x="10196" y="546"/>
                    <a:pt x="9385" y="130"/>
                    <a:pt x="8563" y="25"/>
                  </a:cubicBezTo>
                  <a:cubicBezTo>
                    <a:pt x="8430" y="8"/>
                    <a:pt x="8300" y="0"/>
                    <a:pt x="8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8" name="Google Shape;16418;p139"/>
            <p:cNvSpPr/>
            <p:nvPr/>
          </p:nvSpPr>
          <p:spPr>
            <a:xfrm>
              <a:off x="1480214" y="3402452"/>
              <a:ext cx="125739" cy="122514"/>
            </a:xfrm>
            <a:custGeom>
              <a:avLst/>
              <a:gdLst/>
              <a:ahLst/>
              <a:cxnLst/>
              <a:rect l="l" t="t" r="r" b="b"/>
              <a:pathLst>
                <a:path w="4796" h="4673" extrusionOk="0">
                  <a:moveTo>
                    <a:pt x="1865" y="399"/>
                  </a:moveTo>
                  <a:cubicBezTo>
                    <a:pt x="2430" y="399"/>
                    <a:pt x="3064" y="664"/>
                    <a:pt x="3567" y="1171"/>
                  </a:cubicBezTo>
                  <a:cubicBezTo>
                    <a:pt x="4419" y="2022"/>
                    <a:pt x="4589" y="3242"/>
                    <a:pt x="3944" y="3883"/>
                  </a:cubicBezTo>
                  <a:cubicBezTo>
                    <a:pt x="3683" y="4148"/>
                    <a:pt x="3325" y="4275"/>
                    <a:pt x="2934" y="4275"/>
                  </a:cubicBezTo>
                  <a:cubicBezTo>
                    <a:pt x="2369" y="4275"/>
                    <a:pt x="1735" y="4010"/>
                    <a:pt x="1231" y="3507"/>
                  </a:cubicBezTo>
                  <a:cubicBezTo>
                    <a:pt x="811" y="3087"/>
                    <a:pt x="543" y="2565"/>
                    <a:pt x="478" y="2044"/>
                  </a:cubicBezTo>
                  <a:cubicBezTo>
                    <a:pt x="413" y="1540"/>
                    <a:pt x="547" y="1095"/>
                    <a:pt x="851" y="790"/>
                  </a:cubicBezTo>
                  <a:cubicBezTo>
                    <a:pt x="1116" y="526"/>
                    <a:pt x="1474" y="399"/>
                    <a:pt x="1865" y="399"/>
                  </a:cubicBezTo>
                  <a:close/>
                  <a:moveTo>
                    <a:pt x="1860" y="0"/>
                  </a:moveTo>
                  <a:cubicBezTo>
                    <a:pt x="1350" y="0"/>
                    <a:pt x="897" y="176"/>
                    <a:pt x="565" y="508"/>
                  </a:cubicBezTo>
                  <a:cubicBezTo>
                    <a:pt x="170" y="903"/>
                    <a:pt x="0" y="1464"/>
                    <a:pt x="80" y="2094"/>
                  </a:cubicBezTo>
                  <a:cubicBezTo>
                    <a:pt x="156" y="2703"/>
                    <a:pt x="464" y="3308"/>
                    <a:pt x="945" y="3789"/>
                  </a:cubicBezTo>
                  <a:cubicBezTo>
                    <a:pt x="1528" y="4369"/>
                    <a:pt x="2260" y="4673"/>
                    <a:pt x="2934" y="4673"/>
                  </a:cubicBezTo>
                  <a:cubicBezTo>
                    <a:pt x="3426" y="4673"/>
                    <a:pt x="3886" y="4506"/>
                    <a:pt x="4227" y="4166"/>
                  </a:cubicBezTo>
                  <a:cubicBezTo>
                    <a:pt x="4621" y="3775"/>
                    <a:pt x="4795" y="3210"/>
                    <a:pt x="4716" y="2580"/>
                  </a:cubicBezTo>
                  <a:cubicBezTo>
                    <a:pt x="4639" y="1971"/>
                    <a:pt x="4332" y="1370"/>
                    <a:pt x="3846" y="888"/>
                  </a:cubicBezTo>
                  <a:cubicBezTo>
                    <a:pt x="3365" y="403"/>
                    <a:pt x="2763" y="95"/>
                    <a:pt x="2155" y="19"/>
                  </a:cubicBezTo>
                  <a:cubicBezTo>
                    <a:pt x="2055" y="6"/>
                    <a:pt x="1956" y="0"/>
                    <a:pt x="18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9" name="Google Shape;16419;p139"/>
            <p:cNvSpPr/>
            <p:nvPr/>
          </p:nvSpPr>
          <p:spPr>
            <a:xfrm>
              <a:off x="1515424" y="3662241"/>
              <a:ext cx="19768" cy="18614"/>
            </a:xfrm>
            <a:custGeom>
              <a:avLst/>
              <a:gdLst/>
              <a:ahLst/>
              <a:cxnLst/>
              <a:rect l="l" t="t" r="r" b="b"/>
              <a:pathLst>
                <a:path w="754" h="710" extrusionOk="0">
                  <a:moveTo>
                    <a:pt x="276" y="1"/>
                  </a:moveTo>
                  <a:cubicBezTo>
                    <a:pt x="73" y="1"/>
                    <a:pt x="1" y="273"/>
                    <a:pt x="175" y="374"/>
                  </a:cubicBezTo>
                  <a:lnTo>
                    <a:pt x="178" y="374"/>
                  </a:lnTo>
                  <a:lnTo>
                    <a:pt x="178" y="512"/>
                  </a:lnTo>
                  <a:cubicBezTo>
                    <a:pt x="176" y="644"/>
                    <a:pt x="276" y="710"/>
                    <a:pt x="376" y="710"/>
                  </a:cubicBezTo>
                  <a:cubicBezTo>
                    <a:pt x="476" y="710"/>
                    <a:pt x="577" y="644"/>
                    <a:pt x="577" y="512"/>
                  </a:cubicBezTo>
                  <a:lnTo>
                    <a:pt x="577" y="374"/>
                  </a:lnTo>
                  <a:cubicBezTo>
                    <a:pt x="754" y="273"/>
                    <a:pt x="678" y="1"/>
                    <a:pt x="4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20" name="Google Shape;16420;p139"/>
          <p:cNvGrpSpPr/>
          <p:nvPr/>
        </p:nvGrpSpPr>
        <p:grpSpPr>
          <a:xfrm>
            <a:off x="1309486" y="2243170"/>
            <a:ext cx="359311" cy="350554"/>
            <a:chOff x="1309486" y="2442420"/>
            <a:chExt cx="359311" cy="350554"/>
          </a:xfrm>
        </p:grpSpPr>
        <p:sp>
          <p:nvSpPr>
            <p:cNvPr id="16421" name="Google Shape;16421;p139"/>
            <p:cNvSpPr/>
            <p:nvPr/>
          </p:nvSpPr>
          <p:spPr>
            <a:xfrm>
              <a:off x="1408798" y="2595189"/>
              <a:ext cx="203028" cy="192568"/>
            </a:xfrm>
            <a:custGeom>
              <a:avLst/>
              <a:gdLst/>
              <a:ahLst/>
              <a:cxnLst/>
              <a:rect l="l" t="t" r="r" b="b"/>
              <a:pathLst>
                <a:path w="7744" h="7345" extrusionOk="0">
                  <a:moveTo>
                    <a:pt x="5799" y="0"/>
                  </a:moveTo>
                  <a:lnTo>
                    <a:pt x="5009" y="790"/>
                  </a:lnTo>
                  <a:cubicBezTo>
                    <a:pt x="4969" y="830"/>
                    <a:pt x="4926" y="866"/>
                    <a:pt x="4879" y="898"/>
                  </a:cubicBezTo>
                  <a:cubicBezTo>
                    <a:pt x="4685" y="1041"/>
                    <a:pt x="4451" y="1117"/>
                    <a:pt x="4210" y="1117"/>
                  </a:cubicBezTo>
                  <a:cubicBezTo>
                    <a:pt x="4194" y="1117"/>
                    <a:pt x="4178" y="1116"/>
                    <a:pt x="4162" y="1116"/>
                  </a:cubicBezTo>
                  <a:cubicBezTo>
                    <a:pt x="3532" y="1079"/>
                    <a:pt x="2478" y="1003"/>
                    <a:pt x="2047" y="866"/>
                  </a:cubicBezTo>
                  <a:cubicBezTo>
                    <a:pt x="2041" y="864"/>
                    <a:pt x="2036" y="863"/>
                    <a:pt x="2030" y="863"/>
                  </a:cubicBezTo>
                  <a:cubicBezTo>
                    <a:pt x="1933" y="863"/>
                    <a:pt x="1793" y="1090"/>
                    <a:pt x="1793" y="1090"/>
                  </a:cubicBezTo>
                  <a:cubicBezTo>
                    <a:pt x="1717" y="1351"/>
                    <a:pt x="1829" y="1630"/>
                    <a:pt x="2068" y="1768"/>
                  </a:cubicBezTo>
                  <a:lnTo>
                    <a:pt x="3155" y="2206"/>
                  </a:lnTo>
                  <a:lnTo>
                    <a:pt x="156" y="5205"/>
                  </a:lnTo>
                  <a:cubicBezTo>
                    <a:pt x="0" y="5360"/>
                    <a:pt x="4" y="5614"/>
                    <a:pt x="160" y="5770"/>
                  </a:cubicBezTo>
                  <a:lnTo>
                    <a:pt x="189" y="5799"/>
                  </a:lnTo>
                  <a:cubicBezTo>
                    <a:pt x="267" y="5876"/>
                    <a:pt x="369" y="5915"/>
                    <a:pt x="471" y="5915"/>
                  </a:cubicBezTo>
                  <a:cubicBezTo>
                    <a:pt x="574" y="5915"/>
                    <a:pt x="676" y="5876"/>
                    <a:pt x="754" y="5799"/>
                  </a:cubicBezTo>
                  <a:lnTo>
                    <a:pt x="859" y="5697"/>
                  </a:lnTo>
                  <a:lnTo>
                    <a:pt x="859" y="5697"/>
                  </a:lnTo>
                  <a:cubicBezTo>
                    <a:pt x="703" y="5849"/>
                    <a:pt x="703" y="6096"/>
                    <a:pt x="859" y="6248"/>
                  </a:cubicBezTo>
                  <a:lnTo>
                    <a:pt x="899" y="6291"/>
                  </a:lnTo>
                  <a:cubicBezTo>
                    <a:pt x="975" y="6367"/>
                    <a:pt x="1075" y="6405"/>
                    <a:pt x="1176" y="6405"/>
                  </a:cubicBezTo>
                  <a:cubicBezTo>
                    <a:pt x="1276" y="6405"/>
                    <a:pt x="1377" y="6367"/>
                    <a:pt x="1453" y="6291"/>
                  </a:cubicBezTo>
                  <a:lnTo>
                    <a:pt x="1532" y="6211"/>
                  </a:lnTo>
                  <a:lnTo>
                    <a:pt x="1532" y="6211"/>
                  </a:lnTo>
                  <a:cubicBezTo>
                    <a:pt x="1384" y="6360"/>
                    <a:pt x="1384" y="6603"/>
                    <a:pt x="1532" y="6755"/>
                  </a:cubicBezTo>
                  <a:lnTo>
                    <a:pt x="1587" y="6805"/>
                  </a:lnTo>
                  <a:cubicBezTo>
                    <a:pt x="1661" y="6881"/>
                    <a:pt x="1759" y="6919"/>
                    <a:pt x="1857" y="6919"/>
                  </a:cubicBezTo>
                  <a:cubicBezTo>
                    <a:pt x="1955" y="6919"/>
                    <a:pt x="2054" y="6881"/>
                    <a:pt x="2130" y="6805"/>
                  </a:cubicBezTo>
                  <a:lnTo>
                    <a:pt x="2293" y="6642"/>
                  </a:lnTo>
                  <a:lnTo>
                    <a:pt x="2293" y="6642"/>
                  </a:lnTo>
                  <a:cubicBezTo>
                    <a:pt x="2148" y="6787"/>
                    <a:pt x="2148" y="7019"/>
                    <a:pt x="2293" y="7164"/>
                  </a:cubicBezTo>
                  <a:lnTo>
                    <a:pt x="2365" y="7236"/>
                  </a:lnTo>
                  <a:cubicBezTo>
                    <a:pt x="2438" y="7309"/>
                    <a:pt x="2533" y="7345"/>
                    <a:pt x="2628" y="7345"/>
                  </a:cubicBezTo>
                  <a:cubicBezTo>
                    <a:pt x="2722" y="7345"/>
                    <a:pt x="2816" y="7309"/>
                    <a:pt x="2887" y="7236"/>
                  </a:cubicBezTo>
                  <a:lnTo>
                    <a:pt x="6404" y="3720"/>
                  </a:lnTo>
                  <a:cubicBezTo>
                    <a:pt x="6545" y="3575"/>
                    <a:pt x="6635" y="3383"/>
                    <a:pt x="6650" y="3180"/>
                  </a:cubicBezTo>
                  <a:cubicBezTo>
                    <a:pt x="6654" y="3082"/>
                    <a:pt x="6697" y="2988"/>
                    <a:pt x="6766" y="2919"/>
                  </a:cubicBezTo>
                  <a:lnTo>
                    <a:pt x="7744" y="1941"/>
                  </a:lnTo>
                  <a:lnTo>
                    <a:pt x="5799" y="0"/>
                  </a:ln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2" name="Google Shape;16422;p139"/>
            <p:cNvSpPr/>
            <p:nvPr/>
          </p:nvSpPr>
          <p:spPr>
            <a:xfrm>
              <a:off x="1466240" y="2636875"/>
              <a:ext cx="145586" cy="150882"/>
            </a:xfrm>
            <a:custGeom>
              <a:avLst/>
              <a:gdLst/>
              <a:ahLst/>
              <a:cxnLst/>
              <a:rect l="l" t="t" r="r" b="b"/>
              <a:pathLst>
                <a:path w="5553" h="5755" extrusionOk="0">
                  <a:moveTo>
                    <a:pt x="5201" y="0"/>
                  </a:moveTo>
                  <a:lnTo>
                    <a:pt x="4224" y="974"/>
                  </a:lnTo>
                  <a:cubicBezTo>
                    <a:pt x="4155" y="1047"/>
                    <a:pt x="4111" y="1137"/>
                    <a:pt x="4108" y="1235"/>
                  </a:cubicBezTo>
                  <a:cubicBezTo>
                    <a:pt x="4093" y="1442"/>
                    <a:pt x="4003" y="1633"/>
                    <a:pt x="3861" y="1778"/>
                  </a:cubicBezTo>
                  <a:lnTo>
                    <a:pt x="341" y="5295"/>
                  </a:lnTo>
                  <a:cubicBezTo>
                    <a:pt x="273" y="5363"/>
                    <a:pt x="179" y="5402"/>
                    <a:pt x="82" y="5402"/>
                  </a:cubicBezTo>
                  <a:cubicBezTo>
                    <a:pt x="55" y="5402"/>
                    <a:pt x="27" y="5399"/>
                    <a:pt x="1" y="5393"/>
                  </a:cubicBezTo>
                  <a:lnTo>
                    <a:pt x="1" y="5393"/>
                  </a:lnTo>
                  <a:cubicBezTo>
                    <a:pt x="15" y="5462"/>
                    <a:pt x="48" y="5523"/>
                    <a:pt x="98" y="5574"/>
                  </a:cubicBezTo>
                  <a:lnTo>
                    <a:pt x="171" y="5646"/>
                  </a:lnTo>
                  <a:cubicBezTo>
                    <a:pt x="243" y="5719"/>
                    <a:pt x="338" y="5755"/>
                    <a:pt x="433" y="5755"/>
                  </a:cubicBezTo>
                  <a:cubicBezTo>
                    <a:pt x="528" y="5755"/>
                    <a:pt x="622" y="5719"/>
                    <a:pt x="692" y="5646"/>
                  </a:cubicBezTo>
                  <a:lnTo>
                    <a:pt x="4213" y="2130"/>
                  </a:lnTo>
                  <a:cubicBezTo>
                    <a:pt x="4358" y="1985"/>
                    <a:pt x="4444" y="1793"/>
                    <a:pt x="4459" y="1590"/>
                  </a:cubicBezTo>
                  <a:cubicBezTo>
                    <a:pt x="4466" y="1492"/>
                    <a:pt x="4506" y="1398"/>
                    <a:pt x="4578" y="1329"/>
                  </a:cubicBezTo>
                  <a:lnTo>
                    <a:pt x="5553" y="351"/>
                  </a:lnTo>
                  <a:lnTo>
                    <a:pt x="5201" y="0"/>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3" name="Google Shape;16423;p139"/>
            <p:cNvSpPr/>
            <p:nvPr/>
          </p:nvSpPr>
          <p:spPr>
            <a:xfrm>
              <a:off x="1536791" y="2595084"/>
              <a:ext cx="75034" cy="74956"/>
            </a:xfrm>
            <a:custGeom>
              <a:avLst/>
              <a:gdLst/>
              <a:ahLst/>
              <a:cxnLst/>
              <a:rect l="l" t="t" r="r" b="b"/>
              <a:pathLst>
                <a:path w="2862" h="2859" extrusionOk="0">
                  <a:moveTo>
                    <a:pt x="920" y="1"/>
                  </a:moveTo>
                  <a:lnTo>
                    <a:pt x="127" y="794"/>
                  </a:lnTo>
                  <a:cubicBezTo>
                    <a:pt x="87" y="834"/>
                    <a:pt x="44" y="870"/>
                    <a:pt x="1" y="902"/>
                  </a:cubicBezTo>
                  <a:lnTo>
                    <a:pt x="1953" y="2858"/>
                  </a:lnTo>
                  <a:lnTo>
                    <a:pt x="2862" y="1945"/>
                  </a:lnTo>
                  <a:lnTo>
                    <a:pt x="920" y="1"/>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4" name="Google Shape;16424;p139"/>
            <p:cNvSpPr/>
            <p:nvPr/>
          </p:nvSpPr>
          <p:spPr>
            <a:xfrm>
              <a:off x="1544683" y="2580927"/>
              <a:ext cx="81379" cy="81405"/>
            </a:xfrm>
            <a:custGeom>
              <a:avLst/>
              <a:gdLst/>
              <a:ahLst/>
              <a:cxnLst/>
              <a:rect l="l" t="t" r="r" b="b"/>
              <a:pathLst>
                <a:path w="3104" h="3105" extrusionOk="0">
                  <a:moveTo>
                    <a:pt x="866" y="1"/>
                  </a:moveTo>
                  <a:lnTo>
                    <a:pt x="0" y="863"/>
                  </a:lnTo>
                  <a:lnTo>
                    <a:pt x="2238" y="3105"/>
                  </a:lnTo>
                  <a:lnTo>
                    <a:pt x="3104" y="2239"/>
                  </a:lnTo>
                  <a:lnTo>
                    <a:pt x="866"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5" name="Google Shape;16425;p139"/>
            <p:cNvSpPr/>
            <p:nvPr/>
          </p:nvSpPr>
          <p:spPr>
            <a:xfrm>
              <a:off x="1591114" y="2627358"/>
              <a:ext cx="34948" cy="34895"/>
            </a:xfrm>
            <a:custGeom>
              <a:avLst/>
              <a:gdLst/>
              <a:ahLst/>
              <a:cxnLst/>
              <a:rect l="l" t="t" r="r" b="b"/>
              <a:pathLst>
                <a:path w="1333" h="1331" extrusionOk="0">
                  <a:moveTo>
                    <a:pt x="866" y="1"/>
                  </a:moveTo>
                  <a:lnTo>
                    <a:pt x="0" y="863"/>
                  </a:lnTo>
                  <a:lnTo>
                    <a:pt x="471" y="1330"/>
                  </a:lnTo>
                  <a:lnTo>
                    <a:pt x="1333" y="468"/>
                  </a:lnTo>
                  <a:lnTo>
                    <a:pt x="866"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6" name="Google Shape;16426;p139"/>
            <p:cNvSpPr/>
            <p:nvPr/>
          </p:nvSpPr>
          <p:spPr>
            <a:xfrm>
              <a:off x="1562721" y="2543907"/>
              <a:ext cx="100387" cy="100387"/>
            </a:xfrm>
            <a:custGeom>
              <a:avLst/>
              <a:gdLst/>
              <a:ahLst/>
              <a:cxnLst/>
              <a:rect l="l" t="t" r="r" b="b"/>
              <a:pathLst>
                <a:path w="3829" h="3829" extrusionOk="0">
                  <a:moveTo>
                    <a:pt x="1358" y="0"/>
                  </a:moveTo>
                  <a:lnTo>
                    <a:pt x="0" y="1359"/>
                  </a:lnTo>
                  <a:lnTo>
                    <a:pt x="2470" y="3829"/>
                  </a:lnTo>
                  <a:lnTo>
                    <a:pt x="3828" y="2470"/>
                  </a:lnTo>
                  <a:lnTo>
                    <a:pt x="1358" y="0"/>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7" name="Google Shape;16427;p139"/>
            <p:cNvSpPr/>
            <p:nvPr/>
          </p:nvSpPr>
          <p:spPr>
            <a:xfrm>
              <a:off x="1612088" y="2593380"/>
              <a:ext cx="50914" cy="50914"/>
            </a:xfrm>
            <a:custGeom>
              <a:avLst/>
              <a:gdLst/>
              <a:ahLst/>
              <a:cxnLst/>
              <a:rect l="l" t="t" r="r" b="b"/>
              <a:pathLst>
                <a:path w="1942" h="1942" extrusionOk="0">
                  <a:moveTo>
                    <a:pt x="1359" y="0"/>
                  </a:moveTo>
                  <a:lnTo>
                    <a:pt x="1" y="1358"/>
                  </a:lnTo>
                  <a:lnTo>
                    <a:pt x="587" y="1942"/>
                  </a:lnTo>
                  <a:lnTo>
                    <a:pt x="1942" y="583"/>
                  </a:lnTo>
                  <a:lnTo>
                    <a:pt x="1359" y="0"/>
                  </a:lnTo>
                  <a:close/>
                </a:path>
              </a:pathLst>
            </a:custGeom>
            <a:solidFill>
              <a:srgbClr val="D2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8" name="Google Shape;16428;p139"/>
            <p:cNvSpPr/>
            <p:nvPr/>
          </p:nvSpPr>
          <p:spPr>
            <a:xfrm>
              <a:off x="1366352" y="2586065"/>
              <a:ext cx="203028" cy="192672"/>
            </a:xfrm>
            <a:custGeom>
              <a:avLst/>
              <a:gdLst/>
              <a:ahLst/>
              <a:cxnLst/>
              <a:rect l="l" t="t" r="r" b="b"/>
              <a:pathLst>
                <a:path w="7744" h="7349" extrusionOk="0">
                  <a:moveTo>
                    <a:pt x="1945" y="0"/>
                  </a:moveTo>
                  <a:lnTo>
                    <a:pt x="1" y="1945"/>
                  </a:lnTo>
                  <a:lnTo>
                    <a:pt x="978" y="2923"/>
                  </a:lnTo>
                  <a:cubicBezTo>
                    <a:pt x="1047" y="2992"/>
                    <a:pt x="1091" y="3086"/>
                    <a:pt x="1098" y="3184"/>
                  </a:cubicBezTo>
                  <a:cubicBezTo>
                    <a:pt x="1112" y="3387"/>
                    <a:pt x="1199" y="3579"/>
                    <a:pt x="1344" y="3724"/>
                  </a:cubicBezTo>
                  <a:lnTo>
                    <a:pt x="4857" y="7240"/>
                  </a:lnTo>
                  <a:cubicBezTo>
                    <a:pt x="4930" y="7313"/>
                    <a:pt x="5025" y="7349"/>
                    <a:pt x="5119" y="7349"/>
                  </a:cubicBezTo>
                  <a:cubicBezTo>
                    <a:pt x="5214" y="7349"/>
                    <a:pt x="5308" y="7313"/>
                    <a:pt x="5379" y="7240"/>
                  </a:cubicBezTo>
                  <a:lnTo>
                    <a:pt x="5455" y="7168"/>
                  </a:lnTo>
                  <a:cubicBezTo>
                    <a:pt x="5596" y="7023"/>
                    <a:pt x="5596" y="6791"/>
                    <a:pt x="5455" y="6646"/>
                  </a:cubicBezTo>
                  <a:lnTo>
                    <a:pt x="5455" y="6646"/>
                  </a:lnTo>
                  <a:lnTo>
                    <a:pt x="5618" y="6809"/>
                  </a:lnTo>
                  <a:cubicBezTo>
                    <a:pt x="5692" y="6885"/>
                    <a:pt x="5791" y="6923"/>
                    <a:pt x="5889" y="6923"/>
                  </a:cubicBezTo>
                  <a:cubicBezTo>
                    <a:pt x="5988" y="6923"/>
                    <a:pt x="6087" y="6885"/>
                    <a:pt x="6161" y="6809"/>
                  </a:cubicBezTo>
                  <a:lnTo>
                    <a:pt x="6212" y="6759"/>
                  </a:lnTo>
                  <a:cubicBezTo>
                    <a:pt x="6364" y="6606"/>
                    <a:pt x="6364" y="6364"/>
                    <a:pt x="6212" y="6215"/>
                  </a:cubicBezTo>
                  <a:lnTo>
                    <a:pt x="6212" y="6215"/>
                  </a:lnTo>
                  <a:lnTo>
                    <a:pt x="6295" y="6295"/>
                  </a:lnTo>
                  <a:cubicBezTo>
                    <a:pt x="6371" y="6371"/>
                    <a:pt x="6471" y="6409"/>
                    <a:pt x="6570" y="6409"/>
                  </a:cubicBezTo>
                  <a:cubicBezTo>
                    <a:pt x="6670" y="6409"/>
                    <a:pt x="6770" y="6371"/>
                    <a:pt x="6846" y="6295"/>
                  </a:cubicBezTo>
                  <a:lnTo>
                    <a:pt x="6889" y="6252"/>
                  </a:lnTo>
                  <a:cubicBezTo>
                    <a:pt x="7041" y="6099"/>
                    <a:pt x="7041" y="5853"/>
                    <a:pt x="6889" y="5701"/>
                  </a:cubicBezTo>
                  <a:lnTo>
                    <a:pt x="6889" y="5701"/>
                  </a:lnTo>
                  <a:lnTo>
                    <a:pt x="6991" y="5802"/>
                  </a:lnTo>
                  <a:cubicBezTo>
                    <a:pt x="7068" y="5880"/>
                    <a:pt x="7171" y="5919"/>
                    <a:pt x="7273" y="5919"/>
                  </a:cubicBezTo>
                  <a:cubicBezTo>
                    <a:pt x="7376" y="5919"/>
                    <a:pt x="7479" y="5880"/>
                    <a:pt x="7559" y="5802"/>
                  </a:cubicBezTo>
                  <a:lnTo>
                    <a:pt x="7588" y="5773"/>
                  </a:lnTo>
                  <a:cubicBezTo>
                    <a:pt x="7744" y="5618"/>
                    <a:pt x="7744" y="5364"/>
                    <a:pt x="7588" y="5209"/>
                  </a:cubicBezTo>
                  <a:lnTo>
                    <a:pt x="4593" y="2210"/>
                  </a:lnTo>
                  <a:lnTo>
                    <a:pt x="5679" y="1771"/>
                  </a:lnTo>
                  <a:cubicBezTo>
                    <a:pt x="5915" y="1634"/>
                    <a:pt x="6027" y="1355"/>
                    <a:pt x="5955" y="1094"/>
                  </a:cubicBezTo>
                  <a:cubicBezTo>
                    <a:pt x="5955" y="1094"/>
                    <a:pt x="5812" y="867"/>
                    <a:pt x="5717" y="867"/>
                  </a:cubicBezTo>
                  <a:cubicBezTo>
                    <a:pt x="5712" y="867"/>
                    <a:pt x="5706" y="868"/>
                    <a:pt x="5701" y="870"/>
                  </a:cubicBezTo>
                  <a:cubicBezTo>
                    <a:pt x="5267" y="1007"/>
                    <a:pt x="4216" y="1083"/>
                    <a:pt x="3586" y="1120"/>
                  </a:cubicBezTo>
                  <a:cubicBezTo>
                    <a:pt x="3570" y="1120"/>
                    <a:pt x="3554" y="1121"/>
                    <a:pt x="3538" y="1121"/>
                  </a:cubicBezTo>
                  <a:cubicBezTo>
                    <a:pt x="3297" y="1121"/>
                    <a:pt x="3059" y="1045"/>
                    <a:pt x="2865" y="902"/>
                  </a:cubicBezTo>
                  <a:cubicBezTo>
                    <a:pt x="2818" y="870"/>
                    <a:pt x="2778" y="833"/>
                    <a:pt x="2739" y="794"/>
                  </a:cubicBezTo>
                  <a:lnTo>
                    <a:pt x="1945" y="0"/>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9" name="Google Shape;16429;p139"/>
            <p:cNvSpPr/>
            <p:nvPr/>
          </p:nvSpPr>
          <p:spPr>
            <a:xfrm>
              <a:off x="1366456" y="2627856"/>
              <a:ext cx="145586" cy="150882"/>
            </a:xfrm>
            <a:custGeom>
              <a:avLst/>
              <a:gdLst/>
              <a:ahLst/>
              <a:cxnLst/>
              <a:rect l="l" t="t" r="r" b="b"/>
              <a:pathLst>
                <a:path w="5553" h="5755" extrusionOk="0">
                  <a:moveTo>
                    <a:pt x="352" y="0"/>
                  </a:moveTo>
                  <a:lnTo>
                    <a:pt x="0" y="351"/>
                  </a:lnTo>
                  <a:lnTo>
                    <a:pt x="974" y="1329"/>
                  </a:lnTo>
                  <a:cubicBezTo>
                    <a:pt x="1047" y="1398"/>
                    <a:pt x="1087" y="1492"/>
                    <a:pt x="1094" y="1590"/>
                  </a:cubicBezTo>
                  <a:cubicBezTo>
                    <a:pt x="1108" y="1793"/>
                    <a:pt x="1195" y="1985"/>
                    <a:pt x="1340" y="2130"/>
                  </a:cubicBezTo>
                  <a:lnTo>
                    <a:pt x="4857" y="5646"/>
                  </a:lnTo>
                  <a:cubicBezTo>
                    <a:pt x="4928" y="5719"/>
                    <a:pt x="5022" y="5755"/>
                    <a:pt x="5116" y="5755"/>
                  </a:cubicBezTo>
                  <a:cubicBezTo>
                    <a:pt x="5211" y="5755"/>
                    <a:pt x="5306" y="5719"/>
                    <a:pt x="5378" y="5646"/>
                  </a:cubicBezTo>
                  <a:lnTo>
                    <a:pt x="5451" y="5574"/>
                  </a:lnTo>
                  <a:cubicBezTo>
                    <a:pt x="5502" y="5523"/>
                    <a:pt x="5534" y="5462"/>
                    <a:pt x="5552" y="5393"/>
                  </a:cubicBezTo>
                  <a:lnTo>
                    <a:pt x="5552" y="5393"/>
                  </a:lnTo>
                  <a:cubicBezTo>
                    <a:pt x="5526" y="5398"/>
                    <a:pt x="5500" y="5401"/>
                    <a:pt x="5474" y="5401"/>
                  </a:cubicBezTo>
                  <a:cubicBezTo>
                    <a:pt x="5376" y="5401"/>
                    <a:pt x="5281" y="5364"/>
                    <a:pt x="5212" y="5295"/>
                  </a:cubicBezTo>
                  <a:lnTo>
                    <a:pt x="1695" y="1778"/>
                  </a:lnTo>
                  <a:cubicBezTo>
                    <a:pt x="1550" y="1633"/>
                    <a:pt x="1460" y="1441"/>
                    <a:pt x="1449" y="1239"/>
                  </a:cubicBezTo>
                  <a:cubicBezTo>
                    <a:pt x="1442" y="1137"/>
                    <a:pt x="1398" y="1047"/>
                    <a:pt x="1329" y="974"/>
                  </a:cubicBezTo>
                  <a:lnTo>
                    <a:pt x="352" y="0"/>
                  </a:ln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0" name="Google Shape;16430;p139"/>
            <p:cNvSpPr/>
            <p:nvPr/>
          </p:nvSpPr>
          <p:spPr>
            <a:xfrm>
              <a:off x="1366456" y="2586170"/>
              <a:ext cx="75034" cy="74851"/>
            </a:xfrm>
            <a:custGeom>
              <a:avLst/>
              <a:gdLst/>
              <a:ahLst/>
              <a:cxnLst/>
              <a:rect l="l" t="t" r="r" b="b"/>
              <a:pathLst>
                <a:path w="2862" h="2855" extrusionOk="0">
                  <a:moveTo>
                    <a:pt x="1941" y="0"/>
                  </a:moveTo>
                  <a:lnTo>
                    <a:pt x="0" y="1941"/>
                  </a:lnTo>
                  <a:lnTo>
                    <a:pt x="909" y="2854"/>
                  </a:lnTo>
                  <a:lnTo>
                    <a:pt x="2861" y="898"/>
                  </a:lnTo>
                  <a:cubicBezTo>
                    <a:pt x="2814" y="866"/>
                    <a:pt x="2774" y="829"/>
                    <a:pt x="2735" y="790"/>
                  </a:cubicBezTo>
                  <a:lnTo>
                    <a:pt x="1941" y="0"/>
                  </a:ln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1" name="Google Shape;16431;p139"/>
            <p:cNvSpPr/>
            <p:nvPr/>
          </p:nvSpPr>
          <p:spPr>
            <a:xfrm>
              <a:off x="1352194" y="2571908"/>
              <a:ext cx="81327" cy="81405"/>
            </a:xfrm>
            <a:custGeom>
              <a:avLst/>
              <a:gdLst/>
              <a:ahLst/>
              <a:cxnLst/>
              <a:rect l="l" t="t" r="r" b="b"/>
              <a:pathLst>
                <a:path w="3102" h="3105" extrusionOk="0">
                  <a:moveTo>
                    <a:pt x="2239" y="1"/>
                  </a:moveTo>
                  <a:lnTo>
                    <a:pt x="1" y="2239"/>
                  </a:lnTo>
                  <a:lnTo>
                    <a:pt x="863" y="3105"/>
                  </a:lnTo>
                  <a:lnTo>
                    <a:pt x="3101" y="863"/>
                  </a:lnTo>
                  <a:lnTo>
                    <a:pt x="2239" y="1"/>
                  </a:ln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2" name="Google Shape;16432;p139"/>
            <p:cNvSpPr/>
            <p:nvPr/>
          </p:nvSpPr>
          <p:spPr>
            <a:xfrm>
              <a:off x="1352194" y="2618339"/>
              <a:ext cx="34895" cy="34974"/>
            </a:xfrm>
            <a:custGeom>
              <a:avLst/>
              <a:gdLst/>
              <a:ahLst/>
              <a:cxnLst/>
              <a:rect l="l" t="t" r="r" b="b"/>
              <a:pathLst>
                <a:path w="1331" h="1334" extrusionOk="0">
                  <a:moveTo>
                    <a:pt x="468" y="1"/>
                  </a:moveTo>
                  <a:lnTo>
                    <a:pt x="1" y="468"/>
                  </a:lnTo>
                  <a:lnTo>
                    <a:pt x="863" y="1334"/>
                  </a:lnTo>
                  <a:lnTo>
                    <a:pt x="1330" y="863"/>
                  </a:lnTo>
                  <a:lnTo>
                    <a:pt x="468"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3" name="Google Shape;16433;p139"/>
            <p:cNvSpPr/>
            <p:nvPr/>
          </p:nvSpPr>
          <p:spPr>
            <a:xfrm>
              <a:off x="1315175" y="2534889"/>
              <a:ext cx="100387" cy="100387"/>
            </a:xfrm>
            <a:custGeom>
              <a:avLst/>
              <a:gdLst/>
              <a:ahLst/>
              <a:cxnLst/>
              <a:rect l="l" t="t" r="r" b="b"/>
              <a:pathLst>
                <a:path w="3829" h="3829" extrusionOk="0">
                  <a:moveTo>
                    <a:pt x="2470" y="0"/>
                  </a:moveTo>
                  <a:lnTo>
                    <a:pt x="0" y="2470"/>
                  </a:lnTo>
                  <a:lnTo>
                    <a:pt x="1359" y="3829"/>
                  </a:lnTo>
                  <a:lnTo>
                    <a:pt x="3829" y="1359"/>
                  </a:lnTo>
                  <a:lnTo>
                    <a:pt x="2470" y="0"/>
                  </a:lnTo>
                  <a:close/>
                </a:path>
              </a:pathLst>
            </a:custGeom>
            <a:solidFill>
              <a:srgbClr val="D6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4" name="Google Shape;16434;p139"/>
            <p:cNvSpPr/>
            <p:nvPr/>
          </p:nvSpPr>
          <p:spPr>
            <a:xfrm>
              <a:off x="1315175" y="2584361"/>
              <a:ext cx="50914" cy="50914"/>
            </a:xfrm>
            <a:custGeom>
              <a:avLst/>
              <a:gdLst/>
              <a:ahLst/>
              <a:cxnLst/>
              <a:rect l="l" t="t" r="r" b="b"/>
              <a:pathLst>
                <a:path w="1942" h="1942" extrusionOk="0">
                  <a:moveTo>
                    <a:pt x="584" y="0"/>
                  </a:moveTo>
                  <a:lnTo>
                    <a:pt x="0" y="583"/>
                  </a:lnTo>
                  <a:lnTo>
                    <a:pt x="1359" y="1942"/>
                  </a:lnTo>
                  <a:lnTo>
                    <a:pt x="1942" y="1358"/>
                  </a:lnTo>
                  <a:lnTo>
                    <a:pt x="584"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5" name="Google Shape;16435;p139"/>
            <p:cNvSpPr/>
            <p:nvPr/>
          </p:nvSpPr>
          <p:spPr>
            <a:xfrm>
              <a:off x="1479926" y="2447978"/>
              <a:ext cx="91552" cy="92443"/>
            </a:xfrm>
            <a:custGeom>
              <a:avLst/>
              <a:gdLst/>
              <a:ahLst/>
              <a:cxnLst/>
              <a:rect l="l" t="t" r="r" b="b"/>
              <a:pathLst>
                <a:path w="3492" h="3526" extrusionOk="0">
                  <a:moveTo>
                    <a:pt x="1707" y="0"/>
                  </a:moveTo>
                  <a:cubicBezTo>
                    <a:pt x="1284" y="0"/>
                    <a:pt x="863" y="168"/>
                    <a:pt x="551" y="498"/>
                  </a:cubicBezTo>
                  <a:cubicBezTo>
                    <a:pt x="514" y="534"/>
                    <a:pt x="478" y="574"/>
                    <a:pt x="449" y="614"/>
                  </a:cubicBezTo>
                  <a:cubicBezTo>
                    <a:pt x="29" y="1157"/>
                    <a:pt x="0" y="1910"/>
                    <a:pt x="384" y="2482"/>
                  </a:cubicBezTo>
                  <a:cubicBezTo>
                    <a:pt x="406" y="2511"/>
                    <a:pt x="428" y="2540"/>
                    <a:pt x="449" y="2573"/>
                  </a:cubicBezTo>
                  <a:cubicBezTo>
                    <a:pt x="478" y="2606"/>
                    <a:pt x="504" y="2642"/>
                    <a:pt x="536" y="2674"/>
                  </a:cubicBezTo>
                  <a:cubicBezTo>
                    <a:pt x="844" y="3007"/>
                    <a:pt x="1272" y="3187"/>
                    <a:pt x="1714" y="3187"/>
                  </a:cubicBezTo>
                  <a:cubicBezTo>
                    <a:pt x="1860" y="3187"/>
                    <a:pt x="2007" y="3168"/>
                    <a:pt x="2151" y="3127"/>
                  </a:cubicBezTo>
                  <a:lnTo>
                    <a:pt x="3006" y="3525"/>
                  </a:lnTo>
                  <a:lnTo>
                    <a:pt x="2966" y="2584"/>
                  </a:lnTo>
                  <a:cubicBezTo>
                    <a:pt x="3491" y="1910"/>
                    <a:pt x="3397" y="947"/>
                    <a:pt x="2753" y="389"/>
                  </a:cubicBezTo>
                  <a:cubicBezTo>
                    <a:pt x="2450" y="129"/>
                    <a:pt x="2078" y="0"/>
                    <a:pt x="1707" y="0"/>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6" name="Google Shape;16436;p139"/>
            <p:cNvSpPr/>
            <p:nvPr/>
          </p:nvSpPr>
          <p:spPr>
            <a:xfrm>
              <a:off x="1399307" y="2447873"/>
              <a:ext cx="107544" cy="92548"/>
            </a:xfrm>
            <a:custGeom>
              <a:avLst/>
              <a:gdLst/>
              <a:ahLst/>
              <a:cxnLst/>
              <a:rect l="l" t="t" r="r" b="b"/>
              <a:pathLst>
                <a:path w="4102" h="3530" extrusionOk="0">
                  <a:moveTo>
                    <a:pt x="2071" y="0"/>
                  </a:moveTo>
                  <a:cubicBezTo>
                    <a:pt x="2047" y="0"/>
                    <a:pt x="2023" y="1"/>
                    <a:pt x="2000" y="2"/>
                  </a:cubicBezTo>
                  <a:cubicBezTo>
                    <a:pt x="696" y="53"/>
                    <a:pt x="0" y="1563"/>
                    <a:pt x="812" y="2588"/>
                  </a:cubicBezTo>
                  <a:lnTo>
                    <a:pt x="768" y="3529"/>
                  </a:lnTo>
                  <a:lnTo>
                    <a:pt x="1623" y="3131"/>
                  </a:lnTo>
                  <a:cubicBezTo>
                    <a:pt x="1769" y="3173"/>
                    <a:pt x="1917" y="3193"/>
                    <a:pt x="2063" y="3193"/>
                  </a:cubicBezTo>
                  <a:cubicBezTo>
                    <a:pt x="2588" y="3193"/>
                    <a:pt x="3091" y="2933"/>
                    <a:pt x="3394" y="2483"/>
                  </a:cubicBezTo>
                  <a:cubicBezTo>
                    <a:pt x="4101" y="1416"/>
                    <a:pt x="3332" y="0"/>
                    <a:pt x="2071"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7" name="Google Shape;16437;p139"/>
            <p:cNvSpPr/>
            <p:nvPr/>
          </p:nvSpPr>
          <p:spPr>
            <a:xfrm>
              <a:off x="1309486" y="2529698"/>
              <a:ext cx="359311" cy="263276"/>
            </a:xfrm>
            <a:custGeom>
              <a:avLst/>
              <a:gdLst/>
              <a:ahLst/>
              <a:cxnLst/>
              <a:rect l="l" t="t" r="r" b="b"/>
              <a:pathLst>
                <a:path w="13705" h="10042" extrusionOk="0">
                  <a:moveTo>
                    <a:pt x="3930" y="1959"/>
                  </a:moveTo>
                  <a:lnTo>
                    <a:pt x="4448" y="2476"/>
                  </a:lnTo>
                  <a:lnTo>
                    <a:pt x="4440" y="2480"/>
                  </a:lnTo>
                  <a:lnTo>
                    <a:pt x="2499" y="4425"/>
                  </a:lnTo>
                  <a:lnTo>
                    <a:pt x="2492" y="4432"/>
                  </a:lnTo>
                  <a:lnTo>
                    <a:pt x="1974" y="3914"/>
                  </a:lnTo>
                  <a:lnTo>
                    <a:pt x="3930" y="1959"/>
                  </a:lnTo>
                  <a:close/>
                  <a:moveTo>
                    <a:pt x="9775" y="2299"/>
                  </a:moveTo>
                  <a:lnTo>
                    <a:pt x="11731" y="4255"/>
                  </a:lnTo>
                  <a:lnTo>
                    <a:pt x="11213" y="4773"/>
                  </a:lnTo>
                  <a:lnTo>
                    <a:pt x="11206" y="4769"/>
                  </a:lnTo>
                  <a:lnTo>
                    <a:pt x="9265" y="2824"/>
                  </a:lnTo>
                  <a:lnTo>
                    <a:pt x="9257" y="2817"/>
                  </a:lnTo>
                  <a:lnTo>
                    <a:pt x="9775" y="2299"/>
                  </a:lnTo>
                  <a:close/>
                  <a:moveTo>
                    <a:pt x="9120" y="3248"/>
                  </a:moveTo>
                  <a:lnTo>
                    <a:pt x="10778" y="4910"/>
                  </a:lnTo>
                  <a:lnTo>
                    <a:pt x="10416" y="5276"/>
                  </a:lnTo>
                  <a:cubicBezTo>
                    <a:pt x="10311" y="5377"/>
                    <a:pt x="10250" y="5519"/>
                    <a:pt x="10239" y="5664"/>
                  </a:cubicBezTo>
                  <a:cubicBezTo>
                    <a:pt x="10228" y="5819"/>
                    <a:pt x="10163" y="5968"/>
                    <a:pt x="10050" y="6076"/>
                  </a:cubicBezTo>
                  <a:lnTo>
                    <a:pt x="9406" y="6721"/>
                  </a:lnTo>
                  <a:lnTo>
                    <a:pt x="7117" y="4432"/>
                  </a:lnTo>
                  <a:lnTo>
                    <a:pt x="7924" y="4106"/>
                  </a:lnTo>
                  <a:cubicBezTo>
                    <a:pt x="7932" y="4103"/>
                    <a:pt x="7943" y="4099"/>
                    <a:pt x="7950" y="4095"/>
                  </a:cubicBezTo>
                  <a:cubicBezTo>
                    <a:pt x="8073" y="4023"/>
                    <a:pt x="8174" y="3918"/>
                    <a:pt x="8243" y="3791"/>
                  </a:cubicBezTo>
                  <a:cubicBezTo>
                    <a:pt x="8508" y="3744"/>
                    <a:pt x="8747" y="3617"/>
                    <a:pt x="8939" y="3429"/>
                  </a:cubicBezTo>
                  <a:lnTo>
                    <a:pt x="9120" y="3248"/>
                  </a:lnTo>
                  <a:close/>
                  <a:moveTo>
                    <a:pt x="4643" y="7290"/>
                  </a:moveTo>
                  <a:lnTo>
                    <a:pt x="4955" y="7601"/>
                  </a:lnTo>
                  <a:lnTo>
                    <a:pt x="4502" y="8054"/>
                  </a:lnTo>
                  <a:lnTo>
                    <a:pt x="4401" y="8155"/>
                  </a:lnTo>
                  <a:cubicBezTo>
                    <a:pt x="4361" y="8191"/>
                    <a:pt x="4314" y="8213"/>
                    <a:pt x="4259" y="8213"/>
                  </a:cubicBezTo>
                  <a:cubicBezTo>
                    <a:pt x="4205" y="8213"/>
                    <a:pt x="4154" y="8191"/>
                    <a:pt x="4118" y="8155"/>
                  </a:cubicBezTo>
                  <a:lnTo>
                    <a:pt x="4089" y="8126"/>
                  </a:lnTo>
                  <a:cubicBezTo>
                    <a:pt x="4009" y="8047"/>
                    <a:pt x="4009" y="7923"/>
                    <a:pt x="4089" y="7844"/>
                  </a:cubicBezTo>
                  <a:lnTo>
                    <a:pt x="4643" y="7290"/>
                  </a:lnTo>
                  <a:close/>
                  <a:moveTo>
                    <a:pt x="5237" y="7884"/>
                  </a:moveTo>
                  <a:lnTo>
                    <a:pt x="5549" y="8195"/>
                  </a:lnTo>
                  <a:lnTo>
                    <a:pt x="5179" y="8568"/>
                  </a:lnTo>
                  <a:lnTo>
                    <a:pt x="5100" y="8648"/>
                  </a:lnTo>
                  <a:cubicBezTo>
                    <a:pt x="5063" y="8684"/>
                    <a:pt x="5013" y="8702"/>
                    <a:pt x="4962" y="8702"/>
                  </a:cubicBezTo>
                  <a:lnTo>
                    <a:pt x="4962" y="8706"/>
                  </a:lnTo>
                  <a:cubicBezTo>
                    <a:pt x="4911" y="8706"/>
                    <a:pt x="4864" y="8684"/>
                    <a:pt x="4828" y="8648"/>
                  </a:cubicBezTo>
                  <a:lnTo>
                    <a:pt x="4784" y="8604"/>
                  </a:lnTo>
                  <a:cubicBezTo>
                    <a:pt x="4712" y="8532"/>
                    <a:pt x="4712" y="8412"/>
                    <a:pt x="4784" y="8336"/>
                  </a:cubicBezTo>
                  <a:lnTo>
                    <a:pt x="5237" y="7884"/>
                  </a:lnTo>
                  <a:close/>
                  <a:moveTo>
                    <a:pt x="5835" y="8481"/>
                  </a:moveTo>
                  <a:lnTo>
                    <a:pt x="6146" y="8793"/>
                  </a:lnTo>
                  <a:lnTo>
                    <a:pt x="5936" y="8999"/>
                  </a:lnTo>
                  <a:lnTo>
                    <a:pt x="5773" y="9162"/>
                  </a:lnTo>
                  <a:cubicBezTo>
                    <a:pt x="5737" y="9198"/>
                    <a:pt x="5690" y="9216"/>
                    <a:pt x="5643" y="9216"/>
                  </a:cubicBezTo>
                  <a:cubicBezTo>
                    <a:pt x="5597" y="9216"/>
                    <a:pt x="5550" y="9198"/>
                    <a:pt x="5516" y="9162"/>
                  </a:cubicBezTo>
                  <a:lnTo>
                    <a:pt x="5462" y="9111"/>
                  </a:lnTo>
                  <a:cubicBezTo>
                    <a:pt x="5389" y="9039"/>
                    <a:pt x="5389" y="8923"/>
                    <a:pt x="5462" y="8851"/>
                  </a:cubicBezTo>
                  <a:lnTo>
                    <a:pt x="5835" y="8481"/>
                  </a:lnTo>
                  <a:close/>
                  <a:moveTo>
                    <a:pt x="4585" y="2904"/>
                  </a:moveTo>
                  <a:lnTo>
                    <a:pt x="4766" y="3085"/>
                  </a:lnTo>
                  <a:cubicBezTo>
                    <a:pt x="5015" y="3334"/>
                    <a:pt x="5351" y="3470"/>
                    <a:pt x="5701" y="3470"/>
                  </a:cubicBezTo>
                  <a:cubicBezTo>
                    <a:pt x="5722" y="3470"/>
                    <a:pt x="5744" y="3470"/>
                    <a:pt x="5766" y="3469"/>
                  </a:cubicBezTo>
                  <a:cubicBezTo>
                    <a:pt x="6476" y="3429"/>
                    <a:pt x="7399" y="3357"/>
                    <a:pt x="7863" y="3230"/>
                  </a:cubicBezTo>
                  <a:cubicBezTo>
                    <a:pt x="7892" y="3259"/>
                    <a:pt x="7917" y="3291"/>
                    <a:pt x="7939" y="3324"/>
                  </a:cubicBezTo>
                  <a:cubicBezTo>
                    <a:pt x="7972" y="3487"/>
                    <a:pt x="7903" y="3653"/>
                    <a:pt x="7762" y="3740"/>
                  </a:cubicBezTo>
                  <a:lnTo>
                    <a:pt x="6686" y="4175"/>
                  </a:lnTo>
                  <a:cubicBezTo>
                    <a:pt x="6552" y="4229"/>
                    <a:pt x="6519" y="4400"/>
                    <a:pt x="6621" y="4501"/>
                  </a:cubicBezTo>
                  <a:lnTo>
                    <a:pt x="9265" y="7145"/>
                  </a:lnTo>
                  <a:lnTo>
                    <a:pt x="9616" y="7500"/>
                  </a:lnTo>
                  <a:cubicBezTo>
                    <a:pt x="9696" y="7576"/>
                    <a:pt x="9696" y="7703"/>
                    <a:pt x="9616" y="7782"/>
                  </a:cubicBezTo>
                  <a:lnTo>
                    <a:pt x="9583" y="7811"/>
                  </a:lnTo>
                  <a:cubicBezTo>
                    <a:pt x="9545" y="7851"/>
                    <a:pt x="9495" y="7871"/>
                    <a:pt x="9444" y="7871"/>
                  </a:cubicBezTo>
                  <a:cubicBezTo>
                    <a:pt x="9393" y="7871"/>
                    <a:pt x="9342" y="7851"/>
                    <a:pt x="9304" y="7811"/>
                  </a:cubicBezTo>
                  <a:lnTo>
                    <a:pt x="9203" y="7710"/>
                  </a:lnTo>
                  <a:lnTo>
                    <a:pt x="6943" y="5453"/>
                  </a:lnTo>
                  <a:cubicBezTo>
                    <a:pt x="6899" y="5408"/>
                    <a:pt x="6849" y="5388"/>
                    <a:pt x="6801" y="5388"/>
                  </a:cubicBezTo>
                  <a:cubicBezTo>
                    <a:pt x="6645" y="5388"/>
                    <a:pt x="6511" y="5592"/>
                    <a:pt x="6661" y="5736"/>
                  </a:cubicBezTo>
                  <a:lnTo>
                    <a:pt x="8920" y="7992"/>
                  </a:lnTo>
                  <a:cubicBezTo>
                    <a:pt x="8993" y="8068"/>
                    <a:pt x="8993" y="8188"/>
                    <a:pt x="8920" y="8260"/>
                  </a:cubicBezTo>
                  <a:lnTo>
                    <a:pt x="8873" y="8304"/>
                  </a:lnTo>
                  <a:cubicBezTo>
                    <a:pt x="8837" y="8342"/>
                    <a:pt x="8788" y="8361"/>
                    <a:pt x="8739" y="8361"/>
                  </a:cubicBezTo>
                  <a:cubicBezTo>
                    <a:pt x="8690" y="8361"/>
                    <a:pt x="8640" y="8342"/>
                    <a:pt x="8602" y="8304"/>
                  </a:cubicBezTo>
                  <a:lnTo>
                    <a:pt x="8522" y="8224"/>
                  </a:lnTo>
                  <a:lnTo>
                    <a:pt x="6135" y="5837"/>
                  </a:lnTo>
                  <a:cubicBezTo>
                    <a:pt x="6091" y="5791"/>
                    <a:pt x="6041" y="5772"/>
                    <a:pt x="5994" y="5772"/>
                  </a:cubicBezTo>
                  <a:cubicBezTo>
                    <a:pt x="5838" y="5772"/>
                    <a:pt x="5703" y="5976"/>
                    <a:pt x="5853" y="6120"/>
                  </a:cubicBezTo>
                  <a:lnTo>
                    <a:pt x="8243" y="8507"/>
                  </a:lnTo>
                  <a:cubicBezTo>
                    <a:pt x="8316" y="8575"/>
                    <a:pt x="8316" y="8695"/>
                    <a:pt x="8243" y="8764"/>
                  </a:cubicBezTo>
                  <a:lnTo>
                    <a:pt x="8189" y="8818"/>
                  </a:lnTo>
                  <a:cubicBezTo>
                    <a:pt x="8153" y="8852"/>
                    <a:pt x="8106" y="8870"/>
                    <a:pt x="8058" y="8870"/>
                  </a:cubicBezTo>
                  <a:cubicBezTo>
                    <a:pt x="8011" y="8870"/>
                    <a:pt x="7964" y="8852"/>
                    <a:pt x="7928" y="8818"/>
                  </a:cubicBezTo>
                  <a:lnTo>
                    <a:pt x="7765" y="8651"/>
                  </a:lnTo>
                  <a:lnTo>
                    <a:pt x="5751" y="6638"/>
                  </a:lnTo>
                  <a:cubicBezTo>
                    <a:pt x="5708" y="6596"/>
                    <a:pt x="5660" y="6579"/>
                    <a:pt x="5614" y="6579"/>
                  </a:cubicBezTo>
                  <a:cubicBezTo>
                    <a:pt x="5459" y="6579"/>
                    <a:pt x="5327" y="6775"/>
                    <a:pt x="5469" y="6920"/>
                  </a:cubicBezTo>
                  <a:lnTo>
                    <a:pt x="7483" y="8934"/>
                  </a:lnTo>
                  <a:cubicBezTo>
                    <a:pt x="7548" y="8999"/>
                    <a:pt x="7548" y="9108"/>
                    <a:pt x="7483" y="9173"/>
                  </a:cubicBezTo>
                  <a:lnTo>
                    <a:pt x="7410" y="9245"/>
                  </a:lnTo>
                  <a:cubicBezTo>
                    <a:pt x="7378" y="9278"/>
                    <a:pt x="7334" y="9294"/>
                    <a:pt x="7291" y="9294"/>
                  </a:cubicBezTo>
                  <a:cubicBezTo>
                    <a:pt x="7247" y="9294"/>
                    <a:pt x="7204" y="9278"/>
                    <a:pt x="7171" y="9245"/>
                  </a:cubicBezTo>
                  <a:lnTo>
                    <a:pt x="7168" y="9242"/>
                  </a:lnTo>
                  <a:lnTo>
                    <a:pt x="3654" y="5732"/>
                  </a:lnTo>
                  <a:cubicBezTo>
                    <a:pt x="3546" y="5620"/>
                    <a:pt x="3477" y="5475"/>
                    <a:pt x="3466" y="5319"/>
                  </a:cubicBezTo>
                  <a:cubicBezTo>
                    <a:pt x="3455" y="5171"/>
                    <a:pt x="3394" y="5033"/>
                    <a:pt x="3289" y="4928"/>
                  </a:cubicBezTo>
                  <a:lnTo>
                    <a:pt x="2923" y="4563"/>
                  </a:lnTo>
                  <a:lnTo>
                    <a:pt x="4585" y="2904"/>
                  </a:lnTo>
                  <a:close/>
                  <a:moveTo>
                    <a:pt x="6429" y="9075"/>
                  </a:moveTo>
                  <a:lnTo>
                    <a:pt x="6740" y="9387"/>
                  </a:lnTo>
                  <a:lnTo>
                    <a:pt x="6534" y="9593"/>
                  </a:lnTo>
                  <a:cubicBezTo>
                    <a:pt x="6501" y="9626"/>
                    <a:pt x="6458" y="9644"/>
                    <a:pt x="6414" y="9644"/>
                  </a:cubicBezTo>
                  <a:cubicBezTo>
                    <a:pt x="6371" y="9644"/>
                    <a:pt x="6327" y="9626"/>
                    <a:pt x="6295" y="9593"/>
                  </a:cubicBezTo>
                  <a:lnTo>
                    <a:pt x="6222" y="9521"/>
                  </a:lnTo>
                  <a:cubicBezTo>
                    <a:pt x="6157" y="9455"/>
                    <a:pt x="6157" y="9347"/>
                    <a:pt x="6222" y="9282"/>
                  </a:cubicBezTo>
                  <a:lnTo>
                    <a:pt x="6429" y="9075"/>
                  </a:lnTo>
                  <a:close/>
                  <a:moveTo>
                    <a:pt x="2686" y="0"/>
                  </a:moveTo>
                  <a:cubicBezTo>
                    <a:pt x="2635" y="0"/>
                    <a:pt x="2584" y="19"/>
                    <a:pt x="2546" y="57"/>
                  </a:cubicBezTo>
                  <a:lnTo>
                    <a:pt x="1655" y="952"/>
                  </a:lnTo>
                  <a:cubicBezTo>
                    <a:pt x="1513" y="1097"/>
                    <a:pt x="1646" y="1293"/>
                    <a:pt x="1800" y="1293"/>
                  </a:cubicBezTo>
                  <a:cubicBezTo>
                    <a:pt x="1846" y="1293"/>
                    <a:pt x="1895" y="1276"/>
                    <a:pt x="1938" y="1234"/>
                  </a:cubicBezTo>
                  <a:lnTo>
                    <a:pt x="2687" y="484"/>
                  </a:lnTo>
                  <a:lnTo>
                    <a:pt x="3763" y="1557"/>
                  </a:lnTo>
                  <a:lnTo>
                    <a:pt x="1576" y="3748"/>
                  </a:lnTo>
                  <a:lnTo>
                    <a:pt x="504" y="2668"/>
                  </a:lnTo>
                  <a:lnTo>
                    <a:pt x="1380" y="1792"/>
                  </a:lnTo>
                  <a:cubicBezTo>
                    <a:pt x="1522" y="1647"/>
                    <a:pt x="1390" y="1449"/>
                    <a:pt x="1236" y="1449"/>
                  </a:cubicBezTo>
                  <a:cubicBezTo>
                    <a:pt x="1189" y="1449"/>
                    <a:pt x="1141" y="1467"/>
                    <a:pt x="1098" y="1509"/>
                  </a:cubicBezTo>
                  <a:lnTo>
                    <a:pt x="76" y="2527"/>
                  </a:lnTo>
                  <a:cubicBezTo>
                    <a:pt x="0" y="2607"/>
                    <a:pt x="0" y="2734"/>
                    <a:pt x="76" y="2810"/>
                  </a:cubicBezTo>
                  <a:lnTo>
                    <a:pt x="1434" y="4168"/>
                  </a:lnTo>
                  <a:cubicBezTo>
                    <a:pt x="1474" y="4207"/>
                    <a:pt x="1525" y="4228"/>
                    <a:pt x="1577" y="4228"/>
                  </a:cubicBezTo>
                  <a:cubicBezTo>
                    <a:pt x="1615" y="4228"/>
                    <a:pt x="1654" y="4216"/>
                    <a:pt x="1688" y="4193"/>
                  </a:cubicBezTo>
                  <a:lnTo>
                    <a:pt x="2351" y="4856"/>
                  </a:lnTo>
                  <a:cubicBezTo>
                    <a:pt x="2391" y="4894"/>
                    <a:pt x="2442" y="4913"/>
                    <a:pt x="2493" y="4913"/>
                  </a:cubicBezTo>
                  <a:cubicBezTo>
                    <a:pt x="2544" y="4913"/>
                    <a:pt x="2595" y="4894"/>
                    <a:pt x="2633" y="4856"/>
                  </a:cubicBezTo>
                  <a:lnTo>
                    <a:pt x="2640" y="4849"/>
                  </a:lnTo>
                  <a:lnTo>
                    <a:pt x="3006" y="5214"/>
                  </a:lnTo>
                  <a:cubicBezTo>
                    <a:pt x="3042" y="5251"/>
                    <a:pt x="3064" y="5298"/>
                    <a:pt x="3068" y="5348"/>
                  </a:cubicBezTo>
                  <a:cubicBezTo>
                    <a:pt x="3082" y="5602"/>
                    <a:pt x="3191" y="5837"/>
                    <a:pt x="3372" y="6018"/>
                  </a:cubicBezTo>
                  <a:lnTo>
                    <a:pt x="4361" y="7007"/>
                  </a:lnTo>
                  <a:lnTo>
                    <a:pt x="3807" y="7561"/>
                  </a:lnTo>
                  <a:cubicBezTo>
                    <a:pt x="3571" y="7793"/>
                    <a:pt x="3571" y="8173"/>
                    <a:pt x="3807" y="8409"/>
                  </a:cubicBezTo>
                  <a:lnTo>
                    <a:pt x="3836" y="8438"/>
                  </a:lnTo>
                  <a:cubicBezTo>
                    <a:pt x="3945" y="8547"/>
                    <a:pt x="4092" y="8612"/>
                    <a:pt x="4247" y="8612"/>
                  </a:cubicBezTo>
                  <a:cubicBezTo>
                    <a:pt x="4251" y="8612"/>
                    <a:pt x="4255" y="8612"/>
                    <a:pt x="4259" y="8612"/>
                  </a:cubicBezTo>
                  <a:cubicBezTo>
                    <a:pt x="4288" y="8612"/>
                    <a:pt x="4317" y="8612"/>
                    <a:pt x="4346" y="8608"/>
                  </a:cubicBezTo>
                  <a:cubicBezTo>
                    <a:pt x="4372" y="8713"/>
                    <a:pt x="4426" y="8811"/>
                    <a:pt x="4506" y="8887"/>
                  </a:cubicBezTo>
                  <a:lnTo>
                    <a:pt x="4545" y="8930"/>
                  </a:lnTo>
                  <a:cubicBezTo>
                    <a:pt x="4658" y="9043"/>
                    <a:pt x="4806" y="9104"/>
                    <a:pt x="4966" y="9104"/>
                  </a:cubicBezTo>
                  <a:cubicBezTo>
                    <a:pt x="4984" y="9104"/>
                    <a:pt x="5002" y="9104"/>
                    <a:pt x="5020" y="9101"/>
                  </a:cubicBezTo>
                  <a:cubicBezTo>
                    <a:pt x="5045" y="9213"/>
                    <a:pt x="5100" y="9314"/>
                    <a:pt x="5179" y="9394"/>
                  </a:cubicBezTo>
                  <a:lnTo>
                    <a:pt x="5234" y="9445"/>
                  </a:lnTo>
                  <a:cubicBezTo>
                    <a:pt x="5344" y="9555"/>
                    <a:pt x="5494" y="9615"/>
                    <a:pt x="5647" y="9615"/>
                  </a:cubicBezTo>
                  <a:cubicBezTo>
                    <a:pt x="5700" y="9615"/>
                    <a:pt x="5754" y="9608"/>
                    <a:pt x="5806" y="9593"/>
                  </a:cubicBezTo>
                  <a:cubicBezTo>
                    <a:pt x="5835" y="9673"/>
                    <a:pt x="5878" y="9742"/>
                    <a:pt x="5940" y="9803"/>
                  </a:cubicBezTo>
                  <a:lnTo>
                    <a:pt x="6012" y="9876"/>
                  </a:lnTo>
                  <a:cubicBezTo>
                    <a:pt x="6123" y="9986"/>
                    <a:pt x="6268" y="10041"/>
                    <a:pt x="6414" y="10041"/>
                  </a:cubicBezTo>
                  <a:cubicBezTo>
                    <a:pt x="6560" y="10041"/>
                    <a:pt x="6706" y="9986"/>
                    <a:pt x="6816" y="9876"/>
                  </a:cubicBezTo>
                  <a:lnTo>
                    <a:pt x="7048" y="9644"/>
                  </a:lnTo>
                  <a:cubicBezTo>
                    <a:pt x="7126" y="9680"/>
                    <a:pt x="7209" y="9698"/>
                    <a:pt x="7291" y="9698"/>
                  </a:cubicBezTo>
                  <a:cubicBezTo>
                    <a:pt x="7438" y="9698"/>
                    <a:pt x="7583" y="9641"/>
                    <a:pt x="7693" y="9532"/>
                  </a:cubicBezTo>
                  <a:lnTo>
                    <a:pt x="7765" y="9459"/>
                  </a:lnTo>
                  <a:cubicBezTo>
                    <a:pt x="7823" y="9398"/>
                    <a:pt x="7870" y="9329"/>
                    <a:pt x="7899" y="9249"/>
                  </a:cubicBezTo>
                  <a:cubicBezTo>
                    <a:pt x="7951" y="9264"/>
                    <a:pt x="8005" y="9271"/>
                    <a:pt x="8058" y="9271"/>
                  </a:cubicBezTo>
                  <a:cubicBezTo>
                    <a:pt x="8211" y="9271"/>
                    <a:pt x="8361" y="9211"/>
                    <a:pt x="8471" y="9101"/>
                  </a:cubicBezTo>
                  <a:lnTo>
                    <a:pt x="8526" y="9050"/>
                  </a:lnTo>
                  <a:cubicBezTo>
                    <a:pt x="8605" y="8970"/>
                    <a:pt x="8660" y="8869"/>
                    <a:pt x="8685" y="8756"/>
                  </a:cubicBezTo>
                  <a:cubicBezTo>
                    <a:pt x="8705" y="8759"/>
                    <a:pt x="8725" y="8760"/>
                    <a:pt x="8745" y="8760"/>
                  </a:cubicBezTo>
                  <a:cubicBezTo>
                    <a:pt x="8898" y="8760"/>
                    <a:pt x="9047" y="8698"/>
                    <a:pt x="9160" y="8586"/>
                  </a:cubicBezTo>
                  <a:lnTo>
                    <a:pt x="9203" y="8543"/>
                  </a:lnTo>
                  <a:cubicBezTo>
                    <a:pt x="9279" y="8463"/>
                    <a:pt x="9333" y="8365"/>
                    <a:pt x="9359" y="8260"/>
                  </a:cubicBezTo>
                  <a:cubicBezTo>
                    <a:pt x="9388" y="8265"/>
                    <a:pt x="9418" y="8267"/>
                    <a:pt x="9447" y="8267"/>
                  </a:cubicBezTo>
                  <a:cubicBezTo>
                    <a:pt x="9605" y="8267"/>
                    <a:pt x="9756" y="8203"/>
                    <a:pt x="9869" y="8090"/>
                  </a:cubicBezTo>
                  <a:lnTo>
                    <a:pt x="9902" y="8061"/>
                  </a:lnTo>
                  <a:cubicBezTo>
                    <a:pt x="10134" y="7826"/>
                    <a:pt x="10134" y="7445"/>
                    <a:pt x="9902" y="7214"/>
                  </a:cubicBezTo>
                  <a:lnTo>
                    <a:pt x="9688" y="7007"/>
                  </a:lnTo>
                  <a:lnTo>
                    <a:pt x="10333" y="6359"/>
                  </a:lnTo>
                  <a:cubicBezTo>
                    <a:pt x="10510" y="6181"/>
                    <a:pt x="10619" y="5946"/>
                    <a:pt x="10637" y="5693"/>
                  </a:cubicBezTo>
                  <a:cubicBezTo>
                    <a:pt x="10637" y="5667"/>
                    <a:pt x="10644" y="5642"/>
                    <a:pt x="10655" y="5620"/>
                  </a:cubicBezTo>
                  <a:cubicBezTo>
                    <a:pt x="10666" y="5598"/>
                    <a:pt x="10681" y="5577"/>
                    <a:pt x="10699" y="5559"/>
                  </a:cubicBezTo>
                  <a:lnTo>
                    <a:pt x="11065" y="5196"/>
                  </a:lnTo>
                  <a:lnTo>
                    <a:pt x="11068" y="5200"/>
                  </a:lnTo>
                  <a:cubicBezTo>
                    <a:pt x="11108" y="5240"/>
                    <a:pt x="11160" y="5260"/>
                    <a:pt x="11211" y="5260"/>
                  </a:cubicBezTo>
                  <a:cubicBezTo>
                    <a:pt x="11262" y="5260"/>
                    <a:pt x="11313" y="5240"/>
                    <a:pt x="11351" y="5200"/>
                  </a:cubicBezTo>
                  <a:lnTo>
                    <a:pt x="12013" y="4537"/>
                  </a:lnTo>
                  <a:cubicBezTo>
                    <a:pt x="12049" y="4561"/>
                    <a:pt x="12089" y="4573"/>
                    <a:pt x="12130" y="4573"/>
                  </a:cubicBezTo>
                  <a:cubicBezTo>
                    <a:pt x="12181" y="4573"/>
                    <a:pt x="12232" y="4554"/>
                    <a:pt x="12271" y="4515"/>
                  </a:cubicBezTo>
                  <a:lnTo>
                    <a:pt x="13629" y="3157"/>
                  </a:lnTo>
                  <a:cubicBezTo>
                    <a:pt x="13705" y="3078"/>
                    <a:pt x="13705" y="2951"/>
                    <a:pt x="13629" y="2871"/>
                  </a:cubicBezTo>
                  <a:lnTo>
                    <a:pt x="12542" y="1785"/>
                  </a:lnTo>
                  <a:cubicBezTo>
                    <a:pt x="12498" y="1743"/>
                    <a:pt x="12450" y="1726"/>
                    <a:pt x="12403" y="1726"/>
                  </a:cubicBezTo>
                  <a:cubicBezTo>
                    <a:pt x="12248" y="1726"/>
                    <a:pt x="12117" y="1922"/>
                    <a:pt x="12256" y="2067"/>
                  </a:cubicBezTo>
                  <a:lnTo>
                    <a:pt x="13201" y="3012"/>
                  </a:lnTo>
                  <a:lnTo>
                    <a:pt x="12126" y="4088"/>
                  </a:lnTo>
                  <a:lnTo>
                    <a:pt x="9942" y="1901"/>
                  </a:lnTo>
                  <a:lnTo>
                    <a:pt x="11017" y="829"/>
                  </a:lnTo>
                  <a:lnTo>
                    <a:pt x="11702" y="1513"/>
                  </a:lnTo>
                  <a:cubicBezTo>
                    <a:pt x="11745" y="1555"/>
                    <a:pt x="11793" y="1572"/>
                    <a:pt x="11839" y="1572"/>
                  </a:cubicBezTo>
                  <a:cubicBezTo>
                    <a:pt x="11993" y="1572"/>
                    <a:pt x="12124" y="1376"/>
                    <a:pt x="11984" y="1231"/>
                  </a:cubicBezTo>
                  <a:lnTo>
                    <a:pt x="11159" y="401"/>
                  </a:lnTo>
                  <a:cubicBezTo>
                    <a:pt x="11119" y="363"/>
                    <a:pt x="11067" y="344"/>
                    <a:pt x="11016" y="344"/>
                  </a:cubicBezTo>
                  <a:cubicBezTo>
                    <a:pt x="10965" y="344"/>
                    <a:pt x="10914" y="363"/>
                    <a:pt x="10876" y="401"/>
                  </a:cubicBezTo>
                  <a:lnTo>
                    <a:pt x="9518" y="1759"/>
                  </a:lnTo>
                  <a:cubicBezTo>
                    <a:pt x="9449" y="1828"/>
                    <a:pt x="9438" y="1937"/>
                    <a:pt x="9493" y="2016"/>
                  </a:cubicBezTo>
                  <a:lnTo>
                    <a:pt x="8834" y="2676"/>
                  </a:lnTo>
                  <a:cubicBezTo>
                    <a:pt x="8754" y="2755"/>
                    <a:pt x="8754" y="2882"/>
                    <a:pt x="8834" y="2958"/>
                  </a:cubicBezTo>
                  <a:lnTo>
                    <a:pt x="8837" y="2965"/>
                  </a:lnTo>
                  <a:lnTo>
                    <a:pt x="8656" y="3146"/>
                  </a:lnTo>
                  <a:cubicBezTo>
                    <a:pt x="8569" y="3233"/>
                    <a:pt x="8461" y="3306"/>
                    <a:pt x="8345" y="3349"/>
                  </a:cubicBezTo>
                  <a:cubicBezTo>
                    <a:pt x="8341" y="3295"/>
                    <a:pt x="8330" y="3244"/>
                    <a:pt x="8316" y="3190"/>
                  </a:cubicBezTo>
                  <a:cubicBezTo>
                    <a:pt x="8308" y="3172"/>
                    <a:pt x="8301" y="3154"/>
                    <a:pt x="8294" y="3139"/>
                  </a:cubicBezTo>
                  <a:cubicBezTo>
                    <a:pt x="8197" y="2988"/>
                    <a:pt x="8056" y="2819"/>
                    <a:pt x="7888" y="2819"/>
                  </a:cubicBezTo>
                  <a:cubicBezTo>
                    <a:pt x="7862" y="2819"/>
                    <a:pt x="7836" y="2823"/>
                    <a:pt x="7809" y="2831"/>
                  </a:cubicBezTo>
                  <a:cubicBezTo>
                    <a:pt x="7501" y="2929"/>
                    <a:pt x="6766" y="3012"/>
                    <a:pt x="5744" y="3070"/>
                  </a:cubicBezTo>
                  <a:cubicBezTo>
                    <a:pt x="5731" y="3071"/>
                    <a:pt x="5717" y="3071"/>
                    <a:pt x="5704" y="3071"/>
                  </a:cubicBezTo>
                  <a:cubicBezTo>
                    <a:pt x="5457" y="3071"/>
                    <a:pt x="5221" y="2978"/>
                    <a:pt x="5049" y="2802"/>
                  </a:cubicBezTo>
                  <a:lnTo>
                    <a:pt x="4868" y="2621"/>
                  </a:lnTo>
                  <a:lnTo>
                    <a:pt x="4871" y="2614"/>
                  </a:lnTo>
                  <a:cubicBezTo>
                    <a:pt x="4951" y="2538"/>
                    <a:pt x="4951" y="2411"/>
                    <a:pt x="4871" y="2332"/>
                  </a:cubicBezTo>
                  <a:lnTo>
                    <a:pt x="4209" y="1672"/>
                  </a:lnTo>
                  <a:cubicBezTo>
                    <a:pt x="4263" y="1593"/>
                    <a:pt x="4256" y="1484"/>
                    <a:pt x="4187" y="1415"/>
                  </a:cubicBezTo>
                  <a:lnTo>
                    <a:pt x="2829" y="57"/>
                  </a:lnTo>
                  <a:cubicBezTo>
                    <a:pt x="2789" y="19"/>
                    <a:pt x="2737" y="0"/>
                    <a:pt x="26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8" name="Google Shape;16438;p139"/>
            <p:cNvSpPr/>
            <p:nvPr/>
          </p:nvSpPr>
          <p:spPr>
            <a:xfrm>
              <a:off x="1400251" y="2442420"/>
              <a:ext cx="174163" cy="103271"/>
            </a:xfrm>
            <a:custGeom>
              <a:avLst/>
              <a:gdLst/>
              <a:ahLst/>
              <a:cxnLst/>
              <a:rect l="l" t="t" r="r" b="b"/>
              <a:pathLst>
                <a:path w="6643" h="3939" extrusionOk="0">
                  <a:moveTo>
                    <a:pt x="2032" y="405"/>
                  </a:moveTo>
                  <a:cubicBezTo>
                    <a:pt x="2880" y="405"/>
                    <a:pt x="3532" y="1159"/>
                    <a:pt x="3412" y="1999"/>
                  </a:cubicBezTo>
                  <a:cubicBezTo>
                    <a:pt x="3311" y="2704"/>
                    <a:pt x="2704" y="3201"/>
                    <a:pt x="2028" y="3201"/>
                  </a:cubicBezTo>
                  <a:cubicBezTo>
                    <a:pt x="1901" y="3201"/>
                    <a:pt x="1773" y="3184"/>
                    <a:pt x="1645" y="3147"/>
                  </a:cubicBezTo>
                  <a:cubicBezTo>
                    <a:pt x="1626" y="3141"/>
                    <a:pt x="1607" y="3138"/>
                    <a:pt x="1589" y="3138"/>
                  </a:cubicBezTo>
                  <a:cubicBezTo>
                    <a:pt x="1561" y="3138"/>
                    <a:pt x="1533" y="3145"/>
                    <a:pt x="1507" y="3158"/>
                  </a:cubicBezTo>
                  <a:lnTo>
                    <a:pt x="949" y="3415"/>
                  </a:lnTo>
                  <a:lnTo>
                    <a:pt x="949" y="3415"/>
                  </a:lnTo>
                  <a:lnTo>
                    <a:pt x="978" y="2803"/>
                  </a:lnTo>
                  <a:cubicBezTo>
                    <a:pt x="978" y="2756"/>
                    <a:pt x="964" y="2709"/>
                    <a:pt x="931" y="2669"/>
                  </a:cubicBezTo>
                  <a:cubicBezTo>
                    <a:pt x="555" y="2195"/>
                    <a:pt x="529" y="1528"/>
                    <a:pt x="870" y="1025"/>
                  </a:cubicBezTo>
                  <a:cubicBezTo>
                    <a:pt x="1073" y="717"/>
                    <a:pt x="1395" y="503"/>
                    <a:pt x="1757" y="431"/>
                  </a:cubicBezTo>
                  <a:cubicBezTo>
                    <a:pt x="1848" y="413"/>
                    <a:pt x="1938" y="405"/>
                    <a:pt x="2032" y="405"/>
                  </a:cubicBezTo>
                  <a:close/>
                  <a:moveTo>
                    <a:pt x="2021" y="0"/>
                  </a:moveTo>
                  <a:cubicBezTo>
                    <a:pt x="1629" y="0"/>
                    <a:pt x="1236" y="127"/>
                    <a:pt x="906" y="387"/>
                  </a:cubicBezTo>
                  <a:cubicBezTo>
                    <a:pt x="149" y="989"/>
                    <a:pt x="1" y="2075"/>
                    <a:pt x="569" y="2857"/>
                  </a:cubicBezTo>
                  <a:lnTo>
                    <a:pt x="533" y="3730"/>
                  </a:lnTo>
                  <a:cubicBezTo>
                    <a:pt x="527" y="3848"/>
                    <a:pt x="624" y="3938"/>
                    <a:pt x="733" y="3938"/>
                  </a:cubicBezTo>
                  <a:cubicBezTo>
                    <a:pt x="761" y="3938"/>
                    <a:pt x="790" y="3932"/>
                    <a:pt x="819" y="3919"/>
                  </a:cubicBezTo>
                  <a:lnTo>
                    <a:pt x="1609" y="3549"/>
                  </a:lnTo>
                  <a:cubicBezTo>
                    <a:pt x="1750" y="3583"/>
                    <a:pt x="1892" y="3600"/>
                    <a:pt x="2033" y="3600"/>
                  </a:cubicBezTo>
                  <a:cubicBezTo>
                    <a:pt x="2548" y="3600"/>
                    <a:pt x="3046" y="3378"/>
                    <a:pt x="3390" y="2977"/>
                  </a:cubicBezTo>
                  <a:cubicBezTo>
                    <a:pt x="3401" y="2991"/>
                    <a:pt x="3416" y="3006"/>
                    <a:pt x="3427" y="3020"/>
                  </a:cubicBezTo>
                  <a:cubicBezTo>
                    <a:pt x="3771" y="3390"/>
                    <a:pt x="4252" y="3600"/>
                    <a:pt x="4756" y="3600"/>
                  </a:cubicBezTo>
                  <a:cubicBezTo>
                    <a:pt x="4897" y="3600"/>
                    <a:pt x="5035" y="3582"/>
                    <a:pt x="5172" y="3549"/>
                  </a:cubicBezTo>
                  <a:lnTo>
                    <a:pt x="5958" y="3919"/>
                  </a:lnTo>
                  <a:cubicBezTo>
                    <a:pt x="5987" y="3932"/>
                    <a:pt x="6016" y="3938"/>
                    <a:pt x="6045" y="3938"/>
                  </a:cubicBezTo>
                  <a:cubicBezTo>
                    <a:pt x="6154" y="3938"/>
                    <a:pt x="6250" y="3848"/>
                    <a:pt x="6244" y="3730"/>
                  </a:cubicBezTo>
                  <a:lnTo>
                    <a:pt x="6205" y="2857"/>
                  </a:lnTo>
                  <a:cubicBezTo>
                    <a:pt x="6559" y="2365"/>
                    <a:pt x="6643" y="1724"/>
                    <a:pt x="6425" y="1155"/>
                  </a:cubicBezTo>
                  <a:cubicBezTo>
                    <a:pt x="6390" y="1064"/>
                    <a:pt x="6317" y="1025"/>
                    <a:pt x="6244" y="1025"/>
                  </a:cubicBezTo>
                  <a:cubicBezTo>
                    <a:pt x="6118" y="1025"/>
                    <a:pt x="5990" y="1141"/>
                    <a:pt x="6052" y="1300"/>
                  </a:cubicBezTo>
                  <a:cubicBezTo>
                    <a:pt x="6226" y="1760"/>
                    <a:pt x="6150" y="2282"/>
                    <a:pt x="5842" y="2669"/>
                  </a:cubicBezTo>
                  <a:cubicBezTo>
                    <a:pt x="5813" y="2705"/>
                    <a:pt x="5795" y="2756"/>
                    <a:pt x="5799" y="2803"/>
                  </a:cubicBezTo>
                  <a:lnTo>
                    <a:pt x="5824" y="3415"/>
                  </a:lnTo>
                  <a:lnTo>
                    <a:pt x="5270" y="3154"/>
                  </a:lnTo>
                  <a:cubicBezTo>
                    <a:pt x="5243" y="3143"/>
                    <a:pt x="5213" y="3137"/>
                    <a:pt x="5183" y="3137"/>
                  </a:cubicBezTo>
                  <a:cubicBezTo>
                    <a:pt x="5165" y="3137"/>
                    <a:pt x="5147" y="3139"/>
                    <a:pt x="5129" y="3143"/>
                  </a:cubicBezTo>
                  <a:cubicBezTo>
                    <a:pt x="5003" y="3179"/>
                    <a:pt x="4875" y="3197"/>
                    <a:pt x="4748" y="3197"/>
                  </a:cubicBezTo>
                  <a:cubicBezTo>
                    <a:pt x="4362" y="3197"/>
                    <a:pt x="3986" y="3037"/>
                    <a:pt x="3716" y="2745"/>
                  </a:cubicBezTo>
                  <a:cubicBezTo>
                    <a:pt x="3691" y="2720"/>
                    <a:pt x="3669" y="2691"/>
                    <a:pt x="3644" y="2655"/>
                  </a:cubicBezTo>
                  <a:lnTo>
                    <a:pt x="3619" y="2626"/>
                  </a:lnTo>
                  <a:cubicBezTo>
                    <a:pt x="3887" y="2108"/>
                    <a:pt x="3887" y="1492"/>
                    <a:pt x="3619" y="974"/>
                  </a:cubicBezTo>
                  <a:cubicBezTo>
                    <a:pt x="3626" y="963"/>
                    <a:pt x="3633" y="952"/>
                    <a:pt x="3644" y="941"/>
                  </a:cubicBezTo>
                  <a:cubicBezTo>
                    <a:pt x="3669" y="905"/>
                    <a:pt x="3698" y="873"/>
                    <a:pt x="3731" y="840"/>
                  </a:cubicBezTo>
                  <a:cubicBezTo>
                    <a:pt x="3803" y="764"/>
                    <a:pt x="3883" y="695"/>
                    <a:pt x="3970" y="637"/>
                  </a:cubicBezTo>
                  <a:cubicBezTo>
                    <a:pt x="4207" y="482"/>
                    <a:pt x="4477" y="405"/>
                    <a:pt x="4746" y="405"/>
                  </a:cubicBezTo>
                  <a:cubicBezTo>
                    <a:pt x="5065" y="405"/>
                    <a:pt x="5384" y="513"/>
                    <a:pt x="5643" y="728"/>
                  </a:cubicBezTo>
                  <a:cubicBezTo>
                    <a:pt x="5685" y="764"/>
                    <a:pt x="5730" y="779"/>
                    <a:pt x="5772" y="779"/>
                  </a:cubicBezTo>
                  <a:cubicBezTo>
                    <a:pt x="5933" y="779"/>
                    <a:pt x="6061" y="558"/>
                    <a:pt x="5900" y="420"/>
                  </a:cubicBezTo>
                  <a:cubicBezTo>
                    <a:pt x="5565" y="141"/>
                    <a:pt x="5156" y="3"/>
                    <a:pt x="4749" y="3"/>
                  </a:cubicBezTo>
                  <a:cubicBezTo>
                    <a:pt x="4270" y="3"/>
                    <a:pt x="3792" y="194"/>
                    <a:pt x="3438" y="568"/>
                  </a:cubicBezTo>
                  <a:cubicBezTo>
                    <a:pt x="3419" y="587"/>
                    <a:pt x="3401" y="605"/>
                    <a:pt x="3387" y="626"/>
                  </a:cubicBezTo>
                  <a:cubicBezTo>
                    <a:pt x="3031" y="213"/>
                    <a:pt x="2528" y="0"/>
                    <a:pt x="20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9" name="Google Shape;16439;p139"/>
            <p:cNvSpPr/>
            <p:nvPr/>
          </p:nvSpPr>
          <p:spPr>
            <a:xfrm>
              <a:off x="1433285" y="2486045"/>
              <a:ext cx="10487" cy="11169"/>
            </a:xfrm>
            <a:custGeom>
              <a:avLst/>
              <a:gdLst/>
              <a:ahLst/>
              <a:cxnLst/>
              <a:rect l="l" t="t" r="r" b="b"/>
              <a:pathLst>
                <a:path w="400" h="426" extrusionOk="0">
                  <a:moveTo>
                    <a:pt x="200" y="0"/>
                  </a:moveTo>
                  <a:cubicBezTo>
                    <a:pt x="100" y="0"/>
                    <a:pt x="1" y="67"/>
                    <a:pt x="1" y="201"/>
                  </a:cubicBezTo>
                  <a:lnTo>
                    <a:pt x="1" y="226"/>
                  </a:lnTo>
                  <a:cubicBezTo>
                    <a:pt x="1" y="339"/>
                    <a:pt x="91" y="426"/>
                    <a:pt x="200" y="426"/>
                  </a:cubicBezTo>
                  <a:cubicBezTo>
                    <a:pt x="312" y="426"/>
                    <a:pt x="399" y="339"/>
                    <a:pt x="399" y="226"/>
                  </a:cubicBezTo>
                  <a:lnTo>
                    <a:pt x="399" y="201"/>
                  </a:lnTo>
                  <a:cubicBezTo>
                    <a:pt x="399" y="67"/>
                    <a:pt x="300" y="0"/>
                    <a:pt x="2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0" name="Google Shape;16440;p139"/>
            <p:cNvSpPr/>
            <p:nvPr/>
          </p:nvSpPr>
          <p:spPr>
            <a:xfrm>
              <a:off x="1448150" y="2486045"/>
              <a:ext cx="10513" cy="11169"/>
            </a:xfrm>
            <a:custGeom>
              <a:avLst/>
              <a:gdLst/>
              <a:ahLst/>
              <a:cxnLst/>
              <a:rect l="l" t="t" r="r" b="b"/>
              <a:pathLst>
                <a:path w="401" h="426" extrusionOk="0">
                  <a:moveTo>
                    <a:pt x="200" y="0"/>
                  </a:moveTo>
                  <a:cubicBezTo>
                    <a:pt x="100" y="0"/>
                    <a:pt x="1" y="67"/>
                    <a:pt x="3" y="201"/>
                  </a:cubicBezTo>
                  <a:lnTo>
                    <a:pt x="3" y="226"/>
                  </a:lnTo>
                  <a:cubicBezTo>
                    <a:pt x="3" y="339"/>
                    <a:pt x="89" y="426"/>
                    <a:pt x="202" y="426"/>
                  </a:cubicBezTo>
                  <a:cubicBezTo>
                    <a:pt x="310" y="426"/>
                    <a:pt x="401" y="339"/>
                    <a:pt x="401" y="226"/>
                  </a:cubicBezTo>
                  <a:lnTo>
                    <a:pt x="401" y="201"/>
                  </a:lnTo>
                  <a:cubicBezTo>
                    <a:pt x="401" y="67"/>
                    <a:pt x="300" y="0"/>
                    <a:pt x="2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1" name="Google Shape;16441;p139"/>
            <p:cNvSpPr/>
            <p:nvPr/>
          </p:nvSpPr>
          <p:spPr>
            <a:xfrm>
              <a:off x="1463015" y="2486045"/>
              <a:ext cx="10566" cy="11169"/>
            </a:xfrm>
            <a:custGeom>
              <a:avLst/>
              <a:gdLst/>
              <a:ahLst/>
              <a:cxnLst/>
              <a:rect l="l" t="t" r="r" b="b"/>
              <a:pathLst>
                <a:path w="403" h="426" extrusionOk="0">
                  <a:moveTo>
                    <a:pt x="201" y="0"/>
                  </a:moveTo>
                  <a:cubicBezTo>
                    <a:pt x="101" y="0"/>
                    <a:pt x="0" y="67"/>
                    <a:pt x="0" y="201"/>
                  </a:cubicBezTo>
                  <a:lnTo>
                    <a:pt x="0" y="226"/>
                  </a:lnTo>
                  <a:cubicBezTo>
                    <a:pt x="0" y="339"/>
                    <a:pt x="91" y="426"/>
                    <a:pt x="200" y="426"/>
                  </a:cubicBezTo>
                  <a:cubicBezTo>
                    <a:pt x="312" y="426"/>
                    <a:pt x="403" y="339"/>
                    <a:pt x="403" y="226"/>
                  </a:cubicBezTo>
                  <a:lnTo>
                    <a:pt x="403" y="201"/>
                  </a:lnTo>
                  <a:cubicBezTo>
                    <a:pt x="403" y="67"/>
                    <a:pt x="302" y="0"/>
                    <a:pt x="2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2" name="Google Shape;16442;p139"/>
            <p:cNvSpPr/>
            <p:nvPr/>
          </p:nvSpPr>
          <p:spPr>
            <a:xfrm>
              <a:off x="1506038" y="2486045"/>
              <a:ext cx="10461" cy="11221"/>
            </a:xfrm>
            <a:custGeom>
              <a:avLst/>
              <a:gdLst/>
              <a:ahLst/>
              <a:cxnLst/>
              <a:rect l="l" t="t" r="r" b="b"/>
              <a:pathLst>
                <a:path w="399" h="428" extrusionOk="0">
                  <a:moveTo>
                    <a:pt x="199" y="0"/>
                  </a:moveTo>
                  <a:cubicBezTo>
                    <a:pt x="100" y="0"/>
                    <a:pt x="0" y="67"/>
                    <a:pt x="0" y="201"/>
                  </a:cubicBezTo>
                  <a:lnTo>
                    <a:pt x="0" y="226"/>
                  </a:lnTo>
                  <a:cubicBezTo>
                    <a:pt x="0" y="360"/>
                    <a:pt x="100" y="427"/>
                    <a:pt x="199" y="427"/>
                  </a:cubicBezTo>
                  <a:cubicBezTo>
                    <a:pt x="299" y="427"/>
                    <a:pt x="399" y="360"/>
                    <a:pt x="399" y="226"/>
                  </a:cubicBezTo>
                  <a:lnTo>
                    <a:pt x="399" y="201"/>
                  </a:lnTo>
                  <a:cubicBezTo>
                    <a:pt x="399" y="67"/>
                    <a:pt x="299" y="0"/>
                    <a:pt x="1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3" name="Google Shape;16443;p139"/>
            <p:cNvSpPr/>
            <p:nvPr/>
          </p:nvSpPr>
          <p:spPr>
            <a:xfrm>
              <a:off x="1520851" y="2486045"/>
              <a:ext cx="10566" cy="11221"/>
            </a:xfrm>
            <a:custGeom>
              <a:avLst/>
              <a:gdLst/>
              <a:ahLst/>
              <a:cxnLst/>
              <a:rect l="l" t="t" r="r" b="b"/>
              <a:pathLst>
                <a:path w="403" h="428" extrusionOk="0">
                  <a:moveTo>
                    <a:pt x="200" y="0"/>
                  </a:moveTo>
                  <a:cubicBezTo>
                    <a:pt x="100" y="0"/>
                    <a:pt x="0" y="67"/>
                    <a:pt x="0" y="201"/>
                  </a:cubicBezTo>
                  <a:lnTo>
                    <a:pt x="0" y="226"/>
                  </a:lnTo>
                  <a:cubicBezTo>
                    <a:pt x="0" y="360"/>
                    <a:pt x="101" y="427"/>
                    <a:pt x="201" y="427"/>
                  </a:cubicBezTo>
                  <a:cubicBezTo>
                    <a:pt x="302" y="427"/>
                    <a:pt x="402" y="360"/>
                    <a:pt x="402" y="226"/>
                  </a:cubicBezTo>
                  <a:lnTo>
                    <a:pt x="402" y="201"/>
                  </a:lnTo>
                  <a:cubicBezTo>
                    <a:pt x="400" y="67"/>
                    <a:pt x="300" y="0"/>
                    <a:pt x="2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4" name="Google Shape;16444;p139"/>
            <p:cNvSpPr/>
            <p:nvPr/>
          </p:nvSpPr>
          <p:spPr>
            <a:xfrm>
              <a:off x="1535743" y="2486045"/>
              <a:ext cx="10487" cy="11221"/>
            </a:xfrm>
            <a:custGeom>
              <a:avLst/>
              <a:gdLst/>
              <a:ahLst/>
              <a:cxnLst/>
              <a:rect l="l" t="t" r="r" b="b"/>
              <a:pathLst>
                <a:path w="400" h="428" extrusionOk="0">
                  <a:moveTo>
                    <a:pt x="200" y="0"/>
                  </a:moveTo>
                  <a:cubicBezTo>
                    <a:pt x="100" y="0"/>
                    <a:pt x="1" y="67"/>
                    <a:pt x="1" y="201"/>
                  </a:cubicBezTo>
                  <a:lnTo>
                    <a:pt x="1" y="226"/>
                  </a:lnTo>
                  <a:cubicBezTo>
                    <a:pt x="1" y="360"/>
                    <a:pt x="100" y="427"/>
                    <a:pt x="200" y="427"/>
                  </a:cubicBezTo>
                  <a:cubicBezTo>
                    <a:pt x="300" y="427"/>
                    <a:pt x="399" y="360"/>
                    <a:pt x="399" y="226"/>
                  </a:cubicBezTo>
                  <a:lnTo>
                    <a:pt x="399" y="201"/>
                  </a:lnTo>
                  <a:cubicBezTo>
                    <a:pt x="399" y="67"/>
                    <a:pt x="300" y="0"/>
                    <a:pt x="2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45" name="Google Shape;16445;p139"/>
          <p:cNvGrpSpPr/>
          <p:nvPr/>
        </p:nvGrpSpPr>
        <p:grpSpPr>
          <a:xfrm>
            <a:off x="3125755" y="3182254"/>
            <a:ext cx="278115" cy="358341"/>
            <a:chOff x="3125755" y="3381504"/>
            <a:chExt cx="278115" cy="358341"/>
          </a:xfrm>
        </p:grpSpPr>
        <p:sp>
          <p:nvSpPr>
            <p:cNvPr id="16446" name="Google Shape;16446;p139"/>
            <p:cNvSpPr/>
            <p:nvPr/>
          </p:nvSpPr>
          <p:spPr>
            <a:xfrm>
              <a:off x="3190670" y="3505775"/>
              <a:ext cx="149859" cy="173298"/>
            </a:xfrm>
            <a:custGeom>
              <a:avLst/>
              <a:gdLst/>
              <a:ahLst/>
              <a:cxnLst/>
              <a:rect l="l" t="t" r="r" b="b"/>
              <a:pathLst>
                <a:path w="5716" h="6610" extrusionOk="0">
                  <a:moveTo>
                    <a:pt x="2858" y="0"/>
                  </a:moveTo>
                  <a:cubicBezTo>
                    <a:pt x="1279" y="0"/>
                    <a:pt x="1" y="1279"/>
                    <a:pt x="1" y="2858"/>
                  </a:cubicBezTo>
                  <a:lnTo>
                    <a:pt x="1" y="6610"/>
                  </a:lnTo>
                  <a:lnTo>
                    <a:pt x="5716" y="6610"/>
                  </a:lnTo>
                  <a:lnTo>
                    <a:pt x="5716" y="2858"/>
                  </a:lnTo>
                  <a:cubicBezTo>
                    <a:pt x="5716" y="1279"/>
                    <a:pt x="4437" y="0"/>
                    <a:pt x="2858"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7" name="Google Shape;16447;p139"/>
            <p:cNvSpPr/>
            <p:nvPr/>
          </p:nvSpPr>
          <p:spPr>
            <a:xfrm>
              <a:off x="3190670" y="3505775"/>
              <a:ext cx="90713" cy="173219"/>
            </a:xfrm>
            <a:custGeom>
              <a:avLst/>
              <a:gdLst/>
              <a:ahLst/>
              <a:cxnLst/>
              <a:rect l="l" t="t" r="r" b="b"/>
              <a:pathLst>
                <a:path w="3460" h="6607" extrusionOk="0">
                  <a:moveTo>
                    <a:pt x="2858" y="0"/>
                  </a:moveTo>
                  <a:cubicBezTo>
                    <a:pt x="1279" y="0"/>
                    <a:pt x="1" y="1279"/>
                    <a:pt x="1" y="2858"/>
                  </a:cubicBezTo>
                  <a:lnTo>
                    <a:pt x="1" y="6606"/>
                  </a:lnTo>
                  <a:lnTo>
                    <a:pt x="1199" y="6606"/>
                  </a:lnTo>
                  <a:lnTo>
                    <a:pt x="1199" y="2858"/>
                  </a:lnTo>
                  <a:cubicBezTo>
                    <a:pt x="1199" y="1511"/>
                    <a:pt x="2141" y="344"/>
                    <a:pt x="3459" y="62"/>
                  </a:cubicBezTo>
                  <a:cubicBezTo>
                    <a:pt x="3260" y="18"/>
                    <a:pt x="3061" y="0"/>
                    <a:pt x="2858"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8" name="Google Shape;16448;p139"/>
            <p:cNvSpPr/>
            <p:nvPr/>
          </p:nvSpPr>
          <p:spPr>
            <a:xfrm>
              <a:off x="3253828" y="3633952"/>
              <a:ext cx="21944" cy="45042"/>
            </a:xfrm>
            <a:custGeom>
              <a:avLst/>
              <a:gdLst/>
              <a:ahLst/>
              <a:cxnLst/>
              <a:rect l="l" t="t" r="r" b="b"/>
              <a:pathLst>
                <a:path w="837" h="1718" extrusionOk="0">
                  <a:moveTo>
                    <a:pt x="0" y="1"/>
                  </a:moveTo>
                  <a:lnTo>
                    <a:pt x="0" y="1717"/>
                  </a:lnTo>
                  <a:lnTo>
                    <a:pt x="837" y="1717"/>
                  </a:lnTo>
                  <a:lnTo>
                    <a:pt x="837" y="1"/>
                  </a:ln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9" name="Google Shape;16449;p139"/>
            <p:cNvSpPr/>
            <p:nvPr/>
          </p:nvSpPr>
          <p:spPr>
            <a:xfrm>
              <a:off x="3175962" y="3667957"/>
              <a:ext cx="179301" cy="34764"/>
            </a:xfrm>
            <a:custGeom>
              <a:avLst/>
              <a:gdLst/>
              <a:ahLst/>
              <a:cxnLst/>
              <a:rect l="l" t="t" r="r" b="b"/>
              <a:pathLst>
                <a:path w="6839" h="1326" extrusionOk="0">
                  <a:moveTo>
                    <a:pt x="0" y="0"/>
                  </a:moveTo>
                  <a:lnTo>
                    <a:pt x="0" y="1326"/>
                  </a:lnTo>
                  <a:lnTo>
                    <a:pt x="6838" y="1326"/>
                  </a:lnTo>
                  <a:lnTo>
                    <a:pt x="6838"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0" name="Google Shape;16450;p139"/>
            <p:cNvSpPr/>
            <p:nvPr/>
          </p:nvSpPr>
          <p:spPr>
            <a:xfrm>
              <a:off x="3175962" y="3667957"/>
              <a:ext cx="14734" cy="34764"/>
            </a:xfrm>
            <a:custGeom>
              <a:avLst/>
              <a:gdLst/>
              <a:ahLst/>
              <a:cxnLst/>
              <a:rect l="l" t="t" r="r" b="b"/>
              <a:pathLst>
                <a:path w="562" h="1326" extrusionOk="0">
                  <a:moveTo>
                    <a:pt x="0" y="0"/>
                  </a:moveTo>
                  <a:lnTo>
                    <a:pt x="0" y="1326"/>
                  </a:lnTo>
                  <a:lnTo>
                    <a:pt x="562" y="1326"/>
                  </a:lnTo>
                  <a:lnTo>
                    <a:pt x="562" y="0"/>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1" name="Google Shape;16451;p139"/>
            <p:cNvSpPr/>
            <p:nvPr/>
          </p:nvSpPr>
          <p:spPr>
            <a:xfrm>
              <a:off x="3160467" y="3693492"/>
              <a:ext cx="210369" cy="41057"/>
            </a:xfrm>
            <a:custGeom>
              <a:avLst/>
              <a:gdLst/>
              <a:ahLst/>
              <a:cxnLst/>
              <a:rect l="l" t="t" r="r" b="b"/>
              <a:pathLst>
                <a:path w="8024" h="1566" extrusionOk="0">
                  <a:moveTo>
                    <a:pt x="1" y="1"/>
                  </a:moveTo>
                  <a:lnTo>
                    <a:pt x="1" y="1565"/>
                  </a:lnTo>
                  <a:lnTo>
                    <a:pt x="8023" y="1565"/>
                  </a:lnTo>
                  <a:lnTo>
                    <a:pt x="8023" y="1"/>
                  </a:ln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2" name="Google Shape;16452;p139"/>
            <p:cNvSpPr/>
            <p:nvPr/>
          </p:nvSpPr>
          <p:spPr>
            <a:xfrm>
              <a:off x="3160467" y="3693492"/>
              <a:ext cx="15521" cy="41057"/>
            </a:xfrm>
            <a:custGeom>
              <a:avLst/>
              <a:gdLst/>
              <a:ahLst/>
              <a:cxnLst/>
              <a:rect l="l" t="t" r="r" b="b"/>
              <a:pathLst>
                <a:path w="592" h="1566" extrusionOk="0">
                  <a:moveTo>
                    <a:pt x="1" y="1"/>
                  </a:moveTo>
                  <a:lnTo>
                    <a:pt x="1" y="1565"/>
                  </a:lnTo>
                  <a:lnTo>
                    <a:pt x="591" y="1565"/>
                  </a:lnTo>
                  <a:lnTo>
                    <a:pt x="591"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3" name="Google Shape;16453;p139"/>
            <p:cNvSpPr/>
            <p:nvPr/>
          </p:nvSpPr>
          <p:spPr>
            <a:xfrm>
              <a:off x="3238255" y="3592372"/>
              <a:ext cx="53195" cy="53195"/>
            </a:xfrm>
            <a:custGeom>
              <a:avLst/>
              <a:gdLst/>
              <a:ahLst/>
              <a:cxnLst/>
              <a:rect l="l" t="t" r="r" b="b"/>
              <a:pathLst>
                <a:path w="2029" h="2029" extrusionOk="0">
                  <a:moveTo>
                    <a:pt x="1014" y="0"/>
                  </a:moveTo>
                  <a:cubicBezTo>
                    <a:pt x="453" y="0"/>
                    <a:pt x="0" y="453"/>
                    <a:pt x="0" y="1014"/>
                  </a:cubicBezTo>
                  <a:cubicBezTo>
                    <a:pt x="0" y="1576"/>
                    <a:pt x="453" y="2029"/>
                    <a:pt x="1014" y="2029"/>
                  </a:cubicBezTo>
                  <a:cubicBezTo>
                    <a:pt x="1572" y="2029"/>
                    <a:pt x="2028" y="1576"/>
                    <a:pt x="2028" y="1014"/>
                  </a:cubicBezTo>
                  <a:cubicBezTo>
                    <a:pt x="2028" y="453"/>
                    <a:pt x="1572" y="0"/>
                    <a:pt x="1014" y="0"/>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4" name="Google Shape;16454;p139"/>
            <p:cNvSpPr/>
            <p:nvPr/>
          </p:nvSpPr>
          <p:spPr>
            <a:xfrm>
              <a:off x="3278158" y="3523524"/>
              <a:ext cx="46956" cy="47637"/>
            </a:xfrm>
            <a:custGeom>
              <a:avLst/>
              <a:gdLst/>
              <a:ahLst/>
              <a:cxnLst/>
              <a:rect l="l" t="t" r="r" b="b"/>
              <a:pathLst>
                <a:path w="1791" h="1817" extrusionOk="0">
                  <a:moveTo>
                    <a:pt x="289" y="0"/>
                  </a:moveTo>
                  <a:cubicBezTo>
                    <a:pt x="107" y="0"/>
                    <a:pt x="1" y="276"/>
                    <a:pt x="202" y="381"/>
                  </a:cubicBezTo>
                  <a:cubicBezTo>
                    <a:pt x="778" y="682"/>
                    <a:pt x="1187" y="1138"/>
                    <a:pt x="1361" y="1677"/>
                  </a:cubicBezTo>
                  <a:cubicBezTo>
                    <a:pt x="1392" y="1775"/>
                    <a:pt x="1467" y="1817"/>
                    <a:pt x="1543" y="1817"/>
                  </a:cubicBezTo>
                  <a:cubicBezTo>
                    <a:pt x="1665" y="1817"/>
                    <a:pt x="1790" y="1710"/>
                    <a:pt x="1741" y="1554"/>
                  </a:cubicBezTo>
                  <a:cubicBezTo>
                    <a:pt x="1535" y="917"/>
                    <a:pt x="1057" y="374"/>
                    <a:pt x="387" y="26"/>
                  </a:cubicBezTo>
                  <a:cubicBezTo>
                    <a:pt x="353" y="8"/>
                    <a:pt x="320" y="0"/>
                    <a:pt x="2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5" name="Google Shape;16455;p139"/>
            <p:cNvSpPr/>
            <p:nvPr/>
          </p:nvSpPr>
          <p:spPr>
            <a:xfrm>
              <a:off x="3155172" y="3501502"/>
              <a:ext cx="220882" cy="238343"/>
            </a:xfrm>
            <a:custGeom>
              <a:avLst/>
              <a:gdLst/>
              <a:ahLst/>
              <a:cxnLst/>
              <a:rect l="l" t="t" r="r" b="b"/>
              <a:pathLst>
                <a:path w="8425" h="9091" extrusionOk="0">
                  <a:moveTo>
                    <a:pt x="3962" y="5672"/>
                  </a:moveTo>
                  <a:cubicBezTo>
                    <a:pt x="4035" y="5686"/>
                    <a:pt x="4111" y="5694"/>
                    <a:pt x="4183" y="5694"/>
                  </a:cubicBezTo>
                  <a:cubicBezTo>
                    <a:pt x="4256" y="5694"/>
                    <a:pt x="4328" y="5686"/>
                    <a:pt x="4401" y="5676"/>
                  </a:cubicBezTo>
                  <a:lnTo>
                    <a:pt x="4401" y="6150"/>
                  </a:lnTo>
                  <a:lnTo>
                    <a:pt x="3962" y="6150"/>
                  </a:lnTo>
                  <a:lnTo>
                    <a:pt x="3962" y="5672"/>
                  </a:lnTo>
                  <a:close/>
                  <a:moveTo>
                    <a:pt x="7432" y="6548"/>
                  </a:moveTo>
                  <a:lnTo>
                    <a:pt x="7432" y="7121"/>
                  </a:lnTo>
                  <a:lnTo>
                    <a:pt x="992" y="7121"/>
                  </a:lnTo>
                  <a:lnTo>
                    <a:pt x="996" y="6548"/>
                  </a:lnTo>
                  <a:close/>
                  <a:moveTo>
                    <a:pt x="4212" y="0"/>
                  </a:moveTo>
                  <a:cubicBezTo>
                    <a:pt x="2539" y="0"/>
                    <a:pt x="1177" y="1348"/>
                    <a:pt x="1155" y="3021"/>
                  </a:cubicBezTo>
                  <a:lnTo>
                    <a:pt x="1155" y="3329"/>
                  </a:lnTo>
                  <a:cubicBezTo>
                    <a:pt x="1155" y="3463"/>
                    <a:pt x="1255" y="3530"/>
                    <a:pt x="1355" y="3530"/>
                  </a:cubicBezTo>
                  <a:cubicBezTo>
                    <a:pt x="1454" y="3530"/>
                    <a:pt x="1554" y="3463"/>
                    <a:pt x="1554" y="3329"/>
                  </a:cubicBezTo>
                  <a:lnTo>
                    <a:pt x="1554" y="3021"/>
                  </a:lnTo>
                  <a:cubicBezTo>
                    <a:pt x="1554" y="1554"/>
                    <a:pt x="2745" y="363"/>
                    <a:pt x="4212" y="363"/>
                  </a:cubicBezTo>
                  <a:cubicBezTo>
                    <a:pt x="5683" y="363"/>
                    <a:pt x="6871" y="1554"/>
                    <a:pt x="6871" y="3021"/>
                  </a:cubicBezTo>
                  <a:lnTo>
                    <a:pt x="6871" y="6150"/>
                  </a:lnTo>
                  <a:lnTo>
                    <a:pt x="4803" y="6150"/>
                  </a:lnTo>
                  <a:lnTo>
                    <a:pt x="4803" y="5527"/>
                  </a:lnTo>
                  <a:cubicBezTo>
                    <a:pt x="5034" y="5386"/>
                    <a:pt x="5215" y="5176"/>
                    <a:pt x="5313" y="4922"/>
                  </a:cubicBezTo>
                  <a:cubicBezTo>
                    <a:pt x="5375" y="4764"/>
                    <a:pt x="5248" y="4647"/>
                    <a:pt x="5121" y="4647"/>
                  </a:cubicBezTo>
                  <a:cubicBezTo>
                    <a:pt x="5048" y="4647"/>
                    <a:pt x="4976" y="4686"/>
                    <a:pt x="4940" y="4777"/>
                  </a:cubicBezTo>
                  <a:cubicBezTo>
                    <a:pt x="4864" y="4969"/>
                    <a:pt x="4716" y="5129"/>
                    <a:pt x="4527" y="5219"/>
                  </a:cubicBezTo>
                  <a:lnTo>
                    <a:pt x="4516" y="5223"/>
                  </a:lnTo>
                  <a:cubicBezTo>
                    <a:pt x="4403" y="5274"/>
                    <a:pt x="4289" y="5297"/>
                    <a:pt x="4178" y="5297"/>
                  </a:cubicBezTo>
                  <a:cubicBezTo>
                    <a:pt x="3645" y="5297"/>
                    <a:pt x="3206" y="4755"/>
                    <a:pt x="3419" y="4191"/>
                  </a:cubicBezTo>
                  <a:cubicBezTo>
                    <a:pt x="3551" y="3842"/>
                    <a:pt x="3867" y="3664"/>
                    <a:pt x="4183" y="3664"/>
                  </a:cubicBezTo>
                  <a:cubicBezTo>
                    <a:pt x="4481" y="3664"/>
                    <a:pt x="4780" y="3822"/>
                    <a:pt x="4926" y="4144"/>
                  </a:cubicBezTo>
                  <a:cubicBezTo>
                    <a:pt x="4966" y="4214"/>
                    <a:pt x="5029" y="4245"/>
                    <a:pt x="5093" y="4245"/>
                  </a:cubicBezTo>
                  <a:cubicBezTo>
                    <a:pt x="5217" y="4245"/>
                    <a:pt x="5341" y="4128"/>
                    <a:pt x="5288" y="3977"/>
                  </a:cubicBezTo>
                  <a:cubicBezTo>
                    <a:pt x="5079" y="3519"/>
                    <a:pt x="4634" y="3266"/>
                    <a:pt x="4181" y="3266"/>
                  </a:cubicBezTo>
                  <a:cubicBezTo>
                    <a:pt x="3895" y="3266"/>
                    <a:pt x="3607" y="3366"/>
                    <a:pt x="3372" y="3579"/>
                  </a:cubicBezTo>
                  <a:cubicBezTo>
                    <a:pt x="2760" y="4126"/>
                    <a:pt x="2858" y="5107"/>
                    <a:pt x="3564" y="5524"/>
                  </a:cubicBezTo>
                  <a:lnTo>
                    <a:pt x="3564" y="6150"/>
                  </a:lnTo>
                  <a:lnTo>
                    <a:pt x="1554" y="6150"/>
                  </a:lnTo>
                  <a:lnTo>
                    <a:pt x="1554" y="4118"/>
                  </a:lnTo>
                  <a:cubicBezTo>
                    <a:pt x="1554" y="3984"/>
                    <a:pt x="1454" y="3917"/>
                    <a:pt x="1355" y="3917"/>
                  </a:cubicBezTo>
                  <a:cubicBezTo>
                    <a:pt x="1255" y="3917"/>
                    <a:pt x="1155" y="3984"/>
                    <a:pt x="1155" y="4118"/>
                  </a:cubicBezTo>
                  <a:lnTo>
                    <a:pt x="1155" y="6150"/>
                  </a:lnTo>
                  <a:lnTo>
                    <a:pt x="793" y="6150"/>
                  </a:lnTo>
                  <a:cubicBezTo>
                    <a:pt x="681" y="6150"/>
                    <a:pt x="594" y="6237"/>
                    <a:pt x="594" y="6349"/>
                  </a:cubicBezTo>
                  <a:lnTo>
                    <a:pt x="594" y="7121"/>
                  </a:lnTo>
                  <a:lnTo>
                    <a:pt x="199" y="7121"/>
                  </a:lnTo>
                  <a:cubicBezTo>
                    <a:pt x="91" y="7121"/>
                    <a:pt x="0" y="7211"/>
                    <a:pt x="0" y="7324"/>
                  </a:cubicBezTo>
                  <a:lnTo>
                    <a:pt x="0" y="8888"/>
                  </a:lnTo>
                  <a:cubicBezTo>
                    <a:pt x="0" y="9000"/>
                    <a:pt x="91" y="9091"/>
                    <a:pt x="199" y="9091"/>
                  </a:cubicBezTo>
                  <a:lnTo>
                    <a:pt x="4860" y="9091"/>
                  </a:lnTo>
                  <a:cubicBezTo>
                    <a:pt x="5125" y="9091"/>
                    <a:pt x="5125" y="8689"/>
                    <a:pt x="4860" y="8689"/>
                  </a:cubicBezTo>
                  <a:lnTo>
                    <a:pt x="402" y="8689"/>
                  </a:lnTo>
                  <a:lnTo>
                    <a:pt x="402" y="7523"/>
                  </a:lnTo>
                  <a:lnTo>
                    <a:pt x="8022" y="7523"/>
                  </a:lnTo>
                  <a:lnTo>
                    <a:pt x="8022" y="8693"/>
                  </a:lnTo>
                  <a:lnTo>
                    <a:pt x="5646" y="8693"/>
                  </a:lnTo>
                  <a:cubicBezTo>
                    <a:pt x="5382" y="8693"/>
                    <a:pt x="5382" y="9091"/>
                    <a:pt x="5646" y="9091"/>
                  </a:cubicBezTo>
                  <a:lnTo>
                    <a:pt x="8225" y="9091"/>
                  </a:lnTo>
                  <a:cubicBezTo>
                    <a:pt x="8334" y="9091"/>
                    <a:pt x="8424" y="9000"/>
                    <a:pt x="8424" y="8892"/>
                  </a:cubicBezTo>
                  <a:lnTo>
                    <a:pt x="8424" y="7324"/>
                  </a:lnTo>
                  <a:cubicBezTo>
                    <a:pt x="8424" y="7211"/>
                    <a:pt x="8334" y="7121"/>
                    <a:pt x="8225" y="7121"/>
                  </a:cubicBezTo>
                  <a:lnTo>
                    <a:pt x="7834" y="7121"/>
                  </a:lnTo>
                  <a:lnTo>
                    <a:pt x="7834" y="6349"/>
                  </a:lnTo>
                  <a:cubicBezTo>
                    <a:pt x="7834" y="6237"/>
                    <a:pt x="7743" y="6150"/>
                    <a:pt x="7635" y="6150"/>
                  </a:cubicBezTo>
                  <a:lnTo>
                    <a:pt x="7273" y="6150"/>
                  </a:lnTo>
                  <a:lnTo>
                    <a:pt x="7273" y="3021"/>
                  </a:lnTo>
                  <a:cubicBezTo>
                    <a:pt x="7251" y="1348"/>
                    <a:pt x="5889" y="0"/>
                    <a:pt x="42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6" name="Google Shape;16456;p139"/>
            <p:cNvSpPr/>
            <p:nvPr/>
          </p:nvSpPr>
          <p:spPr>
            <a:xfrm>
              <a:off x="3260382" y="3381504"/>
              <a:ext cx="10461" cy="99994"/>
            </a:xfrm>
            <a:custGeom>
              <a:avLst/>
              <a:gdLst/>
              <a:ahLst/>
              <a:cxnLst/>
              <a:rect l="l" t="t" r="r" b="b"/>
              <a:pathLst>
                <a:path w="399" h="3814" extrusionOk="0">
                  <a:moveTo>
                    <a:pt x="199" y="0"/>
                  </a:moveTo>
                  <a:cubicBezTo>
                    <a:pt x="100" y="0"/>
                    <a:pt x="0" y="67"/>
                    <a:pt x="0" y="199"/>
                  </a:cubicBezTo>
                  <a:lnTo>
                    <a:pt x="0" y="3610"/>
                  </a:lnTo>
                  <a:cubicBezTo>
                    <a:pt x="0" y="3723"/>
                    <a:pt x="87" y="3813"/>
                    <a:pt x="199" y="3813"/>
                  </a:cubicBezTo>
                  <a:cubicBezTo>
                    <a:pt x="311" y="3813"/>
                    <a:pt x="398" y="3723"/>
                    <a:pt x="398" y="3610"/>
                  </a:cubicBezTo>
                  <a:lnTo>
                    <a:pt x="398" y="199"/>
                  </a:lnTo>
                  <a:cubicBezTo>
                    <a:pt x="398" y="67"/>
                    <a:pt x="299" y="0"/>
                    <a:pt x="1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7" name="Google Shape;16457;p139"/>
            <p:cNvSpPr/>
            <p:nvPr/>
          </p:nvSpPr>
          <p:spPr>
            <a:xfrm>
              <a:off x="3183801" y="3399725"/>
              <a:ext cx="57311" cy="88772"/>
            </a:xfrm>
            <a:custGeom>
              <a:avLst/>
              <a:gdLst/>
              <a:ahLst/>
              <a:cxnLst/>
              <a:rect l="l" t="t" r="r" b="b"/>
              <a:pathLst>
                <a:path w="2186" h="3386" extrusionOk="0">
                  <a:moveTo>
                    <a:pt x="271" y="0"/>
                  </a:moveTo>
                  <a:cubicBezTo>
                    <a:pt x="135" y="0"/>
                    <a:pt x="0" y="140"/>
                    <a:pt x="89" y="301"/>
                  </a:cubicBezTo>
                  <a:lnTo>
                    <a:pt x="1748" y="3281"/>
                  </a:lnTo>
                  <a:cubicBezTo>
                    <a:pt x="1789" y="3355"/>
                    <a:pt x="1853" y="3386"/>
                    <a:pt x="1916" y="3386"/>
                  </a:cubicBezTo>
                  <a:cubicBezTo>
                    <a:pt x="2052" y="3386"/>
                    <a:pt x="2185" y="3246"/>
                    <a:pt x="2099" y="3086"/>
                  </a:cubicBezTo>
                  <a:lnTo>
                    <a:pt x="440" y="105"/>
                  </a:lnTo>
                  <a:cubicBezTo>
                    <a:pt x="399" y="31"/>
                    <a:pt x="334" y="0"/>
                    <a:pt x="2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8" name="Google Shape;16458;p139"/>
            <p:cNvSpPr/>
            <p:nvPr/>
          </p:nvSpPr>
          <p:spPr>
            <a:xfrm>
              <a:off x="3125755" y="3452790"/>
              <a:ext cx="93990" cy="52435"/>
            </a:xfrm>
            <a:custGeom>
              <a:avLst/>
              <a:gdLst/>
              <a:ahLst/>
              <a:cxnLst/>
              <a:rect l="l" t="t" r="r" b="b"/>
              <a:pathLst>
                <a:path w="3585" h="2000" extrusionOk="0">
                  <a:moveTo>
                    <a:pt x="289" y="0"/>
                  </a:moveTo>
                  <a:cubicBezTo>
                    <a:pt x="107" y="0"/>
                    <a:pt x="1" y="272"/>
                    <a:pt x="199" y="377"/>
                  </a:cubicBezTo>
                  <a:lnTo>
                    <a:pt x="3212" y="1978"/>
                  </a:lnTo>
                  <a:cubicBezTo>
                    <a:pt x="3241" y="1992"/>
                    <a:pt x="3273" y="2000"/>
                    <a:pt x="3306" y="2000"/>
                  </a:cubicBezTo>
                  <a:cubicBezTo>
                    <a:pt x="3516" y="2000"/>
                    <a:pt x="3585" y="1721"/>
                    <a:pt x="3400" y="1623"/>
                  </a:cubicBezTo>
                  <a:lnTo>
                    <a:pt x="387" y="26"/>
                  </a:lnTo>
                  <a:cubicBezTo>
                    <a:pt x="353" y="8"/>
                    <a:pt x="320" y="0"/>
                    <a:pt x="2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9" name="Google Shape;16459;p139"/>
            <p:cNvSpPr/>
            <p:nvPr/>
          </p:nvSpPr>
          <p:spPr>
            <a:xfrm>
              <a:off x="3291031" y="3399725"/>
              <a:ext cx="56420" cy="88720"/>
            </a:xfrm>
            <a:custGeom>
              <a:avLst/>
              <a:gdLst/>
              <a:ahLst/>
              <a:cxnLst/>
              <a:rect l="l" t="t" r="r" b="b"/>
              <a:pathLst>
                <a:path w="2152" h="3384" extrusionOk="0">
                  <a:moveTo>
                    <a:pt x="1883" y="0"/>
                  </a:moveTo>
                  <a:cubicBezTo>
                    <a:pt x="1819" y="0"/>
                    <a:pt x="1756" y="31"/>
                    <a:pt x="1714" y="105"/>
                  </a:cubicBezTo>
                  <a:lnTo>
                    <a:pt x="55" y="3086"/>
                  </a:lnTo>
                  <a:cubicBezTo>
                    <a:pt x="1" y="3183"/>
                    <a:pt x="37" y="3307"/>
                    <a:pt x="131" y="3357"/>
                  </a:cubicBezTo>
                  <a:cubicBezTo>
                    <a:pt x="163" y="3375"/>
                    <a:pt x="198" y="3383"/>
                    <a:pt x="231" y="3383"/>
                  </a:cubicBezTo>
                  <a:cubicBezTo>
                    <a:pt x="302" y="3383"/>
                    <a:pt x="369" y="3347"/>
                    <a:pt x="403" y="3281"/>
                  </a:cubicBezTo>
                  <a:lnTo>
                    <a:pt x="2065" y="301"/>
                  </a:lnTo>
                  <a:cubicBezTo>
                    <a:pt x="2152" y="140"/>
                    <a:pt x="2018" y="0"/>
                    <a:pt x="18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0" name="Google Shape;16460;p139"/>
            <p:cNvSpPr/>
            <p:nvPr/>
          </p:nvSpPr>
          <p:spPr>
            <a:xfrm>
              <a:off x="3310956" y="3452790"/>
              <a:ext cx="92915" cy="52566"/>
            </a:xfrm>
            <a:custGeom>
              <a:avLst/>
              <a:gdLst/>
              <a:ahLst/>
              <a:cxnLst/>
              <a:rect l="l" t="t" r="r" b="b"/>
              <a:pathLst>
                <a:path w="3544" h="2005" extrusionOk="0">
                  <a:moveTo>
                    <a:pt x="3317" y="1"/>
                  </a:moveTo>
                  <a:cubicBezTo>
                    <a:pt x="3285" y="1"/>
                    <a:pt x="3252" y="9"/>
                    <a:pt x="3221" y="26"/>
                  </a:cubicBezTo>
                  <a:lnTo>
                    <a:pt x="204" y="1623"/>
                  </a:lnTo>
                  <a:cubicBezTo>
                    <a:pt x="0" y="1728"/>
                    <a:pt x="107" y="2005"/>
                    <a:pt x="292" y="2005"/>
                  </a:cubicBezTo>
                  <a:cubicBezTo>
                    <a:pt x="324" y="2005"/>
                    <a:pt x="358" y="1996"/>
                    <a:pt x="393" y="1978"/>
                  </a:cubicBezTo>
                  <a:lnTo>
                    <a:pt x="3406" y="377"/>
                  </a:lnTo>
                  <a:cubicBezTo>
                    <a:pt x="3504" y="326"/>
                    <a:pt x="3543" y="207"/>
                    <a:pt x="3493" y="109"/>
                  </a:cubicBezTo>
                  <a:cubicBezTo>
                    <a:pt x="3455" y="40"/>
                    <a:pt x="3387" y="1"/>
                    <a:pt x="33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61" name="Google Shape;16461;p139"/>
          <p:cNvGrpSpPr/>
          <p:nvPr/>
        </p:nvGrpSpPr>
        <p:grpSpPr>
          <a:xfrm>
            <a:off x="1298081" y="1797341"/>
            <a:ext cx="358577" cy="341011"/>
            <a:chOff x="1298081" y="1996591"/>
            <a:chExt cx="358577" cy="341011"/>
          </a:xfrm>
        </p:grpSpPr>
        <p:sp>
          <p:nvSpPr>
            <p:cNvPr id="16462" name="Google Shape;16462;p139"/>
            <p:cNvSpPr/>
            <p:nvPr/>
          </p:nvSpPr>
          <p:spPr>
            <a:xfrm>
              <a:off x="1512488" y="2001677"/>
              <a:ext cx="142649" cy="148575"/>
            </a:xfrm>
            <a:custGeom>
              <a:avLst/>
              <a:gdLst/>
              <a:ahLst/>
              <a:cxnLst/>
              <a:rect l="l" t="t" r="r" b="b"/>
              <a:pathLst>
                <a:path w="5441" h="5667" extrusionOk="0">
                  <a:moveTo>
                    <a:pt x="2736" y="0"/>
                  </a:moveTo>
                  <a:cubicBezTo>
                    <a:pt x="2701" y="0"/>
                    <a:pt x="2665" y="1"/>
                    <a:pt x="2630" y="2"/>
                  </a:cubicBezTo>
                  <a:cubicBezTo>
                    <a:pt x="1666" y="39"/>
                    <a:pt x="804" y="618"/>
                    <a:pt x="402" y="1495"/>
                  </a:cubicBezTo>
                  <a:cubicBezTo>
                    <a:pt x="0" y="2371"/>
                    <a:pt x="124" y="3396"/>
                    <a:pt x="725" y="4153"/>
                  </a:cubicBezTo>
                  <a:lnTo>
                    <a:pt x="656" y="5667"/>
                  </a:lnTo>
                  <a:lnTo>
                    <a:pt x="656" y="5667"/>
                  </a:lnTo>
                  <a:lnTo>
                    <a:pt x="2029" y="5026"/>
                  </a:lnTo>
                  <a:cubicBezTo>
                    <a:pt x="2261" y="5092"/>
                    <a:pt x="2496" y="5124"/>
                    <a:pt x="2730" y="5124"/>
                  </a:cubicBezTo>
                  <a:cubicBezTo>
                    <a:pt x="3571" y="5124"/>
                    <a:pt x="4380" y="4709"/>
                    <a:pt x="4864" y="3986"/>
                  </a:cubicBezTo>
                  <a:cubicBezTo>
                    <a:pt x="5397" y="3186"/>
                    <a:pt x="5440" y="2150"/>
                    <a:pt x="4966" y="1310"/>
                  </a:cubicBezTo>
                  <a:cubicBezTo>
                    <a:pt x="4512" y="497"/>
                    <a:pt x="3659" y="0"/>
                    <a:pt x="2736"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3" name="Google Shape;16463;p139"/>
            <p:cNvSpPr/>
            <p:nvPr/>
          </p:nvSpPr>
          <p:spPr>
            <a:xfrm>
              <a:off x="1348602" y="2034868"/>
              <a:ext cx="165721" cy="165721"/>
            </a:xfrm>
            <a:custGeom>
              <a:avLst/>
              <a:gdLst/>
              <a:ahLst/>
              <a:cxnLst/>
              <a:rect l="l" t="t" r="r" b="b"/>
              <a:pathLst>
                <a:path w="6321" h="6321" extrusionOk="0">
                  <a:moveTo>
                    <a:pt x="3162" y="0"/>
                  </a:moveTo>
                  <a:cubicBezTo>
                    <a:pt x="1793" y="0"/>
                    <a:pt x="641" y="1022"/>
                    <a:pt x="475" y="2380"/>
                  </a:cubicBezTo>
                  <a:lnTo>
                    <a:pt x="0" y="6320"/>
                  </a:lnTo>
                  <a:lnTo>
                    <a:pt x="6320" y="6320"/>
                  </a:lnTo>
                  <a:lnTo>
                    <a:pt x="5846" y="2380"/>
                  </a:lnTo>
                  <a:cubicBezTo>
                    <a:pt x="5683" y="1022"/>
                    <a:pt x="4527" y="0"/>
                    <a:pt x="3162" y="0"/>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4" name="Google Shape;16464;p139"/>
            <p:cNvSpPr/>
            <p:nvPr/>
          </p:nvSpPr>
          <p:spPr>
            <a:xfrm>
              <a:off x="1406333" y="2166664"/>
              <a:ext cx="50259" cy="90503"/>
            </a:xfrm>
            <a:custGeom>
              <a:avLst/>
              <a:gdLst/>
              <a:ahLst/>
              <a:cxnLst/>
              <a:rect l="l" t="t" r="r" b="b"/>
              <a:pathLst>
                <a:path w="1917" h="3452" extrusionOk="0">
                  <a:moveTo>
                    <a:pt x="0" y="0"/>
                  </a:moveTo>
                  <a:lnTo>
                    <a:pt x="0" y="2630"/>
                  </a:lnTo>
                  <a:lnTo>
                    <a:pt x="956" y="3452"/>
                  </a:lnTo>
                  <a:lnTo>
                    <a:pt x="960" y="3452"/>
                  </a:lnTo>
                  <a:lnTo>
                    <a:pt x="1916" y="2630"/>
                  </a:lnTo>
                  <a:lnTo>
                    <a:pt x="1916" y="0"/>
                  </a:ln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5" name="Google Shape;16465;p139"/>
            <p:cNvSpPr/>
            <p:nvPr/>
          </p:nvSpPr>
          <p:spPr>
            <a:xfrm>
              <a:off x="1303403" y="2222874"/>
              <a:ext cx="256119" cy="109510"/>
            </a:xfrm>
            <a:custGeom>
              <a:avLst/>
              <a:gdLst/>
              <a:ahLst/>
              <a:cxnLst/>
              <a:rect l="l" t="t" r="r" b="b"/>
              <a:pathLst>
                <a:path w="9769" h="4177" extrusionOk="0">
                  <a:moveTo>
                    <a:pt x="3923" y="0"/>
                  </a:moveTo>
                  <a:lnTo>
                    <a:pt x="2365" y="500"/>
                  </a:lnTo>
                  <a:lnTo>
                    <a:pt x="1750" y="696"/>
                  </a:lnTo>
                  <a:cubicBezTo>
                    <a:pt x="707" y="1033"/>
                    <a:pt x="0" y="2000"/>
                    <a:pt x="0" y="3097"/>
                  </a:cubicBezTo>
                  <a:lnTo>
                    <a:pt x="0" y="4176"/>
                  </a:lnTo>
                  <a:lnTo>
                    <a:pt x="9768" y="4176"/>
                  </a:lnTo>
                  <a:lnTo>
                    <a:pt x="9768" y="3097"/>
                  </a:lnTo>
                  <a:cubicBezTo>
                    <a:pt x="9768" y="2000"/>
                    <a:pt x="9058" y="1033"/>
                    <a:pt x="8015" y="699"/>
                  </a:cubicBezTo>
                  <a:lnTo>
                    <a:pt x="7400" y="500"/>
                  </a:lnTo>
                  <a:lnTo>
                    <a:pt x="5839" y="0"/>
                  </a:lnTo>
                  <a:lnTo>
                    <a:pt x="4882" y="674"/>
                  </a:lnTo>
                  <a:lnTo>
                    <a:pt x="3923" y="0"/>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6" name="Google Shape;16466;p139"/>
            <p:cNvSpPr/>
            <p:nvPr/>
          </p:nvSpPr>
          <p:spPr>
            <a:xfrm>
              <a:off x="1497491" y="2235983"/>
              <a:ext cx="62031" cy="96402"/>
            </a:xfrm>
            <a:custGeom>
              <a:avLst/>
              <a:gdLst/>
              <a:ahLst/>
              <a:cxnLst/>
              <a:rect l="l" t="t" r="r" b="b"/>
              <a:pathLst>
                <a:path w="2366" h="3677" extrusionOk="0">
                  <a:moveTo>
                    <a:pt x="0" y="0"/>
                  </a:moveTo>
                  <a:lnTo>
                    <a:pt x="460" y="196"/>
                  </a:lnTo>
                  <a:cubicBezTo>
                    <a:pt x="1235" y="533"/>
                    <a:pt x="1764" y="1503"/>
                    <a:pt x="1764" y="2597"/>
                  </a:cubicBezTo>
                  <a:lnTo>
                    <a:pt x="1764" y="3676"/>
                  </a:lnTo>
                  <a:lnTo>
                    <a:pt x="2365" y="3676"/>
                  </a:lnTo>
                  <a:lnTo>
                    <a:pt x="2365" y="2597"/>
                  </a:lnTo>
                  <a:cubicBezTo>
                    <a:pt x="2365" y="1500"/>
                    <a:pt x="1659" y="533"/>
                    <a:pt x="616" y="196"/>
                  </a:cubicBezTo>
                  <a:lnTo>
                    <a:pt x="0" y="0"/>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7" name="Google Shape;16467;p139"/>
            <p:cNvSpPr/>
            <p:nvPr/>
          </p:nvSpPr>
          <p:spPr>
            <a:xfrm>
              <a:off x="1303403" y="2235983"/>
              <a:ext cx="62031" cy="96402"/>
            </a:xfrm>
            <a:custGeom>
              <a:avLst/>
              <a:gdLst/>
              <a:ahLst/>
              <a:cxnLst/>
              <a:rect l="l" t="t" r="r" b="b"/>
              <a:pathLst>
                <a:path w="2366" h="3677" extrusionOk="0">
                  <a:moveTo>
                    <a:pt x="2365" y="0"/>
                  </a:moveTo>
                  <a:lnTo>
                    <a:pt x="1750" y="196"/>
                  </a:lnTo>
                  <a:cubicBezTo>
                    <a:pt x="707" y="533"/>
                    <a:pt x="0" y="1500"/>
                    <a:pt x="0" y="2597"/>
                  </a:cubicBezTo>
                  <a:lnTo>
                    <a:pt x="0" y="3676"/>
                  </a:lnTo>
                  <a:lnTo>
                    <a:pt x="602" y="3676"/>
                  </a:lnTo>
                  <a:lnTo>
                    <a:pt x="602" y="2597"/>
                  </a:lnTo>
                  <a:cubicBezTo>
                    <a:pt x="602" y="1503"/>
                    <a:pt x="1127" y="533"/>
                    <a:pt x="1905" y="199"/>
                  </a:cubicBezTo>
                  <a:lnTo>
                    <a:pt x="2365" y="0"/>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8" name="Google Shape;16468;p139"/>
            <p:cNvSpPr/>
            <p:nvPr/>
          </p:nvSpPr>
          <p:spPr>
            <a:xfrm>
              <a:off x="1406333" y="2222874"/>
              <a:ext cx="25195" cy="47401"/>
            </a:xfrm>
            <a:custGeom>
              <a:avLst/>
              <a:gdLst/>
              <a:ahLst/>
              <a:cxnLst/>
              <a:rect l="l" t="t" r="r" b="b"/>
              <a:pathLst>
                <a:path w="961" h="1808" extrusionOk="0">
                  <a:moveTo>
                    <a:pt x="0" y="0"/>
                  </a:moveTo>
                  <a:lnTo>
                    <a:pt x="0" y="1808"/>
                  </a:lnTo>
                  <a:lnTo>
                    <a:pt x="960" y="674"/>
                  </a:lnTo>
                  <a:lnTo>
                    <a:pt x="0" y="0"/>
                  </a:lnTo>
                  <a:close/>
                </a:path>
              </a:pathLst>
            </a:custGeom>
            <a:solidFill>
              <a:srgbClr val="D2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9" name="Google Shape;16469;p139"/>
            <p:cNvSpPr/>
            <p:nvPr/>
          </p:nvSpPr>
          <p:spPr>
            <a:xfrm>
              <a:off x="1431397" y="2222874"/>
              <a:ext cx="25195" cy="47401"/>
            </a:xfrm>
            <a:custGeom>
              <a:avLst/>
              <a:gdLst/>
              <a:ahLst/>
              <a:cxnLst/>
              <a:rect l="l" t="t" r="r" b="b"/>
              <a:pathLst>
                <a:path w="961" h="1808" extrusionOk="0">
                  <a:moveTo>
                    <a:pt x="960" y="0"/>
                  </a:moveTo>
                  <a:lnTo>
                    <a:pt x="0" y="674"/>
                  </a:lnTo>
                  <a:lnTo>
                    <a:pt x="960" y="1808"/>
                  </a:lnTo>
                  <a:lnTo>
                    <a:pt x="960" y="0"/>
                  </a:lnTo>
                  <a:close/>
                </a:path>
              </a:pathLst>
            </a:custGeom>
            <a:solidFill>
              <a:srgbClr val="D2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0" name="Google Shape;16470;p139"/>
            <p:cNvSpPr/>
            <p:nvPr/>
          </p:nvSpPr>
          <p:spPr>
            <a:xfrm>
              <a:off x="1474787" y="2288864"/>
              <a:ext cx="52147" cy="19873"/>
            </a:xfrm>
            <a:custGeom>
              <a:avLst/>
              <a:gdLst/>
              <a:ahLst/>
              <a:cxnLst/>
              <a:rect l="l" t="t" r="r" b="b"/>
              <a:pathLst>
                <a:path w="1989" h="758" extrusionOk="0">
                  <a:moveTo>
                    <a:pt x="283" y="1"/>
                  </a:moveTo>
                  <a:cubicBezTo>
                    <a:pt x="127" y="1"/>
                    <a:pt x="1" y="127"/>
                    <a:pt x="1" y="283"/>
                  </a:cubicBezTo>
                  <a:lnTo>
                    <a:pt x="1" y="479"/>
                  </a:lnTo>
                  <a:cubicBezTo>
                    <a:pt x="1" y="631"/>
                    <a:pt x="127" y="757"/>
                    <a:pt x="283" y="757"/>
                  </a:cubicBezTo>
                  <a:lnTo>
                    <a:pt x="1706" y="757"/>
                  </a:lnTo>
                  <a:cubicBezTo>
                    <a:pt x="1862" y="757"/>
                    <a:pt x="1989" y="631"/>
                    <a:pt x="1989" y="479"/>
                  </a:cubicBezTo>
                  <a:lnTo>
                    <a:pt x="1989" y="283"/>
                  </a:lnTo>
                  <a:cubicBezTo>
                    <a:pt x="1989" y="127"/>
                    <a:pt x="1862" y="1"/>
                    <a:pt x="170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1" name="Google Shape;16471;p139"/>
            <p:cNvSpPr/>
            <p:nvPr/>
          </p:nvSpPr>
          <p:spPr>
            <a:xfrm>
              <a:off x="1378228" y="2055842"/>
              <a:ext cx="106469" cy="145717"/>
            </a:xfrm>
            <a:custGeom>
              <a:avLst/>
              <a:gdLst/>
              <a:ahLst/>
              <a:cxnLst/>
              <a:rect l="l" t="t" r="r" b="b"/>
              <a:pathLst>
                <a:path w="4061" h="5558" extrusionOk="0">
                  <a:moveTo>
                    <a:pt x="1326" y="1"/>
                  </a:moveTo>
                  <a:cubicBezTo>
                    <a:pt x="1326" y="1"/>
                    <a:pt x="1326" y="1"/>
                    <a:pt x="1326" y="1"/>
                  </a:cubicBezTo>
                  <a:cubicBezTo>
                    <a:pt x="906" y="1294"/>
                    <a:pt x="0" y="1569"/>
                    <a:pt x="0" y="1569"/>
                  </a:cubicBezTo>
                  <a:lnTo>
                    <a:pt x="0" y="3177"/>
                  </a:lnTo>
                  <a:cubicBezTo>
                    <a:pt x="0" y="4021"/>
                    <a:pt x="446" y="4803"/>
                    <a:pt x="1174" y="5231"/>
                  </a:cubicBezTo>
                  <a:lnTo>
                    <a:pt x="1471" y="5408"/>
                  </a:lnTo>
                  <a:cubicBezTo>
                    <a:pt x="1643" y="5508"/>
                    <a:pt x="1836" y="5557"/>
                    <a:pt x="2028" y="5557"/>
                  </a:cubicBezTo>
                  <a:cubicBezTo>
                    <a:pt x="2221" y="5557"/>
                    <a:pt x="2414" y="5508"/>
                    <a:pt x="2586" y="5408"/>
                  </a:cubicBezTo>
                  <a:lnTo>
                    <a:pt x="2887" y="5231"/>
                  </a:lnTo>
                  <a:cubicBezTo>
                    <a:pt x="3611" y="4803"/>
                    <a:pt x="4060" y="4021"/>
                    <a:pt x="4060" y="3177"/>
                  </a:cubicBezTo>
                  <a:lnTo>
                    <a:pt x="4060" y="2627"/>
                  </a:lnTo>
                  <a:cubicBezTo>
                    <a:pt x="1680" y="2627"/>
                    <a:pt x="1352" y="1"/>
                    <a:pt x="1326" y="1"/>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2" name="Google Shape;16472;p139"/>
            <p:cNvSpPr/>
            <p:nvPr/>
          </p:nvSpPr>
          <p:spPr>
            <a:xfrm>
              <a:off x="1420569" y="2205125"/>
              <a:ext cx="21682" cy="21656"/>
            </a:xfrm>
            <a:custGeom>
              <a:avLst/>
              <a:gdLst/>
              <a:ahLst/>
              <a:cxnLst/>
              <a:rect l="l" t="t" r="r" b="b"/>
              <a:pathLst>
                <a:path w="827" h="826" extrusionOk="0">
                  <a:moveTo>
                    <a:pt x="413" y="0"/>
                  </a:moveTo>
                  <a:cubicBezTo>
                    <a:pt x="185" y="0"/>
                    <a:pt x="1" y="185"/>
                    <a:pt x="1" y="413"/>
                  </a:cubicBezTo>
                  <a:cubicBezTo>
                    <a:pt x="1" y="641"/>
                    <a:pt x="185" y="826"/>
                    <a:pt x="413" y="826"/>
                  </a:cubicBezTo>
                  <a:cubicBezTo>
                    <a:pt x="642" y="826"/>
                    <a:pt x="826" y="641"/>
                    <a:pt x="826" y="413"/>
                  </a:cubicBezTo>
                  <a:cubicBezTo>
                    <a:pt x="826" y="185"/>
                    <a:pt x="642" y="0"/>
                    <a:pt x="413" y="0"/>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3" name="Google Shape;16473;p139"/>
            <p:cNvSpPr/>
            <p:nvPr/>
          </p:nvSpPr>
          <p:spPr>
            <a:xfrm>
              <a:off x="1345849" y="2104948"/>
              <a:ext cx="21000" cy="45409"/>
            </a:xfrm>
            <a:custGeom>
              <a:avLst/>
              <a:gdLst/>
              <a:ahLst/>
              <a:cxnLst/>
              <a:rect l="l" t="t" r="r" b="b"/>
              <a:pathLst>
                <a:path w="801" h="1732" extrusionOk="0">
                  <a:moveTo>
                    <a:pt x="801" y="0"/>
                  </a:moveTo>
                  <a:cubicBezTo>
                    <a:pt x="359" y="0"/>
                    <a:pt x="0" y="355"/>
                    <a:pt x="0" y="797"/>
                  </a:cubicBezTo>
                  <a:lnTo>
                    <a:pt x="0" y="935"/>
                  </a:lnTo>
                  <a:cubicBezTo>
                    <a:pt x="0" y="1373"/>
                    <a:pt x="359" y="1731"/>
                    <a:pt x="801" y="1731"/>
                  </a:cubicBezTo>
                  <a:lnTo>
                    <a:pt x="801" y="0"/>
                  </a:ln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4" name="Google Shape;16474;p139"/>
            <p:cNvSpPr/>
            <p:nvPr/>
          </p:nvSpPr>
          <p:spPr>
            <a:xfrm>
              <a:off x="1496049" y="2104948"/>
              <a:ext cx="21026" cy="45409"/>
            </a:xfrm>
            <a:custGeom>
              <a:avLst/>
              <a:gdLst/>
              <a:ahLst/>
              <a:cxnLst/>
              <a:rect l="l" t="t" r="r" b="b"/>
              <a:pathLst>
                <a:path w="802" h="1732" extrusionOk="0">
                  <a:moveTo>
                    <a:pt x="1" y="0"/>
                  </a:moveTo>
                  <a:lnTo>
                    <a:pt x="1" y="1731"/>
                  </a:lnTo>
                  <a:cubicBezTo>
                    <a:pt x="443" y="1731"/>
                    <a:pt x="801" y="1373"/>
                    <a:pt x="801" y="935"/>
                  </a:cubicBezTo>
                  <a:lnTo>
                    <a:pt x="801" y="797"/>
                  </a:lnTo>
                  <a:cubicBezTo>
                    <a:pt x="801" y="355"/>
                    <a:pt x="443" y="0"/>
                    <a:pt x="1" y="0"/>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5" name="Google Shape;16475;p139"/>
            <p:cNvSpPr/>
            <p:nvPr/>
          </p:nvSpPr>
          <p:spPr>
            <a:xfrm>
              <a:off x="1499012" y="1996591"/>
              <a:ext cx="157646" cy="158930"/>
            </a:xfrm>
            <a:custGeom>
              <a:avLst/>
              <a:gdLst/>
              <a:ahLst/>
              <a:cxnLst/>
              <a:rect l="l" t="t" r="r" b="b"/>
              <a:pathLst>
                <a:path w="6013" h="6062" extrusionOk="0">
                  <a:moveTo>
                    <a:pt x="3246" y="0"/>
                  </a:moveTo>
                  <a:cubicBezTo>
                    <a:pt x="2843" y="0"/>
                    <a:pt x="2431" y="89"/>
                    <a:pt x="2039" y="280"/>
                  </a:cubicBezTo>
                  <a:cubicBezTo>
                    <a:pt x="485" y="1037"/>
                    <a:pt x="0" y="3021"/>
                    <a:pt x="1032" y="4409"/>
                  </a:cubicBezTo>
                  <a:lnTo>
                    <a:pt x="971" y="5854"/>
                  </a:lnTo>
                  <a:cubicBezTo>
                    <a:pt x="965" y="5971"/>
                    <a:pt x="1059" y="6062"/>
                    <a:pt x="1167" y="6062"/>
                  </a:cubicBezTo>
                  <a:cubicBezTo>
                    <a:pt x="1195" y="6062"/>
                    <a:pt x="1225" y="6055"/>
                    <a:pt x="1253" y="6042"/>
                  </a:cubicBezTo>
                  <a:lnTo>
                    <a:pt x="2561" y="5433"/>
                  </a:lnTo>
                  <a:cubicBezTo>
                    <a:pt x="2793" y="5493"/>
                    <a:pt x="3024" y="5521"/>
                    <a:pt x="3251" y="5521"/>
                  </a:cubicBezTo>
                  <a:cubicBezTo>
                    <a:pt x="4682" y="5521"/>
                    <a:pt x="5934" y="4398"/>
                    <a:pt x="6009" y="2891"/>
                  </a:cubicBezTo>
                  <a:cubicBezTo>
                    <a:pt x="6012" y="2779"/>
                    <a:pt x="5925" y="2685"/>
                    <a:pt x="5817" y="2681"/>
                  </a:cubicBezTo>
                  <a:cubicBezTo>
                    <a:pt x="5812" y="2681"/>
                    <a:pt x="5808" y="2681"/>
                    <a:pt x="5804" y="2681"/>
                  </a:cubicBezTo>
                  <a:cubicBezTo>
                    <a:pt x="5697" y="2681"/>
                    <a:pt x="5610" y="2765"/>
                    <a:pt x="5607" y="2869"/>
                  </a:cubicBezTo>
                  <a:cubicBezTo>
                    <a:pt x="5542" y="4163"/>
                    <a:pt x="4468" y="5119"/>
                    <a:pt x="3248" y="5119"/>
                  </a:cubicBezTo>
                  <a:cubicBezTo>
                    <a:pt x="3034" y="5119"/>
                    <a:pt x="2815" y="5090"/>
                    <a:pt x="2597" y="5028"/>
                  </a:cubicBezTo>
                  <a:cubicBezTo>
                    <a:pt x="2578" y="5022"/>
                    <a:pt x="2559" y="5019"/>
                    <a:pt x="2539" y="5019"/>
                  </a:cubicBezTo>
                  <a:cubicBezTo>
                    <a:pt x="2510" y="5019"/>
                    <a:pt x="2482" y="5026"/>
                    <a:pt x="2456" y="5039"/>
                  </a:cubicBezTo>
                  <a:lnTo>
                    <a:pt x="1384" y="5542"/>
                  </a:lnTo>
                  <a:lnTo>
                    <a:pt x="1438" y="4358"/>
                  </a:lnTo>
                  <a:cubicBezTo>
                    <a:pt x="1438" y="4307"/>
                    <a:pt x="1423" y="4260"/>
                    <a:pt x="1391" y="4224"/>
                  </a:cubicBezTo>
                  <a:cubicBezTo>
                    <a:pt x="464" y="3050"/>
                    <a:pt x="844" y="1319"/>
                    <a:pt x="2180" y="646"/>
                  </a:cubicBezTo>
                  <a:cubicBezTo>
                    <a:pt x="2523" y="474"/>
                    <a:pt x="2885" y="393"/>
                    <a:pt x="3240" y="393"/>
                  </a:cubicBezTo>
                  <a:cubicBezTo>
                    <a:pt x="4267" y="393"/>
                    <a:pt x="5236" y="1067"/>
                    <a:pt x="5527" y="2141"/>
                  </a:cubicBezTo>
                  <a:cubicBezTo>
                    <a:pt x="5555" y="2245"/>
                    <a:pt x="5634" y="2289"/>
                    <a:pt x="5714" y="2289"/>
                  </a:cubicBezTo>
                  <a:cubicBezTo>
                    <a:pt x="5833" y="2289"/>
                    <a:pt x="5954" y="2190"/>
                    <a:pt x="5911" y="2036"/>
                  </a:cubicBezTo>
                  <a:cubicBezTo>
                    <a:pt x="5572" y="787"/>
                    <a:pt x="4445" y="0"/>
                    <a:pt x="32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6" name="Google Shape;16476;p139"/>
            <p:cNvSpPr/>
            <p:nvPr/>
          </p:nvSpPr>
          <p:spPr>
            <a:xfrm>
              <a:off x="1568410" y="2049498"/>
              <a:ext cx="31461" cy="53484"/>
            </a:xfrm>
            <a:custGeom>
              <a:avLst/>
              <a:gdLst/>
              <a:ahLst/>
              <a:cxnLst/>
              <a:rect l="l" t="t" r="r" b="b"/>
              <a:pathLst>
                <a:path w="1200" h="2040" extrusionOk="0">
                  <a:moveTo>
                    <a:pt x="287" y="0"/>
                  </a:moveTo>
                  <a:cubicBezTo>
                    <a:pt x="19" y="0"/>
                    <a:pt x="19" y="399"/>
                    <a:pt x="287" y="399"/>
                  </a:cubicBezTo>
                  <a:lnTo>
                    <a:pt x="399" y="399"/>
                  </a:lnTo>
                  <a:lnTo>
                    <a:pt x="399" y="1641"/>
                  </a:lnTo>
                  <a:lnTo>
                    <a:pt x="269" y="1641"/>
                  </a:lnTo>
                  <a:cubicBezTo>
                    <a:pt x="1" y="1641"/>
                    <a:pt x="1" y="2039"/>
                    <a:pt x="269" y="2039"/>
                  </a:cubicBezTo>
                  <a:lnTo>
                    <a:pt x="935" y="2039"/>
                  </a:lnTo>
                  <a:cubicBezTo>
                    <a:pt x="1199" y="2039"/>
                    <a:pt x="1199" y="1641"/>
                    <a:pt x="935" y="1641"/>
                  </a:cubicBezTo>
                  <a:lnTo>
                    <a:pt x="797" y="1641"/>
                  </a:lnTo>
                  <a:lnTo>
                    <a:pt x="797" y="199"/>
                  </a:lnTo>
                  <a:cubicBezTo>
                    <a:pt x="797" y="87"/>
                    <a:pt x="707" y="0"/>
                    <a:pt x="5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7" name="Google Shape;16477;p139"/>
            <p:cNvSpPr/>
            <p:nvPr/>
          </p:nvSpPr>
          <p:spPr>
            <a:xfrm>
              <a:off x="1573915" y="2033191"/>
              <a:ext cx="17985" cy="15468"/>
            </a:xfrm>
            <a:custGeom>
              <a:avLst/>
              <a:gdLst/>
              <a:ahLst/>
              <a:cxnLst/>
              <a:rect l="l" t="t" r="r" b="b"/>
              <a:pathLst>
                <a:path w="686" h="590" extrusionOk="0">
                  <a:moveTo>
                    <a:pt x="297" y="0"/>
                  </a:moveTo>
                  <a:cubicBezTo>
                    <a:pt x="146" y="0"/>
                    <a:pt x="1" y="119"/>
                    <a:pt x="1" y="296"/>
                  </a:cubicBezTo>
                  <a:cubicBezTo>
                    <a:pt x="1" y="456"/>
                    <a:pt x="131" y="590"/>
                    <a:pt x="294" y="590"/>
                  </a:cubicBezTo>
                  <a:cubicBezTo>
                    <a:pt x="555" y="590"/>
                    <a:pt x="685" y="275"/>
                    <a:pt x="500" y="86"/>
                  </a:cubicBezTo>
                  <a:cubicBezTo>
                    <a:pt x="441" y="27"/>
                    <a:pt x="369" y="0"/>
                    <a:pt x="2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8" name="Google Shape;16478;p139"/>
            <p:cNvSpPr/>
            <p:nvPr/>
          </p:nvSpPr>
          <p:spPr>
            <a:xfrm>
              <a:off x="1298081" y="2029546"/>
              <a:ext cx="266737" cy="308056"/>
            </a:xfrm>
            <a:custGeom>
              <a:avLst/>
              <a:gdLst/>
              <a:ahLst/>
              <a:cxnLst/>
              <a:rect l="l" t="t" r="r" b="b"/>
              <a:pathLst>
                <a:path w="10174" h="11750" extrusionOk="0">
                  <a:moveTo>
                    <a:pt x="2420" y="3112"/>
                  </a:moveTo>
                  <a:lnTo>
                    <a:pt x="2420" y="4372"/>
                  </a:lnTo>
                  <a:cubicBezTo>
                    <a:pt x="2181" y="4289"/>
                    <a:pt x="2021" y="4061"/>
                    <a:pt x="2025" y="3811"/>
                  </a:cubicBezTo>
                  <a:lnTo>
                    <a:pt x="2025" y="3673"/>
                  </a:lnTo>
                  <a:cubicBezTo>
                    <a:pt x="2025" y="3420"/>
                    <a:pt x="2181" y="3195"/>
                    <a:pt x="2420" y="3112"/>
                  </a:cubicBezTo>
                  <a:close/>
                  <a:moveTo>
                    <a:pt x="7755" y="3112"/>
                  </a:moveTo>
                  <a:cubicBezTo>
                    <a:pt x="7990" y="3195"/>
                    <a:pt x="8149" y="3420"/>
                    <a:pt x="8149" y="3673"/>
                  </a:cubicBezTo>
                  <a:lnTo>
                    <a:pt x="8149" y="3811"/>
                  </a:lnTo>
                  <a:cubicBezTo>
                    <a:pt x="8149" y="4061"/>
                    <a:pt x="7990" y="4285"/>
                    <a:pt x="7755" y="4372"/>
                  </a:cubicBezTo>
                  <a:lnTo>
                    <a:pt x="7755" y="3112"/>
                  </a:lnTo>
                  <a:close/>
                  <a:moveTo>
                    <a:pt x="7834" y="4767"/>
                  </a:moveTo>
                  <a:lnTo>
                    <a:pt x="8023" y="6321"/>
                  </a:lnTo>
                  <a:lnTo>
                    <a:pt x="7418" y="6321"/>
                  </a:lnTo>
                  <a:cubicBezTo>
                    <a:pt x="7635" y="5976"/>
                    <a:pt x="7755" y="5578"/>
                    <a:pt x="7755" y="5172"/>
                  </a:cubicBezTo>
                  <a:lnTo>
                    <a:pt x="7755" y="5169"/>
                  </a:lnTo>
                  <a:lnTo>
                    <a:pt x="7755" y="4785"/>
                  </a:lnTo>
                  <a:cubicBezTo>
                    <a:pt x="7780" y="4781"/>
                    <a:pt x="7809" y="4774"/>
                    <a:pt x="7834" y="4767"/>
                  </a:cubicBezTo>
                  <a:close/>
                  <a:moveTo>
                    <a:pt x="4339" y="1620"/>
                  </a:moveTo>
                  <a:cubicBezTo>
                    <a:pt x="4452" y="1971"/>
                    <a:pt x="4611" y="2304"/>
                    <a:pt x="4814" y="2608"/>
                  </a:cubicBezTo>
                  <a:cubicBezTo>
                    <a:pt x="5317" y="3351"/>
                    <a:pt x="6042" y="3767"/>
                    <a:pt x="6918" y="3822"/>
                  </a:cubicBezTo>
                  <a:lnTo>
                    <a:pt x="6918" y="4180"/>
                  </a:lnTo>
                  <a:cubicBezTo>
                    <a:pt x="6914" y="4952"/>
                    <a:pt x="6509" y="5669"/>
                    <a:pt x="5842" y="6063"/>
                  </a:cubicBezTo>
                  <a:lnTo>
                    <a:pt x="5542" y="6237"/>
                  </a:lnTo>
                  <a:cubicBezTo>
                    <a:pt x="5401" y="6321"/>
                    <a:pt x="5243" y="6362"/>
                    <a:pt x="5086" y="6362"/>
                  </a:cubicBezTo>
                  <a:cubicBezTo>
                    <a:pt x="4929" y="6362"/>
                    <a:pt x="4772" y="6321"/>
                    <a:pt x="4633" y="6237"/>
                  </a:cubicBezTo>
                  <a:lnTo>
                    <a:pt x="4332" y="6063"/>
                  </a:lnTo>
                  <a:cubicBezTo>
                    <a:pt x="3666" y="5669"/>
                    <a:pt x="3260" y="4952"/>
                    <a:pt x="3256" y="4180"/>
                  </a:cubicBezTo>
                  <a:lnTo>
                    <a:pt x="3260" y="4176"/>
                  </a:lnTo>
                  <a:lnTo>
                    <a:pt x="3260" y="2706"/>
                  </a:lnTo>
                  <a:cubicBezTo>
                    <a:pt x="3496" y="2594"/>
                    <a:pt x="3977" y="2300"/>
                    <a:pt x="4339" y="1620"/>
                  </a:cubicBezTo>
                  <a:close/>
                  <a:moveTo>
                    <a:pt x="6400" y="6723"/>
                  </a:moveTo>
                  <a:cubicBezTo>
                    <a:pt x="6349" y="6744"/>
                    <a:pt x="6299" y="6770"/>
                    <a:pt x="6244" y="6788"/>
                  </a:cubicBezTo>
                  <a:lnTo>
                    <a:pt x="6244" y="6723"/>
                  </a:lnTo>
                  <a:close/>
                  <a:moveTo>
                    <a:pt x="5846" y="6520"/>
                  </a:moveTo>
                  <a:lnTo>
                    <a:pt x="5846" y="6893"/>
                  </a:lnTo>
                  <a:cubicBezTo>
                    <a:pt x="5784" y="6900"/>
                    <a:pt x="5723" y="6907"/>
                    <a:pt x="5665" y="6907"/>
                  </a:cubicBezTo>
                  <a:cubicBezTo>
                    <a:pt x="5636" y="6824"/>
                    <a:pt x="5589" y="6748"/>
                    <a:pt x="5524" y="6683"/>
                  </a:cubicBezTo>
                  <a:cubicBezTo>
                    <a:pt x="5600" y="6654"/>
                    <a:pt x="5672" y="6621"/>
                    <a:pt x="5745" y="6581"/>
                  </a:cubicBezTo>
                  <a:lnTo>
                    <a:pt x="5846" y="6520"/>
                  </a:lnTo>
                  <a:close/>
                  <a:moveTo>
                    <a:pt x="5085" y="6896"/>
                  </a:moveTo>
                  <a:cubicBezTo>
                    <a:pt x="5201" y="6896"/>
                    <a:pt x="5299" y="6991"/>
                    <a:pt x="5299" y="7110"/>
                  </a:cubicBezTo>
                  <a:cubicBezTo>
                    <a:pt x="5299" y="7237"/>
                    <a:pt x="5193" y="7321"/>
                    <a:pt x="5083" y="7321"/>
                  </a:cubicBezTo>
                  <a:cubicBezTo>
                    <a:pt x="5031" y="7321"/>
                    <a:pt x="4977" y="7302"/>
                    <a:pt x="4933" y="7259"/>
                  </a:cubicBezTo>
                  <a:cubicBezTo>
                    <a:pt x="4799" y="7125"/>
                    <a:pt x="4897" y="6896"/>
                    <a:pt x="5085" y="6896"/>
                  </a:cubicBezTo>
                  <a:close/>
                  <a:moveTo>
                    <a:pt x="4329" y="6527"/>
                  </a:moveTo>
                  <a:lnTo>
                    <a:pt x="4426" y="6585"/>
                  </a:lnTo>
                  <a:cubicBezTo>
                    <a:pt x="4499" y="6625"/>
                    <a:pt x="4571" y="6657"/>
                    <a:pt x="4647" y="6686"/>
                  </a:cubicBezTo>
                  <a:cubicBezTo>
                    <a:pt x="4450" y="6887"/>
                    <a:pt x="4416" y="7195"/>
                    <a:pt x="4564" y="7433"/>
                  </a:cubicBezTo>
                  <a:lnTo>
                    <a:pt x="4564" y="7433"/>
                  </a:lnTo>
                  <a:lnTo>
                    <a:pt x="4329" y="7269"/>
                  </a:lnTo>
                  <a:lnTo>
                    <a:pt x="4329" y="6527"/>
                  </a:lnTo>
                  <a:close/>
                  <a:moveTo>
                    <a:pt x="5799" y="7302"/>
                  </a:moveTo>
                  <a:lnTo>
                    <a:pt x="5600" y="7440"/>
                  </a:lnTo>
                  <a:cubicBezTo>
                    <a:pt x="5629" y="7400"/>
                    <a:pt x="5650" y="7356"/>
                    <a:pt x="5665" y="7309"/>
                  </a:cubicBezTo>
                  <a:cubicBezTo>
                    <a:pt x="5712" y="7309"/>
                    <a:pt x="5755" y="7306"/>
                    <a:pt x="5799" y="7302"/>
                  </a:cubicBezTo>
                  <a:close/>
                  <a:moveTo>
                    <a:pt x="5223" y="7708"/>
                  </a:moveTo>
                  <a:lnTo>
                    <a:pt x="5085" y="7802"/>
                  </a:lnTo>
                  <a:lnTo>
                    <a:pt x="4951" y="7708"/>
                  </a:lnTo>
                  <a:lnTo>
                    <a:pt x="4951" y="7708"/>
                  </a:lnTo>
                  <a:cubicBezTo>
                    <a:pt x="4995" y="7718"/>
                    <a:pt x="5042" y="7722"/>
                    <a:pt x="5085" y="7722"/>
                  </a:cubicBezTo>
                  <a:cubicBezTo>
                    <a:pt x="5133" y="7722"/>
                    <a:pt x="5176" y="7718"/>
                    <a:pt x="5223" y="7708"/>
                  </a:cubicBezTo>
                  <a:close/>
                  <a:moveTo>
                    <a:pt x="4332" y="7758"/>
                  </a:moveTo>
                  <a:lnTo>
                    <a:pt x="4796" y="8084"/>
                  </a:lnTo>
                  <a:lnTo>
                    <a:pt x="4329" y="8635"/>
                  </a:lnTo>
                  <a:lnTo>
                    <a:pt x="4332" y="7758"/>
                  </a:lnTo>
                  <a:close/>
                  <a:moveTo>
                    <a:pt x="5846" y="7758"/>
                  </a:moveTo>
                  <a:lnTo>
                    <a:pt x="5846" y="8635"/>
                  </a:lnTo>
                  <a:lnTo>
                    <a:pt x="5382" y="8084"/>
                  </a:lnTo>
                  <a:lnTo>
                    <a:pt x="5846" y="7758"/>
                  </a:lnTo>
                  <a:close/>
                  <a:moveTo>
                    <a:pt x="5086" y="1"/>
                  </a:moveTo>
                  <a:cubicBezTo>
                    <a:pt x="3674" y="1"/>
                    <a:pt x="2386" y="1044"/>
                    <a:pt x="2206" y="2558"/>
                  </a:cubicBezTo>
                  <a:lnTo>
                    <a:pt x="2177" y="2778"/>
                  </a:lnTo>
                  <a:cubicBezTo>
                    <a:pt x="1837" y="2949"/>
                    <a:pt x="1623" y="3293"/>
                    <a:pt x="1623" y="3673"/>
                  </a:cubicBezTo>
                  <a:lnTo>
                    <a:pt x="1623" y="3811"/>
                  </a:lnTo>
                  <a:cubicBezTo>
                    <a:pt x="1623" y="4097"/>
                    <a:pt x="1746" y="4368"/>
                    <a:pt x="1964" y="4557"/>
                  </a:cubicBezTo>
                  <a:lnTo>
                    <a:pt x="1728" y="6498"/>
                  </a:lnTo>
                  <a:cubicBezTo>
                    <a:pt x="1714" y="6617"/>
                    <a:pt x="1804" y="6723"/>
                    <a:pt x="1927" y="6723"/>
                  </a:cubicBezTo>
                  <a:lnTo>
                    <a:pt x="3930" y="6723"/>
                  </a:lnTo>
                  <a:lnTo>
                    <a:pt x="3930" y="7230"/>
                  </a:lnTo>
                  <a:lnTo>
                    <a:pt x="1891" y="7881"/>
                  </a:lnTo>
                  <a:cubicBezTo>
                    <a:pt x="765" y="8240"/>
                    <a:pt x="1" y="9287"/>
                    <a:pt x="4" y="10471"/>
                  </a:cubicBezTo>
                  <a:lnTo>
                    <a:pt x="4" y="11550"/>
                  </a:lnTo>
                  <a:cubicBezTo>
                    <a:pt x="4" y="11663"/>
                    <a:pt x="95" y="11749"/>
                    <a:pt x="203" y="11749"/>
                  </a:cubicBezTo>
                  <a:lnTo>
                    <a:pt x="2681" y="11749"/>
                  </a:lnTo>
                  <a:cubicBezTo>
                    <a:pt x="2945" y="11749"/>
                    <a:pt x="2945" y="11351"/>
                    <a:pt x="2681" y="11351"/>
                  </a:cubicBezTo>
                  <a:lnTo>
                    <a:pt x="403" y="11351"/>
                  </a:lnTo>
                  <a:lnTo>
                    <a:pt x="403" y="10471"/>
                  </a:lnTo>
                  <a:cubicBezTo>
                    <a:pt x="399" y="9461"/>
                    <a:pt x="1051" y="8570"/>
                    <a:pt x="2014" y="8262"/>
                  </a:cubicBezTo>
                  <a:lnTo>
                    <a:pt x="3930" y="7650"/>
                  </a:lnTo>
                  <a:lnTo>
                    <a:pt x="3930" y="9182"/>
                  </a:lnTo>
                  <a:cubicBezTo>
                    <a:pt x="3928" y="9305"/>
                    <a:pt x="4027" y="9383"/>
                    <a:pt x="4130" y="9383"/>
                  </a:cubicBezTo>
                  <a:cubicBezTo>
                    <a:pt x="4185" y="9383"/>
                    <a:pt x="4240" y="9361"/>
                    <a:pt x="4281" y="9312"/>
                  </a:cubicBezTo>
                  <a:lnTo>
                    <a:pt x="5089" y="8360"/>
                  </a:lnTo>
                  <a:lnTo>
                    <a:pt x="5893" y="9312"/>
                  </a:lnTo>
                  <a:cubicBezTo>
                    <a:pt x="5935" y="9361"/>
                    <a:pt x="5990" y="9383"/>
                    <a:pt x="6044" y="9383"/>
                  </a:cubicBezTo>
                  <a:cubicBezTo>
                    <a:pt x="6147" y="9383"/>
                    <a:pt x="6247" y="9305"/>
                    <a:pt x="6244" y="9182"/>
                  </a:cubicBezTo>
                  <a:lnTo>
                    <a:pt x="6244" y="7650"/>
                  </a:lnTo>
                  <a:lnTo>
                    <a:pt x="8160" y="8262"/>
                  </a:lnTo>
                  <a:cubicBezTo>
                    <a:pt x="9124" y="8566"/>
                    <a:pt x="9776" y="9461"/>
                    <a:pt x="9772" y="10471"/>
                  </a:cubicBezTo>
                  <a:lnTo>
                    <a:pt x="9772" y="11347"/>
                  </a:lnTo>
                  <a:lnTo>
                    <a:pt x="3467" y="11347"/>
                  </a:lnTo>
                  <a:cubicBezTo>
                    <a:pt x="3202" y="11347"/>
                    <a:pt x="3202" y="11749"/>
                    <a:pt x="3467" y="11749"/>
                  </a:cubicBezTo>
                  <a:lnTo>
                    <a:pt x="9971" y="11749"/>
                  </a:lnTo>
                  <a:cubicBezTo>
                    <a:pt x="10083" y="11749"/>
                    <a:pt x="10170" y="11663"/>
                    <a:pt x="10174" y="11550"/>
                  </a:cubicBezTo>
                  <a:lnTo>
                    <a:pt x="10174" y="10471"/>
                  </a:lnTo>
                  <a:cubicBezTo>
                    <a:pt x="10174" y="9287"/>
                    <a:pt x="9410" y="8240"/>
                    <a:pt x="8283" y="7885"/>
                  </a:cubicBezTo>
                  <a:lnTo>
                    <a:pt x="6244" y="7230"/>
                  </a:lnTo>
                  <a:lnTo>
                    <a:pt x="6244" y="7219"/>
                  </a:lnTo>
                  <a:cubicBezTo>
                    <a:pt x="6560" y="7121"/>
                    <a:pt x="6846" y="6951"/>
                    <a:pt x="7085" y="6726"/>
                  </a:cubicBezTo>
                  <a:lnTo>
                    <a:pt x="8247" y="6726"/>
                  </a:lnTo>
                  <a:cubicBezTo>
                    <a:pt x="8370" y="6726"/>
                    <a:pt x="8461" y="6617"/>
                    <a:pt x="8446" y="6498"/>
                  </a:cubicBezTo>
                  <a:lnTo>
                    <a:pt x="8211" y="4560"/>
                  </a:lnTo>
                  <a:cubicBezTo>
                    <a:pt x="8428" y="4368"/>
                    <a:pt x="8551" y="4097"/>
                    <a:pt x="8551" y="3811"/>
                  </a:cubicBezTo>
                  <a:lnTo>
                    <a:pt x="8551" y="3673"/>
                  </a:lnTo>
                  <a:cubicBezTo>
                    <a:pt x="8551" y="3296"/>
                    <a:pt x="8338" y="2949"/>
                    <a:pt x="8001" y="2782"/>
                  </a:cubicBezTo>
                  <a:lnTo>
                    <a:pt x="7972" y="2558"/>
                  </a:lnTo>
                  <a:cubicBezTo>
                    <a:pt x="7885" y="1830"/>
                    <a:pt x="7523" y="1160"/>
                    <a:pt x="6962" y="689"/>
                  </a:cubicBezTo>
                  <a:cubicBezTo>
                    <a:pt x="6919" y="653"/>
                    <a:pt x="6874" y="637"/>
                    <a:pt x="6832" y="637"/>
                  </a:cubicBezTo>
                  <a:cubicBezTo>
                    <a:pt x="6670" y="637"/>
                    <a:pt x="6541" y="858"/>
                    <a:pt x="6704" y="993"/>
                  </a:cubicBezTo>
                  <a:cubicBezTo>
                    <a:pt x="7186" y="1402"/>
                    <a:pt x="7498" y="1978"/>
                    <a:pt x="7574" y="2608"/>
                  </a:cubicBezTo>
                  <a:lnTo>
                    <a:pt x="7584" y="2677"/>
                  </a:lnTo>
                  <a:lnTo>
                    <a:pt x="7555" y="2677"/>
                  </a:lnTo>
                  <a:cubicBezTo>
                    <a:pt x="7443" y="2677"/>
                    <a:pt x="7356" y="2768"/>
                    <a:pt x="7356" y="2876"/>
                  </a:cubicBezTo>
                  <a:lnTo>
                    <a:pt x="7356" y="4611"/>
                  </a:lnTo>
                  <a:lnTo>
                    <a:pt x="7356" y="4626"/>
                  </a:lnTo>
                  <a:lnTo>
                    <a:pt x="7356" y="4644"/>
                  </a:lnTo>
                  <a:lnTo>
                    <a:pt x="7356" y="5172"/>
                  </a:lnTo>
                  <a:cubicBezTo>
                    <a:pt x="7356" y="5596"/>
                    <a:pt x="7201" y="6005"/>
                    <a:pt x="6918" y="6324"/>
                  </a:cubicBezTo>
                  <a:lnTo>
                    <a:pt x="6244" y="6324"/>
                  </a:lnTo>
                  <a:lnTo>
                    <a:pt x="6244" y="6277"/>
                  </a:lnTo>
                  <a:cubicBezTo>
                    <a:pt x="6918" y="5788"/>
                    <a:pt x="7316" y="5009"/>
                    <a:pt x="7316" y="4180"/>
                  </a:cubicBezTo>
                  <a:lnTo>
                    <a:pt x="7316" y="3630"/>
                  </a:lnTo>
                  <a:cubicBezTo>
                    <a:pt x="7316" y="3517"/>
                    <a:pt x="7230" y="3427"/>
                    <a:pt x="7117" y="3427"/>
                  </a:cubicBezTo>
                  <a:cubicBezTo>
                    <a:pt x="5379" y="3427"/>
                    <a:pt x="4788" y="1920"/>
                    <a:pt x="4593" y="1022"/>
                  </a:cubicBezTo>
                  <a:cubicBezTo>
                    <a:pt x="4589" y="1000"/>
                    <a:pt x="4586" y="982"/>
                    <a:pt x="4582" y="971"/>
                  </a:cubicBezTo>
                  <a:cubicBezTo>
                    <a:pt x="4566" y="873"/>
                    <a:pt x="4479" y="802"/>
                    <a:pt x="4382" y="802"/>
                  </a:cubicBezTo>
                  <a:cubicBezTo>
                    <a:pt x="4372" y="802"/>
                    <a:pt x="4361" y="803"/>
                    <a:pt x="4350" y="805"/>
                  </a:cubicBezTo>
                  <a:cubicBezTo>
                    <a:pt x="4274" y="816"/>
                    <a:pt x="4216" y="870"/>
                    <a:pt x="4191" y="942"/>
                  </a:cubicBezTo>
                  <a:cubicBezTo>
                    <a:pt x="3861" y="1967"/>
                    <a:pt x="3217" y="2293"/>
                    <a:pt x="3043" y="2366"/>
                  </a:cubicBezTo>
                  <a:cubicBezTo>
                    <a:pt x="2938" y="2373"/>
                    <a:pt x="2858" y="2460"/>
                    <a:pt x="2858" y="2565"/>
                  </a:cubicBezTo>
                  <a:lnTo>
                    <a:pt x="2858" y="4180"/>
                  </a:lnTo>
                  <a:cubicBezTo>
                    <a:pt x="2858" y="5009"/>
                    <a:pt x="3256" y="5788"/>
                    <a:pt x="3930" y="6273"/>
                  </a:cubicBezTo>
                  <a:lnTo>
                    <a:pt x="3930" y="6321"/>
                  </a:lnTo>
                  <a:lnTo>
                    <a:pt x="2152" y="6321"/>
                  </a:lnTo>
                  <a:lnTo>
                    <a:pt x="2340" y="4767"/>
                  </a:lnTo>
                  <a:cubicBezTo>
                    <a:pt x="2431" y="4796"/>
                    <a:pt x="2525" y="4807"/>
                    <a:pt x="2619" y="4810"/>
                  </a:cubicBezTo>
                  <a:cubicBezTo>
                    <a:pt x="2731" y="4810"/>
                    <a:pt x="2822" y="4720"/>
                    <a:pt x="2822" y="4607"/>
                  </a:cubicBezTo>
                  <a:lnTo>
                    <a:pt x="2822" y="2876"/>
                  </a:lnTo>
                  <a:cubicBezTo>
                    <a:pt x="2822" y="2764"/>
                    <a:pt x="2731" y="2677"/>
                    <a:pt x="2619" y="2677"/>
                  </a:cubicBezTo>
                  <a:lnTo>
                    <a:pt x="2594" y="2677"/>
                  </a:lnTo>
                  <a:lnTo>
                    <a:pt x="2601" y="2605"/>
                  </a:lnTo>
                  <a:cubicBezTo>
                    <a:pt x="2758" y="1299"/>
                    <a:pt x="3871" y="399"/>
                    <a:pt x="5086" y="399"/>
                  </a:cubicBezTo>
                  <a:cubicBezTo>
                    <a:pt x="5409" y="399"/>
                    <a:pt x="5739" y="462"/>
                    <a:pt x="6060" y="598"/>
                  </a:cubicBezTo>
                  <a:cubicBezTo>
                    <a:pt x="6090" y="611"/>
                    <a:pt x="6119" y="617"/>
                    <a:pt x="6146" y="617"/>
                  </a:cubicBezTo>
                  <a:cubicBezTo>
                    <a:pt x="6338" y="617"/>
                    <a:pt x="6432" y="321"/>
                    <a:pt x="6219" y="232"/>
                  </a:cubicBezTo>
                  <a:cubicBezTo>
                    <a:pt x="5845" y="74"/>
                    <a:pt x="5461" y="1"/>
                    <a:pt x="50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9" name="Google Shape;16479;p139"/>
            <p:cNvSpPr/>
            <p:nvPr/>
          </p:nvSpPr>
          <p:spPr>
            <a:xfrm>
              <a:off x="1426180" y="2266657"/>
              <a:ext cx="10461" cy="11588"/>
            </a:xfrm>
            <a:custGeom>
              <a:avLst/>
              <a:gdLst/>
              <a:ahLst/>
              <a:cxnLst/>
              <a:rect l="l" t="t" r="r" b="b"/>
              <a:pathLst>
                <a:path w="399" h="442" extrusionOk="0">
                  <a:moveTo>
                    <a:pt x="199" y="1"/>
                  </a:moveTo>
                  <a:cubicBezTo>
                    <a:pt x="100" y="1"/>
                    <a:pt x="0" y="67"/>
                    <a:pt x="0" y="199"/>
                  </a:cubicBezTo>
                  <a:lnTo>
                    <a:pt x="0" y="243"/>
                  </a:lnTo>
                  <a:cubicBezTo>
                    <a:pt x="0" y="351"/>
                    <a:pt x="91" y="442"/>
                    <a:pt x="199" y="442"/>
                  </a:cubicBezTo>
                  <a:cubicBezTo>
                    <a:pt x="312" y="442"/>
                    <a:pt x="399" y="351"/>
                    <a:pt x="399" y="243"/>
                  </a:cubicBezTo>
                  <a:lnTo>
                    <a:pt x="399" y="199"/>
                  </a:lnTo>
                  <a:cubicBezTo>
                    <a:pt x="399" y="67"/>
                    <a:pt x="299" y="1"/>
                    <a:pt x="1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0" name="Google Shape;16480;p139"/>
            <p:cNvSpPr/>
            <p:nvPr/>
          </p:nvSpPr>
          <p:spPr>
            <a:xfrm>
              <a:off x="1426180" y="2284721"/>
              <a:ext cx="10461" cy="11614"/>
            </a:xfrm>
            <a:custGeom>
              <a:avLst/>
              <a:gdLst/>
              <a:ahLst/>
              <a:cxnLst/>
              <a:rect l="l" t="t" r="r" b="b"/>
              <a:pathLst>
                <a:path w="399" h="443" extrusionOk="0">
                  <a:moveTo>
                    <a:pt x="199" y="1"/>
                  </a:moveTo>
                  <a:cubicBezTo>
                    <a:pt x="100" y="1"/>
                    <a:pt x="0" y="68"/>
                    <a:pt x="0" y="202"/>
                  </a:cubicBezTo>
                  <a:lnTo>
                    <a:pt x="0" y="242"/>
                  </a:lnTo>
                  <a:cubicBezTo>
                    <a:pt x="0" y="376"/>
                    <a:pt x="100" y="443"/>
                    <a:pt x="199" y="443"/>
                  </a:cubicBezTo>
                  <a:cubicBezTo>
                    <a:pt x="299" y="443"/>
                    <a:pt x="399" y="376"/>
                    <a:pt x="399" y="242"/>
                  </a:cubicBezTo>
                  <a:lnTo>
                    <a:pt x="399" y="202"/>
                  </a:lnTo>
                  <a:cubicBezTo>
                    <a:pt x="399" y="68"/>
                    <a:pt x="299" y="1"/>
                    <a:pt x="1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1" name="Google Shape;16481;p139"/>
            <p:cNvSpPr/>
            <p:nvPr/>
          </p:nvSpPr>
          <p:spPr>
            <a:xfrm>
              <a:off x="1469570" y="2283646"/>
              <a:ext cx="62607" cy="30307"/>
            </a:xfrm>
            <a:custGeom>
              <a:avLst/>
              <a:gdLst/>
              <a:ahLst/>
              <a:cxnLst/>
              <a:rect l="l" t="t" r="r" b="b"/>
              <a:pathLst>
                <a:path w="2388" h="1156" extrusionOk="0">
                  <a:moveTo>
                    <a:pt x="1905" y="399"/>
                  </a:moveTo>
                  <a:cubicBezTo>
                    <a:pt x="1952" y="399"/>
                    <a:pt x="1985" y="435"/>
                    <a:pt x="1985" y="482"/>
                  </a:cubicBezTo>
                  <a:lnTo>
                    <a:pt x="1985" y="678"/>
                  </a:lnTo>
                  <a:cubicBezTo>
                    <a:pt x="1985" y="721"/>
                    <a:pt x="1952" y="757"/>
                    <a:pt x="1905" y="757"/>
                  </a:cubicBezTo>
                  <a:lnTo>
                    <a:pt x="482" y="757"/>
                  </a:lnTo>
                  <a:cubicBezTo>
                    <a:pt x="439" y="757"/>
                    <a:pt x="402" y="721"/>
                    <a:pt x="402" y="678"/>
                  </a:cubicBezTo>
                  <a:lnTo>
                    <a:pt x="402" y="482"/>
                  </a:lnTo>
                  <a:cubicBezTo>
                    <a:pt x="402" y="435"/>
                    <a:pt x="439" y="399"/>
                    <a:pt x="482" y="399"/>
                  </a:cubicBezTo>
                  <a:close/>
                  <a:moveTo>
                    <a:pt x="482" y="0"/>
                  </a:moveTo>
                  <a:cubicBezTo>
                    <a:pt x="218" y="0"/>
                    <a:pt x="0" y="214"/>
                    <a:pt x="0" y="482"/>
                  </a:cubicBezTo>
                  <a:lnTo>
                    <a:pt x="0" y="678"/>
                  </a:lnTo>
                  <a:cubicBezTo>
                    <a:pt x="0" y="942"/>
                    <a:pt x="218" y="1156"/>
                    <a:pt x="482" y="1156"/>
                  </a:cubicBezTo>
                  <a:lnTo>
                    <a:pt x="1905" y="1156"/>
                  </a:lnTo>
                  <a:cubicBezTo>
                    <a:pt x="2173" y="1156"/>
                    <a:pt x="2387" y="942"/>
                    <a:pt x="2387" y="678"/>
                  </a:cubicBezTo>
                  <a:lnTo>
                    <a:pt x="2387" y="482"/>
                  </a:lnTo>
                  <a:cubicBezTo>
                    <a:pt x="2387" y="214"/>
                    <a:pt x="2173" y="0"/>
                    <a:pt x="19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2" name="Google Shape;16482;p139"/>
            <p:cNvSpPr/>
            <p:nvPr/>
          </p:nvSpPr>
          <p:spPr>
            <a:xfrm>
              <a:off x="1420464" y="2119577"/>
              <a:ext cx="23596" cy="36101"/>
            </a:xfrm>
            <a:custGeom>
              <a:avLst/>
              <a:gdLst/>
              <a:ahLst/>
              <a:cxnLst/>
              <a:rect l="l" t="t" r="r" b="b"/>
              <a:pathLst>
                <a:path w="900" h="1377" extrusionOk="0">
                  <a:moveTo>
                    <a:pt x="202" y="1"/>
                  </a:moveTo>
                  <a:cubicBezTo>
                    <a:pt x="101" y="1"/>
                    <a:pt x="1" y="67"/>
                    <a:pt x="1" y="199"/>
                  </a:cubicBezTo>
                  <a:lnTo>
                    <a:pt x="1" y="1173"/>
                  </a:lnTo>
                  <a:cubicBezTo>
                    <a:pt x="1" y="1286"/>
                    <a:pt x="92" y="1376"/>
                    <a:pt x="200" y="1376"/>
                  </a:cubicBezTo>
                  <a:lnTo>
                    <a:pt x="635" y="1376"/>
                  </a:lnTo>
                  <a:cubicBezTo>
                    <a:pt x="899" y="1376"/>
                    <a:pt x="899" y="974"/>
                    <a:pt x="635" y="974"/>
                  </a:cubicBezTo>
                  <a:lnTo>
                    <a:pt x="403" y="974"/>
                  </a:lnTo>
                  <a:lnTo>
                    <a:pt x="403" y="199"/>
                  </a:lnTo>
                  <a:cubicBezTo>
                    <a:pt x="403" y="67"/>
                    <a:pt x="302" y="1"/>
                    <a:pt x="20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83" name="Google Shape;16483;p139"/>
          <p:cNvGrpSpPr/>
          <p:nvPr/>
        </p:nvGrpSpPr>
        <p:grpSpPr>
          <a:xfrm>
            <a:off x="3985322" y="3188153"/>
            <a:ext cx="358682" cy="346386"/>
            <a:chOff x="3985322" y="3387403"/>
            <a:chExt cx="358682" cy="346386"/>
          </a:xfrm>
        </p:grpSpPr>
        <p:sp>
          <p:nvSpPr>
            <p:cNvPr id="16484" name="Google Shape;16484;p139"/>
            <p:cNvSpPr/>
            <p:nvPr/>
          </p:nvSpPr>
          <p:spPr>
            <a:xfrm>
              <a:off x="4049319" y="3512906"/>
              <a:ext cx="33270" cy="33244"/>
            </a:xfrm>
            <a:custGeom>
              <a:avLst/>
              <a:gdLst/>
              <a:ahLst/>
              <a:cxnLst/>
              <a:rect l="l" t="t" r="r" b="b"/>
              <a:pathLst>
                <a:path w="1269" h="1268" extrusionOk="0">
                  <a:moveTo>
                    <a:pt x="635" y="0"/>
                  </a:moveTo>
                  <a:cubicBezTo>
                    <a:pt x="283" y="0"/>
                    <a:pt x="1" y="286"/>
                    <a:pt x="1" y="634"/>
                  </a:cubicBezTo>
                  <a:cubicBezTo>
                    <a:pt x="1" y="985"/>
                    <a:pt x="283" y="1268"/>
                    <a:pt x="635" y="1268"/>
                  </a:cubicBezTo>
                  <a:cubicBezTo>
                    <a:pt x="986" y="1268"/>
                    <a:pt x="1268" y="985"/>
                    <a:pt x="1268" y="634"/>
                  </a:cubicBezTo>
                  <a:cubicBezTo>
                    <a:pt x="1268" y="286"/>
                    <a:pt x="986" y="0"/>
                    <a:pt x="635" y="0"/>
                  </a:cubicBez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5" name="Google Shape;16485;p139"/>
            <p:cNvSpPr/>
            <p:nvPr/>
          </p:nvSpPr>
          <p:spPr>
            <a:xfrm>
              <a:off x="4156444" y="3512906"/>
              <a:ext cx="33244" cy="33244"/>
            </a:xfrm>
            <a:custGeom>
              <a:avLst/>
              <a:gdLst/>
              <a:ahLst/>
              <a:cxnLst/>
              <a:rect l="l" t="t" r="r" b="b"/>
              <a:pathLst>
                <a:path w="1268" h="1268" extrusionOk="0">
                  <a:moveTo>
                    <a:pt x="634" y="0"/>
                  </a:moveTo>
                  <a:cubicBezTo>
                    <a:pt x="283" y="0"/>
                    <a:pt x="0" y="286"/>
                    <a:pt x="0" y="634"/>
                  </a:cubicBezTo>
                  <a:cubicBezTo>
                    <a:pt x="0" y="985"/>
                    <a:pt x="283" y="1268"/>
                    <a:pt x="634" y="1268"/>
                  </a:cubicBezTo>
                  <a:cubicBezTo>
                    <a:pt x="985" y="1268"/>
                    <a:pt x="1268" y="985"/>
                    <a:pt x="1268" y="634"/>
                  </a:cubicBezTo>
                  <a:cubicBezTo>
                    <a:pt x="1268" y="286"/>
                    <a:pt x="985" y="0"/>
                    <a:pt x="634" y="0"/>
                  </a:cubicBez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6" name="Google Shape;16486;p139"/>
            <p:cNvSpPr/>
            <p:nvPr/>
          </p:nvSpPr>
          <p:spPr>
            <a:xfrm>
              <a:off x="4199152" y="3392620"/>
              <a:ext cx="143593" cy="149728"/>
            </a:xfrm>
            <a:custGeom>
              <a:avLst/>
              <a:gdLst/>
              <a:ahLst/>
              <a:cxnLst/>
              <a:rect l="l" t="t" r="r" b="b"/>
              <a:pathLst>
                <a:path w="5477" h="5711" extrusionOk="0">
                  <a:moveTo>
                    <a:pt x="2754" y="1"/>
                  </a:moveTo>
                  <a:cubicBezTo>
                    <a:pt x="2719" y="1"/>
                    <a:pt x="2684" y="1"/>
                    <a:pt x="2648" y="3"/>
                  </a:cubicBezTo>
                  <a:cubicBezTo>
                    <a:pt x="1678" y="43"/>
                    <a:pt x="809" y="622"/>
                    <a:pt x="407" y="1506"/>
                  </a:cubicBezTo>
                  <a:cubicBezTo>
                    <a:pt x="1" y="2390"/>
                    <a:pt x="128" y="3425"/>
                    <a:pt x="729" y="4186"/>
                  </a:cubicBezTo>
                  <a:lnTo>
                    <a:pt x="660" y="5711"/>
                  </a:lnTo>
                  <a:lnTo>
                    <a:pt x="2044" y="5066"/>
                  </a:lnTo>
                  <a:cubicBezTo>
                    <a:pt x="2277" y="5132"/>
                    <a:pt x="2514" y="5164"/>
                    <a:pt x="2748" y="5164"/>
                  </a:cubicBezTo>
                  <a:cubicBezTo>
                    <a:pt x="3594" y="5164"/>
                    <a:pt x="4406" y="4748"/>
                    <a:pt x="4894" y="4019"/>
                  </a:cubicBezTo>
                  <a:cubicBezTo>
                    <a:pt x="5437" y="3212"/>
                    <a:pt x="5477" y="2169"/>
                    <a:pt x="5003" y="1321"/>
                  </a:cubicBezTo>
                  <a:cubicBezTo>
                    <a:pt x="4545" y="505"/>
                    <a:pt x="3685" y="1"/>
                    <a:pt x="2754"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7" name="Google Shape;16487;p139"/>
            <p:cNvSpPr/>
            <p:nvPr/>
          </p:nvSpPr>
          <p:spPr>
            <a:xfrm>
              <a:off x="4094230" y="3561802"/>
              <a:ext cx="50547" cy="91080"/>
            </a:xfrm>
            <a:custGeom>
              <a:avLst/>
              <a:gdLst/>
              <a:ahLst/>
              <a:cxnLst/>
              <a:rect l="l" t="t" r="r" b="b"/>
              <a:pathLst>
                <a:path w="1928" h="3474" extrusionOk="0">
                  <a:moveTo>
                    <a:pt x="1" y="0"/>
                  </a:moveTo>
                  <a:lnTo>
                    <a:pt x="1" y="2644"/>
                  </a:lnTo>
                  <a:lnTo>
                    <a:pt x="964" y="3473"/>
                  </a:lnTo>
                  <a:lnTo>
                    <a:pt x="968" y="3473"/>
                  </a:lnTo>
                  <a:lnTo>
                    <a:pt x="1928" y="2644"/>
                  </a:lnTo>
                  <a:lnTo>
                    <a:pt x="1928" y="0"/>
                  </a:ln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8" name="Google Shape;16488;p139"/>
            <p:cNvSpPr/>
            <p:nvPr/>
          </p:nvSpPr>
          <p:spPr>
            <a:xfrm>
              <a:off x="3990645" y="3618379"/>
              <a:ext cx="257718" cy="110166"/>
            </a:xfrm>
            <a:custGeom>
              <a:avLst/>
              <a:gdLst/>
              <a:ahLst/>
              <a:cxnLst/>
              <a:rect l="l" t="t" r="r" b="b"/>
              <a:pathLst>
                <a:path w="9830" h="4202" extrusionOk="0">
                  <a:moveTo>
                    <a:pt x="3952" y="1"/>
                  </a:moveTo>
                  <a:lnTo>
                    <a:pt x="1761" y="703"/>
                  </a:lnTo>
                  <a:cubicBezTo>
                    <a:pt x="714" y="1037"/>
                    <a:pt x="1" y="2014"/>
                    <a:pt x="1" y="3115"/>
                  </a:cubicBezTo>
                  <a:lnTo>
                    <a:pt x="1" y="4202"/>
                  </a:lnTo>
                  <a:lnTo>
                    <a:pt x="9830" y="4202"/>
                  </a:lnTo>
                  <a:lnTo>
                    <a:pt x="9830" y="3115"/>
                  </a:lnTo>
                  <a:cubicBezTo>
                    <a:pt x="9830" y="2014"/>
                    <a:pt x="9120" y="1037"/>
                    <a:pt x="8070" y="703"/>
                  </a:cubicBezTo>
                  <a:lnTo>
                    <a:pt x="5879" y="1"/>
                  </a:lnTo>
                  <a:lnTo>
                    <a:pt x="4915" y="674"/>
                  </a:lnTo>
                  <a:lnTo>
                    <a:pt x="3952" y="1"/>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9" name="Google Shape;16489;p139"/>
            <p:cNvSpPr/>
            <p:nvPr/>
          </p:nvSpPr>
          <p:spPr>
            <a:xfrm>
              <a:off x="4065941" y="3443115"/>
              <a:ext cx="107125" cy="147185"/>
            </a:xfrm>
            <a:custGeom>
              <a:avLst/>
              <a:gdLst/>
              <a:ahLst/>
              <a:cxnLst/>
              <a:rect l="l" t="t" r="r" b="b"/>
              <a:pathLst>
                <a:path w="4086" h="5614" extrusionOk="0">
                  <a:moveTo>
                    <a:pt x="1594" y="0"/>
                  </a:moveTo>
                  <a:cubicBezTo>
                    <a:pt x="1533" y="0"/>
                    <a:pt x="1471" y="4"/>
                    <a:pt x="1410" y="11"/>
                  </a:cubicBezTo>
                  <a:cubicBezTo>
                    <a:pt x="606" y="105"/>
                    <a:pt x="1" y="782"/>
                    <a:pt x="1" y="1594"/>
                  </a:cubicBezTo>
                  <a:lnTo>
                    <a:pt x="1" y="3220"/>
                  </a:lnTo>
                  <a:cubicBezTo>
                    <a:pt x="1" y="4067"/>
                    <a:pt x="450" y="4853"/>
                    <a:pt x="1185" y="5288"/>
                  </a:cubicBezTo>
                  <a:lnTo>
                    <a:pt x="1482" y="5462"/>
                  </a:lnTo>
                  <a:cubicBezTo>
                    <a:pt x="1656" y="5563"/>
                    <a:pt x="1850" y="5614"/>
                    <a:pt x="2043" y="5614"/>
                  </a:cubicBezTo>
                  <a:cubicBezTo>
                    <a:pt x="2236" y="5614"/>
                    <a:pt x="2429" y="5563"/>
                    <a:pt x="2601" y="5462"/>
                  </a:cubicBezTo>
                  <a:lnTo>
                    <a:pt x="2905" y="5284"/>
                  </a:lnTo>
                  <a:cubicBezTo>
                    <a:pt x="3637" y="4853"/>
                    <a:pt x="4086" y="4067"/>
                    <a:pt x="4086" y="3216"/>
                  </a:cubicBezTo>
                  <a:lnTo>
                    <a:pt x="4086" y="1594"/>
                  </a:lnTo>
                  <a:cubicBezTo>
                    <a:pt x="4086" y="714"/>
                    <a:pt x="3372" y="0"/>
                    <a:pt x="2492"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0" name="Google Shape;16490;p139"/>
            <p:cNvSpPr/>
            <p:nvPr/>
          </p:nvSpPr>
          <p:spPr>
            <a:xfrm>
              <a:off x="4065941" y="3443377"/>
              <a:ext cx="36967" cy="48371"/>
            </a:xfrm>
            <a:custGeom>
              <a:avLst/>
              <a:gdLst/>
              <a:ahLst/>
              <a:cxnLst/>
              <a:rect l="l" t="t" r="r" b="b"/>
              <a:pathLst>
                <a:path w="1410" h="1845" extrusionOk="0">
                  <a:moveTo>
                    <a:pt x="1410" y="1"/>
                  </a:moveTo>
                  <a:cubicBezTo>
                    <a:pt x="606" y="95"/>
                    <a:pt x="1" y="776"/>
                    <a:pt x="1" y="1584"/>
                  </a:cubicBezTo>
                  <a:lnTo>
                    <a:pt x="1" y="1844"/>
                  </a:lnTo>
                  <a:cubicBezTo>
                    <a:pt x="1" y="1844"/>
                    <a:pt x="1033" y="1529"/>
                    <a:pt x="1410" y="1"/>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1" name="Google Shape;16491;p139"/>
            <p:cNvSpPr/>
            <p:nvPr/>
          </p:nvSpPr>
          <p:spPr>
            <a:xfrm>
              <a:off x="4102882" y="3443115"/>
              <a:ext cx="70184" cy="69791"/>
            </a:xfrm>
            <a:custGeom>
              <a:avLst/>
              <a:gdLst/>
              <a:ahLst/>
              <a:cxnLst/>
              <a:rect l="l" t="t" r="r" b="b"/>
              <a:pathLst>
                <a:path w="2677" h="2662" extrusionOk="0">
                  <a:moveTo>
                    <a:pt x="185" y="0"/>
                  </a:moveTo>
                  <a:cubicBezTo>
                    <a:pt x="124" y="0"/>
                    <a:pt x="62" y="4"/>
                    <a:pt x="1" y="11"/>
                  </a:cubicBezTo>
                  <a:cubicBezTo>
                    <a:pt x="1" y="11"/>
                    <a:pt x="279" y="2662"/>
                    <a:pt x="2677" y="2662"/>
                  </a:cubicBezTo>
                  <a:lnTo>
                    <a:pt x="2677" y="1594"/>
                  </a:lnTo>
                  <a:cubicBezTo>
                    <a:pt x="2677" y="714"/>
                    <a:pt x="1963" y="0"/>
                    <a:pt x="1083" y="0"/>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2" name="Google Shape;16492;p139"/>
            <p:cNvSpPr/>
            <p:nvPr/>
          </p:nvSpPr>
          <p:spPr>
            <a:xfrm>
              <a:off x="4101545" y="3636129"/>
              <a:ext cx="36023" cy="92417"/>
            </a:xfrm>
            <a:custGeom>
              <a:avLst/>
              <a:gdLst/>
              <a:ahLst/>
              <a:cxnLst/>
              <a:rect l="l" t="t" r="r" b="b"/>
              <a:pathLst>
                <a:path w="1374" h="3525" extrusionOk="0">
                  <a:moveTo>
                    <a:pt x="1" y="1"/>
                  </a:moveTo>
                  <a:lnTo>
                    <a:pt x="1" y="830"/>
                  </a:lnTo>
                  <a:lnTo>
                    <a:pt x="222" y="1424"/>
                  </a:lnTo>
                  <a:lnTo>
                    <a:pt x="1" y="3525"/>
                  </a:lnTo>
                  <a:lnTo>
                    <a:pt x="1373" y="3525"/>
                  </a:lnTo>
                  <a:lnTo>
                    <a:pt x="1153" y="1424"/>
                  </a:lnTo>
                  <a:lnTo>
                    <a:pt x="1373" y="830"/>
                  </a:lnTo>
                  <a:lnTo>
                    <a:pt x="1373" y="1"/>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3" name="Google Shape;16493;p139"/>
            <p:cNvSpPr/>
            <p:nvPr/>
          </p:nvSpPr>
          <p:spPr>
            <a:xfrm>
              <a:off x="4094230" y="3618379"/>
              <a:ext cx="25379" cy="47690"/>
            </a:xfrm>
            <a:custGeom>
              <a:avLst/>
              <a:gdLst/>
              <a:ahLst/>
              <a:cxnLst/>
              <a:rect l="l" t="t" r="r" b="b"/>
              <a:pathLst>
                <a:path w="968" h="1819" extrusionOk="0">
                  <a:moveTo>
                    <a:pt x="1" y="1"/>
                  </a:moveTo>
                  <a:lnTo>
                    <a:pt x="1" y="1819"/>
                  </a:lnTo>
                  <a:lnTo>
                    <a:pt x="968" y="678"/>
                  </a:lnTo>
                  <a:lnTo>
                    <a:pt x="1" y="1"/>
                  </a:ln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4" name="Google Shape;16494;p139"/>
            <p:cNvSpPr/>
            <p:nvPr/>
          </p:nvSpPr>
          <p:spPr>
            <a:xfrm>
              <a:off x="4119504" y="3618379"/>
              <a:ext cx="25274" cy="47690"/>
            </a:xfrm>
            <a:custGeom>
              <a:avLst/>
              <a:gdLst/>
              <a:ahLst/>
              <a:cxnLst/>
              <a:rect l="l" t="t" r="r" b="b"/>
              <a:pathLst>
                <a:path w="964" h="1819" extrusionOk="0">
                  <a:moveTo>
                    <a:pt x="964" y="1"/>
                  </a:moveTo>
                  <a:lnTo>
                    <a:pt x="0" y="678"/>
                  </a:lnTo>
                  <a:lnTo>
                    <a:pt x="964" y="1819"/>
                  </a:lnTo>
                  <a:lnTo>
                    <a:pt x="964" y="1"/>
                  </a:ln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5" name="Google Shape;16495;p139"/>
            <p:cNvSpPr/>
            <p:nvPr/>
          </p:nvSpPr>
          <p:spPr>
            <a:xfrm>
              <a:off x="3990645" y="3618379"/>
              <a:ext cx="103612" cy="110166"/>
            </a:xfrm>
            <a:custGeom>
              <a:avLst/>
              <a:gdLst/>
              <a:ahLst/>
              <a:cxnLst/>
              <a:rect l="l" t="t" r="r" b="b"/>
              <a:pathLst>
                <a:path w="3952" h="4202" extrusionOk="0">
                  <a:moveTo>
                    <a:pt x="3952" y="1"/>
                  </a:moveTo>
                  <a:lnTo>
                    <a:pt x="2500" y="464"/>
                  </a:lnTo>
                  <a:lnTo>
                    <a:pt x="1761" y="703"/>
                  </a:lnTo>
                  <a:cubicBezTo>
                    <a:pt x="714" y="1037"/>
                    <a:pt x="1" y="2014"/>
                    <a:pt x="1" y="3115"/>
                  </a:cubicBezTo>
                  <a:lnTo>
                    <a:pt x="1" y="4202"/>
                  </a:lnTo>
                  <a:lnTo>
                    <a:pt x="3952" y="4202"/>
                  </a:lnTo>
                  <a:lnTo>
                    <a:pt x="3952"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6" name="Google Shape;16496;p139"/>
            <p:cNvSpPr/>
            <p:nvPr/>
          </p:nvSpPr>
          <p:spPr>
            <a:xfrm>
              <a:off x="3990645" y="3630544"/>
              <a:ext cx="65544" cy="98001"/>
            </a:xfrm>
            <a:custGeom>
              <a:avLst/>
              <a:gdLst/>
              <a:ahLst/>
              <a:cxnLst/>
              <a:rect l="l" t="t" r="r" b="b"/>
              <a:pathLst>
                <a:path w="2500" h="3738" extrusionOk="0">
                  <a:moveTo>
                    <a:pt x="2500" y="0"/>
                  </a:moveTo>
                  <a:lnTo>
                    <a:pt x="1761" y="239"/>
                  </a:lnTo>
                  <a:cubicBezTo>
                    <a:pt x="714" y="576"/>
                    <a:pt x="1" y="1550"/>
                    <a:pt x="1" y="2651"/>
                  </a:cubicBezTo>
                  <a:lnTo>
                    <a:pt x="1" y="3738"/>
                  </a:lnTo>
                  <a:lnTo>
                    <a:pt x="580" y="3738"/>
                  </a:lnTo>
                  <a:lnTo>
                    <a:pt x="580" y="2651"/>
                  </a:lnTo>
                  <a:cubicBezTo>
                    <a:pt x="580" y="1550"/>
                    <a:pt x="1127" y="576"/>
                    <a:pt x="1931" y="239"/>
                  </a:cubicBezTo>
                  <a:lnTo>
                    <a:pt x="2500" y="0"/>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7" name="Google Shape;16497;p139"/>
            <p:cNvSpPr/>
            <p:nvPr/>
          </p:nvSpPr>
          <p:spPr>
            <a:xfrm>
              <a:off x="4144751" y="3618379"/>
              <a:ext cx="103612" cy="110166"/>
            </a:xfrm>
            <a:custGeom>
              <a:avLst/>
              <a:gdLst/>
              <a:ahLst/>
              <a:cxnLst/>
              <a:rect l="l" t="t" r="r" b="b"/>
              <a:pathLst>
                <a:path w="3952" h="4202" extrusionOk="0">
                  <a:moveTo>
                    <a:pt x="1" y="1"/>
                  </a:moveTo>
                  <a:lnTo>
                    <a:pt x="1" y="4202"/>
                  </a:lnTo>
                  <a:lnTo>
                    <a:pt x="3952" y="4202"/>
                  </a:lnTo>
                  <a:lnTo>
                    <a:pt x="3952" y="3115"/>
                  </a:lnTo>
                  <a:cubicBezTo>
                    <a:pt x="3952" y="2014"/>
                    <a:pt x="3239" y="1040"/>
                    <a:pt x="2192" y="703"/>
                  </a:cubicBezTo>
                  <a:lnTo>
                    <a:pt x="1453" y="464"/>
                  </a:lnTo>
                  <a:lnTo>
                    <a:pt x="1"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8" name="Google Shape;16498;p139"/>
            <p:cNvSpPr/>
            <p:nvPr/>
          </p:nvSpPr>
          <p:spPr>
            <a:xfrm>
              <a:off x="4182845" y="3630544"/>
              <a:ext cx="65518" cy="98001"/>
            </a:xfrm>
            <a:custGeom>
              <a:avLst/>
              <a:gdLst/>
              <a:ahLst/>
              <a:cxnLst/>
              <a:rect l="l" t="t" r="r" b="b"/>
              <a:pathLst>
                <a:path w="2499" h="3738" extrusionOk="0">
                  <a:moveTo>
                    <a:pt x="0" y="0"/>
                  </a:moveTo>
                  <a:lnTo>
                    <a:pt x="569" y="239"/>
                  </a:lnTo>
                  <a:cubicBezTo>
                    <a:pt x="1373" y="573"/>
                    <a:pt x="1920" y="1550"/>
                    <a:pt x="1920" y="2651"/>
                  </a:cubicBezTo>
                  <a:lnTo>
                    <a:pt x="1920" y="3738"/>
                  </a:lnTo>
                  <a:lnTo>
                    <a:pt x="2499" y="3738"/>
                  </a:lnTo>
                  <a:lnTo>
                    <a:pt x="2499" y="2651"/>
                  </a:lnTo>
                  <a:cubicBezTo>
                    <a:pt x="2499" y="1550"/>
                    <a:pt x="1789" y="573"/>
                    <a:pt x="739" y="239"/>
                  </a:cubicBezTo>
                  <a:lnTo>
                    <a:pt x="0" y="0"/>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9" name="Google Shape;16499;p139"/>
            <p:cNvSpPr/>
            <p:nvPr/>
          </p:nvSpPr>
          <p:spPr>
            <a:xfrm>
              <a:off x="4184838" y="3387403"/>
              <a:ext cx="159166" cy="160110"/>
            </a:xfrm>
            <a:custGeom>
              <a:avLst/>
              <a:gdLst/>
              <a:ahLst/>
              <a:cxnLst/>
              <a:rect l="l" t="t" r="r" b="b"/>
              <a:pathLst>
                <a:path w="6071" h="6107" extrusionOk="0">
                  <a:moveTo>
                    <a:pt x="3295" y="0"/>
                  </a:moveTo>
                  <a:cubicBezTo>
                    <a:pt x="2920" y="0"/>
                    <a:pt x="2536" y="77"/>
                    <a:pt x="2166" y="242"/>
                  </a:cubicBezTo>
                  <a:cubicBezTo>
                    <a:pt x="536" y="970"/>
                    <a:pt x="0" y="3020"/>
                    <a:pt x="1072" y="4450"/>
                  </a:cubicBezTo>
                  <a:lnTo>
                    <a:pt x="1007" y="5899"/>
                  </a:lnTo>
                  <a:cubicBezTo>
                    <a:pt x="1001" y="6017"/>
                    <a:pt x="1098" y="6107"/>
                    <a:pt x="1205" y="6107"/>
                  </a:cubicBezTo>
                  <a:cubicBezTo>
                    <a:pt x="1233" y="6107"/>
                    <a:pt x="1262" y="6101"/>
                    <a:pt x="1289" y="6087"/>
                  </a:cubicBezTo>
                  <a:lnTo>
                    <a:pt x="2604" y="5472"/>
                  </a:lnTo>
                  <a:cubicBezTo>
                    <a:pt x="2838" y="5531"/>
                    <a:pt x="3071" y="5560"/>
                    <a:pt x="3300" y="5560"/>
                  </a:cubicBezTo>
                  <a:cubicBezTo>
                    <a:pt x="4676" y="5560"/>
                    <a:pt x="5895" y="4530"/>
                    <a:pt x="6059" y="3092"/>
                  </a:cubicBezTo>
                  <a:cubicBezTo>
                    <a:pt x="6070" y="2983"/>
                    <a:pt x="5990" y="2889"/>
                    <a:pt x="5882" y="2875"/>
                  </a:cubicBezTo>
                  <a:cubicBezTo>
                    <a:pt x="5875" y="2874"/>
                    <a:pt x="5868" y="2874"/>
                    <a:pt x="5861" y="2874"/>
                  </a:cubicBezTo>
                  <a:cubicBezTo>
                    <a:pt x="5761" y="2874"/>
                    <a:pt x="5674" y="2947"/>
                    <a:pt x="5661" y="3052"/>
                  </a:cubicBezTo>
                  <a:cubicBezTo>
                    <a:pt x="5520" y="4286"/>
                    <a:pt x="4471" y="5165"/>
                    <a:pt x="3297" y="5165"/>
                  </a:cubicBezTo>
                  <a:cubicBezTo>
                    <a:pt x="3082" y="5165"/>
                    <a:pt x="2863" y="5135"/>
                    <a:pt x="2644" y="5073"/>
                  </a:cubicBezTo>
                  <a:cubicBezTo>
                    <a:pt x="2625" y="5067"/>
                    <a:pt x="2606" y="5064"/>
                    <a:pt x="2586" y="5064"/>
                  </a:cubicBezTo>
                  <a:cubicBezTo>
                    <a:pt x="2557" y="5064"/>
                    <a:pt x="2529" y="5071"/>
                    <a:pt x="2503" y="5084"/>
                  </a:cubicBezTo>
                  <a:lnTo>
                    <a:pt x="1423" y="5587"/>
                  </a:lnTo>
                  <a:lnTo>
                    <a:pt x="1478" y="4396"/>
                  </a:lnTo>
                  <a:cubicBezTo>
                    <a:pt x="1478" y="4345"/>
                    <a:pt x="1463" y="4298"/>
                    <a:pt x="1431" y="4262"/>
                  </a:cubicBezTo>
                  <a:cubicBezTo>
                    <a:pt x="475" y="3052"/>
                    <a:pt x="902" y="1270"/>
                    <a:pt x="2300" y="626"/>
                  </a:cubicBezTo>
                  <a:cubicBezTo>
                    <a:pt x="2626" y="474"/>
                    <a:pt x="2966" y="404"/>
                    <a:pt x="3298" y="404"/>
                  </a:cubicBezTo>
                  <a:cubicBezTo>
                    <a:pt x="4388" y="404"/>
                    <a:pt x="5401" y="1163"/>
                    <a:pt x="5628" y="2321"/>
                  </a:cubicBezTo>
                  <a:cubicBezTo>
                    <a:pt x="5653" y="2431"/>
                    <a:pt x="5737" y="2480"/>
                    <a:pt x="5822" y="2480"/>
                  </a:cubicBezTo>
                  <a:cubicBezTo>
                    <a:pt x="5936" y="2480"/>
                    <a:pt x="6050" y="2392"/>
                    <a:pt x="6023" y="2245"/>
                  </a:cubicBezTo>
                  <a:cubicBezTo>
                    <a:pt x="5757" y="890"/>
                    <a:pt x="4572" y="0"/>
                    <a:pt x="32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0" name="Google Shape;16500;p139"/>
            <p:cNvSpPr/>
            <p:nvPr/>
          </p:nvSpPr>
          <p:spPr>
            <a:xfrm>
              <a:off x="4108020" y="3511491"/>
              <a:ext cx="23753" cy="36180"/>
            </a:xfrm>
            <a:custGeom>
              <a:avLst/>
              <a:gdLst/>
              <a:ahLst/>
              <a:cxnLst/>
              <a:rect l="l" t="t" r="r" b="b"/>
              <a:pathLst>
                <a:path w="906" h="1380" extrusionOk="0">
                  <a:moveTo>
                    <a:pt x="203" y="1"/>
                  </a:moveTo>
                  <a:cubicBezTo>
                    <a:pt x="103" y="1"/>
                    <a:pt x="4" y="67"/>
                    <a:pt x="4" y="199"/>
                  </a:cubicBezTo>
                  <a:lnTo>
                    <a:pt x="4" y="1180"/>
                  </a:lnTo>
                  <a:cubicBezTo>
                    <a:pt x="0" y="1293"/>
                    <a:pt x="91" y="1380"/>
                    <a:pt x="203" y="1380"/>
                  </a:cubicBezTo>
                  <a:lnTo>
                    <a:pt x="638" y="1380"/>
                  </a:lnTo>
                  <a:cubicBezTo>
                    <a:pt x="906" y="1380"/>
                    <a:pt x="906" y="981"/>
                    <a:pt x="638" y="981"/>
                  </a:cubicBezTo>
                  <a:lnTo>
                    <a:pt x="402" y="981"/>
                  </a:lnTo>
                  <a:lnTo>
                    <a:pt x="402" y="199"/>
                  </a:lnTo>
                  <a:cubicBezTo>
                    <a:pt x="402" y="67"/>
                    <a:pt x="303"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1" name="Google Shape;16501;p139"/>
            <p:cNvSpPr/>
            <p:nvPr/>
          </p:nvSpPr>
          <p:spPr>
            <a:xfrm>
              <a:off x="3985322" y="3437793"/>
              <a:ext cx="268284" cy="295996"/>
            </a:xfrm>
            <a:custGeom>
              <a:avLst/>
              <a:gdLst/>
              <a:ahLst/>
              <a:cxnLst/>
              <a:rect l="l" t="t" r="r" b="b"/>
              <a:pathLst>
                <a:path w="10233" h="11290" extrusionOk="0">
                  <a:moveTo>
                    <a:pt x="4195" y="486"/>
                  </a:moveTo>
                  <a:lnTo>
                    <a:pt x="4195" y="486"/>
                  </a:lnTo>
                  <a:cubicBezTo>
                    <a:pt x="3941" y="1206"/>
                    <a:pt x="3539" y="1565"/>
                    <a:pt x="3278" y="1731"/>
                  </a:cubicBezTo>
                  <a:cubicBezTo>
                    <a:pt x="3304" y="1170"/>
                    <a:pt x="3662" y="677"/>
                    <a:pt x="4195" y="486"/>
                  </a:cubicBezTo>
                  <a:close/>
                  <a:moveTo>
                    <a:pt x="5567" y="402"/>
                  </a:moveTo>
                  <a:cubicBezTo>
                    <a:pt x="6339" y="402"/>
                    <a:pt x="6962" y="1025"/>
                    <a:pt x="6962" y="1797"/>
                  </a:cubicBezTo>
                  <a:lnTo>
                    <a:pt x="6962" y="2655"/>
                  </a:lnTo>
                  <a:cubicBezTo>
                    <a:pt x="5310" y="2539"/>
                    <a:pt x="4839" y="1000"/>
                    <a:pt x="4720" y="402"/>
                  </a:cubicBezTo>
                  <a:close/>
                  <a:moveTo>
                    <a:pt x="2873" y="3115"/>
                  </a:moveTo>
                  <a:lnTo>
                    <a:pt x="2873" y="3423"/>
                  </a:lnTo>
                  <a:cubicBezTo>
                    <a:pt x="2873" y="3586"/>
                    <a:pt x="2891" y="3745"/>
                    <a:pt x="2920" y="3904"/>
                  </a:cubicBezTo>
                  <a:cubicBezTo>
                    <a:pt x="2753" y="3839"/>
                    <a:pt x="2641" y="3680"/>
                    <a:pt x="2641" y="3499"/>
                  </a:cubicBezTo>
                  <a:cubicBezTo>
                    <a:pt x="2641" y="3339"/>
                    <a:pt x="2732" y="3191"/>
                    <a:pt x="2873" y="3115"/>
                  </a:cubicBezTo>
                  <a:close/>
                  <a:moveTo>
                    <a:pt x="7360" y="3115"/>
                  </a:moveTo>
                  <a:cubicBezTo>
                    <a:pt x="7505" y="3187"/>
                    <a:pt x="7596" y="3339"/>
                    <a:pt x="7596" y="3499"/>
                  </a:cubicBezTo>
                  <a:cubicBezTo>
                    <a:pt x="7596" y="3676"/>
                    <a:pt x="7483" y="3839"/>
                    <a:pt x="7317" y="3904"/>
                  </a:cubicBezTo>
                  <a:cubicBezTo>
                    <a:pt x="7346" y="3745"/>
                    <a:pt x="7360" y="3582"/>
                    <a:pt x="7360" y="3419"/>
                  </a:cubicBezTo>
                  <a:lnTo>
                    <a:pt x="7360" y="3115"/>
                  </a:lnTo>
                  <a:close/>
                  <a:moveTo>
                    <a:pt x="4445" y="935"/>
                  </a:moveTo>
                  <a:cubicBezTo>
                    <a:pt x="4542" y="1246"/>
                    <a:pt x="4680" y="1543"/>
                    <a:pt x="4854" y="1818"/>
                  </a:cubicBezTo>
                  <a:cubicBezTo>
                    <a:pt x="5343" y="2579"/>
                    <a:pt x="6067" y="3006"/>
                    <a:pt x="6958" y="3061"/>
                  </a:cubicBezTo>
                  <a:lnTo>
                    <a:pt x="6958" y="3423"/>
                  </a:lnTo>
                  <a:cubicBezTo>
                    <a:pt x="6958" y="4201"/>
                    <a:pt x="6545" y="4922"/>
                    <a:pt x="5875" y="5317"/>
                  </a:cubicBezTo>
                  <a:lnTo>
                    <a:pt x="5575" y="5494"/>
                  </a:lnTo>
                  <a:cubicBezTo>
                    <a:pt x="5433" y="5578"/>
                    <a:pt x="5275" y="5619"/>
                    <a:pt x="5117" y="5619"/>
                  </a:cubicBezTo>
                  <a:cubicBezTo>
                    <a:pt x="4958" y="5619"/>
                    <a:pt x="4800" y="5578"/>
                    <a:pt x="4658" y="5494"/>
                  </a:cubicBezTo>
                  <a:lnTo>
                    <a:pt x="4358" y="5317"/>
                  </a:lnTo>
                  <a:cubicBezTo>
                    <a:pt x="3688" y="4922"/>
                    <a:pt x="3278" y="4201"/>
                    <a:pt x="3275" y="3423"/>
                  </a:cubicBezTo>
                  <a:lnTo>
                    <a:pt x="3275" y="2869"/>
                  </a:lnTo>
                  <a:lnTo>
                    <a:pt x="3275" y="2865"/>
                  </a:lnTo>
                  <a:lnTo>
                    <a:pt x="3275" y="2188"/>
                  </a:lnTo>
                  <a:cubicBezTo>
                    <a:pt x="3532" y="2068"/>
                    <a:pt x="4075" y="1731"/>
                    <a:pt x="4445" y="935"/>
                  </a:cubicBezTo>
                  <a:close/>
                  <a:moveTo>
                    <a:pt x="5883" y="5777"/>
                  </a:moveTo>
                  <a:lnTo>
                    <a:pt x="5883" y="6784"/>
                  </a:lnTo>
                  <a:lnTo>
                    <a:pt x="5850" y="6805"/>
                  </a:lnTo>
                  <a:lnTo>
                    <a:pt x="5118" y="7316"/>
                  </a:lnTo>
                  <a:lnTo>
                    <a:pt x="4354" y="6784"/>
                  </a:lnTo>
                  <a:lnTo>
                    <a:pt x="4354" y="5780"/>
                  </a:lnTo>
                  <a:lnTo>
                    <a:pt x="4456" y="5838"/>
                  </a:lnTo>
                  <a:cubicBezTo>
                    <a:pt x="4660" y="5958"/>
                    <a:pt x="4889" y="6018"/>
                    <a:pt x="5118" y="6018"/>
                  </a:cubicBezTo>
                  <a:cubicBezTo>
                    <a:pt x="5347" y="6018"/>
                    <a:pt x="5576" y="5958"/>
                    <a:pt x="5781" y="5838"/>
                  </a:cubicBezTo>
                  <a:lnTo>
                    <a:pt x="5883" y="5777"/>
                  </a:lnTo>
                  <a:close/>
                  <a:moveTo>
                    <a:pt x="4354" y="7273"/>
                  </a:moveTo>
                  <a:lnTo>
                    <a:pt x="4825" y="7602"/>
                  </a:lnTo>
                  <a:lnTo>
                    <a:pt x="4354" y="8156"/>
                  </a:lnTo>
                  <a:lnTo>
                    <a:pt x="4354" y="7374"/>
                  </a:lnTo>
                  <a:lnTo>
                    <a:pt x="4354" y="7273"/>
                  </a:lnTo>
                  <a:close/>
                  <a:moveTo>
                    <a:pt x="5883" y="7273"/>
                  </a:moveTo>
                  <a:lnTo>
                    <a:pt x="5883" y="7374"/>
                  </a:lnTo>
                  <a:lnTo>
                    <a:pt x="5883" y="8156"/>
                  </a:lnTo>
                  <a:lnTo>
                    <a:pt x="5412" y="7602"/>
                  </a:lnTo>
                  <a:lnTo>
                    <a:pt x="5883" y="7273"/>
                  </a:lnTo>
                  <a:close/>
                  <a:moveTo>
                    <a:pt x="5879" y="8772"/>
                  </a:moveTo>
                  <a:lnTo>
                    <a:pt x="5883" y="8779"/>
                  </a:lnTo>
                  <a:lnTo>
                    <a:pt x="5883" y="9891"/>
                  </a:lnTo>
                  <a:lnTo>
                    <a:pt x="5792" y="9011"/>
                  </a:lnTo>
                  <a:lnTo>
                    <a:pt x="5879" y="8772"/>
                  </a:lnTo>
                  <a:close/>
                  <a:moveTo>
                    <a:pt x="4361" y="8772"/>
                  </a:moveTo>
                  <a:lnTo>
                    <a:pt x="4452" y="9011"/>
                  </a:lnTo>
                  <a:lnTo>
                    <a:pt x="4354" y="9920"/>
                  </a:lnTo>
                  <a:lnTo>
                    <a:pt x="4354" y="8779"/>
                  </a:lnTo>
                  <a:lnTo>
                    <a:pt x="4361" y="8772"/>
                  </a:lnTo>
                  <a:close/>
                  <a:moveTo>
                    <a:pt x="5118" y="7877"/>
                  </a:moveTo>
                  <a:lnTo>
                    <a:pt x="5582" y="8424"/>
                  </a:lnTo>
                  <a:lnTo>
                    <a:pt x="5397" y="8917"/>
                  </a:lnTo>
                  <a:cubicBezTo>
                    <a:pt x="5386" y="8946"/>
                    <a:pt x="5383" y="8978"/>
                    <a:pt x="5386" y="9011"/>
                  </a:cubicBezTo>
                  <a:lnTo>
                    <a:pt x="5386" y="9007"/>
                  </a:lnTo>
                  <a:lnTo>
                    <a:pt x="5586" y="10887"/>
                  </a:lnTo>
                  <a:lnTo>
                    <a:pt x="4658" y="10887"/>
                  </a:lnTo>
                  <a:lnTo>
                    <a:pt x="4854" y="9007"/>
                  </a:lnTo>
                  <a:cubicBezTo>
                    <a:pt x="4858" y="8978"/>
                    <a:pt x="4854" y="8946"/>
                    <a:pt x="4843" y="8917"/>
                  </a:cubicBezTo>
                  <a:lnTo>
                    <a:pt x="4658" y="8421"/>
                  </a:lnTo>
                  <a:lnTo>
                    <a:pt x="5118" y="7877"/>
                  </a:lnTo>
                  <a:close/>
                  <a:moveTo>
                    <a:pt x="4669" y="0"/>
                  </a:moveTo>
                  <a:cubicBezTo>
                    <a:pt x="4600" y="0"/>
                    <a:pt x="4528" y="4"/>
                    <a:pt x="4459" y="15"/>
                  </a:cubicBezTo>
                  <a:cubicBezTo>
                    <a:pt x="3557" y="120"/>
                    <a:pt x="2876" y="884"/>
                    <a:pt x="2876" y="1797"/>
                  </a:cubicBezTo>
                  <a:lnTo>
                    <a:pt x="2876" y="2688"/>
                  </a:lnTo>
                  <a:cubicBezTo>
                    <a:pt x="2474" y="2789"/>
                    <a:pt x="2206" y="3169"/>
                    <a:pt x="2246" y="3582"/>
                  </a:cubicBezTo>
                  <a:cubicBezTo>
                    <a:pt x="2290" y="3995"/>
                    <a:pt x="2627" y="4314"/>
                    <a:pt x="3043" y="4332"/>
                  </a:cubicBezTo>
                  <a:cubicBezTo>
                    <a:pt x="3224" y="4813"/>
                    <a:pt x="3539" y="5226"/>
                    <a:pt x="3956" y="5527"/>
                  </a:cubicBezTo>
                  <a:lnTo>
                    <a:pt x="3956" y="6740"/>
                  </a:lnTo>
                  <a:lnTo>
                    <a:pt x="1902" y="7399"/>
                  </a:lnTo>
                  <a:cubicBezTo>
                    <a:pt x="769" y="7758"/>
                    <a:pt x="1" y="8812"/>
                    <a:pt x="1" y="10000"/>
                  </a:cubicBezTo>
                  <a:lnTo>
                    <a:pt x="1" y="11086"/>
                  </a:lnTo>
                  <a:cubicBezTo>
                    <a:pt x="1" y="11199"/>
                    <a:pt x="91" y="11289"/>
                    <a:pt x="204" y="11289"/>
                  </a:cubicBezTo>
                  <a:lnTo>
                    <a:pt x="2163" y="11289"/>
                  </a:lnTo>
                  <a:cubicBezTo>
                    <a:pt x="2431" y="11289"/>
                    <a:pt x="2431" y="10887"/>
                    <a:pt x="2163" y="10887"/>
                  </a:cubicBezTo>
                  <a:lnTo>
                    <a:pt x="403" y="10887"/>
                  </a:lnTo>
                  <a:lnTo>
                    <a:pt x="403" y="10003"/>
                  </a:lnTo>
                  <a:cubicBezTo>
                    <a:pt x="403" y="9782"/>
                    <a:pt x="435" y="9565"/>
                    <a:pt x="493" y="9355"/>
                  </a:cubicBezTo>
                  <a:cubicBezTo>
                    <a:pt x="511" y="9297"/>
                    <a:pt x="530" y="9239"/>
                    <a:pt x="551" y="9181"/>
                  </a:cubicBezTo>
                  <a:cubicBezTo>
                    <a:pt x="573" y="9127"/>
                    <a:pt x="595" y="9069"/>
                    <a:pt x="620" y="9015"/>
                  </a:cubicBezTo>
                  <a:cubicBezTo>
                    <a:pt x="895" y="8424"/>
                    <a:pt x="1406" y="7975"/>
                    <a:pt x="2025" y="7780"/>
                  </a:cubicBezTo>
                  <a:lnTo>
                    <a:pt x="3188" y="7407"/>
                  </a:lnTo>
                  <a:lnTo>
                    <a:pt x="3952" y="7160"/>
                  </a:lnTo>
                  <a:lnTo>
                    <a:pt x="3952" y="10887"/>
                  </a:lnTo>
                  <a:lnTo>
                    <a:pt x="2953" y="10887"/>
                  </a:lnTo>
                  <a:cubicBezTo>
                    <a:pt x="2688" y="10887"/>
                    <a:pt x="2688" y="11289"/>
                    <a:pt x="2953" y="11289"/>
                  </a:cubicBezTo>
                  <a:lnTo>
                    <a:pt x="10033" y="11289"/>
                  </a:lnTo>
                  <a:cubicBezTo>
                    <a:pt x="10145" y="11289"/>
                    <a:pt x="10232" y="11199"/>
                    <a:pt x="10232" y="11086"/>
                  </a:cubicBezTo>
                  <a:lnTo>
                    <a:pt x="10232" y="10000"/>
                  </a:lnTo>
                  <a:cubicBezTo>
                    <a:pt x="10232" y="9323"/>
                    <a:pt x="9982" y="8671"/>
                    <a:pt x="9530" y="8167"/>
                  </a:cubicBezTo>
                  <a:cubicBezTo>
                    <a:pt x="9489" y="8125"/>
                    <a:pt x="9435" y="8103"/>
                    <a:pt x="9381" y="8103"/>
                  </a:cubicBezTo>
                  <a:cubicBezTo>
                    <a:pt x="9333" y="8103"/>
                    <a:pt x="9285" y="8121"/>
                    <a:pt x="9247" y="8156"/>
                  </a:cubicBezTo>
                  <a:cubicBezTo>
                    <a:pt x="9164" y="8229"/>
                    <a:pt x="9157" y="8356"/>
                    <a:pt x="9233" y="8439"/>
                  </a:cubicBezTo>
                  <a:cubicBezTo>
                    <a:pt x="9620" y="8866"/>
                    <a:pt x="9834" y="9424"/>
                    <a:pt x="9834" y="10003"/>
                  </a:cubicBezTo>
                  <a:lnTo>
                    <a:pt x="9834" y="10887"/>
                  </a:lnTo>
                  <a:lnTo>
                    <a:pt x="6285" y="10887"/>
                  </a:lnTo>
                  <a:lnTo>
                    <a:pt x="6285" y="7164"/>
                  </a:lnTo>
                  <a:lnTo>
                    <a:pt x="8211" y="7780"/>
                  </a:lnTo>
                  <a:cubicBezTo>
                    <a:pt x="8367" y="7830"/>
                    <a:pt x="8519" y="7899"/>
                    <a:pt x="8664" y="7979"/>
                  </a:cubicBezTo>
                  <a:cubicBezTo>
                    <a:pt x="8702" y="8002"/>
                    <a:pt x="8739" y="8012"/>
                    <a:pt x="8773" y="8012"/>
                  </a:cubicBezTo>
                  <a:cubicBezTo>
                    <a:pt x="8952" y="8012"/>
                    <a:pt x="9067" y="7740"/>
                    <a:pt x="8863" y="7631"/>
                  </a:cubicBezTo>
                  <a:cubicBezTo>
                    <a:pt x="8693" y="7537"/>
                    <a:pt x="8519" y="7457"/>
                    <a:pt x="8334" y="7399"/>
                  </a:cubicBezTo>
                  <a:lnTo>
                    <a:pt x="6285" y="6740"/>
                  </a:lnTo>
                  <a:lnTo>
                    <a:pt x="6285" y="5531"/>
                  </a:lnTo>
                  <a:cubicBezTo>
                    <a:pt x="6697" y="5230"/>
                    <a:pt x="7016" y="4813"/>
                    <a:pt x="7197" y="4335"/>
                  </a:cubicBezTo>
                  <a:cubicBezTo>
                    <a:pt x="7610" y="4317"/>
                    <a:pt x="7951" y="3999"/>
                    <a:pt x="7990" y="3586"/>
                  </a:cubicBezTo>
                  <a:cubicBezTo>
                    <a:pt x="8034" y="3173"/>
                    <a:pt x="7766" y="2789"/>
                    <a:pt x="7360" y="2691"/>
                  </a:cubicBezTo>
                  <a:lnTo>
                    <a:pt x="7360" y="1797"/>
                  </a:lnTo>
                  <a:cubicBezTo>
                    <a:pt x="7360" y="804"/>
                    <a:pt x="6560" y="4"/>
                    <a:pt x="55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2" name="Google Shape;16502;p139"/>
            <p:cNvSpPr/>
            <p:nvPr/>
          </p:nvSpPr>
          <p:spPr>
            <a:xfrm>
              <a:off x="4250250" y="3417711"/>
              <a:ext cx="43809" cy="63289"/>
            </a:xfrm>
            <a:custGeom>
              <a:avLst/>
              <a:gdLst/>
              <a:ahLst/>
              <a:cxnLst/>
              <a:rect l="l" t="t" r="r" b="b"/>
              <a:pathLst>
                <a:path w="1671" h="2414" extrusionOk="0">
                  <a:moveTo>
                    <a:pt x="829" y="1"/>
                  </a:moveTo>
                  <a:cubicBezTo>
                    <a:pt x="504" y="1"/>
                    <a:pt x="205" y="191"/>
                    <a:pt x="69" y="495"/>
                  </a:cubicBezTo>
                  <a:cubicBezTo>
                    <a:pt x="1" y="651"/>
                    <a:pt x="130" y="775"/>
                    <a:pt x="260" y="775"/>
                  </a:cubicBezTo>
                  <a:cubicBezTo>
                    <a:pt x="328" y="775"/>
                    <a:pt x="396" y="740"/>
                    <a:pt x="435" y="658"/>
                  </a:cubicBezTo>
                  <a:cubicBezTo>
                    <a:pt x="507" y="488"/>
                    <a:pt x="669" y="395"/>
                    <a:pt x="833" y="395"/>
                  </a:cubicBezTo>
                  <a:cubicBezTo>
                    <a:pt x="949" y="395"/>
                    <a:pt x="1065" y="441"/>
                    <a:pt x="1152" y="538"/>
                  </a:cubicBezTo>
                  <a:cubicBezTo>
                    <a:pt x="1362" y="773"/>
                    <a:pt x="1257" y="1147"/>
                    <a:pt x="957" y="1237"/>
                  </a:cubicBezTo>
                  <a:cubicBezTo>
                    <a:pt x="670" y="1328"/>
                    <a:pt x="489" y="1418"/>
                    <a:pt x="489" y="1599"/>
                  </a:cubicBezTo>
                  <a:lnTo>
                    <a:pt x="489" y="2215"/>
                  </a:lnTo>
                  <a:cubicBezTo>
                    <a:pt x="489" y="2347"/>
                    <a:pt x="590" y="2413"/>
                    <a:pt x="690" y="2413"/>
                  </a:cubicBezTo>
                  <a:cubicBezTo>
                    <a:pt x="791" y="2413"/>
                    <a:pt x="891" y="2347"/>
                    <a:pt x="891" y="2215"/>
                  </a:cubicBezTo>
                  <a:lnTo>
                    <a:pt x="891" y="1690"/>
                  </a:lnTo>
                  <a:cubicBezTo>
                    <a:pt x="953" y="1664"/>
                    <a:pt x="1015" y="1639"/>
                    <a:pt x="1076" y="1621"/>
                  </a:cubicBezTo>
                  <a:cubicBezTo>
                    <a:pt x="1261" y="1563"/>
                    <a:pt x="1420" y="1443"/>
                    <a:pt x="1529" y="1284"/>
                  </a:cubicBezTo>
                  <a:cubicBezTo>
                    <a:pt x="1627" y="1128"/>
                    <a:pt x="1670" y="951"/>
                    <a:pt x="1659" y="770"/>
                  </a:cubicBezTo>
                  <a:cubicBezTo>
                    <a:pt x="1630" y="390"/>
                    <a:pt x="1344" y="78"/>
                    <a:pt x="971" y="13"/>
                  </a:cubicBezTo>
                  <a:cubicBezTo>
                    <a:pt x="923" y="5"/>
                    <a:pt x="876" y="1"/>
                    <a:pt x="8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3" name="Google Shape;16503;p139"/>
            <p:cNvSpPr/>
            <p:nvPr/>
          </p:nvSpPr>
          <p:spPr>
            <a:xfrm>
              <a:off x="4261655" y="3486112"/>
              <a:ext cx="16438" cy="14105"/>
            </a:xfrm>
            <a:custGeom>
              <a:avLst/>
              <a:gdLst/>
              <a:ahLst/>
              <a:cxnLst/>
              <a:rect l="l" t="t" r="r" b="b"/>
              <a:pathLst>
                <a:path w="627" h="538" extrusionOk="0">
                  <a:moveTo>
                    <a:pt x="268" y="1"/>
                  </a:moveTo>
                  <a:cubicBezTo>
                    <a:pt x="120" y="1"/>
                    <a:pt x="0" y="120"/>
                    <a:pt x="0" y="269"/>
                  </a:cubicBezTo>
                  <a:cubicBezTo>
                    <a:pt x="0" y="430"/>
                    <a:pt x="132" y="537"/>
                    <a:pt x="269" y="537"/>
                  </a:cubicBezTo>
                  <a:cubicBezTo>
                    <a:pt x="335" y="537"/>
                    <a:pt x="402" y="512"/>
                    <a:pt x="456" y="457"/>
                  </a:cubicBezTo>
                  <a:cubicBezTo>
                    <a:pt x="627" y="290"/>
                    <a:pt x="507" y="1"/>
                    <a:pt x="2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04" name="Google Shape;16504;p139"/>
          <p:cNvGrpSpPr/>
          <p:nvPr/>
        </p:nvGrpSpPr>
        <p:grpSpPr>
          <a:xfrm>
            <a:off x="2162341" y="4087361"/>
            <a:ext cx="351341" cy="358262"/>
            <a:chOff x="2162341" y="4286611"/>
            <a:chExt cx="351341" cy="358262"/>
          </a:xfrm>
        </p:grpSpPr>
        <p:sp>
          <p:nvSpPr>
            <p:cNvPr id="16505" name="Google Shape;16505;p139"/>
            <p:cNvSpPr/>
            <p:nvPr/>
          </p:nvSpPr>
          <p:spPr>
            <a:xfrm>
              <a:off x="2168423" y="4380181"/>
              <a:ext cx="266658" cy="259475"/>
            </a:xfrm>
            <a:custGeom>
              <a:avLst/>
              <a:gdLst/>
              <a:ahLst/>
              <a:cxnLst/>
              <a:rect l="l" t="t" r="r" b="b"/>
              <a:pathLst>
                <a:path w="10171" h="9897" extrusionOk="0">
                  <a:moveTo>
                    <a:pt x="2372" y="1"/>
                  </a:moveTo>
                  <a:lnTo>
                    <a:pt x="1572" y="421"/>
                  </a:lnTo>
                  <a:lnTo>
                    <a:pt x="1355" y="537"/>
                  </a:lnTo>
                  <a:cubicBezTo>
                    <a:pt x="384" y="1044"/>
                    <a:pt x="0" y="2232"/>
                    <a:pt x="486" y="3213"/>
                  </a:cubicBezTo>
                  <a:cubicBezTo>
                    <a:pt x="1130" y="4513"/>
                    <a:pt x="5657" y="9041"/>
                    <a:pt x="6958" y="9685"/>
                  </a:cubicBezTo>
                  <a:cubicBezTo>
                    <a:pt x="7246" y="9829"/>
                    <a:pt x="7552" y="9897"/>
                    <a:pt x="7853" y="9897"/>
                  </a:cubicBezTo>
                  <a:cubicBezTo>
                    <a:pt x="8578" y="9897"/>
                    <a:pt x="9277" y="9503"/>
                    <a:pt x="9638" y="8820"/>
                  </a:cubicBezTo>
                  <a:lnTo>
                    <a:pt x="9750" y="8599"/>
                  </a:lnTo>
                  <a:lnTo>
                    <a:pt x="10170" y="7802"/>
                  </a:lnTo>
                  <a:lnTo>
                    <a:pt x="7863" y="6509"/>
                  </a:lnTo>
                  <a:lnTo>
                    <a:pt x="7657" y="7009"/>
                  </a:lnTo>
                  <a:cubicBezTo>
                    <a:pt x="7504" y="7376"/>
                    <a:pt x="7149" y="7588"/>
                    <a:pt x="6785" y="7588"/>
                  </a:cubicBezTo>
                  <a:cubicBezTo>
                    <a:pt x="6596" y="7588"/>
                    <a:pt x="6405" y="7532"/>
                    <a:pt x="6237" y="7411"/>
                  </a:cubicBezTo>
                  <a:cubicBezTo>
                    <a:pt x="6009" y="7244"/>
                    <a:pt x="2930" y="4162"/>
                    <a:pt x="2764" y="3934"/>
                  </a:cubicBezTo>
                  <a:cubicBezTo>
                    <a:pt x="2409" y="3441"/>
                    <a:pt x="2604" y="2750"/>
                    <a:pt x="3166" y="2518"/>
                  </a:cubicBezTo>
                  <a:lnTo>
                    <a:pt x="3665" y="2311"/>
                  </a:lnTo>
                  <a:lnTo>
                    <a:pt x="2372" y="1"/>
                  </a:ln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6" name="Google Shape;16506;p139"/>
            <p:cNvSpPr/>
            <p:nvPr/>
          </p:nvSpPr>
          <p:spPr>
            <a:xfrm>
              <a:off x="2209716" y="4380181"/>
              <a:ext cx="54821" cy="70289"/>
            </a:xfrm>
            <a:custGeom>
              <a:avLst/>
              <a:gdLst/>
              <a:ahLst/>
              <a:cxnLst/>
              <a:rect l="l" t="t" r="r" b="b"/>
              <a:pathLst>
                <a:path w="2091" h="2681" extrusionOk="0">
                  <a:moveTo>
                    <a:pt x="797" y="1"/>
                  </a:moveTo>
                  <a:lnTo>
                    <a:pt x="1" y="421"/>
                  </a:lnTo>
                  <a:lnTo>
                    <a:pt x="1330" y="2681"/>
                  </a:lnTo>
                  <a:cubicBezTo>
                    <a:pt x="1406" y="2608"/>
                    <a:pt x="1496" y="2554"/>
                    <a:pt x="1591" y="2514"/>
                  </a:cubicBezTo>
                  <a:lnTo>
                    <a:pt x="2090" y="2308"/>
                  </a:lnTo>
                  <a:lnTo>
                    <a:pt x="797" y="1"/>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7" name="Google Shape;16507;p139"/>
            <p:cNvSpPr/>
            <p:nvPr/>
          </p:nvSpPr>
          <p:spPr>
            <a:xfrm>
              <a:off x="2364871" y="4550805"/>
              <a:ext cx="70210" cy="54821"/>
            </a:xfrm>
            <a:custGeom>
              <a:avLst/>
              <a:gdLst/>
              <a:ahLst/>
              <a:cxnLst/>
              <a:rect l="l" t="t" r="r" b="b"/>
              <a:pathLst>
                <a:path w="2678" h="2091" extrusionOk="0">
                  <a:moveTo>
                    <a:pt x="370" y="1"/>
                  </a:moveTo>
                  <a:lnTo>
                    <a:pt x="164" y="497"/>
                  </a:lnTo>
                  <a:cubicBezTo>
                    <a:pt x="124" y="595"/>
                    <a:pt x="69" y="682"/>
                    <a:pt x="1" y="761"/>
                  </a:cubicBezTo>
                  <a:lnTo>
                    <a:pt x="2257" y="2091"/>
                  </a:lnTo>
                  <a:lnTo>
                    <a:pt x="2677" y="1290"/>
                  </a:lnTo>
                  <a:lnTo>
                    <a:pt x="370" y="1"/>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8" name="Google Shape;16508;p139"/>
            <p:cNvSpPr/>
            <p:nvPr/>
          </p:nvSpPr>
          <p:spPr>
            <a:xfrm>
              <a:off x="2309605" y="4291907"/>
              <a:ext cx="199332" cy="207747"/>
            </a:xfrm>
            <a:custGeom>
              <a:avLst/>
              <a:gdLst/>
              <a:ahLst/>
              <a:cxnLst/>
              <a:rect l="l" t="t" r="r" b="b"/>
              <a:pathLst>
                <a:path w="7603" h="7924" extrusionOk="0">
                  <a:moveTo>
                    <a:pt x="3818" y="0"/>
                  </a:moveTo>
                  <a:cubicBezTo>
                    <a:pt x="3770" y="0"/>
                    <a:pt x="3722" y="1"/>
                    <a:pt x="3673" y="3"/>
                  </a:cubicBezTo>
                  <a:cubicBezTo>
                    <a:pt x="2326" y="57"/>
                    <a:pt x="1123" y="861"/>
                    <a:pt x="562" y="2089"/>
                  </a:cubicBezTo>
                  <a:cubicBezTo>
                    <a:pt x="1" y="3313"/>
                    <a:pt x="175" y="4751"/>
                    <a:pt x="1011" y="5809"/>
                  </a:cubicBezTo>
                  <a:lnTo>
                    <a:pt x="913" y="7924"/>
                  </a:lnTo>
                  <a:lnTo>
                    <a:pt x="2833" y="7026"/>
                  </a:lnTo>
                  <a:cubicBezTo>
                    <a:pt x="3160" y="7119"/>
                    <a:pt x="3491" y="7164"/>
                    <a:pt x="3819" y="7164"/>
                  </a:cubicBezTo>
                  <a:cubicBezTo>
                    <a:pt x="4995" y="7164"/>
                    <a:pt x="6122" y="6585"/>
                    <a:pt x="6799" y="5573"/>
                  </a:cubicBezTo>
                  <a:cubicBezTo>
                    <a:pt x="7548" y="4454"/>
                    <a:pt x="7603" y="3006"/>
                    <a:pt x="6944" y="1828"/>
                  </a:cubicBezTo>
                  <a:cubicBezTo>
                    <a:pt x="6308" y="697"/>
                    <a:pt x="5111" y="0"/>
                    <a:pt x="3818" y="0"/>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9" name="Google Shape;16509;p139"/>
            <p:cNvSpPr/>
            <p:nvPr/>
          </p:nvSpPr>
          <p:spPr>
            <a:xfrm>
              <a:off x="2215799" y="4356061"/>
              <a:ext cx="79020" cy="98971"/>
            </a:xfrm>
            <a:custGeom>
              <a:avLst/>
              <a:gdLst/>
              <a:ahLst/>
              <a:cxnLst/>
              <a:rect l="l" t="t" r="r" b="b"/>
              <a:pathLst>
                <a:path w="3014" h="3775" extrusionOk="0">
                  <a:moveTo>
                    <a:pt x="1210" y="1"/>
                  </a:moveTo>
                  <a:lnTo>
                    <a:pt x="0" y="714"/>
                  </a:lnTo>
                  <a:lnTo>
                    <a:pt x="1804" y="3775"/>
                  </a:lnTo>
                  <a:lnTo>
                    <a:pt x="3014" y="3061"/>
                  </a:lnTo>
                  <a:lnTo>
                    <a:pt x="1210" y="1"/>
                  </a:lnTo>
                  <a:close/>
                </a:path>
              </a:pathLst>
            </a:custGeom>
            <a:solidFill>
              <a:srgbClr val="AA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0" name="Google Shape;16510;p139"/>
            <p:cNvSpPr/>
            <p:nvPr/>
          </p:nvSpPr>
          <p:spPr>
            <a:xfrm>
              <a:off x="2359182" y="4530879"/>
              <a:ext cx="98866" cy="79203"/>
            </a:xfrm>
            <a:custGeom>
              <a:avLst/>
              <a:gdLst/>
              <a:ahLst/>
              <a:cxnLst/>
              <a:rect l="l" t="t" r="r" b="b"/>
              <a:pathLst>
                <a:path w="3771" h="3021" extrusionOk="0">
                  <a:moveTo>
                    <a:pt x="714" y="0"/>
                  </a:moveTo>
                  <a:lnTo>
                    <a:pt x="0" y="1210"/>
                  </a:lnTo>
                  <a:lnTo>
                    <a:pt x="3053" y="3021"/>
                  </a:lnTo>
                  <a:lnTo>
                    <a:pt x="3770" y="1811"/>
                  </a:lnTo>
                  <a:lnTo>
                    <a:pt x="714" y="0"/>
                  </a:lnTo>
                  <a:close/>
                </a:path>
              </a:pathLst>
            </a:custGeom>
            <a:solidFill>
              <a:srgbClr val="AA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1" name="Google Shape;16511;p139"/>
            <p:cNvSpPr/>
            <p:nvPr/>
          </p:nvSpPr>
          <p:spPr>
            <a:xfrm>
              <a:off x="2349586" y="4330420"/>
              <a:ext cx="116065" cy="111660"/>
            </a:xfrm>
            <a:custGeom>
              <a:avLst/>
              <a:gdLst/>
              <a:ahLst/>
              <a:cxnLst/>
              <a:rect l="l" t="t" r="r" b="b"/>
              <a:pathLst>
                <a:path w="4427" h="4259" extrusionOk="0">
                  <a:moveTo>
                    <a:pt x="2300" y="1"/>
                  </a:moveTo>
                  <a:cubicBezTo>
                    <a:pt x="2297" y="1"/>
                    <a:pt x="2295" y="1"/>
                    <a:pt x="2293" y="1"/>
                  </a:cubicBezTo>
                  <a:cubicBezTo>
                    <a:pt x="1435" y="1"/>
                    <a:pt x="660" y="522"/>
                    <a:pt x="330" y="1316"/>
                  </a:cubicBezTo>
                  <a:cubicBezTo>
                    <a:pt x="0" y="2112"/>
                    <a:pt x="182" y="3025"/>
                    <a:pt x="790" y="3634"/>
                  </a:cubicBezTo>
                  <a:cubicBezTo>
                    <a:pt x="1198" y="4041"/>
                    <a:pt x="1744" y="4259"/>
                    <a:pt x="2298" y="4259"/>
                  </a:cubicBezTo>
                  <a:cubicBezTo>
                    <a:pt x="2571" y="4259"/>
                    <a:pt x="2846" y="4206"/>
                    <a:pt x="3108" y="4097"/>
                  </a:cubicBezTo>
                  <a:cubicBezTo>
                    <a:pt x="3905" y="3768"/>
                    <a:pt x="4423" y="2989"/>
                    <a:pt x="4423" y="2131"/>
                  </a:cubicBezTo>
                  <a:cubicBezTo>
                    <a:pt x="4426" y="956"/>
                    <a:pt x="3474" y="1"/>
                    <a:pt x="2300"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2" name="Google Shape;16512;p139"/>
            <p:cNvSpPr/>
            <p:nvPr/>
          </p:nvSpPr>
          <p:spPr>
            <a:xfrm>
              <a:off x="2356796" y="4340960"/>
              <a:ext cx="105997" cy="90241"/>
            </a:xfrm>
            <a:custGeom>
              <a:avLst/>
              <a:gdLst/>
              <a:ahLst/>
              <a:cxnLst/>
              <a:rect l="l" t="t" r="r" b="b"/>
              <a:pathLst>
                <a:path w="4043" h="3442" extrusionOk="0">
                  <a:moveTo>
                    <a:pt x="776" y="1"/>
                  </a:moveTo>
                  <a:cubicBezTo>
                    <a:pt x="414" y="262"/>
                    <a:pt x="146" y="628"/>
                    <a:pt x="1" y="1051"/>
                  </a:cubicBezTo>
                  <a:lnTo>
                    <a:pt x="3278" y="3442"/>
                  </a:lnTo>
                  <a:cubicBezTo>
                    <a:pt x="3637" y="3177"/>
                    <a:pt x="3905" y="2808"/>
                    <a:pt x="4043" y="2388"/>
                  </a:cubicBezTo>
                  <a:lnTo>
                    <a:pt x="776"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3" name="Google Shape;16513;p139"/>
            <p:cNvSpPr/>
            <p:nvPr/>
          </p:nvSpPr>
          <p:spPr>
            <a:xfrm>
              <a:off x="2306275" y="4286611"/>
              <a:ext cx="207407" cy="218313"/>
            </a:xfrm>
            <a:custGeom>
              <a:avLst/>
              <a:gdLst/>
              <a:ahLst/>
              <a:cxnLst/>
              <a:rect l="l" t="t" r="r" b="b"/>
              <a:pathLst>
                <a:path w="7911" h="8327" extrusionOk="0">
                  <a:moveTo>
                    <a:pt x="3943" y="1"/>
                  </a:moveTo>
                  <a:cubicBezTo>
                    <a:pt x="2697" y="1"/>
                    <a:pt x="1512" y="618"/>
                    <a:pt x="801" y="1679"/>
                  </a:cubicBezTo>
                  <a:cubicBezTo>
                    <a:pt x="722" y="1799"/>
                    <a:pt x="649" y="1922"/>
                    <a:pt x="584" y="2049"/>
                  </a:cubicBezTo>
                  <a:cubicBezTo>
                    <a:pt x="501" y="2209"/>
                    <a:pt x="636" y="2343"/>
                    <a:pt x="769" y="2343"/>
                  </a:cubicBezTo>
                  <a:cubicBezTo>
                    <a:pt x="834" y="2343"/>
                    <a:pt x="900" y="2311"/>
                    <a:pt x="939" y="2233"/>
                  </a:cubicBezTo>
                  <a:cubicBezTo>
                    <a:pt x="1001" y="2117"/>
                    <a:pt x="1066" y="2009"/>
                    <a:pt x="1135" y="1904"/>
                  </a:cubicBezTo>
                  <a:cubicBezTo>
                    <a:pt x="1768" y="956"/>
                    <a:pt x="2826" y="402"/>
                    <a:pt x="3945" y="402"/>
                  </a:cubicBezTo>
                  <a:cubicBezTo>
                    <a:pt x="4080" y="402"/>
                    <a:pt x="4215" y="410"/>
                    <a:pt x="4351" y="426"/>
                  </a:cubicBezTo>
                  <a:cubicBezTo>
                    <a:pt x="5615" y="575"/>
                    <a:pt x="6687" y="1426"/>
                    <a:pt x="7125" y="2621"/>
                  </a:cubicBezTo>
                  <a:cubicBezTo>
                    <a:pt x="7563" y="3816"/>
                    <a:pt x="7292" y="5156"/>
                    <a:pt x="6426" y="6087"/>
                  </a:cubicBezTo>
                  <a:cubicBezTo>
                    <a:pt x="5775" y="6786"/>
                    <a:pt x="4875" y="7167"/>
                    <a:pt x="3950" y="7167"/>
                  </a:cubicBezTo>
                  <a:cubicBezTo>
                    <a:pt x="3639" y="7167"/>
                    <a:pt x="3326" y="7124"/>
                    <a:pt x="3018" y="7036"/>
                  </a:cubicBezTo>
                  <a:cubicBezTo>
                    <a:pt x="3000" y="7032"/>
                    <a:pt x="2982" y="7030"/>
                    <a:pt x="2964" y="7030"/>
                  </a:cubicBezTo>
                  <a:cubicBezTo>
                    <a:pt x="2934" y="7030"/>
                    <a:pt x="2904" y="7035"/>
                    <a:pt x="2877" y="7047"/>
                  </a:cubicBezTo>
                  <a:lnTo>
                    <a:pt x="1258" y="7804"/>
                  </a:lnTo>
                  <a:lnTo>
                    <a:pt x="1258" y="7804"/>
                  </a:lnTo>
                  <a:lnTo>
                    <a:pt x="1337" y="6018"/>
                  </a:lnTo>
                  <a:cubicBezTo>
                    <a:pt x="1341" y="5971"/>
                    <a:pt x="1323" y="5924"/>
                    <a:pt x="1294" y="5884"/>
                  </a:cubicBezTo>
                  <a:cubicBezTo>
                    <a:pt x="646" y="5065"/>
                    <a:pt x="414" y="3993"/>
                    <a:pt x="660" y="2976"/>
                  </a:cubicBezTo>
                  <a:cubicBezTo>
                    <a:pt x="696" y="2824"/>
                    <a:pt x="577" y="2728"/>
                    <a:pt x="459" y="2728"/>
                  </a:cubicBezTo>
                  <a:cubicBezTo>
                    <a:pt x="377" y="2728"/>
                    <a:pt x="296" y="2775"/>
                    <a:pt x="269" y="2882"/>
                  </a:cubicBezTo>
                  <a:cubicBezTo>
                    <a:pt x="1" y="3990"/>
                    <a:pt x="244" y="5163"/>
                    <a:pt x="932" y="6072"/>
                  </a:cubicBezTo>
                  <a:lnTo>
                    <a:pt x="841" y="8115"/>
                  </a:lnTo>
                  <a:cubicBezTo>
                    <a:pt x="835" y="8236"/>
                    <a:pt x="932" y="8327"/>
                    <a:pt x="1039" y="8327"/>
                  </a:cubicBezTo>
                  <a:cubicBezTo>
                    <a:pt x="1067" y="8327"/>
                    <a:pt x="1096" y="8320"/>
                    <a:pt x="1124" y="8307"/>
                  </a:cubicBezTo>
                  <a:lnTo>
                    <a:pt x="2978" y="7441"/>
                  </a:lnTo>
                  <a:cubicBezTo>
                    <a:pt x="3297" y="7526"/>
                    <a:pt x="3621" y="7567"/>
                    <a:pt x="3943" y="7567"/>
                  </a:cubicBezTo>
                  <a:cubicBezTo>
                    <a:pt x="4895" y="7567"/>
                    <a:pt x="5826" y="7208"/>
                    <a:pt x="6535" y="6540"/>
                  </a:cubicBezTo>
                  <a:cubicBezTo>
                    <a:pt x="7487" y="5649"/>
                    <a:pt x="7911" y="4327"/>
                    <a:pt x="7657" y="3045"/>
                  </a:cubicBezTo>
                  <a:lnTo>
                    <a:pt x="7657" y="3045"/>
                  </a:lnTo>
                  <a:lnTo>
                    <a:pt x="7657" y="3048"/>
                  </a:lnTo>
                  <a:cubicBezTo>
                    <a:pt x="7360" y="1545"/>
                    <a:pt x="6187" y="372"/>
                    <a:pt x="4687" y="75"/>
                  </a:cubicBezTo>
                  <a:cubicBezTo>
                    <a:pt x="4439" y="25"/>
                    <a:pt x="4190" y="1"/>
                    <a:pt x="39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4" name="Google Shape;16514;p139"/>
            <p:cNvSpPr/>
            <p:nvPr/>
          </p:nvSpPr>
          <p:spPr>
            <a:xfrm>
              <a:off x="2162341" y="4350818"/>
              <a:ext cx="302838" cy="294055"/>
            </a:xfrm>
            <a:custGeom>
              <a:avLst/>
              <a:gdLst/>
              <a:ahLst/>
              <a:cxnLst/>
              <a:rect l="l" t="t" r="r" b="b"/>
              <a:pathLst>
                <a:path w="11551" h="11216" extrusionOk="0">
                  <a:moveTo>
                    <a:pt x="3180" y="476"/>
                  </a:moveTo>
                  <a:lnTo>
                    <a:pt x="4778" y="3192"/>
                  </a:lnTo>
                  <a:lnTo>
                    <a:pt x="3916" y="3699"/>
                  </a:lnTo>
                  <a:lnTo>
                    <a:pt x="2315" y="983"/>
                  </a:lnTo>
                  <a:lnTo>
                    <a:pt x="3180" y="476"/>
                  </a:lnTo>
                  <a:close/>
                  <a:moveTo>
                    <a:pt x="3250" y="1"/>
                  </a:moveTo>
                  <a:cubicBezTo>
                    <a:pt x="3216" y="1"/>
                    <a:pt x="3182" y="9"/>
                    <a:pt x="3151" y="27"/>
                  </a:cubicBezTo>
                  <a:lnTo>
                    <a:pt x="1938" y="744"/>
                  </a:lnTo>
                  <a:cubicBezTo>
                    <a:pt x="1844" y="798"/>
                    <a:pt x="1811" y="922"/>
                    <a:pt x="1869" y="1016"/>
                  </a:cubicBezTo>
                  <a:lnTo>
                    <a:pt x="1989" y="1222"/>
                  </a:lnTo>
                  <a:lnTo>
                    <a:pt x="1493" y="1483"/>
                  </a:lnTo>
                  <a:cubicBezTo>
                    <a:pt x="428" y="2041"/>
                    <a:pt x="0" y="3348"/>
                    <a:pt x="536" y="4424"/>
                  </a:cubicBezTo>
                  <a:cubicBezTo>
                    <a:pt x="790" y="4934"/>
                    <a:pt x="1532" y="5800"/>
                    <a:pt x="2116" y="6441"/>
                  </a:cubicBezTo>
                  <a:cubicBezTo>
                    <a:pt x="2159" y="6489"/>
                    <a:pt x="2210" y="6509"/>
                    <a:pt x="2259" y="6509"/>
                  </a:cubicBezTo>
                  <a:cubicBezTo>
                    <a:pt x="2410" y="6509"/>
                    <a:pt x="2546" y="6320"/>
                    <a:pt x="2413" y="6169"/>
                  </a:cubicBezTo>
                  <a:cubicBezTo>
                    <a:pt x="1616" y="5293"/>
                    <a:pt x="1076" y="4612"/>
                    <a:pt x="895" y="4246"/>
                  </a:cubicBezTo>
                  <a:cubicBezTo>
                    <a:pt x="464" y="3363"/>
                    <a:pt x="808" y="2298"/>
                    <a:pt x="1677" y="1834"/>
                  </a:cubicBezTo>
                  <a:lnTo>
                    <a:pt x="2192" y="1563"/>
                  </a:lnTo>
                  <a:lnTo>
                    <a:pt x="3307" y="3457"/>
                  </a:lnTo>
                  <a:cubicBezTo>
                    <a:pt x="2633" y="3743"/>
                    <a:pt x="2402" y="4579"/>
                    <a:pt x="2829" y="5170"/>
                  </a:cubicBezTo>
                  <a:cubicBezTo>
                    <a:pt x="3010" y="5420"/>
                    <a:pt x="6103" y="8509"/>
                    <a:pt x="6349" y="8690"/>
                  </a:cubicBezTo>
                  <a:cubicBezTo>
                    <a:pt x="6554" y="8837"/>
                    <a:pt x="6786" y="8906"/>
                    <a:pt x="7015" y="8906"/>
                  </a:cubicBezTo>
                  <a:cubicBezTo>
                    <a:pt x="7452" y="8906"/>
                    <a:pt x="7876" y="8655"/>
                    <a:pt x="8066" y="8216"/>
                  </a:cubicBezTo>
                  <a:lnTo>
                    <a:pt x="9957" y="9331"/>
                  </a:lnTo>
                  <a:lnTo>
                    <a:pt x="9685" y="9845"/>
                  </a:lnTo>
                  <a:cubicBezTo>
                    <a:pt x="9359" y="10459"/>
                    <a:pt x="8729" y="10813"/>
                    <a:pt x="8074" y="10813"/>
                  </a:cubicBezTo>
                  <a:cubicBezTo>
                    <a:pt x="7806" y="10813"/>
                    <a:pt x="7534" y="10753"/>
                    <a:pt x="7276" y="10628"/>
                  </a:cubicBezTo>
                  <a:cubicBezTo>
                    <a:pt x="6577" y="10280"/>
                    <a:pt x="4734" y="8632"/>
                    <a:pt x="2992" y="6796"/>
                  </a:cubicBezTo>
                  <a:cubicBezTo>
                    <a:pt x="2949" y="6750"/>
                    <a:pt x="2899" y="6731"/>
                    <a:pt x="2851" y="6731"/>
                  </a:cubicBezTo>
                  <a:cubicBezTo>
                    <a:pt x="2698" y="6731"/>
                    <a:pt x="2562" y="6925"/>
                    <a:pt x="2702" y="7071"/>
                  </a:cubicBezTo>
                  <a:cubicBezTo>
                    <a:pt x="4245" y="8697"/>
                    <a:pt x="6252" y="10563"/>
                    <a:pt x="7099" y="10986"/>
                  </a:cubicBezTo>
                  <a:cubicBezTo>
                    <a:pt x="7414" y="11142"/>
                    <a:pt x="7748" y="11216"/>
                    <a:pt x="8078" y="11216"/>
                  </a:cubicBezTo>
                  <a:cubicBezTo>
                    <a:pt x="8875" y="11216"/>
                    <a:pt x="9645" y="10783"/>
                    <a:pt x="10040" y="10030"/>
                  </a:cubicBezTo>
                  <a:lnTo>
                    <a:pt x="10301" y="9534"/>
                  </a:lnTo>
                  <a:lnTo>
                    <a:pt x="10507" y="9653"/>
                  </a:lnTo>
                  <a:cubicBezTo>
                    <a:pt x="10538" y="9671"/>
                    <a:pt x="10572" y="9680"/>
                    <a:pt x="10606" y="9680"/>
                  </a:cubicBezTo>
                  <a:cubicBezTo>
                    <a:pt x="10675" y="9680"/>
                    <a:pt x="10742" y="9644"/>
                    <a:pt x="10779" y="9581"/>
                  </a:cubicBezTo>
                  <a:lnTo>
                    <a:pt x="11492" y="8371"/>
                  </a:lnTo>
                  <a:cubicBezTo>
                    <a:pt x="11550" y="8277"/>
                    <a:pt x="11518" y="8154"/>
                    <a:pt x="11423" y="8096"/>
                  </a:cubicBezTo>
                  <a:lnTo>
                    <a:pt x="11423" y="8100"/>
                  </a:lnTo>
                  <a:lnTo>
                    <a:pt x="10087" y="7314"/>
                  </a:lnTo>
                  <a:cubicBezTo>
                    <a:pt x="10050" y="7292"/>
                    <a:pt x="10014" y="7282"/>
                    <a:pt x="9980" y="7282"/>
                  </a:cubicBezTo>
                  <a:cubicBezTo>
                    <a:pt x="9805" y="7282"/>
                    <a:pt x="9693" y="7543"/>
                    <a:pt x="9884" y="7658"/>
                  </a:cubicBezTo>
                  <a:lnTo>
                    <a:pt x="11050" y="8342"/>
                  </a:lnTo>
                  <a:lnTo>
                    <a:pt x="10540" y="9208"/>
                  </a:lnTo>
                  <a:lnTo>
                    <a:pt x="7823" y="7611"/>
                  </a:lnTo>
                  <a:lnTo>
                    <a:pt x="8334" y="6745"/>
                  </a:lnTo>
                  <a:lnTo>
                    <a:pt x="9182" y="7241"/>
                  </a:lnTo>
                  <a:cubicBezTo>
                    <a:pt x="9218" y="7263"/>
                    <a:pt x="9254" y="7273"/>
                    <a:pt x="9288" y="7273"/>
                  </a:cubicBezTo>
                  <a:cubicBezTo>
                    <a:pt x="9464" y="7273"/>
                    <a:pt x="9576" y="7010"/>
                    <a:pt x="9384" y="6897"/>
                  </a:cubicBezTo>
                  <a:lnTo>
                    <a:pt x="8363" y="6296"/>
                  </a:lnTo>
                  <a:cubicBezTo>
                    <a:pt x="8331" y="6278"/>
                    <a:pt x="8296" y="6269"/>
                    <a:pt x="8262" y="6269"/>
                  </a:cubicBezTo>
                  <a:cubicBezTo>
                    <a:pt x="8193" y="6269"/>
                    <a:pt x="8126" y="6304"/>
                    <a:pt x="8088" y="6369"/>
                  </a:cubicBezTo>
                  <a:lnTo>
                    <a:pt x="7378" y="7578"/>
                  </a:lnTo>
                  <a:cubicBezTo>
                    <a:pt x="7324" y="7672"/>
                    <a:pt x="7353" y="7796"/>
                    <a:pt x="7450" y="7853"/>
                  </a:cubicBezTo>
                  <a:lnTo>
                    <a:pt x="7722" y="8009"/>
                  </a:lnTo>
                  <a:lnTo>
                    <a:pt x="7704" y="8049"/>
                  </a:lnTo>
                  <a:cubicBezTo>
                    <a:pt x="7585" y="8339"/>
                    <a:pt x="7308" y="8505"/>
                    <a:pt x="7022" y="8505"/>
                  </a:cubicBezTo>
                  <a:cubicBezTo>
                    <a:pt x="6873" y="8505"/>
                    <a:pt x="6721" y="8460"/>
                    <a:pt x="6588" y="8364"/>
                  </a:cubicBezTo>
                  <a:cubicBezTo>
                    <a:pt x="6367" y="8201"/>
                    <a:pt x="3322" y="5155"/>
                    <a:pt x="3159" y="4934"/>
                  </a:cubicBezTo>
                  <a:cubicBezTo>
                    <a:pt x="2880" y="4547"/>
                    <a:pt x="3035" y="4000"/>
                    <a:pt x="3474" y="3819"/>
                  </a:cubicBezTo>
                  <a:lnTo>
                    <a:pt x="3514" y="3804"/>
                  </a:lnTo>
                  <a:lnTo>
                    <a:pt x="3669" y="4076"/>
                  </a:lnTo>
                  <a:cubicBezTo>
                    <a:pt x="3708" y="4138"/>
                    <a:pt x="3774" y="4174"/>
                    <a:pt x="3843" y="4174"/>
                  </a:cubicBezTo>
                  <a:cubicBezTo>
                    <a:pt x="3877" y="4174"/>
                    <a:pt x="3913" y="4164"/>
                    <a:pt x="3945" y="4145"/>
                  </a:cubicBezTo>
                  <a:lnTo>
                    <a:pt x="5154" y="3431"/>
                  </a:lnTo>
                  <a:cubicBezTo>
                    <a:pt x="5248" y="3377"/>
                    <a:pt x="5281" y="3254"/>
                    <a:pt x="5227" y="3160"/>
                  </a:cubicBezTo>
                  <a:lnTo>
                    <a:pt x="3423" y="99"/>
                  </a:lnTo>
                  <a:cubicBezTo>
                    <a:pt x="3386" y="36"/>
                    <a:pt x="3319" y="1"/>
                    <a:pt x="32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5" name="Google Shape;16515;p139"/>
            <p:cNvSpPr/>
            <p:nvPr/>
          </p:nvSpPr>
          <p:spPr>
            <a:xfrm>
              <a:off x="2343897" y="4325256"/>
              <a:ext cx="126866" cy="122095"/>
            </a:xfrm>
            <a:custGeom>
              <a:avLst/>
              <a:gdLst/>
              <a:ahLst/>
              <a:cxnLst/>
              <a:rect l="l" t="t" r="r" b="b"/>
              <a:pathLst>
                <a:path w="4839" h="4657" extrusionOk="0">
                  <a:moveTo>
                    <a:pt x="2511" y="397"/>
                  </a:moveTo>
                  <a:cubicBezTo>
                    <a:pt x="3523" y="397"/>
                    <a:pt x="4440" y="1208"/>
                    <a:pt x="4440" y="2328"/>
                  </a:cubicBezTo>
                  <a:cubicBezTo>
                    <a:pt x="4440" y="2436"/>
                    <a:pt x="4430" y="2541"/>
                    <a:pt x="4411" y="2646"/>
                  </a:cubicBezTo>
                  <a:lnTo>
                    <a:pt x="1626" y="614"/>
                  </a:lnTo>
                  <a:cubicBezTo>
                    <a:pt x="1916" y="465"/>
                    <a:pt x="2217" y="397"/>
                    <a:pt x="2511" y="397"/>
                  </a:cubicBezTo>
                  <a:close/>
                  <a:moveTo>
                    <a:pt x="1275" y="850"/>
                  </a:moveTo>
                  <a:lnTo>
                    <a:pt x="4296" y="3059"/>
                  </a:lnTo>
                  <a:cubicBezTo>
                    <a:pt x="4180" y="3342"/>
                    <a:pt x="3999" y="3591"/>
                    <a:pt x="3767" y="3791"/>
                  </a:cubicBezTo>
                  <a:lnTo>
                    <a:pt x="735" y="1578"/>
                  </a:lnTo>
                  <a:cubicBezTo>
                    <a:pt x="855" y="1295"/>
                    <a:pt x="1040" y="1049"/>
                    <a:pt x="1271" y="853"/>
                  </a:cubicBezTo>
                  <a:lnTo>
                    <a:pt x="1275" y="850"/>
                  </a:lnTo>
                  <a:close/>
                  <a:moveTo>
                    <a:pt x="616" y="1983"/>
                  </a:moveTo>
                  <a:lnTo>
                    <a:pt x="3415" y="4030"/>
                  </a:lnTo>
                  <a:cubicBezTo>
                    <a:pt x="3122" y="4186"/>
                    <a:pt x="2814" y="4257"/>
                    <a:pt x="2514" y="4257"/>
                  </a:cubicBezTo>
                  <a:cubicBezTo>
                    <a:pt x="1505" y="4257"/>
                    <a:pt x="583" y="3447"/>
                    <a:pt x="583" y="2328"/>
                  </a:cubicBezTo>
                  <a:cubicBezTo>
                    <a:pt x="583" y="2212"/>
                    <a:pt x="594" y="2099"/>
                    <a:pt x="616" y="1983"/>
                  </a:cubicBezTo>
                  <a:close/>
                  <a:moveTo>
                    <a:pt x="2513" y="0"/>
                  </a:moveTo>
                  <a:cubicBezTo>
                    <a:pt x="1907" y="0"/>
                    <a:pt x="1312" y="236"/>
                    <a:pt x="866" y="680"/>
                  </a:cubicBezTo>
                  <a:cubicBezTo>
                    <a:pt x="199" y="1346"/>
                    <a:pt x="0" y="2349"/>
                    <a:pt x="362" y="3218"/>
                  </a:cubicBezTo>
                  <a:cubicBezTo>
                    <a:pt x="721" y="4088"/>
                    <a:pt x="1572" y="4656"/>
                    <a:pt x="2510" y="4656"/>
                  </a:cubicBezTo>
                  <a:cubicBezTo>
                    <a:pt x="3796" y="4653"/>
                    <a:pt x="4839" y="3613"/>
                    <a:pt x="4839" y="2328"/>
                  </a:cubicBezTo>
                  <a:cubicBezTo>
                    <a:pt x="4839" y="1386"/>
                    <a:pt x="4274" y="538"/>
                    <a:pt x="3401" y="176"/>
                  </a:cubicBezTo>
                  <a:cubicBezTo>
                    <a:pt x="3114" y="58"/>
                    <a:pt x="2812" y="0"/>
                    <a:pt x="2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16" name="Google Shape;16516;p139"/>
          <p:cNvGrpSpPr/>
          <p:nvPr/>
        </p:nvGrpSpPr>
        <p:grpSpPr>
          <a:xfrm>
            <a:off x="869949" y="3182228"/>
            <a:ext cx="303389" cy="358472"/>
            <a:chOff x="869949" y="3381478"/>
            <a:chExt cx="303389" cy="358472"/>
          </a:xfrm>
        </p:grpSpPr>
        <p:sp>
          <p:nvSpPr>
            <p:cNvPr id="16517" name="Google Shape;16517;p139"/>
            <p:cNvSpPr/>
            <p:nvPr/>
          </p:nvSpPr>
          <p:spPr>
            <a:xfrm>
              <a:off x="869949" y="3386538"/>
              <a:ext cx="289913" cy="348011"/>
            </a:xfrm>
            <a:custGeom>
              <a:avLst/>
              <a:gdLst/>
              <a:ahLst/>
              <a:cxnLst/>
              <a:rect l="l" t="t" r="r" b="b"/>
              <a:pathLst>
                <a:path w="11058" h="13274" extrusionOk="0">
                  <a:moveTo>
                    <a:pt x="5657" y="0"/>
                  </a:moveTo>
                  <a:cubicBezTo>
                    <a:pt x="4534" y="0"/>
                    <a:pt x="3417" y="350"/>
                    <a:pt x="2474" y="1035"/>
                  </a:cubicBezTo>
                  <a:cubicBezTo>
                    <a:pt x="833" y="2234"/>
                    <a:pt x="0" y="4251"/>
                    <a:pt x="323" y="6258"/>
                  </a:cubicBezTo>
                  <a:cubicBezTo>
                    <a:pt x="645" y="8264"/>
                    <a:pt x="2068" y="9919"/>
                    <a:pt x="4002" y="10542"/>
                  </a:cubicBezTo>
                  <a:lnTo>
                    <a:pt x="5654" y="13273"/>
                  </a:lnTo>
                  <a:lnTo>
                    <a:pt x="7309" y="10542"/>
                  </a:lnTo>
                  <a:cubicBezTo>
                    <a:pt x="9540" y="9822"/>
                    <a:pt x="11054" y="7746"/>
                    <a:pt x="11057" y="5399"/>
                  </a:cubicBezTo>
                  <a:cubicBezTo>
                    <a:pt x="11057" y="3368"/>
                    <a:pt x="9917" y="1510"/>
                    <a:pt x="8106" y="586"/>
                  </a:cubicBezTo>
                  <a:cubicBezTo>
                    <a:pt x="7332" y="194"/>
                    <a:pt x="6492" y="0"/>
                    <a:pt x="5657" y="0"/>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8" name="Google Shape;16518;p139"/>
            <p:cNvSpPr/>
            <p:nvPr/>
          </p:nvSpPr>
          <p:spPr>
            <a:xfrm>
              <a:off x="933553" y="3463906"/>
              <a:ext cx="146267" cy="139320"/>
            </a:xfrm>
            <a:custGeom>
              <a:avLst/>
              <a:gdLst/>
              <a:ahLst/>
              <a:cxnLst/>
              <a:rect l="l" t="t" r="r" b="b"/>
              <a:pathLst>
                <a:path w="5579" h="5314" extrusionOk="0">
                  <a:moveTo>
                    <a:pt x="1507" y="0"/>
                  </a:moveTo>
                  <a:cubicBezTo>
                    <a:pt x="1428" y="0"/>
                    <a:pt x="1344" y="4"/>
                    <a:pt x="1254" y="15"/>
                  </a:cubicBezTo>
                  <a:cubicBezTo>
                    <a:pt x="707" y="65"/>
                    <a:pt x="77" y="569"/>
                    <a:pt x="1" y="1525"/>
                  </a:cubicBezTo>
                  <a:lnTo>
                    <a:pt x="1" y="1844"/>
                  </a:lnTo>
                  <a:cubicBezTo>
                    <a:pt x="70" y="2760"/>
                    <a:pt x="765" y="3894"/>
                    <a:pt x="2790" y="5313"/>
                  </a:cubicBezTo>
                  <a:cubicBezTo>
                    <a:pt x="2902" y="5234"/>
                    <a:pt x="3007" y="5158"/>
                    <a:pt x="3112" y="5078"/>
                  </a:cubicBezTo>
                  <a:cubicBezTo>
                    <a:pt x="4546" y="4020"/>
                    <a:pt x="5227" y="3129"/>
                    <a:pt x="5473" y="2369"/>
                  </a:cubicBezTo>
                  <a:cubicBezTo>
                    <a:pt x="5528" y="2199"/>
                    <a:pt x="5564" y="2021"/>
                    <a:pt x="5578" y="1844"/>
                  </a:cubicBezTo>
                  <a:lnTo>
                    <a:pt x="5578" y="1525"/>
                  </a:lnTo>
                  <a:cubicBezTo>
                    <a:pt x="5499" y="569"/>
                    <a:pt x="4868" y="65"/>
                    <a:pt x="4321" y="15"/>
                  </a:cubicBezTo>
                  <a:cubicBezTo>
                    <a:pt x="4231" y="4"/>
                    <a:pt x="4148" y="0"/>
                    <a:pt x="4068" y="0"/>
                  </a:cubicBezTo>
                  <a:cubicBezTo>
                    <a:pt x="3438" y="0"/>
                    <a:pt x="3134" y="272"/>
                    <a:pt x="2790" y="688"/>
                  </a:cubicBezTo>
                  <a:cubicBezTo>
                    <a:pt x="2442" y="275"/>
                    <a:pt x="2138" y="0"/>
                    <a:pt x="1507"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9" name="Google Shape;16519;p139"/>
            <p:cNvSpPr/>
            <p:nvPr/>
          </p:nvSpPr>
          <p:spPr>
            <a:xfrm>
              <a:off x="1015037" y="3525989"/>
              <a:ext cx="61926" cy="71154"/>
            </a:xfrm>
            <a:custGeom>
              <a:avLst/>
              <a:gdLst/>
              <a:ahLst/>
              <a:cxnLst/>
              <a:rect l="l" t="t" r="r" b="b"/>
              <a:pathLst>
                <a:path w="2362" h="2714" extrusionOk="0">
                  <a:moveTo>
                    <a:pt x="1199" y="1"/>
                  </a:moveTo>
                  <a:cubicBezTo>
                    <a:pt x="1047" y="1"/>
                    <a:pt x="924" y="124"/>
                    <a:pt x="924" y="276"/>
                  </a:cubicBezTo>
                  <a:lnTo>
                    <a:pt x="924" y="924"/>
                  </a:lnTo>
                  <a:lnTo>
                    <a:pt x="279" y="924"/>
                  </a:lnTo>
                  <a:cubicBezTo>
                    <a:pt x="127" y="924"/>
                    <a:pt x="0" y="1047"/>
                    <a:pt x="4" y="1200"/>
                  </a:cubicBezTo>
                  <a:lnTo>
                    <a:pt x="4" y="2713"/>
                  </a:lnTo>
                  <a:cubicBezTo>
                    <a:pt x="1434" y="1656"/>
                    <a:pt x="2115" y="761"/>
                    <a:pt x="2362"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0" name="Google Shape;16520;p139"/>
            <p:cNvSpPr/>
            <p:nvPr/>
          </p:nvSpPr>
          <p:spPr>
            <a:xfrm>
              <a:off x="1001928" y="3463906"/>
              <a:ext cx="77892" cy="139320"/>
            </a:xfrm>
            <a:custGeom>
              <a:avLst/>
              <a:gdLst/>
              <a:ahLst/>
              <a:cxnLst/>
              <a:rect l="l" t="t" r="r" b="b"/>
              <a:pathLst>
                <a:path w="2971" h="5314" extrusionOk="0">
                  <a:moveTo>
                    <a:pt x="1460" y="0"/>
                  </a:moveTo>
                  <a:cubicBezTo>
                    <a:pt x="1402" y="0"/>
                    <a:pt x="1344" y="4"/>
                    <a:pt x="1290" y="7"/>
                  </a:cubicBezTo>
                  <a:lnTo>
                    <a:pt x="1359" y="15"/>
                  </a:lnTo>
                  <a:cubicBezTo>
                    <a:pt x="1905" y="69"/>
                    <a:pt x="2536" y="569"/>
                    <a:pt x="2615" y="1525"/>
                  </a:cubicBezTo>
                  <a:lnTo>
                    <a:pt x="2615" y="1844"/>
                  </a:lnTo>
                  <a:cubicBezTo>
                    <a:pt x="2543" y="2735"/>
                    <a:pt x="1891" y="3825"/>
                    <a:pt x="0" y="5186"/>
                  </a:cubicBezTo>
                  <a:cubicBezTo>
                    <a:pt x="62" y="5226"/>
                    <a:pt x="120" y="5270"/>
                    <a:pt x="182" y="5313"/>
                  </a:cubicBezTo>
                  <a:cubicBezTo>
                    <a:pt x="2206" y="3894"/>
                    <a:pt x="2898" y="2760"/>
                    <a:pt x="2970" y="1844"/>
                  </a:cubicBezTo>
                  <a:lnTo>
                    <a:pt x="2970" y="1525"/>
                  </a:lnTo>
                  <a:cubicBezTo>
                    <a:pt x="2891" y="569"/>
                    <a:pt x="2260" y="65"/>
                    <a:pt x="1713" y="15"/>
                  </a:cubicBezTo>
                  <a:cubicBezTo>
                    <a:pt x="1623" y="4"/>
                    <a:pt x="1540" y="0"/>
                    <a:pt x="1460"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1" name="Google Shape;16521;p139"/>
            <p:cNvSpPr/>
            <p:nvPr/>
          </p:nvSpPr>
          <p:spPr>
            <a:xfrm>
              <a:off x="1025655" y="3536528"/>
              <a:ext cx="77315" cy="77315"/>
            </a:xfrm>
            <a:custGeom>
              <a:avLst/>
              <a:gdLst/>
              <a:ahLst/>
              <a:cxnLst/>
              <a:rect l="l" t="t" r="r" b="b"/>
              <a:pathLst>
                <a:path w="2949" h="2949" extrusionOk="0">
                  <a:moveTo>
                    <a:pt x="924" y="1"/>
                  </a:moveTo>
                  <a:lnTo>
                    <a:pt x="924" y="924"/>
                  </a:lnTo>
                  <a:lnTo>
                    <a:pt x="1" y="924"/>
                  </a:lnTo>
                  <a:lnTo>
                    <a:pt x="1" y="2025"/>
                  </a:lnTo>
                  <a:lnTo>
                    <a:pt x="924" y="2025"/>
                  </a:lnTo>
                  <a:lnTo>
                    <a:pt x="924" y="2949"/>
                  </a:lnTo>
                  <a:lnTo>
                    <a:pt x="2025" y="2949"/>
                  </a:lnTo>
                  <a:lnTo>
                    <a:pt x="2025" y="2025"/>
                  </a:lnTo>
                  <a:lnTo>
                    <a:pt x="2949" y="2025"/>
                  </a:lnTo>
                  <a:lnTo>
                    <a:pt x="2949" y="924"/>
                  </a:lnTo>
                  <a:lnTo>
                    <a:pt x="2025" y="924"/>
                  </a:lnTo>
                  <a:lnTo>
                    <a:pt x="2025" y="1"/>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2" name="Google Shape;16522;p139"/>
            <p:cNvSpPr/>
            <p:nvPr/>
          </p:nvSpPr>
          <p:spPr>
            <a:xfrm>
              <a:off x="871470" y="3381924"/>
              <a:ext cx="140631" cy="169601"/>
            </a:xfrm>
            <a:custGeom>
              <a:avLst/>
              <a:gdLst/>
              <a:ahLst/>
              <a:cxnLst/>
              <a:rect l="l" t="t" r="r" b="b"/>
              <a:pathLst>
                <a:path w="5364" h="6469" extrusionOk="0">
                  <a:moveTo>
                    <a:pt x="5094" y="1"/>
                  </a:moveTo>
                  <a:cubicBezTo>
                    <a:pt x="5087" y="1"/>
                    <a:pt x="5079" y="1"/>
                    <a:pt x="5071" y="2"/>
                  </a:cubicBezTo>
                  <a:cubicBezTo>
                    <a:pt x="2195" y="273"/>
                    <a:pt x="0" y="2689"/>
                    <a:pt x="0" y="5575"/>
                  </a:cubicBezTo>
                  <a:cubicBezTo>
                    <a:pt x="0" y="5815"/>
                    <a:pt x="15" y="6054"/>
                    <a:pt x="44" y="6293"/>
                  </a:cubicBezTo>
                  <a:cubicBezTo>
                    <a:pt x="57" y="6396"/>
                    <a:pt x="143" y="6468"/>
                    <a:pt x="244" y="6468"/>
                  </a:cubicBezTo>
                  <a:cubicBezTo>
                    <a:pt x="253" y="6468"/>
                    <a:pt x="263" y="6468"/>
                    <a:pt x="272" y="6466"/>
                  </a:cubicBezTo>
                  <a:lnTo>
                    <a:pt x="268" y="6466"/>
                  </a:lnTo>
                  <a:cubicBezTo>
                    <a:pt x="377" y="6452"/>
                    <a:pt x="457" y="6351"/>
                    <a:pt x="442" y="6242"/>
                  </a:cubicBezTo>
                  <a:cubicBezTo>
                    <a:pt x="413" y="6021"/>
                    <a:pt x="399" y="5800"/>
                    <a:pt x="399" y="5575"/>
                  </a:cubicBezTo>
                  <a:cubicBezTo>
                    <a:pt x="388" y="2892"/>
                    <a:pt x="2430" y="643"/>
                    <a:pt x="5107" y="400"/>
                  </a:cubicBezTo>
                  <a:cubicBezTo>
                    <a:pt x="5363" y="375"/>
                    <a:pt x="5337" y="1"/>
                    <a:pt x="50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3" name="Google Shape;16523;p139"/>
            <p:cNvSpPr/>
            <p:nvPr/>
          </p:nvSpPr>
          <p:spPr>
            <a:xfrm>
              <a:off x="875822" y="3381478"/>
              <a:ext cx="297516" cy="358472"/>
            </a:xfrm>
            <a:custGeom>
              <a:avLst/>
              <a:gdLst/>
              <a:ahLst/>
              <a:cxnLst/>
              <a:rect l="l" t="t" r="r" b="b"/>
              <a:pathLst>
                <a:path w="11348" h="13673" extrusionOk="0">
                  <a:moveTo>
                    <a:pt x="5706" y="0"/>
                  </a:moveTo>
                  <a:cubicBezTo>
                    <a:pt x="5454" y="0"/>
                    <a:pt x="5438" y="388"/>
                    <a:pt x="5701" y="403"/>
                  </a:cubicBezTo>
                  <a:cubicBezTo>
                    <a:pt x="8208" y="533"/>
                    <a:pt x="10261" y="2434"/>
                    <a:pt x="10587" y="4922"/>
                  </a:cubicBezTo>
                  <a:cubicBezTo>
                    <a:pt x="10913" y="7411"/>
                    <a:pt x="9414" y="9776"/>
                    <a:pt x="7023" y="10543"/>
                  </a:cubicBezTo>
                  <a:cubicBezTo>
                    <a:pt x="6976" y="10558"/>
                    <a:pt x="6940" y="10590"/>
                    <a:pt x="6915" y="10630"/>
                  </a:cubicBezTo>
                  <a:lnTo>
                    <a:pt x="5433" y="13082"/>
                  </a:lnTo>
                  <a:lnTo>
                    <a:pt x="3952" y="10630"/>
                  </a:lnTo>
                  <a:cubicBezTo>
                    <a:pt x="3927" y="10590"/>
                    <a:pt x="3887" y="10558"/>
                    <a:pt x="3840" y="10543"/>
                  </a:cubicBezTo>
                  <a:cubicBezTo>
                    <a:pt x="2185" y="10015"/>
                    <a:pt x="906" y="8693"/>
                    <a:pt x="432" y="7023"/>
                  </a:cubicBezTo>
                  <a:cubicBezTo>
                    <a:pt x="401" y="6921"/>
                    <a:pt x="322" y="6876"/>
                    <a:pt x="242" y="6876"/>
                  </a:cubicBezTo>
                  <a:cubicBezTo>
                    <a:pt x="122" y="6876"/>
                    <a:pt x="1" y="6977"/>
                    <a:pt x="44" y="7132"/>
                  </a:cubicBezTo>
                  <a:cubicBezTo>
                    <a:pt x="551" y="8903"/>
                    <a:pt x="1899" y="10315"/>
                    <a:pt x="3648" y="10906"/>
                  </a:cubicBezTo>
                  <a:lnTo>
                    <a:pt x="5260" y="13575"/>
                  </a:lnTo>
                  <a:cubicBezTo>
                    <a:pt x="5299" y="13640"/>
                    <a:pt x="5366" y="13673"/>
                    <a:pt x="5433" y="13673"/>
                  </a:cubicBezTo>
                  <a:cubicBezTo>
                    <a:pt x="5499" y="13673"/>
                    <a:pt x="5566" y="13640"/>
                    <a:pt x="5604" y="13575"/>
                  </a:cubicBezTo>
                  <a:lnTo>
                    <a:pt x="7219" y="10906"/>
                  </a:lnTo>
                  <a:cubicBezTo>
                    <a:pt x="9765" y="10047"/>
                    <a:pt x="11348" y="7498"/>
                    <a:pt x="10982" y="4836"/>
                  </a:cubicBezTo>
                  <a:cubicBezTo>
                    <a:pt x="10612" y="2170"/>
                    <a:pt x="8407" y="142"/>
                    <a:pt x="5719" y="4"/>
                  </a:cubicBezTo>
                  <a:lnTo>
                    <a:pt x="5719" y="1"/>
                  </a:lnTo>
                  <a:cubicBezTo>
                    <a:pt x="5715" y="0"/>
                    <a:pt x="5710" y="0"/>
                    <a:pt x="57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4" name="Google Shape;16524;p139"/>
            <p:cNvSpPr/>
            <p:nvPr/>
          </p:nvSpPr>
          <p:spPr>
            <a:xfrm>
              <a:off x="924351" y="3458007"/>
              <a:ext cx="183863" cy="161159"/>
            </a:xfrm>
            <a:custGeom>
              <a:avLst/>
              <a:gdLst/>
              <a:ahLst/>
              <a:cxnLst/>
              <a:rect l="l" t="t" r="r" b="b"/>
              <a:pathLst>
                <a:path w="7013" h="6147" extrusionOk="0">
                  <a:moveTo>
                    <a:pt x="1102" y="641"/>
                  </a:moveTo>
                  <a:cubicBezTo>
                    <a:pt x="1025" y="700"/>
                    <a:pt x="841" y="843"/>
                    <a:pt x="841" y="843"/>
                  </a:cubicBezTo>
                  <a:cubicBezTo>
                    <a:pt x="841" y="843"/>
                    <a:pt x="904" y="794"/>
                    <a:pt x="1087" y="653"/>
                  </a:cubicBezTo>
                  <a:cubicBezTo>
                    <a:pt x="1092" y="649"/>
                    <a:pt x="1097" y="645"/>
                    <a:pt x="1102" y="641"/>
                  </a:cubicBezTo>
                  <a:close/>
                  <a:moveTo>
                    <a:pt x="5690" y="3195"/>
                  </a:moveTo>
                  <a:lnTo>
                    <a:pt x="5690" y="3919"/>
                  </a:lnTo>
                  <a:cubicBezTo>
                    <a:pt x="5690" y="4028"/>
                    <a:pt x="5781" y="4119"/>
                    <a:pt x="5889" y="4119"/>
                  </a:cubicBezTo>
                  <a:lnTo>
                    <a:pt x="6614" y="4119"/>
                  </a:lnTo>
                  <a:lnTo>
                    <a:pt x="6614" y="4821"/>
                  </a:lnTo>
                  <a:lnTo>
                    <a:pt x="5889" y="4821"/>
                  </a:lnTo>
                  <a:cubicBezTo>
                    <a:pt x="5781" y="4821"/>
                    <a:pt x="5690" y="4908"/>
                    <a:pt x="5690" y="5020"/>
                  </a:cubicBezTo>
                  <a:lnTo>
                    <a:pt x="5690" y="5745"/>
                  </a:lnTo>
                  <a:lnTo>
                    <a:pt x="4988" y="5745"/>
                  </a:lnTo>
                  <a:lnTo>
                    <a:pt x="4988" y="5020"/>
                  </a:lnTo>
                  <a:cubicBezTo>
                    <a:pt x="4988" y="4908"/>
                    <a:pt x="4897" y="4821"/>
                    <a:pt x="4788" y="4821"/>
                  </a:cubicBezTo>
                  <a:lnTo>
                    <a:pt x="4064" y="4821"/>
                  </a:lnTo>
                  <a:lnTo>
                    <a:pt x="4064" y="4119"/>
                  </a:lnTo>
                  <a:lnTo>
                    <a:pt x="4788" y="4119"/>
                  </a:lnTo>
                  <a:cubicBezTo>
                    <a:pt x="4901" y="4119"/>
                    <a:pt x="4988" y="4028"/>
                    <a:pt x="4988" y="3919"/>
                  </a:cubicBezTo>
                  <a:lnTo>
                    <a:pt x="4988" y="3195"/>
                  </a:lnTo>
                  <a:close/>
                  <a:moveTo>
                    <a:pt x="1828" y="0"/>
                  </a:moveTo>
                  <a:cubicBezTo>
                    <a:pt x="1474" y="0"/>
                    <a:pt x="1127" y="115"/>
                    <a:pt x="841" y="334"/>
                  </a:cubicBezTo>
                  <a:cubicBezTo>
                    <a:pt x="0" y="989"/>
                    <a:pt x="0" y="2134"/>
                    <a:pt x="352" y="2927"/>
                  </a:cubicBezTo>
                  <a:cubicBezTo>
                    <a:pt x="562" y="3369"/>
                    <a:pt x="852" y="3789"/>
                    <a:pt x="1243" y="4209"/>
                  </a:cubicBezTo>
                  <a:cubicBezTo>
                    <a:pt x="1808" y="4799"/>
                    <a:pt x="2420" y="5270"/>
                    <a:pt x="3007" y="5705"/>
                  </a:cubicBezTo>
                  <a:cubicBezTo>
                    <a:pt x="3042" y="5731"/>
                    <a:pt x="3082" y="5743"/>
                    <a:pt x="3123" y="5743"/>
                  </a:cubicBezTo>
                  <a:cubicBezTo>
                    <a:pt x="3162" y="5743"/>
                    <a:pt x="3201" y="5732"/>
                    <a:pt x="3235" y="5708"/>
                  </a:cubicBezTo>
                  <a:cubicBezTo>
                    <a:pt x="3488" y="5542"/>
                    <a:pt x="3713" y="5383"/>
                    <a:pt x="3919" y="5223"/>
                  </a:cubicBezTo>
                  <a:lnTo>
                    <a:pt x="4586" y="5223"/>
                  </a:lnTo>
                  <a:lnTo>
                    <a:pt x="4586" y="5948"/>
                  </a:lnTo>
                  <a:cubicBezTo>
                    <a:pt x="4586" y="6056"/>
                    <a:pt x="4676" y="6147"/>
                    <a:pt x="4785" y="6147"/>
                  </a:cubicBezTo>
                  <a:lnTo>
                    <a:pt x="5889" y="6147"/>
                  </a:lnTo>
                  <a:cubicBezTo>
                    <a:pt x="5998" y="6147"/>
                    <a:pt x="6089" y="6056"/>
                    <a:pt x="6089" y="5948"/>
                  </a:cubicBezTo>
                  <a:lnTo>
                    <a:pt x="6089" y="5223"/>
                  </a:lnTo>
                  <a:lnTo>
                    <a:pt x="6813" y="5223"/>
                  </a:lnTo>
                  <a:cubicBezTo>
                    <a:pt x="6925" y="5223"/>
                    <a:pt x="7012" y="5133"/>
                    <a:pt x="7012" y="5020"/>
                  </a:cubicBezTo>
                  <a:lnTo>
                    <a:pt x="7012" y="3919"/>
                  </a:lnTo>
                  <a:cubicBezTo>
                    <a:pt x="7012" y="3811"/>
                    <a:pt x="6925" y="3720"/>
                    <a:pt x="6813" y="3720"/>
                  </a:cubicBezTo>
                  <a:lnTo>
                    <a:pt x="6089" y="3720"/>
                  </a:lnTo>
                  <a:lnTo>
                    <a:pt x="6089" y="2996"/>
                  </a:lnTo>
                  <a:cubicBezTo>
                    <a:pt x="6089" y="2913"/>
                    <a:pt x="6038" y="2840"/>
                    <a:pt x="5962" y="2807"/>
                  </a:cubicBezTo>
                  <a:cubicBezTo>
                    <a:pt x="6005" y="2695"/>
                    <a:pt x="6042" y="2579"/>
                    <a:pt x="6067" y="2463"/>
                  </a:cubicBezTo>
                  <a:cubicBezTo>
                    <a:pt x="6101" y="2312"/>
                    <a:pt x="5983" y="2219"/>
                    <a:pt x="5866" y="2219"/>
                  </a:cubicBezTo>
                  <a:cubicBezTo>
                    <a:pt x="5783" y="2219"/>
                    <a:pt x="5700" y="2267"/>
                    <a:pt x="5676" y="2376"/>
                  </a:cubicBezTo>
                  <a:cubicBezTo>
                    <a:pt x="5643" y="2521"/>
                    <a:pt x="5596" y="2663"/>
                    <a:pt x="5531" y="2797"/>
                  </a:cubicBezTo>
                  <a:lnTo>
                    <a:pt x="4788" y="2797"/>
                  </a:lnTo>
                  <a:cubicBezTo>
                    <a:pt x="4676" y="2797"/>
                    <a:pt x="4586" y="2884"/>
                    <a:pt x="4586" y="2996"/>
                  </a:cubicBezTo>
                  <a:lnTo>
                    <a:pt x="4586" y="3720"/>
                  </a:lnTo>
                  <a:lnTo>
                    <a:pt x="3861" y="3720"/>
                  </a:lnTo>
                  <a:cubicBezTo>
                    <a:pt x="3753" y="3720"/>
                    <a:pt x="3662" y="3811"/>
                    <a:pt x="3662" y="3919"/>
                  </a:cubicBezTo>
                  <a:lnTo>
                    <a:pt x="3662" y="4915"/>
                  </a:lnTo>
                  <a:cubicBezTo>
                    <a:pt x="3499" y="5042"/>
                    <a:pt x="3322" y="5169"/>
                    <a:pt x="3130" y="5299"/>
                  </a:cubicBezTo>
                  <a:cubicBezTo>
                    <a:pt x="2597" y="4901"/>
                    <a:pt x="2040" y="4466"/>
                    <a:pt x="1536" y="3941"/>
                  </a:cubicBezTo>
                  <a:cubicBezTo>
                    <a:pt x="1203" y="3593"/>
                    <a:pt x="928" y="3195"/>
                    <a:pt x="718" y="2764"/>
                  </a:cubicBezTo>
                  <a:cubicBezTo>
                    <a:pt x="424" y="2112"/>
                    <a:pt x="417" y="1174"/>
                    <a:pt x="1083" y="656"/>
                  </a:cubicBezTo>
                  <a:cubicBezTo>
                    <a:pt x="1095" y="647"/>
                    <a:pt x="1105" y="639"/>
                    <a:pt x="1113" y="634"/>
                  </a:cubicBezTo>
                  <a:lnTo>
                    <a:pt x="1113" y="634"/>
                  </a:lnTo>
                  <a:cubicBezTo>
                    <a:pt x="1323" y="481"/>
                    <a:pt x="1576" y="402"/>
                    <a:pt x="1833" y="402"/>
                  </a:cubicBezTo>
                  <a:cubicBezTo>
                    <a:pt x="1912" y="402"/>
                    <a:pt x="1990" y="410"/>
                    <a:pt x="2068" y="424"/>
                  </a:cubicBezTo>
                  <a:cubicBezTo>
                    <a:pt x="2431" y="486"/>
                    <a:pt x="2753" y="692"/>
                    <a:pt x="2956" y="1000"/>
                  </a:cubicBezTo>
                  <a:cubicBezTo>
                    <a:pt x="2999" y="1077"/>
                    <a:pt x="3063" y="1111"/>
                    <a:pt x="3128" y="1111"/>
                  </a:cubicBezTo>
                  <a:cubicBezTo>
                    <a:pt x="3199" y="1111"/>
                    <a:pt x="3271" y="1071"/>
                    <a:pt x="3322" y="1004"/>
                  </a:cubicBezTo>
                  <a:cubicBezTo>
                    <a:pt x="3635" y="617"/>
                    <a:pt x="3967" y="424"/>
                    <a:pt x="4311" y="424"/>
                  </a:cubicBezTo>
                  <a:cubicBezTo>
                    <a:pt x="4341" y="424"/>
                    <a:pt x="4371" y="425"/>
                    <a:pt x="4401" y="428"/>
                  </a:cubicBezTo>
                  <a:lnTo>
                    <a:pt x="4423" y="428"/>
                  </a:lnTo>
                  <a:cubicBezTo>
                    <a:pt x="4694" y="428"/>
                    <a:pt x="4904" y="479"/>
                    <a:pt x="5082" y="591"/>
                  </a:cubicBezTo>
                  <a:cubicBezTo>
                    <a:pt x="5281" y="718"/>
                    <a:pt x="5444" y="895"/>
                    <a:pt x="5549" y="1109"/>
                  </a:cubicBezTo>
                  <a:cubicBezTo>
                    <a:pt x="5621" y="1257"/>
                    <a:pt x="5676" y="1413"/>
                    <a:pt x="5701" y="1576"/>
                  </a:cubicBezTo>
                  <a:cubicBezTo>
                    <a:pt x="5719" y="1670"/>
                    <a:pt x="5802" y="1743"/>
                    <a:pt x="5900" y="1743"/>
                  </a:cubicBezTo>
                  <a:cubicBezTo>
                    <a:pt x="5911" y="1743"/>
                    <a:pt x="5922" y="1739"/>
                    <a:pt x="5936" y="1739"/>
                  </a:cubicBezTo>
                  <a:cubicBezTo>
                    <a:pt x="6045" y="1721"/>
                    <a:pt x="6118" y="1616"/>
                    <a:pt x="6096" y="1507"/>
                  </a:cubicBezTo>
                  <a:cubicBezTo>
                    <a:pt x="6063" y="1304"/>
                    <a:pt x="5998" y="1109"/>
                    <a:pt x="5908" y="928"/>
                  </a:cubicBezTo>
                  <a:cubicBezTo>
                    <a:pt x="5766" y="649"/>
                    <a:pt x="5556" y="414"/>
                    <a:pt x="5292" y="247"/>
                  </a:cubicBezTo>
                  <a:cubicBezTo>
                    <a:pt x="5049" y="95"/>
                    <a:pt x="4770" y="26"/>
                    <a:pt x="4423" y="22"/>
                  </a:cubicBezTo>
                  <a:cubicBezTo>
                    <a:pt x="4386" y="19"/>
                    <a:pt x="4349" y="18"/>
                    <a:pt x="4313" y="18"/>
                  </a:cubicBezTo>
                  <a:cubicBezTo>
                    <a:pt x="3898" y="18"/>
                    <a:pt x="3507" y="208"/>
                    <a:pt x="3148" y="591"/>
                  </a:cubicBezTo>
                  <a:cubicBezTo>
                    <a:pt x="2887" y="294"/>
                    <a:pt x="2528" y="95"/>
                    <a:pt x="2137" y="30"/>
                  </a:cubicBezTo>
                  <a:cubicBezTo>
                    <a:pt x="2035" y="10"/>
                    <a:pt x="1931" y="0"/>
                    <a:pt x="18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25" name="Google Shape;16525;p139"/>
          <p:cNvGrpSpPr/>
          <p:nvPr/>
        </p:nvGrpSpPr>
        <p:grpSpPr>
          <a:xfrm>
            <a:off x="1772461" y="2701583"/>
            <a:ext cx="261729" cy="358393"/>
            <a:chOff x="1772461" y="2900833"/>
            <a:chExt cx="261729" cy="358393"/>
          </a:xfrm>
        </p:grpSpPr>
        <p:sp>
          <p:nvSpPr>
            <p:cNvPr id="16526" name="Google Shape;16526;p139"/>
            <p:cNvSpPr/>
            <p:nvPr/>
          </p:nvSpPr>
          <p:spPr>
            <a:xfrm>
              <a:off x="1838162" y="2906128"/>
              <a:ext cx="127469" cy="153005"/>
            </a:xfrm>
            <a:custGeom>
              <a:avLst/>
              <a:gdLst/>
              <a:ahLst/>
              <a:cxnLst/>
              <a:rect l="l" t="t" r="r" b="b"/>
              <a:pathLst>
                <a:path w="4862" h="5836" extrusionOk="0">
                  <a:moveTo>
                    <a:pt x="2489" y="0"/>
                  </a:moveTo>
                  <a:cubicBezTo>
                    <a:pt x="1995" y="0"/>
                    <a:pt x="1504" y="154"/>
                    <a:pt x="1091" y="458"/>
                  </a:cubicBezTo>
                  <a:cubicBezTo>
                    <a:pt x="367" y="983"/>
                    <a:pt x="1" y="1870"/>
                    <a:pt x="142" y="2750"/>
                  </a:cubicBezTo>
                  <a:cubicBezTo>
                    <a:pt x="287" y="3634"/>
                    <a:pt x="910" y="4362"/>
                    <a:pt x="1761" y="4637"/>
                  </a:cubicBezTo>
                  <a:lnTo>
                    <a:pt x="2489" y="5836"/>
                  </a:lnTo>
                  <a:lnTo>
                    <a:pt x="3213" y="4637"/>
                  </a:lnTo>
                  <a:cubicBezTo>
                    <a:pt x="4198" y="4318"/>
                    <a:pt x="4861" y="3406"/>
                    <a:pt x="4861" y="2373"/>
                  </a:cubicBezTo>
                  <a:cubicBezTo>
                    <a:pt x="4861" y="1483"/>
                    <a:pt x="4361" y="664"/>
                    <a:pt x="3565" y="258"/>
                  </a:cubicBezTo>
                  <a:cubicBezTo>
                    <a:pt x="3225" y="85"/>
                    <a:pt x="2856" y="0"/>
                    <a:pt x="2489" y="0"/>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7" name="Google Shape;16527;p139"/>
            <p:cNvSpPr/>
            <p:nvPr/>
          </p:nvSpPr>
          <p:spPr>
            <a:xfrm>
              <a:off x="1890387" y="2934548"/>
              <a:ext cx="45225" cy="45120"/>
            </a:xfrm>
            <a:custGeom>
              <a:avLst/>
              <a:gdLst/>
              <a:ahLst/>
              <a:cxnLst/>
              <a:rect l="l" t="t" r="r" b="b"/>
              <a:pathLst>
                <a:path w="1725" h="1721" extrusionOk="0">
                  <a:moveTo>
                    <a:pt x="863" y="0"/>
                  </a:moveTo>
                  <a:cubicBezTo>
                    <a:pt x="388" y="0"/>
                    <a:pt x="1" y="384"/>
                    <a:pt x="1" y="862"/>
                  </a:cubicBezTo>
                  <a:cubicBezTo>
                    <a:pt x="1" y="1337"/>
                    <a:pt x="388" y="1720"/>
                    <a:pt x="863" y="1720"/>
                  </a:cubicBezTo>
                  <a:cubicBezTo>
                    <a:pt x="1337" y="1720"/>
                    <a:pt x="1725" y="1337"/>
                    <a:pt x="1725" y="862"/>
                  </a:cubicBezTo>
                  <a:cubicBezTo>
                    <a:pt x="1725" y="384"/>
                    <a:pt x="1337" y="0"/>
                    <a:pt x="863" y="0"/>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8" name="Google Shape;16528;p139"/>
            <p:cNvSpPr/>
            <p:nvPr/>
          </p:nvSpPr>
          <p:spPr>
            <a:xfrm>
              <a:off x="1777783" y="3080658"/>
              <a:ext cx="125660" cy="173324"/>
            </a:xfrm>
            <a:custGeom>
              <a:avLst/>
              <a:gdLst/>
              <a:ahLst/>
              <a:cxnLst/>
              <a:rect l="l" t="t" r="r" b="b"/>
              <a:pathLst>
                <a:path w="4793" h="6611" extrusionOk="0">
                  <a:moveTo>
                    <a:pt x="0" y="1"/>
                  </a:moveTo>
                  <a:lnTo>
                    <a:pt x="0" y="5079"/>
                  </a:lnTo>
                  <a:lnTo>
                    <a:pt x="4792" y="6611"/>
                  </a:lnTo>
                  <a:lnTo>
                    <a:pt x="4792" y="1533"/>
                  </a:lnTo>
                  <a:lnTo>
                    <a:pt x="0" y="1"/>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9" name="Google Shape;16529;p139"/>
            <p:cNvSpPr/>
            <p:nvPr/>
          </p:nvSpPr>
          <p:spPr>
            <a:xfrm>
              <a:off x="1777783" y="3054651"/>
              <a:ext cx="125660" cy="173219"/>
            </a:xfrm>
            <a:custGeom>
              <a:avLst/>
              <a:gdLst/>
              <a:ahLst/>
              <a:cxnLst/>
              <a:rect l="l" t="t" r="r" b="b"/>
              <a:pathLst>
                <a:path w="4793" h="6607" extrusionOk="0">
                  <a:moveTo>
                    <a:pt x="0" y="1"/>
                  </a:moveTo>
                  <a:lnTo>
                    <a:pt x="0" y="5075"/>
                  </a:lnTo>
                  <a:lnTo>
                    <a:pt x="4792" y="6607"/>
                  </a:lnTo>
                  <a:lnTo>
                    <a:pt x="4792" y="1533"/>
                  </a:lnTo>
                  <a:lnTo>
                    <a:pt x="0" y="1"/>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0" name="Google Shape;16530;p139"/>
            <p:cNvSpPr/>
            <p:nvPr/>
          </p:nvSpPr>
          <p:spPr>
            <a:xfrm>
              <a:off x="1777783" y="3054651"/>
              <a:ext cx="125660" cy="173219"/>
            </a:xfrm>
            <a:custGeom>
              <a:avLst/>
              <a:gdLst/>
              <a:ahLst/>
              <a:cxnLst/>
              <a:rect l="l" t="t" r="r" b="b"/>
              <a:pathLst>
                <a:path w="4793" h="6607" extrusionOk="0">
                  <a:moveTo>
                    <a:pt x="0" y="1"/>
                  </a:moveTo>
                  <a:lnTo>
                    <a:pt x="0" y="5075"/>
                  </a:lnTo>
                  <a:lnTo>
                    <a:pt x="4792" y="6607"/>
                  </a:lnTo>
                  <a:lnTo>
                    <a:pt x="4792" y="5879"/>
                  </a:lnTo>
                  <a:lnTo>
                    <a:pt x="627" y="4549"/>
                  </a:lnTo>
                  <a:lnTo>
                    <a:pt x="627" y="200"/>
                  </a:lnTo>
                  <a:lnTo>
                    <a:pt x="0"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1" name="Google Shape;16531;p139"/>
            <p:cNvSpPr/>
            <p:nvPr/>
          </p:nvSpPr>
          <p:spPr>
            <a:xfrm>
              <a:off x="1792124" y="3043351"/>
              <a:ext cx="111320" cy="153477"/>
            </a:xfrm>
            <a:custGeom>
              <a:avLst/>
              <a:gdLst/>
              <a:ahLst/>
              <a:cxnLst/>
              <a:rect l="l" t="t" r="r" b="b"/>
              <a:pathLst>
                <a:path w="4246" h="5854" extrusionOk="0">
                  <a:moveTo>
                    <a:pt x="0" y="1"/>
                  </a:moveTo>
                  <a:lnTo>
                    <a:pt x="0" y="4495"/>
                  </a:lnTo>
                  <a:lnTo>
                    <a:pt x="4245" y="5853"/>
                  </a:lnTo>
                  <a:lnTo>
                    <a:pt x="4245" y="1359"/>
                  </a:lnTo>
                  <a:lnTo>
                    <a:pt x="0" y="1"/>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2" name="Google Shape;16532;p139"/>
            <p:cNvSpPr/>
            <p:nvPr/>
          </p:nvSpPr>
          <p:spPr>
            <a:xfrm>
              <a:off x="1903417" y="3080658"/>
              <a:ext cx="125634" cy="173324"/>
            </a:xfrm>
            <a:custGeom>
              <a:avLst/>
              <a:gdLst/>
              <a:ahLst/>
              <a:cxnLst/>
              <a:rect l="l" t="t" r="r" b="b"/>
              <a:pathLst>
                <a:path w="4792" h="6611" extrusionOk="0">
                  <a:moveTo>
                    <a:pt x="4792" y="1"/>
                  </a:moveTo>
                  <a:lnTo>
                    <a:pt x="0" y="1533"/>
                  </a:lnTo>
                  <a:lnTo>
                    <a:pt x="0" y="6611"/>
                  </a:lnTo>
                  <a:lnTo>
                    <a:pt x="4792" y="5079"/>
                  </a:lnTo>
                  <a:lnTo>
                    <a:pt x="4792" y="1"/>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3" name="Google Shape;16533;p139"/>
            <p:cNvSpPr/>
            <p:nvPr/>
          </p:nvSpPr>
          <p:spPr>
            <a:xfrm>
              <a:off x="1903417" y="3054651"/>
              <a:ext cx="125634" cy="173219"/>
            </a:xfrm>
            <a:custGeom>
              <a:avLst/>
              <a:gdLst/>
              <a:ahLst/>
              <a:cxnLst/>
              <a:rect l="l" t="t" r="r" b="b"/>
              <a:pathLst>
                <a:path w="4792" h="6607" extrusionOk="0">
                  <a:moveTo>
                    <a:pt x="4792" y="1"/>
                  </a:moveTo>
                  <a:lnTo>
                    <a:pt x="0" y="1533"/>
                  </a:lnTo>
                  <a:lnTo>
                    <a:pt x="0" y="6607"/>
                  </a:lnTo>
                  <a:lnTo>
                    <a:pt x="4792" y="5075"/>
                  </a:lnTo>
                  <a:lnTo>
                    <a:pt x="4792" y="1"/>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4" name="Google Shape;16534;p139"/>
            <p:cNvSpPr/>
            <p:nvPr/>
          </p:nvSpPr>
          <p:spPr>
            <a:xfrm>
              <a:off x="1903417" y="3054651"/>
              <a:ext cx="125634" cy="173219"/>
            </a:xfrm>
            <a:custGeom>
              <a:avLst/>
              <a:gdLst/>
              <a:ahLst/>
              <a:cxnLst/>
              <a:rect l="l" t="t" r="r" b="b"/>
              <a:pathLst>
                <a:path w="4792" h="6607" extrusionOk="0">
                  <a:moveTo>
                    <a:pt x="4792" y="1"/>
                  </a:moveTo>
                  <a:lnTo>
                    <a:pt x="4161" y="200"/>
                  </a:lnTo>
                  <a:lnTo>
                    <a:pt x="4161" y="4549"/>
                  </a:lnTo>
                  <a:lnTo>
                    <a:pt x="0" y="5879"/>
                  </a:lnTo>
                  <a:lnTo>
                    <a:pt x="0" y="6607"/>
                  </a:lnTo>
                  <a:lnTo>
                    <a:pt x="4792" y="5075"/>
                  </a:lnTo>
                  <a:lnTo>
                    <a:pt x="4792"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5" name="Google Shape;16535;p139"/>
            <p:cNvSpPr/>
            <p:nvPr/>
          </p:nvSpPr>
          <p:spPr>
            <a:xfrm>
              <a:off x="1903417" y="3043351"/>
              <a:ext cx="111293" cy="153477"/>
            </a:xfrm>
            <a:custGeom>
              <a:avLst/>
              <a:gdLst/>
              <a:ahLst/>
              <a:cxnLst/>
              <a:rect l="l" t="t" r="r" b="b"/>
              <a:pathLst>
                <a:path w="4245" h="5854" extrusionOk="0">
                  <a:moveTo>
                    <a:pt x="4245" y="1"/>
                  </a:moveTo>
                  <a:lnTo>
                    <a:pt x="0" y="1359"/>
                  </a:lnTo>
                  <a:lnTo>
                    <a:pt x="0" y="5853"/>
                  </a:lnTo>
                  <a:lnTo>
                    <a:pt x="4245" y="4495"/>
                  </a:lnTo>
                  <a:lnTo>
                    <a:pt x="4245" y="1"/>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6" name="Google Shape;16536;p139"/>
            <p:cNvSpPr/>
            <p:nvPr/>
          </p:nvSpPr>
          <p:spPr>
            <a:xfrm>
              <a:off x="1903417" y="3043351"/>
              <a:ext cx="111293" cy="153477"/>
            </a:xfrm>
            <a:custGeom>
              <a:avLst/>
              <a:gdLst/>
              <a:ahLst/>
              <a:cxnLst/>
              <a:rect l="l" t="t" r="r" b="b"/>
              <a:pathLst>
                <a:path w="4245" h="5854" extrusionOk="0">
                  <a:moveTo>
                    <a:pt x="4245" y="1"/>
                  </a:moveTo>
                  <a:lnTo>
                    <a:pt x="3607" y="203"/>
                  </a:lnTo>
                  <a:lnTo>
                    <a:pt x="3607" y="3887"/>
                  </a:lnTo>
                  <a:lnTo>
                    <a:pt x="0" y="5042"/>
                  </a:lnTo>
                  <a:lnTo>
                    <a:pt x="0" y="5853"/>
                  </a:lnTo>
                  <a:lnTo>
                    <a:pt x="4245" y="4495"/>
                  </a:lnTo>
                  <a:lnTo>
                    <a:pt x="4245" y="1"/>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7" name="Google Shape;16537;p139"/>
            <p:cNvSpPr/>
            <p:nvPr/>
          </p:nvSpPr>
          <p:spPr>
            <a:xfrm>
              <a:off x="1941957" y="3082100"/>
              <a:ext cx="27843" cy="38566"/>
            </a:xfrm>
            <a:custGeom>
              <a:avLst/>
              <a:gdLst/>
              <a:ahLst/>
              <a:cxnLst/>
              <a:rect l="l" t="t" r="r" b="b"/>
              <a:pathLst>
                <a:path w="1062" h="1471" extrusionOk="0">
                  <a:moveTo>
                    <a:pt x="1062" y="0"/>
                  </a:moveTo>
                  <a:lnTo>
                    <a:pt x="0" y="341"/>
                  </a:lnTo>
                  <a:lnTo>
                    <a:pt x="0" y="1471"/>
                  </a:lnTo>
                  <a:lnTo>
                    <a:pt x="1062" y="1130"/>
                  </a:lnTo>
                  <a:lnTo>
                    <a:pt x="1062" y="0"/>
                  </a:ln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8" name="Google Shape;16538;p139"/>
            <p:cNvSpPr/>
            <p:nvPr/>
          </p:nvSpPr>
          <p:spPr>
            <a:xfrm>
              <a:off x="1835802" y="2900833"/>
              <a:ext cx="138088" cy="163545"/>
            </a:xfrm>
            <a:custGeom>
              <a:avLst/>
              <a:gdLst/>
              <a:ahLst/>
              <a:cxnLst/>
              <a:rect l="l" t="t" r="r" b="b"/>
              <a:pathLst>
                <a:path w="5267" h="6238" extrusionOk="0">
                  <a:moveTo>
                    <a:pt x="2576" y="0"/>
                  </a:moveTo>
                  <a:cubicBezTo>
                    <a:pt x="2201" y="0"/>
                    <a:pt x="1825" y="82"/>
                    <a:pt x="1474" y="247"/>
                  </a:cubicBezTo>
                  <a:cubicBezTo>
                    <a:pt x="616" y="656"/>
                    <a:pt x="51" y="1503"/>
                    <a:pt x="4" y="2452"/>
                  </a:cubicBezTo>
                  <a:cubicBezTo>
                    <a:pt x="0" y="2565"/>
                    <a:pt x="87" y="2659"/>
                    <a:pt x="196" y="2662"/>
                  </a:cubicBezTo>
                  <a:cubicBezTo>
                    <a:pt x="200" y="2663"/>
                    <a:pt x="205" y="2663"/>
                    <a:pt x="209" y="2663"/>
                  </a:cubicBezTo>
                  <a:cubicBezTo>
                    <a:pt x="315" y="2663"/>
                    <a:pt x="403" y="2578"/>
                    <a:pt x="406" y="2474"/>
                  </a:cubicBezTo>
                  <a:cubicBezTo>
                    <a:pt x="465" y="1232"/>
                    <a:pt x="1495" y="401"/>
                    <a:pt x="2585" y="401"/>
                  </a:cubicBezTo>
                  <a:cubicBezTo>
                    <a:pt x="3034" y="401"/>
                    <a:pt x="3492" y="541"/>
                    <a:pt x="3897" y="852"/>
                  </a:cubicBezTo>
                  <a:cubicBezTo>
                    <a:pt x="4538" y="1344"/>
                    <a:pt x="4857" y="2152"/>
                    <a:pt x="4719" y="2949"/>
                  </a:cubicBezTo>
                  <a:cubicBezTo>
                    <a:pt x="4582" y="3745"/>
                    <a:pt x="4013" y="4397"/>
                    <a:pt x="3245" y="4647"/>
                  </a:cubicBezTo>
                  <a:cubicBezTo>
                    <a:pt x="3198" y="4662"/>
                    <a:pt x="3159" y="4691"/>
                    <a:pt x="3133" y="4734"/>
                  </a:cubicBezTo>
                  <a:lnTo>
                    <a:pt x="2579" y="5654"/>
                  </a:lnTo>
                  <a:lnTo>
                    <a:pt x="2021" y="4734"/>
                  </a:lnTo>
                  <a:cubicBezTo>
                    <a:pt x="1996" y="4691"/>
                    <a:pt x="1956" y="4662"/>
                    <a:pt x="1913" y="4647"/>
                  </a:cubicBezTo>
                  <a:cubicBezTo>
                    <a:pt x="1228" y="4426"/>
                    <a:pt x="696" y="3883"/>
                    <a:pt x="493" y="3195"/>
                  </a:cubicBezTo>
                  <a:cubicBezTo>
                    <a:pt x="463" y="3094"/>
                    <a:pt x="386" y="3050"/>
                    <a:pt x="307" y="3050"/>
                  </a:cubicBezTo>
                  <a:cubicBezTo>
                    <a:pt x="186" y="3050"/>
                    <a:pt x="63" y="3154"/>
                    <a:pt x="109" y="3311"/>
                  </a:cubicBezTo>
                  <a:cubicBezTo>
                    <a:pt x="341" y="4100"/>
                    <a:pt x="942" y="4727"/>
                    <a:pt x="1717" y="5002"/>
                  </a:cubicBezTo>
                  <a:lnTo>
                    <a:pt x="2405" y="6143"/>
                  </a:lnTo>
                  <a:cubicBezTo>
                    <a:pt x="2445" y="6206"/>
                    <a:pt x="2511" y="6238"/>
                    <a:pt x="2577" y="6238"/>
                  </a:cubicBezTo>
                  <a:cubicBezTo>
                    <a:pt x="2643" y="6238"/>
                    <a:pt x="2709" y="6206"/>
                    <a:pt x="2749" y="6143"/>
                  </a:cubicBezTo>
                  <a:lnTo>
                    <a:pt x="3437" y="5002"/>
                  </a:lnTo>
                  <a:cubicBezTo>
                    <a:pt x="4336" y="4687"/>
                    <a:pt x="4984" y="3897"/>
                    <a:pt x="5125" y="2959"/>
                  </a:cubicBezTo>
                  <a:cubicBezTo>
                    <a:pt x="5266" y="2018"/>
                    <a:pt x="4875" y="1076"/>
                    <a:pt x="4115" y="507"/>
                  </a:cubicBezTo>
                  <a:cubicBezTo>
                    <a:pt x="3662" y="173"/>
                    <a:pt x="3121" y="0"/>
                    <a:pt x="25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9" name="Google Shape;16539;p139"/>
            <p:cNvSpPr/>
            <p:nvPr/>
          </p:nvSpPr>
          <p:spPr>
            <a:xfrm>
              <a:off x="1865428" y="2929331"/>
              <a:ext cx="78181" cy="74799"/>
            </a:xfrm>
            <a:custGeom>
              <a:avLst/>
              <a:gdLst/>
              <a:ahLst/>
              <a:cxnLst/>
              <a:rect l="l" t="t" r="r" b="b"/>
              <a:pathLst>
                <a:path w="2982" h="2853" extrusionOk="0">
                  <a:moveTo>
                    <a:pt x="1811" y="399"/>
                  </a:moveTo>
                  <a:cubicBezTo>
                    <a:pt x="2149" y="399"/>
                    <a:pt x="2474" y="662"/>
                    <a:pt x="2474" y="1061"/>
                  </a:cubicBezTo>
                  <a:cubicBezTo>
                    <a:pt x="2474" y="1458"/>
                    <a:pt x="2148" y="1721"/>
                    <a:pt x="1809" y="1721"/>
                  </a:cubicBezTo>
                  <a:cubicBezTo>
                    <a:pt x="1647" y="1721"/>
                    <a:pt x="1482" y="1662"/>
                    <a:pt x="1348" y="1528"/>
                  </a:cubicBezTo>
                  <a:cubicBezTo>
                    <a:pt x="1087" y="1268"/>
                    <a:pt x="1090" y="851"/>
                    <a:pt x="1348" y="594"/>
                  </a:cubicBezTo>
                  <a:cubicBezTo>
                    <a:pt x="1483" y="459"/>
                    <a:pt x="1648" y="399"/>
                    <a:pt x="1811" y="399"/>
                  </a:cubicBezTo>
                  <a:close/>
                  <a:moveTo>
                    <a:pt x="1814" y="0"/>
                  </a:moveTo>
                  <a:cubicBezTo>
                    <a:pt x="1575" y="0"/>
                    <a:pt x="1335" y="80"/>
                    <a:pt x="1138" y="243"/>
                  </a:cubicBezTo>
                  <a:cubicBezTo>
                    <a:pt x="717" y="590"/>
                    <a:pt x="631" y="1202"/>
                    <a:pt x="938" y="1655"/>
                  </a:cubicBezTo>
                  <a:lnTo>
                    <a:pt x="80" y="2513"/>
                  </a:lnTo>
                  <a:cubicBezTo>
                    <a:pt x="0" y="2589"/>
                    <a:pt x="0" y="2716"/>
                    <a:pt x="80" y="2796"/>
                  </a:cubicBezTo>
                  <a:cubicBezTo>
                    <a:pt x="118" y="2834"/>
                    <a:pt x="169" y="2853"/>
                    <a:pt x="220" y="2853"/>
                  </a:cubicBezTo>
                  <a:cubicBezTo>
                    <a:pt x="271" y="2853"/>
                    <a:pt x="323" y="2834"/>
                    <a:pt x="363" y="2796"/>
                  </a:cubicBezTo>
                  <a:lnTo>
                    <a:pt x="1221" y="1938"/>
                  </a:lnTo>
                  <a:cubicBezTo>
                    <a:pt x="1403" y="2061"/>
                    <a:pt x="1610" y="2121"/>
                    <a:pt x="1816" y="2121"/>
                  </a:cubicBezTo>
                  <a:cubicBezTo>
                    <a:pt x="2123" y="2121"/>
                    <a:pt x="2425" y="1988"/>
                    <a:pt x="2633" y="1735"/>
                  </a:cubicBezTo>
                  <a:cubicBezTo>
                    <a:pt x="2981" y="1315"/>
                    <a:pt x="2952" y="695"/>
                    <a:pt x="2565" y="311"/>
                  </a:cubicBezTo>
                  <a:cubicBezTo>
                    <a:pt x="2358" y="105"/>
                    <a:pt x="2086" y="0"/>
                    <a:pt x="18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0" name="Google Shape;16540;p139"/>
            <p:cNvSpPr/>
            <p:nvPr/>
          </p:nvSpPr>
          <p:spPr>
            <a:xfrm>
              <a:off x="1820675" y="3081524"/>
              <a:ext cx="62188" cy="25195"/>
            </a:xfrm>
            <a:custGeom>
              <a:avLst/>
              <a:gdLst/>
              <a:ahLst/>
              <a:cxnLst/>
              <a:rect l="l" t="t" r="r" b="b"/>
              <a:pathLst>
                <a:path w="2372" h="961" extrusionOk="0">
                  <a:moveTo>
                    <a:pt x="282" y="1"/>
                  </a:moveTo>
                  <a:cubicBezTo>
                    <a:pt x="77" y="1"/>
                    <a:pt x="0" y="320"/>
                    <a:pt x="233" y="392"/>
                  </a:cubicBezTo>
                  <a:lnTo>
                    <a:pt x="2022" y="949"/>
                  </a:lnTo>
                  <a:cubicBezTo>
                    <a:pt x="2046" y="957"/>
                    <a:pt x="2068" y="960"/>
                    <a:pt x="2090" y="960"/>
                  </a:cubicBezTo>
                  <a:cubicBezTo>
                    <a:pt x="2295" y="960"/>
                    <a:pt x="2372" y="638"/>
                    <a:pt x="2138" y="566"/>
                  </a:cubicBezTo>
                  <a:lnTo>
                    <a:pt x="349" y="11"/>
                  </a:lnTo>
                  <a:cubicBezTo>
                    <a:pt x="325" y="4"/>
                    <a:pt x="303" y="1"/>
                    <a:pt x="2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1" name="Google Shape;16541;p139"/>
            <p:cNvSpPr/>
            <p:nvPr/>
          </p:nvSpPr>
          <p:spPr>
            <a:xfrm>
              <a:off x="1820675" y="3100033"/>
              <a:ext cx="62188" cy="25300"/>
            </a:xfrm>
            <a:custGeom>
              <a:avLst/>
              <a:gdLst/>
              <a:ahLst/>
              <a:cxnLst/>
              <a:rect l="l" t="t" r="r" b="b"/>
              <a:pathLst>
                <a:path w="2372" h="965" extrusionOk="0">
                  <a:moveTo>
                    <a:pt x="282" y="1"/>
                  </a:moveTo>
                  <a:cubicBezTo>
                    <a:pt x="77" y="1"/>
                    <a:pt x="0" y="323"/>
                    <a:pt x="233" y="396"/>
                  </a:cubicBezTo>
                  <a:lnTo>
                    <a:pt x="2022" y="953"/>
                  </a:lnTo>
                  <a:cubicBezTo>
                    <a:pt x="2046" y="961"/>
                    <a:pt x="2068" y="964"/>
                    <a:pt x="2090" y="964"/>
                  </a:cubicBezTo>
                  <a:cubicBezTo>
                    <a:pt x="2295" y="964"/>
                    <a:pt x="2372" y="642"/>
                    <a:pt x="2138" y="569"/>
                  </a:cubicBezTo>
                  <a:lnTo>
                    <a:pt x="349" y="12"/>
                  </a:lnTo>
                  <a:cubicBezTo>
                    <a:pt x="326" y="4"/>
                    <a:pt x="303" y="1"/>
                    <a:pt x="2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2" name="Google Shape;16542;p139"/>
            <p:cNvSpPr/>
            <p:nvPr/>
          </p:nvSpPr>
          <p:spPr>
            <a:xfrm>
              <a:off x="1820675" y="3118648"/>
              <a:ext cx="62214" cy="25274"/>
            </a:xfrm>
            <a:custGeom>
              <a:avLst/>
              <a:gdLst/>
              <a:ahLst/>
              <a:cxnLst/>
              <a:rect l="l" t="t" r="r" b="b"/>
              <a:pathLst>
                <a:path w="2373" h="964" extrusionOk="0">
                  <a:moveTo>
                    <a:pt x="282" y="1"/>
                  </a:moveTo>
                  <a:cubicBezTo>
                    <a:pt x="77" y="1"/>
                    <a:pt x="0" y="323"/>
                    <a:pt x="233" y="395"/>
                  </a:cubicBezTo>
                  <a:lnTo>
                    <a:pt x="2022" y="953"/>
                  </a:lnTo>
                  <a:cubicBezTo>
                    <a:pt x="2045" y="960"/>
                    <a:pt x="2067" y="963"/>
                    <a:pt x="2087" y="963"/>
                  </a:cubicBezTo>
                  <a:cubicBezTo>
                    <a:pt x="2294" y="963"/>
                    <a:pt x="2372" y="642"/>
                    <a:pt x="2138" y="569"/>
                  </a:cubicBezTo>
                  <a:lnTo>
                    <a:pt x="349" y="12"/>
                  </a:lnTo>
                  <a:cubicBezTo>
                    <a:pt x="326" y="4"/>
                    <a:pt x="303" y="1"/>
                    <a:pt x="2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3" name="Google Shape;16543;p139"/>
            <p:cNvSpPr/>
            <p:nvPr/>
          </p:nvSpPr>
          <p:spPr>
            <a:xfrm>
              <a:off x="1772461" y="3038055"/>
              <a:ext cx="261729" cy="221171"/>
            </a:xfrm>
            <a:custGeom>
              <a:avLst/>
              <a:gdLst/>
              <a:ahLst/>
              <a:cxnLst/>
              <a:rect l="l" t="t" r="r" b="b"/>
              <a:pathLst>
                <a:path w="9983" h="8436" extrusionOk="0">
                  <a:moveTo>
                    <a:pt x="9040" y="478"/>
                  </a:moveTo>
                  <a:lnTo>
                    <a:pt x="9040" y="4552"/>
                  </a:lnTo>
                  <a:lnTo>
                    <a:pt x="5194" y="5780"/>
                  </a:lnTo>
                  <a:lnTo>
                    <a:pt x="5194" y="3158"/>
                  </a:lnTo>
                  <a:lnTo>
                    <a:pt x="5194" y="1706"/>
                  </a:lnTo>
                  <a:lnTo>
                    <a:pt x="9040" y="478"/>
                  </a:lnTo>
                  <a:close/>
                  <a:moveTo>
                    <a:pt x="403" y="905"/>
                  </a:moveTo>
                  <a:lnTo>
                    <a:pt x="551" y="952"/>
                  </a:lnTo>
                  <a:lnTo>
                    <a:pt x="551" y="4697"/>
                  </a:lnTo>
                  <a:cubicBezTo>
                    <a:pt x="551" y="4784"/>
                    <a:pt x="606" y="4860"/>
                    <a:pt x="689" y="4889"/>
                  </a:cubicBezTo>
                  <a:lnTo>
                    <a:pt x="4796" y="6200"/>
                  </a:lnTo>
                  <a:lnTo>
                    <a:pt x="4796" y="6964"/>
                  </a:lnTo>
                  <a:lnTo>
                    <a:pt x="403" y="5559"/>
                  </a:lnTo>
                  <a:lnTo>
                    <a:pt x="403" y="905"/>
                  </a:lnTo>
                  <a:close/>
                  <a:moveTo>
                    <a:pt x="9587" y="909"/>
                  </a:moveTo>
                  <a:lnTo>
                    <a:pt x="9587" y="5563"/>
                  </a:lnTo>
                  <a:lnTo>
                    <a:pt x="5194" y="6964"/>
                  </a:lnTo>
                  <a:lnTo>
                    <a:pt x="5194" y="6204"/>
                  </a:lnTo>
                  <a:lnTo>
                    <a:pt x="9301" y="4889"/>
                  </a:lnTo>
                  <a:cubicBezTo>
                    <a:pt x="9385" y="4864"/>
                    <a:pt x="9439" y="4788"/>
                    <a:pt x="9439" y="4701"/>
                  </a:cubicBezTo>
                  <a:lnTo>
                    <a:pt x="9439" y="952"/>
                  </a:lnTo>
                  <a:lnTo>
                    <a:pt x="9587" y="909"/>
                  </a:lnTo>
                  <a:close/>
                  <a:moveTo>
                    <a:pt x="403" y="5983"/>
                  </a:moveTo>
                  <a:lnTo>
                    <a:pt x="4796" y="7384"/>
                  </a:lnTo>
                  <a:lnTo>
                    <a:pt x="4796" y="7960"/>
                  </a:lnTo>
                  <a:lnTo>
                    <a:pt x="403" y="6555"/>
                  </a:lnTo>
                  <a:lnTo>
                    <a:pt x="403" y="5983"/>
                  </a:lnTo>
                  <a:close/>
                  <a:moveTo>
                    <a:pt x="9238" y="0"/>
                  </a:moveTo>
                  <a:cubicBezTo>
                    <a:pt x="9217" y="0"/>
                    <a:pt x="9196" y="4"/>
                    <a:pt x="9174" y="11"/>
                  </a:cubicBezTo>
                  <a:lnTo>
                    <a:pt x="4991" y="1347"/>
                  </a:lnTo>
                  <a:lnTo>
                    <a:pt x="2449" y="532"/>
                  </a:lnTo>
                  <a:cubicBezTo>
                    <a:pt x="2425" y="525"/>
                    <a:pt x="2403" y="521"/>
                    <a:pt x="2381" y="521"/>
                  </a:cubicBezTo>
                  <a:cubicBezTo>
                    <a:pt x="2176" y="521"/>
                    <a:pt x="2096" y="841"/>
                    <a:pt x="2326" y="916"/>
                  </a:cubicBezTo>
                  <a:lnTo>
                    <a:pt x="4792" y="1702"/>
                  </a:lnTo>
                  <a:lnTo>
                    <a:pt x="4792" y="5776"/>
                  </a:lnTo>
                  <a:lnTo>
                    <a:pt x="953" y="4552"/>
                  </a:lnTo>
                  <a:lnTo>
                    <a:pt x="953" y="478"/>
                  </a:lnTo>
                  <a:lnTo>
                    <a:pt x="1540" y="666"/>
                  </a:lnTo>
                  <a:cubicBezTo>
                    <a:pt x="1564" y="674"/>
                    <a:pt x="1588" y="678"/>
                    <a:pt x="1610" y="678"/>
                  </a:cubicBezTo>
                  <a:cubicBezTo>
                    <a:pt x="1814" y="678"/>
                    <a:pt x="1892" y="358"/>
                    <a:pt x="1663" y="286"/>
                  </a:cubicBezTo>
                  <a:lnTo>
                    <a:pt x="812" y="14"/>
                  </a:lnTo>
                  <a:cubicBezTo>
                    <a:pt x="791" y="7"/>
                    <a:pt x="769" y="4"/>
                    <a:pt x="748" y="4"/>
                  </a:cubicBezTo>
                  <a:cubicBezTo>
                    <a:pt x="641" y="4"/>
                    <a:pt x="548" y="91"/>
                    <a:pt x="548" y="206"/>
                  </a:cubicBezTo>
                  <a:lnTo>
                    <a:pt x="548" y="536"/>
                  </a:lnTo>
                  <a:lnTo>
                    <a:pt x="265" y="445"/>
                  </a:lnTo>
                  <a:cubicBezTo>
                    <a:pt x="244" y="438"/>
                    <a:pt x="222" y="435"/>
                    <a:pt x="201" y="435"/>
                  </a:cubicBezTo>
                  <a:cubicBezTo>
                    <a:pt x="94" y="435"/>
                    <a:pt x="1" y="522"/>
                    <a:pt x="1" y="634"/>
                  </a:cubicBezTo>
                  <a:lnTo>
                    <a:pt x="1" y="6704"/>
                  </a:lnTo>
                  <a:cubicBezTo>
                    <a:pt x="1" y="6794"/>
                    <a:pt x="59" y="6870"/>
                    <a:pt x="142" y="6896"/>
                  </a:cubicBezTo>
                  <a:lnTo>
                    <a:pt x="4937" y="8428"/>
                  </a:lnTo>
                  <a:cubicBezTo>
                    <a:pt x="4955" y="8433"/>
                    <a:pt x="4975" y="8436"/>
                    <a:pt x="4995" y="8436"/>
                  </a:cubicBezTo>
                  <a:cubicBezTo>
                    <a:pt x="5016" y="8436"/>
                    <a:pt x="5037" y="8433"/>
                    <a:pt x="5057" y="8428"/>
                  </a:cubicBezTo>
                  <a:lnTo>
                    <a:pt x="7516" y="7638"/>
                  </a:lnTo>
                  <a:cubicBezTo>
                    <a:pt x="7745" y="7566"/>
                    <a:pt x="7666" y="7246"/>
                    <a:pt x="7462" y="7246"/>
                  </a:cubicBezTo>
                  <a:cubicBezTo>
                    <a:pt x="7441" y="7246"/>
                    <a:pt x="7417" y="7250"/>
                    <a:pt x="7393" y="7258"/>
                  </a:cubicBezTo>
                  <a:lnTo>
                    <a:pt x="5194" y="7960"/>
                  </a:lnTo>
                  <a:lnTo>
                    <a:pt x="5194" y="7384"/>
                  </a:lnTo>
                  <a:lnTo>
                    <a:pt x="9584" y="5983"/>
                  </a:lnTo>
                  <a:lnTo>
                    <a:pt x="9584" y="6559"/>
                  </a:lnTo>
                  <a:lnTo>
                    <a:pt x="8182" y="7008"/>
                  </a:lnTo>
                  <a:cubicBezTo>
                    <a:pt x="7949" y="7080"/>
                    <a:pt x="8028" y="7399"/>
                    <a:pt x="8234" y="7399"/>
                  </a:cubicBezTo>
                  <a:cubicBezTo>
                    <a:pt x="8255" y="7399"/>
                    <a:pt x="8278" y="7396"/>
                    <a:pt x="8302" y="7388"/>
                  </a:cubicBezTo>
                  <a:lnTo>
                    <a:pt x="9841" y="6896"/>
                  </a:lnTo>
                  <a:cubicBezTo>
                    <a:pt x="9924" y="6867"/>
                    <a:pt x="9982" y="6791"/>
                    <a:pt x="9982" y="6704"/>
                  </a:cubicBezTo>
                  <a:lnTo>
                    <a:pt x="9982" y="634"/>
                  </a:lnTo>
                  <a:cubicBezTo>
                    <a:pt x="9982" y="568"/>
                    <a:pt x="9950" y="507"/>
                    <a:pt x="9899" y="471"/>
                  </a:cubicBezTo>
                  <a:lnTo>
                    <a:pt x="9902" y="471"/>
                  </a:lnTo>
                  <a:cubicBezTo>
                    <a:pt x="9869" y="444"/>
                    <a:pt x="9828" y="431"/>
                    <a:pt x="9786" y="431"/>
                  </a:cubicBezTo>
                  <a:cubicBezTo>
                    <a:pt x="9764" y="431"/>
                    <a:pt x="9742" y="434"/>
                    <a:pt x="9721" y="442"/>
                  </a:cubicBezTo>
                  <a:lnTo>
                    <a:pt x="9439" y="532"/>
                  </a:lnTo>
                  <a:lnTo>
                    <a:pt x="9439" y="203"/>
                  </a:lnTo>
                  <a:cubicBezTo>
                    <a:pt x="9439" y="88"/>
                    <a:pt x="9345" y="0"/>
                    <a:pt x="92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4" name="Google Shape;16544;p139"/>
            <p:cNvSpPr/>
            <p:nvPr/>
          </p:nvSpPr>
          <p:spPr>
            <a:xfrm>
              <a:off x="1936635" y="3076857"/>
              <a:ext cx="38382" cy="49027"/>
            </a:xfrm>
            <a:custGeom>
              <a:avLst/>
              <a:gdLst/>
              <a:ahLst/>
              <a:cxnLst/>
              <a:rect l="l" t="t" r="r" b="b"/>
              <a:pathLst>
                <a:path w="1464" h="1870" extrusionOk="0">
                  <a:moveTo>
                    <a:pt x="1069" y="476"/>
                  </a:moveTo>
                  <a:lnTo>
                    <a:pt x="1069" y="1182"/>
                  </a:lnTo>
                  <a:lnTo>
                    <a:pt x="403" y="1395"/>
                  </a:lnTo>
                  <a:lnTo>
                    <a:pt x="403" y="689"/>
                  </a:lnTo>
                  <a:lnTo>
                    <a:pt x="1069" y="476"/>
                  </a:lnTo>
                  <a:close/>
                  <a:moveTo>
                    <a:pt x="1267" y="1"/>
                  </a:moveTo>
                  <a:cubicBezTo>
                    <a:pt x="1246" y="1"/>
                    <a:pt x="1224" y="5"/>
                    <a:pt x="1203" y="12"/>
                  </a:cubicBezTo>
                  <a:lnTo>
                    <a:pt x="138" y="352"/>
                  </a:lnTo>
                  <a:cubicBezTo>
                    <a:pt x="55" y="378"/>
                    <a:pt x="1" y="454"/>
                    <a:pt x="1" y="541"/>
                  </a:cubicBezTo>
                  <a:lnTo>
                    <a:pt x="1" y="1671"/>
                  </a:lnTo>
                  <a:cubicBezTo>
                    <a:pt x="1" y="1783"/>
                    <a:pt x="92" y="1869"/>
                    <a:pt x="198" y="1869"/>
                  </a:cubicBezTo>
                  <a:cubicBezTo>
                    <a:pt x="219" y="1869"/>
                    <a:pt x="240" y="1866"/>
                    <a:pt x="261" y="1859"/>
                  </a:cubicBezTo>
                  <a:lnTo>
                    <a:pt x="1326" y="1519"/>
                  </a:lnTo>
                  <a:cubicBezTo>
                    <a:pt x="1409" y="1493"/>
                    <a:pt x="1464" y="1417"/>
                    <a:pt x="1464" y="1330"/>
                  </a:cubicBezTo>
                  <a:lnTo>
                    <a:pt x="1464" y="200"/>
                  </a:lnTo>
                  <a:cubicBezTo>
                    <a:pt x="1464" y="139"/>
                    <a:pt x="1435" y="77"/>
                    <a:pt x="1384" y="41"/>
                  </a:cubicBezTo>
                  <a:cubicBezTo>
                    <a:pt x="1351" y="15"/>
                    <a:pt x="1309" y="1"/>
                    <a:pt x="12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45" name="Google Shape;16545;p139"/>
          <p:cNvGrpSpPr/>
          <p:nvPr/>
        </p:nvGrpSpPr>
        <p:grpSpPr>
          <a:xfrm>
            <a:off x="1352587" y="1316827"/>
            <a:ext cx="310992" cy="358262"/>
            <a:chOff x="1352587" y="1516077"/>
            <a:chExt cx="310992" cy="358262"/>
          </a:xfrm>
        </p:grpSpPr>
        <p:sp>
          <p:nvSpPr>
            <p:cNvPr id="16546" name="Google Shape;16546;p139"/>
            <p:cNvSpPr/>
            <p:nvPr/>
          </p:nvSpPr>
          <p:spPr>
            <a:xfrm>
              <a:off x="1457877" y="1589355"/>
              <a:ext cx="27581" cy="76555"/>
            </a:xfrm>
            <a:custGeom>
              <a:avLst/>
              <a:gdLst/>
              <a:ahLst/>
              <a:cxnLst/>
              <a:rect l="l" t="t" r="r" b="b"/>
              <a:pathLst>
                <a:path w="1052" h="2920" extrusionOk="0">
                  <a:moveTo>
                    <a:pt x="526" y="0"/>
                  </a:moveTo>
                  <a:cubicBezTo>
                    <a:pt x="236" y="0"/>
                    <a:pt x="1" y="236"/>
                    <a:pt x="5" y="526"/>
                  </a:cubicBezTo>
                  <a:lnTo>
                    <a:pt x="5" y="2919"/>
                  </a:lnTo>
                  <a:lnTo>
                    <a:pt x="1051" y="2919"/>
                  </a:lnTo>
                  <a:lnTo>
                    <a:pt x="1051" y="526"/>
                  </a:lnTo>
                  <a:cubicBezTo>
                    <a:pt x="1051" y="236"/>
                    <a:pt x="816" y="0"/>
                    <a:pt x="526" y="0"/>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7" name="Google Shape;16547;p139"/>
            <p:cNvSpPr/>
            <p:nvPr/>
          </p:nvSpPr>
          <p:spPr>
            <a:xfrm>
              <a:off x="1457877" y="1644805"/>
              <a:ext cx="27581" cy="21105"/>
            </a:xfrm>
            <a:custGeom>
              <a:avLst/>
              <a:gdLst/>
              <a:ahLst/>
              <a:cxnLst/>
              <a:rect l="l" t="t" r="r" b="b"/>
              <a:pathLst>
                <a:path w="1052" h="805" extrusionOk="0">
                  <a:moveTo>
                    <a:pt x="1" y="0"/>
                  </a:moveTo>
                  <a:lnTo>
                    <a:pt x="1" y="804"/>
                  </a:lnTo>
                  <a:lnTo>
                    <a:pt x="1051" y="804"/>
                  </a:lnTo>
                  <a:lnTo>
                    <a:pt x="1051" y="0"/>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8" name="Google Shape;16548;p139"/>
            <p:cNvSpPr/>
            <p:nvPr/>
          </p:nvSpPr>
          <p:spPr>
            <a:xfrm>
              <a:off x="1375554" y="1589355"/>
              <a:ext cx="27476" cy="76555"/>
            </a:xfrm>
            <a:custGeom>
              <a:avLst/>
              <a:gdLst/>
              <a:ahLst/>
              <a:cxnLst/>
              <a:rect l="l" t="t" r="r" b="b"/>
              <a:pathLst>
                <a:path w="1048" h="2920" extrusionOk="0">
                  <a:moveTo>
                    <a:pt x="526" y="0"/>
                  </a:moveTo>
                  <a:cubicBezTo>
                    <a:pt x="236" y="0"/>
                    <a:pt x="1" y="236"/>
                    <a:pt x="1" y="526"/>
                  </a:cubicBezTo>
                  <a:lnTo>
                    <a:pt x="1" y="2919"/>
                  </a:lnTo>
                  <a:lnTo>
                    <a:pt x="1048" y="2919"/>
                  </a:lnTo>
                  <a:lnTo>
                    <a:pt x="1048" y="526"/>
                  </a:lnTo>
                  <a:cubicBezTo>
                    <a:pt x="1048" y="236"/>
                    <a:pt x="816" y="0"/>
                    <a:pt x="526" y="0"/>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9" name="Google Shape;16549;p139"/>
            <p:cNvSpPr/>
            <p:nvPr/>
          </p:nvSpPr>
          <p:spPr>
            <a:xfrm>
              <a:off x="1375554" y="1644805"/>
              <a:ext cx="27476" cy="21105"/>
            </a:xfrm>
            <a:custGeom>
              <a:avLst/>
              <a:gdLst/>
              <a:ahLst/>
              <a:cxnLst/>
              <a:rect l="l" t="t" r="r" b="b"/>
              <a:pathLst>
                <a:path w="1048" h="805" extrusionOk="0">
                  <a:moveTo>
                    <a:pt x="1" y="0"/>
                  </a:moveTo>
                  <a:lnTo>
                    <a:pt x="1" y="804"/>
                  </a:lnTo>
                  <a:lnTo>
                    <a:pt x="1048" y="804"/>
                  </a:lnTo>
                  <a:lnTo>
                    <a:pt x="1048" y="0"/>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0" name="Google Shape;16550;p139"/>
            <p:cNvSpPr/>
            <p:nvPr/>
          </p:nvSpPr>
          <p:spPr>
            <a:xfrm>
              <a:off x="1416768" y="1803368"/>
              <a:ext cx="27476" cy="65727"/>
            </a:xfrm>
            <a:custGeom>
              <a:avLst/>
              <a:gdLst/>
              <a:ahLst/>
              <a:cxnLst/>
              <a:rect l="l" t="t" r="r" b="b"/>
              <a:pathLst>
                <a:path w="1048" h="2507" extrusionOk="0">
                  <a:moveTo>
                    <a:pt x="1" y="1"/>
                  </a:moveTo>
                  <a:lnTo>
                    <a:pt x="1" y="2507"/>
                  </a:lnTo>
                  <a:lnTo>
                    <a:pt x="1047" y="2507"/>
                  </a:lnTo>
                  <a:lnTo>
                    <a:pt x="1047" y="1"/>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1" name="Google Shape;16551;p139"/>
            <p:cNvSpPr/>
            <p:nvPr/>
          </p:nvSpPr>
          <p:spPr>
            <a:xfrm>
              <a:off x="1416768" y="1803368"/>
              <a:ext cx="27476" cy="21865"/>
            </a:xfrm>
            <a:custGeom>
              <a:avLst/>
              <a:gdLst/>
              <a:ahLst/>
              <a:cxnLst/>
              <a:rect l="l" t="t" r="r" b="b"/>
              <a:pathLst>
                <a:path w="1048" h="834" extrusionOk="0">
                  <a:moveTo>
                    <a:pt x="1" y="1"/>
                  </a:moveTo>
                  <a:lnTo>
                    <a:pt x="1" y="834"/>
                  </a:lnTo>
                  <a:lnTo>
                    <a:pt x="1047" y="834"/>
                  </a:lnTo>
                  <a:lnTo>
                    <a:pt x="1047" y="1"/>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2" name="Google Shape;16552;p139"/>
            <p:cNvSpPr/>
            <p:nvPr/>
          </p:nvSpPr>
          <p:spPr>
            <a:xfrm>
              <a:off x="1410502" y="1777937"/>
              <a:ext cx="40008" cy="32116"/>
            </a:xfrm>
            <a:custGeom>
              <a:avLst/>
              <a:gdLst/>
              <a:ahLst/>
              <a:cxnLst/>
              <a:rect l="l" t="t" r="r" b="b"/>
              <a:pathLst>
                <a:path w="1526" h="1225" extrusionOk="0">
                  <a:moveTo>
                    <a:pt x="1" y="0"/>
                  </a:moveTo>
                  <a:lnTo>
                    <a:pt x="1" y="1224"/>
                  </a:lnTo>
                  <a:lnTo>
                    <a:pt x="1525" y="1224"/>
                  </a:lnTo>
                  <a:lnTo>
                    <a:pt x="1525" y="0"/>
                  </a:lnTo>
                  <a:close/>
                </a:path>
              </a:pathLst>
            </a:custGeom>
            <a:solidFill>
              <a:srgbClr val="D2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3" name="Google Shape;16553;p139"/>
            <p:cNvSpPr/>
            <p:nvPr/>
          </p:nvSpPr>
          <p:spPr>
            <a:xfrm>
              <a:off x="1437008" y="1777937"/>
              <a:ext cx="13502" cy="32116"/>
            </a:xfrm>
            <a:custGeom>
              <a:avLst/>
              <a:gdLst/>
              <a:ahLst/>
              <a:cxnLst/>
              <a:rect l="l" t="t" r="r" b="b"/>
              <a:pathLst>
                <a:path w="515" h="1225" extrusionOk="0">
                  <a:moveTo>
                    <a:pt x="0" y="0"/>
                  </a:moveTo>
                  <a:lnTo>
                    <a:pt x="0" y="1224"/>
                  </a:lnTo>
                  <a:lnTo>
                    <a:pt x="514" y="1224"/>
                  </a:lnTo>
                  <a:lnTo>
                    <a:pt x="51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4" name="Google Shape;16554;p139"/>
            <p:cNvSpPr/>
            <p:nvPr/>
          </p:nvSpPr>
          <p:spPr>
            <a:xfrm>
              <a:off x="1405573" y="1752087"/>
              <a:ext cx="49866" cy="32510"/>
            </a:xfrm>
            <a:custGeom>
              <a:avLst/>
              <a:gdLst/>
              <a:ahLst/>
              <a:cxnLst/>
              <a:rect l="l" t="t" r="r" b="b"/>
              <a:pathLst>
                <a:path w="1902" h="1240" extrusionOk="0">
                  <a:moveTo>
                    <a:pt x="0" y="1"/>
                  </a:moveTo>
                  <a:lnTo>
                    <a:pt x="0" y="1240"/>
                  </a:lnTo>
                  <a:lnTo>
                    <a:pt x="1902" y="1240"/>
                  </a:lnTo>
                  <a:lnTo>
                    <a:pt x="1902"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5" name="Google Shape;16555;p139"/>
            <p:cNvSpPr/>
            <p:nvPr/>
          </p:nvSpPr>
          <p:spPr>
            <a:xfrm>
              <a:off x="1437008" y="1752087"/>
              <a:ext cx="18431" cy="32510"/>
            </a:xfrm>
            <a:custGeom>
              <a:avLst/>
              <a:gdLst/>
              <a:ahLst/>
              <a:cxnLst/>
              <a:rect l="l" t="t" r="r" b="b"/>
              <a:pathLst>
                <a:path w="703" h="1240" extrusionOk="0">
                  <a:moveTo>
                    <a:pt x="0" y="1"/>
                  </a:moveTo>
                  <a:lnTo>
                    <a:pt x="0" y="1240"/>
                  </a:lnTo>
                  <a:lnTo>
                    <a:pt x="703" y="1240"/>
                  </a:lnTo>
                  <a:lnTo>
                    <a:pt x="703" y="1"/>
                  </a:ln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6" name="Google Shape;16556;p139"/>
            <p:cNvSpPr/>
            <p:nvPr/>
          </p:nvSpPr>
          <p:spPr>
            <a:xfrm>
              <a:off x="1364542" y="1684314"/>
              <a:ext cx="131926" cy="74930"/>
            </a:xfrm>
            <a:custGeom>
              <a:avLst/>
              <a:gdLst/>
              <a:ahLst/>
              <a:cxnLst/>
              <a:rect l="l" t="t" r="r" b="b"/>
              <a:pathLst>
                <a:path w="5032" h="2858" extrusionOk="0">
                  <a:moveTo>
                    <a:pt x="1" y="0"/>
                  </a:moveTo>
                  <a:lnTo>
                    <a:pt x="1" y="934"/>
                  </a:lnTo>
                  <a:lnTo>
                    <a:pt x="1558" y="2858"/>
                  </a:lnTo>
                  <a:lnTo>
                    <a:pt x="3474" y="2858"/>
                  </a:lnTo>
                  <a:lnTo>
                    <a:pt x="5031" y="934"/>
                  </a:lnTo>
                  <a:lnTo>
                    <a:pt x="5031" y="0"/>
                  </a:lnTo>
                  <a:close/>
                </a:path>
              </a:pathLst>
            </a:custGeom>
            <a:solidFill>
              <a:srgbClr val="D2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7" name="Google Shape;16557;p139"/>
            <p:cNvSpPr/>
            <p:nvPr/>
          </p:nvSpPr>
          <p:spPr>
            <a:xfrm>
              <a:off x="1434517" y="1684314"/>
              <a:ext cx="61952" cy="74930"/>
            </a:xfrm>
            <a:custGeom>
              <a:avLst/>
              <a:gdLst/>
              <a:ahLst/>
              <a:cxnLst/>
              <a:rect l="l" t="t" r="r" b="b"/>
              <a:pathLst>
                <a:path w="2363" h="2858" extrusionOk="0">
                  <a:moveTo>
                    <a:pt x="1685" y="0"/>
                  </a:moveTo>
                  <a:lnTo>
                    <a:pt x="1685" y="772"/>
                  </a:lnTo>
                  <a:lnTo>
                    <a:pt x="1" y="2858"/>
                  </a:lnTo>
                  <a:lnTo>
                    <a:pt x="805" y="2858"/>
                  </a:lnTo>
                  <a:lnTo>
                    <a:pt x="2362" y="934"/>
                  </a:lnTo>
                  <a:lnTo>
                    <a:pt x="2362"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8" name="Google Shape;16558;p139"/>
            <p:cNvSpPr/>
            <p:nvPr/>
          </p:nvSpPr>
          <p:spPr>
            <a:xfrm>
              <a:off x="1357805" y="1657441"/>
              <a:ext cx="145402" cy="26899"/>
            </a:xfrm>
            <a:custGeom>
              <a:avLst/>
              <a:gdLst/>
              <a:ahLst/>
              <a:cxnLst/>
              <a:rect l="l" t="t" r="r" b="b"/>
              <a:pathLst>
                <a:path w="5546" h="1026" extrusionOk="0">
                  <a:moveTo>
                    <a:pt x="1" y="0"/>
                  </a:moveTo>
                  <a:lnTo>
                    <a:pt x="1" y="1025"/>
                  </a:lnTo>
                  <a:lnTo>
                    <a:pt x="5545" y="1025"/>
                  </a:lnTo>
                  <a:lnTo>
                    <a:pt x="5545" y="0"/>
                  </a:ln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9" name="Google Shape;16559;p139"/>
            <p:cNvSpPr/>
            <p:nvPr/>
          </p:nvSpPr>
          <p:spPr>
            <a:xfrm>
              <a:off x="1483150" y="1657441"/>
              <a:ext cx="20056" cy="26899"/>
            </a:xfrm>
            <a:custGeom>
              <a:avLst/>
              <a:gdLst/>
              <a:ahLst/>
              <a:cxnLst/>
              <a:rect l="l" t="t" r="r" b="b"/>
              <a:pathLst>
                <a:path w="765" h="1026" extrusionOk="0">
                  <a:moveTo>
                    <a:pt x="0" y="0"/>
                  </a:moveTo>
                  <a:lnTo>
                    <a:pt x="0" y="1025"/>
                  </a:lnTo>
                  <a:lnTo>
                    <a:pt x="764" y="1025"/>
                  </a:lnTo>
                  <a:lnTo>
                    <a:pt x="76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0" name="Google Shape;16560;p139"/>
            <p:cNvSpPr/>
            <p:nvPr/>
          </p:nvSpPr>
          <p:spPr>
            <a:xfrm>
              <a:off x="1505462" y="1521215"/>
              <a:ext cx="157069" cy="163781"/>
            </a:xfrm>
            <a:custGeom>
              <a:avLst/>
              <a:gdLst/>
              <a:ahLst/>
              <a:cxnLst/>
              <a:rect l="l" t="t" r="r" b="b"/>
              <a:pathLst>
                <a:path w="5991" h="6247" extrusionOk="0">
                  <a:moveTo>
                    <a:pt x="3001" y="1"/>
                  </a:moveTo>
                  <a:cubicBezTo>
                    <a:pt x="2966" y="1"/>
                    <a:pt x="2930" y="1"/>
                    <a:pt x="2894" y="3"/>
                  </a:cubicBezTo>
                  <a:cubicBezTo>
                    <a:pt x="1833" y="46"/>
                    <a:pt x="884" y="683"/>
                    <a:pt x="442" y="1647"/>
                  </a:cubicBezTo>
                  <a:cubicBezTo>
                    <a:pt x="0" y="2614"/>
                    <a:pt x="134" y="3744"/>
                    <a:pt x="797" y="4577"/>
                  </a:cubicBezTo>
                  <a:lnTo>
                    <a:pt x="721" y="6246"/>
                  </a:lnTo>
                  <a:lnTo>
                    <a:pt x="2231" y="5540"/>
                  </a:lnTo>
                  <a:cubicBezTo>
                    <a:pt x="2487" y="5612"/>
                    <a:pt x="2747" y="5647"/>
                    <a:pt x="3004" y="5647"/>
                  </a:cubicBezTo>
                  <a:cubicBezTo>
                    <a:pt x="3932" y="5647"/>
                    <a:pt x="4820" y="5192"/>
                    <a:pt x="5353" y="4392"/>
                  </a:cubicBezTo>
                  <a:cubicBezTo>
                    <a:pt x="5944" y="3512"/>
                    <a:pt x="5991" y="2371"/>
                    <a:pt x="5469" y="1444"/>
                  </a:cubicBezTo>
                  <a:cubicBezTo>
                    <a:pt x="4969" y="548"/>
                    <a:pt x="4022" y="1"/>
                    <a:pt x="3001"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1" name="Google Shape;16561;p139"/>
            <p:cNvSpPr/>
            <p:nvPr/>
          </p:nvSpPr>
          <p:spPr>
            <a:xfrm>
              <a:off x="1551132" y="1544811"/>
              <a:ext cx="62791" cy="105630"/>
            </a:xfrm>
            <a:custGeom>
              <a:avLst/>
              <a:gdLst/>
              <a:ahLst/>
              <a:cxnLst/>
              <a:rect l="l" t="t" r="r" b="b"/>
              <a:pathLst>
                <a:path w="2395" h="4029" extrusionOk="0">
                  <a:moveTo>
                    <a:pt x="1091" y="1"/>
                  </a:moveTo>
                  <a:lnTo>
                    <a:pt x="0" y="1928"/>
                  </a:lnTo>
                  <a:lnTo>
                    <a:pt x="1051" y="1928"/>
                  </a:lnTo>
                  <a:lnTo>
                    <a:pt x="98" y="4028"/>
                  </a:lnTo>
                  <a:lnTo>
                    <a:pt x="98" y="4028"/>
                  </a:lnTo>
                  <a:lnTo>
                    <a:pt x="2394" y="1268"/>
                  </a:lnTo>
                  <a:lnTo>
                    <a:pt x="1206" y="1268"/>
                  </a:lnTo>
                  <a:lnTo>
                    <a:pt x="2159" y="1"/>
                  </a:ln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2" name="Google Shape;16562;p139"/>
            <p:cNvSpPr/>
            <p:nvPr/>
          </p:nvSpPr>
          <p:spPr>
            <a:xfrm>
              <a:off x="1490754" y="1516077"/>
              <a:ext cx="172826" cy="174189"/>
            </a:xfrm>
            <a:custGeom>
              <a:avLst/>
              <a:gdLst/>
              <a:ahLst/>
              <a:cxnLst/>
              <a:rect l="l" t="t" r="r" b="b"/>
              <a:pathLst>
                <a:path w="6592" h="6644" extrusionOk="0">
                  <a:moveTo>
                    <a:pt x="3565" y="0"/>
                  </a:moveTo>
                  <a:cubicBezTo>
                    <a:pt x="3133" y="0"/>
                    <a:pt x="2693" y="93"/>
                    <a:pt x="2271" y="293"/>
                  </a:cubicBezTo>
                  <a:cubicBezTo>
                    <a:pt x="543" y="1111"/>
                    <a:pt x="0" y="3310"/>
                    <a:pt x="1152" y="4842"/>
                  </a:cubicBezTo>
                  <a:lnTo>
                    <a:pt x="1079" y="6435"/>
                  </a:lnTo>
                  <a:cubicBezTo>
                    <a:pt x="1074" y="6553"/>
                    <a:pt x="1168" y="6643"/>
                    <a:pt x="1276" y="6643"/>
                  </a:cubicBezTo>
                  <a:cubicBezTo>
                    <a:pt x="1304" y="6643"/>
                    <a:pt x="1333" y="6637"/>
                    <a:pt x="1362" y="6624"/>
                  </a:cubicBezTo>
                  <a:lnTo>
                    <a:pt x="2807" y="5950"/>
                  </a:lnTo>
                  <a:cubicBezTo>
                    <a:pt x="3063" y="6016"/>
                    <a:pt x="3319" y="6048"/>
                    <a:pt x="3570" y="6048"/>
                  </a:cubicBezTo>
                  <a:cubicBezTo>
                    <a:pt x="5143" y="6048"/>
                    <a:pt x="6516" y="4809"/>
                    <a:pt x="6584" y="3150"/>
                  </a:cubicBezTo>
                  <a:cubicBezTo>
                    <a:pt x="6592" y="3042"/>
                    <a:pt x="6508" y="2947"/>
                    <a:pt x="6396" y="2940"/>
                  </a:cubicBezTo>
                  <a:lnTo>
                    <a:pt x="6389" y="2940"/>
                  </a:lnTo>
                  <a:cubicBezTo>
                    <a:pt x="6280" y="2940"/>
                    <a:pt x="6193" y="3027"/>
                    <a:pt x="6190" y="3132"/>
                  </a:cubicBezTo>
                  <a:cubicBezTo>
                    <a:pt x="6125" y="4576"/>
                    <a:pt x="4929" y="5645"/>
                    <a:pt x="3567" y="5645"/>
                  </a:cubicBezTo>
                  <a:cubicBezTo>
                    <a:pt x="3330" y="5645"/>
                    <a:pt x="3088" y="5612"/>
                    <a:pt x="2847" y="5544"/>
                  </a:cubicBezTo>
                  <a:cubicBezTo>
                    <a:pt x="2829" y="5538"/>
                    <a:pt x="2811" y="5536"/>
                    <a:pt x="2792" y="5536"/>
                  </a:cubicBezTo>
                  <a:cubicBezTo>
                    <a:pt x="2764" y="5536"/>
                    <a:pt x="2735" y="5542"/>
                    <a:pt x="2709" y="5555"/>
                  </a:cubicBezTo>
                  <a:lnTo>
                    <a:pt x="1496" y="6120"/>
                  </a:lnTo>
                  <a:lnTo>
                    <a:pt x="1557" y="4784"/>
                  </a:lnTo>
                  <a:cubicBezTo>
                    <a:pt x="1557" y="4733"/>
                    <a:pt x="1543" y="4686"/>
                    <a:pt x="1510" y="4650"/>
                  </a:cubicBezTo>
                  <a:cubicBezTo>
                    <a:pt x="471" y="3339"/>
                    <a:pt x="909" y="1401"/>
                    <a:pt x="2412" y="662"/>
                  </a:cubicBezTo>
                  <a:cubicBezTo>
                    <a:pt x="2786" y="480"/>
                    <a:pt x="3178" y="394"/>
                    <a:pt x="3563" y="394"/>
                  </a:cubicBezTo>
                  <a:cubicBezTo>
                    <a:pt x="4726" y="394"/>
                    <a:pt x="5817" y="1175"/>
                    <a:pt x="6113" y="2401"/>
                  </a:cubicBezTo>
                  <a:cubicBezTo>
                    <a:pt x="6139" y="2506"/>
                    <a:pt x="6220" y="2553"/>
                    <a:pt x="6302" y="2553"/>
                  </a:cubicBezTo>
                  <a:cubicBezTo>
                    <a:pt x="6420" y="2553"/>
                    <a:pt x="6539" y="2458"/>
                    <a:pt x="6501" y="2306"/>
                  </a:cubicBezTo>
                  <a:cubicBezTo>
                    <a:pt x="6159" y="898"/>
                    <a:pt x="4905" y="0"/>
                    <a:pt x="35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3" name="Google Shape;16563;p139"/>
            <p:cNvSpPr/>
            <p:nvPr/>
          </p:nvSpPr>
          <p:spPr>
            <a:xfrm>
              <a:off x="1352587" y="1584137"/>
              <a:ext cx="155837" cy="290202"/>
            </a:xfrm>
            <a:custGeom>
              <a:avLst/>
              <a:gdLst/>
              <a:ahLst/>
              <a:cxnLst/>
              <a:rect l="l" t="t" r="r" b="b"/>
              <a:pathLst>
                <a:path w="5944" h="11069" extrusionOk="0">
                  <a:moveTo>
                    <a:pt x="1402" y="399"/>
                  </a:moveTo>
                  <a:cubicBezTo>
                    <a:pt x="1580" y="399"/>
                    <a:pt x="1728" y="543"/>
                    <a:pt x="1728" y="725"/>
                  </a:cubicBezTo>
                  <a:lnTo>
                    <a:pt x="1728" y="2601"/>
                  </a:lnTo>
                  <a:lnTo>
                    <a:pt x="1076" y="2601"/>
                  </a:lnTo>
                  <a:lnTo>
                    <a:pt x="1076" y="725"/>
                  </a:lnTo>
                  <a:lnTo>
                    <a:pt x="1080" y="725"/>
                  </a:lnTo>
                  <a:cubicBezTo>
                    <a:pt x="1076" y="543"/>
                    <a:pt x="1225" y="399"/>
                    <a:pt x="1402" y="399"/>
                  </a:cubicBezTo>
                  <a:close/>
                  <a:moveTo>
                    <a:pt x="4546" y="399"/>
                  </a:moveTo>
                  <a:cubicBezTo>
                    <a:pt x="4723" y="399"/>
                    <a:pt x="4868" y="543"/>
                    <a:pt x="4868" y="725"/>
                  </a:cubicBezTo>
                  <a:lnTo>
                    <a:pt x="4868" y="2601"/>
                  </a:lnTo>
                  <a:lnTo>
                    <a:pt x="4220" y="2601"/>
                  </a:lnTo>
                  <a:lnTo>
                    <a:pt x="4220" y="725"/>
                  </a:lnTo>
                  <a:cubicBezTo>
                    <a:pt x="4220" y="543"/>
                    <a:pt x="4365" y="399"/>
                    <a:pt x="4546" y="399"/>
                  </a:cubicBezTo>
                  <a:close/>
                  <a:moveTo>
                    <a:pt x="5545" y="2999"/>
                  </a:moveTo>
                  <a:lnTo>
                    <a:pt x="5545" y="3622"/>
                  </a:lnTo>
                  <a:lnTo>
                    <a:pt x="399" y="3622"/>
                  </a:lnTo>
                  <a:lnTo>
                    <a:pt x="399" y="2999"/>
                  </a:lnTo>
                  <a:close/>
                  <a:moveTo>
                    <a:pt x="3724" y="6878"/>
                  </a:moveTo>
                  <a:lnTo>
                    <a:pt x="3724" y="7446"/>
                  </a:lnTo>
                  <a:lnTo>
                    <a:pt x="2221" y="7446"/>
                  </a:lnTo>
                  <a:lnTo>
                    <a:pt x="2221" y="6878"/>
                  </a:lnTo>
                  <a:close/>
                  <a:moveTo>
                    <a:pt x="3535" y="7848"/>
                  </a:moveTo>
                  <a:lnTo>
                    <a:pt x="3535" y="8417"/>
                  </a:lnTo>
                  <a:lnTo>
                    <a:pt x="2409" y="8417"/>
                  </a:lnTo>
                  <a:lnTo>
                    <a:pt x="2409" y="7848"/>
                  </a:lnTo>
                  <a:close/>
                  <a:moveTo>
                    <a:pt x="1402" y="0"/>
                  </a:moveTo>
                  <a:cubicBezTo>
                    <a:pt x="1000" y="0"/>
                    <a:pt x="678" y="323"/>
                    <a:pt x="678" y="725"/>
                  </a:cubicBezTo>
                  <a:lnTo>
                    <a:pt x="678" y="2601"/>
                  </a:lnTo>
                  <a:lnTo>
                    <a:pt x="200" y="2601"/>
                  </a:lnTo>
                  <a:cubicBezTo>
                    <a:pt x="197" y="2600"/>
                    <a:pt x="195" y="2600"/>
                    <a:pt x="193" y="2600"/>
                  </a:cubicBezTo>
                  <a:cubicBezTo>
                    <a:pt x="84" y="2600"/>
                    <a:pt x="0" y="2690"/>
                    <a:pt x="0" y="2800"/>
                  </a:cubicBezTo>
                  <a:lnTo>
                    <a:pt x="0" y="3821"/>
                  </a:lnTo>
                  <a:cubicBezTo>
                    <a:pt x="0" y="3933"/>
                    <a:pt x="87" y="4020"/>
                    <a:pt x="200" y="4020"/>
                  </a:cubicBezTo>
                  <a:lnTo>
                    <a:pt x="254" y="4020"/>
                  </a:lnTo>
                  <a:lnTo>
                    <a:pt x="254" y="4755"/>
                  </a:lnTo>
                  <a:cubicBezTo>
                    <a:pt x="254" y="4799"/>
                    <a:pt x="272" y="4846"/>
                    <a:pt x="301" y="4879"/>
                  </a:cubicBezTo>
                  <a:lnTo>
                    <a:pt x="917" y="5643"/>
                  </a:lnTo>
                  <a:cubicBezTo>
                    <a:pt x="961" y="5697"/>
                    <a:pt x="1016" y="5719"/>
                    <a:pt x="1069" y="5719"/>
                  </a:cubicBezTo>
                  <a:cubicBezTo>
                    <a:pt x="1217" y="5719"/>
                    <a:pt x="1354" y="5542"/>
                    <a:pt x="1228" y="5389"/>
                  </a:cubicBezTo>
                  <a:lnTo>
                    <a:pt x="656" y="4683"/>
                  </a:lnTo>
                  <a:lnTo>
                    <a:pt x="656" y="4024"/>
                  </a:lnTo>
                  <a:lnTo>
                    <a:pt x="5288" y="4024"/>
                  </a:lnTo>
                  <a:lnTo>
                    <a:pt x="5288" y="4683"/>
                  </a:lnTo>
                  <a:lnTo>
                    <a:pt x="3832" y="6476"/>
                  </a:lnTo>
                  <a:lnTo>
                    <a:pt x="2108" y="6476"/>
                  </a:lnTo>
                  <a:lnTo>
                    <a:pt x="1768" y="6056"/>
                  </a:lnTo>
                  <a:cubicBezTo>
                    <a:pt x="1733" y="5975"/>
                    <a:pt x="1657" y="5932"/>
                    <a:pt x="1580" y="5932"/>
                  </a:cubicBezTo>
                  <a:cubicBezTo>
                    <a:pt x="1522" y="5932"/>
                    <a:pt x="1464" y="5957"/>
                    <a:pt x="1424" y="6009"/>
                  </a:cubicBezTo>
                  <a:lnTo>
                    <a:pt x="1420" y="6019"/>
                  </a:lnTo>
                  <a:cubicBezTo>
                    <a:pt x="1362" y="6092"/>
                    <a:pt x="1362" y="6193"/>
                    <a:pt x="1424" y="6266"/>
                  </a:cubicBezTo>
                  <a:lnTo>
                    <a:pt x="1822" y="6758"/>
                  </a:lnTo>
                  <a:lnTo>
                    <a:pt x="1822" y="7646"/>
                  </a:lnTo>
                  <a:cubicBezTo>
                    <a:pt x="1822" y="7751"/>
                    <a:pt x="1902" y="7841"/>
                    <a:pt x="2010" y="7845"/>
                  </a:cubicBezTo>
                  <a:lnTo>
                    <a:pt x="2010" y="8616"/>
                  </a:lnTo>
                  <a:cubicBezTo>
                    <a:pt x="2010" y="8725"/>
                    <a:pt x="2097" y="8815"/>
                    <a:pt x="2210" y="8815"/>
                  </a:cubicBezTo>
                  <a:lnTo>
                    <a:pt x="2246" y="8815"/>
                  </a:lnTo>
                  <a:lnTo>
                    <a:pt x="2246" y="10865"/>
                  </a:lnTo>
                  <a:cubicBezTo>
                    <a:pt x="2246" y="10978"/>
                    <a:pt x="2336" y="11068"/>
                    <a:pt x="2449" y="11068"/>
                  </a:cubicBezTo>
                  <a:lnTo>
                    <a:pt x="3495" y="11068"/>
                  </a:lnTo>
                  <a:cubicBezTo>
                    <a:pt x="3608" y="11068"/>
                    <a:pt x="3695" y="10978"/>
                    <a:pt x="3695" y="10865"/>
                  </a:cubicBezTo>
                  <a:lnTo>
                    <a:pt x="3695" y="10087"/>
                  </a:lnTo>
                  <a:cubicBezTo>
                    <a:pt x="3695" y="9954"/>
                    <a:pt x="3595" y="9888"/>
                    <a:pt x="3495" y="9888"/>
                  </a:cubicBezTo>
                  <a:cubicBezTo>
                    <a:pt x="3396" y="9888"/>
                    <a:pt x="3296" y="9954"/>
                    <a:pt x="3296" y="10087"/>
                  </a:cubicBezTo>
                  <a:lnTo>
                    <a:pt x="3296" y="10666"/>
                  </a:lnTo>
                  <a:lnTo>
                    <a:pt x="2648" y="10666"/>
                  </a:lnTo>
                  <a:lnTo>
                    <a:pt x="2648" y="8819"/>
                  </a:lnTo>
                  <a:lnTo>
                    <a:pt x="3296" y="8819"/>
                  </a:lnTo>
                  <a:lnTo>
                    <a:pt x="3296" y="9301"/>
                  </a:lnTo>
                  <a:cubicBezTo>
                    <a:pt x="3296" y="9433"/>
                    <a:pt x="3396" y="9499"/>
                    <a:pt x="3495" y="9499"/>
                  </a:cubicBezTo>
                  <a:cubicBezTo>
                    <a:pt x="3595" y="9499"/>
                    <a:pt x="3695" y="9433"/>
                    <a:pt x="3695" y="9301"/>
                  </a:cubicBezTo>
                  <a:lnTo>
                    <a:pt x="3695" y="8819"/>
                  </a:lnTo>
                  <a:lnTo>
                    <a:pt x="3731" y="8819"/>
                  </a:lnTo>
                  <a:cubicBezTo>
                    <a:pt x="3843" y="8819"/>
                    <a:pt x="3934" y="8729"/>
                    <a:pt x="3934" y="8616"/>
                  </a:cubicBezTo>
                  <a:lnTo>
                    <a:pt x="3934" y="7848"/>
                  </a:lnTo>
                  <a:cubicBezTo>
                    <a:pt x="4039" y="7841"/>
                    <a:pt x="4122" y="7754"/>
                    <a:pt x="4122" y="7649"/>
                  </a:cubicBezTo>
                  <a:lnTo>
                    <a:pt x="4122" y="6758"/>
                  </a:lnTo>
                  <a:lnTo>
                    <a:pt x="5643" y="4882"/>
                  </a:lnTo>
                  <a:cubicBezTo>
                    <a:pt x="5672" y="4846"/>
                    <a:pt x="5687" y="4803"/>
                    <a:pt x="5687" y="4755"/>
                  </a:cubicBezTo>
                  <a:lnTo>
                    <a:pt x="5687" y="4024"/>
                  </a:lnTo>
                  <a:lnTo>
                    <a:pt x="5744" y="4024"/>
                  </a:lnTo>
                  <a:cubicBezTo>
                    <a:pt x="5853" y="4024"/>
                    <a:pt x="5944" y="3933"/>
                    <a:pt x="5944" y="3821"/>
                  </a:cubicBezTo>
                  <a:lnTo>
                    <a:pt x="5944" y="2796"/>
                  </a:lnTo>
                  <a:cubicBezTo>
                    <a:pt x="5944" y="2687"/>
                    <a:pt x="5853" y="2601"/>
                    <a:pt x="5744" y="2601"/>
                  </a:cubicBezTo>
                  <a:lnTo>
                    <a:pt x="5266" y="2601"/>
                  </a:lnTo>
                  <a:lnTo>
                    <a:pt x="5266" y="725"/>
                  </a:lnTo>
                  <a:cubicBezTo>
                    <a:pt x="5266" y="323"/>
                    <a:pt x="4944" y="0"/>
                    <a:pt x="4542" y="0"/>
                  </a:cubicBezTo>
                  <a:cubicBezTo>
                    <a:pt x="4144" y="0"/>
                    <a:pt x="3818" y="323"/>
                    <a:pt x="3818" y="725"/>
                  </a:cubicBezTo>
                  <a:lnTo>
                    <a:pt x="3818" y="2601"/>
                  </a:lnTo>
                  <a:lnTo>
                    <a:pt x="2126" y="2601"/>
                  </a:lnTo>
                  <a:lnTo>
                    <a:pt x="2126" y="725"/>
                  </a:lnTo>
                  <a:cubicBezTo>
                    <a:pt x="2126" y="323"/>
                    <a:pt x="1800" y="0"/>
                    <a:pt x="14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4" name="Google Shape;16564;p139"/>
            <p:cNvSpPr/>
            <p:nvPr/>
          </p:nvSpPr>
          <p:spPr>
            <a:xfrm>
              <a:off x="1394745" y="1695404"/>
              <a:ext cx="71443" cy="10487"/>
            </a:xfrm>
            <a:custGeom>
              <a:avLst/>
              <a:gdLst/>
              <a:ahLst/>
              <a:cxnLst/>
              <a:rect l="l" t="t" r="r" b="b"/>
              <a:pathLst>
                <a:path w="2725" h="400" extrusionOk="0">
                  <a:moveTo>
                    <a:pt x="268" y="1"/>
                  </a:moveTo>
                  <a:cubicBezTo>
                    <a:pt x="0" y="1"/>
                    <a:pt x="0" y="399"/>
                    <a:pt x="268" y="399"/>
                  </a:cubicBezTo>
                  <a:lnTo>
                    <a:pt x="2460" y="399"/>
                  </a:lnTo>
                  <a:cubicBezTo>
                    <a:pt x="2724" y="399"/>
                    <a:pt x="2724" y="1"/>
                    <a:pt x="24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5" name="Google Shape;16565;p139"/>
            <p:cNvSpPr/>
            <p:nvPr/>
          </p:nvSpPr>
          <p:spPr>
            <a:xfrm>
              <a:off x="1544578" y="1539594"/>
              <a:ext cx="76188" cy="116117"/>
            </a:xfrm>
            <a:custGeom>
              <a:avLst/>
              <a:gdLst/>
              <a:ahLst/>
              <a:cxnLst/>
              <a:rect l="l" t="t" r="r" b="b"/>
              <a:pathLst>
                <a:path w="2906" h="4429" extrusionOk="0">
                  <a:moveTo>
                    <a:pt x="2007" y="403"/>
                  </a:moveTo>
                  <a:lnTo>
                    <a:pt x="1297" y="1344"/>
                  </a:lnTo>
                  <a:cubicBezTo>
                    <a:pt x="1199" y="1478"/>
                    <a:pt x="1294" y="1667"/>
                    <a:pt x="1456" y="1667"/>
                  </a:cubicBezTo>
                  <a:lnTo>
                    <a:pt x="2221" y="1667"/>
                  </a:lnTo>
                  <a:lnTo>
                    <a:pt x="1145" y="2956"/>
                  </a:lnTo>
                  <a:lnTo>
                    <a:pt x="1485" y="2210"/>
                  </a:lnTo>
                  <a:cubicBezTo>
                    <a:pt x="1543" y="2076"/>
                    <a:pt x="1449" y="1927"/>
                    <a:pt x="1304" y="1927"/>
                  </a:cubicBezTo>
                  <a:lnTo>
                    <a:pt x="595" y="1927"/>
                  </a:lnTo>
                  <a:lnTo>
                    <a:pt x="1456" y="403"/>
                  </a:lnTo>
                  <a:close/>
                  <a:moveTo>
                    <a:pt x="1341" y="1"/>
                  </a:moveTo>
                  <a:cubicBezTo>
                    <a:pt x="1268" y="1"/>
                    <a:pt x="1203" y="40"/>
                    <a:pt x="1167" y="102"/>
                  </a:cubicBezTo>
                  <a:lnTo>
                    <a:pt x="77" y="2029"/>
                  </a:lnTo>
                  <a:cubicBezTo>
                    <a:pt x="1" y="2163"/>
                    <a:pt x="98" y="2326"/>
                    <a:pt x="250" y="2326"/>
                  </a:cubicBezTo>
                  <a:lnTo>
                    <a:pt x="993" y="2326"/>
                  </a:lnTo>
                  <a:lnTo>
                    <a:pt x="167" y="4144"/>
                  </a:lnTo>
                  <a:cubicBezTo>
                    <a:pt x="124" y="4234"/>
                    <a:pt x="156" y="4343"/>
                    <a:pt x="243" y="4397"/>
                  </a:cubicBezTo>
                  <a:cubicBezTo>
                    <a:pt x="275" y="4418"/>
                    <a:pt x="312" y="4429"/>
                    <a:pt x="348" y="4429"/>
                  </a:cubicBezTo>
                  <a:cubicBezTo>
                    <a:pt x="406" y="4429"/>
                    <a:pt x="464" y="4403"/>
                    <a:pt x="504" y="4354"/>
                  </a:cubicBezTo>
                  <a:lnTo>
                    <a:pt x="2797" y="1594"/>
                  </a:lnTo>
                  <a:cubicBezTo>
                    <a:pt x="2905" y="1464"/>
                    <a:pt x="2815" y="1265"/>
                    <a:pt x="2644" y="1265"/>
                  </a:cubicBezTo>
                  <a:lnTo>
                    <a:pt x="1858" y="1265"/>
                  </a:lnTo>
                  <a:lnTo>
                    <a:pt x="2568" y="323"/>
                  </a:lnTo>
                  <a:cubicBezTo>
                    <a:pt x="2666" y="189"/>
                    <a:pt x="2572" y="1"/>
                    <a:pt x="24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566" name="Google Shape;16566;p139"/>
          <p:cNvSpPr/>
          <p:nvPr/>
        </p:nvSpPr>
        <p:spPr>
          <a:xfrm>
            <a:off x="1324482" y="3041807"/>
            <a:ext cx="181110" cy="12925"/>
          </a:xfrm>
          <a:custGeom>
            <a:avLst/>
            <a:gdLst/>
            <a:ahLst/>
            <a:cxnLst/>
            <a:rect l="l" t="t" r="r" b="b"/>
            <a:pathLst>
              <a:path w="6908" h="493" extrusionOk="0">
                <a:moveTo>
                  <a:pt x="0" y="0"/>
                </a:moveTo>
                <a:lnTo>
                  <a:pt x="0" y="493"/>
                </a:lnTo>
                <a:lnTo>
                  <a:pt x="6907" y="493"/>
                </a:lnTo>
                <a:lnTo>
                  <a:pt x="6907" y="0"/>
                </a:ln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567" name="Google Shape;16567;p139"/>
          <p:cNvGrpSpPr/>
          <p:nvPr/>
        </p:nvGrpSpPr>
        <p:grpSpPr>
          <a:xfrm>
            <a:off x="1319160" y="2701687"/>
            <a:ext cx="265295" cy="358262"/>
            <a:chOff x="1319160" y="2900937"/>
            <a:chExt cx="265295" cy="358262"/>
          </a:xfrm>
        </p:grpSpPr>
        <p:sp>
          <p:nvSpPr>
            <p:cNvPr id="16568" name="Google Shape;16568;p139"/>
            <p:cNvSpPr/>
            <p:nvPr/>
          </p:nvSpPr>
          <p:spPr>
            <a:xfrm>
              <a:off x="1324482" y="2939294"/>
              <a:ext cx="181110" cy="314689"/>
            </a:xfrm>
            <a:custGeom>
              <a:avLst/>
              <a:gdLst/>
              <a:ahLst/>
              <a:cxnLst/>
              <a:rect l="l" t="t" r="r" b="b"/>
              <a:pathLst>
                <a:path w="6908" h="12003" extrusionOk="0">
                  <a:moveTo>
                    <a:pt x="0" y="0"/>
                  </a:moveTo>
                  <a:lnTo>
                    <a:pt x="0" y="12003"/>
                  </a:lnTo>
                  <a:lnTo>
                    <a:pt x="6907" y="12003"/>
                  </a:lnTo>
                  <a:lnTo>
                    <a:pt x="6907" y="0"/>
                  </a:ln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9" name="Google Shape;16569;p139"/>
            <p:cNvSpPr/>
            <p:nvPr/>
          </p:nvSpPr>
          <p:spPr>
            <a:xfrm>
              <a:off x="1433390" y="2939294"/>
              <a:ext cx="72203" cy="112447"/>
            </a:xfrm>
            <a:custGeom>
              <a:avLst/>
              <a:gdLst/>
              <a:ahLst/>
              <a:cxnLst/>
              <a:rect l="l" t="t" r="r" b="b"/>
              <a:pathLst>
                <a:path w="2754" h="4289" extrusionOk="0">
                  <a:moveTo>
                    <a:pt x="243" y="0"/>
                  </a:moveTo>
                  <a:cubicBezTo>
                    <a:pt x="80" y="381"/>
                    <a:pt x="1" y="790"/>
                    <a:pt x="1" y="1206"/>
                  </a:cubicBezTo>
                  <a:lnTo>
                    <a:pt x="1" y="1224"/>
                  </a:lnTo>
                  <a:cubicBezTo>
                    <a:pt x="8" y="2528"/>
                    <a:pt x="830" y="3687"/>
                    <a:pt x="2058" y="4125"/>
                  </a:cubicBezTo>
                  <a:cubicBezTo>
                    <a:pt x="2282" y="4209"/>
                    <a:pt x="2514" y="4263"/>
                    <a:pt x="2753" y="4288"/>
                  </a:cubicBezTo>
                  <a:lnTo>
                    <a:pt x="2753" y="0"/>
                  </a:ln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0" name="Google Shape;16570;p139"/>
            <p:cNvSpPr/>
            <p:nvPr/>
          </p:nvSpPr>
          <p:spPr>
            <a:xfrm>
              <a:off x="1342703" y="2971384"/>
              <a:ext cx="144642" cy="226781"/>
            </a:xfrm>
            <a:custGeom>
              <a:avLst/>
              <a:gdLst/>
              <a:ahLst/>
              <a:cxnLst/>
              <a:rect l="l" t="t" r="r" b="b"/>
              <a:pathLst>
                <a:path w="5517" h="8650" extrusionOk="0">
                  <a:moveTo>
                    <a:pt x="1" y="0"/>
                  </a:moveTo>
                  <a:lnTo>
                    <a:pt x="1" y="8649"/>
                  </a:lnTo>
                  <a:lnTo>
                    <a:pt x="5517" y="8649"/>
                  </a:lnTo>
                  <a:lnTo>
                    <a:pt x="5517" y="0"/>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1" name="Google Shape;16571;p139"/>
            <p:cNvSpPr/>
            <p:nvPr/>
          </p:nvSpPr>
          <p:spPr>
            <a:xfrm>
              <a:off x="1433390" y="2971489"/>
              <a:ext cx="53956" cy="76057"/>
            </a:xfrm>
            <a:custGeom>
              <a:avLst/>
              <a:gdLst/>
              <a:ahLst/>
              <a:cxnLst/>
              <a:rect l="l" t="t" r="r" b="b"/>
              <a:pathLst>
                <a:path w="2058" h="2901" extrusionOk="0">
                  <a:moveTo>
                    <a:pt x="1" y="0"/>
                  </a:moveTo>
                  <a:cubicBezTo>
                    <a:pt x="8" y="1300"/>
                    <a:pt x="830" y="2459"/>
                    <a:pt x="2058" y="2901"/>
                  </a:cubicBezTo>
                  <a:lnTo>
                    <a:pt x="2058" y="0"/>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2" name="Google Shape;16572;p139"/>
            <p:cNvSpPr/>
            <p:nvPr/>
          </p:nvSpPr>
          <p:spPr>
            <a:xfrm>
              <a:off x="1342703" y="2971489"/>
              <a:ext cx="144642" cy="226677"/>
            </a:xfrm>
            <a:custGeom>
              <a:avLst/>
              <a:gdLst/>
              <a:ahLst/>
              <a:cxnLst/>
              <a:rect l="l" t="t" r="r" b="b"/>
              <a:pathLst>
                <a:path w="5517" h="8646" extrusionOk="0">
                  <a:moveTo>
                    <a:pt x="1" y="0"/>
                  </a:moveTo>
                  <a:lnTo>
                    <a:pt x="1" y="3339"/>
                  </a:lnTo>
                  <a:lnTo>
                    <a:pt x="1" y="8645"/>
                  </a:lnTo>
                  <a:lnTo>
                    <a:pt x="5517" y="8645"/>
                  </a:lnTo>
                  <a:lnTo>
                    <a:pt x="5517" y="8087"/>
                  </a:lnTo>
                  <a:lnTo>
                    <a:pt x="511" y="8087"/>
                  </a:lnTo>
                  <a:lnTo>
                    <a:pt x="511" y="2781"/>
                  </a:lnTo>
                  <a:lnTo>
                    <a:pt x="511" y="0"/>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3" name="Google Shape;16573;p139"/>
            <p:cNvSpPr/>
            <p:nvPr/>
          </p:nvSpPr>
          <p:spPr>
            <a:xfrm>
              <a:off x="1403292" y="3211143"/>
              <a:ext cx="23465" cy="23465"/>
            </a:xfrm>
            <a:custGeom>
              <a:avLst/>
              <a:gdLst/>
              <a:ahLst/>
              <a:cxnLst/>
              <a:rect l="l" t="t" r="r" b="b"/>
              <a:pathLst>
                <a:path w="895" h="895" extrusionOk="0">
                  <a:moveTo>
                    <a:pt x="446" y="0"/>
                  </a:moveTo>
                  <a:cubicBezTo>
                    <a:pt x="200" y="0"/>
                    <a:pt x="0" y="199"/>
                    <a:pt x="0" y="446"/>
                  </a:cubicBezTo>
                  <a:cubicBezTo>
                    <a:pt x="0" y="692"/>
                    <a:pt x="200" y="895"/>
                    <a:pt x="446" y="895"/>
                  </a:cubicBezTo>
                  <a:cubicBezTo>
                    <a:pt x="696" y="895"/>
                    <a:pt x="895" y="692"/>
                    <a:pt x="895" y="446"/>
                  </a:cubicBezTo>
                  <a:cubicBezTo>
                    <a:pt x="895" y="199"/>
                    <a:pt x="696" y="0"/>
                    <a:pt x="446" y="0"/>
                  </a:cubicBez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4" name="Google Shape;16574;p139"/>
            <p:cNvSpPr/>
            <p:nvPr/>
          </p:nvSpPr>
          <p:spPr>
            <a:xfrm>
              <a:off x="1449907" y="2906050"/>
              <a:ext cx="129646" cy="129646"/>
            </a:xfrm>
            <a:custGeom>
              <a:avLst/>
              <a:gdLst/>
              <a:ahLst/>
              <a:cxnLst/>
              <a:rect l="l" t="t" r="r" b="b"/>
              <a:pathLst>
                <a:path w="4945" h="4945" extrusionOk="0">
                  <a:moveTo>
                    <a:pt x="2471" y="1"/>
                  </a:moveTo>
                  <a:cubicBezTo>
                    <a:pt x="1109" y="1"/>
                    <a:pt x="1" y="1109"/>
                    <a:pt x="1" y="2474"/>
                  </a:cubicBezTo>
                  <a:cubicBezTo>
                    <a:pt x="1" y="3836"/>
                    <a:pt x="1109" y="4944"/>
                    <a:pt x="2471" y="4944"/>
                  </a:cubicBezTo>
                  <a:cubicBezTo>
                    <a:pt x="3836" y="4944"/>
                    <a:pt x="4944" y="3836"/>
                    <a:pt x="4944" y="2474"/>
                  </a:cubicBezTo>
                  <a:cubicBezTo>
                    <a:pt x="4944" y="1109"/>
                    <a:pt x="3836" y="1"/>
                    <a:pt x="2471"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5" name="Google Shape;16575;p139"/>
            <p:cNvSpPr/>
            <p:nvPr/>
          </p:nvSpPr>
          <p:spPr>
            <a:xfrm>
              <a:off x="1477173" y="2933028"/>
              <a:ext cx="75113" cy="74851"/>
            </a:xfrm>
            <a:custGeom>
              <a:avLst/>
              <a:gdLst/>
              <a:ahLst/>
              <a:cxnLst/>
              <a:rect l="l" t="t" r="r" b="b"/>
              <a:pathLst>
                <a:path w="2865" h="2855" extrusionOk="0">
                  <a:moveTo>
                    <a:pt x="1431" y="0"/>
                  </a:moveTo>
                  <a:cubicBezTo>
                    <a:pt x="638" y="0"/>
                    <a:pt x="0" y="652"/>
                    <a:pt x="15" y="1445"/>
                  </a:cubicBezTo>
                  <a:lnTo>
                    <a:pt x="15" y="1471"/>
                  </a:lnTo>
                  <a:cubicBezTo>
                    <a:pt x="33" y="2241"/>
                    <a:pt x="663" y="2854"/>
                    <a:pt x="1432" y="2854"/>
                  </a:cubicBezTo>
                  <a:cubicBezTo>
                    <a:pt x="1436" y="2854"/>
                    <a:pt x="1441" y="2854"/>
                    <a:pt x="1445" y="2854"/>
                  </a:cubicBezTo>
                  <a:cubicBezTo>
                    <a:pt x="2220" y="2847"/>
                    <a:pt x="2847" y="2220"/>
                    <a:pt x="2850" y="1445"/>
                  </a:cubicBezTo>
                  <a:cubicBezTo>
                    <a:pt x="2865" y="652"/>
                    <a:pt x="2224" y="0"/>
                    <a:pt x="1431" y="0"/>
                  </a:cubicBezTo>
                  <a:close/>
                </a:path>
              </a:pathLst>
            </a:custGeom>
            <a:solidFill>
              <a:srgbClr val="D2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6" name="Google Shape;16576;p139"/>
            <p:cNvSpPr/>
            <p:nvPr/>
          </p:nvSpPr>
          <p:spPr>
            <a:xfrm>
              <a:off x="1369681" y="3048385"/>
              <a:ext cx="90713" cy="21393"/>
            </a:xfrm>
            <a:custGeom>
              <a:avLst/>
              <a:gdLst/>
              <a:ahLst/>
              <a:cxnLst/>
              <a:rect l="l" t="t" r="r" b="b"/>
              <a:pathLst>
                <a:path w="3460" h="816" extrusionOk="0">
                  <a:moveTo>
                    <a:pt x="0" y="1"/>
                  </a:moveTo>
                  <a:lnTo>
                    <a:pt x="0" y="815"/>
                  </a:lnTo>
                  <a:lnTo>
                    <a:pt x="3459" y="815"/>
                  </a:lnTo>
                  <a:lnTo>
                    <a:pt x="3459" y="1"/>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7" name="Google Shape;16577;p139"/>
            <p:cNvSpPr/>
            <p:nvPr/>
          </p:nvSpPr>
          <p:spPr>
            <a:xfrm>
              <a:off x="1369681" y="3087318"/>
              <a:ext cx="90713" cy="21289"/>
            </a:xfrm>
            <a:custGeom>
              <a:avLst/>
              <a:gdLst/>
              <a:ahLst/>
              <a:cxnLst/>
              <a:rect l="l" t="t" r="r" b="b"/>
              <a:pathLst>
                <a:path w="3460" h="812" extrusionOk="0">
                  <a:moveTo>
                    <a:pt x="0" y="0"/>
                  </a:moveTo>
                  <a:lnTo>
                    <a:pt x="0" y="812"/>
                  </a:lnTo>
                  <a:lnTo>
                    <a:pt x="3459" y="812"/>
                  </a:lnTo>
                  <a:lnTo>
                    <a:pt x="3459" y="0"/>
                  </a:ln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8" name="Google Shape;16578;p139"/>
            <p:cNvSpPr/>
            <p:nvPr/>
          </p:nvSpPr>
          <p:spPr>
            <a:xfrm>
              <a:off x="1369681" y="3126251"/>
              <a:ext cx="90713" cy="21289"/>
            </a:xfrm>
            <a:custGeom>
              <a:avLst/>
              <a:gdLst/>
              <a:ahLst/>
              <a:cxnLst/>
              <a:rect l="l" t="t" r="r" b="b"/>
              <a:pathLst>
                <a:path w="3460" h="812" extrusionOk="0">
                  <a:moveTo>
                    <a:pt x="0" y="0"/>
                  </a:moveTo>
                  <a:lnTo>
                    <a:pt x="0" y="812"/>
                  </a:lnTo>
                  <a:lnTo>
                    <a:pt x="3459" y="812"/>
                  </a:lnTo>
                  <a:lnTo>
                    <a:pt x="3459" y="0"/>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9" name="Google Shape;16579;p139"/>
            <p:cNvSpPr/>
            <p:nvPr/>
          </p:nvSpPr>
          <p:spPr>
            <a:xfrm>
              <a:off x="1507454" y="2934915"/>
              <a:ext cx="44465" cy="73173"/>
            </a:xfrm>
            <a:custGeom>
              <a:avLst/>
              <a:gdLst/>
              <a:ahLst/>
              <a:cxnLst/>
              <a:rect l="l" t="t" r="r" b="b"/>
              <a:pathLst>
                <a:path w="1696" h="2791" extrusionOk="0">
                  <a:moveTo>
                    <a:pt x="634" y="1"/>
                  </a:moveTo>
                  <a:cubicBezTo>
                    <a:pt x="363" y="218"/>
                    <a:pt x="116" y="490"/>
                    <a:pt x="276" y="714"/>
                  </a:cubicBezTo>
                  <a:cubicBezTo>
                    <a:pt x="587" y="1141"/>
                    <a:pt x="1188" y="819"/>
                    <a:pt x="1206" y="1395"/>
                  </a:cubicBezTo>
                  <a:cubicBezTo>
                    <a:pt x="1221" y="1927"/>
                    <a:pt x="0" y="2094"/>
                    <a:pt x="4" y="2764"/>
                  </a:cubicBezTo>
                  <a:cubicBezTo>
                    <a:pt x="96" y="2782"/>
                    <a:pt x="188" y="2791"/>
                    <a:pt x="278" y="2791"/>
                  </a:cubicBezTo>
                  <a:cubicBezTo>
                    <a:pt x="1043" y="2791"/>
                    <a:pt x="1695" y="2170"/>
                    <a:pt x="1695" y="1373"/>
                  </a:cubicBezTo>
                  <a:cubicBezTo>
                    <a:pt x="1695" y="729"/>
                    <a:pt x="1261" y="164"/>
                    <a:pt x="634" y="1"/>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0" name="Google Shape;16580;p139"/>
            <p:cNvSpPr/>
            <p:nvPr/>
          </p:nvSpPr>
          <p:spPr>
            <a:xfrm>
              <a:off x="1477540" y="2959901"/>
              <a:ext cx="30806" cy="33532"/>
            </a:xfrm>
            <a:custGeom>
              <a:avLst/>
              <a:gdLst/>
              <a:ahLst/>
              <a:cxnLst/>
              <a:rect l="l" t="t" r="r" b="b"/>
              <a:pathLst>
                <a:path w="1175" h="1279" extrusionOk="0">
                  <a:moveTo>
                    <a:pt x="62" y="0"/>
                  </a:moveTo>
                  <a:cubicBezTo>
                    <a:pt x="22" y="134"/>
                    <a:pt x="1" y="279"/>
                    <a:pt x="1" y="420"/>
                  </a:cubicBezTo>
                  <a:lnTo>
                    <a:pt x="1" y="446"/>
                  </a:lnTo>
                  <a:cubicBezTo>
                    <a:pt x="4" y="746"/>
                    <a:pt x="106" y="1040"/>
                    <a:pt x="290" y="1279"/>
                  </a:cubicBezTo>
                  <a:cubicBezTo>
                    <a:pt x="1174" y="880"/>
                    <a:pt x="1018" y="478"/>
                    <a:pt x="406" y="232"/>
                  </a:cubicBezTo>
                  <a:cubicBezTo>
                    <a:pt x="276" y="181"/>
                    <a:pt x="156" y="102"/>
                    <a:pt x="62"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1" name="Google Shape;16581;p139"/>
            <p:cNvSpPr/>
            <p:nvPr/>
          </p:nvSpPr>
          <p:spPr>
            <a:xfrm>
              <a:off x="1319160" y="2934076"/>
              <a:ext cx="55004" cy="285718"/>
            </a:xfrm>
            <a:custGeom>
              <a:avLst/>
              <a:gdLst/>
              <a:ahLst/>
              <a:cxnLst/>
              <a:rect l="l" t="t" r="r" b="b"/>
              <a:pathLst>
                <a:path w="2098" h="10898" extrusionOk="0">
                  <a:moveTo>
                    <a:pt x="203" y="0"/>
                  </a:moveTo>
                  <a:cubicBezTo>
                    <a:pt x="91" y="0"/>
                    <a:pt x="4" y="91"/>
                    <a:pt x="4" y="199"/>
                  </a:cubicBezTo>
                  <a:lnTo>
                    <a:pt x="4" y="10699"/>
                  </a:lnTo>
                  <a:cubicBezTo>
                    <a:pt x="1" y="10807"/>
                    <a:pt x="91" y="10898"/>
                    <a:pt x="203" y="10898"/>
                  </a:cubicBezTo>
                  <a:cubicBezTo>
                    <a:pt x="312" y="10898"/>
                    <a:pt x="403" y="10811"/>
                    <a:pt x="403" y="10699"/>
                  </a:cubicBezTo>
                  <a:lnTo>
                    <a:pt x="403" y="402"/>
                  </a:lnTo>
                  <a:lnTo>
                    <a:pt x="1833" y="402"/>
                  </a:lnTo>
                  <a:cubicBezTo>
                    <a:pt x="2098" y="402"/>
                    <a:pt x="2098" y="0"/>
                    <a:pt x="18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2" name="Google Shape;16582;p139"/>
            <p:cNvSpPr/>
            <p:nvPr/>
          </p:nvSpPr>
          <p:spPr>
            <a:xfrm>
              <a:off x="1392281" y="3205821"/>
              <a:ext cx="39720" cy="34004"/>
            </a:xfrm>
            <a:custGeom>
              <a:avLst/>
              <a:gdLst/>
              <a:ahLst/>
              <a:cxnLst/>
              <a:rect l="l" t="t" r="r" b="b"/>
              <a:pathLst>
                <a:path w="1515" h="1297" extrusionOk="0">
                  <a:moveTo>
                    <a:pt x="869" y="402"/>
                  </a:moveTo>
                  <a:cubicBezTo>
                    <a:pt x="930" y="402"/>
                    <a:pt x="993" y="424"/>
                    <a:pt x="1043" y="475"/>
                  </a:cubicBezTo>
                  <a:cubicBezTo>
                    <a:pt x="1199" y="631"/>
                    <a:pt x="1087" y="899"/>
                    <a:pt x="866" y="899"/>
                  </a:cubicBezTo>
                  <a:cubicBezTo>
                    <a:pt x="732" y="899"/>
                    <a:pt x="620" y="786"/>
                    <a:pt x="620" y="649"/>
                  </a:cubicBezTo>
                  <a:cubicBezTo>
                    <a:pt x="620" y="500"/>
                    <a:pt x="742" y="402"/>
                    <a:pt x="869" y="402"/>
                  </a:cubicBezTo>
                  <a:close/>
                  <a:moveTo>
                    <a:pt x="864" y="1"/>
                  </a:moveTo>
                  <a:cubicBezTo>
                    <a:pt x="704" y="1"/>
                    <a:pt x="542" y="60"/>
                    <a:pt x="410" y="192"/>
                  </a:cubicBezTo>
                  <a:cubicBezTo>
                    <a:pt x="0" y="598"/>
                    <a:pt x="290" y="1297"/>
                    <a:pt x="866" y="1297"/>
                  </a:cubicBezTo>
                  <a:cubicBezTo>
                    <a:pt x="1224" y="1297"/>
                    <a:pt x="1514" y="1007"/>
                    <a:pt x="1514" y="649"/>
                  </a:cubicBezTo>
                  <a:cubicBezTo>
                    <a:pt x="1514" y="259"/>
                    <a:pt x="1196" y="1"/>
                    <a:pt x="8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3" name="Google Shape;16583;p139"/>
            <p:cNvSpPr/>
            <p:nvPr/>
          </p:nvSpPr>
          <p:spPr>
            <a:xfrm>
              <a:off x="1319160" y="2900937"/>
              <a:ext cx="265295" cy="358262"/>
            </a:xfrm>
            <a:custGeom>
              <a:avLst/>
              <a:gdLst/>
              <a:ahLst/>
              <a:cxnLst/>
              <a:rect l="l" t="t" r="r" b="b"/>
              <a:pathLst>
                <a:path w="10119" h="13665" extrusionOk="0">
                  <a:moveTo>
                    <a:pt x="4796" y="2890"/>
                  </a:moveTo>
                  <a:cubicBezTo>
                    <a:pt x="4872" y="3799"/>
                    <a:pt x="5404" y="4603"/>
                    <a:pt x="6212" y="5031"/>
                  </a:cubicBezTo>
                  <a:lnTo>
                    <a:pt x="6212" y="11137"/>
                  </a:lnTo>
                  <a:lnTo>
                    <a:pt x="1098" y="11137"/>
                  </a:lnTo>
                  <a:lnTo>
                    <a:pt x="1098" y="2890"/>
                  </a:lnTo>
                  <a:close/>
                  <a:moveTo>
                    <a:pt x="7460" y="1"/>
                  </a:moveTo>
                  <a:cubicBezTo>
                    <a:pt x="6548" y="1"/>
                    <a:pt x="5681" y="468"/>
                    <a:pt x="5187" y="1268"/>
                  </a:cubicBezTo>
                  <a:lnTo>
                    <a:pt x="2623" y="1268"/>
                  </a:lnTo>
                  <a:cubicBezTo>
                    <a:pt x="2355" y="1268"/>
                    <a:pt x="2355" y="1666"/>
                    <a:pt x="2623" y="1666"/>
                  </a:cubicBezTo>
                  <a:lnTo>
                    <a:pt x="4984" y="1666"/>
                  </a:lnTo>
                  <a:cubicBezTo>
                    <a:pt x="4879" y="1927"/>
                    <a:pt x="4814" y="2206"/>
                    <a:pt x="4796" y="2488"/>
                  </a:cubicBezTo>
                  <a:lnTo>
                    <a:pt x="902" y="2488"/>
                  </a:lnTo>
                  <a:cubicBezTo>
                    <a:pt x="790" y="2488"/>
                    <a:pt x="703" y="2579"/>
                    <a:pt x="703" y="2687"/>
                  </a:cubicBezTo>
                  <a:lnTo>
                    <a:pt x="703" y="11336"/>
                  </a:lnTo>
                  <a:cubicBezTo>
                    <a:pt x="703" y="11445"/>
                    <a:pt x="790" y="11535"/>
                    <a:pt x="902" y="11535"/>
                  </a:cubicBezTo>
                  <a:lnTo>
                    <a:pt x="6415" y="11535"/>
                  </a:lnTo>
                  <a:cubicBezTo>
                    <a:pt x="6527" y="11535"/>
                    <a:pt x="6617" y="11445"/>
                    <a:pt x="6617" y="11336"/>
                  </a:cubicBezTo>
                  <a:lnTo>
                    <a:pt x="6617" y="5201"/>
                  </a:lnTo>
                  <a:cubicBezTo>
                    <a:pt x="6715" y="5233"/>
                    <a:pt x="6813" y="5259"/>
                    <a:pt x="6914" y="5281"/>
                  </a:cubicBezTo>
                  <a:lnTo>
                    <a:pt x="6914" y="13263"/>
                  </a:lnTo>
                  <a:lnTo>
                    <a:pt x="403" y="13263"/>
                  </a:lnTo>
                  <a:lnTo>
                    <a:pt x="403" y="12752"/>
                  </a:lnTo>
                  <a:cubicBezTo>
                    <a:pt x="403" y="12618"/>
                    <a:pt x="302" y="12551"/>
                    <a:pt x="202" y="12551"/>
                  </a:cubicBezTo>
                  <a:cubicBezTo>
                    <a:pt x="101" y="12551"/>
                    <a:pt x="1" y="12618"/>
                    <a:pt x="1" y="12752"/>
                  </a:cubicBezTo>
                  <a:lnTo>
                    <a:pt x="1" y="13466"/>
                  </a:lnTo>
                  <a:cubicBezTo>
                    <a:pt x="1" y="13574"/>
                    <a:pt x="91" y="13665"/>
                    <a:pt x="203" y="13665"/>
                  </a:cubicBezTo>
                  <a:lnTo>
                    <a:pt x="7110" y="13665"/>
                  </a:lnTo>
                  <a:cubicBezTo>
                    <a:pt x="7222" y="13665"/>
                    <a:pt x="7309" y="13574"/>
                    <a:pt x="7309" y="13466"/>
                  </a:cubicBezTo>
                  <a:lnTo>
                    <a:pt x="7309" y="5335"/>
                  </a:lnTo>
                  <a:cubicBezTo>
                    <a:pt x="7360" y="5338"/>
                    <a:pt x="7407" y="5338"/>
                    <a:pt x="7458" y="5338"/>
                  </a:cubicBezTo>
                  <a:cubicBezTo>
                    <a:pt x="8772" y="5338"/>
                    <a:pt x="9892" y="4382"/>
                    <a:pt x="10098" y="3082"/>
                  </a:cubicBezTo>
                  <a:cubicBezTo>
                    <a:pt x="10112" y="2973"/>
                    <a:pt x="10040" y="2872"/>
                    <a:pt x="9931" y="2854"/>
                  </a:cubicBezTo>
                  <a:cubicBezTo>
                    <a:pt x="9922" y="2853"/>
                    <a:pt x="9913" y="2852"/>
                    <a:pt x="9904" y="2852"/>
                  </a:cubicBezTo>
                  <a:cubicBezTo>
                    <a:pt x="9805" y="2852"/>
                    <a:pt x="9716" y="2921"/>
                    <a:pt x="9703" y="3021"/>
                  </a:cubicBezTo>
                  <a:cubicBezTo>
                    <a:pt x="9528" y="4132"/>
                    <a:pt x="8571" y="4940"/>
                    <a:pt x="7463" y="4940"/>
                  </a:cubicBezTo>
                  <a:cubicBezTo>
                    <a:pt x="7405" y="4940"/>
                    <a:pt x="7346" y="4937"/>
                    <a:pt x="7287" y="4933"/>
                  </a:cubicBezTo>
                  <a:cubicBezTo>
                    <a:pt x="6107" y="4842"/>
                    <a:pt x="5194" y="3864"/>
                    <a:pt x="5191" y="2680"/>
                  </a:cubicBezTo>
                  <a:cubicBezTo>
                    <a:pt x="5187" y="1496"/>
                    <a:pt x="6089" y="507"/>
                    <a:pt x="7269" y="406"/>
                  </a:cubicBezTo>
                  <a:cubicBezTo>
                    <a:pt x="7333" y="400"/>
                    <a:pt x="7396" y="398"/>
                    <a:pt x="7459" y="398"/>
                  </a:cubicBezTo>
                  <a:cubicBezTo>
                    <a:pt x="8558" y="398"/>
                    <a:pt x="9515" y="1193"/>
                    <a:pt x="9700" y="2296"/>
                  </a:cubicBezTo>
                  <a:cubicBezTo>
                    <a:pt x="9719" y="2412"/>
                    <a:pt x="9806" y="2465"/>
                    <a:pt x="9893" y="2465"/>
                  </a:cubicBezTo>
                  <a:cubicBezTo>
                    <a:pt x="10005" y="2465"/>
                    <a:pt x="10119" y="2379"/>
                    <a:pt x="10094" y="2231"/>
                  </a:cubicBezTo>
                  <a:cubicBezTo>
                    <a:pt x="9910" y="1134"/>
                    <a:pt x="9066" y="264"/>
                    <a:pt x="7976" y="51"/>
                  </a:cubicBezTo>
                  <a:cubicBezTo>
                    <a:pt x="7804" y="17"/>
                    <a:pt x="7631" y="1"/>
                    <a:pt x="74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4" name="Google Shape;16584;p139"/>
            <p:cNvSpPr/>
            <p:nvPr/>
          </p:nvSpPr>
          <p:spPr>
            <a:xfrm>
              <a:off x="1472506" y="2928675"/>
              <a:ext cx="94226" cy="84420"/>
            </a:xfrm>
            <a:custGeom>
              <a:avLst/>
              <a:gdLst/>
              <a:ahLst/>
              <a:cxnLst/>
              <a:rect l="l" t="t" r="r" b="b"/>
              <a:pathLst>
                <a:path w="3594" h="3220" extrusionOk="0">
                  <a:moveTo>
                    <a:pt x="417" y="1568"/>
                  </a:moveTo>
                  <a:cubicBezTo>
                    <a:pt x="453" y="1586"/>
                    <a:pt x="493" y="1604"/>
                    <a:pt x="529" y="1619"/>
                  </a:cubicBezTo>
                  <a:cubicBezTo>
                    <a:pt x="819" y="1734"/>
                    <a:pt x="899" y="1847"/>
                    <a:pt x="899" y="1890"/>
                  </a:cubicBezTo>
                  <a:cubicBezTo>
                    <a:pt x="899" y="1937"/>
                    <a:pt x="826" y="2053"/>
                    <a:pt x="566" y="2191"/>
                  </a:cubicBezTo>
                  <a:cubicBezTo>
                    <a:pt x="471" y="2021"/>
                    <a:pt x="421" y="1829"/>
                    <a:pt x="417" y="1633"/>
                  </a:cubicBezTo>
                  <a:lnTo>
                    <a:pt x="417" y="1611"/>
                  </a:lnTo>
                  <a:lnTo>
                    <a:pt x="417" y="1568"/>
                  </a:lnTo>
                  <a:close/>
                  <a:moveTo>
                    <a:pt x="1496" y="423"/>
                  </a:moveTo>
                  <a:lnTo>
                    <a:pt x="1496" y="423"/>
                  </a:lnTo>
                  <a:cubicBezTo>
                    <a:pt x="1478" y="449"/>
                    <a:pt x="1460" y="470"/>
                    <a:pt x="1449" y="496"/>
                  </a:cubicBezTo>
                  <a:cubicBezTo>
                    <a:pt x="1276" y="775"/>
                    <a:pt x="1370" y="985"/>
                    <a:pt x="1442" y="1083"/>
                  </a:cubicBezTo>
                  <a:cubicBezTo>
                    <a:pt x="1623" y="1332"/>
                    <a:pt x="1877" y="1390"/>
                    <a:pt x="2065" y="1430"/>
                  </a:cubicBezTo>
                  <a:cubicBezTo>
                    <a:pt x="2290" y="1481"/>
                    <a:pt x="2315" y="1492"/>
                    <a:pt x="2319" y="1640"/>
                  </a:cubicBezTo>
                  <a:cubicBezTo>
                    <a:pt x="2322" y="1771"/>
                    <a:pt x="2094" y="1915"/>
                    <a:pt x="1877" y="2053"/>
                  </a:cubicBezTo>
                  <a:cubicBezTo>
                    <a:pt x="1612" y="2220"/>
                    <a:pt x="1297" y="2419"/>
                    <a:pt x="1181" y="2727"/>
                  </a:cubicBezTo>
                  <a:cubicBezTo>
                    <a:pt x="1076" y="2687"/>
                    <a:pt x="979" y="2633"/>
                    <a:pt x="888" y="2564"/>
                  </a:cubicBezTo>
                  <a:cubicBezTo>
                    <a:pt x="870" y="2549"/>
                    <a:pt x="855" y="2535"/>
                    <a:pt x="837" y="2517"/>
                  </a:cubicBezTo>
                  <a:cubicBezTo>
                    <a:pt x="1163" y="2328"/>
                    <a:pt x="1323" y="2118"/>
                    <a:pt x="1315" y="1883"/>
                  </a:cubicBezTo>
                  <a:cubicBezTo>
                    <a:pt x="1312" y="1698"/>
                    <a:pt x="1199" y="1437"/>
                    <a:pt x="685" y="1231"/>
                  </a:cubicBezTo>
                  <a:cubicBezTo>
                    <a:pt x="624" y="1209"/>
                    <a:pt x="566" y="1177"/>
                    <a:pt x="515" y="1137"/>
                  </a:cubicBezTo>
                  <a:cubicBezTo>
                    <a:pt x="685" y="738"/>
                    <a:pt x="1062" y="463"/>
                    <a:pt x="1496" y="423"/>
                  </a:cubicBezTo>
                  <a:close/>
                  <a:moveTo>
                    <a:pt x="2011" y="489"/>
                  </a:moveTo>
                  <a:cubicBezTo>
                    <a:pt x="2297" y="590"/>
                    <a:pt x="2532" y="796"/>
                    <a:pt x="2670" y="1068"/>
                  </a:cubicBezTo>
                  <a:cubicBezTo>
                    <a:pt x="3079" y="1861"/>
                    <a:pt x="2503" y="2806"/>
                    <a:pt x="1609" y="2806"/>
                  </a:cubicBezTo>
                  <a:lnTo>
                    <a:pt x="1605" y="2806"/>
                  </a:lnTo>
                  <a:cubicBezTo>
                    <a:pt x="1688" y="2672"/>
                    <a:pt x="1866" y="2553"/>
                    <a:pt x="2098" y="2408"/>
                  </a:cubicBezTo>
                  <a:cubicBezTo>
                    <a:pt x="2402" y="2212"/>
                    <a:pt x="2746" y="1995"/>
                    <a:pt x="2735" y="1629"/>
                  </a:cubicBezTo>
                  <a:cubicBezTo>
                    <a:pt x="2721" y="1148"/>
                    <a:pt x="2380" y="1075"/>
                    <a:pt x="2156" y="1025"/>
                  </a:cubicBezTo>
                  <a:cubicBezTo>
                    <a:pt x="2000" y="992"/>
                    <a:pt x="1866" y="963"/>
                    <a:pt x="1779" y="840"/>
                  </a:cubicBezTo>
                  <a:cubicBezTo>
                    <a:pt x="1743" y="789"/>
                    <a:pt x="1804" y="662"/>
                    <a:pt x="2011" y="489"/>
                  </a:cubicBezTo>
                  <a:close/>
                  <a:moveTo>
                    <a:pt x="1616" y="1"/>
                  </a:moveTo>
                  <a:cubicBezTo>
                    <a:pt x="1569" y="1"/>
                    <a:pt x="1522" y="3"/>
                    <a:pt x="1475" y="7"/>
                  </a:cubicBezTo>
                  <a:cubicBezTo>
                    <a:pt x="823" y="61"/>
                    <a:pt x="272" y="503"/>
                    <a:pt x="73" y="1126"/>
                  </a:cubicBezTo>
                  <a:lnTo>
                    <a:pt x="73" y="1130"/>
                  </a:lnTo>
                  <a:lnTo>
                    <a:pt x="73" y="1133"/>
                  </a:lnTo>
                  <a:lnTo>
                    <a:pt x="73" y="1137"/>
                  </a:lnTo>
                  <a:cubicBezTo>
                    <a:pt x="26" y="1289"/>
                    <a:pt x="1" y="1452"/>
                    <a:pt x="1" y="1611"/>
                  </a:cubicBezTo>
                  <a:lnTo>
                    <a:pt x="1" y="1644"/>
                  </a:lnTo>
                  <a:cubicBezTo>
                    <a:pt x="8" y="1984"/>
                    <a:pt x="124" y="2318"/>
                    <a:pt x="330" y="2586"/>
                  </a:cubicBezTo>
                  <a:lnTo>
                    <a:pt x="337" y="2596"/>
                  </a:lnTo>
                  <a:cubicBezTo>
                    <a:pt x="577" y="2904"/>
                    <a:pt x="917" y="3114"/>
                    <a:pt x="1297" y="3190"/>
                  </a:cubicBezTo>
                  <a:lnTo>
                    <a:pt x="1304" y="3190"/>
                  </a:lnTo>
                  <a:cubicBezTo>
                    <a:pt x="1402" y="3208"/>
                    <a:pt x="1507" y="3219"/>
                    <a:pt x="1609" y="3219"/>
                  </a:cubicBezTo>
                  <a:cubicBezTo>
                    <a:pt x="2815" y="3219"/>
                    <a:pt x="3593" y="1944"/>
                    <a:pt x="3043" y="872"/>
                  </a:cubicBezTo>
                  <a:cubicBezTo>
                    <a:pt x="2764" y="335"/>
                    <a:pt x="2212" y="1"/>
                    <a:pt x="16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5" name="Google Shape;16585;p139"/>
            <p:cNvSpPr/>
            <p:nvPr/>
          </p:nvSpPr>
          <p:spPr>
            <a:xfrm>
              <a:off x="1403659" y="2946949"/>
              <a:ext cx="19794" cy="16963"/>
            </a:xfrm>
            <a:custGeom>
              <a:avLst/>
              <a:gdLst/>
              <a:ahLst/>
              <a:cxnLst/>
              <a:rect l="l" t="t" r="r" b="b"/>
              <a:pathLst>
                <a:path w="755" h="647" extrusionOk="0">
                  <a:moveTo>
                    <a:pt x="432" y="0"/>
                  </a:moveTo>
                  <a:cubicBezTo>
                    <a:pt x="352" y="0"/>
                    <a:pt x="271" y="30"/>
                    <a:pt x="204" y="96"/>
                  </a:cubicBezTo>
                  <a:cubicBezTo>
                    <a:pt x="1" y="299"/>
                    <a:pt x="146" y="646"/>
                    <a:pt x="432" y="646"/>
                  </a:cubicBezTo>
                  <a:cubicBezTo>
                    <a:pt x="609" y="646"/>
                    <a:pt x="754" y="501"/>
                    <a:pt x="754" y="324"/>
                  </a:cubicBezTo>
                  <a:cubicBezTo>
                    <a:pt x="754" y="128"/>
                    <a:pt x="597" y="0"/>
                    <a:pt x="4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6" name="Google Shape;16586;p139"/>
            <p:cNvSpPr/>
            <p:nvPr/>
          </p:nvSpPr>
          <p:spPr>
            <a:xfrm>
              <a:off x="1364464" y="3043062"/>
              <a:ext cx="101147" cy="31933"/>
            </a:xfrm>
            <a:custGeom>
              <a:avLst/>
              <a:gdLst/>
              <a:ahLst/>
              <a:cxnLst/>
              <a:rect l="l" t="t" r="r" b="b"/>
              <a:pathLst>
                <a:path w="3858" h="1218" extrusionOk="0">
                  <a:moveTo>
                    <a:pt x="3455" y="403"/>
                  </a:moveTo>
                  <a:lnTo>
                    <a:pt x="3455" y="816"/>
                  </a:lnTo>
                  <a:lnTo>
                    <a:pt x="399" y="816"/>
                  </a:lnTo>
                  <a:lnTo>
                    <a:pt x="399" y="403"/>
                  </a:lnTo>
                  <a:close/>
                  <a:moveTo>
                    <a:pt x="199" y="1"/>
                  </a:moveTo>
                  <a:cubicBezTo>
                    <a:pt x="87" y="1"/>
                    <a:pt x="0" y="91"/>
                    <a:pt x="0" y="204"/>
                  </a:cubicBezTo>
                  <a:lnTo>
                    <a:pt x="0" y="1018"/>
                  </a:lnTo>
                  <a:cubicBezTo>
                    <a:pt x="0" y="1127"/>
                    <a:pt x="87" y="1218"/>
                    <a:pt x="199" y="1218"/>
                  </a:cubicBezTo>
                  <a:lnTo>
                    <a:pt x="3658" y="1218"/>
                  </a:lnTo>
                  <a:cubicBezTo>
                    <a:pt x="3767" y="1218"/>
                    <a:pt x="3857" y="1127"/>
                    <a:pt x="3857" y="1018"/>
                  </a:cubicBezTo>
                  <a:lnTo>
                    <a:pt x="3857" y="204"/>
                  </a:lnTo>
                  <a:cubicBezTo>
                    <a:pt x="3857" y="91"/>
                    <a:pt x="3767" y="1"/>
                    <a:pt x="36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7" name="Google Shape;16587;p139"/>
            <p:cNvSpPr/>
            <p:nvPr/>
          </p:nvSpPr>
          <p:spPr>
            <a:xfrm>
              <a:off x="1364464" y="3081995"/>
              <a:ext cx="101147" cy="31933"/>
            </a:xfrm>
            <a:custGeom>
              <a:avLst/>
              <a:gdLst/>
              <a:ahLst/>
              <a:cxnLst/>
              <a:rect l="l" t="t" r="r" b="b"/>
              <a:pathLst>
                <a:path w="3858" h="1218" extrusionOk="0">
                  <a:moveTo>
                    <a:pt x="3455" y="403"/>
                  </a:moveTo>
                  <a:lnTo>
                    <a:pt x="3455" y="816"/>
                  </a:lnTo>
                  <a:lnTo>
                    <a:pt x="399" y="816"/>
                  </a:lnTo>
                  <a:lnTo>
                    <a:pt x="399" y="403"/>
                  </a:lnTo>
                  <a:close/>
                  <a:moveTo>
                    <a:pt x="199" y="1"/>
                  </a:moveTo>
                  <a:cubicBezTo>
                    <a:pt x="87" y="1"/>
                    <a:pt x="0" y="91"/>
                    <a:pt x="0" y="203"/>
                  </a:cubicBezTo>
                  <a:lnTo>
                    <a:pt x="0" y="1018"/>
                  </a:lnTo>
                  <a:cubicBezTo>
                    <a:pt x="0" y="1127"/>
                    <a:pt x="87" y="1218"/>
                    <a:pt x="199" y="1218"/>
                  </a:cubicBezTo>
                  <a:lnTo>
                    <a:pt x="3658" y="1218"/>
                  </a:lnTo>
                  <a:cubicBezTo>
                    <a:pt x="3767" y="1218"/>
                    <a:pt x="3857" y="1127"/>
                    <a:pt x="3857" y="1018"/>
                  </a:cubicBezTo>
                  <a:lnTo>
                    <a:pt x="3857" y="203"/>
                  </a:lnTo>
                  <a:cubicBezTo>
                    <a:pt x="3857" y="91"/>
                    <a:pt x="3767" y="1"/>
                    <a:pt x="36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8" name="Google Shape;16588;p139"/>
            <p:cNvSpPr/>
            <p:nvPr/>
          </p:nvSpPr>
          <p:spPr>
            <a:xfrm>
              <a:off x="1364464" y="3120928"/>
              <a:ext cx="101147" cy="31933"/>
            </a:xfrm>
            <a:custGeom>
              <a:avLst/>
              <a:gdLst/>
              <a:ahLst/>
              <a:cxnLst/>
              <a:rect l="l" t="t" r="r" b="b"/>
              <a:pathLst>
                <a:path w="3858" h="1218" extrusionOk="0">
                  <a:moveTo>
                    <a:pt x="3455" y="403"/>
                  </a:moveTo>
                  <a:lnTo>
                    <a:pt x="3455" y="815"/>
                  </a:lnTo>
                  <a:lnTo>
                    <a:pt x="399" y="815"/>
                  </a:lnTo>
                  <a:lnTo>
                    <a:pt x="399" y="403"/>
                  </a:lnTo>
                  <a:close/>
                  <a:moveTo>
                    <a:pt x="199" y="1"/>
                  </a:moveTo>
                  <a:cubicBezTo>
                    <a:pt x="87" y="1"/>
                    <a:pt x="0" y="91"/>
                    <a:pt x="0" y="203"/>
                  </a:cubicBezTo>
                  <a:lnTo>
                    <a:pt x="0" y="1018"/>
                  </a:lnTo>
                  <a:cubicBezTo>
                    <a:pt x="0" y="1127"/>
                    <a:pt x="87" y="1217"/>
                    <a:pt x="199" y="1217"/>
                  </a:cubicBezTo>
                  <a:lnTo>
                    <a:pt x="3658" y="1217"/>
                  </a:lnTo>
                  <a:cubicBezTo>
                    <a:pt x="3767" y="1217"/>
                    <a:pt x="3857" y="1127"/>
                    <a:pt x="3857" y="1018"/>
                  </a:cubicBezTo>
                  <a:lnTo>
                    <a:pt x="3857" y="203"/>
                  </a:lnTo>
                  <a:cubicBezTo>
                    <a:pt x="3857" y="91"/>
                    <a:pt x="3767" y="1"/>
                    <a:pt x="36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89" name="Google Shape;16589;p139"/>
          <p:cNvGrpSpPr/>
          <p:nvPr/>
        </p:nvGrpSpPr>
        <p:grpSpPr>
          <a:xfrm>
            <a:off x="3978401" y="1805966"/>
            <a:ext cx="358839" cy="323472"/>
            <a:chOff x="3978401" y="2005216"/>
            <a:chExt cx="358839" cy="323472"/>
          </a:xfrm>
        </p:grpSpPr>
        <p:sp>
          <p:nvSpPr>
            <p:cNvPr id="16590" name="Google Shape;16590;p139"/>
            <p:cNvSpPr/>
            <p:nvPr/>
          </p:nvSpPr>
          <p:spPr>
            <a:xfrm>
              <a:off x="3983723" y="2092206"/>
              <a:ext cx="293898" cy="230950"/>
            </a:xfrm>
            <a:custGeom>
              <a:avLst/>
              <a:gdLst/>
              <a:ahLst/>
              <a:cxnLst/>
              <a:rect l="l" t="t" r="r" b="b"/>
              <a:pathLst>
                <a:path w="11210" h="8809" extrusionOk="0">
                  <a:moveTo>
                    <a:pt x="0" y="1"/>
                  </a:moveTo>
                  <a:lnTo>
                    <a:pt x="0" y="8809"/>
                  </a:lnTo>
                  <a:lnTo>
                    <a:pt x="11209" y="8809"/>
                  </a:lnTo>
                  <a:lnTo>
                    <a:pt x="11209" y="1468"/>
                  </a:lnTo>
                  <a:lnTo>
                    <a:pt x="4535" y="1468"/>
                  </a:lnTo>
                  <a:lnTo>
                    <a:pt x="3068"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1" name="Google Shape;16591;p139"/>
            <p:cNvSpPr/>
            <p:nvPr/>
          </p:nvSpPr>
          <p:spPr>
            <a:xfrm>
              <a:off x="3983723" y="2204443"/>
              <a:ext cx="293898" cy="118713"/>
            </a:xfrm>
            <a:custGeom>
              <a:avLst/>
              <a:gdLst/>
              <a:ahLst/>
              <a:cxnLst/>
              <a:rect l="l" t="t" r="r" b="b"/>
              <a:pathLst>
                <a:path w="11210" h="4528" extrusionOk="0">
                  <a:moveTo>
                    <a:pt x="0" y="1"/>
                  </a:moveTo>
                  <a:lnTo>
                    <a:pt x="0" y="4528"/>
                  </a:lnTo>
                  <a:lnTo>
                    <a:pt x="11209" y="4528"/>
                  </a:lnTo>
                  <a:lnTo>
                    <a:pt x="11209" y="1"/>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2" name="Google Shape;16592;p139"/>
            <p:cNvSpPr/>
            <p:nvPr/>
          </p:nvSpPr>
          <p:spPr>
            <a:xfrm>
              <a:off x="4175714" y="2130667"/>
              <a:ext cx="101907" cy="47952"/>
            </a:xfrm>
            <a:custGeom>
              <a:avLst/>
              <a:gdLst/>
              <a:ahLst/>
              <a:cxnLst/>
              <a:rect l="l" t="t" r="r" b="b"/>
              <a:pathLst>
                <a:path w="3887" h="1829" extrusionOk="0">
                  <a:moveTo>
                    <a:pt x="0" y="1"/>
                  </a:moveTo>
                  <a:cubicBezTo>
                    <a:pt x="634" y="1145"/>
                    <a:pt x="1830" y="1828"/>
                    <a:pt x="3098" y="1828"/>
                  </a:cubicBezTo>
                  <a:cubicBezTo>
                    <a:pt x="3359" y="1828"/>
                    <a:pt x="3623" y="1799"/>
                    <a:pt x="3886" y="1739"/>
                  </a:cubicBezTo>
                  <a:lnTo>
                    <a:pt x="3886" y="1"/>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3" name="Google Shape;16593;p139"/>
            <p:cNvSpPr/>
            <p:nvPr/>
          </p:nvSpPr>
          <p:spPr>
            <a:xfrm>
              <a:off x="3983723" y="2092206"/>
              <a:ext cx="118896" cy="44465"/>
            </a:xfrm>
            <a:custGeom>
              <a:avLst/>
              <a:gdLst/>
              <a:ahLst/>
              <a:cxnLst/>
              <a:rect l="l" t="t" r="r" b="b"/>
              <a:pathLst>
                <a:path w="4535" h="1696" extrusionOk="0">
                  <a:moveTo>
                    <a:pt x="0" y="1"/>
                  </a:moveTo>
                  <a:lnTo>
                    <a:pt x="0" y="1696"/>
                  </a:lnTo>
                  <a:lnTo>
                    <a:pt x="4535" y="1696"/>
                  </a:lnTo>
                  <a:lnTo>
                    <a:pt x="4535" y="1468"/>
                  </a:lnTo>
                  <a:lnTo>
                    <a:pt x="3068" y="1"/>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4" name="Google Shape;16594;p139"/>
            <p:cNvSpPr/>
            <p:nvPr/>
          </p:nvSpPr>
          <p:spPr>
            <a:xfrm>
              <a:off x="3983723" y="2189342"/>
              <a:ext cx="319355" cy="133814"/>
            </a:xfrm>
            <a:custGeom>
              <a:avLst/>
              <a:gdLst/>
              <a:ahLst/>
              <a:cxnLst/>
              <a:rect l="l" t="t" r="r" b="b"/>
              <a:pathLst>
                <a:path w="12181" h="5104" extrusionOk="0">
                  <a:moveTo>
                    <a:pt x="975" y="1"/>
                  </a:moveTo>
                  <a:lnTo>
                    <a:pt x="174" y="4202"/>
                  </a:lnTo>
                  <a:lnTo>
                    <a:pt x="0" y="5104"/>
                  </a:lnTo>
                  <a:lnTo>
                    <a:pt x="11209" y="5104"/>
                  </a:lnTo>
                  <a:lnTo>
                    <a:pt x="11380" y="4202"/>
                  </a:lnTo>
                  <a:lnTo>
                    <a:pt x="12180" y="1"/>
                  </a:ln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5" name="Google Shape;16595;p139"/>
            <p:cNvSpPr/>
            <p:nvPr/>
          </p:nvSpPr>
          <p:spPr>
            <a:xfrm>
              <a:off x="3983723" y="2299508"/>
              <a:ext cx="298355" cy="23648"/>
            </a:xfrm>
            <a:custGeom>
              <a:avLst/>
              <a:gdLst/>
              <a:ahLst/>
              <a:cxnLst/>
              <a:rect l="l" t="t" r="r" b="b"/>
              <a:pathLst>
                <a:path w="11380" h="902" extrusionOk="0">
                  <a:moveTo>
                    <a:pt x="174" y="0"/>
                  </a:moveTo>
                  <a:lnTo>
                    <a:pt x="0" y="902"/>
                  </a:lnTo>
                  <a:lnTo>
                    <a:pt x="11209" y="902"/>
                  </a:lnTo>
                  <a:lnTo>
                    <a:pt x="1138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6" name="Google Shape;16596;p139"/>
            <p:cNvSpPr/>
            <p:nvPr/>
          </p:nvSpPr>
          <p:spPr>
            <a:xfrm>
              <a:off x="4181692" y="2010565"/>
              <a:ext cx="150515" cy="150515"/>
            </a:xfrm>
            <a:custGeom>
              <a:avLst/>
              <a:gdLst/>
              <a:ahLst/>
              <a:cxnLst/>
              <a:rect l="l" t="t" r="r" b="b"/>
              <a:pathLst>
                <a:path w="5741" h="5741" extrusionOk="0">
                  <a:moveTo>
                    <a:pt x="2869" y="0"/>
                  </a:moveTo>
                  <a:cubicBezTo>
                    <a:pt x="1286" y="0"/>
                    <a:pt x="1" y="1286"/>
                    <a:pt x="1" y="2872"/>
                  </a:cubicBezTo>
                  <a:cubicBezTo>
                    <a:pt x="1" y="4455"/>
                    <a:pt x="1286" y="5741"/>
                    <a:pt x="2869" y="5741"/>
                  </a:cubicBezTo>
                  <a:cubicBezTo>
                    <a:pt x="4455" y="5741"/>
                    <a:pt x="5741" y="4455"/>
                    <a:pt x="5741" y="2872"/>
                  </a:cubicBezTo>
                  <a:cubicBezTo>
                    <a:pt x="5741" y="1286"/>
                    <a:pt x="4455" y="0"/>
                    <a:pt x="2869" y="0"/>
                  </a:cubicBezTo>
                  <a:close/>
                </a:path>
              </a:pathLst>
            </a:custGeom>
            <a:solidFill>
              <a:srgbClr val="D2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7" name="Google Shape;16597;p139"/>
            <p:cNvSpPr/>
            <p:nvPr/>
          </p:nvSpPr>
          <p:spPr>
            <a:xfrm>
              <a:off x="3978401" y="2005216"/>
              <a:ext cx="358839" cy="323472"/>
            </a:xfrm>
            <a:custGeom>
              <a:avLst/>
              <a:gdLst/>
              <a:ahLst/>
              <a:cxnLst/>
              <a:rect l="l" t="t" r="r" b="b"/>
              <a:pathLst>
                <a:path w="13687" h="12338" extrusionOk="0">
                  <a:moveTo>
                    <a:pt x="10626" y="1"/>
                  </a:moveTo>
                  <a:cubicBezTo>
                    <a:pt x="10298" y="1"/>
                    <a:pt x="9962" y="54"/>
                    <a:pt x="9631" y="168"/>
                  </a:cubicBezTo>
                  <a:cubicBezTo>
                    <a:pt x="7813" y="791"/>
                    <a:pt x="7005" y="2913"/>
                    <a:pt x="7950" y="4587"/>
                  </a:cubicBezTo>
                  <a:lnTo>
                    <a:pt x="6701" y="4587"/>
                  </a:lnTo>
                  <a:cubicBezTo>
                    <a:pt x="6433" y="4587"/>
                    <a:pt x="6433" y="4985"/>
                    <a:pt x="6701" y="4985"/>
                  </a:cubicBezTo>
                  <a:lnTo>
                    <a:pt x="8222" y="4985"/>
                  </a:lnTo>
                  <a:cubicBezTo>
                    <a:pt x="8809" y="5727"/>
                    <a:pt x="9700" y="6146"/>
                    <a:pt x="10625" y="6146"/>
                  </a:cubicBezTo>
                  <a:cubicBezTo>
                    <a:pt x="10819" y="6146"/>
                    <a:pt x="11015" y="6127"/>
                    <a:pt x="11210" y="6090"/>
                  </a:cubicBezTo>
                  <a:lnTo>
                    <a:pt x="11210" y="6825"/>
                  </a:lnTo>
                  <a:lnTo>
                    <a:pt x="1178" y="6825"/>
                  </a:lnTo>
                  <a:cubicBezTo>
                    <a:pt x="1080" y="6825"/>
                    <a:pt x="996" y="6894"/>
                    <a:pt x="978" y="6988"/>
                  </a:cubicBezTo>
                  <a:lnTo>
                    <a:pt x="406" y="10001"/>
                  </a:lnTo>
                  <a:lnTo>
                    <a:pt x="406" y="3522"/>
                  </a:lnTo>
                  <a:lnTo>
                    <a:pt x="3191" y="3522"/>
                  </a:lnTo>
                  <a:lnTo>
                    <a:pt x="4596" y="4927"/>
                  </a:lnTo>
                  <a:cubicBezTo>
                    <a:pt x="4636" y="4967"/>
                    <a:pt x="4687" y="4985"/>
                    <a:pt x="4738" y="4989"/>
                  </a:cubicBezTo>
                  <a:lnTo>
                    <a:pt x="5911" y="4989"/>
                  </a:lnTo>
                  <a:cubicBezTo>
                    <a:pt x="6179" y="4989"/>
                    <a:pt x="6179" y="4587"/>
                    <a:pt x="5911" y="4587"/>
                  </a:cubicBezTo>
                  <a:lnTo>
                    <a:pt x="4821" y="4587"/>
                  </a:lnTo>
                  <a:lnTo>
                    <a:pt x="3412" y="3178"/>
                  </a:lnTo>
                  <a:cubicBezTo>
                    <a:pt x="3372" y="3141"/>
                    <a:pt x="3322" y="3120"/>
                    <a:pt x="3271" y="3120"/>
                  </a:cubicBezTo>
                  <a:lnTo>
                    <a:pt x="203" y="3120"/>
                  </a:lnTo>
                  <a:cubicBezTo>
                    <a:pt x="91" y="3120"/>
                    <a:pt x="0" y="3210"/>
                    <a:pt x="0" y="3319"/>
                  </a:cubicBezTo>
                  <a:lnTo>
                    <a:pt x="0" y="12127"/>
                  </a:lnTo>
                  <a:cubicBezTo>
                    <a:pt x="0" y="12323"/>
                    <a:pt x="186" y="12326"/>
                    <a:pt x="329" y="12326"/>
                  </a:cubicBezTo>
                  <a:cubicBezTo>
                    <a:pt x="334" y="12326"/>
                    <a:pt x="340" y="12326"/>
                    <a:pt x="345" y="12326"/>
                  </a:cubicBezTo>
                  <a:cubicBezTo>
                    <a:pt x="485" y="12326"/>
                    <a:pt x="4184" y="12337"/>
                    <a:pt x="7283" y="12337"/>
                  </a:cubicBezTo>
                  <a:cubicBezTo>
                    <a:pt x="9520" y="12337"/>
                    <a:pt x="11445" y="12331"/>
                    <a:pt x="11489" y="12312"/>
                  </a:cubicBezTo>
                  <a:cubicBezTo>
                    <a:pt x="11550" y="12283"/>
                    <a:pt x="11594" y="12228"/>
                    <a:pt x="11604" y="12163"/>
                  </a:cubicBezTo>
                  <a:lnTo>
                    <a:pt x="11992" y="10139"/>
                  </a:lnTo>
                  <a:cubicBezTo>
                    <a:pt x="12017" y="9992"/>
                    <a:pt x="11903" y="9905"/>
                    <a:pt x="11791" y="9905"/>
                  </a:cubicBezTo>
                  <a:cubicBezTo>
                    <a:pt x="11706" y="9905"/>
                    <a:pt x="11622" y="9954"/>
                    <a:pt x="11597" y="10063"/>
                  </a:cubicBezTo>
                  <a:lnTo>
                    <a:pt x="11250" y="11928"/>
                  </a:lnTo>
                  <a:lnTo>
                    <a:pt x="446" y="11928"/>
                  </a:lnTo>
                  <a:lnTo>
                    <a:pt x="1340" y="7227"/>
                  </a:lnTo>
                  <a:lnTo>
                    <a:pt x="12140" y="7227"/>
                  </a:lnTo>
                  <a:lnTo>
                    <a:pt x="11753" y="9273"/>
                  </a:lnTo>
                  <a:cubicBezTo>
                    <a:pt x="11728" y="9420"/>
                    <a:pt x="11842" y="9507"/>
                    <a:pt x="11954" y="9507"/>
                  </a:cubicBezTo>
                  <a:cubicBezTo>
                    <a:pt x="12038" y="9507"/>
                    <a:pt x="12121" y="9458"/>
                    <a:pt x="12144" y="9349"/>
                  </a:cubicBezTo>
                  <a:lnTo>
                    <a:pt x="12579" y="7064"/>
                  </a:lnTo>
                  <a:cubicBezTo>
                    <a:pt x="12604" y="6941"/>
                    <a:pt x="12510" y="6825"/>
                    <a:pt x="12383" y="6825"/>
                  </a:cubicBezTo>
                  <a:lnTo>
                    <a:pt x="11615" y="6825"/>
                  </a:lnTo>
                  <a:lnTo>
                    <a:pt x="11615" y="5981"/>
                  </a:lnTo>
                  <a:cubicBezTo>
                    <a:pt x="12720" y="5604"/>
                    <a:pt x="13517" y="4634"/>
                    <a:pt x="13672" y="3475"/>
                  </a:cubicBezTo>
                  <a:cubicBezTo>
                    <a:pt x="13687" y="3366"/>
                    <a:pt x="13607" y="3265"/>
                    <a:pt x="13499" y="3250"/>
                  </a:cubicBezTo>
                  <a:lnTo>
                    <a:pt x="13495" y="3250"/>
                  </a:lnTo>
                  <a:cubicBezTo>
                    <a:pt x="13486" y="3249"/>
                    <a:pt x="13478" y="3248"/>
                    <a:pt x="13469" y="3248"/>
                  </a:cubicBezTo>
                  <a:cubicBezTo>
                    <a:pt x="13371" y="3248"/>
                    <a:pt x="13284" y="3324"/>
                    <a:pt x="13270" y="3424"/>
                  </a:cubicBezTo>
                  <a:cubicBezTo>
                    <a:pt x="13093" y="4759"/>
                    <a:pt x="11955" y="5747"/>
                    <a:pt x="10624" y="5747"/>
                  </a:cubicBezTo>
                  <a:cubicBezTo>
                    <a:pt x="10568" y="5747"/>
                    <a:pt x="10512" y="5745"/>
                    <a:pt x="10456" y="5742"/>
                  </a:cubicBezTo>
                  <a:cubicBezTo>
                    <a:pt x="9055" y="5651"/>
                    <a:pt x="7961" y="4496"/>
                    <a:pt x="7954" y="3091"/>
                  </a:cubicBezTo>
                  <a:cubicBezTo>
                    <a:pt x="7943" y="1689"/>
                    <a:pt x="9022" y="519"/>
                    <a:pt x="10420" y="411"/>
                  </a:cubicBezTo>
                  <a:cubicBezTo>
                    <a:pt x="10488" y="406"/>
                    <a:pt x="10555" y="403"/>
                    <a:pt x="10622" y="403"/>
                  </a:cubicBezTo>
                  <a:cubicBezTo>
                    <a:pt x="11936" y="403"/>
                    <a:pt x="13074" y="1369"/>
                    <a:pt x="13267" y="2689"/>
                  </a:cubicBezTo>
                  <a:cubicBezTo>
                    <a:pt x="13283" y="2807"/>
                    <a:pt x="13371" y="2860"/>
                    <a:pt x="13460" y="2860"/>
                  </a:cubicBezTo>
                  <a:cubicBezTo>
                    <a:pt x="13571" y="2860"/>
                    <a:pt x="13684" y="2777"/>
                    <a:pt x="13662" y="2631"/>
                  </a:cubicBezTo>
                  <a:cubicBezTo>
                    <a:pt x="13437" y="1076"/>
                    <a:pt x="12100" y="1"/>
                    <a:pt x="106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8" name="Google Shape;16598;p139"/>
            <p:cNvSpPr/>
            <p:nvPr/>
          </p:nvSpPr>
          <p:spPr>
            <a:xfrm>
              <a:off x="4240183" y="2062685"/>
              <a:ext cx="35263" cy="62896"/>
            </a:xfrm>
            <a:custGeom>
              <a:avLst/>
              <a:gdLst/>
              <a:ahLst/>
              <a:cxnLst/>
              <a:rect l="l" t="t" r="r" b="b"/>
              <a:pathLst>
                <a:path w="1345" h="2399" extrusionOk="0">
                  <a:moveTo>
                    <a:pt x="290" y="1"/>
                  </a:moveTo>
                  <a:cubicBezTo>
                    <a:pt x="22" y="1"/>
                    <a:pt x="22" y="399"/>
                    <a:pt x="290" y="399"/>
                  </a:cubicBezTo>
                  <a:lnTo>
                    <a:pt x="468" y="399"/>
                  </a:lnTo>
                  <a:lnTo>
                    <a:pt x="468" y="2000"/>
                  </a:lnTo>
                  <a:lnTo>
                    <a:pt x="269" y="2000"/>
                  </a:lnTo>
                  <a:cubicBezTo>
                    <a:pt x="1" y="2000"/>
                    <a:pt x="1" y="2398"/>
                    <a:pt x="269" y="2398"/>
                  </a:cubicBezTo>
                  <a:lnTo>
                    <a:pt x="1076" y="2398"/>
                  </a:lnTo>
                  <a:cubicBezTo>
                    <a:pt x="1344" y="2398"/>
                    <a:pt x="1344" y="2000"/>
                    <a:pt x="1076" y="2000"/>
                  </a:cubicBezTo>
                  <a:lnTo>
                    <a:pt x="870" y="2000"/>
                  </a:lnTo>
                  <a:lnTo>
                    <a:pt x="870" y="200"/>
                  </a:lnTo>
                  <a:cubicBezTo>
                    <a:pt x="870" y="88"/>
                    <a:pt x="779" y="1"/>
                    <a:pt x="6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9" name="Google Shape;16599;p139"/>
            <p:cNvSpPr/>
            <p:nvPr/>
          </p:nvSpPr>
          <p:spPr>
            <a:xfrm>
              <a:off x="4246449" y="2042865"/>
              <a:ext cx="19217" cy="16517"/>
            </a:xfrm>
            <a:custGeom>
              <a:avLst/>
              <a:gdLst/>
              <a:ahLst/>
              <a:cxnLst/>
              <a:rect l="l" t="t" r="r" b="b"/>
              <a:pathLst>
                <a:path w="733" h="630" extrusionOk="0">
                  <a:moveTo>
                    <a:pt x="316" y="1"/>
                  </a:moveTo>
                  <a:cubicBezTo>
                    <a:pt x="155" y="1"/>
                    <a:pt x="1" y="126"/>
                    <a:pt x="1" y="315"/>
                  </a:cubicBezTo>
                  <a:cubicBezTo>
                    <a:pt x="1" y="489"/>
                    <a:pt x="138" y="630"/>
                    <a:pt x="312" y="630"/>
                  </a:cubicBezTo>
                  <a:cubicBezTo>
                    <a:pt x="595" y="630"/>
                    <a:pt x="732" y="293"/>
                    <a:pt x="537" y="94"/>
                  </a:cubicBezTo>
                  <a:cubicBezTo>
                    <a:pt x="472" y="29"/>
                    <a:pt x="393" y="1"/>
                    <a:pt x="3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00" name="Google Shape;16600;p139"/>
          <p:cNvGrpSpPr/>
          <p:nvPr/>
        </p:nvGrpSpPr>
        <p:grpSpPr>
          <a:xfrm>
            <a:off x="865099" y="2239394"/>
            <a:ext cx="360569" cy="358210"/>
            <a:chOff x="865099" y="2438644"/>
            <a:chExt cx="360569" cy="358210"/>
          </a:xfrm>
        </p:grpSpPr>
        <p:sp>
          <p:nvSpPr>
            <p:cNvPr id="16601" name="Google Shape;16601;p139"/>
            <p:cNvSpPr/>
            <p:nvPr/>
          </p:nvSpPr>
          <p:spPr>
            <a:xfrm>
              <a:off x="870893" y="2728007"/>
              <a:ext cx="63656" cy="63656"/>
            </a:xfrm>
            <a:custGeom>
              <a:avLst/>
              <a:gdLst/>
              <a:ahLst/>
              <a:cxnLst/>
              <a:rect l="l" t="t" r="r" b="b"/>
              <a:pathLst>
                <a:path w="2428" h="2428" extrusionOk="0">
                  <a:moveTo>
                    <a:pt x="1214" y="1"/>
                  </a:moveTo>
                  <a:lnTo>
                    <a:pt x="0" y="1214"/>
                  </a:lnTo>
                  <a:lnTo>
                    <a:pt x="1214" y="2427"/>
                  </a:lnTo>
                  <a:lnTo>
                    <a:pt x="2427" y="1214"/>
                  </a:lnTo>
                  <a:lnTo>
                    <a:pt x="121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2" name="Google Shape;16602;p139"/>
            <p:cNvSpPr/>
            <p:nvPr/>
          </p:nvSpPr>
          <p:spPr>
            <a:xfrm>
              <a:off x="886755" y="2743973"/>
              <a:ext cx="47795" cy="47690"/>
            </a:xfrm>
            <a:custGeom>
              <a:avLst/>
              <a:gdLst/>
              <a:ahLst/>
              <a:cxnLst/>
              <a:rect l="l" t="t" r="r" b="b"/>
              <a:pathLst>
                <a:path w="1823" h="1819" extrusionOk="0">
                  <a:moveTo>
                    <a:pt x="1214" y="0"/>
                  </a:moveTo>
                  <a:lnTo>
                    <a:pt x="0" y="1214"/>
                  </a:lnTo>
                  <a:lnTo>
                    <a:pt x="609" y="1818"/>
                  </a:lnTo>
                  <a:lnTo>
                    <a:pt x="1822" y="605"/>
                  </a:lnTo>
                  <a:lnTo>
                    <a:pt x="1214" y="0"/>
                  </a:ln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3" name="Google Shape;16603;p139"/>
            <p:cNvSpPr/>
            <p:nvPr/>
          </p:nvSpPr>
          <p:spPr>
            <a:xfrm>
              <a:off x="884185" y="2600983"/>
              <a:ext cx="177309" cy="177388"/>
            </a:xfrm>
            <a:custGeom>
              <a:avLst/>
              <a:gdLst/>
              <a:ahLst/>
              <a:cxnLst/>
              <a:rect l="l" t="t" r="r" b="b"/>
              <a:pathLst>
                <a:path w="6763" h="6766" extrusionOk="0">
                  <a:moveTo>
                    <a:pt x="5122" y="0"/>
                  </a:moveTo>
                  <a:lnTo>
                    <a:pt x="0" y="5121"/>
                  </a:lnTo>
                  <a:lnTo>
                    <a:pt x="1645" y="6765"/>
                  </a:lnTo>
                  <a:lnTo>
                    <a:pt x="6762" y="1644"/>
                  </a:lnTo>
                  <a:lnTo>
                    <a:pt x="5122" y="0"/>
                  </a:ln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4" name="Google Shape;16604;p139"/>
            <p:cNvSpPr/>
            <p:nvPr/>
          </p:nvSpPr>
          <p:spPr>
            <a:xfrm>
              <a:off x="905736" y="2622534"/>
              <a:ext cx="155758" cy="155837"/>
            </a:xfrm>
            <a:custGeom>
              <a:avLst/>
              <a:gdLst/>
              <a:ahLst/>
              <a:cxnLst/>
              <a:rect l="l" t="t" r="r" b="b"/>
              <a:pathLst>
                <a:path w="5941" h="5944" extrusionOk="0">
                  <a:moveTo>
                    <a:pt x="5122" y="0"/>
                  </a:moveTo>
                  <a:lnTo>
                    <a:pt x="1" y="5121"/>
                  </a:lnTo>
                  <a:lnTo>
                    <a:pt x="823" y="5943"/>
                  </a:lnTo>
                  <a:lnTo>
                    <a:pt x="5940" y="822"/>
                  </a:lnTo>
                  <a:lnTo>
                    <a:pt x="5122" y="0"/>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5" name="Google Shape;16605;p139"/>
            <p:cNvSpPr/>
            <p:nvPr/>
          </p:nvSpPr>
          <p:spPr>
            <a:xfrm>
              <a:off x="974479" y="2635249"/>
              <a:ext cx="52828" cy="52828"/>
            </a:xfrm>
            <a:custGeom>
              <a:avLst/>
              <a:gdLst/>
              <a:ahLst/>
              <a:cxnLst/>
              <a:rect l="l" t="t" r="r" b="b"/>
              <a:pathLst>
                <a:path w="2015" h="2015" extrusionOk="0">
                  <a:moveTo>
                    <a:pt x="1442" y="1"/>
                  </a:moveTo>
                  <a:lnTo>
                    <a:pt x="1" y="1442"/>
                  </a:lnTo>
                  <a:lnTo>
                    <a:pt x="573" y="2014"/>
                  </a:lnTo>
                  <a:lnTo>
                    <a:pt x="2014" y="573"/>
                  </a:lnTo>
                  <a:lnTo>
                    <a:pt x="1442" y="1"/>
                  </a:ln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6" name="Google Shape;16606;p139"/>
            <p:cNvSpPr/>
            <p:nvPr/>
          </p:nvSpPr>
          <p:spPr>
            <a:xfrm>
              <a:off x="1036404" y="2532319"/>
              <a:ext cx="93832" cy="93832"/>
            </a:xfrm>
            <a:custGeom>
              <a:avLst/>
              <a:gdLst/>
              <a:ahLst/>
              <a:cxnLst/>
              <a:rect l="l" t="t" r="r" b="b"/>
              <a:pathLst>
                <a:path w="3579" h="3579" extrusionOk="0">
                  <a:moveTo>
                    <a:pt x="1789" y="1"/>
                  </a:moveTo>
                  <a:cubicBezTo>
                    <a:pt x="801" y="1"/>
                    <a:pt x="0" y="801"/>
                    <a:pt x="0" y="1790"/>
                  </a:cubicBezTo>
                  <a:cubicBezTo>
                    <a:pt x="0" y="2778"/>
                    <a:pt x="801" y="3579"/>
                    <a:pt x="1789" y="3579"/>
                  </a:cubicBezTo>
                  <a:cubicBezTo>
                    <a:pt x="2778" y="3579"/>
                    <a:pt x="3578" y="2778"/>
                    <a:pt x="3578" y="1790"/>
                  </a:cubicBezTo>
                  <a:cubicBezTo>
                    <a:pt x="3578" y="801"/>
                    <a:pt x="2778" y="1"/>
                    <a:pt x="1789" y="1"/>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7" name="Google Shape;16607;p139"/>
            <p:cNvSpPr/>
            <p:nvPr/>
          </p:nvSpPr>
          <p:spPr>
            <a:xfrm>
              <a:off x="1005913" y="2507360"/>
              <a:ext cx="149282" cy="144537"/>
            </a:xfrm>
            <a:custGeom>
              <a:avLst/>
              <a:gdLst/>
              <a:ahLst/>
              <a:cxnLst/>
              <a:rect l="l" t="t" r="r" b="b"/>
              <a:pathLst>
                <a:path w="5694" h="5513" extrusionOk="0">
                  <a:moveTo>
                    <a:pt x="1417" y="0"/>
                  </a:moveTo>
                  <a:lnTo>
                    <a:pt x="725" y="688"/>
                  </a:lnTo>
                  <a:cubicBezTo>
                    <a:pt x="1" y="1416"/>
                    <a:pt x="1" y="2593"/>
                    <a:pt x="725" y="3321"/>
                  </a:cubicBezTo>
                  <a:lnTo>
                    <a:pt x="2373" y="4969"/>
                  </a:lnTo>
                  <a:cubicBezTo>
                    <a:pt x="2737" y="5331"/>
                    <a:pt x="3213" y="5512"/>
                    <a:pt x="3689" y="5512"/>
                  </a:cubicBezTo>
                  <a:cubicBezTo>
                    <a:pt x="4166" y="5512"/>
                    <a:pt x="4642" y="5331"/>
                    <a:pt x="5006" y="4969"/>
                  </a:cubicBezTo>
                  <a:lnTo>
                    <a:pt x="5694" y="4277"/>
                  </a:lnTo>
                  <a:lnTo>
                    <a:pt x="1417"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8" name="Google Shape;16608;p139"/>
            <p:cNvSpPr/>
            <p:nvPr/>
          </p:nvSpPr>
          <p:spPr>
            <a:xfrm>
              <a:off x="1042461" y="2593852"/>
              <a:ext cx="112735" cy="58046"/>
            </a:xfrm>
            <a:custGeom>
              <a:avLst/>
              <a:gdLst/>
              <a:ahLst/>
              <a:cxnLst/>
              <a:rect l="l" t="t" r="r" b="b"/>
              <a:pathLst>
                <a:path w="4300" h="2214" extrusionOk="0">
                  <a:moveTo>
                    <a:pt x="1" y="689"/>
                  </a:moveTo>
                  <a:cubicBezTo>
                    <a:pt x="1" y="689"/>
                    <a:pt x="2" y="690"/>
                    <a:pt x="3" y="690"/>
                  </a:cubicBezTo>
                  <a:lnTo>
                    <a:pt x="3" y="690"/>
                  </a:lnTo>
                  <a:lnTo>
                    <a:pt x="1" y="689"/>
                  </a:lnTo>
                  <a:close/>
                  <a:moveTo>
                    <a:pt x="3318" y="0"/>
                  </a:moveTo>
                  <a:lnTo>
                    <a:pt x="2630" y="689"/>
                  </a:lnTo>
                  <a:cubicBezTo>
                    <a:pt x="2268" y="1053"/>
                    <a:pt x="1792" y="1235"/>
                    <a:pt x="1316" y="1235"/>
                  </a:cubicBezTo>
                  <a:cubicBezTo>
                    <a:pt x="840" y="1235"/>
                    <a:pt x="365" y="1053"/>
                    <a:pt x="3" y="690"/>
                  </a:cubicBezTo>
                  <a:lnTo>
                    <a:pt x="3" y="690"/>
                  </a:lnTo>
                  <a:lnTo>
                    <a:pt x="979" y="1670"/>
                  </a:lnTo>
                  <a:cubicBezTo>
                    <a:pt x="1343" y="2032"/>
                    <a:pt x="1819" y="2213"/>
                    <a:pt x="2295" y="2213"/>
                  </a:cubicBezTo>
                  <a:cubicBezTo>
                    <a:pt x="2772" y="2213"/>
                    <a:pt x="3248" y="2032"/>
                    <a:pt x="3612" y="1670"/>
                  </a:cubicBezTo>
                  <a:lnTo>
                    <a:pt x="4300" y="978"/>
                  </a:lnTo>
                  <a:lnTo>
                    <a:pt x="3318"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9" name="Google Shape;16609;p139"/>
            <p:cNvSpPr/>
            <p:nvPr/>
          </p:nvSpPr>
          <p:spPr>
            <a:xfrm>
              <a:off x="1003344" y="2585960"/>
              <a:ext cx="73252" cy="73252"/>
            </a:xfrm>
            <a:custGeom>
              <a:avLst/>
              <a:gdLst/>
              <a:ahLst/>
              <a:cxnLst/>
              <a:rect l="l" t="t" r="r" b="b"/>
              <a:pathLst>
                <a:path w="2794" h="2794" extrusionOk="0">
                  <a:moveTo>
                    <a:pt x="504" y="1"/>
                  </a:moveTo>
                  <a:lnTo>
                    <a:pt x="1" y="504"/>
                  </a:lnTo>
                  <a:lnTo>
                    <a:pt x="2290" y="2793"/>
                  </a:lnTo>
                  <a:lnTo>
                    <a:pt x="2793" y="2290"/>
                  </a:lnTo>
                  <a:lnTo>
                    <a:pt x="50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0" name="Google Shape;16610;p139"/>
            <p:cNvSpPr/>
            <p:nvPr/>
          </p:nvSpPr>
          <p:spPr>
            <a:xfrm>
              <a:off x="1033363" y="2615979"/>
              <a:ext cx="43233" cy="43128"/>
            </a:xfrm>
            <a:custGeom>
              <a:avLst/>
              <a:gdLst/>
              <a:ahLst/>
              <a:cxnLst/>
              <a:rect l="l" t="t" r="r" b="b"/>
              <a:pathLst>
                <a:path w="1649" h="1645" extrusionOk="0">
                  <a:moveTo>
                    <a:pt x="504" y="0"/>
                  </a:moveTo>
                  <a:lnTo>
                    <a:pt x="0" y="504"/>
                  </a:lnTo>
                  <a:lnTo>
                    <a:pt x="1145" y="1645"/>
                  </a:lnTo>
                  <a:lnTo>
                    <a:pt x="1648" y="1145"/>
                  </a:lnTo>
                  <a:lnTo>
                    <a:pt x="504" y="0"/>
                  </a:ln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1" name="Google Shape;16611;p139"/>
            <p:cNvSpPr/>
            <p:nvPr/>
          </p:nvSpPr>
          <p:spPr>
            <a:xfrm>
              <a:off x="968684" y="2629875"/>
              <a:ext cx="64416" cy="63420"/>
            </a:xfrm>
            <a:custGeom>
              <a:avLst/>
              <a:gdLst/>
              <a:ahLst/>
              <a:cxnLst/>
              <a:rect l="l" t="t" r="r" b="b"/>
              <a:pathLst>
                <a:path w="2457" h="2419" extrusionOk="0">
                  <a:moveTo>
                    <a:pt x="1665" y="1"/>
                  </a:moveTo>
                  <a:cubicBezTo>
                    <a:pt x="1613" y="1"/>
                    <a:pt x="1562" y="21"/>
                    <a:pt x="1522" y="61"/>
                  </a:cubicBezTo>
                  <a:lnTo>
                    <a:pt x="1037" y="546"/>
                  </a:lnTo>
                  <a:cubicBezTo>
                    <a:pt x="895" y="691"/>
                    <a:pt x="1027" y="889"/>
                    <a:pt x="1181" y="889"/>
                  </a:cubicBezTo>
                  <a:cubicBezTo>
                    <a:pt x="1227" y="889"/>
                    <a:pt x="1276" y="871"/>
                    <a:pt x="1319" y="828"/>
                  </a:cubicBezTo>
                  <a:lnTo>
                    <a:pt x="1663" y="484"/>
                  </a:lnTo>
                  <a:lnTo>
                    <a:pt x="1953" y="774"/>
                  </a:lnTo>
                  <a:lnTo>
                    <a:pt x="794" y="1933"/>
                  </a:lnTo>
                  <a:lnTo>
                    <a:pt x="504" y="1643"/>
                  </a:lnTo>
                  <a:lnTo>
                    <a:pt x="761" y="1386"/>
                  </a:lnTo>
                  <a:cubicBezTo>
                    <a:pt x="901" y="1241"/>
                    <a:pt x="770" y="1045"/>
                    <a:pt x="616" y="1045"/>
                  </a:cubicBezTo>
                  <a:cubicBezTo>
                    <a:pt x="570" y="1045"/>
                    <a:pt x="522" y="1062"/>
                    <a:pt x="479" y="1104"/>
                  </a:cubicBezTo>
                  <a:lnTo>
                    <a:pt x="81" y="1502"/>
                  </a:lnTo>
                  <a:cubicBezTo>
                    <a:pt x="1" y="1582"/>
                    <a:pt x="1" y="1709"/>
                    <a:pt x="81" y="1785"/>
                  </a:cubicBezTo>
                  <a:lnTo>
                    <a:pt x="653" y="2360"/>
                  </a:lnTo>
                  <a:cubicBezTo>
                    <a:pt x="689" y="2397"/>
                    <a:pt x="740" y="2418"/>
                    <a:pt x="794" y="2418"/>
                  </a:cubicBezTo>
                  <a:cubicBezTo>
                    <a:pt x="848" y="2418"/>
                    <a:pt x="899" y="2397"/>
                    <a:pt x="935" y="2360"/>
                  </a:cubicBezTo>
                  <a:lnTo>
                    <a:pt x="2377" y="919"/>
                  </a:lnTo>
                  <a:cubicBezTo>
                    <a:pt x="2456" y="839"/>
                    <a:pt x="2456" y="713"/>
                    <a:pt x="2377" y="637"/>
                  </a:cubicBezTo>
                  <a:lnTo>
                    <a:pt x="1804" y="61"/>
                  </a:lnTo>
                  <a:cubicBezTo>
                    <a:pt x="1766" y="21"/>
                    <a:pt x="1716" y="1"/>
                    <a:pt x="16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2" name="Google Shape;16612;p139"/>
            <p:cNvSpPr/>
            <p:nvPr/>
          </p:nvSpPr>
          <p:spPr>
            <a:xfrm>
              <a:off x="865099" y="2502143"/>
              <a:ext cx="295812" cy="294711"/>
            </a:xfrm>
            <a:custGeom>
              <a:avLst/>
              <a:gdLst/>
              <a:ahLst/>
              <a:cxnLst/>
              <a:rect l="l" t="t" r="r" b="b"/>
              <a:pathLst>
                <a:path w="11283" h="11241" extrusionOk="0">
                  <a:moveTo>
                    <a:pt x="8327" y="1355"/>
                  </a:moveTo>
                  <a:cubicBezTo>
                    <a:pt x="8744" y="1355"/>
                    <a:pt x="9148" y="1520"/>
                    <a:pt x="9446" y="1818"/>
                  </a:cubicBezTo>
                  <a:cubicBezTo>
                    <a:pt x="9768" y="2140"/>
                    <a:pt x="9935" y="2586"/>
                    <a:pt x="9906" y="3039"/>
                  </a:cubicBezTo>
                  <a:lnTo>
                    <a:pt x="8225" y="1358"/>
                  </a:lnTo>
                  <a:cubicBezTo>
                    <a:pt x="8259" y="1356"/>
                    <a:pt x="8293" y="1355"/>
                    <a:pt x="8327" y="1355"/>
                  </a:cubicBezTo>
                  <a:close/>
                  <a:moveTo>
                    <a:pt x="5777" y="3484"/>
                  </a:moveTo>
                  <a:lnTo>
                    <a:pt x="5958" y="3665"/>
                  </a:lnTo>
                  <a:lnTo>
                    <a:pt x="7606" y="5309"/>
                  </a:lnTo>
                  <a:lnTo>
                    <a:pt x="7784" y="5487"/>
                  </a:lnTo>
                  <a:lnTo>
                    <a:pt x="7563" y="5704"/>
                  </a:lnTo>
                  <a:lnTo>
                    <a:pt x="5560" y="3701"/>
                  </a:lnTo>
                  <a:lnTo>
                    <a:pt x="5777" y="3484"/>
                  </a:lnTo>
                  <a:close/>
                  <a:moveTo>
                    <a:pt x="942" y="9387"/>
                  </a:moveTo>
                  <a:lnTo>
                    <a:pt x="1877" y="10322"/>
                  </a:lnTo>
                  <a:lnTo>
                    <a:pt x="1431" y="10760"/>
                  </a:lnTo>
                  <a:lnTo>
                    <a:pt x="500" y="9829"/>
                  </a:lnTo>
                  <a:lnTo>
                    <a:pt x="942" y="9387"/>
                  </a:lnTo>
                  <a:close/>
                  <a:moveTo>
                    <a:pt x="6786" y="1"/>
                  </a:moveTo>
                  <a:cubicBezTo>
                    <a:pt x="6735" y="1"/>
                    <a:pt x="6684" y="20"/>
                    <a:pt x="6646" y="58"/>
                  </a:cubicBezTo>
                  <a:lnTo>
                    <a:pt x="6081" y="623"/>
                  </a:lnTo>
                  <a:cubicBezTo>
                    <a:pt x="5932" y="767"/>
                    <a:pt x="6066" y="970"/>
                    <a:pt x="6222" y="970"/>
                  </a:cubicBezTo>
                  <a:cubicBezTo>
                    <a:pt x="6270" y="970"/>
                    <a:pt x="6320" y="951"/>
                    <a:pt x="6364" y="905"/>
                  </a:cubicBezTo>
                  <a:lnTo>
                    <a:pt x="6788" y="482"/>
                  </a:lnTo>
                  <a:lnTo>
                    <a:pt x="10782" y="4476"/>
                  </a:lnTo>
                  <a:lnTo>
                    <a:pt x="10236" y="5023"/>
                  </a:lnTo>
                  <a:cubicBezTo>
                    <a:pt x="9911" y="5347"/>
                    <a:pt x="9486" y="5509"/>
                    <a:pt x="9060" y="5509"/>
                  </a:cubicBezTo>
                  <a:cubicBezTo>
                    <a:pt x="8635" y="5509"/>
                    <a:pt x="8209" y="5347"/>
                    <a:pt x="7885" y="5023"/>
                  </a:cubicBezTo>
                  <a:lnTo>
                    <a:pt x="7063" y="4201"/>
                  </a:lnTo>
                  <a:lnTo>
                    <a:pt x="6241" y="3375"/>
                  </a:lnTo>
                  <a:cubicBezTo>
                    <a:pt x="5741" y="2876"/>
                    <a:pt x="5611" y="2119"/>
                    <a:pt x="5918" y="1481"/>
                  </a:cubicBezTo>
                  <a:cubicBezTo>
                    <a:pt x="5995" y="1321"/>
                    <a:pt x="5863" y="1191"/>
                    <a:pt x="5731" y="1191"/>
                  </a:cubicBezTo>
                  <a:cubicBezTo>
                    <a:pt x="5663" y="1191"/>
                    <a:pt x="5596" y="1225"/>
                    <a:pt x="5556" y="1307"/>
                  </a:cubicBezTo>
                  <a:cubicBezTo>
                    <a:pt x="5281" y="1883"/>
                    <a:pt x="5285" y="2550"/>
                    <a:pt x="5567" y="3122"/>
                  </a:cubicBezTo>
                  <a:lnTo>
                    <a:pt x="5133" y="3556"/>
                  </a:lnTo>
                  <a:cubicBezTo>
                    <a:pt x="5053" y="3636"/>
                    <a:pt x="5053" y="3763"/>
                    <a:pt x="5133" y="3839"/>
                  </a:cubicBezTo>
                  <a:lnTo>
                    <a:pt x="5314" y="4020"/>
                  </a:lnTo>
                  <a:lnTo>
                    <a:pt x="587" y="8750"/>
                  </a:lnTo>
                  <a:cubicBezTo>
                    <a:pt x="511" y="8826"/>
                    <a:pt x="511" y="8953"/>
                    <a:pt x="587" y="9032"/>
                  </a:cubicBezTo>
                  <a:lnTo>
                    <a:pt x="660" y="9105"/>
                  </a:lnTo>
                  <a:lnTo>
                    <a:pt x="80" y="9688"/>
                  </a:lnTo>
                  <a:cubicBezTo>
                    <a:pt x="1" y="9764"/>
                    <a:pt x="1" y="9891"/>
                    <a:pt x="80" y="9970"/>
                  </a:cubicBezTo>
                  <a:lnTo>
                    <a:pt x="1293" y="11184"/>
                  </a:lnTo>
                  <a:cubicBezTo>
                    <a:pt x="1332" y="11222"/>
                    <a:pt x="1382" y="11241"/>
                    <a:pt x="1433" y="11241"/>
                  </a:cubicBezTo>
                  <a:cubicBezTo>
                    <a:pt x="1485" y="11241"/>
                    <a:pt x="1536" y="11222"/>
                    <a:pt x="1576" y="11184"/>
                  </a:cubicBezTo>
                  <a:lnTo>
                    <a:pt x="2159" y="10601"/>
                  </a:lnTo>
                  <a:lnTo>
                    <a:pt x="2232" y="10673"/>
                  </a:lnTo>
                  <a:cubicBezTo>
                    <a:pt x="2270" y="10711"/>
                    <a:pt x="2320" y="10730"/>
                    <a:pt x="2371" y="10730"/>
                  </a:cubicBezTo>
                  <a:cubicBezTo>
                    <a:pt x="2423" y="10730"/>
                    <a:pt x="2474" y="10711"/>
                    <a:pt x="2514" y="10673"/>
                  </a:cubicBezTo>
                  <a:lnTo>
                    <a:pt x="3901" y="9286"/>
                  </a:lnTo>
                  <a:cubicBezTo>
                    <a:pt x="4040" y="9141"/>
                    <a:pt x="3910" y="8943"/>
                    <a:pt x="3756" y="8943"/>
                  </a:cubicBezTo>
                  <a:cubicBezTo>
                    <a:pt x="3710" y="8943"/>
                    <a:pt x="3662" y="8961"/>
                    <a:pt x="3619" y="9003"/>
                  </a:cubicBezTo>
                  <a:lnTo>
                    <a:pt x="2373" y="10249"/>
                  </a:lnTo>
                  <a:lnTo>
                    <a:pt x="2300" y="10173"/>
                  </a:lnTo>
                  <a:lnTo>
                    <a:pt x="1087" y="8964"/>
                  </a:lnTo>
                  <a:lnTo>
                    <a:pt x="1015" y="8888"/>
                  </a:lnTo>
                  <a:lnTo>
                    <a:pt x="5600" y="4306"/>
                  </a:lnTo>
                  <a:lnTo>
                    <a:pt x="6958" y="5664"/>
                  </a:lnTo>
                  <a:lnTo>
                    <a:pt x="4176" y="8446"/>
                  </a:lnTo>
                  <a:cubicBezTo>
                    <a:pt x="4037" y="8591"/>
                    <a:pt x="4168" y="8787"/>
                    <a:pt x="4322" y="8787"/>
                  </a:cubicBezTo>
                  <a:cubicBezTo>
                    <a:pt x="4368" y="8787"/>
                    <a:pt x="4416" y="8770"/>
                    <a:pt x="4459" y="8728"/>
                  </a:cubicBezTo>
                  <a:lnTo>
                    <a:pt x="7240" y="5947"/>
                  </a:lnTo>
                  <a:lnTo>
                    <a:pt x="7421" y="6128"/>
                  </a:lnTo>
                  <a:cubicBezTo>
                    <a:pt x="7459" y="6168"/>
                    <a:pt x="7510" y="6188"/>
                    <a:pt x="7561" y="6188"/>
                  </a:cubicBezTo>
                  <a:cubicBezTo>
                    <a:pt x="7612" y="6188"/>
                    <a:pt x="7664" y="6168"/>
                    <a:pt x="7704" y="6128"/>
                  </a:cubicBezTo>
                  <a:lnTo>
                    <a:pt x="8139" y="5693"/>
                  </a:lnTo>
                  <a:cubicBezTo>
                    <a:pt x="8431" y="5839"/>
                    <a:pt x="8745" y="5909"/>
                    <a:pt x="9057" y="5909"/>
                  </a:cubicBezTo>
                  <a:cubicBezTo>
                    <a:pt x="9591" y="5909"/>
                    <a:pt x="10119" y="5701"/>
                    <a:pt x="10514" y="5306"/>
                  </a:cubicBezTo>
                  <a:lnTo>
                    <a:pt x="11206" y="4621"/>
                  </a:lnTo>
                  <a:cubicBezTo>
                    <a:pt x="11282" y="4542"/>
                    <a:pt x="11282" y="4415"/>
                    <a:pt x="11206" y="4335"/>
                  </a:cubicBezTo>
                  <a:lnTo>
                    <a:pt x="10261" y="3390"/>
                  </a:lnTo>
                  <a:cubicBezTo>
                    <a:pt x="10555" y="2110"/>
                    <a:pt x="9565" y="951"/>
                    <a:pt x="8329" y="951"/>
                  </a:cubicBezTo>
                  <a:cubicBezTo>
                    <a:pt x="8181" y="951"/>
                    <a:pt x="8028" y="968"/>
                    <a:pt x="7874" y="1003"/>
                  </a:cubicBezTo>
                  <a:lnTo>
                    <a:pt x="6929" y="58"/>
                  </a:lnTo>
                  <a:cubicBezTo>
                    <a:pt x="6889" y="20"/>
                    <a:pt x="6837" y="1"/>
                    <a:pt x="67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3" name="Google Shape;16613;p139"/>
            <p:cNvSpPr/>
            <p:nvPr/>
          </p:nvSpPr>
          <p:spPr>
            <a:xfrm>
              <a:off x="1128978" y="2478416"/>
              <a:ext cx="57311" cy="53353"/>
            </a:xfrm>
            <a:custGeom>
              <a:avLst/>
              <a:gdLst/>
              <a:ahLst/>
              <a:cxnLst/>
              <a:rect l="l" t="t" r="r" b="b"/>
              <a:pathLst>
                <a:path w="2186" h="2035" extrusionOk="0">
                  <a:moveTo>
                    <a:pt x="1899" y="0"/>
                  </a:moveTo>
                  <a:cubicBezTo>
                    <a:pt x="1852" y="0"/>
                    <a:pt x="1804" y="18"/>
                    <a:pt x="1760" y="61"/>
                  </a:cubicBezTo>
                  <a:lnTo>
                    <a:pt x="127" y="1694"/>
                  </a:lnTo>
                  <a:cubicBezTo>
                    <a:pt x="1" y="1817"/>
                    <a:pt x="90" y="2033"/>
                    <a:pt x="270" y="2035"/>
                  </a:cubicBezTo>
                  <a:lnTo>
                    <a:pt x="270" y="2035"/>
                  </a:lnTo>
                  <a:cubicBezTo>
                    <a:pt x="324" y="2034"/>
                    <a:pt x="374" y="2013"/>
                    <a:pt x="413" y="1977"/>
                  </a:cubicBezTo>
                  <a:lnTo>
                    <a:pt x="2047" y="344"/>
                  </a:lnTo>
                  <a:cubicBezTo>
                    <a:pt x="2186" y="199"/>
                    <a:pt x="2053" y="0"/>
                    <a:pt x="1899" y="0"/>
                  </a:cubicBezTo>
                  <a:close/>
                  <a:moveTo>
                    <a:pt x="270" y="2035"/>
                  </a:moveTo>
                  <a:cubicBezTo>
                    <a:pt x="269" y="2035"/>
                    <a:pt x="269" y="2035"/>
                    <a:pt x="268" y="2035"/>
                  </a:cubicBezTo>
                  <a:lnTo>
                    <a:pt x="272" y="2035"/>
                  </a:lnTo>
                  <a:cubicBezTo>
                    <a:pt x="271" y="2035"/>
                    <a:pt x="271" y="2035"/>
                    <a:pt x="270" y="2035"/>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4" name="Google Shape;16614;p139"/>
            <p:cNvSpPr/>
            <p:nvPr/>
          </p:nvSpPr>
          <p:spPr>
            <a:xfrm>
              <a:off x="1101529" y="2438644"/>
              <a:ext cx="10461" cy="70997"/>
            </a:xfrm>
            <a:custGeom>
              <a:avLst/>
              <a:gdLst/>
              <a:ahLst/>
              <a:cxnLst/>
              <a:rect l="l" t="t" r="r" b="b"/>
              <a:pathLst>
                <a:path w="399" h="2708" extrusionOk="0">
                  <a:moveTo>
                    <a:pt x="200" y="1"/>
                  </a:moveTo>
                  <a:cubicBezTo>
                    <a:pt x="100" y="1"/>
                    <a:pt x="1" y="68"/>
                    <a:pt x="1" y="202"/>
                  </a:cubicBezTo>
                  <a:lnTo>
                    <a:pt x="1" y="2509"/>
                  </a:lnTo>
                  <a:cubicBezTo>
                    <a:pt x="1" y="2621"/>
                    <a:pt x="88" y="2708"/>
                    <a:pt x="200" y="2708"/>
                  </a:cubicBezTo>
                  <a:cubicBezTo>
                    <a:pt x="312" y="2708"/>
                    <a:pt x="399" y="2621"/>
                    <a:pt x="399" y="2509"/>
                  </a:cubicBezTo>
                  <a:lnTo>
                    <a:pt x="399" y="202"/>
                  </a:lnTo>
                  <a:cubicBezTo>
                    <a:pt x="399" y="68"/>
                    <a:pt x="299" y="1"/>
                    <a:pt x="2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5" name="Google Shape;16615;p139"/>
            <p:cNvSpPr/>
            <p:nvPr/>
          </p:nvSpPr>
          <p:spPr>
            <a:xfrm>
              <a:off x="1151184" y="2550540"/>
              <a:ext cx="74484" cy="10487"/>
            </a:xfrm>
            <a:custGeom>
              <a:avLst/>
              <a:gdLst/>
              <a:ahLst/>
              <a:cxnLst/>
              <a:rect l="l" t="t" r="r" b="b"/>
              <a:pathLst>
                <a:path w="2841" h="400" extrusionOk="0">
                  <a:moveTo>
                    <a:pt x="265" y="1"/>
                  </a:moveTo>
                  <a:cubicBezTo>
                    <a:pt x="1" y="1"/>
                    <a:pt x="1" y="399"/>
                    <a:pt x="265" y="399"/>
                  </a:cubicBezTo>
                  <a:lnTo>
                    <a:pt x="2576" y="399"/>
                  </a:lnTo>
                  <a:cubicBezTo>
                    <a:pt x="2840" y="399"/>
                    <a:pt x="2840" y="1"/>
                    <a:pt x="25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16" name="Google Shape;16616;p139"/>
          <p:cNvGrpSpPr/>
          <p:nvPr/>
        </p:nvGrpSpPr>
        <p:grpSpPr>
          <a:xfrm>
            <a:off x="3126490" y="2701766"/>
            <a:ext cx="265242" cy="358288"/>
            <a:chOff x="3126490" y="2901016"/>
            <a:chExt cx="265242" cy="358288"/>
          </a:xfrm>
        </p:grpSpPr>
        <p:sp>
          <p:nvSpPr>
            <p:cNvPr id="16617" name="Google Shape;16617;p139"/>
            <p:cNvSpPr/>
            <p:nvPr/>
          </p:nvSpPr>
          <p:spPr>
            <a:xfrm>
              <a:off x="3131707" y="2939294"/>
              <a:ext cx="181189" cy="314689"/>
            </a:xfrm>
            <a:custGeom>
              <a:avLst/>
              <a:gdLst/>
              <a:ahLst/>
              <a:cxnLst/>
              <a:rect l="l" t="t" r="r" b="b"/>
              <a:pathLst>
                <a:path w="6911" h="12003" extrusionOk="0">
                  <a:moveTo>
                    <a:pt x="1" y="0"/>
                  </a:moveTo>
                  <a:lnTo>
                    <a:pt x="1" y="12003"/>
                  </a:lnTo>
                  <a:lnTo>
                    <a:pt x="6911" y="12003"/>
                  </a:lnTo>
                  <a:lnTo>
                    <a:pt x="6911" y="0"/>
                  </a:lnTo>
                  <a:close/>
                </a:path>
              </a:pathLst>
            </a:custGeom>
            <a:solidFill>
              <a:srgbClr val="D2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8" name="Google Shape;16618;p139"/>
            <p:cNvSpPr/>
            <p:nvPr/>
          </p:nvSpPr>
          <p:spPr>
            <a:xfrm>
              <a:off x="3240614" y="2939294"/>
              <a:ext cx="72282" cy="112447"/>
            </a:xfrm>
            <a:custGeom>
              <a:avLst/>
              <a:gdLst/>
              <a:ahLst/>
              <a:cxnLst/>
              <a:rect l="l" t="t" r="r" b="b"/>
              <a:pathLst>
                <a:path w="2757" h="4289" extrusionOk="0">
                  <a:moveTo>
                    <a:pt x="243" y="0"/>
                  </a:moveTo>
                  <a:cubicBezTo>
                    <a:pt x="84" y="381"/>
                    <a:pt x="1" y="790"/>
                    <a:pt x="1" y="1206"/>
                  </a:cubicBezTo>
                  <a:lnTo>
                    <a:pt x="1" y="1224"/>
                  </a:lnTo>
                  <a:cubicBezTo>
                    <a:pt x="8" y="2528"/>
                    <a:pt x="830" y="3687"/>
                    <a:pt x="2058" y="4125"/>
                  </a:cubicBezTo>
                  <a:cubicBezTo>
                    <a:pt x="2282" y="4209"/>
                    <a:pt x="2518" y="4263"/>
                    <a:pt x="2757" y="4288"/>
                  </a:cubicBezTo>
                  <a:lnTo>
                    <a:pt x="2757" y="0"/>
                  </a:ln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9" name="Google Shape;16619;p139"/>
            <p:cNvSpPr/>
            <p:nvPr/>
          </p:nvSpPr>
          <p:spPr>
            <a:xfrm>
              <a:off x="3131707" y="3241057"/>
              <a:ext cx="181189" cy="12925"/>
            </a:xfrm>
            <a:custGeom>
              <a:avLst/>
              <a:gdLst/>
              <a:ahLst/>
              <a:cxnLst/>
              <a:rect l="l" t="t" r="r" b="b"/>
              <a:pathLst>
                <a:path w="6911" h="493" extrusionOk="0">
                  <a:moveTo>
                    <a:pt x="1" y="0"/>
                  </a:moveTo>
                  <a:lnTo>
                    <a:pt x="1" y="493"/>
                  </a:lnTo>
                  <a:lnTo>
                    <a:pt x="6911" y="493"/>
                  </a:lnTo>
                  <a:lnTo>
                    <a:pt x="6911" y="0"/>
                  </a:ln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0" name="Google Shape;16620;p139"/>
            <p:cNvSpPr/>
            <p:nvPr/>
          </p:nvSpPr>
          <p:spPr>
            <a:xfrm>
              <a:off x="3149928" y="2971384"/>
              <a:ext cx="144642" cy="226781"/>
            </a:xfrm>
            <a:custGeom>
              <a:avLst/>
              <a:gdLst/>
              <a:ahLst/>
              <a:cxnLst/>
              <a:rect l="l" t="t" r="r" b="b"/>
              <a:pathLst>
                <a:path w="5517" h="8650" extrusionOk="0">
                  <a:moveTo>
                    <a:pt x="1" y="0"/>
                  </a:moveTo>
                  <a:lnTo>
                    <a:pt x="1" y="8649"/>
                  </a:lnTo>
                  <a:lnTo>
                    <a:pt x="5517" y="8649"/>
                  </a:lnTo>
                  <a:lnTo>
                    <a:pt x="5517" y="0"/>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1" name="Google Shape;16621;p139"/>
            <p:cNvSpPr/>
            <p:nvPr/>
          </p:nvSpPr>
          <p:spPr>
            <a:xfrm>
              <a:off x="3240614" y="2971489"/>
              <a:ext cx="53956" cy="76057"/>
            </a:xfrm>
            <a:custGeom>
              <a:avLst/>
              <a:gdLst/>
              <a:ahLst/>
              <a:cxnLst/>
              <a:rect l="l" t="t" r="r" b="b"/>
              <a:pathLst>
                <a:path w="2058" h="2901" extrusionOk="0">
                  <a:moveTo>
                    <a:pt x="1" y="0"/>
                  </a:moveTo>
                  <a:cubicBezTo>
                    <a:pt x="8" y="1300"/>
                    <a:pt x="830" y="2459"/>
                    <a:pt x="2058" y="2901"/>
                  </a:cubicBezTo>
                  <a:lnTo>
                    <a:pt x="2058" y="0"/>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2" name="Google Shape;16622;p139"/>
            <p:cNvSpPr/>
            <p:nvPr/>
          </p:nvSpPr>
          <p:spPr>
            <a:xfrm>
              <a:off x="3149928" y="2971489"/>
              <a:ext cx="144642" cy="226677"/>
            </a:xfrm>
            <a:custGeom>
              <a:avLst/>
              <a:gdLst/>
              <a:ahLst/>
              <a:cxnLst/>
              <a:rect l="l" t="t" r="r" b="b"/>
              <a:pathLst>
                <a:path w="5517" h="8646" extrusionOk="0">
                  <a:moveTo>
                    <a:pt x="1" y="0"/>
                  </a:moveTo>
                  <a:lnTo>
                    <a:pt x="1" y="3339"/>
                  </a:lnTo>
                  <a:lnTo>
                    <a:pt x="1" y="8645"/>
                  </a:lnTo>
                  <a:lnTo>
                    <a:pt x="5517" y="8645"/>
                  </a:lnTo>
                  <a:lnTo>
                    <a:pt x="5517" y="8087"/>
                  </a:lnTo>
                  <a:lnTo>
                    <a:pt x="512" y="8087"/>
                  </a:lnTo>
                  <a:lnTo>
                    <a:pt x="512" y="2781"/>
                  </a:lnTo>
                  <a:lnTo>
                    <a:pt x="512" y="0"/>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3" name="Google Shape;16623;p139"/>
            <p:cNvSpPr/>
            <p:nvPr/>
          </p:nvSpPr>
          <p:spPr>
            <a:xfrm>
              <a:off x="3176906" y="3056932"/>
              <a:ext cx="90713" cy="21393"/>
            </a:xfrm>
            <a:custGeom>
              <a:avLst/>
              <a:gdLst/>
              <a:ahLst/>
              <a:cxnLst/>
              <a:rect l="l" t="t" r="r" b="b"/>
              <a:pathLst>
                <a:path w="3460" h="816" extrusionOk="0">
                  <a:moveTo>
                    <a:pt x="1" y="1"/>
                  </a:moveTo>
                  <a:lnTo>
                    <a:pt x="1" y="815"/>
                  </a:lnTo>
                  <a:lnTo>
                    <a:pt x="3459" y="815"/>
                  </a:lnTo>
                  <a:lnTo>
                    <a:pt x="3459" y="1"/>
                  </a:ln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4" name="Google Shape;16624;p139"/>
            <p:cNvSpPr/>
            <p:nvPr/>
          </p:nvSpPr>
          <p:spPr>
            <a:xfrm>
              <a:off x="3210517" y="3211143"/>
              <a:ext cx="23491" cy="23465"/>
            </a:xfrm>
            <a:custGeom>
              <a:avLst/>
              <a:gdLst/>
              <a:ahLst/>
              <a:cxnLst/>
              <a:rect l="l" t="t" r="r" b="b"/>
              <a:pathLst>
                <a:path w="896" h="895" extrusionOk="0">
                  <a:moveTo>
                    <a:pt x="450" y="0"/>
                  </a:moveTo>
                  <a:cubicBezTo>
                    <a:pt x="203" y="0"/>
                    <a:pt x="1" y="199"/>
                    <a:pt x="1" y="446"/>
                  </a:cubicBezTo>
                  <a:cubicBezTo>
                    <a:pt x="1" y="692"/>
                    <a:pt x="203" y="895"/>
                    <a:pt x="450" y="895"/>
                  </a:cubicBezTo>
                  <a:cubicBezTo>
                    <a:pt x="696" y="895"/>
                    <a:pt x="895" y="692"/>
                    <a:pt x="895" y="446"/>
                  </a:cubicBezTo>
                  <a:cubicBezTo>
                    <a:pt x="895" y="199"/>
                    <a:pt x="696" y="0"/>
                    <a:pt x="450" y="0"/>
                  </a:cubicBez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5" name="Google Shape;16625;p139"/>
            <p:cNvSpPr/>
            <p:nvPr/>
          </p:nvSpPr>
          <p:spPr>
            <a:xfrm>
              <a:off x="3257236" y="2906050"/>
              <a:ext cx="129541" cy="129646"/>
            </a:xfrm>
            <a:custGeom>
              <a:avLst/>
              <a:gdLst/>
              <a:ahLst/>
              <a:cxnLst/>
              <a:rect l="l" t="t" r="r" b="b"/>
              <a:pathLst>
                <a:path w="4941" h="4945" extrusionOk="0">
                  <a:moveTo>
                    <a:pt x="2471" y="1"/>
                  </a:moveTo>
                  <a:cubicBezTo>
                    <a:pt x="1105" y="1"/>
                    <a:pt x="0" y="1109"/>
                    <a:pt x="0" y="2474"/>
                  </a:cubicBezTo>
                  <a:cubicBezTo>
                    <a:pt x="0" y="3836"/>
                    <a:pt x="1105" y="4944"/>
                    <a:pt x="2471" y="4944"/>
                  </a:cubicBezTo>
                  <a:cubicBezTo>
                    <a:pt x="3832" y="4944"/>
                    <a:pt x="4941" y="3836"/>
                    <a:pt x="4941" y="2474"/>
                  </a:cubicBezTo>
                  <a:cubicBezTo>
                    <a:pt x="4941" y="1109"/>
                    <a:pt x="3832" y="1"/>
                    <a:pt x="2471" y="1"/>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6" name="Google Shape;16626;p139"/>
            <p:cNvSpPr/>
            <p:nvPr/>
          </p:nvSpPr>
          <p:spPr>
            <a:xfrm>
              <a:off x="3201603" y="2949545"/>
              <a:ext cx="41319" cy="10566"/>
            </a:xfrm>
            <a:custGeom>
              <a:avLst/>
              <a:gdLst/>
              <a:ahLst/>
              <a:cxnLst/>
              <a:rect l="l" t="t" r="r" b="b"/>
              <a:pathLst>
                <a:path w="1576" h="403" extrusionOk="0">
                  <a:moveTo>
                    <a:pt x="268" y="0"/>
                  </a:moveTo>
                  <a:cubicBezTo>
                    <a:pt x="0" y="0"/>
                    <a:pt x="0" y="402"/>
                    <a:pt x="268" y="402"/>
                  </a:cubicBezTo>
                  <a:lnTo>
                    <a:pt x="1311" y="402"/>
                  </a:lnTo>
                  <a:cubicBezTo>
                    <a:pt x="1576" y="402"/>
                    <a:pt x="1576" y="0"/>
                    <a:pt x="13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7" name="Google Shape;16627;p139"/>
            <p:cNvSpPr/>
            <p:nvPr/>
          </p:nvSpPr>
          <p:spPr>
            <a:xfrm>
              <a:off x="3171689" y="3051714"/>
              <a:ext cx="101147" cy="31828"/>
            </a:xfrm>
            <a:custGeom>
              <a:avLst/>
              <a:gdLst/>
              <a:ahLst/>
              <a:cxnLst/>
              <a:rect l="l" t="t" r="r" b="b"/>
              <a:pathLst>
                <a:path w="3858" h="1214" extrusionOk="0">
                  <a:moveTo>
                    <a:pt x="3459" y="399"/>
                  </a:moveTo>
                  <a:lnTo>
                    <a:pt x="3459" y="815"/>
                  </a:lnTo>
                  <a:lnTo>
                    <a:pt x="402" y="815"/>
                  </a:lnTo>
                  <a:lnTo>
                    <a:pt x="402" y="399"/>
                  </a:lnTo>
                  <a:close/>
                  <a:moveTo>
                    <a:pt x="200" y="0"/>
                  </a:moveTo>
                  <a:cubicBezTo>
                    <a:pt x="91" y="0"/>
                    <a:pt x="0" y="91"/>
                    <a:pt x="0" y="200"/>
                  </a:cubicBezTo>
                  <a:lnTo>
                    <a:pt x="0" y="1014"/>
                  </a:lnTo>
                  <a:cubicBezTo>
                    <a:pt x="0" y="1127"/>
                    <a:pt x="91" y="1214"/>
                    <a:pt x="200" y="1214"/>
                  </a:cubicBezTo>
                  <a:lnTo>
                    <a:pt x="3658" y="1214"/>
                  </a:lnTo>
                  <a:cubicBezTo>
                    <a:pt x="3771" y="1214"/>
                    <a:pt x="3857" y="1127"/>
                    <a:pt x="3857" y="1014"/>
                  </a:cubicBezTo>
                  <a:lnTo>
                    <a:pt x="3857" y="200"/>
                  </a:lnTo>
                  <a:cubicBezTo>
                    <a:pt x="3857" y="91"/>
                    <a:pt x="3771" y="0"/>
                    <a:pt x="36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8" name="Google Shape;16628;p139"/>
            <p:cNvSpPr/>
            <p:nvPr/>
          </p:nvSpPr>
          <p:spPr>
            <a:xfrm>
              <a:off x="3169984" y="3096913"/>
              <a:ext cx="104660" cy="10566"/>
            </a:xfrm>
            <a:custGeom>
              <a:avLst/>
              <a:gdLst/>
              <a:ahLst/>
              <a:cxnLst/>
              <a:rect l="l" t="t" r="r" b="b"/>
              <a:pathLst>
                <a:path w="3992" h="403" extrusionOk="0">
                  <a:moveTo>
                    <a:pt x="265" y="0"/>
                  </a:moveTo>
                  <a:cubicBezTo>
                    <a:pt x="0" y="0"/>
                    <a:pt x="0" y="399"/>
                    <a:pt x="265" y="402"/>
                  </a:cubicBezTo>
                  <a:lnTo>
                    <a:pt x="3723" y="402"/>
                  </a:lnTo>
                  <a:cubicBezTo>
                    <a:pt x="3991" y="402"/>
                    <a:pt x="3991" y="0"/>
                    <a:pt x="37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9" name="Google Shape;16629;p139"/>
            <p:cNvSpPr/>
            <p:nvPr/>
          </p:nvSpPr>
          <p:spPr>
            <a:xfrm>
              <a:off x="3169984" y="3122266"/>
              <a:ext cx="104660" cy="10566"/>
            </a:xfrm>
            <a:custGeom>
              <a:avLst/>
              <a:gdLst/>
              <a:ahLst/>
              <a:cxnLst/>
              <a:rect l="l" t="t" r="r" b="b"/>
              <a:pathLst>
                <a:path w="3992" h="403" extrusionOk="0">
                  <a:moveTo>
                    <a:pt x="265" y="0"/>
                  </a:moveTo>
                  <a:cubicBezTo>
                    <a:pt x="0" y="0"/>
                    <a:pt x="0" y="402"/>
                    <a:pt x="265" y="402"/>
                  </a:cubicBezTo>
                  <a:lnTo>
                    <a:pt x="3723" y="402"/>
                  </a:lnTo>
                  <a:cubicBezTo>
                    <a:pt x="3991" y="402"/>
                    <a:pt x="3991" y="0"/>
                    <a:pt x="37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0" name="Google Shape;16630;p139"/>
            <p:cNvSpPr/>
            <p:nvPr/>
          </p:nvSpPr>
          <p:spPr>
            <a:xfrm>
              <a:off x="3199610" y="3205821"/>
              <a:ext cx="39693" cy="34004"/>
            </a:xfrm>
            <a:custGeom>
              <a:avLst/>
              <a:gdLst/>
              <a:ahLst/>
              <a:cxnLst/>
              <a:rect l="l" t="t" r="r" b="b"/>
              <a:pathLst>
                <a:path w="1514" h="1297" extrusionOk="0">
                  <a:moveTo>
                    <a:pt x="866" y="402"/>
                  </a:moveTo>
                  <a:cubicBezTo>
                    <a:pt x="927" y="402"/>
                    <a:pt x="989" y="424"/>
                    <a:pt x="1040" y="475"/>
                  </a:cubicBezTo>
                  <a:cubicBezTo>
                    <a:pt x="1195" y="631"/>
                    <a:pt x="1087" y="899"/>
                    <a:pt x="866" y="899"/>
                  </a:cubicBezTo>
                  <a:cubicBezTo>
                    <a:pt x="728" y="899"/>
                    <a:pt x="616" y="786"/>
                    <a:pt x="616" y="649"/>
                  </a:cubicBezTo>
                  <a:lnTo>
                    <a:pt x="619" y="649"/>
                  </a:lnTo>
                  <a:cubicBezTo>
                    <a:pt x="619" y="500"/>
                    <a:pt x="740" y="402"/>
                    <a:pt x="866" y="402"/>
                  </a:cubicBezTo>
                  <a:close/>
                  <a:moveTo>
                    <a:pt x="861" y="1"/>
                  </a:moveTo>
                  <a:cubicBezTo>
                    <a:pt x="701" y="1"/>
                    <a:pt x="538" y="60"/>
                    <a:pt x="406" y="192"/>
                  </a:cubicBezTo>
                  <a:cubicBezTo>
                    <a:pt x="0" y="598"/>
                    <a:pt x="286" y="1297"/>
                    <a:pt x="866" y="1297"/>
                  </a:cubicBezTo>
                  <a:cubicBezTo>
                    <a:pt x="1221" y="1297"/>
                    <a:pt x="1510" y="1007"/>
                    <a:pt x="1514" y="649"/>
                  </a:cubicBezTo>
                  <a:cubicBezTo>
                    <a:pt x="1514" y="259"/>
                    <a:pt x="1194" y="1"/>
                    <a:pt x="8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1" name="Google Shape;16631;p139"/>
            <p:cNvSpPr/>
            <p:nvPr/>
          </p:nvSpPr>
          <p:spPr>
            <a:xfrm>
              <a:off x="3126490" y="2901016"/>
              <a:ext cx="265242" cy="358288"/>
            </a:xfrm>
            <a:custGeom>
              <a:avLst/>
              <a:gdLst/>
              <a:ahLst/>
              <a:cxnLst/>
              <a:rect l="l" t="t" r="r" b="b"/>
              <a:pathLst>
                <a:path w="10117" h="13666" extrusionOk="0">
                  <a:moveTo>
                    <a:pt x="7453" y="0"/>
                  </a:moveTo>
                  <a:cubicBezTo>
                    <a:pt x="6541" y="0"/>
                    <a:pt x="5678" y="468"/>
                    <a:pt x="5187" y="1265"/>
                  </a:cubicBezTo>
                  <a:lnTo>
                    <a:pt x="200" y="1265"/>
                  </a:lnTo>
                  <a:cubicBezTo>
                    <a:pt x="87" y="1265"/>
                    <a:pt x="0" y="1352"/>
                    <a:pt x="0" y="1464"/>
                  </a:cubicBezTo>
                  <a:lnTo>
                    <a:pt x="0" y="11836"/>
                  </a:lnTo>
                  <a:cubicBezTo>
                    <a:pt x="0" y="11970"/>
                    <a:pt x="100" y="12037"/>
                    <a:pt x="200" y="12037"/>
                  </a:cubicBezTo>
                  <a:cubicBezTo>
                    <a:pt x="299" y="12037"/>
                    <a:pt x="399" y="11970"/>
                    <a:pt x="399" y="11836"/>
                  </a:cubicBezTo>
                  <a:lnTo>
                    <a:pt x="399" y="1663"/>
                  </a:lnTo>
                  <a:lnTo>
                    <a:pt x="4980" y="1663"/>
                  </a:lnTo>
                  <a:cubicBezTo>
                    <a:pt x="4875" y="1924"/>
                    <a:pt x="4810" y="2203"/>
                    <a:pt x="4792" y="2485"/>
                  </a:cubicBezTo>
                  <a:lnTo>
                    <a:pt x="899" y="2485"/>
                  </a:lnTo>
                  <a:cubicBezTo>
                    <a:pt x="786" y="2485"/>
                    <a:pt x="699" y="2576"/>
                    <a:pt x="699" y="2684"/>
                  </a:cubicBezTo>
                  <a:lnTo>
                    <a:pt x="699" y="11333"/>
                  </a:lnTo>
                  <a:cubicBezTo>
                    <a:pt x="699" y="11442"/>
                    <a:pt x="786" y="11532"/>
                    <a:pt x="899" y="11532"/>
                  </a:cubicBezTo>
                  <a:lnTo>
                    <a:pt x="4930" y="11532"/>
                  </a:lnTo>
                  <a:cubicBezTo>
                    <a:pt x="5194" y="11532"/>
                    <a:pt x="5194" y="11134"/>
                    <a:pt x="4930" y="11134"/>
                  </a:cubicBezTo>
                  <a:lnTo>
                    <a:pt x="1098" y="11134"/>
                  </a:lnTo>
                  <a:lnTo>
                    <a:pt x="1098" y="2887"/>
                  </a:lnTo>
                  <a:lnTo>
                    <a:pt x="4796" y="2887"/>
                  </a:lnTo>
                  <a:cubicBezTo>
                    <a:pt x="4872" y="3796"/>
                    <a:pt x="5404" y="4600"/>
                    <a:pt x="6212" y="5028"/>
                  </a:cubicBezTo>
                  <a:lnTo>
                    <a:pt x="6212" y="11134"/>
                  </a:lnTo>
                  <a:lnTo>
                    <a:pt x="5715" y="11134"/>
                  </a:lnTo>
                  <a:cubicBezTo>
                    <a:pt x="5447" y="11134"/>
                    <a:pt x="5447" y="11532"/>
                    <a:pt x="5715" y="11532"/>
                  </a:cubicBezTo>
                  <a:lnTo>
                    <a:pt x="6411" y="11532"/>
                  </a:lnTo>
                  <a:cubicBezTo>
                    <a:pt x="6519" y="11532"/>
                    <a:pt x="6610" y="11442"/>
                    <a:pt x="6610" y="11333"/>
                  </a:cubicBezTo>
                  <a:lnTo>
                    <a:pt x="6610" y="5198"/>
                  </a:lnTo>
                  <a:cubicBezTo>
                    <a:pt x="6708" y="5230"/>
                    <a:pt x="6806" y="5256"/>
                    <a:pt x="6907" y="5278"/>
                  </a:cubicBezTo>
                  <a:lnTo>
                    <a:pt x="6907" y="13260"/>
                  </a:lnTo>
                  <a:lnTo>
                    <a:pt x="399" y="13260"/>
                  </a:lnTo>
                  <a:lnTo>
                    <a:pt x="399" y="12626"/>
                  </a:lnTo>
                  <a:cubicBezTo>
                    <a:pt x="399" y="12492"/>
                    <a:pt x="299" y="12425"/>
                    <a:pt x="200" y="12425"/>
                  </a:cubicBezTo>
                  <a:cubicBezTo>
                    <a:pt x="100" y="12425"/>
                    <a:pt x="0" y="12492"/>
                    <a:pt x="0" y="12626"/>
                  </a:cubicBezTo>
                  <a:lnTo>
                    <a:pt x="0" y="13463"/>
                  </a:lnTo>
                  <a:cubicBezTo>
                    <a:pt x="0" y="13575"/>
                    <a:pt x="87" y="13665"/>
                    <a:pt x="200" y="13665"/>
                  </a:cubicBezTo>
                  <a:lnTo>
                    <a:pt x="7110" y="13665"/>
                  </a:lnTo>
                  <a:cubicBezTo>
                    <a:pt x="7218" y="13665"/>
                    <a:pt x="7309" y="13575"/>
                    <a:pt x="7309" y="13463"/>
                  </a:cubicBezTo>
                  <a:lnTo>
                    <a:pt x="7309" y="5332"/>
                  </a:lnTo>
                  <a:cubicBezTo>
                    <a:pt x="7356" y="5335"/>
                    <a:pt x="7407" y="5335"/>
                    <a:pt x="7458" y="5335"/>
                  </a:cubicBezTo>
                  <a:cubicBezTo>
                    <a:pt x="8761" y="5335"/>
                    <a:pt x="9877" y="4394"/>
                    <a:pt x="10090" y="3105"/>
                  </a:cubicBezTo>
                  <a:cubicBezTo>
                    <a:pt x="10109" y="2996"/>
                    <a:pt x="10033" y="2891"/>
                    <a:pt x="9924" y="2873"/>
                  </a:cubicBezTo>
                  <a:cubicBezTo>
                    <a:pt x="9913" y="2871"/>
                    <a:pt x="9902" y="2870"/>
                    <a:pt x="9892" y="2870"/>
                  </a:cubicBezTo>
                  <a:cubicBezTo>
                    <a:pt x="9795" y="2870"/>
                    <a:pt x="9708" y="2941"/>
                    <a:pt x="9692" y="3039"/>
                  </a:cubicBezTo>
                  <a:cubicBezTo>
                    <a:pt x="9507" y="4140"/>
                    <a:pt x="8554" y="4935"/>
                    <a:pt x="7455" y="4935"/>
                  </a:cubicBezTo>
                  <a:cubicBezTo>
                    <a:pt x="7390" y="4935"/>
                    <a:pt x="7324" y="4932"/>
                    <a:pt x="7258" y="4926"/>
                  </a:cubicBezTo>
                  <a:cubicBezTo>
                    <a:pt x="6078" y="4821"/>
                    <a:pt x="5176" y="3832"/>
                    <a:pt x="5187" y="2648"/>
                  </a:cubicBezTo>
                  <a:cubicBezTo>
                    <a:pt x="5194" y="1464"/>
                    <a:pt x="6114" y="486"/>
                    <a:pt x="7295" y="399"/>
                  </a:cubicBezTo>
                  <a:cubicBezTo>
                    <a:pt x="7349" y="395"/>
                    <a:pt x="7403" y="393"/>
                    <a:pt x="7456" y="393"/>
                  </a:cubicBezTo>
                  <a:cubicBezTo>
                    <a:pt x="8570" y="393"/>
                    <a:pt x="9530" y="1206"/>
                    <a:pt x="9699" y="2322"/>
                  </a:cubicBezTo>
                  <a:cubicBezTo>
                    <a:pt x="9717" y="2440"/>
                    <a:pt x="9805" y="2494"/>
                    <a:pt x="9894" y="2494"/>
                  </a:cubicBezTo>
                  <a:cubicBezTo>
                    <a:pt x="10005" y="2494"/>
                    <a:pt x="10116" y="2411"/>
                    <a:pt x="10094" y="2264"/>
                  </a:cubicBezTo>
                  <a:cubicBezTo>
                    <a:pt x="9924" y="1160"/>
                    <a:pt x="9084" y="276"/>
                    <a:pt x="7990" y="55"/>
                  </a:cubicBezTo>
                  <a:cubicBezTo>
                    <a:pt x="7811" y="18"/>
                    <a:pt x="7631" y="0"/>
                    <a:pt x="7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2" name="Google Shape;16632;p139"/>
            <p:cNvSpPr/>
            <p:nvPr/>
          </p:nvSpPr>
          <p:spPr>
            <a:xfrm>
              <a:off x="3306525" y="2950200"/>
              <a:ext cx="32300" cy="55686"/>
            </a:xfrm>
            <a:custGeom>
              <a:avLst/>
              <a:gdLst/>
              <a:ahLst/>
              <a:cxnLst/>
              <a:rect l="l" t="t" r="r" b="b"/>
              <a:pathLst>
                <a:path w="1232" h="2124" extrusionOk="0">
                  <a:moveTo>
                    <a:pt x="286" y="1"/>
                  </a:moveTo>
                  <a:cubicBezTo>
                    <a:pt x="18" y="1"/>
                    <a:pt x="18" y="403"/>
                    <a:pt x="286" y="403"/>
                  </a:cubicBezTo>
                  <a:lnTo>
                    <a:pt x="413" y="403"/>
                  </a:lnTo>
                  <a:lnTo>
                    <a:pt x="413" y="1721"/>
                  </a:lnTo>
                  <a:lnTo>
                    <a:pt x="268" y="1721"/>
                  </a:lnTo>
                  <a:cubicBezTo>
                    <a:pt x="0" y="1721"/>
                    <a:pt x="0" y="2123"/>
                    <a:pt x="268" y="2123"/>
                  </a:cubicBezTo>
                  <a:lnTo>
                    <a:pt x="964" y="2123"/>
                  </a:lnTo>
                  <a:cubicBezTo>
                    <a:pt x="1232" y="2123"/>
                    <a:pt x="1232" y="1721"/>
                    <a:pt x="964" y="1721"/>
                  </a:cubicBezTo>
                  <a:lnTo>
                    <a:pt x="811" y="1721"/>
                  </a:lnTo>
                  <a:lnTo>
                    <a:pt x="811" y="204"/>
                  </a:lnTo>
                  <a:cubicBezTo>
                    <a:pt x="811" y="91"/>
                    <a:pt x="725" y="1"/>
                    <a:pt x="6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3" name="Google Shape;16633;p139"/>
            <p:cNvSpPr/>
            <p:nvPr/>
          </p:nvSpPr>
          <p:spPr>
            <a:xfrm>
              <a:off x="3312214" y="2933185"/>
              <a:ext cx="18247" cy="15626"/>
            </a:xfrm>
            <a:custGeom>
              <a:avLst/>
              <a:gdLst/>
              <a:ahLst/>
              <a:cxnLst/>
              <a:rect l="l" t="t" r="r" b="b"/>
              <a:pathLst>
                <a:path w="696" h="596" extrusionOk="0">
                  <a:moveTo>
                    <a:pt x="299" y="0"/>
                  </a:moveTo>
                  <a:cubicBezTo>
                    <a:pt x="146" y="0"/>
                    <a:pt x="0" y="120"/>
                    <a:pt x="0" y="298"/>
                  </a:cubicBezTo>
                  <a:cubicBezTo>
                    <a:pt x="0" y="465"/>
                    <a:pt x="134" y="595"/>
                    <a:pt x="297" y="595"/>
                  </a:cubicBezTo>
                  <a:cubicBezTo>
                    <a:pt x="562" y="595"/>
                    <a:pt x="696" y="277"/>
                    <a:pt x="508" y="88"/>
                  </a:cubicBezTo>
                  <a:cubicBezTo>
                    <a:pt x="447" y="28"/>
                    <a:pt x="372" y="0"/>
                    <a:pt x="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34" name="Google Shape;16634;p139"/>
          <p:cNvGrpSpPr/>
          <p:nvPr/>
        </p:nvGrpSpPr>
        <p:grpSpPr>
          <a:xfrm>
            <a:off x="2671485" y="3182202"/>
            <a:ext cx="289336" cy="358393"/>
            <a:chOff x="2671485" y="3381452"/>
            <a:chExt cx="289336" cy="358393"/>
          </a:xfrm>
        </p:grpSpPr>
        <p:sp>
          <p:nvSpPr>
            <p:cNvPr id="16635" name="Google Shape;16635;p139"/>
            <p:cNvSpPr/>
            <p:nvPr/>
          </p:nvSpPr>
          <p:spPr>
            <a:xfrm>
              <a:off x="2744973" y="3660537"/>
              <a:ext cx="60510" cy="41135"/>
            </a:xfrm>
            <a:custGeom>
              <a:avLst/>
              <a:gdLst/>
              <a:ahLst/>
              <a:cxnLst/>
              <a:rect l="l" t="t" r="r" b="b"/>
              <a:pathLst>
                <a:path w="2308" h="1569" extrusionOk="0">
                  <a:moveTo>
                    <a:pt x="0" y="1"/>
                  </a:moveTo>
                  <a:lnTo>
                    <a:pt x="0" y="1569"/>
                  </a:lnTo>
                  <a:lnTo>
                    <a:pt x="2307" y="1569"/>
                  </a:lnTo>
                  <a:lnTo>
                    <a:pt x="2307" y="1"/>
                  </a:ln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6" name="Google Shape;16636;p139"/>
            <p:cNvSpPr/>
            <p:nvPr/>
          </p:nvSpPr>
          <p:spPr>
            <a:xfrm>
              <a:off x="2826824" y="3660537"/>
              <a:ext cx="60589" cy="41135"/>
            </a:xfrm>
            <a:custGeom>
              <a:avLst/>
              <a:gdLst/>
              <a:ahLst/>
              <a:cxnLst/>
              <a:rect l="l" t="t" r="r" b="b"/>
              <a:pathLst>
                <a:path w="2311" h="1569" extrusionOk="0">
                  <a:moveTo>
                    <a:pt x="0" y="1"/>
                  </a:moveTo>
                  <a:lnTo>
                    <a:pt x="0" y="1569"/>
                  </a:lnTo>
                  <a:lnTo>
                    <a:pt x="2311" y="1569"/>
                  </a:lnTo>
                  <a:lnTo>
                    <a:pt x="2311" y="1"/>
                  </a:ln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7" name="Google Shape;16637;p139"/>
            <p:cNvSpPr/>
            <p:nvPr/>
          </p:nvSpPr>
          <p:spPr>
            <a:xfrm>
              <a:off x="2744973" y="3690740"/>
              <a:ext cx="60510" cy="43809"/>
            </a:xfrm>
            <a:custGeom>
              <a:avLst/>
              <a:gdLst/>
              <a:ahLst/>
              <a:cxnLst/>
              <a:rect l="l" t="t" r="r" b="b"/>
              <a:pathLst>
                <a:path w="2308" h="1671" extrusionOk="0">
                  <a:moveTo>
                    <a:pt x="0" y="0"/>
                  </a:moveTo>
                  <a:lnTo>
                    <a:pt x="0" y="1670"/>
                  </a:lnTo>
                  <a:lnTo>
                    <a:pt x="2307" y="1670"/>
                  </a:lnTo>
                  <a:lnTo>
                    <a:pt x="2307" y="0"/>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8" name="Google Shape;16638;p139"/>
            <p:cNvSpPr/>
            <p:nvPr/>
          </p:nvSpPr>
          <p:spPr>
            <a:xfrm>
              <a:off x="2676781" y="3525228"/>
              <a:ext cx="128780" cy="135335"/>
            </a:xfrm>
            <a:custGeom>
              <a:avLst/>
              <a:gdLst/>
              <a:ahLst/>
              <a:cxnLst/>
              <a:rect l="l" t="t" r="r" b="b"/>
              <a:pathLst>
                <a:path w="4912" h="5162" extrusionOk="0">
                  <a:moveTo>
                    <a:pt x="1" y="1"/>
                  </a:moveTo>
                  <a:lnTo>
                    <a:pt x="1" y="1938"/>
                  </a:lnTo>
                  <a:cubicBezTo>
                    <a:pt x="1" y="2043"/>
                    <a:pt x="52" y="2145"/>
                    <a:pt x="139" y="2203"/>
                  </a:cubicBezTo>
                  <a:lnTo>
                    <a:pt x="2753" y="4017"/>
                  </a:lnTo>
                  <a:cubicBezTo>
                    <a:pt x="2844" y="4083"/>
                    <a:pt x="2898" y="4184"/>
                    <a:pt x="2898" y="4296"/>
                  </a:cubicBezTo>
                  <a:lnTo>
                    <a:pt x="2898" y="5162"/>
                  </a:lnTo>
                  <a:lnTo>
                    <a:pt x="4912" y="5162"/>
                  </a:lnTo>
                  <a:lnTo>
                    <a:pt x="4912" y="2590"/>
                  </a:lnTo>
                  <a:cubicBezTo>
                    <a:pt x="4912" y="2493"/>
                    <a:pt x="4865" y="2402"/>
                    <a:pt x="4789" y="2340"/>
                  </a:cubicBezTo>
                  <a:lnTo>
                    <a:pt x="3188" y="1084"/>
                  </a:lnTo>
                  <a:lnTo>
                    <a:pt x="2808" y="1464"/>
                  </a:lnTo>
                  <a:cubicBezTo>
                    <a:pt x="2721" y="1551"/>
                    <a:pt x="2724" y="1692"/>
                    <a:pt x="2815" y="1775"/>
                  </a:cubicBezTo>
                  <a:lnTo>
                    <a:pt x="3637" y="2518"/>
                  </a:lnTo>
                  <a:cubicBezTo>
                    <a:pt x="3717" y="2590"/>
                    <a:pt x="3720" y="2710"/>
                    <a:pt x="3644" y="2786"/>
                  </a:cubicBezTo>
                  <a:lnTo>
                    <a:pt x="3586" y="2847"/>
                  </a:lnTo>
                  <a:cubicBezTo>
                    <a:pt x="3518" y="2920"/>
                    <a:pt x="3423" y="2960"/>
                    <a:pt x="3329" y="2960"/>
                  </a:cubicBezTo>
                  <a:lnTo>
                    <a:pt x="3184" y="2960"/>
                  </a:lnTo>
                  <a:cubicBezTo>
                    <a:pt x="3036" y="2960"/>
                    <a:pt x="2891" y="2913"/>
                    <a:pt x="2772" y="2829"/>
                  </a:cubicBezTo>
                  <a:lnTo>
                    <a:pt x="993" y="1623"/>
                  </a:lnTo>
                  <a:cubicBezTo>
                    <a:pt x="903" y="1562"/>
                    <a:pt x="852" y="1464"/>
                    <a:pt x="852" y="1359"/>
                  </a:cubicBezTo>
                  <a:lnTo>
                    <a:pt x="852" y="222"/>
                  </a:lnTo>
                  <a:cubicBezTo>
                    <a:pt x="852" y="99"/>
                    <a:pt x="751" y="1"/>
                    <a:pt x="627" y="1"/>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9" name="Google Shape;16639;p139"/>
            <p:cNvSpPr/>
            <p:nvPr/>
          </p:nvSpPr>
          <p:spPr>
            <a:xfrm>
              <a:off x="2752759" y="3640690"/>
              <a:ext cx="52723" cy="19873"/>
            </a:xfrm>
            <a:custGeom>
              <a:avLst/>
              <a:gdLst/>
              <a:ahLst/>
              <a:cxnLst/>
              <a:rect l="l" t="t" r="r" b="b"/>
              <a:pathLst>
                <a:path w="2011" h="758" extrusionOk="0">
                  <a:moveTo>
                    <a:pt x="0" y="1"/>
                  </a:moveTo>
                  <a:lnTo>
                    <a:pt x="0" y="758"/>
                  </a:lnTo>
                  <a:lnTo>
                    <a:pt x="2010" y="758"/>
                  </a:lnTo>
                  <a:lnTo>
                    <a:pt x="2010" y="1"/>
                  </a:ln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0" name="Google Shape;16640;p139"/>
            <p:cNvSpPr/>
            <p:nvPr/>
          </p:nvSpPr>
          <p:spPr>
            <a:xfrm>
              <a:off x="2826824" y="3690740"/>
              <a:ext cx="60589" cy="43809"/>
            </a:xfrm>
            <a:custGeom>
              <a:avLst/>
              <a:gdLst/>
              <a:ahLst/>
              <a:cxnLst/>
              <a:rect l="l" t="t" r="r" b="b"/>
              <a:pathLst>
                <a:path w="2311" h="1671" extrusionOk="0">
                  <a:moveTo>
                    <a:pt x="0" y="0"/>
                  </a:moveTo>
                  <a:lnTo>
                    <a:pt x="0" y="1670"/>
                  </a:lnTo>
                  <a:lnTo>
                    <a:pt x="2311" y="1670"/>
                  </a:lnTo>
                  <a:lnTo>
                    <a:pt x="2311" y="0"/>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1" name="Google Shape;16641;p139"/>
            <p:cNvSpPr/>
            <p:nvPr/>
          </p:nvSpPr>
          <p:spPr>
            <a:xfrm>
              <a:off x="2826824" y="3525228"/>
              <a:ext cx="128675" cy="135335"/>
            </a:xfrm>
            <a:custGeom>
              <a:avLst/>
              <a:gdLst/>
              <a:ahLst/>
              <a:cxnLst/>
              <a:rect l="l" t="t" r="r" b="b"/>
              <a:pathLst>
                <a:path w="4908" h="5162" extrusionOk="0">
                  <a:moveTo>
                    <a:pt x="4281" y="1"/>
                  </a:moveTo>
                  <a:cubicBezTo>
                    <a:pt x="4158" y="1"/>
                    <a:pt x="4057" y="102"/>
                    <a:pt x="4060" y="225"/>
                  </a:cubicBezTo>
                  <a:lnTo>
                    <a:pt x="4060" y="1359"/>
                  </a:lnTo>
                  <a:cubicBezTo>
                    <a:pt x="4060" y="1464"/>
                    <a:pt x="4006" y="1562"/>
                    <a:pt x="3919" y="1623"/>
                  </a:cubicBezTo>
                  <a:lnTo>
                    <a:pt x="2141" y="2829"/>
                  </a:lnTo>
                  <a:cubicBezTo>
                    <a:pt x="2018" y="2913"/>
                    <a:pt x="1873" y="2960"/>
                    <a:pt x="1728" y="2960"/>
                  </a:cubicBezTo>
                  <a:lnTo>
                    <a:pt x="1583" y="2960"/>
                  </a:lnTo>
                  <a:cubicBezTo>
                    <a:pt x="1485" y="2960"/>
                    <a:pt x="1395" y="2920"/>
                    <a:pt x="1326" y="2847"/>
                  </a:cubicBezTo>
                  <a:lnTo>
                    <a:pt x="1264" y="2786"/>
                  </a:lnTo>
                  <a:cubicBezTo>
                    <a:pt x="1192" y="2710"/>
                    <a:pt x="1195" y="2590"/>
                    <a:pt x="1275" y="2518"/>
                  </a:cubicBezTo>
                  <a:lnTo>
                    <a:pt x="2097" y="1775"/>
                  </a:lnTo>
                  <a:cubicBezTo>
                    <a:pt x="2188" y="1692"/>
                    <a:pt x="2191" y="1551"/>
                    <a:pt x="2104" y="1464"/>
                  </a:cubicBezTo>
                  <a:lnTo>
                    <a:pt x="1721" y="1084"/>
                  </a:lnTo>
                  <a:lnTo>
                    <a:pt x="123" y="2340"/>
                  </a:lnTo>
                  <a:cubicBezTo>
                    <a:pt x="44" y="2402"/>
                    <a:pt x="0" y="2493"/>
                    <a:pt x="0" y="2590"/>
                  </a:cubicBezTo>
                  <a:lnTo>
                    <a:pt x="0" y="5162"/>
                  </a:lnTo>
                  <a:lnTo>
                    <a:pt x="2010" y="5162"/>
                  </a:lnTo>
                  <a:lnTo>
                    <a:pt x="2010" y="4296"/>
                  </a:lnTo>
                  <a:cubicBezTo>
                    <a:pt x="2010" y="4184"/>
                    <a:pt x="2065" y="4083"/>
                    <a:pt x="2155" y="4017"/>
                  </a:cubicBezTo>
                  <a:lnTo>
                    <a:pt x="4770" y="2203"/>
                  </a:lnTo>
                  <a:cubicBezTo>
                    <a:pt x="4857" y="2145"/>
                    <a:pt x="4908" y="2043"/>
                    <a:pt x="4908" y="1938"/>
                  </a:cubicBezTo>
                  <a:lnTo>
                    <a:pt x="4908" y="1"/>
                  </a:ln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2" name="Google Shape;16642;p139"/>
            <p:cNvSpPr/>
            <p:nvPr/>
          </p:nvSpPr>
          <p:spPr>
            <a:xfrm>
              <a:off x="2826824" y="3640690"/>
              <a:ext cx="52723" cy="19873"/>
            </a:xfrm>
            <a:custGeom>
              <a:avLst/>
              <a:gdLst/>
              <a:ahLst/>
              <a:cxnLst/>
              <a:rect l="l" t="t" r="r" b="b"/>
              <a:pathLst>
                <a:path w="2011" h="758" extrusionOk="0">
                  <a:moveTo>
                    <a:pt x="0" y="1"/>
                  </a:moveTo>
                  <a:lnTo>
                    <a:pt x="0" y="758"/>
                  </a:lnTo>
                  <a:lnTo>
                    <a:pt x="2010" y="758"/>
                  </a:lnTo>
                  <a:lnTo>
                    <a:pt x="2010" y="1"/>
                  </a:ln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3" name="Google Shape;16643;p139"/>
            <p:cNvSpPr/>
            <p:nvPr/>
          </p:nvSpPr>
          <p:spPr>
            <a:xfrm>
              <a:off x="2740883" y="3386721"/>
              <a:ext cx="147106" cy="176627"/>
            </a:xfrm>
            <a:custGeom>
              <a:avLst/>
              <a:gdLst/>
              <a:ahLst/>
              <a:cxnLst/>
              <a:rect l="l" t="t" r="r" b="b"/>
              <a:pathLst>
                <a:path w="5611" h="6737" extrusionOk="0">
                  <a:moveTo>
                    <a:pt x="2872" y="1"/>
                  </a:moveTo>
                  <a:cubicBezTo>
                    <a:pt x="2302" y="1"/>
                    <a:pt x="1735" y="180"/>
                    <a:pt x="1257" y="529"/>
                  </a:cubicBezTo>
                  <a:cubicBezTo>
                    <a:pt x="424" y="1133"/>
                    <a:pt x="1" y="2158"/>
                    <a:pt x="164" y="3176"/>
                  </a:cubicBezTo>
                  <a:cubicBezTo>
                    <a:pt x="330" y="4194"/>
                    <a:pt x="1051" y="5034"/>
                    <a:pt x="2032" y="5349"/>
                  </a:cubicBezTo>
                  <a:lnTo>
                    <a:pt x="2873" y="6736"/>
                  </a:lnTo>
                  <a:lnTo>
                    <a:pt x="3709" y="5349"/>
                  </a:lnTo>
                  <a:cubicBezTo>
                    <a:pt x="4843" y="4987"/>
                    <a:pt x="5611" y="3933"/>
                    <a:pt x="5611" y="2741"/>
                  </a:cubicBezTo>
                  <a:cubicBezTo>
                    <a:pt x="5611" y="1709"/>
                    <a:pt x="5031" y="768"/>
                    <a:pt x="4111" y="300"/>
                  </a:cubicBezTo>
                  <a:cubicBezTo>
                    <a:pt x="3721" y="100"/>
                    <a:pt x="3296" y="1"/>
                    <a:pt x="2872" y="1"/>
                  </a:cubicBezTo>
                  <a:close/>
                </a:path>
              </a:pathLst>
            </a:custGeom>
            <a:solidFill>
              <a:srgbClr val="D2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4" name="Google Shape;16644;p139"/>
            <p:cNvSpPr/>
            <p:nvPr/>
          </p:nvSpPr>
          <p:spPr>
            <a:xfrm>
              <a:off x="2786553" y="3428958"/>
              <a:ext cx="59173" cy="59173"/>
            </a:xfrm>
            <a:custGeom>
              <a:avLst/>
              <a:gdLst/>
              <a:ahLst/>
              <a:cxnLst/>
              <a:rect l="l" t="t" r="r" b="b"/>
              <a:pathLst>
                <a:path w="2257" h="2257" extrusionOk="0">
                  <a:moveTo>
                    <a:pt x="1127" y="0"/>
                  </a:moveTo>
                  <a:cubicBezTo>
                    <a:pt x="508" y="0"/>
                    <a:pt x="1" y="507"/>
                    <a:pt x="1" y="1130"/>
                  </a:cubicBezTo>
                  <a:cubicBezTo>
                    <a:pt x="1" y="1753"/>
                    <a:pt x="508" y="2257"/>
                    <a:pt x="1127" y="2257"/>
                  </a:cubicBezTo>
                  <a:cubicBezTo>
                    <a:pt x="1750" y="2257"/>
                    <a:pt x="2257" y="1753"/>
                    <a:pt x="2257" y="1130"/>
                  </a:cubicBezTo>
                  <a:cubicBezTo>
                    <a:pt x="2257" y="507"/>
                    <a:pt x="1750" y="0"/>
                    <a:pt x="1127" y="0"/>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5" name="Google Shape;16645;p139"/>
            <p:cNvSpPr/>
            <p:nvPr/>
          </p:nvSpPr>
          <p:spPr>
            <a:xfrm>
              <a:off x="2671485" y="3520011"/>
              <a:ext cx="139320" cy="219834"/>
            </a:xfrm>
            <a:custGeom>
              <a:avLst/>
              <a:gdLst/>
              <a:ahLst/>
              <a:cxnLst/>
              <a:rect l="l" t="t" r="r" b="b"/>
              <a:pathLst>
                <a:path w="5314" h="8385" extrusionOk="0">
                  <a:moveTo>
                    <a:pt x="4911" y="5560"/>
                  </a:moveTo>
                  <a:lnTo>
                    <a:pt x="4911" y="6310"/>
                  </a:lnTo>
                  <a:lnTo>
                    <a:pt x="3003" y="6310"/>
                  </a:lnTo>
                  <a:lnTo>
                    <a:pt x="3003" y="5560"/>
                  </a:lnTo>
                  <a:close/>
                  <a:moveTo>
                    <a:pt x="203" y="1"/>
                  </a:moveTo>
                  <a:cubicBezTo>
                    <a:pt x="91" y="1"/>
                    <a:pt x="0" y="91"/>
                    <a:pt x="0" y="203"/>
                  </a:cubicBezTo>
                  <a:lnTo>
                    <a:pt x="0" y="2141"/>
                  </a:lnTo>
                  <a:cubicBezTo>
                    <a:pt x="4" y="2311"/>
                    <a:pt x="87" y="2474"/>
                    <a:pt x="228" y="2568"/>
                  </a:cubicBezTo>
                  <a:lnTo>
                    <a:pt x="1460" y="3423"/>
                  </a:lnTo>
                  <a:cubicBezTo>
                    <a:pt x="1496" y="3445"/>
                    <a:pt x="1532" y="3455"/>
                    <a:pt x="1566" y="3455"/>
                  </a:cubicBezTo>
                  <a:cubicBezTo>
                    <a:pt x="1733" y="3455"/>
                    <a:pt x="1850" y="3223"/>
                    <a:pt x="1684" y="3094"/>
                  </a:cubicBezTo>
                  <a:lnTo>
                    <a:pt x="453" y="2239"/>
                  </a:lnTo>
                  <a:cubicBezTo>
                    <a:pt x="420" y="2217"/>
                    <a:pt x="402" y="2181"/>
                    <a:pt x="402" y="2141"/>
                  </a:cubicBezTo>
                  <a:lnTo>
                    <a:pt x="402" y="403"/>
                  </a:lnTo>
                  <a:lnTo>
                    <a:pt x="829" y="403"/>
                  </a:lnTo>
                  <a:cubicBezTo>
                    <a:pt x="844" y="403"/>
                    <a:pt x="851" y="414"/>
                    <a:pt x="851" y="424"/>
                  </a:cubicBezTo>
                  <a:lnTo>
                    <a:pt x="851" y="1558"/>
                  </a:lnTo>
                  <a:cubicBezTo>
                    <a:pt x="851" y="1728"/>
                    <a:pt x="938" y="1891"/>
                    <a:pt x="1079" y="1989"/>
                  </a:cubicBezTo>
                  <a:lnTo>
                    <a:pt x="2858" y="3195"/>
                  </a:lnTo>
                  <a:cubicBezTo>
                    <a:pt x="3013" y="3300"/>
                    <a:pt x="3198" y="3358"/>
                    <a:pt x="3383" y="3358"/>
                  </a:cubicBezTo>
                  <a:lnTo>
                    <a:pt x="3528" y="3358"/>
                  </a:lnTo>
                  <a:cubicBezTo>
                    <a:pt x="3680" y="3358"/>
                    <a:pt x="3825" y="3296"/>
                    <a:pt x="3930" y="3188"/>
                  </a:cubicBezTo>
                  <a:lnTo>
                    <a:pt x="3988" y="3126"/>
                  </a:lnTo>
                  <a:cubicBezTo>
                    <a:pt x="4140" y="2970"/>
                    <a:pt x="4132" y="2717"/>
                    <a:pt x="3970" y="2572"/>
                  </a:cubicBezTo>
                  <a:lnTo>
                    <a:pt x="3151" y="1826"/>
                  </a:lnTo>
                  <a:cubicBezTo>
                    <a:pt x="3147" y="1822"/>
                    <a:pt x="3144" y="1819"/>
                    <a:pt x="3144" y="1815"/>
                  </a:cubicBezTo>
                  <a:cubicBezTo>
                    <a:pt x="3144" y="1811"/>
                    <a:pt x="3147" y="1808"/>
                    <a:pt x="3147" y="1808"/>
                  </a:cubicBezTo>
                  <a:lnTo>
                    <a:pt x="3408" y="1551"/>
                  </a:lnTo>
                  <a:lnTo>
                    <a:pt x="4868" y="2699"/>
                  </a:lnTo>
                  <a:cubicBezTo>
                    <a:pt x="4893" y="2721"/>
                    <a:pt x="4911" y="2753"/>
                    <a:pt x="4911" y="2789"/>
                  </a:cubicBezTo>
                  <a:lnTo>
                    <a:pt x="4911" y="5162"/>
                  </a:lnTo>
                  <a:lnTo>
                    <a:pt x="3303" y="5162"/>
                  </a:lnTo>
                  <a:lnTo>
                    <a:pt x="3303" y="4492"/>
                  </a:lnTo>
                  <a:cubicBezTo>
                    <a:pt x="3299" y="4318"/>
                    <a:pt x="3216" y="4151"/>
                    <a:pt x="3071" y="4050"/>
                  </a:cubicBezTo>
                  <a:lnTo>
                    <a:pt x="2336" y="3543"/>
                  </a:lnTo>
                  <a:cubicBezTo>
                    <a:pt x="2299" y="3521"/>
                    <a:pt x="2263" y="3511"/>
                    <a:pt x="2228" y="3511"/>
                  </a:cubicBezTo>
                  <a:cubicBezTo>
                    <a:pt x="2059" y="3511"/>
                    <a:pt x="1942" y="3743"/>
                    <a:pt x="2108" y="3872"/>
                  </a:cubicBezTo>
                  <a:lnTo>
                    <a:pt x="2843" y="4383"/>
                  </a:lnTo>
                  <a:cubicBezTo>
                    <a:pt x="2879" y="4408"/>
                    <a:pt x="2901" y="4448"/>
                    <a:pt x="2901" y="4495"/>
                  </a:cubicBezTo>
                  <a:lnTo>
                    <a:pt x="2901" y="5162"/>
                  </a:lnTo>
                  <a:lnTo>
                    <a:pt x="2803" y="5162"/>
                  </a:lnTo>
                  <a:cubicBezTo>
                    <a:pt x="2691" y="5162"/>
                    <a:pt x="2601" y="5252"/>
                    <a:pt x="2601" y="5361"/>
                  </a:cubicBezTo>
                  <a:lnTo>
                    <a:pt x="2601" y="6929"/>
                  </a:lnTo>
                  <a:lnTo>
                    <a:pt x="2601" y="8186"/>
                  </a:lnTo>
                  <a:cubicBezTo>
                    <a:pt x="2601" y="8294"/>
                    <a:pt x="2691" y="8385"/>
                    <a:pt x="2803" y="8385"/>
                  </a:cubicBezTo>
                  <a:lnTo>
                    <a:pt x="3495" y="8385"/>
                  </a:lnTo>
                  <a:cubicBezTo>
                    <a:pt x="3763" y="8385"/>
                    <a:pt x="3763" y="7983"/>
                    <a:pt x="3495" y="7983"/>
                  </a:cubicBezTo>
                  <a:lnTo>
                    <a:pt x="3003" y="7983"/>
                  </a:lnTo>
                  <a:lnTo>
                    <a:pt x="3003" y="6712"/>
                  </a:lnTo>
                  <a:lnTo>
                    <a:pt x="4911" y="6712"/>
                  </a:lnTo>
                  <a:lnTo>
                    <a:pt x="4911" y="7987"/>
                  </a:lnTo>
                  <a:lnTo>
                    <a:pt x="4285" y="7987"/>
                  </a:lnTo>
                  <a:cubicBezTo>
                    <a:pt x="4017" y="7987"/>
                    <a:pt x="4017" y="8385"/>
                    <a:pt x="4285" y="8385"/>
                  </a:cubicBezTo>
                  <a:lnTo>
                    <a:pt x="5110" y="8385"/>
                  </a:lnTo>
                  <a:cubicBezTo>
                    <a:pt x="5223" y="8385"/>
                    <a:pt x="5313" y="8294"/>
                    <a:pt x="5313" y="8186"/>
                  </a:cubicBezTo>
                  <a:lnTo>
                    <a:pt x="5313" y="5364"/>
                  </a:lnTo>
                  <a:lnTo>
                    <a:pt x="5313" y="2789"/>
                  </a:lnTo>
                  <a:cubicBezTo>
                    <a:pt x="5313" y="2630"/>
                    <a:pt x="5241" y="2482"/>
                    <a:pt x="5114" y="2384"/>
                  </a:cubicBezTo>
                  <a:lnTo>
                    <a:pt x="3517" y="1127"/>
                  </a:lnTo>
                  <a:cubicBezTo>
                    <a:pt x="3480" y="1097"/>
                    <a:pt x="3436" y="1082"/>
                    <a:pt x="3391" y="1082"/>
                  </a:cubicBezTo>
                  <a:cubicBezTo>
                    <a:pt x="3340" y="1082"/>
                    <a:pt x="3288" y="1102"/>
                    <a:pt x="3249" y="1141"/>
                  </a:cubicBezTo>
                  <a:lnTo>
                    <a:pt x="2869" y="1525"/>
                  </a:lnTo>
                  <a:cubicBezTo>
                    <a:pt x="2698" y="1692"/>
                    <a:pt x="2706" y="1964"/>
                    <a:pt x="2883" y="2123"/>
                  </a:cubicBezTo>
                  <a:lnTo>
                    <a:pt x="3694" y="2858"/>
                  </a:lnTo>
                  <a:lnTo>
                    <a:pt x="3644" y="2909"/>
                  </a:lnTo>
                  <a:cubicBezTo>
                    <a:pt x="3615" y="2941"/>
                    <a:pt x="3571" y="2956"/>
                    <a:pt x="3531" y="2960"/>
                  </a:cubicBezTo>
                  <a:lnTo>
                    <a:pt x="3386" y="2960"/>
                  </a:lnTo>
                  <a:cubicBezTo>
                    <a:pt x="3278" y="2960"/>
                    <a:pt x="3173" y="2927"/>
                    <a:pt x="3086" y="2869"/>
                  </a:cubicBezTo>
                  <a:lnTo>
                    <a:pt x="1308" y="1659"/>
                  </a:lnTo>
                  <a:cubicBezTo>
                    <a:pt x="1271" y="1638"/>
                    <a:pt x="1253" y="1598"/>
                    <a:pt x="1253" y="1558"/>
                  </a:cubicBezTo>
                  <a:lnTo>
                    <a:pt x="1253" y="424"/>
                  </a:lnTo>
                  <a:cubicBezTo>
                    <a:pt x="1253" y="193"/>
                    <a:pt x="1065" y="1"/>
                    <a:pt x="8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6" name="Google Shape;16646;p139"/>
            <p:cNvSpPr/>
            <p:nvPr/>
          </p:nvSpPr>
          <p:spPr>
            <a:xfrm>
              <a:off x="2821501" y="3520011"/>
              <a:ext cx="139320" cy="219755"/>
            </a:xfrm>
            <a:custGeom>
              <a:avLst/>
              <a:gdLst/>
              <a:ahLst/>
              <a:cxnLst/>
              <a:rect l="l" t="t" r="r" b="b"/>
              <a:pathLst>
                <a:path w="5314" h="8382" extrusionOk="0">
                  <a:moveTo>
                    <a:pt x="4911" y="403"/>
                  </a:moveTo>
                  <a:lnTo>
                    <a:pt x="4911" y="2137"/>
                  </a:lnTo>
                  <a:cubicBezTo>
                    <a:pt x="4911" y="2177"/>
                    <a:pt x="4893" y="2217"/>
                    <a:pt x="4861" y="2239"/>
                  </a:cubicBezTo>
                  <a:lnTo>
                    <a:pt x="2242" y="4053"/>
                  </a:lnTo>
                  <a:cubicBezTo>
                    <a:pt x="2097" y="4151"/>
                    <a:pt x="2014" y="4318"/>
                    <a:pt x="2014" y="4495"/>
                  </a:cubicBezTo>
                  <a:lnTo>
                    <a:pt x="2014" y="5162"/>
                  </a:lnTo>
                  <a:lnTo>
                    <a:pt x="402" y="5162"/>
                  </a:lnTo>
                  <a:lnTo>
                    <a:pt x="402" y="2789"/>
                  </a:lnTo>
                  <a:cubicBezTo>
                    <a:pt x="402" y="2753"/>
                    <a:pt x="421" y="2721"/>
                    <a:pt x="450" y="2699"/>
                  </a:cubicBezTo>
                  <a:lnTo>
                    <a:pt x="790" y="2431"/>
                  </a:lnTo>
                  <a:lnTo>
                    <a:pt x="1909" y="1551"/>
                  </a:lnTo>
                  <a:lnTo>
                    <a:pt x="2166" y="1808"/>
                  </a:lnTo>
                  <a:cubicBezTo>
                    <a:pt x="2170" y="1811"/>
                    <a:pt x="2170" y="1822"/>
                    <a:pt x="2166" y="1826"/>
                  </a:cubicBezTo>
                  <a:lnTo>
                    <a:pt x="1344" y="2572"/>
                  </a:lnTo>
                  <a:cubicBezTo>
                    <a:pt x="1181" y="2717"/>
                    <a:pt x="1174" y="2970"/>
                    <a:pt x="1326" y="3126"/>
                  </a:cubicBezTo>
                  <a:lnTo>
                    <a:pt x="1384" y="3188"/>
                  </a:lnTo>
                  <a:cubicBezTo>
                    <a:pt x="1489" y="3296"/>
                    <a:pt x="1634" y="3358"/>
                    <a:pt x="1786" y="3358"/>
                  </a:cubicBezTo>
                  <a:lnTo>
                    <a:pt x="1931" y="3358"/>
                  </a:lnTo>
                  <a:cubicBezTo>
                    <a:pt x="2116" y="3358"/>
                    <a:pt x="2300" y="3300"/>
                    <a:pt x="2456" y="3195"/>
                  </a:cubicBezTo>
                  <a:lnTo>
                    <a:pt x="4234" y="1989"/>
                  </a:lnTo>
                  <a:cubicBezTo>
                    <a:pt x="4375" y="1891"/>
                    <a:pt x="4462" y="1728"/>
                    <a:pt x="4462" y="1558"/>
                  </a:cubicBezTo>
                  <a:lnTo>
                    <a:pt x="4462" y="424"/>
                  </a:lnTo>
                  <a:cubicBezTo>
                    <a:pt x="4462" y="414"/>
                    <a:pt x="4470" y="403"/>
                    <a:pt x="4484" y="403"/>
                  </a:cubicBezTo>
                  <a:close/>
                  <a:moveTo>
                    <a:pt x="2311" y="5560"/>
                  </a:moveTo>
                  <a:lnTo>
                    <a:pt x="2311" y="6310"/>
                  </a:lnTo>
                  <a:lnTo>
                    <a:pt x="402" y="6310"/>
                  </a:lnTo>
                  <a:lnTo>
                    <a:pt x="402" y="5560"/>
                  </a:lnTo>
                  <a:close/>
                  <a:moveTo>
                    <a:pt x="2311" y="6712"/>
                  </a:moveTo>
                  <a:lnTo>
                    <a:pt x="2311" y="7983"/>
                  </a:lnTo>
                  <a:lnTo>
                    <a:pt x="402" y="7983"/>
                  </a:lnTo>
                  <a:lnTo>
                    <a:pt x="402" y="6929"/>
                  </a:lnTo>
                  <a:lnTo>
                    <a:pt x="402" y="6712"/>
                  </a:lnTo>
                  <a:close/>
                  <a:moveTo>
                    <a:pt x="4484" y="1"/>
                  </a:moveTo>
                  <a:cubicBezTo>
                    <a:pt x="4249" y="1"/>
                    <a:pt x="4060" y="189"/>
                    <a:pt x="4060" y="421"/>
                  </a:cubicBezTo>
                  <a:lnTo>
                    <a:pt x="4060" y="1558"/>
                  </a:lnTo>
                  <a:cubicBezTo>
                    <a:pt x="4060" y="1598"/>
                    <a:pt x="4042" y="1634"/>
                    <a:pt x="4010" y="1656"/>
                  </a:cubicBezTo>
                  <a:lnTo>
                    <a:pt x="2231" y="2865"/>
                  </a:lnTo>
                  <a:cubicBezTo>
                    <a:pt x="2141" y="2923"/>
                    <a:pt x="2036" y="2956"/>
                    <a:pt x="1927" y="2956"/>
                  </a:cubicBezTo>
                  <a:lnTo>
                    <a:pt x="1786" y="2956"/>
                  </a:lnTo>
                  <a:cubicBezTo>
                    <a:pt x="1742" y="2956"/>
                    <a:pt x="1699" y="2938"/>
                    <a:pt x="1670" y="2905"/>
                  </a:cubicBezTo>
                  <a:lnTo>
                    <a:pt x="1619" y="2855"/>
                  </a:lnTo>
                  <a:lnTo>
                    <a:pt x="2434" y="2119"/>
                  </a:lnTo>
                  <a:cubicBezTo>
                    <a:pt x="2608" y="1960"/>
                    <a:pt x="2615" y="1688"/>
                    <a:pt x="2449" y="1522"/>
                  </a:cubicBezTo>
                  <a:lnTo>
                    <a:pt x="2065" y="1138"/>
                  </a:lnTo>
                  <a:cubicBezTo>
                    <a:pt x="2026" y="1099"/>
                    <a:pt x="1976" y="1080"/>
                    <a:pt x="1926" y="1080"/>
                  </a:cubicBezTo>
                  <a:cubicBezTo>
                    <a:pt x="1882" y="1080"/>
                    <a:pt x="1838" y="1095"/>
                    <a:pt x="1800" y="1123"/>
                  </a:cubicBezTo>
                  <a:lnTo>
                    <a:pt x="540" y="2112"/>
                  </a:lnTo>
                  <a:lnTo>
                    <a:pt x="200" y="2380"/>
                  </a:lnTo>
                  <a:cubicBezTo>
                    <a:pt x="73" y="2478"/>
                    <a:pt x="0" y="2630"/>
                    <a:pt x="0" y="2789"/>
                  </a:cubicBezTo>
                  <a:lnTo>
                    <a:pt x="0" y="5361"/>
                  </a:lnTo>
                  <a:lnTo>
                    <a:pt x="0" y="6509"/>
                  </a:lnTo>
                  <a:lnTo>
                    <a:pt x="0" y="8178"/>
                  </a:lnTo>
                  <a:cubicBezTo>
                    <a:pt x="0" y="8291"/>
                    <a:pt x="91" y="8381"/>
                    <a:pt x="203" y="8381"/>
                  </a:cubicBezTo>
                  <a:lnTo>
                    <a:pt x="2510" y="8381"/>
                  </a:lnTo>
                  <a:cubicBezTo>
                    <a:pt x="2623" y="8381"/>
                    <a:pt x="2709" y="8291"/>
                    <a:pt x="2709" y="8178"/>
                  </a:cubicBezTo>
                  <a:lnTo>
                    <a:pt x="2709" y="6925"/>
                  </a:lnTo>
                  <a:lnTo>
                    <a:pt x="2709" y="6922"/>
                  </a:lnTo>
                  <a:lnTo>
                    <a:pt x="2709" y="5357"/>
                  </a:lnTo>
                  <a:cubicBezTo>
                    <a:pt x="2709" y="5245"/>
                    <a:pt x="2623" y="5158"/>
                    <a:pt x="2510" y="5158"/>
                  </a:cubicBezTo>
                  <a:lnTo>
                    <a:pt x="2412" y="5158"/>
                  </a:lnTo>
                  <a:lnTo>
                    <a:pt x="2412" y="4492"/>
                  </a:lnTo>
                  <a:cubicBezTo>
                    <a:pt x="2412" y="4444"/>
                    <a:pt x="2434" y="4405"/>
                    <a:pt x="2470" y="4379"/>
                  </a:cubicBezTo>
                  <a:lnTo>
                    <a:pt x="5085" y="2565"/>
                  </a:lnTo>
                  <a:cubicBezTo>
                    <a:pt x="5227" y="2467"/>
                    <a:pt x="5313" y="2308"/>
                    <a:pt x="5313" y="2134"/>
                  </a:cubicBezTo>
                  <a:lnTo>
                    <a:pt x="5313" y="200"/>
                  </a:lnTo>
                  <a:cubicBezTo>
                    <a:pt x="5313" y="88"/>
                    <a:pt x="5223" y="1"/>
                    <a:pt x="51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7" name="Google Shape;16647;p139"/>
            <p:cNvSpPr/>
            <p:nvPr/>
          </p:nvSpPr>
          <p:spPr>
            <a:xfrm>
              <a:off x="2739152" y="3381452"/>
              <a:ext cx="154159" cy="187141"/>
            </a:xfrm>
            <a:custGeom>
              <a:avLst/>
              <a:gdLst/>
              <a:ahLst/>
              <a:cxnLst/>
              <a:rect l="l" t="t" r="r" b="b"/>
              <a:pathLst>
                <a:path w="5880" h="7138" extrusionOk="0">
                  <a:moveTo>
                    <a:pt x="2936" y="0"/>
                  </a:moveTo>
                  <a:cubicBezTo>
                    <a:pt x="1452" y="0"/>
                    <a:pt x="190" y="1113"/>
                    <a:pt x="16" y="2602"/>
                  </a:cubicBezTo>
                  <a:cubicBezTo>
                    <a:pt x="0" y="2745"/>
                    <a:pt x="110" y="2823"/>
                    <a:pt x="218" y="2823"/>
                  </a:cubicBezTo>
                  <a:cubicBezTo>
                    <a:pt x="310" y="2823"/>
                    <a:pt x="401" y="2767"/>
                    <a:pt x="414" y="2645"/>
                  </a:cubicBezTo>
                  <a:cubicBezTo>
                    <a:pt x="523" y="1722"/>
                    <a:pt x="1128" y="932"/>
                    <a:pt x="1990" y="585"/>
                  </a:cubicBezTo>
                  <a:cubicBezTo>
                    <a:pt x="2296" y="461"/>
                    <a:pt x="2618" y="401"/>
                    <a:pt x="2937" y="401"/>
                  </a:cubicBezTo>
                  <a:cubicBezTo>
                    <a:pt x="3516" y="401"/>
                    <a:pt x="4088" y="599"/>
                    <a:pt x="4550" y="979"/>
                  </a:cubicBezTo>
                  <a:cubicBezTo>
                    <a:pt x="5267" y="1570"/>
                    <a:pt x="5608" y="2504"/>
                    <a:pt x="5434" y="3417"/>
                  </a:cubicBezTo>
                  <a:cubicBezTo>
                    <a:pt x="5257" y="4330"/>
                    <a:pt x="4601" y="5076"/>
                    <a:pt x="3714" y="5362"/>
                  </a:cubicBezTo>
                  <a:cubicBezTo>
                    <a:pt x="3670" y="5376"/>
                    <a:pt x="3630" y="5405"/>
                    <a:pt x="3605" y="5449"/>
                  </a:cubicBezTo>
                  <a:lnTo>
                    <a:pt x="2939" y="6550"/>
                  </a:lnTo>
                  <a:lnTo>
                    <a:pt x="2269" y="5449"/>
                  </a:lnTo>
                  <a:cubicBezTo>
                    <a:pt x="2243" y="5405"/>
                    <a:pt x="2207" y="5376"/>
                    <a:pt x="2160" y="5362"/>
                  </a:cubicBezTo>
                  <a:cubicBezTo>
                    <a:pt x="1262" y="5072"/>
                    <a:pt x="595" y="4308"/>
                    <a:pt x="436" y="3377"/>
                  </a:cubicBezTo>
                  <a:cubicBezTo>
                    <a:pt x="415" y="3262"/>
                    <a:pt x="329" y="3210"/>
                    <a:pt x="242" y="3210"/>
                  </a:cubicBezTo>
                  <a:cubicBezTo>
                    <a:pt x="129" y="3210"/>
                    <a:pt x="15" y="3297"/>
                    <a:pt x="41" y="3446"/>
                  </a:cubicBezTo>
                  <a:cubicBezTo>
                    <a:pt x="222" y="4496"/>
                    <a:pt x="958" y="5365"/>
                    <a:pt x="1964" y="5717"/>
                  </a:cubicBezTo>
                  <a:lnTo>
                    <a:pt x="2765" y="7042"/>
                  </a:lnTo>
                  <a:cubicBezTo>
                    <a:pt x="2805" y="7106"/>
                    <a:pt x="2872" y="7137"/>
                    <a:pt x="2938" y="7137"/>
                  </a:cubicBezTo>
                  <a:cubicBezTo>
                    <a:pt x="3005" y="7137"/>
                    <a:pt x="3071" y="7106"/>
                    <a:pt x="3109" y="7042"/>
                  </a:cubicBezTo>
                  <a:lnTo>
                    <a:pt x="3909" y="5717"/>
                  </a:lnTo>
                  <a:cubicBezTo>
                    <a:pt x="5090" y="5307"/>
                    <a:pt x="5879" y="4192"/>
                    <a:pt x="5876" y="2942"/>
                  </a:cubicBezTo>
                  <a:cubicBezTo>
                    <a:pt x="5876" y="1385"/>
                    <a:pt x="4663" y="96"/>
                    <a:pt x="3109" y="5"/>
                  </a:cubicBezTo>
                  <a:cubicBezTo>
                    <a:pt x="3051" y="2"/>
                    <a:pt x="2993" y="0"/>
                    <a:pt x="29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8" name="Google Shape;16648;p139"/>
            <p:cNvSpPr/>
            <p:nvPr/>
          </p:nvSpPr>
          <p:spPr>
            <a:xfrm>
              <a:off x="2767284" y="3411523"/>
              <a:ext cx="97739" cy="94121"/>
            </a:xfrm>
            <a:custGeom>
              <a:avLst/>
              <a:gdLst/>
              <a:ahLst/>
              <a:cxnLst/>
              <a:rect l="l" t="t" r="r" b="b"/>
              <a:pathLst>
                <a:path w="3728" h="3590" extrusionOk="0">
                  <a:moveTo>
                    <a:pt x="1866" y="868"/>
                  </a:moveTo>
                  <a:cubicBezTo>
                    <a:pt x="2376" y="868"/>
                    <a:pt x="2789" y="1281"/>
                    <a:pt x="2793" y="1795"/>
                  </a:cubicBezTo>
                  <a:cubicBezTo>
                    <a:pt x="2789" y="2306"/>
                    <a:pt x="2376" y="2723"/>
                    <a:pt x="1866" y="2723"/>
                  </a:cubicBezTo>
                  <a:cubicBezTo>
                    <a:pt x="1351" y="2723"/>
                    <a:pt x="938" y="2306"/>
                    <a:pt x="938" y="1795"/>
                  </a:cubicBezTo>
                  <a:cubicBezTo>
                    <a:pt x="938" y="1285"/>
                    <a:pt x="1351" y="868"/>
                    <a:pt x="1866" y="868"/>
                  </a:cubicBezTo>
                  <a:close/>
                  <a:moveTo>
                    <a:pt x="1864" y="1"/>
                  </a:moveTo>
                  <a:cubicBezTo>
                    <a:pt x="1763" y="1"/>
                    <a:pt x="1663" y="68"/>
                    <a:pt x="1663" y="202"/>
                  </a:cubicBezTo>
                  <a:lnTo>
                    <a:pt x="1663" y="481"/>
                  </a:lnTo>
                  <a:cubicBezTo>
                    <a:pt x="1453" y="513"/>
                    <a:pt x="1250" y="597"/>
                    <a:pt x="1076" y="727"/>
                  </a:cubicBezTo>
                  <a:lnTo>
                    <a:pt x="877" y="524"/>
                  </a:lnTo>
                  <a:cubicBezTo>
                    <a:pt x="834" y="483"/>
                    <a:pt x="786" y="465"/>
                    <a:pt x="740" y="465"/>
                  </a:cubicBezTo>
                  <a:cubicBezTo>
                    <a:pt x="586" y="465"/>
                    <a:pt x="455" y="662"/>
                    <a:pt x="594" y="810"/>
                  </a:cubicBezTo>
                  <a:lnTo>
                    <a:pt x="794" y="1009"/>
                  </a:lnTo>
                  <a:cubicBezTo>
                    <a:pt x="667" y="1180"/>
                    <a:pt x="584" y="1383"/>
                    <a:pt x="551" y="1596"/>
                  </a:cubicBezTo>
                  <a:lnTo>
                    <a:pt x="268" y="1596"/>
                  </a:lnTo>
                  <a:cubicBezTo>
                    <a:pt x="0" y="1596"/>
                    <a:pt x="0" y="1995"/>
                    <a:pt x="268" y="1995"/>
                  </a:cubicBezTo>
                  <a:lnTo>
                    <a:pt x="551" y="1995"/>
                  </a:lnTo>
                  <a:cubicBezTo>
                    <a:pt x="584" y="2208"/>
                    <a:pt x="667" y="2407"/>
                    <a:pt x="794" y="2581"/>
                  </a:cubicBezTo>
                  <a:lnTo>
                    <a:pt x="594" y="2780"/>
                  </a:lnTo>
                  <a:cubicBezTo>
                    <a:pt x="445" y="2925"/>
                    <a:pt x="579" y="3128"/>
                    <a:pt x="735" y="3128"/>
                  </a:cubicBezTo>
                  <a:cubicBezTo>
                    <a:pt x="783" y="3128"/>
                    <a:pt x="833" y="3109"/>
                    <a:pt x="877" y="3063"/>
                  </a:cubicBezTo>
                  <a:lnTo>
                    <a:pt x="1076" y="2864"/>
                  </a:lnTo>
                  <a:cubicBezTo>
                    <a:pt x="1250" y="2991"/>
                    <a:pt x="1453" y="3074"/>
                    <a:pt x="1663" y="3106"/>
                  </a:cubicBezTo>
                  <a:lnTo>
                    <a:pt x="1663" y="3389"/>
                  </a:lnTo>
                  <a:cubicBezTo>
                    <a:pt x="1663" y="3523"/>
                    <a:pt x="1763" y="3590"/>
                    <a:pt x="1864" y="3590"/>
                  </a:cubicBezTo>
                  <a:cubicBezTo>
                    <a:pt x="1964" y="3590"/>
                    <a:pt x="2065" y="3523"/>
                    <a:pt x="2065" y="3389"/>
                  </a:cubicBezTo>
                  <a:lnTo>
                    <a:pt x="2065" y="3106"/>
                  </a:lnTo>
                  <a:cubicBezTo>
                    <a:pt x="2275" y="3074"/>
                    <a:pt x="2478" y="2991"/>
                    <a:pt x="2652" y="2864"/>
                  </a:cubicBezTo>
                  <a:lnTo>
                    <a:pt x="2851" y="3063"/>
                  </a:lnTo>
                  <a:cubicBezTo>
                    <a:pt x="2895" y="3109"/>
                    <a:pt x="2945" y="3128"/>
                    <a:pt x="2993" y="3128"/>
                  </a:cubicBezTo>
                  <a:cubicBezTo>
                    <a:pt x="3148" y="3128"/>
                    <a:pt x="3283" y="2925"/>
                    <a:pt x="3133" y="2780"/>
                  </a:cubicBezTo>
                  <a:lnTo>
                    <a:pt x="2934" y="2581"/>
                  </a:lnTo>
                  <a:cubicBezTo>
                    <a:pt x="3061" y="2407"/>
                    <a:pt x="3144" y="2208"/>
                    <a:pt x="3177" y="1995"/>
                  </a:cubicBezTo>
                  <a:lnTo>
                    <a:pt x="3459" y="1995"/>
                  </a:lnTo>
                  <a:cubicBezTo>
                    <a:pt x="3727" y="1995"/>
                    <a:pt x="3727" y="1596"/>
                    <a:pt x="3459" y="1596"/>
                  </a:cubicBezTo>
                  <a:lnTo>
                    <a:pt x="3177" y="1596"/>
                  </a:lnTo>
                  <a:cubicBezTo>
                    <a:pt x="3144" y="1383"/>
                    <a:pt x="3061" y="1180"/>
                    <a:pt x="2934" y="1009"/>
                  </a:cubicBezTo>
                  <a:lnTo>
                    <a:pt x="3133" y="810"/>
                  </a:lnTo>
                  <a:cubicBezTo>
                    <a:pt x="3273" y="662"/>
                    <a:pt x="3141" y="465"/>
                    <a:pt x="2988" y="465"/>
                  </a:cubicBezTo>
                  <a:cubicBezTo>
                    <a:pt x="2942" y="465"/>
                    <a:pt x="2894" y="483"/>
                    <a:pt x="2851" y="524"/>
                  </a:cubicBezTo>
                  <a:lnTo>
                    <a:pt x="2652" y="727"/>
                  </a:lnTo>
                  <a:cubicBezTo>
                    <a:pt x="2478" y="597"/>
                    <a:pt x="2275" y="513"/>
                    <a:pt x="2065" y="481"/>
                  </a:cubicBezTo>
                  <a:lnTo>
                    <a:pt x="2065" y="202"/>
                  </a:lnTo>
                  <a:cubicBezTo>
                    <a:pt x="2065" y="68"/>
                    <a:pt x="1964" y="1"/>
                    <a:pt x="18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9" name="Google Shape;16649;p139"/>
            <p:cNvSpPr/>
            <p:nvPr/>
          </p:nvSpPr>
          <p:spPr>
            <a:xfrm>
              <a:off x="2798614" y="3440992"/>
              <a:ext cx="40952" cy="35079"/>
            </a:xfrm>
            <a:custGeom>
              <a:avLst/>
              <a:gdLst/>
              <a:ahLst/>
              <a:cxnLst/>
              <a:rect l="l" t="t" r="r" b="b"/>
              <a:pathLst>
                <a:path w="1562" h="1338" extrusionOk="0">
                  <a:moveTo>
                    <a:pt x="671" y="403"/>
                  </a:moveTo>
                  <a:cubicBezTo>
                    <a:pt x="906" y="403"/>
                    <a:pt x="1026" y="693"/>
                    <a:pt x="859" y="860"/>
                  </a:cubicBezTo>
                  <a:cubicBezTo>
                    <a:pt x="804" y="915"/>
                    <a:pt x="736" y="940"/>
                    <a:pt x="670" y="940"/>
                  </a:cubicBezTo>
                  <a:cubicBezTo>
                    <a:pt x="533" y="940"/>
                    <a:pt x="403" y="833"/>
                    <a:pt x="403" y="671"/>
                  </a:cubicBezTo>
                  <a:cubicBezTo>
                    <a:pt x="403" y="525"/>
                    <a:pt x="519" y="407"/>
                    <a:pt x="664" y="407"/>
                  </a:cubicBezTo>
                  <a:cubicBezTo>
                    <a:pt x="666" y="407"/>
                    <a:pt x="668" y="407"/>
                    <a:pt x="671" y="407"/>
                  </a:cubicBezTo>
                  <a:lnTo>
                    <a:pt x="671" y="403"/>
                  </a:lnTo>
                  <a:close/>
                  <a:moveTo>
                    <a:pt x="674" y="0"/>
                  </a:moveTo>
                  <a:cubicBezTo>
                    <a:pt x="331" y="0"/>
                    <a:pt x="1" y="267"/>
                    <a:pt x="1" y="671"/>
                  </a:cubicBezTo>
                  <a:cubicBezTo>
                    <a:pt x="1" y="1041"/>
                    <a:pt x="301" y="1338"/>
                    <a:pt x="671" y="1338"/>
                  </a:cubicBezTo>
                  <a:cubicBezTo>
                    <a:pt x="1265" y="1338"/>
                    <a:pt x="1562" y="621"/>
                    <a:pt x="1141" y="197"/>
                  </a:cubicBezTo>
                  <a:cubicBezTo>
                    <a:pt x="1006" y="61"/>
                    <a:pt x="838" y="0"/>
                    <a:pt x="6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50" name="Google Shape;16650;p139"/>
          <p:cNvGrpSpPr/>
          <p:nvPr/>
        </p:nvGrpSpPr>
        <p:grpSpPr>
          <a:xfrm>
            <a:off x="7153891" y="1314152"/>
            <a:ext cx="289546" cy="364974"/>
            <a:chOff x="7153891" y="1513402"/>
            <a:chExt cx="289546" cy="364974"/>
          </a:xfrm>
        </p:grpSpPr>
        <p:sp>
          <p:nvSpPr>
            <p:cNvPr id="16651" name="Google Shape;16651;p139"/>
            <p:cNvSpPr/>
            <p:nvPr/>
          </p:nvSpPr>
          <p:spPr>
            <a:xfrm>
              <a:off x="7159213" y="1761027"/>
              <a:ext cx="278797" cy="112080"/>
            </a:xfrm>
            <a:custGeom>
              <a:avLst/>
              <a:gdLst/>
              <a:ahLst/>
              <a:cxnLst/>
              <a:rect l="l" t="t" r="r" b="b"/>
              <a:pathLst>
                <a:path w="10634" h="4275" extrusionOk="0">
                  <a:moveTo>
                    <a:pt x="3227" y="0"/>
                  </a:moveTo>
                  <a:lnTo>
                    <a:pt x="953" y="670"/>
                  </a:lnTo>
                  <a:cubicBezTo>
                    <a:pt x="388" y="833"/>
                    <a:pt x="0" y="1355"/>
                    <a:pt x="0" y="1945"/>
                  </a:cubicBezTo>
                  <a:lnTo>
                    <a:pt x="0" y="4274"/>
                  </a:lnTo>
                  <a:lnTo>
                    <a:pt x="10634" y="4274"/>
                  </a:lnTo>
                  <a:lnTo>
                    <a:pt x="10634" y="1945"/>
                  </a:lnTo>
                  <a:cubicBezTo>
                    <a:pt x="10634" y="1355"/>
                    <a:pt x="10246" y="837"/>
                    <a:pt x="9681" y="670"/>
                  </a:cubicBezTo>
                  <a:lnTo>
                    <a:pt x="7407" y="0"/>
                  </a:lnTo>
                  <a:lnTo>
                    <a:pt x="5687" y="1145"/>
                  </a:lnTo>
                  <a:cubicBezTo>
                    <a:pt x="5574" y="1221"/>
                    <a:pt x="5446" y="1259"/>
                    <a:pt x="5317" y="1259"/>
                  </a:cubicBezTo>
                  <a:cubicBezTo>
                    <a:pt x="5189" y="1259"/>
                    <a:pt x="5060" y="1221"/>
                    <a:pt x="4948" y="1145"/>
                  </a:cubicBezTo>
                  <a:lnTo>
                    <a:pt x="3227" y="0"/>
                  </a:ln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2" name="Google Shape;16652;p139"/>
            <p:cNvSpPr/>
            <p:nvPr/>
          </p:nvSpPr>
          <p:spPr>
            <a:xfrm>
              <a:off x="7199850" y="1710427"/>
              <a:ext cx="197523" cy="104555"/>
            </a:xfrm>
            <a:custGeom>
              <a:avLst/>
              <a:gdLst/>
              <a:ahLst/>
              <a:cxnLst/>
              <a:rect l="l" t="t" r="r" b="b"/>
              <a:pathLst>
                <a:path w="7534" h="3988" extrusionOk="0">
                  <a:moveTo>
                    <a:pt x="1330" y="0"/>
                  </a:moveTo>
                  <a:cubicBezTo>
                    <a:pt x="598" y="0"/>
                    <a:pt x="1" y="594"/>
                    <a:pt x="1" y="1329"/>
                  </a:cubicBezTo>
                  <a:cubicBezTo>
                    <a:pt x="1" y="2796"/>
                    <a:pt x="1192" y="3988"/>
                    <a:pt x="2659" y="3988"/>
                  </a:cubicBezTo>
                  <a:lnTo>
                    <a:pt x="4875" y="3988"/>
                  </a:lnTo>
                  <a:cubicBezTo>
                    <a:pt x="6342" y="3988"/>
                    <a:pt x="7534" y="2796"/>
                    <a:pt x="7534" y="1329"/>
                  </a:cubicBezTo>
                  <a:cubicBezTo>
                    <a:pt x="7534" y="594"/>
                    <a:pt x="6940" y="0"/>
                    <a:pt x="6205" y="0"/>
                  </a:cubicBezTo>
                  <a:close/>
                </a:path>
              </a:pathLst>
            </a:custGeom>
            <a:solidFill>
              <a:srgbClr val="ACBD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3" name="Google Shape;16653;p139"/>
            <p:cNvSpPr/>
            <p:nvPr/>
          </p:nvSpPr>
          <p:spPr>
            <a:xfrm>
              <a:off x="7218648" y="1727783"/>
              <a:ext cx="159927" cy="66278"/>
            </a:xfrm>
            <a:custGeom>
              <a:avLst/>
              <a:gdLst/>
              <a:ahLst/>
              <a:cxnLst/>
              <a:rect l="l" t="t" r="r" b="b"/>
              <a:pathLst>
                <a:path w="6100" h="2528" extrusionOk="0">
                  <a:moveTo>
                    <a:pt x="5430" y="1"/>
                  </a:moveTo>
                  <a:lnTo>
                    <a:pt x="674" y="4"/>
                  </a:lnTo>
                  <a:cubicBezTo>
                    <a:pt x="189" y="4"/>
                    <a:pt x="1" y="631"/>
                    <a:pt x="403" y="895"/>
                  </a:cubicBezTo>
                  <a:lnTo>
                    <a:pt x="2681" y="2417"/>
                  </a:lnTo>
                  <a:cubicBezTo>
                    <a:pt x="2793" y="2491"/>
                    <a:pt x="2922" y="2528"/>
                    <a:pt x="3050" y="2528"/>
                  </a:cubicBezTo>
                  <a:cubicBezTo>
                    <a:pt x="3179" y="2528"/>
                    <a:pt x="3307" y="2491"/>
                    <a:pt x="3420" y="2417"/>
                  </a:cubicBezTo>
                  <a:lnTo>
                    <a:pt x="5701" y="895"/>
                  </a:lnTo>
                  <a:cubicBezTo>
                    <a:pt x="6100" y="627"/>
                    <a:pt x="5911" y="1"/>
                    <a:pt x="5430" y="1"/>
                  </a:cubicBezTo>
                  <a:close/>
                </a:path>
              </a:pathLst>
            </a:custGeom>
            <a:solidFill>
              <a:srgbClr val="BB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4" name="Google Shape;16654;p139"/>
            <p:cNvSpPr/>
            <p:nvPr/>
          </p:nvSpPr>
          <p:spPr>
            <a:xfrm>
              <a:off x="7243817" y="1716195"/>
              <a:ext cx="109589" cy="77787"/>
            </a:xfrm>
            <a:custGeom>
              <a:avLst/>
              <a:gdLst/>
              <a:ahLst/>
              <a:cxnLst/>
              <a:rect l="l" t="t" r="r" b="b"/>
              <a:pathLst>
                <a:path w="4180" h="2967" extrusionOk="0">
                  <a:moveTo>
                    <a:pt x="540" y="1"/>
                  </a:moveTo>
                  <a:lnTo>
                    <a:pt x="540" y="1055"/>
                  </a:lnTo>
                  <a:cubicBezTo>
                    <a:pt x="540" y="1348"/>
                    <a:pt x="344" y="1609"/>
                    <a:pt x="62" y="1692"/>
                  </a:cubicBezTo>
                  <a:lnTo>
                    <a:pt x="0" y="1710"/>
                  </a:lnTo>
                  <a:lnTo>
                    <a:pt x="1721" y="2855"/>
                  </a:lnTo>
                  <a:cubicBezTo>
                    <a:pt x="1833" y="2929"/>
                    <a:pt x="1962" y="2966"/>
                    <a:pt x="2090" y="2966"/>
                  </a:cubicBezTo>
                  <a:cubicBezTo>
                    <a:pt x="2219" y="2966"/>
                    <a:pt x="2347" y="2929"/>
                    <a:pt x="2460" y="2855"/>
                  </a:cubicBezTo>
                  <a:lnTo>
                    <a:pt x="4180" y="1710"/>
                  </a:lnTo>
                  <a:lnTo>
                    <a:pt x="4118" y="1692"/>
                  </a:lnTo>
                  <a:cubicBezTo>
                    <a:pt x="3836" y="1609"/>
                    <a:pt x="3640" y="1348"/>
                    <a:pt x="3640" y="1055"/>
                  </a:cubicBezTo>
                  <a:lnTo>
                    <a:pt x="3640"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5" name="Google Shape;16655;p139"/>
            <p:cNvSpPr/>
            <p:nvPr/>
          </p:nvSpPr>
          <p:spPr>
            <a:xfrm>
              <a:off x="7257974" y="1716195"/>
              <a:ext cx="81300" cy="29101"/>
            </a:xfrm>
            <a:custGeom>
              <a:avLst/>
              <a:gdLst/>
              <a:ahLst/>
              <a:cxnLst/>
              <a:rect l="l" t="t" r="r" b="b"/>
              <a:pathLst>
                <a:path w="3101" h="1110" extrusionOk="0">
                  <a:moveTo>
                    <a:pt x="0" y="1"/>
                  </a:moveTo>
                  <a:lnTo>
                    <a:pt x="0" y="718"/>
                  </a:lnTo>
                  <a:cubicBezTo>
                    <a:pt x="484" y="979"/>
                    <a:pt x="1017" y="1109"/>
                    <a:pt x="1550" y="1109"/>
                  </a:cubicBezTo>
                  <a:cubicBezTo>
                    <a:pt x="2083" y="1109"/>
                    <a:pt x="2617" y="979"/>
                    <a:pt x="3100" y="718"/>
                  </a:cubicBezTo>
                  <a:lnTo>
                    <a:pt x="3100"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6" name="Google Shape;16656;p139"/>
            <p:cNvSpPr/>
            <p:nvPr/>
          </p:nvSpPr>
          <p:spPr>
            <a:xfrm>
              <a:off x="7199955" y="1559440"/>
              <a:ext cx="197418" cy="168369"/>
            </a:xfrm>
            <a:custGeom>
              <a:avLst/>
              <a:gdLst/>
              <a:ahLst/>
              <a:cxnLst/>
              <a:rect l="l" t="t" r="r" b="b"/>
              <a:pathLst>
                <a:path w="7530" h="6422" extrusionOk="0">
                  <a:moveTo>
                    <a:pt x="663" y="1"/>
                  </a:moveTo>
                  <a:lnTo>
                    <a:pt x="663" y="2659"/>
                  </a:lnTo>
                  <a:lnTo>
                    <a:pt x="554" y="2659"/>
                  </a:lnTo>
                  <a:cubicBezTo>
                    <a:pt x="246" y="2659"/>
                    <a:pt x="0" y="2905"/>
                    <a:pt x="0" y="3209"/>
                  </a:cubicBezTo>
                  <a:cubicBezTo>
                    <a:pt x="0" y="3517"/>
                    <a:pt x="246" y="3763"/>
                    <a:pt x="554" y="3763"/>
                  </a:cubicBezTo>
                  <a:lnTo>
                    <a:pt x="895" y="3763"/>
                  </a:lnTo>
                  <a:cubicBezTo>
                    <a:pt x="1011" y="5263"/>
                    <a:pt x="2260" y="6422"/>
                    <a:pt x="3763" y="6422"/>
                  </a:cubicBezTo>
                  <a:cubicBezTo>
                    <a:pt x="5270" y="6422"/>
                    <a:pt x="6519" y="5263"/>
                    <a:pt x="6635" y="3763"/>
                  </a:cubicBezTo>
                  <a:lnTo>
                    <a:pt x="6976" y="3763"/>
                  </a:lnTo>
                  <a:cubicBezTo>
                    <a:pt x="7283" y="3763"/>
                    <a:pt x="7530" y="3517"/>
                    <a:pt x="7530" y="3209"/>
                  </a:cubicBezTo>
                  <a:cubicBezTo>
                    <a:pt x="7530" y="2905"/>
                    <a:pt x="7283" y="2659"/>
                    <a:pt x="6976" y="2659"/>
                  </a:cubicBezTo>
                  <a:lnTo>
                    <a:pt x="6863" y="2659"/>
                  </a:lnTo>
                  <a:lnTo>
                    <a:pt x="6863" y="1"/>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7" name="Google Shape;16657;p139"/>
            <p:cNvSpPr/>
            <p:nvPr/>
          </p:nvSpPr>
          <p:spPr>
            <a:xfrm>
              <a:off x="7223210" y="1518698"/>
              <a:ext cx="174163" cy="52251"/>
            </a:xfrm>
            <a:custGeom>
              <a:avLst/>
              <a:gdLst/>
              <a:ahLst/>
              <a:cxnLst/>
              <a:rect l="l" t="t" r="r" b="b"/>
              <a:pathLst>
                <a:path w="6643" h="1993" extrusionOk="0">
                  <a:moveTo>
                    <a:pt x="1992" y="1"/>
                  </a:moveTo>
                  <a:cubicBezTo>
                    <a:pt x="891" y="1"/>
                    <a:pt x="0" y="892"/>
                    <a:pt x="0" y="1993"/>
                  </a:cubicBezTo>
                  <a:lnTo>
                    <a:pt x="4651" y="1993"/>
                  </a:lnTo>
                  <a:cubicBezTo>
                    <a:pt x="5654" y="1993"/>
                    <a:pt x="6501" y="1247"/>
                    <a:pt x="6628" y="251"/>
                  </a:cubicBezTo>
                  <a:cubicBezTo>
                    <a:pt x="6643" y="117"/>
                    <a:pt x="6538" y="1"/>
                    <a:pt x="64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8" name="Google Shape;16658;p139"/>
            <p:cNvSpPr/>
            <p:nvPr/>
          </p:nvSpPr>
          <p:spPr>
            <a:xfrm>
              <a:off x="7199955" y="1571028"/>
              <a:ext cx="150987" cy="156833"/>
            </a:xfrm>
            <a:custGeom>
              <a:avLst/>
              <a:gdLst/>
              <a:ahLst/>
              <a:cxnLst/>
              <a:rect l="l" t="t" r="r" b="b"/>
              <a:pathLst>
                <a:path w="5759" h="5982" extrusionOk="0">
                  <a:moveTo>
                    <a:pt x="663" y="0"/>
                  </a:moveTo>
                  <a:lnTo>
                    <a:pt x="663" y="2217"/>
                  </a:lnTo>
                  <a:lnTo>
                    <a:pt x="554" y="2217"/>
                  </a:lnTo>
                  <a:cubicBezTo>
                    <a:pt x="246" y="2217"/>
                    <a:pt x="0" y="2463"/>
                    <a:pt x="0" y="2767"/>
                  </a:cubicBezTo>
                  <a:cubicBezTo>
                    <a:pt x="0" y="3075"/>
                    <a:pt x="246" y="3321"/>
                    <a:pt x="554" y="3321"/>
                  </a:cubicBezTo>
                  <a:lnTo>
                    <a:pt x="895" y="3321"/>
                  </a:lnTo>
                  <a:cubicBezTo>
                    <a:pt x="1003" y="4843"/>
                    <a:pt x="2272" y="5982"/>
                    <a:pt x="3743" y="5982"/>
                  </a:cubicBezTo>
                  <a:cubicBezTo>
                    <a:pt x="3896" y="5982"/>
                    <a:pt x="4052" y="5969"/>
                    <a:pt x="4209" y="5944"/>
                  </a:cubicBezTo>
                  <a:cubicBezTo>
                    <a:pt x="2807" y="5726"/>
                    <a:pt x="1771" y="4520"/>
                    <a:pt x="1771" y="3101"/>
                  </a:cubicBezTo>
                  <a:lnTo>
                    <a:pt x="1771" y="1550"/>
                  </a:lnTo>
                  <a:cubicBezTo>
                    <a:pt x="1771" y="1062"/>
                    <a:pt x="2166" y="663"/>
                    <a:pt x="2655" y="663"/>
                  </a:cubicBezTo>
                  <a:lnTo>
                    <a:pt x="5313" y="663"/>
                  </a:lnTo>
                  <a:cubicBezTo>
                    <a:pt x="5559" y="663"/>
                    <a:pt x="5759" y="468"/>
                    <a:pt x="5759" y="221"/>
                  </a:cubicBezTo>
                  <a:lnTo>
                    <a:pt x="5759"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9" name="Google Shape;16659;p139"/>
            <p:cNvSpPr/>
            <p:nvPr/>
          </p:nvSpPr>
          <p:spPr>
            <a:xfrm>
              <a:off x="7269930" y="1518698"/>
              <a:ext cx="127443" cy="34895"/>
            </a:xfrm>
            <a:custGeom>
              <a:avLst/>
              <a:gdLst/>
              <a:ahLst/>
              <a:cxnLst/>
              <a:rect l="l" t="t" r="r" b="b"/>
              <a:pathLst>
                <a:path w="4861" h="1331" extrusionOk="0">
                  <a:moveTo>
                    <a:pt x="511" y="1"/>
                  </a:moveTo>
                  <a:cubicBezTo>
                    <a:pt x="308" y="222"/>
                    <a:pt x="163" y="486"/>
                    <a:pt x="80" y="772"/>
                  </a:cubicBezTo>
                  <a:cubicBezTo>
                    <a:pt x="1" y="1053"/>
                    <a:pt x="211" y="1330"/>
                    <a:pt x="505" y="1330"/>
                  </a:cubicBezTo>
                  <a:cubicBezTo>
                    <a:pt x="507" y="1330"/>
                    <a:pt x="509" y="1330"/>
                    <a:pt x="511" y="1330"/>
                  </a:cubicBezTo>
                  <a:lnTo>
                    <a:pt x="4350" y="1330"/>
                  </a:lnTo>
                  <a:cubicBezTo>
                    <a:pt x="4622" y="1029"/>
                    <a:pt x="4795" y="653"/>
                    <a:pt x="4846" y="251"/>
                  </a:cubicBezTo>
                  <a:cubicBezTo>
                    <a:pt x="4861" y="117"/>
                    <a:pt x="4756" y="1"/>
                    <a:pt x="4625"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0" name="Google Shape;16660;p139"/>
            <p:cNvSpPr/>
            <p:nvPr/>
          </p:nvSpPr>
          <p:spPr>
            <a:xfrm>
              <a:off x="7258446" y="1629520"/>
              <a:ext cx="10644" cy="16569"/>
            </a:xfrm>
            <a:custGeom>
              <a:avLst/>
              <a:gdLst/>
              <a:ahLst/>
              <a:cxnLst/>
              <a:rect l="l" t="t" r="r" b="b"/>
              <a:pathLst>
                <a:path w="406" h="632" extrusionOk="0">
                  <a:moveTo>
                    <a:pt x="203" y="0"/>
                  </a:moveTo>
                  <a:cubicBezTo>
                    <a:pt x="91" y="0"/>
                    <a:pt x="0" y="95"/>
                    <a:pt x="0" y="207"/>
                  </a:cubicBezTo>
                  <a:lnTo>
                    <a:pt x="0" y="428"/>
                  </a:lnTo>
                  <a:cubicBezTo>
                    <a:pt x="0" y="564"/>
                    <a:pt x="102" y="631"/>
                    <a:pt x="203" y="631"/>
                  </a:cubicBezTo>
                  <a:cubicBezTo>
                    <a:pt x="304" y="631"/>
                    <a:pt x="406" y="564"/>
                    <a:pt x="406" y="428"/>
                  </a:cubicBezTo>
                  <a:lnTo>
                    <a:pt x="406" y="207"/>
                  </a:lnTo>
                  <a:cubicBezTo>
                    <a:pt x="406" y="95"/>
                    <a:pt x="315" y="0"/>
                    <a:pt x="2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1" name="Google Shape;16661;p139"/>
            <p:cNvSpPr/>
            <p:nvPr/>
          </p:nvSpPr>
          <p:spPr>
            <a:xfrm>
              <a:off x="7328132" y="1629520"/>
              <a:ext cx="10671" cy="16569"/>
            </a:xfrm>
            <a:custGeom>
              <a:avLst/>
              <a:gdLst/>
              <a:ahLst/>
              <a:cxnLst/>
              <a:rect l="l" t="t" r="r" b="b"/>
              <a:pathLst>
                <a:path w="407" h="632" extrusionOk="0">
                  <a:moveTo>
                    <a:pt x="203" y="0"/>
                  </a:moveTo>
                  <a:cubicBezTo>
                    <a:pt x="91" y="0"/>
                    <a:pt x="0" y="95"/>
                    <a:pt x="0" y="207"/>
                  </a:cubicBezTo>
                  <a:lnTo>
                    <a:pt x="0" y="428"/>
                  </a:lnTo>
                  <a:cubicBezTo>
                    <a:pt x="0" y="564"/>
                    <a:pt x="102" y="631"/>
                    <a:pt x="203" y="631"/>
                  </a:cubicBezTo>
                  <a:cubicBezTo>
                    <a:pt x="305" y="631"/>
                    <a:pt x="406" y="564"/>
                    <a:pt x="406" y="428"/>
                  </a:cubicBezTo>
                  <a:lnTo>
                    <a:pt x="406" y="207"/>
                  </a:lnTo>
                  <a:cubicBezTo>
                    <a:pt x="406" y="95"/>
                    <a:pt x="316" y="0"/>
                    <a:pt x="2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2" name="Google Shape;16662;p139"/>
            <p:cNvSpPr/>
            <p:nvPr/>
          </p:nvSpPr>
          <p:spPr>
            <a:xfrm>
              <a:off x="7273495" y="1670104"/>
              <a:ext cx="50259" cy="16596"/>
            </a:xfrm>
            <a:custGeom>
              <a:avLst/>
              <a:gdLst/>
              <a:ahLst/>
              <a:cxnLst/>
              <a:rect l="l" t="t" r="r" b="b"/>
              <a:pathLst>
                <a:path w="1917" h="633" extrusionOk="0">
                  <a:moveTo>
                    <a:pt x="295" y="1"/>
                  </a:moveTo>
                  <a:cubicBezTo>
                    <a:pt x="136" y="1"/>
                    <a:pt x="0" y="206"/>
                    <a:pt x="150" y="354"/>
                  </a:cubicBezTo>
                  <a:cubicBezTo>
                    <a:pt x="328" y="528"/>
                    <a:pt x="632" y="633"/>
                    <a:pt x="958" y="633"/>
                  </a:cubicBezTo>
                  <a:cubicBezTo>
                    <a:pt x="1288" y="633"/>
                    <a:pt x="1588" y="528"/>
                    <a:pt x="1766" y="354"/>
                  </a:cubicBezTo>
                  <a:cubicBezTo>
                    <a:pt x="1916" y="206"/>
                    <a:pt x="1780" y="1"/>
                    <a:pt x="1621" y="1"/>
                  </a:cubicBezTo>
                  <a:cubicBezTo>
                    <a:pt x="1574" y="1"/>
                    <a:pt x="1524" y="20"/>
                    <a:pt x="1480" y="64"/>
                  </a:cubicBezTo>
                  <a:cubicBezTo>
                    <a:pt x="1404" y="136"/>
                    <a:pt x="1222" y="227"/>
                    <a:pt x="958" y="227"/>
                  </a:cubicBezTo>
                  <a:cubicBezTo>
                    <a:pt x="694" y="227"/>
                    <a:pt x="513" y="136"/>
                    <a:pt x="437" y="64"/>
                  </a:cubicBezTo>
                  <a:cubicBezTo>
                    <a:pt x="392" y="20"/>
                    <a:pt x="342" y="1"/>
                    <a:pt x="29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3" name="Google Shape;16663;p139"/>
            <p:cNvSpPr/>
            <p:nvPr/>
          </p:nvSpPr>
          <p:spPr>
            <a:xfrm>
              <a:off x="7153891" y="1513402"/>
              <a:ext cx="289546" cy="364974"/>
            </a:xfrm>
            <a:custGeom>
              <a:avLst/>
              <a:gdLst/>
              <a:ahLst/>
              <a:cxnLst/>
              <a:rect l="l" t="t" r="r" b="b"/>
              <a:pathLst>
                <a:path w="11044" h="13921" extrusionOk="0">
                  <a:moveTo>
                    <a:pt x="9069" y="409"/>
                  </a:moveTo>
                  <a:cubicBezTo>
                    <a:pt x="8964" y="1311"/>
                    <a:pt x="8200" y="1992"/>
                    <a:pt x="7291" y="1992"/>
                  </a:cubicBezTo>
                  <a:lnTo>
                    <a:pt x="3307" y="1992"/>
                  </a:lnTo>
                  <a:cubicBezTo>
                    <a:pt x="3036" y="1992"/>
                    <a:pt x="3036" y="2401"/>
                    <a:pt x="3307" y="2401"/>
                  </a:cubicBezTo>
                  <a:lnTo>
                    <a:pt x="7295" y="2401"/>
                  </a:lnTo>
                  <a:cubicBezTo>
                    <a:pt x="7690" y="2401"/>
                    <a:pt x="8077" y="2293"/>
                    <a:pt x="8417" y="2090"/>
                  </a:cubicBezTo>
                  <a:lnTo>
                    <a:pt x="8417" y="4415"/>
                  </a:lnTo>
                  <a:cubicBezTo>
                    <a:pt x="8417" y="4527"/>
                    <a:pt x="8508" y="4618"/>
                    <a:pt x="8624" y="4618"/>
                  </a:cubicBezTo>
                  <a:lnTo>
                    <a:pt x="8733" y="4618"/>
                  </a:lnTo>
                  <a:cubicBezTo>
                    <a:pt x="8943" y="4618"/>
                    <a:pt x="9102" y="4795"/>
                    <a:pt x="9080" y="5005"/>
                  </a:cubicBezTo>
                  <a:cubicBezTo>
                    <a:pt x="9062" y="5179"/>
                    <a:pt x="8896" y="5317"/>
                    <a:pt x="8700" y="5317"/>
                  </a:cubicBezTo>
                  <a:lnTo>
                    <a:pt x="8602" y="5317"/>
                  </a:lnTo>
                  <a:lnTo>
                    <a:pt x="8602" y="5302"/>
                  </a:lnTo>
                  <a:cubicBezTo>
                    <a:pt x="8602" y="5190"/>
                    <a:pt x="8512" y="5099"/>
                    <a:pt x="8399" y="5099"/>
                  </a:cubicBezTo>
                  <a:cubicBezTo>
                    <a:pt x="8287" y="5099"/>
                    <a:pt x="8197" y="5190"/>
                    <a:pt x="8197" y="5302"/>
                  </a:cubicBezTo>
                  <a:cubicBezTo>
                    <a:pt x="8175" y="6765"/>
                    <a:pt x="6983" y="7942"/>
                    <a:pt x="5520" y="7942"/>
                  </a:cubicBezTo>
                  <a:cubicBezTo>
                    <a:pt x="4053" y="7942"/>
                    <a:pt x="2862" y="6765"/>
                    <a:pt x="2844" y="5302"/>
                  </a:cubicBezTo>
                  <a:cubicBezTo>
                    <a:pt x="2844" y="5190"/>
                    <a:pt x="2753" y="5096"/>
                    <a:pt x="2641" y="5096"/>
                  </a:cubicBezTo>
                  <a:cubicBezTo>
                    <a:pt x="2529" y="5096"/>
                    <a:pt x="2438" y="5186"/>
                    <a:pt x="2438" y="5299"/>
                  </a:cubicBezTo>
                  <a:lnTo>
                    <a:pt x="2438" y="5317"/>
                  </a:lnTo>
                  <a:lnTo>
                    <a:pt x="2311" y="5317"/>
                  </a:lnTo>
                  <a:cubicBezTo>
                    <a:pt x="2101" y="5317"/>
                    <a:pt x="1938" y="5136"/>
                    <a:pt x="1960" y="4929"/>
                  </a:cubicBezTo>
                  <a:cubicBezTo>
                    <a:pt x="1978" y="4755"/>
                    <a:pt x="2145" y="4618"/>
                    <a:pt x="2340" y="4618"/>
                  </a:cubicBezTo>
                  <a:lnTo>
                    <a:pt x="2420" y="4618"/>
                  </a:lnTo>
                  <a:cubicBezTo>
                    <a:pt x="2532" y="4618"/>
                    <a:pt x="2623" y="4527"/>
                    <a:pt x="2623" y="4415"/>
                  </a:cubicBezTo>
                  <a:lnTo>
                    <a:pt x="2623" y="2198"/>
                  </a:lnTo>
                  <a:cubicBezTo>
                    <a:pt x="2626" y="1210"/>
                    <a:pt x="3427" y="409"/>
                    <a:pt x="4412" y="409"/>
                  </a:cubicBezTo>
                  <a:close/>
                  <a:moveTo>
                    <a:pt x="3767" y="8384"/>
                  </a:moveTo>
                  <a:lnTo>
                    <a:pt x="3767" y="8790"/>
                  </a:lnTo>
                  <a:cubicBezTo>
                    <a:pt x="3767" y="8981"/>
                    <a:pt x="3645" y="9154"/>
                    <a:pt x="3465" y="9220"/>
                  </a:cubicBezTo>
                  <a:lnTo>
                    <a:pt x="3465" y="9220"/>
                  </a:lnTo>
                  <a:lnTo>
                    <a:pt x="2989" y="8902"/>
                  </a:lnTo>
                  <a:cubicBezTo>
                    <a:pt x="2753" y="8746"/>
                    <a:pt x="2862" y="8384"/>
                    <a:pt x="3144" y="8384"/>
                  </a:cubicBezTo>
                  <a:close/>
                  <a:moveTo>
                    <a:pt x="7900" y="8381"/>
                  </a:moveTo>
                  <a:cubicBezTo>
                    <a:pt x="8178" y="8381"/>
                    <a:pt x="8291" y="8746"/>
                    <a:pt x="8055" y="8902"/>
                  </a:cubicBezTo>
                  <a:lnTo>
                    <a:pt x="7577" y="9221"/>
                  </a:lnTo>
                  <a:cubicBezTo>
                    <a:pt x="7396" y="9156"/>
                    <a:pt x="7277" y="8982"/>
                    <a:pt x="7277" y="8790"/>
                  </a:cubicBezTo>
                  <a:lnTo>
                    <a:pt x="7277" y="8381"/>
                  </a:lnTo>
                  <a:close/>
                  <a:moveTo>
                    <a:pt x="7958" y="7718"/>
                  </a:moveTo>
                  <a:cubicBezTo>
                    <a:pt x="8580" y="7718"/>
                    <a:pt x="9084" y="8221"/>
                    <a:pt x="9084" y="8844"/>
                  </a:cubicBezTo>
                  <a:cubicBezTo>
                    <a:pt x="9084" y="10118"/>
                    <a:pt x="8108" y="11182"/>
                    <a:pt x="6835" y="11289"/>
                  </a:cubicBezTo>
                  <a:lnTo>
                    <a:pt x="6835" y="11289"/>
                  </a:lnTo>
                  <a:lnTo>
                    <a:pt x="6835" y="11061"/>
                  </a:lnTo>
                  <a:cubicBezTo>
                    <a:pt x="6835" y="10925"/>
                    <a:pt x="6732" y="10857"/>
                    <a:pt x="6630" y="10857"/>
                  </a:cubicBezTo>
                  <a:cubicBezTo>
                    <a:pt x="6528" y="10857"/>
                    <a:pt x="6426" y="10925"/>
                    <a:pt x="6426" y="11061"/>
                  </a:cubicBezTo>
                  <a:lnTo>
                    <a:pt x="6426" y="11300"/>
                  </a:lnTo>
                  <a:lnTo>
                    <a:pt x="4618" y="11300"/>
                  </a:lnTo>
                  <a:lnTo>
                    <a:pt x="4618" y="11061"/>
                  </a:lnTo>
                  <a:cubicBezTo>
                    <a:pt x="4618" y="10925"/>
                    <a:pt x="4517" y="10857"/>
                    <a:pt x="4415" y="10857"/>
                  </a:cubicBezTo>
                  <a:cubicBezTo>
                    <a:pt x="4314" y="10857"/>
                    <a:pt x="4213" y="10925"/>
                    <a:pt x="4213" y="11061"/>
                  </a:cubicBezTo>
                  <a:lnTo>
                    <a:pt x="4213" y="11289"/>
                  </a:lnTo>
                  <a:cubicBezTo>
                    <a:pt x="2941" y="11180"/>
                    <a:pt x="1964" y="10119"/>
                    <a:pt x="1960" y="8844"/>
                  </a:cubicBezTo>
                  <a:cubicBezTo>
                    <a:pt x="1960" y="8225"/>
                    <a:pt x="2463" y="7721"/>
                    <a:pt x="3086" y="7718"/>
                  </a:cubicBezTo>
                  <a:lnTo>
                    <a:pt x="3611" y="7718"/>
                  </a:lnTo>
                  <a:cubicBezTo>
                    <a:pt x="3662" y="7758"/>
                    <a:pt x="3716" y="7798"/>
                    <a:pt x="3767" y="7834"/>
                  </a:cubicBezTo>
                  <a:lnTo>
                    <a:pt x="3767" y="7975"/>
                  </a:lnTo>
                  <a:lnTo>
                    <a:pt x="3144" y="7975"/>
                  </a:lnTo>
                  <a:cubicBezTo>
                    <a:pt x="2460" y="7975"/>
                    <a:pt x="2188" y="8866"/>
                    <a:pt x="2760" y="9243"/>
                  </a:cubicBezTo>
                  <a:lnTo>
                    <a:pt x="5042" y="10764"/>
                  </a:lnTo>
                  <a:cubicBezTo>
                    <a:pt x="5187" y="10862"/>
                    <a:pt x="5354" y="10910"/>
                    <a:pt x="5522" y="10910"/>
                  </a:cubicBezTo>
                  <a:cubicBezTo>
                    <a:pt x="5690" y="10910"/>
                    <a:pt x="5859" y="10862"/>
                    <a:pt x="6005" y="10764"/>
                  </a:cubicBezTo>
                  <a:lnTo>
                    <a:pt x="6523" y="10420"/>
                  </a:lnTo>
                  <a:cubicBezTo>
                    <a:pt x="6708" y="10294"/>
                    <a:pt x="6586" y="10041"/>
                    <a:pt x="6411" y="10041"/>
                  </a:cubicBezTo>
                  <a:cubicBezTo>
                    <a:pt x="6374" y="10041"/>
                    <a:pt x="6335" y="10052"/>
                    <a:pt x="6295" y="10079"/>
                  </a:cubicBezTo>
                  <a:lnTo>
                    <a:pt x="5777" y="10423"/>
                  </a:lnTo>
                  <a:cubicBezTo>
                    <a:pt x="5699" y="10476"/>
                    <a:pt x="5611" y="10502"/>
                    <a:pt x="5522" y="10502"/>
                  </a:cubicBezTo>
                  <a:cubicBezTo>
                    <a:pt x="5433" y="10502"/>
                    <a:pt x="5344" y="10476"/>
                    <a:pt x="5267" y="10423"/>
                  </a:cubicBezTo>
                  <a:lnTo>
                    <a:pt x="3843" y="9474"/>
                  </a:lnTo>
                  <a:cubicBezTo>
                    <a:pt x="4053" y="9308"/>
                    <a:pt x="4173" y="9058"/>
                    <a:pt x="4176" y="8790"/>
                  </a:cubicBezTo>
                  <a:lnTo>
                    <a:pt x="4176" y="8073"/>
                  </a:lnTo>
                  <a:cubicBezTo>
                    <a:pt x="4602" y="8279"/>
                    <a:pt x="5063" y="8382"/>
                    <a:pt x="5523" y="8382"/>
                  </a:cubicBezTo>
                  <a:cubicBezTo>
                    <a:pt x="5984" y="8382"/>
                    <a:pt x="6444" y="8279"/>
                    <a:pt x="6867" y="8073"/>
                  </a:cubicBezTo>
                  <a:lnTo>
                    <a:pt x="6867" y="8790"/>
                  </a:lnTo>
                  <a:cubicBezTo>
                    <a:pt x="6871" y="9054"/>
                    <a:pt x="6994" y="9308"/>
                    <a:pt x="7204" y="9471"/>
                  </a:cubicBezTo>
                  <a:lnTo>
                    <a:pt x="7070" y="9561"/>
                  </a:lnTo>
                  <a:cubicBezTo>
                    <a:pt x="6885" y="9684"/>
                    <a:pt x="7005" y="9936"/>
                    <a:pt x="7181" y="9936"/>
                  </a:cubicBezTo>
                  <a:cubicBezTo>
                    <a:pt x="7218" y="9936"/>
                    <a:pt x="7258" y="9925"/>
                    <a:pt x="7298" y="9898"/>
                  </a:cubicBezTo>
                  <a:lnTo>
                    <a:pt x="8283" y="9243"/>
                  </a:lnTo>
                  <a:cubicBezTo>
                    <a:pt x="8855" y="8863"/>
                    <a:pt x="8589" y="7975"/>
                    <a:pt x="7904" y="7975"/>
                  </a:cubicBezTo>
                  <a:cubicBezTo>
                    <a:pt x="7902" y="7975"/>
                    <a:pt x="7901" y="7975"/>
                    <a:pt x="7900" y="7975"/>
                  </a:cubicBezTo>
                  <a:lnTo>
                    <a:pt x="7277" y="7975"/>
                  </a:lnTo>
                  <a:lnTo>
                    <a:pt x="7277" y="7834"/>
                  </a:lnTo>
                  <a:cubicBezTo>
                    <a:pt x="7331" y="7794"/>
                    <a:pt x="7382" y="7758"/>
                    <a:pt x="7432" y="7718"/>
                  </a:cubicBezTo>
                  <a:close/>
                  <a:moveTo>
                    <a:pt x="4412" y="0"/>
                  </a:moveTo>
                  <a:cubicBezTo>
                    <a:pt x="3199" y="0"/>
                    <a:pt x="2217" y="985"/>
                    <a:pt x="2217" y="2198"/>
                  </a:cubicBezTo>
                  <a:lnTo>
                    <a:pt x="2217" y="4219"/>
                  </a:lnTo>
                  <a:cubicBezTo>
                    <a:pt x="1869" y="4274"/>
                    <a:pt x="1591" y="4549"/>
                    <a:pt x="1554" y="4889"/>
                  </a:cubicBezTo>
                  <a:cubicBezTo>
                    <a:pt x="1507" y="5335"/>
                    <a:pt x="1859" y="5726"/>
                    <a:pt x="2311" y="5726"/>
                  </a:cubicBezTo>
                  <a:lnTo>
                    <a:pt x="2467" y="5726"/>
                  </a:lnTo>
                  <a:cubicBezTo>
                    <a:pt x="2550" y="6313"/>
                    <a:pt x="2800" y="6860"/>
                    <a:pt x="3188" y="7309"/>
                  </a:cubicBezTo>
                  <a:lnTo>
                    <a:pt x="3086" y="7309"/>
                  </a:lnTo>
                  <a:cubicBezTo>
                    <a:pt x="2239" y="7309"/>
                    <a:pt x="1554" y="7997"/>
                    <a:pt x="1551" y="8841"/>
                  </a:cubicBezTo>
                  <a:cubicBezTo>
                    <a:pt x="1551" y="9148"/>
                    <a:pt x="1601" y="9453"/>
                    <a:pt x="1696" y="9742"/>
                  </a:cubicBezTo>
                  <a:lnTo>
                    <a:pt x="1102" y="9916"/>
                  </a:lnTo>
                  <a:cubicBezTo>
                    <a:pt x="450" y="10112"/>
                    <a:pt x="4" y="10709"/>
                    <a:pt x="1" y="11390"/>
                  </a:cubicBezTo>
                  <a:lnTo>
                    <a:pt x="1" y="13719"/>
                  </a:lnTo>
                  <a:cubicBezTo>
                    <a:pt x="1" y="13853"/>
                    <a:pt x="103" y="13920"/>
                    <a:pt x="205" y="13920"/>
                  </a:cubicBezTo>
                  <a:cubicBezTo>
                    <a:pt x="308" y="13920"/>
                    <a:pt x="410" y="13853"/>
                    <a:pt x="410" y="13719"/>
                  </a:cubicBezTo>
                  <a:lnTo>
                    <a:pt x="410" y="11390"/>
                  </a:lnTo>
                  <a:cubicBezTo>
                    <a:pt x="410" y="10890"/>
                    <a:pt x="739" y="10452"/>
                    <a:pt x="1217" y="10307"/>
                  </a:cubicBezTo>
                  <a:lnTo>
                    <a:pt x="1851" y="10123"/>
                  </a:lnTo>
                  <a:cubicBezTo>
                    <a:pt x="2304" y="11024"/>
                    <a:pt x="3202" y="11626"/>
                    <a:pt x="4213" y="11698"/>
                  </a:cubicBezTo>
                  <a:lnTo>
                    <a:pt x="4213" y="13719"/>
                  </a:lnTo>
                  <a:cubicBezTo>
                    <a:pt x="4213" y="13853"/>
                    <a:pt x="4314" y="13920"/>
                    <a:pt x="4415" y="13920"/>
                  </a:cubicBezTo>
                  <a:cubicBezTo>
                    <a:pt x="4517" y="13920"/>
                    <a:pt x="4618" y="13853"/>
                    <a:pt x="4618" y="13719"/>
                  </a:cubicBezTo>
                  <a:lnTo>
                    <a:pt x="4618" y="11705"/>
                  </a:lnTo>
                  <a:lnTo>
                    <a:pt x="6426" y="11705"/>
                  </a:lnTo>
                  <a:lnTo>
                    <a:pt x="6426" y="13719"/>
                  </a:lnTo>
                  <a:cubicBezTo>
                    <a:pt x="6426" y="13853"/>
                    <a:pt x="6528" y="13920"/>
                    <a:pt x="6630" y="13920"/>
                  </a:cubicBezTo>
                  <a:cubicBezTo>
                    <a:pt x="6732" y="13920"/>
                    <a:pt x="6835" y="13853"/>
                    <a:pt x="6835" y="13719"/>
                  </a:cubicBezTo>
                  <a:lnTo>
                    <a:pt x="6835" y="11698"/>
                  </a:lnTo>
                  <a:cubicBezTo>
                    <a:pt x="7842" y="11626"/>
                    <a:pt x="8736" y="11028"/>
                    <a:pt x="9193" y="10123"/>
                  </a:cubicBezTo>
                  <a:lnTo>
                    <a:pt x="9826" y="10311"/>
                  </a:lnTo>
                  <a:cubicBezTo>
                    <a:pt x="10304" y="10452"/>
                    <a:pt x="10634" y="10890"/>
                    <a:pt x="10634" y="11390"/>
                  </a:cubicBezTo>
                  <a:lnTo>
                    <a:pt x="10634" y="13719"/>
                  </a:lnTo>
                  <a:cubicBezTo>
                    <a:pt x="10634" y="13853"/>
                    <a:pt x="10736" y="13920"/>
                    <a:pt x="10839" y="13920"/>
                  </a:cubicBezTo>
                  <a:cubicBezTo>
                    <a:pt x="10941" y="13920"/>
                    <a:pt x="11043" y="13853"/>
                    <a:pt x="11043" y="13719"/>
                  </a:cubicBezTo>
                  <a:lnTo>
                    <a:pt x="11043" y="11390"/>
                  </a:lnTo>
                  <a:cubicBezTo>
                    <a:pt x="11040" y="10709"/>
                    <a:pt x="10591" y="10112"/>
                    <a:pt x="9942" y="9920"/>
                  </a:cubicBezTo>
                  <a:lnTo>
                    <a:pt x="9345" y="9742"/>
                  </a:lnTo>
                  <a:cubicBezTo>
                    <a:pt x="9442" y="9453"/>
                    <a:pt x="9490" y="9148"/>
                    <a:pt x="9490" y="8844"/>
                  </a:cubicBezTo>
                  <a:cubicBezTo>
                    <a:pt x="9490" y="7997"/>
                    <a:pt x="8805" y="7312"/>
                    <a:pt x="7958" y="7312"/>
                  </a:cubicBezTo>
                  <a:lnTo>
                    <a:pt x="7856" y="7312"/>
                  </a:lnTo>
                  <a:cubicBezTo>
                    <a:pt x="8244" y="6863"/>
                    <a:pt x="8494" y="6313"/>
                    <a:pt x="8577" y="5726"/>
                  </a:cubicBezTo>
                  <a:lnTo>
                    <a:pt x="8700" y="5726"/>
                  </a:lnTo>
                  <a:cubicBezTo>
                    <a:pt x="9106" y="5726"/>
                    <a:pt x="9450" y="5429"/>
                    <a:pt x="9486" y="5049"/>
                  </a:cubicBezTo>
                  <a:cubicBezTo>
                    <a:pt x="9529" y="4636"/>
                    <a:pt x="9236" y="4270"/>
                    <a:pt x="8827" y="4219"/>
                  </a:cubicBezTo>
                  <a:lnTo>
                    <a:pt x="8827" y="1778"/>
                  </a:lnTo>
                  <a:cubicBezTo>
                    <a:pt x="9250" y="1365"/>
                    <a:pt x="9490" y="797"/>
                    <a:pt x="9490" y="203"/>
                  </a:cubicBezTo>
                  <a:cubicBezTo>
                    <a:pt x="9490" y="91"/>
                    <a:pt x="9399" y="0"/>
                    <a:pt x="928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4" name="Google Shape;16664;p139"/>
            <p:cNvSpPr/>
            <p:nvPr/>
          </p:nvSpPr>
          <p:spPr>
            <a:xfrm>
              <a:off x="7250555" y="1609935"/>
              <a:ext cx="26585" cy="12951"/>
            </a:xfrm>
            <a:custGeom>
              <a:avLst/>
              <a:gdLst/>
              <a:ahLst/>
              <a:cxnLst/>
              <a:rect l="l" t="t" r="r" b="b"/>
              <a:pathLst>
                <a:path w="1014" h="494" extrusionOk="0">
                  <a:moveTo>
                    <a:pt x="734" y="0"/>
                  </a:moveTo>
                  <a:cubicBezTo>
                    <a:pt x="720" y="0"/>
                    <a:pt x="704" y="2"/>
                    <a:pt x="689" y="5"/>
                  </a:cubicBezTo>
                  <a:lnTo>
                    <a:pt x="247" y="88"/>
                  </a:lnTo>
                  <a:cubicBezTo>
                    <a:pt x="1" y="132"/>
                    <a:pt x="33" y="494"/>
                    <a:pt x="283" y="494"/>
                  </a:cubicBezTo>
                  <a:cubicBezTo>
                    <a:pt x="294" y="490"/>
                    <a:pt x="308" y="490"/>
                    <a:pt x="319" y="490"/>
                  </a:cubicBezTo>
                  <a:lnTo>
                    <a:pt x="765" y="407"/>
                  </a:lnTo>
                  <a:cubicBezTo>
                    <a:pt x="1013" y="359"/>
                    <a:pt x="964" y="0"/>
                    <a:pt x="73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5" name="Google Shape;16665;p139"/>
            <p:cNvSpPr/>
            <p:nvPr/>
          </p:nvSpPr>
          <p:spPr>
            <a:xfrm>
              <a:off x="7320084" y="1609935"/>
              <a:ext cx="26689" cy="12951"/>
            </a:xfrm>
            <a:custGeom>
              <a:avLst/>
              <a:gdLst/>
              <a:ahLst/>
              <a:cxnLst/>
              <a:rect l="l" t="t" r="r" b="b"/>
              <a:pathLst>
                <a:path w="1018" h="494" extrusionOk="0">
                  <a:moveTo>
                    <a:pt x="281" y="0"/>
                  </a:moveTo>
                  <a:cubicBezTo>
                    <a:pt x="53" y="0"/>
                    <a:pt x="1" y="359"/>
                    <a:pt x="253" y="407"/>
                  </a:cubicBezTo>
                  <a:lnTo>
                    <a:pt x="695" y="490"/>
                  </a:lnTo>
                  <a:cubicBezTo>
                    <a:pt x="706" y="490"/>
                    <a:pt x="720" y="490"/>
                    <a:pt x="735" y="494"/>
                  </a:cubicBezTo>
                  <a:cubicBezTo>
                    <a:pt x="981" y="494"/>
                    <a:pt x="1017" y="132"/>
                    <a:pt x="771" y="88"/>
                  </a:cubicBezTo>
                  <a:lnTo>
                    <a:pt x="326" y="5"/>
                  </a:lnTo>
                  <a:cubicBezTo>
                    <a:pt x="310" y="2"/>
                    <a:pt x="295" y="0"/>
                    <a:pt x="28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66" name="Google Shape;16666;p139"/>
          <p:cNvGrpSpPr/>
          <p:nvPr/>
        </p:nvGrpSpPr>
        <p:grpSpPr>
          <a:xfrm>
            <a:off x="6255941" y="3598300"/>
            <a:ext cx="284958" cy="364974"/>
            <a:chOff x="6255941" y="3797550"/>
            <a:chExt cx="284958" cy="364974"/>
          </a:xfrm>
        </p:grpSpPr>
        <p:sp>
          <p:nvSpPr>
            <p:cNvPr id="16667" name="Google Shape;16667;p139"/>
            <p:cNvSpPr/>
            <p:nvPr/>
          </p:nvSpPr>
          <p:spPr>
            <a:xfrm>
              <a:off x="6261342" y="3999818"/>
              <a:ext cx="274235" cy="157357"/>
            </a:xfrm>
            <a:custGeom>
              <a:avLst/>
              <a:gdLst/>
              <a:ahLst/>
              <a:cxnLst/>
              <a:rect l="l" t="t" r="r" b="b"/>
              <a:pathLst>
                <a:path w="10460" h="6002" extrusionOk="0">
                  <a:moveTo>
                    <a:pt x="3705" y="0"/>
                  </a:moveTo>
                  <a:cubicBezTo>
                    <a:pt x="3705" y="677"/>
                    <a:pt x="3260" y="1275"/>
                    <a:pt x="2608" y="1463"/>
                  </a:cubicBezTo>
                  <a:lnTo>
                    <a:pt x="938" y="1956"/>
                  </a:lnTo>
                  <a:cubicBezTo>
                    <a:pt x="381" y="2119"/>
                    <a:pt x="0" y="2630"/>
                    <a:pt x="0" y="3213"/>
                  </a:cubicBezTo>
                  <a:lnTo>
                    <a:pt x="0" y="6001"/>
                  </a:lnTo>
                  <a:lnTo>
                    <a:pt x="10460" y="6001"/>
                  </a:lnTo>
                  <a:lnTo>
                    <a:pt x="10460" y="3213"/>
                  </a:lnTo>
                  <a:cubicBezTo>
                    <a:pt x="10460" y="2630"/>
                    <a:pt x="10080" y="2119"/>
                    <a:pt x="9522" y="1956"/>
                  </a:cubicBezTo>
                  <a:lnTo>
                    <a:pt x="7849" y="1463"/>
                  </a:lnTo>
                  <a:cubicBezTo>
                    <a:pt x="7200" y="1275"/>
                    <a:pt x="6755" y="677"/>
                    <a:pt x="6755"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8" name="Google Shape;16668;p139"/>
            <p:cNvSpPr/>
            <p:nvPr/>
          </p:nvSpPr>
          <p:spPr>
            <a:xfrm>
              <a:off x="6307013" y="3802977"/>
              <a:ext cx="182815" cy="285640"/>
            </a:xfrm>
            <a:custGeom>
              <a:avLst/>
              <a:gdLst/>
              <a:ahLst/>
              <a:cxnLst/>
              <a:rect l="l" t="t" r="r" b="b"/>
              <a:pathLst>
                <a:path w="6973" h="10895" extrusionOk="0">
                  <a:moveTo>
                    <a:pt x="3488" y="0"/>
                  </a:moveTo>
                  <a:cubicBezTo>
                    <a:pt x="1561" y="0"/>
                    <a:pt x="0" y="1558"/>
                    <a:pt x="0" y="3484"/>
                  </a:cubicBezTo>
                  <a:lnTo>
                    <a:pt x="0" y="5009"/>
                  </a:lnTo>
                  <a:cubicBezTo>
                    <a:pt x="0" y="8280"/>
                    <a:pt x="3488" y="9370"/>
                    <a:pt x="3488" y="10894"/>
                  </a:cubicBezTo>
                  <a:cubicBezTo>
                    <a:pt x="3488" y="9370"/>
                    <a:pt x="6972" y="8280"/>
                    <a:pt x="6972" y="5009"/>
                  </a:cubicBezTo>
                  <a:lnTo>
                    <a:pt x="6972" y="3484"/>
                  </a:lnTo>
                  <a:cubicBezTo>
                    <a:pt x="6972" y="1558"/>
                    <a:pt x="5411" y="0"/>
                    <a:pt x="3488"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9" name="Google Shape;16669;p139"/>
            <p:cNvSpPr/>
            <p:nvPr/>
          </p:nvSpPr>
          <p:spPr>
            <a:xfrm>
              <a:off x="6381261" y="3997143"/>
              <a:ext cx="34397" cy="80068"/>
            </a:xfrm>
            <a:custGeom>
              <a:avLst/>
              <a:gdLst/>
              <a:ahLst/>
              <a:cxnLst/>
              <a:rect l="l" t="t" r="r" b="b"/>
              <a:pathLst>
                <a:path w="1312" h="3054" extrusionOk="0">
                  <a:moveTo>
                    <a:pt x="1" y="1"/>
                  </a:moveTo>
                  <a:lnTo>
                    <a:pt x="1" y="2181"/>
                  </a:lnTo>
                  <a:lnTo>
                    <a:pt x="656" y="3054"/>
                  </a:lnTo>
                  <a:lnTo>
                    <a:pt x="1312" y="2181"/>
                  </a:lnTo>
                  <a:lnTo>
                    <a:pt x="1312"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0" name="Google Shape;16670;p139"/>
            <p:cNvSpPr/>
            <p:nvPr/>
          </p:nvSpPr>
          <p:spPr>
            <a:xfrm>
              <a:off x="6341279" y="3940094"/>
              <a:ext cx="114256" cy="65439"/>
            </a:xfrm>
            <a:custGeom>
              <a:avLst/>
              <a:gdLst/>
              <a:ahLst/>
              <a:cxnLst/>
              <a:rect l="l" t="t" r="r" b="b"/>
              <a:pathLst>
                <a:path w="4358" h="2496" extrusionOk="0">
                  <a:moveTo>
                    <a:pt x="1" y="0"/>
                  </a:moveTo>
                  <a:lnTo>
                    <a:pt x="1" y="1152"/>
                  </a:lnTo>
                  <a:cubicBezTo>
                    <a:pt x="1" y="1507"/>
                    <a:pt x="218" y="1829"/>
                    <a:pt x="548" y="1963"/>
                  </a:cubicBezTo>
                  <a:lnTo>
                    <a:pt x="1616" y="2387"/>
                  </a:lnTo>
                  <a:cubicBezTo>
                    <a:pt x="1797" y="2459"/>
                    <a:pt x="1989" y="2495"/>
                    <a:pt x="2181" y="2495"/>
                  </a:cubicBezTo>
                  <a:cubicBezTo>
                    <a:pt x="2373" y="2495"/>
                    <a:pt x="2565" y="2459"/>
                    <a:pt x="2746" y="2387"/>
                  </a:cubicBezTo>
                  <a:lnTo>
                    <a:pt x="3811" y="1963"/>
                  </a:lnTo>
                  <a:cubicBezTo>
                    <a:pt x="4141" y="1829"/>
                    <a:pt x="4358" y="1507"/>
                    <a:pt x="4358" y="1152"/>
                  </a:cubicBezTo>
                  <a:lnTo>
                    <a:pt x="4358"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1" name="Google Shape;16671;p139"/>
            <p:cNvSpPr/>
            <p:nvPr/>
          </p:nvSpPr>
          <p:spPr>
            <a:xfrm>
              <a:off x="6329901" y="3825760"/>
              <a:ext cx="137144" cy="137144"/>
            </a:xfrm>
            <a:custGeom>
              <a:avLst/>
              <a:gdLst/>
              <a:ahLst/>
              <a:cxnLst/>
              <a:rect l="l" t="t" r="r" b="b"/>
              <a:pathLst>
                <a:path w="5231" h="5231" extrusionOk="0">
                  <a:moveTo>
                    <a:pt x="2611" y="0"/>
                  </a:moveTo>
                  <a:cubicBezTo>
                    <a:pt x="2595" y="0"/>
                    <a:pt x="2580" y="0"/>
                    <a:pt x="2565" y="1"/>
                  </a:cubicBezTo>
                  <a:cubicBezTo>
                    <a:pt x="1127" y="26"/>
                    <a:pt x="0" y="1265"/>
                    <a:pt x="0" y="2702"/>
                  </a:cubicBezTo>
                  <a:lnTo>
                    <a:pt x="0" y="3890"/>
                  </a:lnTo>
                  <a:cubicBezTo>
                    <a:pt x="0" y="4169"/>
                    <a:pt x="181" y="4419"/>
                    <a:pt x="446" y="4510"/>
                  </a:cubicBezTo>
                  <a:lnTo>
                    <a:pt x="1308" y="4796"/>
                  </a:lnTo>
                  <a:cubicBezTo>
                    <a:pt x="1308" y="5035"/>
                    <a:pt x="1503" y="5230"/>
                    <a:pt x="1742" y="5230"/>
                  </a:cubicBezTo>
                  <a:lnTo>
                    <a:pt x="3488" y="5230"/>
                  </a:lnTo>
                  <a:cubicBezTo>
                    <a:pt x="3727" y="5230"/>
                    <a:pt x="3923" y="5035"/>
                    <a:pt x="3923" y="4796"/>
                  </a:cubicBezTo>
                  <a:lnTo>
                    <a:pt x="4781" y="4510"/>
                  </a:lnTo>
                  <a:cubicBezTo>
                    <a:pt x="5049" y="4419"/>
                    <a:pt x="5230" y="4169"/>
                    <a:pt x="5230" y="3890"/>
                  </a:cubicBezTo>
                  <a:lnTo>
                    <a:pt x="5230" y="2615"/>
                  </a:lnTo>
                  <a:cubicBezTo>
                    <a:pt x="5230" y="1168"/>
                    <a:pt x="4053" y="0"/>
                    <a:pt x="2611"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2" name="Google Shape;16672;p139"/>
            <p:cNvSpPr/>
            <p:nvPr/>
          </p:nvSpPr>
          <p:spPr>
            <a:xfrm>
              <a:off x="6329901" y="3825760"/>
              <a:ext cx="85757" cy="128492"/>
            </a:xfrm>
            <a:custGeom>
              <a:avLst/>
              <a:gdLst/>
              <a:ahLst/>
              <a:cxnLst/>
              <a:rect l="l" t="t" r="r" b="b"/>
              <a:pathLst>
                <a:path w="3271" h="4901" extrusionOk="0">
                  <a:moveTo>
                    <a:pt x="2604" y="0"/>
                  </a:moveTo>
                  <a:cubicBezTo>
                    <a:pt x="2591" y="0"/>
                    <a:pt x="2578" y="0"/>
                    <a:pt x="2565" y="1"/>
                  </a:cubicBezTo>
                  <a:cubicBezTo>
                    <a:pt x="1127" y="26"/>
                    <a:pt x="0" y="1261"/>
                    <a:pt x="0" y="2702"/>
                  </a:cubicBezTo>
                  <a:lnTo>
                    <a:pt x="0" y="3887"/>
                  </a:lnTo>
                  <a:cubicBezTo>
                    <a:pt x="0" y="4169"/>
                    <a:pt x="181" y="4419"/>
                    <a:pt x="446" y="4510"/>
                  </a:cubicBezTo>
                  <a:lnTo>
                    <a:pt x="1080" y="4720"/>
                  </a:lnTo>
                  <a:cubicBezTo>
                    <a:pt x="1177" y="4752"/>
                    <a:pt x="1257" y="4814"/>
                    <a:pt x="1311" y="4901"/>
                  </a:cubicBezTo>
                  <a:lnTo>
                    <a:pt x="1311" y="2615"/>
                  </a:lnTo>
                  <a:lnTo>
                    <a:pt x="1308" y="2615"/>
                  </a:lnTo>
                  <a:cubicBezTo>
                    <a:pt x="1308" y="1424"/>
                    <a:pt x="2115" y="384"/>
                    <a:pt x="3271" y="87"/>
                  </a:cubicBezTo>
                  <a:cubicBezTo>
                    <a:pt x="3052" y="29"/>
                    <a:pt x="2830" y="0"/>
                    <a:pt x="2604"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3" name="Google Shape;16673;p139"/>
            <p:cNvSpPr/>
            <p:nvPr/>
          </p:nvSpPr>
          <p:spPr>
            <a:xfrm>
              <a:off x="6352684" y="3894318"/>
              <a:ext cx="34292" cy="34292"/>
            </a:xfrm>
            <a:custGeom>
              <a:avLst/>
              <a:gdLst/>
              <a:ahLst/>
              <a:cxnLst/>
              <a:rect l="l" t="t" r="r" b="b"/>
              <a:pathLst>
                <a:path w="1308" h="1308" extrusionOk="0">
                  <a:moveTo>
                    <a:pt x="656" y="0"/>
                  </a:moveTo>
                  <a:cubicBezTo>
                    <a:pt x="294" y="0"/>
                    <a:pt x="1" y="294"/>
                    <a:pt x="1" y="656"/>
                  </a:cubicBezTo>
                  <a:cubicBezTo>
                    <a:pt x="1" y="1015"/>
                    <a:pt x="294" y="1308"/>
                    <a:pt x="656" y="1308"/>
                  </a:cubicBezTo>
                  <a:cubicBezTo>
                    <a:pt x="1018" y="1308"/>
                    <a:pt x="1308" y="1015"/>
                    <a:pt x="1308" y="656"/>
                  </a:cubicBezTo>
                  <a:cubicBezTo>
                    <a:pt x="1308" y="294"/>
                    <a:pt x="1018" y="0"/>
                    <a:pt x="656"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4" name="Google Shape;16674;p139"/>
            <p:cNvSpPr/>
            <p:nvPr/>
          </p:nvSpPr>
          <p:spPr>
            <a:xfrm>
              <a:off x="6348411" y="3894214"/>
              <a:ext cx="42944" cy="25850"/>
            </a:xfrm>
            <a:custGeom>
              <a:avLst/>
              <a:gdLst/>
              <a:ahLst/>
              <a:cxnLst/>
              <a:rect l="l" t="t" r="r" b="b"/>
              <a:pathLst>
                <a:path w="1638" h="986" extrusionOk="0">
                  <a:moveTo>
                    <a:pt x="819" y="1"/>
                  </a:moveTo>
                  <a:cubicBezTo>
                    <a:pt x="312" y="1"/>
                    <a:pt x="1" y="551"/>
                    <a:pt x="254" y="986"/>
                  </a:cubicBezTo>
                  <a:cubicBezTo>
                    <a:pt x="370" y="783"/>
                    <a:pt x="587" y="660"/>
                    <a:pt x="819" y="660"/>
                  </a:cubicBezTo>
                  <a:cubicBezTo>
                    <a:pt x="1051" y="660"/>
                    <a:pt x="1268" y="783"/>
                    <a:pt x="1380" y="986"/>
                  </a:cubicBezTo>
                  <a:cubicBezTo>
                    <a:pt x="1638" y="551"/>
                    <a:pt x="1326" y="1"/>
                    <a:pt x="819" y="1"/>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5" name="Google Shape;16675;p139"/>
            <p:cNvSpPr/>
            <p:nvPr/>
          </p:nvSpPr>
          <p:spPr>
            <a:xfrm>
              <a:off x="6409838" y="3894318"/>
              <a:ext cx="34319" cy="34292"/>
            </a:xfrm>
            <a:custGeom>
              <a:avLst/>
              <a:gdLst/>
              <a:ahLst/>
              <a:cxnLst/>
              <a:rect l="l" t="t" r="r" b="b"/>
              <a:pathLst>
                <a:path w="1309" h="1308" extrusionOk="0">
                  <a:moveTo>
                    <a:pt x="656" y="0"/>
                  </a:moveTo>
                  <a:cubicBezTo>
                    <a:pt x="294" y="0"/>
                    <a:pt x="1" y="294"/>
                    <a:pt x="1" y="656"/>
                  </a:cubicBezTo>
                  <a:cubicBezTo>
                    <a:pt x="1" y="1015"/>
                    <a:pt x="294" y="1308"/>
                    <a:pt x="656" y="1308"/>
                  </a:cubicBezTo>
                  <a:cubicBezTo>
                    <a:pt x="1019" y="1308"/>
                    <a:pt x="1308" y="1015"/>
                    <a:pt x="1308" y="656"/>
                  </a:cubicBezTo>
                  <a:cubicBezTo>
                    <a:pt x="1308" y="294"/>
                    <a:pt x="1019" y="0"/>
                    <a:pt x="656"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6" name="Google Shape;16676;p139"/>
            <p:cNvSpPr/>
            <p:nvPr/>
          </p:nvSpPr>
          <p:spPr>
            <a:xfrm>
              <a:off x="6405486" y="3894214"/>
              <a:ext cx="43023" cy="25850"/>
            </a:xfrm>
            <a:custGeom>
              <a:avLst/>
              <a:gdLst/>
              <a:ahLst/>
              <a:cxnLst/>
              <a:rect l="l" t="t" r="r" b="b"/>
              <a:pathLst>
                <a:path w="1641" h="986" extrusionOk="0">
                  <a:moveTo>
                    <a:pt x="822" y="1"/>
                  </a:moveTo>
                  <a:cubicBezTo>
                    <a:pt x="315" y="1"/>
                    <a:pt x="0" y="551"/>
                    <a:pt x="257" y="986"/>
                  </a:cubicBezTo>
                  <a:cubicBezTo>
                    <a:pt x="373" y="783"/>
                    <a:pt x="591" y="660"/>
                    <a:pt x="822" y="660"/>
                  </a:cubicBezTo>
                  <a:cubicBezTo>
                    <a:pt x="1054" y="660"/>
                    <a:pt x="1268" y="783"/>
                    <a:pt x="1384" y="986"/>
                  </a:cubicBezTo>
                  <a:cubicBezTo>
                    <a:pt x="1641" y="551"/>
                    <a:pt x="1329" y="1"/>
                    <a:pt x="822" y="1"/>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7" name="Google Shape;16677;p139"/>
            <p:cNvSpPr/>
            <p:nvPr/>
          </p:nvSpPr>
          <p:spPr>
            <a:xfrm>
              <a:off x="6339759" y="3888996"/>
              <a:ext cx="52645" cy="45015"/>
            </a:xfrm>
            <a:custGeom>
              <a:avLst/>
              <a:gdLst/>
              <a:ahLst/>
              <a:cxnLst/>
              <a:rect l="l" t="t" r="r" b="b"/>
              <a:pathLst>
                <a:path w="2008" h="1717" extrusionOk="0">
                  <a:moveTo>
                    <a:pt x="1145" y="408"/>
                  </a:moveTo>
                  <a:cubicBezTo>
                    <a:pt x="1376" y="408"/>
                    <a:pt x="1598" y="587"/>
                    <a:pt x="1598" y="859"/>
                  </a:cubicBezTo>
                  <a:cubicBezTo>
                    <a:pt x="1598" y="1105"/>
                    <a:pt x="1399" y="1308"/>
                    <a:pt x="1149" y="1308"/>
                  </a:cubicBezTo>
                  <a:cubicBezTo>
                    <a:pt x="747" y="1308"/>
                    <a:pt x="548" y="823"/>
                    <a:pt x="830" y="540"/>
                  </a:cubicBezTo>
                  <a:cubicBezTo>
                    <a:pt x="922" y="449"/>
                    <a:pt x="1034" y="408"/>
                    <a:pt x="1145" y="408"/>
                  </a:cubicBezTo>
                  <a:close/>
                  <a:moveTo>
                    <a:pt x="1149" y="1"/>
                  </a:moveTo>
                  <a:cubicBezTo>
                    <a:pt x="385" y="1"/>
                    <a:pt x="1" y="924"/>
                    <a:pt x="544" y="1464"/>
                  </a:cubicBezTo>
                  <a:cubicBezTo>
                    <a:pt x="719" y="1639"/>
                    <a:pt x="934" y="1717"/>
                    <a:pt x="1145" y="1717"/>
                  </a:cubicBezTo>
                  <a:cubicBezTo>
                    <a:pt x="1585" y="1717"/>
                    <a:pt x="2007" y="1376"/>
                    <a:pt x="2007" y="859"/>
                  </a:cubicBezTo>
                  <a:cubicBezTo>
                    <a:pt x="2007" y="385"/>
                    <a:pt x="1624" y="1"/>
                    <a:pt x="114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8" name="Google Shape;16678;p139"/>
            <p:cNvSpPr/>
            <p:nvPr/>
          </p:nvSpPr>
          <p:spPr>
            <a:xfrm>
              <a:off x="6396939" y="3888996"/>
              <a:ext cx="52619" cy="45015"/>
            </a:xfrm>
            <a:custGeom>
              <a:avLst/>
              <a:gdLst/>
              <a:ahLst/>
              <a:cxnLst/>
              <a:rect l="l" t="t" r="r" b="b"/>
              <a:pathLst>
                <a:path w="2007" h="1717" extrusionOk="0">
                  <a:moveTo>
                    <a:pt x="1144" y="408"/>
                  </a:moveTo>
                  <a:cubicBezTo>
                    <a:pt x="1375" y="408"/>
                    <a:pt x="1597" y="587"/>
                    <a:pt x="1597" y="859"/>
                  </a:cubicBezTo>
                  <a:cubicBezTo>
                    <a:pt x="1597" y="1105"/>
                    <a:pt x="1395" y="1308"/>
                    <a:pt x="1148" y="1308"/>
                  </a:cubicBezTo>
                  <a:cubicBezTo>
                    <a:pt x="746" y="1308"/>
                    <a:pt x="547" y="823"/>
                    <a:pt x="830" y="540"/>
                  </a:cubicBezTo>
                  <a:cubicBezTo>
                    <a:pt x="921" y="449"/>
                    <a:pt x="1034" y="408"/>
                    <a:pt x="1144" y="408"/>
                  </a:cubicBezTo>
                  <a:close/>
                  <a:moveTo>
                    <a:pt x="1148" y="1"/>
                  </a:moveTo>
                  <a:cubicBezTo>
                    <a:pt x="384" y="1"/>
                    <a:pt x="0" y="924"/>
                    <a:pt x="540" y="1464"/>
                  </a:cubicBezTo>
                  <a:cubicBezTo>
                    <a:pt x="716" y="1639"/>
                    <a:pt x="932" y="1717"/>
                    <a:pt x="1143" y="1717"/>
                  </a:cubicBezTo>
                  <a:cubicBezTo>
                    <a:pt x="1584" y="1717"/>
                    <a:pt x="2007" y="1376"/>
                    <a:pt x="2007" y="859"/>
                  </a:cubicBezTo>
                  <a:cubicBezTo>
                    <a:pt x="2003" y="385"/>
                    <a:pt x="1623" y="1"/>
                    <a:pt x="114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9" name="Google Shape;16679;p139"/>
            <p:cNvSpPr/>
            <p:nvPr/>
          </p:nvSpPr>
          <p:spPr>
            <a:xfrm>
              <a:off x="6393138" y="3928978"/>
              <a:ext cx="10671" cy="16412"/>
            </a:xfrm>
            <a:custGeom>
              <a:avLst/>
              <a:gdLst/>
              <a:ahLst/>
              <a:cxnLst/>
              <a:rect l="l" t="t" r="r" b="b"/>
              <a:pathLst>
                <a:path w="407" h="626" extrusionOk="0">
                  <a:moveTo>
                    <a:pt x="203" y="0"/>
                  </a:moveTo>
                  <a:cubicBezTo>
                    <a:pt x="91" y="0"/>
                    <a:pt x="0" y="91"/>
                    <a:pt x="0" y="203"/>
                  </a:cubicBezTo>
                  <a:lnTo>
                    <a:pt x="0" y="424"/>
                  </a:lnTo>
                  <a:cubicBezTo>
                    <a:pt x="0" y="558"/>
                    <a:pt x="102" y="625"/>
                    <a:pt x="203" y="625"/>
                  </a:cubicBezTo>
                  <a:cubicBezTo>
                    <a:pt x="305" y="625"/>
                    <a:pt x="406" y="558"/>
                    <a:pt x="406" y="424"/>
                  </a:cubicBezTo>
                  <a:lnTo>
                    <a:pt x="406" y="203"/>
                  </a:lnTo>
                  <a:cubicBezTo>
                    <a:pt x="406" y="91"/>
                    <a:pt x="315" y="0"/>
                    <a:pt x="2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0" name="Google Shape;16680;p139"/>
            <p:cNvSpPr/>
            <p:nvPr/>
          </p:nvSpPr>
          <p:spPr>
            <a:xfrm>
              <a:off x="6255941" y="3797550"/>
              <a:ext cx="284958" cy="364974"/>
            </a:xfrm>
            <a:custGeom>
              <a:avLst/>
              <a:gdLst/>
              <a:ahLst/>
              <a:cxnLst/>
              <a:rect l="l" t="t" r="r" b="b"/>
              <a:pathLst>
                <a:path w="10869" h="13921" extrusionOk="0">
                  <a:moveTo>
                    <a:pt x="7410" y="5864"/>
                  </a:moveTo>
                  <a:lnTo>
                    <a:pt x="7410" y="6589"/>
                  </a:lnTo>
                  <a:cubicBezTo>
                    <a:pt x="7410" y="6860"/>
                    <a:pt x="7243" y="7107"/>
                    <a:pt x="6990" y="7208"/>
                  </a:cubicBezTo>
                  <a:lnTo>
                    <a:pt x="5925" y="7635"/>
                  </a:lnTo>
                  <a:cubicBezTo>
                    <a:pt x="5768" y="7699"/>
                    <a:pt x="5601" y="7731"/>
                    <a:pt x="5434" y="7731"/>
                  </a:cubicBezTo>
                  <a:cubicBezTo>
                    <a:pt x="5268" y="7731"/>
                    <a:pt x="5101" y="7699"/>
                    <a:pt x="4944" y="7635"/>
                  </a:cubicBezTo>
                  <a:lnTo>
                    <a:pt x="3879" y="7208"/>
                  </a:lnTo>
                  <a:cubicBezTo>
                    <a:pt x="3625" y="7107"/>
                    <a:pt x="3459" y="6860"/>
                    <a:pt x="3459" y="6589"/>
                  </a:cubicBezTo>
                  <a:lnTo>
                    <a:pt x="3459" y="5864"/>
                  </a:lnTo>
                  <a:lnTo>
                    <a:pt x="3462" y="5864"/>
                  </a:lnTo>
                  <a:lnTo>
                    <a:pt x="3944" y="6024"/>
                  </a:lnTo>
                  <a:cubicBezTo>
                    <a:pt x="4013" y="6310"/>
                    <a:pt x="4270" y="6513"/>
                    <a:pt x="4563" y="6513"/>
                  </a:cubicBezTo>
                  <a:lnTo>
                    <a:pt x="4578" y="6513"/>
                  </a:lnTo>
                  <a:lnTo>
                    <a:pt x="4578" y="6527"/>
                  </a:lnTo>
                  <a:cubicBezTo>
                    <a:pt x="4578" y="6663"/>
                    <a:pt x="4680" y="6731"/>
                    <a:pt x="4782" y="6731"/>
                  </a:cubicBezTo>
                  <a:cubicBezTo>
                    <a:pt x="4885" y="6731"/>
                    <a:pt x="4987" y="6663"/>
                    <a:pt x="4987" y="6527"/>
                  </a:cubicBezTo>
                  <a:lnTo>
                    <a:pt x="4987" y="6513"/>
                  </a:lnTo>
                  <a:lnTo>
                    <a:pt x="5233" y="6513"/>
                  </a:lnTo>
                  <a:lnTo>
                    <a:pt x="5233" y="6527"/>
                  </a:lnTo>
                  <a:cubicBezTo>
                    <a:pt x="5233" y="6663"/>
                    <a:pt x="5335" y="6731"/>
                    <a:pt x="5436" y="6731"/>
                  </a:cubicBezTo>
                  <a:cubicBezTo>
                    <a:pt x="5538" y="6731"/>
                    <a:pt x="5639" y="6663"/>
                    <a:pt x="5639" y="6527"/>
                  </a:cubicBezTo>
                  <a:lnTo>
                    <a:pt x="5639" y="6513"/>
                  </a:lnTo>
                  <a:lnTo>
                    <a:pt x="5885" y="6513"/>
                  </a:lnTo>
                  <a:lnTo>
                    <a:pt x="5885" y="6527"/>
                  </a:lnTo>
                  <a:cubicBezTo>
                    <a:pt x="5885" y="6663"/>
                    <a:pt x="5987" y="6731"/>
                    <a:pt x="6088" y="6731"/>
                  </a:cubicBezTo>
                  <a:cubicBezTo>
                    <a:pt x="6190" y="6731"/>
                    <a:pt x="6291" y="6663"/>
                    <a:pt x="6291" y="6527"/>
                  </a:cubicBezTo>
                  <a:lnTo>
                    <a:pt x="6291" y="6513"/>
                  </a:lnTo>
                  <a:lnTo>
                    <a:pt x="6305" y="6513"/>
                  </a:lnTo>
                  <a:cubicBezTo>
                    <a:pt x="6599" y="6513"/>
                    <a:pt x="6856" y="6310"/>
                    <a:pt x="6928" y="6024"/>
                  </a:cubicBezTo>
                  <a:lnTo>
                    <a:pt x="7410" y="5864"/>
                  </a:lnTo>
                  <a:close/>
                  <a:moveTo>
                    <a:pt x="5885" y="8077"/>
                  </a:moveTo>
                  <a:lnTo>
                    <a:pt x="5885" y="8501"/>
                  </a:lnTo>
                  <a:lnTo>
                    <a:pt x="4987" y="8501"/>
                  </a:lnTo>
                  <a:lnTo>
                    <a:pt x="4987" y="8077"/>
                  </a:lnTo>
                  <a:cubicBezTo>
                    <a:pt x="5132" y="8117"/>
                    <a:pt x="5284" y="8139"/>
                    <a:pt x="5436" y="8139"/>
                  </a:cubicBezTo>
                  <a:cubicBezTo>
                    <a:pt x="5588" y="8139"/>
                    <a:pt x="5740" y="8117"/>
                    <a:pt x="5885" y="8077"/>
                  </a:cubicBezTo>
                  <a:close/>
                  <a:moveTo>
                    <a:pt x="5885" y="8907"/>
                  </a:moveTo>
                  <a:lnTo>
                    <a:pt x="5885" y="9374"/>
                  </a:lnTo>
                  <a:lnTo>
                    <a:pt x="4987" y="9374"/>
                  </a:lnTo>
                  <a:lnTo>
                    <a:pt x="4987" y="8907"/>
                  </a:lnTo>
                  <a:close/>
                  <a:moveTo>
                    <a:pt x="5436" y="370"/>
                  </a:moveTo>
                  <a:cubicBezTo>
                    <a:pt x="7265" y="370"/>
                    <a:pt x="8743" y="1862"/>
                    <a:pt x="8721" y="3691"/>
                  </a:cubicBezTo>
                  <a:lnTo>
                    <a:pt x="8721" y="5216"/>
                  </a:lnTo>
                  <a:cubicBezTo>
                    <a:pt x="8721" y="6042"/>
                    <a:pt x="8489" y="6792"/>
                    <a:pt x="8015" y="7509"/>
                  </a:cubicBezTo>
                  <a:cubicBezTo>
                    <a:pt x="7595" y="8146"/>
                    <a:pt x="7041" y="8671"/>
                    <a:pt x="6552" y="9138"/>
                  </a:cubicBezTo>
                  <a:cubicBezTo>
                    <a:pt x="6465" y="9222"/>
                    <a:pt x="6378" y="9305"/>
                    <a:pt x="6295" y="9385"/>
                  </a:cubicBezTo>
                  <a:lnTo>
                    <a:pt x="6295" y="7929"/>
                  </a:lnTo>
                  <a:lnTo>
                    <a:pt x="7142" y="7588"/>
                  </a:lnTo>
                  <a:cubicBezTo>
                    <a:pt x="7551" y="7425"/>
                    <a:pt x="7819" y="7027"/>
                    <a:pt x="7819" y="6589"/>
                  </a:cubicBezTo>
                  <a:lnTo>
                    <a:pt x="7819" y="5709"/>
                  </a:lnTo>
                  <a:cubicBezTo>
                    <a:pt x="8091" y="5557"/>
                    <a:pt x="8258" y="5274"/>
                    <a:pt x="8258" y="4963"/>
                  </a:cubicBezTo>
                  <a:lnTo>
                    <a:pt x="8258" y="3691"/>
                  </a:lnTo>
                  <a:cubicBezTo>
                    <a:pt x="8258" y="3003"/>
                    <a:pt x="8004" y="2341"/>
                    <a:pt x="7551" y="1826"/>
                  </a:cubicBezTo>
                  <a:cubicBezTo>
                    <a:pt x="7506" y="1776"/>
                    <a:pt x="7453" y="1755"/>
                    <a:pt x="7402" y="1755"/>
                  </a:cubicBezTo>
                  <a:cubicBezTo>
                    <a:pt x="7247" y="1755"/>
                    <a:pt x="7108" y="1946"/>
                    <a:pt x="7243" y="2098"/>
                  </a:cubicBezTo>
                  <a:cubicBezTo>
                    <a:pt x="7635" y="2536"/>
                    <a:pt x="7848" y="3105"/>
                    <a:pt x="7848" y="3695"/>
                  </a:cubicBezTo>
                  <a:lnTo>
                    <a:pt x="7848" y="4966"/>
                  </a:lnTo>
                  <a:cubicBezTo>
                    <a:pt x="7848" y="5158"/>
                    <a:pt x="7725" y="5332"/>
                    <a:pt x="7540" y="5394"/>
                  </a:cubicBezTo>
                  <a:lnTo>
                    <a:pt x="6678" y="5680"/>
                  </a:lnTo>
                  <a:cubicBezTo>
                    <a:pt x="6595" y="5709"/>
                    <a:pt x="6541" y="5785"/>
                    <a:pt x="6541" y="5872"/>
                  </a:cubicBezTo>
                  <a:cubicBezTo>
                    <a:pt x="6541" y="6002"/>
                    <a:pt x="6436" y="6103"/>
                    <a:pt x="6309" y="6103"/>
                  </a:cubicBezTo>
                  <a:lnTo>
                    <a:pt x="4567" y="6103"/>
                  </a:lnTo>
                  <a:cubicBezTo>
                    <a:pt x="4437" y="6103"/>
                    <a:pt x="4335" y="6002"/>
                    <a:pt x="4335" y="5872"/>
                  </a:cubicBezTo>
                  <a:cubicBezTo>
                    <a:pt x="4332" y="5785"/>
                    <a:pt x="4277" y="5709"/>
                    <a:pt x="4194" y="5680"/>
                  </a:cubicBezTo>
                  <a:lnTo>
                    <a:pt x="3336" y="5394"/>
                  </a:lnTo>
                  <a:cubicBezTo>
                    <a:pt x="3151" y="5332"/>
                    <a:pt x="3024" y="5158"/>
                    <a:pt x="3028" y="4966"/>
                  </a:cubicBezTo>
                  <a:lnTo>
                    <a:pt x="3028" y="3691"/>
                  </a:lnTo>
                  <a:cubicBezTo>
                    <a:pt x="3028" y="2282"/>
                    <a:pt x="4182" y="1275"/>
                    <a:pt x="5441" y="1275"/>
                  </a:cubicBezTo>
                  <a:cubicBezTo>
                    <a:pt x="5842" y="1275"/>
                    <a:pt x="6254" y="1378"/>
                    <a:pt x="6642" y="1602"/>
                  </a:cubicBezTo>
                  <a:cubicBezTo>
                    <a:pt x="6679" y="1623"/>
                    <a:pt x="6716" y="1633"/>
                    <a:pt x="6750" y="1633"/>
                  </a:cubicBezTo>
                  <a:cubicBezTo>
                    <a:pt x="6932" y="1633"/>
                    <a:pt x="7047" y="1363"/>
                    <a:pt x="6849" y="1250"/>
                  </a:cubicBezTo>
                  <a:cubicBezTo>
                    <a:pt x="6394" y="988"/>
                    <a:pt x="5912" y="868"/>
                    <a:pt x="5443" y="868"/>
                  </a:cubicBezTo>
                  <a:cubicBezTo>
                    <a:pt x="3970" y="868"/>
                    <a:pt x="2619" y="2046"/>
                    <a:pt x="2619" y="3691"/>
                  </a:cubicBezTo>
                  <a:lnTo>
                    <a:pt x="2619" y="4963"/>
                  </a:lnTo>
                  <a:cubicBezTo>
                    <a:pt x="2619" y="5274"/>
                    <a:pt x="2785" y="5557"/>
                    <a:pt x="3053" y="5709"/>
                  </a:cubicBezTo>
                  <a:lnTo>
                    <a:pt x="3053" y="6589"/>
                  </a:lnTo>
                  <a:cubicBezTo>
                    <a:pt x="3053" y="7031"/>
                    <a:pt x="3321" y="7425"/>
                    <a:pt x="3730" y="7588"/>
                  </a:cubicBezTo>
                  <a:lnTo>
                    <a:pt x="4578" y="7929"/>
                  </a:lnTo>
                  <a:lnTo>
                    <a:pt x="4578" y="9385"/>
                  </a:lnTo>
                  <a:cubicBezTo>
                    <a:pt x="4495" y="9305"/>
                    <a:pt x="4408" y="9222"/>
                    <a:pt x="4321" y="9138"/>
                  </a:cubicBezTo>
                  <a:cubicBezTo>
                    <a:pt x="3832" y="8671"/>
                    <a:pt x="3281" y="8146"/>
                    <a:pt x="2861" y="7512"/>
                  </a:cubicBezTo>
                  <a:cubicBezTo>
                    <a:pt x="2387" y="6792"/>
                    <a:pt x="2155" y="6042"/>
                    <a:pt x="2155" y="5220"/>
                  </a:cubicBezTo>
                  <a:lnTo>
                    <a:pt x="2155" y="3691"/>
                  </a:lnTo>
                  <a:cubicBezTo>
                    <a:pt x="2133" y="1862"/>
                    <a:pt x="3607" y="370"/>
                    <a:pt x="5436" y="370"/>
                  </a:cubicBezTo>
                  <a:close/>
                  <a:moveTo>
                    <a:pt x="5885" y="9780"/>
                  </a:moveTo>
                  <a:lnTo>
                    <a:pt x="5885" y="9801"/>
                  </a:lnTo>
                  <a:cubicBezTo>
                    <a:pt x="5715" y="9982"/>
                    <a:pt x="5563" y="10182"/>
                    <a:pt x="5436" y="10395"/>
                  </a:cubicBezTo>
                  <a:cubicBezTo>
                    <a:pt x="5309" y="10178"/>
                    <a:pt x="5157" y="9979"/>
                    <a:pt x="4987" y="9801"/>
                  </a:cubicBezTo>
                  <a:lnTo>
                    <a:pt x="4987" y="9780"/>
                  </a:lnTo>
                  <a:close/>
                  <a:moveTo>
                    <a:pt x="5436" y="1"/>
                  </a:moveTo>
                  <a:cubicBezTo>
                    <a:pt x="3397" y="1"/>
                    <a:pt x="1746" y="1652"/>
                    <a:pt x="1746" y="3691"/>
                  </a:cubicBezTo>
                  <a:lnTo>
                    <a:pt x="1746" y="5216"/>
                  </a:lnTo>
                  <a:cubicBezTo>
                    <a:pt x="1746" y="6781"/>
                    <a:pt x="2503" y="7860"/>
                    <a:pt x="3317" y="8718"/>
                  </a:cubicBezTo>
                  <a:cubicBezTo>
                    <a:pt x="3162" y="8874"/>
                    <a:pt x="2970" y="8986"/>
                    <a:pt x="2760" y="9048"/>
                  </a:cubicBezTo>
                  <a:lnTo>
                    <a:pt x="1087" y="9540"/>
                  </a:lnTo>
                  <a:cubicBezTo>
                    <a:pt x="445" y="9732"/>
                    <a:pt x="4" y="10319"/>
                    <a:pt x="0" y="10989"/>
                  </a:cubicBezTo>
                  <a:lnTo>
                    <a:pt x="0" y="13716"/>
                  </a:lnTo>
                  <a:cubicBezTo>
                    <a:pt x="0" y="13852"/>
                    <a:pt x="102" y="13920"/>
                    <a:pt x="205" y="13920"/>
                  </a:cubicBezTo>
                  <a:cubicBezTo>
                    <a:pt x="307" y="13920"/>
                    <a:pt x="409" y="13852"/>
                    <a:pt x="409" y="13716"/>
                  </a:cubicBezTo>
                  <a:lnTo>
                    <a:pt x="409" y="10989"/>
                  </a:lnTo>
                  <a:cubicBezTo>
                    <a:pt x="409" y="10844"/>
                    <a:pt x="438" y="10699"/>
                    <a:pt x="496" y="10562"/>
                  </a:cubicBezTo>
                  <a:lnTo>
                    <a:pt x="1735" y="11648"/>
                  </a:lnTo>
                  <a:cubicBezTo>
                    <a:pt x="1876" y="11775"/>
                    <a:pt x="1959" y="11956"/>
                    <a:pt x="1959" y="12152"/>
                  </a:cubicBezTo>
                  <a:lnTo>
                    <a:pt x="1959" y="13716"/>
                  </a:lnTo>
                  <a:cubicBezTo>
                    <a:pt x="1959" y="13852"/>
                    <a:pt x="2062" y="13920"/>
                    <a:pt x="2164" y="13920"/>
                  </a:cubicBezTo>
                  <a:cubicBezTo>
                    <a:pt x="2266" y="13920"/>
                    <a:pt x="2369" y="13852"/>
                    <a:pt x="2369" y="13716"/>
                  </a:cubicBezTo>
                  <a:lnTo>
                    <a:pt x="2369" y="12152"/>
                  </a:lnTo>
                  <a:cubicBezTo>
                    <a:pt x="2369" y="11840"/>
                    <a:pt x="2235" y="11543"/>
                    <a:pt x="1999" y="11340"/>
                  </a:cubicBezTo>
                  <a:lnTo>
                    <a:pt x="721" y="10221"/>
                  </a:lnTo>
                  <a:cubicBezTo>
                    <a:pt x="851" y="10084"/>
                    <a:pt x="1018" y="9982"/>
                    <a:pt x="1199" y="9932"/>
                  </a:cubicBezTo>
                  <a:lnTo>
                    <a:pt x="2868" y="9439"/>
                  </a:lnTo>
                  <a:cubicBezTo>
                    <a:pt x="3144" y="9359"/>
                    <a:pt x="3394" y="9211"/>
                    <a:pt x="3596" y="9008"/>
                  </a:cubicBezTo>
                  <a:cubicBezTo>
                    <a:pt x="3745" y="9157"/>
                    <a:pt x="3893" y="9294"/>
                    <a:pt x="4035" y="9432"/>
                  </a:cubicBezTo>
                  <a:cubicBezTo>
                    <a:pt x="4676" y="10040"/>
                    <a:pt x="5230" y="10569"/>
                    <a:pt x="5230" y="11101"/>
                  </a:cubicBezTo>
                  <a:cubicBezTo>
                    <a:pt x="5230" y="11237"/>
                    <a:pt x="5331" y="11305"/>
                    <a:pt x="5433" y="11305"/>
                  </a:cubicBezTo>
                  <a:cubicBezTo>
                    <a:pt x="5534" y="11305"/>
                    <a:pt x="5635" y="11237"/>
                    <a:pt x="5635" y="11101"/>
                  </a:cubicBezTo>
                  <a:cubicBezTo>
                    <a:pt x="5635" y="10569"/>
                    <a:pt x="6190" y="10040"/>
                    <a:pt x="6831" y="9432"/>
                  </a:cubicBezTo>
                  <a:cubicBezTo>
                    <a:pt x="6972" y="9294"/>
                    <a:pt x="7120" y="9157"/>
                    <a:pt x="7269" y="9008"/>
                  </a:cubicBezTo>
                  <a:cubicBezTo>
                    <a:pt x="7472" y="9211"/>
                    <a:pt x="7722" y="9359"/>
                    <a:pt x="7997" y="9439"/>
                  </a:cubicBezTo>
                  <a:lnTo>
                    <a:pt x="9666" y="9932"/>
                  </a:lnTo>
                  <a:cubicBezTo>
                    <a:pt x="9847" y="9982"/>
                    <a:pt x="10014" y="10084"/>
                    <a:pt x="10144" y="10221"/>
                  </a:cubicBezTo>
                  <a:lnTo>
                    <a:pt x="8870" y="11344"/>
                  </a:lnTo>
                  <a:cubicBezTo>
                    <a:pt x="8634" y="11547"/>
                    <a:pt x="8500" y="11840"/>
                    <a:pt x="8500" y="12152"/>
                  </a:cubicBezTo>
                  <a:lnTo>
                    <a:pt x="8500" y="13716"/>
                  </a:lnTo>
                  <a:cubicBezTo>
                    <a:pt x="8500" y="13852"/>
                    <a:pt x="8602" y="13920"/>
                    <a:pt x="8705" y="13920"/>
                  </a:cubicBezTo>
                  <a:cubicBezTo>
                    <a:pt x="8807" y="13920"/>
                    <a:pt x="8909" y="13852"/>
                    <a:pt x="8909" y="13716"/>
                  </a:cubicBezTo>
                  <a:lnTo>
                    <a:pt x="8909" y="12152"/>
                  </a:lnTo>
                  <a:cubicBezTo>
                    <a:pt x="8909" y="11960"/>
                    <a:pt x="8993" y="11775"/>
                    <a:pt x="9134" y="11648"/>
                  </a:cubicBezTo>
                  <a:lnTo>
                    <a:pt x="10376" y="10565"/>
                  </a:lnTo>
                  <a:cubicBezTo>
                    <a:pt x="10431" y="10699"/>
                    <a:pt x="10460" y="10844"/>
                    <a:pt x="10463" y="10993"/>
                  </a:cubicBezTo>
                  <a:lnTo>
                    <a:pt x="10463" y="13716"/>
                  </a:lnTo>
                  <a:cubicBezTo>
                    <a:pt x="10463" y="13852"/>
                    <a:pt x="10565" y="13920"/>
                    <a:pt x="10666" y="13920"/>
                  </a:cubicBezTo>
                  <a:cubicBezTo>
                    <a:pt x="10767" y="13920"/>
                    <a:pt x="10869" y="13852"/>
                    <a:pt x="10869" y="13716"/>
                  </a:cubicBezTo>
                  <a:lnTo>
                    <a:pt x="10869" y="10993"/>
                  </a:lnTo>
                  <a:cubicBezTo>
                    <a:pt x="10865" y="10323"/>
                    <a:pt x="10427" y="9732"/>
                    <a:pt x="9786" y="9540"/>
                  </a:cubicBezTo>
                  <a:lnTo>
                    <a:pt x="8116" y="9048"/>
                  </a:lnTo>
                  <a:cubicBezTo>
                    <a:pt x="7903" y="8986"/>
                    <a:pt x="7711" y="8874"/>
                    <a:pt x="7559" y="8718"/>
                  </a:cubicBezTo>
                  <a:cubicBezTo>
                    <a:pt x="8373" y="7860"/>
                    <a:pt x="9127" y="6781"/>
                    <a:pt x="9127" y="5216"/>
                  </a:cubicBezTo>
                  <a:lnTo>
                    <a:pt x="9127" y="3691"/>
                  </a:lnTo>
                  <a:cubicBezTo>
                    <a:pt x="9127" y="1652"/>
                    <a:pt x="7475" y="1"/>
                    <a:pt x="543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1" name="Google Shape;16681;p139"/>
            <p:cNvSpPr/>
            <p:nvPr/>
          </p:nvSpPr>
          <p:spPr>
            <a:xfrm>
              <a:off x="6393138" y="4106156"/>
              <a:ext cx="10671" cy="56368"/>
            </a:xfrm>
            <a:custGeom>
              <a:avLst/>
              <a:gdLst/>
              <a:ahLst/>
              <a:cxnLst/>
              <a:rect l="l" t="t" r="r" b="b"/>
              <a:pathLst>
                <a:path w="407" h="2150" extrusionOk="0">
                  <a:moveTo>
                    <a:pt x="203" y="0"/>
                  </a:moveTo>
                  <a:cubicBezTo>
                    <a:pt x="91" y="0"/>
                    <a:pt x="0" y="91"/>
                    <a:pt x="0" y="203"/>
                  </a:cubicBezTo>
                  <a:lnTo>
                    <a:pt x="0" y="1945"/>
                  </a:lnTo>
                  <a:cubicBezTo>
                    <a:pt x="0" y="2081"/>
                    <a:pt x="102" y="2149"/>
                    <a:pt x="203" y="2149"/>
                  </a:cubicBezTo>
                  <a:cubicBezTo>
                    <a:pt x="305" y="2149"/>
                    <a:pt x="406" y="2081"/>
                    <a:pt x="406" y="1945"/>
                  </a:cubicBezTo>
                  <a:lnTo>
                    <a:pt x="406" y="207"/>
                  </a:lnTo>
                  <a:cubicBezTo>
                    <a:pt x="406" y="91"/>
                    <a:pt x="315" y="0"/>
                    <a:pt x="2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82" name="Google Shape;16682;p139"/>
          <p:cNvGrpSpPr/>
          <p:nvPr/>
        </p:nvGrpSpPr>
        <p:grpSpPr>
          <a:xfrm>
            <a:off x="6698309" y="1314152"/>
            <a:ext cx="300557" cy="364974"/>
            <a:chOff x="6698309" y="1513402"/>
            <a:chExt cx="300557" cy="364974"/>
          </a:xfrm>
        </p:grpSpPr>
        <p:sp>
          <p:nvSpPr>
            <p:cNvPr id="16683" name="Google Shape;16683;p139"/>
            <p:cNvSpPr/>
            <p:nvPr/>
          </p:nvSpPr>
          <p:spPr>
            <a:xfrm>
              <a:off x="6711313" y="1718764"/>
              <a:ext cx="274340" cy="154342"/>
            </a:xfrm>
            <a:custGeom>
              <a:avLst/>
              <a:gdLst/>
              <a:ahLst/>
              <a:cxnLst/>
              <a:rect l="l" t="t" r="r" b="b"/>
              <a:pathLst>
                <a:path w="10464" h="5887" extrusionOk="0">
                  <a:moveTo>
                    <a:pt x="3709" y="1"/>
                  </a:moveTo>
                  <a:lnTo>
                    <a:pt x="3709" y="1037"/>
                  </a:lnTo>
                  <a:cubicBezTo>
                    <a:pt x="3709" y="1326"/>
                    <a:pt x="3517" y="1580"/>
                    <a:pt x="3239" y="1663"/>
                  </a:cubicBezTo>
                  <a:lnTo>
                    <a:pt x="942" y="2337"/>
                  </a:lnTo>
                  <a:cubicBezTo>
                    <a:pt x="385" y="2503"/>
                    <a:pt x="1" y="3014"/>
                    <a:pt x="1" y="3594"/>
                  </a:cubicBezTo>
                  <a:lnTo>
                    <a:pt x="1" y="5886"/>
                  </a:lnTo>
                  <a:lnTo>
                    <a:pt x="10464" y="5886"/>
                  </a:lnTo>
                  <a:lnTo>
                    <a:pt x="10464" y="3594"/>
                  </a:lnTo>
                  <a:cubicBezTo>
                    <a:pt x="10464" y="3014"/>
                    <a:pt x="10084" y="2503"/>
                    <a:pt x="9526" y="2340"/>
                  </a:cubicBezTo>
                  <a:lnTo>
                    <a:pt x="7230" y="1663"/>
                  </a:lnTo>
                  <a:cubicBezTo>
                    <a:pt x="6951" y="1580"/>
                    <a:pt x="6759" y="1326"/>
                    <a:pt x="6759" y="1037"/>
                  </a:cubicBezTo>
                  <a:lnTo>
                    <a:pt x="6759"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4" name="Google Shape;16684;p139"/>
            <p:cNvSpPr/>
            <p:nvPr/>
          </p:nvSpPr>
          <p:spPr>
            <a:xfrm>
              <a:off x="6711418" y="1763124"/>
              <a:ext cx="274340" cy="109982"/>
            </a:xfrm>
            <a:custGeom>
              <a:avLst/>
              <a:gdLst/>
              <a:ahLst/>
              <a:cxnLst/>
              <a:rect l="l" t="t" r="r" b="b"/>
              <a:pathLst>
                <a:path w="10464" h="4195" extrusionOk="0">
                  <a:moveTo>
                    <a:pt x="3140" y="0"/>
                  </a:moveTo>
                  <a:lnTo>
                    <a:pt x="942" y="645"/>
                  </a:lnTo>
                  <a:cubicBezTo>
                    <a:pt x="384" y="811"/>
                    <a:pt x="0" y="1322"/>
                    <a:pt x="0" y="1902"/>
                  </a:cubicBezTo>
                  <a:lnTo>
                    <a:pt x="0" y="4194"/>
                  </a:lnTo>
                  <a:lnTo>
                    <a:pt x="10464" y="4194"/>
                  </a:lnTo>
                  <a:lnTo>
                    <a:pt x="10464" y="1902"/>
                  </a:lnTo>
                  <a:cubicBezTo>
                    <a:pt x="10464" y="1322"/>
                    <a:pt x="10080" y="811"/>
                    <a:pt x="9522" y="648"/>
                  </a:cubicBezTo>
                  <a:lnTo>
                    <a:pt x="7327" y="0"/>
                  </a:lnTo>
                  <a:cubicBezTo>
                    <a:pt x="7055" y="935"/>
                    <a:pt x="6204" y="1576"/>
                    <a:pt x="5234" y="1576"/>
                  </a:cubicBezTo>
                  <a:cubicBezTo>
                    <a:pt x="4260" y="1576"/>
                    <a:pt x="3408" y="935"/>
                    <a:pt x="3140"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5" name="Google Shape;16685;p139"/>
            <p:cNvSpPr/>
            <p:nvPr/>
          </p:nvSpPr>
          <p:spPr>
            <a:xfrm>
              <a:off x="6808554" y="1724480"/>
              <a:ext cx="79963" cy="28551"/>
            </a:xfrm>
            <a:custGeom>
              <a:avLst/>
              <a:gdLst/>
              <a:ahLst/>
              <a:cxnLst/>
              <a:rect l="l" t="t" r="r" b="b"/>
              <a:pathLst>
                <a:path w="3050" h="1089" extrusionOk="0">
                  <a:moveTo>
                    <a:pt x="0" y="0"/>
                  </a:moveTo>
                  <a:lnTo>
                    <a:pt x="0" y="703"/>
                  </a:lnTo>
                  <a:cubicBezTo>
                    <a:pt x="475" y="960"/>
                    <a:pt x="999" y="1088"/>
                    <a:pt x="1524" y="1088"/>
                  </a:cubicBezTo>
                  <a:cubicBezTo>
                    <a:pt x="2048" y="1088"/>
                    <a:pt x="2574" y="960"/>
                    <a:pt x="3050" y="703"/>
                  </a:cubicBezTo>
                  <a:lnTo>
                    <a:pt x="305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6" name="Google Shape;16686;p139"/>
            <p:cNvSpPr/>
            <p:nvPr/>
          </p:nvSpPr>
          <p:spPr>
            <a:xfrm>
              <a:off x="6751400" y="1610145"/>
              <a:ext cx="194298" cy="125844"/>
            </a:xfrm>
            <a:custGeom>
              <a:avLst/>
              <a:gdLst/>
              <a:ahLst/>
              <a:cxnLst/>
              <a:rect l="l" t="t" r="r" b="b"/>
              <a:pathLst>
                <a:path w="7411" h="4800" extrusionOk="0">
                  <a:moveTo>
                    <a:pt x="873" y="1"/>
                  </a:moveTo>
                  <a:lnTo>
                    <a:pt x="873" y="1091"/>
                  </a:lnTo>
                  <a:lnTo>
                    <a:pt x="547" y="1091"/>
                  </a:lnTo>
                  <a:cubicBezTo>
                    <a:pt x="243" y="1091"/>
                    <a:pt x="0" y="1333"/>
                    <a:pt x="0" y="1634"/>
                  </a:cubicBezTo>
                  <a:cubicBezTo>
                    <a:pt x="0" y="1938"/>
                    <a:pt x="243" y="2181"/>
                    <a:pt x="547" y="2181"/>
                  </a:cubicBezTo>
                  <a:lnTo>
                    <a:pt x="884" y="2181"/>
                  </a:lnTo>
                  <a:cubicBezTo>
                    <a:pt x="992" y="3658"/>
                    <a:pt x="2224" y="4799"/>
                    <a:pt x="3705" y="4799"/>
                  </a:cubicBezTo>
                  <a:cubicBezTo>
                    <a:pt x="5186" y="4799"/>
                    <a:pt x="6418" y="3658"/>
                    <a:pt x="6526" y="2181"/>
                  </a:cubicBezTo>
                  <a:lnTo>
                    <a:pt x="6867" y="2181"/>
                  </a:lnTo>
                  <a:cubicBezTo>
                    <a:pt x="7168" y="2181"/>
                    <a:pt x="7410" y="1938"/>
                    <a:pt x="7410" y="1634"/>
                  </a:cubicBezTo>
                  <a:cubicBezTo>
                    <a:pt x="7410" y="1333"/>
                    <a:pt x="7168" y="1091"/>
                    <a:pt x="6867" y="1091"/>
                  </a:cubicBezTo>
                  <a:lnTo>
                    <a:pt x="6537" y="1091"/>
                  </a:lnTo>
                  <a:lnTo>
                    <a:pt x="6537"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7" name="Google Shape;16687;p139"/>
            <p:cNvSpPr/>
            <p:nvPr/>
          </p:nvSpPr>
          <p:spPr>
            <a:xfrm>
              <a:off x="6750535" y="1610145"/>
              <a:ext cx="149492" cy="125739"/>
            </a:xfrm>
            <a:custGeom>
              <a:avLst/>
              <a:gdLst/>
              <a:ahLst/>
              <a:cxnLst/>
              <a:rect l="l" t="t" r="r" b="b"/>
              <a:pathLst>
                <a:path w="5702" h="4796" extrusionOk="0">
                  <a:moveTo>
                    <a:pt x="906" y="1"/>
                  </a:moveTo>
                  <a:lnTo>
                    <a:pt x="906" y="1091"/>
                  </a:lnTo>
                  <a:lnTo>
                    <a:pt x="609" y="1091"/>
                  </a:lnTo>
                  <a:cubicBezTo>
                    <a:pt x="323" y="1091"/>
                    <a:pt x="66" y="1297"/>
                    <a:pt x="37" y="1580"/>
                  </a:cubicBezTo>
                  <a:cubicBezTo>
                    <a:pt x="1" y="1902"/>
                    <a:pt x="254" y="2181"/>
                    <a:pt x="580" y="2181"/>
                  </a:cubicBezTo>
                  <a:lnTo>
                    <a:pt x="917" y="2181"/>
                  </a:lnTo>
                  <a:cubicBezTo>
                    <a:pt x="1029" y="3655"/>
                    <a:pt x="2260" y="4796"/>
                    <a:pt x="3738" y="4796"/>
                  </a:cubicBezTo>
                  <a:lnTo>
                    <a:pt x="3738" y="4575"/>
                  </a:lnTo>
                  <a:cubicBezTo>
                    <a:pt x="2684" y="4137"/>
                    <a:pt x="1996" y="3104"/>
                    <a:pt x="1996" y="1963"/>
                  </a:cubicBezTo>
                  <a:cubicBezTo>
                    <a:pt x="1996" y="1362"/>
                    <a:pt x="2485" y="873"/>
                    <a:pt x="3086" y="873"/>
                  </a:cubicBezTo>
                  <a:lnTo>
                    <a:pt x="5049" y="873"/>
                  </a:lnTo>
                  <a:cubicBezTo>
                    <a:pt x="5408" y="873"/>
                    <a:pt x="5701" y="580"/>
                    <a:pt x="5701" y="218"/>
                  </a:cubicBezTo>
                  <a:lnTo>
                    <a:pt x="5701"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8" name="Google Shape;16688;p139"/>
            <p:cNvSpPr/>
            <p:nvPr/>
          </p:nvSpPr>
          <p:spPr>
            <a:xfrm>
              <a:off x="6716347" y="1521084"/>
              <a:ext cx="264377" cy="94881"/>
            </a:xfrm>
            <a:custGeom>
              <a:avLst/>
              <a:gdLst/>
              <a:ahLst/>
              <a:cxnLst/>
              <a:rect l="l" t="t" r="r" b="b"/>
              <a:pathLst>
                <a:path w="10084" h="3619" extrusionOk="0">
                  <a:moveTo>
                    <a:pt x="5042" y="0"/>
                  </a:moveTo>
                  <a:cubicBezTo>
                    <a:pt x="4956" y="0"/>
                    <a:pt x="4870" y="26"/>
                    <a:pt x="4796" y="76"/>
                  </a:cubicBezTo>
                  <a:lnTo>
                    <a:pt x="178" y="3220"/>
                  </a:lnTo>
                  <a:cubicBezTo>
                    <a:pt x="1" y="3340"/>
                    <a:pt x="88" y="3618"/>
                    <a:pt x="301" y="3618"/>
                  </a:cubicBezTo>
                  <a:lnTo>
                    <a:pt x="9783" y="3618"/>
                  </a:lnTo>
                  <a:cubicBezTo>
                    <a:pt x="10000" y="3618"/>
                    <a:pt x="10084" y="3340"/>
                    <a:pt x="9906" y="3220"/>
                  </a:cubicBezTo>
                  <a:lnTo>
                    <a:pt x="5288" y="76"/>
                  </a:lnTo>
                  <a:cubicBezTo>
                    <a:pt x="5214" y="26"/>
                    <a:pt x="5128" y="0"/>
                    <a:pt x="5042"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9" name="Google Shape;16689;p139"/>
            <p:cNvSpPr/>
            <p:nvPr/>
          </p:nvSpPr>
          <p:spPr>
            <a:xfrm>
              <a:off x="6716347" y="1521137"/>
              <a:ext cx="135807" cy="94724"/>
            </a:xfrm>
            <a:custGeom>
              <a:avLst/>
              <a:gdLst/>
              <a:ahLst/>
              <a:cxnLst/>
              <a:rect l="l" t="t" r="r" b="b"/>
              <a:pathLst>
                <a:path w="5180" h="3613" extrusionOk="0">
                  <a:moveTo>
                    <a:pt x="5038" y="1"/>
                  </a:moveTo>
                  <a:cubicBezTo>
                    <a:pt x="4952" y="1"/>
                    <a:pt x="4868" y="25"/>
                    <a:pt x="4796" y="74"/>
                  </a:cubicBezTo>
                  <a:lnTo>
                    <a:pt x="178" y="3214"/>
                  </a:lnTo>
                  <a:cubicBezTo>
                    <a:pt x="1" y="3334"/>
                    <a:pt x="88" y="3613"/>
                    <a:pt x="301" y="3613"/>
                  </a:cubicBezTo>
                  <a:lnTo>
                    <a:pt x="3181" y="3613"/>
                  </a:lnTo>
                  <a:cubicBezTo>
                    <a:pt x="3083" y="3613"/>
                    <a:pt x="3043" y="3330"/>
                    <a:pt x="3123" y="3207"/>
                  </a:cubicBezTo>
                  <a:lnTo>
                    <a:pt x="5180" y="24"/>
                  </a:lnTo>
                  <a:cubicBezTo>
                    <a:pt x="5133" y="8"/>
                    <a:pt x="5085" y="1"/>
                    <a:pt x="5038"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0" name="Google Shape;16690;p139"/>
            <p:cNvSpPr/>
            <p:nvPr/>
          </p:nvSpPr>
          <p:spPr>
            <a:xfrm>
              <a:off x="6762778" y="1615834"/>
              <a:ext cx="22914" cy="25850"/>
            </a:xfrm>
            <a:custGeom>
              <a:avLst/>
              <a:gdLst/>
              <a:ahLst/>
              <a:cxnLst/>
              <a:rect l="l" t="t" r="r" b="b"/>
              <a:pathLst>
                <a:path w="874" h="986" extrusionOk="0">
                  <a:moveTo>
                    <a:pt x="1" y="1"/>
                  </a:moveTo>
                  <a:lnTo>
                    <a:pt x="1" y="986"/>
                  </a:lnTo>
                  <a:lnTo>
                    <a:pt x="301" y="946"/>
                  </a:lnTo>
                  <a:cubicBezTo>
                    <a:pt x="627" y="906"/>
                    <a:pt x="874" y="627"/>
                    <a:pt x="874" y="298"/>
                  </a:cubicBezTo>
                  <a:lnTo>
                    <a:pt x="874"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1" name="Google Shape;16691;p139"/>
            <p:cNvSpPr/>
            <p:nvPr/>
          </p:nvSpPr>
          <p:spPr>
            <a:xfrm>
              <a:off x="6911379" y="1615834"/>
              <a:ext cx="22914" cy="25850"/>
            </a:xfrm>
            <a:custGeom>
              <a:avLst/>
              <a:gdLst/>
              <a:ahLst/>
              <a:cxnLst/>
              <a:rect l="l" t="t" r="r" b="b"/>
              <a:pathLst>
                <a:path w="874" h="986" extrusionOk="0">
                  <a:moveTo>
                    <a:pt x="1" y="1"/>
                  </a:moveTo>
                  <a:lnTo>
                    <a:pt x="1" y="298"/>
                  </a:lnTo>
                  <a:cubicBezTo>
                    <a:pt x="1" y="627"/>
                    <a:pt x="247" y="906"/>
                    <a:pt x="573" y="946"/>
                  </a:cubicBezTo>
                  <a:lnTo>
                    <a:pt x="874" y="986"/>
                  </a:lnTo>
                  <a:lnTo>
                    <a:pt x="874"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2" name="Google Shape;16692;p139"/>
            <p:cNvSpPr/>
            <p:nvPr/>
          </p:nvSpPr>
          <p:spPr>
            <a:xfrm>
              <a:off x="6825648" y="1678704"/>
              <a:ext cx="45776" cy="28603"/>
            </a:xfrm>
            <a:custGeom>
              <a:avLst/>
              <a:gdLst/>
              <a:ahLst/>
              <a:cxnLst/>
              <a:rect l="l" t="t" r="r" b="b"/>
              <a:pathLst>
                <a:path w="1746" h="1091" extrusionOk="0">
                  <a:moveTo>
                    <a:pt x="0" y="0"/>
                  </a:moveTo>
                  <a:lnTo>
                    <a:pt x="0" y="656"/>
                  </a:lnTo>
                  <a:cubicBezTo>
                    <a:pt x="0" y="895"/>
                    <a:pt x="196" y="1091"/>
                    <a:pt x="439" y="1091"/>
                  </a:cubicBezTo>
                  <a:lnTo>
                    <a:pt x="1308" y="1091"/>
                  </a:lnTo>
                  <a:cubicBezTo>
                    <a:pt x="1550" y="1091"/>
                    <a:pt x="1746" y="895"/>
                    <a:pt x="1746" y="656"/>
                  </a:cubicBezTo>
                  <a:lnTo>
                    <a:pt x="1746"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3" name="Google Shape;16693;p139"/>
            <p:cNvSpPr/>
            <p:nvPr/>
          </p:nvSpPr>
          <p:spPr>
            <a:xfrm>
              <a:off x="6771718" y="1763124"/>
              <a:ext cx="153661" cy="64207"/>
            </a:xfrm>
            <a:custGeom>
              <a:avLst/>
              <a:gdLst/>
              <a:ahLst/>
              <a:cxnLst/>
              <a:rect l="l" t="t" r="r" b="b"/>
              <a:pathLst>
                <a:path w="5861" h="2449" extrusionOk="0">
                  <a:moveTo>
                    <a:pt x="840" y="0"/>
                  </a:moveTo>
                  <a:lnTo>
                    <a:pt x="0" y="246"/>
                  </a:lnTo>
                  <a:cubicBezTo>
                    <a:pt x="377" y="1550"/>
                    <a:pt x="1572" y="2448"/>
                    <a:pt x="2930" y="2448"/>
                  </a:cubicBezTo>
                  <a:cubicBezTo>
                    <a:pt x="4288" y="2448"/>
                    <a:pt x="5483" y="1550"/>
                    <a:pt x="5860" y="246"/>
                  </a:cubicBezTo>
                  <a:lnTo>
                    <a:pt x="5027" y="0"/>
                  </a:lnTo>
                  <a:cubicBezTo>
                    <a:pt x="4755" y="935"/>
                    <a:pt x="3904" y="1576"/>
                    <a:pt x="2934" y="1576"/>
                  </a:cubicBezTo>
                  <a:cubicBezTo>
                    <a:pt x="1960" y="1576"/>
                    <a:pt x="1108" y="935"/>
                    <a:pt x="840"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4" name="Google Shape;16694;p139"/>
            <p:cNvSpPr/>
            <p:nvPr/>
          </p:nvSpPr>
          <p:spPr>
            <a:xfrm>
              <a:off x="6814243" y="1678704"/>
              <a:ext cx="34319" cy="17199"/>
            </a:xfrm>
            <a:custGeom>
              <a:avLst/>
              <a:gdLst/>
              <a:ahLst/>
              <a:cxnLst/>
              <a:rect l="l" t="t" r="r" b="b"/>
              <a:pathLst>
                <a:path w="1309" h="656" extrusionOk="0">
                  <a:moveTo>
                    <a:pt x="656" y="0"/>
                  </a:moveTo>
                  <a:cubicBezTo>
                    <a:pt x="294" y="0"/>
                    <a:pt x="1" y="294"/>
                    <a:pt x="1" y="656"/>
                  </a:cubicBezTo>
                  <a:lnTo>
                    <a:pt x="656" y="656"/>
                  </a:lnTo>
                  <a:cubicBezTo>
                    <a:pt x="1015" y="656"/>
                    <a:pt x="1308" y="363"/>
                    <a:pt x="130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5" name="Google Shape;16695;p139"/>
            <p:cNvSpPr/>
            <p:nvPr/>
          </p:nvSpPr>
          <p:spPr>
            <a:xfrm>
              <a:off x="6848536" y="1678704"/>
              <a:ext cx="34292" cy="17199"/>
            </a:xfrm>
            <a:custGeom>
              <a:avLst/>
              <a:gdLst/>
              <a:ahLst/>
              <a:cxnLst/>
              <a:rect l="l" t="t" r="r" b="b"/>
              <a:pathLst>
                <a:path w="1308" h="656" extrusionOk="0">
                  <a:moveTo>
                    <a:pt x="0" y="0"/>
                  </a:moveTo>
                  <a:cubicBezTo>
                    <a:pt x="0" y="363"/>
                    <a:pt x="294" y="656"/>
                    <a:pt x="656" y="656"/>
                  </a:cubicBezTo>
                  <a:lnTo>
                    <a:pt x="1308" y="656"/>
                  </a:lnTo>
                  <a:cubicBezTo>
                    <a:pt x="1308" y="294"/>
                    <a:pt x="1014" y="0"/>
                    <a:pt x="65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6" name="Google Shape;16696;p139"/>
            <p:cNvSpPr/>
            <p:nvPr/>
          </p:nvSpPr>
          <p:spPr>
            <a:xfrm>
              <a:off x="6698309" y="1513402"/>
              <a:ext cx="300557" cy="364974"/>
            </a:xfrm>
            <a:custGeom>
              <a:avLst/>
              <a:gdLst/>
              <a:ahLst/>
              <a:cxnLst/>
              <a:rect l="l" t="t" r="r" b="b"/>
              <a:pathLst>
                <a:path w="11464" h="13921" extrusionOk="0">
                  <a:moveTo>
                    <a:pt x="3130" y="4114"/>
                  </a:moveTo>
                  <a:lnTo>
                    <a:pt x="3130" y="4346"/>
                  </a:lnTo>
                  <a:cubicBezTo>
                    <a:pt x="3130" y="4473"/>
                    <a:pt x="3025" y="4578"/>
                    <a:pt x="2898" y="4578"/>
                  </a:cubicBezTo>
                  <a:lnTo>
                    <a:pt x="2666" y="4578"/>
                  </a:lnTo>
                  <a:lnTo>
                    <a:pt x="2666" y="4114"/>
                  </a:lnTo>
                  <a:close/>
                  <a:moveTo>
                    <a:pt x="8794" y="4114"/>
                  </a:moveTo>
                  <a:lnTo>
                    <a:pt x="8794" y="4578"/>
                  </a:lnTo>
                  <a:lnTo>
                    <a:pt x="8562" y="4578"/>
                  </a:lnTo>
                  <a:cubicBezTo>
                    <a:pt x="8436" y="4578"/>
                    <a:pt x="8331" y="4473"/>
                    <a:pt x="8331" y="4346"/>
                  </a:cubicBezTo>
                  <a:lnTo>
                    <a:pt x="8331" y="4114"/>
                  </a:lnTo>
                  <a:close/>
                  <a:moveTo>
                    <a:pt x="5730" y="453"/>
                  </a:moveTo>
                  <a:lnTo>
                    <a:pt x="10518" y="3709"/>
                  </a:lnTo>
                  <a:lnTo>
                    <a:pt x="4640" y="3709"/>
                  </a:lnTo>
                  <a:lnTo>
                    <a:pt x="4640" y="3705"/>
                  </a:lnTo>
                  <a:cubicBezTo>
                    <a:pt x="4368" y="3705"/>
                    <a:pt x="4368" y="4114"/>
                    <a:pt x="4640" y="4114"/>
                  </a:cubicBezTo>
                  <a:lnTo>
                    <a:pt x="7925" y="4114"/>
                  </a:lnTo>
                  <a:lnTo>
                    <a:pt x="7925" y="4346"/>
                  </a:lnTo>
                  <a:cubicBezTo>
                    <a:pt x="7925" y="4697"/>
                    <a:pt x="8211" y="4983"/>
                    <a:pt x="8562" y="4987"/>
                  </a:cubicBezTo>
                  <a:lnTo>
                    <a:pt x="8892" y="4987"/>
                  </a:lnTo>
                  <a:cubicBezTo>
                    <a:pt x="9091" y="4987"/>
                    <a:pt x="9250" y="5161"/>
                    <a:pt x="9229" y="5364"/>
                  </a:cubicBezTo>
                  <a:cubicBezTo>
                    <a:pt x="9211" y="5534"/>
                    <a:pt x="9048" y="5668"/>
                    <a:pt x="8859" y="5668"/>
                  </a:cubicBezTo>
                  <a:lnTo>
                    <a:pt x="8769" y="5668"/>
                  </a:lnTo>
                  <a:lnTo>
                    <a:pt x="8769" y="5657"/>
                  </a:lnTo>
                  <a:cubicBezTo>
                    <a:pt x="8769" y="5545"/>
                    <a:pt x="8678" y="5451"/>
                    <a:pt x="8566" y="5451"/>
                  </a:cubicBezTo>
                  <a:cubicBezTo>
                    <a:pt x="8454" y="5451"/>
                    <a:pt x="8360" y="5545"/>
                    <a:pt x="8360" y="5657"/>
                  </a:cubicBezTo>
                  <a:cubicBezTo>
                    <a:pt x="8360" y="7026"/>
                    <a:pt x="7302" y="8167"/>
                    <a:pt x="5937" y="8276"/>
                  </a:cubicBezTo>
                  <a:lnTo>
                    <a:pt x="5937" y="8051"/>
                  </a:lnTo>
                  <a:cubicBezTo>
                    <a:pt x="5937" y="7915"/>
                    <a:pt x="5834" y="7847"/>
                    <a:pt x="5732" y="7847"/>
                  </a:cubicBezTo>
                  <a:cubicBezTo>
                    <a:pt x="5630" y="7847"/>
                    <a:pt x="5527" y="7915"/>
                    <a:pt x="5527" y="8051"/>
                  </a:cubicBezTo>
                  <a:lnTo>
                    <a:pt x="5527" y="8276"/>
                  </a:lnTo>
                  <a:cubicBezTo>
                    <a:pt x="4158" y="8167"/>
                    <a:pt x="3104" y="7026"/>
                    <a:pt x="3101" y="5653"/>
                  </a:cubicBezTo>
                  <a:cubicBezTo>
                    <a:pt x="3101" y="5518"/>
                    <a:pt x="2999" y="5450"/>
                    <a:pt x="2898" y="5450"/>
                  </a:cubicBezTo>
                  <a:cubicBezTo>
                    <a:pt x="2797" y="5450"/>
                    <a:pt x="2695" y="5518"/>
                    <a:pt x="2695" y="5653"/>
                  </a:cubicBezTo>
                  <a:lnTo>
                    <a:pt x="2695" y="5668"/>
                  </a:lnTo>
                  <a:lnTo>
                    <a:pt x="2572" y="5668"/>
                  </a:lnTo>
                  <a:cubicBezTo>
                    <a:pt x="2369" y="5668"/>
                    <a:pt x="2210" y="5494"/>
                    <a:pt x="2232" y="5291"/>
                  </a:cubicBezTo>
                  <a:cubicBezTo>
                    <a:pt x="2250" y="5121"/>
                    <a:pt x="2413" y="4987"/>
                    <a:pt x="2605" y="4987"/>
                  </a:cubicBezTo>
                  <a:lnTo>
                    <a:pt x="2898" y="4987"/>
                  </a:lnTo>
                  <a:cubicBezTo>
                    <a:pt x="3253" y="4983"/>
                    <a:pt x="3535" y="4697"/>
                    <a:pt x="3535" y="4346"/>
                  </a:cubicBezTo>
                  <a:lnTo>
                    <a:pt x="3535" y="4114"/>
                  </a:lnTo>
                  <a:lnTo>
                    <a:pt x="3767" y="4114"/>
                  </a:lnTo>
                  <a:cubicBezTo>
                    <a:pt x="4039" y="4114"/>
                    <a:pt x="4039" y="3705"/>
                    <a:pt x="3767" y="3705"/>
                  </a:cubicBezTo>
                  <a:lnTo>
                    <a:pt x="946" y="3705"/>
                  </a:lnTo>
                  <a:lnTo>
                    <a:pt x="5730" y="453"/>
                  </a:lnTo>
                  <a:close/>
                  <a:moveTo>
                    <a:pt x="7052" y="8388"/>
                  </a:moveTo>
                  <a:lnTo>
                    <a:pt x="7052" y="8870"/>
                  </a:lnTo>
                  <a:cubicBezTo>
                    <a:pt x="7052" y="9210"/>
                    <a:pt x="7255" y="9518"/>
                    <a:pt x="7566" y="9655"/>
                  </a:cubicBezTo>
                  <a:cubicBezTo>
                    <a:pt x="7469" y="9898"/>
                    <a:pt x="7324" y="10119"/>
                    <a:pt x="7139" y="10304"/>
                  </a:cubicBezTo>
                  <a:cubicBezTo>
                    <a:pt x="6995" y="10453"/>
                    <a:pt x="7130" y="10655"/>
                    <a:pt x="7288" y="10655"/>
                  </a:cubicBezTo>
                  <a:cubicBezTo>
                    <a:pt x="7336" y="10655"/>
                    <a:pt x="7387" y="10636"/>
                    <a:pt x="7432" y="10590"/>
                  </a:cubicBezTo>
                  <a:cubicBezTo>
                    <a:pt x="7661" y="10358"/>
                    <a:pt x="7838" y="10079"/>
                    <a:pt x="7954" y="9775"/>
                  </a:cubicBezTo>
                  <a:lnTo>
                    <a:pt x="8403" y="9909"/>
                  </a:lnTo>
                  <a:cubicBezTo>
                    <a:pt x="8211" y="10420"/>
                    <a:pt x="7878" y="10865"/>
                    <a:pt x="7443" y="11198"/>
                  </a:cubicBezTo>
                  <a:cubicBezTo>
                    <a:pt x="6936" y="11578"/>
                    <a:pt x="6334" y="11768"/>
                    <a:pt x="5732" y="11768"/>
                  </a:cubicBezTo>
                  <a:cubicBezTo>
                    <a:pt x="5135" y="11768"/>
                    <a:pt x="4537" y="11581"/>
                    <a:pt x="4032" y="11206"/>
                  </a:cubicBezTo>
                  <a:cubicBezTo>
                    <a:pt x="3590" y="10876"/>
                    <a:pt x="3249" y="10427"/>
                    <a:pt x="3057" y="9909"/>
                  </a:cubicBezTo>
                  <a:lnTo>
                    <a:pt x="3506" y="9775"/>
                  </a:lnTo>
                  <a:cubicBezTo>
                    <a:pt x="3666" y="10195"/>
                    <a:pt x="3945" y="10561"/>
                    <a:pt x="4303" y="10833"/>
                  </a:cubicBezTo>
                  <a:cubicBezTo>
                    <a:pt x="4724" y="11145"/>
                    <a:pt x="5225" y="11305"/>
                    <a:pt x="5731" y="11305"/>
                  </a:cubicBezTo>
                  <a:cubicBezTo>
                    <a:pt x="6053" y="11305"/>
                    <a:pt x="6377" y="11240"/>
                    <a:pt x="6683" y="11108"/>
                  </a:cubicBezTo>
                  <a:cubicBezTo>
                    <a:pt x="6901" y="11013"/>
                    <a:pt x="6804" y="10715"/>
                    <a:pt x="6609" y="10715"/>
                  </a:cubicBezTo>
                  <a:cubicBezTo>
                    <a:pt x="6581" y="10715"/>
                    <a:pt x="6551" y="10721"/>
                    <a:pt x="6520" y="10735"/>
                  </a:cubicBezTo>
                  <a:cubicBezTo>
                    <a:pt x="6263" y="10847"/>
                    <a:pt x="5995" y="10900"/>
                    <a:pt x="5732" y="10900"/>
                  </a:cubicBezTo>
                  <a:cubicBezTo>
                    <a:pt x="4948" y="10900"/>
                    <a:pt x="4203" y="10431"/>
                    <a:pt x="3894" y="9655"/>
                  </a:cubicBezTo>
                  <a:cubicBezTo>
                    <a:pt x="4205" y="9518"/>
                    <a:pt x="4405" y="9210"/>
                    <a:pt x="4408" y="8870"/>
                  </a:cubicBezTo>
                  <a:lnTo>
                    <a:pt x="4408" y="8388"/>
                  </a:lnTo>
                  <a:cubicBezTo>
                    <a:pt x="4760" y="8558"/>
                    <a:pt x="5136" y="8656"/>
                    <a:pt x="5527" y="8685"/>
                  </a:cubicBezTo>
                  <a:lnTo>
                    <a:pt x="5527" y="9359"/>
                  </a:lnTo>
                  <a:cubicBezTo>
                    <a:pt x="5527" y="9494"/>
                    <a:pt x="5629" y="9562"/>
                    <a:pt x="5730" y="9562"/>
                  </a:cubicBezTo>
                  <a:cubicBezTo>
                    <a:pt x="5832" y="9562"/>
                    <a:pt x="5933" y="9494"/>
                    <a:pt x="5933" y="9359"/>
                  </a:cubicBezTo>
                  <a:lnTo>
                    <a:pt x="5933" y="8685"/>
                  </a:lnTo>
                  <a:cubicBezTo>
                    <a:pt x="6320" y="8656"/>
                    <a:pt x="6701" y="8558"/>
                    <a:pt x="7052" y="8388"/>
                  </a:cubicBezTo>
                  <a:close/>
                  <a:moveTo>
                    <a:pt x="5732" y="1"/>
                  </a:moveTo>
                  <a:cubicBezTo>
                    <a:pt x="5691" y="1"/>
                    <a:pt x="5650" y="13"/>
                    <a:pt x="5614" y="36"/>
                  </a:cubicBezTo>
                  <a:lnTo>
                    <a:pt x="167" y="3741"/>
                  </a:lnTo>
                  <a:cubicBezTo>
                    <a:pt x="1" y="3854"/>
                    <a:pt x="80" y="4114"/>
                    <a:pt x="279" y="4114"/>
                  </a:cubicBezTo>
                  <a:lnTo>
                    <a:pt x="2257" y="4114"/>
                  </a:lnTo>
                  <a:lnTo>
                    <a:pt x="2257" y="4658"/>
                  </a:lnTo>
                  <a:cubicBezTo>
                    <a:pt x="1938" y="4802"/>
                    <a:pt x="1764" y="5150"/>
                    <a:pt x="1840" y="5491"/>
                  </a:cubicBezTo>
                  <a:cubicBezTo>
                    <a:pt x="1916" y="5835"/>
                    <a:pt x="2221" y="6077"/>
                    <a:pt x="2568" y="6077"/>
                  </a:cubicBezTo>
                  <a:lnTo>
                    <a:pt x="2721" y="6077"/>
                  </a:lnTo>
                  <a:cubicBezTo>
                    <a:pt x="2840" y="6914"/>
                    <a:pt x="3304" y="7667"/>
                    <a:pt x="3999" y="8149"/>
                  </a:cubicBezTo>
                  <a:lnTo>
                    <a:pt x="3999" y="8870"/>
                  </a:lnTo>
                  <a:cubicBezTo>
                    <a:pt x="3999" y="9069"/>
                    <a:pt x="3869" y="9243"/>
                    <a:pt x="3677" y="9301"/>
                  </a:cubicBezTo>
                  <a:lnTo>
                    <a:pt x="1536" y="9931"/>
                  </a:lnTo>
                  <a:cubicBezTo>
                    <a:pt x="801" y="10148"/>
                    <a:pt x="298" y="10822"/>
                    <a:pt x="294" y="11589"/>
                  </a:cubicBezTo>
                  <a:lnTo>
                    <a:pt x="294" y="13719"/>
                  </a:lnTo>
                  <a:cubicBezTo>
                    <a:pt x="294" y="13853"/>
                    <a:pt x="396" y="13920"/>
                    <a:pt x="499" y="13920"/>
                  </a:cubicBezTo>
                  <a:cubicBezTo>
                    <a:pt x="601" y="13920"/>
                    <a:pt x="703" y="13853"/>
                    <a:pt x="703" y="13719"/>
                  </a:cubicBezTo>
                  <a:lnTo>
                    <a:pt x="703" y="11589"/>
                  </a:lnTo>
                  <a:cubicBezTo>
                    <a:pt x="707" y="11003"/>
                    <a:pt x="1091" y="10488"/>
                    <a:pt x="1652" y="10322"/>
                  </a:cubicBezTo>
                  <a:lnTo>
                    <a:pt x="2666" y="10025"/>
                  </a:lnTo>
                  <a:cubicBezTo>
                    <a:pt x="3104" y="11245"/>
                    <a:pt x="4227" y="12089"/>
                    <a:pt x="5524" y="12169"/>
                  </a:cubicBezTo>
                  <a:lnTo>
                    <a:pt x="5524" y="13719"/>
                  </a:lnTo>
                  <a:cubicBezTo>
                    <a:pt x="5524" y="13853"/>
                    <a:pt x="5626" y="13920"/>
                    <a:pt x="5728" y="13920"/>
                  </a:cubicBezTo>
                  <a:cubicBezTo>
                    <a:pt x="5831" y="13920"/>
                    <a:pt x="5933" y="13853"/>
                    <a:pt x="5933" y="13719"/>
                  </a:cubicBezTo>
                  <a:lnTo>
                    <a:pt x="5933" y="12169"/>
                  </a:lnTo>
                  <a:cubicBezTo>
                    <a:pt x="6570" y="12133"/>
                    <a:pt x="7182" y="11908"/>
                    <a:pt x="7690" y="11524"/>
                  </a:cubicBezTo>
                  <a:cubicBezTo>
                    <a:pt x="8197" y="11140"/>
                    <a:pt x="8577" y="10619"/>
                    <a:pt x="8794" y="10025"/>
                  </a:cubicBezTo>
                  <a:lnTo>
                    <a:pt x="9808" y="10322"/>
                  </a:lnTo>
                  <a:cubicBezTo>
                    <a:pt x="10370" y="10488"/>
                    <a:pt x="10757" y="11003"/>
                    <a:pt x="10761" y="11589"/>
                  </a:cubicBezTo>
                  <a:lnTo>
                    <a:pt x="10761" y="13715"/>
                  </a:lnTo>
                  <a:cubicBezTo>
                    <a:pt x="10761" y="13851"/>
                    <a:pt x="10862" y="13919"/>
                    <a:pt x="10964" y="13919"/>
                  </a:cubicBezTo>
                  <a:cubicBezTo>
                    <a:pt x="11065" y="13919"/>
                    <a:pt x="11166" y="13851"/>
                    <a:pt x="11166" y="13715"/>
                  </a:cubicBezTo>
                  <a:lnTo>
                    <a:pt x="11166" y="11589"/>
                  </a:lnTo>
                  <a:cubicBezTo>
                    <a:pt x="11163" y="10822"/>
                    <a:pt x="10659" y="10148"/>
                    <a:pt x="9924" y="9931"/>
                  </a:cubicBezTo>
                  <a:lnTo>
                    <a:pt x="7787" y="9301"/>
                  </a:lnTo>
                  <a:cubicBezTo>
                    <a:pt x="7595" y="9243"/>
                    <a:pt x="7465" y="9069"/>
                    <a:pt x="7461" y="8870"/>
                  </a:cubicBezTo>
                  <a:lnTo>
                    <a:pt x="7461" y="8149"/>
                  </a:lnTo>
                  <a:cubicBezTo>
                    <a:pt x="8160" y="7667"/>
                    <a:pt x="8624" y="6914"/>
                    <a:pt x="8740" y="6074"/>
                  </a:cubicBezTo>
                  <a:lnTo>
                    <a:pt x="8863" y="6074"/>
                  </a:lnTo>
                  <a:cubicBezTo>
                    <a:pt x="9261" y="6074"/>
                    <a:pt x="9602" y="5780"/>
                    <a:pt x="9638" y="5404"/>
                  </a:cubicBezTo>
                  <a:cubicBezTo>
                    <a:pt x="9671" y="5085"/>
                    <a:pt x="9497" y="4781"/>
                    <a:pt x="9207" y="4647"/>
                  </a:cubicBezTo>
                  <a:lnTo>
                    <a:pt x="9207" y="4114"/>
                  </a:lnTo>
                  <a:lnTo>
                    <a:pt x="11181" y="4114"/>
                  </a:lnTo>
                  <a:cubicBezTo>
                    <a:pt x="11384" y="4114"/>
                    <a:pt x="11463" y="3854"/>
                    <a:pt x="11297" y="3741"/>
                  </a:cubicBezTo>
                  <a:lnTo>
                    <a:pt x="11293" y="3741"/>
                  </a:lnTo>
                  <a:lnTo>
                    <a:pt x="5846" y="36"/>
                  </a:lnTo>
                  <a:cubicBezTo>
                    <a:pt x="5812" y="13"/>
                    <a:pt x="5772" y="1"/>
                    <a:pt x="573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7" name="Google Shape;16697;p139"/>
            <p:cNvSpPr/>
            <p:nvPr/>
          </p:nvSpPr>
          <p:spPr>
            <a:xfrm>
              <a:off x="6808921" y="1673382"/>
              <a:ext cx="79229" cy="39274"/>
            </a:xfrm>
            <a:custGeom>
              <a:avLst/>
              <a:gdLst/>
              <a:ahLst/>
              <a:cxnLst/>
              <a:rect l="l" t="t" r="r" b="b"/>
              <a:pathLst>
                <a:path w="3022" h="1498" extrusionOk="0">
                  <a:moveTo>
                    <a:pt x="1258" y="410"/>
                  </a:moveTo>
                  <a:cubicBezTo>
                    <a:pt x="1182" y="558"/>
                    <a:pt x="1026" y="652"/>
                    <a:pt x="856" y="656"/>
                  </a:cubicBezTo>
                  <a:lnTo>
                    <a:pt x="457" y="656"/>
                  </a:lnTo>
                  <a:cubicBezTo>
                    <a:pt x="533" y="504"/>
                    <a:pt x="689" y="410"/>
                    <a:pt x="859" y="410"/>
                  </a:cubicBezTo>
                  <a:close/>
                  <a:moveTo>
                    <a:pt x="2167" y="410"/>
                  </a:moveTo>
                  <a:cubicBezTo>
                    <a:pt x="2333" y="410"/>
                    <a:pt x="2489" y="504"/>
                    <a:pt x="2565" y="656"/>
                  </a:cubicBezTo>
                  <a:lnTo>
                    <a:pt x="2167" y="656"/>
                  </a:lnTo>
                  <a:cubicBezTo>
                    <a:pt x="1996" y="652"/>
                    <a:pt x="1841" y="558"/>
                    <a:pt x="1765" y="410"/>
                  </a:cubicBezTo>
                  <a:close/>
                  <a:moveTo>
                    <a:pt x="856" y="1"/>
                  </a:moveTo>
                  <a:cubicBezTo>
                    <a:pt x="385" y="1"/>
                    <a:pt x="1" y="384"/>
                    <a:pt x="1" y="859"/>
                  </a:cubicBezTo>
                  <a:lnTo>
                    <a:pt x="1" y="1294"/>
                  </a:lnTo>
                  <a:cubicBezTo>
                    <a:pt x="1" y="1429"/>
                    <a:pt x="102" y="1497"/>
                    <a:pt x="204" y="1497"/>
                  </a:cubicBezTo>
                  <a:cubicBezTo>
                    <a:pt x="305" y="1497"/>
                    <a:pt x="407" y="1429"/>
                    <a:pt x="407" y="1294"/>
                  </a:cubicBezTo>
                  <a:lnTo>
                    <a:pt x="407" y="1062"/>
                  </a:lnTo>
                  <a:lnTo>
                    <a:pt x="856" y="1062"/>
                  </a:lnTo>
                  <a:cubicBezTo>
                    <a:pt x="1028" y="859"/>
                    <a:pt x="1269" y="758"/>
                    <a:pt x="1511" y="758"/>
                  </a:cubicBezTo>
                  <a:cubicBezTo>
                    <a:pt x="1753" y="758"/>
                    <a:pt x="1995" y="859"/>
                    <a:pt x="2167" y="1062"/>
                  </a:cubicBezTo>
                  <a:lnTo>
                    <a:pt x="2616" y="1062"/>
                  </a:lnTo>
                  <a:lnTo>
                    <a:pt x="2616" y="1294"/>
                  </a:lnTo>
                  <a:cubicBezTo>
                    <a:pt x="2616" y="1429"/>
                    <a:pt x="2717" y="1497"/>
                    <a:pt x="2819" y="1497"/>
                  </a:cubicBezTo>
                  <a:cubicBezTo>
                    <a:pt x="2920" y="1497"/>
                    <a:pt x="3021" y="1429"/>
                    <a:pt x="3021" y="1294"/>
                  </a:cubicBezTo>
                  <a:lnTo>
                    <a:pt x="3021" y="859"/>
                  </a:lnTo>
                  <a:cubicBezTo>
                    <a:pt x="3021" y="384"/>
                    <a:pt x="2638" y="1"/>
                    <a:pt x="216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8" name="Google Shape;16698;p139"/>
            <p:cNvSpPr/>
            <p:nvPr/>
          </p:nvSpPr>
          <p:spPr>
            <a:xfrm>
              <a:off x="6803127" y="1639115"/>
              <a:ext cx="23963" cy="10749"/>
            </a:xfrm>
            <a:custGeom>
              <a:avLst/>
              <a:gdLst/>
              <a:ahLst/>
              <a:cxnLst/>
              <a:rect l="l" t="t" r="r" b="b"/>
              <a:pathLst>
                <a:path w="914" h="410" extrusionOk="0">
                  <a:moveTo>
                    <a:pt x="207" y="0"/>
                  </a:moveTo>
                  <a:cubicBezTo>
                    <a:pt x="95" y="0"/>
                    <a:pt x="1" y="91"/>
                    <a:pt x="5" y="203"/>
                  </a:cubicBezTo>
                  <a:cubicBezTo>
                    <a:pt x="5" y="315"/>
                    <a:pt x="95" y="409"/>
                    <a:pt x="207" y="409"/>
                  </a:cubicBezTo>
                  <a:lnTo>
                    <a:pt x="642" y="409"/>
                  </a:lnTo>
                  <a:cubicBezTo>
                    <a:pt x="914" y="409"/>
                    <a:pt x="914" y="0"/>
                    <a:pt x="64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9" name="Google Shape;16699;p139"/>
            <p:cNvSpPr/>
            <p:nvPr/>
          </p:nvSpPr>
          <p:spPr>
            <a:xfrm>
              <a:off x="6869982" y="1639115"/>
              <a:ext cx="25667" cy="10749"/>
            </a:xfrm>
            <a:custGeom>
              <a:avLst/>
              <a:gdLst/>
              <a:ahLst/>
              <a:cxnLst/>
              <a:rect l="l" t="t" r="r" b="b"/>
              <a:pathLst>
                <a:path w="979" h="410" extrusionOk="0">
                  <a:moveTo>
                    <a:pt x="272" y="0"/>
                  </a:moveTo>
                  <a:cubicBezTo>
                    <a:pt x="1" y="0"/>
                    <a:pt x="1" y="409"/>
                    <a:pt x="272" y="409"/>
                  </a:cubicBezTo>
                  <a:lnTo>
                    <a:pt x="707" y="409"/>
                  </a:lnTo>
                  <a:cubicBezTo>
                    <a:pt x="979" y="409"/>
                    <a:pt x="979" y="0"/>
                    <a:pt x="7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00" name="Google Shape;16700;p139"/>
          <p:cNvGrpSpPr/>
          <p:nvPr/>
        </p:nvGrpSpPr>
        <p:grpSpPr>
          <a:xfrm>
            <a:off x="5327187" y="1314152"/>
            <a:ext cx="342243" cy="364974"/>
            <a:chOff x="5327187" y="1513402"/>
            <a:chExt cx="342243" cy="364974"/>
          </a:xfrm>
        </p:grpSpPr>
        <p:sp>
          <p:nvSpPr>
            <p:cNvPr id="16701" name="Google Shape;16701;p139"/>
            <p:cNvSpPr/>
            <p:nvPr/>
          </p:nvSpPr>
          <p:spPr>
            <a:xfrm>
              <a:off x="5328707" y="1518698"/>
              <a:ext cx="339123" cy="342899"/>
            </a:xfrm>
            <a:custGeom>
              <a:avLst/>
              <a:gdLst/>
              <a:ahLst/>
              <a:cxnLst/>
              <a:rect l="l" t="t" r="r" b="b"/>
              <a:pathLst>
                <a:path w="12935" h="13079" extrusionOk="0">
                  <a:moveTo>
                    <a:pt x="5633" y="1"/>
                  </a:moveTo>
                  <a:cubicBezTo>
                    <a:pt x="4651" y="1"/>
                    <a:pt x="2674" y="946"/>
                    <a:pt x="2453" y="2782"/>
                  </a:cubicBezTo>
                  <a:cubicBezTo>
                    <a:pt x="2326" y="3865"/>
                    <a:pt x="1906" y="3992"/>
                    <a:pt x="1674" y="4756"/>
                  </a:cubicBezTo>
                  <a:cubicBezTo>
                    <a:pt x="1424" y="5575"/>
                    <a:pt x="1638" y="6082"/>
                    <a:pt x="1428" y="6821"/>
                  </a:cubicBezTo>
                  <a:cubicBezTo>
                    <a:pt x="1218" y="7563"/>
                    <a:pt x="801" y="7777"/>
                    <a:pt x="819" y="9030"/>
                  </a:cubicBezTo>
                  <a:cubicBezTo>
                    <a:pt x="841" y="10482"/>
                    <a:pt x="1" y="10808"/>
                    <a:pt x="330" y="11771"/>
                  </a:cubicBezTo>
                  <a:cubicBezTo>
                    <a:pt x="573" y="12488"/>
                    <a:pt x="1891" y="13079"/>
                    <a:pt x="1891" y="13079"/>
                  </a:cubicBezTo>
                  <a:lnTo>
                    <a:pt x="11044" y="13079"/>
                  </a:lnTo>
                  <a:cubicBezTo>
                    <a:pt x="11044" y="13079"/>
                    <a:pt x="12362" y="12492"/>
                    <a:pt x="12608" y="11771"/>
                  </a:cubicBezTo>
                  <a:cubicBezTo>
                    <a:pt x="12934" y="10808"/>
                    <a:pt x="12097" y="10482"/>
                    <a:pt x="12116" y="9030"/>
                  </a:cubicBezTo>
                  <a:cubicBezTo>
                    <a:pt x="12134" y="7777"/>
                    <a:pt x="11717" y="7559"/>
                    <a:pt x="11507" y="6821"/>
                  </a:cubicBezTo>
                  <a:cubicBezTo>
                    <a:pt x="11301" y="6085"/>
                    <a:pt x="11511" y="5575"/>
                    <a:pt x="11264" y="4756"/>
                  </a:cubicBezTo>
                  <a:cubicBezTo>
                    <a:pt x="11033" y="3992"/>
                    <a:pt x="10613" y="3865"/>
                    <a:pt x="10482" y="2782"/>
                  </a:cubicBezTo>
                  <a:cubicBezTo>
                    <a:pt x="10265" y="946"/>
                    <a:pt x="8284" y="1"/>
                    <a:pt x="7302" y="1"/>
                  </a:cubicBezTo>
                  <a:cubicBezTo>
                    <a:pt x="7027" y="1"/>
                    <a:pt x="6839" y="73"/>
                    <a:pt x="6708" y="157"/>
                  </a:cubicBezTo>
                  <a:cubicBezTo>
                    <a:pt x="6636" y="205"/>
                    <a:pt x="6552" y="230"/>
                    <a:pt x="6467" y="230"/>
                  </a:cubicBezTo>
                  <a:cubicBezTo>
                    <a:pt x="6383" y="230"/>
                    <a:pt x="6299" y="205"/>
                    <a:pt x="6227" y="157"/>
                  </a:cubicBezTo>
                  <a:cubicBezTo>
                    <a:pt x="6100" y="73"/>
                    <a:pt x="5912" y="1"/>
                    <a:pt x="5633"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2" name="Google Shape;16702;p139"/>
            <p:cNvSpPr/>
            <p:nvPr/>
          </p:nvSpPr>
          <p:spPr>
            <a:xfrm>
              <a:off x="5328812" y="1518698"/>
              <a:ext cx="169522" cy="342899"/>
            </a:xfrm>
            <a:custGeom>
              <a:avLst/>
              <a:gdLst/>
              <a:ahLst/>
              <a:cxnLst/>
              <a:rect l="l" t="t" r="r" b="b"/>
              <a:pathLst>
                <a:path w="6466" h="13079" extrusionOk="0">
                  <a:moveTo>
                    <a:pt x="5629" y="1"/>
                  </a:moveTo>
                  <a:cubicBezTo>
                    <a:pt x="4647" y="1"/>
                    <a:pt x="2670" y="946"/>
                    <a:pt x="2452" y="2782"/>
                  </a:cubicBezTo>
                  <a:cubicBezTo>
                    <a:pt x="2322" y="3865"/>
                    <a:pt x="1902" y="3992"/>
                    <a:pt x="1670" y="4756"/>
                  </a:cubicBezTo>
                  <a:cubicBezTo>
                    <a:pt x="1420" y="5575"/>
                    <a:pt x="1634" y="6082"/>
                    <a:pt x="1424" y="6824"/>
                  </a:cubicBezTo>
                  <a:cubicBezTo>
                    <a:pt x="1214" y="7563"/>
                    <a:pt x="797" y="7777"/>
                    <a:pt x="815" y="9030"/>
                  </a:cubicBezTo>
                  <a:cubicBezTo>
                    <a:pt x="837" y="10482"/>
                    <a:pt x="1" y="10808"/>
                    <a:pt x="326" y="11771"/>
                  </a:cubicBezTo>
                  <a:cubicBezTo>
                    <a:pt x="569" y="12492"/>
                    <a:pt x="1887" y="13079"/>
                    <a:pt x="1887" y="13079"/>
                  </a:cubicBezTo>
                  <a:lnTo>
                    <a:pt x="6465" y="13079"/>
                  </a:lnTo>
                  <a:lnTo>
                    <a:pt x="6465" y="229"/>
                  </a:lnTo>
                  <a:cubicBezTo>
                    <a:pt x="6378" y="229"/>
                    <a:pt x="6295" y="204"/>
                    <a:pt x="6223" y="157"/>
                  </a:cubicBezTo>
                  <a:cubicBezTo>
                    <a:pt x="6096" y="73"/>
                    <a:pt x="5908" y="1"/>
                    <a:pt x="562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3" name="Google Shape;16703;p139"/>
            <p:cNvSpPr/>
            <p:nvPr/>
          </p:nvSpPr>
          <p:spPr>
            <a:xfrm>
              <a:off x="5366880" y="1724480"/>
              <a:ext cx="262857" cy="148627"/>
            </a:xfrm>
            <a:custGeom>
              <a:avLst/>
              <a:gdLst/>
              <a:ahLst/>
              <a:cxnLst/>
              <a:rect l="l" t="t" r="r" b="b"/>
              <a:pathLst>
                <a:path w="10026" h="5669" extrusionOk="0">
                  <a:moveTo>
                    <a:pt x="3706" y="0"/>
                  </a:moveTo>
                  <a:lnTo>
                    <a:pt x="3706" y="1126"/>
                  </a:lnTo>
                  <a:cubicBezTo>
                    <a:pt x="3706" y="1496"/>
                    <a:pt x="3470" y="1825"/>
                    <a:pt x="3123" y="1949"/>
                  </a:cubicBezTo>
                  <a:lnTo>
                    <a:pt x="874" y="2742"/>
                  </a:lnTo>
                  <a:cubicBezTo>
                    <a:pt x="349" y="2926"/>
                    <a:pt x="1" y="3423"/>
                    <a:pt x="1" y="3977"/>
                  </a:cubicBezTo>
                  <a:lnTo>
                    <a:pt x="1" y="5668"/>
                  </a:lnTo>
                  <a:lnTo>
                    <a:pt x="10026" y="5668"/>
                  </a:lnTo>
                  <a:lnTo>
                    <a:pt x="10026" y="3977"/>
                  </a:lnTo>
                  <a:cubicBezTo>
                    <a:pt x="10026" y="3423"/>
                    <a:pt x="9674" y="2926"/>
                    <a:pt x="9153" y="2742"/>
                  </a:cubicBezTo>
                  <a:lnTo>
                    <a:pt x="6904" y="1949"/>
                  </a:lnTo>
                  <a:cubicBezTo>
                    <a:pt x="6553" y="1825"/>
                    <a:pt x="6321" y="1496"/>
                    <a:pt x="6321" y="1126"/>
                  </a:cubicBezTo>
                  <a:lnTo>
                    <a:pt x="6321"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4" name="Google Shape;16704;p139"/>
            <p:cNvSpPr/>
            <p:nvPr/>
          </p:nvSpPr>
          <p:spPr>
            <a:xfrm>
              <a:off x="5366880" y="1782473"/>
              <a:ext cx="262857" cy="90634"/>
            </a:xfrm>
            <a:custGeom>
              <a:avLst/>
              <a:gdLst/>
              <a:ahLst/>
              <a:cxnLst/>
              <a:rect l="l" t="t" r="r" b="b"/>
              <a:pathLst>
                <a:path w="10026" h="3457" extrusionOk="0">
                  <a:moveTo>
                    <a:pt x="2373" y="1"/>
                  </a:moveTo>
                  <a:lnTo>
                    <a:pt x="874" y="530"/>
                  </a:lnTo>
                  <a:cubicBezTo>
                    <a:pt x="349" y="714"/>
                    <a:pt x="1" y="1211"/>
                    <a:pt x="1" y="1765"/>
                  </a:cubicBezTo>
                  <a:lnTo>
                    <a:pt x="1" y="3456"/>
                  </a:lnTo>
                  <a:lnTo>
                    <a:pt x="10026" y="3456"/>
                  </a:lnTo>
                  <a:lnTo>
                    <a:pt x="10026" y="1765"/>
                  </a:lnTo>
                  <a:cubicBezTo>
                    <a:pt x="10026" y="1211"/>
                    <a:pt x="9674" y="714"/>
                    <a:pt x="9153" y="530"/>
                  </a:cubicBezTo>
                  <a:lnTo>
                    <a:pt x="7650" y="1"/>
                  </a:lnTo>
                  <a:cubicBezTo>
                    <a:pt x="7060" y="816"/>
                    <a:pt x="6256" y="1721"/>
                    <a:pt x="5318" y="2217"/>
                  </a:cubicBezTo>
                  <a:cubicBezTo>
                    <a:pt x="5222" y="2268"/>
                    <a:pt x="5117" y="2293"/>
                    <a:pt x="5011" y="2293"/>
                  </a:cubicBezTo>
                  <a:cubicBezTo>
                    <a:pt x="4906" y="2293"/>
                    <a:pt x="4801" y="2268"/>
                    <a:pt x="4705" y="2217"/>
                  </a:cubicBezTo>
                  <a:cubicBezTo>
                    <a:pt x="3771" y="1721"/>
                    <a:pt x="2967" y="819"/>
                    <a:pt x="2373" y="1"/>
                  </a:cubicBezTo>
                  <a:close/>
                </a:path>
              </a:pathLst>
            </a:custGeom>
            <a:solidFill>
              <a:srgbClr val="A2B5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5" name="Google Shape;16705;p139"/>
            <p:cNvSpPr/>
            <p:nvPr/>
          </p:nvSpPr>
          <p:spPr>
            <a:xfrm>
              <a:off x="5464016" y="1724480"/>
              <a:ext cx="68585" cy="28551"/>
            </a:xfrm>
            <a:custGeom>
              <a:avLst/>
              <a:gdLst/>
              <a:ahLst/>
              <a:cxnLst/>
              <a:rect l="l" t="t" r="r" b="b"/>
              <a:pathLst>
                <a:path w="2616" h="1089" extrusionOk="0">
                  <a:moveTo>
                    <a:pt x="1" y="0"/>
                  </a:moveTo>
                  <a:lnTo>
                    <a:pt x="1" y="811"/>
                  </a:lnTo>
                  <a:cubicBezTo>
                    <a:pt x="416" y="996"/>
                    <a:pt x="861" y="1088"/>
                    <a:pt x="1307" y="1088"/>
                  </a:cubicBezTo>
                  <a:cubicBezTo>
                    <a:pt x="1753" y="1088"/>
                    <a:pt x="2199" y="996"/>
                    <a:pt x="2616" y="811"/>
                  </a:cubicBezTo>
                  <a:lnTo>
                    <a:pt x="2616"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6" name="Google Shape;16706;p139"/>
            <p:cNvSpPr/>
            <p:nvPr/>
          </p:nvSpPr>
          <p:spPr>
            <a:xfrm>
              <a:off x="5423955" y="1564474"/>
              <a:ext cx="148627" cy="171410"/>
            </a:xfrm>
            <a:custGeom>
              <a:avLst/>
              <a:gdLst/>
              <a:ahLst/>
              <a:cxnLst/>
              <a:rect l="l" t="t" r="r" b="b"/>
              <a:pathLst>
                <a:path w="5669" h="6538" extrusionOk="0">
                  <a:moveTo>
                    <a:pt x="1" y="0"/>
                  </a:moveTo>
                  <a:lnTo>
                    <a:pt x="1" y="3705"/>
                  </a:lnTo>
                  <a:cubicBezTo>
                    <a:pt x="1" y="5270"/>
                    <a:pt x="1272" y="6538"/>
                    <a:pt x="2836" y="6538"/>
                  </a:cubicBezTo>
                  <a:cubicBezTo>
                    <a:pt x="4401" y="6538"/>
                    <a:pt x="5668" y="5270"/>
                    <a:pt x="5668" y="3705"/>
                  </a:cubicBezTo>
                  <a:lnTo>
                    <a:pt x="5668" y="0"/>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7" name="Google Shape;16707;p139"/>
            <p:cNvSpPr/>
            <p:nvPr/>
          </p:nvSpPr>
          <p:spPr>
            <a:xfrm>
              <a:off x="5423693" y="1564474"/>
              <a:ext cx="148889" cy="171436"/>
            </a:xfrm>
            <a:custGeom>
              <a:avLst/>
              <a:gdLst/>
              <a:ahLst/>
              <a:cxnLst/>
              <a:rect l="l" t="t" r="r" b="b"/>
              <a:pathLst>
                <a:path w="5679" h="6539" extrusionOk="0">
                  <a:moveTo>
                    <a:pt x="11" y="0"/>
                  </a:moveTo>
                  <a:lnTo>
                    <a:pt x="11" y="3705"/>
                  </a:lnTo>
                  <a:cubicBezTo>
                    <a:pt x="1" y="5292"/>
                    <a:pt x="1294" y="6538"/>
                    <a:pt x="2824" y="6538"/>
                  </a:cubicBezTo>
                  <a:cubicBezTo>
                    <a:pt x="2974" y="6538"/>
                    <a:pt x="3127" y="6526"/>
                    <a:pt x="3281" y="6501"/>
                  </a:cubicBezTo>
                  <a:cubicBezTo>
                    <a:pt x="1901" y="6288"/>
                    <a:pt x="883" y="5100"/>
                    <a:pt x="883" y="3705"/>
                  </a:cubicBezTo>
                  <a:lnTo>
                    <a:pt x="883" y="3293"/>
                  </a:lnTo>
                  <a:cubicBezTo>
                    <a:pt x="887" y="2898"/>
                    <a:pt x="1003" y="2514"/>
                    <a:pt x="1217" y="2184"/>
                  </a:cubicBezTo>
                  <a:lnTo>
                    <a:pt x="1220" y="2177"/>
                  </a:lnTo>
                  <a:cubicBezTo>
                    <a:pt x="1532" y="1681"/>
                    <a:pt x="1785" y="1616"/>
                    <a:pt x="2169" y="1518"/>
                  </a:cubicBezTo>
                  <a:cubicBezTo>
                    <a:pt x="2404" y="1467"/>
                    <a:pt x="2633" y="1388"/>
                    <a:pt x="2846" y="1275"/>
                  </a:cubicBezTo>
                  <a:cubicBezTo>
                    <a:pt x="3056" y="1388"/>
                    <a:pt x="3285" y="1467"/>
                    <a:pt x="3520" y="1518"/>
                  </a:cubicBezTo>
                  <a:cubicBezTo>
                    <a:pt x="3904" y="1616"/>
                    <a:pt x="4157" y="1681"/>
                    <a:pt x="4472" y="2181"/>
                  </a:cubicBezTo>
                  <a:cubicBezTo>
                    <a:pt x="4867" y="2818"/>
                    <a:pt x="5331" y="3144"/>
                    <a:pt x="5668" y="3383"/>
                  </a:cubicBezTo>
                  <a:lnTo>
                    <a:pt x="5678" y="3390"/>
                  </a:lnTo>
                  <a:lnTo>
                    <a:pt x="5678"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8" name="Google Shape;16708;p139"/>
            <p:cNvSpPr/>
            <p:nvPr/>
          </p:nvSpPr>
          <p:spPr>
            <a:xfrm>
              <a:off x="5498308" y="1518698"/>
              <a:ext cx="149938" cy="256014"/>
            </a:xfrm>
            <a:custGeom>
              <a:avLst/>
              <a:gdLst/>
              <a:ahLst/>
              <a:cxnLst/>
              <a:rect l="l" t="t" r="r" b="b"/>
              <a:pathLst>
                <a:path w="5719" h="9765" extrusionOk="0">
                  <a:moveTo>
                    <a:pt x="833" y="1"/>
                  </a:moveTo>
                  <a:cubicBezTo>
                    <a:pt x="558" y="1"/>
                    <a:pt x="370" y="73"/>
                    <a:pt x="239" y="157"/>
                  </a:cubicBezTo>
                  <a:cubicBezTo>
                    <a:pt x="171" y="204"/>
                    <a:pt x="84" y="229"/>
                    <a:pt x="0" y="229"/>
                  </a:cubicBezTo>
                  <a:lnTo>
                    <a:pt x="0" y="2181"/>
                  </a:lnTo>
                  <a:cubicBezTo>
                    <a:pt x="562" y="2891"/>
                    <a:pt x="1398" y="2326"/>
                    <a:pt x="2181" y="3579"/>
                  </a:cubicBezTo>
                  <a:cubicBezTo>
                    <a:pt x="2843" y="4644"/>
                    <a:pt x="3676" y="4618"/>
                    <a:pt x="3970" y="5459"/>
                  </a:cubicBezTo>
                  <a:cubicBezTo>
                    <a:pt x="4053" y="5698"/>
                    <a:pt x="4010" y="5955"/>
                    <a:pt x="4028" y="6208"/>
                  </a:cubicBezTo>
                  <a:cubicBezTo>
                    <a:pt x="4140" y="7632"/>
                    <a:pt x="5230" y="8284"/>
                    <a:pt x="5719" y="9765"/>
                  </a:cubicBezTo>
                  <a:cubicBezTo>
                    <a:pt x="5668" y="9526"/>
                    <a:pt x="5643" y="9276"/>
                    <a:pt x="5647" y="9030"/>
                  </a:cubicBezTo>
                  <a:cubicBezTo>
                    <a:pt x="5665" y="7777"/>
                    <a:pt x="5248" y="7559"/>
                    <a:pt x="5038" y="6821"/>
                  </a:cubicBezTo>
                  <a:cubicBezTo>
                    <a:pt x="4828" y="6082"/>
                    <a:pt x="5042" y="5575"/>
                    <a:pt x="4795" y="4756"/>
                  </a:cubicBezTo>
                  <a:cubicBezTo>
                    <a:pt x="4564" y="3992"/>
                    <a:pt x="4144" y="3865"/>
                    <a:pt x="4013" y="2782"/>
                  </a:cubicBezTo>
                  <a:cubicBezTo>
                    <a:pt x="3796" y="946"/>
                    <a:pt x="1815" y="1"/>
                    <a:pt x="833"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9" name="Google Shape;16709;p139"/>
            <p:cNvSpPr/>
            <p:nvPr/>
          </p:nvSpPr>
          <p:spPr>
            <a:xfrm>
              <a:off x="5348265" y="1518698"/>
              <a:ext cx="150069" cy="256014"/>
            </a:xfrm>
            <a:custGeom>
              <a:avLst/>
              <a:gdLst/>
              <a:ahLst/>
              <a:cxnLst/>
              <a:rect l="l" t="t" r="r" b="b"/>
              <a:pathLst>
                <a:path w="5724" h="9765" extrusionOk="0">
                  <a:moveTo>
                    <a:pt x="4887" y="1"/>
                  </a:moveTo>
                  <a:cubicBezTo>
                    <a:pt x="3909" y="1"/>
                    <a:pt x="1928" y="946"/>
                    <a:pt x="1710" y="2782"/>
                  </a:cubicBezTo>
                  <a:cubicBezTo>
                    <a:pt x="1580" y="3865"/>
                    <a:pt x="1160" y="3992"/>
                    <a:pt x="928" y="4756"/>
                  </a:cubicBezTo>
                  <a:cubicBezTo>
                    <a:pt x="678" y="5575"/>
                    <a:pt x="892" y="6082"/>
                    <a:pt x="682" y="6821"/>
                  </a:cubicBezTo>
                  <a:cubicBezTo>
                    <a:pt x="472" y="7559"/>
                    <a:pt x="55" y="7777"/>
                    <a:pt x="73" y="9030"/>
                  </a:cubicBezTo>
                  <a:cubicBezTo>
                    <a:pt x="77" y="9276"/>
                    <a:pt x="55" y="9526"/>
                    <a:pt x="1" y="9765"/>
                  </a:cubicBezTo>
                  <a:cubicBezTo>
                    <a:pt x="490" y="8284"/>
                    <a:pt x="1580" y="7632"/>
                    <a:pt x="1692" y="6208"/>
                  </a:cubicBezTo>
                  <a:cubicBezTo>
                    <a:pt x="1714" y="5955"/>
                    <a:pt x="1667" y="5698"/>
                    <a:pt x="1750" y="5459"/>
                  </a:cubicBezTo>
                  <a:cubicBezTo>
                    <a:pt x="2044" y="4618"/>
                    <a:pt x="2880" y="4644"/>
                    <a:pt x="3543" y="3579"/>
                  </a:cubicBezTo>
                  <a:cubicBezTo>
                    <a:pt x="4325" y="2326"/>
                    <a:pt x="5158" y="2891"/>
                    <a:pt x="5723" y="2181"/>
                  </a:cubicBezTo>
                  <a:lnTo>
                    <a:pt x="5723" y="229"/>
                  </a:lnTo>
                  <a:cubicBezTo>
                    <a:pt x="5636" y="229"/>
                    <a:pt x="5553" y="204"/>
                    <a:pt x="5481" y="157"/>
                  </a:cubicBezTo>
                  <a:cubicBezTo>
                    <a:pt x="5354" y="73"/>
                    <a:pt x="5166" y="1"/>
                    <a:pt x="4887"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0" name="Google Shape;16710;p139"/>
            <p:cNvSpPr/>
            <p:nvPr/>
          </p:nvSpPr>
          <p:spPr>
            <a:xfrm>
              <a:off x="5473480" y="1684734"/>
              <a:ext cx="49604" cy="16491"/>
            </a:xfrm>
            <a:custGeom>
              <a:avLst/>
              <a:gdLst/>
              <a:ahLst/>
              <a:cxnLst/>
              <a:rect l="l" t="t" r="r" b="b"/>
              <a:pathLst>
                <a:path w="1892" h="629" extrusionOk="0">
                  <a:moveTo>
                    <a:pt x="293" y="1"/>
                  </a:moveTo>
                  <a:cubicBezTo>
                    <a:pt x="134" y="1"/>
                    <a:pt x="0" y="206"/>
                    <a:pt x="151" y="353"/>
                  </a:cubicBezTo>
                  <a:cubicBezTo>
                    <a:pt x="324" y="527"/>
                    <a:pt x="625" y="629"/>
                    <a:pt x="947" y="629"/>
                  </a:cubicBezTo>
                  <a:cubicBezTo>
                    <a:pt x="1270" y="629"/>
                    <a:pt x="1567" y="527"/>
                    <a:pt x="1744" y="353"/>
                  </a:cubicBezTo>
                  <a:cubicBezTo>
                    <a:pt x="1892" y="206"/>
                    <a:pt x="1757" y="1"/>
                    <a:pt x="1599" y="1"/>
                  </a:cubicBezTo>
                  <a:cubicBezTo>
                    <a:pt x="1552" y="1"/>
                    <a:pt x="1502" y="19"/>
                    <a:pt x="1458" y="64"/>
                  </a:cubicBezTo>
                  <a:cubicBezTo>
                    <a:pt x="1382" y="136"/>
                    <a:pt x="1204" y="223"/>
                    <a:pt x="947" y="223"/>
                  </a:cubicBezTo>
                  <a:cubicBezTo>
                    <a:pt x="687" y="223"/>
                    <a:pt x="509" y="136"/>
                    <a:pt x="437" y="64"/>
                  </a:cubicBezTo>
                  <a:cubicBezTo>
                    <a:pt x="391" y="19"/>
                    <a:pt x="341" y="1"/>
                    <a:pt x="29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1" name="Google Shape;16711;p139"/>
            <p:cNvSpPr/>
            <p:nvPr/>
          </p:nvSpPr>
          <p:spPr>
            <a:xfrm>
              <a:off x="5458615" y="1644805"/>
              <a:ext cx="10749" cy="16386"/>
            </a:xfrm>
            <a:custGeom>
              <a:avLst/>
              <a:gdLst/>
              <a:ahLst/>
              <a:cxnLst/>
              <a:rect l="l" t="t" r="r" b="b"/>
              <a:pathLst>
                <a:path w="410" h="625" extrusionOk="0">
                  <a:moveTo>
                    <a:pt x="207" y="0"/>
                  </a:moveTo>
                  <a:cubicBezTo>
                    <a:pt x="95" y="0"/>
                    <a:pt x="0" y="91"/>
                    <a:pt x="0" y="203"/>
                  </a:cubicBezTo>
                  <a:lnTo>
                    <a:pt x="0" y="421"/>
                  </a:lnTo>
                  <a:cubicBezTo>
                    <a:pt x="0" y="556"/>
                    <a:pt x="103" y="624"/>
                    <a:pt x="205" y="624"/>
                  </a:cubicBezTo>
                  <a:cubicBezTo>
                    <a:pt x="307" y="624"/>
                    <a:pt x="410" y="556"/>
                    <a:pt x="410" y="421"/>
                  </a:cubicBezTo>
                  <a:lnTo>
                    <a:pt x="410" y="203"/>
                  </a:lnTo>
                  <a:cubicBezTo>
                    <a:pt x="410" y="91"/>
                    <a:pt x="316" y="0"/>
                    <a:pt x="2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2" name="Google Shape;16712;p139"/>
            <p:cNvSpPr/>
            <p:nvPr/>
          </p:nvSpPr>
          <p:spPr>
            <a:xfrm>
              <a:off x="5527252" y="1644805"/>
              <a:ext cx="10671" cy="16386"/>
            </a:xfrm>
            <a:custGeom>
              <a:avLst/>
              <a:gdLst/>
              <a:ahLst/>
              <a:cxnLst/>
              <a:rect l="l" t="t" r="r" b="b"/>
              <a:pathLst>
                <a:path w="407" h="625" extrusionOk="0">
                  <a:moveTo>
                    <a:pt x="204" y="0"/>
                  </a:moveTo>
                  <a:cubicBezTo>
                    <a:pt x="91" y="0"/>
                    <a:pt x="1" y="91"/>
                    <a:pt x="1" y="203"/>
                  </a:cubicBezTo>
                  <a:lnTo>
                    <a:pt x="1" y="421"/>
                  </a:lnTo>
                  <a:cubicBezTo>
                    <a:pt x="1" y="556"/>
                    <a:pt x="102" y="624"/>
                    <a:pt x="204" y="624"/>
                  </a:cubicBezTo>
                  <a:cubicBezTo>
                    <a:pt x="305" y="624"/>
                    <a:pt x="407" y="556"/>
                    <a:pt x="407" y="421"/>
                  </a:cubicBezTo>
                  <a:lnTo>
                    <a:pt x="407" y="203"/>
                  </a:lnTo>
                  <a:cubicBezTo>
                    <a:pt x="407" y="91"/>
                    <a:pt x="316" y="0"/>
                    <a:pt x="20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3" name="Google Shape;16713;p139"/>
            <p:cNvSpPr/>
            <p:nvPr/>
          </p:nvSpPr>
          <p:spPr>
            <a:xfrm>
              <a:off x="5451117" y="1627711"/>
              <a:ext cx="25667" cy="10671"/>
            </a:xfrm>
            <a:custGeom>
              <a:avLst/>
              <a:gdLst/>
              <a:ahLst/>
              <a:cxnLst/>
              <a:rect l="l" t="t" r="r" b="b"/>
              <a:pathLst>
                <a:path w="979" h="407" extrusionOk="0">
                  <a:moveTo>
                    <a:pt x="272" y="1"/>
                  </a:moveTo>
                  <a:cubicBezTo>
                    <a:pt x="0" y="1"/>
                    <a:pt x="0" y="406"/>
                    <a:pt x="272" y="406"/>
                  </a:cubicBezTo>
                  <a:lnTo>
                    <a:pt x="710" y="406"/>
                  </a:lnTo>
                  <a:cubicBezTo>
                    <a:pt x="978" y="406"/>
                    <a:pt x="978" y="1"/>
                    <a:pt x="71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4" name="Google Shape;16714;p139"/>
            <p:cNvSpPr/>
            <p:nvPr/>
          </p:nvSpPr>
          <p:spPr>
            <a:xfrm>
              <a:off x="5519754" y="1627711"/>
              <a:ext cx="25667" cy="10671"/>
            </a:xfrm>
            <a:custGeom>
              <a:avLst/>
              <a:gdLst/>
              <a:ahLst/>
              <a:cxnLst/>
              <a:rect l="l" t="t" r="r" b="b"/>
              <a:pathLst>
                <a:path w="979" h="407" extrusionOk="0">
                  <a:moveTo>
                    <a:pt x="272" y="1"/>
                  </a:moveTo>
                  <a:cubicBezTo>
                    <a:pt x="1" y="1"/>
                    <a:pt x="1" y="406"/>
                    <a:pt x="272" y="406"/>
                  </a:cubicBezTo>
                  <a:lnTo>
                    <a:pt x="707" y="406"/>
                  </a:lnTo>
                  <a:cubicBezTo>
                    <a:pt x="979" y="406"/>
                    <a:pt x="979" y="1"/>
                    <a:pt x="7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5" name="Google Shape;16715;p139"/>
            <p:cNvSpPr/>
            <p:nvPr/>
          </p:nvSpPr>
          <p:spPr>
            <a:xfrm>
              <a:off x="5327187" y="1513402"/>
              <a:ext cx="342243" cy="364974"/>
            </a:xfrm>
            <a:custGeom>
              <a:avLst/>
              <a:gdLst/>
              <a:ahLst/>
              <a:cxnLst/>
              <a:rect l="l" t="t" r="r" b="b"/>
              <a:pathLst>
                <a:path w="13054" h="13921" extrusionOk="0">
                  <a:moveTo>
                    <a:pt x="7368" y="406"/>
                  </a:moveTo>
                  <a:cubicBezTo>
                    <a:pt x="7943" y="406"/>
                    <a:pt x="8664" y="739"/>
                    <a:pt x="9120" y="1068"/>
                  </a:cubicBezTo>
                  <a:cubicBezTo>
                    <a:pt x="9617" y="1427"/>
                    <a:pt x="10229" y="2050"/>
                    <a:pt x="10345" y="3006"/>
                  </a:cubicBezTo>
                  <a:cubicBezTo>
                    <a:pt x="10428" y="3701"/>
                    <a:pt x="10627" y="4035"/>
                    <a:pt x="10819" y="4353"/>
                  </a:cubicBezTo>
                  <a:cubicBezTo>
                    <a:pt x="10935" y="4549"/>
                    <a:pt x="11047" y="4737"/>
                    <a:pt x="11134" y="5016"/>
                  </a:cubicBezTo>
                  <a:cubicBezTo>
                    <a:pt x="11257" y="5414"/>
                    <a:pt x="11261" y="5730"/>
                    <a:pt x="11265" y="6063"/>
                  </a:cubicBezTo>
                  <a:cubicBezTo>
                    <a:pt x="11268" y="6374"/>
                    <a:pt x="11272" y="6697"/>
                    <a:pt x="11380" y="7077"/>
                  </a:cubicBezTo>
                  <a:cubicBezTo>
                    <a:pt x="11446" y="7301"/>
                    <a:pt x="11536" y="7519"/>
                    <a:pt x="11645" y="7725"/>
                  </a:cubicBezTo>
                  <a:cubicBezTo>
                    <a:pt x="11826" y="8087"/>
                    <a:pt x="11992" y="8435"/>
                    <a:pt x="11982" y="9228"/>
                  </a:cubicBezTo>
                  <a:cubicBezTo>
                    <a:pt x="11971" y="9974"/>
                    <a:pt x="12174" y="10449"/>
                    <a:pt x="12344" y="10829"/>
                  </a:cubicBezTo>
                  <a:cubicBezTo>
                    <a:pt x="12503" y="11224"/>
                    <a:pt x="12615" y="11484"/>
                    <a:pt x="12474" y="11908"/>
                  </a:cubicBezTo>
                  <a:cubicBezTo>
                    <a:pt x="12344" y="12285"/>
                    <a:pt x="11996" y="12564"/>
                    <a:pt x="11743" y="12723"/>
                  </a:cubicBezTo>
                  <a:lnTo>
                    <a:pt x="11743" y="12028"/>
                  </a:lnTo>
                  <a:cubicBezTo>
                    <a:pt x="11743" y="11387"/>
                    <a:pt x="11341" y="10814"/>
                    <a:pt x="10736" y="10601"/>
                  </a:cubicBezTo>
                  <a:lnTo>
                    <a:pt x="8483" y="9808"/>
                  </a:lnTo>
                  <a:cubicBezTo>
                    <a:pt x="8219" y="9713"/>
                    <a:pt x="8038" y="9460"/>
                    <a:pt x="8038" y="9177"/>
                  </a:cubicBezTo>
                  <a:lnTo>
                    <a:pt x="8038" y="8286"/>
                  </a:lnTo>
                  <a:cubicBezTo>
                    <a:pt x="8983" y="7743"/>
                    <a:pt x="9562" y="6740"/>
                    <a:pt x="9566" y="5650"/>
                  </a:cubicBezTo>
                  <a:lnTo>
                    <a:pt x="9566" y="4926"/>
                  </a:lnTo>
                  <a:lnTo>
                    <a:pt x="9609" y="4958"/>
                  </a:lnTo>
                  <a:cubicBezTo>
                    <a:pt x="10048" y="5266"/>
                    <a:pt x="10337" y="5472"/>
                    <a:pt x="10392" y="6171"/>
                  </a:cubicBezTo>
                  <a:cubicBezTo>
                    <a:pt x="10403" y="6280"/>
                    <a:pt x="10489" y="6360"/>
                    <a:pt x="10594" y="6360"/>
                  </a:cubicBezTo>
                  <a:lnTo>
                    <a:pt x="10613" y="6360"/>
                  </a:lnTo>
                  <a:cubicBezTo>
                    <a:pt x="10725" y="6352"/>
                    <a:pt x="10808" y="6255"/>
                    <a:pt x="10801" y="6142"/>
                  </a:cubicBezTo>
                  <a:cubicBezTo>
                    <a:pt x="10729" y="5248"/>
                    <a:pt x="10301" y="4947"/>
                    <a:pt x="9845" y="4625"/>
                  </a:cubicBezTo>
                  <a:cubicBezTo>
                    <a:pt x="9522" y="4400"/>
                    <a:pt x="9186" y="4161"/>
                    <a:pt x="8881" y="3669"/>
                  </a:cubicBezTo>
                  <a:cubicBezTo>
                    <a:pt x="8385" y="2876"/>
                    <a:pt x="7846" y="2742"/>
                    <a:pt x="7415" y="2633"/>
                  </a:cubicBezTo>
                  <a:cubicBezTo>
                    <a:pt x="7205" y="2579"/>
                    <a:pt x="7023" y="2535"/>
                    <a:pt x="6871" y="2423"/>
                  </a:cubicBezTo>
                  <a:cubicBezTo>
                    <a:pt x="6784" y="2365"/>
                    <a:pt x="6734" y="2264"/>
                    <a:pt x="6734" y="2159"/>
                  </a:cubicBezTo>
                  <a:lnTo>
                    <a:pt x="6734" y="1738"/>
                  </a:lnTo>
                  <a:cubicBezTo>
                    <a:pt x="6737" y="1626"/>
                    <a:pt x="6647" y="1532"/>
                    <a:pt x="6538" y="1525"/>
                  </a:cubicBezTo>
                  <a:cubicBezTo>
                    <a:pt x="6536" y="1525"/>
                    <a:pt x="6534" y="1525"/>
                    <a:pt x="6532" y="1525"/>
                  </a:cubicBezTo>
                  <a:cubicBezTo>
                    <a:pt x="6419" y="1525"/>
                    <a:pt x="6325" y="1617"/>
                    <a:pt x="6328" y="1731"/>
                  </a:cubicBezTo>
                  <a:lnTo>
                    <a:pt x="6328" y="2162"/>
                  </a:lnTo>
                  <a:cubicBezTo>
                    <a:pt x="6328" y="2267"/>
                    <a:pt x="6277" y="2369"/>
                    <a:pt x="6190" y="2430"/>
                  </a:cubicBezTo>
                  <a:cubicBezTo>
                    <a:pt x="6035" y="2539"/>
                    <a:pt x="5857" y="2582"/>
                    <a:pt x="5647" y="2637"/>
                  </a:cubicBezTo>
                  <a:cubicBezTo>
                    <a:pt x="5213" y="2745"/>
                    <a:pt x="4673" y="2879"/>
                    <a:pt x="4180" y="3672"/>
                  </a:cubicBezTo>
                  <a:cubicBezTo>
                    <a:pt x="3876" y="4165"/>
                    <a:pt x="3539" y="4397"/>
                    <a:pt x="3217" y="4629"/>
                  </a:cubicBezTo>
                  <a:cubicBezTo>
                    <a:pt x="2764" y="4951"/>
                    <a:pt x="2330" y="5251"/>
                    <a:pt x="2261" y="6146"/>
                  </a:cubicBezTo>
                  <a:cubicBezTo>
                    <a:pt x="2249" y="6290"/>
                    <a:pt x="2359" y="6367"/>
                    <a:pt x="2467" y="6367"/>
                  </a:cubicBezTo>
                  <a:cubicBezTo>
                    <a:pt x="2563" y="6367"/>
                    <a:pt x="2658" y="6306"/>
                    <a:pt x="2667" y="6179"/>
                  </a:cubicBezTo>
                  <a:cubicBezTo>
                    <a:pt x="2725" y="5476"/>
                    <a:pt x="3014" y="5273"/>
                    <a:pt x="3452" y="4962"/>
                  </a:cubicBezTo>
                  <a:cubicBezTo>
                    <a:pt x="3775" y="4737"/>
                    <a:pt x="4177" y="4451"/>
                    <a:pt x="4528" y="3890"/>
                  </a:cubicBezTo>
                  <a:cubicBezTo>
                    <a:pt x="4934" y="3238"/>
                    <a:pt x="5329" y="3136"/>
                    <a:pt x="5749" y="3031"/>
                  </a:cubicBezTo>
                  <a:cubicBezTo>
                    <a:pt x="6017" y="2963"/>
                    <a:pt x="6288" y="2894"/>
                    <a:pt x="6535" y="2676"/>
                  </a:cubicBezTo>
                  <a:cubicBezTo>
                    <a:pt x="6781" y="2894"/>
                    <a:pt x="7052" y="2963"/>
                    <a:pt x="7320" y="3031"/>
                  </a:cubicBezTo>
                  <a:cubicBezTo>
                    <a:pt x="7737" y="3136"/>
                    <a:pt x="8135" y="3234"/>
                    <a:pt x="8541" y="3890"/>
                  </a:cubicBezTo>
                  <a:cubicBezTo>
                    <a:pt x="8708" y="4161"/>
                    <a:pt x="8914" y="4408"/>
                    <a:pt x="9157" y="4618"/>
                  </a:cubicBezTo>
                  <a:lnTo>
                    <a:pt x="9157" y="5621"/>
                  </a:lnTo>
                  <a:cubicBezTo>
                    <a:pt x="9157" y="7070"/>
                    <a:pt x="8001" y="8268"/>
                    <a:pt x="6553" y="8283"/>
                  </a:cubicBezTo>
                  <a:cubicBezTo>
                    <a:pt x="6546" y="8283"/>
                    <a:pt x="6539" y="8283"/>
                    <a:pt x="6533" y="8283"/>
                  </a:cubicBezTo>
                  <a:cubicBezTo>
                    <a:pt x="5079" y="8283"/>
                    <a:pt x="3898" y="7106"/>
                    <a:pt x="3898" y="5653"/>
                  </a:cubicBezTo>
                  <a:lnTo>
                    <a:pt x="3898" y="5581"/>
                  </a:lnTo>
                  <a:cubicBezTo>
                    <a:pt x="3898" y="5465"/>
                    <a:pt x="3811" y="5375"/>
                    <a:pt x="3699" y="5367"/>
                  </a:cubicBezTo>
                  <a:cubicBezTo>
                    <a:pt x="3697" y="5367"/>
                    <a:pt x="3694" y="5367"/>
                    <a:pt x="3692" y="5367"/>
                  </a:cubicBezTo>
                  <a:cubicBezTo>
                    <a:pt x="3579" y="5367"/>
                    <a:pt x="3489" y="5457"/>
                    <a:pt x="3489" y="5570"/>
                  </a:cubicBezTo>
                  <a:lnTo>
                    <a:pt x="3489" y="5653"/>
                  </a:lnTo>
                  <a:cubicBezTo>
                    <a:pt x="3489" y="6740"/>
                    <a:pt x="4072" y="7743"/>
                    <a:pt x="5013" y="8286"/>
                  </a:cubicBezTo>
                  <a:lnTo>
                    <a:pt x="5013" y="9177"/>
                  </a:lnTo>
                  <a:cubicBezTo>
                    <a:pt x="5013" y="9460"/>
                    <a:pt x="4836" y="9713"/>
                    <a:pt x="4568" y="9808"/>
                  </a:cubicBezTo>
                  <a:lnTo>
                    <a:pt x="2319" y="10601"/>
                  </a:lnTo>
                  <a:cubicBezTo>
                    <a:pt x="1714" y="10814"/>
                    <a:pt x="1308" y="11387"/>
                    <a:pt x="1308" y="12028"/>
                  </a:cubicBezTo>
                  <a:lnTo>
                    <a:pt x="1308" y="12723"/>
                  </a:lnTo>
                  <a:cubicBezTo>
                    <a:pt x="1059" y="12564"/>
                    <a:pt x="711" y="12288"/>
                    <a:pt x="580" y="11908"/>
                  </a:cubicBezTo>
                  <a:cubicBezTo>
                    <a:pt x="436" y="11484"/>
                    <a:pt x="551" y="11224"/>
                    <a:pt x="722" y="10829"/>
                  </a:cubicBezTo>
                  <a:cubicBezTo>
                    <a:pt x="888" y="10445"/>
                    <a:pt x="1091" y="9974"/>
                    <a:pt x="1084" y="9228"/>
                  </a:cubicBezTo>
                  <a:cubicBezTo>
                    <a:pt x="1073" y="8435"/>
                    <a:pt x="1240" y="8091"/>
                    <a:pt x="1421" y="7725"/>
                  </a:cubicBezTo>
                  <a:cubicBezTo>
                    <a:pt x="1529" y="7519"/>
                    <a:pt x="1616" y="7301"/>
                    <a:pt x="1685" y="7077"/>
                  </a:cubicBezTo>
                  <a:cubicBezTo>
                    <a:pt x="1794" y="6697"/>
                    <a:pt x="1797" y="6374"/>
                    <a:pt x="1801" y="6063"/>
                  </a:cubicBezTo>
                  <a:cubicBezTo>
                    <a:pt x="1805" y="5730"/>
                    <a:pt x="1808" y="5414"/>
                    <a:pt x="1928" y="5016"/>
                  </a:cubicBezTo>
                  <a:cubicBezTo>
                    <a:pt x="2015" y="4737"/>
                    <a:pt x="2123" y="4549"/>
                    <a:pt x="2246" y="4353"/>
                  </a:cubicBezTo>
                  <a:cubicBezTo>
                    <a:pt x="2438" y="4031"/>
                    <a:pt x="2638" y="3701"/>
                    <a:pt x="2717" y="3006"/>
                  </a:cubicBezTo>
                  <a:cubicBezTo>
                    <a:pt x="2833" y="2050"/>
                    <a:pt x="3442" y="1427"/>
                    <a:pt x="3938" y="1068"/>
                  </a:cubicBezTo>
                  <a:cubicBezTo>
                    <a:pt x="4572" y="612"/>
                    <a:pt x="5278" y="406"/>
                    <a:pt x="5694" y="406"/>
                  </a:cubicBezTo>
                  <a:cubicBezTo>
                    <a:pt x="5894" y="406"/>
                    <a:pt x="6056" y="445"/>
                    <a:pt x="6176" y="525"/>
                  </a:cubicBezTo>
                  <a:cubicBezTo>
                    <a:pt x="6283" y="598"/>
                    <a:pt x="6406" y="634"/>
                    <a:pt x="6530" y="634"/>
                  </a:cubicBezTo>
                  <a:cubicBezTo>
                    <a:pt x="6653" y="634"/>
                    <a:pt x="6777" y="598"/>
                    <a:pt x="6886" y="525"/>
                  </a:cubicBezTo>
                  <a:cubicBezTo>
                    <a:pt x="7005" y="445"/>
                    <a:pt x="7168" y="406"/>
                    <a:pt x="7368" y="406"/>
                  </a:cubicBezTo>
                  <a:close/>
                  <a:moveTo>
                    <a:pt x="5691" y="0"/>
                  </a:moveTo>
                  <a:cubicBezTo>
                    <a:pt x="5104" y="0"/>
                    <a:pt x="4318" y="290"/>
                    <a:pt x="3695" y="739"/>
                  </a:cubicBezTo>
                  <a:cubicBezTo>
                    <a:pt x="3137" y="1144"/>
                    <a:pt x="2442" y="1858"/>
                    <a:pt x="2312" y="2959"/>
                  </a:cubicBezTo>
                  <a:cubicBezTo>
                    <a:pt x="2239" y="3567"/>
                    <a:pt x="2069" y="3850"/>
                    <a:pt x="1892" y="4143"/>
                  </a:cubicBezTo>
                  <a:cubicBezTo>
                    <a:pt x="1739" y="4379"/>
                    <a:pt x="1620" y="4632"/>
                    <a:pt x="1537" y="4897"/>
                  </a:cubicBezTo>
                  <a:cubicBezTo>
                    <a:pt x="1399" y="5353"/>
                    <a:pt x="1395" y="5711"/>
                    <a:pt x="1392" y="6059"/>
                  </a:cubicBezTo>
                  <a:cubicBezTo>
                    <a:pt x="1388" y="6356"/>
                    <a:pt x="1384" y="6639"/>
                    <a:pt x="1290" y="6968"/>
                  </a:cubicBezTo>
                  <a:cubicBezTo>
                    <a:pt x="1229" y="7167"/>
                    <a:pt x="1149" y="7363"/>
                    <a:pt x="1051" y="7548"/>
                  </a:cubicBezTo>
                  <a:cubicBezTo>
                    <a:pt x="859" y="7939"/>
                    <a:pt x="660" y="8344"/>
                    <a:pt x="675" y="9232"/>
                  </a:cubicBezTo>
                  <a:cubicBezTo>
                    <a:pt x="682" y="9891"/>
                    <a:pt x="504" y="10304"/>
                    <a:pt x="349" y="10666"/>
                  </a:cubicBezTo>
                  <a:cubicBezTo>
                    <a:pt x="168" y="11079"/>
                    <a:pt x="1" y="11466"/>
                    <a:pt x="193" y="12039"/>
                  </a:cubicBezTo>
                  <a:cubicBezTo>
                    <a:pt x="407" y="12672"/>
                    <a:pt x="1037" y="13053"/>
                    <a:pt x="1308" y="13190"/>
                  </a:cubicBezTo>
                  <a:lnTo>
                    <a:pt x="1308" y="13719"/>
                  </a:lnTo>
                  <a:cubicBezTo>
                    <a:pt x="1308" y="13853"/>
                    <a:pt x="1411" y="13920"/>
                    <a:pt x="1513" y="13920"/>
                  </a:cubicBezTo>
                  <a:cubicBezTo>
                    <a:pt x="1615" y="13920"/>
                    <a:pt x="1718" y="13853"/>
                    <a:pt x="1718" y="13719"/>
                  </a:cubicBezTo>
                  <a:lnTo>
                    <a:pt x="1718" y="12028"/>
                  </a:lnTo>
                  <a:cubicBezTo>
                    <a:pt x="1718" y="11832"/>
                    <a:pt x="1768" y="11640"/>
                    <a:pt x="1866" y="11474"/>
                  </a:cubicBezTo>
                  <a:lnTo>
                    <a:pt x="2830" y="12299"/>
                  </a:lnTo>
                  <a:cubicBezTo>
                    <a:pt x="2978" y="12426"/>
                    <a:pt x="3061" y="12611"/>
                    <a:pt x="3061" y="12806"/>
                  </a:cubicBezTo>
                  <a:lnTo>
                    <a:pt x="3061" y="13719"/>
                  </a:lnTo>
                  <a:cubicBezTo>
                    <a:pt x="3061" y="13853"/>
                    <a:pt x="3164" y="13920"/>
                    <a:pt x="3266" y="13920"/>
                  </a:cubicBezTo>
                  <a:cubicBezTo>
                    <a:pt x="3368" y="13920"/>
                    <a:pt x="3471" y="13853"/>
                    <a:pt x="3471" y="13719"/>
                  </a:cubicBezTo>
                  <a:lnTo>
                    <a:pt x="3471" y="12806"/>
                  </a:lnTo>
                  <a:cubicBezTo>
                    <a:pt x="3471" y="12495"/>
                    <a:pt x="3333" y="12198"/>
                    <a:pt x="3094" y="11991"/>
                  </a:cubicBezTo>
                  <a:lnTo>
                    <a:pt x="2131" y="11166"/>
                  </a:lnTo>
                  <a:cubicBezTo>
                    <a:pt x="2228" y="11086"/>
                    <a:pt x="2337" y="11024"/>
                    <a:pt x="2453" y="10985"/>
                  </a:cubicBezTo>
                  <a:lnTo>
                    <a:pt x="3749" y="10525"/>
                  </a:lnTo>
                  <a:cubicBezTo>
                    <a:pt x="4626" y="11676"/>
                    <a:pt x="5535" y="12444"/>
                    <a:pt x="6448" y="12814"/>
                  </a:cubicBezTo>
                  <a:cubicBezTo>
                    <a:pt x="6473" y="12824"/>
                    <a:pt x="6499" y="12830"/>
                    <a:pt x="6525" y="12830"/>
                  </a:cubicBezTo>
                  <a:cubicBezTo>
                    <a:pt x="6551" y="12830"/>
                    <a:pt x="6576" y="12824"/>
                    <a:pt x="6600" y="12814"/>
                  </a:cubicBezTo>
                  <a:cubicBezTo>
                    <a:pt x="7157" y="12589"/>
                    <a:pt x="7719" y="12209"/>
                    <a:pt x="8273" y="11684"/>
                  </a:cubicBezTo>
                  <a:cubicBezTo>
                    <a:pt x="8425" y="11538"/>
                    <a:pt x="8291" y="11326"/>
                    <a:pt x="8131" y="11326"/>
                  </a:cubicBezTo>
                  <a:cubicBezTo>
                    <a:pt x="8084" y="11326"/>
                    <a:pt x="8035" y="11344"/>
                    <a:pt x="7990" y="11387"/>
                  </a:cubicBezTo>
                  <a:cubicBezTo>
                    <a:pt x="7502" y="11854"/>
                    <a:pt x="7009" y="12194"/>
                    <a:pt x="6524" y="12404"/>
                  </a:cubicBezTo>
                  <a:cubicBezTo>
                    <a:pt x="5560" y="11988"/>
                    <a:pt x="4724" y="11111"/>
                    <a:pt x="4155" y="10383"/>
                  </a:cubicBezTo>
                  <a:lnTo>
                    <a:pt x="4702" y="10188"/>
                  </a:lnTo>
                  <a:cubicBezTo>
                    <a:pt x="5133" y="10036"/>
                    <a:pt x="5419" y="9630"/>
                    <a:pt x="5419" y="9174"/>
                  </a:cubicBezTo>
                  <a:lnTo>
                    <a:pt x="5419" y="8482"/>
                  </a:lnTo>
                  <a:cubicBezTo>
                    <a:pt x="5774" y="8621"/>
                    <a:pt x="6149" y="8691"/>
                    <a:pt x="6524" y="8691"/>
                  </a:cubicBezTo>
                  <a:cubicBezTo>
                    <a:pt x="6899" y="8691"/>
                    <a:pt x="7273" y="8621"/>
                    <a:pt x="7628" y="8482"/>
                  </a:cubicBezTo>
                  <a:lnTo>
                    <a:pt x="7628" y="9177"/>
                  </a:lnTo>
                  <a:cubicBezTo>
                    <a:pt x="7628" y="9634"/>
                    <a:pt x="7914" y="10039"/>
                    <a:pt x="8345" y="10191"/>
                  </a:cubicBezTo>
                  <a:lnTo>
                    <a:pt x="8892" y="10387"/>
                  </a:lnTo>
                  <a:cubicBezTo>
                    <a:pt x="8780" y="10532"/>
                    <a:pt x="8664" y="10673"/>
                    <a:pt x="8548" y="10804"/>
                  </a:cubicBezTo>
                  <a:cubicBezTo>
                    <a:pt x="8416" y="10958"/>
                    <a:pt x="8554" y="11146"/>
                    <a:pt x="8706" y="11146"/>
                  </a:cubicBezTo>
                  <a:cubicBezTo>
                    <a:pt x="8758" y="11146"/>
                    <a:pt x="8811" y="11124"/>
                    <a:pt x="8856" y="11072"/>
                  </a:cubicBezTo>
                  <a:cubicBezTo>
                    <a:pt x="9005" y="10901"/>
                    <a:pt x="9153" y="10720"/>
                    <a:pt x="9298" y="10528"/>
                  </a:cubicBezTo>
                  <a:lnTo>
                    <a:pt x="10594" y="10988"/>
                  </a:lnTo>
                  <a:cubicBezTo>
                    <a:pt x="10718" y="11028"/>
                    <a:pt x="10830" y="11093"/>
                    <a:pt x="10928" y="11173"/>
                  </a:cubicBezTo>
                  <a:lnTo>
                    <a:pt x="9975" y="11991"/>
                  </a:lnTo>
                  <a:cubicBezTo>
                    <a:pt x="9736" y="12194"/>
                    <a:pt x="9599" y="12491"/>
                    <a:pt x="9599" y="12806"/>
                  </a:cubicBezTo>
                  <a:lnTo>
                    <a:pt x="9599" y="13719"/>
                  </a:lnTo>
                  <a:cubicBezTo>
                    <a:pt x="9599" y="13853"/>
                    <a:pt x="9701" y="13920"/>
                    <a:pt x="9803" y="13920"/>
                  </a:cubicBezTo>
                  <a:cubicBezTo>
                    <a:pt x="9905" y="13920"/>
                    <a:pt x="10008" y="13853"/>
                    <a:pt x="10008" y="13719"/>
                  </a:cubicBezTo>
                  <a:lnTo>
                    <a:pt x="10008" y="12806"/>
                  </a:lnTo>
                  <a:cubicBezTo>
                    <a:pt x="10008" y="12611"/>
                    <a:pt x="10091" y="12426"/>
                    <a:pt x="10240" y="12299"/>
                  </a:cubicBezTo>
                  <a:lnTo>
                    <a:pt x="11188" y="11484"/>
                  </a:lnTo>
                  <a:cubicBezTo>
                    <a:pt x="11283" y="11651"/>
                    <a:pt x="11333" y="11839"/>
                    <a:pt x="11333" y="12028"/>
                  </a:cubicBezTo>
                  <a:lnTo>
                    <a:pt x="11333" y="13719"/>
                  </a:lnTo>
                  <a:cubicBezTo>
                    <a:pt x="11333" y="13853"/>
                    <a:pt x="11435" y="13920"/>
                    <a:pt x="11536" y="13920"/>
                  </a:cubicBezTo>
                  <a:cubicBezTo>
                    <a:pt x="11638" y="13920"/>
                    <a:pt x="11739" y="13853"/>
                    <a:pt x="11739" y="13719"/>
                  </a:cubicBezTo>
                  <a:lnTo>
                    <a:pt x="11739" y="13190"/>
                  </a:lnTo>
                  <a:cubicBezTo>
                    <a:pt x="12011" y="13053"/>
                    <a:pt x="12641" y="12672"/>
                    <a:pt x="12854" y="12039"/>
                  </a:cubicBezTo>
                  <a:cubicBezTo>
                    <a:pt x="13054" y="11466"/>
                    <a:pt x="12883" y="11079"/>
                    <a:pt x="12706" y="10666"/>
                  </a:cubicBezTo>
                  <a:cubicBezTo>
                    <a:pt x="12547" y="10304"/>
                    <a:pt x="12369" y="9891"/>
                    <a:pt x="12380" y="9235"/>
                  </a:cubicBezTo>
                  <a:cubicBezTo>
                    <a:pt x="12391" y="8344"/>
                    <a:pt x="12192" y="7939"/>
                    <a:pt x="12000" y="7548"/>
                  </a:cubicBezTo>
                  <a:cubicBezTo>
                    <a:pt x="11902" y="7363"/>
                    <a:pt x="11822" y="7167"/>
                    <a:pt x="11764" y="6968"/>
                  </a:cubicBezTo>
                  <a:cubicBezTo>
                    <a:pt x="11670" y="6639"/>
                    <a:pt x="11667" y="6360"/>
                    <a:pt x="11663" y="6059"/>
                  </a:cubicBezTo>
                  <a:cubicBezTo>
                    <a:pt x="11659" y="5711"/>
                    <a:pt x="11656" y="5353"/>
                    <a:pt x="11518" y="4900"/>
                  </a:cubicBezTo>
                  <a:cubicBezTo>
                    <a:pt x="11431" y="4632"/>
                    <a:pt x="11312" y="4379"/>
                    <a:pt x="11159" y="4147"/>
                  </a:cubicBezTo>
                  <a:cubicBezTo>
                    <a:pt x="10982" y="3850"/>
                    <a:pt x="10815" y="3567"/>
                    <a:pt x="10743" y="2959"/>
                  </a:cubicBezTo>
                  <a:cubicBezTo>
                    <a:pt x="10613" y="1858"/>
                    <a:pt x="9917" y="1144"/>
                    <a:pt x="9356" y="742"/>
                  </a:cubicBezTo>
                  <a:cubicBezTo>
                    <a:pt x="8733" y="290"/>
                    <a:pt x="7951" y="0"/>
                    <a:pt x="7360" y="0"/>
                  </a:cubicBezTo>
                  <a:cubicBezTo>
                    <a:pt x="7081" y="0"/>
                    <a:pt x="6846" y="65"/>
                    <a:pt x="6654" y="188"/>
                  </a:cubicBezTo>
                  <a:cubicBezTo>
                    <a:pt x="6616" y="215"/>
                    <a:pt x="6572" y="229"/>
                    <a:pt x="6527" y="229"/>
                  </a:cubicBezTo>
                  <a:cubicBezTo>
                    <a:pt x="6482" y="229"/>
                    <a:pt x="6437" y="215"/>
                    <a:pt x="6397" y="188"/>
                  </a:cubicBezTo>
                  <a:cubicBezTo>
                    <a:pt x="6209" y="65"/>
                    <a:pt x="5970" y="0"/>
                    <a:pt x="569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16" name="Google Shape;16716;p139"/>
          <p:cNvGrpSpPr/>
          <p:nvPr/>
        </p:nvGrpSpPr>
        <p:grpSpPr>
          <a:xfrm>
            <a:off x="5782978" y="1314152"/>
            <a:ext cx="330839" cy="364974"/>
            <a:chOff x="5782978" y="1513402"/>
            <a:chExt cx="330839" cy="364974"/>
          </a:xfrm>
        </p:grpSpPr>
        <p:sp>
          <p:nvSpPr>
            <p:cNvPr id="16717" name="Google Shape;16717;p139"/>
            <p:cNvSpPr/>
            <p:nvPr/>
          </p:nvSpPr>
          <p:spPr>
            <a:xfrm>
              <a:off x="5788379" y="1695876"/>
              <a:ext cx="320011" cy="177230"/>
            </a:xfrm>
            <a:custGeom>
              <a:avLst/>
              <a:gdLst/>
              <a:ahLst/>
              <a:cxnLst/>
              <a:rect l="l" t="t" r="r" b="b"/>
              <a:pathLst>
                <a:path w="12206" h="6760" extrusionOk="0">
                  <a:moveTo>
                    <a:pt x="4133" y="1"/>
                  </a:moveTo>
                  <a:lnTo>
                    <a:pt x="4140" y="1258"/>
                  </a:lnTo>
                  <a:cubicBezTo>
                    <a:pt x="4140" y="1428"/>
                    <a:pt x="4071" y="1594"/>
                    <a:pt x="3948" y="1718"/>
                  </a:cubicBezTo>
                  <a:lnTo>
                    <a:pt x="3195" y="2471"/>
                  </a:lnTo>
                  <a:cubicBezTo>
                    <a:pt x="3101" y="2565"/>
                    <a:pt x="2981" y="2630"/>
                    <a:pt x="2851" y="2652"/>
                  </a:cubicBezTo>
                  <a:lnTo>
                    <a:pt x="1435" y="2909"/>
                  </a:lnTo>
                  <a:cubicBezTo>
                    <a:pt x="602" y="3058"/>
                    <a:pt x="1" y="3782"/>
                    <a:pt x="1" y="4626"/>
                  </a:cubicBezTo>
                  <a:lnTo>
                    <a:pt x="1" y="6759"/>
                  </a:lnTo>
                  <a:lnTo>
                    <a:pt x="12206" y="6759"/>
                  </a:lnTo>
                  <a:lnTo>
                    <a:pt x="12206" y="4626"/>
                  </a:lnTo>
                  <a:cubicBezTo>
                    <a:pt x="12206" y="3782"/>
                    <a:pt x="11601" y="3058"/>
                    <a:pt x="10772" y="2909"/>
                  </a:cubicBezTo>
                  <a:lnTo>
                    <a:pt x="9356" y="2652"/>
                  </a:lnTo>
                  <a:cubicBezTo>
                    <a:pt x="9225" y="2630"/>
                    <a:pt x="9102" y="2565"/>
                    <a:pt x="9008" y="2471"/>
                  </a:cubicBezTo>
                  <a:lnTo>
                    <a:pt x="8255" y="1718"/>
                  </a:lnTo>
                  <a:cubicBezTo>
                    <a:pt x="8135" y="1594"/>
                    <a:pt x="8066" y="1428"/>
                    <a:pt x="8066" y="1258"/>
                  </a:cubicBezTo>
                  <a:lnTo>
                    <a:pt x="8073"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8" name="Google Shape;16718;p139"/>
            <p:cNvSpPr/>
            <p:nvPr/>
          </p:nvSpPr>
          <p:spPr>
            <a:xfrm>
              <a:off x="5896736" y="1695876"/>
              <a:ext cx="103323" cy="45750"/>
            </a:xfrm>
            <a:custGeom>
              <a:avLst/>
              <a:gdLst/>
              <a:ahLst/>
              <a:cxnLst/>
              <a:rect l="l" t="t" r="r" b="b"/>
              <a:pathLst>
                <a:path w="3941" h="1745" extrusionOk="0">
                  <a:moveTo>
                    <a:pt x="0" y="1"/>
                  </a:moveTo>
                  <a:lnTo>
                    <a:pt x="4" y="1077"/>
                  </a:lnTo>
                  <a:cubicBezTo>
                    <a:pt x="583" y="1522"/>
                    <a:pt x="1276" y="1745"/>
                    <a:pt x="1968" y="1745"/>
                  </a:cubicBezTo>
                  <a:cubicBezTo>
                    <a:pt x="2661" y="1745"/>
                    <a:pt x="3354" y="1522"/>
                    <a:pt x="3933" y="1077"/>
                  </a:cubicBezTo>
                  <a:lnTo>
                    <a:pt x="394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9" name="Google Shape;16719;p139"/>
            <p:cNvSpPr/>
            <p:nvPr/>
          </p:nvSpPr>
          <p:spPr>
            <a:xfrm>
              <a:off x="5862627" y="1518698"/>
              <a:ext cx="171515" cy="120050"/>
            </a:xfrm>
            <a:custGeom>
              <a:avLst/>
              <a:gdLst/>
              <a:ahLst/>
              <a:cxnLst/>
              <a:rect l="l" t="t" r="r" b="b"/>
              <a:pathLst>
                <a:path w="6542" h="4579" extrusionOk="0">
                  <a:moveTo>
                    <a:pt x="874" y="1"/>
                  </a:moveTo>
                  <a:cubicBezTo>
                    <a:pt x="392" y="1"/>
                    <a:pt x="1" y="392"/>
                    <a:pt x="1" y="874"/>
                  </a:cubicBezTo>
                  <a:lnTo>
                    <a:pt x="1" y="4579"/>
                  </a:lnTo>
                  <a:lnTo>
                    <a:pt x="6542" y="4579"/>
                  </a:lnTo>
                  <a:lnTo>
                    <a:pt x="6542" y="874"/>
                  </a:lnTo>
                  <a:cubicBezTo>
                    <a:pt x="6542" y="392"/>
                    <a:pt x="6151" y="1"/>
                    <a:pt x="5669"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0" name="Google Shape;16720;p139"/>
            <p:cNvSpPr/>
            <p:nvPr/>
          </p:nvSpPr>
          <p:spPr>
            <a:xfrm>
              <a:off x="5851248" y="1575879"/>
              <a:ext cx="194298" cy="148706"/>
            </a:xfrm>
            <a:custGeom>
              <a:avLst/>
              <a:gdLst/>
              <a:ahLst/>
              <a:cxnLst/>
              <a:rect l="l" t="t" r="r" b="b"/>
              <a:pathLst>
                <a:path w="7411" h="5672" extrusionOk="0">
                  <a:moveTo>
                    <a:pt x="2181" y="0"/>
                  </a:moveTo>
                  <a:cubicBezTo>
                    <a:pt x="1699" y="0"/>
                    <a:pt x="1308" y="391"/>
                    <a:pt x="1308" y="873"/>
                  </a:cubicBezTo>
                  <a:lnTo>
                    <a:pt x="1308" y="1525"/>
                  </a:lnTo>
                  <a:cubicBezTo>
                    <a:pt x="1308" y="1767"/>
                    <a:pt x="1112" y="1963"/>
                    <a:pt x="869" y="1963"/>
                  </a:cubicBezTo>
                  <a:lnTo>
                    <a:pt x="543" y="1963"/>
                  </a:lnTo>
                  <a:cubicBezTo>
                    <a:pt x="243" y="1963"/>
                    <a:pt x="0" y="2206"/>
                    <a:pt x="0" y="2506"/>
                  </a:cubicBezTo>
                  <a:cubicBezTo>
                    <a:pt x="0" y="2807"/>
                    <a:pt x="243" y="3053"/>
                    <a:pt x="543" y="3053"/>
                  </a:cubicBezTo>
                  <a:lnTo>
                    <a:pt x="884" y="3053"/>
                  </a:lnTo>
                  <a:cubicBezTo>
                    <a:pt x="996" y="4527"/>
                    <a:pt x="2224" y="5672"/>
                    <a:pt x="3705" y="5672"/>
                  </a:cubicBezTo>
                  <a:cubicBezTo>
                    <a:pt x="5187" y="5672"/>
                    <a:pt x="6418" y="4527"/>
                    <a:pt x="6530" y="3053"/>
                  </a:cubicBezTo>
                  <a:lnTo>
                    <a:pt x="6867" y="3053"/>
                  </a:lnTo>
                  <a:cubicBezTo>
                    <a:pt x="7168" y="3053"/>
                    <a:pt x="7410" y="2807"/>
                    <a:pt x="7410" y="2506"/>
                  </a:cubicBezTo>
                  <a:cubicBezTo>
                    <a:pt x="7410" y="2206"/>
                    <a:pt x="7168" y="1963"/>
                    <a:pt x="6867" y="1963"/>
                  </a:cubicBezTo>
                  <a:lnTo>
                    <a:pt x="6537" y="1963"/>
                  </a:lnTo>
                  <a:cubicBezTo>
                    <a:pt x="6298" y="1963"/>
                    <a:pt x="6103" y="1767"/>
                    <a:pt x="6103" y="1528"/>
                  </a:cubicBezTo>
                  <a:lnTo>
                    <a:pt x="6103" y="873"/>
                  </a:lnTo>
                  <a:cubicBezTo>
                    <a:pt x="6103" y="391"/>
                    <a:pt x="5712" y="0"/>
                    <a:pt x="5230"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1" name="Google Shape;16721;p139"/>
            <p:cNvSpPr/>
            <p:nvPr/>
          </p:nvSpPr>
          <p:spPr>
            <a:xfrm>
              <a:off x="5914091" y="1518698"/>
              <a:ext cx="119971" cy="40113"/>
            </a:xfrm>
            <a:custGeom>
              <a:avLst/>
              <a:gdLst/>
              <a:ahLst/>
              <a:cxnLst/>
              <a:rect l="l" t="t" r="r" b="b"/>
              <a:pathLst>
                <a:path w="4576" h="1530" extrusionOk="0">
                  <a:moveTo>
                    <a:pt x="1" y="1"/>
                  </a:moveTo>
                  <a:lnTo>
                    <a:pt x="1" y="439"/>
                  </a:lnTo>
                  <a:cubicBezTo>
                    <a:pt x="1" y="1040"/>
                    <a:pt x="490" y="1529"/>
                    <a:pt x="1091" y="1529"/>
                  </a:cubicBezTo>
                  <a:lnTo>
                    <a:pt x="4575" y="1529"/>
                  </a:lnTo>
                  <a:lnTo>
                    <a:pt x="4575" y="874"/>
                  </a:lnTo>
                  <a:cubicBezTo>
                    <a:pt x="4575" y="392"/>
                    <a:pt x="4188" y="1"/>
                    <a:pt x="3706"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2" name="Google Shape;16722;p139"/>
            <p:cNvSpPr/>
            <p:nvPr/>
          </p:nvSpPr>
          <p:spPr>
            <a:xfrm>
              <a:off x="5856937" y="1753057"/>
              <a:ext cx="182893" cy="120050"/>
            </a:xfrm>
            <a:custGeom>
              <a:avLst/>
              <a:gdLst/>
              <a:ahLst/>
              <a:cxnLst/>
              <a:rect l="l" t="t" r="r" b="b"/>
              <a:pathLst>
                <a:path w="6976" h="4579" extrusionOk="0">
                  <a:moveTo>
                    <a:pt x="873" y="0"/>
                  </a:moveTo>
                  <a:lnTo>
                    <a:pt x="580" y="290"/>
                  </a:lnTo>
                  <a:cubicBezTo>
                    <a:pt x="486" y="384"/>
                    <a:pt x="366" y="449"/>
                    <a:pt x="236" y="471"/>
                  </a:cubicBezTo>
                  <a:lnTo>
                    <a:pt x="1" y="514"/>
                  </a:lnTo>
                  <a:lnTo>
                    <a:pt x="1" y="4578"/>
                  </a:lnTo>
                  <a:lnTo>
                    <a:pt x="6976" y="4578"/>
                  </a:lnTo>
                  <a:lnTo>
                    <a:pt x="6976" y="514"/>
                  </a:lnTo>
                  <a:lnTo>
                    <a:pt x="6741" y="471"/>
                  </a:lnTo>
                  <a:cubicBezTo>
                    <a:pt x="6610" y="446"/>
                    <a:pt x="6487" y="384"/>
                    <a:pt x="6393" y="290"/>
                  </a:cubicBezTo>
                  <a:lnTo>
                    <a:pt x="6103" y="0"/>
                  </a:lnTo>
                  <a:lnTo>
                    <a:pt x="6103" y="869"/>
                  </a:lnTo>
                  <a:cubicBezTo>
                    <a:pt x="6103" y="2314"/>
                    <a:pt x="4933" y="3484"/>
                    <a:pt x="3488" y="3484"/>
                  </a:cubicBezTo>
                  <a:cubicBezTo>
                    <a:pt x="2043" y="3484"/>
                    <a:pt x="873" y="2314"/>
                    <a:pt x="873" y="869"/>
                  </a:cubicBezTo>
                  <a:lnTo>
                    <a:pt x="873"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3" name="Google Shape;16723;p139"/>
            <p:cNvSpPr/>
            <p:nvPr/>
          </p:nvSpPr>
          <p:spPr>
            <a:xfrm>
              <a:off x="5839844" y="1827305"/>
              <a:ext cx="17120" cy="45802"/>
            </a:xfrm>
            <a:custGeom>
              <a:avLst/>
              <a:gdLst/>
              <a:ahLst/>
              <a:cxnLst/>
              <a:rect l="l" t="t" r="r" b="b"/>
              <a:pathLst>
                <a:path w="653" h="1747" extrusionOk="0">
                  <a:moveTo>
                    <a:pt x="653" y="0"/>
                  </a:moveTo>
                  <a:cubicBezTo>
                    <a:pt x="290" y="0"/>
                    <a:pt x="1" y="294"/>
                    <a:pt x="1" y="656"/>
                  </a:cubicBezTo>
                  <a:lnTo>
                    <a:pt x="1" y="1746"/>
                  </a:lnTo>
                  <a:lnTo>
                    <a:pt x="653" y="1746"/>
                  </a:lnTo>
                  <a:lnTo>
                    <a:pt x="653"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4" name="Google Shape;16724;p139"/>
            <p:cNvSpPr/>
            <p:nvPr/>
          </p:nvSpPr>
          <p:spPr>
            <a:xfrm>
              <a:off x="6039804" y="1827305"/>
              <a:ext cx="17120" cy="45802"/>
            </a:xfrm>
            <a:custGeom>
              <a:avLst/>
              <a:gdLst/>
              <a:ahLst/>
              <a:cxnLst/>
              <a:rect l="l" t="t" r="r" b="b"/>
              <a:pathLst>
                <a:path w="653" h="1747" extrusionOk="0">
                  <a:moveTo>
                    <a:pt x="1" y="0"/>
                  </a:moveTo>
                  <a:lnTo>
                    <a:pt x="1" y="1746"/>
                  </a:lnTo>
                  <a:lnTo>
                    <a:pt x="653" y="1746"/>
                  </a:lnTo>
                  <a:lnTo>
                    <a:pt x="653" y="656"/>
                  </a:lnTo>
                  <a:cubicBezTo>
                    <a:pt x="653" y="294"/>
                    <a:pt x="360" y="0"/>
                    <a:pt x="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5" name="Google Shape;16725;p139"/>
            <p:cNvSpPr/>
            <p:nvPr/>
          </p:nvSpPr>
          <p:spPr>
            <a:xfrm>
              <a:off x="5850383" y="1575879"/>
              <a:ext cx="160110" cy="148653"/>
            </a:xfrm>
            <a:custGeom>
              <a:avLst/>
              <a:gdLst/>
              <a:ahLst/>
              <a:cxnLst/>
              <a:rect l="l" t="t" r="r" b="b"/>
              <a:pathLst>
                <a:path w="6107" h="5670" extrusionOk="0">
                  <a:moveTo>
                    <a:pt x="2214" y="0"/>
                  </a:moveTo>
                  <a:cubicBezTo>
                    <a:pt x="1732" y="0"/>
                    <a:pt x="1341" y="391"/>
                    <a:pt x="1341" y="873"/>
                  </a:cubicBezTo>
                  <a:lnTo>
                    <a:pt x="1341" y="1525"/>
                  </a:lnTo>
                  <a:cubicBezTo>
                    <a:pt x="1341" y="1767"/>
                    <a:pt x="1145" y="1963"/>
                    <a:pt x="902" y="1963"/>
                  </a:cubicBezTo>
                  <a:lnTo>
                    <a:pt x="609" y="1963"/>
                  </a:lnTo>
                  <a:cubicBezTo>
                    <a:pt x="323" y="1963"/>
                    <a:pt x="66" y="2166"/>
                    <a:pt x="37" y="2452"/>
                  </a:cubicBezTo>
                  <a:cubicBezTo>
                    <a:pt x="1" y="2774"/>
                    <a:pt x="254" y="3053"/>
                    <a:pt x="580" y="3053"/>
                  </a:cubicBezTo>
                  <a:lnTo>
                    <a:pt x="917" y="3053"/>
                  </a:lnTo>
                  <a:cubicBezTo>
                    <a:pt x="1022" y="4548"/>
                    <a:pt x="2270" y="5669"/>
                    <a:pt x="3717" y="5669"/>
                  </a:cubicBezTo>
                  <a:cubicBezTo>
                    <a:pt x="3868" y="5669"/>
                    <a:pt x="4022" y="5657"/>
                    <a:pt x="4176" y="5632"/>
                  </a:cubicBezTo>
                  <a:cubicBezTo>
                    <a:pt x="2797" y="5418"/>
                    <a:pt x="1775" y="4230"/>
                    <a:pt x="1779" y="2832"/>
                  </a:cubicBezTo>
                  <a:lnTo>
                    <a:pt x="1779" y="1525"/>
                  </a:lnTo>
                  <a:cubicBezTo>
                    <a:pt x="1779" y="1043"/>
                    <a:pt x="2166" y="656"/>
                    <a:pt x="2648" y="656"/>
                  </a:cubicBezTo>
                  <a:lnTo>
                    <a:pt x="6107" y="656"/>
                  </a:lnTo>
                  <a:cubicBezTo>
                    <a:pt x="6005" y="268"/>
                    <a:pt x="5661" y="0"/>
                    <a:pt x="5263"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6" name="Google Shape;16726;p139"/>
            <p:cNvSpPr/>
            <p:nvPr/>
          </p:nvSpPr>
          <p:spPr>
            <a:xfrm>
              <a:off x="5908796" y="1627711"/>
              <a:ext cx="10644" cy="16386"/>
            </a:xfrm>
            <a:custGeom>
              <a:avLst/>
              <a:gdLst/>
              <a:ahLst/>
              <a:cxnLst/>
              <a:rect l="l" t="t" r="r" b="b"/>
              <a:pathLst>
                <a:path w="406" h="625" extrusionOk="0">
                  <a:moveTo>
                    <a:pt x="203" y="1"/>
                  </a:moveTo>
                  <a:cubicBezTo>
                    <a:pt x="91" y="1"/>
                    <a:pt x="0" y="91"/>
                    <a:pt x="0" y="203"/>
                  </a:cubicBezTo>
                  <a:lnTo>
                    <a:pt x="0" y="421"/>
                  </a:lnTo>
                  <a:cubicBezTo>
                    <a:pt x="0" y="556"/>
                    <a:pt x="101" y="624"/>
                    <a:pt x="203" y="624"/>
                  </a:cubicBezTo>
                  <a:cubicBezTo>
                    <a:pt x="304" y="624"/>
                    <a:pt x="406" y="556"/>
                    <a:pt x="406" y="421"/>
                  </a:cubicBezTo>
                  <a:lnTo>
                    <a:pt x="406" y="203"/>
                  </a:lnTo>
                  <a:cubicBezTo>
                    <a:pt x="406" y="91"/>
                    <a:pt x="315" y="1"/>
                    <a:pt x="20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7" name="Google Shape;16727;p139"/>
            <p:cNvSpPr/>
            <p:nvPr/>
          </p:nvSpPr>
          <p:spPr>
            <a:xfrm>
              <a:off x="5977328" y="1627711"/>
              <a:ext cx="10671" cy="16386"/>
            </a:xfrm>
            <a:custGeom>
              <a:avLst/>
              <a:gdLst/>
              <a:ahLst/>
              <a:cxnLst/>
              <a:rect l="l" t="t" r="r" b="b"/>
              <a:pathLst>
                <a:path w="407" h="625" extrusionOk="0">
                  <a:moveTo>
                    <a:pt x="204" y="1"/>
                  </a:moveTo>
                  <a:cubicBezTo>
                    <a:pt x="91" y="1"/>
                    <a:pt x="1" y="91"/>
                    <a:pt x="1" y="203"/>
                  </a:cubicBezTo>
                  <a:lnTo>
                    <a:pt x="1" y="421"/>
                  </a:lnTo>
                  <a:cubicBezTo>
                    <a:pt x="1" y="556"/>
                    <a:pt x="102" y="624"/>
                    <a:pt x="204" y="624"/>
                  </a:cubicBezTo>
                  <a:cubicBezTo>
                    <a:pt x="305" y="624"/>
                    <a:pt x="407" y="556"/>
                    <a:pt x="407" y="421"/>
                  </a:cubicBezTo>
                  <a:lnTo>
                    <a:pt x="407" y="203"/>
                  </a:lnTo>
                  <a:cubicBezTo>
                    <a:pt x="407" y="91"/>
                    <a:pt x="316" y="1"/>
                    <a:pt x="20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8" name="Google Shape;16728;p139"/>
            <p:cNvSpPr/>
            <p:nvPr/>
          </p:nvSpPr>
          <p:spPr>
            <a:xfrm>
              <a:off x="5923530" y="1667561"/>
              <a:ext cx="49630" cy="16569"/>
            </a:xfrm>
            <a:custGeom>
              <a:avLst/>
              <a:gdLst/>
              <a:ahLst/>
              <a:cxnLst/>
              <a:rect l="l" t="t" r="r" b="b"/>
              <a:pathLst>
                <a:path w="1893" h="632" extrusionOk="0">
                  <a:moveTo>
                    <a:pt x="295" y="1"/>
                  </a:moveTo>
                  <a:cubicBezTo>
                    <a:pt x="136" y="1"/>
                    <a:pt x="1" y="208"/>
                    <a:pt x="151" y="353"/>
                  </a:cubicBezTo>
                  <a:cubicBezTo>
                    <a:pt x="325" y="527"/>
                    <a:pt x="626" y="632"/>
                    <a:pt x="948" y="632"/>
                  </a:cubicBezTo>
                  <a:cubicBezTo>
                    <a:pt x="1271" y="632"/>
                    <a:pt x="1571" y="527"/>
                    <a:pt x="1745" y="353"/>
                  </a:cubicBezTo>
                  <a:cubicBezTo>
                    <a:pt x="1893" y="208"/>
                    <a:pt x="1757" y="1"/>
                    <a:pt x="1599" y="1"/>
                  </a:cubicBezTo>
                  <a:cubicBezTo>
                    <a:pt x="1552" y="1"/>
                    <a:pt x="1503" y="19"/>
                    <a:pt x="1459" y="63"/>
                  </a:cubicBezTo>
                  <a:cubicBezTo>
                    <a:pt x="1383" y="136"/>
                    <a:pt x="1205" y="223"/>
                    <a:pt x="948" y="223"/>
                  </a:cubicBezTo>
                  <a:cubicBezTo>
                    <a:pt x="691" y="223"/>
                    <a:pt x="510" y="139"/>
                    <a:pt x="438" y="63"/>
                  </a:cubicBezTo>
                  <a:cubicBezTo>
                    <a:pt x="393" y="19"/>
                    <a:pt x="343" y="1"/>
                    <a:pt x="29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9" name="Google Shape;16729;p139"/>
            <p:cNvSpPr/>
            <p:nvPr/>
          </p:nvSpPr>
          <p:spPr>
            <a:xfrm>
              <a:off x="5782978" y="1513402"/>
              <a:ext cx="330839" cy="364974"/>
            </a:xfrm>
            <a:custGeom>
              <a:avLst/>
              <a:gdLst/>
              <a:ahLst/>
              <a:cxnLst/>
              <a:rect l="l" t="t" r="r" b="b"/>
              <a:pathLst>
                <a:path w="12619" h="13921" extrusionOk="0">
                  <a:moveTo>
                    <a:pt x="8707" y="409"/>
                  </a:moveTo>
                  <a:cubicBezTo>
                    <a:pt x="9076" y="409"/>
                    <a:pt x="9373" y="706"/>
                    <a:pt x="9373" y="1076"/>
                  </a:cubicBezTo>
                  <a:lnTo>
                    <a:pt x="9373" y="4140"/>
                  </a:lnTo>
                  <a:lnTo>
                    <a:pt x="9141" y="4140"/>
                  </a:lnTo>
                  <a:cubicBezTo>
                    <a:pt x="9015" y="4140"/>
                    <a:pt x="8910" y="4038"/>
                    <a:pt x="8910" y="3908"/>
                  </a:cubicBezTo>
                  <a:lnTo>
                    <a:pt x="8910" y="3256"/>
                  </a:lnTo>
                  <a:cubicBezTo>
                    <a:pt x="8910" y="2662"/>
                    <a:pt x="8428" y="2180"/>
                    <a:pt x="7834" y="2180"/>
                  </a:cubicBezTo>
                  <a:lnTo>
                    <a:pt x="5654" y="2180"/>
                  </a:lnTo>
                  <a:cubicBezTo>
                    <a:pt x="5382" y="2180"/>
                    <a:pt x="5382" y="2586"/>
                    <a:pt x="5654" y="2586"/>
                  </a:cubicBezTo>
                  <a:lnTo>
                    <a:pt x="7834" y="2586"/>
                  </a:lnTo>
                  <a:cubicBezTo>
                    <a:pt x="8203" y="2586"/>
                    <a:pt x="8500" y="2887"/>
                    <a:pt x="8500" y="3256"/>
                  </a:cubicBezTo>
                  <a:lnTo>
                    <a:pt x="8500" y="3908"/>
                  </a:lnTo>
                  <a:cubicBezTo>
                    <a:pt x="8504" y="4263"/>
                    <a:pt x="8790" y="4549"/>
                    <a:pt x="9141" y="4549"/>
                  </a:cubicBezTo>
                  <a:lnTo>
                    <a:pt x="9467" y="4549"/>
                  </a:lnTo>
                  <a:cubicBezTo>
                    <a:pt x="9670" y="4549"/>
                    <a:pt x="9830" y="4723"/>
                    <a:pt x="9808" y="4926"/>
                  </a:cubicBezTo>
                  <a:cubicBezTo>
                    <a:pt x="9790" y="5096"/>
                    <a:pt x="9627" y="5230"/>
                    <a:pt x="9438" y="5230"/>
                  </a:cubicBezTo>
                  <a:lnTo>
                    <a:pt x="9348" y="5230"/>
                  </a:lnTo>
                  <a:lnTo>
                    <a:pt x="9348" y="5219"/>
                  </a:lnTo>
                  <a:cubicBezTo>
                    <a:pt x="9348" y="5107"/>
                    <a:pt x="9254" y="5016"/>
                    <a:pt x="9141" y="5016"/>
                  </a:cubicBezTo>
                  <a:cubicBezTo>
                    <a:pt x="9029" y="5016"/>
                    <a:pt x="8939" y="5107"/>
                    <a:pt x="8939" y="5219"/>
                  </a:cubicBezTo>
                  <a:cubicBezTo>
                    <a:pt x="8939" y="6671"/>
                    <a:pt x="7762" y="7848"/>
                    <a:pt x="6309" y="7848"/>
                  </a:cubicBezTo>
                  <a:cubicBezTo>
                    <a:pt x="4857" y="7848"/>
                    <a:pt x="3680" y="6671"/>
                    <a:pt x="3680" y="5219"/>
                  </a:cubicBezTo>
                  <a:cubicBezTo>
                    <a:pt x="3680" y="5107"/>
                    <a:pt x="3589" y="5012"/>
                    <a:pt x="3477" y="5012"/>
                  </a:cubicBezTo>
                  <a:cubicBezTo>
                    <a:pt x="3361" y="5012"/>
                    <a:pt x="3271" y="5103"/>
                    <a:pt x="3271" y="5215"/>
                  </a:cubicBezTo>
                  <a:lnTo>
                    <a:pt x="3271" y="5230"/>
                  </a:lnTo>
                  <a:lnTo>
                    <a:pt x="3147" y="5230"/>
                  </a:lnTo>
                  <a:cubicBezTo>
                    <a:pt x="2945" y="5230"/>
                    <a:pt x="2789" y="5056"/>
                    <a:pt x="2811" y="4853"/>
                  </a:cubicBezTo>
                  <a:cubicBezTo>
                    <a:pt x="2825" y="4683"/>
                    <a:pt x="2992" y="4549"/>
                    <a:pt x="3180" y="4549"/>
                  </a:cubicBezTo>
                  <a:lnTo>
                    <a:pt x="3477" y="4549"/>
                  </a:lnTo>
                  <a:cubicBezTo>
                    <a:pt x="3828" y="4549"/>
                    <a:pt x="4114" y="4263"/>
                    <a:pt x="4114" y="3908"/>
                  </a:cubicBezTo>
                  <a:lnTo>
                    <a:pt x="4114" y="3256"/>
                  </a:lnTo>
                  <a:cubicBezTo>
                    <a:pt x="4114" y="2887"/>
                    <a:pt x="4415" y="2590"/>
                    <a:pt x="4785" y="2590"/>
                  </a:cubicBezTo>
                  <a:cubicBezTo>
                    <a:pt x="5053" y="2590"/>
                    <a:pt x="5053" y="2180"/>
                    <a:pt x="4785" y="2180"/>
                  </a:cubicBezTo>
                  <a:cubicBezTo>
                    <a:pt x="4191" y="2180"/>
                    <a:pt x="3709" y="2662"/>
                    <a:pt x="3709" y="3256"/>
                  </a:cubicBezTo>
                  <a:lnTo>
                    <a:pt x="3709" y="3908"/>
                  </a:lnTo>
                  <a:cubicBezTo>
                    <a:pt x="3705" y="4038"/>
                    <a:pt x="3604" y="4140"/>
                    <a:pt x="3477" y="4140"/>
                  </a:cubicBezTo>
                  <a:lnTo>
                    <a:pt x="3245" y="4140"/>
                  </a:lnTo>
                  <a:lnTo>
                    <a:pt x="3245" y="1076"/>
                  </a:lnTo>
                  <a:cubicBezTo>
                    <a:pt x="3245" y="706"/>
                    <a:pt x="3542" y="409"/>
                    <a:pt x="3912" y="409"/>
                  </a:cubicBezTo>
                  <a:close/>
                  <a:moveTo>
                    <a:pt x="4545" y="7689"/>
                  </a:moveTo>
                  <a:lnTo>
                    <a:pt x="4545" y="7689"/>
                  </a:lnTo>
                  <a:cubicBezTo>
                    <a:pt x="5072" y="8066"/>
                    <a:pt x="5690" y="8254"/>
                    <a:pt x="6307" y="8254"/>
                  </a:cubicBezTo>
                  <a:cubicBezTo>
                    <a:pt x="6925" y="8254"/>
                    <a:pt x="7542" y="8066"/>
                    <a:pt x="8069" y="7689"/>
                  </a:cubicBezTo>
                  <a:lnTo>
                    <a:pt x="8069" y="7689"/>
                  </a:lnTo>
                  <a:lnTo>
                    <a:pt x="8066" y="8218"/>
                  </a:lnTo>
                  <a:cubicBezTo>
                    <a:pt x="8062" y="8442"/>
                    <a:pt x="8153" y="8663"/>
                    <a:pt x="8316" y="8822"/>
                  </a:cubicBezTo>
                  <a:lnTo>
                    <a:pt x="8718" y="9225"/>
                  </a:lnTo>
                  <a:lnTo>
                    <a:pt x="8718" y="10010"/>
                  </a:lnTo>
                  <a:cubicBezTo>
                    <a:pt x="8718" y="11264"/>
                    <a:pt x="7758" y="12307"/>
                    <a:pt x="6512" y="12415"/>
                  </a:cubicBezTo>
                  <a:lnTo>
                    <a:pt x="6512" y="12191"/>
                  </a:lnTo>
                  <a:cubicBezTo>
                    <a:pt x="6512" y="12055"/>
                    <a:pt x="6411" y="11987"/>
                    <a:pt x="6309" y="11987"/>
                  </a:cubicBezTo>
                  <a:cubicBezTo>
                    <a:pt x="6208" y="11987"/>
                    <a:pt x="6106" y="12055"/>
                    <a:pt x="6106" y="12191"/>
                  </a:cubicBezTo>
                  <a:lnTo>
                    <a:pt x="6106" y="12415"/>
                  </a:lnTo>
                  <a:cubicBezTo>
                    <a:pt x="4857" y="12307"/>
                    <a:pt x="3897" y="11264"/>
                    <a:pt x="3897" y="10010"/>
                  </a:cubicBezTo>
                  <a:lnTo>
                    <a:pt x="3897" y="9225"/>
                  </a:lnTo>
                  <a:lnTo>
                    <a:pt x="4299" y="8822"/>
                  </a:lnTo>
                  <a:cubicBezTo>
                    <a:pt x="4459" y="8660"/>
                    <a:pt x="4549" y="8442"/>
                    <a:pt x="4549" y="8214"/>
                  </a:cubicBezTo>
                  <a:lnTo>
                    <a:pt x="4545" y="7689"/>
                  </a:lnTo>
                  <a:close/>
                  <a:moveTo>
                    <a:pt x="3912" y="0"/>
                  </a:moveTo>
                  <a:cubicBezTo>
                    <a:pt x="3318" y="0"/>
                    <a:pt x="2836" y="482"/>
                    <a:pt x="2836" y="1076"/>
                  </a:cubicBezTo>
                  <a:lnTo>
                    <a:pt x="2836" y="4219"/>
                  </a:lnTo>
                  <a:cubicBezTo>
                    <a:pt x="2517" y="4364"/>
                    <a:pt x="2343" y="4712"/>
                    <a:pt x="2420" y="5056"/>
                  </a:cubicBezTo>
                  <a:cubicBezTo>
                    <a:pt x="2496" y="5396"/>
                    <a:pt x="2800" y="5639"/>
                    <a:pt x="3147" y="5639"/>
                  </a:cubicBezTo>
                  <a:lnTo>
                    <a:pt x="3300" y="5639"/>
                  </a:lnTo>
                  <a:cubicBezTo>
                    <a:pt x="3390" y="6276"/>
                    <a:pt x="3684" y="6870"/>
                    <a:pt x="4136" y="7334"/>
                  </a:cubicBezTo>
                  <a:lnTo>
                    <a:pt x="4143" y="8214"/>
                  </a:lnTo>
                  <a:cubicBezTo>
                    <a:pt x="4143" y="8334"/>
                    <a:pt x="4096" y="8446"/>
                    <a:pt x="4013" y="8529"/>
                  </a:cubicBezTo>
                  <a:lnTo>
                    <a:pt x="3260" y="9286"/>
                  </a:lnTo>
                  <a:cubicBezTo>
                    <a:pt x="3195" y="9348"/>
                    <a:pt x="3111" y="9391"/>
                    <a:pt x="3021" y="9409"/>
                  </a:cubicBezTo>
                  <a:lnTo>
                    <a:pt x="1605" y="9666"/>
                  </a:lnTo>
                  <a:cubicBezTo>
                    <a:pt x="674" y="9833"/>
                    <a:pt x="0" y="10641"/>
                    <a:pt x="4" y="11586"/>
                  </a:cubicBezTo>
                  <a:lnTo>
                    <a:pt x="4" y="13719"/>
                  </a:lnTo>
                  <a:cubicBezTo>
                    <a:pt x="4" y="13853"/>
                    <a:pt x="105" y="13920"/>
                    <a:pt x="207" y="13920"/>
                  </a:cubicBezTo>
                  <a:cubicBezTo>
                    <a:pt x="308" y="13920"/>
                    <a:pt x="409" y="13853"/>
                    <a:pt x="409" y="13719"/>
                  </a:cubicBezTo>
                  <a:lnTo>
                    <a:pt x="409" y="11586"/>
                  </a:lnTo>
                  <a:cubicBezTo>
                    <a:pt x="409" y="10840"/>
                    <a:pt x="942" y="10199"/>
                    <a:pt x="1677" y="10068"/>
                  </a:cubicBezTo>
                  <a:lnTo>
                    <a:pt x="2619" y="9898"/>
                  </a:lnTo>
                  <a:lnTo>
                    <a:pt x="2619" y="13719"/>
                  </a:lnTo>
                  <a:cubicBezTo>
                    <a:pt x="2619" y="13853"/>
                    <a:pt x="2721" y="13920"/>
                    <a:pt x="2823" y="13920"/>
                  </a:cubicBezTo>
                  <a:cubicBezTo>
                    <a:pt x="2926" y="13920"/>
                    <a:pt x="3028" y="13853"/>
                    <a:pt x="3028" y="13719"/>
                  </a:cubicBezTo>
                  <a:lnTo>
                    <a:pt x="3028" y="9826"/>
                  </a:lnTo>
                  <a:lnTo>
                    <a:pt x="3093" y="9811"/>
                  </a:lnTo>
                  <a:cubicBezTo>
                    <a:pt x="3238" y="9786"/>
                    <a:pt x="3376" y="9721"/>
                    <a:pt x="3492" y="9627"/>
                  </a:cubicBezTo>
                  <a:lnTo>
                    <a:pt x="3492" y="10010"/>
                  </a:lnTo>
                  <a:cubicBezTo>
                    <a:pt x="3492" y="11568"/>
                    <a:pt x="4752" y="12828"/>
                    <a:pt x="6309" y="12828"/>
                  </a:cubicBezTo>
                  <a:cubicBezTo>
                    <a:pt x="7867" y="12828"/>
                    <a:pt x="9127" y="11568"/>
                    <a:pt x="9131" y="10010"/>
                  </a:cubicBezTo>
                  <a:lnTo>
                    <a:pt x="9131" y="9627"/>
                  </a:lnTo>
                  <a:cubicBezTo>
                    <a:pt x="9243" y="9721"/>
                    <a:pt x="9380" y="9786"/>
                    <a:pt x="9525" y="9811"/>
                  </a:cubicBezTo>
                  <a:lnTo>
                    <a:pt x="9594" y="9826"/>
                  </a:lnTo>
                  <a:lnTo>
                    <a:pt x="9594" y="10231"/>
                  </a:lnTo>
                  <a:cubicBezTo>
                    <a:pt x="9594" y="10367"/>
                    <a:pt x="9696" y="10435"/>
                    <a:pt x="9797" y="10435"/>
                  </a:cubicBezTo>
                  <a:cubicBezTo>
                    <a:pt x="9898" y="10435"/>
                    <a:pt x="10000" y="10367"/>
                    <a:pt x="10000" y="10231"/>
                  </a:cubicBezTo>
                  <a:lnTo>
                    <a:pt x="10000" y="9902"/>
                  </a:lnTo>
                  <a:lnTo>
                    <a:pt x="10941" y="10072"/>
                  </a:lnTo>
                  <a:cubicBezTo>
                    <a:pt x="11677" y="10202"/>
                    <a:pt x="12209" y="10840"/>
                    <a:pt x="12209" y="11586"/>
                  </a:cubicBezTo>
                  <a:lnTo>
                    <a:pt x="12209" y="13719"/>
                  </a:lnTo>
                  <a:cubicBezTo>
                    <a:pt x="12209" y="13853"/>
                    <a:pt x="12311" y="13920"/>
                    <a:pt x="12414" y="13920"/>
                  </a:cubicBezTo>
                  <a:cubicBezTo>
                    <a:pt x="12516" y="13920"/>
                    <a:pt x="12618" y="13853"/>
                    <a:pt x="12618" y="13719"/>
                  </a:cubicBezTo>
                  <a:lnTo>
                    <a:pt x="12618" y="11586"/>
                  </a:lnTo>
                  <a:cubicBezTo>
                    <a:pt x="12618" y="10641"/>
                    <a:pt x="11941" y="9833"/>
                    <a:pt x="11014" y="9666"/>
                  </a:cubicBezTo>
                  <a:lnTo>
                    <a:pt x="9601" y="9413"/>
                  </a:lnTo>
                  <a:cubicBezTo>
                    <a:pt x="9511" y="9395"/>
                    <a:pt x="9428" y="9351"/>
                    <a:pt x="9362" y="9286"/>
                  </a:cubicBezTo>
                  <a:lnTo>
                    <a:pt x="8609" y="8533"/>
                  </a:lnTo>
                  <a:cubicBezTo>
                    <a:pt x="8522" y="8449"/>
                    <a:pt x="8475" y="8334"/>
                    <a:pt x="8475" y="8218"/>
                  </a:cubicBezTo>
                  <a:lnTo>
                    <a:pt x="8486" y="7334"/>
                  </a:lnTo>
                  <a:cubicBezTo>
                    <a:pt x="8935" y="6870"/>
                    <a:pt x="9228" y="6276"/>
                    <a:pt x="9319" y="5639"/>
                  </a:cubicBezTo>
                  <a:lnTo>
                    <a:pt x="9438" y="5639"/>
                  </a:lnTo>
                  <a:cubicBezTo>
                    <a:pt x="9837" y="5639"/>
                    <a:pt x="10177" y="5342"/>
                    <a:pt x="10217" y="4965"/>
                  </a:cubicBezTo>
                  <a:cubicBezTo>
                    <a:pt x="10246" y="4647"/>
                    <a:pt x="10072" y="4342"/>
                    <a:pt x="9782" y="4212"/>
                  </a:cubicBezTo>
                  <a:lnTo>
                    <a:pt x="9782" y="1076"/>
                  </a:lnTo>
                  <a:cubicBezTo>
                    <a:pt x="9779" y="482"/>
                    <a:pt x="9301" y="0"/>
                    <a:pt x="87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0" name="Google Shape;16730;p139"/>
            <p:cNvSpPr/>
            <p:nvPr/>
          </p:nvSpPr>
          <p:spPr>
            <a:xfrm>
              <a:off x="5900773" y="1610486"/>
              <a:ext cx="26689" cy="13214"/>
            </a:xfrm>
            <a:custGeom>
              <a:avLst/>
              <a:gdLst/>
              <a:ahLst/>
              <a:cxnLst/>
              <a:rect l="l" t="t" r="r" b="b"/>
              <a:pathLst>
                <a:path w="1018" h="504" extrusionOk="0">
                  <a:moveTo>
                    <a:pt x="283" y="1"/>
                  </a:moveTo>
                  <a:cubicBezTo>
                    <a:pt x="58" y="1"/>
                    <a:pt x="0" y="353"/>
                    <a:pt x="248" y="408"/>
                  </a:cubicBezTo>
                  <a:lnTo>
                    <a:pt x="686" y="498"/>
                  </a:lnTo>
                  <a:cubicBezTo>
                    <a:pt x="703" y="502"/>
                    <a:pt x="719" y="503"/>
                    <a:pt x="734" y="503"/>
                  </a:cubicBezTo>
                  <a:cubicBezTo>
                    <a:pt x="960" y="503"/>
                    <a:pt x="1017" y="150"/>
                    <a:pt x="770" y="96"/>
                  </a:cubicBezTo>
                  <a:lnTo>
                    <a:pt x="331" y="6"/>
                  </a:lnTo>
                  <a:cubicBezTo>
                    <a:pt x="315" y="2"/>
                    <a:pt x="298" y="1"/>
                    <a:pt x="28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1" name="Google Shape;16731;p139"/>
            <p:cNvSpPr/>
            <p:nvPr/>
          </p:nvSpPr>
          <p:spPr>
            <a:xfrm>
              <a:off x="5969489" y="1610486"/>
              <a:ext cx="26532" cy="13161"/>
            </a:xfrm>
            <a:custGeom>
              <a:avLst/>
              <a:gdLst/>
              <a:ahLst/>
              <a:cxnLst/>
              <a:rect l="l" t="t" r="r" b="b"/>
              <a:pathLst>
                <a:path w="1012" h="502" extrusionOk="0">
                  <a:moveTo>
                    <a:pt x="728" y="1"/>
                  </a:moveTo>
                  <a:cubicBezTo>
                    <a:pt x="713" y="1"/>
                    <a:pt x="697" y="2"/>
                    <a:pt x="680" y="6"/>
                  </a:cubicBezTo>
                  <a:lnTo>
                    <a:pt x="242" y="96"/>
                  </a:lnTo>
                  <a:cubicBezTo>
                    <a:pt x="0" y="143"/>
                    <a:pt x="35" y="502"/>
                    <a:pt x="278" y="502"/>
                  </a:cubicBezTo>
                  <a:cubicBezTo>
                    <a:pt x="279" y="502"/>
                    <a:pt x="281" y="502"/>
                    <a:pt x="282" y="502"/>
                  </a:cubicBezTo>
                  <a:lnTo>
                    <a:pt x="285" y="502"/>
                  </a:lnTo>
                  <a:cubicBezTo>
                    <a:pt x="296" y="502"/>
                    <a:pt x="311" y="498"/>
                    <a:pt x="325" y="498"/>
                  </a:cubicBezTo>
                  <a:lnTo>
                    <a:pt x="763" y="408"/>
                  </a:lnTo>
                  <a:cubicBezTo>
                    <a:pt x="1011" y="353"/>
                    <a:pt x="954" y="1"/>
                    <a:pt x="72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2" name="Google Shape;16732;p139"/>
            <p:cNvSpPr/>
            <p:nvPr/>
          </p:nvSpPr>
          <p:spPr>
            <a:xfrm>
              <a:off x="6034508" y="1799095"/>
              <a:ext cx="10644" cy="79282"/>
            </a:xfrm>
            <a:custGeom>
              <a:avLst/>
              <a:gdLst/>
              <a:ahLst/>
              <a:cxnLst/>
              <a:rect l="l" t="t" r="r" b="b"/>
              <a:pathLst>
                <a:path w="406" h="3024" extrusionOk="0">
                  <a:moveTo>
                    <a:pt x="203" y="1"/>
                  </a:moveTo>
                  <a:cubicBezTo>
                    <a:pt x="91" y="1"/>
                    <a:pt x="0" y="91"/>
                    <a:pt x="0" y="204"/>
                  </a:cubicBezTo>
                  <a:lnTo>
                    <a:pt x="0" y="2822"/>
                  </a:lnTo>
                  <a:cubicBezTo>
                    <a:pt x="0" y="2956"/>
                    <a:pt x="102" y="3023"/>
                    <a:pt x="203" y="3023"/>
                  </a:cubicBezTo>
                  <a:cubicBezTo>
                    <a:pt x="304" y="3023"/>
                    <a:pt x="406" y="2956"/>
                    <a:pt x="406" y="2822"/>
                  </a:cubicBezTo>
                  <a:lnTo>
                    <a:pt x="406" y="204"/>
                  </a:lnTo>
                  <a:cubicBezTo>
                    <a:pt x="406" y="91"/>
                    <a:pt x="315" y="1"/>
                    <a:pt x="20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33" name="Google Shape;16733;p139"/>
          <p:cNvGrpSpPr/>
          <p:nvPr/>
        </p:nvGrpSpPr>
        <p:grpSpPr>
          <a:xfrm>
            <a:off x="4905609" y="3598300"/>
            <a:ext cx="285063" cy="364974"/>
            <a:chOff x="4905609" y="3797550"/>
            <a:chExt cx="285063" cy="364974"/>
          </a:xfrm>
        </p:grpSpPr>
        <p:sp>
          <p:nvSpPr>
            <p:cNvPr id="16734" name="Google Shape;16734;p139"/>
            <p:cNvSpPr/>
            <p:nvPr/>
          </p:nvSpPr>
          <p:spPr>
            <a:xfrm>
              <a:off x="4911115" y="4020031"/>
              <a:ext cx="274261" cy="137144"/>
            </a:xfrm>
            <a:custGeom>
              <a:avLst/>
              <a:gdLst/>
              <a:ahLst/>
              <a:cxnLst/>
              <a:rect l="l" t="t" r="r" b="b"/>
              <a:pathLst>
                <a:path w="10461" h="5231" extrusionOk="0">
                  <a:moveTo>
                    <a:pt x="3706" y="1"/>
                  </a:moveTo>
                  <a:lnTo>
                    <a:pt x="3706" y="1627"/>
                  </a:lnTo>
                  <a:cubicBezTo>
                    <a:pt x="3706" y="1916"/>
                    <a:pt x="3514" y="2174"/>
                    <a:pt x="3235" y="2253"/>
                  </a:cubicBezTo>
                  <a:lnTo>
                    <a:pt x="939" y="2931"/>
                  </a:lnTo>
                  <a:cubicBezTo>
                    <a:pt x="381" y="3094"/>
                    <a:pt x="1" y="3604"/>
                    <a:pt x="1" y="4184"/>
                  </a:cubicBezTo>
                  <a:lnTo>
                    <a:pt x="1" y="5230"/>
                  </a:lnTo>
                  <a:lnTo>
                    <a:pt x="10460" y="5230"/>
                  </a:lnTo>
                  <a:lnTo>
                    <a:pt x="10460" y="4184"/>
                  </a:lnTo>
                  <a:cubicBezTo>
                    <a:pt x="10460" y="3604"/>
                    <a:pt x="10076" y="3094"/>
                    <a:pt x="9522" y="2931"/>
                  </a:cubicBezTo>
                  <a:lnTo>
                    <a:pt x="7226" y="2253"/>
                  </a:lnTo>
                  <a:cubicBezTo>
                    <a:pt x="6947" y="2174"/>
                    <a:pt x="6755" y="1916"/>
                    <a:pt x="6755" y="1627"/>
                  </a:cubicBezTo>
                  <a:lnTo>
                    <a:pt x="6755"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5" name="Google Shape;16735;p139"/>
            <p:cNvSpPr/>
            <p:nvPr/>
          </p:nvSpPr>
          <p:spPr>
            <a:xfrm>
              <a:off x="4939980" y="4020031"/>
              <a:ext cx="216609" cy="130013"/>
            </a:xfrm>
            <a:custGeom>
              <a:avLst/>
              <a:gdLst/>
              <a:ahLst/>
              <a:cxnLst/>
              <a:rect l="l" t="t" r="r" b="b"/>
              <a:pathLst>
                <a:path w="8262" h="4959" extrusionOk="0">
                  <a:moveTo>
                    <a:pt x="2605" y="1"/>
                  </a:moveTo>
                  <a:lnTo>
                    <a:pt x="2605" y="1627"/>
                  </a:lnTo>
                  <a:cubicBezTo>
                    <a:pt x="2605" y="1916"/>
                    <a:pt x="2413" y="2174"/>
                    <a:pt x="2134" y="2253"/>
                  </a:cubicBezTo>
                  <a:lnTo>
                    <a:pt x="1" y="2883"/>
                  </a:lnTo>
                  <a:cubicBezTo>
                    <a:pt x="490" y="4133"/>
                    <a:pt x="1696" y="4955"/>
                    <a:pt x="3039" y="4959"/>
                  </a:cubicBezTo>
                  <a:lnTo>
                    <a:pt x="5219" y="4959"/>
                  </a:lnTo>
                  <a:cubicBezTo>
                    <a:pt x="6563" y="4959"/>
                    <a:pt x="7769" y="4133"/>
                    <a:pt x="8262" y="2883"/>
                  </a:cubicBezTo>
                  <a:lnTo>
                    <a:pt x="6125" y="2253"/>
                  </a:lnTo>
                  <a:cubicBezTo>
                    <a:pt x="5846" y="2174"/>
                    <a:pt x="5654" y="1916"/>
                    <a:pt x="5654" y="1627"/>
                  </a:cubicBezTo>
                  <a:lnTo>
                    <a:pt x="565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6" name="Google Shape;16736;p139"/>
            <p:cNvSpPr/>
            <p:nvPr/>
          </p:nvSpPr>
          <p:spPr>
            <a:xfrm>
              <a:off x="4951096" y="4030099"/>
              <a:ext cx="194298" cy="102851"/>
            </a:xfrm>
            <a:custGeom>
              <a:avLst/>
              <a:gdLst/>
              <a:ahLst/>
              <a:cxnLst/>
              <a:rect l="l" t="t" r="r" b="b"/>
              <a:pathLst>
                <a:path w="7411" h="3923" extrusionOk="0">
                  <a:moveTo>
                    <a:pt x="6110" y="0"/>
                  </a:moveTo>
                  <a:cubicBezTo>
                    <a:pt x="6107" y="0"/>
                    <a:pt x="6105" y="0"/>
                    <a:pt x="6103" y="0"/>
                  </a:cubicBezTo>
                  <a:lnTo>
                    <a:pt x="1308" y="0"/>
                  </a:lnTo>
                  <a:cubicBezTo>
                    <a:pt x="583" y="0"/>
                    <a:pt x="0" y="584"/>
                    <a:pt x="0" y="1308"/>
                  </a:cubicBezTo>
                  <a:cubicBezTo>
                    <a:pt x="0" y="2749"/>
                    <a:pt x="1170" y="3923"/>
                    <a:pt x="2615" y="3923"/>
                  </a:cubicBezTo>
                  <a:lnTo>
                    <a:pt x="4795" y="3923"/>
                  </a:lnTo>
                  <a:cubicBezTo>
                    <a:pt x="6241" y="3923"/>
                    <a:pt x="7410" y="2749"/>
                    <a:pt x="7410" y="1308"/>
                  </a:cubicBezTo>
                  <a:cubicBezTo>
                    <a:pt x="7410" y="586"/>
                    <a:pt x="6827" y="0"/>
                    <a:pt x="6110"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7" name="Google Shape;16737;p139"/>
            <p:cNvSpPr/>
            <p:nvPr/>
          </p:nvSpPr>
          <p:spPr>
            <a:xfrm>
              <a:off x="4969501" y="4047193"/>
              <a:ext cx="157384" cy="65072"/>
            </a:xfrm>
            <a:custGeom>
              <a:avLst/>
              <a:gdLst/>
              <a:ahLst/>
              <a:cxnLst/>
              <a:rect l="l" t="t" r="r" b="b"/>
              <a:pathLst>
                <a:path w="6003" h="2482" extrusionOk="0">
                  <a:moveTo>
                    <a:pt x="664" y="0"/>
                  </a:moveTo>
                  <a:cubicBezTo>
                    <a:pt x="189" y="0"/>
                    <a:pt x="1" y="616"/>
                    <a:pt x="396" y="880"/>
                  </a:cubicBezTo>
                  <a:lnTo>
                    <a:pt x="2641" y="2373"/>
                  </a:lnTo>
                  <a:cubicBezTo>
                    <a:pt x="2750" y="2445"/>
                    <a:pt x="2876" y="2481"/>
                    <a:pt x="3002" y="2481"/>
                  </a:cubicBezTo>
                  <a:cubicBezTo>
                    <a:pt x="3128" y="2481"/>
                    <a:pt x="3255" y="2445"/>
                    <a:pt x="3366" y="2373"/>
                  </a:cubicBezTo>
                  <a:lnTo>
                    <a:pt x="5607" y="880"/>
                  </a:lnTo>
                  <a:cubicBezTo>
                    <a:pt x="6002" y="616"/>
                    <a:pt x="5817" y="0"/>
                    <a:pt x="5343"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8" name="Google Shape;16738;p139"/>
            <p:cNvSpPr/>
            <p:nvPr/>
          </p:nvSpPr>
          <p:spPr>
            <a:xfrm>
              <a:off x="4994303" y="4025721"/>
              <a:ext cx="107780" cy="86596"/>
            </a:xfrm>
            <a:custGeom>
              <a:avLst/>
              <a:gdLst/>
              <a:ahLst/>
              <a:cxnLst/>
              <a:rect l="l" t="t" r="r" b="b"/>
              <a:pathLst>
                <a:path w="4111" h="3303" extrusionOk="0">
                  <a:moveTo>
                    <a:pt x="529" y="1"/>
                  </a:moveTo>
                  <a:lnTo>
                    <a:pt x="529" y="1421"/>
                  </a:lnTo>
                  <a:cubicBezTo>
                    <a:pt x="529" y="1710"/>
                    <a:pt x="337" y="1964"/>
                    <a:pt x="62" y="2047"/>
                  </a:cubicBezTo>
                  <a:lnTo>
                    <a:pt x="0" y="2065"/>
                  </a:lnTo>
                  <a:lnTo>
                    <a:pt x="1695" y="3192"/>
                  </a:lnTo>
                  <a:cubicBezTo>
                    <a:pt x="1804" y="3266"/>
                    <a:pt x="1930" y="3303"/>
                    <a:pt x="2056" y="3303"/>
                  </a:cubicBezTo>
                  <a:cubicBezTo>
                    <a:pt x="2182" y="3303"/>
                    <a:pt x="2309" y="3266"/>
                    <a:pt x="2420" y="3192"/>
                  </a:cubicBezTo>
                  <a:lnTo>
                    <a:pt x="4111" y="2065"/>
                  </a:lnTo>
                  <a:lnTo>
                    <a:pt x="4049" y="2047"/>
                  </a:lnTo>
                  <a:cubicBezTo>
                    <a:pt x="3770" y="1964"/>
                    <a:pt x="3582" y="1710"/>
                    <a:pt x="3582" y="1421"/>
                  </a:cubicBezTo>
                  <a:lnTo>
                    <a:pt x="3582"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9" name="Google Shape;16739;p139"/>
            <p:cNvSpPr/>
            <p:nvPr/>
          </p:nvSpPr>
          <p:spPr>
            <a:xfrm>
              <a:off x="5008146" y="4025721"/>
              <a:ext cx="80094" cy="34371"/>
            </a:xfrm>
            <a:custGeom>
              <a:avLst/>
              <a:gdLst/>
              <a:ahLst/>
              <a:cxnLst/>
              <a:rect l="l" t="t" r="r" b="b"/>
              <a:pathLst>
                <a:path w="3055" h="1311" extrusionOk="0">
                  <a:moveTo>
                    <a:pt x="1" y="1"/>
                  </a:moveTo>
                  <a:lnTo>
                    <a:pt x="1" y="924"/>
                  </a:lnTo>
                  <a:cubicBezTo>
                    <a:pt x="477" y="1182"/>
                    <a:pt x="1002" y="1310"/>
                    <a:pt x="1528" y="1310"/>
                  </a:cubicBezTo>
                  <a:cubicBezTo>
                    <a:pt x="2053" y="1310"/>
                    <a:pt x="2578" y="1182"/>
                    <a:pt x="3054" y="924"/>
                  </a:cubicBezTo>
                  <a:lnTo>
                    <a:pt x="3054"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0" name="Google Shape;16740;p139"/>
            <p:cNvSpPr/>
            <p:nvPr/>
          </p:nvSpPr>
          <p:spPr>
            <a:xfrm>
              <a:off x="4950231" y="3842906"/>
              <a:ext cx="195923" cy="200040"/>
            </a:xfrm>
            <a:custGeom>
              <a:avLst/>
              <a:gdLst/>
              <a:ahLst/>
              <a:cxnLst/>
              <a:rect l="l" t="t" r="r" b="b"/>
              <a:pathLst>
                <a:path w="7473" h="7630" extrusionOk="0">
                  <a:moveTo>
                    <a:pt x="3737" y="0"/>
                  </a:moveTo>
                  <a:cubicBezTo>
                    <a:pt x="3632" y="0"/>
                    <a:pt x="3528" y="6"/>
                    <a:pt x="3423" y="17"/>
                  </a:cubicBezTo>
                  <a:cubicBezTo>
                    <a:pt x="1750" y="180"/>
                    <a:pt x="468" y="1585"/>
                    <a:pt x="468" y="3269"/>
                  </a:cubicBezTo>
                  <a:lnTo>
                    <a:pt x="468" y="4015"/>
                  </a:lnTo>
                  <a:cubicBezTo>
                    <a:pt x="240" y="4066"/>
                    <a:pt x="66" y="4254"/>
                    <a:pt x="33" y="4486"/>
                  </a:cubicBezTo>
                  <a:cubicBezTo>
                    <a:pt x="1" y="4806"/>
                    <a:pt x="251" y="5087"/>
                    <a:pt x="570" y="5087"/>
                  </a:cubicBezTo>
                  <a:cubicBezTo>
                    <a:pt x="573" y="5087"/>
                    <a:pt x="575" y="5087"/>
                    <a:pt x="577" y="5087"/>
                  </a:cubicBezTo>
                  <a:lnTo>
                    <a:pt x="924" y="5087"/>
                  </a:lnTo>
                  <a:cubicBezTo>
                    <a:pt x="1073" y="6532"/>
                    <a:pt x="2286" y="7629"/>
                    <a:pt x="3738" y="7629"/>
                  </a:cubicBezTo>
                  <a:cubicBezTo>
                    <a:pt x="5191" y="7629"/>
                    <a:pt x="6404" y="6532"/>
                    <a:pt x="6552" y="5087"/>
                  </a:cubicBezTo>
                  <a:lnTo>
                    <a:pt x="6868" y="5087"/>
                  </a:lnTo>
                  <a:cubicBezTo>
                    <a:pt x="7154" y="5087"/>
                    <a:pt x="7411" y="4881"/>
                    <a:pt x="7440" y="4598"/>
                  </a:cubicBezTo>
                  <a:cubicBezTo>
                    <a:pt x="7472" y="4319"/>
                    <a:pt x="7280" y="4062"/>
                    <a:pt x="7005" y="4008"/>
                  </a:cubicBezTo>
                  <a:lnTo>
                    <a:pt x="7005" y="3269"/>
                  </a:lnTo>
                  <a:cubicBezTo>
                    <a:pt x="7005" y="1585"/>
                    <a:pt x="5727" y="180"/>
                    <a:pt x="4050" y="17"/>
                  </a:cubicBezTo>
                  <a:cubicBezTo>
                    <a:pt x="3945" y="6"/>
                    <a:pt x="3841" y="0"/>
                    <a:pt x="3737"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1" name="Google Shape;16741;p139"/>
            <p:cNvSpPr/>
            <p:nvPr/>
          </p:nvSpPr>
          <p:spPr>
            <a:xfrm>
              <a:off x="5031610" y="3802898"/>
              <a:ext cx="33060" cy="67851"/>
            </a:xfrm>
            <a:custGeom>
              <a:avLst/>
              <a:gdLst/>
              <a:ahLst/>
              <a:cxnLst/>
              <a:rect l="l" t="t" r="r" b="b"/>
              <a:pathLst>
                <a:path w="1261" h="2588" extrusionOk="0">
                  <a:moveTo>
                    <a:pt x="631" y="1"/>
                  </a:moveTo>
                  <a:cubicBezTo>
                    <a:pt x="591" y="1"/>
                    <a:pt x="551" y="23"/>
                    <a:pt x="537" y="69"/>
                  </a:cubicBezTo>
                  <a:lnTo>
                    <a:pt x="40" y="1550"/>
                  </a:lnTo>
                  <a:cubicBezTo>
                    <a:pt x="1" y="1673"/>
                    <a:pt x="19" y="1811"/>
                    <a:pt x="87" y="1919"/>
                  </a:cubicBezTo>
                  <a:lnTo>
                    <a:pt x="439" y="2484"/>
                  </a:lnTo>
                  <a:cubicBezTo>
                    <a:pt x="484" y="2553"/>
                    <a:pt x="557" y="2587"/>
                    <a:pt x="631" y="2587"/>
                  </a:cubicBezTo>
                  <a:cubicBezTo>
                    <a:pt x="704" y="2587"/>
                    <a:pt x="777" y="2553"/>
                    <a:pt x="823" y="2484"/>
                  </a:cubicBezTo>
                  <a:lnTo>
                    <a:pt x="1174" y="1919"/>
                  </a:lnTo>
                  <a:cubicBezTo>
                    <a:pt x="1243" y="1811"/>
                    <a:pt x="1261" y="1673"/>
                    <a:pt x="1221" y="1550"/>
                  </a:cubicBezTo>
                  <a:lnTo>
                    <a:pt x="725" y="69"/>
                  </a:lnTo>
                  <a:cubicBezTo>
                    <a:pt x="710" y="23"/>
                    <a:pt x="671" y="1"/>
                    <a:pt x="631"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2" name="Google Shape;16742;p139"/>
            <p:cNvSpPr/>
            <p:nvPr/>
          </p:nvSpPr>
          <p:spPr>
            <a:xfrm>
              <a:off x="5031715" y="3802977"/>
              <a:ext cx="16543" cy="67903"/>
            </a:xfrm>
            <a:custGeom>
              <a:avLst/>
              <a:gdLst/>
              <a:ahLst/>
              <a:cxnLst/>
              <a:rect l="l" t="t" r="r" b="b"/>
              <a:pathLst>
                <a:path w="631" h="2590" extrusionOk="0">
                  <a:moveTo>
                    <a:pt x="623" y="0"/>
                  </a:moveTo>
                  <a:cubicBezTo>
                    <a:pt x="582" y="0"/>
                    <a:pt x="546" y="28"/>
                    <a:pt x="533" y="66"/>
                  </a:cubicBezTo>
                  <a:lnTo>
                    <a:pt x="40" y="1550"/>
                  </a:lnTo>
                  <a:cubicBezTo>
                    <a:pt x="0" y="1674"/>
                    <a:pt x="15" y="1808"/>
                    <a:pt x="87" y="1916"/>
                  </a:cubicBezTo>
                  <a:lnTo>
                    <a:pt x="438" y="2481"/>
                  </a:lnTo>
                  <a:cubicBezTo>
                    <a:pt x="478" y="2550"/>
                    <a:pt x="551" y="2590"/>
                    <a:pt x="630" y="2590"/>
                  </a:cubicBezTo>
                  <a:lnTo>
                    <a:pt x="630" y="0"/>
                  </a:lnTo>
                  <a:cubicBezTo>
                    <a:pt x="628" y="0"/>
                    <a:pt x="625" y="0"/>
                    <a:pt x="623"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3" name="Google Shape;16743;p139"/>
            <p:cNvSpPr/>
            <p:nvPr/>
          </p:nvSpPr>
          <p:spPr>
            <a:xfrm>
              <a:off x="4950231" y="3879217"/>
              <a:ext cx="112368" cy="163728"/>
            </a:xfrm>
            <a:custGeom>
              <a:avLst/>
              <a:gdLst/>
              <a:ahLst/>
              <a:cxnLst/>
              <a:rect l="l" t="t" r="r" b="b"/>
              <a:pathLst>
                <a:path w="4286" h="6245" extrusionOk="0">
                  <a:moveTo>
                    <a:pt x="1395" y="1"/>
                  </a:moveTo>
                  <a:cubicBezTo>
                    <a:pt x="1193" y="1"/>
                    <a:pt x="989" y="100"/>
                    <a:pt x="870" y="319"/>
                  </a:cubicBezTo>
                  <a:cubicBezTo>
                    <a:pt x="606" y="797"/>
                    <a:pt x="468" y="1337"/>
                    <a:pt x="468" y="1884"/>
                  </a:cubicBezTo>
                  <a:lnTo>
                    <a:pt x="468" y="2630"/>
                  </a:lnTo>
                  <a:cubicBezTo>
                    <a:pt x="240" y="2681"/>
                    <a:pt x="66" y="2869"/>
                    <a:pt x="37" y="3101"/>
                  </a:cubicBezTo>
                  <a:cubicBezTo>
                    <a:pt x="1" y="3423"/>
                    <a:pt x="254" y="3702"/>
                    <a:pt x="580" y="3702"/>
                  </a:cubicBezTo>
                  <a:lnTo>
                    <a:pt x="924" y="3702"/>
                  </a:lnTo>
                  <a:cubicBezTo>
                    <a:pt x="1075" y="5172"/>
                    <a:pt x="2316" y="6244"/>
                    <a:pt x="3734" y="6244"/>
                  </a:cubicBezTo>
                  <a:cubicBezTo>
                    <a:pt x="3915" y="6244"/>
                    <a:pt x="4100" y="6227"/>
                    <a:pt x="4285" y="6190"/>
                  </a:cubicBezTo>
                  <a:cubicBezTo>
                    <a:pt x="2956" y="5933"/>
                    <a:pt x="1993" y="4767"/>
                    <a:pt x="1993" y="3412"/>
                  </a:cubicBezTo>
                  <a:lnTo>
                    <a:pt x="1993" y="595"/>
                  </a:lnTo>
                  <a:cubicBezTo>
                    <a:pt x="1993" y="222"/>
                    <a:pt x="1697" y="1"/>
                    <a:pt x="1395"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4" name="Google Shape;16744;p139"/>
            <p:cNvSpPr/>
            <p:nvPr/>
          </p:nvSpPr>
          <p:spPr>
            <a:xfrm>
              <a:off x="4905609" y="3797550"/>
              <a:ext cx="285063" cy="364974"/>
            </a:xfrm>
            <a:custGeom>
              <a:avLst/>
              <a:gdLst/>
              <a:ahLst/>
              <a:cxnLst/>
              <a:rect l="l" t="t" r="r" b="b"/>
              <a:pathLst>
                <a:path w="10873" h="13921" extrusionOk="0">
                  <a:moveTo>
                    <a:pt x="5440" y="635"/>
                  </a:moveTo>
                  <a:lnTo>
                    <a:pt x="5871" y="1924"/>
                  </a:lnTo>
                  <a:lnTo>
                    <a:pt x="5462" y="2580"/>
                  </a:lnTo>
                  <a:cubicBezTo>
                    <a:pt x="5458" y="2587"/>
                    <a:pt x="5450" y="2590"/>
                    <a:pt x="5442" y="2590"/>
                  </a:cubicBezTo>
                  <a:cubicBezTo>
                    <a:pt x="5434" y="2590"/>
                    <a:pt x="5426" y="2587"/>
                    <a:pt x="5422" y="2580"/>
                  </a:cubicBezTo>
                  <a:lnTo>
                    <a:pt x="5013" y="1924"/>
                  </a:lnTo>
                  <a:lnTo>
                    <a:pt x="5440" y="635"/>
                  </a:lnTo>
                  <a:close/>
                  <a:moveTo>
                    <a:pt x="6234" y="2112"/>
                  </a:moveTo>
                  <a:cubicBezTo>
                    <a:pt x="7574" y="2475"/>
                    <a:pt x="8504" y="3688"/>
                    <a:pt x="8508" y="5075"/>
                  </a:cubicBezTo>
                  <a:lnTo>
                    <a:pt x="8508" y="5549"/>
                  </a:lnTo>
                  <a:cubicBezTo>
                    <a:pt x="8316" y="5647"/>
                    <a:pt x="8388" y="5933"/>
                    <a:pt x="8602" y="5933"/>
                  </a:cubicBezTo>
                  <a:cubicBezTo>
                    <a:pt x="8805" y="5933"/>
                    <a:pt x="8961" y="6107"/>
                    <a:pt x="8939" y="6310"/>
                  </a:cubicBezTo>
                  <a:cubicBezTo>
                    <a:pt x="8924" y="6480"/>
                    <a:pt x="8758" y="6614"/>
                    <a:pt x="8570" y="6614"/>
                  </a:cubicBezTo>
                  <a:lnTo>
                    <a:pt x="8479" y="6614"/>
                  </a:lnTo>
                  <a:lnTo>
                    <a:pt x="8479" y="6600"/>
                  </a:lnTo>
                  <a:cubicBezTo>
                    <a:pt x="8479" y="6464"/>
                    <a:pt x="8378" y="6396"/>
                    <a:pt x="8276" y="6396"/>
                  </a:cubicBezTo>
                  <a:cubicBezTo>
                    <a:pt x="8175" y="6396"/>
                    <a:pt x="8073" y="6464"/>
                    <a:pt x="8073" y="6600"/>
                  </a:cubicBezTo>
                  <a:cubicBezTo>
                    <a:pt x="8091" y="8066"/>
                    <a:pt x="6907" y="9265"/>
                    <a:pt x="5444" y="9265"/>
                  </a:cubicBezTo>
                  <a:cubicBezTo>
                    <a:pt x="3977" y="9265"/>
                    <a:pt x="2797" y="8066"/>
                    <a:pt x="2815" y="6600"/>
                  </a:cubicBezTo>
                  <a:cubicBezTo>
                    <a:pt x="2815" y="6464"/>
                    <a:pt x="2712" y="6396"/>
                    <a:pt x="2610" y="6396"/>
                  </a:cubicBezTo>
                  <a:cubicBezTo>
                    <a:pt x="2508" y="6396"/>
                    <a:pt x="2405" y="6464"/>
                    <a:pt x="2405" y="6600"/>
                  </a:cubicBezTo>
                  <a:lnTo>
                    <a:pt x="2405" y="6614"/>
                  </a:lnTo>
                  <a:lnTo>
                    <a:pt x="2282" y="6614"/>
                  </a:lnTo>
                  <a:cubicBezTo>
                    <a:pt x="2079" y="6614"/>
                    <a:pt x="1920" y="6437"/>
                    <a:pt x="1942" y="6237"/>
                  </a:cubicBezTo>
                  <a:cubicBezTo>
                    <a:pt x="1960" y="6064"/>
                    <a:pt x="2123" y="5930"/>
                    <a:pt x="2311" y="5930"/>
                  </a:cubicBezTo>
                  <a:cubicBezTo>
                    <a:pt x="2312" y="5930"/>
                    <a:pt x="2314" y="5930"/>
                    <a:pt x="2315" y="5930"/>
                  </a:cubicBezTo>
                  <a:cubicBezTo>
                    <a:pt x="2544" y="5930"/>
                    <a:pt x="2596" y="5603"/>
                    <a:pt x="2376" y="5535"/>
                  </a:cubicBezTo>
                  <a:lnTo>
                    <a:pt x="2376" y="5075"/>
                  </a:lnTo>
                  <a:cubicBezTo>
                    <a:pt x="2380" y="3688"/>
                    <a:pt x="3311" y="2475"/>
                    <a:pt x="4647" y="2112"/>
                  </a:cubicBezTo>
                  <a:lnTo>
                    <a:pt x="5075" y="2797"/>
                  </a:lnTo>
                  <a:cubicBezTo>
                    <a:pt x="5160" y="2933"/>
                    <a:pt x="5301" y="3001"/>
                    <a:pt x="5442" y="3001"/>
                  </a:cubicBezTo>
                  <a:cubicBezTo>
                    <a:pt x="5583" y="3001"/>
                    <a:pt x="5725" y="2933"/>
                    <a:pt x="5810" y="2797"/>
                  </a:cubicBezTo>
                  <a:lnTo>
                    <a:pt x="6234" y="2112"/>
                  </a:lnTo>
                  <a:close/>
                  <a:moveTo>
                    <a:pt x="3713" y="9780"/>
                  </a:moveTo>
                  <a:lnTo>
                    <a:pt x="3713" y="10178"/>
                  </a:lnTo>
                  <a:cubicBezTo>
                    <a:pt x="3709" y="10365"/>
                    <a:pt x="3594" y="10531"/>
                    <a:pt x="3418" y="10597"/>
                  </a:cubicBezTo>
                  <a:lnTo>
                    <a:pt x="3418" y="10597"/>
                  </a:lnTo>
                  <a:lnTo>
                    <a:pt x="2949" y="10287"/>
                  </a:lnTo>
                  <a:cubicBezTo>
                    <a:pt x="2724" y="10134"/>
                    <a:pt x="2829" y="9780"/>
                    <a:pt x="3101" y="9780"/>
                  </a:cubicBezTo>
                  <a:close/>
                  <a:moveTo>
                    <a:pt x="7780" y="9780"/>
                  </a:moveTo>
                  <a:cubicBezTo>
                    <a:pt x="8052" y="9780"/>
                    <a:pt x="8160" y="10134"/>
                    <a:pt x="7932" y="10287"/>
                  </a:cubicBezTo>
                  <a:lnTo>
                    <a:pt x="7465" y="10598"/>
                  </a:lnTo>
                  <a:cubicBezTo>
                    <a:pt x="7287" y="10533"/>
                    <a:pt x="7172" y="10366"/>
                    <a:pt x="7172" y="10178"/>
                  </a:cubicBezTo>
                  <a:lnTo>
                    <a:pt x="7172" y="9780"/>
                  </a:lnTo>
                  <a:close/>
                  <a:moveTo>
                    <a:pt x="7842" y="9128"/>
                  </a:moveTo>
                  <a:cubicBezTo>
                    <a:pt x="8450" y="9128"/>
                    <a:pt x="8946" y="9620"/>
                    <a:pt x="8946" y="10232"/>
                  </a:cubicBezTo>
                  <a:cubicBezTo>
                    <a:pt x="8943" y="11231"/>
                    <a:pt x="8325" y="12128"/>
                    <a:pt x="7389" y="12484"/>
                  </a:cubicBezTo>
                  <a:lnTo>
                    <a:pt x="7389" y="12484"/>
                  </a:lnTo>
                  <a:lnTo>
                    <a:pt x="7389" y="12409"/>
                  </a:lnTo>
                  <a:cubicBezTo>
                    <a:pt x="7389" y="12273"/>
                    <a:pt x="7287" y="12205"/>
                    <a:pt x="7184" y="12205"/>
                  </a:cubicBezTo>
                  <a:cubicBezTo>
                    <a:pt x="7082" y="12205"/>
                    <a:pt x="6980" y="12273"/>
                    <a:pt x="6980" y="12409"/>
                  </a:cubicBezTo>
                  <a:lnTo>
                    <a:pt x="6980" y="12601"/>
                  </a:lnTo>
                  <a:cubicBezTo>
                    <a:pt x="6831" y="12630"/>
                    <a:pt x="6683" y="12641"/>
                    <a:pt x="6530" y="12641"/>
                  </a:cubicBezTo>
                  <a:lnTo>
                    <a:pt x="4350" y="12641"/>
                  </a:lnTo>
                  <a:cubicBezTo>
                    <a:pt x="4202" y="12641"/>
                    <a:pt x="4050" y="12630"/>
                    <a:pt x="3901" y="12601"/>
                  </a:cubicBezTo>
                  <a:lnTo>
                    <a:pt x="3901" y="12409"/>
                  </a:lnTo>
                  <a:cubicBezTo>
                    <a:pt x="3901" y="12273"/>
                    <a:pt x="3800" y="12205"/>
                    <a:pt x="3698" y="12205"/>
                  </a:cubicBezTo>
                  <a:cubicBezTo>
                    <a:pt x="3597" y="12205"/>
                    <a:pt x="3495" y="12273"/>
                    <a:pt x="3495" y="12409"/>
                  </a:cubicBezTo>
                  <a:lnTo>
                    <a:pt x="3495" y="12485"/>
                  </a:lnTo>
                  <a:cubicBezTo>
                    <a:pt x="2561" y="12126"/>
                    <a:pt x="1942" y="11232"/>
                    <a:pt x="1942" y="10232"/>
                  </a:cubicBezTo>
                  <a:cubicBezTo>
                    <a:pt x="1942" y="9620"/>
                    <a:pt x="2434" y="9128"/>
                    <a:pt x="3043" y="9128"/>
                  </a:cubicBezTo>
                  <a:lnTo>
                    <a:pt x="3713" y="9128"/>
                  </a:lnTo>
                  <a:lnTo>
                    <a:pt x="3713" y="9142"/>
                  </a:lnTo>
                  <a:lnTo>
                    <a:pt x="3713" y="9374"/>
                  </a:lnTo>
                  <a:lnTo>
                    <a:pt x="3104" y="9374"/>
                  </a:lnTo>
                  <a:cubicBezTo>
                    <a:pt x="2427" y="9374"/>
                    <a:pt x="2163" y="10250"/>
                    <a:pt x="2724" y="10627"/>
                  </a:cubicBezTo>
                  <a:lnTo>
                    <a:pt x="5089" y="12202"/>
                  </a:lnTo>
                  <a:cubicBezTo>
                    <a:pt x="5196" y="12273"/>
                    <a:pt x="5319" y="12308"/>
                    <a:pt x="5443" y="12308"/>
                  </a:cubicBezTo>
                  <a:cubicBezTo>
                    <a:pt x="5566" y="12308"/>
                    <a:pt x="5690" y="12273"/>
                    <a:pt x="5799" y="12202"/>
                  </a:cubicBezTo>
                  <a:lnTo>
                    <a:pt x="6429" y="11779"/>
                  </a:lnTo>
                  <a:cubicBezTo>
                    <a:pt x="6614" y="11656"/>
                    <a:pt x="6494" y="11404"/>
                    <a:pt x="6319" y="11404"/>
                  </a:cubicBezTo>
                  <a:cubicBezTo>
                    <a:pt x="6281" y="11404"/>
                    <a:pt x="6241" y="11415"/>
                    <a:pt x="6201" y="11442"/>
                  </a:cubicBezTo>
                  <a:lnTo>
                    <a:pt x="5571" y="11862"/>
                  </a:lnTo>
                  <a:cubicBezTo>
                    <a:pt x="5533" y="11887"/>
                    <a:pt x="5488" y="11900"/>
                    <a:pt x="5444" y="11900"/>
                  </a:cubicBezTo>
                  <a:cubicBezTo>
                    <a:pt x="5399" y="11900"/>
                    <a:pt x="5353" y="11887"/>
                    <a:pt x="5314" y="11862"/>
                  </a:cubicBezTo>
                  <a:lnTo>
                    <a:pt x="3796" y="10848"/>
                  </a:lnTo>
                  <a:cubicBezTo>
                    <a:pt x="3999" y="10685"/>
                    <a:pt x="4122" y="10439"/>
                    <a:pt x="4122" y="10178"/>
                  </a:cubicBezTo>
                  <a:lnTo>
                    <a:pt x="4122" y="9334"/>
                  </a:lnTo>
                  <a:cubicBezTo>
                    <a:pt x="4539" y="9535"/>
                    <a:pt x="4990" y="9636"/>
                    <a:pt x="5443" y="9636"/>
                  </a:cubicBezTo>
                  <a:cubicBezTo>
                    <a:pt x="5895" y="9636"/>
                    <a:pt x="6348" y="9535"/>
                    <a:pt x="6766" y="9334"/>
                  </a:cubicBezTo>
                  <a:lnTo>
                    <a:pt x="6766" y="10178"/>
                  </a:lnTo>
                  <a:cubicBezTo>
                    <a:pt x="6766" y="10439"/>
                    <a:pt x="6885" y="10685"/>
                    <a:pt x="7092" y="10848"/>
                  </a:cubicBezTo>
                  <a:lnTo>
                    <a:pt x="6965" y="10931"/>
                  </a:lnTo>
                  <a:cubicBezTo>
                    <a:pt x="6777" y="11057"/>
                    <a:pt x="6899" y="11310"/>
                    <a:pt x="7073" y="11310"/>
                  </a:cubicBezTo>
                  <a:cubicBezTo>
                    <a:pt x="7111" y="11310"/>
                    <a:pt x="7150" y="11298"/>
                    <a:pt x="7190" y="11272"/>
                  </a:cubicBezTo>
                  <a:lnTo>
                    <a:pt x="8160" y="10627"/>
                  </a:lnTo>
                  <a:cubicBezTo>
                    <a:pt x="8725" y="10250"/>
                    <a:pt x="8457" y="9374"/>
                    <a:pt x="7784" y="9374"/>
                  </a:cubicBezTo>
                  <a:lnTo>
                    <a:pt x="7172" y="9374"/>
                  </a:lnTo>
                  <a:lnTo>
                    <a:pt x="7172" y="9142"/>
                  </a:lnTo>
                  <a:lnTo>
                    <a:pt x="7172" y="9128"/>
                  </a:lnTo>
                  <a:close/>
                  <a:moveTo>
                    <a:pt x="5439" y="1"/>
                  </a:moveTo>
                  <a:cubicBezTo>
                    <a:pt x="5317" y="1"/>
                    <a:pt x="5196" y="70"/>
                    <a:pt x="5151" y="207"/>
                  </a:cubicBezTo>
                  <a:lnTo>
                    <a:pt x="4658" y="1689"/>
                  </a:lnTo>
                  <a:cubicBezTo>
                    <a:pt x="3083" y="2054"/>
                    <a:pt x="1971" y="3456"/>
                    <a:pt x="1967" y="5071"/>
                  </a:cubicBezTo>
                  <a:lnTo>
                    <a:pt x="1967" y="5600"/>
                  </a:lnTo>
                  <a:cubicBezTo>
                    <a:pt x="1648" y="5745"/>
                    <a:pt x="1475" y="6096"/>
                    <a:pt x="1551" y="6437"/>
                  </a:cubicBezTo>
                  <a:cubicBezTo>
                    <a:pt x="1627" y="6777"/>
                    <a:pt x="1927" y="7020"/>
                    <a:pt x="2279" y="7020"/>
                  </a:cubicBezTo>
                  <a:lnTo>
                    <a:pt x="2431" y="7020"/>
                  </a:lnTo>
                  <a:cubicBezTo>
                    <a:pt x="2521" y="7661"/>
                    <a:pt x="2815" y="8258"/>
                    <a:pt x="3267" y="8718"/>
                  </a:cubicBezTo>
                  <a:lnTo>
                    <a:pt x="3039" y="8718"/>
                  </a:lnTo>
                  <a:cubicBezTo>
                    <a:pt x="2206" y="8722"/>
                    <a:pt x="1529" y="9396"/>
                    <a:pt x="1529" y="10232"/>
                  </a:cubicBezTo>
                  <a:cubicBezTo>
                    <a:pt x="1529" y="10529"/>
                    <a:pt x="1576" y="10830"/>
                    <a:pt x="1670" y="11112"/>
                  </a:cubicBezTo>
                  <a:lnTo>
                    <a:pt x="1087" y="11286"/>
                  </a:lnTo>
                  <a:cubicBezTo>
                    <a:pt x="446" y="11474"/>
                    <a:pt x="4" y="12065"/>
                    <a:pt x="1" y="12735"/>
                  </a:cubicBezTo>
                  <a:lnTo>
                    <a:pt x="1" y="13716"/>
                  </a:lnTo>
                  <a:cubicBezTo>
                    <a:pt x="1" y="13852"/>
                    <a:pt x="103" y="13920"/>
                    <a:pt x="205" y="13920"/>
                  </a:cubicBezTo>
                  <a:cubicBezTo>
                    <a:pt x="307" y="13920"/>
                    <a:pt x="410" y="13852"/>
                    <a:pt x="410" y="13716"/>
                  </a:cubicBezTo>
                  <a:lnTo>
                    <a:pt x="410" y="12735"/>
                  </a:lnTo>
                  <a:cubicBezTo>
                    <a:pt x="410" y="12246"/>
                    <a:pt x="732" y="11815"/>
                    <a:pt x="1203" y="11674"/>
                  </a:cubicBezTo>
                  <a:lnTo>
                    <a:pt x="1826" y="11493"/>
                  </a:lnTo>
                  <a:cubicBezTo>
                    <a:pt x="2166" y="12170"/>
                    <a:pt x="2764" y="12684"/>
                    <a:pt x="3488" y="12916"/>
                  </a:cubicBezTo>
                  <a:lnTo>
                    <a:pt x="3488" y="13716"/>
                  </a:lnTo>
                  <a:cubicBezTo>
                    <a:pt x="3488" y="13852"/>
                    <a:pt x="3591" y="13920"/>
                    <a:pt x="3693" y="13920"/>
                  </a:cubicBezTo>
                  <a:cubicBezTo>
                    <a:pt x="3795" y="13920"/>
                    <a:pt x="3898" y="13852"/>
                    <a:pt x="3898" y="13716"/>
                  </a:cubicBezTo>
                  <a:lnTo>
                    <a:pt x="3898" y="13014"/>
                  </a:lnTo>
                  <a:cubicBezTo>
                    <a:pt x="4046" y="13035"/>
                    <a:pt x="4194" y="13050"/>
                    <a:pt x="4347" y="13050"/>
                  </a:cubicBezTo>
                  <a:lnTo>
                    <a:pt x="6530" y="13050"/>
                  </a:lnTo>
                  <a:cubicBezTo>
                    <a:pt x="6683" y="13050"/>
                    <a:pt x="6831" y="13035"/>
                    <a:pt x="6980" y="13014"/>
                  </a:cubicBezTo>
                  <a:lnTo>
                    <a:pt x="6980" y="13716"/>
                  </a:lnTo>
                  <a:cubicBezTo>
                    <a:pt x="6980" y="13852"/>
                    <a:pt x="7082" y="13920"/>
                    <a:pt x="7184" y="13920"/>
                  </a:cubicBezTo>
                  <a:cubicBezTo>
                    <a:pt x="7287" y="13920"/>
                    <a:pt x="7389" y="13852"/>
                    <a:pt x="7389" y="13716"/>
                  </a:cubicBezTo>
                  <a:lnTo>
                    <a:pt x="7389" y="12916"/>
                  </a:lnTo>
                  <a:cubicBezTo>
                    <a:pt x="8110" y="12684"/>
                    <a:pt x="8711" y="12170"/>
                    <a:pt x="9051" y="11493"/>
                  </a:cubicBezTo>
                  <a:lnTo>
                    <a:pt x="9674" y="11674"/>
                  </a:lnTo>
                  <a:cubicBezTo>
                    <a:pt x="10141" y="11815"/>
                    <a:pt x="10464" y="12246"/>
                    <a:pt x="10467" y="12735"/>
                  </a:cubicBezTo>
                  <a:lnTo>
                    <a:pt x="10467" y="13716"/>
                  </a:lnTo>
                  <a:cubicBezTo>
                    <a:pt x="10467" y="13852"/>
                    <a:pt x="10569" y="13920"/>
                    <a:pt x="10670" y="13920"/>
                  </a:cubicBezTo>
                  <a:cubicBezTo>
                    <a:pt x="10772" y="13920"/>
                    <a:pt x="10873" y="13852"/>
                    <a:pt x="10873" y="13716"/>
                  </a:cubicBezTo>
                  <a:lnTo>
                    <a:pt x="10873" y="12735"/>
                  </a:lnTo>
                  <a:cubicBezTo>
                    <a:pt x="10869" y="12065"/>
                    <a:pt x="10431" y="11478"/>
                    <a:pt x="9790" y="11286"/>
                  </a:cubicBezTo>
                  <a:lnTo>
                    <a:pt x="9207" y="11112"/>
                  </a:lnTo>
                  <a:cubicBezTo>
                    <a:pt x="9301" y="10830"/>
                    <a:pt x="9348" y="10529"/>
                    <a:pt x="9348" y="10232"/>
                  </a:cubicBezTo>
                  <a:cubicBezTo>
                    <a:pt x="9348" y="9396"/>
                    <a:pt x="8671" y="8722"/>
                    <a:pt x="7838" y="8718"/>
                  </a:cubicBezTo>
                  <a:lnTo>
                    <a:pt x="7613" y="8718"/>
                  </a:lnTo>
                  <a:cubicBezTo>
                    <a:pt x="8066" y="8258"/>
                    <a:pt x="8356" y="7661"/>
                    <a:pt x="8446" y="7020"/>
                  </a:cubicBezTo>
                  <a:lnTo>
                    <a:pt x="8570" y="7020"/>
                  </a:lnTo>
                  <a:cubicBezTo>
                    <a:pt x="8964" y="7020"/>
                    <a:pt x="9305" y="6726"/>
                    <a:pt x="9345" y="6346"/>
                  </a:cubicBezTo>
                  <a:cubicBezTo>
                    <a:pt x="9377" y="6031"/>
                    <a:pt x="9203" y="5727"/>
                    <a:pt x="8914" y="5593"/>
                  </a:cubicBezTo>
                  <a:lnTo>
                    <a:pt x="8914" y="5071"/>
                  </a:lnTo>
                  <a:cubicBezTo>
                    <a:pt x="8910" y="3456"/>
                    <a:pt x="7794" y="2054"/>
                    <a:pt x="6223" y="1689"/>
                  </a:cubicBezTo>
                  <a:lnTo>
                    <a:pt x="5726" y="207"/>
                  </a:lnTo>
                  <a:cubicBezTo>
                    <a:pt x="5681" y="70"/>
                    <a:pt x="5560" y="1"/>
                    <a:pt x="543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5" name="Google Shape;16745;p139"/>
            <p:cNvSpPr/>
            <p:nvPr/>
          </p:nvSpPr>
          <p:spPr>
            <a:xfrm>
              <a:off x="5008539" y="3948064"/>
              <a:ext cx="10749" cy="16386"/>
            </a:xfrm>
            <a:custGeom>
              <a:avLst/>
              <a:gdLst/>
              <a:ahLst/>
              <a:cxnLst/>
              <a:rect l="l" t="t" r="r" b="b"/>
              <a:pathLst>
                <a:path w="410" h="625" extrusionOk="0">
                  <a:moveTo>
                    <a:pt x="207" y="0"/>
                  </a:moveTo>
                  <a:cubicBezTo>
                    <a:pt x="91" y="0"/>
                    <a:pt x="0" y="91"/>
                    <a:pt x="0" y="203"/>
                  </a:cubicBezTo>
                  <a:lnTo>
                    <a:pt x="0" y="420"/>
                  </a:lnTo>
                  <a:cubicBezTo>
                    <a:pt x="0" y="556"/>
                    <a:pt x="103" y="624"/>
                    <a:pt x="205" y="624"/>
                  </a:cubicBezTo>
                  <a:cubicBezTo>
                    <a:pt x="307" y="624"/>
                    <a:pt x="410" y="556"/>
                    <a:pt x="410" y="420"/>
                  </a:cubicBezTo>
                  <a:lnTo>
                    <a:pt x="410" y="203"/>
                  </a:lnTo>
                  <a:cubicBezTo>
                    <a:pt x="410" y="91"/>
                    <a:pt x="319" y="0"/>
                    <a:pt x="2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6" name="Google Shape;16746;p139"/>
            <p:cNvSpPr/>
            <p:nvPr/>
          </p:nvSpPr>
          <p:spPr>
            <a:xfrm>
              <a:off x="5077098" y="3948064"/>
              <a:ext cx="10749" cy="16386"/>
            </a:xfrm>
            <a:custGeom>
              <a:avLst/>
              <a:gdLst/>
              <a:ahLst/>
              <a:cxnLst/>
              <a:rect l="l" t="t" r="r" b="b"/>
              <a:pathLst>
                <a:path w="410" h="625" extrusionOk="0">
                  <a:moveTo>
                    <a:pt x="207" y="0"/>
                  </a:moveTo>
                  <a:cubicBezTo>
                    <a:pt x="95" y="0"/>
                    <a:pt x="0" y="91"/>
                    <a:pt x="0" y="203"/>
                  </a:cubicBezTo>
                  <a:lnTo>
                    <a:pt x="0" y="420"/>
                  </a:lnTo>
                  <a:cubicBezTo>
                    <a:pt x="0" y="556"/>
                    <a:pt x="103" y="624"/>
                    <a:pt x="205" y="624"/>
                  </a:cubicBezTo>
                  <a:cubicBezTo>
                    <a:pt x="307" y="624"/>
                    <a:pt x="410" y="556"/>
                    <a:pt x="410" y="420"/>
                  </a:cubicBezTo>
                  <a:lnTo>
                    <a:pt x="410" y="203"/>
                  </a:lnTo>
                  <a:cubicBezTo>
                    <a:pt x="410" y="91"/>
                    <a:pt x="319" y="0"/>
                    <a:pt x="2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7" name="Google Shape;16747;p139"/>
            <p:cNvSpPr/>
            <p:nvPr/>
          </p:nvSpPr>
          <p:spPr>
            <a:xfrm>
              <a:off x="5023378" y="3987941"/>
              <a:ext cx="49656" cy="16543"/>
            </a:xfrm>
            <a:custGeom>
              <a:avLst/>
              <a:gdLst/>
              <a:ahLst/>
              <a:cxnLst/>
              <a:rect l="l" t="t" r="r" b="b"/>
              <a:pathLst>
                <a:path w="1894" h="631" extrusionOk="0">
                  <a:moveTo>
                    <a:pt x="296" y="1"/>
                  </a:moveTo>
                  <a:cubicBezTo>
                    <a:pt x="136" y="1"/>
                    <a:pt x="1" y="206"/>
                    <a:pt x="152" y="352"/>
                  </a:cubicBezTo>
                  <a:cubicBezTo>
                    <a:pt x="325" y="526"/>
                    <a:pt x="622" y="631"/>
                    <a:pt x="948" y="631"/>
                  </a:cubicBezTo>
                  <a:cubicBezTo>
                    <a:pt x="1271" y="631"/>
                    <a:pt x="1568" y="526"/>
                    <a:pt x="1745" y="352"/>
                  </a:cubicBezTo>
                  <a:cubicBezTo>
                    <a:pt x="1893" y="206"/>
                    <a:pt x="1757" y="1"/>
                    <a:pt x="1599" y="1"/>
                  </a:cubicBezTo>
                  <a:cubicBezTo>
                    <a:pt x="1552" y="1"/>
                    <a:pt x="1503" y="19"/>
                    <a:pt x="1459" y="62"/>
                  </a:cubicBezTo>
                  <a:cubicBezTo>
                    <a:pt x="1383" y="138"/>
                    <a:pt x="1206" y="221"/>
                    <a:pt x="948" y="221"/>
                  </a:cubicBezTo>
                  <a:cubicBezTo>
                    <a:pt x="688" y="221"/>
                    <a:pt x="510" y="138"/>
                    <a:pt x="438" y="62"/>
                  </a:cubicBezTo>
                  <a:cubicBezTo>
                    <a:pt x="393" y="19"/>
                    <a:pt x="344" y="1"/>
                    <a:pt x="29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8" name="Google Shape;16748;p139"/>
            <p:cNvSpPr/>
            <p:nvPr/>
          </p:nvSpPr>
          <p:spPr>
            <a:xfrm>
              <a:off x="5000359" y="3930839"/>
              <a:ext cx="32798" cy="16543"/>
            </a:xfrm>
            <a:custGeom>
              <a:avLst/>
              <a:gdLst/>
              <a:ahLst/>
              <a:cxnLst/>
              <a:rect l="l" t="t" r="r" b="b"/>
              <a:pathLst>
                <a:path w="1251" h="631" extrusionOk="0">
                  <a:moveTo>
                    <a:pt x="292" y="1"/>
                  </a:moveTo>
                  <a:cubicBezTo>
                    <a:pt x="84" y="1"/>
                    <a:pt x="1" y="322"/>
                    <a:pt x="236" y="400"/>
                  </a:cubicBezTo>
                  <a:lnTo>
                    <a:pt x="888" y="617"/>
                  </a:lnTo>
                  <a:cubicBezTo>
                    <a:pt x="914" y="626"/>
                    <a:pt x="938" y="630"/>
                    <a:pt x="961" y="630"/>
                  </a:cubicBezTo>
                  <a:cubicBezTo>
                    <a:pt x="1168" y="630"/>
                    <a:pt x="1250" y="308"/>
                    <a:pt x="1019" y="230"/>
                  </a:cubicBezTo>
                  <a:lnTo>
                    <a:pt x="363" y="13"/>
                  </a:lnTo>
                  <a:cubicBezTo>
                    <a:pt x="338" y="5"/>
                    <a:pt x="315" y="1"/>
                    <a:pt x="29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9" name="Google Shape;16749;p139"/>
            <p:cNvSpPr/>
            <p:nvPr/>
          </p:nvSpPr>
          <p:spPr>
            <a:xfrm>
              <a:off x="5063622" y="3930839"/>
              <a:ext cx="32405" cy="16491"/>
            </a:xfrm>
            <a:custGeom>
              <a:avLst/>
              <a:gdLst/>
              <a:ahLst/>
              <a:cxnLst/>
              <a:rect l="l" t="t" r="r" b="b"/>
              <a:pathLst>
                <a:path w="1236" h="629" extrusionOk="0">
                  <a:moveTo>
                    <a:pt x="944" y="1"/>
                  </a:moveTo>
                  <a:cubicBezTo>
                    <a:pt x="922" y="1"/>
                    <a:pt x="898" y="5"/>
                    <a:pt x="873" y="13"/>
                  </a:cubicBezTo>
                  <a:lnTo>
                    <a:pt x="221" y="230"/>
                  </a:lnTo>
                  <a:cubicBezTo>
                    <a:pt x="0" y="306"/>
                    <a:pt x="54" y="628"/>
                    <a:pt x="283" y="628"/>
                  </a:cubicBezTo>
                  <a:cubicBezTo>
                    <a:pt x="304" y="628"/>
                    <a:pt x="326" y="625"/>
                    <a:pt x="348" y="617"/>
                  </a:cubicBezTo>
                  <a:lnTo>
                    <a:pt x="1003" y="400"/>
                  </a:lnTo>
                  <a:cubicBezTo>
                    <a:pt x="1236" y="322"/>
                    <a:pt x="1152" y="1"/>
                    <a:pt x="94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50" name="Google Shape;16750;p139"/>
          <p:cNvGrpSpPr/>
          <p:nvPr/>
        </p:nvGrpSpPr>
        <p:grpSpPr>
          <a:xfrm>
            <a:off x="8056219" y="1314100"/>
            <a:ext cx="285168" cy="365026"/>
            <a:chOff x="8056219" y="1513350"/>
            <a:chExt cx="285168" cy="365026"/>
          </a:xfrm>
        </p:grpSpPr>
        <p:sp>
          <p:nvSpPr>
            <p:cNvPr id="16751" name="Google Shape;16751;p139"/>
            <p:cNvSpPr/>
            <p:nvPr/>
          </p:nvSpPr>
          <p:spPr>
            <a:xfrm>
              <a:off x="8061541" y="1712970"/>
              <a:ext cx="274340" cy="160136"/>
            </a:xfrm>
            <a:custGeom>
              <a:avLst/>
              <a:gdLst/>
              <a:ahLst/>
              <a:cxnLst/>
              <a:rect l="l" t="t" r="r" b="b"/>
              <a:pathLst>
                <a:path w="10464" h="6108" extrusionOk="0">
                  <a:moveTo>
                    <a:pt x="3709" y="1"/>
                  </a:moveTo>
                  <a:lnTo>
                    <a:pt x="3709" y="1265"/>
                  </a:lnTo>
                  <a:cubicBezTo>
                    <a:pt x="3709" y="1555"/>
                    <a:pt x="3517" y="1808"/>
                    <a:pt x="3238" y="1891"/>
                  </a:cubicBezTo>
                  <a:lnTo>
                    <a:pt x="942" y="2569"/>
                  </a:lnTo>
                  <a:cubicBezTo>
                    <a:pt x="385" y="2732"/>
                    <a:pt x="1" y="3242"/>
                    <a:pt x="1" y="3822"/>
                  </a:cubicBezTo>
                  <a:lnTo>
                    <a:pt x="1" y="6107"/>
                  </a:lnTo>
                  <a:lnTo>
                    <a:pt x="10464" y="6107"/>
                  </a:lnTo>
                  <a:lnTo>
                    <a:pt x="10464" y="3822"/>
                  </a:lnTo>
                  <a:cubicBezTo>
                    <a:pt x="10464" y="3242"/>
                    <a:pt x="10083" y="2732"/>
                    <a:pt x="9529" y="2569"/>
                  </a:cubicBezTo>
                  <a:lnTo>
                    <a:pt x="7230" y="1891"/>
                  </a:lnTo>
                  <a:cubicBezTo>
                    <a:pt x="6951" y="1812"/>
                    <a:pt x="6759" y="1555"/>
                    <a:pt x="6759" y="1265"/>
                  </a:cubicBezTo>
                  <a:lnTo>
                    <a:pt x="6759"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2" name="Google Shape;16752;p139"/>
            <p:cNvSpPr/>
            <p:nvPr/>
          </p:nvSpPr>
          <p:spPr>
            <a:xfrm>
              <a:off x="8158781" y="1712970"/>
              <a:ext cx="80068" cy="62896"/>
            </a:xfrm>
            <a:custGeom>
              <a:avLst/>
              <a:gdLst/>
              <a:ahLst/>
              <a:cxnLst/>
              <a:rect l="l" t="t" r="r" b="b"/>
              <a:pathLst>
                <a:path w="3054" h="2399" extrusionOk="0">
                  <a:moveTo>
                    <a:pt x="0" y="1"/>
                  </a:moveTo>
                  <a:lnTo>
                    <a:pt x="0" y="2398"/>
                  </a:lnTo>
                  <a:lnTo>
                    <a:pt x="3053" y="2398"/>
                  </a:lnTo>
                  <a:lnTo>
                    <a:pt x="3053"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3" name="Google Shape;16753;p139"/>
            <p:cNvSpPr/>
            <p:nvPr/>
          </p:nvSpPr>
          <p:spPr>
            <a:xfrm>
              <a:off x="8095912" y="1838683"/>
              <a:ext cx="17225" cy="34319"/>
            </a:xfrm>
            <a:custGeom>
              <a:avLst/>
              <a:gdLst/>
              <a:ahLst/>
              <a:cxnLst/>
              <a:rect l="l" t="t" r="r" b="b"/>
              <a:pathLst>
                <a:path w="657" h="1309" extrusionOk="0">
                  <a:moveTo>
                    <a:pt x="1" y="1"/>
                  </a:moveTo>
                  <a:lnTo>
                    <a:pt x="1" y="1308"/>
                  </a:lnTo>
                  <a:lnTo>
                    <a:pt x="656" y="1308"/>
                  </a:lnTo>
                  <a:lnTo>
                    <a:pt x="656"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4" name="Google Shape;16754;p139"/>
            <p:cNvSpPr/>
            <p:nvPr/>
          </p:nvSpPr>
          <p:spPr>
            <a:xfrm>
              <a:off x="8284494" y="1838683"/>
              <a:ext cx="17199" cy="34319"/>
            </a:xfrm>
            <a:custGeom>
              <a:avLst/>
              <a:gdLst/>
              <a:ahLst/>
              <a:cxnLst/>
              <a:rect l="l" t="t" r="r" b="b"/>
              <a:pathLst>
                <a:path w="656" h="1309" extrusionOk="0">
                  <a:moveTo>
                    <a:pt x="0" y="1"/>
                  </a:moveTo>
                  <a:lnTo>
                    <a:pt x="0" y="1308"/>
                  </a:lnTo>
                  <a:lnTo>
                    <a:pt x="656" y="1308"/>
                  </a:lnTo>
                  <a:lnTo>
                    <a:pt x="656"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5" name="Google Shape;16755;p139"/>
            <p:cNvSpPr/>
            <p:nvPr/>
          </p:nvSpPr>
          <p:spPr>
            <a:xfrm>
              <a:off x="8061646" y="1762547"/>
              <a:ext cx="274340" cy="110559"/>
            </a:xfrm>
            <a:custGeom>
              <a:avLst/>
              <a:gdLst/>
              <a:ahLst/>
              <a:cxnLst/>
              <a:rect l="l" t="t" r="r" b="b"/>
              <a:pathLst>
                <a:path w="10464" h="4217" extrusionOk="0">
                  <a:moveTo>
                    <a:pt x="3238" y="0"/>
                  </a:moveTo>
                  <a:lnTo>
                    <a:pt x="938" y="678"/>
                  </a:lnTo>
                  <a:cubicBezTo>
                    <a:pt x="384" y="841"/>
                    <a:pt x="0" y="1351"/>
                    <a:pt x="0" y="1931"/>
                  </a:cubicBezTo>
                  <a:lnTo>
                    <a:pt x="0" y="2905"/>
                  </a:lnTo>
                  <a:lnTo>
                    <a:pt x="1963" y="3343"/>
                  </a:lnTo>
                  <a:lnTo>
                    <a:pt x="1963" y="4216"/>
                  </a:lnTo>
                  <a:lnTo>
                    <a:pt x="8500" y="4216"/>
                  </a:lnTo>
                  <a:lnTo>
                    <a:pt x="8500" y="3343"/>
                  </a:lnTo>
                  <a:lnTo>
                    <a:pt x="10463" y="2905"/>
                  </a:lnTo>
                  <a:lnTo>
                    <a:pt x="10463" y="1931"/>
                  </a:lnTo>
                  <a:cubicBezTo>
                    <a:pt x="10463" y="1351"/>
                    <a:pt x="10079" y="841"/>
                    <a:pt x="9525" y="678"/>
                  </a:cubicBezTo>
                  <a:lnTo>
                    <a:pt x="7226" y="0"/>
                  </a:lnTo>
                  <a:lnTo>
                    <a:pt x="5230" y="290"/>
                  </a:lnTo>
                  <a:lnTo>
                    <a:pt x="3238" y="0"/>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6" name="Google Shape;16756;p139"/>
            <p:cNvSpPr/>
            <p:nvPr/>
          </p:nvSpPr>
          <p:spPr>
            <a:xfrm>
              <a:off x="8187358" y="1770150"/>
              <a:ext cx="22914" cy="62870"/>
            </a:xfrm>
            <a:custGeom>
              <a:avLst/>
              <a:gdLst/>
              <a:ahLst/>
              <a:cxnLst/>
              <a:rect l="l" t="t" r="r" b="b"/>
              <a:pathLst>
                <a:path w="874" h="2398" extrusionOk="0">
                  <a:moveTo>
                    <a:pt x="0" y="0"/>
                  </a:moveTo>
                  <a:lnTo>
                    <a:pt x="0" y="2180"/>
                  </a:lnTo>
                  <a:cubicBezTo>
                    <a:pt x="0" y="2300"/>
                    <a:pt x="98" y="2398"/>
                    <a:pt x="218" y="2398"/>
                  </a:cubicBezTo>
                  <a:lnTo>
                    <a:pt x="656" y="2398"/>
                  </a:lnTo>
                  <a:cubicBezTo>
                    <a:pt x="775" y="2398"/>
                    <a:pt x="873" y="2300"/>
                    <a:pt x="873" y="2180"/>
                  </a:cubicBezTo>
                  <a:lnTo>
                    <a:pt x="873"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7" name="Google Shape;16757;p139"/>
            <p:cNvSpPr/>
            <p:nvPr/>
          </p:nvSpPr>
          <p:spPr>
            <a:xfrm>
              <a:off x="8095912" y="1518698"/>
              <a:ext cx="205781" cy="137249"/>
            </a:xfrm>
            <a:custGeom>
              <a:avLst/>
              <a:gdLst/>
              <a:ahLst/>
              <a:cxnLst/>
              <a:rect l="l" t="t" r="r" b="b"/>
              <a:pathLst>
                <a:path w="7849" h="5235" extrusionOk="0">
                  <a:moveTo>
                    <a:pt x="2833" y="1"/>
                  </a:moveTo>
                  <a:lnTo>
                    <a:pt x="1964" y="656"/>
                  </a:lnTo>
                  <a:lnTo>
                    <a:pt x="874" y="656"/>
                  </a:lnTo>
                  <a:lnTo>
                    <a:pt x="874" y="1746"/>
                  </a:lnTo>
                  <a:lnTo>
                    <a:pt x="1" y="1746"/>
                  </a:lnTo>
                  <a:lnTo>
                    <a:pt x="439" y="3054"/>
                  </a:lnTo>
                  <a:lnTo>
                    <a:pt x="1" y="3489"/>
                  </a:lnTo>
                  <a:lnTo>
                    <a:pt x="656" y="5234"/>
                  </a:lnTo>
                  <a:lnTo>
                    <a:pt x="7193" y="5234"/>
                  </a:lnTo>
                  <a:lnTo>
                    <a:pt x="7849" y="3489"/>
                  </a:lnTo>
                  <a:lnTo>
                    <a:pt x="7411" y="3054"/>
                  </a:lnTo>
                  <a:lnTo>
                    <a:pt x="7849" y="1746"/>
                  </a:lnTo>
                  <a:lnTo>
                    <a:pt x="6759" y="1746"/>
                  </a:lnTo>
                  <a:lnTo>
                    <a:pt x="7193" y="656"/>
                  </a:lnTo>
                  <a:lnTo>
                    <a:pt x="5886" y="656"/>
                  </a:lnTo>
                  <a:lnTo>
                    <a:pt x="5230" y="1"/>
                  </a:lnTo>
                  <a:lnTo>
                    <a:pt x="3706" y="222"/>
                  </a:lnTo>
                  <a:lnTo>
                    <a:pt x="2833" y="1"/>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8" name="Google Shape;16758;p139"/>
            <p:cNvSpPr/>
            <p:nvPr/>
          </p:nvSpPr>
          <p:spPr>
            <a:xfrm>
              <a:off x="8095912" y="1531519"/>
              <a:ext cx="191073" cy="124323"/>
            </a:xfrm>
            <a:custGeom>
              <a:avLst/>
              <a:gdLst/>
              <a:ahLst/>
              <a:cxnLst/>
              <a:rect l="l" t="t" r="r" b="b"/>
              <a:pathLst>
                <a:path w="7288" h="4742" extrusionOk="0">
                  <a:moveTo>
                    <a:pt x="2185" y="1"/>
                  </a:moveTo>
                  <a:lnTo>
                    <a:pt x="1964" y="167"/>
                  </a:lnTo>
                  <a:lnTo>
                    <a:pt x="874" y="167"/>
                  </a:lnTo>
                  <a:lnTo>
                    <a:pt x="874" y="1257"/>
                  </a:lnTo>
                  <a:lnTo>
                    <a:pt x="1" y="1257"/>
                  </a:lnTo>
                  <a:lnTo>
                    <a:pt x="435" y="2565"/>
                  </a:lnTo>
                  <a:lnTo>
                    <a:pt x="1" y="3000"/>
                  </a:lnTo>
                  <a:lnTo>
                    <a:pt x="656" y="4742"/>
                  </a:lnTo>
                  <a:lnTo>
                    <a:pt x="7193" y="4742"/>
                  </a:lnTo>
                  <a:lnTo>
                    <a:pt x="7288" y="4492"/>
                  </a:lnTo>
                  <a:lnTo>
                    <a:pt x="7288" y="4492"/>
                  </a:lnTo>
                  <a:cubicBezTo>
                    <a:pt x="7110" y="4513"/>
                    <a:pt x="6936" y="4524"/>
                    <a:pt x="6759" y="4524"/>
                  </a:cubicBezTo>
                  <a:cubicBezTo>
                    <a:pt x="4253" y="4524"/>
                    <a:pt x="2214" y="2507"/>
                    <a:pt x="2185" y="1"/>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9" name="Google Shape;16759;p139"/>
            <p:cNvSpPr/>
            <p:nvPr/>
          </p:nvSpPr>
          <p:spPr>
            <a:xfrm>
              <a:off x="8100867" y="1593051"/>
              <a:ext cx="195897" cy="142938"/>
            </a:xfrm>
            <a:custGeom>
              <a:avLst/>
              <a:gdLst/>
              <a:ahLst/>
              <a:cxnLst/>
              <a:rect l="l" t="t" r="r" b="b"/>
              <a:pathLst>
                <a:path w="7472" h="5452" extrusionOk="0">
                  <a:moveTo>
                    <a:pt x="1340" y="1"/>
                  </a:moveTo>
                  <a:lnTo>
                    <a:pt x="1340" y="1308"/>
                  </a:lnTo>
                  <a:cubicBezTo>
                    <a:pt x="1340" y="1547"/>
                    <a:pt x="1144" y="1743"/>
                    <a:pt x="902" y="1743"/>
                  </a:cubicBezTo>
                  <a:lnTo>
                    <a:pt x="608" y="1743"/>
                  </a:lnTo>
                  <a:cubicBezTo>
                    <a:pt x="322" y="1743"/>
                    <a:pt x="65" y="1949"/>
                    <a:pt x="33" y="2232"/>
                  </a:cubicBezTo>
                  <a:cubicBezTo>
                    <a:pt x="0" y="2552"/>
                    <a:pt x="250" y="2833"/>
                    <a:pt x="570" y="2833"/>
                  </a:cubicBezTo>
                  <a:cubicBezTo>
                    <a:pt x="572" y="2833"/>
                    <a:pt x="574" y="2833"/>
                    <a:pt x="576" y="2833"/>
                  </a:cubicBezTo>
                  <a:lnTo>
                    <a:pt x="913" y="2833"/>
                  </a:lnTo>
                  <a:cubicBezTo>
                    <a:pt x="1025" y="4310"/>
                    <a:pt x="2253" y="5451"/>
                    <a:pt x="3734" y="5451"/>
                  </a:cubicBezTo>
                  <a:cubicBezTo>
                    <a:pt x="5215" y="5451"/>
                    <a:pt x="6447" y="4310"/>
                    <a:pt x="6559" y="2833"/>
                  </a:cubicBezTo>
                  <a:lnTo>
                    <a:pt x="6863" y="2833"/>
                  </a:lnTo>
                  <a:cubicBezTo>
                    <a:pt x="7149" y="2833"/>
                    <a:pt x="7406" y="2630"/>
                    <a:pt x="7439" y="2344"/>
                  </a:cubicBezTo>
                  <a:cubicBezTo>
                    <a:pt x="7472" y="2022"/>
                    <a:pt x="7218" y="1743"/>
                    <a:pt x="6896" y="1743"/>
                  </a:cubicBezTo>
                  <a:lnTo>
                    <a:pt x="6570" y="1743"/>
                  </a:lnTo>
                  <a:cubicBezTo>
                    <a:pt x="6327" y="1743"/>
                    <a:pt x="6132" y="1547"/>
                    <a:pt x="6132" y="1308"/>
                  </a:cubicBezTo>
                  <a:lnTo>
                    <a:pt x="6132" y="870"/>
                  </a:lnTo>
                  <a:lnTo>
                    <a:pt x="4824" y="1"/>
                  </a:lnTo>
                  <a:lnTo>
                    <a:pt x="4824" y="497"/>
                  </a:lnTo>
                  <a:cubicBezTo>
                    <a:pt x="4824" y="623"/>
                    <a:pt x="4720" y="714"/>
                    <a:pt x="4606" y="714"/>
                  </a:cubicBezTo>
                  <a:cubicBezTo>
                    <a:pt x="4570" y="714"/>
                    <a:pt x="4533" y="705"/>
                    <a:pt x="4498" y="685"/>
                  </a:cubicBezTo>
                  <a:lnTo>
                    <a:pt x="3299" y="1"/>
                  </a:lnTo>
                  <a:lnTo>
                    <a:pt x="2963" y="504"/>
                  </a:lnTo>
                  <a:cubicBezTo>
                    <a:pt x="2921" y="566"/>
                    <a:pt x="2852" y="601"/>
                    <a:pt x="2781" y="601"/>
                  </a:cubicBezTo>
                  <a:cubicBezTo>
                    <a:pt x="2753" y="601"/>
                    <a:pt x="2725" y="595"/>
                    <a:pt x="2698" y="584"/>
                  </a:cubicBezTo>
                  <a:lnTo>
                    <a:pt x="1340" y="1"/>
                  </a:ln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0" name="Google Shape;16760;p139"/>
            <p:cNvSpPr/>
            <p:nvPr/>
          </p:nvSpPr>
          <p:spPr>
            <a:xfrm>
              <a:off x="8100867" y="1593051"/>
              <a:ext cx="165328" cy="142964"/>
            </a:xfrm>
            <a:custGeom>
              <a:avLst/>
              <a:gdLst/>
              <a:ahLst/>
              <a:cxnLst/>
              <a:rect l="l" t="t" r="r" b="b"/>
              <a:pathLst>
                <a:path w="6306" h="5453" extrusionOk="0">
                  <a:moveTo>
                    <a:pt x="1336" y="1"/>
                  </a:moveTo>
                  <a:lnTo>
                    <a:pt x="1336" y="1308"/>
                  </a:lnTo>
                  <a:cubicBezTo>
                    <a:pt x="1336" y="1551"/>
                    <a:pt x="1144" y="1743"/>
                    <a:pt x="902" y="1743"/>
                  </a:cubicBezTo>
                  <a:lnTo>
                    <a:pt x="605" y="1743"/>
                  </a:lnTo>
                  <a:cubicBezTo>
                    <a:pt x="322" y="1743"/>
                    <a:pt x="62" y="1949"/>
                    <a:pt x="33" y="2232"/>
                  </a:cubicBezTo>
                  <a:cubicBezTo>
                    <a:pt x="0" y="2552"/>
                    <a:pt x="250" y="2833"/>
                    <a:pt x="570" y="2833"/>
                  </a:cubicBezTo>
                  <a:cubicBezTo>
                    <a:pt x="572" y="2833"/>
                    <a:pt x="574" y="2833"/>
                    <a:pt x="576" y="2833"/>
                  </a:cubicBezTo>
                  <a:lnTo>
                    <a:pt x="913" y="2833"/>
                  </a:lnTo>
                  <a:cubicBezTo>
                    <a:pt x="1018" y="4328"/>
                    <a:pt x="2266" y="5453"/>
                    <a:pt x="3714" y="5453"/>
                  </a:cubicBezTo>
                  <a:cubicBezTo>
                    <a:pt x="3865" y="5453"/>
                    <a:pt x="4018" y="5440"/>
                    <a:pt x="4172" y="5415"/>
                  </a:cubicBezTo>
                  <a:cubicBezTo>
                    <a:pt x="2792" y="5201"/>
                    <a:pt x="1775" y="4013"/>
                    <a:pt x="1775" y="2619"/>
                  </a:cubicBezTo>
                  <a:lnTo>
                    <a:pt x="1775" y="1337"/>
                  </a:lnTo>
                  <a:cubicBezTo>
                    <a:pt x="1775" y="1164"/>
                    <a:pt x="1916" y="1038"/>
                    <a:pt x="2074" y="1038"/>
                  </a:cubicBezTo>
                  <a:cubicBezTo>
                    <a:pt x="2117" y="1038"/>
                    <a:pt x="2162" y="1048"/>
                    <a:pt x="2206" y="1069"/>
                  </a:cubicBezTo>
                  <a:cubicBezTo>
                    <a:pt x="2322" y="1127"/>
                    <a:pt x="2423" y="1174"/>
                    <a:pt x="2437" y="1181"/>
                  </a:cubicBezTo>
                  <a:cubicBezTo>
                    <a:pt x="2546" y="1228"/>
                    <a:pt x="2662" y="1254"/>
                    <a:pt x="2781" y="1254"/>
                  </a:cubicBezTo>
                  <a:cubicBezTo>
                    <a:pt x="2803" y="1254"/>
                    <a:pt x="2825" y="1254"/>
                    <a:pt x="2847" y="1250"/>
                  </a:cubicBezTo>
                  <a:cubicBezTo>
                    <a:pt x="3111" y="1225"/>
                    <a:pt x="3350" y="1087"/>
                    <a:pt x="3502" y="870"/>
                  </a:cubicBezTo>
                  <a:lnTo>
                    <a:pt x="4172" y="1254"/>
                  </a:lnTo>
                  <a:cubicBezTo>
                    <a:pt x="4308" y="1332"/>
                    <a:pt x="4457" y="1369"/>
                    <a:pt x="4605" y="1369"/>
                  </a:cubicBezTo>
                  <a:cubicBezTo>
                    <a:pt x="4848" y="1369"/>
                    <a:pt x="5088" y="1268"/>
                    <a:pt x="5259" y="1076"/>
                  </a:cubicBezTo>
                  <a:lnTo>
                    <a:pt x="6269" y="1757"/>
                  </a:lnTo>
                  <a:cubicBezTo>
                    <a:pt x="6276" y="1721"/>
                    <a:pt x="6291" y="1685"/>
                    <a:pt x="6305" y="1652"/>
                  </a:cubicBezTo>
                  <a:cubicBezTo>
                    <a:pt x="6197" y="1569"/>
                    <a:pt x="6132" y="1442"/>
                    <a:pt x="6132" y="1308"/>
                  </a:cubicBezTo>
                  <a:lnTo>
                    <a:pt x="6132" y="870"/>
                  </a:lnTo>
                  <a:lnTo>
                    <a:pt x="4824" y="1"/>
                  </a:lnTo>
                  <a:lnTo>
                    <a:pt x="4824" y="497"/>
                  </a:lnTo>
                  <a:cubicBezTo>
                    <a:pt x="4824" y="519"/>
                    <a:pt x="4821" y="537"/>
                    <a:pt x="4817" y="558"/>
                  </a:cubicBezTo>
                  <a:cubicBezTo>
                    <a:pt x="4792" y="649"/>
                    <a:pt x="4708" y="714"/>
                    <a:pt x="4610" y="714"/>
                  </a:cubicBezTo>
                  <a:cubicBezTo>
                    <a:pt x="4605" y="715"/>
                    <a:pt x="4600" y="715"/>
                    <a:pt x="4595" y="715"/>
                  </a:cubicBezTo>
                  <a:cubicBezTo>
                    <a:pt x="4561" y="715"/>
                    <a:pt x="4527" y="704"/>
                    <a:pt x="4498" y="685"/>
                  </a:cubicBezTo>
                  <a:lnTo>
                    <a:pt x="3299" y="1"/>
                  </a:lnTo>
                  <a:lnTo>
                    <a:pt x="2963" y="504"/>
                  </a:lnTo>
                  <a:cubicBezTo>
                    <a:pt x="2921" y="566"/>
                    <a:pt x="2852" y="601"/>
                    <a:pt x="2780" y="601"/>
                  </a:cubicBezTo>
                  <a:cubicBezTo>
                    <a:pt x="2752" y="601"/>
                    <a:pt x="2722" y="595"/>
                    <a:pt x="2695" y="584"/>
                  </a:cubicBezTo>
                  <a:lnTo>
                    <a:pt x="1336"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1" name="Google Shape;16761;p139"/>
            <p:cNvSpPr/>
            <p:nvPr/>
          </p:nvSpPr>
          <p:spPr>
            <a:xfrm>
              <a:off x="8136470" y="1743776"/>
              <a:ext cx="62293" cy="57547"/>
            </a:xfrm>
            <a:custGeom>
              <a:avLst/>
              <a:gdLst/>
              <a:ahLst/>
              <a:cxnLst/>
              <a:rect l="l" t="t" r="r" b="b"/>
              <a:pathLst>
                <a:path w="2376" h="2195" extrusionOk="0">
                  <a:moveTo>
                    <a:pt x="510" y="0"/>
                  </a:moveTo>
                  <a:cubicBezTo>
                    <a:pt x="430" y="0"/>
                    <a:pt x="353" y="45"/>
                    <a:pt x="315" y="122"/>
                  </a:cubicBezTo>
                  <a:lnTo>
                    <a:pt x="33" y="684"/>
                  </a:lnTo>
                  <a:cubicBezTo>
                    <a:pt x="0" y="749"/>
                    <a:pt x="0" y="829"/>
                    <a:pt x="36" y="890"/>
                  </a:cubicBezTo>
                  <a:lnTo>
                    <a:pt x="721" y="2085"/>
                  </a:lnTo>
                  <a:cubicBezTo>
                    <a:pt x="762" y="2157"/>
                    <a:pt x="836" y="2195"/>
                    <a:pt x="910" y="2195"/>
                  </a:cubicBezTo>
                  <a:cubicBezTo>
                    <a:pt x="960" y="2195"/>
                    <a:pt x="1010" y="2178"/>
                    <a:pt x="1050" y="2143"/>
                  </a:cubicBezTo>
                  <a:lnTo>
                    <a:pt x="2376" y="1006"/>
                  </a:lnTo>
                  <a:lnTo>
                    <a:pt x="616" y="28"/>
                  </a:lnTo>
                  <a:cubicBezTo>
                    <a:pt x="582" y="9"/>
                    <a:pt x="546" y="0"/>
                    <a:pt x="510"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2" name="Google Shape;16762;p139"/>
            <p:cNvSpPr/>
            <p:nvPr/>
          </p:nvSpPr>
          <p:spPr>
            <a:xfrm>
              <a:off x="8198763" y="1743776"/>
              <a:ext cx="62398" cy="57547"/>
            </a:xfrm>
            <a:custGeom>
              <a:avLst/>
              <a:gdLst/>
              <a:ahLst/>
              <a:cxnLst/>
              <a:rect l="l" t="t" r="r" b="b"/>
              <a:pathLst>
                <a:path w="2380" h="2195" extrusionOk="0">
                  <a:moveTo>
                    <a:pt x="1870" y="0"/>
                  </a:moveTo>
                  <a:cubicBezTo>
                    <a:pt x="1834" y="0"/>
                    <a:pt x="1797" y="9"/>
                    <a:pt x="1764" y="28"/>
                  </a:cubicBezTo>
                  <a:lnTo>
                    <a:pt x="0" y="1006"/>
                  </a:lnTo>
                  <a:lnTo>
                    <a:pt x="1326" y="2143"/>
                  </a:lnTo>
                  <a:cubicBezTo>
                    <a:pt x="1368" y="2178"/>
                    <a:pt x="1418" y="2195"/>
                    <a:pt x="1468" y="2195"/>
                  </a:cubicBezTo>
                  <a:cubicBezTo>
                    <a:pt x="1544" y="2195"/>
                    <a:pt x="1617" y="2157"/>
                    <a:pt x="1659" y="2085"/>
                  </a:cubicBezTo>
                  <a:lnTo>
                    <a:pt x="2340" y="890"/>
                  </a:lnTo>
                  <a:cubicBezTo>
                    <a:pt x="2376" y="829"/>
                    <a:pt x="2379" y="749"/>
                    <a:pt x="2347" y="684"/>
                  </a:cubicBezTo>
                  <a:lnTo>
                    <a:pt x="2064" y="122"/>
                  </a:lnTo>
                  <a:cubicBezTo>
                    <a:pt x="2027" y="45"/>
                    <a:pt x="1950" y="0"/>
                    <a:pt x="1870"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3" name="Google Shape;16763;p139"/>
            <p:cNvSpPr/>
            <p:nvPr/>
          </p:nvSpPr>
          <p:spPr>
            <a:xfrm>
              <a:off x="8159253" y="1639115"/>
              <a:ext cx="10644" cy="16360"/>
            </a:xfrm>
            <a:custGeom>
              <a:avLst/>
              <a:gdLst/>
              <a:ahLst/>
              <a:cxnLst/>
              <a:rect l="l" t="t" r="r" b="b"/>
              <a:pathLst>
                <a:path w="406" h="624" extrusionOk="0">
                  <a:moveTo>
                    <a:pt x="203" y="0"/>
                  </a:moveTo>
                  <a:cubicBezTo>
                    <a:pt x="91" y="0"/>
                    <a:pt x="0" y="91"/>
                    <a:pt x="0" y="203"/>
                  </a:cubicBezTo>
                  <a:lnTo>
                    <a:pt x="0" y="420"/>
                  </a:lnTo>
                  <a:cubicBezTo>
                    <a:pt x="0" y="556"/>
                    <a:pt x="102" y="624"/>
                    <a:pt x="203" y="624"/>
                  </a:cubicBezTo>
                  <a:cubicBezTo>
                    <a:pt x="305" y="624"/>
                    <a:pt x="406" y="556"/>
                    <a:pt x="406" y="420"/>
                  </a:cubicBezTo>
                  <a:lnTo>
                    <a:pt x="406" y="203"/>
                  </a:lnTo>
                  <a:cubicBezTo>
                    <a:pt x="406" y="91"/>
                    <a:pt x="315" y="0"/>
                    <a:pt x="2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4" name="Google Shape;16764;p139"/>
            <p:cNvSpPr/>
            <p:nvPr/>
          </p:nvSpPr>
          <p:spPr>
            <a:xfrm>
              <a:off x="8227812" y="1639089"/>
              <a:ext cx="10644" cy="16465"/>
            </a:xfrm>
            <a:custGeom>
              <a:avLst/>
              <a:gdLst/>
              <a:ahLst/>
              <a:cxnLst/>
              <a:rect l="l" t="t" r="r" b="b"/>
              <a:pathLst>
                <a:path w="406" h="628" extrusionOk="0">
                  <a:moveTo>
                    <a:pt x="203" y="0"/>
                  </a:moveTo>
                  <a:cubicBezTo>
                    <a:pt x="102" y="0"/>
                    <a:pt x="0" y="68"/>
                    <a:pt x="0" y="204"/>
                  </a:cubicBezTo>
                  <a:lnTo>
                    <a:pt x="0" y="425"/>
                  </a:lnTo>
                  <a:cubicBezTo>
                    <a:pt x="0" y="537"/>
                    <a:pt x="91" y="628"/>
                    <a:pt x="203" y="628"/>
                  </a:cubicBezTo>
                  <a:cubicBezTo>
                    <a:pt x="315" y="628"/>
                    <a:pt x="406" y="537"/>
                    <a:pt x="406" y="425"/>
                  </a:cubicBezTo>
                  <a:lnTo>
                    <a:pt x="406" y="204"/>
                  </a:lnTo>
                  <a:cubicBezTo>
                    <a:pt x="406" y="68"/>
                    <a:pt x="304" y="0"/>
                    <a:pt x="2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5" name="Google Shape;16765;p139"/>
            <p:cNvSpPr/>
            <p:nvPr/>
          </p:nvSpPr>
          <p:spPr>
            <a:xfrm>
              <a:off x="8174014" y="1679045"/>
              <a:ext cx="49604" cy="16491"/>
            </a:xfrm>
            <a:custGeom>
              <a:avLst/>
              <a:gdLst/>
              <a:ahLst/>
              <a:cxnLst/>
              <a:rect l="l" t="t" r="r" b="b"/>
              <a:pathLst>
                <a:path w="1892" h="629" extrusionOk="0">
                  <a:moveTo>
                    <a:pt x="294" y="0"/>
                  </a:moveTo>
                  <a:cubicBezTo>
                    <a:pt x="135" y="0"/>
                    <a:pt x="1" y="206"/>
                    <a:pt x="151" y="353"/>
                  </a:cubicBezTo>
                  <a:cubicBezTo>
                    <a:pt x="325" y="527"/>
                    <a:pt x="625" y="628"/>
                    <a:pt x="948" y="628"/>
                  </a:cubicBezTo>
                  <a:cubicBezTo>
                    <a:pt x="1270" y="628"/>
                    <a:pt x="1571" y="523"/>
                    <a:pt x="1744" y="353"/>
                  </a:cubicBezTo>
                  <a:cubicBezTo>
                    <a:pt x="1892" y="206"/>
                    <a:pt x="1757" y="0"/>
                    <a:pt x="1600" y="0"/>
                  </a:cubicBezTo>
                  <a:cubicBezTo>
                    <a:pt x="1552" y="0"/>
                    <a:pt x="1503" y="19"/>
                    <a:pt x="1458" y="63"/>
                  </a:cubicBezTo>
                  <a:cubicBezTo>
                    <a:pt x="1382" y="136"/>
                    <a:pt x="1205" y="223"/>
                    <a:pt x="948" y="223"/>
                  </a:cubicBezTo>
                  <a:cubicBezTo>
                    <a:pt x="690" y="223"/>
                    <a:pt x="509" y="136"/>
                    <a:pt x="437" y="63"/>
                  </a:cubicBezTo>
                  <a:cubicBezTo>
                    <a:pt x="392" y="19"/>
                    <a:pt x="342" y="0"/>
                    <a:pt x="29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6" name="Google Shape;16766;p139"/>
            <p:cNvSpPr/>
            <p:nvPr/>
          </p:nvSpPr>
          <p:spPr>
            <a:xfrm>
              <a:off x="8056219" y="1513350"/>
              <a:ext cx="285168" cy="365026"/>
            </a:xfrm>
            <a:custGeom>
              <a:avLst/>
              <a:gdLst/>
              <a:ahLst/>
              <a:cxnLst/>
              <a:rect l="l" t="t" r="r" b="b"/>
              <a:pathLst>
                <a:path w="10877" h="13923" extrusionOk="0">
                  <a:moveTo>
                    <a:pt x="6672" y="422"/>
                  </a:moveTo>
                  <a:lnTo>
                    <a:pt x="7255" y="1002"/>
                  </a:lnTo>
                  <a:cubicBezTo>
                    <a:pt x="7291" y="1041"/>
                    <a:pt x="7346" y="1063"/>
                    <a:pt x="7400" y="1063"/>
                  </a:cubicBezTo>
                  <a:lnTo>
                    <a:pt x="8407" y="1063"/>
                  </a:lnTo>
                  <a:lnTo>
                    <a:pt x="8081" y="1874"/>
                  </a:lnTo>
                  <a:cubicBezTo>
                    <a:pt x="8027" y="2008"/>
                    <a:pt x="8128" y="2153"/>
                    <a:pt x="8269" y="2153"/>
                  </a:cubicBezTo>
                  <a:lnTo>
                    <a:pt x="9077" y="2153"/>
                  </a:lnTo>
                  <a:lnTo>
                    <a:pt x="8733" y="3193"/>
                  </a:lnTo>
                  <a:cubicBezTo>
                    <a:pt x="8707" y="3269"/>
                    <a:pt x="8726" y="3348"/>
                    <a:pt x="8780" y="3403"/>
                  </a:cubicBezTo>
                  <a:lnTo>
                    <a:pt x="9120" y="3743"/>
                  </a:lnTo>
                  <a:lnTo>
                    <a:pt x="8776" y="4605"/>
                  </a:lnTo>
                  <a:cubicBezTo>
                    <a:pt x="8718" y="4591"/>
                    <a:pt x="8660" y="4583"/>
                    <a:pt x="8599" y="4583"/>
                  </a:cubicBezTo>
                  <a:lnTo>
                    <a:pt x="8276" y="4583"/>
                  </a:lnTo>
                  <a:cubicBezTo>
                    <a:pt x="8146" y="4583"/>
                    <a:pt x="8041" y="4478"/>
                    <a:pt x="8045" y="4348"/>
                  </a:cubicBezTo>
                  <a:lnTo>
                    <a:pt x="8045" y="3913"/>
                  </a:lnTo>
                  <a:cubicBezTo>
                    <a:pt x="8041" y="3845"/>
                    <a:pt x="8008" y="3783"/>
                    <a:pt x="7954" y="3743"/>
                  </a:cubicBezTo>
                  <a:lnTo>
                    <a:pt x="6643" y="2870"/>
                  </a:lnTo>
                  <a:cubicBezTo>
                    <a:pt x="6608" y="2847"/>
                    <a:pt x="6569" y="2836"/>
                    <a:pt x="6532" y="2836"/>
                  </a:cubicBezTo>
                  <a:cubicBezTo>
                    <a:pt x="6426" y="2836"/>
                    <a:pt x="6328" y="2921"/>
                    <a:pt x="6328" y="3041"/>
                  </a:cubicBezTo>
                  <a:lnTo>
                    <a:pt x="6328" y="3562"/>
                  </a:lnTo>
                  <a:lnTo>
                    <a:pt x="5104" y="2863"/>
                  </a:lnTo>
                  <a:cubicBezTo>
                    <a:pt x="5073" y="2846"/>
                    <a:pt x="5039" y="2837"/>
                    <a:pt x="5004" y="2837"/>
                  </a:cubicBezTo>
                  <a:cubicBezTo>
                    <a:pt x="4938" y="2837"/>
                    <a:pt x="4873" y="2869"/>
                    <a:pt x="4832" y="2928"/>
                  </a:cubicBezTo>
                  <a:lnTo>
                    <a:pt x="4495" y="3435"/>
                  </a:lnTo>
                  <a:lnTo>
                    <a:pt x="3999" y="3207"/>
                  </a:lnTo>
                  <a:cubicBezTo>
                    <a:pt x="3966" y="3192"/>
                    <a:pt x="3935" y="3185"/>
                    <a:pt x="3906" y="3185"/>
                  </a:cubicBezTo>
                  <a:cubicBezTo>
                    <a:pt x="3715" y="3185"/>
                    <a:pt x="3615" y="3476"/>
                    <a:pt x="3829" y="3577"/>
                  </a:cubicBezTo>
                  <a:lnTo>
                    <a:pt x="4481" y="3881"/>
                  </a:lnTo>
                  <a:cubicBezTo>
                    <a:pt x="4508" y="3894"/>
                    <a:pt x="4537" y="3900"/>
                    <a:pt x="4566" y="3900"/>
                  </a:cubicBezTo>
                  <a:cubicBezTo>
                    <a:pt x="4632" y="3900"/>
                    <a:pt x="4697" y="3867"/>
                    <a:pt x="4738" y="3808"/>
                  </a:cubicBezTo>
                  <a:lnTo>
                    <a:pt x="5068" y="3312"/>
                  </a:lnTo>
                  <a:lnTo>
                    <a:pt x="6429" y="4091"/>
                  </a:lnTo>
                  <a:cubicBezTo>
                    <a:pt x="6462" y="4110"/>
                    <a:pt x="6496" y="4119"/>
                    <a:pt x="6529" y="4119"/>
                  </a:cubicBezTo>
                  <a:cubicBezTo>
                    <a:pt x="6635" y="4119"/>
                    <a:pt x="6734" y="4032"/>
                    <a:pt x="6734" y="3913"/>
                  </a:cubicBezTo>
                  <a:lnTo>
                    <a:pt x="6734" y="3421"/>
                  </a:lnTo>
                  <a:lnTo>
                    <a:pt x="7632" y="4022"/>
                  </a:lnTo>
                  <a:lnTo>
                    <a:pt x="7632" y="4348"/>
                  </a:lnTo>
                  <a:cubicBezTo>
                    <a:pt x="7635" y="4699"/>
                    <a:pt x="7922" y="4985"/>
                    <a:pt x="8276" y="4985"/>
                  </a:cubicBezTo>
                  <a:lnTo>
                    <a:pt x="8602" y="4985"/>
                  </a:lnTo>
                  <a:cubicBezTo>
                    <a:pt x="8805" y="4985"/>
                    <a:pt x="8961" y="5163"/>
                    <a:pt x="8939" y="5362"/>
                  </a:cubicBezTo>
                  <a:cubicBezTo>
                    <a:pt x="8925" y="5536"/>
                    <a:pt x="8758" y="5670"/>
                    <a:pt x="8570" y="5670"/>
                  </a:cubicBezTo>
                  <a:lnTo>
                    <a:pt x="8479" y="5670"/>
                  </a:lnTo>
                  <a:lnTo>
                    <a:pt x="8479" y="5655"/>
                  </a:lnTo>
                  <a:cubicBezTo>
                    <a:pt x="8479" y="5543"/>
                    <a:pt x="8389" y="5453"/>
                    <a:pt x="8276" y="5453"/>
                  </a:cubicBezTo>
                  <a:cubicBezTo>
                    <a:pt x="8164" y="5453"/>
                    <a:pt x="8074" y="5543"/>
                    <a:pt x="8074" y="5655"/>
                  </a:cubicBezTo>
                  <a:cubicBezTo>
                    <a:pt x="8074" y="7108"/>
                    <a:pt x="6897" y="8285"/>
                    <a:pt x="5444" y="8285"/>
                  </a:cubicBezTo>
                  <a:cubicBezTo>
                    <a:pt x="3992" y="8285"/>
                    <a:pt x="2815" y="7108"/>
                    <a:pt x="2815" y="5655"/>
                  </a:cubicBezTo>
                  <a:lnTo>
                    <a:pt x="2811" y="5655"/>
                  </a:lnTo>
                  <a:cubicBezTo>
                    <a:pt x="2811" y="5520"/>
                    <a:pt x="2709" y="5452"/>
                    <a:pt x="2607" y="5452"/>
                  </a:cubicBezTo>
                  <a:cubicBezTo>
                    <a:pt x="2504" y="5452"/>
                    <a:pt x="2402" y="5520"/>
                    <a:pt x="2402" y="5655"/>
                  </a:cubicBezTo>
                  <a:lnTo>
                    <a:pt x="2402" y="5670"/>
                  </a:lnTo>
                  <a:lnTo>
                    <a:pt x="2279" y="5670"/>
                  </a:lnTo>
                  <a:cubicBezTo>
                    <a:pt x="2080" y="5670"/>
                    <a:pt x="1920" y="5493"/>
                    <a:pt x="1942" y="5293"/>
                  </a:cubicBezTo>
                  <a:cubicBezTo>
                    <a:pt x="1960" y="5119"/>
                    <a:pt x="2123" y="4985"/>
                    <a:pt x="2311" y="4985"/>
                  </a:cubicBezTo>
                  <a:lnTo>
                    <a:pt x="2608" y="4985"/>
                  </a:lnTo>
                  <a:cubicBezTo>
                    <a:pt x="2960" y="4985"/>
                    <a:pt x="3246" y="4699"/>
                    <a:pt x="3246" y="4348"/>
                  </a:cubicBezTo>
                  <a:lnTo>
                    <a:pt x="3246" y="3041"/>
                  </a:lnTo>
                  <a:cubicBezTo>
                    <a:pt x="3246" y="2928"/>
                    <a:pt x="3155" y="2838"/>
                    <a:pt x="3043" y="2838"/>
                  </a:cubicBezTo>
                  <a:cubicBezTo>
                    <a:pt x="2931" y="2838"/>
                    <a:pt x="2840" y="2928"/>
                    <a:pt x="2840" y="3041"/>
                  </a:cubicBezTo>
                  <a:lnTo>
                    <a:pt x="2840" y="4348"/>
                  </a:lnTo>
                  <a:cubicBezTo>
                    <a:pt x="2840" y="4475"/>
                    <a:pt x="2735" y="4580"/>
                    <a:pt x="2608" y="4580"/>
                  </a:cubicBezTo>
                  <a:lnTo>
                    <a:pt x="2311" y="4580"/>
                  </a:lnTo>
                  <a:cubicBezTo>
                    <a:pt x="2239" y="4580"/>
                    <a:pt x="2170" y="4591"/>
                    <a:pt x="2101" y="4609"/>
                  </a:cubicBezTo>
                  <a:lnTo>
                    <a:pt x="1757" y="3743"/>
                  </a:lnTo>
                  <a:lnTo>
                    <a:pt x="2098" y="3403"/>
                  </a:lnTo>
                  <a:cubicBezTo>
                    <a:pt x="2152" y="3348"/>
                    <a:pt x="2170" y="3265"/>
                    <a:pt x="2145" y="3193"/>
                  </a:cubicBezTo>
                  <a:lnTo>
                    <a:pt x="1801" y="2153"/>
                  </a:lnTo>
                  <a:lnTo>
                    <a:pt x="2388" y="2153"/>
                  </a:lnTo>
                  <a:cubicBezTo>
                    <a:pt x="2500" y="2153"/>
                    <a:pt x="2590" y="2059"/>
                    <a:pt x="2590" y="1947"/>
                  </a:cubicBezTo>
                  <a:lnTo>
                    <a:pt x="2590" y="1063"/>
                  </a:lnTo>
                  <a:lnTo>
                    <a:pt x="3478" y="1063"/>
                  </a:lnTo>
                  <a:cubicBezTo>
                    <a:pt x="3521" y="1063"/>
                    <a:pt x="3565" y="1049"/>
                    <a:pt x="3597" y="1023"/>
                  </a:cubicBezTo>
                  <a:lnTo>
                    <a:pt x="4394" y="426"/>
                  </a:lnTo>
                  <a:lnTo>
                    <a:pt x="5169" y="621"/>
                  </a:lnTo>
                  <a:cubicBezTo>
                    <a:pt x="5184" y="626"/>
                    <a:pt x="5200" y="627"/>
                    <a:pt x="5216" y="627"/>
                  </a:cubicBezTo>
                  <a:cubicBezTo>
                    <a:pt x="5227" y="627"/>
                    <a:pt x="5238" y="626"/>
                    <a:pt x="5249" y="625"/>
                  </a:cubicBezTo>
                  <a:lnTo>
                    <a:pt x="6672" y="422"/>
                  </a:lnTo>
                  <a:close/>
                  <a:moveTo>
                    <a:pt x="3570" y="8992"/>
                  </a:moveTo>
                  <a:cubicBezTo>
                    <a:pt x="3572" y="8992"/>
                    <a:pt x="3574" y="8993"/>
                    <a:pt x="3575" y="8995"/>
                  </a:cubicBezTo>
                  <a:lnTo>
                    <a:pt x="5082" y="9831"/>
                  </a:lnTo>
                  <a:lnTo>
                    <a:pt x="3981" y="10777"/>
                  </a:lnTo>
                  <a:cubicBezTo>
                    <a:pt x="3977" y="10780"/>
                    <a:pt x="3974" y="10780"/>
                    <a:pt x="3970" y="10780"/>
                  </a:cubicBezTo>
                  <a:cubicBezTo>
                    <a:pt x="3963" y="10780"/>
                    <a:pt x="3959" y="10777"/>
                    <a:pt x="3959" y="10773"/>
                  </a:cubicBezTo>
                  <a:lnTo>
                    <a:pt x="3271" y="9571"/>
                  </a:lnTo>
                  <a:lnTo>
                    <a:pt x="3557" y="9002"/>
                  </a:lnTo>
                  <a:cubicBezTo>
                    <a:pt x="3557" y="8998"/>
                    <a:pt x="3561" y="8995"/>
                    <a:pt x="3565" y="8995"/>
                  </a:cubicBezTo>
                  <a:cubicBezTo>
                    <a:pt x="3566" y="8993"/>
                    <a:pt x="3568" y="8992"/>
                    <a:pt x="3570" y="8992"/>
                  </a:cubicBezTo>
                  <a:close/>
                  <a:moveTo>
                    <a:pt x="6759" y="8390"/>
                  </a:moveTo>
                  <a:lnTo>
                    <a:pt x="6759" y="8832"/>
                  </a:lnTo>
                  <a:lnTo>
                    <a:pt x="6516" y="8966"/>
                  </a:lnTo>
                  <a:cubicBezTo>
                    <a:pt x="6317" y="9076"/>
                    <a:pt x="6427" y="9350"/>
                    <a:pt x="6610" y="9350"/>
                  </a:cubicBezTo>
                  <a:cubicBezTo>
                    <a:pt x="6643" y="9350"/>
                    <a:pt x="6679" y="9341"/>
                    <a:pt x="6715" y="9321"/>
                  </a:cubicBezTo>
                  <a:lnTo>
                    <a:pt x="7299" y="8998"/>
                  </a:lnTo>
                  <a:cubicBezTo>
                    <a:pt x="7302" y="8997"/>
                    <a:pt x="7305" y="8996"/>
                    <a:pt x="7309" y="8996"/>
                  </a:cubicBezTo>
                  <a:cubicBezTo>
                    <a:pt x="7314" y="8996"/>
                    <a:pt x="7318" y="8998"/>
                    <a:pt x="7320" y="9002"/>
                  </a:cubicBezTo>
                  <a:lnTo>
                    <a:pt x="7606" y="9574"/>
                  </a:lnTo>
                  <a:lnTo>
                    <a:pt x="6918" y="10773"/>
                  </a:lnTo>
                  <a:cubicBezTo>
                    <a:pt x="6915" y="10777"/>
                    <a:pt x="6911" y="10780"/>
                    <a:pt x="6907" y="10780"/>
                  </a:cubicBezTo>
                  <a:cubicBezTo>
                    <a:pt x="6904" y="10780"/>
                    <a:pt x="6897" y="10780"/>
                    <a:pt x="6897" y="10777"/>
                  </a:cubicBezTo>
                  <a:lnTo>
                    <a:pt x="5792" y="9831"/>
                  </a:lnTo>
                  <a:lnTo>
                    <a:pt x="5973" y="9734"/>
                  </a:lnTo>
                  <a:cubicBezTo>
                    <a:pt x="6176" y="9620"/>
                    <a:pt x="6063" y="9347"/>
                    <a:pt x="5878" y="9347"/>
                  </a:cubicBezTo>
                  <a:cubicBezTo>
                    <a:pt x="5845" y="9347"/>
                    <a:pt x="5810" y="9355"/>
                    <a:pt x="5774" y="9375"/>
                  </a:cubicBezTo>
                  <a:lnTo>
                    <a:pt x="5437" y="9563"/>
                  </a:lnTo>
                  <a:lnTo>
                    <a:pt x="4115" y="8832"/>
                  </a:lnTo>
                  <a:lnTo>
                    <a:pt x="4115" y="8390"/>
                  </a:lnTo>
                  <a:cubicBezTo>
                    <a:pt x="4533" y="8591"/>
                    <a:pt x="4986" y="8691"/>
                    <a:pt x="5438" y="8691"/>
                  </a:cubicBezTo>
                  <a:cubicBezTo>
                    <a:pt x="5891" y="8691"/>
                    <a:pt x="6342" y="8591"/>
                    <a:pt x="6759" y="8390"/>
                  </a:cubicBezTo>
                  <a:close/>
                  <a:moveTo>
                    <a:pt x="5437" y="10063"/>
                  </a:moveTo>
                  <a:lnTo>
                    <a:pt x="5669" y="10262"/>
                  </a:lnTo>
                  <a:lnTo>
                    <a:pt x="5669" y="11975"/>
                  </a:lnTo>
                  <a:cubicBezTo>
                    <a:pt x="5669" y="11983"/>
                    <a:pt x="5665" y="11990"/>
                    <a:pt x="5658" y="11990"/>
                  </a:cubicBezTo>
                  <a:lnTo>
                    <a:pt x="5220" y="11990"/>
                  </a:lnTo>
                  <a:cubicBezTo>
                    <a:pt x="5212" y="11990"/>
                    <a:pt x="5205" y="11983"/>
                    <a:pt x="5205" y="11975"/>
                  </a:cubicBezTo>
                  <a:lnTo>
                    <a:pt x="5205" y="10262"/>
                  </a:lnTo>
                  <a:lnTo>
                    <a:pt x="5437" y="10063"/>
                  </a:lnTo>
                  <a:close/>
                  <a:moveTo>
                    <a:pt x="566" y="10871"/>
                  </a:moveTo>
                  <a:lnTo>
                    <a:pt x="1732" y="11870"/>
                  </a:lnTo>
                  <a:cubicBezTo>
                    <a:pt x="1880" y="11997"/>
                    <a:pt x="1964" y="12182"/>
                    <a:pt x="1964" y="12377"/>
                  </a:cubicBezTo>
                  <a:lnTo>
                    <a:pt x="1964" y="12595"/>
                  </a:lnTo>
                  <a:lnTo>
                    <a:pt x="410" y="12247"/>
                  </a:lnTo>
                  <a:lnTo>
                    <a:pt x="410" y="11429"/>
                  </a:lnTo>
                  <a:cubicBezTo>
                    <a:pt x="410" y="11233"/>
                    <a:pt x="464" y="11037"/>
                    <a:pt x="566" y="10871"/>
                  </a:cubicBezTo>
                  <a:close/>
                  <a:moveTo>
                    <a:pt x="4352" y="0"/>
                  </a:moveTo>
                  <a:cubicBezTo>
                    <a:pt x="4307" y="0"/>
                    <a:pt x="4262" y="15"/>
                    <a:pt x="4227" y="42"/>
                  </a:cubicBezTo>
                  <a:lnTo>
                    <a:pt x="3409" y="654"/>
                  </a:lnTo>
                  <a:lnTo>
                    <a:pt x="2388" y="654"/>
                  </a:lnTo>
                  <a:cubicBezTo>
                    <a:pt x="2275" y="654"/>
                    <a:pt x="2185" y="744"/>
                    <a:pt x="2185" y="857"/>
                  </a:cubicBezTo>
                  <a:lnTo>
                    <a:pt x="2185" y="1748"/>
                  </a:lnTo>
                  <a:lnTo>
                    <a:pt x="1515" y="1748"/>
                  </a:lnTo>
                  <a:cubicBezTo>
                    <a:pt x="1513" y="1748"/>
                    <a:pt x="1511" y="1748"/>
                    <a:pt x="1509" y="1748"/>
                  </a:cubicBezTo>
                  <a:cubicBezTo>
                    <a:pt x="1375" y="1748"/>
                    <a:pt x="1280" y="1883"/>
                    <a:pt x="1323" y="2016"/>
                  </a:cubicBezTo>
                  <a:lnTo>
                    <a:pt x="1717" y="3204"/>
                  </a:lnTo>
                  <a:lnTo>
                    <a:pt x="1370" y="3548"/>
                  </a:lnTo>
                  <a:cubicBezTo>
                    <a:pt x="1312" y="3606"/>
                    <a:pt x="1297" y="3693"/>
                    <a:pt x="1326" y="3769"/>
                  </a:cubicBezTo>
                  <a:lnTo>
                    <a:pt x="1743" y="4815"/>
                  </a:lnTo>
                  <a:cubicBezTo>
                    <a:pt x="1627" y="4931"/>
                    <a:pt x="1555" y="5087"/>
                    <a:pt x="1536" y="5250"/>
                  </a:cubicBezTo>
                  <a:cubicBezTo>
                    <a:pt x="1489" y="5692"/>
                    <a:pt x="1837" y="6076"/>
                    <a:pt x="2279" y="6076"/>
                  </a:cubicBezTo>
                  <a:lnTo>
                    <a:pt x="2431" y="6076"/>
                  </a:lnTo>
                  <a:cubicBezTo>
                    <a:pt x="2550" y="6916"/>
                    <a:pt x="3014" y="7669"/>
                    <a:pt x="3709" y="8151"/>
                  </a:cubicBezTo>
                  <a:lnTo>
                    <a:pt x="3709" y="8611"/>
                  </a:lnTo>
                  <a:cubicBezTo>
                    <a:pt x="3664" y="8595"/>
                    <a:pt x="3617" y="8588"/>
                    <a:pt x="3571" y="8588"/>
                  </a:cubicBezTo>
                  <a:cubicBezTo>
                    <a:pt x="3413" y="8588"/>
                    <a:pt x="3264" y="8675"/>
                    <a:pt x="3192" y="8821"/>
                  </a:cubicBezTo>
                  <a:lnTo>
                    <a:pt x="2876" y="9455"/>
                  </a:lnTo>
                  <a:lnTo>
                    <a:pt x="1087" y="9980"/>
                  </a:lnTo>
                  <a:cubicBezTo>
                    <a:pt x="446" y="10172"/>
                    <a:pt x="4" y="10758"/>
                    <a:pt x="1" y="11429"/>
                  </a:cubicBezTo>
                  <a:lnTo>
                    <a:pt x="1" y="13721"/>
                  </a:lnTo>
                  <a:cubicBezTo>
                    <a:pt x="1" y="13855"/>
                    <a:pt x="103" y="13922"/>
                    <a:pt x="205" y="13922"/>
                  </a:cubicBezTo>
                  <a:cubicBezTo>
                    <a:pt x="308" y="13922"/>
                    <a:pt x="410" y="13855"/>
                    <a:pt x="410" y="13721"/>
                  </a:cubicBezTo>
                  <a:lnTo>
                    <a:pt x="410" y="12667"/>
                  </a:lnTo>
                  <a:lnTo>
                    <a:pt x="1964" y="13011"/>
                  </a:lnTo>
                  <a:lnTo>
                    <a:pt x="1964" y="13721"/>
                  </a:lnTo>
                  <a:cubicBezTo>
                    <a:pt x="1964" y="13855"/>
                    <a:pt x="2065" y="13922"/>
                    <a:pt x="2167" y="13922"/>
                  </a:cubicBezTo>
                  <a:cubicBezTo>
                    <a:pt x="2268" y="13922"/>
                    <a:pt x="2369" y="13855"/>
                    <a:pt x="2369" y="13721"/>
                  </a:cubicBezTo>
                  <a:lnTo>
                    <a:pt x="2369" y="12377"/>
                  </a:lnTo>
                  <a:cubicBezTo>
                    <a:pt x="2369" y="12062"/>
                    <a:pt x="2232" y="11765"/>
                    <a:pt x="1996" y="11563"/>
                  </a:cubicBezTo>
                  <a:lnTo>
                    <a:pt x="830" y="10567"/>
                  </a:lnTo>
                  <a:cubicBezTo>
                    <a:pt x="942" y="10480"/>
                    <a:pt x="1066" y="10414"/>
                    <a:pt x="1203" y="10375"/>
                  </a:cubicBezTo>
                  <a:lnTo>
                    <a:pt x="2960" y="9857"/>
                  </a:lnTo>
                  <a:lnTo>
                    <a:pt x="3601" y="10979"/>
                  </a:lnTo>
                  <a:cubicBezTo>
                    <a:pt x="3666" y="11088"/>
                    <a:pt x="3771" y="11164"/>
                    <a:pt x="3898" y="11186"/>
                  </a:cubicBezTo>
                  <a:cubicBezTo>
                    <a:pt x="3920" y="11189"/>
                    <a:pt x="3945" y="11193"/>
                    <a:pt x="3970" y="11193"/>
                  </a:cubicBezTo>
                  <a:cubicBezTo>
                    <a:pt x="4068" y="11193"/>
                    <a:pt x="4166" y="11157"/>
                    <a:pt x="4242" y="11092"/>
                  </a:cubicBezTo>
                  <a:lnTo>
                    <a:pt x="4796" y="10617"/>
                  </a:lnTo>
                  <a:lnTo>
                    <a:pt x="4796" y="11979"/>
                  </a:lnTo>
                  <a:cubicBezTo>
                    <a:pt x="4796" y="12211"/>
                    <a:pt x="4984" y="12403"/>
                    <a:pt x="5216" y="12403"/>
                  </a:cubicBezTo>
                  <a:lnTo>
                    <a:pt x="5654" y="12403"/>
                  </a:lnTo>
                  <a:cubicBezTo>
                    <a:pt x="5886" y="12403"/>
                    <a:pt x="6074" y="12211"/>
                    <a:pt x="6074" y="11979"/>
                  </a:cubicBezTo>
                  <a:lnTo>
                    <a:pt x="6074" y="10617"/>
                  </a:lnTo>
                  <a:lnTo>
                    <a:pt x="6629" y="11092"/>
                  </a:lnTo>
                  <a:cubicBezTo>
                    <a:pt x="6705" y="11157"/>
                    <a:pt x="6802" y="11193"/>
                    <a:pt x="6904" y="11193"/>
                  </a:cubicBezTo>
                  <a:cubicBezTo>
                    <a:pt x="6926" y="11193"/>
                    <a:pt x="6951" y="11189"/>
                    <a:pt x="6976" y="11186"/>
                  </a:cubicBezTo>
                  <a:cubicBezTo>
                    <a:pt x="7099" y="11164"/>
                    <a:pt x="7208" y="11088"/>
                    <a:pt x="7270" y="10979"/>
                  </a:cubicBezTo>
                  <a:lnTo>
                    <a:pt x="7914" y="9853"/>
                  </a:lnTo>
                  <a:lnTo>
                    <a:pt x="9674" y="10371"/>
                  </a:lnTo>
                  <a:cubicBezTo>
                    <a:pt x="9808" y="10407"/>
                    <a:pt x="9932" y="10476"/>
                    <a:pt x="10044" y="10563"/>
                  </a:cubicBezTo>
                  <a:lnTo>
                    <a:pt x="8878" y="11559"/>
                  </a:lnTo>
                  <a:cubicBezTo>
                    <a:pt x="8642" y="11762"/>
                    <a:pt x="8505" y="12059"/>
                    <a:pt x="8505" y="12374"/>
                  </a:cubicBezTo>
                  <a:lnTo>
                    <a:pt x="8505" y="13721"/>
                  </a:lnTo>
                  <a:cubicBezTo>
                    <a:pt x="8505" y="13855"/>
                    <a:pt x="8606" y="13922"/>
                    <a:pt x="8707" y="13922"/>
                  </a:cubicBezTo>
                  <a:cubicBezTo>
                    <a:pt x="8809" y="13922"/>
                    <a:pt x="8910" y="13855"/>
                    <a:pt x="8910" y="13721"/>
                  </a:cubicBezTo>
                  <a:lnTo>
                    <a:pt x="8910" y="13011"/>
                  </a:lnTo>
                  <a:lnTo>
                    <a:pt x="9185" y="12950"/>
                  </a:lnTo>
                  <a:cubicBezTo>
                    <a:pt x="9434" y="12892"/>
                    <a:pt x="9374" y="12545"/>
                    <a:pt x="9150" y="12545"/>
                  </a:cubicBezTo>
                  <a:cubicBezTo>
                    <a:pt x="9132" y="12545"/>
                    <a:pt x="9114" y="12547"/>
                    <a:pt x="9095" y="12551"/>
                  </a:cubicBezTo>
                  <a:lnTo>
                    <a:pt x="8910" y="12595"/>
                  </a:lnTo>
                  <a:lnTo>
                    <a:pt x="8910" y="12377"/>
                  </a:lnTo>
                  <a:cubicBezTo>
                    <a:pt x="8907" y="12182"/>
                    <a:pt x="8994" y="11997"/>
                    <a:pt x="9142" y="11870"/>
                  </a:cubicBezTo>
                  <a:lnTo>
                    <a:pt x="10312" y="10867"/>
                  </a:lnTo>
                  <a:cubicBezTo>
                    <a:pt x="10413" y="11037"/>
                    <a:pt x="10464" y="11229"/>
                    <a:pt x="10468" y="11425"/>
                  </a:cubicBezTo>
                  <a:lnTo>
                    <a:pt x="10468" y="12247"/>
                  </a:lnTo>
                  <a:lnTo>
                    <a:pt x="9971" y="12356"/>
                  </a:lnTo>
                  <a:cubicBezTo>
                    <a:pt x="9726" y="12413"/>
                    <a:pt x="9786" y="12760"/>
                    <a:pt x="10008" y="12760"/>
                  </a:cubicBezTo>
                  <a:cubicBezTo>
                    <a:pt x="10025" y="12760"/>
                    <a:pt x="10043" y="12758"/>
                    <a:pt x="10062" y="12754"/>
                  </a:cubicBezTo>
                  <a:lnTo>
                    <a:pt x="10471" y="12664"/>
                  </a:lnTo>
                  <a:lnTo>
                    <a:pt x="10471" y="13721"/>
                  </a:lnTo>
                  <a:cubicBezTo>
                    <a:pt x="10471" y="13855"/>
                    <a:pt x="10573" y="13922"/>
                    <a:pt x="10674" y="13922"/>
                  </a:cubicBezTo>
                  <a:cubicBezTo>
                    <a:pt x="10775" y="13922"/>
                    <a:pt x="10877" y="13855"/>
                    <a:pt x="10877" y="13721"/>
                  </a:cubicBezTo>
                  <a:lnTo>
                    <a:pt x="10877" y="11429"/>
                  </a:lnTo>
                  <a:lnTo>
                    <a:pt x="10873" y="11429"/>
                  </a:lnTo>
                  <a:cubicBezTo>
                    <a:pt x="10870" y="10758"/>
                    <a:pt x="10428" y="10172"/>
                    <a:pt x="9787" y="9980"/>
                  </a:cubicBezTo>
                  <a:lnTo>
                    <a:pt x="8005" y="9451"/>
                  </a:lnTo>
                  <a:lnTo>
                    <a:pt x="7686" y="8817"/>
                  </a:lnTo>
                  <a:cubicBezTo>
                    <a:pt x="7614" y="8673"/>
                    <a:pt x="7467" y="8586"/>
                    <a:pt x="7313" y="8586"/>
                  </a:cubicBezTo>
                  <a:cubicBezTo>
                    <a:pt x="7266" y="8586"/>
                    <a:pt x="7218" y="8594"/>
                    <a:pt x="7172" y="8611"/>
                  </a:cubicBezTo>
                  <a:lnTo>
                    <a:pt x="7172" y="8151"/>
                  </a:lnTo>
                  <a:cubicBezTo>
                    <a:pt x="7867" y="7669"/>
                    <a:pt x="8331" y="6916"/>
                    <a:pt x="8450" y="6076"/>
                  </a:cubicBezTo>
                  <a:lnTo>
                    <a:pt x="8573" y="6076"/>
                  </a:lnTo>
                  <a:cubicBezTo>
                    <a:pt x="8968" y="6076"/>
                    <a:pt x="9312" y="5782"/>
                    <a:pt x="9348" y="5406"/>
                  </a:cubicBezTo>
                  <a:cubicBezTo>
                    <a:pt x="9370" y="5192"/>
                    <a:pt x="9301" y="4982"/>
                    <a:pt x="9160" y="4826"/>
                  </a:cubicBezTo>
                  <a:lnTo>
                    <a:pt x="9138" y="4804"/>
                  </a:lnTo>
                  <a:lnTo>
                    <a:pt x="9551" y="3769"/>
                  </a:lnTo>
                  <a:cubicBezTo>
                    <a:pt x="9584" y="3693"/>
                    <a:pt x="9566" y="3606"/>
                    <a:pt x="9508" y="3548"/>
                  </a:cubicBezTo>
                  <a:lnTo>
                    <a:pt x="9160" y="3204"/>
                  </a:lnTo>
                  <a:lnTo>
                    <a:pt x="9559" y="2012"/>
                  </a:lnTo>
                  <a:cubicBezTo>
                    <a:pt x="9602" y="1882"/>
                    <a:pt x="9504" y="1744"/>
                    <a:pt x="9363" y="1744"/>
                  </a:cubicBezTo>
                  <a:lnTo>
                    <a:pt x="8573" y="1744"/>
                  </a:lnTo>
                  <a:lnTo>
                    <a:pt x="8899" y="936"/>
                  </a:lnTo>
                  <a:cubicBezTo>
                    <a:pt x="8954" y="802"/>
                    <a:pt x="8852" y="654"/>
                    <a:pt x="8711" y="654"/>
                  </a:cubicBezTo>
                  <a:lnTo>
                    <a:pt x="7487" y="654"/>
                  </a:lnTo>
                  <a:lnTo>
                    <a:pt x="6889" y="64"/>
                  </a:lnTo>
                  <a:cubicBezTo>
                    <a:pt x="6851" y="22"/>
                    <a:pt x="6797" y="1"/>
                    <a:pt x="6742" y="1"/>
                  </a:cubicBezTo>
                  <a:cubicBezTo>
                    <a:pt x="6735" y="1"/>
                    <a:pt x="6727" y="1"/>
                    <a:pt x="6719" y="2"/>
                  </a:cubicBezTo>
                  <a:lnTo>
                    <a:pt x="5231" y="216"/>
                  </a:lnTo>
                  <a:lnTo>
                    <a:pt x="4398" y="6"/>
                  </a:lnTo>
                  <a:cubicBezTo>
                    <a:pt x="4383" y="2"/>
                    <a:pt x="4367" y="0"/>
                    <a:pt x="435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67" name="Google Shape;16767;p139"/>
          <p:cNvGrpSpPr/>
          <p:nvPr/>
        </p:nvGrpSpPr>
        <p:grpSpPr>
          <a:xfrm>
            <a:off x="6233054" y="1314152"/>
            <a:ext cx="330839" cy="364974"/>
            <a:chOff x="6233054" y="1513402"/>
            <a:chExt cx="330839" cy="364974"/>
          </a:xfrm>
        </p:grpSpPr>
        <p:sp>
          <p:nvSpPr>
            <p:cNvPr id="16768" name="Google Shape;16768;p139"/>
            <p:cNvSpPr/>
            <p:nvPr/>
          </p:nvSpPr>
          <p:spPr>
            <a:xfrm>
              <a:off x="6261342" y="1707281"/>
              <a:ext cx="274340" cy="165826"/>
            </a:xfrm>
            <a:custGeom>
              <a:avLst/>
              <a:gdLst/>
              <a:ahLst/>
              <a:cxnLst/>
              <a:rect l="l" t="t" r="r" b="b"/>
              <a:pathLst>
                <a:path w="10464" h="6325" extrusionOk="0">
                  <a:moveTo>
                    <a:pt x="3705" y="1"/>
                  </a:moveTo>
                  <a:lnTo>
                    <a:pt x="3705" y="1036"/>
                  </a:lnTo>
                  <a:cubicBezTo>
                    <a:pt x="3705" y="1326"/>
                    <a:pt x="3514" y="1583"/>
                    <a:pt x="3235" y="1667"/>
                  </a:cubicBezTo>
                  <a:lnTo>
                    <a:pt x="938" y="2340"/>
                  </a:lnTo>
                  <a:cubicBezTo>
                    <a:pt x="381" y="2503"/>
                    <a:pt x="0" y="3014"/>
                    <a:pt x="0" y="3597"/>
                  </a:cubicBezTo>
                  <a:lnTo>
                    <a:pt x="0" y="6324"/>
                  </a:lnTo>
                  <a:lnTo>
                    <a:pt x="10464" y="6324"/>
                  </a:lnTo>
                  <a:lnTo>
                    <a:pt x="10464" y="3597"/>
                  </a:lnTo>
                  <a:cubicBezTo>
                    <a:pt x="10464" y="3014"/>
                    <a:pt x="10080" y="2503"/>
                    <a:pt x="9522" y="2340"/>
                  </a:cubicBezTo>
                  <a:lnTo>
                    <a:pt x="7226" y="1667"/>
                  </a:lnTo>
                  <a:cubicBezTo>
                    <a:pt x="6947" y="1583"/>
                    <a:pt x="6755" y="1326"/>
                    <a:pt x="6755" y="1036"/>
                  </a:cubicBezTo>
                  <a:lnTo>
                    <a:pt x="6755"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9" name="Google Shape;16769;p139"/>
            <p:cNvSpPr/>
            <p:nvPr/>
          </p:nvSpPr>
          <p:spPr>
            <a:xfrm>
              <a:off x="6238454" y="1724480"/>
              <a:ext cx="320011" cy="97162"/>
            </a:xfrm>
            <a:custGeom>
              <a:avLst/>
              <a:gdLst/>
              <a:ahLst/>
              <a:cxnLst/>
              <a:rect l="l" t="t" r="r" b="b"/>
              <a:pathLst>
                <a:path w="12206" h="3706" extrusionOk="0">
                  <a:moveTo>
                    <a:pt x="1308" y="0"/>
                  </a:moveTo>
                  <a:cubicBezTo>
                    <a:pt x="587" y="0"/>
                    <a:pt x="1" y="587"/>
                    <a:pt x="1" y="1308"/>
                  </a:cubicBezTo>
                  <a:lnTo>
                    <a:pt x="1" y="2832"/>
                  </a:lnTo>
                  <a:cubicBezTo>
                    <a:pt x="1" y="3314"/>
                    <a:pt x="392" y="3705"/>
                    <a:pt x="873" y="3705"/>
                  </a:cubicBezTo>
                  <a:lnTo>
                    <a:pt x="11337" y="3705"/>
                  </a:lnTo>
                  <a:cubicBezTo>
                    <a:pt x="11818" y="3705"/>
                    <a:pt x="12206" y="3314"/>
                    <a:pt x="12206" y="2832"/>
                  </a:cubicBezTo>
                  <a:lnTo>
                    <a:pt x="12206" y="1308"/>
                  </a:lnTo>
                  <a:cubicBezTo>
                    <a:pt x="12206" y="583"/>
                    <a:pt x="11619" y="0"/>
                    <a:pt x="10898" y="0"/>
                  </a:cubicBezTo>
                  <a:lnTo>
                    <a:pt x="10826" y="0"/>
                  </a:lnTo>
                  <a:cubicBezTo>
                    <a:pt x="10591" y="0"/>
                    <a:pt x="10359" y="76"/>
                    <a:pt x="10170" y="217"/>
                  </a:cubicBezTo>
                  <a:lnTo>
                    <a:pt x="9881" y="435"/>
                  </a:lnTo>
                  <a:cubicBezTo>
                    <a:pt x="9692" y="576"/>
                    <a:pt x="9464" y="652"/>
                    <a:pt x="9229" y="652"/>
                  </a:cubicBezTo>
                  <a:lnTo>
                    <a:pt x="8856" y="652"/>
                  </a:lnTo>
                  <a:cubicBezTo>
                    <a:pt x="8772" y="652"/>
                    <a:pt x="8696" y="699"/>
                    <a:pt x="8660" y="771"/>
                  </a:cubicBezTo>
                  <a:cubicBezTo>
                    <a:pt x="8454" y="1181"/>
                    <a:pt x="7693" y="2332"/>
                    <a:pt x="6382" y="2934"/>
                  </a:cubicBezTo>
                  <a:cubicBezTo>
                    <a:pt x="6293" y="2975"/>
                    <a:pt x="6198" y="2996"/>
                    <a:pt x="6103" y="2996"/>
                  </a:cubicBezTo>
                  <a:cubicBezTo>
                    <a:pt x="6008" y="2996"/>
                    <a:pt x="5913" y="2975"/>
                    <a:pt x="5824" y="2934"/>
                  </a:cubicBezTo>
                  <a:cubicBezTo>
                    <a:pt x="4513" y="2332"/>
                    <a:pt x="3753" y="1177"/>
                    <a:pt x="3546" y="771"/>
                  </a:cubicBezTo>
                  <a:cubicBezTo>
                    <a:pt x="3510" y="699"/>
                    <a:pt x="3434" y="652"/>
                    <a:pt x="3351" y="652"/>
                  </a:cubicBezTo>
                  <a:lnTo>
                    <a:pt x="2978" y="652"/>
                  </a:lnTo>
                  <a:cubicBezTo>
                    <a:pt x="2742" y="652"/>
                    <a:pt x="2514" y="576"/>
                    <a:pt x="2326" y="435"/>
                  </a:cubicBezTo>
                  <a:lnTo>
                    <a:pt x="2036" y="217"/>
                  </a:lnTo>
                  <a:cubicBezTo>
                    <a:pt x="1848" y="76"/>
                    <a:pt x="1616" y="0"/>
                    <a:pt x="1380"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0" name="Google Shape;16770;p139"/>
            <p:cNvSpPr/>
            <p:nvPr/>
          </p:nvSpPr>
          <p:spPr>
            <a:xfrm>
              <a:off x="6307013" y="1739948"/>
              <a:ext cx="182893" cy="133159"/>
            </a:xfrm>
            <a:custGeom>
              <a:avLst/>
              <a:gdLst/>
              <a:ahLst/>
              <a:cxnLst/>
              <a:rect l="l" t="t" r="r" b="b"/>
              <a:pathLst>
                <a:path w="6976" h="5079" extrusionOk="0">
                  <a:moveTo>
                    <a:pt x="0" y="0"/>
                  </a:moveTo>
                  <a:lnTo>
                    <a:pt x="0" y="5078"/>
                  </a:lnTo>
                  <a:lnTo>
                    <a:pt x="6976" y="5078"/>
                  </a:lnTo>
                  <a:lnTo>
                    <a:pt x="6976" y="0"/>
                  </a:lnTo>
                  <a:cubicBezTo>
                    <a:pt x="6860" y="40"/>
                    <a:pt x="6737" y="62"/>
                    <a:pt x="6614" y="62"/>
                  </a:cubicBezTo>
                  <a:lnTo>
                    <a:pt x="6241" y="62"/>
                  </a:lnTo>
                  <a:cubicBezTo>
                    <a:pt x="6157" y="62"/>
                    <a:pt x="6081" y="109"/>
                    <a:pt x="6045" y="181"/>
                  </a:cubicBezTo>
                  <a:cubicBezTo>
                    <a:pt x="5839" y="591"/>
                    <a:pt x="5078" y="1742"/>
                    <a:pt x="3767" y="2344"/>
                  </a:cubicBezTo>
                  <a:cubicBezTo>
                    <a:pt x="3678" y="2385"/>
                    <a:pt x="3583" y="2406"/>
                    <a:pt x="3488" y="2406"/>
                  </a:cubicBezTo>
                  <a:cubicBezTo>
                    <a:pt x="3393" y="2406"/>
                    <a:pt x="3298" y="2385"/>
                    <a:pt x="3209" y="2344"/>
                  </a:cubicBezTo>
                  <a:cubicBezTo>
                    <a:pt x="1898" y="1742"/>
                    <a:pt x="1138" y="587"/>
                    <a:pt x="931" y="181"/>
                  </a:cubicBezTo>
                  <a:cubicBezTo>
                    <a:pt x="891" y="109"/>
                    <a:pt x="819" y="62"/>
                    <a:pt x="736" y="62"/>
                  </a:cubicBezTo>
                  <a:lnTo>
                    <a:pt x="363" y="62"/>
                  </a:lnTo>
                  <a:cubicBezTo>
                    <a:pt x="240" y="62"/>
                    <a:pt x="116" y="40"/>
                    <a:pt x="0"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1" name="Google Shape;16771;p139"/>
            <p:cNvSpPr/>
            <p:nvPr/>
          </p:nvSpPr>
          <p:spPr>
            <a:xfrm>
              <a:off x="6358478" y="1707281"/>
              <a:ext cx="79963" cy="28656"/>
            </a:xfrm>
            <a:custGeom>
              <a:avLst/>
              <a:gdLst/>
              <a:ahLst/>
              <a:cxnLst/>
              <a:rect l="l" t="t" r="r" b="b"/>
              <a:pathLst>
                <a:path w="3050" h="1093" extrusionOk="0">
                  <a:moveTo>
                    <a:pt x="0" y="1"/>
                  </a:moveTo>
                  <a:lnTo>
                    <a:pt x="0" y="707"/>
                  </a:lnTo>
                  <a:cubicBezTo>
                    <a:pt x="477" y="964"/>
                    <a:pt x="1001" y="1092"/>
                    <a:pt x="1525" y="1092"/>
                  </a:cubicBezTo>
                  <a:cubicBezTo>
                    <a:pt x="2049" y="1092"/>
                    <a:pt x="2574" y="964"/>
                    <a:pt x="3050" y="707"/>
                  </a:cubicBezTo>
                  <a:lnTo>
                    <a:pt x="3050"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2" name="Google Shape;16772;p139"/>
            <p:cNvSpPr/>
            <p:nvPr/>
          </p:nvSpPr>
          <p:spPr>
            <a:xfrm>
              <a:off x="6312702" y="1518698"/>
              <a:ext cx="171515" cy="85784"/>
            </a:xfrm>
            <a:custGeom>
              <a:avLst/>
              <a:gdLst/>
              <a:ahLst/>
              <a:cxnLst/>
              <a:rect l="l" t="t" r="r" b="b"/>
              <a:pathLst>
                <a:path w="6542" h="3272" extrusionOk="0">
                  <a:moveTo>
                    <a:pt x="3271" y="1"/>
                  </a:moveTo>
                  <a:cubicBezTo>
                    <a:pt x="1464" y="1"/>
                    <a:pt x="1" y="1464"/>
                    <a:pt x="1" y="3271"/>
                  </a:cubicBezTo>
                  <a:lnTo>
                    <a:pt x="6542" y="3271"/>
                  </a:lnTo>
                  <a:cubicBezTo>
                    <a:pt x="6542" y="1464"/>
                    <a:pt x="5075" y="1"/>
                    <a:pt x="3271"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3" name="Google Shape;16773;p139"/>
            <p:cNvSpPr/>
            <p:nvPr/>
          </p:nvSpPr>
          <p:spPr>
            <a:xfrm>
              <a:off x="6375572" y="1518698"/>
              <a:ext cx="45802" cy="85784"/>
            </a:xfrm>
            <a:custGeom>
              <a:avLst/>
              <a:gdLst/>
              <a:ahLst/>
              <a:cxnLst/>
              <a:rect l="l" t="t" r="r" b="b"/>
              <a:pathLst>
                <a:path w="1747" h="3272" extrusionOk="0">
                  <a:moveTo>
                    <a:pt x="873" y="1"/>
                  </a:moveTo>
                  <a:cubicBezTo>
                    <a:pt x="576" y="1"/>
                    <a:pt x="283" y="44"/>
                    <a:pt x="0" y="124"/>
                  </a:cubicBezTo>
                  <a:lnTo>
                    <a:pt x="0" y="3271"/>
                  </a:lnTo>
                  <a:lnTo>
                    <a:pt x="1746" y="3271"/>
                  </a:lnTo>
                  <a:lnTo>
                    <a:pt x="1746" y="124"/>
                  </a:lnTo>
                  <a:cubicBezTo>
                    <a:pt x="1460" y="44"/>
                    <a:pt x="1167" y="1"/>
                    <a:pt x="873" y="1"/>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4" name="Google Shape;16774;p139"/>
            <p:cNvSpPr/>
            <p:nvPr/>
          </p:nvSpPr>
          <p:spPr>
            <a:xfrm>
              <a:off x="6312702" y="1518803"/>
              <a:ext cx="171515" cy="85679"/>
            </a:xfrm>
            <a:custGeom>
              <a:avLst/>
              <a:gdLst/>
              <a:ahLst/>
              <a:cxnLst/>
              <a:rect l="l" t="t" r="r" b="b"/>
              <a:pathLst>
                <a:path w="6542" h="3268" extrusionOk="0">
                  <a:moveTo>
                    <a:pt x="3272" y="0"/>
                  </a:moveTo>
                  <a:cubicBezTo>
                    <a:pt x="1464" y="0"/>
                    <a:pt x="1" y="1462"/>
                    <a:pt x="1" y="3267"/>
                  </a:cubicBezTo>
                  <a:lnTo>
                    <a:pt x="6542" y="3267"/>
                  </a:lnTo>
                  <a:cubicBezTo>
                    <a:pt x="6542" y="3050"/>
                    <a:pt x="6520" y="2829"/>
                    <a:pt x="6476" y="2615"/>
                  </a:cubicBezTo>
                  <a:lnTo>
                    <a:pt x="2435" y="2615"/>
                  </a:lnTo>
                  <a:cubicBezTo>
                    <a:pt x="2163" y="2612"/>
                    <a:pt x="1960" y="2369"/>
                    <a:pt x="2004" y="2105"/>
                  </a:cubicBezTo>
                  <a:cubicBezTo>
                    <a:pt x="2138" y="1261"/>
                    <a:pt x="2594" y="507"/>
                    <a:pt x="3278" y="0"/>
                  </a:cubicBezTo>
                  <a:cubicBezTo>
                    <a:pt x="3276" y="0"/>
                    <a:pt x="3274" y="0"/>
                    <a:pt x="3272"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5" name="Google Shape;16775;p139"/>
            <p:cNvSpPr/>
            <p:nvPr/>
          </p:nvSpPr>
          <p:spPr>
            <a:xfrm>
              <a:off x="6352684" y="1827305"/>
              <a:ext cx="91473" cy="45802"/>
            </a:xfrm>
            <a:custGeom>
              <a:avLst/>
              <a:gdLst/>
              <a:ahLst/>
              <a:cxnLst/>
              <a:rect l="l" t="t" r="r" b="b"/>
              <a:pathLst>
                <a:path w="3489" h="1747" extrusionOk="0">
                  <a:moveTo>
                    <a:pt x="1746" y="0"/>
                  </a:moveTo>
                  <a:cubicBezTo>
                    <a:pt x="783" y="0"/>
                    <a:pt x="1" y="783"/>
                    <a:pt x="4" y="1746"/>
                  </a:cubicBezTo>
                  <a:lnTo>
                    <a:pt x="3488" y="1746"/>
                  </a:lnTo>
                  <a:cubicBezTo>
                    <a:pt x="3488" y="783"/>
                    <a:pt x="2710" y="0"/>
                    <a:pt x="1746"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6" name="Google Shape;16776;p139"/>
            <p:cNvSpPr/>
            <p:nvPr/>
          </p:nvSpPr>
          <p:spPr>
            <a:xfrm>
              <a:off x="6375572" y="1518698"/>
              <a:ext cx="23098" cy="26139"/>
            </a:xfrm>
            <a:custGeom>
              <a:avLst/>
              <a:gdLst/>
              <a:ahLst/>
              <a:cxnLst/>
              <a:rect l="l" t="t" r="r" b="b"/>
              <a:pathLst>
                <a:path w="881" h="997" extrusionOk="0">
                  <a:moveTo>
                    <a:pt x="880" y="1"/>
                  </a:moveTo>
                  <a:cubicBezTo>
                    <a:pt x="583" y="1"/>
                    <a:pt x="286" y="44"/>
                    <a:pt x="0" y="124"/>
                  </a:cubicBezTo>
                  <a:lnTo>
                    <a:pt x="0" y="997"/>
                  </a:lnTo>
                  <a:cubicBezTo>
                    <a:pt x="225" y="609"/>
                    <a:pt x="522" y="269"/>
                    <a:pt x="880"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7" name="Google Shape;16777;p139"/>
            <p:cNvSpPr/>
            <p:nvPr/>
          </p:nvSpPr>
          <p:spPr>
            <a:xfrm>
              <a:off x="6375572" y="1587178"/>
              <a:ext cx="45697" cy="17304"/>
            </a:xfrm>
            <a:custGeom>
              <a:avLst/>
              <a:gdLst/>
              <a:ahLst/>
              <a:cxnLst/>
              <a:rect l="l" t="t" r="r" b="b"/>
              <a:pathLst>
                <a:path w="1743" h="660" extrusionOk="0">
                  <a:moveTo>
                    <a:pt x="0" y="0"/>
                  </a:moveTo>
                  <a:lnTo>
                    <a:pt x="0" y="659"/>
                  </a:lnTo>
                  <a:lnTo>
                    <a:pt x="1742" y="659"/>
                  </a:lnTo>
                  <a:lnTo>
                    <a:pt x="1742" y="7"/>
                  </a:lnTo>
                  <a:lnTo>
                    <a:pt x="37" y="7"/>
                  </a:lnTo>
                  <a:cubicBezTo>
                    <a:pt x="22" y="7"/>
                    <a:pt x="11" y="4"/>
                    <a:pt x="0"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8" name="Google Shape;16778;p139"/>
            <p:cNvSpPr/>
            <p:nvPr/>
          </p:nvSpPr>
          <p:spPr>
            <a:xfrm>
              <a:off x="6289814" y="1793012"/>
              <a:ext cx="17120" cy="28630"/>
            </a:xfrm>
            <a:custGeom>
              <a:avLst/>
              <a:gdLst/>
              <a:ahLst/>
              <a:cxnLst/>
              <a:rect l="l" t="t" r="r" b="b"/>
              <a:pathLst>
                <a:path w="653" h="1092" extrusionOk="0">
                  <a:moveTo>
                    <a:pt x="653" y="1"/>
                  </a:moveTo>
                  <a:cubicBezTo>
                    <a:pt x="294" y="1"/>
                    <a:pt x="1" y="291"/>
                    <a:pt x="1" y="653"/>
                  </a:cubicBezTo>
                  <a:lnTo>
                    <a:pt x="1" y="1091"/>
                  </a:lnTo>
                  <a:lnTo>
                    <a:pt x="653" y="1091"/>
                  </a:lnTo>
                  <a:lnTo>
                    <a:pt x="653"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9" name="Google Shape;16779;p139"/>
            <p:cNvSpPr/>
            <p:nvPr/>
          </p:nvSpPr>
          <p:spPr>
            <a:xfrm>
              <a:off x="6261342" y="1821615"/>
              <a:ext cx="45697" cy="51491"/>
            </a:xfrm>
            <a:custGeom>
              <a:avLst/>
              <a:gdLst/>
              <a:ahLst/>
              <a:cxnLst/>
              <a:rect l="l" t="t" r="r" b="b"/>
              <a:pathLst>
                <a:path w="1743" h="1964" extrusionOk="0">
                  <a:moveTo>
                    <a:pt x="0" y="0"/>
                  </a:moveTo>
                  <a:lnTo>
                    <a:pt x="0" y="435"/>
                  </a:lnTo>
                  <a:lnTo>
                    <a:pt x="652" y="435"/>
                  </a:lnTo>
                  <a:cubicBezTo>
                    <a:pt x="895" y="435"/>
                    <a:pt x="1091" y="630"/>
                    <a:pt x="1091" y="873"/>
                  </a:cubicBezTo>
                  <a:lnTo>
                    <a:pt x="1091" y="1963"/>
                  </a:lnTo>
                  <a:lnTo>
                    <a:pt x="1742" y="1963"/>
                  </a:lnTo>
                  <a:lnTo>
                    <a:pt x="1742"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0" name="Google Shape;16780;p139"/>
            <p:cNvSpPr/>
            <p:nvPr/>
          </p:nvSpPr>
          <p:spPr>
            <a:xfrm>
              <a:off x="6489880" y="1793012"/>
              <a:ext cx="17225" cy="28630"/>
            </a:xfrm>
            <a:custGeom>
              <a:avLst/>
              <a:gdLst/>
              <a:ahLst/>
              <a:cxnLst/>
              <a:rect l="l" t="t" r="r" b="b"/>
              <a:pathLst>
                <a:path w="657" h="1092" extrusionOk="0">
                  <a:moveTo>
                    <a:pt x="1" y="1"/>
                  </a:moveTo>
                  <a:lnTo>
                    <a:pt x="1" y="1091"/>
                  </a:lnTo>
                  <a:lnTo>
                    <a:pt x="656" y="1091"/>
                  </a:lnTo>
                  <a:lnTo>
                    <a:pt x="656" y="653"/>
                  </a:lnTo>
                  <a:cubicBezTo>
                    <a:pt x="653" y="291"/>
                    <a:pt x="363" y="1"/>
                    <a:pt x="1"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1" name="Google Shape;16781;p139"/>
            <p:cNvSpPr/>
            <p:nvPr/>
          </p:nvSpPr>
          <p:spPr>
            <a:xfrm>
              <a:off x="6489880" y="1821615"/>
              <a:ext cx="45697" cy="51491"/>
            </a:xfrm>
            <a:custGeom>
              <a:avLst/>
              <a:gdLst/>
              <a:ahLst/>
              <a:cxnLst/>
              <a:rect l="l" t="t" r="r" b="b"/>
              <a:pathLst>
                <a:path w="1743" h="1964" extrusionOk="0">
                  <a:moveTo>
                    <a:pt x="1" y="0"/>
                  </a:moveTo>
                  <a:lnTo>
                    <a:pt x="1" y="1963"/>
                  </a:lnTo>
                  <a:lnTo>
                    <a:pt x="653" y="1963"/>
                  </a:lnTo>
                  <a:lnTo>
                    <a:pt x="653" y="873"/>
                  </a:lnTo>
                  <a:cubicBezTo>
                    <a:pt x="653" y="630"/>
                    <a:pt x="848" y="435"/>
                    <a:pt x="1091" y="435"/>
                  </a:cubicBezTo>
                  <a:lnTo>
                    <a:pt x="1743" y="435"/>
                  </a:lnTo>
                  <a:lnTo>
                    <a:pt x="1743"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2" name="Google Shape;16782;p139"/>
            <p:cNvSpPr/>
            <p:nvPr/>
          </p:nvSpPr>
          <p:spPr>
            <a:xfrm>
              <a:off x="6369883" y="1844477"/>
              <a:ext cx="57180" cy="28630"/>
            </a:xfrm>
            <a:custGeom>
              <a:avLst/>
              <a:gdLst/>
              <a:ahLst/>
              <a:cxnLst/>
              <a:rect l="l" t="t" r="r" b="b"/>
              <a:pathLst>
                <a:path w="2181" h="1092" extrusionOk="0">
                  <a:moveTo>
                    <a:pt x="1084" y="1"/>
                  </a:moveTo>
                  <a:cubicBezTo>
                    <a:pt x="485" y="1"/>
                    <a:pt x="0" y="488"/>
                    <a:pt x="0" y="1091"/>
                  </a:cubicBezTo>
                  <a:lnTo>
                    <a:pt x="2180" y="1091"/>
                  </a:lnTo>
                  <a:cubicBezTo>
                    <a:pt x="2180" y="488"/>
                    <a:pt x="1695" y="1"/>
                    <a:pt x="1097" y="1"/>
                  </a:cubicBezTo>
                  <a:cubicBezTo>
                    <a:pt x="1095" y="1"/>
                    <a:pt x="1092" y="1"/>
                    <a:pt x="1090" y="1"/>
                  </a:cubicBezTo>
                  <a:cubicBezTo>
                    <a:pt x="1088" y="1"/>
                    <a:pt x="1086" y="1"/>
                    <a:pt x="1084" y="1"/>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3" name="Google Shape;16783;p139"/>
            <p:cNvSpPr/>
            <p:nvPr/>
          </p:nvSpPr>
          <p:spPr>
            <a:xfrm>
              <a:off x="6324212" y="1604456"/>
              <a:ext cx="148522" cy="114335"/>
            </a:xfrm>
            <a:custGeom>
              <a:avLst/>
              <a:gdLst/>
              <a:ahLst/>
              <a:cxnLst/>
              <a:rect l="l" t="t" r="r" b="b"/>
              <a:pathLst>
                <a:path w="5665" h="4361" extrusionOk="0">
                  <a:moveTo>
                    <a:pt x="0" y="0"/>
                  </a:moveTo>
                  <a:lnTo>
                    <a:pt x="0" y="1525"/>
                  </a:lnTo>
                  <a:cubicBezTo>
                    <a:pt x="0" y="3090"/>
                    <a:pt x="1268" y="4361"/>
                    <a:pt x="2832" y="4361"/>
                  </a:cubicBezTo>
                  <a:cubicBezTo>
                    <a:pt x="4397" y="4361"/>
                    <a:pt x="5664" y="3090"/>
                    <a:pt x="5664" y="1525"/>
                  </a:cubicBezTo>
                  <a:lnTo>
                    <a:pt x="5664" y="0"/>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4" name="Google Shape;16784;p139"/>
            <p:cNvSpPr/>
            <p:nvPr/>
          </p:nvSpPr>
          <p:spPr>
            <a:xfrm>
              <a:off x="6323845" y="1604456"/>
              <a:ext cx="131795" cy="114282"/>
            </a:xfrm>
            <a:custGeom>
              <a:avLst/>
              <a:gdLst/>
              <a:ahLst/>
              <a:cxnLst/>
              <a:rect l="l" t="t" r="r" b="b"/>
              <a:pathLst>
                <a:path w="5027" h="4359" extrusionOk="0">
                  <a:moveTo>
                    <a:pt x="14" y="0"/>
                  </a:moveTo>
                  <a:lnTo>
                    <a:pt x="14" y="1525"/>
                  </a:lnTo>
                  <a:cubicBezTo>
                    <a:pt x="1" y="3113"/>
                    <a:pt x="1291" y="4359"/>
                    <a:pt x="2819" y="4359"/>
                  </a:cubicBezTo>
                  <a:cubicBezTo>
                    <a:pt x="2971" y="4359"/>
                    <a:pt x="3125" y="4346"/>
                    <a:pt x="3281" y="4321"/>
                  </a:cubicBezTo>
                  <a:cubicBezTo>
                    <a:pt x="1901" y="4111"/>
                    <a:pt x="883" y="2923"/>
                    <a:pt x="883" y="1525"/>
                  </a:cubicBezTo>
                  <a:cubicBezTo>
                    <a:pt x="883" y="1043"/>
                    <a:pt x="1274" y="656"/>
                    <a:pt x="1756" y="652"/>
                  </a:cubicBezTo>
                  <a:lnTo>
                    <a:pt x="4588" y="652"/>
                  </a:lnTo>
                  <a:cubicBezTo>
                    <a:pt x="4590" y="652"/>
                    <a:pt x="4593" y="652"/>
                    <a:pt x="4595" y="652"/>
                  </a:cubicBezTo>
                  <a:cubicBezTo>
                    <a:pt x="4834" y="652"/>
                    <a:pt x="5026" y="458"/>
                    <a:pt x="5026" y="218"/>
                  </a:cubicBezTo>
                  <a:lnTo>
                    <a:pt x="5026"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5" name="Google Shape;16785;p139"/>
            <p:cNvSpPr/>
            <p:nvPr/>
          </p:nvSpPr>
          <p:spPr>
            <a:xfrm>
              <a:off x="6361598" y="1621995"/>
              <a:ext cx="10775" cy="16386"/>
            </a:xfrm>
            <a:custGeom>
              <a:avLst/>
              <a:gdLst/>
              <a:ahLst/>
              <a:cxnLst/>
              <a:rect l="l" t="t" r="r" b="b"/>
              <a:pathLst>
                <a:path w="411" h="625" extrusionOk="0">
                  <a:moveTo>
                    <a:pt x="206" y="0"/>
                  </a:moveTo>
                  <a:cubicBezTo>
                    <a:pt x="103" y="0"/>
                    <a:pt x="1" y="68"/>
                    <a:pt x="1" y="204"/>
                  </a:cubicBezTo>
                  <a:lnTo>
                    <a:pt x="1" y="421"/>
                  </a:lnTo>
                  <a:cubicBezTo>
                    <a:pt x="1" y="534"/>
                    <a:pt x="92" y="624"/>
                    <a:pt x="207" y="624"/>
                  </a:cubicBezTo>
                  <a:cubicBezTo>
                    <a:pt x="320" y="624"/>
                    <a:pt x="410" y="534"/>
                    <a:pt x="410" y="421"/>
                  </a:cubicBezTo>
                  <a:lnTo>
                    <a:pt x="410" y="204"/>
                  </a:lnTo>
                  <a:cubicBezTo>
                    <a:pt x="410" y="68"/>
                    <a:pt x="308" y="0"/>
                    <a:pt x="20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6" name="Google Shape;16786;p139"/>
            <p:cNvSpPr/>
            <p:nvPr/>
          </p:nvSpPr>
          <p:spPr>
            <a:xfrm>
              <a:off x="6424572" y="1621995"/>
              <a:ext cx="10644" cy="16386"/>
            </a:xfrm>
            <a:custGeom>
              <a:avLst/>
              <a:gdLst/>
              <a:ahLst/>
              <a:cxnLst/>
              <a:rect l="l" t="t" r="r" b="b"/>
              <a:pathLst>
                <a:path w="406" h="625" extrusionOk="0">
                  <a:moveTo>
                    <a:pt x="203" y="0"/>
                  </a:moveTo>
                  <a:cubicBezTo>
                    <a:pt x="102" y="0"/>
                    <a:pt x="0" y="68"/>
                    <a:pt x="0" y="204"/>
                  </a:cubicBezTo>
                  <a:lnTo>
                    <a:pt x="0" y="421"/>
                  </a:lnTo>
                  <a:cubicBezTo>
                    <a:pt x="0" y="534"/>
                    <a:pt x="91" y="624"/>
                    <a:pt x="203" y="624"/>
                  </a:cubicBezTo>
                  <a:cubicBezTo>
                    <a:pt x="315" y="624"/>
                    <a:pt x="406" y="534"/>
                    <a:pt x="406" y="421"/>
                  </a:cubicBezTo>
                  <a:lnTo>
                    <a:pt x="406" y="204"/>
                  </a:lnTo>
                  <a:cubicBezTo>
                    <a:pt x="406" y="68"/>
                    <a:pt x="304" y="0"/>
                    <a:pt x="2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7" name="Google Shape;16787;p139"/>
            <p:cNvSpPr/>
            <p:nvPr/>
          </p:nvSpPr>
          <p:spPr>
            <a:xfrm>
              <a:off x="6379924" y="1667692"/>
              <a:ext cx="37072" cy="10749"/>
            </a:xfrm>
            <a:custGeom>
              <a:avLst/>
              <a:gdLst/>
              <a:ahLst/>
              <a:cxnLst/>
              <a:rect l="l" t="t" r="r" b="b"/>
              <a:pathLst>
                <a:path w="1414" h="410" extrusionOk="0">
                  <a:moveTo>
                    <a:pt x="273" y="0"/>
                  </a:moveTo>
                  <a:cubicBezTo>
                    <a:pt x="1" y="0"/>
                    <a:pt x="1" y="410"/>
                    <a:pt x="273" y="410"/>
                  </a:cubicBezTo>
                  <a:lnTo>
                    <a:pt x="1142" y="410"/>
                  </a:lnTo>
                  <a:cubicBezTo>
                    <a:pt x="1413" y="410"/>
                    <a:pt x="1413" y="0"/>
                    <a:pt x="114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8" name="Google Shape;16788;p139"/>
            <p:cNvSpPr/>
            <p:nvPr/>
          </p:nvSpPr>
          <p:spPr>
            <a:xfrm>
              <a:off x="6233054" y="1513402"/>
              <a:ext cx="330839" cy="364974"/>
            </a:xfrm>
            <a:custGeom>
              <a:avLst/>
              <a:gdLst/>
              <a:ahLst/>
              <a:cxnLst/>
              <a:rect l="l" t="t" r="r" b="b"/>
              <a:pathLst>
                <a:path w="12619" h="13921" extrusionOk="0">
                  <a:moveTo>
                    <a:pt x="5234" y="605"/>
                  </a:moveTo>
                  <a:lnTo>
                    <a:pt x="5234" y="3270"/>
                  </a:lnTo>
                  <a:lnTo>
                    <a:pt x="3252" y="3270"/>
                  </a:lnTo>
                  <a:cubicBezTo>
                    <a:pt x="3332" y="2072"/>
                    <a:pt x="4107" y="1029"/>
                    <a:pt x="5234" y="605"/>
                  </a:cubicBezTo>
                  <a:close/>
                  <a:moveTo>
                    <a:pt x="6310" y="408"/>
                  </a:moveTo>
                  <a:cubicBezTo>
                    <a:pt x="6534" y="408"/>
                    <a:pt x="6758" y="433"/>
                    <a:pt x="6979" y="482"/>
                  </a:cubicBezTo>
                  <a:lnTo>
                    <a:pt x="6979" y="2166"/>
                  </a:lnTo>
                  <a:cubicBezTo>
                    <a:pt x="6979" y="2302"/>
                    <a:pt x="7081" y="2370"/>
                    <a:pt x="7182" y="2370"/>
                  </a:cubicBezTo>
                  <a:cubicBezTo>
                    <a:pt x="7283" y="2370"/>
                    <a:pt x="7385" y="2302"/>
                    <a:pt x="7385" y="2166"/>
                  </a:cubicBezTo>
                  <a:lnTo>
                    <a:pt x="7385" y="605"/>
                  </a:lnTo>
                  <a:cubicBezTo>
                    <a:pt x="8511" y="1029"/>
                    <a:pt x="9286" y="2068"/>
                    <a:pt x="9370" y="3270"/>
                  </a:cubicBezTo>
                  <a:lnTo>
                    <a:pt x="7385" y="3270"/>
                  </a:lnTo>
                  <a:lnTo>
                    <a:pt x="7385" y="3039"/>
                  </a:lnTo>
                  <a:cubicBezTo>
                    <a:pt x="7385" y="2903"/>
                    <a:pt x="7283" y="2835"/>
                    <a:pt x="7182" y="2835"/>
                  </a:cubicBezTo>
                  <a:cubicBezTo>
                    <a:pt x="7081" y="2835"/>
                    <a:pt x="6979" y="2903"/>
                    <a:pt x="6979" y="3039"/>
                  </a:cubicBezTo>
                  <a:lnTo>
                    <a:pt x="6979" y="3270"/>
                  </a:lnTo>
                  <a:lnTo>
                    <a:pt x="5643" y="3270"/>
                  </a:lnTo>
                  <a:lnTo>
                    <a:pt x="5643" y="482"/>
                  </a:lnTo>
                  <a:cubicBezTo>
                    <a:pt x="5862" y="433"/>
                    <a:pt x="6086" y="408"/>
                    <a:pt x="6310" y="408"/>
                  </a:cubicBezTo>
                  <a:close/>
                  <a:moveTo>
                    <a:pt x="8939" y="3676"/>
                  </a:moveTo>
                  <a:lnTo>
                    <a:pt x="8939" y="4998"/>
                  </a:lnTo>
                  <a:cubicBezTo>
                    <a:pt x="8939" y="5078"/>
                    <a:pt x="8935" y="5154"/>
                    <a:pt x="8928" y="5230"/>
                  </a:cubicBezTo>
                  <a:lnTo>
                    <a:pt x="3691" y="5230"/>
                  </a:lnTo>
                  <a:cubicBezTo>
                    <a:pt x="3683" y="5154"/>
                    <a:pt x="3680" y="5078"/>
                    <a:pt x="3680" y="4998"/>
                  </a:cubicBezTo>
                  <a:lnTo>
                    <a:pt x="3680" y="4563"/>
                  </a:lnTo>
                  <a:cubicBezTo>
                    <a:pt x="3680" y="4428"/>
                    <a:pt x="3578" y="4360"/>
                    <a:pt x="3477" y="4360"/>
                  </a:cubicBezTo>
                  <a:cubicBezTo>
                    <a:pt x="3376" y="4360"/>
                    <a:pt x="3274" y="4428"/>
                    <a:pt x="3274" y="4563"/>
                  </a:cubicBezTo>
                  <a:lnTo>
                    <a:pt x="3274" y="4998"/>
                  </a:lnTo>
                  <a:cubicBezTo>
                    <a:pt x="3274" y="5078"/>
                    <a:pt x="3274" y="5154"/>
                    <a:pt x="3281" y="5230"/>
                  </a:cubicBezTo>
                  <a:lnTo>
                    <a:pt x="3039" y="5230"/>
                  </a:lnTo>
                  <a:cubicBezTo>
                    <a:pt x="2912" y="5230"/>
                    <a:pt x="2807" y="5128"/>
                    <a:pt x="2807" y="4998"/>
                  </a:cubicBezTo>
                  <a:lnTo>
                    <a:pt x="2807" y="3908"/>
                  </a:lnTo>
                  <a:cubicBezTo>
                    <a:pt x="2807" y="3781"/>
                    <a:pt x="2912" y="3676"/>
                    <a:pt x="3039" y="3676"/>
                  </a:cubicBezTo>
                  <a:lnTo>
                    <a:pt x="3271" y="3676"/>
                  </a:lnTo>
                  <a:lnTo>
                    <a:pt x="3271" y="3691"/>
                  </a:lnTo>
                  <a:cubicBezTo>
                    <a:pt x="3271" y="3826"/>
                    <a:pt x="3373" y="3894"/>
                    <a:pt x="3475" y="3894"/>
                  </a:cubicBezTo>
                  <a:cubicBezTo>
                    <a:pt x="3578" y="3894"/>
                    <a:pt x="3680" y="3826"/>
                    <a:pt x="3680" y="3691"/>
                  </a:cubicBezTo>
                  <a:lnTo>
                    <a:pt x="3680" y="3676"/>
                  </a:lnTo>
                  <a:close/>
                  <a:moveTo>
                    <a:pt x="9580" y="3676"/>
                  </a:moveTo>
                  <a:cubicBezTo>
                    <a:pt x="9706" y="3676"/>
                    <a:pt x="9811" y="3781"/>
                    <a:pt x="9811" y="3908"/>
                  </a:cubicBezTo>
                  <a:lnTo>
                    <a:pt x="9811" y="4998"/>
                  </a:lnTo>
                  <a:lnTo>
                    <a:pt x="9811" y="5002"/>
                  </a:lnTo>
                  <a:cubicBezTo>
                    <a:pt x="9811" y="5128"/>
                    <a:pt x="9706" y="5233"/>
                    <a:pt x="9580" y="5233"/>
                  </a:cubicBezTo>
                  <a:lnTo>
                    <a:pt x="9337" y="5233"/>
                  </a:lnTo>
                  <a:cubicBezTo>
                    <a:pt x="9344" y="5157"/>
                    <a:pt x="9348" y="5078"/>
                    <a:pt x="9348" y="5002"/>
                  </a:cubicBezTo>
                  <a:lnTo>
                    <a:pt x="9348" y="3676"/>
                  </a:lnTo>
                  <a:close/>
                  <a:moveTo>
                    <a:pt x="3339" y="5639"/>
                  </a:moveTo>
                  <a:cubicBezTo>
                    <a:pt x="3405" y="5954"/>
                    <a:pt x="3524" y="6258"/>
                    <a:pt x="3691" y="6537"/>
                  </a:cubicBezTo>
                  <a:lnTo>
                    <a:pt x="3626" y="6537"/>
                  </a:lnTo>
                  <a:cubicBezTo>
                    <a:pt x="3513" y="6537"/>
                    <a:pt x="3415" y="6458"/>
                    <a:pt x="3397" y="6345"/>
                  </a:cubicBezTo>
                  <a:lnTo>
                    <a:pt x="3278" y="5639"/>
                  </a:lnTo>
                  <a:close/>
                  <a:moveTo>
                    <a:pt x="4614" y="5639"/>
                  </a:moveTo>
                  <a:lnTo>
                    <a:pt x="4777" y="6537"/>
                  </a:lnTo>
                  <a:lnTo>
                    <a:pt x="4176" y="6537"/>
                  </a:lnTo>
                  <a:cubicBezTo>
                    <a:pt x="3980" y="6266"/>
                    <a:pt x="3839" y="5961"/>
                    <a:pt x="3760" y="5639"/>
                  </a:cubicBezTo>
                  <a:close/>
                  <a:moveTo>
                    <a:pt x="7591" y="5639"/>
                  </a:moveTo>
                  <a:lnTo>
                    <a:pt x="7428" y="6537"/>
                  </a:lnTo>
                  <a:lnTo>
                    <a:pt x="5190" y="6537"/>
                  </a:lnTo>
                  <a:lnTo>
                    <a:pt x="5027" y="5639"/>
                  </a:lnTo>
                  <a:close/>
                  <a:moveTo>
                    <a:pt x="8859" y="5639"/>
                  </a:moveTo>
                  <a:cubicBezTo>
                    <a:pt x="8783" y="5947"/>
                    <a:pt x="8649" y="6244"/>
                    <a:pt x="8464" y="6505"/>
                  </a:cubicBezTo>
                  <a:lnTo>
                    <a:pt x="8439" y="6537"/>
                  </a:lnTo>
                  <a:lnTo>
                    <a:pt x="7841" y="6537"/>
                  </a:lnTo>
                  <a:lnTo>
                    <a:pt x="8004" y="5639"/>
                  </a:lnTo>
                  <a:close/>
                  <a:moveTo>
                    <a:pt x="9337" y="5639"/>
                  </a:moveTo>
                  <a:lnTo>
                    <a:pt x="9221" y="6345"/>
                  </a:lnTo>
                  <a:cubicBezTo>
                    <a:pt x="9203" y="6455"/>
                    <a:pt x="9109" y="6537"/>
                    <a:pt x="9000" y="6537"/>
                  </a:cubicBezTo>
                  <a:cubicBezTo>
                    <a:pt x="8998" y="6537"/>
                    <a:pt x="8995" y="6537"/>
                    <a:pt x="8993" y="6537"/>
                  </a:cubicBezTo>
                  <a:lnTo>
                    <a:pt x="8993" y="6541"/>
                  </a:lnTo>
                  <a:lnTo>
                    <a:pt x="8928" y="6541"/>
                  </a:lnTo>
                  <a:cubicBezTo>
                    <a:pt x="9094" y="6262"/>
                    <a:pt x="9210" y="5958"/>
                    <a:pt x="9279" y="5639"/>
                  </a:cubicBezTo>
                  <a:close/>
                  <a:moveTo>
                    <a:pt x="8077" y="6946"/>
                  </a:moveTo>
                  <a:cubicBezTo>
                    <a:pt x="7964" y="7048"/>
                    <a:pt x="7845" y="7138"/>
                    <a:pt x="7718" y="7218"/>
                  </a:cubicBezTo>
                  <a:lnTo>
                    <a:pt x="7769" y="6946"/>
                  </a:lnTo>
                  <a:close/>
                  <a:moveTo>
                    <a:pt x="4850" y="6946"/>
                  </a:moveTo>
                  <a:lnTo>
                    <a:pt x="4900" y="7222"/>
                  </a:lnTo>
                  <a:cubicBezTo>
                    <a:pt x="4770" y="7138"/>
                    <a:pt x="4650" y="7048"/>
                    <a:pt x="4538" y="6946"/>
                  </a:cubicBezTo>
                  <a:close/>
                  <a:moveTo>
                    <a:pt x="7352" y="6946"/>
                  </a:moveTo>
                  <a:lnTo>
                    <a:pt x="7294" y="7258"/>
                  </a:lnTo>
                  <a:cubicBezTo>
                    <a:pt x="7258" y="7472"/>
                    <a:pt x="7070" y="7627"/>
                    <a:pt x="6852" y="7627"/>
                  </a:cubicBezTo>
                  <a:lnTo>
                    <a:pt x="5766" y="7627"/>
                  </a:lnTo>
                  <a:cubicBezTo>
                    <a:pt x="5549" y="7627"/>
                    <a:pt x="5360" y="7472"/>
                    <a:pt x="5324" y="7258"/>
                  </a:cubicBezTo>
                  <a:lnTo>
                    <a:pt x="5266" y="6946"/>
                  </a:lnTo>
                  <a:close/>
                  <a:moveTo>
                    <a:pt x="7628" y="7732"/>
                  </a:moveTo>
                  <a:lnTo>
                    <a:pt x="7628" y="8431"/>
                  </a:lnTo>
                  <a:cubicBezTo>
                    <a:pt x="7631" y="8812"/>
                    <a:pt x="7881" y="9148"/>
                    <a:pt x="8247" y="9257"/>
                  </a:cubicBezTo>
                  <a:lnTo>
                    <a:pt x="8330" y="9282"/>
                  </a:lnTo>
                  <a:cubicBezTo>
                    <a:pt x="7961" y="9779"/>
                    <a:pt x="7298" y="10492"/>
                    <a:pt x="6309" y="10883"/>
                  </a:cubicBezTo>
                  <a:cubicBezTo>
                    <a:pt x="5320" y="10492"/>
                    <a:pt x="4658" y="9779"/>
                    <a:pt x="4285" y="9282"/>
                  </a:cubicBezTo>
                  <a:lnTo>
                    <a:pt x="4372" y="9257"/>
                  </a:lnTo>
                  <a:cubicBezTo>
                    <a:pt x="4737" y="9145"/>
                    <a:pt x="4987" y="8812"/>
                    <a:pt x="4987" y="8431"/>
                  </a:cubicBezTo>
                  <a:lnTo>
                    <a:pt x="4987" y="7736"/>
                  </a:lnTo>
                  <a:cubicBezTo>
                    <a:pt x="5052" y="7765"/>
                    <a:pt x="5118" y="7794"/>
                    <a:pt x="5183" y="7823"/>
                  </a:cubicBezTo>
                  <a:lnTo>
                    <a:pt x="5205" y="7827"/>
                  </a:lnTo>
                  <a:cubicBezTo>
                    <a:pt x="5360" y="7961"/>
                    <a:pt x="5560" y="8037"/>
                    <a:pt x="5766" y="8037"/>
                  </a:cubicBezTo>
                  <a:lnTo>
                    <a:pt x="6852" y="8037"/>
                  </a:lnTo>
                  <a:cubicBezTo>
                    <a:pt x="7055" y="8037"/>
                    <a:pt x="7254" y="7964"/>
                    <a:pt x="7410" y="7830"/>
                  </a:cubicBezTo>
                  <a:cubicBezTo>
                    <a:pt x="7483" y="7801"/>
                    <a:pt x="7559" y="7769"/>
                    <a:pt x="7628" y="7732"/>
                  </a:cubicBezTo>
                  <a:close/>
                  <a:moveTo>
                    <a:pt x="11104" y="8258"/>
                  </a:moveTo>
                  <a:cubicBezTo>
                    <a:pt x="11713" y="8258"/>
                    <a:pt x="12205" y="8750"/>
                    <a:pt x="12209" y="9359"/>
                  </a:cubicBezTo>
                  <a:lnTo>
                    <a:pt x="12209" y="10887"/>
                  </a:lnTo>
                  <a:lnTo>
                    <a:pt x="12205" y="10883"/>
                  </a:lnTo>
                  <a:cubicBezTo>
                    <a:pt x="12205" y="11253"/>
                    <a:pt x="11908" y="11553"/>
                    <a:pt x="11539" y="11553"/>
                  </a:cubicBezTo>
                  <a:lnTo>
                    <a:pt x="10000" y="11553"/>
                  </a:lnTo>
                  <a:lnTo>
                    <a:pt x="10000" y="8779"/>
                  </a:lnTo>
                  <a:cubicBezTo>
                    <a:pt x="10072" y="8743"/>
                    <a:pt x="10145" y="8699"/>
                    <a:pt x="10210" y="8652"/>
                  </a:cubicBezTo>
                  <a:lnTo>
                    <a:pt x="10500" y="8431"/>
                  </a:lnTo>
                  <a:cubicBezTo>
                    <a:pt x="10652" y="8319"/>
                    <a:pt x="10840" y="8258"/>
                    <a:pt x="11032" y="8258"/>
                  </a:cubicBezTo>
                  <a:close/>
                  <a:moveTo>
                    <a:pt x="6309" y="0"/>
                  </a:moveTo>
                  <a:cubicBezTo>
                    <a:pt x="4459" y="0"/>
                    <a:pt x="2934" y="1452"/>
                    <a:pt x="2840" y="3303"/>
                  </a:cubicBezTo>
                  <a:cubicBezTo>
                    <a:pt x="2579" y="3390"/>
                    <a:pt x="2401" y="3633"/>
                    <a:pt x="2401" y="3908"/>
                  </a:cubicBezTo>
                  <a:lnTo>
                    <a:pt x="2401" y="4998"/>
                  </a:lnTo>
                  <a:cubicBezTo>
                    <a:pt x="2401" y="5284"/>
                    <a:pt x="2590" y="5534"/>
                    <a:pt x="2861" y="5614"/>
                  </a:cubicBezTo>
                  <a:lnTo>
                    <a:pt x="2995" y="6410"/>
                  </a:lnTo>
                  <a:cubicBezTo>
                    <a:pt x="3046" y="6722"/>
                    <a:pt x="3314" y="6946"/>
                    <a:pt x="3626" y="6946"/>
                  </a:cubicBezTo>
                  <a:lnTo>
                    <a:pt x="3977" y="6946"/>
                  </a:lnTo>
                  <a:cubicBezTo>
                    <a:pt x="4151" y="7157"/>
                    <a:pt x="4353" y="7341"/>
                    <a:pt x="4578" y="7497"/>
                  </a:cubicBezTo>
                  <a:lnTo>
                    <a:pt x="4578" y="8431"/>
                  </a:lnTo>
                  <a:cubicBezTo>
                    <a:pt x="4578" y="8631"/>
                    <a:pt x="4444" y="8808"/>
                    <a:pt x="4256" y="8866"/>
                  </a:cubicBezTo>
                  <a:lnTo>
                    <a:pt x="4042" y="8928"/>
                  </a:lnTo>
                  <a:cubicBezTo>
                    <a:pt x="3973" y="8815"/>
                    <a:pt x="3937" y="8743"/>
                    <a:pt x="3930" y="8728"/>
                  </a:cubicBezTo>
                  <a:cubicBezTo>
                    <a:pt x="3861" y="8587"/>
                    <a:pt x="3712" y="8500"/>
                    <a:pt x="3557" y="8500"/>
                  </a:cubicBezTo>
                  <a:lnTo>
                    <a:pt x="3184" y="8500"/>
                  </a:lnTo>
                  <a:cubicBezTo>
                    <a:pt x="2992" y="8500"/>
                    <a:pt x="2807" y="8439"/>
                    <a:pt x="2651" y="8323"/>
                  </a:cubicBezTo>
                  <a:lnTo>
                    <a:pt x="2362" y="8105"/>
                  </a:lnTo>
                  <a:cubicBezTo>
                    <a:pt x="2137" y="7939"/>
                    <a:pt x="1865" y="7848"/>
                    <a:pt x="1586" y="7845"/>
                  </a:cubicBezTo>
                  <a:lnTo>
                    <a:pt x="1514" y="7845"/>
                  </a:lnTo>
                  <a:cubicBezTo>
                    <a:pt x="677" y="7848"/>
                    <a:pt x="0" y="8522"/>
                    <a:pt x="0" y="9359"/>
                  </a:cubicBezTo>
                  <a:lnTo>
                    <a:pt x="0" y="10883"/>
                  </a:lnTo>
                  <a:cubicBezTo>
                    <a:pt x="0" y="11398"/>
                    <a:pt x="366" y="11839"/>
                    <a:pt x="873" y="11941"/>
                  </a:cubicBezTo>
                  <a:lnTo>
                    <a:pt x="873" y="13719"/>
                  </a:lnTo>
                  <a:cubicBezTo>
                    <a:pt x="873" y="13853"/>
                    <a:pt x="974" y="13920"/>
                    <a:pt x="1076" y="13920"/>
                  </a:cubicBezTo>
                  <a:cubicBezTo>
                    <a:pt x="1177" y="13920"/>
                    <a:pt x="1279" y="13853"/>
                    <a:pt x="1279" y="13719"/>
                  </a:cubicBezTo>
                  <a:lnTo>
                    <a:pt x="1279" y="11959"/>
                  </a:lnTo>
                  <a:lnTo>
                    <a:pt x="2619" y="11959"/>
                  </a:lnTo>
                  <a:lnTo>
                    <a:pt x="2619" y="13719"/>
                  </a:lnTo>
                  <a:cubicBezTo>
                    <a:pt x="2619" y="13853"/>
                    <a:pt x="2721" y="13920"/>
                    <a:pt x="2823" y="13920"/>
                  </a:cubicBezTo>
                  <a:cubicBezTo>
                    <a:pt x="2926" y="13920"/>
                    <a:pt x="3028" y="13853"/>
                    <a:pt x="3028" y="13719"/>
                  </a:cubicBezTo>
                  <a:lnTo>
                    <a:pt x="3028" y="11318"/>
                  </a:lnTo>
                  <a:cubicBezTo>
                    <a:pt x="3028" y="11182"/>
                    <a:pt x="2926" y="11114"/>
                    <a:pt x="2823" y="11114"/>
                  </a:cubicBezTo>
                  <a:cubicBezTo>
                    <a:pt x="2721" y="11114"/>
                    <a:pt x="2619" y="11182"/>
                    <a:pt x="2619" y="11318"/>
                  </a:cubicBezTo>
                  <a:lnTo>
                    <a:pt x="2619" y="11550"/>
                  </a:lnTo>
                  <a:lnTo>
                    <a:pt x="1079" y="11550"/>
                  </a:lnTo>
                  <a:cubicBezTo>
                    <a:pt x="710" y="11550"/>
                    <a:pt x="413" y="11249"/>
                    <a:pt x="413" y="10883"/>
                  </a:cubicBezTo>
                  <a:lnTo>
                    <a:pt x="413" y="9355"/>
                  </a:lnTo>
                  <a:cubicBezTo>
                    <a:pt x="413" y="8746"/>
                    <a:pt x="906" y="8254"/>
                    <a:pt x="1514" y="8254"/>
                  </a:cubicBezTo>
                  <a:lnTo>
                    <a:pt x="1586" y="8254"/>
                  </a:lnTo>
                  <a:cubicBezTo>
                    <a:pt x="1778" y="8254"/>
                    <a:pt x="1967" y="8315"/>
                    <a:pt x="2119" y="8431"/>
                  </a:cubicBezTo>
                  <a:lnTo>
                    <a:pt x="2409" y="8649"/>
                  </a:lnTo>
                  <a:cubicBezTo>
                    <a:pt x="2474" y="8696"/>
                    <a:pt x="2546" y="8739"/>
                    <a:pt x="2619" y="8775"/>
                  </a:cubicBezTo>
                  <a:lnTo>
                    <a:pt x="2619" y="10445"/>
                  </a:lnTo>
                  <a:cubicBezTo>
                    <a:pt x="2619" y="10581"/>
                    <a:pt x="2721" y="10649"/>
                    <a:pt x="2823" y="10649"/>
                  </a:cubicBezTo>
                  <a:cubicBezTo>
                    <a:pt x="2926" y="10649"/>
                    <a:pt x="3028" y="10581"/>
                    <a:pt x="3028" y="10445"/>
                  </a:cubicBezTo>
                  <a:lnTo>
                    <a:pt x="3028" y="8899"/>
                  </a:lnTo>
                  <a:cubicBezTo>
                    <a:pt x="3079" y="8906"/>
                    <a:pt x="3133" y="8909"/>
                    <a:pt x="3187" y="8909"/>
                  </a:cubicBezTo>
                  <a:lnTo>
                    <a:pt x="3557" y="8909"/>
                  </a:lnTo>
                  <a:cubicBezTo>
                    <a:pt x="3564" y="8909"/>
                    <a:pt x="3568" y="8909"/>
                    <a:pt x="3571" y="8913"/>
                  </a:cubicBezTo>
                  <a:cubicBezTo>
                    <a:pt x="3604" y="8982"/>
                    <a:pt x="4451" y="10622"/>
                    <a:pt x="6240" y="11293"/>
                  </a:cubicBezTo>
                  <a:cubicBezTo>
                    <a:pt x="6262" y="11302"/>
                    <a:pt x="6286" y="11306"/>
                    <a:pt x="6310" y="11306"/>
                  </a:cubicBezTo>
                  <a:cubicBezTo>
                    <a:pt x="6334" y="11306"/>
                    <a:pt x="6358" y="11302"/>
                    <a:pt x="6382" y="11293"/>
                  </a:cubicBezTo>
                  <a:cubicBezTo>
                    <a:pt x="8167" y="10622"/>
                    <a:pt x="9015" y="8985"/>
                    <a:pt x="9051" y="8913"/>
                  </a:cubicBezTo>
                  <a:cubicBezTo>
                    <a:pt x="9054" y="8909"/>
                    <a:pt x="9058" y="8909"/>
                    <a:pt x="9062" y="8909"/>
                  </a:cubicBezTo>
                  <a:lnTo>
                    <a:pt x="9435" y="8909"/>
                  </a:lnTo>
                  <a:cubicBezTo>
                    <a:pt x="9489" y="8909"/>
                    <a:pt x="9540" y="8906"/>
                    <a:pt x="9594" y="8899"/>
                  </a:cubicBezTo>
                  <a:lnTo>
                    <a:pt x="9594" y="13719"/>
                  </a:lnTo>
                  <a:cubicBezTo>
                    <a:pt x="9594" y="13853"/>
                    <a:pt x="9696" y="13920"/>
                    <a:pt x="9797" y="13920"/>
                  </a:cubicBezTo>
                  <a:cubicBezTo>
                    <a:pt x="9898" y="13920"/>
                    <a:pt x="10000" y="13853"/>
                    <a:pt x="10000" y="13719"/>
                  </a:cubicBezTo>
                  <a:lnTo>
                    <a:pt x="10000" y="11959"/>
                  </a:lnTo>
                  <a:lnTo>
                    <a:pt x="11336" y="11959"/>
                  </a:lnTo>
                  <a:lnTo>
                    <a:pt x="11336" y="13719"/>
                  </a:lnTo>
                  <a:cubicBezTo>
                    <a:pt x="11336" y="13853"/>
                    <a:pt x="11438" y="13920"/>
                    <a:pt x="11541" y="13920"/>
                  </a:cubicBezTo>
                  <a:cubicBezTo>
                    <a:pt x="11643" y="13920"/>
                    <a:pt x="11745" y="13853"/>
                    <a:pt x="11745" y="13719"/>
                  </a:cubicBezTo>
                  <a:lnTo>
                    <a:pt x="11745" y="11941"/>
                  </a:lnTo>
                  <a:cubicBezTo>
                    <a:pt x="12249" y="11843"/>
                    <a:pt x="12615" y="11398"/>
                    <a:pt x="12618" y="10883"/>
                  </a:cubicBezTo>
                  <a:lnTo>
                    <a:pt x="12618" y="9359"/>
                  </a:lnTo>
                  <a:cubicBezTo>
                    <a:pt x="12615" y="8522"/>
                    <a:pt x="11937" y="7848"/>
                    <a:pt x="11104" y="7848"/>
                  </a:cubicBezTo>
                  <a:lnTo>
                    <a:pt x="11032" y="7848"/>
                  </a:lnTo>
                  <a:cubicBezTo>
                    <a:pt x="10753" y="7848"/>
                    <a:pt x="10478" y="7939"/>
                    <a:pt x="10257" y="8105"/>
                  </a:cubicBezTo>
                  <a:lnTo>
                    <a:pt x="9964" y="8323"/>
                  </a:lnTo>
                  <a:cubicBezTo>
                    <a:pt x="9811" y="8439"/>
                    <a:pt x="9623" y="8500"/>
                    <a:pt x="9435" y="8500"/>
                  </a:cubicBezTo>
                  <a:lnTo>
                    <a:pt x="9062" y="8500"/>
                  </a:lnTo>
                  <a:cubicBezTo>
                    <a:pt x="8902" y="8500"/>
                    <a:pt x="8757" y="8587"/>
                    <a:pt x="8685" y="8728"/>
                  </a:cubicBezTo>
                  <a:cubicBezTo>
                    <a:pt x="8678" y="8743"/>
                    <a:pt x="8642" y="8815"/>
                    <a:pt x="8573" y="8928"/>
                  </a:cubicBezTo>
                  <a:lnTo>
                    <a:pt x="8363" y="8866"/>
                  </a:lnTo>
                  <a:cubicBezTo>
                    <a:pt x="8171" y="8808"/>
                    <a:pt x="8040" y="8631"/>
                    <a:pt x="8040" y="8431"/>
                  </a:cubicBezTo>
                  <a:lnTo>
                    <a:pt x="8040" y="7497"/>
                  </a:lnTo>
                  <a:cubicBezTo>
                    <a:pt x="8261" y="7341"/>
                    <a:pt x="8464" y="7157"/>
                    <a:pt x="8642" y="6946"/>
                  </a:cubicBezTo>
                  <a:lnTo>
                    <a:pt x="8993" y="6946"/>
                  </a:lnTo>
                  <a:cubicBezTo>
                    <a:pt x="9304" y="6946"/>
                    <a:pt x="9572" y="6722"/>
                    <a:pt x="9623" y="6410"/>
                  </a:cubicBezTo>
                  <a:lnTo>
                    <a:pt x="9757" y="5614"/>
                  </a:lnTo>
                  <a:cubicBezTo>
                    <a:pt x="10029" y="5534"/>
                    <a:pt x="10217" y="5284"/>
                    <a:pt x="10217" y="4998"/>
                  </a:cubicBezTo>
                  <a:lnTo>
                    <a:pt x="10217" y="3908"/>
                  </a:lnTo>
                  <a:cubicBezTo>
                    <a:pt x="10217" y="3633"/>
                    <a:pt x="10040" y="3390"/>
                    <a:pt x="9779" y="3303"/>
                  </a:cubicBezTo>
                  <a:cubicBezTo>
                    <a:pt x="9685" y="1452"/>
                    <a:pt x="8160" y="0"/>
                    <a:pt x="630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9" name="Google Shape;16789;p139"/>
            <p:cNvSpPr/>
            <p:nvPr/>
          </p:nvSpPr>
          <p:spPr>
            <a:xfrm>
              <a:off x="6347362" y="1821982"/>
              <a:ext cx="102117" cy="56394"/>
            </a:xfrm>
            <a:custGeom>
              <a:avLst/>
              <a:gdLst/>
              <a:ahLst/>
              <a:cxnLst/>
              <a:rect l="l" t="t" r="r" b="b"/>
              <a:pathLst>
                <a:path w="3895" h="2151" extrusionOk="0">
                  <a:moveTo>
                    <a:pt x="1949" y="1"/>
                  </a:moveTo>
                  <a:cubicBezTo>
                    <a:pt x="874" y="1"/>
                    <a:pt x="4" y="873"/>
                    <a:pt x="1" y="1949"/>
                  </a:cubicBezTo>
                  <a:cubicBezTo>
                    <a:pt x="1" y="2083"/>
                    <a:pt x="103" y="2150"/>
                    <a:pt x="205" y="2150"/>
                  </a:cubicBezTo>
                  <a:cubicBezTo>
                    <a:pt x="308" y="2150"/>
                    <a:pt x="410" y="2083"/>
                    <a:pt x="410" y="1949"/>
                  </a:cubicBezTo>
                  <a:cubicBezTo>
                    <a:pt x="410" y="1098"/>
                    <a:pt x="1098" y="410"/>
                    <a:pt x="1949" y="410"/>
                  </a:cubicBezTo>
                  <a:cubicBezTo>
                    <a:pt x="2800" y="410"/>
                    <a:pt x="3488" y="1098"/>
                    <a:pt x="3488" y="1949"/>
                  </a:cubicBezTo>
                  <a:cubicBezTo>
                    <a:pt x="3488" y="2083"/>
                    <a:pt x="3590" y="2150"/>
                    <a:pt x="3691" y="2150"/>
                  </a:cubicBezTo>
                  <a:cubicBezTo>
                    <a:pt x="3793" y="2150"/>
                    <a:pt x="3894" y="2083"/>
                    <a:pt x="3894" y="1949"/>
                  </a:cubicBezTo>
                  <a:cubicBezTo>
                    <a:pt x="3894" y="873"/>
                    <a:pt x="3025" y="1"/>
                    <a:pt x="194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90" name="Google Shape;16790;p139"/>
          <p:cNvGrpSpPr/>
          <p:nvPr/>
        </p:nvGrpSpPr>
        <p:grpSpPr>
          <a:xfrm>
            <a:off x="5805866" y="3598221"/>
            <a:ext cx="285168" cy="365288"/>
            <a:chOff x="5805866" y="3797471"/>
            <a:chExt cx="285168" cy="365288"/>
          </a:xfrm>
        </p:grpSpPr>
        <p:sp>
          <p:nvSpPr>
            <p:cNvPr id="16791" name="Google Shape;16791;p139"/>
            <p:cNvSpPr/>
            <p:nvPr/>
          </p:nvSpPr>
          <p:spPr>
            <a:xfrm>
              <a:off x="5811266" y="4039406"/>
              <a:ext cx="274261" cy="117769"/>
            </a:xfrm>
            <a:custGeom>
              <a:avLst/>
              <a:gdLst/>
              <a:ahLst/>
              <a:cxnLst/>
              <a:rect l="l" t="t" r="r" b="b"/>
              <a:pathLst>
                <a:path w="10461" h="4492" extrusionOk="0">
                  <a:moveTo>
                    <a:pt x="3235" y="0"/>
                  </a:moveTo>
                  <a:lnTo>
                    <a:pt x="939" y="674"/>
                  </a:lnTo>
                  <a:cubicBezTo>
                    <a:pt x="381" y="837"/>
                    <a:pt x="0" y="1348"/>
                    <a:pt x="0" y="1931"/>
                  </a:cubicBezTo>
                  <a:lnTo>
                    <a:pt x="0" y="4491"/>
                  </a:lnTo>
                  <a:lnTo>
                    <a:pt x="10460" y="4491"/>
                  </a:lnTo>
                  <a:lnTo>
                    <a:pt x="10460" y="1931"/>
                  </a:lnTo>
                  <a:cubicBezTo>
                    <a:pt x="10460" y="1348"/>
                    <a:pt x="10080" y="837"/>
                    <a:pt x="9522" y="674"/>
                  </a:cubicBezTo>
                  <a:lnTo>
                    <a:pt x="7226" y="0"/>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2" name="Google Shape;16792;p139"/>
            <p:cNvSpPr/>
            <p:nvPr/>
          </p:nvSpPr>
          <p:spPr>
            <a:xfrm>
              <a:off x="5908402" y="4042919"/>
              <a:ext cx="79963" cy="114256"/>
            </a:xfrm>
            <a:custGeom>
              <a:avLst/>
              <a:gdLst/>
              <a:ahLst/>
              <a:cxnLst/>
              <a:rect l="l" t="t" r="r" b="b"/>
              <a:pathLst>
                <a:path w="3050" h="4358" extrusionOk="0">
                  <a:moveTo>
                    <a:pt x="1" y="0"/>
                  </a:moveTo>
                  <a:lnTo>
                    <a:pt x="435" y="4357"/>
                  </a:lnTo>
                  <a:lnTo>
                    <a:pt x="2615" y="4357"/>
                  </a:lnTo>
                  <a:lnTo>
                    <a:pt x="3050" y="0"/>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3" name="Google Shape;16793;p139"/>
            <p:cNvSpPr/>
            <p:nvPr/>
          </p:nvSpPr>
          <p:spPr>
            <a:xfrm>
              <a:off x="5908297" y="4042919"/>
              <a:ext cx="80068" cy="40008"/>
            </a:xfrm>
            <a:custGeom>
              <a:avLst/>
              <a:gdLst/>
              <a:ahLst/>
              <a:cxnLst/>
              <a:rect l="l" t="t" r="r" b="b"/>
              <a:pathLst>
                <a:path w="3054" h="1526" extrusionOk="0">
                  <a:moveTo>
                    <a:pt x="1" y="0"/>
                  </a:moveTo>
                  <a:lnTo>
                    <a:pt x="102" y="993"/>
                  </a:lnTo>
                  <a:cubicBezTo>
                    <a:pt x="512" y="1348"/>
                    <a:pt x="1020" y="1525"/>
                    <a:pt x="1529" y="1525"/>
                  </a:cubicBezTo>
                  <a:cubicBezTo>
                    <a:pt x="2038" y="1525"/>
                    <a:pt x="2547" y="1348"/>
                    <a:pt x="2956" y="993"/>
                  </a:cubicBezTo>
                  <a:lnTo>
                    <a:pt x="3054"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4" name="Google Shape;16794;p139"/>
            <p:cNvSpPr/>
            <p:nvPr/>
          </p:nvSpPr>
          <p:spPr>
            <a:xfrm>
              <a:off x="5908402" y="3985765"/>
              <a:ext cx="79963" cy="80068"/>
            </a:xfrm>
            <a:custGeom>
              <a:avLst/>
              <a:gdLst/>
              <a:ahLst/>
              <a:cxnLst/>
              <a:rect l="l" t="t" r="r" b="b"/>
              <a:pathLst>
                <a:path w="3050" h="3054" extrusionOk="0">
                  <a:moveTo>
                    <a:pt x="1" y="0"/>
                  </a:moveTo>
                  <a:lnTo>
                    <a:pt x="1" y="1525"/>
                  </a:lnTo>
                  <a:cubicBezTo>
                    <a:pt x="1" y="2369"/>
                    <a:pt x="681" y="3050"/>
                    <a:pt x="1525" y="3053"/>
                  </a:cubicBezTo>
                  <a:cubicBezTo>
                    <a:pt x="2369" y="3050"/>
                    <a:pt x="3050" y="2369"/>
                    <a:pt x="3050" y="1525"/>
                  </a:cubicBezTo>
                  <a:lnTo>
                    <a:pt x="3050"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5" name="Google Shape;16795;p139"/>
            <p:cNvSpPr/>
            <p:nvPr/>
          </p:nvSpPr>
          <p:spPr>
            <a:xfrm>
              <a:off x="5908402" y="3985765"/>
              <a:ext cx="79963" cy="40034"/>
            </a:xfrm>
            <a:custGeom>
              <a:avLst/>
              <a:gdLst/>
              <a:ahLst/>
              <a:cxnLst/>
              <a:rect l="l" t="t" r="r" b="b"/>
              <a:pathLst>
                <a:path w="3050" h="1527" extrusionOk="0">
                  <a:moveTo>
                    <a:pt x="1" y="0"/>
                  </a:moveTo>
                  <a:lnTo>
                    <a:pt x="1" y="1141"/>
                  </a:lnTo>
                  <a:cubicBezTo>
                    <a:pt x="477" y="1398"/>
                    <a:pt x="1001" y="1527"/>
                    <a:pt x="1525" y="1527"/>
                  </a:cubicBezTo>
                  <a:cubicBezTo>
                    <a:pt x="2050" y="1527"/>
                    <a:pt x="2574" y="1398"/>
                    <a:pt x="3050" y="1141"/>
                  </a:cubicBezTo>
                  <a:lnTo>
                    <a:pt x="3050"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6" name="Google Shape;16796;p139"/>
            <p:cNvSpPr/>
            <p:nvPr/>
          </p:nvSpPr>
          <p:spPr>
            <a:xfrm>
              <a:off x="5851248" y="3854337"/>
              <a:ext cx="194298" cy="154421"/>
            </a:xfrm>
            <a:custGeom>
              <a:avLst/>
              <a:gdLst/>
              <a:ahLst/>
              <a:cxnLst/>
              <a:rect l="l" t="t" r="r" b="b"/>
              <a:pathLst>
                <a:path w="7411" h="5890" extrusionOk="0">
                  <a:moveTo>
                    <a:pt x="873" y="1"/>
                  </a:moveTo>
                  <a:lnTo>
                    <a:pt x="873" y="2181"/>
                  </a:lnTo>
                  <a:lnTo>
                    <a:pt x="543" y="2181"/>
                  </a:lnTo>
                  <a:cubicBezTo>
                    <a:pt x="243" y="2181"/>
                    <a:pt x="0" y="2424"/>
                    <a:pt x="0" y="2724"/>
                  </a:cubicBezTo>
                  <a:cubicBezTo>
                    <a:pt x="0" y="3025"/>
                    <a:pt x="243" y="3271"/>
                    <a:pt x="543" y="3271"/>
                  </a:cubicBezTo>
                  <a:lnTo>
                    <a:pt x="884" y="3271"/>
                  </a:lnTo>
                  <a:cubicBezTo>
                    <a:pt x="996" y="4745"/>
                    <a:pt x="2224" y="5890"/>
                    <a:pt x="3705" y="5890"/>
                  </a:cubicBezTo>
                  <a:cubicBezTo>
                    <a:pt x="5187" y="5890"/>
                    <a:pt x="6418" y="4745"/>
                    <a:pt x="6530" y="3271"/>
                  </a:cubicBezTo>
                  <a:lnTo>
                    <a:pt x="6867" y="3271"/>
                  </a:lnTo>
                  <a:cubicBezTo>
                    <a:pt x="7168" y="3271"/>
                    <a:pt x="7410" y="3025"/>
                    <a:pt x="7410" y="2724"/>
                  </a:cubicBezTo>
                  <a:cubicBezTo>
                    <a:pt x="7410" y="2424"/>
                    <a:pt x="7168" y="2181"/>
                    <a:pt x="6867" y="2181"/>
                  </a:cubicBezTo>
                  <a:lnTo>
                    <a:pt x="6537" y="2181"/>
                  </a:lnTo>
                  <a:lnTo>
                    <a:pt x="6537" y="1"/>
                  </a:ln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7" name="Google Shape;16797;p139"/>
            <p:cNvSpPr/>
            <p:nvPr/>
          </p:nvSpPr>
          <p:spPr>
            <a:xfrm>
              <a:off x="5849334" y="3854337"/>
              <a:ext cx="167163" cy="154369"/>
            </a:xfrm>
            <a:custGeom>
              <a:avLst/>
              <a:gdLst/>
              <a:ahLst/>
              <a:cxnLst/>
              <a:rect l="l" t="t" r="r" b="b"/>
              <a:pathLst>
                <a:path w="6376" h="5888" extrusionOk="0">
                  <a:moveTo>
                    <a:pt x="946" y="1"/>
                  </a:moveTo>
                  <a:lnTo>
                    <a:pt x="946" y="2181"/>
                  </a:lnTo>
                  <a:lnTo>
                    <a:pt x="642" y="2181"/>
                  </a:lnTo>
                  <a:cubicBezTo>
                    <a:pt x="636" y="2181"/>
                    <a:pt x="631" y="2181"/>
                    <a:pt x="626" y="2181"/>
                  </a:cubicBezTo>
                  <a:cubicBezTo>
                    <a:pt x="382" y="2181"/>
                    <a:pt x="166" y="2342"/>
                    <a:pt x="99" y="2576"/>
                  </a:cubicBezTo>
                  <a:cubicBezTo>
                    <a:pt x="1" y="2923"/>
                    <a:pt x="262" y="3267"/>
                    <a:pt x="624" y="3271"/>
                  </a:cubicBezTo>
                  <a:lnTo>
                    <a:pt x="957" y="3271"/>
                  </a:lnTo>
                  <a:cubicBezTo>
                    <a:pt x="1062" y="4766"/>
                    <a:pt x="2310" y="5887"/>
                    <a:pt x="3757" y="5887"/>
                  </a:cubicBezTo>
                  <a:cubicBezTo>
                    <a:pt x="3908" y="5887"/>
                    <a:pt x="4062" y="5875"/>
                    <a:pt x="4216" y="5850"/>
                  </a:cubicBezTo>
                  <a:cubicBezTo>
                    <a:pt x="2837" y="5636"/>
                    <a:pt x="1819" y="4448"/>
                    <a:pt x="1819" y="3054"/>
                  </a:cubicBezTo>
                  <a:lnTo>
                    <a:pt x="1819" y="1685"/>
                  </a:lnTo>
                  <a:cubicBezTo>
                    <a:pt x="1819" y="1319"/>
                    <a:pt x="2117" y="1035"/>
                    <a:pt x="2469" y="1035"/>
                  </a:cubicBezTo>
                  <a:cubicBezTo>
                    <a:pt x="2497" y="1035"/>
                    <a:pt x="2525" y="1036"/>
                    <a:pt x="2554" y="1040"/>
                  </a:cubicBezTo>
                  <a:cubicBezTo>
                    <a:pt x="2771" y="1065"/>
                    <a:pt x="2992" y="1080"/>
                    <a:pt x="3210" y="1080"/>
                  </a:cubicBezTo>
                  <a:cubicBezTo>
                    <a:pt x="3862" y="1080"/>
                    <a:pt x="4586" y="975"/>
                    <a:pt x="5361" y="772"/>
                  </a:cubicBezTo>
                  <a:cubicBezTo>
                    <a:pt x="5788" y="656"/>
                    <a:pt x="6150" y="381"/>
                    <a:pt x="6375"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8" name="Google Shape;16798;p139"/>
            <p:cNvSpPr/>
            <p:nvPr/>
          </p:nvSpPr>
          <p:spPr>
            <a:xfrm>
              <a:off x="5862627" y="3831423"/>
              <a:ext cx="40008" cy="82952"/>
            </a:xfrm>
            <a:custGeom>
              <a:avLst/>
              <a:gdLst/>
              <a:ahLst/>
              <a:cxnLst/>
              <a:rect l="l" t="t" r="r" b="b"/>
              <a:pathLst>
                <a:path w="1526" h="3164" extrusionOk="0">
                  <a:moveTo>
                    <a:pt x="1432" y="0"/>
                  </a:moveTo>
                  <a:cubicBezTo>
                    <a:pt x="644" y="0"/>
                    <a:pt x="1" y="609"/>
                    <a:pt x="1" y="1313"/>
                  </a:cubicBezTo>
                  <a:lnTo>
                    <a:pt x="1" y="3164"/>
                  </a:lnTo>
                  <a:lnTo>
                    <a:pt x="493" y="3102"/>
                  </a:lnTo>
                  <a:cubicBezTo>
                    <a:pt x="711" y="3077"/>
                    <a:pt x="874" y="2892"/>
                    <a:pt x="874" y="2671"/>
                  </a:cubicBezTo>
                  <a:lnTo>
                    <a:pt x="874" y="2399"/>
                  </a:lnTo>
                  <a:cubicBezTo>
                    <a:pt x="874" y="1527"/>
                    <a:pt x="1526" y="875"/>
                    <a:pt x="1526" y="875"/>
                  </a:cubicBezTo>
                  <a:lnTo>
                    <a:pt x="1500" y="2"/>
                  </a:lnTo>
                  <a:cubicBezTo>
                    <a:pt x="1477" y="1"/>
                    <a:pt x="1455" y="0"/>
                    <a:pt x="1432"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9" name="Google Shape;16799;p139"/>
            <p:cNvSpPr/>
            <p:nvPr/>
          </p:nvSpPr>
          <p:spPr>
            <a:xfrm>
              <a:off x="5948384" y="4020031"/>
              <a:ext cx="72858" cy="137144"/>
            </a:xfrm>
            <a:custGeom>
              <a:avLst/>
              <a:gdLst/>
              <a:ahLst/>
              <a:cxnLst/>
              <a:rect l="l" t="t" r="r" b="b"/>
              <a:pathLst>
                <a:path w="2779" h="5231" extrusionOk="0">
                  <a:moveTo>
                    <a:pt x="1525" y="1"/>
                  </a:moveTo>
                  <a:lnTo>
                    <a:pt x="0" y="5230"/>
                  </a:lnTo>
                  <a:lnTo>
                    <a:pt x="1308" y="5230"/>
                  </a:lnTo>
                  <a:lnTo>
                    <a:pt x="2691" y="2463"/>
                  </a:lnTo>
                  <a:cubicBezTo>
                    <a:pt x="2778" y="2293"/>
                    <a:pt x="2746" y="2090"/>
                    <a:pt x="2612" y="1960"/>
                  </a:cubicBezTo>
                  <a:lnTo>
                    <a:pt x="2181" y="1525"/>
                  </a:lnTo>
                  <a:lnTo>
                    <a:pt x="2640" y="910"/>
                  </a:lnTo>
                  <a:cubicBezTo>
                    <a:pt x="2742" y="776"/>
                    <a:pt x="2698" y="587"/>
                    <a:pt x="2546" y="511"/>
                  </a:cubicBezTo>
                  <a:lnTo>
                    <a:pt x="1525"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0" name="Google Shape;16800;p139"/>
            <p:cNvSpPr/>
            <p:nvPr/>
          </p:nvSpPr>
          <p:spPr>
            <a:xfrm>
              <a:off x="5994055" y="3814329"/>
              <a:ext cx="40087" cy="100046"/>
            </a:xfrm>
            <a:custGeom>
              <a:avLst/>
              <a:gdLst/>
              <a:ahLst/>
              <a:cxnLst/>
              <a:rect l="l" t="t" r="r" b="b"/>
              <a:pathLst>
                <a:path w="1529" h="3816" extrusionOk="0">
                  <a:moveTo>
                    <a:pt x="97" y="0"/>
                  </a:moveTo>
                  <a:cubicBezTo>
                    <a:pt x="75" y="0"/>
                    <a:pt x="52" y="1"/>
                    <a:pt x="29" y="2"/>
                  </a:cubicBezTo>
                  <a:lnTo>
                    <a:pt x="0" y="1527"/>
                  </a:lnTo>
                  <a:cubicBezTo>
                    <a:pt x="0" y="1527"/>
                    <a:pt x="656" y="2179"/>
                    <a:pt x="656" y="3051"/>
                  </a:cubicBezTo>
                  <a:lnTo>
                    <a:pt x="656" y="3323"/>
                  </a:lnTo>
                  <a:cubicBezTo>
                    <a:pt x="656" y="3544"/>
                    <a:pt x="819" y="3729"/>
                    <a:pt x="1036" y="3754"/>
                  </a:cubicBezTo>
                  <a:lnTo>
                    <a:pt x="1525" y="3816"/>
                  </a:lnTo>
                  <a:lnTo>
                    <a:pt x="1525" y="1309"/>
                  </a:lnTo>
                  <a:cubicBezTo>
                    <a:pt x="1529" y="605"/>
                    <a:pt x="882" y="0"/>
                    <a:pt x="97"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1" name="Google Shape;16801;p139"/>
            <p:cNvSpPr/>
            <p:nvPr/>
          </p:nvSpPr>
          <p:spPr>
            <a:xfrm>
              <a:off x="5875657" y="4020031"/>
              <a:ext cx="72754" cy="137144"/>
            </a:xfrm>
            <a:custGeom>
              <a:avLst/>
              <a:gdLst/>
              <a:ahLst/>
              <a:cxnLst/>
              <a:rect l="l" t="t" r="r" b="b"/>
              <a:pathLst>
                <a:path w="2775" h="5231" extrusionOk="0">
                  <a:moveTo>
                    <a:pt x="1250" y="1"/>
                  </a:moveTo>
                  <a:lnTo>
                    <a:pt x="228" y="511"/>
                  </a:lnTo>
                  <a:cubicBezTo>
                    <a:pt x="80" y="584"/>
                    <a:pt x="33" y="776"/>
                    <a:pt x="134" y="910"/>
                  </a:cubicBezTo>
                  <a:lnTo>
                    <a:pt x="594" y="1525"/>
                  </a:lnTo>
                  <a:lnTo>
                    <a:pt x="163" y="1960"/>
                  </a:lnTo>
                  <a:cubicBezTo>
                    <a:pt x="29" y="2090"/>
                    <a:pt x="0" y="2293"/>
                    <a:pt x="83" y="2460"/>
                  </a:cubicBezTo>
                  <a:lnTo>
                    <a:pt x="1467" y="5230"/>
                  </a:lnTo>
                  <a:lnTo>
                    <a:pt x="2774" y="5230"/>
                  </a:lnTo>
                  <a:lnTo>
                    <a:pt x="1250"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2" name="Google Shape;16802;p139"/>
            <p:cNvSpPr/>
            <p:nvPr/>
          </p:nvSpPr>
          <p:spPr>
            <a:xfrm>
              <a:off x="5862259" y="3802977"/>
              <a:ext cx="145114" cy="62476"/>
            </a:xfrm>
            <a:custGeom>
              <a:avLst/>
              <a:gdLst/>
              <a:ahLst/>
              <a:cxnLst/>
              <a:rect l="l" t="t" r="r" b="b"/>
              <a:pathLst>
                <a:path w="5535" h="2383" extrusionOk="0">
                  <a:moveTo>
                    <a:pt x="3705" y="0"/>
                  </a:moveTo>
                  <a:cubicBezTo>
                    <a:pt x="1887" y="0"/>
                    <a:pt x="1540" y="551"/>
                    <a:pt x="142" y="996"/>
                  </a:cubicBezTo>
                  <a:cubicBezTo>
                    <a:pt x="44" y="1025"/>
                    <a:pt x="0" y="1138"/>
                    <a:pt x="55" y="1224"/>
                  </a:cubicBezTo>
                  <a:cubicBezTo>
                    <a:pt x="285" y="1584"/>
                    <a:pt x="990" y="2382"/>
                    <a:pt x="2716" y="2382"/>
                  </a:cubicBezTo>
                  <a:cubicBezTo>
                    <a:pt x="3267" y="2382"/>
                    <a:pt x="3923" y="2301"/>
                    <a:pt x="4701" y="2097"/>
                  </a:cubicBezTo>
                  <a:cubicBezTo>
                    <a:pt x="5078" y="2000"/>
                    <a:pt x="5368" y="1692"/>
                    <a:pt x="5444" y="1311"/>
                  </a:cubicBezTo>
                  <a:cubicBezTo>
                    <a:pt x="5534" y="870"/>
                    <a:pt x="5263" y="431"/>
                    <a:pt x="4861" y="232"/>
                  </a:cubicBezTo>
                  <a:cubicBezTo>
                    <a:pt x="4538" y="76"/>
                    <a:pt x="4118" y="0"/>
                    <a:pt x="3705"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3" name="Google Shape;16803;p139"/>
            <p:cNvSpPr/>
            <p:nvPr/>
          </p:nvSpPr>
          <p:spPr>
            <a:xfrm>
              <a:off x="5839765" y="4122856"/>
              <a:ext cx="57180" cy="34319"/>
            </a:xfrm>
            <a:custGeom>
              <a:avLst/>
              <a:gdLst/>
              <a:ahLst/>
              <a:cxnLst/>
              <a:rect l="l" t="t" r="r" b="b"/>
              <a:pathLst>
                <a:path w="2181" h="1309" extrusionOk="0">
                  <a:moveTo>
                    <a:pt x="0" y="1"/>
                  </a:moveTo>
                  <a:lnTo>
                    <a:pt x="0" y="1308"/>
                  </a:lnTo>
                  <a:lnTo>
                    <a:pt x="2180" y="1308"/>
                  </a:lnTo>
                  <a:lnTo>
                    <a:pt x="2180" y="1"/>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4" name="Google Shape;16804;p139"/>
            <p:cNvSpPr/>
            <p:nvPr/>
          </p:nvSpPr>
          <p:spPr>
            <a:xfrm>
              <a:off x="5908796" y="3911884"/>
              <a:ext cx="10644" cy="16386"/>
            </a:xfrm>
            <a:custGeom>
              <a:avLst/>
              <a:gdLst/>
              <a:ahLst/>
              <a:cxnLst/>
              <a:rect l="l" t="t" r="r" b="b"/>
              <a:pathLst>
                <a:path w="406" h="625" extrusionOk="0">
                  <a:moveTo>
                    <a:pt x="203" y="0"/>
                  </a:moveTo>
                  <a:cubicBezTo>
                    <a:pt x="91" y="0"/>
                    <a:pt x="0" y="91"/>
                    <a:pt x="0" y="203"/>
                  </a:cubicBezTo>
                  <a:lnTo>
                    <a:pt x="0" y="421"/>
                  </a:lnTo>
                  <a:cubicBezTo>
                    <a:pt x="0" y="556"/>
                    <a:pt x="101" y="624"/>
                    <a:pt x="203" y="624"/>
                  </a:cubicBezTo>
                  <a:cubicBezTo>
                    <a:pt x="304" y="624"/>
                    <a:pt x="406" y="556"/>
                    <a:pt x="406" y="421"/>
                  </a:cubicBezTo>
                  <a:lnTo>
                    <a:pt x="406" y="203"/>
                  </a:lnTo>
                  <a:cubicBezTo>
                    <a:pt x="406" y="91"/>
                    <a:pt x="315" y="0"/>
                    <a:pt x="2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5" name="Google Shape;16805;p139"/>
            <p:cNvSpPr/>
            <p:nvPr/>
          </p:nvSpPr>
          <p:spPr>
            <a:xfrm>
              <a:off x="5977328" y="3911884"/>
              <a:ext cx="10671" cy="16386"/>
            </a:xfrm>
            <a:custGeom>
              <a:avLst/>
              <a:gdLst/>
              <a:ahLst/>
              <a:cxnLst/>
              <a:rect l="l" t="t" r="r" b="b"/>
              <a:pathLst>
                <a:path w="407" h="625" extrusionOk="0">
                  <a:moveTo>
                    <a:pt x="204" y="0"/>
                  </a:moveTo>
                  <a:cubicBezTo>
                    <a:pt x="91" y="0"/>
                    <a:pt x="1" y="91"/>
                    <a:pt x="1" y="203"/>
                  </a:cubicBezTo>
                  <a:lnTo>
                    <a:pt x="1" y="421"/>
                  </a:lnTo>
                  <a:cubicBezTo>
                    <a:pt x="1" y="556"/>
                    <a:pt x="102" y="624"/>
                    <a:pt x="204" y="624"/>
                  </a:cubicBezTo>
                  <a:cubicBezTo>
                    <a:pt x="305" y="624"/>
                    <a:pt x="407" y="556"/>
                    <a:pt x="407" y="421"/>
                  </a:cubicBezTo>
                  <a:lnTo>
                    <a:pt x="407" y="203"/>
                  </a:lnTo>
                  <a:cubicBezTo>
                    <a:pt x="407" y="91"/>
                    <a:pt x="316" y="0"/>
                    <a:pt x="20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6" name="Google Shape;16806;p139"/>
            <p:cNvSpPr/>
            <p:nvPr/>
          </p:nvSpPr>
          <p:spPr>
            <a:xfrm>
              <a:off x="5923556" y="3951735"/>
              <a:ext cx="49604" cy="16569"/>
            </a:xfrm>
            <a:custGeom>
              <a:avLst/>
              <a:gdLst/>
              <a:ahLst/>
              <a:cxnLst/>
              <a:rect l="l" t="t" r="r" b="b"/>
              <a:pathLst>
                <a:path w="1892" h="632" extrusionOk="0">
                  <a:moveTo>
                    <a:pt x="293" y="0"/>
                  </a:moveTo>
                  <a:cubicBezTo>
                    <a:pt x="134" y="0"/>
                    <a:pt x="0" y="205"/>
                    <a:pt x="150" y="353"/>
                  </a:cubicBezTo>
                  <a:cubicBezTo>
                    <a:pt x="324" y="527"/>
                    <a:pt x="621" y="632"/>
                    <a:pt x="947" y="632"/>
                  </a:cubicBezTo>
                  <a:cubicBezTo>
                    <a:pt x="1270" y="632"/>
                    <a:pt x="1567" y="527"/>
                    <a:pt x="1744" y="353"/>
                  </a:cubicBezTo>
                  <a:cubicBezTo>
                    <a:pt x="1892" y="205"/>
                    <a:pt x="1757" y="0"/>
                    <a:pt x="1599" y="0"/>
                  </a:cubicBezTo>
                  <a:cubicBezTo>
                    <a:pt x="1552" y="0"/>
                    <a:pt x="1502" y="19"/>
                    <a:pt x="1458" y="63"/>
                  </a:cubicBezTo>
                  <a:cubicBezTo>
                    <a:pt x="1382" y="136"/>
                    <a:pt x="1204" y="222"/>
                    <a:pt x="947" y="222"/>
                  </a:cubicBezTo>
                  <a:cubicBezTo>
                    <a:pt x="690" y="222"/>
                    <a:pt x="509" y="136"/>
                    <a:pt x="437" y="63"/>
                  </a:cubicBezTo>
                  <a:cubicBezTo>
                    <a:pt x="391" y="19"/>
                    <a:pt x="341" y="0"/>
                    <a:pt x="29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7" name="Google Shape;16807;p139"/>
            <p:cNvSpPr/>
            <p:nvPr/>
          </p:nvSpPr>
          <p:spPr>
            <a:xfrm>
              <a:off x="5901271" y="3894686"/>
              <a:ext cx="25667" cy="10775"/>
            </a:xfrm>
            <a:custGeom>
              <a:avLst/>
              <a:gdLst/>
              <a:ahLst/>
              <a:cxnLst/>
              <a:rect l="l" t="t" r="r" b="b"/>
              <a:pathLst>
                <a:path w="979" h="411" extrusionOk="0">
                  <a:moveTo>
                    <a:pt x="273" y="1"/>
                  </a:moveTo>
                  <a:cubicBezTo>
                    <a:pt x="1" y="1"/>
                    <a:pt x="1" y="410"/>
                    <a:pt x="273" y="410"/>
                  </a:cubicBezTo>
                  <a:lnTo>
                    <a:pt x="707" y="410"/>
                  </a:lnTo>
                  <a:cubicBezTo>
                    <a:pt x="979" y="410"/>
                    <a:pt x="979" y="1"/>
                    <a:pt x="7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8" name="Google Shape;16808;p139"/>
            <p:cNvSpPr/>
            <p:nvPr/>
          </p:nvSpPr>
          <p:spPr>
            <a:xfrm>
              <a:off x="5969830" y="3894686"/>
              <a:ext cx="25667" cy="10775"/>
            </a:xfrm>
            <a:custGeom>
              <a:avLst/>
              <a:gdLst/>
              <a:ahLst/>
              <a:cxnLst/>
              <a:rect l="l" t="t" r="r" b="b"/>
              <a:pathLst>
                <a:path w="979" h="411" extrusionOk="0">
                  <a:moveTo>
                    <a:pt x="272" y="1"/>
                  </a:moveTo>
                  <a:cubicBezTo>
                    <a:pt x="1" y="1"/>
                    <a:pt x="1" y="410"/>
                    <a:pt x="272" y="410"/>
                  </a:cubicBezTo>
                  <a:lnTo>
                    <a:pt x="707" y="410"/>
                  </a:lnTo>
                  <a:cubicBezTo>
                    <a:pt x="979" y="410"/>
                    <a:pt x="979" y="1"/>
                    <a:pt x="7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9" name="Google Shape;16809;p139"/>
            <p:cNvSpPr/>
            <p:nvPr/>
          </p:nvSpPr>
          <p:spPr>
            <a:xfrm>
              <a:off x="5805866" y="3797471"/>
              <a:ext cx="285168" cy="365288"/>
            </a:xfrm>
            <a:custGeom>
              <a:avLst/>
              <a:gdLst/>
              <a:ahLst/>
              <a:cxnLst/>
              <a:rect l="l" t="t" r="r" b="b"/>
              <a:pathLst>
                <a:path w="10877" h="13933" extrusionOk="0">
                  <a:moveTo>
                    <a:pt x="5856" y="413"/>
                  </a:moveTo>
                  <a:cubicBezTo>
                    <a:pt x="6610" y="413"/>
                    <a:pt x="7283" y="732"/>
                    <a:pt x="7421" y="1145"/>
                  </a:cubicBezTo>
                  <a:cubicBezTo>
                    <a:pt x="7454" y="1243"/>
                    <a:pt x="7532" y="1285"/>
                    <a:pt x="7610" y="1285"/>
                  </a:cubicBezTo>
                  <a:cubicBezTo>
                    <a:pt x="7735" y="1285"/>
                    <a:pt x="7862" y="1177"/>
                    <a:pt x="7808" y="1018"/>
                  </a:cubicBezTo>
                  <a:cubicBezTo>
                    <a:pt x="7798" y="982"/>
                    <a:pt x="7783" y="946"/>
                    <a:pt x="7769" y="913"/>
                  </a:cubicBezTo>
                  <a:lnTo>
                    <a:pt x="7769" y="913"/>
                  </a:lnTo>
                  <a:cubicBezTo>
                    <a:pt x="8207" y="1069"/>
                    <a:pt x="8500" y="1485"/>
                    <a:pt x="8500" y="1956"/>
                  </a:cubicBezTo>
                  <a:lnTo>
                    <a:pt x="8500" y="4147"/>
                  </a:lnTo>
                  <a:lnTo>
                    <a:pt x="8268" y="4147"/>
                  </a:lnTo>
                  <a:cubicBezTo>
                    <a:pt x="8142" y="4147"/>
                    <a:pt x="8037" y="4042"/>
                    <a:pt x="8037" y="3915"/>
                  </a:cubicBezTo>
                  <a:lnTo>
                    <a:pt x="8037" y="3694"/>
                  </a:lnTo>
                  <a:cubicBezTo>
                    <a:pt x="8037" y="2749"/>
                    <a:pt x="7352" y="2054"/>
                    <a:pt x="7323" y="2025"/>
                  </a:cubicBezTo>
                  <a:cubicBezTo>
                    <a:pt x="7284" y="1985"/>
                    <a:pt x="7231" y="1965"/>
                    <a:pt x="7178" y="1965"/>
                  </a:cubicBezTo>
                  <a:cubicBezTo>
                    <a:pt x="7157" y="1965"/>
                    <a:pt x="7137" y="1968"/>
                    <a:pt x="7117" y="1974"/>
                  </a:cubicBezTo>
                  <a:cubicBezTo>
                    <a:pt x="6451" y="2185"/>
                    <a:pt x="5623" y="2376"/>
                    <a:pt x="4816" y="2376"/>
                  </a:cubicBezTo>
                  <a:cubicBezTo>
                    <a:pt x="4252" y="2376"/>
                    <a:pt x="3698" y="2283"/>
                    <a:pt x="3216" y="2039"/>
                  </a:cubicBezTo>
                  <a:cubicBezTo>
                    <a:pt x="2901" y="1884"/>
                    <a:pt x="2629" y="1659"/>
                    <a:pt x="2419" y="1380"/>
                  </a:cubicBezTo>
                  <a:cubicBezTo>
                    <a:pt x="2785" y="1257"/>
                    <a:pt x="3140" y="1112"/>
                    <a:pt x="3491" y="949"/>
                  </a:cubicBezTo>
                  <a:cubicBezTo>
                    <a:pt x="4151" y="649"/>
                    <a:pt x="4672" y="413"/>
                    <a:pt x="5856" y="413"/>
                  </a:cubicBezTo>
                  <a:close/>
                  <a:moveTo>
                    <a:pt x="2557" y="2104"/>
                  </a:moveTo>
                  <a:cubicBezTo>
                    <a:pt x="2695" y="2213"/>
                    <a:pt x="2843" y="2311"/>
                    <a:pt x="2999" y="2391"/>
                  </a:cubicBezTo>
                  <a:cubicBezTo>
                    <a:pt x="3462" y="2630"/>
                    <a:pt x="4013" y="2764"/>
                    <a:pt x="4636" y="2785"/>
                  </a:cubicBezTo>
                  <a:cubicBezTo>
                    <a:pt x="4702" y="2788"/>
                    <a:pt x="4770" y="2789"/>
                    <a:pt x="4838" y="2789"/>
                  </a:cubicBezTo>
                  <a:cubicBezTo>
                    <a:pt x="5517" y="2789"/>
                    <a:pt x="6281" y="2659"/>
                    <a:pt x="7117" y="2409"/>
                  </a:cubicBezTo>
                  <a:cubicBezTo>
                    <a:pt x="7276" y="2604"/>
                    <a:pt x="7631" y="3100"/>
                    <a:pt x="7631" y="3698"/>
                  </a:cubicBezTo>
                  <a:lnTo>
                    <a:pt x="7631" y="3915"/>
                  </a:lnTo>
                  <a:cubicBezTo>
                    <a:pt x="7631" y="4270"/>
                    <a:pt x="7917" y="4556"/>
                    <a:pt x="8268" y="4556"/>
                  </a:cubicBezTo>
                  <a:lnTo>
                    <a:pt x="8598" y="4556"/>
                  </a:lnTo>
                  <a:cubicBezTo>
                    <a:pt x="8801" y="4556"/>
                    <a:pt x="8957" y="4730"/>
                    <a:pt x="8935" y="4933"/>
                  </a:cubicBezTo>
                  <a:cubicBezTo>
                    <a:pt x="8920" y="5103"/>
                    <a:pt x="8754" y="5237"/>
                    <a:pt x="8565" y="5237"/>
                  </a:cubicBezTo>
                  <a:lnTo>
                    <a:pt x="8475" y="5237"/>
                  </a:lnTo>
                  <a:lnTo>
                    <a:pt x="8475" y="5226"/>
                  </a:lnTo>
                  <a:cubicBezTo>
                    <a:pt x="8475" y="5114"/>
                    <a:pt x="8384" y="5024"/>
                    <a:pt x="8272" y="5024"/>
                  </a:cubicBezTo>
                  <a:cubicBezTo>
                    <a:pt x="8160" y="5024"/>
                    <a:pt x="8069" y="5114"/>
                    <a:pt x="8069" y="5226"/>
                  </a:cubicBezTo>
                  <a:cubicBezTo>
                    <a:pt x="8062" y="6675"/>
                    <a:pt x="6885" y="7849"/>
                    <a:pt x="5436" y="7849"/>
                  </a:cubicBezTo>
                  <a:lnTo>
                    <a:pt x="5436" y="7852"/>
                  </a:lnTo>
                  <a:cubicBezTo>
                    <a:pt x="3984" y="7852"/>
                    <a:pt x="2807" y="6675"/>
                    <a:pt x="2807" y="5223"/>
                  </a:cubicBezTo>
                  <a:cubicBezTo>
                    <a:pt x="2807" y="5087"/>
                    <a:pt x="2705" y="5019"/>
                    <a:pt x="2602" y="5019"/>
                  </a:cubicBezTo>
                  <a:cubicBezTo>
                    <a:pt x="2500" y="5019"/>
                    <a:pt x="2398" y="5087"/>
                    <a:pt x="2398" y="5223"/>
                  </a:cubicBezTo>
                  <a:lnTo>
                    <a:pt x="2398" y="5237"/>
                  </a:lnTo>
                  <a:lnTo>
                    <a:pt x="2274" y="5237"/>
                  </a:lnTo>
                  <a:cubicBezTo>
                    <a:pt x="2072" y="5237"/>
                    <a:pt x="1916" y="5063"/>
                    <a:pt x="1938" y="4861"/>
                  </a:cubicBezTo>
                  <a:cubicBezTo>
                    <a:pt x="1952" y="4690"/>
                    <a:pt x="2119" y="4556"/>
                    <a:pt x="2307" y="4556"/>
                  </a:cubicBezTo>
                  <a:lnTo>
                    <a:pt x="2604" y="4556"/>
                  </a:lnTo>
                  <a:cubicBezTo>
                    <a:pt x="2955" y="4556"/>
                    <a:pt x="3241" y="4270"/>
                    <a:pt x="3241" y="3915"/>
                  </a:cubicBezTo>
                  <a:lnTo>
                    <a:pt x="3241" y="3148"/>
                  </a:lnTo>
                  <a:cubicBezTo>
                    <a:pt x="3241" y="3012"/>
                    <a:pt x="3140" y="2944"/>
                    <a:pt x="3039" y="2944"/>
                  </a:cubicBezTo>
                  <a:cubicBezTo>
                    <a:pt x="2937" y="2944"/>
                    <a:pt x="2836" y="3012"/>
                    <a:pt x="2836" y="3148"/>
                  </a:cubicBezTo>
                  <a:lnTo>
                    <a:pt x="2836" y="3915"/>
                  </a:lnTo>
                  <a:cubicBezTo>
                    <a:pt x="2836" y="4046"/>
                    <a:pt x="2731" y="4147"/>
                    <a:pt x="2604" y="4147"/>
                  </a:cubicBezTo>
                  <a:lnTo>
                    <a:pt x="2372" y="4147"/>
                  </a:lnTo>
                  <a:lnTo>
                    <a:pt x="2372" y="2901"/>
                  </a:lnTo>
                  <a:cubicBezTo>
                    <a:pt x="2372" y="2427"/>
                    <a:pt x="2499" y="2188"/>
                    <a:pt x="2557" y="2104"/>
                  </a:cubicBezTo>
                  <a:close/>
                  <a:moveTo>
                    <a:pt x="6758" y="7957"/>
                  </a:moveTo>
                  <a:lnTo>
                    <a:pt x="6758" y="8464"/>
                  </a:lnTo>
                  <a:lnTo>
                    <a:pt x="6367" y="9801"/>
                  </a:lnTo>
                  <a:cubicBezTo>
                    <a:pt x="6075" y="9956"/>
                    <a:pt x="5755" y="10034"/>
                    <a:pt x="5434" y="10034"/>
                  </a:cubicBezTo>
                  <a:cubicBezTo>
                    <a:pt x="5114" y="10034"/>
                    <a:pt x="4793" y="9956"/>
                    <a:pt x="4502" y="9801"/>
                  </a:cubicBezTo>
                  <a:lnTo>
                    <a:pt x="4114" y="8464"/>
                  </a:lnTo>
                  <a:lnTo>
                    <a:pt x="4114" y="7957"/>
                  </a:lnTo>
                  <a:cubicBezTo>
                    <a:pt x="4531" y="8160"/>
                    <a:pt x="4983" y="8261"/>
                    <a:pt x="5435" y="8261"/>
                  </a:cubicBezTo>
                  <a:cubicBezTo>
                    <a:pt x="5887" y="8261"/>
                    <a:pt x="6340" y="8160"/>
                    <a:pt x="6758" y="7957"/>
                  </a:cubicBezTo>
                  <a:close/>
                  <a:moveTo>
                    <a:pt x="3270" y="12618"/>
                  </a:moveTo>
                  <a:lnTo>
                    <a:pt x="3270" y="13520"/>
                  </a:lnTo>
                  <a:lnTo>
                    <a:pt x="1499" y="13520"/>
                  </a:lnTo>
                  <a:lnTo>
                    <a:pt x="1499" y="12618"/>
                  </a:lnTo>
                  <a:lnTo>
                    <a:pt x="2180" y="12618"/>
                  </a:lnTo>
                  <a:lnTo>
                    <a:pt x="2180" y="12633"/>
                  </a:lnTo>
                  <a:cubicBezTo>
                    <a:pt x="2180" y="12769"/>
                    <a:pt x="2282" y="12837"/>
                    <a:pt x="2383" y="12837"/>
                  </a:cubicBezTo>
                  <a:cubicBezTo>
                    <a:pt x="2485" y="12837"/>
                    <a:pt x="2586" y="12769"/>
                    <a:pt x="2586" y="12633"/>
                  </a:cubicBezTo>
                  <a:lnTo>
                    <a:pt x="2586" y="12618"/>
                  </a:lnTo>
                  <a:close/>
                  <a:moveTo>
                    <a:pt x="5856" y="0"/>
                  </a:moveTo>
                  <a:cubicBezTo>
                    <a:pt x="4585" y="0"/>
                    <a:pt x="3998" y="268"/>
                    <a:pt x="3321" y="573"/>
                  </a:cubicBezTo>
                  <a:cubicBezTo>
                    <a:pt x="2912" y="768"/>
                    <a:pt x="2488" y="935"/>
                    <a:pt x="2054" y="1061"/>
                  </a:cubicBezTo>
                  <a:cubicBezTo>
                    <a:pt x="1938" y="1098"/>
                    <a:pt x="1876" y="1224"/>
                    <a:pt x="1923" y="1337"/>
                  </a:cubicBezTo>
                  <a:cubicBezTo>
                    <a:pt x="2010" y="1514"/>
                    <a:pt x="2122" y="1677"/>
                    <a:pt x="2256" y="1822"/>
                  </a:cubicBezTo>
                  <a:cubicBezTo>
                    <a:pt x="2155" y="1945"/>
                    <a:pt x="1963" y="2264"/>
                    <a:pt x="1963" y="2894"/>
                  </a:cubicBezTo>
                  <a:lnTo>
                    <a:pt x="1963" y="4220"/>
                  </a:lnTo>
                  <a:cubicBezTo>
                    <a:pt x="1644" y="4368"/>
                    <a:pt x="1470" y="4716"/>
                    <a:pt x="1547" y="5056"/>
                  </a:cubicBezTo>
                  <a:cubicBezTo>
                    <a:pt x="1622" y="5394"/>
                    <a:pt x="1922" y="5639"/>
                    <a:pt x="2267" y="5639"/>
                  </a:cubicBezTo>
                  <a:cubicBezTo>
                    <a:pt x="2269" y="5639"/>
                    <a:pt x="2272" y="5639"/>
                    <a:pt x="2274" y="5639"/>
                  </a:cubicBezTo>
                  <a:lnTo>
                    <a:pt x="2427" y="5639"/>
                  </a:lnTo>
                  <a:cubicBezTo>
                    <a:pt x="2546" y="6480"/>
                    <a:pt x="3010" y="7229"/>
                    <a:pt x="3705" y="7715"/>
                  </a:cubicBezTo>
                  <a:lnTo>
                    <a:pt x="3705" y="8363"/>
                  </a:lnTo>
                  <a:lnTo>
                    <a:pt x="2796" y="8816"/>
                  </a:lnTo>
                  <a:cubicBezTo>
                    <a:pt x="2629" y="8899"/>
                    <a:pt x="2528" y="9073"/>
                    <a:pt x="2539" y="9261"/>
                  </a:cubicBezTo>
                  <a:lnTo>
                    <a:pt x="1068" y="9714"/>
                  </a:lnTo>
                  <a:cubicBezTo>
                    <a:pt x="431" y="9906"/>
                    <a:pt x="0" y="10492"/>
                    <a:pt x="0" y="11159"/>
                  </a:cubicBezTo>
                  <a:lnTo>
                    <a:pt x="0" y="13719"/>
                  </a:lnTo>
                  <a:cubicBezTo>
                    <a:pt x="0" y="13855"/>
                    <a:pt x="102" y="13923"/>
                    <a:pt x="205" y="13923"/>
                  </a:cubicBezTo>
                  <a:cubicBezTo>
                    <a:pt x="307" y="13923"/>
                    <a:pt x="409" y="13855"/>
                    <a:pt x="409" y="13719"/>
                  </a:cubicBezTo>
                  <a:lnTo>
                    <a:pt x="409" y="11159"/>
                  </a:lnTo>
                  <a:cubicBezTo>
                    <a:pt x="406" y="10673"/>
                    <a:pt x="724" y="10246"/>
                    <a:pt x="1188" y="10105"/>
                  </a:cubicBezTo>
                  <a:lnTo>
                    <a:pt x="2716" y="9634"/>
                  </a:lnTo>
                  <a:lnTo>
                    <a:pt x="2988" y="9993"/>
                  </a:lnTo>
                  <a:lnTo>
                    <a:pt x="2680" y="10300"/>
                  </a:lnTo>
                  <a:cubicBezTo>
                    <a:pt x="2488" y="10496"/>
                    <a:pt x="2437" y="10793"/>
                    <a:pt x="2561" y="11039"/>
                  </a:cubicBezTo>
                  <a:lnTo>
                    <a:pt x="3144" y="12205"/>
                  </a:lnTo>
                  <a:lnTo>
                    <a:pt x="2590" y="12205"/>
                  </a:lnTo>
                  <a:lnTo>
                    <a:pt x="2590" y="11981"/>
                  </a:lnTo>
                  <a:cubicBezTo>
                    <a:pt x="2590" y="11845"/>
                    <a:pt x="2487" y="11777"/>
                    <a:pt x="2385" y="11777"/>
                  </a:cubicBezTo>
                  <a:cubicBezTo>
                    <a:pt x="2283" y="11777"/>
                    <a:pt x="2180" y="11845"/>
                    <a:pt x="2180" y="11981"/>
                  </a:cubicBezTo>
                  <a:lnTo>
                    <a:pt x="2180" y="12213"/>
                  </a:lnTo>
                  <a:lnTo>
                    <a:pt x="1297" y="12213"/>
                  </a:lnTo>
                  <a:cubicBezTo>
                    <a:pt x="1184" y="12213"/>
                    <a:pt x="1094" y="12303"/>
                    <a:pt x="1094" y="12416"/>
                  </a:cubicBezTo>
                  <a:lnTo>
                    <a:pt x="1094" y="13723"/>
                  </a:lnTo>
                  <a:cubicBezTo>
                    <a:pt x="1094" y="13835"/>
                    <a:pt x="1184" y="13926"/>
                    <a:pt x="1297" y="13926"/>
                  </a:cubicBezTo>
                  <a:lnTo>
                    <a:pt x="3477" y="13926"/>
                  </a:lnTo>
                  <a:cubicBezTo>
                    <a:pt x="3589" y="13926"/>
                    <a:pt x="3680" y="13835"/>
                    <a:pt x="3680" y="13723"/>
                  </a:cubicBezTo>
                  <a:lnTo>
                    <a:pt x="3680" y="13277"/>
                  </a:lnTo>
                  <a:lnTo>
                    <a:pt x="3948" y="13813"/>
                  </a:lnTo>
                  <a:cubicBezTo>
                    <a:pt x="3989" y="13892"/>
                    <a:pt x="4055" y="13924"/>
                    <a:pt x="4121" y="13924"/>
                  </a:cubicBezTo>
                  <a:cubicBezTo>
                    <a:pt x="4255" y="13924"/>
                    <a:pt x="4387" y="13792"/>
                    <a:pt x="4310" y="13632"/>
                  </a:cubicBezTo>
                  <a:lnTo>
                    <a:pt x="2926" y="10862"/>
                  </a:lnTo>
                  <a:cubicBezTo>
                    <a:pt x="2883" y="10771"/>
                    <a:pt x="2901" y="10666"/>
                    <a:pt x="2970" y="10594"/>
                  </a:cubicBezTo>
                  <a:lnTo>
                    <a:pt x="3404" y="10163"/>
                  </a:lnTo>
                  <a:cubicBezTo>
                    <a:pt x="3473" y="10090"/>
                    <a:pt x="3484" y="9978"/>
                    <a:pt x="3423" y="9895"/>
                  </a:cubicBezTo>
                  <a:lnTo>
                    <a:pt x="2959" y="9279"/>
                  </a:lnTo>
                  <a:cubicBezTo>
                    <a:pt x="2937" y="9247"/>
                    <a:pt x="2948" y="9203"/>
                    <a:pt x="2981" y="9185"/>
                  </a:cubicBezTo>
                  <a:lnTo>
                    <a:pt x="3785" y="8783"/>
                  </a:lnTo>
                  <a:lnTo>
                    <a:pt x="4353" y="10728"/>
                  </a:lnTo>
                  <a:cubicBezTo>
                    <a:pt x="4384" y="10831"/>
                    <a:pt x="4463" y="10876"/>
                    <a:pt x="4544" y="10876"/>
                  </a:cubicBezTo>
                  <a:cubicBezTo>
                    <a:pt x="4666" y="10876"/>
                    <a:pt x="4790" y="10773"/>
                    <a:pt x="4745" y="10616"/>
                  </a:cubicBezTo>
                  <a:lnTo>
                    <a:pt x="4654" y="10308"/>
                  </a:lnTo>
                  <a:lnTo>
                    <a:pt x="4654" y="10308"/>
                  </a:lnTo>
                  <a:cubicBezTo>
                    <a:pt x="4907" y="10396"/>
                    <a:pt x="5172" y="10441"/>
                    <a:pt x="5437" y="10441"/>
                  </a:cubicBezTo>
                  <a:cubicBezTo>
                    <a:pt x="5702" y="10441"/>
                    <a:pt x="5967" y="10396"/>
                    <a:pt x="6222" y="10308"/>
                  </a:cubicBezTo>
                  <a:lnTo>
                    <a:pt x="6222" y="10308"/>
                  </a:lnTo>
                  <a:lnTo>
                    <a:pt x="5436" y="12995"/>
                  </a:lnTo>
                  <a:lnTo>
                    <a:pt x="4998" y="11485"/>
                  </a:lnTo>
                  <a:cubicBezTo>
                    <a:pt x="4968" y="11382"/>
                    <a:pt x="4889" y="11338"/>
                    <a:pt x="4809" y="11338"/>
                  </a:cubicBezTo>
                  <a:cubicBezTo>
                    <a:pt x="4686" y="11338"/>
                    <a:pt x="4561" y="11443"/>
                    <a:pt x="4607" y="11601"/>
                  </a:cubicBezTo>
                  <a:lnTo>
                    <a:pt x="5241" y="13781"/>
                  </a:lnTo>
                  <a:cubicBezTo>
                    <a:pt x="5268" y="13879"/>
                    <a:pt x="5351" y="13928"/>
                    <a:pt x="5435" y="13928"/>
                  </a:cubicBezTo>
                  <a:cubicBezTo>
                    <a:pt x="5519" y="13928"/>
                    <a:pt x="5603" y="13879"/>
                    <a:pt x="5632" y="13781"/>
                  </a:cubicBezTo>
                  <a:lnTo>
                    <a:pt x="7088" y="8783"/>
                  </a:lnTo>
                  <a:lnTo>
                    <a:pt x="7892" y="9185"/>
                  </a:lnTo>
                  <a:cubicBezTo>
                    <a:pt x="7928" y="9203"/>
                    <a:pt x="7939" y="9247"/>
                    <a:pt x="7914" y="9279"/>
                  </a:cubicBezTo>
                  <a:lnTo>
                    <a:pt x="7450" y="9895"/>
                  </a:lnTo>
                  <a:cubicBezTo>
                    <a:pt x="7392" y="9978"/>
                    <a:pt x="7399" y="10090"/>
                    <a:pt x="7472" y="10163"/>
                  </a:cubicBezTo>
                  <a:lnTo>
                    <a:pt x="7903" y="10594"/>
                  </a:lnTo>
                  <a:cubicBezTo>
                    <a:pt x="7975" y="10663"/>
                    <a:pt x="7993" y="10771"/>
                    <a:pt x="7946" y="10862"/>
                  </a:cubicBezTo>
                  <a:lnTo>
                    <a:pt x="6563" y="13632"/>
                  </a:lnTo>
                  <a:cubicBezTo>
                    <a:pt x="6476" y="13796"/>
                    <a:pt x="6613" y="13932"/>
                    <a:pt x="6750" y="13932"/>
                  </a:cubicBezTo>
                  <a:cubicBezTo>
                    <a:pt x="6819" y="13932"/>
                    <a:pt x="6888" y="13897"/>
                    <a:pt x="6928" y="13813"/>
                  </a:cubicBezTo>
                  <a:lnTo>
                    <a:pt x="8312" y="11043"/>
                  </a:lnTo>
                  <a:cubicBezTo>
                    <a:pt x="8435" y="10797"/>
                    <a:pt x="8388" y="10500"/>
                    <a:pt x="8192" y="10304"/>
                  </a:cubicBezTo>
                  <a:lnTo>
                    <a:pt x="7885" y="9996"/>
                  </a:lnTo>
                  <a:lnTo>
                    <a:pt x="8156" y="9638"/>
                  </a:lnTo>
                  <a:lnTo>
                    <a:pt x="9685" y="10108"/>
                  </a:lnTo>
                  <a:cubicBezTo>
                    <a:pt x="10152" y="10250"/>
                    <a:pt x="10467" y="10677"/>
                    <a:pt x="10467" y="11162"/>
                  </a:cubicBezTo>
                  <a:lnTo>
                    <a:pt x="10467" y="13723"/>
                  </a:lnTo>
                  <a:cubicBezTo>
                    <a:pt x="10467" y="13859"/>
                    <a:pt x="10568" y="13927"/>
                    <a:pt x="10670" y="13927"/>
                  </a:cubicBezTo>
                  <a:cubicBezTo>
                    <a:pt x="10771" y="13927"/>
                    <a:pt x="10872" y="13859"/>
                    <a:pt x="10872" y="13723"/>
                  </a:cubicBezTo>
                  <a:lnTo>
                    <a:pt x="10872" y="11162"/>
                  </a:lnTo>
                  <a:cubicBezTo>
                    <a:pt x="10876" y="10496"/>
                    <a:pt x="10441" y="9909"/>
                    <a:pt x="9804" y="9717"/>
                  </a:cubicBezTo>
                  <a:lnTo>
                    <a:pt x="8334" y="9265"/>
                  </a:lnTo>
                  <a:cubicBezTo>
                    <a:pt x="8344" y="9076"/>
                    <a:pt x="8243" y="8899"/>
                    <a:pt x="8073" y="8816"/>
                  </a:cubicBezTo>
                  <a:lnTo>
                    <a:pt x="7164" y="8363"/>
                  </a:lnTo>
                  <a:lnTo>
                    <a:pt x="7164" y="7715"/>
                  </a:lnTo>
                  <a:cubicBezTo>
                    <a:pt x="7863" y="7233"/>
                    <a:pt x="8326" y="6480"/>
                    <a:pt x="8442" y="5643"/>
                  </a:cubicBezTo>
                  <a:lnTo>
                    <a:pt x="8565" y="5643"/>
                  </a:lnTo>
                  <a:cubicBezTo>
                    <a:pt x="8964" y="5643"/>
                    <a:pt x="9304" y="5346"/>
                    <a:pt x="9340" y="4969"/>
                  </a:cubicBezTo>
                  <a:cubicBezTo>
                    <a:pt x="9373" y="4651"/>
                    <a:pt x="9199" y="4346"/>
                    <a:pt x="8909" y="4212"/>
                  </a:cubicBezTo>
                  <a:lnTo>
                    <a:pt x="8909" y="1949"/>
                  </a:lnTo>
                  <a:cubicBezTo>
                    <a:pt x="8909" y="1116"/>
                    <a:pt x="8232" y="439"/>
                    <a:pt x="7396" y="439"/>
                  </a:cubicBezTo>
                  <a:lnTo>
                    <a:pt x="7363" y="439"/>
                  </a:lnTo>
                  <a:cubicBezTo>
                    <a:pt x="6997" y="167"/>
                    <a:pt x="6458" y="0"/>
                    <a:pt x="585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0" name="Google Shape;16810;p139"/>
            <p:cNvSpPr/>
            <p:nvPr/>
          </p:nvSpPr>
          <p:spPr>
            <a:xfrm>
              <a:off x="6021295" y="4106235"/>
              <a:ext cx="42761" cy="39117"/>
            </a:xfrm>
            <a:custGeom>
              <a:avLst/>
              <a:gdLst/>
              <a:ahLst/>
              <a:cxnLst/>
              <a:rect l="l" t="t" r="r" b="b"/>
              <a:pathLst>
                <a:path w="1631" h="1492" extrusionOk="0">
                  <a:moveTo>
                    <a:pt x="816" y="0"/>
                  </a:moveTo>
                  <a:cubicBezTo>
                    <a:pt x="714" y="0"/>
                    <a:pt x="613" y="68"/>
                    <a:pt x="613" y="204"/>
                  </a:cubicBezTo>
                  <a:lnTo>
                    <a:pt x="613" y="544"/>
                  </a:lnTo>
                  <a:lnTo>
                    <a:pt x="272" y="544"/>
                  </a:lnTo>
                  <a:cubicBezTo>
                    <a:pt x="1" y="544"/>
                    <a:pt x="1" y="950"/>
                    <a:pt x="272" y="950"/>
                  </a:cubicBezTo>
                  <a:lnTo>
                    <a:pt x="613" y="950"/>
                  </a:lnTo>
                  <a:lnTo>
                    <a:pt x="613" y="1290"/>
                  </a:lnTo>
                  <a:cubicBezTo>
                    <a:pt x="613" y="1424"/>
                    <a:pt x="714" y="1491"/>
                    <a:pt x="816" y="1491"/>
                  </a:cubicBezTo>
                  <a:cubicBezTo>
                    <a:pt x="917" y="1491"/>
                    <a:pt x="1018" y="1424"/>
                    <a:pt x="1018" y="1290"/>
                  </a:cubicBezTo>
                  <a:lnTo>
                    <a:pt x="1018" y="946"/>
                  </a:lnTo>
                  <a:lnTo>
                    <a:pt x="1359" y="946"/>
                  </a:lnTo>
                  <a:cubicBezTo>
                    <a:pt x="1631" y="946"/>
                    <a:pt x="1631" y="541"/>
                    <a:pt x="1359" y="541"/>
                  </a:cubicBezTo>
                  <a:lnTo>
                    <a:pt x="1018" y="541"/>
                  </a:lnTo>
                  <a:lnTo>
                    <a:pt x="1018" y="204"/>
                  </a:lnTo>
                  <a:cubicBezTo>
                    <a:pt x="1018" y="68"/>
                    <a:pt x="917" y="0"/>
                    <a:pt x="81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11" name="Google Shape;16811;p139"/>
          <p:cNvGrpSpPr/>
          <p:nvPr/>
        </p:nvGrpSpPr>
        <p:grpSpPr>
          <a:xfrm>
            <a:off x="5355790" y="3598221"/>
            <a:ext cx="284958" cy="365052"/>
            <a:chOff x="5355790" y="3797471"/>
            <a:chExt cx="284958" cy="365052"/>
          </a:xfrm>
        </p:grpSpPr>
        <p:sp>
          <p:nvSpPr>
            <p:cNvPr id="16812" name="Google Shape;16812;p139"/>
            <p:cNvSpPr/>
            <p:nvPr/>
          </p:nvSpPr>
          <p:spPr>
            <a:xfrm>
              <a:off x="5361086" y="3991454"/>
              <a:ext cx="274366" cy="165721"/>
            </a:xfrm>
            <a:custGeom>
              <a:avLst/>
              <a:gdLst/>
              <a:ahLst/>
              <a:cxnLst/>
              <a:rect l="l" t="t" r="r" b="b"/>
              <a:pathLst>
                <a:path w="10465" h="6321" extrusionOk="0">
                  <a:moveTo>
                    <a:pt x="3710" y="0"/>
                  </a:moveTo>
                  <a:lnTo>
                    <a:pt x="3710" y="1482"/>
                  </a:lnTo>
                  <a:cubicBezTo>
                    <a:pt x="3710" y="1771"/>
                    <a:pt x="3518" y="2025"/>
                    <a:pt x="3239" y="2108"/>
                  </a:cubicBezTo>
                  <a:lnTo>
                    <a:pt x="943" y="2786"/>
                  </a:lnTo>
                  <a:cubicBezTo>
                    <a:pt x="385" y="2949"/>
                    <a:pt x="1" y="3459"/>
                    <a:pt x="1" y="4039"/>
                  </a:cubicBezTo>
                  <a:lnTo>
                    <a:pt x="1" y="6320"/>
                  </a:lnTo>
                  <a:lnTo>
                    <a:pt x="10464" y="6320"/>
                  </a:lnTo>
                  <a:lnTo>
                    <a:pt x="10464" y="4039"/>
                  </a:lnTo>
                  <a:cubicBezTo>
                    <a:pt x="10464" y="3456"/>
                    <a:pt x="10080" y="2949"/>
                    <a:pt x="9526" y="2786"/>
                  </a:cubicBezTo>
                  <a:lnTo>
                    <a:pt x="7230" y="2108"/>
                  </a:lnTo>
                  <a:cubicBezTo>
                    <a:pt x="6951" y="2025"/>
                    <a:pt x="6759" y="1771"/>
                    <a:pt x="6759" y="1482"/>
                  </a:cubicBezTo>
                  <a:lnTo>
                    <a:pt x="6759"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3" name="Google Shape;16813;p139"/>
            <p:cNvSpPr/>
            <p:nvPr/>
          </p:nvSpPr>
          <p:spPr>
            <a:xfrm>
              <a:off x="5361191" y="4047088"/>
              <a:ext cx="274261" cy="110087"/>
            </a:xfrm>
            <a:custGeom>
              <a:avLst/>
              <a:gdLst/>
              <a:ahLst/>
              <a:cxnLst/>
              <a:rect l="l" t="t" r="r" b="b"/>
              <a:pathLst>
                <a:path w="10461" h="4199" extrusionOk="0">
                  <a:moveTo>
                    <a:pt x="3188" y="1"/>
                  </a:moveTo>
                  <a:lnTo>
                    <a:pt x="939" y="664"/>
                  </a:lnTo>
                  <a:cubicBezTo>
                    <a:pt x="381" y="827"/>
                    <a:pt x="1" y="1337"/>
                    <a:pt x="1" y="1917"/>
                  </a:cubicBezTo>
                  <a:lnTo>
                    <a:pt x="1" y="4198"/>
                  </a:lnTo>
                  <a:lnTo>
                    <a:pt x="10460" y="4198"/>
                  </a:lnTo>
                  <a:lnTo>
                    <a:pt x="10460" y="1917"/>
                  </a:lnTo>
                  <a:cubicBezTo>
                    <a:pt x="10460" y="1334"/>
                    <a:pt x="10076" y="827"/>
                    <a:pt x="9522" y="664"/>
                  </a:cubicBezTo>
                  <a:lnTo>
                    <a:pt x="7273" y="1"/>
                  </a:lnTo>
                  <a:cubicBezTo>
                    <a:pt x="6808" y="765"/>
                    <a:pt x="6019" y="1147"/>
                    <a:pt x="5230" y="1147"/>
                  </a:cubicBezTo>
                  <a:cubicBezTo>
                    <a:pt x="4442" y="1147"/>
                    <a:pt x="3653" y="765"/>
                    <a:pt x="3188"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4" name="Google Shape;16814;p139"/>
            <p:cNvSpPr/>
            <p:nvPr/>
          </p:nvSpPr>
          <p:spPr>
            <a:xfrm>
              <a:off x="5427757" y="4047088"/>
              <a:ext cx="141129" cy="47218"/>
            </a:xfrm>
            <a:custGeom>
              <a:avLst/>
              <a:gdLst/>
              <a:ahLst/>
              <a:cxnLst/>
              <a:rect l="l" t="t" r="r" b="b"/>
              <a:pathLst>
                <a:path w="5383" h="1801" extrusionOk="0">
                  <a:moveTo>
                    <a:pt x="649" y="1"/>
                  </a:moveTo>
                  <a:lnTo>
                    <a:pt x="0" y="189"/>
                  </a:lnTo>
                  <a:cubicBezTo>
                    <a:pt x="529" y="1181"/>
                    <a:pt x="1565" y="1801"/>
                    <a:pt x="2691" y="1801"/>
                  </a:cubicBezTo>
                  <a:cubicBezTo>
                    <a:pt x="3814" y="1801"/>
                    <a:pt x="4850" y="1181"/>
                    <a:pt x="5382" y="189"/>
                  </a:cubicBezTo>
                  <a:lnTo>
                    <a:pt x="4734" y="1"/>
                  </a:lnTo>
                  <a:cubicBezTo>
                    <a:pt x="4267" y="765"/>
                    <a:pt x="3478" y="1147"/>
                    <a:pt x="2690" y="1147"/>
                  </a:cubicBezTo>
                  <a:cubicBezTo>
                    <a:pt x="1902" y="1147"/>
                    <a:pt x="1114" y="765"/>
                    <a:pt x="649"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5" name="Google Shape;16815;p139"/>
            <p:cNvSpPr/>
            <p:nvPr/>
          </p:nvSpPr>
          <p:spPr>
            <a:xfrm>
              <a:off x="5406862" y="4049841"/>
              <a:ext cx="28603" cy="78836"/>
            </a:xfrm>
            <a:custGeom>
              <a:avLst/>
              <a:gdLst/>
              <a:ahLst/>
              <a:cxnLst/>
              <a:rect l="l" t="t" r="r" b="b"/>
              <a:pathLst>
                <a:path w="1091" h="3007" extrusionOk="0">
                  <a:moveTo>
                    <a:pt x="1091" y="1"/>
                  </a:moveTo>
                  <a:lnTo>
                    <a:pt x="1" y="319"/>
                  </a:lnTo>
                  <a:lnTo>
                    <a:pt x="1" y="3007"/>
                  </a:lnTo>
                  <a:lnTo>
                    <a:pt x="1091" y="3007"/>
                  </a:lnTo>
                  <a:lnTo>
                    <a:pt x="1091" y="1"/>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6" name="Google Shape;16816;p139"/>
            <p:cNvSpPr/>
            <p:nvPr/>
          </p:nvSpPr>
          <p:spPr>
            <a:xfrm>
              <a:off x="5561152" y="4049841"/>
              <a:ext cx="28630" cy="78836"/>
            </a:xfrm>
            <a:custGeom>
              <a:avLst/>
              <a:gdLst/>
              <a:ahLst/>
              <a:cxnLst/>
              <a:rect l="l" t="t" r="r" b="b"/>
              <a:pathLst>
                <a:path w="1092" h="3007" extrusionOk="0">
                  <a:moveTo>
                    <a:pt x="1" y="1"/>
                  </a:moveTo>
                  <a:lnTo>
                    <a:pt x="1" y="3007"/>
                  </a:lnTo>
                  <a:lnTo>
                    <a:pt x="1091" y="3007"/>
                  </a:lnTo>
                  <a:lnTo>
                    <a:pt x="1091" y="319"/>
                  </a:lnTo>
                  <a:lnTo>
                    <a:pt x="1" y="1"/>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7" name="Google Shape;16817;p139"/>
            <p:cNvSpPr/>
            <p:nvPr/>
          </p:nvSpPr>
          <p:spPr>
            <a:xfrm>
              <a:off x="5406862" y="4105763"/>
              <a:ext cx="182919" cy="51413"/>
            </a:xfrm>
            <a:custGeom>
              <a:avLst/>
              <a:gdLst/>
              <a:ahLst/>
              <a:cxnLst/>
              <a:rect l="l" t="t" r="r" b="b"/>
              <a:pathLst>
                <a:path w="6977" h="1961" extrusionOk="0">
                  <a:moveTo>
                    <a:pt x="653" y="1"/>
                  </a:moveTo>
                  <a:cubicBezTo>
                    <a:pt x="294" y="1"/>
                    <a:pt x="1" y="294"/>
                    <a:pt x="1" y="653"/>
                  </a:cubicBezTo>
                  <a:lnTo>
                    <a:pt x="1" y="1960"/>
                  </a:lnTo>
                  <a:lnTo>
                    <a:pt x="6976" y="1960"/>
                  </a:lnTo>
                  <a:lnTo>
                    <a:pt x="6976" y="653"/>
                  </a:lnTo>
                  <a:cubicBezTo>
                    <a:pt x="6976" y="294"/>
                    <a:pt x="6683" y="1"/>
                    <a:pt x="6320"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8" name="Google Shape;16818;p139"/>
            <p:cNvSpPr/>
            <p:nvPr/>
          </p:nvSpPr>
          <p:spPr>
            <a:xfrm>
              <a:off x="5458326" y="3997143"/>
              <a:ext cx="79990" cy="34292"/>
            </a:xfrm>
            <a:custGeom>
              <a:avLst/>
              <a:gdLst/>
              <a:ahLst/>
              <a:cxnLst/>
              <a:rect l="l" t="t" r="r" b="b"/>
              <a:pathLst>
                <a:path w="3051" h="1308" extrusionOk="0">
                  <a:moveTo>
                    <a:pt x="1" y="1"/>
                  </a:moveTo>
                  <a:lnTo>
                    <a:pt x="1" y="924"/>
                  </a:lnTo>
                  <a:cubicBezTo>
                    <a:pt x="475" y="1180"/>
                    <a:pt x="999" y="1307"/>
                    <a:pt x="1524" y="1307"/>
                  </a:cubicBezTo>
                  <a:cubicBezTo>
                    <a:pt x="2049" y="1307"/>
                    <a:pt x="2574" y="1180"/>
                    <a:pt x="3050" y="924"/>
                  </a:cubicBezTo>
                  <a:lnTo>
                    <a:pt x="3050"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9" name="Google Shape;16819;p139"/>
            <p:cNvSpPr/>
            <p:nvPr/>
          </p:nvSpPr>
          <p:spPr>
            <a:xfrm>
              <a:off x="5401172" y="3814355"/>
              <a:ext cx="194298" cy="200092"/>
            </a:xfrm>
            <a:custGeom>
              <a:avLst/>
              <a:gdLst/>
              <a:ahLst/>
              <a:cxnLst/>
              <a:rect l="l" t="t" r="r" b="b"/>
              <a:pathLst>
                <a:path w="7411" h="7632" extrusionOk="0">
                  <a:moveTo>
                    <a:pt x="3705" y="1"/>
                  </a:moveTo>
                  <a:cubicBezTo>
                    <a:pt x="2018" y="1"/>
                    <a:pt x="652" y="1366"/>
                    <a:pt x="652" y="3050"/>
                  </a:cubicBezTo>
                  <a:lnTo>
                    <a:pt x="652" y="3923"/>
                  </a:lnTo>
                  <a:lnTo>
                    <a:pt x="544" y="3923"/>
                  </a:lnTo>
                  <a:cubicBezTo>
                    <a:pt x="243" y="3923"/>
                    <a:pt x="0" y="4166"/>
                    <a:pt x="0" y="4467"/>
                  </a:cubicBezTo>
                  <a:cubicBezTo>
                    <a:pt x="0" y="4767"/>
                    <a:pt x="243" y="5013"/>
                    <a:pt x="544" y="5013"/>
                  </a:cubicBezTo>
                  <a:lnTo>
                    <a:pt x="880" y="5013"/>
                  </a:lnTo>
                  <a:cubicBezTo>
                    <a:pt x="993" y="6487"/>
                    <a:pt x="2224" y="7632"/>
                    <a:pt x="3705" y="7632"/>
                  </a:cubicBezTo>
                  <a:cubicBezTo>
                    <a:pt x="5187" y="7632"/>
                    <a:pt x="6414" y="6487"/>
                    <a:pt x="6527" y="5013"/>
                  </a:cubicBezTo>
                  <a:lnTo>
                    <a:pt x="6863" y="5013"/>
                  </a:lnTo>
                  <a:cubicBezTo>
                    <a:pt x="7164" y="5013"/>
                    <a:pt x="7410" y="4767"/>
                    <a:pt x="7410" y="4467"/>
                  </a:cubicBezTo>
                  <a:cubicBezTo>
                    <a:pt x="7410" y="4166"/>
                    <a:pt x="7164" y="3923"/>
                    <a:pt x="6863" y="3923"/>
                  </a:cubicBezTo>
                  <a:lnTo>
                    <a:pt x="6755" y="3923"/>
                  </a:lnTo>
                  <a:lnTo>
                    <a:pt x="6755" y="3050"/>
                  </a:lnTo>
                  <a:cubicBezTo>
                    <a:pt x="6755" y="1366"/>
                    <a:pt x="5389" y="1"/>
                    <a:pt x="3705" y="1"/>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0" name="Google Shape;16820;p139"/>
            <p:cNvSpPr/>
            <p:nvPr/>
          </p:nvSpPr>
          <p:spPr>
            <a:xfrm>
              <a:off x="5406862" y="3808587"/>
              <a:ext cx="182919" cy="91447"/>
            </a:xfrm>
            <a:custGeom>
              <a:avLst/>
              <a:gdLst/>
              <a:ahLst/>
              <a:cxnLst/>
              <a:rect l="l" t="t" r="r" b="b"/>
              <a:pathLst>
                <a:path w="6977" h="3488" extrusionOk="0">
                  <a:moveTo>
                    <a:pt x="3488" y="0"/>
                  </a:moveTo>
                  <a:cubicBezTo>
                    <a:pt x="1562" y="0"/>
                    <a:pt x="1" y="1561"/>
                    <a:pt x="1" y="3488"/>
                  </a:cubicBezTo>
                  <a:lnTo>
                    <a:pt x="6976" y="3488"/>
                  </a:lnTo>
                  <a:cubicBezTo>
                    <a:pt x="6976" y="1561"/>
                    <a:pt x="5415" y="0"/>
                    <a:pt x="3488"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1" name="Google Shape;16821;p139"/>
            <p:cNvSpPr/>
            <p:nvPr/>
          </p:nvSpPr>
          <p:spPr>
            <a:xfrm>
              <a:off x="5406862" y="3808587"/>
              <a:ext cx="91473" cy="91447"/>
            </a:xfrm>
            <a:custGeom>
              <a:avLst/>
              <a:gdLst/>
              <a:ahLst/>
              <a:cxnLst/>
              <a:rect l="l" t="t" r="r" b="b"/>
              <a:pathLst>
                <a:path w="3489" h="3488" extrusionOk="0">
                  <a:moveTo>
                    <a:pt x="3488" y="0"/>
                  </a:moveTo>
                  <a:cubicBezTo>
                    <a:pt x="1562" y="0"/>
                    <a:pt x="1" y="1561"/>
                    <a:pt x="1" y="3488"/>
                  </a:cubicBezTo>
                  <a:lnTo>
                    <a:pt x="1964" y="3488"/>
                  </a:lnTo>
                  <a:cubicBezTo>
                    <a:pt x="1964" y="2332"/>
                    <a:pt x="2536" y="1253"/>
                    <a:pt x="3488" y="608"/>
                  </a:cubicBezTo>
                  <a:lnTo>
                    <a:pt x="3488"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2" name="Google Shape;16822;p139"/>
            <p:cNvSpPr/>
            <p:nvPr/>
          </p:nvSpPr>
          <p:spPr>
            <a:xfrm>
              <a:off x="5401172" y="3900008"/>
              <a:ext cx="165721" cy="114361"/>
            </a:xfrm>
            <a:custGeom>
              <a:avLst/>
              <a:gdLst/>
              <a:ahLst/>
              <a:cxnLst/>
              <a:rect l="l" t="t" r="r" b="b"/>
              <a:pathLst>
                <a:path w="6321" h="4362" extrusionOk="0">
                  <a:moveTo>
                    <a:pt x="652" y="1"/>
                  </a:moveTo>
                  <a:lnTo>
                    <a:pt x="652" y="656"/>
                  </a:lnTo>
                  <a:lnTo>
                    <a:pt x="544" y="656"/>
                  </a:lnTo>
                  <a:cubicBezTo>
                    <a:pt x="243" y="656"/>
                    <a:pt x="0" y="899"/>
                    <a:pt x="0" y="1200"/>
                  </a:cubicBezTo>
                  <a:cubicBezTo>
                    <a:pt x="0" y="1500"/>
                    <a:pt x="243" y="1746"/>
                    <a:pt x="544" y="1746"/>
                  </a:cubicBezTo>
                  <a:lnTo>
                    <a:pt x="880" y="1746"/>
                  </a:lnTo>
                  <a:cubicBezTo>
                    <a:pt x="991" y="3253"/>
                    <a:pt x="2253" y="4362"/>
                    <a:pt x="3691" y="4362"/>
                  </a:cubicBezTo>
                  <a:cubicBezTo>
                    <a:pt x="3905" y="4362"/>
                    <a:pt x="4124" y="4337"/>
                    <a:pt x="4343" y="4285"/>
                  </a:cubicBezTo>
                  <a:cubicBezTo>
                    <a:pt x="2952" y="3974"/>
                    <a:pt x="1960" y="2735"/>
                    <a:pt x="1960" y="1308"/>
                  </a:cubicBezTo>
                  <a:cubicBezTo>
                    <a:pt x="1960" y="950"/>
                    <a:pt x="2253" y="656"/>
                    <a:pt x="2615" y="656"/>
                  </a:cubicBezTo>
                  <a:lnTo>
                    <a:pt x="5882" y="656"/>
                  </a:lnTo>
                  <a:cubicBezTo>
                    <a:pt x="6125" y="656"/>
                    <a:pt x="6320" y="461"/>
                    <a:pt x="6320" y="218"/>
                  </a:cubicBezTo>
                  <a:lnTo>
                    <a:pt x="6320"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3" name="Google Shape;16823;p139"/>
            <p:cNvSpPr/>
            <p:nvPr/>
          </p:nvSpPr>
          <p:spPr>
            <a:xfrm>
              <a:off x="5464592" y="3957267"/>
              <a:ext cx="67536" cy="66540"/>
            </a:xfrm>
            <a:custGeom>
              <a:avLst/>
              <a:gdLst/>
              <a:ahLst/>
              <a:cxnLst/>
              <a:rect l="l" t="t" r="r" b="b"/>
              <a:pathLst>
                <a:path w="2576" h="2538" extrusionOk="0">
                  <a:moveTo>
                    <a:pt x="1797" y="1"/>
                  </a:moveTo>
                  <a:cubicBezTo>
                    <a:pt x="1794" y="1"/>
                    <a:pt x="1792" y="1"/>
                    <a:pt x="1790" y="1"/>
                  </a:cubicBezTo>
                  <a:lnTo>
                    <a:pt x="783" y="1"/>
                  </a:lnTo>
                  <a:cubicBezTo>
                    <a:pt x="450" y="1"/>
                    <a:pt x="171" y="251"/>
                    <a:pt x="135" y="580"/>
                  </a:cubicBezTo>
                  <a:lnTo>
                    <a:pt x="30" y="1507"/>
                  </a:lnTo>
                  <a:cubicBezTo>
                    <a:pt x="1" y="1779"/>
                    <a:pt x="142" y="2043"/>
                    <a:pt x="388" y="2163"/>
                  </a:cubicBezTo>
                  <a:lnTo>
                    <a:pt x="997" y="2467"/>
                  </a:lnTo>
                  <a:cubicBezTo>
                    <a:pt x="1089" y="2514"/>
                    <a:pt x="1189" y="2538"/>
                    <a:pt x="1288" y="2538"/>
                  </a:cubicBezTo>
                  <a:cubicBezTo>
                    <a:pt x="1388" y="2538"/>
                    <a:pt x="1487" y="2514"/>
                    <a:pt x="1580" y="2467"/>
                  </a:cubicBezTo>
                  <a:lnTo>
                    <a:pt x="2188" y="2163"/>
                  </a:lnTo>
                  <a:cubicBezTo>
                    <a:pt x="2434" y="2043"/>
                    <a:pt x="2576" y="1779"/>
                    <a:pt x="2547" y="1507"/>
                  </a:cubicBezTo>
                  <a:lnTo>
                    <a:pt x="2442" y="580"/>
                  </a:lnTo>
                  <a:cubicBezTo>
                    <a:pt x="2406" y="249"/>
                    <a:pt x="2127" y="1"/>
                    <a:pt x="1797" y="1"/>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4" name="Google Shape;16824;p139"/>
            <p:cNvSpPr/>
            <p:nvPr/>
          </p:nvSpPr>
          <p:spPr>
            <a:xfrm>
              <a:off x="5464592" y="3957162"/>
              <a:ext cx="41712" cy="66566"/>
            </a:xfrm>
            <a:custGeom>
              <a:avLst/>
              <a:gdLst/>
              <a:ahLst/>
              <a:cxnLst/>
              <a:rect l="l" t="t" r="r" b="b"/>
              <a:pathLst>
                <a:path w="1591" h="2539" extrusionOk="0">
                  <a:moveTo>
                    <a:pt x="783" y="1"/>
                  </a:moveTo>
                  <a:cubicBezTo>
                    <a:pt x="450" y="1"/>
                    <a:pt x="171" y="251"/>
                    <a:pt x="135" y="584"/>
                  </a:cubicBezTo>
                  <a:lnTo>
                    <a:pt x="30" y="1508"/>
                  </a:lnTo>
                  <a:cubicBezTo>
                    <a:pt x="1" y="1783"/>
                    <a:pt x="142" y="2044"/>
                    <a:pt x="388" y="2167"/>
                  </a:cubicBezTo>
                  <a:lnTo>
                    <a:pt x="997" y="2471"/>
                  </a:lnTo>
                  <a:cubicBezTo>
                    <a:pt x="1089" y="2516"/>
                    <a:pt x="1189" y="2539"/>
                    <a:pt x="1288" y="2539"/>
                  </a:cubicBezTo>
                  <a:cubicBezTo>
                    <a:pt x="1388" y="2539"/>
                    <a:pt x="1487" y="2516"/>
                    <a:pt x="1580" y="2471"/>
                  </a:cubicBezTo>
                  <a:lnTo>
                    <a:pt x="1591" y="2467"/>
                  </a:lnTo>
                  <a:lnTo>
                    <a:pt x="1210" y="2236"/>
                  </a:lnTo>
                  <a:cubicBezTo>
                    <a:pt x="968" y="2083"/>
                    <a:pt x="823" y="1761"/>
                    <a:pt x="852" y="1424"/>
                  </a:cubicBezTo>
                  <a:lnTo>
                    <a:pt x="957" y="283"/>
                  </a:lnTo>
                  <a:cubicBezTo>
                    <a:pt x="964" y="186"/>
                    <a:pt x="989" y="92"/>
                    <a:pt x="1026"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5" name="Google Shape;16825;p139"/>
            <p:cNvSpPr/>
            <p:nvPr/>
          </p:nvSpPr>
          <p:spPr>
            <a:xfrm>
              <a:off x="5481109" y="3802872"/>
              <a:ext cx="34319" cy="74379"/>
            </a:xfrm>
            <a:custGeom>
              <a:avLst/>
              <a:gdLst/>
              <a:ahLst/>
              <a:cxnLst/>
              <a:rect l="l" t="t" r="r" b="b"/>
              <a:pathLst>
                <a:path w="1309" h="2837" extrusionOk="0">
                  <a:moveTo>
                    <a:pt x="218" y="1"/>
                  </a:moveTo>
                  <a:cubicBezTo>
                    <a:pt x="99" y="1"/>
                    <a:pt x="1" y="99"/>
                    <a:pt x="1" y="218"/>
                  </a:cubicBezTo>
                  <a:lnTo>
                    <a:pt x="1" y="2619"/>
                  </a:lnTo>
                  <a:cubicBezTo>
                    <a:pt x="1" y="2739"/>
                    <a:pt x="99" y="2837"/>
                    <a:pt x="218" y="2837"/>
                  </a:cubicBezTo>
                  <a:lnTo>
                    <a:pt x="1091" y="2837"/>
                  </a:lnTo>
                  <a:cubicBezTo>
                    <a:pt x="1210" y="2837"/>
                    <a:pt x="1308" y="2739"/>
                    <a:pt x="1308" y="2619"/>
                  </a:cubicBezTo>
                  <a:lnTo>
                    <a:pt x="1308" y="218"/>
                  </a:lnTo>
                  <a:cubicBezTo>
                    <a:pt x="1308" y="99"/>
                    <a:pt x="1210" y="1"/>
                    <a:pt x="1091" y="1"/>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6" name="Google Shape;16826;p139"/>
            <p:cNvSpPr/>
            <p:nvPr/>
          </p:nvSpPr>
          <p:spPr>
            <a:xfrm>
              <a:off x="5543979" y="3817947"/>
              <a:ext cx="22914" cy="59304"/>
            </a:xfrm>
            <a:custGeom>
              <a:avLst/>
              <a:gdLst/>
              <a:ahLst/>
              <a:cxnLst/>
              <a:rect l="l" t="t" r="r" b="b"/>
              <a:pathLst>
                <a:path w="874" h="2262" extrusionOk="0">
                  <a:moveTo>
                    <a:pt x="143" y="1"/>
                  </a:moveTo>
                  <a:cubicBezTo>
                    <a:pt x="69" y="1"/>
                    <a:pt x="0" y="60"/>
                    <a:pt x="0" y="143"/>
                  </a:cubicBezTo>
                  <a:lnTo>
                    <a:pt x="0" y="2044"/>
                  </a:lnTo>
                  <a:cubicBezTo>
                    <a:pt x="0" y="2164"/>
                    <a:pt x="98" y="2262"/>
                    <a:pt x="218" y="2262"/>
                  </a:cubicBezTo>
                  <a:lnTo>
                    <a:pt x="656" y="2262"/>
                  </a:lnTo>
                  <a:cubicBezTo>
                    <a:pt x="775" y="2262"/>
                    <a:pt x="873" y="2164"/>
                    <a:pt x="873" y="2044"/>
                  </a:cubicBezTo>
                  <a:lnTo>
                    <a:pt x="873" y="733"/>
                  </a:lnTo>
                  <a:cubicBezTo>
                    <a:pt x="873" y="599"/>
                    <a:pt x="812" y="469"/>
                    <a:pt x="699" y="385"/>
                  </a:cubicBezTo>
                  <a:lnTo>
                    <a:pt x="229" y="31"/>
                  </a:lnTo>
                  <a:cubicBezTo>
                    <a:pt x="202" y="10"/>
                    <a:pt x="172" y="1"/>
                    <a:pt x="143" y="1"/>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7" name="Google Shape;16827;p139"/>
            <p:cNvSpPr/>
            <p:nvPr/>
          </p:nvSpPr>
          <p:spPr>
            <a:xfrm>
              <a:off x="5429645" y="3817947"/>
              <a:ext cx="22993" cy="59304"/>
            </a:xfrm>
            <a:custGeom>
              <a:avLst/>
              <a:gdLst/>
              <a:ahLst/>
              <a:cxnLst/>
              <a:rect l="l" t="t" r="r" b="b"/>
              <a:pathLst>
                <a:path w="877" h="2262" extrusionOk="0">
                  <a:moveTo>
                    <a:pt x="733" y="1"/>
                  </a:moveTo>
                  <a:cubicBezTo>
                    <a:pt x="704" y="1"/>
                    <a:pt x="675" y="10"/>
                    <a:pt x="649" y="31"/>
                  </a:cubicBezTo>
                  <a:lnTo>
                    <a:pt x="175" y="385"/>
                  </a:lnTo>
                  <a:cubicBezTo>
                    <a:pt x="66" y="469"/>
                    <a:pt x="1" y="599"/>
                    <a:pt x="1" y="733"/>
                  </a:cubicBezTo>
                  <a:lnTo>
                    <a:pt x="1" y="2044"/>
                  </a:lnTo>
                  <a:cubicBezTo>
                    <a:pt x="1" y="2164"/>
                    <a:pt x="99" y="2262"/>
                    <a:pt x="222" y="2262"/>
                  </a:cubicBezTo>
                  <a:lnTo>
                    <a:pt x="656" y="2262"/>
                  </a:lnTo>
                  <a:cubicBezTo>
                    <a:pt x="776" y="2262"/>
                    <a:pt x="874" y="2164"/>
                    <a:pt x="874" y="2044"/>
                  </a:cubicBezTo>
                  <a:lnTo>
                    <a:pt x="874" y="143"/>
                  </a:lnTo>
                  <a:cubicBezTo>
                    <a:pt x="876" y="60"/>
                    <a:pt x="806" y="1"/>
                    <a:pt x="733"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8" name="Google Shape;16828;p139"/>
            <p:cNvSpPr/>
            <p:nvPr/>
          </p:nvSpPr>
          <p:spPr>
            <a:xfrm>
              <a:off x="5389689" y="4105763"/>
              <a:ext cx="17199" cy="51413"/>
            </a:xfrm>
            <a:custGeom>
              <a:avLst/>
              <a:gdLst/>
              <a:ahLst/>
              <a:cxnLst/>
              <a:rect l="l" t="t" r="r" b="b"/>
              <a:pathLst>
                <a:path w="656" h="1961" extrusionOk="0">
                  <a:moveTo>
                    <a:pt x="656" y="1"/>
                  </a:moveTo>
                  <a:cubicBezTo>
                    <a:pt x="293" y="1"/>
                    <a:pt x="0" y="294"/>
                    <a:pt x="0" y="653"/>
                  </a:cubicBezTo>
                  <a:lnTo>
                    <a:pt x="0" y="1960"/>
                  </a:lnTo>
                  <a:lnTo>
                    <a:pt x="656" y="1960"/>
                  </a:lnTo>
                  <a:lnTo>
                    <a:pt x="656" y="1"/>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9" name="Google Shape;16829;p139"/>
            <p:cNvSpPr/>
            <p:nvPr/>
          </p:nvSpPr>
          <p:spPr>
            <a:xfrm>
              <a:off x="5589755" y="4105763"/>
              <a:ext cx="17094" cy="51413"/>
            </a:xfrm>
            <a:custGeom>
              <a:avLst/>
              <a:gdLst/>
              <a:ahLst/>
              <a:cxnLst/>
              <a:rect l="l" t="t" r="r" b="b"/>
              <a:pathLst>
                <a:path w="652" h="1961" extrusionOk="0">
                  <a:moveTo>
                    <a:pt x="0" y="1"/>
                  </a:moveTo>
                  <a:lnTo>
                    <a:pt x="0" y="1960"/>
                  </a:lnTo>
                  <a:lnTo>
                    <a:pt x="652" y="1960"/>
                  </a:lnTo>
                  <a:lnTo>
                    <a:pt x="652" y="653"/>
                  </a:lnTo>
                  <a:cubicBezTo>
                    <a:pt x="652" y="294"/>
                    <a:pt x="359" y="1"/>
                    <a:pt x="0"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0" name="Google Shape;16830;p139"/>
            <p:cNvSpPr/>
            <p:nvPr/>
          </p:nvSpPr>
          <p:spPr>
            <a:xfrm>
              <a:off x="5479956" y="3968724"/>
              <a:ext cx="37360" cy="16674"/>
            </a:xfrm>
            <a:custGeom>
              <a:avLst/>
              <a:gdLst/>
              <a:ahLst/>
              <a:cxnLst/>
              <a:rect l="l" t="t" r="r" b="b"/>
              <a:pathLst>
                <a:path w="1425" h="636" extrusionOk="0">
                  <a:moveTo>
                    <a:pt x="1134" y="0"/>
                  </a:moveTo>
                  <a:cubicBezTo>
                    <a:pt x="1072" y="0"/>
                    <a:pt x="1009" y="30"/>
                    <a:pt x="965" y="103"/>
                  </a:cubicBezTo>
                  <a:cubicBezTo>
                    <a:pt x="898" y="188"/>
                    <a:pt x="799" y="231"/>
                    <a:pt x="700" y="231"/>
                  </a:cubicBezTo>
                  <a:cubicBezTo>
                    <a:pt x="601" y="231"/>
                    <a:pt x="501" y="188"/>
                    <a:pt x="432" y="103"/>
                  </a:cubicBezTo>
                  <a:cubicBezTo>
                    <a:pt x="387" y="43"/>
                    <a:pt x="329" y="17"/>
                    <a:pt x="272" y="17"/>
                  </a:cubicBezTo>
                  <a:cubicBezTo>
                    <a:pt x="132" y="17"/>
                    <a:pt x="0" y="171"/>
                    <a:pt x="95" y="328"/>
                  </a:cubicBezTo>
                  <a:cubicBezTo>
                    <a:pt x="231" y="520"/>
                    <a:pt x="451" y="636"/>
                    <a:pt x="689" y="636"/>
                  </a:cubicBezTo>
                  <a:cubicBezTo>
                    <a:pt x="693" y="636"/>
                    <a:pt x="697" y="636"/>
                    <a:pt x="700" y="636"/>
                  </a:cubicBezTo>
                  <a:cubicBezTo>
                    <a:pt x="704" y="636"/>
                    <a:pt x="708" y="636"/>
                    <a:pt x="711" y="636"/>
                  </a:cubicBezTo>
                  <a:cubicBezTo>
                    <a:pt x="946" y="636"/>
                    <a:pt x="1170" y="520"/>
                    <a:pt x="1305" y="328"/>
                  </a:cubicBezTo>
                  <a:cubicBezTo>
                    <a:pt x="1425" y="167"/>
                    <a:pt x="1282" y="0"/>
                    <a:pt x="113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1" name="Google Shape;16831;p139"/>
            <p:cNvSpPr/>
            <p:nvPr/>
          </p:nvSpPr>
          <p:spPr>
            <a:xfrm>
              <a:off x="5461551" y="3917547"/>
              <a:ext cx="10671" cy="16491"/>
            </a:xfrm>
            <a:custGeom>
              <a:avLst/>
              <a:gdLst/>
              <a:ahLst/>
              <a:cxnLst/>
              <a:rect l="l" t="t" r="r" b="b"/>
              <a:pathLst>
                <a:path w="407" h="629" extrusionOk="0">
                  <a:moveTo>
                    <a:pt x="204" y="1"/>
                  </a:moveTo>
                  <a:cubicBezTo>
                    <a:pt x="102" y="1"/>
                    <a:pt x="1" y="69"/>
                    <a:pt x="1" y="205"/>
                  </a:cubicBezTo>
                  <a:lnTo>
                    <a:pt x="1" y="422"/>
                  </a:lnTo>
                  <a:cubicBezTo>
                    <a:pt x="1" y="534"/>
                    <a:pt x="91" y="628"/>
                    <a:pt x="204" y="628"/>
                  </a:cubicBezTo>
                  <a:cubicBezTo>
                    <a:pt x="316" y="628"/>
                    <a:pt x="406" y="534"/>
                    <a:pt x="406" y="422"/>
                  </a:cubicBezTo>
                  <a:lnTo>
                    <a:pt x="406" y="205"/>
                  </a:lnTo>
                  <a:cubicBezTo>
                    <a:pt x="406" y="69"/>
                    <a:pt x="305" y="1"/>
                    <a:pt x="20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2" name="Google Shape;16832;p139"/>
            <p:cNvSpPr/>
            <p:nvPr/>
          </p:nvSpPr>
          <p:spPr>
            <a:xfrm>
              <a:off x="5524421" y="3917547"/>
              <a:ext cx="10644" cy="16491"/>
            </a:xfrm>
            <a:custGeom>
              <a:avLst/>
              <a:gdLst/>
              <a:ahLst/>
              <a:cxnLst/>
              <a:rect l="l" t="t" r="r" b="b"/>
              <a:pathLst>
                <a:path w="406" h="629" extrusionOk="0">
                  <a:moveTo>
                    <a:pt x="203" y="1"/>
                  </a:moveTo>
                  <a:cubicBezTo>
                    <a:pt x="102" y="1"/>
                    <a:pt x="0" y="69"/>
                    <a:pt x="0" y="205"/>
                  </a:cubicBezTo>
                  <a:lnTo>
                    <a:pt x="0" y="422"/>
                  </a:lnTo>
                  <a:cubicBezTo>
                    <a:pt x="0" y="534"/>
                    <a:pt x="91" y="628"/>
                    <a:pt x="203" y="628"/>
                  </a:cubicBezTo>
                  <a:cubicBezTo>
                    <a:pt x="315" y="628"/>
                    <a:pt x="406" y="534"/>
                    <a:pt x="406" y="422"/>
                  </a:cubicBezTo>
                  <a:lnTo>
                    <a:pt x="406" y="205"/>
                  </a:lnTo>
                  <a:cubicBezTo>
                    <a:pt x="406" y="69"/>
                    <a:pt x="305" y="1"/>
                    <a:pt x="20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3" name="Google Shape;16833;p139"/>
            <p:cNvSpPr/>
            <p:nvPr/>
          </p:nvSpPr>
          <p:spPr>
            <a:xfrm>
              <a:off x="5355790" y="3797471"/>
              <a:ext cx="284958" cy="365052"/>
            </a:xfrm>
            <a:custGeom>
              <a:avLst/>
              <a:gdLst/>
              <a:ahLst/>
              <a:cxnLst/>
              <a:rect l="l" t="t" r="r" b="b"/>
              <a:pathLst>
                <a:path w="10869" h="13924" extrusionOk="0">
                  <a:moveTo>
                    <a:pt x="3484" y="1054"/>
                  </a:moveTo>
                  <a:lnTo>
                    <a:pt x="3484" y="2825"/>
                  </a:lnTo>
                  <a:cubicBezTo>
                    <a:pt x="3484" y="2832"/>
                    <a:pt x="3481" y="2840"/>
                    <a:pt x="3470" y="2840"/>
                  </a:cubicBezTo>
                  <a:lnTo>
                    <a:pt x="3035" y="2840"/>
                  </a:lnTo>
                  <a:cubicBezTo>
                    <a:pt x="3028" y="2840"/>
                    <a:pt x="3021" y="2832"/>
                    <a:pt x="3021" y="2825"/>
                  </a:cubicBezTo>
                  <a:lnTo>
                    <a:pt x="3021" y="1518"/>
                  </a:lnTo>
                  <a:lnTo>
                    <a:pt x="3024" y="1518"/>
                  </a:lnTo>
                  <a:cubicBezTo>
                    <a:pt x="3024" y="1445"/>
                    <a:pt x="3057" y="1377"/>
                    <a:pt x="3115" y="1333"/>
                  </a:cubicBezTo>
                  <a:lnTo>
                    <a:pt x="3484" y="1054"/>
                  </a:lnTo>
                  <a:close/>
                  <a:moveTo>
                    <a:pt x="4995" y="412"/>
                  </a:moveTo>
                  <a:cubicBezTo>
                    <a:pt x="4996" y="412"/>
                    <a:pt x="4997" y="413"/>
                    <a:pt x="4998" y="413"/>
                  </a:cubicBezTo>
                  <a:lnTo>
                    <a:pt x="5871" y="413"/>
                  </a:lnTo>
                  <a:cubicBezTo>
                    <a:pt x="5878" y="413"/>
                    <a:pt x="5885" y="420"/>
                    <a:pt x="5885" y="428"/>
                  </a:cubicBezTo>
                  <a:lnTo>
                    <a:pt x="5885" y="2825"/>
                  </a:lnTo>
                  <a:cubicBezTo>
                    <a:pt x="5885" y="2836"/>
                    <a:pt x="5878" y="2840"/>
                    <a:pt x="5871" y="2840"/>
                  </a:cubicBezTo>
                  <a:lnTo>
                    <a:pt x="4998" y="2840"/>
                  </a:lnTo>
                  <a:cubicBezTo>
                    <a:pt x="4991" y="2840"/>
                    <a:pt x="4984" y="2836"/>
                    <a:pt x="4984" y="2825"/>
                  </a:cubicBezTo>
                  <a:lnTo>
                    <a:pt x="4984" y="428"/>
                  </a:lnTo>
                  <a:cubicBezTo>
                    <a:pt x="4984" y="421"/>
                    <a:pt x="4989" y="412"/>
                    <a:pt x="4995" y="412"/>
                  </a:cubicBezTo>
                  <a:close/>
                  <a:moveTo>
                    <a:pt x="7381" y="1054"/>
                  </a:moveTo>
                  <a:lnTo>
                    <a:pt x="7754" y="1333"/>
                  </a:lnTo>
                  <a:cubicBezTo>
                    <a:pt x="7812" y="1377"/>
                    <a:pt x="7845" y="1445"/>
                    <a:pt x="7845" y="1518"/>
                  </a:cubicBezTo>
                  <a:lnTo>
                    <a:pt x="7845" y="2825"/>
                  </a:lnTo>
                  <a:cubicBezTo>
                    <a:pt x="7845" y="2832"/>
                    <a:pt x="7838" y="2840"/>
                    <a:pt x="7830" y="2840"/>
                  </a:cubicBezTo>
                  <a:lnTo>
                    <a:pt x="7396" y="2840"/>
                  </a:lnTo>
                  <a:cubicBezTo>
                    <a:pt x="7385" y="2840"/>
                    <a:pt x="7381" y="2832"/>
                    <a:pt x="7381" y="2825"/>
                  </a:cubicBezTo>
                  <a:lnTo>
                    <a:pt x="7381" y="1054"/>
                  </a:lnTo>
                  <a:close/>
                  <a:moveTo>
                    <a:pt x="6295" y="743"/>
                  </a:moveTo>
                  <a:cubicBezTo>
                    <a:pt x="6530" y="808"/>
                    <a:pt x="6758" y="898"/>
                    <a:pt x="6976" y="1014"/>
                  </a:cubicBezTo>
                  <a:lnTo>
                    <a:pt x="6976" y="2825"/>
                  </a:lnTo>
                  <a:cubicBezTo>
                    <a:pt x="6976" y="3057"/>
                    <a:pt x="7164" y="3245"/>
                    <a:pt x="7399" y="3245"/>
                  </a:cubicBezTo>
                  <a:lnTo>
                    <a:pt x="7834" y="3245"/>
                  </a:lnTo>
                  <a:cubicBezTo>
                    <a:pt x="8066" y="3245"/>
                    <a:pt x="8254" y="3057"/>
                    <a:pt x="8254" y="2825"/>
                  </a:cubicBezTo>
                  <a:lnTo>
                    <a:pt x="8254" y="2231"/>
                  </a:lnTo>
                  <a:cubicBezTo>
                    <a:pt x="8522" y="2680"/>
                    <a:pt x="8681" y="3187"/>
                    <a:pt x="8714" y="3713"/>
                  </a:cubicBezTo>
                  <a:lnTo>
                    <a:pt x="8051" y="3713"/>
                  </a:lnTo>
                  <a:cubicBezTo>
                    <a:pt x="7780" y="3713"/>
                    <a:pt x="7780" y="4118"/>
                    <a:pt x="8051" y="4118"/>
                  </a:cubicBezTo>
                  <a:lnTo>
                    <a:pt x="8500" y="4118"/>
                  </a:lnTo>
                  <a:lnTo>
                    <a:pt x="8500" y="4390"/>
                  </a:lnTo>
                  <a:cubicBezTo>
                    <a:pt x="8313" y="4487"/>
                    <a:pt x="8383" y="4774"/>
                    <a:pt x="8594" y="4774"/>
                  </a:cubicBezTo>
                  <a:cubicBezTo>
                    <a:pt x="8595" y="4774"/>
                    <a:pt x="8597" y="4774"/>
                    <a:pt x="8598" y="4774"/>
                  </a:cubicBezTo>
                  <a:cubicBezTo>
                    <a:pt x="8801" y="4774"/>
                    <a:pt x="8957" y="4951"/>
                    <a:pt x="8935" y="5150"/>
                  </a:cubicBezTo>
                  <a:cubicBezTo>
                    <a:pt x="8920" y="5321"/>
                    <a:pt x="8754" y="5455"/>
                    <a:pt x="8565" y="5455"/>
                  </a:cubicBezTo>
                  <a:lnTo>
                    <a:pt x="8475" y="5455"/>
                  </a:lnTo>
                  <a:lnTo>
                    <a:pt x="8475" y="5444"/>
                  </a:lnTo>
                  <a:cubicBezTo>
                    <a:pt x="8475" y="5331"/>
                    <a:pt x="8384" y="5241"/>
                    <a:pt x="8272" y="5241"/>
                  </a:cubicBezTo>
                  <a:cubicBezTo>
                    <a:pt x="8160" y="5241"/>
                    <a:pt x="8069" y="5331"/>
                    <a:pt x="8069" y="5444"/>
                  </a:cubicBezTo>
                  <a:cubicBezTo>
                    <a:pt x="8066" y="6320"/>
                    <a:pt x="7627" y="7139"/>
                    <a:pt x="6903" y="7628"/>
                  </a:cubicBezTo>
                  <a:cubicBezTo>
                    <a:pt x="6903" y="7613"/>
                    <a:pt x="6903" y="7599"/>
                    <a:pt x="6899" y="7581"/>
                  </a:cubicBezTo>
                  <a:lnTo>
                    <a:pt x="6794" y="6657"/>
                  </a:lnTo>
                  <a:cubicBezTo>
                    <a:pt x="6747" y="6222"/>
                    <a:pt x="6382" y="5893"/>
                    <a:pt x="5943" y="5893"/>
                  </a:cubicBezTo>
                  <a:lnTo>
                    <a:pt x="4933" y="5893"/>
                  </a:lnTo>
                  <a:cubicBezTo>
                    <a:pt x="4495" y="5893"/>
                    <a:pt x="4129" y="6222"/>
                    <a:pt x="4082" y="6657"/>
                  </a:cubicBezTo>
                  <a:lnTo>
                    <a:pt x="3977" y="7581"/>
                  </a:lnTo>
                  <a:cubicBezTo>
                    <a:pt x="3977" y="7595"/>
                    <a:pt x="3977" y="7613"/>
                    <a:pt x="3973" y="7628"/>
                  </a:cubicBezTo>
                  <a:cubicBezTo>
                    <a:pt x="3673" y="7425"/>
                    <a:pt x="3415" y="7164"/>
                    <a:pt x="3223" y="6860"/>
                  </a:cubicBezTo>
                  <a:lnTo>
                    <a:pt x="3220" y="6860"/>
                  </a:lnTo>
                  <a:cubicBezTo>
                    <a:pt x="2948" y="6436"/>
                    <a:pt x="2803" y="5944"/>
                    <a:pt x="2807" y="5440"/>
                  </a:cubicBezTo>
                  <a:cubicBezTo>
                    <a:pt x="2807" y="5304"/>
                    <a:pt x="2705" y="5236"/>
                    <a:pt x="2602" y="5236"/>
                  </a:cubicBezTo>
                  <a:cubicBezTo>
                    <a:pt x="2500" y="5236"/>
                    <a:pt x="2398" y="5304"/>
                    <a:pt x="2398" y="5440"/>
                  </a:cubicBezTo>
                  <a:lnTo>
                    <a:pt x="2398" y="5455"/>
                  </a:lnTo>
                  <a:lnTo>
                    <a:pt x="2275" y="5455"/>
                  </a:lnTo>
                  <a:cubicBezTo>
                    <a:pt x="2072" y="5455"/>
                    <a:pt x="1916" y="5277"/>
                    <a:pt x="1938" y="5078"/>
                  </a:cubicBezTo>
                  <a:cubicBezTo>
                    <a:pt x="1952" y="4908"/>
                    <a:pt x="2119" y="4774"/>
                    <a:pt x="2307" y="4774"/>
                  </a:cubicBezTo>
                  <a:cubicBezTo>
                    <a:pt x="2539" y="4774"/>
                    <a:pt x="2590" y="4448"/>
                    <a:pt x="2369" y="4375"/>
                  </a:cubicBezTo>
                  <a:lnTo>
                    <a:pt x="2369" y="4118"/>
                  </a:lnTo>
                  <a:lnTo>
                    <a:pt x="7178" y="4118"/>
                  </a:lnTo>
                  <a:cubicBezTo>
                    <a:pt x="7450" y="4118"/>
                    <a:pt x="7450" y="3713"/>
                    <a:pt x="7178" y="3713"/>
                  </a:cubicBezTo>
                  <a:lnTo>
                    <a:pt x="2159" y="3713"/>
                  </a:lnTo>
                  <a:cubicBezTo>
                    <a:pt x="2191" y="3187"/>
                    <a:pt x="2347" y="2680"/>
                    <a:pt x="2615" y="2231"/>
                  </a:cubicBezTo>
                  <a:lnTo>
                    <a:pt x="2615" y="2825"/>
                  </a:lnTo>
                  <a:cubicBezTo>
                    <a:pt x="2615" y="3057"/>
                    <a:pt x="2807" y="3245"/>
                    <a:pt x="3039" y="3245"/>
                  </a:cubicBezTo>
                  <a:lnTo>
                    <a:pt x="3473" y="3245"/>
                  </a:lnTo>
                  <a:cubicBezTo>
                    <a:pt x="3709" y="3245"/>
                    <a:pt x="3897" y="3057"/>
                    <a:pt x="3897" y="2825"/>
                  </a:cubicBezTo>
                  <a:lnTo>
                    <a:pt x="3897" y="1014"/>
                  </a:lnTo>
                  <a:cubicBezTo>
                    <a:pt x="4111" y="898"/>
                    <a:pt x="4343" y="808"/>
                    <a:pt x="4578" y="743"/>
                  </a:cubicBezTo>
                  <a:lnTo>
                    <a:pt x="4578" y="2822"/>
                  </a:lnTo>
                  <a:cubicBezTo>
                    <a:pt x="4578" y="3057"/>
                    <a:pt x="4766" y="3245"/>
                    <a:pt x="5002" y="3245"/>
                  </a:cubicBezTo>
                  <a:lnTo>
                    <a:pt x="5871" y="3245"/>
                  </a:lnTo>
                  <a:cubicBezTo>
                    <a:pt x="6106" y="3245"/>
                    <a:pt x="6295" y="3057"/>
                    <a:pt x="6295" y="2822"/>
                  </a:cubicBezTo>
                  <a:lnTo>
                    <a:pt x="6295" y="743"/>
                  </a:lnTo>
                  <a:close/>
                  <a:moveTo>
                    <a:pt x="5940" y="6298"/>
                  </a:moveTo>
                  <a:cubicBezTo>
                    <a:pt x="6168" y="6298"/>
                    <a:pt x="6363" y="6472"/>
                    <a:pt x="6389" y="6700"/>
                  </a:cubicBezTo>
                  <a:lnTo>
                    <a:pt x="6490" y="7624"/>
                  </a:lnTo>
                  <a:cubicBezTo>
                    <a:pt x="6508" y="7812"/>
                    <a:pt x="6411" y="7993"/>
                    <a:pt x="6244" y="8077"/>
                  </a:cubicBezTo>
                  <a:lnTo>
                    <a:pt x="5636" y="8381"/>
                  </a:lnTo>
                  <a:cubicBezTo>
                    <a:pt x="5572" y="8414"/>
                    <a:pt x="5503" y="8430"/>
                    <a:pt x="5434" y="8430"/>
                  </a:cubicBezTo>
                  <a:cubicBezTo>
                    <a:pt x="5366" y="8430"/>
                    <a:pt x="5297" y="8414"/>
                    <a:pt x="5233" y="8381"/>
                  </a:cubicBezTo>
                  <a:lnTo>
                    <a:pt x="4625" y="8077"/>
                  </a:lnTo>
                  <a:cubicBezTo>
                    <a:pt x="4458" y="7993"/>
                    <a:pt x="4361" y="7812"/>
                    <a:pt x="4382" y="7624"/>
                  </a:cubicBezTo>
                  <a:lnTo>
                    <a:pt x="4484" y="6700"/>
                  </a:lnTo>
                  <a:cubicBezTo>
                    <a:pt x="4509" y="6472"/>
                    <a:pt x="4701" y="6298"/>
                    <a:pt x="4929" y="6298"/>
                  </a:cubicBezTo>
                  <a:close/>
                  <a:moveTo>
                    <a:pt x="6758" y="8174"/>
                  </a:moveTo>
                  <a:lnTo>
                    <a:pt x="6758" y="8873"/>
                  </a:lnTo>
                  <a:cubicBezTo>
                    <a:pt x="6758" y="9174"/>
                    <a:pt x="6918" y="9453"/>
                    <a:pt x="7175" y="9609"/>
                  </a:cubicBezTo>
                  <a:cubicBezTo>
                    <a:pt x="6762" y="10152"/>
                    <a:pt x="6117" y="10467"/>
                    <a:pt x="5436" y="10467"/>
                  </a:cubicBezTo>
                  <a:cubicBezTo>
                    <a:pt x="5432" y="10467"/>
                    <a:pt x="5429" y="10467"/>
                    <a:pt x="5425" y="10467"/>
                  </a:cubicBezTo>
                  <a:cubicBezTo>
                    <a:pt x="4745" y="10467"/>
                    <a:pt x="4105" y="10149"/>
                    <a:pt x="3694" y="9609"/>
                  </a:cubicBezTo>
                  <a:cubicBezTo>
                    <a:pt x="3955" y="9453"/>
                    <a:pt x="4111" y="9174"/>
                    <a:pt x="4114" y="8873"/>
                  </a:cubicBezTo>
                  <a:lnTo>
                    <a:pt x="4114" y="8174"/>
                  </a:lnTo>
                  <a:lnTo>
                    <a:pt x="4125" y="8178"/>
                  </a:lnTo>
                  <a:lnTo>
                    <a:pt x="4140" y="8185"/>
                  </a:lnTo>
                  <a:cubicBezTo>
                    <a:pt x="4223" y="8294"/>
                    <a:pt x="4324" y="8381"/>
                    <a:pt x="4444" y="8439"/>
                  </a:cubicBezTo>
                  <a:lnTo>
                    <a:pt x="5052" y="8743"/>
                  </a:lnTo>
                  <a:cubicBezTo>
                    <a:pt x="5174" y="8805"/>
                    <a:pt x="5305" y="8835"/>
                    <a:pt x="5436" y="8835"/>
                  </a:cubicBezTo>
                  <a:cubicBezTo>
                    <a:pt x="5568" y="8835"/>
                    <a:pt x="5699" y="8805"/>
                    <a:pt x="5820" y="8743"/>
                  </a:cubicBezTo>
                  <a:lnTo>
                    <a:pt x="6425" y="8439"/>
                  </a:lnTo>
                  <a:cubicBezTo>
                    <a:pt x="6545" y="8381"/>
                    <a:pt x="6650" y="8294"/>
                    <a:pt x="6729" y="8189"/>
                  </a:cubicBezTo>
                  <a:lnTo>
                    <a:pt x="6758" y="8174"/>
                  </a:lnTo>
                  <a:close/>
                  <a:moveTo>
                    <a:pt x="2832" y="9891"/>
                  </a:moveTo>
                  <a:lnTo>
                    <a:pt x="2832" y="11557"/>
                  </a:lnTo>
                  <a:lnTo>
                    <a:pt x="2601" y="11557"/>
                  </a:lnTo>
                  <a:cubicBezTo>
                    <a:pt x="2441" y="11557"/>
                    <a:pt x="2285" y="11601"/>
                    <a:pt x="2151" y="11684"/>
                  </a:cubicBezTo>
                  <a:lnTo>
                    <a:pt x="2151" y="10090"/>
                  </a:lnTo>
                  <a:lnTo>
                    <a:pt x="2832" y="9891"/>
                  </a:lnTo>
                  <a:close/>
                  <a:moveTo>
                    <a:pt x="8037" y="9891"/>
                  </a:moveTo>
                  <a:lnTo>
                    <a:pt x="8718" y="10090"/>
                  </a:lnTo>
                  <a:lnTo>
                    <a:pt x="8718" y="11684"/>
                  </a:lnTo>
                  <a:cubicBezTo>
                    <a:pt x="8584" y="11601"/>
                    <a:pt x="8428" y="11557"/>
                    <a:pt x="8268" y="11557"/>
                  </a:cubicBezTo>
                  <a:lnTo>
                    <a:pt x="8037" y="11557"/>
                  </a:lnTo>
                  <a:lnTo>
                    <a:pt x="8037" y="9891"/>
                  </a:lnTo>
                  <a:close/>
                  <a:moveTo>
                    <a:pt x="4998" y="0"/>
                  </a:moveTo>
                  <a:cubicBezTo>
                    <a:pt x="4806" y="0"/>
                    <a:pt x="4640" y="131"/>
                    <a:pt x="4589" y="315"/>
                  </a:cubicBezTo>
                  <a:cubicBezTo>
                    <a:pt x="4295" y="384"/>
                    <a:pt x="4006" y="493"/>
                    <a:pt x="3738" y="634"/>
                  </a:cubicBezTo>
                  <a:cubicBezTo>
                    <a:pt x="3727" y="627"/>
                    <a:pt x="3716" y="620"/>
                    <a:pt x="3705" y="616"/>
                  </a:cubicBezTo>
                  <a:cubicBezTo>
                    <a:pt x="3655" y="590"/>
                    <a:pt x="3602" y="578"/>
                    <a:pt x="3550" y="578"/>
                  </a:cubicBezTo>
                  <a:cubicBezTo>
                    <a:pt x="3476" y="578"/>
                    <a:pt x="3404" y="602"/>
                    <a:pt x="3343" y="649"/>
                  </a:cubicBezTo>
                  <a:lnTo>
                    <a:pt x="2869" y="1003"/>
                  </a:lnTo>
                  <a:cubicBezTo>
                    <a:pt x="2709" y="1123"/>
                    <a:pt x="2615" y="1311"/>
                    <a:pt x="2615" y="1514"/>
                  </a:cubicBezTo>
                  <a:lnTo>
                    <a:pt x="2615" y="1529"/>
                  </a:lnTo>
                  <a:cubicBezTo>
                    <a:pt x="2093" y="2141"/>
                    <a:pt x="1793" y="2905"/>
                    <a:pt x="1746" y="3709"/>
                  </a:cubicBezTo>
                  <a:lnTo>
                    <a:pt x="1510" y="3709"/>
                  </a:lnTo>
                  <a:cubicBezTo>
                    <a:pt x="1239" y="3709"/>
                    <a:pt x="1239" y="4115"/>
                    <a:pt x="1510" y="4115"/>
                  </a:cubicBezTo>
                  <a:lnTo>
                    <a:pt x="1959" y="4115"/>
                  </a:lnTo>
                  <a:lnTo>
                    <a:pt x="1959" y="4440"/>
                  </a:lnTo>
                  <a:cubicBezTo>
                    <a:pt x="1641" y="4585"/>
                    <a:pt x="1467" y="4933"/>
                    <a:pt x="1543" y="5273"/>
                  </a:cubicBezTo>
                  <a:cubicBezTo>
                    <a:pt x="1619" y="5618"/>
                    <a:pt x="1923" y="5860"/>
                    <a:pt x="2271" y="5860"/>
                  </a:cubicBezTo>
                  <a:lnTo>
                    <a:pt x="2423" y="5860"/>
                  </a:lnTo>
                  <a:cubicBezTo>
                    <a:pt x="2543" y="6700"/>
                    <a:pt x="3006" y="7450"/>
                    <a:pt x="3702" y="7935"/>
                  </a:cubicBezTo>
                  <a:lnTo>
                    <a:pt x="3702" y="8870"/>
                  </a:lnTo>
                  <a:cubicBezTo>
                    <a:pt x="3702" y="9069"/>
                    <a:pt x="3571" y="9247"/>
                    <a:pt x="3379" y="9301"/>
                  </a:cubicBezTo>
                  <a:lnTo>
                    <a:pt x="1087" y="9978"/>
                  </a:lnTo>
                  <a:cubicBezTo>
                    <a:pt x="442" y="10170"/>
                    <a:pt x="4" y="10760"/>
                    <a:pt x="0" y="11427"/>
                  </a:cubicBezTo>
                  <a:lnTo>
                    <a:pt x="0" y="13719"/>
                  </a:lnTo>
                  <a:cubicBezTo>
                    <a:pt x="0" y="13855"/>
                    <a:pt x="102" y="13923"/>
                    <a:pt x="203" y="13923"/>
                  </a:cubicBezTo>
                  <a:cubicBezTo>
                    <a:pt x="304" y="13923"/>
                    <a:pt x="406" y="13855"/>
                    <a:pt x="406" y="13719"/>
                  </a:cubicBezTo>
                  <a:lnTo>
                    <a:pt x="406" y="11427"/>
                  </a:lnTo>
                  <a:cubicBezTo>
                    <a:pt x="409" y="10938"/>
                    <a:pt x="728" y="10510"/>
                    <a:pt x="1199" y="10369"/>
                  </a:cubicBezTo>
                  <a:lnTo>
                    <a:pt x="1742" y="10210"/>
                  </a:lnTo>
                  <a:lnTo>
                    <a:pt x="1742" y="13719"/>
                  </a:lnTo>
                  <a:cubicBezTo>
                    <a:pt x="1742" y="13855"/>
                    <a:pt x="1844" y="13923"/>
                    <a:pt x="1945" y="13923"/>
                  </a:cubicBezTo>
                  <a:cubicBezTo>
                    <a:pt x="2046" y="13923"/>
                    <a:pt x="2148" y="13855"/>
                    <a:pt x="2148" y="13719"/>
                  </a:cubicBezTo>
                  <a:lnTo>
                    <a:pt x="2148" y="12412"/>
                  </a:lnTo>
                  <a:cubicBezTo>
                    <a:pt x="2151" y="12162"/>
                    <a:pt x="2351" y="11963"/>
                    <a:pt x="2601" y="11963"/>
                  </a:cubicBezTo>
                  <a:lnTo>
                    <a:pt x="3470" y="11963"/>
                  </a:lnTo>
                  <a:cubicBezTo>
                    <a:pt x="3741" y="11963"/>
                    <a:pt x="3741" y="11554"/>
                    <a:pt x="3470" y="11554"/>
                  </a:cubicBezTo>
                  <a:lnTo>
                    <a:pt x="3238" y="11554"/>
                  </a:lnTo>
                  <a:lnTo>
                    <a:pt x="3238" y="9768"/>
                  </a:lnTo>
                  <a:lnTo>
                    <a:pt x="3296" y="9754"/>
                  </a:lnTo>
                  <a:cubicBezTo>
                    <a:pt x="3812" y="10500"/>
                    <a:pt x="4622" y="10873"/>
                    <a:pt x="5433" y="10873"/>
                  </a:cubicBezTo>
                  <a:cubicBezTo>
                    <a:pt x="6243" y="10873"/>
                    <a:pt x="7053" y="10500"/>
                    <a:pt x="7570" y="9754"/>
                  </a:cubicBezTo>
                  <a:lnTo>
                    <a:pt x="7627" y="9768"/>
                  </a:lnTo>
                  <a:lnTo>
                    <a:pt x="7627" y="11554"/>
                  </a:lnTo>
                  <a:lnTo>
                    <a:pt x="4346" y="11554"/>
                  </a:lnTo>
                  <a:cubicBezTo>
                    <a:pt x="4075" y="11554"/>
                    <a:pt x="4075" y="11963"/>
                    <a:pt x="4346" y="11963"/>
                  </a:cubicBezTo>
                  <a:lnTo>
                    <a:pt x="8268" y="11963"/>
                  </a:lnTo>
                  <a:cubicBezTo>
                    <a:pt x="8515" y="11963"/>
                    <a:pt x="8718" y="12162"/>
                    <a:pt x="8718" y="12412"/>
                  </a:cubicBezTo>
                  <a:lnTo>
                    <a:pt x="8718" y="13719"/>
                  </a:lnTo>
                  <a:cubicBezTo>
                    <a:pt x="8718" y="13855"/>
                    <a:pt x="8820" y="13923"/>
                    <a:pt x="8922" y="13923"/>
                  </a:cubicBezTo>
                  <a:cubicBezTo>
                    <a:pt x="9025" y="13923"/>
                    <a:pt x="9127" y="13855"/>
                    <a:pt x="9127" y="13719"/>
                  </a:cubicBezTo>
                  <a:lnTo>
                    <a:pt x="9127" y="10210"/>
                  </a:lnTo>
                  <a:lnTo>
                    <a:pt x="9670" y="10369"/>
                  </a:lnTo>
                  <a:cubicBezTo>
                    <a:pt x="10137" y="10510"/>
                    <a:pt x="10460" y="10938"/>
                    <a:pt x="10460" y="11427"/>
                  </a:cubicBezTo>
                  <a:lnTo>
                    <a:pt x="10460" y="13719"/>
                  </a:lnTo>
                  <a:cubicBezTo>
                    <a:pt x="10460" y="13855"/>
                    <a:pt x="10562" y="13923"/>
                    <a:pt x="10664" y="13923"/>
                  </a:cubicBezTo>
                  <a:cubicBezTo>
                    <a:pt x="10767" y="13923"/>
                    <a:pt x="10869" y="13855"/>
                    <a:pt x="10869" y="13719"/>
                  </a:cubicBezTo>
                  <a:lnTo>
                    <a:pt x="10869" y="11427"/>
                  </a:lnTo>
                  <a:cubicBezTo>
                    <a:pt x="10865" y="10760"/>
                    <a:pt x="10423" y="10170"/>
                    <a:pt x="9786" y="9978"/>
                  </a:cubicBezTo>
                  <a:lnTo>
                    <a:pt x="7490" y="9304"/>
                  </a:lnTo>
                  <a:cubicBezTo>
                    <a:pt x="7298" y="9247"/>
                    <a:pt x="7167" y="9073"/>
                    <a:pt x="7164" y="8873"/>
                  </a:cubicBezTo>
                  <a:lnTo>
                    <a:pt x="7164" y="7935"/>
                  </a:lnTo>
                  <a:cubicBezTo>
                    <a:pt x="7859" y="7450"/>
                    <a:pt x="8323" y="6700"/>
                    <a:pt x="8442" y="5860"/>
                  </a:cubicBezTo>
                  <a:lnTo>
                    <a:pt x="8565" y="5860"/>
                  </a:lnTo>
                  <a:cubicBezTo>
                    <a:pt x="8964" y="5860"/>
                    <a:pt x="9304" y="5563"/>
                    <a:pt x="9341" y="5187"/>
                  </a:cubicBezTo>
                  <a:cubicBezTo>
                    <a:pt x="9373" y="4868"/>
                    <a:pt x="9199" y="4564"/>
                    <a:pt x="8910" y="4430"/>
                  </a:cubicBezTo>
                  <a:lnTo>
                    <a:pt x="8910" y="4115"/>
                  </a:lnTo>
                  <a:lnTo>
                    <a:pt x="9359" y="4115"/>
                  </a:lnTo>
                  <a:cubicBezTo>
                    <a:pt x="9630" y="4115"/>
                    <a:pt x="9630" y="3705"/>
                    <a:pt x="9359" y="3705"/>
                  </a:cubicBezTo>
                  <a:lnTo>
                    <a:pt x="9120" y="3705"/>
                  </a:lnTo>
                  <a:cubicBezTo>
                    <a:pt x="9076" y="2905"/>
                    <a:pt x="8772" y="2141"/>
                    <a:pt x="8254" y="1529"/>
                  </a:cubicBezTo>
                  <a:lnTo>
                    <a:pt x="8254" y="1514"/>
                  </a:lnTo>
                  <a:cubicBezTo>
                    <a:pt x="8254" y="1311"/>
                    <a:pt x="8160" y="1123"/>
                    <a:pt x="8000" y="1003"/>
                  </a:cubicBezTo>
                  <a:lnTo>
                    <a:pt x="7526" y="649"/>
                  </a:lnTo>
                  <a:cubicBezTo>
                    <a:pt x="7465" y="602"/>
                    <a:pt x="7391" y="578"/>
                    <a:pt x="7318" y="578"/>
                  </a:cubicBezTo>
                  <a:cubicBezTo>
                    <a:pt x="7265" y="578"/>
                    <a:pt x="7212" y="590"/>
                    <a:pt x="7164" y="616"/>
                  </a:cubicBezTo>
                  <a:cubicBezTo>
                    <a:pt x="7153" y="620"/>
                    <a:pt x="7142" y="627"/>
                    <a:pt x="7131" y="634"/>
                  </a:cubicBezTo>
                  <a:cubicBezTo>
                    <a:pt x="6860" y="493"/>
                    <a:pt x="6574" y="384"/>
                    <a:pt x="6277" y="315"/>
                  </a:cubicBezTo>
                  <a:cubicBezTo>
                    <a:pt x="6229" y="131"/>
                    <a:pt x="6063" y="0"/>
                    <a:pt x="587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4" name="Google Shape;16834;p139"/>
            <p:cNvSpPr/>
            <p:nvPr/>
          </p:nvSpPr>
          <p:spPr>
            <a:xfrm>
              <a:off x="5422723" y="4123250"/>
              <a:ext cx="12453" cy="10697"/>
            </a:xfrm>
            <a:custGeom>
              <a:avLst/>
              <a:gdLst/>
              <a:ahLst/>
              <a:cxnLst/>
              <a:rect l="l" t="t" r="r" b="b"/>
              <a:pathLst>
                <a:path w="475" h="408" extrusionOk="0">
                  <a:moveTo>
                    <a:pt x="275" y="0"/>
                  </a:moveTo>
                  <a:cubicBezTo>
                    <a:pt x="273" y="0"/>
                    <a:pt x="271" y="0"/>
                    <a:pt x="268" y="0"/>
                  </a:cubicBezTo>
                  <a:cubicBezTo>
                    <a:pt x="87" y="4"/>
                    <a:pt x="0" y="221"/>
                    <a:pt x="127" y="348"/>
                  </a:cubicBezTo>
                  <a:cubicBezTo>
                    <a:pt x="169" y="389"/>
                    <a:pt x="220" y="407"/>
                    <a:pt x="270" y="407"/>
                  </a:cubicBezTo>
                  <a:cubicBezTo>
                    <a:pt x="375" y="407"/>
                    <a:pt x="475" y="326"/>
                    <a:pt x="475" y="203"/>
                  </a:cubicBezTo>
                  <a:cubicBezTo>
                    <a:pt x="475" y="93"/>
                    <a:pt x="384" y="0"/>
                    <a:pt x="27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5" name="Google Shape;16835;p139"/>
            <p:cNvSpPr/>
            <p:nvPr/>
          </p:nvSpPr>
          <p:spPr>
            <a:xfrm>
              <a:off x="5559736" y="4123250"/>
              <a:ext cx="12558" cy="10697"/>
            </a:xfrm>
            <a:custGeom>
              <a:avLst/>
              <a:gdLst/>
              <a:ahLst/>
              <a:cxnLst/>
              <a:rect l="l" t="t" r="r" b="b"/>
              <a:pathLst>
                <a:path w="479" h="408" extrusionOk="0">
                  <a:moveTo>
                    <a:pt x="275" y="0"/>
                  </a:moveTo>
                  <a:cubicBezTo>
                    <a:pt x="273" y="0"/>
                    <a:pt x="271" y="0"/>
                    <a:pt x="269" y="0"/>
                  </a:cubicBezTo>
                  <a:lnTo>
                    <a:pt x="272" y="0"/>
                  </a:lnTo>
                  <a:cubicBezTo>
                    <a:pt x="91" y="4"/>
                    <a:pt x="1" y="221"/>
                    <a:pt x="131" y="348"/>
                  </a:cubicBezTo>
                  <a:cubicBezTo>
                    <a:pt x="172" y="389"/>
                    <a:pt x="222" y="407"/>
                    <a:pt x="272" y="407"/>
                  </a:cubicBezTo>
                  <a:cubicBezTo>
                    <a:pt x="377" y="407"/>
                    <a:pt x="479" y="326"/>
                    <a:pt x="479" y="203"/>
                  </a:cubicBezTo>
                  <a:cubicBezTo>
                    <a:pt x="479" y="93"/>
                    <a:pt x="388" y="0"/>
                    <a:pt x="27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36" name="Google Shape;16836;p139"/>
          <p:cNvGrpSpPr/>
          <p:nvPr/>
        </p:nvGrpSpPr>
        <p:grpSpPr>
          <a:xfrm>
            <a:off x="7156067" y="3598300"/>
            <a:ext cx="285089" cy="364974"/>
            <a:chOff x="7156067" y="3797550"/>
            <a:chExt cx="285089" cy="364974"/>
          </a:xfrm>
        </p:grpSpPr>
        <p:sp>
          <p:nvSpPr>
            <p:cNvPr id="16837" name="Google Shape;16837;p139"/>
            <p:cNvSpPr/>
            <p:nvPr/>
          </p:nvSpPr>
          <p:spPr>
            <a:xfrm>
              <a:off x="7161494" y="3991454"/>
              <a:ext cx="274235" cy="165721"/>
            </a:xfrm>
            <a:custGeom>
              <a:avLst/>
              <a:gdLst/>
              <a:ahLst/>
              <a:cxnLst/>
              <a:rect l="l" t="t" r="r" b="b"/>
              <a:pathLst>
                <a:path w="10460" h="6321" extrusionOk="0">
                  <a:moveTo>
                    <a:pt x="3705" y="0"/>
                  </a:moveTo>
                  <a:lnTo>
                    <a:pt x="3705" y="1036"/>
                  </a:lnTo>
                  <a:cubicBezTo>
                    <a:pt x="3705" y="1326"/>
                    <a:pt x="3513" y="1583"/>
                    <a:pt x="3235" y="1666"/>
                  </a:cubicBezTo>
                  <a:lnTo>
                    <a:pt x="938" y="2340"/>
                  </a:lnTo>
                  <a:cubicBezTo>
                    <a:pt x="381" y="2503"/>
                    <a:pt x="0" y="3014"/>
                    <a:pt x="0" y="3593"/>
                  </a:cubicBezTo>
                  <a:lnTo>
                    <a:pt x="0" y="6320"/>
                  </a:lnTo>
                  <a:lnTo>
                    <a:pt x="10460" y="6320"/>
                  </a:lnTo>
                  <a:lnTo>
                    <a:pt x="10460" y="3593"/>
                  </a:lnTo>
                  <a:cubicBezTo>
                    <a:pt x="10460" y="3014"/>
                    <a:pt x="10080" y="2503"/>
                    <a:pt x="9522" y="2340"/>
                  </a:cubicBezTo>
                  <a:lnTo>
                    <a:pt x="7226" y="1666"/>
                  </a:lnTo>
                  <a:cubicBezTo>
                    <a:pt x="6947" y="1583"/>
                    <a:pt x="6755" y="1326"/>
                    <a:pt x="6755" y="1036"/>
                  </a:cubicBezTo>
                  <a:lnTo>
                    <a:pt x="6755" y="0"/>
                  </a:ln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8" name="Google Shape;16838;p139"/>
            <p:cNvSpPr/>
            <p:nvPr/>
          </p:nvSpPr>
          <p:spPr>
            <a:xfrm>
              <a:off x="7161494" y="4048425"/>
              <a:ext cx="274235" cy="108750"/>
            </a:xfrm>
            <a:custGeom>
              <a:avLst/>
              <a:gdLst/>
              <a:ahLst/>
              <a:cxnLst/>
              <a:rect l="l" t="t" r="r" b="b"/>
              <a:pathLst>
                <a:path w="10460" h="4148" extrusionOk="0">
                  <a:moveTo>
                    <a:pt x="1511" y="0"/>
                  </a:moveTo>
                  <a:lnTo>
                    <a:pt x="938" y="167"/>
                  </a:lnTo>
                  <a:cubicBezTo>
                    <a:pt x="381" y="330"/>
                    <a:pt x="0" y="841"/>
                    <a:pt x="0" y="1424"/>
                  </a:cubicBezTo>
                  <a:lnTo>
                    <a:pt x="0" y="4147"/>
                  </a:lnTo>
                  <a:lnTo>
                    <a:pt x="10460" y="4147"/>
                  </a:lnTo>
                  <a:lnTo>
                    <a:pt x="10460" y="1424"/>
                  </a:lnTo>
                  <a:cubicBezTo>
                    <a:pt x="10460" y="841"/>
                    <a:pt x="10080" y="330"/>
                    <a:pt x="9522" y="167"/>
                  </a:cubicBezTo>
                  <a:lnTo>
                    <a:pt x="8953" y="0"/>
                  </a:lnTo>
                  <a:lnTo>
                    <a:pt x="5230" y="1862"/>
                  </a:lnTo>
                  <a:lnTo>
                    <a:pt x="1511"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9" name="Google Shape;16839;p139"/>
            <p:cNvSpPr/>
            <p:nvPr/>
          </p:nvSpPr>
          <p:spPr>
            <a:xfrm>
              <a:off x="7258630" y="3991454"/>
              <a:ext cx="79963" cy="28577"/>
            </a:xfrm>
            <a:custGeom>
              <a:avLst/>
              <a:gdLst/>
              <a:ahLst/>
              <a:cxnLst/>
              <a:rect l="l" t="t" r="r" b="b"/>
              <a:pathLst>
                <a:path w="3050" h="1090" extrusionOk="0">
                  <a:moveTo>
                    <a:pt x="0" y="0"/>
                  </a:moveTo>
                  <a:lnTo>
                    <a:pt x="0" y="707"/>
                  </a:lnTo>
                  <a:cubicBezTo>
                    <a:pt x="477" y="962"/>
                    <a:pt x="1001" y="1090"/>
                    <a:pt x="1525" y="1090"/>
                  </a:cubicBezTo>
                  <a:cubicBezTo>
                    <a:pt x="2049" y="1090"/>
                    <a:pt x="2574" y="962"/>
                    <a:pt x="3050" y="707"/>
                  </a:cubicBezTo>
                  <a:lnTo>
                    <a:pt x="3050"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0" name="Google Shape;16840;p139"/>
            <p:cNvSpPr/>
            <p:nvPr/>
          </p:nvSpPr>
          <p:spPr>
            <a:xfrm>
              <a:off x="7201476" y="3848648"/>
              <a:ext cx="194298" cy="154316"/>
            </a:xfrm>
            <a:custGeom>
              <a:avLst/>
              <a:gdLst/>
              <a:ahLst/>
              <a:cxnLst/>
              <a:rect l="l" t="t" r="r" b="b"/>
              <a:pathLst>
                <a:path w="7411" h="5886" extrusionOk="0">
                  <a:moveTo>
                    <a:pt x="873" y="0"/>
                  </a:moveTo>
                  <a:lnTo>
                    <a:pt x="873" y="2181"/>
                  </a:lnTo>
                  <a:lnTo>
                    <a:pt x="547" y="2181"/>
                  </a:lnTo>
                  <a:cubicBezTo>
                    <a:pt x="243" y="2181"/>
                    <a:pt x="0" y="2423"/>
                    <a:pt x="0" y="2724"/>
                  </a:cubicBezTo>
                  <a:cubicBezTo>
                    <a:pt x="0" y="3025"/>
                    <a:pt x="243" y="3267"/>
                    <a:pt x="547" y="3267"/>
                  </a:cubicBezTo>
                  <a:lnTo>
                    <a:pt x="884" y="3267"/>
                  </a:lnTo>
                  <a:cubicBezTo>
                    <a:pt x="992" y="4745"/>
                    <a:pt x="2224" y="5886"/>
                    <a:pt x="3705" y="5886"/>
                  </a:cubicBezTo>
                  <a:cubicBezTo>
                    <a:pt x="5186" y="5886"/>
                    <a:pt x="6418" y="4745"/>
                    <a:pt x="6526" y="3267"/>
                  </a:cubicBezTo>
                  <a:lnTo>
                    <a:pt x="6867" y="3267"/>
                  </a:lnTo>
                  <a:cubicBezTo>
                    <a:pt x="7167" y="3267"/>
                    <a:pt x="7410" y="3025"/>
                    <a:pt x="7410" y="2724"/>
                  </a:cubicBezTo>
                  <a:cubicBezTo>
                    <a:pt x="7410" y="2423"/>
                    <a:pt x="7167" y="2181"/>
                    <a:pt x="6867" y="2181"/>
                  </a:cubicBezTo>
                  <a:lnTo>
                    <a:pt x="6541" y="2181"/>
                  </a:lnTo>
                  <a:lnTo>
                    <a:pt x="6541" y="0"/>
                  </a:ln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1" name="Google Shape;16841;p139"/>
            <p:cNvSpPr/>
            <p:nvPr/>
          </p:nvSpPr>
          <p:spPr>
            <a:xfrm>
              <a:off x="7201476" y="3848648"/>
              <a:ext cx="108645" cy="154342"/>
            </a:xfrm>
            <a:custGeom>
              <a:avLst/>
              <a:gdLst/>
              <a:ahLst/>
              <a:cxnLst/>
              <a:rect l="l" t="t" r="r" b="b"/>
              <a:pathLst>
                <a:path w="4144" h="5887" extrusionOk="0">
                  <a:moveTo>
                    <a:pt x="873" y="0"/>
                  </a:moveTo>
                  <a:lnTo>
                    <a:pt x="873" y="2181"/>
                  </a:lnTo>
                  <a:lnTo>
                    <a:pt x="547" y="2181"/>
                  </a:lnTo>
                  <a:cubicBezTo>
                    <a:pt x="243" y="2181"/>
                    <a:pt x="0" y="2423"/>
                    <a:pt x="0" y="2724"/>
                  </a:cubicBezTo>
                  <a:cubicBezTo>
                    <a:pt x="0" y="3025"/>
                    <a:pt x="243" y="3267"/>
                    <a:pt x="547" y="3267"/>
                  </a:cubicBezTo>
                  <a:lnTo>
                    <a:pt x="884" y="3267"/>
                  </a:lnTo>
                  <a:cubicBezTo>
                    <a:pt x="989" y="4763"/>
                    <a:pt x="2237" y="5887"/>
                    <a:pt x="3685" y="5887"/>
                  </a:cubicBezTo>
                  <a:cubicBezTo>
                    <a:pt x="3836" y="5887"/>
                    <a:pt x="3989" y="5875"/>
                    <a:pt x="4143" y="5849"/>
                  </a:cubicBezTo>
                  <a:cubicBezTo>
                    <a:pt x="2763" y="5636"/>
                    <a:pt x="1742" y="4448"/>
                    <a:pt x="1746" y="3050"/>
                  </a:cubicBezTo>
                  <a:lnTo>
                    <a:pt x="1746"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2" name="Google Shape;16842;p139"/>
            <p:cNvSpPr/>
            <p:nvPr/>
          </p:nvSpPr>
          <p:spPr>
            <a:xfrm>
              <a:off x="7212854" y="3802977"/>
              <a:ext cx="171515" cy="91368"/>
            </a:xfrm>
            <a:custGeom>
              <a:avLst/>
              <a:gdLst/>
              <a:ahLst/>
              <a:cxnLst/>
              <a:rect l="l" t="t" r="r" b="b"/>
              <a:pathLst>
                <a:path w="6542" h="3485" extrusionOk="0">
                  <a:moveTo>
                    <a:pt x="3264" y="0"/>
                  </a:moveTo>
                  <a:cubicBezTo>
                    <a:pt x="1464" y="0"/>
                    <a:pt x="1" y="1466"/>
                    <a:pt x="1" y="3267"/>
                  </a:cubicBezTo>
                  <a:lnTo>
                    <a:pt x="1" y="3484"/>
                  </a:lnTo>
                  <a:lnTo>
                    <a:pt x="6542" y="3484"/>
                  </a:lnTo>
                  <a:lnTo>
                    <a:pt x="6542" y="3267"/>
                  </a:lnTo>
                  <a:cubicBezTo>
                    <a:pt x="6542" y="1460"/>
                    <a:pt x="5078" y="0"/>
                    <a:pt x="3271" y="0"/>
                  </a:cubicBezTo>
                  <a:cubicBezTo>
                    <a:pt x="3269" y="0"/>
                    <a:pt x="3267" y="0"/>
                    <a:pt x="3264" y="0"/>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3" name="Google Shape;16843;p139"/>
            <p:cNvSpPr/>
            <p:nvPr/>
          </p:nvSpPr>
          <p:spPr>
            <a:xfrm>
              <a:off x="7252941" y="3802977"/>
              <a:ext cx="91368" cy="91368"/>
            </a:xfrm>
            <a:custGeom>
              <a:avLst/>
              <a:gdLst/>
              <a:ahLst/>
              <a:cxnLst/>
              <a:rect l="l" t="t" r="r" b="b"/>
              <a:pathLst>
                <a:path w="3485" h="3485" extrusionOk="0">
                  <a:moveTo>
                    <a:pt x="1761" y="0"/>
                  </a:moveTo>
                  <a:cubicBezTo>
                    <a:pt x="1754" y="0"/>
                    <a:pt x="1748" y="0"/>
                    <a:pt x="1742" y="0"/>
                  </a:cubicBezTo>
                  <a:cubicBezTo>
                    <a:pt x="1736" y="0"/>
                    <a:pt x="1730" y="0"/>
                    <a:pt x="1724" y="0"/>
                  </a:cubicBezTo>
                  <a:cubicBezTo>
                    <a:pt x="1114" y="0"/>
                    <a:pt x="516" y="178"/>
                    <a:pt x="0" y="507"/>
                  </a:cubicBezTo>
                  <a:lnTo>
                    <a:pt x="0" y="3484"/>
                  </a:lnTo>
                  <a:lnTo>
                    <a:pt x="3484" y="3484"/>
                  </a:lnTo>
                  <a:lnTo>
                    <a:pt x="3484" y="504"/>
                  </a:lnTo>
                  <a:cubicBezTo>
                    <a:pt x="2968" y="177"/>
                    <a:pt x="2373" y="0"/>
                    <a:pt x="1761"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4" name="Google Shape;16844;p139"/>
            <p:cNvSpPr/>
            <p:nvPr/>
          </p:nvSpPr>
          <p:spPr>
            <a:xfrm>
              <a:off x="7281518" y="3888629"/>
              <a:ext cx="34292" cy="34292"/>
            </a:xfrm>
            <a:custGeom>
              <a:avLst/>
              <a:gdLst/>
              <a:ahLst/>
              <a:cxnLst/>
              <a:rect l="l" t="t" r="r" b="b"/>
              <a:pathLst>
                <a:path w="1308" h="1308" extrusionOk="0">
                  <a:moveTo>
                    <a:pt x="0" y="0"/>
                  </a:moveTo>
                  <a:lnTo>
                    <a:pt x="0" y="1308"/>
                  </a:lnTo>
                  <a:lnTo>
                    <a:pt x="1308" y="1308"/>
                  </a:lnTo>
                  <a:lnTo>
                    <a:pt x="1308" y="0"/>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5" name="Google Shape;16845;p139"/>
            <p:cNvSpPr/>
            <p:nvPr/>
          </p:nvSpPr>
          <p:spPr>
            <a:xfrm>
              <a:off x="7212854" y="3888629"/>
              <a:ext cx="74379" cy="49577"/>
            </a:xfrm>
            <a:custGeom>
              <a:avLst/>
              <a:gdLst/>
              <a:ahLst/>
              <a:cxnLst/>
              <a:rect l="l" t="t" r="r" b="b"/>
              <a:pathLst>
                <a:path w="2837" h="1891" extrusionOk="0">
                  <a:moveTo>
                    <a:pt x="4" y="0"/>
                  </a:moveTo>
                  <a:lnTo>
                    <a:pt x="4" y="424"/>
                  </a:lnTo>
                  <a:cubicBezTo>
                    <a:pt x="1" y="569"/>
                    <a:pt x="73" y="703"/>
                    <a:pt x="189" y="782"/>
                  </a:cubicBezTo>
                  <a:lnTo>
                    <a:pt x="1580" y="1746"/>
                  </a:lnTo>
                  <a:cubicBezTo>
                    <a:pt x="1723" y="1846"/>
                    <a:pt x="1881" y="1891"/>
                    <a:pt x="2035" y="1891"/>
                  </a:cubicBezTo>
                  <a:cubicBezTo>
                    <a:pt x="2450" y="1891"/>
                    <a:pt x="2836" y="1561"/>
                    <a:pt x="2836" y="1090"/>
                  </a:cubicBezTo>
                  <a:lnTo>
                    <a:pt x="2836" y="0"/>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6" name="Google Shape;16846;p139"/>
            <p:cNvSpPr/>
            <p:nvPr/>
          </p:nvSpPr>
          <p:spPr>
            <a:xfrm>
              <a:off x="7310095" y="3888629"/>
              <a:ext cx="74274" cy="49577"/>
            </a:xfrm>
            <a:custGeom>
              <a:avLst/>
              <a:gdLst/>
              <a:ahLst/>
              <a:cxnLst/>
              <a:rect l="l" t="t" r="r" b="b"/>
              <a:pathLst>
                <a:path w="2833" h="1891" extrusionOk="0">
                  <a:moveTo>
                    <a:pt x="0" y="0"/>
                  </a:moveTo>
                  <a:lnTo>
                    <a:pt x="0" y="1090"/>
                  </a:lnTo>
                  <a:cubicBezTo>
                    <a:pt x="0" y="1561"/>
                    <a:pt x="384" y="1891"/>
                    <a:pt x="799" y="1891"/>
                  </a:cubicBezTo>
                  <a:cubicBezTo>
                    <a:pt x="952" y="1891"/>
                    <a:pt x="1110" y="1846"/>
                    <a:pt x="1253" y="1746"/>
                  </a:cubicBezTo>
                  <a:lnTo>
                    <a:pt x="2644" y="782"/>
                  </a:lnTo>
                  <a:cubicBezTo>
                    <a:pt x="2760" y="703"/>
                    <a:pt x="2833" y="569"/>
                    <a:pt x="2833" y="424"/>
                  </a:cubicBezTo>
                  <a:lnTo>
                    <a:pt x="2833" y="0"/>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7" name="Google Shape;16847;p139"/>
            <p:cNvSpPr/>
            <p:nvPr/>
          </p:nvSpPr>
          <p:spPr>
            <a:xfrm>
              <a:off x="7275802" y="4077186"/>
              <a:ext cx="45697" cy="45697"/>
            </a:xfrm>
            <a:custGeom>
              <a:avLst/>
              <a:gdLst/>
              <a:ahLst/>
              <a:cxnLst/>
              <a:rect l="l" t="t" r="r" b="b"/>
              <a:pathLst>
                <a:path w="1743" h="1743" extrusionOk="0">
                  <a:moveTo>
                    <a:pt x="870" y="1"/>
                  </a:moveTo>
                  <a:cubicBezTo>
                    <a:pt x="388" y="1"/>
                    <a:pt x="1" y="392"/>
                    <a:pt x="1" y="874"/>
                  </a:cubicBezTo>
                  <a:cubicBezTo>
                    <a:pt x="1" y="1355"/>
                    <a:pt x="388" y="1743"/>
                    <a:pt x="870" y="1743"/>
                  </a:cubicBezTo>
                  <a:cubicBezTo>
                    <a:pt x="1352" y="1743"/>
                    <a:pt x="1743" y="1355"/>
                    <a:pt x="1743" y="874"/>
                  </a:cubicBezTo>
                  <a:cubicBezTo>
                    <a:pt x="1743" y="392"/>
                    <a:pt x="1352" y="1"/>
                    <a:pt x="870"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8" name="Google Shape;16848;p139"/>
            <p:cNvSpPr/>
            <p:nvPr/>
          </p:nvSpPr>
          <p:spPr>
            <a:xfrm>
              <a:off x="7271057" y="4079283"/>
              <a:ext cx="48371" cy="43652"/>
            </a:xfrm>
            <a:custGeom>
              <a:avLst/>
              <a:gdLst/>
              <a:ahLst/>
              <a:cxnLst/>
              <a:rect l="l" t="t" r="r" b="b"/>
              <a:pathLst>
                <a:path w="1845" h="1665" extrusionOk="0">
                  <a:moveTo>
                    <a:pt x="693" y="1"/>
                  </a:moveTo>
                  <a:lnTo>
                    <a:pt x="693" y="1"/>
                  </a:lnTo>
                  <a:cubicBezTo>
                    <a:pt x="135" y="247"/>
                    <a:pt x="1" y="978"/>
                    <a:pt x="432" y="1409"/>
                  </a:cubicBezTo>
                  <a:cubicBezTo>
                    <a:pt x="606" y="1582"/>
                    <a:pt x="828" y="1664"/>
                    <a:pt x="1047" y="1664"/>
                  </a:cubicBezTo>
                  <a:cubicBezTo>
                    <a:pt x="1374" y="1664"/>
                    <a:pt x="1695" y="1482"/>
                    <a:pt x="1844" y="1149"/>
                  </a:cubicBezTo>
                  <a:lnTo>
                    <a:pt x="1844" y="1149"/>
                  </a:lnTo>
                  <a:cubicBezTo>
                    <a:pt x="1732" y="1203"/>
                    <a:pt x="1609" y="1228"/>
                    <a:pt x="1489" y="1232"/>
                  </a:cubicBezTo>
                  <a:cubicBezTo>
                    <a:pt x="1488" y="1232"/>
                    <a:pt x="1486" y="1232"/>
                    <a:pt x="1484" y="1232"/>
                  </a:cubicBezTo>
                  <a:cubicBezTo>
                    <a:pt x="850" y="1232"/>
                    <a:pt x="429" y="575"/>
                    <a:pt x="693"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9" name="Google Shape;16849;p139"/>
            <p:cNvSpPr/>
            <p:nvPr/>
          </p:nvSpPr>
          <p:spPr>
            <a:xfrm>
              <a:off x="7261855" y="3906169"/>
              <a:ext cx="10671" cy="16386"/>
            </a:xfrm>
            <a:custGeom>
              <a:avLst/>
              <a:gdLst/>
              <a:ahLst/>
              <a:cxnLst/>
              <a:rect l="l" t="t" r="r" b="b"/>
              <a:pathLst>
                <a:path w="407" h="625" extrusionOk="0">
                  <a:moveTo>
                    <a:pt x="203" y="0"/>
                  </a:moveTo>
                  <a:cubicBezTo>
                    <a:pt x="102" y="0"/>
                    <a:pt x="0" y="68"/>
                    <a:pt x="0" y="204"/>
                  </a:cubicBezTo>
                  <a:lnTo>
                    <a:pt x="0" y="421"/>
                  </a:lnTo>
                  <a:cubicBezTo>
                    <a:pt x="0" y="534"/>
                    <a:pt x="91" y="624"/>
                    <a:pt x="203" y="624"/>
                  </a:cubicBezTo>
                  <a:cubicBezTo>
                    <a:pt x="316" y="624"/>
                    <a:pt x="406" y="534"/>
                    <a:pt x="406" y="421"/>
                  </a:cubicBezTo>
                  <a:lnTo>
                    <a:pt x="406" y="204"/>
                  </a:lnTo>
                  <a:cubicBezTo>
                    <a:pt x="406" y="68"/>
                    <a:pt x="305" y="0"/>
                    <a:pt x="2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0" name="Google Shape;16850;p139"/>
            <p:cNvSpPr/>
            <p:nvPr/>
          </p:nvSpPr>
          <p:spPr>
            <a:xfrm>
              <a:off x="7324724" y="3906090"/>
              <a:ext cx="10644" cy="16465"/>
            </a:xfrm>
            <a:custGeom>
              <a:avLst/>
              <a:gdLst/>
              <a:ahLst/>
              <a:cxnLst/>
              <a:rect l="l" t="t" r="r" b="b"/>
              <a:pathLst>
                <a:path w="406" h="628" extrusionOk="0">
                  <a:moveTo>
                    <a:pt x="203" y="1"/>
                  </a:moveTo>
                  <a:cubicBezTo>
                    <a:pt x="91" y="1"/>
                    <a:pt x="0" y="95"/>
                    <a:pt x="0" y="207"/>
                  </a:cubicBezTo>
                  <a:lnTo>
                    <a:pt x="0" y="424"/>
                  </a:lnTo>
                  <a:cubicBezTo>
                    <a:pt x="0" y="560"/>
                    <a:pt x="101" y="628"/>
                    <a:pt x="203" y="628"/>
                  </a:cubicBezTo>
                  <a:cubicBezTo>
                    <a:pt x="304" y="628"/>
                    <a:pt x="406" y="560"/>
                    <a:pt x="406" y="424"/>
                  </a:cubicBezTo>
                  <a:lnTo>
                    <a:pt x="406" y="207"/>
                  </a:lnTo>
                  <a:cubicBezTo>
                    <a:pt x="406" y="95"/>
                    <a:pt x="315" y="1"/>
                    <a:pt x="20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1" name="Google Shape;16851;p139"/>
            <p:cNvSpPr/>
            <p:nvPr/>
          </p:nvSpPr>
          <p:spPr>
            <a:xfrm>
              <a:off x="7156067" y="3797550"/>
              <a:ext cx="285089" cy="364974"/>
            </a:xfrm>
            <a:custGeom>
              <a:avLst/>
              <a:gdLst/>
              <a:ahLst/>
              <a:cxnLst/>
              <a:rect l="l" t="t" r="r" b="b"/>
              <a:pathLst>
                <a:path w="10874" h="13921" extrusionOk="0">
                  <a:moveTo>
                    <a:pt x="3489" y="1109"/>
                  </a:moveTo>
                  <a:lnTo>
                    <a:pt x="3489" y="3271"/>
                  </a:lnTo>
                  <a:lnTo>
                    <a:pt x="2377" y="3271"/>
                  </a:lnTo>
                  <a:cubicBezTo>
                    <a:pt x="2435" y="2427"/>
                    <a:pt x="2837" y="1645"/>
                    <a:pt x="3489" y="1109"/>
                  </a:cubicBezTo>
                  <a:close/>
                  <a:moveTo>
                    <a:pt x="5437" y="411"/>
                  </a:moveTo>
                  <a:cubicBezTo>
                    <a:pt x="5969" y="411"/>
                    <a:pt x="6500" y="550"/>
                    <a:pt x="6976" y="827"/>
                  </a:cubicBezTo>
                  <a:lnTo>
                    <a:pt x="6976" y="2167"/>
                  </a:lnTo>
                  <a:cubicBezTo>
                    <a:pt x="6976" y="2302"/>
                    <a:pt x="7079" y="2370"/>
                    <a:pt x="7181" y="2370"/>
                  </a:cubicBezTo>
                  <a:cubicBezTo>
                    <a:pt x="7283" y="2370"/>
                    <a:pt x="7386" y="2302"/>
                    <a:pt x="7386" y="2167"/>
                  </a:cubicBezTo>
                  <a:lnTo>
                    <a:pt x="7386" y="1109"/>
                  </a:lnTo>
                  <a:cubicBezTo>
                    <a:pt x="8037" y="1645"/>
                    <a:pt x="8440" y="2427"/>
                    <a:pt x="8494" y="3271"/>
                  </a:cubicBezTo>
                  <a:lnTo>
                    <a:pt x="7386" y="3271"/>
                  </a:lnTo>
                  <a:lnTo>
                    <a:pt x="7386" y="3040"/>
                  </a:lnTo>
                  <a:cubicBezTo>
                    <a:pt x="7386" y="2904"/>
                    <a:pt x="7283" y="2836"/>
                    <a:pt x="7181" y="2836"/>
                  </a:cubicBezTo>
                  <a:cubicBezTo>
                    <a:pt x="7079" y="2836"/>
                    <a:pt x="6976" y="2904"/>
                    <a:pt x="6976" y="3040"/>
                  </a:cubicBezTo>
                  <a:lnTo>
                    <a:pt x="6976" y="3271"/>
                  </a:lnTo>
                  <a:lnTo>
                    <a:pt x="3898" y="3271"/>
                  </a:lnTo>
                  <a:lnTo>
                    <a:pt x="3898" y="827"/>
                  </a:lnTo>
                  <a:cubicBezTo>
                    <a:pt x="4374" y="550"/>
                    <a:pt x="4906" y="411"/>
                    <a:pt x="5437" y="411"/>
                  </a:cubicBezTo>
                  <a:close/>
                  <a:moveTo>
                    <a:pt x="5669" y="3677"/>
                  </a:moveTo>
                  <a:lnTo>
                    <a:pt x="5669" y="4564"/>
                  </a:lnTo>
                  <a:cubicBezTo>
                    <a:pt x="5669" y="4568"/>
                    <a:pt x="5669" y="4572"/>
                    <a:pt x="5669" y="4579"/>
                  </a:cubicBezTo>
                  <a:lnTo>
                    <a:pt x="5205" y="4579"/>
                  </a:lnTo>
                  <a:lnTo>
                    <a:pt x="5205" y="4564"/>
                  </a:lnTo>
                  <a:lnTo>
                    <a:pt x="5205" y="3677"/>
                  </a:lnTo>
                  <a:close/>
                  <a:moveTo>
                    <a:pt x="4796" y="3677"/>
                  </a:moveTo>
                  <a:lnTo>
                    <a:pt x="4796" y="4564"/>
                  </a:lnTo>
                  <a:cubicBezTo>
                    <a:pt x="4796" y="4914"/>
                    <a:pt x="4508" y="5161"/>
                    <a:pt x="4198" y="5161"/>
                  </a:cubicBezTo>
                  <a:cubicBezTo>
                    <a:pt x="4084" y="5161"/>
                    <a:pt x="3968" y="5127"/>
                    <a:pt x="3862" y="5053"/>
                  </a:cubicBezTo>
                  <a:lnTo>
                    <a:pt x="2370" y="4021"/>
                  </a:lnTo>
                  <a:lnTo>
                    <a:pt x="2370" y="3677"/>
                  </a:lnTo>
                  <a:close/>
                  <a:moveTo>
                    <a:pt x="8501" y="3677"/>
                  </a:moveTo>
                  <a:lnTo>
                    <a:pt x="8501" y="4021"/>
                  </a:lnTo>
                  <a:lnTo>
                    <a:pt x="7013" y="5053"/>
                  </a:lnTo>
                  <a:cubicBezTo>
                    <a:pt x="6906" y="5127"/>
                    <a:pt x="6790" y="5161"/>
                    <a:pt x="6676" y="5161"/>
                  </a:cubicBezTo>
                  <a:cubicBezTo>
                    <a:pt x="6367" y="5161"/>
                    <a:pt x="6078" y="4914"/>
                    <a:pt x="6078" y="4564"/>
                  </a:cubicBezTo>
                  <a:lnTo>
                    <a:pt x="6078" y="3677"/>
                  </a:lnTo>
                  <a:close/>
                  <a:moveTo>
                    <a:pt x="2149" y="4361"/>
                  </a:moveTo>
                  <a:lnTo>
                    <a:pt x="3630" y="5386"/>
                  </a:lnTo>
                  <a:cubicBezTo>
                    <a:pt x="3805" y="5508"/>
                    <a:pt x="4004" y="5566"/>
                    <a:pt x="4200" y="5566"/>
                  </a:cubicBezTo>
                  <a:cubicBezTo>
                    <a:pt x="4575" y="5566"/>
                    <a:pt x="4940" y="5355"/>
                    <a:pt x="5111" y="4984"/>
                  </a:cubicBezTo>
                  <a:lnTo>
                    <a:pt x="5759" y="4984"/>
                  </a:lnTo>
                  <a:cubicBezTo>
                    <a:pt x="5933" y="5355"/>
                    <a:pt x="6297" y="5566"/>
                    <a:pt x="6672" y="5566"/>
                  </a:cubicBezTo>
                  <a:cubicBezTo>
                    <a:pt x="6867" y="5566"/>
                    <a:pt x="7065" y="5508"/>
                    <a:pt x="7241" y="5386"/>
                  </a:cubicBezTo>
                  <a:lnTo>
                    <a:pt x="8722" y="4361"/>
                  </a:lnTo>
                  <a:lnTo>
                    <a:pt x="8722" y="4361"/>
                  </a:lnTo>
                  <a:cubicBezTo>
                    <a:pt x="9070" y="4499"/>
                    <a:pt x="8968" y="5013"/>
                    <a:pt x="8595" y="5013"/>
                  </a:cubicBezTo>
                  <a:lnTo>
                    <a:pt x="8476" y="5013"/>
                  </a:lnTo>
                  <a:lnTo>
                    <a:pt x="8476" y="4999"/>
                  </a:lnTo>
                  <a:cubicBezTo>
                    <a:pt x="8476" y="4863"/>
                    <a:pt x="8373" y="4795"/>
                    <a:pt x="8271" y="4795"/>
                  </a:cubicBezTo>
                  <a:cubicBezTo>
                    <a:pt x="8169" y="4795"/>
                    <a:pt x="8066" y="4863"/>
                    <a:pt x="8066" y="4999"/>
                  </a:cubicBezTo>
                  <a:cubicBezTo>
                    <a:pt x="8066" y="6451"/>
                    <a:pt x="6889" y="7628"/>
                    <a:pt x="5437" y="7632"/>
                  </a:cubicBezTo>
                  <a:lnTo>
                    <a:pt x="5437" y="7628"/>
                  </a:lnTo>
                  <a:cubicBezTo>
                    <a:pt x="3985" y="7625"/>
                    <a:pt x="2808" y="6451"/>
                    <a:pt x="2808" y="4999"/>
                  </a:cubicBezTo>
                  <a:cubicBezTo>
                    <a:pt x="2808" y="4863"/>
                    <a:pt x="2705" y="4795"/>
                    <a:pt x="2603" y="4795"/>
                  </a:cubicBezTo>
                  <a:cubicBezTo>
                    <a:pt x="2501" y="4795"/>
                    <a:pt x="2398" y="4863"/>
                    <a:pt x="2398" y="4999"/>
                  </a:cubicBezTo>
                  <a:lnTo>
                    <a:pt x="2398" y="5013"/>
                  </a:lnTo>
                  <a:lnTo>
                    <a:pt x="2275" y="5013"/>
                  </a:lnTo>
                  <a:cubicBezTo>
                    <a:pt x="2274" y="5013"/>
                    <a:pt x="2273" y="5013"/>
                    <a:pt x="2271" y="5013"/>
                  </a:cubicBezTo>
                  <a:cubicBezTo>
                    <a:pt x="1902" y="5013"/>
                    <a:pt x="1802" y="4499"/>
                    <a:pt x="2149" y="4361"/>
                  </a:cubicBezTo>
                  <a:close/>
                  <a:moveTo>
                    <a:pt x="5430" y="10868"/>
                  </a:moveTo>
                  <a:cubicBezTo>
                    <a:pt x="5774" y="10868"/>
                    <a:pt x="6103" y="11134"/>
                    <a:pt x="6103" y="11536"/>
                  </a:cubicBezTo>
                  <a:cubicBezTo>
                    <a:pt x="6103" y="11905"/>
                    <a:pt x="5807" y="12206"/>
                    <a:pt x="5437" y="12206"/>
                  </a:cubicBezTo>
                  <a:lnTo>
                    <a:pt x="5437" y="12202"/>
                  </a:lnTo>
                  <a:cubicBezTo>
                    <a:pt x="4840" y="12202"/>
                    <a:pt x="4543" y="11485"/>
                    <a:pt x="4963" y="11065"/>
                  </a:cubicBezTo>
                  <a:cubicBezTo>
                    <a:pt x="5099" y="10929"/>
                    <a:pt x="5266" y="10868"/>
                    <a:pt x="5430" y="10868"/>
                  </a:cubicBezTo>
                  <a:close/>
                  <a:moveTo>
                    <a:pt x="5437" y="1"/>
                  </a:moveTo>
                  <a:cubicBezTo>
                    <a:pt x="3518" y="1"/>
                    <a:pt x="1964" y="1555"/>
                    <a:pt x="1964" y="3474"/>
                  </a:cubicBezTo>
                  <a:lnTo>
                    <a:pt x="1964" y="4003"/>
                  </a:lnTo>
                  <a:cubicBezTo>
                    <a:pt x="1645" y="4148"/>
                    <a:pt x="1471" y="4495"/>
                    <a:pt x="1547" y="4836"/>
                  </a:cubicBezTo>
                  <a:cubicBezTo>
                    <a:pt x="1623" y="5180"/>
                    <a:pt x="1928" y="5423"/>
                    <a:pt x="2279" y="5423"/>
                  </a:cubicBezTo>
                  <a:lnTo>
                    <a:pt x="2431" y="5423"/>
                  </a:lnTo>
                  <a:cubicBezTo>
                    <a:pt x="2547" y="6259"/>
                    <a:pt x="3011" y="7013"/>
                    <a:pt x="3710" y="7494"/>
                  </a:cubicBezTo>
                  <a:lnTo>
                    <a:pt x="3710" y="8432"/>
                  </a:lnTo>
                  <a:cubicBezTo>
                    <a:pt x="3706" y="8631"/>
                    <a:pt x="3576" y="8805"/>
                    <a:pt x="3387" y="8863"/>
                  </a:cubicBezTo>
                  <a:lnTo>
                    <a:pt x="1087" y="9540"/>
                  </a:lnTo>
                  <a:cubicBezTo>
                    <a:pt x="446" y="9729"/>
                    <a:pt x="5" y="10319"/>
                    <a:pt x="1" y="10989"/>
                  </a:cubicBezTo>
                  <a:lnTo>
                    <a:pt x="1" y="13716"/>
                  </a:lnTo>
                  <a:cubicBezTo>
                    <a:pt x="1" y="13852"/>
                    <a:pt x="103" y="13920"/>
                    <a:pt x="206" y="13920"/>
                  </a:cubicBezTo>
                  <a:cubicBezTo>
                    <a:pt x="308" y="13920"/>
                    <a:pt x="410" y="13852"/>
                    <a:pt x="410" y="13716"/>
                  </a:cubicBezTo>
                  <a:lnTo>
                    <a:pt x="410" y="10989"/>
                  </a:lnTo>
                  <a:cubicBezTo>
                    <a:pt x="410" y="10790"/>
                    <a:pt x="464" y="10598"/>
                    <a:pt x="562" y="10428"/>
                  </a:cubicBezTo>
                  <a:lnTo>
                    <a:pt x="1728" y="11431"/>
                  </a:lnTo>
                  <a:cubicBezTo>
                    <a:pt x="1877" y="11558"/>
                    <a:pt x="1964" y="11742"/>
                    <a:pt x="1964" y="11938"/>
                  </a:cubicBezTo>
                  <a:lnTo>
                    <a:pt x="1964" y="13716"/>
                  </a:lnTo>
                  <a:cubicBezTo>
                    <a:pt x="1964" y="13852"/>
                    <a:pt x="2065" y="13920"/>
                    <a:pt x="2167" y="13920"/>
                  </a:cubicBezTo>
                  <a:cubicBezTo>
                    <a:pt x="2268" y="13920"/>
                    <a:pt x="2370" y="13852"/>
                    <a:pt x="2370" y="13716"/>
                  </a:cubicBezTo>
                  <a:lnTo>
                    <a:pt x="2370" y="11938"/>
                  </a:lnTo>
                  <a:cubicBezTo>
                    <a:pt x="2370" y="11623"/>
                    <a:pt x="2232" y="11326"/>
                    <a:pt x="1993" y="11123"/>
                  </a:cubicBezTo>
                  <a:lnTo>
                    <a:pt x="830" y="10127"/>
                  </a:lnTo>
                  <a:cubicBezTo>
                    <a:pt x="939" y="10037"/>
                    <a:pt x="1066" y="9971"/>
                    <a:pt x="1200" y="9932"/>
                  </a:cubicBezTo>
                  <a:lnTo>
                    <a:pt x="1696" y="9787"/>
                  </a:lnTo>
                  <a:lnTo>
                    <a:pt x="3503" y="10692"/>
                  </a:lnTo>
                  <a:cubicBezTo>
                    <a:pt x="3539" y="10711"/>
                    <a:pt x="3573" y="10719"/>
                    <a:pt x="3605" y="10719"/>
                  </a:cubicBezTo>
                  <a:cubicBezTo>
                    <a:pt x="3794" y="10719"/>
                    <a:pt x="3898" y="10429"/>
                    <a:pt x="3684" y="10330"/>
                  </a:cubicBezTo>
                  <a:lnTo>
                    <a:pt x="2272" y="9617"/>
                  </a:lnTo>
                  <a:lnTo>
                    <a:pt x="3499" y="9254"/>
                  </a:lnTo>
                  <a:cubicBezTo>
                    <a:pt x="3865" y="9146"/>
                    <a:pt x="4115" y="8813"/>
                    <a:pt x="4115" y="8432"/>
                  </a:cubicBezTo>
                  <a:lnTo>
                    <a:pt x="4115" y="7733"/>
                  </a:lnTo>
                  <a:cubicBezTo>
                    <a:pt x="4533" y="7936"/>
                    <a:pt x="4986" y="8037"/>
                    <a:pt x="5438" y="8037"/>
                  </a:cubicBezTo>
                  <a:cubicBezTo>
                    <a:pt x="5891" y="8037"/>
                    <a:pt x="6343" y="7936"/>
                    <a:pt x="6759" y="7733"/>
                  </a:cubicBezTo>
                  <a:lnTo>
                    <a:pt x="6759" y="8432"/>
                  </a:lnTo>
                  <a:cubicBezTo>
                    <a:pt x="6763" y="8813"/>
                    <a:pt x="7013" y="9146"/>
                    <a:pt x="7375" y="9254"/>
                  </a:cubicBezTo>
                  <a:lnTo>
                    <a:pt x="8606" y="9617"/>
                  </a:lnTo>
                  <a:lnTo>
                    <a:pt x="6227" y="10808"/>
                  </a:lnTo>
                  <a:cubicBezTo>
                    <a:pt x="6015" y="10578"/>
                    <a:pt x="5727" y="10463"/>
                    <a:pt x="5439" y="10463"/>
                  </a:cubicBezTo>
                  <a:cubicBezTo>
                    <a:pt x="5151" y="10463"/>
                    <a:pt x="4863" y="10578"/>
                    <a:pt x="4651" y="10808"/>
                  </a:cubicBezTo>
                  <a:lnTo>
                    <a:pt x="4441" y="10703"/>
                  </a:lnTo>
                  <a:cubicBezTo>
                    <a:pt x="4406" y="10684"/>
                    <a:pt x="4371" y="10676"/>
                    <a:pt x="4339" y="10676"/>
                  </a:cubicBezTo>
                  <a:cubicBezTo>
                    <a:pt x="4150" y="10676"/>
                    <a:pt x="4043" y="10966"/>
                    <a:pt x="4260" y="11065"/>
                  </a:cubicBezTo>
                  <a:lnTo>
                    <a:pt x="4434" y="11156"/>
                  </a:lnTo>
                  <a:cubicBezTo>
                    <a:pt x="4195" y="11779"/>
                    <a:pt x="4579" y="12467"/>
                    <a:pt x="5234" y="12594"/>
                  </a:cubicBezTo>
                  <a:lnTo>
                    <a:pt x="5234" y="13716"/>
                  </a:lnTo>
                  <a:cubicBezTo>
                    <a:pt x="5234" y="13852"/>
                    <a:pt x="5337" y="13920"/>
                    <a:pt x="5439" y="13920"/>
                  </a:cubicBezTo>
                  <a:cubicBezTo>
                    <a:pt x="5541" y="13920"/>
                    <a:pt x="5644" y="13852"/>
                    <a:pt x="5644" y="13716"/>
                  </a:cubicBezTo>
                  <a:lnTo>
                    <a:pt x="5644" y="12594"/>
                  </a:lnTo>
                  <a:cubicBezTo>
                    <a:pt x="6299" y="12467"/>
                    <a:pt x="6683" y="11779"/>
                    <a:pt x="6444" y="11156"/>
                  </a:cubicBezTo>
                  <a:lnTo>
                    <a:pt x="9178" y="9787"/>
                  </a:lnTo>
                  <a:lnTo>
                    <a:pt x="9675" y="9932"/>
                  </a:lnTo>
                  <a:cubicBezTo>
                    <a:pt x="9809" y="9971"/>
                    <a:pt x="9935" y="10037"/>
                    <a:pt x="10044" y="10124"/>
                  </a:cubicBezTo>
                  <a:lnTo>
                    <a:pt x="8881" y="11120"/>
                  </a:lnTo>
                  <a:cubicBezTo>
                    <a:pt x="8642" y="11322"/>
                    <a:pt x="8505" y="11623"/>
                    <a:pt x="8505" y="11934"/>
                  </a:cubicBezTo>
                  <a:lnTo>
                    <a:pt x="8505" y="13713"/>
                  </a:lnTo>
                  <a:cubicBezTo>
                    <a:pt x="8505" y="13849"/>
                    <a:pt x="8606" y="13916"/>
                    <a:pt x="8708" y="13916"/>
                  </a:cubicBezTo>
                  <a:cubicBezTo>
                    <a:pt x="8809" y="13916"/>
                    <a:pt x="8910" y="13849"/>
                    <a:pt x="8910" y="13713"/>
                  </a:cubicBezTo>
                  <a:lnTo>
                    <a:pt x="8910" y="11934"/>
                  </a:lnTo>
                  <a:cubicBezTo>
                    <a:pt x="8910" y="11739"/>
                    <a:pt x="8997" y="11554"/>
                    <a:pt x="9146" y="11427"/>
                  </a:cubicBezTo>
                  <a:lnTo>
                    <a:pt x="10312" y="10428"/>
                  </a:lnTo>
                  <a:cubicBezTo>
                    <a:pt x="10410" y="10598"/>
                    <a:pt x="10464" y="10790"/>
                    <a:pt x="10464" y="10986"/>
                  </a:cubicBezTo>
                  <a:lnTo>
                    <a:pt x="10464" y="13713"/>
                  </a:lnTo>
                  <a:cubicBezTo>
                    <a:pt x="10464" y="13849"/>
                    <a:pt x="10566" y="13916"/>
                    <a:pt x="10669" y="13916"/>
                  </a:cubicBezTo>
                  <a:cubicBezTo>
                    <a:pt x="10771" y="13916"/>
                    <a:pt x="10873" y="13849"/>
                    <a:pt x="10873" y="13713"/>
                  </a:cubicBezTo>
                  <a:lnTo>
                    <a:pt x="10873" y="10986"/>
                  </a:lnTo>
                  <a:cubicBezTo>
                    <a:pt x="10866" y="10319"/>
                    <a:pt x="10428" y="9732"/>
                    <a:pt x="9787" y="9540"/>
                  </a:cubicBezTo>
                  <a:lnTo>
                    <a:pt x="7491" y="8867"/>
                  </a:lnTo>
                  <a:cubicBezTo>
                    <a:pt x="7299" y="8809"/>
                    <a:pt x="7168" y="8631"/>
                    <a:pt x="7168" y="8432"/>
                  </a:cubicBezTo>
                  <a:lnTo>
                    <a:pt x="7168" y="7494"/>
                  </a:lnTo>
                  <a:cubicBezTo>
                    <a:pt x="7864" y="7013"/>
                    <a:pt x="8327" y="6259"/>
                    <a:pt x="8447" y="5423"/>
                  </a:cubicBezTo>
                  <a:lnTo>
                    <a:pt x="8599" y="5423"/>
                  </a:lnTo>
                  <a:cubicBezTo>
                    <a:pt x="8950" y="5423"/>
                    <a:pt x="9254" y="5180"/>
                    <a:pt x="9330" y="4840"/>
                  </a:cubicBezTo>
                  <a:cubicBezTo>
                    <a:pt x="9407" y="4495"/>
                    <a:pt x="9229" y="4144"/>
                    <a:pt x="8910" y="4003"/>
                  </a:cubicBezTo>
                  <a:lnTo>
                    <a:pt x="8910" y="3474"/>
                  </a:lnTo>
                  <a:cubicBezTo>
                    <a:pt x="8910" y="1555"/>
                    <a:pt x="7357" y="1"/>
                    <a:pt x="543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2" name="Google Shape;16852;p139"/>
            <p:cNvSpPr/>
            <p:nvPr/>
          </p:nvSpPr>
          <p:spPr>
            <a:xfrm>
              <a:off x="7273836" y="3946019"/>
              <a:ext cx="49630" cy="16491"/>
            </a:xfrm>
            <a:custGeom>
              <a:avLst/>
              <a:gdLst/>
              <a:ahLst/>
              <a:cxnLst/>
              <a:rect l="l" t="t" r="r" b="b"/>
              <a:pathLst>
                <a:path w="1893" h="629" extrusionOk="0">
                  <a:moveTo>
                    <a:pt x="293" y="1"/>
                  </a:moveTo>
                  <a:cubicBezTo>
                    <a:pt x="136" y="1"/>
                    <a:pt x="1" y="206"/>
                    <a:pt x="148" y="354"/>
                  </a:cubicBezTo>
                  <a:cubicBezTo>
                    <a:pt x="326" y="527"/>
                    <a:pt x="623" y="629"/>
                    <a:pt x="945" y="629"/>
                  </a:cubicBezTo>
                  <a:cubicBezTo>
                    <a:pt x="1271" y="629"/>
                    <a:pt x="1568" y="527"/>
                    <a:pt x="1742" y="354"/>
                  </a:cubicBezTo>
                  <a:cubicBezTo>
                    <a:pt x="1892" y="206"/>
                    <a:pt x="1758" y="1"/>
                    <a:pt x="1599" y="1"/>
                  </a:cubicBezTo>
                  <a:cubicBezTo>
                    <a:pt x="1551" y="1"/>
                    <a:pt x="1501" y="19"/>
                    <a:pt x="1456" y="64"/>
                  </a:cubicBezTo>
                  <a:cubicBezTo>
                    <a:pt x="1383" y="136"/>
                    <a:pt x="1202" y="223"/>
                    <a:pt x="945" y="223"/>
                  </a:cubicBezTo>
                  <a:cubicBezTo>
                    <a:pt x="688" y="223"/>
                    <a:pt x="510" y="136"/>
                    <a:pt x="434" y="64"/>
                  </a:cubicBezTo>
                  <a:cubicBezTo>
                    <a:pt x="390" y="19"/>
                    <a:pt x="341" y="1"/>
                    <a:pt x="29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3" name="Google Shape;16853;p139"/>
            <p:cNvSpPr/>
            <p:nvPr/>
          </p:nvSpPr>
          <p:spPr>
            <a:xfrm>
              <a:off x="7273626" y="3848884"/>
              <a:ext cx="49971" cy="22259"/>
            </a:xfrm>
            <a:custGeom>
              <a:avLst/>
              <a:gdLst/>
              <a:ahLst/>
              <a:cxnLst/>
              <a:rect l="l" t="t" r="r" b="b"/>
              <a:pathLst>
                <a:path w="1906" h="849" extrusionOk="0">
                  <a:moveTo>
                    <a:pt x="296" y="0"/>
                  </a:moveTo>
                  <a:cubicBezTo>
                    <a:pt x="120" y="0"/>
                    <a:pt x="0" y="254"/>
                    <a:pt x="185" y="379"/>
                  </a:cubicBezTo>
                  <a:lnTo>
                    <a:pt x="189" y="379"/>
                  </a:lnTo>
                  <a:lnTo>
                    <a:pt x="841" y="814"/>
                  </a:lnTo>
                  <a:cubicBezTo>
                    <a:pt x="875" y="837"/>
                    <a:pt x="915" y="849"/>
                    <a:pt x="955" y="849"/>
                  </a:cubicBezTo>
                  <a:cubicBezTo>
                    <a:pt x="995" y="849"/>
                    <a:pt x="1035" y="837"/>
                    <a:pt x="1069" y="814"/>
                  </a:cubicBezTo>
                  <a:lnTo>
                    <a:pt x="1721" y="379"/>
                  </a:lnTo>
                  <a:cubicBezTo>
                    <a:pt x="1906" y="254"/>
                    <a:pt x="1786" y="0"/>
                    <a:pt x="1610" y="0"/>
                  </a:cubicBezTo>
                  <a:cubicBezTo>
                    <a:pt x="1573" y="0"/>
                    <a:pt x="1533" y="12"/>
                    <a:pt x="1493" y="38"/>
                  </a:cubicBezTo>
                  <a:lnTo>
                    <a:pt x="953" y="401"/>
                  </a:lnTo>
                  <a:lnTo>
                    <a:pt x="413" y="38"/>
                  </a:lnTo>
                  <a:cubicBezTo>
                    <a:pt x="373" y="12"/>
                    <a:pt x="333" y="0"/>
                    <a:pt x="29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4" name="Google Shape;16854;p139"/>
            <p:cNvSpPr/>
            <p:nvPr/>
          </p:nvSpPr>
          <p:spPr>
            <a:xfrm>
              <a:off x="7293289" y="3831921"/>
              <a:ext cx="10644" cy="16360"/>
            </a:xfrm>
            <a:custGeom>
              <a:avLst/>
              <a:gdLst/>
              <a:ahLst/>
              <a:cxnLst/>
              <a:rect l="l" t="t" r="r" b="b"/>
              <a:pathLst>
                <a:path w="406" h="624" extrusionOk="0">
                  <a:moveTo>
                    <a:pt x="203" y="0"/>
                  </a:moveTo>
                  <a:cubicBezTo>
                    <a:pt x="102" y="0"/>
                    <a:pt x="0" y="68"/>
                    <a:pt x="0" y="204"/>
                  </a:cubicBezTo>
                  <a:lnTo>
                    <a:pt x="0" y="421"/>
                  </a:lnTo>
                  <a:cubicBezTo>
                    <a:pt x="0" y="533"/>
                    <a:pt x="91" y="624"/>
                    <a:pt x="203" y="624"/>
                  </a:cubicBezTo>
                  <a:cubicBezTo>
                    <a:pt x="315" y="624"/>
                    <a:pt x="406" y="533"/>
                    <a:pt x="406" y="421"/>
                  </a:cubicBezTo>
                  <a:lnTo>
                    <a:pt x="406" y="204"/>
                  </a:lnTo>
                  <a:cubicBezTo>
                    <a:pt x="406" y="68"/>
                    <a:pt x="305" y="0"/>
                    <a:pt x="2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55" name="Google Shape;16855;p139"/>
          <p:cNvGrpSpPr/>
          <p:nvPr/>
        </p:nvGrpSpPr>
        <p:grpSpPr>
          <a:xfrm>
            <a:off x="6255941" y="4086837"/>
            <a:ext cx="284958" cy="364948"/>
            <a:chOff x="6255941" y="4286087"/>
            <a:chExt cx="284958" cy="364948"/>
          </a:xfrm>
        </p:grpSpPr>
        <p:sp>
          <p:nvSpPr>
            <p:cNvPr id="16856" name="Google Shape;16856;p139"/>
            <p:cNvSpPr/>
            <p:nvPr/>
          </p:nvSpPr>
          <p:spPr>
            <a:xfrm>
              <a:off x="6291912" y="4291409"/>
              <a:ext cx="213017" cy="205781"/>
            </a:xfrm>
            <a:custGeom>
              <a:avLst/>
              <a:gdLst/>
              <a:ahLst/>
              <a:cxnLst/>
              <a:rect l="l" t="t" r="r" b="b"/>
              <a:pathLst>
                <a:path w="8125" h="7849" extrusionOk="0">
                  <a:moveTo>
                    <a:pt x="4061" y="0"/>
                  </a:moveTo>
                  <a:cubicBezTo>
                    <a:pt x="2018" y="0"/>
                    <a:pt x="356" y="1659"/>
                    <a:pt x="356" y="3705"/>
                  </a:cubicBezTo>
                  <a:lnTo>
                    <a:pt x="356" y="4796"/>
                  </a:lnTo>
                  <a:cubicBezTo>
                    <a:pt x="356" y="5524"/>
                    <a:pt x="211" y="5994"/>
                    <a:pt x="84" y="6262"/>
                  </a:cubicBezTo>
                  <a:cubicBezTo>
                    <a:pt x="1" y="6447"/>
                    <a:pt x="55" y="6668"/>
                    <a:pt x="218" y="6791"/>
                  </a:cubicBezTo>
                  <a:cubicBezTo>
                    <a:pt x="645" y="7113"/>
                    <a:pt x="2101" y="7849"/>
                    <a:pt x="4064" y="7849"/>
                  </a:cubicBezTo>
                  <a:cubicBezTo>
                    <a:pt x="6027" y="7849"/>
                    <a:pt x="7483" y="7113"/>
                    <a:pt x="7907" y="6791"/>
                  </a:cubicBezTo>
                  <a:cubicBezTo>
                    <a:pt x="8070" y="6668"/>
                    <a:pt x="8124" y="6447"/>
                    <a:pt x="8041" y="6262"/>
                  </a:cubicBezTo>
                  <a:cubicBezTo>
                    <a:pt x="7914" y="5994"/>
                    <a:pt x="7769" y="5524"/>
                    <a:pt x="7769" y="4796"/>
                  </a:cubicBezTo>
                  <a:lnTo>
                    <a:pt x="7769" y="3705"/>
                  </a:lnTo>
                  <a:cubicBezTo>
                    <a:pt x="7769" y="1659"/>
                    <a:pt x="6107" y="0"/>
                    <a:pt x="4061"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7" name="Google Shape;16857;p139"/>
            <p:cNvSpPr/>
            <p:nvPr/>
          </p:nvSpPr>
          <p:spPr>
            <a:xfrm>
              <a:off x="6358478" y="4474276"/>
              <a:ext cx="79963" cy="68585"/>
            </a:xfrm>
            <a:custGeom>
              <a:avLst/>
              <a:gdLst/>
              <a:ahLst/>
              <a:cxnLst/>
              <a:rect l="l" t="t" r="r" b="b"/>
              <a:pathLst>
                <a:path w="3050" h="2616" extrusionOk="0">
                  <a:moveTo>
                    <a:pt x="0" y="1"/>
                  </a:moveTo>
                  <a:lnTo>
                    <a:pt x="0" y="2616"/>
                  </a:lnTo>
                  <a:lnTo>
                    <a:pt x="3050" y="2616"/>
                  </a:lnTo>
                  <a:lnTo>
                    <a:pt x="3050"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8" name="Google Shape;16858;p139"/>
            <p:cNvSpPr/>
            <p:nvPr/>
          </p:nvSpPr>
          <p:spPr>
            <a:xfrm>
              <a:off x="6358478" y="4474276"/>
              <a:ext cx="79963" cy="39982"/>
            </a:xfrm>
            <a:custGeom>
              <a:avLst/>
              <a:gdLst/>
              <a:ahLst/>
              <a:cxnLst/>
              <a:rect l="l" t="t" r="r" b="b"/>
              <a:pathLst>
                <a:path w="3050" h="1525" extrusionOk="0">
                  <a:moveTo>
                    <a:pt x="0" y="1"/>
                  </a:moveTo>
                  <a:lnTo>
                    <a:pt x="0" y="1142"/>
                  </a:lnTo>
                  <a:cubicBezTo>
                    <a:pt x="477" y="1397"/>
                    <a:pt x="1001" y="1525"/>
                    <a:pt x="1525" y="1525"/>
                  </a:cubicBezTo>
                  <a:cubicBezTo>
                    <a:pt x="2049" y="1525"/>
                    <a:pt x="2574" y="1397"/>
                    <a:pt x="3050" y="1142"/>
                  </a:cubicBezTo>
                  <a:lnTo>
                    <a:pt x="3050"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9" name="Google Shape;16859;p139"/>
            <p:cNvSpPr/>
            <p:nvPr/>
          </p:nvSpPr>
          <p:spPr>
            <a:xfrm>
              <a:off x="6301219" y="4330683"/>
              <a:ext cx="194691" cy="166507"/>
            </a:xfrm>
            <a:custGeom>
              <a:avLst/>
              <a:gdLst/>
              <a:ahLst/>
              <a:cxnLst/>
              <a:rect l="l" t="t" r="r" b="b"/>
              <a:pathLst>
                <a:path w="7426" h="6351" extrusionOk="0">
                  <a:moveTo>
                    <a:pt x="2441" y="0"/>
                  </a:moveTo>
                  <a:cubicBezTo>
                    <a:pt x="2356" y="0"/>
                    <a:pt x="2270" y="25"/>
                    <a:pt x="2195" y="78"/>
                  </a:cubicBezTo>
                  <a:cubicBezTo>
                    <a:pt x="1478" y="585"/>
                    <a:pt x="1065" y="1418"/>
                    <a:pt x="1094" y="2294"/>
                  </a:cubicBezTo>
                  <a:cubicBezTo>
                    <a:pt x="1105" y="2483"/>
                    <a:pt x="957" y="2642"/>
                    <a:pt x="768" y="2642"/>
                  </a:cubicBezTo>
                  <a:lnTo>
                    <a:pt x="547" y="2642"/>
                  </a:lnTo>
                  <a:cubicBezTo>
                    <a:pt x="247" y="2642"/>
                    <a:pt x="1" y="2885"/>
                    <a:pt x="1" y="3185"/>
                  </a:cubicBezTo>
                  <a:cubicBezTo>
                    <a:pt x="1" y="3490"/>
                    <a:pt x="247" y="3732"/>
                    <a:pt x="547" y="3732"/>
                  </a:cubicBezTo>
                  <a:lnTo>
                    <a:pt x="888" y="3732"/>
                  </a:lnTo>
                  <a:cubicBezTo>
                    <a:pt x="997" y="5210"/>
                    <a:pt x="2228" y="6351"/>
                    <a:pt x="3709" y="6351"/>
                  </a:cubicBezTo>
                  <a:cubicBezTo>
                    <a:pt x="5190" y="6351"/>
                    <a:pt x="6422" y="5210"/>
                    <a:pt x="6531" y="3732"/>
                  </a:cubicBezTo>
                  <a:lnTo>
                    <a:pt x="6882" y="3732"/>
                  </a:lnTo>
                  <a:cubicBezTo>
                    <a:pt x="7182" y="3732"/>
                    <a:pt x="7425" y="3490"/>
                    <a:pt x="7425" y="3185"/>
                  </a:cubicBezTo>
                  <a:cubicBezTo>
                    <a:pt x="7425" y="2885"/>
                    <a:pt x="7182" y="2642"/>
                    <a:pt x="6882" y="2642"/>
                  </a:cubicBezTo>
                  <a:lnTo>
                    <a:pt x="6650" y="2642"/>
                  </a:lnTo>
                  <a:cubicBezTo>
                    <a:pt x="6462" y="2642"/>
                    <a:pt x="6313" y="2483"/>
                    <a:pt x="6324" y="2294"/>
                  </a:cubicBezTo>
                  <a:cubicBezTo>
                    <a:pt x="6353" y="1418"/>
                    <a:pt x="5940" y="585"/>
                    <a:pt x="5223" y="78"/>
                  </a:cubicBezTo>
                  <a:cubicBezTo>
                    <a:pt x="5149" y="25"/>
                    <a:pt x="5063" y="0"/>
                    <a:pt x="4977" y="0"/>
                  </a:cubicBezTo>
                  <a:cubicBezTo>
                    <a:pt x="4838" y="0"/>
                    <a:pt x="4701" y="67"/>
                    <a:pt x="4618" y="190"/>
                  </a:cubicBezTo>
                  <a:cubicBezTo>
                    <a:pt x="4405" y="520"/>
                    <a:pt x="4057" y="685"/>
                    <a:pt x="3709" y="685"/>
                  </a:cubicBezTo>
                  <a:cubicBezTo>
                    <a:pt x="3362" y="685"/>
                    <a:pt x="3014" y="520"/>
                    <a:pt x="2800" y="190"/>
                  </a:cubicBezTo>
                  <a:cubicBezTo>
                    <a:pt x="2717" y="67"/>
                    <a:pt x="2580" y="0"/>
                    <a:pt x="2441"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0" name="Google Shape;16860;p139"/>
            <p:cNvSpPr/>
            <p:nvPr/>
          </p:nvSpPr>
          <p:spPr>
            <a:xfrm>
              <a:off x="6301219" y="4343346"/>
              <a:ext cx="108750" cy="153871"/>
            </a:xfrm>
            <a:custGeom>
              <a:avLst/>
              <a:gdLst/>
              <a:ahLst/>
              <a:cxnLst/>
              <a:rect l="l" t="t" r="r" b="b"/>
              <a:pathLst>
                <a:path w="4148" h="5869" extrusionOk="0">
                  <a:moveTo>
                    <a:pt x="1746" y="0"/>
                  </a:moveTo>
                  <a:cubicBezTo>
                    <a:pt x="1304" y="497"/>
                    <a:pt x="1073" y="1149"/>
                    <a:pt x="1094" y="1815"/>
                  </a:cubicBezTo>
                  <a:cubicBezTo>
                    <a:pt x="1105" y="2003"/>
                    <a:pt x="957" y="2159"/>
                    <a:pt x="768" y="2163"/>
                  </a:cubicBezTo>
                  <a:lnTo>
                    <a:pt x="547" y="2163"/>
                  </a:lnTo>
                  <a:cubicBezTo>
                    <a:pt x="247" y="2163"/>
                    <a:pt x="1" y="2405"/>
                    <a:pt x="1" y="2706"/>
                  </a:cubicBezTo>
                  <a:cubicBezTo>
                    <a:pt x="1" y="3007"/>
                    <a:pt x="247" y="3249"/>
                    <a:pt x="547" y="3249"/>
                  </a:cubicBezTo>
                  <a:lnTo>
                    <a:pt x="888" y="3249"/>
                  </a:lnTo>
                  <a:cubicBezTo>
                    <a:pt x="990" y="4745"/>
                    <a:pt x="2238" y="5869"/>
                    <a:pt x="3688" y="5869"/>
                  </a:cubicBezTo>
                  <a:cubicBezTo>
                    <a:pt x="3839" y="5869"/>
                    <a:pt x="3993" y="5857"/>
                    <a:pt x="4147" y="5831"/>
                  </a:cubicBezTo>
                  <a:cubicBezTo>
                    <a:pt x="2768" y="5618"/>
                    <a:pt x="1746" y="4430"/>
                    <a:pt x="1746" y="3032"/>
                  </a:cubicBezTo>
                  <a:lnTo>
                    <a:pt x="1746"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1" name="Google Shape;16861;p139"/>
            <p:cNvSpPr/>
            <p:nvPr/>
          </p:nvSpPr>
          <p:spPr>
            <a:xfrm>
              <a:off x="6261237" y="4531456"/>
              <a:ext cx="274261" cy="114256"/>
            </a:xfrm>
            <a:custGeom>
              <a:avLst/>
              <a:gdLst/>
              <a:ahLst/>
              <a:cxnLst/>
              <a:rect l="l" t="t" r="r" b="b"/>
              <a:pathLst>
                <a:path w="10461" h="4358" extrusionOk="0">
                  <a:moveTo>
                    <a:pt x="2833" y="0"/>
                  </a:moveTo>
                  <a:lnTo>
                    <a:pt x="1229" y="493"/>
                  </a:lnTo>
                  <a:cubicBezTo>
                    <a:pt x="497" y="717"/>
                    <a:pt x="1" y="1394"/>
                    <a:pt x="1" y="2159"/>
                  </a:cubicBezTo>
                  <a:lnTo>
                    <a:pt x="1" y="4357"/>
                  </a:lnTo>
                  <a:lnTo>
                    <a:pt x="10460" y="4357"/>
                  </a:lnTo>
                  <a:lnTo>
                    <a:pt x="10460" y="2159"/>
                  </a:lnTo>
                  <a:cubicBezTo>
                    <a:pt x="10460" y="1394"/>
                    <a:pt x="9964" y="717"/>
                    <a:pt x="9233" y="493"/>
                  </a:cubicBezTo>
                  <a:lnTo>
                    <a:pt x="7632" y="0"/>
                  </a:lnTo>
                  <a:lnTo>
                    <a:pt x="5231" y="217"/>
                  </a:lnTo>
                  <a:lnTo>
                    <a:pt x="2833"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2" name="Google Shape;16862;p139"/>
            <p:cNvSpPr/>
            <p:nvPr/>
          </p:nvSpPr>
          <p:spPr>
            <a:xfrm>
              <a:off x="6381261" y="4479991"/>
              <a:ext cx="34397" cy="28603"/>
            </a:xfrm>
            <a:custGeom>
              <a:avLst/>
              <a:gdLst/>
              <a:ahLst/>
              <a:cxnLst/>
              <a:rect l="l" t="t" r="r" b="b"/>
              <a:pathLst>
                <a:path w="1312" h="1091" extrusionOk="0">
                  <a:moveTo>
                    <a:pt x="1" y="0"/>
                  </a:moveTo>
                  <a:lnTo>
                    <a:pt x="356" y="887"/>
                  </a:lnTo>
                  <a:cubicBezTo>
                    <a:pt x="406" y="1011"/>
                    <a:pt x="526" y="1090"/>
                    <a:pt x="656" y="1090"/>
                  </a:cubicBezTo>
                  <a:cubicBezTo>
                    <a:pt x="787" y="1090"/>
                    <a:pt x="906" y="1011"/>
                    <a:pt x="957" y="887"/>
                  </a:cubicBezTo>
                  <a:lnTo>
                    <a:pt x="1312"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3" name="Google Shape;16863;p139"/>
            <p:cNvSpPr/>
            <p:nvPr/>
          </p:nvSpPr>
          <p:spPr>
            <a:xfrm>
              <a:off x="6375572" y="4445699"/>
              <a:ext cx="45802" cy="22914"/>
            </a:xfrm>
            <a:custGeom>
              <a:avLst/>
              <a:gdLst/>
              <a:ahLst/>
              <a:cxnLst/>
              <a:rect l="l" t="t" r="r" b="b"/>
              <a:pathLst>
                <a:path w="1747" h="874" extrusionOk="0">
                  <a:moveTo>
                    <a:pt x="0" y="1"/>
                  </a:moveTo>
                  <a:lnTo>
                    <a:pt x="0" y="435"/>
                  </a:lnTo>
                  <a:cubicBezTo>
                    <a:pt x="0" y="678"/>
                    <a:pt x="196" y="874"/>
                    <a:pt x="439" y="874"/>
                  </a:cubicBezTo>
                  <a:lnTo>
                    <a:pt x="1308" y="874"/>
                  </a:lnTo>
                  <a:cubicBezTo>
                    <a:pt x="1550" y="874"/>
                    <a:pt x="1746" y="678"/>
                    <a:pt x="1746" y="435"/>
                  </a:cubicBezTo>
                  <a:lnTo>
                    <a:pt x="1746"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4" name="Google Shape;16864;p139"/>
            <p:cNvSpPr/>
            <p:nvPr/>
          </p:nvSpPr>
          <p:spPr>
            <a:xfrm>
              <a:off x="6318680" y="4531456"/>
              <a:ext cx="159455" cy="54034"/>
            </a:xfrm>
            <a:custGeom>
              <a:avLst/>
              <a:gdLst/>
              <a:ahLst/>
              <a:cxnLst/>
              <a:rect l="l" t="t" r="r" b="b"/>
              <a:pathLst>
                <a:path w="6082" h="2061" extrusionOk="0">
                  <a:moveTo>
                    <a:pt x="642" y="0"/>
                  </a:moveTo>
                  <a:lnTo>
                    <a:pt x="1" y="196"/>
                  </a:lnTo>
                  <a:lnTo>
                    <a:pt x="26" y="239"/>
                  </a:lnTo>
                  <a:lnTo>
                    <a:pt x="73" y="322"/>
                  </a:lnTo>
                  <a:lnTo>
                    <a:pt x="816" y="1619"/>
                  </a:lnTo>
                  <a:cubicBezTo>
                    <a:pt x="972" y="1891"/>
                    <a:pt x="1261" y="2061"/>
                    <a:pt x="1576" y="2061"/>
                  </a:cubicBezTo>
                  <a:cubicBezTo>
                    <a:pt x="1783" y="2057"/>
                    <a:pt x="1986" y="1985"/>
                    <a:pt x="2141" y="1851"/>
                  </a:cubicBezTo>
                  <a:lnTo>
                    <a:pt x="3043" y="1079"/>
                  </a:lnTo>
                  <a:lnTo>
                    <a:pt x="3941" y="1851"/>
                  </a:lnTo>
                  <a:cubicBezTo>
                    <a:pt x="4107" y="1992"/>
                    <a:pt x="4308" y="2059"/>
                    <a:pt x="4506" y="2059"/>
                  </a:cubicBezTo>
                  <a:cubicBezTo>
                    <a:pt x="4807" y="2059"/>
                    <a:pt x="5103" y="1905"/>
                    <a:pt x="5267" y="1619"/>
                  </a:cubicBezTo>
                  <a:lnTo>
                    <a:pt x="6009" y="322"/>
                  </a:lnTo>
                  <a:lnTo>
                    <a:pt x="6056" y="239"/>
                  </a:lnTo>
                  <a:lnTo>
                    <a:pt x="6082" y="196"/>
                  </a:lnTo>
                  <a:lnTo>
                    <a:pt x="5441" y="0"/>
                  </a:lnTo>
                  <a:lnTo>
                    <a:pt x="3040" y="217"/>
                  </a:lnTo>
                  <a:lnTo>
                    <a:pt x="642"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5" name="Google Shape;16865;p139"/>
            <p:cNvSpPr/>
            <p:nvPr/>
          </p:nvSpPr>
          <p:spPr>
            <a:xfrm>
              <a:off x="6364167" y="4440010"/>
              <a:ext cx="34319" cy="17120"/>
            </a:xfrm>
            <a:custGeom>
              <a:avLst/>
              <a:gdLst/>
              <a:ahLst/>
              <a:cxnLst/>
              <a:rect l="l" t="t" r="r" b="b"/>
              <a:pathLst>
                <a:path w="1309" h="653" extrusionOk="0">
                  <a:moveTo>
                    <a:pt x="653" y="0"/>
                  </a:moveTo>
                  <a:cubicBezTo>
                    <a:pt x="294" y="0"/>
                    <a:pt x="1" y="290"/>
                    <a:pt x="1" y="652"/>
                  </a:cubicBezTo>
                  <a:lnTo>
                    <a:pt x="653" y="652"/>
                  </a:lnTo>
                  <a:cubicBezTo>
                    <a:pt x="1015" y="652"/>
                    <a:pt x="1308" y="359"/>
                    <a:pt x="1308"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6" name="Google Shape;16866;p139"/>
            <p:cNvSpPr/>
            <p:nvPr/>
          </p:nvSpPr>
          <p:spPr>
            <a:xfrm>
              <a:off x="6398538" y="4440010"/>
              <a:ext cx="34214" cy="17120"/>
            </a:xfrm>
            <a:custGeom>
              <a:avLst/>
              <a:gdLst/>
              <a:ahLst/>
              <a:cxnLst/>
              <a:rect l="l" t="t" r="r" b="b"/>
              <a:pathLst>
                <a:path w="1305" h="653" extrusionOk="0">
                  <a:moveTo>
                    <a:pt x="1" y="0"/>
                  </a:moveTo>
                  <a:cubicBezTo>
                    <a:pt x="1" y="359"/>
                    <a:pt x="291" y="652"/>
                    <a:pt x="653" y="652"/>
                  </a:cubicBezTo>
                  <a:lnTo>
                    <a:pt x="1305" y="652"/>
                  </a:lnTo>
                  <a:cubicBezTo>
                    <a:pt x="1305" y="290"/>
                    <a:pt x="1015" y="0"/>
                    <a:pt x="653"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7" name="Google Shape;16867;p139"/>
            <p:cNvSpPr/>
            <p:nvPr/>
          </p:nvSpPr>
          <p:spPr>
            <a:xfrm>
              <a:off x="6335590" y="4510718"/>
              <a:ext cx="62896" cy="57574"/>
            </a:xfrm>
            <a:custGeom>
              <a:avLst/>
              <a:gdLst/>
              <a:ahLst/>
              <a:cxnLst/>
              <a:rect l="l" t="t" r="r" b="b"/>
              <a:pathLst>
                <a:path w="2399" h="2196" extrusionOk="0">
                  <a:moveTo>
                    <a:pt x="530" y="0"/>
                  </a:moveTo>
                  <a:cubicBezTo>
                    <a:pt x="450" y="0"/>
                    <a:pt x="374" y="43"/>
                    <a:pt x="334" y="121"/>
                  </a:cubicBezTo>
                  <a:lnTo>
                    <a:pt x="1" y="791"/>
                  </a:lnTo>
                  <a:lnTo>
                    <a:pt x="743" y="2088"/>
                  </a:lnTo>
                  <a:cubicBezTo>
                    <a:pt x="782" y="2157"/>
                    <a:pt x="855" y="2195"/>
                    <a:pt x="930" y="2195"/>
                  </a:cubicBezTo>
                  <a:cubicBezTo>
                    <a:pt x="980" y="2195"/>
                    <a:pt x="1031" y="2178"/>
                    <a:pt x="1073" y="2142"/>
                  </a:cubicBezTo>
                  <a:lnTo>
                    <a:pt x="2398" y="1008"/>
                  </a:lnTo>
                  <a:lnTo>
                    <a:pt x="634" y="27"/>
                  </a:lnTo>
                  <a:cubicBezTo>
                    <a:pt x="601" y="9"/>
                    <a:pt x="565" y="0"/>
                    <a:pt x="530"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8" name="Google Shape;16868;p139"/>
            <p:cNvSpPr/>
            <p:nvPr/>
          </p:nvSpPr>
          <p:spPr>
            <a:xfrm>
              <a:off x="6398460" y="4510718"/>
              <a:ext cx="62870" cy="57574"/>
            </a:xfrm>
            <a:custGeom>
              <a:avLst/>
              <a:gdLst/>
              <a:ahLst/>
              <a:cxnLst/>
              <a:rect l="l" t="t" r="r" b="b"/>
              <a:pathLst>
                <a:path w="2398" h="2196" extrusionOk="0">
                  <a:moveTo>
                    <a:pt x="1869" y="0"/>
                  </a:moveTo>
                  <a:cubicBezTo>
                    <a:pt x="1833" y="0"/>
                    <a:pt x="1798" y="9"/>
                    <a:pt x="1764" y="27"/>
                  </a:cubicBezTo>
                  <a:lnTo>
                    <a:pt x="0" y="1008"/>
                  </a:lnTo>
                  <a:lnTo>
                    <a:pt x="1326" y="2142"/>
                  </a:lnTo>
                  <a:cubicBezTo>
                    <a:pt x="1368" y="2178"/>
                    <a:pt x="1419" y="2195"/>
                    <a:pt x="1469" y="2195"/>
                  </a:cubicBezTo>
                  <a:cubicBezTo>
                    <a:pt x="1543" y="2195"/>
                    <a:pt x="1616" y="2157"/>
                    <a:pt x="1655" y="2088"/>
                  </a:cubicBezTo>
                  <a:lnTo>
                    <a:pt x="2398" y="791"/>
                  </a:lnTo>
                  <a:lnTo>
                    <a:pt x="2065" y="121"/>
                  </a:lnTo>
                  <a:cubicBezTo>
                    <a:pt x="2025" y="43"/>
                    <a:pt x="1948" y="0"/>
                    <a:pt x="1869"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9" name="Google Shape;16869;p139"/>
            <p:cNvSpPr/>
            <p:nvPr/>
          </p:nvSpPr>
          <p:spPr>
            <a:xfrm>
              <a:off x="6358845" y="4400395"/>
              <a:ext cx="10671" cy="16386"/>
            </a:xfrm>
            <a:custGeom>
              <a:avLst/>
              <a:gdLst/>
              <a:ahLst/>
              <a:cxnLst/>
              <a:rect l="l" t="t" r="r" b="b"/>
              <a:pathLst>
                <a:path w="407" h="625" extrusionOk="0">
                  <a:moveTo>
                    <a:pt x="204" y="0"/>
                  </a:moveTo>
                  <a:cubicBezTo>
                    <a:pt x="102" y="0"/>
                    <a:pt x="1" y="68"/>
                    <a:pt x="1" y="204"/>
                  </a:cubicBezTo>
                  <a:lnTo>
                    <a:pt x="1" y="421"/>
                  </a:lnTo>
                  <a:cubicBezTo>
                    <a:pt x="1" y="557"/>
                    <a:pt x="102" y="625"/>
                    <a:pt x="204" y="625"/>
                  </a:cubicBezTo>
                  <a:cubicBezTo>
                    <a:pt x="305" y="625"/>
                    <a:pt x="407" y="557"/>
                    <a:pt x="407" y="421"/>
                  </a:cubicBezTo>
                  <a:lnTo>
                    <a:pt x="407" y="204"/>
                  </a:lnTo>
                  <a:cubicBezTo>
                    <a:pt x="407" y="68"/>
                    <a:pt x="305" y="0"/>
                    <a:pt x="20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0" name="Google Shape;16870;p139"/>
            <p:cNvSpPr/>
            <p:nvPr/>
          </p:nvSpPr>
          <p:spPr>
            <a:xfrm>
              <a:off x="6427404" y="4400316"/>
              <a:ext cx="10671" cy="16465"/>
            </a:xfrm>
            <a:custGeom>
              <a:avLst/>
              <a:gdLst/>
              <a:ahLst/>
              <a:cxnLst/>
              <a:rect l="l" t="t" r="r" b="b"/>
              <a:pathLst>
                <a:path w="407" h="628" extrusionOk="0">
                  <a:moveTo>
                    <a:pt x="204" y="1"/>
                  </a:moveTo>
                  <a:cubicBezTo>
                    <a:pt x="91" y="1"/>
                    <a:pt x="1" y="91"/>
                    <a:pt x="1" y="207"/>
                  </a:cubicBezTo>
                  <a:lnTo>
                    <a:pt x="1" y="424"/>
                  </a:lnTo>
                  <a:cubicBezTo>
                    <a:pt x="1" y="560"/>
                    <a:pt x="102" y="628"/>
                    <a:pt x="204" y="628"/>
                  </a:cubicBezTo>
                  <a:cubicBezTo>
                    <a:pt x="305" y="628"/>
                    <a:pt x="406" y="560"/>
                    <a:pt x="406" y="424"/>
                  </a:cubicBezTo>
                  <a:lnTo>
                    <a:pt x="406" y="207"/>
                  </a:lnTo>
                  <a:cubicBezTo>
                    <a:pt x="406" y="91"/>
                    <a:pt x="316" y="1"/>
                    <a:pt x="20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1" name="Google Shape;16871;p139"/>
            <p:cNvSpPr/>
            <p:nvPr/>
          </p:nvSpPr>
          <p:spPr>
            <a:xfrm>
              <a:off x="6351347" y="4383222"/>
              <a:ext cx="25667" cy="10671"/>
            </a:xfrm>
            <a:custGeom>
              <a:avLst/>
              <a:gdLst/>
              <a:ahLst/>
              <a:cxnLst/>
              <a:rect l="l" t="t" r="r" b="b"/>
              <a:pathLst>
                <a:path w="979" h="407" extrusionOk="0">
                  <a:moveTo>
                    <a:pt x="272" y="1"/>
                  </a:moveTo>
                  <a:cubicBezTo>
                    <a:pt x="1" y="1"/>
                    <a:pt x="1" y="406"/>
                    <a:pt x="272" y="406"/>
                  </a:cubicBezTo>
                  <a:lnTo>
                    <a:pt x="707" y="406"/>
                  </a:lnTo>
                  <a:cubicBezTo>
                    <a:pt x="979" y="406"/>
                    <a:pt x="979" y="1"/>
                    <a:pt x="7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2" name="Google Shape;16872;p139"/>
            <p:cNvSpPr/>
            <p:nvPr/>
          </p:nvSpPr>
          <p:spPr>
            <a:xfrm>
              <a:off x="6419906" y="4383222"/>
              <a:ext cx="25667" cy="10671"/>
            </a:xfrm>
            <a:custGeom>
              <a:avLst/>
              <a:gdLst/>
              <a:ahLst/>
              <a:cxnLst/>
              <a:rect l="l" t="t" r="r" b="b"/>
              <a:pathLst>
                <a:path w="979" h="407" extrusionOk="0">
                  <a:moveTo>
                    <a:pt x="272" y="1"/>
                  </a:moveTo>
                  <a:cubicBezTo>
                    <a:pt x="1" y="1"/>
                    <a:pt x="1" y="406"/>
                    <a:pt x="272" y="406"/>
                  </a:cubicBezTo>
                  <a:lnTo>
                    <a:pt x="707" y="406"/>
                  </a:lnTo>
                  <a:cubicBezTo>
                    <a:pt x="979" y="406"/>
                    <a:pt x="979" y="1"/>
                    <a:pt x="7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3" name="Google Shape;16873;p139"/>
            <p:cNvSpPr/>
            <p:nvPr/>
          </p:nvSpPr>
          <p:spPr>
            <a:xfrm>
              <a:off x="6255941" y="4286087"/>
              <a:ext cx="284958" cy="364948"/>
            </a:xfrm>
            <a:custGeom>
              <a:avLst/>
              <a:gdLst/>
              <a:ahLst/>
              <a:cxnLst/>
              <a:rect l="l" t="t" r="r" b="b"/>
              <a:pathLst>
                <a:path w="10869" h="13920" extrusionOk="0">
                  <a:moveTo>
                    <a:pt x="1905" y="5542"/>
                  </a:moveTo>
                  <a:cubicBezTo>
                    <a:pt x="2017" y="5603"/>
                    <a:pt x="2144" y="5640"/>
                    <a:pt x="2274" y="5640"/>
                  </a:cubicBezTo>
                  <a:lnTo>
                    <a:pt x="2427" y="5640"/>
                  </a:lnTo>
                  <a:cubicBezTo>
                    <a:pt x="2535" y="6418"/>
                    <a:pt x="2944" y="7125"/>
                    <a:pt x="3564" y="7610"/>
                  </a:cubicBezTo>
                  <a:cubicBezTo>
                    <a:pt x="2731" y="7512"/>
                    <a:pt x="2061" y="7096"/>
                    <a:pt x="1717" y="6831"/>
                  </a:cubicBezTo>
                  <a:cubicBezTo>
                    <a:pt x="1630" y="6766"/>
                    <a:pt x="1597" y="6650"/>
                    <a:pt x="1644" y="6549"/>
                  </a:cubicBezTo>
                  <a:cubicBezTo>
                    <a:pt x="1786" y="6230"/>
                    <a:pt x="1872" y="5890"/>
                    <a:pt x="1905" y="5542"/>
                  </a:cubicBezTo>
                  <a:close/>
                  <a:moveTo>
                    <a:pt x="8964" y="5531"/>
                  </a:moveTo>
                  <a:cubicBezTo>
                    <a:pt x="8996" y="5882"/>
                    <a:pt x="9083" y="6226"/>
                    <a:pt x="9225" y="6549"/>
                  </a:cubicBezTo>
                  <a:cubicBezTo>
                    <a:pt x="9272" y="6650"/>
                    <a:pt x="9243" y="6766"/>
                    <a:pt x="9156" y="6835"/>
                  </a:cubicBezTo>
                  <a:cubicBezTo>
                    <a:pt x="8808" y="7096"/>
                    <a:pt x="8142" y="7512"/>
                    <a:pt x="7309" y="7610"/>
                  </a:cubicBezTo>
                  <a:cubicBezTo>
                    <a:pt x="7928" y="7125"/>
                    <a:pt x="8337" y="6418"/>
                    <a:pt x="8442" y="5640"/>
                  </a:cubicBezTo>
                  <a:lnTo>
                    <a:pt x="8565" y="5640"/>
                  </a:lnTo>
                  <a:cubicBezTo>
                    <a:pt x="8707" y="5640"/>
                    <a:pt x="8844" y="5603"/>
                    <a:pt x="8964" y="5531"/>
                  </a:cubicBezTo>
                  <a:close/>
                  <a:moveTo>
                    <a:pt x="5436" y="406"/>
                  </a:moveTo>
                  <a:lnTo>
                    <a:pt x="5436" y="410"/>
                  </a:lnTo>
                  <a:cubicBezTo>
                    <a:pt x="7370" y="410"/>
                    <a:pt x="8935" y="1978"/>
                    <a:pt x="8938" y="3908"/>
                  </a:cubicBezTo>
                  <a:lnTo>
                    <a:pt x="8938" y="4224"/>
                  </a:lnTo>
                  <a:cubicBezTo>
                    <a:pt x="8830" y="4169"/>
                    <a:pt x="8714" y="4140"/>
                    <a:pt x="8598" y="4140"/>
                  </a:cubicBezTo>
                  <a:lnTo>
                    <a:pt x="8486" y="4140"/>
                  </a:lnTo>
                  <a:cubicBezTo>
                    <a:pt x="8424" y="4140"/>
                    <a:pt x="8366" y="4118"/>
                    <a:pt x="8323" y="4075"/>
                  </a:cubicBezTo>
                  <a:cubicBezTo>
                    <a:pt x="8279" y="4032"/>
                    <a:pt x="8254" y="3974"/>
                    <a:pt x="8254" y="3912"/>
                  </a:cubicBezTo>
                  <a:cubicBezTo>
                    <a:pt x="8254" y="2999"/>
                    <a:pt x="7812" y="2141"/>
                    <a:pt x="7070" y="1612"/>
                  </a:cubicBezTo>
                  <a:cubicBezTo>
                    <a:pt x="6958" y="1534"/>
                    <a:pt x="6830" y="1496"/>
                    <a:pt x="6704" y="1496"/>
                  </a:cubicBezTo>
                  <a:cubicBezTo>
                    <a:pt x="6499" y="1496"/>
                    <a:pt x="6298" y="1595"/>
                    <a:pt x="6175" y="1779"/>
                  </a:cubicBezTo>
                  <a:cubicBezTo>
                    <a:pt x="6001" y="2045"/>
                    <a:pt x="5719" y="2178"/>
                    <a:pt x="5436" y="2178"/>
                  </a:cubicBezTo>
                  <a:cubicBezTo>
                    <a:pt x="5154" y="2178"/>
                    <a:pt x="4871" y="2045"/>
                    <a:pt x="4697" y="1779"/>
                  </a:cubicBezTo>
                  <a:cubicBezTo>
                    <a:pt x="4574" y="1595"/>
                    <a:pt x="4373" y="1496"/>
                    <a:pt x="4168" y="1496"/>
                  </a:cubicBezTo>
                  <a:cubicBezTo>
                    <a:pt x="4042" y="1496"/>
                    <a:pt x="3915" y="1534"/>
                    <a:pt x="3803" y="1612"/>
                  </a:cubicBezTo>
                  <a:cubicBezTo>
                    <a:pt x="3662" y="1714"/>
                    <a:pt x="3528" y="1830"/>
                    <a:pt x="3404" y="1956"/>
                  </a:cubicBezTo>
                  <a:cubicBezTo>
                    <a:pt x="3261" y="2105"/>
                    <a:pt x="3397" y="2305"/>
                    <a:pt x="3553" y="2305"/>
                  </a:cubicBezTo>
                  <a:cubicBezTo>
                    <a:pt x="3602" y="2305"/>
                    <a:pt x="3653" y="2285"/>
                    <a:pt x="3698" y="2239"/>
                  </a:cubicBezTo>
                  <a:cubicBezTo>
                    <a:pt x="3803" y="2130"/>
                    <a:pt x="3919" y="2032"/>
                    <a:pt x="4042" y="1945"/>
                  </a:cubicBezTo>
                  <a:cubicBezTo>
                    <a:pt x="4081" y="1918"/>
                    <a:pt x="4126" y="1904"/>
                    <a:pt x="4171" y="1904"/>
                  </a:cubicBezTo>
                  <a:cubicBezTo>
                    <a:pt x="4243" y="1904"/>
                    <a:pt x="4315" y="1939"/>
                    <a:pt x="4357" y="2003"/>
                  </a:cubicBezTo>
                  <a:cubicBezTo>
                    <a:pt x="4612" y="2393"/>
                    <a:pt x="5025" y="2587"/>
                    <a:pt x="5438" y="2587"/>
                  </a:cubicBezTo>
                  <a:cubicBezTo>
                    <a:pt x="5851" y="2587"/>
                    <a:pt x="6264" y="2393"/>
                    <a:pt x="6519" y="2003"/>
                  </a:cubicBezTo>
                  <a:cubicBezTo>
                    <a:pt x="6564" y="1939"/>
                    <a:pt x="6634" y="1904"/>
                    <a:pt x="6707" y="1904"/>
                  </a:cubicBezTo>
                  <a:cubicBezTo>
                    <a:pt x="6752" y="1904"/>
                    <a:pt x="6797" y="1918"/>
                    <a:pt x="6838" y="1945"/>
                  </a:cubicBezTo>
                  <a:cubicBezTo>
                    <a:pt x="7472" y="2398"/>
                    <a:pt x="7852" y="3130"/>
                    <a:pt x="7852" y="3912"/>
                  </a:cubicBezTo>
                  <a:cubicBezTo>
                    <a:pt x="7852" y="4263"/>
                    <a:pt x="8138" y="4549"/>
                    <a:pt x="8493" y="4549"/>
                  </a:cubicBezTo>
                  <a:lnTo>
                    <a:pt x="8602" y="4549"/>
                  </a:lnTo>
                  <a:cubicBezTo>
                    <a:pt x="8804" y="4549"/>
                    <a:pt x="8960" y="4723"/>
                    <a:pt x="8938" y="4926"/>
                  </a:cubicBezTo>
                  <a:cubicBezTo>
                    <a:pt x="8924" y="5096"/>
                    <a:pt x="8757" y="5230"/>
                    <a:pt x="8569" y="5230"/>
                  </a:cubicBezTo>
                  <a:lnTo>
                    <a:pt x="8478" y="5230"/>
                  </a:lnTo>
                  <a:lnTo>
                    <a:pt x="8478" y="5219"/>
                  </a:lnTo>
                  <a:cubicBezTo>
                    <a:pt x="8478" y="5107"/>
                    <a:pt x="8388" y="5017"/>
                    <a:pt x="8276" y="5017"/>
                  </a:cubicBezTo>
                  <a:cubicBezTo>
                    <a:pt x="8163" y="5017"/>
                    <a:pt x="8073" y="5107"/>
                    <a:pt x="8073" y="5219"/>
                  </a:cubicBezTo>
                  <a:cubicBezTo>
                    <a:pt x="8069" y="6386"/>
                    <a:pt x="7298" y="7414"/>
                    <a:pt x="6179" y="7744"/>
                  </a:cubicBezTo>
                  <a:lnTo>
                    <a:pt x="6284" y="7472"/>
                  </a:lnTo>
                  <a:cubicBezTo>
                    <a:pt x="6338" y="7338"/>
                    <a:pt x="6240" y="7190"/>
                    <a:pt x="6095" y="7190"/>
                  </a:cubicBezTo>
                  <a:lnTo>
                    <a:pt x="4788" y="7190"/>
                  </a:lnTo>
                  <a:cubicBezTo>
                    <a:pt x="4643" y="7190"/>
                    <a:pt x="4545" y="7338"/>
                    <a:pt x="4600" y="7472"/>
                  </a:cubicBezTo>
                  <a:lnTo>
                    <a:pt x="4705" y="7744"/>
                  </a:lnTo>
                  <a:cubicBezTo>
                    <a:pt x="3582" y="7414"/>
                    <a:pt x="2810" y="6386"/>
                    <a:pt x="2810" y="5216"/>
                  </a:cubicBezTo>
                  <a:cubicBezTo>
                    <a:pt x="2810" y="5080"/>
                    <a:pt x="2709" y="5012"/>
                    <a:pt x="2608" y="5012"/>
                  </a:cubicBezTo>
                  <a:cubicBezTo>
                    <a:pt x="2506" y="5012"/>
                    <a:pt x="2405" y="5080"/>
                    <a:pt x="2405" y="5216"/>
                  </a:cubicBezTo>
                  <a:lnTo>
                    <a:pt x="2405" y="5230"/>
                  </a:lnTo>
                  <a:lnTo>
                    <a:pt x="2282" y="5230"/>
                  </a:lnTo>
                  <a:cubicBezTo>
                    <a:pt x="2079" y="5230"/>
                    <a:pt x="1920" y="5057"/>
                    <a:pt x="1941" y="4854"/>
                  </a:cubicBezTo>
                  <a:cubicBezTo>
                    <a:pt x="1959" y="4683"/>
                    <a:pt x="2122" y="4549"/>
                    <a:pt x="2311" y="4549"/>
                  </a:cubicBezTo>
                  <a:lnTo>
                    <a:pt x="2390" y="4549"/>
                  </a:lnTo>
                  <a:cubicBezTo>
                    <a:pt x="2742" y="4549"/>
                    <a:pt x="3028" y="4263"/>
                    <a:pt x="3031" y="3912"/>
                  </a:cubicBezTo>
                  <a:cubicBezTo>
                    <a:pt x="3028" y="3564"/>
                    <a:pt x="3104" y="3220"/>
                    <a:pt x="3249" y="2905"/>
                  </a:cubicBezTo>
                  <a:cubicBezTo>
                    <a:pt x="3325" y="2744"/>
                    <a:pt x="3190" y="2615"/>
                    <a:pt x="3057" y="2615"/>
                  </a:cubicBezTo>
                  <a:cubicBezTo>
                    <a:pt x="2987" y="2615"/>
                    <a:pt x="2918" y="2650"/>
                    <a:pt x="2879" y="2735"/>
                  </a:cubicBezTo>
                  <a:cubicBezTo>
                    <a:pt x="2709" y="3104"/>
                    <a:pt x="2622" y="3506"/>
                    <a:pt x="2622" y="3912"/>
                  </a:cubicBezTo>
                  <a:cubicBezTo>
                    <a:pt x="2622" y="3974"/>
                    <a:pt x="2597" y="4032"/>
                    <a:pt x="2557" y="4071"/>
                  </a:cubicBezTo>
                  <a:cubicBezTo>
                    <a:pt x="2510" y="4115"/>
                    <a:pt x="2452" y="4140"/>
                    <a:pt x="2390" y="4140"/>
                  </a:cubicBezTo>
                  <a:lnTo>
                    <a:pt x="2314" y="4140"/>
                  </a:lnTo>
                  <a:cubicBezTo>
                    <a:pt x="2184" y="4140"/>
                    <a:pt x="2057" y="4173"/>
                    <a:pt x="1941" y="4231"/>
                  </a:cubicBezTo>
                  <a:lnTo>
                    <a:pt x="1941" y="3908"/>
                  </a:lnTo>
                  <a:cubicBezTo>
                    <a:pt x="1945" y="1978"/>
                    <a:pt x="3506" y="413"/>
                    <a:pt x="5436" y="406"/>
                  </a:cubicBezTo>
                  <a:close/>
                  <a:moveTo>
                    <a:pt x="5788" y="7599"/>
                  </a:moveTo>
                  <a:lnTo>
                    <a:pt x="5545" y="8207"/>
                  </a:lnTo>
                  <a:cubicBezTo>
                    <a:pt x="5525" y="8256"/>
                    <a:pt x="5481" y="8281"/>
                    <a:pt x="5436" y="8281"/>
                  </a:cubicBezTo>
                  <a:cubicBezTo>
                    <a:pt x="5392" y="8281"/>
                    <a:pt x="5347" y="8256"/>
                    <a:pt x="5328" y="8207"/>
                  </a:cubicBezTo>
                  <a:lnTo>
                    <a:pt x="5085" y="7599"/>
                  </a:lnTo>
                  <a:close/>
                  <a:moveTo>
                    <a:pt x="3566" y="8774"/>
                  </a:moveTo>
                  <a:cubicBezTo>
                    <a:pt x="3569" y="8774"/>
                    <a:pt x="3572" y="8775"/>
                    <a:pt x="3575" y="8776"/>
                  </a:cubicBezTo>
                  <a:lnTo>
                    <a:pt x="5081" y="9613"/>
                  </a:lnTo>
                  <a:lnTo>
                    <a:pt x="3977" y="10558"/>
                  </a:lnTo>
                  <a:cubicBezTo>
                    <a:pt x="3975" y="10559"/>
                    <a:pt x="3972" y="10560"/>
                    <a:pt x="3969" y="10560"/>
                  </a:cubicBezTo>
                  <a:cubicBezTo>
                    <a:pt x="3965" y="10560"/>
                    <a:pt x="3961" y="10559"/>
                    <a:pt x="3959" y="10554"/>
                  </a:cubicBezTo>
                  <a:lnTo>
                    <a:pt x="3270" y="9352"/>
                  </a:lnTo>
                  <a:lnTo>
                    <a:pt x="3557" y="8780"/>
                  </a:lnTo>
                  <a:cubicBezTo>
                    <a:pt x="3559" y="8775"/>
                    <a:pt x="3562" y="8774"/>
                    <a:pt x="3566" y="8774"/>
                  </a:cubicBezTo>
                  <a:close/>
                  <a:moveTo>
                    <a:pt x="6755" y="7950"/>
                  </a:moveTo>
                  <a:lnTo>
                    <a:pt x="6755" y="8609"/>
                  </a:lnTo>
                  <a:lnTo>
                    <a:pt x="6512" y="8743"/>
                  </a:lnTo>
                  <a:cubicBezTo>
                    <a:pt x="6312" y="8857"/>
                    <a:pt x="6423" y="9130"/>
                    <a:pt x="6607" y="9130"/>
                  </a:cubicBezTo>
                  <a:cubicBezTo>
                    <a:pt x="6640" y="9130"/>
                    <a:pt x="6675" y="9122"/>
                    <a:pt x="6711" y="9102"/>
                  </a:cubicBezTo>
                  <a:lnTo>
                    <a:pt x="7298" y="8776"/>
                  </a:lnTo>
                  <a:cubicBezTo>
                    <a:pt x="7299" y="8775"/>
                    <a:pt x="7300" y="8775"/>
                    <a:pt x="7302" y="8775"/>
                  </a:cubicBezTo>
                  <a:cubicBezTo>
                    <a:pt x="7307" y="8775"/>
                    <a:pt x="7313" y="8778"/>
                    <a:pt x="7316" y="8783"/>
                  </a:cubicBezTo>
                  <a:lnTo>
                    <a:pt x="7602" y="9352"/>
                  </a:lnTo>
                  <a:lnTo>
                    <a:pt x="6917" y="10554"/>
                  </a:lnTo>
                  <a:cubicBezTo>
                    <a:pt x="6914" y="10558"/>
                    <a:pt x="6910" y="10562"/>
                    <a:pt x="6907" y="10562"/>
                  </a:cubicBezTo>
                  <a:cubicBezTo>
                    <a:pt x="6903" y="10562"/>
                    <a:pt x="6896" y="10562"/>
                    <a:pt x="6896" y="10558"/>
                  </a:cubicBezTo>
                  <a:lnTo>
                    <a:pt x="5791" y="9613"/>
                  </a:lnTo>
                  <a:lnTo>
                    <a:pt x="5972" y="9511"/>
                  </a:lnTo>
                  <a:cubicBezTo>
                    <a:pt x="6175" y="9401"/>
                    <a:pt x="6063" y="9127"/>
                    <a:pt x="5879" y="9127"/>
                  </a:cubicBezTo>
                  <a:cubicBezTo>
                    <a:pt x="5845" y="9127"/>
                    <a:pt x="5810" y="9136"/>
                    <a:pt x="5773" y="9156"/>
                  </a:cubicBezTo>
                  <a:lnTo>
                    <a:pt x="5436" y="9341"/>
                  </a:lnTo>
                  <a:lnTo>
                    <a:pt x="4114" y="8609"/>
                  </a:lnTo>
                  <a:lnTo>
                    <a:pt x="4114" y="7950"/>
                  </a:lnTo>
                  <a:cubicBezTo>
                    <a:pt x="4361" y="8070"/>
                    <a:pt x="4618" y="8153"/>
                    <a:pt x="4886" y="8204"/>
                  </a:cubicBezTo>
                  <a:lnTo>
                    <a:pt x="4947" y="8360"/>
                  </a:lnTo>
                  <a:cubicBezTo>
                    <a:pt x="5036" y="8579"/>
                    <a:pt x="5236" y="8688"/>
                    <a:pt x="5436" y="8688"/>
                  </a:cubicBezTo>
                  <a:cubicBezTo>
                    <a:pt x="5636" y="8688"/>
                    <a:pt x="5836" y="8579"/>
                    <a:pt x="5925" y="8360"/>
                  </a:cubicBezTo>
                  <a:lnTo>
                    <a:pt x="5987" y="8204"/>
                  </a:lnTo>
                  <a:cubicBezTo>
                    <a:pt x="6255" y="8153"/>
                    <a:pt x="6512" y="8070"/>
                    <a:pt x="6755" y="7950"/>
                  </a:cubicBezTo>
                  <a:close/>
                  <a:moveTo>
                    <a:pt x="5436" y="1"/>
                  </a:moveTo>
                  <a:cubicBezTo>
                    <a:pt x="3278" y="1"/>
                    <a:pt x="1528" y="1750"/>
                    <a:pt x="1528" y="3908"/>
                  </a:cubicBezTo>
                  <a:lnTo>
                    <a:pt x="1528" y="4999"/>
                  </a:lnTo>
                  <a:cubicBezTo>
                    <a:pt x="1528" y="5690"/>
                    <a:pt x="1391" y="6129"/>
                    <a:pt x="1275" y="6378"/>
                  </a:cubicBezTo>
                  <a:cubicBezTo>
                    <a:pt x="1148" y="6650"/>
                    <a:pt x="1228" y="6976"/>
                    <a:pt x="1470" y="7157"/>
                  </a:cubicBezTo>
                  <a:cubicBezTo>
                    <a:pt x="1880" y="7465"/>
                    <a:pt x="2687" y="7968"/>
                    <a:pt x="3709" y="8030"/>
                  </a:cubicBezTo>
                  <a:lnTo>
                    <a:pt x="3709" y="8388"/>
                  </a:lnTo>
                  <a:cubicBezTo>
                    <a:pt x="3662" y="8373"/>
                    <a:pt x="3615" y="8365"/>
                    <a:pt x="3568" y="8365"/>
                  </a:cubicBezTo>
                  <a:cubicBezTo>
                    <a:pt x="3411" y="8365"/>
                    <a:pt x="3263" y="8451"/>
                    <a:pt x="3191" y="8599"/>
                  </a:cubicBezTo>
                  <a:lnTo>
                    <a:pt x="2876" y="9232"/>
                  </a:lnTo>
                  <a:lnTo>
                    <a:pt x="1087" y="9757"/>
                  </a:lnTo>
                  <a:cubicBezTo>
                    <a:pt x="445" y="9949"/>
                    <a:pt x="4" y="10536"/>
                    <a:pt x="0" y="11206"/>
                  </a:cubicBezTo>
                  <a:lnTo>
                    <a:pt x="0" y="13716"/>
                  </a:lnTo>
                  <a:cubicBezTo>
                    <a:pt x="0" y="13852"/>
                    <a:pt x="102" y="13920"/>
                    <a:pt x="205" y="13920"/>
                  </a:cubicBezTo>
                  <a:cubicBezTo>
                    <a:pt x="307" y="13920"/>
                    <a:pt x="409" y="13852"/>
                    <a:pt x="409" y="13716"/>
                  </a:cubicBezTo>
                  <a:lnTo>
                    <a:pt x="409" y="11206"/>
                  </a:lnTo>
                  <a:cubicBezTo>
                    <a:pt x="409" y="11011"/>
                    <a:pt x="460" y="10815"/>
                    <a:pt x="561" y="10648"/>
                  </a:cubicBezTo>
                  <a:lnTo>
                    <a:pt x="1728" y="11648"/>
                  </a:lnTo>
                  <a:cubicBezTo>
                    <a:pt x="1876" y="11775"/>
                    <a:pt x="1963" y="11959"/>
                    <a:pt x="1963" y="12155"/>
                  </a:cubicBezTo>
                  <a:lnTo>
                    <a:pt x="1963" y="13716"/>
                  </a:lnTo>
                  <a:cubicBezTo>
                    <a:pt x="1963" y="13850"/>
                    <a:pt x="2064" y="13917"/>
                    <a:pt x="2166" y="13917"/>
                  </a:cubicBezTo>
                  <a:cubicBezTo>
                    <a:pt x="2267" y="13917"/>
                    <a:pt x="2369" y="13850"/>
                    <a:pt x="2369" y="13716"/>
                  </a:cubicBezTo>
                  <a:lnTo>
                    <a:pt x="2369" y="12155"/>
                  </a:lnTo>
                  <a:cubicBezTo>
                    <a:pt x="2369" y="11840"/>
                    <a:pt x="2231" y="11543"/>
                    <a:pt x="1992" y="11340"/>
                  </a:cubicBezTo>
                  <a:lnTo>
                    <a:pt x="829" y="10344"/>
                  </a:lnTo>
                  <a:cubicBezTo>
                    <a:pt x="938" y="10257"/>
                    <a:pt x="1065" y="10188"/>
                    <a:pt x="1199" y="10152"/>
                  </a:cubicBezTo>
                  <a:lnTo>
                    <a:pt x="2959" y="9634"/>
                  </a:lnTo>
                  <a:lnTo>
                    <a:pt x="3600" y="10757"/>
                  </a:lnTo>
                  <a:cubicBezTo>
                    <a:pt x="3662" y="10866"/>
                    <a:pt x="3770" y="10942"/>
                    <a:pt x="3897" y="10964"/>
                  </a:cubicBezTo>
                  <a:cubicBezTo>
                    <a:pt x="3919" y="10967"/>
                    <a:pt x="3944" y="10971"/>
                    <a:pt x="3969" y="10971"/>
                  </a:cubicBezTo>
                  <a:cubicBezTo>
                    <a:pt x="4067" y="10971"/>
                    <a:pt x="4165" y="10935"/>
                    <a:pt x="4241" y="10869"/>
                  </a:cubicBezTo>
                  <a:lnTo>
                    <a:pt x="5436" y="9844"/>
                  </a:lnTo>
                  <a:lnTo>
                    <a:pt x="6628" y="10869"/>
                  </a:lnTo>
                  <a:cubicBezTo>
                    <a:pt x="6704" y="10935"/>
                    <a:pt x="6802" y="10971"/>
                    <a:pt x="6903" y="10971"/>
                  </a:cubicBezTo>
                  <a:cubicBezTo>
                    <a:pt x="6925" y="10971"/>
                    <a:pt x="6950" y="10967"/>
                    <a:pt x="6975" y="10964"/>
                  </a:cubicBezTo>
                  <a:cubicBezTo>
                    <a:pt x="7099" y="10942"/>
                    <a:pt x="7207" y="10866"/>
                    <a:pt x="7269" y="10757"/>
                  </a:cubicBezTo>
                  <a:lnTo>
                    <a:pt x="7910" y="9634"/>
                  </a:lnTo>
                  <a:lnTo>
                    <a:pt x="9670" y="10152"/>
                  </a:lnTo>
                  <a:cubicBezTo>
                    <a:pt x="9804" y="10188"/>
                    <a:pt x="9931" y="10257"/>
                    <a:pt x="10039" y="10344"/>
                  </a:cubicBezTo>
                  <a:lnTo>
                    <a:pt x="8877" y="11340"/>
                  </a:lnTo>
                  <a:cubicBezTo>
                    <a:pt x="8638" y="11543"/>
                    <a:pt x="8500" y="11840"/>
                    <a:pt x="8500" y="12155"/>
                  </a:cubicBezTo>
                  <a:lnTo>
                    <a:pt x="8500" y="13716"/>
                  </a:lnTo>
                  <a:cubicBezTo>
                    <a:pt x="8500" y="13850"/>
                    <a:pt x="8602" y="13917"/>
                    <a:pt x="8703" y="13917"/>
                  </a:cubicBezTo>
                  <a:cubicBezTo>
                    <a:pt x="8804" y="13917"/>
                    <a:pt x="8906" y="13850"/>
                    <a:pt x="8906" y="13716"/>
                  </a:cubicBezTo>
                  <a:lnTo>
                    <a:pt x="8906" y="12155"/>
                  </a:lnTo>
                  <a:cubicBezTo>
                    <a:pt x="8906" y="11959"/>
                    <a:pt x="8993" y="11775"/>
                    <a:pt x="9141" y="11648"/>
                  </a:cubicBezTo>
                  <a:lnTo>
                    <a:pt x="10307" y="10648"/>
                  </a:lnTo>
                  <a:cubicBezTo>
                    <a:pt x="10409" y="10815"/>
                    <a:pt x="10460" y="11011"/>
                    <a:pt x="10460" y="11206"/>
                  </a:cubicBezTo>
                  <a:lnTo>
                    <a:pt x="10460" y="13716"/>
                  </a:lnTo>
                  <a:cubicBezTo>
                    <a:pt x="10460" y="13852"/>
                    <a:pt x="10562" y="13920"/>
                    <a:pt x="10664" y="13920"/>
                  </a:cubicBezTo>
                  <a:cubicBezTo>
                    <a:pt x="10766" y="13920"/>
                    <a:pt x="10869" y="13852"/>
                    <a:pt x="10869" y="13716"/>
                  </a:cubicBezTo>
                  <a:lnTo>
                    <a:pt x="10869" y="11206"/>
                  </a:lnTo>
                  <a:cubicBezTo>
                    <a:pt x="10865" y="10536"/>
                    <a:pt x="10427" y="9949"/>
                    <a:pt x="9786" y="9757"/>
                  </a:cubicBezTo>
                  <a:lnTo>
                    <a:pt x="8000" y="9232"/>
                  </a:lnTo>
                  <a:lnTo>
                    <a:pt x="7682" y="8599"/>
                  </a:lnTo>
                  <a:cubicBezTo>
                    <a:pt x="7609" y="8453"/>
                    <a:pt x="7460" y="8366"/>
                    <a:pt x="7304" y="8366"/>
                  </a:cubicBezTo>
                  <a:cubicBezTo>
                    <a:pt x="7258" y="8366"/>
                    <a:pt x="7212" y="8373"/>
                    <a:pt x="7167" y="8388"/>
                  </a:cubicBezTo>
                  <a:lnTo>
                    <a:pt x="7167" y="8030"/>
                  </a:lnTo>
                  <a:cubicBezTo>
                    <a:pt x="8185" y="7968"/>
                    <a:pt x="8996" y="7465"/>
                    <a:pt x="9402" y="7157"/>
                  </a:cubicBezTo>
                  <a:cubicBezTo>
                    <a:pt x="9645" y="6976"/>
                    <a:pt x="9724" y="6650"/>
                    <a:pt x="9598" y="6378"/>
                  </a:cubicBezTo>
                  <a:cubicBezTo>
                    <a:pt x="9482" y="6132"/>
                    <a:pt x="9344" y="5690"/>
                    <a:pt x="9344" y="4999"/>
                  </a:cubicBezTo>
                  <a:lnTo>
                    <a:pt x="9344" y="3908"/>
                  </a:lnTo>
                  <a:cubicBezTo>
                    <a:pt x="9344" y="1750"/>
                    <a:pt x="7595" y="1"/>
                    <a:pt x="543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4" name="Google Shape;16874;p139"/>
            <p:cNvSpPr/>
            <p:nvPr/>
          </p:nvSpPr>
          <p:spPr>
            <a:xfrm>
              <a:off x="6391434" y="4583183"/>
              <a:ext cx="12558" cy="10697"/>
            </a:xfrm>
            <a:custGeom>
              <a:avLst/>
              <a:gdLst/>
              <a:ahLst/>
              <a:cxnLst/>
              <a:rect l="l" t="t" r="r" b="b"/>
              <a:pathLst>
                <a:path w="479" h="408" extrusionOk="0">
                  <a:moveTo>
                    <a:pt x="274" y="1"/>
                  </a:moveTo>
                  <a:cubicBezTo>
                    <a:pt x="272" y="1"/>
                    <a:pt x="270" y="1"/>
                    <a:pt x="268" y="1"/>
                  </a:cubicBezTo>
                  <a:lnTo>
                    <a:pt x="272" y="1"/>
                  </a:lnTo>
                  <a:cubicBezTo>
                    <a:pt x="91" y="5"/>
                    <a:pt x="0" y="222"/>
                    <a:pt x="131" y="349"/>
                  </a:cubicBezTo>
                  <a:cubicBezTo>
                    <a:pt x="171" y="389"/>
                    <a:pt x="222" y="408"/>
                    <a:pt x="271" y="408"/>
                  </a:cubicBezTo>
                  <a:cubicBezTo>
                    <a:pt x="375" y="408"/>
                    <a:pt x="475" y="327"/>
                    <a:pt x="475" y="204"/>
                  </a:cubicBezTo>
                  <a:cubicBezTo>
                    <a:pt x="478" y="94"/>
                    <a:pt x="384" y="1"/>
                    <a:pt x="27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5" name="Google Shape;16875;p139"/>
            <p:cNvSpPr/>
            <p:nvPr/>
          </p:nvSpPr>
          <p:spPr>
            <a:xfrm>
              <a:off x="6391434" y="4623165"/>
              <a:ext cx="12558" cy="10749"/>
            </a:xfrm>
            <a:custGeom>
              <a:avLst/>
              <a:gdLst/>
              <a:ahLst/>
              <a:cxnLst/>
              <a:rect l="l" t="t" r="r" b="b"/>
              <a:pathLst>
                <a:path w="479" h="410" extrusionOk="0">
                  <a:moveTo>
                    <a:pt x="274" y="1"/>
                  </a:moveTo>
                  <a:cubicBezTo>
                    <a:pt x="272" y="1"/>
                    <a:pt x="270" y="1"/>
                    <a:pt x="268" y="1"/>
                  </a:cubicBezTo>
                  <a:lnTo>
                    <a:pt x="272" y="1"/>
                  </a:lnTo>
                  <a:cubicBezTo>
                    <a:pt x="91" y="4"/>
                    <a:pt x="0" y="222"/>
                    <a:pt x="131" y="348"/>
                  </a:cubicBezTo>
                  <a:cubicBezTo>
                    <a:pt x="172" y="391"/>
                    <a:pt x="222" y="409"/>
                    <a:pt x="271" y="409"/>
                  </a:cubicBezTo>
                  <a:cubicBezTo>
                    <a:pt x="375" y="409"/>
                    <a:pt x="475" y="327"/>
                    <a:pt x="475" y="207"/>
                  </a:cubicBezTo>
                  <a:cubicBezTo>
                    <a:pt x="478" y="93"/>
                    <a:pt x="384" y="1"/>
                    <a:pt x="27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6" name="Google Shape;16876;p139"/>
            <p:cNvSpPr/>
            <p:nvPr/>
          </p:nvSpPr>
          <p:spPr>
            <a:xfrm>
              <a:off x="6358845" y="4434687"/>
              <a:ext cx="79229" cy="33506"/>
            </a:xfrm>
            <a:custGeom>
              <a:avLst/>
              <a:gdLst/>
              <a:ahLst/>
              <a:cxnLst/>
              <a:rect l="l" t="t" r="r" b="b"/>
              <a:pathLst>
                <a:path w="3022" h="1278" extrusionOk="0">
                  <a:moveTo>
                    <a:pt x="1258" y="406"/>
                  </a:moveTo>
                  <a:cubicBezTo>
                    <a:pt x="1182" y="558"/>
                    <a:pt x="1026" y="652"/>
                    <a:pt x="856" y="652"/>
                  </a:cubicBezTo>
                  <a:lnTo>
                    <a:pt x="457" y="652"/>
                  </a:lnTo>
                  <a:cubicBezTo>
                    <a:pt x="533" y="500"/>
                    <a:pt x="689" y="406"/>
                    <a:pt x="856" y="406"/>
                  </a:cubicBezTo>
                  <a:close/>
                  <a:moveTo>
                    <a:pt x="2163" y="406"/>
                  </a:moveTo>
                  <a:cubicBezTo>
                    <a:pt x="2333" y="406"/>
                    <a:pt x="2489" y="500"/>
                    <a:pt x="2565" y="652"/>
                  </a:cubicBezTo>
                  <a:lnTo>
                    <a:pt x="2167" y="652"/>
                  </a:lnTo>
                  <a:cubicBezTo>
                    <a:pt x="1997" y="652"/>
                    <a:pt x="1844" y="558"/>
                    <a:pt x="1765" y="406"/>
                  </a:cubicBezTo>
                  <a:close/>
                  <a:moveTo>
                    <a:pt x="856" y="1"/>
                  </a:moveTo>
                  <a:cubicBezTo>
                    <a:pt x="385" y="1"/>
                    <a:pt x="1" y="384"/>
                    <a:pt x="1" y="855"/>
                  </a:cubicBezTo>
                  <a:lnTo>
                    <a:pt x="1" y="1076"/>
                  </a:lnTo>
                  <a:cubicBezTo>
                    <a:pt x="1" y="1210"/>
                    <a:pt x="102" y="1277"/>
                    <a:pt x="204" y="1277"/>
                  </a:cubicBezTo>
                  <a:cubicBezTo>
                    <a:pt x="305" y="1277"/>
                    <a:pt x="407" y="1210"/>
                    <a:pt x="407" y="1076"/>
                  </a:cubicBezTo>
                  <a:lnTo>
                    <a:pt x="407" y="1062"/>
                  </a:lnTo>
                  <a:lnTo>
                    <a:pt x="856" y="1062"/>
                  </a:lnTo>
                  <a:cubicBezTo>
                    <a:pt x="1028" y="859"/>
                    <a:pt x="1269" y="758"/>
                    <a:pt x="1511" y="758"/>
                  </a:cubicBezTo>
                  <a:cubicBezTo>
                    <a:pt x="1752" y="758"/>
                    <a:pt x="1993" y="859"/>
                    <a:pt x="2163" y="1062"/>
                  </a:cubicBezTo>
                  <a:lnTo>
                    <a:pt x="2616" y="1062"/>
                  </a:lnTo>
                  <a:lnTo>
                    <a:pt x="2616" y="1076"/>
                  </a:lnTo>
                  <a:cubicBezTo>
                    <a:pt x="2616" y="1210"/>
                    <a:pt x="2717" y="1277"/>
                    <a:pt x="2819" y="1277"/>
                  </a:cubicBezTo>
                  <a:cubicBezTo>
                    <a:pt x="2920" y="1277"/>
                    <a:pt x="3021" y="1210"/>
                    <a:pt x="3021" y="1076"/>
                  </a:cubicBezTo>
                  <a:lnTo>
                    <a:pt x="3021" y="855"/>
                  </a:lnTo>
                  <a:cubicBezTo>
                    <a:pt x="3021" y="384"/>
                    <a:pt x="2638" y="1"/>
                    <a:pt x="216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77" name="Google Shape;16877;p139"/>
          <p:cNvGrpSpPr/>
          <p:nvPr/>
        </p:nvGrpSpPr>
        <p:grpSpPr>
          <a:xfrm>
            <a:off x="7606143" y="3598352"/>
            <a:ext cx="285089" cy="364948"/>
            <a:chOff x="7606143" y="3797602"/>
            <a:chExt cx="285089" cy="364948"/>
          </a:xfrm>
        </p:grpSpPr>
        <p:sp>
          <p:nvSpPr>
            <p:cNvPr id="16878" name="Google Shape;16878;p139"/>
            <p:cNvSpPr/>
            <p:nvPr/>
          </p:nvSpPr>
          <p:spPr>
            <a:xfrm>
              <a:off x="7628742" y="3802872"/>
              <a:ext cx="239969" cy="114361"/>
            </a:xfrm>
            <a:custGeom>
              <a:avLst/>
              <a:gdLst/>
              <a:ahLst/>
              <a:cxnLst/>
              <a:rect l="l" t="t" r="r" b="b"/>
              <a:pathLst>
                <a:path w="9153" h="4362" extrusionOk="0">
                  <a:moveTo>
                    <a:pt x="4579" y="1"/>
                  </a:moveTo>
                  <a:lnTo>
                    <a:pt x="1308" y="874"/>
                  </a:lnTo>
                  <a:lnTo>
                    <a:pt x="1" y="3054"/>
                  </a:lnTo>
                  <a:lnTo>
                    <a:pt x="1308" y="4361"/>
                  </a:lnTo>
                  <a:lnTo>
                    <a:pt x="7845" y="4361"/>
                  </a:lnTo>
                  <a:lnTo>
                    <a:pt x="9153" y="3054"/>
                  </a:lnTo>
                  <a:lnTo>
                    <a:pt x="7845" y="874"/>
                  </a:lnTo>
                  <a:lnTo>
                    <a:pt x="4579" y="1"/>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9" name="Google Shape;16879;p139"/>
            <p:cNvSpPr/>
            <p:nvPr/>
          </p:nvSpPr>
          <p:spPr>
            <a:xfrm>
              <a:off x="7611648" y="4031436"/>
              <a:ext cx="274261" cy="125739"/>
            </a:xfrm>
            <a:custGeom>
              <a:avLst/>
              <a:gdLst/>
              <a:ahLst/>
              <a:cxnLst/>
              <a:rect l="l" t="t" r="r" b="b"/>
              <a:pathLst>
                <a:path w="10461" h="4796" extrusionOk="0">
                  <a:moveTo>
                    <a:pt x="3706" y="0"/>
                  </a:moveTo>
                  <a:lnTo>
                    <a:pt x="3706" y="819"/>
                  </a:lnTo>
                  <a:cubicBezTo>
                    <a:pt x="3706" y="1108"/>
                    <a:pt x="3514" y="1366"/>
                    <a:pt x="3235" y="1449"/>
                  </a:cubicBezTo>
                  <a:lnTo>
                    <a:pt x="939" y="2122"/>
                  </a:lnTo>
                  <a:cubicBezTo>
                    <a:pt x="381" y="2285"/>
                    <a:pt x="1" y="2796"/>
                    <a:pt x="1" y="3379"/>
                  </a:cubicBezTo>
                  <a:lnTo>
                    <a:pt x="1" y="4795"/>
                  </a:lnTo>
                  <a:lnTo>
                    <a:pt x="10460" y="4795"/>
                  </a:lnTo>
                  <a:lnTo>
                    <a:pt x="10460" y="3379"/>
                  </a:lnTo>
                  <a:cubicBezTo>
                    <a:pt x="10460" y="2796"/>
                    <a:pt x="10080" y="2285"/>
                    <a:pt x="9522" y="2122"/>
                  </a:cubicBezTo>
                  <a:lnTo>
                    <a:pt x="7226" y="1449"/>
                  </a:lnTo>
                  <a:cubicBezTo>
                    <a:pt x="6947" y="1366"/>
                    <a:pt x="6755" y="1108"/>
                    <a:pt x="6755" y="819"/>
                  </a:cubicBezTo>
                  <a:lnTo>
                    <a:pt x="6755"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0" name="Google Shape;16880;p139"/>
            <p:cNvSpPr/>
            <p:nvPr/>
          </p:nvSpPr>
          <p:spPr>
            <a:xfrm>
              <a:off x="7611570" y="4062766"/>
              <a:ext cx="274340" cy="94488"/>
            </a:xfrm>
            <a:custGeom>
              <a:avLst/>
              <a:gdLst/>
              <a:ahLst/>
              <a:cxnLst/>
              <a:rect l="l" t="t" r="r" b="b"/>
              <a:pathLst>
                <a:path w="10464" h="3604" extrusionOk="0">
                  <a:moveTo>
                    <a:pt x="6878" y="0"/>
                  </a:moveTo>
                  <a:lnTo>
                    <a:pt x="5230" y="551"/>
                  </a:lnTo>
                  <a:lnTo>
                    <a:pt x="3586" y="4"/>
                  </a:lnTo>
                  <a:cubicBezTo>
                    <a:pt x="3502" y="123"/>
                    <a:pt x="3379" y="214"/>
                    <a:pt x="3238" y="254"/>
                  </a:cubicBezTo>
                  <a:lnTo>
                    <a:pt x="938" y="931"/>
                  </a:lnTo>
                  <a:cubicBezTo>
                    <a:pt x="384" y="1094"/>
                    <a:pt x="0" y="1605"/>
                    <a:pt x="0" y="2184"/>
                  </a:cubicBezTo>
                  <a:lnTo>
                    <a:pt x="0" y="3604"/>
                  </a:lnTo>
                  <a:lnTo>
                    <a:pt x="10463" y="3604"/>
                  </a:lnTo>
                  <a:lnTo>
                    <a:pt x="10463" y="2184"/>
                  </a:lnTo>
                  <a:cubicBezTo>
                    <a:pt x="10463" y="1605"/>
                    <a:pt x="10083" y="1094"/>
                    <a:pt x="9525" y="927"/>
                  </a:cubicBezTo>
                  <a:lnTo>
                    <a:pt x="7229" y="254"/>
                  </a:lnTo>
                  <a:cubicBezTo>
                    <a:pt x="7088" y="210"/>
                    <a:pt x="6965" y="123"/>
                    <a:pt x="6878"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1" name="Google Shape;16881;p139"/>
            <p:cNvSpPr/>
            <p:nvPr/>
          </p:nvSpPr>
          <p:spPr>
            <a:xfrm>
              <a:off x="7733770" y="4108909"/>
              <a:ext cx="30019" cy="48266"/>
            </a:xfrm>
            <a:custGeom>
              <a:avLst/>
              <a:gdLst/>
              <a:ahLst/>
              <a:cxnLst/>
              <a:rect l="l" t="t" r="r" b="b"/>
              <a:pathLst>
                <a:path w="1145" h="1841" extrusionOk="0">
                  <a:moveTo>
                    <a:pt x="924" y="0"/>
                  </a:moveTo>
                  <a:lnTo>
                    <a:pt x="214" y="26"/>
                  </a:lnTo>
                  <a:lnTo>
                    <a:pt x="0" y="1840"/>
                  </a:lnTo>
                  <a:lnTo>
                    <a:pt x="1145" y="1840"/>
                  </a:lnTo>
                  <a:lnTo>
                    <a:pt x="924" y="0"/>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2" name="Google Shape;16882;p139"/>
            <p:cNvSpPr/>
            <p:nvPr/>
          </p:nvSpPr>
          <p:spPr>
            <a:xfrm>
              <a:off x="7708706" y="4031436"/>
              <a:ext cx="80068" cy="28656"/>
            </a:xfrm>
            <a:custGeom>
              <a:avLst/>
              <a:gdLst/>
              <a:ahLst/>
              <a:cxnLst/>
              <a:rect l="l" t="t" r="r" b="b"/>
              <a:pathLst>
                <a:path w="3054" h="1093" extrusionOk="0">
                  <a:moveTo>
                    <a:pt x="0" y="0"/>
                  </a:moveTo>
                  <a:lnTo>
                    <a:pt x="0" y="706"/>
                  </a:lnTo>
                  <a:cubicBezTo>
                    <a:pt x="477" y="964"/>
                    <a:pt x="1002" y="1092"/>
                    <a:pt x="1527" y="1092"/>
                  </a:cubicBezTo>
                  <a:cubicBezTo>
                    <a:pt x="2052" y="1092"/>
                    <a:pt x="2577" y="964"/>
                    <a:pt x="3053" y="706"/>
                  </a:cubicBezTo>
                  <a:lnTo>
                    <a:pt x="3053"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3" name="Google Shape;16883;p139"/>
            <p:cNvSpPr/>
            <p:nvPr/>
          </p:nvSpPr>
          <p:spPr>
            <a:xfrm>
              <a:off x="7651551" y="3888629"/>
              <a:ext cx="194377" cy="154421"/>
            </a:xfrm>
            <a:custGeom>
              <a:avLst/>
              <a:gdLst/>
              <a:ahLst/>
              <a:cxnLst/>
              <a:rect l="l" t="t" r="r" b="b"/>
              <a:pathLst>
                <a:path w="7414" h="5890" extrusionOk="0">
                  <a:moveTo>
                    <a:pt x="873" y="0"/>
                  </a:moveTo>
                  <a:lnTo>
                    <a:pt x="873" y="2180"/>
                  </a:lnTo>
                  <a:lnTo>
                    <a:pt x="547" y="2180"/>
                  </a:lnTo>
                  <a:cubicBezTo>
                    <a:pt x="246" y="2180"/>
                    <a:pt x="0" y="2423"/>
                    <a:pt x="0" y="2724"/>
                  </a:cubicBezTo>
                  <a:cubicBezTo>
                    <a:pt x="0" y="3024"/>
                    <a:pt x="246" y="3271"/>
                    <a:pt x="547" y="3271"/>
                  </a:cubicBezTo>
                  <a:lnTo>
                    <a:pt x="884" y="3271"/>
                  </a:lnTo>
                  <a:cubicBezTo>
                    <a:pt x="996" y="4745"/>
                    <a:pt x="2224" y="5889"/>
                    <a:pt x="3705" y="5889"/>
                  </a:cubicBezTo>
                  <a:cubicBezTo>
                    <a:pt x="5186" y="5889"/>
                    <a:pt x="6418" y="4745"/>
                    <a:pt x="6530" y="3271"/>
                  </a:cubicBezTo>
                  <a:lnTo>
                    <a:pt x="6870" y="3271"/>
                  </a:lnTo>
                  <a:cubicBezTo>
                    <a:pt x="7171" y="3271"/>
                    <a:pt x="7414" y="3024"/>
                    <a:pt x="7414" y="2724"/>
                  </a:cubicBezTo>
                  <a:cubicBezTo>
                    <a:pt x="7414" y="2423"/>
                    <a:pt x="7171" y="2180"/>
                    <a:pt x="6870" y="2180"/>
                  </a:cubicBezTo>
                  <a:lnTo>
                    <a:pt x="6541" y="2180"/>
                  </a:lnTo>
                  <a:lnTo>
                    <a:pt x="6541" y="0"/>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4" name="Google Shape;16884;p139"/>
            <p:cNvSpPr/>
            <p:nvPr/>
          </p:nvSpPr>
          <p:spPr>
            <a:xfrm>
              <a:off x="7649533" y="3888629"/>
              <a:ext cx="173507" cy="154342"/>
            </a:xfrm>
            <a:custGeom>
              <a:avLst/>
              <a:gdLst/>
              <a:ahLst/>
              <a:cxnLst/>
              <a:rect l="l" t="t" r="r" b="b"/>
              <a:pathLst>
                <a:path w="6618" h="5887" extrusionOk="0">
                  <a:moveTo>
                    <a:pt x="950" y="0"/>
                  </a:moveTo>
                  <a:lnTo>
                    <a:pt x="950" y="2180"/>
                  </a:lnTo>
                  <a:lnTo>
                    <a:pt x="642" y="2180"/>
                  </a:lnTo>
                  <a:cubicBezTo>
                    <a:pt x="639" y="2180"/>
                    <a:pt x="636" y="2180"/>
                    <a:pt x="634" y="2180"/>
                  </a:cubicBezTo>
                  <a:cubicBezTo>
                    <a:pt x="387" y="2180"/>
                    <a:pt x="170" y="2339"/>
                    <a:pt x="99" y="2575"/>
                  </a:cubicBezTo>
                  <a:cubicBezTo>
                    <a:pt x="1" y="2923"/>
                    <a:pt x="265" y="3267"/>
                    <a:pt x="624" y="3271"/>
                  </a:cubicBezTo>
                  <a:lnTo>
                    <a:pt x="961" y="3271"/>
                  </a:lnTo>
                  <a:cubicBezTo>
                    <a:pt x="1066" y="4766"/>
                    <a:pt x="2313" y="5887"/>
                    <a:pt x="3761" y="5887"/>
                  </a:cubicBezTo>
                  <a:cubicBezTo>
                    <a:pt x="3912" y="5887"/>
                    <a:pt x="4066" y="5875"/>
                    <a:pt x="4220" y="5849"/>
                  </a:cubicBezTo>
                  <a:cubicBezTo>
                    <a:pt x="2840" y="5636"/>
                    <a:pt x="1823" y="4448"/>
                    <a:pt x="1823" y="3053"/>
                  </a:cubicBezTo>
                  <a:lnTo>
                    <a:pt x="1823" y="2970"/>
                  </a:lnTo>
                  <a:cubicBezTo>
                    <a:pt x="1823" y="2606"/>
                    <a:pt x="2118" y="2319"/>
                    <a:pt x="2474" y="2319"/>
                  </a:cubicBezTo>
                  <a:cubicBezTo>
                    <a:pt x="2504" y="2319"/>
                    <a:pt x="2534" y="2321"/>
                    <a:pt x="2565" y="2325"/>
                  </a:cubicBezTo>
                  <a:cubicBezTo>
                    <a:pt x="2967" y="2372"/>
                    <a:pt x="3376" y="2398"/>
                    <a:pt x="3786" y="2398"/>
                  </a:cubicBezTo>
                  <a:cubicBezTo>
                    <a:pt x="4825" y="2398"/>
                    <a:pt x="5868" y="2242"/>
                    <a:pt x="6618" y="1916"/>
                  </a:cubicBezTo>
                  <a:lnTo>
                    <a:pt x="6618"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5" name="Google Shape;16885;p139"/>
            <p:cNvSpPr/>
            <p:nvPr/>
          </p:nvSpPr>
          <p:spPr>
            <a:xfrm>
              <a:off x="7663035" y="3905723"/>
              <a:ext cx="22914" cy="42944"/>
            </a:xfrm>
            <a:custGeom>
              <a:avLst/>
              <a:gdLst/>
              <a:ahLst/>
              <a:cxnLst/>
              <a:rect l="l" t="t" r="r" b="b"/>
              <a:pathLst>
                <a:path w="874" h="1638" extrusionOk="0">
                  <a:moveTo>
                    <a:pt x="0" y="0"/>
                  </a:moveTo>
                  <a:lnTo>
                    <a:pt x="0" y="1637"/>
                  </a:lnTo>
                  <a:lnTo>
                    <a:pt x="489" y="1575"/>
                  </a:lnTo>
                  <a:cubicBezTo>
                    <a:pt x="707" y="1547"/>
                    <a:pt x="873" y="1362"/>
                    <a:pt x="873" y="1144"/>
                  </a:cubicBezTo>
                  <a:lnTo>
                    <a:pt x="873"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6" name="Google Shape;16886;p139"/>
            <p:cNvSpPr/>
            <p:nvPr/>
          </p:nvSpPr>
          <p:spPr>
            <a:xfrm>
              <a:off x="7811531" y="3905723"/>
              <a:ext cx="22914" cy="42944"/>
            </a:xfrm>
            <a:custGeom>
              <a:avLst/>
              <a:gdLst/>
              <a:ahLst/>
              <a:cxnLst/>
              <a:rect l="l" t="t" r="r" b="b"/>
              <a:pathLst>
                <a:path w="874" h="1638" extrusionOk="0">
                  <a:moveTo>
                    <a:pt x="4" y="0"/>
                  </a:moveTo>
                  <a:lnTo>
                    <a:pt x="4" y="1144"/>
                  </a:lnTo>
                  <a:cubicBezTo>
                    <a:pt x="1" y="1362"/>
                    <a:pt x="167" y="1547"/>
                    <a:pt x="385" y="1575"/>
                  </a:cubicBezTo>
                  <a:lnTo>
                    <a:pt x="873" y="1637"/>
                  </a:lnTo>
                  <a:lnTo>
                    <a:pt x="873"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7" name="Google Shape;16887;p139"/>
            <p:cNvSpPr/>
            <p:nvPr/>
          </p:nvSpPr>
          <p:spPr>
            <a:xfrm>
              <a:off x="7663035" y="3905802"/>
              <a:ext cx="171410" cy="28525"/>
            </a:xfrm>
            <a:custGeom>
              <a:avLst/>
              <a:gdLst/>
              <a:ahLst/>
              <a:cxnLst/>
              <a:rect l="l" t="t" r="r" b="b"/>
              <a:pathLst>
                <a:path w="6538" h="1088" extrusionOk="0">
                  <a:moveTo>
                    <a:pt x="0" y="1"/>
                  </a:moveTo>
                  <a:cubicBezTo>
                    <a:pt x="0" y="602"/>
                    <a:pt x="1463" y="1087"/>
                    <a:pt x="3271" y="1087"/>
                  </a:cubicBezTo>
                  <a:cubicBezTo>
                    <a:pt x="5074" y="1087"/>
                    <a:pt x="6537" y="602"/>
                    <a:pt x="6537"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8" name="Google Shape;16888;p139"/>
            <p:cNvSpPr/>
            <p:nvPr/>
          </p:nvSpPr>
          <p:spPr>
            <a:xfrm>
              <a:off x="7663035" y="3871431"/>
              <a:ext cx="171410" cy="34319"/>
            </a:xfrm>
            <a:custGeom>
              <a:avLst/>
              <a:gdLst/>
              <a:ahLst/>
              <a:cxnLst/>
              <a:rect l="l" t="t" r="r" b="b"/>
              <a:pathLst>
                <a:path w="6538" h="1309" extrusionOk="0">
                  <a:moveTo>
                    <a:pt x="218" y="1"/>
                  </a:moveTo>
                  <a:cubicBezTo>
                    <a:pt x="98" y="1"/>
                    <a:pt x="0" y="98"/>
                    <a:pt x="0" y="222"/>
                  </a:cubicBezTo>
                  <a:lnTo>
                    <a:pt x="0" y="1308"/>
                  </a:lnTo>
                  <a:lnTo>
                    <a:pt x="6537" y="1308"/>
                  </a:lnTo>
                  <a:lnTo>
                    <a:pt x="6537" y="222"/>
                  </a:lnTo>
                  <a:cubicBezTo>
                    <a:pt x="6537" y="98"/>
                    <a:pt x="6440" y="1"/>
                    <a:pt x="632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9" name="Google Shape;16889;p139"/>
            <p:cNvSpPr/>
            <p:nvPr/>
          </p:nvSpPr>
          <p:spPr>
            <a:xfrm>
              <a:off x="7670245" y="4062845"/>
              <a:ext cx="156886" cy="62686"/>
            </a:xfrm>
            <a:custGeom>
              <a:avLst/>
              <a:gdLst/>
              <a:ahLst/>
              <a:cxnLst/>
              <a:rect l="l" t="t" r="r" b="b"/>
              <a:pathLst>
                <a:path w="5984" h="2391" extrusionOk="0">
                  <a:moveTo>
                    <a:pt x="1348" y="1"/>
                  </a:moveTo>
                  <a:cubicBezTo>
                    <a:pt x="1264" y="120"/>
                    <a:pt x="1141" y="211"/>
                    <a:pt x="1000" y="251"/>
                  </a:cubicBezTo>
                  <a:lnTo>
                    <a:pt x="1" y="544"/>
                  </a:lnTo>
                  <a:cubicBezTo>
                    <a:pt x="19" y="617"/>
                    <a:pt x="44" y="689"/>
                    <a:pt x="84" y="754"/>
                  </a:cubicBezTo>
                  <a:lnTo>
                    <a:pt x="765" y="1953"/>
                  </a:lnTo>
                  <a:cubicBezTo>
                    <a:pt x="928" y="2238"/>
                    <a:pt x="1223" y="2391"/>
                    <a:pt x="1522" y="2391"/>
                  </a:cubicBezTo>
                  <a:cubicBezTo>
                    <a:pt x="1722" y="2391"/>
                    <a:pt x="1924" y="2323"/>
                    <a:pt x="2090" y="2181"/>
                  </a:cubicBezTo>
                  <a:lnTo>
                    <a:pt x="2992" y="1413"/>
                  </a:lnTo>
                  <a:lnTo>
                    <a:pt x="3890" y="2181"/>
                  </a:lnTo>
                  <a:cubicBezTo>
                    <a:pt x="4057" y="2323"/>
                    <a:pt x="4258" y="2391"/>
                    <a:pt x="4458" y="2391"/>
                  </a:cubicBezTo>
                  <a:cubicBezTo>
                    <a:pt x="4758" y="2391"/>
                    <a:pt x="5053" y="2238"/>
                    <a:pt x="5216" y="1953"/>
                  </a:cubicBezTo>
                  <a:lnTo>
                    <a:pt x="5897" y="758"/>
                  </a:lnTo>
                  <a:cubicBezTo>
                    <a:pt x="5937" y="689"/>
                    <a:pt x="5962" y="617"/>
                    <a:pt x="5984" y="544"/>
                  </a:cubicBezTo>
                  <a:lnTo>
                    <a:pt x="4988" y="251"/>
                  </a:lnTo>
                  <a:cubicBezTo>
                    <a:pt x="4843" y="207"/>
                    <a:pt x="4720" y="120"/>
                    <a:pt x="4636" y="1"/>
                  </a:cubicBezTo>
                  <a:lnTo>
                    <a:pt x="2988" y="548"/>
                  </a:lnTo>
                  <a:lnTo>
                    <a:pt x="1348"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0" name="Google Shape;16890;p139"/>
            <p:cNvSpPr/>
            <p:nvPr/>
          </p:nvSpPr>
          <p:spPr>
            <a:xfrm>
              <a:off x="7725878" y="4077290"/>
              <a:ext cx="45697" cy="34974"/>
            </a:xfrm>
            <a:custGeom>
              <a:avLst/>
              <a:gdLst/>
              <a:ahLst/>
              <a:cxnLst/>
              <a:rect l="l" t="t" r="r" b="b"/>
              <a:pathLst>
                <a:path w="1743" h="1334" extrusionOk="0">
                  <a:moveTo>
                    <a:pt x="1" y="0"/>
                  </a:moveTo>
                  <a:lnTo>
                    <a:pt x="305" y="996"/>
                  </a:lnTo>
                  <a:cubicBezTo>
                    <a:pt x="363" y="1192"/>
                    <a:pt x="544" y="1330"/>
                    <a:pt x="751" y="1333"/>
                  </a:cubicBezTo>
                  <a:lnTo>
                    <a:pt x="993" y="1333"/>
                  </a:lnTo>
                  <a:cubicBezTo>
                    <a:pt x="1200" y="1330"/>
                    <a:pt x="1381" y="1192"/>
                    <a:pt x="1439" y="996"/>
                  </a:cubicBezTo>
                  <a:lnTo>
                    <a:pt x="1743"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1" name="Google Shape;16891;p139"/>
            <p:cNvSpPr/>
            <p:nvPr/>
          </p:nvSpPr>
          <p:spPr>
            <a:xfrm>
              <a:off x="7686290" y="4050811"/>
              <a:ext cx="62424" cy="57574"/>
            </a:xfrm>
            <a:custGeom>
              <a:avLst/>
              <a:gdLst/>
              <a:ahLst/>
              <a:cxnLst/>
              <a:rect l="l" t="t" r="r" b="b"/>
              <a:pathLst>
                <a:path w="2381" h="2196" extrusionOk="0">
                  <a:moveTo>
                    <a:pt x="510" y="1"/>
                  </a:moveTo>
                  <a:cubicBezTo>
                    <a:pt x="432" y="1"/>
                    <a:pt x="356" y="45"/>
                    <a:pt x="316" y="120"/>
                  </a:cubicBezTo>
                  <a:lnTo>
                    <a:pt x="33" y="685"/>
                  </a:lnTo>
                  <a:cubicBezTo>
                    <a:pt x="1" y="750"/>
                    <a:pt x="4" y="826"/>
                    <a:pt x="40" y="891"/>
                  </a:cubicBezTo>
                  <a:lnTo>
                    <a:pt x="725" y="2086"/>
                  </a:lnTo>
                  <a:cubicBezTo>
                    <a:pt x="764" y="2158"/>
                    <a:pt x="837" y="2196"/>
                    <a:pt x="912" y="2196"/>
                  </a:cubicBezTo>
                  <a:cubicBezTo>
                    <a:pt x="962" y="2196"/>
                    <a:pt x="1012" y="2179"/>
                    <a:pt x="1055" y="2144"/>
                  </a:cubicBezTo>
                  <a:lnTo>
                    <a:pt x="2380" y="1007"/>
                  </a:lnTo>
                  <a:lnTo>
                    <a:pt x="616" y="29"/>
                  </a:lnTo>
                  <a:cubicBezTo>
                    <a:pt x="582" y="10"/>
                    <a:pt x="546" y="1"/>
                    <a:pt x="510"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2" name="Google Shape;16892;p139"/>
            <p:cNvSpPr/>
            <p:nvPr/>
          </p:nvSpPr>
          <p:spPr>
            <a:xfrm>
              <a:off x="7748687" y="4050811"/>
              <a:ext cx="62398" cy="57547"/>
            </a:xfrm>
            <a:custGeom>
              <a:avLst/>
              <a:gdLst/>
              <a:ahLst/>
              <a:cxnLst/>
              <a:rect l="l" t="t" r="r" b="b"/>
              <a:pathLst>
                <a:path w="2380" h="2195" extrusionOk="0">
                  <a:moveTo>
                    <a:pt x="1870" y="1"/>
                  </a:moveTo>
                  <a:cubicBezTo>
                    <a:pt x="1834" y="1"/>
                    <a:pt x="1798" y="10"/>
                    <a:pt x="1764" y="29"/>
                  </a:cubicBezTo>
                  <a:lnTo>
                    <a:pt x="0" y="1007"/>
                  </a:lnTo>
                  <a:lnTo>
                    <a:pt x="1326" y="2144"/>
                  </a:lnTo>
                  <a:cubicBezTo>
                    <a:pt x="1367" y="2178"/>
                    <a:pt x="1417" y="2195"/>
                    <a:pt x="1466" y="2195"/>
                  </a:cubicBezTo>
                  <a:cubicBezTo>
                    <a:pt x="1542" y="2195"/>
                    <a:pt x="1616" y="2156"/>
                    <a:pt x="1655" y="2086"/>
                  </a:cubicBezTo>
                  <a:lnTo>
                    <a:pt x="2340" y="891"/>
                  </a:lnTo>
                  <a:cubicBezTo>
                    <a:pt x="2376" y="826"/>
                    <a:pt x="2380" y="750"/>
                    <a:pt x="2347" y="685"/>
                  </a:cubicBezTo>
                  <a:lnTo>
                    <a:pt x="2064" y="120"/>
                  </a:lnTo>
                  <a:cubicBezTo>
                    <a:pt x="2025" y="45"/>
                    <a:pt x="1949" y="1"/>
                    <a:pt x="1870"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3" name="Google Shape;16893;p139"/>
            <p:cNvSpPr/>
            <p:nvPr/>
          </p:nvSpPr>
          <p:spPr>
            <a:xfrm>
              <a:off x="7731593" y="3837164"/>
              <a:ext cx="34292" cy="40087"/>
            </a:xfrm>
            <a:custGeom>
              <a:avLst/>
              <a:gdLst/>
              <a:ahLst/>
              <a:cxnLst/>
              <a:rect l="l" t="t" r="r" b="b"/>
              <a:pathLst>
                <a:path w="1308" h="1529" extrusionOk="0">
                  <a:moveTo>
                    <a:pt x="0" y="0"/>
                  </a:moveTo>
                  <a:lnTo>
                    <a:pt x="0" y="873"/>
                  </a:lnTo>
                  <a:cubicBezTo>
                    <a:pt x="0" y="1235"/>
                    <a:pt x="294" y="1529"/>
                    <a:pt x="656" y="1529"/>
                  </a:cubicBezTo>
                  <a:cubicBezTo>
                    <a:pt x="1014" y="1529"/>
                    <a:pt x="1308" y="1235"/>
                    <a:pt x="1308" y="873"/>
                  </a:cubicBezTo>
                  <a:lnTo>
                    <a:pt x="1308"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4" name="Google Shape;16894;p139"/>
            <p:cNvSpPr/>
            <p:nvPr/>
          </p:nvSpPr>
          <p:spPr>
            <a:xfrm>
              <a:off x="7731593" y="3837164"/>
              <a:ext cx="17199" cy="40087"/>
            </a:xfrm>
            <a:custGeom>
              <a:avLst/>
              <a:gdLst/>
              <a:ahLst/>
              <a:cxnLst/>
              <a:rect l="l" t="t" r="r" b="b"/>
              <a:pathLst>
                <a:path w="656" h="1529" extrusionOk="0">
                  <a:moveTo>
                    <a:pt x="0" y="0"/>
                  </a:moveTo>
                  <a:lnTo>
                    <a:pt x="0" y="873"/>
                  </a:lnTo>
                  <a:cubicBezTo>
                    <a:pt x="0" y="1235"/>
                    <a:pt x="294" y="1529"/>
                    <a:pt x="656" y="1529"/>
                  </a:cubicBezTo>
                  <a:lnTo>
                    <a:pt x="656"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5" name="Google Shape;16895;p139"/>
            <p:cNvSpPr/>
            <p:nvPr/>
          </p:nvSpPr>
          <p:spPr>
            <a:xfrm>
              <a:off x="7606143" y="3797602"/>
              <a:ext cx="285089" cy="364948"/>
            </a:xfrm>
            <a:custGeom>
              <a:avLst/>
              <a:gdLst/>
              <a:ahLst/>
              <a:cxnLst/>
              <a:rect l="l" t="t" r="r" b="b"/>
              <a:pathLst>
                <a:path w="10874" h="13920" extrusionOk="0">
                  <a:moveTo>
                    <a:pt x="5890" y="1712"/>
                  </a:moveTo>
                  <a:lnTo>
                    <a:pt x="5890" y="2382"/>
                  </a:lnTo>
                  <a:cubicBezTo>
                    <a:pt x="5890" y="2628"/>
                    <a:pt x="5687" y="2831"/>
                    <a:pt x="5441" y="2831"/>
                  </a:cubicBezTo>
                  <a:cubicBezTo>
                    <a:pt x="5191" y="2831"/>
                    <a:pt x="4988" y="2628"/>
                    <a:pt x="4992" y="2382"/>
                  </a:cubicBezTo>
                  <a:lnTo>
                    <a:pt x="4992" y="1712"/>
                  </a:lnTo>
                  <a:close/>
                  <a:moveTo>
                    <a:pt x="5441" y="412"/>
                  </a:moveTo>
                  <a:lnTo>
                    <a:pt x="8577" y="1248"/>
                  </a:lnTo>
                  <a:lnTo>
                    <a:pt x="9761" y="3222"/>
                  </a:lnTo>
                  <a:lnTo>
                    <a:pt x="8914" y="4070"/>
                  </a:lnTo>
                  <a:lnTo>
                    <a:pt x="8914" y="3034"/>
                  </a:lnTo>
                  <a:cubicBezTo>
                    <a:pt x="8914" y="2802"/>
                    <a:pt x="8726" y="2614"/>
                    <a:pt x="8490" y="2614"/>
                  </a:cubicBezTo>
                  <a:lnTo>
                    <a:pt x="8273" y="2614"/>
                  </a:lnTo>
                  <a:cubicBezTo>
                    <a:pt x="8001" y="2614"/>
                    <a:pt x="8001" y="3019"/>
                    <a:pt x="8273" y="3019"/>
                  </a:cubicBezTo>
                  <a:lnTo>
                    <a:pt x="8490" y="3019"/>
                  </a:lnTo>
                  <a:cubicBezTo>
                    <a:pt x="8497" y="3019"/>
                    <a:pt x="8505" y="3027"/>
                    <a:pt x="8505" y="3034"/>
                  </a:cubicBezTo>
                  <a:lnTo>
                    <a:pt x="8505" y="3921"/>
                  </a:lnTo>
                  <a:lnTo>
                    <a:pt x="2373" y="3921"/>
                  </a:lnTo>
                  <a:lnTo>
                    <a:pt x="2373" y="3034"/>
                  </a:lnTo>
                  <a:cubicBezTo>
                    <a:pt x="2373" y="3027"/>
                    <a:pt x="2380" y="3019"/>
                    <a:pt x="2388" y="3019"/>
                  </a:cubicBezTo>
                  <a:lnTo>
                    <a:pt x="4868" y="3019"/>
                  </a:lnTo>
                  <a:cubicBezTo>
                    <a:pt x="5031" y="3164"/>
                    <a:pt x="5236" y="3237"/>
                    <a:pt x="5440" y="3237"/>
                  </a:cubicBezTo>
                  <a:cubicBezTo>
                    <a:pt x="5644" y="3237"/>
                    <a:pt x="5848" y="3164"/>
                    <a:pt x="6009" y="3019"/>
                  </a:cubicBezTo>
                  <a:lnTo>
                    <a:pt x="7400" y="3019"/>
                  </a:lnTo>
                  <a:cubicBezTo>
                    <a:pt x="7672" y="3019"/>
                    <a:pt x="7672" y="2614"/>
                    <a:pt x="7400" y="2614"/>
                  </a:cubicBezTo>
                  <a:lnTo>
                    <a:pt x="6266" y="2614"/>
                  </a:lnTo>
                  <a:cubicBezTo>
                    <a:pt x="6288" y="2538"/>
                    <a:pt x="6299" y="2458"/>
                    <a:pt x="6299" y="2382"/>
                  </a:cubicBezTo>
                  <a:lnTo>
                    <a:pt x="6299" y="1509"/>
                  </a:lnTo>
                  <a:cubicBezTo>
                    <a:pt x="6299" y="1397"/>
                    <a:pt x="6205" y="1306"/>
                    <a:pt x="6093" y="1306"/>
                  </a:cubicBezTo>
                  <a:lnTo>
                    <a:pt x="4785" y="1306"/>
                  </a:lnTo>
                  <a:cubicBezTo>
                    <a:pt x="4673" y="1306"/>
                    <a:pt x="4582" y="1397"/>
                    <a:pt x="4582" y="1509"/>
                  </a:cubicBezTo>
                  <a:lnTo>
                    <a:pt x="4582" y="2382"/>
                  </a:lnTo>
                  <a:cubicBezTo>
                    <a:pt x="4582" y="2458"/>
                    <a:pt x="4593" y="2538"/>
                    <a:pt x="4615" y="2614"/>
                  </a:cubicBezTo>
                  <a:lnTo>
                    <a:pt x="2388" y="2614"/>
                  </a:lnTo>
                  <a:cubicBezTo>
                    <a:pt x="2156" y="2614"/>
                    <a:pt x="1967" y="2802"/>
                    <a:pt x="1967" y="3034"/>
                  </a:cubicBezTo>
                  <a:lnTo>
                    <a:pt x="1967" y="4070"/>
                  </a:lnTo>
                  <a:lnTo>
                    <a:pt x="1120" y="3222"/>
                  </a:lnTo>
                  <a:lnTo>
                    <a:pt x="2304" y="1248"/>
                  </a:lnTo>
                  <a:lnTo>
                    <a:pt x="5441" y="412"/>
                  </a:lnTo>
                  <a:close/>
                  <a:moveTo>
                    <a:pt x="8396" y="4330"/>
                  </a:moveTo>
                  <a:cubicBezTo>
                    <a:pt x="8240" y="4479"/>
                    <a:pt x="7951" y="4617"/>
                    <a:pt x="7686" y="4704"/>
                  </a:cubicBezTo>
                  <a:cubicBezTo>
                    <a:pt x="7092" y="4903"/>
                    <a:pt x="6292" y="5011"/>
                    <a:pt x="5441" y="5011"/>
                  </a:cubicBezTo>
                  <a:cubicBezTo>
                    <a:pt x="4590" y="5011"/>
                    <a:pt x="3789" y="4903"/>
                    <a:pt x="3192" y="4704"/>
                  </a:cubicBezTo>
                  <a:cubicBezTo>
                    <a:pt x="2931" y="4617"/>
                    <a:pt x="2637" y="4479"/>
                    <a:pt x="2485" y="4330"/>
                  </a:cubicBezTo>
                  <a:close/>
                  <a:moveTo>
                    <a:pt x="2377" y="4765"/>
                  </a:moveTo>
                  <a:cubicBezTo>
                    <a:pt x="2522" y="4863"/>
                    <a:pt x="2674" y="4943"/>
                    <a:pt x="2840" y="5008"/>
                  </a:cubicBezTo>
                  <a:lnTo>
                    <a:pt x="2840" y="5214"/>
                  </a:lnTo>
                  <a:cubicBezTo>
                    <a:pt x="2837" y="5341"/>
                    <a:pt x="2735" y="5446"/>
                    <a:pt x="2608" y="5446"/>
                  </a:cubicBezTo>
                  <a:lnTo>
                    <a:pt x="2377" y="5446"/>
                  </a:lnTo>
                  <a:lnTo>
                    <a:pt x="2377" y="4765"/>
                  </a:lnTo>
                  <a:close/>
                  <a:moveTo>
                    <a:pt x="8505" y="4765"/>
                  </a:moveTo>
                  <a:lnTo>
                    <a:pt x="8505" y="5446"/>
                  </a:lnTo>
                  <a:lnTo>
                    <a:pt x="8273" y="5446"/>
                  </a:lnTo>
                  <a:cubicBezTo>
                    <a:pt x="8146" y="5446"/>
                    <a:pt x="8041" y="5341"/>
                    <a:pt x="8041" y="5214"/>
                  </a:cubicBezTo>
                  <a:lnTo>
                    <a:pt x="8041" y="5008"/>
                  </a:lnTo>
                  <a:cubicBezTo>
                    <a:pt x="8204" y="4943"/>
                    <a:pt x="8360" y="4863"/>
                    <a:pt x="8505" y="4765"/>
                  </a:cubicBezTo>
                  <a:close/>
                  <a:moveTo>
                    <a:pt x="7635" y="5145"/>
                  </a:moveTo>
                  <a:lnTo>
                    <a:pt x="7635" y="5214"/>
                  </a:lnTo>
                  <a:cubicBezTo>
                    <a:pt x="7635" y="5565"/>
                    <a:pt x="7922" y="5852"/>
                    <a:pt x="8273" y="5855"/>
                  </a:cubicBezTo>
                  <a:lnTo>
                    <a:pt x="8602" y="5855"/>
                  </a:lnTo>
                  <a:cubicBezTo>
                    <a:pt x="8802" y="5855"/>
                    <a:pt x="8961" y="6029"/>
                    <a:pt x="8939" y="6232"/>
                  </a:cubicBezTo>
                  <a:cubicBezTo>
                    <a:pt x="8921" y="6402"/>
                    <a:pt x="8758" y="6536"/>
                    <a:pt x="8570" y="6536"/>
                  </a:cubicBezTo>
                  <a:lnTo>
                    <a:pt x="8479" y="6536"/>
                  </a:lnTo>
                  <a:lnTo>
                    <a:pt x="8479" y="6525"/>
                  </a:lnTo>
                  <a:cubicBezTo>
                    <a:pt x="8479" y="6413"/>
                    <a:pt x="8389" y="6319"/>
                    <a:pt x="8276" y="6319"/>
                  </a:cubicBezTo>
                  <a:cubicBezTo>
                    <a:pt x="8164" y="6319"/>
                    <a:pt x="8070" y="6413"/>
                    <a:pt x="8070" y="6525"/>
                  </a:cubicBezTo>
                  <a:cubicBezTo>
                    <a:pt x="8070" y="7978"/>
                    <a:pt x="6893" y="9155"/>
                    <a:pt x="5441" y="9155"/>
                  </a:cubicBezTo>
                  <a:cubicBezTo>
                    <a:pt x="3988" y="9155"/>
                    <a:pt x="2811" y="7978"/>
                    <a:pt x="2811" y="6525"/>
                  </a:cubicBezTo>
                  <a:lnTo>
                    <a:pt x="2811" y="6522"/>
                  </a:lnTo>
                  <a:cubicBezTo>
                    <a:pt x="2811" y="6386"/>
                    <a:pt x="2710" y="6318"/>
                    <a:pt x="2608" y="6318"/>
                  </a:cubicBezTo>
                  <a:cubicBezTo>
                    <a:pt x="2507" y="6318"/>
                    <a:pt x="2406" y="6386"/>
                    <a:pt x="2406" y="6522"/>
                  </a:cubicBezTo>
                  <a:lnTo>
                    <a:pt x="2406" y="6536"/>
                  </a:lnTo>
                  <a:lnTo>
                    <a:pt x="2283" y="6536"/>
                  </a:lnTo>
                  <a:cubicBezTo>
                    <a:pt x="2080" y="6536"/>
                    <a:pt x="1920" y="6359"/>
                    <a:pt x="1942" y="6159"/>
                  </a:cubicBezTo>
                  <a:cubicBezTo>
                    <a:pt x="1960" y="5989"/>
                    <a:pt x="2123" y="5855"/>
                    <a:pt x="2312" y="5855"/>
                  </a:cubicBezTo>
                  <a:lnTo>
                    <a:pt x="2608" y="5855"/>
                  </a:lnTo>
                  <a:cubicBezTo>
                    <a:pt x="2960" y="5852"/>
                    <a:pt x="3246" y="5565"/>
                    <a:pt x="3246" y="5214"/>
                  </a:cubicBezTo>
                  <a:lnTo>
                    <a:pt x="3246" y="5145"/>
                  </a:lnTo>
                  <a:cubicBezTo>
                    <a:pt x="3858" y="5323"/>
                    <a:pt x="4629" y="5417"/>
                    <a:pt x="5441" y="5417"/>
                  </a:cubicBezTo>
                  <a:cubicBezTo>
                    <a:pt x="6252" y="5417"/>
                    <a:pt x="7023" y="5319"/>
                    <a:pt x="7635" y="5145"/>
                  </a:cubicBezTo>
                  <a:close/>
                  <a:moveTo>
                    <a:pt x="3575" y="9861"/>
                  </a:moveTo>
                  <a:lnTo>
                    <a:pt x="5082" y="10697"/>
                  </a:lnTo>
                  <a:lnTo>
                    <a:pt x="3981" y="11643"/>
                  </a:lnTo>
                  <a:cubicBezTo>
                    <a:pt x="3978" y="11646"/>
                    <a:pt x="3974" y="11646"/>
                    <a:pt x="3970" y="11646"/>
                  </a:cubicBezTo>
                  <a:cubicBezTo>
                    <a:pt x="3967" y="11646"/>
                    <a:pt x="3963" y="11643"/>
                    <a:pt x="3959" y="11639"/>
                  </a:cubicBezTo>
                  <a:lnTo>
                    <a:pt x="3271" y="10440"/>
                  </a:lnTo>
                  <a:lnTo>
                    <a:pt x="3557" y="9868"/>
                  </a:lnTo>
                  <a:cubicBezTo>
                    <a:pt x="3561" y="9864"/>
                    <a:pt x="3561" y="9861"/>
                    <a:pt x="3565" y="9861"/>
                  </a:cubicBezTo>
                  <a:close/>
                  <a:moveTo>
                    <a:pt x="6763" y="9260"/>
                  </a:moveTo>
                  <a:lnTo>
                    <a:pt x="6763" y="9694"/>
                  </a:lnTo>
                  <a:lnTo>
                    <a:pt x="6520" y="9832"/>
                  </a:lnTo>
                  <a:cubicBezTo>
                    <a:pt x="6317" y="9943"/>
                    <a:pt x="6430" y="10218"/>
                    <a:pt x="6614" y="10218"/>
                  </a:cubicBezTo>
                  <a:cubicBezTo>
                    <a:pt x="6646" y="10218"/>
                    <a:pt x="6680" y="10210"/>
                    <a:pt x="6716" y="10190"/>
                  </a:cubicBezTo>
                  <a:lnTo>
                    <a:pt x="7302" y="9864"/>
                  </a:lnTo>
                  <a:cubicBezTo>
                    <a:pt x="7304" y="9863"/>
                    <a:pt x="7306" y="9863"/>
                    <a:pt x="7308" y="9863"/>
                  </a:cubicBezTo>
                  <a:cubicBezTo>
                    <a:pt x="7313" y="9863"/>
                    <a:pt x="7318" y="9866"/>
                    <a:pt x="7320" y="9872"/>
                  </a:cubicBezTo>
                  <a:lnTo>
                    <a:pt x="7606" y="10440"/>
                  </a:lnTo>
                  <a:lnTo>
                    <a:pt x="6918" y="11639"/>
                  </a:lnTo>
                  <a:cubicBezTo>
                    <a:pt x="6915" y="11643"/>
                    <a:pt x="6911" y="11646"/>
                    <a:pt x="6907" y="11646"/>
                  </a:cubicBezTo>
                  <a:cubicBezTo>
                    <a:pt x="6904" y="11646"/>
                    <a:pt x="6900" y="11646"/>
                    <a:pt x="6897" y="11643"/>
                  </a:cubicBezTo>
                  <a:lnTo>
                    <a:pt x="5796" y="10701"/>
                  </a:lnTo>
                  <a:lnTo>
                    <a:pt x="5977" y="10600"/>
                  </a:lnTo>
                  <a:cubicBezTo>
                    <a:pt x="6176" y="10489"/>
                    <a:pt x="6064" y="10215"/>
                    <a:pt x="5882" y="10215"/>
                  </a:cubicBezTo>
                  <a:cubicBezTo>
                    <a:pt x="5849" y="10215"/>
                    <a:pt x="5814" y="10224"/>
                    <a:pt x="5777" y="10245"/>
                  </a:cubicBezTo>
                  <a:lnTo>
                    <a:pt x="5441" y="10429"/>
                  </a:lnTo>
                  <a:lnTo>
                    <a:pt x="4119" y="9698"/>
                  </a:lnTo>
                  <a:lnTo>
                    <a:pt x="4119" y="9260"/>
                  </a:lnTo>
                  <a:cubicBezTo>
                    <a:pt x="4535" y="9461"/>
                    <a:pt x="4987" y="9561"/>
                    <a:pt x="5439" y="9561"/>
                  </a:cubicBezTo>
                  <a:cubicBezTo>
                    <a:pt x="5892" y="9561"/>
                    <a:pt x="6344" y="9461"/>
                    <a:pt x="6763" y="9260"/>
                  </a:cubicBezTo>
                  <a:close/>
                  <a:moveTo>
                    <a:pt x="5441" y="10933"/>
                  </a:moveTo>
                  <a:lnTo>
                    <a:pt x="5883" y="11310"/>
                  </a:lnTo>
                  <a:lnTo>
                    <a:pt x="5785" y="11606"/>
                  </a:lnTo>
                  <a:cubicBezTo>
                    <a:pt x="5752" y="11704"/>
                    <a:pt x="5662" y="11766"/>
                    <a:pt x="5564" y="11766"/>
                  </a:cubicBezTo>
                  <a:lnTo>
                    <a:pt x="5321" y="11766"/>
                  </a:lnTo>
                  <a:cubicBezTo>
                    <a:pt x="5220" y="11766"/>
                    <a:pt x="5129" y="11704"/>
                    <a:pt x="5100" y="11606"/>
                  </a:cubicBezTo>
                  <a:lnTo>
                    <a:pt x="4999" y="11310"/>
                  </a:lnTo>
                  <a:lnTo>
                    <a:pt x="5441" y="10933"/>
                  </a:lnTo>
                  <a:close/>
                  <a:moveTo>
                    <a:pt x="5441" y="1"/>
                  </a:moveTo>
                  <a:cubicBezTo>
                    <a:pt x="5423" y="1"/>
                    <a:pt x="5406" y="3"/>
                    <a:pt x="5390" y="6"/>
                  </a:cubicBezTo>
                  <a:lnTo>
                    <a:pt x="2120" y="879"/>
                  </a:lnTo>
                  <a:cubicBezTo>
                    <a:pt x="2069" y="893"/>
                    <a:pt x="2025" y="926"/>
                    <a:pt x="1996" y="970"/>
                  </a:cubicBezTo>
                  <a:lnTo>
                    <a:pt x="689" y="3150"/>
                  </a:lnTo>
                  <a:cubicBezTo>
                    <a:pt x="642" y="3229"/>
                    <a:pt x="653" y="3331"/>
                    <a:pt x="718" y="3400"/>
                  </a:cubicBezTo>
                  <a:lnTo>
                    <a:pt x="1967" y="4646"/>
                  </a:lnTo>
                  <a:lnTo>
                    <a:pt x="1967" y="5526"/>
                  </a:lnTo>
                  <a:cubicBezTo>
                    <a:pt x="1649" y="5671"/>
                    <a:pt x="1475" y="6018"/>
                    <a:pt x="1551" y="6362"/>
                  </a:cubicBezTo>
                  <a:cubicBezTo>
                    <a:pt x="1627" y="6703"/>
                    <a:pt x="1931" y="6945"/>
                    <a:pt x="2279" y="6945"/>
                  </a:cubicBezTo>
                  <a:lnTo>
                    <a:pt x="2431" y="6945"/>
                  </a:lnTo>
                  <a:cubicBezTo>
                    <a:pt x="2551" y="7782"/>
                    <a:pt x="3014" y="8535"/>
                    <a:pt x="3709" y="9017"/>
                  </a:cubicBezTo>
                  <a:lnTo>
                    <a:pt x="3709" y="9477"/>
                  </a:lnTo>
                  <a:cubicBezTo>
                    <a:pt x="3664" y="9461"/>
                    <a:pt x="3617" y="9454"/>
                    <a:pt x="3571" y="9454"/>
                  </a:cubicBezTo>
                  <a:cubicBezTo>
                    <a:pt x="3413" y="9454"/>
                    <a:pt x="3264" y="9541"/>
                    <a:pt x="3192" y="9687"/>
                  </a:cubicBezTo>
                  <a:lnTo>
                    <a:pt x="2877" y="10321"/>
                  </a:lnTo>
                  <a:lnTo>
                    <a:pt x="1087" y="10846"/>
                  </a:lnTo>
                  <a:cubicBezTo>
                    <a:pt x="446" y="11038"/>
                    <a:pt x="4" y="11625"/>
                    <a:pt x="1" y="12295"/>
                  </a:cubicBezTo>
                  <a:lnTo>
                    <a:pt x="1" y="13714"/>
                  </a:lnTo>
                  <a:cubicBezTo>
                    <a:pt x="1" y="13850"/>
                    <a:pt x="103" y="13918"/>
                    <a:pt x="205" y="13918"/>
                  </a:cubicBezTo>
                  <a:cubicBezTo>
                    <a:pt x="308" y="13918"/>
                    <a:pt x="410" y="13850"/>
                    <a:pt x="410" y="13714"/>
                  </a:cubicBezTo>
                  <a:lnTo>
                    <a:pt x="410" y="12295"/>
                  </a:lnTo>
                  <a:cubicBezTo>
                    <a:pt x="410" y="12099"/>
                    <a:pt x="464" y="11903"/>
                    <a:pt x="562" y="11737"/>
                  </a:cubicBezTo>
                  <a:lnTo>
                    <a:pt x="1732" y="12736"/>
                  </a:lnTo>
                  <a:cubicBezTo>
                    <a:pt x="1877" y="12863"/>
                    <a:pt x="1964" y="13048"/>
                    <a:pt x="1964" y="13243"/>
                  </a:cubicBezTo>
                  <a:lnTo>
                    <a:pt x="1964" y="13714"/>
                  </a:lnTo>
                  <a:cubicBezTo>
                    <a:pt x="1964" y="13850"/>
                    <a:pt x="2065" y="13918"/>
                    <a:pt x="2167" y="13918"/>
                  </a:cubicBezTo>
                  <a:cubicBezTo>
                    <a:pt x="2268" y="13918"/>
                    <a:pt x="2369" y="13850"/>
                    <a:pt x="2369" y="13714"/>
                  </a:cubicBezTo>
                  <a:lnTo>
                    <a:pt x="2369" y="13243"/>
                  </a:lnTo>
                  <a:cubicBezTo>
                    <a:pt x="2369" y="12928"/>
                    <a:pt x="2232" y="12631"/>
                    <a:pt x="1996" y="12429"/>
                  </a:cubicBezTo>
                  <a:lnTo>
                    <a:pt x="830" y="11433"/>
                  </a:lnTo>
                  <a:cubicBezTo>
                    <a:pt x="943" y="11346"/>
                    <a:pt x="1066" y="11281"/>
                    <a:pt x="1203" y="11241"/>
                  </a:cubicBezTo>
                  <a:lnTo>
                    <a:pt x="2960" y="10723"/>
                  </a:lnTo>
                  <a:lnTo>
                    <a:pt x="3604" y="11846"/>
                  </a:lnTo>
                  <a:cubicBezTo>
                    <a:pt x="3683" y="11985"/>
                    <a:pt x="3825" y="12059"/>
                    <a:pt x="3969" y="12059"/>
                  </a:cubicBezTo>
                  <a:cubicBezTo>
                    <a:pt x="4065" y="12059"/>
                    <a:pt x="4162" y="12026"/>
                    <a:pt x="4242" y="11958"/>
                  </a:cubicBezTo>
                  <a:lnTo>
                    <a:pt x="4662" y="11599"/>
                  </a:lnTo>
                  <a:lnTo>
                    <a:pt x="4709" y="11740"/>
                  </a:lnTo>
                  <a:cubicBezTo>
                    <a:pt x="4745" y="11846"/>
                    <a:pt x="4807" y="11940"/>
                    <a:pt x="4890" y="12012"/>
                  </a:cubicBezTo>
                  <a:lnTo>
                    <a:pt x="4586" y="13678"/>
                  </a:lnTo>
                  <a:cubicBezTo>
                    <a:pt x="4564" y="13790"/>
                    <a:pt x="4637" y="13895"/>
                    <a:pt x="4749" y="13917"/>
                  </a:cubicBezTo>
                  <a:cubicBezTo>
                    <a:pt x="4760" y="13919"/>
                    <a:pt x="4771" y="13920"/>
                    <a:pt x="4782" y="13920"/>
                  </a:cubicBezTo>
                  <a:cubicBezTo>
                    <a:pt x="4879" y="13920"/>
                    <a:pt x="4968" y="13852"/>
                    <a:pt x="4984" y="13754"/>
                  </a:cubicBezTo>
                  <a:lnTo>
                    <a:pt x="5274" y="12175"/>
                  </a:lnTo>
                  <a:lnTo>
                    <a:pt x="5607" y="12175"/>
                  </a:lnTo>
                  <a:lnTo>
                    <a:pt x="5893" y="13754"/>
                  </a:lnTo>
                  <a:cubicBezTo>
                    <a:pt x="5915" y="13868"/>
                    <a:pt x="6003" y="13920"/>
                    <a:pt x="6091" y="13920"/>
                  </a:cubicBezTo>
                  <a:cubicBezTo>
                    <a:pt x="6207" y="13920"/>
                    <a:pt x="6324" y="13830"/>
                    <a:pt x="6295" y="13678"/>
                  </a:cubicBezTo>
                  <a:lnTo>
                    <a:pt x="5991" y="12012"/>
                  </a:lnTo>
                  <a:cubicBezTo>
                    <a:pt x="6074" y="11936"/>
                    <a:pt x="6136" y="11842"/>
                    <a:pt x="6172" y="11740"/>
                  </a:cubicBezTo>
                  <a:lnTo>
                    <a:pt x="6216" y="11599"/>
                  </a:lnTo>
                  <a:lnTo>
                    <a:pt x="6632" y="11954"/>
                  </a:lnTo>
                  <a:cubicBezTo>
                    <a:pt x="6708" y="12019"/>
                    <a:pt x="6806" y="12056"/>
                    <a:pt x="6904" y="12056"/>
                  </a:cubicBezTo>
                  <a:cubicBezTo>
                    <a:pt x="7056" y="12056"/>
                    <a:pt x="7197" y="11976"/>
                    <a:pt x="7273" y="11846"/>
                  </a:cubicBezTo>
                  <a:lnTo>
                    <a:pt x="7914" y="10719"/>
                  </a:lnTo>
                  <a:lnTo>
                    <a:pt x="9674" y="11237"/>
                  </a:lnTo>
                  <a:cubicBezTo>
                    <a:pt x="9808" y="11277"/>
                    <a:pt x="9935" y="11342"/>
                    <a:pt x="10044" y="11429"/>
                  </a:cubicBezTo>
                  <a:lnTo>
                    <a:pt x="8881" y="12425"/>
                  </a:lnTo>
                  <a:cubicBezTo>
                    <a:pt x="8642" y="12631"/>
                    <a:pt x="8505" y="12928"/>
                    <a:pt x="8505" y="13240"/>
                  </a:cubicBezTo>
                  <a:lnTo>
                    <a:pt x="8505" y="13711"/>
                  </a:lnTo>
                  <a:cubicBezTo>
                    <a:pt x="8505" y="13847"/>
                    <a:pt x="8606" y="13914"/>
                    <a:pt x="8707" y="13914"/>
                  </a:cubicBezTo>
                  <a:cubicBezTo>
                    <a:pt x="8809" y="13914"/>
                    <a:pt x="8910" y="13847"/>
                    <a:pt x="8910" y="13711"/>
                  </a:cubicBezTo>
                  <a:lnTo>
                    <a:pt x="8910" y="13240"/>
                  </a:lnTo>
                  <a:cubicBezTo>
                    <a:pt x="8910" y="13048"/>
                    <a:pt x="8997" y="12860"/>
                    <a:pt x="9146" y="12733"/>
                  </a:cubicBezTo>
                  <a:lnTo>
                    <a:pt x="10312" y="11733"/>
                  </a:lnTo>
                  <a:cubicBezTo>
                    <a:pt x="10410" y="11903"/>
                    <a:pt x="10464" y="12095"/>
                    <a:pt x="10464" y="12295"/>
                  </a:cubicBezTo>
                  <a:lnTo>
                    <a:pt x="10464" y="13711"/>
                  </a:lnTo>
                  <a:cubicBezTo>
                    <a:pt x="10464" y="13847"/>
                    <a:pt x="10566" y="13914"/>
                    <a:pt x="10669" y="13914"/>
                  </a:cubicBezTo>
                  <a:cubicBezTo>
                    <a:pt x="10771" y="13914"/>
                    <a:pt x="10873" y="13847"/>
                    <a:pt x="10873" y="13711"/>
                  </a:cubicBezTo>
                  <a:lnTo>
                    <a:pt x="10873" y="12295"/>
                  </a:lnTo>
                  <a:cubicBezTo>
                    <a:pt x="10870" y="11625"/>
                    <a:pt x="10428" y="11038"/>
                    <a:pt x="9787" y="10846"/>
                  </a:cubicBezTo>
                  <a:lnTo>
                    <a:pt x="8001" y="10321"/>
                  </a:lnTo>
                  <a:lnTo>
                    <a:pt x="7683" y="9687"/>
                  </a:lnTo>
                  <a:cubicBezTo>
                    <a:pt x="7610" y="9541"/>
                    <a:pt x="7461" y="9454"/>
                    <a:pt x="7305" y="9454"/>
                  </a:cubicBezTo>
                  <a:cubicBezTo>
                    <a:pt x="7259" y="9454"/>
                    <a:pt x="7213" y="9461"/>
                    <a:pt x="7168" y="9477"/>
                  </a:cubicBezTo>
                  <a:lnTo>
                    <a:pt x="7168" y="9021"/>
                  </a:lnTo>
                  <a:cubicBezTo>
                    <a:pt x="7864" y="8535"/>
                    <a:pt x="8331" y="7786"/>
                    <a:pt x="8450" y="6945"/>
                  </a:cubicBezTo>
                  <a:lnTo>
                    <a:pt x="8570" y="6945"/>
                  </a:lnTo>
                  <a:cubicBezTo>
                    <a:pt x="8968" y="6945"/>
                    <a:pt x="9309" y="6648"/>
                    <a:pt x="9345" y="6272"/>
                  </a:cubicBezTo>
                  <a:cubicBezTo>
                    <a:pt x="9377" y="5953"/>
                    <a:pt x="9204" y="5649"/>
                    <a:pt x="8914" y="5515"/>
                  </a:cubicBezTo>
                  <a:lnTo>
                    <a:pt x="8914" y="4646"/>
                  </a:lnTo>
                  <a:lnTo>
                    <a:pt x="10163" y="3400"/>
                  </a:lnTo>
                  <a:cubicBezTo>
                    <a:pt x="10229" y="3331"/>
                    <a:pt x="10239" y="3229"/>
                    <a:pt x="10192" y="3150"/>
                  </a:cubicBezTo>
                  <a:lnTo>
                    <a:pt x="8885" y="970"/>
                  </a:lnTo>
                  <a:cubicBezTo>
                    <a:pt x="8856" y="926"/>
                    <a:pt x="8812" y="893"/>
                    <a:pt x="8762" y="879"/>
                  </a:cubicBezTo>
                  <a:lnTo>
                    <a:pt x="5495" y="6"/>
                  </a:lnTo>
                  <a:cubicBezTo>
                    <a:pt x="5477" y="3"/>
                    <a:pt x="5459" y="1"/>
                    <a:pt x="544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6" name="Google Shape;16896;p139"/>
            <p:cNvSpPr/>
            <p:nvPr/>
          </p:nvSpPr>
          <p:spPr>
            <a:xfrm>
              <a:off x="7709177" y="3946150"/>
              <a:ext cx="10671" cy="16412"/>
            </a:xfrm>
            <a:custGeom>
              <a:avLst/>
              <a:gdLst/>
              <a:ahLst/>
              <a:cxnLst/>
              <a:rect l="l" t="t" r="r" b="b"/>
              <a:pathLst>
                <a:path w="407" h="626" extrusionOk="0">
                  <a:moveTo>
                    <a:pt x="203" y="1"/>
                  </a:moveTo>
                  <a:cubicBezTo>
                    <a:pt x="91" y="1"/>
                    <a:pt x="0" y="91"/>
                    <a:pt x="0" y="204"/>
                  </a:cubicBezTo>
                  <a:lnTo>
                    <a:pt x="0" y="425"/>
                  </a:lnTo>
                  <a:cubicBezTo>
                    <a:pt x="0" y="559"/>
                    <a:pt x="102" y="626"/>
                    <a:pt x="203" y="626"/>
                  </a:cubicBezTo>
                  <a:cubicBezTo>
                    <a:pt x="305" y="626"/>
                    <a:pt x="406" y="559"/>
                    <a:pt x="406" y="425"/>
                  </a:cubicBezTo>
                  <a:lnTo>
                    <a:pt x="406" y="204"/>
                  </a:lnTo>
                  <a:cubicBezTo>
                    <a:pt x="406" y="91"/>
                    <a:pt x="316" y="1"/>
                    <a:pt x="20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7" name="Google Shape;16897;p139"/>
            <p:cNvSpPr/>
            <p:nvPr/>
          </p:nvSpPr>
          <p:spPr>
            <a:xfrm>
              <a:off x="7777736" y="3946124"/>
              <a:ext cx="10644" cy="16386"/>
            </a:xfrm>
            <a:custGeom>
              <a:avLst/>
              <a:gdLst/>
              <a:ahLst/>
              <a:cxnLst/>
              <a:rect l="l" t="t" r="r" b="b"/>
              <a:pathLst>
                <a:path w="406" h="625" extrusionOk="0">
                  <a:moveTo>
                    <a:pt x="203" y="1"/>
                  </a:moveTo>
                  <a:cubicBezTo>
                    <a:pt x="102" y="1"/>
                    <a:pt x="0" y="69"/>
                    <a:pt x="0" y="205"/>
                  </a:cubicBezTo>
                  <a:lnTo>
                    <a:pt x="0" y="426"/>
                  </a:lnTo>
                  <a:cubicBezTo>
                    <a:pt x="0" y="534"/>
                    <a:pt x="91" y="625"/>
                    <a:pt x="203" y="625"/>
                  </a:cubicBezTo>
                  <a:cubicBezTo>
                    <a:pt x="315" y="625"/>
                    <a:pt x="406" y="534"/>
                    <a:pt x="406" y="422"/>
                  </a:cubicBezTo>
                  <a:lnTo>
                    <a:pt x="406" y="205"/>
                  </a:lnTo>
                  <a:cubicBezTo>
                    <a:pt x="406" y="69"/>
                    <a:pt x="305" y="1"/>
                    <a:pt x="20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8" name="Google Shape;16898;p139"/>
            <p:cNvSpPr/>
            <p:nvPr/>
          </p:nvSpPr>
          <p:spPr>
            <a:xfrm>
              <a:off x="7730256" y="3991821"/>
              <a:ext cx="35341" cy="10775"/>
            </a:xfrm>
            <a:custGeom>
              <a:avLst/>
              <a:gdLst/>
              <a:ahLst/>
              <a:cxnLst/>
              <a:rect l="l" t="t" r="r" b="b"/>
              <a:pathLst>
                <a:path w="1348" h="411" extrusionOk="0">
                  <a:moveTo>
                    <a:pt x="272" y="1"/>
                  </a:moveTo>
                  <a:cubicBezTo>
                    <a:pt x="0" y="1"/>
                    <a:pt x="0" y="410"/>
                    <a:pt x="272" y="410"/>
                  </a:cubicBezTo>
                  <a:lnTo>
                    <a:pt x="1141" y="410"/>
                  </a:lnTo>
                  <a:cubicBezTo>
                    <a:pt x="1254" y="410"/>
                    <a:pt x="1348" y="316"/>
                    <a:pt x="1348" y="204"/>
                  </a:cubicBezTo>
                  <a:cubicBezTo>
                    <a:pt x="1348" y="91"/>
                    <a:pt x="1254" y="1"/>
                    <a:pt x="114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99" name="Google Shape;16899;p139"/>
          <p:cNvGrpSpPr/>
          <p:nvPr/>
        </p:nvGrpSpPr>
        <p:grpSpPr>
          <a:xfrm>
            <a:off x="7606143" y="3157269"/>
            <a:ext cx="285089" cy="365052"/>
            <a:chOff x="7606143" y="3356519"/>
            <a:chExt cx="285089" cy="365052"/>
          </a:xfrm>
        </p:grpSpPr>
        <p:sp>
          <p:nvSpPr>
            <p:cNvPr id="16900" name="Google Shape;16900;p139"/>
            <p:cNvSpPr/>
            <p:nvPr/>
          </p:nvSpPr>
          <p:spPr>
            <a:xfrm>
              <a:off x="7640147" y="3361920"/>
              <a:ext cx="217186" cy="280029"/>
            </a:xfrm>
            <a:custGeom>
              <a:avLst/>
              <a:gdLst/>
              <a:ahLst/>
              <a:cxnLst/>
              <a:rect l="l" t="t" r="r" b="b"/>
              <a:pathLst>
                <a:path w="8284" h="10681" extrusionOk="0">
                  <a:moveTo>
                    <a:pt x="4140" y="0"/>
                  </a:moveTo>
                  <a:cubicBezTo>
                    <a:pt x="1855" y="0"/>
                    <a:pt x="0" y="1855"/>
                    <a:pt x="0" y="4140"/>
                  </a:cubicBezTo>
                  <a:lnTo>
                    <a:pt x="0" y="4759"/>
                  </a:lnTo>
                  <a:cubicBezTo>
                    <a:pt x="0" y="6302"/>
                    <a:pt x="681" y="7765"/>
                    <a:pt x="1862" y="8761"/>
                  </a:cubicBezTo>
                  <a:lnTo>
                    <a:pt x="4140" y="10681"/>
                  </a:lnTo>
                  <a:lnTo>
                    <a:pt x="6422" y="8761"/>
                  </a:lnTo>
                  <a:cubicBezTo>
                    <a:pt x="7602" y="7765"/>
                    <a:pt x="8283" y="6302"/>
                    <a:pt x="8283" y="4759"/>
                  </a:cubicBezTo>
                  <a:lnTo>
                    <a:pt x="8283" y="4140"/>
                  </a:lnTo>
                  <a:cubicBezTo>
                    <a:pt x="8283" y="1855"/>
                    <a:pt x="6429" y="0"/>
                    <a:pt x="4140"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1" name="Google Shape;16901;p139"/>
            <p:cNvSpPr/>
            <p:nvPr/>
          </p:nvSpPr>
          <p:spPr>
            <a:xfrm>
              <a:off x="7611570" y="3561881"/>
              <a:ext cx="274340" cy="154342"/>
            </a:xfrm>
            <a:custGeom>
              <a:avLst/>
              <a:gdLst/>
              <a:ahLst/>
              <a:cxnLst/>
              <a:rect l="l" t="t" r="r" b="b"/>
              <a:pathLst>
                <a:path w="10464" h="5887" extrusionOk="0">
                  <a:moveTo>
                    <a:pt x="3705" y="1"/>
                  </a:moveTo>
                  <a:lnTo>
                    <a:pt x="3705" y="1037"/>
                  </a:lnTo>
                  <a:cubicBezTo>
                    <a:pt x="3705" y="1326"/>
                    <a:pt x="3513" y="1584"/>
                    <a:pt x="3234" y="1667"/>
                  </a:cubicBezTo>
                  <a:lnTo>
                    <a:pt x="938" y="2340"/>
                  </a:lnTo>
                  <a:cubicBezTo>
                    <a:pt x="381" y="2503"/>
                    <a:pt x="0" y="3014"/>
                    <a:pt x="0" y="3597"/>
                  </a:cubicBezTo>
                  <a:lnTo>
                    <a:pt x="0" y="5886"/>
                  </a:lnTo>
                  <a:lnTo>
                    <a:pt x="10463" y="5886"/>
                  </a:lnTo>
                  <a:lnTo>
                    <a:pt x="10463" y="3597"/>
                  </a:lnTo>
                  <a:cubicBezTo>
                    <a:pt x="10460" y="3014"/>
                    <a:pt x="10080" y="2503"/>
                    <a:pt x="9522" y="2340"/>
                  </a:cubicBezTo>
                  <a:lnTo>
                    <a:pt x="7226" y="1667"/>
                  </a:lnTo>
                  <a:cubicBezTo>
                    <a:pt x="6947" y="1584"/>
                    <a:pt x="6755" y="1326"/>
                    <a:pt x="6758" y="1037"/>
                  </a:cubicBezTo>
                  <a:lnTo>
                    <a:pt x="6758"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2" name="Google Shape;16902;p139"/>
            <p:cNvSpPr/>
            <p:nvPr/>
          </p:nvSpPr>
          <p:spPr>
            <a:xfrm>
              <a:off x="7611570" y="3604327"/>
              <a:ext cx="274340" cy="111896"/>
            </a:xfrm>
            <a:custGeom>
              <a:avLst/>
              <a:gdLst/>
              <a:ahLst/>
              <a:cxnLst/>
              <a:rect l="l" t="t" r="r" b="b"/>
              <a:pathLst>
                <a:path w="10464" h="4268" extrusionOk="0">
                  <a:moveTo>
                    <a:pt x="3347" y="1"/>
                  </a:moveTo>
                  <a:cubicBezTo>
                    <a:pt x="3311" y="19"/>
                    <a:pt x="3274" y="33"/>
                    <a:pt x="3238" y="48"/>
                  </a:cubicBezTo>
                  <a:lnTo>
                    <a:pt x="938" y="721"/>
                  </a:lnTo>
                  <a:cubicBezTo>
                    <a:pt x="384" y="884"/>
                    <a:pt x="0" y="1395"/>
                    <a:pt x="0" y="1978"/>
                  </a:cubicBezTo>
                  <a:lnTo>
                    <a:pt x="0" y="4267"/>
                  </a:lnTo>
                  <a:lnTo>
                    <a:pt x="10463" y="4267"/>
                  </a:lnTo>
                  <a:lnTo>
                    <a:pt x="10463" y="1978"/>
                  </a:lnTo>
                  <a:cubicBezTo>
                    <a:pt x="10463" y="1395"/>
                    <a:pt x="10080" y="884"/>
                    <a:pt x="9522" y="721"/>
                  </a:cubicBezTo>
                  <a:lnTo>
                    <a:pt x="7226" y="48"/>
                  </a:lnTo>
                  <a:cubicBezTo>
                    <a:pt x="7189" y="33"/>
                    <a:pt x="7150" y="19"/>
                    <a:pt x="7117" y="1"/>
                  </a:cubicBezTo>
                  <a:lnTo>
                    <a:pt x="5230" y="1435"/>
                  </a:lnTo>
                  <a:lnTo>
                    <a:pt x="3347" y="1"/>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3" name="Google Shape;16903;p139"/>
            <p:cNvSpPr/>
            <p:nvPr/>
          </p:nvSpPr>
          <p:spPr>
            <a:xfrm>
              <a:off x="7708706" y="3561881"/>
              <a:ext cx="79963" cy="28603"/>
            </a:xfrm>
            <a:custGeom>
              <a:avLst/>
              <a:gdLst/>
              <a:ahLst/>
              <a:cxnLst/>
              <a:rect l="l" t="t" r="r" b="b"/>
              <a:pathLst>
                <a:path w="3050" h="1091" extrusionOk="0">
                  <a:moveTo>
                    <a:pt x="0" y="1"/>
                  </a:moveTo>
                  <a:lnTo>
                    <a:pt x="0" y="707"/>
                  </a:lnTo>
                  <a:cubicBezTo>
                    <a:pt x="477" y="962"/>
                    <a:pt x="1002" y="1090"/>
                    <a:pt x="1526" y="1090"/>
                  </a:cubicBezTo>
                  <a:cubicBezTo>
                    <a:pt x="2051" y="1090"/>
                    <a:pt x="2575" y="962"/>
                    <a:pt x="3050" y="707"/>
                  </a:cubicBezTo>
                  <a:lnTo>
                    <a:pt x="305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4" name="Google Shape;16904;p139"/>
            <p:cNvSpPr/>
            <p:nvPr/>
          </p:nvSpPr>
          <p:spPr>
            <a:xfrm>
              <a:off x="7651551" y="3413280"/>
              <a:ext cx="194298" cy="160136"/>
            </a:xfrm>
            <a:custGeom>
              <a:avLst/>
              <a:gdLst/>
              <a:ahLst/>
              <a:cxnLst/>
              <a:rect l="l" t="t" r="r" b="b"/>
              <a:pathLst>
                <a:path w="7411" h="6108" extrusionOk="0">
                  <a:moveTo>
                    <a:pt x="873" y="1"/>
                  </a:moveTo>
                  <a:lnTo>
                    <a:pt x="873" y="2402"/>
                  </a:lnTo>
                  <a:lnTo>
                    <a:pt x="547" y="2402"/>
                  </a:lnTo>
                  <a:cubicBezTo>
                    <a:pt x="246" y="2402"/>
                    <a:pt x="0" y="2645"/>
                    <a:pt x="0" y="2945"/>
                  </a:cubicBezTo>
                  <a:cubicBezTo>
                    <a:pt x="0" y="3246"/>
                    <a:pt x="246" y="3489"/>
                    <a:pt x="547" y="3489"/>
                  </a:cubicBezTo>
                  <a:lnTo>
                    <a:pt x="884" y="3489"/>
                  </a:lnTo>
                  <a:cubicBezTo>
                    <a:pt x="992" y="4966"/>
                    <a:pt x="2224" y="6107"/>
                    <a:pt x="3705" y="6107"/>
                  </a:cubicBezTo>
                  <a:cubicBezTo>
                    <a:pt x="5186" y="6107"/>
                    <a:pt x="6418" y="4966"/>
                    <a:pt x="6530" y="3489"/>
                  </a:cubicBezTo>
                  <a:lnTo>
                    <a:pt x="6867" y="3489"/>
                  </a:lnTo>
                  <a:cubicBezTo>
                    <a:pt x="7167" y="3489"/>
                    <a:pt x="7410" y="3246"/>
                    <a:pt x="7410" y="2945"/>
                  </a:cubicBezTo>
                  <a:cubicBezTo>
                    <a:pt x="7410" y="2645"/>
                    <a:pt x="7167" y="2402"/>
                    <a:pt x="6867" y="2402"/>
                  </a:cubicBezTo>
                  <a:lnTo>
                    <a:pt x="6541" y="2402"/>
                  </a:lnTo>
                  <a:lnTo>
                    <a:pt x="6541"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5" name="Google Shape;16905;p139"/>
            <p:cNvSpPr/>
            <p:nvPr/>
          </p:nvSpPr>
          <p:spPr>
            <a:xfrm>
              <a:off x="7650686" y="3413490"/>
              <a:ext cx="172354" cy="159953"/>
            </a:xfrm>
            <a:custGeom>
              <a:avLst/>
              <a:gdLst/>
              <a:ahLst/>
              <a:cxnLst/>
              <a:rect l="l" t="t" r="r" b="b"/>
              <a:pathLst>
                <a:path w="6574" h="6101" extrusionOk="0">
                  <a:moveTo>
                    <a:pt x="906" y="0"/>
                  </a:moveTo>
                  <a:lnTo>
                    <a:pt x="906" y="2394"/>
                  </a:lnTo>
                  <a:lnTo>
                    <a:pt x="609" y="2394"/>
                  </a:lnTo>
                  <a:cubicBezTo>
                    <a:pt x="323" y="2394"/>
                    <a:pt x="66" y="2600"/>
                    <a:pt x="37" y="2883"/>
                  </a:cubicBezTo>
                  <a:cubicBezTo>
                    <a:pt x="0" y="3205"/>
                    <a:pt x="254" y="3484"/>
                    <a:pt x="580" y="3484"/>
                  </a:cubicBezTo>
                  <a:lnTo>
                    <a:pt x="917" y="3484"/>
                  </a:lnTo>
                  <a:cubicBezTo>
                    <a:pt x="1022" y="4979"/>
                    <a:pt x="2269" y="6100"/>
                    <a:pt x="3717" y="6100"/>
                  </a:cubicBezTo>
                  <a:cubicBezTo>
                    <a:pt x="3868" y="6100"/>
                    <a:pt x="4022" y="6088"/>
                    <a:pt x="4176" y="6063"/>
                  </a:cubicBezTo>
                  <a:cubicBezTo>
                    <a:pt x="2796" y="5853"/>
                    <a:pt x="1779" y="4665"/>
                    <a:pt x="1779" y="3267"/>
                  </a:cubicBezTo>
                  <a:lnTo>
                    <a:pt x="1779" y="2198"/>
                  </a:lnTo>
                  <a:cubicBezTo>
                    <a:pt x="1776" y="1831"/>
                    <a:pt x="2077" y="1545"/>
                    <a:pt x="2429" y="1545"/>
                  </a:cubicBezTo>
                  <a:cubicBezTo>
                    <a:pt x="2476" y="1545"/>
                    <a:pt x="2524" y="1550"/>
                    <a:pt x="2572" y="1561"/>
                  </a:cubicBezTo>
                  <a:cubicBezTo>
                    <a:pt x="2934" y="1641"/>
                    <a:pt x="3303" y="1702"/>
                    <a:pt x="3673" y="1738"/>
                  </a:cubicBezTo>
                  <a:cubicBezTo>
                    <a:pt x="3695" y="1738"/>
                    <a:pt x="3720" y="1742"/>
                    <a:pt x="3738" y="1742"/>
                  </a:cubicBezTo>
                  <a:cubicBezTo>
                    <a:pt x="4078" y="1742"/>
                    <a:pt x="4361" y="1481"/>
                    <a:pt x="4390" y="1145"/>
                  </a:cubicBezTo>
                  <a:cubicBezTo>
                    <a:pt x="5038" y="1355"/>
                    <a:pt x="5878" y="1742"/>
                    <a:pt x="6570" y="2445"/>
                  </a:cubicBezTo>
                  <a:lnTo>
                    <a:pt x="6574" y="2445"/>
                  </a:lnTo>
                  <a:lnTo>
                    <a:pt x="6574"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6" name="Google Shape;16906;p139"/>
            <p:cNvSpPr/>
            <p:nvPr/>
          </p:nvSpPr>
          <p:spPr>
            <a:xfrm>
              <a:off x="7662930" y="3413385"/>
              <a:ext cx="22914" cy="65544"/>
            </a:xfrm>
            <a:custGeom>
              <a:avLst/>
              <a:gdLst/>
              <a:ahLst/>
              <a:cxnLst/>
              <a:rect l="l" t="t" r="r" b="b"/>
              <a:pathLst>
                <a:path w="874" h="2500" extrusionOk="0">
                  <a:moveTo>
                    <a:pt x="1" y="0"/>
                  </a:moveTo>
                  <a:lnTo>
                    <a:pt x="4" y="2499"/>
                  </a:lnTo>
                  <a:lnTo>
                    <a:pt x="490" y="2441"/>
                  </a:lnTo>
                  <a:cubicBezTo>
                    <a:pt x="707" y="2416"/>
                    <a:pt x="873" y="2231"/>
                    <a:pt x="873" y="2011"/>
                  </a:cubicBezTo>
                  <a:lnTo>
                    <a:pt x="873"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7" name="Google Shape;16907;p139"/>
            <p:cNvSpPr/>
            <p:nvPr/>
          </p:nvSpPr>
          <p:spPr>
            <a:xfrm>
              <a:off x="7811531" y="3413385"/>
              <a:ext cx="22914" cy="65544"/>
            </a:xfrm>
            <a:custGeom>
              <a:avLst/>
              <a:gdLst/>
              <a:ahLst/>
              <a:cxnLst/>
              <a:rect l="l" t="t" r="r" b="b"/>
              <a:pathLst>
                <a:path w="874" h="2500" extrusionOk="0">
                  <a:moveTo>
                    <a:pt x="1" y="0"/>
                  </a:moveTo>
                  <a:lnTo>
                    <a:pt x="1" y="2011"/>
                  </a:lnTo>
                  <a:cubicBezTo>
                    <a:pt x="1" y="2231"/>
                    <a:pt x="167" y="2416"/>
                    <a:pt x="388" y="2441"/>
                  </a:cubicBezTo>
                  <a:lnTo>
                    <a:pt x="873" y="2499"/>
                  </a:lnTo>
                  <a:lnTo>
                    <a:pt x="873"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8" name="Google Shape;16908;p139"/>
            <p:cNvSpPr/>
            <p:nvPr/>
          </p:nvSpPr>
          <p:spPr>
            <a:xfrm>
              <a:off x="7656192" y="3361815"/>
              <a:ext cx="186406" cy="102956"/>
            </a:xfrm>
            <a:custGeom>
              <a:avLst/>
              <a:gdLst/>
              <a:ahLst/>
              <a:cxnLst/>
              <a:rect l="l" t="t" r="r" b="b"/>
              <a:pathLst>
                <a:path w="7110" h="3927" extrusionOk="0">
                  <a:moveTo>
                    <a:pt x="3537" y="1"/>
                  </a:moveTo>
                  <a:cubicBezTo>
                    <a:pt x="2094" y="1"/>
                    <a:pt x="754" y="751"/>
                    <a:pt x="1" y="1982"/>
                  </a:cubicBezTo>
                  <a:lnTo>
                    <a:pt x="1" y="2047"/>
                  </a:lnTo>
                  <a:cubicBezTo>
                    <a:pt x="747" y="2388"/>
                    <a:pt x="2090" y="2909"/>
                    <a:pt x="3528" y="3054"/>
                  </a:cubicBezTo>
                  <a:lnTo>
                    <a:pt x="3191" y="2217"/>
                  </a:lnTo>
                  <a:lnTo>
                    <a:pt x="3191" y="2217"/>
                  </a:lnTo>
                  <a:cubicBezTo>
                    <a:pt x="3192" y="2217"/>
                    <a:pt x="5274" y="2399"/>
                    <a:pt x="6798" y="3927"/>
                  </a:cubicBezTo>
                  <a:lnTo>
                    <a:pt x="7110" y="2069"/>
                  </a:lnTo>
                  <a:cubicBezTo>
                    <a:pt x="6378" y="805"/>
                    <a:pt x="5038" y="19"/>
                    <a:pt x="3579" y="1"/>
                  </a:cubicBezTo>
                  <a:cubicBezTo>
                    <a:pt x="3565" y="1"/>
                    <a:pt x="3551" y="1"/>
                    <a:pt x="3537"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9" name="Google Shape;16909;p139"/>
            <p:cNvSpPr/>
            <p:nvPr/>
          </p:nvSpPr>
          <p:spPr>
            <a:xfrm>
              <a:off x="7656192" y="3361920"/>
              <a:ext cx="186406" cy="86046"/>
            </a:xfrm>
            <a:custGeom>
              <a:avLst/>
              <a:gdLst/>
              <a:ahLst/>
              <a:cxnLst/>
              <a:rect l="l" t="t" r="r" b="b"/>
              <a:pathLst>
                <a:path w="7110" h="3282" extrusionOk="0">
                  <a:moveTo>
                    <a:pt x="3528" y="0"/>
                  </a:moveTo>
                  <a:cubicBezTo>
                    <a:pt x="2087" y="0"/>
                    <a:pt x="750" y="750"/>
                    <a:pt x="1" y="1982"/>
                  </a:cubicBezTo>
                  <a:lnTo>
                    <a:pt x="1" y="2047"/>
                  </a:lnTo>
                  <a:cubicBezTo>
                    <a:pt x="167" y="2119"/>
                    <a:pt x="363" y="2202"/>
                    <a:pt x="580" y="2289"/>
                  </a:cubicBezTo>
                  <a:cubicBezTo>
                    <a:pt x="1222" y="1264"/>
                    <a:pt x="2342" y="653"/>
                    <a:pt x="3530" y="653"/>
                  </a:cubicBezTo>
                  <a:cubicBezTo>
                    <a:pt x="3709" y="653"/>
                    <a:pt x="3890" y="667"/>
                    <a:pt x="4071" y="696"/>
                  </a:cubicBezTo>
                  <a:cubicBezTo>
                    <a:pt x="5448" y="913"/>
                    <a:pt x="6563" y="1931"/>
                    <a:pt x="6907" y="3282"/>
                  </a:cubicBezTo>
                  <a:lnTo>
                    <a:pt x="7110" y="2065"/>
                  </a:lnTo>
                  <a:cubicBezTo>
                    <a:pt x="6367" y="786"/>
                    <a:pt x="5006" y="0"/>
                    <a:pt x="3528"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0" name="Google Shape;16910;p139"/>
            <p:cNvSpPr/>
            <p:nvPr/>
          </p:nvSpPr>
          <p:spPr>
            <a:xfrm>
              <a:off x="7737283" y="3641923"/>
              <a:ext cx="22914" cy="34319"/>
            </a:xfrm>
            <a:custGeom>
              <a:avLst/>
              <a:gdLst/>
              <a:ahLst/>
              <a:cxnLst/>
              <a:rect l="l" t="t" r="r" b="b"/>
              <a:pathLst>
                <a:path w="874" h="1309" extrusionOk="0">
                  <a:moveTo>
                    <a:pt x="435" y="1"/>
                  </a:moveTo>
                  <a:cubicBezTo>
                    <a:pt x="196" y="1"/>
                    <a:pt x="0" y="196"/>
                    <a:pt x="0" y="436"/>
                  </a:cubicBezTo>
                  <a:lnTo>
                    <a:pt x="0" y="874"/>
                  </a:lnTo>
                  <a:cubicBezTo>
                    <a:pt x="0" y="1113"/>
                    <a:pt x="196" y="1308"/>
                    <a:pt x="435" y="1308"/>
                  </a:cubicBezTo>
                  <a:cubicBezTo>
                    <a:pt x="678" y="1308"/>
                    <a:pt x="870" y="1113"/>
                    <a:pt x="873" y="874"/>
                  </a:cubicBezTo>
                  <a:lnTo>
                    <a:pt x="873" y="439"/>
                  </a:lnTo>
                  <a:cubicBezTo>
                    <a:pt x="873" y="196"/>
                    <a:pt x="678" y="1"/>
                    <a:pt x="435"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1" name="Google Shape;16911;p139"/>
            <p:cNvSpPr/>
            <p:nvPr/>
          </p:nvSpPr>
          <p:spPr>
            <a:xfrm>
              <a:off x="7709073" y="3476516"/>
              <a:ext cx="10671" cy="16386"/>
            </a:xfrm>
            <a:custGeom>
              <a:avLst/>
              <a:gdLst/>
              <a:ahLst/>
              <a:cxnLst/>
              <a:rect l="l" t="t" r="r" b="b"/>
              <a:pathLst>
                <a:path w="407" h="625" extrusionOk="0">
                  <a:moveTo>
                    <a:pt x="204" y="1"/>
                  </a:moveTo>
                  <a:cubicBezTo>
                    <a:pt x="91" y="1"/>
                    <a:pt x="1" y="91"/>
                    <a:pt x="1" y="204"/>
                  </a:cubicBezTo>
                  <a:lnTo>
                    <a:pt x="1" y="421"/>
                  </a:lnTo>
                  <a:cubicBezTo>
                    <a:pt x="1" y="557"/>
                    <a:pt x="102" y="625"/>
                    <a:pt x="204" y="625"/>
                  </a:cubicBezTo>
                  <a:cubicBezTo>
                    <a:pt x="305" y="625"/>
                    <a:pt x="406" y="557"/>
                    <a:pt x="406" y="421"/>
                  </a:cubicBezTo>
                  <a:lnTo>
                    <a:pt x="406" y="204"/>
                  </a:lnTo>
                  <a:cubicBezTo>
                    <a:pt x="406" y="91"/>
                    <a:pt x="316" y="1"/>
                    <a:pt x="20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2" name="Google Shape;16912;p139"/>
            <p:cNvSpPr/>
            <p:nvPr/>
          </p:nvSpPr>
          <p:spPr>
            <a:xfrm>
              <a:off x="7777631" y="3476516"/>
              <a:ext cx="10671" cy="16386"/>
            </a:xfrm>
            <a:custGeom>
              <a:avLst/>
              <a:gdLst/>
              <a:ahLst/>
              <a:cxnLst/>
              <a:rect l="l" t="t" r="r" b="b"/>
              <a:pathLst>
                <a:path w="407" h="625" extrusionOk="0">
                  <a:moveTo>
                    <a:pt x="203" y="1"/>
                  </a:moveTo>
                  <a:cubicBezTo>
                    <a:pt x="91" y="1"/>
                    <a:pt x="1" y="91"/>
                    <a:pt x="1" y="204"/>
                  </a:cubicBezTo>
                  <a:lnTo>
                    <a:pt x="1" y="421"/>
                  </a:lnTo>
                  <a:cubicBezTo>
                    <a:pt x="1" y="557"/>
                    <a:pt x="102" y="625"/>
                    <a:pt x="203" y="625"/>
                  </a:cubicBezTo>
                  <a:cubicBezTo>
                    <a:pt x="305" y="625"/>
                    <a:pt x="406" y="557"/>
                    <a:pt x="406" y="421"/>
                  </a:cubicBezTo>
                  <a:lnTo>
                    <a:pt x="406" y="204"/>
                  </a:lnTo>
                  <a:cubicBezTo>
                    <a:pt x="406" y="91"/>
                    <a:pt x="316" y="1"/>
                    <a:pt x="20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3" name="Google Shape;16913;p139"/>
            <p:cNvSpPr/>
            <p:nvPr/>
          </p:nvSpPr>
          <p:spPr>
            <a:xfrm>
              <a:off x="7723912" y="3516472"/>
              <a:ext cx="49630" cy="16491"/>
            </a:xfrm>
            <a:custGeom>
              <a:avLst/>
              <a:gdLst/>
              <a:ahLst/>
              <a:cxnLst/>
              <a:rect l="l" t="t" r="r" b="b"/>
              <a:pathLst>
                <a:path w="1893" h="629" extrusionOk="0">
                  <a:moveTo>
                    <a:pt x="293" y="0"/>
                  </a:moveTo>
                  <a:cubicBezTo>
                    <a:pt x="136" y="0"/>
                    <a:pt x="1" y="205"/>
                    <a:pt x="148" y="353"/>
                  </a:cubicBezTo>
                  <a:cubicBezTo>
                    <a:pt x="326" y="527"/>
                    <a:pt x="623" y="628"/>
                    <a:pt x="945" y="628"/>
                  </a:cubicBezTo>
                  <a:cubicBezTo>
                    <a:pt x="1271" y="628"/>
                    <a:pt x="1568" y="527"/>
                    <a:pt x="1742" y="353"/>
                  </a:cubicBezTo>
                  <a:cubicBezTo>
                    <a:pt x="1892" y="205"/>
                    <a:pt x="1758" y="0"/>
                    <a:pt x="1599" y="0"/>
                  </a:cubicBezTo>
                  <a:cubicBezTo>
                    <a:pt x="1551" y="0"/>
                    <a:pt x="1501" y="19"/>
                    <a:pt x="1456" y="63"/>
                  </a:cubicBezTo>
                  <a:cubicBezTo>
                    <a:pt x="1383" y="136"/>
                    <a:pt x="1206" y="223"/>
                    <a:pt x="945" y="223"/>
                  </a:cubicBezTo>
                  <a:cubicBezTo>
                    <a:pt x="688" y="223"/>
                    <a:pt x="510" y="136"/>
                    <a:pt x="434" y="63"/>
                  </a:cubicBezTo>
                  <a:cubicBezTo>
                    <a:pt x="390" y="19"/>
                    <a:pt x="340" y="0"/>
                    <a:pt x="29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4" name="Google Shape;16914;p139"/>
            <p:cNvSpPr/>
            <p:nvPr/>
          </p:nvSpPr>
          <p:spPr>
            <a:xfrm>
              <a:off x="7606143" y="3356519"/>
              <a:ext cx="285089" cy="365052"/>
            </a:xfrm>
            <a:custGeom>
              <a:avLst/>
              <a:gdLst/>
              <a:ahLst/>
              <a:cxnLst/>
              <a:rect l="l" t="t" r="r" b="b"/>
              <a:pathLst>
                <a:path w="10874" h="13924" extrusionOk="0">
                  <a:moveTo>
                    <a:pt x="5437" y="409"/>
                  </a:moveTo>
                  <a:cubicBezTo>
                    <a:pt x="6759" y="413"/>
                    <a:pt x="7990" y="1076"/>
                    <a:pt x="8718" y="2177"/>
                  </a:cubicBezTo>
                  <a:lnTo>
                    <a:pt x="8577" y="3730"/>
                  </a:lnTo>
                  <a:cubicBezTo>
                    <a:pt x="7060" y="2405"/>
                    <a:pt x="5202" y="2227"/>
                    <a:pt x="5118" y="2220"/>
                  </a:cubicBezTo>
                  <a:cubicBezTo>
                    <a:pt x="5112" y="2220"/>
                    <a:pt x="5105" y="2219"/>
                    <a:pt x="5098" y="2219"/>
                  </a:cubicBezTo>
                  <a:cubicBezTo>
                    <a:pt x="4957" y="2219"/>
                    <a:pt x="4857" y="2364"/>
                    <a:pt x="4912" y="2499"/>
                  </a:cubicBezTo>
                  <a:lnTo>
                    <a:pt x="5118" y="3017"/>
                  </a:lnTo>
                  <a:cubicBezTo>
                    <a:pt x="3930" y="2847"/>
                    <a:pt x="2833" y="2434"/>
                    <a:pt x="2178" y="2148"/>
                  </a:cubicBezTo>
                  <a:cubicBezTo>
                    <a:pt x="2909" y="1061"/>
                    <a:pt x="4130" y="413"/>
                    <a:pt x="5437" y="409"/>
                  </a:cubicBezTo>
                  <a:close/>
                  <a:moveTo>
                    <a:pt x="8037" y="3817"/>
                  </a:moveTo>
                  <a:cubicBezTo>
                    <a:pt x="8211" y="3948"/>
                    <a:pt x="8374" y="4093"/>
                    <a:pt x="8530" y="4245"/>
                  </a:cubicBezTo>
                  <a:lnTo>
                    <a:pt x="8519" y="4361"/>
                  </a:lnTo>
                  <a:lnTo>
                    <a:pt x="8269" y="4361"/>
                  </a:lnTo>
                  <a:cubicBezTo>
                    <a:pt x="8142" y="4361"/>
                    <a:pt x="8037" y="4259"/>
                    <a:pt x="8037" y="4129"/>
                  </a:cubicBezTo>
                  <a:lnTo>
                    <a:pt x="8037" y="3817"/>
                  </a:lnTo>
                  <a:close/>
                  <a:moveTo>
                    <a:pt x="2373" y="2669"/>
                  </a:moveTo>
                  <a:cubicBezTo>
                    <a:pt x="3137" y="2977"/>
                    <a:pt x="4249" y="3343"/>
                    <a:pt x="5419" y="3459"/>
                  </a:cubicBezTo>
                  <a:cubicBezTo>
                    <a:pt x="5427" y="3460"/>
                    <a:pt x="5435" y="3460"/>
                    <a:pt x="5444" y="3460"/>
                  </a:cubicBezTo>
                  <a:cubicBezTo>
                    <a:pt x="5583" y="3460"/>
                    <a:pt x="5680" y="3317"/>
                    <a:pt x="5625" y="3180"/>
                  </a:cubicBezTo>
                  <a:lnTo>
                    <a:pt x="5423" y="2676"/>
                  </a:lnTo>
                  <a:lnTo>
                    <a:pt x="5423" y="2676"/>
                  </a:lnTo>
                  <a:cubicBezTo>
                    <a:pt x="6205" y="2829"/>
                    <a:pt x="6955" y="3118"/>
                    <a:pt x="7632" y="3538"/>
                  </a:cubicBezTo>
                  <a:lnTo>
                    <a:pt x="7632" y="4129"/>
                  </a:lnTo>
                  <a:cubicBezTo>
                    <a:pt x="7632" y="4484"/>
                    <a:pt x="7918" y="4770"/>
                    <a:pt x="8269" y="4770"/>
                  </a:cubicBezTo>
                  <a:lnTo>
                    <a:pt x="8599" y="4770"/>
                  </a:lnTo>
                  <a:cubicBezTo>
                    <a:pt x="8802" y="4770"/>
                    <a:pt x="8957" y="4947"/>
                    <a:pt x="8936" y="5146"/>
                  </a:cubicBezTo>
                  <a:cubicBezTo>
                    <a:pt x="8921" y="5317"/>
                    <a:pt x="8755" y="5451"/>
                    <a:pt x="8566" y="5451"/>
                  </a:cubicBezTo>
                  <a:lnTo>
                    <a:pt x="8476" y="5451"/>
                  </a:lnTo>
                  <a:lnTo>
                    <a:pt x="8476" y="5440"/>
                  </a:lnTo>
                  <a:cubicBezTo>
                    <a:pt x="8476" y="5324"/>
                    <a:pt x="8385" y="5233"/>
                    <a:pt x="8273" y="5233"/>
                  </a:cubicBezTo>
                  <a:cubicBezTo>
                    <a:pt x="8161" y="5233"/>
                    <a:pt x="8070" y="5324"/>
                    <a:pt x="8070" y="5440"/>
                  </a:cubicBezTo>
                  <a:cubicBezTo>
                    <a:pt x="8066" y="6889"/>
                    <a:pt x="6889" y="8066"/>
                    <a:pt x="5441" y="8066"/>
                  </a:cubicBezTo>
                  <a:cubicBezTo>
                    <a:pt x="3988" y="8066"/>
                    <a:pt x="2811" y="6889"/>
                    <a:pt x="2811" y="5440"/>
                  </a:cubicBezTo>
                  <a:cubicBezTo>
                    <a:pt x="2811" y="5304"/>
                    <a:pt x="2709" y="5236"/>
                    <a:pt x="2607" y="5236"/>
                  </a:cubicBezTo>
                  <a:cubicBezTo>
                    <a:pt x="2504" y="5236"/>
                    <a:pt x="2402" y="5304"/>
                    <a:pt x="2402" y="5440"/>
                  </a:cubicBezTo>
                  <a:lnTo>
                    <a:pt x="2402" y="5451"/>
                  </a:lnTo>
                  <a:lnTo>
                    <a:pt x="2279" y="5451"/>
                  </a:lnTo>
                  <a:cubicBezTo>
                    <a:pt x="2076" y="5451"/>
                    <a:pt x="1920" y="5277"/>
                    <a:pt x="1938" y="5074"/>
                  </a:cubicBezTo>
                  <a:cubicBezTo>
                    <a:pt x="1957" y="4904"/>
                    <a:pt x="2120" y="4770"/>
                    <a:pt x="2308" y="4770"/>
                  </a:cubicBezTo>
                  <a:lnTo>
                    <a:pt x="2605" y="4770"/>
                  </a:lnTo>
                  <a:cubicBezTo>
                    <a:pt x="2956" y="4770"/>
                    <a:pt x="3242" y="4484"/>
                    <a:pt x="3242" y="4129"/>
                  </a:cubicBezTo>
                  <a:lnTo>
                    <a:pt x="3242" y="3622"/>
                  </a:lnTo>
                  <a:cubicBezTo>
                    <a:pt x="3242" y="3486"/>
                    <a:pt x="3141" y="3418"/>
                    <a:pt x="3039" y="3418"/>
                  </a:cubicBezTo>
                  <a:cubicBezTo>
                    <a:pt x="2938" y="3418"/>
                    <a:pt x="2837" y="3486"/>
                    <a:pt x="2837" y="3622"/>
                  </a:cubicBezTo>
                  <a:lnTo>
                    <a:pt x="2837" y="4129"/>
                  </a:lnTo>
                  <a:cubicBezTo>
                    <a:pt x="2837" y="4256"/>
                    <a:pt x="2732" y="4361"/>
                    <a:pt x="2605" y="4361"/>
                  </a:cubicBezTo>
                  <a:lnTo>
                    <a:pt x="2373" y="4361"/>
                  </a:lnTo>
                  <a:lnTo>
                    <a:pt x="2373" y="2669"/>
                  </a:lnTo>
                  <a:close/>
                  <a:moveTo>
                    <a:pt x="1960" y="2499"/>
                  </a:moveTo>
                  <a:lnTo>
                    <a:pt x="1960" y="4440"/>
                  </a:lnTo>
                  <a:cubicBezTo>
                    <a:pt x="1641" y="4585"/>
                    <a:pt x="1468" y="4933"/>
                    <a:pt x="1544" y="5273"/>
                  </a:cubicBezTo>
                  <a:cubicBezTo>
                    <a:pt x="1620" y="5617"/>
                    <a:pt x="1924" y="5860"/>
                    <a:pt x="2275" y="5860"/>
                  </a:cubicBezTo>
                  <a:lnTo>
                    <a:pt x="2427" y="5860"/>
                  </a:lnTo>
                  <a:cubicBezTo>
                    <a:pt x="2543" y="6697"/>
                    <a:pt x="3007" y="7450"/>
                    <a:pt x="3702" y="7932"/>
                  </a:cubicBezTo>
                  <a:lnTo>
                    <a:pt x="3702" y="8870"/>
                  </a:lnTo>
                  <a:cubicBezTo>
                    <a:pt x="3702" y="8953"/>
                    <a:pt x="3681" y="9036"/>
                    <a:pt x="3637" y="9105"/>
                  </a:cubicBezTo>
                  <a:lnTo>
                    <a:pt x="3286" y="8808"/>
                  </a:lnTo>
                  <a:cubicBezTo>
                    <a:pt x="2152" y="7856"/>
                    <a:pt x="1497" y="6447"/>
                    <a:pt x="1500" y="4965"/>
                  </a:cubicBezTo>
                  <a:lnTo>
                    <a:pt x="1500" y="4346"/>
                  </a:lnTo>
                  <a:cubicBezTo>
                    <a:pt x="1497" y="3701"/>
                    <a:pt x="1656" y="3068"/>
                    <a:pt x="1960" y="2499"/>
                  </a:cubicBezTo>
                  <a:close/>
                  <a:moveTo>
                    <a:pt x="9070" y="2829"/>
                  </a:moveTo>
                  <a:cubicBezTo>
                    <a:pt x="9272" y="3307"/>
                    <a:pt x="9374" y="3825"/>
                    <a:pt x="9374" y="4346"/>
                  </a:cubicBezTo>
                  <a:lnTo>
                    <a:pt x="9374" y="4965"/>
                  </a:lnTo>
                  <a:cubicBezTo>
                    <a:pt x="9377" y="6447"/>
                    <a:pt x="8722" y="7856"/>
                    <a:pt x="7585" y="8812"/>
                  </a:cubicBezTo>
                  <a:lnTo>
                    <a:pt x="7233" y="9105"/>
                  </a:lnTo>
                  <a:cubicBezTo>
                    <a:pt x="7190" y="9036"/>
                    <a:pt x="7168" y="8953"/>
                    <a:pt x="7168" y="8870"/>
                  </a:cubicBezTo>
                  <a:lnTo>
                    <a:pt x="7168" y="8707"/>
                  </a:lnTo>
                  <a:cubicBezTo>
                    <a:pt x="7168" y="8571"/>
                    <a:pt x="7066" y="8503"/>
                    <a:pt x="6964" y="8503"/>
                  </a:cubicBezTo>
                  <a:cubicBezTo>
                    <a:pt x="6861" y="8503"/>
                    <a:pt x="6759" y="8571"/>
                    <a:pt x="6759" y="8707"/>
                  </a:cubicBezTo>
                  <a:lnTo>
                    <a:pt x="6759" y="8870"/>
                  </a:lnTo>
                  <a:cubicBezTo>
                    <a:pt x="6759" y="9051"/>
                    <a:pt x="6817" y="9225"/>
                    <a:pt x="6922" y="9369"/>
                  </a:cubicBezTo>
                  <a:lnTo>
                    <a:pt x="5437" y="10619"/>
                  </a:lnTo>
                  <a:lnTo>
                    <a:pt x="3956" y="9369"/>
                  </a:lnTo>
                  <a:cubicBezTo>
                    <a:pt x="4057" y="9225"/>
                    <a:pt x="4115" y="9051"/>
                    <a:pt x="4115" y="8870"/>
                  </a:cubicBezTo>
                  <a:lnTo>
                    <a:pt x="4115" y="8171"/>
                  </a:lnTo>
                  <a:cubicBezTo>
                    <a:pt x="4547" y="8380"/>
                    <a:pt x="4997" y="8477"/>
                    <a:pt x="5437" y="8477"/>
                  </a:cubicBezTo>
                  <a:cubicBezTo>
                    <a:pt x="6887" y="8477"/>
                    <a:pt x="8227" y="7424"/>
                    <a:pt x="8447" y="5860"/>
                  </a:cubicBezTo>
                  <a:lnTo>
                    <a:pt x="8566" y="5860"/>
                  </a:lnTo>
                  <a:cubicBezTo>
                    <a:pt x="8965" y="5860"/>
                    <a:pt x="9305" y="5563"/>
                    <a:pt x="9345" y="5186"/>
                  </a:cubicBezTo>
                  <a:cubicBezTo>
                    <a:pt x="9374" y="4871"/>
                    <a:pt x="9207" y="4571"/>
                    <a:pt x="8925" y="4437"/>
                  </a:cubicBezTo>
                  <a:lnTo>
                    <a:pt x="9070" y="2829"/>
                  </a:lnTo>
                  <a:close/>
                  <a:moveTo>
                    <a:pt x="5437" y="11092"/>
                  </a:moveTo>
                  <a:cubicBezTo>
                    <a:pt x="5553" y="11092"/>
                    <a:pt x="5669" y="11169"/>
                    <a:pt x="5669" y="11325"/>
                  </a:cubicBezTo>
                  <a:lnTo>
                    <a:pt x="5669" y="11756"/>
                  </a:lnTo>
                  <a:cubicBezTo>
                    <a:pt x="5669" y="11883"/>
                    <a:pt x="5564" y="11988"/>
                    <a:pt x="5437" y="11988"/>
                  </a:cubicBezTo>
                  <a:cubicBezTo>
                    <a:pt x="5307" y="11988"/>
                    <a:pt x="5205" y="11883"/>
                    <a:pt x="5205" y="11756"/>
                  </a:cubicBezTo>
                  <a:lnTo>
                    <a:pt x="5205" y="11325"/>
                  </a:lnTo>
                  <a:cubicBezTo>
                    <a:pt x="5205" y="11169"/>
                    <a:pt x="5321" y="11092"/>
                    <a:pt x="5437" y="11092"/>
                  </a:cubicBezTo>
                  <a:close/>
                  <a:moveTo>
                    <a:pt x="5437" y="0"/>
                  </a:moveTo>
                  <a:cubicBezTo>
                    <a:pt x="3036" y="0"/>
                    <a:pt x="1091" y="1949"/>
                    <a:pt x="1091" y="4346"/>
                  </a:cubicBezTo>
                  <a:lnTo>
                    <a:pt x="1091" y="4965"/>
                  </a:lnTo>
                  <a:cubicBezTo>
                    <a:pt x="1091" y="6570"/>
                    <a:pt x="1797" y="8091"/>
                    <a:pt x="3025" y="9123"/>
                  </a:cubicBezTo>
                  <a:lnTo>
                    <a:pt x="3279" y="9333"/>
                  </a:lnTo>
                  <a:lnTo>
                    <a:pt x="1087" y="9978"/>
                  </a:lnTo>
                  <a:cubicBezTo>
                    <a:pt x="446" y="10170"/>
                    <a:pt x="4" y="10757"/>
                    <a:pt x="1" y="11427"/>
                  </a:cubicBezTo>
                  <a:lnTo>
                    <a:pt x="1" y="13719"/>
                  </a:lnTo>
                  <a:cubicBezTo>
                    <a:pt x="1" y="13855"/>
                    <a:pt x="102" y="13923"/>
                    <a:pt x="204" y="13923"/>
                  </a:cubicBezTo>
                  <a:cubicBezTo>
                    <a:pt x="305" y="13923"/>
                    <a:pt x="406" y="13855"/>
                    <a:pt x="406" y="13719"/>
                  </a:cubicBezTo>
                  <a:lnTo>
                    <a:pt x="406" y="11427"/>
                  </a:lnTo>
                  <a:cubicBezTo>
                    <a:pt x="406" y="11282"/>
                    <a:pt x="435" y="11137"/>
                    <a:pt x="493" y="11003"/>
                  </a:cubicBezTo>
                  <a:lnTo>
                    <a:pt x="1732" y="12086"/>
                  </a:lnTo>
                  <a:cubicBezTo>
                    <a:pt x="1877" y="12212"/>
                    <a:pt x="1960" y="12397"/>
                    <a:pt x="1960" y="12589"/>
                  </a:cubicBezTo>
                  <a:lnTo>
                    <a:pt x="1960" y="13719"/>
                  </a:lnTo>
                  <a:cubicBezTo>
                    <a:pt x="1960" y="13855"/>
                    <a:pt x="2062" y="13923"/>
                    <a:pt x="2163" y="13923"/>
                  </a:cubicBezTo>
                  <a:cubicBezTo>
                    <a:pt x="2264" y="13923"/>
                    <a:pt x="2366" y="13855"/>
                    <a:pt x="2366" y="13719"/>
                  </a:cubicBezTo>
                  <a:lnTo>
                    <a:pt x="2366" y="12589"/>
                  </a:lnTo>
                  <a:cubicBezTo>
                    <a:pt x="2366" y="12278"/>
                    <a:pt x="2232" y="11984"/>
                    <a:pt x="2000" y="11778"/>
                  </a:cubicBezTo>
                  <a:lnTo>
                    <a:pt x="725" y="10659"/>
                  </a:lnTo>
                  <a:cubicBezTo>
                    <a:pt x="856" y="10521"/>
                    <a:pt x="1019" y="10423"/>
                    <a:pt x="1203" y="10369"/>
                  </a:cubicBezTo>
                  <a:lnTo>
                    <a:pt x="3499" y="9692"/>
                  </a:lnTo>
                  <a:cubicBezTo>
                    <a:pt x="3547" y="9681"/>
                    <a:pt x="3594" y="9659"/>
                    <a:pt x="3637" y="9637"/>
                  </a:cubicBezTo>
                  <a:lnTo>
                    <a:pt x="5042" y="10818"/>
                  </a:lnTo>
                  <a:cubicBezTo>
                    <a:pt x="4887" y="10941"/>
                    <a:pt x="4796" y="11126"/>
                    <a:pt x="4796" y="11322"/>
                  </a:cubicBezTo>
                  <a:lnTo>
                    <a:pt x="4796" y="11756"/>
                  </a:lnTo>
                  <a:cubicBezTo>
                    <a:pt x="4800" y="12031"/>
                    <a:pt x="4973" y="12274"/>
                    <a:pt x="5234" y="12365"/>
                  </a:cubicBezTo>
                  <a:lnTo>
                    <a:pt x="5234" y="13719"/>
                  </a:lnTo>
                  <a:cubicBezTo>
                    <a:pt x="5234" y="13855"/>
                    <a:pt x="5336" y="13923"/>
                    <a:pt x="5437" y="13923"/>
                  </a:cubicBezTo>
                  <a:cubicBezTo>
                    <a:pt x="5538" y="13923"/>
                    <a:pt x="5640" y="13855"/>
                    <a:pt x="5640" y="13719"/>
                  </a:cubicBezTo>
                  <a:lnTo>
                    <a:pt x="5640" y="12365"/>
                  </a:lnTo>
                  <a:cubicBezTo>
                    <a:pt x="5901" y="12278"/>
                    <a:pt x="6078" y="12031"/>
                    <a:pt x="6078" y="11760"/>
                  </a:cubicBezTo>
                  <a:lnTo>
                    <a:pt x="6078" y="11325"/>
                  </a:lnTo>
                  <a:cubicBezTo>
                    <a:pt x="6078" y="11126"/>
                    <a:pt x="5988" y="10941"/>
                    <a:pt x="5832" y="10822"/>
                  </a:cubicBezTo>
                  <a:lnTo>
                    <a:pt x="7237" y="9641"/>
                  </a:lnTo>
                  <a:cubicBezTo>
                    <a:pt x="7281" y="9663"/>
                    <a:pt x="7328" y="9681"/>
                    <a:pt x="7375" y="9695"/>
                  </a:cubicBezTo>
                  <a:lnTo>
                    <a:pt x="9674" y="10373"/>
                  </a:lnTo>
                  <a:cubicBezTo>
                    <a:pt x="9856" y="10423"/>
                    <a:pt x="10019" y="10525"/>
                    <a:pt x="10153" y="10662"/>
                  </a:cubicBezTo>
                  <a:lnTo>
                    <a:pt x="8874" y="11781"/>
                  </a:lnTo>
                  <a:cubicBezTo>
                    <a:pt x="8639" y="11984"/>
                    <a:pt x="8505" y="12278"/>
                    <a:pt x="8505" y="12589"/>
                  </a:cubicBezTo>
                  <a:lnTo>
                    <a:pt x="8505" y="13723"/>
                  </a:lnTo>
                  <a:cubicBezTo>
                    <a:pt x="8505" y="13857"/>
                    <a:pt x="8607" y="13924"/>
                    <a:pt x="8709" y="13924"/>
                  </a:cubicBezTo>
                  <a:cubicBezTo>
                    <a:pt x="8812" y="13924"/>
                    <a:pt x="8914" y="13857"/>
                    <a:pt x="8914" y="13723"/>
                  </a:cubicBezTo>
                  <a:lnTo>
                    <a:pt x="8914" y="12589"/>
                  </a:lnTo>
                  <a:cubicBezTo>
                    <a:pt x="8914" y="12397"/>
                    <a:pt x="8994" y="12212"/>
                    <a:pt x="9138" y="12086"/>
                  </a:cubicBezTo>
                  <a:lnTo>
                    <a:pt x="10377" y="11003"/>
                  </a:lnTo>
                  <a:cubicBezTo>
                    <a:pt x="10435" y="11137"/>
                    <a:pt x="10464" y="11282"/>
                    <a:pt x="10464" y="11430"/>
                  </a:cubicBezTo>
                  <a:lnTo>
                    <a:pt x="10464" y="13719"/>
                  </a:lnTo>
                  <a:cubicBezTo>
                    <a:pt x="10464" y="13855"/>
                    <a:pt x="10566" y="13923"/>
                    <a:pt x="10669" y="13923"/>
                  </a:cubicBezTo>
                  <a:cubicBezTo>
                    <a:pt x="10771" y="13923"/>
                    <a:pt x="10873" y="13855"/>
                    <a:pt x="10873" y="13719"/>
                  </a:cubicBezTo>
                  <a:lnTo>
                    <a:pt x="10873" y="11430"/>
                  </a:lnTo>
                  <a:cubicBezTo>
                    <a:pt x="10870" y="10760"/>
                    <a:pt x="10428" y="10170"/>
                    <a:pt x="9787" y="9978"/>
                  </a:cubicBezTo>
                  <a:lnTo>
                    <a:pt x="7599" y="9333"/>
                  </a:lnTo>
                  <a:lnTo>
                    <a:pt x="7849" y="9123"/>
                  </a:lnTo>
                  <a:cubicBezTo>
                    <a:pt x="9077" y="8091"/>
                    <a:pt x="9783" y="6570"/>
                    <a:pt x="9783" y="4965"/>
                  </a:cubicBezTo>
                  <a:lnTo>
                    <a:pt x="9783" y="4346"/>
                  </a:lnTo>
                  <a:cubicBezTo>
                    <a:pt x="9783" y="1949"/>
                    <a:pt x="7838" y="0"/>
                    <a:pt x="543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5" name="Google Shape;16915;p139"/>
            <p:cNvSpPr/>
            <p:nvPr/>
          </p:nvSpPr>
          <p:spPr>
            <a:xfrm>
              <a:off x="7701574" y="3459423"/>
              <a:ext cx="25667" cy="10671"/>
            </a:xfrm>
            <a:custGeom>
              <a:avLst/>
              <a:gdLst/>
              <a:ahLst/>
              <a:cxnLst/>
              <a:rect l="l" t="t" r="r" b="b"/>
              <a:pathLst>
                <a:path w="979" h="407" extrusionOk="0">
                  <a:moveTo>
                    <a:pt x="272" y="1"/>
                  </a:moveTo>
                  <a:cubicBezTo>
                    <a:pt x="1" y="1"/>
                    <a:pt x="1" y="407"/>
                    <a:pt x="272" y="407"/>
                  </a:cubicBezTo>
                  <a:lnTo>
                    <a:pt x="707" y="407"/>
                  </a:lnTo>
                  <a:cubicBezTo>
                    <a:pt x="979" y="407"/>
                    <a:pt x="979" y="1"/>
                    <a:pt x="7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6" name="Google Shape;16916;p139"/>
            <p:cNvSpPr/>
            <p:nvPr/>
          </p:nvSpPr>
          <p:spPr>
            <a:xfrm>
              <a:off x="7770133" y="3459423"/>
              <a:ext cx="25667" cy="10671"/>
            </a:xfrm>
            <a:custGeom>
              <a:avLst/>
              <a:gdLst/>
              <a:ahLst/>
              <a:cxnLst/>
              <a:rect l="l" t="t" r="r" b="b"/>
              <a:pathLst>
                <a:path w="979" h="407" extrusionOk="0">
                  <a:moveTo>
                    <a:pt x="272" y="1"/>
                  </a:moveTo>
                  <a:cubicBezTo>
                    <a:pt x="1" y="1"/>
                    <a:pt x="1" y="407"/>
                    <a:pt x="272" y="407"/>
                  </a:cubicBezTo>
                  <a:lnTo>
                    <a:pt x="710" y="407"/>
                  </a:lnTo>
                  <a:cubicBezTo>
                    <a:pt x="978" y="407"/>
                    <a:pt x="978" y="1"/>
                    <a:pt x="71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17" name="Google Shape;16917;p139"/>
          <p:cNvGrpSpPr/>
          <p:nvPr/>
        </p:nvGrpSpPr>
        <p:grpSpPr>
          <a:xfrm>
            <a:off x="4905557" y="4086260"/>
            <a:ext cx="285797" cy="366390"/>
            <a:chOff x="4905557" y="4285510"/>
            <a:chExt cx="285797" cy="366390"/>
          </a:xfrm>
        </p:grpSpPr>
        <p:sp>
          <p:nvSpPr>
            <p:cNvPr id="16918" name="Google Shape;16918;p139"/>
            <p:cNvSpPr/>
            <p:nvPr/>
          </p:nvSpPr>
          <p:spPr>
            <a:xfrm>
              <a:off x="4976632" y="4290727"/>
              <a:ext cx="148915" cy="57967"/>
            </a:xfrm>
            <a:custGeom>
              <a:avLst/>
              <a:gdLst/>
              <a:ahLst/>
              <a:cxnLst/>
              <a:rect l="l" t="t" r="r" b="b"/>
              <a:pathLst>
                <a:path w="5680" h="2211" extrusionOk="0">
                  <a:moveTo>
                    <a:pt x="2759" y="0"/>
                  </a:moveTo>
                  <a:cubicBezTo>
                    <a:pt x="1887" y="0"/>
                    <a:pt x="1085" y="144"/>
                    <a:pt x="439" y="392"/>
                  </a:cubicBezTo>
                  <a:cubicBezTo>
                    <a:pt x="185" y="486"/>
                    <a:pt x="15" y="729"/>
                    <a:pt x="11" y="1001"/>
                  </a:cubicBezTo>
                  <a:lnTo>
                    <a:pt x="1" y="2152"/>
                  </a:lnTo>
                  <a:lnTo>
                    <a:pt x="5665" y="2210"/>
                  </a:lnTo>
                  <a:lnTo>
                    <a:pt x="5679" y="1059"/>
                  </a:lnTo>
                  <a:cubicBezTo>
                    <a:pt x="5679" y="787"/>
                    <a:pt x="5513" y="541"/>
                    <a:pt x="5263" y="439"/>
                  </a:cubicBezTo>
                  <a:cubicBezTo>
                    <a:pt x="4600" y="175"/>
                    <a:pt x="3764" y="8"/>
                    <a:pt x="2855" y="1"/>
                  </a:cubicBezTo>
                  <a:cubicBezTo>
                    <a:pt x="2823" y="1"/>
                    <a:pt x="2791" y="0"/>
                    <a:pt x="2759"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9" name="Google Shape;16919;p139"/>
            <p:cNvSpPr/>
            <p:nvPr/>
          </p:nvSpPr>
          <p:spPr>
            <a:xfrm>
              <a:off x="4947478" y="4325020"/>
              <a:ext cx="206358" cy="102877"/>
            </a:xfrm>
            <a:custGeom>
              <a:avLst/>
              <a:gdLst/>
              <a:ahLst/>
              <a:cxnLst/>
              <a:rect l="l" t="t" r="r" b="b"/>
              <a:pathLst>
                <a:path w="7871" h="3924" extrusionOk="0">
                  <a:moveTo>
                    <a:pt x="3876" y="0"/>
                  </a:moveTo>
                  <a:cubicBezTo>
                    <a:pt x="1746" y="0"/>
                    <a:pt x="22" y="854"/>
                    <a:pt x="12" y="1924"/>
                  </a:cubicBezTo>
                  <a:cubicBezTo>
                    <a:pt x="1" y="3007"/>
                    <a:pt x="1750" y="3901"/>
                    <a:pt x="3916" y="3923"/>
                  </a:cubicBezTo>
                  <a:cubicBezTo>
                    <a:pt x="3943" y="3923"/>
                    <a:pt x="3969" y="3923"/>
                    <a:pt x="3996" y="3923"/>
                  </a:cubicBezTo>
                  <a:cubicBezTo>
                    <a:pt x="6125" y="3923"/>
                    <a:pt x="7849" y="3073"/>
                    <a:pt x="7860" y="2003"/>
                  </a:cubicBezTo>
                  <a:cubicBezTo>
                    <a:pt x="7871" y="920"/>
                    <a:pt x="6121" y="22"/>
                    <a:pt x="3956" y="1"/>
                  </a:cubicBezTo>
                  <a:cubicBezTo>
                    <a:pt x="3929" y="0"/>
                    <a:pt x="3902" y="0"/>
                    <a:pt x="3876"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0" name="Google Shape;16920;p139"/>
            <p:cNvSpPr/>
            <p:nvPr/>
          </p:nvSpPr>
          <p:spPr>
            <a:xfrm>
              <a:off x="4910748" y="4490242"/>
              <a:ext cx="274995" cy="156125"/>
            </a:xfrm>
            <a:custGeom>
              <a:avLst/>
              <a:gdLst/>
              <a:ahLst/>
              <a:cxnLst/>
              <a:rect l="l" t="t" r="r" b="b"/>
              <a:pathLst>
                <a:path w="10489" h="5955" extrusionOk="0">
                  <a:moveTo>
                    <a:pt x="3767" y="0"/>
                  </a:moveTo>
                  <a:lnTo>
                    <a:pt x="3756" y="1040"/>
                  </a:lnTo>
                  <a:cubicBezTo>
                    <a:pt x="3752" y="1329"/>
                    <a:pt x="3557" y="1583"/>
                    <a:pt x="3278" y="1659"/>
                  </a:cubicBezTo>
                  <a:lnTo>
                    <a:pt x="974" y="2315"/>
                  </a:lnTo>
                  <a:cubicBezTo>
                    <a:pt x="417" y="2470"/>
                    <a:pt x="29" y="2977"/>
                    <a:pt x="25" y="3557"/>
                  </a:cubicBezTo>
                  <a:lnTo>
                    <a:pt x="0" y="5849"/>
                  </a:lnTo>
                  <a:lnTo>
                    <a:pt x="10463" y="5954"/>
                  </a:lnTo>
                  <a:lnTo>
                    <a:pt x="10485" y="3665"/>
                  </a:lnTo>
                  <a:cubicBezTo>
                    <a:pt x="10489" y="3082"/>
                    <a:pt x="10112" y="2572"/>
                    <a:pt x="9558" y="2401"/>
                  </a:cubicBezTo>
                  <a:lnTo>
                    <a:pt x="7269" y="1702"/>
                  </a:lnTo>
                  <a:cubicBezTo>
                    <a:pt x="6990" y="1616"/>
                    <a:pt x="6802" y="1358"/>
                    <a:pt x="6805" y="1069"/>
                  </a:cubicBezTo>
                  <a:lnTo>
                    <a:pt x="6816" y="33"/>
                  </a:lnTo>
                  <a:lnTo>
                    <a:pt x="3767"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1" name="Google Shape;16921;p139"/>
            <p:cNvSpPr/>
            <p:nvPr/>
          </p:nvSpPr>
          <p:spPr>
            <a:xfrm>
              <a:off x="5009299" y="4490321"/>
              <a:ext cx="80173" cy="28997"/>
            </a:xfrm>
            <a:custGeom>
              <a:avLst/>
              <a:gdLst/>
              <a:ahLst/>
              <a:cxnLst/>
              <a:rect l="l" t="t" r="r" b="b"/>
              <a:pathLst>
                <a:path w="3058" h="1106" extrusionOk="0">
                  <a:moveTo>
                    <a:pt x="8" y="1"/>
                  </a:moveTo>
                  <a:lnTo>
                    <a:pt x="0" y="704"/>
                  </a:lnTo>
                  <a:cubicBezTo>
                    <a:pt x="483" y="972"/>
                    <a:pt x="1019" y="1106"/>
                    <a:pt x="1554" y="1106"/>
                  </a:cubicBezTo>
                  <a:cubicBezTo>
                    <a:pt x="2068" y="1106"/>
                    <a:pt x="2582" y="983"/>
                    <a:pt x="3050" y="736"/>
                  </a:cubicBezTo>
                  <a:lnTo>
                    <a:pt x="3057" y="30"/>
                  </a:lnTo>
                  <a:lnTo>
                    <a:pt x="8"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2" name="Google Shape;16922;p139"/>
            <p:cNvSpPr/>
            <p:nvPr/>
          </p:nvSpPr>
          <p:spPr>
            <a:xfrm>
              <a:off x="4952984" y="4347881"/>
              <a:ext cx="194403" cy="154342"/>
            </a:xfrm>
            <a:custGeom>
              <a:avLst/>
              <a:gdLst/>
              <a:ahLst/>
              <a:cxnLst/>
              <a:rect l="l" t="t" r="r" b="b"/>
              <a:pathLst>
                <a:path w="7415" h="5887" extrusionOk="0">
                  <a:moveTo>
                    <a:pt x="3662" y="1"/>
                  </a:moveTo>
                  <a:cubicBezTo>
                    <a:pt x="2370" y="1"/>
                    <a:pt x="1337" y="376"/>
                    <a:pt x="1330" y="849"/>
                  </a:cubicBezTo>
                  <a:lnTo>
                    <a:pt x="1319" y="1722"/>
                  </a:lnTo>
                  <a:cubicBezTo>
                    <a:pt x="1319" y="1961"/>
                    <a:pt x="1120" y="2153"/>
                    <a:pt x="881" y="2153"/>
                  </a:cubicBezTo>
                  <a:lnTo>
                    <a:pt x="551" y="2149"/>
                  </a:lnTo>
                  <a:cubicBezTo>
                    <a:pt x="549" y="2149"/>
                    <a:pt x="547" y="2149"/>
                    <a:pt x="545" y="2149"/>
                  </a:cubicBezTo>
                  <a:cubicBezTo>
                    <a:pt x="247" y="2149"/>
                    <a:pt x="4" y="2390"/>
                    <a:pt x="1" y="2689"/>
                  </a:cubicBezTo>
                  <a:cubicBezTo>
                    <a:pt x="1" y="2989"/>
                    <a:pt x="240" y="3236"/>
                    <a:pt x="540" y="3239"/>
                  </a:cubicBezTo>
                  <a:lnTo>
                    <a:pt x="881" y="3243"/>
                  </a:lnTo>
                  <a:cubicBezTo>
                    <a:pt x="975" y="4720"/>
                    <a:pt x="2196" y="5872"/>
                    <a:pt x="3677" y="5887"/>
                  </a:cubicBezTo>
                  <a:cubicBezTo>
                    <a:pt x="3686" y="5887"/>
                    <a:pt x="3696" y="5887"/>
                    <a:pt x="3705" y="5887"/>
                  </a:cubicBezTo>
                  <a:cubicBezTo>
                    <a:pt x="5170" y="5887"/>
                    <a:pt x="6398" y="4765"/>
                    <a:pt x="6523" y="3301"/>
                  </a:cubicBezTo>
                  <a:lnTo>
                    <a:pt x="6860" y="3304"/>
                  </a:lnTo>
                  <a:cubicBezTo>
                    <a:pt x="7161" y="3304"/>
                    <a:pt x="7407" y="3065"/>
                    <a:pt x="7411" y="2765"/>
                  </a:cubicBezTo>
                  <a:cubicBezTo>
                    <a:pt x="7414" y="2460"/>
                    <a:pt x="7172" y="2214"/>
                    <a:pt x="6871" y="2214"/>
                  </a:cubicBezTo>
                  <a:lnTo>
                    <a:pt x="6875" y="2214"/>
                  </a:lnTo>
                  <a:lnTo>
                    <a:pt x="6545" y="2211"/>
                  </a:lnTo>
                  <a:cubicBezTo>
                    <a:pt x="6306" y="2207"/>
                    <a:pt x="6111" y="2008"/>
                    <a:pt x="6114" y="1769"/>
                  </a:cubicBezTo>
                  <a:lnTo>
                    <a:pt x="6125" y="896"/>
                  </a:lnTo>
                  <a:cubicBezTo>
                    <a:pt x="6129" y="414"/>
                    <a:pt x="5060" y="12"/>
                    <a:pt x="3735" y="1"/>
                  </a:cubicBezTo>
                  <a:cubicBezTo>
                    <a:pt x="3710" y="1"/>
                    <a:pt x="3686" y="1"/>
                    <a:pt x="3662"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3" name="Google Shape;16923;p139"/>
            <p:cNvSpPr/>
            <p:nvPr/>
          </p:nvSpPr>
          <p:spPr>
            <a:xfrm>
              <a:off x="4952145" y="4347881"/>
              <a:ext cx="161526" cy="154342"/>
            </a:xfrm>
            <a:custGeom>
              <a:avLst/>
              <a:gdLst/>
              <a:ahLst/>
              <a:cxnLst/>
              <a:rect l="l" t="t" r="r" b="b"/>
              <a:pathLst>
                <a:path w="6161" h="5887" extrusionOk="0">
                  <a:moveTo>
                    <a:pt x="3691" y="1"/>
                  </a:moveTo>
                  <a:cubicBezTo>
                    <a:pt x="2455" y="1"/>
                    <a:pt x="1458" y="347"/>
                    <a:pt x="1369" y="791"/>
                  </a:cubicBezTo>
                  <a:cubicBezTo>
                    <a:pt x="1362" y="809"/>
                    <a:pt x="1358" y="827"/>
                    <a:pt x="1358" y="849"/>
                  </a:cubicBezTo>
                  <a:lnTo>
                    <a:pt x="1351" y="1718"/>
                  </a:lnTo>
                  <a:cubicBezTo>
                    <a:pt x="1347" y="1961"/>
                    <a:pt x="1152" y="2153"/>
                    <a:pt x="909" y="2153"/>
                  </a:cubicBezTo>
                  <a:lnTo>
                    <a:pt x="616" y="2149"/>
                  </a:lnTo>
                  <a:cubicBezTo>
                    <a:pt x="613" y="2149"/>
                    <a:pt x="611" y="2149"/>
                    <a:pt x="608" y="2149"/>
                  </a:cubicBezTo>
                  <a:cubicBezTo>
                    <a:pt x="325" y="2149"/>
                    <a:pt x="69" y="2351"/>
                    <a:pt x="36" y="2631"/>
                  </a:cubicBezTo>
                  <a:cubicBezTo>
                    <a:pt x="0" y="2953"/>
                    <a:pt x="250" y="3236"/>
                    <a:pt x="572" y="3239"/>
                  </a:cubicBezTo>
                  <a:lnTo>
                    <a:pt x="909" y="3243"/>
                  </a:lnTo>
                  <a:cubicBezTo>
                    <a:pt x="1002" y="4748"/>
                    <a:pt x="2253" y="5887"/>
                    <a:pt x="3714" y="5887"/>
                  </a:cubicBezTo>
                  <a:cubicBezTo>
                    <a:pt x="3855" y="5887"/>
                    <a:pt x="3999" y="5876"/>
                    <a:pt x="4143" y="5854"/>
                  </a:cubicBezTo>
                  <a:cubicBezTo>
                    <a:pt x="2767" y="5626"/>
                    <a:pt x="1760" y="4427"/>
                    <a:pt x="1775" y="3033"/>
                  </a:cubicBezTo>
                  <a:lnTo>
                    <a:pt x="1782" y="1986"/>
                  </a:lnTo>
                  <a:cubicBezTo>
                    <a:pt x="1789" y="1331"/>
                    <a:pt x="2282" y="780"/>
                    <a:pt x="2934" y="700"/>
                  </a:cubicBezTo>
                  <a:cubicBezTo>
                    <a:pt x="3179" y="668"/>
                    <a:pt x="3429" y="653"/>
                    <a:pt x="3678" y="653"/>
                  </a:cubicBezTo>
                  <a:cubicBezTo>
                    <a:pt x="3705" y="653"/>
                    <a:pt x="3732" y="653"/>
                    <a:pt x="3760" y="653"/>
                  </a:cubicBezTo>
                  <a:cubicBezTo>
                    <a:pt x="5081" y="668"/>
                    <a:pt x="6150" y="1070"/>
                    <a:pt x="6146" y="1551"/>
                  </a:cubicBezTo>
                  <a:lnTo>
                    <a:pt x="6153" y="896"/>
                  </a:lnTo>
                  <a:cubicBezTo>
                    <a:pt x="6161" y="414"/>
                    <a:pt x="5092" y="12"/>
                    <a:pt x="3767" y="1"/>
                  </a:cubicBezTo>
                  <a:cubicBezTo>
                    <a:pt x="3741" y="1"/>
                    <a:pt x="3716" y="1"/>
                    <a:pt x="3691"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4" name="Google Shape;16924;p139"/>
            <p:cNvSpPr/>
            <p:nvPr/>
          </p:nvSpPr>
          <p:spPr>
            <a:xfrm>
              <a:off x="4910748" y="4544827"/>
              <a:ext cx="274995" cy="101540"/>
            </a:xfrm>
            <a:custGeom>
              <a:avLst/>
              <a:gdLst/>
              <a:ahLst/>
              <a:cxnLst/>
              <a:rect l="l" t="t" r="r" b="b"/>
              <a:pathLst>
                <a:path w="10489" h="3873" extrusionOk="0">
                  <a:moveTo>
                    <a:pt x="1789" y="1"/>
                  </a:moveTo>
                  <a:lnTo>
                    <a:pt x="974" y="233"/>
                  </a:lnTo>
                  <a:cubicBezTo>
                    <a:pt x="417" y="392"/>
                    <a:pt x="29" y="899"/>
                    <a:pt x="22" y="1478"/>
                  </a:cubicBezTo>
                  <a:lnTo>
                    <a:pt x="0" y="3767"/>
                  </a:lnTo>
                  <a:lnTo>
                    <a:pt x="10463" y="3872"/>
                  </a:lnTo>
                  <a:lnTo>
                    <a:pt x="10485" y="1583"/>
                  </a:lnTo>
                  <a:cubicBezTo>
                    <a:pt x="10489" y="1004"/>
                    <a:pt x="10112" y="490"/>
                    <a:pt x="9558" y="319"/>
                  </a:cubicBezTo>
                  <a:lnTo>
                    <a:pt x="8750" y="73"/>
                  </a:lnTo>
                  <a:cubicBezTo>
                    <a:pt x="8337" y="555"/>
                    <a:pt x="6871" y="2170"/>
                    <a:pt x="5241" y="2949"/>
                  </a:cubicBezTo>
                  <a:cubicBezTo>
                    <a:pt x="3625" y="2138"/>
                    <a:pt x="2195" y="490"/>
                    <a:pt x="1789"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5" name="Google Shape;16925;p139"/>
            <p:cNvSpPr/>
            <p:nvPr/>
          </p:nvSpPr>
          <p:spPr>
            <a:xfrm>
              <a:off x="4958490" y="4432800"/>
              <a:ext cx="17304" cy="17120"/>
            </a:xfrm>
            <a:custGeom>
              <a:avLst/>
              <a:gdLst/>
              <a:ahLst/>
              <a:cxnLst/>
              <a:rect l="l" t="t" r="r" b="b"/>
              <a:pathLst>
                <a:path w="660" h="653" extrusionOk="0">
                  <a:moveTo>
                    <a:pt x="327" y="0"/>
                  </a:moveTo>
                  <a:cubicBezTo>
                    <a:pt x="149" y="0"/>
                    <a:pt x="4" y="144"/>
                    <a:pt x="4" y="322"/>
                  </a:cubicBezTo>
                  <a:cubicBezTo>
                    <a:pt x="1" y="504"/>
                    <a:pt x="146" y="652"/>
                    <a:pt x="327" y="652"/>
                  </a:cubicBezTo>
                  <a:cubicBezTo>
                    <a:pt x="329" y="652"/>
                    <a:pt x="331" y="652"/>
                    <a:pt x="333" y="652"/>
                  </a:cubicBezTo>
                  <a:cubicBezTo>
                    <a:pt x="511" y="652"/>
                    <a:pt x="656" y="509"/>
                    <a:pt x="656" y="330"/>
                  </a:cubicBezTo>
                  <a:cubicBezTo>
                    <a:pt x="660" y="149"/>
                    <a:pt x="515" y="0"/>
                    <a:pt x="334" y="0"/>
                  </a:cubicBezTo>
                  <a:cubicBezTo>
                    <a:pt x="332" y="0"/>
                    <a:pt x="330" y="0"/>
                    <a:pt x="327"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6" name="Google Shape;16926;p139"/>
            <p:cNvSpPr/>
            <p:nvPr/>
          </p:nvSpPr>
          <p:spPr>
            <a:xfrm>
              <a:off x="5124184" y="4434399"/>
              <a:ext cx="17304" cy="17225"/>
            </a:xfrm>
            <a:custGeom>
              <a:avLst/>
              <a:gdLst/>
              <a:ahLst/>
              <a:cxnLst/>
              <a:rect l="l" t="t" r="r" b="b"/>
              <a:pathLst>
                <a:path w="660" h="657" extrusionOk="0">
                  <a:moveTo>
                    <a:pt x="334" y="1"/>
                  </a:moveTo>
                  <a:cubicBezTo>
                    <a:pt x="153" y="1"/>
                    <a:pt x="4" y="146"/>
                    <a:pt x="4" y="327"/>
                  </a:cubicBezTo>
                  <a:cubicBezTo>
                    <a:pt x="1" y="504"/>
                    <a:pt x="146" y="653"/>
                    <a:pt x="327" y="656"/>
                  </a:cubicBezTo>
                  <a:cubicBezTo>
                    <a:pt x="508" y="656"/>
                    <a:pt x="656" y="511"/>
                    <a:pt x="656" y="330"/>
                  </a:cubicBezTo>
                  <a:cubicBezTo>
                    <a:pt x="660" y="153"/>
                    <a:pt x="515" y="4"/>
                    <a:pt x="334"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7" name="Google Shape;16927;p139"/>
            <p:cNvSpPr/>
            <p:nvPr/>
          </p:nvSpPr>
          <p:spPr>
            <a:xfrm>
              <a:off x="5020783" y="4485025"/>
              <a:ext cx="57285" cy="32877"/>
            </a:xfrm>
            <a:custGeom>
              <a:avLst/>
              <a:gdLst/>
              <a:ahLst/>
              <a:cxnLst/>
              <a:rect l="l" t="t" r="r" b="b"/>
              <a:pathLst>
                <a:path w="2185" h="1254" extrusionOk="0">
                  <a:moveTo>
                    <a:pt x="1098" y="0"/>
                  </a:moveTo>
                  <a:lnTo>
                    <a:pt x="1" y="424"/>
                  </a:lnTo>
                  <a:lnTo>
                    <a:pt x="624" y="1058"/>
                  </a:lnTo>
                  <a:cubicBezTo>
                    <a:pt x="752" y="1188"/>
                    <a:pt x="922" y="1253"/>
                    <a:pt x="1092" y="1253"/>
                  </a:cubicBezTo>
                  <a:cubicBezTo>
                    <a:pt x="1257" y="1253"/>
                    <a:pt x="1422" y="1192"/>
                    <a:pt x="1551" y="1068"/>
                  </a:cubicBezTo>
                  <a:lnTo>
                    <a:pt x="2185" y="446"/>
                  </a:lnTo>
                  <a:lnTo>
                    <a:pt x="1098" y="0"/>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8" name="Google Shape;16928;p139"/>
            <p:cNvSpPr/>
            <p:nvPr/>
          </p:nvSpPr>
          <p:spPr>
            <a:xfrm>
              <a:off x="5010584" y="4405062"/>
              <a:ext cx="10802" cy="16386"/>
            </a:xfrm>
            <a:custGeom>
              <a:avLst/>
              <a:gdLst/>
              <a:ahLst/>
              <a:cxnLst/>
              <a:rect l="l" t="t" r="r" b="b"/>
              <a:pathLst>
                <a:path w="412" h="625" extrusionOk="0">
                  <a:moveTo>
                    <a:pt x="202" y="1"/>
                  </a:moveTo>
                  <a:cubicBezTo>
                    <a:pt x="93" y="1"/>
                    <a:pt x="2" y="90"/>
                    <a:pt x="2" y="200"/>
                  </a:cubicBezTo>
                  <a:lnTo>
                    <a:pt x="2" y="421"/>
                  </a:lnTo>
                  <a:cubicBezTo>
                    <a:pt x="0" y="556"/>
                    <a:pt x="104" y="625"/>
                    <a:pt x="207" y="625"/>
                  </a:cubicBezTo>
                  <a:cubicBezTo>
                    <a:pt x="308" y="625"/>
                    <a:pt x="410" y="559"/>
                    <a:pt x="411" y="424"/>
                  </a:cubicBezTo>
                  <a:lnTo>
                    <a:pt x="411" y="207"/>
                  </a:lnTo>
                  <a:cubicBezTo>
                    <a:pt x="411" y="91"/>
                    <a:pt x="321" y="1"/>
                    <a:pt x="209" y="1"/>
                  </a:cubicBezTo>
                  <a:cubicBezTo>
                    <a:pt x="206" y="1"/>
                    <a:pt x="204" y="1"/>
                    <a:pt x="20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9" name="Google Shape;16929;p139"/>
            <p:cNvSpPr/>
            <p:nvPr/>
          </p:nvSpPr>
          <p:spPr>
            <a:xfrm>
              <a:off x="5079143" y="4405717"/>
              <a:ext cx="10802" cy="16438"/>
            </a:xfrm>
            <a:custGeom>
              <a:avLst/>
              <a:gdLst/>
              <a:ahLst/>
              <a:cxnLst/>
              <a:rect l="l" t="t" r="r" b="b"/>
              <a:pathLst>
                <a:path w="412" h="627" extrusionOk="0">
                  <a:moveTo>
                    <a:pt x="208" y="1"/>
                  </a:moveTo>
                  <a:cubicBezTo>
                    <a:pt x="96" y="1"/>
                    <a:pt x="2" y="92"/>
                    <a:pt x="2" y="204"/>
                  </a:cubicBezTo>
                  <a:lnTo>
                    <a:pt x="2" y="421"/>
                  </a:lnTo>
                  <a:cubicBezTo>
                    <a:pt x="0" y="558"/>
                    <a:pt x="103" y="627"/>
                    <a:pt x="206" y="627"/>
                  </a:cubicBezTo>
                  <a:cubicBezTo>
                    <a:pt x="308" y="627"/>
                    <a:pt x="409" y="560"/>
                    <a:pt x="411" y="425"/>
                  </a:cubicBezTo>
                  <a:lnTo>
                    <a:pt x="411" y="207"/>
                  </a:lnTo>
                  <a:cubicBezTo>
                    <a:pt x="411" y="95"/>
                    <a:pt x="321" y="1"/>
                    <a:pt x="20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0" name="Google Shape;16930;p139"/>
            <p:cNvSpPr/>
            <p:nvPr/>
          </p:nvSpPr>
          <p:spPr>
            <a:xfrm>
              <a:off x="5025082" y="4445096"/>
              <a:ext cx="49630" cy="16674"/>
            </a:xfrm>
            <a:custGeom>
              <a:avLst/>
              <a:gdLst/>
              <a:ahLst/>
              <a:cxnLst/>
              <a:rect l="l" t="t" r="r" b="b"/>
              <a:pathLst>
                <a:path w="1893" h="636" extrusionOk="0">
                  <a:moveTo>
                    <a:pt x="295" y="0"/>
                  </a:moveTo>
                  <a:cubicBezTo>
                    <a:pt x="137" y="0"/>
                    <a:pt x="1" y="203"/>
                    <a:pt x="148" y="353"/>
                  </a:cubicBezTo>
                  <a:cubicBezTo>
                    <a:pt x="322" y="527"/>
                    <a:pt x="619" y="632"/>
                    <a:pt x="941" y="636"/>
                  </a:cubicBezTo>
                  <a:cubicBezTo>
                    <a:pt x="947" y="636"/>
                    <a:pt x="952" y="636"/>
                    <a:pt x="958" y="636"/>
                  </a:cubicBezTo>
                  <a:cubicBezTo>
                    <a:pt x="1274" y="636"/>
                    <a:pt x="1567" y="535"/>
                    <a:pt x="1742" y="368"/>
                  </a:cubicBezTo>
                  <a:cubicBezTo>
                    <a:pt x="1893" y="222"/>
                    <a:pt x="1758" y="14"/>
                    <a:pt x="1599" y="14"/>
                  </a:cubicBezTo>
                  <a:cubicBezTo>
                    <a:pt x="1552" y="14"/>
                    <a:pt x="1504" y="32"/>
                    <a:pt x="1459" y="74"/>
                  </a:cubicBezTo>
                  <a:cubicBezTo>
                    <a:pt x="1383" y="147"/>
                    <a:pt x="1202" y="230"/>
                    <a:pt x="945" y="230"/>
                  </a:cubicBezTo>
                  <a:cubicBezTo>
                    <a:pt x="688" y="227"/>
                    <a:pt x="510" y="140"/>
                    <a:pt x="438" y="64"/>
                  </a:cubicBezTo>
                  <a:cubicBezTo>
                    <a:pt x="393" y="19"/>
                    <a:pt x="343" y="0"/>
                    <a:pt x="29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1" name="Google Shape;16931;p139"/>
            <p:cNvSpPr/>
            <p:nvPr/>
          </p:nvSpPr>
          <p:spPr>
            <a:xfrm>
              <a:off x="4905557" y="4285510"/>
              <a:ext cx="285797" cy="366390"/>
            </a:xfrm>
            <a:custGeom>
              <a:avLst/>
              <a:gdLst/>
              <a:ahLst/>
              <a:cxnLst/>
              <a:rect l="l" t="t" r="r" b="b"/>
              <a:pathLst>
                <a:path w="10901" h="13975" extrusionOk="0">
                  <a:moveTo>
                    <a:pt x="5498" y="403"/>
                  </a:moveTo>
                  <a:cubicBezTo>
                    <a:pt x="5520" y="403"/>
                    <a:pt x="5543" y="403"/>
                    <a:pt x="5566" y="403"/>
                  </a:cubicBezTo>
                  <a:cubicBezTo>
                    <a:pt x="6420" y="414"/>
                    <a:pt x="7228" y="559"/>
                    <a:pt x="7894" y="830"/>
                  </a:cubicBezTo>
                  <a:cubicBezTo>
                    <a:pt x="8072" y="899"/>
                    <a:pt x="8188" y="1066"/>
                    <a:pt x="8184" y="1254"/>
                  </a:cubicBezTo>
                  <a:lnTo>
                    <a:pt x="8180" y="1815"/>
                  </a:lnTo>
                  <a:cubicBezTo>
                    <a:pt x="7474" y="1504"/>
                    <a:pt x="6561" y="1316"/>
                    <a:pt x="5555" y="1305"/>
                  </a:cubicBezTo>
                  <a:cubicBezTo>
                    <a:pt x="5524" y="1304"/>
                    <a:pt x="5494" y="1304"/>
                    <a:pt x="5464" y="1304"/>
                  </a:cubicBezTo>
                  <a:cubicBezTo>
                    <a:pt x="4489" y="1304"/>
                    <a:pt x="3610" y="1473"/>
                    <a:pt x="2918" y="1761"/>
                  </a:cubicBezTo>
                  <a:lnTo>
                    <a:pt x="2925" y="1203"/>
                  </a:lnTo>
                  <a:cubicBezTo>
                    <a:pt x="2929" y="1015"/>
                    <a:pt x="3048" y="848"/>
                    <a:pt x="3222" y="783"/>
                  </a:cubicBezTo>
                  <a:cubicBezTo>
                    <a:pt x="3882" y="533"/>
                    <a:pt x="4665" y="403"/>
                    <a:pt x="5498" y="403"/>
                  </a:cubicBezTo>
                  <a:close/>
                  <a:moveTo>
                    <a:pt x="2348" y="5820"/>
                  </a:moveTo>
                  <a:cubicBezTo>
                    <a:pt x="2411" y="5820"/>
                    <a:pt x="2471" y="5870"/>
                    <a:pt x="2469" y="5944"/>
                  </a:cubicBezTo>
                  <a:cubicBezTo>
                    <a:pt x="2469" y="6013"/>
                    <a:pt x="2415" y="6067"/>
                    <a:pt x="2346" y="6067"/>
                  </a:cubicBezTo>
                  <a:cubicBezTo>
                    <a:pt x="2237" y="6067"/>
                    <a:pt x="2183" y="5933"/>
                    <a:pt x="2262" y="5857"/>
                  </a:cubicBezTo>
                  <a:cubicBezTo>
                    <a:pt x="2287" y="5832"/>
                    <a:pt x="2318" y="5820"/>
                    <a:pt x="2348" y="5820"/>
                  </a:cubicBezTo>
                  <a:close/>
                  <a:moveTo>
                    <a:pt x="8665" y="5884"/>
                  </a:moveTo>
                  <a:cubicBezTo>
                    <a:pt x="8729" y="5884"/>
                    <a:pt x="8791" y="5935"/>
                    <a:pt x="8789" y="6009"/>
                  </a:cubicBezTo>
                  <a:cubicBezTo>
                    <a:pt x="8789" y="6078"/>
                    <a:pt x="8735" y="6132"/>
                    <a:pt x="8666" y="6132"/>
                  </a:cubicBezTo>
                  <a:cubicBezTo>
                    <a:pt x="8557" y="6129"/>
                    <a:pt x="8503" y="5995"/>
                    <a:pt x="8582" y="5919"/>
                  </a:cubicBezTo>
                  <a:cubicBezTo>
                    <a:pt x="8606" y="5895"/>
                    <a:pt x="8636" y="5884"/>
                    <a:pt x="8665" y="5884"/>
                  </a:cubicBezTo>
                  <a:close/>
                  <a:moveTo>
                    <a:pt x="5473" y="1714"/>
                  </a:moveTo>
                  <a:cubicBezTo>
                    <a:pt x="5500" y="1714"/>
                    <a:pt x="5527" y="1714"/>
                    <a:pt x="5555" y="1714"/>
                  </a:cubicBezTo>
                  <a:cubicBezTo>
                    <a:pt x="7572" y="1732"/>
                    <a:pt x="9267" y="2554"/>
                    <a:pt x="9256" y="3507"/>
                  </a:cubicBezTo>
                  <a:cubicBezTo>
                    <a:pt x="9252" y="3891"/>
                    <a:pt x="8974" y="4191"/>
                    <a:pt x="8720" y="4387"/>
                  </a:cubicBezTo>
                  <a:lnTo>
                    <a:pt x="8361" y="4383"/>
                  </a:lnTo>
                  <a:cubicBezTo>
                    <a:pt x="8235" y="4383"/>
                    <a:pt x="8130" y="4278"/>
                    <a:pt x="8133" y="4151"/>
                  </a:cubicBezTo>
                  <a:lnTo>
                    <a:pt x="8141" y="3279"/>
                  </a:lnTo>
                  <a:cubicBezTo>
                    <a:pt x="8141" y="3097"/>
                    <a:pt x="8050" y="2826"/>
                    <a:pt x="7601" y="2590"/>
                  </a:cubicBezTo>
                  <a:cubicBezTo>
                    <a:pt x="7566" y="2572"/>
                    <a:pt x="7532" y="2564"/>
                    <a:pt x="7500" y="2564"/>
                  </a:cubicBezTo>
                  <a:cubicBezTo>
                    <a:pt x="7313" y="2564"/>
                    <a:pt x="7205" y="2844"/>
                    <a:pt x="7409" y="2953"/>
                  </a:cubicBezTo>
                  <a:cubicBezTo>
                    <a:pt x="7612" y="3061"/>
                    <a:pt x="7735" y="3177"/>
                    <a:pt x="7731" y="3275"/>
                  </a:cubicBezTo>
                  <a:lnTo>
                    <a:pt x="7724" y="4148"/>
                  </a:lnTo>
                  <a:cubicBezTo>
                    <a:pt x="7720" y="4503"/>
                    <a:pt x="8003" y="4789"/>
                    <a:pt x="8358" y="4796"/>
                  </a:cubicBezTo>
                  <a:lnTo>
                    <a:pt x="8684" y="4796"/>
                  </a:lnTo>
                  <a:cubicBezTo>
                    <a:pt x="8887" y="4800"/>
                    <a:pt x="9042" y="4977"/>
                    <a:pt x="9021" y="5176"/>
                  </a:cubicBezTo>
                  <a:cubicBezTo>
                    <a:pt x="9003" y="5350"/>
                    <a:pt x="8840" y="5481"/>
                    <a:pt x="8648" y="5481"/>
                  </a:cubicBezTo>
                  <a:lnTo>
                    <a:pt x="8557" y="5481"/>
                  </a:lnTo>
                  <a:lnTo>
                    <a:pt x="8557" y="5466"/>
                  </a:lnTo>
                  <a:cubicBezTo>
                    <a:pt x="8557" y="5354"/>
                    <a:pt x="8466" y="5263"/>
                    <a:pt x="8354" y="5263"/>
                  </a:cubicBezTo>
                  <a:cubicBezTo>
                    <a:pt x="8352" y="5263"/>
                    <a:pt x="8350" y="5263"/>
                    <a:pt x="8348" y="5263"/>
                  </a:cubicBezTo>
                  <a:cubicBezTo>
                    <a:pt x="8238" y="5263"/>
                    <a:pt x="8148" y="5352"/>
                    <a:pt x="8148" y="5462"/>
                  </a:cubicBezTo>
                  <a:cubicBezTo>
                    <a:pt x="8137" y="6495"/>
                    <a:pt x="7521" y="7422"/>
                    <a:pt x="6580" y="7835"/>
                  </a:cubicBezTo>
                  <a:lnTo>
                    <a:pt x="6576" y="7835"/>
                  </a:lnTo>
                  <a:lnTo>
                    <a:pt x="5696" y="7472"/>
                  </a:lnTo>
                  <a:lnTo>
                    <a:pt x="5696" y="7393"/>
                  </a:lnTo>
                  <a:cubicBezTo>
                    <a:pt x="5698" y="7256"/>
                    <a:pt x="5595" y="7187"/>
                    <a:pt x="5492" y="7187"/>
                  </a:cubicBezTo>
                  <a:cubicBezTo>
                    <a:pt x="5391" y="7187"/>
                    <a:pt x="5290" y="7254"/>
                    <a:pt x="5290" y="7389"/>
                  </a:cubicBezTo>
                  <a:lnTo>
                    <a:pt x="5290" y="7469"/>
                  </a:lnTo>
                  <a:lnTo>
                    <a:pt x="4403" y="7813"/>
                  </a:lnTo>
                  <a:cubicBezTo>
                    <a:pt x="3465" y="7378"/>
                    <a:pt x="2871" y="6437"/>
                    <a:pt x="2885" y="5404"/>
                  </a:cubicBezTo>
                  <a:cubicBezTo>
                    <a:pt x="2885" y="5268"/>
                    <a:pt x="2783" y="5199"/>
                    <a:pt x="2680" y="5199"/>
                  </a:cubicBezTo>
                  <a:cubicBezTo>
                    <a:pt x="2579" y="5199"/>
                    <a:pt x="2478" y="5266"/>
                    <a:pt x="2476" y="5401"/>
                  </a:cubicBezTo>
                  <a:lnTo>
                    <a:pt x="2476" y="5415"/>
                  </a:lnTo>
                  <a:lnTo>
                    <a:pt x="2353" y="5415"/>
                  </a:lnTo>
                  <a:cubicBezTo>
                    <a:pt x="2150" y="5412"/>
                    <a:pt x="1994" y="5234"/>
                    <a:pt x="2020" y="5035"/>
                  </a:cubicBezTo>
                  <a:cubicBezTo>
                    <a:pt x="2038" y="4867"/>
                    <a:pt x="2197" y="4734"/>
                    <a:pt x="2385" y="4734"/>
                  </a:cubicBezTo>
                  <a:cubicBezTo>
                    <a:pt x="2388" y="4734"/>
                    <a:pt x="2390" y="4734"/>
                    <a:pt x="2393" y="4734"/>
                  </a:cubicBezTo>
                  <a:lnTo>
                    <a:pt x="2686" y="4734"/>
                  </a:lnTo>
                  <a:cubicBezTo>
                    <a:pt x="2688" y="4734"/>
                    <a:pt x="2691" y="4734"/>
                    <a:pt x="2693" y="4734"/>
                  </a:cubicBezTo>
                  <a:cubicBezTo>
                    <a:pt x="3045" y="4734"/>
                    <a:pt x="3331" y="4453"/>
                    <a:pt x="3335" y="4101"/>
                  </a:cubicBezTo>
                  <a:lnTo>
                    <a:pt x="3342" y="3231"/>
                  </a:lnTo>
                  <a:cubicBezTo>
                    <a:pt x="3342" y="3130"/>
                    <a:pt x="3494" y="2960"/>
                    <a:pt x="3914" y="2811"/>
                  </a:cubicBezTo>
                  <a:cubicBezTo>
                    <a:pt x="4339" y="2663"/>
                    <a:pt x="4899" y="2583"/>
                    <a:pt x="5503" y="2583"/>
                  </a:cubicBezTo>
                  <a:cubicBezTo>
                    <a:pt x="5517" y="2583"/>
                    <a:pt x="5530" y="2583"/>
                    <a:pt x="5544" y="2583"/>
                  </a:cubicBezTo>
                  <a:cubicBezTo>
                    <a:pt x="5899" y="2587"/>
                    <a:pt x="6250" y="2619"/>
                    <a:pt x="6598" y="2688"/>
                  </a:cubicBezTo>
                  <a:cubicBezTo>
                    <a:pt x="6613" y="2691"/>
                    <a:pt x="6629" y="2693"/>
                    <a:pt x="6643" y="2693"/>
                  </a:cubicBezTo>
                  <a:cubicBezTo>
                    <a:pt x="6870" y="2693"/>
                    <a:pt x="6926" y="2337"/>
                    <a:pt x="6674" y="2286"/>
                  </a:cubicBezTo>
                  <a:cubicBezTo>
                    <a:pt x="6304" y="2217"/>
                    <a:pt x="5928" y="2178"/>
                    <a:pt x="5547" y="2178"/>
                  </a:cubicBezTo>
                  <a:cubicBezTo>
                    <a:pt x="5522" y="2177"/>
                    <a:pt x="5496" y="2177"/>
                    <a:pt x="5471" y="2177"/>
                  </a:cubicBezTo>
                  <a:cubicBezTo>
                    <a:pt x="4837" y="2177"/>
                    <a:pt x="4240" y="2264"/>
                    <a:pt x="3784" y="2427"/>
                  </a:cubicBezTo>
                  <a:cubicBezTo>
                    <a:pt x="3088" y="2670"/>
                    <a:pt x="2940" y="2996"/>
                    <a:pt x="2940" y="3224"/>
                  </a:cubicBezTo>
                  <a:lnTo>
                    <a:pt x="2929" y="4097"/>
                  </a:lnTo>
                  <a:cubicBezTo>
                    <a:pt x="2929" y="4227"/>
                    <a:pt x="2824" y="4329"/>
                    <a:pt x="2697" y="4329"/>
                  </a:cubicBezTo>
                  <a:lnTo>
                    <a:pt x="2335" y="4325"/>
                  </a:lnTo>
                  <a:cubicBezTo>
                    <a:pt x="2085" y="4122"/>
                    <a:pt x="1813" y="3815"/>
                    <a:pt x="1817" y="3434"/>
                  </a:cubicBezTo>
                  <a:cubicBezTo>
                    <a:pt x="1828" y="2495"/>
                    <a:pt x="3492" y="1714"/>
                    <a:pt x="5473" y="1714"/>
                  </a:cubicBezTo>
                  <a:close/>
                  <a:moveTo>
                    <a:pt x="5489" y="7831"/>
                  </a:moveTo>
                  <a:lnTo>
                    <a:pt x="6214" y="8128"/>
                  </a:lnTo>
                  <a:lnTo>
                    <a:pt x="5801" y="8534"/>
                  </a:lnTo>
                  <a:cubicBezTo>
                    <a:pt x="5713" y="8618"/>
                    <a:pt x="5599" y="8660"/>
                    <a:pt x="5484" y="8660"/>
                  </a:cubicBezTo>
                  <a:cubicBezTo>
                    <a:pt x="5368" y="8660"/>
                    <a:pt x="5251" y="8616"/>
                    <a:pt x="5163" y="8526"/>
                  </a:cubicBezTo>
                  <a:lnTo>
                    <a:pt x="4758" y="8114"/>
                  </a:lnTo>
                  <a:lnTo>
                    <a:pt x="5489" y="7831"/>
                  </a:lnTo>
                  <a:close/>
                  <a:moveTo>
                    <a:pt x="5505" y="1"/>
                  </a:moveTo>
                  <a:cubicBezTo>
                    <a:pt x="4624" y="1"/>
                    <a:pt x="3791" y="138"/>
                    <a:pt x="3085" y="407"/>
                  </a:cubicBezTo>
                  <a:cubicBezTo>
                    <a:pt x="2751" y="530"/>
                    <a:pt x="2527" y="848"/>
                    <a:pt x="2523" y="1203"/>
                  </a:cubicBezTo>
                  <a:lnTo>
                    <a:pt x="2516" y="1964"/>
                  </a:lnTo>
                  <a:cubicBezTo>
                    <a:pt x="1832" y="2341"/>
                    <a:pt x="1419" y="2855"/>
                    <a:pt x="1411" y="3434"/>
                  </a:cubicBezTo>
                  <a:cubicBezTo>
                    <a:pt x="1408" y="3807"/>
                    <a:pt x="1578" y="4169"/>
                    <a:pt x="1911" y="4492"/>
                  </a:cubicBezTo>
                  <a:cubicBezTo>
                    <a:pt x="1748" y="4611"/>
                    <a:pt x="1643" y="4792"/>
                    <a:pt x="1618" y="4992"/>
                  </a:cubicBezTo>
                  <a:cubicBezTo>
                    <a:pt x="1589" y="5252"/>
                    <a:pt x="1698" y="5509"/>
                    <a:pt x="1904" y="5669"/>
                  </a:cubicBezTo>
                  <a:cubicBezTo>
                    <a:pt x="1666" y="6052"/>
                    <a:pt x="1974" y="6484"/>
                    <a:pt x="2352" y="6484"/>
                  </a:cubicBezTo>
                  <a:cubicBezTo>
                    <a:pt x="2446" y="6484"/>
                    <a:pt x="2544" y="6457"/>
                    <a:pt x="2639" y="6397"/>
                  </a:cubicBezTo>
                  <a:cubicBezTo>
                    <a:pt x="2907" y="7208"/>
                    <a:pt x="3505" y="7867"/>
                    <a:pt x="4287" y="8211"/>
                  </a:cubicBezTo>
                  <a:lnTo>
                    <a:pt x="4881" y="8816"/>
                  </a:lnTo>
                  <a:cubicBezTo>
                    <a:pt x="5048" y="8987"/>
                    <a:pt x="5271" y="9073"/>
                    <a:pt x="5494" y="9073"/>
                  </a:cubicBezTo>
                  <a:cubicBezTo>
                    <a:pt x="5710" y="9073"/>
                    <a:pt x="5927" y="8993"/>
                    <a:pt x="6094" y="8831"/>
                  </a:cubicBezTo>
                  <a:lnTo>
                    <a:pt x="6699" y="8237"/>
                  </a:lnTo>
                  <a:cubicBezTo>
                    <a:pt x="6739" y="8219"/>
                    <a:pt x="6775" y="8200"/>
                    <a:pt x="6815" y="8182"/>
                  </a:cubicBezTo>
                  <a:lnTo>
                    <a:pt x="6815" y="8182"/>
                  </a:lnTo>
                  <a:lnTo>
                    <a:pt x="6808" y="8881"/>
                  </a:lnTo>
                  <a:cubicBezTo>
                    <a:pt x="6804" y="9262"/>
                    <a:pt x="7050" y="9598"/>
                    <a:pt x="7416" y="9711"/>
                  </a:cubicBezTo>
                  <a:lnTo>
                    <a:pt x="8615" y="10080"/>
                  </a:lnTo>
                  <a:cubicBezTo>
                    <a:pt x="8148" y="10598"/>
                    <a:pt x="6862" y="11931"/>
                    <a:pt x="5446" y="12619"/>
                  </a:cubicBezTo>
                  <a:cubicBezTo>
                    <a:pt x="4052" y="11905"/>
                    <a:pt x="2791" y="10544"/>
                    <a:pt x="2331" y="10015"/>
                  </a:cubicBezTo>
                  <a:lnTo>
                    <a:pt x="3541" y="9674"/>
                  </a:lnTo>
                  <a:cubicBezTo>
                    <a:pt x="3903" y="9569"/>
                    <a:pt x="4157" y="9236"/>
                    <a:pt x="4164" y="8860"/>
                  </a:cubicBezTo>
                  <a:lnTo>
                    <a:pt x="4164" y="8693"/>
                  </a:lnTo>
                  <a:cubicBezTo>
                    <a:pt x="4164" y="8556"/>
                    <a:pt x="4061" y="8487"/>
                    <a:pt x="3959" y="8487"/>
                  </a:cubicBezTo>
                  <a:cubicBezTo>
                    <a:pt x="3857" y="8487"/>
                    <a:pt x="3756" y="8554"/>
                    <a:pt x="3755" y="8689"/>
                  </a:cubicBezTo>
                  <a:lnTo>
                    <a:pt x="3755" y="8852"/>
                  </a:lnTo>
                  <a:cubicBezTo>
                    <a:pt x="3751" y="9055"/>
                    <a:pt x="3621" y="9229"/>
                    <a:pt x="3429" y="9283"/>
                  </a:cubicBezTo>
                  <a:lnTo>
                    <a:pt x="1125" y="9935"/>
                  </a:lnTo>
                  <a:cubicBezTo>
                    <a:pt x="481" y="10120"/>
                    <a:pt x="35" y="10703"/>
                    <a:pt x="24" y="11373"/>
                  </a:cubicBezTo>
                  <a:lnTo>
                    <a:pt x="3" y="13666"/>
                  </a:lnTo>
                  <a:cubicBezTo>
                    <a:pt x="1" y="13802"/>
                    <a:pt x="103" y="13871"/>
                    <a:pt x="206" y="13871"/>
                  </a:cubicBezTo>
                  <a:cubicBezTo>
                    <a:pt x="307" y="13871"/>
                    <a:pt x="408" y="13804"/>
                    <a:pt x="408" y="13669"/>
                  </a:cubicBezTo>
                  <a:lnTo>
                    <a:pt x="434" y="11377"/>
                  </a:lnTo>
                  <a:cubicBezTo>
                    <a:pt x="441" y="10888"/>
                    <a:pt x="767" y="10464"/>
                    <a:pt x="1234" y="10326"/>
                  </a:cubicBezTo>
                  <a:lnTo>
                    <a:pt x="1900" y="10138"/>
                  </a:lnTo>
                  <a:cubicBezTo>
                    <a:pt x="2234" y="10544"/>
                    <a:pt x="3682" y="12210"/>
                    <a:pt x="5355" y="13032"/>
                  </a:cubicBezTo>
                  <a:cubicBezTo>
                    <a:pt x="5383" y="13044"/>
                    <a:pt x="5412" y="13051"/>
                    <a:pt x="5442" y="13051"/>
                  </a:cubicBezTo>
                  <a:cubicBezTo>
                    <a:pt x="5472" y="13051"/>
                    <a:pt x="5502" y="13044"/>
                    <a:pt x="5529" y="13032"/>
                  </a:cubicBezTo>
                  <a:cubicBezTo>
                    <a:pt x="7217" y="12246"/>
                    <a:pt x="8698" y="10609"/>
                    <a:pt x="9046" y="10210"/>
                  </a:cubicBezTo>
                  <a:lnTo>
                    <a:pt x="9705" y="10410"/>
                  </a:lnTo>
                  <a:cubicBezTo>
                    <a:pt x="10172" y="10555"/>
                    <a:pt x="10487" y="10989"/>
                    <a:pt x="10484" y="11478"/>
                  </a:cubicBezTo>
                  <a:lnTo>
                    <a:pt x="10462" y="13767"/>
                  </a:lnTo>
                  <a:cubicBezTo>
                    <a:pt x="10460" y="13905"/>
                    <a:pt x="10564" y="13974"/>
                    <a:pt x="10668" y="13974"/>
                  </a:cubicBezTo>
                  <a:cubicBezTo>
                    <a:pt x="10769" y="13974"/>
                    <a:pt x="10870" y="13908"/>
                    <a:pt x="10871" y="13774"/>
                  </a:cubicBezTo>
                  <a:lnTo>
                    <a:pt x="10893" y="11482"/>
                  </a:lnTo>
                  <a:cubicBezTo>
                    <a:pt x="10900" y="10808"/>
                    <a:pt x="10462" y="10210"/>
                    <a:pt x="9817" y="10015"/>
                  </a:cubicBezTo>
                  <a:lnTo>
                    <a:pt x="7528" y="9316"/>
                  </a:lnTo>
                  <a:cubicBezTo>
                    <a:pt x="7340" y="9258"/>
                    <a:pt x="7210" y="9081"/>
                    <a:pt x="7213" y="8881"/>
                  </a:cubicBezTo>
                  <a:lnTo>
                    <a:pt x="7221" y="7947"/>
                  </a:lnTo>
                  <a:cubicBezTo>
                    <a:pt x="7757" y="7585"/>
                    <a:pt x="8162" y="7060"/>
                    <a:pt x="8380" y="6451"/>
                  </a:cubicBezTo>
                  <a:cubicBezTo>
                    <a:pt x="8477" y="6516"/>
                    <a:pt x="8578" y="6544"/>
                    <a:pt x="8674" y="6544"/>
                  </a:cubicBezTo>
                  <a:cubicBezTo>
                    <a:pt x="9050" y="6544"/>
                    <a:pt x="9361" y="6116"/>
                    <a:pt x="9122" y="5730"/>
                  </a:cubicBezTo>
                  <a:cubicBezTo>
                    <a:pt x="9292" y="5611"/>
                    <a:pt x="9401" y="5426"/>
                    <a:pt x="9426" y="5220"/>
                  </a:cubicBezTo>
                  <a:cubicBezTo>
                    <a:pt x="9455" y="4966"/>
                    <a:pt x="9350" y="4716"/>
                    <a:pt x="9155" y="4557"/>
                  </a:cubicBezTo>
                  <a:cubicBezTo>
                    <a:pt x="9484" y="4242"/>
                    <a:pt x="9662" y="3887"/>
                    <a:pt x="9665" y="3514"/>
                  </a:cubicBezTo>
                  <a:cubicBezTo>
                    <a:pt x="9673" y="2938"/>
                    <a:pt x="9267" y="2417"/>
                    <a:pt x="8590" y="2022"/>
                  </a:cubicBezTo>
                  <a:lnTo>
                    <a:pt x="8597" y="1261"/>
                  </a:lnTo>
                  <a:cubicBezTo>
                    <a:pt x="8601" y="906"/>
                    <a:pt x="8387" y="584"/>
                    <a:pt x="8054" y="454"/>
                  </a:cubicBezTo>
                  <a:cubicBezTo>
                    <a:pt x="7340" y="167"/>
                    <a:pt x="6482" y="8"/>
                    <a:pt x="5573" y="1"/>
                  </a:cubicBezTo>
                  <a:cubicBezTo>
                    <a:pt x="5550" y="1"/>
                    <a:pt x="5527" y="1"/>
                    <a:pt x="550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2" name="Google Shape;16932;p139"/>
            <p:cNvSpPr/>
            <p:nvPr/>
          </p:nvSpPr>
          <p:spPr>
            <a:xfrm>
              <a:off x="5003217" y="4387784"/>
              <a:ext cx="24041" cy="10854"/>
            </a:xfrm>
            <a:custGeom>
              <a:avLst/>
              <a:gdLst/>
              <a:ahLst/>
              <a:cxnLst/>
              <a:rect l="l" t="t" r="r" b="b"/>
              <a:pathLst>
                <a:path w="917" h="414" extrusionOk="0">
                  <a:moveTo>
                    <a:pt x="280" y="0"/>
                  </a:moveTo>
                  <a:cubicBezTo>
                    <a:pt x="8" y="0"/>
                    <a:pt x="1" y="406"/>
                    <a:pt x="272" y="410"/>
                  </a:cubicBezTo>
                  <a:lnTo>
                    <a:pt x="711" y="413"/>
                  </a:lnTo>
                  <a:cubicBezTo>
                    <a:pt x="823" y="413"/>
                    <a:pt x="913" y="326"/>
                    <a:pt x="917" y="214"/>
                  </a:cubicBezTo>
                  <a:cubicBezTo>
                    <a:pt x="917" y="98"/>
                    <a:pt x="826" y="8"/>
                    <a:pt x="714" y="8"/>
                  </a:cubicBezTo>
                  <a:lnTo>
                    <a:pt x="28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3" name="Google Shape;16933;p139"/>
            <p:cNvSpPr/>
            <p:nvPr/>
          </p:nvSpPr>
          <p:spPr>
            <a:xfrm>
              <a:off x="5071907" y="4388545"/>
              <a:ext cx="25719" cy="10854"/>
            </a:xfrm>
            <a:custGeom>
              <a:avLst/>
              <a:gdLst/>
              <a:ahLst/>
              <a:cxnLst/>
              <a:rect l="l" t="t" r="r" b="b"/>
              <a:pathLst>
                <a:path w="981" h="414" extrusionOk="0">
                  <a:moveTo>
                    <a:pt x="271" y="0"/>
                  </a:moveTo>
                  <a:cubicBezTo>
                    <a:pt x="3" y="0"/>
                    <a:pt x="0" y="406"/>
                    <a:pt x="271" y="406"/>
                  </a:cubicBezTo>
                  <a:lnTo>
                    <a:pt x="705" y="413"/>
                  </a:lnTo>
                  <a:cubicBezTo>
                    <a:pt x="977" y="413"/>
                    <a:pt x="981" y="8"/>
                    <a:pt x="709" y="4"/>
                  </a:cubicBezTo>
                  <a:lnTo>
                    <a:pt x="274" y="0"/>
                  </a:lnTo>
                  <a:cubicBezTo>
                    <a:pt x="273" y="0"/>
                    <a:pt x="272" y="0"/>
                    <a:pt x="27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34" name="Google Shape;16934;p139"/>
          <p:cNvGrpSpPr/>
          <p:nvPr/>
        </p:nvGrpSpPr>
        <p:grpSpPr>
          <a:xfrm>
            <a:off x="7606248" y="2232053"/>
            <a:ext cx="284984" cy="364843"/>
            <a:chOff x="7606248" y="2431303"/>
            <a:chExt cx="284984" cy="364843"/>
          </a:xfrm>
        </p:grpSpPr>
        <p:sp>
          <p:nvSpPr>
            <p:cNvPr id="16935" name="Google Shape;16935;p139"/>
            <p:cNvSpPr/>
            <p:nvPr/>
          </p:nvSpPr>
          <p:spPr>
            <a:xfrm>
              <a:off x="7611281" y="2636586"/>
              <a:ext cx="274340" cy="154316"/>
            </a:xfrm>
            <a:custGeom>
              <a:avLst/>
              <a:gdLst/>
              <a:ahLst/>
              <a:cxnLst/>
              <a:rect l="l" t="t" r="r" b="b"/>
              <a:pathLst>
                <a:path w="10464" h="5886" extrusionOk="0">
                  <a:moveTo>
                    <a:pt x="3705" y="0"/>
                  </a:moveTo>
                  <a:lnTo>
                    <a:pt x="3705" y="1036"/>
                  </a:lnTo>
                  <a:cubicBezTo>
                    <a:pt x="3705" y="1326"/>
                    <a:pt x="3517" y="1583"/>
                    <a:pt x="3238" y="1663"/>
                  </a:cubicBezTo>
                  <a:lnTo>
                    <a:pt x="942" y="2340"/>
                  </a:lnTo>
                  <a:cubicBezTo>
                    <a:pt x="384" y="2503"/>
                    <a:pt x="0" y="3013"/>
                    <a:pt x="0" y="3593"/>
                  </a:cubicBezTo>
                  <a:lnTo>
                    <a:pt x="0" y="5886"/>
                  </a:lnTo>
                  <a:lnTo>
                    <a:pt x="10464" y="5886"/>
                  </a:lnTo>
                  <a:lnTo>
                    <a:pt x="10464" y="3593"/>
                  </a:lnTo>
                  <a:cubicBezTo>
                    <a:pt x="10464" y="3013"/>
                    <a:pt x="10080" y="2503"/>
                    <a:pt x="9526" y="2340"/>
                  </a:cubicBezTo>
                  <a:lnTo>
                    <a:pt x="7229" y="1663"/>
                  </a:lnTo>
                  <a:cubicBezTo>
                    <a:pt x="6951" y="1583"/>
                    <a:pt x="6759" y="1326"/>
                    <a:pt x="6759" y="1036"/>
                  </a:cubicBezTo>
                  <a:lnTo>
                    <a:pt x="6759"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6" name="Google Shape;16936;p139"/>
            <p:cNvSpPr/>
            <p:nvPr/>
          </p:nvSpPr>
          <p:spPr>
            <a:xfrm>
              <a:off x="7611281" y="2684617"/>
              <a:ext cx="274340" cy="106286"/>
            </a:xfrm>
            <a:custGeom>
              <a:avLst/>
              <a:gdLst/>
              <a:ahLst/>
              <a:cxnLst/>
              <a:rect l="l" t="t" r="r" b="b"/>
              <a:pathLst>
                <a:path w="10464" h="4054" extrusionOk="0">
                  <a:moveTo>
                    <a:pt x="2670" y="1"/>
                  </a:moveTo>
                  <a:lnTo>
                    <a:pt x="942" y="508"/>
                  </a:lnTo>
                  <a:cubicBezTo>
                    <a:pt x="384" y="671"/>
                    <a:pt x="0" y="1181"/>
                    <a:pt x="0" y="1761"/>
                  </a:cubicBezTo>
                  <a:lnTo>
                    <a:pt x="0" y="4054"/>
                  </a:lnTo>
                  <a:lnTo>
                    <a:pt x="10464" y="4054"/>
                  </a:lnTo>
                  <a:lnTo>
                    <a:pt x="10464" y="1761"/>
                  </a:lnTo>
                  <a:cubicBezTo>
                    <a:pt x="10464" y="1181"/>
                    <a:pt x="10080" y="671"/>
                    <a:pt x="9526" y="508"/>
                  </a:cubicBezTo>
                  <a:lnTo>
                    <a:pt x="7794" y="1"/>
                  </a:lnTo>
                  <a:cubicBezTo>
                    <a:pt x="7548" y="1218"/>
                    <a:pt x="6476" y="2091"/>
                    <a:pt x="5234" y="2091"/>
                  </a:cubicBezTo>
                  <a:cubicBezTo>
                    <a:pt x="3992" y="2091"/>
                    <a:pt x="2920" y="1218"/>
                    <a:pt x="267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7" name="Google Shape;16937;p139"/>
            <p:cNvSpPr/>
            <p:nvPr/>
          </p:nvSpPr>
          <p:spPr>
            <a:xfrm>
              <a:off x="7708522" y="2636586"/>
              <a:ext cx="79963" cy="28551"/>
            </a:xfrm>
            <a:custGeom>
              <a:avLst/>
              <a:gdLst/>
              <a:ahLst/>
              <a:cxnLst/>
              <a:rect l="l" t="t" r="r" b="b"/>
              <a:pathLst>
                <a:path w="3050" h="1089" extrusionOk="0">
                  <a:moveTo>
                    <a:pt x="0" y="0"/>
                  </a:moveTo>
                  <a:lnTo>
                    <a:pt x="0" y="703"/>
                  </a:lnTo>
                  <a:cubicBezTo>
                    <a:pt x="475" y="960"/>
                    <a:pt x="999" y="1089"/>
                    <a:pt x="1523" y="1089"/>
                  </a:cubicBezTo>
                  <a:cubicBezTo>
                    <a:pt x="2048" y="1089"/>
                    <a:pt x="2573" y="960"/>
                    <a:pt x="3050" y="703"/>
                  </a:cubicBezTo>
                  <a:lnTo>
                    <a:pt x="305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8" name="Google Shape;16938;p139"/>
            <p:cNvSpPr/>
            <p:nvPr/>
          </p:nvSpPr>
          <p:spPr>
            <a:xfrm>
              <a:off x="7651342" y="2487986"/>
              <a:ext cx="194298" cy="160110"/>
            </a:xfrm>
            <a:custGeom>
              <a:avLst/>
              <a:gdLst/>
              <a:ahLst/>
              <a:cxnLst/>
              <a:rect l="l" t="t" r="r" b="b"/>
              <a:pathLst>
                <a:path w="7411" h="6107" extrusionOk="0">
                  <a:moveTo>
                    <a:pt x="870" y="0"/>
                  </a:moveTo>
                  <a:lnTo>
                    <a:pt x="870" y="2398"/>
                  </a:lnTo>
                  <a:lnTo>
                    <a:pt x="544" y="2398"/>
                  </a:lnTo>
                  <a:cubicBezTo>
                    <a:pt x="243" y="2398"/>
                    <a:pt x="1" y="2640"/>
                    <a:pt x="1" y="2945"/>
                  </a:cubicBezTo>
                  <a:cubicBezTo>
                    <a:pt x="1" y="3245"/>
                    <a:pt x="243" y="3488"/>
                    <a:pt x="544" y="3488"/>
                  </a:cubicBezTo>
                  <a:lnTo>
                    <a:pt x="881" y="3488"/>
                  </a:lnTo>
                  <a:cubicBezTo>
                    <a:pt x="993" y="4966"/>
                    <a:pt x="2225" y="6106"/>
                    <a:pt x="3706" y="6106"/>
                  </a:cubicBezTo>
                  <a:cubicBezTo>
                    <a:pt x="5187" y="6106"/>
                    <a:pt x="6415" y="4966"/>
                    <a:pt x="6527" y="3488"/>
                  </a:cubicBezTo>
                  <a:lnTo>
                    <a:pt x="6864" y="3488"/>
                  </a:lnTo>
                  <a:cubicBezTo>
                    <a:pt x="7165" y="3488"/>
                    <a:pt x="7411" y="3245"/>
                    <a:pt x="7411" y="2945"/>
                  </a:cubicBezTo>
                  <a:cubicBezTo>
                    <a:pt x="7411" y="2640"/>
                    <a:pt x="7165" y="2398"/>
                    <a:pt x="6864" y="2398"/>
                  </a:cubicBezTo>
                  <a:lnTo>
                    <a:pt x="6538" y="2398"/>
                  </a:lnTo>
                  <a:lnTo>
                    <a:pt x="6538"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9" name="Google Shape;16939;p139"/>
            <p:cNvSpPr/>
            <p:nvPr/>
          </p:nvSpPr>
          <p:spPr>
            <a:xfrm>
              <a:off x="7650503" y="2487986"/>
              <a:ext cx="172249" cy="160136"/>
            </a:xfrm>
            <a:custGeom>
              <a:avLst/>
              <a:gdLst/>
              <a:ahLst/>
              <a:cxnLst/>
              <a:rect l="l" t="t" r="r" b="b"/>
              <a:pathLst>
                <a:path w="6570" h="6108" extrusionOk="0">
                  <a:moveTo>
                    <a:pt x="902" y="0"/>
                  </a:moveTo>
                  <a:lnTo>
                    <a:pt x="902" y="2401"/>
                  </a:lnTo>
                  <a:lnTo>
                    <a:pt x="609" y="2401"/>
                  </a:lnTo>
                  <a:cubicBezTo>
                    <a:pt x="323" y="2401"/>
                    <a:pt x="65" y="2604"/>
                    <a:pt x="36" y="2890"/>
                  </a:cubicBezTo>
                  <a:cubicBezTo>
                    <a:pt x="0" y="3213"/>
                    <a:pt x="254" y="3492"/>
                    <a:pt x="580" y="3492"/>
                  </a:cubicBezTo>
                  <a:lnTo>
                    <a:pt x="916" y="3492"/>
                  </a:lnTo>
                  <a:cubicBezTo>
                    <a:pt x="1021" y="4987"/>
                    <a:pt x="2269" y="6108"/>
                    <a:pt x="3717" y="6108"/>
                  </a:cubicBezTo>
                  <a:cubicBezTo>
                    <a:pt x="3868" y="6108"/>
                    <a:pt x="4021" y="6096"/>
                    <a:pt x="4176" y="6070"/>
                  </a:cubicBezTo>
                  <a:cubicBezTo>
                    <a:pt x="2796" y="5857"/>
                    <a:pt x="1778" y="4669"/>
                    <a:pt x="1775" y="3274"/>
                  </a:cubicBezTo>
                  <a:lnTo>
                    <a:pt x="1775" y="1525"/>
                  </a:lnTo>
                  <a:cubicBezTo>
                    <a:pt x="1775" y="1043"/>
                    <a:pt x="2166" y="656"/>
                    <a:pt x="2648" y="656"/>
                  </a:cubicBezTo>
                  <a:lnTo>
                    <a:pt x="3962" y="656"/>
                  </a:lnTo>
                  <a:cubicBezTo>
                    <a:pt x="4151" y="799"/>
                    <a:pt x="4379" y="872"/>
                    <a:pt x="4607" y="872"/>
                  </a:cubicBezTo>
                  <a:cubicBezTo>
                    <a:pt x="4777" y="872"/>
                    <a:pt x="4947" y="832"/>
                    <a:pt x="5103" y="750"/>
                  </a:cubicBezTo>
                  <a:cubicBezTo>
                    <a:pt x="5403" y="972"/>
                    <a:pt x="5764" y="1090"/>
                    <a:pt x="6131" y="1090"/>
                  </a:cubicBezTo>
                  <a:cubicBezTo>
                    <a:pt x="6277" y="1090"/>
                    <a:pt x="6425" y="1071"/>
                    <a:pt x="6570" y="1032"/>
                  </a:cubicBezTo>
                  <a:lnTo>
                    <a:pt x="6570"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0" name="Google Shape;16940;p139"/>
            <p:cNvSpPr/>
            <p:nvPr/>
          </p:nvSpPr>
          <p:spPr>
            <a:xfrm>
              <a:off x="7659338" y="2436599"/>
              <a:ext cx="173874" cy="114256"/>
            </a:xfrm>
            <a:custGeom>
              <a:avLst/>
              <a:gdLst/>
              <a:ahLst/>
              <a:cxnLst/>
              <a:rect l="l" t="t" r="r" b="b"/>
              <a:pathLst>
                <a:path w="6632" h="4358" extrusionOk="0">
                  <a:moveTo>
                    <a:pt x="1840" y="1"/>
                  </a:moveTo>
                  <a:cubicBezTo>
                    <a:pt x="808" y="1"/>
                    <a:pt x="0" y="892"/>
                    <a:pt x="105" y="1917"/>
                  </a:cubicBezTo>
                  <a:lnTo>
                    <a:pt x="348" y="4358"/>
                  </a:lnTo>
                  <a:lnTo>
                    <a:pt x="565" y="4358"/>
                  </a:lnTo>
                  <a:cubicBezTo>
                    <a:pt x="804" y="4358"/>
                    <a:pt x="1000" y="4162"/>
                    <a:pt x="1000" y="3923"/>
                  </a:cubicBezTo>
                  <a:lnTo>
                    <a:pt x="1000" y="2960"/>
                  </a:lnTo>
                  <a:cubicBezTo>
                    <a:pt x="1000" y="2478"/>
                    <a:pt x="1391" y="2087"/>
                    <a:pt x="1872" y="2087"/>
                  </a:cubicBezTo>
                  <a:lnTo>
                    <a:pt x="5795" y="2087"/>
                  </a:lnTo>
                  <a:lnTo>
                    <a:pt x="5795" y="3923"/>
                  </a:lnTo>
                  <a:cubicBezTo>
                    <a:pt x="5795" y="4162"/>
                    <a:pt x="5990" y="4358"/>
                    <a:pt x="6233" y="4358"/>
                  </a:cubicBezTo>
                  <a:lnTo>
                    <a:pt x="6450" y="4358"/>
                  </a:lnTo>
                  <a:lnTo>
                    <a:pt x="6631" y="2000"/>
                  </a:lnTo>
                  <a:lnTo>
                    <a:pt x="6617" y="1996"/>
                  </a:lnTo>
                  <a:lnTo>
                    <a:pt x="5795"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1" name="Google Shape;16941;p139"/>
            <p:cNvSpPr/>
            <p:nvPr/>
          </p:nvSpPr>
          <p:spPr>
            <a:xfrm>
              <a:off x="7659417" y="2436599"/>
              <a:ext cx="71915" cy="114256"/>
            </a:xfrm>
            <a:custGeom>
              <a:avLst/>
              <a:gdLst/>
              <a:ahLst/>
              <a:cxnLst/>
              <a:rect l="l" t="t" r="r" b="b"/>
              <a:pathLst>
                <a:path w="2743" h="4358" extrusionOk="0">
                  <a:moveTo>
                    <a:pt x="1837" y="1"/>
                  </a:moveTo>
                  <a:cubicBezTo>
                    <a:pt x="805" y="1"/>
                    <a:pt x="1" y="888"/>
                    <a:pt x="102" y="1917"/>
                  </a:cubicBezTo>
                  <a:lnTo>
                    <a:pt x="348" y="4358"/>
                  </a:lnTo>
                  <a:lnTo>
                    <a:pt x="566" y="4358"/>
                  </a:lnTo>
                  <a:cubicBezTo>
                    <a:pt x="805" y="4358"/>
                    <a:pt x="1000" y="4162"/>
                    <a:pt x="1000" y="3923"/>
                  </a:cubicBezTo>
                  <a:lnTo>
                    <a:pt x="1000" y="1743"/>
                  </a:lnTo>
                  <a:cubicBezTo>
                    <a:pt x="1000" y="780"/>
                    <a:pt x="1779" y="1"/>
                    <a:pt x="274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2" name="Google Shape;16942;p139"/>
            <p:cNvSpPr/>
            <p:nvPr/>
          </p:nvSpPr>
          <p:spPr>
            <a:xfrm>
              <a:off x="7777055" y="2436599"/>
              <a:ext cx="68585" cy="68585"/>
            </a:xfrm>
            <a:custGeom>
              <a:avLst/>
              <a:gdLst/>
              <a:ahLst/>
              <a:cxnLst/>
              <a:rect l="l" t="t" r="r" b="b"/>
              <a:pathLst>
                <a:path w="2616" h="2616" extrusionOk="0">
                  <a:moveTo>
                    <a:pt x="1308" y="1"/>
                  </a:moveTo>
                  <a:cubicBezTo>
                    <a:pt x="584" y="1"/>
                    <a:pt x="1" y="584"/>
                    <a:pt x="1" y="1308"/>
                  </a:cubicBezTo>
                  <a:cubicBezTo>
                    <a:pt x="1" y="2029"/>
                    <a:pt x="584" y="2616"/>
                    <a:pt x="1308" y="2616"/>
                  </a:cubicBezTo>
                  <a:cubicBezTo>
                    <a:pt x="2029" y="2616"/>
                    <a:pt x="2616" y="2029"/>
                    <a:pt x="2616" y="1308"/>
                  </a:cubicBezTo>
                  <a:cubicBezTo>
                    <a:pt x="2616" y="584"/>
                    <a:pt x="2029" y="1"/>
                    <a:pt x="1308"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3" name="Google Shape;16943;p139"/>
            <p:cNvSpPr/>
            <p:nvPr/>
          </p:nvSpPr>
          <p:spPr>
            <a:xfrm>
              <a:off x="7754193" y="2465203"/>
              <a:ext cx="34292" cy="34292"/>
            </a:xfrm>
            <a:custGeom>
              <a:avLst/>
              <a:gdLst/>
              <a:ahLst/>
              <a:cxnLst/>
              <a:rect l="l" t="t" r="r" b="b"/>
              <a:pathLst>
                <a:path w="1308" h="1308" extrusionOk="0">
                  <a:moveTo>
                    <a:pt x="652" y="0"/>
                  </a:moveTo>
                  <a:cubicBezTo>
                    <a:pt x="293" y="0"/>
                    <a:pt x="0" y="290"/>
                    <a:pt x="0" y="652"/>
                  </a:cubicBezTo>
                  <a:cubicBezTo>
                    <a:pt x="0" y="1014"/>
                    <a:pt x="293" y="1307"/>
                    <a:pt x="652" y="1307"/>
                  </a:cubicBezTo>
                  <a:cubicBezTo>
                    <a:pt x="1014" y="1307"/>
                    <a:pt x="1308" y="1014"/>
                    <a:pt x="1308" y="652"/>
                  </a:cubicBezTo>
                  <a:cubicBezTo>
                    <a:pt x="1308" y="290"/>
                    <a:pt x="1014" y="0"/>
                    <a:pt x="652"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4" name="Google Shape;16944;p139"/>
            <p:cNvSpPr/>
            <p:nvPr/>
          </p:nvSpPr>
          <p:spPr>
            <a:xfrm>
              <a:off x="7659338" y="2684538"/>
              <a:ext cx="178227" cy="77682"/>
            </a:xfrm>
            <a:custGeom>
              <a:avLst/>
              <a:gdLst/>
              <a:ahLst/>
              <a:cxnLst/>
              <a:rect l="l" t="t" r="r" b="b"/>
              <a:pathLst>
                <a:path w="6798" h="2963" extrusionOk="0">
                  <a:moveTo>
                    <a:pt x="837" y="0"/>
                  </a:moveTo>
                  <a:lnTo>
                    <a:pt x="0" y="246"/>
                  </a:lnTo>
                  <a:cubicBezTo>
                    <a:pt x="362" y="1836"/>
                    <a:pt x="1771" y="2963"/>
                    <a:pt x="3401" y="2963"/>
                  </a:cubicBezTo>
                  <a:cubicBezTo>
                    <a:pt x="5027" y="2963"/>
                    <a:pt x="6439" y="1836"/>
                    <a:pt x="6798" y="246"/>
                  </a:cubicBezTo>
                  <a:lnTo>
                    <a:pt x="5961" y="0"/>
                  </a:lnTo>
                  <a:cubicBezTo>
                    <a:pt x="5715" y="1221"/>
                    <a:pt x="4643" y="2094"/>
                    <a:pt x="3401" y="2094"/>
                  </a:cubicBezTo>
                  <a:cubicBezTo>
                    <a:pt x="2159" y="2094"/>
                    <a:pt x="1087" y="1221"/>
                    <a:pt x="837"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5" name="Google Shape;16945;p139"/>
            <p:cNvSpPr/>
            <p:nvPr/>
          </p:nvSpPr>
          <p:spPr>
            <a:xfrm>
              <a:off x="7709073" y="2551222"/>
              <a:ext cx="10671" cy="16386"/>
            </a:xfrm>
            <a:custGeom>
              <a:avLst/>
              <a:gdLst/>
              <a:ahLst/>
              <a:cxnLst/>
              <a:rect l="l" t="t" r="r" b="b"/>
              <a:pathLst>
                <a:path w="407" h="625" extrusionOk="0">
                  <a:moveTo>
                    <a:pt x="204" y="0"/>
                  </a:moveTo>
                  <a:cubicBezTo>
                    <a:pt x="91" y="0"/>
                    <a:pt x="1" y="91"/>
                    <a:pt x="1" y="203"/>
                  </a:cubicBezTo>
                  <a:lnTo>
                    <a:pt x="1" y="420"/>
                  </a:lnTo>
                  <a:cubicBezTo>
                    <a:pt x="1" y="556"/>
                    <a:pt x="102" y="624"/>
                    <a:pt x="204" y="624"/>
                  </a:cubicBezTo>
                  <a:cubicBezTo>
                    <a:pt x="305" y="624"/>
                    <a:pt x="406" y="556"/>
                    <a:pt x="406" y="420"/>
                  </a:cubicBezTo>
                  <a:lnTo>
                    <a:pt x="406" y="203"/>
                  </a:lnTo>
                  <a:cubicBezTo>
                    <a:pt x="406" y="91"/>
                    <a:pt x="316" y="0"/>
                    <a:pt x="20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6" name="Google Shape;16946;p139"/>
            <p:cNvSpPr/>
            <p:nvPr/>
          </p:nvSpPr>
          <p:spPr>
            <a:xfrm>
              <a:off x="7777631" y="2551222"/>
              <a:ext cx="10671" cy="16386"/>
            </a:xfrm>
            <a:custGeom>
              <a:avLst/>
              <a:gdLst/>
              <a:ahLst/>
              <a:cxnLst/>
              <a:rect l="l" t="t" r="r" b="b"/>
              <a:pathLst>
                <a:path w="407" h="625" extrusionOk="0">
                  <a:moveTo>
                    <a:pt x="203" y="0"/>
                  </a:moveTo>
                  <a:cubicBezTo>
                    <a:pt x="91" y="0"/>
                    <a:pt x="1" y="91"/>
                    <a:pt x="1" y="203"/>
                  </a:cubicBezTo>
                  <a:lnTo>
                    <a:pt x="1" y="420"/>
                  </a:lnTo>
                  <a:cubicBezTo>
                    <a:pt x="1" y="556"/>
                    <a:pt x="102" y="624"/>
                    <a:pt x="203" y="624"/>
                  </a:cubicBezTo>
                  <a:cubicBezTo>
                    <a:pt x="305" y="624"/>
                    <a:pt x="406" y="556"/>
                    <a:pt x="406" y="420"/>
                  </a:cubicBezTo>
                  <a:lnTo>
                    <a:pt x="406" y="203"/>
                  </a:lnTo>
                  <a:cubicBezTo>
                    <a:pt x="406" y="91"/>
                    <a:pt x="316" y="0"/>
                    <a:pt x="2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7" name="Google Shape;16947;p139"/>
            <p:cNvSpPr/>
            <p:nvPr/>
          </p:nvSpPr>
          <p:spPr>
            <a:xfrm>
              <a:off x="7723912" y="2591151"/>
              <a:ext cx="49630" cy="16491"/>
            </a:xfrm>
            <a:custGeom>
              <a:avLst/>
              <a:gdLst/>
              <a:ahLst/>
              <a:cxnLst/>
              <a:rect l="l" t="t" r="r" b="b"/>
              <a:pathLst>
                <a:path w="1893" h="629" extrusionOk="0">
                  <a:moveTo>
                    <a:pt x="293" y="1"/>
                  </a:moveTo>
                  <a:cubicBezTo>
                    <a:pt x="136" y="1"/>
                    <a:pt x="1" y="206"/>
                    <a:pt x="148" y="353"/>
                  </a:cubicBezTo>
                  <a:cubicBezTo>
                    <a:pt x="326" y="527"/>
                    <a:pt x="623" y="629"/>
                    <a:pt x="945" y="629"/>
                  </a:cubicBezTo>
                  <a:cubicBezTo>
                    <a:pt x="1271" y="629"/>
                    <a:pt x="1568" y="527"/>
                    <a:pt x="1742" y="353"/>
                  </a:cubicBezTo>
                  <a:cubicBezTo>
                    <a:pt x="1892" y="206"/>
                    <a:pt x="1758" y="1"/>
                    <a:pt x="1599" y="1"/>
                  </a:cubicBezTo>
                  <a:cubicBezTo>
                    <a:pt x="1551" y="1"/>
                    <a:pt x="1501" y="19"/>
                    <a:pt x="1456" y="64"/>
                  </a:cubicBezTo>
                  <a:cubicBezTo>
                    <a:pt x="1383" y="136"/>
                    <a:pt x="1206" y="223"/>
                    <a:pt x="945" y="223"/>
                  </a:cubicBezTo>
                  <a:cubicBezTo>
                    <a:pt x="688" y="223"/>
                    <a:pt x="510" y="136"/>
                    <a:pt x="434" y="64"/>
                  </a:cubicBezTo>
                  <a:cubicBezTo>
                    <a:pt x="390" y="19"/>
                    <a:pt x="340" y="1"/>
                    <a:pt x="29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8" name="Google Shape;16948;p139"/>
            <p:cNvSpPr/>
            <p:nvPr/>
          </p:nvSpPr>
          <p:spPr>
            <a:xfrm>
              <a:off x="7606248" y="2431303"/>
              <a:ext cx="284984" cy="364843"/>
            </a:xfrm>
            <a:custGeom>
              <a:avLst/>
              <a:gdLst/>
              <a:ahLst/>
              <a:cxnLst/>
              <a:rect l="l" t="t" r="r" b="b"/>
              <a:pathLst>
                <a:path w="10870" h="13916" extrusionOk="0">
                  <a:moveTo>
                    <a:pt x="8410" y="2897"/>
                  </a:moveTo>
                  <a:lnTo>
                    <a:pt x="8298" y="4357"/>
                  </a:lnTo>
                  <a:lnTo>
                    <a:pt x="8269" y="4357"/>
                  </a:lnTo>
                  <a:cubicBezTo>
                    <a:pt x="8138" y="4357"/>
                    <a:pt x="8037" y="4252"/>
                    <a:pt x="8037" y="4125"/>
                  </a:cubicBezTo>
                  <a:lnTo>
                    <a:pt x="8037" y="3006"/>
                  </a:lnTo>
                  <a:cubicBezTo>
                    <a:pt x="8164" y="2984"/>
                    <a:pt x="8291" y="2948"/>
                    <a:pt x="8410" y="2897"/>
                  </a:cubicBezTo>
                  <a:close/>
                  <a:moveTo>
                    <a:pt x="7813" y="406"/>
                  </a:moveTo>
                  <a:cubicBezTo>
                    <a:pt x="8664" y="406"/>
                    <a:pt x="9192" y="1329"/>
                    <a:pt x="8765" y="2064"/>
                  </a:cubicBezTo>
                  <a:cubicBezTo>
                    <a:pt x="8552" y="2430"/>
                    <a:pt x="8182" y="2613"/>
                    <a:pt x="7812" y="2613"/>
                  </a:cubicBezTo>
                  <a:cubicBezTo>
                    <a:pt x="7438" y="2613"/>
                    <a:pt x="7064" y="2427"/>
                    <a:pt x="6853" y="2054"/>
                  </a:cubicBezTo>
                  <a:cubicBezTo>
                    <a:pt x="6811" y="1980"/>
                    <a:pt x="6747" y="1949"/>
                    <a:pt x="6683" y="1949"/>
                  </a:cubicBezTo>
                  <a:cubicBezTo>
                    <a:pt x="6544" y="1949"/>
                    <a:pt x="6406" y="2095"/>
                    <a:pt x="6498" y="2256"/>
                  </a:cubicBezTo>
                  <a:cubicBezTo>
                    <a:pt x="6509" y="2278"/>
                    <a:pt x="6523" y="2300"/>
                    <a:pt x="6534" y="2318"/>
                  </a:cubicBezTo>
                  <a:cubicBezTo>
                    <a:pt x="6456" y="2371"/>
                    <a:pt x="6370" y="2394"/>
                    <a:pt x="6286" y="2394"/>
                  </a:cubicBezTo>
                  <a:cubicBezTo>
                    <a:pt x="6053" y="2394"/>
                    <a:pt x="5835" y="2209"/>
                    <a:pt x="5835" y="1945"/>
                  </a:cubicBezTo>
                  <a:cubicBezTo>
                    <a:pt x="5835" y="1809"/>
                    <a:pt x="5734" y="1741"/>
                    <a:pt x="5632" y="1741"/>
                  </a:cubicBezTo>
                  <a:cubicBezTo>
                    <a:pt x="5531" y="1741"/>
                    <a:pt x="5429" y="1809"/>
                    <a:pt x="5429" y="1945"/>
                  </a:cubicBezTo>
                  <a:cubicBezTo>
                    <a:pt x="5429" y="2452"/>
                    <a:pt x="5846" y="2804"/>
                    <a:pt x="6290" y="2804"/>
                  </a:cubicBezTo>
                  <a:cubicBezTo>
                    <a:pt x="6464" y="2804"/>
                    <a:pt x="6643" y="2750"/>
                    <a:pt x="6802" y="2629"/>
                  </a:cubicBezTo>
                  <a:cubicBezTo>
                    <a:pt x="7030" y="2840"/>
                    <a:pt x="7320" y="2970"/>
                    <a:pt x="7628" y="3010"/>
                  </a:cubicBezTo>
                  <a:lnTo>
                    <a:pt x="7628" y="4125"/>
                  </a:lnTo>
                  <a:cubicBezTo>
                    <a:pt x="7628" y="4477"/>
                    <a:pt x="7914" y="4763"/>
                    <a:pt x="8265" y="4763"/>
                  </a:cubicBezTo>
                  <a:lnTo>
                    <a:pt x="8595" y="4763"/>
                  </a:lnTo>
                  <a:cubicBezTo>
                    <a:pt x="8798" y="4763"/>
                    <a:pt x="8953" y="4940"/>
                    <a:pt x="8932" y="5139"/>
                  </a:cubicBezTo>
                  <a:cubicBezTo>
                    <a:pt x="8917" y="5313"/>
                    <a:pt x="8751" y="5447"/>
                    <a:pt x="8562" y="5447"/>
                  </a:cubicBezTo>
                  <a:lnTo>
                    <a:pt x="8472" y="5447"/>
                  </a:lnTo>
                  <a:lnTo>
                    <a:pt x="8472" y="5433"/>
                  </a:lnTo>
                  <a:cubicBezTo>
                    <a:pt x="8472" y="5320"/>
                    <a:pt x="8381" y="5230"/>
                    <a:pt x="8269" y="5230"/>
                  </a:cubicBezTo>
                  <a:cubicBezTo>
                    <a:pt x="8157" y="5230"/>
                    <a:pt x="8066" y="5320"/>
                    <a:pt x="8066" y="5433"/>
                  </a:cubicBezTo>
                  <a:cubicBezTo>
                    <a:pt x="8062" y="6885"/>
                    <a:pt x="6885" y="8062"/>
                    <a:pt x="5437" y="8062"/>
                  </a:cubicBezTo>
                  <a:cubicBezTo>
                    <a:pt x="3984" y="8062"/>
                    <a:pt x="2807" y="6885"/>
                    <a:pt x="2807" y="5433"/>
                  </a:cubicBezTo>
                  <a:lnTo>
                    <a:pt x="2804" y="5433"/>
                  </a:lnTo>
                  <a:cubicBezTo>
                    <a:pt x="2804" y="5297"/>
                    <a:pt x="2702" y="5229"/>
                    <a:pt x="2601" y="5229"/>
                  </a:cubicBezTo>
                  <a:cubicBezTo>
                    <a:pt x="2499" y="5229"/>
                    <a:pt x="2398" y="5297"/>
                    <a:pt x="2398" y="5433"/>
                  </a:cubicBezTo>
                  <a:lnTo>
                    <a:pt x="2398" y="5447"/>
                  </a:lnTo>
                  <a:lnTo>
                    <a:pt x="2275" y="5447"/>
                  </a:lnTo>
                  <a:cubicBezTo>
                    <a:pt x="2072" y="5447"/>
                    <a:pt x="1913" y="5270"/>
                    <a:pt x="1934" y="5070"/>
                  </a:cubicBezTo>
                  <a:cubicBezTo>
                    <a:pt x="1953" y="4897"/>
                    <a:pt x="2116" y="4763"/>
                    <a:pt x="2304" y="4763"/>
                  </a:cubicBezTo>
                  <a:lnTo>
                    <a:pt x="2601" y="4763"/>
                  </a:lnTo>
                  <a:cubicBezTo>
                    <a:pt x="2952" y="4763"/>
                    <a:pt x="3238" y="4477"/>
                    <a:pt x="3242" y="4125"/>
                  </a:cubicBezTo>
                  <a:lnTo>
                    <a:pt x="3242" y="3173"/>
                  </a:lnTo>
                  <a:cubicBezTo>
                    <a:pt x="3242" y="2803"/>
                    <a:pt x="3539" y="2503"/>
                    <a:pt x="3908" y="2503"/>
                  </a:cubicBezTo>
                  <a:lnTo>
                    <a:pt x="4763" y="2503"/>
                  </a:lnTo>
                  <a:cubicBezTo>
                    <a:pt x="5035" y="2503"/>
                    <a:pt x="5035" y="2097"/>
                    <a:pt x="4763" y="2097"/>
                  </a:cubicBezTo>
                  <a:lnTo>
                    <a:pt x="3908" y="2097"/>
                  </a:lnTo>
                  <a:cubicBezTo>
                    <a:pt x="3314" y="2097"/>
                    <a:pt x="2833" y="2579"/>
                    <a:pt x="2833" y="3173"/>
                  </a:cubicBezTo>
                  <a:lnTo>
                    <a:pt x="2833" y="4125"/>
                  </a:lnTo>
                  <a:cubicBezTo>
                    <a:pt x="2833" y="4252"/>
                    <a:pt x="2728" y="4357"/>
                    <a:pt x="2601" y="4357"/>
                  </a:cubicBezTo>
                  <a:lnTo>
                    <a:pt x="2568" y="4357"/>
                  </a:lnTo>
                  <a:lnTo>
                    <a:pt x="2340" y="2097"/>
                  </a:lnTo>
                  <a:cubicBezTo>
                    <a:pt x="2250" y="1192"/>
                    <a:pt x="2963" y="406"/>
                    <a:pt x="3872" y="406"/>
                  </a:cubicBezTo>
                  <a:close/>
                  <a:moveTo>
                    <a:pt x="6755" y="8167"/>
                  </a:moveTo>
                  <a:lnTo>
                    <a:pt x="6755" y="8866"/>
                  </a:lnTo>
                  <a:cubicBezTo>
                    <a:pt x="6759" y="9246"/>
                    <a:pt x="7009" y="9580"/>
                    <a:pt x="7371" y="9688"/>
                  </a:cubicBezTo>
                  <a:lnTo>
                    <a:pt x="7733" y="9797"/>
                  </a:lnTo>
                  <a:cubicBezTo>
                    <a:pt x="7635" y="10145"/>
                    <a:pt x="7461" y="10463"/>
                    <a:pt x="7222" y="10731"/>
                  </a:cubicBezTo>
                  <a:cubicBezTo>
                    <a:pt x="7087" y="10886"/>
                    <a:pt x="7223" y="11077"/>
                    <a:pt x="7376" y="11077"/>
                  </a:cubicBezTo>
                  <a:cubicBezTo>
                    <a:pt x="7427" y="11077"/>
                    <a:pt x="7481" y="11055"/>
                    <a:pt x="7526" y="11003"/>
                  </a:cubicBezTo>
                  <a:cubicBezTo>
                    <a:pt x="7805" y="10688"/>
                    <a:pt x="8008" y="10318"/>
                    <a:pt x="8124" y="9913"/>
                  </a:cubicBezTo>
                  <a:lnTo>
                    <a:pt x="8569" y="10043"/>
                  </a:lnTo>
                  <a:cubicBezTo>
                    <a:pt x="8381" y="10695"/>
                    <a:pt x="7997" y="11274"/>
                    <a:pt x="7468" y="11702"/>
                  </a:cubicBezTo>
                  <a:cubicBezTo>
                    <a:pt x="6867" y="12182"/>
                    <a:pt x="6140" y="12422"/>
                    <a:pt x="5414" y="12422"/>
                  </a:cubicBezTo>
                  <a:cubicBezTo>
                    <a:pt x="4687" y="12422"/>
                    <a:pt x="3961" y="12182"/>
                    <a:pt x="3361" y="11702"/>
                  </a:cubicBezTo>
                  <a:cubicBezTo>
                    <a:pt x="2836" y="11278"/>
                    <a:pt x="2449" y="10702"/>
                    <a:pt x="2260" y="10054"/>
                  </a:cubicBezTo>
                  <a:lnTo>
                    <a:pt x="2706" y="9924"/>
                  </a:lnTo>
                  <a:cubicBezTo>
                    <a:pt x="3072" y="11183"/>
                    <a:pt x="4217" y="11959"/>
                    <a:pt x="5420" y="11959"/>
                  </a:cubicBezTo>
                  <a:cubicBezTo>
                    <a:pt x="5895" y="11959"/>
                    <a:pt x="6379" y="11838"/>
                    <a:pt x="6827" y="11579"/>
                  </a:cubicBezTo>
                  <a:cubicBezTo>
                    <a:pt x="7026" y="11466"/>
                    <a:pt x="6911" y="11196"/>
                    <a:pt x="6729" y="11196"/>
                  </a:cubicBezTo>
                  <a:cubicBezTo>
                    <a:pt x="6695" y="11196"/>
                    <a:pt x="6658" y="11206"/>
                    <a:pt x="6621" y="11227"/>
                  </a:cubicBezTo>
                  <a:cubicBezTo>
                    <a:pt x="6239" y="11448"/>
                    <a:pt x="5826" y="11551"/>
                    <a:pt x="5421" y="11551"/>
                  </a:cubicBezTo>
                  <a:cubicBezTo>
                    <a:pt x="4392" y="11551"/>
                    <a:pt x="3412" y="10886"/>
                    <a:pt x="3097" y="9808"/>
                  </a:cubicBezTo>
                  <a:lnTo>
                    <a:pt x="3495" y="9692"/>
                  </a:lnTo>
                  <a:cubicBezTo>
                    <a:pt x="3861" y="9583"/>
                    <a:pt x="4111" y="9246"/>
                    <a:pt x="4111" y="8870"/>
                  </a:cubicBezTo>
                  <a:lnTo>
                    <a:pt x="4111" y="8167"/>
                  </a:lnTo>
                  <a:cubicBezTo>
                    <a:pt x="4529" y="8368"/>
                    <a:pt x="4982" y="8469"/>
                    <a:pt x="5434" y="8469"/>
                  </a:cubicBezTo>
                  <a:cubicBezTo>
                    <a:pt x="5887" y="8469"/>
                    <a:pt x="6338" y="8368"/>
                    <a:pt x="6755" y="8167"/>
                  </a:cubicBezTo>
                  <a:close/>
                  <a:moveTo>
                    <a:pt x="3876" y="0"/>
                  </a:moveTo>
                  <a:cubicBezTo>
                    <a:pt x="2724" y="0"/>
                    <a:pt x="1822" y="992"/>
                    <a:pt x="1938" y="2141"/>
                  </a:cubicBezTo>
                  <a:lnTo>
                    <a:pt x="2163" y="4371"/>
                  </a:lnTo>
                  <a:cubicBezTo>
                    <a:pt x="1829" y="4433"/>
                    <a:pt x="1565" y="4701"/>
                    <a:pt x="1532" y="5031"/>
                  </a:cubicBezTo>
                  <a:cubicBezTo>
                    <a:pt x="1485" y="5472"/>
                    <a:pt x="1833" y="5856"/>
                    <a:pt x="2279" y="5856"/>
                  </a:cubicBezTo>
                  <a:lnTo>
                    <a:pt x="2431" y="5856"/>
                  </a:lnTo>
                  <a:cubicBezTo>
                    <a:pt x="2550" y="6697"/>
                    <a:pt x="3010" y="7446"/>
                    <a:pt x="3709" y="7928"/>
                  </a:cubicBezTo>
                  <a:lnTo>
                    <a:pt x="3709" y="8866"/>
                  </a:lnTo>
                  <a:cubicBezTo>
                    <a:pt x="3705" y="9065"/>
                    <a:pt x="3575" y="9239"/>
                    <a:pt x="3387" y="9297"/>
                  </a:cubicBezTo>
                  <a:lnTo>
                    <a:pt x="1087" y="9974"/>
                  </a:lnTo>
                  <a:cubicBezTo>
                    <a:pt x="446" y="10163"/>
                    <a:pt x="4" y="10753"/>
                    <a:pt x="0" y="11423"/>
                  </a:cubicBezTo>
                  <a:lnTo>
                    <a:pt x="0" y="13712"/>
                  </a:lnTo>
                  <a:cubicBezTo>
                    <a:pt x="0" y="13848"/>
                    <a:pt x="103" y="13916"/>
                    <a:pt x="205" y="13916"/>
                  </a:cubicBezTo>
                  <a:cubicBezTo>
                    <a:pt x="307" y="13916"/>
                    <a:pt x="410" y="13848"/>
                    <a:pt x="410" y="13712"/>
                  </a:cubicBezTo>
                  <a:lnTo>
                    <a:pt x="410" y="11423"/>
                  </a:lnTo>
                  <a:cubicBezTo>
                    <a:pt x="410" y="10934"/>
                    <a:pt x="732" y="10503"/>
                    <a:pt x="1203" y="10362"/>
                  </a:cubicBezTo>
                  <a:lnTo>
                    <a:pt x="1873" y="10166"/>
                  </a:lnTo>
                  <a:cubicBezTo>
                    <a:pt x="2333" y="11745"/>
                    <a:pt x="3778" y="12828"/>
                    <a:pt x="5422" y="12828"/>
                  </a:cubicBezTo>
                  <a:cubicBezTo>
                    <a:pt x="7066" y="12825"/>
                    <a:pt x="8512" y="11734"/>
                    <a:pt x="8968" y="10155"/>
                  </a:cubicBezTo>
                  <a:lnTo>
                    <a:pt x="9670" y="10362"/>
                  </a:lnTo>
                  <a:cubicBezTo>
                    <a:pt x="10138" y="10503"/>
                    <a:pt x="10460" y="10934"/>
                    <a:pt x="10464" y="11423"/>
                  </a:cubicBezTo>
                  <a:lnTo>
                    <a:pt x="10464" y="13712"/>
                  </a:lnTo>
                  <a:cubicBezTo>
                    <a:pt x="10464" y="13848"/>
                    <a:pt x="10565" y="13916"/>
                    <a:pt x="10666" y="13916"/>
                  </a:cubicBezTo>
                  <a:cubicBezTo>
                    <a:pt x="10768" y="13916"/>
                    <a:pt x="10869" y="13848"/>
                    <a:pt x="10869" y="13712"/>
                  </a:cubicBezTo>
                  <a:lnTo>
                    <a:pt x="10869" y="11423"/>
                  </a:lnTo>
                  <a:cubicBezTo>
                    <a:pt x="10866" y="10753"/>
                    <a:pt x="10424" y="10163"/>
                    <a:pt x="9783" y="9974"/>
                  </a:cubicBezTo>
                  <a:lnTo>
                    <a:pt x="7487" y="9297"/>
                  </a:lnTo>
                  <a:cubicBezTo>
                    <a:pt x="7295" y="9239"/>
                    <a:pt x="7164" y="9065"/>
                    <a:pt x="7164" y="8866"/>
                  </a:cubicBezTo>
                  <a:lnTo>
                    <a:pt x="7164" y="7928"/>
                  </a:lnTo>
                  <a:cubicBezTo>
                    <a:pt x="7860" y="7443"/>
                    <a:pt x="8323" y="6693"/>
                    <a:pt x="8443" y="5853"/>
                  </a:cubicBezTo>
                  <a:lnTo>
                    <a:pt x="8562" y="5853"/>
                  </a:lnTo>
                  <a:cubicBezTo>
                    <a:pt x="8961" y="5853"/>
                    <a:pt x="9301" y="5559"/>
                    <a:pt x="9341" y="5183"/>
                  </a:cubicBezTo>
                  <a:cubicBezTo>
                    <a:pt x="9381" y="4784"/>
                    <a:pt x="9102" y="4426"/>
                    <a:pt x="8707" y="4368"/>
                  </a:cubicBezTo>
                  <a:lnTo>
                    <a:pt x="8841" y="2619"/>
                  </a:lnTo>
                  <a:cubicBezTo>
                    <a:pt x="9297" y="2198"/>
                    <a:pt x="9450" y="1539"/>
                    <a:pt x="9221" y="960"/>
                  </a:cubicBezTo>
                  <a:cubicBezTo>
                    <a:pt x="8997" y="380"/>
                    <a:pt x="8439" y="0"/>
                    <a:pt x="781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9" name="Google Shape;16949;p139"/>
            <p:cNvSpPr/>
            <p:nvPr/>
          </p:nvSpPr>
          <p:spPr>
            <a:xfrm>
              <a:off x="7701574" y="2534128"/>
              <a:ext cx="25667" cy="10749"/>
            </a:xfrm>
            <a:custGeom>
              <a:avLst/>
              <a:gdLst/>
              <a:ahLst/>
              <a:cxnLst/>
              <a:rect l="l" t="t" r="r" b="b"/>
              <a:pathLst>
                <a:path w="979" h="410" extrusionOk="0">
                  <a:moveTo>
                    <a:pt x="272" y="0"/>
                  </a:moveTo>
                  <a:cubicBezTo>
                    <a:pt x="1" y="0"/>
                    <a:pt x="1" y="410"/>
                    <a:pt x="272" y="410"/>
                  </a:cubicBezTo>
                  <a:lnTo>
                    <a:pt x="707" y="410"/>
                  </a:lnTo>
                  <a:cubicBezTo>
                    <a:pt x="979" y="410"/>
                    <a:pt x="979" y="0"/>
                    <a:pt x="7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0" name="Google Shape;16950;p139"/>
            <p:cNvSpPr/>
            <p:nvPr/>
          </p:nvSpPr>
          <p:spPr>
            <a:xfrm>
              <a:off x="7770133" y="2534128"/>
              <a:ext cx="25667" cy="10749"/>
            </a:xfrm>
            <a:custGeom>
              <a:avLst/>
              <a:gdLst/>
              <a:ahLst/>
              <a:cxnLst/>
              <a:rect l="l" t="t" r="r" b="b"/>
              <a:pathLst>
                <a:path w="979" h="410" extrusionOk="0">
                  <a:moveTo>
                    <a:pt x="272" y="0"/>
                  </a:moveTo>
                  <a:cubicBezTo>
                    <a:pt x="1" y="0"/>
                    <a:pt x="1" y="410"/>
                    <a:pt x="272" y="410"/>
                  </a:cubicBezTo>
                  <a:lnTo>
                    <a:pt x="710" y="410"/>
                  </a:lnTo>
                  <a:cubicBezTo>
                    <a:pt x="978" y="410"/>
                    <a:pt x="978" y="0"/>
                    <a:pt x="71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51" name="Google Shape;16951;p139"/>
          <p:cNvGrpSpPr/>
          <p:nvPr/>
        </p:nvGrpSpPr>
        <p:grpSpPr>
          <a:xfrm>
            <a:off x="5805866" y="4086837"/>
            <a:ext cx="284879" cy="364948"/>
            <a:chOff x="5805866" y="4286087"/>
            <a:chExt cx="284879" cy="364948"/>
          </a:xfrm>
        </p:grpSpPr>
        <p:sp>
          <p:nvSpPr>
            <p:cNvPr id="16952" name="Google Shape;16952;p139"/>
            <p:cNvSpPr/>
            <p:nvPr/>
          </p:nvSpPr>
          <p:spPr>
            <a:xfrm>
              <a:off x="5811266" y="4542835"/>
              <a:ext cx="274261" cy="102956"/>
            </a:xfrm>
            <a:custGeom>
              <a:avLst/>
              <a:gdLst/>
              <a:ahLst/>
              <a:cxnLst/>
              <a:rect l="l" t="t" r="r" b="b"/>
              <a:pathLst>
                <a:path w="10461" h="3927" extrusionOk="0">
                  <a:moveTo>
                    <a:pt x="3706" y="1"/>
                  </a:moveTo>
                  <a:lnTo>
                    <a:pt x="939" y="816"/>
                  </a:lnTo>
                  <a:cubicBezTo>
                    <a:pt x="381" y="979"/>
                    <a:pt x="0" y="1489"/>
                    <a:pt x="0" y="2069"/>
                  </a:cubicBezTo>
                  <a:lnTo>
                    <a:pt x="0" y="3927"/>
                  </a:lnTo>
                  <a:lnTo>
                    <a:pt x="10460" y="3927"/>
                  </a:lnTo>
                  <a:lnTo>
                    <a:pt x="10460" y="2069"/>
                  </a:lnTo>
                  <a:cubicBezTo>
                    <a:pt x="10460" y="1489"/>
                    <a:pt x="10080" y="979"/>
                    <a:pt x="9522" y="816"/>
                  </a:cubicBezTo>
                  <a:lnTo>
                    <a:pt x="6755" y="1"/>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3" name="Google Shape;16953;p139"/>
            <p:cNvSpPr/>
            <p:nvPr/>
          </p:nvSpPr>
          <p:spPr>
            <a:xfrm>
              <a:off x="5872327" y="4542835"/>
              <a:ext cx="152140" cy="51413"/>
            </a:xfrm>
            <a:custGeom>
              <a:avLst/>
              <a:gdLst/>
              <a:ahLst/>
              <a:cxnLst/>
              <a:rect l="l" t="t" r="r" b="b"/>
              <a:pathLst>
                <a:path w="5803" h="1961" extrusionOk="0">
                  <a:moveTo>
                    <a:pt x="1377" y="1"/>
                  </a:moveTo>
                  <a:lnTo>
                    <a:pt x="0" y="406"/>
                  </a:lnTo>
                  <a:cubicBezTo>
                    <a:pt x="645" y="1377"/>
                    <a:pt x="1735" y="1960"/>
                    <a:pt x="2901" y="1960"/>
                  </a:cubicBezTo>
                  <a:cubicBezTo>
                    <a:pt x="4067" y="1960"/>
                    <a:pt x="5158" y="1377"/>
                    <a:pt x="5802" y="406"/>
                  </a:cubicBezTo>
                  <a:lnTo>
                    <a:pt x="4426"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4" name="Google Shape;16954;p139"/>
            <p:cNvSpPr/>
            <p:nvPr/>
          </p:nvSpPr>
          <p:spPr>
            <a:xfrm>
              <a:off x="5856937" y="4546164"/>
              <a:ext cx="40008" cy="99548"/>
            </a:xfrm>
            <a:custGeom>
              <a:avLst/>
              <a:gdLst/>
              <a:ahLst/>
              <a:cxnLst/>
              <a:rect l="l" t="t" r="r" b="b"/>
              <a:pathLst>
                <a:path w="1526" h="3797" extrusionOk="0">
                  <a:moveTo>
                    <a:pt x="1525" y="0"/>
                  </a:moveTo>
                  <a:lnTo>
                    <a:pt x="1" y="450"/>
                  </a:lnTo>
                  <a:lnTo>
                    <a:pt x="1" y="3796"/>
                  </a:lnTo>
                  <a:lnTo>
                    <a:pt x="1525" y="3796"/>
                  </a:lnTo>
                  <a:lnTo>
                    <a:pt x="1525" y="0"/>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5" name="Google Shape;16955;p139"/>
            <p:cNvSpPr/>
            <p:nvPr/>
          </p:nvSpPr>
          <p:spPr>
            <a:xfrm>
              <a:off x="5999849" y="4546164"/>
              <a:ext cx="39982" cy="99548"/>
            </a:xfrm>
            <a:custGeom>
              <a:avLst/>
              <a:gdLst/>
              <a:ahLst/>
              <a:cxnLst/>
              <a:rect l="l" t="t" r="r" b="b"/>
              <a:pathLst>
                <a:path w="1525" h="3797" extrusionOk="0">
                  <a:moveTo>
                    <a:pt x="0" y="0"/>
                  </a:moveTo>
                  <a:lnTo>
                    <a:pt x="0" y="3796"/>
                  </a:lnTo>
                  <a:lnTo>
                    <a:pt x="1525" y="3796"/>
                  </a:lnTo>
                  <a:lnTo>
                    <a:pt x="1525" y="450"/>
                  </a:lnTo>
                  <a:lnTo>
                    <a:pt x="0" y="0"/>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6" name="Google Shape;16956;p139"/>
            <p:cNvSpPr/>
            <p:nvPr/>
          </p:nvSpPr>
          <p:spPr>
            <a:xfrm>
              <a:off x="5999849" y="4546164"/>
              <a:ext cx="24618" cy="32221"/>
            </a:xfrm>
            <a:custGeom>
              <a:avLst/>
              <a:gdLst/>
              <a:ahLst/>
              <a:cxnLst/>
              <a:rect l="l" t="t" r="r" b="b"/>
              <a:pathLst>
                <a:path w="939" h="1229" extrusionOk="0">
                  <a:moveTo>
                    <a:pt x="0" y="0"/>
                  </a:moveTo>
                  <a:lnTo>
                    <a:pt x="0" y="1228"/>
                  </a:lnTo>
                  <a:cubicBezTo>
                    <a:pt x="370" y="975"/>
                    <a:pt x="688" y="652"/>
                    <a:pt x="938" y="279"/>
                  </a:cubicBezTo>
                  <a:lnTo>
                    <a:pt x="0" y="0"/>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7" name="Google Shape;16957;p139"/>
            <p:cNvSpPr/>
            <p:nvPr/>
          </p:nvSpPr>
          <p:spPr>
            <a:xfrm>
              <a:off x="5874136" y="4365657"/>
              <a:ext cx="148522" cy="34319"/>
            </a:xfrm>
            <a:custGeom>
              <a:avLst/>
              <a:gdLst/>
              <a:ahLst/>
              <a:cxnLst/>
              <a:rect l="l" t="t" r="r" b="b"/>
              <a:pathLst>
                <a:path w="5665" h="1309" extrusionOk="0">
                  <a:moveTo>
                    <a:pt x="0" y="1"/>
                  </a:moveTo>
                  <a:lnTo>
                    <a:pt x="0" y="1308"/>
                  </a:lnTo>
                  <a:lnTo>
                    <a:pt x="5664" y="1308"/>
                  </a:lnTo>
                  <a:lnTo>
                    <a:pt x="5664" y="1"/>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8" name="Google Shape;16958;p139"/>
            <p:cNvSpPr/>
            <p:nvPr/>
          </p:nvSpPr>
          <p:spPr>
            <a:xfrm>
              <a:off x="5851248" y="4399949"/>
              <a:ext cx="194298" cy="74274"/>
            </a:xfrm>
            <a:custGeom>
              <a:avLst/>
              <a:gdLst/>
              <a:ahLst/>
              <a:cxnLst/>
              <a:rect l="l" t="t" r="r" b="b"/>
              <a:pathLst>
                <a:path w="7411" h="2833" extrusionOk="0">
                  <a:moveTo>
                    <a:pt x="873" y="0"/>
                  </a:moveTo>
                  <a:lnTo>
                    <a:pt x="873" y="1090"/>
                  </a:lnTo>
                  <a:lnTo>
                    <a:pt x="543" y="1090"/>
                  </a:lnTo>
                  <a:cubicBezTo>
                    <a:pt x="243" y="1090"/>
                    <a:pt x="0" y="1333"/>
                    <a:pt x="0" y="1633"/>
                  </a:cubicBezTo>
                  <a:cubicBezTo>
                    <a:pt x="0" y="1934"/>
                    <a:pt x="243" y="2180"/>
                    <a:pt x="543" y="2180"/>
                  </a:cubicBezTo>
                  <a:lnTo>
                    <a:pt x="873" y="2180"/>
                  </a:lnTo>
                  <a:lnTo>
                    <a:pt x="873" y="2832"/>
                  </a:lnTo>
                  <a:lnTo>
                    <a:pt x="6537" y="2832"/>
                  </a:lnTo>
                  <a:lnTo>
                    <a:pt x="6537" y="2180"/>
                  </a:lnTo>
                  <a:lnTo>
                    <a:pt x="6863" y="2180"/>
                  </a:lnTo>
                  <a:cubicBezTo>
                    <a:pt x="7164" y="2180"/>
                    <a:pt x="7410" y="1934"/>
                    <a:pt x="7410" y="1633"/>
                  </a:cubicBezTo>
                  <a:cubicBezTo>
                    <a:pt x="7410" y="1333"/>
                    <a:pt x="7164" y="1090"/>
                    <a:pt x="6863" y="1090"/>
                  </a:cubicBezTo>
                  <a:lnTo>
                    <a:pt x="6537" y="1090"/>
                  </a:lnTo>
                  <a:lnTo>
                    <a:pt x="6537" y="0"/>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9" name="Google Shape;16959;p139"/>
            <p:cNvSpPr/>
            <p:nvPr/>
          </p:nvSpPr>
          <p:spPr>
            <a:xfrm>
              <a:off x="5850488" y="4399949"/>
              <a:ext cx="172170" cy="74274"/>
            </a:xfrm>
            <a:custGeom>
              <a:avLst/>
              <a:gdLst/>
              <a:ahLst/>
              <a:cxnLst/>
              <a:rect l="l" t="t" r="r" b="b"/>
              <a:pathLst>
                <a:path w="6567" h="2833" extrusionOk="0">
                  <a:moveTo>
                    <a:pt x="902" y="0"/>
                  </a:moveTo>
                  <a:lnTo>
                    <a:pt x="902" y="1090"/>
                  </a:lnTo>
                  <a:lnTo>
                    <a:pt x="609" y="1090"/>
                  </a:lnTo>
                  <a:cubicBezTo>
                    <a:pt x="323" y="1090"/>
                    <a:pt x="65" y="1297"/>
                    <a:pt x="33" y="1579"/>
                  </a:cubicBezTo>
                  <a:cubicBezTo>
                    <a:pt x="0" y="1901"/>
                    <a:pt x="254" y="2180"/>
                    <a:pt x="576" y="2180"/>
                  </a:cubicBezTo>
                  <a:lnTo>
                    <a:pt x="902" y="2180"/>
                  </a:lnTo>
                  <a:lnTo>
                    <a:pt x="902" y="2832"/>
                  </a:lnTo>
                  <a:lnTo>
                    <a:pt x="1775" y="2832"/>
                  </a:lnTo>
                  <a:lnTo>
                    <a:pt x="1775" y="1963"/>
                  </a:lnTo>
                  <a:cubicBezTo>
                    <a:pt x="1775" y="1239"/>
                    <a:pt x="2358" y="652"/>
                    <a:pt x="3082" y="652"/>
                  </a:cubicBezTo>
                  <a:lnTo>
                    <a:pt x="6566" y="652"/>
                  </a:lnTo>
                  <a:lnTo>
                    <a:pt x="6566"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0" name="Google Shape;16960;p139"/>
            <p:cNvSpPr/>
            <p:nvPr/>
          </p:nvSpPr>
          <p:spPr>
            <a:xfrm>
              <a:off x="5891204" y="4291409"/>
              <a:ext cx="159927" cy="138271"/>
            </a:xfrm>
            <a:custGeom>
              <a:avLst/>
              <a:gdLst/>
              <a:ahLst/>
              <a:cxnLst/>
              <a:rect l="l" t="t" r="r" b="b"/>
              <a:pathLst>
                <a:path w="6100" h="5274" extrusionOk="0">
                  <a:moveTo>
                    <a:pt x="2156" y="0"/>
                  </a:moveTo>
                  <a:cubicBezTo>
                    <a:pt x="1403" y="0"/>
                    <a:pt x="661" y="189"/>
                    <a:pt x="1" y="551"/>
                  </a:cubicBezTo>
                  <a:cubicBezTo>
                    <a:pt x="2109" y="3626"/>
                    <a:pt x="4539" y="5002"/>
                    <a:pt x="5010" y="5230"/>
                  </a:cubicBezTo>
                  <a:cubicBezTo>
                    <a:pt x="5084" y="5266"/>
                    <a:pt x="5176" y="5274"/>
                    <a:pt x="5239" y="5274"/>
                  </a:cubicBezTo>
                  <a:cubicBezTo>
                    <a:pt x="5284" y="5274"/>
                    <a:pt x="5314" y="5270"/>
                    <a:pt x="5314" y="5270"/>
                  </a:cubicBezTo>
                  <a:cubicBezTo>
                    <a:pt x="5814" y="4720"/>
                    <a:pt x="6093" y="4010"/>
                    <a:pt x="6100" y="3271"/>
                  </a:cubicBezTo>
                  <a:cubicBezTo>
                    <a:pt x="6100" y="1464"/>
                    <a:pt x="4343" y="0"/>
                    <a:pt x="2178" y="0"/>
                  </a:cubicBezTo>
                  <a:cubicBezTo>
                    <a:pt x="2170" y="0"/>
                    <a:pt x="2163" y="0"/>
                    <a:pt x="2156"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1" name="Google Shape;16961;p139"/>
            <p:cNvSpPr/>
            <p:nvPr/>
          </p:nvSpPr>
          <p:spPr>
            <a:xfrm>
              <a:off x="5845533" y="4291409"/>
              <a:ext cx="159927" cy="138271"/>
            </a:xfrm>
            <a:custGeom>
              <a:avLst/>
              <a:gdLst/>
              <a:ahLst/>
              <a:cxnLst/>
              <a:rect l="l" t="t" r="r" b="b"/>
              <a:pathLst>
                <a:path w="6100" h="5274" extrusionOk="0">
                  <a:moveTo>
                    <a:pt x="3945" y="0"/>
                  </a:moveTo>
                  <a:cubicBezTo>
                    <a:pt x="3938" y="0"/>
                    <a:pt x="3930" y="0"/>
                    <a:pt x="3923" y="0"/>
                  </a:cubicBezTo>
                  <a:cubicBezTo>
                    <a:pt x="1757" y="0"/>
                    <a:pt x="1" y="1464"/>
                    <a:pt x="1" y="3271"/>
                  </a:cubicBezTo>
                  <a:cubicBezTo>
                    <a:pt x="8" y="4010"/>
                    <a:pt x="287" y="4720"/>
                    <a:pt x="783" y="5270"/>
                  </a:cubicBezTo>
                  <a:cubicBezTo>
                    <a:pt x="783" y="5270"/>
                    <a:pt x="814" y="5274"/>
                    <a:pt x="860" y="5274"/>
                  </a:cubicBezTo>
                  <a:cubicBezTo>
                    <a:pt x="924" y="5274"/>
                    <a:pt x="1017" y="5266"/>
                    <a:pt x="1091" y="5230"/>
                  </a:cubicBezTo>
                  <a:cubicBezTo>
                    <a:pt x="1562" y="5002"/>
                    <a:pt x="3992" y="3626"/>
                    <a:pt x="6100" y="551"/>
                  </a:cubicBezTo>
                  <a:cubicBezTo>
                    <a:pt x="5440" y="189"/>
                    <a:pt x="4698" y="0"/>
                    <a:pt x="3945"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2" name="Google Shape;16962;p139"/>
            <p:cNvSpPr/>
            <p:nvPr/>
          </p:nvSpPr>
          <p:spPr>
            <a:xfrm>
              <a:off x="5839844" y="4594221"/>
              <a:ext cx="17120" cy="51491"/>
            </a:xfrm>
            <a:custGeom>
              <a:avLst/>
              <a:gdLst/>
              <a:ahLst/>
              <a:cxnLst/>
              <a:rect l="l" t="t" r="r" b="b"/>
              <a:pathLst>
                <a:path w="653" h="1964" extrusionOk="0">
                  <a:moveTo>
                    <a:pt x="653" y="0"/>
                  </a:moveTo>
                  <a:cubicBezTo>
                    <a:pt x="290" y="0"/>
                    <a:pt x="1" y="293"/>
                    <a:pt x="1" y="656"/>
                  </a:cubicBezTo>
                  <a:lnTo>
                    <a:pt x="1" y="1963"/>
                  </a:lnTo>
                  <a:lnTo>
                    <a:pt x="653" y="1963"/>
                  </a:lnTo>
                  <a:lnTo>
                    <a:pt x="653"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3" name="Google Shape;16963;p139"/>
            <p:cNvSpPr/>
            <p:nvPr/>
          </p:nvSpPr>
          <p:spPr>
            <a:xfrm>
              <a:off x="6039804" y="4594221"/>
              <a:ext cx="17120" cy="51491"/>
            </a:xfrm>
            <a:custGeom>
              <a:avLst/>
              <a:gdLst/>
              <a:ahLst/>
              <a:cxnLst/>
              <a:rect l="l" t="t" r="r" b="b"/>
              <a:pathLst>
                <a:path w="653" h="1964" extrusionOk="0">
                  <a:moveTo>
                    <a:pt x="1" y="0"/>
                  </a:moveTo>
                  <a:lnTo>
                    <a:pt x="1" y="1963"/>
                  </a:lnTo>
                  <a:lnTo>
                    <a:pt x="653" y="1963"/>
                  </a:lnTo>
                  <a:lnTo>
                    <a:pt x="653" y="656"/>
                  </a:lnTo>
                  <a:cubicBezTo>
                    <a:pt x="653" y="293"/>
                    <a:pt x="360" y="0"/>
                    <a:pt x="1"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4" name="Google Shape;16964;p139"/>
            <p:cNvSpPr/>
            <p:nvPr/>
          </p:nvSpPr>
          <p:spPr>
            <a:xfrm>
              <a:off x="5872327" y="4546164"/>
              <a:ext cx="24697" cy="32221"/>
            </a:xfrm>
            <a:custGeom>
              <a:avLst/>
              <a:gdLst/>
              <a:ahLst/>
              <a:cxnLst/>
              <a:rect l="l" t="t" r="r" b="b"/>
              <a:pathLst>
                <a:path w="942" h="1229" extrusionOk="0">
                  <a:moveTo>
                    <a:pt x="942" y="0"/>
                  </a:moveTo>
                  <a:lnTo>
                    <a:pt x="0" y="279"/>
                  </a:lnTo>
                  <a:cubicBezTo>
                    <a:pt x="250" y="652"/>
                    <a:pt x="569" y="975"/>
                    <a:pt x="942" y="1228"/>
                  </a:cubicBezTo>
                  <a:lnTo>
                    <a:pt x="942" y="0"/>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5" name="Google Shape;16965;p139"/>
            <p:cNvSpPr/>
            <p:nvPr/>
          </p:nvSpPr>
          <p:spPr>
            <a:xfrm>
              <a:off x="5874136" y="4462897"/>
              <a:ext cx="148522" cy="114256"/>
            </a:xfrm>
            <a:custGeom>
              <a:avLst/>
              <a:gdLst/>
              <a:ahLst/>
              <a:cxnLst/>
              <a:rect l="l" t="t" r="r" b="b"/>
              <a:pathLst>
                <a:path w="5665" h="4358" extrusionOk="0">
                  <a:moveTo>
                    <a:pt x="0" y="0"/>
                  </a:moveTo>
                  <a:lnTo>
                    <a:pt x="0" y="1525"/>
                  </a:lnTo>
                  <a:cubicBezTo>
                    <a:pt x="0" y="3090"/>
                    <a:pt x="1268" y="4357"/>
                    <a:pt x="2832" y="4357"/>
                  </a:cubicBezTo>
                  <a:cubicBezTo>
                    <a:pt x="4397" y="4357"/>
                    <a:pt x="5664" y="3090"/>
                    <a:pt x="5664" y="1525"/>
                  </a:cubicBezTo>
                  <a:lnTo>
                    <a:pt x="5664" y="0"/>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6" name="Google Shape;16966;p139"/>
            <p:cNvSpPr/>
            <p:nvPr/>
          </p:nvSpPr>
          <p:spPr>
            <a:xfrm>
              <a:off x="5873874" y="4462897"/>
              <a:ext cx="86020" cy="114282"/>
            </a:xfrm>
            <a:custGeom>
              <a:avLst/>
              <a:gdLst/>
              <a:ahLst/>
              <a:cxnLst/>
              <a:rect l="l" t="t" r="r" b="b"/>
              <a:pathLst>
                <a:path w="3281" h="4359" extrusionOk="0">
                  <a:moveTo>
                    <a:pt x="10" y="0"/>
                  </a:moveTo>
                  <a:lnTo>
                    <a:pt x="10" y="1525"/>
                  </a:lnTo>
                  <a:cubicBezTo>
                    <a:pt x="0" y="3110"/>
                    <a:pt x="1288" y="4359"/>
                    <a:pt x="2819" y="4359"/>
                  </a:cubicBezTo>
                  <a:cubicBezTo>
                    <a:pt x="2970" y="4359"/>
                    <a:pt x="3125" y="4346"/>
                    <a:pt x="3280" y="4321"/>
                  </a:cubicBezTo>
                  <a:cubicBezTo>
                    <a:pt x="1901" y="4107"/>
                    <a:pt x="883" y="2919"/>
                    <a:pt x="883" y="1525"/>
                  </a:cubicBezTo>
                  <a:lnTo>
                    <a:pt x="883"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7" name="Google Shape;16967;p139"/>
            <p:cNvSpPr/>
            <p:nvPr/>
          </p:nvSpPr>
          <p:spPr>
            <a:xfrm>
              <a:off x="5908796" y="4428893"/>
              <a:ext cx="10644" cy="16491"/>
            </a:xfrm>
            <a:custGeom>
              <a:avLst/>
              <a:gdLst/>
              <a:ahLst/>
              <a:cxnLst/>
              <a:rect l="l" t="t" r="r" b="b"/>
              <a:pathLst>
                <a:path w="406" h="629" extrusionOk="0">
                  <a:moveTo>
                    <a:pt x="203" y="1"/>
                  </a:moveTo>
                  <a:cubicBezTo>
                    <a:pt x="91" y="1"/>
                    <a:pt x="0" y="91"/>
                    <a:pt x="0" y="207"/>
                  </a:cubicBezTo>
                  <a:lnTo>
                    <a:pt x="0" y="424"/>
                  </a:lnTo>
                  <a:cubicBezTo>
                    <a:pt x="0" y="560"/>
                    <a:pt x="101" y="628"/>
                    <a:pt x="203" y="628"/>
                  </a:cubicBezTo>
                  <a:cubicBezTo>
                    <a:pt x="304" y="628"/>
                    <a:pt x="406" y="560"/>
                    <a:pt x="406" y="424"/>
                  </a:cubicBezTo>
                  <a:lnTo>
                    <a:pt x="406" y="207"/>
                  </a:lnTo>
                  <a:cubicBezTo>
                    <a:pt x="406" y="91"/>
                    <a:pt x="315" y="1"/>
                    <a:pt x="20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8" name="Google Shape;16968;p139"/>
            <p:cNvSpPr/>
            <p:nvPr/>
          </p:nvSpPr>
          <p:spPr>
            <a:xfrm>
              <a:off x="5977328" y="4428893"/>
              <a:ext cx="10671" cy="16491"/>
            </a:xfrm>
            <a:custGeom>
              <a:avLst/>
              <a:gdLst/>
              <a:ahLst/>
              <a:cxnLst/>
              <a:rect l="l" t="t" r="r" b="b"/>
              <a:pathLst>
                <a:path w="407" h="629" extrusionOk="0">
                  <a:moveTo>
                    <a:pt x="204" y="1"/>
                  </a:moveTo>
                  <a:cubicBezTo>
                    <a:pt x="91" y="1"/>
                    <a:pt x="1" y="91"/>
                    <a:pt x="1" y="207"/>
                  </a:cubicBezTo>
                  <a:lnTo>
                    <a:pt x="1" y="424"/>
                  </a:lnTo>
                  <a:cubicBezTo>
                    <a:pt x="1" y="560"/>
                    <a:pt x="102" y="628"/>
                    <a:pt x="204" y="628"/>
                  </a:cubicBezTo>
                  <a:cubicBezTo>
                    <a:pt x="305" y="628"/>
                    <a:pt x="407" y="560"/>
                    <a:pt x="407" y="424"/>
                  </a:cubicBezTo>
                  <a:lnTo>
                    <a:pt x="407" y="207"/>
                  </a:lnTo>
                  <a:cubicBezTo>
                    <a:pt x="407" y="91"/>
                    <a:pt x="316" y="1"/>
                    <a:pt x="20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9" name="Google Shape;16969;p139"/>
            <p:cNvSpPr/>
            <p:nvPr/>
          </p:nvSpPr>
          <p:spPr>
            <a:xfrm>
              <a:off x="5923556" y="4480227"/>
              <a:ext cx="49604" cy="16491"/>
            </a:xfrm>
            <a:custGeom>
              <a:avLst/>
              <a:gdLst/>
              <a:ahLst/>
              <a:cxnLst/>
              <a:rect l="l" t="t" r="r" b="b"/>
              <a:pathLst>
                <a:path w="1892" h="629" extrusionOk="0">
                  <a:moveTo>
                    <a:pt x="293" y="1"/>
                  </a:moveTo>
                  <a:cubicBezTo>
                    <a:pt x="134" y="1"/>
                    <a:pt x="0" y="206"/>
                    <a:pt x="150" y="353"/>
                  </a:cubicBezTo>
                  <a:cubicBezTo>
                    <a:pt x="324" y="524"/>
                    <a:pt x="625" y="629"/>
                    <a:pt x="947" y="629"/>
                  </a:cubicBezTo>
                  <a:cubicBezTo>
                    <a:pt x="1270" y="629"/>
                    <a:pt x="1570" y="524"/>
                    <a:pt x="1744" y="353"/>
                  </a:cubicBezTo>
                  <a:cubicBezTo>
                    <a:pt x="1892" y="206"/>
                    <a:pt x="1757" y="1"/>
                    <a:pt x="1599" y="1"/>
                  </a:cubicBezTo>
                  <a:cubicBezTo>
                    <a:pt x="1552" y="1"/>
                    <a:pt x="1502" y="19"/>
                    <a:pt x="1458" y="64"/>
                  </a:cubicBezTo>
                  <a:cubicBezTo>
                    <a:pt x="1382" y="136"/>
                    <a:pt x="1204" y="223"/>
                    <a:pt x="947" y="223"/>
                  </a:cubicBezTo>
                  <a:cubicBezTo>
                    <a:pt x="690" y="223"/>
                    <a:pt x="509" y="136"/>
                    <a:pt x="437" y="64"/>
                  </a:cubicBezTo>
                  <a:cubicBezTo>
                    <a:pt x="391" y="19"/>
                    <a:pt x="341" y="1"/>
                    <a:pt x="29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0" name="Google Shape;16970;p139"/>
            <p:cNvSpPr/>
            <p:nvPr/>
          </p:nvSpPr>
          <p:spPr>
            <a:xfrm>
              <a:off x="5805866" y="4286087"/>
              <a:ext cx="284879" cy="364895"/>
            </a:xfrm>
            <a:custGeom>
              <a:avLst/>
              <a:gdLst/>
              <a:ahLst/>
              <a:cxnLst/>
              <a:rect l="l" t="t" r="r" b="b"/>
              <a:pathLst>
                <a:path w="10866" h="13918" extrusionOk="0">
                  <a:moveTo>
                    <a:pt x="5436" y="3579"/>
                  </a:moveTo>
                  <a:cubicBezTo>
                    <a:pt x="5664" y="3782"/>
                    <a:pt x="5882" y="3970"/>
                    <a:pt x="6092" y="4140"/>
                  </a:cubicBezTo>
                  <a:lnTo>
                    <a:pt x="4781" y="4140"/>
                  </a:lnTo>
                  <a:cubicBezTo>
                    <a:pt x="4994" y="3970"/>
                    <a:pt x="5212" y="3785"/>
                    <a:pt x="5436" y="3579"/>
                  </a:cubicBezTo>
                  <a:close/>
                  <a:moveTo>
                    <a:pt x="5460" y="406"/>
                  </a:moveTo>
                  <a:cubicBezTo>
                    <a:pt x="6097" y="406"/>
                    <a:pt x="6729" y="547"/>
                    <a:pt x="7305" y="819"/>
                  </a:cubicBezTo>
                  <a:cubicBezTo>
                    <a:pt x="5317" y="3716"/>
                    <a:pt x="2868" y="4980"/>
                    <a:pt x="2376" y="5212"/>
                  </a:cubicBezTo>
                  <a:cubicBezTo>
                    <a:pt x="1945" y="4698"/>
                    <a:pt x="1717" y="4100"/>
                    <a:pt x="1717" y="3470"/>
                  </a:cubicBezTo>
                  <a:cubicBezTo>
                    <a:pt x="1717" y="1782"/>
                    <a:pt x="3386" y="406"/>
                    <a:pt x="5436" y="406"/>
                  </a:cubicBezTo>
                  <a:cubicBezTo>
                    <a:pt x="5444" y="406"/>
                    <a:pt x="5452" y="406"/>
                    <a:pt x="5460" y="406"/>
                  </a:cubicBezTo>
                  <a:close/>
                  <a:moveTo>
                    <a:pt x="7660" y="1018"/>
                  </a:moveTo>
                  <a:cubicBezTo>
                    <a:pt x="8569" y="1579"/>
                    <a:pt x="9155" y="2470"/>
                    <a:pt x="9156" y="3472"/>
                  </a:cubicBezTo>
                  <a:lnTo>
                    <a:pt x="9156" y="3472"/>
                  </a:lnTo>
                  <a:cubicBezTo>
                    <a:pt x="9155" y="4102"/>
                    <a:pt x="8927" y="4698"/>
                    <a:pt x="8497" y="5212"/>
                  </a:cubicBezTo>
                  <a:cubicBezTo>
                    <a:pt x="8163" y="5053"/>
                    <a:pt x="7037" y="4473"/>
                    <a:pt x="5733" y="3296"/>
                  </a:cubicBezTo>
                  <a:cubicBezTo>
                    <a:pt x="6454" y="2605"/>
                    <a:pt x="7099" y="1840"/>
                    <a:pt x="7660" y="1018"/>
                  </a:cubicBezTo>
                  <a:close/>
                  <a:moveTo>
                    <a:pt x="6628" y="4546"/>
                  </a:moveTo>
                  <a:cubicBezTo>
                    <a:pt x="7454" y="5147"/>
                    <a:pt x="8095" y="5473"/>
                    <a:pt x="8330" y="5585"/>
                  </a:cubicBezTo>
                  <a:cubicBezTo>
                    <a:pt x="8406" y="5618"/>
                    <a:pt x="8486" y="5636"/>
                    <a:pt x="8569" y="5636"/>
                  </a:cubicBezTo>
                  <a:cubicBezTo>
                    <a:pt x="8757" y="5636"/>
                    <a:pt x="8920" y="5774"/>
                    <a:pt x="8938" y="5944"/>
                  </a:cubicBezTo>
                  <a:cubicBezTo>
                    <a:pt x="8960" y="6143"/>
                    <a:pt x="8801" y="6320"/>
                    <a:pt x="8598" y="6320"/>
                  </a:cubicBezTo>
                  <a:lnTo>
                    <a:pt x="8475" y="6320"/>
                  </a:lnTo>
                  <a:lnTo>
                    <a:pt x="8475" y="6306"/>
                  </a:lnTo>
                  <a:cubicBezTo>
                    <a:pt x="8475" y="6170"/>
                    <a:pt x="8373" y="6102"/>
                    <a:pt x="8270" y="6102"/>
                  </a:cubicBezTo>
                  <a:cubicBezTo>
                    <a:pt x="8168" y="6102"/>
                    <a:pt x="8066" y="6170"/>
                    <a:pt x="8066" y="6306"/>
                  </a:cubicBezTo>
                  <a:lnTo>
                    <a:pt x="8066" y="6538"/>
                  </a:lnTo>
                  <a:lnTo>
                    <a:pt x="7834" y="6538"/>
                  </a:lnTo>
                  <a:cubicBezTo>
                    <a:pt x="7562" y="6538"/>
                    <a:pt x="7562" y="6943"/>
                    <a:pt x="7834" y="6943"/>
                  </a:cubicBezTo>
                  <a:lnTo>
                    <a:pt x="8066" y="6943"/>
                  </a:lnTo>
                  <a:lnTo>
                    <a:pt x="8066" y="8265"/>
                  </a:lnTo>
                  <a:cubicBezTo>
                    <a:pt x="8066" y="9718"/>
                    <a:pt x="6889" y="10895"/>
                    <a:pt x="5436" y="10895"/>
                  </a:cubicBezTo>
                  <a:cubicBezTo>
                    <a:pt x="3984" y="10895"/>
                    <a:pt x="2807" y="9718"/>
                    <a:pt x="2807" y="8265"/>
                  </a:cubicBezTo>
                  <a:lnTo>
                    <a:pt x="2807" y="6943"/>
                  </a:lnTo>
                  <a:lnTo>
                    <a:pt x="6961" y="6943"/>
                  </a:lnTo>
                  <a:cubicBezTo>
                    <a:pt x="7233" y="6943"/>
                    <a:pt x="7233" y="6538"/>
                    <a:pt x="6961" y="6538"/>
                  </a:cubicBezTo>
                  <a:lnTo>
                    <a:pt x="2807" y="6538"/>
                  </a:lnTo>
                  <a:lnTo>
                    <a:pt x="2807" y="6306"/>
                  </a:lnTo>
                  <a:cubicBezTo>
                    <a:pt x="2807" y="6170"/>
                    <a:pt x="2705" y="6102"/>
                    <a:pt x="2602" y="6102"/>
                  </a:cubicBezTo>
                  <a:cubicBezTo>
                    <a:pt x="2500" y="6102"/>
                    <a:pt x="2398" y="6170"/>
                    <a:pt x="2398" y="6306"/>
                  </a:cubicBezTo>
                  <a:lnTo>
                    <a:pt x="2398" y="6320"/>
                  </a:lnTo>
                  <a:lnTo>
                    <a:pt x="2274" y="6320"/>
                  </a:lnTo>
                  <a:cubicBezTo>
                    <a:pt x="2072" y="6320"/>
                    <a:pt x="1916" y="6143"/>
                    <a:pt x="1938" y="5944"/>
                  </a:cubicBezTo>
                  <a:cubicBezTo>
                    <a:pt x="1952" y="5770"/>
                    <a:pt x="2119" y="5636"/>
                    <a:pt x="2307" y="5636"/>
                  </a:cubicBezTo>
                  <a:cubicBezTo>
                    <a:pt x="2390" y="5636"/>
                    <a:pt x="2470" y="5618"/>
                    <a:pt x="2546" y="5585"/>
                  </a:cubicBezTo>
                  <a:cubicBezTo>
                    <a:pt x="2771" y="5477"/>
                    <a:pt x="3419" y="5151"/>
                    <a:pt x="4248" y="4546"/>
                  </a:cubicBezTo>
                  <a:close/>
                  <a:moveTo>
                    <a:pt x="5433" y="1"/>
                  </a:moveTo>
                  <a:cubicBezTo>
                    <a:pt x="3158" y="1"/>
                    <a:pt x="1307" y="1558"/>
                    <a:pt x="1307" y="3474"/>
                  </a:cubicBezTo>
                  <a:cubicBezTo>
                    <a:pt x="1311" y="4140"/>
                    <a:pt x="1532" y="4789"/>
                    <a:pt x="1938" y="5321"/>
                  </a:cubicBezTo>
                  <a:cubicBezTo>
                    <a:pt x="1630" y="5477"/>
                    <a:pt x="1470" y="5821"/>
                    <a:pt x="1550" y="6158"/>
                  </a:cubicBezTo>
                  <a:cubicBezTo>
                    <a:pt x="1630" y="6494"/>
                    <a:pt x="1930" y="6730"/>
                    <a:pt x="2274" y="6730"/>
                  </a:cubicBezTo>
                  <a:lnTo>
                    <a:pt x="2398" y="6730"/>
                  </a:lnTo>
                  <a:lnTo>
                    <a:pt x="2398" y="8269"/>
                  </a:lnTo>
                  <a:cubicBezTo>
                    <a:pt x="2398" y="8841"/>
                    <a:pt x="2561" y="9403"/>
                    <a:pt x="2865" y="9888"/>
                  </a:cubicBezTo>
                  <a:lnTo>
                    <a:pt x="1087" y="10409"/>
                  </a:lnTo>
                  <a:cubicBezTo>
                    <a:pt x="446" y="10601"/>
                    <a:pt x="4" y="11188"/>
                    <a:pt x="0" y="11858"/>
                  </a:cubicBezTo>
                  <a:lnTo>
                    <a:pt x="0" y="13716"/>
                  </a:lnTo>
                  <a:cubicBezTo>
                    <a:pt x="0" y="13850"/>
                    <a:pt x="101" y="13917"/>
                    <a:pt x="203" y="13917"/>
                  </a:cubicBezTo>
                  <a:cubicBezTo>
                    <a:pt x="304" y="13917"/>
                    <a:pt x="406" y="13850"/>
                    <a:pt x="406" y="13716"/>
                  </a:cubicBezTo>
                  <a:lnTo>
                    <a:pt x="406" y="11858"/>
                  </a:lnTo>
                  <a:cubicBezTo>
                    <a:pt x="409" y="11369"/>
                    <a:pt x="732" y="10938"/>
                    <a:pt x="1199" y="10801"/>
                  </a:cubicBezTo>
                  <a:lnTo>
                    <a:pt x="1742" y="10641"/>
                  </a:lnTo>
                  <a:lnTo>
                    <a:pt x="1742" y="13712"/>
                  </a:lnTo>
                  <a:cubicBezTo>
                    <a:pt x="1742" y="13848"/>
                    <a:pt x="1844" y="13916"/>
                    <a:pt x="1947" y="13916"/>
                  </a:cubicBezTo>
                  <a:cubicBezTo>
                    <a:pt x="2049" y="13916"/>
                    <a:pt x="2151" y="13848"/>
                    <a:pt x="2151" y="13712"/>
                  </a:cubicBezTo>
                  <a:lnTo>
                    <a:pt x="2151" y="10518"/>
                  </a:lnTo>
                  <a:lnTo>
                    <a:pt x="3122" y="10232"/>
                  </a:lnTo>
                  <a:cubicBezTo>
                    <a:pt x="3169" y="10286"/>
                    <a:pt x="3216" y="10341"/>
                    <a:pt x="3267" y="10391"/>
                  </a:cubicBezTo>
                  <a:lnTo>
                    <a:pt x="3267" y="11098"/>
                  </a:lnTo>
                  <a:cubicBezTo>
                    <a:pt x="3267" y="11233"/>
                    <a:pt x="3369" y="11301"/>
                    <a:pt x="3471" y="11301"/>
                  </a:cubicBezTo>
                  <a:cubicBezTo>
                    <a:pt x="3574" y="11301"/>
                    <a:pt x="3676" y="11233"/>
                    <a:pt x="3676" y="11098"/>
                  </a:cubicBezTo>
                  <a:lnTo>
                    <a:pt x="3676" y="10739"/>
                  </a:lnTo>
                  <a:cubicBezTo>
                    <a:pt x="4201" y="11114"/>
                    <a:pt x="4817" y="11301"/>
                    <a:pt x="5433" y="11301"/>
                  </a:cubicBezTo>
                  <a:cubicBezTo>
                    <a:pt x="6048" y="11301"/>
                    <a:pt x="6664" y="11114"/>
                    <a:pt x="7189" y="10739"/>
                  </a:cubicBezTo>
                  <a:lnTo>
                    <a:pt x="7189" y="13712"/>
                  </a:lnTo>
                  <a:cubicBezTo>
                    <a:pt x="7189" y="13848"/>
                    <a:pt x="7291" y="13916"/>
                    <a:pt x="7394" y="13916"/>
                  </a:cubicBezTo>
                  <a:cubicBezTo>
                    <a:pt x="7496" y="13916"/>
                    <a:pt x="7598" y="13848"/>
                    <a:pt x="7598" y="13712"/>
                  </a:cubicBezTo>
                  <a:lnTo>
                    <a:pt x="7598" y="10391"/>
                  </a:lnTo>
                  <a:cubicBezTo>
                    <a:pt x="7649" y="10341"/>
                    <a:pt x="7696" y="10286"/>
                    <a:pt x="7743" y="10236"/>
                  </a:cubicBezTo>
                  <a:lnTo>
                    <a:pt x="8714" y="10518"/>
                  </a:lnTo>
                  <a:lnTo>
                    <a:pt x="8714" y="13712"/>
                  </a:lnTo>
                  <a:cubicBezTo>
                    <a:pt x="8714" y="13848"/>
                    <a:pt x="8816" y="13916"/>
                    <a:pt x="8919" y="13916"/>
                  </a:cubicBezTo>
                  <a:cubicBezTo>
                    <a:pt x="9021" y="13916"/>
                    <a:pt x="9123" y="13848"/>
                    <a:pt x="9123" y="13712"/>
                  </a:cubicBezTo>
                  <a:lnTo>
                    <a:pt x="9123" y="10638"/>
                  </a:lnTo>
                  <a:lnTo>
                    <a:pt x="9666" y="10797"/>
                  </a:lnTo>
                  <a:cubicBezTo>
                    <a:pt x="10134" y="10938"/>
                    <a:pt x="10456" y="11369"/>
                    <a:pt x="10460" y="11858"/>
                  </a:cubicBezTo>
                  <a:lnTo>
                    <a:pt x="10460" y="13712"/>
                  </a:lnTo>
                  <a:cubicBezTo>
                    <a:pt x="10460" y="13848"/>
                    <a:pt x="10561" y="13916"/>
                    <a:pt x="10662" y="13916"/>
                  </a:cubicBezTo>
                  <a:cubicBezTo>
                    <a:pt x="10764" y="13916"/>
                    <a:pt x="10865" y="13848"/>
                    <a:pt x="10865" y="13712"/>
                  </a:cubicBezTo>
                  <a:lnTo>
                    <a:pt x="10865" y="11858"/>
                  </a:lnTo>
                  <a:cubicBezTo>
                    <a:pt x="10862" y="11188"/>
                    <a:pt x="10423" y="10601"/>
                    <a:pt x="9786" y="10409"/>
                  </a:cubicBezTo>
                  <a:lnTo>
                    <a:pt x="8004" y="9888"/>
                  </a:lnTo>
                  <a:cubicBezTo>
                    <a:pt x="8308" y="9403"/>
                    <a:pt x="8471" y="8841"/>
                    <a:pt x="8471" y="8269"/>
                  </a:cubicBezTo>
                  <a:lnTo>
                    <a:pt x="8471" y="6730"/>
                  </a:lnTo>
                  <a:lnTo>
                    <a:pt x="8598" y="6730"/>
                  </a:lnTo>
                  <a:cubicBezTo>
                    <a:pt x="8601" y="6730"/>
                    <a:pt x="8603" y="6730"/>
                    <a:pt x="8606" y="6730"/>
                  </a:cubicBezTo>
                  <a:cubicBezTo>
                    <a:pt x="8947" y="6730"/>
                    <a:pt x="9247" y="6492"/>
                    <a:pt x="9326" y="6158"/>
                  </a:cubicBezTo>
                  <a:cubicBezTo>
                    <a:pt x="9406" y="5821"/>
                    <a:pt x="9243" y="5473"/>
                    <a:pt x="8931" y="5321"/>
                  </a:cubicBezTo>
                  <a:cubicBezTo>
                    <a:pt x="9337" y="4789"/>
                    <a:pt x="9558" y="4140"/>
                    <a:pt x="9561" y="3474"/>
                  </a:cubicBezTo>
                  <a:cubicBezTo>
                    <a:pt x="9561" y="1558"/>
                    <a:pt x="7711" y="1"/>
                    <a:pt x="543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1" name="Google Shape;16971;p139"/>
            <p:cNvSpPr/>
            <p:nvPr/>
          </p:nvSpPr>
          <p:spPr>
            <a:xfrm>
              <a:off x="5891597" y="4594588"/>
              <a:ext cx="10749" cy="56446"/>
            </a:xfrm>
            <a:custGeom>
              <a:avLst/>
              <a:gdLst/>
              <a:ahLst/>
              <a:cxnLst/>
              <a:rect l="l" t="t" r="r" b="b"/>
              <a:pathLst>
                <a:path w="410" h="2153" extrusionOk="0">
                  <a:moveTo>
                    <a:pt x="207" y="1"/>
                  </a:moveTo>
                  <a:cubicBezTo>
                    <a:pt x="91" y="1"/>
                    <a:pt x="0" y="91"/>
                    <a:pt x="0" y="203"/>
                  </a:cubicBezTo>
                  <a:lnTo>
                    <a:pt x="0" y="1949"/>
                  </a:lnTo>
                  <a:cubicBezTo>
                    <a:pt x="0" y="2085"/>
                    <a:pt x="103" y="2153"/>
                    <a:pt x="205" y="2153"/>
                  </a:cubicBezTo>
                  <a:cubicBezTo>
                    <a:pt x="307" y="2153"/>
                    <a:pt x="410" y="2085"/>
                    <a:pt x="410" y="1949"/>
                  </a:cubicBezTo>
                  <a:lnTo>
                    <a:pt x="410" y="203"/>
                  </a:lnTo>
                  <a:cubicBezTo>
                    <a:pt x="410" y="91"/>
                    <a:pt x="319" y="1"/>
                    <a:pt x="2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2" name="Google Shape;16972;p139"/>
            <p:cNvSpPr/>
            <p:nvPr/>
          </p:nvSpPr>
          <p:spPr>
            <a:xfrm>
              <a:off x="5941358" y="4600382"/>
              <a:ext cx="12453" cy="10697"/>
            </a:xfrm>
            <a:custGeom>
              <a:avLst/>
              <a:gdLst/>
              <a:ahLst/>
              <a:cxnLst/>
              <a:rect l="l" t="t" r="r" b="b"/>
              <a:pathLst>
                <a:path w="475" h="408" extrusionOk="0">
                  <a:moveTo>
                    <a:pt x="275" y="0"/>
                  </a:moveTo>
                  <a:cubicBezTo>
                    <a:pt x="273" y="0"/>
                    <a:pt x="270" y="0"/>
                    <a:pt x="268" y="0"/>
                  </a:cubicBezTo>
                  <a:cubicBezTo>
                    <a:pt x="87" y="0"/>
                    <a:pt x="0" y="221"/>
                    <a:pt x="127" y="348"/>
                  </a:cubicBezTo>
                  <a:cubicBezTo>
                    <a:pt x="169" y="389"/>
                    <a:pt x="220" y="407"/>
                    <a:pt x="270" y="407"/>
                  </a:cubicBezTo>
                  <a:cubicBezTo>
                    <a:pt x="375" y="407"/>
                    <a:pt x="475" y="326"/>
                    <a:pt x="475" y="203"/>
                  </a:cubicBezTo>
                  <a:cubicBezTo>
                    <a:pt x="475" y="90"/>
                    <a:pt x="384" y="0"/>
                    <a:pt x="27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3" name="Google Shape;16973;p139"/>
            <p:cNvSpPr/>
            <p:nvPr/>
          </p:nvSpPr>
          <p:spPr>
            <a:xfrm>
              <a:off x="5941358" y="4634648"/>
              <a:ext cx="12453" cy="10697"/>
            </a:xfrm>
            <a:custGeom>
              <a:avLst/>
              <a:gdLst/>
              <a:ahLst/>
              <a:cxnLst/>
              <a:rect l="l" t="t" r="r" b="b"/>
              <a:pathLst>
                <a:path w="475" h="408" extrusionOk="0">
                  <a:moveTo>
                    <a:pt x="275" y="1"/>
                  </a:moveTo>
                  <a:cubicBezTo>
                    <a:pt x="273" y="1"/>
                    <a:pt x="270" y="1"/>
                    <a:pt x="268" y="1"/>
                  </a:cubicBezTo>
                  <a:cubicBezTo>
                    <a:pt x="87" y="1"/>
                    <a:pt x="0" y="222"/>
                    <a:pt x="127" y="349"/>
                  </a:cubicBezTo>
                  <a:cubicBezTo>
                    <a:pt x="169" y="389"/>
                    <a:pt x="220" y="408"/>
                    <a:pt x="270" y="408"/>
                  </a:cubicBezTo>
                  <a:cubicBezTo>
                    <a:pt x="375" y="408"/>
                    <a:pt x="475" y="327"/>
                    <a:pt x="475" y="204"/>
                  </a:cubicBezTo>
                  <a:cubicBezTo>
                    <a:pt x="475" y="90"/>
                    <a:pt x="384" y="1"/>
                    <a:pt x="27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74" name="Google Shape;16974;p139"/>
          <p:cNvGrpSpPr/>
          <p:nvPr/>
        </p:nvGrpSpPr>
        <p:grpSpPr>
          <a:xfrm>
            <a:off x="5355790" y="4086837"/>
            <a:ext cx="284958" cy="364948"/>
            <a:chOff x="5355790" y="4286087"/>
            <a:chExt cx="284958" cy="364948"/>
          </a:xfrm>
        </p:grpSpPr>
        <p:sp>
          <p:nvSpPr>
            <p:cNvPr id="16975" name="Google Shape;16975;p139"/>
            <p:cNvSpPr/>
            <p:nvPr/>
          </p:nvSpPr>
          <p:spPr>
            <a:xfrm>
              <a:off x="5361086" y="4525662"/>
              <a:ext cx="274366" cy="120050"/>
            </a:xfrm>
            <a:custGeom>
              <a:avLst/>
              <a:gdLst/>
              <a:ahLst/>
              <a:cxnLst/>
              <a:rect l="l" t="t" r="r" b="b"/>
              <a:pathLst>
                <a:path w="10465" h="4579" extrusionOk="0">
                  <a:moveTo>
                    <a:pt x="5234" y="0"/>
                  </a:moveTo>
                  <a:lnTo>
                    <a:pt x="1102" y="1206"/>
                  </a:lnTo>
                  <a:cubicBezTo>
                    <a:pt x="450" y="1398"/>
                    <a:pt x="5" y="1992"/>
                    <a:pt x="1" y="2673"/>
                  </a:cubicBezTo>
                  <a:lnTo>
                    <a:pt x="1" y="4578"/>
                  </a:lnTo>
                  <a:lnTo>
                    <a:pt x="10464" y="4578"/>
                  </a:lnTo>
                  <a:lnTo>
                    <a:pt x="10464" y="2673"/>
                  </a:lnTo>
                  <a:cubicBezTo>
                    <a:pt x="10464" y="1992"/>
                    <a:pt x="10019" y="1398"/>
                    <a:pt x="9367" y="1206"/>
                  </a:cubicBezTo>
                  <a:lnTo>
                    <a:pt x="5234"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6" name="Google Shape;16976;p139"/>
            <p:cNvSpPr/>
            <p:nvPr/>
          </p:nvSpPr>
          <p:spPr>
            <a:xfrm>
              <a:off x="5458222" y="4491370"/>
              <a:ext cx="80094" cy="154342"/>
            </a:xfrm>
            <a:custGeom>
              <a:avLst/>
              <a:gdLst/>
              <a:ahLst/>
              <a:cxnLst/>
              <a:rect l="l" t="t" r="r" b="b"/>
              <a:pathLst>
                <a:path w="3055" h="5887" extrusionOk="0">
                  <a:moveTo>
                    <a:pt x="1" y="1"/>
                  </a:moveTo>
                  <a:lnTo>
                    <a:pt x="1" y="5886"/>
                  </a:lnTo>
                  <a:lnTo>
                    <a:pt x="3054" y="5886"/>
                  </a:lnTo>
                  <a:lnTo>
                    <a:pt x="3054"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7" name="Google Shape;16977;p139"/>
            <p:cNvSpPr/>
            <p:nvPr/>
          </p:nvSpPr>
          <p:spPr>
            <a:xfrm>
              <a:off x="5458326" y="4491370"/>
              <a:ext cx="79990" cy="34319"/>
            </a:xfrm>
            <a:custGeom>
              <a:avLst/>
              <a:gdLst/>
              <a:ahLst/>
              <a:cxnLst/>
              <a:rect l="l" t="t" r="r" b="b"/>
              <a:pathLst>
                <a:path w="3051" h="1309" extrusionOk="0">
                  <a:moveTo>
                    <a:pt x="1" y="1"/>
                  </a:moveTo>
                  <a:lnTo>
                    <a:pt x="1" y="928"/>
                  </a:lnTo>
                  <a:cubicBezTo>
                    <a:pt x="477" y="1181"/>
                    <a:pt x="1001" y="1308"/>
                    <a:pt x="1525" y="1308"/>
                  </a:cubicBezTo>
                  <a:cubicBezTo>
                    <a:pt x="2050" y="1308"/>
                    <a:pt x="2574" y="1181"/>
                    <a:pt x="3050" y="928"/>
                  </a:cubicBezTo>
                  <a:lnTo>
                    <a:pt x="305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8" name="Google Shape;16978;p139"/>
            <p:cNvSpPr/>
            <p:nvPr/>
          </p:nvSpPr>
          <p:spPr>
            <a:xfrm>
              <a:off x="5538290" y="4479991"/>
              <a:ext cx="64783" cy="165799"/>
            </a:xfrm>
            <a:custGeom>
              <a:avLst/>
              <a:gdLst/>
              <a:ahLst/>
              <a:cxnLst/>
              <a:rect l="l" t="t" r="r" b="b"/>
              <a:pathLst>
                <a:path w="2471" h="6324" extrusionOk="0">
                  <a:moveTo>
                    <a:pt x="0" y="0"/>
                  </a:moveTo>
                  <a:lnTo>
                    <a:pt x="0" y="6324"/>
                  </a:lnTo>
                  <a:lnTo>
                    <a:pt x="873" y="6324"/>
                  </a:lnTo>
                  <a:lnTo>
                    <a:pt x="873" y="3937"/>
                  </a:lnTo>
                  <a:cubicBezTo>
                    <a:pt x="873" y="3788"/>
                    <a:pt x="924" y="3644"/>
                    <a:pt x="1014" y="3528"/>
                  </a:cubicBezTo>
                  <a:lnTo>
                    <a:pt x="2303" y="1920"/>
                  </a:lnTo>
                  <a:cubicBezTo>
                    <a:pt x="2470" y="1713"/>
                    <a:pt x="2416" y="1405"/>
                    <a:pt x="2188" y="1268"/>
                  </a:cubicBezTo>
                  <a:lnTo>
                    <a:pt x="0" y="0"/>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9" name="Google Shape;16979;p139"/>
            <p:cNvSpPr/>
            <p:nvPr/>
          </p:nvSpPr>
          <p:spPr>
            <a:xfrm>
              <a:off x="5393464" y="4479991"/>
              <a:ext cx="64783" cy="165799"/>
            </a:xfrm>
            <a:custGeom>
              <a:avLst/>
              <a:gdLst/>
              <a:ahLst/>
              <a:cxnLst/>
              <a:rect l="l" t="t" r="r" b="b"/>
              <a:pathLst>
                <a:path w="2471" h="6324" extrusionOk="0">
                  <a:moveTo>
                    <a:pt x="2471" y="0"/>
                  </a:moveTo>
                  <a:lnTo>
                    <a:pt x="283" y="1268"/>
                  </a:lnTo>
                  <a:cubicBezTo>
                    <a:pt x="55" y="1405"/>
                    <a:pt x="1" y="1713"/>
                    <a:pt x="168" y="1920"/>
                  </a:cubicBezTo>
                  <a:lnTo>
                    <a:pt x="1457" y="3528"/>
                  </a:lnTo>
                  <a:cubicBezTo>
                    <a:pt x="1551" y="3644"/>
                    <a:pt x="1602" y="3788"/>
                    <a:pt x="1602" y="3937"/>
                  </a:cubicBezTo>
                  <a:lnTo>
                    <a:pt x="1602" y="6324"/>
                  </a:lnTo>
                  <a:lnTo>
                    <a:pt x="2471" y="6324"/>
                  </a:lnTo>
                  <a:lnTo>
                    <a:pt x="2471" y="0"/>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0" name="Google Shape;16980;p139"/>
            <p:cNvSpPr/>
            <p:nvPr/>
          </p:nvSpPr>
          <p:spPr>
            <a:xfrm>
              <a:off x="5406862" y="4297098"/>
              <a:ext cx="182919" cy="125739"/>
            </a:xfrm>
            <a:custGeom>
              <a:avLst/>
              <a:gdLst/>
              <a:ahLst/>
              <a:cxnLst/>
              <a:rect l="l" t="t" r="r" b="b"/>
              <a:pathLst>
                <a:path w="6977" h="4796" extrusionOk="0">
                  <a:moveTo>
                    <a:pt x="3488" y="1"/>
                  </a:moveTo>
                  <a:cubicBezTo>
                    <a:pt x="1562" y="1"/>
                    <a:pt x="1" y="1562"/>
                    <a:pt x="1" y="3488"/>
                  </a:cubicBezTo>
                  <a:lnTo>
                    <a:pt x="1" y="4796"/>
                  </a:lnTo>
                  <a:lnTo>
                    <a:pt x="6976" y="4796"/>
                  </a:lnTo>
                  <a:lnTo>
                    <a:pt x="6976" y="3488"/>
                  </a:lnTo>
                  <a:cubicBezTo>
                    <a:pt x="6976" y="1562"/>
                    <a:pt x="5415" y="1"/>
                    <a:pt x="3488"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1" name="Google Shape;16981;p139"/>
            <p:cNvSpPr/>
            <p:nvPr/>
          </p:nvSpPr>
          <p:spPr>
            <a:xfrm>
              <a:off x="5406521" y="4297098"/>
              <a:ext cx="106050" cy="125739"/>
            </a:xfrm>
            <a:custGeom>
              <a:avLst/>
              <a:gdLst/>
              <a:ahLst/>
              <a:cxnLst/>
              <a:rect l="l" t="t" r="r" b="b"/>
              <a:pathLst>
                <a:path w="4045" h="4796" extrusionOk="0">
                  <a:moveTo>
                    <a:pt x="3471" y="0"/>
                  </a:moveTo>
                  <a:cubicBezTo>
                    <a:pt x="1591" y="0"/>
                    <a:pt x="0" y="1536"/>
                    <a:pt x="14" y="3488"/>
                  </a:cubicBezTo>
                  <a:lnTo>
                    <a:pt x="14" y="4796"/>
                  </a:lnTo>
                  <a:lnTo>
                    <a:pt x="1104" y="4796"/>
                  </a:lnTo>
                  <a:lnTo>
                    <a:pt x="1104" y="3488"/>
                  </a:lnTo>
                  <a:cubicBezTo>
                    <a:pt x="1104" y="1775"/>
                    <a:pt x="2353" y="316"/>
                    <a:pt x="4045" y="48"/>
                  </a:cubicBezTo>
                  <a:cubicBezTo>
                    <a:pt x="3851" y="16"/>
                    <a:pt x="3660" y="0"/>
                    <a:pt x="3471" y="0"/>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2" name="Google Shape;16982;p139"/>
            <p:cNvSpPr/>
            <p:nvPr/>
          </p:nvSpPr>
          <p:spPr>
            <a:xfrm>
              <a:off x="5372595" y="4382855"/>
              <a:ext cx="251452" cy="91447"/>
            </a:xfrm>
            <a:custGeom>
              <a:avLst/>
              <a:gdLst/>
              <a:ahLst/>
              <a:cxnLst/>
              <a:rect l="l" t="t" r="r" b="b"/>
              <a:pathLst>
                <a:path w="9591" h="3488" extrusionOk="0">
                  <a:moveTo>
                    <a:pt x="1742" y="0"/>
                  </a:moveTo>
                  <a:cubicBezTo>
                    <a:pt x="779" y="0"/>
                    <a:pt x="0" y="782"/>
                    <a:pt x="0" y="1742"/>
                  </a:cubicBezTo>
                  <a:cubicBezTo>
                    <a:pt x="0" y="2706"/>
                    <a:pt x="779" y="3488"/>
                    <a:pt x="1742" y="3488"/>
                  </a:cubicBezTo>
                  <a:lnTo>
                    <a:pt x="7845" y="3488"/>
                  </a:lnTo>
                  <a:cubicBezTo>
                    <a:pt x="8808" y="3488"/>
                    <a:pt x="9590" y="2706"/>
                    <a:pt x="9590" y="1742"/>
                  </a:cubicBezTo>
                  <a:cubicBezTo>
                    <a:pt x="9590" y="782"/>
                    <a:pt x="8808" y="0"/>
                    <a:pt x="7845" y="0"/>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3" name="Google Shape;16983;p139"/>
            <p:cNvSpPr/>
            <p:nvPr/>
          </p:nvSpPr>
          <p:spPr>
            <a:xfrm>
              <a:off x="5401172" y="4382855"/>
              <a:ext cx="194298" cy="125818"/>
            </a:xfrm>
            <a:custGeom>
              <a:avLst/>
              <a:gdLst/>
              <a:ahLst/>
              <a:cxnLst/>
              <a:rect l="l" t="t" r="r" b="b"/>
              <a:pathLst>
                <a:path w="7411" h="4799" extrusionOk="0">
                  <a:moveTo>
                    <a:pt x="870" y="0"/>
                  </a:moveTo>
                  <a:lnTo>
                    <a:pt x="870" y="1090"/>
                  </a:lnTo>
                  <a:lnTo>
                    <a:pt x="544" y="1090"/>
                  </a:lnTo>
                  <a:cubicBezTo>
                    <a:pt x="243" y="1090"/>
                    <a:pt x="0" y="1333"/>
                    <a:pt x="0" y="1634"/>
                  </a:cubicBezTo>
                  <a:cubicBezTo>
                    <a:pt x="0" y="1934"/>
                    <a:pt x="243" y="2180"/>
                    <a:pt x="544" y="2180"/>
                  </a:cubicBezTo>
                  <a:lnTo>
                    <a:pt x="880" y="2180"/>
                  </a:lnTo>
                  <a:cubicBezTo>
                    <a:pt x="993" y="3654"/>
                    <a:pt x="2224" y="4799"/>
                    <a:pt x="3705" y="4799"/>
                  </a:cubicBezTo>
                  <a:cubicBezTo>
                    <a:pt x="5187" y="4799"/>
                    <a:pt x="6414" y="3654"/>
                    <a:pt x="6527" y="2180"/>
                  </a:cubicBezTo>
                  <a:lnTo>
                    <a:pt x="6863" y="2180"/>
                  </a:lnTo>
                  <a:cubicBezTo>
                    <a:pt x="7164" y="2180"/>
                    <a:pt x="7410" y="1934"/>
                    <a:pt x="7410" y="1634"/>
                  </a:cubicBezTo>
                  <a:cubicBezTo>
                    <a:pt x="7410" y="1333"/>
                    <a:pt x="7164" y="1090"/>
                    <a:pt x="6863" y="1090"/>
                  </a:cubicBezTo>
                  <a:lnTo>
                    <a:pt x="6537" y="1090"/>
                  </a:lnTo>
                  <a:lnTo>
                    <a:pt x="6537"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4" name="Google Shape;16984;p139"/>
            <p:cNvSpPr/>
            <p:nvPr/>
          </p:nvSpPr>
          <p:spPr>
            <a:xfrm>
              <a:off x="5401172" y="4382855"/>
              <a:ext cx="148522" cy="125765"/>
            </a:xfrm>
            <a:custGeom>
              <a:avLst/>
              <a:gdLst/>
              <a:ahLst/>
              <a:cxnLst/>
              <a:rect l="l" t="t" r="r" b="b"/>
              <a:pathLst>
                <a:path w="5665" h="4797" extrusionOk="0">
                  <a:moveTo>
                    <a:pt x="870" y="0"/>
                  </a:moveTo>
                  <a:lnTo>
                    <a:pt x="870" y="1090"/>
                  </a:lnTo>
                  <a:lnTo>
                    <a:pt x="544" y="1090"/>
                  </a:lnTo>
                  <a:cubicBezTo>
                    <a:pt x="243" y="1090"/>
                    <a:pt x="0" y="1333"/>
                    <a:pt x="0" y="1634"/>
                  </a:cubicBezTo>
                  <a:cubicBezTo>
                    <a:pt x="0" y="1934"/>
                    <a:pt x="243" y="2180"/>
                    <a:pt x="544" y="2180"/>
                  </a:cubicBezTo>
                  <a:lnTo>
                    <a:pt x="880" y="2180"/>
                  </a:lnTo>
                  <a:cubicBezTo>
                    <a:pt x="985" y="3676"/>
                    <a:pt x="2233" y="4797"/>
                    <a:pt x="3680" y="4797"/>
                  </a:cubicBezTo>
                  <a:cubicBezTo>
                    <a:pt x="3832" y="4797"/>
                    <a:pt x="3985" y="4784"/>
                    <a:pt x="4140" y="4759"/>
                  </a:cubicBezTo>
                  <a:cubicBezTo>
                    <a:pt x="2760" y="4545"/>
                    <a:pt x="1742" y="3361"/>
                    <a:pt x="1742" y="1963"/>
                  </a:cubicBezTo>
                  <a:cubicBezTo>
                    <a:pt x="1742" y="1242"/>
                    <a:pt x="2329" y="656"/>
                    <a:pt x="3050" y="656"/>
                  </a:cubicBezTo>
                  <a:lnTo>
                    <a:pt x="5230" y="656"/>
                  </a:lnTo>
                  <a:cubicBezTo>
                    <a:pt x="5469" y="656"/>
                    <a:pt x="5665" y="460"/>
                    <a:pt x="5665" y="221"/>
                  </a:cubicBezTo>
                  <a:lnTo>
                    <a:pt x="5665"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5" name="Google Shape;16985;p139"/>
            <p:cNvSpPr/>
            <p:nvPr/>
          </p:nvSpPr>
          <p:spPr>
            <a:xfrm>
              <a:off x="5475420" y="4291409"/>
              <a:ext cx="45802" cy="65124"/>
            </a:xfrm>
            <a:custGeom>
              <a:avLst/>
              <a:gdLst/>
              <a:ahLst/>
              <a:cxnLst/>
              <a:rect l="l" t="t" r="r" b="b"/>
              <a:pathLst>
                <a:path w="1747" h="2484" extrusionOk="0">
                  <a:moveTo>
                    <a:pt x="218" y="0"/>
                  </a:moveTo>
                  <a:cubicBezTo>
                    <a:pt x="98" y="0"/>
                    <a:pt x="0" y="98"/>
                    <a:pt x="0" y="218"/>
                  </a:cubicBezTo>
                  <a:lnTo>
                    <a:pt x="0" y="1145"/>
                  </a:lnTo>
                  <a:cubicBezTo>
                    <a:pt x="0" y="1391"/>
                    <a:pt x="87" y="1630"/>
                    <a:pt x="240" y="1822"/>
                  </a:cubicBezTo>
                  <a:lnTo>
                    <a:pt x="703" y="2402"/>
                  </a:lnTo>
                  <a:cubicBezTo>
                    <a:pt x="747" y="2456"/>
                    <a:pt x="810" y="2483"/>
                    <a:pt x="873" y="2483"/>
                  </a:cubicBezTo>
                  <a:cubicBezTo>
                    <a:pt x="937" y="2483"/>
                    <a:pt x="1000" y="2456"/>
                    <a:pt x="1044" y="2402"/>
                  </a:cubicBezTo>
                  <a:lnTo>
                    <a:pt x="1507" y="1822"/>
                  </a:lnTo>
                  <a:cubicBezTo>
                    <a:pt x="1659" y="1630"/>
                    <a:pt x="1743" y="1391"/>
                    <a:pt x="1746" y="1145"/>
                  </a:cubicBezTo>
                  <a:lnTo>
                    <a:pt x="1746" y="218"/>
                  </a:lnTo>
                  <a:cubicBezTo>
                    <a:pt x="1746" y="98"/>
                    <a:pt x="1648" y="0"/>
                    <a:pt x="1529" y="0"/>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6" name="Google Shape;16986;p139"/>
            <p:cNvSpPr/>
            <p:nvPr/>
          </p:nvSpPr>
          <p:spPr>
            <a:xfrm>
              <a:off x="5475420" y="4291409"/>
              <a:ext cx="22914" cy="65150"/>
            </a:xfrm>
            <a:custGeom>
              <a:avLst/>
              <a:gdLst/>
              <a:ahLst/>
              <a:cxnLst/>
              <a:rect l="l" t="t" r="r" b="b"/>
              <a:pathLst>
                <a:path w="874" h="2485" extrusionOk="0">
                  <a:moveTo>
                    <a:pt x="218" y="0"/>
                  </a:moveTo>
                  <a:cubicBezTo>
                    <a:pt x="98" y="0"/>
                    <a:pt x="0" y="98"/>
                    <a:pt x="0" y="218"/>
                  </a:cubicBezTo>
                  <a:lnTo>
                    <a:pt x="0" y="1145"/>
                  </a:lnTo>
                  <a:cubicBezTo>
                    <a:pt x="0" y="1391"/>
                    <a:pt x="84" y="1630"/>
                    <a:pt x="240" y="1822"/>
                  </a:cubicBezTo>
                  <a:lnTo>
                    <a:pt x="703" y="2402"/>
                  </a:lnTo>
                  <a:cubicBezTo>
                    <a:pt x="743" y="2452"/>
                    <a:pt x="804" y="2485"/>
                    <a:pt x="873" y="2485"/>
                  </a:cubicBezTo>
                  <a:lnTo>
                    <a:pt x="873"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7" name="Google Shape;16987;p139"/>
            <p:cNvSpPr/>
            <p:nvPr/>
          </p:nvSpPr>
          <p:spPr>
            <a:xfrm>
              <a:off x="5458326" y="4546531"/>
              <a:ext cx="79990" cy="99181"/>
            </a:xfrm>
            <a:custGeom>
              <a:avLst/>
              <a:gdLst/>
              <a:ahLst/>
              <a:cxnLst/>
              <a:rect l="l" t="t" r="r" b="b"/>
              <a:pathLst>
                <a:path w="3051" h="3783" extrusionOk="0">
                  <a:moveTo>
                    <a:pt x="1" y="1"/>
                  </a:moveTo>
                  <a:lnTo>
                    <a:pt x="1" y="3782"/>
                  </a:lnTo>
                  <a:lnTo>
                    <a:pt x="3050" y="3782"/>
                  </a:lnTo>
                  <a:lnTo>
                    <a:pt x="3050" y="1"/>
                  </a:lnTo>
                  <a:cubicBezTo>
                    <a:pt x="2677" y="465"/>
                    <a:pt x="2116" y="733"/>
                    <a:pt x="1525" y="733"/>
                  </a:cubicBezTo>
                  <a:cubicBezTo>
                    <a:pt x="931" y="733"/>
                    <a:pt x="370" y="465"/>
                    <a:pt x="1" y="1"/>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8" name="Google Shape;16988;p139"/>
            <p:cNvSpPr/>
            <p:nvPr/>
          </p:nvSpPr>
          <p:spPr>
            <a:xfrm>
              <a:off x="5458326" y="4546531"/>
              <a:ext cx="79990" cy="42079"/>
            </a:xfrm>
            <a:custGeom>
              <a:avLst/>
              <a:gdLst/>
              <a:ahLst/>
              <a:cxnLst/>
              <a:rect l="l" t="t" r="r" b="b"/>
              <a:pathLst>
                <a:path w="3051" h="1605" extrusionOk="0">
                  <a:moveTo>
                    <a:pt x="1" y="1"/>
                  </a:moveTo>
                  <a:lnTo>
                    <a:pt x="1" y="1156"/>
                  </a:lnTo>
                  <a:cubicBezTo>
                    <a:pt x="464" y="1455"/>
                    <a:pt x="994" y="1604"/>
                    <a:pt x="1524" y="1604"/>
                  </a:cubicBezTo>
                  <a:cubicBezTo>
                    <a:pt x="2054" y="1604"/>
                    <a:pt x="2585" y="1455"/>
                    <a:pt x="3050" y="1156"/>
                  </a:cubicBezTo>
                  <a:lnTo>
                    <a:pt x="3050" y="1"/>
                  </a:lnTo>
                  <a:cubicBezTo>
                    <a:pt x="2677" y="465"/>
                    <a:pt x="2116" y="733"/>
                    <a:pt x="1525" y="733"/>
                  </a:cubicBezTo>
                  <a:cubicBezTo>
                    <a:pt x="931" y="733"/>
                    <a:pt x="370" y="465"/>
                    <a:pt x="1"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9" name="Google Shape;16989;p139"/>
            <p:cNvSpPr/>
            <p:nvPr/>
          </p:nvSpPr>
          <p:spPr>
            <a:xfrm>
              <a:off x="5412551" y="4382855"/>
              <a:ext cx="22914" cy="30203"/>
            </a:xfrm>
            <a:custGeom>
              <a:avLst/>
              <a:gdLst/>
              <a:ahLst/>
              <a:cxnLst/>
              <a:rect l="l" t="t" r="r" b="b"/>
              <a:pathLst>
                <a:path w="874" h="1152" extrusionOk="0">
                  <a:moveTo>
                    <a:pt x="1" y="0"/>
                  </a:moveTo>
                  <a:lnTo>
                    <a:pt x="1" y="1152"/>
                  </a:lnTo>
                  <a:lnTo>
                    <a:pt x="468" y="1119"/>
                  </a:lnTo>
                  <a:cubicBezTo>
                    <a:pt x="696" y="1101"/>
                    <a:pt x="874" y="913"/>
                    <a:pt x="874" y="681"/>
                  </a:cubicBezTo>
                  <a:lnTo>
                    <a:pt x="874"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0" name="Google Shape;16990;p139"/>
            <p:cNvSpPr/>
            <p:nvPr/>
          </p:nvSpPr>
          <p:spPr>
            <a:xfrm>
              <a:off x="5561073" y="4382855"/>
              <a:ext cx="22914" cy="30203"/>
            </a:xfrm>
            <a:custGeom>
              <a:avLst/>
              <a:gdLst/>
              <a:ahLst/>
              <a:cxnLst/>
              <a:rect l="l" t="t" r="r" b="b"/>
              <a:pathLst>
                <a:path w="874" h="1152" extrusionOk="0">
                  <a:moveTo>
                    <a:pt x="4" y="0"/>
                  </a:moveTo>
                  <a:lnTo>
                    <a:pt x="4" y="681"/>
                  </a:lnTo>
                  <a:cubicBezTo>
                    <a:pt x="0" y="913"/>
                    <a:pt x="178" y="1101"/>
                    <a:pt x="410" y="1119"/>
                  </a:cubicBezTo>
                  <a:lnTo>
                    <a:pt x="873" y="1152"/>
                  </a:lnTo>
                  <a:lnTo>
                    <a:pt x="873"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1" name="Google Shape;16991;p139"/>
            <p:cNvSpPr/>
            <p:nvPr/>
          </p:nvSpPr>
          <p:spPr>
            <a:xfrm>
              <a:off x="5458615" y="4411799"/>
              <a:ext cx="10749" cy="16386"/>
            </a:xfrm>
            <a:custGeom>
              <a:avLst/>
              <a:gdLst/>
              <a:ahLst/>
              <a:cxnLst/>
              <a:rect l="l" t="t" r="r" b="b"/>
              <a:pathLst>
                <a:path w="410" h="625" extrusionOk="0">
                  <a:moveTo>
                    <a:pt x="207" y="1"/>
                  </a:moveTo>
                  <a:cubicBezTo>
                    <a:pt x="95" y="1"/>
                    <a:pt x="0" y="91"/>
                    <a:pt x="0" y="204"/>
                  </a:cubicBezTo>
                  <a:lnTo>
                    <a:pt x="0" y="421"/>
                  </a:lnTo>
                  <a:cubicBezTo>
                    <a:pt x="0" y="557"/>
                    <a:pt x="103" y="625"/>
                    <a:pt x="205" y="625"/>
                  </a:cubicBezTo>
                  <a:cubicBezTo>
                    <a:pt x="307" y="625"/>
                    <a:pt x="410" y="557"/>
                    <a:pt x="410" y="421"/>
                  </a:cubicBezTo>
                  <a:lnTo>
                    <a:pt x="410" y="204"/>
                  </a:lnTo>
                  <a:cubicBezTo>
                    <a:pt x="410" y="91"/>
                    <a:pt x="319" y="1"/>
                    <a:pt x="2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2" name="Google Shape;16992;p139"/>
            <p:cNvSpPr/>
            <p:nvPr/>
          </p:nvSpPr>
          <p:spPr>
            <a:xfrm>
              <a:off x="5527252" y="4411799"/>
              <a:ext cx="10671" cy="16386"/>
            </a:xfrm>
            <a:custGeom>
              <a:avLst/>
              <a:gdLst/>
              <a:ahLst/>
              <a:cxnLst/>
              <a:rect l="l" t="t" r="r" b="b"/>
              <a:pathLst>
                <a:path w="407" h="625" extrusionOk="0">
                  <a:moveTo>
                    <a:pt x="204" y="1"/>
                  </a:moveTo>
                  <a:cubicBezTo>
                    <a:pt x="91" y="1"/>
                    <a:pt x="1" y="91"/>
                    <a:pt x="1" y="204"/>
                  </a:cubicBezTo>
                  <a:lnTo>
                    <a:pt x="1" y="421"/>
                  </a:lnTo>
                  <a:cubicBezTo>
                    <a:pt x="1" y="557"/>
                    <a:pt x="102" y="625"/>
                    <a:pt x="204" y="625"/>
                  </a:cubicBezTo>
                  <a:cubicBezTo>
                    <a:pt x="305" y="625"/>
                    <a:pt x="407" y="557"/>
                    <a:pt x="407" y="421"/>
                  </a:cubicBezTo>
                  <a:lnTo>
                    <a:pt x="407" y="204"/>
                  </a:lnTo>
                  <a:cubicBezTo>
                    <a:pt x="407" y="91"/>
                    <a:pt x="316" y="1"/>
                    <a:pt x="20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3" name="Google Shape;16993;p139"/>
            <p:cNvSpPr/>
            <p:nvPr/>
          </p:nvSpPr>
          <p:spPr>
            <a:xfrm>
              <a:off x="5473480" y="4451755"/>
              <a:ext cx="49604" cy="16491"/>
            </a:xfrm>
            <a:custGeom>
              <a:avLst/>
              <a:gdLst/>
              <a:ahLst/>
              <a:cxnLst/>
              <a:rect l="l" t="t" r="r" b="b"/>
              <a:pathLst>
                <a:path w="1892" h="629" extrusionOk="0">
                  <a:moveTo>
                    <a:pt x="293" y="0"/>
                  </a:moveTo>
                  <a:cubicBezTo>
                    <a:pt x="134" y="0"/>
                    <a:pt x="0" y="205"/>
                    <a:pt x="151" y="353"/>
                  </a:cubicBezTo>
                  <a:cubicBezTo>
                    <a:pt x="324" y="523"/>
                    <a:pt x="621" y="628"/>
                    <a:pt x="947" y="628"/>
                  </a:cubicBezTo>
                  <a:cubicBezTo>
                    <a:pt x="1270" y="628"/>
                    <a:pt x="1567" y="523"/>
                    <a:pt x="1744" y="353"/>
                  </a:cubicBezTo>
                  <a:cubicBezTo>
                    <a:pt x="1892" y="205"/>
                    <a:pt x="1757" y="0"/>
                    <a:pt x="1599" y="0"/>
                  </a:cubicBezTo>
                  <a:cubicBezTo>
                    <a:pt x="1552" y="0"/>
                    <a:pt x="1502" y="19"/>
                    <a:pt x="1458" y="63"/>
                  </a:cubicBezTo>
                  <a:cubicBezTo>
                    <a:pt x="1382" y="135"/>
                    <a:pt x="1204" y="222"/>
                    <a:pt x="947" y="222"/>
                  </a:cubicBezTo>
                  <a:cubicBezTo>
                    <a:pt x="687" y="222"/>
                    <a:pt x="509" y="135"/>
                    <a:pt x="437" y="63"/>
                  </a:cubicBezTo>
                  <a:cubicBezTo>
                    <a:pt x="391" y="19"/>
                    <a:pt x="341" y="0"/>
                    <a:pt x="29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4" name="Google Shape;16994;p139"/>
            <p:cNvSpPr/>
            <p:nvPr/>
          </p:nvSpPr>
          <p:spPr>
            <a:xfrm>
              <a:off x="5452926" y="4606071"/>
              <a:ext cx="10749" cy="44963"/>
            </a:xfrm>
            <a:custGeom>
              <a:avLst/>
              <a:gdLst/>
              <a:ahLst/>
              <a:cxnLst/>
              <a:rect l="l" t="t" r="r" b="b"/>
              <a:pathLst>
                <a:path w="410" h="1715" extrusionOk="0">
                  <a:moveTo>
                    <a:pt x="207" y="1"/>
                  </a:moveTo>
                  <a:cubicBezTo>
                    <a:pt x="91" y="1"/>
                    <a:pt x="0" y="91"/>
                    <a:pt x="0" y="204"/>
                  </a:cubicBezTo>
                  <a:lnTo>
                    <a:pt x="0" y="1511"/>
                  </a:lnTo>
                  <a:cubicBezTo>
                    <a:pt x="0" y="1647"/>
                    <a:pt x="102" y="1715"/>
                    <a:pt x="205" y="1715"/>
                  </a:cubicBezTo>
                  <a:cubicBezTo>
                    <a:pt x="307" y="1715"/>
                    <a:pt x="409" y="1647"/>
                    <a:pt x="409" y="1511"/>
                  </a:cubicBezTo>
                  <a:lnTo>
                    <a:pt x="409" y="204"/>
                  </a:lnTo>
                  <a:cubicBezTo>
                    <a:pt x="409" y="91"/>
                    <a:pt x="319" y="1"/>
                    <a:pt x="2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5" name="Google Shape;16995;p139"/>
            <p:cNvSpPr/>
            <p:nvPr/>
          </p:nvSpPr>
          <p:spPr>
            <a:xfrm>
              <a:off x="5355790" y="4286087"/>
              <a:ext cx="284958" cy="364948"/>
            </a:xfrm>
            <a:custGeom>
              <a:avLst/>
              <a:gdLst/>
              <a:ahLst/>
              <a:cxnLst/>
              <a:rect l="l" t="t" r="r" b="b"/>
              <a:pathLst>
                <a:path w="10869" h="13920" extrusionOk="0">
                  <a:moveTo>
                    <a:pt x="6088" y="410"/>
                  </a:moveTo>
                  <a:cubicBezTo>
                    <a:pt x="6099" y="410"/>
                    <a:pt x="6103" y="413"/>
                    <a:pt x="6103" y="424"/>
                  </a:cubicBezTo>
                  <a:lnTo>
                    <a:pt x="6103" y="1348"/>
                  </a:lnTo>
                  <a:cubicBezTo>
                    <a:pt x="6103" y="1551"/>
                    <a:pt x="6034" y="1743"/>
                    <a:pt x="5911" y="1902"/>
                  </a:cubicBezTo>
                  <a:lnTo>
                    <a:pt x="5447" y="2481"/>
                  </a:lnTo>
                  <a:cubicBezTo>
                    <a:pt x="5444" y="2485"/>
                    <a:pt x="5439" y="2487"/>
                    <a:pt x="5435" y="2487"/>
                  </a:cubicBezTo>
                  <a:cubicBezTo>
                    <a:pt x="5431" y="2487"/>
                    <a:pt x="5427" y="2485"/>
                    <a:pt x="5425" y="2481"/>
                  </a:cubicBezTo>
                  <a:lnTo>
                    <a:pt x="4962" y="1898"/>
                  </a:lnTo>
                  <a:cubicBezTo>
                    <a:pt x="4835" y="1743"/>
                    <a:pt x="4766" y="1547"/>
                    <a:pt x="4766" y="1344"/>
                  </a:cubicBezTo>
                  <a:lnTo>
                    <a:pt x="4766" y="424"/>
                  </a:lnTo>
                  <a:cubicBezTo>
                    <a:pt x="4766" y="413"/>
                    <a:pt x="4774" y="410"/>
                    <a:pt x="4781" y="410"/>
                  </a:cubicBezTo>
                  <a:close/>
                  <a:moveTo>
                    <a:pt x="2836" y="3894"/>
                  </a:moveTo>
                  <a:lnTo>
                    <a:pt x="2836" y="4343"/>
                  </a:lnTo>
                  <a:cubicBezTo>
                    <a:pt x="2832" y="4470"/>
                    <a:pt x="2731" y="4575"/>
                    <a:pt x="2604" y="4575"/>
                  </a:cubicBezTo>
                  <a:lnTo>
                    <a:pt x="2369" y="4578"/>
                  </a:lnTo>
                  <a:lnTo>
                    <a:pt x="2369" y="3894"/>
                  </a:lnTo>
                  <a:close/>
                  <a:moveTo>
                    <a:pt x="8500" y="3894"/>
                  </a:moveTo>
                  <a:lnTo>
                    <a:pt x="8500" y="4578"/>
                  </a:lnTo>
                  <a:lnTo>
                    <a:pt x="8268" y="4578"/>
                  </a:lnTo>
                  <a:cubicBezTo>
                    <a:pt x="8142" y="4575"/>
                    <a:pt x="8037" y="4473"/>
                    <a:pt x="8037" y="4347"/>
                  </a:cubicBezTo>
                  <a:lnTo>
                    <a:pt x="8037" y="3894"/>
                  </a:lnTo>
                  <a:close/>
                  <a:moveTo>
                    <a:pt x="1963" y="3956"/>
                  </a:moveTo>
                  <a:lnTo>
                    <a:pt x="1963" y="4655"/>
                  </a:lnTo>
                  <a:cubicBezTo>
                    <a:pt x="1644" y="4803"/>
                    <a:pt x="1471" y="5151"/>
                    <a:pt x="1547" y="5491"/>
                  </a:cubicBezTo>
                  <a:cubicBezTo>
                    <a:pt x="1622" y="5833"/>
                    <a:pt x="1919" y="6074"/>
                    <a:pt x="2267" y="6074"/>
                  </a:cubicBezTo>
                  <a:cubicBezTo>
                    <a:pt x="2269" y="6074"/>
                    <a:pt x="2272" y="6074"/>
                    <a:pt x="2275" y="6074"/>
                  </a:cubicBezTo>
                  <a:lnTo>
                    <a:pt x="2427" y="6074"/>
                  </a:lnTo>
                  <a:cubicBezTo>
                    <a:pt x="2470" y="6389"/>
                    <a:pt x="2561" y="6694"/>
                    <a:pt x="2698" y="6976"/>
                  </a:cubicBezTo>
                  <a:lnTo>
                    <a:pt x="2383" y="6976"/>
                  </a:lnTo>
                  <a:cubicBezTo>
                    <a:pt x="1615" y="6976"/>
                    <a:pt x="963" y="6411"/>
                    <a:pt x="858" y="5650"/>
                  </a:cubicBezTo>
                  <a:cubicBezTo>
                    <a:pt x="750" y="4890"/>
                    <a:pt x="1224" y="4166"/>
                    <a:pt x="1963" y="3956"/>
                  </a:cubicBezTo>
                  <a:close/>
                  <a:moveTo>
                    <a:pt x="8910" y="3956"/>
                  </a:moveTo>
                  <a:cubicBezTo>
                    <a:pt x="9648" y="4166"/>
                    <a:pt x="10119" y="4886"/>
                    <a:pt x="10014" y="5647"/>
                  </a:cubicBezTo>
                  <a:cubicBezTo>
                    <a:pt x="9906" y="6407"/>
                    <a:pt x="9254" y="6976"/>
                    <a:pt x="8486" y="6976"/>
                  </a:cubicBezTo>
                  <a:lnTo>
                    <a:pt x="8171" y="6976"/>
                  </a:lnTo>
                  <a:cubicBezTo>
                    <a:pt x="8308" y="6690"/>
                    <a:pt x="8399" y="6386"/>
                    <a:pt x="8442" y="6074"/>
                  </a:cubicBezTo>
                  <a:lnTo>
                    <a:pt x="8565" y="6074"/>
                  </a:lnTo>
                  <a:cubicBezTo>
                    <a:pt x="8964" y="6074"/>
                    <a:pt x="9304" y="5777"/>
                    <a:pt x="9341" y="5401"/>
                  </a:cubicBezTo>
                  <a:cubicBezTo>
                    <a:pt x="9373" y="5082"/>
                    <a:pt x="9199" y="4778"/>
                    <a:pt x="8910" y="4644"/>
                  </a:cubicBezTo>
                  <a:lnTo>
                    <a:pt x="8910" y="3956"/>
                  </a:lnTo>
                  <a:close/>
                  <a:moveTo>
                    <a:pt x="6512" y="805"/>
                  </a:moveTo>
                  <a:cubicBezTo>
                    <a:pt x="7685" y="1214"/>
                    <a:pt x="8529" y="2253"/>
                    <a:pt x="8692" y="3488"/>
                  </a:cubicBezTo>
                  <a:lnTo>
                    <a:pt x="7396" y="3488"/>
                  </a:lnTo>
                  <a:cubicBezTo>
                    <a:pt x="7124" y="3488"/>
                    <a:pt x="7124" y="3894"/>
                    <a:pt x="7396" y="3894"/>
                  </a:cubicBezTo>
                  <a:lnTo>
                    <a:pt x="7627" y="3894"/>
                  </a:lnTo>
                  <a:lnTo>
                    <a:pt x="7627" y="4343"/>
                  </a:lnTo>
                  <a:cubicBezTo>
                    <a:pt x="7627" y="4694"/>
                    <a:pt x="7914" y="4980"/>
                    <a:pt x="8268" y="4984"/>
                  </a:cubicBezTo>
                  <a:lnTo>
                    <a:pt x="8594" y="4984"/>
                  </a:lnTo>
                  <a:cubicBezTo>
                    <a:pt x="8797" y="4984"/>
                    <a:pt x="8953" y="5158"/>
                    <a:pt x="8935" y="5361"/>
                  </a:cubicBezTo>
                  <a:cubicBezTo>
                    <a:pt x="8917" y="5531"/>
                    <a:pt x="8754" y="5665"/>
                    <a:pt x="8562" y="5665"/>
                  </a:cubicBezTo>
                  <a:lnTo>
                    <a:pt x="8471" y="5665"/>
                  </a:lnTo>
                  <a:lnTo>
                    <a:pt x="8471" y="5658"/>
                  </a:lnTo>
                  <a:cubicBezTo>
                    <a:pt x="8471" y="5542"/>
                    <a:pt x="8381" y="5451"/>
                    <a:pt x="8268" y="5451"/>
                  </a:cubicBezTo>
                  <a:cubicBezTo>
                    <a:pt x="8156" y="5451"/>
                    <a:pt x="8066" y="5542"/>
                    <a:pt x="8066" y="5658"/>
                  </a:cubicBezTo>
                  <a:cubicBezTo>
                    <a:pt x="8062" y="7106"/>
                    <a:pt x="6885" y="8280"/>
                    <a:pt x="5436" y="8283"/>
                  </a:cubicBezTo>
                  <a:cubicBezTo>
                    <a:pt x="3984" y="8280"/>
                    <a:pt x="2807" y="7103"/>
                    <a:pt x="2807" y="5654"/>
                  </a:cubicBezTo>
                  <a:cubicBezTo>
                    <a:pt x="2807" y="5518"/>
                    <a:pt x="2705" y="5450"/>
                    <a:pt x="2602" y="5450"/>
                  </a:cubicBezTo>
                  <a:cubicBezTo>
                    <a:pt x="2500" y="5450"/>
                    <a:pt x="2398" y="5518"/>
                    <a:pt x="2398" y="5654"/>
                  </a:cubicBezTo>
                  <a:lnTo>
                    <a:pt x="2398" y="5665"/>
                  </a:lnTo>
                  <a:lnTo>
                    <a:pt x="2275" y="5665"/>
                  </a:lnTo>
                  <a:cubicBezTo>
                    <a:pt x="2072" y="5665"/>
                    <a:pt x="1916" y="5491"/>
                    <a:pt x="1938" y="5288"/>
                  </a:cubicBezTo>
                  <a:cubicBezTo>
                    <a:pt x="1952" y="5118"/>
                    <a:pt x="2119" y="4984"/>
                    <a:pt x="2307" y="4984"/>
                  </a:cubicBezTo>
                  <a:lnTo>
                    <a:pt x="2604" y="4984"/>
                  </a:lnTo>
                  <a:cubicBezTo>
                    <a:pt x="2955" y="4984"/>
                    <a:pt x="3242" y="4698"/>
                    <a:pt x="3242" y="4347"/>
                  </a:cubicBezTo>
                  <a:lnTo>
                    <a:pt x="3242" y="3894"/>
                  </a:lnTo>
                  <a:lnTo>
                    <a:pt x="6526" y="3894"/>
                  </a:lnTo>
                  <a:cubicBezTo>
                    <a:pt x="6798" y="3894"/>
                    <a:pt x="6798" y="3488"/>
                    <a:pt x="6526" y="3488"/>
                  </a:cubicBezTo>
                  <a:lnTo>
                    <a:pt x="2180" y="3488"/>
                  </a:lnTo>
                  <a:cubicBezTo>
                    <a:pt x="2340" y="2253"/>
                    <a:pt x="3184" y="1214"/>
                    <a:pt x="4361" y="805"/>
                  </a:cubicBezTo>
                  <a:lnTo>
                    <a:pt x="4361" y="1348"/>
                  </a:lnTo>
                  <a:cubicBezTo>
                    <a:pt x="4361" y="1641"/>
                    <a:pt x="4458" y="1927"/>
                    <a:pt x="4643" y="2156"/>
                  </a:cubicBezTo>
                  <a:lnTo>
                    <a:pt x="5107" y="2735"/>
                  </a:lnTo>
                  <a:cubicBezTo>
                    <a:pt x="5190" y="2840"/>
                    <a:pt x="5312" y="2893"/>
                    <a:pt x="5435" y="2893"/>
                  </a:cubicBezTo>
                  <a:cubicBezTo>
                    <a:pt x="5558" y="2893"/>
                    <a:pt x="5681" y="2840"/>
                    <a:pt x="5766" y="2735"/>
                  </a:cubicBezTo>
                  <a:lnTo>
                    <a:pt x="6226" y="2156"/>
                  </a:lnTo>
                  <a:cubicBezTo>
                    <a:pt x="6411" y="1927"/>
                    <a:pt x="6512" y="1641"/>
                    <a:pt x="6512" y="1348"/>
                  </a:cubicBezTo>
                  <a:lnTo>
                    <a:pt x="6512" y="805"/>
                  </a:lnTo>
                  <a:close/>
                  <a:moveTo>
                    <a:pt x="6758" y="8388"/>
                  </a:moveTo>
                  <a:lnTo>
                    <a:pt x="6758" y="9863"/>
                  </a:lnTo>
                  <a:cubicBezTo>
                    <a:pt x="6409" y="10263"/>
                    <a:pt x="5923" y="10463"/>
                    <a:pt x="5436" y="10463"/>
                  </a:cubicBezTo>
                  <a:cubicBezTo>
                    <a:pt x="4950" y="10463"/>
                    <a:pt x="4464" y="10263"/>
                    <a:pt x="4114" y="9863"/>
                  </a:cubicBezTo>
                  <a:lnTo>
                    <a:pt x="4114" y="8388"/>
                  </a:lnTo>
                  <a:cubicBezTo>
                    <a:pt x="4531" y="8589"/>
                    <a:pt x="4983" y="8690"/>
                    <a:pt x="5435" y="8690"/>
                  </a:cubicBezTo>
                  <a:cubicBezTo>
                    <a:pt x="5887" y="8690"/>
                    <a:pt x="6340" y="8589"/>
                    <a:pt x="6758" y="8388"/>
                  </a:cubicBezTo>
                  <a:close/>
                  <a:moveTo>
                    <a:pt x="6758" y="10417"/>
                  </a:moveTo>
                  <a:lnTo>
                    <a:pt x="6758" y="10974"/>
                  </a:lnTo>
                  <a:cubicBezTo>
                    <a:pt x="6349" y="11213"/>
                    <a:pt x="5892" y="11333"/>
                    <a:pt x="5435" y="11333"/>
                  </a:cubicBezTo>
                  <a:cubicBezTo>
                    <a:pt x="4978" y="11333"/>
                    <a:pt x="4522" y="11213"/>
                    <a:pt x="4114" y="10974"/>
                  </a:cubicBezTo>
                  <a:lnTo>
                    <a:pt x="4114" y="10417"/>
                  </a:lnTo>
                  <a:cubicBezTo>
                    <a:pt x="4504" y="10717"/>
                    <a:pt x="4970" y="10868"/>
                    <a:pt x="5436" y="10868"/>
                  </a:cubicBezTo>
                  <a:cubicBezTo>
                    <a:pt x="5903" y="10868"/>
                    <a:pt x="6369" y="10717"/>
                    <a:pt x="6758" y="10417"/>
                  </a:cubicBezTo>
                  <a:close/>
                  <a:moveTo>
                    <a:pt x="4781" y="1"/>
                  </a:moveTo>
                  <a:cubicBezTo>
                    <a:pt x="4567" y="1"/>
                    <a:pt x="4386" y="164"/>
                    <a:pt x="4361" y="377"/>
                  </a:cubicBezTo>
                  <a:cubicBezTo>
                    <a:pt x="2919" y="815"/>
                    <a:pt x="1887" y="2087"/>
                    <a:pt x="1760" y="3590"/>
                  </a:cubicBezTo>
                  <a:cubicBezTo>
                    <a:pt x="855" y="3894"/>
                    <a:pt x="304" y="4810"/>
                    <a:pt x="460" y="5752"/>
                  </a:cubicBezTo>
                  <a:cubicBezTo>
                    <a:pt x="615" y="6691"/>
                    <a:pt x="1426" y="7382"/>
                    <a:pt x="2376" y="7382"/>
                  </a:cubicBezTo>
                  <a:cubicBezTo>
                    <a:pt x="2378" y="7382"/>
                    <a:pt x="2381" y="7382"/>
                    <a:pt x="2383" y="7382"/>
                  </a:cubicBezTo>
                  <a:lnTo>
                    <a:pt x="2941" y="7382"/>
                  </a:lnTo>
                  <a:cubicBezTo>
                    <a:pt x="2992" y="7458"/>
                    <a:pt x="3046" y="7530"/>
                    <a:pt x="3108" y="7599"/>
                  </a:cubicBezTo>
                  <a:lnTo>
                    <a:pt x="1619" y="8490"/>
                  </a:lnTo>
                  <a:cubicBezTo>
                    <a:pt x="1286" y="8689"/>
                    <a:pt x="1206" y="9135"/>
                    <a:pt x="1449" y="9439"/>
                  </a:cubicBezTo>
                  <a:lnTo>
                    <a:pt x="1869" y="9964"/>
                  </a:lnTo>
                  <a:lnTo>
                    <a:pt x="1242" y="10149"/>
                  </a:lnTo>
                  <a:cubicBezTo>
                    <a:pt x="511" y="10366"/>
                    <a:pt x="4" y="11040"/>
                    <a:pt x="0" y="11807"/>
                  </a:cubicBezTo>
                  <a:lnTo>
                    <a:pt x="0" y="13716"/>
                  </a:lnTo>
                  <a:cubicBezTo>
                    <a:pt x="0" y="13852"/>
                    <a:pt x="102" y="13920"/>
                    <a:pt x="205" y="13920"/>
                  </a:cubicBezTo>
                  <a:cubicBezTo>
                    <a:pt x="307" y="13920"/>
                    <a:pt x="409" y="13852"/>
                    <a:pt x="409" y="13716"/>
                  </a:cubicBezTo>
                  <a:lnTo>
                    <a:pt x="409" y="11807"/>
                  </a:lnTo>
                  <a:cubicBezTo>
                    <a:pt x="413" y="11221"/>
                    <a:pt x="797" y="10706"/>
                    <a:pt x="1358" y="10540"/>
                  </a:cubicBezTo>
                  <a:lnTo>
                    <a:pt x="2144" y="10308"/>
                  </a:lnTo>
                  <a:lnTo>
                    <a:pt x="2738" y="11050"/>
                  </a:lnTo>
                  <a:cubicBezTo>
                    <a:pt x="2800" y="11130"/>
                    <a:pt x="2836" y="11228"/>
                    <a:pt x="2836" y="11333"/>
                  </a:cubicBezTo>
                  <a:lnTo>
                    <a:pt x="2836" y="13716"/>
                  </a:lnTo>
                  <a:cubicBezTo>
                    <a:pt x="2836" y="13852"/>
                    <a:pt x="2938" y="13920"/>
                    <a:pt x="3041" y="13920"/>
                  </a:cubicBezTo>
                  <a:cubicBezTo>
                    <a:pt x="3143" y="13920"/>
                    <a:pt x="3245" y="13852"/>
                    <a:pt x="3245" y="13716"/>
                  </a:cubicBezTo>
                  <a:lnTo>
                    <a:pt x="3245" y="11333"/>
                  </a:lnTo>
                  <a:cubicBezTo>
                    <a:pt x="3245" y="11137"/>
                    <a:pt x="3176" y="10949"/>
                    <a:pt x="3057" y="10797"/>
                  </a:cubicBezTo>
                  <a:lnTo>
                    <a:pt x="1764" y="9185"/>
                  </a:lnTo>
                  <a:cubicBezTo>
                    <a:pt x="1677" y="9073"/>
                    <a:pt x="1706" y="8914"/>
                    <a:pt x="1825" y="8841"/>
                  </a:cubicBezTo>
                  <a:lnTo>
                    <a:pt x="3394" y="7900"/>
                  </a:lnTo>
                  <a:cubicBezTo>
                    <a:pt x="3491" y="7990"/>
                    <a:pt x="3596" y="8073"/>
                    <a:pt x="3705" y="8149"/>
                  </a:cubicBezTo>
                  <a:lnTo>
                    <a:pt x="3705" y="11536"/>
                  </a:lnTo>
                  <a:cubicBezTo>
                    <a:pt x="3705" y="11672"/>
                    <a:pt x="3807" y="11739"/>
                    <a:pt x="3908" y="11739"/>
                  </a:cubicBezTo>
                  <a:cubicBezTo>
                    <a:pt x="4009" y="11739"/>
                    <a:pt x="4111" y="11672"/>
                    <a:pt x="4111" y="11536"/>
                  </a:cubicBezTo>
                  <a:lnTo>
                    <a:pt x="4111" y="11434"/>
                  </a:lnTo>
                  <a:cubicBezTo>
                    <a:pt x="4529" y="11639"/>
                    <a:pt x="4982" y="11741"/>
                    <a:pt x="5434" y="11741"/>
                  </a:cubicBezTo>
                  <a:cubicBezTo>
                    <a:pt x="5886" y="11741"/>
                    <a:pt x="6338" y="11639"/>
                    <a:pt x="6755" y="11434"/>
                  </a:cubicBezTo>
                  <a:lnTo>
                    <a:pt x="6755" y="13716"/>
                  </a:lnTo>
                  <a:cubicBezTo>
                    <a:pt x="6755" y="13852"/>
                    <a:pt x="6857" y="13920"/>
                    <a:pt x="6959" y="13920"/>
                  </a:cubicBezTo>
                  <a:cubicBezTo>
                    <a:pt x="7062" y="13920"/>
                    <a:pt x="7164" y="13852"/>
                    <a:pt x="7164" y="13716"/>
                  </a:cubicBezTo>
                  <a:lnTo>
                    <a:pt x="7164" y="8146"/>
                  </a:lnTo>
                  <a:cubicBezTo>
                    <a:pt x="7273" y="8070"/>
                    <a:pt x="7378" y="7986"/>
                    <a:pt x="7475" y="7900"/>
                  </a:cubicBezTo>
                  <a:lnTo>
                    <a:pt x="9044" y="8838"/>
                  </a:lnTo>
                  <a:cubicBezTo>
                    <a:pt x="9163" y="8910"/>
                    <a:pt x="9192" y="9073"/>
                    <a:pt x="9105" y="9182"/>
                  </a:cubicBezTo>
                  <a:lnTo>
                    <a:pt x="7816" y="10793"/>
                  </a:lnTo>
                  <a:cubicBezTo>
                    <a:pt x="7693" y="10945"/>
                    <a:pt x="7627" y="11134"/>
                    <a:pt x="7627" y="11329"/>
                  </a:cubicBezTo>
                  <a:lnTo>
                    <a:pt x="7627" y="13716"/>
                  </a:lnTo>
                  <a:cubicBezTo>
                    <a:pt x="7627" y="13852"/>
                    <a:pt x="7730" y="13920"/>
                    <a:pt x="7832" y="13920"/>
                  </a:cubicBezTo>
                  <a:cubicBezTo>
                    <a:pt x="7934" y="13920"/>
                    <a:pt x="8037" y="13852"/>
                    <a:pt x="8037" y="13716"/>
                  </a:cubicBezTo>
                  <a:lnTo>
                    <a:pt x="8037" y="11329"/>
                  </a:lnTo>
                  <a:cubicBezTo>
                    <a:pt x="8037" y="11228"/>
                    <a:pt x="8069" y="11127"/>
                    <a:pt x="8134" y="11047"/>
                  </a:cubicBezTo>
                  <a:lnTo>
                    <a:pt x="8728" y="10308"/>
                  </a:lnTo>
                  <a:lnTo>
                    <a:pt x="9511" y="10536"/>
                  </a:lnTo>
                  <a:cubicBezTo>
                    <a:pt x="10072" y="10703"/>
                    <a:pt x="10460" y="11221"/>
                    <a:pt x="10463" y="11804"/>
                  </a:cubicBezTo>
                  <a:lnTo>
                    <a:pt x="10463" y="13716"/>
                  </a:lnTo>
                  <a:cubicBezTo>
                    <a:pt x="10463" y="13852"/>
                    <a:pt x="10565" y="13920"/>
                    <a:pt x="10666" y="13920"/>
                  </a:cubicBezTo>
                  <a:cubicBezTo>
                    <a:pt x="10767" y="13920"/>
                    <a:pt x="10869" y="13852"/>
                    <a:pt x="10869" y="13716"/>
                  </a:cubicBezTo>
                  <a:lnTo>
                    <a:pt x="10869" y="11804"/>
                  </a:lnTo>
                  <a:cubicBezTo>
                    <a:pt x="10865" y="11040"/>
                    <a:pt x="10362" y="10366"/>
                    <a:pt x="9630" y="10149"/>
                  </a:cubicBezTo>
                  <a:lnTo>
                    <a:pt x="9004" y="9964"/>
                  </a:lnTo>
                  <a:lnTo>
                    <a:pt x="9424" y="9439"/>
                  </a:lnTo>
                  <a:cubicBezTo>
                    <a:pt x="9666" y="9135"/>
                    <a:pt x="9587" y="8689"/>
                    <a:pt x="9254" y="8490"/>
                  </a:cubicBezTo>
                  <a:lnTo>
                    <a:pt x="7765" y="7599"/>
                  </a:lnTo>
                  <a:cubicBezTo>
                    <a:pt x="7823" y="7527"/>
                    <a:pt x="7877" y="7458"/>
                    <a:pt x="7932" y="7382"/>
                  </a:cubicBezTo>
                  <a:lnTo>
                    <a:pt x="8486" y="7382"/>
                  </a:lnTo>
                  <a:cubicBezTo>
                    <a:pt x="8488" y="7382"/>
                    <a:pt x="8491" y="7382"/>
                    <a:pt x="8493" y="7382"/>
                  </a:cubicBezTo>
                  <a:cubicBezTo>
                    <a:pt x="9446" y="7382"/>
                    <a:pt x="10257" y="6691"/>
                    <a:pt x="10413" y="5752"/>
                  </a:cubicBezTo>
                  <a:cubicBezTo>
                    <a:pt x="10568" y="4810"/>
                    <a:pt x="10018" y="3894"/>
                    <a:pt x="9112" y="3590"/>
                  </a:cubicBezTo>
                  <a:cubicBezTo>
                    <a:pt x="8982" y="2087"/>
                    <a:pt x="7953" y="815"/>
                    <a:pt x="6508" y="377"/>
                  </a:cubicBezTo>
                  <a:cubicBezTo>
                    <a:pt x="6487" y="164"/>
                    <a:pt x="6306" y="1"/>
                    <a:pt x="608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6" name="Google Shape;16996;p139"/>
            <p:cNvSpPr/>
            <p:nvPr/>
          </p:nvSpPr>
          <p:spPr>
            <a:xfrm>
              <a:off x="5451117" y="4394627"/>
              <a:ext cx="25667" cy="10749"/>
            </a:xfrm>
            <a:custGeom>
              <a:avLst/>
              <a:gdLst/>
              <a:ahLst/>
              <a:cxnLst/>
              <a:rect l="l" t="t" r="r" b="b"/>
              <a:pathLst>
                <a:path w="979" h="410" extrusionOk="0">
                  <a:moveTo>
                    <a:pt x="272" y="0"/>
                  </a:moveTo>
                  <a:cubicBezTo>
                    <a:pt x="0" y="0"/>
                    <a:pt x="0" y="409"/>
                    <a:pt x="272" y="409"/>
                  </a:cubicBezTo>
                  <a:lnTo>
                    <a:pt x="710" y="409"/>
                  </a:lnTo>
                  <a:cubicBezTo>
                    <a:pt x="978" y="409"/>
                    <a:pt x="978" y="0"/>
                    <a:pt x="71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7" name="Google Shape;16997;p139"/>
            <p:cNvSpPr/>
            <p:nvPr/>
          </p:nvSpPr>
          <p:spPr>
            <a:xfrm>
              <a:off x="5521484" y="4394627"/>
              <a:ext cx="23937" cy="10644"/>
            </a:xfrm>
            <a:custGeom>
              <a:avLst/>
              <a:gdLst/>
              <a:ahLst/>
              <a:cxnLst/>
              <a:rect l="l" t="t" r="r" b="b"/>
              <a:pathLst>
                <a:path w="913" h="406" extrusionOk="0">
                  <a:moveTo>
                    <a:pt x="206" y="0"/>
                  </a:moveTo>
                  <a:cubicBezTo>
                    <a:pt x="94" y="0"/>
                    <a:pt x="0" y="91"/>
                    <a:pt x="0" y="203"/>
                  </a:cubicBezTo>
                  <a:cubicBezTo>
                    <a:pt x="0" y="315"/>
                    <a:pt x="94" y="406"/>
                    <a:pt x="206" y="406"/>
                  </a:cubicBezTo>
                  <a:lnTo>
                    <a:pt x="641" y="406"/>
                  </a:lnTo>
                  <a:cubicBezTo>
                    <a:pt x="913" y="406"/>
                    <a:pt x="913" y="0"/>
                    <a:pt x="64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98" name="Google Shape;16998;p139"/>
          <p:cNvGrpSpPr/>
          <p:nvPr/>
        </p:nvGrpSpPr>
        <p:grpSpPr>
          <a:xfrm>
            <a:off x="8056219" y="1784258"/>
            <a:ext cx="284984" cy="364869"/>
            <a:chOff x="8056219" y="1983508"/>
            <a:chExt cx="284984" cy="364869"/>
          </a:xfrm>
        </p:grpSpPr>
        <p:sp>
          <p:nvSpPr>
            <p:cNvPr id="16999" name="Google Shape;16999;p139"/>
            <p:cNvSpPr/>
            <p:nvPr/>
          </p:nvSpPr>
          <p:spPr>
            <a:xfrm>
              <a:off x="8061646" y="2230005"/>
              <a:ext cx="274340" cy="112447"/>
            </a:xfrm>
            <a:custGeom>
              <a:avLst/>
              <a:gdLst/>
              <a:ahLst/>
              <a:cxnLst/>
              <a:rect l="l" t="t" r="r" b="b"/>
              <a:pathLst>
                <a:path w="10464" h="4289" extrusionOk="0">
                  <a:moveTo>
                    <a:pt x="2506" y="0"/>
                  </a:moveTo>
                  <a:lnTo>
                    <a:pt x="938" y="460"/>
                  </a:lnTo>
                  <a:cubicBezTo>
                    <a:pt x="384" y="623"/>
                    <a:pt x="0" y="1134"/>
                    <a:pt x="0" y="1717"/>
                  </a:cubicBezTo>
                  <a:lnTo>
                    <a:pt x="0" y="4288"/>
                  </a:lnTo>
                  <a:lnTo>
                    <a:pt x="10463" y="4288"/>
                  </a:lnTo>
                  <a:lnTo>
                    <a:pt x="10463" y="1717"/>
                  </a:lnTo>
                  <a:cubicBezTo>
                    <a:pt x="10463" y="1137"/>
                    <a:pt x="10079" y="623"/>
                    <a:pt x="9525" y="460"/>
                  </a:cubicBezTo>
                  <a:lnTo>
                    <a:pt x="7957"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0" name="Google Shape;17000;p139"/>
            <p:cNvSpPr/>
            <p:nvPr/>
          </p:nvSpPr>
          <p:spPr>
            <a:xfrm>
              <a:off x="8090511" y="2165327"/>
              <a:ext cx="216609" cy="130013"/>
            </a:xfrm>
            <a:custGeom>
              <a:avLst/>
              <a:gdLst/>
              <a:ahLst/>
              <a:cxnLst/>
              <a:rect l="l" t="t" r="r" b="b"/>
              <a:pathLst>
                <a:path w="8262" h="4959" extrusionOk="0">
                  <a:moveTo>
                    <a:pt x="2604" y="1"/>
                  </a:moveTo>
                  <a:lnTo>
                    <a:pt x="2604" y="1627"/>
                  </a:lnTo>
                  <a:cubicBezTo>
                    <a:pt x="2604" y="1913"/>
                    <a:pt x="2412" y="2170"/>
                    <a:pt x="2137" y="2253"/>
                  </a:cubicBezTo>
                  <a:lnTo>
                    <a:pt x="0" y="2880"/>
                  </a:lnTo>
                  <a:cubicBezTo>
                    <a:pt x="489" y="4133"/>
                    <a:pt x="1695" y="4955"/>
                    <a:pt x="3039" y="4959"/>
                  </a:cubicBezTo>
                  <a:lnTo>
                    <a:pt x="5219" y="4959"/>
                  </a:lnTo>
                  <a:cubicBezTo>
                    <a:pt x="6563" y="4955"/>
                    <a:pt x="7769" y="4133"/>
                    <a:pt x="8261" y="2880"/>
                  </a:cubicBezTo>
                  <a:lnTo>
                    <a:pt x="6125" y="2253"/>
                  </a:lnTo>
                  <a:cubicBezTo>
                    <a:pt x="5846" y="2170"/>
                    <a:pt x="5654" y="1917"/>
                    <a:pt x="5654" y="1627"/>
                  </a:cubicBezTo>
                  <a:lnTo>
                    <a:pt x="5654" y="1"/>
                  </a:ln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1" name="Google Shape;17001;p139"/>
            <p:cNvSpPr/>
            <p:nvPr/>
          </p:nvSpPr>
          <p:spPr>
            <a:xfrm>
              <a:off x="8101601" y="2175289"/>
              <a:ext cx="194298" cy="102877"/>
            </a:xfrm>
            <a:custGeom>
              <a:avLst/>
              <a:gdLst/>
              <a:ahLst/>
              <a:cxnLst/>
              <a:rect l="l" t="t" r="r" b="b"/>
              <a:pathLst>
                <a:path w="7411" h="3924" extrusionOk="0">
                  <a:moveTo>
                    <a:pt x="1308" y="1"/>
                  </a:moveTo>
                  <a:cubicBezTo>
                    <a:pt x="588" y="1"/>
                    <a:pt x="1" y="588"/>
                    <a:pt x="1" y="1308"/>
                  </a:cubicBezTo>
                  <a:cubicBezTo>
                    <a:pt x="1" y="2753"/>
                    <a:pt x="1174" y="3923"/>
                    <a:pt x="2616" y="3923"/>
                  </a:cubicBezTo>
                  <a:lnTo>
                    <a:pt x="4796" y="3923"/>
                  </a:lnTo>
                  <a:cubicBezTo>
                    <a:pt x="6241" y="3923"/>
                    <a:pt x="7411" y="2753"/>
                    <a:pt x="7411" y="1308"/>
                  </a:cubicBezTo>
                  <a:cubicBezTo>
                    <a:pt x="7411" y="588"/>
                    <a:pt x="6828" y="1"/>
                    <a:pt x="610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2" name="Google Shape;17002;p139"/>
            <p:cNvSpPr/>
            <p:nvPr/>
          </p:nvSpPr>
          <p:spPr>
            <a:xfrm>
              <a:off x="8120137" y="2192488"/>
              <a:ext cx="157253" cy="65072"/>
            </a:xfrm>
            <a:custGeom>
              <a:avLst/>
              <a:gdLst/>
              <a:ahLst/>
              <a:cxnLst/>
              <a:rect l="l" t="t" r="r" b="b"/>
              <a:pathLst>
                <a:path w="5998" h="2482" extrusionOk="0">
                  <a:moveTo>
                    <a:pt x="659" y="0"/>
                  </a:moveTo>
                  <a:cubicBezTo>
                    <a:pt x="185" y="0"/>
                    <a:pt x="0" y="613"/>
                    <a:pt x="395" y="877"/>
                  </a:cubicBezTo>
                  <a:lnTo>
                    <a:pt x="2637" y="2373"/>
                  </a:lnTo>
                  <a:cubicBezTo>
                    <a:pt x="2747" y="2445"/>
                    <a:pt x="2874" y="2481"/>
                    <a:pt x="3000" y="2481"/>
                  </a:cubicBezTo>
                  <a:cubicBezTo>
                    <a:pt x="3127" y="2481"/>
                    <a:pt x="3253" y="2445"/>
                    <a:pt x="3361" y="2373"/>
                  </a:cubicBezTo>
                  <a:lnTo>
                    <a:pt x="5603" y="877"/>
                  </a:lnTo>
                  <a:cubicBezTo>
                    <a:pt x="5998" y="613"/>
                    <a:pt x="5813" y="0"/>
                    <a:pt x="5339" y="0"/>
                  </a:cubicBezTo>
                  <a:close/>
                </a:path>
              </a:pathLst>
            </a:custGeom>
            <a:solidFill>
              <a:srgbClr val="82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3" name="Google Shape;17003;p139"/>
            <p:cNvSpPr/>
            <p:nvPr/>
          </p:nvSpPr>
          <p:spPr>
            <a:xfrm>
              <a:off x="8144807" y="2171016"/>
              <a:ext cx="107911" cy="86544"/>
            </a:xfrm>
            <a:custGeom>
              <a:avLst/>
              <a:gdLst/>
              <a:ahLst/>
              <a:cxnLst/>
              <a:rect l="l" t="t" r="r" b="b"/>
              <a:pathLst>
                <a:path w="4116" h="3301" extrusionOk="0">
                  <a:moveTo>
                    <a:pt x="533" y="1"/>
                  </a:moveTo>
                  <a:lnTo>
                    <a:pt x="533" y="1417"/>
                  </a:lnTo>
                  <a:cubicBezTo>
                    <a:pt x="533" y="1707"/>
                    <a:pt x="341" y="1964"/>
                    <a:pt x="62" y="2047"/>
                  </a:cubicBezTo>
                  <a:lnTo>
                    <a:pt x="1" y="2062"/>
                  </a:lnTo>
                  <a:lnTo>
                    <a:pt x="8" y="2062"/>
                  </a:lnTo>
                  <a:lnTo>
                    <a:pt x="1699" y="3192"/>
                  </a:lnTo>
                  <a:cubicBezTo>
                    <a:pt x="1808" y="3264"/>
                    <a:pt x="1934" y="3300"/>
                    <a:pt x="2060" y="3300"/>
                  </a:cubicBezTo>
                  <a:cubicBezTo>
                    <a:pt x="2187" y="3300"/>
                    <a:pt x="2313" y="3264"/>
                    <a:pt x="2424" y="3192"/>
                  </a:cubicBezTo>
                  <a:lnTo>
                    <a:pt x="4115" y="2062"/>
                  </a:lnTo>
                  <a:lnTo>
                    <a:pt x="4057" y="2047"/>
                  </a:lnTo>
                  <a:cubicBezTo>
                    <a:pt x="3775" y="1964"/>
                    <a:pt x="3583" y="1710"/>
                    <a:pt x="3583" y="1417"/>
                  </a:cubicBezTo>
                  <a:lnTo>
                    <a:pt x="3583"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4" name="Google Shape;17004;p139"/>
            <p:cNvSpPr/>
            <p:nvPr/>
          </p:nvSpPr>
          <p:spPr>
            <a:xfrm>
              <a:off x="8158781" y="2171016"/>
              <a:ext cx="80068" cy="34292"/>
            </a:xfrm>
            <a:custGeom>
              <a:avLst/>
              <a:gdLst/>
              <a:ahLst/>
              <a:cxnLst/>
              <a:rect l="l" t="t" r="r" b="b"/>
              <a:pathLst>
                <a:path w="3054" h="1308" extrusionOk="0">
                  <a:moveTo>
                    <a:pt x="0" y="1"/>
                  </a:moveTo>
                  <a:lnTo>
                    <a:pt x="0" y="925"/>
                  </a:lnTo>
                  <a:cubicBezTo>
                    <a:pt x="477" y="1180"/>
                    <a:pt x="1002" y="1308"/>
                    <a:pt x="1527" y="1308"/>
                  </a:cubicBezTo>
                  <a:cubicBezTo>
                    <a:pt x="2052" y="1308"/>
                    <a:pt x="2577" y="1180"/>
                    <a:pt x="3053" y="925"/>
                  </a:cubicBezTo>
                  <a:lnTo>
                    <a:pt x="3053"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5" name="Google Shape;17005;p139"/>
            <p:cNvSpPr/>
            <p:nvPr/>
          </p:nvSpPr>
          <p:spPr>
            <a:xfrm>
              <a:off x="8100474" y="1989434"/>
              <a:ext cx="196684" cy="200144"/>
            </a:xfrm>
            <a:custGeom>
              <a:avLst/>
              <a:gdLst/>
              <a:ahLst/>
              <a:cxnLst/>
              <a:rect l="l" t="t" r="r" b="b"/>
              <a:pathLst>
                <a:path w="7502" h="7634" extrusionOk="0">
                  <a:moveTo>
                    <a:pt x="3751" y="0"/>
                  </a:moveTo>
                  <a:cubicBezTo>
                    <a:pt x="3647" y="0"/>
                    <a:pt x="3543" y="6"/>
                    <a:pt x="3438" y="17"/>
                  </a:cubicBezTo>
                  <a:cubicBezTo>
                    <a:pt x="1761" y="180"/>
                    <a:pt x="482" y="1585"/>
                    <a:pt x="482" y="3273"/>
                  </a:cubicBezTo>
                  <a:lnTo>
                    <a:pt x="482" y="3935"/>
                  </a:lnTo>
                  <a:cubicBezTo>
                    <a:pt x="200" y="3983"/>
                    <a:pt x="1" y="4240"/>
                    <a:pt x="29" y="4526"/>
                  </a:cubicBezTo>
                  <a:cubicBezTo>
                    <a:pt x="58" y="4805"/>
                    <a:pt x="293" y="5015"/>
                    <a:pt x="570" y="5015"/>
                  </a:cubicBezTo>
                  <a:cubicBezTo>
                    <a:pt x="577" y="5015"/>
                    <a:pt x="584" y="5015"/>
                    <a:pt x="591" y="5015"/>
                  </a:cubicBezTo>
                  <a:lnTo>
                    <a:pt x="928" y="5015"/>
                  </a:lnTo>
                  <a:cubicBezTo>
                    <a:pt x="1040" y="6492"/>
                    <a:pt x="2268" y="7633"/>
                    <a:pt x="3749" y="7633"/>
                  </a:cubicBezTo>
                  <a:cubicBezTo>
                    <a:pt x="5230" y="7633"/>
                    <a:pt x="6462" y="6492"/>
                    <a:pt x="6574" y="5015"/>
                  </a:cubicBezTo>
                  <a:lnTo>
                    <a:pt x="6911" y="5015"/>
                  </a:lnTo>
                  <a:cubicBezTo>
                    <a:pt x="6918" y="5015"/>
                    <a:pt x="6925" y="5015"/>
                    <a:pt x="6932" y="5015"/>
                  </a:cubicBezTo>
                  <a:cubicBezTo>
                    <a:pt x="7209" y="5015"/>
                    <a:pt x="7444" y="4805"/>
                    <a:pt x="7472" y="4526"/>
                  </a:cubicBezTo>
                  <a:cubicBezTo>
                    <a:pt x="7501" y="4240"/>
                    <a:pt x="7302" y="3983"/>
                    <a:pt x="7019" y="3935"/>
                  </a:cubicBezTo>
                  <a:lnTo>
                    <a:pt x="7019" y="3273"/>
                  </a:lnTo>
                  <a:cubicBezTo>
                    <a:pt x="7019" y="1585"/>
                    <a:pt x="5737" y="180"/>
                    <a:pt x="4064" y="17"/>
                  </a:cubicBezTo>
                  <a:cubicBezTo>
                    <a:pt x="3959" y="6"/>
                    <a:pt x="3855" y="0"/>
                    <a:pt x="3751"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6" name="Google Shape;17006;p139"/>
            <p:cNvSpPr/>
            <p:nvPr/>
          </p:nvSpPr>
          <p:spPr>
            <a:xfrm>
              <a:off x="8100474" y="2023621"/>
              <a:ext cx="112735" cy="165852"/>
            </a:xfrm>
            <a:custGeom>
              <a:avLst/>
              <a:gdLst/>
              <a:ahLst/>
              <a:cxnLst/>
              <a:rect l="l" t="t" r="r" b="b"/>
              <a:pathLst>
                <a:path w="4300" h="6326" extrusionOk="0">
                  <a:moveTo>
                    <a:pt x="1434" y="1"/>
                  </a:moveTo>
                  <a:cubicBezTo>
                    <a:pt x="1252" y="1"/>
                    <a:pt x="1069" y="85"/>
                    <a:pt x="953" y="274"/>
                  </a:cubicBezTo>
                  <a:cubicBezTo>
                    <a:pt x="645" y="784"/>
                    <a:pt x="479" y="1371"/>
                    <a:pt x="482" y="1969"/>
                  </a:cubicBezTo>
                  <a:lnTo>
                    <a:pt x="482" y="2631"/>
                  </a:lnTo>
                  <a:cubicBezTo>
                    <a:pt x="189" y="2689"/>
                    <a:pt x="1" y="2972"/>
                    <a:pt x="55" y="3262"/>
                  </a:cubicBezTo>
                  <a:cubicBezTo>
                    <a:pt x="98" y="3526"/>
                    <a:pt x="345" y="3711"/>
                    <a:pt x="613" y="3711"/>
                  </a:cubicBezTo>
                  <a:lnTo>
                    <a:pt x="928" y="3711"/>
                  </a:lnTo>
                  <a:cubicBezTo>
                    <a:pt x="1043" y="5212"/>
                    <a:pt x="2299" y="6326"/>
                    <a:pt x="3745" y="6326"/>
                  </a:cubicBezTo>
                  <a:cubicBezTo>
                    <a:pt x="3927" y="6326"/>
                    <a:pt x="4113" y="6308"/>
                    <a:pt x="4300" y="6271"/>
                  </a:cubicBezTo>
                  <a:cubicBezTo>
                    <a:pt x="2967" y="6014"/>
                    <a:pt x="2007" y="4848"/>
                    <a:pt x="2007" y="3493"/>
                  </a:cubicBezTo>
                  <a:lnTo>
                    <a:pt x="2007" y="567"/>
                  </a:lnTo>
                  <a:cubicBezTo>
                    <a:pt x="2007" y="215"/>
                    <a:pt x="1723" y="1"/>
                    <a:pt x="1434"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7" name="Google Shape;17007;p139"/>
            <p:cNvSpPr/>
            <p:nvPr/>
          </p:nvSpPr>
          <p:spPr>
            <a:xfrm>
              <a:off x="8165047" y="2132293"/>
              <a:ext cx="67536" cy="66619"/>
            </a:xfrm>
            <a:custGeom>
              <a:avLst/>
              <a:gdLst/>
              <a:ahLst/>
              <a:cxnLst/>
              <a:rect l="l" t="t" r="r" b="b"/>
              <a:pathLst>
                <a:path w="2576" h="2541" extrusionOk="0">
                  <a:moveTo>
                    <a:pt x="783" y="0"/>
                  </a:moveTo>
                  <a:cubicBezTo>
                    <a:pt x="449" y="0"/>
                    <a:pt x="171" y="254"/>
                    <a:pt x="134" y="583"/>
                  </a:cubicBezTo>
                  <a:lnTo>
                    <a:pt x="29" y="1511"/>
                  </a:lnTo>
                  <a:cubicBezTo>
                    <a:pt x="0" y="1782"/>
                    <a:pt x="142" y="2043"/>
                    <a:pt x="388" y="2166"/>
                  </a:cubicBezTo>
                  <a:lnTo>
                    <a:pt x="996" y="2470"/>
                  </a:lnTo>
                  <a:cubicBezTo>
                    <a:pt x="1089" y="2517"/>
                    <a:pt x="1188" y="2541"/>
                    <a:pt x="1288" y="2541"/>
                  </a:cubicBezTo>
                  <a:cubicBezTo>
                    <a:pt x="1387" y="2541"/>
                    <a:pt x="1487" y="2517"/>
                    <a:pt x="1579" y="2470"/>
                  </a:cubicBezTo>
                  <a:lnTo>
                    <a:pt x="2188" y="2166"/>
                  </a:lnTo>
                  <a:cubicBezTo>
                    <a:pt x="2434" y="2043"/>
                    <a:pt x="2575" y="1782"/>
                    <a:pt x="2546" y="1511"/>
                  </a:cubicBezTo>
                  <a:lnTo>
                    <a:pt x="2441" y="583"/>
                  </a:lnTo>
                  <a:cubicBezTo>
                    <a:pt x="2405" y="250"/>
                    <a:pt x="2126" y="0"/>
                    <a:pt x="1793"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8" name="Google Shape;17008;p139"/>
            <p:cNvSpPr/>
            <p:nvPr/>
          </p:nvSpPr>
          <p:spPr>
            <a:xfrm>
              <a:off x="8165047" y="2132293"/>
              <a:ext cx="41712" cy="66566"/>
            </a:xfrm>
            <a:custGeom>
              <a:avLst/>
              <a:gdLst/>
              <a:ahLst/>
              <a:cxnLst/>
              <a:rect l="l" t="t" r="r" b="b"/>
              <a:pathLst>
                <a:path w="1591" h="2539" extrusionOk="0">
                  <a:moveTo>
                    <a:pt x="783" y="0"/>
                  </a:moveTo>
                  <a:cubicBezTo>
                    <a:pt x="449" y="0"/>
                    <a:pt x="171" y="250"/>
                    <a:pt x="134" y="583"/>
                  </a:cubicBezTo>
                  <a:lnTo>
                    <a:pt x="29" y="1511"/>
                  </a:lnTo>
                  <a:cubicBezTo>
                    <a:pt x="0" y="1782"/>
                    <a:pt x="142" y="2043"/>
                    <a:pt x="388" y="2166"/>
                  </a:cubicBezTo>
                  <a:lnTo>
                    <a:pt x="996" y="2470"/>
                  </a:lnTo>
                  <a:cubicBezTo>
                    <a:pt x="1087" y="2516"/>
                    <a:pt x="1186" y="2538"/>
                    <a:pt x="1286" y="2538"/>
                  </a:cubicBezTo>
                  <a:cubicBezTo>
                    <a:pt x="1387" y="2538"/>
                    <a:pt x="1487" y="2516"/>
                    <a:pt x="1579" y="2470"/>
                  </a:cubicBezTo>
                  <a:lnTo>
                    <a:pt x="1590" y="2467"/>
                  </a:lnTo>
                  <a:lnTo>
                    <a:pt x="1214" y="2235"/>
                  </a:lnTo>
                  <a:cubicBezTo>
                    <a:pt x="967" y="2083"/>
                    <a:pt x="826" y="1760"/>
                    <a:pt x="855" y="1424"/>
                  </a:cubicBezTo>
                  <a:lnTo>
                    <a:pt x="956" y="283"/>
                  </a:lnTo>
                  <a:cubicBezTo>
                    <a:pt x="967" y="185"/>
                    <a:pt x="989" y="91"/>
                    <a:pt x="102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9" name="Google Shape;17009;p139"/>
            <p:cNvSpPr/>
            <p:nvPr/>
          </p:nvSpPr>
          <p:spPr>
            <a:xfrm>
              <a:off x="8180463" y="2143173"/>
              <a:ext cx="37308" cy="16674"/>
            </a:xfrm>
            <a:custGeom>
              <a:avLst/>
              <a:gdLst/>
              <a:ahLst/>
              <a:cxnLst/>
              <a:rect l="l" t="t" r="r" b="b"/>
              <a:pathLst>
                <a:path w="1423" h="636" extrusionOk="0">
                  <a:moveTo>
                    <a:pt x="1134" y="0"/>
                  </a:moveTo>
                  <a:cubicBezTo>
                    <a:pt x="1073" y="0"/>
                    <a:pt x="1010" y="30"/>
                    <a:pt x="966" y="103"/>
                  </a:cubicBezTo>
                  <a:cubicBezTo>
                    <a:pt x="897" y="188"/>
                    <a:pt x="798" y="231"/>
                    <a:pt x="698" y="231"/>
                  </a:cubicBezTo>
                  <a:cubicBezTo>
                    <a:pt x="599" y="231"/>
                    <a:pt x="501" y="188"/>
                    <a:pt x="434" y="103"/>
                  </a:cubicBezTo>
                  <a:cubicBezTo>
                    <a:pt x="389" y="44"/>
                    <a:pt x="331" y="19"/>
                    <a:pt x="274" y="19"/>
                  </a:cubicBezTo>
                  <a:cubicBezTo>
                    <a:pt x="133" y="19"/>
                    <a:pt x="0" y="171"/>
                    <a:pt x="93" y="331"/>
                  </a:cubicBezTo>
                  <a:cubicBezTo>
                    <a:pt x="227" y="521"/>
                    <a:pt x="446" y="636"/>
                    <a:pt x="677" y="636"/>
                  </a:cubicBezTo>
                  <a:cubicBezTo>
                    <a:pt x="684" y="636"/>
                    <a:pt x="691" y="636"/>
                    <a:pt x="698" y="636"/>
                  </a:cubicBezTo>
                  <a:cubicBezTo>
                    <a:pt x="705" y="636"/>
                    <a:pt x="712" y="636"/>
                    <a:pt x="719" y="636"/>
                  </a:cubicBezTo>
                  <a:cubicBezTo>
                    <a:pt x="954" y="636"/>
                    <a:pt x="1169" y="521"/>
                    <a:pt x="1303" y="331"/>
                  </a:cubicBezTo>
                  <a:cubicBezTo>
                    <a:pt x="1423" y="168"/>
                    <a:pt x="1281" y="0"/>
                    <a:pt x="113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0" name="Google Shape;17010;p139"/>
            <p:cNvSpPr/>
            <p:nvPr/>
          </p:nvSpPr>
          <p:spPr>
            <a:xfrm>
              <a:off x="8151650" y="2063446"/>
              <a:ext cx="31461" cy="10749"/>
            </a:xfrm>
            <a:custGeom>
              <a:avLst/>
              <a:gdLst/>
              <a:ahLst/>
              <a:cxnLst/>
              <a:rect l="l" t="t" r="r" b="b"/>
              <a:pathLst>
                <a:path w="1200" h="410" extrusionOk="0">
                  <a:moveTo>
                    <a:pt x="272" y="1"/>
                  </a:moveTo>
                  <a:cubicBezTo>
                    <a:pt x="1" y="1"/>
                    <a:pt x="1" y="410"/>
                    <a:pt x="272" y="410"/>
                  </a:cubicBezTo>
                  <a:lnTo>
                    <a:pt x="928" y="410"/>
                  </a:lnTo>
                  <a:cubicBezTo>
                    <a:pt x="1199" y="410"/>
                    <a:pt x="1199" y="1"/>
                    <a:pt x="92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1" name="Google Shape;17011;p139"/>
            <p:cNvSpPr/>
            <p:nvPr/>
          </p:nvSpPr>
          <p:spPr>
            <a:xfrm>
              <a:off x="8214520" y="2063446"/>
              <a:ext cx="31356" cy="10749"/>
            </a:xfrm>
            <a:custGeom>
              <a:avLst/>
              <a:gdLst/>
              <a:ahLst/>
              <a:cxnLst/>
              <a:rect l="l" t="t" r="r" b="b"/>
              <a:pathLst>
                <a:path w="1196" h="410" extrusionOk="0">
                  <a:moveTo>
                    <a:pt x="272" y="1"/>
                  </a:moveTo>
                  <a:cubicBezTo>
                    <a:pt x="0" y="1"/>
                    <a:pt x="0" y="410"/>
                    <a:pt x="272" y="410"/>
                  </a:cubicBezTo>
                  <a:lnTo>
                    <a:pt x="924" y="410"/>
                  </a:lnTo>
                  <a:cubicBezTo>
                    <a:pt x="1195" y="410"/>
                    <a:pt x="1195" y="1"/>
                    <a:pt x="92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2" name="Google Shape;17012;p139"/>
            <p:cNvSpPr/>
            <p:nvPr/>
          </p:nvSpPr>
          <p:spPr>
            <a:xfrm>
              <a:off x="8056219" y="1983508"/>
              <a:ext cx="284984" cy="364869"/>
            </a:xfrm>
            <a:custGeom>
              <a:avLst/>
              <a:gdLst/>
              <a:ahLst/>
              <a:cxnLst/>
              <a:rect l="l" t="t" r="r" b="b"/>
              <a:pathLst>
                <a:path w="10870" h="13917" extrusionOk="0">
                  <a:moveTo>
                    <a:pt x="5437" y="406"/>
                  </a:moveTo>
                  <a:cubicBezTo>
                    <a:pt x="7132" y="406"/>
                    <a:pt x="8505" y="1778"/>
                    <a:pt x="8505" y="3473"/>
                  </a:cubicBezTo>
                  <a:lnTo>
                    <a:pt x="8505" y="3926"/>
                  </a:lnTo>
                  <a:lnTo>
                    <a:pt x="7603" y="3926"/>
                  </a:lnTo>
                  <a:lnTo>
                    <a:pt x="7603" y="3912"/>
                  </a:lnTo>
                  <a:cubicBezTo>
                    <a:pt x="7603" y="3799"/>
                    <a:pt x="7512" y="3709"/>
                    <a:pt x="7400" y="3709"/>
                  </a:cubicBezTo>
                  <a:lnTo>
                    <a:pt x="5875" y="3709"/>
                  </a:lnTo>
                  <a:cubicBezTo>
                    <a:pt x="5763" y="3709"/>
                    <a:pt x="5672" y="3799"/>
                    <a:pt x="5672" y="3912"/>
                  </a:cubicBezTo>
                  <a:lnTo>
                    <a:pt x="5672" y="3969"/>
                  </a:lnTo>
                  <a:cubicBezTo>
                    <a:pt x="5598" y="3941"/>
                    <a:pt x="5519" y="3926"/>
                    <a:pt x="5441" y="3926"/>
                  </a:cubicBezTo>
                  <a:cubicBezTo>
                    <a:pt x="5362" y="3926"/>
                    <a:pt x="5283" y="3941"/>
                    <a:pt x="5209" y="3969"/>
                  </a:cubicBezTo>
                  <a:lnTo>
                    <a:pt x="5209" y="3908"/>
                  </a:lnTo>
                  <a:cubicBezTo>
                    <a:pt x="5209" y="3796"/>
                    <a:pt x="5115" y="3705"/>
                    <a:pt x="5002" y="3705"/>
                  </a:cubicBezTo>
                  <a:lnTo>
                    <a:pt x="3478" y="3705"/>
                  </a:lnTo>
                  <a:cubicBezTo>
                    <a:pt x="3362" y="3705"/>
                    <a:pt x="3271" y="3796"/>
                    <a:pt x="3271" y="3908"/>
                  </a:cubicBezTo>
                  <a:lnTo>
                    <a:pt x="3271" y="3922"/>
                  </a:lnTo>
                  <a:lnTo>
                    <a:pt x="2373" y="3922"/>
                  </a:lnTo>
                  <a:lnTo>
                    <a:pt x="2373" y="3473"/>
                  </a:lnTo>
                  <a:cubicBezTo>
                    <a:pt x="2373" y="1778"/>
                    <a:pt x="3746" y="406"/>
                    <a:pt x="5437" y="406"/>
                  </a:cubicBezTo>
                  <a:close/>
                  <a:moveTo>
                    <a:pt x="4796" y="4111"/>
                  </a:moveTo>
                  <a:lnTo>
                    <a:pt x="4796" y="4563"/>
                  </a:lnTo>
                  <a:cubicBezTo>
                    <a:pt x="4796" y="4690"/>
                    <a:pt x="4691" y="4795"/>
                    <a:pt x="4564" y="4795"/>
                  </a:cubicBezTo>
                  <a:lnTo>
                    <a:pt x="3912" y="4795"/>
                  </a:lnTo>
                  <a:cubicBezTo>
                    <a:pt x="3782" y="4795"/>
                    <a:pt x="3680" y="4690"/>
                    <a:pt x="3680" y="4563"/>
                  </a:cubicBezTo>
                  <a:lnTo>
                    <a:pt x="3680" y="4111"/>
                  </a:lnTo>
                  <a:lnTo>
                    <a:pt x="4035" y="4111"/>
                  </a:lnTo>
                  <a:lnTo>
                    <a:pt x="4035" y="4343"/>
                  </a:lnTo>
                  <a:cubicBezTo>
                    <a:pt x="4032" y="4455"/>
                    <a:pt x="4126" y="4549"/>
                    <a:pt x="4238" y="4549"/>
                  </a:cubicBezTo>
                  <a:cubicBezTo>
                    <a:pt x="4350" y="4549"/>
                    <a:pt x="4441" y="4455"/>
                    <a:pt x="4441" y="4343"/>
                  </a:cubicBezTo>
                  <a:lnTo>
                    <a:pt x="4441" y="4111"/>
                  </a:lnTo>
                  <a:close/>
                  <a:moveTo>
                    <a:pt x="7197" y="4111"/>
                  </a:moveTo>
                  <a:lnTo>
                    <a:pt x="7197" y="4563"/>
                  </a:lnTo>
                  <a:cubicBezTo>
                    <a:pt x="7197" y="4690"/>
                    <a:pt x="7092" y="4795"/>
                    <a:pt x="6962" y="4795"/>
                  </a:cubicBezTo>
                  <a:lnTo>
                    <a:pt x="6310" y="4795"/>
                  </a:lnTo>
                  <a:cubicBezTo>
                    <a:pt x="6183" y="4795"/>
                    <a:pt x="6078" y="4690"/>
                    <a:pt x="6078" y="4563"/>
                  </a:cubicBezTo>
                  <a:lnTo>
                    <a:pt x="6078" y="4114"/>
                  </a:lnTo>
                  <a:lnTo>
                    <a:pt x="6433" y="4114"/>
                  </a:lnTo>
                  <a:lnTo>
                    <a:pt x="6433" y="4343"/>
                  </a:lnTo>
                  <a:cubicBezTo>
                    <a:pt x="6433" y="4455"/>
                    <a:pt x="6524" y="4549"/>
                    <a:pt x="6636" y="4549"/>
                  </a:cubicBezTo>
                  <a:cubicBezTo>
                    <a:pt x="6748" y="4549"/>
                    <a:pt x="6842" y="4455"/>
                    <a:pt x="6842" y="4343"/>
                  </a:cubicBezTo>
                  <a:lnTo>
                    <a:pt x="6842" y="4111"/>
                  </a:lnTo>
                  <a:close/>
                  <a:moveTo>
                    <a:pt x="3271" y="4328"/>
                  </a:moveTo>
                  <a:lnTo>
                    <a:pt x="3271" y="4560"/>
                  </a:lnTo>
                  <a:cubicBezTo>
                    <a:pt x="3271" y="4915"/>
                    <a:pt x="3557" y="5204"/>
                    <a:pt x="3912" y="5204"/>
                  </a:cubicBezTo>
                  <a:lnTo>
                    <a:pt x="4568" y="5204"/>
                  </a:lnTo>
                  <a:cubicBezTo>
                    <a:pt x="4919" y="5201"/>
                    <a:pt x="5205" y="4915"/>
                    <a:pt x="5205" y="4563"/>
                  </a:cubicBezTo>
                  <a:cubicBezTo>
                    <a:pt x="5205" y="4408"/>
                    <a:pt x="5321" y="4330"/>
                    <a:pt x="5437" y="4330"/>
                  </a:cubicBezTo>
                  <a:cubicBezTo>
                    <a:pt x="5553" y="4330"/>
                    <a:pt x="5669" y="4408"/>
                    <a:pt x="5669" y="4563"/>
                  </a:cubicBezTo>
                  <a:cubicBezTo>
                    <a:pt x="5672" y="4915"/>
                    <a:pt x="5959" y="5201"/>
                    <a:pt x="6310" y="5204"/>
                  </a:cubicBezTo>
                  <a:lnTo>
                    <a:pt x="6962" y="5204"/>
                  </a:lnTo>
                  <a:cubicBezTo>
                    <a:pt x="7313" y="5201"/>
                    <a:pt x="7599" y="4915"/>
                    <a:pt x="7603" y="4563"/>
                  </a:cubicBezTo>
                  <a:lnTo>
                    <a:pt x="7603" y="4332"/>
                  </a:lnTo>
                  <a:lnTo>
                    <a:pt x="8599" y="4332"/>
                  </a:lnTo>
                  <a:cubicBezTo>
                    <a:pt x="8802" y="4332"/>
                    <a:pt x="8957" y="4506"/>
                    <a:pt x="8936" y="4708"/>
                  </a:cubicBezTo>
                  <a:cubicBezTo>
                    <a:pt x="8921" y="4879"/>
                    <a:pt x="8754" y="5013"/>
                    <a:pt x="8566" y="5013"/>
                  </a:cubicBezTo>
                  <a:lnTo>
                    <a:pt x="8476" y="5013"/>
                  </a:lnTo>
                  <a:lnTo>
                    <a:pt x="8476" y="5002"/>
                  </a:lnTo>
                  <a:cubicBezTo>
                    <a:pt x="8476" y="4889"/>
                    <a:pt x="8385" y="4799"/>
                    <a:pt x="8273" y="4799"/>
                  </a:cubicBezTo>
                  <a:cubicBezTo>
                    <a:pt x="8161" y="4799"/>
                    <a:pt x="8070" y="4889"/>
                    <a:pt x="8070" y="5002"/>
                  </a:cubicBezTo>
                  <a:cubicBezTo>
                    <a:pt x="8066" y="5878"/>
                    <a:pt x="7628" y="6697"/>
                    <a:pt x="6900" y="7186"/>
                  </a:cubicBezTo>
                  <a:cubicBezTo>
                    <a:pt x="6900" y="7167"/>
                    <a:pt x="6900" y="7153"/>
                    <a:pt x="6900" y="7138"/>
                  </a:cubicBezTo>
                  <a:lnTo>
                    <a:pt x="6795" y="6211"/>
                  </a:lnTo>
                  <a:cubicBezTo>
                    <a:pt x="6748" y="5777"/>
                    <a:pt x="6382" y="5447"/>
                    <a:pt x="5944" y="5447"/>
                  </a:cubicBezTo>
                  <a:lnTo>
                    <a:pt x="4934" y="5447"/>
                  </a:lnTo>
                  <a:cubicBezTo>
                    <a:pt x="4495" y="5447"/>
                    <a:pt x="4130" y="5777"/>
                    <a:pt x="4082" y="6211"/>
                  </a:cubicBezTo>
                  <a:lnTo>
                    <a:pt x="3977" y="7138"/>
                  </a:lnTo>
                  <a:cubicBezTo>
                    <a:pt x="3977" y="7153"/>
                    <a:pt x="3977" y="7167"/>
                    <a:pt x="3974" y="7186"/>
                  </a:cubicBezTo>
                  <a:cubicBezTo>
                    <a:pt x="3673" y="6983"/>
                    <a:pt x="3420" y="6722"/>
                    <a:pt x="3224" y="6418"/>
                  </a:cubicBezTo>
                  <a:cubicBezTo>
                    <a:pt x="2953" y="5994"/>
                    <a:pt x="2808" y="5501"/>
                    <a:pt x="2808" y="4998"/>
                  </a:cubicBezTo>
                  <a:cubicBezTo>
                    <a:pt x="2808" y="4862"/>
                    <a:pt x="2705" y="4794"/>
                    <a:pt x="2603" y="4794"/>
                  </a:cubicBezTo>
                  <a:cubicBezTo>
                    <a:pt x="2501" y="4794"/>
                    <a:pt x="2398" y="4862"/>
                    <a:pt x="2398" y="4998"/>
                  </a:cubicBezTo>
                  <a:lnTo>
                    <a:pt x="2398" y="5013"/>
                  </a:lnTo>
                  <a:lnTo>
                    <a:pt x="2275" y="5013"/>
                  </a:lnTo>
                  <a:cubicBezTo>
                    <a:pt x="2072" y="5013"/>
                    <a:pt x="1917" y="4835"/>
                    <a:pt x="1938" y="4636"/>
                  </a:cubicBezTo>
                  <a:cubicBezTo>
                    <a:pt x="1957" y="4462"/>
                    <a:pt x="2120" y="4328"/>
                    <a:pt x="2308" y="4328"/>
                  </a:cubicBezTo>
                  <a:close/>
                  <a:moveTo>
                    <a:pt x="5940" y="5856"/>
                  </a:moveTo>
                  <a:cubicBezTo>
                    <a:pt x="6172" y="5856"/>
                    <a:pt x="6364" y="6027"/>
                    <a:pt x="6390" y="6255"/>
                  </a:cubicBezTo>
                  <a:lnTo>
                    <a:pt x="6491" y="7182"/>
                  </a:lnTo>
                  <a:cubicBezTo>
                    <a:pt x="6513" y="7370"/>
                    <a:pt x="6415" y="7548"/>
                    <a:pt x="6248" y="7635"/>
                  </a:cubicBezTo>
                  <a:lnTo>
                    <a:pt x="6245" y="7635"/>
                  </a:lnTo>
                  <a:lnTo>
                    <a:pt x="5636" y="7939"/>
                  </a:lnTo>
                  <a:cubicBezTo>
                    <a:pt x="5573" y="7970"/>
                    <a:pt x="5504" y="7985"/>
                    <a:pt x="5435" y="7985"/>
                  </a:cubicBezTo>
                  <a:cubicBezTo>
                    <a:pt x="5366" y="7985"/>
                    <a:pt x="5298" y="7970"/>
                    <a:pt x="5234" y="7939"/>
                  </a:cubicBezTo>
                  <a:lnTo>
                    <a:pt x="4629" y="7635"/>
                  </a:lnTo>
                  <a:cubicBezTo>
                    <a:pt x="4459" y="7551"/>
                    <a:pt x="4361" y="7370"/>
                    <a:pt x="4383" y="7182"/>
                  </a:cubicBezTo>
                  <a:lnTo>
                    <a:pt x="4484" y="6255"/>
                  </a:lnTo>
                  <a:cubicBezTo>
                    <a:pt x="4510" y="6027"/>
                    <a:pt x="4702" y="5856"/>
                    <a:pt x="4934" y="5856"/>
                  </a:cubicBezTo>
                  <a:close/>
                  <a:moveTo>
                    <a:pt x="3709" y="8182"/>
                  </a:moveTo>
                  <a:lnTo>
                    <a:pt x="3709" y="8576"/>
                  </a:lnTo>
                  <a:cubicBezTo>
                    <a:pt x="3709" y="8765"/>
                    <a:pt x="3590" y="8931"/>
                    <a:pt x="3416" y="9000"/>
                  </a:cubicBezTo>
                  <a:lnTo>
                    <a:pt x="2945" y="8685"/>
                  </a:lnTo>
                  <a:cubicBezTo>
                    <a:pt x="2721" y="8533"/>
                    <a:pt x="2826" y="8182"/>
                    <a:pt x="3097" y="8182"/>
                  </a:cubicBezTo>
                  <a:close/>
                  <a:moveTo>
                    <a:pt x="7777" y="8182"/>
                  </a:moveTo>
                  <a:cubicBezTo>
                    <a:pt x="8048" y="8182"/>
                    <a:pt x="8157" y="8533"/>
                    <a:pt x="7929" y="8685"/>
                  </a:cubicBezTo>
                  <a:lnTo>
                    <a:pt x="7462" y="9000"/>
                  </a:lnTo>
                  <a:cubicBezTo>
                    <a:pt x="7284" y="8931"/>
                    <a:pt x="7168" y="8765"/>
                    <a:pt x="7168" y="8576"/>
                  </a:cubicBezTo>
                  <a:lnTo>
                    <a:pt x="7168" y="8182"/>
                  </a:lnTo>
                  <a:close/>
                  <a:moveTo>
                    <a:pt x="7838" y="7526"/>
                  </a:moveTo>
                  <a:cubicBezTo>
                    <a:pt x="8447" y="7526"/>
                    <a:pt x="8943" y="8022"/>
                    <a:pt x="8943" y="8631"/>
                  </a:cubicBezTo>
                  <a:cubicBezTo>
                    <a:pt x="8939" y="9630"/>
                    <a:pt x="8320" y="10528"/>
                    <a:pt x="7385" y="10883"/>
                  </a:cubicBezTo>
                  <a:lnTo>
                    <a:pt x="7385" y="10811"/>
                  </a:lnTo>
                  <a:cubicBezTo>
                    <a:pt x="7385" y="10675"/>
                    <a:pt x="7284" y="10607"/>
                    <a:pt x="7183" y="10607"/>
                  </a:cubicBezTo>
                  <a:cubicBezTo>
                    <a:pt x="7081" y="10607"/>
                    <a:pt x="6980" y="10675"/>
                    <a:pt x="6980" y="10811"/>
                  </a:cubicBezTo>
                  <a:lnTo>
                    <a:pt x="6980" y="10999"/>
                  </a:lnTo>
                  <a:cubicBezTo>
                    <a:pt x="6831" y="11025"/>
                    <a:pt x="6679" y="11039"/>
                    <a:pt x="6527" y="11039"/>
                  </a:cubicBezTo>
                  <a:lnTo>
                    <a:pt x="5643" y="11039"/>
                  </a:lnTo>
                  <a:lnTo>
                    <a:pt x="5643" y="10699"/>
                  </a:lnTo>
                  <a:lnTo>
                    <a:pt x="6422" y="10184"/>
                  </a:lnTo>
                  <a:cubicBezTo>
                    <a:pt x="6610" y="10059"/>
                    <a:pt x="6488" y="9806"/>
                    <a:pt x="6314" y="9806"/>
                  </a:cubicBezTo>
                  <a:cubicBezTo>
                    <a:pt x="6277" y="9806"/>
                    <a:pt x="6237" y="9817"/>
                    <a:pt x="6198" y="9844"/>
                  </a:cubicBezTo>
                  <a:lnTo>
                    <a:pt x="5437" y="10347"/>
                  </a:lnTo>
                  <a:lnTo>
                    <a:pt x="3793" y="9250"/>
                  </a:lnTo>
                  <a:cubicBezTo>
                    <a:pt x="3999" y="9087"/>
                    <a:pt x="4119" y="8837"/>
                    <a:pt x="4119" y="8576"/>
                  </a:cubicBezTo>
                  <a:lnTo>
                    <a:pt x="4119" y="7732"/>
                  </a:lnTo>
                  <a:lnTo>
                    <a:pt x="4151" y="7751"/>
                  </a:lnTo>
                  <a:cubicBezTo>
                    <a:pt x="4227" y="7856"/>
                    <a:pt x="4332" y="7939"/>
                    <a:pt x="4448" y="8000"/>
                  </a:cubicBezTo>
                  <a:lnTo>
                    <a:pt x="5057" y="8305"/>
                  </a:lnTo>
                  <a:cubicBezTo>
                    <a:pt x="5178" y="8364"/>
                    <a:pt x="5309" y="8394"/>
                    <a:pt x="5441" y="8394"/>
                  </a:cubicBezTo>
                  <a:cubicBezTo>
                    <a:pt x="5572" y="8394"/>
                    <a:pt x="5703" y="8364"/>
                    <a:pt x="5825" y="8305"/>
                  </a:cubicBezTo>
                  <a:lnTo>
                    <a:pt x="6433" y="8000"/>
                  </a:lnTo>
                  <a:cubicBezTo>
                    <a:pt x="6552" y="7939"/>
                    <a:pt x="6654" y="7852"/>
                    <a:pt x="6734" y="7747"/>
                  </a:cubicBezTo>
                  <a:lnTo>
                    <a:pt x="6763" y="7732"/>
                  </a:lnTo>
                  <a:lnTo>
                    <a:pt x="6763" y="8576"/>
                  </a:lnTo>
                  <a:cubicBezTo>
                    <a:pt x="6763" y="8841"/>
                    <a:pt x="6882" y="9087"/>
                    <a:pt x="7089" y="9250"/>
                  </a:cubicBezTo>
                  <a:lnTo>
                    <a:pt x="6962" y="9333"/>
                  </a:lnTo>
                  <a:cubicBezTo>
                    <a:pt x="6776" y="9459"/>
                    <a:pt x="6897" y="9711"/>
                    <a:pt x="7074" y="9711"/>
                  </a:cubicBezTo>
                  <a:cubicBezTo>
                    <a:pt x="7111" y="9711"/>
                    <a:pt x="7150" y="9700"/>
                    <a:pt x="7190" y="9674"/>
                  </a:cubicBezTo>
                  <a:lnTo>
                    <a:pt x="8161" y="9025"/>
                  </a:lnTo>
                  <a:cubicBezTo>
                    <a:pt x="8722" y="8649"/>
                    <a:pt x="8458" y="7772"/>
                    <a:pt x="7780" y="7772"/>
                  </a:cubicBezTo>
                  <a:lnTo>
                    <a:pt x="7172" y="7772"/>
                  </a:lnTo>
                  <a:lnTo>
                    <a:pt x="7172" y="7526"/>
                  </a:lnTo>
                  <a:close/>
                  <a:moveTo>
                    <a:pt x="3709" y="7526"/>
                  </a:moveTo>
                  <a:lnTo>
                    <a:pt x="3709" y="7772"/>
                  </a:lnTo>
                  <a:lnTo>
                    <a:pt x="3097" y="7772"/>
                  </a:lnTo>
                  <a:cubicBezTo>
                    <a:pt x="2424" y="7772"/>
                    <a:pt x="2156" y="8649"/>
                    <a:pt x="2721" y="9025"/>
                  </a:cubicBezTo>
                  <a:lnTo>
                    <a:pt x="5234" y="10699"/>
                  </a:lnTo>
                  <a:lnTo>
                    <a:pt x="5234" y="11043"/>
                  </a:lnTo>
                  <a:lnTo>
                    <a:pt x="4347" y="11043"/>
                  </a:lnTo>
                  <a:cubicBezTo>
                    <a:pt x="4198" y="11043"/>
                    <a:pt x="4046" y="11028"/>
                    <a:pt x="3898" y="10999"/>
                  </a:cubicBezTo>
                  <a:lnTo>
                    <a:pt x="3898" y="10811"/>
                  </a:lnTo>
                  <a:cubicBezTo>
                    <a:pt x="3898" y="10675"/>
                    <a:pt x="3796" y="10607"/>
                    <a:pt x="3695" y="10607"/>
                  </a:cubicBezTo>
                  <a:cubicBezTo>
                    <a:pt x="3594" y="10607"/>
                    <a:pt x="3492" y="10675"/>
                    <a:pt x="3492" y="10811"/>
                  </a:cubicBezTo>
                  <a:lnTo>
                    <a:pt x="3492" y="10887"/>
                  </a:lnTo>
                  <a:cubicBezTo>
                    <a:pt x="2554" y="10528"/>
                    <a:pt x="1938" y="9630"/>
                    <a:pt x="1938" y="8631"/>
                  </a:cubicBezTo>
                  <a:cubicBezTo>
                    <a:pt x="1938" y="8022"/>
                    <a:pt x="2431" y="7526"/>
                    <a:pt x="3039" y="7526"/>
                  </a:cubicBezTo>
                  <a:close/>
                  <a:moveTo>
                    <a:pt x="5437" y="0"/>
                  </a:moveTo>
                  <a:cubicBezTo>
                    <a:pt x="3517" y="0"/>
                    <a:pt x="1964" y="1554"/>
                    <a:pt x="1964" y="3473"/>
                  </a:cubicBezTo>
                  <a:lnTo>
                    <a:pt x="1964" y="3998"/>
                  </a:lnTo>
                  <a:cubicBezTo>
                    <a:pt x="1645" y="4147"/>
                    <a:pt x="1471" y="4495"/>
                    <a:pt x="1547" y="4835"/>
                  </a:cubicBezTo>
                  <a:cubicBezTo>
                    <a:pt x="1623" y="5177"/>
                    <a:pt x="1923" y="5418"/>
                    <a:pt x="2268" y="5418"/>
                  </a:cubicBezTo>
                  <a:cubicBezTo>
                    <a:pt x="2270" y="5418"/>
                    <a:pt x="2273" y="5418"/>
                    <a:pt x="2275" y="5418"/>
                  </a:cubicBezTo>
                  <a:lnTo>
                    <a:pt x="2427" y="5418"/>
                  </a:lnTo>
                  <a:cubicBezTo>
                    <a:pt x="2489" y="5853"/>
                    <a:pt x="2645" y="6269"/>
                    <a:pt x="2880" y="6639"/>
                  </a:cubicBezTo>
                  <a:cubicBezTo>
                    <a:pt x="2992" y="6809"/>
                    <a:pt x="3119" y="6972"/>
                    <a:pt x="3264" y="7117"/>
                  </a:cubicBezTo>
                  <a:lnTo>
                    <a:pt x="3039" y="7117"/>
                  </a:lnTo>
                  <a:cubicBezTo>
                    <a:pt x="2206" y="7120"/>
                    <a:pt x="1529" y="7798"/>
                    <a:pt x="1529" y="8631"/>
                  </a:cubicBezTo>
                  <a:cubicBezTo>
                    <a:pt x="1529" y="8931"/>
                    <a:pt x="1576" y="9228"/>
                    <a:pt x="1670" y="9514"/>
                  </a:cubicBezTo>
                  <a:lnTo>
                    <a:pt x="1087" y="9685"/>
                  </a:lnTo>
                  <a:cubicBezTo>
                    <a:pt x="446" y="9877"/>
                    <a:pt x="4" y="10463"/>
                    <a:pt x="1" y="11133"/>
                  </a:cubicBezTo>
                  <a:lnTo>
                    <a:pt x="1" y="13716"/>
                  </a:lnTo>
                  <a:cubicBezTo>
                    <a:pt x="1" y="13850"/>
                    <a:pt x="103" y="13917"/>
                    <a:pt x="205" y="13917"/>
                  </a:cubicBezTo>
                  <a:cubicBezTo>
                    <a:pt x="308" y="13917"/>
                    <a:pt x="410" y="13850"/>
                    <a:pt x="410" y="13716"/>
                  </a:cubicBezTo>
                  <a:lnTo>
                    <a:pt x="410" y="11133"/>
                  </a:lnTo>
                  <a:cubicBezTo>
                    <a:pt x="410" y="10644"/>
                    <a:pt x="732" y="10213"/>
                    <a:pt x="1203" y="10076"/>
                  </a:cubicBezTo>
                  <a:lnTo>
                    <a:pt x="1826" y="9891"/>
                  </a:lnTo>
                  <a:cubicBezTo>
                    <a:pt x="2167" y="10568"/>
                    <a:pt x="2768" y="11083"/>
                    <a:pt x="3492" y="11314"/>
                  </a:cubicBezTo>
                  <a:lnTo>
                    <a:pt x="3492" y="13716"/>
                  </a:lnTo>
                  <a:cubicBezTo>
                    <a:pt x="3492" y="13850"/>
                    <a:pt x="3594" y="13917"/>
                    <a:pt x="3695" y="13917"/>
                  </a:cubicBezTo>
                  <a:cubicBezTo>
                    <a:pt x="3796" y="13917"/>
                    <a:pt x="3898" y="13850"/>
                    <a:pt x="3898" y="13716"/>
                  </a:cubicBezTo>
                  <a:lnTo>
                    <a:pt x="3898" y="11412"/>
                  </a:lnTo>
                  <a:cubicBezTo>
                    <a:pt x="4046" y="11437"/>
                    <a:pt x="4198" y="11448"/>
                    <a:pt x="4347" y="11448"/>
                  </a:cubicBezTo>
                  <a:lnTo>
                    <a:pt x="5234" y="11448"/>
                  </a:lnTo>
                  <a:lnTo>
                    <a:pt x="5234" y="13716"/>
                  </a:lnTo>
                  <a:cubicBezTo>
                    <a:pt x="5234" y="13850"/>
                    <a:pt x="5336" y="13917"/>
                    <a:pt x="5437" y="13917"/>
                  </a:cubicBezTo>
                  <a:cubicBezTo>
                    <a:pt x="5538" y="13917"/>
                    <a:pt x="5640" y="13850"/>
                    <a:pt x="5640" y="13716"/>
                  </a:cubicBezTo>
                  <a:lnTo>
                    <a:pt x="5640" y="11452"/>
                  </a:lnTo>
                  <a:lnTo>
                    <a:pt x="6527" y="11452"/>
                  </a:lnTo>
                  <a:cubicBezTo>
                    <a:pt x="6679" y="11448"/>
                    <a:pt x="6828" y="11437"/>
                    <a:pt x="6976" y="11416"/>
                  </a:cubicBezTo>
                  <a:lnTo>
                    <a:pt x="6976" y="13716"/>
                  </a:lnTo>
                  <a:cubicBezTo>
                    <a:pt x="6976" y="13850"/>
                    <a:pt x="7079" y="13917"/>
                    <a:pt x="7181" y="13917"/>
                  </a:cubicBezTo>
                  <a:cubicBezTo>
                    <a:pt x="7283" y="13917"/>
                    <a:pt x="7385" y="13850"/>
                    <a:pt x="7385" y="13716"/>
                  </a:cubicBezTo>
                  <a:lnTo>
                    <a:pt x="7385" y="11314"/>
                  </a:lnTo>
                  <a:cubicBezTo>
                    <a:pt x="8106" y="11083"/>
                    <a:pt x="8707" y="10568"/>
                    <a:pt x="9048" y="9891"/>
                  </a:cubicBezTo>
                  <a:lnTo>
                    <a:pt x="9671" y="10072"/>
                  </a:lnTo>
                  <a:cubicBezTo>
                    <a:pt x="10142" y="10213"/>
                    <a:pt x="10460" y="10644"/>
                    <a:pt x="10464" y="11133"/>
                  </a:cubicBezTo>
                  <a:lnTo>
                    <a:pt x="10464" y="13712"/>
                  </a:lnTo>
                  <a:cubicBezTo>
                    <a:pt x="10464" y="13848"/>
                    <a:pt x="10565" y="13916"/>
                    <a:pt x="10667" y="13916"/>
                  </a:cubicBezTo>
                  <a:cubicBezTo>
                    <a:pt x="10768" y="13916"/>
                    <a:pt x="10870" y="13848"/>
                    <a:pt x="10870" y="13712"/>
                  </a:cubicBezTo>
                  <a:lnTo>
                    <a:pt x="10870" y="11133"/>
                  </a:lnTo>
                  <a:cubicBezTo>
                    <a:pt x="10870" y="10463"/>
                    <a:pt x="10428" y="9877"/>
                    <a:pt x="9787" y="9685"/>
                  </a:cubicBezTo>
                  <a:lnTo>
                    <a:pt x="9207" y="9514"/>
                  </a:lnTo>
                  <a:cubicBezTo>
                    <a:pt x="9301" y="9228"/>
                    <a:pt x="9348" y="8931"/>
                    <a:pt x="9348" y="8631"/>
                  </a:cubicBezTo>
                  <a:cubicBezTo>
                    <a:pt x="9345" y="7798"/>
                    <a:pt x="8671" y="7120"/>
                    <a:pt x="7835" y="7120"/>
                  </a:cubicBezTo>
                  <a:lnTo>
                    <a:pt x="7610" y="7120"/>
                  </a:lnTo>
                  <a:cubicBezTo>
                    <a:pt x="8063" y="6657"/>
                    <a:pt x="8352" y="6059"/>
                    <a:pt x="8447" y="5422"/>
                  </a:cubicBezTo>
                  <a:lnTo>
                    <a:pt x="8566" y="5422"/>
                  </a:lnTo>
                  <a:cubicBezTo>
                    <a:pt x="8965" y="5422"/>
                    <a:pt x="9305" y="5125"/>
                    <a:pt x="9341" y="4748"/>
                  </a:cubicBezTo>
                  <a:cubicBezTo>
                    <a:pt x="9374" y="4429"/>
                    <a:pt x="9200" y="4125"/>
                    <a:pt x="8910" y="3991"/>
                  </a:cubicBezTo>
                  <a:lnTo>
                    <a:pt x="8910" y="3473"/>
                  </a:lnTo>
                  <a:cubicBezTo>
                    <a:pt x="8910" y="1554"/>
                    <a:pt x="7357" y="0"/>
                    <a:pt x="543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13" name="Google Shape;17013;p139"/>
          <p:cNvGrpSpPr/>
          <p:nvPr/>
        </p:nvGrpSpPr>
        <p:grpSpPr>
          <a:xfrm>
            <a:off x="7161782" y="4086732"/>
            <a:ext cx="273580" cy="365131"/>
            <a:chOff x="7161782" y="4285982"/>
            <a:chExt cx="273580" cy="365131"/>
          </a:xfrm>
        </p:grpSpPr>
        <p:sp>
          <p:nvSpPr>
            <p:cNvPr id="17014" name="Google Shape;17014;p139"/>
            <p:cNvSpPr/>
            <p:nvPr/>
          </p:nvSpPr>
          <p:spPr>
            <a:xfrm>
              <a:off x="7173449" y="4291409"/>
              <a:ext cx="250325" cy="280029"/>
            </a:xfrm>
            <a:custGeom>
              <a:avLst/>
              <a:gdLst/>
              <a:ahLst/>
              <a:cxnLst/>
              <a:rect l="l" t="t" r="r" b="b"/>
              <a:pathLst>
                <a:path w="9548" h="10681" extrusionOk="0">
                  <a:moveTo>
                    <a:pt x="4774" y="0"/>
                  </a:moveTo>
                  <a:cubicBezTo>
                    <a:pt x="3010" y="0"/>
                    <a:pt x="1496" y="1268"/>
                    <a:pt x="1189" y="3006"/>
                  </a:cubicBezTo>
                  <a:lnTo>
                    <a:pt x="33" y="9515"/>
                  </a:lnTo>
                  <a:cubicBezTo>
                    <a:pt x="1" y="9692"/>
                    <a:pt x="80" y="9870"/>
                    <a:pt x="236" y="9964"/>
                  </a:cubicBezTo>
                  <a:lnTo>
                    <a:pt x="1504" y="10681"/>
                  </a:lnTo>
                  <a:lnTo>
                    <a:pt x="8045" y="10681"/>
                  </a:lnTo>
                  <a:lnTo>
                    <a:pt x="9312" y="9964"/>
                  </a:lnTo>
                  <a:cubicBezTo>
                    <a:pt x="9468" y="9870"/>
                    <a:pt x="9548" y="9692"/>
                    <a:pt x="9519" y="9511"/>
                  </a:cubicBezTo>
                  <a:lnTo>
                    <a:pt x="8360" y="3006"/>
                  </a:lnTo>
                  <a:cubicBezTo>
                    <a:pt x="8052" y="1268"/>
                    <a:pt x="6541" y="0"/>
                    <a:pt x="4774"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5" name="Google Shape;17015;p139"/>
            <p:cNvSpPr/>
            <p:nvPr/>
          </p:nvSpPr>
          <p:spPr>
            <a:xfrm>
              <a:off x="7167104" y="4497164"/>
              <a:ext cx="262935" cy="148548"/>
            </a:xfrm>
            <a:custGeom>
              <a:avLst/>
              <a:gdLst/>
              <a:ahLst/>
              <a:cxnLst/>
              <a:rect l="l" t="t" r="r" b="b"/>
              <a:pathLst>
                <a:path w="10029" h="5666" extrusionOk="0">
                  <a:moveTo>
                    <a:pt x="3709" y="1"/>
                  </a:moveTo>
                  <a:lnTo>
                    <a:pt x="3709" y="1127"/>
                  </a:lnTo>
                  <a:cubicBezTo>
                    <a:pt x="3705" y="1496"/>
                    <a:pt x="3473" y="1826"/>
                    <a:pt x="3126" y="1949"/>
                  </a:cubicBezTo>
                  <a:lnTo>
                    <a:pt x="873" y="2742"/>
                  </a:lnTo>
                  <a:cubicBezTo>
                    <a:pt x="351" y="2927"/>
                    <a:pt x="4" y="3420"/>
                    <a:pt x="0" y="3974"/>
                  </a:cubicBezTo>
                  <a:lnTo>
                    <a:pt x="0" y="5665"/>
                  </a:lnTo>
                  <a:lnTo>
                    <a:pt x="10029" y="5665"/>
                  </a:lnTo>
                  <a:lnTo>
                    <a:pt x="10029" y="3974"/>
                  </a:lnTo>
                  <a:cubicBezTo>
                    <a:pt x="10029" y="3423"/>
                    <a:pt x="9681" y="2927"/>
                    <a:pt x="9156" y="2742"/>
                  </a:cubicBezTo>
                  <a:lnTo>
                    <a:pt x="6907" y="1949"/>
                  </a:lnTo>
                  <a:cubicBezTo>
                    <a:pt x="6559" y="1826"/>
                    <a:pt x="6324" y="1496"/>
                    <a:pt x="6324" y="1127"/>
                  </a:cubicBezTo>
                  <a:lnTo>
                    <a:pt x="6324" y="1"/>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6" name="Google Shape;17016;p139"/>
            <p:cNvSpPr/>
            <p:nvPr/>
          </p:nvSpPr>
          <p:spPr>
            <a:xfrm>
              <a:off x="7167183" y="4570468"/>
              <a:ext cx="262857" cy="75244"/>
            </a:xfrm>
            <a:custGeom>
              <a:avLst/>
              <a:gdLst/>
              <a:ahLst/>
              <a:cxnLst/>
              <a:rect l="l" t="t" r="r" b="b"/>
              <a:pathLst>
                <a:path w="10026" h="2870" extrusionOk="0">
                  <a:moveTo>
                    <a:pt x="750" y="1"/>
                  </a:moveTo>
                  <a:cubicBezTo>
                    <a:pt x="294" y="214"/>
                    <a:pt x="4" y="674"/>
                    <a:pt x="1" y="1178"/>
                  </a:cubicBezTo>
                  <a:lnTo>
                    <a:pt x="1" y="2869"/>
                  </a:lnTo>
                  <a:lnTo>
                    <a:pt x="10026" y="2869"/>
                  </a:lnTo>
                  <a:lnTo>
                    <a:pt x="10026" y="1178"/>
                  </a:lnTo>
                  <a:cubicBezTo>
                    <a:pt x="10026" y="674"/>
                    <a:pt x="9732" y="214"/>
                    <a:pt x="9276" y="1"/>
                  </a:cubicBezTo>
                  <a:cubicBezTo>
                    <a:pt x="8392" y="808"/>
                    <a:pt x="6813" y="1344"/>
                    <a:pt x="5013" y="1344"/>
                  </a:cubicBezTo>
                  <a:cubicBezTo>
                    <a:pt x="3213" y="1344"/>
                    <a:pt x="1634" y="808"/>
                    <a:pt x="75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7" name="Google Shape;17017;p139"/>
            <p:cNvSpPr/>
            <p:nvPr/>
          </p:nvSpPr>
          <p:spPr>
            <a:xfrm>
              <a:off x="7264319" y="4497164"/>
              <a:ext cx="68585" cy="28577"/>
            </a:xfrm>
            <a:custGeom>
              <a:avLst/>
              <a:gdLst/>
              <a:ahLst/>
              <a:cxnLst/>
              <a:rect l="l" t="t" r="r" b="b"/>
              <a:pathLst>
                <a:path w="2616" h="1090" extrusionOk="0">
                  <a:moveTo>
                    <a:pt x="1" y="1"/>
                  </a:moveTo>
                  <a:lnTo>
                    <a:pt x="1" y="816"/>
                  </a:lnTo>
                  <a:cubicBezTo>
                    <a:pt x="417" y="998"/>
                    <a:pt x="863" y="1090"/>
                    <a:pt x="1308" y="1090"/>
                  </a:cubicBezTo>
                  <a:cubicBezTo>
                    <a:pt x="1754" y="1090"/>
                    <a:pt x="2199" y="998"/>
                    <a:pt x="2616" y="816"/>
                  </a:cubicBezTo>
                  <a:lnTo>
                    <a:pt x="2616"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8" name="Google Shape;17018;p139"/>
            <p:cNvSpPr/>
            <p:nvPr/>
          </p:nvSpPr>
          <p:spPr>
            <a:xfrm>
              <a:off x="7224337" y="4314297"/>
              <a:ext cx="148627" cy="194298"/>
            </a:xfrm>
            <a:custGeom>
              <a:avLst/>
              <a:gdLst/>
              <a:ahLst/>
              <a:cxnLst/>
              <a:rect l="l" t="t" r="r" b="b"/>
              <a:pathLst>
                <a:path w="5669" h="7411" extrusionOk="0">
                  <a:moveTo>
                    <a:pt x="2833" y="0"/>
                  </a:moveTo>
                  <a:cubicBezTo>
                    <a:pt x="1450" y="0"/>
                    <a:pt x="269" y="1000"/>
                    <a:pt x="44" y="2365"/>
                  </a:cubicBezTo>
                  <a:cubicBezTo>
                    <a:pt x="15" y="2532"/>
                    <a:pt x="1" y="2698"/>
                    <a:pt x="1" y="2869"/>
                  </a:cubicBezTo>
                  <a:lnTo>
                    <a:pt x="1" y="4578"/>
                  </a:lnTo>
                  <a:cubicBezTo>
                    <a:pt x="1" y="6143"/>
                    <a:pt x="1269" y="7410"/>
                    <a:pt x="2833" y="7410"/>
                  </a:cubicBezTo>
                  <a:cubicBezTo>
                    <a:pt x="4398" y="7410"/>
                    <a:pt x="5669" y="6143"/>
                    <a:pt x="5669" y="4578"/>
                  </a:cubicBezTo>
                  <a:lnTo>
                    <a:pt x="5669" y="2869"/>
                  </a:lnTo>
                  <a:cubicBezTo>
                    <a:pt x="5669" y="2698"/>
                    <a:pt x="5654" y="2532"/>
                    <a:pt x="5625" y="2365"/>
                  </a:cubicBezTo>
                  <a:cubicBezTo>
                    <a:pt x="5397" y="1000"/>
                    <a:pt x="4217" y="0"/>
                    <a:pt x="2833"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9" name="Google Shape;17019;p139"/>
            <p:cNvSpPr/>
            <p:nvPr/>
          </p:nvSpPr>
          <p:spPr>
            <a:xfrm>
              <a:off x="7224101" y="4314218"/>
              <a:ext cx="148784" cy="194481"/>
            </a:xfrm>
            <a:custGeom>
              <a:avLst/>
              <a:gdLst/>
              <a:ahLst/>
              <a:cxnLst/>
              <a:rect l="l" t="t" r="r" b="b"/>
              <a:pathLst>
                <a:path w="5675" h="7418" extrusionOk="0">
                  <a:moveTo>
                    <a:pt x="2842" y="1"/>
                  </a:moveTo>
                  <a:cubicBezTo>
                    <a:pt x="2801" y="1"/>
                    <a:pt x="2760" y="1"/>
                    <a:pt x="2719" y="3"/>
                  </a:cubicBezTo>
                  <a:cubicBezTo>
                    <a:pt x="1440" y="61"/>
                    <a:pt x="329" y="999"/>
                    <a:pt x="71" y="2256"/>
                  </a:cubicBezTo>
                  <a:cubicBezTo>
                    <a:pt x="32" y="2459"/>
                    <a:pt x="10" y="2665"/>
                    <a:pt x="10" y="2872"/>
                  </a:cubicBezTo>
                  <a:lnTo>
                    <a:pt x="10" y="3045"/>
                  </a:lnTo>
                  <a:lnTo>
                    <a:pt x="10" y="4585"/>
                  </a:lnTo>
                  <a:cubicBezTo>
                    <a:pt x="0" y="6171"/>
                    <a:pt x="1290" y="7418"/>
                    <a:pt x="2822" y="7418"/>
                  </a:cubicBezTo>
                  <a:cubicBezTo>
                    <a:pt x="2973" y="7418"/>
                    <a:pt x="3126" y="7406"/>
                    <a:pt x="3280" y="7381"/>
                  </a:cubicBezTo>
                  <a:cubicBezTo>
                    <a:pt x="1900" y="7167"/>
                    <a:pt x="879" y="5979"/>
                    <a:pt x="879" y="4585"/>
                  </a:cubicBezTo>
                  <a:lnTo>
                    <a:pt x="879" y="3375"/>
                  </a:lnTo>
                  <a:cubicBezTo>
                    <a:pt x="883" y="2948"/>
                    <a:pt x="1187" y="2586"/>
                    <a:pt x="1607" y="2513"/>
                  </a:cubicBezTo>
                  <a:cubicBezTo>
                    <a:pt x="2016" y="2441"/>
                    <a:pt x="2429" y="2404"/>
                    <a:pt x="2842" y="2404"/>
                  </a:cubicBezTo>
                  <a:cubicBezTo>
                    <a:pt x="3820" y="2404"/>
                    <a:pt x="4751" y="2596"/>
                    <a:pt x="5464" y="2944"/>
                  </a:cubicBezTo>
                  <a:lnTo>
                    <a:pt x="5674" y="3045"/>
                  </a:lnTo>
                  <a:lnTo>
                    <a:pt x="5674" y="2875"/>
                  </a:lnTo>
                  <a:cubicBezTo>
                    <a:pt x="5674" y="2705"/>
                    <a:pt x="5663" y="2535"/>
                    <a:pt x="5634" y="2368"/>
                  </a:cubicBezTo>
                  <a:cubicBezTo>
                    <a:pt x="5406" y="997"/>
                    <a:pt x="4221" y="1"/>
                    <a:pt x="2842"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0" name="Google Shape;17020;p139"/>
            <p:cNvSpPr/>
            <p:nvPr/>
          </p:nvSpPr>
          <p:spPr>
            <a:xfrm>
              <a:off x="7225674" y="4314297"/>
              <a:ext cx="145874" cy="60589"/>
            </a:xfrm>
            <a:custGeom>
              <a:avLst/>
              <a:gdLst/>
              <a:ahLst/>
              <a:cxnLst/>
              <a:rect l="l" t="t" r="r" b="b"/>
              <a:pathLst>
                <a:path w="5564" h="2311" extrusionOk="0">
                  <a:moveTo>
                    <a:pt x="2782" y="0"/>
                  </a:moveTo>
                  <a:cubicBezTo>
                    <a:pt x="1420" y="0"/>
                    <a:pt x="251" y="971"/>
                    <a:pt x="1" y="2311"/>
                  </a:cubicBezTo>
                  <a:cubicBezTo>
                    <a:pt x="736" y="1960"/>
                    <a:pt x="1710" y="1742"/>
                    <a:pt x="2782" y="1742"/>
                  </a:cubicBezTo>
                  <a:cubicBezTo>
                    <a:pt x="3854" y="1742"/>
                    <a:pt x="4828" y="1960"/>
                    <a:pt x="5564" y="2311"/>
                  </a:cubicBezTo>
                  <a:cubicBezTo>
                    <a:pt x="5314" y="971"/>
                    <a:pt x="4144" y="0"/>
                    <a:pt x="2782"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1" name="Google Shape;17021;p139"/>
            <p:cNvSpPr/>
            <p:nvPr/>
          </p:nvSpPr>
          <p:spPr>
            <a:xfrm>
              <a:off x="7225674" y="4314297"/>
              <a:ext cx="84447" cy="60589"/>
            </a:xfrm>
            <a:custGeom>
              <a:avLst/>
              <a:gdLst/>
              <a:ahLst/>
              <a:cxnLst/>
              <a:rect l="l" t="t" r="r" b="b"/>
              <a:pathLst>
                <a:path w="3221" h="2311" extrusionOk="0">
                  <a:moveTo>
                    <a:pt x="2782" y="0"/>
                  </a:moveTo>
                  <a:cubicBezTo>
                    <a:pt x="1420" y="0"/>
                    <a:pt x="251" y="971"/>
                    <a:pt x="1" y="2311"/>
                  </a:cubicBezTo>
                  <a:cubicBezTo>
                    <a:pt x="308" y="2166"/>
                    <a:pt x="631" y="2050"/>
                    <a:pt x="960" y="1967"/>
                  </a:cubicBezTo>
                  <a:cubicBezTo>
                    <a:pt x="1286" y="949"/>
                    <a:pt x="2163" y="199"/>
                    <a:pt x="3220" y="36"/>
                  </a:cubicBezTo>
                  <a:cubicBezTo>
                    <a:pt x="3075" y="11"/>
                    <a:pt x="2927" y="0"/>
                    <a:pt x="2782"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2" name="Google Shape;17022;p139"/>
            <p:cNvSpPr/>
            <p:nvPr/>
          </p:nvSpPr>
          <p:spPr>
            <a:xfrm>
              <a:off x="7173921" y="4570468"/>
              <a:ext cx="249486" cy="52356"/>
            </a:xfrm>
            <a:custGeom>
              <a:avLst/>
              <a:gdLst/>
              <a:ahLst/>
              <a:cxnLst/>
              <a:rect l="l" t="t" r="r" b="b"/>
              <a:pathLst>
                <a:path w="9516" h="1997" extrusionOk="0">
                  <a:moveTo>
                    <a:pt x="493" y="1"/>
                  </a:moveTo>
                  <a:cubicBezTo>
                    <a:pt x="298" y="95"/>
                    <a:pt x="128" y="232"/>
                    <a:pt x="1" y="406"/>
                  </a:cubicBezTo>
                  <a:cubicBezTo>
                    <a:pt x="957" y="1402"/>
                    <a:pt x="2732" y="1996"/>
                    <a:pt x="4756" y="1996"/>
                  </a:cubicBezTo>
                  <a:cubicBezTo>
                    <a:pt x="6781" y="1996"/>
                    <a:pt x="8559" y="1402"/>
                    <a:pt x="9515" y="406"/>
                  </a:cubicBezTo>
                  <a:cubicBezTo>
                    <a:pt x="9385" y="232"/>
                    <a:pt x="9214" y="95"/>
                    <a:pt x="9019" y="1"/>
                  </a:cubicBezTo>
                  <a:cubicBezTo>
                    <a:pt x="8135" y="808"/>
                    <a:pt x="6560" y="1344"/>
                    <a:pt x="4756" y="1344"/>
                  </a:cubicBezTo>
                  <a:cubicBezTo>
                    <a:pt x="2956" y="1344"/>
                    <a:pt x="1377" y="808"/>
                    <a:pt x="493"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3" name="Google Shape;17023;p139"/>
            <p:cNvSpPr/>
            <p:nvPr/>
          </p:nvSpPr>
          <p:spPr>
            <a:xfrm>
              <a:off x="7161782" y="4285982"/>
              <a:ext cx="273580" cy="365131"/>
            </a:xfrm>
            <a:custGeom>
              <a:avLst/>
              <a:gdLst/>
              <a:ahLst/>
              <a:cxnLst/>
              <a:rect l="l" t="t" r="r" b="b"/>
              <a:pathLst>
                <a:path w="10435" h="13927" extrusionOk="0">
                  <a:moveTo>
                    <a:pt x="5223" y="1283"/>
                  </a:moveTo>
                  <a:cubicBezTo>
                    <a:pt x="6356" y="1283"/>
                    <a:pt x="7360" y="2007"/>
                    <a:pt x="7714" y="3083"/>
                  </a:cubicBezTo>
                  <a:cubicBezTo>
                    <a:pt x="7490" y="2985"/>
                    <a:pt x="7258" y="2902"/>
                    <a:pt x="7019" y="2840"/>
                  </a:cubicBezTo>
                  <a:cubicBezTo>
                    <a:pt x="6998" y="2835"/>
                    <a:pt x="6978" y="2832"/>
                    <a:pt x="6959" y="2832"/>
                  </a:cubicBezTo>
                  <a:cubicBezTo>
                    <a:pt x="6744" y="2832"/>
                    <a:pt x="6674" y="3169"/>
                    <a:pt x="6914" y="3235"/>
                  </a:cubicBezTo>
                  <a:cubicBezTo>
                    <a:pt x="7233" y="3315"/>
                    <a:pt x="7541" y="3438"/>
                    <a:pt x="7830" y="3601"/>
                  </a:cubicBezTo>
                  <a:cubicBezTo>
                    <a:pt x="7845" y="3717"/>
                    <a:pt x="7852" y="3833"/>
                    <a:pt x="7852" y="3949"/>
                  </a:cubicBezTo>
                  <a:lnTo>
                    <a:pt x="7852" y="5654"/>
                  </a:lnTo>
                  <a:cubicBezTo>
                    <a:pt x="7852" y="7107"/>
                    <a:pt x="6675" y="8284"/>
                    <a:pt x="5223" y="8284"/>
                  </a:cubicBezTo>
                  <a:cubicBezTo>
                    <a:pt x="3770" y="8284"/>
                    <a:pt x="2593" y="7107"/>
                    <a:pt x="2593" y="5654"/>
                  </a:cubicBezTo>
                  <a:lnTo>
                    <a:pt x="2593" y="3949"/>
                  </a:lnTo>
                  <a:cubicBezTo>
                    <a:pt x="2593" y="3833"/>
                    <a:pt x="2601" y="3717"/>
                    <a:pt x="2615" y="3601"/>
                  </a:cubicBezTo>
                  <a:cubicBezTo>
                    <a:pt x="3227" y="3239"/>
                    <a:pt x="4194" y="3025"/>
                    <a:pt x="5223" y="3025"/>
                  </a:cubicBezTo>
                  <a:cubicBezTo>
                    <a:pt x="5505" y="3025"/>
                    <a:pt x="5788" y="3043"/>
                    <a:pt x="6070" y="3076"/>
                  </a:cubicBezTo>
                  <a:cubicBezTo>
                    <a:pt x="6081" y="3077"/>
                    <a:pt x="6091" y="3078"/>
                    <a:pt x="6100" y="3078"/>
                  </a:cubicBezTo>
                  <a:cubicBezTo>
                    <a:pt x="6342" y="3078"/>
                    <a:pt x="6378" y="2702"/>
                    <a:pt x="6117" y="2670"/>
                  </a:cubicBezTo>
                  <a:cubicBezTo>
                    <a:pt x="5820" y="2634"/>
                    <a:pt x="5520" y="2619"/>
                    <a:pt x="5223" y="2619"/>
                  </a:cubicBezTo>
                  <a:cubicBezTo>
                    <a:pt x="4270" y="2619"/>
                    <a:pt x="3390" y="2786"/>
                    <a:pt x="2727" y="3083"/>
                  </a:cubicBezTo>
                  <a:cubicBezTo>
                    <a:pt x="3082" y="2007"/>
                    <a:pt x="4089" y="1283"/>
                    <a:pt x="5223" y="1283"/>
                  </a:cubicBezTo>
                  <a:close/>
                  <a:moveTo>
                    <a:pt x="5219" y="410"/>
                  </a:moveTo>
                  <a:cubicBezTo>
                    <a:pt x="6885" y="410"/>
                    <a:pt x="8312" y="1605"/>
                    <a:pt x="8605" y="3246"/>
                  </a:cubicBezTo>
                  <a:lnTo>
                    <a:pt x="9761" y="9754"/>
                  </a:lnTo>
                  <a:cubicBezTo>
                    <a:pt x="9779" y="9852"/>
                    <a:pt x="9735" y="9946"/>
                    <a:pt x="9652" y="9997"/>
                  </a:cubicBezTo>
                  <a:lnTo>
                    <a:pt x="8928" y="10428"/>
                  </a:lnTo>
                  <a:lnTo>
                    <a:pt x="7175" y="9812"/>
                  </a:lnTo>
                  <a:cubicBezTo>
                    <a:pt x="6910" y="9714"/>
                    <a:pt x="6733" y="9465"/>
                    <a:pt x="6733" y="9182"/>
                  </a:cubicBezTo>
                  <a:lnTo>
                    <a:pt x="6733" y="8291"/>
                  </a:lnTo>
                  <a:cubicBezTo>
                    <a:pt x="7678" y="7748"/>
                    <a:pt x="8258" y="6745"/>
                    <a:pt x="8258" y="5658"/>
                  </a:cubicBezTo>
                  <a:lnTo>
                    <a:pt x="8258" y="3949"/>
                  </a:lnTo>
                  <a:cubicBezTo>
                    <a:pt x="8258" y="3768"/>
                    <a:pt x="8243" y="3586"/>
                    <a:pt x="8214" y="3409"/>
                  </a:cubicBezTo>
                  <a:cubicBezTo>
                    <a:pt x="7972" y="1946"/>
                    <a:pt x="6704" y="870"/>
                    <a:pt x="5223" y="870"/>
                  </a:cubicBezTo>
                  <a:cubicBezTo>
                    <a:pt x="3738" y="870"/>
                    <a:pt x="2470" y="1946"/>
                    <a:pt x="2228" y="3409"/>
                  </a:cubicBezTo>
                  <a:cubicBezTo>
                    <a:pt x="2199" y="3586"/>
                    <a:pt x="2184" y="3768"/>
                    <a:pt x="2184" y="3949"/>
                  </a:cubicBezTo>
                  <a:lnTo>
                    <a:pt x="2184" y="5654"/>
                  </a:lnTo>
                  <a:cubicBezTo>
                    <a:pt x="2184" y="6745"/>
                    <a:pt x="2767" y="7748"/>
                    <a:pt x="3709" y="8291"/>
                  </a:cubicBezTo>
                  <a:lnTo>
                    <a:pt x="3709" y="9182"/>
                  </a:lnTo>
                  <a:cubicBezTo>
                    <a:pt x="3709" y="9465"/>
                    <a:pt x="3531" y="9714"/>
                    <a:pt x="3263" y="9809"/>
                  </a:cubicBezTo>
                  <a:lnTo>
                    <a:pt x="1510" y="10428"/>
                  </a:lnTo>
                  <a:lnTo>
                    <a:pt x="786" y="9997"/>
                  </a:lnTo>
                  <a:cubicBezTo>
                    <a:pt x="703" y="9946"/>
                    <a:pt x="659" y="9852"/>
                    <a:pt x="677" y="9754"/>
                  </a:cubicBezTo>
                  <a:lnTo>
                    <a:pt x="1833" y="3246"/>
                  </a:lnTo>
                  <a:cubicBezTo>
                    <a:pt x="2126" y="1605"/>
                    <a:pt x="3553" y="410"/>
                    <a:pt x="5219" y="410"/>
                  </a:cubicBezTo>
                  <a:close/>
                  <a:moveTo>
                    <a:pt x="5219" y="1"/>
                  </a:moveTo>
                  <a:cubicBezTo>
                    <a:pt x="3354" y="1"/>
                    <a:pt x="1760" y="1341"/>
                    <a:pt x="1434" y="3177"/>
                  </a:cubicBezTo>
                  <a:lnTo>
                    <a:pt x="275" y="9685"/>
                  </a:lnTo>
                  <a:cubicBezTo>
                    <a:pt x="232" y="9946"/>
                    <a:pt x="352" y="10207"/>
                    <a:pt x="576" y="10345"/>
                  </a:cubicBezTo>
                  <a:lnTo>
                    <a:pt x="1011" y="10605"/>
                  </a:lnTo>
                  <a:cubicBezTo>
                    <a:pt x="406" y="10819"/>
                    <a:pt x="4" y="11391"/>
                    <a:pt x="0" y="12032"/>
                  </a:cubicBezTo>
                  <a:lnTo>
                    <a:pt x="0" y="13720"/>
                  </a:lnTo>
                  <a:cubicBezTo>
                    <a:pt x="0" y="13856"/>
                    <a:pt x="103" y="13924"/>
                    <a:pt x="205" y="13924"/>
                  </a:cubicBezTo>
                  <a:cubicBezTo>
                    <a:pt x="307" y="13924"/>
                    <a:pt x="409" y="13856"/>
                    <a:pt x="409" y="13720"/>
                  </a:cubicBezTo>
                  <a:lnTo>
                    <a:pt x="409" y="12032"/>
                  </a:lnTo>
                  <a:cubicBezTo>
                    <a:pt x="409" y="11634"/>
                    <a:pt x="623" y="11268"/>
                    <a:pt x="964" y="11073"/>
                  </a:cubicBezTo>
                  <a:cubicBezTo>
                    <a:pt x="1311" y="11388"/>
                    <a:pt x="1771" y="11663"/>
                    <a:pt x="2304" y="11877"/>
                  </a:cubicBezTo>
                  <a:cubicBezTo>
                    <a:pt x="2333" y="11888"/>
                    <a:pt x="2361" y="11894"/>
                    <a:pt x="2388" y="11894"/>
                  </a:cubicBezTo>
                  <a:cubicBezTo>
                    <a:pt x="2587" y="11894"/>
                    <a:pt x="2680" y="11589"/>
                    <a:pt x="2456" y="11500"/>
                  </a:cubicBezTo>
                  <a:cubicBezTo>
                    <a:pt x="2075" y="11351"/>
                    <a:pt x="1717" y="11149"/>
                    <a:pt x="1395" y="10902"/>
                  </a:cubicBezTo>
                  <a:lnTo>
                    <a:pt x="3397" y="10196"/>
                  </a:lnTo>
                  <a:cubicBezTo>
                    <a:pt x="3828" y="10044"/>
                    <a:pt x="4114" y="9638"/>
                    <a:pt x="4114" y="9182"/>
                  </a:cubicBezTo>
                  <a:lnTo>
                    <a:pt x="4114" y="8487"/>
                  </a:lnTo>
                  <a:cubicBezTo>
                    <a:pt x="4469" y="8624"/>
                    <a:pt x="4844" y="8693"/>
                    <a:pt x="5219" y="8693"/>
                  </a:cubicBezTo>
                  <a:cubicBezTo>
                    <a:pt x="5593" y="8693"/>
                    <a:pt x="5967" y="8624"/>
                    <a:pt x="6320" y="8487"/>
                  </a:cubicBezTo>
                  <a:lnTo>
                    <a:pt x="6320" y="9182"/>
                  </a:lnTo>
                  <a:cubicBezTo>
                    <a:pt x="6324" y="9638"/>
                    <a:pt x="6610" y="10044"/>
                    <a:pt x="7041" y="10196"/>
                  </a:cubicBezTo>
                  <a:lnTo>
                    <a:pt x="9044" y="10902"/>
                  </a:lnTo>
                  <a:cubicBezTo>
                    <a:pt x="8189" y="11583"/>
                    <a:pt x="6762" y="11992"/>
                    <a:pt x="5219" y="11992"/>
                  </a:cubicBezTo>
                  <a:cubicBezTo>
                    <a:pt x="4564" y="11992"/>
                    <a:pt x="3912" y="11916"/>
                    <a:pt x="3274" y="11761"/>
                  </a:cubicBezTo>
                  <a:cubicBezTo>
                    <a:pt x="3254" y="11756"/>
                    <a:pt x="3235" y="11753"/>
                    <a:pt x="3217" y="11753"/>
                  </a:cubicBezTo>
                  <a:cubicBezTo>
                    <a:pt x="2997" y="11753"/>
                    <a:pt x="2932" y="12095"/>
                    <a:pt x="3176" y="12155"/>
                  </a:cubicBezTo>
                  <a:cubicBezTo>
                    <a:pt x="3506" y="12239"/>
                    <a:pt x="3839" y="12300"/>
                    <a:pt x="4176" y="12337"/>
                  </a:cubicBezTo>
                  <a:lnTo>
                    <a:pt x="4585" y="13778"/>
                  </a:lnTo>
                  <a:cubicBezTo>
                    <a:pt x="4615" y="13881"/>
                    <a:pt x="4695" y="13926"/>
                    <a:pt x="4776" y="13926"/>
                  </a:cubicBezTo>
                  <a:cubicBezTo>
                    <a:pt x="4899" y="13926"/>
                    <a:pt x="5024" y="13823"/>
                    <a:pt x="4980" y="13666"/>
                  </a:cubicBezTo>
                  <a:lnTo>
                    <a:pt x="4611" y="12376"/>
                  </a:lnTo>
                  <a:lnTo>
                    <a:pt x="4611" y="12376"/>
                  </a:lnTo>
                  <a:cubicBezTo>
                    <a:pt x="4810" y="12391"/>
                    <a:pt x="5013" y="12398"/>
                    <a:pt x="5219" y="12398"/>
                  </a:cubicBezTo>
                  <a:cubicBezTo>
                    <a:pt x="5422" y="12398"/>
                    <a:pt x="5625" y="12391"/>
                    <a:pt x="5824" y="12376"/>
                  </a:cubicBezTo>
                  <a:lnTo>
                    <a:pt x="5824" y="12376"/>
                  </a:lnTo>
                  <a:lnTo>
                    <a:pt x="5458" y="13666"/>
                  </a:lnTo>
                  <a:cubicBezTo>
                    <a:pt x="5412" y="13823"/>
                    <a:pt x="5538" y="13926"/>
                    <a:pt x="5660" y="13926"/>
                  </a:cubicBezTo>
                  <a:cubicBezTo>
                    <a:pt x="5741" y="13926"/>
                    <a:pt x="5821" y="13881"/>
                    <a:pt x="5849" y="13778"/>
                  </a:cubicBezTo>
                  <a:lnTo>
                    <a:pt x="6262" y="12337"/>
                  </a:lnTo>
                  <a:cubicBezTo>
                    <a:pt x="7584" y="12177"/>
                    <a:pt x="8750" y="11724"/>
                    <a:pt x="9471" y="11073"/>
                  </a:cubicBezTo>
                  <a:cubicBezTo>
                    <a:pt x="9815" y="11268"/>
                    <a:pt x="10025" y="11634"/>
                    <a:pt x="10025" y="12029"/>
                  </a:cubicBezTo>
                  <a:lnTo>
                    <a:pt x="10025" y="13720"/>
                  </a:lnTo>
                  <a:cubicBezTo>
                    <a:pt x="10025" y="13856"/>
                    <a:pt x="10127" y="13924"/>
                    <a:pt x="10230" y="13924"/>
                  </a:cubicBezTo>
                  <a:cubicBezTo>
                    <a:pt x="10332" y="13924"/>
                    <a:pt x="10434" y="13856"/>
                    <a:pt x="10434" y="13720"/>
                  </a:cubicBezTo>
                  <a:lnTo>
                    <a:pt x="10434" y="12029"/>
                  </a:lnTo>
                  <a:cubicBezTo>
                    <a:pt x="10434" y="11391"/>
                    <a:pt x="10032" y="10819"/>
                    <a:pt x="9428" y="10605"/>
                  </a:cubicBezTo>
                  <a:lnTo>
                    <a:pt x="9862" y="10345"/>
                  </a:lnTo>
                  <a:cubicBezTo>
                    <a:pt x="10090" y="10207"/>
                    <a:pt x="10210" y="9946"/>
                    <a:pt x="10163" y="9685"/>
                  </a:cubicBezTo>
                  <a:lnTo>
                    <a:pt x="9007" y="3177"/>
                  </a:lnTo>
                  <a:cubicBezTo>
                    <a:pt x="8681" y="1341"/>
                    <a:pt x="7084" y="1"/>
                    <a:pt x="521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4" name="Google Shape;17024;p139"/>
            <p:cNvSpPr/>
            <p:nvPr/>
          </p:nvSpPr>
          <p:spPr>
            <a:xfrm>
              <a:off x="7273836" y="4457392"/>
              <a:ext cx="49630" cy="16543"/>
            </a:xfrm>
            <a:custGeom>
              <a:avLst/>
              <a:gdLst/>
              <a:ahLst/>
              <a:cxnLst/>
              <a:rect l="l" t="t" r="r" b="b"/>
              <a:pathLst>
                <a:path w="1893" h="631" extrusionOk="0">
                  <a:moveTo>
                    <a:pt x="295" y="1"/>
                  </a:moveTo>
                  <a:cubicBezTo>
                    <a:pt x="137" y="1"/>
                    <a:pt x="0" y="206"/>
                    <a:pt x="148" y="351"/>
                  </a:cubicBezTo>
                  <a:cubicBezTo>
                    <a:pt x="326" y="525"/>
                    <a:pt x="623" y="630"/>
                    <a:pt x="945" y="630"/>
                  </a:cubicBezTo>
                  <a:cubicBezTo>
                    <a:pt x="1271" y="630"/>
                    <a:pt x="1568" y="525"/>
                    <a:pt x="1742" y="351"/>
                  </a:cubicBezTo>
                  <a:cubicBezTo>
                    <a:pt x="1893" y="206"/>
                    <a:pt x="1757" y="1"/>
                    <a:pt x="1597" y="1"/>
                  </a:cubicBezTo>
                  <a:cubicBezTo>
                    <a:pt x="1550" y="1"/>
                    <a:pt x="1500" y="19"/>
                    <a:pt x="1456" y="62"/>
                  </a:cubicBezTo>
                  <a:cubicBezTo>
                    <a:pt x="1383" y="138"/>
                    <a:pt x="1202" y="221"/>
                    <a:pt x="945" y="221"/>
                  </a:cubicBezTo>
                  <a:cubicBezTo>
                    <a:pt x="688" y="221"/>
                    <a:pt x="510" y="138"/>
                    <a:pt x="434" y="62"/>
                  </a:cubicBezTo>
                  <a:cubicBezTo>
                    <a:pt x="391" y="19"/>
                    <a:pt x="342" y="1"/>
                    <a:pt x="29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5" name="Google Shape;17025;p139"/>
            <p:cNvSpPr/>
            <p:nvPr/>
          </p:nvSpPr>
          <p:spPr>
            <a:xfrm>
              <a:off x="7258918" y="4417515"/>
              <a:ext cx="10749" cy="16360"/>
            </a:xfrm>
            <a:custGeom>
              <a:avLst/>
              <a:gdLst/>
              <a:ahLst/>
              <a:cxnLst/>
              <a:rect l="l" t="t" r="r" b="b"/>
              <a:pathLst>
                <a:path w="410" h="624" extrusionOk="0">
                  <a:moveTo>
                    <a:pt x="207" y="0"/>
                  </a:moveTo>
                  <a:cubicBezTo>
                    <a:pt x="91" y="0"/>
                    <a:pt x="0" y="91"/>
                    <a:pt x="0" y="203"/>
                  </a:cubicBezTo>
                  <a:lnTo>
                    <a:pt x="0" y="420"/>
                  </a:lnTo>
                  <a:cubicBezTo>
                    <a:pt x="0" y="556"/>
                    <a:pt x="103" y="624"/>
                    <a:pt x="205" y="624"/>
                  </a:cubicBezTo>
                  <a:cubicBezTo>
                    <a:pt x="307" y="624"/>
                    <a:pt x="409" y="556"/>
                    <a:pt x="409" y="420"/>
                  </a:cubicBezTo>
                  <a:lnTo>
                    <a:pt x="409" y="203"/>
                  </a:lnTo>
                  <a:cubicBezTo>
                    <a:pt x="409" y="91"/>
                    <a:pt x="319" y="0"/>
                    <a:pt x="2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6" name="Google Shape;17026;p139"/>
            <p:cNvSpPr/>
            <p:nvPr/>
          </p:nvSpPr>
          <p:spPr>
            <a:xfrm>
              <a:off x="7327556" y="4417515"/>
              <a:ext cx="10749" cy="16360"/>
            </a:xfrm>
            <a:custGeom>
              <a:avLst/>
              <a:gdLst/>
              <a:ahLst/>
              <a:cxnLst/>
              <a:rect l="l" t="t" r="r" b="b"/>
              <a:pathLst>
                <a:path w="410" h="624" extrusionOk="0">
                  <a:moveTo>
                    <a:pt x="204" y="0"/>
                  </a:moveTo>
                  <a:cubicBezTo>
                    <a:pt x="91" y="0"/>
                    <a:pt x="1" y="91"/>
                    <a:pt x="1" y="203"/>
                  </a:cubicBezTo>
                  <a:lnTo>
                    <a:pt x="1" y="420"/>
                  </a:lnTo>
                  <a:cubicBezTo>
                    <a:pt x="1" y="556"/>
                    <a:pt x="103" y="624"/>
                    <a:pt x="205" y="624"/>
                  </a:cubicBezTo>
                  <a:cubicBezTo>
                    <a:pt x="308" y="624"/>
                    <a:pt x="410" y="556"/>
                    <a:pt x="410" y="420"/>
                  </a:cubicBezTo>
                  <a:lnTo>
                    <a:pt x="410" y="203"/>
                  </a:lnTo>
                  <a:cubicBezTo>
                    <a:pt x="410" y="91"/>
                    <a:pt x="316" y="0"/>
                    <a:pt x="20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7" name="Google Shape;17027;p139"/>
            <p:cNvSpPr/>
            <p:nvPr/>
          </p:nvSpPr>
          <p:spPr>
            <a:xfrm>
              <a:off x="7251499" y="4400316"/>
              <a:ext cx="25667" cy="10749"/>
            </a:xfrm>
            <a:custGeom>
              <a:avLst/>
              <a:gdLst/>
              <a:ahLst/>
              <a:cxnLst/>
              <a:rect l="l" t="t" r="r" b="b"/>
              <a:pathLst>
                <a:path w="979" h="410" extrusionOk="0">
                  <a:moveTo>
                    <a:pt x="272" y="1"/>
                  </a:moveTo>
                  <a:cubicBezTo>
                    <a:pt x="1" y="1"/>
                    <a:pt x="1" y="410"/>
                    <a:pt x="272" y="410"/>
                  </a:cubicBezTo>
                  <a:lnTo>
                    <a:pt x="707" y="410"/>
                  </a:lnTo>
                  <a:cubicBezTo>
                    <a:pt x="979" y="410"/>
                    <a:pt x="979" y="1"/>
                    <a:pt x="7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8" name="Google Shape;17028;p139"/>
            <p:cNvSpPr/>
            <p:nvPr/>
          </p:nvSpPr>
          <p:spPr>
            <a:xfrm>
              <a:off x="7320057" y="4400316"/>
              <a:ext cx="25667" cy="10749"/>
            </a:xfrm>
            <a:custGeom>
              <a:avLst/>
              <a:gdLst/>
              <a:ahLst/>
              <a:cxnLst/>
              <a:rect l="l" t="t" r="r" b="b"/>
              <a:pathLst>
                <a:path w="979" h="410" extrusionOk="0">
                  <a:moveTo>
                    <a:pt x="272" y="1"/>
                  </a:moveTo>
                  <a:cubicBezTo>
                    <a:pt x="1" y="1"/>
                    <a:pt x="1" y="410"/>
                    <a:pt x="272" y="410"/>
                  </a:cubicBezTo>
                  <a:lnTo>
                    <a:pt x="707" y="410"/>
                  </a:lnTo>
                  <a:cubicBezTo>
                    <a:pt x="978" y="410"/>
                    <a:pt x="978" y="1"/>
                    <a:pt x="7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29" name="Google Shape;17029;p139"/>
          <p:cNvGrpSpPr/>
          <p:nvPr/>
        </p:nvGrpSpPr>
        <p:grpSpPr>
          <a:xfrm>
            <a:off x="7606352" y="1784258"/>
            <a:ext cx="285063" cy="364869"/>
            <a:chOff x="7606352" y="1983508"/>
            <a:chExt cx="285063" cy="364869"/>
          </a:xfrm>
        </p:grpSpPr>
        <p:sp>
          <p:nvSpPr>
            <p:cNvPr id="17030" name="Google Shape;17030;p139"/>
            <p:cNvSpPr/>
            <p:nvPr/>
          </p:nvSpPr>
          <p:spPr>
            <a:xfrm>
              <a:off x="7611570" y="2205964"/>
              <a:ext cx="274340" cy="137144"/>
            </a:xfrm>
            <a:custGeom>
              <a:avLst/>
              <a:gdLst/>
              <a:ahLst/>
              <a:cxnLst/>
              <a:rect l="l" t="t" r="r" b="b"/>
              <a:pathLst>
                <a:path w="10464" h="5231" extrusionOk="0">
                  <a:moveTo>
                    <a:pt x="3053" y="1"/>
                  </a:moveTo>
                  <a:cubicBezTo>
                    <a:pt x="2930" y="1"/>
                    <a:pt x="2832" y="99"/>
                    <a:pt x="2832" y="218"/>
                  </a:cubicBezTo>
                  <a:lnTo>
                    <a:pt x="2832" y="1261"/>
                  </a:lnTo>
                  <a:cubicBezTo>
                    <a:pt x="2832" y="1547"/>
                    <a:pt x="2648" y="1801"/>
                    <a:pt x="2373" y="1884"/>
                  </a:cubicBezTo>
                  <a:lnTo>
                    <a:pt x="924" y="2333"/>
                  </a:lnTo>
                  <a:cubicBezTo>
                    <a:pt x="377" y="2500"/>
                    <a:pt x="0" y="3007"/>
                    <a:pt x="0" y="3583"/>
                  </a:cubicBezTo>
                  <a:lnTo>
                    <a:pt x="0" y="5231"/>
                  </a:lnTo>
                  <a:lnTo>
                    <a:pt x="10463" y="5231"/>
                  </a:lnTo>
                  <a:lnTo>
                    <a:pt x="10463" y="3583"/>
                  </a:lnTo>
                  <a:cubicBezTo>
                    <a:pt x="10463" y="3007"/>
                    <a:pt x="10087" y="2500"/>
                    <a:pt x="9540" y="2333"/>
                  </a:cubicBezTo>
                  <a:lnTo>
                    <a:pt x="8091" y="1884"/>
                  </a:lnTo>
                  <a:cubicBezTo>
                    <a:pt x="7816" y="1801"/>
                    <a:pt x="7628" y="1547"/>
                    <a:pt x="7628" y="1261"/>
                  </a:cubicBezTo>
                  <a:lnTo>
                    <a:pt x="7628" y="218"/>
                  </a:lnTo>
                  <a:cubicBezTo>
                    <a:pt x="7628" y="99"/>
                    <a:pt x="7530" y="1"/>
                    <a:pt x="7410" y="1"/>
                  </a:cubicBezTo>
                  <a:close/>
                </a:path>
              </a:pathLst>
            </a:custGeom>
            <a:solidFill>
              <a:srgbClr val="D1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1" name="Google Shape;17031;p139"/>
            <p:cNvSpPr/>
            <p:nvPr/>
          </p:nvSpPr>
          <p:spPr>
            <a:xfrm>
              <a:off x="7674334" y="2206069"/>
              <a:ext cx="148811" cy="91368"/>
            </a:xfrm>
            <a:custGeom>
              <a:avLst/>
              <a:gdLst/>
              <a:ahLst/>
              <a:cxnLst/>
              <a:rect l="l" t="t" r="r" b="b"/>
              <a:pathLst>
                <a:path w="5676" h="3485" extrusionOk="0">
                  <a:moveTo>
                    <a:pt x="659" y="0"/>
                  </a:moveTo>
                  <a:cubicBezTo>
                    <a:pt x="536" y="0"/>
                    <a:pt x="438" y="98"/>
                    <a:pt x="438" y="218"/>
                  </a:cubicBezTo>
                  <a:lnTo>
                    <a:pt x="438" y="1257"/>
                  </a:lnTo>
                  <a:cubicBezTo>
                    <a:pt x="438" y="1536"/>
                    <a:pt x="261" y="1786"/>
                    <a:pt x="0" y="1876"/>
                  </a:cubicBezTo>
                  <a:cubicBezTo>
                    <a:pt x="337" y="2804"/>
                    <a:pt x="1478" y="3484"/>
                    <a:pt x="2836" y="3484"/>
                  </a:cubicBezTo>
                  <a:cubicBezTo>
                    <a:pt x="4198" y="3484"/>
                    <a:pt x="5335" y="2804"/>
                    <a:pt x="5675" y="1876"/>
                  </a:cubicBezTo>
                  <a:cubicBezTo>
                    <a:pt x="5411" y="1782"/>
                    <a:pt x="5234" y="1536"/>
                    <a:pt x="5234" y="1257"/>
                  </a:cubicBezTo>
                  <a:lnTo>
                    <a:pt x="5234" y="218"/>
                  </a:lnTo>
                  <a:cubicBezTo>
                    <a:pt x="5234" y="98"/>
                    <a:pt x="5136" y="0"/>
                    <a:pt x="5016" y="0"/>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2" name="Google Shape;17032;p139"/>
            <p:cNvSpPr/>
            <p:nvPr/>
          </p:nvSpPr>
          <p:spPr>
            <a:xfrm>
              <a:off x="7685818" y="2205964"/>
              <a:ext cx="125739" cy="39982"/>
            </a:xfrm>
            <a:custGeom>
              <a:avLst/>
              <a:gdLst/>
              <a:ahLst/>
              <a:cxnLst/>
              <a:rect l="l" t="t" r="r" b="b"/>
              <a:pathLst>
                <a:path w="4796" h="1525" extrusionOk="0">
                  <a:moveTo>
                    <a:pt x="221" y="1"/>
                  </a:moveTo>
                  <a:cubicBezTo>
                    <a:pt x="98" y="1"/>
                    <a:pt x="0" y="99"/>
                    <a:pt x="0" y="218"/>
                  </a:cubicBezTo>
                  <a:lnTo>
                    <a:pt x="0" y="359"/>
                  </a:lnTo>
                  <a:cubicBezTo>
                    <a:pt x="611" y="1136"/>
                    <a:pt x="1505" y="1525"/>
                    <a:pt x="2399" y="1525"/>
                  </a:cubicBezTo>
                  <a:cubicBezTo>
                    <a:pt x="3294" y="1525"/>
                    <a:pt x="4187" y="1136"/>
                    <a:pt x="4796" y="359"/>
                  </a:cubicBezTo>
                  <a:lnTo>
                    <a:pt x="4796" y="218"/>
                  </a:lnTo>
                  <a:cubicBezTo>
                    <a:pt x="4796" y="99"/>
                    <a:pt x="4698" y="1"/>
                    <a:pt x="4578"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3" name="Google Shape;17033;p139"/>
            <p:cNvSpPr/>
            <p:nvPr/>
          </p:nvSpPr>
          <p:spPr>
            <a:xfrm>
              <a:off x="7651551" y="2051674"/>
              <a:ext cx="194298" cy="154421"/>
            </a:xfrm>
            <a:custGeom>
              <a:avLst/>
              <a:gdLst/>
              <a:ahLst/>
              <a:cxnLst/>
              <a:rect l="l" t="t" r="r" b="b"/>
              <a:pathLst>
                <a:path w="7411" h="5890" extrusionOk="0">
                  <a:moveTo>
                    <a:pt x="873" y="0"/>
                  </a:moveTo>
                  <a:lnTo>
                    <a:pt x="873" y="2181"/>
                  </a:lnTo>
                  <a:lnTo>
                    <a:pt x="547" y="2181"/>
                  </a:lnTo>
                  <a:cubicBezTo>
                    <a:pt x="246" y="2181"/>
                    <a:pt x="0" y="2423"/>
                    <a:pt x="0" y="2724"/>
                  </a:cubicBezTo>
                  <a:cubicBezTo>
                    <a:pt x="0" y="3025"/>
                    <a:pt x="246" y="3271"/>
                    <a:pt x="547" y="3271"/>
                  </a:cubicBezTo>
                  <a:lnTo>
                    <a:pt x="884" y="3271"/>
                  </a:lnTo>
                  <a:cubicBezTo>
                    <a:pt x="992" y="4745"/>
                    <a:pt x="2224" y="5889"/>
                    <a:pt x="3705" y="5889"/>
                  </a:cubicBezTo>
                  <a:cubicBezTo>
                    <a:pt x="5186" y="5889"/>
                    <a:pt x="6418" y="4745"/>
                    <a:pt x="6530" y="3271"/>
                  </a:cubicBezTo>
                  <a:lnTo>
                    <a:pt x="6867" y="3271"/>
                  </a:lnTo>
                  <a:cubicBezTo>
                    <a:pt x="7167" y="3271"/>
                    <a:pt x="7410" y="3025"/>
                    <a:pt x="7410" y="2724"/>
                  </a:cubicBezTo>
                  <a:cubicBezTo>
                    <a:pt x="7410" y="2423"/>
                    <a:pt x="7167" y="2181"/>
                    <a:pt x="6867" y="2181"/>
                  </a:cubicBezTo>
                  <a:lnTo>
                    <a:pt x="6541" y="2181"/>
                  </a:lnTo>
                  <a:lnTo>
                    <a:pt x="6541"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4" name="Google Shape;17034;p139"/>
            <p:cNvSpPr/>
            <p:nvPr/>
          </p:nvSpPr>
          <p:spPr>
            <a:xfrm>
              <a:off x="7649533" y="2051674"/>
              <a:ext cx="144930" cy="154369"/>
            </a:xfrm>
            <a:custGeom>
              <a:avLst/>
              <a:gdLst/>
              <a:ahLst/>
              <a:cxnLst/>
              <a:rect l="l" t="t" r="r" b="b"/>
              <a:pathLst>
                <a:path w="5528" h="5888" extrusionOk="0">
                  <a:moveTo>
                    <a:pt x="950" y="0"/>
                  </a:moveTo>
                  <a:lnTo>
                    <a:pt x="950" y="2181"/>
                  </a:lnTo>
                  <a:lnTo>
                    <a:pt x="642" y="2181"/>
                  </a:lnTo>
                  <a:cubicBezTo>
                    <a:pt x="639" y="2181"/>
                    <a:pt x="636" y="2181"/>
                    <a:pt x="634" y="2181"/>
                  </a:cubicBezTo>
                  <a:cubicBezTo>
                    <a:pt x="387" y="2181"/>
                    <a:pt x="170" y="2339"/>
                    <a:pt x="99" y="2576"/>
                  </a:cubicBezTo>
                  <a:cubicBezTo>
                    <a:pt x="1" y="2923"/>
                    <a:pt x="262" y="3267"/>
                    <a:pt x="624" y="3271"/>
                  </a:cubicBezTo>
                  <a:lnTo>
                    <a:pt x="961" y="3271"/>
                  </a:lnTo>
                  <a:cubicBezTo>
                    <a:pt x="1066" y="4766"/>
                    <a:pt x="2313" y="5887"/>
                    <a:pt x="3761" y="5887"/>
                  </a:cubicBezTo>
                  <a:cubicBezTo>
                    <a:pt x="3912" y="5887"/>
                    <a:pt x="4066" y="5875"/>
                    <a:pt x="4220" y="5850"/>
                  </a:cubicBezTo>
                  <a:cubicBezTo>
                    <a:pt x="2840" y="5636"/>
                    <a:pt x="1823" y="4448"/>
                    <a:pt x="1823" y="3054"/>
                  </a:cubicBezTo>
                  <a:lnTo>
                    <a:pt x="1823" y="1963"/>
                  </a:lnTo>
                  <a:cubicBezTo>
                    <a:pt x="1823" y="1359"/>
                    <a:pt x="2308" y="873"/>
                    <a:pt x="2909" y="873"/>
                  </a:cubicBezTo>
                  <a:lnTo>
                    <a:pt x="4872" y="873"/>
                  </a:lnTo>
                  <a:cubicBezTo>
                    <a:pt x="5234" y="873"/>
                    <a:pt x="5528" y="580"/>
                    <a:pt x="5528" y="218"/>
                  </a:cubicBezTo>
                  <a:lnTo>
                    <a:pt x="5528"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5" name="Google Shape;17035;p139"/>
            <p:cNvSpPr/>
            <p:nvPr/>
          </p:nvSpPr>
          <p:spPr>
            <a:xfrm>
              <a:off x="7660570" y="2001441"/>
              <a:ext cx="105421" cy="107701"/>
            </a:xfrm>
            <a:custGeom>
              <a:avLst/>
              <a:gdLst/>
              <a:ahLst/>
              <a:cxnLst/>
              <a:rect l="l" t="t" r="r" b="b"/>
              <a:pathLst>
                <a:path w="4021" h="4108" extrusionOk="0">
                  <a:moveTo>
                    <a:pt x="1836" y="1"/>
                  </a:moveTo>
                  <a:cubicBezTo>
                    <a:pt x="743" y="229"/>
                    <a:pt x="0" y="1250"/>
                    <a:pt x="116" y="2362"/>
                  </a:cubicBezTo>
                  <a:lnTo>
                    <a:pt x="301" y="4108"/>
                  </a:lnTo>
                  <a:lnTo>
                    <a:pt x="525" y="4104"/>
                  </a:lnTo>
                  <a:cubicBezTo>
                    <a:pt x="764" y="4100"/>
                    <a:pt x="953" y="3905"/>
                    <a:pt x="953" y="3669"/>
                  </a:cubicBezTo>
                  <a:lnTo>
                    <a:pt x="953" y="2789"/>
                  </a:lnTo>
                  <a:cubicBezTo>
                    <a:pt x="953" y="2427"/>
                    <a:pt x="1246" y="2134"/>
                    <a:pt x="1608" y="2134"/>
                  </a:cubicBezTo>
                  <a:lnTo>
                    <a:pt x="4020" y="2134"/>
                  </a:lnTo>
                  <a:lnTo>
                    <a:pt x="1836"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6" name="Google Shape;17036;p139"/>
            <p:cNvSpPr/>
            <p:nvPr/>
          </p:nvSpPr>
          <p:spPr>
            <a:xfrm>
              <a:off x="7685818" y="2143121"/>
              <a:ext cx="125844" cy="85757"/>
            </a:xfrm>
            <a:custGeom>
              <a:avLst/>
              <a:gdLst/>
              <a:ahLst/>
              <a:cxnLst/>
              <a:rect l="l" t="t" r="r" b="b"/>
              <a:pathLst>
                <a:path w="4800" h="3271" extrusionOk="0">
                  <a:moveTo>
                    <a:pt x="4150" y="0"/>
                  </a:moveTo>
                  <a:cubicBezTo>
                    <a:pt x="4148" y="0"/>
                    <a:pt x="4146" y="0"/>
                    <a:pt x="4144" y="0"/>
                  </a:cubicBezTo>
                  <a:lnTo>
                    <a:pt x="656" y="0"/>
                  </a:lnTo>
                  <a:cubicBezTo>
                    <a:pt x="294" y="0"/>
                    <a:pt x="0" y="294"/>
                    <a:pt x="0" y="656"/>
                  </a:cubicBezTo>
                  <a:lnTo>
                    <a:pt x="0" y="873"/>
                  </a:lnTo>
                  <a:cubicBezTo>
                    <a:pt x="0" y="2199"/>
                    <a:pt x="1076" y="3271"/>
                    <a:pt x="2402" y="3271"/>
                  </a:cubicBezTo>
                  <a:cubicBezTo>
                    <a:pt x="3727" y="3271"/>
                    <a:pt x="4799" y="2199"/>
                    <a:pt x="4799" y="873"/>
                  </a:cubicBezTo>
                  <a:lnTo>
                    <a:pt x="4799" y="656"/>
                  </a:lnTo>
                  <a:cubicBezTo>
                    <a:pt x="4799" y="292"/>
                    <a:pt x="4509" y="0"/>
                    <a:pt x="4150" y="0"/>
                  </a:cubicBez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7" name="Google Shape;17037;p139"/>
            <p:cNvSpPr/>
            <p:nvPr/>
          </p:nvSpPr>
          <p:spPr>
            <a:xfrm>
              <a:off x="7685739" y="2143121"/>
              <a:ext cx="77289" cy="85757"/>
            </a:xfrm>
            <a:custGeom>
              <a:avLst/>
              <a:gdLst/>
              <a:ahLst/>
              <a:cxnLst/>
              <a:rect l="l" t="t" r="r" b="b"/>
              <a:pathLst>
                <a:path w="2948" h="3271" extrusionOk="0">
                  <a:moveTo>
                    <a:pt x="659" y="0"/>
                  </a:moveTo>
                  <a:cubicBezTo>
                    <a:pt x="297" y="0"/>
                    <a:pt x="3" y="294"/>
                    <a:pt x="3" y="656"/>
                  </a:cubicBezTo>
                  <a:lnTo>
                    <a:pt x="3" y="873"/>
                  </a:lnTo>
                  <a:cubicBezTo>
                    <a:pt x="0" y="2227"/>
                    <a:pt x="1105" y="3271"/>
                    <a:pt x="2392" y="3271"/>
                  </a:cubicBezTo>
                  <a:cubicBezTo>
                    <a:pt x="2574" y="3271"/>
                    <a:pt x="2761" y="3250"/>
                    <a:pt x="2948" y="3205"/>
                  </a:cubicBezTo>
                  <a:cubicBezTo>
                    <a:pt x="1861" y="2952"/>
                    <a:pt x="1094" y="1985"/>
                    <a:pt x="1094" y="869"/>
                  </a:cubicBezTo>
                  <a:lnTo>
                    <a:pt x="1094" y="656"/>
                  </a:lnTo>
                  <a:cubicBezTo>
                    <a:pt x="1094" y="294"/>
                    <a:pt x="1387" y="0"/>
                    <a:pt x="1749"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8" name="Google Shape;17038;p139"/>
            <p:cNvSpPr/>
            <p:nvPr/>
          </p:nvSpPr>
          <p:spPr>
            <a:xfrm>
              <a:off x="7663035" y="1988804"/>
              <a:ext cx="174058" cy="120338"/>
            </a:xfrm>
            <a:custGeom>
              <a:avLst/>
              <a:gdLst/>
              <a:ahLst/>
              <a:cxnLst/>
              <a:rect l="l" t="t" r="r" b="b"/>
              <a:pathLst>
                <a:path w="6639" h="4590" extrusionOk="0">
                  <a:moveTo>
                    <a:pt x="435" y="1"/>
                  </a:moveTo>
                  <a:lnTo>
                    <a:pt x="435" y="1"/>
                  </a:lnTo>
                  <a:cubicBezTo>
                    <a:pt x="435" y="1"/>
                    <a:pt x="0" y="2616"/>
                    <a:pt x="3923" y="2616"/>
                  </a:cubicBezTo>
                  <a:lnTo>
                    <a:pt x="5009" y="2616"/>
                  </a:lnTo>
                  <a:cubicBezTo>
                    <a:pt x="5371" y="2616"/>
                    <a:pt x="5665" y="2909"/>
                    <a:pt x="5665" y="3271"/>
                  </a:cubicBezTo>
                  <a:lnTo>
                    <a:pt x="5665" y="4151"/>
                  </a:lnTo>
                  <a:cubicBezTo>
                    <a:pt x="5665" y="4387"/>
                    <a:pt x="5853" y="4582"/>
                    <a:pt x="6092" y="4586"/>
                  </a:cubicBezTo>
                  <a:lnTo>
                    <a:pt x="6317" y="4590"/>
                  </a:lnTo>
                  <a:lnTo>
                    <a:pt x="6501" y="2844"/>
                  </a:lnTo>
                  <a:cubicBezTo>
                    <a:pt x="6639" y="1558"/>
                    <a:pt x="5628" y="436"/>
                    <a:pt x="4335" y="436"/>
                  </a:cubicBezTo>
                  <a:lnTo>
                    <a:pt x="2177" y="436"/>
                  </a:lnTo>
                  <a:cubicBezTo>
                    <a:pt x="1525" y="436"/>
                    <a:pt x="761" y="327"/>
                    <a:pt x="435"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9" name="Google Shape;17039;p139"/>
            <p:cNvSpPr/>
            <p:nvPr/>
          </p:nvSpPr>
          <p:spPr>
            <a:xfrm>
              <a:off x="7709073" y="2109221"/>
              <a:ext cx="10671" cy="16386"/>
            </a:xfrm>
            <a:custGeom>
              <a:avLst/>
              <a:gdLst/>
              <a:ahLst/>
              <a:cxnLst/>
              <a:rect l="l" t="t" r="r" b="b"/>
              <a:pathLst>
                <a:path w="407" h="625" extrusionOk="0">
                  <a:moveTo>
                    <a:pt x="204" y="0"/>
                  </a:moveTo>
                  <a:cubicBezTo>
                    <a:pt x="91" y="0"/>
                    <a:pt x="1" y="91"/>
                    <a:pt x="1" y="203"/>
                  </a:cubicBezTo>
                  <a:lnTo>
                    <a:pt x="1" y="420"/>
                  </a:lnTo>
                  <a:cubicBezTo>
                    <a:pt x="1" y="556"/>
                    <a:pt x="102" y="624"/>
                    <a:pt x="204" y="624"/>
                  </a:cubicBezTo>
                  <a:cubicBezTo>
                    <a:pt x="305" y="624"/>
                    <a:pt x="406" y="556"/>
                    <a:pt x="406" y="420"/>
                  </a:cubicBezTo>
                  <a:lnTo>
                    <a:pt x="406" y="203"/>
                  </a:lnTo>
                  <a:cubicBezTo>
                    <a:pt x="406" y="91"/>
                    <a:pt x="316" y="0"/>
                    <a:pt x="20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0" name="Google Shape;17040;p139"/>
            <p:cNvSpPr/>
            <p:nvPr/>
          </p:nvSpPr>
          <p:spPr>
            <a:xfrm>
              <a:off x="7777631" y="2109221"/>
              <a:ext cx="10671" cy="16386"/>
            </a:xfrm>
            <a:custGeom>
              <a:avLst/>
              <a:gdLst/>
              <a:ahLst/>
              <a:cxnLst/>
              <a:rect l="l" t="t" r="r" b="b"/>
              <a:pathLst>
                <a:path w="407" h="625" extrusionOk="0">
                  <a:moveTo>
                    <a:pt x="203" y="0"/>
                  </a:moveTo>
                  <a:cubicBezTo>
                    <a:pt x="91" y="0"/>
                    <a:pt x="1" y="91"/>
                    <a:pt x="1" y="203"/>
                  </a:cubicBezTo>
                  <a:lnTo>
                    <a:pt x="1" y="420"/>
                  </a:lnTo>
                  <a:cubicBezTo>
                    <a:pt x="1" y="556"/>
                    <a:pt x="102" y="624"/>
                    <a:pt x="203" y="624"/>
                  </a:cubicBezTo>
                  <a:cubicBezTo>
                    <a:pt x="305" y="624"/>
                    <a:pt x="406" y="556"/>
                    <a:pt x="406" y="420"/>
                  </a:cubicBezTo>
                  <a:lnTo>
                    <a:pt x="406" y="203"/>
                  </a:lnTo>
                  <a:cubicBezTo>
                    <a:pt x="406" y="91"/>
                    <a:pt x="316" y="0"/>
                    <a:pt x="2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1" name="Google Shape;17041;p139"/>
            <p:cNvSpPr/>
            <p:nvPr/>
          </p:nvSpPr>
          <p:spPr>
            <a:xfrm>
              <a:off x="7723912" y="2160555"/>
              <a:ext cx="49630" cy="16491"/>
            </a:xfrm>
            <a:custGeom>
              <a:avLst/>
              <a:gdLst/>
              <a:ahLst/>
              <a:cxnLst/>
              <a:rect l="l" t="t" r="r" b="b"/>
              <a:pathLst>
                <a:path w="1893" h="629" extrusionOk="0">
                  <a:moveTo>
                    <a:pt x="293" y="0"/>
                  </a:moveTo>
                  <a:cubicBezTo>
                    <a:pt x="136" y="0"/>
                    <a:pt x="1" y="205"/>
                    <a:pt x="148" y="353"/>
                  </a:cubicBezTo>
                  <a:cubicBezTo>
                    <a:pt x="326" y="527"/>
                    <a:pt x="623" y="628"/>
                    <a:pt x="945" y="628"/>
                  </a:cubicBezTo>
                  <a:cubicBezTo>
                    <a:pt x="1271" y="628"/>
                    <a:pt x="1568" y="523"/>
                    <a:pt x="1742" y="353"/>
                  </a:cubicBezTo>
                  <a:cubicBezTo>
                    <a:pt x="1892" y="205"/>
                    <a:pt x="1758" y="0"/>
                    <a:pt x="1599" y="0"/>
                  </a:cubicBezTo>
                  <a:cubicBezTo>
                    <a:pt x="1551" y="0"/>
                    <a:pt x="1501" y="19"/>
                    <a:pt x="1456" y="63"/>
                  </a:cubicBezTo>
                  <a:cubicBezTo>
                    <a:pt x="1383" y="136"/>
                    <a:pt x="1202" y="223"/>
                    <a:pt x="945" y="223"/>
                  </a:cubicBezTo>
                  <a:cubicBezTo>
                    <a:pt x="688" y="223"/>
                    <a:pt x="510" y="136"/>
                    <a:pt x="434" y="63"/>
                  </a:cubicBezTo>
                  <a:cubicBezTo>
                    <a:pt x="390" y="19"/>
                    <a:pt x="340" y="0"/>
                    <a:pt x="29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2" name="Google Shape;17042;p139"/>
            <p:cNvSpPr/>
            <p:nvPr/>
          </p:nvSpPr>
          <p:spPr>
            <a:xfrm>
              <a:off x="7701574" y="2092023"/>
              <a:ext cx="25667" cy="10749"/>
            </a:xfrm>
            <a:custGeom>
              <a:avLst/>
              <a:gdLst/>
              <a:ahLst/>
              <a:cxnLst/>
              <a:rect l="l" t="t" r="r" b="b"/>
              <a:pathLst>
                <a:path w="979" h="410" extrusionOk="0">
                  <a:moveTo>
                    <a:pt x="272" y="1"/>
                  </a:moveTo>
                  <a:cubicBezTo>
                    <a:pt x="1" y="1"/>
                    <a:pt x="1" y="410"/>
                    <a:pt x="272" y="410"/>
                  </a:cubicBezTo>
                  <a:lnTo>
                    <a:pt x="707" y="410"/>
                  </a:lnTo>
                  <a:cubicBezTo>
                    <a:pt x="979" y="410"/>
                    <a:pt x="979" y="1"/>
                    <a:pt x="7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3" name="Google Shape;17043;p139"/>
            <p:cNvSpPr/>
            <p:nvPr/>
          </p:nvSpPr>
          <p:spPr>
            <a:xfrm>
              <a:off x="7770133" y="2092023"/>
              <a:ext cx="25667" cy="10749"/>
            </a:xfrm>
            <a:custGeom>
              <a:avLst/>
              <a:gdLst/>
              <a:ahLst/>
              <a:cxnLst/>
              <a:rect l="l" t="t" r="r" b="b"/>
              <a:pathLst>
                <a:path w="979" h="410" extrusionOk="0">
                  <a:moveTo>
                    <a:pt x="272" y="1"/>
                  </a:moveTo>
                  <a:cubicBezTo>
                    <a:pt x="1" y="1"/>
                    <a:pt x="1" y="410"/>
                    <a:pt x="272" y="410"/>
                  </a:cubicBezTo>
                  <a:lnTo>
                    <a:pt x="710" y="410"/>
                  </a:lnTo>
                  <a:cubicBezTo>
                    <a:pt x="978" y="410"/>
                    <a:pt x="978" y="1"/>
                    <a:pt x="71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4" name="Google Shape;17044;p139"/>
            <p:cNvSpPr/>
            <p:nvPr/>
          </p:nvSpPr>
          <p:spPr>
            <a:xfrm>
              <a:off x="7606352" y="1983508"/>
              <a:ext cx="285063" cy="364869"/>
            </a:xfrm>
            <a:custGeom>
              <a:avLst/>
              <a:gdLst/>
              <a:ahLst/>
              <a:cxnLst/>
              <a:rect l="l" t="t" r="r" b="b"/>
              <a:pathLst>
                <a:path w="10873" h="13917" extrusionOk="0">
                  <a:moveTo>
                    <a:pt x="2792" y="576"/>
                  </a:moveTo>
                  <a:cubicBezTo>
                    <a:pt x="2955" y="652"/>
                    <a:pt x="3126" y="706"/>
                    <a:pt x="3303" y="743"/>
                  </a:cubicBezTo>
                  <a:cubicBezTo>
                    <a:pt x="3644" y="811"/>
                    <a:pt x="3991" y="844"/>
                    <a:pt x="4339" y="844"/>
                  </a:cubicBezTo>
                  <a:lnTo>
                    <a:pt x="6497" y="844"/>
                  </a:lnTo>
                  <a:cubicBezTo>
                    <a:pt x="7667" y="844"/>
                    <a:pt x="8584" y="1858"/>
                    <a:pt x="8460" y="3024"/>
                  </a:cubicBezTo>
                  <a:lnTo>
                    <a:pt x="8297" y="4578"/>
                  </a:lnTo>
                  <a:lnTo>
                    <a:pt x="8261" y="4578"/>
                  </a:lnTo>
                  <a:cubicBezTo>
                    <a:pt x="8134" y="4574"/>
                    <a:pt x="8029" y="4473"/>
                    <a:pt x="8029" y="4346"/>
                  </a:cubicBezTo>
                  <a:lnTo>
                    <a:pt x="8029" y="3473"/>
                  </a:lnTo>
                  <a:cubicBezTo>
                    <a:pt x="8029" y="2999"/>
                    <a:pt x="7646" y="2615"/>
                    <a:pt x="7175" y="2615"/>
                  </a:cubicBezTo>
                  <a:lnTo>
                    <a:pt x="6085" y="2615"/>
                  </a:lnTo>
                  <a:cubicBezTo>
                    <a:pt x="4726" y="2615"/>
                    <a:pt x="3767" y="2296"/>
                    <a:pt x="3234" y="1673"/>
                  </a:cubicBezTo>
                  <a:cubicBezTo>
                    <a:pt x="2974" y="1365"/>
                    <a:pt x="2818" y="982"/>
                    <a:pt x="2792" y="576"/>
                  </a:cubicBezTo>
                  <a:close/>
                  <a:moveTo>
                    <a:pt x="2742" y="1691"/>
                  </a:moveTo>
                  <a:cubicBezTo>
                    <a:pt x="2796" y="1775"/>
                    <a:pt x="2854" y="1854"/>
                    <a:pt x="2919" y="1930"/>
                  </a:cubicBezTo>
                  <a:cubicBezTo>
                    <a:pt x="3531" y="2655"/>
                    <a:pt x="4596" y="3017"/>
                    <a:pt x="6085" y="3017"/>
                  </a:cubicBezTo>
                  <a:lnTo>
                    <a:pt x="7175" y="3017"/>
                  </a:lnTo>
                  <a:cubicBezTo>
                    <a:pt x="7421" y="3021"/>
                    <a:pt x="7624" y="3220"/>
                    <a:pt x="7624" y="3470"/>
                  </a:cubicBezTo>
                  <a:lnTo>
                    <a:pt x="7624" y="4343"/>
                  </a:lnTo>
                  <a:cubicBezTo>
                    <a:pt x="7624" y="4694"/>
                    <a:pt x="7910" y="4980"/>
                    <a:pt x="8265" y="4984"/>
                  </a:cubicBezTo>
                  <a:lnTo>
                    <a:pt x="8591" y="4984"/>
                  </a:lnTo>
                  <a:cubicBezTo>
                    <a:pt x="8794" y="4984"/>
                    <a:pt x="8949" y="5157"/>
                    <a:pt x="8928" y="5360"/>
                  </a:cubicBezTo>
                  <a:cubicBezTo>
                    <a:pt x="8913" y="5530"/>
                    <a:pt x="8747" y="5664"/>
                    <a:pt x="8558" y="5664"/>
                  </a:cubicBezTo>
                  <a:lnTo>
                    <a:pt x="8468" y="5664"/>
                  </a:lnTo>
                  <a:lnTo>
                    <a:pt x="8468" y="5657"/>
                  </a:lnTo>
                  <a:cubicBezTo>
                    <a:pt x="8468" y="5541"/>
                    <a:pt x="8377" y="5451"/>
                    <a:pt x="8265" y="5451"/>
                  </a:cubicBezTo>
                  <a:cubicBezTo>
                    <a:pt x="8153" y="5451"/>
                    <a:pt x="8062" y="5541"/>
                    <a:pt x="8062" y="5657"/>
                  </a:cubicBezTo>
                  <a:cubicBezTo>
                    <a:pt x="8062" y="5903"/>
                    <a:pt x="8026" y="6150"/>
                    <a:pt x="7957" y="6389"/>
                  </a:cubicBezTo>
                  <a:cubicBezTo>
                    <a:pt x="7816" y="6081"/>
                    <a:pt x="7512" y="5882"/>
                    <a:pt x="7175" y="5882"/>
                  </a:cubicBezTo>
                  <a:lnTo>
                    <a:pt x="3687" y="5882"/>
                  </a:lnTo>
                  <a:cubicBezTo>
                    <a:pt x="3350" y="5882"/>
                    <a:pt x="3046" y="6081"/>
                    <a:pt x="2905" y="6389"/>
                  </a:cubicBezTo>
                  <a:cubicBezTo>
                    <a:pt x="2836" y="6150"/>
                    <a:pt x="2800" y="5900"/>
                    <a:pt x="2800" y="5654"/>
                  </a:cubicBezTo>
                  <a:cubicBezTo>
                    <a:pt x="2800" y="5518"/>
                    <a:pt x="2698" y="5450"/>
                    <a:pt x="2597" y="5450"/>
                  </a:cubicBezTo>
                  <a:cubicBezTo>
                    <a:pt x="2495" y="5450"/>
                    <a:pt x="2394" y="5518"/>
                    <a:pt x="2394" y="5654"/>
                  </a:cubicBezTo>
                  <a:lnTo>
                    <a:pt x="2394" y="5664"/>
                  </a:lnTo>
                  <a:lnTo>
                    <a:pt x="2271" y="5664"/>
                  </a:lnTo>
                  <a:cubicBezTo>
                    <a:pt x="2068" y="5664"/>
                    <a:pt x="1909" y="5491"/>
                    <a:pt x="1930" y="5288"/>
                  </a:cubicBezTo>
                  <a:cubicBezTo>
                    <a:pt x="1949" y="5118"/>
                    <a:pt x="2112" y="4984"/>
                    <a:pt x="2300" y="4984"/>
                  </a:cubicBezTo>
                  <a:lnTo>
                    <a:pt x="2597" y="4984"/>
                  </a:lnTo>
                  <a:cubicBezTo>
                    <a:pt x="2952" y="4984"/>
                    <a:pt x="3238" y="4697"/>
                    <a:pt x="3238" y="4343"/>
                  </a:cubicBezTo>
                  <a:lnTo>
                    <a:pt x="3238" y="3256"/>
                  </a:lnTo>
                  <a:cubicBezTo>
                    <a:pt x="3238" y="3173"/>
                    <a:pt x="3281" y="3097"/>
                    <a:pt x="3354" y="3057"/>
                  </a:cubicBezTo>
                  <a:cubicBezTo>
                    <a:pt x="3552" y="2941"/>
                    <a:pt x="3437" y="2671"/>
                    <a:pt x="3255" y="2671"/>
                  </a:cubicBezTo>
                  <a:cubicBezTo>
                    <a:pt x="3221" y="2671"/>
                    <a:pt x="3184" y="2680"/>
                    <a:pt x="3147" y="2702"/>
                  </a:cubicBezTo>
                  <a:cubicBezTo>
                    <a:pt x="2952" y="2818"/>
                    <a:pt x="2829" y="3028"/>
                    <a:pt x="2829" y="3256"/>
                  </a:cubicBezTo>
                  <a:lnTo>
                    <a:pt x="2829" y="4343"/>
                  </a:lnTo>
                  <a:cubicBezTo>
                    <a:pt x="2829" y="4469"/>
                    <a:pt x="2724" y="4574"/>
                    <a:pt x="2597" y="4574"/>
                  </a:cubicBezTo>
                  <a:lnTo>
                    <a:pt x="2561" y="4574"/>
                  </a:lnTo>
                  <a:lnTo>
                    <a:pt x="2398" y="3024"/>
                  </a:lnTo>
                  <a:cubicBezTo>
                    <a:pt x="2351" y="2553"/>
                    <a:pt x="2470" y="2079"/>
                    <a:pt x="2742" y="1691"/>
                  </a:cubicBezTo>
                  <a:close/>
                  <a:moveTo>
                    <a:pt x="7171" y="6291"/>
                  </a:moveTo>
                  <a:cubicBezTo>
                    <a:pt x="7421" y="6295"/>
                    <a:pt x="7620" y="6494"/>
                    <a:pt x="7624" y="6744"/>
                  </a:cubicBezTo>
                  <a:lnTo>
                    <a:pt x="7624" y="6961"/>
                  </a:lnTo>
                  <a:cubicBezTo>
                    <a:pt x="7624" y="8171"/>
                    <a:pt x="6642" y="9152"/>
                    <a:pt x="5429" y="9152"/>
                  </a:cubicBezTo>
                  <a:cubicBezTo>
                    <a:pt x="4219" y="9152"/>
                    <a:pt x="3238" y="8171"/>
                    <a:pt x="3238" y="6961"/>
                  </a:cubicBezTo>
                  <a:lnTo>
                    <a:pt x="3238" y="6744"/>
                  </a:lnTo>
                  <a:cubicBezTo>
                    <a:pt x="3238" y="6494"/>
                    <a:pt x="3437" y="6295"/>
                    <a:pt x="3687" y="6291"/>
                  </a:cubicBezTo>
                  <a:close/>
                  <a:moveTo>
                    <a:pt x="2600" y="0"/>
                  </a:moveTo>
                  <a:cubicBezTo>
                    <a:pt x="2506" y="0"/>
                    <a:pt x="2416" y="65"/>
                    <a:pt x="2398" y="170"/>
                  </a:cubicBezTo>
                  <a:cubicBezTo>
                    <a:pt x="2354" y="551"/>
                    <a:pt x="2401" y="934"/>
                    <a:pt x="2539" y="1289"/>
                  </a:cubicBezTo>
                  <a:cubicBezTo>
                    <a:pt x="2126" y="1786"/>
                    <a:pt x="1930" y="2427"/>
                    <a:pt x="1996" y="3068"/>
                  </a:cubicBezTo>
                  <a:lnTo>
                    <a:pt x="2159" y="4592"/>
                  </a:lnTo>
                  <a:cubicBezTo>
                    <a:pt x="1825" y="4654"/>
                    <a:pt x="1561" y="4918"/>
                    <a:pt x="1528" y="5248"/>
                  </a:cubicBezTo>
                  <a:cubicBezTo>
                    <a:pt x="1481" y="5690"/>
                    <a:pt x="1829" y="6074"/>
                    <a:pt x="2275" y="6074"/>
                  </a:cubicBezTo>
                  <a:lnTo>
                    <a:pt x="2427" y="6074"/>
                  </a:lnTo>
                  <a:cubicBezTo>
                    <a:pt x="2485" y="6490"/>
                    <a:pt x="2626" y="6889"/>
                    <a:pt x="2847" y="7247"/>
                  </a:cubicBezTo>
                  <a:cubicBezTo>
                    <a:pt x="2887" y="7613"/>
                    <a:pt x="3006" y="7971"/>
                    <a:pt x="3194" y="8287"/>
                  </a:cubicBezTo>
                  <a:cubicBezTo>
                    <a:pt x="2988" y="8319"/>
                    <a:pt x="2836" y="8497"/>
                    <a:pt x="2832" y="8707"/>
                  </a:cubicBezTo>
                  <a:lnTo>
                    <a:pt x="2832" y="9746"/>
                  </a:lnTo>
                  <a:cubicBezTo>
                    <a:pt x="2836" y="9945"/>
                    <a:pt x="2706" y="10119"/>
                    <a:pt x="2517" y="10177"/>
                  </a:cubicBezTo>
                  <a:lnTo>
                    <a:pt x="1069" y="10623"/>
                  </a:lnTo>
                  <a:cubicBezTo>
                    <a:pt x="431" y="10815"/>
                    <a:pt x="0" y="11401"/>
                    <a:pt x="0" y="12068"/>
                  </a:cubicBezTo>
                  <a:lnTo>
                    <a:pt x="0" y="13716"/>
                  </a:lnTo>
                  <a:cubicBezTo>
                    <a:pt x="0" y="13850"/>
                    <a:pt x="102" y="13917"/>
                    <a:pt x="205" y="13917"/>
                  </a:cubicBezTo>
                  <a:cubicBezTo>
                    <a:pt x="307" y="13917"/>
                    <a:pt x="409" y="13850"/>
                    <a:pt x="409" y="13716"/>
                  </a:cubicBezTo>
                  <a:lnTo>
                    <a:pt x="409" y="12068"/>
                  </a:lnTo>
                  <a:cubicBezTo>
                    <a:pt x="406" y="11582"/>
                    <a:pt x="724" y="11151"/>
                    <a:pt x="1188" y="11010"/>
                  </a:cubicBezTo>
                  <a:lnTo>
                    <a:pt x="2514" y="10604"/>
                  </a:lnTo>
                  <a:cubicBezTo>
                    <a:pt x="2876" y="11528"/>
                    <a:pt x="4064" y="12176"/>
                    <a:pt x="5436" y="12176"/>
                  </a:cubicBezTo>
                  <a:cubicBezTo>
                    <a:pt x="5446" y="12176"/>
                    <a:pt x="5457" y="12176"/>
                    <a:pt x="5467" y="12176"/>
                  </a:cubicBezTo>
                  <a:cubicBezTo>
                    <a:pt x="5924" y="12176"/>
                    <a:pt x="6380" y="12097"/>
                    <a:pt x="6813" y="11945"/>
                  </a:cubicBezTo>
                  <a:cubicBezTo>
                    <a:pt x="7039" y="11860"/>
                    <a:pt x="6954" y="11546"/>
                    <a:pt x="6753" y="11546"/>
                  </a:cubicBezTo>
                  <a:cubicBezTo>
                    <a:pt x="6728" y="11546"/>
                    <a:pt x="6702" y="11550"/>
                    <a:pt x="6675" y="11561"/>
                  </a:cubicBezTo>
                  <a:cubicBezTo>
                    <a:pt x="6277" y="11698"/>
                    <a:pt x="5856" y="11771"/>
                    <a:pt x="5436" y="11771"/>
                  </a:cubicBezTo>
                  <a:cubicBezTo>
                    <a:pt x="4802" y="11771"/>
                    <a:pt x="4187" y="11615"/>
                    <a:pt x="3709" y="11332"/>
                  </a:cubicBezTo>
                  <a:cubicBezTo>
                    <a:pt x="3303" y="11097"/>
                    <a:pt x="3017" y="10786"/>
                    <a:pt x="2887" y="10441"/>
                  </a:cubicBezTo>
                  <a:cubicBezTo>
                    <a:pt x="3111" y="10282"/>
                    <a:pt x="3242" y="10021"/>
                    <a:pt x="3242" y="9746"/>
                  </a:cubicBezTo>
                  <a:lnTo>
                    <a:pt x="3242" y="8707"/>
                  </a:lnTo>
                  <a:cubicBezTo>
                    <a:pt x="3242" y="8696"/>
                    <a:pt x="3249" y="8692"/>
                    <a:pt x="3256" y="8692"/>
                  </a:cubicBezTo>
                  <a:lnTo>
                    <a:pt x="3495" y="8692"/>
                  </a:lnTo>
                  <a:cubicBezTo>
                    <a:pt x="4011" y="9273"/>
                    <a:pt x="4723" y="9564"/>
                    <a:pt x="5435" y="9564"/>
                  </a:cubicBezTo>
                  <a:cubicBezTo>
                    <a:pt x="6147" y="9564"/>
                    <a:pt x="6860" y="9273"/>
                    <a:pt x="7378" y="8692"/>
                  </a:cubicBezTo>
                  <a:lnTo>
                    <a:pt x="7613" y="8692"/>
                  </a:lnTo>
                  <a:cubicBezTo>
                    <a:pt x="7620" y="8692"/>
                    <a:pt x="7627" y="8696"/>
                    <a:pt x="7627" y="8707"/>
                  </a:cubicBezTo>
                  <a:lnTo>
                    <a:pt x="7627" y="9746"/>
                  </a:lnTo>
                  <a:cubicBezTo>
                    <a:pt x="7627" y="10021"/>
                    <a:pt x="7758" y="10282"/>
                    <a:pt x="7982" y="10441"/>
                  </a:cubicBezTo>
                  <a:cubicBezTo>
                    <a:pt x="7881" y="10706"/>
                    <a:pt x="7689" y="10949"/>
                    <a:pt x="7421" y="11159"/>
                  </a:cubicBezTo>
                  <a:cubicBezTo>
                    <a:pt x="7249" y="11293"/>
                    <a:pt x="7377" y="11527"/>
                    <a:pt x="7545" y="11527"/>
                  </a:cubicBezTo>
                  <a:cubicBezTo>
                    <a:pt x="7586" y="11527"/>
                    <a:pt x="7629" y="11514"/>
                    <a:pt x="7671" y="11481"/>
                  </a:cubicBezTo>
                  <a:cubicBezTo>
                    <a:pt x="7993" y="11231"/>
                    <a:pt x="8229" y="10930"/>
                    <a:pt x="8359" y="10604"/>
                  </a:cubicBezTo>
                  <a:lnTo>
                    <a:pt x="9681" y="11014"/>
                  </a:lnTo>
                  <a:cubicBezTo>
                    <a:pt x="10148" y="11151"/>
                    <a:pt x="10463" y="11582"/>
                    <a:pt x="10463" y="12068"/>
                  </a:cubicBezTo>
                  <a:lnTo>
                    <a:pt x="10463" y="13716"/>
                  </a:lnTo>
                  <a:cubicBezTo>
                    <a:pt x="10463" y="13850"/>
                    <a:pt x="10565" y="13917"/>
                    <a:pt x="10666" y="13917"/>
                  </a:cubicBezTo>
                  <a:cubicBezTo>
                    <a:pt x="10767" y="13917"/>
                    <a:pt x="10869" y="13850"/>
                    <a:pt x="10869" y="13716"/>
                  </a:cubicBezTo>
                  <a:lnTo>
                    <a:pt x="10869" y="12068"/>
                  </a:lnTo>
                  <a:cubicBezTo>
                    <a:pt x="10872" y="11401"/>
                    <a:pt x="10434" y="10815"/>
                    <a:pt x="9797" y="10623"/>
                  </a:cubicBezTo>
                  <a:lnTo>
                    <a:pt x="8348" y="10177"/>
                  </a:lnTo>
                  <a:cubicBezTo>
                    <a:pt x="8160" y="10119"/>
                    <a:pt x="8033" y="9942"/>
                    <a:pt x="8033" y="9746"/>
                  </a:cubicBezTo>
                  <a:lnTo>
                    <a:pt x="8033" y="8703"/>
                  </a:lnTo>
                  <a:cubicBezTo>
                    <a:pt x="8033" y="8493"/>
                    <a:pt x="7877" y="8316"/>
                    <a:pt x="7671" y="8287"/>
                  </a:cubicBezTo>
                  <a:cubicBezTo>
                    <a:pt x="7859" y="7968"/>
                    <a:pt x="7979" y="7613"/>
                    <a:pt x="8019" y="7247"/>
                  </a:cubicBezTo>
                  <a:cubicBezTo>
                    <a:pt x="8240" y="6889"/>
                    <a:pt x="8384" y="6490"/>
                    <a:pt x="8442" y="6074"/>
                  </a:cubicBezTo>
                  <a:lnTo>
                    <a:pt x="8562" y="6074"/>
                  </a:lnTo>
                  <a:cubicBezTo>
                    <a:pt x="8960" y="6074"/>
                    <a:pt x="9301" y="5780"/>
                    <a:pt x="9337" y="5400"/>
                  </a:cubicBezTo>
                  <a:cubicBezTo>
                    <a:pt x="9377" y="5005"/>
                    <a:pt x="9101" y="4647"/>
                    <a:pt x="8710" y="4585"/>
                  </a:cubicBezTo>
                  <a:lnTo>
                    <a:pt x="8870" y="3068"/>
                  </a:lnTo>
                  <a:cubicBezTo>
                    <a:pt x="9018" y="1662"/>
                    <a:pt x="7914" y="435"/>
                    <a:pt x="6501" y="435"/>
                  </a:cubicBezTo>
                  <a:lnTo>
                    <a:pt x="4343" y="435"/>
                  </a:lnTo>
                  <a:cubicBezTo>
                    <a:pt x="3589" y="435"/>
                    <a:pt x="2977" y="293"/>
                    <a:pt x="2745" y="62"/>
                  </a:cubicBezTo>
                  <a:cubicBezTo>
                    <a:pt x="2703" y="19"/>
                    <a:pt x="2651" y="0"/>
                    <a:pt x="260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45" name="Google Shape;17045;p139"/>
          <p:cNvGrpSpPr/>
          <p:nvPr/>
        </p:nvGrpSpPr>
        <p:grpSpPr>
          <a:xfrm>
            <a:off x="7611937" y="4086837"/>
            <a:ext cx="273580" cy="365052"/>
            <a:chOff x="7611937" y="4286087"/>
            <a:chExt cx="273580" cy="365052"/>
          </a:xfrm>
        </p:grpSpPr>
        <p:sp>
          <p:nvSpPr>
            <p:cNvPr id="17046" name="Google Shape;17046;p139"/>
            <p:cNvSpPr/>
            <p:nvPr/>
          </p:nvSpPr>
          <p:spPr>
            <a:xfrm>
              <a:off x="7617259" y="4536752"/>
              <a:ext cx="262857" cy="109039"/>
            </a:xfrm>
            <a:custGeom>
              <a:avLst/>
              <a:gdLst/>
              <a:ahLst/>
              <a:cxnLst/>
              <a:rect l="l" t="t" r="r" b="b"/>
              <a:pathLst>
                <a:path w="10026" h="4159" extrusionOk="0">
                  <a:moveTo>
                    <a:pt x="3126" y="1"/>
                  </a:moveTo>
                  <a:lnTo>
                    <a:pt x="873" y="798"/>
                  </a:lnTo>
                  <a:cubicBezTo>
                    <a:pt x="352" y="982"/>
                    <a:pt x="1" y="1475"/>
                    <a:pt x="1" y="2029"/>
                  </a:cubicBezTo>
                  <a:lnTo>
                    <a:pt x="1" y="4159"/>
                  </a:lnTo>
                  <a:lnTo>
                    <a:pt x="10026" y="4159"/>
                  </a:lnTo>
                  <a:lnTo>
                    <a:pt x="10026" y="2029"/>
                  </a:lnTo>
                  <a:cubicBezTo>
                    <a:pt x="10026" y="1475"/>
                    <a:pt x="9678" y="982"/>
                    <a:pt x="9156" y="798"/>
                  </a:cubicBezTo>
                  <a:lnTo>
                    <a:pt x="6904" y="1"/>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7" name="Google Shape;17047;p139"/>
            <p:cNvSpPr/>
            <p:nvPr/>
          </p:nvSpPr>
          <p:spPr>
            <a:xfrm>
              <a:off x="7720084" y="4537145"/>
              <a:ext cx="57207" cy="108567"/>
            </a:xfrm>
            <a:custGeom>
              <a:avLst/>
              <a:gdLst/>
              <a:ahLst/>
              <a:cxnLst/>
              <a:rect l="l" t="t" r="r" b="b"/>
              <a:pathLst>
                <a:path w="2182" h="4141" extrusionOk="0">
                  <a:moveTo>
                    <a:pt x="1" y="0"/>
                  </a:moveTo>
                  <a:lnTo>
                    <a:pt x="1" y="4140"/>
                  </a:lnTo>
                  <a:lnTo>
                    <a:pt x="2181" y="4140"/>
                  </a:lnTo>
                  <a:lnTo>
                    <a:pt x="2181" y="0"/>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8" name="Google Shape;17048;p139"/>
            <p:cNvSpPr/>
            <p:nvPr/>
          </p:nvSpPr>
          <p:spPr>
            <a:xfrm>
              <a:off x="7720084" y="4537145"/>
              <a:ext cx="57207" cy="40034"/>
            </a:xfrm>
            <a:custGeom>
              <a:avLst/>
              <a:gdLst/>
              <a:ahLst/>
              <a:cxnLst/>
              <a:rect l="l" t="t" r="r" b="b"/>
              <a:pathLst>
                <a:path w="2182" h="1527" extrusionOk="0">
                  <a:moveTo>
                    <a:pt x="1" y="0"/>
                  </a:moveTo>
                  <a:lnTo>
                    <a:pt x="1" y="1196"/>
                  </a:lnTo>
                  <a:cubicBezTo>
                    <a:pt x="330" y="1417"/>
                    <a:pt x="711" y="1527"/>
                    <a:pt x="1091" y="1527"/>
                  </a:cubicBezTo>
                  <a:cubicBezTo>
                    <a:pt x="1471" y="1527"/>
                    <a:pt x="1852" y="1417"/>
                    <a:pt x="2181" y="1196"/>
                  </a:cubicBezTo>
                  <a:lnTo>
                    <a:pt x="2181"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9" name="Google Shape;17049;p139"/>
            <p:cNvSpPr/>
            <p:nvPr/>
          </p:nvSpPr>
          <p:spPr>
            <a:xfrm>
              <a:off x="7643555" y="4291409"/>
              <a:ext cx="210264" cy="208639"/>
            </a:xfrm>
            <a:custGeom>
              <a:avLst/>
              <a:gdLst/>
              <a:ahLst/>
              <a:cxnLst/>
              <a:rect l="l" t="t" r="r" b="b"/>
              <a:pathLst>
                <a:path w="8020" h="7958" extrusionOk="0">
                  <a:moveTo>
                    <a:pt x="4010" y="0"/>
                  </a:moveTo>
                  <a:cubicBezTo>
                    <a:pt x="1964" y="0"/>
                    <a:pt x="305" y="1659"/>
                    <a:pt x="305" y="3705"/>
                  </a:cubicBezTo>
                  <a:lnTo>
                    <a:pt x="305" y="5447"/>
                  </a:lnTo>
                  <a:cubicBezTo>
                    <a:pt x="305" y="6096"/>
                    <a:pt x="200" y="6530"/>
                    <a:pt x="91" y="6802"/>
                  </a:cubicBezTo>
                  <a:cubicBezTo>
                    <a:pt x="1" y="7034"/>
                    <a:pt x="124" y="7291"/>
                    <a:pt x="356" y="7367"/>
                  </a:cubicBezTo>
                  <a:cubicBezTo>
                    <a:pt x="1120" y="7628"/>
                    <a:pt x="1906" y="7827"/>
                    <a:pt x="2703" y="7957"/>
                  </a:cubicBezTo>
                  <a:lnTo>
                    <a:pt x="5317" y="7957"/>
                  </a:lnTo>
                  <a:cubicBezTo>
                    <a:pt x="6114" y="7827"/>
                    <a:pt x="6900" y="7628"/>
                    <a:pt x="7664" y="7367"/>
                  </a:cubicBezTo>
                  <a:cubicBezTo>
                    <a:pt x="7896" y="7291"/>
                    <a:pt x="8019" y="7034"/>
                    <a:pt x="7932" y="6806"/>
                  </a:cubicBezTo>
                  <a:cubicBezTo>
                    <a:pt x="7824" y="6534"/>
                    <a:pt x="7715" y="6096"/>
                    <a:pt x="7715" y="5451"/>
                  </a:cubicBezTo>
                  <a:lnTo>
                    <a:pt x="7715" y="3705"/>
                  </a:lnTo>
                  <a:cubicBezTo>
                    <a:pt x="7715" y="1659"/>
                    <a:pt x="6056" y="0"/>
                    <a:pt x="4010"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0" name="Google Shape;17050;p139"/>
            <p:cNvSpPr/>
            <p:nvPr/>
          </p:nvSpPr>
          <p:spPr>
            <a:xfrm>
              <a:off x="7714395" y="4485680"/>
              <a:ext cx="68585" cy="74379"/>
            </a:xfrm>
            <a:custGeom>
              <a:avLst/>
              <a:gdLst/>
              <a:ahLst/>
              <a:cxnLst/>
              <a:rect l="l" t="t" r="r" b="b"/>
              <a:pathLst>
                <a:path w="2616" h="2837" extrusionOk="0">
                  <a:moveTo>
                    <a:pt x="1" y="0"/>
                  </a:moveTo>
                  <a:lnTo>
                    <a:pt x="1" y="1525"/>
                  </a:lnTo>
                  <a:cubicBezTo>
                    <a:pt x="1" y="2250"/>
                    <a:pt x="587" y="2836"/>
                    <a:pt x="1308" y="2836"/>
                  </a:cubicBezTo>
                  <a:cubicBezTo>
                    <a:pt x="2032" y="2833"/>
                    <a:pt x="2615" y="2250"/>
                    <a:pt x="2615" y="1525"/>
                  </a:cubicBezTo>
                  <a:lnTo>
                    <a:pt x="2615"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1" name="Google Shape;17051;p139"/>
            <p:cNvSpPr/>
            <p:nvPr/>
          </p:nvSpPr>
          <p:spPr>
            <a:xfrm>
              <a:off x="7714395" y="4485680"/>
              <a:ext cx="68585" cy="34266"/>
            </a:xfrm>
            <a:custGeom>
              <a:avLst/>
              <a:gdLst/>
              <a:ahLst/>
              <a:cxnLst/>
              <a:rect l="l" t="t" r="r" b="b"/>
              <a:pathLst>
                <a:path w="2616" h="1307" extrusionOk="0">
                  <a:moveTo>
                    <a:pt x="1" y="0"/>
                  </a:moveTo>
                  <a:lnTo>
                    <a:pt x="1" y="1033"/>
                  </a:lnTo>
                  <a:cubicBezTo>
                    <a:pt x="417" y="1216"/>
                    <a:pt x="863" y="1307"/>
                    <a:pt x="1308" y="1307"/>
                  </a:cubicBezTo>
                  <a:cubicBezTo>
                    <a:pt x="1754" y="1307"/>
                    <a:pt x="2199" y="1216"/>
                    <a:pt x="2615" y="1033"/>
                  </a:cubicBezTo>
                  <a:lnTo>
                    <a:pt x="261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2" name="Google Shape;17052;p139"/>
            <p:cNvSpPr/>
            <p:nvPr/>
          </p:nvSpPr>
          <p:spPr>
            <a:xfrm>
              <a:off x="7674413" y="4342874"/>
              <a:ext cx="148627" cy="160005"/>
            </a:xfrm>
            <a:custGeom>
              <a:avLst/>
              <a:gdLst/>
              <a:ahLst/>
              <a:cxnLst/>
              <a:rect l="l" t="t" r="r" b="b"/>
              <a:pathLst>
                <a:path w="5669" h="6103" extrusionOk="0">
                  <a:moveTo>
                    <a:pt x="1" y="0"/>
                  </a:moveTo>
                  <a:lnTo>
                    <a:pt x="1" y="3267"/>
                  </a:lnTo>
                  <a:cubicBezTo>
                    <a:pt x="1" y="4832"/>
                    <a:pt x="1268" y="6103"/>
                    <a:pt x="2833" y="6103"/>
                  </a:cubicBezTo>
                  <a:cubicBezTo>
                    <a:pt x="4398" y="6103"/>
                    <a:pt x="5669" y="4832"/>
                    <a:pt x="5669" y="3267"/>
                  </a:cubicBezTo>
                  <a:lnTo>
                    <a:pt x="5669"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3" name="Google Shape;17053;p139"/>
            <p:cNvSpPr/>
            <p:nvPr/>
          </p:nvSpPr>
          <p:spPr>
            <a:xfrm>
              <a:off x="7674151" y="4342769"/>
              <a:ext cx="148811" cy="160084"/>
            </a:xfrm>
            <a:custGeom>
              <a:avLst/>
              <a:gdLst/>
              <a:ahLst/>
              <a:cxnLst/>
              <a:rect l="l" t="t" r="r" b="b"/>
              <a:pathLst>
                <a:path w="5676" h="6106" extrusionOk="0">
                  <a:moveTo>
                    <a:pt x="11" y="1"/>
                  </a:moveTo>
                  <a:lnTo>
                    <a:pt x="11" y="3271"/>
                  </a:lnTo>
                  <a:cubicBezTo>
                    <a:pt x="1" y="4859"/>
                    <a:pt x="1288" y="6105"/>
                    <a:pt x="2818" y="6105"/>
                  </a:cubicBezTo>
                  <a:cubicBezTo>
                    <a:pt x="2971" y="6105"/>
                    <a:pt x="3125" y="6093"/>
                    <a:pt x="3281" y="6067"/>
                  </a:cubicBezTo>
                  <a:cubicBezTo>
                    <a:pt x="1901" y="5853"/>
                    <a:pt x="880" y="4669"/>
                    <a:pt x="880" y="3271"/>
                  </a:cubicBezTo>
                  <a:lnTo>
                    <a:pt x="880" y="2330"/>
                  </a:lnTo>
                  <a:cubicBezTo>
                    <a:pt x="880" y="2033"/>
                    <a:pt x="1036" y="1754"/>
                    <a:pt x="1289" y="1594"/>
                  </a:cubicBezTo>
                  <a:cubicBezTo>
                    <a:pt x="1485" y="1471"/>
                    <a:pt x="1673" y="1337"/>
                    <a:pt x="1858" y="1192"/>
                  </a:cubicBezTo>
                  <a:cubicBezTo>
                    <a:pt x="1894" y="1163"/>
                    <a:pt x="1938" y="1145"/>
                    <a:pt x="1985" y="1145"/>
                  </a:cubicBezTo>
                  <a:cubicBezTo>
                    <a:pt x="2032" y="1145"/>
                    <a:pt x="2075" y="1160"/>
                    <a:pt x="2111" y="1189"/>
                  </a:cubicBezTo>
                  <a:cubicBezTo>
                    <a:pt x="2702" y="1627"/>
                    <a:pt x="3890" y="2362"/>
                    <a:pt x="5675" y="2753"/>
                  </a:cubicBezTo>
                  <a:lnTo>
                    <a:pt x="5675"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4" name="Google Shape;17054;p139"/>
            <p:cNvSpPr/>
            <p:nvPr/>
          </p:nvSpPr>
          <p:spPr>
            <a:xfrm>
              <a:off x="7645836" y="4611393"/>
              <a:ext cx="57180" cy="34319"/>
            </a:xfrm>
            <a:custGeom>
              <a:avLst/>
              <a:gdLst/>
              <a:ahLst/>
              <a:cxnLst/>
              <a:rect l="l" t="t" r="r" b="b"/>
              <a:pathLst>
                <a:path w="2181" h="1309" extrusionOk="0">
                  <a:moveTo>
                    <a:pt x="1" y="1"/>
                  </a:moveTo>
                  <a:lnTo>
                    <a:pt x="1" y="1308"/>
                  </a:lnTo>
                  <a:lnTo>
                    <a:pt x="2181" y="1308"/>
                  </a:lnTo>
                  <a:lnTo>
                    <a:pt x="2181" y="1"/>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5" name="Google Shape;17055;p139"/>
            <p:cNvSpPr/>
            <p:nvPr/>
          </p:nvSpPr>
          <p:spPr>
            <a:xfrm>
              <a:off x="7722942" y="4448556"/>
              <a:ext cx="51491" cy="22914"/>
            </a:xfrm>
            <a:custGeom>
              <a:avLst/>
              <a:gdLst/>
              <a:ahLst/>
              <a:cxnLst/>
              <a:rect l="l" t="t" r="r" b="b"/>
              <a:pathLst>
                <a:path w="1964" h="874" extrusionOk="0">
                  <a:moveTo>
                    <a:pt x="1" y="0"/>
                  </a:moveTo>
                  <a:cubicBezTo>
                    <a:pt x="1" y="482"/>
                    <a:pt x="442" y="873"/>
                    <a:pt x="982" y="873"/>
                  </a:cubicBezTo>
                  <a:cubicBezTo>
                    <a:pt x="1525" y="873"/>
                    <a:pt x="1964" y="482"/>
                    <a:pt x="196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6" name="Google Shape;17056;p139"/>
            <p:cNvSpPr/>
            <p:nvPr/>
          </p:nvSpPr>
          <p:spPr>
            <a:xfrm>
              <a:off x="7651551" y="4291382"/>
              <a:ext cx="194298" cy="108672"/>
            </a:xfrm>
            <a:custGeom>
              <a:avLst/>
              <a:gdLst/>
              <a:ahLst/>
              <a:cxnLst/>
              <a:rect l="l" t="t" r="r" b="b"/>
              <a:pathLst>
                <a:path w="7411" h="4145" extrusionOk="0">
                  <a:moveTo>
                    <a:pt x="3699" y="1"/>
                  </a:moveTo>
                  <a:cubicBezTo>
                    <a:pt x="3678" y="1"/>
                    <a:pt x="3657" y="1"/>
                    <a:pt x="3636" y="1"/>
                  </a:cubicBezTo>
                  <a:cubicBezTo>
                    <a:pt x="1615" y="41"/>
                    <a:pt x="0" y="1689"/>
                    <a:pt x="0" y="3706"/>
                  </a:cubicBezTo>
                  <a:lnTo>
                    <a:pt x="0" y="3848"/>
                  </a:lnTo>
                  <a:cubicBezTo>
                    <a:pt x="467" y="3670"/>
                    <a:pt x="1590" y="3207"/>
                    <a:pt x="2445" y="2526"/>
                  </a:cubicBezTo>
                  <a:cubicBezTo>
                    <a:pt x="2563" y="2432"/>
                    <a:pt x="2705" y="2384"/>
                    <a:pt x="2846" y="2384"/>
                  </a:cubicBezTo>
                  <a:cubicBezTo>
                    <a:pt x="2983" y="2384"/>
                    <a:pt x="3119" y="2428"/>
                    <a:pt x="3234" y="2515"/>
                  </a:cubicBezTo>
                  <a:cubicBezTo>
                    <a:pt x="3868" y="2989"/>
                    <a:pt x="5262" y="3837"/>
                    <a:pt x="7410" y="4145"/>
                  </a:cubicBezTo>
                  <a:lnTo>
                    <a:pt x="7410" y="3804"/>
                  </a:lnTo>
                  <a:cubicBezTo>
                    <a:pt x="7410" y="1750"/>
                    <a:pt x="5746" y="1"/>
                    <a:pt x="3699"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7" name="Google Shape;17057;p139"/>
            <p:cNvSpPr/>
            <p:nvPr/>
          </p:nvSpPr>
          <p:spPr>
            <a:xfrm>
              <a:off x="7748687" y="4515201"/>
              <a:ext cx="65622" cy="130511"/>
            </a:xfrm>
            <a:custGeom>
              <a:avLst/>
              <a:gdLst/>
              <a:ahLst/>
              <a:cxnLst/>
              <a:rect l="l" t="t" r="r" b="b"/>
              <a:pathLst>
                <a:path w="2503" h="4978" extrusionOk="0">
                  <a:moveTo>
                    <a:pt x="1307" y="1"/>
                  </a:moveTo>
                  <a:lnTo>
                    <a:pt x="0" y="4977"/>
                  </a:lnTo>
                  <a:lnTo>
                    <a:pt x="1090" y="4977"/>
                  </a:lnTo>
                  <a:lnTo>
                    <a:pt x="2296" y="2366"/>
                  </a:lnTo>
                  <a:cubicBezTo>
                    <a:pt x="2358" y="2228"/>
                    <a:pt x="2347" y="2069"/>
                    <a:pt x="2264" y="1942"/>
                  </a:cubicBezTo>
                  <a:lnTo>
                    <a:pt x="1963" y="1489"/>
                  </a:lnTo>
                  <a:lnTo>
                    <a:pt x="2387" y="921"/>
                  </a:lnTo>
                  <a:cubicBezTo>
                    <a:pt x="2503" y="765"/>
                    <a:pt x="2448" y="540"/>
                    <a:pt x="2274" y="457"/>
                  </a:cubicBezTo>
                  <a:lnTo>
                    <a:pt x="1307"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8" name="Google Shape;17058;p139"/>
            <p:cNvSpPr/>
            <p:nvPr/>
          </p:nvSpPr>
          <p:spPr>
            <a:xfrm>
              <a:off x="7683065" y="4515201"/>
              <a:ext cx="65649" cy="130511"/>
            </a:xfrm>
            <a:custGeom>
              <a:avLst/>
              <a:gdLst/>
              <a:ahLst/>
              <a:cxnLst/>
              <a:rect l="l" t="t" r="r" b="b"/>
              <a:pathLst>
                <a:path w="2504" h="4978" extrusionOk="0">
                  <a:moveTo>
                    <a:pt x="1196" y="1"/>
                  </a:moveTo>
                  <a:lnTo>
                    <a:pt x="232" y="457"/>
                  </a:lnTo>
                  <a:cubicBezTo>
                    <a:pt x="55" y="540"/>
                    <a:pt x="0" y="765"/>
                    <a:pt x="116" y="921"/>
                  </a:cubicBezTo>
                  <a:lnTo>
                    <a:pt x="544" y="1489"/>
                  </a:lnTo>
                  <a:lnTo>
                    <a:pt x="243" y="1942"/>
                  </a:lnTo>
                  <a:cubicBezTo>
                    <a:pt x="156" y="2069"/>
                    <a:pt x="145" y="2228"/>
                    <a:pt x="211" y="2366"/>
                  </a:cubicBezTo>
                  <a:lnTo>
                    <a:pt x="1413" y="4977"/>
                  </a:lnTo>
                  <a:lnTo>
                    <a:pt x="2503" y="4977"/>
                  </a:lnTo>
                  <a:lnTo>
                    <a:pt x="1196"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9" name="Google Shape;17059;p139"/>
            <p:cNvSpPr/>
            <p:nvPr/>
          </p:nvSpPr>
          <p:spPr>
            <a:xfrm>
              <a:off x="7716309" y="4291382"/>
              <a:ext cx="129436" cy="92731"/>
            </a:xfrm>
            <a:custGeom>
              <a:avLst/>
              <a:gdLst/>
              <a:ahLst/>
              <a:cxnLst/>
              <a:rect l="l" t="t" r="r" b="b"/>
              <a:pathLst>
                <a:path w="4937" h="3537" extrusionOk="0">
                  <a:moveTo>
                    <a:pt x="1235" y="1"/>
                  </a:moveTo>
                  <a:cubicBezTo>
                    <a:pt x="1212" y="1"/>
                    <a:pt x="1189" y="1"/>
                    <a:pt x="1166" y="1"/>
                  </a:cubicBezTo>
                  <a:cubicBezTo>
                    <a:pt x="768" y="9"/>
                    <a:pt x="373" y="81"/>
                    <a:pt x="0" y="215"/>
                  </a:cubicBezTo>
                  <a:cubicBezTo>
                    <a:pt x="858" y="1331"/>
                    <a:pt x="2499" y="2975"/>
                    <a:pt x="4936" y="3536"/>
                  </a:cubicBezTo>
                  <a:cubicBezTo>
                    <a:pt x="4847" y="1531"/>
                    <a:pt x="3190" y="1"/>
                    <a:pt x="1235" y="1"/>
                  </a:cubicBez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0" name="Google Shape;17060;p139"/>
            <p:cNvSpPr/>
            <p:nvPr/>
          </p:nvSpPr>
          <p:spPr>
            <a:xfrm>
              <a:off x="7611937" y="4286087"/>
              <a:ext cx="273580" cy="365052"/>
            </a:xfrm>
            <a:custGeom>
              <a:avLst/>
              <a:gdLst/>
              <a:ahLst/>
              <a:cxnLst/>
              <a:rect l="l" t="t" r="r" b="b"/>
              <a:pathLst>
                <a:path w="10435" h="13924" extrusionOk="0">
                  <a:moveTo>
                    <a:pt x="8255" y="4434"/>
                  </a:moveTo>
                  <a:cubicBezTo>
                    <a:pt x="8407" y="4463"/>
                    <a:pt x="8563" y="4492"/>
                    <a:pt x="8718" y="4517"/>
                  </a:cubicBezTo>
                  <a:lnTo>
                    <a:pt x="8718" y="5650"/>
                  </a:lnTo>
                  <a:cubicBezTo>
                    <a:pt x="8718" y="6215"/>
                    <a:pt x="8794" y="6694"/>
                    <a:pt x="8946" y="7081"/>
                  </a:cubicBezTo>
                  <a:cubicBezTo>
                    <a:pt x="8968" y="7135"/>
                    <a:pt x="8968" y="7201"/>
                    <a:pt x="8943" y="7255"/>
                  </a:cubicBezTo>
                  <a:lnTo>
                    <a:pt x="8939" y="7255"/>
                  </a:lnTo>
                  <a:cubicBezTo>
                    <a:pt x="8914" y="7313"/>
                    <a:pt x="8863" y="7360"/>
                    <a:pt x="8805" y="7378"/>
                  </a:cubicBezTo>
                  <a:cubicBezTo>
                    <a:pt x="8229" y="7574"/>
                    <a:pt x="7643" y="7733"/>
                    <a:pt x="7045" y="7856"/>
                  </a:cubicBezTo>
                  <a:cubicBezTo>
                    <a:pt x="7806" y="7284"/>
                    <a:pt x="8255" y="6386"/>
                    <a:pt x="8255" y="5433"/>
                  </a:cubicBezTo>
                  <a:lnTo>
                    <a:pt x="8255" y="4434"/>
                  </a:lnTo>
                  <a:close/>
                  <a:moveTo>
                    <a:pt x="5212" y="415"/>
                  </a:moveTo>
                  <a:cubicBezTo>
                    <a:pt x="5248" y="415"/>
                    <a:pt x="5285" y="416"/>
                    <a:pt x="5321" y="417"/>
                  </a:cubicBezTo>
                  <a:cubicBezTo>
                    <a:pt x="7208" y="475"/>
                    <a:pt x="8711" y="2018"/>
                    <a:pt x="8715" y="3908"/>
                  </a:cubicBezTo>
                  <a:lnTo>
                    <a:pt x="8715" y="4108"/>
                  </a:lnTo>
                  <a:cubicBezTo>
                    <a:pt x="8363" y="4050"/>
                    <a:pt x="8012" y="3974"/>
                    <a:pt x="7668" y="3876"/>
                  </a:cubicBezTo>
                  <a:cubicBezTo>
                    <a:pt x="7647" y="3870"/>
                    <a:pt x="7627" y="3868"/>
                    <a:pt x="7607" y="3868"/>
                  </a:cubicBezTo>
                  <a:cubicBezTo>
                    <a:pt x="7389" y="3868"/>
                    <a:pt x="7316" y="4204"/>
                    <a:pt x="7559" y="4271"/>
                  </a:cubicBezTo>
                  <a:cubicBezTo>
                    <a:pt x="7653" y="4296"/>
                    <a:pt x="7748" y="4321"/>
                    <a:pt x="7845" y="4347"/>
                  </a:cubicBezTo>
                  <a:lnTo>
                    <a:pt x="7845" y="5437"/>
                  </a:lnTo>
                  <a:cubicBezTo>
                    <a:pt x="7842" y="6885"/>
                    <a:pt x="6668" y="8059"/>
                    <a:pt x="5216" y="8063"/>
                  </a:cubicBezTo>
                  <a:lnTo>
                    <a:pt x="5216" y="8066"/>
                  </a:lnTo>
                  <a:cubicBezTo>
                    <a:pt x="3764" y="8063"/>
                    <a:pt x="2587" y="6889"/>
                    <a:pt x="2587" y="5437"/>
                  </a:cubicBezTo>
                  <a:lnTo>
                    <a:pt x="2587" y="4564"/>
                  </a:lnTo>
                  <a:cubicBezTo>
                    <a:pt x="2587" y="4428"/>
                    <a:pt x="2484" y="4360"/>
                    <a:pt x="2382" y="4360"/>
                  </a:cubicBezTo>
                  <a:cubicBezTo>
                    <a:pt x="2280" y="4360"/>
                    <a:pt x="2177" y="4428"/>
                    <a:pt x="2177" y="4564"/>
                  </a:cubicBezTo>
                  <a:lnTo>
                    <a:pt x="2177" y="5437"/>
                  </a:lnTo>
                  <a:cubicBezTo>
                    <a:pt x="2177" y="6389"/>
                    <a:pt x="2627" y="7287"/>
                    <a:pt x="3387" y="7860"/>
                  </a:cubicBezTo>
                  <a:cubicBezTo>
                    <a:pt x="2790" y="7737"/>
                    <a:pt x="2203" y="7577"/>
                    <a:pt x="1627" y="7382"/>
                  </a:cubicBezTo>
                  <a:cubicBezTo>
                    <a:pt x="1569" y="7360"/>
                    <a:pt x="1518" y="7316"/>
                    <a:pt x="1493" y="7259"/>
                  </a:cubicBezTo>
                  <a:cubicBezTo>
                    <a:pt x="1464" y="7204"/>
                    <a:pt x="1464" y="7139"/>
                    <a:pt x="1486" y="7085"/>
                  </a:cubicBezTo>
                  <a:cubicBezTo>
                    <a:pt x="1638" y="6701"/>
                    <a:pt x="1714" y="6219"/>
                    <a:pt x="1714" y="5654"/>
                  </a:cubicBezTo>
                  <a:lnTo>
                    <a:pt x="1714" y="4118"/>
                  </a:lnTo>
                  <a:cubicBezTo>
                    <a:pt x="1746" y="4111"/>
                    <a:pt x="1775" y="4108"/>
                    <a:pt x="1786" y="4104"/>
                  </a:cubicBezTo>
                  <a:cubicBezTo>
                    <a:pt x="1837" y="4090"/>
                    <a:pt x="3036" y="3742"/>
                    <a:pt x="4090" y="2887"/>
                  </a:cubicBezTo>
                  <a:cubicBezTo>
                    <a:pt x="4169" y="2823"/>
                    <a:pt x="4265" y="2791"/>
                    <a:pt x="4361" y="2791"/>
                  </a:cubicBezTo>
                  <a:cubicBezTo>
                    <a:pt x="4454" y="2791"/>
                    <a:pt x="4547" y="2821"/>
                    <a:pt x="4626" y="2880"/>
                  </a:cubicBezTo>
                  <a:cubicBezTo>
                    <a:pt x="5252" y="3340"/>
                    <a:pt x="5940" y="3709"/>
                    <a:pt x="6668" y="3977"/>
                  </a:cubicBezTo>
                  <a:cubicBezTo>
                    <a:pt x="6697" y="3988"/>
                    <a:pt x="6724" y="3993"/>
                    <a:pt x="6749" y="3993"/>
                  </a:cubicBezTo>
                  <a:cubicBezTo>
                    <a:pt x="6949" y="3993"/>
                    <a:pt x="7038" y="3684"/>
                    <a:pt x="6813" y="3597"/>
                  </a:cubicBezTo>
                  <a:cubicBezTo>
                    <a:pt x="6121" y="3340"/>
                    <a:pt x="5466" y="2992"/>
                    <a:pt x="4872" y="2558"/>
                  </a:cubicBezTo>
                  <a:cubicBezTo>
                    <a:pt x="4720" y="2443"/>
                    <a:pt x="4539" y="2385"/>
                    <a:pt x="4359" y="2385"/>
                  </a:cubicBezTo>
                  <a:cubicBezTo>
                    <a:pt x="4170" y="2385"/>
                    <a:pt x="3983" y="2448"/>
                    <a:pt x="3829" y="2572"/>
                  </a:cubicBezTo>
                  <a:cubicBezTo>
                    <a:pt x="2960" y="3278"/>
                    <a:pt x="1949" y="3626"/>
                    <a:pt x="1721" y="3698"/>
                  </a:cubicBezTo>
                  <a:cubicBezTo>
                    <a:pt x="1835" y="1848"/>
                    <a:pt x="3370" y="415"/>
                    <a:pt x="5212" y="415"/>
                  </a:cubicBezTo>
                  <a:close/>
                  <a:moveTo>
                    <a:pt x="6321" y="8265"/>
                  </a:moveTo>
                  <a:lnTo>
                    <a:pt x="6321" y="8714"/>
                  </a:lnTo>
                  <a:lnTo>
                    <a:pt x="5969" y="10047"/>
                  </a:lnTo>
                  <a:cubicBezTo>
                    <a:pt x="5738" y="10178"/>
                    <a:pt x="5480" y="10243"/>
                    <a:pt x="5216" y="10243"/>
                  </a:cubicBezTo>
                  <a:cubicBezTo>
                    <a:pt x="5209" y="10243"/>
                    <a:pt x="5203" y="10243"/>
                    <a:pt x="5196" y="10243"/>
                  </a:cubicBezTo>
                  <a:cubicBezTo>
                    <a:pt x="4939" y="10243"/>
                    <a:pt x="4685" y="10174"/>
                    <a:pt x="4463" y="10047"/>
                  </a:cubicBezTo>
                  <a:lnTo>
                    <a:pt x="4111" y="8714"/>
                  </a:lnTo>
                  <a:lnTo>
                    <a:pt x="4111" y="8265"/>
                  </a:lnTo>
                  <a:cubicBezTo>
                    <a:pt x="4466" y="8403"/>
                    <a:pt x="4841" y="8472"/>
                    <a:pt x="5216" y="8472"/>
                  </a:cubicBezTo>
                  <a:cubicBezTo>
                    <a:pt x="5591" y="8472"/>
                    <a:pt x="5966" y="8403"/>
                    <a:pt x="6321" y="8265"/>
                  </a:cubicBezTo>
                  <a:close/>
                  <a:moveTo>
                    <a:pt x="3268" y="12611"/>
                  </a:moveTo>
                  <a:lnTo>
                    <a:pt x="3268" y="13513"/>
                  </a:lnTo>
                  <a:lnTo>
                    <a:pt x="1500" y="13513"/>
                  </a:lnTo>
                  <a:lnTo>
                    <a:pt x="1500" y="12611"/>
                  </a:lnTo>
                  <a:lnTo>
                    <a:pt x="2177" y="12611"/>
                  </a:lnTo>
                  <a:lnTo>
                    <a:pt x="2177" y="12626"/>
                  </a:lnTo>
                  <a:cubicBezTo>
                    <a:pt x="2177" y="12762"/>
                    <a:pt x="2280" y="12830"/>
                    <a:pt x="2382" y="12830"/>
                  </a:cubicBezTo>
                  <a:cubicBezTo>
                    <a:pt x="2484" y="12830"/>
                    <a:pt x="2587" y="12762"/>
                    <a:pt x="2587" y="12626"/>
                  </a:cubicBezTo>
                  <a:lnTo>
                    <a:pt x="2587" y="12611"/>
                  </a:lnTo>
                  <a:close/>
                  <a:moveTo>
                    <a:pt x="5216" y="1"/>
                  </a:moveTo>
                  <a:cubicBezTo>
                    <a:pt x="3058" y="1"/>
                    <a:pt x="1308" y="1750"/>
                    <a:pt x="1308" y="3908"/>
                  </a:cubicBezTo>
                  <a:lnTo>
                    <a:pt x="1308" y="5650"/>
                  </a:lnTo>
                  <a:cubicBezTo>
                    <a:pt x="1308" y="6292"/>
                    <a:pt x="1200" y="6701"/>
                    <a:pt x="1109" y="6933"/>
                  </a:cubicBezTo>
                  <a:cubicBezTo>
                    <a:pt x="1044" y="7092"/>
                    <a:pt x="1047" y="7273"/>
                    <a:pt x="1124" y="7429"/>
                  </a:cubicBezTo>
                  <a:cubicBezTo>
                    <a:pt x="1196" y="7588"/>
                    <a:pt x="1334" y="7711"/>
                    <a:pt x="1497" y="7766"/>
                  </a:cubicBezTo>
                  <a:cubicBezTo>
                    <a:pt x="2217" y="8012"/>
                    <a:pt x="2956" y="8200"/>
                    <a:pt x="3706" y="8334"/>
                  </a:cubicBezTo>
                  <a:lnTo>
                    <a:pt x="3706" y="8613"/>
                  </a:lnTo>
                  <a:lnTo>
                    <a:pt x="2858" y="9011"/>
                  </a:lnTo>
                  <a:cubicBezTo>
                    <a:pt x="2630" y="9120"/>
                    <a:pt x="2514" y="9370"/>
                    <a:pt x="2579" y="9613"/>
                  </a:cubicBezTo>
                  <a:lnTo>
                    <a:pt x="1008" y="10167"/>
                  </a:lnTo>
                  <a:cubicBezTo>
                    <a:pt x="403" y="10380"/>
                    <a:pt x="1" y="10953"/>
                    <a:pt x="1" y="11594"/>
                  </a:cubicBezTo>
                  <a:lnTo>
                    <a:pt x="1" y="13720"/>
                  </a:lnTo>
                  <a:cubicBezTo>
                    <a:pt x="1" y="13855"/>
                    <a:pt x="102" y="13923"/>
                    <a:pt x="204" y="13923"/>
                  </a:cubicBezTo>
                  <a:cubicBezTo>
                    <a:pt x="305" y="13923"/>
                    <a:pt x="406" y="13855"/>
                    <a:pt x="406" y="13720"/>
                  </a:cubicBezTo>
                  <a:lnTo>
                    <a:pt x="406" y="11594"/>
                  </a:lnTo>
                  <a:cubicBezTo>
                    <a:pt x="406" y="11123"/>
                    <a:pt x="703" y="10706"/>
                    <a:pt x="1145" y="10551"/>
                  </a:cubicBezTo>
                  <a:lnTo>
                    <a:pt x="2800" y="9968"/>
                  </a:lnTo>
                  <a:lnTo>
                    <a:pt x="3007" y="10239"/>
                  </a:lnTo>
                  <a:lnTo>
                    <a:pt x="2786" y="10569"/>
                  </a:lnTo>
                  <a:cubicBezTo>
                    <a:pt x="2663" y="10753"/>
                    <a:pt x="2645" y="10989"/>
                    <a:pt x="2735" y="11192"/>
                  </a:cubicBezTo>
                  <a:lnTo>
                    <a:pt x="3206" y="12206"/>
                  </a:lnTo>
                  <a:lnTo>
                    <a:pt x="2587" y="12206"/>
                  </a:lnTo>
                  <a:lnTo>
                    <a:pt x="2587" y="11974"/>
                  </a:lnTo>
                  <a:cubicBezTo>
                    <a:pt x="2587" y="11838"/>
                    <a:pt x="2485" y="11770"/>
                    <a:pt x="2384" y="11770"/>
                  </a:cubicBezTo>
                  <a:cubicBezTo>
                    <a:pt x="2282" y="11770"/>
                    <a:pt x="2181" y="11838"/>
                    <a:pt x="2181" y="11974"/>
                  </a:cubicBezTo>
                  <a:lnTo>
                    <a:pt x="2181" y="12206"/>
                  </a:lnTo>
                  <a:lnTo>
                    <a:pt x="1294" y="12206"/>
                  </a:lnTo>
                  <a:cubicBezTo>
                    <a:pt x="1181" y="12206"/>
                    <a:pt x="1091" y="12296"/>
                    <a:pt x="1091" y="12409"/>
                  </a:cubicBezTo>
                  <a:lnTo>
                    <a:pt x="1091" y="13720"/>
                  </a:lnTo>
                  <a:cubicBezTo>
                    <a:pt x="1091" y="13832"/>
                    <a:pt x="1181" y="13922"/>
                    <a:pt x="1294" y="13922"/>
                  </a:cubicBezTo>
                  <a:lnTo>
                    <a:pt x="3474" y="13922"/>
                  </a:lnTo>
                  <a:cubicBezTo>
                    <a:pt x="3586" y="13922"/>
                    <a:pt x="3677" y="13832"/>
                    <a:pt x="3677" y="13720"/>
                  </a:cubicBezTo>
                  <a:lnTo>
                    <a:pt x="3677" y="13231"/>
                  </a:lnTo>
                  <a:lnTo>
                    <a:pt x="3941" y="13803"/>
                  </a:lnTo>
                  <a:cubicBezTo>
                    <a:pt x="3981" y="13888"/>
                    <a:pt x="4051" y="13923"/>
                    <a:pt x="4121" y="13923"/>
                  </a:cubicBezTo>
                  <a:cubicBezTo>
                    <a:pt x="4254" y="13923"/>
                    <a:pt x="4387" y="13794"/>
                    <a:pt x="4311" y="13633"/>
                  </a:cubicBezTo>
                  <a:lnTo>
                    <a:pt x="3108" y="11021"/>
                  </a:lnTo>
                  <a:cubicBezTo>
                    <a:pt x="3072" y="10945"/>
                    <a:pt x="3079" y="10862"/>
                    <a:pt x="3123" y="10793"/>
                  </a:cubicBezTo>
                  <a:lnTo>
                    <a:pt x="3423" y="10341"/>
                  </a:lnTo>
                  <a:cubicBezTo>
                    <a:pt x="3474" y="10268"/>
                    <a:pt x="3470" y="10174"/>
                    <a:pt x="3420" y="10105"/>
                  </a:cubicBezTo>
                  <a:lnTo>
                    <a:pt x="2992" y="9537"/>
                  </a:lnTo>
                  <a:cubicBezTo>
                    <a:pt x="2952" y="9482"/>
                    <a:pt x="2971" y="9410"/>
                    <a:pt x="3032" y="9381"/>
                  </a:cubicBezTo>
                  <a:lnTo>
                    <a:pt x="3775" y="9030"/>
                  </a:lnTo>
                  <a:lnTo>
                    <a:pt x="4216" y="10717"/>
                  </a:lnTo>
                  <a:cubicBezTo>
                    <a:pt x="4244" y="10823"/>
                    <a:pt x="4326" y="10869"/>
                    <a:pt x="4408" y="10869"/>
                  </a:cubicBezTo>
                  <a:cubicBezTo>
                    <a:pt x="4529" y="10869"/>
                    <a:pt x="4652" y="10769"/>
                    <a:pt x="4611" y="10612"/>
                  </a:cubicBezTo>
                  <a:lnTo>
                    <a:pt x="4597" y="10547"/>
                  </a:lnTo>
                  <a:lnTo>
                    <a:pt x="4597" y="10547"/>
                  </a:lnTo>
                  <a:cubicBezTo>
                    <a:pt x="4798" y="10616"/>
                    <a:pt x="5007" y="10650"/>
                    <a:pt x="5217" y="10650"/>
                  </a:cubicBezTo>
                  <a:cubicBezTo>
                    <a:pt x="5426" y="10650"/>
                    <a:pt x="5636" y="10616"/>
                    <a:pt x="5839" y="10547"/>
                  </a:cubicBezTo>
                  <a:lnTo>
                    <a:pt x="5839" y="10547"/>
                  </a:lnTo>
                  <a:lnTo>
                    <a:pt x="5216" y="12912"/>
                  </a:lnTo>
                  <a:lnTo>
                    <a:pt x="4839" y="11485"/>
                  </a:lnTo>
                  <a:cubicBezTo>
                    <a:pt x="4812" y="11378"/>
                    <a:pt x="4730" y="11331"/>
                    <a:pt x="4648" y="11331"/>
                  </a:cubicBezTo>
                  <a:cubicBezTo>
                    <a:pt x="4527" y="11331"/>
                    <a:pt x="4405" y="11431"/>
                    <a:pt x="4448" y="11586"/>
                  </a:cubicBezTo>
                  <a:lnTo>
                    <a:pt x="5020" y="13767"/>
                  </a:lnTo>
                  <a:cubicBezTo>
                    <a:pt x="5046" y="13868"/>
                    <a:pt x="5131" y="13919"/>
                    <a:pt x="5217" y="13919"/>
                  </a:cubicBezTo>
                  <a:cubicBezTo>
                    <a:pt x="5302" y="13919"/>
                    <a:pt x="5388" y="13868"/>
                    <a:pt x="5415" y="13767"/>
                  </a:cubicBezTo>
                  <a:lnTo>
                    <a:pt x="6661" y="9030"/>
                  </a:lnTo>
                  <a:lnTo>
                    <a:pt x="7404" y="9381"/>
                  </a:lnTo>
                  <a:cubicBezTo>
                    <a:pt x="7462" y="9410"/>
                    <a:pt x="7483" y="9486"/>
                    <a:pt x="7443" y="9537"/>
                  </a:cubicBezTo>
                  <a:lnTo>
                    <a:pt x="7016" y="10109"/>
                  </a:lnTo>
                  <a:cubicBezTo>
                    <a:pt x="6962" y="10178"/>
                    <a:pt x="6962" y="10272"/>
                    <a:pt x="7009" y="10344"/>
                  </a:cubicBezTo>
                  <a:lnTo>
                    <a:pt x="7309" y="10797"/>
                  </a:lnTo>
                  <a:cubicBezTo>
                    <a:pt x="7353" y="10862"/>
                    <a:pt x="7360" y="10949"/>
                    <a:pt x="7328" y="11021"/>
                  </a:cubicBezTo>
                  <a:lnTo>
                    <a:pt x="6121" y="13633"/>
                  </a:lnTo>
                  <a:cubicBezTo>
                    <a:pt x="6048" y="13794"/>
                    <a:pt x="6181" y="13923"/>
                    <a:pt x="6314" y="13923"/>
                  </a:cubicBezTo>
                  <a:cubicBezTo>
                    <a:pt x="6383" y="13923"/>
                    <a:pt x="6452" y="13888"/>
                    <a:pt x="6491" y="13803"/>
                  </a:cubicBezTo>
                  <a:lnTo>
                    <a:pt x="7697" y="11192"/>
                  </a:lnTo>
                  <a:cubicBezTo>
                    <a:pt x="7791" y="10989"/>
                    <a:pt x="7773" y="10753"/>
                    <a:pt x="7650" y="10569"/>
                  </a:cubicBezTo>
                  <a:lnTo>
                    <a:pt x="7429" y="10239"/>
                  </a:lnTo>
                  <a:lnTo>
                    <a:pt x="7632" y="9968"/>
                  </a:lnTo>
                  <a:lnTo>
                    <a:pt x="9290" y="10551"/>
                  </a:lnTo>
                  <a:cubicBezTo>
                    <a:pt x="9732" y="10706"/>
                    <a:pt x="10026" y="11127"/>
                    <a:pt x="10026" y="11594"/>
                  </a:cubicBezTo>
                  <a:lnTo>
                    <a:pt x="10026" y="13720"/>
                  </a:lnTo>
                  <a:cubicBezTo>
                    <a:pt x="10026" y="13855"/>
                    <a:pt x="10128" y="13923"/>
                    <a:pt x="10230" y="13923"/>
                  </a:cubicBezTo>
                  <a:cubicBezTo>
                    <a:pt x="10333" y="13923"/>
                    <a:pt x="10435" y="13855"/>
                    <a:pt x="10435" y="13720"/>
                  </a:cubicBezTo>
                  <a:lnTo>
                    <a:pt x="10435" y="11594"/>
                  </a:lnTo>
                  <a:cubicBezTo>
                    <a:pt x="10435" y="10953"/>
                    <a:pt x="10029" y="10380"/>
                    <a:pt x="9424" y="10167"/>
                  </a:cubicBezTo>
                  <a:lnTo>
                    <a:pt x="7853" y="9609"/>
                  </a:lnTo>
                  <a:cubicBezTo>
                    <a:pt x="7918" y="9370"/>
                    <a:pt x="7802" y="9116"/>
                    <a:pt x="7577" y="9011"/>
                  </a:cubicBezTo>
                  <a:lnTo>
                    <a:pt x="6730" y="8609"/>
                  </a:lnTo>
                  <a:lnTo>
                    <a:pt x="6730" y="8331"/>
                  </a:lnTo>
                  <a:cubicBezTo>
                    <a:pt x="7480" y="8200"/>
                    <a:pt x="8215" y="8012"/>
                    <a:pt x="8936" y="7766"/>
                  </a:cubicBezTo>
                  <a:cubicBezTo>
                    <a:pt x="9102" y="7708"/>
                    <a:pt x="9236" y="7588"/>
                    <a:pt x="9312" y="7429"/>
                  </a:cubicBezTo>
                  <a:cubicBezTo>
                    <a:pt x="9385" y="7269"/>
                    <a:pt x="9392" y="7092"/>
                    <a:pt x="9327" y="6929"/>
                  </a:cubicBezTo>
                  <a:cubicBezTo>
                    <a:pt x="9236" y="6697"/>
                    <a:pt x="9128" y="6288"/>
                    <a:pt x="9128" y="5650"/>
                  </a:cubicBezTo>
                  <a:lnTo>
                    <a:pt x="9128" y="3908"/>
                  </a:lnTo>
                  <a:cubicBezTo>
                    <a:pt x="9128" y="1750"/>
                    <a:pt x="7375" y="1"/>
                    <a:pt x="521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1" name="Google Shape;17061;p139"/>
            <p:cNvSpPr/>
            <p:nvPr/>
          </p:nvSpPr>
          <p:spPr>
            <a:xfrm>
              <a:off x="7701574" y="4394627"/>
              <a:ext cx="25667" cy="10749"/>
            </a:xfrm>
            <a:custGeom>
              <a:avLst/>
              <a:gdLst/>
              <a:ahLst/>
              <a:cxnLst/>
              <a:rect l="l" t="t" r="r" b="b"/>
              <a:pathLst>
                <a:path w="979" h="410" extrusionOk="0">
                  <a:moveTo>
                    <a:pt x="272" y="0"/>
                  </a:moveTo>
                  <a:cubicBezTo>
                    <a:pt x="1" y="0"/>
                    <a:pt x="1" y="409"/>
                    <a:pt x="272" y="409"/>
                  </a:cubicBezTo>
                  <a:lnTo>
                    <a:pt x="707" y="409"/>
                  </a:lnTo>
                  <a:cubicBezTo>
                    <a:pt x="979" y="409"/>
                    <a:pt x="979" y="0"/>
                    <a:pt x="7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2" name="Google Shape;17062;p139"/>
            <p:cNvSpPr/>
            <p:nvPr/>
          </p:nvSpPr>
          <p:spPr>
            <a:xfrm>
              <a:off x="7770133" y="4394627"/>
              <a:ext cx="25667" cy="10749"/>
            </a:xfrm>
            <a:custGeom>
              <a:avLst/>
              <a:gdLst/>
              <a:ahLst/>
              <a:cxnLst/>
              <a:rect l="l" t="t" r="r" b="b"/>
              <a:pathLst>
                <a:path w="979" h="410" extrusionOk="0">
                  <a:moveTo>
                    <a:pt x="272" y="0"/>
                  </a:moveTo>
                  <a:cubicBezTo>
                    <a:pt x="1" y="0"/>
                    <a:pt x="1" y="409"/>
                    <a:pt x="272" y="409"/>
                  </a:cubicBezTo>
                  <a:lnTo>
                    <a:pt x="710" y="409"/>
                  </a:lnTo>
                  <a:cubicBezTo>
                    <a:pt x="978" y="409"/>
                    <a:pt x="978" y="0"/>
                    <a:pt x="71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3" name="Google Shape;17063;p139"/>
            <p:cNvSpPr/>
            <p:nvPr/>
          </p:nvSpPr>
          <p:spPr>
            <a:xfrm>
              <a:off x="7815909" y="4594667"/>
              <a:ext cx="42735" cy="39221"/>
            </a:xfrm>
            <a:custGeom>
              <a:avLst/>
              <a:gdLst/>
              <a:ahLst/>
              <a:cxnLst/>
              <a:rect l="l" t="t" r="r" b="b"/>
              <a:pathLst>
                <a:path w="1630" h="1496" extrusionOk="0">
                  <a:moveTo>
                    <a:pt x="815" y="0"/>
                  </a:moveTo>
                  <a:cubicBezTo>
                    <a:pt x="714" y="0"/>
                    <a:pt x="612" y="68"/>
                    <a:pt x="612" y="204"/>
                  </a:cubicBezTo>
                  <a:lnTo>
                    <a:pt x="612" y="544"/>
                  </a:lnTo>
                  <a:lnTo>
                    <a:pt x="272" y="544"/>
                  </a:lnTo>
                  <a:cubicBezTo>
                    <a:pt x="0" y="544"/>
                    <a:pt x="0" y="950"/>
                    <a:pt x="272" y="950"/>
                  </a:cubicBezTo>
                  <a:lnTo>
                    <a:pt x="612" y="950"/>
                  </a:lnTo>
                  <a:lnTo>
                    <a:pt x="612" y="1294"/>
                  </a:lnTo>
                  <a:cubicBezTo>
                    <a:pt x="612" y="1428"/>
                    <a:pt x="714" y="1495"/>
                    <a:pt x="815" y="1495"/>
                  </a:cubicBezTo>
                  <a:cubicBezTo>
                    <a:pt x="917" y="1495"/>
                    <a:pt x="1018" y="1428"/>
                    <a:pt x="1018" y="1294"/>
                  </a:cubicBezTo>
                  <a:lnTo>
                    <a:pt x="1018" y="950"/>
                  </a:lnTo>
                  <a:lnTo>
                    <a:pt x="1362" y="950"/>
                  </a:lnTo>
                  <a:cubicBezTo>
                    <a:pt x="1630" y="950"/>
                    <a:pt x="1630" y="544"/>
                    <a:pt x="1362" y="544"/>
                  </a:cubicBezTo>
                  <a:lnTo>
                    <a:pt x="1018" y="544"/>
                  </a:lnTo>
                  <a:lnTo>
                    <a:pt x="1018" y="204"/>
                  </a:lnTo>
                  <a:cubicBezTo>
                    <a:pt x="1018" y="68"/>
                    <a:pt x="917" y="0"/>
                    <a:pt x="81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4" name="Google Shape;17064;p139"/>
            <p:cNvSpPr/>
            <p:nvPr/>
          </p:nvSpPr>
          <p:spPr>
            <a:xfrm>
              <a:off x="7709073" y="4411773"/>
              <a:ext cx="10775" cy="16412"/>
            </a:xfrm>
            <a:custGeom>
              <a:avLst/>
              <a:gdLst/>
              <a:ahLst/>
              <a:cxnLst/>
              <a:rect l="l" t="t" r="r" b="b"/>
              <a:pathLst>
                <a:path w="411" h="626" extrusionOk="0">
                  <a:moveTo>
                    <a:pt x="205" y="1"/>
                  </a:moveTo>
                  <a:cubicBezTo>
                    <a:pt x="103" y="1"/>
                    <a:pt x="1" y="69"/>
                    <a:pt x="1" y="205"/>
                  </a:cubicBezTo>
                  <a:lnTo>
                    <a:pt x="1" y="422"/>
                  </a:lnTo>
                  <a:cubicBezTo>
                    <a:pt x="1" y="558"/>
                    <a:pt x="103" y="626"/>
                    <a:pt x="205" y="626"/>
                  </a:cubicBezTo>
                  <a:cubicBezTo>
                    <a:pt x="308" y="626"/>
                    <a:pt x="410" y="558"/>
                    <a:pt x="410" y="422"/>
                  </a:cubicBezTo>
                  <a:lnTo>
                    <a:pt x="410" y="205"/>
                  </a:lnTo>
                  <a:cubicBezTo>
                    <a:pt x="410" y="69"/>
                    <a:pt x="308" y="1"/>
                    <a:pt x="20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5" name="Google Shape;17065;p139"/>
            <p:cNvSpPr/>
            <p:nvPr/>
          </p:nvSpPr>
          <p:spPr>
            <a:xfrm>
              <a:off x="7777631" y="4411799"/>
              <a:ext cx="10671" cy="16386"/>
            </a:xfrm>
            <a:custGeom>
              <a:avLst/>
              <a:gdLst/>
              <a:ahLst/>
              <a:cxnLst/>
              <a:rect l="l" t="t" r="r" b="b"/>
              <a:pathLst>
                <a:path w="407" h="625" extrusionOk="0">
                  <a:moveTo>
                    <a:pt x="203" y="1"/>
                  </a:moveTo>
                  <a:cubicBezTo>
                    <a:pt x="91" y="1"/>
                    <a:pt x="1" y="91"/>
                    <a:pt x="1" y="204"/>
                  </a:cubicBezTo>
                  <a:lnTo>
                    <a:pt x="1" y="421"/>
                  </a:lnTo>
                  <a:cubicBezTo>
                    <a:pt x="1" y="557"/>
                    <a:pt x="102" y="625"/>
                    <a:pt x="203" y="625"/>
                  </a:cubicBezTo>
                  <a:cubicBezTo>
                    <a:pt x="305" y="625"/>
                    <a:pt x="406" y="557"/>
                    <a:pt x="406" y="421"/>
                  </a:cubicBezTo>
                  <a:lnTo>
                    <a:pt x="406" y="204"/>
                  </a:lnTo>
                  <a:cubicBezTo>
                    <a:pt x="406" y="91"/>
                    <a:pt x="316" y="1"/>
                    <a:pt x="20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6" name="Google Shape;17066;p139"/>
            <p:cNvSpPr/>
            <p:nvPr/>
          </p:nvSpPr>
          <p:spPr>
            <a:xfrm>
              <a:off x="7717620" y="4443234"/>
              <a:ext cx="62214" cy="33532"/>
            </a:xfrm>
            <a:custGeom>
              <a:avLst/>
              <a:gdLst/>
              <a:ahLst/>
              <a:cxnLst/>
              <a:rect l="l" t="t" r="r" b="b"/>
              <a:pathLst>
                <a:path w="2373" h="1279" extrusionOk="0">
                  <a:moveTo>
                    <a:pt x="1928" y="406"/>
                  </a:moveTo>
                  <a:cubicBezTo>
                    <a:pt x="1826" y="674"/>
                    <a:pt x="1533" y="870"/>
                    <a:pt x="1189" y="870"/>
                  </a:cubicBezTo>
                  <a:cubicBezTo>
                    <a:pt x="841" y="870"/>
                    <a:pt x="548" y="674"/>
                    <a:pt x="446" y="406"/>
                  </a:cubicBezTo>
                  <a:close/>
                  <a:moveTo>
                    <a:pt x="201" y="0"/>
                  </a:moveTo>
                  <a:cubicBezTo>
                    <a:pt x="91" y="0"/>
                    <a:pt x="1" y="93"/>
                    <a:pt x="4" y="203"/>
                  </a:cubicBezTo>
                  <a:cubicBezTo>
                    <a:pt x="4" y="797"/>
                    <a:pt x="533" y="1279"/>
                    <a:pt x="1189" y="1279"/>
                  </a:cubicBezTo>
                  <a:cubicBezTo>
                    <a:pt x="1841" y="1279"/>
                    <a:pt x="2373" y="797"/>
                    <a:pt x="2373" y="203"/>
                  </a:cubicBezTo>
                  <a:cubicBezTo>
                    <a:pt x="2373" y="91"/>
                    <a:pt x="2282" y="1"/>
                    <a:pt x="2170" y="1"/>
                  </a:cubicBezTo>
                  <a:lnTo>
                    <a:pt x="207" y="1"/>
                  </a:lnTo>
                  <a:cubicBezTo>
                    <a:pt x="205" y="0"/>
                    <a:pt x="203" y="0"/>
                    <a:pt x="20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67" name="Google Shape;17067;p139"/>
          <p:cNvGrpSpPr/>
          <p:nvPr/>
        </p:nvGrpSpPr>
        <p:grpSpPr>
          <a:xfrm>
            <a:off x="8061934" y="2231948"/>
            <a:ext cx="273658" cy="365052"/>
            <a:chOff x="8061934" y="2431198"/>
            <a:chExt cx="273658" cy="365052"/>
          </a:xfrm>
        </p:grpSpPr>
        <p:sp>
          <p:nvSpPr>
            <p:cNvPr id="17068" name="Google Shape;17068;p139"/>
            <p:cNvSpPr/>
            <p:nvPr/>
          </p:nvSpPr>
          <p:spPr>
            <a:xfrm>
              <a:off x="8084533" y="2453693"/>
              <a:ext cx="97162" cy="257167"/>
            </a:xfrm>
            <a:custGeom>
              <a:avLst/>
              <a:gdLst/>
              <a:ahLst/>
              <a:cxnLst/>
              <a:rect l="l" t="t" r="r" b="b"/>
              <a:pathLst>
                <a:path w="3706" h="9809" extrusionOk="0">
                  <a:moveTo>
                    <a:pt x="2398" y="1"/>
                  </a:moveTo>
                  <a:cubicBezTo>
                    <a:pt x="873" y="874"/>
                    <a:pt x="0" y="2333"/>
                    <a:pt x="0" y="3977"/>
                  </a:cubicBezTo>
                  <a:cubicBezTo>
                    <a:pt x="0" y="6933"/>
                    <a:pt x="1525" y="9808"/>
                    <a:pt x="1525" y="9808"/>
                  </a:cubicBezTo>
                  <a:lnTo>
                    <a:pt x="3705" y="9808"/>
                  </a:lnTo>
                  <a:lnTo>
                    <a:pt x="3705"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9" name="Google Shape;17069;p139"/>
            <p:cNvSpPr/>
            <p:nvPr/>
          </p:nvSpPr>
          <p:spPr>
            <a:xfrm>
              <a:off x="8135894" y="2436599"/>
              <a:ext cx="182893" cy="268572"/>
            </a:xfrm>
            <a:custGeom>
              <a:avLst/>
              <a:gdLst/>
              <a:ahLst/>
              <a:cxnLst/>
              <a:rect l="l" t="t" r="r" b="b"/>
              <a:pathLst>
                <a:path w="6976" h="10244" extrusionOk="0">
                  <a:moveTo>
                    <a:pt x="1963" y="1"/>
                  </a:moveTo>
                  <a:cubicBezTo>
                    <a:pt x="873" y="1"/>
                    <a:pt x="0" y="682"/>
                    <a:pt x="0" y="1526"/>
                  </a:cubicBezTo>
                  <a:cubicBezTo>
                    <a:pt x="0" y="2007"/>
                    <a:pt x="392" y="2398"/>
                    <a:pt x="873" y="2398"/>
                  </a:cubicBezTo>
                  <a:lnTo>
                    <a:pt x="1746" y="2398"/>
                  </a:lnTo>
                  <a:lnTo>
                    <a:pt x="1746" y="10243"/>
                  </a:lnTo>
                  <a:lnTo>
                    <a:pt x="5234" y="10243"/>
                  </a:lnTo>
                  <a:cubicBezTo>
                    <a:pt x="5234" y="10243"/>
                    <a:pt x="6976" y="7411"/>
                    <a:pt x="6976" y="4575"/>
                  </a:cubicBezTo>
                  <a:cubicBezTo>
                    <a:pt x="6976" y="2047"/>
                    <a:pt x="4926" y="1"/>
                    <a:pt x="2398"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0" name="Google Shape;17070;p139"/>
            <p:cNvSpPr/>
            <p:nvPr/>
          </p:nvSpPr>
          <p:spPr>
            <a:xfrm>
              <a:off x="8107316" y="2579406"/>
              <a:ext cx="22914" cy="45697"/>
            </a:xfrm>
            <a:custGeom>
              <a:avLst/>
              <a:gdLst/>
              <a:ahLst/>
              <a:cxnLst/>
              <a:rect l="l" t="t" r="r" b="b"/>
              <a:pathLst>
                <a:path w="874" h="1743" extrusionOk="0">
                  <a:moveTo>
                    <a:pt x="439" y="1"/>
                  </a:moveTo>
                  <a:cubicBezTo>
                    <a:pt x="439" y="1"/>
                    <a:pt x="0" y="874"/>
                    <a:pt x="0" y="1308"/>
                  </a:cubicBezTo>
                  <a:cubicBezTo>
                    <a:pt x="0" y="1551"/>
                    <a:pt x="196" y="1743"/>
                    <a:pt x="439" y="1743"/>
                  </a:cubicBezTo>
                  <a:cubicBezTo>
                    <a:pt x="678" y="1743"/>
                    <a:pt x="873" y="1551"/>
                    <a:pt x="873" y="1308"/>
                  </a:cubicBezTo>
                  <a:cubicBezTo>
                    <a:pt x="873" y="874"/>
                    <a:pt x="439" y="1"/>
                    <a:pt x="439"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1" name="Google Shape;17071;p139"/>
            <p:cNvSpPr/>
            <p:nvPr/>
          </p:nvSpPr>
          <p:spPr>
            <a:xfrm>
              <a:off x="8267401" y="2579406"/>
              <a:ext cx="22809" cy="45697"/>
            </a:xfrm>
            <a:custGeom>
              <a:avLst/>
              <a:gdLst/>
              <a:ahLst/>
              <a:cxnLst/>
              <a:rect l="l" t="t" r="r" b="b"/>
              <a:pathLst>
                <a:path w="870" h="1743" extrusionOk="0">
                  <a:moveTo>
                    <a:pt x="435" y="1"/>
                  </a:moveTo>
                  <a:cubicBezTo>
                    <a:pt x="435" y="1"/>
                    <a:pt x="1" y="874"/>
                    <a:pt x="1" y="1308"/>
                  </a:cubicBezTo>
                  <a:cubicBezTo>
                    <a:pt x="1" y="1551"/>
                    <a:pt x="192" y="1743"/>
                    <a:pt x="435" y="1743"/>
                  </a:cubicBezTo>
                  <a:cubicBezTo>
                    <a:pt x="674" y="1743"/>
                    <a:pt x="870" y="1551"/>
                    <a:pt x="870" y="1308"/>
                  </a:cubicBezTo>
                  <a:cubicBezTo>
                    <a:pt x="870" y="874"/>
                    <a:pt x="435" y="1"/>
                    <a:pt x="435"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2" name="Google Shape;17072;p139"/>
            <p:cNvSpPr/>
            <p:nvPr/>
          </p:nvSpPr>
          <p:spPr>
            <a:xfrm>
              <a:off x="8067335" y="2642276"/>
              <a:ext cx="262962" cy="148627"/>
            </a:xfrm>
            <a:custGeom>
              <a:avLst/>
              <a:gdLst/>
              <a:ahLst/>
              <a:cxnLst/>
              <a:rect l="l" t="t" r="r" b="b"/>
              <a:pathLst>
                <a:path w="10030" h="5669" extrusionOk="0">
                  <a:moveTo>
                    <a:pt x="3706" y="1"/>
                  </a:moveTo>
                  <a:lnTo>
                    <a:pt x="3706" y="1127"/>
                  </a:lnTo>
                  <a:cubicBezTo>
                    <a:pt x="3706" y="1496"/>
                    <a:pt x="3474" y="1826"/>
                    <a:pt x="3126" y="1949"/>
                  </a:cubicBezTo>
                  <a:lnTo>
                    <a:pt x="873" y="2742"/>
                  </a:lnTo>
                  <a:cubicBezTo>
                    <a:pt x="352" y="2927"/>
                    <a:pt x="1" y="3423"/>
                    <a:pt x="1" y="3977"/>
                  </a:cubicBezTo>
                  <a:lnTo>
                    <a:pt x="1" y="5669"/>
                  </a:lnTo>
                  <a:lnTo>
                    <a:pt x="10025" y="5669"/>
                  </a:lnTo>
                  <a:lnTo>
                    <a:pt x="10025" y="3981"/>
                  </a:lnTo>
                  <a:cubicBezTo>
                    <a:pt x="10029" y="3423"/>
                    <a:pt x="9678" y="2927"/>
                    <a:pt x="9156" y="2746"/>
                  </a:cubicBezTo>
                  <a:lnTo>
                    <a:pt x="6904" y="1949"/>
                  </a:lnTo>
                  <a:cubicBezTo>
                    <a:pt x="6556" y="1826"/>
                    <a:pt x="6320" y="1496"/>
                    <a:pt x="6320" y="1127"/>
                  </a:cubicBezTo>
                  <a:lnTo>
                    <a:pt x="6320"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3" name="Google Shape;17073;p139"/>
            <p:cNvSpPr/>
            <p:nvPr/>
          </p:nvSpPr>
          <p:spPr>
            <a:xfrm>
              <a:off x="8164471" y="2642276"/>
              <a:ext cx="68690" cy="28603"/>
            </a:xfrm>
            <a:custGeom>
              <a:avLst/>
              <a:gdLst/>
              <a:ahLst/>
              <a:cxnLst/>
              <a:rect l="l" t="t" r="r" b="b"/>
              <a:pathLst>
                <a:path w="2620" h="1091" extrusionOk="0">
                  <a:moveTo>
                    <a:pt x="1" y="1"/>
                  </a:moveTo>
                  <a:lnTo>
                    <a:pt x="1" y="812"/>
                  </a:lnTo>
                  <a:cubicBezTo>
                    <a:pt x="413" y="993"/>
                    <a:pt x="859" y="1091"/>
                    <a:pt x="1308" y="1091"/>
                  </a:cubicBezTo>
                  <a:cubicBezTo>
                    <a:pt x="1761" y="1091"/>
                    <a:pt x="2206" y="993"/>
                    <a:pt x="2619" y="812"/>
                  </a:cubicBezTo>
                  <a:lnTo>
                    <a:pt x="2619"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4" name="Google Shape;17074;p139"/>
            <p:cNvSpPr/>
            <p:nvPr/>
          </p:nvSpPr>
          <p:spPr>
            <a:xfrm>
              <a:off x="8101601" y="2499469"/>
              <a:ext cx="194298" cy="154316"/>
            </a:xfrm>
            <a:custGeom>
              <a:avLst/>
              <a:gdLst/>
              <a:ahLst/>
              <a:cxnLst/>
              <a:rect l="l" t="t" r="r" b="b"/>
              <a:pathLst>
                <a:path w="7411" h="5886" extrusionOk="0">
                  <a:moveTo>
                    <a:pt x="5237" y="0"/>
                  </a:moveTo>
                  <a:cubicBezTo>
                    <a:pt x="5235" y="0"/>
                    <a:pt x="5233" y="0"/>
                    <a:pt x="5231" y="0"/>
                  </a:cubicBezTo>
                  <a:lnTo>
                    <a:pt x="2181" y="0"/>
                  </a:lnTo>
                  <a:cubicBezTo>
                    <a:pt x="1457" y="0"/>
                    <a:pt x="870" y="584"/>
                    <a:pt x="870" y="1308"/>
                  </a:cubicBezTo>
                  <a:lnTo>
                    <a:pt x="870" y="2177"/>
                  </a:lnTo>
                  <a:lnTo>
                    <a:pt x="544" y="2177"/>
                  </a:lnTo>
                  <a:cubicBezTo>
                    <a:pt x="244" y="2177"/>
                    <a:pt x="1" y="2423"/>
                    <a:pt x="1" y="2724"/>
                  </a:cubicBezTo>
                  <a:cubicBezTo>
                    <a:pt x="1" y="3025"/>
                    <a:pt x="244" y="3267"/>
                    <a:pt x="544" y="3267"/>
                  </a:cubicBezTo>
                  <a:lnTo>
                    <a:pt x="885" y="3267"/>
                  </a:lnTo>
                  <a:cubicBezTo>
                    <a:pt x="997" y="4745"/>
                    <a:pt x="2225" y="5886"/>
                    <a:pt x="3706" y="5886"/>
                  </a:cubicBezTo>
                  <a:cubicBezTo>
                    <a:pt x="5187" y="5886"/>
                    <a:pt x="6419" y="4745"/>
                    <a:pt x="6531" y="3267"/>
                  </a:cubicBezTo>
                  <a:lnTo>
                    <a:pt x="6868" y="3267"/>
                  </a:lnTo>
                  <a:cubicBezTo>
                    <a:pt x="7168" y="3267"/>
                    <a:pt x="7411" y="3025"/>
                    <a:pt x="7411" y="2724"/>
                  </a:cubicBezTo>
                  <a:cubicBezTo>
                    <a:pt x="7411" y="2423"/>
                    <a:pt x="7168" y="2177"/>
                    <a:pt x="6868" y="2177"/>
                  </a:cubicBezTo>
                  <a:lnTo>
                    <a:pt x="6542" y="2177"/>
                  </a:lnTo>
                  <a:lnTo>
                    <a:pt x="6542" y="1308"/>
                  </a:lnTo>
                  <a:cubicBezTo>
                    <a:pt x="6542" y="586"/>
                    <a:pt x="5959" y="0"/>
                    <a:pt x="5237"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5" name="Google Shape;17075;p139"/>
            <p:cNvSpPr/>
            <p:nvPr/>
          </p:nvSpPr>
          <p:spPr>
            <a:xfrm>
              <a:off x="8067335" y="2709497"/>
              <a:ext cx="262962" cy="81405"/>
            </a:xfrm>
            <a:custGeom>
              <a:avLst/>
              <a:gdLst/>
              <a:ahLst/>
              <a:cxnLst/>
              <a:rect l="l" t="t" r="r" b="b"/>
              <a:pathLst>
                <a:path w="10030" h="3105" extrusionOk="0">
                  <a:moveTo>
                    <a:pt x="1384" y="1"/>
                  </a:moveTo>
                  <a:lnTo>
                    <a:pt x="873" y="182"/>
                  </a:lnTo>
                  <a:cubicBezTo>
                    <a:pt x="352" y="363"/>
                    <a:pt x="1" y="859"/>
                    <a:pt x="1" y="1413"/>
                  </a:cubicBezTo>
                  <a:lnTo>
                    <a:pt x="1" y="3105"/>
                  </a:lnTo>
                  <a:lnTo>
                    <a:pt x="10025" y="3105"/>
                  </a:lnTo>
                  <a:lnTo>
                    <a:pt x="10025" y="1417"/>
                  </a:lnTo>
                  <a:cubicBezTo>
                    <a:pt x="10029" y="859"/>
                    <a:pt x="9678" y="366"/>
                    <a:pt x="9156" y="182"/>
                  </a:cubicBezTo>
                  <a:lnTo>
                    <a:pt x="8642" y="1"/>
                  </a:lnTo>
                  <a:cubicBezTo>
                    <a:pt x="7729" y="1198"/>
                    <a:pt x="6372" y="1796"/>
                    <a:pt x="5014" y="1796"/>
                  </a:cubicBezTo>
                  <a:cubicBezTo>
                    <a:pt x="3657" y="1796"/>
                    <a:pt x="2299" y="1198"/>
                    <a:pt x="1384" y="1"/>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6" name="Google Shape;17076;p139"/>
            <p:cNvSpPr/>
            <p:nvPr/>
          </p:nvSpPr>
          <p:spPr>
            <a:xfrm>
              <a:off x="8100867" y="2499469"/>
              <a:ext cx="143672" cy="154342"/>
            </a:xfrm>
            <a:custGeom>
              <a:avLst/>
              <a:gdLst/>
              <a:ahLst/>
              <a:cxnLst/>
              <a:rect l="l" t="t" r="r" b="b"/>
              <a:pathLst>
                <a:path w="5480" h="5887" extrusionOk="0">
                  <a:moveTo>
                    <a:pt x="2209" y="0"/>
                  </a:moveTo>
                  <a:cubicBezTo>
                    <a:pt x="1489" y="0"/>
                    <a:pt x="902" y="584"/>
                    <a:pt x="902" y="1308"/>
                  </a:cubicBezTo>
                  <a:lnTo>
                    <a:pt x="902" y="2177"/>
                  </a:lnTo>
                  <a:lnTo>
                    <a:pt x="605" y="2177"/>
                  </a:lnTo>
                  <a:cubicBezTo>
                    <a:pt x="322" y="2177"/>
                    <a:pt x="62" y="2384"/>
                    <a:pt x="33" y="2666"/>
                  </a:cubicBezTo>
                  <a:cubicBezTo>
                    <a:pt x="0" y="2986"/>
                    <a:pt x="250" y="3267"/>
                    <a:pt x="570" y="3267"/>
                  </a:cubicBezTo>
                  <a:cubicBezTo>
                    <a:pt x="572" y="3267"/>
                    <a:pt x="574" y="3267"/>
                    <a:pt x="576" y="3267"/>
                  </a:cubicBezTo>
                  <a:lnTo>
                    <a:pt x="913" y="3267"/>
                  </a:lnTo>
                  <a:cubicBezTo>
                    <a:pt x="1018" y="4764"/>
                    <a:pt x="2268" y="5886"/>
                    <a:pt x="3718" y="5886"/>
                  </a:cubicBezTo>
                  <a:cubicBezTo>
                    <a:pt x="3868" y="5886"/>
                    <a:pt x="4019" y="5874"/>
                    <a:pt x="4172" y="5850"/>
                  </a:cubicBezTo>
                  <a:cubicBezTo>
                    <a:pt x="2792" y="5636"/>
                    <a:pt x="1775" y="4448"/>
                    <a:pt x="1775" y="3054"/>
                  </a:cubicBezTo>
                  <a:lnTo>
                    <a:pt x="1775" y="1525"/>
                  </a:lnTo>
                  <a:cubicBezTo>
                    <a:pt x="1775" y="1044"/>
                    <a:pt x="2162" y="652"/>
                    <a:pt x="2644" y="652"/>
                  </a:cubicBezTo>
                  <a:lnTo>
                    <a:pt x="5045" y="652"/>
                  </a:lnTo>
                  <a:cubicBezTo>
                    <a:pt x="5047" y="652"/>
                    <a:pt x="5049" y="652"/>
                    <a:pt x="5052" y="652"/>
                  </a:cubicBezTo>
                  <a:cubicBezTo>
                    <a:pt x="5288" y="652"/>
                    <a:pt x="5480" y="458"/>
                    <a:pt x="5480" y="218"/>
                  </a:cubicBezTo>
                  <a:lnTo>
                    <a:pt x="5480"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7" name="Google Shape;17077;p139"/>
            <p:cNvSpPr/>
            <p:nvPr/>
          </p:nvSpPr>
          <p:spPr>
            <a:xfrm>
              <a:off x="8086788" y="2709497"/>
              <a:ext cx="223924" cy="64207"/>
            </a:xfrm>
            <a:custGeom>
              <a:avLst/>
              <a:gdLst/>
              <a:ahLst/>
              <a:cxnLst/>
              <a:rect l="l" t="t" r="r" b="b"/>
              <a:pathLst>
                <a:path w="8541" h="2449" extrusionOk="0">
                  <a:moveTo>
                    <a:pt x="642" y="1"/>
                  </a:moveTo>
                  <a:lnTo>
                    <a:pt x="131" y="182"/>
                  </a:lnTo>
                  <a:cubicBezTo>
                    <a:pt x="88" y="196"/>
                    <a:pt x="44" y="218"/>
                    <a:pt x="1" y="240"/>
                  </a:cubicBezTo>
                  <a:cubicBezTo>
                    <a:pt x="982" y="1623"/>
                    <a:pt x="2572" y="2449"/>
                    <a:pt x="4271" y="2449"/>
                  </a:cubicBezTo>
                  <a:cubicBezTo>
                    <a:pt x="5970" y="2449"/>
                    <a:pt x="7563" y="1623"/>
                    <a:pt x="8541" y="240"/>
                  </a:cubicBezTo>
                  <a:cubicBezTo>
                    <a:pt x="8501" y="218"/>
                    <a:pt x="8458" y="196"/>
                    <a:pt x="8411" y="182"/>
                  </a:cubicBezTo>
                  <a:lnTo>
                    <a:pt x="7904" y="1"/>
                  </a:lnTo>
                  <a:cubicBezTo>
                    <a:pt x="6989" y="1198"/>
                    <a:pt x="5631" y="1796"/>
                    <a:pt x="4273" y="1796"/>
                  </a:cubicBezTo>
                  <a:cubicBezTo>
                    <a:pt x="2915" y="1796"/>
                    <a:pt x="1557" y="1198"/>
                    <a:pt x="642"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8" name="Google Shape;17078;p139"/>
            <p:cNvSpPr/>
            <p:nvPr/>
          </p:nvSpPr>
          <p:spPr>
            <a:xfrm>
              <a:off x="8159148" y="2557488"/>
              <a:ext cx="10749" cy="16412"/>
            </a:xfrm>
            <a:custGeom>
              <a:avLst/>
              <a:gdLst/>
              <a:ahLst/>
              <a:cxnLst/>
              <a:rect l="l" t="t" r="r" b="b"/>
              <a:pathLst>
                <a:path w="410" h="626" extrusionOk="0">
                  <a:moveTo>
                    <a:pt x="210" y="0"/>
                  </a:moveTo>
                  <a:cubicBezTo>
                    <a:pt x="208" y="0"/>
                    <a:pt x="206" y="0"/>
                    <a:pt x="204" y="0"/>
                  </a:cubicBezTo>
                  <a:cubicBezTo>
                    <a:pt x="91" y="0"/>
                    <a:pt x="1" y="91"/>
                    <a:pt x="1" y="203"/>
                  </a:cubicBezTo>
                  <a:lnTo>
                    <a:pt x="1" y="424"/>
                  </a:lnTo>
                  <a:cubicBezTo>
                    <a:pt x="1" y="558"/>
                    <a:pt x="103" y="625"/>
                    <a:pt x="205" y="625"/>
                  </a:cubicBezTo>
                  <a:cubicBezTo>
                    <a:pt x="308" y="625"/>
                    <a:pt x="410" y="558"/>
                    <a:pt x="410" y="424"/>
                  </a:cubicBezTo>
                  <a:lnTo>
                    <a:pt x="410" y="203"/>
                  </a:lnTo>
                  <a:cubicBezTo>
                    <a:pt x="410" y="93"/>
                    <a:pt x="323" y="0"/>
                    <a:pt x="21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9" name="Google Shape;17079;p139"/>
            <p:cNvSpPr/>
            <p:nvPr/>
          </p:nvSpPr>
          <p:spPr>
            <a:xfrm>
              <a:off x="8227707" y="2557488"/>
              <a:ext cx="10749" cy="16412"/>
            </a:xfrm>
            <a:custGeom>
              <a:avLst/>
              <a:gdLst/>
              <a:ahLst/>
              <a:cxnLst/>
              <a:rect l="l" t="t" r="r" b="b"/>
              <a:pathLst>
                <a:path w="410" h="626" extrusionOk="0">
                  <a:moveTo>
                    <a:pt x="210" y="0"/>
                  </a:moveTo>
                  <a:cubicBezTo>
                    <a:pt x="208" y="0"/>
                    <a:pt x="206" y="0"/>
                    <a:pt x="203" y="0"/>
                  </a:cubicBezTo>
                  <a:cubicBezTo>
                    <a:pt x="91" y="0"/>
                    <a:pt x="1" y="91"/>
                    <a:pt x="1" y="203"/>
                  </a:cubicBezTo>
                  <a:lnTo>
                    <a:pt x="1" y="424"/>
                  </a:lnTo>
                  <a:cubicBezTo>
                    <a:pt x="1" y="558"/>
                    <a:pt x="103" y="625"/>
                    <a:pt x="205" y="625"/>
                  </a:cubicBezTo>
                  <a:cubicBezTo>
                    <a:pt x="308" y="625"/>
                    <a:pt x="410" y="558"/>
                    <a:pt x="410" y="424"/>
                  </a:cubicBezTo>
                  <a:lnTo>
                    <a:pt x="410" y="203"/>
                  </a:lnTo>
                  <a:cubicBezTo>
                    <a:pt x="410" y="93"/>
                    <a:pt x="323" y="0"/>
                    <a:pt x="21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0" name="Google Shape;17080;p139"/>
            <p:cNvSpPr/>
            <p:nvPr/>
          </p:nvSpPr>
          <p:spPr>
            <a:xfrm>
              <a:off x="8061934" y="2431198"/>
              <a:ext cx="273658" cy="365052"/>
            </a:xfrm>
            <a:custGeom>
              <a:avLst/>
              <a:gdLst/>
              <a:ahLst/>
              <a:cxnLst/>
              <a:rect l="l" t="t" r="r" b="b"/>
              <a:pathLst>
                <a:path w="10438" h="13924" extrusionOk="0">
                  <a:moveTo>
                    <a:pt x="2170" y="6273"/>
                  </a:moveTo>
                  <a:cubicBezTo>
                    <a:pt x="2285" y="6491"/>
                    <a:pt x="2401" y="6766"/>
                    <a:pt x="2401" y="6961"/>
                  </a:cubicBezTo>
                  <a:cubicBezTo>
                    <a:pt x="2401" y="7088"/>
                    <a:pt x="2300" y="7193"/>
                    <a:pt x="2170" y="7193"/>
                  </a:cubicBezTo>
                  <a:cubicBezTo>
                    <a:pt x="2043" y="7193"/>
                    <a:pt x="1938" y="7088"/>
                    <a:pt x="1938" y="6961"/>
                  </a:cubicBezTo>
                  <a:cubicBezTo>
                    <a:pt x="1938" y="6766"/>
                    <a:pt x="2057" y="6491"/>
                    <a:pt x="2170" y="6273"/>
                  </a:cubicBezTo>
                  <a:close/>
                  <a:moveTo>
                    <a:pt x="8272" y="6273"/>
                  </a:moveTo>
                  <a:cubicBezTo>
                    <a:pt x="8384" y="6491"/>
                    <a:pt x="8504" y="6766"/>
                    <a:pt x="8504" y="6961"/>
                  </a:cubicBezTo>
                  <a:cubicBezTo>
                    <a:pt x="8504" y="7088"/>
                    <a:pt x="8399" y="7193"/>
                    <a:pt x="8272" y="7193"/>
                  </a:cubicBezTo>
                  <a:cubicBezTo>
                    <a:pt x="8142" y="7193"/>
                    <a:pt x="8040" y="7088"/>
                    <a:pt x="8040" y="6961"/>
                  </a:cubicBezTo>
                  <a:cubicBezTo>
                    <a:pt x="8040" y="6766"/>
                    <a:pt x="8156" y="6491"/>
                    <a:pt x="8272" y="6273"/>
                  </a:cubicBezTo>
                  <a:close/>
                  <a:moveTo>
                    <a:pt x="5223" y="410"/>
                  </a:moveTo>
                  <a:cubicBezTo>
                    <a:pt x="7635" y="413"/>
                    <a:pt x="9590" y="2369"/>
                    <a:pt x="9594" y="4785"/>
                  </a:cubicBezTo>
                  <a:cubicBezTo>
                    <a:pt x="9594" y="7313"/>
                    <a:pt x="8149" y="9699"/>
                    <a:pt x="7917" y="10069"/>
                  </a:cubicBezTo>
                  <a:lnTo>
                    <a:pt x="7178" y="9804"/>
                  </a:lnTo>
                  <a:cubicBezTo>
                    <a:pt x="6914" y="9710"/>
                    <a:pt x="6733" y="9460"/>
                    <a:pt x="6733" y="9178"/>
                  </a:cubicBezTo>
                  <a:lnTo>
                    <a:pt x="6733" y="8287"/>
                  </a:lnTo>
                  <a:cubicBezTo>
                    <a:pt x="7142" y="8052"/>
                    <a:pt x="7490" y="7726"/>
                    <a:pt x="7754" y="7331"/>
                  </a:cubicBezTo>
                  <a:cubicBezTo>
                    <a:pt x="7886" y="7518"/>
                    <a:pt x="8078" y="7601"/>
                    <a:pt x="8268" y="7601"/>
                  </a:cubicBezTo>
                  <a:cubicBezTo>
                    <a:pt x="8594" y="7601"/>
                    <a:pt x="8913" y="7355"/>
                    <a:pt x="8913" y="6961"/>
                  </a:cubicBezTo>
                  <a:cubicBezTo>
                    <a:pt x="8913" y="6657"/>
                    <a:pt x="8747" y="6291"/>
                    <a:pt x="8613" y="6041"/>
                  </a:cubicBezTo>
                  <a:cubicBezTo>
                    <a:pt x="8964" y="5929"/>
                    <a:pt x="9178" y="5574"/>
                    <a:pt x="9123" y="5212"/>
                  </a:cubicBezTo>
                  <a:cubicBezTo>
                    <a:pt x="9065" y="4846"/>
                    <a:pt x="8750" y="4578"/>
                    <a:pt x="8384" y="4578"/>
                  </a:cubicBezTo>
                  <a:lnTo>
                    <a:pt x="8272" y="4578"/>
                  </a:lnTo>
                  <a:cubicBezTo>
                    <a:pt x="8265" y="4578"/>
                    <a:pt x="8261" y="4571"/>
                    <a:pt x="8261" y="4564"/>
                  </a:cubicBezTo>
                  <a:lnTo>
                    <a:pt x="8261" y="3912"/>
                  </a:lnTo>
                  <a:cubicBezTo>
                    <a:pt x="8258" y="3075"/>
                    <a:pt x="7580" y="2398"/>
                    <a:pt x="6744" y="2398"/>
                  </a:cubicBezTo>
                  <a:lnTo>
                    <a:pt x="6526" y="2398"/>
                  </a:lnTo>
                  <a:cubicBezTo>
                    <a:pt x="6255" y="2398"/>
                    <a:pt x="6255" y="2807"/>
                    <a:pt x="6526" y="2807"/>
                  </a:cubicBezTo>
                  <a:lnTo>
                    <a:pt x="6744" y="2807"/>
                  </a:lnTo>
                  <a:cubicBezTo>
                    <a:pt x="7352" y="2807"/>
                    <a:pt x="7848" y="3300"/>
                    <a:pt x="7848" y="3912"/>
                  </a:cubicBezTo>
                  <a:lnTo>
                    <a:pt x="7848" y="4564"/>
                  </a:lnTo>
                  <a:cubicBezTo>
                    <a:pt x="7848" y="4796"/>
                    <a:pt x="8037" y="4984"/>
                    <a:pt x="8268" y="4988"/>
                  </a:cubicBezTo>
                  <a:lnTo>
                    <a:pt x="8377" y="4988"/>
                  </a:lnTo>
                  <a:cubicBezTo>
                    <a:pt x="8379" y="4988"/>
                    <a:pt x="8381" y="4988"/>
                    <a:pt x="8384" y="4988"/>
                  </a:cubicBezTo>
                  <a:cubicBezTo>
                    <a:pt x="8569" y="4988"/>
                    <a:pt x="8718" y="5142"/>
                    <a:pt x="8718" y="5328"/>
                  </a:cubicBezTo>
                  <a:cubicBezTo>
                    <a:pt x="8718" y="5516"/>
                    <a:pt x="8565" y="5668"/>
                    <a:pt x="8377" y="5668"/>
                  </a:cubicBezTo>
                  <a:lnTo>
                    <a:pt x="8254" y="5668"/>
                  </a:lnTo>
                  <a:lnTo>
                    <a:pt x="8254" y="5654"/>
                  </a:lnTo>
                  <a:cubicBezTo>
                    <a:pt x="8254" y="5518"/>
                    <a:pt x="8153" y="5450"/>
                    <a:pt x="8051" y="5450"/>
                  </a:cubicBezTo>
                  <a:cubicBezTo>
                    <a:pt x="7950" y="5450"/>
                    <a:pt x="7848" y="5518"/>
                    <a:pt x="7848" y="5654"/>
                  </a:cubicBezTo>
                  <a:cubicBezTo>
                    <a:pt x="7848" y="7106"/>
                    <a:pt x="6671" y="8283"/>
                    <a:pt x="5219" y="8283"/>
                  </a:cubicBezTo>
                  <a:cubicBezTo>
                    <a:pt x="3767" y="8283"/>
                    <a:pt x="2590" y="7106"/>
                    <a:pt x="2590" y="5654"/>
                  </a:cubicBezTo>
                  <a:cubicBezTo>
                    <a:pt x="2590" y="5518"/>
                    <a:pt x="2487" y="5450"/>
                    <a:pt x="2385" y="5450"/>
                  </a:cubicBezTo>
                  <a:cubicBezTo>
                    <a:pt x="2283" y="5450"/>
                    <a:pt x="2180" y="5518"/>
                    <a:pt x="2180" y="5654"/>
                  </a:cubicBezTo>
                  <a:lnTo>
                    <a:pt x="2180" y="5668"/>
                  </a:lnTo>
                  <a:lnTo>
                    <a:pt x="2057" y="5668"/>
                  </a:lnTo>
                  <a:cubicBezTo>
                    <a:pt x="1869" y="5668"/>
                    <a:pt x="1717" y="5516"/>
                    <a:pt x="1717" y="5328"/>
                  </a:cubicBezTo>
                  <a:cubicBezTo>
                    <a:pt x="1717" y="5140"/>
                    <a:pt x="1869" y="4988"/>
                    <a:pt x="2057" y="4988"/>
                  </a:cubicBezTo>
                  <a:lnTo>
                    <a:pt x="2166" y="4988"/>
                  </a:lnTo>
                  <a:cubicBezTo>
                    <a:pt x="2401" y="4984"/>
                    <a:pt x="2590" y="4796"/>
                    <a:pt x="2590" y="4564"/>
                  </a:cubicBezTo>
                  <a:lnTo>
                    <a:pt x="2590" y="3912"/>
                  </a:lnTo>
                  <a:cubicBezTo>
                    <a:pt x="2590" y="3300"/>
                    <a:pt x="3086" y="2807"/>
                    <a:pt x="3694" y="2807"/>
                  </a:cubicBezTo>
                  <a:lnTo>
                    <a:pt x="5657" y="2807"/>
                  </a:lnTo>
                  <a:cubicBezTo>
                    <a:pt x="5929" y="2807"/>
                    <a:pt x="5929" y="2398"/>
                    <a:pt x="5657" y="2398"/>
                  </a:cubicBezTo>
                  <a:lnTo>
                    <a:pt x="3694" y="2398"/>
                  </a:lnTo>
                  <a:cubicBezTo>
                    <a:pt x="3328" y="2398"/>
                    <a:pt x="3028" y="2101"/>
                    <a:pt x="3028" y="1732"/>
                  </a:cubicBezTo>
                  <a:cubicBezTo>
                    <a:pt x="3028" y="1004"/>
                    <a:pt x="3817" y="410"/>
                    <a:pt x="4784" y="410"/>
                  </a:cubicBezTo>
                  <a:close/>
                  <a:moveTo>
                    <a:pt x="2626" y="1601"/>
                  </a:moveTo>
                  <a:lnTo>
                    <a:pt x="2626" y="1601"/>
                  </a:lnTo>
                  <a:cubicBezTo>
                    <a:pt x="2622" y="1645"/>
                    <a:pt x="2619" y="1688"/>
                    <a:pt x="2619" y="1732"/>
                  </a:cubicBezTo>
                  <a:cubicBezTo>
                    <a:pt x="2619" y="2054"/>
                    <a:pt x="2763" y="2358"/>
                    <a:pt x="3013" y="2561"/>
                  </a:cubicBezTo>
                  <a:cubicBezTo>
                    <a:pt x="2503" y="2818"/>
                    <a:pt x="2184" y="3340"/>
                    <a:pt x="2184" y="3912"/>
                  </a:cubicBezTo>
                  <a:lnTo>
                    <a:pt x="2184" y="4564"/>
                  </a:lnTo>
                  <a:cubicBezTo>
                    <a:pt x="2184" y="4571"/>
                    <a:pt x="2177" y="4578"/>
                    <a:pt x="2170" y="4578"/>
                  </a:cubicBezTo>
                  <a:lnTo>
                    <a:pt x="2061" y="4578"/>
                  </a:lnTo>
                  <a:cubicBezTo>
                    <a:pt x="1691" y="4578"/>
                    <a:pt x="1376" y="4846"/>
                    <a:pt x="1318" y="5212"/>
                  </a:cubicBezTo>
                  <a:cubicBezTo>
                    <a:pt x="1264" y="5574"/>
                    <a:pt x="1478" y="5926"/>
                    <a:pt x="1829" y="6041"/>
                  </a:cubicBezTo>
                  <a:cubicBezTo>
                    <a:pt x="1695" y="6291"/>
                    <a:pt x="1528" y="6657"/>
                    <a:pt x="1528" y="6961"/>
                  </a:cubicBezTo>
                  <a:cubicBezTo>
                    <a:pt x="1528" y="7355"/>
                    <a:pt x="1848" y="7601"/>
                    <a:pt x="2174" y="7601"/>
                  </a:cubicBezTo>
                  <a:cubicBezTo>
                    <a:pt x="2363" y="7601"/>
                    <a:pt x="2555" y="7518"/>
                    <a:pt x="2687" y="7331"/>
                  </a:cubicBezTo>
                  <a:cubicBezTo>
                    <a:pt x="2952" y="7726"/>
                    <a:pt x="3299" y="8052"/>
                    <a:pt x="3709" y="8287"/>
                  </a:cubicBezTo>
                  <a:lnTo>
                    <a:pt x="3709" y="9178"/>
                  </a:lnTo>
                  <a:lnTo>
                    <a:pt x="3712" y="9178"/>
                  </a:lnTo>
                  <a:cubicBezTo>
                    <a:pt x="3709" y="9460"/>
                    <a:pt x="3531" y="9714"/>
                    <a:pt x="3267" y="9808"/>
                  </a:cubicBezTo>
                  <a:lnTo>
                    <a:pt x="2474" y="10087"/>
                  </a:lnTo>
                  <a:cubicBezTo>
                    <a:pt x="2162" y="9504"/>
                    <a:pt x="1069" y="7298"/>
                    <a:pt x="1069" y="4835"/>
                  </a:cubicBezTo>
                  <a:cubicBezTo>
                    <a:pt x="1069" y="4075"/>
                    <a:pt x="1250" y="3376"/>
                    <a:pt x="1605" y="2764"/>
                  </a:cubicBezTo>
                  <a:cubicBezTo>
                    <a:pt x="1865" y="2315"/>
                    <a:pt x="2209" y="1920"/>
                    <a:pt x="2626" y="1601"/>
                  </a:cubicBezTo>
                  <a:close/>
                  <a:moveTo>
                    <a:pt x="4784" y="0"/>
                  </a:moveTo>
                  <a:cubicBezTo>
                    <a:pt x="4212" y="0"/>
                    <a:pt x="3676" y="174"/>
                    <a:pt x="3271" y="493"/>
                  </a:cubicBezTo>
                  <a:cubicBezTo>
                    <a:pt x="3100" y="623"/>
                    <a:pt x="2952" y="783"/>
                    <a:pt x="2840" y="964"/>
                  </a:cubicBezTo>
                  <a:cubicBezTo>
                    <a:pt x="2180" y="1351"/>
                    <a:pt x="1634" y="1902"/>
                    <a:pt x="1250" y="2561"/>
                  </a:cubicBezTo>
                  <a:cubicBezTo>
                    <a:pt x="855" y="3242"/>
                    <a:pt x="659" y="4006"/>
                    <a:pt x="659" y="4835"/>
                  </a:cubicBezTo>
                  <a:cubicBezTo>
                    <a:pt x="659" y="6393"/>
                    <a:pt x="1079" y="7834"/>
                    <a:pt x="1431" y="8769"/>
                  </a:cubicBezTo>
                  <a:cubicBezTo>
                    <a:pt x="1619" y="9268"/>
                    <a:pt x="1833" y="9754"/>
                    <a:pt x="2083" y="10225"/>
                  </a:cubicBezTo>
                  <a:lnTo>
                    <a:pt x="1011" y="10601"/>
                  </a:lnTo>
                  <a:cubicBezTo>
                    <a:pt x="406" y="10815"/>
                    <a:pt x="0" y="11387"/>
                    <a:pt x="0" y="12028"/>
                  </a:cubicBezTo>
                  <a:lnTo>
                    <a:pt x="0" y="13720"/>
                  </a:lnTo>
                  <a:cubicBezTo>
                    <a:pt x="0" y="13855"/>
                    <a:pt x="102" y="13923"/>
                    <a:pt x="205" y="13923"/>
                  </a:cubicBezTo>
                  <a:cubicBezTo>
                    <a:pt x="307" y="13923"/>
                    <a:pt x="409" y="13855"/>
                    <a:pt x="409" y="13720"/>
                  </a:cubicBezTo>
                  <a:lnTo>
                    <a:pt x="409" y="12032"/>
                  </a:lnTo>
                  <a:cubicBezTo>
                    <a:pt x="409" y="11561"/>
                    <a:pt x="703" y="11144"/>
                    <a:pt x="1145" y="10989"/>
                  </a:cubicBezTo>
                  <a:lnTo>
                    <a:pt x="1478" y="10873"/>
                  </a:lnTo>
                  <a:cubicBezTo>
                    <a:pt x="2260" y="11952"/>
                    <a:pt x="3680" y="12615"/>
                    <a:pt x="5219" y="12615"/>
                  </a:cubicBezTo>
                  <a:cubicBezTo>
                    <a:pt x="5228" y="12615"/>
                    <a:pt x="5237" y="12615"/>
                    <a:pt x="5246" y="12615"/>
                  </a:cubicBezTo>
                  <a:cubicBezTo>
                    <a:pt x="5921" y="12615"/>
                    <a:pt x="6589" y="12481"/>
                    <a:pt x="7215" y="12220"/>
                  </a:cubicBezTo>
                  <a:cubicBezTo>
                    <a:pt x="7434" y="12128"/>
                    <a:pt x="7338" y="11825"/>
                    <a:pt x="7141" y="11825"/>
                  </a:cubicBezTo>
                  <a:cubicBezTo>
                    <a:pt x="7114" y="11825"/>
                    <a:pt x="7085" y="11831"/>
                    <a:pt x="7055" y="11843"/>
                  </a:cubicBezTo>
                  <a:cubicBezTo>
                    <a:pt x="6480" y="12083"/>
                    <a:pt x="5867" y="12206"/>
                    <a:pt x="5246" y="12206"/>
                  </a:cubicBezTo>
                  <a:cubicBezTo>
                    <a:pt x="5237" y="12206"/>
                    <a:pt x="5228" y="12206"/>
                    <a:pt x="5219" y="12206"/>
                  </a:cubicBezTo>
                  <a:cubicBezTo>
                    <a:pt x="3854" y="12206"/>
                    <a:pt x="2601" y="11644"/>
                    <a:pt x="1880" y="10728"/>
                  </a:cubicBezTo>
                  <a:lnTo>
                    <a:pt x="3397" y="10192"/>
                  </a:lnTo>
                  <a:cubicBezTo>
                    <a:pt x="3828" y="10043"/>
                    <a:pt x="4118" y="9634"/>
                    <a:pt x="4118" y="9178"/>
                  </a:cubicBezTo>
                  <a:lnTo>
                    <a:pt x="4118" y="8483"/>
                  </a:lnTo>
                  <a:cubicBezTo>
                    <a:pt x="4473" y="8622"/>
                    <a:pt x="4848" y="8692"/>
                    <a:pt x="5223" y="8692"/>
                  </a:cubicBezTo>
                  <a:cubicBezTo>
                    <a:pt x="5597" y="8692"/>
                    <a:pt x="5972" y="8622"/>
                    <a:pt x="6327" y="8483"/>
                  </a:cubicBezTo>
                  <a:lnTo>
                    <a:pt x="6327" y="9178"/>
                  </a:lnTo>
                  <a:cubicBezTo>
                    <a:pt x="6327" y="9634"/>
                    <a:pt x="6613" y="10040"/>
                    <a:pt x="7044" y="10192"/>
                  </a:cubicBezTo>
                  <a:lnTo>
                    <a:pt x="8558" y="10728"/>
                  </a:lnTo>
                  <a:cubicBezTo>
                    <a:pt x="8341" y="11003"/>
                    <a:pt x="8080" y="11242"/>
                    <a:pt x="7790" y="11441"/>
                  </a:cubicBezTo>
                  <a:cubicBezTo>
                    <a:pt x="7609" y="11569"/>
                    <a:pt x="7733" y="11817"/>
                    <a:pt x="7906" y="11817"/>
                  </a:cubicBezTo>
                  <a:cubicBezTo>
                    <a:pt x="7943" y="11817"/>
                    <a:pt x="7983" y="11805"/>
                    <a:pt x="8022" y="11778"/>
                  </a:cubicBezTo>
                  <a:cubicBezTo>
                    <a:pt x="8384" y="11532"/>
                    <a:pt x="8703" y="11224"/>
                    <a:pt x="8960" y="10873"/>
                  </a:cubicBezTo>
                  <a:lnTo>
                    <a:pt x="9293" y="10989"/>
                  </a:lnTo>
                  <a:cubicBezTo>
                    <a:pt x="9735" y="11144"/>
                    <a:pt x="10032" y="11561"/>
                    <a:pt x="10032" y="12032"/>
                  </a:cubicBezTo>
                  <a:lnTo>
                    <a:pt x="10032" y="13720"/>
                  </a:lnTo>
                  <a:cubicBezTo>
                    <a:pt x="10032" y="13855"/>
                    <a:pt x="10134" y="13923"/>
                    <a:pt x="10235" y="13923"/>
                  </a:cubicBezTo>
                  <a:cubicBezTo>
                    <a:pt x="10336" y="13923"/>
                    <a:pt x="10438" y="13855"/>
                    <a:pt x="10438" y="13720"/>
                  </a:cubicBezTo>
                  <a:lnTo>
                    <a:pt x="10438" y="12032"/>
                  </a:lnTo>
                  <a:cubicBezTo>
                    <a:pt x="10438" y="11387"/>
                    <a:pt x="10032" y="10815"/>
                    <a:pt x="9427" y="10601"/>
                  </a:cubicBezTo>
                  <a:lnTo>
                    <a:pt x="8308" y="10206"/>
                  </a:lnTo>
                  <a:cubicBezTo>
                    <a:pt x="8613" y="9707"/>
                    <a:pt x="8881" y="9189"/>
                    <a:pt x="9112" y="8649"/>
                  </a:cubicBezTo>
                  <a:cubicBezTo>
                    <a:pt x="9848" y="6951"/>
                    <a:pt x="10000" y="5610"/>
                    <a:pt x="10000" y="4781"/>
                  </a:cubicBezTo>
                  <a:cubicBezTo>
                    <a:pt x="9996" y="2145"/>
                    <a:pt x="7859" y="4"/>
                    <a:pt x="521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1" name="Google Shape;17081;p139"/>
            <p:cNvSpPr/>
            <p:nvPr/>
          </p:nvSpPr>
          <p:spPr>
            <a:xfrm>
              <a:off x="8173988" y="2602556"/>
              <a:ext cx="49630" cy="16491"/>
            </a:xfrm>
            <a:custGeom>
              <a:avLst/>
              <a:gdLst/>
              <a:ahLst/>
              <a:cxnLst/>
              <a:rect l="l" t="t" r="r" b="b"/>
              <a:pathLst>
                <a:path w="1893" h="629" extrusionOk="0">
                  <a:moveTo>
                    <a:pt x="293" y="0"/>
                  </a:moveTo>
                  <a:cubicBezTo>
                    <a:pt x="136" y="0"/>
                    <a:pt x="1" y="205"/>
                    <a:pt x="148" y="353"/>
                  </a:cubicBezTo>
                  <a:cubicBezTo>
                    <a:pt x="326" y="527"/>
                    <a:pt x="623" y="628"/>
                    <a:pt x="945" y="628"/>
                  </a:cubicBezTo>
                  <a:cubicBezTo>
                    <a:pt x="1271" y="628"/>
                    <a:pt x="1568" y="523"/>
                    <a:pt x="1745" y="353"/>
                  </a:cubicBezTo>
                  <a:cubicBezTo>
                    <a:pt x="1893" y="205"/>
                    <a:pt x="1758" y="0"/>
                    <a:pt x="1599" y="0"/>
                  </a:cubicBezTo>
                  <a:cubicBezTo>
                    <a:pt x="1551" y="0"/>
                    <a:pt x="1501" y="19"/>
                    <a:pt x="1456" y="63"/>
                  </a:cubicBezTo>
                  <a:cubicBezTo>
                    <a:pt x="1383" y="136"/>
                    <a:pt x="1206" y="223"/>
                    <a:pt x="945" y="223"/>
                  </a:cubicBezTo>
                  <a:cubicBezTo>
                    <a:pt x="688" y="223"/>
                    <a:pt x="510" y="136"/>
                    <a:pt x="434" y="63"/>
                  </a:cubicBezTo>
                  <a:cubicBezTo>
                    <a:pt x="390" y="19"/>
                    <a:pt x="340" y="0"/>
                    <a:pt x="29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2" name="Google Shape;17082;p139"/>
            <p:cNvSpPr/>
            <p:nvPr/>
          </p:nvSpPr>
          <p:spPr>
            <a:xfrm>
              <a:off x="8150890" y="2536855"/>
              <a:ext cx="22547" cy="14105"/>
            </a:xfrm>
            <a:custGeom>
              <a:avLst/>
              <a:gdLst/>
              <a:ahLst/>
              <a:cxnLst/>
              <a:rect l="l" t="t" r="r" b="b"/>
              <a:pathLst>
                <a:path w="860" h="538" extrusionOk="0">
                  <a:moveTo>
                    <a:pt x="565" y="1"/>
                  </a:moveTo>
                  <a:cubicBezTo>
                    <a:pt x="536" y="1"/>
                    <a:pt x="504" y="8"/>
                    <a:pt x="471" y="23"/>
                  </a:cubicBezTo>
                  <a:lnTo>
                    <a:pt x="214" y="146"/>
                  </a:lnTo>
                  <a:cubicBezTo>
                    <a:pt x="1" y="247"/>
                    <a:pt x="103" y="538"/>
                    <a:pt x="295" y="538"/>
                  </a:cubicBezTo>
                  <a:cubicBezTo>
                    <a:pt x="324" y="538"/>
                    <a:pt x="355" y="531"/>
                    <a:pt x="388" y="516"/>
                  </a:cubicBezTo>
                  <a:lnTo>
                    <a:pt x="649" y="393"/>
                  </a:lnTo>
                  <a:cubicBezTo>
                    <a:pt x="859" y="292"/>
                    <a:pt x="757" y="1"/>
                    <a:pt x="56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3" name="Google Shape;17083;p139"/>
            <p:cNvSpPr/>
            <p:nvPr/>
          </p:nvSpPr>
          <p:spPr>
            <a:xfrm>
              <a:off x="8224115" y="2536855"/>
              <a:ext cx="22599" cy="14105"/>
            </a:xfrm>
            <a:custGeom>
              <a:avLst/>
              <a:gdLst/>
              <a:ahLst/>
              <a:cxnLst/>
              <a:rect l="l" t="t" r="r" b="b"/>
              <a:pathLst>
                <a:path w="862" h="538" extrusionOk="0">
                  <a:moveTo>
                    <a:pt x="294" y="1"/>
                  </a:moveTo>
                  <a:cubicBezTo>
                    <a:pt x="102" y="1"/>
                    <a:pt x="0" y="292"/>
                    <a:pt x="214" y="393"/>
                  </a:cubicBezTo>
                  <a:lnTo>
                    <a:pt x="474" y="516"/>
                  </a:lnTo>
                  <a:cubicBezTo>
                    <a:pt x="507" y="531"/>
                    <a:pt x="538" y="538"/>
                    <a:pt x="567" y="538"/>
                  </a:cubicBezTo>
                  <a:cubicBezTo>
                    <a:pt x="757" y="538"/>
                    <a:pt x="862" y="247"/>
                    <a:pt x="648" y="146"/>
                  </a:cubicBezTo>
                  <a:lnTo>
                    <a:pt x="388" y="23"/>
                  </a:lnTo>
                  <a:cubicBezTo>
                    <a:pt x="355" y="8"/>
                    <a:pt x="323" y="1"/>
                    <a:pt x="29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84" name="Google Shape;17084;p139"/>
          <p:cNvGrpSpPr/>
          <p:nvPr/>
        </p:nvGrpSpPr>
        <p:grpSpPr>
          <a:xfrm>
            <a:off x="7161861" y="3157269"/>
            <a:ext cx="273501" cy="365131"/>
            <a:chOff x="7161861" y="3356519"/>
            <a:chExt cx="273501" cy="365131"/>
          </a:xfrm>
        </p:grpSpPr>
        <p:sp>
          <p:nvSpPr>
            <p:cNvPr id="17085" name="Google Shape;17085;p139"/>
            <p:cNvSpPr/>
            <p:nvPr/>
          </p:nvSpPr>
          <p:spPr>
            <a:xfrm>
              <a:off x="7327189" y="3504726"/>
              <a:ext cx="68847" cy="125739"/>
            </a:xfrm>
            <a:custGeom>
              <a:avLst/>
              <a:gdLst/>
              <a:ahLst/>
              <a:cxnLst/>
              <a:rect l="l" t="t" r="r" b="b"/>
              <a:pathLst>
                <a:path w="2626" h="4796" extrusionOk="0">
                  <a:moveTo>
                    <a:pt x="0" y="1"/>
                  </a:moveTo>
                  <a:lnTo>
                    <a:pt x="0" y="4796"/>
                  </a:lnTo>
                  <a:lnTo>
                    <a:pt x="2626" y="4796"/>
                  </a:lnTo>
                  <a:cubicBezTo>
                    <a:pt x="2467" y="3626"/>
                    <a:pt x="1797" y="2746"/>
                    <a:pt x="1568" y="1692"/>
                  </a:cubicBezTo>
                  <a:cubicBezTo>
                    <a:pt x="1405" y="942"/>
                    <a:pt x="1525" y="1"/>
                    <a:pt x="152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6" name="Google Shape;17086;p139"/>
            <p:cNvSpPr/>
            <p:nvPr/>
          </p:nvSpPr>
          <p:spPr>
            <a:xfrm>
              <a:off x="7167183" y="3556191"/>
              <a:ext cx="262857" cy="160032"/>
            </a:xfrm>
            <a:custGeom>
              <a:avLst/>
              <a:gdLst/>
              <a:ahLst/>
              <a:cxnLst/>
              <a:rect l="l" t="t" r="r" b="b"/>
              <a:pathLst>
                <a:path w="10026" h="6104" extrusionOk="0">
                  <a:moveTo>
                    <a:pt x="3706" y="1"/>
                  </a:moveTo>
                  <a:lnTo>
                    <a:pt x="3706" y="1348"/>
                  </a:lnTo>
                  <a:cubicBezTo>
                    <a:pt x="3706" y="1714"/>
                    <a:pt x="3474" y="2043"/>
                    <a:pt x="3126" y="2170"/>
                  </a:cubicBezTo>
                  <a:lnTo>
                    <a:pt x="873" y="2963"/>
                  </a:lnTo>
                  <a:cubicBezTo>
                    <a:pt x="352" y="3148"/>
                    <a:pt x="1" y="3640"/>
                    <a:pt x="1" y="4194"/>
                  </a:cubicBezTo>
                  <a:lnTo>
                    <a:pt x="1" y="6103"/>
                  </a:lnTo>
                  <a:lnTo>
                    <a:pt x="10026" y="6103"/>
                  </a:lnTo>
                  <a:lnTo>
                    <a:pt x="10026" y="4194"/>
                  </a:lnTo>
                  <a:cubicBezTo>
                    <a:pt x="10026" y="3640"/>
                    <a:pt x="9678" y="3148"/>
                    <a:pt x="9153" y="2963"/>
                  </a:cubicBezTo>
                  <a:lnTo>
                    <a:pt x="6904" y="2170"/>
                  </a:lnTo>
                  <a:cubicBezTo>
                    <a:pt x="6556" y="2047"/>
                    <a:pt x="6321" y="1717"/>
                    <a:pt x="6321" y="1348"/>
                  </a:cubicBezTo>
                  <a:lnTo>
                    <a:pt x="6321"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7" name="Google Shape;17087;p139"/>
            <p:cNvSpPr/>
            <p:nvPr/>
          </p:nvSpPr>
          <p:spPr>
            <a:xfrm>
              <a:off x="7230053" y="3612978"/>
              <a:ext cx="199987" cy="103245"/>
            </a:xfrm>
            <a:custGeom>
              <a:avLst/>
              <a:gdLst/>
              <a:ahLst/>
              <a:cxnLst/>
              <a:rect l="l" t="t" r="r" b="b"/>
              <a:pathLst>
                <a:path w="7628" h="3938" extrusionOk="0">
                  <a:moveTo>
                    <a:pt x="4498" y="0"/>
                  </a:moveTo>
                  <a:cubicBezTo>
                    <a:pt x="4201" y="583"/>
                    <a:pt x="2999" y="2590"/>
                    <a:pt x="0" y="3937"/>
                  </a:cubicBezTo>
                  <a:lnTo>
                    <a:pt x="7628" y="3937"/>
                  </a:lnTo>
                  <a:lnTo>
                    <a:pt x="7628" y="2028"/>
                  </a:lnTo>
                  <a:cubicBezTo>
                    <a:pt x="7628" y="1474"/>
                    <a:pt x="7280" y="982"/>
                    <a:pt x="6755" y="797"/>
                  </a:cubicBezTo>
                  <a:lnTo>
                    <a:pt x="4506" y="0"/>
                  </a:ln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8" name="Google Shape;17088;p139"/>
            <p:cNvSpPr/>
            <p:nvPr/>
          </p:nvSpPr>
          <p:spPr>
            <a:xfrm>
              <a:off x="7167183" y="3612978"/>
              <a:ext cx="199987" cy="103245"/>
            </a:xfrm>
            <a:custGeom>
              <a:avLst/>
              <a:gdLst/>
              <a:ahLst/>
              <a:cxnLst/>
              <a:rect l="l" t="t" r="r" b="b"/>
              <a:pathLst>
                <a:path w="7628" h="3938" extrusionOk="0">
                  <a:moveTo>
                    <a:pt x="3123" y="0"/>
                  </a:moveTo>
                  <a:lnTo>
                    <a:pt x="873" y="797"/>
                  </a:lnTo>
                  <a:cubicBezTo>
                    <a:pt x="352" y="982"/>
                    <a:pt x="1" y="1474"/>
                    <a:pt x="1" y="2028"/>
                  </a:cubicBezTo>
                  <a:lnTo>
                    <a:pt x="1" y="3937"/>
                  </a:lnTo>
                  <a:lnTo>
                    <a:pt x="7628" y="3937"/>
                  </a:lnTo>
                  <a:cubicBezTo>
                    <a:pt x="4629" y="2590"/>
                    <a:pt x="3430" y="583"/>
                    <a:pt x="3130"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9" name="Google Shape;17089;p139"/>
            <p:cNvSpPr/>
            <p:nvPr/>
          </p:nvSpPr>
          <p:spPr>
            <a:xfrm>
              <a:off x="7264319" y="3556086"/>
              <a:ext cx="68585" cy="34345"/>
            </a:xfrm>
            <a:custGeom>
              <a:avLst/>
              <a:gdLst/>
              <a:ahLst/>
              <a:cxnLst/>
              <a:rect l="l" t="t" r="r" b="b"/>
              <a:pathLst>
                <a:path w="2616" h="1310" extrusionOk="0">
                  <a:moveTo>
                    <a:pt x="1" y="1"/>
                  </a:moveTo>
                  <a:lnTo>
                    <a:pt x="1" y="1040"/>
                  </a:lnTo>
                  <a:cubicBezTo>
                    <a:pt x="417" y="1220"/>
                    <a:pt x="862" y="1309"/>
                    <a:pt x="1307" y="1309"/>
                  </a:cubicBezTo>
                  <a:cubicBezTo>
                    <a:pt x="1752" y="1309"/>
                    <a:pt x="2197" y="1220"/>
                    <a:pt x="2616" y="1040"/>
                  </a:cubicBezTo>
                  <a:lnTo>
                    <a:pt x="2616"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0" name="Google Shape;17090;p139"/>
            <p:cNvSpPr/>
            <p:nvPr/>
          </p:nvSpPr>
          <p:spPr>
            <a:xfrm>
              <a:off x="7201476" y="3516210"/>
              <a:ext cx="45697" cy="45697"/>
            </a:xfrm>
            <a:custGeom>
              <a:avLst/>
              <a:gdLst/>
              <a:ahLst/>
              <a:cxnLst/>
              <a:rect l="l" t="t" r="r" b="b"/>
              <a:pathLst>
                <a:path w="1743" h="1743" extrusionOk="0">
                  <a:moveTo>
                    <a:pt x="873" y="1"/>
                  </a:moveTo>
                  <a:cubicBezTo>
                    <a:pt x="391" y="1"/>
                    <a:pt x="0" y="392"/>
                    <a:pt x="0" y="874"/>
                  </a:cubicBezTo>
                  <a:cubicBezTo>
                    <a:pt x="0" y="1352"/>
                    <a:pt x="391" y="1743"/>
                    <a:pt x="873" y="1743"/>
                  </a:cubicBezTo>
                  <a:cubicBezTo>
                    <a:pt x="1355" y="1743"/>
                    <a:pt x="1742" y="1352"/>
                    <a:pt x="1742" y="874"/>
                  </a:cubicBezTo>
                  <a:cubicBezTo>
                    <a:pt x="1742" y="392"/>
                    <a:pt x="1355" y="1"/>
                    <a:pt x="873"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1" name="Google Shape;17091;p139"/>
            <p:cNvSpPr/>
            <p:nvPr/>
          </p:nvSpPr>
          <p:spPr>
            <a:xfrm>
              <a:off x="7218543" y="3533303"/>
              <a:ext cx="11536" cy="11509"/>
            </a:xfrm>
            <a:custGeom>
              <a:avLst/>
              <a:gdLst/>
              <a:ahLst/>
              <a:cxnLst/>
              <a:rect l="l" t="t" r="r" b="b"/>
              <a:pathLst>
                <a:path w="440" h="439" extrusionOk="0">
                  <a:moveTo>
                    <a:pt x="222" y="1"/>
                  </a:moveTo>
                  <a:cubicBezTo>
                    <a:pt x="99" y="1"/>
                    <a:pt x="1" y="98"/>
                    <a:pt x="1" y="222"/>
                  </a:cubicBezTo>
                  <a:cubicBezTo>
                    <a:pt x="1" y="341"/>
                    <a:pt x="99" y="439"/>
                    <a:pt x="222" y="439"/>
                  </a:cubicBezTo>
                  <a:cubicBezTo>
                    <a:pt x="341" y="439"/>
                    <a:pt x="439" y="341"/>
                    <a:pt x="439" y="222"/>
                  </a:cubicBezTo>
                  <a:cubicBezTo>
                    <a:pt x="439" y="98"/>
                    <a:pt x="341" y="1"/>
                    <a:pt x="222"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2" name="Google Shape;17092;p139"/>
            <p:cNvSpPr/>
            <p:nvPr/>
          </p:nvSpPr>
          <p:spPr>
            <a:xfrm>
              <a:off x="7350076" y="3516210"/>
              <a:ext cx="45697" cy="45697"/>
            </a:xfrm>
            <a:custGeom>
              <a:avLst/>
              <a:gdLst/>
              <a:ahLst/>
              <a:cxnLst/>
              <a:rect l="l" t="t" r="r" b="b"/>
              <a:pathLst>
                <a:path w="1743" h="1743" extrusionOk="0">
                  <a:moveTo>
                    <a:pt x="873" y="1"/>
                  </a:moveTo>
                  <a:cubicBezTo>
                    <a:pt x="391" y="1"/>
                    <a:pt x="0" y="392"/>
                    <a:pt x="0" y="874"/>
                  </a:cubicBezTo>
                  <a:cubicBezTo>
                    <a:pt x="0" y="1352"/>
                    <a:pt x="391" y="1743"/>
                    <a:pt x="873" y="1743"/>
                  </a:cubicBezTo>
                  <a:cubicBezTo>
                    <a:pt x="1351" y="1743"/>
                    <a:pt x="1742" y="1352"/>
                    <a:pt x="1742" y="874"/>
                  </a:cubicBezTo>
                  <a:cubicBezTo>
                    <a:pt x="1742" y="392"/>
                    <a:pt x="1351" y="1"/>
                    <a:pt x="873"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3" name="Google Shape;17093;p139"/>
            <p:cNvSpPr/>
            <p:nvPr/>
          </p:nvSpPr>
          <p:spPr>
            <a:xfrm>
              <a:off x="7367144" y="3533303"/>
              <a:ext cx="11536" cy="11509"/>
            </a:xfrm>
            <a:custGeom>
              <a:avLst/>
              <a:gdLst/>
              <a:ahLst/>
              <a:cxnLst/>
              <a:rect l="l" t="t" r="r" b="b"/>
              <a:pathLst>
                <a:path w="440" h="439" extrusionOk="0">
                  <a:moveTo>
                    <a:pt x="222" y="1"/>
                  </a:moveTo>
                  <a:cubicBezTo>
                    <a:pt x="99" y="1"/>
                    <a:pt x="1" y="98"/>
                    <a:pt x="1" y="222"/>
                  </a:cubicBezTo>
                  <a:cubicBezTo>
                    <a:pt x="1" y="341"/>
                    <a:pt x="99" y="439"/>
                    <a:pt x="222" y="439"/>
                  </a:cubicBezTo>
                  <a:cubicBezTo>
                    <a:pt x="341" y="439"/>
                    <a:pt x="439" y="341"/>
                    <a:pt x="439" y="222"/>
                  </a:cubicBezTo>
                  <a:cubicBezTo>
                    <a:pt x="439" y="98"/>
                    <a:pt x="341" y="1"/>
                    <a:pt x="222"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4" name="Google Shape;17094;p139"/>
            <p:cNvSpPr/>
            <p:nvPr/>
          </p:nvSpPr>
          <p:spPr>
            <a:xfrm>
              <a:off x="7207270" y="3361920"/>
              <a:ext cx="182893" cy="134286"/>
            </a:xfrm>
            <a:custGeom>
              <a:avLst/>
              <a:gdLst/>
              <a:ahLst/>
              <a:cxnLst/>
              <a:rect l="l" t="t" r="r" b="b"/>
              <a:pathLst>
                <a:path w="6976" h="5122" extrusionOk="0">
                  <a:moveTo>
                    <a:pt x="3491" y="0"/>
                  </a:moveTo>
                  <a:cubicBezTo>
                    <a:pt x="3489" y="0"/>
                    <a:pt x="3486" y="0"/>
                    <a:pt x="3484" y="0"/>
                  </a:cubicBezTo>
                  <a:cubicBezTo>
                    <a:pt x="1561" y="0"/>
                    <a:pt x="0" y="1561"/>
                    <a:pt x="0" y="3485"/>
                  </a:cubicBezTo>
                  <a:lnTo>
                    <a:pt x="0" y="5122"/>
                  </a:lnTo>
                  <a:lnTo>
                    <a:pt x="6975" y="5122"/>
                  </a:lnTo>
                  <a:lnTo>
                    <a:pt x="6975" y="3485"/>
                  </a:lnTo>
                  <a:cubicBezTo>
                    <a:pt x="6975" y="1560"/>
                    <a:pt x="5414" y="0"/>
                    <a:pt x="349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5" name="Google Shape;17095;p139"/>
            <p:cNvSpPr/>
            <p:nvPr/>
          </p:nvSpPr>
          <p:spPr>
            <a:xfrm>
              <a:off x="7201554" y="3430190"/>
              <a:ext cx="194219" cy="143226"/>
            </a:xfrm>
            <a:custGeom>
              <a:avLst/>
              <a:gdLst/>
              <a:ahLst/>
              <a:cxnLst/>
              <a:rect l="l" t="t" r="r" b="b"/>
              <a:pathLst>
                <a:path w="7408" h="5463" extrusionOk="0">
                  <a:moveTo>
                    <a:pt x="3703" y="0"/>
                  </a:moveTo>
                  <a:cubicBezTo>
                    <a:pt x="3634" y="0"/>
                    <a:pt x="3564" y="33"/>
                    <a:pt x="3521" y="98"/>
                  </a:cubicBezTo>
                  <a:cubicBezTo>
                    <a:pt x="2710" y="1348"/>
                    <a:pt x="1638" y="1775"/>
                    <a:pt x="1142" y="1913"/>
                  </a:cubicBezTo>
                  <a:cubicBezTo>
                    <a:pt x="1051" y="1938"/>
                    <a:pt x="761" y="1974"/>
                    <a:pt x="761" y="1974"/>
                  </a:cubicBezTo>
                  <a:lnTo>
                    <a:pt x="544" y="1974"/>
                  </a:lnTo>
                  <a:cubicBezTo>
                    <a:pt x="243" y="1974"/>
                    <a:pt x="1" y="2217"/>
                    <a:pt x="1" y="2518"/>
                  </a:cubicBezTo>
                  <a:cubicBezTo>
                    <a:pt x="1" y="2818"/>
                    <a:pt x="243" y="3064"/>
                    <a:pt x="544" y="3064"/>
                  </a:cubicBezTo>
                  <a:lnTo>
                    <a:pt x="906" y="3064"/>
                  </a:lnTo>
                  <a:cubicBezTo>
                    <a:pt x="1120" y="4441"/>
                    <a:pt x="2308" y="5462"/>
                    <a:pt x="3702" y="5462"/>
                  </a:cubicBezTo>
                  <a:cubicBezTo>
                    <a:pt x="5100" y="5462"/>
                    <a:pt x="6288" y="4441"/>
                    <a:pt x="6498" y="3064"/>
                  </a:cubicBezTo>
                  <a:lnTo>
                    <a:pt x="6860" y="3064"/>
                  </a:lnTo>
                  <a:cubicBezTo>
                    <a:pt x="7161" y="3064"/>
                    <a:pt x="7407" y="2818"/>
                    <a:pt x="7407" y="2518"/>
                  </a:cubicBezTo>
                  <a:cubicBezTo>
                    <a:pt x="7407" y="2217"/>
                    <a:pt x="7161" y="1974"/>
                    <a:pt x="6860" y="1974"/>
                  </a:cubicBezTo>
                  <a:lnTo>
                    <a:pt x="6647" y="1974"/>
                  </a:lnTo>
                  <a:cubicBezTo>
                    <a:pt x="6647" y="1974"/>
                    <a:pt x="6353" y="1938"/>
                    <a:pt x="6263" y="1913"/>
                  </a:cubicBezTo>
                  <a:cubicBezTo>
                    <a:pt x="5770" y="1779"/>
                    <a:pt x="4698" y="1348"/>
                    <a:pt x="3883" y="98"/>
                  </a:cubicBezTo>
                  <a:cubicBezTo>
                    <a:pt x="3842" y="33"/>
                    <a:pt x="3773" y="0"/>
                    <a:pt x="3703"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6" name="Google Shape;17096;p139"/>
            <p:cNvSpPr/>
            <p:nvPr/>
          </p:nvSpPr>
          <p:spPr>
            <a:xfrm>
              <a:off x="7200715" y="3430111"/>
              <a:ext cx="160871" cy="143226"/>
            </a:xfrm>
            <a:custGeom>
              <a:avLst/>
              <a:gdLst/>
              <a:ahLst/>
              <a:cxnLst/>
              <a:rect l="l" t="t" r="r" b="b"/>
              <a:pathLst>
                <a:path w="6136" h="5463" extrusionOk="0">
                  <a:moveTo>
                    <a:pt x="3736" y="1"/>
                  </a:moveTo>
                  <a:cubicBezTo>
                    <a:pt x="3666" y="1"/>
                    <a:pt x="3596" y="34"/>
                    <a:pt x="3553" y="101"/>
                  </a:cubicBezTo>
                  <a:cubicBezTo>
                    <a:pt x="2992" y="963"/>
                    <a:pt x="2307" y="1438"/>
                    <a:pt x="1775" y="1691"/>
                  </a:cubicBezTo>
                  <a:cubicBezTo>
                    <a:pt x="1583" y="1782"/>
                    <a:pt x="1380" y="1858"/>
                    <a:pt x="1174" y="1916"/>
                  </a:cubicBezTo>
                  <a:cubicBezTo>
                    <a:pt x="1083" y="1941"/>
                    <a:pt x="793" y="1977"/>
                    <a:pt x="793" y="1977"/>
                  </a:cubicBezTo>
                  <a:lnTo>
                    <a:pt x="605" y="1977"/>
                  </a:lnTo>
                  <a:cubicBezTo>
                    <a:pt x="322" y="1977"/>
                    <a:pt x="62" y="2180"/>
                    <a:pt x="33" y="2463"/>
                  </a:cubicBezTo>
                  <a:cubicBezTo>
                    <a:pt x="0" y="2786"/>
                    <a:pt x="250" y="3064"/>
                    <a:pt x="570" y="3064"/>
                  </a:cubicBezTo>
                  <a:cubicBezTo>
                    <a:pt x="572" y="3064"/>
                    <a:pt x="574" y="3064"/>
                    <a:pt x="576" y="3064"/>
                  </a:cubicBezTo>
                  <a:lnTo>
                    <a:pt x="938" y="3064"/>
                  </a:lnTo>
                  <a:cubicBezTo>
                    <a:pt x="1150" y="4463"/>
                    <a:pt x="2349" y="5463"/>
                    <a:pt x="3717" y="5463"/>
                  </a:cubicBezTo>
                  <a:cubicBezTo>
                    <a:pt x="3868" y="5463"/>
                    <a:pt x="4022" y="5450"/>
                    <a:pt x="4176" y="5425"/>
                  </a:cubicBezTo>
                  <a:cubicBezTo>
                    <a:pt x="2854" y="5222"/>
                    <a:pt x="1854" y="4121"/>
                    <a:pt x="1778" y="2789"/>
                  </a:cubicBezTo>
                  <a:cubicBezTo>
                    <a:pt x="1778" y="2760"/>
                    <a:pt x="1775" y="2731"/>
                    <a:pt x="1775" y="2705"/>
                  </a:cubicBezTo>
                  <a:cubicBezTo>
                    <a:pt x="1768" y="2528"/>
                    <a:pt x="1865" y="2365"/>
                    <a:pt x="2028" y="2292"/>
                  </a:cubicBezTo>
                  <a:cubicBezTo>
                    <a:pt x="2687" y="1977"/>
                    <a:pt x="3271" y="1521"/>
                    <a:pt x="3734" y="956"/>
                  </a:cubicBezTo>
                  <a:cubicBezTo>
                    <a:pt x="4201" y="1525"/>
                    <a:pt x="4792" y="1981"/>
                    <a:pt x="5454" y="2296"/>
                  </a:cubicBezTo>
                  <a:cubicBezTo>
                    <a:pt x="5549" y="2339"/>
                    <a:pt x="5638" y="2360"/>
                    <a:pt x="5720" y="2360"/>
                  </a:cubicBezTo>
                  <a:cubicBezTo>
                    <a:pt x="5964" y="2360"/>
                    <a:pt x="6135" y="2175"/>
                    <a:pt x="6135" y="1865"/>
                  </a:cubicBezTo>
                  <a:cubicBezTo>
                    <a:pt x="5592" y="1688"/>
                    <a:pt x="4650" y="1228"/>
                    <a:pt x="3919" y="101"/>
                  </a:cubicBezTo>
                  <a:cubicBezTo>
                    <a:pt x="3875" y="34"/>
                    <a:pt x="3806" y="1"/>
                    <a:pt x="3736"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7" name="Google Shape;17097;p139"/>
            <p:cNvSpPr/>
            <p:nvPr/>
          </p:nvSpPr>
          <p:spPr>
            <a:xfrm>
              <a:off x="7272866" y="3519067"/>
              <a:ext cx="51491" cy="22809"/>
            </a:xfrm>
            <a:custGeom>
              <a:avLst/>
              <a:gdLst/>
              <a:ahLst/>
              <a:cxnLst/>
              <a:rect l="l" t="t" r="r" b="b"/>
              <a:pathLst>
                <a:path w="1964" h="870" extrusionOk="0">
                  <a:moveTo>
                    <a:pt x="1" y="0"/>
                  </a:moveTo>
                  <a:cubicBezTo>
                    <a:pt x="1" y="482"/>
                    <a:pt x="442" y="870"/>
                    <a:pt x="982" y="870"/>
                  </a:cubicBezTo>
                  <a:cubicBezTo>
                    <a:pt x="1525" y="870"/>
                    <a:pt x="1964" y="482"/>
                    <a:pt x="196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8" name="Google Shape;17098;p139"/>
            <p:cNvSpPr/>
            <p:nvPr/>
          </p:nvSpPr>
          <p:spPr>
            <a:xfrm>
              <a:off x="7296042" y="3363545"/>
              <a:ext cx="94016" cy="101226"/>
            </a:xfrm>
            <a:custGeom>
              <a:avLst/>
              <a:gdLst/>
              <a:ahLst/>
              <a:cxnLst/>
              <a:rect l="l" t="t" r="r" b="b"/>
              <a:pathLst>
                <a:path w="3586" h="3861" extrusionOk="0">
                  <a:moveTo>
                    <a:pt x="732" y="0"/>
                  </a:moveTo>
                  <a:cubicBezTo>
                    <a:pt x="1" y="1853"/>
                    <a:pt x="1370" y="3861"/>
                    <a:pt x="3363" y="3861"/>
                  </a:cubicBezTo>
                  <a:cubicBezTo>
                    <a:pt x="3365" y="3861"/>
                    <a:pt x="3367" y="3861"/>
                    <a:pt x="3369" y="3861"/>
                  </a:cubicBezTo>
                  <a:cubicBezTo>
                    <a:pt x="3441" y="3861"/>
                    <a:pt x="3513" y="3857"/>
                    <a:pt x="3586" y="3850"/>
                  </a:cubicBezTo>
                  <a:lnTo>
                    <a:pt x="3586" y="3426"/>
                  </a:lnTo>
                  <a:cubicBezTo>
                    <a:pt x="3586" y="1742"/>
                    <a:pt x="2383" y="301"/>
                    <a:pt x="732"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9" name="Google Shape;17099;p139"/>
            <p:cNvSpPr/>
            <p:nvPr/>
          </p:nvSpPr>
          <p:spPr>
            <a:xfrm>
              <a:off x="7372938" y="3481550"/>
              <a:ext cx="2884" cy="2124"/>
            </a:xfrm>
            <a:custGeom>
              <a:avLst/>
              <a:gdLst/>
              <a:ahLst/>
              <a:cxnLst/>
              <a:rect l="l" t="t" r="r" b="b"/>
              <a:pathLst>
                <a:path w="110" h="81" extrusionOk="0">
                  <a:moveTo>
                    <a:pt x="1" y="1"/>
                  </a:moveTo>
                  <a:lnTo>
                    <a:pt x="1" y="81"/>
                  </a:lnTo>
                  <a:cubicBezTo>
                    <a:pt x="37" y="59"/>
                    <a:pt x="73" y="37"/>
                    <a:pt x="110" y="12"/>
                  </a:cubicBezTo>
                  <a:lnTo>
                    <a:pt x="1"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0" name="Google Shape;17100;p139"/>
            <p:cNvSpPr/>
            <p:nvPr/>
          </p:nvSpPr>
          <p:spPr>
            <a:xfrm>
              <a:off x="7258997" y="3482284"/>
              <a:ext cx="10671" cy="16412"/>
            </a:xfrm>
            <a:custGeom>
              <a:avLst/>
              <a:gdLst/>
              <a:ahLst/>
              <a:cxnLst/>
              <a:rect l="l" t="t" r="r" b="b"/>
              <a:pathLst>
                <a:path w="407" h="626" extrusionOk="0">
                  <a:moveTo>
                    <a:pt x="204" y="1"/>
                  </a:moveTo>
                  <a:cubicBezTo>
                    <a:pt x="102" y="1"/>
                    <a:pt x="1" y="69"/>
                    <a:pt x="1" y="205"/>
                  </a:cubicBezTo>
                  <a:lnTo>
                    <a:pt x="1" y="422"/>
                  </a:lnTo>
                  <a:cubicBezTo>
                    <a:pt x="1" y="558"/>
                    <a:pt x="102" y="626"/>
                    <a:pt x="204" y="626"/>
                  </a:cubicBezTo>
                  <a:cubicBezTo>
                    <a:pt x="305" y="626"/>
                    <a:pt x="406" y="558"/>
                    <a:pt x="406" y="422"/>
                  </a:cubicBezTo>
                  <a:lnTo>
                    <a:pt x="406" y="205"/>
                  </a:lnTo>
                  <a:cubicBezTo>
                    <a:pt x="406" y="69"/>
                    <a:pt x="305" y="1"/>
                    <a:pt x="20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1" name="Google Shape;17101;p139"/>
            <p:cNvSpPr/>
            <p:nvPr/>
          </p:nvSpPr>
          <p:spPr>
            <a:xfrm>
              <a:off x="7327556" y="3482284"/>
              <a:ext cx="10749" cy="16386"/>
            </a:xfrm>
            <a:custGeom>
              <a:avLst/>
              <a:gdLst/>
              <a:ahLst/>
              <a:cxnLst/>
              <a:rect l="l" t="t" r="r" b="b"/>
              <a:pathLst>
                <a:path w="410" h="625" extrusionOk="0">
                  <a:moveTo>
                    <a:pt x="205" y="1"/>
                  </a:moveTo>
                  <a:cubicBezTo>
                    <a:pt x="103" y="1"/>
                    <a:pt x="1" y="69"/>
                    <a:pt x="1" y="205"/>
                  </a:cubicBezTo>
                  <a:lnTo>
                    <a:pt x="1" y="422"/>
                  </a:lnTo>
                  <a:cubicBezTo>
                    <a:pt x="1" y="534"/>
                    <a:pt x="91" y="625"/>
                    <a:pt x="204" y="625"/>
                  </a:cubicBezTo>
                  <a:cubicBezTo>
                    <a:pt x="316" y="625"/>
                    <a:pt x="410" y="534"/>
                    <a:pt x="410" y="422"/>
                  </a:cubicBezTo>
                  <a:lnTo>
                    <a:pt x="410" y="205"/>
                  </a:lnTo>
                  <a:cubicBezTo>
                    <a:pt x="410" y="69"/>
                    <a:pt x="308" y="1"/>
                    <a:pt x="20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2" name="Google Shape;17102;p139"/>
            <p:cNvSpPr/>
            <p:nvPr/>
          </p:nvSpPr>
          <p:spPr>
            <a:xfrm>
              <a:off x="7161861" y="3356519"/>
              <a:ext cx="273501" cy="365131"/>
            </a:xfrm>
            <a:custGeom>
              <a:avLst/>
              <a:gdLst/>
              <a:ahLst/>
              <a:cxnLst/>
              <a:rect l="l" t="t" r="r" b="b"/>
              <a:pathLst>
                <a:path w="10432" h="13927" extrusionOk="0">
                  <a:moveTo>
                    <a:pt x="5221" y="409"/>
                  </a:moveTo>
                  <a:cubicBezTo>
                    <a:pt x="5225" y="409"/>
                    <a:pt x="5230" y="409"/>
                    <a:pt x="5234" y="409"/>
                  </a:cubicBezTo>
                  <a:cubicBezTo>
                    <a:pt x="7045" y="420"/>
                    <a:pt x="8501" y="1916"/>
                    <a:pt x="8501" y="3730"/>
                  </a:cubicBezTo>
                  <a:lnTo>
                    <a:pt x="8501" y="4578"/>
                  </a:lnTo>
                  <a:lnTo>
                    <a:pt x="8233" y="4578"/>
                  </a:lnTo>
                  <a:cubicBezTo>
                    <a:pt x="8095" y="4578"/>
                    <a:pt x="7961" y="4560"/>
                    <a:pt x="7831" y="4527"/>
                  </a:cubicBezTo>
                  <a:cubicBezTo>
                    <a:pt x="7386" y="4400"/>
                    <a:pt x="6292" y="3977"/>
                    <a:pt x="5499" y="2680"/>
                  </a:cubicBezTo>
                  <a:cubicBezTo>
                    <a:pt x="5448" y="2597"/>
                    <a:pt x="5419" y="2499"/>
                    <a:pt x="5419" y="2401"/>
                  </a:cubicBezTo>
                  <a:lnTo>
                    <a:pt x="5419" y="1956"/>
                  </a:lnTo>
                  <a:cubicBezTo>
                    <a:pt x="5423" y="1843"/>
                    <a:pt x="5336" y="1749"/>
                    <a:pt x="5223" y="1746"/>
                  </a:cubicBezTo>
                  <a:cubicBezTo>
                    <a:pt x="5221" y="1746"/>
                    <a:pt x="5219" y="1746"/>
                    <a:pt x="5217" y="1746"/>
                  </a:cubicBezTo>
                  <a:cubicBezTo>
                    <a:pt x="5104" y="1746"/>
                    <a:pt x="5013" y="1835"/>
                    <a:pt x="5013" y="1949"/>
                  </a:cubicBezTo>
                  <a:lnTo>
                    <a:pt x="5013" y="2401"/>
                  </a:lnTo>
                  <a:cubicBezTo>
                    <a:pt x="5013" y="2499"/>
                    <a:pt x="4984" y="2597"/>
                    <a:pt x="4934" y="2684"/>
                  </a:cubicBezTo>
                  <a:cubicBezTo>
                    <a:pt x="4140" y="3980"/>
                    <a:pt x="3047" y="4404"/>
                    <a:pt x="2601" y="4527"/>
                  </a:cubicBezTo>
                  <a:cubicBezTo>
                    <a:pt x="2471" y="4563"/>
                    <a:pt x="2337" y="4582"/>
                    <a:pt x="2203" y="4582"/>
                  </a:cubicBezTo>
                  <a:lnTo>
                    <a:pt x="2058" y="4582"/>
                  </a:lnTo>
                  <a:cubicBezTo>
                    <a:pt x="2015" y="4582"/>
                    <a:pt x="1975" y="4582"/>
                    <a:pt x="1935" y="4589"/>
                  </a:cubicBezTo>
                  <a:lnTo>
                    <a:pt x="1935" y="3694"/>
                  </a:lnTo>
                  <a:cubicBezTo>
                    <a:pt x="1935" y="1877"/>
                    <a:pt x="3409" y="409"/>
                    <a:pt x="5221" y="409"/>
                  </a:cubicBezTo>
                  <a:close/>
                  <a:moveTo>
                    <a:pt x="8128" y="6298"/>
                  </a:moveTo>
                  <a:cubicBezTo>
                    <a:pt x="8464" y="6338"/>
                    <a:pt x="8717" y="6623"/>
                    <a:pt x="8718" y="6963"/>
                  </a:cubicBezTo>
                  <a:lnTo>
                    <a:pt x="8718" y="6963"/>
                  </a:lnTo>
                  <a:cubicBezTo>
                    <a:pt x="8717" y="7369"/>
                    <a:pt x="8387" y="7630"/>
                    <a:pt x="8046" y="7630"/>
                  </a:cubicBezTo>
                  <a:cubicBezTo>
                    <a:pt x="7865" y="7630"/>
                    <a:pt x="7681" y="7556"/>
                    <a:pt x="7541" y="7392"/>
                  </a:cubicBezTo>
                  <a:cubicBezTo>
                    <a:pt x="7809" y="7073"/>
                    <a:pt x="8012" y="6700"/>
                    <a:pt x="8128" y="6298"/>
                  </a:cubicBezTo>
                  <a:close/>
                  <a:moveTo>
                    <a:pt x="2304" y="6302"/>
                  </a:moveTo>
                  <a:cubicBezTo>
                    <a:pt x="2420" y="6700"/>
                    <a:pt x="2623" y="7073"/>
                    <a:pt x="2891" y="7396"/>
                  </a:cubicBezTo>
                  <a:cubicBezTo>
                    <a:pt x="2764" y="7544"/>
                    <a:pt x="2579" y="7631"/>
                    <a:pt x="2384" y="7631"/>
                  </a:cubicBezTo>
                  <a:cubicBezTo>
                    <a:pt x="2029" y="7631"/>
                    <a:pt x="1736" y="7356"/>
                    <a:pt x="1714" y="7004"/>
                  </a:cubicBezTo>
                  <a:cubicBezTo>
                    <a:pt x="1692" y="6650"/>
                    <a:pt x="1953" y="6342"/>
                    <a:pt x="2304" y="6302"/>
                  </a:cubicBezTo>
                  <a:close/>
                  <a:moveTo>
                    <a:pt x="5212" y="3002"/>
                  </a:moveTo>
                  <a:cubicBezTo>
                    <a:pt x="6078" y="4339"/>
                    <a:pt x="7237" y="4788"/>
                    <a:pt x="7722" y="4922"/>
                  </a:cubicBezTo>
                  <a:cubicBezTo>
                    <a:pt x="7885" y="4965"/>
                    <a:pt x="8056" y="4987"/>
                    <a:pt x="8229" y="4987"/>
                  </a:cubicBezTo>
                  <a:lnTo>
                    <a:pt x="8374" y="4987"/>
                  </a:lnTo>
                  <a:cubicBezTo>
                    <a:pt x="8577" y="4987"/>
                    <a:pt x="8733" y="5165"/>
                    <a:pt x="8715" y="5364"/>
                  </a:cubicBezTo>
                  <a:cubicBezTo>
                    <a:pt x="8697" y="5538"/>
                    <a:pt x="8534" y="5672"/>
                    <a:pt x="8342" y="5672"/>
                  </a:cubicBezTo>
                  <a:lnTo>
                    <a:pt x="8240" y="5672"/>
                  </a:lnTo>
                  <a:cubicBezTo>
                    <a:pt x="8252" y="5528"/>
                    <a:pt x="8142" y="5451"/>
                    <a:pt x="8034" y="5451"/>
                  </a:cubicBezTo>
                  <a:cubicBezTo>
                    <a:pt x="7938" y="5451"/>
                    <a:pt x="7843" y="5511"/>
                    <a:pt x="7835" y="5639"/>
                  </a:cubicBezTo>
                  <a:cubicBezTo>
                    <a:pt x="7755" y="6646"/>
                    <a:pt x="7107" y="7519"/>
                    <a:pt x="6169" y="7885"/>
                  </a:cubicBezTo>
                  <a:cubicBezTo>
                    <a:pt x="5858" y="8005"/>
                    <a:pt x="5534" y="8064"/>
                    <a:pt x="5212" y="8064"/>
                  </a:cubicBezTo>
                  <a:cubicBezTo>
                    <a:pt x="4558" y="8064"/>
                    <a:pt x="3915" y="7821"/>
                    <a:pt x="3420" y="7359"/>
                  </a:cubicBezTo>
                  <a:lnTo>
                    <a:pt x="3420" y="7359"/>
                  </a:lnTo>
                  <a:lnTo>
                    <a:pt x="3423" y="7363"/>
                  </a:lnTo>
                  <a:cubicBezTo>
                    <a:pt x="2942" y="6914"/>
                    <a:pt x="2645" y="6298"/>
                    <a:pt x="2594" y="5639"/>
                  </a:cubicBezTo>
                  <a:cubicBezTo>
                    <a:pt x="2584" y="5511"/>
                    <a:pt x="2489" y="5451"/>
                    <a:pt x="2393" y="5451"/>
                  </a:cubicBezTo>
                  <a:cubicBezTo>
                    <a:pt x="2285" y="5451"/>
                    <a:pt x="2175" y="5528"/>
                    <a:pt x="2185" y="5672"/>
                  </a:cubicBezTo>
                  <a:lnTo>
                    <a:pt x="2087" y="5672"/>
                  </a:lnTo>
                  <a:cubicBezTo>
                    <a:pt x="1895" y="5672"/>
                    <a:pt x="1732" y="5534"/>
                    <a:pt x="1714" y="5364"/>
                  </a:cubicBezTo>
                  <a:cubicBezTo>
                    <a:pt x="1692" y="5165"/>
                    <a:pt x="1852" y="4987"/>
                    <a:pt x="2054" y="4987"/>
                  </a:cubicBezTo>
                  <a:lnTo>
                    <a:pt x="2199" y="4987"/>
                  </a:lnTo>
                  <a:cubicBezTo>
                    <a:pt x="2369" y="4987"/>
                    <a:pt x="2543" y="4965"/>
                    <a:pt x="2706" y="4922"/>
                  </a:cubicBezTo>
                  <a:cubicBezTo>
                    <a:pt x="3188" y="4784"/>
                    <a:pt x="4351" y="4339"/>
                    <a:pt x="5212" y="3002"/>
                  </a:cubicBezTo>
                  <a:close/>
                  <a:moveTo>
                    <a:pt x="7255" y="7685"/>
                  </a:moveTo>
                  <a:cubicBezTo>
                    <a:pt x="7418" y="7863"/>
                    <a:pt x="7635" y="7982"/>
                    <a:pt x="7871" y="8022"/>
                  </a:cubicBezTo>
                  <a:cubicBezTo>
                    <a:pt x="7950" y="8475"/>
                    <a:pt x="8099" y="8750"/>
                    <a:pt x="8251" y="9040"/>
                  </a:cubicBezTo>
                  <a:cubicBezTo>
                    <a:pt x="8400" y="9319"/>
                    <a:pt x="8552" y="9612"/>
                    <a:pt x="8671" y="10119"/>
                  </a:cubicBezTo>
                  <a:lnTo>
                    <a:pt x="7172" y="9590"/>
                  </a:lnTo>
                  <a:cubicBezTo>
                    <a:pt x="6907" y="9496"/>
                    <a:pt x="6726" y="9243"/>
                    <a:pt x="6726" y="8960"/>
                  </a:cubicBezTo>
                  <a:lnTo>
                    <a:pt x="6726" y="8073"/>
                  </a:lnTo>
                  <a:cubicBezTo>
                    <a:pt x="6915" y="7961"/>
                    <a:pt x="7092" y="7834"/>
                    <a:pt x="7255" y="7685"/>
                  </a:cubicBezTo>
                  <a:close/>
                  <a:moveTo>
                    <a:pt x="6321" y="8268"/>
                  </a:moveTo>
                  <a:lnTo>
                    <a:pt x="6321" y="8960"/>
                  </a:lnTo>
                  <a:cubicBezTo>
                    <a:pt x="6321" y="9333"/>
                    <a:pt x="6509" y="9677"/>
                    <a:pt x="6824" y="9873"/>
                  </a:cubicBezTo>
                  <a:cubicBezTo>
                    <a:pt x="6632" y="10199"/>
                    <a:pt x="6125" y="10945"/>
                    <a:pt x="5126" y="11756"/>
                  </a:cubicBezTo>
                  <a:lnTo>
                    <a:pt x="5122" y="11756"/>
                  </a:lnTo>
                  <a:cubicBezTo>
                    <a:pt x="4883" y="11535"/>
                    <a:pt x="4655" y="11303"/>
                    <a:pt x="4437" y="11061"/>
                  </a:cubicBezTo>
                  <a:cubicBezTo>
                    <a:pt x="4115" y="10699"/>
                    <a:pt x="3836" y="10300"/>
                    <a:pt x="3601" y="9876"/>
                  </a:cubicBezTo>
                  <a:cubicBezTo>
                    <a:pt x="3920" y="9681"/>
                    <a:pt x="4111" y="9333"/>
                    <a:pt x="4111" y="8960"/>
                  </a:cubicBezTo>
                  <a:lnTo>
                    <a:pt x="4111" y="8268"/>
                  </a:lnTo>
                  <a:cubicBezTo>
                    <a:pt x="4466" y="8406"/>
                    <a:pt x="4841" y="8475"/>
                    <a:pt x="5216" y="8475"/>
                  </a:cubicBezTo>
                  <a:cubicBezTo>
                    <a:pt x="5591" y="8475"/>
                    <a:pt x="5966" y="8406"/>
                    <a:pt x="6321" y="8268"/>
                  </a:cubicBezTo>
                  <a:close/>
                  <a:moveTo>
                    <a:pt x="5216" y="0"/>
                  </a:moveTo>
                  <a:cubicBezTo>
                    <a:pt x="3177" y="0"/>
                    <a:pt x="1526" y="1655"/>
                    <a:pt x="1526" y="3691"/>
                  </a:cubicBezTo>
                  <a:lnTo>
                    <a:pt x="1526" y="4799"/>
                  </a:lnTo>
                  <a:cubicBezTo>
                    <a:pt x="1518" y="4806"/>
                    <a:pt x="1507" y="4817"/>
                    <a:pt x="1500" y="4824"/>
                  </a:cubicBezTo>
                  <a:cubicBezTo>
                    <a:pt x="1131" y="5230"/>
                    <a:pt x="1312" y="5878"/>
                    <a:pt x="1837" y="6037"/>
                  </a:cubicBezTo>
                  <a:cubicBezTo>
                    <a:pt x="1272" y="6371"/>
                    <a:pt x="1134" y="7131"/>
                    <a:pt x="1547" y="7638"/>
                  </a:cubicBezTo>
                  <a:cubicBezTo>
                    <a:pt x="1763" y="7902"/>
                    <a:pt x="2073" y="8036"/>
                    <a:pt x="2384" y="8036"/>
                  </a:cubicBezTo>
                  <a:cubicBezTo>
                    <a:pt x="2674" y="8036"/>
                    <a:pt x="2964" y="7920"/>
                    <a:pt x="3177" y="7685"/>
                  </a:cubicBezTo>
                  <a:cubicBezTo>
                    <a:pt x="3340" y="7834"/>
                    <a:pt x="3518" y="7964"/>
                    <a:pt x="3706" y="8073"/>
                  </a:cubicBezTo>
                  <a:lnTo>
                    <a:pt x="3706" y="8960"/>
                  </a:lnTo>
                  <a:cubicBezTo>
                    <a:pt x="3706" y="9243"/>
                    <a:pt x="3528" y="9496"/>
                    <a:pt x="3260" y="9590"/>
                  </a:cubicBezTo>
                  <a:lnTo>
                    <a:pt x="1011" y="10387"/>
                  </a:lnTo>
                  <a:cubicBezTo>
                    <a:pt x="406" y="10601"/>
                    <a:pt x="1" y="11169"/>
                    <a:pt x="1" y="11810"/>
                  </a:cubicBezTo>
                  <a:lnTo>
                    <a:pt x="1" y="13719"/>
                  </a:lnTo>
                  <a:cubicBezTo>
                    <a:pt x="1" y="13855"/>
                    <a:pt x="103" y="13923"/>
                    <a:pt x="205" y="13923"/>
                  </a:cubicBezTo>
                  <a:cubicBezTo>
                    <a:pt x="308" y="13923"/>
                    <a:pt x="410" y="13855"/>
                    <a:pt x="410" y="13719"/>
                  </a:cubicBezTo>
                  <a:lnTo>
                    <a:pt x="410" y="11810"/>
                  </a:lnTo>
                  <a:cubicBezTo>
                    <a:pt x="410" y="11343"/>
                    <a:pt x="703" y="10927"/>
                    <a:pt x="1145" y="10771"/>
                  </a:cubicBezTo>
                  <a:lnTo>
                    <a:pt x="1732" y="10561"/>
                  </a:lnTo>
                  <a:cubicBezTo>
                    <a:pt x="1844" y="11195"/>
                    <a:pt x="1964" y="11850"/>
                    <a:pt x="2094" y="12455"/>
                  </a:cubicBezTo>
                  <a:cubicBezTo>
                    <a:pt x="2120" y="12566"/>
                    <a:pt x="2205" y="12615"/>
                    <a:pt x="2291" y="12615"/>
                  </a:cubicBezTo>
                  <a:cubicBezTo>
                    <a:pt x="2409" y="12615"/>
                    <a:pt x="2528" y="12522"/>
                    <a:pt x="2493" y="12368"/>
                  </a:cubicBezTo>
                  <a:cubicBezTo>
                    <a:pt x="2359" y="11749"/>
                    <a:pt x="2235" y="11072"/>
                    <a:pt x="2123" y="10423"/>
                  </a:cubicBezTo>
                  <a:lnTo>
                    <a:pt x="2431" y="10315"/>
                  </a:lnTo>
                  <a:cubicBezTo>
                    <a:pt x="2819" y="11579"/>
                    <a:pt x="3304" y="12962"/>
                    <a:pt x="3963" y="13842"/>
                  </a:cubicBezTo>
                  <a:cubicBezTo>
                    <a:pt x="4008" y="13902"/>
                    <a:pt x="4065" y="13927"/>
                    <a:pt x="4120" y="13927"/>
                  </a:cubicBezTo>
                  <a:cubicBezTo>
                    <a:pt x="4268" y="13927"/>
                    <a:pt x="4407" y="13754"/>
                    <a:pt x="4289" y="13596"/>
                  </a:cubicBezTo>
                  <a:cubicBezTo>
                    <a:pt x="3594" y="12669"/>
                    <a:pt x="3065" y="10999"/>
                    <a:pt x="2815" y="10177"/>
                  </a:cubicBezTo>
                  <a:lnTo>
                    <a:pt x="3221" y="10036"/>
                  </a:lnTo>
                  <a:cubicBezTo>
                    <a:pt x="3470" y="10496"/>
                    <a:pt x="3771" y="10923"/>
                    <a:pt x="4115" y="11311"/>
                  </a:cubicBezTo>
                  <a:cubicBezTo>
                    <a:pt x="4760" y="12053"/>
                    <a:pt x="5911" y="13103"/>
                    <a:pt x="7748" y="13904"/>
                  </a:cubicBezTo>
                  <a:cubicBezTo>
                    <a:pt x="7780" y="13918"/>
                    <a:pt x="7810" y="13924"/>
                    <a:pt x="7838" y="13924"/>
                  </a:cubicBezTo>
                  <a:cubicBezTo>
                    <a:pt x="8032" y="13924"/>
                    <a:pt x="8129" y="13626"/>
                    <a:pt x="7911" y="13531"/>
                  </a:cubicBezTo>
                  <a:cubicBezTo>
                    <a:pt x="7020" y="13147"/>
                    <a:pt x="6187" y="12640"/>
                    <a:pt x="5433" y="12024"/>
                  </a:cubicBezTo>
                  <a:cubicBezTo>
                    <a:pt x="6491" y="11159"/>
                    <a:pt x="7012" y="10365"/>
                    <a:pt x="7201" y="10032"/>
                  </a:cubicBezTo>
                  <a:lnTo>
                    <a:pt x="7610" y="10177"/>
                  </a:lnTo>
                  <a:cubicBezTo>
                    <a:pt x="7411" y="10840"/>
                    <a:pt x="7165" y="11488"/>
                    <a:pt x="6875" y="12118"/>
                  </a:cubicBezTo>
                  <a:cubicBezTo>
                    <a:pt x="6799" y="12280"/>
                    <a:pt x="6932" y="12409"/>
                    <a:pt x="7065" y="12409"/>
                  </a:cubicBezTo>
                  <a:cubicBezTo>
                    <a:pt x="7135" y="12409"/>
                    <a:pt x="7204" y="12373"/>
                    <a:pt x="7244" y="12289"/>
                  </a:cubicBezTo>
                  <a:cubicBezTo>
                    <a:pt x="7541" y="11651"/>
                    <a:pt x="7791" y="10988"/>
                    <a:pt x="7998" y="10315"/>
                  </a:cubicBezTo>
                  <a:lnTo>
                    <a:pt x="9287" y="10771"/>
                  </a:lnTo>
                  <a:cubicBezTo>
                    <a:pt x="9729" y="10927"/>
                    <a:pt x="10022" y="11343"/>
                    <a:pt x="10022" y="11810"/>
                  </a:cubicBezTo>
                  <a:lnTo>
                    <a:pt x="10022" y="13719"/>
                  </a:lnTo>
                  <a:cubicBezTo>
                    <a:pt x="10022" y="13855"/>
                    <a:pt x="10124" y="13923"/>
                    <a:pt x="10227" y="13923"/>
                  </a:cubicBezTo>
                  <a:cubicBezTo>
                    <a:pt x="10329" y="13923"/>
                    <a:pt x="10431" y="13855"/>
                    <a:pt x="10431" y="13719"/>
                  </a:cubicBezTo>
                  <a:lnTo>
                    <a:pt x="10431" y="11810"/>
                  </a:lnTo>
                  <a:cubicBezTo>
                    <a:pt x="10431" y="11169"/>
                    <a:pt x="10029" y="10601"/>
                    <a:pt x="9425" y="10387"/>
                  </a:cubicBezTo>
                  <a:lnTo>
                    <a:pt x="9120" y="10278"/>
                  </a:lnTo>
                  <a:cubicBezTo>
                    <a:pt x="9033" y="9775"/>
                    <a:pt x="8863" y="9290"/>
                    <a:pt x="8610" y="8848"/>
                  </a:cubicBezTo>
                  <a:cubicBezTo>
                    <a:pt x="8476" y="8591"/>
                    <a:pt x="8356" y="8366"/>
                    <a:pt x="8287" y="8011"/>
                  </a:cubicBezTo>
                  <a:cubicBezTo>
                    <a:pt x="8715" y="7913"/>
                    <a:pt x="9044" y="7566"/>
                    <a:pt x="9113" y="7128"/>
                  </a:cubicBezTo>
                  <a:cubicBezTo>
                    <a:pt x="9182" y="6693"/>
                    <a:pt x="8975" y="6258"/>
                    <a:pt x="8595" y="6034"/>
                  </a:cubicBezTo>
                  <a:cubicBezTo>
                    <a:pt x="9120" y="5878"/>
                    <a:pt x="9301" y="5230"/>
                    <a:pt x="8932" y="4824"/>
                  </a:cubicBezTo>
                  <a:cubicBezTo>
                    <a:pt x="8925" y="4817"/>
                    <a:pt x="8917" y="4806"/>
                    <a:pt x="8907" y="4799"/>
                  </a:cubicBezTo>
                  <a:lnTo>
                    <a:pt x="8907" y="3691"/>
                  </a:lnTo>
                  <a:cubicBezTo>
                    <a:pt x="8907" y="1655"/>
                    <a:pt x="7255" y="0"/>
                    <a:pt x="521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3" name="Google Shape;17103;p139"/>
            <p:cNvSpPr/>
            <p:nvPr/>
          </p:nvSpPr>
          <p:spPr>
            <a:xfrm>
              <a:off x="7221401" y="3699391"/>
              <a:ext cx="16255" cy="22180"/>
            </a:xfrm>
            <a:custGeom>
              <a:avLst/>
              <a:gdLst/>
              <a:ahLst/>
              <a:cxnLst/>
              <a:rect l="l" t="t" r="r" b="b"/>
              <a:pathLst>
                <a:path w="620" h="846" extrusionOk="0">
                  <a:moveTo>
                    <a:pt x="248" y="0"/>
                  </a:moveTo>
                  <a:cubicBezTo>
                    <a:pt x="125" y="0"/>
                    <a:pt x="0" y="104"/>
                    <a:pt x="44" y="261"/>
                  </a:cubicBezTo>
                  <a:cubicBezTo>
                    <a:pt x="91" y="424"/>
                    <a:pt x="135" y="572"/>
                    <a:pt x="182" y="706"/>
                  </a:cubicBezTo>
                  <a:cubicBezTo>
                    <a:pt x="215" y="804"/>
                    <a:pt x="291" y="846"/>
                    <a:pt x="368" y="846"/>
                  </a:cubicBezTo>
                  <a:cubicBezTo>
                    <a:pt x="493" y="846"/>
                    <a:pt x="619" y="735"/>
                    <a:pt x="566" y="576"/>
                  </a:cubicBezTo>
                  <a:cubicBezTo>
                    <a:pt x="526" y="449"/>
                    <a:pt x="482" y="308"/>
                    <a:pt x="439" y="149"/>
                  </a:cubicBezTo>
                  <a:cubicBezTo>
                    <a:pt x="409" y="45"/>
                    <a:pt x="329" y="0"/>
                    <a:pt x="24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4" name="Google Shape;17104;p139"/>
            <p:cNvSpPr/>
            <p:nvPr/>
          </p:nvSpPr>
          <p:spPr>
            <a:xfrm>
              <a:off x="7267544" y="3513640"/>
              <a:ext cx="62135" cy="33663"/>
            </a:xfrm>
            <a:custGeom>
              <a:avLst/>
              <a:gdLst/>
              <a:ahLst/>
              <a:cxnLst/>
              <a:rect l="l" t="t" r="r" b="b"/>
              <a:pathLst>
                <a:path w="2370" h="1284" extrusionOk="0">
                  <a:moveTo>
                    <a:pt x="1928" y="410"/>
                  </a:moveTo>
                  <a:cubicBezTo>
                    <a:pt x="1826" y="678"/>
                    <a:pt x="1533" y="874"/>
                    <a:pt x="1185" y="874"/>
                  </a:cubicBezTo>
                  <a:cubicBezTo>
                    <a:pt x="841" y="874"/>
                    <a:pt x="548" y="678"/>
                    <a:pt x="446" y="410"/>
                  </a:cubicBezTo>
                  <a:close/>
                  <a:moveTo>
                    <a:pt x="204" y="1"/>
                  </a:moveTo>
                  <a:cubicBezTo>
                    <a:pt x="91" y="1"/>
                    <a:pt x="1" y="95"/>
                    <a:pt x="1" y="207"/>
                  </a:cubicBezTo>
                  <a:cubicBezTo>
                    <a:pt x="1" y="798"/>
                    <a:pt x="533" y="1283"/>
                    <a:pt x="1185" y="1283"/>
                  </a:cubicBezTo>
                  <a:cubicBezTo>
                    <a:pt x="1841" y="1283"/>
                    <a:pt x="2369" y="798"/>
                    <a:pt x="2369" y="207"/>
                  </a:cubicBezTo>
                  <a:cubicBezTo>
                    <a:pt x="2369" y="95"/>
                    <a:pt x="2279" y="1"/>
                    <a:pt x="216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05" name="Google Shape;17105;p139"/>
          <p:cNvGrpSpPr/>
          <p:nvPr/>
        </p:nvGrpSpPr>
        <p:grpSpPr>
          <a:xfrm>
            <a:off x="7156067" y="1784258"/>
            <a:ext cx="285089" cy="365131"/>
            <a:chOff x="7156067" y="1983508"/>
            <a:chExt cx="285089" cy="365131"/>
          </a:xfrm>
        </p:grpSpPr>
        <p:sp>
          <p:nvSpPr>
            <p:cNvPr id="17106" name="Google Shape;17106;p139"/>
            <p:cNvSpPr/>
            <p:nvPr/>
          </p:nvSpPr>
          <p:spPr>
            <a:xfrm>
              <a:off x="7161494" y="2228196"/>
              <a:ext cx="274235" cy="114911"/>
            </a:xfrm>
            <a:custGeom>
              <a:avLst/>
              <a:gdLst/>
              <a:ahLst/>
              <a:cxnLst/>
              <a:rect l="l" t="t" r="r" b="b"/>
              <a:pathLst>
                <a:path w="10460" h="4383" extrusionOk="0">
                  <a:moveTo>
                    <a:pt x="3046" y="0"/>
                  </a:moveTo>
                  <a:lnTo>
                    <a:pt x="938" y="620"/>
                  </a:lnTo>
                  <a:cubicBezTo>
                    <a:pt x="381" y="783"/>
                    <a:pt x="0" y="1293"/>
                    <a:pt x="0" y="1873"/>
                  </a:cubicBezTo>
                  <a:lnTo>
                    <a:pt x="0" y="4383"/>
                  </a:lnTo>
                  <a:lnTo>
                    <a:pt x="10460" y="4383"/>
                  </a:lnTo>
                  <a:lnTo>
                    <a:pt x="10460" y="1873"/>
                  </a:lnTo>
                  <a:cubicBezTo>
                    <a:pt x="10460" y="1293"/>
                    <a:pt x="10080" y="783"/>
                    <a:pt x="9522" y="620"/>
                  </a:cubicBezTo>
                  <a:lnTo>
                    <a:pt x="7414" y="0"/>
                  </a:lnTo>
                  <a:lnTo>
                    <a:pt x="5230" y="1985"/>
                  </a:lnTo>
                  <a:lnTo>
                    <a:pt x="3046" y="0"/>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7" name="Google Shape;17107;p139"/>
            <p:cNvSpPr/>
            <p:nvPr/>
          </p:nvSpPr>
          <p:spPr>
            <a:xfrm>
              <a:off x="7191880" y="2131611"/>
              <a:ext cx="213568" cy="211497"/>
            </a:xfrm>
            <a:custGeom>
              <a:avLst/>
              <a:gdLst/>
              <a:ahLst/>
              <a:cxnLst/>
              <a:rect l="l" t="t" r="r" b="b"/>
              <a:pathLst>
                <a:path w="8146" h="8067" extrusionOk="0">
                  <a:moveTo>
                    <a:pt x="4071" y="1"/>
                  </a:moveTo>
                  <a:lnTo>
                    <a:pt x="228" y="609"/>
                  </a:lnTo>
                  <a:cubicBezTo>
                    <a:pt x="84" y="631"/>
                    <a:pt x="0" y="794"/>
                    <a:pt x="69" y="925"/>
                  </a:cubicBezTo>
                  <a:lnTo>
                    <a:pt x="2546" y="5669"/>
                  </a:lnTo>
                  <a:lnTo>
                    <a:pt x="2228" y="6306"/>
                  </a:lnTo>
                  <a:cubicBezTo>
                    <a:pt x="2155" y="6451"/>
                    <a:pt x="2170" y="6625"/>
                    <a:pt x="2264" y="6755"/>
                  </a:cubicBezTo>
                  <a:lnTo>
                    <a:pt x="3202" y="8067"/>
                  </a:lnTo>
                  <a:lnTo>
                    <a:pt x="4944" y="8067"/>
                  </a:lnTo>
                  <a:lnTo>
                    <a:pt x="5882" y="6755"/>
                  </a:lnTo>
                  <a:cubicBezTo>
                    <a:pt x="5976" y="6625"/>
                    <a:pt x="5991" y="6451"/>
                    <a:pt x="5918" y="6306"/>
                  </a:cubicBezTo>
                  <a:lnTo>
                    <a:pt x="5599" y="5669"/>
                  </a:lnTo>
                  <a:lnTo>
                    <a:pt x="8077" y="925"/>
                  </a:lnTo>
                  <a:cubicBezTo>
                    <a:pt x="8146" y="794"/>
                    <a:pt x="8062" y="631"/>
                    <a:pt x="7914" y="609"/>
                  </a:cubicBezTo>
                  <a:lnTo>
                    <a:pt x="4071"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8" name="Google Shape;17108;p139"/>
            <p:cNvSpPr/>
            <p:nvPr/>
          </p:nvSpPr>
          <p:spPr>
            <a:xfrm>
              <a:off x="7193112" y="2131611"/>
              <a:ext cx="210998" cy="148627"/>
            </a:xfrm>
            <a:custGeom>
              <a:avLst/>
              <a:gdLst/>
              <a:ahLst/>
              <a:cxnLst/>
              <a:rect l="l" t="t" r="r" b="b"/>
              <a:pathLst>
                <a:path w="8048" h="5669" extrusionOk="0">
                  <a:moveTo>
                    <a:pt x="4024" y="1"/>
                  </a:moveTo>
                  <a:lnTo>
                    <a:pt x="181" y="609"/>
                  </a:lnTo>
                  <a:cubicBezTo>
                    <a:pt x="87" y="624"/>
                    <a:pt x="11" y="704"/>
                    <a:pt x="0" y="801"/>
                  </a:cubicBezTo>
                  <a:lnTo>
                    <a:pt x="4024" y="5669"/>
                  </a:lnTo>
                  <a:lnTo>
                    <a:pt x="8048" y="801"/>
                  </a:lnTo>
                  <a:cubicBezTo>
                    <a:pt x="8037" y="704"/>
                    <a:pt x="7961" y="624"/>
                    <a:pt x="7867" y="609"/>
                  </a:cubicBezTo>
                  <a:lnTo>
                    <a:pt x="4024" y="1"/>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9" name="Google Shape;17109;p139"/>
            <p:cNvSpPr/>
            <p:nvPr/>
          </p:nvSpPr>
          <p:spPr>
            <a:xfrm>
              <a:off x="7251971" y="2183076"/>
              <a:ext cx="93282" cy="93911"/>
            </a:xfrm>
            <a:custGeom>
              <a:avLst/>
              <a:gdLst/>
              <a:ahLst/>
              <a:cxnLst/>
              <a:rect l="l" t="t" r="r" b="b"/>
              <a:pathLst>
                <a:path w="3558" h="3582" extrusionOk="0">
                  <a:moveTo>
                    <a:pt x="254" y="1"/>
                  </a:moveTo>
                  <a:lnTo>
                    <a:pt x="254" y="1037"/>
                  </a:lnTo>
                  <a:cubicBezTo>
                    <a:pt x="254" y="1240"/>
                    <a:pt x="160" y="1428"/>
                    <a:pt x="1" y="1551"/>
                  </a:cubicBezTo>
                  <a:lnTo>
                    <a:pt x="1613" y="3503"/>
                  </a:lnTo>
                  <a:cubicBezTo>
                    <a:pt x="1656" y="3556"/>
                    <a:pt x="1718" y="3582"/>
                    <a:pt x="1780" y="3582"/>
                  </a:cubicBezTo>
                  <a:cubicBezTo>
                    <a:pt x="1842" y="3582"/>
                    <a:pt x="1904" y="3556"/>
                    <a:pt x="1949" y="3503"/>
                  </a:cubicBezTo>
                  <a:lnTo>
                    <a:pt x="3557" y="1555"/>
                  </a:lnTo>
                  <a:cubicBezTo>
                    <a:pt x="3398" y="1428"/>
                    <a:pt x="3307" y="1240"/>
                    <a:pt x="3304" y="1037"/>
                  </a:cubicBezTo>
                  <a:lnTo>
                    <a:pt x="3304"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0" name="Google Shape;17110;p139"/>
            <p:cNvSpPr/>
            <p:nvPr/>
          </p:nvSpPr>
          <p:spPr>
            <a:xfrm>
              <a:off x="7258630" y="2183076"/>
              <a:ext cx="79963" cy="28577"/>
            </a:xfrm>
            <a:custGeom>
              <a:avLst/>
              <a:gdLst/>
              <a:ahLst/>
              <a:cxnLst/>
              <a:rect l="l" t="t" r="r" b="b"/>
              <a:pathLst>
                <a:path w="3050" h="1090" extrusionOk="0">
                  <a:moveTo>
                    <a:pt x="0" y="1"/>
                  </a:moveTo>
                  <a:lnTo>
                    <a:pt x="0" y="704"/>
                  </a:lnTo>
                  <a:cubicBezTo>
                    <a:pt x="477" y="961"/>
                    <a:pt x="1001" y="1089"/>
                    <a:pt x="1525" y="1089"/>
                  </a:cubicBezTo>
                  <a:cubicBezTo>
                    <a:pt x="2049" y="1089"/>
                    <a:pt x="2574" y="961"/>
                    <a:pt x="3050" y="704"/>
                  </a:cubicBezTo>
                  <a:lnTo>
                    <a:pt x="305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1" name="Google Shape;17111;p139"/>
            <p:cNvSpPr/>
            <p:nvPr/>
          </p:nvSpPr>
          <p:spPr>
            <a:xfrm>
              <a:off x="7201476" y="2028786"/>
              <a:ext cx="194298" cy="165826"/>
            </a:xfrm>
            <a:custGeom>
              <a:avLst/>
              <a:gdLst/>
              <a:ahLst/>
              <a:cxnLst/>
              <a:rect l="l" t="t" r="r" b="b"/>
              <a:pathLst>
                <a:path w="7411" h="6325" extrusionOk="0">
                  <a:moveTo>
                    <a:pt x="873" y="1"/>
                  </a:moveTo>
                  <a:lnTo>
                    <a:pt x="873" y="2616"/>
                  </a:lnTo>
                  <a:lnTo>
                    <a:pt x="547" y="2616"/>
                  </a:lnTo>
                  <a:cubicBezTo>
                    <a:pt x="243" y="2616"/>
                    <a:pt x="0" y="2858"/>
                    <a:pt x="0" y="3159"/>
                  </a:cubicBezTo>
                  <a:cubicBezTo>
                    <a:pt x="0" y="3463"/>
                    <a:pt x="243" y="3706"/>
                    <a:pt x="547" y="3706"/>
                  </a:cubicBezTo>
                  <a:lnTo>
                    <a:pt x="884" y="3706"/>
                  </a:lnTo>
                  <a:cubicBezTo>
                    <a:pt x="992" y="5183"/>
                    <a:pt x="2224" y="6324"/>
                    <a:pt x="3705" y="6324"/>
                  </a:cubicBezTo>
                  <a:cubicBezTo>
                    <a:pt x="5186" y="6324"/>
                    <a:pt x="6418" y="5183"/>
                    <a:pt x="6526" y="3706"/>
                  </a:cubicBezTo>
                  <a:lnTo>
                    <a:pt x="6867" y="3706"/>
                  </a:lnTo>
                  <a:cubicBezTo>
                    <a:pt x="7167" y="3706"/>
                    <a:pt x="7410" y="3463"/>
                    <a:pt x="7410" y="3159"/>
                  </a:cubicBezTo>
                  <a:cubicBezTo>
                    <a:pt x="7410" y="2858"/>
                    <a:pt x="7167" y="2616"/>
                    <a:pt x="6867" y="2616"/>
                  </a:cubicBezTo>
                  <a:lnTo>
                    <a:pt x="6541" y="2616"/>
                  </a:lnTo>
                  <a:lnTo>
                    <a:pt x="6541" y="1"/>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2" name="Google Shape;17112;p139"/>
            <p:cNvSpPr/>
            <p:nvPr/>
          </p:nvSpPr>
          <p:spPr>
            <a:xfrm>
              <a:off x="7281518" y="2137405"/>
              <a:ext cx="34292" cy="17120"/>
            </a:xfrm>
            <a:custGeom>
              <a:avLst/>
              <a:gdLst/>
              <a:ahLst/>
              <a:cxnLst/>
              <a:rect l="l" t="t" r="r" b="b"/>
              <a:pathLst>
                <a:path w="1308" h="653" extrusionOk="0">
                  <a:moveTo>
                    <a:pt x="0" y="1"/>
                  </a:moveTo>
                  <a:cubicBezTo>
                    <a:pt x="0" y="359"/>
                    <a:pt x="290" y="653"/>
                    <a:pt x="652" y="653"/>
                  </a:cubicBezTo>
                  <a:cubicBezTo>
                    <a:pt x="1014" y="653"/>
                    <a:pt x="1308" y="359"/>
                    <a:pt x="1308"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3" name="Google Shape;17113;p139"/>
            <p:cNvSpPr/>
            <p:nvPr/>
          </p:nvSpPr>
          <p:spPr>
            <a:xfrm>
              <a:off x="7201476" y="2028786"/>
              <a:ext cx="154316" cy="165747"/>
            </a:xfrm>
            <a:custGeom>
              <a:avLst/>
              <a:gdLst/>
              <a:ahLst/>
              <a:cxnLst/>
              <a:rect l="l" t="t" r="r" b="b"/>
              <a:pathLst>
                <a:path w="5886" h="6322" extrusionOk="0">
                  <a:moveTo>
                    <a:pt x="873" y="1"/>
                  </a:moveTo>
                  <a:lnTo>
                    <a:pt x="873" y="2616"/>
                  </a:lnTo>
                  <a:lnTo>
                    <a:pt x="547" y="2616"/>
                  </a:lnTo>
                  <a:cubicBezTo>
                    <a:pt x="243" y="2616"/>
                    <a:pt x="0" y="2858"/>
                    <a:pt x="0" y="3159"/>
                  </a:cubicBezTo>
                  <a:cubicBezTo>
                    <a:pt x="0" y="3463"/>
                    <a:pt x="243" y="3706"/>
                    <a:pt x="547" y="3706"/>
                  </a:cubicBezTo>
                  <a:lnTo>
                    <a:pt x="884" y="3706"/>
                  </a:lnTo>
                  <a:cubicBezTo>
                    <a:pt x="989" y="5201"/>
                    <a:pt x="2236" y="6322"/>
                    <a:pt x="3684" y="6322"/>
                  </a:cubicBezTo>
                  <a:cubicBezTo>
                    <a:pt x="3835" y="6322"/>
                    <a:pt x="3989" y="6310"/>
                    <a:pt x="4143" y="6284"/>
                  </a:cubicBezTo>
                  <a:cubicBezTo>
                    <a:pt x="2763" y="6071"/>
                    <a:pt x="1746" y="4886"/>
                    <a:pt x="1746" y="3488"/>
                  </a:cubicBezTo>
                  <a:lnTo>
                    <a:pt x="1746" y="2815"/>
                  </a:lnTo>
                  <a:cubicBezTo>
                    <a:pt x="1739" y="2185"/>
                    <a:pt x="1930" y="1565"/>
                    <a:pt x="2285" y="1047"/>
                  </a:cubicBezTo>
                  <a:lnTo>
                    <a:pt x="2293" y="1033"/>
                  </a:lnTo>
                  <a:cubicBezTo>
                    <a:pt x="2336" y="971"/>
                    <a:pt x="2406" y="938"/>
                    <a:pt x="2475" y="938"/>
                  </a:cubicBezTo>
                  <a:cubicBezTo>
                    <a:pt x="2520" y="938"/>
                    <a:pt x="2566" y="952"/>
                    <a:pt x="2604" y="982"/>
                  </a:cubicBezTo>
                  <a:cubicBezTo>
                    <a:pt x="2868" y="1189"/>
                    <a:pt x="3162" y="1355"/>
                    <a:pt x="3473" y="1486"/>
                  </a:cubicBezTo>
                  <a:cubicBezTo>
                    <a:pt x="3548" y="1513"/>
                    <a:pt x="3626" y="1526"/>
                    <a:pt x="3706" y="1526"/>
                  </a:cubicBezTo>
                  <a:cubicBezTo>
                    <a:pt x="3785" y="1526"/>
                    <a:pt x="3864" y="1513"/>
                    <a:pt x="3941" y="1486"/>
                  </a:cubicBezTo>
                  <a:cubicBezTo>
                    <a:pt x="4328" y="1333"/>
                    <a:pt x="5885" y="1"/>
                    <a:pt x="5885"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4" name="Google Shape;17114;p139"/>
            <p:cNvSpPr/>
            <p:nvPr/>
          </p:nvSpPr>
          <p:spPr>
            <a:xfrm>
              <a:off x="7212854" y="1988804"/>
              <a:ext cx="171515" cy="111503"/>
            </a:xfrm>
            <a:custGeom>
              <a:avLst/>
              <a:gdLst/>
              <a:ahLst/>
              <a:cxnLst/>
              <a:rect l="l" t="t" r="r" b="b"/>
              <a:pathLst>
                <a:path w="6542" h="4253" extrusionOk="0">
                  <a:moveTo>
                    <a:pt x="2619" y="1"/>
                  </a:moveTo>
                  <a:cubicBezTo>
                    <a:pt x="1174" y="1"/>
                    <a:pt x="1" y="1171"/>
                    <a:pt x="1" y="2616"/>
                  </a:cubicBezTo>
                  <a:lnTo>
                    <a:pt x="1" y="4253"/>
                  </a:lnTo>
                  <a:cubicBezTo>
                    <a:pt x="95" y="4180"/>
                    <a:pt x="211" y="4141"/>
                    <a:pt x="330" y="4141"/>
                  </a:cubicBezTo>
                  <a:lnTo>
                    <a:pt x="475" y="4141"/>
                  </a:lnTo>
                  <a:cubicBezTo>
                    <a:pt x="580" y="4141"/>
                    <a:pt x="667" y="4068"/>
                    <a:pt x="689" y="3970"/>
                  </a:cubicBezTo>
                  <a:cubicBezTo>
                    <a:pt x="776" y="3565"/>
                    <a:pt x="1058" y="2529"/>
                    <a:pt x="1815" y="1685"/>
                  </a:cubicBezTo>
                  <a:cubicBezTo>
                    <a:pt x="1858" y="1639"/>
                    <a:pt x="1915" y="1615"/>
                    <a:pt x="1974" y="1615"/>
                  </a:cubicBezTo>
                  <a:cubicBezTo>
                    <a:pt x="2025" y="1615"/>
                    <a:pt x="2077" y="1633"/>
                    <a:pt x="2119" y="1671"/>
                  </a:cubicBezTo>
                  <a:cubicBezTo>
                    <a:pt x="2337" y="1862"/>
                    <a:pt x="2760" y="2203"/>
                    <a:pt x="3195" y="2370"/>
                  </a:cubicBezTo>
                  <a:cubicBezTo>
                    <a:pt x="3220" y="2380"/>
                    <a:pt x="3247" y="2386"/>
                    <a:pt x="3273" y="2386"/>
                  </a:cubicBezTo>
                  <a:cubicBezTo>
                    <a:pt x="3299" y="2386"/>
                    <a:pt x="3325" y="2380"/>
                    <a:pt x="3351" y="2370"/>
                  </a:cubicBezTo>
                  <a:cubicBezTo>
                    <a:pt x="3785" y="2203"/>
                    <a:pt x="4209" y="1862"/>
                    <a:pt x="4426" y="1671"/>
                  </a:cubicBezTo>
                  <a:cubicBezTo>
                    <a:pt x="4467" y="1633"/>
                    <a:pt x="4518" y="1615"/>
                    <a:pt x="4569" y="1615"/>
                  </a:cubicBezTo>
                  <a:cubicBezTo>
                    <a:pt x="4627" y="1615"/>
                    <a:pt x="4685" y="1639"/>
                    <a:pt x="4727" y="1685"/>
                  </a:cubicBezTo>
                  <a:cubicBezTo>
                    <a:pt x="5484" y="2529"/>
                    <a:pt x="5770" y="3565"/>
                    <a:pt x="5853" y="3970"/>
                  </a:cubicBezTo>
                  <a:cubicBezTo>
                    <a:pt x="5875" y="4068"/>
                    <a:pt x="5966" y="4141"/>
                    <a:pt x="6067" y="4141"/>
                  </a:cubicBezTo>
                  <a:lnTo>
                    <a:pt x="6216" y="4141"/>
                  </a:lnTo>
                  <a:cubicBezTo>
                    <a:pt x="6331" y="4141"/>
                    <a:pt x="6447" y="4180"/>
                    <a:pt x="6542" y="4253"/>
                  </a:cubicBezTo>
                  <a:lnTo>
                    <a:pt x="6542" y="2616"/>
                  </a:lnTo>
                  <a:cubicBezTo>
                    <a:pt x="6542" y="1171"/>
                    <a:pt x="5372" y="1"/>
                    <a:pt x="392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5" name="Google Shape;17115;p139"/>
            <p:cNvSpPr/>
            <p:nvPr/>
          </p:nvSpPr>
          <p:spPr>
            <a:xfrm>
              <a:off x="7304301" y="2135622"/>
              <a:ext cx="22914" cy="21236"/>
            </a:xfrm>
            <a:custGeom>
              <a:avLst/>
              <a:gdLst/>
              <a:ahLst/>
              <a:cxnLst/>
              <a:rect l="l" t="t" r="r" b="b"/>
              <a:pathLst>
                <a:path w="874" h="810" extrusionOk="0">
                  <a:moveTo>
                    <a:pt x="873" y="0"/>
                  </a:moveTo>
                  <a:lnTo>
                    <a:pt x="0" y="69"/>
                  </a:lnTo>
                  <a:lnTo>
                    <a:pt x="344" y="757"/>
                  </a:lnTo>
                  <a:cubicBezTo>
                    <a:pt x="364" y="792"/>
                    <a:pt x="399" y="810"/>
                    <a:pt x="434" y="810"/>
                  </a:cubicBezTo>
                  <a:cubicBezTo>
                    <a:pt x="470" y="810"/>
                    <a:pt x="507" y="791"/>
                    <a:pt x="526" y="753"/>
                  </a:cubicBezTo>
                  <a:lnTo>
                    <a:pt x="87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6" name="Google Shape;17116;p139"/>
            <p:cNvSpPr/>
            <p:nvPr/>
          </p:nvSpPr>
          <p:spPr>
            <a:xfrm>
              <a:off x="7270008" y="2135622"/>
              <a:ext cx="22914" cy="21262"/>
            </a:xfrm>
            <a:custGeom>
              <a:avLst/>
              <a:gdLst/>
              <a:ahLst/>
              <a:cxnLst/>
              <a:rect l="l" t="t" r="r" b="b"/>
              <a:pathLst>
                <a:path w="874" h="811" extrusionOk="0">
                  <a:moveTo>
                    <a:pt x="1" y="0"/>
                  </a:moveTo>
                  <a:lnTo>
                    <a:pt x="352" y="753"/>
                  </a:lnTo>
                  <a:cubicBezTo>
                    <a:pt x="369" y="791"/>
                    <a:pt x="404" y="810"/>
                    <a:pt x="440" y="810"/>
                  </a:cubicBezTo>
                  <a:cubicBezTo>
                    <a:pt x="475" y="810"/>
                    <a:pt x="512" y="791"/>
                    <a:pt x="530" y="753"/>
                  </a:cubicBezTo>
                  <a:lnTo>
                    <a:pt x="874" y="69"/>
                  </a:ln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7" name="Google Shape;17117;p139"/>
            <p:cNvSpPr/>
            <p:nvPr/>
          </p:nvSpPr>
          <p:spPr>
            <a:xfrm>
              <a:off x="7258918" y="2097790"/>
              <a:ext cx="10749" cy="16386"/>
            </a:xfrm>
            <a:custGeom>
              <a:avLst/>
              <a:gdLst/>
              <a:ahLst/>
              <a:cxnLst/>
              <a:rect l="l" t="t" r="r" b="b"/>
              <a:pathLst>
                <a:path w="410" h="625" extrusionOk="0">
                  <a:moveTo>
                    <a:pt x="205" y="1"/>
                  </a:moveTo>
                  <a:cubicBezTo>
                    <a:pt x="103" y="1"/>
                    <a:pt x="0" y="69"/>
                    <a:pt x="0" y="204"/>
                  </a:cubicBezTo>
                  <a:lnTo>
                    <a:pt x="0" y="422"/>
                  </a:lnTo>
                  <a:cubicBezTo>
                    <a:pt x="0" y="534"/>
                    <a:pt x="91" y="625"/>
                    <a:pt x="207" y="625"/>
                  </a:cubicBezTo>
                  <a:cubicBezTo>
                    <a:pt x="319" y="625"/>
                    <a:pt x="409" y="534"/>
                    <a:pt x="409" y="422"/>
                  </a:cubicBezTo>
                  <a:lnTo>
                    <a:pt x="409" y="204"/>
                  </a:lnTo>
                  <a:cubicBezTo>
                    <a:pt x="409" y="69"/>
                    <a:pt x="307" y="1"/>
                    <a:pt x="20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8" name="Google Shape;17118;p139"/>
            <p:cNvSpPr/>
            <p:nvPr/>
          </p:nvSpPr>
          <p:spPr>
            <a:xfrm>
              <a:off x="7327556" y="2097738"/>
              <a:ext cx="10749" cy="16465"/>
            </a:xfrm>
            <a:custGeom>
              <a:avLst/>
              <a:gdLst/>
              <a:ahLst/>
              <a:cxnLst/>
              <a:rect l="l" t="t" r="r" b="b"/>
              <a:pathLst>
                <a:path w="410" h="628" extrusionOk="0">
                  <a:moveTo>
                    <a:pt x="204" y="0"/>
                  </a:moveTo>
                  <a:cubicBezTo>
                    <a:pt x="91" y="0"/>
                    <a:pt x="1" y="91"/>
                    <a:pt x="1" y="206"/>
                  </a:cubicBezTo>
                  <a:lnTo>
                    <a:pt x="1" y="424"/>
                  </a:lnTo>
                  <a:cubicBezTo>
                    <a:pt x="1" y="560"/>
                    <a:pt x="103" y="627"/>
                    <a:pt x="205" y="627"/>
                  </a:cubicBezTo>
                  <a:cubicBezTo>
                    <a:pt x="308" y="627"/>
                    <a:pt x="410" y="560"/>
                    <a:pt x="410" y="424"/>
                  </a:cubicBezTo>
                  <a:lnTo>
                    <a:pt x="410" y="206"/>
                  </a:lnTo>
                  <a:cubicBezTo>
                    <a:pt x="410" y="91"/>
                    <a:pt x="316" y="0"/>
                    <a:pt x="20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9" name="Google Shape;17119;p139"/>
            <p:cNvSpPr/>
            <p:nvPr/>
          </p:nvSpPr>
          <p:spPr>
            <a:xfrm>
              <a:off x="7250843" y="2080592"/>
              <a:ext cx="32693" cy="16517"/>
            </a:xfrm>
            <a:custGeom>
              <a:avLst/>
              <a:gdLst/>
              <a:ahLst/>
              <a:cxnLst/>
              <a:rect l="l" t="t" r="r" b="b"/>
              <a:pathLst>
                <a:path w="1247" h="630" extrusionOk="0">
                  <a:moveTo>
                    <a:pt x="290" y="0"/>
                  </a:moveTo>
                  <a:cubicBezTo>
                    <a:pt x="83" y="0"/>
                    <a:pt x="1" y="322"/>
                    <a:pt x="232" y="397"/>
                  </a:cubicBezTo>
                  <a:lnTo>
                    <a:pt x="888" y="618"/>
                  </a:lnTo>
                  <a:cubicBezTo>
                    <a:pt x="912" y="626"/>
                    <a:pt x="936" y="629"/>
                    <a:pt x="958" y="629"/>
                  </a:cubicBezTo>
                  <a:cubicBezTo>
                    <a:pt x="1166" y="629"/>
                    <a:pt x="1247" y="306"/>
                    <a:pt x="1014" y="230"/>
                  </a:cubicBezTo>
                  <a:lnTo>
                    <a:pt x="363" y="13"/>
                  </a:lnTo>
                  <a:cubicBezTo>
                    <a:pt x="337" y="4"/>
                    <a:pt x="312" y="0"/>
                    <a:pt x="29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0" name="Google Shape;17120;p139"/>
            <p:cNvSpPr/>
            <p:nvPr/>
          </p:nvSpPr>
          <p:spPr>
            <a:xfrm>
              <a:off x="7314080" y="2080592"/>
              <a:ext cx="32300" cy="16491"/>
            </a:xfrm>
            <a:custGeom>
              <a:avLst/>
              <a:gdLst/>
              <a:ahLst/>
              <a:cxnLst/>
              <a:rect l="l" t="t" r="r" b="b"/>
              <a:pathLst>
                <a:path w="1232" h="629" extrusionOk="0">
                  <a:moveTo>
                    <a:pt x="946" y="0"/>
                  </a:moveTo>
                  <a:cubicBezTo>
                    <a:pt x="923" y="0"/>
                    <a:pt x="899" y="4"/>
                    <a:pt x="873" y="13"/>
                  </a:cubicBezTo>
                  <a:lnTo>
                    <a:pt x="218" y="230"/>
                  </a:lnTo>
                  <a:cubicBezTo>
                    <a:pt x="0" y="303"/>
                    <a:pt x="51" y="625"/>
                    <a:pt x="283" y="629"/>
                  </a:cubicBezTo>
                  <a:cubicBezTo>
                    <a:pt x="305" y="629"/>
                    <a:pt x="326" y="625"/>
                    <a:pt x="348" y="618"/>
                  </a:cubicBezTo>
                  <a:lnTo>
                    <a:pt x="1000" y="400"/>
                  </a:lnTo>
                  <a:cubicBezTo>
                    <a:pt x="1232" y="322"/>
                    <a:pt x="1152" y="0"/>
                    <a:pt x="94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1" name="Google Shape;17121;p139"/>
            <p:cNvSpPr/>
            <p:nvPr/>
          </p:nvSpPr>
          <p:spPr>
            <a:xfrm>
              <a:off x="7293289" y="2297778"/>
              <a:ext cx="10644" cy="50600"/>
            </a:xfrm>
            <a:custGeom>
              <a:avLst/>
              <a:gdLst/>
              <a:ahLst/>
              <a:cxnLst/>
              <a:rect l="l" t="t" r="r" b="b"/>
              <a:pathLst>
                <a:path w="406" h="1930" extrusionOk="0">
                  <a:moveTo>
                    <a:pt x="210" y="1"/>
                  </a:moveTo>
                  <a:cubicBezTo>
                    <a:pt x="207" y="1"/>
                    <a:pt x="205" y="1"/>
                    <a:pt x="203" y="1"/>
                  </a:cubicBezTo>
                  <a:cubicBezTo>
                    <a:pt x="91" y="1"/>
                    <a:pt x="0" y="92"/>
                    <a:pt x="0" y="204"/>
                  </a:cubicBezTo>
                  <a:lnTo>
                    <a:pt x="0" y="1729"/>
                  </a:lnTo>
                  <a:cubicBezTo>
                    <a:pt x="0" y="1863"/>
                    <a:pt x="102" y="1930"/>
                    <a:pt x="203" y="1930"/>
                  </a:cubicBezTo>
                  <a:cubicBezTo>
                    <a:pt x="305" y="1930"/>
                    <a:pt x="406" y="1863"/>
                    <a:pt x="406" y="1729"/>
                  </a:cubicBezTo>
                  <a:lnTo>
                    <a:pt x="406" y="200"/>
                  </a:lnTo>
                  <a:cubicBezTo>
                    <a:pt x="406" y="90"/>
                    <a:pt x="319" y="1"/>
                    <a:pt x="21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2" name="Google Shape;17122;p139"/>
            <p:cNvSpPr/>
            <p:nvPr/>
          </p:nvSpPr>
          <p:spPr>
            <a:xfrm>
              <a:off x="7156067" y="1983508"/>
              <a:ext cx="285089" cy="365131"/>
            </a:xfrm>
            <a:custGeom>
              <a:avLst/>
              <a:gdLst/>
              <a:ahLst/>
              <a:cxnLst/>
              <a:rect l="l" t="t" r="r" b="b"/>
              <a:pathLst>
                <a:path w="10874" h="13927" extrusionOk="0">
                  <a:moveTo>
                    <a:pt x="6093" y="406"/>
                  </a:moveTo>
                  <a:cubicBezTo>
                    <a:pt x="7422" y="409"/>
                    <a:pt x="8501" y="1489"/>
                    <a:pt x="8505" y="2818"/>
                  </a:cubicBezTo>
                  <a:lnTo>
                    <a:pt x="8505" y="4140"/>
                  </a:lnTo>
                  <a:lnTo>
                    <a:pt x="8233" y="4140"/>
                  </a:lnTo>
                  <a:cubicBezTo>
                    <a:pt x="8226" y="4140"/>
                    <a:pt x="8222" y="4136"/>
                    <a:pt x="8219" y="4129"/>
                  </a:cubicBezTo>
                  <a:cubicBezTo>
                    <a:pt x="8121" y="3665"/>
                    <a:pt x="7791" y="2485"/>
                    <a:pt x="6889" y="1583"/>
                  </a:cubicBezTo>
                  <a:cubicBezTo>
                    <a:pt x="6850" y="1545"/>
                    <a:pt x="6797" y="1526"/>
                    <a:pt x="6745" y="1526"/>
                  </a:cubicBezTo>
                  <a:cubicBezTo>
                    <a:pt x="6692" y="1526"/>
                    <a:pt x="6640" y="1545"/>
                    <a:pt x="6600" y="1583"/>
                  </a:cubicBezTo>
                  <a:cubicBezTo>
                    <a:pt x="6596" y="1590"/>
                    <a:pt x="6017" y="2162"/>
                    <a:pt x="5437" y="2383"/>
                  </a:cubicBezTo>
                  <a:cubicBezTo>
                    <a:pt x="4858" y="2162"/>
                    <a:pt x="4282" y="1590"/>
                    <a:pt x="4275" y="1583"/>
                  </a:cubicBezTo>
                  <a:cubicBezTo>
                    <a:pt x="4235" y="1543"/>
                    <a:pt x="4182" y="1523"/>
                    <a:pt x="4130" y="1523"/>
                  </a:cubicBezTo>
                  <a:cubicBezTo>
                    <a:pt x="4077" y="1523"/>
                    <a:pt x="4025" y="1543"/>
                    <a:pt x="3985" y="1583"/>
                  </a:cubicBezTo>
                  <a:cubicBezTo>
                    <a:pt x="3909" y="1662"/>
                    <a:pt x="3829" y="1746"/>
                    <a:pt x="3757" y="1833"/>
                  </a:cubicBezTo>
                  <a:cubicBezTo>
                    <a:pt x="3625" y="1986"/>
                    <a:pt x="3763" y="2172"/>
                    <a:pt x="3916" y="2172"/>
                  </a:cubicBezTo>
                  <a:cubicBezTo>
                    <a:pt x="3968" y="2172"/>
                    <a:pt x="4023" y="2150"/>
                    <a:pt x="4068" y="2097"/>
                  </a:cubicBezTo>
                  <a:cubicBezTo>
                    <a:pt x="4090" y="2068"/>
                    <a:pt x="4115" y="2043"/>
                    <a:pt x="4141" y="2014"/>
                  </a:cubicBezTo>
                  <a:cubicBezTo>
                    <a:pt x="4380" y="2231"/>
                    <a:pt x="4872" y="2626"/>
                    <a:pt x="5376" y="2792"/>
                  </a:cubicBezTo>
                  <a:cubicBezTo>
                    <a:pt x="5395" y="2800"/>
                    <a:pt x="5417" y="2803"/>
                    <a:pt x="5439" y="2803"/>
                  </a:cubicBezTo>
                  <a:cubicBezTo>
                    <a:pt x="5461" y="2803"/>
                    <a:pt x="5482" y="2800"/>
                    <a:pt x="5502" y="2792"/>
                  </a:cubicBezTo>
                  <a:cubicBezTo>
                    <a:pt x="6006" y="2626"/>
                    <a:pt x="6498" y="2227"/>
                    <a:pt x="6737" y="2014"/>
                  </a:cubicBezTo>
                  <a:cubicBezTo>
                    <a:pt x="7462" y="2818"/>
                    <a:pt x="7733" y="3810"/>
                    <a:pt x="7824" y="4212"/>
                  </a:cubicBezTo>
                  <a:cubicBezTo>
                    <a:pt x="7864" y="4408"/>
                    <a:pt x="8037" y="4549"/>
                    <a:pt x="8237" y="4549"/>
                  </a:cubicBezTo>
                  <a:lnTo>
                    <a:pt x="8599" y="4549"/>
                  </a:lnTo>
                  <a:cubicBezTo>
                    <a:pt x="8802" y="4549"/>
                    <a:pt x="8957" y="4723"/>
                    <a:pt x="8939" y="4926"/>
                  </a:cubicBezTo>
                  <a:cubicBezTo>
                    <a:pt x="8921" y="5096"/>
                    <a:pt x="8758" y="5230"/>
                    <a:pt x="8566" y="5230"/>
                  </a:cubicBezTo>
                  <a:lnTo>
                    <a:pt x="8476" y="5230"/>
                  </a:lnTo>
                  <a:lnTo>
                    <a:pt x="8476" y="5219"/>
                  </a:lnTo>
                  <a:cubicBezTo>
                    <a:pt x="8476" y="5107"/>
                    <a:pt x="8385" y="5013"/>
                    <a:pt x="8273" y="5013"/>
                  </a:cubicBezTo>
                  <a:cubicBezTo>
                    <a:pt x="8161" y="5013"/>
                    <a:pt x="8070" y="5107"/>
                    <a:pt x="8070" y="5219"/>
                  </a:cubicBezTo>
                  <a:cubicBezTo>
                    <a:pt x="8070" y="6671"/>
                    <a:pt x="6893" y="7848"/>
                    <a:pt x="5441" y="7848"/>
                  </a:cubicBezTo>
                  <a:cubicBezTo>
                    <a:pt x="3988" y="7848"/>
                    <a:pt x="2811" y="6671"/>
                    <a:pt x="2811" y="5219"/>
                  </a:cubicBezTo>
                  <a:cubicBezTo>
                    <a:pt x="2811" y="5083"/>
                    <a:pt x="2709" y="5015"/>
                    <a:pt x="2607" y="5015"/>
                  </a:cubicBezTo>
                  <a:cubicBezTo>
                    <a:pt x="2504" y="5015"/>
                    <a:pt x="2402" y="5083"/>
                    <a:pt x="2402" y="5219"/>
                  </a:cubicBezTo>
                  <a:lnTo>
                    <a:pt x="2402" y="5230"/>
                  </a:lnTo>
                  <a:lnTo>
                    <a:pt x="2279" y="5230"/>
                  </a:lnTo>
                  <a:cubicBezTo>
                    <a:pt x="2076" y="5230"/>
                    <a:pt x="1920" y="5056"/>
                    <a:pt x="1942" y="4853"/>
                  </a:cubicBezTo>
                  <a:cubicBezTo>
                    <a:pt x="1957" y="4683"/>
                    <a:pt x="2123" y="4549"/>
                    <a:pt x="2312" y="4549"/>
                  </a:cubicBezTo>
                  <a:lnTo>
                    <a:pt x="2645" y="4549"/>
                  </a:lnTo>
                  <a:cubicBezTo>
                    <a:pt x="2844" y="4549"/>
                    <a:pt x="3014" y="4408"/>
                    <a:pt x="3058" y="4216"/>
                  </a:cubicBezTo>
                  <a:cubicBezTo>
                    <a:pt x="3166" y="3709"/>
                    <a:pt x="3351" y="3227"/>
                    <a:pt x="3601" y="2774"/>
                  </a:cubicBezTo>
                  <a:cubicBezTo>
                    <a:pt x="3690" y="2614"/>
                    <a:pt x="3553" y="2470"/>
                    <a:pt x="3415" y="2470"/>
                  </a:cubicBezTo>
                  <a:cubicBezTo>
                    <a:pt x="3351" y="2470"/>
                    <a:pt x="3287" y="2501"/>
                    <a:pt x="3246" y="2575"/>
                  </a:cubicBezTo>
                  <a:cubicBezTo>
                    <a:pt x="2974" y="3060"/>
                    <a:pt x="2775" y="3586"/>
                    <a:pt x="2656" y="4129"/>
                  </a:cubicBezTo>
                  <a:cubicBezTo>
                    <a:pt x="2656" y="4136"/>
                    <a:pt x="2648" y="4140"/>
                    <a:pt x="2641" y="4140"/>
                  </a:cubicBezTo>
                  <a:lnTo>
                    <a:pt x="2373" y="4140"/>
                  </a:lnTo>
                  <a:lnTo>
                    <a:pt x="2373" y="2818"/>
                  </a:lnTo>
                  <a:cubicBezTo>
                    <a:pt x="2373" y="1489"/>
                    <a:pt x="3452" y="409"/>
                    <a:pt x="4785" y="406"/>
                  </a:cubicBezTo>
                  <a:close/>
                  <a:moveTo>
                    <a:pt x="2601" y="6295"/>
                  </a:moveTo>
                  <a:cubicBezTo>
                    <a:pt x="2819" y="6867"/>
                    <a:pt x="3206" y="7359"/>
                    <a:pt x="3710" y="7711"/>
                  </a:cubicBezTo>
                  <a:lnTo>
                    <a:pt x="3710" y="8906"/>
                  </a:lnTo>
                  <a:lnTo>
                    <a:pt x="1681" y="6450"/>
                  </a:lnTo>
                  <a:lnTo>
                    <a:pt x="2601" y="6295"/>
                  </a:lnTo>
                  <a:close/>
                  <a:moveTo>
                    <a:pt x="8280" y="6295"/>
                  </a:moveTo>
                  <a:lnTo>
                    <a:pt x="9200" y="6450"/>
                  </a:lnTo>
                  <a:lnTo>
                    <a:pt x="7168" y="8906"/>
                  </a:lnTo>
                  <a:lnTo>
                    <a:pt x="7168" y="7711"/>
                  </a:lnTo>
                  <a:cubicBezTo>
                    <a:pt x="7672" y="7359"/>
                    <a:pt x="8059" y="6867"/>
                    <a:pt x="8280" y="6295"/>
                  </a:cubicBezTo>
                  <a:close/>
                  <a:moveTo>
                    <a:pt x="6763" y="7950"/>
                  </a:moveTo>
                  <a:lnTo>
                    <a:pt x="6763" y="9398"/>
                  </a:lnTo>
                  <a:lnTo>
                    <a:pt x="5441" y="10999"/>
                  </a:lnTo>
                  <a:lnTo>
                    <a:pt x="4119" y="9398"/>
                  </a:lnTo>
                  <a:lnTo>
                    <a:pt x="4119" y="7950"/>
                  </a:lnTo>
                  <a:cubicBezTo>
                    <a:pt x="4535" y="8153"/>
                    <a:pt x="4987" y="8254"/>
                    <a:pt x="5439" y="8254"/>
                  </a:cubicBezTo>
                  <a:cubicBezTo>
                    <a:pt x="5892" y="8254"/>
                    <a:pt x="6344" y="8153"/>
                    <a:pt x="6763" y="7950"/>
                  </a:cubicBezTo>
                  <a:close/>
                  <a:moveTo>
                    <a:pt x="4785" y="0"/>
                  </a:moveTo>
                  <a:cubicBezTo>
                    <a:pt x="3228" y="0"/>
                    <a:pt x="1964" y="1260"/>
                    <a:pt x="1964" y="2818"/>
                  </a:cubicBezTo>
                  <a:lnTo>
                    <a:pt x="1964" y="4219"/>
                  </a:lnTo>
                  <a:cubicBezTo>
                    <a:pt x="1645" y="4364"/>
                    <a:pt x="1471" y="4712"/>
                    <a:pt x="1547" y="5052"/>
                  </a:cubicBezTo>
                  <a:cubicBezTo>
                    <a:pt x="1623" y="5396"/>
                    <a:pt x="1928" y="5639"/>
                    <a:pt x="2275" y="5639"/>
                  </a:cubicBezTo>
                  <a:lnTo>
                    <a:pt x="2427" y="5639"/>
                  </a:lnTo>
                  <a:cubicBezTo>
                    <a:pt x="2442" y="5730"/>
                    <a:pt x="2456" y="5817"/>
                    <a:pt x="2478" y="5903"/>
                  </a:cubicBezTo>
                  <a:lnTo>
                    <a:pt x="1558" y="6056"/>
                  </a:lnTo>
                  <a:cubicBezTo>
                    <a:pt x="1276" y="6103"/>
                    <a:pt x="1120" y="6411"/>
                    <a:pt x="1254" y="6668"/>
                  </a:cubicBezTo>
                  <a:lnTo>
                    <a:pt x="2609" y="9264"/>
                  </a:lnTo>
                  <a:lnTo>
                    <a:pt x="1062" y="9746"/>
                  </a:lnTo>
                  <a:cubicBezTo>
                    <a:pt x="432" y="9942"/>
                    <a:pt x="1" y="10528"/>
                    <a:pt x="1" y="11191"/>
                  </a:cubicBezTo>
                  <a:lnTo>
                    <a:pt x="1" y="13716"/>
                  </a:lnTo>
                  <a:cubicBezTo>
                    <a:pt x="1" y="13850"/>
                    <a:pt x="103" y="13917"/>
                    <a:pt x="206" y="13917"/>
                  </a:cubicBezTo>
                  <a:cubicBezTo>
                    <a:pt x="308" y="13917"/>
                    <a:pt x="410" y="13850"/>
                    <a:pt x="410" y="13716"/>
                  </a:cubicBezTo>
                  <a:lnTo>
                    <a:pt x="410" y="11191"/>
                  </a:lnTo>
                  <a:cubicBezTo>
                    <a:pt x="410" y="11046"/>
                    <a:pt x="436" y="10905"/>
                    <a:pt x="490" y="10771"/>
                  </a:cubicBezTo>
                  <a:lnTo>
                    <a:pt x="1511" y="11648"/>
                  </a:lnTo>
                  <a:cubicBezTo>
                    <a:pt x="1660" y="11774"/>
                    <a:pt x="1747" y="11959"/>
                    <a:pt x="1747" y="12155"/>
                  </a:cubicBezTo>
                  <a:lnTo>
                    <a:pt x="1747" y="13716"/>
                  </a:lnTo>
                  <a:cubicBezTo>
                    <a:pt x="1747" y="13850"/>
                    <a:pt x="1848" y="13917"/>
                    <a:pt x="1949" y="13917"/>
                  </a:cubicBezTo>
                  <a:cubicBezTo>
                    <a:pt x="2051" y="13917"/>
                    <a:pt x="2152" y="13850"/>
                    <a:pt x="2152" y="13716"/>
                  </a:cubicBezTo>
                  <a:lnTo>
                    <a:pt x="2152" y="12155"/>
                  </a:lnTo>
                  <a:cubicBezTo>
                    <a:pt x="2152" y="11843"/>
                    <a:pt x="2015" y="11542"/>
                    <a:pt x="1776" y="11340"/>
                  </a:cubicBezTo>
                  <a:lnTo>
                    <a:pt x="714" y="10431"/>
                  </a:lnTo>
                  <a:cubicBezTo>
                    <a:pt x="845" y="10293"/>
                    <a:pt x="1004" y="10192"/>
                    <a:pt x="1185" y="10137"/>
                  </a:cubicBezTo>
                  <a:lnTo>
                    <a:pt x="2800" y="9634"/>
                  </a:lnTo>
                  <a:lnTo>
                    <a:pt x="3684" y="11322"/>
                  </a:lnTo>
                  <a:lnTo>
                    <a:pt x="3413" y="11865"/>
                  </a:lnTo>
                  <a:cubicBezTo>
                    <a:pt x="3304" y="12075"/>
                    <a:pt x="3326" y="12328"/>
                    <a:pt x="3463" y="12524"/>
                  </a:cubicBezTo>
                  <a:lnTo>
                    <a:pt x="4401" y="13835"/>
                  </a:lnTo>
                  <a:cubicBezTo>
                    <a:pt x="4445" y="13898"/>
                    <a:pt x="4504" y="13924"/>
                    <a:pt x="4561" y="13924"/>
                  </a:cubicBezTo>
                  <a:cubicBezTo>
                    <a:pt x="4706" y="13924"/>
                    <a:pt x="4845" y="13758"/>
                    <a:pt x="4731" y="13600"/>
                  </a:cubicBezTo>
                  <a:lnTo>
                    <a:pt x="3796" y="12285"/>
                  </a:lnTo>
                  <a:cubicBezTo>
                    <a:pt x="3746" y="12216"/>
                    <a:pt x="3739" y="12122"/>
                    <a:pt x="3778" y="12046"/>
                  </a:cubicBezTo>
                  <a:lnTo>
                    <a:pt x="4093" y="11408"/>
                  </a:lnTo>
                  <a:cubicBezTo>
                    <a:pt x="4122" y="11351"/>
                    <a:pt x="4122" y="11282"/>
                    <a:pt x="4093" y="11224"/>
                  </a:cubicBezTo>
                  <a:lnTo>
                    <a:pt x="2373" y="7932"/>
                  </a:lnTo>
                  <a:lnTo>
                    <a:pt x="5281" y="11452"/>
                  </a:lnTo>
                  <a:cubicBezTo>
                    <a:pt x="5321" y="11501"/>
                    <a:pt x="5379" y="11525"/>
                    <a:pt x="5438" y="11525"/>
                  </a:cubicBezTo>
                  <a:cubicBezTo>
                    <a:pt x="5496" y="11525"/>
                    <a:pt x="5555" y="11501"/>
                    <a:pt x="5596" y="11452"/>
                  </a:cubicBezTo>
                  <a:lnTo>
                    <a:pt x="8501" y="7932"/>
                  </a:lnTo>
                  <a:lnTo>
                    <a:pt x="6781" y="11227"/>
                  </a:lnTo>
                  <a:cubicBezTo>
                    <a:pt x="6752" y="11285"/>
                    <a:pt x="6752" y="11354"/>
                    <a:pt x="6781" y="11412"/>
                  </a:cubicBezTo>
                  <a:lnTo>
                    <a:pt x="7099" y="12050"/>
                  </a:lnTo>
                  <a:cubicBezTo>
                    <a:pt x="7136" y="12126"/>
                    <a:pt x="7128" y="12216"/>
                    <a:pt x="7078" y="12289"/>
                  </a:cubicBezTo>
                  <a:lnTo>
                    <a:pt x="6143" y="13600"/>
                  </a:lnTo>
                  <a:cubicBezTo>
                    <a:pt x="6029" y="13758"/>
                    <a:pt x="6169" y="13927"/>
                    <a:pt x="6314" y="13927"/>
                  </a:cubicBezTo>
                  <a:cubicBezTo>
                    <a:pt x="6371" y="13927"/>
                    <a:pt x="6429" y="13901"/>
                    <a:pt x="6473" y="13839"/>
                  </a:cubicBezTo>
                  <a:lnTo>
                    <a:pt x="7411" y="12524"/>
                  </a:lnTo>
                  <a:cubicBezTo>
                    <a:pt x="7549" y="12332"/>
                    <a:pt x="7570" y="12079"/>
                    <a:pt x="7462" y="11868"/>
                  </a:cubicBezTo>
                  <a:lnTo>
                    <a:pt x="7190" y="11325"/>
                  </a:lnTo>
                  <a:lnTo>
                    <a:pt x="8074" y="9634"/>
                  </a:lnTo>
                  <a:lnTo>
                    <a:pt x="9689" y="10137"/>
                  </a:lnTo>
                  <a:cubicBezTo>
                    <a:pt x="9870" y="10192"/>
                    <a:pt x="10029" y="10293"/>
                    <a:pt x="10160" y="10427"/>
                  </a:cubicBezTo>
                  <a:lnTo>
                    <a:pt x="9095" y="11340"/>
                  </a:lnTo>
                  <a:cubicBezTo>
                    <a:pt x="8860" y="11542"/>
                    <a:pt x="8722" y="11839"/>
                    <a:pt x="8722" y="12155"/>
                  </a:cubicBezTo>
                  <a:lnTo>
                    <a:pt x="8722" y="13716"/>
                  </a:lnTo>
                  <a:cubicBezTo>
                    <a:pt x="8722" y="13850"/>
                    <a:pt x="8823" y="13917"/>
                    <a:pt x="8925" y="13917"/>
                  </a:cubicBezTo>
                  <a:cubicBezTo>
                    <a:pt x="9026" y="13917"/>
                    <a:pt x="9128" y="13850"/>
                    <a:pt x="9128" y="13716"/>
                  </a:cubicBezTo>
                  <a:lnTo>
                    <a:pt x="9128" y="12155"/>
                  </a:lnTo>
                  <a:cubicBezTo>
                    <a:pt x="9128" y="11959"/>
                    <a:pt x="9215" y="11774"/>
                    <a:pt x="9363" y="11648"/>
                  </a:cubicBezTo>
                  <a:lnTo>
                    <a:pt x="10384" y="10771"/>
                  </a:lnTo>
                  <a:cubicBezTo>
                    <a:pt x="10439" y="10905"/>
                    <a:pt x="10464" y="11046"/>
                    <a:pt x="10464" y="11188"/>
                  </a:cubicBezTo>
                  <a:lnTo>
                    <a:pt x="10464" y="13716"/>
                  </a:lnTo>
                  <a:cubicBezTo>
                    <a:pt x="10464" y="13850"/>
                    <a:pt x="10566" y="13917"/>
                    <a:pt x="10669" y="13917"/>
                  </a:cubicBezTo>
                  <a:cubicBezTo>
                    <a:pt x="10771" y="13917"/>
                    <a:pt x="10873" y="13850"/>
                    <a:pt x="10873" y="13716"/>
                  </a:cubicBezTo>
                  <a:lnTo>
                    <a:pt x="10873" y="11191"/>
                  </a:lnTo>
                  <a:cubicBezTo>
                    <a:pt x="10873" y="10528"/>
                    <a:pt x="10442" y="9942"/>
                    <a:pt x="9812" y="9746"/>
                  </a:cubicBezTo>
                  <a:lnTo>
                    <a:pt x="8266" y="9264"/>
                  </a:lnTo>
                  <a:lnTo>
                    <a:pt x="9620" y="6668"/>
                  </a:lnTo>
                  <a:cubicBezTo>
                    <a:pt x="9754" y="6411"/>
                    <a:pt x="9598" y="6103"/>
                    <a:pt x="9316" y="6056"/>
                  </a:cubicBezTo>
                  <a:lnTo>
                    <a:pt x="8396" y="5903"/>
                  </a:lnTo>
                  <a:cubicBezTo>
                    <a:pt x="8418" y="5817"/>
                    <a:pt x="8432" y="5726"/>
                    <a:pt x="8447" y="5639"/>
                  </a:cubicBezTo>
                  <a:lnTo>
                    <a:pt x="8566" y="5639"/>
                  </a:lnTo>
                  <a:cubicBezTo>
                    <a:pt x="8965" y="5639"/>
                    <a:pt x="9305" y="5342"/>
                    <a:pt x="9341" y="4965"/>
                  </a:cubicBezTo>
                  <a:cubicBezTo>
                    <a:pt x="9374" y="4647"/>
                    <a:pt x="9204" y="4343"/>
                    <a:pt x="8910" y="4209"/>
                  </a:cubicBezTo>
                  <a:lnTo>
                    <a:pt x="8910" y="2818"/>
                  </a:lnTo>
                  <a:cubicBezTo>
                    <a:pt x="8910" y="1260"/>
                    <a:pt x="7646" y="0"/>
                    <a:pt x="609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3" name="Google Shape;17123;p139"/>
            <p:cNvSpPr/>
            <p:nvPr/>
          </p:nvSpPr>
          <p:spPr>
            <a:xfrm>
              <a:off x="7258446" y="2128308"/>
              <a:ext cx="82035" cy="37334"/>
            </a:xfrm>
            <a:custGeom>
              <a:avLst/>
              <a:gdLst/>
              <a:ahLst/>
              <a:cxnLst/>
              <a:rect l="l" t="t" r="r" b="b"/>
              <a:pathLst>
                <a:path w="3129" h="1424" extrusionOk="0">
                  <a:moveTo>
                    <a:pt x="775" y="504"/>
                  </a:moveTo>
                  <a:cubicBezTo>
                    <a:pt x="848" y="514"/>
                    <a:pt x="920" y="522"/>
                    <a:pt x="996" y="525"/>
                  </a:cubicBezTo>
                  <a:lnTo>
                    <a:pt x="887" y="746"/>
                  </a:lnTo>
                  <a:lnTo>
                    <a:pt x="775" y="504"/>
                  </a:lnTo>
                  <a:close/>
                  <a:moveTo>
                    <a:pt x="2293" y="504"/>
                  </a:moveTo>
                  <a:lnTo>
                    <a:pt x="2180" y="746"/>
                  </a:lnTo>
                  <a:lnTo>
                    <a:pt x="2068" y="525"/>
                  </a:lnTo>
                  <a:cubicBezTo>
                    <a:pt x="2144" y="522"/>
                    <a:pt x="2220" y="514"/>
                    <a:pt x="2293" y="504"/>
                  </a:cubicBezTo>
                  <a:close/>
                  <a:moveTo>
                    <a:pt x="2843" y="1"/>
                  </a:moveTo>
                  <a:cubicBezTo>
                    <a:pt x="2826" y="1"/>
                    <a:pt x="2808" y="3"/>
                    <a:pt x="2789" y="7"/>
                  </a:cubicBezTo>
                  <a:cubicBezTo>
                    <a:pt x="2374" y="98"/>
                    <a:pt x="1951" y="143"/>
                    <a:pt x="1528" y="143"/>
                  </a:cubicBezTo>
                  <a:cubicBezTo>
                    <a:pt x="1106" y="143"/>
                    <a:pt x="683" y="98"/>
                    <a:pt x="268" y="7"/>
                  </a:cubicBezTo>
                  <a:cubicBezTo>
                    <a:pt x="253" y="4"/>
                    <a:pt x="238" y="2"/>
                    <a:pt x="223" y="2"/>
                  </a:cubicBezTo>
                  <a:cubicBezTo>
                    <a:pt x="131" y="2"/>
                    <a:pt x="50" y="66"/>
                    <a:pt x="25" y="156"/>
                  </a:cubicBezTo>
                  <a:cubicBezTo>
                    <a:pt x="0" y="268"/>
                    <a:pt x="69" y="377"/>
                    <a:pt x="178" y="406"/>
                  </a:cubicBezTo>
                  <a:cubicBezTo>
                    <a:pt x="214" y="413"/>
                    <a:pt x="250" y="420"/>
                    <a:pt x="286" y="428"/>
                  </a:cubicBezTo>
                  <a:lnTo>
                    <a:pt x="695" y="1304"/>
                  </a:lnTo>
                  <a:cubicBezTo>
                    <a:pt x="728" y="1376"/>
                    <a:pt x="797" y="1420"/>
                    <a:pt x="877" y="1424"/>
                  </a:cubicBezTo>
                  <a:lnTo>
                    <a:pt x="880" y="1424"/>
                  </a:lnTo>
                  <a:cubicBezTo>
                    <a:pt x="956" y="1424"/>
                    <a:pt x="1025" y="1380"/>
                    <a:pt x="1061" y="1311"/>
                  </a:cubicBezTo>
                  <a:lnTo>
                    <a:pt x="1438" y="551"/>
                  </a:lnTo>
                  <a:lnTo>
                    <a:pt x="1619" y="551"/>
                  </a:lnTo>
                  <a:lnTo>
                    <a:pt x="1999" y="1311"/>
                  </a:lnTo>
                  <a:cubicBezTo>
                    <a:pt x="2036" y="1380"/>
                    <a:pt x="2104" y="1424"/>
                    <a:pt x="2180" y="1424"/>
                  </a:cubicBezTo>
                  <a:lnTo>
                    <a:pt x="2184" y="1424"/>
                  </a:lnTo>
                  <a:cubicBezTo>
                    <a:pt x="2264" y="1420"/>
                    <a:pt x="2332" y="1376"/>
                    <a:pt x="2365" y="1304"/>
                  </a:cubicBezTo>
                  <a:lnTo>
                    <a:pt x="2774" y="428"/>
                  </a:lnTo>
                  <a:cubicBezTo>
                    <a:pt x="2811" y="420"/>
                    <a:pt x="2847" y="413"/>
                    <a:pt x="2883" y="406"/>
                  </a:cubicBezTo>
                  <a:cubicBezTo>
                    <a:pt x="3128" y="345"/>
                    <a:pt x="3065" y="1"/>
                    <a:pt x="284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24" name="Google Shape;17124;p139"/>
          <p:cNvGrpSpPr/>
          <p:nvPr/>
        </p:nvGrpSpPr>
        <p:grpSpPr>
          <a:xfrm>
            <a:off x="5355790" y="1784258"/>
            <a:ext cx="284879" cy="364974"/>
            <a:chOff x="5355790" y="1983508"/>
            <a:chExt cx="284879" cy="364974"/>
          </a:xfrm>
        </p:grpSpPr>
        <p:sp>
          <p:nvSpPr>
            <p:cNvPr id="17125" name="Google Shape;17125;p139"/>
            <p:cNvSpPr/>
            <p:nvPr/>
          </p:nvSpPr>
          <p:spPr>
            <a:xfrm>
              <a:off x="5361086" y="2183076"/>
              <a:ext cx="274366" cy="160032"/>
            </a:xfrm>
            <a:custGeom>
              <a:avLst/>
              <a:gdLst/>
              <a:ahLst/>
              <a:cxnLst/>
              <a:rect l="l" t="t" r="r" b="b"/>
              <a:pathLst>
                <a:path w="10465" h="6104" extrusionOk="0">
                  <a:moveTo>
                    <a:pt x="3710" y="1"/>
                  </a:moveTo>
                  <a:lnTo>
                    <a:pt x="3710" y="1627"/>
                  </a:lnTo>
                  <a:cubicBezTo>
                    <a:pt x="3706" y="1917"/>
                    <a:pt x="3514" y="2174"/>
                    <a:pt x="3239" y="2254"/>
                  </a:cubicBezTo>
                  <a:lnTo>
                    <a:pt x="939" y="2927"/>
                  </a:lnTo>
                  <a:cubicBezTo>
                    <a:pt x="385" y="3094"/>
                    <a:pt x="1" y="3605"/>
                    <a:pt x="1" y="4184"/>
                  </a:cubicBezTo>
                  <a:lnTo>
                    <a:pt x="1" y="6104"/>
                  </a:lnTo>
                  <a:lnTo>
                    <a:pt x="10464" y="6104"/>
                  </a:lnTo>
                  <a:lnTo>
                    <a:pt x="10464" y="4184"/>
                  </a:lnTo>
                  <a:cubicBezTo>
                    <a:pt x="10460" y="3605"/>
                    <a:pt x="10080" y="3094"/>
                    <a:pt x="9526" y="2931"/>
                  </a:cubicBezTo>
                  <a:lnTo>
                    <a:pt x="7230" y="2254"/>
                  </a:lnTo>
                  <a:cubicBezTo>
                    <a:pt x="6951" y="2170"/>
                    <a:pt x="6759" y="1917"/>
                    <a:pt x="6759" y="1627"/>
                  </a:cubicBezTo>
                  <a:lnTo>
                    <a:pt x="6759" y="1"/>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6" name="Google Shape;17126;p139"/>
            <p:cNvSpPr/>
            <p:nvPr/>
          </p:nvSpPr>
          <p:spPr>
            <a:xfrm>
              <a:off x="5401172" y="2193065"/>
              <a:ext cx="194193" cy="102956"/>
            </a:xfrm>
            <a:custGeom>
              <a:avLst/>
              <a:gdLst/>
              <a:ahLst/>
              <a:cxnLst/>
              <a:rect l="l" t="t" r="r" b="b"/>
              <a:pathLst>
                <a:path w="7407" h="3927" extrusionOk="0">
                  <a:moveTo>
                    <a:pt x="1308" y="0"/>
                  </a:moveTo>
                  <a:cubicBezTo>
                    <a:pt x="583" y="0"/>
                    <a:pt x="0" y="587"/>
                    <a:pt x="0" y="1308"/>
                  </a:cubicBezTo>
                  <a:cubicBezTo>
                    <a:pt x="0" y="2753"/>
                    <a:pt x="1170" y="3923"/>
                    <a:pt x="2615" y="3926"/>
                  </a:cubicBezTo>
                  <a:lnTo>
                    <a:pt x="4792" y="3926"/>
                  </a:lnTo>
                  <a:cubicBezTo>
                    <a:pt x="6237" y="3926"/>
                    <a:pt x="7407" y="2753"/>
                    <a:pt x="7407" y="1311"/>
                  </a:cubicBezTo>
                  <a:cubicBezTo>
                    <a:pt x="7407" y="587"/>
                    <a:pt x="6824" y="4"/>
                    <a:pt x="6103" y="0"/>
                  </a:cubicBez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7" name="Google Shape;17127;p139"/>
            <p:cNvSpPr/>
            <p:nvPr/>
          </p:nvSpPr>
          <p:spPr>
            <a:xfrm>
              <a:off x="5419577" y="2210237"/>
              <a:ext cx="157384" cy="68585"/>
            </a:xfrm>
            <a:custGeom>
              <a:avLst/>
              <a:gdLst/>
              <a:ahLst/>
              <a:cxnLst/>
              <a:rect l="l" t="t" r="r" b="b"/>
              <a:pathLst>
                <a:path w="6003" h="2616" extrusionOk="0">
                  <a:moveTo>
                    <a:pt x="664" y="1"/>
                  </a:moveTo>
                  <a:cubicBezTo>
                    <a:pt x="189" y="1"/>
                    <a:pt x="1" y="616"/>
                    <a:pt x="396" y="877"/>
                  </a:cubicBezTo>
                  <a:lnTo>
                    <a:pt x="3003" y="2616"/>
                  </a:lnTo>
                  <a:lnTo>
                    <a:pt x="5607" y="877"/>
                  </a:lnTo>
                  <a:cubicBezTo>
                    <a:pt x="6002" y="616"/>
                    <a:pt x="5817" y="1"/>
                    <a:pt x="5343"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8" name="Google Shape;17128;p139"/>
            <p:cNvSpPr/>
            <p:nvPr/>
          </p:nvSpPr>
          <p:spPr>
            <a:xfrm>
              <a:off x="5444379" y="2188791"/>
              <a:ext cx="107780" cy="90031"/>
            </a:xfrm>
            <a:custGeom>
              <a:avLst/>
              <a:gdLst/>
              <a:ahLst/>
              <a:cxnLst/>
              <a:rect l="l" t="t" r="r" b="b"/>
              <a:pathLst>
                <a:path w="4111" h="3434" extrusionOk="0">
                  <a:moveTo>
                    <a:pt x="529" y="0"/>
                  </a:moveTo>
                  <a:lnTo>
                    <a:pt x="529" y="1420"/>
                  </a:lnTo>
                  <a:cubicBezTo>
                    <a:pt x="529" y="1710"/>
                    <a:pt x="337" y="1963"/>
                    <a:pt x="62" y="2047"/>
                  </a:cubicBezTo>
                  <a:lnTo>
                    <a:pt x="0" y="2065"/>
                  </a:lnTo>
                  <a:lnTo>
                    <a:pt x="2057" y="3434"/>
                  </a:lnTo>
                  <a:lnTo>
                    <a:pt x="4111" y="2065"/>
                  </a:lnTo>
                  <a:lnTo>
                    <a:pt x="4053" y="2047"/>
                  </a:lnTo>
                  <a:cubicBezTo>
                    <a:pt x="3774" y="1963"/>
                    <a:pt x="3582" y="1710"/>
                    <a:pt x="3582" y="1420"/>
                  </a:cubicBezTo>
                  <a:lnTo>
                    <a:pt x="3582"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9" name="Google Shape;17129;p139"/>
            <p:cNvSpPr/>
            <p:nvPr/>
          </p:nvSpPr>
          <p:spPr>
            <a:xfrm>
              <a:off x="5458326" y="2188791"/>
              <a:ext cx="79990" cy="34345"/>
            </a:xfrm>
            <a:custGeom>
              <a:avLst/>
              <a:gdLst/>
              <a:ahLst/>
              <a:cxnLst/>
              <a:rect l="l" t="t" r="r" b="b"/>
              <a:pathLst>
                <a:path w="3051" h="1310" extrusionOk="0">
                  <a:moveTo>
                    <a:pt x="1" y="0"/>
                  </a:moveTo>
                  <a:lnTo>
                    <a:pt x="1" y="924"/>
                  </a:lnTo>
                  <a:cubicBezTo>
                    <a:pt x="475" y="1181"/>
                    <a:pt x="999" y="1309"/>
                    <a:pt x="1524" y="1309"/>
                  </a:cubicBezTo>
                  <a:cubicBezTo>
                    <a:pt x="2049" y="1309"/>
                    <a:pt x="2574" y="1181"/>
                    <a:pt x="3050" y="924"/>
                  </a:cubicBezTo>
                  <a:lnTo>
                    <a:pt x="3050"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0" name="Google Shape;17130;p139"/>
            <p:cNvSpPr/>
            <p:nvPr/>
          </p:nvSpPr>
          <p:spPr>
            <a:xfrm>
              <a:off x="5401172" y="2091656"/>
              <a:ext cx="194298" cy="114439"/>
            </a:xfrm>
            <a:custGeom>
              <a:avLst/>
              <a:gdLst/>
              <a:ahLst/>
              <a:cxnLst/>
              <a:rect l="l" t="t" r="r" b="b"/>
              <a:pathLst>
                <a:path w="7411" h="4365" extrusionOk="0">
                  <a:moveTo>
                    <a:pt x="870" y="0"/>
                  </a:moveTo>
                  <a:lnTo>
                    <a:pt x="870" y="656"/>
                  </a:lnTo>
                  <a:lnTo>
                    <a:pt x="544" y="656"/>
                  </a:lnTo>
                  <a:cubicBezTo>
                    <a:pt x="243" y="656"/>
                    <a:pt x="0" y="898"/>
                    <a:pt x="0" y="1199"/>
                  </a:cubicBezTo>
                  <a:cubicBezTo>
                    <a:pt x="0" y="1500"/>
                    <a:pt x="243" y="1746"/>
                    <a:pt x="544" y="1746"/>
                  </a:cubicBezTo>
                  <a:lnTo>
                    <a:pt x="880" y="1746"/>
                  </a:lnTo>
                  <a:cubicBezTo>
                    <a:pt x="993" y="3220"/>
                    <a:pt x="2224" y="4364"/>
                    <a:pt x="3705" y="4364"/>
                  </a:cubicBezTo>
                  <a:cubicBezTo>
                    <a:pt x="5187" y="4364"/>
                    <a:pt x="6414" y="3220"/>
                    <a:pt x="6527" y="1746"/>
                  </a:cubicBezTo>
                  <a:lnTo>
                    <a:pt x="6863" y="1746"/>
                  </a:lnTo>
                  <a:cubicBezTo>
                    <a:pt x="7164" y="1746"/>
                    <a:pt x="7410" y="1500"/>
                    <a:pt x="7410" y="1199"/>
                  </a:cubicBezTo>
                  <a:cubicBezTo>
                    <a:pt x="7410" y="898"/>
                    <a:pt x="7164" y="656"/>
                    <a:pt x="6863" y="656"/>
                  </a:cubicBezTo>
                  <a:lnTo>
                    <a:pt x="6537" y="656"/>
                  </a:lnTo>
                  <a:lnTo>
                    <a:pt x="6537" y="0"/>
                  </a:ln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1" name="Google Shape;17131;p139"/>
            <p:cNvSpPr/>
            <p:nvPr/>
          </p:nvSpPr>
          <p:spPr>
            <a:xfrm>
              <a:off x="5401172" y="2091656"/>
              <a:ext cx="108540" cy="114387"/>
            </a:xfrm>
            <a:custGeom>
              <a:avLst/>
              <a:gdLst/>
              <a:ahLst/>
              <a:cxnLst/>
              <a:rect l="l" t="t" r="r" b="b"/>
              <a:pathLst>
                <a:path w="4140" h="4363" extrusionOk="0">
                  <a:moveTo>
                    <a:pt x="870" y="0"/>
                  </a:moveTo>
                  <a:lnTo>
                    <a:pt x="870" y="656"/>
                  </a:lnTo>
                  <a:lnTo>
                    <a:pt x="544" y="656"/>
                  </a:lnTo>
                  <a:cubicBezTo>
                    <a:pt x="243" y="656"/>
                    <a:pt x="0" y="898"/>
                    <a:pt x="0" y="1199"/>
                  </a:cubicBezTo>
                  <a:cubicBezTo>
                    <a:pt x="0" y="1500"/>
                    <a:pt x="243" y="1746"/>
                    <a:pt x="544" y="1746"/>
                  </a:cubicBezTo>
                  <a:lnTo>
                    <a:pt x="880" y="1746"/>
                  </a:lnTo>
                  <a:cubicBezTo>
                    <a:pt x="985" y="3241"/>
                    <a:pt x="2233" y="4362"/>
                    <a:pt x="3680" y="4362"/>
                  </a:cubicBezTo>
                  <a:cubicBezTo>
                    <a:pt x="3832" y="4362"/>
                    <a:pt x="3985" y="4350"/>
                    <a:pt x="4140" y="4325"/>
                  </a:cubicBezTo>
                  <a:cubicBezTo>
                    <a:pt x="2760" y="4111"/>
                    <a:pt x="1742" y="2923"/>
                    <a:pt x="1742" y="1525"/>
                  </a:cubicBezTo>
                  <a:lnTo>
                    <a:pt x="1742"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2" name="Google Shape;17132;p139"/>
            <p:cNvSpPr/>
            <p:nvPr/>
          </p:nvSpPr>
          <p:spPr>
            <a:xfrm>
              <a:off x="5413416" y="1988804"/>
              <a:ext cx="169811" cy="74300"/>
            </a:xfrm>
            <a:custGeom>
              <a:avLst/>
              <a:gdLst/>
              <a:ahLst/>
              <a:cxnLst/>
              <a:rect l="l" t="t" r="r" b="b"/>
              <a:pathLst>
                <a:path w="6477" h="2834" extrusionOk="0">
                  <a:moveTo>
                    <a:pt x="3238" y="1"/>
                  </a:moveTo>
                  <a:cubicBezTo>
                    <a:pt x="1601" y="1"/>
                    <a:pt x="218" y="1214"/>
                    <a:pt x="0" y="2833"/>
                  </a:cubicBezTo>
                  <a:lnTo>
                    <a:pt x="6476" y="2833"/>
                  </a:lnTo>
                  <a:cubicBezTo>
                    <a:pt x="6259" y="1214"/>
                    <a:pt x="4875" y="1"/>
                    <a:pt x="3238"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3" name="Google Shape;17133;p139"/>
            <p:cNvSpPr/>
            <p:nvPr/>
          </p:nvSpPr>
          <p:spPr>
            <a:xfrm>
              <a:off x="5486825" y="2285927"/>
              <a:ext cx="22888" cy="22914"/>
            </a:xfrm>
            <a:custGeom>
              <a:avLst/>
              <a:gdLst/>
              <a:ahLst/>
              <a:cxnLst/>
              <a:rect l="l" t="t" r="r" b="b"/>
              <a:pathLst>
                <a:path w="873" h="874" extrusionOk="0">
                  <a:moveTo>
                    <a:pt x="438" y="0"/>
                  </a:moveTo>
                  <a:cubicBezTo>
                    <a:pt x="196" y="0"/>
                    <a:pt x="0" y="196"/>
                    <a:pt x="0" y="438"/>
                  </a:cubicBezTo>
                  <a:cubicBezTo>
                    <a:pt x="0" y="678"/>
                    <a:pt x="196" y="873"/>
                    <a:pt x="438" y="873"/>
                  </a:cubicBezTo>
                  <a:cubicBezTo>
                    <a:pt x="677" y="873"/>
                    <a:pt x="873" y="678"/>
                    <a:pt x="873" y="438"/>
                  </a:cubicBezTo>
                  <a:cubicBezTo>
                    <a:pt x="873" y="196"/>
                    <a:pt x="677" y="0"/>
                    <a:pt x="43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4" name="Google Shape;17134;p139"/>
            <p:cNvSpPr/>
            <p:nvPr/>
          </p:nvSpPr>
          <p:spPr>
            <a:xfrm>
              <a:off x="5406862" y="2063157"/>
              <a:ext cx="182919" cy="28525"/>
            </a:xfrm>
            <a:custGeom>
              <a:avLst/>
              <a:gdLst/>
              <a:ahLst/>
              <a:cxnLst/>
              <a:rect l="l" t="t" r="r" b="b"/>
              <a:pathLst>
                <a:path w="6977" h="1088" extrusionOk="0">
                  <a:moveTo>
                    <a:pt x="218" y="1"/>
                  </a:moveTo>
                  <a:cubicBezTo>
                    <a:pt x="98" y="1"/>
                    <a:pt x="1" y="98"/>
                    <a:pt x="1" y="218"/>
                  </a:cubicBezTo>
                  <a:lnTo>
                    <a:pt x="1" y="1087"/>
                  </a:lnTo>
                  <a:lnTo>
                    <a:pt x="6976" y="1087"/>
                  </a:lnTo>
                  <a:lnTo>
                    <a:pt x="6976" y="218"/>
                  </a:lnTo>
                  <a:cubicBezTo>
                    <a:pt x="6976" y="98"/>
                    <a:pt x="6878" y="1"/>
                    <a:pt x="6755" y="1"/>
                  </a:cubicBez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5" name="Google Shape;17135;p139"/>
            <p:cNvSpPr/>
            <p:nvPr/>
          </p:nvSpPr>
          <p:spPr>
            <a:xfrm>
              <a:off x="5406862" y="2063079"/>
              <a:ext cx="40008" cy="28603"/>
            </a:xfrm>
            <a:custGeom>
              <a:avLst/>
              <a:gdLst/>
              <a:ahLst/>
              <a:cxnLst/>
              <a:rect l="l" t="t" r="r" b="b"/>
              <a:pathLst>
                <a:path w="1526" h="1091" extrusionOk="0">
                  <a:moveTo>
                    <a:pt x="218" y="0"/>
                  </a:moveTo>
                  <a:cubicBezTo>
                    <a:pt x="98" y="0"/>
                    <a:pt x="1" y="98"/>
                    <a:pt x="1" y="217"/>
                  </a:cubicBezTo>
                  <a:lnTo>
                    <a:pt x="1" y="1090"/>
                  </a:lnTo>
                  <a:lnTo>
                    <a:pt x="1312" y="1090"/>
                  </a:lnTo>
                  <a:lnTo>
                    <a:pt x="1312" y="221"/>
                  </a:lnTo>
                  <a:cubicBezTo>
                    <a:pt x="1308" y="101"/>
                    <a:pt x="1406" y="4"/>
                    <a:pt x="152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6" name="Google Shape;17136;p139"/>
            <p:cNvSpPr/>
            <p:nvPr/>
          </p:nvSpPr>
          <p:spPr>
            <a:xfrm>
              <a:off x="5412656" y="2091656"/>
              <a:ext cx="171515" cy="49604"/>
            </a:xfrm>
            <a:custGeom>
              <a:avLst/>
              <a:gdLst/>
              <a:ahLst/>
              <a:cxnLst/>
              <a:rect l="l" t="t" r="r" b="b"/>
              <a:pathLst>
                <a:path w="6542" h="1892" extrusionOk="0">
                  <a:moveTo>
                    <a:pt x="1" y="0"/>
                  </a:moveTo>
                  <a:lnTo>
                    <a:pt x="1" y="656"/>
                  </a:lnTo>
                  <a:lnTo>
                    <a:pt x="1580" y="1750"/>
                  </a:lnTo>
                  <a:cubicBezTo>
                    <a:pt x="1720" y="1846"/>
                    <a:pt x="1878" y="1891"/>
                    <a:pt x="2034" y="1891"/>
                  </a:cubicBezTo>
                  <a:cubicBezTo>
                    <a:pt x="2340" y="1891"/>
                    <a:pt x="2637" y="1716"/>
                    <a:pt x="2771" y="1409"/>
                  </a:cubicBezTo>
                  <a:cubicBezTo>
                    <a:pt x="2858" y="1214"/>
                    <a:pt x="3054" y="1090"/>
                    <a:pt x="3267" y="1090"/>
                  </a:cubicBezTo>
                  <a:cubicBezTo>
                    <a:pt x="3481" y="1090"/>
                    <a:pt x="3677" y="1214"/>
                    <a:pt x="3767" y="1409"/>
                  </a:cubicBezTo>
                  <a:cubicBezTo>
                    <a:pt x="3899" y="1716"/>
                    <a:pt x="4196" y="1891"/>
                    <a:pt x="4503" y="1891"/>
                  </a:cubicBezTo>
                  <a:cubicBezTo>
                    <a:pt x="4659" y="1891"/>
                    <a:pt x="4818" y="1846"/>
                    <a:pt x="4959" y="1750"/>
                  </a:cubicBezTo>
                  <a:lnTo>
                    <a:pt x="6534" y="656"/>
                  </a:lnTo>
                  <a:lnTo>
                    <a:pt x="6541" y="656"/>
                  </a:lnTo>
                  <a:lnTo>
                    <a:pt x="6541" y="0"/>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7" name="Google Shape;17137;p139"/>
            <p:cNvSpPr/>
            <p:nvPr/>
          </p:nvSpPr>
          <p:spPr>
            <a:xfrm>
              <a:off x="5406862" y="2091656"/>
              <a:ext cx="182815" cy="17199"/>
            </a:xfrm>
            <a:custGeom>
              <a:avLst/>
              <a:gdLst/>
              <a:ahLst/>
              <a:cxnLst/>
              <a:rect l="l" t="t" r="r" b="b"/>
              <a:pathLst>
                <a:path w="6973" h="656" extrusionOk="0">
                  <a:moveTo>
                    <a:pt x="1" y="0"/>
                  </a:moveTo>
                  <a:lnTo>
                    <a:pt x="1" y="638"/>
                  </a:lnTo>
                  <a:cubicBezTo>
                    <a:pt x="1" y="645"/>
                    <a:pt x="1" y="649"/>
                    <a:pt x="1" y="656"/>
                  </a:cubicBezTo>
                  <a:lnTo>
                    <a:pt x="6972" y="656"/>
                  </a:lnTo>
                  <a:lnTo>
                    <a:pt x="6972" y="638"/>
                  </a:lnTo>
                  <a:lnTo>
                    <a:pt x="6972"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8" name="Google Shape;17138;p139"/>
            <p:cNvSpPr/>
            <p:nvPr/>
          </p:nvSpPr>
          <p:spPr>
            <a:xfrm>
              <a:off x="5355790" y="1983508"/>
              <a:ext cx="284879" cy="364974"/>
            </a:xfrm>
            <a:custGeom>
              <a:avLst/>
              <a:gdLst/>
              <a:ahLst/>
              <a:cxnLst/>
              <a:rect l="l" t="t" r="r" b="b"/>
              <a:pathLst>
                <a:path w="10866" h="13921" extrusionOk="0">
                  <a:moveTo>
                    <a:pt x="4803" y="561"/>
                  </a:moveTo>
                  <a:cubicBezTo>
                    <a:pt x="4545" y="1116"/>
                    <a:pt x="4411" y="1999"/>
                    <a:pt x="4364" y="2829"/>
                  </a:cubicBezTo>
                  <a:lnTo>
                    <a:pt x="3484" y="2829"/>
                  </a:lnTo>
                  <a:cubicBezTo>
                    <a:pt x="3495" y="2763"/>
                    <a:pt x="3502" y="2698"/>
                    <a:pt x="3517" y="2637"/>
                  </a:cubicBezTo>
                  <a:cubicBezTo>
                    <a:pt x="3544" y="2484"/>
                    <a:pt x="3426" y="2394"/>
                    <a:pt x="3310" y="2394"/>
                  </a:cubicBezTo>
                  <a:cubicBezTo>
                    <a:pt x="3223" y="2394"/>
                    <a:pt x="3137" y="2445"/>
                    <a:pt x="3115" y="2561"/>
                  </a:cubicBezTo>
                  <a:cubicBezTo>
                    <a:pt x="3097" y="2651"/>
                    <a:pt x="3086" y="2738"/>
                    <a:pt x="3071" y="2832"/>
                  </a:cubicBezTo>
                  <a:lnTo>
                    <a:pt x="2438" y="2832"/>
                  </a:lnTo>
                  <a:cubicBezTo>
                    <a:pt x="2618" y="2009"/>
                    <a:pt x="3127" y="1289"/>
                    <a:pt x="3848" y="854"/>
                  </a:cubicBezTo>
                  <a:lnTo>
                    <a:pt x="3848" y="854"/>
                  </a:lnTo>
                  <a:cubicBezTo>
                    <a:pt x="3659" y="1099"/>
                    <a:pt x="3505" y="1364"/>
                    <a:pt x="3386" y="1648"/>
                  </a:cubicBezTo>
                  <a:cubicBezTo>
                    <a:pt x="3319" y="1809"/>
                    <a:pt x="3452" y="1933"/>
                    <a:pt x="3583" y="1933"/>
                  </a:cubicBezTo>
                  <a:cubicBezTo>
                    <a:pt x="3655" y="1933"/>
                    <a:pt x="3726" y="1896"/>
                    <a:pt x="3763" y="1807"/>
                  </a:cubicBezTo>
                  <a:cubicBezTo>
                    <a:pt x="4017" y="1210"/>
                    <a:pt x="4386" y="779"/>
                    <a:pt x="4803" y="561"/>
                  </a:cubicBezTo>
                  <a:close/>
                  <a:moveTo>
                    <a:pt x="5436" y="406"/>
                  </a:moveTo>
                  <a:cubicBezTo>
                    <a:pt x="5480" y="406"/>
                    <a:pt x="5654" y="529"/>
                    <a:pt x="5820" y="1079"/>
                  </a:cubicBezTo>
                  <a:cubicBezTo>
                    <a:pt x="5961" y="1536"/>
                    <a:pt x="6056" y="2151"/>
                    <a:pt x="6092" y="2832"/>
                  </a:cubicBezTo>
                  <a:lnTo>
                    <a:pt x="4777" y="2832"/>
                  </a:lnTo>
                  <a:cubicBezTo>
                    <a:pt x="4813" y="2151"/>
                    <a:pt x="4908" y="1536"/>
                    <a:pt x="5049" y="1079"/>
                  </a:cubicBezTo>
                  <a:cubicBezTo>
                    <a:pt x="5215" y="529"/>
                    <a:pt x="5389" y="406"/>
                    <a:pt x="5436" y="406"/>
                  </a:cubicBezTo>
                  <a:close/>
                  <a:moveTo>
                    <a:pt x="6063" y="565"/>
                  </a:moveTo>
                  <a:lnTo>
                    <a:pt x="6063" y="565"/>
                  </a:lnTo>
                  <a:cubicBezTo>
                    <a:pt x="6722" y="906"/>
                    <a:pt x="7236" y="1760"/>
                    <a:pt x="7385" y="2832"/>
                  </a:cubicBezTo>
                  <a:lnTo>
                    <a:pt x="6501" y="2832"/>
                  </a:lnTo>
                  <a:cubicBezTo>
                    <a:pt x="6458" y="1999"/>
                    <a:pt x="6320" y="1119"/>
                    <a:pt x="6063" y="565"/>
                  </a:cubicBezTo>
                  <a:close/>
                  <a:moveTo>
                    <a:pt x="7012" y="848"/>
                  </a:moveTo>
                  <a:lnTo>
                    <a:pt x="7012" y="848"/>
                  </a:lnTo>
                  <a:cubicBezTo>
                    <a:pt x="7740" y="1286"/>
                    <a:pt x="8254" y="2003"/>
                    <a:pt x="8431" y="2832"/>
                  </a:cubicBezTo>
                  <a:lnTo>
                    <a:pt x="7798" y="2832"/>
                  </a:lnTo>
                  <a:cubicBezTo>
                    <a:pt x="7700" y="2086"/>
                    <a:pt x="7439" y="1405"/>
                    <a:pt x="7052" y="895"/>
                  </a:cubicBezTo>
                  <a:lnTo>
                    <a:pt x="7012" y="848"/>
                  </a:lnTo>
                  <a:close/>
                  <a:moveTo>
                    <a:pt x="8703" y="3242"/>
                  </a:moveTo>
                  <a:cubicBezTo>
                    <a:pt x="8714" y="3242"/>
                    <a:pt x="8718" y="3249"/>
                    <a:pt x="8718" y="3256"/>
                  </a:cubicBezTo>
                  <a:lnTo>
                    <a:pt x="8718" y="3922"/>
                  </a:lnTo>
                  <a:lnTo>
                    <a:pt x="2151" y="3919"/>
                  </a:lnTo>
                  <a:lnTo>
                    <a:pt x="2151" y="3256"/>
                  </a:lnTo>
                  <a:cubicBezTo>
                    <a:pt x="2151" y="3249"/>
                    <a:pt x="2159" y="3242"/>
                    <a:pt x="2166" y="3242"/>
                  </a:cubicBezTo>
                  <a:close/>
                  <a:moveTo>
                    <a:pt x="8718" y="4328"/>
                  </a:moveTo>
                  <a:lnTo>
                    <a:pt x="8718" y="4585"/>
                  </a:lnTo>
                  <a:cubicBezTo>
                    <a:pt x="8678" y="4578"/>
                    <a:pt x="8638" y="4574"/>
                    <a:pt x="8594" y="4574"/>
                  </a:cubicBezTo>
                  <a:lnTo>
                    <a:pt x="8471" y="4574"/>
                  </a:lnTo>
                  <a:lnTo>
                    <a:pt x="8471" y="4328"/>
                  </a:lnTo>
                  <a:close/>
                  <a:moveTo>
                    <a:pt x="2398" y="4328"/>
                  </a:moveTo>
                  <a:lnTo>
                    <a:pt x="2398" y="4574"/>
                  </a:lnTo>
                  <a:lnTo>
                    <a:pt x="2307" y="4574"/>
                  </a:lnTo>
                  <a:cubicBezTo>
                    <a:pt x="2256" y="4574"/>
                    <a:pt x="2202" y="4582"/>
                    <a:pt x="2151" y="4592"/>
                  </a:cubicBezTo>
                  <a:lnTo>
                    <a:pt x="2151" y="4589"/>
                  </a:lnTo>
                  <a:lnTo>
                    <a:pt x="2151" y="4328"/>
                  </a:lnTo>
                  <a:close/>
                  <a:moveTo>
                    <a:pt x="2398" y="4984"/>
                  </a:moveTo>
                  <a:lnTo>
                    <a:pt x="2398" y="5650"/>
                  </a:lnTo>
                  <a:lnTo>
                    <a:pt x="2398" y="5664"/>
                  </a:lnTo>
                  <a:lnTo>
                    <a:pt x="2275" y="5664"/>
                  </a:lnTo>
                  <a:cubicBezTo>
                    <a:pt x="2072" y="5664"/>
                    <a:pt x="1916" y="5487"/>
                    <a:pt x="1938" y="5288"/>
                  </a:cubicBezTo>
                  <a:cubicBezTo>
                    <a:pt x="1952" y="5118"/>
                    <a:pt x="2119" y="4984"/>
                    <a:pt x="2307" y="4984"/>
                  </a:cubicBezTo>
                  <a:close/>
                  <a:moveTo>
                    <a:pt x="8604" y="4984"/>
                  </a:moveTo>
                  <a:cubicBezTo>
                    <a:pt x="8804" y="4984"/>
                    <a:pt x="8956" y="5159"/>
                    <a:pt x="8935" y="5360"/>
                  </a:cubicBezTo>
                  <a:cubicBezTo>
                    <a:pt x="8917" y="5530"/>
                    <a:pt x="8754" y="5664"/>
                    <a:pt x="8565" y="5664"/>
                  </a:cubicBezTo>
                  <a:lnTo>
                    <a:pt x="8475" y="5664"/>
                  </a:lnTo>
                  <a:lnTo>
                    <a:pt x="8475" y="5654"/>
                  </a:lnTo>
                  <a:lnTo>
                    <a:pt x="8475" y="4984"/>
                  </a:lnTo>
                  <a:lnTo>
                    <a:pt x="8598" y="4984"/>
                  </a:lnTo>
                  <a:cubicBezTo>
                    <a:pt x="8600" y="4984"/>
                    <a:pt x="8602" y="4984"/>
                    <a:pt x="8604" y="4984"/>
                  </a:cubicBezTo>
                  <a:close/>
                  <a:moveTo>
                    <a:pt x="8066" y="4332"/>
                  </a:moveTo>
                  <a:lnTo>
                    <a:pt x="8066" y="4973"/>
                  </a:lnTo>
                  <a:lnTo>
                    <a:pt x="7008" y="5704"/>
                  </a:lnTo>
                  <a:cubicBezTo>
                    <a:pt x="6909" y="5774"/>
                    <a:pt x="6790" y="5811"/>
                    <a:pt x="6671" y="5811"/>
                  </a:cubicBezTo>
                  <a:cubicBezTo>
                    <a:pt x="6616" y="5811"/>
                    <a:pt x="6562" y="5803"/>
                    <a:pt x="6508" y="5788"/>
                  </a:cubicBezTo>
                  <a:cubicBezTo>
                    <a:pt x="6338" y="5737"/>
                    <a:pt x="6197" y="5614"/>
                    <a:pt x="6124" y="5451"/>
                  </a:cubicBezTo>
                  <a:cubicBezTo>
                    <a:pt x="6003" y="5182"/>
                    <a:pt x="5739" y="5009"/>
                    <a:pt x="5445" y="5009"/>
                  </a:cubicBezTo>
                  <a:cubicBezTo>
                    <a:pt x="5442" y="5009"/>
                    <a:pt x="5439" y="5009"/>
                    <a:pt x="5436" y="5009"/>
                  </a:cubicBezTo>
                  <a:cubicBezTo>
                    <a:pt x="5433" y="5009"/>
                    <a:pt x="5430" y="5009"/>
                    <a:pt x="5427" y="5009"/>
                  </a:cubicBezTo>
                  <a:cubicBezTo>
                    <a:pt x="5134" y="5009"/>
                    <a:pt x="4866" y="5182"/>
                    <a:pt x="4748" y="5451"/>
                  </a:cubicBezTo>
                  <a:cubicBezTo>
                    <a:pt x="4676" y="5614"/>
                    <a:pt x="4535" y="5737"/>
                    <a:pt x="4361" y="5788"/>
                  </a:cubicBezTo>
                  <a:cubicBezTo>
                    <a:pt x="4308" y="5802"/>
                    <a:pt x="4253" y="5810"/>
                    <a:pt x="4200" y="5810"/>
                  </a:cubicBezTo>
                  <a:cubicBezTo>
                    <a:pt x="4081" y="5810"/>
                    <a:pt x="3964" y="5774"/>
                    <a:pt x="3864" y="5704"/>
                  </a:cubicBezTo>
                  <a:lnTo>
                    <a:pt x="2807" y="4976"/>
                  </a:lnTo>
                  <a:lnTo>
                    <a:pt x="2807" y="4332"/>
                  </a:lnTo>
                  <a:close/>
                  <a:moveTo>
                    <a:pt x="5445" y="5418"/>
                  </a:moveTo>
                  <a:cubicBezTo>
                    <a:pt x="5576" y="5418"/>
                    <a:pt x="5691" y="5497"/>
                    <a:pt x="5748" y="5614"/>
                  </a:cubicBezTo>
                  <a:cubicBezTo>
                    <a:pt x="5913" y="6000"/>
                    <a:pt x="6287" y="6221"/>
                    <a:pt x="6671" y="6221"/>
                  </a:cubicBezTo>
                  <a:cubicBezTo>
                    <a:pt x="6867" y="6221"/>
                    <a:pt x="7065" y="6163"/>
                    <a:pt x="7240" y="6041"/>
                  </a:cubicBezTo>
                  <a:lnTo>
                    <a:pt x="8066" y="5469"/>
                  </a:lnTo>
                  <a:lnTo>
                    <a:pt x="8066" y="5650"/>
                  </a:lnTo>
                  <a:cubicBezTo>
                    <a:pt x="8066" y="7102"/>
                    <a:pt x="6885" y="8279"/>
                    <a:pt x="5436" y="8279"/>
                  </a:cubicBezTo>
                  <a:cubicBezTo>
                    <a:pt x="3984" y="8279"/>
                    <a:pt x="2807" y="7102"/>
                    <a:pt x="2807" y="5650"/>
                  </a:cubicBezTo>
                  <a:lnTo>
                    <a:pt x="2807" y="5469"/>
                  </a:lnTo>
                  <a:lnTo>
                    <a:pt x="3629" y="6041"/>
                  </a:lnTo>
                  <a:cubicBezTo>
                    <a:pt x="3804" y="6162"/>
                    <a:pt x="4002" y="6219"/>
                    <a:pt x="4197" y="6219"/>
                  </a:cubicBezTo>
                  <a:cubicBezTo>
                    <a:pt x="4581" y="6219"/>
                    <a:pt x="4953" y="6000"/>
                    <a:pt x="5121" y="5614"/>
                  </a:cubicBezTo>
                  <a:cubicBezTo>
                    <a:pt x="5178" y="5497"/>
                    <a:pt x="5297" y="5418"/>
                    <a:pt x="5428" y="5418"/>
                  </a:cubicBezTo>
                  <a:cubicBezTo>
                    <a:pt x="5430" y="5418"/>
                    <a:pt x="5433" y="5418"/>
                    <a:pt x="5436" y="5418"/>
                  </a:cubicBezTo>
                  <a:cubicBezTo>
                    <a:pt x="5439" y="5418"/>
                    <a:pt x="5442" y="5418"/>
                    <a:pt x="5445" y="5418"/>
                  </a:cubicBezTo>
                  <a:close/>
                  <a:moveTo>
                    <a:pt x="3705" y="8906"/>
                  </a:moveTo>
                  <a:lnTo>
                    <a:pt x="3705" y="9301"/>
                  </a:lnTo>
                  <a:cubicBezTo>
                    <a:pt x="3705" y="9489"/>
                    <a:pt x="3589" y="9656"/>
                    <a:pt x="3412" y="9724"/>
                  </a:cubicBezTo>
                  <a:lnTo>
                    <a:pt x="2941" y="9413"/>
                  </a:lnTo>
                  <a:cubicBezTo>
                    <a:pt x="2716" y="9261"/>
                    <a:pt x="2821" y="8910"/>
                    <a:pt x="3093" y="8910"/>
                  </a:cubicBezTo>
                  <a:lnTo>
                    <a:pt x="3705" y="8906"/>
                  </a:lnTo>
                  <a:close/>
                  <a:moveTo>
                    <a:pt x="7776" y="8906"/>
                  </a:moveTo>
                  <a:cubicBezTo>
                    <a:pt x="8048" y="8906"/>
                    <a:pt x="8153" y="9261"/>
                    <a:pt x="7928" y="9413"/>
                  </a:cubicBezTo>
                  <a:lnTo>
                    <a:pt x="7457" y="9724"/>
                  </a:lnTo>
                  <a:cubicBezTo>
                    <a:pt x="7283" y="9659"/>
                    <a:pt x="7164" y="9493"/>
                    <a:pt x="7164" y="9304"/>
                  </a:cubicBezTo>
                  <a:lnTo>
                    <a:pt x="7164" y="8906"/>
                  </a:lnTo>
                  <a:close/>
                  <a:moveTo>
                    <a:pt x="3705" y="8250"/>
                  </a:moveTo>
                  <a:lnTo>
                    <a:pt x="3705" y="8497"/>
                  </a:lnTo>
                  <a:lnTo>
                    <a:pt x="3093" y="8497"/>
                  </a:lnTo>
                  <a:cubicBezTo>
                    <a:pt x="2419" y="8497"/>
                    <a:pt x="2155" y="9373"/>
                    <a:pt x="2716" y="9750"/>
                  </a:cubicBezTo>
                  <a:lnTo>
                    <a:pt x="5172" y="11387"/>
                  </a:lnTo>
                  <a:cubicBezTo>
                    <a:pt x="5009" y="11463"/>
                    <a:pt x="4886" y="11600"/>
                    <a:pt x="4828" y="11767"/>
                  </a:cubicBezTo>
                  <a:lnTo>
                    <a:pt x="4346" y="11767"/>
                  </a:lnTo>
                  <a:cubicBezTo>
                    <a:pt x="3013" y="11767"/>
                    <a:pt x="1934" y="10688"/>
                    <a:pt x="1934" y="9355"/>
                  </a:cubicBezTo>
                  <a:cubicBezTo>
                    <a:pt x="1934" y="8747"/>
                    <a:pt x="2427" y="8254"/>
                    <a:pt x="3035" y="8250"/>
                  </a:cubicBezTo>
                  <a:close/>
                  <a:moveTo>
                    <a:pt x="7834" y="8254"/>
                  </a:moveTo>
                  <a:cubicBezTo>
                    <a:pt x="8442" y="8254"/>
                    <a:pt x="8935" y="8747"/>
                    <a:pt x="8935" y="9359"/>
                  </a:cubicBezTo>
                  <a:cubicBezTo>
                    <a:pt x="8935" y="10688"/>
                    <a:pt x="7856" y="11767"/>
                    <a:pt x="6526" y="11767"/>
                  </a:cubicBezTo>
                  <a:lnTo>
                    <a:pt x="6041" y="11767"/>
                  </a:lnTo>
                  <a:cubicBezTo>
                    <a:pt x="5983" y="11597"/>
                    <a:pt x="5860" y="11463"/>
                    <a:pt x="5697" y="11387"/>
                  </a:cubicBezTo>
                  <a:lnTo>
                    <a:pt x="6421" y="10905"/>
                  </a:lnTo>
                  <a:cubicBezTo>
                    <a:pt x="6610" y="10779"/>
                    <a:pt x="6487" y="10528"/>
                    <a:pt x="6312" y="10528"/>
                  </a:cubicBezTo>
                  <a:cubicBezTo>
                    <a:pt x="6275" y="10528"/>
                    <a:pt x="6236" y="10539"/>
                    <a:pt x="6197" y="10565"/>
                  </a:cubicBezTo>
                  <a:lnTo>
                    <a:pt x="5436" y="11072"/>
                  </a:lnTo>
                  <a:lnTo>
                    <a:pt x="3788" y="9974"/>
                  </a:lnTo>
                  <a:cubicBezTo>
                    <a:pt x="3995" y="9811"/>
                    <a:pt x="4114" y="9565"/>
                    <a:pt x="4114" y="9301"/>
                  </a:cubicBezTo>
                  <a:lnTo>
                    <a:pt x="4114" y="8384"/>
                  </a:lnTo>
                  <a:cubicBezTo>
                    <a:pt x="4533" y="8587"/>
                    <a:pt x="4985" y="8689"/>
                    <a:pt x="5438" y="8689"/>
                  </a:cubicBezTo>
                  <a:cubicBezTo>
                    <a:pt x="5890" y="8689"/>
                    <a:pt x="6342" y="8587"/>
                    <a:pt x="6758" y="8384"/>
                  </a:cubicBezTo>
                  <a:lnTo>
                    <a:pt x="6758" y="9304"/>
                  </a:lnTo>
                  <a:cubicBezTo>
                    <a:pt x="6758" y="9565"/>
                    <a:pt x="6878" y="9811"/>
                    <a:pt x="7084" y="9974"/>
                  </a:cubicBezTo>
                  <a:lnTo>
                    <a:pt x="6957" y="10058"/>
                  </a:lnTo>
                  <a:cubicBezTo>
                    <a:pt x="6772" y="10183"/>
                    <a:pt x="6892" y="10436"/>
                    <a:pt x="7068" y="10436"/>
                  </a:cubicBezTo>
                  <a:cubicBezTo>
                    <a:pt x="7106" y="10436"/>
                    <a:pt x="7145" y="10425"/>
                    <a:pt x="7186" y="10398"/>
                  </a:cubicBezTo>
                  <a:lnTo>
                    <a:pt x="8156" y="9750"/>
                  </a:lnTo>
                  <a:cubicBezTo>
                    <a:pt x="8718" y="9377"/>
                    <a:pt x="8453" y="8500"/>
                    <a:pt x="7776" y="8500"/>
                  </a:cubicBezTo>
                  <a:lnTo>
                    <a:pt x="7164" y="8500"/>
                  </a:lnTo>
                  <a:lnTo>
                    <a:pt x="7164" y="8254"/>
                  </a:lnTo>
                  <a:close/>
                  <a:moveTo>
                    <a:pt x="5436" y="11740"/>
                  </a:moveTo>
                  <a:cubicBezTo>
                    <a:pt x="5552" y="11740"/>
                    <a:pt x="5668" y="11818"/>
                    <a:pt x="5668" y="11973"/>
                  </a:cubicBezTo>
                  <a:cubicBezTo>
                    <a:pt x="5668" y="12100"/>
                    <a:pt x="5563" y="12205"/>
                    <a:pt x="5436" y="12205"/>
                  </a:cubicBezTo>
                  <a:cubicBezTo>
                    <a:pt x="5306" y="12205"/>
                    <a:pt x="5205" y="12100"/>
                    <a:pt x="5205" y="11973"/>
                  </a:cubicBezTo>
                  <a:cubicBezTo>
                    <a:pt x="5205" y="11818"/>
                    <a:pt x="5320" y="11740"/>
                    <a:pt x="5436" y="11740"/>
                  </a:cubicBezTo>
                  <a:close/>
                  <a:moveTo>
                    <a:pt x="5436" y="0"/>
                  </a:moveTo>
                  <a:cubicBezTo>
                    <a:pt x="3756" y="0"/>
                    <a:pt x="2314" y="1206"/>
                    <a:pt x="2021" y="2861"/>
                  </a:cubicBezTo>
                  <a:cubicBezTo>
                    <a:pt x="1854" y="2923"/>
                    <a:pt x="1746" y="3079"/>
                    <a:pt x="1742" y="3256"/>
                  </a:cubicBezTo>
                  <a:lnTo>
                    <a:pt x="1742" y="4810"/>
                  </a:lnTo>
                  <a:cubicBezTo>
                    <a:pt x="1623" y="4926"/>
                    <a:pt x="1547" y="5081"/>
                    <a:pt x="1528" y="5252"/>
                  </a:cubicBezTo>
                  <a:cubicBezTo>
                    <a:pt x="1485" y="5693"/>
                    <a:pt x="1829" y="6074"/>
                    <a:pt x="2275" y="6077"/>
                  </a:cubicBezTo>
                  <a:lnTo>
                    <a:pt x="2427" y="6077"/>
                  </a:lnTo>
                  <a:cubicBezTo>
                    <a:pt x="2521" y="6751"/>
                    <a:pt x="2843" y="7374"/>
                    <a:pt x="3336" y="7848"/>
                  </a:cubicBezTo>
                  <a:lnTo>
                    <a:pt x="3039" y="7848"/>
                  </a:lnTo>
                  <a:cubicBezTo>
                    <a:pt x="2202" y="7848"/>
                    <a:pt x="1528" y="8526"/>
                    <a:pt x="1525" y="9359"/>
                  </a:cubicBezTo>
                  <a:cubicBezTo>
                    <a:pt x="1525" y="9659"/>
                    <a:pt x="1572" y="9956"/>
                    <a:pt x="1666" y="10242"/>
                  </a:cubicBezTo>
                  <a:lnTo>
                    <a:pt x="1087" y="10409"/>
                  </a:lnTo>
                  <a:cubicBezTo>
                    <a:pt x="442" y="10601"/>
                    <a:pt x="4" y="11188"/>
                    <a:pt x="0" y="11858"/>
                  </a:cubicBezTo>
                  <a:lnTo>
                    <a:pt x="0" y="13716"/>
                  </a:lnTo>
                  <a:cubicBezTo>
                    <a:pt x="0" y="13850"/>
                    <a:pt x="102" y="13917"/>
                    <a:pt x="203" y="13917"/>
                  </a:cubicBezTo>
                  <a:cubicBezTo>
                    <a:pt x="304" y="13917"/>
                    <a:pt x="406" y="13850"/>
                    <a:pt x="406" y="13716"/>
                  </a:cubicBezTo>
                  <a:lnTo>
                    <a:pt x="406" y="11858"/>
                  </a:lnTo>
                  <a:cubicBezTo>
                    <a:pt x="406" y="11695"/>
                    <a:pt x="442" y="11535"/>
                    <a:pt x="511" y="11390"/>
                  </a:cubicBezTo>
                  <a:lnTo>
                    <a:pt x="1507" y="12245"/>
                  </a:lnTo>
                  <a:cubicBezTo>
                    <a:pt x="1655" y="12372"/>
                    <a:pt x="1742" y="12557"/>
                    <a:pt x="1742" y="12752"/>
                  </a:cubicBezTo>
                  <a:lnTo>
                    <a:pt x="1742" y="13716"/>
                  </a:lnTo>
                  <a:cubicBezTo>
                    <a:pt x="1742" y="13850"/>
                    <a:pt x="1844" y="13917"/>
                    <a:pt x="1945" y="13917"/>
                  </a:cubicBezTo>
                  <a:cubicBezTo>
                    <a:pt x="2046" y="13917"/>
                    <a:pt x="2148" y="13850"/>
                    <a:pt x="2148" y="13716"/>
                  </a:cubicBezTo>
                  <a:lnTo>
                    <a:pt x="2148" y="12756"/>
                  </a:lnTo>
                  <a:cubicBezTo>
                    <a:pt x="2148" y="12441"/>
                    <a:pt x="2010" y="12144"/>
                    <a:pt x="1771" y="11941"/>
                  </a:cubicBezTo>
                  <a:lnTo>
                    <a:pt x="750" y="11064"/>
                  </a:lnTo>
                  <a:cubicBezTo>
                    <a:pt x="877" y="10941"/>
                    <a:pt x="1029" y="10854"/>
                    <a:pt x="1195" y="10804"/>
                  </a:cubicBezTo>
                  <a:lnTo>
                    <a:pt x="1822" y="10623"/>
                  </a:lnTo>
                  <a:cubicBezTo>
                    <a:pt x="2300" y="11575"/>
                    <a:pt x="3278" y="12176"/>
                    <a:pt x="4346" y="12176"/>
                  </a:cubicBezTo>
                  <a:lnTo>
                    <a:pt x="4828" y="12176"/>
                  </a:lnTo>
                  <a:cubicBezTo>
                    <a:pt x="4893" y="12365"/>
                    <a:pt x="5042" y="12513"/>
                    <a:pt x="5230" y="12578"/>
                  </a:cubicBezTo>
                  <a:lnTo>
                    <a:pt x="5230" y="13716"/>
                  </a:lnTo>
                  <a:cubicBezTo>
                    <a:pt x="5230" y="13850"/>
                    <a:pt x="5332" y="13917"/>
                    <a:pt x="5434" y="13917"/>
                  </a:cubicBezTo>
                  <a:cubicBezTo>
                    <a:pt x="5537" y="13917"/>
                    <a:pt x="5639" y="13850"/>
                    <a:pt x="5639" y="13716"/>
                  </a:cubicBezTo>
                  <a:lnTo>
                    <a:pt x="5639" y="12578"/>
                  </a:lnTo>
                  <a:cubicBezTo>
                    <a:pt x="5827" y="12513"/>
                    <a:pt x="5976" y="12365"/>
                    <a:pt x="6041" y="12176"/>
                  </a:cubicBezTo>
                  <a:lnTo>
                    <a:pt x="6523" y="12176"/>
                  </a:lnTo>
                  <a:cubicBezTo>
                    <a:pt x="7591" y="12176"/>
                    <a:pt x="8565" y="11571"/>
                    <a:pt x="9044" y="10619"/>
                  </a:cubicBezTo>
                  <a:lnTo>
                    <a:pt x="9666" y="10800"/>
                  </a:lnTo>
                  <a:cubicBezTo>
                    <a:pt x="9837" y="10851"/>
                    <a:pt x="9989" y="10941"/>
                    <a:pt x="10116" y="11061"/>
                  </a:cubicBezTo>
                  <a:lnTo>
                    <a:pt x="9094" y="11937"/>
                  </a:lnTo>
                  <a:cubicBezTo>
                    <a:pt x="8855" y="12144"/>
                    <a:pt x="8718" y="12441"/>
                    <a:pt x="8718" y="12752"/>
                  </a:cubicBezTo>
                  <a:lnTo>
                    <a:pt x="8718" y="13716"/>
                  </a:lnTo>
                  <a:cubicBezTo>
                    <a:pt x="8718" y="13850"/>
                    <a:pt x="8819" y="13917"/>
                    <a:pt x="8920" y="13917"/>
                  </a:cubicBezTo>
                  <a:cubicBezTo>
                    <a:pt x="9022" y="13917"/>
                    <a:pt x="9123" y="13850"/>
                    <a:pt x="9123" y="13716"/>
                  </a:cubicBezTo>
                  <a:lnTo>
                    <a:pt x="9123" y="12756"/>
                  </a:lnTo>
                  <a:cubicBezTo>
                    <a:pt x="9123" y="12560"/>
                    <a:pt x="9210" y="12375"/>
                    <a:pt x="9359" y="12249"/>
                  </a:cubicBezTo>
                  <a:lnTo>
                    <a:pt x="10355" y="11394"/>
                  </a:lnTo>
                  <a:cubicBezTo>
                    <a:pt x="10423" y="11539"/>
                    <a:pt x="10460" y="11698"/>
                    <a:pt x="10460" y="11861"/>
                  </a:cubicBezTo>
                  <a:lnTo>
                    <a:pt x="10460" y="13719"/>
                  </a:lnTo>
                  <a:cubicBezTo>
                    <a:pt x="10460" y="13853"/>
                    <a:pt x="10561" y="13920"/>
                    <a:pt x="10662" y="13920"/>
                  </a:cubicBezTo>
                  <a:cubicBezTo>
                    <a:pt x="10764" y="13920"/>
                    <a:pt x="10865" y="13853"/>
                    <a:pt x="10865" y="13719"/>
                  </a:cubicBezTo>
                  <a:lnTo>
                    <a:pt x="10865" y="11861"/>
                  </a:lnTo>
                  <a:cubicBezTo>
                    <a:pt x="10865" y="11191"/>
                    <a:pt x="10427" y="10601"/>
                    <a:pt x="9786" y="10409"/>
                  </a:cubicBezTo>
                  <a:lnTo>
                    <a:pt x="9203" y="10239"/>
                  </a:lnTo>
                  <a:cubicBezTo>
                    <a:pt x="9297" y="9953"/>
                    <a:pt x="9344" y="9656"/>
                    <a:pt x="9344" y="9355"/>
                  </a:cubicBezTo>
                  <a:cubicBezTo>
                    <a:pt x="9344" y="8522"/>
                    <a:pt x="8667" y="7845"/>
                    <a:pt x="7834" y="7845"/>
                  </a:cubicBezTo>
                  <a:lnTo>
                    <a:pt x="7533" y="7845"/>
                  </a:lnTo>
                  <a:cubicBezTo>
                    <a:pt x="8026" y="7370"/>
                    <a:pt x="8348" y="6747"/>
                    <a:pt x="8442" y="6074"/>
                  </a:cubicBezTo>
                  <a:lnTo>
                    <a:pt x="8565" y="6074"/>
                  </a:lnTo>
                  <a:cubicBezTo>
                    <a:pt x="8964" y="6074"/>
                    <a:pt x="9304" y="5777"/>
                    <a:pt x="9341" y="5400"/>
                  </a:cubicBezTo>
                  <a:cubicBezTo>
                    <a:pt x="9362" y="5190"/>
                    <a:pt x="9293" y="4980"/>
                    <a:pt x="9152" y="4821"/>
                  </a:cubicBezTo>
                  <a:lnTo>
                    <a:pt x="9127" y="4795"/>
                  </a:lnTo>
                  <a:lnTo>
                    <a:pt x="9127" y="3256"/>
                  </a:lnTo>
                  <a:cubicBezTo>
                    <a:pt x="9127" y="3079"/>
                    <a:pt x="9015" y="2923"/>
                    <a:pt x="8852" y="2861"/>
                  </a:cubicBezTo>
                  <a:cubicBezTo>
                    <a:pt x="8555" y="1206"/>
                    <a:pt x="7117" y="0"/>
                    <a:pt x="543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9" name="Google Shape;17139;p139"/>
            <p:cNvSpPr/>
            <p:nvPr/>
          </p:nvSpPr>
          <p:spPr>
            <a:xfrm>
              <a:off x="5458615" y="2109195"/>
              <a:ext cx="10749" cy="16386"/>
            </a:xfrm>
            <a:custGeom>
              <a:avLst/>
              <a:gdLst/>
              <a:ahLst/>
              <a:cxnLst/>
              <a:rect l="l" t="t" r="r" b="b"/>
              <a:pathLst>
                <a:path w="410" h="625" extrusionOk="0">
                  <a:moveTo>
                    <a:pt x="205" y="0"/>
                  </a:moveTo>
                  <a:cubicBezTo>
                    <a:pt x="103" y="0"/>
                    <a:pt x="0" y="68"/>
                    <a:pt x="0" y="204"/>
                  </a:cubicBezTo>
                  <a:lnTo>
                    <a:pt x="0" y="421"/>
                  </a:lnTo>
                  <a:cubicBezTo>
                    <a:pt x="0" y="534"/>
                    <a:pt x="95" y="624"/>
                    <a:pt x="207" y="624"/>
                  </a:cubicBezTo>
                  <a:cubicBezTo>
                    <a:pt x="319" y="624"/>
                    <a:pt x="410" y="534"/>
                    <a:pt x="410" y="421"/>
                  </a:cubicBezTo>
                  <a:lnTo>
                    <a:pt x="410" y="204"/>
                  </a:lnTo>
                  <a:cubicBezTo>
                    <a:pt x="410" y="68"/>
                    <a:pt x="307" y="0"/>
                    <a:pt x="20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0" name="Google Shape;17140;p139"/>
            <p:cNvSpPr/>
            <p:nvPr/>
          </p:nvSpPr>
          <p:spPr>
            <a:xfrm>
              <a:off x="5527252" y="2109195"/>
              <a:ext cx="10671" cy="16386"/>
            </a:xfrm>
            <a:custGeom>
              <a:avLst/>
              <a:gdLst/>
              <a:ahLst/>
              <a:cxnLst/>
              <a:rect l="l" t="t" r="r" b="b"/>
              <a:pathLst>
                <a:path w="407" h="625" extrusionOk="0">
                  <a:moveTo>
                    <a:pt x="204" y="0"/>
                  </a:moveTo>
                  <a:cubicBezTo>
                    <a:pt x="102" y="0"/>
                    <a:pt x="1" y="68"/>
                    <a:pt x="1" y="204"/>
                  </a:cubicBezTo>
                  <a:lnTo>
                    <a:pt x="1" y="421"/>
                  </a:lnTo>
                  <a:cubicBezTo>
                    <a:pt x="1" y="534"/>
                    <a:pt x="91" y="624"/>
                    <a:pt x="204" y="624"/>
                  </a:cubicBezTo>
                  <a:cubicBezTo>
                    <a:pt x="316" y="624"/>
                    <a:pt x="407" y="534"/>
                    <a:pt x="407" y="421"/>
                  </a:cubicBezTo>
                  <a:lnTo>
                    <a:pt x="407" y="204"/>
                  </a:lnTo>
                  <a:cubicBezTo>
                    <a:pt x="407" y="68"/>
                    <a:pt x="305" y="0"/>
                    <a:pt x="20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1" name="Google Shape;17141;p139"/>
            <p:cNvSpPr/>
            <p:nvPr/>
          </p:nvSpPr>
          <p:spPr>
            <a:xfrm>
              <a:off x="5479694" y="2154892"/>
              <a:ext cx="37150" cy="10749"/>
            </a:xfrm>
            <a:custGeom>
              <a:avLst/>
              <a:gdLst/>
              <a:ahLst/>
              <a:cxnLst/>
              <a:rect l="l" t="t" r="r" b="b"/>
              <a:pathLst>
                <a:path w="1417" h="410" extrusionOk="0">
                  <a:moveTo>
                    <a:pt x="272" y="0"/>
                  </a:moveTo>
                  <a:cubicBezTo>
                    <a:pt x="0" y="0"/>
                    <a:pt x="0" y="410"/>
                    <a:pt x="272" y="410"/>
                  </a:cubicBezTo>
                  <a:lnTo>
                    <a:pt x="1145" y="410"/>
                  </a:lnTo>
                  <a:cubicBezTo>
                    <a:pt x="1417" y="410"/>
                    <a:pt x="1417" y="0"/>
                    <a:pt x="114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42" name="Google Shape;17142;p139"/>
          <p:cNvGrpSpPr/>
          <p:nvPr/>
        </p:nvGrpSpPr>
        <p:grpSpPr>
          <a:xfrm>
            <a:off x="7161573" y="2695500"/>
            <a:ext cx="273868" cy="365131"/>
            <a:chOff x="7161573" y="2894750"/>
            <a:chExt cx="273868" cy="365131"/>
          </a:xfrm>
        </p:grpSpPr>
        <p:sp>
          <p:nvSpPr>
            <p:cNvPr id="17143" name="Google Shape;17143;p139"/>
            <p:cNvSpPr/>
            <p:nvPr/>
          </p:nvSpPr>
          <p:spPr>
            <a:xfrm>
              <a:off x="7167104" y="3145520"/>
              <a:ext cx="262830" cy="109039"/>
            </a:xfrm>
            <a:custGeom>
              <a:avLst/>
              <a:gdLst/>
              <a:ahLst/>
              <a:cxnLst/>
              <a:rect l="l" t="t" r="r" b="b"/>
              <a:pathLst>
                <a:path w="10025" h="4159" extrusionOk="0">
                  <a:moveTo>
                    <a:pt x="3122" y="1"/>
                  </a:moveTo>
                  <a:lnTo>
                    <a:pt x="873" y="797"/>
                  </a:lnTo>
                  <a:cubicBezTo>
                    <a:pt x="348" y="978"/>
                    <a:pt x="0" y="1475"/>
                    <a:pt x="0" y="2029"/>
                  </a:cubicBezTo>
                  <a:lnTo>
                    <a:pt x="0" y="4158"/>
                  </a:lnTo>
                  <a:lnTo>
                    <a:pt x="10025" y="4158"/>
                  </a:lnTo>
                  <a:lnTo>
                    <a:pt x="10025" y="2029"/>
                  </a:lnTo>
                  <a:cubicBezTo>
                    <a:pt x="10025" y="1475"/>
                    <a:pt x="9674" y="978"/>
                    <a:pt x="9152" y="797"/>
                  </a:cubicBezTo>
                  <a:lnTo>
                    <a:pt x="6903"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4" name="Google Shape;17144;p139"/>
            <p:cNvSpPr/>
            <p:nvPr/>
          </p:nvSpPr>
          <p:spPr>
            <a:xfrm>
              <a:off x="7201371" y="2940237"/>
              <a:ext cx="194298" cy="291434"/>
            </a:xfrm>
            <a:custGeom>
              <a:avLst/>
              <a:gdLst/>
              <a:ahLst/>
              <a:cxnLst/>
              <a:rect l="l" t="t" r="r" b="b"/>
              <a:pathLst>
                <a:path w="7411" h="11116" extrusionOk="0">
                  <a:moveTo>
                    <a:pt x="3705" y="0"/>
                  </a:moveTo>
                  <a:cubicBezTo>
                    <a:pt x="2398" y="0"/>
                    <a:pt x="1091" y="3054"/>
                    <a:pt x="1091" y="5451"/>
                  </a:cubicBezTo>
                  <a:lnTo>
                    <a:pt x="1091" y="6309"/>
                  </a:lnTo>
                  <a:cubicBezTo>
                    <a:pt x="1087" y="6722"/>
                    <a:pt x="891" y="7110"/>
                    <a:pt x="562" y="7356"/>
                  </a:cubicBezTo>
                  <a:cubicBezTo>
                    <a:pt x="207" y="7624"/>
                    <a:pt x="0" y="7943"/>
                    <a:pt x="0" y="8280"/>
                  </a:cubicBezTo>
                  <a:cubicBezTo>
                    <a:pt x="0" y="9243"/>
                    <a:pt x="935" y="11115"/>
                    <a:pt x="3705" y="11115"/>
                  </a:cubicBezTo>
                  <a:cubicBezTo>
                    <a:pt x="6472" y="11115"/>
                    <a:pt x="7410" y="9243"/>
                    <a:pt x="7410" y="8280"/>
                  </a:cubicBezTo>
                  <a:cubicBezTo>
                    <a:pt x="7410" y="7943"/>
                    <a:pt x="7204" y="7624"/>
                    <a:pt x="6849" y="7356"/>
                  </a:cubicBezTo>
                  <a:cubicBezTo>
                    <a:pt x="6516" y="7110"/>
                    <a:pt x="6320" y="6722"/>
                    <a:pt x="6320" y="6309"/>
                  </a:cubicBezTo>
                  <a:lnTo>
                    <a:pt x="6320" y="5451"/>
                  </a:lnTo>
                  <a:cubicBezTo>
                    <a:pt x="6320" y="3050"/>
                    <a:pt x="5013" y="0"/>
                    <a:pt x="370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5" name="Google Shape;17145;p139"/>
            <p:cNvSpPr/>
            <p:nvPr/>
          </p:nvSpPr>
          <p:spPr>
            <a:xfrm>
              <a:off x="7224154" y="3020096"/>
              <a:ext cx="148627" cy="125844"/>
            </a:xfrm>
            <a:custGeom>
              <a:avLst/>
              <a:gdLst/>
              <a:ahLst/>
              <a:cxnLst/>
              <a:rect l="l" t="t" r="r" b="b"/>
              <a:pathLst>
                <a:path w="5669" h="4800" extrusionOk="0">
                  <a:moveTo>
                    <a:pt x="2836" y="0"/>
                  </a:moveTo>
                  <a:cubicBezTo>
                    <a:pt x="1272" y="0"/>
                    <a:pt x="1" y="1076"/>
                    <a:pt x="1" y="2402"/>
                  </a:cubicBezTo>
                  <a:cubicBezTo>
                    <a:pt x="1" y="3723"/>
                    <a:pt x="1272" y="4799"/>
                    <a:pt x="2836" y="4799"/>
                  </a:cubicBezTo>
                  <a:cubicBezTo>
                    <a:pt x="4397" y="4799"/>
                    <a:pt x="5669" y="3723"/>
                    <a:pt x="5669" y="2402"/>
                  </a:cubicBezTo>
                  <a:cubicBezTo>
                    <a:pt x="5669" y="1076"/>
                    <a:pt x="4397" y="0"/>
                    <a:pt x="283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6" name="Google Shape;17146;p139"/>
            <p:cNvSpPr/>
            <p:nvPr/>
          </p:nvSpPr>
          <p:spPr>
            <a:xfrm>
              <a:off x="7224154" y="2974504"/>
              <a:ext cx="148627" cy="142833"/>
            </a:xfrm>
            <a:custGeom>
              <a:avLst/>
              <a:gdLst/>
              <a:ahLst/>
              <a:cxnLst/>
              <a:rect l="l" t="t" r="r" b="b"/>
              <a:pathLst>
                <a:path w="5669" h="5448" extrusionOk="0">
                  <a:moveTo>
                    <a:pt x="1" y="1"/>
                  </a:moveTo>
                  <a:lnTo>
                    <a:pt x="1" y="2616"/>
                  </a:lnTo>
                  <a:cubicBezTo>
                    <a:pt x="1" y="4180"/>
                    <a:pt x="1272" y="5448"/>
                    <a:pt x="2836" y="5448"/>
                  </a:cubicBezTo>
                  <a:cubicBezTo>
                    <a:pt x="4401" y="5448"/>
                    <a:pt x="5669" y="4180"/>
                    <a:pt x="5669" y="2616"/>
                  </a:cubicBezTo>
                  <a:lnTo>
                    <a:pt x="5669"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7" name="Google Shape;17147;p139"/>
            <p:cNvSpPr/>
            <p:nvPr/>
          </p:nvSpPr>
          <p:spPr>
            <a:xfrm>
              <a:off x="7223918" y="2974504"/>
              <a:ext cx="148863" cy="142885"/>
            </a:xfrm>
            <a:custGeom>
              <a:avLst/>
              <a:gdLst/>
              <a:ahLst/>
              <a:cxnLst/>
              <a:rect l="l" t="t" r="r" b="b"/>
              <a:pathLst>
                <a:path w="5678" h="5450" extrusionOk="0">
                  <a:moveTo>
                    <a:pt x="13" y="1"/>
                  </a:moveTo>
                  <a:lnTo>
                    <a:pt x="13" y="2616"/>
                  </a:lnTo>
                  <a:cubicBezTo>
                    <a:pt x="0" y="4201"/>
                    <a:pt x="1291" y="5450"/>
                    <a:pt x="2819" y="5450"/>
                  </a:cubicBezTo>
                  <a:cubicBezTo>
                    <a:pt x="2971" y="5450"/>
                    <a:pt x="3125" y="5437"/>
                    <a:pt x="3280" y="5412"/>
                  </a:cubicBezTo>
                  <a:cubicBezTo>
                    <a:pt x="1900" y="5198"/>
                    <a:pt x="883" y="4010"/>
                    <a:pt x="883" y="2616"/>
                  </a:cubicBezTo>
                  <a:lnTo>
                    <a:pt x="883" y="2398"/>
                  </a:lnTo>
                  <a:cubicBezTo>
                    <a:pt x="883" y="1435"/>
                    <a:pt x="1665" y="656"/>
                    <a:pt x="2628" y="656"/>
                  </a:cubicBezTo>
                  <a:lnTo>
                    <a:pt x="5678" y="656"/>
                  </a:lnTo>
                  <a:lnTo>
                    <a:pt x="5678"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8" name="Google Shape;17148;p139"/>
            <p:cNvSpPr/>
            <p:nvPr/>
          </p:nvSpPr>
          <p:spPr>
            <a:xfrm>
              <a:off x="7193112" y="2900177"/>
              <a:ext cx="208927" cy="285351"/>
            </a:xfrm>
            <a:custGeom>
              <a:avLst/>
              <a:gdLst/>
              <a:ahLst/>
              <a:cxnLst/>
              <a:rect l="l" t="t" r="r" b="b"/>
              <a:pathLst>
                <a:path w="7969" h="10884" extrusionOk="0">
                  <a:moveTo>
                    <a:pt x="4018" y="1"/>
                  </a:moveTo>
                  <a:cubicBezTo>
                    <a:pt x="2074" y="1"/>
                    <a:pt x="441" y="1515"/>
                    <a:pt x="323" y="3481"/>
                  </a:cubicBezTo>
                  <a:lnTo>
                    <a:pt x="127" y="6765"/>
                  </a:lnTo>
                  <a:cubicBezTo>
                    <a:pt x="0" y="8899"/>
                    <a:pt x="1616" y="10735"/>
                    <a:pt x="3749" y="10883"/>
                  </a:cubicBezTo>
                  <a:cubicBezTo>
                    <a:pt x="2416" y="10746"/>
                    <a:pt x="1406" y="9623"/>
                    <a:pt x="1406" y="8283"/>
                  </a:cubicBezTo>
                  <a:lnTo>
                    <a:pt x="1406" y="6976"/>
                  </a:lnTo>
                  <a:cubicBezTo>
                    <a:pt x="1406" y="4574"/>
                    <a:pt x="2713" y="1525"/>
                    <a:pt x="4020" y="1525"/>
                  </a:cubicBezTo>
                  <a:cubicBezTo>
                    <a:pt x="5328" y="1525"/>
                    <a:pt x="6635" y="4578"/>
                    <a:pt x="6635" y="6976"/>
                  </a:cubicBezTo>
                  <a:lnTo>
                    <a:pt x="6635" y="9087"/>
                  </a:lnTo>
                  <a:cubicBezTo>
                    <a:pt x="6635" y="9275"/>
                    <a:pt x="6791" y="9394"/>
                    <a:pt x="6948" y="9394"/>
                  </a:cubicBezTo>
                  <a:cubicBezTo>
                    <a:pt x="7036" y="9394"/>
                    <a:pt x="7125" y="9356"/>
                    <a:pt x="7186" y="9272"/>
                  </a:cubicBezTo>
                  <a:cubicBezTo>
                    <a:pt x="7711" y="8544"/>
                    <a:pt x="7968" y="7660"/>
                    <a:pt x="7914" y="6765"/>
                  </a:cubicBezTo>
                  <a:lnTo>
                    <a:pt x="7722" y="3582"/>
                  </a:lnTo>
                  <a:cubicBezTo>
                    <a:pt x="7610" y="1691"/>
                    <a:pt x="6128" y="116"/>
                    <a:pt x="4238" y="7"/>
                  </a:cubicBezTo>
                  <a:cubicBezTo>
                    <a:pt x="4164" y="3"/>
                    <a:pt x="4091" y="1"/>
                    <a:pt x="4018" y="1"/>
                  </a:cubicBez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9" name="Google Shape;17149;p139"/>
            <p:cNvSpPr/>
            <p:nvPr/>
          </p:nvSpPr>
          <p:spPr>
            <a:xfrm>
              <a:off x="7161573" y="2894750"/>
              <a:ext cx="273868" cy="365131"/>
            </a:xfrm>
            <a:custGeom>
              <a:avLst/>
              <a:gdLst/>
              <a:ahLst/>
              <a:cxnLst/>
              <a:rect l="l" t="t" r="r" b="b"/>
              <a:pathLst>
                <a:path w="10446" h="13927" extrusionOk="0">
                  <a:moveTo>
                    <a:pt x="5223" y="1935"/>
                  </a:moveTo>
                  <a:cubicBezTo>
                    <a:pt x="5607" y="1935"/>
                    <a:pt x="6020" y="2282"/>
                    <a:pt x="6390" y="2836"/>
                  </a:cubicBezTo>
                  <a:lnTo>
                    <a:pt x="4057" y="2836"/>
                  </a:lnTo>
                  <a:cubicBezTo>
                    <a:pt x="4427" y="2286"/>
                    <a:pt x="4836" y="1938"/>
                    <a:pt x="5223" y="1938"/>
                  </a:cubicBezTo>
                  <a:lnTo>
                    <a:pt x="5223" y="1935"/>
                  </a:lnTo>
                  <a:close/>
                  <a:moveTo>
                    <a:pt x="6636" y="3246"/>
                  </a:moveTo>
                  <a:cubicBezTo>
                    <a:pt x="7147" y="4184"/>
                    <a:pt x="7545" y="5502"/>
                    <a:pt x="7621" y="6755"/>
                  </a:cubicBezTo>
                  <a:cubicBezTo>
                    <a:pt x="7191" y="7692"/>
                    <a:pt x="6258" y="8287"/>
                    <a:pt x="5237" y="8287"/>
                  </a:cubicBezTo>
                  <a:cubicBezTo>
                    <a:pt x="5193" y="8287"/>
                    <a:pt x="5149" y="8286"/>
                    <a:pt x="5104" y="8284"/>
                  </a:cubicBezTo>
                  <a:cubicBezTo>
                    <a:pt x="4604" y="8258"/>
                    <a:pt x="4122" y="8088"/>
                    <a:pt x="3720" y="7791"/>
                  </a:cubicBezTo>
                  <a:cubicBezTo>
                    <a:pt x="3329" y="7505"/>
                    <a:pt x="3021" y="7117"/>
                    <a:pt x="2830" y="6672"/>
                  </a:cubicBezTo>
                  <a:cubicBezTo>
                    <a:pt x="2920" y="5444"/>
                    <a:pt x="3308" y="4166"/>
                    <a:pt x="3811" y="3246"/>
                  </a:cubicBezTo>
                  <a:close/>
                  <a:moveTo>
                    <a:pt x="2811" y="7454"/>
                  </a:moveTo>
                  <a:cubicBezTo>
                    <a:pt x="3000" y="7711"/>
                    <a:pt x="3224" y="7936"/>
                    <a:pt x="3478" y="8121"/>
                  </a:cubicBezTo>
                  <a:cubicBezTo>
                    <a:pt x="3945" y="8465"/>
                    <a:pt x="4506" y="8664"/>
                    <a:pt x="5086" y="8689"/>
                  </a:cubicBezTo>
                  <a:cubicBezTo>
                    <a:pt x="5133" y="8693"/>
                    <a:pt x="5184" y="8693"/>
                    <a:pt x="5231" y="8693"/>
                  </a:cubicBezTo>
                  <a:cubicBezTo>
                    <a:pt x="5235" y="8693"/>
                    <a:pt x="5238" y="8693"/>
                    <a:pt x="5242" y="8693"/>
                  </a:cubicBezTo>
                  <a:cubicBezTo>
                    <a:pt x="6176" y="8693"/>
                    <a:pt x="7058" y="8259"/>
                    <a:pt x="7632" y="7523"/>
                  </a:cubicBezTo>
                  <a:lnTo>
                    <a:pt x="7632" y="7523"/>
                  </a:lnTo>
                  <a:cubicBezTo>
                    <a:pt x="7596" y="7990"/>
                    <a:pt x="7360" y="8428"/>
                    <a:pt x="6958" y="8772"/>
                  </a:cubicBezTo>
                  <a:cubicBezTo>
                    <a:pt x="6795" y="8910"/>
                    <a:pt x="6926" y="9133"/>
                    <a:pt x="7090" y="9133"/>
                  </a:cubicBezTo>
                  <a:cubicBezTo>
                    <a:pt x="7134" y="9133"/>
                    <a:pt x="7179" y="9117"/>
                    <a:pt x="7223" y="9080"/>
                  </a:cubicBezTo>
                  <a:cubicBezTo>
                    <a:pt x="7375" y="8954"/>
                    <a:pt x="7512" y="8805"/>
                    <a:pt x="7632" y="8646"/>
                  </a:cubicBezTo>
                  <a:lnTo>
                    <a:pt x="7632" y="8646"/>
                  </a:lnTo>
                  <a:cubicBezTo>
                    <a:pt x="7552" y="9917"/>
                    <a:pt x="6498" y="10906"/>
                    <a:pt x="5223" y="10906"/>
                  </a:cubicBezTo>
                  <a:cubicBezTo>
                    <a:pt x="3950" y="10906"/>
                    <a:pt x="2898" y="9916"/>
                    <a:pt x="2819" y="8644"/>
                  </a:cubicBezTo>
                  <a:lnTo>
                    <a:pt x="2819" y="8644"/>
                  </a:lnTo>
                  <a:cubicBezTo>
                    <a:pt x="3316" y="9329"/>
                    <a:pt x="4205" y="9783"/>
                    <a:pt x="5220" y="9783"/>
                  </a:cubicBezTo>
                  <a:cubicBezTo>
                    <a:pt x="5229" y="9783"/>
                    <a:pt x="5239" y="9783"/>
                    <a:pt x="5248" y="9783"/>
                  </a:cubicBezTo>
                  <a:cubicBezTo>
                    <a:pt x="5637" y="9783"/>
                    <a:pt x="6022" y="9711"/>
                    <a:pt x="6382" y="9573"/>
                  </a:cubicBezTo>
                  <a:cubicBezTo>
                    <a:pt x="6607" y="9486"/>
                    <a:pt x="6519" y="9177"/>
                    <a:pt x="6318" y="9177"/>
                  </a:cubicBezTo>
                  <a:cubicBezTo>
                    <a:pt x="6293" y="9177"/>
                    <a:pt x="6266" y="9182"/>
                    <a:pt x="6238" y="9193"/>
                  </a:cubicBezTo>
                  <a:cubicBezTo>
                    <a:pt x="5912" y="9316"/>
                    <a:pt x="5568" y="9377"/>
                    <a:pt x="5220" y="9377"/>
                  </a:cubicBezTo>
                  <a:cubicBezTo>
                    <a:pt x="3916" y="9377"/>
                    <a:pt x="2848" y="8519"/>
                    <a:pt x="2811" y="7454"/>
                  </a:cubicBezTo>
                  <a:close/>
                  <a:moveTo>
                    <a:pt x="8679" y="9761"/>
                  </a:moveTo>
                  <a:cubicBezTo>
                    <a:pt x="8711" y="9848"/>
                    <a:pt x="8726" y="9935"/>
                    <a:pt x="8726" y="10026"/>
                  </a:cubicBezTo>
                  <a:cubicBezTo>
                    <a:pt x="8726" y="11471"/>
                    <a:pt x="7154" y="12644"/>
                    <a:pt x="5223" y="12644"/>
                  </a:cubicBezTo>
                  <a:lnTo>
                    <a:pt x="5220" y="12644"/>
                  </a:lnTo>
                  <a:cubicBezTo>
                    <a:pt x="4926" y="12644"/>
                    <a:pt x="4630" y="12615"/>
                    <a:pt x="4340" y="12561"/>
                  </a:cubicBezTo>
                  <a:cubicBezTo>
                    <a:pt x="5647" y="12477"/>
                    <a:pt x="6795" y="12007"/>
                    <a:pt x="7654" y="11192"/>
                  </a:cubicBezTo>
                  <a:cubicBezTo>
                    <a:pt x="8081" y="10782"/>
                    <a:pt x="8429" y="10297"/>
                    <a:pt x="8679" y="9761"/>
                  </a:cubicBezTo>
                  <a:close/>
                  <a:moveTo>
                    <a:pt x="5230" y="1"/>
                  </a:moveTo>
                  <a:cubicBezTo>
                    <a:pt x="5228" y="1"/>
                    <a:pt x="5226" y="1"/>
                    <a:pt x="5223" y="1"/>
                  </a:cubicBezTo>
                  <a:cubicBezTo>
                    <a:pt x="3152" y="4"/>
                    <a:pt x="1442" y="1620"/>
                    <a:pt x="1323" y="3688"/>
                  </a:cubicBezTo>
                  <a:lnTo>
                    <a:pt x="1127" y="6962"/>
                  </a:lnTo>
                  <a:cubicBezTo>
                    <a:pt x="1077" y="7748"/>
                    <a:pt x="1254" y="8533"/>
                    <a:pt x="1645" y="9222"/>
                  </a:cubicBezTo>
                  <a:cubicBezTo>
                    <a:pt x="1432" y="9435"/>
                    <a:pt x="1312" y="9725"/>
                    <a:pt x="1312" y="10029"/>
                  </a:cubicBezTo>
                  <a:lnTo>
                    <a:pt x="1312" y="10069"/>
                  </a:lnTo>
                  <a:lnTo>
                    <a:pt x="1011" y="10178"/>
                  </a:lnTo>
                  <a:cubicBezTo>
                    <a:pt x="407" y="10391"/>
                    <a:pt x="5" y="10960"/>
                    <a:pt x="5" y="11601"/>
                  </a:cubicBezTo>
                  <a:lnTo>
                    <a:pt x="5" y="13712"/>
                  </a:lnTo>
                  <a:cubicBezTo>
                    <a:pt x="1" y="13825"/>
                    <a:pt x="92" y="13919"/>
                    <a:pt x="204" y="13926"/>
                  </a:cubicBezTo>
                  <a:cubicBezTo>
                    <a:pt x="206" y="13926"/>
                    <a:pt x="208" y="13926"/>
                    <a:pt x="210" y="13926"/>
                  </a:cubicBezTo>
                  <a:cubicBezTo>
                    <a:pt x="320" y="13926"/>
                    <a:pt x="414" y="13834"/>
                    <a:pt x="414" y="13723"/>
                  </a:cubicBezTo>
                  <a:lnTo>
                    <a:pt x="414" y="11601"/>
                  </a:lnTo>
                  <a:cubicBezTo>
                    <a:pt x="410" y="11134"/>
                    <a:pt x="707" y="10717"/>
                    <a:pt x="1149" y="10562"/>
                  </a:cubicBezTo>
                  <a:lnTo>
                    <a:pt x="1355" y="10489"/>
                  </a:lnTo>
                  <a:cubicBezTo>
                    <a:pt x="1406" y="10739"/>
                    <a:pt x="1493" y="10978"/>
                    <a:pt x="1616" y="11203"/>
                  </a:cubicBezTo>
                  <a:cubicBezTo>
                    <a:pt x="1655" y="11273"/>
                    <a:pt x="1724" y="11310"/>
                    <a:pt x="1795" y="11310"/>
                  </a:cubicBezTo>
                  <a:cubicBezTo>
                    <a:pt x="1838" y="11310"/>
                    <a:pt x="1882" y="11296"/>
                    <a:pt x="1920" y="11268"/>
                  </a:cubicBezTo>
                  <a:cubicBezTo>
                    <a:pt x="2000" y="11206"/>
                    <a:pt x="2022" y="11094"/>
                    <a:pt x="1971" y="11003"/>
                  </a:cubicBezTo>
                  <a:cubicBezTo>
                    <a:pt x="1808" y="10706"/>
                    <a:pt x="1721" y="10370"/>
                    <a:pt x="1721" y="10029"/>
                  </a:cubicBezTo>
                  <a:cubicBezTo>
                    <a:pt x="1718" y="9866"/>
                    <a:pt x="1772" y="9707"/>
                    <a:pt x="1873" y="9580"/>
                  </a:cubicBezTo>
                  <a:cubicBezTo>
                    <a:pt x="1982" y="9736"/>
                    <a:pt x="2105" y="9881"/>
                    <a:pt x="2236" y="10022"/>
                  </a:cubicBezTo>
                  <a:cubicBezTo>
                    <a:pt x="3003" y="10842"/>
                    <a:pt x="4079" y="11312"/>
                    <a:pt x="5205" y="11312"/>
                  </a:cubicBezTo>
                  <a:cubicBezTo>
                    <a:pt x="5222" y="11312"/>
                    <a:pt x="5239" y="11311"/>
                    <a:pt x="5256" y="11311"/>
                  </a:cubicBezTo>
                  <a:cubicBezTo>
                    <a:pt x="6803" y="11293"/>
                    <a:pt x="8045" y="10036"/>
                    <a:pt x="8041" y="8490"/>
                  </a:cubicBezTo>
                  <a:lnTo>
                    <a:pt x="8041" y="7183"/>
                  </a:lnTo>
                  <a:cubicBezTo>
                    <a:pt x="8041" y="5995"/>
                    <a:pt x="7730" y="4607"/>
                    <a:pt x="7205" y="3474"/>
                  </a:cubicBezTo>
                  <a:cubicBezTo>
                    <a:pt x="6944" y="2909"/>
                    <a:pt x="6643" y="2438"/>
                    <a:pt x="6332" y="2108"/>
                  </a:cubicBezTo>
                  <a:cubicBezTo>
                    <a:pt x="5970" y="1725"/>
                    <a:pt x="5593" y="1529"/>
                    <a:pt x="5223" y="1529"/>
                  </a:cubicBezTo>
                  <a:cubicBezTo>
                    <a:pt x="4850" y="1529"/>
                    <a:pt x="4477" y="1725"/>
                    <a:pt x="4115" y="2108"/>
                  </a:cubicBezTo>
                  <a:cubicBezTo>
                    <a:pt x="3800" y="2438"/>
                    <a:pt x="3500" y="2909"/>
                    <a:pt x="3239" y="3474"/>
                  </a:cubicBezTo>
                  <a:cubicBezTo>
                    <a:pt x="2714" y="4607"/>
                    <a:pt x="2402" y="5995"/>
                    <a:pt x="2402" y="7183"/>
                  </a:cubicBezTo>
                  <a:lnTo>
                    <a:pt x="2402" y="8490"/>
                  </a:lnTo>
                  <a:cubicBezTo>
                    <a:pt x="2402" y="9055"/>
                    <a:pt x="2572" y="9609"/>
                    <a:pt x="2891" y="10076"/>
                  </a:cubicBezTo>
                  <a:cubicBezTo>
                    <a:pt x="2764" y="9971"/>
                    <a:pt x="2641" y="9859"/>
                    <a:pt x="2529" y="9739"/>
                  </a:cubicBezTo>
                  <a:cubicBezTo>
                    <a:pt x="1826" y="9001"/>
                    <a:pt x="1464" y="8001"/>
                    <a:pt x="1529" y="6983"/>
                  </a:cubicBezTo>
                  <a:lnTo>
                    <a:pt x="1729" y="3709"/>
                  </a:lnTo>
                  <a:cubicBezTo>
                    <a:pt x="1837" y="1862"/>
                    <a:pt x="3369" y="417"/>
                    <a:pt x="5220" y="417"/>
                  </a:cubicBezTo>
                  <a:cubicBezTo>
                    <a:pt x="5222" y="417"/>
                    <a:pt x="5225" y="417"/>
                    <a:pt x="5227" y="417"/>
                  </a:cubicBezTo>
                  <a:cubicBezTo>
                    <a:pt x="7074" y="417"/>
                    <a:pt x="8606" y="1854"/>
                    <a:pt x="8722" y="3702"/>
                  </a:cubicBezTo>
                  <a:lnTo>
                    <a:pt x="8860" y="6107"/>
                  </a:lnTo>
                  <a:cubicBezTo>
                    <a:pt x="9001" y="8178"/>
                    <a:pt x="8483" y="9834"/>
                    <a:pt x="7371" y="10895"/>
                  </a:cubicBezTo>
                  <a:cubicBezTo>
                    <a:pt x="6500" y="11728"/>
                    <a:pt x="5285" y="12168"/>
                    <a:pt x="3901" y="12168"/>
                  </a:cubicBezTo>
                  <a:cubicBezTo>
                    <a:pt x="3703" y="12168"/>
                    <a:pt x="3501" y="12159"/>
                    <a:pt x="3297" y="12141"/>
                  </a:cubicBezTo>
                  <a:cubicBezTo>
                    <a:pt x="3174" y="12130"/>
                    <a:pt x="3058" y="12090"/>
                    <a:pt x="2956" y="12025"/>
                  </a:cubicBezTo>
                  <a:cubicBezTo>
                    <a:pt x="2782" y="11912"/>
                    <a:pt x="2619" y="11786"/>
                    <a:pt x="2471" y="11644"/>
                  </a:cubicBezTo>
                  <a:cubicBezTo>
                    <a:pt x="2428" y="11606"/>
                    <a:pt x="2374" y="11586"/>
                    <a:pt x="2321" y="11586"/>
                  </a:cubicBezTo>
                  <a:cubicBezTo>
                    <a:pt x="2270" y="11586"/>
                    <a:pt x="2220" y="11604"/>
                    <a:pt x="2181" y="11641"/>
                  </a:cubicBezTo>
                  <a:cubicBezTo>
                    <a:pt x="2098" y="11721"/>
                    <a:pt x="2098" y="11855"/>
                    <a:pt x="2181" y="11934"/>
                  </a:cubicBezTo>
                  <a:cubicBezTo>
                    <a:pt x="2927" y="12644"/>
                    <a:pt x="4032" y="13053"/>
                    <a:pt x="5216" y="13053"/>
                  </a:cubicBezTo>
                  <a:cubicBezTo>
                    <a:pt x="6252" y="13053"/>
                    <a:pt x="7226" y="12745"/>
                    <a:pt x="7961" y="12184"/>
                  </a:cubicBezTo>
                  <a:cubicBezTo>
                    <a:pt x="8570" y="11721"/>
                    <a:pt x="8957" y="11127"/>
                    <a:pt x="9084" y="10482"/>
                  </a:cubicBezTo>
                  <a:lnTo>
                    <a:pt x="9298" y="10562"/>
                  </a:lnTo>
                  <a:cubicBezTo>
                    <a:pt x="9740" y="10717"/>
                    <a:pt x="10037" y="11134"/>
                    <a:pt x="10037" y="11601"/>
                  </a:cubicBezTo>
                  <a:lnTo>
                    <a:pt x="10037" y="13712"/>
                  </a:lnTo>
                  <a:cubicBezTo>
                    <a:pt x="10033" y="13825"/>
                    <a:pt x="10120" y="13919"/>
                    <a:pt x="10232" y="13926"/>
                  </a:cubicBezTo>
                  <a:cubicBezTo>
                    <a:pt x="10234" y="13926"/>
                    <a:pt x="10237" y="13926"/>
                    <a:pt x="10239" y="13926"/>
                  </a:cubicBezTo>
                  <a:cubicBezTo>
                    <a:pt x="10352" y="13926"/>
                    <a:pt x="10442" y="13833"/>
                    <a:pt x="10442" y="13720"/>
                  </a:cubicBezTo>
                  <a:lnTo>
                    <a:pt x="10442" y="11601"/>
                  </a:lnTo>
                  <a:cubicBezTo>
                    <a:pt x="10446" y="10960"/>
                    <a:pt x="10044" y="10391"/>
                    <a:pt x="9443" y="10178"/>
                  </a:cubicBezTo>
                  <a:lnTo>
                    <a:pt x="9131" y="10065"/>
                  </a:lnTo>
                  <a:lnTo>
                    <a:pt x="9131" y="10029"/>
                  </a:lnTo>
                  <a:cubicBezTo>
                    <a:pt x="9139" y="9761"/>
                    <a:pt x="9044" y="9504"/>
                    <a:pt x="8874" y="9305"/>
                  </a:cubicBezTo>
                  <a:cubicBezTo>
                    <a:pt x="9215" y="8381"/>
                    <a:pt x="9349" y="7298"/>
                    <a:pt x="9269" y="6082"/>
                  </a:cubicBezTo>
                  <a:lnTo>
                    <a:pt x="9131" y="3677"/>
                  </a:lnTo>
                  <a:cubicBezTo>
                    <a:pt x="9008" y="1615"/>
                    <a:pt x="7295" y="1"/>
                    <a:pt x="523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0" name="Google Shape;17150;p139"/>
            <p:cNvSpPr/>
            <p:nvPr/>
          </p:nvSpPr>
          <p:spPr>
            <a:xfrm>
              <a:off x="7273862" y="3066186"/>
              <a:ext cx="49682" cy="16517"/>
            </a:xfrm>
            <a:custGeom>
              <a:avLst/>
              <a:gdLst/>
              <a:ahLst/>
              <a:cxnLst/>
              <a:rect l="l" t="t" r="r" b="b"/>
              <a:pathLst>
                <a:path w="1895" h="630" extrusionOk="0">
                  <a:moveTo>
                    <a:pt x="295" y="1"/>
                  </a:moveTo>
                  <a:cubicBezTo>
                    <a:pt x="137" y="1"/>
                    <a:pt x="1" y="206"/>
                    <a:pt x="151" y="354"/>
                  </a:cubicBezTo>
                  <a:cubicBezTo>
                    <a:pt x="328" y="528"/>
                    <a:pt x="625" y="629"/>
                    <a:pt x="948" y="629"/>
                  </a:cubicBezTo>
                  <a:cubicBezTo>
                    <a:pt x="1270" y="629"/>
                    <a:pt x="1571" y="528"/>
                    <a:pt x="1744" y="354"/>
                  </a:cubicBezTo>
                  <a:cubicBezTo>
                    <a:pt x="1895" y="206"/>
                    <a:pt x="1758" y="1"/>
                    <a:pt x="1600" y="1"/>
                  </a:cubicBezTo>
                  <a:cubicBezTo>
                    <a:pt x="1552" y="1"/>
                    <a:pt x="1503" y="20"/>
                    <a:pt x="1458" y="64"/>
                  </a:cubicBezTo>
                  <a:cubicBezTo>
                    <a:pt x="1386" y="136"/>
                    <a:pt x="1205" y="223"/>
                    <a:pt x="948" y="223"/>
                  </a:cubicBezTo>
                  <a:cubicBezTo>
                    <a:pt x="691" y="223"/>
                    <a:pt x="513" y="136"/>
                    <a:pt x="437" y="64"/>
                  </a:cubicBezTo>
                  <a:cubicBezTo>
                    <a:pt x="393" y="20"/>
                    <a:pt x="343" y="1"/>
                    <a:pt x="29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1" name="Google Shape;17151;p139"/>
            <p:cNvSpPr/>
            <p:nvPr/>
          </p:nvSpPr>
          <p:spPr>
            <a:xfrm>
              <a:off x="7259102" y="3026178"/>
              <a:ext cx="10749" cy="16360"/>
            </a:xfrm>
            <a:custGeom>
              <a:avLst/>
              <a:gdLst/>
              <a:ahLst/>
              <a:cxnLst/>
              <a:rect l="l" t="t" r="r" b="b"/>
              <a:pathLst>
                <a:path w="410" h="624" extrusionOk="0">
                  <a:moveTo>
                    <a:pt x="203" y="0"/>
                  </a:moveTo>
                  <a:cubicBezTo>
                    <a:pt x="91" y="0"/>
                    <a:pt x="0" y="91"/>
                    <a:pt x="0" y="203"/>
                  </a:cubicBezTo>
                  <a:lnTo>
                    <a:pt x="0" y="420"/>
                  </a:lnTo>
                  <a:cubicBezTo>
                    <a:pt x="0" y="556"/>
                    <a:pt x="103" y="624"/>
                    <a:pt x="205" y="624"/>
                  </a:cubicBezTo>
                  <a:cubicBezTo>
                    <a:pt x="307" y="624"/>
                    <a:pt x="410" y="556"/>
                    <a:pt x="410" y="420"/>
                  </a:cubicBezTo>
                  <a:lnTo>
                    <a:pt x="410" y="203"/>
                  </a:lnTo>
                  <a:cubicBezTo>
                    <a:pt x="410" y="91"/>
                    <a:pt x="316" y="0"/>
                    <a:pt x="2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2" name="Google Shape;17152;p139"/>
            <p:cNvSpPr/>
            <p:nvPr/>
          </p:nvSpPr>
          <p:spPr>
            <a:xfrm>
              <a:off x="7327660" y="3026178"/>
              <a:ext cx="10749" cy="16360"/>
            </a:xfrm>
            <a:custGeom>
              <a:avLst/>
              <a:gdLst/>
              <a:ahLst/>
              <a:cxnLst/>
              <a:rect l="l" t="t" r="r" b="b"/>
              <a:pathLst>
                <a:path w="410" h="624" extrusionOk="0">
                  <a:moveTo>
                    <a:pt x="207" y="0"/>
                  </a:moveTo>
                  <a:cubicBezTo>
                    <a:pt x="91" y="0"/>
                    <a:pt x="0" y="91"/>
                    <a:pt x="0" y="203"/>
                  </a:cubicBezTo>
                  <a:lnTo>
                    <a:pt x="0" y="420"/>
                  </a:lnTo>
                  <a:cubicBezTo>
                    <a:pt x="0" y="556"/>
                    <a:pt x="103" y="624"/>
                    <a:pt x="205" y="624"/>
                  </a:cubicBezTo>
                  <a:cubicBezTo>
                    <a:pt x="307" y="624"/>
                    <a:pt x="410" y="556"/>
                    <a:pt x="410" y="420"/>
                  </a:cubicBezTo>
                  <a:lnTo>
                    <a:pt x="410" y="203"/>
                  </a:lnTo>
                  <a:cubicBezTo>
                    <a:pt x="410" y="91"/>
                    <a:pt x="319" y="0"/>
                    <a:pt x="2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3" name="Google Shape;17153;p139"/>
            <p:cNvSpPr/>
            <p:nvPr/>
          </p:nvSpPr>
          <p:spPr>
            <a:xfrm>
              <a:off x="7251682" y="3009085"/>
              <a:ext cx="25667" cy="10644"/>
            </a:xfrm>
            <a:custGeom>
              <a:avLst/>
              <a:gdLst/>
              <a:ahLst/>
              <a:cxnLst/>
              <a:rect l="l" t="t" r="r" b="b"/>
              <a:pathLst>
                <a:path w="979" h="406" extrusionOk="0">
                  <a:moveTo>
                    <a:pt x="273" y="0"/>
                  </a:moveTo>
                  <a:cubicBezTo>
                    <a:pt x="1" y="0"/>
                    <a:pt x="1" y="406"/>
                    <a:pt x="273" y="406"/>
                  </a:cubicBezTo>
                  <a:lnTo>
                    <a:pt x="707" y="406"/>
                  </a:lnTo>
                  <a:cubicBezTo>
                    <a:pt x="979" y="406"/>
                    <a:pt x="979" y="0"/>
                    <a:pt x="7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4" name="Google Shape;17154;p139"/>
            <p:cNvSpPr/>
            <p:nvPr/>
          </p:nvSpPr>
          <p:spPr>
            <a:xfrm>
              <a:off x="7320162" y="3009085"/>
              <a:ext cx="25746" cy="10644"/>
            </a:xfrm>
            <a:custGeom>
              <a:avLst/>
              <a:gdLst/>
              <a:ahLst/>
              <a:cxnLst/>
              <a:rect l="l" t="t" r="r" b="b"/>
              <a:pathLst>
                <a:path w="982" h="406" extrusionOk="0">
                  <a:moveTo>
                    <a:pt x="272" y="0"/>
                  </a:moveTo>
                  <a:cubicBezTo>
                    <a:pt x="0" y="0"/>
                    <a:pt x="0" y="406"/>
                    <a:pt x="272" y="406"/>
                  </a:cubicBezTo>
                  <a:lnTo>
                    <a:pt x="710" y="406"/>
                  </a:lnTo>
                  <a:cubicBezTo>
                    <a:pt x="982" y="406"/>
                    <a:pt x="982" y="0"/>
                    <a:pt x="71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55" name="Google Shape;17155;p139"/>
          <p:cNvGrpSpPr/>
          <p:nvPr/>
        </p:nvGrpSpPr>
        <p:grpSpPr>
          <a:xfrm>
            <a:off x="4911692" y="1314152"/>
            <a:ext cx="273108" cy="364974"/>
            <a:chOff x="4911692" y="1513402"/>
            <a:chExt cx="273108" cy="364974"/>
          </a:xfrm>
        </p:grpSpPr>
        <p:sp>
          <p:nvSpPr>
            <p:cNvPr id="17156" name="Google Shape;17156;p139"/>
            <p:cNvSpPr/>
            <p:nvPr/>
          </p:nvSpPr>
          <p:spPr>
            <a:xfrm>
              <a:off x="4924224" y="1610014"/>
              <a:ext cx="112919" cy="102746"/>
            </a:xfrm>
            <a:custGeom>
              <a:avLst/>
              <a:gdLst/>
              <a:ahLst/>
              <a:cxnLst/>
              <a:rect l="l" t="t" r="r" b="b"/>
              <a:pathLst>
                <a:path w="4307" h="3919" extrusionOk="0">
                  <a:moveTo>
                    <a:pt x="1246" y="0"/>
                  </a:moveTo>
                  <a:cubicBezTo>
                    <a:pt x="1042" y="0"/>
                    <a:pt x="834" y="58"/>
                    <a:pt x="645" y="183"/>
                  </a:cubicBezTo>
                  <a:cubicBezTo>
                    <a:pt x="4" y="610"/>
                    <a:pt x="0" y="1556"/>
                    <a:pt x="638" y="1987"/>
                  </a:cubicBezTo>
                  <a:cubicBezTo>
                    <a:pt x="757" y="2074"/>
                    <a:pt x="823" y="2215"/>
                    <a:pt x="815" y="2363"/>
                  </a:cubicBezTo>
                  <a:cubicBezTo>
                    <a:pt x="812" y="2523"/>
                    <a:pt x="833" y="2678"/>
                    <a:pt x="877" y="2830"/>
                  </a:cubicBezTo>
                  <a:cubicBezTo>
                    <a:pt x="1086" y="3532"/>
                    <a:pt x="1710" y="3918"/>
                    <a:pt x="2343" y="3918"/>
                  </a:cubicBezTo>
                  <a:cubicBezTo>
                    <a:pt x="2794" y="3918"/>
                    <a:pt x="3249" y="3722"/>
                    <a:pt x="3561" y="3305"/>
                  </a:cubicBezTo>
                  <a:cubicBezTo>
                    <a:pt x="4307" y="2298"/>
                    <a:pt x="3590" y="871"/>
                    <a:pt x="2336" y="871"/>
                  </a:cubicBezTo>
                  <a:lnTo>
                    <a:pt x="2315" y="871"/>
                  </a:lnTo>
                  <a:cubicBezTo>
                    <a:pt x="2205" y="336"/>
                    <a:pt x="1738" y="0"/>
                    <a:pt x="124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7" name="Google Shape;17157;p139"/>
            <p:cNvSpPr/>
            <p:nvPr/>
          </p:nvSpPr>
          <p:spPr>
            <a:xfrm>
              <a:off x="5059244" y="1610014"/>
              <a:ext cx="112919" cy="102720"/>
            </a:xfrm>
            <a:custGeom>
              <a:avLst/>
              <a:gdLst/>
              <a:ahLst/>
              <a:cxnLst/>
              <a:rect l="l" t="t" r="r" b="b"/>
              <a:pathLst>
                <a:path w="4307" h="3918" extrusionOk="0">
                  <a:moveTo>
                    <a:pt x="3063" y="0"/>
                  </a:moveTo>
                  <a:cubicBezTo>
                    <a:pt x="2571" y="0"/>
                    <a:pt x="2104" y="336"/>
                    <a:pt x="1996" y="871"/>
                  </a:cubicBezTo>
                  <a:lnTo>
                    <a:pt x="1971" y="871"/>
                  </a:lnTo>
                  <a:cubicBezTo>
                    <a:pt x="718" y="871"/>
                    <a:pt x="0" y="2298"/>
                    <a:pt x="750" y="3305"/>
                  </a:cubicBezTo>
                  <a:cubicBezTo>
                    <a:pt x="1060" y="3722"/>
                    <a:pt x="1514" y="3917"/>
                    <a:pt x="1963" y="3917"/>
                  </a:cubicBezTo>
                  <a:cubicBezTo>
                    <a:pt x="2596" y="3917"/>
                    <a:pt x="3221" y="3531"/>
                    <a:pt x="3430" y="2830"/>
                  </a:cubicBezTo>
                  <a:cubicBezTo>
                    <a:pt x="3477" y="2678"/>
                    <a:pt x="3495" y="2523"/>
                    <a:pt x="3495" y="2363"/>
                  </a:cubicBezTo>
                  <a:cubicBezTo>
                    <a:pt x="3485" y="2215"/>
                    <a:pt x="3550" y="2074"/>
                    <a:pt x="3669" y="1987"/>
                  </a:cubicBezTo>
                  <a:cubicBezTo>
                    <a:pt x="4307" y="1556"/>
                    <a:pt x="4303" y="610"/>
                    <a:pt x="3662" y="183"/>
                  </a:cubicBezTo>
                  <a:cubicBezTo>
                    <a:pt x="3474" y="58"/>
                    <a:pt x="3266" y="0"/>
                    <a:pt x="306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8" name="Google Shape;17158;p139"/>
            <p:cNvSpPr/>
            <p:nvPr/>
          </p:nvSpPr>
          <p:spPr>
            <a:xfrm>
              <a:off x="4962580" y="1518698"/>
              <a:ext cx="171226" cy="119866"/>
            </a:xfrm>
            <a:custGeom>
              <a:avLst/>
              <a:gdLst/>
              <a:ahLst/>
              <a:cxnLst/>
              <a:rect l="l" t="t" r="r" b="b"/>
              <a:pathLst>
                <a:path w="6531" h="4572" extrusionOk="0">
                  <a:moveTo>
                    <a:pt x="3267" y="1"/>
                  </a:moveTo>
                  <a:cubicBezTo>
                    <a:pt x="1464" y="1"/>
                    <a:pt x="1" y="1464"/>
                    <a:pt x="1" y="3268"/>
                  </a:cubicBezTo>
                  <a:lnTo>
                    <a:pt x="1" y="4571"/>
                  </a:lnTo>
                  <a:lnTo>
                    <a:pt x="6531" y="4571"/>
                  </a:lnTo>
                  <a:lnTo>
                    <a:pt x="6531" y="3268"/>
                  </a:lnTo>
                  <a:cubicBezTo>
                    <a:pt x="6531" y="1464"/>
                    <a:pt x="5067" y="1"/>
                    <a:pt x="326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9" name="Google Shape;17159;p139"/>
            <p:cNvSpPr/>
            <p:nvPr/>
          </p:nvSpPr>
          <p:spPr>
            <a:xfrm>
              <a:off x="4916909" y="1695614"/>
              <a:ext cx="262463" cy="176916"/>
            </a:xfrm>
            <a:custGeom>
              <a:avLst/>
              <a:gdLst/>
              <a:ahLst/>
              <a:cxnLst/>
              <a:rect l="l" t="t" r="r" b="b"/>
              <a:pathLst>
                <a:path w="10011" h="6748" extrusionOk="0">
                  <a:moveTo>
                    <a:pt x="3702" y="0"/>
                  </a:moveTo>
                  <a:lnTo>
                    <a:pt x="3702" y="1344"/>
                  </a:lnTo>
                  <a:cubicBezTo>
                    <a:pt x="3698" y="1713"/>
                    <a:pt x="3467" y="2043"/>
                    <a:pt x="3119" y="2166"/>
                  </a:cubicBezTo>
                  <a:lnTo>
                    <a:pt x="873" y="2959"/>
                  </a:lnTo>
                  <a:cubicBezTo>
                    <a:pt x="348" y="3144"/>
                    <a:pt x="1" y="3636"/>
                    <a:pt x="1" y="4190"/>
                  </a:cubicBezTo>
                  <a:lnTo>
                    <a:pt x="1" y="6747"/>
                  </a:lnTo>
                  <a:lnTo>
                    <a:pt x="10011" y="6747"/>
                  </a:lnTo>
                  <a:lnTo>
                    <a:pt x="10011" y="4190"/>
                  </a:lnTo>
                  <a:cubicBezTo>
                    <a:pt x="10011" y="3636"/>
                    <a:pt x="9663" y="3144"/>
                    <a:pt x="9142" y="2959"/>
                  </a:cubicBezTo>
                  <a:lnTo>
                    <a:pt x="6896" y="2166"/>
                  </a:lnTo>
                  <a:cubicBezTo>
                    <a:pt x="6549" y="2043"/>
                    <a:pt x="6313" y="1713"/>
                    <a:pt x="6313" y="1344"/>
                  </a:cubicBezTo>
                  <a:lnTo>
                    <a:pt x="6313"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0" name="Google Shape;17160;p139"/>
            <p:cNvSpPr/>
            <p:nvPr/>
          </p:nvSpPr>
          <p:spPr>
            <a:xfrm>
              <a:off x="4917014" y="1745821"/>
              <a:ext cx="262463" cy="126788"/>
            </a:xfrm>
            <a:custGeom>
              <a:avLst/>
              <a:gdLst/>
              <a:ahLst/>
              <a:cxnLst/>
              <a:rect l="l" t="t" r="r" b="b"/>
              <a:pathLst>
                <a:path w="10011" h="4836" extrusionOk="0">
                  <a:moveTo>
                    <a:pt x="6530" y="1"/>
                  </a:moveTo>
                  <a:lnTo>
                    <a:pt x="6530" y="302"/>
                  </a:lnTo>
                  <a:cubicBezTo>
                    <a:pt x="6530" y="1196"/>
                    <a:pt x="5838" y="1978"/>
                    <a:pt x="4947" y="2004"/>
                  </a:cubicBezTo>
                  <a:cubicBezTo>
                    <a:pt x="4932" y="2004"/>
                    <a:pt x="4917" y="2004"/>
                    <a:pt x="4901" y="2004"/>
                  </a:cubicBezTo>
                  <a:cubicBezTo>
                    <a:pt x="4002" y="2004"/>
                    <a:pt x="3263" y="1278"/>
                    <a:pt x="3263" y="374"/>
                  </a:cubicBezTo>
                  <a:lnTo>
                    <a:pt x="3263" y="182"/>
                  </a:lnTo>
                  <a:cubicBezTo>
                    <a:pt x="3216" y="211"/>
                    <a:pt x="3169" y="233"/>
                    <a:pt x="3118" y="251"/>
                  </a:cubicBezTo>
                  <a:lnTo>
                    <a:pt x="869" y="1044"/>
                  </a:lnTo>
                  <a:cubicBezTo>
                    <a:pt x="348" y="1229"/>
                    <a:pt x="0" y="1721"/>
                    <a:pt x="0" y="2275"/>
                  </a:cubicBezTo>
                  <a:lnTo>
                    <a:pt x="0" y="4836"/>
                  </a:lnTo>
                  <a:lnTo>
                    <a:pt x="10011" y="4836"/>
                  </a:lnTo>
                  <a:lnTo>
                    <a:pt x="10011" y="2275"/>
                  </a:lnTo>
                  <a:cubicBezTo>
                    <a:pt x="10011" y="1721"/>
                    <a:pt x="9663" y="1229"/>
                    <a:pt x="9138" y="1044"/>
                  </a:cubicBezTo>
                  <a:lnTo>
                    <a:pt x="6892" y="251"/>
                  </a:lnTo>
                  <a:cubicBezTo>
                    <a:pt x="6751" y="200"/>
                    <a:pt x="6628" y="113"/>
                    <a:pt x="6530" y="1"/>
                  </a:cubicBezTo>
                  <a:close/>
                </a:path>
              </a:pathLst>
            </a:custGeom>
            <a:solidFill>
              <a:srgbClr val="ACBD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1" name="Google Shape;17161;p139"/>
            <p:cNvSpPr/>
            <p:nvPr/>
          </p:nvSpPr>
          <p:spPr>
            <a:xfrm>
              <a:off x="4967509" y="1745821"/>
              <a:ext cx="161447" cy="87330"/>
            </a:xfrm>
            <a:custGeom>
              <a:avLst/>
              <a:gdLst/>
              <a:ahLst/>
              <a:cxnLst/>
              <a:rect l="l" t="t" r="r" b="b"/>
              <a:pathLst>
                <a:path w="6158" h="3331" extrusionOk="0">
                  <a:moveTo>
                    <a:pt x="4604" y="1"/>
                  </a:moveTo>
                  <a:lnTo>
                    <a:pt x="4604" y="302"/>
                  </a:lnTo>
                  <a:cubicBezTo>
                    <a:pt x="4604" y="1196"/>
                    <a:pt x="3916" y="1978"/>
                    <a:pt x="3021" y="2004"/>
                  </a:cubicBezTo>
                  <a:cubicBezTo>
                    <a:pt x="3006" y="2004"/>
                    <a:pt x="2991" y="2004"/>
                    <a:pt x="2975" y="2004"/>
                  </a:cubicBezTo>
                  <a:cubicBezTo>
                    <a:pt x="2076" y="2004"/>
                    <a:pt x="1337" y="1278"/>
                    <a:pt x="1337" y="374"/>
                  </a:cubicBezTo>
                  <a:lnTo>
                    <a:pt x="1337" y="182"/>
                  </a:lnTo>
                  <a:cubicBezTo>
                    <a:pt x="1290" y="211"/>
                    <a:pt x="1243" y="233"/>
                    <a:pt x="1192" y="251"/>
                  </a:cubicBezTo>
                  <a:lnTo>
                    <a:pt x="1" y="671"/>
                  </a:lnTo>
                  <a:cubicBezTo>
                    <a:pt x="15" y="1261"/>
                    <a:pt x="139" y="1844"/>
                    <a:pt x="363" y="2391"/>
                  </a:cubicBezTo>
                  <a:cubicBezTo>
                    <a:pt x="601" y="2970"/>
                    <a:pt x="1166" y="3331"/>
                    <a:pt x="1770" y="3331"/>
                  </a:cubicBezTo>
                  <a:cubicBezTo>
                    <a:pt x="1892" y="3331"/>
                    <a:pt x="2015" y="3316"/>
                    <a:pt x="2138" y="3286"/>
                  </a:cubicBezTo>
                  <a:lnTo>
                    <a:pt x="3079" y="3050"/>
                  </a:lnTo>
                  <a:lnTo>
                    <a:pt x="4017" y="3286"/>
                  </a:lnTo>
                  <a:cubicBezTo>
                    <a:pt x="4140" y="3316"/>
                    <a:pt x="4263" y="3331"/>
                    <a:pt x="4385" y="3331"/>
                  </a:cubicBezTo>
                  <a:cubicBezTo>
                    <a:pt x="4989" y="3331"/>
                    <a:pt x="5554" y="2970"/>
                    <a:pt x="5796" y="2391"/>
                  </a:cubicBezTo>
                  <a:cubicBezTo>
                    <a:pt x="6020" y="1844"/>
                    <a:pt x="6143" y="1261"/>
                    <a:pt x="6158" y="671"/>
                  </a:cubicBezTo>
                  <a:lnTo>
                    <a:pt x="4966" y="251"/>
                  </a:lnTo>
                  <a:cubicBezTo>
                    <a:pt x="4825" y="200"/>
                    <a:pt x="4702" y="113"/>
                    <a:pt x="460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2" name="Google Shape;17162;p139"/>
            <p:cNvSpPr/>
            <p:nvPr/>
          </p:nvSpPr>
          <p:spPr>
            <a:xfrm>
              <a:off x="5013940" y="1706992"/>
              <a:ext cx="68506" cy="34345"/>
            </a:xfrm>
            <a:custGeom>
              <a:avLst/>
              <a:gdLst/>
              <a:ahLst/>
              <a:cxnLst/>
              <a:rect l="l" t="t" r="r" b="b"/>
              <a:pathLst>
                <a:path w="2613" h="1310" extrusionOk="0">
                  <a:moveTo>
                    <a:pt x="1" y="1"/>
                  </a:moveTo>
                  <a:lnTo>
                    <a:pt x="1" y="1040"/>
                  </a:lnTo>
                  <a:cubicBezTo>
                    <a:pt x="417" y="1219"/>
                    <a:pt x="861" y="1309"/>
                    <a:pt x="1305" y="1309"/>
                  </a:cubicBezTo>
                  <a:cubicBezTo>
                    <a:pt x="1749" y="1309"/>
                    <a:pt x="2194" y="1219"/>
                    <a:pt x="2612" y="1040"/>
                  </a:cubicBezTo>
                  <a:lnTo>
                    <a:pt x="2612"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3" name="Google Shape;17163;p139"/>
            <p:cNvSpPr/>
            <p:nvPr/>
          </p:nvSpPr>
          <p:spPr>
            <a:xfrm>
              <a:off x="4951280" y="1575485"/>
              <a:ext cx="193931" cy="148627"/>
            </a:xfrm>
            <a:custGeom>
              <a:avLst/>
              <a:gdLst/>
              <a:ahLst/>
              <a:cxnLst/>
              <a:rect l="l" t="t" r="r" b="b"/>
              <a:pathLst>
                <a:path w="7397" h="5669" extrusionOk="0">
                  <a:moveTo>
                    <a:pt x="3697" y="1"/>
                  </a:moveTo>
                  <a:cubicBezTo>
                    <a:pt x="3628" y="1"/>
                    <a:pt x="3559" y="33"/>
                    <a:pt x="3517" y="98"/>
                  </a:cubicBezTo>
                  <a:cubicBezTo>
                    <a:pt x="2706" y="1348"/>
                    <a:pt x="1634" y="1775"/>
                    <a:pt x="1141" y="1913"/>
                  </a:cubicBezTo>
                  <a:cubicBezTo>
                    <a:pt x="1051" y="1938"/>
                    <a:pt x="761" y="1971"/>
                    <a:pt x="761" y="1971"/>
                  </a:cubicBezTo>
                  <a:lnTo>
                    <a:pt x="544" y="1971"/>
                  </a:lnTo>
                  <a:cubicBezTo>
                    <a:pt x="243" y="1971"/>
                    <a:pt x="1" y="2213"/>
                    <a:pt x="1" y="2514"/>
                  </a:cubicBezTo>
                  <a:cubicBezTo>
                    <a:pt x="1" y="2815"/>
                    <a:pt x="243" y="3057"/>
                    <a:pt x="544" y="3057"/>
                  </a:cubicBezTo>
                  <a:lnTo>
                    <a:pt x="881" y="3057"/>
                  </a:lnTo>
                  <a:cubicBezTo>
                    <a:pt x="993" y="4531"/>
                    <a:pt x="2221" y="5669"/>
                    <a:pt x="3698" y="5669"/>
                  </a:cubicBezTo>
                  <a:cubicBezTo>
                    <a:pt x="5176" y="5669"/>
                    <a:pt x="6404" y="4531"/>
                    <a:pt x="6516" y="3057"/>
                  </a:cubicBezTo>
                  <a:lnTo>
                    <a:pt x="6853" y="3057"/>
                  </a:lnTo>
                  <a:cubicBezTo>
                    <a:pt x="7153" y="3057"/>
                    <a:pt x="7396" y="2815"/>
                    <a:pt x="7396" y="2514"/>
                  </a:cubicBezTo>
                  <a:cubicBezTo>
                    <a:pt x="7396" y="2213"/>
                    <a:pt x="7153" y="1971"/>
                    <a:pt x="6853" y="1971"/>
                  </a:cubicBezTo>
                  <a:lnTo>
                    <a:pt x="6636" y="1971"/>
                  </a:lnTo>
                  <a:cubicBezTo>
                    <a:pt x="6636" y="1971"/>
                    <a:pt x="6342" y="1935"/>
                    <a:pt x="6255" y="1913"/>
                  </a:cubicBezTo>
                  <a:cubicBezTo>
                    <a:pt x="5759" y="1775"/>
                    <a:pt x="4691" y="1348"/>
                    <a:pt x="3879" y="98"/>
                  </a:cubicBezTo>
                  <a:cubicBezTo>
                    <a:pt x="3836" y="33"/>
                    <a:pt x="3766" y="1"/>
                    <a:pt x="3697"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4" name="Google Shape;17164;p139"/>
            <p:cNvSpPr/>
            <p:nvPr/>
          </p:nvSpPr>
          <p:spPr>
            <a:xfrm>
              <a:off x="4983659" y="1735570"/>
              <a:ext cx="129069" cy="80435"/>
            </a:xfrm>
            <a:custGeom>
              <a:avLst/>
              <a:gdLst/>
              <a:ahLst/>
              <a:cxnLst/>
              <a:rect l="l" t="t" r="r" b="b"/>
              <a:pathLst>
                <a:path w="4923" h="3068" extrusionOk="0">
                  <a:moveTo>
                    <a:pt x="1156" y="1"/>
                  </a:moveTo>
                  <a:lnTo>
                    <a:pt x="334" y="280"/>
                  </a:lnTo>
                  <a:cubicBezTo>
                    <a:pt x="167" y="338"/>
                    <a:pt x="51" y="493"/>
                    <a:pt x="40" y="667"/>
                  </a:cubicBezTo>
                  <a:cubicBezTo>
                    <a:pt x="1" y="1305"/>
                    <a:pt x="106" y="1942"/>
                    <a:pt x="348" y="2529"/>
                  </a:cubicBezTo>
                  <a:cubicBezTo>
                    <a:pt x="487" y="2861"/>
                    <a:pt x="811" y="3068"/>
                    <a:pt x="1158" y="3068"/>
                  </a:cubicBezTo>
                  <a:cubicBezTo>
                    <a:pt x="1227" y="3068"/>
                    <a:pt x="1297" y="3060"/>
                    <a:pt x="1366" y="3043"/>
                  </a:cubicBezTo>
                  <a:lnTo>
                    <a:pt x="2463" y="2768"/>
                  </a:lnTo>
                  <a:lnTo>
                    <a:pt x="3561" y="3043"/>
                  </a:lnTo>
                  <a:cubicBezTo>
                    <a:pt x="3629" y="3060"/>
                    <a:pt x="3699" y="3068"/>
                    <a:pt x="3767" y="3068"/>
                  </a:cubicBezTo>
                  <a:cubicBezTo>
                    <a:pt x="4113" y="3068"/>
                    <a:pt x="4439" y="2861"/>
                    <a:pt x="4575" y="2529"/>
                  </a:cubicBezTo>
                  <a:cubicBezTo>
                    <a:pt x="4817" y="1942"/>
                    <a:pt x="4923" y="1305"/>
                    <a:pt x="4883" y="667"/>
                  </a:cubicBezTo>
                  <a:cubicBezTo>
                    <a:pt x="4872" y="493"/>
                    <a:pt x="4756" y="338"/>
                    <a:pt x="4589" y="280"/>
                  </a:cubicBezTo>
                  <a:lnTo>
                    <a:pt x="3767" y="1"/>
                  </a:lnTo>
                  <a:lnTo>
                    <a:pt x="3767" y="645"/>
                  </a:lnTo>
                  <a:cubicBezTo>
                    <a:pt x="3756" y="1359"/>
                    <a:pt x="3173" y="1928"/>
                    <a:pt x="2463" y="1928"/>
                  </a:cubicBezTo>
                  <a:cubicBezTo>
                    <a:pt x="1750" y="1928"/>
                    <a:pt x="1170" y="1359"/>
                    <a:pt x="1156" y="645"/>
                  </a:cubicBezTo>
                  <a:lnTo>
                    <a:pt x="1156" y="1"/>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5" name="Google Shape;17165;p139"/>
            <p:cNvSpPr/>
            <p:nvPr/>
          </p:nvSpPr>
          <p:spPr>
            <a:xfrm>
              <a:off x="5082420" y="1735386"/>
              <a:ext cx="26" cy="210"/>
            </a:xfrm>
            <a:custGeom>
              <a:avLst/>
              <a:gdLst/>
              <a:ahLst/>
              <a:cxnLst/>
              <a:rect l="l" t="t" r="r" b="b"/>
              <a:pathLst>
                <a:path w="1" h="8" extrusionOk="0">
                  <a:moveTo>
                    <a:pt x="0" y="8"/>
                  </a:moveTo>
                  <a:lnTo>
                    <a:pt x="0" y="8"/>
                  </a:lnTo>
                  <a:lnTo>
                    <a:pt x="0"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6" name="Google Shape;17166;p139"/>
            <p:cNvSpPr/>
            <p:nvPr/>
          </p:nvSpPr>
          <p:spPr>
            <a:xfrm>
              <a:off x="5013940" y="1735386"/>
              <a:ext cx="26" cy="210"/>
            </a:xfrm>
            <a:custGeom>
              <a:avLst/>
              <a:gdLst/>
              <a:ahLst/>
              <a:cxnLst/>
              <a:rect l="l" t="t" r="r" b="b"/>
              <a:pathLst>
                <a:path w="1" h="8" extrusionOk="0">
                  <a:moveTo>
                    <a:pt x="1" y="1"/>
                  </a:moveTo>
                  <a:lnTo>
                    <a:pt x="1" y="8"/>
                  </a:lnTo>
                  <a:lnTo>
                    <a:pt x="1" y="8"/>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7" name="Google Shape;17167;p139"/>
            <p:cNvSpPr/>
            <p:nvPr/>
          </p:nvSpPr>
          <p:spPr>
            <a:xfrm>
              <a:off x="4950441" y="1575485"/>
              <a:ext cx="166271" cy="148732"/>
            </a:xfrm>
            <a:custGeom>
              <a:avLst/>
              <a:gdLst/>
              <a:ahLst/>
              <a:cxnLst/>
              <a:rect l="l" t="t" r="r" b="b"/>
              <a:pathLst>
                <a:path w="6342" h="5673" extrusionOk="0">
                  <a:moveTo>
                    <a:pt x="3730" y="1"/>
                  </a:moveTo>
                  <a:cubicBezTo>
                    <a:pt x="3662" y="1"/>
                    <a:pt x="3593" y="33"/>
                    <a:pt x="3549" y="98"/>
                  </a:cubicBezTo>
                  <a:cubicBezTo>
                    <a:pt x="2977" y="978"/>
                    <a:pt x="2274" y="1449"/>
                    <a:pt x="1738" y="1699"/>
                  </a:cubicBezTo>
                  <a:cubicBezTo>
                    <a:pt x="1702" y="1717"/>
                    <a:pt x="1409" y="1837"/>
                    <a:pt x="1376" y="1848"/>
                  </a:cubicBezTo>
                  <a:cubicBezTo>
                    <a:pt x="1304" y="1873"/>
                    <a:pt x="1235" y="1891"/>
                    <a:pt x="1173" y="1909"/>
                  </a:cubicBezTo>
                  <a:cubicBezTo>
                    <a:pt x="1083" y="1935"/>
                    <a:pt x="793" y="1971"/>
                    <a:pt x="793" y="1971"/>
                  </a:cubicBezTo>
                  <a:lnTo>
                    <a:pt x="608" y="1971"/>
                  </a:lnTo>
                  <a:cubicBezTo>
                    <a:pt x="322" y="1971"/>
                    <a:pt x="65" y="2174"/>
                    <a:pt x="36" y="2460"/>
                  </a:cubicBezTo>
                  <a:cubicBezTo>
                    <a:pt x="0" y="2780"/>
                    <a:pt x="250" y="3057"/>
                    <a:pt x="573" y="3057"/>
                  </a:cubicBezTo>
                  <a:cubicBezTo>
                    <a:pt x="575" y="3057"/>
                    <a:pt x="577" y="3057"/>
                    <a:pt x="579" y="3057"/>
                  </a:cubicBezTo>
                  <a:lnTo>
                    <a:pt x="916" y="3057"/>
                  </a:lnTo>
                  <a:cubicBezTo>
                    <a:pt x="1018" y="4554"/>
                    <a:pt x="2268" y="5673"/>
                    <a:pt x="3714" y="5673"/>
                  </a:cubicBezTo>
                  <a:cubicBezTo>
                    <a:pt x="3864" y="5673"/>
                    <a:pt x="4016" y="5661"/>
                    <a:pt x="4169" y="5636"/>
                  </a:cubicBezTo>
                  <a:cubicBezTo>
                    <a:pt x="2923" y="5440"/>
                    <a:pt x="1952" y="4444"/>
                    <a:pt x="1796" y="3191"/>
                  </a:cubicBezTo>
                  <a:cubicBezTo>
                    <a:pt x="1793" y="3155"/>
                    <a:pt x="1789" y="3101"/>
                    <a:pt x="1782" y="3039"/>
                  </a:cubicBezTo>
                  <a:cubicBezTo>
                    <a:pt x="1760" y="2699"/>
                    <a:pt x="1938" y="2376"/>
                    <a:pt x="2242" y="2213"/>
                  </a:cubicBezTo>
                  <a:cubicBezTo>
                    <a:pt x="2868" y="1888"/>
                    <a:pt x="3379" y="1428"/>
                    <a:pt x="3730" y="1047"/>
                  </a:cubicBezTo>
                  <a:cubicBezTo>
                    <a:pt x="4158" y="1511"/>
                    <a:pt x="4820" y="2098"/>
                    <a:pt x="5639" y="2405"/>
                  </a:cubicBezTo>
                  <a:cubicBezTo>
                    <a:pt x="5701" y="2429"/>
                    <a:pt x="5765" y="2440"/>
                    <a:pt x="5826" y="2440"/>
                  </a:cubicBezTo>
                  <a:cubicBezTo>
                    <a:pt x="6100" y="2440"/>
                    <a:pt x="6342" y="2220"/>
                    <a:pt x="6342" y="1924"/>
                  </a:cubicBezTo>
                  <a:cubicBezTo>
                    <a:pt x="6320" y="1920"/>
                    <a:pt x="6298" y="1913"/>
                    <a:pt x="6287" y="1909"/>
                  </a:cubicBezTo>
                  <a:cubicBezTo>
                    <a:pt x="5791" y="1775"/>
                    <a:pt x="4723" y="1348"/>
                    <a:pt x="3911" y="98"/>
                  </a:cubicBezTo>
                  <a:cubicBezTo>
                    <a:pt x="3868" y="33"/>
                    <a:pt x="3799" y="1"/>
                    <a:pt x="3730"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8" name="Google Shape;17168;p139"/>
            <p:cNvSpPr/>
            <p:nvPr/>
          </p:nvSpPr>
          <p:spPr>
            <a:xfrm>
              <a:off x="5059611" y="1519852"/>
              <a:ext cx="74196" cy="90214"/>
            </a:xfrm>
            <a:custGeom>
              <a:avLst/>
              <a:gdLst/>
              <a:ahLst/>
              <a:cxnLst/>
              <a:rect l="l" t="t" r="r" b="b"/>
              <a:pathLst>
                <a:path w="2830" h="3441" extrusionOk="0">
                  <a:moveTo>
                    <a:pt x="70" y="0"/>
                  </a:moveTo>
                  <a:cubicBezTo>
                    <a:pt x="26" y="199"/>
                    <a:pt x="1" y="406"/>
                    <a:pt x="1" y="612"/>
                  </a:cubicBezTo>
                  <a:cubicBezTo>
                    <a:pt x="1" y="2173"/>
                    <a:pt x="1269" y="3441"/>
                    <a:pt x="2830" y="3441"/>
                  </a:cubicBezTo>
                  <a:lnTo>
                    <a:pt x="2830" y="3224"/>
                  </a:lnTo>
                  <a:cubicBezTo>
                    <a:pt x="2830" y="1695"/>
                    <a:pt x="1772" y="373"/>
                    <a:pt x="283" y="40"/>
                  </a:cubicBezTo>
                  <a:cubicBezTo>
                    <a:pt x="233" y="29"/>
                    <a:pt x="178" y="18"/>
                    <a:pt x="128" y="11"/>
                  </a:cubicBezTo>
                  <a:lnTo>
                    <a:pt x="70"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9" name="Google Shape;17169;p139"/>
            <p:cNvSpPr/>
            <p:nvPr/>
          </p:nvSpPr>
          <p:spPr>
            <a:xfrm>
              <a:off x="5008539" y="1627999"/>
              <a:ext cx="10749" cy="16412"/>
            </a:xfrm>
            <a:custGeom>
              <a:avLst/>
              <a:gdLst/>
              <a:ahLst/>
              <a:cxnLst/>
              <a:rect l="l" t="t" r="r" b="b"/>
              <a:pathLst>
                <a:path w="410" h="626" extrusionOk="0">
                  <a:moveTo>
                    <a:pt x="207" y="0"/>
                  </a:moveTo>
                  <a:cubicBezTo>
                    <a:pt x="91" y="0"/>
                    <a:pt x="0" y="91"/>
                    <a:pt x="0" y="203"/>
                  </a:cubicBezTo>
                  <a:lnTo>
                    <a:pt x="0" y="424"/>
                  </a:lnTo>
                  <a:cubicBezTo>
                    <a:pt x="0" y="558"/>
                    <a:pt x="103" y="625"/>
                    <a:pt x="205" y="625"/>
                  </a:cubicBezTo>
                  <a:cubicBezTo>
                    <a:pt x="307" y="625"/>
                    <a:pt x="410" y="558"/>
                    <a:pt x="410" y="424"/>
                  </a:cubicBezTo>
                  <a:lnTo>
                    <a:pt x="410" y="203"/>
                  </a:lnTo>
                  <a:cubicBezTo>
                    <a:pt x="410" y="91"/>
                    <a:pt x="319" y="0"/>
                    <a:pt x="2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0" name="Google Shape;17170;p139"/>
            <p:cNvSpPr/>
            <p:nvPr/>
          </p:nvSpPr>
          <p:spPr>
            <a:xfrm>
              <a:off x="5077098" y="1627999"/>
              <a:ext cx="10749" cy="16412"/>
            </a:xfrm>
            <a:custGeom>
              <a:avLst/>
              <a:gdLst/>
              <a:ahLst/>
              <a:cxnLst/>
              <a:rect l="l" t="t" r="r" b="b"/>
              <a:pathLst>
                <a:path w="410" h="626" extrusionOk="0">
                  <a:moveTo>
                    <a:pt x="203" y="0"/>
                  </a:moveTo>
                  <a:cubicBezTo>
                    <a:pt x="91" y="0"/>
                    <a:pt x="0" y="91"/>
                    <a:pt x="0" y="203"/>
                  </a:cubicBezTo>
                  <a:lnTo>
                    <a:pt x="0" y="424"/>
                  </a:lnTo>
                  <a:cubicBezTo>
                    <a:pt x="0" y="558"/>
                    <a:pt x="103" y="625"/>
                    <a:pt x="205" y="625"/>
                  </a:cubicBezTo>
                  <a:cubicBezTo>
                    <a:pt x="307" y="625"/>
                    <a:pt x="410" y="558"/>
                    <a:pt x="410" y="424"/>
                  </a:cubicBezTo>
                  <a:lnTo>
                    <a:pt x="410" y="203"/>
                  </a:lnTo>
                  <a:cubicBezTo>
                    <a:pt x="410" y="91"/>
                    <a:pt x="315" y="0"/>
                    <a:pt x="2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1" name="Google Shape;17171;p139"/>
            <p:cNvSpPr/>
            <p:nvPr/>
          </p:nvSpPr>
          <p:spPr>
            <a:xfrm>
              <a:off x="5023404" y="1667850"/>
              <a:ext cx="49604" cy="16569"/>
            </a:xfrm>
            <a:custGeom>
              <a:avLst/>
              <a:gdLst/>
              <a:ahLst/>
              <a:cxnLst/>
              <a:rect l="l" t="t" r="r" b="b"/>
              <a:pathLst>
                <a:path w="1892" h="632" extrusionOk="0">
                  <a:moveTo>
                    <a:pt x="293" y="0"/>
                  </a:moveTo>
                  <a:cubicBezTo>
                    <a:pt x="134" y="0"/>
                    <a:pt x="0" y="205"/>
                    <a:pt x="151" y="353"/>
                  </a:cubicBezTo>
                  <a:cubicBezTo>
                    <a:pt x="324" y="527"/>
                    <a:pt x="621" y="632"/>
                    <a:pt x="947" y="632"/>
                  </a:cubicBezTo>
                  <a:cubicBezTo>
                    <a:pt x="1270" y="632"/>
                    <a:pt x="1567" y="527"/>
                    <a:pt x="1744" y="353"/>
                  </a:cubicBezTo>
                  <a:cubicBezTo>
                    <a:pt x="1892" y="205"/>
                    <a:pt x="1757" y="0"/>
                    <a:pt x="1598" y="0"/>
                  </a:cubicBezTo>
                  <a:cubicBezTo>
                    <a:pt x="1550" y="0"/>
                    <a:pt x="1500" y="19"/>
                    <a:pt x="1454" y="63"/>
                  </a:cubicBezTo>
                  <a:cubicBezTo>
                    <a:pt x="1382" y="136"/>
                    <a:pt x="1205" y="222"/>
                    <a:pt x="947" y="222"/>
                  </a:cubicBezTo>
                  <a:cubicBezTo>
                    <a:pt x="690" y="222"/>
                    <a:pt x="509" y="136"/>
                    <a:pt x="437" y="63"/>
                  </a:cubicBezTo>
                  <a:cubicBezTo>
                    <a:pt x="391" y="19"/>
                    <a:pt x="341" y="0"/>
                    <a:pt x="29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2" name="Google Shape;17172;p139"/>
            <p:cNvSpPr/>
            <p:nvPr/>
          </p:nvSpPr>
          <p:spPr>
            <a:xfrm>
              <a:off x="4911692" y="1513402"/>
              <a:ext cx="273108" cy="364974"/>
            </a:xfrm>
            <a:custGeom>
              <a:avLst/>
              <a:gdLst/>
              <a:ahLst/>
              <a:cxnLst/>
              <a:rect l="l" t="t" r="r" b="b"/>
              <a:pathLst>
                <a:path w="10417" h="13921" extrusionOk="0">
                  <a:moveTo>
                    <a:pt x="1739" y="3890"/>
                  </a:moveTo>
                  <a:lnTo>
                    <a:pt x="1739" y="4205"/>
                  </a:lnTo>
                  <a:cubicBezTo>
                    <a:pt x="1420" y="4350"/>
                    <a:pt x="1246" y="4701"/>
                    <a:pt x="1319" y="5045"/>
                  </a:cubicBezTo>
                  <a:cubicBezTo>
                    <a:pt x="1395" y="5385"/>
                    <a:pt x="1699" y="5632"/>
                    <a:pt x="2050" y="5632"/>
                  </a:cubicBezTo>
                  <a:lnTo>
                    <a:pt x="2202" y="5632"/>
                  </a:lnTo>
                  <a:cubicBezTo>
                    <a:pt x="2293" y="6280"/>
                    <a:pt x="2593" y="6885"/>
                    <a:pt x="3057" y="7348"/>
                  </a:cubicBezTo>
                  <a:cubicBezTo>
                    <a:pt x="2939" y="7382"/>
                    <a:pt x="2817" y="7399"/>
                    <a:pt x="2696" y="7399"/>
                  </a:cubicBezTo>
                  <a:cubicBezTo>
                    <a:pt x="2623" y="7399"/>
                    <a:pt x="2550" y="7393"/>
                    <a:pt x="2478" y="7381"/>
                  </a:cubicBezTo>
                  <a:cubicBezTo>
                    <a:pt x="1866" y="7262"/>
                    <a:pt x="1442" y="6700"/>
                    <a:pt x="1500" y="6081"/>
                  </a:cubicBezTo>
                  <a:cubicBezTo>
                    <a:pt x="1521" y="5853"/>
                    <a:pt x="1416" y="5632"/>
                    <a:pt x="1228" y="5501"/>
                  </a:cubicBezTo>
                  <a:cubicBezTo>
                    <a:pt x="931" y="5302"/>
                    <a:pt x="783" y="4940"/>
                    <a:pt x="859" y="4592"/>
                  </a:cubicBezTo>
                  <a:cubicBezTo>
                    <a:pt x="935" y="4241"/>
                    <a:pt x="1214" y="3969"/>
                    <a:pt x="1565" y="3904"/>
                  </a:cubicBezTo>
                  <a:cubicBezTo>
                    <a:pt x="1623" y="3893"/>
                    <a:pt x="1681" y="3890"/>
                    <a:pt x="1739" y="3890"/>
                  </a:cubicBezTo>
                  <a:close/>
                  <a:moveTo>
                    <a:pt x="8720" y="3892"/>
                  </a:moveTo>
                  <a:cubicBezTo>
                    <a:pt x="8766" y="3892"/>
                    <a:pt x="8812" y="3896"/>
                    <a:pt x="8855" y="3904"/>
                  </a:cubicBezTo>
                  <a:cubicBezTo>
                    <a:pt x="9207" y="3969"/>
                    <a:pt x="9486" y="4241"/>
                    <a:pt x="9562" y="4592"/>
                  </a:cubicBezTo>
                  <a:cubicBezTo>
                    <a:pt x="9634" y="4944"/>
                    <a:pt x="9489" y="5302"/>
                    <a:pt x="9192" y="5501"/>
                  </a:cubicBezTo>
                  <a:cubicBezTo>
                    <a:pt x="9004" y="5632"/>
                    <a:pt x="8899" y="5853"/>
                    <a:pt x="8921" y="6081"/>
                  </a:cubicBezTo>
                  <a:cubicBezTo>
                    <a:pt x="8979" y="6700"/>
                    <a:pt x="8555" y="7262"/>
                    <a:pt x="7943" y="7381"/>
                  </a:cubicBezTo>
                  <a:cubicBezTo>
                    <a:pt x="7868" y="7395"/>
                    <a:pt x="7792" y="7402"/>
                    <a:pt x="7716" y="7402"/>
                  </a:cubicBezTo>
                  <a:cubicBezTo>
                    <a:pt x="7595" y="7402"/>
                    <a:pt x="7474" y="7384"/>
                    <a:pt x="7356" y="7348"/>
                  </a:cubicBezTo>
                  <a:cubicBezTo>
                    <a:pt x="7820" y="6881"/>
                    <a:pt x="8120" y="6280"/>
                    <a:pt x="8211" y="5632"/>
                  </a:cubicBezTo>
                  <a:lnTo>
                    <a:pt x="8363" y="5632"/>
                  </a:lnTo>
                  <a:cubicBezTo>
                    <a:pt x="8714" y="5632"/>
                    <a:pt x="9018" y="5389"/>
                    <a:pt x="9094" y="5045"/>
                  </a:cubicBezTo>
                  <a:cubicBezTo>
                    <a:pt x="9171" y="4701"/>
                    <a:pt x="8997" y="4350"/>
                    <a:pt x="8674" y="4205"/>
                  </a:cubicBezTo>
                  <a:lnTo>
                    <a:pt x="8674" y="3893"/>
                  </a:lnTo>
                  <a:cubicBezTo>
                    <a:pt x="8690" y="3892"/>
                    <a:pt x="8705" y="3892"/>
                    <a:pt x="8720" y="3892"/>
                  </a:cubicBezTo>
                  <a:close/>
                  <a:moveTo>
                    <a:pt x="5208" y="409"/>
                  </a:moveTo>
                  <a:cubicBezTo>
                    <a:pt x="6896" y="409"/>
                    <a:pt x="8265" y="1778"/>
                    <a:pt x="8269" y="3470"/>
                  </a:cubicBezTo>
                  <a:lnTo>
                    <a:pt x="8269" y="4136"/>
                  </a:lnTo>
                  <a:lnTo>
                    <a:pt x="8254" y="4136"/>
                  </a:lnTo>
                  <a:cubicBezTo>
                    <a:pt x="8051" y="4136"/>
                    <a:pt x="7849" y="4107"/>
                    <a:pt x="7653" y="4053"/>
                  </a:cubicBezTo>
                  <a:cubicBezTo>
                    <a:pt x="7631" y="4047"/>
                    <a:pt x="7611" y="4044"/>
                    <a:pt x="7591" y="4044"/>
                  </a:cubicBezTo>
                  <a:cubicBezTo>
                    <a:pt x="7377" y="4044"/>
                    <a:pt x="7306" y="4381"/>
                    <a:pt x="7548" y="4447"/>
                  </a:cubicBezTo>
                  <a:cubicBezTo>
                    <a:pt x="7776" y="4509"/>
                    <a:pt x="8015" y="4542"/>
                    <a:pt x="8254" y="4542"/>
                  </a:cubicBezTo>
                  <a:lnTo>
                    <a:pt x="8363" y="4542"/>
                  </a:lnTo>
                  <a:cubicBezTo>
                    <a:pt x="8367" y="4541"/>
                    <a:pt x="8372" y="4541"/>
                    <a:pt x="8376" y="4541"/>
                  </a:cubicBezTo>
                  <a:cubicBezTo>
                    <a:pt x="8566" y="4541"/>
                    <a:pt x="8721" y="4691"/>
                    <a:pt x="8721" y="4882"/>
                  </a:cubicBezTo>
                  <a:cubicBezTo>
                    <a:pt x="8721" y="5071"/>
                    <a:pt x="8569" y="5223"/>
                    <a:pt x="8382" y="5223"/>
                  </a:cubicBezTo>
                  <a:cubicBezTo>
                    <a:pt x="8376" y="5223"/>
                    <a:pt x="8369" y="5223"/>
                    <a:pt x="8363" y="5223"/>
                  </a:cubicBezTo>
                  <a:lnTo>
                    <a:pt x="8240" y="5223"/>
                  </a:lnTo>
                  <a:lnTo>
                    <a:pt x="8240" y="5208"/>
                  </a:lnTo>
                  <a:cubicBezTo>
                    <a:pt x="8240" y="5072"/>
                    <a:pt x="8138" y="5004"/>
                    <a:pt x="8037" y="5004"/>
                  </a:cubicBezTo>
                  <a:cubicBezTo>
                    <a:pt x="7936" y="5004"/>
                    <a:pt x="7834" y="5072"/>
                    <a:pt x="7834" y="5208"/>
                  </a:cubicBezTo>
                  <a:cubicBezTo>
                    <a:pt x="7834" y="6660"/>
                    <a:pt x="6657" y="7834"/>
                    <a:pt x="5208" y="7834"/>
                  </a:cubicBezTo>
                  <a:cubicBezTo>
                    <a:pt x="3756" y="7834"/>
                    <a:pt x="2583" y="6660"/>
                    <a:pt x="2583" y="5208"/>
                  </a:cubicBezTo>
                  <a:cubicBezTo>
                    <a:pt x="2583" y="5072"/>
                    <a:pt x="2480" y="5004"/>
                    <a:pt x="2378" y="5004"/>
                  </a:cubicBezTo>
                  <a:cubicBezTo>
                    <a:pt x="2276" y="5004"/>
                    <a:pt x="2173" y="5072"/>
                    <a:pt x="2173" y="5208"/>
                  </a:cubicBezTo>
                  <a:lnTo>
                    <a:pt x="2173" y="5223"/>
                  </a:lnTo>
                  <a:lnTo>
                    <a:pt x="2050" y="5223"/>
                  </a:lnTo>
                  <a:cubicBezTo>
                    <a:pt x="2044" y="5223"/>
                    <a:pt x="2038" y="5223"/>
                    <a:pt x="2031" y="5223"/>
                  </a:cubicBezTo>
                  <a:cubicBezTo>
                    <a:pt x="1848" y="5223"/>
                    <a:pt x="1695" y="5071"/>
                    <a:pt x="1695" y="4882"/>
                  </a:cubicBezTo>
                  <a:cubicBezTo>
                    <a:pt x="1695" y="4691"/>
                    <a:pt x="1851" y="4541"/>
                    <a:pt x="2037" y="4541"/>
                  </a:cubicBezTo>
                  <a:cubicBezTo>
                    <a:pt x="2041" y="4541"/>
                    <a:pt x="2046" y="4541"/>
                    <a:pt x="2050" y="4542"/>
                  </a:cubicBezTo>
                  <a:lnTo>
                    <a:pt x="2159" y="4542"/>
                  </a:lnTo>
                  <a:cubicBezTo>
                    <a:pt x="3615" y="4542"/>
                    <a:pt x="4770" y="3281"/>
                    <a:pt x="5197" y="2738"/>
                  </a:cubicBezTo>
                  <a:cubicBezTo>
                    <a:pt x="5199" y="2734"/>
                    <a:pt x="5203" y="2733"/>
                    <a:pt x="5207" y="2733"/>
                  </a:cubicBezTo>
                  <a:cubicBezTo>
                    <a:pt x="5211" y="2733"/>
                    <a:pt x="5216" y="2734"/>
                    <a:pt x="5219" y="2738"/>
                  </a:cubicBezTo>
                  <a:cubicBezTo>
                    <a:pt x="5480" y="3068"/>
                    <a:pt x="6023" y="3687"/>
                    <a:pt x="6744" y="4103"/>
                  </a:cubicBezTo>
                  <a:cubicBezTo>
                    <a:pt x="6781" y="4125"/>
                    <a:pt x="6818" y="4135"/>
                    <a:pt x="6852" y="4135"/>
                  </a:cubicBezTo>
                  <a:cubicBezTo>
                    <a:pt x="7034" y="4135"/>
                    <a:pt x="7149" y="3865"/>
                    <a:pt x="6950" y="3752"/>
                  </a:cubicBezTo>
                  <a:cubicBezTo>
                    <a:pt x="6288" y="3368"/>
                    <a:pt x="5781" y="2792"/>
                    <a:pt x="5538" y="2484"/>
                  </a:cubicBezTo>
                  <a:cubicBezTo>
                    <a:pt x="5458" y="2383"/>
                    <a:pt x="5335" y="2325"/>
                    <a:pt x="5208" y="2325"/>
                  </a:cubicBezTo>
                  <a:cubicBezTo>
                    <a:pt x="5078" y="2325"/>
                    <a:pt x="4955" y="2383"/>
                    <a:pt x="4875" y="2484"/>
                  </a:cubicBezTo>
                  <a:cubicBezTo>
                    <a:pt x="3702" y="3973"/>
                    <a:pt x="2586" y="4136"/>
                    <a:pt x="2159" y="4136"/>
                  </a:cubicBezTo>
                  <a:lnTo>
                    <a:pt x="2144" y="4136"/>
                  </a:lnTo>
                  <a:lnTo>
                    <a:pt x="2144" y="3470"/>
                  </a:lnTo>
                  <a:cubicBezTo>
                    <a:pt x="2148" y="1778"/>
                    <a:pt x="3517" y="409"/>
                    <a:pt x="5208" y="409"/>
                  </a:cubicBezTo>
                  <a:close/>
                  <a:moveTo>
                    <a:pt x="6309" y="8037"/>
                  </a:moveTo>
                  <a:lnTo>
                    <a:pt x="6309" y="9123"/>
                  </a:lnTo>
                  <a:cubicBezTo>
                    <a:pt x="6309" y="9732"/>
                    <a:pt x="5817" y="10224"/>
                    <a:pt x="5208" y="10224"/>
                  </a:cubicBezTo>
                  <a:cubicBezTo>
                    <a:pt x="4600" y="10224"/>
                    <a:pt x="4104" y="9732"/>
                    <a:pt x="4104" y="9123"/>
                  </a:cubicBezTo>
                  <a:lnTo>
                    <a:pt x="4104" y="8037"/>
                  </a:lnTo>
                  <a:cubicBezTo>
                    <a:pt x="4455" y="8174"/>
                    <a:pt x="4832" y="8243"/>
                    <a:pt x="5208" y="8243"/>
                  </a:cubicBezTo>
                  <a:cubicBezTo>
                    <a:pt x="5585" y="8243"/>
                    <a:pt x="5958" y="8174"/>
                    <a:pt x="6309" y="8037"/>
                  </a:cubicBezTo>
                  <a:close/>
                  <a:moveTo>
                    <a:pt x="6719" y="8761"/>
                  </a:moveTo>
                  <a:lnTo>
                    <a:pt x="7269" y="8949"/>
                  </a:lnTo>
                  <a:cubicBezTo>
                    <a:pt x="7360" y="8978"/>
                    <a:pt x="7421" y="9062"/>
                    <a:pt x="7425" y="9156"/>
                  </a:cubicBezTo>
                  <a:cubicBezTo>
                    <a:pt x="7461" y="9761"/>
                    <a:pt x="7363" y="10365"/>
                    <a:pt x="7131" y="10927"/>
                  </a:cubicBezTo>
                  <a:cubicBezTo>
                    <a:pt x="7029" y="11180"/>
                    <a:pt x="6781" y="11338"/>
                    <a:pt x="6515" y="11338"/>
                  </a:cubicBezTo>
                  <a:cubicBezTo>
                    <a:pt x="6461" y="11338"/>
                    <a:pt x="6407" y="11331"/>
                    <a:pt x="6353" y="11318"/>
                  </a:cubicBezTo>
                  <a:lnTo>
                    <a:pt x="5259" y="11043"/>
                  </a:lnTo>
                  <a:cubicBezTo>
                    <a:pt x="5243" y="11039"/>
                    <a:pt x="5226" y="11037"/>
                    <a:pt x="5208" y="11037"/>
                  </a:cubicBezTo>
                  <a:cubicBezTo>
                    <a:pt x="5191" y="11037"/>
                    <a:pt x="5174" y="11039"/>
                    <a:pt x="5158" y="11043"/>
                  </a:cubicBezTo>
                  <a:lnTo>
                    <a:pt x="4060" y="11318"/>
                  </a:lnTo>
                  <a:cubicBezTo>
                    <a:pt x="4006" y="11331"/>
                    <a:pt x="3952" y="11338"/>
                    <a:pt x="3898" y="11338"/>
                  </a:cubicBezTo>
                  <a:cubicBezTo>
                    <a:pt x="3633" y="11338"/>
                    <a:pt x="3387" y="11180"/>
                    <a:pt x="3282" y="10927"/>
                  </a:cubicBezTo>
                  <a:cubicBezTo>
                    <a:pt x="3050" y="10365"/>
                    <a:pt x="2952" y="9761"/>
                    <a:pt x="2988" y="9156"/>
                  </a:cubicBezTo>
                  <a:cubicBezTo>
                    <a:pt x="2995" y="9062"/>
                    <a:pt x="3053" y="8978"/>
                    <a:pt x="3144" y="8949"/>
                  </a:cubicBezTo>
                  <a:lnTo>
                    <a:pt x="3698" y="8761"/>
                  </a:lnTo>
                  <a:lnTo>
                    <a:pt x="3698" y="9123"/>
                  </a:lnTo>
                  <a:cubicBezTo>
                    <a:pt x="3698" y="9956"/>
                    <a:pt x="4372" y="10630"/>
                    <a:pt x="5208" y="10630"/>
                  </a:cubicBezTo>
                  <a:cubicBezTo>
                    <a:pt x="6041" y="10630"/>
                    <a:pt x="6715" y="9956"/>
                    <a:pt x="6719" y="9123"/>
                  </a:cubicBezTo>
                  <a:lnTo>
                    <a:pt x="6719" y="8761"/>
                  </a:lnTo>
                  <a:close/>
                  <a:moveTo>
                    <a:pt x="5208" y="0"/>
                  </a:moveTo>
                  <a:cubicBezTo>
                    <a:pt x="3292" y="0"/>
                    <a:pt x="1739" y="1554"/>
                    <a:pt x="1739" y="3470"/>
                  </a:cubicBezTo>
                  <a:lnTo>
                    <a:pt x="1739" y="3484"/>
                  </a:lnTo>
                  <a:cubicBezTo>
                    <a:pt x="1655" y="3484"/>
                    <a:pt x="1576" y="3491"/>
                    <a:pt x="1496" y="3502"/>
                  </a:cubicBezTo>
                  <a:cubicBezTo>
                    <a:pt x="978" y="3596"/>
                    <a:pt x="569" y="3991"/>
                    <a:pt x="460" y="4505"/>
                  </a:cubicBezTo>
                  <a:cubicBezTo>
                    <a:pt x="352" y="5016"/>
                    <a:pt x="562" y="5545"/>
                    <a:pt x="996" y="5842"/>
                  </a:cubicBezTo>
                  <a:cubicBezTo>
                    <a:pt x="1061" y="5885"/>
                    <a:pt x="1098" y="5965"/>
                    <a:pt x="1090" y="6045"/>
                  </a:cubicBezTo>
                  <a:cubicBezTo>
                    <a:pt x="1018" y="6874"/>
                    <a:pt x="1583" y="7627"/>
                    <a:pt x="2405" y="7783"/>
                  </a:cubicBezTo>
                  <a:cubicBezTo>
                    <a:pt x="2503" y="7801"/>
                    <a:pt x="2604" y="7808"/>
                    <a:pt x="2706" y="7808"/>
                  </a:cubicBezTo>
                  <a:cubicBezTo>
                    <a:pt x="2948" y="7808"/>
                    <a:pt x="3187" y="7754"/>
                    <a:pt x="3405" y="7649"/>
                  </a:cubicBezTo>
                  <a:cubicBezTo>
                    <a:pt x="3499" y="7718"/>
                    <a:pt x="3597" y="7783"/>
                    <a:pt x="3698" y="7841"/>
                  </a:cubicBezTo>
                  <a:lnTo>
                    <a:pt x="3698" y="8330"/>
                  </a:lnTo>
                  <a:lnTo>
                    <a:pt x="3014" y="8565"/>
                  </a:lnTo>
                  <a:cubicBezTo>
                    <a:pt x="2767" y="8649"/>
                    <a:pt x="2597" y="8873"/>
                    <a:pt x="2583" y="9134"/>
                  </a:cubicBezTo>
                  <a:lnTo>
                    <a:pt x="2583" y="9174"/>
                  </a:lnTo>
                  <a:lnTo>
                    <a:pt x="1007" y="9728"/>
                  </a:lnTo>
                  <a:cubicBezTo>
                    <a:pt x="402" y="9942"/>
                    <a:pt x="0" y="10514"/>
                    <a:pt x="0" y="11155"/>
                  </a:cubicBezTo>
                  <a:lnTo>
                    <a:pt x="0" y="13719"/>
                  </a:lnTo>
                  <a:cubicBezTo>
                    <a:pt x="0" y="13853"/>
                    <a:pt x="102" y="13920"/>
                    <a:pt x="203" y="13920"/>
                  </a:cubicBezTo>
                  <a:cubicBezTo>
                    <a:pt x="305" y="13920"/>
                    <a:pt x="406" y="13853"/>
                    <a:pt x="406" y="13719"/>
                  </a:cubicBezTo>
                  <a:lnTo>
                    <a:pt x="406" y="11151"/>
                  </a:lnTo>
                  <a:cubicBezTo>
                    <a:pt x="406" y="11017"/>
                    <a:pt x="431" y="10887"/>
                    <a:pt x="478" y="10764"/>
                  </a:cubicBezTo>
                  <a:lnTo>
                    <a:pt x="1507" y="11647"/>
                  </a:lnTo>
                  <a:cubicBezTo>
                    <a:pt x="1655" y="11771"/>
                    <a:pt x="1742" y="11959"/>
                    <a:pt x="1742" y="12151"/>
                  </a:cubicBezTo>
                  <a:lnTo>
                    <a:pt x="1742" y="13719"/>
                  </a:lnTo>
                  <a:cubicBezTo>
                    <a:pt x="1742" y="13853"/>
                    <a:pt x="1844" y="13920"/>
                    <a:pt x="1945" y="13920"/>
                  </a:cubicBezTo>
                  <a:cubicBezTo>
                    <a:pt x="2047" y="13920"/>
                    <a:pt x="2148" y="13853"/>
                    <a:pt x="2148" y="13719"/>
                  </a:cubicBezTo>
                  <a:lnTo>
                    <a:pt x="2148" y="12151"/>
                  </a:lnTo>
                  <a:cubicBezTo>
                    <a:pt x="2148" y="11839"/>
                    <a:pt x="2010" y="11542"/>
                    <a:pt x="1771" y="11336"/>
                  </a:cubicBezTo>
                  <a:lnTo>
                    <a:pt x="692" y="10412"/>
                  </a:lnTo>
                  <a:cubicBezTo>
                    <a:pt x="815" y="10278"/>
                    <a:pt x="967" y="10173"/>
                    <a:pt x="1141" y="10115"/>
                  </a:cubicBezTo>
                  <a:lnTo>
                    <a:pt x="2579" y="9605"/>
                  </a:lnTo>
                  <a:cubicBezTo>
                    <a:pt x="2601" y="10115"/>
                    <a:pt x="2713" y="10615"/>
                    <a:pt x="2905" y="11082"/>
                  </a:cubicBezTo>
                  <a:cubicBezTo>
                    <a:pt x="3074" y="11492"/>
                    <a:pt x="3473" y="11749"/>
                    <a:pt x="3898" y="11749"/>
                  </a:cubicBezTo>
                  <a:cubicBezTo>
                    <a:pt x="3984" y="11749"/>
                    <a:pt x="4071" y="11738"/>
                    <a:pt x="4158" y="11716"/>
                  </a:cubicBezTo>
                  <a:lnTo>
                    <a:pt x="5002" y="11503"/>
                  </a:lnTo>
                  <a:lnTo>
                    <a:pt x="5002" y="12176"/>
                  </a:lnTo>
                  <a:cubicBezTo>
                    <a:pt x="5002" y="12312"/>
                    <a:pt x="5104" y="12380"/>
                    <a:pt x="5207" y="12380"/>
                  </a:cubicBezTo>
                  <a:cubicBezTo>
                    <a:pt x="5309" y="12380"/>
                    <a:pt x="5411" y="12312"/>
                    <a:pt x="5411" y="12176"/>
                  </a:cubicBezTo>
                  <a:lnTo>
                    <a:pt x="5411" y="11503"/>
                  </a:lnTo>
                  <a:lnTo>
                    <a:pt x="6255" y="11713"/>
                  </a:lnTo>
                  <a:cubicBezTo>
                    <a:pt x="6342" y="11734"/>
                    <a:pt x="6429" y="11745"/>
                    <a:pt x="6519" y="11745"/>
                  </a:cubicBezTo>
                  <a:cubicBezTo>
                    <a:pt x="6954" y="11745"/>
                    <a:pt x="7345" y="11484"/>
                    <a:pt x="7508" y="11082"/>
                  </a:cubicBezTo>
                  <a:cubicBezTo>
                    <a:pt x="7704" y="10612"/>
                    <a:pt x="7812" y="10112"/>
                    <a:pt x="7834" y="9605"/>
                  </a:cubicBezTo>
                  <a:lnTo>
                    <a:pt x="9276" y="10112"/>
                  </a:lnTo>
                  <a:cubicBezTo>
                    <a:pt x="9446" y="10173"/>
                    <a:pt x="9602" y="10275"/>
                    <a:pt x="9721" y="10412"/>
                  </a:cubicBezTo>
                  <a:lnTo>
                    <a:pt x="8642" y="11336"/>
                  </a:lnTo>
                  <a:cubicBezTo>
                    <a:pt x="8406" y="11539"/>
                    <a:pt x="8269" y="11836"/>
                    <a:pt x="8269" y="12151"/>
                  </a:cubicBezTo>
                  <a:lnTo>
                    <a:pt x="8269" y="13719"/>
                  </a:lnTo>
                  <a:cubicBezTo>
                    <a:pt x="8269" y="13853"/>
                    <a:pt x="8370" y="13920"/>
                    <a:pt x="8472" y="13920"/>
                  </a:cubicBezTo>
                  <a:cubicBezTo>
                    <a:pt x="8573" y="13920"/>
                    <a:pt x="8674" y="13853"/>
                    <a:pt x="8674" y="13719"/>
                  </a:cubicBezTo>
                  <a:lnTo>
                    <a:pt x="8674" y="12151"/>
                  </a:lnTo>
                  <a:cubicBezTo>
                    <a:pt x="8674" y="11959"/>
                    <a:pt x="8761" y="11771"/>
                    <a:pt x="8910" y="11647"/>
                  </a:cubicBezTo>
                  <a:lnTo>
                    <a:pt x="9938" y="10764"/>
                  </a:lnTo>
                  <a:cubicBezTo>
                    <a:pt x="9985" y="10887"/>
                    <a:pt x="10007" y="11017"/>
                    <a:pt x="10007" y="11151"/>
                  </a:cubicBezTo>
                  <a:lnTo>
                    <a:pt x="10007" y="13719"/>
                  </a:lnTo>
                  <a:cubicBezTo>
                    <a:pt x="10007" y="13853"/>
                    <a:pt x="10109" y="13920"/>
                    <a:pt x="10212" y="13920"/>
                  </a:cubicBezTo>
                  <a:cubicBezTo>
                    <a:pt x="10314" y="13920"/>
                    <a:pt x="10416" y="13853"/>
                    <a:pt x="10416" y="13719"/>
                  </a:cubicBezTo>
                  <a:lnTo>
                    <a:pt x="10416" y="11151"/>
                  </a:lnTo>
                  <a:cubicBezTo>
                    <a:pt x="10416" y="10510"/>
                    <a:pt x="10014" y="9942"/>
                    <a:pt x="9410" y="9728"/>
                  </a:cubicBezTo>
                  <a:lnTo>
                    <a:pt x="7834" y="9170"/>
                  </a:lnTo>
                  <a:lnTo>
                    <a:pt x="7834" y="9130"/>
                  </a:lnTo>
                  <a:cubicBezTo>
                    <a:pt x="7820" y="8870"/>
                    <a:pt x="7649" y="8645"/>
                    <a:pt x="7403" y="8562"/>
                  </a:cubicBezTo>
                  <a:lnTo>
                    <a:pt x="6715" y="8330"/>
                  </a:lnTo>
                  <a:lnTo>
                    <a:pt x="6715" y="7841"/>
                  </a:lnTo>
                  <a:cubicBezTo>
                    <a:pt x="6820" y="7783"/>
                    <a:pt x="6918" y="7718"/>
                    <a:pt x="7012" y="7645"/>
                  </a:cubicBezTo>
                  <a:cubicBezTo>
                    <a:pt x="7229" y="7754"/>
                    <a:pt x="7468" y="7808"/>
                    <a:pt x="7715" y="7808"/>
                  </a:cubicBezTo>
                  <a:cubicBezTo>
                    <a:pt x="7816" y="7808"/>
                    <a:pt x="7917" y="7798"/>
                    <a:pt x="8015" y="7779"/>
                  </a:cubicBezTo>
                  <a:cubicBezTo>
                    <a:pt x="8837" y="7624"/>
                    <a:pt x="9402" y="6874"/>
                    <a:pt x="9330" y="6041"/>
                  </a:cubicBezTo>
                  <a:cubicBezTo>
                    <a:pt x="9323" y="5961"/>
                    <a:pt x="9355" y="5885"/>
                    <a:pt x="9424" y="5842"/>
                  </a:cubicBezTo>
                  <a:cubicBezTo>
                    <a:pt x="9855" y="5545"/>
                    <a:pt x="10069" y="5016"/>
                    <a:pt x="9960" y="4505"/>
                  </a:cubicBezTo>
                  <a:cubicBezTo>
                    <a:pt x="9848" y="3991"/>
                    <a:pt x="9442" y="3596"/>
                    <a:pt x="8924" y="3502"/>
                  </a:cubicBezTo>
                  <a:cubicBezTo>
                    <a:pt x="8841" y="3488"/>
                    <a:pt x="8758" y="3484"/>
                    <a:pt x="8674" y="3484"/>
                  </a:cubicBezTo>
                  <a:lnTo>
                    <a:pt x="8674" y="3470"/>
                  </a:lnTo>
                  <a:cubicBezTo>
                    <a:pt x="8674" y="1554"/>
                    <a:pt x="7121" y="0"/>
                    <a:pt x="520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3" name="Google Shape;17173;p139"/>
            <p:cNvSpPr/>
            <p:nvPr/>
          </p:nvSpPr>
          <p:spPr>
            <a:xfrm>
              <a:off x="5042805" y="1850088"/>
              <a:ext cx="10775" cy="16412"/>
            </a:xfrm>
            <a:custGeom>
              <a:avLst/>
              <a:gdLst/>
              <a:ahLst/>
              <a:cxnLst/>
              <a:rect l="l" t="t" r="r" b="b"/>
              <a:pathLst>
                <a:path w="411" h="626" extrusionOk="0">
                  <a:moveTo>
                    <a:pt x="207" y="1"/>
                  </a:moveTo>
                  <a:cubicBezTo>
                    <a:pt x="95" y="1"/>
                    <a:pt x="1" y="91"/>
                    <a:pt x="1" y="203"/>
                  </a:cubicBezTo>
                  <a:lnTo>
                    <a:pt x="1" y="424"/>
                  </a:lnTo>
                  <a:cubicBezTo>
                    <a:pt x="1" y="558"/>
                    <a:pt x="103" y="625"/>
                    <a:pt x="206" y="625"/>
                  </a:cubicBezTo>
                  <a:cubicBezTo>
                    <a:pt x="308" y="625"/>
                    <a:pt x="410" y="558"/>
                    <a:pt x="410" y="424"/>
                  </a:cubicBezTo>
                  <a:lnTo>
                    <a:pt x="410" y="203"/>
                  </a:lnTo>
                  <a:cubicBezTo>
                    <a:pt x="410" y="91"/>
                    <a:pt x="320" y="1"/>
                    <a:pt x="2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74" name="Google Shape;17174;p139"/>
          <p:cNvGrpSpPr/>
          <p:nvPr/>
        </p:nvGrpSpPr>
        <p:grpSpPr>
          <a:xfrm>
            <a:off x="8062013" y="3598378"/>
            <a:ext cx="273580" cy="364921"/>
            <a:chOff x="8062013" y="3797628"/>
            <a:chExt cx="273580" cy="364921"/>
          </a:xfrm>
        </p:grpSpPr>
        <p:sp>
          <p:nvSpPr>
            <p:cNvPr id="17175" name="Google Shape;17175;p139"/>
            <p:cNvSpPr/>
            <p:nvPr/>
          </p:nvSpPr>
          <p:spPr>
            <a:xfrm>
              <a:off x="8078818" y="3802872"/>
              <a:ext cx="239969" cy="114361"/>
            </a:xfrm>
            <a:custGeom>
              <a:avLst/>
              <a:gdLst/>
              <a:ahLst/>
              <a:cxnLst/>
              <a:rect l="l" t="t" r="r" b="b"/>
              <a:pathLst>
                <a:path w="9153" h="4362" extrusionOk="0">
                  <a:moveTo>
                    <a:pt x="4575" y="1"/>
                  </a:moveTo>
                  <a:lnTo>
                    <a:pt x="1308" y="874"/>
                  </a:lnTo>
                  <a:lnTo>
                    <a:pt x="1" y="3054"/>
                  </a:lnTo>
                  <a:lnTo>
                    <a:pt x="1308" y="4361"/>
                  </a:lnTo>
                  <a:lnTo>
                    <a:pt x="7845" y="4361"/>
                  </a:lnTo>
                  <a:lnTo>
                    <a:pt x="9153" y="3054"/>
                  </a:lnTo>
                  <a:lnTo>
                    <a:pt x="7845" y="874"/>
                  </a:lnTo>
                  <a:lnTo>
                    <a:pt x="4575" y="1"/>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6" name="Google Shape;17176;p139"/>
            <p:cNvSpPr/>
            <p:nvPr/>
          </p:nvSpPr>
          <p:spPr>
            <a:xfrm>
              <a:off x="8090223" y="3968566"/>
              <a:ext cx="79963" cy="125739"/>
            </a:xfrm>
            <a:custGeom>
              <a:avLst/>
              <a:gdLst/>
              <a:ahLst/>
              <a:cxnLst/>
              <a:rect l="l" t="t" r="r" b="b"/>
              <a:pathLst>
                <a:path w="3050" h="4796" extrusionOk="0">
                  <a:moveTo>
                    <a:pt x="873" y="1"/>
                  </a:moveTo>
                  <a:cubicBezTo>
                    <a:pt x="873" y="1373"/>
                    <a:pt x="0" y="1833"/>
                    <a:pt x="0" y="3890"/>
                  </a:cubicBezTo>
                  <a:lnTo>
                    <a:pt x="0" y="4796"/>
                  </a:lnTo>
                  <a:lnTo>
                    <a:pt x="3050" y="4796"/>
                  </a:lnTo>
                  <a:lnTo>
                    <a:pt x="3050"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7" name="Google Shape;17177;p139"/>
            <p:cNvSpPr/>
            <p:nvPr/>
          </p:nvSpPr>
          <p:spPr>
            <a:xfrm>
              <a:off x="8067335" y="4031515"/>
              <a:ext cx="262962" cy="125739"/>
            </a:xfrm>
            <a:custGeom>
              <a:avLst/>
              <a:gdLst/>
              <a:ahLst/>
              <a:cxnLst/>
              <a:rect l="l" t="t" r="r" b="b"/>
              <a:pathLst>
                <a:path w="10030" h="4796" extrusionOk="0">
                  <a:moveTo>
                    <a:pt x="3706" y="1"/>
                  </a:moveTo>
                  <a:lnTo>
                    <a:pt x="3706" y="693"/>
                  </a:lnTo>
                  <a:cubicBezTo>
                    <a:pt x="3706" y="1062"/>
                    <a:pt x="3474" y="1392"/>
                    <a:pt x="3126" y="1515"/>
                  </a:cubicBezTo>
                  <a:lnTo>
                    <a:pt x="873" y="2308"/>
                  </a:lnTo>
                  <a:cubicBezTo>
                    <a:pt x="352" y="2493"/>
                    <a:pt x="1" y="2985"/>
                    <a:pt x="1" y="3539"/>
                  </a:cubicBezTo>
                  <a:lnTo>
                    <a:pt x="1" y="4796"/>
                  </a:lnTo>
                  <a:lnTo>
                    <a:pt x="10025" y="4796"/>
                  </a:lnTo>
                  <a:lnTo>
                    <a:pt x="10025" y="3539"/>
                  </a:lnTo>
                  <a:cubicBezTo>
                    <a:pt x="10029" y="2985"/>
                    <a:pt x="9678" y="2489"/>
                    <a:pt x="9156" y="2304"/>
                  </a:cubicBezTo>
                  <a:lnTo>
                    <a:pt x="6904" y="1515"/>
                  </a:lnTo>
                  <a:cubicBezTo>
                    <a:pt x="6556" y="1392"/>
                    <a:pt x="6320" y="1062"/>
                    <a:pt x="6320" y="693"/>
                  </a:cubicBezTo>
                  <a:lnTo>
                    <a:pt x="6320"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8" name="Google Shape;17178;p139"/>
            <p:cNvSpPr/>
            <p:nvPr/>
          </p:nvSpPr>
          <p:spPr>
            <a:xfrm>
              <a:off x="8067440" y="4070081"/>
              <a:ext cx="262857" cy="87173"/>
            </a:xfrm>
            <a:custGeom>
              <a:avLst/>
              <a:gdLst/>
              <a:ahLst/>
              <a:cxnLst/>
              <a:rect l="l" t="t" r="r" b="b"/>
              <a:pathLst>
                <a:path w="10026" h="3325" extrusionOk="0">
                  <a:moveTo>
                    <a:pt x="3213" y="0"/>
                  </a:moveTo>
                  <a:cubicBezTo>
                    <a:pt x="3184" y="15"/>
                    <a:pt x="3155" y="29"/>
                    <a:pt x="3122" y="44"/>
                  </a:cubicBezTo>
                  <a:lnTo>
                    <a:pt x="873" y="837"/>
                  </a:lnTo>
                  <a:cubicBezTo>
                    <a:pt x="348" y="1022"/>
                    <a:pt x="0" y="1514"/>
                    <a:pt x="0" y="2068"/>
                  </a:cubicBezTo>
                  <a:lnTo>
                    <a:pt x="0" y="3325"/>
                  </a:lnTo>
                  <a:lnTo>
                    <a:pt x="10025" y="3325"/>
                  </a:lnTo>
                  <a:lnTo>
                    <a:pt x="10025" y="2068"/>
                  </a:lnTo>
                  <a:cubicBezTo>
                    <a:pt x="10025" y="1514"/>
                    <a:pt x="9674" y="1018"/>
                    <a:pt x="9152" y="833"/>
                  </a:cubicBezTo>
                  <a:lnTo>
                    <a:pt x="6900" y="44"/>
                  </a:lnTo>
                  <a:cubicBezTo>
                    <a:pt x="6867" y="29"/>
                    <a:pt x="6838" y="15"/>
                    <a:pt x="6809" y="0"/>
                  </a:cubicBezTo>
                  <a:lnTo>
                    <a:pt x="5013" y="1145"/>
                  </a:lnTo>
                  <a:lnTo>
                    <a:pt x="3213"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9" name="Google Shape;17179;p139"/>
            <p:cNvSpPr/>
            <p:nvPr/>
          </p:nvSpPr>
          <p:spPr>
            <a:xfrm>
              <a:off x="8164471" y="4031515"/>
              <a:ext cx="68690" cy="28525"/>
            </a:xfrm>
            <a:custGeom>
              <a:avLst/>
              <a:gdLst/>
              <a:ahLst/>
              <a:cxnLst/>
              <a:rect l="l" t="t" r="r" b="b"/>
              <a:pathLst>
                <a:path w="2620" h="1088" extrusionOk="0">
                  <a:moveTo>
                    <a:pt x="1" y="1"/>
                  </a:moveTo>
                  <a:lnTo>
                    <a:pt x="1" y="808"/>
                  </a:lnTo>
                  <a:cubicBezTo>
                    <a:pt x="413" y="993"/>
                    <a:pt x="859" y="1087"/>
                    <a:pt x="1308" y="1087"/>
                  </a:cubicBezTo>
                  <a:cubicBezTo>
                    <a:pt x="1761" y="1087"/>
                    <a:pt x="2206" y="993"/>
                    <a:pt x="2619" y="808"/>
                  </a:cubicBezTo>
                  <a:lnTo>
                    <a:pt x="2619"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0" name="Google Shape;17180;p139"/>
            <p:cNvSpPr/>
            <p:nvPr/>
          </p:nvSpPr>
          <p:spPr>
            <a:xfrm>
              <a:off x="8101601" y="3888629"/>
              <a:ext cx="194298" cy="154421"/>
            </a:xfrm>
            <a:custGeom>
              <a:avLst/>
              <a:gdLst/>
              <a:ahLst/>
              <a:cxnLst/>
              <a:rect l="l" t="t" r="r" b="b"/>
              <a:pathLst>
                <a:path w="7411" h="5890" extrusionOk="0">
                  <a:moveTo>
                    <a:pt x="2181" y="0"/>
                  </a:moveTo>
                  <a:cubicBezTo>
                    <a:pt x="1457" y="0"/>
                    <a:pt x="870" y="587"/>
                    <a:pt x="870" y="1308"/>
                  </a:cubicBezTo>
                  <a:lnTo>
                    <a:pt x="870" y="2180"/>
                  </a:lnTo>
                  <a:lnTo>
                    <a:pt x="544" y="2180"/>
                  </a:lnTo>
                  <a:cubicBezTo>
                    <a:pt x="244" y="2180"/>
                    <a:pt x="1" y="2423"/>
                    <a:pt x="1" y="2724"/>
                  </a:cubicBezTo>
                  <a:cubicBezTo>
                    <a:pt x="1" y="3024"/>
                    <a:pt x="244" y="3271"/>
                    <a:pt x="544" y="3271"/>
                  </a:cubicBezTo>
                  <a:lnTo>
                    <a:pt x="885" y="3271"/>
                  </a:lnTo>
                  <a:cubicBezTo>
                    <a:pt x="997" y="4748"/>
                    <a:pt x="2225" y="5889"/>
                    <a:pt x="3706" y="5889"/>
                  </a:cubicBezTo>
                  <a:cubicBezTo>
                    <a:pt x="5187" y="5889"/>
                    <a:pt x="6419" y="4748"/>
                    <a:pt x="6531" y="3271"/>
                  </a:cubicBezTo>
                  <a:lnTo>
                    <a:pt x="6868" y="3271"/>
                  </a:lnTo>
                  <a:cubicBezTo>
                    <a:pt x="7168" y="3271"/>
                    <a:pt x="7411" y="3024"/>
                    <a:pt x="7411" y="2724"/>
                  </a:cubicBezTo>
                  <a:cubicBezTo>
                    <a:pt x="7411" y="2423"/>
                    <a:pt x="7168" y="2180"/>
                    <a:pt x="6868" y="2180"/>
                  </a:cubicBezTo>
                  <a:lnTo>
                    <a:pt x="6542" y="2180"/>
                  </a:lnTo>
                  <a:lnTo>
                    <a:pt x="6542" y="1308"/>
                  </a:lnTo>
                  <a:cubicBezTo>
                    <a:pt x="6542" y="583"/>
                    <a:pt x="5955" y="0"/>
                    <a:pt x="5231"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1" name="Google Shape;17181;p139"/>
            <p:cNvSpPr/>
            <p:nvPr/>
          </p:nvSpPr>
          <p:spPr>
            <a:xfrm>
              <a:off x="8100867" y="3894318"/>
              <a:ext cx="172249" cy="148653"/>
            </a:xfrm>
            <a:custGeom>
              <a:avLst/>
              <a:gdLst/>
              <a:ahLst/>
              <a:cxnLst/>
              <a:rect l="l" t="t" r="r" b="b"/>
              <a:pathLst>
                <a:path w="6570" h="5670" extrusionOk="0">
                  <a:moveTo>
                    <a:pt x="1489" y="0"/>
                  </a:moveTo>
                  <a:cubicBezTo>
                    <a:pt x="1123" y="243"/>
                    <a:pt x="902" y="652"/>
                    <a:pt x="902" y="1091"/>
                  </a:cubicBezTo>
                  <a:lnTo>
                    <a:pt x="902" y="1963"/>
                  </a:lnTo>
                  <a:lnTo>
                    <a:pt x="605" y="1963"/>
                  </a:lnTo>
                  <a:cubicBezTo>
                    <a:pt x="322" y="1963"/>
                    <a:pt x="62" y="2166"/>
                    <a:pt x="33" y="2452"/>
                  </a:cubicBezTo>
                  <a:cubicBezTo>
                    <a:pt x="0" y="2775"/>
                    <a:pt x="254" y="3054"/>
                    <a:pt x="576" y="3054"/>
                  </a:cubicBezTo>
                  <a:lnTo>
                    <a:pt x="913" y="3054"/>
                  </a:lnTo>
                  <a:cubicBezTo>
                    <a:pt x="1018" y="4549"/>
                    <a:pt x="2265" y="5670"/>
                    <a:pt x="3713" y="5670"/>
                  </a:cubicBezTo>
                  <a:cubicBezTo>
                    <a:pt x="3864" y="5670"/>
                    <a:pt x="4018" y="5658"/>
                    <a:pt x="4172" y="5632"/>
                  </a:cubicBezTo>
                  <a:cubicBezTo>
                    <a:pt x="2792" y="5419"/>
                    <a:pt x="1775" y="4231"/>
                    <a:pt x="1775" y="2836"/>
                  </a:cubicBezTo>
                  <a:cubicBezTo>
                    <a:pt x="1775" y="2458"/>
                    <a:pt x="2081" y="2164"/>
                    <a:pt x="2447" y="2164"/>
                  </a:cubicBezTo>
                  <a:cubicBezTo>
                    <a:pt x="2477" y="2164"/>
                    <a:pt x="2508" y="2166"/>
                    <a:pt x="2539" y="2170"/>
                  </a:cubicBezTo>
                  <a:cubicBezTo>
                    <a:pt x="2934" y="2221"/>
                    <a:pt x="3336" y="2242"/>
                    <a:pt x="3734" y="2242"/>
                  </a:cubicBezTo>
                  <a:cubicBezTo>
                    <a:pt x="4770" y="2242"/>
                    <a:pt x="5845" y="2083"/>
                    <a:pt x="6570" y="1746"/>
                  </a:cubicBezTo>
                  <a:lnTo>
                    <a:pt x="6570" y="1091"/>
                  </a:lnTo>
                  <a:cubicBezTo>
                    <a:pt x="6570" y="652"/>
                    <a:pt x="6349" y="243"/>
                    <a:pt x="5983"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2" name="Google Shape;17182;p139"/>
            <p:cNvSpPr/>
            <p:nvPr/>
          </p:nvSpPr>
          <p:spPr>
            <a:xfrm>
              <a:off x="8261606" y="3905802"/>
              <a:ext cx="22914" cy="42761"/>
            </a:xfrm>
            <a:custGeom>
              <a:avLst/>
              <a:gdLst/>
              <a:ahLst/>
              <a:cxnLst/>
              <a:rect l="l" t="t" r="r" b="b"/>
              <a:pathLst>
                <a:path w="874" h="1631" extrusionOk="0">
                  <a:moveTo>
                    <a:pt x="1" y="1"/>
                  </a:moveTo>
                  <a:lnTo>
                    <a:pt x="1" y="1138"/>
                  </a:lnTo>
                  <a:cubicBezTo>
                    <a:pt x="1" y="1359"/>
                    <a:pt x="167" y="1544"/>
                    <a:pt x="384" y="1572"/>
                  </a:cubicBezTo>
                  <a:lnTo>
                    <a:pt x="873" y="1630"/>
                  </a:lnTo>
                  <a:lnTo>
                    <a:pt x="873"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3" name="Google Shape;17183;p139"/>
            <p:cNvSpPr/>
            <p:nvPr/>
          </p:nvSpPr>
          <p:spPr>
            <a:xfrm>
              <a:off x="8113111" y="3905802"/>
              <a:ext cx="22809" cy="42761"/>
            </a:xfrm>
            <a:custGeom>
              <a:avLst/>
              <a:gdLst/>
              <a:ahLst/>
              <a:cxnLst/>
              <a:rect l="l" t="t" r="r" b="b"/>
              <a:pathLst>
                <a:path w="870" h="1631" extrusionOk="0">
                  <a:moveTo>
                    <a:pt x="0" y="1"/>
                  </a:moveTo>
                  <a:lnTo>
                    <a:pt x="0" y="1630"/>
                  </a:lnTo>
                  <a:lnTo>
                    <a:pt x="486" y="1572"/>
                  </a:lnTo>
                  <a:cubicBezTo>
                    <a:pt x="706" y="1544"/>
                    <a:pt x="869" y="1359"/>
                    <a:pt x="869" y="1138"/>
                  </a:cubicBezTo>
                  <a:lnTo>
                    <a:pt x="869"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4" name="Google Shape;17184;p139"/>
            <p:cNvSpPr/>
            <p:nvPr/>
          </p:nvSpPr>
          <p:spPr>
            <a:xfrm>
              <a:off x="8113111" y="3905802"/>
              <a:ext cx="171410" cy="28525"/>
            </a:xfrm>
            <a:custGeom>
              <a:avLst/>
              <a:gdLst/>
              <a:ahLst/>
              <a:cxnLst/>
              <a:rect l="l" t="t" r="r" b="b"/>
              <a:pathLst>
                <a:path w="6538" h="1088" extrusionOk="0">
                  <a:moveTo>
                    <a:pt x="0" y="1"/>
                  </a:moveTo>
                  <a:cubicBezTo>
                    <a:pt x="0" y="602"/>
                    <a:pt x="1463" y="1087"/>
                    <a:pt x="3267" y="1087"/>
                  </a:cubicBezTo>
                  <a:cubicBezTo>
                    <a:pt x="5074" y="1087"/>
                    <a:pt x="6537" y="602"/>
                    <a:pt x="6537"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5" name="Google Shape;17185;p139"/>
            <p:cNvSpPr/>
            <p:nvPr/>
          </p:nvSpPr>
          <p:spPr>
            <a:xfrm>
              <a:off x="8184789" y="4122856"/>
              <a:ext cx="27948" cy="34319"/>
            </a:xfrm>
            <a:custGeom>
              <a:avLst/>
              <a:gdLst/>
              <a:ahLst/>
              <a:cxnLst/>
              <a:rect l="l" t="t" r="r" b="b"/>
              <a:pathLst>
                <a:path w="1066" h="1309" extrusionOk="0">
                  <a:moveTo>
                    <a:pt x="863" y="1"/>
                  </a:moveTo>
                  <a:lnTo>
                    <a:pt x="203" y="19"/>
                  </a:lnTo>
                  <a:lnTo>
                    <a:pt x="1" y="1308"/>
                  </a:lnTo>
                  <a:lnTo>
                    <a:pt x="1065" y="1308"/>
                  </a:lnTo>
                  <a:lnTo>
                    <a:pt x="863" y="1"/>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6" name="Google Shape;17186;p139"/>
            <p:cNvSpPr/>
            <p:nvPr/>
          </p:nvSpPr>
          <p:spPr>
            <a:xfrm>
              <a:off x="8113111" y="3871431"/>
              <a:ext cx="171410" cy="34319"/>
            </a:xfrm>
            <a:custGeom>
              <a:avLst/>
              <a:gdLst/>
              <a:ahLst/>
              <a:cxnLst/>
              <a:rect l="l" t="t" r="r" b="b"/>
              <a:pathLst>
                <a:path w="6538" h="1309" extrusionOk="0">
                  <a:moveTo>
                    <a:pt x="218" y="1"/>
                  </a:moveTo>
                  <a:cubicBezTo>
                    <a:pt x="98" y="1"/>
                    <a:pt x="0" y="98"/>
                    <a:pt x="0" y="222"/>
                  </a:cubicBezTo>
                  <a:lnTo>
                    <a:pt x="0" y="1308"/>
                  </a:lnTo>
                  <a:lnTo>
                    <a:pt x="6537" y="1308"/>
                  </a:lnTo>
                  <a:lnTo>
                    <a:pt x="6537" y="222"/>
                  </a:lnTo>
                  <a:cubicBezTo>
                    <a:pt x="6537" y="98"/>
                    <a:pt x="6440" y="1"/>
                    <a:pt x="632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7" name="Google Shape;17187;p139"/>
            <p:cNvSpPr/>
            <p:nvPr/>
          </p:nvSpPr>
          <p:spPr>
            <a:xfrm>
              <a:off x="8181669" y="3837164"/>
              <a:ext cx="34292" cy="40087"/>
            </a:xfrm>
            <a:custGeom>
              <a:avLst/>
              <a:gdLst/>
              <a:ahLst/>
              <a:cxnLst/>
              <a:rect l="l" t="t" r="r" b="b"/>
              <a:pathLst>
                <a:path w="1308" h="1529" extrusionOk="0">
                  <a:moveTo>
                    <a:pt x="0" y="0"/>
                  </a:moveTo>
                  <a:lnTo>
                    <a:pt x="0" y="873"/>
                  </a:lnTo>
                  <a:cubicBezTo>
                    <a:pt x="0" y="1235"/>
                    <a:pt x="293" y="1529"/>
                    <a:pt x="652" y="1529"/>
                  </a:cubicBezTo>
                  <a:cubicBezTo>
                    <a:pt x="1014" y="1529"/>
                    <a:pt x="1308" y="1235"/>
                    <a:pt x="1308" y="873"/>
                  </a:cubicBezTo>
                  <a:lnTo>
                    <a:pt x="1308"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8" name="Google Shape;17188;p139"/>
            <p:cNvSpPr/>
            <p:nvPr/>
          </p:nvSpPr>
          <p:spPr>
            <a:xfrm>
              <a:off x="8126586" y="4070081"/>
              <a:ext cx="144458" cy="66514"/>
            </a:xfrm>
            <a:custGeom>
              <a:avLst/>
              <a:gdLst/>
              <a:ahLst/>
              <a:cxnLst/>
              <a:rect l="l" t="t" r="r" b="b"/>
              <a:pathLst>
                <a:path w="5510" h="2537" extrusionOk="0">
                  <a:moveTo>
                    <a:pt x="960" y="0"/>
                  </a:moveTo>
                  <a:cubicBezTo>
                    <a:pt x="928" y="15"/>
                    <a:pt x="899" y="29"/>
                    <a:pt x="870" y="40"/>
                  </a:cubicBezTo>
                  <a:lnTo>
                    <a:pt x="0" y="344"/>
                  </a:lnTo>
                  <a:cubicBezTo>
                    <a:pt x="11" y="384"/>
                    <a:pt x="22" y="420"/>
                    <a:pt x="37" y="457"/>
                  </a:cubicBezTo>
                  <a:lnTo>
                    <a:pt x="732" y="2018"/>
                  </a:lnTo>
                  <a:cubicBezTo>
                    <a:pt x="880" y="2350"/>
                    <a:pt x="1201" y="2536"/>
                    <a:pt x="1530" y="2536"/>
                  </a:cubicBezTo>
                  <a:cubicBezTo>
                    <a:pt x="1724" y="2536"/>
                    <a:pt x="1921" y="2471"/>
                    <a:pt x="2087" y="2333"/>
                  </a:cubicBezTo>
                  <a:lnTo>
                    <a:pt x="2757" y="1778"/>
                  </a:lnTo>
                  <a:lnTo>
                    <a:pt x="3423" y="2333"/>
                  </a:lnTo>
                  <a:cubicBezTo>
                    <a:pt x="3588" y="2471"/>
                    <a:pt x="3785" y="2536"/>
                    <a:pt x="3980" y="2536"/>
                  </a:cubicBezTo>
                  <a:cubicBezTo>
                    <a:pt x="4308" y="2536"/>
                    <a:pt x="4630" y="2350"/>
                    <a:pt x="4778" y="2018"/>
                  </a:cubicBezTo>
                  <a:lnTo>
                    <a:pt x="5473" y="457"/>
                  </a:lnTo>
                  <a:cubicBezTo>
                    <a:pt x="5487" y="420"/>
                    <a:pt x="5498" y="384"/>
                    <a:pt x="5509" y="344"/>
                  </a:cubicBezTo>
                  <a:lnTo>
                    <a:pt x="4644" y="40"/>
                  </a:lnTo>
                  <a:cubicBezTo>
                    <a:pt x="4615" y="29"/>
                    <a:pt x="4582" y="15"/>
                    <a:pt x="4553" y="0"/>
                  </a:cubicBezTo>
                  <a:lnTo>
                    <a:pt x="2757" y="1141"/>
                  </a:lnTo>
                  <a:lnTo>
                    <a:pt x="960"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9" name="Google Shape;17189;p139"/>
            <p:cNvSpPr/>
            <p:nvPr/>
          </p:nvSpPr>
          <p:spPr>
            <a:xfrm>
              <a:off x="8177474" y="4094279"/>
              <a:ext cx="42577" cy="31749"/>
            </a:xfrm>
            <a:custGeom>
              <a:avLst/>
              <a:gdLst/>
              <a:ahLst/>
              <a:cxnLst/>
              <a:rect l="l" t="t" r="r" b="b"/>
              <a:pathLst>
                <a:path w="1624" h="1211" extrusionOk="0">
                  <a:moveTo>
                    <a:pt x="1" y="1"/>
                  </a:moveTo>
                  <a:lnTo>
                    <a:pt x="283" y="906"/>
                  </a:lnTo>
                  <a:cubicBezTo>
                    <a:pt x="341" y="1087"/>
                    <a:pt x="508" y="1210"/>
                    <a:pt x="700" y="1210"/>
                  </a:cubicBezTo>
                  <a:lnTo>
                    <a:pt x="924" y="1210"/>
                  </a:lnTo>
                  <a:cubicBezTo>
                    <a:pt x="1116" y="1210"/>
                    <a:pt x="1283" y="1087"/>
                    <a:pt x="1341" y="906"/>
                  </a:cubicBezTo>
                  <a:lnTo>
                    <a:pt x="1623"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0" name="Google Shape;17190;p139"/>
            <p:cNvSpPr/>
            <p:nvPr/>
          </p:nvSpPr>
          <p:spPr>
            <a:xfrm>
              <a:off x="8142264" y="4056683"/>
              <a:ext cx="56499" cy="62738"/>
            </a:xfrm>
            <a:custGeom>
              <a:avLst/>
              <a:gdLst/>
              <a:ahLst/>
              <a:cxnLst/>
              <a:rect l="l" t="t" r="r" b="b"/>
              <a:pathLst>
                <a:path w="2155" h="2393" extrusionOk="0">
                  <a:moveTo>
                    <a:pt x="627" y="1"/>
                  </a:moveTo>
                  <a:cubicBezTo>
                    <a:pt x="571" y="1"/>
                    <a:pt x="516" y="22"/>
                    <a:pt x="475" y="66"/>
                  </a:cubicBezTo>
                  <a:lnTo>
                    <a:pt x="80" y="461"/>
                  </a:lnTo>
                  <a:cubicBezTo>
                    <a:pt x="15" y="522"/>
                    <a:pt x="0" y="620"/>
                    <a:pt x="36" y="703"/>
                  </a:cubicBezTo>
                  <a:lnTo>
                    <a:pt x="728" y="2264"/>
                  </a:lnTo>
                  <a:cubicBezTo>
                    <a:pt x="765" y="2347"/>
                    <a:pt x="846" y="2393"/>
                    <a:pt x="930" y="2393"/>
                  </a:cubicBezTo>
                  <a:cubicBezTo>
                    <a:pt x="978" y="2393"/>
                    <a:pt x="1027" y="2377"/>
                    <a:pt x="1068" y="2344"/>
                  </a:cubicBezTo>
                  <a:lnTo>
                    <a:pt x="2155" y="1438"/>
                  </a:lnTo>
                  <a:lnTo>
                    <a:pt x="782" y="66"/>
                  </a:lnTo>
                  <a:cubicBezTo>
                    <a:pt x="739" y="22"/>
                    <a:pt x="683" y="1"/>
                    <a:pt x="627"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1" name="Google Shape;17191;p139"/>
            <p:cNvSpPr/>
            <p:nvPr/>
          </p:nvSpPr>
          <p:spPr>
            <a:xfrm>
              <a:off x="8198763" y="4056683"/>
              <a:ext cx="56499" cy="62738"/>
            </a:xfrm>
            <a:custGeom>
              <a:avLst/>
              <a:gdLst/>
              <a:ahLst/>
              <a:cxnLst/>
              <a:rect l="l" t="t" r="r" b="b"/>
              <a:pathLst>
                <a:path w="2155" h="2393" extrusionOk="0">
                  <a:moveTo>
                    <a:pt x="1528" y="1"/>
                  </a:moveTo>
                  <a:cubicBezTo>
                    <a:pt x="1472" y="1"/>
                    <a:pt x="1416" y="22"/>
                    <a:pt x="1373" y="66"/>
                  </a:cubicBezTo>
                  <a:lnTo>
                    <a:pt x="0" y="1438"/>
                  </a:lnTo>
                  <a:lnTo>
                    <a:pt x="1087" y="2344"/>
                  </a:lnTo>
                  <a:cubicBezTo>
                    <a:pt x="1128" y="2377"/>
                    <a:pt x="1177" y="2393"/>
                    <a:pt x="1225" y="2393"/>
                  </a:cubicBezTo>
                  <a:cubicBezTo>
                    <a:pt x="1309" y="2393"/>
                    <a:pt x="1390" y="2347"/>
                    <a:pt x="1427" y="2264"/>
                  </a:cubicBezTo>
                  <a:lnTo>
                    <a:pt x="2119" y="703"/>
                  </a:lnTo>
                  <a:cubicBezTo>
                    <a:pt x="2155" y="620"/>
                    <a:pt x="2140" y="522"/>
                    <a:pt x="2075" y="461"/>
                  </a:cubicBezTo>
                  <a:lnTo>
                    <a:pt x="1680" y="66"/>
                  </a:lnTo>
                  <a:cubicBezTo>
                    <a:pt x="1639" y="22"/>
                    <a:pt x="1584" y="1"/>
                    <a:pt x="1528"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2" name="Google Shape;17192;p139"/>
            <p:cNvSpPr/>
            <p:nvPr/>
          </p:nvSpPr>
          <p:spPr>
            <a:xfrm>
              <a:off x="8181669" y="3837164"/>
              <a:ext cx="17094" cy="40087"/>
            </a:xfrm>
            <a:custGeom>
              <a:avLst/>
              <a:gdLst/>
              <a:ahLst/>
              <a:cxnLst/>
              <a:rect l="l" t="t" r="r" b="b"/>
              <a:pathLst>
                <a:path w="652" h="1529" extrusionOk="0">
                  <a:moveTo>
                    <a:pt x="0" y="0"/>
                  </a:moveTo>
                  <a:lnTo>
                    <a:pt x="0" y="873"/>
                  </a:lnTo>
                  <a:cubicBezTo>
                    <a:pt x="0" y="1235"/>
                    <a:pt x="293" y="1529"/>
                    <a:pt x="652" y="1529"/>
                  </a:cubicBezTo>
                  <a:lnTo>
                    <a:pt x="652"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3" name="Google Shape;17193;p139"/>
            <p:cNvSpPr/>
            <p:nvPr/>
          </p:nvSpPr>
          <p:spPr>
            <a:xfrm>
              <a:off x="8173988" y="3991795"/>
              <a:ext cx="49630" cy="16491"/>
            </a:xfrm>
            <a:custGeom>
              <a:avLst/>
              <a:gdLst/>
              <a:ahLst/>
              <a:cxnLst/>
              <a:rect l="l" t="t" r="r" b="b"/>
              <a:pathLst>
                <a:path w="1893" h="629" extrusionOk="0">
                  <a:moveTo>
                    <a:pt x="293" y="0"/>
                  </a:moveTo>
                  <a:cubicBezTo>
                    <a:pt x="136" y="0"/>
                    <a:pt x="1" y="206"/>
                    <a:pt x="148" y="353"/>
                  </a:cubicBezTo>
                  <a:cubicBezTo>
                    <a:pt x="326" y="523"/>
                    <a:pt x="623" y="628"/>
                    <a:pt x="945" y="628"/>
                  </a:cubicBezTo>
                  <a:cubicBezTo>
                    <a:pt x="1271" y="628"/>
                    <a:pt x="1568" y="523"/>
                    <a:pt x="1745" y="353"/>
                  </a:cubicBezTo>
                  <a:cubicBezTo>
                    <a:pt x="1893" y="206"/>
                    <a:pt x="1758" y="0"/>
                    <a:pt x="1599" y="0"/>
                  </a:cubicBezTo>
                  <a:cubicBezTo>
                    <a:pt x="1551" y="0"/>
                    <a:pt x="1501" y="19"/>
                    <a:pt x="1456" y="63"/>
                  </a:cubicBezTo>
                  <a:cubicBezTo>
                    <a:pt x="1383" y="136"/>
                    <a:pt x="1206" y="223"/>
                    <a:pt x="945" y="223"/>
                  </a:cubicBezTo>
                  <a:cubicBezTo>
                    <a:pt x="688" y="223"/>
                    <a:pt x="510" y="136"/>
                    <a:pt x="434" y="63"/>
                  </a:cubicBezTo>
                  <a:cubicBezTo>
                    <a:pt x="390" y="19"/>
                    <a:pt x="340" y="0"/>
                    <a:pt x="29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4" name="Google Shape;17194;p139"/>
            <p:cNvSpPr/>
            <p:nvPr/>
          </p:nvSpPr>
          <p:spPr>
            <a:xfrm>
              <a:off x="8159148" y="3946124"/>
              <a:ext cx="10749" cy="16386"/>
            </a:xfrm>
            <a:custGeom>
              <a:avLst/>
              <a:gdLst/>
              <a:ahLst/>
              <a:cxnLst/>
              <a:rect l="l" t="t" r="r" b="b"/>
              <a:pathLst>
                <a:path w="410" h="625" extrusionOk="0">
                  <a:moveTo>
                    <a:pt x="205" y="1"/>
                  </a:moveTo>
                  <a:cubicBezTo>
                    <a:pt x="103" y="1"/>
                    <a:pt x="1" y="69"/>
                    <a:pt x="1" y="205"/>
                  </a:cubicBezTo>
                  <a:lnTo>
                    <a:pt x="1" y="426"/>
                  </a:lnTo>
                  <a:cubicBezTo>
                    <a:pt x="1" y="534"/>
                    <a:pt x="91" y="625"/>
                    <a:pt x="204" y="625"/>
                  </a:cubicBezTo>
                  <a:cubicBezTo>
                    <a:pt x="316" y="625"/>
                    <a:pt x="410" y="534"/>
                    <a:pt x="410" y="422"/>
                  </a:cubicBezTo>
                  <a:lnTo>
                    <a:pt x="410" y="205"/>
                  </a:lnTo>
                  <a:cubicBezTo>
                    <a:pt x="410" y="69"/>
                    <a:pt x="308" y="1"/>
                    <a:pt x="20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5" name="Google Shape;17195;p139"/>
            <p:cNvSpPr/>
            <p:nvPr/>
          </p:nvSpPr>
          <p:spPr>
            <a:xfrm>
              <a:off x="8227707" y="3946124"/>
              <a:ext cx="10749" cy="16386"/>
            </a:xfrm>
            <a:custGeom>
              <a:avLst/>
              <a:gdLst/>
              <a:ahLst/>
              <a:cxnLst/>
              <a:rect l="l" t="t" r="r" b="b"/>
              <a:pathLst>
                <a:path w="410" h="625" extrusionOk="0">
                  <a:moveTo>
                    <a:pt x="205" y="1"/>
                  </a:moveTo>
                  <a:cubicBezTo>
                    <a:pt x="103" y="1"/>
                    <a:pt x="1" y="69"/>
                    <a:pt x="1" y="205"/>
                  </a:cubicBezTo>
                  <a:lnTo>
                    <a:pt x="1" y="426"/>
                  </a:lnTo>
                  <a:cubicBezTo>
                    <a:pt x="1" y="534"/>
                    <a:pt x="91" y="625"/>
                    <a:pt x="203" y="625"/>
                  </a:cubicBezTo>
                  <a:cubicBezTo>
                    <a:pt x="316" y="625"/>
                    <a:pt x="410" y="534"/>
                    <a:pt x="410" y="422"/>
                  </a:cubicBezTo>
                  <a:lnTo>
                    <a:pt x="410" y="205"/>
                  </a:lnTo>
                  <a:cubicBezTo>
                    <a:pt x="410" y="69"/>
                    <a:pt x="308" y="1"/>
                    <a:pt x="20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6" name="Google Shape;17196;p139"/>
            <p:cNvSpPr/>
            <p:nvPr/>
          </p:nvSpPr>
          <p:spPr>
            <a:xfrm>
              <a:off x="8062013" y="3797628"/>
              <a:ext cx="273580" cy="364921"/>
            </a:xfrm>
            <a:custGeom>
              <a:avLst/>
              <a:gdLst/>
              <a:ahLst/>
              <a:cxnLst/>
              <a:rect l="l" t="t" r="r" b="b"/>
              <a:pathLst>
                <a:path w="10435" h="13919" extrusionOk="0">
                  <a:moveTo>
                    <a:pt x="5669" y="1715"/>
                  </a:moveTo>
                  <a:lnTo>
                    <a:pt x="5669" y="2381"/>
                  </a:lnTo>
                  <a:cubicBezTo>
                    <a:pt x="5665" y="2627"/>
                    <a:pt x="5466" y="2830"/>
                    <a:pt x="5216" y="2830"/>
                  </a:cubicBezTo>
                  <a:cubicBezTo>
                    <a:pt x="4970" y="2830"/>
                    <a:pt x="4767" y="2627"/>
                    <a:pt x="4767" y="2381"/>
                  </a:cubicBezTo>
                  <a:lnTo>
                    <a:pt x="4767" y="1715"/>
                  </a:lnTo>
                  <a:close/>
                  <a:moveTo>
                    <a:pt x="5216" y="411"/>
                  </a:moveTo>
                  <a:lnTo>
                    <a:pt x="8352" y="1247"/>
                  </a:lnTo>
                  <a:lnTo>
                    <a:pt x="9537" y="3221"/>
                  </a:lnTo>
                  <a:lnTo>
                    <a:pt x="8689" y="4069"/>
                  </a:lnTo>
                  <a:lnTo>
                    <a:pt x="8689" y="3033"/>
                  </a:lnTo>
                  <a:cubicBezTo>
                    <a:pt x="8689" y="2801"/>
                    <a:pt x="8501" y="2613"/>
                    <a:pt x="8269" y="2613"/>
                  </a:cubicBezTo>
                  <a:lnTo>
                    <a:pt x="8052" y="2613"/>
                  </a:lnTo>
                  <a:cubicBezTo>
                    <a:pt x="7780" y="2613"/>
                    <a:pt x="7780" y="3018"/>
                    <a:pt x="8052" y="3018"/>
                  </a:cubicBezTo>
                  <a:lnTo>
                    <a:pt x="8269" y="3018"/>
                  </a:lnTo>
                  <a:cubicBezTo>
                    <a:pt x="8276" y="3018"/>
                    <a:pt x="8284" y="3026"/>
                    <a:pt x="8284" y="3033"/>
                  </a:cubicBezTo>
                  <a:lnTo>
                    <a:pt x="8284" y="3920"/>
                  </a:lnTo>
                  <a:lnTo>
                    <a:pt x="2152" y="3920"/>
                  </a:lnTo>
                  <a:lnTo>
                    <a:pt x="2152" y="3033"/>
                  </a:lnTo>
                  <a:cubicBezTo>
                    <a:pt x="2152" y="3026"/>
                    <a:pt x="2159" y="3018"/>
                    <a:pt x="2167" y="3018"/>
                  </a:cubicBezTo>
                  <a:lnTo>
                    <a:pt x="4647" y="3018"/>
                  </a:lnTo>
                  <a:cubicBezTo>
                    <a:pt x="4810" y="3165"/>
                    <a:pt x="5014" y="3238"/>
                    <a:pt x="5218" y="3238"/>
                  </a:cubicBezTo>
                  <a:cubicBezTo>
                    <a:pt x="5422" y="3238"/>
                    <a:pt x="5625" y="3165"/>
                    <a:pt x="5788" y="3018"/>
                  </a:cubicBezTo>
                  <a:lnTo>
                    <a:pt x="7179" y="3018"/>
                  </a:lnTo>
                  <a:cubicBezTo>
                    <a:pt x="7451" y="3018"/>
                    <a:pt x="7451" y="2613"/>
                    <a:pt x="7179" y="2613"/>
                  </a:cubicBezTo>
                  <a:lnTo>
                    <a:pt x="6042" y="2613"/>
                  </a:lnTo>
                  <a:cubicBezTo>
                    <a:pt x="6063" y="2537"/>
                    <a:pt x="6074" y="2461"/>
                    <a:pt x="6074" y="2381"/>
                  </a:cubicBezTo>
                  <a:lnTo>
                    <a:pt x="6074" y="1508"/>
                  </a:lnTo>
                  <a:cubicBezTo>
                    <a:pt x="6074" y="1396"/>
                    <a:pt x="5984" y="1305"/>
                    <a:pt x="5872" y="1305"/>
                  </a:cubicBezTo>
                  <a:lnTo>
                    <a:pt x="4564" y="1305"/>
                  </a:lnTo>
                  <a:cubicBezTo>
                    <a:pt x="4452" y="1305"/>
                    <a:pt x="4361" y="1396"/>
                    <a:pt x="4361" y="1508"/>
                  </a:cubicBezTo>
                  <a:lnTo>
                    <a:pt x="4361" y="2381"/>
                  </a:lnTo>
                  <a:cubicBezTo>
                    <a:pt x="4361" y="2461"/>
                    <a:pt x="4369" y="2537"/>
                    <a:pt x="4390" y="2613"/>
                  </a:cubicBezTo>
                  <a:lnTo>
                    <a:pt x="2167" y="2613"/>
                  </a:lnTo>
                  <a:cubicBezTo>
                    <a:pt x="1935" y="2613"/>
                    <a:pt x="1743" y="2801"/>
                    <a:pt x="1743" y="3033"/>
                  </a:cubicBezTo>
                  <a:lnTo>
                    <a:pt x="1743" y="4069"/>
                  </a:lnTo>
                  <a:lnTo>
                    <a:pt x="899" y="3221"/>
                  </a:lnTo>
                  <a:lnTo>
                    <a:pt x="2080" y="1247"/>
                  </a:lnTo>
                  <a:lnTo>
                    <a:pt x="5216" y="411"/>
                  </a:lnTo>
                  <a:close/>
                  <a:moveTo>
                    <a:pt x="8175" y="4329"/>
                  </a:moveTo>
                  <a:cubicBezTo>
                    <a:pt x="8019" y="4478"/>
                    <a:pt x="7726" y="4616"/>
                    <a:pt x="7465" y="4703"/>
                  </a:cubicBezTo>
                  <a:cubicBezTo>
                    <a:pt x="6868" y="4902"/>
                    <a:pt x="6071" y="5010"/>
                    <a:pt x="5216" y="5010"/>
                  </a:cubicBezTo>
                  <a:cubicBezTo>
                    <a:pt x="4365" y="5010"/>
                    <a:pt x="3568" y="4902"/>
                    <a:pt x="2971" y="4703"/>
                  </a:cubicBezTo>
                  <a:cubicBezTo>
                    <a:pt x="2710" y="4616"/>
                    <a:pt x="2416" y="4478"/>
                    <a:pt x="2261" y="4329"/>
                  </a:cubicBezTo>
                  <a:close/>
                  <a:moveTo>
                    <a:pt x="2152" y="4764"/>
                  </a:moveTo>
                  <a:cubicBezTo>
                    <a:pt x="2297" y="4862"/>
                    <a:pt x="2453" y="4942"/>
                    <a:pt x="2616" y="5007"/>
                  </a:cubicBezTo>
                  <a:lnTo>
                    <a:pt x="2616" y="5213"/>
                  </a:lnTo>
                  <a:cubicBezTo>
                    <a:pt x="2616" y="5344"/>
                    <a:pt x="2511" y="5445"/>
                    <a:pt x="2384" y="5445"/>
                  </a:cubicBezTo>
                  <a:lnTo>
                    <a:pt x="2152" y="5445"/>
                  </a:lnTo>
                  <a:lnTo>
                    <a:pt x="2152" y="4764"/>
                  </a:lnTo>
                  <a:close/>
                  <a:moveTo>
                    <a:pt x="8284" y="4764"/>
                  </a:moveTo>
                  <a:lnTo>
                    <a:pt x="8284" y="5449"/>
                  </a:lnTo>
                  <a:lnTo>
                    <a:pt x="8052" y="5449"/>
                  </a:lnTo>
                  <a:cubicBezTo>
                    <a:pt x="7921" y="5449"/>
                    <a:pt x="7820" y="5344"/>
                    <a:pt x="7820" y="5217"/>
                  </a:cubicBezTo>
                  <a:lnTo>
                    <a:pt x="7820" y="5007"/>
                  </a:lnTo>
                  <a:cubicBezTo>
                    <a:pt x="7983" y="4942"/>
                    <a:pt x="8139" y="4862"/>
                    <a:pt x="8284" y="4764"/>
                  </a:cubicBezTo>
                  <a:close/>
                  <a:moveTo>
                    <a:pt x="7411" y="5144"/>
                  </a:moveTo>
                  <a:lnTo>
                    <a:pt x="7411" y="5213"/>
                  </a:lnTo>
                  <a:cubicBezTo>
                    <a:pt x="7411" y="5568"/>
                    <a:pt x="7697" y="5854"/>
                    <a:pt x="8052" y="5854"/>
                  </a:cubicBezTo>
                  <a:lnTo>
                    <a:pt x="8378" y="5854"/>
                  </a:lnTo>
                  <a:cubicBezTo>
                    <a:pt x="8566" y="5854"/>
                    <a:pt x="8718" y="6006"/>
                    <a:pt x="8718" y="6195"/>
                  </a:cubicBezTo>
                  <a:cubicBezTo>
                    <a:pt x="8718" y="6383"/>
                    <a:pt x="8566" y="6535"/>
                    <a:pt x="8378" y="6535"/>
                  </a:cubicBezTo>
                  <a:lnTo>
                    <a:pt x="8255" y="6535"/>
                  </a:lnTo>
                  <a:lnTo>
                    <a:pt x="8255" y="6521"/>
                  </a:lnTo>
                  <a:cubicBezTo>
                    <a:pt x="8255" y="6385"/>
                    <a:pt x="8152" y="6317"/>
                    <a:pt x="8050" y="6317"/>
                  </a:cubicBezTo>
                  <a:cubicBezTo>
                    <a:pt x="7948" y="6317"/>
                    <a:pt x="7845" y="6385"/>
                    <a:pt x="7845" y="6521"/>
                  </a:cubicBezTo>
                  <a:cubicBezTo>
                    <a:pt x="7845" y="7973"/>
                    <a:pt x="6668" y="9150"/>
                    <a:pt x="5216" y="9150"/>
                  </a:cubicBezTo>
                  <a:cubicBezTo>
                    <a:pt x="3764" y="9150"/>
                    <a:pt x="2587" y="7973"/>
                    <a:pt x="2587" y="6521"/>
                  </a:cubicBezTo>
                  <a:cubicBezTo>
                    <a:pt x="2587" y="6385"/>
                    <a:pt x="2485" y="6317"/>
                    <a:pt x="2384" y="6317"/>
                  </a:cubicBezTo>
                  <a:cubicBezTo>
                    <a:pt x="2282" y="6317"/>
                    <a:pt x="2181" y="6385"/>
                    <a:pt x="2181" y="6521"/>
                  </a:cubicBezTo>
                  <a:lnTo>
                    <a:pt x="2181" y="6535"/>
                  </a:lnTo>
                  <a:lnTo>
                    <a:pt x="2058" y="6535"/>
                  </a:lnTo>
                  <a:cubicBezTo>
                    <a:pt x="1870" y="6535"/>
                    <a:pt x="1717" y="6383"/>
                    <a:pt x="1717" y="6195"/>
                  </a:cubicBezTo>
                  <a:cubicBezTo>
                    <a:pt x="1717" y="6006"/>
                    <a:pt x="1870" y="5854"/>
                    <a:pt x="2058" y="5854"/>
                  </a:cubicBezTo>
                  <a:lnTo>
                    <a:pt x="2384" y="5854"/>
                  </a:lnTo>
                  <a:cubicBezTo>
                    <a:pt x="2735" y="5854"/>
                    <a:pt x="3021" y="5568"/>
                    <a:pt x="3025" y="5213"/>
                  </a:cubicBezTo>
                  <a:lnTo>
                    <a:pt x="3025" y="5144"/>
                  </a:lnTo>
                  <a:cubicBezTo>
                    <a:pt x="3637" y="5322"/>
                    <a:pt x="4405" y="5416"/>
                    <a:pt x="5216" y="5416"/>
                  </a:cubicBezTo>
                  <a:cubicBezTo>
                    <a:pt x="6027" y="5416"/>
                    <a:pt x="6799" y="5318"/>
                    <a:pt x="7411" y="5144"/>
                  </a:cubicBezTo>
                  <a:close/>
                  <a:moveTo>
                    <a:pt x="2210" y="6944"/>
                  </a:moveTo>
                  <a:cubicBezTo>
                    <a:pt x="2340" y="7872"/>
                    <a:pt x="2891" y="8686"/>
                    <a:pt x="3706" y="9154"/>
                  </a:cubicBezTo>
                  <a:lnTo>
                    <a:pt x="3706" y="9679"/>
                  </a:lnTo>
                  <a:cubicBezTo>
                    <a:pt x="3701" y="9679"/>
                    <a:pt x="3697" y="9679"/>
                    <a:pt x="3692" y="9679"/>
                  </a:cubicBezTo>
                  <a:cubicBezTo>
                    <a:pt x="3581" y="9679"/>
                    <a:pt x="3471" y="9722"/>
                    <a:pt x="3394" y="9802"/>
                  </a:cubicBezTo>
                  <a:lnTo>
                    <a:pt x="2894" y="10298"/>
                  </a:lnTo>
                  <a:cubicBezTo>
                    <a:pt x="2873" y="10323"/>
                    <a:pt x="2855" y="10352"/>
                    <a:pt x="2844" y="10385"/>
                  </a:cubicBezTo>
                  <a:lnTo>
                    <a:pt x="1283" y="10935"/>
                  </a:lnTo>
                  <a:lnTo>
                    <a:pt x="1283" y="10443"/>
                  </a:lnTo>
                  <a:cubicBezTo>
                    <a:pt x="1279" y="9407"/>
                    <a:pt x="1529" y="8831"/>
                    <a:pt x="1765" y="8274"/>
                  </a:cubicBezTo>
                  <a:cubicBezTo>
                    <a:pt x="1942" y="7861"/>
                    <a:pt x="2109" y="7466"/>
                    <a:pt x="2145" y="6944"/>
                  </a:cubicBezTo>
                  <a:close/>
                  <a:moveTo>
                    <a:pt x="6324" y="9353"/>
                  </a:moveTo>
                  <a:lnTo>
                    <a:pt x="6324" y="9925"/>
                  </a:lnTo>
                  <a:lnTo>
                    <a:pt x="5216" y="11030"/>
                  </a:lnTo>
                  <a:lnTo>
                    <a:pt x="4115" y="9925"/>
                  </a:lnTo>
                  <a:lnTo>
                    <a:pt x="4115" y="9353"/>
                  </a:lnTo>
                  <a:cubicBezTo>
                    <a:pt x="4470" y="9490"/>
                    <a:pt x="4845" y="9559"/>
                    <a:pt x="5220" y="9559"/>
                  </a:cubicBezTo>
                  <a:cubicBezTo>
                    <a:pt x="5594" y="9559"/>
                    <a:pt x="5969" y="9490"/>
                    <a:pt x="6324" y="9353"/>
                  </a:cubicBezTo>
                  <a:close/>
                  <a:moveTo>
                    <a:pt x="3691" y="10085"/>
                  </a:moveTo>
                  <a:cubicBezTo>
                    <a:pt x="3695" y="10085"/>
                    <a:pt x="3699" y="10086"/>
                    <a:pt x="3702" y="10088"/>
                  </a:cubicBezTo>
                  <a:lnTo>
                    <a:pt x="4915" y="11305"/>
                  </a:lnTo>
                  <a:lnTo>
                    <a:pt x="3999" y="12065"/>
                  </a:lnTo>
                  <a:cubicBezTo>
                    <a:pt x="3995" y="12069"/>
                    <a:pt x="3992" y="12069"/>
                    <a:pt x="3988" y="12069"/>
                  </a:cubicBezTo>
                  <a:cubicBezTo>
                    <a:pt x="3985" y="12069"/>
                    <a:pt x="3981" y="12065"/>
                    <a:pt x="3977" y="12062"/>
                  </a:cubicBezTo>
                  <a:lnTo>
                    <a:pt x="3282" y="10490"/>
                  </a:lnTo>
                  <a:lnTo>
                    <a:pt x="3680" y="10088"/>
                  </a:lnTo>
                  <a:cubicBezTo>
                    <a:pt x="3684" y="10086"/>
                    <a:pt x="3688" y="10085"/>
                    <a:pt x="3691" y="10085"/>
                  </a:cubicBezTo>
                  <a:close/>
                  <a:moveTo>
                    <a:pt x="5216" y="11584"/>
                  </a:moveTo>
                  <a:lnTo>
                    <a:pt x="5640" y="11935"/>
                  </a:lnTo>
                  <a:lnTo>
                    <a:pt x="5560" y="12170"/>
                  </a:lnTo>
                  <a:cubicBezTo>
                    <a:pt x="5527" y="12265"/>
                    <a:pt x="5441" y="12330"/>
                    <a:pt x="5339" y="12330"/>
                  </a:cubicBezTo>
                  <a:lnTo>
                    <a:pt x="5096" y="12330"/>
                  </a:lnTo>
                  <a:cubicBezTo>
                    <a:pt x="4995" y="12330"/>
                    <a:pt x="4908" y="12265"/>
                    <a:pt x="4876" y="12170"/>
                  </a:cubicBezTo>
                  <a:lnTo>
                    <a:pt x="4796" y="11935"/>
                  </a:lnTo>
                  <a:lnTo>
                    <a:pt x="5216" y="11584"/>
                  </a:lnTo>
                  <a:close/>
                  <a:moveTo>
                    <a:pt x="5220" y="1"/>
                  </a:moveTo>
                  <a:cubicBezTo>
                    <a:pt x="5202" y="1"/>
                    <a:pt x="5185" y="3"/>
                    <a:pt x="5169" y="9"/>
                  </a:cubicBezTo>
                  <a:lnTo>
                    <a:pt x="1899" y="878"/>
                  </a:lnTo>
                  <a:cubicBezTo>
                    <a:pt x="1844" y="889"/>
                    <a:pt x="1801" y="921"/>
                    <a:pt x="1775" y="969"/>
                  </a:cubicBezTo>
                  <a:lnTo>
                    <a:pt x="468" y="3145"/>
                  </a:lnTo>
                  <a:cubicBezTo>
                    <a:pt x="417" y="3228"/>
                    <a:pt x="432" y="3330"/>
                    <a:pt x="497" y="3395"/>
                  </a:cubicBezTo>
                  <a:lnTo>
                    <a:pt x="1746" y="4645"/>
                  </a:lnTo>
                  <a:lnTo>
                    <a:pt x="1746" y="5514"/>
                  </a:lnTo>
                  <a:cubicBezTo>
                    <a:pt x="1167" y="5782"/>
                    <a:pt x="1163" y="6604"/>
                    <a:pt x="1743" y="6872"/>
                  </a:cubicBezTo>
                  <a:cubicBezTo>
                    <a:pt x="1717" y="7350"/>
                    <a:pt x="1565" y="7705"/>
                    <a:pt x="1391" y="8111"/>
                  </a:cubicBezTo>
                  <a:cubicBezTo>
                    <a:pt x="1149" y="8679"/>
                    <a:pt x="874" y="9324"/>
                    <a:pt x="874" y="10443"/>
                  </a:cubicBezTo>
                  <a:lnTo>
                    <a:pt x="874" y="11091"/>
                  </a:lnTo>
                  <a:cubicBezTo>
                    <a:pt x="341" y="11337"/>
                    <a:pt x="4" y="11873"/>
                    <a:pt x="1" y="12460"/>
                  </a:cubicBezTo>
                  <a:lnTo>
                    <a:pt x="1" y="13713"/>
                  </a:lnTo>
                  <a:cubicBezTo>
                    <a:pt x="1" y="13849"/>
                    <a:pt x="103" y="13917"/>
                    <a:pt x="205" y="13917"/>
                  </a:cubicBezTo>
                  <a:cubicBezTo>
                    <a:pt x="308" y="13917"/>
                    <a:pt x="410" y="13849"/>
                    <a:pt x="410" y="13713"/>
                  </a:cubicBezTo>
                  <a:lnTo>
                    <a:pt x="410" y="12460"/>
                  </a:lnTo>
                  <a:cubicBezTo>
                    <a:pt x="410" y="12326"/>
                    <a:pt x="435" y="12192"/>
                    <a:pt x="482" y="12069"/>
                  </a:cubicBezTo>
                  <a:lnTo>
                    <a:pt x="1511" y="12953"/>
                  </a:lnTo>
                  <a:cubicBezTo>
                    <a:pt x="1659" y="13080"/>
                    <a:pt x="1746" y="13264"/>
                    <a:pt x="1746" y="13460"/>
                  </a:cubicBezTo>
                  <a:lnTo>
                    <a:pt x="1746" y="13713"/>
                  </a:lnTo>
                  <a:cubicBezTo>
                    <a:pt x="1746" y="13849"/>
                    <a:pt x="1848" y="13917"/>
                    <a:pt x="1949" y="13917"/>
                  </a:cubicBezTo>
                  <a:cubicBezTo>
                    <a:pt x="2051" y="13917"/>
                    <a:pt x="2152" y="13849"/>
                    <a:pt x="2152" y="13713"/>
                  </a:cubicBezTo>
                  <a:lnTo>
                    <a:pt x="2152" y="13460"/>
                  </a:lnTo>
                  <a:cubicBezTo>
                    <a:pt x="2152" y="13148"/>
                    <a:pt x="2014" y="12848"/>
                    <a:pt x="1775" y="12645"/>
                  </a:cubicBezTo>
                  <a:lnTo>
                    <a:pt x="696" y="11718"/>
                  </a:lnTo>
                  <a:cubicBezTo>
                    <a:pt x="819" y="11584"/>
                    <a:pt x="975" y="11482"/>
                    <a:pt x="1145" y="11421"/>
                  </a:cubicBezTo>
                  <a:lnTo>
                    <a:pt x="2963" y="10780"/>
                  </a:lnTo>
                  <a:lnTo>
                    <a:pt x="3608" y="12228"/>
                  </a:lnTo>
                  <a:cubicBezTo>
                    <a:pt x="3659" y="12348"/>
                    <a:pt x="3767" y="12438"/>
                    <a:pt x="3898" y="12467"/>
                  </a:cubicBezTo>
                  <a:cubicBezTo>
                    <a:pt x="3930" y="12475"/>
                    <a:pt x="3959" y="12478"/>
                    <a:pt x="3992" y="12478"/>
                  </a:cubicBezTo>
                  <a:cubicBezTo>
                    <a:pt x="4093" y="12478"/>
                    <a:pt x="4187" y="12442"/>
                    <a:pt x="4263" y="12381"/>
                  </a:cubicBezTo>
                  <a:lnTo>
                    <a:pt x="4459" y="12214"/>
                  </a:lnTo>
                  <a:lnTo>
                    <a:pt x="4488" y="12301"/>
                  </a:lnTo>
                  <a:cubicBezTo>
                    <a:pt x="4524" y="12406"/>
                    <a:pt x="4586" y="12500"/>
                    <a:pt x="4669" y="12572"/>
                  </a:cubicBezTo>
                  <a:lnTo>
                    <a:pt x="4488" y="13681"/>
                  </a:lnTo>
                  <a:cubicBezTo>
                    <a:pt x="4462" y="13831"/>
                    <a:pt x="4578" y="13919"/>
                    <a:pt x="4692" y="13919"/>
                  </a:cubicBezTo>
                  <a:cubicBezTo>
                    <a:pt x="4782" y="13919"/>
                    <a:pt x="4871" y="13865"/>
                    <a:pt x="4890" y="13746"/>
                  </a:cubicBezTo>
                  <a:lnTo>
                    <a:pt x="5057" y="12735"/>
                  </a:lnTo>
                  <a:lnTo>
                    <a:pt x="5379" y="12735"/>
                  </a:lnTo>
                  <a:lnTo>
                    <a:pt x="5546" y="13746"/>
                  </a:lnTo>
                  <a:cubicBezTo>
                    <a:pt x="5566" y="13865"/>
                    <a:pt x="5655" y="13919"/>
                    <a:pt x="5745" y="13919"/>
                  </a:cubicBezTo>
                  <a:cubicBezTo>
                    <a:pt x="5860" y="13919"/>
                    <a:pt x="5976" y="13831"/>
                    <a:pt x="5951" y="13681"/>
                  </a:cubicBezTo>
                  <a:lnTo>
                    <a:pt x="5767" y="12572"/>
                  </a:lnTo>
                  <a:cubicBezTo>
                    <a:pt x="5850" y="12500"/>
                    <a:pt x="5911" y="12406"/>
                    <a:pt x="5948" y="12301"/>
                  </a:cubicBezTo>
                  <a:lnTo>
                    <a:pt x="5977" y="12214"/>
                  </a:lnTo>
                  <a:lnTo>
                    <a:pt x="6172" y="12381"/>
                  </a:lnTo>
                  <a:cubicBezTo>
                    <a:pt x="6248" y="12442"/>
                    <a:pt x="6342" y="12478"/>
                    <a:pt x="6444" y="12478"/>
                  </a:cubicBezTo>
                  <a:cubicBezTo>
                    <a:pt x="6476" y="12478"/>
                    <a:pt x="6505" y="12475"/>
                    <a:pt x="6538" y="12467"/>
                  </a:cubicBezTo>
                  <a:cubicBezTo>
                    <a:pt x="6668" y="12438"/>
                    <a:pt x="6777" y="12348"/>
                    <a:pt x="6828" y="12228"/>
                  </a:cubicBezTo>
                  <a:lnTo>
                    <a:pt x="7139" y="11533"/>
                  </a:lnTo>
                  <a:cubicBezTo>
                    <a:pt x="7210" y="11370"/>
                    <a:pt x="7076" y="11243"/>
                    <a:pt x="6945" y="11243"/>
                  </a:cubicBezTo>
                  <a:cubicBezTo>
                    <a:pt x="6874" y="11243"/>
                    <a:pt x="6804" y="11279"/>
                    <a:pt x="6766" y="11366"/>
                  </a:cubicBezTo>
                  <a:lnTo>
                    <a:pt x="6455" y="12062"/>
                  </a:lnTo>
                  <a:cubicBezTo>
                    <a:pt x="6455" y="12065"/>
                    <a:pt x="6451" y="12069"/>
                    <a:pt x="6447" y="12069"/>
                  </a:cubicBezTo>
                  <a:cubicBezTo>
                    <a:pt x="6446" y="12070"/>
                    <a:pt x="6445" y="12071"/>
                    <a:pt x="6443" y="12071"/>
                  </a:cubicBezTo>
                  <a:cubicBezTo>
                    <a:pt x="6439" y="12071"/>
                    <a:pt x="6435" y="12069"/>
                    <a:pt x="6433" y="12069"/>
                  </a:cubicBezTo>
                  <a:lnTo>
                    <a:pt x="5520" y="11305"/>
                  </a:lnTo>
                  <a:lnTo>
                    <a:pt x="6734" y="10092"/>
                  </a:lnTo>
                  <a:cubicBezTo>
                    <a:pt x="6737" y="10088"/>
                    <a:pt x="6741" y="10086"/>
                    <a:pt x="6744" y="10086"/>
                  </a:cubicBezTo>
                  <a:cubicBezTo>
                    <a:pt x="6748" y="10086"/>
                    <a:pt x="6752" y="10088"/>
                    <a:pt x="6755" y="10092"/>
                  </a:cubicBezTo>
                  <a:lnTo>
                    <a:pt x="7154" y="10490"/>
                  </a:lnTo>
                  <a:lnTo>
                    <a:pt x="7114" y="10581"/>
                  </a:lnTo>
                  <a:cubicBezTo>
                    <a:pt x="7044" y="10738"/>
                    <a:pt x="7174" y="10871"/>
                    <a:pt x="7306" y="10871"/>
                  </a:cubicBezTo>
                  <a:cubicBezTo>
                    <a:pt x="7366" y="10871"/>
                    <a:pt x="7426" y="10844"/>
                    <a:pt x="7469" y="10780"/>
                  </a:cubicBezTo>
                  <a:lnTo>
                    <a:pt x="9290" y="11421"/>
                  </a:lnTo>
                  <a:cubicBezTo>
                    <a:pt x="9464" y="11482"/>
                    <a:pt x="9616" y="11584"/>
                    <a:pt x="9740" y="11721"/>
                  </a:cubicBezTo>
                  <a:lnTo>
                    <a:pt x="8660" y="12645"/>
                  </a:lnTo>
                  <a:cubicBezTo>
                    <a:pt x="8421" y="12851"/>
                    <a:pt x="8284" y="13148"/>
                    <a:pt x="8284" y="13460"/>
                  </a:cubicBezTo>
                  <a:lnTo>
                    <a:pt x="8284" y="13713"/>
                  </a:lnTo>
                  <a:cubicBezTo>
                    <a:pt x="8284" y="13849"/>
                    <a:pt x="8385" y="13917"/>
                    <a:pt x="8486" y="13917"/>
                  </a:cubicBezTo>
                  <a:cubicBezTo>
                    <a:pt x="8588" y="13917"/>
                    <a:pt x="8689" y="13849"/>
                    <a:pt x="8689" y="13713"/>
                  </a:cubicBezTo>
                  <a:lnTo>
                    <a:pt x="8689" y="13460"/>
                  </a:lnTo>
                  <a:cubicBezTo>
                    <a:pt x="8689" y="13268"/>
                    <a:pt x="8776" y="13080"/>
                    <a:pt x="8925" y="12953"/>
                  </a:cubicBezTo>
                  <a:lnTo>
                    <a:pt x="9957" y="12069"/>
                  </a:lnTo>
                  <a:cubicBezTo>
                    <a:pt x="10004" y="12196"/>
                    <a:pt x="10026" y="12326"/>
                    <a:pt x="10026" y="12460"/>
                  </a:cubicBezTo>
                  <a:lnTo>
                    <a:pt x="10026" y="13713"/>
                  </a:lnTo>
                  <a:cubicBezTo>
                    <a:pt x="10026" y="13849"/>
                    <a:pt x="10128" y="13917"/>
                    <a:pt x="10230" y="13917"/>
                  </a:cubicBezTo>
                  <a:cubicBezTo>
                    <a:pt x="10333" y="13917"/>
                    <a:pt x="10435" y="13849"/>
                    <a:pt x="10435" y="13713"/>
                  </a:cubicBezTo>
                  <a:lnTo>
                    <a:pt x="10435" y="12460"/>
                  </a:lnTo>
                  <a:cubicBezTo>
                    <a:pt x="10431" y="11819"/>
                    <a:pt x="10029" y="11251"/>
                    <a:pt x="9424" y="11037"/>
                  </a:cubicBezTo>
                  <a:lnTo>
                    <a:pt x="7592" y="10389"/>
                  </a:lnTo>
                  <a:cubicBezTo>
                    <a:pt x="7581" y="10356"/>
                    <a:pt x="7566" y="10327"/>
                    <a:pt x="7541" y="10302"/>
                  </a:cubicBezTo>
                  <a:lnTo>
                    <a:pt x="7045" y="9802"/>
                  </a:lnTo>
                  <a:cubicBezTo>
                    <a:pt x="6967" y="9728"/>
                    <a:pt x="6861" y="9682"/>
                    <a:pt x="6753" y="9682"/>
                  </a:cubicBezTo>
                  <a:cubicBezTo>
                    <a:pt x="6746" y="9682"/>
                    <a:pt x="6738" y="9682"/>
                    <a:pt x="6730" y="9682"/>
                  </a:cubicBezTo>
                  <a:lnTo>
                    <a:pt x="6730" y="9157"/>
                  </a:lnTo>
                  <a:cubicBezTo>
                    <a:pt x="7545" y="8690"/>
                    <a:pt x="8095" y="7875"/>
                    <a:pt x="8226" y="6944"/>
                  </a:cubicBezTo>
                  <a:lnTo>
                    <a:pt x="8381" y="6944"/>
                  </a:lnTo>
                  <a:cubicBezTo>
                    <a:pt x="8733" y="6944"/>
                    <a:pt x="9037" y="6702"/>
                    <a:pt x="9109" y="6358"/>
                  </a:cubicBezTo>
                  <a:cubicBezTo>
                    <a:pt x="9185" y="6014"/>
                    <a:pt x="9012" y="5666"/>
                    <a:pt x="8693" y="5517"/>
                  </a:cubicBezTo>
                  <a:lnTo>
                    <a:pt x="8693" y="4648"/>
                  </a:lnTo>
                  <a:lnTo>
                    <a:pt x="9942" y="3399"/>
                  </a:lnTo>
                  <a:cubicBezTo>
                    <a:pt x="10008" y="3333"/>
                    <a:pt x="10018" y="3228"/>
                    <a:pt x="9971" y="3149"/>
                  </a:cubicBezTo>
                  <a:lnTo>
                    <a:pt x="8664" y="969"/>
                  </a:lnTo>
                  <a:cubicBezTo>
                    <a:pt x="8635" y="925"/>
                    <a:pt x="8591" y="892"/>
                    <a:pt x="8541" y="878"/>
                  </a:cubicBezTo>
                  <a:lnTo>
                    <a:pt x="5274" y="9"/>
                  </a:lnTo>
                  <a:cubicBezTo>
                    <a:pt x="5256" y="3"/>
                    <a:pt x="5238" y="1"/>
                    <a:pt x="522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97" name="Google Shape;17197;p139"/>
          <p:cNvGrpSpPr/>
          <p:nvPr/>
        </p:nvGrpSpPr>
        <p:grpSpPr>
          <a:xfrm>
            <a:off x="6711785" y="3157348"/>
            <a:ext cx="273501" cy="365052"/>
            <a:chOff x="6711785" y="3356598"/>
            <a:chExt cx="273501" cy="365052"/>
          </a:xfrm>
        </p:grpSpPr>
        <p:sp>
          <p:nvSpPr>
            <p:cNvPr id="17198" name="Google Shape;17198;p139"/>
            <p:cNvSpPr/>
            <p:nvPr/>
          </p:nvSpPr>
          <p:spPr>
            <a:xfrm>
              <a:off x="6774261" y="3481943"/>
              <a:ext cx="148548" cy="148522"/>
            </a:xfrm>
            <a:custGeom>
              <a:avLst/>
              <a:gdLst/>
              <a:ahLst/>
              <a:cxnLst/>
              <a:rect l="l" t="t" r="r" b="b"/>
              <a:pathLst>
                <a:path w="5666" h="5665" extrusionOk="0">
                  <a:moveTo>
                    <a:pt x="1" y="0"/>
                  </a:moveTo>
                  <a:lnTo>
                    <a:pt x="1" y="5665"/>
                  </a:lnTo>
                  <a:lnTo>
                    <a:pt x="5665" y="5665"/>
                  </a:lnTo>
                  <a:lnTo>
                    <a:pt x="566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9" name="Google Shape;17199;p139"/>
            <p:cNvSpPr/>
            <p:nvPr/>
          </p:nvSpPr>
          <p:spPr>
            <a:xfrm>
              <a:off x="6717107" y="3561881"/>
              <a:ext cx="262857" cy="154342"/>
            </a:xfrm>
            <a:custGeom>
              <a:avLst/>
              <a:gdLst/>
              <a:ahLst/>
              <a:cxnLst/>
              <a:rect l="l" t="t" r="r" b="b"/>
              <a:pathLst>
                <a:path w="10026" h="5887" extrusionOk="0">
                  <a:moveTo>
                    <a:pt x="3706" y="1"/>
                  </a:moveTo>
                  <a:lnTo>
                    <a:pt x="3706" y="1131"/>
                  </a:lnTo>
                  <a:cubicBezTo>
                    <a:pt x="3706" y="1500"/>
                    <a:pt x="3474" y="1826"/>
                    <a:pt x="3126" y="1953"/>
                  </a:cubicBezTo>
                  <a:lnTo>
                    <a:pt x="874" y="2746"/>
                  </a:lnTo>
                  <a:cubicBezTo>
                    <a:pt x="352" y="2931"/>
                    <a:pt x="1" y="3423"/>
                    <a:pt x="1" y="3977"/>
                  </a:cubicBezTo>
                  <a:lnTo>
                    <a:pt x="1" y="5886"/>
                  </a:lnTo>
                  <a:lnTo>
                    <a:pt x="10026" y="5886"/>
                  </a:lnTo>
                  <a:lnTo>
                    <a:pt x="10026" y="3977"/>
                  </a:lnTo>
                  <a:cubicBezTo>
                    <a:pt x="10026" y="3423"/>
                    <a:pt x="9678" y="2931"/>
                    <a:pt x="9153" y="2746"/>
                  </a:cubicBezTo>
                  <a:lnTo>
                    <a:pt x="6904" y="1953"/>
                  </a:lnTo>
                  <a:cubicBezTo>
                    <a:pt x="6556" y="1830"/>
                    <a:pt x="6321" y="1500"/>
                    <a:pt x="6321" y="1131"/>
                  </a:cubicBezTo>
                  <a:lnTo>
                    <a:pt x="6321" y="1"/>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0" name="Google Shape;17200;p139"/>
            <p:cNvSpPr/>
            <p:nvPr/>
          </p:nvSpPr>
          <p:spPr>
            <a:xfrm>
              <a:off x="6760209" y="3561881"/>
              <a:ext cx="176654" cy="148627"/>
            </a:xfrm>
            <a:custGeom>
              <a:avLst/>
              <a:gdLst/>
              <a:ahLst/>
              <a:cxnLst/>
              <a:rect l="l" t="t" r="r" b="b"/>
              <a:pathLst>
                <a:path w="6738" h="5669" extrusionOk="0">
                  <a:moveTo>
                    <a:pt x="2062" y="1"/>
                  </a:moveTo>
                  <a:lnTo>
                    <a:pt x="2062" y="1131"/>
                  </a:lnTo>
                  <a:cubicBezTo>
                    <a:pt x="2062" y="1500"/>
                    <a:pt x="1830" y="1826"/>
                    <a:pt x="1482" y="1953"/>
                  </a:cubicBezTo>
                  <a:lnTo>
                    <a:pt x="1" y="2474"/>
                  </a:lnTo>
                  <a:cubicBezTo>
                    <a:pt x="95" y="4264"/>
                    <a:pt x="1576" y="5669"/>
                    <a:pt x="3369" y="5669"/>
                  </a:cubicBezTo>
                  <a:cubicBezTo>
                    <a:pt x="5162" y="5669"/>
                    <a:pt x="6643" y="4264"/>
                    <a:pt x="6737" y="2474"/>
                  </a:cubicBezTo>
                  <a:lnTo>
                    <a:pt x="5260" y="1953"/>
                  </a:lnTo>
                  <a:cubicBezTo>
                    <a:pt x="4912" y="1830"/>
                    <a:pt x="4677" y="1500"/>
                    <a:pt x="4677" y="1131"/>
                  </a:cubicBezTo>
                  <a:lnTo>
                    <a:pt x="4677" y="1"/>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1" name="Google Shape;17201;p139"/>
            <p:cNvSpPr/>
            <p:nvPr/>
          </p:nvSpPr>
          <p:spPr>
            <a:xfrm>
              <a:off x="6777119" y="3561881"/>
              <a:ext cx="142833" cy="131455"/>
            </a:xfrm>
            <a:custGeom>
              <a:avLst/>
              <a:gdLst/>
              <a:ahLst/>
              <a:cxnLst/>
              <a:rect l="l" t="t" r="r" b="b"/>
              <a:pathLst>
                <a:path w="5448" h="5014" extrusionOk="0">
                  <a:moveTo>
                    <a:pt x="1417" y="1"/>
                  </a:moveTo>
                  <a:lnTo>
                    <a:pt x="1417" y="1127"/>
                  </a:lnTo>
                  <a:cubicBezTo>
                    <a:pt x="1417" y="1497"/>
                    <a:pt x="1185" y="1826"/>
                    <a:pt x="837" y="1953"/>
                  </a:cubicBezTo>
                  <a:lnTo>
                    <a:pt x="4" y="2246"/>
                  </a:lnTo>
                  <a:cubicBezTo>
                    <a:pt x="4" y="2261"/>
                    <a:pt x="1" y="2275"/>
                    <a:pt x="1" y="2290"/>
                  </a:cubicBezTo>
                  <a:cubicBezTo>
                    <a:pt x="1" y="3793"/>
                    <a:pt x="1221" y="5013"/>
                    <a:pt x="2724" y="5013"/>
                  </a:cubicBezTo>
                  <a:cubicBezTo>
                    <a:pt x="4227" y="5013"/>
                    <a:pt x="5448" y="3793"/>
                    <a:pt x="5448" y="2290"/>
                  </a:cubicBezTo>
                  <a:cubicBezTo>
                    <a:pt x="5448" y="2275"/>
                    <a:pt x="5448" y="2261"/>
                    <a:pt x="5448" y="2246"/>
                  </a:cubicBezTo>
                  <a:lnTo>
                    <a:pt x="4615" y="1949"/>
                  </a:lnTo>
                  <a:cubicBezTo>
                    <a:pt x="4267" y="1826"/>
                    <a:pt x="4032" y="1497"/>
                    <a:pt x="4032" y="1127"/>
                  </a:cubicBezTo>
                  <a:lnTo>
                    <a:pt x="4032"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2" name="Google Shape;17202;p139"/>
            <p:cNvSpPr/>
            <p:nvPr/>
          </p:nvSpPr>
          <p:spPr>
            <a:xfrm>
              <a:off x="6814243" y="3561881"/>
              <a:ext cx="68585" cy="34371"/>
            </a:xfrm>
            <a:custGeom>
              <a:avLst/>
              <a:gdLst/>
              <a:ahLst/>
              <a:cxnLst/>
              <a:rect l="l" t="t" r="r" b="b"/>
              <a:pathLst>
                <a:path w="2616" h="1311" extrusionOk="0">
                  <a:moveTo>
                    <a:pt x="1" y="1"/>
                  </a:moveTo>
                  <a:lnTo>
                    <a:pt x="1" y="1033"/>
                  </a:lnTo>
                  <a:cubicBezTo>
                    <a:pt x="417" y="1218"/>
                    <a:pt x="863" y="1310"/>
                    <a:pt x="1308" y="1310"/>
                  </a:cubicBezTo>
                  <a:cubicBezTo>
                    <a:pt x="1754" y="1310"/>
                    <a:pt x="2199" y="1218"/>
                    <a:pt x="2616" y="1033"/>
                  </a:cubicBezTo>
                  <a:lnTo>
                    <a:pt x="261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3" name="Google Shape;17203;p139"/>
            <p:cNvSpPr/>
            <p:nvPr/>
          </p:nvSpPr>
          <p:spPr>
            <a:xfrm>
              <a:off x="6774261" y="3430478"/>
              <a:ext cx="148548" cy="148627"/>
            </a:xfrm>
            <a:custGeom>
              <a:avLst/>
              <a:gdLst/>
              <a:ahLst/>
              <a:cxnLst/>
              <a:rect l="l" t="t" r="r" b="b"/>
              <a:pathLst>
                <a:path w="5666" h="5669" extrusionOk="0">
                  <a:moveTo>
                    <a:pt x="1" y="0"/>
                  </a:moveTo>
                  <a:lnTo>
                    <a:pt x="1" y="2833"/>
                  </a:lnTo>
                  <a:cubicBezTo>
                    <a:pt x="1" y="4397"/>
                    <a:pt x="1269" y="5668"/>
                    <a:pt x="2833" y="5668"/>
                  </a:cubicBezTo>
                  <a:cubicBezTo>
                    <a:pt x="4398" y="5668"/>
                    <a:pt x="5665" y="4397"/>
                    <a:pt x="5665" y="2833"/>
                  </a:cubicBezTo>
                  <a:lnTo>
                    <a:pt x="5665"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4" name="Google Shape;17204;p139"/>
            <p:cNvSpPr/>
            <p:nvPr/>
          </p:nvSpPr>
          <p:spPr>
            <a:xfrm>
              <a:off x="6774025" y="3430478"/>
              <a:ext cx="148784" cy="148653"/>
            </a:xfrm>
            <a:custGeom>
              <a:avLst/>
              <a:gdLst/>
              <a:ahLst/>
              <a:cxnLst/>
              <a:rect l="l" t="t" r="r" b="b"/>
              <a:pathLst>
                <a:path w="5675" h="5670" extrusionOk="0">
                  <a:moveTo>
                    <a:pt x="10" y="0"/>
                  </a:moveTo>
                  <a:lnTo>
                    <a:pt x="10" y="2833"/>
                  </a:lnTo>
                  <a:cubicBezTo>
                    <a:pt x="0" y="4422"/>
                    <a:pt x="1290" y="5669"/>
                    <a:pt x="2823" y="5669"/>
                  </a:cubicBezTo>
                  <a:cubicBezTo>
                    <a:pt x="2973" y="5669"/>
                    <a:pt x="3126" y="5657"/>
                    <a:pt x="3280" y="5632"/>
                  </a:cubicBezTo>
                  <a:cubicBezTo>
                    <a:pt x="1901" y="5418"/>
                    <a:pt x="879" y="4231"/>
                    <a:pt x="879" y="2833"/>
                  </a:cubicBezTo>
                  <a:lnTo>
                    <a:pt x="879" y="2825"/>
                  </a:lnTo>
                  <a:cubicBezTo>
                    <a:pt x="879" y="2641"/>
                    <a:pt x="995" y="2478"/>
                    <a:pt x="1169" y="2420"/>
                  </a:cubicBezTo>
                  <a:cubicBezTo>
                    <a:pt x="1843" y="2177"/>
                    <a:pt x="2426" y="1739"/>
                    <a:pt x="2842" y="1156"/>
                  </a:cubicBezTo>
                  <a:cubicBezTo>
                    <a:pt x="3494" y="2072"/>
                    <a:pt x="4552" y="2615"/>
                    <a:pt x="5674" y="2615"/>
                  </a:cubicBezTo>
                  <a:lnTo>
                    <a:pt x="5674"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5" name="Google Shape;17205;p139"/>
            <p:cNvSpPr/>
            <p:nvPr/>
          </p:nvSpPr>
          <p:spPr>
            <a:xfrm>
              <a:off x="6751295" y="3361920"/>
              <a:ext cx="194298" cy="267890"/>
            </a:xfrm>
            <a:custGeom>
              <a:avLst/>
              <a:gdLst/>
              <a:ahLst/>
              <a:cxnLst/>
              <a:rect l="l" t="t" r="r" b="b"/>
              <a:pathLst>
                <a:path w="7411" h="10218" extrusionOk="0">
                  <a:moveTo>
                    <a:pt x="3706" y="0"/>
                  </a:moveTo>
                  <a:cubicBezTo>
                    <a:pt x="1659" y="0"/>
                    <a:pt x="1" y="1659"/>
                    <a:pt x="1" y="3705"/>
                  </a:cubicBezTo>
                  <a:lnTo>
                    <a:pt x="1" y="10217"/>
                  </a:lnTo>
                  <a:lnTo>
                    <a:pt x="877" y="9909"/>
                  </a:lnTo>
                  <a:lnTo>
                    <a:pt x="877" y="4991"/>
                  </a:lnTo>
                  <a:cubicBezTo>
                    <a:pt x="873" y="4774"/>
                    <a:pt x="1025" y="4589"/>
                    <a:pt x="1239" y="4549"/>
                  </a:cubicBezTo>
                  <a:cubicBezTo>
                    <a:pt x="2376" y="4368"/>
                    <a:pt x="3188" y="3387"/>
                    <a:pt x="3528" y="2894"/>
                  </a:cubicBezTo>
                  <a:cubicBezTo>
                    <a:pt x="3572" y="2833"/>
                    <a:pt x="3639" y="2802"/>
                    <a:pt x="3707" y="2802"/>
                  </a:cubicBezTo>
                  <a:cubicBezTo>
                    <a:pt x="3775" y="2802"/>
                    <a:pt x="3843" y="2833"/>
                    <a:pt x="3887" y="2894"/>
                  </a:cubicBezTo>
                  <a:cubicBezTo>
                    <a:pt x="4227" y="3387"/>
                    <a:pt x="5038" y="4368"/>
                    <a:pt x="6176" y="4549"/>
                  </a:cubicBezTo>
                  <a:cubicBezTo>
                    <a:pt x="6389" y="4589"/>
                    <a:pt x="6541" y="4774"/>
                    <a:pt x="6538" y="4991"/>
                  </a:cubicBezTo>
                  <a:lnTo>
                    <a:pt x="6538" y="9909"/>
                  </a:lnTo>
                  <a:lnTo>
                    <a:pt x="7411" y="10217"/>
                  </a:lnTo>
                  <a:lnTo>
                    <a:pt x="7411" y="3705"/>
                  </a:lnTo>
                  <a:cubicBezTo>
                    <a:pt x="7411" y="1659"/>
                    <a:pt x="5752" y="0"/>
                    <a:pt x="3706"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6" name="Google Shape;17206;p139"/>
            <p:cNvSpPr/>
            <p:nvPr/>
          </p:nvSpPr>
          <p:spPr>
            <a:xfrm>
              <a:off x="6777119" y="3608312"/>
              <a:ext cx="142833" cy="85023"/>
            </a:xfrm>
            <a:custGeom>
              <a:avLst/>
              <a:gdLst/>
              <a:ahLst/>
              <a:cxnLst/>
              <a:rect l="l" t="t" r="r" b="b"/>
              <a:pathLst>
                <a:path w="5448" h="3243" extrusionOk="0">
                  <a:moveTo>
                    <a:pt x="1131" y="1"/>
                  </a:moveTo>
                  <a:cubicBezTo>
                    <a:pt x="1044" y="77"/>
                    <a:pt x="946" y="138"/>
                    <a:pt x="837" y="182"/>
                  </a:cubicBezTo>
                  <a:lnTo>
                    <a:pt x="4" y="475"/>
                  </a:lnTo>
                  <a:cubicBezTo>
                    <a:pt x="4" y="490"/>
                    <a:pt x="1" y="504"/>
                    <a:pt x="1" y="519"/>
                  </a:cubicBezTo>
                  <a:cubicBezTo>
                    <a:pt x="1" y="2025"/>
                    <a:pt x="1221" y="3242"/>
                    <a:pt x="2724" y="3242"/>
                  </a:cubicBezTo>
                  <a:cubicBezTo>
                    <a:pt x="4231" y="3242"/>
                    <a:pt x="5448" y="2025"/>
                    <a:pt x="5448" y="519"/>
                  </a:cubicBezTo>
                  <a:cubicBezTo>
                    <a:pt x="5448" y="504"/>
                    <a:pt x="5448" y="490"/>
                    <a:pt x="5448" y="475"/>
                  </a:cubicBezTo>
                  <a:lnTo>
                    <a:pt x="4615" y="178"/>
                  </a:lnTo>
                  <a:cubicBezTo>
                    <a:pt x="4506" y="138"/>
                    <a:pt x="4405" y="77"/>
                    <a:pt x="4321" y="1"/>
                  </a:cubicBezTo>
                  <a:lnTo>
                    <a:pt x="2728" y="1062"/>
                  </a:lnTo>
                  <a:lnTo>
                    <a:pt x="1131" y="1"/>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7" name="Google Shape;17207;p139"/>
            <p:cNvSpPr/>
            <p:nvPr/>
          </p:nvSpPr>
          <p:spPr>
            <a:xfrm>
              <a:off x="6777119" y="3608312"/>
              <a:ext cx="142938" cy="70158"/>
            </a:xfrm>
            <a:custGeom>
              <a:avLst/>
              <a:gdLst/>
              <a:ahLst/>
              <a:cxnLst/>
              <a:rect l="l" t="t" r="r" b="b"/>
              <a:pathLst>
                <a:path w="5452" h="2676" extrusionOk="0">
                  <a:moveTo>
                    <a:pt x="1131" y="1"/>
                  </a:moveTo>
                  <a:cubicBezTo>
                    <a:pt x="1044" y="77"/>
                    <a:pt x="946" y="138"/>
                    <a:pt x="837" y="182"/>
                  </a:cubicBezTo>
                  <a:lnTo>
                    <a:pt x="4" y="475"/>
                  </a:lnTo>
                  <a:cubicBezTo>
                    <a:pt x="4" y="490"/>
                    <a:pt x="1" y="504"/>
                    <a:pt x="1" y="519"/>
                  </a:cubicBezTo>
                  <a:cubicBezTo>
                    <a:pt x="1" y="533"/>
                    <a:pt x="4" y="562"/>
                    <a:pt x="4" y="584"/>
                  </a:cubicBezTo>
                  <a:lnTo>
                    <a:pt x="703" y="2156"/>
                  </a:lnTo>
                  <a:cubicBezTo>
                    <a:pt x="852" y="2489"/>
                    <a:pt x="1174" y="2675"/>
                    <a:pt x="1503" y="2675"/>
                  </a:cubicBezTo>
                  <a:cubicBezTo>
                    <a:pt x="1697" y="2675"/>
                    <a:pt x="1893" y="2611"/>
                    <a:pt x="2058" y="2474"/>
                  </a:cubicBezTo>
                  <a:lnTo>
                    <a:pt x="2724" y="1917"/>
                  </a:lnTo>
                  <a:lnTo>
                    <a:pt x="3394" y="2474"/>
                  </a:lnTo>
                  <a:cubicBezTo>
                    <a:pt x="3559" y="2611"/>
                    <a:pt x="3755" y="2675"/>
                    <a:pt x="3948" y="2675"/>
                  </a:cubicBezTo>
                  <a:cubicBezTo>
                    <a:pt x="4278" y="2675"/>
                    <a:pt x="4600" y="2489"/>
                    <a:pt x="4749" y="2156"/>
                  </a:cubicBezTo>
                  <a:lnTo>
                    <a:pt x="5448" y="584"/>
                  </a:lnTo>
                  <a:cubicBezTo>
                    <a:pt x="5448" y="562"/>
                    <a:pt x="5451" y="540"/>
                    <a:pt x="5451" y="519"/>
                  </a:cubicBezTo>
                  <a:cubicBezTo>
                    <a:pt x="5451" y="497"/>
                    <a:pt x="5451" y="490"/>
                    <a:pt x="5448" y="475"/>
                  </a:cubicBezTo>
                  <a:lnTo>
                    <a:pt x="4615" y="182"/>
                  </a:lnTo>
                  <a:cubicBezTo>
                    <a:pt x="4506" y="138"/>
                    <a:pt x="4405" y="77"/>
                    <a:pt x="4321" y="1"/>
                  </a:cubicBezTo>
                  <a:lnTo>
                    <a:pt x="2728" y="1062"/>
                  </a:lnTo>
                  <a:lnTo>
                    <a:pt x="1131"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8" name="Google Shape;17208;p139"/>
            <p:cNvSpPr/>
            <p:nvPr/>
          </p:nvSpPr>
          <p:spPr>
            <a:xfrm>
              <a:off x="6791827" y="3598533"/>
              <a:ext cx="56735" cy="62738"/>
            </a:xfrm>
            <a:custGeom>
              <a:avLst/>
              <a:gdLst/>
              <a:ahLst/>
              <a:cxnLst/>
              <a:rect l="l" t="t" r="r" b="b"/>
              <a:pathLst>
                <a:path w="2164" h="2393" extrusionOk="0">
                  <a:moveTo>
                    <a:pt x="638" y="1"/>
                  </a:moveTo>
                  <a:cubicBezTo>
                    <a:pt x="582" y="1"/>
                    <a:pt x="526" y="23"/>
                    <a:pt x="483" y="66"/>
                  </a:cubicBezTo>
                  <a:lnTo>
                    <a:pt x="59" y="490"/>
                  </a:lnTo>
                  <a:cubicBezTo>
                    <a:pt x="12" y="537"/>
                    <a:pt x="1" y="606"/>
                    <a:pt x="26" y="664"/>
                  </a:cubicBezTo>
                  <a:lnTo>
                    <a:pt x="740" y="2264"/>
                  </a:lnTo>
                  <a:cubicBezTo>
                    <a:pt x="776" y="2347"/>
                    <a:pt x="856" y="2393"/>
                    <a:pt x="939" y="2393"/>
                  </a:cubicBezTo>
                  <a:cubicBezTo>
                    <a:pt x="987" y="2393"/>
                    <a:pt x="1035" y="2377"/>
                    <a:pt x="1077" y="2344"/>
                  </a:cubicBezTo>
                  <a:lnTo>
                    <a:pt x="2163" y="1439"/>
                  </a:lnTo>
                  <a:lnTo>
                    <a:pt x="791" y="66"/>
                  </a:lnTo>
                  <a:cubicBezTo>
                    <a:pt x="749" y="23"/>
                    <a:pt x="694" y="1"/>
                    <a:pt x="63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9" name="Google Shape;17209;p139"/>
            <p:cNvSpPr/>
            <p:nvPr/>
          </p:nvSpPr>
          <p:spPr>
            <a:xfrm>
              <a:off x="6848536" y="3598533"/>
              <a:ext cx="56708" cy="62738"/>
            </a:xfrm>
            <a:custGeom>
              <a:avLst/>
              <a:gdLst/>
              <a:ahLst/>
              <a:cxnLst/>
              <a:rect l="l" t="t" r="r" b="b"/>
              <a:pathLst>
                <a:path w="2163" h="2393" extrusionOk="0">
                  <a:moveTo>
                    <a:pt x="1525" y="1"/>
                  </a:moveTo>
                  <a:cubicBezTo>
                    <a:pt x="1470" y="1"/>
                    <a:pt x="1414" y="23"/>
                    <a:pt x="1373" y="66"/>
                  </a:cubicBezTo>
                  <a:lnTo>
                    <a:pt x="0" y="1439"/>
                  </a:lnTo>
                  <a:lnTo>
                    <a:pt x="1087" y="2344"/>
                  </a:lnTo>
                  <a:cubicBezTo>
                    <a:pt x="1127" y="2377"/>
                    <a:pt x="1175" y="2393"/>
                    <a:pt x="1223" y="2393"/>
                  </a:cubicBezTo>
                  <a:cubicBezTo>
                    <a:pt x="1305" y="2393"/>
                    <a:pt x="1387" y="2347"/>
                    <a:pt x="1423" y="2264"/>
                  </a:cubicBezTo>
                  <a:lnTo>
                    <a:pt x="2137" y="664"/>
                  </a:lnTo>
                  <a:cubicBezTo>
                    <a:pt x="2162" y="606"/>
                    <a:pt x="2148" y="537"/>
                    <a:pt x="2104" y="490"/>
                  </a:cubicBezTo>
                  <a:lnTo>
                    <a:pt x="1681" y="66"/>
                  </a:lnTo>
                  <a:cubicBezTo>
                    <a:pt x="1637" y="23"/>
                    <a:pt x="1581" y="1"/>
                    <a:pt x="152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0" name="Google Shape;17210;p139"/>
            <p:cNvSpPr/>
            <p:nvPr/>
          </p:nvSpPr>
          <p:spPr>
            <a:xfrm>
              <a:off x="6808921" y="3482782"/>
              <a:ext cx="10671" cy="16386"/>
            </a:xfrm>
            <a:custGeom>
              <a:avLst/>
              <a:gdLst/>
              <a:ahLst/>
              <a:cxnLst/>
              <a:rect l="l" t="t" r="r" b="b"/>
              <a:pathLst>
                <a:path w="407" h="625" extrusionOk="0">
                  <a:moveTo>
                    <a:pt x="204" y="1"/>
                  </a:moveTo>
                  <a:cubicBezTo>
                    <a:pt x="91" y="1"/>
                    <a:pt x="1" y="91"/>
                    <a:pt x="1" y="204"/>
                  </a:cubicBezTo>
                  <a:lnTo>
                    <a:pt x="1" y="421"/>
                  </a:lnTo>
                  <a:cubicBezTo>
                    <a:pt x="1" y="557"/>
                    <a:pt x="102" y="625"/>
                    <a:pt x="204" y="625"/>
                  </a:cubicBezTo>
                  <a:cubicBezTo>
                    <a:pt x="305" y="625"/>
                    <a:pt x="407" y="557"/>
                    <a:pt x="407" y="421"/>
                  </a:cubicBezTo>
                  <a:lnTo>
                    <a:pt x="407" y="204"/>
                  </a:lnTo>
                  <a:cubicBezTo>
                    <a:pt x="407" y="91"/>
                    <a:pt x="316" y="1"/>
                    <a:pt x="20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1" name="Google Shape;17211;p139"/>
            <p:cNvSpPr/>
            <p:nvPr/>
          </p:nvSpPr>
          <p:spPr>
            <a:xfrm>
              <a:off x="6877480" y="3482782"/>
              <a:ext cx="10671" cy="16465"/>
            </a:xfrm>
            <a:custGeom>
              <a:avLst/>
              <a:gdLst/>
              <a:ahLst/>
              <a:cxnLst/>
              <a:rect l="l" t="t" r="r" b="b"/>
              <a:pathLst>
                <a:path w="407" h="628" extrusionOk="0">
                  <a:moveTo>
                    <a:pt x="204" y="0"/>
                  </a:moveTo>
                  <a:cubicBezTo>
                    <a:pt x="102" y="0"/>
                    <a:pt x="1" y="68"/>
                    <a:pt x="1" y="204"/>
                  </a:cubicBezTo>
                  <a:lnTo>
                    <a:pt x="1" y="421"/>
                  </a:lnTo>
                  <a:cubicBezTo>
                    <a:pt x="1" y="533"/>
                    <a:pt x="91" y="627"/>
                    <a:pt x="204" y="627"/>
                  </a:cubicBezTo>
                  <a:cubicBezTo>
                    <a:pt x="316" y="627"/>
                    <a:pt x="406" y="533"/>
                    <a:pt x="406" y="421"/>
                  </a:cubicBezTo>
                  <a:lnTo>
                    <a:pt x="406" y="204"/>
                  </a:lnTo>
                  <a:cubicBezTo>
                    <a:pt x="406" y="68"/>
                    <a:pt x="305" y="0"/>
                    <a:pt x="20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2" name="Google Shape;17212;p139"/>
            <p:cNvSpPr/>
            <p:nvPr/>
          </p:nvSpPr>
          <p:spPr>
            <a:xfrm>
              <a:off x="6823681" y="3522685"/>
              <a:ext cx="49708" cy="16543"/>
            </a:xfrm>
            <a:custGeom>
              <a:avLst/>
              <a:gdLst/>
              <a:ahLst/>
              <a:cxnLst/>
              <a:rect l="l" t="t" r="r" b="b"/>
              <a:pathLst>
                <a:path w="1896" h="631" extrusionOk="0">
                  <a:moveTo>
                    <a:pt x="298" y="1"/>
                  </a:moveTo>
                  <a:cubicBezTo>
                    <a:pt x="139" y="1"/>
                    <a:pt x="0" y="207"/>
                    <a:pt x="151" y="355"/>
                  </a:cubicBezTo>
                  <a:cubicBezTo>
                    <a:pt x="329" y="525"/>
                    <a:pt x="626" y="630"/>
                    <a:pt x="948" y="630"/>
                  </a:cubicBezTo>
                  <a:cubicBezTo>
                    <a:pt x="1270" y="630"/>
                    <a:pt x="1571" y="525"/>
                    <a:pt x="1745" y="355"/>
                  </a:cubicBezTo>
                  <a:cubicBezTo>
                    <a:pt x="1896" y="207"/>
                    <a:pt x="1758" y="1"/>
                    <a:pt x="1599" y="1"/>
                  </a:cubicBezTo>
                  <a:cubicBezTo>
                    <a:pt x="1552" y="1"/>
                    <a:pt x="1503" y="19"/>
                    <a:pt x="1459" y="62"/>
                  </a:cubicBezTo>
                  <a:cubicBezTo>
                    <a:pt x="1383" y="138"/>
                    <a:pt x="1205" y="221"/>
                    <a:pt x="948" y="221"/>
                  </a:cubicBezTo>
                  <a:cubicBezTo>
                    <a:pt x="691" y="221"/>
                    <a:pt x="514" y="138"/>
                    <a:pt x="437" y="62"/>
                  </a:cubicBezTo>
                  <a:cubicBezTo>
                    <a:pt x="394" y="19"/>
                    <a:pt x="345" y="1"/>
                    <a:pt x="29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3" name="Google Shape;17213;p139"/>
            <p:cNvSpPr/>
            <p:nvPr/>
          </p:nvSpPr>
          <p:spPr>
            <a:xfrm>
              <a:off x="6917461" y="3504726"/>
              <a:ext cx="26" cy="131"/>
            </a:xfrm>
            <a:custGeom>
              <a:avLst/>
              <a:gdLst/>
              <a:ahLst/>
              <a:cxnLst/>
              <a:rect l="l" t="t" r="r" b="b"/>
              <a:pathLst>
                <a:path w="1" h="5" extrusionOk="0">
                  <a:moveTo>
                    <a:pt x="1" y="1"/>
                  </a:moveTo>
                  <a:cubicBezTo>
                    <a:pt x="1" y="1"/>
                    <a:pt x="1" y="4"/>
                    <a:pt x="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4" name="Google Shape;17214;p139"/>
            <p:cNvSpPr/>
            <p:nvPr/>
          </p:nvSpPr>
          <p:spPr>
            <a:xfrm>
              <a:off x="6711785" y="3356598"/>
              <a:ext cx="273501" cy="365052"/>
            </a:xfrm>
            <a:custGeom>
              <a:avLst/>
              <a:gdLst/>
              <a:ahLst/>
              <a:cxnLst/>
              <a:rect l="l" t="t" r="r" b="b"/>
              <a:pathLst>
                <a:path w="10432" h="13924" extrusionOk="0">
                  <a:moveTo>
                    <a:pt x="5220" y="406"/>
                  </a:moveTo>
                  <a:cubicBezTo>
                    <a:pt x="7154" y="406"/>
                    <a:pt x="8722" y="1971"/>
                    <a:pt x="8722" y="3905"/>
                  </a:cubicBezTo>
                  <a:lnTo>
                    <a:pt x="8718" y="10134"/>
                  </a:lnTo>
                  <a:lnTo>
                    <a:pt x="7592" y="9736"/>
                  </a:lnTo>
                  <a:cubicBezTo>
                    <a:pt x="7581" y="9703"/>
                    <a:pt x="7563" y="9674"/>
                    <a:pt x="7541" y="9649"/>
                  </a:cubicBezTo>
                  <a:lnTo>
                    <a:pt x="7041" y="9153"/>
                  </a:lnTo>
                  <a:cubicBezTo>
                    <a:pt x="6964" y="9075"/>
                    <a:pt x="6861" y="9029"/>
                    <a:pt x="6753" y="9029"/>
                  </a:cubicBezTo>
                  <a:cubicBezTo>
                    <a:pt x="6746" y="9029"/>
                    <a:pt x="6738" y="9029"/>
                    <a:pt x="6730" y="9030"/>
                  </a:cubicBezTo>
                  <a:lnTo>
                    <a:pt x="6730" y="8287"/>
                  </a:lnTo>
                  <a:cubicBezTo>
                    <a:pt x="7194" y="8019"/>
                    <a:pt x="7578" y="7635"/>
                    <a:pt x="7849" y="7172"/>
                  </a:cubicBezTo>
                  <a:lnTo>
                    <a:pt x="7849" y="9142"/>
                  </a:lnTo>
                  <a:cubicBezTo>
                    <a:pt x="7849" y="9278"/>
                    <a:pt x="7951" y="9346"/>
                    <a:pt x="8052" y="9346"/>
                  </a:cubicBezTo>
                  <a:cubicBezTo>
                    <a:pt x="8153" y="9346"/>
                    <a:pt x="8255" y="9278"/>
                    <a:pt x="8255" y="9142"/>
                  </a:cubicBezTo>
                  <a:lnTo>
                    <a:pt x="8255" y="5194"/>
                  </a:lnTo>
                  <a:cubicBezTo>
                    <a:pt x="8258" y="4879"/>
                    <a:pt x="8030" y="4607"/>
                    <a:pt x="7719" y="4553"/>
                  </a:cubicBezTo>
                  <a:cubicBezTo>
                    <a:pt x="7357" y="4495"/>
                    <a:pt x="6426" y="4227"/>
                    <a:pt x="5564" y="2981"/>
                  </a:cubicBezTo>
                  <a:cubicBezTo>
                    <a:pt x="5481" y="2862"/>
                    <a:pt x="5349" y="2802"/>
                    <a:pt x="5218" y="2802"/>
                  </a:cubicBezTo>
                  <a:cubicBezTo>
                    <a:pt x="5087" y="2802"/>
                    <a:pt x="4955" y="2862"/>
                    <a:pt x="4872" y="2981"/>
                  </a:cubicBezTo>
                  <a:cubicBezTo>
                    <a:pt x="4731" y="3181"/>
                    <a:pt x="4579" y="3369"/>
                    <a:pt x="4416" y="3546"/>
                  </a:cubicBezTo>
                  <a:cubicBezTo>
                    <a:pt x="4273" y="3697"/>
                    <a:pt x="4409" y="3894"/>
                    <a:pt x="4565" y="3894"/>
                  </a:cubicBezTo>
                  <a:cubicBezTo>
                    <a:pt x="4615" y="3894"/>
                    <a:pt x="4667" y="3874"/>
                    <a:pt x="4713" y="3825"/>
                  </a:cubicBezTo>
                  <a:cubicBezTo>
                    <a:pt x="4890" y="3633"/>
                    <a:pt x="5057" y="3430"/>
                    <a:pt x="5205" y="3213"/>
                  </a:cubicBezTo>
                  <a:cubicBezTo>
                    <a:pt x="5207" y="3210"/>
                    <a:pt x="5212" y="3208"/>
                    <a:pt x="5216" y="3208"/>
                  </a:cubicBezTo>
                  <a:cubicBezTo>
                    <a:pt x="5221" y="3208"/>
                    <a:pt x="5225" y="3210"/>
                    <a:pt x="5227" y="3213"/>
                  </a:cubicBezTo>
                  <a:cubicBezTo>
                    <a:pt x="5477" y="3579"/>
                    <a:pt x="5774" y="3908"/>
                    <a:pt x="6111" y="4198"/>
                  </a:cubicBezTo>
                  <a:cubicBezTo>
                    <a:pt x="6600" y="4615"/>
                    <a:pt x="7121" y="4868"/>
                    <a:pt x="7654" y="4952"/>
                  </a:cubicBezTo>
                  <a:cubicBezTo>
                    <a:pt x="7769" y="4977"/>
                    <a:pt x="7849" y="5078"/>
                    <a:pt x="7846" y="5194"/>
                  </a:cubicBezTo>
                  <a:lnTo>
                    <a:pt x="7846" y="5651"/>
                  </a:lnTo>
                  <a:cubicBezTo>
                    <a:pt x="7853" y="7103"/>
                    <a:pt x="6679" y="8284"/>
                    <a:pt x="5227" y="8291"/>
                  </a:cubicBezTo>
                  <a:cubicBezTo>
                    <a:pt x="5225" y="8291"/>
                    <a:pt x="5223" y="8291"/>
                    <a:pt x="5220" y="8291"/>
                  </a:cubicBezTo>
                  <a:cubicBezTo>
                    <a:pt x="3771" y="8291"/>
                    <a:pt x="2594" y="7119"/>
                    <a:pt x="2587" y="5669"/>
                  </a:cubicBezTo>
                  <a:lnTo>
                    <a:pt x="2587" y="5194"/>
                  </a:lnTo>
                  <a:cubicBezTo>
                    <a:pt x="2587" y="5078"/>
                    <a:pt x="2666" y="4977"/>
                    <a:pt x="2779" y="4952"/>
                  </a:cubicBezTo>
                  <a:cubicBezTo>
                    <a:pt x="3231" y="4875"/>
                    <a:pt x="3659" y="4694"/>
                    <a:pt x="4028" y="4426"/>
                  </a:cubicBezTo>
                  <a:cubicBezTo>
                    <a:pt x="4209" y="4299"/>
                    <a:pt x="4087" y="4053"/>
                    <a:pt x="3913" y="4053"/>
                  </a:cubicBezTo>
                  <a:cubicBezTo>
                    <a:pt x="3875" y="4053"/>
                    <a:pt x="3834" y="4065"/>
                    <a:pt x="3793" y="4093"/>
                  </a:cubicBezTo>
                  <a:cubicBezTo>
                    <a:pt x="3474" y="4325"/>
                    <a:pt x="3105" y="4481"/>
                    <a:pt x="2717" y="4550"/>
                  </a:cubicBezTo>
                  <a:cubicBezTo>
                    <a:pt x="2406" y="4604"/>
                    <a:pt x="2178" y="4879"/>
                    <a:pt x="2181" y="5194"/>
                  </a:cubicBezTo>
                  <a:lnTo>
                    <a:pt x="2181" y="9138"/>
                  </a:lnTo>
                  <a:cubicBezTo>
                    <a:pt x="2181" y="9274"/>
                    <a:pt x="2283" y="9342"/>
                    <a:pt x="2384" y="9342"/>
                  </a:cubicBezTo>
                  <a:cubicBezTo>
                    <a:pt x="2485" y="9342"/>
                    <a:pt x="2587" y="9274"/>
                    <a:pt x="2587" y="9138"/>
                  </a:cubicBezTo>
                  <a:lnTo>
                    <a:pt x="2587" y="7172"/>
                  </a:lnTo>
                  <a:cubicBezTo>
                    <a:pt x="2858" y="7635"/>
                    <a:pt x="3242" y="8019"/>
                    <a:pt x="3706" y="8287"/>
                  </a:cubicBezTo>
                  <a:lnTo>
                    <a:pt x="3706" y="9026"/>
                  </a:lnTo>
                  <a:cubicBezTo>
                    <a:pt x="3701" y="9026"/>
                    <a:pt x="3697" y="9026"/>
                    <a:pt x="3693" y="9026"/>
                  </a:cubicBezTo>
                  <a:cubicBezTo>
                    <a:pt x="3581" y="9026"/>
                    <a:pt x="3475" y="9069"/>
                    <a:pt x="3394" y="9149"/>
                  </a:cubicBezTo>
                  <a:lnTo>
                    <a:pt x="2895" y="9645"/>
                  </a:lnTo>
                  <a:cubicBezTo>
                    <a:pt x="2873" y="9671"/>
                    <a:pt x="2855" y="9700"/>
                    <a:pt x="2844" y="9732"/>
                  </a:cubicBezTo>
                  <a:lnTo>
                    <a:pt x="1718" y="10131"/>
                  </a:lnTo>
                  <a:lnTo>
                    <a:pt x="1718" y="3905"/>
                  </a:lnTo>
                  <a:cubicBezTo>
                    <a:pt x="1718" y="1971"/>
                    <a:pt x="3286" y="406"/>
                    <a:pt x="5220" y="406"/>
                  </a:cubicBezTo>
                  <a:close/>
                  <a:moveTo>
                    <a:pt x="6321" y="8483"/>
                  </a:moveTo>
                  <a:lnTo>
                    <a:pt x="6321" y="9272"/>
                  </a:lnTo>
                  <a:lnTo>
                    <a:pt x="5216" y="10377"/>
                  </a:lnTo>
                  <a:lnTo>
                    <a:pt x="4112" y="9272"/>
                  </a:lnTo>
                  <a:lnTo>
                    <a:pt x="4112" y="8483"/>
                  </a:lnTo>
                  <a:cubicBezTo>
                    <a:pt x="4466" y="8620"/>
                    <a:pt x="4841" y="8689"/>
                    <a:pt x="5216" y="8689"/>
                  </a:cubicBezTo>
                  <a:cubicBezTo>
                    <a:pt x="5591" y="8689"/>
                    <a:pt x="5966" y="8620"/>
                    <a:pt x="6321" y="8483"/>
                  </a:cubicBezTo>
                  <a:close/>
                  <a:moveTo>
                    <a:pt x="3693" y="9433"/>
                  </a:moveTo>
                  <a:cubicBezTo>
                    <a:pt x="3697" y="9433"/>
                    <a:pt x="3700" y="9435"/>
                    <a:pt x="3702" y="9439"/>
                  </a:cubicBezTo>
                  <a:lnTo>
                    <a:pt x="4916" y="10652"/>
                  </a:lnTo>
                  <a:lnTo>
                    <a:pt x="3999" y="11413"/>
                  </a:lnTo>
                  <a:cubicBezTo>
                    <a:pt x="3996" y="11415"/>
                    <a:pt x="3993" y="11417"/>
                    <a:pt x="3990" y="11417"/>
                  </a:cubicBezTo>
                  <a:cubicBezTo>
                    <a:pt x="3985" y="11417"/>
                    <a:pt x="3980" y="11414"/>
                    <a:pt x="3978" y="11409"/>
                  </a:cubicBezTo>
                  <a:lnTo>
                    <a:pt x="3282" y="9837"/>
                  </a:lnTo>
                  <a:lnTo>
                    <a:pt x="3684" y="9439"/>
                  </a:lnTo>
                  <a:cubicBezTo>
                    <a:pt x="3686" y="9435"/>
                    <a:pt x="3690" y="9433"/>
                    <a:pt x="3693" y="9433"/>
                  </a:cubicBezTo>
                  <a:close/>
                  <a:moveTo>
                    <a:pt x="6741" y="9433"/>
                  </a:moveTo>
                  <a:cubicBezTo>
                    <a:pt x="6745" y="9433"/>
                    <a:pt x="6748" y="9435"/>
                    <a:pt x="6752" y="9439"/>
                  </a:cubicBezTo>
                  <a:lnTo>
                    <a:pt x="7154" y="9837"/>
                  </a:lnTo>
                  <a:lnTo>
                    <a:pt x="7114" y="9928"/>
                  </a:lnTo>
                  <a:cubicBezTo>
                    <a:pt x="7044" y="10084"/>
                    <a:pt x="7171" y="10215"/>
                    <a:pt x="7303" y="10215"/>
                  </a:cubicBezTo>
                  <a:cubicBezTo>
                    <a:pt x="7363" y="10215"/>
                    <a:pt x="7425" y="10188"/>
                    <a:pt x="7469" y="10123"/>
                  </a:cubicBezTo>
                  <a:lnTo>
                    <a:pt x="7759" y="10228"/>
                  </a:lnTo>
                  <a:lnTo>
                    <a:pt x="7730" y="10442"/>
                  </a:lnTo>
                  <a:cubicBezTo>
                    <a:pt x="7559" y="11699"/>
                    <a:pt x="6484" y="12637"/>
                    <a:pt x="5216" y="12637"/>
                  </a:cubicBezTo>
                  <a:cubicBezTo>
                    <a:pt x="3945" y="12637"/>
                    <a:pt x="2873" y="11699"/>
                    <a:pt x="2703" y="10442"/>
                  </a:cubicBezTo>
                  <a:lnTo>
                    <a:pt x="2674" y="10228"/>
                  </a:lnTo>
                  <a:lnTo>
                    <a:pt x="2960" y="10127"/>
                  </a:lnTo>
                  <a:lnTo>
                    <a:pt x="3604" y="11576"/>
                  </a:lnTo>
                  <a:cubicBezTo>
                    <a:pt x="3659" y="11695"/>
                    <a:pt x="3764" y="11786"/>
                    <a:pt x="3894" y="11815"/>
                  </a:cubicBezTo>
                  <a:cubicBezTo>
                    <a:pt x="3927" y="11822"/>
                    <a:pt x="3959" y="11826"/>
                    <a:pt x="3992" y="11826"/>
                  </a:cubicBezTo>
                  <a:cubicBezTo>
                    <a:pt x="4090" y="11826"/>
                    <a:pt x="4184" y="11789"/>
                    <a:pt x="4260" y="11728"/>
                  </a:cubicBezTo>
                  <a:lnTo>
                    <a:pt x="5216" y="10931"/>
                  </a:lnTo>
                  <a:lnTo>
                    <a:pt x="6172" y="11728"/>
                  </a:lnTo>
                  <a:cubicBezTo>
                    <a:pt x="6248" y="11789"/>
                    <a:pt x="6343" y="11826"/>
                    <a:pt x="6440" y="11826"/>
                  </a:cubicBezTo>
                  <a:cubicBezTo>
                    <a:pt x="6473" y="11826"/>
                    <a:pt x="6505" y="11822"/>
                    <a:pt x="6538" y="11815"/>
                  </a:cubicBezTo>
                  <a:cubicBezTo>
                    <a:pt x="6665" y="11786"/>
                    <a:pt x="6773" y="11695"/>
                    <a:pt x="6828" y="11576"/>
                  </a:cubicBezTo>
                  <a:lnTo>
                    <a:pt x="7136" y="10880"/>
                  </a:lnTo>
                  <a:cubicBezTo>
                    <a:pt x="7209" y="10718"/>
                    <a:pt x="7076" y="10590"/>
                    <a:pt x="6944" y="10590"/>
                  </a:cubicBezTo>
                  <a:cubicBezTo>
                    <a:pt x="6873" y="10590"/>
                    <a:pt x="6802" y="10627"/>
                    <a:pt x="6763" y="10714"/>
                  </a:cubicBezTo>
                  <a:lnTo>
                    <a:pt x="6455" y="11409"/>
                  </a:lnTo>
                  <a:cubicBezTo>
                    <a:pt x="6453" y="11414"/>
                    <a:pt x="6448" y="11417"/>
                    <a:pt x="6442" y="11417"/>
                  </a:cubicBezTo>
                  <a:cubicBezTo>
                    <a:pt x="6439" y="11417"/>
                    <a:pt x="6436" y="11415"/>
                    <a:pt x="6433" y="11413"/>
                  </a:cubicBezTo>
                  <a:lnTo>
                    <a:pt x="5517" y="10652"/>
                  </a:lnTo>
                  <a:lnTo>
                    <a:pt x="6734" y="9439"/>
                  </a:lnTo>
                  <a:cubicBezTo>
                    <a:pt x="6735" y="9435"/>
                    <a:pt x="6738" y="9433"/>
                    <a:pt x="6741" y="9433"/>
                  </a:cubicBezTo>
                  <a:close/>
                  <a:moveTo>
                    <a:pt x="5216" y="1"/>
                  </a:moveTo>
                  <a:cubicBezTo>
                    <a:pt x="3058" y="1"/>
                    <a:pt x="1308" y="1750"/>
                    <a:pt x="1308" y="3908"/>
                  </a:cubicBezTo>
                  <a:lnTo>
                    <a:pt x="1308" y="10279"/>
                  </a:lnTo>
                  <a:lnTo>
                    <a:pt x="1008" y="10384"/>
                  </a:lnTo>
                  <a:cubicBezTo>
                    <a:pt x="403" y="10598"/>
                    <a:pt x="1" y="11170"/>
                    <a:pt x="1" y="11811"/>
                  </a:cubicBezTo>
                  <a:lnTo>
                    <a:pt x="1" y="13720"/>
                  </a:lnTo>
                  <a:cubicBezTo>
                    <a:pt x="1" y="13856"/>
                    <a:pt x="102" y="13923"/>
                    <a:pt x="204" y="13923"/>
                  </a:cubicBezTo>
                  <a:cubicBezTo>
                    <a:pt x="305" y="13923"/>
                    <a:pt x="407" y="13856"/>
                    <a:pt x="407" y="13720"/>
                  </a:cubicBezTo>
                  <a:lnTo>
                    <a:pt x="407" y="11811"/>
                  </a:lnTo>
                  <a:cubicBezTo>
                    <a:pt x="407" y="11677"/>
                    <a:pt x="432" y="11547"/>
                    <a:pt x="479" y="11420"/>
                  </a:cubicBezTo>
                  <a:lnTo>
                    <a:pt x="1511" y="12304"/>
                  </a:lnTo>
                  <a:cubicBezTo>
                    <a:pt x="1656" y="12430"/>
                    <a:pt x="1743" y="12615"/>
                    <a:pt x="1743" y="12811"/>
                  </a:cubicBezTo>
                  <a:lnTo>
                    <a:pt x="1743" y="13716"/>
                  </a:lnTo>
                  <a:cubicBezTo>
                    <a:pt x="1743" y="13852"/>
                    <a:pt x="1844" y="13920"/>
                    <a:pt x="1946" y="13920"/>
                  </a:cubicBezTo>
                  <a:cubicBezTo>
                    <a:pt x="2047" y="13920"/>
                    <a:pt x="2149" y="13852"/>
                    <a:pt x="2149" y="13716"/>
                  </a:cubicBezTo>
                  <a:lnTo>
                    <a:pt x="2149" y="12811"/>
                  </a:lnTo>
                  <a:cubicBezTo>
                    <a:pt x="2149" y="12499"/>
                    <a:pt x="2011" y="12202"/>
                    <a:pt x="1776" y="11996"/>
                  </a:cubicBezTo>
                  <a:lnTo>
                    <a:pt x="693" y="11069"/>
                  </a:lnTo>
                  <a:cubicBezTo>
                    <a:pt x="816" y="10935"/>
                    <a:pt x="971" y="10833"/>
                    <a:pt x="1142" y="10772"/>
                  </a:cubicBezTo>
                  <a:lnTo>
                    <a:pt x="2283" y="10370"/>
                  </a:lnTo>
                  <a:lnTo>
                    <a:pt x="2301" y="10500"/>
                  </a:lnTo>
                  <a:cubicBezTo>
                    <a:pt x="2496" y="11960"/>
                    <a:pt x="3742" y="13050"/>
                    <a:pt x="5216" y="13050"/>
                  </a:cubicBezTo>
                  <a:cubicBezTo>
                    <a:pt x="6690" y="13050"/>
                    <a:pt x="7936" y="11960"/>
                    <a:pt x="8132" y="10500"/>
                  </a:cubicBezTo>
                  <a:lnTo>
                    <a:pt x="8150" y="10370"/>
                  </a:lnTo>
                  <a:lnTo>
                    <a:pt x="9287" y="10772"/>
                  </a:lnTo>
                  <a:cubicBezTo>
                    <a:pt x="9461" y="10833"/>
                    <a:pt x="9617" y="10935"/>
                    <a:pt x="9736" y="11069"/>
                  </a:cubicBezTo>
                  <a:lnTo>
                    <a:pt x="8657" y="11996"/>
                  </a:lnTo>
                  <a:cubicBezTo>
                    <a:pt x="8418" y="12202"/>
                    <a:pt x="8280" y="12499"/>
                    <a:pt x="8280" y="12811"/>
                  </a:cubicBezTo>
                  <a:lnTo>
                    <a:pt x="8280" y="13716"/>
                  </a:lnTo>
                  <a:cubicBezTo>
                    <a:pt x="8280" y="13852"/>
                    <a:pt x="8382" y="13920"/>
                    <a:pt x="8485" y="13920"/>
                  </a:cubicBezTo>
                  <a:cubicBezTo>
                    <a:pt x="8587" y="13920"/>
                    <a:pt x="8689" y="13852"/>
                    <a:pt x="8689" y="13716"/>
                  </a:cubicBezTo>
                  <a:lnTo>
                    <a:pt x="8689" y="12811"/>
                  </a:lnTo>
                  <a:cubicBezTo>
                    <a:pt x="8689" y="12615"/>
                    <a:pt x="8773" y="12430"/>
                    <a:pt x="8921" y="12304"/>
                  </a:cubicBezTo>
                  <a:lnTo>
                    <a:pt x="9953" y="11420"/>
                  </a:lnTo>
                  <a:cubicBezTo>
                    <a:pt x="10000" y="11547"/>
                    <a:pt x="10022" y="11677"/>
                    <a:pt x="10026" y="11811"/>
                  </a:cubicBezTo>
                  <a:lnTo>
                    <a:pt x="10026" y="13720"/>
                  </a:lnTo>
                  <a:cubicBezTo>
                    <a:pt x="10026" y="13856"/>
                    <a:pt x="10127" y="13923"/>
                    <a:pt x="10229" y="13923"/>
                  </a:cubicBezTo>
                  <a:cubicBezTo>
                    <a:pt x="10330" y="13923"/>
                    <a:pt x="10431" y="13856"/>
                    <a:pt x="10431" y="13720"/>
                  </a:cubicBezTo>
                  <a:lnTo>
                    <a:pt x="10431" y="11811"/>
                  </a:lnTo>
                  <a:cubicBezTo>
                    <a:pt x="10431" y="11170"/>
                    <a:pt x="10029" y="10598"/>
                    <a:pt x="9425" y="10384"/>
                  </a:cubicBezTo>
                  <a:lnTo>
                    <a:pt x="9124" y="10279"/>
                  </a:lnTo>
                  <a:lnTo>
                    <a:pt x="9124" y="3908"/>
                  </a:lnTo>
                  <a:cubicBezTo>
                    <a:pt x="9124" y="1750"/>
                    <a:pt x="7375" y="1"/>
                    <a:pt x="521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15" name="Google Shape;17215;p139"/>
          <p:cNvGrpSpPr/>
          <p:nvPr/>
        </p:nvGrpSpPr>
        <p:grpSpPr>
          <a:xfrm>
            <a:off x="6261814" y="3157348"/>
            <a:ext cx="273501" cy="364948"/>
            <a:chOff x="6261814" y="3356598"/>
            <a:chExt cx="273501" cy="364948"/>
          </a:xfrm>
        </p:grpSpPr>
        <p:sp>
          <p:nvSpPr>
            <p:cNvPr id="17216" name="Google Shape;17216;p139"/>
            <p:cNvSpPr/>
            <p:nvPr/>
          </p:nvSpPr>
          <p:spPr>
            <a:xfrm>
              <a:off x="6272826" y="3361920"/>
              <a:ext cx="251373" cy="236665"/>
            </a:xfrm>
            <a:custGeom>
              <a:avLst/>
              <a:gdLst/>
              <a:ahLst/>
              <a:cxnLst/>
              <a:rect l="l" t="t" r="r" b="b"/>
              <a:pathLst>
                <a:path w="9588" h="9027" extrusionOk="0">
                  <a:moveTo>
                    <a:pt x="4792" y="0"/>
                  </a:moveTo>
                  <a:cubicBezTo>
                    <a:pt x="4383" y="0"/>
                    <a:pt x="4043" y="486"/>
                    <a:pt x="3666" y="587"/>
                  </a:cubicBezTo>
                  <a:cubicBezTo>
                    <a:pt x="3592" y="606"/>
                    <a:pt x="3514" y="613"/>
                    <a:pt x="3433" y="613"/>
                  </a:cubicBezTo>
                  <a:cubicBezTo>
                    <a:pt x="3216" y="613"/>
                    <a:pt x="2979" y="564"/>
                    <a:pt x="2764" y="564"/>
                  </a:cubicBezTo>
                  <a:cubicBezTo>
                    <a:pt x="2630" y="564"/>
                    <a:pt x="2504" y="583"/>
                    <a:pt x="2398" y="645"/>
                  </a:cubicBezTo>
                  <a:cubicBezTo>
                    <a:pt x="2058" y="841"/>
                    <a:pt x="1996" y="1435"/>
                    <a:pt x="1714" y="1714"/>
                  </a:cubicBezTo>
                  <a:cubicBezTo>
                    <a:pt x="1431" y="1996"/>
                    <a:pt x="845" y="2050"/>
                    <a:pt x="642" y="2398"/>
                  </a:cubicBezTo>
                  <a:cubicBezTo>
                    <a:pt x="443" y="2746"/>
                    <a:pt x="689" y="3278"/>
                    <a:pt x="584" y="3666"/>
                  </a:cubicBezTo>
                  <a:cubicBezTo>
                    <a:pt x="482" y="4046"/>
                    <a:pt x="1" y="4386"/>
                    <a:pt x="1" y="4796"/>
                  </a:cubicBezTo>
                  <a:cubicBezTo>
                    <a:pt x="1" y="5205"/>
                    <a:pt x="482" y="5545"/>
                    <a:pt x="584" y="5926"/>
                  </a:cubicBezTo>
                  <a:cubicBezTo>
                    <a:pt x="689" y="6317"/>
                    <a:pt x="443" y="6849"/>
                    <a:pt x="642" y="7193"/>
                  </a:cubicBezTo>
                  <a:cubicBezTo>
                    <a:pt x="841" y="7534"/>
                    <a:pt x="1431" y="7595"/>
                    <a:pt x="1714" y="7874"/>
                  </a:cubicBezTo>
                  <a:cubicBezTo>
                    <a:pt x="1993" y="8157"/>
                    <a:pt x="2051" y="8747"/>
                    <a:pt x="2398" y="8946"/>
                  </a:cubicBezTo>
                  <a:cubicBezTo>
                    <a:pt x="2504" y="9008"/>
                    <a:pt x="2628" y="9027"/>
                    <a:pt x="2760" y="9027"/>
                  </a:cubicBezTo>
                  <a:cubicBezTo>
                    <a:pt x="2974" y="9027"/>
                    <a:pt x="3209" y="8977"/>
                    <a:pt x="3426" y="8977"/>
                  </a:cubicBezTo>
                  <a:cubicBezTo>
                    <a:pt x="3447" y="8977"/>
                    <a:pt x="3468" y="8978"/>
                    <a:pt x="3488" y="8979"/>
                  </a:cubicBezTo>
                  <a:lnTo>
                    <a:pt x="6103" y="8979"/>
                  </a:lnTo>
                  <a:cubicBezTo>
                    <a:pt x="6124" y="8978"/>
                    <a:pt x="6145" y="8977"/>
                    <a:pt x="6166" y="8977"/>
                  </a:cubicBezTo>
                  <a:cubicBezTo>
                    <a:pt x="6381" y="8977"/>
                    <a:pt x="6616" y="9027"/>
                    <a:pt x="6830" y="9027"/>
                  </a:cubicBezTo>
                  <a:cubicBezTo>
                    <a:pt x="6963" y="9027"/>
                    <a:pt x="7087" y="9008"/>
                    <a:pt x="7193" y="8946"/>
                  </a:cubicBezTo>
                  <a:cubicBezTo>
                    <a:pt x="7541" y="8747"/>
                    <a:pt x="7595" y="8157"/>
                    <a:pt x="7878" y="7874"/>
                  </a:cubicBezTo>
                  <a:cubicBezTo>
                    <a:pt x="8160" y="7595"/>
                    <a:pt x="8747" y="7537"/>
                    <a:pt x="8950" y="7190"/>
                  </a:cubicBezTo>
                  <a:cubicBezTo>
                    <a:pt x="9149" y="6842"/>
                    <a:pt x="8899" y="6317"/>
                    <a:pt x="9004" y="5926"/>
                  </a:cubicBezTo>
                  <a:cubicBezTo>
                    <a:pt x="9106" y="5545"/>
                    <a:pt x="9587" y="5205"/>
                    <a:pt x="9587" y="4796"/>
                  </a:cubicBezTo>
                  <a:cubicBezTo>
                    <a:pt x="9587" y="4386"/>
                    <a:pt x="9106" y="4046"/>
                    <a:pt x="9004" y="3666"/>
                  </a:cubicBezTo>
                  <a:cubicBezTo>
                    <a:pt x="8899" y="3275"/>
                    <a:pt x="9142" y="2738"/>
                    <a:pt x="8946" y="2398"/>
                  </a:cubicBezTo>
                  <a:cubicBezTo>
                    <a:pt x="8747" y="2058"/>
                    <a:pt x="8157" y="1996"/>
                    <a:pt x="7874" y="1714"/>
                  </a:cubicBezTo>
                  <a:cubicBezTo>
                    <a:pt x="7592" y="1431"/>
                    <a:pt x="7537" y="844"/>
                    <a:pt x="7190" y="645"/>
                  </a:cubicBezTo>
                  <a:cubicBezTo>
                    <a:pt x="7081" y="582"/>
                    <a:pt x="6955" y="562"/>
                    <a:pt x="6821" y="562"/>
                  </a:cubicBezTo>
                  <a:cubicBezTo>
                    <a:pt x="6605" y="562"/>
                    <a:pt x="6368" y="613"/>
                    <a:pt x="6151" y="613"/>
                  </a:cubicBezTo>
                  <a:cubicBezTo>
                    <a:pt x="6072" y="613"/>
                    <a:pt x="5995" y="606"/>
                    <a:pt x="5922" y="587"/>
                  </a:cubicBezTo>
                  <a:cubicBezTo>
                    <a:pt x="5546" y="486"/>
                    <a:pt x="5205" y="0"/>
                    <a:pt x="479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7" name="Google Shape;17217;p139"/>
            <p:cNvSpPr/>
            <p:nvPr/>
          </p:nvSpPr>
          <p:spPr>
            <a:xfrm>
              <a:off x="6347074" y="3361920"/>
              <a:ext cx="177125" cy="198335"/>
            </a:xfrm>
            <a:custGeom>
              <a:avLst/>
              <a:gdLst/>
              <a:ahLst/>
              <a:cxnLst/>
              <a:rect l="l" t="t" r="r" b="b"/>
              <a:pathLst>
                <a:path w="6756" h="7565" extrusionOk="0">
                  <a:moveTo>
                    <a:pt x="1960" y="0"/>
                  </a:moveTo>
                  <a:cubicBezTo>
                    <a:pt x="1551" y="0"/>
                    <a:pt x="1211" y="486"/>
                    <a:pt x="834" y="587"/>
                  </a:cubicBezTo>
                  <a:cubicBezTo>
                    <a:pt x="759" y="606"/>
                    <a:pt x="679" y="613"/>
                    <a:pt x="597" y="613"/>
                  </a:cubicBezTo>
                  <a:cubicBezTo>
                    <a:pt x="411" y="613"/>
                    <a:pt x="211" y="578"/>
                    <a:pt x="23" y="565"/>
                  </a:cubicBezTo>
                  <a:cubicBezTo>
                    <a:pt x="8" y="739"/>
                    <a:pt x="1" y="913"/>
                    <a:pt x="1" y="1091"/>
                  </a:cubicBezTo>
                  <a:cubicBezTo>
                    <a:pt x="1" y="3999"/>
                    <a:pt x="1779" y="6212"/>
                    <a:pt x="4307" y="7258"/>
                  </a:cubicBezTo>
                  <a:cubicBezTo>
                    <a:pt x="4649" y="7401"/>
                    <a:pt x="5028" y="7565"/>
                    <a:pt x="5383" y="7565"/>
                  </a:cubicBezTo>
                  <a:cubicBezTo>
                    <a:pt x="5543" y="7565"/>
                    <a:pt x="5698" y="7531"/>
                    <a:pt x="5843" y="7447"/>
                  </a:cubicBezTo>
                  <a:cubicBezTo>
                    <a:pt x="5951" y="7389"/>
                    <a:pt x="6046" y="7302"/>
                    <a:pt x="6114" y="7193"/>
                  </a:cubicBezTo>
                  <a:cubicBezTo>
                    <a:pt x="6314" y="6853"/>
                    <a:pt x="6067" y="6317"/>
                    <a:pt x="6172" y="5926"/>
                  </a:cubicBezTo>
                  <a:cubicBezTo>
                    <a:pt x="6274" y="5545"/>
                    <a:pt x="6755" y="5205"/>
                    <a:pt x="6755" y="4796"/>
                  </a:cubicBezTo>
                  <a:cubicBezTo>
                    <a:pt x="6755" y="4386"/>
                    <a:pt x="6274" y="4046"/>
                    <a:pt x="6172" y="3666"/>
                  </a:cubicBezTo>
                  <a:cubicBezTo>
                    <a:pt x="6067" y="3275"/>
                    <a:pt x="6310" y="2738"/>
                    <a:pt x="6114" y="2398"/>
                  </a:cubicBezTo>
                  <a:cubicBezTo>
                    <a:pt x="5915" y="2058"/>
                    <a:pt x="5325" y="1996"/>
                    <a:pt x="5042" y="1714"/>
                  </a:cubicBezTo>
                  <a:cubicBezTo>
                    <a:pt x="4760" y="1431"/>
                    <a:pt x="4705" y="844"/>
                    <a:pt x="4358" y="645"/>
                  </a:cubicBezTo>
                  <a:cubicBezTo>
                    <a:pt x="4249" y="582"/>
                    <a:pt x="4123" y="562"/>
                    <a:pt x="3989" y="562"/>
                  </a:cubicBezTo>
                  <a:cubicBezTo>
                    <a:pt x="3773" y="562"/>
                    <a:pt x="3536" y="613"/>
                    <a:pt x="3319" y="613"/>
                  </a:cubicBezTo>
                  <a:cubicBezTo>
                    <a:pt x="3240" y="613"/>
                    <a:pt x="3163" y="606"/>
                    <a:pt x="3090" y="587"/>
                  </a:cubicBezTo>
                  <a:cubicBezTo>
                    <a:pt x="2714" y="486"/>
                    <a:pt x="2373" y="0"/>
                    <a:pt x="196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8" name="Google Shape;17218;p139"/>
            <p:cNvSpPr/>
            <p:nvPr/>
          </p:nvSpPr>
          <p:spPr>
            <a:xfrm>
              <a:off x="6267031" y="3590458"/>
              <a:ext cx="262857" cy="125844"/>
            </a:xfrm>
            <a:custGeom>
              <a:avLst/>
              <a:gdLst/>
              <a:ahLst/>
              <a:cxnLst/>
              <a:rect l="l" t="t" r="r" b="b"/>
              <a:pathLst>
                <a:path w="10026" h="4800" extrusionOk="0">
                  <a:moveTo>
                    <a:pt x="3706" y="1"/>
                  </a:moveTo>
                  <a:lnTo>
                    <a:pt x="3706" y="693"/>
                  </a:lnTo>
                  <a:cubicBezTo>
                    <a:pt x="3706" y="1062"/>
                    <a:pt x="3474" y="1392"/>
                    <a:pt x="3126" y="1515"/>
                  </a:cubicBezTo>
                  <a:lnTo>
                    <a:pt x="874" y="2312"/>
                  </a:lnTo>
                  <a:cubicBezTo>
                    <a:pt x="348" y="2493"/>
                    <a:pt x="1" y="2989"/>
                    <a:pt x="1" y="3543"/>
                  </a:cubicBezTo>
                  <a:lnTo>
                    <a:pt x="1" y="4800"/>
                  </a:lnTo>
                  <a:lnTo>
                    <a:pt x="10026" y="4800"/>
                  </a:lnTo>
                  <a:lnTo>
                    <a:pt x="10026" y="3543"/>
                  </a:lnTo>
                  <a:cubicBezTo>
                    <a:pt x="10026" y="2989"/>
                    <a:pt x="9678" y="2496"/>
                    <a:pt x="9156" y="2312"/>
                  </a:cubicBezTo>
                  <a:lnTo>
                    <a:pt x="6904" y="1515"/>
                  </a:lnTo>
                  <a:cubicBezTo>
                    <a:pt x="6556" y="1392"/>
                    <a:pt x="6321" y="1062"/>
                    <a:pt x="6321" y="693"/>
                  </a:cubicBezTo>
                  <a:lnTo>
                    <a:pt x="6321"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9" name="Google Shape;17219;p139"/>
            <p:cNvSpPr/>
            <p:nvPr/>
          </p:nvSpPr>
          <p:spPr>
            <a:xfrm>
              <a:off x="6307485" y="3626743"/>
              <a:ext cx="181871" cy="89480"/>
            </a:xfrm>
            <a:custGeom>
              <a:avLst/>
              <a:gdLst/>
              <a:ahLst/>
              <a:cxnLst/>
              <a:rect l="l" t="t" r="r" b="b"/>
              <a:pathLst>
                <a:path w="6937" h="3413" extrusionOk="0">
                  <a:moveTo>
                    <a:pt x="1819" y="0"/>
                  </a:moveTo>
                  <a:cubicBezTo>
                    <a:pt x="1746" y="55"/>
                    <a:pt x="1663" y="98"/>
                    <a:pt x="1580" y="131"/>
                  </a:cubicBezTo>
                  <a:lnTo>
                    <a:pt x="1" y="685"/>
                  </a:lnTo>
                  <a:cubicBezTo>
                    <a:pt x="109" y="1833"/>
                    <a:pt x="779" y="2854"/>
                    <a:pt x="1786" y="3412"/>
                  </a:cubicBezTo>
                  <a:lnTo>
                    <a:pt x="5147" y="3412"/>
                  </a:lnTo>
                  <a:cubicBezTo>
                    <a:pt x="6158" y="2854"/>
                    <a:pt x="6828" y="1833"/>
                    <a:pt x="6936" y="685"/>
                  </a:cubicBezTo>
                  <a:lnTo>
                    <a:pt x="5361" y="131"/>
                  </a:lnTo>
                  <a:cubicBezTo>
                    <a:pt x="5274" y="98"/>
                    <a:pt x="5194" y="55"/>
                    <a:pt x="5122" y="0"/>
                  </a:cubicBezTo>
                  <a:lnTo>
                    <a:pt x="3470" y="775"/>
                  </a:lnTo>
                  <a:lnTo>
                    <a:pt x="1819"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0" name="Google Shape;17220;p139"/>
            <p:cNvSpPr/>
            <p:nvPr/>
          </p:nvSpPr>
          <p:spPr>
            <a:xfrm>
              <a:off x="6348883" y="3590458"/>
              <a:ext cx="99076" cy="62896"/>
            </a:xfrm>
            <a:custGeom>
              <a:avLst/>
              <a:gdLst/>
              <a:ahLst/>
              <a:cxnLst/>
              <a:rect l="l" t="t" r="r" b="b"/>
              <a:pathLst>
                <a:path w="3779" h="2399" extrusionOk="0">
                  <a:moveTo>
                    <a:pt x="584" y="1"/>
                  </a:moveTo>
                  <a:lnTo>
                    <a:pt x="584" y="693"/>
                  </a:lnTo>
                  <a:cubicBezTo>
                    <a:pt x="584" y="1062"/>
                    <a:pt x="348" y="1392"/>
                    <a:pt x="1" y="1515"/>
                  </a:cubicBezTo>
                  <a:lnTo>
                    <a:pt x="1891" y="2399"/>
                  </a:lnTo>
                  <a:lnTo>
                    <a:pt x="3778" y="1515"/>
                  </a:lnTo>
                  <a:cubicBezTo>
                    <a:pt x="3430" y="1392"/>
                    <a:pt x="3199" y="1062"/>
                    <a:pt x="3199" y="693"/>
                  </a:cubicBezTo>
                  <a:lnTo>
                    <a:pt x="3199"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1" name="Google Shape;17221;p139"/>
            <p:cNvSpPr/>
            <p:nvPr/>
          </p:nvSpPr>
          <p:spPr>
            <a:xfrm>
              <a:off x="6324290" y="3630151"/>
              <a:ext cx="148443" cy="81589"/>
            </a:xfrm>
            <a:custGeom>
              <a:avLst/>
              <a:gdLst/>
              <a:ahLst/>
              <a:cxnLst/>
              <a:rect l="l" t="t" r="r" b="b"/>
              <a:pathLst>
                <a:path w="5662" h="3112" extrusionOk="0">
                  <a:moveTo>
                    <a:pt x="939" y="1"/>
                  </a:moveTo>
                  <a:lnTo>
                    <a:pt x="1" y="334"/>
                  </a:lnTo>
                  <a:cubicBezTo>
                    <a:pt x="30" y="1877"/>
                    <a:pt x="1286" y="3112"/>
                    <a:pt x="2829" y="3112"/>
                  </a:cubicBezTo>
                  <a:cubicBezTo>
                    <a:pt x="4372" y="3112"/>
                    <a:pt x="5632" y="1877"/>
                    <a:pt x="5661" y="334"/>
                  </a:cubicBezTo>
                  <a:lnTo>
                    <a:pt x="4720" y="1"/>
                  </a:lnTo>
                  <a:lnTo>
                    <a:pt x="2829" y="888"/>
                  </a:lnTo>
                  <a:lnTo>
                    <a:pt x="939" y="1"/>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2" name="Google Shape;17222;p139"/>
            <p:cNvSpPr/>
            <p:nvPr/>
          </p:nvSpPr>
          <p:spPr>
            <a:xfrm>
              <a:off x="6364167" y="3590458"/>
              <a:ext cx="68585" cy="28630"/>
            </a:xfrm>
            <a:custGeom>
              <a:avLst/>
              <a:gdLst/>
              <a:ahLst/>
              <a:cxnLst/>
              <a:rect l="l" t="t" r="r" b="b"/>
              <a:pathLst>
                <a:path w="2616" h="1092" extrusionOk="0">
                  <a:moveTo>
                    <a:pt x="1" y="1"/>
                  </a:moveTo>
                  <a:lnTo>
                    <a:pt x="1" y="812"/>
                  </a:lnTo>
                  <a:cubicBezTo>
                    <a:pt x="414" y="997"/>
                    <a:pt x="855" y="1091"/>
                    <a:pt x="1308" y="1091"/>
                  </a:cubicBezTo>
                  <a:cubicBezTo>
                    <a:pt x="1757" y="1091"/>
                    <a:pt x="2203" y="997"/>
                    <a:pt x="2616" y="812"/>
                  </a:cubicBezTo>
                  <a:lnTo>
                    <a:pt x="2616"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3" name="Google Shape;17223;p139"/>
            <p:cNvSpPr/>
            <p:nvPr/>
          </p:nvSpPr>
          <p:spPr>
            <a:xfrm>
              <a:off x="6301324" y="3447651"/>
              <a:ext cx="194298" cy="154342"/>
            </a:xfrm>
            <a:custGeom>
              <a:avLst/>
              <a:gdLst/>
              <a:ahLst/>
              <a:cxnLst/>
              <a:rect l="l" t="t" r="r" b="b"/>
              <a:pathLst>
                <a:path w="7411" h="5887" extrusionOk="0">
                  <a:moveTo>
                    <a:pt x="3705" y="1"/>
                  </a:moveTo>
                  <a:cubicBezTo>
                    <a:pt x="2137" y="1"/>
                    <a:pt x="869" y="486"/>
                    <a:pt x="869" y="1091"/>
                  </a:cubicBezTo>
                  <a:lnTo>
                    <a:pt x="869" y="2178"/>
                  </a:lnTo>
                  <a:lnTo>
                    <a:pt x="543" y="2178"/>
                  </a:lnTo>
                  <a:cubicBezTo>
                    <a:pt x="243" y="2178"/>
                    <a:pt x="0" y="2424"/>
                    <a:pt x="0" y="2724"/>
                  </a:cubicBezTo>
                  <a:cubicBezTo>
                    <a:pt x="0" y="3025"/>
                    <a:pt x="243" y="3268"/>
                    <a:pt x="543" y="3268"/>
                  </a:cubicBezTo>
                  <a:lnTo>
                    <a:pt x="880" y="3268"/>
                  </a:lnTo>
                  <a:cubicBezTo>
                    <a:pt x="993" y="4745"/>
                    <a:pt x="2224" y="5886"/>
                    <a:pt x="3705" y="5886"/>
                  </a:cubicBezTo>
                  <a:cubicBezTo>
                    <a:pt x="5186" y="5886"/>
                    <a:pt x="6418" y="4745"/>
                    <a:pt x="6527" y="3268"/>
                  </a:cubicBezTo>
                  <a:lnTo>
                    <a:pt x="6863" y="3268"/>
                  </a:lnTo>
                  <a:cubicBezTo>
                    <a:pt x="7164" y="3268"/>
                    <a:pt x="7410" y="3025"/>
                    <a:pt x="7410" y="2724"/>
                  </a:cubicBezTo>
                  <a:cubicBezTo>
                    <a:pt x="7410" y="2424"/>
                    <a:pt x="7164" y="2178"/>
                    <a:pt x="6863" y="2178"/>
                  </a:cubicBezTo>
                  <a:lnTo>
                    <a:pt x="6537" y="2178"/>
                  </a:lnTo>
                  <a:lnTo>
                    <a:pt x="6537" y="1091"/>
                  </a:lnTo>
                  <a:cubicBezTo>
                    <a:pt x="6537" y="486"/>
                    <a:pt x="5270" y="1"/>
                    <a:pt x="3705" y="1"/>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4" name="Google Shape;17224;p139"/>
            <p:cNvSpPr/>
            <p:nvPr/>
          </p:nvSpPr>
          <p:spPr>
            <a:xfrm>
              <a:off x="6301324" y="3447651"/>
              <a:ext cx="154316" cy="154342"/>
            </a:xfrm>
            <a:custGeom>
              <a:avLst/>
              <a:gdLst/>
              <a:ahLst/>
              <a:cxnLst/>
              <a:rect l="l" t="t" r="r" b="b"/>
              <a:pathLst>
                <a:path w="5886" h="5887" extrusionOk="0">
                  <a:moveTo>
                    <a:pt x="3705" y="1"/>
                  </a:moveTo>
                  <a:cubicBezTo>
                    <a:pt x="2945" y="1"/>
                    <a:pt x="2253" y="117"/>
                    <a:pt x="1742" y="305"/>
                  </a:cubicBezTo>
                  <a:cubicBezTo>
                    <a:pt x="1206" y="501"/>
                    <a:pt x="873" y="780"/>
                    <a:pt x="873" y="1087"/>
                  </a:cubicBezTo>
                  <a:lnTo>
                    <a:pt x="873" y="2178"/>
                  </a:lnTo>
                  <a:lnTo>
                    <a:pt x="543" y="2178"/>
                  </a:lnTo>
                  <a:cubicBezTo>
                    <a:pt x="243" y="2178"/>
                    <a:pt x="0" y="2424"/>
                    <a:pt x="0" y="2724"/>
                  </a:cubicBezTo>
                  <a:cubicBezTo>
                    <a:pt x="0" y="3025"/>
                    <a:pt x="243" y="3268"/>
                    <a:pt x="543" y="3268"/>
                  </a:cubicBezTo>
                  <a:lnTo>
                    <a:pt x="884" y="3268"/>
                  </a:lnTo>
                  <a:cubicBezTo>
                    <a:pt x="986" y="4765"/>
                    <a:pt x="2236" y="5887"/>
                    <a:pt x="3688" y="5887"/>
                  </a:cubicBezTo>
                  <a:cubicBezTo>
                    <a:pt x="3838" y="5887"/>
                    <a:pt x="3990" y="5875"/>
                    <a:pt x="4143" y="5850"/>
                  </a:cubicBezTo>
                  <a:cubicBezTo>
                    <a:pt x="2760" y="5636"/>
                    <a:pt x="1742" y="4445"/>
                    <a:pt x="1742" y="3050"/>
                  </a:cubicBezTo>
                  <a:lnTo>
                    <a:pt x="1742" y="2478"/>
                  </a:lnTo>
                  <a:cubicBezTo>
                    <a:pt x="1742" y="2272"/>
                    <a:pt x="1887" y="2094"/>
                    <a:pt x="2090" y="2051"/>
                  </a:cubicBezTo>
                  <a:cubicBezTo>
                    <a:pt x="3100" y="1841"/>
                    <a:pt x="4795" y="1308"/>
                    <a:pt x="5885" y="218"/>
                  </a:cubicBezTo>
                  <a:lnTo>
                    <a:pt x="5885" y="218"/>
                  </a:lnTo>
                  <a:lnTo>
                    <a:pt x="5588" y="276"/>
                  </a:lnTo>
                  <a:cubicBezTo>
                    <a:pt x="5085" y="106"/>
                    <a:pt x="4430" y="1"/>
                    <a:pt x="3705"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5" name="Google Shape;17225;p139"/>
            <p:cNvSpPr/>
            <p:nvPr/>
          </p:nvSpPr>
          <p:spPr>
            <a:xfrm>
              <a:off x="6318418" y="3447651"/>
              <a:ext cx="120024" cy="40008"/>
            </a:xfrm>
            <a:custGeom>
              <a:avLst/>
              <a:gdLst/>
              <a:ahLst/>
              <a:cxnLst/>
              <a:rect l="l" t="t" r="r" b="b"/>
              <a:pathLst>
                <a:path w="4578" h="1526" extrusionOk="0">
                  <a:moveTo>
                    <a:pt x="0" y="1"/>
                  </a:moveTo>
                  <a:lnTo>
                    <a:pt x="0" y="1526"/>
                  </a:lnTo>
                  <a:cubicBezTo>
                    <a:pt x="0" y="1526"/>
                    <a:pt x="2836" y="1312"/>
                    <a:pt x="457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6" name="Google Shape;17226;p139"/>
            <p:cNvSpPr/>
            <p:nvPr/>
          </p:nvSpPr>
          <p:spPr>
            <a:xfrm>
              <a:off x="6324212" y="3424789"/>
              <a:ext cx="148522" cy="51491"/>
            </a:xfrm>
            <a:custGeom>
              <a:avLst/>
              <a:gdLst/>
              <a:ahLst/>
              <a:cxnLst/>
              <a:rect l="l" t="t" r="r" b="b"/>
              <a:pathLst>
                <a:path w="5665" h="1964" extrusionOk="0">
                  <a:moveTo>
                    <a:pt x="2832" y="0"/>
                  </a:moveTo>
                  <a:cubicBezTo>
                    <a:pt x="1268" y="0"/>
                    <a:pt x="0" y="489"/>
                    <a:pt x="0" y="1090"/>
                  </a:cubicBezTo>
                  <a:lnTo>
                    <a:pt x="0" y="1963"/>
                  </a:lnTo>
                  <a:cubicBezTo>
                    <a:pt x="0" y="1358"/>
                    <a:pt x="1268" y="873"/>
                    <a:pt x="2832" y="873"/>
                  </a:cubicBezTo>
                  <a:cubicBezTo>
                    <a:pt x="4397" y="873"/>
                    <a:pt x="5664" y="1358"/>
                    <a:pt x="5664" y="1963"/>
                  </a:cubicBezTo>
                  <a:lnTo>
                    <a:pt x="5664" y="1090"/>
                  </a:lnTo>
                  <a:cubicBezTo>
                    <a:pt x="5664" y="489"/>
                    <a:pt x="4397" y="0"/>
                    <a:pt x="2832"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7" name="Google Shape;17227;p139"/>
            <p:cNvSpPr/>
            <p:nvPr/>
          </p:nvSpPr>
          <p:spPr>
            <a:xfrm>
              <a:off x="6326100" y="3630151"/>
              <a:ext cx="144721" cy="65491"/>
            </a:xfrm>
            <a:custGeom>
              <a:avLst/>
              <a:gdLst/>
              <a:ahLst/>
              <a:cxnLst/>
              <a:rect l="l" t="t" r="r" b="b"/>
              <a:pathLst>
                <a:path w="5520" h="2498" extrusionOk="0">
                  <a:moveTo>
                    <a:pt x="870" y="1"/>
                  </a:moveTo>
                  <a:lnTo>
                    <a:pt x="0" y="309"/>
                  </a:lnTo>
                  <a:cubicBezTo>
                    <a:pt x="8" y="327"/>
                    <a:pt x="11" y="345"/>
                    <a:pt x="19" y="363"/>
                  </a:cubicBezTo>
                  <a:lnTo>
                    <a:pt x="736" y="1978"/>
                  </a:lnTo>
                  <a:cubicBezTo>
                    <a:pt x="884" y="2311"/>
                    <a:pt x="1206" y="2497"/>
                    <a:pt x="1536" y="2497"/>
                  </a:cubicBezTo>
                  <a:cubicBezTo>
                    <a:pt x="1731" y="2497"/>
                    <a:pt x="1928" y="2432"/>
                    <a:pt x="2094" y="2293"/>
                  </a:cubicBezTo>
                  <a:lnTo>
                    <a:pt x="2760" y="1739"/>
                  </a:lnTo>
                  <a:lnTo>
                    <a:pt x="3427" y="2293"/>
                  </a:lnTo>
                  <a:cubicBezTo>
                    <a:pt x="3592" y="2432"/>
                    <a:pt x="3790" y="2497"/>
                    <a:pt x="3984" y="2497"/>
                  </a:cubicBezTo>
                  <a:cubicBezTo>
                    <a:pt x="4314" y="2497"/>
                    <a:pt x="4635" y="2311"/>
                    <a:pt x="4781" y="1978"/>
                  </a:cubicBezTo>
                  <a:lnTo>
                    <a:pt x="5502" y="359"/>
                  </a:lnTo>
                  <a:cubicBezTo>
                    <a:pt x="5509" y="345"/>
                    <a:pt x="5513" y="323"/>
                    <a:pt x="5520" y="309"/>
                  </a:cubicBezTo>
                  <a:lnTo>
                    <a:pt x="4651" y="1"/>
                  </a:lnTo>
                  <a:lnTo>
                    <a:pt x="2760" y="888"/>
                  </a:lnTo>
                  <a:lnTo>
                    <a:pt x="870"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8" name="Google Shape;17228;p139"/>
            <p:cNvSpPr/>
            <p:nvPr/>
          </p:nvSpPr>
          <p:spPr>
            <a:xfrm>
              <a:off x="6341673" y="3615705"/>
              <a:ext cx="56813" cy="62738"/>
            </a:xfrm>
            <a:custGeom>
              <a:avLst/>
              <a:gdLst/>
              <a:ahLst/>
              <a:cxnLst/>
              <a:rect l="l" t="t" r="r" b="b"/>
              <a:pathLst>
                <a:path w="2167" h="2393" extrusionOk="0">
                  <a:moveTo>
                    <a:pt x="641" y="0"/>
                  </a:moveTo>
                  <a:cubicBezTo>
                    <a:pt x="585" y="0"/>
                    <a:pt x="529" y="21"/>
                    <a:pt x="486" y="63"/>
                  </a:cubicBezTo>
                  <a:lnTo>
                    <a:pt x="51" y="501"/>
                  </a:lnTo>
                  <a:cubicBezTo>
                    <a:pt x="11" y="541"/>
                    <a:pt x="0" y="599"/>
                    <a:pt x="22" y="646"/>
                  </a:cubicBezTo>
                  <a:lnTo>
                    <a:pt x="743" y="2261"/>
                  </a:lnTo>
                  <a:cubicBezTo>
                    <a:pt x="779" y="2345"/>
                    <a:pt x="859" y="2392"/>
                    <a:pt x="940" y="2392"/>
                  </a:cubicBezTo>
                  <a:cubicBezTo>
                    <a:pt x="989" y="2392"/>
                    <a:pt x="1038" y="2376"/>
                    <a:pt x="1080" y="2341"/>
                  </a:cubicBezTo>
                  <a:lnTo>
                    <a:pt x="2166" y="1436"/>
                  </a:lnTo>
                  <a:lnTo>
                    <a:pt x="794" y="63"/>
                  </a:lnTo>
                  <a:cubicBezTo>
                    <a:pt x="752" y="21"/>
                    <a:pt x="697" y="0"/>
                    <a:pt x="641"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9" name="Google Shape;17229;p139"/>
            <p:cNvSpPr/>
            <p:nvPr/>
          </p:nvSpPr>
          <p:spPr>
            <a:xfrm>
              <a:off x="6398460" y="3615705"/>
              <a:ext cx="56787" cy="62738"/>
            </a:xfrm>
            <a:custGeom>
              <a:avLst/>
              <a:gdLst/>
              <a:ahLst/>
              <a:cxnLst/>
              <a:rect l="l" t="t" r="r" b="b"/>
              <a:pathLst>
                <a:path w="2166" h="2393" extrusionOk="0">
                  <a:moveTo>
                    <a:pt x="1525" y="0"/>
                  </a:moveTo>
                  <a:cubicBezTo>
                    <a:pt x="1470" y="0"/>
                    <a:pt x="1414" y="21"/>
                    <a:pt x="1373" y="63"/>
                  </a:cubicBezTo>
                  <a:lnTo>
                    <a:pt x="0" y="1436"/>
                  </a:lnTo>
                  <a:lnTo>
                    <a:pt x="1087" y="2341"/>
                  </a:lnTo>
                  <a:cubicBezTo>
                    <a:pt x="1128" y="2376"/>
                    <a:pt x="1178" y="2392"/>
                    <a:pt x="1226" y="2392"/>
                  </a:cubicBezTo>
                  <a:cubicBezTo>
                    <a:pt x="1308" y="2392"/>
                    <a:pt x="1387" y="2345"/>
                    <a:pt x="1424" y="2261"/>
                  </a:cubicBezTo>
                  <a:lnTo>
                    <a:pt x="2144" y="646"/>
                  </a:lnTo>
                  <a:cubicBezTo>
                    <a:pt x="2166" y="599"/>
                    <a:pt x="2155" y="541"/>
                    <a:pt x="2115" y="501"/>
                  </a:cubicBezTo>
                  <a:lnTo>
                    <a:pt x="1681" y="63"/>
                  </a:lnTo>
                  <a:cubicBezTo>
                    <a:pt x="1637" y="21"/>
                    <a:pt x="1581" y="0"/>
                    <a:pt x="1525"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0" name="Google Shape;17230;p139"/>
            <p:cNvSpPr/>
            <p:nvPr/>
          </p:nvSpPr>
          <p:spPr>
            <a:xfrm>
              <a:off x="6301324" y="3533303"/>
              <a:ext cx="22914" cy="28603"/>
            </a:xfrm>
            <a:custGeom>
              <a:avLst/>
              <a:gdLst/>
              <a:ahLst/>
              <a:cxnLst/>
              <a:rect l="l" t="t" r="r" b="b"/>
              <a:pathLst>
                <a:path w="874" h="1091" extrusionOk="0">
                  <a:moveTo>
                    <a:pt x="435" y="1"/>
                  </a:moveTo>
                  <a:cubicBezTo>
                    <a:pt x="435" y="1"/>
                    <a:pt x="0" y="218"/>
                    <a:pt x="0" y="656"/>
                  </a:cubicBezTo>
                  <a:cubicBezTo>
                    <a:pt x="0" y="895"/>
                    <a:pt x="196" y="1091"/>
                    <a:pt x="435" y="1091"/>
                  </a:cubicBezTo>
                  <a:cubicBezTo>
                    <a:pt x="677" y="1091"/>
                    <a:pt x="873" y="895"/>
                    <a:pt x="873" y="656"/>
                  </a:cubicBezTo>
                  <a:cubicBezTo>
                    <a:pt x="873" y="222"/>
                    <a:pt x="435" y="1"/>
                    <a:pt x="435"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1" name="Google Shape;17231;p139"/>
            <p:cNvSpPr/>
            <p:nvPr/>
          </p:nvSpPr>
          <p:spPr>
            <a:xfrm>
              <a:off x="6472708" y="3533303"/>
              <a:ext cx="22914" cy="28603"/>
            </a:xfrm>
            <a:custGeom>
              <a:avLst/>
              <a:gdLst/>
              <a:ahLst/>
              <a:cxnLst/>
              <a:rect l="l" t="t" r="r" b="b"/>
              <a:pathLst>
                <a:path w="874" h="1091" extrusionOk="0">
                  <a:moveTo>
                    <a:pt x="439" y="1"/>
                  </a:moveTo>
                  <a:cubicBezTo>
                    <a:pt x="439" y="1"/>
                    <a:pt x="0" y="218"/>
                    <a:pt x="0" y="656"/>
                  </a:cubicBezTo>
                  <a:cubicBezTo>
                    <a:pt x="0" y="895"/>
                    <a:pt x="196" y="1091"/>
                    <a:pt x="439" y="1091"/>
                  </a:cubicBezTo>
                  <a:cubicBezTo>
                    <a:pt x="678" y="1091"/>
                    <a:pt x="873" y="895"/>
                    <a:pt x="873" y="656"/>
                  </a:cubicBezTo>
                  <a:cubicBezTo>
                    <a:pt x="873" y="222"/>
                    <a:pt x="439" y="1"/>
                    <a:pt x="439"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2" name="Google Shape;17232;p139"/>
            <p:cNvSpPr/>
            <p:nvPr/>
          </p:nvSpPr>
          <p:spPr>
            <a:xfrm>
              <a:off x="6261814" y="3356598"/>
              <a:ext cx="273501" cy="364948"/>
            </a:xfrm>
            <a:custGeom>
              <a:avLst/>
              <a:gdLst/>
              <a:ahLst/>
              <a:cxnLst/>
              <a:rect l="l" t="t" r="r" b="b"/>
              <a:pathLst>
                <a:path w="10432" h="13920" extrusionOk="0">
                  <a:moveTo>
                    <a:pt x="5209" y="3677"/>
                  </a:moveTo>
                  <a:cubicBezTo>
                    <a:pt x="5469" y="3677"/>
                    <a:pt x="5730" y="3691"/>
                    <a:pt x="5991" y="3720"/>
                  </a:cubicBezTo>
                  <a:cubicBezTo>
                    <a:pt x="4774" y="4452"/>
                    <a:pt x="3159" y="4702"/>
                    <a:pt x="2579" y="4770"/>
                  </a:cubicBezTo>
                  <a:lnTo>
                    <a:pt x="2579" y="4564"/>
                  </a:lnTo>
                  <a:cubicBezTo>
                    <a:pt x="2579" y="4191"/>
                    <a:pt x="3582" y="3677"/>
                    <a:pt x="5209" y="3677"/>
                  </a:cubicBezTo>
                  <a:close/>
                  <a:moveTo>
                    <a:pt x="5212" y="2804"/>
                  </a:moveTo>
                  <a:cubicBezTo>
                    <a:pt x="6842" y="2804"/>
                    <a:pt x="7842" y="3322"/>
                    <a:pt x="7842" y="3691"/>
                  </a:cubicBezTo>
                  <a:lnTo>
                    <a:pt x="7842" y="3890"/>
                  </a:lnTo>
                  <a:cubicBezTo>
                    <a:pt x="7800" y="3861"/>
                    <a:pt x="7759" y="3848"/>
                    <a:pt x="7719" y="3848"/>
                  </a:cubicBezTo>
                  <a:cubicBezTo>
                    <a:pt x="7547" y="3848"/>
                    <a:pt x="7422" y="4090"/>
                    <a:pt x="7599" y="4220"/>
                  </a:cubicBezTo>
                  <a:cubicBezTo>
                    <a:pt x="7711" y="4300"/>
                    <a:pt x="7842" y="4423"/>
                    <a:pt x="7842" y="4560"/>
                  </a:cubicBezTo>
                  <a:lnTo>
                    <a:pt x="7842" y="5448"/>
                  </a:lnTo>
                  <a:lnTo>
                    <a:pt x="5647" y="5448"/>
                  </a:lnTo>
                  <a:cubicBezTo>
                    <a:pt x="5535" y="5448"/>
                    <a:pt x="5444" y="5538"/>
                    <a:pt x="5444" y="5651"/>
                  </a:cubicBezTo>
                  <a:lnTo>
                    <a:pt x="5444" y="5665"/>
                  </a:lnTo>
                  <a:lnTo>
                    <a:pt x="4980" y="5665"/>
                  </a:lnTo>
                  <a:lnTo>
                    <a:pt x="4980" y="5651"/>
                  </a:lnTo>
                  <a:cubicBezTo>
                    <a:pt x="4980" y="5538"/>
                    <a:pt x="4890" y="5448"/>
                    <a:pt x="4778" y="5448"/>
                  </a:cubicBezTo>
                  <a:lnTo>
                    <a:pt x="2583" y="5448"/>
                  </a:lnTo>
                  <a:lnTo>
                    <a:pt x="2583" y="5183"/>
                  </a:lnTo>
                  <a:lnTo>
                    <a:pt x="2579" y="5183"/>
                  </a:lnTo>
                  <a:cubicBezTo>
                    <a:pt x="3206" y="5115"/>
                    <a:pt x="5216" y="4821"/>
                    <a:pt x="6581" y="3818"/>
                  </a:cubicBezTo>
                  <a:cubicBezTo>
                    <a:pt x="6690" y="3840"/>
                    <a:pt x="6795" y="3869"/>
                    <a:pt x="6896" y="3898"/>
                  </a:cubicBezTo>
                  <a:cubicBezTo>
                    <a:pt x="6920" y="3905"/>
                    <a:pt x="6943" y="3908"/>
                    <a:pt x="6964" y="3908"/>
                  </a:cubicBezTo>
                  <a:cubicBezTo>
                    <a:pt x="7176" y="3908"/>
                    <a:pt x="7253" y="3579"/>
                    <a:pt x="7016" y="3506"/>
                  </a:cubicBezTo>
                  <a:cubicBezTo>
                    <a:pt x="6494" y="3351"/>
                    <a:pt x="5871" y="3267"/>
                    <a:pt x="5212" y="3267"/>
                  </a:cubicBezTo>
                  <a:cubicBezTo>
                    <a:pt x="4198" y="3267"/>
                    <a:pt x="3144" y="3481"/>
                    <a:pt x="2583" y="3890"/>
                  </a:cubicBezTo>
                  <a:lnTo>
                    <a:pt x="2583" y="3691"/>
                  </a:lnTo>
                  <a:cubicBezTo>
                    <a:pt x="2583" y="3318"/>
                    <a:pt x="3582" y="2804"/>
                    <a:pt x="5212" y="2804"/>
                  </a:cubicBezTo>
                  <a:close/>
                  <a:moveTo>
                    <a:pt x="4571" y="5857"/>
                  </a:moveTo>
                  <a:lnTo>
                    <a:pt x="4571" y="6089"/>
                  </a:lnTo>
                  <a:cubicBezTo>
                    <a:pt x="4571" y="6458"/>
                    <a:pt x="4271" y="6755"/>
                    <a:pt x="3901" y="6755"/>
                  </a:cubicBezTo>
                  <a:cubicBezTo>
                    <a:pt x="3532" y="6755"/>
                    <a:pt x="3235" y="6458"/>
                    <a:pt x="3235" y="6089"/>
                  </a:cubicBezTo>
                  <a:lnTo>
                    <a:pt x="3235" y="5857"/>
                  </a:lnTo>
                  <a:lnTo>
                    <a:pt x="3698" y="5857"/>
                  </a:lnTo>
                  <a:lnTo>
                    <a:pt x="3698" y="6107"/>
                  </a:lnTo>
                  <a:cubicBezTo>
                    <a:pt x="3698" y="6243"/>
                    <a:pt x="3801" y="6311"/>
                    <a:pt x="3903" y="6311"/>
                  </a:cubicBezTo>
                  <a:cubicBezTo>
                    <a:pt x="4005" y="6311"/>
                    <a:pt x="4108" y="6243"/>
                    <a:pt x="4108" y="6107"/>
                  </a:cubicBezTo>
                  <a:lnTo>
                    <a:pt x="4108" y="5857"/>
                  </a:lnTo>
                  <a:close/>
                  <a:moveTo>
                    <a:pt x="7186" y="5857"/>
                  </a:moveTo>
                  <a:lnTo>
                    <a:pt x="7186" y="6089"/>
                  </a:lnTo>
                  <a:cubicBezTo>
                    <a:pt x="7186" y="6458"/>
                    <a:pt x="6885" y="6755"/>
                    <a:pt x="6516" y="6755"/>
                  </a:cubicBezTo>
                  <a:cubicBezTo>
                    <a:pt x="6150" y="6755"/>
                    <a:pt x="5850" y="6458"/>
                    <a:pt x="5850" y="6089"/>
                  </a:cubicBezTo>
                  <a:lnTo>
                    <a:pt x="5850" y="5857"/>
                  </a:lnTo>
                  <a:lnTo>
                    <a:pt x="6313" y="5857"/>
                  </a:lnTo>
                  <a:lnTo>
                    <a:pt x="6313" y="6107"/>
                  </a:lnTo>
                  <a:cubicBezTo>
                    <a:pt x="6313" y="6243"/>
                    <a:pt x="6416" y="6311"/>
                    <a:pt x="6518" y="6311"/>
                  </a:cubicBezTo>
                  <a:cubicBezTo>
                    <a:pt x="6620" y="6311"/>
                    <a:pt x="6722" y="6243"/>
                    <a:pt x="6722" y="6107"/>
                  </a:cubicBezTo>
                  <a:lnTo>
                    <a:pt x="6722" y="5857"/>
                  </a:lnTo>
                  <a:close/>
                  <a:moveTo>
                    <a:pt x="5212" y="406"/>
                  </a:moveTo>
                  <a:cubicBezTo>
                    <a:pt x="5375" y="406"/>
                    <a:pt x="5553" y="537"/>
                    <a:pt x="5741" y="674"/>
                  </a:cubicBezTo>
                  <a:cubicBezTo>
                    <a:pt x="5911" y="797"/>
                    <a:pt x="6085" y="928"/>
                    <a:pt x="6288" y="982"/>
                  </a:cubicBezTo>
                  <a:cubicBezTo>
                    <a:pt x="6382" y="1008"/>
                    <a:pt x="6478" y="1017"/>
                    <a:pt x="6576" y="1017"/>
                  </a:cubicBezTo>
                  <a:cubicBezTo>
                    <a:pt x="6695" y="1017"/>
                    <a:pt x="6816" y="1003"/>
                    <a:pt x="6936" y="989"/>
                  </a:cubicBezTo>
                  <a:cubicBezTo>
                    <a:pt x="7044" y="979"/>
                    <a:pt x="7150" y="968"/>
                    <a:pt x="7245" y="968"/>
                  </a:cubicBezTo>
                  <a:cubicBezTo>
                    <a:pt x="7348" y="968"/>
                    <a:pt x="7439" y="981"/>
                    <a:pt x="7508" y="1022"/>
                  </a:cubicBezTo>
                  <a:cubicBezTo>
                    <a:pt x="7642" y="1098"/>
                    <a:pt x="7733" y="1297"/>
                    <a:pt x="7823" y="1507"/>
                  </a:cubicBezTo>
                  <a:cubicBezTo>
                    <a:pt x="7910" y="1703"/>
                    <a:pt x="8001" y="1909"/>
                    <a:pt x="8149" y="2058"/>
                  </a:cubicBezTo>
                  <a:cubicBezTo>
                    <a:pt x="8302" y="2210"/>
                    <a:pt x="8504" y="2300"/>
                    <a:pt x="8704" y="2384"/>
                  </a:cubicBezTo>
                  <a:cubicBezTo>
                    <a:pt x="8910" y="2474"/>
                    <a:pt x="9109" y="2565"/>
                    <a:pt x="9189" y="2702"/>
                  </a:cubicBezTo>
                  <a:cubicBezTo>
                    <a:pt x="9269" y="2840"/>
                    <a:pt x="9243" y="3050"/>
                    <a:pt x="9218" y="3275"/>
                  </a:cubicBezTo>
                  <a:cubicBezTo>
                    <a:pt x="9196" y="3488"/>
                    <a:pt x="9171" y="3713"/>
                    <a:pt x="9225" y="3923"/>
                  </a:cubicBezTo>
                  <a:cubicBezTo>
                    <a:pt x="9279" y="4122"/>
                    <a:pt x="9410" y="4300"/>
                    <a:pt x="9537" y="4470"/>
                  </a:cubicBezTo>
                  <a:cubicBezTo>
                    <a:pt x="9671" y="4658"/>
                    <a:pt x="9805" y="4832"/>
                    <a:pt x="9805" y="4999"/>
                  </a:cubicBezTo>
                  <a:cubicBezTo>
                    <a:pt x="9805" y="5165"/>
                    <a:pt x="9674" y="5339"/>
                    <a:pt x="9537" y="5527"/>
                  </a:cubicBezTo>
                  <a:cubicBezTo>
                    <a:pt x="9410" y="5698"/>
                    <a:pt x="9279" y="5871"/>
                    <a:pt x="9225" y="6074"/>
                  </a:cubicBezTo>
                  <a:cubicBezTo>
                    <a:pt x="9171" y="6284"/>
                    <a:pt x="9196" y="6505"/>
                    <a:pt x="9218" y="6723"/>
                  </a:cubicBezTo>
                  <a:cubicBezTo>
                    <a:pt x="9243" y="6951"/>
                    <a:pt x="9265" y="7161"/>
                    <a:pt x="9189" y="7295"/>
                  </a:cubicBezTo>
                  <a:cubicBezTo>
                    <a:pt x="9171" y="7324"/>
                    <a:pt x="9149" y="7353"/>
                    <a:pt x="9120" y="7378"/>
                  </a:cubicBezTo>
                  <a:cubicBezTo>
                    <a:pt x="9113" y="7146"/>
                    <a:pt x="9019" y="6933"/>
                    <a:pt x="8852" y="6770"/>
                  </a:cubicBezTo>
                  <a:cubicBezTo>
                    <a:pt x="9392" y="6324"/>
                    <a:pt x="9073" y="5448"/>
                    <a:pt x="8374" y="5448"/>
                  </a:cubicBezTo>
                  <a:lnTo>
                    <a:pt x="8251" y="5448"/>
                  </a:lnTo>
                  <a:lnTo>
                    <a:pt x="8251" y="3691"/>
                  </a:lnTo>
                  <a:cubicBezTo>
                    <a:pt x="8251" y="2851"/>
                    <a:pt x="6686" y="2398"/>
                    <a:pt x="5212" y="2398"/>
                  </a:cubicBezTo>
                  <a:cubicBezTo>
                    <a:pt x="3742" y="2398"/>
                    <a:pt x="2174" y="2851"/>
                    <a:pt x="2174" y="3691"/>
                  </a:cubicBezTo>
                  <a:lnTo>
                    <a:pt x="2174" y="5448"/>
                  </a:lnTo>
                  <a:lnTo>
                    <a:pt x="2050" y="5448"/>
                  </a:lnTo>
                  <a:cubicBezTo>
                    <a:pt x="1351" y="5448"/>
                    <a:pt x="1033" y="6324"/>
                    <a:pt x="1572" y="6770"/>
                  </a:cubicBezTo>
                  <a:cubicBezTo>
                    <a:pt x="1406" y="6933"/>
                    <a:pt x="1312" y="7146"/>
                    <a:pt x="1304" y="7378"/>
                  </a:cubicBezTo>
                  <a:cubicBezTo>
                    <a:pt x="1275" y="7353"/>
                    <a:pt x="1254" y="7324"/>
                    <a:pt x="1236" y="7295"/>
                  </a:cubicBezTo>
                  <a:lnTo>
                    <a:pt x="1232" y="7295"/>
                  </a:lnTo>
                  <a:cubicBezTo>
                    <a:pt x="1156" y="7161"/>
                    <a:pt x="1181" y="6947"/>
                    <a:pt x="1203" y="6723"/>
                  </a:cubicBezTo>
                  <a:cubicBezTo>
                    <a:pt x="1228" y="6505"/>
                    <a:pt x="1250" y="6284"/>
                    <a:pt x="1196" y="6074"/>
                  </a:cubicBezTo>
                  <a:cubicBezTo>
                    <a:pt x="1141" y="5871"/>
                    <a:pt x="1011" y="5698"/>
                    <a:pt x="888" y="5527"/>
                  </a:cubicBezTo>
                  <a:cubicBezTo>
                    <a:pt x="750" y="5339"/>
                    <a:pt x="620" y="5165"/>
                    <a:pt x="620" y="4999"/>
                  </a:cubicBezTo>
                  <a:cubicBezTo>
                    <a:pt x="620" y="4832"/>
                    <a:pt x="750" y="4658"/>
                    <a:pt x="888" y="4470"/>
                  </a:cubicBezTo>
                  <a:cubicBezTo>
                    <a:pt x="1011" y="4300"/>
                    <a:pt x="1141" y="4122"/>
                    <a:pt x="1196" y="3923"/>
                  </a:cubicBezTo>
                  <a:cubicBezTo>
                    <a:pt x="1254" y="3713"/>
                    <a:pt x="1228" y="3488"/>
                    <a:pt x="1203" y="3275"/>
                  </a:cubicBezTo>
                  <a:cubicBezTo>
                    <a:pt x="1181" y="3047"/>
                    <a:pt x="1156" y="2836"/>
                    <a:pt x="1232" y="2702"/>
                  </a:cubicBezTo>
                  <a:cubicBezTo>
                    <a:pt x="1312" y="2568"/>
                    <a:pt x="1511" y="2478"/>
                    <a:pt x="1721" y="2384"/>
                  </a:cubicBezTo>
                  <a:cubicBezTo>
                    <a:pt x="1916" y="2300"/>
                    <a:pt x="2123" y="2210"/>
                    <a:pt x="2271" y="2058"/>
                  </a:cubicBezTo>
                  <a:cubicBezTo>
                    <a:pt x="2423" y="1909"/>
                    <a:pt x="2510" y="1703"/>
                    <a:pt x="2597" y="1507"/>
                  </a:cubicBezTo>
                  <a:cubicBezTo>
                    <a:pt x="2688" y="1297"/>
                    <a:pt x="2778" y="1102"/>
                    <a:pt x="2916" y="1022"/>
                  </a:cubicBezTo>
                  <a:cubicBezTo>
                    <a:pt x="2987" y="981"/>
                    <a:pt x="3077" y="968"/>
                    <a:pt x="3179" y="968"/>
                  </a:cubicBezTo>
                  <a:cubicBezTo>
                    <a:pt x="3273" y="968"/>
                    <a:pt x="3378" y="979"/>
                    <a:pt x="3488" y="989"/>
                  </a:cubicBezTo>
                  <a:cubicBezTo>
                    <a:pt x="3606" y="1003"/>
                    <a:pt x="3727" y="1017"/>
                    <a:pt x="3848" y="1017"/>
                  </a:cubicBezTo>
                  <a:cubicBezTo>
                    <a:pt x="3945" y="1017"/>
                    <a:pt x="4042" y="1008"/>
                    <a:pt x="4137" y="982"/>
                  </a:cubicBezTo>
                  <a:cubicBezTo>
                    <a:pt x="4336" y="928"/>
                    <a:pt x="4513" y="797"/>
                    <a:pt x="4683" y="674"/>
                  </a:cubicBezTo>
                  <a:cubicBezTo>
                    <a:pt x="4868" y="537"/>
                    <a:pt x="5046" y="406"/>
                    <a:pt x="5212" y="406"/>
                  </a:cubicBezTo>
                  <a:close/>
                  <a:moveTo>
                    <a:pt x="1942" y="6983"/>
                  </a:moveTo>
                  <a:cubicBezTo>
                    <a:pt x="2036" y="7059"/>
                    <a:pt x="2174" y="7201"/>
                    <a:pt x="2174" y="7396"/>
                  </a:cubicBezTo>
                  <a:cubicBezTo>
                    <a:pt x="2174" y="7523"/>
                    <a:pt x="2069" y="7628"/>
                    <a:pt x="1942" y="7628"/>
                  </a:cubicBezTo>
                  <a:cubicBezTo>
                    <a:pt x="1811" y="7628"/>
                    <a:pt x="1710" y="7523"/>
                    <a:pt x="1710" y="7396"/>
                  </a:cubicBezTo>
                  <a:cubicBezTo>
                    <a:pt x="1710" y="7201"/>
                    <a:pt x="1848" y="7059"/>
                    <a:pt x="1942" y="6983"/>
                  </a:cubicBezTo>
                  <a:close/>
                  <a:moveTo>
                    <a:pt x="8479" y="6987"/>
                  </a:moveTo>
                  <a:cubicBezTo>
                    <a:pt x="8577" y="7059"/>
                    <a:pt x="8711" y="7201"/>
                    <a:pt x="8711" y="7396"/>
                  </a:cubicBezTo>
                  <a:cubicBezTo>
                    <a:pt x="8711" y="7523"/>
                    <a:pt x="8609" y="7628"/>
                    <a:pt x="8483" y="7628"/>
                  </a:cubicBezTo>
                  <a:lnTo>
                    <a:pt x="8479" y="7628"/>
                  </a:lnTo>
                  <a:cubicBezTo>
                    <a:pt x="8352" y="7628"/>
                    <a:pt x="8247" y="7523"/>
                    <a:pt x="8247" y="7396"/>
                  </a:cubicBezTo>
                  <a:cubicBezTo>
                    <a:pt x="8247" y="7201"/>
                    <a:pt x="8385" y="7059"/>
                    <a:pt x="8479" y="6987"/>
                  </a:cubicBezTo>
                  <a:close/>
                  <a:moveTo>
                    <a:pt x="2445" y="7787"/>
                  </a:moveTo>
                  <a:cubicBezTo>
                    <a:pt x="2670" y="8276"/>
                    <a:pt x="3021" y="8696"/>
                    <a:pt x="3463" y="9008"/>
                  </a:cubicBezTo>
                  <a:cubicBezTo>
                    <a:pt x="3365" y="9018"/>
                    <a:pt x="3269" y="9027"/>
                    <a:pt x="3181" y="9027"/>
                  </a:cubicBezTo>
                  <a:cubicBezTo>
                    <a:pt x="3078" y="9027"/>
                    <a:pt x="2986" y="9014"/>
                    <a:pt x="2916" y="8975"/>
                  </a:cubicBezTo>
                  <a:cubicBezTo>
                    <a:pt x="2778" y="8896"/>
                    <a:pt x="2691" y="8696"/>
                    <a:pt x="2597" y="8486"/>
                  </a:cubicBezTo>
                  <a:cubicBezTo>
                    <a:pt x="2510" y="8294"/>
                    <a:pt x="2423" y="8092"/>
                    <a:pt x="2275" y="7939"/>
                  </a:cubicBezTo>
                  <a:cubicBezTo>
                    <a:pt x="2340" y="7900"/>
                    <a:pt x="2398" y="7845"/>
                    <a:pt x="2445" y="7787"/>
                  </a:cubicBezTo>
                  <a:close/>
                  <a:moveTo>
                    <a:pt x="7972" y="7784"/>
                  </a:moveTo>
                  <a:cubicBezTo>
                    <a:pt x="8019" y="7845"/>
                    <a:pt x="8077" y="7900"/>
                    <a:pt x="8142" y="7939"/>
                  </a:cubicBezTo>
                  <a:cubicBezTo>
                    <a:pt x="7997" y="8092"/>
                    <a:pt x="7910" y="8294"/>
                    <a:pt x="7823" y="8486"/>
                  </a:cubicBezTo>
                  <a:cubicBezTo>
                    <a:pt x="7733" y="8696"/>
                    <a:pt x="7642" y="8896"/>
                    <a:pt x="7505" y="8975"/>
                  </a:cubicBezTo>
                  <a:cubicBezTo>
                    <a:pt x="7436" y="9015"/>
                    <a:pt x="7347" y="9028"/>
                    <a:pt x="7246" y="9028"/>
                  </a:cubicBezTo>
                  <a:cubicBezTo>
                    <a:pt x="7157" y="9028"/>
                    <a:pt x="7059" y="9018"/>
                    <a:pt x="6958" y="9008"/>
                  </a:cubicBezTo>
                  <a:cubicBezTo>
                    <a:pt x="7396" y="8696"/>
                    <a:pt x="7747" y="8276"/>
                    <a:pt x="7972" y="7784"/>
                  </a:cubicBezTo>
                  <a:close/>
                  <a:moveTo>
                    <a:pt x="8370" y="5857"/>
                  </a:moveTo>
                  <a:cubicBezTo>
                    <a:pt x="8559" y="5857"/>
                    <a:pt x="8711" y="6009"/>
                    <a:pt x="8711" y="6197"/>
                  </a:cubicBezTo>
                  <a:cubicBezTo>
                    <a:pt x="8711" y="6386"/>
                    <a:pt x="8559" y="6538"/>
                    <a:pt x="8370" y="6538"/>
                  </a:cubicBezTo>
                  <a:lnTo>
                    <a:pt x="8247" y="6538"/>
                  </a:lnTo>
                  <a:lnTo>
                    <a:pt x="8247" y="6523"/>
                  </a:lnTo>
                  <a:cubicBezTo>
                    <a:pt x="8247" y="6388"/>
                    <a:pt x="8146" y="6320"/>
                    <a:pt x="8044" y="6320"/>
                  </a:cubicBezTo>
                  <a:cubicBezTo>
                    <a:pt x="7943" y="6320"/>
                    <a:pt x="7842" y="6388"/>
                    <a:pt x="7842" y="6523"/>
                  </a:cubicBezTo>
                  <a:cubicBezTo>
                    <a:pt x="7842" y="7976"/>
                    <a:pt x="6661" y="9153"/>
                    <a:pt x="5212" y="9153"/>
                  </a:cubicBezTo>
                  <a:cubicBezTo>
                    <a:pt x="3760" y="9153"/>
                    <a:pt x="2579" y="7976"/>
                    <a:pt x="2583" y="6523"/>
                  </a:cubicBezTo>
                  <a:lnTo>
                    <a:pt x="2579" y="6523"/>
                  </a:lnTo>
                  <a:cubicBezTo>
                    <a:pt x="2579" y="6388"/>
                    <a:pt x="2478" y="6320"/>
                    <a:pt x="2376" y="6320"/>
                  </a:cubicBezTo>
                  <a:cubicBezTo>
                    <a:pt x="2275" y="6320"/>
                    <a:pt x="2174" y="6388"/>
                    <a:pt x="2174" y="6523"/>
                  </a:cubicBezTo>
                  <a:lnTo>
                    <a:pt x="2174" y="6538"/>
                  </a:lnTo>
                  <a:lnTo>
                    <a:pt x="2050" y="6538"/>
                  </a:lnTo>
                  <a:cubicBezTo>
                    <a:pt x="1862" y="6538"/>
                    <a:pt x="1710" y="6386"/>
                    <a:pt x="1710" y="6197"/>
                  </a:cubicBezTo>
                  <a:cubicBezTo>
                    <a:pt x="1710" y="6009"/>
                    <a:pt x="1862" y="5857"/>
                    <a:pt x="2050" y="5857"/>
                  </a:cubicBezTo>
                  <a:lnTo>
                    <a:pt x="2825" y="5857"/>
                  </a:lnTo>
                  <a:lnTo>
                    <a:pt x="2825" y="6089"/>
                  </a:lnTo>
                  <a:cubicBezTo>
                    <a:pt x="2825" y="6683"/>
                    <a:pt x="3307" y="7164"/>
                    <a:pt x="3901" y="7164"/>
                  </a:cubicBezTo>
                  <a:cubicBezTo>
                    <a:pt x="4495" y="7164"/>
                    <a:pt x="4977" y="6683"/>
                    <a:pt x="4977" y="6089"/>
                  </a:cubicBezTo>
                  <a:lnTo>
                    <a:pt x="4977" y="6074"/>
                  </a:lnTo>
                  <a:lnTo>
                    <a:pt x="5444" y="6074"/>
                  </a:lnTo>
                  <a:lnTo>
                    <a:pt x="5444" y="6089"/>
                  </a:lnTo>
                  <a:cubicBezTo>
                    <a:pt x="5444" y="6683"/>
                    <a:pt x="5922" y="7164"/>
                    <a:pt x="6520" y="7164"/>
                  </a:cubicBezTo>
                  <a:cubicBezTo>
                    <a:pt x="7114" y="7164"/>
                    <a:pt x="7595" y="6683"/>
                    <a:pt x="7595" y="6089"/>
                  </a:cubicBezTo>
                  <a:lnTo>
                    <a:pt x="7595" y="5857"/>
                  </a:lnTo>
                  <a:close/>
                  <a:moveTo>
                    <a:pt x="6313" y="9352"/>
                  </a:moveTo>
                  <a:lnTo>
                    <a:pt x="6313" y="9928"/>
                  </a:lnTo>
                  <a:lnTo>
                    <a:pt x="5209" y="11029"/>
                  </a:lnTo>
                  <a:lnTo>
                    <a:pt x="4108" y="9928"/>
                  </a:lnTo>
                  <a:lnTo>
                    <a:pt x="4108" y="9352"/>
                  </a:lnTo>
                  <a:cubicBezTo>
                    <a:pt x="4463" y="9491"/>
                    <a:pt x="4836" y="9561"/>
                    <a:pt x="5210" y="9561"/>
                  </a:cubicBezTo>
                  <a:cubicBezTo>
                    <a:pt x="5584" y="9561"/>
                    <a:pt x="5958" y="9491"/>
                    <a:pt x="6313" y="9352"/>
                  </a:cubicBezTo>
                  <a:close/>
                  <a:moveTo>
                    <a:pt x="3684" y="10088"/>
                  </a:moveTo>
                  <a:cubicBezTo>
                    <a:pt x="3687" y="10088"/>
                    <a:pt x="3691" y="10089"/>
                    <a:pt x="3695" y="10091"/>
                  </a:cubicBezTo>
                  <a:lnTo>
                    <a:pt x="4908" y="11304"/>
                  </a:lnTo>
                  <a:lnTo>
                    <a:pt x="3995" y="12068"/>
                  </a:lnTo>
                  <a:cubicBezTo>
                    <a:pt x="3992" y="12072"/>
                    <a:pt x="3984" y="12072"/>
                    <a:pt x="3981" y="12072"/>
                  </a:cubicBezTo>
                  <a:cubicBezTo>
                    <a:pt x="3977" y="12068"/>
                    <a:pt x="3974" y="12068"/>
                    <a:pt x="3974" y="12061"/>
                  </a:cubicBezTo>
                  <a:lnTo>
                    <a:pt x="3275" y="10493"/>
                  </a:lnTo>
                  <a:lnTo>
                    <a:pt x="3677" y="10091"/>
                  </a:lnTo>
                  <a:cubicBezTo>
                    <a:pt x="3678" y="10089"/>
                    <a:pt x="3681" y="10088"/>
                    <a:pt x="3684" y="10088"/>
                  </a:cubicBezTo>
                  <a:close/>
                  <a:moveTo>
                    <a:pt x="2956" y="10779"/>
                  </a:moveTo>
                  <a:lnTo>
                    <a:pt x="3597" y="12228"/>
                  </a:lnTo>
                  <a:cubicBezTo>
                    <a:pt x="3651" y="12347"/>
                    <a:pt x="3760" y="12438"/>
                    <a:pt x="3887" y="12467"/>
                  </a:cubicBezTo>
                  <a:cubicBezTo>
                    <a:pt x="3919" y="12474"/>
                    <a:pt x="3952" y="12477"/>
                    <a:pt x="3984" y="12477"/>
                  </a:cubicBezTo>
                  <a:cubicBezTo>
                    <a:pt x="4082" y="12477"/>
                    <a:pt x="4180" y="12445"/>
                    <a:pt x="4252" y="12380"/>
                  </a:cubicBezTo>
                  <a:lnTo>
                    <a:pt x="5006" y="11753"/>
                  </a:lnTo>
                  <a:lnTo>
                    <a:pt x="5006" y="13285"/>
                  </a:lnTo>
                  <a:cubicBezTo>
                    <a:pt x="3731" y="13187"/>
                    <a:pt x="2710" y="12184"/>
                    <a:pt x="2594" y="10909"/>
                  </a:cubicBezTo>
                  <a:lnTo>
                    <a:pt x="2594" y="10906"/>
                  </a:lnTo>
                  <a:lnTo>
                    <a:pt x="2956" y="10779"/>
                  </a:lnTo>
                  <a:close/>
                  <a:moveTo>
                    <a:pt x="6737" y="10085"/>
                  </a:moveTo>
                  <a:cubicBezTo>
                    <a:pt x="6741" y="10085"/>
                    <a:pt x="6744" y="10087"/>
                    <a:pt x="6748" y="10091"/>
                  </a:cubicBezTo>
                  <a:lnTo>
                    <a:pt x="7146" y="10489"/>
                  </a:lnTo>
                  <a:lnTo>
                    <a:pt x="7106" y="10580"/>
                  </a:lnTo>
                  <a:cubicBezTo>
                    <a:pt x="7036" y="10737"/>
                    <a:pt x="7166" y="10870"/>
                    <a:pt x="7299" y="10870"/>
                  </a:cubicBezTo>
                  <a:cubicBezTo>
                    <a:pt x="7358" y="10870"/>
                    <a:pt x="7419" y="10843"/>
                    <a:pt x="7461" y="10779"/>
                  </a:cubicBezTo>
                  <a:lnTo>
                    <a:pt x="7831" y="10906"/>
                  </a:lnTo>
                  <a:cubicBezTo>
                    <a:pt x="7711" y="12184"/>
                    <a:pt x="6693" y="13187"/>
                    <a:pt x="5415" y="13285"/>
                  </a:cubicBezTo>
                  <a:lnTo>
                    <a:pt x="5415" y="11753"/>
                  </a:lnTo>
                  <a:lnTo>
                    <a:pt x="6165" y="12380"/>
                  </a:lnTo>
                  <a:cubicBezTo>
                    <a:pt x="6241" y="12441"/>
                    <a:pt x="6335" y="12477"/>
                    <a:pt x="6436" y="12477"/>
                  </a:cubicBezTo>
                  <a:cubicBezTo>
                    <a:pt x="6469" y="12477"/>
                    <a:pt x="6502" y="12474"/>
                    <a:pt x="6531" y="12467"/>
                  </a:cubicBezTo>
                  <a:cubicBezTo>
                    <a:pt x="6661" y="12438"/>
                    <a:pt x="6770" y="12347"/>
                    <a:pt x="6820" y="12228"/>
                  </a:cubicBezTo>
                  <a:lnTo>
                    <a:pt x="7132" y="11532"/>
                  </a:lnTo>
                  <a:cubicBezTo>
                    <a:pt x="7202" y="11369"/>
                    <a:pt x="7069" y="11242"/>
                    <a:pt x="6937" y="11242"/>
                  </a:cubicBezTo>
                  <a:cubicBezTo>
                    <a:pt x="6867" y="11242"/>
                    <a:pt x="6797" y="11278"/>
                    <a:pt x="6759" y="11366"/>
                  </a:cubicBezTo>
                  <a:lnTo>
                    <a:pt x="6451" y="12061"/>
                  </a:lnTo>
                  <a:cubicBezTo>
                    <a:pt x="6447" y="12065"/>
                    <a:pt x="6444" y="12068"/>
                    <a:pt x="6440" y="12068"/>
                  </a:cubicBezTo>
                  <a:cubicBezTo>
                    <a:pt x="6436" y="12068"/>
                    <a:pt x="6429" y="12068"/>
                    <a:pt x="6429" y="12065"/>
                  </a:cubicBezTo>
                  <a:lnTo>
                    <a:pt x="5513" y="11304"/>
                  </a:lnTo>
                  <a:lnTo>
                    <a:pt x="6726" y="10091"/>
                  </a:lnTo>
                  <a:cubicBezTo>
                    <a:pt x="6730" y="10087"/>
                    <a:pt x="6733" y="10085"/>
                    <a:pt x="6737" y="10085"/>
                  </a:cubicBezTo>
                  <a:close/>
                  <a:moveTo>
                    <a:pt x="5216" y="1"/>
                  </a:moveTo>
                  <a:cubicBezTo>
                    <a:pt x="4915" y="1"/>
                    <a:pt x="4665" y="185"/>
                    <a:pt x="4444" y="348"/>
                  </a:cubicBezTo>
                  <a:cubicBezTo>
                    <a:pt x="4300" y="457"/>
                    <a:pt x="4162" y="558"/>
                    <a:pt x="4035" y="591"/>
                  </a:cubicBezTo>
                  <a:cubicBezTo>
                    <a:pt x="3977" y="606"/>
                    <a:pt x="3912" y="612"/>
                    <a:pt x="3842" y="612"/>
                  </a:cubicBezTo>
                  <a:cubicBezTo>
                    <a:pt x="3746" y="612"/>
                    <a:pt x="3642" y="601"/>
                    <a:pt x="3535" y="591"/>
                  </a:cubicBezTo>
                  <a:cubicBezTo>
                    <a:pt x="3416" y="577"/>
                    <a:pt x="3294" y="563"/>
                    <a:pt x="3175" y="563"/>
                  </a:cubicBezTo>
                  <a:cubicBezTo>
                    <a:pt x="3015" y="563"/>
                    <a:pt x="2860" y="588"/>
                    <a:pt x="2717" y="671"/>
                  </a:cubicBezTo>
                  <a:cubicBezTo>
                    <a:pt x="2467" y="816"/>
                    <a:pt x="2340" y="1098"/>
                    <a:pt x="2232" y="1348"/>
                  </a:cubicBezTo>
                  <a:cubicBezTo>
                    <a:pt x="2155" y="1518"/>
                    <a:pt x="2087" y="1678"/>
                    <a:pt x="1989" y="1775"/>
                  </a:cubicBezTo>
                  <a:cubicBezTo>
                    <a:pt x="1895" y="1869"/>
                    <a:pt x="1732" y="1942"/>
                    <a:pt x="1562" y="2014"/>
                  </a:cubicBezTo>
                  <a:cubicBezTo>
                    <a:pt x="1315" y="2127"/>
                    <a:pt x="1033" y="2250"/>
                    <a:pt x="888" y="2500"/>
                  </a:cubicBezTo>
                  <a:cubicBezTo>
                    <a:pt x="739" y="2753"/>
                    <a:pt x="772" y="3039"/>
                    <a:pt x="805" y="3322"/>
                  </a:cubicBezTo>
                  <a:cubicBezTo>
                    <a:pt x="823" y="3506"/>
                    <a:pt x="844" y="3684"/>
                    <a:pt x="808" y="3818"/>
                  </a:cubicBezTo>
                  <a:cubicBezTo>
                    <a:pt x="772" y="3945"/>
                    <a:pt x="671" y="4086"/>
                    <a:pt x="562" y="4231"/>
                  </a:cubicBezTo>
                  <a:cubicBezTo>
                    <a:pt x="403" y="4452"/>
                    <a:pt x="218" y="4702"/>
                    <a:pt x="218" y="4999"/>
                  </a:cubicBezTo>
                  <a:cubicBezTo>
                    <a:pt x="218" y="5299"/>
                    <a:pt x="403" y="5549"/>
                    <a:pt x="562" y="5770"/>
                  </a:cubicBezTo>
                  <a:cubicBezTo>
                    <a:pt x="671" y="5915"/>
                    <a:pt x="772" y="6053"/>
                    <a:pt x="808" y="6179"/>
                  </a:cubicBezTo>
                  <a:cubicBezTo>
                    <a:pt x="844" y="6317"/>
                    <a:pt x="823" y="6494"/>
                    <a:pt x="805" y="6679"/>
                  </a:cubicBezTo>
                  <a:cubicBezTo>
                    <a:pt x="772" y="6958"/>
                    <a:pt x="743" y="7251"/>
                    <a:pt x="888" y="7498"/>
                  </a:cubicBezTo>
                  <a:cubicBezTo>
                    <a:pt x="1029" y="7748"/>
                    <a:pt x="1315" y="7874"/>
                    <a:pt x="1562" y="7983"/>
                  </a:cubicBezTo>
                  <a:cubicBezTo>
                    <a:pt x="1732" y="8059"/>
                    <a:pt x="1895" y="8128"/>
                    <a:pt x="1989" y="8226"/>
                  </a:cubicBezTo>
                  <a:cubicBezTo>
                    <a:pt x="2087" y="8323"/>
                    <a:pt x="2155" y="8483"/>
                    <a:pt x="2232" y="8653"/>
                  </a:cubicBezTo>
                  <a:cubicBezTo>
                    <a:pt x="2340" y="8899"/>
                    <a:pt x="2463" y="9182"/>
                    <a:pt x="2717" y="9330"/>
                  </a:cubicBezTo>
                  <a:cubicBezTo>
                    <a:pt x="2862" y="9413"/>
                    <a:pt x="3017" y="9438"/>
                    <a:pt x="3176" y="9438"/>
                  </a:cubicBezTo>
                  <a:cubicBezTo>
                    <a:pt x="3295" y="9438"/>
                    <a:pt x="3416" y="9424"/>
                    <a:pt x="3535" y="9410"/>
                  </a:cubicBezTo>
                  <a:cubicBezTo>
                    <a:pt x="3593" y="9403"/>
                    <a:pt x="3651" y="9399"/>
                    <a:pt x="3706" y="9395"/>
                  </a:cubicBezTo>
                  <a:lnTo>
                    <a:pt x="3706" y="9682"/>
                  </a:lnTo>
                  <a:lnTo>
                    <a:pt x="3691" y="9682"/>
                  </a:lnTo>
                  <a:cubicBezTo>
                    <a:pt x="3579" y="9682"/>
                    <a:pt x="3470" y="9725"/>
                    <a:pt x="3390" y="9805"/>
                  </a:cubicBezTo>
                  <a:lnTo>
                    <a:pt x="2894" y="10301"/>
                  </a:lnTo>
                  <a:cubicBezTo>
                    <a:pt x="2869" y="10326"/>
                    <a:pt x="2851" y="10355"/>
                    <a:pt x="2844" y="10388"/>
                  </a:cubicBezTo>
                  <a:lnTo>
                    <a:pt x="1011" y="11036"/>
                  </a:lnTo>
                  <a:cubicBezTo>
                    <a:pt x="406" y="11250"/>
                    <a:pt x="1" y="11822"/>
                    <a:pt x="1" y="12463"/>
                  </a:cubicBezTo>
                  <a:lnTo>
                    <a:pt x="1" y="13716"/>
                  </a:lnTo>
                  <a:cubicBezTo>
                    <a:pt x="1" y="13852"/>
                    <a:pt x="103" y="13920"/>
                    <a:pt x="205" y="13920"/>
                  </a:cubicBezTo>
                  <a:cubicBezTo>
                    <a:pt x="307" y="13920"/>
                    <a:pt x="410" y="13852"/>
                    <a:pt x="410" y="13716"/>
                  </a:cubicBezTo>
                  <a:lnTo>
                    <a:pt x="410" y="12463"/>
                  </a:lnTo>
                  <a:cubicBezTo>
                    <a:pt x="410" y="12329"/>
                    <a:pt x="432" y="12199"/>
                    <a:pt x="479" y="12072"/>
                  </a:cubicBezTo>
                  <a:lnTo>
                    <a:pt x="1511" y="12956"/>
                  </a:lnTo>
                  <a:cubicBezTo>
                    <a:pt x="1659" y="13082"/>
                    <a:pt x="1746" y="13267"/>
                    <a:pt x="1743" y="13463"/>
                  </a:cubicBezTo>
                  <a:lnTo>
                    <a:pt x="1743" y="13716"/>
                  </a:lnTo>
                  <a:cubicBezTo>
                    <a:pt x="1743" y="13852"/>
                    <a:pt x="1845" y="13920"/>
                    <a:pt x="1947" y="13920"/>
                  </a:cubicBezTo>
                  <a:cubicBezTo>
                    <a:pt x="2050" y="13920"/>
                    <a:pt x="2152" y="13852"/>
                    <a:pt x="2152" y="13716"/>
                  </a:cubicBezTo>
                  <a:lnTo>
                    <a:pt x="2152" y="13463"/>
                  </a:lnTo>
                  <a:cubicBezTo>
                    <a:pt x="2152" y="13151"/>
                    <a:pt x="2014" y="12854"/>
                    <a:pt x="1775" y="12648"/>
                  </a:cubicBezTo>
                  <a:lnTo>
                    <a:pt x="696" y="11721"/>
                  </a:lnTo>
                  <a:cubicBezTo>
                    <a:pt x="819" y="11587"/>
                    <a:pt x="971" y="11485"/>
                    <a:pt x="1145" y="11424"/>
                  </a:cubicBezTo>
                  <a:lnTo>
                    <a:pt x="2203" y="11051"/>
                  </a:lnTo>
                  <a:cubicBezTo>
                    <a:pt x="2395" y="12564"/>
                    <a:pt x="3684" y="13705"/>
                    <a:pt x="5216" y="13705"/>
                  </a:cubicBezTo>
                  <a:cubicBezTo>
                    <a:pt x="6744" y="13705"/>
                    <a:pt x="8034" y="12564"/>
                    <a:pt x="8229" y="11051"/>
                  </a:cubicBezTo>
                  <a:lnTo>
                    <a:pt x="9287" y="11424"/>
                  </a:lnTo>
                  <a:cubicBezTo>
                    <a:pt x="9460" y="11485"/>
                    <a:pt x="9613" y="11587"/>
                    <a:pt x="9736" y="11721"/>
                  </a:cubicBezTo>
                  <a:lnTo>
                    <a:pt x="8656" y="12648"/>
                  </a:lnTo>
                  <a:cubicBezTo>
                    <a:pt x="8417" y="12854"/>
                    <a:pt x="8280" y="13151"/>
                    <a:pt x="8280" y="13463"/>
                  </a:cubicBezTo>
                  <a:lnTo>
                    <a:pt x="8280" y="13716"/>
                  </a:lnTo>
                  <a:cubicBezTo>
                    <a:pt x="8280" y="13852"/>
                    <a:pt x="8382" y="13920"/>
                    <a:pt x="8484" y="13920"/>
                  </a:cubicBezTo>
                  <a:cubicBezTo>
                    <a:pt x="8587" y="13920"/>
                    <a:pt x="8689" y="13852"/>
                    <a:pt x="8689" y="13716"/>
                  </a:cubicBezTo>
                  <a:lnTo>
                    <a:pt x="8689" y="13463"/>
                  </a:lnTo>
                  <a:cubicBezTo>
                    <a:pt x="8685" y="13267"/>
                    <a:pt x="8772" y="13082"/>
                    <a:pt x="8921" y="12956"/>
                  </a:cubicBezTo>
                  <a:lnTo>
                    <a:pt x="9953" y="12072"/>
                  </a:lnTo>
                  <a:cubicBezTo>
                    <a:pt x="10000" y="12199"/>
                    <a:pt x="10022" y="12329"/>
                    <a:pt x="10022" y="12463"/>
                  </a:cubicBezTo>
                  <a:lnTo>
                    <a:pt x="10022" y="13716"/>
                  </a:lnTo>
                  <a:cubicBezTo>
                    <a:pt x="10022" y="13852"/>
                    <a:pt x="10124" y="13920"/>
                    <a:pt x="10226" y="13920"/>
                  </a:cubicBezTo>
                  <a:cubicBezTo>
                    <a:pt x="10329" y="13920"/>
                    <a:pt x="10431" y="13852"/>
                    <a:pt x="10431" y="13716"/>
                  </a:cubicBezTo>
                  <a:lnTo>
                    <a:pt x="10431" y="12463"/>
                  </a:lnTo>
                  <a:cubicBezTo>
                    <a:pt x="10431" y="11822"/>
                    <a:pt x="10025" y="11250"/>
                    <a:pt x="9421" y="11036"/>
                  </a:cubicBezTo>
                  <a:lnTo>
                    <a:pt x="7588" y="10388"/>
                  </a:lnTo>
                  <a:cubicBezTo>
                    <a:pt x="7577" y="10355"/>
                    <a:pt x="7559" y="10326"/>
                    <a:pt x="7537" y="10304"/>
                  </a:cubicBezTo>
                  <a:lnTo>
                    <a:pt x="7038" y="9805"/>
                  </a:lnTo>
                  <a:cubicBezTo>
                    <a:pt x="6958" y="9725"/>
                    <a:pt x="6853" y="9682"/>
                    <a:pt x="6741" y="9682"/>
                  </a:cubicBezTo>
                  <a:lnTo>
                    <a:pt x="6726" y="9682"/>
                  </a:lnTo>
                  <a:lnTo>
                    <a:pt x="6726" y="9395"/>
                  </a:lnTo>
                  <a:cubicBezTo>
                    <a:pt x="6780" y="9399"/>
                    <a:pt x="6835" y="9406"/>
                    <a:pt x="6893" y="9410"/>
                  </a:cubicBezTo>
                  <a:cubicBezTo>
                    <a:pt x="7012" y="9424"/>
                    <a:pt x="7132" y="9435"/>
                    <a:pt x="7251" y="9435"/>
                  </a:cubicBezTo>
                  <a:cubicBezTo>
                    <a:pt x="7265" y="9436"/>
                    <a:pt x="7278" y="9436"/>
                    <a:pt x="7291" y="9436"/>
                  </a:cubicBezTo>
                  <a:cubicBezTo>
                    <a:pt x="7438" y="9436"/>
                    <a:pt x="7585" y="9400"/>
                    <a:pt x="7715" y="9330"/>
                  </a:cubicBezTo>
                  <a:cubicBezTo>
                    <a:pt x="7965" y="9182"/>
                    <a:pt x="8091" y="8899"/>
                    <a:pt x="8200" y="8653"/>
                  </a:cubicBezTo>
                  <a:cubicBezTo>
                    <a:pt x="8273" y="8483"/>
                    <a:pt x="8345" y="8323"/>
                    <a:pt x="8439" y="8226"/>
                  </a:cubicBezTo>
                  <a:cubicBezTo>
                    <a:pt x="8537" y="8128"/>
                    <a:pt x="8696" y="8059"/>
                    <a:pt x="8867" y="7983"/>
                  </a:cubicBezTo>
                  <a:cubicBezTo>
                    <a:pt x="9116" y="7874"/>
                    <a:pt x="9399" y="7751"/>
                    <a:pt x="9544" y="7498"/>
                  </a:cubicBezTo>
                  <a:cubicBezTo>
                    <a:pt x="9689" y="7244"/>
                    <a:pt x="9656" y="6958"/>
                    <a:pt x="9627" y="6679"/>
                  </a:cubicBezTo>
                  <a:cubicBezTo>
                    <a:pt x="9605" y="6494"/>
                    <a:pt x="9587" y="6317"/>
                    <a:pt x="9623" y="6179"/>
                  </a:cubicBezTo>
                  <a:cubicBezTo>
                    <a:pt x="9656" y="6053"/>
                    <a:pt x="9757" y="5915"/>
                    <a:pt x="9866" y="5770"/>
                  </a:cubicBezTo>
                  <a:cubicBezTo>
                    <a:pt x="10029" y="5549"/>
                    <a:pt x="10214" y="5299"/>
                    <a:pt x="10214" y="4999"/>
                  </a:cubicBezTo>
                  <a:cubicBezTo>
                    <a:pt x="10214" y="4702"/>
                    <a:pt x="10029" y="4452"/>
                    <a:pt x="9866" y="4231"/>
                  </a:cubicBezTo>
                  <a:cubicBezTo>
                    <a:pt x="9757" y="4086"/>
                    <a:pt x="9656" y="3945"/>
                    <a:pt x="9623" y="3818"/>
                  </a:cubicBezTo>
                  <a:cubicBezTo>
                    <a:pt x="9587" y="3684"/>
                    <a:pt x="9605" y="3506"/>
                    <a:pt x="9627" y="3322"/>
                  </a:cubicBezTo>
                  <a:cubicBezTo>
                    <a:pt x="9656" y="3039"/>
                    <a:pt x="9689" y="2750"/>
                    <a:pt x="9544" y="2500"/>
                  </a:cubicBezTo>
                  <a:cubicBezTo>
                    <a:pt x="9399" y="2253"/>
                    <a:pt x="9116" y="2127"/>
                    <a:pt x="8867" y="2014"/>
                  </a:cubicBezTo>
                  <a:cubicBezTo>
                    <a:pt x="8696" y="1942"/>
                    <a:pt x="8537" y="1869"/>
                    <a:pt x="8439" y="1775"/>
                  </a:cubicBezTo>
                  <a:cubicBezTo>
                    <a:pt x="8345" y="1678"/>
                    <a:pt x="8273" y="1518"/>
                    <a:pt x="8200" y="1348"/>
                  </a:cubicBezTo>
                  <a:cubicBezTo>
                    <a:pt x="8091" y="1098"/>
                    <a:pt x="7968" y="819"/>
                    <a:pt x="7715" y="671"/>
                  </a:cubicBezTo>
                  <a:cubicBezTo>
                    <a:pt x="7570" y="588"/>
                    <a:pt x="7414" y="563"/>
                    <a:pt x="7255" y="563"/>
                  </a:cubicBezTo>
                  <a:cubicBezTo>
                    <a:pt x="7135" y="563"/>
                    <a:pt x="7014" y="577"/>
                    <a:pt x="6893" y="591"/>
                  </a:cubicBezTo>
                  <a:cubicBezTo>
                    <a:pt x="6786" y="601"/>
                    <a:pt x="6682" y="612"/>
                    <a:pt x="6587" y="612"/>
                  </a:cubicBezTo>
                  <a:cubicBezTo>
                    <a:pt x="6518" y="612"/>
                    <a:pt x="6453" y="606"/>
                    <a:pt x="6397" y="591"/>
                  </a:cubicBezTo>
                  <a:cubicBezTo>
                    <a:pt x="6270" y="558"/>
                    <a:pt x="6132" y="457"/>
                    <a:pt x="5984" y="348"/>
                  </a:cubicBezTo>
                  <a:cubicBezTo>
                    <a:pt x="5763" y="185"/>
                    <a:pt x="5513" y="1"/>
                    <a:pt x="521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3" name="Google Shape;17233;p139"/>
            <p:cNvSpPr/>
            <p:nvPr/>
          </p:nvSpPr>
          <p:spPr>
            <a:xfrm>
              <a:off x="6373606" y="3556454"/>
              <a:ext cx="49630" cy="16569"/>
            </a:xfrm>
            <a:custGeom>
              <a:avLst/>
              <a:gdLst/>
              <a:ahLst/>
              <a:cxnLst/>
              <a:rect l="l" t="t" r="r" b="b"/>
              <a:pathLst>
                <a:path w="1893" h="632" extrusionOk="0">
                  <a:moveTo>
                    <a:pt x="295" y="0"/>
                  </a:moveTo>
                  <a:cubicBezTo>
                    <a:pt x="136" y="0"/>
                    <a:pt x="1" y="208"/>
                    <a:pt x="151" y="353"/>
                  </a:cubicBezTo>
                  <a:cubicBezTo>
                    <a:pt x="325" y="530"/>
                    <a:pt x="626" y="632"/>
                    <a:pt x="948" y="632"/>
                  </a:cubicBezTo>
                  <a:cubicBezTo>
                    <a:pt x="1271" y="632"/>
                    <a:pt x="1571" y="527"/>
                    <a:pt x="1745" y="353"/>
                  </a:cubicBezTo>
                  <a:cubicBezTo>
                    <a:pt x="1893" y="208"/>
                    <a:pt x="1757" y="0"/>
                    <a:pt x="1599" y="0"/>
                  </a:cubicBezTo>
                  <a:cubicBezTo>
                    <a:pt x="1552" y="0"/>
                    <a:pt x="1503" y="19"/>
                    <a:pt x="1459" y="63"/>
                  </a:cubicBezTo>
                  <a:cubicBezTo>
                    <a:pt x="1383" y="135"/>
                    <a:pt x="1205" y="222"/>
                    <a:pt x="948" y="222"/>
                  </a:cubicBezTo>
                  <a:cubicBezTo>
                    <a:pt x="691" y="222"/>
                    <a:pt x="510" y="139"/>
                    <a:pt x="438" y="63"/>
                  </a:cubicBezTo>
                  <a:cubicBezTo>
                    <a:pt x="393" y="19"/>
                    <a:pt x="343" y="0"/>
                    <a:pt x="29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4" name="Google Shape;17234;p139"/>
            <p:cNvSpPr/>
            <p:nvPr/>
          </p:nvSpPr>
          <p:spPr>
            <a:xfrm>
              <a:off x="6419906" y="3482310"/>
              <a:ext cx="25667" cy="10671"/>
            </a:xfrm>
            <a:custGeom>
              <a:avLst/>
              <a:gdLst/>
              <a:ahLst/>
              <a:cxnLst/>
              <a:rect l="l" t="t" r="r" b="b"/>
              <a:pathLst>
                <a:path w="979" h="407" extrusionOk="0">
                  <a:moveTo>
                    <a:pt x="272" y="1"/>
                  </a:moveTo>
                  <a:cubicBezTo>
                    <a:pt x="1" y="1"/>
                    <a:pt x="1" y="406"/>
                    <a:pt x="272" y="406"/>
                  </a:cubicBezTo>
                  <a:lnTo>
                    <a:pt x="707" y="406"/>
                  </a:lnTo>
                  <a:cubicBezTo>
                    <a:pt x="979" y="406"/>
                    <a:pt x="979" y="1"/>
                    <a:pt x="7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35" name="Google Shape;17235;p139"/>
          <p:cNvGrpSpPr/>
          <p:nvPr/>
        </p:nvGrpSpPr>
        <p:grpSpPr>
          <a:xfrm>
            <a:off x="7611753" y="2695421"/>
            <a:ext cx="273868" cy="365131"/>
            <a:chOff x="7611753" y="2894671"/>
            <a:chExt cx="273868" cy="365131"/>
          </a:xfrm>
        </p:grpSpPr>
        <p:sp>
          <p:nvSpPr>
            <p:cNvPr id="17236" name="Google Shape;17236;p139"/>
            <p:cNvSpPr/>
            <p:nvPr/>
          </p:nvSpPr>
          <p:spPr>
            <a:xfrm>
              <a:off x="7644787" y="2900177"/>
              <a:ext cx="208088" cy="261887"/>
            </a:xfrm>
            <a:custGeom>
              <a:avLst/>
              <a:gdLst/>
              <a:ahLst/>
              <a:cxnLst/>
              <a:rect l="l" t="t" r="r" b="b"/>
              <a:pathLst>
                <a:path w="7937" h="9989" extrusionOk="0">
                  <a:moveTo>
                    <a:pt x="3970" y="0"/>
                  </a:moveTo>
                  <a:cubicBezTo>
                    <a:pt x="2011" y="0"/>
                    <a:pt x="388" y="1525"/>
                    <a:pt x="273" y="3481"/>
                  </a:cubicBezTo>
                  <a:lnTo>
                    <a:pt x="77" y="6765"/>
                  </a:lnTo>
                  <a:cubicBezTo>
                    <a:pt x="1" y="8000"/>
                    <a:pt x="515" y="9196"/>
                    <a:pt x="1464" y="9989"/>
                  </a:cubicBezTo>
                  <a:lnTo>
                    <a:pt x="6484" y="9982"/>
                  </a:lnTo>
                  <a:cubicBezTo>
                    <a:pt x="7425" y="9188"/>
                    <a:pt x="7936" y="7993"/>
                    <a:pt x="7864" y="6765"/>
                  </a:cubicBezTo>
                  <a:lnTo>
                    <a:pt x="7664" y="3481"/>
                  </a:lnTo>
                  <a:cubicBezTo>
                    <a:pt x="7549" y="1525"/>
                    <a:pt x="5930" y="0"/>
                    <a:pt x="3970"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7" name="Google Shape;17237;p139"/>
            <p:cNvSpPr/>
            <p:nvPr/>
          </p:nvSpPr>
          <p:spPr>
            <a:xfrm>
              <a:off x="7644787" y="2900177"/>
              <a:ext cx="104110" cy="261887"/>
            </a:xfrm>
            <a:custGeom>
              <a:avLst/>
              <a:gdLst/>
              <a:ahLst/>
              <a:cxnLst/>
              <a:rect l="l" t="t" r="r" b="b"/>
              <a:pathLst>
                <a:path w="3971" h="9989" extrusionOk="0">
                  <a:moveTo>
                    <a:pt x="3970" y="0"/>
                  </a:moveTo>
                  <a:cubicBezTo>
                    <a:pt x="2011" y="0"/>
                    <a:pt x="388" y="1525"/>
                    <a:pt x="273" y="3481"/>
                  </a:cubicBezTo>
                  <a:lnTo>
                    <a:pt x="77" y="6765"/>
                  </a:lnTo>
                  <a:cubicBezTo>
                    <a:pt x="1" y="8000"/>
                    <a:pt x="515" y="9196"/>
                    <a:pt x="1464" y="9989"/>
                  </a:cubicBezTo>
                  <a:lnTo>
                    <a:pt x="3970" y="9985"/>
                  </a:lnTo>
                  <a:lnTo>
                    <a:pt x="3970" y="0"/>
                  </a:ln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8" name="Google Shape;17238;p139"/>
            <p:cNvSpPr/>
            <p:nvPr/>
          </p:nvSpPr>
          <p:spPr>
            <a:xfrm>
              <a:off x="7617442" y="3088655"/>
              <a:ext cx="262857" cy="165799"/>
            </a:xfrm>
            <a:custGeom>
              <a:avLst/>
              <a:gdLst/>
              <a:ahLst/>
              <a:cxnLst/>
              <a:rect l="l" t="t" r="r" b="b"/>
              <a:pathLst>
                <a:path w="10026" h="6324" extrusionOk="0">
                  <a:moveTo>
                    <a:pt x="3706" y="0"/>
                  </a:moveTo>
                  <a:lnTo>
                    <a:pt x="3706" y="1347"/>
                  </a:lnTo>
                  <a:cubicBezTo>
                    <a:pt x="3706" y="1717"/>
                    <a:pt x="3470" y="2046"/>
                    <a:pt x="3123" y="2170"/>
                  </a:cubicBezTo>
                  <a:lnTo>
                    <a:pt x="874" y="2963"/>
                  </a:lnTo>
                  <a:cubicBezTo>
                    <a:pt x="349" y="3147"/>
                    <a:pt x="1" y="3640"/>
                    <a:pt x="1" y="4198"/>
                  </a:cubicBezTo>
                  <a:lnTo>
                    <a:pt x="1" y="6324"/>
                  </a:lnTo>
                  <a:lnTo>
                    <a:pt x="10026" y="6324"/>
                  </a:lnTo>
                  <a:lnTo>
                    <a:pt x="10026" y="4198"/>
                  </a:lnTo>
                  <a:cubicBezTo>
                    <a:pt x="10026" y="3640"/>
                    <a:pt x="9674" y="3147"/>
                    <a:pt x="9153" y="2963"/>
                  </a:cubicBezTo>
                  <a:lnTo>
                    <a:pt x="6904" y="2170"/>
                  </a:lnTo>
                  <a:cubicBezTo>
                    <a:pt x="6553" y="2046"/>
                    <a:pt x="6321" y="1717"/>
                    <a:pt x="6321" y="1347"/>
                  </a:cubicBezTo>
                  <a:lnTo>
                    <a:pt x="6321"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9" name="Google Shape;17239;p139"/>
            <p:cNvSpPr/>
            <p:nvPr/>
          </p:nvSpPr>
          <p:spPr>
            <a:xfrm>
              <a:off x="7617442" y="3138966"/>
              <a:ext cx="262857" cy="115488"/>
            </a:xfrm>
            <a:custGeom>
              <a:avLst/>
              <a:gdLst/>
              <a:ahLst/>
              <a:cxnLst/>
              <a:rect l="l" t="t" r="r" b="b"/>
              <a:pathLst>
                <a:path w="10026" h="4405" extrusionOk="0">
                  <a:moveTo>
                    <a:pt x="6542" y="1"/>
                  </a:moveTo>
                  <a:lnTo>
                    <a:pt x="6542" y="301"/>
                  </a:lnTo>
                  <a:cubicBezTo>
                    <a:pt x="6542" y="1199"/>
                    <a:pt x="5850" y="1978"/>
                    <a:pt x="4955" y="2004"/>
                  </a:cubicBezTo>
                  <a:cubicBezTo>
                    <a:pt x="4938" y="2004"/>
                    <a:pt x="4920" y="2004"/>
                    <a:pt x="4903" y="2004"/>
                  </a:cubicBezTo>
                  <a:cubicBezTo>
                    <a:pt x="4003" y="2004"/>
                    <a:pt x="3271" y="1276"/>
                    <a:pt x="3271" y="370"/>
                  </a:cubicBezTo>
                  <a:lnTo>
                    <a:pt x="3271" y="182"/>
                  </a:lnTo>
                  <a:cubicBezTo>
                    <a:pt x="3224" y="207"/>
                    <a:pt x="3173" y="232"/>
                    <a:pt x="3126" y="251"/>
                  </a:cubicBezTo>
                  <a:lnTo>
                    <a:pt x="874" y="1044"/>
                  </a:lnTo>
                  <a:cubicBezTo>
                    <a:pt x="352" y="1228"/>
                    <a:pt x="1" y="1721"/>
                    <a:pt x="1" y="2279"/>
                  </a:cubicBezTo>
                  <a:lnTo>
                    <a:pt x="1" y="4405"/>
                  </a:lnTo>
                  <a:lnTo>
                    <a:pt x="10026" y="4405"/>
                  </a:lnTo>
                  <a:lnTo>
                    <a:pt x="10026" y="2279"/>
                  </a:lnTo>
                  <a:cubicBezTo>
                    <a:pt x="10026" y="1721"/>
                    <a:pt x="9674" y="1228"/>
                    <a:pt x="9153" y="1044"/>
                  </a:cubicBezTo>
                  <a:lnTo>
                    <a:pt x="6904" y="251"/>
                  </a:lnTo>
                  <a:cubicBezTo>
                    <a:pt x="6763" y="200"/>
                    <a:pt x="6636" y="113"/>
                    <a:pt x="6542"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0" name="Google Shape;17240;p139"/>
            <p:cNvSpPr/>
            <p:nvPr/>
          </p:nvSpPr>
          <p:spPr>
            <a:xfrm>
              <a:off x="7714578" y="3100138"/>
              <a:ext cx="68585" cy="34292"/>
            </a:xfrm>
            <a:custGeom>
              <a:avLst/>
              <a:gdLst/>
              <a:ahLst/>
              <a:cxnLst/>
              <a:rect l="l" t="t" r="r" b="b"/>
              <a:pathLst>
                <a:path w="2616" h="1308" extrusionOk="0">
                  <a:moveTo>
                    <a:pt x="1" y="0"/>
                  </a:moveTo>
                  <a:lnTo>
                    <a:pt x="1" y="1036"/>
                  </a:lnTo>
                  <a:cubicBezTo>
                    <a:pt x="417" y="1217"/>
                    <a:pt x="862" y="1308"/>
                    <a:pt x="1307" y="1308"/>
                  </a:cubicBezTo>
                  <a:cubicBezTo>
                    <a:pt x="1752" y="1308"/>
                    <a:pt x="2197" y="1217"/>
                    <a:pt x="2616" y="1036"/>
                  </a:cubicBezTo>
                  <a:lnTo>
                    <a:pt x="2616"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1" name="Google Shape;17241;p139"/>
            <p:cNvSpPr/>
            <p:nvPr/>
          </p:nvSpPr>
          <p:spPr>
            <a:xfrm>
              <a:off x="7674518" y="2962942"/>
              <a:ext cx="148627" cy="154316"/>
            </a:xfrm>
            <a:custGeom>
              <a:avLst/>
              <a:gdLst/>
              <a:ahLst/>
              <a:cxnLst/>
              <a:rect l="l" t="t" r="r" b="b"/>
              <a:pathLst>
                <a:path w="5669" h="5886" extrusionOk="0">
                  <a:moveTo>
                    <a:pt x="0" y="0"/>
                  </a:moveTo>
                  <a:lnTo>
                    <a:pt x="0" y="3053"/>
                  </a:lnTo>
                  <a:cubicBezTo>
                    <a:pt x="0" y="4618"/>
                    <a:pt x="1272" y="5885"/>
                    <a:pt x="2836" y="5885"/>
                  </a:cubicBezTo>
                  <a:cubicBezTo>
                    <a:pt x="4401" y="5885"/>
                    <a:pt x="5668" y="4618"/>
                    <a:pt x="5668" y="3053"/>
                  </a:cubicBezTo>
                  <a:lnTo>
                    <a:pt x="5668" y="0"/>
                  </a:ln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2" name="Google Shape;17242;p139"/>
            <p:cNvSpPr/>
            <p:nvPr/>
          </p:nvSpPr>
          <p:spPr>
            <a:xfrm>
              <a:off x="7674256" y="2962942"/>
              <a:ext cx="148889" cy="154342"/>
            </a:xfrm>
            <a:custGeom>
              <a:avLst/>
              <a:gdLst/>
              <a:ahLst/>
              <a:cxnLst/>
              <a:rect l="l" t="t" r="r" b="b"/>
              <a:pathLst>
                <a:path w="5679" h="5887" extrusionOk="0">
                  <a:moveTo>
                    <a:pt x="10" y="0"/>
                  </a:moveTo>
                  <a:lnTo>
                    <a:pt x="10" y="3053"/>
                  </a:lnTo>
                  <a:cubicBezTo>
                    <a:pt x="1" y="4638"/>
                    <a:pt x="1291" y="5887"/>
                    <a:pt x="2820" y="5887"/>
                  </a:cubicBezTo>
                  <a:cubicBezTo>
                    <a:pt x="2972" y="5887"/>
                    <a:pt x="3126" y="5875"/>
                    <a:pt x="3281" y="5849"/>
                  </a:cubicBezTo>
                  <a:cubicBezTo>
                    <a:pt x="1901" y="5635"/>
                    <a:pt x="883" y="4448"/>
                    <a:pt x="883" y="3053"/>
                  </a:cubicBezTo>
                  <a:lnTo>
                    <a:pt x="883" y="2303"/>
                  </a:lnTo>
                  <a:cubicBezTo>
                    <a:pt x="883" y="2039"/>
                    <a:pt x="1079" y="1818"/>
                    <a:pt x="1329" y="1749"/>
                  </a:cubicBezTo>
                  <a:cubicBezTo>
                    <a:pt x="1923" y="1597"/>
                    <a:pt x="2502" y="1398"/>
                    <a:pt x="3064" y="1148"/>
                  </a:cubicBezTo>
                  <a:cubicBezTo>
                    <a:pt x="3093" y="1485"/>
                    <a:pt x="3375" y="1746"/>
                    <a:pt x="3716" y="1746"/>
                  </a:cubicBezTo>
                  <a:cubicBezTo>
                    <a:pt x="4255" y="1735"/>
                    <a:pt x="4788" y="1652"/>
                    <a:pt x="5305" y="1499"/>
                  </a:cubicBezTo>
                  <a:cubicBezTo>
                    <a:pt x="5458" y="1456"/>
                    <a:pt x="5584" y="1355"/>
                    <a:pt x="5668" y="1221"/>
                  </a:cubicBezTo>
                  <a:cubicBezTo>
                    <a:pt x="5668" y="1217"/>
                    <a:pt x="5664" y="1210"/>
                    <a:pt x="5664" y="1206"/>
                  </a:cubicBezTo>
                  <a:lnTo>
                    <a:pt x="5678" y="1202"/>
                  </a:lnTo>
                  <a:lnTo>
                    <a:pt x="5678"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3" name="Google Shape;17243;p139"/>
            <p:cNvSpPr/>
            <p:nvPr/>
          </p:nvSpPr>
          <p:spPr>
            <a:xfrm>
              <a:off x="7783137" y="3128531"/>
              <a:ext cx="26" cy="210"/>
            </a:xfrm>
            <a:custGeom>
              <a:avLst/>
              <a:gdLst/>
              <a:ahLst/>
              <a:cxnLst/>
              <a:rect l="l" t="t" r="r" b="b"/>
              <a:pathLst>
                <a:path w="1" h="8" extrusionOk="0">
                  <a:moveTo>
                    <a:pt x="1" y="8"/>
                  </a:moveTo>
                  <a:lnTo>
                    <a:pt x="1" y="8"/>
                  </a:lnTo>
                  <a:lnTo>
                    <a:pt x="1"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4" name="Google Shape;17244;p139"/>
            <p:cNvSpPr/>
            <p:nvPr/>
          </p:nvSpPr>
          <p:spPr>
            <a:xfrm>
              <a:off x="7714578" y="3128531"/>
              <a:ext cx="26" cy="210"/>
            </a:xfrm>
            <a:custGeom>
              <a:avLst/>
              <a:gdLst/>
              <a:ahLst/>
              <a:cxnLst/>
              <a:rect l="l" t="t" r="r" b="b"/>
              <a:pathLst>
                <a:path w="1" h="8" extrusionOk="0">
                  <a:moveTo>
                    <a:pt x="1" y="0"/>
                  </a:moveTo>
                  <a:lnTo>
                    <a:pt x="1" y="8"/>
                  </a:lnTo>
                  <a:lnTo>
                    <a:pt x="1" y="8"/>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5" name="Google Shape;17245;p139"/>
            <p:cNvSpPr/>
            <p:nvPr/>
          </p:nvSpPr>
          <p:spPr>
            <a:xfrm>
              <a:off x="7651342" y="2900177"/>
              <a:ext cx="193931" cy="102746"/>
            </a:xfrm>
            <a:custGeom>
              <a:avLst/>
              <a:gdLst/>
              <a:ahLst/>
              <a:cxnLst/>
              <a:rect l="l" t="t" r="r" b="b"/>
              <a:pathLst>
                <a:path w="7397" h="3919" extrusionOk="0">
                  <a:moveTo>
                    <a:pt x="3723" y="0"/>
                  </a:moveTo>
                  <a:cubicBezTo>
                    <a:pt x="3648" y="0"/>
                    <a:pt x="3572" y="3"/>
                    <a:pt x="3496" y="7"/>
                  </a:cubicBezTo>
                  <a:cubicBezTo>
                    <a:pt x="1620" y="120"/>
                    <a:pt x="135" y="1641"/>
                    <a:pt x="23" y="3517"/>
                  </a:cubicBezTo>
                  <a:lnTo>
                    <a:pt x="1" y="3835"/>
                  </a:lnTo>
                  <a:lnTo>
                    <a:pt x="15" y="3919"/>
                  </a:lnTo>
                  <a:cubicBezTo>
                    <a:pt x="15" y="3919"/>
                    <a:pt x="3282" y="3484"/>
                    <a:pt x="4590" y="2394"/>
                  </a:cubicBezTo>
                  <a:lnTo>
                    <a:pt x="4590" y="3484"/>
                  </a:lnTo>
                  <a:cubicBezTo>
                    <a:pt x="5068" y="3473"/>
                    <a:pt x="5538" y="3401"/>
                    <a:pt x="5995" y="3267"/>
                  </a:cubicBezTo>
                  <a:cubicBezTo>
                    <a:pt x="6037" y="3254"/>
                    <a:pt x="6079" y="3248"/>
                    <a:pt x="6119" y="3248"/>
                  </a:cubicBezTo>
                  <a:cubicBezTo>
                    <a:pt x="6351" y="3248"/>
                    <a:pt x="6552" y="3437"/>
                    <a:pt x="6552" y="3683"/>
                  </a:cubicBezTo>
                  <a:cubicBezTo>
                    <a:pt x="7088" y="3557"/>
                    <a:pt x="7396" y="2999"/>
                    <a:pt x="7215" y="2477"/>
                  </a:cubicBezTo>
                  <a:cubicBezTo>
                    <a:pt x="6694" y="988"/>
                    <a:pt x="5286" y="0"/>
                    <a:pt x="3723"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6" name="Google Shape;17246;p139"/>
            <p:cNvSpPr/>
            <p:nvPr/>
          </p:nvSpPr>
          <p:spPr>
            <a:xfrm>
              <a:off x="7668068" y="3138966"/>
              <a:ext cx="161526" cy="87383"/>
            </a:xfrm>
            <a:custGeom>
              <a:avLst/>
              <a:gdLst/>
              <a:ahLst/>
              <a:cxnLst/>
              <a:rect l="l" t="t" r="r" b="b"/>
              <a:pathLst>
                <a:path w="6161" h="3333" extrusionOk="0">
                  <a:moveTo>
                    <a:pt x="4607" y="1"/>
                  </a:moveTo>
                  <a:lnTo>
                    <a:pt x="4607" y="301"/>
                  </a:lnTo>
                  <a:cubicBezTo>
                    <a:pt x="4607" y="1199"/>
                    <a:pt x="3919" y="1978"/>
                    <a:pt x="3024" y="2004"/>
                  </a:cubicBezTo>
                  <a:cubicBezTo>
                    <a:pt x="3007" y="2004"/>
                    <a:pt x="2989" y="2004"/>
                    <a:pt x="2972" y="2004"/>
                  </a:cubicBezTo>
                  <a:cubicBezTo>
                    <a:pt x="2072" y="2004"/>
                    <a:pt x="1337" y="1276"/>
                    <a:pt x="1337" y="370"/>
                  </a:cubicBezTo>
                  <a:lnTo>
                    <a:pt x="1337" y="182"/>
                  </a:lnTo>
                  <a:cubicBezTo>
                    <a:pt x="1290" y="207"/>
                    <a:pt x="1242" y="232"/>
                    <a:pt x="1192" y="251"/>
                  </a:cubicBezTo>
                  <a:lnTo>
                    <a:pt x="0" y="671"/>
                  </a:lnTo>
                  <a:cubicBezTo>
                    <a:pt x="15" y="1261"/>
                    <a:pt x="138" y="1844"/>
                    <a:pt x="362" y="2391"/>
                  </a:cubicBezTo>
                  <a:cubicBezTo>
                    <a:pt x="600" y="2971"/>
                    <a:pt x="1165" y="3332"/>
                    <a:pt x="1768" y="3332"/>
                  </a:cubicBezTo>
                  <a:cubicBezTo>
                    <a:pt x="1891" y="3332"/>
                    <a:pt x="2016" y="3317"/>
                    <a:pt x="2141" y="3286"/>
                  </a:cubicBezTo>
                  <a:lnTo>
                    <a:pt x="3082" y="3054"/>
                  </a:lnTo>
                  <a:lnTo>
                    <a:pt x="4020" y="3286"/>
                  </a:lnTo>
                  <a:cubicBezTo>
                    <a:pt x="4145" y="3317"/>
                    <a:pt x="4270" y="3332"/>
                    <a:pt x="4393" y="3332"/>
                  </a:cubicBezTo>
                  <a:cubicBezTo>
                    <a:pt x="4997" y="3332"/>
                    <a:pt x="5562" y="2971"/>
                    <a:pt x="5802" y="2391"/>
                  </a:cubicBezTo>
                  <a:cubicBezTo>
                    <a:pt x="6023" y="1844"/>
                    <a:pt x="6146" y="1261"/>
                    <a:pt x="6161" y="671"/>
                  </a:cubicBezTo>
                  <a:lnTo>
                    <a:pt x="4969" y="251"/>
                  </a:lnTo>
                  <a:cubicBezTo>
                    <a:pt x="4828" y="200"/>
                    <a:pt x="4705" y="113"/>
                    <a:pt x="4607"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7" name="Google Shape;17247;p139"/>
            <p:cNvSpPr/>
            <p:nvPr/>
          </p:nvSpPr>
          <p:spPr>
            <a:xfrm>
              <a:off x="7684192" y="3128715"/>
              <a:ext cx="129278" cy="80488"/>
            </a:xfrm>
            <a:custGeom>
              <a:avLst/>
              <a:gdLst/>
              <a:ahLst/>
              <a:cxnLst/>
              <a:rect l="l" t="t" r="r" b="b"/>
              <a:pathLst>
                <a:path w="4931" h="3070" extrusionOk="0">
                  <a:moveTo>
                    <a:pt x="1160" y="1"/>
                  </a:moveTo>
                  <a:lnTo>
                    <a:pt x="334" y="279"/>
                  </a:lnTo>
                  <a:cubicBezTo>
                    <a:pt x="168" y="337"/>
                    <a:pt x="52" y="489"/>
                    <a:pt x="41" y="667"/>
                  </a:cubicBezTo>
                  <a:cubicBezTo>
                    <a:pt x="1" y="1304"/>
                    <a:pt x="106" y="1942"/>
                    <a:pt x="349" y="2532"/>
                  </a:cubicBezTo>
                  <a:cubicBezTo>
                    <a:pt x="487" y="2863"/>
                    <a:pt x="808" y="3069"/>
                    <a:pt x="1153" y="3069"/>
                  </a:cubicBezTo>
                  <a:cubicBezTo>
                    <a:pt x="1224" y="3069"/>
                    <a:pt x="1295" y="3061"/>
                    <a:pt x="1366" y="3043"/>
                  </a:cubicBezTo>
                  <a:lnTo>
                    <a:pt x="2467" y="2768"/>
                  </a:lnTo>
                  <a:lnTo>
                    <a:pt x="3565" y="3043"/>
                  </a:lnTo>
                  <a:cubicBezTo>
                    <a:pt x="3636" y="3061"/>
                    <a:pt x="3707" y="3069"/>
                    <a:pt x="3778" y="3069"/>
                  </a:cubicBezTo>
                  <a:cubicBezTo>
                    <a:pt x="4123" y="3069"/>
                    <a:pt x="4444" y="2863"/>
                    <a:pt x="4582" y="2532"/>
                  </a:cubicBezTo>
                  <a:cubicBezTo>
                    <a:pt x="4825" y="1942"/>
                    <a:pt x="4930" y="1304"/>
                    <a:pt x="4890" y="667"/>
                  </a:cubicBezTo>
                  <a:cubicBezTo>
                    <a:pt x="4879" y="489"/>
                    <a:pt x="4763" y="337"/>
                    <a:pt x="4597" y="279"/>
                  </a:cubicBezTo>
                  <a:lnTo>
                    <a:pt x="3775" y="1"/>
                  </a:lnTo>
                  <a:lnTo>
                    <a:pt x="3775" y="645"/>
                  </a:lnTo>
                  <a:cubicBezTo>
                    <a:pt x="3789" y="1377"/>
                    <a:pt x="3199" y="1978"/>
                    <a:pt x="2467" y="1978"/>
                  </a:cubicBezTo>
                  <a:cubicBezTo>
                    <a:pt x="1736" y="1978"/>
                    <a:pt x="1145" y="1377"/>
                    <a:pt x="1160" y="645"/>
                  </a:cubicBezTo>
                  <a:lnTo>
                    <a:pt x="1160"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8" name="Google Shape;17248;p139"/>
            <p:cNvSpPr/>
            <p:nvPr/>
          </p:nvSpPr>
          <p:spPr>
            <a:xfrm>
              <a:off x="7611753" y="2894671"/>
              <a:ext cx="273868" cy="365131"/>
            </a:xfrm>
            <a:custGeom>
              <a:avLst/>
              <a:gdLst/>
              <a:ahLst/>
              <a:cxnLst/>
              <a:rect l="l" t="t" r="r" b="b"/>
              <a:pathLst>
                <a:path w="10446" h="13927" extrusionOk="0">
                  <a:moveTo>
                    <a:pt x="5897" y="3002"/>
                  </a:moveTo>
                  <a:lnTo>
                    <a:pt x="5897" y="3694"/>
                  </a:lnTo>
                  <a:cubicBezTo>
                    <a:pt x="5897" y="3806"/>
                    <a:pt x="5987" y="3897"/>
                    <a:pt x="6100" y="3897"/>
                  </a:cubicBezTo>
                  <a:cubicBezTo>
                    <a:pt x="6596" y="3890"/>
                    <a:pt x="7088" y="3814"/>
                    <a:pt x="7563" y="3672"/>
                  </a:cubicBezTo>
                  <a:cubicBezTo>
                    <a:pt x="7584" y="3666"/>
                    <a:pt x="7606" y="3662"/>
                    <a:pt x="7628" y="3662"/>
                  </a:cubicBezTo>
                  <a:cubicBezTo>
                    <a:pt x="7677" y="3662"/>
                    <a:pt x="7725" y="3679"/>
                    <a:pt x="7766" y="3709"/>
                  </a:cubicBezTo>
                  <a:cubicBezTo>
                    <a:pt x="7823" y="3752"/>
                    <a:pt x="7860" y="3821"/>
                    <a:pt x="7860" y="3893"/>
                  </a:cubicBezTo>
                  <a:lnTo>
                    <a:pt x="7860" y="5661"/>
                  </a:lnTo>
                  <a:cubicBezTo>
                    <a:pt x="7856" y="7120"/>
                    <a:pt x="6674" y="8290"/>
                    <a:pt x="5230" y="8290"/>
                  </a:cubicBezTo>
                  <a:cubicBezTo>
                    <a:pt x="5187" y="8290"/>
                    <a:pt x="5143" y="8289"/>
                    <a:pt x="5100" y="8287"/>
                  </a:cubicBezTo>
                  <a:cubicBezTo>
                    <a:pt x="4419" y="8254"/>
                    <a:pt x="3778" y="7950"/>
                    <a:pt x="3322" y="7443"/>
                  </a:cubicBezTo>
                  <a:cubicBezTo>
                    <a:pt x="2854" y="6936"/>
                    <a:pt x="2597" y="6269"/>
                    <a:pt x="2597" y="5581"/>
                  </a:cubicBezTo>
                  <a:lnTo>
                    <a:pt x="2597" y="4784"/>
                  </a:lnTo>
                  <a:cubicBezTo>
                    <a:pt x="2597" y="4649"/>
                    <a:pt x="2496" y="4581"/>
                    <a:pt x="2394" y="4581"/>
                  </a:cubicBezTo>
                  <a:cubicBezTo>
                    <a:pt x="2293" y="4581"/>
                    <a:pt x="2192" y="4649"/>
                    <a:pt x="2192" y="4784"/>
                  </a:cubicBezTo>
                  <a:lnTo>
                    <a:pt x="2192" y="5581"/>
                  </a:lnTo>
                  <a:cubicBezTo>
                    <a:pt x="2188" y="6371"/>
                    <a:pt x="2485" y="7135"/>
                    <a:pt x="3021" y="7718"/>
                  </a:cubicBezTo>
                  <a:cubicBezTo>
                    <a:pt x="3224" y="7939"/>
                    <a:pt x="3456" y="8131"/>
                    <a:pt x="3716" y="8283"/>
                  </a:cubicBezTo>
                  <a:lnTo>
                    <a:pt x="3716" y="8786"/>
                  </a:lnTo>
                  <a:lnTo>
                    <a:pt x="3028" y="9018"/>
                  </a:lnTo>
                  <a:cubicBezTo>
                    <a:pt x="2782" y="9105"/>
                    <a:pt x="2612" y="9330"/>
                    <a:pt x="2597" y="9590"/>
                  </a:cubicBezTo>
                  <a:lnTo>
                    <a:pt x="2597" y="9619"/>
                  </a:lnTo>
                  <a:lnTo>
                    <a:pt x="2467" y="9663"/>
                  </a:lnTo>
                  <a:cubicBezTo>
                    <a:pt x="1811" y="8931"/>
                    <a:pt x="1478" y="7968"/>
                    <a:pt x="1540" y="6986"/>
                  </a:cubicBezTo>
                  <a:lnTo>
                    <a:pt x="1699" y="4313"/>
                  </a:lnTo>
                  <a:cubicBezTo>
                    <a:pt x="2311" y="4223"/>
                    <a:pt x="4596" y="3828"/>
                    <a:pt x="5897" y="3002"/>
                  </a:cubicBezTo>
                  <a:close/>
                  <a:moveTo>
                    <a:pt x="5230" y="413"/>
                  </a:moveTo>
                  <a:cubicBezTo>
                    <a:pt x="7081" y="413"/>
                    <a:pt x="8609" y="1854"/>
                    <a:pt x="8722" y="3701"/>
                  </a:cubicBezTo>
                  <a:lnTo>
                    <a:pt x="8917" y="6986"/>
                  </a:lnTo>
                  <a:cubicBezTo>
                    <a:pt x="8982" y="7968"/>
                    <a:pt x="8646" y="8935"/>
                    <a:pt x="7990" y="9666"/>
                  </a:cubicBezTo>
                  <a:lnTo>
                    <a:pt x="7860" y="9619"/>
                  </a:lnTo>
                  <a:lnTo>
                    <a:pt x="7860" y="9587"/>
                  </a:lnTo>
                  <a:cubicBezTo>
                    <a:pt x="7842" y="9330"/>
                    <a:pt x="7671" y="9105"/>
                    <a:pt x="7425" y="9022"/>
                  </a:cubicBezTo>
                  <a:lnTo>
                    <a:pt x="7425" y="9018"/>
                  </a:lnTo>
                  <a:lnTo>
                    <a:pt x="6741" y="8786"/>
                  </a:lnTo>
                  <a:lnTo>
                    <a:pt x="6741" y="8297"/>
                  </a:lnTo>
                  <a:cubicBezTo>
                    <a:pt x="6951" y="8174"/>
                    <a:pt x="7146" y="8026"/>
                    <a:pt x="7324" y="7859"/>
                  </a:cubicBezTo>
                  <a:cubicBezTo>
                    <a:pt x="7928" y="7287"/>
                    <a:pt x="8269" y="6490"/>
                    <a:pt x="8265" y="5661"/>
                  </a:cubicBezTo>
                  <a:lnTo>
                    <a:pt x="8265" y="3893"/>
                  </a:lnTo>
                  <a:cubicBezTo>
                    <a:pt x="8265" y="3531"/>
                    <a:pt x="7968" y="3254"/>
                    <a:pt x="7628" y="3254"/>
                  </a:cubicBezTo>
                  <a:cubicBezTo>
                    <a:pt x="7567" y="3254"/>
                    <a:pt x="7505" y="3263"/>
                    <a:pt x="7443" y="3281"/>
                  </a:cubicBezTo>
                  <a:cubicBezTo>
                    <a:pt x="7074" y="3390"/>
                    <a:pt x="6690" y="3455"/>
                    <a:pt x="6306" y="3481"/>
                  </a:cubicBezTo>
                  <a:lnTo>
                    <a:pt x="6306" y="2604"/>
                  </a:lnTo>
                  <a:cubicBezTo>
                    <a:pt x="6306" y="2482"/>
                    <a:pt x="6206" y="2400"/>
                    <a:pt x="6101" y="2400"/>
                  </a:cubicBezTo>
                  <a:cubicBezTo>
                    <a:pt x="6056" y="2400"/>
                    <a:pt x="6009" y="2415"/>
                    <a:pt x="5969" y="2448"/>
                  </a:cubicBezTo>
                  <a:cubicBezTo>
                    <a:pt x="4919" y="3325"/>
                    <a:pt x="2481" y="3770"/>
                    <a:pt x="1724" y="3893"/>
                  </a:cubicBezTo>
                  <a:lnTo>
                    <a:pt x="1735" y="3701"/>
                  </a:lnTo>
                  <a:cubicBezTo>
                    <a:pt x="1848" y="1854"/>
                    <a:pt x="3376" y="413"/>
                    <a:pt x="5230" y="413"/>
                  </a:cubicBezTo>
                  <a:close/>
                  <a:moveTo>
                    <a:pt x="4126" y="8486"/>
                  </a:moveTo>
                  <a:cubicBezTo>
                    <a:pt x="4430" y="8609"/>
                    <a:pt x="4752" y="8678"/>
                    <a:pt x="5082" y="8692"/>
                  </a:cubicBezTo>
                  <a:cubicBezTo>
                    <a:pt x="5129" y="8696"/>
                    <a:pt x="5180" y="8696"/>
                    <a:pt x="5230" y="8696"/>
                  </a:cubicBezTo>
                  <a:cubicBezTo>
                    <a:pt x="5239" y="8696"/>
                    <a:pt x="5248" y="8696"/>
                    <a:pt x="5257" y="8696"/>
                  </a:cubicBezTo>
                  <a:cubicBezTo>
                    <a:pt x="5625" y="8696"/>
                    <a:pt x="5988" y="8624"/>
                    <a:pt x="6331" y="8493"/>
                  </a:cubicBezTo>
                  <a:lnTo>
                    <a:pt x="6331" y="9579"/>
                  </a:lnTo>
                  <a:cubicBezTo>
                    <a:pt x="6331" y="9703"/>
                    <a:pt x="6310" y="9829"/>
                    <a:pt x="6270" y="9945"/>
                  </a:cubicBezTo>
                  <a:cubicBezTo>
                    <a:pt x="6213" y="10106"/>
                    <a:pt x="6342" y="10220"/>
                    <a:pt x="6469" y="10220"/>
                  </a:cubicBezTo>
                  <a:cubicBezTo>
                    <a:pt x="6545" y="10220"/>
                    <a:pt x="6620" y="10179"/>
                    <a:pt x="6654" y="10083"/>
                  </a:cubicBezTo>
                  <a:cubicBezTo>
                    <a:pt x="6712" y="9920"/>
                    <a:pt x="6741" y="9750"/>
                    <a:pt x="6741" y="9579"/>
                  </a:cubicBezTo>
                  <a:lnTo>
                    <a:pt x="6741" y="9217"/>
                  </a:lnTo>
                  <a:lnTo>
                    <a:pt x="7291" y="9402"/>
                  </a:lnTo>
                  <a:cubicBezTo>
                    <a:pt x="7382" y="9435"/>
                    <a:pt x="7443" y="9518"/>
                    <a:pt x="7450" y="9612"/>
                  </a:cubicBezTo>
                  <a:cubicBezTo>
                    <a:pt x="7487" y="10217"/>
                    <a:pt x="7389" y="10825"/>
                    <a:pt x="7157" y="11387"/>
                  </a:cubicBezTo>
                  <a:cubicBezTo>
                    <a:pt x="7052" y="11643"/>
                    <a:pt x="6803" y="11801"/>
                    <a:pt x="6539" y="11801"/>
                  </a:cubicBezTo>
                  <a:cubicBezTo>
                    <a:pt x="6486" y="11801"/>
                    <a:pt x="6432" y="11795"/>
                    <a:pt x="6378" y="11781"/>
                  </a:cubicBezTo>
                  <a:lnTo>
                    <a:pt x="5277" y="11506"/>
                  </a:lnTo>
                  <a:cubicBezTo>
                    <a:pt x="5261" y="11501"/>
                    <a:pt x="5245" y="11498"/>
                    <a:pt x="5228" y="11498"/>
                  </a:cubicBezTo>
                  <a:cubicBezTo>
                    <a:pt x="5212" y="11498"/>
                    <a:pt x="5196" y="11501"/>
                    <a:pt x="5180" y="11506"/>
                  </a:cubicBezTo>
                  <a:lnTo>
                    <a:pt x="4079" y="11781"/>
                  </a:lnTo>
                  <a:cubicBezTo>
                    <a:pt x="4025" y="11795"/>
                    <a:pt x="3971" y="11801"/>
                    <a:pt x="3918" y="11801"/>
                  </a:cubicBezTo>
                  <a:cubicBezTo>
                    <a:pt x="3654" y="11801"/>
                    <a:pt x="3405" y="11643"/>
                    <a:pt x="3300" y="11387"/>
                  </a:cubicBezTo>
                  <a:cubicBezTo>
                    <a:pt x="3068" y="10825"/>
                    <a:pt x="2970" y="10221"/>
                    <a:pt x="3007" y="9612"/>
                  </a:cubicBezTo>
                  <a:cubicBezTo>
                    <a:pt x="3014" y="9518"/>
                    <a:pt x="3072" y="9438"/>
                    <a:pt x="3162" y="9406"/>
                  </a:cubicBezTo>
                  <a:lnTo>
                    <a:pt x="3716" y="9217"/>
                  </a:lnTo>
                  <a:lnTo>
                    <a:pt x="3716" y="9579"/>
                  </a:lnTo>
                  <a:cubicBezTo>
                    <a:pt x="3716" y="10469"/>
                    <a:pt x="4447" y="11094"/>
                    <a:pt x="5233" y="11094"/>
                  </a:cubicBezTo>
                  <a:cubicBezTo>
                    <a:pt x="5513" y="11094"/>
                    <a:pt x="5800" y="11015"/>
                    <a:pt x="6063" y="10840"/>
                  </a:cubicBezTo>
                  <a:cubicBezTo>
                    <a:pt x="6251" y="10714"/>
                    <a:pt x="6129" y="10461"/>
                    <a:pt x="5955" y="10461"/>
                  </a:cubicBezTo>
                  <a:cubicBezTo>
                    <a:pt x="5918" y="10461"/>
                    <a:pt x="5878" y="10473"/>
                    <a:pt x="5839" y="10499"/>
                  </a:cubicBezTo>
                  <a:cubicBezTo>
                    <a:pt x="5646" y="10627"/>
                    <a:pt x="5436" y="10685"/>
                    <a:pt x="5232" y="10685"/>
                  </a:cubicBezTo>
                  <a:cubicBezTo>
                    <a:pt x="4658" y="10685"/>
                    <a:pt x="4126" y="10229"/>
                    <a:pt x="4126" y="9579"/>
                  </a:cubicBezTo>
                  <a:lnTo>
                    <a:pt x="4126" y="8486"/>
                  </a:lnTo>
                  <a:close/>
                  <a:moveTo>
                    <a:pt x="5230" y="0"/>
                  </a:moveTo>
                  <a:cubicBezTo>
                    <a:pt x="3162" y="0"/>
                    <a:pt x="1453" y="1612"/>
                    <a:pt x="1330" y="3680"/>
                  </a:cubicBezTo>
                  <a:lnTo>
                    <a:pt x="1131" y="6961"/>
                  </a:lnTo>
                  <a:cubicBezTo>
                    <a:pt x="1065" y="7993"/>
                    <a:pt x="1395" y="9011"/>
                    <a:pt x="2054" y="9808"/>
                  </a:cubicBezTo>
                  <a:lnTo>
                    <a:pt x="1011" y="10177"/>
                  </a:lnTo>
                  <a:cubicBezTo>
                    <a:pt x="406" y="10391"/>
                    <a:pt x="4" y="10963"/>
                    <a:pt x="1" y="11604"/>
                  </a:cubicBezTo>
                  <a:lnTo>
                    <a:pt x="1" y="13723"/>
                  </a:lnTo>
                  <a:cubicBezTo>
                    <a:pt x="1" y="13859"/>
                    <a:pt x="103" y="13926"/>
                    <a:pt x="205" y="13926"/>
                  </a:cubicBezTo>
                  <a:cubicBezTo>
                    <a:pt x="307" y="13926"/>
                    <a:pt x="410" y="13859"/>
                    <a:pt x="410" y="13723"/>
                  </a:cubicBezTo>
                  <a:lnTo>
                    <a:pt x="410" y="11604"/>
                  </a:lnTo>
                  <a:cubicBezTo>
                    <a:pt x="410" y="11466"/>
                    <a:pt x="435" y="11329"/>
                    <a:pt x="486" y="11198"/>
                  </a:cubicBezTo>
                  <a:lnTo>
                    <a:pt x="1522" y="12089"/>
                  </a:lnTo>
                  <a:cubicBezTo>
                    <a:pt x="1670" y="12216"/>
                    <a:pt x="1757" y="12401"/>
                    <a:pt x="1753" y="12596"/>
                  </a:cubicBezTo>
                  <a:lnTo>
                    <a:pt x="1753" y="13719"/>
                  </a:lnTo>
                  <a:cubicBezTo>
                    <a:pt x="1753" y="13855"/>
                    <a:pt x="1856" y="13923"/>
                    <a:pt x="1958" y="13923"/>
                  </a:cubicBezTo>
                  <a:cubicBezTo>
                    <a:pt x="2060" y="13923"/>
                    <a:pt x="2163" y="13855"/>
                    <a:pt x="2163" y="13719"/>
                  </a:cubicBezTo>
                  <a:lnTo>
                    <a:pt x="2163" y="12596"/>
                  </a:lnTo>
                  <a:cubicBezTo>
                    <a:pt x="2163" y="12281"/>
                    <a:pt x="2025" y="11984"/>
                    <a:pt x="1786" y="11781"/>
                  </a:cubicBezTo>
                  <a:lnTo>
                    <a:pt x="707" y="10854"/>
                  </a:lnTo>
                  <a:cubicBezTo>
                    <a:pt x="826" y="10724"/>
                    <a:pt x="978" y="10626"/>
                    <a:pt x="1145" y="10565"/>
                  </a:cubicBezTo>
                  <a:lnTo>
                    <a:pt x="2594" y="10054"/>
                  </a:lnTo>
                  <a:cubicBezTo>
                    <a:pt x="2615" y="10565"/>
                    <a:pt x="2724" y="11072"/>
                    <a:pt x="2920" y="11546"/>
                  </a:cubicBezTo>
                  <a:cubicBezTo>
                    <a:pt x="3088" y="11956"/>
                    <a:pt x="3487" y="12212"/>
                    <a:pt x="3915" y="12212"/>
                  </a:cubicBezTo>
                  <a:cubicBezTo>
                    <a:pt x="4001" y="12212"/>
                    <a:pt x="4089" y="12202"/>
                    <a:pt x="4176" y="12180"/>
                  </a:cubicBezTo>
                  <a:lnTo>
                    <a:pt x="5227" y="11915"/>
                  </a:lnTo>
                  <a:lnTo>
                    <a:pt x="6273" y="12180"/>
                  </a:lnTo>
                  <a:cubicBezTo>
                    <a:pt x="6360" y="12202"/>
                    <a:pt x="6451" y="12212"/>
                    <a:pt x="6541" y="12212"/>
                  </a:cubicBezTo>
                  <a:cubicBezTo>
                    <a:pt x="6976" y="12212"/>
                    <a:pt x="7367" y="11948"/>
                    <a:pt x="7530" y="11546"/>
                  </a:cubicBezTo>
                  <a:cubicBezTo>
                    <a:pt x="7726" y="11075"/>
                    <a:pt x="7838" y="10572"/>
                    <a:pt x="7856" y="10058"/>
                  </a:cubicBezTo>
                  <a:lnTo>
                    <a:pt x="9297" y="10568"/>
                  </a:lnTo>
                  <a:cubicBezTo>
                    <a:pt x="9468" y="10626"/>
                    <a:pt x="9620" y="10728"/>
                    <a:pt x="9743" y="10862"/>
                  </a:cubicBezTo>
                  <a:lnTo>
                    <a:pt x="8671" y="11781"/>
                  </a:lnTo>
                  <a:cubicBezTo>
                    <a:pt x="8432" y="11984"/>
                    <a:pt x="8294" y="12281"/>
                    <a:pt x="8294" y="12596"/>
                  </a:cubicBezTo>
                  <a:lnTo>
                    <a:pt x="8294" y="13723"/>
                  </a:lnTo>
                  <a:cubicBezTo>
                    <a:pt x="8294" y="13857"/>
                    <a:pt x="8397" y="13924"/>
                    <a:pt x="8499" y="13924"/>
                  </a:cubicBezTo>
                  <a:cubicBezTo>
                    <a:pt x="8601" y="13924"/>
                    <a:pt x="8704" y="13857"/>
                    <a:pt x="8704" y="13723"/>
                  </a:cubicBezTo>
                  <a:lnTo>
                    <a:pt x="8704" y="12596"/>
                  </a:lnTo>
                  <a:cubicBezTo>
                    <a:pt x="8700" y="12401"/>
                    <a:pt x="8787" y="12216"/>
                    <a:pt x="8935" y="12089"/>
                  </a:cubicBezTo>
                  <a:lnTo>
                    <a:pt x="9964" y="11209"/>
                  </a:lnTo>
                  <a:cubicBezTo>
                    <a:pt x="10011" y="11336"/>
                    <a:pt x="10036" y="11470"/>
                    <a:pt x="10036" y="11604"/>
                  </a:cubicBezTo>
                  <a:lnTo>
                    <a:pt x="10036" y="13723"/>
                  </a:lnTo>
                  <a:cubicBezTo>
                    <a:pt x="10036" y="13859"/>
                    <a:pt x="10139" y="13926"/>
                    <a:pt x="10241" y="13926"/>
                  </a:cubicBezTo>
                  <a:cubicBezTo>
                    <a:pt x="10343" y="13926"/>
                    <a:pt x="10446" y="13859"/>
                    <a:pt x="10446" y="13723"/>
                  </a:cubicBezTo>
                  <a:lnTo>
                    <a:pt x="10446" y="11604"/>
                  </a:lnTo>
                  <a:cubicBezTo>
                    <a:pt x="10446" y="10963"/>
                    <a:pt x="10040" y="10394"/>
                    <a:pt x="9439" y="10181"/>
                  </a:cubicBezTo>
                  <a:lnTo>
                    <a:pt x="8399" y="9815"/>
                  </a:lnTo>
                  <a:cubicBezTo>
                    <a:pt x="9062" y="9014"/>
                    <a:pt x="9392" y="7993"/>
                    <a:pt x="9326" y="6961"/>
                  </a:cubicBezTo>
                  <a:lnTo>
                    <a:pt x="9127" y="3680"/>
                  </a:lnTo>
                  <a:cubicBezTo>
                    <a:pt x="9008" y="1612"/>
                    <a:pt x="7298" y="0"/>
                    <a:pt x="523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9" name="Google Shape;17249;p139"/>
            <p:cNvSpPr/>
            <p:nvPr/>
          </p:nvSpPr>
          <p:spPr>
            <a:xfrm>
              <a:off x="7724043" y="3066186"/>
              <a:ext cx="49604" cy="16517"/>
            </a:xfrm>
            <a:custGeom>
              <a:avLst/>
              <a:gdLst/>
              <a:ahLst/>
              <a:cxnLst/>
              <a:rect l="l" t="t" r="r" b="b"/>
              <a:pathLst>
                <a:path w="1892" h="630" extrusionOk="0">
                  <a:moveTo>
                    <a:pt x="293" y="1"/>
                  </a:moveTo>
                  <a:cubicBezTo>
                    <a:pt x="134" y="1"/>
                    <a:pt x="0" y="206"/>
                    <a:pt x="151" y="354"/>
                  </a:cubicBezTo>
                  <a:cubicBezTo>
                    <a:pt x="324" y="528"/>
                    <a:pt x="621" y="629"/>
                    <a:pt x="947" y="629"/>
                  </a:cubicBezTo>
                  <a:cubicBezTo>
                    <a:pt x="1270" y="629"/>
                    <a:pt x="1567" y="528"/>
                    <a:pt x="1744" y="354"/>
                  </a:cubicBezTo>
                  <a:cubicBezTo>
                    <a:pt x="1892" y="206"/>
                    <a:pt x="1757" y="1"/>
                    <a:pt x="1599" y="1"/>
                  </a:cubicBezTo>
                  <a:cubicBezTo>
                    <a:pt x="1552" y="1"/>
                    <a:pt x="1502" y="20"/>
                    <a:pt x="1458" y="64"/>
                  </a:cubicBezTo>
                  <a:cubicBezTo>
                    <a:pt x="1382" y="136"/>
                    <a:pt x="1204" y="223"/>
                    <a:pt x="947" y="223"/>
                  </a:cubicBezTo>
                  <a:cubicBezTo>
                    <a:pt x="687" y="223"/>
                    <a:pt x="509" y="136"/>
                    <a:pt x="437" y="64"/>
                  </a:cubicBezTo>
                  <a:cubicBezTo>
                    <a:pt x="391" y="20"/>
                    <a:pt x="341" y="1"/>
                    <a:pt x="29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0" name="Google Shape;17250;p139"/>
            <p:cNvSpPr/>
            <p:nvPr/>
          </p:nvSpPr>
          <p:spPr>
            <a:xfrm>
              <a:off x="7709177" y="3026178"/>
              <a:ext cx="10749" cy="16360"/>
            </a:xfrm>
            <a:custGeom>
              <a:avLst/>
              <a:gdLst/>
              <a:ahLst/>
              <a:cxnLst/>
              <a:rect l="l" t="t" r="r" b="b"/>
              <a:pathLst>
                <a:path w="410" h="624" extrusionOk="0">
                  <a:moveTo>
                    <a:pt x="207" y="0"/>
                  </a:moveTo>
                  <a:cubicBezTo>
                    <a:pt x="91" y="0"/>
                    <a:pt x="0" y="91"/>
                    <a:pt x="0" y="203"/>
                  </a:cubicBezTo>
                  <a:lnTo>
                    <a:pt x="0" y="420"/>
                  </a:lnTo>
                  <a:cubicBezTo>
                    <a:pt x="0" y="556"/>
                    <a:pt x="103" y="624"/>
                    <a:pt x="205" y="624"/>
                  </a:cubicBezTo>
                  <a:cubicBezTo>
                    <a:pt x="307" y="624"/>
                    <a:pt x="410" y="556"/>
                    <a:pt x="410" y="420"/>
                  </a:cubicBezTo>
                  <a:lnTo>
                    <a:pt x="410" y="203"/>
                  </a:lnTo>
                  <a:cubicBezTo>
                    <a:pt x="410" y="91"/>
                    <a:pt x="319" y="0"/>
                    <a:pt x="2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1" name="Google Shape;17251;p139"/>
            <p:cNvSpPr/>
            <p:nvPr/>
          </p:nvSpPr>
          <p:spPr>
            <a:xfrm>
              <a:off x="7777736" y="3026178"/>
              <a:ext cx="10749" cy="16360"/>
            </a:xfrm>
            <a:custGeom>
              <a:avLst/>
              <a:gdLst/>
              <a:ahLst/>
              <a:cxnLst/>
              <a:rect l="l" t="t" r="r" b="b"/>
              <a:pathLst>
                <a:path w="410" h="624" extrusionOk="0">
                  <a:moveTo>
                    <a:pt x="207" y="0"/>
                  </a:moveTo>
                  <a:cubicBezTo>
                    <a:pt x="94" y="0"/>
                    <a:pt x="0" y="91"/>
                    <a:pt x="0" y="203"/>
                  </a:cubicBezTo>
                  <a:lnTo>
                    <a:pt x="0" y="420"/>
                  </a:lnTo>
                  <a:cubicBezTo>
                    <a:pt x="0" y="556"/>
                    <a:pt x="103" y="624"/>
                    <a:pt x="205" y="624"/>
                  </a:cubicBezTo>
                  <a:cubicBezTo>
                    <a:pt x="307" y="624"/>
                    <a:pt x="410" y="556"/>
                    <a:pt x="410" y="420"/>
                  </a:cubicBezTo>
                  <a:lnTo>
                    <a:pt x="410" y="203"/>
                  </a:lnTo>
                  <a:cubicBezTo>
                    <a:pt x="410" y="91"/>
                    <a:pt x="319" y="0"/>
                    <a:pt x="2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2" name="Google Shape;17252;p139"/>
            <p:cNvSpPr/>
            <p:nvPr/>
          </p:nvSpPr>
          <p:spPr>
            <a:xfrm>
              <a:off x="7701679" y="3009085"/>
              <a:ext cx="25746" cy="10644"/>
            </a:xfrm>
            <a:custGeom>
              <a:avLst/>
              <a:gdLst/>
              <a:ahLst/>
              <a:cxnLst/>
              <a:rect l="l" t="t" r="r" b="b"/>
              <a:pathLst>
                <a:path w="982" h="406" extrusionOk="0">
                  <a:moveTo>
                    <a:pt x="272" y="0"/>
                  </a:moveTo>
                  <a:cubicBezTo>
                    <a:pt x="0" y="0"/>
                    <a:pt x="0" y="406"/>
                    <a:pt x="272" y="406"/>
                  </a:cubicBezTo>
                  <a:lnTo>
                    <a:pt x="710" y="406"/>
                  </a:lnTo>
                  <a:cubicBezTo>
                    <a:pt x="982" y="406"/>
                    <a:pt x="982" y="0"/>
                    <a:pt x="71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3" name="Google Shape;17253;p139"/>
            <p:cNvSpPr/>
            <p:nvPr/>
          </p:nvSpPr>
          <p:spPr>
            <a:xfrm>
              <a:off x="7770317" y="3009085"/>
              <a:ext cx="25667" cy="10644"/>
            </a:xfrm>
            <a:custGeom>
              <a:avLst/>
              <a:gdLst/>
              <a:ahLst/>
              <a:cxnLst/>
              <a:rect l="l" t="t" r="r" b="b"/>
              <a:pathLst>
                <a:path w="979" h="406" extrusionOk="0">
                  <a:moveTo>
                    <a:pt x="272" y="0"/>
                  </a:moveTo>
                  <a:cubicBezTo>
                    <a:pt x="1" y="0"/>
                    <a:pt x="1" y="406"/>
                    <a:pt x="272" y="406"/>
                  </a:cubicBezTo>
                  <a:lnTo>
                    <a:pt x="707" y="406"/>
                  </a:lnTo>
                  <a:cubicBezTo>
                    <a:pt x="979" y="406"/>
                    <a:pt x="979" y="0"/>
                    <a:pt x="7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54" name="Google Shape;17254;p139"/>
          <p:cNvGrpSpPr/>
          <p:nvPr/>
        </p:nvGrpSpPr>
        <p:grpSpPr>
          <a:xfrm>
            <a:off x="6706096" y="1784232"/>
            <a:ext cx="284984" cy="364895"/>
            <a:chOff x="6706096" y="1983482"/>
            <a:chExt cx="284984" cy="364895"/>
          </a:xfrm>
        </p:grpSpPr>
        <p:sp>
          <p:nvSpPr>
            <p:cNvPr id="17255" name="Google Shape;17255;p139"/>
            <p:cNvSpPr/>
            <p:nvPr/>
          </p:nvSpPr>
          <p:spPr>
            <a:xfrm>
              <a:off x="6768572" y="1988804"/>
              <a:ext cx="160032" cy="57207"/>
            </a:xfrm>
            <a:custGeom>
              <a:avLst/>
              <a:gdLst/>
              <a:ahLst/>
              <a:cxnLst/>
              <a:rect l="l" t="t" r="r" b="b"/>
              <a:pathLst>
                <a:path w="6104" h="2182" extrusionOk="0">
                  <a:moveTo>
                    <a:pt x="3050" y="1"/>
                  </a:moveTo>
                  <a:cubicBezTo>
                    <a:pt x="1565" y="1"/>
                    <a:pt x="327" y="932"/>
                    <a:pt x="1" y="2181"/>
                  </a:cubicBezTo>
                  <a:lnTo>
                    <a:pt x="6103" y="2181"/>
                  </a:lnTo>
                  <a:cubicBezTo>
                    <a:pt x="5774" y="932"/>
                    <a:pt x="4535" y="1"/>
                    <a:pt x="3050" y="1"/>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6" name="Google Shape;17256;p139"/>
            <p:cNvSpPr/>
            <p:nvPr/>
          </p:nvSpPr>
          <p:spPr>
            <a:xfrm>
              <a:off x="6732313" y="2131611"/>
              <a:ext cx="232471" cy="112263"/>
            </a:xfrm>
            <a:custGeom>
              <a:avLst/>
              <a:gdLst/>
              <a:ahLst/>
              <a:cxnLst/>
              <a:rect l="l" t="t" r="r" b="b"/>
              <a:pathLst>
                <a:path w="8867" h="4282" extrusionOk="0">
                  <a:moveTo>
                    <a:pt x="1329" y="1"/>
                  </a:moveTo>
                  <a:cubicBezTo>
                    <a:pt x="1203" y="700"/>
                    <a:pt x="786" y="743"/>
                    <a:pt x="761" y="1736"/>
                  </a:cubicBezTo>
                  <a:cubicBezTo>
                    <a:pt x="746" y="2257"/>
                    <a:pt x="772" y="2551"/>
                    <a:pt x="464" y="3018"/>
                  </a:cubicBezTo>
                  <a:cubicBezTo>
                    <a:pt x="0" y="3720"/>
                    <a:pt x="337" y="4282"/>
                    <a:pt x="337" y="4282"/>
                  </a:cubicBezTo>
                  <a:lnTo>
                    <a:pt x="8529" y="4282"/>
                  </a:lnTo>
                  <a:cubicBezTo>
                    <a:pt x="8529" y="4282"/>
                    <a:pt x="8866" y="3720"/>
                    <a:pt x="8403" y="3018"/>
                  </a:cubicBezTo>
                  <a:cubicBezTo>
                    <a:pt x="8095" y="2551"/>
                    <a:pt x="8120" y="2257"/>
                    <a:pt x="8109" y="1736"/>
                  </a:cubicBezTo>
                  <a:cubicBezTo>
                    <a:pt x="8084" y="747"/>
                    <a:pt x="7664" y="700"/>
                    <a:pt x="754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7" name="Google Shape;17257;p139"/>
            <p:cNvSpPr/>
            <p:nvPr/>
          </p:nvSpPr>
          <p:spPr>
            <a:xfrm>
              <a:off x="6711418" y="2217369"/>
              <a:ext cx="274340" cy="125739"/>
            </a:xfrm>
            <a:custGeom>
              <a:avLst/>
              <a:gdLst/>
              <a:ahLst/>
              <a:cxnLst/>
              <a:rect l="l" t="t" r="r" b="b"/>
              <a:pathLst>
                <a:path w="10464" h="4796" extrusionOk="0">
                  <a:moveTo>
                    <a:pt x="4361" y="0"/>
                  </a:moveTo>
                  <a:lnTo>
                    <a:pt x="938" y="1033"/>
                  </a:lnTo>
                  <a:cubicBezTo>
                    <a:pt x="384" y="1196"/>
                    <a:pt x="0" y="1706"/>
                    <a:pt x="0" y="2286"/>
                  </a:cubicBezTo>
                  <a:lnTo>
                    <a:pt x="0" y="4796"/>
                  </a:lnTo>
                  <a:lnTo>
                    <a:pt x="10464" y="4796"/>
                  </a:lnTo>
                  <a:lnTo>
                    <a:pt x="10464" y="2286"/>
                  </a:lnTo>
                  <a:cubicBezTo>
                    <a:pt x="10464" y="1706"/>
                    <a:pt x="10080" y="1196"/>
                    <a:pt x="9522" y="1033"/>
                  </a:cubicBezTo>
                  <a:lnTo>
                    <a:pt x="6103" y="0"/>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8" name="Google Shape;17258;p139"/>
            <p:cNvSpPr/>
            <p:nvPr/>
          </p:nvSpPr>
          <p:spPr>
            <a:xfrm>
              <a:off x="6771718" y="2217369"/>
              <a:ext cx="153739" cy="74379"/>
            </a:xfrm>
            <a:custGeom>
              <a:avLst/>
              <a:gdLst/>
              <a:ahLst/>
              <a:cxnLst/>
              <a:rect l="l" t="t" r="r" b="b"/>
              <a:pathLst>
                <a:path w="5864" h="2837" extrusionOk="0">
                  <a:moveTo>
                    <a:pt x="2061" y="0"/>
                  </a:moveTo>
                  <a:lnTo>
                    <a:pt x="0" y="623"/>
                  </a:lnTo>
                  <a:cubicBezTo>
                    <a:pt x="373" y="1931"/>
                    <a:pt x="1568" y="2836"/>
                    <a:pt x="2930" y="2836"/>
                  </a:cubicBezTo>
                  <a:cubicBezTo>
                    <a:pt x="4292" y="2836"/>
                    <a:pt x="5491" y="1931"/>
                    <a:pt x="5864" y="623"/>
                  </a:cubicBezTo>
                  <a:lnTo>
                    <a:pt x="5860" y="623"/>
                  </a:lnTo>
                  <a:lnTo>
                    <a:pt x="3803"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9" name="Google Shape;17259;p139"/>
            <p:cNvSpPr/>
            <p:nvPr/>
          </p:nvSpPr>
          <p:spPr>
            <a:xfrm>
              <a:off x="6762778" y="2227724"/>
              <a:ext cx="28603" cy="115383"/>
            </a:xfrm>
            <a:custGeom>
              <a:avLst/>
              <a:gdLst/>
              <a:ahLst/>
              <a:cxnLst/>
              <a:rect l="l" t="t" r="r" b="b"/>
              <a:pathLst>
                <a:path w="1091" h="4401" extrusionOk="0">
                  <a:moveTo>
                    <a:pt x="1091" y="0"/>
                  </a:moveTo>
                  <a:lnTo>
                    <a:pt x="1" y="330"/>
                  </a:lnTo>
                  <a:lnTo>
                    <a:pt x="1" y="4401"/>
                  </a:lnTo>
                  <a:lnTo>
                    <a:pt x="1091" y="4401"/>
                  </a:lnTo>
                  <a:lnTo>
                    <a:pt x="1091"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0" name="Google Shape;17260;p139"/>
            <p:cNvSpPr/>
            <p:nvPr/>
          </p:nvSpPr>
          <p:spPr>
            <a:xfrm>
              <a:off x="6905690" y="2227724"/>
              <a:ext cx="28603" cy="115383"/>
            </a:xfrm>
            <a:custGeom>
              <a:avLst/>
              <a:gdLst/>
              <a:ahLst/>
              <a:cxnLst/>
              <a:rect l="l" t="t" r="r" b="b"/>
              <a:pathLst>
                <a:path w="1091" h="4401" extrusionOk="0">
                  <a:moveTo>
                    <a:pt x="0" y="0"/>
                  </a:moveTo>
                  <a:lnTo>
                    <a:pt x="0" y="4401"/>
                  </a:lnTo>
                  <a:lnTo>
                    <a:pt x="1091" y="4401"/>
                  </a:lnTo>
                  <a:lnTo>
                    <a:pt x="1091" y="330"/>
                  </a:lnTo>
                  <a:lnTo>
                    <a:pt x="0"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1" name="Google Shape;17261;p139"/>
            <p:cNvSpPr/>
            <p:nvPr/>
          </p:nvSpPr>
          <p:spPr>
            <a:xfrm>
              <a:off x="6751400" y="2068873"/>
              <a:ext cx="194298" cy="137222"/>
            </a:xfrm>
            <a:custGeom>
              <a:avLst/>
              <a:gdLst/>
              <a:ahLst/>
              <a:cxnLst/>
              <a:rect l="l" t="t" r="r" b="b"/>
              <a:pathLst>
                <a:path w="7411" h="5234" extrusionOk="0">
                  <a:moveTo>
                    <a:pt x="873" y="0"/>
                  </a:moveTo>
                  <a:lnTo>
                    <a:pt x="873" y="1525"/>
                  </a:lnTo>
                  <a:lnTo>
                    <a:pt x="547" y="1525"/>
                  </a:lnTo>
                  <a:cubicBezTo>
                    <a:pt x="243" y="1525"/>
                    <a:pt x="0" y="1771"/>
                    <a:pt x="0" y="2072"/>
                  </a:cubicBezTo>
                  <a:cubicBezTo>
                    <a:pt x="0" y="2372"/>
                    <a:pt x="243" y="2615"/>
                    <a:pt x="547" y="2615"/>
                  </a:cubicBezTo>
                  <a:lnTo>
                    <a:pt x="884" y="2615"/>
                  </a:lnTo>
                  <a:cubicBezTo>
                    <a:pt x="992" y="4093"/>
                    <a:pt x="2224" y="5233"/>
                    <a:pt x="3705" y="5233"/>
                  </a:cubicBezTo>
                  <a:cubicBezTo>
                    <a:pt x="5186" y="5233"/>
                    <a:pt x="6418" y="4093"/>
                    <a:pt x="6526" y="2615"/>
                  </a:cubicBezTo>
                  <a:lnTo>
                    <a:pt x="6867" y="2615"/>
                  </a:lnTo>
                  <a:cubicBezTo>
                    <a:pt x="7168" y="2615"/>
                    <a:pt x="7410" y="2372"/>
                    <a:pt x="7410" y="2072"/>
                  </a:cubicBezTo>
                  <a:cubicBezTo>
                    <a:pt x="7410" y="1771"/>
                    <a:pt x="7168" y="1525"/>
                    <a:pt x="6867" y="1525"/>
                  </a:cubicBezTo>
                  <a:lnTo>
                    <a:pt x="6537" y="1525"/>
                  </a:lnTo>
                  <a:lnTo>
                    <a:pt x="6537"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2" name="Google Shape;17262;p139"/>
            <p:cNvSpPr/>
            <p:nvPr/>
          </p:nvSpPr>
          <p:spPr>
            <a:xfrm>
              <a:off x="6751400" y="2068873"/>
              <a:ext cx="171410" cy="116327"/>
            </a:xfrm>
            <a:custGeom>
              <a:avLst/>
              <a:gdLst/>
              <a:ahLst/>
              <a:cxnLst/>
              <a:rect l="l" t="t" r="r" b="b"/>
              <a:pathLst>
                <a:path w="6538" h="4437" extrusionOk="0">
                  <a:moveTo>
                    <a:pt x="873" y="0"/>
                  </a:moveTo>
                  <a:lnTo>
                    <a:pt x="873" y="1525"/>
                  </a:lnTo>
                  <a:lnTo>
                    <a:pt x="547" y="1525"/>
                  </a:lnTo>
                  <a:cubicBezTo>
                    <a:pt x="243" y="1525"/>
                    <a:pt x="0" y="1771"/>
                    <a:pt x="0" y="2072"/>
                  </a:cubicBezTo>
                  <a:cubicBezTo>
                    <a:pt x="0" y="2372"/>
                    <a:pt x="243" y="2615"/>
                    <a:pt x="547" y="2615"/>
                  </a:cubicBezTo>
                  <a:lnTo>
                    <a:pt x="884" y="2615"/>
                  </a:lnTo>
                  <a:cubicBezTo>
                    <a:pt x="935" y="3307"/>
                    <a:pt x="1242" y="3959"/>
                    <a:pt x="1742" y="4437"/>
                  </a:cubicBezTo>
                  <a:lnTo>
                    <a:pt x="1742" y="2177"/>
                  </a:lnTo>
                  <a:cubicBezTo>
                    <a:pt x="1742" y="1575"/>
                    <a:pt x="2231" y="1087"/>
                    <a:pt x="2832" y="1087"/>
                  </a:cubicBezTo>
                  <a:lnTo>
                    <a:pt x="6537" y="1087"/>
                  </a:lnTo>
                  <a:lnTo>
                    <a:pt x="6537"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3" name="Google Shape;17263;p139"/>
            <p:cNvSpPr/>
            <p:nvPr/>
          </p:nvSpPr>
          <p:spPr>
            <a:xfrm>
              <a:off x="6762778" y="2080251"/>
              <a:ext cx="22914" cy="31356"/>
            </a:xfrm>
            <a:custGeom>
              <a:avLst/>
              <a:gdLst/>
              <a:ahLst/>
              <a:cxnLst/>
              <a:rect l="l" t="t" r="r" b="b"/>
              <a:pathLst>
                <a:path w="874" h="1196" extrusionOk="0">
                  <a:moveTo>
                    <a:pt x="1" y="1"/>
                  </a:moveTo>
                  <a:lnTo>
                    <a:pt x="1" y="1196"/>
                  </a:lnTo>
                  <a:lnTo>
                    <a:pt x="493" y="1138"/>
                  </a:lnTo>
                  <a:cubicBezTo>
                    <a:pt x="711" y="1109"/>
                    <a:pt x="874" y="924"/>
                    <a:pt x="874" y="703"/>
                  </a:cubicBezTo>
                  <a:lnTo>
                    <a:pt x="874"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4" name="Google Shape;17264;p139"/>
            <p:cNvSpPr/>
            <p:nvPr/>
          </p:nvSpPr>
          <p:spPr>
            <a:xfrm>
              <a:off x="6911379" y="2080251"/>
              <a:ext cx="22914" cy="31461"/>
            </a:xfrm>
            <a:custGeom>
              <a:avLst/>
              <a:gdLst/>
              <a:ahLst/>
              <a:cxnLst/>
              <a:rect l="l" t="t" r="r" b="b"/>
              <a:pathLst>
                <a:path w="874" h="1200" extrusionOk="0">
                  <a:moveTo>
                    <a:pt x="1" y="1"/>
                  </a:moveTo>
                  <a:lnTo>
                    <a:pt x="1" y="703"/>
                  </a:lnTo>
                  <a:cubicBezTo>
                    <a:pt x="1" y="924"/>
                    <a:pt x="164" y="1109"/>
                    <a:pt x="385" y="1138"/>
                  </a:cubicBezTo>
                  <a:lnTo>
                    <a:pt x="874" y="1199"/>
                  </a:lnTo>
                  <a:lnTo>
                    <a:pt x="874"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5" name="Google Shape;17265;p139"/>
            <p:cNvSpPr/>
            <p:nvPr/>
          </p:nvSpPr>
          <p:spPr>
            <a:xfrm>
              <a:off x="6757089" y="2045985"/>
              <a:ext cx="182893" cy="34292"/>
            </a:xfrm>
            <a:custGeom>
              <a:avLst/>
              <a:gdLst/>
              <a:ahLst/>
              <a:cxnLst/>
              <a:rect l="l" t="t" r="r" b="b"/>
              <a:pathLst>
                <a:path w="6976" h="1308" extrusionOk="0">
                  <a:moveTo>
                    <a:pt x="218" y="0"/>
                  </a:moveTo>
                  <a:cubicBezTo>
                    <a:pt x="98" y="0"/>
                    <a:pt x="0" y="98"/>
                    <a:pt x="0" y="217"/>
                  </a:cubicBezTo>
                  <a:lnTo>
                    <a:pt x="0" y="1090"/>
                  </a:lnTo>
                  <a:cubicBezTo>
                    <a:pt x="0" y="1210"/>
                    <a:pt x="98" y="1308"/>
                    <a:pt x="218" y="1308"/>
                  </a:cubicBezTo>
                  <a:lnTo>
                    <a:pt x="6759" y="1308"/>
                  </a:lnTo>
                  <a:cubicBezTo>
                    <a:pt x="6878" y="1308"/>
                    <a:pt x="6976" y="1210"/>
                    <a:pt x="6976" y="1090"/>
                  </a:cubicBezTo>
                  <a:lnTo>
                    <a:pt x="6976" y="217"/>
                  </a:lnTo>
                  <a:cubicBezTo>
                    <a:pt x="6976" y="98"/>
                    <a:pt x="6878" y="0"/>
                    <a:pt x="6759"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6" name="Google Shape;17266;p139"/>
            <p:cNvSpPr/>
            <p:nvPr/>
          </p:nvSpPr>
          <p:spPr>
            <a:xfrm>
              <a:off x="6818150" y="1988857"/>
              <a:ext cx="106260" cy="45750"/>
            </a:xfrm>
            <a:custGeom>
              <a:avLst/>
              <a:gdLst/>
              <a:ahLst/>
              <a:cxnLst/>
              <a:rect l="l" t="t" r="r" b="b"/>
              <a:pathLst>
                <a:path w="4053" h="1745" extrusionOk="0">
                  <a:moveTo>
                    <a:pt x="1163" y="0"/>
                  </a:moveTo>
                  <a:cubicBezTo>
                    <a:pt x="1122" y="0"/>
                    <a:pt x="1081" y="1"/>
                    <a:pt x="1040" y="3"/>
                  </a:cubicBezTo>
                  <a:lnTo>
                    <a:pt x="1032" y="3"/>
                  </a:lnTo>
                  <a:cubicBezTo>
                    <a:pt x="754" y="191"/>
                    <a:pt x="511" y="426"/>
                    <a:pt x="315" y="702"/>
                  </a:cubicBezTo>
                  <a:cubicBezTo>
                    <a:pt x="0" y="1133"/>
                    <a:pt x="308" y="1741"/>
                    <a:pt x="844" y="1745"/>
                  </a:cubicBezTo>
                  <a:lnTo>
                    <a:pt x="4053" y="1745"/>
                  </a:lnTo>
                  <a:cubicBezTo>
                    <a:pt x="3582" y="719"/>
                    <a:pt x="2465" y="0"/>
                    <a:pt x="1163"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7" name="Google Shape;17267;p139"/>
            <p:cNvSpPr/>
            <p:nvPr/>
          </p:nvSpPr>
          <p:spPr>
            <a:xfrm>
              <a:off x="6745684" y="2291721"/>
              <a:ext cx="17120" cy="51386"/>
            </a:xfrm>
            <a:custGeom>
              <a:avLst/>
              <a:gdLst/>
              <a:ahLst/>
              <a:cxnLst/>
              <a:rect l="l" t="t" r="r" b="b"/>
              <a:pathLst>
                <a:path w="653" h="1960" extrusionOk="0">
                  <a:moveTo>
                    <a:pt x="653" y="0"/>
                  </a:moveTo>
                  <a:cubicBezTo>
                    <a:pt x="294" y="0"/>
                    <a:pt x="1" y="290"/>
                    <a:pt x="1" y="652"/>
                  </a:cubicBezTo>
                  <a:lnTo>
                    <a:pt x="1" y="1960"/>
                  </a:lnTo>
                  <a:lnTo>
                    <a:pt x="653" y="1960"/>
                  </a:lnTo>
                  <a:lnTo>
                    <a:pt x="653"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8" name="Google Shape;17268;p139"/>
            <p:cNvSpPr/>
            <p:nvPr/>
          </p:nvSpPr>
          <p:spPr>
            <a:xfrm>
              <a:off x="6934267" y="2291721"/>
              <a:ext cx="17120" cy="51386"/>
            </a:xfrm>
            <a:custGeom>
              <a:avLst/>
              <a:gdLst/>
              <a:ahLst/>
              <a:cxnLst/>
              <a:rect l="l" t="t" r="r" b="b"/>
              <a:pathLst>
                <a:path w="653" h="1960" extrusionOk="0">
                  <a:moveTo>
                    <a:pt x="1" y="0"/>
                  </a:moveTo>
                  <a:lnTo>
                    <a:pt x="1" y="1960"/>
                  </a:lnTo>
                  <a:lnTo>
                    <a:pt x="652" y="1960"/>
                  </a:lnTo>
                  <a:lnTo>
                    <a:pt x="652" y="652"/>
                  </a:lnTo>
                  <a:cubicBezTo>
                    <a:pt x="652" y="290"/>
                    <a:pt x="359" y="0"/>
                    <a:pt x="1"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9" name="Google Shape;17269;p139"/>
            <p:cNvSpPr/>
            <p:nvPr/>
          </p:nvSpPr>
          <p:spPr>
            <a:xfrm>
              <a:off x="6771718" y="2227724"/>
              <a:ext cx="19768" cy="39720"/>
            </a:xfrm>
            <a:custGeom>
              <a:avLst/>
              <a:gdLst/>
              <a:ahLst/>
              <a:cxnLst/>
              <a:rect l="l" t="t" r="r" b="b"/>
              <a:pathLst>
                <a:path w="754" h="1515" extrusionOk="0">
                  <a:moveTo>
                    <a:pt x="750" y="0"/>
                  </a:moveTo>
                  <a:lnTo>
                    <a:pt x="562" y="58"/>
                  </a:lnTo>
                  <a:lnTo>
                    <a:pt x="0" y="228"/>
                  </a:lnTo>
                  <a:cubicBezTo>
                    <a:pt x="141" y="714"/>
                    <a:pt x="399" y="1155"/>
                    <a:pt x="753" y="1514"/>
                  </a:cubicBezTo>
                  <a:lnTo>
                    <a:pt x="750" y="0"/>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0" name="Google Shape;17270;p139"/>
            <p:cNvSpPr/>
            <p:nvPr/>
          </p:nvSpPr>
          <p:spPr>
            <a:xfrm>
              <a:off x="6905690" y="2227724"/>
              <a:ext cx="19689" cy="39720"/>
            </a:xfrm>
            <a:custGeom>
              <a:avLst/>
              <a:gdLst/>
              <a:ahLst/>
              <a:cxnLst/>
              <a:rect l="l" t="t" r="r" b="b"/>
              <a:pathLst>
                <a:path w="751" h="1515" extrusionOk="0">
                  <a:moveTo>
                    <a:pt x="0" y="0"/>
                  </a:moveTo>
                  <a:lnTo>
                    <a:pt x="0" y="1514"/>
                  </a:lnTo>
                  <a:cubicBezTo>
                    <a:pt x="355" y="1155"/>
                    <a:pt x="612" y="714"/>
                    <a:pt x="750" y="228"/>
                  </a:cubicBezTo>
                  <a:lnTo>
                    <a:pt x="189" y="58"/>
                  </a:lnTo>
                  <a:lnTo>
                    <a:pt x="0" y="0"/>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1" name="Google Shape;17271;p139"/>
            <p:cNvSpPr/>
            <p:nvPr/>
          </p:nvSpPr>
          <p:spPr>
            <a:xfrm>
              <a:off x="6785666" y="2143121"/>
              <a:ext cx="125844" cy="131533"/>
            </a:xfrm>
            <a:custGeom>
              <a:avLst/>
              <a:gdLst/>
              <a:ahLst/>
              <a:cxnLst/>
              <a:rect l="l" t="t" r="r" b="b"/>
              <a:pathLst>
                <a:path w="4800" h="5017" extrusionOk="0">
                  <a:moveTo>
                    <a:pt x="4150" y="0"/>
                  </a:moveTo>
                  <a:cubicBezTo>
                    <a:pt x="4148" y="0"/>
                    <a:pt x="4146" y="0"/>
                    <a:pt x="4144" y="0"/>
                  </a:cubicBezTo>
                  <a:lnTo>
                    <a:pt x="656" y="0"/>
                  </a:lnTo>
                  <a:cubicBezTo>
                    <a:pt x="654" y="0"/>
                    <a:pt x="652" y="0"/>
                    <a:pt x="650" y="0"/>
                  </a:cubicBezTo>
                  <a:cubicBezTo>
                    <a:pt x="290" y="0"/>
                    <a:pt x="1" y="296"/>
                    <a:pt x="1" y="656"/>
                  </a:cubicBezTo>
                  <a:lnTo>
                    <a:pt x="1" y="2615"/>
                  </a:lnTo>
                  <a:cubicBezTo>
                    <a:pt x="1" y="3941"/>
                    <a:pt x="1076" y="5016"/>
                    <a:pt x="2402" y="5016"/>
                  </a:cubicBezTo>
                  <a:cubicBezTo>
                    <a:pt x="3724" y="5016"/>
                    <a:pt x="4799" y="3941"/>
                    <a:pt x="4799" y="2615"/>
                  </a:cubicBezTo>
                  <a:lnTo>
                    <a:pt x="4799" y="656"/>
                  </a:lnTo>
                  <a:cubicBezTo>
                    <a:pt x="4799" y="292"/>
                    <a:pt x="4510" y="0"/>
                    <a:pt x="4150"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2" name="Google Shape;17272;p139"/>
            <p:cNvSpPr/>
            <p:nvPr/>
          </p:nvSpPr>
          <p:spPr>
            <a:xfrm>
              <a:off x="6785666" y="2143121"/>
              <a:ext cx="99731" cy="131428"/>
            </a:xfrm>
            <a:custGeom>
              <a:avLst/>
              <a:gdLst/>
              <a:ahLst/>
              <a:cxnLst/>
              <a:rect l="l" t="t" r="r" b="b"/>
              <a:pathLst>
                <a:path w="3804" h="5013" extrusionOk="0">
                  <a:moveTo>
                    <a:pt x="652" y="0"/>
                  </a:moveTo>
                  <a:cubicBezTo>
                    <a:pt x="290" y="0"/>
                    <a:pt x="1" y="294"/>
                    <a:pt x="1" y="656"/>
                  </a:cubicBezTo>
                  <a:lnTo>
                    <a:pt x="1" y="2615"/>
                  </a:lnTo>
                  <a:cubicBezTo>
                    <a:pt x="1" y="3517"/>
                    <a:pt x="504" y="4343"/>
                    <a:pt x="1308" y="4752"/>
                  </a:cubicBezTo>
                  <a:cubicBezTo>
                    <a:pt x="1651" y="4927"/>
                    <a:pt x="2024" y="5013"/>
                    <a:pt x="2395" y="5013"/>
                  </a:cubicBezTo>
                  <a:cubicBezTo>
                    <a:pt x="2892" y="5013"/>
                    <a:pt x="3386" y="4858"/>
                    <a:pt x="3803" y="4553"/>
                  </a:cubicBezTo>
                  <a:lnTo>
                    <a:pt x="3803" y="4553"/>
                  </a:lnTo>
                  <a:cubicBezTo>
                    <a:pt x="3698" y="4567"/>
                    <a:pt x="3593" y="4574"/>
                    <a:pt x="3488" y="4578"/>
                  </a:cubicBezTo>
                  <a:cubicBezTo>
                    <a:pt x="2163" y="4578"/>
                    <a:pt x="1087" y="3502"/>
                    <a:pt x="1087" y="2177"/>
                  </a:cubicBezTo>
                  <a:lnTo>
                    <a:pt x="108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3" name="Google Shape;17273;p139"/>
            <p:cNvSpPr/>
            <p:nvPr/>
          </p:nvSpPr>
          <p:spPr>
            <a:xfrm>
              <a:off x="6808921" y="2109221"/>
              <a:ext cx="10671" cy="16386"/>
            </a:xfrm>
            <a:custGeom>
              <a:avLst/>
              <a:gdLst/>
              <a:ahLst/>
              <a:cxnLst/>
              <a:rect l="l" t="t" r="r" b="b"/>
              <a:pathLst>
                <a:path w="407" h="625" extrusionOk="0">
                  <a:moveTo>
                    <a:pt x="204" y="0"/>
                  </a:moveTo>
                  <a:cubicBezTo>
                    <a:pt x="91" y="0"/>
                    <a:pt x="1" y="91"/>
                    <a:pt x="1" y="203"/>
                  </a:cubicBezTo>
                  <a:lnTo>
                    <a:pt x="1" y="420"/>
                  </a:lnTo>
                  <a:cubicBezTo>
                    <a:pt x="1" y="556"/>
                    <a:pt x="102" y="624"/>
                    <a:pt x="204" y="624"/>
                  </a:cubicBezTo>
                  <a:cubicBezTo>
                    <a:pt x="305" y="624"/>
                    <a:pt x="407" y="556"/>
                    <a:pt x="407" y="420"/>
                  </a:cubicBezTo>
                  <a:lnTo>
                    <a:pt x="407" y="203"/>
                  </a:lnTo>
                  <a:cubicBezTo>
                    <a:pt x="407" y="91"/>
                    <a:pt x="316" y="0"/>
                    <a:pt x="20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4" name="Google Shape;17274;p139"/>
            <p:cNvSpPr/>
            <p:nvPr/>
          </p:nvSpPr>
          <p:spPr>
            <a:xfrm>
              <a:off x="6877480" y="2109221"/>
              <a:ext cx="10671" cy="16386"/>
            </a:xfrm>
            <a:custGeom>
              <a:avLst/>
              <a:gdLst/>
              <a:ahLst/>
              <a:cxnLst/>
              <a:rect l="l" t="t" r="r" b="b"/>
              <a:pathLst>
                <a:path w="407" h="625" extrusionOk="0">
                  <a:moveTo>
                    <a:pt x="204" y="0"/>
                  </a:moveTo>
                  <a:cubicBezTo>
                    <a:pt x="91" y="0"/>
                    <a:pt x="1" y="91"/>
                    <a:pt x="1" y="203"/>
                  </a:cubicBezTo>
                  <a:lnTo>
                    <a:pt x="1" y="420"/>
                  </a:lnTo>
                  <a:cubicBezTo>
                    <a:pt x="1" y="556"/>
                    <a:pt x="102" y="624"/>
                    <a:pt x="204" y="624"/>
                  </a:cubicBezTo>
                  <a:cubicBezTo>
                    <a:pt x="305" y="624"/>
                    <a:pt x="406" y="556"/>
                    <a:pt x="406" y="420"/>
                  </a:cubicBezTo>
                  <a:lnTo>
                    <a:pt x="406" y="203"/>
                  </a:lnTo>
                  <a:cubicBezTo>
                    <a:pt x="406" y="91"/>
                    <a:pt x="316" y="0"/>
                    <a:pt x="20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5" name="Google Shape;17275;p139"/>
            <p:cNvSpPr/>
            <p:nvPr/>
          </p:nvSpPr>
          <p:spPr>
            <a:xfrm>
              <a:off x="6823708" y="2160555"/>
              <a:ext cx="49682" cy="16491"/>
            </a:xfrm>
            <a:custGeom>
              <a:avLst/>
              <a:gdLst/>
              <a:ahLst/>
              <a:cxnLst/>
              <a:rect l="l" t="t" r="r" b="b"/>
              <a:pathLst>
                <a:path w="1895" h="629" extrusionOk="0">
                  <a:moveTo>
                    <a:pt x="295" y="0"/>
                  </a:moveTo>
                  <a:cubicBezTo>
                    <a:pt x="136" y="0"/>
                    <a:pt x="0" y="205"/>
                    <a:pt x="150" y="353"/>
                  </a:cubicBezTo>
                  <a:cubicBezTo>
                    <a:pt x="324" y="527"/>
                    <a:pt x="625" y="628"/>
                    <a:pt x="947" y="628"/>
                  </a:cubicBezTo>
                  <a:cubicBezTo>
                    <a:pt x="1269" y="628"/>
                    <a:pt x="1570" y="523"/>
                    <a:pt x="1744" y="353"/>
                  </a:cubicBezTo>
                  <a:cubicBezTo>
                    <a:pt x="1894" y="205"/>
                    <a:pt x="1758" y="0"/>
                    <a:pt x="1600" y="0"/>
                  </a:cubicBezTo>
                  <a:cubicBezTo>
                    <a:pt x="1552" y="0"/>
                    <a:pt x="1502" y="19"/>
                    <a:pt x="1458" y="63"/>
                  </a:cubicBezTo>
                  <a:cubicBezTo>
                    <a:pt x="1382" y="136"/>
                    <a:pt x="1204" y="223"/>
                    <a:pt x="947" y="223"/>
                  </a:cubicBezTo>
                  <a:cubicBezTo>
                    <a:pt x="690" y="223"/>
                    <a:pt x="513" y="136"/>
                    <a:pt x="436" y="63"/>
                  </a:cubicBezTo>
                  <a:cubicBezTo>
                    <a:pt x="392" y="19"/>
                    <a:pt x="342" y="0"/>
                    <a:pt x="29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6" name="Google Shape;17276;p139"/>
            <p:cNvSpPr/>
            <p:nvPr/>
          </p:nvSpPr>
          <p:spPr>
            <a:xfrm>
              <a:off x="6706096" y="1983482"/>
              <a:ext cx="284984" cy="364895"/>
            </a:xfrm>
            <a:custGeom>
              <a:avLst/>
              <a:gdLst/>
              <a:ahLst/>
              <a:cxnLst/>
              <a:rect l="l" t="t" r="r" b="b"/>
              <a:pathLst>
                <a:path w="10870" h="13918" extrusionOk="0">
                  <a:moveTo>
                    <a:pt x="5435" y="409"/>
                  </a:moveTo>
                  <a:cubicBezTo>
                    <a:pt x="6079" y="409"/>
                    <a:pt x="6722" y="602"/>
                    <a:pt x="7273" y="990"/>
                  </a:cubicBezTo>
                  <a:cubicBezTo>
                    <a:pt x="7693" y="1290"/>
                    <a:pt x="8015" y="1703"/>
                    <a:pt x="8204" y="2181"/>
                  </a:cubicBezTo>
                  <a:lnTo>
                    <a:pt x="7831" y="2181"/>
                  </a:lnTo>
                  <a:cubicBezTo>
                    <a:pt x="7559" y="2181"/>
                    <a:pt x="7559" y="2587"/>
                    <a:pt x="7831" y="2587"/>
                  </a:cubicBezTo>
                  <a:lnTo>
                    <a:pt x="8704" y="2587"/>
                  </a:lnTo>
                  <a:cubicBezTo>
                    <a:pt x="8711" y="2587"/>
                    <a:pt x="8718" y="2594"/>
                    <a:pt x="8718" y="2601"/>
                  </a:cubicBezTo>
                  <a:lnTo>
                    <a:pt x="8718" y="3474"/>
                  </a:lnTo>
                  <a:cubicBezTo>
                    <a:pt x="8718" y="3482"/>
                    <a:pt x="8711" y="3489"/>
                    <a:pt x="8704" y="3489"/>
                  </a:cubicBezTo>
                  <a:lnTo>
                    <a:pt x="2163" y="3489"/>
                  </a:lnTo>
                  <a:cubicBezTo>
                    <a:pt x="2155" y="3489"/>
                    <a:pt x="2152" y="3482"/>
                    <a:pt x="2152" y="3474"/>
                  </a:cubicBezTo>
                  <a:lnTo>
                    <a:pt x="2152" y="2601"/>
                  </a:lnTo>
                  <a:cubicBezTo>
                    <a:pt x="2152" y="2594"/>
                    <a:pt x="2155" y="2587"/>
                    <a:pt x="2166" y="2587"/>
                  </a:cubicBezTo>
                  <a:lnTo>
                    <a:pt x="6962" y="2587"/>
                  </a:lnTo>
                  <a:cubicBezTo>
                    <a:pt x="7230" y="2587"/>
                    <a:pt x="7230" y="2181"/>
                    <a:pt x="6962" y="2181"/>
                  </a:cubicBezTo>
                  <a:lnTo>
                    <a:pt x="2663" y="2181"/>
                  </a:lnTo>
                  <a:cubicBezTo>
                    <a:pt x="2854" y="1703"/>
                    <a:pt x="3177" y="1290"/>
                    <a:pt x="3593" y="990"/>
                  </a:cubicBezTo>
                  <a:cubicBezTo>
                    <a:pt x="4146" y="602"/>
                    <a:pt x="4790" y="409"/>
                    <a:pt x="5435" y="409"/>
                  </a:cubicBezTo>
                  <a:close/>
                  <a:moveTo>
                    <a:pt x="2833" y="3894"/>
                  </a:moveTo>
                  <a:lnTo>
                    <a:pt x="2833" y="4344"/>
                  </a:lnTo>
                  <a:cubicBezTo>
                    <a:pt x="2833" y="4470"/>
                    <a:pt x="2728" y="4575"/>
                    <a:pt x="2601" y="4575"/>
                  </a:cubicBezTo>
                  <a:lnTo>
                    <a:pt x="2369" y="4575"/>
                  </a:lnTo>
                  <a:lnTo>
                    <a:pt x="2369" y="3894"/>
                  </a:lnTo>
                  <a:close/>
                  <a:moveTo>
                    <a:pt x="8501" y="3894"/>
                  </a:moveTo>
                  <a:lnTo>
                    <a:pt x="8501" y="4575"/>
                  </a:lnTo>
                  <a:lnTo>
                    <a:pt x="8269" y="4575"/>
                  </a:lnTo>
                  <a:cubicBezTo>
                    <a:pt x="8139" y="4575"/>
                    <a:pt x="8037" y="4474"/>
                    <a:pt x="8037" y="4344"/>
                  </a:cubicBezTo>
                  <a:lnTo>
                    <a:pt x="8037" y="3894"/>
                  </a:lnTo>
                  <a:close/>
                  <a:moveTo>
                    <a:pt x="7628" y="3894"/>
                  </a:moveTo>
                  <a:lnTo>
                    <a:pt x="7628" y="4344"/>
                  </a:lnTo>
                  <a:cubicBezTo>
                    <a:pt x="7628" y="4695"/>
                    <a:pt x="7914" y="4981"/>
                    <a:pt x="8265" y="4985"/>
                  </a:cubicBezTo>
                  <a:lnTo>
                    <a:pt x="8595" y="4985"/>
                  </a:lnTo>
                  <a:cubicBezTo>
                    <a:pt x="8798" y="4985"/>
                    <a:pt x="8953" y="5158"/>
                    <a:pt x="8932" y="5361"/>
                  </a:cubicBezTo>
                  <a:cubicBezTo>
                    <a:pt x="8917" y="5531"/>
                    <a:pt x="8751" y="5665"/>
                    <a:pt x="8562" y="5665"/>
                  </a:cubicBezTo>
                  <a:lnTo>
                    <a:pt x="8472" y="5665"/>
                  </a:lnTo>
                  <a:lnTo>
                    <a:pt x="8472" y="5658"/>
                  </a:lnTo>
                  <a:cubicBezTo>
                    <a:pt x="8472" y="5542"/>
                    <a:pt x="8381" y="5452"/>
                    <a:pt x="8269" y="5452"/>
                  </a:cubicBezTo>
                  <a:cubicBezTo>
                    <a:pt x="8157" y="5452"/>
                    <a:pt x="8066" y="5542"/>
                    <a:pt x="8066" y="5658"/>
                  </a:cubicBezTo>
                  <a:cubicBezTo>
                    <a:pt x="8063" y="5904"/>
                    <a:pt x="8030" y="6151"/>
                    <a:pt x="7961" y="6390"/>
                  </a:cubicBezTo>
                  <a:cubicBezTo>
                    <a:pt x="7820" y="6082"/>
                    <a:pt x="7516" y="5883"/>
                    <a:pt x="7179" y="5883"/>
                  </a:cubicBezTo>
                  <a:lnTo>
                    <a:pt x="3691" y="5883"/>
                  </a:lnTo>
                  <a:cubicBezTo>
                    <a:pt x="3354" y="5883"/>
                    <a:pt x="3050" y="6082"/>
                    <a:pt x="2912" y="6390"/>
                  </a:cubicBezTo>
                  <a:cubicBezTo>
                    <a:pt x="2840" y="6151"/>
                    <a:pt x="2807" y="5901"/>
                    <a:pt x="2807" y="5651"/>
                  </a:cubicBezTo>
                  <a:cubicBezTo>
                    <a:pt x="2807" y="5517"/>
                    <a:pt x="2705" y="5450"/>
                    <a:pt x="2603" y="5450"/>
                  </a:cubicBezTo>
                  <a:cubicBezTo>
                    <a:pt x="2500" y="5450"/>
                    <a:pt x="2398" y="5517"/>
                    <a:pt x="2398" y="5651"/>
                  </a:cubicBezTo>
                  <a:lnTo>
                    <a:pt x="2398" y="5665"/>
                  </a:lnTo>
                  <a:lnTo>
                    <a:pt x="2275" y="5665"/>
                  </a:lnTo>
                  <a:cubicBezTo>
                    <a:pt x="2072" y="5665"/>
                    <a:pt x="1916" y="5492"/>
                    <a:pt x="1935" y="5289"/>
                  </a:cubicBezTo>
                  <a:cubicBezTo>
                    <a:pt x="1953" y="5119"/>
                    <a:pt x="2116" y="4985"/>
                    <a:pt x="2304" y="4985"/>
                  </a:cubicBezTo>
                  <a:lnTo>
                    <a:pt x="2601" y="4985"/>
                  </a:lnTo>
                  <a:cubicBezTo>
                    <a:pt x="2952" y="4985"/>
                    <a:pt x="3238" y="4698"/>
                    <a:pt x="3238" y="4344"/>
                  </a:cubicBezTo>
                  <a:lnTo>
                    <a:pt x="3238" y="3894"/>
                  </a:lnTo>
                  <a:close/>
                  <a:moveTo>
                    <a:pt x="2456" y="6249"/>
                  </a:moveTo>
                  <a:cubicBezTo>
                    <a:pt x="2525" y="6593"/>
                    <a:pt x="2652" y="6922"/>
                    <a:pt x="2833" y="7219"/>
                  </a:cubicBezTo>
                  <a:lnTo>
                    <a:pt x="2833" y="8704"/>
                  </a:lnTo>
                  <a:cubicBezTo>
                    <a:pt x="2833" y="8878"/>
                    <a:pt x="2851" y="9055"/>
                    <a:pt x="2887" y="9229"/>
                  </a:cubicBezTo>
                  <a:lnTo>
                    <a:pt x="1467" y="9646"/>
                  </a:lnTo>
                  <a:cubicBezTo>
                    <a:pt x="1413" y="9501"/>
                    <a:pt x="1359" y="9193"/>
                    <a:pt x="1630" y="8816"/>
                  </a:cubicBezTo>
                  <a:cubicBezTo>
                    <a:pt x="1945" y="8378"/>
                    <a:pt x="1953" y="8074"/>
                    <a:pt x="1960" y="7654"/>
                  </a:cubicBezTo>
                  <a:cubicBezTo>
                    <a:pt x="1960" y="7618"/>
                    <a:pt x="1960" y="7578"/>
                    <a:pt x="1964" y="7534"/>
                  </a:cubicBezTo>
                  <a:cubicBezTo>
                    <a:pt x="1974" y="7067"/>
                    <a:pt x="2101" y="6875"/>
                    <a:pt x="2239" y="6651"/>
                  </a:cubicBezTo>
                  <a:cubicBezTo>
                    <a:pt x="2326" y="6524"/>
                    <a:pt x="2398" y="6390"/>
                    <a:pt x="2456" y="6249"/>
                  </a:cubicBezTo>
                  <a:close/>
                  <a:moveTo>
                    <a:pt x="8414" y="6249"/>
                  </a:moveTo>
                  <a:cubicBezTo>
                    <a:pt x="8468" y="6390"/>
                    <a:pt x="8541" y="6527"/>
                    <a:pt x="8628" y="6651"/>
                  </a:cubicBezTo>
                  <a:cubicBezTo>
                    <a:pt x="8769" y="6875"/>
                    <a:pt x="8892" y="7067"/>
                    <a:pt x="8903" y="7534"/>
                  </a:cubicBezTo>
                  <a:cubicBezTo>
                    <a:pt x="8903" y="7578"/>
                    <a:pt x="8903" y="7618"/>
                    <a:pt x="8906" y="7654"/>
                  </a:cubicBezTo>
                  <a:cubicBezTo>
                    <a:pt x="8914" y="8074"/>
                    <a:pt x="8921" y="8378"/>
                    <a:pt x="9240" y="8816"/>
                  </a:cubicBezTo>
                  <a:cubicBezTo>
                    <a:pt x="9508" y="9189"/>
                    <a:pt x="9453" y="9497"/>
                    <a:pt x="9399" y="9646"/>
                  </a:cubicBezTo>
                  <a:lnTo>
                    <a:pt x="7983" y="9229"/>
                  </a:lnTo>
                  <a:cubicBezTo>
                    <a:pt x="8015" y="9055"/>
                    <a:pt x="8034" y="8882"/>
                    <a:pt x="8034" y="8704"/>
                  </a:cubicBezTo>
                  <a:lnTo>
                    <a:pt x="8034" y="7219"/>
                  </a:lnTo>
                  <a:cubicBezTo>
                    <a:pt x="8215" y="6922"/>
                    <a:pt x="8345" y="6593"/>
                    <a:pt x="8414" y="6249"/>
                  </a:cubicBezTo>
                  <a:close/>
                  <a:moveTo>
                    <a:pt x="7175" y="6292"/>
                  </a:moveTo>
                  <a:cubicBezTo>
                    <a:pt x="7425" y="6296"/>
                    <a:pt x="7624" y="6495"/>
                    <a:pt x="7628" y="6745"/>
                  </a:cubicBezTo>
                  <a:lnTo>
                    <a:pt x="7628" y="8704"/>
                  </a:lnTo>
                  <a:cubicBezTo>
                    <a:pt x="7624" y="9914"/>
                    <a:pt x="6643" y="10895"/>
                    <a:pt x="5433" y="10899"/>
                  </a:cubicBezTo>
                  <a:cubicBezTo>
                    <a:pt x="4223" y="10895"/>
                    <a:pt x="3242" y="9914"/>
                    <a:pt x="3242" y="8704"/>
                  </a:cubicBezTo>
                  <a:lnTo>
                    <a:pt x="3242" y="6745"/>
                  </a:lnTo>
                  <a:cubicBezTo>
                    <a:pt x="3242" y="6495"/>
                    <a:pt x="3441" y="6296"/>
                    <a:pt x="3691" y="6292"/>
                  </a:cubicBezTo>
                  <a:close/>
                  <a:moveTo>
                    <a:pt x="5433" y="0"/>
                  </a:moveTo>
                  <a:cubicBezTo>
                    <a:pt x="4705" y="0"/>
                    <a:pt x="3977" y="220"/>
                    <a:pt x="3354" y="660"/>
                  </a:cubicBezTo>
                  <a:cubicBezTo>
                    <a:pt x="2829" y="1037"/>
                    <a:pt x="2438" y="1566"/>
                    <a:pt x="2232" y="2181"/>
                  </a:cubicBezTo>
                  <a:lnTo>
                    <a:pt x="2166" y="2181"/>
                  </a:lnTo>
                  <a:cubicBezTo>
                    <a:pt x="1931" y="2181"/>
                    <a:pt x="1743" y="2370"/>
                    <a:pt x="1743" y="2601"/>
                  </a:cubicBezTo>
                  <a:lnTo>
                    <a:pt x="1743" y="3474"/>
                  </a:lnTo>
                  <a:cubicBezTo>
                    <a:pt x="1743" y="3626"/>
                    <a:pt x="1826" y="3768"/>
                    <a:pt x="1960" y="3844"/>
                  </a:cubicBezTo>
                  <a:lnTo>
                    <a:pt x="1960" y="4659"/>
                  </a:lnTo>
                  <a:cubicBezTo>
                    <a:pt x="1323" y="4948"/>
                    <a:pt x="1409" y="5886"/>
                    <a:pt x="2094" y="6053"/>
                  </a:cubicBezTo>
                  <a:cubicBezTo>
                    <a:pt x="2047" y="6191"/>
                    <a:pt x="1978" y="6317"/>
                    <a:pt x="1898" y="6433"/>
                  </a:cubicBezTo>
                  <a:cubicBezTo>
                    <a:pt x="1746" y="6672"/>
                    <a:pt x="1572" y="6944"/>
                    <a:pt x="1558" y="7527"/>
                  </a:cubicBezTo>
                  <a:cubicBezTo>
                    <a:pt x="1558" y="7570"/>
                    <a:pt x="1558" y="7610"/>
                    <a:pt x="1554" y="7650"/>
                  </a:cubicBezTo>
                  <a:cubicBezTo>
                    <a:pt x="1547" y="8045"/>
                    <a:pt x="1543" y="8244"/>
                    <a:pt x="1301" y="8581"/>
                  </a:cubicBezTo>
                  <a:cubicBezTo>
                    <a:pt x="939" y="9077"/>
                    <a:pt x="997" y="9519"/>
                    <a:pt x="1076" y="9762"/>
                  </a:cubicBezTo>
                  <a:cubicBezTo>
                    <a:pt x="439" y="9957"/>
                    <a:pt x="4" y="10544"/>
                    <a:pt x="1" y="11210"/>
                  </a:cubicBezTo>
                  <a:lnTo>
                    <a:pt x="1" y="13717"/>
                  </a:lnTo>
                  <a:cubicBezTo>
                    <a:pt x="1" y="13851"/>
                    <a:pt x="102" y="13918"/>
                    <a:pt x="203" y="13918"/>
                  </a:cubicBezTo>
                  <a:cubicBezTo>
                    <a:pt x="305" y="13918"/>
                    <a:pt x="406" y="13851"/>
                    <a:pt x="406" y="13717"/>
                  </a:cubicBezTo>
                  <a:lnTo>
                    <a:pt x="406" y="11207"/>
                  </a:lnTo>
                  <a:cubicBezTo>
                    <a:pt x="410" y="10718"/>
                    <a:pt x="732" y="10290"/>
                    <a:pt x="1199" y="10149"/>
                  </a:cubicBezTo>
                  <a:lnTo>
                    <a:pt x="1960" y="9925"/>
                  </a:lnTo>
                  <a:lnTo>
                    <a:pt x="1960" y="13717"/>
                  </a:lnTo>
                  <a:cubicBezTo>
                    <a:pt x="1960" y="13851"/>
                    <a:pt x="2062" y="13918"/>
                    <a:pt x="2165" y="13918"/>
                  </a:cubicBezTo>
                  <a:cubicBezTo>
                    <a:pt x="2267" y="13918"/>
                    <a:pt x="2369" y="13851"/>
                    <a:pt x="2369" y="13717"/>
                  </a:cubicBezTo>
                  <a:lnTo>
                    <a:pt x="2369" y="9805"/>
                  </a:lnTo>
                  <a:lnTo>
                    <a:pt x="2999" y="9617"/>
                  </a:lnTo>
                  <a:cubicBezTo>
                    <a:pt x="3014" y="9660"/>
                    <a:pt x="3032" y="9704"/>
                    <a:pt x="3050" y="9744"/>
                  </a:cubicBezTo>
                  <a:lnTo>
                    <a:pt x="3050" y="13717"/>
                  </a:lnTo>
                  <a:cubicBezTo>
                    <a:pt x="3050" y="13851"/>
                    <a:pt x="3152" y="13918"/>
                    <a:pt x="3255" y="13918"/>
                  </a:cubicBezTo>
                  <a:cubicBezTo>
                    <a:pt x="3357" y="13918"/>
                    <a:pt x="3459" y="13851"/>
                    <a:pt x="3459" y="13717"/>
                  </a:cubicBezTo>
                  <a:lnTo>
                    <a:pt x="3459" y="10395"/>
                  </a:lnTo>
                  <a:cubicBezTo>
                    <a:pt x="3957" y="10978"/>
                    <a:pt x="4680" y="11304"/>
                    <a:pt x="5433" y="11304"/>
                  </a:cubicBezTo>
                  <a:cubicBezTo>
                    <a:pt x="5583" y="11304"/>
                    <a:pt x="5735" y="11291"/>
                    <a:pt x="5886" y="11265"/>
                  </a:cubicBezTo>
                  <a:cubicBezTo>
                    <a:pt x="6791" y="11105"/>
                    <a:pt x="7545" y="10482"/>
                    <a:pt x="7867" y="9620"/>
                  </a:cubicBezTo>
                  <a:lnTo>
                    <a:pt x="8501" y="9805"/>
                  </a:lnTo>
                  <a:lnTo>
                    <a:pt x="8501" y="13717"/>
                  </a:lnTo>
                  <a:cubicBezTo>
                    <a:pt x="8501" y="13851"/>
                    <a:pt x="8602" y="13918"/>
                    <a:pt x="8704" y="13918"/>
                  </a:cubicBezTo>
                  <a:cubicBezTo>
                    <a:pt x="8805" y="13918"/>
                    <a:pt x="8906" y="13851"/>
                    <a:pt x="8906" y="13717"/>
                  </a:cubicBezTo>
                  <a:lnTo>
                    <a:pt x="8906" y="9925"/>
                  </a:lnTo>
                  <a:lnTo>
                    <a:pt x="9667" y="10149"/>
                  </a:lnTo>
                  <a:cubicBezTo>
                    <a:pt x="10138" y="10290"/>
                    <a:pt x="10456" y="10718"/>
                    <a:pt x="10460" y="11207"/>
                  </a:cubicBezTo>
                  <a:lnTo>
                    <a:pt x="10460" y="13717"/>
                  </a:lnTo>
                  <a:cubicBezTo>
                    <a:pt x="10460" y="13851"/>
                    <a:pt x="10562" y="13918"/>
                    <a:pt x="10665" y="13918"/>
                  </a:cubicBezTo>
                  <a:cubicBezTo>
                    <a:pt x="10767" y="13918"/>
                    <a:pt x="10869" y="13851"/>
                    <a:pt x="10869" y="13717"/>
                  </a:cubicBezTo>
                  <a:lnTo>
                    <a:pt x="10869" y="11207"/>
                  </a:lnTo>
                  <a:cubicBezTo>
                    <a:pt x="10866" y="10540"/>
                    <a:pt x="10428" y="9954"/>
                    <a:pt x="9794" y="9762"/>
                  </a:cubicBezTo>
                  <a:cubicBezTo>
                    <a:pt x="9873" y="9519"/>
                    <a:pt x="9931" y="9077"/>
                    <a:pt x="9569" y="8577"/>
                  </a:cubicBezTo>
                  <a:cubicBezTo>
                    <a:pt x="9327" y="8244"/>
                    <a:pt x="9323" y="8041"/>
                    <a:pt x="9316" y="7647"/>
                  </a:cubicBezTo>
                  <a:cubicBezTo>
                    <a:pt x="9316" y="7607"/>
                    <a:pt x="9312" y="7567"/>
                    <a:pt x="9312" y="7527"/>
                  </a:cubicBezTo>
                  <a:cubicBezTo>
                    <a:pt x="9298" y="6944"/>
                    <a:pt x="9124" y="6672"/>
                    <a:pt x="8972" y="6433"/>
                  </a:cubicBezTo>
                  <a:cubicBezTo>
                    <a:pt x="8888" y="6314"/>
                    <a:pt x="8823" y="6183"/>
                    <a:pt x="8772" y="6046"/>
                  </a:cubicBezTo>
                  <a:cubicBezTo>
                    <a:pt x="9077" y="5966"/>
                    <a:pt x="9301" y="5713"/>
                    <a:pt x="9341" y="5401"/>
                  </a:cubicBezTo>
                  <a:cubicBezTo>
                    <a:pt x="9374" y="5082"/>
                    <a:pt x="9200" y="4778"/>
                    <a:pt x="8906" y="4644"/>
                  </a:cubicBezTo>
                  <a:lnTo>
                    <a:pt x="8906" y="3844"/>
                  </a:lnTo>
                  <a:cubicBezTo>
                    <a:pt x="9040" y="3768"/>
                    <a:pt x="9124" y="3626"/>
                    <a:pt x="9124" y="3474"/>
                  </a:cubicBezTo>
                  <a:lnTo>
                    <a:pt x="9124" y="2601"/>
                  </a:lnTo>
                  <a:cubicBezTo>
                    <a:pt x="9124" y="2370"/>
                    <a:pt x="8935" y="2178"/>
                    <a:pt x="8704" y="2178"/>
                  </a:cubicBezTo>
                  <a:lnTo>
                    <a:pt x="8638" y="2178"/>
                  </a:lnTo>
                  <a:cubicBezTo>
                    <a:pt x="8432" y="1566"/>
                    <a:pt x="8037" y="1033"/>
                    <a:pt x="7512" y="660"/>
                  </a:cubicBezTo>
                  <a:cubicBezTo>
                    <a:pt x="6889" y="220"/>
                    <a:pt x="6161" y="0"/>
                    <a:pt x="543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7" name="Google Shape;17277;p139"/>
            <p:cNvSpPr/>
            <p:nvPr/>
          </p:nvSpPr>
          <p:spPr>
            <a:xfrm>
              <a:off x="6900368" y="2269201"/>
              <a:ext cx="10671" cy="79177"/>
            </a:xfrm>
            <a:custGeom>
              <a:avLst/>
              <a:gdLst/>
              <a:ahLst/>
              <a:cxnLst/>
              <a:rect l="l" t="t" r="r" b="b"/>
              <a:pathLst>
                <a:path w="407" h="3020" extrusionOk="0">
                  <a:moveTo>
                    <a:pt x="203" y="1"/>
                  </a:moveTo>
                  <a:cubicBezTo>
                    <a:pt x="91" y="1"/>
                    <a:pt x="1" y="91"/>
                    <a:pt x="1" y="204"/>
                  </a:cubicBezTo>
                  <a:lnTo>
                    <a:pt x="1" y="2819"/>
                  </a:lnTo>
                  <a:cubicBezTo>
                    <a:pt x="1" y="2953"/>
                    <a:pt x="102" y="3020"/>
                    <a:pt x="203" y="3020"/>
                  </a:cubicBezTo>
                  <a:cubicBezTo>
                    <a:pt x="305" y="3020"/>
                    <a:pt x="406" y="2953"/>
                    <a:pt x="406" y="2819"/>
                  </a:cubicBezTo>
                  <a:lnTo>
                    <a:pt x="406" y="204"/>
                  </a:lnTo>
                  <a:cubicBezTo>
                    <a:pt x="406" y="91"/>
                    <a:pt x="316" y="1"/>
                    <a:pt x="20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8" name="Google Shape;17278;p139"/>
            <p:cNvSpPr/>
            <p:nvPr/>
          </p:nvSpPr>
          <p:spPr>
            <a:xfrm>
              <a:off x="6801134" y="2091996"/>
              <a:ext cx="26532" cy="13817"/>
            </a:xfrm>
            <a:custGeom>
              <a:avLst/>
              <a:gdLst/>
              <a:ahLst/>
              <a:cxnLst/>
              <a:rect l="l" t="t" r="r" b="b"/>
              <a:pathLst>
                <a:path w="1012" h="527" extrusionOk="0">
                  <a:moveTo>
                    <a:pt x="726" y="0"/>
                  </a:moveTo>
                  <a:cubicBezTo>
                    <a:pt x="707" y="0"/>
                    <a:pt x="686" y="3"/>
                    <a:pt x="664" y="9"/>
                  </a:cubicBezTo>
                  <a:lnTo>
                    <a:pt x="229" y="128"/>
                  </a:lnTo>
                  <a:cubicBezTo>
                    <a:pt x="1" y="190"/>
                    <a:pt x="44" y="523"/>
                    <a:pt x="280" y="527"/>
                  </a:cubicBezTo>
                  <a:lnTo>
                    <a:pt x="283" y="527"/>
                  </a:lnTo>
                  <a:cubicBezTo>
                    <a:pt x="298" y="527"/>
                    <a:pt x="316" y="527"/>
                    <a:pt x="334" y="520"/>
                  </a:cubicBezTo>
                  <a:lnTo>
                    <a:pt x="772" y="404"/>
                  </a:lnTo>
                  <a:cubicBezTo>
                    <a:pt x="1011" y="337"/>
                    <a:pt x="943" y="0"/>
                    <a:pt x="72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9" name="Google Shape;17279;p139"/>
            <p:cNvSpPr/>
            <p:nvPr/>
          </p:nvSpPr>
          <p:spPr>
            <a:xfrm>
              <a:off x="6869405" y="2091996"/>
              <a:ext cx="26899" cy="13869"/>
            </a:xfrm>
            <a:custGeom>
              <a:avLst/>
              <a:gdLst/>
              <a:ahLst/>
              <a:cxnLst/>
              <a:rect l="l" t="t" r="r" b="b"/>
              <a:pathLst>
                <a:path w="1026" h="529" extrusionOk="0">
                  <a:moveTo>
                    <a:pt x="286" y="0"/>
                  </a:moveTo>
                  <a:cubicBezTo>
                    <a:pt x="69" y="0"/>
                    <a:pt x="1" y="337"/>
                    <a:pt x="240" y="404"/>
                  </a:cubicBezTo>
                  <a:lnTo>
                    <a:pt x="678" y="520"/>
                  </a:lnTo>
                  <a:cubicBezTo>
                    <a:pt x="700" y="526"/>
                    <a:pt x="721" y="528"/>
                    <a:pt x="740" y="528"/>
                  </a:cubicBezTo>
                  <a:cubicBezTo>
                    <a:pt x="954" y="528"/>
                    <a:pt x="1026" y="192"/>
                    <a:pt x="783" y="128"/>
                  </a:cubicBezTo>
                  <a:lnTo>
                    <a:pt x="349" y="9"/>
                  </a:lnTo>
                  <a:cubicBezTo>
                    <a:pt x="327" y="3"/>
                    <a:pt x="306" y="0"/>
                    <a:pt x="28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80" name="Google Shape;17280;p139"/>
          <p:cNvGrpSpPr/>
          <p:nvPr/>
        </p:nvGrpSpPr>
        <p:grpSpPr>
          <a:xfrm>
            <a:off x="6261526" y="2695421"/>
            <a:ext cx="273868" cy="365026"/>
            <a:chOff x="6261526" y="2894671"/>
            <a:chExt cx="273868" cy="365026"/>
          </a:xfrm>
        </p:grpSpPr>
        <p:sp>
          <p:nvSpPr>
            <p:cNvPr id="17281" name="Google Shape;17281;p139"/>
            <p:cNvSpPr/>
            <p:nvPr/>
          </p:nvSpPr>
          <p:spPr>
            <a:xfrm>
              <a:off x="6266848" y="3094239"/>
              <a:ext cx="263224" cy="160215"/>
            </a:xfrm>
            <a:custGeom>
              <a:avLst/>
              <a:gdLst/>
              <a:ahLst/>
              <a:cxnLst/>
              <a:rect l="l" t="t" r="r" b="b"/>
              <a:pathLst>
                <a:path w="10040" h="6111" extrusionOk="0">
                  <a:moveTo>
                    <a:pt x="3709" y="1"/>
                  </a:moveTo>
                  <a:lnTo>
                    <a:pt x="3709" y="1127"/>
                  </a:lnTo>
                  <a:cubicBezTo>
                    <a:pt x="3709" y="1497"/>
                    <a:pt x="3477" y="1830"/>
                    <a:pt x="3126" y="1953"/>
                  </a:cubicBezTo>
                  <a:lnTo>
                    <a:pt x="873" y="2746"/>
                  </a:lnTo>
                  <a:cubicBezTo>
                    <a:pt x="348" y="2931"/>
                    <a:pt x="1" y="3427"/>
                    <a:pt x="1" y="3981"/>
                  </a:cubicBezTo>
                  <a:lnTo>
                    <a:pt x="1" y="6111"/>
                  </a:lnTo>
                  <a:lnTo>
                    <a:pt x="10040" y="6111"/>
                  </a:lnTo>
                  <a:lnTo>
                    <a:pt x="10040" y="3981"/>
                  </a:lnTo>
                  <a:cubicBezTo>
                    <a:pt x="10040" y="3427"/>
                    <a:pt x="9689" y="2934"/>
                    <a:pt x="9167" y="2750"/>
                  </a:cubicBezTo>
                  <a:lnTo>
                    <a:pt x="6911" y="1953"/>
                  </a:lnTo>
                  <a:cubicBezTo>
                    <a:pt x="6563" y="1830"/>
                    <a:pt x="6328" y="1497"/>
                    <a:pt x="6328" y="1127"/>
                  </a:cubicBezTo>
                  <a:lnTo>
                    <a:pt x="6328"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2" name="Google Shape;17282;p139"/>
            <p:cNvSpPr/>
            <p:nvPr/>
          </p:nvSpPr>
          <p:spPr>
            <a:xfrm>
              <a:off x="6364089" y="3094239"/>
              <a:ext cx="68769" cy="36416"/>
            </a:xfrm>
            <a:custGeom>
              <a:avLst/>
              <a:gdLst/>
              <a:ahLst/>
              <a:cxnLst/>
              <a:rect l="l" t="t" r="r" b="b"/>
              <a:pathLst>
                <a:path w="2623" h="1389" extrusionOk="0">
                  <a:moveTo>
                    <a:pt x="0" y="1"/>
                  </a:moveTo>
                  <a:lnTo>
                    <a:pt x="0" y="1131"/>
                  </a:lnTo>
                  <a:cubicBezTo>
                    <a:pt x="420" y="1303"/>
                    <a:pt x="866" y="1389"/>
                    <a:pt x="1311" y="1389"/>
                  </a:cubicBezTo>
                  <a:cubicBezTo>
                    <a:pt x="1757" y="1389"/>
                    <a:pt x="2202" y="1303"/>
                    <a:pt x="2622" y="1131"/>
                  </a:cubicBezTo>
                  <a:lnTo>
                    <a:pt x="2622"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3" name="Google Shape;17283;p139"/>
            <p:cNvSpPr/>
            <p:nvPr/>
          </p:nvSpPr>
          <p:spPr>
            <a:xfrm>
              <a:off x="6319440" y="3019912"/>
              <a:ext cx="158039" cy="85862"/>
            </a:xfrm>
            <a:custGeom>
              <a:avLst/>
              <a:gdLst/>
              <a:ahLst/>
              <a:cxnLst/>
              <a:rect l="l" t="t" r="r" b="b"/>
              <a:pathLst>
                <a:path w="6028" h="3275" extrusionOk="0">
                  <a:moveTo>
                    <a:pt x="1" y="0"/>
                  </a:moveTo>
                  <a:lnTo>
                    <a:pt x="23" y="438"/>
                  </a:lnTo>
                  <a:cubicBezTo>
                    <a:pt x="110" y="2028"/>
                    <a:pt x="1424" y="3274"/>
                    <a:pt x="3014" y="3274"/>
                  </a:cubicBezTo>
                  <a:cubicBezTo>
                    <a:pt x="4608" y="3274"/>
                    <a:pt x="5919" y="2028"/>
                    <a:pt x="6006" y="438"/>
                  </a:cubicBezTo>
                  <a:lnTo>
                    <a:pt x="6027"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4" name="Google Shape;17284;p139"/>
            <p:cNvSpPr/>
            <p:nvPr/>
          </p:nvSpPr>
          <p:spPr>
            <a:xfrm>
              <a:off x="6319440" y="3019912"/>
              <a:ext cx="158039" cy="85836"/>
            </a:xfrm>
            <a:custGeom>
              <a:avLst/>
              <a:gdLst/>
              <a:ahLst/>
              <a:cxnLst/>
              <a:rect l="l" t="t" r="r" b="b"/>
              <a:pathLst>
                <a:path w="6028" h="3274" extrusionOk="0">
                  <a:moveTo>
                    <a:pt x="1" y="0"/>
                  </a:moveTo>
                  <a:lnTo>
                    <a:pt x="23" y="438"/>
                  </a:lnTo>
                  <a:cubicBezTo>
                    <a:pt x="107" y="2055"/>
                    <a:pt x="1449" y="3273"/>
                    <a:pt x="3004" y="3273"/>
                  </a:cubicBezTo>
                  <a:cubicBezTo>
                    <a:pt x="3184" y="3273"/>
                    <a:pt x="3367" y="3257"/>
                    <a:pt x="3550" y="3223"/>
                  </a:cubicBezTo>
                  <a:cubicBezTo>
                    <a:pt x="2670" y="3060"/>
                    <a:pt x="1906" y="2514"/>
                    <a:pt x="1468" y="1728"/>
                  </a:cubicBezTo>
                  <a:cubicBezTo>
                    <a:pt x="1149" y="1152"/>
                    <a:pt x="1576" y="438"/>
                    <a:pt x="2239" y="438"/>
                  </a:cubicBezTo>
                  <a:lnTo>
                    <a:pt x="6006" y="435"/>
                  </a:lnTo>
                  <a:lnTo>
                    <a:pt x="6027"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5" name="Google Shape;17285;p139"/>
            <p:cNvSpPr/>
            <p:nvPr/>
          </p:nvSpPr>
          <p:spPr>
            <a:xfrm>
              <a:off x="6313069" y="2900230"/>
              <a:ext cx="170781" cy="85338"/>
            </a:xfrm>
            <a:custGeom>
              <a:avLst/>
              <a:gdLst/>
              <a:ahLst/>
              <a:cxnLst/>
              <a:rect l="l" t="t" r="r" b="b"/>
              <a:pathLst>
                <a:path w="6514" h="3255" extrusionOk="0">
                  <a:moveTo>
                    <a:pt x="225" y="0"/>
                  </a:moveTo>
                  <a:cubicBezTo>
                    <a:pt x="109" y="0"/>
                    <a:pt x="1" y="96"/>
                    <a:pt x="9" y="230"/>
                  </a:cubicBezTo>
                  <a:lnTo>
                    <a:pt x="172" y="3254"/>
                  </a:lnTo>
                  <a:lnTo>
                    <a:pt x="6343" y="3254"/>
                  </a:lnTo>
                  <a:lnTo>
                    <a:pt x="6506" y="230"/>
                  </a:lnTo>
                  <a:cubicBezTo>
                    <a:pt x="6514" y="96"/>
                    <a:pt x="6404" y="0"/>
                    <a:pt x="6288" y="0"/>
                  </a:cubicBezTo>
                  <a:cubicBezTo>
                    <a:pt x="6243" y="0"/>
                    <a:pt x="6198" y="14"/>
                    <a:pt x="6158" y="45"/>
                  </a:cubicBezTo>
                  <a:lnTo>
                    <a:pt x="4786" y="1074"/>
                  </a:lnTo>
                  <a:lnTo>
                    <a:pt x="1729" y="1074"/>
                  </a:lnTo>
                  <a:lnTo>
                    <a:pt x="356" y="45"/>
                  </a:lnTo>
                  <a:cubicBezTo>
                    <a:pt x="315" y="14"/>
                    <a:pt x="270" y="0"/>
                    <a:pt x="22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6" name="Google Shape;17286;p139"/>
            <p:cNvSpPr/>
            <p:nvPr/>
          </p:nvSpPr>
          <p:spPr>
            <a:xfrm>
              <a:off x="6317553" y="2909484"/>
              <a:ext cx="161814" cy="110454"/>
            </a:xfrm>
            <a:custGeom>
              <a:avLst/>
              <a:gdLst/>
              <a:ahLst/>
              <a:cxnLst/>
              <a:rect l="l" t="t" r="r" b="b"/>
              <a:pathLst>
                <a:path w="6172" h="4213" extrusionOk="0">
                  <a:moveTo>
                    <a:pt x="3086" y="0"/>
                  </a:moveTo>
                  <a:cubicBezTo>
                    <a:pt x="1464" y="4"/>
                    <a:pt x="116" y="1257"/>
                    <a:pt x="1" y="2876"/>
                  </a:cubicBezTo>
                  <a:lnTo>
                    <a:pt x="73" y="4212"/>
                  </a:lnTo>
                  <a:lnTo>
                    <a:pt x="6099" y="4212"/>
                  </a:lnTo>
                  <a:lnTo>
                    <a:pt x="6172" y="2876"/>
                  </a:lnTo>
                  <a:cubicBezTo>
                    <a:pt x="6056" y="1257"/>
                    <a:pt x="4709" y="0"/>
                    <a:pt x="308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7" name="Google Shape;17287;p139"/>
            <p:cNvSpPr/>
            <p:nvPr/>
          </p:nvSpPr>
          <p:spPr>
            <a:xfrm>
              <a:off x="6317553" y="2909484"/>
              <a:ext cx="95641" cy="110454"/>
            </a:xfrm>
            <a:custGeom>
              <a:avLst/>
              <a:gdLst/>
              <a:ahLst/>
              <a:cxnLst/>
              <a:rect l="l" t="t" r="r" b="b"/>
              <a:pathLst>
                <a:path w="3648" h="4213" extrusionOk="0">
                  <a:moveTo>
                    <a:pt x="3073" y="1"/>
                  </a:moveTo>
                  <a:cubicBezTo>
                    <a:pt x="1488" y="1"/>
                    <a:pt x="114" y="1229"/>
                    <a:pt x="1" y="2876"/>
                  </a:cubicBezTo>
                  <a:lnTo>
                    <a:pt x="73" y="4212"/>
                  </a:lnTo>
                  <a:lnTo>
                    <a:pt x="1196" y="4212"/>
                  </a:lnTo>
                  <a:lnTo>
                    <a:pt x="1123" y="2876"/>
                  </a:lnTo>
                  <a:cubicBezTo>
                    <a:pt x="1225" y="1470"/>
                    <a:pt x="2260" y="311"/>
                    <a:pt x="3648" y="54"/>
                  </a:cubicBezTo>
                  <a:cubicBezTo>
                    <a:pt x="3454" y="18"/>
                    <a:pt x="3262" y="1"/>
                    <a:pt x="307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8" name="Google Shape;17288;p139"/>
            <p:cNvSpPr/>
            <p:nvPr/>
          </p:nvSpPr>
          <p:spPr>
            <a:xfrm>
              <a:off x="6355542" y="3121977"/>
              <a:ext cx="85862" cy="29547"/>
            </a:xfrm>
            <a:custGeom>
              <a:avLst/>
              <a:gdLst/>
              <a:ahLst/>
              <a:cxnLst/>
              <a:rect l="l" t="t" r="r" b="b"/>
              <a:pathLst>
                <a:path w="3275" h="1127" extrusionOk="0">
                  <a:moveTo>
                    <a:pt x="326" y="0"/>
                  </a:moveTo>
                  <a:lnTo>
                    <a:pt x="326" y="73"/>
                  </a:lnTo>
                  <a:cubicBezTo>
                    <a:pt x="326" y="337"/>
                    <a:pt x="207" y="587"/>
                    <a:pt x="0" y="750"/>
                  </a:cubicBezTo>
                  <a:cubicBezTo>
                    <a:pt x="196" y="953"/>
                    <a:pt x="855" y="1127"/>
                    <a:pt x="1637" y="1127"/>
                  </a:cubicBezTo>
                  <a:cubicBezTo>
                    <a:pt x="2419" y="1127"/>
                    <a:pt x="3079" y="953"/>
                    <a:pt x="3274" y="750"/>
                  </a:cubicBezTo>
                  <a:cubicBezTo>
                    <a:pt x="3068" y="587"/>
                    <a:pt x="2948" y="337"/>
                    <a:pt x="2945" y="73"/>
                  </a:cubicBezTo>
                  <a:lnTo>
                    <a:pt x="2945" y="0"/>
                  </a:lnTo>
                  <a:cubicBezTo>
                    <a:pt x="2521" y="149"/>
                    <a:pt x="2078" y="223"/>
                    <a:pt x="1635" y="223"/>
                  </a:cubicBezTo>
                  <a:cubicBezTo>
                    <a:pt x="1193" y="223"/>
                    <a:pt x="750" y="149"/>
                    <a:pt x="32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9" name="Google Shape;17289;p139"/>
            <p:cNvSpPr/>
            <p:nvPr/>
          </p:nvSpPr>
          <p:spPr>
            <a:xfrm>
              <a:off x="6266848" y="3164790"/>
              <a:ext cx="263224" cy="89664"/>
            </a:xfrm>
            <a:custGeom>
              <a:avLst/>
              <a:gdLst/>
              <a:ahLst/>
              <a:cxnLst/>
              <a:rect l="l" t="t" r="r" b="b"/>
              <a:pathLst>
                <a:path w="10040" h="3420" extrusionOk="0">
                  <a:moveTo>
                    <a:pt x="1033" y="1"/>
                  </a:moveTo>
                  <a:lnTo>
                    <a:pt x="873" y="59"/>
                  </a:lnTo>
                  <a:cubicBezTo>
                    <a:pt x="352" y="243"/>
                    <a:pt x="1" y="736"/>
                    <a:pt x="1" y="1294"/>
                  </a:cubicBezTo>
                  <a:lnTo>
                    <a:pt x="1" y="3420"/>
                  </a:lnTo>
                  <a:lnTo>
                    <a:pt x="10040" y="3420"/>
                  </a:lnTo>
                  <a:lnTo>
                    <a:pt x="10040" y="1294"/>
                  </a:lnTo>
                  <a:cubicBezTo>
                    <a:pt x="10040" y="736"/>
                    <a:pt x="9689" y="243"/>
                    <a:pt x="9167" y="59"/>
                  </a:cubicBezTo>
                  <a:lnTo>
                    <a:pt x="9008" y="1"/>
                  </a:lnTo>
                  <a:cubicBezTo>
                    <a:pt x="8196" y="1439"/>
                    <a:pt x="6672" y="2330"/>
                    <a:pt x="5020" y="2330"/>
                  </a:cubicBezTo>
                  <a:cubicBezTo>
                    <a:pt x="3369" y="2330"/>
                    <a:pt x="1844" y="1439"/>
                    <a:pt x="1033"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0" name="Google Shape;17290;p139"/>
            <p:cNvSpPr/>
            <p:nvPr/>
          </p:nvSpPr>
          <p:spPr>
            <a:xfrm>
              <a:off x="6341201" y="2996920"/>
              <a:ext cx="45776" cy="41004"/>
            </a:xfrm>
            <a:custGeom>
              <a:avLst/>
              <a:gdLst/>
              <a:ahLst/>
              <a:cxnLst/>
              <a:rect l="l" t="t" r="r" b="b"/>
              <a:pathLst>
                <a:path w="1746" h="1564" extrusionOk="0">
                  <a:moveTo>
                    <a:pt x="630" y="1"/>
                  </a:moveTo>
                  <a:cubicBezTo>
                    <a:pt x="283" y="1"/>
                    <a:pt x="0" y="283"/>
                    <a:pt x="0" y="627"/>
                  </a:cubicBezTo>
                  <a:cubicBezTo>
                    <a:pt x="0" y="1029"/>
                    <a:pt x="272" y="1377"/>
                    <a:pt x="663" y="1475"/>
                  </a:cubicBezTo>
                  <a:lnTo>
                    <a:pt x="935" y="1543"/>
                  </a:lnTo>
                  <a:cubicBezTo>
                    <a:pt x="989" y="1557"/>
                    <a:pt x="1043" y="1564"/>
                    <a:pt x="1096" y="1564"/>
                  </a:cubicBezTo>
                  <a:cubicBezTo>
                    <a:pt x="1445" y="1564"/>
                    <a:pt x="1746" y="1278"/>
                    <a:pt x="1746" y="910"/>
                  </a:cubicBezTo>
                  <a:lnTo>
                    <a:pt x="1746" y="627"/>
                  </a:lnTo>
                  <a:cubicBezTo>
                    <a:pt x="1746" y="283"/>
                    <a:pt x="1467" y="1"/>
                    <a:pt x="1119"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1" name="Google Shape;17291;p139"/>
            <p:cNvSpPr/>
            <p:nvPr/>
          </p:nvSpPr>
          <p:spPr>
            <a:xfrm>
              <a:off x="6409838" y="2997025"/>
              <a:ext cx="45802" cy="40978"/>
            </a:xfrm>
            <a:custGeom>
              <a:avLst/>
              <a:gdLst/>
              <a:ahLst/>
              <a:cxnLst/>
              <a:rect l="l" t="t" r="r" b="b"/>
              <a:pathLst>
                <a:path w="1747" h="1563" extrusionOk="0">
                  <a:moveTo>
                    <a:pt x="631" y="0"/>
                  </a:moveTo>
                  <a:cubicBezTo>
                    <a:pt x="283" y="0"/>
                    <a:pt x="1" y="283"/>
                    <a:pt x="1" y="627"/>
                  </a:cubicBezTo>
                  <a:lnTo>
                    <a:pt x="1" y="909"/>
                  </a:lnTo>
                  <a:cubicBezTo>
                    <a:pt x="1" y="1278"/>
                    <a:pt x="306" y="1562"/>
                    <a:pt x="657" y="1562"/>
                  </a:cubicBezTo>
                  <a:cubicBezTo>
                    <a:pt x="709" y="1562"/>
                    <a:pt x="762" y="1556"/>
                    <a:pt x="816" y="1543"/>
                  </a:cubicBezTo>
                  <a:lnTo>
                    <a:pt x="1087" y="1474"/>
                  </a:lnTo>
                  <a:cubicBezTo>
                    <a:pt x="1475" y="1376"/>
                    <a:pt x="1746" y="1029"/>
                    <a:pt x="1746" y="627"/>
                  </a:cubicBezTo>
                  <a:cubicBezTo>
                    <a:pt x="1746" y="283"/>
                    <a:pt x="1468" y="0"/>
                    <a:pt x="1120"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2" name="Google Shape;17292;p139"/>
            <p:cNvSpPr/>
            <p:nvPr/>
          </p:nvSpPr>
          <p:spPr>
            <a:xfrm>
              <a:off x="6341201" y="2997025"/>
              <a:ext cx="45776" cy="28420"/>
            </a:xfrm>
            <a:custGeom>
              <a:avLst/>
              <a:gdLst/>
              <a:ahLst/>
              <a:cxnLst/>
              <a:rect l="l" t="t" r="r" b="b"/>
              <a:pathLst>
                <a:path w="1746" h="1084" extrusionOk="0">
                  <a:moveTo>
                    <a:pt x="630" y="0"/>
                  </a:moveTo>
                  <a:cubicBezTo>
                    <a:pt x="283" y="0"/>
                    <a:pt x="0" y="283"/>
                    <a:pt x="0" y="627"/>
                  </a:cubicBezTo>
                  <a:cubicBezTo>
                    <a:pt x="0" y="743"/>
                    <a:pt x="26" y="859"/>
                    <a:pt x="73" y="964"/>
                  </a:cubicBezTo>
                  <a:cubicBezTo>
                    <a:pt x="178" y="754"/>
                    <a:pt x="395" y="620"/>
                    <a:pt x="630" y="620"/>
                  </a:cubicBezTo>
                  <a:lnTo>
                    <a:pt x="1119" y="620"/>
                  </a:lnTo>
                  <a:cubicBezTo>
                    <a:pt x="1402" y="620"/>
                    <a:pt x="1648" y="808"/>
                    <a:pt x="1721" y="1083"/>
                  </a:cubicBezTo>
                  <a:cubicBezTo>
                    <a:pt x="1739" y="1025"/>
                    <a:pt x="1746" y="967"/>
                    <a:pt x="1746" y="909"/>
                  </a:cubicBezTo>
                  <a:lnTo>
                    <a:pt x="1746" y="627"/>
                  </a:lnTo>
                  <a:cubicBezTo>
                    <a:pt x="1746" y="283"/>
                    <a:pt x="1467" y="0"/>
                    <a:pt x="1119"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3" name="Google Shape;17293;p139"/>
            <p:cNvSpPr/>
            <p:nvPr/>
          </p:nvSpPr>
          <p:spPr>
            <a:xfrm>
              <a:off x="6409838" y="2997025"/>
              <a:ext cx="45802" cy="28315"/>
            </a:xfrm>
            <a:custGeom>
              <a:avLst/>
              <a:gdLst/>
              <a:ahLst/>
              <a:cxnLst/>
              <a:rect l="l" t="t" r="r" b="b"/>
              <a:pathLst>
                <a:path w="1747" h="1080" extrusionOk="0">
                  <a:moveTo>
                    <a:pt x="631" y="0"/>
                  </a:moveTo>
                  <a:cubicBezTo>
                    <a:pt x="283" y="0"/>
                    <a:pt x="1" y="279"/>
                    <a:pt x="1" y="627"/>
                  </a:cubicBezTo>
                  <a:lnTo>
                    <a:pt x="1" y="906"/>
                  </a:lnTo>
                  <a:cubicBezTo>
                    <a:pt x="1" y="964"/>
                    <a:pt x="12" y="1022"/>
                    <a:pt x="26" y="1080"/>
                  </a:cubicBezTo>
                  <a:cubicBezTo>
                    <a:pt x="102" y="808"/>
                    <a:pt x="348" y="620"/>
                    <a:pt x="631" y="620"/>
                  </a:cubicBezTo>
                  <a:lnTo>
                    <a:pt x="1120" y="620"/>
                  </a:lnTo>
                  <a:cubicBezTo>
                    <a:pt x="1355" y="620"/>
                    <a:pt x="1569" y="754"/>
                    <a:pt x="1678" y="964"/>
                  </a:cubicBezTo>
                  <a:cubicBezTo>
                    <a:pt x="1721" y="859"/>
                    <a:pt x="1746" y="743"/>
                    <a:pt x="1746" y="627"/>
                  </a:cubicBezTo>
                  <a:cubicBezTo>
                    <a:pt x="1746" y="279"/>
                    <a:pt x="1468" y="0"/>
                    <a:pt x="1120"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4" name="Google Shape;17294;p139"/>
            <p:cNvSpPr/>
            <p:nvPr/>
          </p:nvSpPr>
          <p:spPr>
            <a:xfrm>
              <a:off x="6261526" y="2894671"/>
              <a:ext cx="273868" cy="365026"/>
            </a:xfrm>
            <a:custGeom>
              <a:avLst/>
              <a:gdLst/>
              <a:ahLst/>
              <a:cxnLst/>
              <a:rect l="l" t="t" r="r" b="b"/>
              <a:pathLst>
                <a:path w="10446" h="13923" extrusionOk="0">
                  <a:moveTo>
                    <a:pt x="8253" y="417"/>
                  </a:moveTo>
                  <a:cubicBezTo>
                    <a:pt x="8262" y="417"/>
                    <a:pt x="8269" y="423"/>
                    <a:pt x="8269" y="431"/>
                  </a:cubicBezTo>
                  <a:lnTo>
                    <a:pt x="8175" y="2184"/>
                  </a:lnTo>
                  <a:cubicBezTo>
                    <a:pt x="8001" y="1836"/>
                    <a:pt x="7766" y="1521"/>
                    <a:pt x="7483" y="1257"/>
                  </a:cubicBezTo>
                  <a:cubicBezTo>
                    <a:pt x="7429" y="1206"/>
                    <a:pt x="7378" y="1159"/>
                    <a:pt x="7320" y="1116"/>
                  </a:cubicBezTo>
                  <a:lnTo>
                    <a:pt x="8244" y="420"/>
                  </a:lnTo>
                  <a:cubicBezTo>
                    <a:pt x="8247" y="418"/>
                    <a:pt x="8250" y="417"/>
                    <a:pt x="8253" y="417"/>
                  </a:cubicBezTo>
                  <a:close/>
                  <a:moveTo>
                    <a:pt x="2192" y="415"/>
                  </a:moveTo>
                  <a:cubicBezTo>
                    <a:pt x="2195" y="415"/>
                    <a:pt x="2199" y="417"/>
                    <a:pt x="2203" y="420"/>
                  </a:cubicBezTo>
                  <a:lnTo>
                    <a:pt x="3126" y="1116"/>
                  </a:lnTo>
                  <a:lnTo>
                    <a:pt x="3112" y="1126"/>
                  </a:lnTo>
                  <a:cubicBezTo>
                    <a:pt x="2945" y="1264"/>
                    <a:pt x="3074" y="1490"/>
                    <a:pt x="3240" y="1490"/>
                  </a:cubicBezTo>
                  <a:cubicBezTo>
                    <a:pt x="3283" y="1490"/>
                    <a:pt x="3329" y="1475"/>
                    <a:pt x="3373" y="1438"/>
                  </a:cubicBezTo>
                  <a:cubicBezTo>
                    <a:pt x="3902" y="998"/>
                    <a:pt x="4558" y="770"/>
                    <a:pt x="5221" y="770"/>
                  </a:cubicBezTo>
                  <a:cubicBezTo>
                    <a:pt x="5603" y="770"/>
                    <a:pt x="5986" y="845"/>
                    <a:pt x="6350" y="1000"/>
                  </a:cubicBezTo>
                  <a:cubicBezTo>
                    <a:pt x="7349" y="1420"/>
                    <a:pt x="8026" y="2365"/>
                    <a:pt x="8106" y="3448"/>
                  </a:cubicBezTo>
                  <a:lnTo>
                    <a:pt x="8045" y="4571"/>
                  </a:lnTo>
                  <a:lnTo>
                    <a:pt x="7610" y="4571"/>
                  </a:lnTo>
                  <a:lnTo>
                    <a:pt x="7610" y="4531"/>
                  </a:lnTo>
                  <a:cubicBezTo>
                    <a:pt x="7606" y="4071"/>
                    <a:pt x="7237" y="3698"/>
                    <a:pt x="6777" y="3698"/>
                  </a:cubicBezTo>
                  <a:lnTo>
                    <a:pt x="6288" y="3698"/>
                  </a:lnTo>
                  <a:cubicBezTo>
                    <a:pt x="5882" y="3698"/>
                    <a:pt x="5538" y="3988"/>
                    <a:pt x="5469" y="4382"/>
                  </a:cubicBezTo>
                  <a:cubicBezTo>
                    <a:pt x="5388" y="4362"/>
                    <a:pt x="5305" y="4352"/>
                    <a:pt x="5222" y="4352"/>
                  </a:cubicBezTo>
                  <a:cubicBezTo>
                    <a:pt x="5139" y="4352"/>
                    <a:pt x="5057" y="4362"/>
                    <a:pt x="4977" y="4382"/>
                  </a:cubicBezTo>
                  <a:cubicBezTo>
                    <a:pt x="4904" y="3988"/>
                    <a:pt x="4560" y="3698"/>
                    <a:pt x="4158" y="3698"/>
                  </a:cubicBezTo>
                  <a:lnTo>
                    <a:pt x="3666" y="3698"/>
                  </a:lnTo>
                  <a:cubicBezTo>
                    <a:pt x="3210" y="3698"/>
                    <a:pt x="2836" y="4071"/>
                    <a:pt x="2836" y="4531"/>
                  </a:cubicBezTo>
                  <a:lnTo>
                    <a:pt x="2836" y="4571"/>
                  </a:lnTo>
                  <a:lnTo>
                    <a:pt x="2398" y="4571"/>
                  </a:lnTo>
                  <a:lnTo>
                    <a:pt x="2340" y="3448"/>
                  </a:lnTo>
                  <a:cubicBezTo>
                    <a:pt x="2377" y="2948"/>
                    <a:pt x="2543" y="2466"/>
                    <a:pt x="2822" y="2050"/>
                  </a:cubicBezTo>
                  <a:cubicBezTo>
                    <a:pt x="2934" y="1889"/>
                    <a:pt x="2793" y="1727"/>
                    <a:pt x="2648" y="1727"/>
                  </a:cubicBezTo>
                  <a:cubicBezTo>
                    <a:pt x="2587" y="1727"/>
                    <a:pt x="2526" y="1756"/>
                    <a:pt x="2482" y="1825"/>
                  </a:cubicBezTo>
                  <a:cubicBezTo>
                    <a:pt x="2406" y="1941"/>
                    <a:pt x="2333" y="2061"/>
                    <a:pt x="2272" y="2188"/>
                  </a:cubicBezTo>
                  <a:lnTo>
                    <a:pt x="2177" y="431"/>
                  </a:lnTo>
                  <a:cubicBezTo>
                    <a:pt x="2177" y="424"/>
                    <a:pt x="2181" y="420"/>
                    <a:pt x="2185" y="420"/>
                  </a:cubicBezTo>
                  <a:cubicBezTo>
                    <a:pt x="2186" y="417"/>
                    <a:pt x="2189" y="415"/>
                    <a:pt x="2192" y="415"/>
                  </a:cubicBezTo>
                  <a:close/>
                  <a:moveTo>
                    <a:pt x="4158" y="4107"/>
                  </a:moveTo>
                  <a:cubicBezTo>
                    <a:pt x="4394" y="4107"/>
                    <a:pt x="4582" y="4295"/>
                    <a:pt x="4582" y="4531"/>
                  </a:cubicBezTo>
                  <a:lnTo>
                    <a:pt x="4582" y="4810"/>
                  </a:lnTo>
                  <a:cubicBezTo>
                    <a:pt x="4582" y="5066"/>
                    <a:pt x="4373" y="5261"/>
                    <a:pt x="4129" y="5261"/>
                  </a:cubicBezTo>
                  <a:cubicBezTo>
                    <a:pt x="4094" y="5261"/>
                    <a:pt x="4057" y="5257"/>
                    <a:pt x="4021" y="5248"/>
                  </a:cubicBezTo>
                  <a:lnTo>
                    <a:pt x="3749" y="5179"/>
                  </a:lnTo>
                  <a:cubicBezTo>
                    <a:pt x="3452" y="5107"/>
                    <a:pt x="3242" y="4839"/>
                    <a:pt x="3242" y="4531"/>
                  </a:cubicBezTo>
                  <a:cubicBezTo>
                    <a:pt x="3242" y="4295"/>
                    <a:pt x="3434" y="4107"/>
                    <a:pt x="3669" y="4107"/>
                  </a:cubicBezTo>
                  <a:close/>
                  <a:moveTo>
                    <a:pt x="6777" y="4107"/>
                  </a:moveTo>
                  <a:cubicBezTo>
                    <a:pt x="7012" y="4107"/>
                    <a:pt x="7201" y="4295"/>
                    <a:pt x="7201" y="4531"/>
                  </a:cubicBezTo>
                  <a:cubicBezTo>
                    <a:pt x="7201" y="4839"/>
                    <a:pt x="6994" y="5107"/>
                    <a:pt x="6694" y="5179"/>
                  </a:cubicBezTo>
                  <a:lnTo>
                    <a:pt x="6422" y="5248"/>
                  </a:lnTo>
                  <a:cubicBezTo>
                    <a:pt x="6386" y="5257"/>
                    <a:pt x="6350" y="5261"/>
                    <a:pt x="6315" y="5261"/>
                  </a:cubicBezTo>
                  <a:cubicBezTo>
                    <a:pt x="6074" y="5261"/>
                    <a:pt x="5864" y="5066"/>
                    <a:pt x="5864" y="4810"/>
                  </a:cubicBezTo>
                  <a:lnTo>
                    <a:pt x="5864" y="4531"/>
                  </a:lnTo>
                  <a:cubicBezTo>
                    <a:pt x="5864" y="4295"/>
                    <a:pt x="6053" y="4107"/>
                    <a:pt x="6288" y="4107"/>
                  </a:cubicBezTo>
                  <a:close/>
                  <a:moveTo>
                    <a:pt x="5225" y="4762"/>
                  </a:moveTo>
                  <a:cubicBezTo>
                    <a:pt x="5305" y="4762"/>
                    <a:pt x="5384" y="4779"/>
                    <a:pt x="5459" y="4813"/>
                  </a:cubicBezTo>
                  <a:cubicBezTo>
                    <a:pt x="5459" y="5284"/>
                    <a:pt x="5843" y="5668"/>
                    <a:pt x="6313" y="5668"/>
                  </a:cubicBezTo>
                  <a:cubicBezTo>
                    <a:pt x="6386" y="5668"/>
                    <a:pt x="6455" y="5661"/>
                    <a:pt x="6523" y="5643"/>
                  </a:cubicBezTo>
                  <a:lnTo>
                    <a:pt x="6795" y="5574"/>
                  </a:lnTo>
                  <a:cubicBezTo>
                    <a:pt x="7114" y="5498"/>
                    <a:pt x="7378" y="5277"/>
                    <a:pt x="7516" y="4980"/>
                  </a:cubicBezTo>
                  <a:lnTo>
                    <a:pt x="8023" y="4980"/>
                  </a:lnTo>
                  <a:lnTo>
                    <a:pt x="8012" y="5204"/>
                  </a:lnTo>
                  <a:cubicBezTo>
                    <a:pt x="7936" y="6689"/>
                    <a:pt x="6708" y="7852"/>
                    <a:pt x="5227" y="7852"/>
                  </a:cubicBezTo>
                  <a:cubicBezTo>
                    <a:pt x="3742" y="7852"/>
                    <a:pt x="2518" y="6689"/>
                    <a:pt x="2438" y="5204"/>
                  </a:cubicBezTo>
                  <a:lnTo>
                    <a:pt x="2434" y="5204"/>
                  </a:lnTo>
                  <a:lnTo>
                    <a:pt x="2424" y="4980"/>
                  </a:lnTo>
                  <a:lnTo>
                    <a:pt x="2938" y="4980"/>
                  </a:lnTo>
                  <a:cubicBezTo>
                    <a:pt x="3072" y="5277"/>
                    <a:pt x="3336" y="5498"/>
                    <a:pt x="3655" y="5574"/>
                  </a:cubicBezTo>
                  <a:lnTo>
                    <a:pt x="3927" y="5643"/>
                  </a:lnTo>
                  <a:cubicBezTo>
                    <a:pt x="3995" y="5661"/>
                    <a:pt x="4064" y="5668"/>
                    <a:pt x="4137" y="5668"/>
                  </a:cubicBezTo>
                  <a:cubicBezTo>
                    <a:pt x="4608" y="5668"/>
                    <a:pt x="4991" y="5284"/>
                    <a:pt x="4991" y="4813"/>
                  </a:cubicBezTo>
                  <a:cubicBezTo>
                    <a:pt x="5066" y="4779"/>
                    <a:pt x="5145" y="4762"/>
                    <a:pt x="5225" y="4762"/>
                  </a:cubicBezTo>
                  <a:close/>
                  <a:moveTo>
                    <a:pt x="6328" y="8058"/>
                  </a:moveTo>
                  <a:lnTo>
                    <a:pt x="6328" y="8471"/>
                  </a:lnTo>
                  <a:cubicBezTo>
                    <a:pt x="6306" y="8497"/>
                    <a:pt x="6284" y="8515"/>
                    <a:pt x="6255" y="8529"/>
                  </a:cubicBezTo>
                  <a:cubicBezTo>
                    <a:pt x="6187" y="8565"/>
                    <a:pt x="6114" y="8598"/>
                    <a:pt x="6038" y="8620"/>
                  </a:cubicBezTo>
                  <a:cubicBezTo>
                    <a:pt x="5800" y="8689"/>
                    <a:pt x="5876" y="9021"/>
                    <a:pt x="6089" y="9021"/>
                  </a:cubicBezTo>
                  <a:cubicBezTo>
                    <a:pt x="6109" y="9021"/>
                    <a:pt x="6131" y="9018"/>
                    <a:pt x="6154" y="9011"/>
                  </a:cubicBezTo>
                  <a:cubicBezTo>
                    <a:pt x="6219" y="8989"/>
                    <a:pt x="6284" y="8967"/>
                    <a:pt x="6346" y="8938"/>
                  </a:cubicBezTo>
                  <a:cubicBezTo>
                    <a:pt x="6375" y="9091"/>
                    <a:pt x="6433" y="9235"/>
                    <a:pt x="6523" y="9362"/>
                  </a:cubicBezTo>
                  <a:cubicBezTo>
                    <a:pt x="6397" y="9453"/>
                    <a:pt x="5948" y="9594"/>
                    <a:pt x="5223" y="9594"/>
                  </a:cubicBezTo>
                  <a:cubicBezTo>
                    <a:pt x="4499" y="9594"/>
                    <a:pt x="4050" y="9453"/>
                    <a:pt x="3923" y="9362"/>
                  </a:cubicBezTo>
                  <a:cubicBezTo>
                    <a:pt x="4010" y="9235"/>
                    <a:pt x="4071" y="9091"/>
                    <a:pt x="4097" y="8938"/>
                  </a:cubicBezTo>
                  <a:cubicBezTo>
                    <a:pt x="4140" y="8957"/>
                    <a:pt x="4184" y="8975"/>
                    <a:pt x="4231" y="8993"/>
                  </a:cubicBezTo>
                  <a:cubicBezTo>
                    <a:pt x="4542" y="9084"/>
                    <a:pt x="4863" y="9131"/>
                    <a:pt x="5187" y="9131"/>
                  </a:cubicBezTo>
                  <a:cubicBezTo>
                    <a:pt x="5199" y="9131"/>
                    <a:pt x="5211" y="9131"/>
                    <a:pt x="5223" y="9130"/>
                  </a:cubicBezTo>
                  <a:cubicBezTo>
                    <a:pt x="5495" y="9130"/>
                    <a:pt x="5495" y="8721"/>
                    <a:pt x="5223" y="8721"/>
                  </a:cubicBezTo>
                  <a:cubicBezTo>
                    <a:pt x="4546" y="8721"/>
                    <a:pt x="4173" y="8555"/>
                    <a:pt x="4119" y="8475"/>
                  </a:cubicBezTo>
                  <a:lnTo>
                    <a:pt x="4119" y="8062"/>
                  </a:lnTo>
                  <a:cubicBezTo>
                    <a:pt x="4470" y="8189"/>
                    <a:pt x="4847" y="8254"/>
                    <a:pt x="5223" y="8254"/>
                  </a:cubicBezTo>
                  <a:cubicBezTo>
                    <a:pt x="5600" y="8254"/>
                    <a:pt x="5973" y="8189"/>
                    <a:pt x="6328" y="8058"/>
                  </a:cubicBezTo>
                  <a:close/>
                  <a:moveTo>
                    <a:pt x="6813" y="9645"/>
                  </a:moveTo>
                  <a:cubicBezTo>
                    <a:pt x="6886" y="9692"/>
                    <a:pt x="6965" y="9728"/>
                    <a:pt x="7045" y="9757"/>
                  </a:cubicBezTo>
                  <a:lnTo>
                    <a:pt x="8906" y="10416"/>
                  </a:lnTo>
                  <a:cubicBezTo>
                    <a:pt x="8537" y="10992"/>
                    <a:pt x="8034" y="11477"/>
                    <a:pt x="7443" y="11829"/>
                  </a:cubicBezTo>
                  <a:lnTo>
                    <a:pt x="7440" y="11825"/>
                  </a:lnTo>
                  <a:cubicBezTo>
                    <a:pt x="6828" y="12187"/>
                    <a:pt x="6136" y="12394"/>
                    <a:pt x="5426" y="12426"/>
                  </a:cubicBezTo>
                  <a:lnTo>
                    <a:pt x="5426" y="12198"/>
                  </a:lnTo>
                  <a:cubicBezTo>
                    <a:pt x="5426" y="12062"/>
                    <a:pt x="5324" y="11994"/>
                    <a:pt x="5221" y="11994"/>
                  </a:cubicBezTo>
                  <a:cubicBezTo>
                    <a:pt x="5119" y="11994"/>
                    <a:pt x="5017" y="12062"/>
                    <a:pt x="5017" y="12198"/>
                  </a:cubicBezTo>
                  <a:lnTo>
                    <a:pt x="5017" y="12426"/>
                  </a:lnTo>
                  <a:cubicBezTo>
                    <a:pt x="3597" y="12361"/>
                    <a:pt x="2300" y="11611"/>
                    <a:pt x="1536" y="10416"/>
                  </a:cubicBezTo>
                  <a:lnTo>
                    <a:pt x="3398" y="9757"/>
                  </a:lnTo>
                  <a:cubicBezTo>
                    <a:pt x="3478" y="9728"/>
                    <a:pt x="3557" y="9692"/>
                    <a:pt x="3630" y="9645"/>
                  </a:cubicBezTo>
                  <a:cubicBezTo>
                    <a:pt x="3727" y="9732"/>
                    <a:pt x="3880" y="9808"/>
                    <a:pt x="4086" y="9866"/>
                  </a:cubicBezTo>
                  <a:cubicBezTo>
                    <a:pt x="4390" y="9953"/>
                    <a:pt x="4796" y="10000"/>
                    <a:pt x="5223" y="10000"/>
                  </a:cubicBezTo>
                  <a:cubicBezTo>
                    <a:pt x="5647" y="10000"/>
                    <a:pt x="6053" y="9953"/>
                    <a:pt x="6357" y="9866"/>
                  </a:cubicBezTo>
                  <a:cubicBezTo>
                    <a:pt x="6563" y="9808"/>
                    <a:pt x="6715" y="9732"/>
                    <a:pt x="6813" y="9645"/>
                  </a:cubicBezTo>
                  <a:close/>
                  <a:moveTo>
                    <a:pt x="2194" y="1"/>
                  </a:moveTo>
                  <a:cubicBezTo>
                    <a:pt x="1968" y="1"/>
                    <a:pt x="1756" y="189"/>
                    <a:pt x="1772" y="449"/>
                  </a:cubicBezTo>
                  <a:lnTo>
                    <a:pt x="2029" y="5223"/>
                  </a:lnTo>
                  <a:cubicBezTo>
                    <a:pt x="2087" y="6338"/>
                    <a:pt x="2724" y="7341"/>
                    <a:pt x="3709" y="7870"/>
                  </a:cubicBezTo>
                  <a:lnTo>
                    <a:pt x="3709" y="8739"/>
                  </a:lnTo>
                  <a:cubicBezTo>
                    <a:pt x="3709" y="9022"/>
                    <a:pt x="3532" y="9275"/>
                    <a:pt x="3264" y="9369"/>
                  </a:cubicBezTo>
                  <a:lnTo>
                    <a:pt x="1008" y="10166"/>
                  </a:lnTo>
                  <a:cubicBezTo>
                    <a:pt x="403" y="10380"/>
                    <a:pt x="1" y="10952"/>
                    <a:pt x="1" y="11593"/>
                  </a:cubicBezTo>
                  <a:lnTo>
                    <a:pt x="1" y="13719"/>
                  </a:lnTo>
                  <a:cubicBezTo>
                    <a:pt x="1" y="13855"/>
                    <a:pt x="102" y="13923"/>
                    <a:pt x="204" y="13923"/>
                  </a:cubicBezTo>
                  <a:cubicBezTo>
                    <a:pt x="305" y="13923"/>
                    <a:pt x="406" y="13855"/>
                    <a:pt x="406" y="13719"/>
                  </a:cubicBezTo>
                  <a:lnTo>
                    <a:pt x="406" y="11593"/>
                  </a:lnTo>
                  <a:cubicBezTo>
                    <a:pt x="406" y="11126"/>
                    <a:pt x="703" y="10709"/>
                    <a:pt x="1142" y="10550"/>
                  </a:cubicBezTo>
                  <a:cubicBezTo>
                    <a:pt x="2011" y="11970"/>
                    <a:pt x="3557" y="12835"/>
                    <a:pt x="5223" y="12835"/>
                  </a:cubicBezTo>
                  <a:cubicBezTo>
                    <a:pt x="6889" y="12835"/>
                    <a:pt x="8432" y="11970"/>
                    <a:pt x="9305" y="10550"/>
                  </a:cubicBezTo>
                  <a:cubicBezTo>
                    <a:pt x="9743" y="10709"/>
                    <a:pt x="10036" y="11126"/>
                    <a:pt x="10040" y="11593"/>
                  </a:cubicBezTo>
                  <a:lnTo>
                    <a:pt x="10040" y="13719"/>
                  </a:lnTo>
                  <a:cubicBezTo>
                    <a:pt x="10040" y="13855"/>
                    <a:pt x="10141" y="13923"/>
                    <a:pt x="10243" y="13923"/>
                  </a:cubicBezTo>
                  <a:cubicBezTo>
                    <a:pt x="10344" y="13923"/>
                    <a:pt x="10446" y="13855"/>
                    <a:pt x="10446" y="13719"/>
                  </a:cubicBezTo>
                  <a:lnTo>
                    <a:pt x="10446" y="11593"/>
                  </a:lnTo>
                  <a:cubicBezTo>
                    <a:pt x="10446" y="10952"/>
                    <a:pt x="10040" y="10383"/>
                    <a:pt x="9439" y="10166"/>
                  </a:cubicBezTo>
                  <a:lnTo>
                    <a:pt x="7183" y="9373"/>
                  </a:lnTo>
                  <a:cubicBezTo>
                    <a:pt x="6915" y="9275"/>
                    <a:pt x="6737" y="9025"/>
                    <a:pt x="6737" y="8739"/>
                  </a:cubicBezTo>
                  <a:lnTo>
                    <a:pt x="6737" y="7874"/>
                  </a:lnTo>
                  <a:cubicBezTo>
                    <a:pt x="7719" y="7345"/>
                    <a:pt x="8356" y="6342"/>
                    <a:pt x="8418" y="5226"/>
                  </a:cubicBezTo>
                  <a:lnTo>
                    <a:pt x="8675" y="453"/>
                  </a:lnTo>
                  <a:cubicBezTo>
                    <a:pt x="8690" y="192"/>
                    <a:pt x="8479" y="4"/>
                    <a:pt x="8252" y="4"/>
                  </a:cubicBezTo>
                  <a:cubicBezTo>
                    <a:pt x="8167" y="4"/>
                    <a:pt x="8079" y="31"/>
                    <a:pt x="8001" y="91"/>
                  </a:cubicBezTo>
                  <a:lnTo>
                    <a:pt x="6976" y="858"/>
                  </a:lnTo>
                  <a:cubicBezTo>
                    <a:pt x="6440" y="523"/>
                    <a:pt x="5832" y="356"/>
                    <a:pt x="5223" y="356"/>
                  </a:cubicBezTo>
                  <a:cubicBezTo>
                    <a:pt x="4615" y="356"/>
                    <a:pt x="4006" y="523"/>
                    <a:pt x="3470" y="858"/>
                  </a:cubicBezTo>
                  <a:lnTo>
                    <a:pt x="2445" y="87"/>
                  </a:lnTo>
                  <a:cubicBezTo>
                    <a:pt x="2367" y="28"/>
                    <a:pt x="2280" y="1"/>
                    <a:pt x="219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5" name="Google Shape;17295;p139"/>
            <p:cNvSpPr/>
            <p:nvPr/>
          </p:nvSpPr>
          <p:spPr>
            <a:xfrm>
              <a:off x="6373606" y="3054467"/>
              <a:ext cx="49708" cy="16543"/>
            </a:xfrm>
            <a:custGeom>
              <a:avLst/>
              <a:gdLst/>
              <a:ahLst/>
              <a:cxnLst/>
              <a:rect l="l" t="t" r="r" b="b"/>
              <a:pathLst>
                <a:path w="1896" h="631" extrusionOk="0">
                  <a:moveTo>
                    <a:pt x="296" y="1"/>
                  </a:moveTo>
                  <a:cubicBezTo>
                    <a:pt x="136" y="1"/>
                    <a:pt x="1" y="206"/>
                    <a:pt x="151" y="352"/>
                  </a:cubicBezTo>
                  <a:cubicBezTo>
                    <a:pt x="325" y="526"/>
                    <a:pt x="622" y="631"/>
                    <a:pt x="948" y="631"/>
                  </a:cubicBezTo>
                  <a:cubicBezTo>
                    <a:pt x="1271" y="631"/>
                    <a:pt x="1571" y="526"/>
                    <a:pt x="1745" y="352"/>
                  </a:cubicBezTo>
                  <a:cubicBezTo>
                    <a:pt x="1896" y="206"/>
                    <a:pt x="1760" y="1"/>
                    <a:pt x="1600" y="1"/>
                  </a:cubicBezTo>
                  <a:cubicBezTo>
                    <a:pt x="1553" y="1"/>
                    <a:pt x="1504" y="19"/>
                    <a:pt x="1459" y="62"/>
                  </a:cubicBezTo>
                  <a:cubicBezTo>
                    <a:pt x="1386" y="138"/>
                    <a:pt x="1205" y="221"/>
                    <a:pt x="948" y="221"/>
                  </a:cubicBezTo>
                  <a:cubicBezTo>
                    <a:pt x="691" y="221"/>
                    <a:pt x="510" y="134"/>
                    <a:pt x="438" y="62"/>
                  </a:cubicBezTo>
                  <a:cubicBezTo>
                    <a:pt x="393" y="19"/>
                    <a:pt x="343" y="1"/>
                    <a:pt x="29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6" name="Google Shape;17296;p139"/>
            <p:cNvSpPr/>
            <p:nvPr/>
          </p:nvSpPr>
          <p:spPr>
            <a:xfrm>
              <a:off x="6358767" y="3008796"/>
              <a:ext cx="10749" cy="16386"/>
            </a:xfrm>
            <a:custGeom>
              <a:avLst/>
              <a:gdLst/>
              <a:ahLst/>
              <a:cxnLst/>
              <a:rect l="l" t="t" r="r" b="b"/>
              <a:pathLst>
                <a:path w="410" h="625" extrusionOk="0">
                  <a:moveTo>
                    <a:pt x="203" y="0"/>
                  </a:moveTo>
                  <a:cubicBezTo>
                    <a:pt x="91" y="0"/>
                    <a:pt x="0" y="91"/>
                    <a:pt x="0" y="203"/>
                  </a:cubicBezTo>
                  <a:lnTo>
                    <a:pt x="0" y="420"/>
                  </a:lnTo>
                  <a:cubicBezTo>
                    <a:pt x="0" y="556"/>
                    <a:pt x="103" y="624"/>
                    <a:pt x="205" y="624"/>
                  </a:cubicBezTo>
                  <a:cubicBezTo>
                    <a:pt x="307" y="624"/>
                    <a:pt x="410" y="556"/>
                    <a:pt x="410" y="420"/>
                  </a:cubicBezTo>
                  <a:lnTo>
                    <a:pt x="410" y="203"/>
                  </a:lnTo>
                  <a:cubicBezTo>
                    <a:pt x="410" y="91"/>
                    <a:pt x="315" y="0"/>
                    <a:pt x="2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7" name="Google Shape;17297;p139"/>
            <p:cNvSpPr/>
            <p:nvPr/>
          </p:nvSpPr>
          <p:spPr>
            <a:xfrm>
              <a:off x="6427404" y="3008770"/>
              <a:ext cx="10775" cy="16465"/>
            </a:xfrm>
            <a:custGeom>
              <a:avLst/>
              <a:gdLst/>
              <a:ahLst/>
              <a:cxnLst/>
              <a:rect l="l" t="t" r="r" b="b"/>
              <a:pathLst>
                <a:path w="411" h="628" extrusionOk="0">
                  <a:moveTo>
                    <a:pt x="205" y="0"/>
                  </a:moveTo>
                  <a:cubicBezTo>
                    <a:pt x="103" y="0"/>
                    <a:pt x="1" y="68"/>
                    <a:pt x="1" y="204"/>
                  </a:cubicBezTo>
                  <a:lnTo>
                    <a:pt x="1" y="425"/>
                  </a:lnTo>
                  <a:cubicBezTo>
                    <a:pt x="1" y="537"/>
                    <a:pt x="91" y="628"/>
                    <a:pt x="204" y="628"/>
                  </a:cubicBezTo>
                  <a:cubicBezTo>
                    <a:pt x="320" y="628"/>
                    <a:pt x="410" y="537"/>
                    <a:pt x="410" y="425"/>
                  </a:cubicBezTo>
                  <a:lnTo>
                    <a:pt x="410" y="204"/>
                  </a:lnTo>
                  <a:cubicBezTo>
                    <a:pt x="410" y="68"/>
                    <a:pt x="308" y="0"/>
                    <a:pt x="20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98" name="Google Shape;17298;p139"/>
          <p:cNvGrpSpPr/>
          <p:nvPr/>
        </p:nvGrpSpPr>
        <p:grpSpPr>
          <a:xfrm>
            <a:off x="4905609" y="1784258"/>
            <a:ext cx="285063" cy="364869"/>
            <a:chOff x="4905609" y="1983508"/>
            <a:chExt cx="285063" cy="364869"/>
          </a:xfrm>
        </p:grpSpPr>
        <p:sp>
          <p:nvSpPr>
            <p:cNvPr id="17299" name="Google Shape;17299;p139"/>
            <p:cNvSpPr/>
            <p:nvPr/>
          </p:nvSpPr>
          <p:spPr>
            <a:xfrm>
              <a:off x="4911115" y="2177387"/>
              <a:ext cx="274261" cy="165721"/>
            </a:xfrm>
            <a:custGeom>
              <a:avLst/>
              <a:gdLst/>
              <a:ahLst/>
              <a:cxnLst/>
              <a:rect l="l" t="t" r="r" b="b"/>
              <a:pathLst>
                <a:path w="10461" h="6321" extrusionOk="0">
                  <a:moveTo>
                    <a:pt x="3706" y="1"/>
                  </a:moveTo>
                  <a:lnTo>
                    <a:pt x="3706" y="1036"/>
                  </a:lnTo>
                  <a:cubicBezTo>
                    <a:pt x="3706" y="1326"/>
                    <a:pt x="3514" y="1583"/>
                    <a:pt x="3235" y="1663"/>
                  </a:cubicBezTo>
                  <a:lnTo>
                    <a:pt x="939" y="2340"/>
                  </a:lnTo>
                  <a:cubicBezTo>
                    <a:pt x="381" y="2503"/>
                    <a:pt x="1" y="3014"/>
                    <a:pt x="1" y="3593"/>
                  </a:cubicBezTo>
                  <a:lnTo>
                    <a:pt x="1" y="6321"/>
                  </a:lnTo>
                  <a:lnTo>
                    <a:pt x="10460" y="6321"/>
                  </a:lnTo>
                  <a:lnTo>
                    <a:pt x="10460" y="3593"/>
                  </a:lnTo>
                  <a:cubicBezTo>
                    <a:pt x="10460" y="3014"/>
                    <a:pt x="10080" y="2503"/>
                    <a:pt x="9522" y="2340"/>
                  </a:cubicBezTo>
                  <a:lnTo>
                    <a:pt x="7226" y="1663"/>
                  </a:lnTo>
                  <a:cubicBezTo>
                    <a:pt x="6947" y="1583"/>
                    <a:pt x="6755" y="1326"/>
                    <a:pt x="6755" y="1036"/>
                  </a:cubicBezTo>
                  <a:lnTo>
                    <a:pt x="6755"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0" name="Google Shape;17300;p139"/>
            <p:cNvSpPr/>
            <p:nvPr/>
          </p:nvSpPr>
          <p:spPr>
            <a:xfrm>
              <a:off x="4911010" y="2224106"/>
              <a:ext cx="274366" cy="119001"/>
            </a:xfrm>
            <a:custGeom>
              <a:avLst/>
              <a:gdLst/>
              <a:ahLst/>
              <a:cxnLst/>
              <a:rect l="l" t="t" r="r" b="b"/>
              <a:pathLst>
                <a:path w="10465" h="4539" extrusionOk="0">
                  <a:moveTo>
                    <a:pt x="2833" y="1"/>
                  </a:moveTo>
                  <a:lnTo>
                    <a:pt x="943" y="558"/>
                  </a:lnTo>
                  <a:cubicBezTo>
                    <a:pt x="385" y="721"/>
                    <a:pt x="5" y="1232"/>
                    <a:pt x="1" y="1811"/>
                  </a:cubicBezTo>
                  <a:lnTo>
                    <a:pt x="1" y="4539"/>
                  </a:lnTo>
                  <a:lnTo>
                    <a:pt x="10464" y="4539"/>
                  </a:lnTo>
                  <a:lnTo>
                    <a:pt x="10464" y="1811"/>
                  </a:lnTo>
                  <a:cubicBezTo>
                    <a:pt x="10464" y="1232"/>
                    <a:pt x="10084" y="721"/>
                    <a:pt x="9526" y="558"/>
                  </a:cubicBezTo>
                  <a:lnTo>
                    <a:pt x="7632" y="1"/>
                  </a:lnTo>
                  <a:cubicBezTo>
                    <a:pt x="7230" y="620"/>
                    <a:pt x="6306" y="1051"/>
                    <a:pt x="5234" y="1051"/>
                  </a:cubicBezTo>
                  <a:cubicBezTo>
                    <a:pt x="4159" y="1051"/>
                    <a:pt x="3235" y="620"/>
                    <a:pt x="2833"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1" name="Google Shape;17301;p139"/>
            <p:cNvSpPr/>
            <p:nvPr/>
          </p:nvSpPr>
          <p:spPr>
            <a:xfrm>
              <a:off x="5008146" y="2177387"/>
              <a:ext cx="80094" cy="28577"/>
            </a:xfrm>
            <a:custGeom>
              <a:avLst/>
              <a:gdLst/>
              <a:ahLst/>
              <a:cxnLst/>
              <a:rect l="l" t="t" r="r" b="b"/>
              <a:pathLst>
                <a:path w="3055" h="1090" extrusionOk="0">
                  <a:moveTo>
                    <a:pt x="1" y="1"/>
                  </a:moveTo>
                  <a:lnTo>
                    <a:pt x="1" y="707"/>
                  </a:lnTo>
                  <a:cubicBezTo>
                    <a:pt x="477" y="962"/>
                    <a:pt x="1002" y="1090"/>
                    <a:pt x="1528" y="1090"/>
                  </a:cubicBezTo>
                  <a:cubicBezTo>
                    <a:pt x="2053" y="1090"/>
                    <a:pt x="2578" y="962"/>
                    <a:pt x="3054" y="707"/>
                  </a:cubicBezTo>
                  <a:lnTo>
                    <a:pt x="305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2" name="Google Shape;17302;p139"/>
            <p:cNvSpPr/>
            <p:nvPr/>
          </p:nvSpPr>
          <p:spPr>
            <a:xfrm>
              <a:off x="4951096" y="2034475"/>
              <a:ext cx="194298" cy="154421"/>
            </a:xfrm>
            <a:custGeom>
              <a:avLst/>
              <a:gdLst/>
              <a:ahLst/>
              <a:cxnLst/>
              <a:rect l="l" t="t" r="r" b="b"/>
              <a:pathLst>
                <a:path w="7411" h="5890" extrusionOk="0">
                  <a:moveTo>
                    <a:pt x="870" y="1"/>
                  </a:moveTo>
                  <a:lnTo>
                    <a:pt x="870" y="2181"/>
                  </a:lnTo>
                  <a:lnTo>
                    <a:pt x="544" y="2181"/>
                  </a:lnTo>
                  <a:cubicBezTo>
                    <a:pt x="243" y="2181"/>
                    <a:pt x="0" y="2424"/>
                    <a:pt x="0" y="2728"/>
                  </a:cubicBezTo>
                  <a:cubicBezTo>
                    <a:pt x="0" y="3029"/>
                    <a:pt x="243" y="3271"/>
                    <a:pt x="544" y="3271"/>
                  </a:cubicBezTo>
                  <a:lnTo>
                    <a:pt x="880" y="3271"/>
                  </a:lnTo>
                  <a:cubicBezTo>
                    <a:pt x="993" y="4749"/>
                    <a:pt x="2224" y="5890"/>
                    <a:pt x="3705" y="5890"/>
                  </a:cubicBezTo>
                  <a:cubicBezTo>
                    <a:pt x="5187" y="5890"/>
                    <a:pt x="6414" y="4749"/>
                    <a:pt x="6527" y="3271"/>
                  </a:cubicBezTo>
                  <a:lnTo>
                    <a:pt x="6864" y="3271"/>
                  </a:lnTo>
                  <a:cubicBezTo>
                    <a:pt x="7164" y="3271"/>
                    <a:pt x="7410" y="3029"/>
                    <a:pt x="7410" y="2728"/>
                  </a:cubicBezTo>
                  <a:cubicBezTo>
                    <a:pt x="7410" y="2424"/>
                    <a:pt x="7164" y="2181"/>
                    <a:pt x="6864" y="2181"/>
                  </a:cubicBezTo>
                  <a:lnTo>
                    <a:pt x="6538" y="2181"/>
                  </a:lnTo>
                  <a:lnTo>
                    <a:pt x="6538"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3" name="Google Shape;17303;p139"/>
            <p:cNvSpPr/>
            <p:nvPr/>
          </p:nvSpPr>
          <p:spPr>
            <a:xfrm>
              <a:off x="4949104" y="2057363"/>
              <a:ext cx="150620" cy="131559"/>
            </a:xfrm>
            <a:custGeom>
              <a:avLst/>
              <a:gdLst/>
              <a:ahLst/>
              <a:cxnLst/>
              <a:rect l="l" t="t" r="r" b="b"/>
              <a:pathLst>
                <a:path w="5745" h="5018" extrusionOk="0">
                  <a:moveTo>
                    <a:pt x="946" y="1"/>
                  </a:moveTo>
                  <a:lnTo>
                    <a:pt x="946" y="1308"/>
                  </a:lnTo>
                  <a:lnTo>
                    <a:pt x="638" y="1308"/>
                  </a:lnTo>
                  <a:cubicBezTo>
                    <a:pt x="635" y="1308"/>
                    <a:pt x="632" y="1308"/>
                    <a:pt x="630" y="1308"/>
                  </a:cubicBezTo>
                  <a:cubicBezTo>
                    <a:pt x="383" y="1308"/>
                    <a:pt x="166" y="1470"/>
                    <a:pt x="94" y="1707"/>
                  </a:cubicBezTo>
                  <a:cubicBezTo>
                    <a:pt x="0" y="2054"/>
                    <a:pt x="261" y="2398"/>
                    <a:pt x="620" y="2398"/>
                  </a:cubicBezTo>
                  <a:lnTo>
                    <a:pt x="960" y="2398"/>
                  </a:lnTo>
                  <a:cubicBezTo>
                    <a:pt x="1062" y="3895"/>
                    <a:pt x="2312" y="5017"/>
                    <a:pt x="3764" y="5017"/>
                  </a:cubicBezTo>
                  <a:cubicBezTo>
                    <a:pt x="3914" y="5017"/>
                    <a:pt x="4066" y="5005"/>
                    <a:pt x="4220" y="4981"/>
                  </a:cubicBezTo>
                  <a:cubicBezTo>
                    <a:pt x="2836" y="4767"/>
                    <a:pt x="1818" y="3579"/>
                    <a:pt x="1818" y="2181"/>
                  </a:cubicBezTo>
                  <a:lnTo>
                    <a:pt x="1818" y="1964"/>
                  </a:lnTo>
                  <a:cubicBezTo>
                    <a:pt x="1818" y="1243"/>
                    <a:pt x="2405" y="656"/>
                    <a:pt x="3126" y="656"/>
                  </a:cubicBezTo>
                  <a:lnTo>
                    <a:pt x="5089" y="656"/>
                  </a:lnTo>
                  <a:cubicBezTo>
                    <a:pt x="5451" y="656"/>
                    <a:pt x="5744" y="363"/>
                    <a:pt x="5741"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4" name="Google Shape;17304;p139"/>
            <p:cNvSpPr/>
            <p:nvPr/>
          </p:nvSpPr>
          <p:spPr>
            <a:xfrm>
              <a:off x="4962475" y="1988804"/>
              <a:ext cx="171436" cy="68585"/>
            </a:xfrm>
            <a:custGeom>
              <a:avLst/>
              <a:gdLst/>
              <a:ahLst/>
              <a:cxnLst/>
              <a:rect l="l" t="t" r="r" b="b"/>
              <a:pathLst>
                <a:path w="6539" h="2616" extrusionOk="0">
                  <a:moveTo>
                    <a:pt x="1164" y="1"/>
                  </a:moveTo>
                  <a:cubicBezTo>
                    <a:pt x="863" y="1"/>
                    <a:pt x="602" y="204"/>
                    <a:pt x="530" y="497"/>
                  </a:cubicBezTo>
                  <a:lnTo>
                    <a:pt x="1" y="2616"/>
                  </a:lnTo>
                  <a:lnTo>
                    <a:pt x="6538" y="2616"/>
                  </a:lnTo>
                  <a:lnTo>
                    <a:pt x="6009" y="497"/>
                  </a:lnTo>
                  <a:cubicBezTo>
                    <a:pt x="5937" y="204"/>
                    <a:pt x="5676" y="1"/>
                    <a:pt x="5376"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5" name="Google Shape;17305;p139"/>
            <p:cNvSpPr/>
            <p:nvPr/>
          </p:nvSpPr>
          <p:spPr>
            <a:xfrm>
              <a:off x="4981666" y="2200406"/>
              <a:ext cx="55188" cy="50600"/>
            </a:xfrm>
            <a:custGeom>
              <a:avLst/>
              <a:gdLst/>
              <a:ahLst/>
              <a:cxnLst/>
              <a:rect l="l" t="t" r="r" b="b"/>
              <a:pathLst>
                <a:path w="2105" h="1930" extrusionOk="0">
                  <a:moveTo>
                    <a:pt x="826" y="0"/>
                  </a:moveTo>
                  <a:cubicBezTo>
                    <a:pt x="738" y="0"/>
                    <a:pt x="649" y="40"/>
                    <a:pt x="591" y="119"/>
                  </a:cubicBezTo>
                  <a:lnTo>
                    <a:pt x="1" y="908"/>
                  </a:lnTo>
                  <a:cubicBezTo>
                    <a:pt x="468" y="1455"/>
                    <a:pt x="1221" y="1835"/>
                    <a:pt x="2101" y="1929"/>
                  </a:cubicBezTo>
                  <a:lnTo>
                    <a:pt x="2101" y="789"/>
                  </a:lnTo>
                  <a:cubicBezTo>
                    <a:pt x="2105" y="687"/>
                    <a:pt x="2036" y="600"/>
                    <a:pt x="1942" y="575"/>
                  </a:cubicBezTo>
                  <a:cubicBezTo>
                    <a:pt x="1561" y="484"/>
                    <a:pt x="1239" y="307"/>
                    <a:pt x="1033" y="90"/>
                  </a:cubicBezTo>
                  <a:cubicBezTo>
                    <a:pt x="976" y="30"/>
                    <a:pt x="901" y="0"/>
                    <a:pt x="826"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6" name="Google Shape;17306;p139"/>
            <p:cNvSpPr/>
            <p:nvPr/>
          </p:nvSpPr>
          <p:spPr>
            <a:xfrm>
              <a:off x="5059611" y="2200406"/>
              <a:ext cx="55109" cy="50705"/>
            </a:xfrm>
            <a:custGeom>
              <a:avLst/>
              <a:gdLst/>
              <a:ahLst/>
              <a:cxnLst/>
              <a:rect l="l" t="t" r="r" b="b"/>
              <a:pathLst>
                <a:path w="2102" h="1934" extrusionOk="0">
                  <a:moveTo>
                    <a:pt x="1280" y="0"/>
                  </a:moveTo>
                  <a:cubicBezTo>
                    <a:pt x="1205" y="0"/>
                    <a:pt x="1130" y="30"/>
                    <a:pt x="1073" y="90"/>
                  </a:cubicBezTo>
                  <a:cubicBezTo>
                    <a:pt x="867" y="311"/>
                    <a:pt x="541" y="484"/>
                    <a:pt x="160" y="579"/>
                  </a:cubicBezTo>
                  <a:cubicBezTo>
                    <a:pt x="66" y="600"/>
                    <a:pt x="1" y="687"/>
                    <a:pt x="1" y="789"/>
                  </a:cubicBezTo>
                  <a:lnTo>
                    <a:pt x="1" y="1933"/>
                  </a:lnTo>
                  <a:cubicBezTo>
                    <a:pt x="885" y="1835"/>
                    <a:pt x="1634" y="1459"/>
                    <a:pt x="2102" y="908"/>
                  </a:cubicBezTo>
                  <a:lnTo>
                    <a:pt x="1511" y="119"/>
                  </a:lnTo>
                  <a:cubicBezTo>
                    <a:pt x="1455" y="40"/>
                    <a:pt x="1367" y="0"/>
                    <a:pt x="1280"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7" name="Google Shape;17307;p139"/>
            <p:cNvSpPr/>
            <p:nvPr/>
          </p:nvSpPr>
          <p:spPr>
            <a:xfrm>
              <a:off x="4962475" y="2057363"/>
              <a:ext cx="22914" cy="37150"/>
            </a:xfrm>
            <a:custGeom>
              <a:avLst/>
              <a:gdLst/>
              <a:ahLst/>
              <a:cxnLst/>
              <a:rect l="l" t="t" r="r" b="b"/>
              <a:pathLst>
                <a:path w="874" h="1417" extrusionOk="0">
                  <a:moveTo>
                    <a:pt x="1" y="1"/>
                  </a:moveTo>
                  <a:lnTo>
                    <a:pt x="1" y="1417"/>
                  </a:lnTo>
                  <a:lnTo>
                    <a:pt x="490" y="1355"/>
                  </a:lnTo>
                  <a:cubicBezTo>
                    <a:pt x="707" y="1330"/>
                    <a:pt x="874" y="1145"/>
                    <a:pt x="874" y="924"/>
                  </a:cubicBezTo>
                  <a:lnTo>
                    <a:pt x="874" y="1"/>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8" name="Google Shape;17308;p139"/>
            <p:cNvSpPr/>
            <p:nvPr/>
          </p:nvSpPr>
          <p:spPr>
            <a:xfrm>
              <a:off x="5111076" y="2057363"/>
              <a:ext cx="22835" cy="37150"/>
            </a:xfrm>
            <a:custGeom>
              <a:avLst/>
              <a:gdLst/>
              <a:ahLst/>
              <a:cxnLst/>
              <a:rect l="l" t="t" r="r" b="b"/>
              <a:pathLst>
                <a:path w="871" h="1417" extrusionOk="0">
                  <a:moveTo>
                    <a:pt x="1" y="1"/>
                  </a:moveTo>
                  <a:lnTo>
                    <a:pt x="1" y="924"/>
                  </a:lnTo>
                  <a:cubicBezTo>
                    <a:pt x="1" y="1145"/>
                    <a:pt x="164" y="1330"/>
                    <a:pt x="381" y="1355"/>
                  </a:cubicBezTo>
                  <a:lnTo>
                    <a:pt x="870" y="1417"/>
                  </a:lnTo>
                  <a:lnTo>
                    <a:pt x="870" y="1"/>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9" name="Google Shape;17309;p139"/>
            <p:cNvSpPr/>
            <p:nvPr/>
          </p:nvSpPr>
          <p:spPr>
            <a:xfrm>
              <a:off x="4962475" y="1988804"/>
              <a:ext cx="70578" cy="68585"/>
            </a:xfrm>
            <a:custGeom>
              <a:avLst/>
              <a:gdLst/>
              <a:ahLst/>
              <a:cxnLst/>
              <a:rect l="l" t="t" r="r" b="b"/>
              <a:pathLst>
                <a:path w="2692" h="2616" extrusionOk="0">
                  <a:moveTo>
                    <a:pt x="1167" y="1"/>
                  </a:moveTo>
                  <a:cubicBezTo>
                    <a:pt x="867" y="1"/>
                    <a:pt x="606" y="204"/>
                    <a:pt x="533" y="497"/>
                  </a:cubicBezTo>
                  <a:lnTo>
                    <a:pt x="1" y="2616"/>
                  </a:lnTo>
                  <a:lnTo>
                    <a:pt x="1526" y="2616"/>
                  </a:lnTo>
                  <a:lnTo>
                    <a:pt x="2058" y="497"/>
                  </a:lnTo>
                  <a:cubicBezTo>
                    <a:pt x="2131" y="204"/>
                    <a:pt x="2391" y="1"/>
                    <a:pt x="2692" y="1"/>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0" name="Google Shape;17310;p139"/>
            <p:cNvSpPr/>
            <p:nvPr/>
          </p:nvSpPr>
          <p:spPr>
            <a:xfrm>
              <a:off x="5008539" y="2092023"/>
              <a:ext cx="10749" cy="16412"/>
            </a:xfrm>
            <a:custGeom>
              <a:avLst/>
              <a:gdLst/>
              <a:ahLst/>
              <a:cxnLst/>
              <a:rect l="l" t="t" r="r" b="b"/>
              <a:pathLst>
                <a:path w="410" h="626" extrusionOk="0">
                  <a:moveTo>
                    <a:pt x="207" y="1"/>
                  </a:moveTo>
                  <a:cubicBezTo>
                    <a:pt x="91" y="1"/>
                    <a:pt x="0" y="91"/>
                    <a:pt x="0" y="204"/>
                  </a:cubicBezTo>
                  <a:lnTo>
                    <a:pt x="0" y="424"/>
                  </a:lnTo>
                  <a:cubicBezTo>
                    <a:pt x="0" y="558"/>
                    <a:pt x="103" y="625"/>
                    <a:pt x="205" y="625"/>
                  </a:cubicBezTo>
                  <a:cubicBezTo>
                    <a:pt x="307" y="625"/>
                    <a:pt x="410" y="558"/>
                    <a:pt x="410" y="424"/>
                  </a:cubicBezTo>
                  <a:lnTo>
                    <a:pt x="410" y="204"/>
                  </a:lnTo>
                  <a:cubicBezTo>
                    <a:pt x="410" y="91"/>
                    <a:pt x="316" y="1"/>
                    <a:pt x="2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1" name="Google Shape;17311;p139"/>
            <p:cNvSpPr/>
            <p:nvPr/>
          </p:nvSpPr>
          <p:spPr>
            <a:xfrm>
              <a:off x="5077176" y="2092023"/>
              <a:ext cx="10671" cy="16412"/>
            </a:xfrm>
            <a:custGeom>
              <a:avLst/>
              <a:gdLst/>
              <a:ahLst/>
              <a:cxnLst/>
              <a:rect l="l" t="t" r="r" b="b"/>
              <a:pathLst>
                <a:path w="407" h="626" extrusionOk="0">
                  <a:moveTo>
                    <a:pt x="204" y="1"/>
                  </a:moveTo>
                  <a:cubicBezTo>
                    <a:pt x="92" y="1"/>
                    <a:pt x="1" y="91"/>
                    <a:pt x="1" y="204"/>
                  </a:cubicBezTo>
                  <a:lnTo>
                    <a:pt x="1" y="424"/>
                  </a:lnTo>
                  <a:cubicBezTo>
                    <a:pt x="1" y="558"/>
                    <a:pt x="102" y="625"/>
                    <a:pt x="204" y="625"/>
                  </a:cubicBezTo>
                  <a:cubicBezTo>
                    <a:pt x="305" y="625"/>
                    <a:pt x="407" y="558"/>
                    <a:pt x="407" y="424"/>
                  </a:cubicBezTo>
                  <a:lnTo>
                    <a:pt x="407" y="204"/>
                  </a:lnTo>
                  <a:cubicBezTo>
                    <a:pt x="407" y="91"/>
                    <a:pt x="316" y="1"/>
                    <a:pt x="20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2" name="Google Shape;17312;p139"/>
            <p:cNvSpPr/>
            <p:nvPr/>
          </p:nvSpPr>
          <p:spPr>
            <a:xfrm>
              <a:off x="5023404" y="2131952"/>
              <a:ext cx="49604" cy="16517"/>
            </a:xfrm>
            <a:custGeom>
              <a:avLst/>
              <a:gdLst/>
              <a:ahLst/>
              <a:cxnLst/>
              <a:rect l="l" t="t" r="r" b="b"/>
              <a:pathLst>
                <a:path w="1892" h="630" extrusionOk="0">
                  <a:moveTo>
                    <a:pt x="293" y="1"/>
                  </a:moveTo>
                  <a:cubicBezTo>
                    <a:pt x="134" y="1"/>
                    <a:pt x="0" y="206"/>
                    <a:pt x="151" y="354"/>
                  </a:cubicBezTo>
                  <a:cubicBezTo>
                    <a:pt x="324" y="528"/>
                    <a:pt x="621" y="629"/>
                    <a:pt x="947" y="629"/>
                  </a:cubicBezTo>
                  <a:cubicBezTo>
                    <a:pt x="1270" y="629"/>
                    <a:pt x="1567" y="528"/>
                    <a:pt x="1744" y="354"/>
                  </a:cubicBezTo>
                  <a:cubicBezTo>
                    <a:pt x="1892" y="206"/>
                    <a:pt x="1757" y="1"/>
                    <a:pt x="1599" y="1"/>
                  </a:cubicBezTo>
                  <a:cubicBezTo>
                    <a:pt x="1552" y="1"/>
                    <a:pt x="1502" y="20"/>
                    <a:pt x="1458" y="64"/>
                  </a:cubicBezTo>
                  <a:cubicBezTo>
                    <a:pt x="1382" y="136"/>
                    <a:pt x="1205" y="223"/>
                    <a:pt x="947" y="223"/>
                  </a:cubicBezTo>
                  <a:cubicBezTo>
                    <a:pt x="687" y="223"/>
                    <a:pt x="509" y="136"/>
                    <a:pt x="437" y="64"/>
                  </a:cubicBezTo>
                  <a:cubicBezTo>
                    <a:pt x="391" y="20"/>
                    <a:pt x="341" y="1"/>
                    <a:pt x="29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3" name="Google Shape;17313;p139"/>
            <p:cNvSpPr/>
            <p:nvPr/>
          </p:nvSpPr>
          <p:spPr>
            <a:xfrm>
              <a:off x="4905609" y="1983508"/>
              <a:ext cx="285063" cy="364869"/>
            </a:xfrm>
            <a:custGeom>
              <a:avLst/>
              <a:gdLst/>
              <a:ahLst/>
              <a:cxnLst/>
              <a:rect l="l" t="t" r="r" b="b"/>
              <a:pathLst>
                <a:path w="10873" h="13917" extrusionOk="0">
                  <a:moveTo>
                    <a:pt x="7545" y="406"/>
                  </a:moveTo>
                  <a:cubicBezTo>
                    <a:pt x="7751" y="406"/>
                    <a:pt x="7932" y="547"/>
                    <a:pt x="7979" y="746"/>
                  </a:cubicBezTo>
                  <a:lnTo>
                    <a:pt x="8229" y="1742"/>
                  </a:lnTo>
                  <a:lnTo>
                    <a:pt x="7617" y="1742"/>
                  </a:lnTo>
                  <a:cubicBezTo>
                    <a:pt x="7345" y="1742"/>
                    <a:pt x="7345" y="2151"/>
                    <a:pt x="7617" y="2151"/>
                  </a:cubicBezTo>
                  <a:lnTo>
                    <a:pt x="8330" y="2151"/>
                  </a:lnTo>
                  <a:lnTo>
                    <a:pt x="8446" y="2615"/>
                  </a:lnTo>
                  <a:lnTo>
                    <a:pt x="2431" y="2615"/>
                  </a:lnTo>
                  <a:lnTo>
                    <a:pt x="2547" y="2151"/>
                  </a:lnTo>
                  <a:lnTo>
                    <a:pt x="6748" y="2151"/>
                  </a:lnTo>
                  <a:cubicBezTo>
                    <a:pt x="7019" y="2151"/>
                    <a:pt x="7019" y="1742"/>
                    <a:pt x="6748" y="1742"/>
                  </a:cubicBezTo>
                  <a:lnTo>
                    <a:pt x="2648" y="1742"/>
                  </a:lnTo>
                  <a:lnTo>
                    <a:pt x="2898" y="746"/>
                  </a:lnTo>
                  <a:cubicBezTo>
                    <a:pt x="2945" y="547"/>
                    <a:pt x="3126" y="406"/>
                    <a:pt x="3333" y="406"/>
                  </a:cubicBezTo>
                  <a:close/>
                  <a:moveTo>
                    <a:pt x="2836" y="3024"/>
                  </a:moveTo>
                  <a:lnTo>
                    <a:pt x="2836" y="3691"/>
                  </a:lnTo>
                  <a:cubicBezTo>
                    <a:pt x="2836" y="3817"/>
                    <a:pt x="2735" y="3922"/>
                    <a:pt x="2605" y="3922"/>
                  </a:cubicBezTo>
                  <a:lnTo>
                    <a:pt x="2373" y="3922"/>
                  </a:lnTo>
                  <a:lnTo>
                    <a:pt x="2373" y="3024"/>
                  </a:lnTo>
                  <a:close/>
                  <a:moveTo>
                    <a:pt x="8504" y="3021"/>
                  </a:moveTo>
                  <a:lnTo>
                    <a:pt x="8504" y="3024"/>
                  </a:lnTo>
                  <a:lnTo>
                    <a:pt x="8504" y="3922"/>
                  </a:lnTo>
                  <a:lnTo>
                    <a:pt x="8273" y="3922"/>
                  </a:lnTo>
                  <a:cubicBezTo>
                    <a:pt x="8146" y="3922"/>
                    <a:pt x="8041" y="3817"/>
                    <a:pt x="8041" y="3691"/>
                  </a:cubicBezTo>
                  <a:lnTo>
                    <a:pt x="8041" y="3021"/>
                  </a:lnTo>
                  <a:close/>
                  <a:moveTo>
                    <a:pt x="7632" y="3021"/>
                  </a:moveTo>
                  <a:lnTo>
                    <a:pt x="7632" y="3691"/>
                  </a:lnTo>
                  <a:cubicBezTo>
                    <a:pt x="7635" y="4042"/>
                    <a:pt x="7921" y="4328"/>
                    <a:pt x="8273" y="4328"/>
                  </a:cubicBezTo>
                  <a:lnTo>
                    <a:pt x="8599" y="4328"/>
                  </a:lnTo>
                  <a:cubicBezTo>
                    <a:pt x="8801" y="4328"/>
                    <a:pt x="8961" y="4506"/>
                    <a:pt x="8939" y="4705"/>
                  </a:cubicBezTo>
                  <a:cubicBezTo>
                    <a:pt x="8921" y="4879"/>
                    <a:pt x="8758" y="5013"/>
                    <a:pt x="8570" y="5013"/>
                  </a:cubicBezTo>
                  <a:lnTo>
                    <a:pt x="8479" y="5013"/>
                  </a:lnTo>
                  <a:lnTo>
                    <a:pt x="8479" y="4998"/>
                  </a:lnTo>
                  <a:cubicBezTo>
                    <a:pt x="8479" y="4886"/>
                    <a:pt x="8385" y="4795"/>
                    <a:pt x="8273" y="4795"/>
                  </a:cubicBezTo>
                  <a:cubicBezTo>
                    <a:pt x="8160" y="4795"/>
                    <a:pt x="8070" y="4886"/>
                    <a:pt x="8070" y="4998"/>
                  </a:cubicBezTo>
                  <a:cubicBezTo>
                    <a:pt x="8070" y="6450"/>
                    <a:pt x="6893" y="7627"/>
                    <a:pt x="5440" y="7627"/>
                  </a:cubicBezTo>
                  <a:cubicBezTo>
                    <a:pt x="3988" y="7627"/>
                    <a:pt x="2811" y="6450"/>
                    <a:pt x="2811" y="4998"/>
                  </a:cubicBezTo>
                  <a:cubicBezTo>
                    <a:pt x="2811" y="4862"/>
                    <a:pt x="2709" y="4794"/>
                    <a:pt x="2606" y="4794"/>
                  </a:cubicBezTo>
                  <a:cubicBezTo>
                    <a:pt x="2504" y="4794"/>
                    <a:pt x="2402" y="4862"/>
                    <a:pt x="2402" y="4998"/>
                  </a:cubicBezTo>
                  <a:lnTo>
                    <a:pt x="2402" y="5013"/>
                  </a:lnTo>
                  <a:lnTo>
                    <a:pt x="2279" y="5013"/>
                  </a:lnTo>
                  <a:cubicBezTo>
                    <a:pt x="2076" y="5013"/>
                    <a:pt x="1920" y="4835"/>
                    <a:pt x="1942" y="4636"/>
                  </a:cubicBezTo>
                  <a:cubicBezTo>
                    <a:pt x="1956" y="4466"/>
                    <a:pt x="2123" y="4332"/>
                    <a:pt x="2311" y="4332"/>
                  </a:cubicBezTo>
                  <a:lnTo>
                    <a:pt x="2605" y="4332"/>
                  </a:lnTo>
                  <a:cubicBezTo>
                    <a:pt x="2959" y="4328"/>
                    <a:pt x="3246" y="4042"/>
                    <a:pt x="3246" y="3691"/>
                  </a:cubicBezTo>
                  <a:lnTo>
                    <a:pt x="3246" y="3021"/>
                  </a:lnTo>
                  <a:close/>
                  <a:moveTo>
                    <a:pt x="3732" y="8478"/>
                  </a:moveTo>
                  <a:cubicBezTo>
                    <a:pt x="3751" y="8478"/>
                    <a:pt x="3770" y="8488"/>
                    <a:pt x="3785" y="8500"/>
                  </a:cubicBezTo>
                  <a:cubicBezTo>
                    <a:pt x="4021" y="8754"/>
                    <a:pt x="4379" y="8946"/>
                    <a:pt x="4796" y="9047"/>
                  </a:cubicBezTo>
                  <a:cubicBezTo>
                    <a:pt x="4799" y="9051"/>
                    <a:pt x="4799" y="9054"/>
                    <a:pt x="4799" y="9062"/>
                  </a:cubicBezTo>
                  <a:lnTo>
                    <a:pt x="4799" y="9971"/>
                  </a:lnTo>
                  <a:cubicBezTo>
                    <a:pt x="4147" y="9858"/>
                    <a:pt x="3568" y="9576"/>
                    <a:pt x="3166" y="9167"/>
                  </a:cubicBezTo>
                  <a:lnTo>
                    <a:pt x="3658" y="8515"/>
                  </a:lnTo>
                  <a:cubicBezTo>
                    <a:pt x="3673" y="8493"/>
                    <a:pt x="3698" y="8479"/>
                    <a:pt x="3724" y="8479"/>
                  </a:cubicBezTo>
                  <a:cubicBezTo>
                    <a:pt x="3727" y="8478"/>
                    <a:pt x="3729" y="8478"/>
                    <a:pt x="3732" y="8478"/>
                  </a:cubicBezTo>
                  <a:close/>
                  <a:moveTo>
                    <a:pt x="7153" y="8479"/>
                  </a:moveTo>
                  <a:cubicBezTo>
                    <a:pt x="7179" y="8479"/>
                    <a:pt x="7204" y="8493"/>
                    <a:pt x="7222" y="8515"/>
                  </a:cubicBezTo>
                  <a:lnTo>
                    <a:pt x="7711" y="9167"/>
                  </a:lnTo>
                  <a:cubicBezTo>
                    <a:pt x="7309" y="9576"/>
                    <a:pt x="6730" y="9858"/>
                    <a:pt x="6078" y="9971"/>
                  </a:cubicBezTo>
                  <a:lnTo>
                    <a:pt x="6078" y="9062"/>
                  </a:lnTo>
                  <a:cubicBezTo>
                    <a:pt x="6078" y="9054"/>
                    <a:pt x="6078" y="9051"/>
                    <a:pt x="6081" y="9047"/>
                  </a:cubicBezTo>
                  <a:cubicBezTo>
                    <a:pt x="6498" y="8946"/>
                    <a:pt x="6856" y="8754"/>
                    <a:pt x="7092" y="8500"/>
                  </a:cubicBezTo>
                  <a:cubicBezTo>
                    <a:pt x="7106" y="8486"/>
                    <a:pt x="7128" y="8479"/>
                    <a:pt x="7150" y="8479"/>
                  </a:cubicBezTo>
                  <a:close/>
                  <a:moveTo>
                    <a:pt x="6759" y="7732"/>
                  </a:moveTo>
                  <a:lnTo>
                    <a:pt x="6759" y="8258"/>
                  </a:lnTo>
                  <a:cubicBezTo>
                    <a:pt x="6578" y="8435"/>
                    <a:pt x="6299" y="8576"/>
                    <a:pt x="5987" y="8652"/>
                  </a:cubicBezTo>
                  <a:cubicBezTo>
                    <a:pt x="5799" y="8699"/>
                    <a:pt x="5669" y="8866"/>
                    <a:pt x="5672" y="9062"/>
                  </a:cubicBezTo>
                  <a:lnTo>
                    <a:pt x="5672" y="10018"/>
                  </a:lnTo>
                  <a:cubicBezTo>
                    <a:pt x="5594" y="10023"/>
                    <a:pt x="5516" y="10026"/>
                    <a:pt x="5439" y="10026"/>
                  </a:cubicBezTo>
                  <a:cubicBezTo>
                    <a:pt x="5361" y="10026"/>
                    <a:pt x="5283" y="10023"/>
                    <a:pt x="5205" y="10018"/>
                  </a:cubicBezTo>
                  <a:lnTo>
                    <a:pt x="5205" y="9062"/>
                  </a:lnTo>
                  <a:cubicBezTo>
                    <a:pt x="5209" y="8866"/>
                    <a:pt x="5078" y="8699"/>
                    <a:pt x="4890" y="8652"/>
                  </a:cubicBezTo>
                  <a:cubicBezTo>
                    <a:pt x="4575" y="8576"/>
                    <a:pt x="4296" y="8435"/>
                    <a:pt x="4115" y="8258"/>
                  </a:cubicBezTo>
                  <a:lnTo>
                    <a:pt x="4115" y="7732"/>
                  </a:lnTo>
                  <a:cubicBezTo>
                    <a:pt x="4533" y="7933"/>
                    <a:pt x="4986" y="8034"/>
                    <a:pt x="5438" y="8034"/>
                  </a:cubicBezTo>
                  <a:cubicBezTo>
                    <a:pt x="5890" y="8034"/>
                    <a:pt x="6342" y="7933"/>
                    <a:pt x="6759" y="7732"/>
                  </a:cubicBezTo>
                  <a:close/>
                  <a:moveTo>
                    <a:pt x="3333" y="0"/>
                  </a:moveTo>
                  <a:cubicBezTo>
                    <a:pt x="2941" y="0"/>
                    <a:pt x="2597" y="268"/>
                    <a:pt x="2503" y="648"/>
                  </a:cubicBezTo>
                  <a:lnTo>
                    <a:pt x="1971" y="2767"/>
                  </a:lnTo>
                  <a:cubicBezTo>
                    <a:pt x="1967" y="2785"/>
                    <a:pt x="1964" y="2800"/>
                    <a:pt x="1967" y="2818"/>
                  </a:cubicBezTo>
                  <a:lnTo>
                    <a:pt x="1967" y="3998"/>
                  </a:lnTo>
                  <a:cubicBezTo>
                    <a:pt x="1648" y="4147"/>
                    <a:pt x="1475" y="4495"/>
                    <a:pt x="1551" y="4835"/>
                  </a:cubicBezTo>
                  <a:cubicBezTo>
                    <a:pt x="1623" y="5173"/>
                    <a:pt x="1923" y="5418"/>
                    <a:pt x="2271" y="5418"/>
                  </a:cubicBezTo>
                  <a:cubicBezTo>
                    <a:pt x="2274" y="5418"/>
                    <a:pt x="2276" y="5418"/>
                    <a:pt x="2279" y="5418"/>
                  </a:cubicBezTo>
                  <a:lnTo>
                    <a:pt x="2431" y="5418"/>
                  </a:lnTo>
                  <a:cubicBezTo>
                    <a:pt x="2550" y="6258"/>
                    <a:pt x="3014" y="7008"/>
                    <a:pt x="3709" y="7493"/>
                  </a:cubicBezTo>
                  <a:lnTo>
                    <a:pt x="3709" y="8069"/>
                  </a:lnTo>
                  <a:lnTo>
                    <a:pt x="3698" y="8069"/>
                  </a:lnTo>
                  <a:cubicBezTo>
                    <a:pt x="3553" y="8077"/>
                    <a:pt x="3419" y="8149"/>
                    <a:pt x="3329" y="8268"/>
                  </a:cubicBezTo>
                  <a:lnTo>
                    <a:pt x="2742" y="9051"/>
                  </a:lnTo>
                  <a:lnTo>
                    <a:pt x="1087" y="9540"/>
                  </a:lnTo>
                  <a:cubicBezTo>
                    <a:pt x="446" y="9728"/>
                    <a:pt x="4" y="10318"/>
                    <a:pt x="1" y="10988"/>
                  </a:cubicBezTo>
                  <a:lnTo>
                    <a:pt x="1" y="13716"/>
                  </a:lnTo>
                  <a:cubicBezTo>
                    <a:pt x="1" y="13850"/>
                    <a:pt x="103" y="13917"/>
                    <a:pt x="205" y="13917"/>
                  </a:cubicBezTo>
                  <a:cubicBezTo>
                    <a:pt x="307" y="13917"/>
                    <a:pt x="410" y="13850"/>
                    <a:pt x="410" y="13716"/>
                  </a:cubicBezTo>
                  <a:lnTo>
                    <a:pt x="410" y="10988"/>
                  </a:lnTo>
                  <a:cubicBezTo>
                    <a:pt x="410" y="10499"/>
                    <a:pt x="732" y="10072"/>
                    <a:pt x="1203" y="9931"/>
                  </a:cubicBezTo>
                  <a:lnTo>
                    <a:pt x="2865" y="9442"/>
                  </a:lnTo>
                  <a:cubicBezTo>
                    <a:pt x="3097" y="9677"/>
                    <a:pt x="3369" y="9877"/>
                    <a:pt x="3669" y="10025"/>
                  </a:cubicBezTo>
                  <a:lnTo>
                    <a:pt x="2822" y="10025"/>
                  </a:lnTo>
                  <a:cubicBezTo>
                    <a:pt x="2228" y="10025"/>
                    <a:pt x="1746" y="10507"/>
                    <a:pt x="1746" y="11101"/>
                  </a:cubicBezTo>
                  <a:cubicBezTo>
                    <a:pt x="1746" y="11236"/>
                    <a:pt x="1849" y="11304"/>
                    <a:pt x="1951" y="11304"/>
                  </a:cubicBezTo>
                  <a:cubicBezTo>
                    <a:pt x="2053" y="11304"/>
                    <a:pt x="2155" y="11236"/>
                    <a:pt x="2155" y="11101"/>
                  </a:cubicBezTo>
                  <a:cubicBezTo>
                    <a:pt x="2155" y="10731"/>
                    <a:pt x="2452" y="10434"/>
                    <a:pt x="2822" y="10434"/>
                  </a:cubicBezTo>
                  <a:lnTo>
                    <a:pt x="5437" y="10434"/>
                  </a:lnTo>
                  <a:cubicBezTo>
                    <a:pt x="6458" y="10434"/>
                    <a:pt x="7403" y="10065"/>
                    <a:pt x="8012" y="9442"/>
                  </a:cubicBezTo>
                  <a:lnTo>
                    <a:pt x="9671" y="9931"/>
                  </a:lnTo>
                  <a:cubicBezTo>
                    <a:pt x="10141" y="10072"/>
                    <a:pt x="10460" y="10499"/>
                    <a:pt x="10464" y="10988"/>
                  </a:cubicBezTo>
                  <a:lnTo>
                    <a:pt x="10464" y="13716"/>
                  </a:lnTo>
                  <a:cubicBezTo>
                    <a:pt x="10464" y="13850"/>
                    <a:pt x="10566" y="13917"/>
                    <a:pt x="10668" y="13917"/>
                  </a:cubicBezTo>
                  <a:cubicBezTo>
                    <a:pt x="10771" y="13917"/>
                    <a:pt x="10873" y="13850"/>
                    <a:pt x="10873" y="13716"/>
                  </a:cubicBezTo>
                  <a:lnTo>
                    <a:pt x="10873" y="10988"/>
                  </a:lnTo>
                  <a:cubicBezTo>
                    <a:pt x="10869" y="10322"/>
                    <a:pt x="10431" y="9732"/>
                    <a:pt x="9790" y="9540"/>
                  </a:cubicBezTo>
                  <a:lnTo>
                    <a:pt x="8135" y="9051"/>
                  </a:lnTo>
                  <a:lnTo>
                    <a:pt x="7548" y="8265"/>
                  </a:lnTo>
                  <a:cubicBezTo>
                    <a:pt x="7458" y="8149"/>
                    <a:pt x="7324" y="8077"/>
                    <a:pt x="7179" y="8069"/>
                  </a:cubicBezTo>
                  <a:lnTo>
                    <a:pt x="7168" y="8069"/>
                  </a:lnTo>
                  <a:lnTo>
                    <a:pt x="7168" y="7493"/>
                  </a:lnTo>
                  <a:cubicBezTo>
                    <a:pt x="7863" y="7012"/>
                    <a:pt x="8327" y="6258"/>
                    <a:pt x="8446" y="5418"/>
                  </a:cubicBezTo>
                  <a:lnTo>
                    <a:pt x="8570" y="5418"/>
                  </a:lnTo>
                  <a:cubicBezTo>
                    <a:pt x="8964" y="5418"/>
                    <a:pt x="9305" y="5125"/>
                    <a:pt x="9345" y="4748"/>
                  </a:cubicBezTo>
                  <a:cubicBezTo>
                    <a:pt x="9377" y="4429"/>
                    <a:pt x="9203" y="4125"/>
                    <a:pt x="8914" y="3991"/>
                  </a:cubicBezTo>
                  <a:lnTo>
                    <a:pt x="8914" y="2818"/>
                  </a:lnTo>
                  <a:cubicBezTo>
                    <a:pt x="8914" y="2803"/>
                    <a:pt x="8910" y="2785"/>
                    <a:pt x="8906" y="2771"/>
                  </a:cubicBezTo>
                  <a:lnTo>
                    <a:pt x="8378" y="648"/>
                  </a:lnTo>
                  <a:cubicBezTo>
                    <a:pt x="8280" y="268"/>
                    <a:pt x="7936" y="0"/>
                    <a:pt x="754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4" name="Google Shape;17314;p139"/>
            <p:cNvSpPr/>
            <p:nvPr/>
          </p:nvSpPr>
          <p:spPr>
            <a:xfrm>
              <a:off x="5001041" y="2074929"/>
              <a:ext cx="25746" cy="10671"/>
            </a:xfrm>
            <a:custGeom>
              <a:avLst/>
              <a:gdLst/>
              <a:ahLst/>
              <a:cxnLst/>
              <a:rect l="l" t="t" r="r" b="b"/>
              <a:pathLst>
                <a:path w="982" h="407" extrusionOk="0">
                  <a:moveTo>
                    <a:pt x="272" y="1"/>
                  </a:moveTo>
                  <a:cubicBezTo>
                    <a:pt x="0" y="1"/>
                    <a:pt x="0" y="406"/>
                    <a:pt x="272" y="406"/>
                  </a:cubicBezTo>
                  <a:lnTo>
                    <a:pt x="710" y="406"/>
                  </a:lnTo>
                  <a:cubicBezTo>
                    <a:pt x="982" y="406"/>
                    <a:pt x="982" y="1"/>
                    <a:pt x="71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5" name="Google Shape;17315;p139"/>
            <p:cNvSpPr/>
            <p:nvPr/>
          </p:nvSpPr>
          <p:spPr>
            <a:xfrm>
              <a:off x="5069678" y="2074929"/>
              <a:ext cx="25667" cy="10671"/>
            </a:xfrm>
            <a:custGeom>
              <a:avLst/>
              <a:gdLst/>
              <a:ahLst/>
              <a:cxnLst/>
              <a:rect l="l" t="t" r="r" b="b"/>
              <a:pathLst>
                <a:path w="979" h="407" extrusionOk="0">
                  <a:moveTo>
                    <a:pt x="272" y="1"/>
                  </a:moveTo>
                  <a:cubicBezTo>
                    <a:pt x="1" y="1"/>
                    <a:pt x="1" y="406"/>
                    <a:pt x="272" y="406"/>
                  </a:cubicBezTo>
                  <a:lnTo>
                    <a:pt x="707" y="406"/>
                  </a:lnTo>
                  <a:cubicBezTo>
                    <a:pt x="979" y="406"/>
                    <a:pt x="979" y="1"/>
                    <a:pt x="7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6" name="Google Shape;17316;p139"/>
            <p:cNvSpPr/>
            <p:nvPr/>
          </p:nvSpPr>
          <p:spPr>
            <a:xfrm>
              <a:off x="4951464" y="2292010"/>
              <a:ext cx="10671" cy="56368"/>
            </a:xfrm>
            <a:custGeom>
              <a:avLst/>
              <a:gdLst/>
              <a:ahLst/>
              <a:cxnLst/>
              <a:rect l="l" t="t" r="r" b="b"/>
              <a:pathLst>
                <a:path w="407" h="2150" extrusionOk="0">
                  <a:moveTo>
                    <a:pt x="204" y="0"/>
                  </a:moveTo>
                  <a:cubicBezTo>
                    <a:pt x="91" y="0"/>
                    <a:pt x="1" y="91"/>
                    <a:pt x="1" y="203"/>
                  </a:cubicBezTo>
                  <a:lnTo>
                    <a:pt x="1" y="1949"/>
                  </a:lnTo>
                  <a:cubicBezTo>
                    <a:pt x="1" y="2083"/>
                    <a:pt x="102" y="2150"/>
                    <a:pt x="204" y="2150"/>
                  </a:cubicBezTo>
                  <a:cubicBezTo>
                    <a:pt x="305" y="2150"/>
                    <a:pt x="406" y="2083"/>
                    <a:pt x="406" y="1949"/>
                  </a:cubicBezTo>
                  <a:lnTo>
                    <a:pt x="406" y="206"/>
                  </a:lnTo>
                  <a:cubicBezTo>
                    <a:pt x="406" y="91"/>
                    <a:pt x="316" y="0"/>
                    <a:pt x="20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7" name="Google Shape;17317;p139"/>
            <p:cNvSpPr/>
            <p:nvPr/>
          </p:nvSpPr>
          <p:spPr>
            <a:xfrm>
              <a:off x="4972647" y="2274916"/>
              <a:ext cx="12453" cy="10671"/>
            </a:xfrm>
            <a:custGeom>
              <a:avLst/>
              <a:gdLst/>
              <a:ahLst/>
              <a:cxnLst/>
              <a:rect l="l" t="t" r="r" b="b"/>
              <a:pathLst>
                <a:path w="475" h="407" extrusionOk="0">
                  <a:moveTo>
                    <a:pt x="275" y="0"/>
                  </a:moveTo>
                  <a:cubicBezTo>
                    <a:pt x="273" y="0"/>
                    <a:pt x="271" y="0"/>
                    <a:pt x="268" y="0"/>
                  </a:cubicBezTo>
                  <a:cubicBezTo>
                    <a:pt x="87" y="0"/>
                    <a:pt x="0" y="221"/>
                    <a:pt x="127" y="348"/>
                  </a:cubicBezTo>
                  <a:cubicBezTo>
                    <a:pt x="169" y="389"/>
                    <a:pt x="220" y="407"/>
                    <a:pt x="270" y="407"/>
                  </a:cubicBezTo>
                  <a:cubicBezTo>
                    <a:pt x="375" y="407"/>
                    <a:pt x="475" y="326"/>
                    <a:pt x="475" y="203"/>
                  </a:cubicBezTo>
                  <a:cubicBezTo>
                    <a:pt x="475" y="89"/>
                    <a:pt x="384" y="0"/>
                    <a:pt x="27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8" name="Google Shape;17318;p139"/>
            <p:cNvSpPr/>
            <p:nvPr/>
          </p:nvSpPr>
          <p:spPr>
            <a:xfrm>
              <a:off x="5109765" y="2274916"/>
              <a:ext cx="12453" cy="10671"/>
            </a:xfrm>
            <a:custGeom>
              <a:avLst/>
              <a:gdLst/>
              <a:ahLst/>
              <a:cxnLst/>
              <a:rect l="l" t="t" r="r" b="b"/>
              <a:pathLst>
                <a:path w="475" h="407" extrusionOk="0">
                  <a:moveTo>
                    <a:pt x="275" y="0"/>
                  </a:moveTo>
                  <a:cubicBezTo>
                    <a:pt x="273" y="0"/>
                    <a:pt x="270" y="0"/>
                    <a:pt x="268" y="0"/>
                  </a:cubicBezTo>
                  <a:cubicBezTo>
                    <a:pt x="87" y="0"/>
                    <a:pt x="0" y="221"/>
                    <a:pt x="127" y="348"/>
                  </a:cubicBezTo>
                  <a:cubicBezTo>
                    <a:pt x="169" y="389"/>
                    <a:pt x="220" y="407"/>
                    <a:pt x="270" y="407"/>
                  </a:cubicBezTo>
                  <a:cubicBezTo>
                    <a:pt x="375" y="407"/>
                    <a:pt x="475" y="326"/>
                    <a:pt x="475" y="203"/>
                  </a:cubicBezTo>
                  <a:cubicBezTo>
                    <a:pt x="475" y="89"/>
                    <a:pt x="384" y="0"/>
                    <a:pt x="27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9" name="Google Shape;17319;p139"/>
            <p:cNvSpPr/>
            <p:nvPr/>
          </p:nvSpPr>
          <p:spPr>
            <a:xfrm>
              <a:off x="5109765" y="2303493"/>
              <a:ext cx="12453" cy="10697"/>
            </a:xfrm>
            <a:custGeom>
              <a:avLst/>
              <a:gdLst/>
              <a:ahLst/>
              <a:cxnLst/>
              <a:rect l="l" t="t" r="r" b="b"/>
              <a:pathLst>
                <a:path w="475" h="408" extrusionOk="0">
                  <a:moveTo>
                    <a:pt x="275" y="0"/>
                  </a:moveTo>
                  <a:cubicBezTo>
                    <a:pt x="273" y="0"/>
                    <a:pt x="270" y="0"/>
                    <a:pt x="268" y="0"/>
                  </a:cubicBezTo>
                  <a:cubicBezTo>
                    <a:pt x="87" y="0"/>
                    <a:pt x="0" y="221"/>
                    <a:pt x="127" y="348"/>
                  </a:cubicBezTo>
                  <a:cubicBezTo>
                    <a:pt x="169" y="389"/>
                    <a:pt x="220" y="407"/>
                    <a:pt x="270" y="407"/>
                  </a:cubicBezTo>
                  <a:cubicBezTo>
                    <a:pt x="375" y="407"/>
                    <a:pt x="475" y="326"/>
                    <a:pt x="475" y="203"/>
                  </a:cubicBezTo>
                  <a:cubicBezTo>
                    <a:pt x="475" y="89"/>
                    <a:pt x="384" y="0"/>
                    <a:pt x="27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0" name="Google Shape;17320;p139"/>
            <p:cNvSpPr/>
            <p:nvPr/>
          </p:nvSpPr>
          <p:spPr>
            <a:xfrm>
              <a:off x="4972647" y="2303493"/>
              <a:ext cx="12453" cy="10697"/>
            </a:xfrm>
            <a:custGeom>
              <a:avLst/>
              <a:gdLst/>
              <a:ahLst/>
              <a:cxnLst/>
              <a:rect l="l" t="t" r="r" b="b"/>
              <a:pathLst>
                <a:path w="475" h="408" extrusionOk="0">
                  <a:moveTo>
                    <a:pt x="275" y="0"/>
                  </a:moveTo>
                  <a:cubicBezTo>
                    <a:pt x="273" y="0"/>
                    <a:pt x="271" y="0"/>
                    <a:pt x="268" y="0"/>
                  </a:cubicBezTo>
                  <a:cubicBezTo>
                    <a:pt x="87" y="0"/>
                    <a:pt x="0" y="221"/>
                    <a:pt x="127" y="348"/>
                  </a:cubicBezTo>
                  <a:cubicBezTo>
                    <a:pt x="169" y="389"/>
                    <a:pt x="220" y="407"/>
                    <a:pt x="270" y="407"/>
                  </a:cubicBezTo>
                  <a:cubicBezTo>
                    <a:pt x="375" y="407"/>
                    <a:pt x="475" y="326"/>
                    <a:pt x="475" y="203"/>
                  </a:cubicBezTo>
                  <a:cubicBezTo>
                    <a:pt x="475" y="89"/>
                    <a:pt x="384" y="0"/>
                    <a:pt x="27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1" name="Google Shape;17321;p139"/>
            <p:cNvSpPr/>
            <p:nvPr/>
          </p:nvSpPr>
          <p:spPr>
            <a:xfrm>
              <a:off x="5109765" y="2332070"/>
              <a:ext cx="12453" cy="10697"/>
            </a:xfrm>
            <a:custGeom>
              <a:avLst/>
              <a:gdLst/>
              <a:ahLst/>
              <a:cxnLst/>
              <a:rect l="l" t="t" r="r" b="b"/>
              <a:pathLst>
                <a:path w="475" h="408" extrusionOk="0">
                  <a:moveTo>
                    <a:pt x="275" y="0"/>
                  </a:moveTo>
                  <a:cubicBezTo>
                    <a:pt x="273" y="0"/>
                    <a:pt x="270" y="0"/>
                    <a:pt x="268" y="0"/>
                  </a:cubicBezTo>
                  <a:cubicBezTo>
                    <a:pt x="87" y="0"/>
                    <a:pt x="0" y="221"/>
                    <a:pt x="127" y="348"/>
                  </a:cubicBezTo>
                  <a:cubicBezTo>
                    <a:pt x="169" y="389"/>
                    <a:pt x="220" y="407"/>
                    <a:pt x="270" y="407"/>
                  </a:cubicBezTo>
                  <a:cubicBezTo>
                    <a:pt x="375" y="407"/>
                    <a:pt x="475" y="326"/>
                    <a:pt x="475" y="203"/>
                  </a:cubicBezTo>
                  <a:cubicBezTo>
                    <a:pt x="475" y="90"/>
                    <a:pt x="384" y="0"/>
                    <a:pt x="27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2" name="Google Shape;17322;p139"/>
            <p:cNvSpPr/>
            <p:nvPr/>
          </p:nvSpPr>
          <p:spPr>
            <a:xfrm>
              <a:off x="4972647" y="2332070"/>
              <a:ext cx="12453" cy="10697"/>
            </a:xfrm>
            <a:custGeom>
              <a:avLst/>
              <a:gdLst/>
              <a:ahLst/>
              <a:cxnLst/>
              <a:rect l="l" t="t" r="r" b="b"/>
              <a:pathLst>
                <a:path w="475" h="408" extrusionOk="0">
                  <a:moveTo>
                    <a:pt x="275" y="0"/>
                  </a:moveTo>
                  <a:cubicBezTo>
                    <a:pt x="273" y="0"/>
                    <a:pt x="271" y="0"/>
                    <a:pt x="268" y="0"/>
                  </a:cubicBezTo>
                  <a:cubicBezTo>
                    <a:pt x="87" y="0"/>
                    <a:pt x="0" y="221"/>
                    <a:pt x="127" y="348"/>
                  </a:cubicBezTo>
                  <a:cubicBezTo>
                    <a:pt x="169" y="389"/>
                    <a:pt x="220" y="407"/>
                    <a:pt x="270" y="407"/>
                  </a:cubicBezTo>
                  <a:cubicBezTo>
                    <a:pt x="375" y="407"/>
                    <a:pt x="475" y="326"/>
                    <a:pt x="475" y="203"/>
                  </a:cubicBezTo>
                  <a:cubicBezTo>
                    <a:pt x="475" y="90"/>
                    <a:pt x="384" y="0"/>
                    <a:pt x="27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23" name="Google Shape;17323;p139"/>
          <p:cNvGrpSpPr/>
          <p:nvPr/>
        </p:nvGrpSpPr>
        <p:grpSpPr>
          <a:xfrm>
            <a:off x="5811555" y="2695500"/>
            <a:ext cx="273684" cy="365052"/>
            <a:chOff x="5811555" y="2894750"/>
            <a:chExt cx="273684" cy="365052"/>
          </a:xfrm>
        </p:grpSpPr>
        <p:sp>
          <p:nvSpPr>
            <p:cNvPr id="17324" name="Google Shape;17324;p139"/>
            <p:cNvSpPr/>
            <p:nvPr/>
          </p:nvSpPr>
          <p:spPr>
            <a:xfrm>
              <a:off x="5817165" y="3157004"/>
              <a:ext cx="262830" cy="97450"/>
            </a:xfrm>
            <a:custGeom>
              <a:avLst/>
              <a:gdLst/>
              <a:ahLst/>
              <a:cxnLst/>
              <a:rect l="l" t="t" r="r" b="b"/>
              <a:pathLst>
                <a:path w="10025" h="3717" extrusionOk="0">
                  <a:moveTo>
                    <a:pt x="3118" y="1"/>
                  </a:moveTo>
                  <a:lnTo>
                    <a:pt x="873" y="794"/>
                  </a:lnTo>
                  <a:cubicBezTo>
                    <a:pt x="348" y="979"/>
                    <a:pt x="0" y="1475"/>
                    <a:pt x="0" y="2029"/>
                  </a:cubicBezTo>
                  <a:lnTo>
                    <a:pt x="0" y="3717"/>
                  </a:lnTo>
                  <a:lnTo>
                    <a:pt x="10025" y="3717"/>
                  </a:lnTo>
                  <a:lnTo>
                    <a:pt x="10025" y="2029"/>
                  </a:lnTo>
                  <a:cubicBezTo>
                    <a:pt x="10025" y="1475"/>
                    <a:pt x="9674" y="979"/>
                    <a:pt x="9149" y="794"/>
                  </a:cubicBezTo>
                  <a:lnTo>
                    <a:pt x="6899" y="1"/>
                  </a:ln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5" name="Google Shape;17325;p139"/>
            <p:cNvSpPr/>
            <p:nvPr/>
          </p:nvSpPr>
          <p:spPr>
            <a:xfrm>
              <a:off x="5867765" y="3157004"/>
              <a:ext cx="161526" cy="81484"/>
            </a:xfrm>
            <a:custGeom>
              <a:avLst/>
              <a:gdLst/>
              <a:ahLst/>
              <a:cxnLst/>
              <a:rect l="l" t="t" r="r" b="b"/>
              <a:pathLst>
                <a:path w="6161" h="3108" extrusionOk="0">
                  <a:moveTo>
                    <a:pt x="1192" y="1"/>
                  </a:moveTo>
                  <a:lnTo>
                    <a:pt x="0" y="421"/>
                  </a:lnTo>
                  <a:cubicBezTo>
                    <a:pt x="15" y="1019"/>
                    <a:pt x="138" y="1612"/>
                    <a:pt x="363" y="2167"/>
                  </a:cubicBezTo>
                  <a:cubicBezTo>
                    <a:pt x="603" y="2745"/>
                    <a:pt x="1167" y="3107"/>
                    <a:pt x="1773" y="3107"/>
                  </a:cubicBezTo>
                  <a:cubicBezTo>
                    <a:pt x="1896" y="3107"/>
                    <a:pt x="2020" y="3092"/>
                    <a:pt x="2144" y="3061"/>
                  </a:cubicBezTo>
                  <a:lnTo>
                    <a:pt x="2141" y="3061"/>
                  </a:lnTo>
                  <a:lnTo>
                    <a:pt x="3028" y="2840"/>
                  </a:lnTo>
                  <a:cubicBezTo>
                    <a:pt x="3043" y="2833"/>
                    <a:pt x="3061" y="2833"/>
                    <a:pt x="3079" y="2833"/>
                  </a:cubicBezTo>
                  <a:cubicBezTo>
                    <a:pt x="3097" y="2833"/>
                    <a:pt x="3115" y="2833"/>
                    <a:pt x="3133" y="2840"/>
                  </a:cubicBezTo>
                  <a:lnTo>
                    <a:pt x="4021" y="3061"/>
                  </a:lnTo>
                  <a:cubicBezTo>
                    <a:pt x="4144" y="3092"/>
                    <a:pt x="4268" y="3107"/>
                    <a:pt x="4391" y="3107"/>
                  </a:cubicBezTo>
                  <a:cubicBezTo>
                    <a:pt x="4994" y="3107"/>
                    <a:pt x="5558" y="2745"/>
                    <a:pt x="5799" y="2167"/>
                  </a:cubicBezTo>
                  <a:cubicBezTo>
                    <a:pt x="6027" y="1612"/>
                    <a:pt x="6150" y="1019"/>
                    <a:pt x="6161" y="421"/>
                  </a:cubicBezTo>
                  <a:lnTo>
                    <a:pt x="4973" y="1"/>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6" name="Google Shape;17326;p139"/>
            <p:cNvSpPr/>
            <p:nvPr/>
          </p:nvSpPr>
          <p:spPr>
            <a:xfrm>
              <a:off x="5883915" y="3140775"/>
              <a:ext cx="129252" cy="80566"/>
            </a:xfrm>
            <a:custGeom>
              <a:avLst/>
              <a:gdLst/>
              <a:ahLst/>
              <a:cxnLst/>
              <a:rect l="l" t="t" r="r" b="b"/>
              <a:pathLst>
                <a:path w="4930" h="3073" extrusionOk="0">
                  <a:moveTo>
                    <a:pt x="1155" y="1"/>
                  </a:moveTo>
                  <a:lnTo>
                    <a:pt x="333" y="279"/>
                  </a:lnTo>
                  <a:cubicBezTo>
                    <a:pt x="167" y="341"/>
                    <a:pt x="51" y="493"/>
                    <a:pt x="40" y="671"/>
                  </a:cubicBezTo>
                  <a:cubicBezTo>
                    <a:pt x="0" y="1304"/>
                    <a:pt x="105" y="1942"/>
                    <a:pt x="348" y="2532"/>
                  </a:cubicBezTo>
                  <a:cubicBezTo>
                    <a:pt x="486" y="2864"/>
                    <a:pt x="808" y="3072"/>
                    <a:pt x="1155" y="3072"/>
                  </a:cubicBezTo>
                  <a:cubicBezTo>
                    <a:pt x="1224" y="3072"/>
                    <a:pt x="1295" y="3064"/>
                    <a:pt x="1365" y="3046"/>
                  </a:cubicBezTo>
                  <a:lnTo>
                    <a:pt x="2253" y="2825"/>
                  </a:lnTo>
                  <a:cubicBezTo>
                    <a:pt x="2322" y="2807"/>
                    <a:pt x="2393" y="2798"/>
                    <a:pt x="2465" y="2798"/>
                  </a:cubicBezTo>
                  <a:cubicBezTo>
                    <a:pt x="2536" y="2798"/>
                    <a:pt x="2608" y="2807"/>
                    <a:pt x="2677" y="2825"/>
                  </a:cubicBezTo>
                  <a:lnTo>
                    <a:pt x="3564" y="3046"/>
                  </a:lnTo>
                  <a:cubicBezTo>
                    <a:pt x="3634" y="3064"/>
                    <a:pt x="3705" y="3072"/>
                    <a:pt x="3775" y="3072"/>
                  </a:cubicBezTo>
                  <a:cubicBezTo>
                    <a:pt x="4121" y="3072"/>
                    <a:pt x="4443" y="2864"/>
                    <a:pt x="4582" y="2532"/>
                  </a:cubicBezTo>
                  <a:cubicBezTo>
                    <a:pt x="4824" y="1942"/>
                    <a:pt x="4929" y="1304"/>
                    <a:pt x="4889" y="671"/>
                  </a:cubicBezTo>
                  <a:cubicBezTo>
                    <a:pt x="4879" y="493"/>
                    <a:pt x="4763" y="341"/>
                    <a:pt x="4596" y="279"/>
                  </a:cubicBezTo>
                  <a:lnTo>
                    <a:pt x="3774" y="1"/>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7" name="Google Shape;17327;p139"/>
            <p:cNvSpPr/>
            <p:nvPr/>
          </p:nvSpPr>
          <p:spPr>
            <a:xfrm>
              <a:off x="5914196" y="3111726"/>
              <a:ext cx="68585" cy="79963"/>
            </a:xfrm>
            <a:custGeom>
              <a:avLst/>
              <a:gdLst/>
              <a:ahLst/>
              <a:cxnLst/>
              <a:rect l="l" t="t" r="r" b="b"/>
              <a:pathLst>
                <a:path w="2616" h="3050" extrusionOk="0">
                  <a:moveTo>
                    <a:pt x="0" y="0"/>
                  </a:moveTo>
                  <a:lnTo>
                    <a:pt x="0" y="1742"/>
                  </a:lnTo>
                  <a:cubicBezTo>
                    <a:pt x="0" y="2463"/>
                    <a:pt x="587" y="3050"/>
                    <a:pt x="1308" y="3050"/>
                  </a:cubicBezTo>
                  <a:cubicBezTo>
                    <a:pt x="2032" y="3050"/>
                    <a:pt x="2615" y="2463"/>
                    <a:pt x="2615" y="1742"/>
                  </a:cubicBezTo>
                  <a:lnTo>
                    <a:pt x="2615"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8" name="Google Shape;17328;p139"/>
            <p:cNvSpPr/>
            <p:nvPr/>
          </p:nvSpPr>
          <p:spPr>
            <a:xfrm>
              <a:off x="5914196" y="3111621"/>
              <a:ext cx="68585" cy="34319"/>
            </a:xfrm>
            <a:custGeom>
              <a:avLst/>
              <a:gdLst/>
              <a:ahLst/>
              <a:cxnLst/>
              <a:rect l="l" t="t" r="r" b="b"/>
              <a:pathLst>
                <a:path w="2616" h="1309" extrusionOk="0">
                  <a:moveTo>
                    <a:pt x="0" y="1"/>
                  </a:moveTo>
                  <a:lnTo>
                    <a:pt x="0" y="1029"/>
                  </a:lnTo>
                  <a:cubicBezTo>
                    <a:pt x="417" y="1216"/>
                    <a:pt x="862" y="1309"/>
                    <a:pt x="1308" y="1309"/>
                  </a:cubicBezTo>
                  <a:cubicBezTo>
                    <a:pt x="1753" y="1309"/>
                    <a:pt x="2199" y="1216"/>
                    <a:pt x="2615" y="1029"/>
                  </a:cubicBezTo>
                  <a:lnTo>
                    <a:pt x="2615"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9" name="Google Shape;17329;p139"/>
            <p:cNvSpPr/>
            <p:nvPr/>
          </p:nvSpPr>
          <p:spPr>
            <a:xfrm>
              <a:off x="5914091" y="2900177"/>
              <a:ext cx="68690" cy="45776"/>
            </a:xfrm>
            <a:custGeom>
              <a:avLst/>
              <a:gdLst/>
              <a:ahLst/>
              <a:cxnLst/>
              <a:rect l="l" t="t" r="r" b="b"/>
              <a:pathLst>
                <a:path w="2620" h="1746" extrusionOk="0">
                  <a:moveTo>
                    <a:pt x="874" y="0"/>
                  </a:moveTo>
                  <a:cubicBezTo>
                    <a:pt x="392" y="0"/>
                    <a:pt x="1" y="391"/>
                    <a:pt x="1" y="873"/>
                  </a:cubicBezTo>
                  <a:cubicBezTo>
                    <a:pt x="1" y="1355"/>
                    <a:pt x="392" y="1746"/>
                    <a:pt x="874" y="1746"/>
                  </a:cubicBezTo>
                  <a:lnTo>
                    <a:pt x="1746" y="1746"/>
                  </a:lnTo>
                  <a:cubicBezTo>
                    <a:pt x="2228" y="1746"/>
                    <a:pt x="2619" y="1355"/>
                    <a:pt x="2619" y="873"/>
                  </a:cubicBezTo>
                  <a:cubicBezTo>
                    <a:pt x="2619" y="391"/>
                    <a:pt x="2228" y="0"/>
                    <a:pt x="174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0" name="Google Shape;17330;p139"/>
            <p:cNvSpPr/>
            <p:nvPr/>
          </p:nvSpPr>
          <p:spPr>
            <a:xfrm>
              <a:off x="5845638" y="2934443"/>
              <a:ext cx="205703" cy="137222"/>
            </a:xfrm>
            <a:custGeom>
              <a:avLst/>
              <a:gdLst/>
              <a:ahLst/>
              <a:cxnLst/>
              <a:rect l="l" t="t" r="r" b="b"/>
              <a:pathLst>
                <a:path w="7846" h="5234" extrusionOk="0">
                  <a:moveTo>
                    <a:pt x="2615" y="1"/>
                  </a:moveTo>
                  <a:cubicBezTo>
                    <a:pt x="1170" y="1"/>
                    <a:pt x="1" y="1174"/>
                    <a:pt x="1" y="2619"/>
                  </a:cubicBezTo>
                  <a:cubicBezTo>
                    <a:pt x="1" y="4060"/>
                    <a:pt x="1170" y="5234"/>
                    <a:pt x="2615" y="5234"/>
                  </a:cubicBezTo>
                  <a:lnTo>
                    <a:pt x="5230" y="5234"/>
                  </a:lnTo>
                  <a:cubicBezTo>
                    <a:pt x="6675" y="5234"/>
                    <a:pt x="7845" y="4060"/>
                    <a:pt x="7845" y="2619"/>
                  </a:cubicBezTo>
                  <a:cubicBezTo>
                    <a:pt x="7845" y="1174"/>
                    <a:pt x="6675" y="1"/>
                    <a:pt x="5230" y="1"/>
                  </a:cubicBez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1" name="Google Shape;17331;p139"/>
            <p:cNvSpPr/>
            <p:nvPr/>
          </p:nvSpPr>
          <p:spPr>
            <a:xfrm>
              <a:off x="5862836" y="2963020"/>
              <a:ext cx="171410" cy="102956"/>
            </a:xfrm>
            <a:custGeom>
              <a:avLst/>
              <a:gdLst/>
              <a:ahLst/>
              <a:cxnLst/>
              <a:rect l="l" t="t" r="r" b="b"/>
              <a:pathLst>
                <a:path w="6538" h="3927" extrusionOk="0">
                  <a:moveTo>
                    <a:pt x="1959" y="1"/>
                  </a:moveTo>
                  <a:cubicBezTo>
                    <a:pt x="877" y="1"/>
                    <a:pt x="0" y="881"/>
                    <a:pt x="0" y="1964"/>
                  </a:cubicBezTo>
                  <a:cubicBezTo>
                    <a:pt x="0" y="3047"/>
                    <a:pt x="877" y="3923"/>
                    <a:pt x="1959" y="3927"/>
                  </a:cubicBezTo>
                  <a:lnTo>
                    <a:pt x="4574" y="3927"/>
                  </a:lnTo>
                  <a:cubicBezTo>
                    <a:pt x="5657" y="3927"/>
                    <a:pt x="6537" y="3047"/>
                    <a:pt x="6537" y="1964"/>
                  </a:cubicBezTo>
                  <a:cubicBezTo>
                    <a:pt x="6537" y="881"/>
                    <a:pt x="5657" y="1"/>
                    <a:pt x="4574"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2" name="Google Shape;17332;p139"/>
            <p:cNvSpPr/>
            <p:nvPr/>
          </p:nvSpPr>
          <p:spPr>
            <a:xfrm>
              <a:off x="5850593" y="2980219"/>
              <a:ext cx="196448" cy="148627"/>
            </a:xfrm>
            <a:custGeom>
              <a:avLst/>
              <a:gdLst/>
              <a:ahLst/>
              <a:cxnLst/>
              <a:rect l="l" t="t" r="r" b="b"/>
              <a:pathLst>
                <a:path w="7493" h="5669" extrusionOk="0">
                  <a:moveTo>
                    <a:pt x="2426" y="0"/>
                  </a:moveTo>
                  <a:cubicBezTo>
                    <a:pt x="1706" y="0"/>
                    <a:pt x="1119" y="583"/>
                    <a:pt x="1119" y="1308"/>
                  </a:cubicBezTo>
                  <a:lnTo>
                    <a:pt x="1119" y="1666"/>
                  </a:lnTo>
                  <a:cubicBezTo>
                    <a:pt x="1119" y="1829"/>
                    <a:pt x="985" y="1960"/>
                    <a:pt x="822" y="1960"/>
                  </a:cubicBezTo>
                  <a:lnTo>
                    <a:pt x="605" y="1960"/>
                  </a:lnTo>
                  <a:cubicBezTo>
                    <a:pt x="322" y="1960"/>
                    <a:pt x="61" y="2166"/>
                    <a:pt x="32" y="2448"/>
                  </a:cubicBezTo>
                  <a:cubicBezTo>
                    <a:pt x="0" y="2769"/>
                    <a:pt x="250" y="3050"/>
                    <a:pt x="570" y="3050"/>
                  </a:cubicBezTo>
                  <a:cubicBezTo>
                    <a:pt x="572" y="3050"/>
                    <a:pt x="574" y="3050"/>
                    <a:pt x="576" y="3050"/>
                  </a:cubicBezTo>
                  <a:lnTo>
                    <a:pt x="913" y="3050"/>
                  </a:lnTo>
                  <a:cubicBezTo>
                    <a:pt x="1025" y="4527"/>
                    <a:pt x="2256" y="5668"/>
                    <a:pt x="3738" y="5668"/>
                  </a:cubicBezTo>
                  <a:cubicBezTo>
                    <a:pt x="5219" y="5668"/>
                    <a:pt x="6447" y="4527"/>
                    <a:pt x="6559" y="3050"/>
                  </a:cubicBezTo>
                  <a:lnTo>
                    <a:pt x="6914" y="3050"/>
                  </a:lnTo>
                  <a:cubicBezTo>
                    <a:pt x="6916" y="3050"/>
                    <a:pt x="6918" y="3050"/>
                    <a:pt x="6920" y="3050"/>
                  </a:cubicBezTo>
                  <a:cubicBezTo>
                    <a:pt x="7243" y="3050"/>
                    <a:pt x="7493" y="2769"/>
                    <a:pt x="7457" y="2448"/>
                  </a:cubicBezTo>
                  <a:cubicBezTo>
                    <a:pt x="7428" y="2166"/>
                    <a:pt x="7167" y="1960"/>
                    <a:pt x="6881" y="1960"/>
                  </a:cubicBezTo>
                  <a:lnTo>
                    <a:pt x="6646" y="1960"/>
                  </a:lnTo>
                  <a:cubicBezTo>
                    <a:pt x="6483" y="1960"/>
                    <a:pt x="6349" y="1829"/>
                    <a:pt x="6349" y="1666"/>
                  </a:cubicBezTo>
                  <a:lnTo>
                    <a:pt x="6349" y="1308"/>
                  </a:lnTo>
                  <a:cubicBezTo>
                    <a:pt x="6349" y="583"/>
                    <a:pt x="5766" y="0"/>
                    <a:pt x="5041"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3" name="Google Shape;17333;p139"/>
            <p:cNvSpPr/>
            <p:nvPr/>
          </p:nvSpPr>
          <p:spPr>
            <a:xfrm>
              <a:off x="5850383" y="2980219"/>
              <a:ext cx="138088" cy="148653"/>
            </a:xfrm>
            <a:custGeom>
              <a:avLst/>
              <a:gdLst/>
              <a:ahLst/>
              <a:cxnLst/>
              <a:rect l="l" t="t" r="r" b="b"/>
              <a:pathLst>
                <a:path w="5267" h="5670" extrusionOk="0">
                  <a:moveTo>
                    <a:pt x="2434" y="0"/>
                  </a:moveTo>
                  <a:cubicBezTo>
                    <a:pt x="1714" y="0"/>
                    <a:pt x="1127" y="583"/>
                    <a:pt x="1127" y="1308"/>
                  </a:cubicBezTo>
                  <a:lnTo>
                    <a:pt x="1127" y="1666"/>
                  </a:lnTo>
                  <a:cubicBezTo>
                    <a:pt x="1127" y="1833"/>
                    <a:pt x="768" y="1960"/>
                    <a:pt x="605" y="1963"/>
                  </a:cubicBezTo>
                  <a:cubicBezTo>
                    <a:pt x="319" y="1963"/>
                    <a:pt x="66" y="2170"/>
                    <a:pt x="37" y="2448"/>
                  </a:cubicBezTo>
                  <a:cubicBezTo>
                    <a:pt x="1" y="2769"/>
                    <a:pt x="251" y="3050"/>
                    <a:pt x="574" y="3050"/>
                  </a:cubicBezTo>
                  <a:cubicBezTo>
                    <a:pt x="576" y="3050"/>
                    <a:pt x="578" y="3050"/>
                    <a:pt x="580" y="3050"/>
                  </a:cubicBezTo>
                  <a:lnTo>
                    <a:pt x="921" y="3050"/>
                  </a:lnTo>
                  <a:cubicBezTo>
                    <a:pt x="1026" y="4545"/>
                    <a:pt x="2274" y="5670"/>
                    <a:pt x="3722" y="5670"/>
                  </a:cubicBezTo>
                  <a:cubicBezTo>
                    <a:pt x="3873" y="5670"/>
                    <a:pt x="4026" y="5657"/>
                    <a:pt x="4180" y="5632"/>
                  </a:cubicBezTo>
                  <a:cubicBezTo>
                    <a:pt x="2800" y="5418"/>
                    <a:pt x="1783" y="4230"/>
                    <a:pt x="1783" y="2836"/>
                  </a:cubicBezTo>
                  <a:lnTo>
                    <a:pt x="1783" y="1746"/>
                  </a:lnTo>
                  <a:cubicBezTo>
                    <a:pt x="1783" y="1145"/>
                    <a:pt x="2268" y="656"/>
                    <a:pt x="2873" y="656"/>
                  </a:cubicBezTo>
                  <a:lnTo>
                    <a:pt x="4618" y="656"/>
                  </a:lnTo>
                  <a:cubicBezTo>
                    <a:pt x="4970" y="652"/>
                    <a:pt x="5256" y="377"/>
                    <a:pt x="5267" y="29"/>
                  </a:cubicBezTo>
                  <a:lnTo>
                    <a:pt x="5267" y="22"/>
                  </a:lnTo>
                  <a:cubicBezTo>
                    <a:pt x="5194" y="7"/>
                    <a:pt x="5122" y="0"/>
                    <a:pt x="5049"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4" name="Google Shape;17334;p139"/>
            <p:cNvSpPr/>
            <p:nvPr/>
          </p:nvSpPr>
          <p:spPr>
            <a:xfrm>
              <a:off x="5886956" y="3020096"/>
              <a:ext cx="54611" cy="31540"/>
            </a:xfrm>
            <a:custGeom>
              <a:avLst/>
              <a:gdLst/>
              <a:ahLst/>
              <a:cxnLst/>
              <a:rect l="l" t="t" r="r" b="b"/>
              <a:pathLst>
                <a:path w="2083" h="1203" extrusionOk="0">
                  <a:moveTo>
                    <a:pt x="1039" y="0"/>
                  </a:moveTo>
                  <a:cubicBezTo>
                    <a:pt x="420" y="0"/>
                    <a:pt x="0" y="631"/>
                    <a:pt x="232" y="1203"/>
                  </a:cubicBezTo>
                  <a:cubicBezTo>
                    <a:pt x="366" y="873"/>
                    <a:pt x="685" y="659"/>
                    <a:pt x="1039" y="659"/>
                  </a:cubicBezTo>
                  <a:cubicBezTo>
                    <a:pt x="1394" y="659"/>
                    <a:pt x="1713" y="873"/>
                    <a:pt x="1847" y="1203"/>
                  </a:cubicBezTo>
                  <a:cubicBezTo>
                    <a:pt x="2082" y="631"/>
                    <a:pt x="1659" y="0"/>
                    <a:pt x="1039"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5" name="Google Shape;17335;p139"/>
            <p:cNvSpPr/>
            <p:nvPr/>
          </p:nvSpPr>
          <p:spPr>
            <a:xfrm>
              <a:off x="5955489" y="3020096"/>
              <a:ext cx="54637" cy="31540"/>
            </a:xfrm>
            <a:custGeom>
              <a:avLst/>
              <a:gdLst/>
              <a:ahLst/>
              <a:cxnLst/>
              <a:rect l="l" t="t" r="r" b="b"/>
              <a:pathLst>
                <a:path w="2084" h="1203" extrusionOk="0">
                  <a:moveTo>
                    <a:pt x="1040" y="0"/>
                  </a:moveTo>
                  <a:cubicBezTo>
                    <a:pt x="421" y="0"/>
                    <a:pt x="1" y="631"/>
                    <a:pt x="233" y="1203"/>
                  </a:cubicBezTo>
                  <a:cubicBezTo>
                    <a:pt x="367" y="873"/>
                    <a:pt x="685" y="659"/>
                    <a:pt x="1040" y="659"/>
                  </a:cubicBezTo>
                  <a:cubicBezTo>
                    <a:pt x="1395" y="659"/>
                    <a:pt x="1714" y="873"/>
                    <a:pt x="1848" y="1203"/>
                  </a:cubicBezTo>
                  <a:cubicBezTo>
                    <a:pt x="2083" y="631"/>
                    <a:pt x="1660" y="0"/>
                    <a:pt x="1040"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6" name="Google Shape;17336;p139"/>
            <p:cNvSpPr/>
            <p:nvPr/>
          </p:nvSpPr>
          <p:spPr>
            <a:xfrm>
              <a:off x="5811555" y="2894750"/>
              <a:ext cx="273684" cy="365052"/>
            </a:xfrm>
            <a:custGeom>
              <a:avLst/>
              <a:gdLst/>
              <a:ahLst/>
              <a:cxnLst/>
              <a:rect l="l" t="t" r="r" b="b"/>
              <a:pathLst>
                <a:path w="10439" h="13924" extrusionOk="0">
                  <a:moveTo>
                    <a:pt x="4782" y="414"/>
                  </a:moveTo>
                  <a:cubicBezTo>
                    <a:pt x="4784" y="414"/>
                    <a:pt x="4786" y="414"/>
                    <a:pt x="4788" y="414"/>
                  </a:cubicBezTo>
                  <a:lnTo>
                    <a:pt x="5657" y="414"/>
                  </a:lnTo>
                  <a:cubicBezTo>
                    <a:pt x="6027" y="414"/>
                    <a:pt x="6324" y="711"/>
                    <a:pt x="6324" y="1080"/>
                  </a:cubicBezTo>
                  <a:cubicBezTo>
                    <a:pt x="6324" y="1160"/>
                    <a:pt x="6309" y="1239"/>
                    <a:pt x="6280" y="1312"/>
                  </a:cubicBezTo>
                  <a:lnTo>
                    <a:pt x="4165" y="1312"/>
                  </a:lnTo>
                  <a:cubicBezTo>
                    <a:pt x="4133" y="1239"/>
                    <a:pt x="4118" y="1160"/>
                    <a:pt x="4118" y="1080"/>
                  </a:cubicBezTo>
                  <a:cubicBezTo>
                    <a:pt x="4118" y="713"/>
                    <a:pt x="4415" y="414"/>
                    <a:pt x="4782" y="414"/>
                  </a:cubicBezTo>
                  <a:close/>
                  <a:moveTo>
                    <a:pt x="6530" y="1721"/>
                  </a:moveTo>
                  <a:cubicBezTo>
                    <a:pt x="8272" y="1721"/>
                    <a:pt x="9439" y="3510"/>
                    <a:pt x="8736" y="5107"/>
                  </a:cubicBezTo>
                  <a:cubicBezTo>
                    <a:pt x="8627" y="5046"/>
                    <a:pt x="8508" y="5017"/>
                    <a:pt x="8385" y="5017"/>
                  </a:cubicBezTo>
                  <a:lnTo>
                    <a:pt x="8041" y="5017"/>
                  </a:lnTo>
                  <a:lnTo>
                    <a:pt x="8041" y="4564"/>
                  </a:lnTo>
                  <a:cubicBezTo>
                    <a:pt x="8041" y="3731"/>
                    <a:pt x="7367" y="3054"/>
                    <a:pt x="6530" y="3054"/>
                  </a:cubicBezTo>
                  <a:cubicBezTo>
                    <a:pt x="6259" y="3054"/>
                    <a:pt x="6259" y="3463"/>
                    <a:pt x="6530" y="3463"/>
                  </a:cubicBezTo>
                  <a:cubicBezTo>
                    <a:pt x="7139" y="3463"/>
                    <a:pt x="7635" y="3956"/>
                    <a:pt x="7635" y="4564"/>
                  </a:cubicBezTo>
                  <a:lnTo>
                    <a:pt x="7635" y="5017"/>
                  </a:lnTo>
                  <a:lnTo>
                    <a:pt x="7396" y="5017"/>
                  </a:lnTo>
                  <a:cubicBezTo>
                    <a:pt x="7178" y="4719"/>
                    <a:pt x="6854" y="4576"/>
                    <a:pt x="6531" y="4576"/>
                  </a:cubicBezTo>
                  <a:cubicBezTo>
                    <a:pt x="6126" y="4576"/>
                    <a:pt x="5723" y="4802"/>
                    <a:pt x="5542" y="5230"/>
                  </a:cubicBezTo>
                  <a:lnTo>
                    <a:pt x="4904" y="5230"/>
                  </a:lnTo>
                  <a:cubicBezTo>
                    <a:pt x="4722" y="4802"/>
                    <a:pt x="4320" y="4576"/>
                    <a:pt x="3914" y="4576"/>
                  </a:cubicBezTo>
                  <a:cubicBezTo>
                    <a:pt x="3591" y="4576"/>
                    <a:pt x="3266" y="4719"/>
                    <a:pt x="3046" y="5017"/>
                  </a:cubicBezTo>
                  <a:lnTo>
                    <a:pt x="2811" y="5017"/>
                  </a:lnTo>
                  <a:lnTo>
                    <a:pt x="2811" y="4564"/>
                  </a:lnTo>
                  <a:cubicBezTo>
                    <a:pt x="2811" y="3956"/>
                    <a:pt x="3303" y="3463"/>
                    <a:pt x="3915" y="3463"/>
                  </a:cubicBezTo>
                  <a:lnTo>
                    <a:pt x="5657" y="3463"/>
                  </a:lnTo>
                  <a:cubicBezTo>
                    <a:pt x="5929" y="3463"/>
                    <a:pt x="5929" y="3054"/>
                    <a:pt x="5657" y="3054"/>
                  </a:cubicBezTo>
                  <a:lnTo>
                    <a:pt x="3915" y="3054"/>
                  </a:lnTo>
                  <a:cubicBezTo>
                    <a:pt x="3079" y="3054"/>
                    <a:pt x="2405" y="3731"/>
                    <a:pt x="2402" y="4564"/>
                  </a:cubicBezTo>
                  <a:lnTo>
                    <a:pt x="2402" y="5017"/>
                  </a:lnTo>
                  <a:lnTo>
                    <a:pt x="2061" y="5017"/>
                  </a:lnTo>
                  <a:cubicBezTo>
                    <a:pt x="1938" y="5017"/>
                    <a:pt x="1815" y="5046"/>
                    <a:pt x="1706" y="5107"/>
                  </a:cubicBezTo>
                  <a:cubicBezTo>
                    <a:pt x="1004" y="3510"/>
                    <a:pt x="2170" y="1721"/>
                    <a:pt x="3915" y="1721"/>
                  </a:cubicBezTo>
                  <a:close/>
                  <a:moveTo>
                    <a:pt x="3915" y="4988"/>
                  </a:moveTo>
                  <a:cubicBezTo>
                    <a:pt x="4509" y="4988"/>
                    <a:pt x="4810" y="5708"/>
                    <a:pt x="4386" y="6129"/>
                  </a:cubicBezTo>
                  <a:cubicBezTo>
                    <a:pt x="4250" y="6264"/>
                    <a:pt x="4084" y="6325"/>
                    <a:pt x="3920" y="6325"/>
                  </a:cubicBezTo>
                  <a:cubicBezTo>
                    <a:pt x="3577" y="6325"/>
                    <a:pt x="3249" y="6059"/>
                    <a:pt x="3249" y="5654"/>
                  </a:cubicBezTo>
                  <a:cubicBezTo>
                    <a:pt x="3249" y="5288"/>
                    <a:pt x="3546" y="4988"/>
                    <a:pt x="3915" y="4988"/>
                  </a:cubicBezTo>
                  <a:close/>
                  <a:moveTo>
                    <a:pt x="6530" y="4988"/>
                  </a:moveTo>
                  <a:cubicBezTo>
                    <a:pt x="7128" y="4988"/>
                    <a:pt x="7425" y="5708"/>
                    <a:pt x="7005" y="6129"/>
                  </a:cubicBezTo>
                  <a:cubicBezTo>
                    <a:pt x="6868" y="6264"/>
                    <a:pt x="6700" y="6325"/>
                    <a:pt x="6536" y="6325"/>
                  </a:cubicBezTo>
                  <a:cubicBezTo>
                    <a:pt x="6192" y="6325"/>
                    <a:pt x="5864" y="6059"/>
                    <a:pt x="5864" y="5654"/>
                  </a:cubicBezTo>
                  <a:cubicBezTo>
                    <a:pt x="5864" y="5288"/>
                    <a:pt x="6161" y="4988"/>
                    <a:pt x="6530" y="4988"/>
                  </a:cubicBezTo>
                  <a:close/>
                  <a:moveTo>
                    <a:pt x="8388" y="5426"/>
                  </a:moveTo>
                  <a:cubicBezTo>
                    <a:pt x="8577" y="5426"/>
                    <a:pt x="8729" y="5578"/>
                    <a:pt x="8729" y="5766"/>
                  </a:cubicBezTo>
                  <a:cubicBezTo>
                    <a:pt x="8729" y="5955"/>
                    <a:pt x="8577" y="6110"/>
                    <a:pt x="8388" y="6110"/>
                  </a:cubicBezTo>
                  <a:lnTo>
                    <a:pt x="8265" y="6110"/>
                  </a:lnTo>
                  <a:lnTo>
                    <a:pt x="8265" y="6096"/>
                  </a:lnTo>
                  <a:cubicBezTo>
                    <a:pt x="8265" y="5960"/>
                    <a:pt x="8163" y="5892"/>
                    <a:pt x="8060" y="5892"/>
                  </a:cubicBezTo>
                  <a:cubicBezTo>
                    <a:pt x="7958" y="5892"/>
                    <a:pt x="7856" y="5960"/>
                    <a:pt x="7856" y="6096"/>
                  </a:cubicBezTo>
                  <a:cubicBezTo>
                    <a:pt x="7856" y="7548"/>
                    <a:pt x="6679" y="8725"/>
                    <a:pt x="5227" y="8725"/>
                  </a:cubicBezTo>
                  <a:cubicBezTo>
                    <a:pt x="3774" y="8725"/>
                    <a:pt x="2597" y="7548"/>
                    <a:pt x="2597" y="6096"/>
                  </a:cubicBezTo>
                  <a:lnTo>
                    <a:pt x="2594" y="6096"/>
                  </a:lnTo>
                  <a:cubicBezTo>
                    <a:pt x="2594" y="5960"/>
                    <a:pt x="2492" y="5892"/>
                    <a:pt x="2391" y="5892"/>
                  </a:cubicBezTo>
                  <a:cubicBezTo>
                    <a:pt x="2289" y="5892"/>
                    <a:pt x="2188" y="5960"/>
                    <a:pt x="2188" y="6096"/>
                  </a:cubicBezTo>
                  <a:lnTo>
                    <a:pt x="2188" y="6110"/>
                  </a:lnTo>
                  <a:lnTo>
                    <a:pt x="2065" y="6110"/>
                  </a:lnTo>
                  <a:cubicBezTo>
                    <a:pt x="1876" y="6110"/>
                    <a:pt x="1724" y="5955"/>
                    <a:pt x="1724" y="5766"/>
                  </a:cubicBezTo>
                  <a:cubicBezTo>
                    <a:pt x="1724" y="5578"/>
                    <a:pt x="1876" y="5426"/>
                    <a:pt x="2065" y="5426"/>
                  </a:cubicBezTo>
                  <a:lnTo>
                    <a:pt x="2865" y="5426"/>
                  </a:lnTo>
                  <a:cubicBezTo>
                    <a:pt x="2731" y="6049"/>
                    <a:pt x="3169" y="6650"/>
                    <a:pt x="3803" y="6719"/>
                  </a:cubicBezTo>
                  <a:cubicBezTo>
                    <a:pt x="3843" y="6723"/>
                    <a:pt x="3882" y="6725"/>
                    <a:pt x="3921" y="6725"/>
                  </a:cubicBezTo>
                  <a:cubicBezTo>
                    <a:pt x="4504" y="6725"/>
                    <a:pt x="4991" y="6255"/>
                    <a:pt x="4995" y="5658"/>
                  </a:cubicBezTo>
                  <a:lnTo>
                    <a:pt x="4995" y="5643"/>
                  </a:lnTo>
                  <a:lnTo>
                    <a:pt x="5458" y="5643"/>
                  </a:lnTo>
                  <a:lnTo>
                    <a:pt x="5458" y="5658"/>
                  </a:lnTo>
                  <a:cubicBezTo>
                    <a:pt x="5462" y="6255"/>
                    <a:pt x="5949" y="6725"/>
                    <a:pt x="6532" y="6725"/>
                  </a:cubicBezTo>
                  <a:cubicBezTo>
                    <a:pt x="6571" y="6725"/>
                    <a:pt x="6610" y="6723"/>
                    <a:pt x="6650" y="6719"/>
                  </a:cubicBezTo>
                  <a:cubicBezTo>
                    <a:pt x="7284" y="6650"/>
                    <a:pt x="7718" y="6049"/>
                    <a:pt x="7584" y="5426"/>
                  </a:cubicBezTo>
                  <a:close/>
                  <a:moveTo>
                    <a:pt x="6328" y="8921"/>
                  </a:moveTo>
                  <a:lnTo>
                    <a:pt x="6328" y="10033"/>
                  </a:lnTo>
                  <a:cubicBezTo>
                    <a:pt x="6328" y="10156"/>
                    <a:pt x="6306" y="10283"/>
                    <a:pt x="6262" y="10399"/>
                  </a:cubicBezTo>
                  <a:cubicBezTo>
                    <a:pt x="6206" y="10559"/>
                    <a:pt x="6334" y="10672"/>
                    <a:pt x="6461" y="10672"/>
                  </a:cubicBezTo>
                  <a:cubicBezTo>
                    <a:pt x="6537" y="10672"/>
                    <a:pt x="6612" y="10631"/>
                    <a:pt x="6646" y="10536"/>
                  </a:cubicBezTo>
                  <a:cubicBezTo>
                    <a:pt x="6704" y="10373"/>
                    <a:pt x="6733" y="10203"/>
                    <a:pt x="6733" y="10029"/>
                  </a:cubicBezTo>
                  <a:lnTo>
                    <a:pt x="6733" y="9667"/>
                  </a:lnTo>
                  <a:lnTo>
                    <a:pt x="7287" y="9855"/>
                  </a:lnTo>
                  <a:cubicBezTo>
                    <a:pt x="7378" y="9888"/>
                    <a:pt x="7439" y="9971"/>
                    <a:pt x="7443" y="10065"/>
                  </a:cubicBezTo>
                  <a:cubicBezTo>
                    <a:pt x="7483" y="10670"/>
                    <a:pt x="7381" y="11275"/>
                    <a:pt x="7153" y="11840"/>
                  </a:cubicBezTo>
                  <a:cubicBezTo>
                    <a:pt x="7048" y="12092"/>
                    <a:pt x="6801" y="12252"/>
                    <a:pt x="6536" y="12252"/>
                  </a:cubicBezTo>
                  <a:cubicBezTo>
                    <a:pt x="6482" y="12252"/>
                    <a:pt x="6426" y="12245"/>
                    <a:pt x="6371" y="12231"/>
                  </a:cubicBezTo>
                  <a:lnTo>
                    <a:pt x="5274" y="11956"/>
                  </a:lnTo>
                  <a:cubicBezTo>
                    <a:pt x="5257" y="11952"/>
                    <a:pt x="5240" y="11951"/>
                    <a:pt x="5223" y="11951"/>
                  </a:cubicBezTo>
                  <a:cubicBezTo>
                    <a:pt x="5206" y="11951"/>
                    <a:pt x="5188" y="11952"/>
                    <a:pt x="5172" y="11956"/>
                  </a:cubicBezTo>
                  <a:lnTo>
                    <a:pt x="4075" y="12231"/>
                  </a:lnTo>
                  <a:cubicBezTo>
                    <a:pt x="4020" y="12245"/>
                    <a:pt x="3964" y="12252"/>
                    <a:pt x="3909" y="12252"/>
                  </a:cubicBezTo>
                  <a:cubicBezTo>
                    <a:pt x="3645" y="12252"/>
                    <a:pt x="3398" y="12092"/>
                    <a:pt x="3296" y="11840"/>
                  </a:cubicBezTo>
                  <a:cubicBezTo>
                    <a:pt x="3064" y="11279"/>
                    <a:pt x="2963" y="10670"/>
                    <a:pt x="3003" y="10065"/>
                  </a:cubicBezTo>
                  <a:cubicBezTo>
                    <a:pt x="3006" y="9971"/>
                    <a:pt x="3068" y="9888"/>
                    <a:pt x="3158" y="9859"/>
                  </a:cubicBezTo>
                  <a:lnTo>
                    <a:pt x="3713" y="9671"/>
                  </a:lnTo>
                  <a:lnTo>
                    <a:pt x="3713" y="10033"/>
                  </a:lnTo>
                  <a:cubicBezTo>
                    <a:pt x="3713" y="10920"/>
                    <a:pt x="4443" y="11545"/>
                    <a:pt x="5230" y="11545"/>
                  </a:cubicBezTo>
                  <a:cubicBezTo>
                    <a:pt x="5509" y="11545"/>
                    <a:pt x="5796" y="11467"/>
                    <a:pt x="6059" y="11293"/>
                  </a:cubicBezTo>
                  <a:cubicBezTo>
                    <a:pt x="6245" y="11168"/>
                    <a:pt x="6125" y="10914"/>
                    <a:pt x="5949" y="10914"/>
                  </a:cubicBezTo>
                  <a:cubicBezTo>
                    <a:pt x="5911" y="10914"/>
                    <a:pt x="5871" y="10926"/>
                    <a:pt x="5831" y="10953"/>
                  </a:cubicBezTo>
                  <a:cubicBezTo>
                    <a:pt x="5638" y="11080"/>
                    <a:pt x="5429" y="11138"/>
                    <a:pt x="5224" y="11138"/>
                  </a:cubicBezTo>
                  <a:cubicBezTo>
                    <a:pt x="4650" y="11138"/>
                    <a:pt x="4118" y="10682"/>
                    <a:pt x="4118" y="10033"/>
                  </a:cubicBezTo>
                  <a:lnTo>
                    <a:pt x="4118" y="8921"/>
                  </a:lnTo>
                  <a:cubicBezTo>
                    <a:pt x="4473" y="9060"/>
                    <a:pt x="4848" y="9130"/>
                    <a:pt x="5223" y="9130"/>
                  </a:cubicBezTo>
                  <a:cubicBezTo>
                    <a:pt x="5598" y="9130"/>
                    <a:pt x="5973" y="9060"/>
                    <a:pt x="6328" y="8921"/>
                  </a:cubicBezTo>
                  <a:close/>
                  <a:moveTo>
                    <a:pt x="4788" y="1"/>
                  </a:moveTo>
                  <a:cubicBezTo>
                    <a:pt x="4194" y="4"/>
                    <a:pt x="3716" y="482"/>
                    <a:pt x="3713" y="1076"/>
                  </a:cubicBezTo>
                  <a:cubicBezTo>
                    <a:pt x="3713" y="1156"/>
                    <a:pt x="3723" y="1236"/>
                    <a:pt x="3742" y="1315"/>
                  </a:cubicBezTo>
                  <a:cubicBezTo>
                    <a:pt x="1717" y="1442"/>
                    <a:pt x="486" y="3601"/>
                    <a:pt x="1406" y="5412"/>
                  </a:cubicBezTo>
                  <a:cubicBezTo>
                    <a:pt x="1138" y="5908"/>
                    <a:pt x="1500" y="6513"/>
                    <a:pt x="2065" y="6513"/>
                  </a:cubicBezTo>
                  <a:lnTo>
                    <a:pt x="2217" y="6513"/>
                  </a:lnTo>
                  <a:cubicBezTo>
                    <a:pt x="2347" y="7440"/>
                    <a:pt x="2901" y="8258"/>
                    <a:pt x="3713" y="8725"/>
                  </a:cubicBezTo>
                  <a:lnTo>
                    <a:pt x="3713" y="9236"/>
                  </a:lnTo>
                  <a:lnTo>
                    <a:pt x="3024" y="9471"/>
                  </a:lnTo>
                  <a:cubicBezTo>
                    <a:pt x="2782" y="9555"/>
                    <a:pt x="2612" y="9779"/>
                    <a:pt x="2597" y="10040"/>
                  </a:cubicBezTo>
                  <a:lnTo>
                    <a:pt x="2597" y="10069"/>
                  </a:lnTo>
                  <a:lnTo>
                    <a:pt x="1007" y="10630"/>
                  </a:lnTo>
                  <a:cubicBezTo>
                    <a:pt x="402" y="10844"/>
                    <a:pt x="0" y="11413"/>
                    <a:pt x="0" y="12054"/>
                  </a:cubicBezTo>
                  <a:lnTo>
                    <a:pt x="0" y="13720"/>
                  </a:lnTo>
                  <a:cubicBezTo>
                    <a:pt x="0" y="13856"/>
                    <a:pt x="102" y="13923"/>
                    <a:pt x="203" y="13923"/>
                  </a:cubicBezTo>
                  <a:cubicBezTo>
                    <a:pt x="305" y="13923"/>
                    <a:pt x="406" y="13856"/>
                    <a:pt x="406" y="13720"/>
                  </a:cubicBezTo>
                  <a:lnTo>
                    <a:pt x="406" y="12054"/>
                  </a:lnTo>
                  <a:cubicBezTo>
                    <a:pt x="406" y="11916"/>
                    <a:pt x="431" y="11778"/>
                    <a:pt x="482" y="11652"/>
                  </a:cubicBezTo>
                  <a:lnTo>
                    <a:pt x="1518" y="12539"/>
                  </a:lnTo>
                  <a:cubicBezTo>
                    <a:pt x="1666" y="12666"/>
                    <a:pt x="1753" y="12850"/>
                    <a:pt x="1753" y="13046"/>
                  </a:cubicBezTo>
                  <a:lnTo>
                    <a:pt x="1753" y="13716"/>
                  </a:lnTo>
                  <a:cubicBezTo>
                    <a:pt x="1753" y="13852"/>
                    <a:pt x="1855" y="13920"/>
                    <a:pt x="1956" y="13920"/>
                  </a:cubicBezTo>
                  <a:cubicBezTo>
                    <a:pt x="2057" y="13920"/>
                    <a:pt x="2159" y="13852"/>
                    <a:pt x="2159" y="13716"/>
                  </a:cubicBezTo>
                  <a:lnTo>
                    <a:pt x="2159" y="13046"/>
                  </a:lnTo>
                  <a:cubicBezTo>
                    <a:pt x="2159" y="12731"/>
                    <a:pt x="2021" y="12434"/>
                    <a:pt x="1782" y="12231"/>
                  </a:cubicBezTo>
                  <a:lnTo>
                    <a:pt x="703" y="11304"/>
                  </a:lnTo>
                  <a:cubicBezTo>
                    <a:pt x="822" y="11174"/>
                    <a:pt x="975" y="11076"/>
                    <a:pt x="1141" y="11014"/>
                  </a:cubicBezTo>
                  <a:lnTo>
                    <a:pt x="2590" y="10504"/>
                  </a:lnTo>
                  <a:cubicBezTo>
                    <a:pt x="2612" y="11014"/>
                    <a:pt x="2724" y="11521"/>
                    <a:pt x="2919" y="11996"/>
                  </a:cubicBezTo>
                  <a:cubicBezTo>
                    <a:pt x="3085" y="12405"/>
                    <a:pt x="3484" y="12662"/>
                    <a:pt x="3911" y="12662"/>
                  </a:cubicBezTo>
                  <a:cubicBezTo>
                    <a:pt x="3997" y="12662"/>
                    <a:pt x="4085" y="12652"/>
                    <a:pt x="4173" y="12630"/>
                  </a:cubicBezTo>
                  <a:lnTo>
                    <a:pt x="5223" y="12365"/>
                  </a:lnTo>
                  <a:lnTo>
                    <a:pt x="6270" y="12630"/>
                  </a:lnTo>
                  <a:cubicBezTo>
                    <a:pt x="6356" y="12651"/>
                    <a:pt x="6447" y="12662"/>
                    <a:pt x="6538" y="12662"/>
                  </a:cubicBezTo>
                  <a:cubicBezTo>
                    <a:pt x="6972" y="12662"/>
                    <a:pt x="7363" y="12398"/>
                    <a:pt x="7526" y="11996"/>
                  </a:cubicBezTo>
                  <a:cubicBezTo>
                    <a:pt x="7722" y="11525"/>
                    <a:pt x="7834" y="11022"/>
                    <a:pt x="7856" y="10507"/>
                  </a:cubicBezTo>
                  <a:lnTo>
                    <a:pt x="9294" y="11018"/>
                  </a:lnTo>
                  <a:cubicBezTo>
                    <a:pt x="9464" y="11076"/>
                    <a:pt x="9616" y="11177"/>
                    <a:pt x="9739" y="11311"/>
                  </a:cubicBezTo>
                  <a:lnTo>
                    <a:pt x="8664" y="12231"/>
                  </a:lnTo>
                  <a:cubicBezTo>
                    <a:pt x="8428" y="12434"/>
                    <a:pt x="8290" y="12731"/>
                    <a:pt x="8290" y="13046"/>
                  </a:cubicBezTo>
                  <a:lnTo>
                    <a:pt x="8290" y="13716"/>
                  </a:lnTo>
                  <a:cubicBezTo>
                    <a:pt x="8290" y="13852"/>
                    <a:pt x="8392" y="13920"/>
                    <a:pt x="8493" y="13920"/>
                  </a:cubicBezTo>
                  <a:cubicBezTo>
                    <a:pt x="8595" y="13920"/>
                    <a:pt x="8696" y="13852"/>
                    <a:pt x="8696" y="13716"/>
                  </a:cubicBezTo>
                  <a:lnTo>
                    <a:pt x="8696" y="13046"/>
                  </a:lnTo>
                  <a:cubicBezTo>
                    <a:pt x="8696" y="12850"/>
                    <a:pt x="8779" y="12666"/>
                    <a:pt x="8928" y="12539"/>
                  </a:cubicBezTo>
                  <a:lnTo>
                    <a:pt x="9956" y="11659"/>
                  </a:lnTo>
                  <a:cubicBezTo>
                    <a:pt x="10007" y="11786"/>
                    <a:pt x="10033" y="11920"/>
                    <a:pt x="10033" y="12054"/>
                  </a:cubicBezTo>
                  <a:lnTo>
                    <a:pt x="10033" y="13720"/>
                  </a:lnTo>
                  <a:cubicBezTo>
                    <a:pt x="10033" y="13856"/>
                    <a:pt x="10134" y="13923"/>
                    <a:pt x="10235" y="13923"/>
                  </a:cubicBezTo>
                  <a:cubicBezTo>
                    <a:pt x="10337" y="13923"/>
                    <a:pt x="10438" y="13856"/>
                    <a:pt x="10438" y="13720"/>
                  </a:cubicBezTo>
                  <a:lnTo>
                    <a:pt x="10438" y="12054"/>
                  </a:lnTo>
                  <a:cubicBezTo>
                    <a:pt x="10438" y="11413"/>
                    <a:pt x="10036" y="10844"/>
                    <a:pt x="9431" y="10630"/>
                  </a:cubicBezTo>
                  <a:lnTo>
                    <a:pt x="7852" y="10073"/>
                  </a:lnTo>
                  <a:lnTo>
                    <a:pt x="7852" y="10040"/>
                  </a:lnTo>
                  <a:cubicBezTo>
                    <a:pt x="7838" y="9783"/>
                    <a:pt x="7668" y="9555"/>
                    <a:pt x="7425" y="9471"/>
                  </a:cubicBezTo>
                  <a:lnTo>
                    <a:pt x="6737" y="9236"/>
                  </a:lnTo>
                  <a:lnTo>
                    <a:pt x="6737" y="8725"/>
                  </a:lnTo>
                  <a:cubicBezTo>
                    <a:pt x="7552" y="8258"/>
                    <a:pt x="8102" y="7440"/>
                    <a:pt x="8233" y="6513"/>
                  </a:cubicBezTo>
                  <a:lnTo>
                    <a:pt x="8385" y="6513"/>
                  </a:lnTo>
                  <a:cubicBezTo>
                    <a:pt x="8953" y="6513"/>
                    <a:pt x="9315" y="5908"/>
                    <a:pt x="9047" y="5412"/>
                  </a:cubicBezTo>
                  <a:cubicBezTo>
                    <a:pt x="9967" y="3601"/>
                    <a:pt x="8732" y="1442"/>
                    <a:pt x="6708" y="1315"/>
                  </a:cubicBezTo>
                  <a:cubicBezTo>
                    <a:pt x="6726" y="1236"/>
                    <a:pt x="6737" y="1156"/>
                    <a:pt x="6737" y="1076"/>
                  </a:cubicBezTo>
                  <a:cubicBezTo>
                    <a:pt x="6737" y="482"/>
                    <a:pt x="6255" y="4"/>
                    <a:pt x="566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7" name="Google Shape;17337;p139"/>
            <p:cNvSpPr/>
            <p:nvPr/>
          </p:nvSpPr>
          <p:spPr>
            <a:xfrm>
              <a:off x="5923635" y="3078115"/>
              <a:ext cx="49630" cy="16543"/>
            </a:xfrm>
            <a:custGeom>
              <a:avLst/>
              <a:gdLst/>
              <a:ahLst/>
              <a:cxnLst/>
              <a:rect l="l" t="t" r="r" b="b"/>
              <a:pathLst>
                <a:path w="1893" h="631" extrusionOk="0">
                  <a:moveTo>
                    <a:pt x="296" y="1"/>
                  </a:moveTo>
                  <a:cubicBezTo>
                    <a:pt x="136" y="1"/>
                    <a:pt x="0" y="206"/>
                    <a:pt x="151" y="351"/>
                  </a:cubicBezTo>
                  <a:cubicBezTo>
                    <a:pt x="325" y="525"/>
                    <a:pt x="626" y="630"/>
                    <a:pt x="948" y="630"/>
                  </a:cubicBezTo>
                  <a:cubicBezTo>
                    <a:pt x="1270" y="630"/>
                    <a:pt x="1571" y="525"/>
                    <a:pt x="1745" y="351"/>
                  </a:cubicBezTo>
                  <a:cubicBezTo>
                    <a:pt x="1893" y="206"/>
                    <a:pt x="1756" y="1"/>
                    <a:pt x="1598" y="1"/>
                  </a:cubicBezTo>
                  <a:cubicBezTo>
                    <a:pt x="1551" y="1"/>
                    <a:pt x="1502" y="19"/>
                    <a:pt x="1459" y="62"/>
                  </a:cubicBezTo>
                  <a:cubicBezTo>
                    <a:pt x="1382" y="134"/>
                    <a:pt x="1205" y="221"/>
                    <a:pt x="948" y="221"/>
                  </a:cubicBezTo>
                  <a:cubicBezTo>
                    <a:pt x="691" y="221"/>
                    <a:pt x="510" y="138"/>
                    <a:pt x="437" y="62"/>
                  </a:cubicBezTo>
                  <a:cubicBezTo>
                    <a:pt x="392" y="19"/>
                    <a:pt x="343" y="1"/>
                    <a:pt x="29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8" name="Google Shape;17338;p139"/>
            <p:cNvSpPr/>
            <p:nvPr/>
          </p:nvSpPr>
          <p:spPr>
            <a:xfrm>
              <a:off x="5908874" y="3032418"/>
              <a:ext cx="10671" cy="16465"/>
            </a:xfrm>
            <a:custGeom>
              <a:avLst/>
              <a:gdLst/>
              <a:ahLst/>
              <a:cxnLst/>
              <a:rect l="l" t="t" r="r" b="b"/>
              <a:pathLst>
                <a:path w="407" h="628" extrusionOk="0">
                  <a:moveTo>
                    <a:pt x="203" y="0"/>
                  </a:moveTo>
                  <a:cubicBezTo>
                    <a:pt x="102" y="0"/>
                    <a:pt x="1" y="68"/>
                    <a:pt x="1" y="204"/>
                  </a:cubicBezTo>
                  <a:lnTo>
                    <a:pt x="1" y="421"/>
                  </a:lnTo>
                  <a:cubicBezTo>
                    <a:pt x="1" y="534"/>
                    <a:pt x="91" y="628"/>
                    <a:pt x="203" y="628"/>
                  </a:cubicBezTo>
                  <a:cubicBezTo>
                    <a:pt x="316" y="628"/>
                    <a:pt x="406" y="534"/>
                    <a:pt x="406" y="421"/>
                  </a:cubicBezTo>
                  <a:lnTo>
                    <a:pt x="406" y="204"/>
                  </a:lnTo>
                  <a:cubicBezTo>
                    <a:pt x="406" y="68"/>
                    <a:pt x="305" y="0"/>
                    <a:pt x="2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9" name="Google Shape;17339;p139"/>
            <p:cNvSpPr/>
            <p:nvPr/>
          </p:nvSpPr>
          <p:spPr>
            <a:xfrm>
              <a:off x="5977433" y="3032418"/>
              <a:ext cx="10749" cy="16465"/>
            </a:xfrm>
            <a:custGeom>
              <a:avLst/>
              <a:gdLst/>
              <a:ahLst/>
              <a:cxnLst/>
              <a:rect l="l" t="t" r="r" b="b"/>
              <a:pathLst>
                <a:path w="410" h="628" extrusionOk="0">
                  <a:moveTo>
                    <a:pt x="205" y="0"/>
                  </a:moveTo>
                  <a:cubicBezTo>
                    <a:pt x="103" y="0"/>
                    <a:pt x="1" y="68"/>
                    <a:pt x="1" y="204"/>
                  </a:cubicBezTo>
                  <a:lnTo>
                    <a:pt x="1" y="421"/>
                  </a:lnTo>
                  <a:cubicBezTo>
                    <a:pt x="1" y="534"/>
                    <a:pt x="91" y="628"/>
                    <a:pt x="203" y="628"/>
                  </a:cubicBezTo>
                  <a:cubicBezTo>
                    <a:pt x="316" y="628"/>
                    <a:pt x="410" y="534"/>
                    <a:pt x="410" y="421"/>
                  </a:cubicBezTo>
                  <a:lnTo>
                    <a:pt x="410" y="204"/>
                  </a:lnTo>
                  <a:cubicBezTo>
                    <a:pt x="410" y="68"/>
                    <a:pt x="307" y="0"/>
                    <a:pt x="20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0" name="Google Shape;17340;p139"/>
            <p:cNvSpPr/>
            <p:nvPr/>
          </p:nvSpPr>
          <p:spPr>
            <a:xfrm>
              <a:off x="5941436" y="3237727"/>
              <a:ext cx="12558" cy="10697"/>
            </a:xfrm>
            <a:custGeom>
              <a:avLst/>
              <a:gdLst/>
              <a:ahLst/>
              <a:cxnLst/>
              <a:rect l="l" t="t" r="r" b="b"/>
              <a:pathLst>
                <a:path w="479" h="408" extrusionOk="0">
                  <a:moveTo>
                    <a:pt x="276" y="0"/>
                  </a:moveTo>
                  <a:cubicBezTo>
                    <a:pt x="273" y="0"/>
                    <a:pt x="271" y="0"/>
                    <a:pt x="269" y="0"/>
                  </a:cubicBezTo>
                  <a:lnTo>
                    <a:pt x="273" y="0"/>
                  </a:lnTo>
                  <a:cubicBezTo>
                    <a:pt x="91" y="0"/>
                    <a:pt x="1" y="221"/>
                    <a:pt x="131" y="348"/>
                  </a:cubicBezTo>
                  <a:cubicBezTo>
                    <a:pt x="172" y="389"/>
                    <a:pt x="223" y="407"/>
                    <a:pt x="272" y="407"/>
                  </a:cubicBezTo>
                  <a:cubicBezTo>
                    <a:pt x="377" y="407"/>
                    <a:pt x="479" y="326"/>
                    <a:pt x="479" y="203"/>
                  </a:cubicBezTo>
                  <a:cubicBezTo>
                    <a:pt x="479" y="89"/>
                    <a:pt x="388" y="0"/>
                    <a:pt x="27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41" name="Google Shape;17341;p139"/>
          <p:cNvGrpSpPr/>
          <p:nvPr/>
        </p:nvGrpSpPr>
        <p:grpSpPr>
          <a:xfrm>
            <a:off x="5361296" y="2695500"/>
            <a:ext cx="274052" cy="365157"/>
            <a:chOff x="5361296" y="2894750"/>
            <a:chExt cx="274052" cy="365157"/>
          </a:xfrm>
        </p:grpSpPr>
        <p:sp>
          <p:nvSpPr>
            <p:cNvPr id="17342" name="Google Shape;17342;p139"/>
            <p:cNvSpPr/>
            <p:nvPr/>
          </p:nvSpPr>
          <p:spPr>
            <a:xfrm>
              <a:off x="5401172" y="3140198"/>
              <a:ext cx="194298" cy="51491"/>
            </a:xfrm>
            <a:custGeom>
              <a:avLst/>
              <a:gdLst/>
              <a:ahLst/>
              <a:cxnLst/>
              <a:rect l="l" t="t" r="r" b="b"/>
              <a:pathLst>
                <a:path w="7411" h="1964" extrusionOk="0">
                  <a:moveTo>
                    <a:pt x="870" y="1"/>
                  </a:moveTo>
                  <a:cubicBezTo>
                    <a:pt x="388" y="1"/>
                    <a:pt x="0" y="392"/>
                    <a:pt x="0" y="874"/>
                  </a:cubicBezTo>
                  <a:lnTo>
                    <a:pt x="0" y="1964"/>
                  </a:lnTo>
                  <a:lnTo>
                    <a:pt x="7410" y="1964"/>
                  </a:lnTo>
                  <a:lnTo>
                    <a:pt x="7410" y="874"/>
                  </a:lnTo>
                  <a:cubicBezTo>
                    <a:pt x="7410" y="392"/>
                    <a:pt x="7019" y="1"/>
                    <a:pt x="6537"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3" name="Google Shape;17343;p139"/>
            <p:cNvSpPr/>
            <p:nvPr/>
          </p:nvSpPr>
          <p:spPr>
            <a:xfrm>
              <a:off x="5458222" y="2900177"/>
              <a:ext cx="80094" cy="45776"/>
            </a:xfrm>
            <a:custGeom>
              <a:avLst/>
              <a:gdLst/>
              <a:ahLst/>
              <a:cxnLst/>
              <a:rect l="l" t="t" r="r" b="b"/>
              <a:pathLst>
                <a:path w="3055" h="1746" extrusionOk="0">
                  <a:moveTo>
                    <a:pt x="874" y="0"/>
                  </a:moveTo>
                  <a:cubicBezTo>
                    <a:pt x="392" y="0"/>
                    <a:pt x="1" y="391"/>
                    <a:pt x="1" y="873"/>
                  </a:cubicBezTo>
                  <a:cubicBezTo>
                    <a:pt x="1" y="1355"/>
                    <a:pt x="392" y="1746"/>
                    <a:pt x="874" y="1746"/>
                  </a:cubicBezTo>
                  <a:lnTo>
                    <a:pt x="2181" y="1746"/>
                  </a:lnTo>
                  <a:cubicBezTo>
                    <a:pt x="2663" y="1746"/>
                    <a:pt x="3054" y="1355"/>
                    <a:pt x="3054" y="873"/>
                  </a:cubicBezTo>
                  <a:cubicBezTo>
                    <a:pt x="3054" y="391"/>
                    <a:pt x="2663" y="0"/>
                    <a:pt x="2181"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4" name="Google Shape;17344;p139"/>
            <p:cNvSpPr/>
            <p:nvPr/>
          </p:nvSpPr>
          <p:spPr>
            <a:xfrm>
              <a:off x="5366880" y="3111621"/>
              <a:ext cx="262857" cy="142833"/>
            </a:xfrm>
            <a:custGeom>
              <a:avLst/>
              <a:gdLst/>
              <a:ahLst/>
              <a:cxnLst/>
              <a:rect l="l" t="t" r="r" b="b"/>
              <a:pathLst>
                <a:path w="10026" h="5448" extrusionOk="0">
                  <a:moveTo>
                    <a:pt x="3706" y="1"/>
                  </a:moveTo>
                  <a:lnTo>
                    <a:pt x="3706" y="1127"/>
                  </a:lnTo>
                  <a:cubicBezTo>
                    <a:pt x="3706" y="1496"/>
                    <a:pt x="3470" y="1826"/>
                    <a:pt x="3123" y="1949"/>
                  </a:cubicBezTo>
                  <a:lnTo>
                    <a:pt x="874" y="2742"/>
                  </a:lnTo>
                  <a:cubicBezTo>
                    <a:pt x="349" y="2927"/>
                    <a:pt x="1" y="3423"/>
                    <a:pt x="1" y="3977"/>
                  </a:cubicBezTo>
                  <a:lnTo>
                    <a:pt x="1" y="5448"/>
                  </a:lnTo>
                  <a:lnTo>
                    <a:pt x="10026" y="5448"/>
                  </a:lnTo>
                  <a:lnTo>
                    <a:pt x="10026" y="3977"/>
                  </a:lnTo>
                  <a:cubicBezTo>
                    <a:pt x="10026" y="3423"/>
                    <a:pt x="9674" y="2927"/>
                    <a:pt x="9153" y="2742"/>
                  </a:cubicBezTo>
                  <a:lnTo>
                    <a:pt x="6904" y="1949"/>
                  </a:lnTo>
                  <a:cubicBezTo>
                    <a:pt x="6553" y="1826"/>
                    <a:pt x="6321" y="1496"/>
                    <a:pt x="6321" y="1127"/>
                  </a:cubicBezTo>
                  <a:lnTo>
                    <a:pt x="6321"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5" name="Google Shape;17345;p139"/>
            <p:cNvSpPr/>
            <p:nvPr/>
          </p:nvSpPr>
          <p:spPr>
            <a:xfrm>
              <a:off x="5366880" y="3164790"/>
              <a:ext cx="262857" cy="89664"/>
            </a:xfrm>
            <a:custGeom>
              <a:avLst/>
              <a:gdLst/>
              <a:ahLst/>
              <a:cxnLst/>
              <a:rect l="l" t="t" r="r" b="b"/>
              <a:pathLst>
                <a:path w="10026" h="3420" extrusionOk="0">
                  <a:moveTo>
                    <a:pt x="2895" y="1"/>
                  </a:moveTo>
                  <a:lnTo>
                    <a:pt x="874" y="714"/>
                  </a:lnTo>
                  <a:cubicBezTo>
                    <a:pt x="349" y="899"/>
                    <a:pt x="1" y="1395"/>
                    <a:pt x="1" y="1949"/>
                  </a:cubicBezTo>
                  <a:lnTo>
                    <a:pt x="1" y="3420"/>
                  </a:lnTo>
                  <a:lnTo>
                    <a:pt x="10026" y="3420"/>
                  </a:lnTo>
                  <a:lnTo>
                    <a:pt x="10026" y="1949"/>
                  </a:lnTo>
                  <a:cubicBezTo>
                    <a:pt x="10026" y="1395"/>
                    <a:pt x="9674" y="899"/>
                    <a:pt x="9153" y="714"/>
                  </a:cubicBezTo>
                  <a:lnTo>
                    <a:pt x="7132" y="1"/>
                  </a:lnTo>
                  <a:cubicBezTo>
                    <a:pt x="6900" y="982"/>
                    <a:pt x="6020" y="1678"/>
                    <a:pt x="5013" y="1678"/>
                  </a:cubicBezTo>
                  <a:cubicBezTo>
                    <a:pt x="4003" y="1678"/>
                    <a:pt x="3126" y="982"/>
                    <a:pt x="289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6" name="Google Shape;17346;p139"/>
            <p:cNvSpPr/>
            <p:nvPr/>
          </p:nvSpPr>
          <p:spPr>
            <a:xfrm>
              <a:off x="5464016" y="3111621"/>
              <a:ext cx="68585" cy="40034"/>
            </a:xfrm>
            <a:custGeom>
              <a:avLst/>
              <a:gdLst/>
              <a:ahLst/>
              <a:cxnLst/>
              <a:rect l="l" t="t" r="r" b="b"/>
              <a:pathLst>
                <a:path w="2616" h="1527" extrusionOk="0">
                  <a:moveTo>
                    <a:pt x="1" y="1"/>
                  </a:moveTo>
                  <a:lnTo>
                    <a:pt x="1" y="1247"/>
                  </a:lnTo>
                  <a:cubicBezTo>
                    <a:pt x="416" y="1433"/>
                    <a:pt x="861" y="1526"/>
                    <a:pt x="1307" y="1526"/>
                  </a:cubicBezTo>
                  <a:cubicBezTo>
                    <a:pt x="1753" y="1526"/>
                    <a:pt x="2199" y="1433"/>
                    <a:pt x="2616" y="1247"/>
                  </a:cubicBezTo>
                  <a:lnTo>
                    <a:pt x="261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7" name="Google Shape;17347;p139"/>
            <p:cNvSpPr/>
            <p:nvPr/>
          </p:nvSpPr>
          <p:spPr>
            <a:xfrm>
              <a:off x="5401172" y="3014485"/>
              <a:ext cx="194298" cy="120155"/>
            </a:xfrm>
            <a:custGeom>
              <a:avLst/>
              <a:gdLst/>
              <a:ahLst/>
              <a:cxnLst/>
              <a:rect l="l" t="t" r="r" b="b"/>
              <a:pathLst>
                <a:path w="7411" h="4583" extrusionOk="0">
                  <a:moveTo>
                    <a:pt x="870" y="1"/>
                  </a:moveTo>
                  <a:lnTo>
                    <a:pt x="696" y="873"/>
                  </a:lnTo>
                  <a:lnTo>
                    <a:pt x="544" y="873"/>
                  </a:lnTo>
                  <a:cubicBezTo>
                    <a:pt x="243" y="873"/>
                    <a:pt x="0" y="1116"/>
                    <a:pt x="0" y="1417"/>
                  </a:cubicBezTo>
                  <a:cubicBezTo>
                    <a:pt x="0" y="1721"/>
                    <a:pt x="243" y="1964"/>
                    <a:pt x="544" y="1964"/>
                  </a:cubicBezTo>
                  <a:lnTo>
                    <a:pt x="880" y="1964"/>
                  </a:lnTo>
                  <a:cubicBezTo>
                    <a:pt x="993" y="3441"/>
                    <a:pt x="2224" y="4582"/>
                    <a:pt x="3705" y="4582"/>
                  </a:cubicBezTo>
                  <a:cubicBezTo>
                    <a:pt x="5187" y="4582"/>
                    <a:pt x="6414" y="3441"/>
                    <a:pt x="6527" y="1964"/>
                  </a:cubicBezTo>
                  <a:lnTo>
                    <a:pt x="6863" y="1964"/>
                  </a:lnTo>
                  <a:cubicBezTo>
                    <a:pt x="7164" y="1964"/>
                    <a:pt x="7410" y="1721"/>
                    <a:pt x="7410" y="1417"/>
                  </a:cubicBezTo>
                  <a:cubicBezTo>
                    <a:pt x="7410" y="1116"/>
                    <a:pt x="7164" y="873"/>
                    <a:pt x="6863" y="873"/>
                  </a:cubicBezTo>
                  <a:lnTo>
                    <a:pt x="6711" y="873"/>
                  </a:lnTo>
                  <a:lnTo>
                    <a:pt x="6537"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8" name="Google Shape;17348;p139"/>
            <p:cNvSpPr/>
            <p:nvPr/>
          </p:nvSpPr>
          <p:spPr>
            <a:xfrm>
              <a:off x="5400307" y="3003107"/>
              <a:ext cx="149492" cy="131455"/>
            </a:xfrm>
            <a:custGeom>
              <a:avLst/>
              <a:gdLst/>
              <a:ahLst/>
              <a:cxnLst/>
              <a:rect l="l" t="t" r="r" b="b"/>
              <a:pathLst>
                <a:path w="5702" h="5014" extrusionOk="0">
                  <a:moveTo>
                    <a:pt x="903" y="0"/>
                  </a:moveTo>
                  <a:lnTo>
                    <a:pt x="718" y="1307"/>
                  </a:lnTo>
                  <a:lnTo>
                    <a:pt x="609" y="1307"/>
                  </a:lnTo>
                  <a:cubicBezTo>
                    <a:pt x="323" y="1307"/>
                    <a:pt x="66" y="1510"/>
                    <a:pt x="37" y="1796"/>
                  </a:cubicBezTo>
                  <a:cubicBezTo>
                    <a:pt x="1" y="2119"/>
                    <a:pt x="254" y="2398"/>
                    <a:pt x="580" y="2398"/>
                  </a:cubicBezTo>
                  <a:lnTo>
                    <a:pt x="917" y="2398"/>
                  </a:lnTo>
                  <a:cubicBezTo>
                    <a:pt x="1022" y="3893"/>
                    <a:pt x="2270" y="5014"/>
                    <a:pt x="3717" y="5014"/>
                  </a:cubicBezTo>
                  <a:cubicBezTo>
                    <a:pt x="3868" y="5014"/>
                    <a:pt x="4022" y="5002"/>
                    <a:pt x="4177" y="4976"/>
                  </a:cubicBezTo>
                  <a:cubicBezTo>
                    <a:pt x="2909" y="4781"/>
                    <a:pt x="1931" y="3756"/>
                    <a:pt x="1793" y="2481"/>
                  </a:cubicBezTo>
                  <a:cubicBezTo>
                    <a:pt x="1743" y="1967"/>
                    <a:pt x="2148" y="1525"/>
                    <a:pt x="2663" y="1525"/>
                  </a:cubicBezTo>
                  <a:lnTo>
                    <a:pt x="5046" y="1525"/>
                  </a:lnTo>
                  <a:cubicBezTo>
                    <a:pt x="5408" y="1525"/>
                    <a:pt x="5701" y="1231"/>
                    <a:pt x="5701" y="873"/>
                  </a:cubicBezTo>
                  <a:lnTo>
                    <a:pt x="5701"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9" name="Google Shape;17349;p139"/>
            <p:cNvSpPr/>
            <p:nvPr/>
          </p:nvSpPr>
          <p:spPr>
            <a:xfrm>
              <a:off x="5401172" y="2940133"/>
              <a:ext cx="194377" cy="111503"/>
            </a:xfrm>
            <a:custGeom>
              <a:avLst/>
              <a:gdLst/>
              <a:ahLst/>
              <a:cxnLst/>
              <a:rect l="l" t="t" r="r" b="b"/>
              <a:pathLst>
                <a:path w="7414" h="4253" extrusionOk="0">
                  <a:moveTo>
                    <a:pt x="3010" y="1"/>
                  </a:moveTo>
                  <a:cubicBezTo>
                    <a:pt x="1348" y="1"/>
                    <a:pt x="0" y="1268"/>
                    <a:pt x="0" y="2837"/>
                  </a:cubicBezTo>
                  <a:lnTo>
                    <a:pt x="0" y="4253"/>
                  </a:lnTo>
                  <a:cubicBezTo>
                    <a:pt x="0" y="3954"/>
                    <a:pt x="257" y="3709"/>
                    <a:pt x="573" y="3709"/>
                  </a:cubicBezTo>
                  <a:cubicBezTo>
                    <a:pt x="575" y="3709"/>
                    <a:pt x="577" y="3709"/>
                    <a:pt x="580" y="3709"/>
                  </a:cubicBezTo>
                  <a:cubicBezTo>
                    <a:pt x="641" y="3709"/>
                    <a:pt x="692" y="3662"/>
                    <a:pt x="692" y="3601"/>
                  </a:cubicBezTo>
                  <a:lnTo>
                    <a:pt x="692" y="3492"/>
                  </a:lnTo>
                  <a:cubicBezTo>
                    <a:pt x="699" y="3371"/>
                    <a:pt x="797" y="3275"/>
                    <a:pt x="917" y="3275"/>
                  </a:cubicBezTo>
                  <a:cubicBezTo>
                    <a:pt x="919" y="3275"/>
                    <a:pt x="922" y="3275"/>
                    <a:pt x="924" y="3275"/>
                  </a:cubicBezTo>
                  <a:lnTo>
                    <a:pt x="3977" y="3275"/>
                  </a:lnTo>
                  <a:cubicBezTo>
                    <a:pt x="4096" y="3275"/>
                    <a:pt x="4212" y="3228"/>
                    <a:pt x="4303" y="3144"/>
                  </a:cubicBezTo>
                  <a:lnTo>
                    <a:pt x="4806" y="2674"/>
                  </a:lnTo>
                  <a:cubicBezTo>
                    <a:pt x="4853" y="2630"/>
                    <a:pt x="4910" y="2609"/>
                    <a:pt x="4967" y="2609"/>
                  </a:cubicBezTo>
                  <a:cubicBezTo>
                    <a:pt x="5064" y="2609"/>
                    <a:pt x="5159" y="2670"/>
                    <a:pt x="5194" y="2775"/>
                  </a:cubicBezTo>
                  <a:lnTo>
                    <a:pt x="5284" y="3108"/>
                  </a:lnTo>
                  <a:cubicBezTo>
                    <a:pt x="5313" y="3207"/>
                    <a:pt x="5399" y="3275"/>
                    <a:pt x="5501" y="3275"/>
                  </a:cubicBezTo>
                  <a:cubicBezTo>
                    <a:pt x="5504" y="3275"/>
                    <a:pt x="5506" y="3275"/>
                    <a:pt x="5509" y="3275"/>
                  </a:cubicBezTo>
                  <a:lnTo>
                    <a:pt x="6487" y="3275"/>
                  </a:lnTo>
                  <a:cubicBezTo>
                    <a:pt x="6489" y="3275"/>
                    <a:pt x="6491" y="3275"/>
                    <a:pt x="6493" y="3275"/>
                  </a:cubicBezTo>
                  <a:cubicBezTo>
                    <a:pt x="6614" y="3275"/>
                    <a:pt x="6715" y="3371"/>
                    <a:pt x="6719" y="3492"/>
                  </a:cubicBezTo>
                  <a:lnTo>
                    <a:pt x="6719" y="3601"/>
                  </a:lnTo>
                  <a:cubicBezTo>
                    <a:pt x="6719" y="3662"/>
                    <a:pt x="6769" y="3709"/>
                    <a:pt x="6831" y="3709"/>
                  </a:cubicBezTo>
                  <a:cubicBezTo>
                    <a:pt x="7153" y="3709"/>
                    <a:pt x="7414" y="3952"/>
                    <a:pt x="7414" y="4253"/>
                  </a:cubicBezTo>
                  <a:lnTo>
                    <a:pt x="7414" y="2837"/>
                  </a:lnTo>
                  <a:cubicBezTo>
                    <a:pt x="7410" y="1272"/>
                    <a:pt x="6063" y="1"/>
                    <a:pt x="4401"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0" name="Google Shape;17350;p139"/>
            <p:cNvSpPr/>
            <p:nvPr/>
          </p:nvSpPr>
          <p:spPr>
            <a:xfrm>
              <a:off x="5462416" y="2940133"/>
              <a:ext cx="132765" cy="68690"/>
            </a:xfrm>
            <a:custGeom>
              <a:avLst/>
              <a:gdLst/>
              <a:ahLst/>
              <a:cxnLst/>
              <a:rect l="l" t="t" r="r" b="b"/>
              <a:pathLst>
                <a:path w="5064" h="2620" extrusionOk="0">
                  <a:moveTo>
                    <a:pt x="1855" y="1"/>
                  </a:moveTo>
                  <a:cubicBezTo>
                    <a:pt x="1195" y="254"/>
                    <a:pt x="649" y="732"/>
                    <a:pt x="312" y="1352"/>
                  </a:cubicBezTo>
                  <a:cubicBezTo>
                    <a:pt x="0" y="1931"/>
                    <a:pt x="446" y="2619"/>
                    <a:pt x="1138" y="2619"/>
                  </a:cubicBezTo>
                  <a:lnTo>
                    <a:pt x="2568" y="2619"/>
                  </a:lnTo>
                  <a:cubicBezTo>
                    <a:pt x="2590" y="2612"/>
                    <a:pt x="2612" y="2608"/>
                    <a:pt x="2633" y="2608"/>
                  </a:cubicBezTo>
                  <a:cubicBezTo>
                    <a:pt x="2655" y="2608"/>
                    <a:pt x="2677" y="2612"/>
                    <a:pt x="2698" y="2619"/>
                  </a:cubicBezTo>
                  <a:lnTo>
                    <a:pt x="5063" y="2619"/>
                  </a:lnTo>
                  <a:cubicBezTo>
                    <a:pt x="4944" y="1156"/>
                    <a:pt x="3647" y="1"/>
                    <a:pt x="2065"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1" name="Google Shape;17351;p139"/>
            <p:cNvSpPr/>
            <p:nvPr/>
          </p:nvSpPr>
          <p:spPr>
            <a:xfrm>
              <a:off x="5426525" y="3164790"/>
              <a:ext cx="143488" cy="61087"/>
            </a:xfrm>
            <a:custGeom>
              <a:avLst/>
              <a:gdLst/>
              <a:ahLst/>
              <a:cxnLst/>
              <a:rect l="l" t="t" r="r" b="b"/>
              <a:pathLst>
                <a:path w="5473" h="2330" extrusionOk="0">
                  <a:moveTo>
                    <a:pt x="620" y="1"/>
                  </a:moveTo>
                  <a:lnTo>
                    <a:pt x="0" y="222"/>
                  </a:lnTo>
                  <a:cubicBezTo>
                    <a:pt x="326" y="1464"/>
                    <a:pt x="1453" y="2330"/>
                    <a:pt x="2738" y="2330"/>
                  </a:cubicBezTo>
                  <a:cubicBezTo>
                    <a:pt x="4024" y="2330"/>
                    <a:pt x="5147" y="1464"/>
                    <a:pt x="5473" y="222"/>
                  </a:cubicBezTo>
                  <a:lnTo>
                    <a:pt x="4857" y="1"/>
                  </a:lnTo>
                  <a:cubicBezTo>
                    <a:pt x="4622" y="982"/>
                    <a:pt x="3745" y="1678"/>
                    <a:pt x="2738" y="1678"/>
                  </a:cubicBezTo>
                  <a:cubicBezTo>
                    <a:pt x="1728" y="1678"/>
                    <a:pt x="851" y="982"/>
                    <a:pt x="620" y="1"/>
                  </a:cubicBezTo>
                  <a:close/>
                </a:path>
              </a:pathLst>
            </a:custGeom>
            <a:solidFill>
              <a:srgbClr val="82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2" name="Google Shape;17352;p139"/>
            <p:cNvSpPr/>
            <p:nvPr/>
          </p:nvSpPr>
          <p:spPr>
            <a:xfrm>
              <a:off x="5418266" y="3159521"/>
              <a:ext cx="28603" cy="94934"/>
            </a:xfrm>
            <a:custGeom>
              <a:avLst/>
              <a:gdLst/>
              <a:ahLst/>
              <a:cxnLst/>
              <a:rect l="l" t="t" r="r" b="b"/>
              <a:pathLst>
                <a:path w="1091" h="3621" extrusionOk="0">
                  <a:moveTo>
                    <a:pt x="913" y="1"/>
                  </a:moveTo>
                  <a:cubicBezTo>
                    <a:pt x="892" y="1"/>
                    <a:pt x="869" y="5"/>
                    <a:pt x="848" y="13"/>
                  </a:cubicBezTo>
                  <a:lnTo>
                    <a:pt x="218" y="267"/>
                  </a:lnTo>
                  <a:cubicBezTo>
                    <a:pt x="87" y="318"/>
                    <a:pt x="0" y="444"/>
                    <a:pt x="0" y="586"/>
                  </a:cubicBezTo>
                  <a:lnTo>
                    <a:pt x="0" y="3621"/>
                  </a:lnTo>
                  <a:lnTo>
                    <a:pt x="1090" y="3621"/>
                  </a:lnTo>
                  <a:lnTo>
                    <a:pt x="1090" y="180"/>
                  </a:lnTo>
                  <a:cubicBezTo>
                    <a:pt x="1090" y="77"/>
                    <a:pt x="1007" y="1"/>
                    <a:pt x="913"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3" name="Google Shape;17353;p139"/>
            <p:cNvSpPr/>
            <p:nvPr/>
          </p:nvSpPr>
          <p:spPr>
            <a:xfrm>
              <a:off x="5549668" y="3159521"/>
              <a:ext cx="28603" cy="94934"/>
            </a:xfrm>
            <a:custGeom>
              <a:avLst/>
              <a:gdLst/>
              <a:ahLst/>
              <a:cxnLst/>
              <a:rect l="l" t="t" r="r" b="b"/>
              <a:pathLst>
                <a:path w="1091" h="3621" extrusionOk="0">
                  <a:moveTo>
                    <a:pt x="178" y="1"/>
                  </a:moveTo>
                  <a:cubicBezTo>
                    <a:pt x="84" y="1"/>
                    <a:pt x="1" y="77"/>
                    <a:pt x="1" y="180"/>
                  </a:cubicBezTo>
                  <a:lnTo>
                    <a:pt x="1" y="3621"/>
                  </a:lnTo>
                  <a:lnTo>
                    <a:pt x="1091" y="3621"/>
                  </a:lnTo>
                  <a:lnTo>
                    <a:pt x="1091" y="586"/>
                  </a:lnTo>
                  <a:cubicBezTo>
                    <a:pt x="1091" y="444"/>
                    <a:pt x="1007" y="318"/>
                    <a:pt x="873" y="267"/>
                  </a:cubicBezTo>
                  <a:lnTo>
                    <a:pt x="243" y="13"/>
                  </a:lnTo>
                  <a:cubicBezTo>
                    <a:pt x="222" y="5"/>
                    <a:pt x="199" y="1"/>
                    <a:pt x="178"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4" name="Google Shape;17354;p139"/>
            <p:cNvSpPr/>
            <p:nvPr/>
          </p:nvSpPr>
          <p:spPr>
            <a:xfrm>
              <a:off x="5473454" y="3083306"/>
              <a:ext cx="49630" cy="16569"/>
            </a:xfrm>
            <a:custGeom>
              <a:avLst/>
              <a:gdLst/>
              <a:ahLst/>
              <a:cxnLst/>
              <a:rect l="l" t="t" r="r" b="b"/>
              <a:pathLst>
                <a:path w="1893" h="632" extrusionOk="0">
                  <a:moveTo>
                    <a:pt x="295" y="0"/>
                  </a:moveTo>
                  <a:cubicBezTo>
                    <a:pt x="136" y="0"/>
                    <a:pt x="1" y="208"/>
                    <a:pt x="152" y="353"/>
                  </a:cubicBezTo>
                  <a:cubicBezTo>
                    <a:pt x="325" y="527"/>
                    <a:pt x="622" y="632"/>
                    <a:pt x="948" y="632"/>
                  </a:cubicBezTo>
                  <a:cubicBezTo>
                    <a:pt x="1271" y="632"/>
                    <a:pt x="1568" y="527"/>
                    <a:pt x="1745" y="353"/>
                  </a:cubicBezTo>
                  <a:cubicBezTo>
                    <a:pt x="1893" y="208"/>
                    <a:pt x="1757" y="0"/>
                    <a:pt x="1599" y="0"/>
                  </a:cubicBezTo>
                  <a:cubicBezTo>
                    <a:pt x="1552" y="0"/>
                    <a:pt x="1503" y="19"/>
                    <a:pt x="1459" y="63"/>
                  </a:cubicBezTo>
                  <a:cubicBezTo>
                    <a:pt x="1383" y="135"/>
                    <a:pt x="1205" y="222"/>
                    <a:pt x="948" y="222"/>
                  </a:cubicBezTo>
                  <a:cubicBezTo>
                    <a:pt x="688" y="222"/>
                    <a:pt x="510" y="135"/>
                    <a:pt x="438" y="63"/>
                  </a:cubicBezTo>
                  <a:cubicBezTo>
                    <a:pt x="393" y="19"/>
                    <a:pt x="343" y="0"/>
                    <a:pt x="29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5" name="Google Shape;17355;p139"/>
            <p:cNvSpPr/>
            <p:nvPr/>
          </p:nvSpPr>
          <p:spPr>
            <a:xfrm>
              <a:off x="5458615" y="3043351"/>
              <a:ext cx="10749" cy="16386"/>
            </a:xfrm>
            <a:custGeom>
              <a:avLst/>
              <a:gdLst/>
              <a:ahLst/>
              <a:cxnLst/>
              <a:rect l="l" t="t" r="r" b="b"/>
              <a:pathLst>
                <a:path w="410" h="625" extrusionOk="0">
                  <a:moveTo>
                    <a:pt x="207" y="1"/>
                  </a:moveTo>
                  <a:cubicBezTo>
                    <a:pt x="95" y="1"/>
                    <a:pt x="0" y="91"/>
                    <a:pt x="0" y="203"/>
                  </a:cubicBezTo>
                  <a:lnTo>
                    <a:pt x="0" y="421"/>
                  </a:lnTo>
                  <a:cubicBezTo>
                    <a:pt x="0" y="557"/>
                    <a:pt x="103" y="624"/>
                    <a:pt x="205" y="624"/>
                  </a:cubicBezTo>
                  <a:cubicBezTo>
                    <a:pt x="307" y="624"/>
                    <a:pt x="410" y="557"/>
                    <a:pt x="410" y="421"/>
                  </a:cubicBezTo>
                  <a:lnTo>
                    <a:pt x="410" y="203"/>
                  </a:lnTo>
                  <a:cubicBezTo>
                    <a:pt x="410" y="91"/>
                    <a:pt x="319" y="1"/>
                    <a:pt x="2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6" name="Google Shape;17356;p139"/>
            <p:cNvSpPr/>
            <p:nvPr/>
          </p:nvSpPr>
          <p:spPr>
            <a:xfrm>
              <a:off x="5527252" y="3043325"/>
              <a:ext cx="10671" cy="16386"/>
            </a:xfrm>
            <a:custGeom>
              <a:avLst/>
              <a:gdLst/>
              <a:ahLst/>
              <a:cxnLst/>
              <a:rect l="l" t="t" r="r" b="b"/>
              <a:pathLst>
                <a:path w="407" h="625" extrusionOk="0">
                  <a:moveTo>
                    <a:pt x="204" y="1"/>
                  </a:moveTo>
                  <a:cubicBezTo>
                    <a:pt x="102" y="1"/>
                    <a:pt x="1" y="69"/>
                    <a:pt x="1" y="204"/>
                  </a:cubicBezTo>
                  <a:lnTo>
                    <a:pt x="1" y="422"/>
                  </a:lnTo>
                  <a:cubicBezTo>
                    <a:pt x="1" y="534"/>
                    <a:pt x="91" y="625"/>
                    <a:pt x="204" y="625"/>
                  </a:cubicBezTo>
                  <a:cubicBezTo>
                    <a:pt x="316" y="625"/>
                    <a:pt x="407" y="534"/>
                    <a:pt x="407" y="422"/>
                  </a:cubicBezTo>
                  <a:lnTo>
                    <a:pt x="407" y="204"/>
                  </a:lnTo>
                  <a:cubicBezTo>
                    <a:pt x="407" y="69"/>
                    <a:pt x="305" y="1"/>
                    <a:pt x="20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7" name="Google Shape;17357;p139"/>
            <p:cNvSpPr/>
            <p:nvPr/>
          </p:nvSpPr>
          <p:spPr>
            <a:xfrm>
              <a:off x="5361296" y="2894750"/>
              <a:ext cx="274052" cy="365079"/>
            </a:xfrm>
            <a:custGeom>
              <a:avLst/>
              <a:gdLst/>
              <a:ahLst/>
              <a:cxnLst/>
              <a:rect l="l" t="t" r="r" b="b"/>
              <a:pathLst>
                <a:path w="10453" h="13925" extrusionOk="0">
                  <a:moveTo>
                    <a:pt x="5878" y="410"/>
                  </a:moveTo>
                  <a:cubicBezTo>
                    <a:pt x="6248" y="410"/>
                    <a:pt x="6545" y="711"/>
                    <a:pt x="6548" y="1076"/>
                  </a:cubicBezTo>
                  <a:cubicBezTo>
                    <a:pt x="6548" y="1261"/>
                    <a:pt x="6472" y="1435"/>
                    <a:pt x="6335" y="1562"/>
                  </a:cubicBezTo>
                  <a:cubicBezTo>
                    <a:pt x="6186" y="1540"/>
                    <a:pt x="6030" y="1529"/>
                    <a:pt x="5878" y="1529"/>
                  </a:cubicBezTo>
                  <a:lnTo>
                    <a:pt x="4571" y="1529"/>
                  </a:lnTo>
                  <a:cubicBezTo>
                    <a:pt x="4419" y="1529"/>
                    <a:pt x="4267" y="1540"/>
                    <a:pt x="4114" y="1562"/>
                  </a:cubicBezTo>
                  <a:cubicBezTo>
                    <a:pt x="3980" y="1435"/>
                    <a:pt x="3904" y="1261"/>
                    <a:pt x="3904" y="1080"/>
                  </a:cubicBezTo>
                  <a:lnTo>
                    <a:pt x="3904" y="1076"/>
                  </a:lnTo>
                  <a:cubicBezTo>
                    <a:pt x="3904" y="711"/>
                    <a:pt x="4201" y="410"/>
                    <a:pt x="4571" y="410"/>
                  </a:cubicBezTo>
                  <a:close/>
                  <a:moveTo>
                    <a:pt x="5878" y="1938"/>
                  </a:moveTo>
                  <a:cubicBezTo>
                    <a:pt x="7450" y="1938"/>
                    <a:pt x="8725" y="3213"/>
                    <a:pt x="8729" y="4785"/>
                  </a:cubicBezTo>
                  <a:lnTo>
                    <a:pt x="8729" y="5317"/>
                  </a:lnTo>
                  <a:cubicBezTo>
                    <a:pt x="8620" y="5263"/>
                    <a:pt x="8504" y="5234"/>
                    <a:pt x="8384" y="5234"/>
                  </a:cubicBezTo>
                  <a:lnTo>
                    <a:pt x="8276" y="5234"/>
                  </a:lnTo>
                  <a:cubicBezTo>
                    <a:pt x="8272" y="5234"/>
                    <a:pt x="8269" y="5234"/>
                    <a:pt x="8269" y="5230"/>
                  </a:cubicBezTo>
                  <a:cubicBezTo>
                    <a:pt x="8265" y="5227"/>
                    <a:pt x="8261" y="5223"/>
                    <a:pt x="8261" y="5220"/>
                  </a:cubicBezTo>
                  <a:lnTo>
                    <a:pt x="8261" y="5002"/>
                  </a:lnTo>
                  <a:cubicBezTo>
                    <a:pt x="8261" y="4890"/>
                    <a:pt x="8171" y="4799"/>
                    <a:pt x="8058" y="4799"/>
                  </a:cubicBezTo>
                  <a:lnTo>
                    <a:pt x="6910" y="4799"/>
                  </a:lnTo>
                  <a:lnTo>
                    <a:pt x="6729" y="4082"/>
                  </a:lnTo>
                  <a:cubicBezTo>
                    <a:pt x="6704" y="3984"/>
                    <a:pt x="6620" y="3928"/>
                    <a:pt x="6533" y="3928"/>
                  </a:cubicBezTo>
                  <a:cubicBezTo>
                    <a:pt x="6482" y="3928"/>
                    <a:pt x="6430" y="3947"/>
                    <a:pt x="6389" y="3988"/>
                  </a:cubicBezTo>
                  <a:lnTo>
                    <a:pt x="5574" y="4799"/>
                  </a:lnTo>
                  <a:lnTo>
                    <a:pt x="3702" y="4799"/>
                  </a:lnTo>
                  <a:cubicBezTo>
                    <a:pt x="3430" y="4799"/>
                    <a:pt x="3430" y="5205"/>
                    <a:pt x="3702" y="5205"/>
                  </a:cubicBezTo>
                  <a:lnTo>
                    <a:pt x="5661" y="5205"/>
                  </a:lnTo>
                  <a:cubicBezTo>
                    <a:pt x="5715" y="5205"/>
                    <a:pt x="5766" y="5183"/>
                    <a:pt x="5806" y="5147"/>
                  </a:cubicBezTo>
                  <a:lnTo>
                    <a:pt x="6421" y="4531"/>
                  </a:lnTo>
                  <a:lnTo>
                    <a:pt x="6552" y="5053"/>
                  </a:lnTo>
                  <a:cubicBezTo>
                    <a:pt x="6577" y="5143"/>
                    <a:pt x="6657" y="5205"/>
                    <a:pt x="6751" y="5205"/>
                  </a:cubicBezTo>
                  <a:lnTo>
                    <a:pt x="7856" y="5205"/>
                  </a:lnTo>
                  <a:lnTo>
                    <a:pt x="7856" y="5220"/>
                  </a:lnTo>
                  <a:cubicBezTo>
                    <a:pt x="7856" y="5455"/>
                    <a:pt x="8044" y="5643"/>
                    <a:pt x="8276" y="5643"/>
                  </a:cubicBezTo>
                  <a:lnTo>
                    <a:pt x="8384" y="5643"/>
                  </a:lnTo>
                  <a:cubicBezTo>
                    <a:pt x="8573" y="5643"/>
                    <a:pt x="8725" y="5795"/>
                    <a:pt x="8725" y="5984"/>
                  </a:cubicBezTo>
                  <a:cubicBezTo>
                    <a:pt x="8725" y="6172"/>
                    <a:pt x="8573" y="6324"/>
                    <a:pt x="8384" y="6324"/>
                  </a:cubicBezTo>
                  <a:lnTo>
                    <a:pt x="8261" y="6324"/>
                  </a:lnTo>
                  <a:lnTo>
                    <a:pt x="8261" y="6310"/>
                  </a:lnTo>
                  <a:cubicBezTo>
                    <a:pt x="8261" y="6174"/>
                    <a:pt x="8160" y="6106"/>
                    <a:pt x="8058" y="6106"/>
                  </a:cubicBezTo>
                  <a:cubicBezTo>
                    <a:pt x="7957" y="6106"/>
                    <a:pt x="7856" y="6174"/>
                    <a:pt x="7856" y="6310"/>
                  </a:cubicBezTo>
                  <a:cubicBezTo>
                    <a:pt x="7856" y="7762"/>
                    <a:pt x="6679" y="8939"/>
                    <a:pt x="5226" y="8939"/>
                  </a:cubicBezTo>
                  <a:cubicBezTo>
                    <a:pt x="3774" y="8939"/>
                    <a:pt x="2597" y="7762"/>
                    <a:pt x="2597" y="6310"/>
                  </a:cubicBezTo>
                  <a:cubicBezTo>
                    <a:pt x="2597" y="6174"/>
                    <a:pt x="2495" y="6106"/>
                    <a:pt x="2392" y="6106"/>
                  </a:cubicBezTo>
                  <a:cubicBezTo>
                    <a:pt x="2290" y="6106"/>
                    <a:pt x="2188" y="6174"/>
                    <a:pt x="2188" y="6310"/>
                  </a:cubicBezTo>
                  <a:lnTo>
                    <a:pt x="2188" y="6324"/>
                  </a:lnTo>
                  <a:lnTo>
                    <a:pt x="2065" y="6324"/>
                  </a:lnTo>
                  <a:cubicBezTo>
                    <a:pt x="1876" y="6324"/>
                    <a:pt x="1724" y="6172"/>
                    <a:pt x="1724" y="5984"/>
                  </a:cubicBezTo>
                  <a:cubicBezTo>
                    <a:pt x="1724" y="5795"/>
                    <a:pt x="1876" y="5643"/>
                    <a:pt x="2065" y="5643"/>
                  </a:cubicBezTo>
                  <a:lnTo>
                    <a:pt x="2173" y="5643"/>
                  </a:lnTo>
                  <a:cubicBezTo>
                    <a:pt x="2405" y="5643"/>
                    <a:pt x="2597" y="5455"/>
                    <a:pt x="2597" y="5220"/>
                  </a:cubicBezTo>
                  <a:lnTo>
                    <a:pt x="2597" y="5209"/>
                  </a:lnTo>
                  <a:lnTo>
                    <a:pt x="2829" y="5209"/>
                  </a:lnTo>
                  <a:cubicBezTo>
                    <a:pt x="3100" y="5209"/>
                    <a:pt x="3100" y="4799"/>
                    <a:pt x="2829" y="4799"/>
                  </a:cubicBezTo>
                  <a:lnTo>
                    <a:pt x="2391" y="4799"/>
                  </a:lnTo>
                  <a:cubicBezTo>
                    <a:pt x="2278" y="4799"/>
                    <a:pt x="2188" y="4890"/>
                    <a:pt x="2188" y="5002"/>
                  </a:cubicBezTo>
                  <a:lnTo>
                    <a:pt x="2188" y="5220"/>
                  </a:lnTo>
                  <a:cubicBezTo>
                    <a:pt x="2188" y="5230"/>
                    <a:pt x="2180" y="5234"/>
                    <a:pt x="2173" y="5234"/>
                  </a:cubicBezTo>
                  <a:lnTo>
                    <a:pt x="2065" y="5234"/>
                  </a:lnTo>
                  <a:cubicBezTo>
                    <a:pt x="1945" y="5234"/>
                    <a:pt x="1829" y="5263"/>
                    <a:pt x="1724" y="5317"/>
                  </a:cubicBezTo>
                  <a:lnTo>
                    <a:pt x="1724" y="4785"/>
                  </a:lnTo>
                  <a:cubicBezTo>
                    <a:pt x="1728" y="3213"/>
                    <a:pt x="2999" y="1938"/>
                    <a:pt x="4571" y="1938"/>
                  </a:cubicBezTo>
                  <a:close/>
                  <a:moveTo>
                    <a:pt x="3712" y="9566"/>
                  </a:moveTo>
                  <a:cubicBezTo>
                    <a:pt x="3705" y="9750"/>
                    <a:pt x="3589" y="9917"/>
                    <a:pt x="3412" y="9978"/>
                  </a:cubicBezTo>
                  <a:lnTo>
                    <a:pt x="3347" y="10000"/>
                  </a:lnTo>
                  <a:cubicBezTo>
                    <a:pt x="3277" y="9933"/>
                    <a:pt x="3182" y="9896"/>
                    <a:pt x="3087" y="9896"/>
                  </a:cubicBezTo>
                  <a:cubicBezTo>
                    <a:pt x="3039" y="9896"/>
                    <a:pt x="2991" y="9905"/>
                    <a:pt x="2945" y="9924"/>
                  </a:cubicBezTo>
                  <a:lnTo>
                    <a:pt x="2314" y="10178"/>
                  </a:lnTo>
                  <a:cubicBezTo>
                    <a:pt x="2177" y="10232"/>
                    <a:pt x="2068" y="10337"/>
                    <a:pt x="2010" y="10475"/>
                  </a:cubicBezTo>
                  <a:lnTo>
                    <a:pt x="1724" y="10576"/>
                  </a:lnTo>
                  <a:lnTo>
                    <a:pt x="1724" y="10236"/>
                  </a:lnTo>
                  <a:cubicBezTo>
                    <a:pt x="1724" y="9866"/>
                    <a:pt x="2021" y="9566"/>
                    <a:pt x="2391" y="9566"/>
                  </a:cubicBezTo>
                  <a:close/>
                  <a:moveTo>
                    <a:pt x="8058" y="9566"/>
                  </a:moveTo>
                  <a:cubicBezTo>
                    <a:pt x="8428" y="9566"/>
                    <a:pt x="8729" y="9866"/>
                    <a:pt x="8729" y="10236"/>
                  </a:cubicBezTo>
                  <a:lnTo>
                    <a:pt x="8729" y="10576"/>
                  </a:lnTo>
                  <a:lnTo>
                    <a:pt x="8439" y="10471"/>
                  </a:lnTo>
                  <a:cubicBezTo>
                    <a:pt x="8381" y="10337"/>
                    <a:pt x="8272" y="10228"/>
                    <a:pt x="8135" y="10174"/>
                  </a:cubicBezTo>
                  <a:lnTo>
                    <a:pt x="7504" y="9921"/>
                  </a:lnTo>
                  <a:cubicBezTo>
                    <a:pt x="7459" y="9903"/>
                    <a:pt x="7411" y="9894"/>
                    <a:pt x="7364" y="9894"/>
                  </a:cubicBezTo>
                  <a:cubicBezTo>
                    <a:pt x="7269" y="9894"/>
                    <a:pt x="7175" y="9930"/>
                    <a:pt x="7102" y="10000"/>
                  </a:cubicBezTo>
                  <a:lnTo>
                    <a:pt x="7037" y="9975"/>
                  </a:lnTo>
                  <a:cubicBezTo>
                    <a:pt x="6863" y="9913"/>
                    <a:pt x="6744" y="9750"/>
                    <a:pt x="6737" y="9566"/>
                  </a:cubicBezTo>
                  <a:close/>
                  <a:moveTo>
                    <a:pt x="3061" y="10319"/>
                  </a:moveTo>
                  <a:lnTo>
                    <a:pt x="3061" y="11558"/>
                  </a:lnTo>
                  <a:lnTo>
                    <a:pt x="2376" y="11558"/>
                  </a:lnTo>
                  <a:lnTo>
                    <a:pt x="2376" y="10685"/>
                  </a:lnTo>
                  <a:cubicBezTo>
                    <a:pt x="2376" y="10627"/>
                    <a:pt x="2412" y="10576"/>
                    <a:pt x="2467" y="10554"/>
                  </a:cubicBezTo>
                  <a:lnTo>
                    <a:pt x="3061" y="10319"/>
                  </a:lnTo>
                  <a:close/>
                  <a:moveTo>
                    <a:pt x="7388" y="10319"/>
                  </a:moveTo>
                  <a:lnTo>
                    <a:pt x="7982" y="10558"/>
                  </a:lnTo>
                  <a:cubicBezTo>
                    <a:pt x="8037" y="10576"/>
                    <a:pt x="8073" y="10630"/>
                    <a:pt x="8073" y="10688"/>
                  </a:cubicBezTo>
                  <a:lnTo>
                    <a:pt x="8073" y="11558"/>
                  </a:lnTo>
                  <a:lnTo>
                    <a:pt x="7388" y="11558"/>
                  </a:lnTo>
                  <a:lnTo>
                    <a:pt x="7388" y="10319"/>
                  </a:lnTo>
                  <a:close/>
                  <a:moveTo>
                    <a:pt x="6327" y="9142"/>
                  </a:moveTo>
                  <a:lnTo>
                    <a:pt x="6327" y="9555"/>
                  </a:lnTo>
                  <a:cubicBezTo>
                    <a:pt x="6331" y="9917"/>
                    <a:pt x="6559" y="10239"/>
                    <a:pt x="6900" y="10362"/>
                  </a:cubicBezTo>
                  <a:lnTo>
                    <a:pt x="6983" y="10391"/>
                  </a:lnTo>
                  <a:lnTo>
                    <a:pt x="6983" y="10696"/>
                  </a:lnTo>
                  <a:cubicBezTo>
                    <a:pt x="6650" y="11358"/>
                    <a:pt x="5969" y="11775"/>
                    <a:pt x="5226" y="11775"/>
                  </a:cubicBezTo>
                  <a:cubicBezTo>
                    <a:pt x="4480" y="11775"/>
                    <a:pt x="3799" y="11358"/>
                    <a:pt x="3466" y="10696"/>
                  </a:cubicBezTo>
                  <a:lnTo>
                    <a:pt x="3466" y="10391"/>
                  </a:lnTo>
                  <a:lnTo>
                    <a:pt x="3549" y="10362"/>
                  </a:lnTo>
                  <a:cubicBezTo>
                    <a:pt x="3890" y="10239"/>
                    <a:pt x="4122" y="9917"/>
                    <a:pt x="4122" y="9555"/>
                  </a:cubicBezTo>
                  <a:lnTo>
                    <a:pt x="4122" y="9142"/>
                  </a:lnTo>
                  <a:cubicBezTo>
                    <a:pt x="4477" y="9279"/>
                    <a:pt x="4851" y="9348"/>
                    <a:pt x="5224" y="9348"/>
                  </a:cubicBezTo>
                  <a:cubicBezTo>
                    <a:pt x="5598" y="9348"/>
                    <a:pt x="5972" y="9279"/>
                    <a:pt x="6327" y="9142"/>
                  </a:cubicBezTo>
                  <a:close/>
                  <a:moveTo>
                    <a:pt x="4571" y="1"/>
                  </a:moveTo>
                  <a:cubicBezTo>
                    <a:pt x="3977" y="4"/>
                    <a:pt x="3495" y="482"/>
                    <a:pt x="3495" y="1076"/>
                  </a:cubicBezTo>
                  <a:cubicBezTo>
                    <a:pt x="3495" y="1283"/>
                    <a:pt x="3557" y="1482"/>
                    <a:pt x="3669" y="1656"/>
                  </a:cubicBezTo>
                  <a:cubicBezTo>
                    <a:pt x="2275" y="2058"/>
                    <a:pt x="1318" y="3333"/>
                    <a:pt x="1318" y="4781"/>
                  </a:cubicBezTo>
                  <a:lnTo>
                    <a:pt x="1318" y="5984"/>
                  </a:lnTo>
                  <a:cubicBezTo>
                    <a:pt x="1318" y="6397"/>
                    <a:pt x="1652" y="6733"/>
                    <a:pt x="2065" y="6733"/>
                  </a:cubicBezTo>
                  <a:lnTo>
                    <a:pt x="2217" y="6733"/>
                  </a:lnTo>
                  <a:cubicBezTo>
                    <a:pt x="2351" y="7661"/>
                    <a:pt x="2901" y="8475"/>
                    <a:pt x="3716" y="8946"/>
                  </a:cubicBezTo>
                  <a:lnTo>
                    <a:pt x="3716" y="9160"/>
                  </a:lnTo>
                  <a:lnTo>
                    <a:pt x="2394" y="9160"/>
                  </a:lnTo>
                  <a:cubicBezTo>
                    <a:pt x="1800" y="9160"/>
                    <a:pt x="1318" y="9642"/>
                    <a:pt x="1318" y="10236"/>
                  </a:cubicBezTo>
                  <a:lnTo>
                    <a:pt x="1318" y="10721"/>
                  </a:lnTo>
                  <a:lnTo>
                    <a:pt x="1007" y="10830"/>
                  </a:lnTo>
                  <a:cubicBezTo>
                    <a:pt x="402" y="11043"/>
                    <a:pt x="0" y="11615"/>
                    <a:pt x="0" y="12257"/>
                  </a:cubicBezTo>
                  <a:lnTo>
                    <a:pt x="0" y="13720"/>
                  </a:lnTo>
                  <a:cubicBezTo>
                    <a:pt x="0" y="13856"/>
                    <a:pt x="102" y="13923"/>
                    <a:pt x="203" y="13923"/>
                  </a:cubicBezTo>
                  <a:cubicBezTo>
                    <a:pt x="304" y="13923"/>
                    <a:pt x="406" y="13856"/>
                    <a:pt x="406" y="13720"/>
                  </a:cubicBezTo>
                  <a:lnTo>
                    <a:pt x="406" y="12257"/>
                  </a:lnTo>
                  <a:cubicBezTo>
                    <a:pt x="406" y="11786"/>
                    <a:pt x="703" y="11369"/>
                    <a:pt x="1145" y="11213"/>
                  </a:cubicBezTo>
                  <a:lnTo>
                    <a:pt x="1970" y="10920"/>
                  </a:lnTo>
                  <a:lnTo>
                    <a:pt x="1970" y="13720"/>
                  </a:lnTo>
                  <a:cubicBezTo>
                    <a:pt x="1970" y="13856"/>
                    <a:pt x="2073" y="13923"/>
                    <a:pt x="2175" y="13923"/>
                  </a:cubicBezTo>
                  <a:cubicBezTo>
                    <a:pt x="2277" y="13923"/>
                    <a:pt x="2380" y="13856"/>
                    <a:pt x="2380" y="13720"/>
                  </a:cubicBezTo>
                  <a:lnTo>
                    <a:pt x="2380" y="11963"/>
                  </a:lnTo>
                  <a:lnTo>
                    <a:pt x="3061" y="11963"/>
                  </a:lnTo>
                  <a:lnTo>
                    <a:pt x="3061" y="13720"/>
                  </a:lnTo>
                  <a:cubicBezTo>
                    <a:pt x="3061" y="13856"/>
                    <a:pt x="3162" y="13923"/>
                    <a:pt x="3263" y="13923"/>
                  </a:cubicBezTo>
                  <a:cubicBezTo>
                    <a:pt x="3365" y="13923"/>
                    <a:pt x="3466" y="13856"/>
                    <a:pt x="3466" y="13720"/>
                  </a:cubicBezTo>
                  <a:lnTo>
                    <a:pt x="3466" y="11405"/>
                  </a:lnTo>
                  <a:cubicBezTo>
                    <a:pt x="3607" y="11558"/>
                    <a:pt x="3767" y="11692"/>
                    <a:pt x="3941" y="11804"/>
                  </a:cubicBezTo>
                  <a:cubicBezTo>
                    <a:pt x="4332" y="12056"/>
                    <a:pt x="4778" y="12181"/>
                    <a:pt x="5224" y="12181"/>
                  </a:cubicBezTo>
                  <a:cubicBezTo>
                    <a:pt x="5671" y="12181"/>
                    <a:pt x="6117" y="12056"/>
                    <a:pt x="6508" y="11804"/>
                  </a:cubicBezTo>
                  <a:cubicBezTo>
                    <a:pt x="6682" y="11692"/>
                    <a:pt x="6842" y="11558"/>
                    <a:pt x="6983" y="11405"/>
                  </a:cubicBezTo>
                  <a:lnTo>
                    <a:pt x="6983" y="12195"/>
                  </a:lnTo>
                  <a:cubicBezTo>
                    <a:pt x="6983" y="12331"/>
                    <a:pt x="7084" y="12399"/>
                    <a:pt x="7186" y="12399"/>
                  </a:cubicBezTo>
                  <a:cubicBezTo>
                    <a:pt x="7287" y="12399"/>
                    <a:pt x="7388" y="12331"/>
                    <a:pt x="7388" y="12195"/>
                  </a:cubicBezTo>
                  <a:lnTo>
                    <a:pt x="7388" y="11963"/>
                  </a:lnTo>
                  <a:lnTo>
                    <a:pt x="8073" y="11963"/>
                  </a:lnTo>
                  <a:lnTo>
                    <a:pt x="8073" y="13720"/>
                  </a:lnTo>
                  <a:cubicBezTo>
                    <a:pt x="8073" y="13856"/>
                    <a:pt x="8175" y="13923"/>
                    <a:pt x="8278" y="13923"/>
                  </a:cubicBezTo>
                  <a:cubicBezTo>
                    <a:pt x="8380" y="13923"/>
                    <a:pt x="8482" y="13856"/>
                    <a:pt x="8482" y="13720"/>
                  </a:cubicBezTo>
                  <a:lnTo>
                    <a:pt x="8482" y="10920"/>
                  </a:lnTo>
                  <a:lnTo>
                    <a:pt x="9308" y="11213"/>
                  </a:lnTo>
                  <a:cubicBezTo>
                    <a:pt x="9750" y="11369"/>
                    <a:pt x="10043" y="11789"/>
                    <a:pt x="10043" y="12257"/>
                  </a:cubicBezTo>
                  <a:lnTo>
                    <a:pt x="10043" y="13723"/>
                  </a:lnTo>
                  <a:cubicBezTo>
                    <a:pt x="10043" y="13857"/>
                    <a:pt x="10146" y="13924"/>
                    <a:pt x="10248" y="13924"/>
                  </a:cubicBezTo>
                  <a:cubicBezTo>
                    <a:pt x="10350" y="13924"/>
                    <a:pt x="10452" y="13857"/>
                    <a:pt x="10452" y="13723"/>
                  </a:cubicBezTo>
                  <a:lnTo>
                    <a:pt x="10452" y="12257"/>
                  </a:lnTo>
                  <a:cubicBezTo>
                    <a:pt x="10452" y="11615"/>
                    <a:pt x="10047" y="11043"/>
                    <a:pt x="9446" y="10830"/>
                  </a:cubicBezTo>
                  <a:lnTo>
                    <a:pt x="9134" y="10717"/>
                  </a:lnTo>
                  <a:lnTo>
                    <a:pt x="9134" y="10232"/>
                  </a:lnTo>
                  <a:cubicBezTo>
                    <a:pt x="9134" y="9638"/>
                    <a:pt x="8652" y="9156"/>
                    <a:pt x="8058" y="9156"/>
                  </a:cubicBezTo>
                  <a:lnTo>
                    <a:pt x="6737" y="9156"/>
                  </a:lnTo>
                  <a:lnTo>
                    <a:pt x="6737" y="8943"/>
                  </a:lnTo>
                  <a:cubicBezTo>
                    <a:pt x="7551" y="8475"/>
                    <a:pt x="8102" y="7657"/>
                    <a:pt x="8232" y="6730"/>
                  </a:cubicBezTo>
                  <a:lnTo>
                    <a:pt x="8384" y="6730"/>
                  </a:lnTo>
                  <a:cubicBezTo>
                    <a:pt x="8801" y="6730"/>
                    <a:pt x="9134" y="6397"/>
                    <a:pt x="9134" y="5980"/>
                  </a:cubicBezTo>
                  <a:lnTo>
                    <a:pt x="9134" y="4781"/>
                  </a:lnTo>
                  <a:cubicBezTo>
                    <a:pt x="9134" y="3333"/>
                    <a:pt x="8174" y="2058"/>
                    <a:pt x="6784" y="1656"/>
                  </a:cubicBezTo>
                  <a:cubicBezTo>
                    <a:pt x="6896" y="1482"/>
                    <a:pt x="6954" y="1283"/>
                    <a:pt x="6954" y="1076"/>
                  </a:cubicBezTo>
                  <a:cubicBezTo>
                    <a:pt x="6954" y="482"/>
                    <a:pt x="6472" y="4"/>
                    <a:pt x="587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8" name="Google Shape;17358;p139"/>
            <p:cNvSpPr/>
            <p:nvPr/>
          </p:nvSpPr>
          <p:spPr>
            <a:xfrm>
              <a:off x="5544346" y="3232012"/>
              <a:ext cx="10775" cy="27895"/>
            </a:xfrm>
            <a:custGeom>
              <a:avLst/>
              <a:gdLst/>
              <a:ahLst/>
              <a:cxnLst/>
              <a:rect l="l" t="t" r="r" b="b"/>
              <a:pathLst>
                <a:path w="411" h="1064" extrusionOk="0">
                  <a:moveTo>
                    <a:pt x="204" y="1"/>
                  </a:moveTo>
                  <a:cubicBezTo>
                    <a:pt x="91" y="1"/>
                    <a:pt x="1" y="92"/>
                    <a:pt x="1" y="204"/>
                  </a:cubicBezTo>
                  <a:lnTo>
                    <a:pt x="1" y="859"/>
                  </a:lnTo>
                  <a:cubicBezTo>
                    <a:pt x="1" y="995"/>
                    <a:pt x="103" y="1063"/>
                    <a:pt x="205" y="1063"/>
                  </a:cubicBezTo>
                  <a:cubicBezTo>
                    <a:pt x="308" y="1063"/>
                    <a:pt x="410" y="995"/>
                    <a:pt x="410" y="859"/>
                  </a:cubicBezTo>
                  <a:lnTo>
                    <a:pt x="410" y="204"/>
                  </a:lnTo>
                  <a:cubicBezTo>
                    <a:pt x="410" y="92"/>
                    <a:pt x="316" y="1"/>
                    <a:pt x="20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59" name="Google Shape;17359;p139"/>
          <p:cNvGrpSpPr/>
          <p:nvPr/>
        </p:nvGrpSpPr>
        <p:grpSpPr>
          <a:xfrm>
            <a:off x="5805866" y="1784180"/>
            <a:ext cx="284958" cy="365079"/>
            <a:chOff x="5805866" y="1983430"/>
            <a:chExt cx="284958" cy="365079"/>
          </a:xfrm>
        </p:grpSpPr>
        <p:sp>
          <p:nvSpPr>
            <p:cNvPr id="17360" name="Google Shape;17360;p139"/>
            <p:cNvSpPr/>
            <p:nvPr/>
          </p:nvSpPr>
          <p:spPr>
            <a:xfrm>
              <a:off x="5811266" y="2225811"/>
              <a:ext cx="274261" cy="117297"/>
            </a:xfrm>
            <a:custGeom>
              <a:avLst/>
              <a:gdLst/>
              <a:ahLst/>
              <a:cxnLst/>
              <a:rect l="l" t="t" r="r" b="b"/>
              <a:pathLst>
                <a:path w="10461" h="4474" extrusionOk="0">
                  <a:moveTo>
                    <a:pt x="3582" y="1"/>
                  </a:moveTo>
                  <a:cubicBezTo>
                    <a:pt x="3499" y="124"/>
                    <a:pt x="3376" y="211"/>
                    <a:pt x="3235" y="254"/>
                  </a:cubicBezTo>
                  <a:lnTo>
                    <a:pt x="939" y="928"/>
                  </a:lnTo>
                  <a:cubicBezTo>
                    <a:pt x="381" y="1091"/>
                    <a:pt x="0" y="1602"/>
                    <a:pt x="0" y="2185"/>
                  </a:cubicBezTo>
                  <a:lnTo>
                    <a:pt x="0" y="4474"/>
                  </a:lnTo>
                  <a:lnTo>
                    <a:pt x="10460" y="4474"/>
                  </a:lnTo>
                  <a:lnTo>
                    <a:pt x="10460" y="2181"/>
                  </a:lnTo>
                  <a:cubicBezTo>
                    <a:pt x="10460" y="1602"/>
                    <a:pt x="10076" y="1091"/>
                    <a:pt x="9522" y="928"/>
                  </a:cubicBezTo>
                  <a:lnTo>
                    <a:pt x="7226" y="254"/>
                  </a:lnTo>
                  <a:cubicBezTo>
                    <a:pt x="7085" y="211"/>
                    <a:pt x="6961" y="124"/>
                    <a:pt x="6878"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1" name="Google Shape;17361;p139"/>
            <p:cNvSpPr/>
            <p:nvPr/>
          </p:nvSpPr>
          <p:spPr>
            <a:xfrm>
              <a:off x="5880769" y="2285927"/>
              <a:ext cx="135151" cy="57180"/>
            </a:xfrm>
            <a:custGeom>
              <a:avLst/>
              <a:gdLst/>
              <a:ahLst/>
              <a:cxnLst/>
              <a:rect l="l" t="t" r="r" b="b"/>
              <a:pathLst>
                <a:path w="5155" h="2181" extrusionOk="0">
                  <a:moveTo>
                    <a:pt x="2579" y="0"/>
                  </a:moveTo>
                  <a:cubicBezTo>
                    <a:pt x="1304" y="0"/>
                    <a:pt x="214" y="920"/>
                    <a:pt x="1" y="2181"/>
                  </a:cubicBezTo>
                  <a:lnTo>
                    <a:pt x="5154" y="2181"/>
                  </a:lnTo>
                  <a:cubicBezTo>
                    <a:pt x="4941" y="920"/>
                    <a:pt x="3854" y="0"/>
                    <a:pt x="2579"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2" name="Google Shape;17362;p139"/>
            <p:cNvSpPr/>
            <p:nvPr/>
          </p:nvSpPr>
          <p:spPr>
            <a:xfrm>
              <a:off x="5884859" y="2225811"/>
              <a:ext cx="127076" cy="25850"/>
            </a:xfrm>
            <a:custGeom>
              <a:avLst/>
              <a:gdLst/>
              <a:ahLst/>
              <a:cxnLst/>
              <a:rect l="l" t="t" r="r" b="b"/>
              <a:pathLst>
                <a:path w="4847" h="986" extrusionOk="0">
                  <a:moveTo>
                    <a:pt x="775" y="1"/>
                  </a:moveTo>
                  <a:cubicBezTo>
                    <a:pt x="692" y="120"/>
                    <a:pt x="569" y="211"/>
                    <a:pt x="428" y="251"/>
                  </a:cubicBezTo>
                  <a:lnTo>
                    <a:pt x="0" y="377"/>
                  </a:lnTo>
                  <a:cubicBezTo>
                    <a:pt x="746" y="779"/>
                    <a:pt x="1579" y="986"/>
                    <a:pt x="2423" y="986"/>
                  </a:cubicBezTo>
                  <a:cubicBezTo>
                    <a:pt x="3267" y="986"/>
                    <a:pt x="4100" y="779"/>
                    <a:pt x="4846" y="377"/>
                  </a:cubicBezTo>
                  <a:lnTo>
                    <a:pt x="4419" y="251"/>
                  </a:lnTo>
                  <a:cubicBezTo>
                    <a:pt x="4278" y="211"/>
                    <a:pt x="4154" y="120"/>
                    <a:pt x="407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3" name="Google Shape;17363;p139"/>
            <p:cNvSpPr/>
            <p:nvPr/>
          </p:nvSpPr>
          <p:spPr>
            <a:xfrm>
              <a:off x="5999744" y="1988804"/>
              <a:ext cx="68690" cy="68585"/>
            </a:xfrm>
            <a:custGeom>
              <a:avLst/>
              <a:gdLst/>
              <a:ahLst/>
              <a:cxnLst/>
              <a:rect l="l" t="t" r="r" b="b"/>
              <a:pathLst>
                <a:path w="2620" h="2616" extrusionOk="0">
                  <a:moveTo>
                    <a:pt x="1312" y="1"/>
                  </a:moveTo>
                  <a:cubicBezTo>
                    <a:pt x="587" y="1"/>
                    <a:pt x="1" y="588"/>
                    <a:pt x="1" y="1308"/>
                  </a:cubicBezTo>
                  <a:cubicBezTo>
                    <a:pt x="1" y="2029"/>
                    <a:pt x="587" y="2616"/>
                    <a:pt x="1312" y="2616"/>
                  </a:cubicBezTo>
                  <a:cubicBezTo>
                    <a:pt x="2032" y="2616"/>
                    <a:pt x="2619" y="2029"/>
                    <a:pt x="2619" y="1308"/>
                  </a:cubicBezTo>
                  <a:cubicBezTo>
                    <a:pt x="2619" y="588"/>
                    <a:pt x="2032" y="1"/>
                    <a:pt x="1312"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4" name="Google Shape;17364;p139"/>
            <p:cNvSpPr/>
            <p:nvPr/>
          </p:nvSpPr>
          <p:spPr>
            <a:xfrm>
              <a:off x="6022632" y="2011692"/>
              <a:ext cx="22914" cy="22809"/>
            </a:xfrm>
            <a:custGeom>
              <a:avLst/>
              <a:gdLst/>
              <a:ahLst/>
              <a:cxnLst/>
              <a:rect l="l" t="t" r="r" b="b"/>
              <a:pathLst>
                <a:path w="874" h="870" extrusionOk="0">
                  <a:moveTo>
                    <a:pt x="439" y="1"/>
                  </a:moveTo>
                  <a:cubicBezTo>
                    <a:pt x="196" y="1"/>
                    <a:pt x="0" y="196"/>
                    <a:pt x="0" y="435"/>
                  </a:cubicBezTo>
                  <a:cubicBezTo>
                    <a:pt x="0" y="674"/>
                    <a:pt x="196" y="870"/>
                    <a:pt x="439" y="870"/>
                  </a:cubicBezTo>
                  <a:cubicBezTo>
                    <a:pt x="678" y="870"/>
                    <a:pt x="873" y="674"/>
                    <a:pt x="873" y="435"/>
                  </a:cubicBezTo>
                  <a:cubicBezTo>
                    <a:pt x="873" y="196"/>
                    <a:pt x="678" y="1"/>
                    <a:pt x="439"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5" name="Google Shape;17365;p139"/>
            <p:cNvSpPr/>
            <p:nvPr/>
          </p:nvSpPr>
          <p:spPr>
            <a:xfrm>
              <a:off x="5828360" y="1988804"/>
              <a:ext cx="68585" cy="68585"/>
            </a:xfrm>
            <a:custGeom>
              <a:avLst/>
              <a:gdLst/>
              <a:ahLst/>
              <a:cxnLst/>
              <a:rect l="l" t="t" r="r" b="b"/>
              <a:pathLst>
                <a:path w="2616" h="2616" extrusionOk="0">
                  <a:moveTo>
                    <a:pt x="1308" y="1"/>
                  </a:moveTo>
                  <a:cubicBezTo>
                    <a:pt x="587" y="1"/>
                    <a:pt x="0" y="588"/>
                    <a:pt x="0" y="1308"/>
                  </a:cubicBezTo>
                  <a:cubicBezTo>
                    <a:pt x="0" y="2029"/>
                    <a:pt x="587" y="2616"/>
                    <a:pt x="1308" y="2616"/>
                  </a:cubicBezTo>
                  <a:cubicBezTo>
                    <a:pt x="2032" y="2616"/>
                    <a:pt x="2615" y="2029"/>
                    <a:pt x="2615" y="1308"/>
                  </a:cubicBezTo>
                  <a:cubicBezTo>
                    <a:pt x="2615" y="588"/>
                    <a:pt x="2032" y="1"/>
                    <a:pt x="1308"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6" name="Google Shape;17366;p139"/>
            <p:cNvSpPr/>
            <p:nvPr/>
          </p:nvSpPr>
          <p:spPr>
            <a:xfrm>
              <a:off x="5851248" y="2011692"/>
              <a:ext cx="22809" cy="22809"/>
            </a:xfrm>
            <a:custGeom>
              <a:avLst/>
              <a:gdLst/>
              <a:ahLst/>
              <a:cxnLst/>
              <a:rect l="l" t="t" r="r" b="b"/>
              <a:pathLst>
                <a:path w="870" h="870" extrusionOk="0">
                  <a:moveTo>
                    <a:pt x="435" y="1"/>
                  </a:moveTo>
                  <a:cubicBezTo>
                    <a:pt x="196" y="1"/>
                    <a:pt x="0" y="196"/>
                    <a:pt x="0" y="435"/>
                  </a:cubicBezTo>
                  <a:cubicBezTo>
                    <a:pt x="0" y="674"/>
                    <a:pt x="196" y="870"/>
                    <a:pt x="435" y="870"/>
                  </a:cubicBezTo>
                  <a:cubicBezTo>
                    <a:pt x="674" y="870"/>
                    <a:pt x="869" y="674"/>
                    <a:pt x="869" y="435"/>
                  </a:cubicBezTo>
                  <a:cubicBezTo>
                    <a:pt x="869" y="196"/>
                    <a:pt x="674" y="1"/>
                    <a:pt x="435"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7" name="Google Shape;17367;p139"/>
            <p:cNvSpPr/>
            <p:nvPr/>
          </p:nvSpPr>
          <p:spPr>
            <a:xfrm>
              <a:off x="5831218" y="2000209"/>
              <a:ext cx="234358" cy="234358"/>
            </a:xfrm>
            <a:custGeom>
              <a:avLst/>
              <a:gdLst/>
              <a:ahLst/>
              <a:cxnLst/>
              <a:rect l="l" t="t" r="r" b="b"/>
              <a:pathLst>
                <a:path w="8939" h="8939" extrusionOk="0">
                  <a:moveTo>
                    <a:pt x="4469" y="1"/>
                  </a:moveTo>
                  <a:cubicBezTo>
                    <a:pt x="2003" y="1"/>
                    <a:pt x="0" y="2003"/>
                    <a:pt x="0" y="4470"/>
                  </a:cubicBezTo>
                  <a:cubicBezTo>
                    <a:pt x="0" y="6936"/>
                    <a:pt x="2003" y="8939"/>
                    <a:pt x="4469" y="8939"/>
                  </a:cubicBezTo>
                  <a:cubicBezTo>
                    <a:pt x="6936" y="8939"/>
                    <a:pt x="8938" y="6936"/>
                    <a:pt x="8938" y="4470"/>
                  </a:cubicBezTo>
                  <a:cubicBezTo>
                    <a:pt x="8938" y="2003"/>
                    <a:pt x="6936" y="1"/>
                    <a:pt x="4469"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8" name="Google Shape;17368;p139"/>
            <p:cNvSpPr/>
            <p:nvPr/>
          </p:nvSpPr>
          <p:spPr>
            <a:xfrm>
              <a:off x="5874136" y="2051674"/>
              <a:ext cx="148522" cy="148627"/>
            </a:xfrm>
            <a:custGeom>
              <a:avLst/>
              <a:gdLst/>
              <a:ahLst/>
              <a:cxnLst/>
              <a:rect l="l" t="t" r="r" b="b"/>
              <a:pathLst>
                <a:path w="5665" h="5669" extrusionOk="0">
                  <a:moveTo>
                    <a:pt x="2832" y="0"/>
                  </a:moveTo>
                  <a:cubicBezTo>
                    <a:pt x="1268" y="0"/>
                    <a:pt x="0" y="1268"/>
                    <a:pt x="0" y="2833"/>
                  </a:cubicBezTo>
                  <a:cubicBezTo>
                    <a:pt x="0" y="4397"/>
                    <a:pt x="1268" y="5668"/>
                    <a:pt x="2832" y="5668"/>
                  </a:cubicBezTo>
                  <a:cubicBezTo>
                    <a:pt x="4397" y="5668"/>
                    <a:pt x="5664" y="4397"/>
                    <a:pt x="5664" y="2833"/>
                  </a:cubicBezTo>
                  <a:cubicBezTo>
                    <a:pt x="5664" y="1268"/>
                    <a:pt x="4397" y="0"/>
                    <a:pt x="2832"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9" name="Google Shape;17369;p139"/>
            <p:cNvSpPr/>
            <p:nvPr/>
          </p:nvSpPr>
          <p:spPr>
            <a:xfrm>
              <a:off x="5873559" y="2051621"/>
              <a:ext cx="86334" cy="148627"/>
            </a:xfrm>
            <a:custGeom>
              <a:avLst/>
              <a:gdLst/>
              <a:ahLst/>
              <a:cxnLst/>
              <a:rect l="l" t="t" r="r" b="b"/>
              <a:pathLst>
                <a:path w="3293" h="5669" extrusionOk="0">
                  <a:moveTo>
                    <a:pt x="2829" y="1"/>
                  </a:moveTo>
                  <a:cubicBezTo>
                    <a:pt x="1298" y="1"/>
                    <a:pt x="0" y="1247"/>
                    <a:pt x="0" y="2835"/>
                  </a:cubicBezTo>
                  <a:cubicBezTo>
                    <a:pt x="0" y="4425"/>
                    <a:pt x="1297" y="5669"/>
                    <a:pt x="2828" y="5669"/>
                  </a:cubicBezTo>
                  <a:cubicBezTo>
                    <a:pt x="2981" y="5669"/>
                    <a:pt x="3136" y="5656"/>
                    <a:pt x="3292" y="5631"/>
                  </a:cubicBezTo>
                  <a:cubicBezTo>
                    <a:pt x="1913" y="5421"/>
                    <a:pt x="895" y="4233"/>
                    <a:pt x="895" y="2835"/>
                  </a:cubicBezTo>
                  <a:cubicBezTo>
                    <a:pt x="895" y="1440"/>
                    <a:pt x="1913" y="252"/>
                    <a:pt x="3292" y="39"/>
                  </a:cubicBezTo>
                  <a:cubicBezTo>
                    <a:pt x="3136" y="13"/>
                    <a:pt x="2982" y="1"/>
                    <a:pt x="2829"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0" name="Google Shape;17370;p139"/>
            <p:cNvSpPr/>
            <p:nvPr/>
          </p:nvSpPr>
          <p:spPr>
            <a:xfrm>
              <a:off x="5922638" y="2145952"/>
              <a:ext cx="51491" cy="22835"/>
            </a:xfrm>
            <a:custGeom>
              <a:avLst/>
              <a:gdLst/>
              <a:ahLst/>
              <a:cxnLst/>
              <a:rect l="l" t="t" r="r" b="b"/>
              <a:pathLst>
                <a:path w="1964" h="871" extrusionOk="0">
                  <a:moveTo>
                    <a:pt x="1" y="1"/>
                  </a:moveTo>
                  <a:cubicBezTo>
                    <a:pt x="1" y="483"/>
                    <a:pt x="439" y="870"/>
                    <a:pt x="982" y="870"/>
                  </a:cubicBezTo>
                  <a:cubicBezTo>
                    <a:pt x="1522" y="870"/>
                    <a:pt x="1964" y="483"/>
                    <a:pt x="196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1" name="Google Shape;17371;p139"/>
            <p:cNvSpPr/>
            <p:nvPr/>
          </p:nvSpPr>
          <p:spPr>
            <a:xfrm>
              <a:off x="5816772" y="2027082"/>
              <a:ext cx="221931" cy="207407"/>
            </a:xfrm>
            <a:custGeom>
              <a:avLst/>
              <a:gdLst/>
              <a:ahLst/>
              <a:cxnLst/>
              <a:rect l="l" t="t" r="r" b="b"/>
              <a:pathLst>
                <a:path w="8465" h="7911" extrusionOk="0">
                  <a:moveTo>
                    <a:pt x="2174" y="0"/>
                  </a:moveTo>
                  <a:lnTo>
                    <a:pt x="2174" y="0"/>
                  </a:lnTo>
                  <a:cubicBezTo>
                    <a:pt x="145" y="1677"/>
                    <a:pt x="1" y="4741"/>
                    <a:pt x="1862" y="6603"/>
                  </a:cubicBezTo>
                  <a:cubicBezTo>
                    <a:pt x="2738" y="7479"/>
                    <a:pt x="3881" y="7911"/>
                    <a:pt x="5020" y="7911"/>
                  </a:cubicBezTo>
                  <a:cubicBezTo>
                    <a:pt x="6301" y="7911"/>
                    <a:pt x="7577" y="7365"/>
                    <a:pt x="8465" y="6291"/>
                  </a:cubicBezTo>
                  <a:lnTo>
                    <a:pt x="8465" y="6291"/>
                  </a:lnTo>
                  <a:cubicBezTo>
                    <a:pt x="7668" y="6951"/>
                    <a:pt x="6667" y="7313"/>
                    <a:pt x="5633" y="7313"/>
                  </a:cubicBezTo>
                  <a:cubicBezTo>
                    <a:pt x="5628" y="7313"/>
                    <a:pt x="5623" y="7313"/>
                    <a:pt x="5618" y="7313"/>
                  </a:cubicBezTo>
                  <a:cubicBezTo>
                    <a:pt x="3890" y="7313"/>
                    <a:pt x="2315" y="6313"/>
                    <a:pt x="1576" y="4749"/>
                  </a:cubicBezTo>
                  <a:cubicBezTo>
                    <a:pt x="841" y="3184"/>
                    <a:pt x="1073" y="1333"/>
                    <a:pt x="2174"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2" name="Google Shape;17372;p139"/>
            <p:cNvSpPr/>
            <p:nvPr/>
          </p:nvSpPr>
          <p:spPr>
            <a:xfrm>
              <a:off x="5919807" y="2034580"/>
              <a:ext cx="57180" cy="34319"/>
            </a:xfrm>
            <a:custGeom>
              <a:avLst/>
              <a:gdLst/>
              <a:ahLst/>
              <a:cxnLst/>
              <a:rect l="l" t="t" r="r" b="b"/>
              <a:pathLst>
                <a:path w="2181" h="1309" extrusionOk="0">
                  <a:moveTo>
                    <a:pt x="652" y="1"/>
                  </a:moveTo>
                  <a:cubicBezTo>
                    <a:pt x="293" y="1"/>
                    <a:pt x="0" y="294"/>
                    <a:pt x="0" y="656"/>
                  </a:cubicBezTo>
                  <a:cubicBezTo>
                    <a:pt x="0" y="1015"/>
                    <a:pt x="293" y="1308"/>
                    <a:pt x="652" y="1308"/>
                  </a:cubicBezTo>
                  <a:lnTo>
                    <a:pt x="1525" y="1308"/>
                  </a:lnTo>
                  <a:cubicBezTo>
                    <a:pt x="1887" y="1308"/>
                    <a:pt x="2180" y="1015"/>
                    <a:pt x="2180" y="656"/>
                  </a:cubicBezTo>
                  <a:cubicBezTo>
                    <a:pt x="2180" y="294"/>
                    <a:pt x="1887" y="1"/>
                    <a:pt x="1525"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3" name="Google Shape;17373;p139"/>
            <p:cNvSpPr/>
            <p:nvPr/>
          </p:nvSpPr>
          <p:spPr>
            <a:xfrm>
              <a:off x="5936979" y="2023097"/>
              <a:ext cx="22809" cy="22914"/>
            </a:xfrm>
            <a:custGeom>
              <a:avLst/>
              <a:gdLst/>
              <a:ahLst/>
              <a:cxnLst/>
              <a:rect l="l" t="t" r="r" b="b"/>
              <a:pathLst>
                <a:path w="870" h="874" extrusionOk="0">
                  <a:moveTo>
                    <a:pt x="435" y="0"/>
                  </a:moveTo>
                  <a:cubicBezTo>
                    <a:pt x="193" y="0"/>
                    <a:pt x="1" y="196"/>
                    <a:pt x="1" y="435"/>
                  </a:cubicBezTo>
                  <a:cubicBezTo>
                    <a:pt x="1" y="678"/>
                    <a:pt x="193" y="873"/>
                    <a:pt x="435" y="873"/>
                  </a:cubicBezTo>
                  <a:cubicBezTo>
                    <a:pt x="674" y="873"/>
                    <a:pt x="870" y="678"/>
                    <a:pt x="870" y="435"/>
                  </a:cubicBezTo>
                  <a:cubicBezTo>
                    <a:pt x="870" y="196"/>
                    <a:pt x="674" y="0"/>
                    <a:pt x="43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4" name="Google Shape;17374;p139"/>
            <p:cNvSpPr/>
            <p:nvPr/>
          </p:nvSpPr>
          <p:spPr>
            <a:xfrm>
              <a:off x="5908796" y="2109195"/>
              <a:ext cx="10644" cy="16386"/>
            </a:xfrm>
            <a:custGeom>
              <a:avLst/>
              <a:gdLst/>
              <a:ahLst/>
              <a:cxnLst/>
              <a:rect l="l" t="t" r="r" b="b"/>
              <a:pathLst>
                <a:path w="406" h="625" extrusionOk="0">
                  <a:moveTo>
                    <a:pt x="203" y="0"/>
                  </a:moveTo>
                  <a:cubicBezTo>
                    <a:pt x="101" y="0"/>
                    <a:pt x="0" y="68"/>
                    <a:pt x="0" y="204"/>
                  </a:cubicBezTo>
                  <a:lnTo>
                    <a:pt x="0" y="421"/>
                  </a:lnTo>
                  <a:cubicBezTo>
                    <a:pt x="0" y="534"/>
                    <a:pt x="91" y="624"/>
                    <a:pt x="203" y="624"/>
                  </a:cubicBezTo>
                  <a:cubicBezTo>
                    <a:pt x="315" y="624"/>
                    <a:pt x="406" y="534"/>
                    <a:pt x="406" y="421"/>
                  </a:cubicBezTo>
                  <a:lnTo>
                    <a:pt x="406" y="204"/>
                  </a:lnTo>
                  <a:cubicBezTo>
                    <a:pt x="406" y="68"/>
                    <a:pt x="304" y="0"/>
                    <a:pt x="2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5" name="Google Shape;17375;p139"/>
            <p:cNvSpPr/>
            <p:nvPr/>
          </p:nvSpPr>
          <p:spPr>
            <a:xfrm>
              <a:off x="5977328" y="2109195"/>
              <a:ext cx="10671" cy="16412"/>
            </a:xfrm>
            <a:custGeom>
              <a:avLst/>
              <a:gdLst/>
              <a:ahLst/>
              <a:cxnLst/>
              <a:rect l="l" t="t" r="r" b="b"/>
              <a:pathLst>
                <a:path w="407" h="626" extrusionOk="0">
                  <a:moveTo>
                    <a:pt x="204" y="0"/>
                  </a:moveTo>
                  <a:cubicBezTo>
                    <a:pt x="102" y="0"/>
                    <a:pt x="1" y="68"/>
                    <a:pt x="1" y="204"/>
                  </a:cubicBezTo>
                  <a:lnTo>
                    <a:pt x="1" y="421"/>
                  </a:lnTo>
                  <a:cubicBezTo>
                    <a:pt x="1" y="557"/>
                    <a:pt x="102" y="625"/>
                    <a:pt x="204" y="625"/>
                  </a:cubicBezTo>
                  <a:cubicBezTo>
                    <a:pt x="305" y="625"/>
                    <a:pt x="407" y="557"/>
                    <a:pt x="407" y="421"/>
                  </a:cubicBezTo>
                  <a:lnTo>
                    <a:pt x="407" y="204"/>
                  </a:lnTo>
                  <a:cubicBezTo>
                    <a:pt x="407" y="68"/>
                    <a:pt x="305" y="0"/>
                    <a:pt x="20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6" name="Google Shape;17376;p139"/>
            <p:cNvSpPr/>
            <p:nvPr/>
          </p:nvSpPr>
          <p:spPr>
            <a:xfrm>
              <a:off x="5805866" y="1983430"/>
              <a:ext cx="284958" cy="364948"/>
            </a:xfrm>
            <a:custGeom>
              <a:avLst/>
              <a:gdLst/>
              <a:ahLst/>
              <a:cxnLst/>
              <a:rect l="l" t="t" r="r" b="b"/>
              <a:pathLst>
                <a:path w="10869" h="13920" extrusionOk="0">
                  <a:moveTo>
                    <a:pt x="2163" y="1276"/>
                  </a:moveTo>
                  <a:cubicBezTo>
                    <a:pt x="2305" y="1276"/>
                    <a:pt x="2435" y="1408"/>
                    <a:pt x="2394" y="1568"/>
                  </a:cubicBezTo>
                  <a:lnTo>
                    <a:pt x="2390" y="1568"/>
                  </a:lnTo>
                  <a:cubicBezTo>
                    <a:pt x="2325" y="1626"/>
                    <a:pt x="2264" y="1684"/>
                    <a:pt x="2202" y="1742"/>
                  </a:cubicBezTo>
                  <a:cubicBezTo>
                    <a:pt x="2188" y="1745"/>
                    <a:pt x="2177" y="1745"/>
                    <a:pt x="2166" y="1745"/>
                  </a:cubicBezTo>
                  <a:cubicBezTo>
                    <a:pt x="1945" y="1745"/>
                    <a:pt x="1847" y="1463"/>
                    <a:pt x="2021" y="1325"/>
                  </a:cubicBezTo>
                  <a:cubicBezTo>
                    <a:pt x="2066" y="1291"/>
                    <a:pt x="2115" y="1276"/>
                    <a:pt x="2163" y="1276"/>
                  </a:cubicBezTo>
                  <a:close/>
                  <a:moveTo>
                    <a:pt x="8706" y="1281"/>
                  </a:moveTo>
                  <a:cubicBezTo>
                    <a:pt x="8763" y="1281"/>
                    <a:pt x="8821" y="1302"/>
                    <a:pt x="8870" y="1350"/>
                  </a:cubicBezTo>
                  <a:cubicBezTo>
                    <a:pt x="9015" y="1495"/>
                    <a:pt x="8913" y="1745"/>
                    <a:pt x="8707" y="1745"/>
                  </a:cubicBezTo>
                  <a:cubicBezTo>
                    <a:pt x="8692" y="1745"/>
                    <a:pt x="8681" y="1745"/>
                    <a:pt x="8670" y="1742"/>
                  </a:cubicBezTo>
                  <a:cubicBezTo>
                    <a:pt x="8609" y="1684"/>
                    <a:pt x="8544" y="1626"/>
                    <a:pt x="8479" y="1568"/>
                  </a:cubicBezTo>
                  <a:cubicBezTo>
                    <a:pt x="8475" y="1550"/>
                    <a:pt x="8475" y="1531"/>
                    <a:pt x="8475" y="1513"/>
                  </a:cubicBezTo>
                  <a:cubicBezTo>
                    <a:pt x="8475" y="1374"/>
                    <a:pt x="8587" y="1281"/>
                    <a:pt x="8706" y="1281"/>
                  </a:cubicBezTo>
                  <a:close/>
                  <a:moveTo>
                    <a:pt x="2170" y="413"/>
                  </a:moveTo>
                  <a:cubicBezTo>
                    <a:pt x="2583" y="413"/>
                    <a:pt x="2971" y="645"/>
                    <a:pt x="3158" y="1032"/>
                  </a:cubicBezTo>
                  <a:cubicBezTo>
                    <a:pt x="3021" y="1108"/>
                    <a:pt x="2890" y="1191"/>
                    <a:pt x="2760" y="1282"/>
                  </a:cubicBezTo>
                  <a:cubicBezTo>
                    <a:pt x="2658" y="1019"/>
                    <a:pt x="2412" y="873"/>
                    <a:pt x="2162" y="873"/>
                  </a:cubicBezTo>
                  <a:cubicBezTo>
                    <a:pt x="2011" y="873"/>
                    <a:pt x="1859" y="926"/>
                    <a:pt x="1735" y="1039"/>
                  </a:cubicBezTo>
                  <a:cubicBezTo>
                    <a:pt x="1402" y="1343"/>
                    <a:pt x="1478" y="1883"/>
                    <a:pt x="1876" y="2086"/>
                  </a:cubicBezTo>
                  <a:cubicBezTo>
                    <a:pt x="1775" y="2205"/>
                    <a:pt x="1681" y="2328"/>
                    <a:pt x="1590" y="2459"/>
                  </a:cubicBezTo>
                  <a:cubicBezTo>
                    <a:pt x="1260" y="2256"/>
                    <a:pt x="1061" y="1897"/>
                    <a:pt x="1061" y="1513"/>
                  </a:cubicBezTo>
                  <a:cubicBezTo>
                    <a:pt x="1065" y="999"/>
                    <a:pt x="1420" y="554"/>
                    <a:pt x="1920" y="441"/>
                  </a:cubicBezTo>
                  <a:cubicBezTo>
                    <a:pt x="2003" y="422"/>
                    <a:pt x="2087" y="413"/>
                    <a:pt x="2170" y="413"/>
                  </a:cubicBezTo>
                  <a:close/>
                  <a:moveTo>
                    <a:pt x="8707" y="409"/>
                  </a:moveTo>
                  <a:cubicBezTo>
                    <a:pt x="9199" y="409"/>
                    <a:pt x="9634" y="738"/>
                    <a:pt x="9768" y="1216"/>
                  </a:cubicBezTo>
                  <a:cubicBezTo>
                    <a:pt x="9902" y="1691"/>
                    <a:pt x="9703" y="2198"/>
                    <a:pt x="9279" y="2459"/>
                  </a:cubicBezTo>
                  <a:cubicBezTo>
                    <a:pt x="9188" y="2328"/>
                    <a:pt x="9094" y="2205"/>
                    <a:pt x="8993" y="2086"/>
                  </a:cubicBezTo>
                  <a:cubicBezTo>
                    <a:pt x="9395" y="1883"/>
                    <a:pt x="9467" y="1343"/>
                    <a:pt x="9134" y="1039"/>
                  </a:cubicBezTo>
                  <a:cubicBezTo>
                    <a:pt x="9010" y="926"/>
                    <a:pt x="8858" y="873"/>
                    <a:pt x="8707" y="873"/>
                  </a:cubicBezTo>
                  <a:cubicBezTo>
                    <a:pt x="8456" y="873"/>
                    <a:pt x="8211" y="1019"/>
                    <a:pt x="8109" y="1282"/>
                  </a:cubicBezTo>
                  <a:cubicBezTo>
                    <a:pt x="7982" y="1191"/>
                    <a:pt x="7848" y="1108"/>
                    <a:pt x="7711" y="1032"/>
                  </a:cubicBezTo>
                  <a:cubicBezTo>
                    <a:pt x="7895" y="651"/>
                    <a:pt x="8283" y="409"/>
                    <a:pt x="8707" y="409"/>
                  </a:cubicBezTo>
                  <a:close/>
                  <a:moveTo>
                    <a:pt x="5433" y="845"/>
                  </a:moveTo>
                  <a:cubicBezTo>
                    <a:pt x="6544" y="845"/>
                    <a:pt x="7635" y="1279"/>
                    <a:pt x="8450" y="2093"/>
                  </a:cubicBezTo>
                  <a:cubicBezTo>
                    <a:pt x="9670" y="3313"/>
                    <a:pt x="10036" y="5146"/>
                    <a:pt x="9377" y="6739"/>
                  </a:cubicBezTo>
                  <a:cubicBezTo>
                    <a:pt x="8714" y="8333"/>
                    <a:pt x="7160" y="9372"/>
                    <a:pt x="5436" y="9372"/>
                  </a:cubicBezTo>
                  <a:cubicBezTo>
                    <a:pt x="3082" y="9369"/>
                    <a:pt x="1173" y="7464"/>
                    <a:pt x="1173" y="5110"/>
                  </a:cubicBezTo>
                  <a:cubicBezTo>
                    <a:pt x="1173" y="3386"/>
                    <a:pt x="2209" y="1828"/>
                    <a:pt x="3803" y="1169"/>
                  </a:cubicBezTo>
                  <a:cubicBezTo>
                    <a:pt x="4330" y="951"/>
                    <a:pt x="4884" y="845"/>
                    <a:pt x="5433" y="845"/>
                  </a:cubicBezTo>
                  <a:close/>
                  <a:moveTo>
                    <a:pt x="2164" y="0"/>
                  </a:moveTo>
                  <a:cubicBezTo>
                    <a:pt x="1805" y="0"/>
                    <a:pt x="1443" y="127"/>
                    <a:pt x="1148" y="394"/>
                  </a:cubicBezTo>
                  <a:cubicBezTo>
                    <a:pt x="402" y="1072"/>
                    <a:pt x="518" y="2274"/>
                    <a:pt x="1376" y="2803"/>
                  </a:cubicBezTo>
                  <a:cubicBezTo>
                    <a:pt x="44" y="5142"/>
                    <a:pt x="960" y="8119"/>
                    <a:pt x="3379" y="9304"/>
                  </a:cubicBezTo>
                  <a:lnTo>
                    <a:pt x="1087" y="9977"/>
                  </a:lnTo>
                  <a:cubicBezTo>
                    <a:pt x="446" y="10169"/>
                    <a:pt x="4" y="10756"/>
                    <a:pt x="0" y="11426"/>
                  </a:cubicBezTo>
                  <a:lnTo>
                    <a:pt x="0" y="13719"/>
                  </a:lnTo>
                  <a:cubicBezTo>
                    <a:pt x="0" y="13853"/>
                    <a:pt x="101" y="13920"/>
                    <a:pt x="203" y="13920"/>
                  </a:cubicBezTo>
                  <a:cubicBezTo>
                    <a:pt x="304" y="13920"/>
                    <a:pt x="406" y="13853"/>
                    <a:pt x="406" y="13719"/>
                  </a:cubicBezTo>
                  <a:lnTo>
                    <a:pt x="406" y="11426"/>
                  </a:lnTo>
                  <a:cubicBezTo>
                    <a:pt x="409" y="10937"/>
                    <a:pt x="732" y="10506"/>
                    <a:pt x="1199" y="10368"/>
                  </a:cubicBezTo>
                  <a:lnTo>
                    <a:pt x="3495" y="9691"/>
                  </a:lnTo>
                  <a:cubicBezTo>
                    <a:pt x="3622" y="9655"/>
                    <a:pt x="3741" y="9590"/>
                    <a:pt x="3835" y="9499"/>
                  </a:cubicBezTo>
                  <a:cubicBezTo>
                    <a:pt x="4352" y="9686"/>
                    <a:pt x="4892" y="9779"/>
                    <a:pt x="5433" y="9779"/>
                  </a:cubicBezTo>
                  <a:cubicBezTo>
                    <a:pt x="5973" y="9779"/>
                    <a:pt x="6514" y="9686"/>
                    <a:pt x="7030" y="9499"/>
                  </a:cubicBezTo>
                  <a:cubicBezTo>
                    <a:pt x="7128" y="9590"/>
                    <a:pt x="7243" y="9655"/>
                    <a:pt x="7370" y="9691"/>
                  </a:cubicBezTo>
                  <a:lnTo>
                    <a:pt x="9670" y="10368"/>
                  </a:lnTo>
                  <a:cubicBezTo>
                    <a:pt x="10137" y="10506"/>
                    <a:pt x="10460" y="10937"/>
                    <a:pt x="10460" y="11426"/>
                  </a:cubicBezTo>
                  <a:lnTo>
                    <a:pt x="10460" y="13719"/>
                  </a:lnTo>
                  <a:cubicBezTo>
                    <a:pt x="10460" y="13853"/>
                    <a:pt x="10562" y="13920"/>
                    <a:pt x="10664" y="13920"/>
                  </a:cubicBezTo>
                  <a:cubicBezTo>
                    <a:pt x="10767" y="13920"/>
                    <a:pt x="10869" y="13853"/>
                    <a:pt x="10869" y="13719"/>
                  </a:cubicBezTo>
                  <a:lnTo>
                    <a:pt x="10869" y="11426"/>
                  </a:lnTo>
                  <a:cubicBezTo>
                    <a:pt x="10865" y="10756"/>
                    <a:pt x="10427" y="10169"/>
                    <a:pt x="9786" y="9977"/>
                  </a:cubicBezTo>
                  <a:lnTo>
                    <a:pt x="7493" y="9304"/>
                  </a:lnTo>
                  <a:cubicBezTo>
                    <a:pt x="9909" y="8119"/>
                    <a:pt x="10829" y="5142"/>
                    <a:pt x="9496" y="2803"/>
                  </a:cubicBezTo>
                  <a:cubicBezTo>
                    <a:pt x="10355" y="2274"/>
                    <a:pt x="10467" y="1072"/>
                    <a:pt x="9724" y="394"/>
                  </a:cubicBezTo>
                  <a:cubicBezTo>
                    <a:pt x="9430" y="127"/>
                    <a:pt x="9067" y="0"/>
                    <a:pt x="8708" y="0"/>
                  </a:cubicBezTo>
                  <a:cubicBezTo>
                    <a:pt x="8157" y="0"/>
                    <a:pt x="7616" y="299"/>
                    <a:pt x="7349" y="847"/>
                  </a:cubicBezTo>
                  <a:cubicBezTo>
                    <a:pt x="6740" y="574"/>
                    <a:pt x="6088" y="437"/>
                    <a:pt x="5436" y="437"/>
                  </a:cubicBezTo>
                  <a:cubicBezTo>
                    <a:pt x="4784" y="437"/>
                    <a:pt x="4132" y="574"/>
                    <a:pt x="3524" y="847"/>
                  </a:cubicBezTo>
                  <a:cubicBezTo>
                    <a:pt x="3254" y="299"/>
                    <a:pt x="2714" y="0"/>
                    <a:pt x="216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7" name="Google Shape;17377;p139"/>
            <p:cNvSpPr/>
            <p:nvPr/>
          </p:nvSpPr>
          <p:spPr>
            <a:xfrm>
              <a:off x="5901271" y="2092023"/>
              <a:ext cx="23858" cy="10671"/>
            </a:xfrm>
            <a:custGeom>
              <a:avLst/>
              <a:gdLst/>
              <a:ahLst/>
              <a:cxnLst/>
              <a:rect l="l" t="t" r="r" b="b"/>
              <a:pathLst>
                <a:path w="910" h="407" extrusionOk="0">
                  <a:moveTo>
                    <a:pt x="273" y="1"/>
                  </a:moveTo>
                  <a:cubicBezTo>
                    <a:pt x="1" y="1"/>
                    <a:pt x="1" y="406"/>
                    <a:pt x="273" y="406"/>
                  </a:cubicBezTo>
                  <a:lnTo>
                    <a:pt x="707" y="406"/>
                  </a:lnTo>
                  <a:cubicBezTo>
                    <a:pt x="819" y="406"/>
                    <a:pt x="910" y="316"/>
                    <a:pt x="910" y="204"/>
                  </a:cubicBezTo>
                  <a:cubicBezTo>
                    <a:pt x="910" y="91"/>
                    <a:pt x="819" y="1"/>
                    <a:pt x="7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8" name="Google Shape;17378;p139"/>
            <p:cNvSpPr/>
            <p:nvPr/>
          </p:nvSpPr>
          <p:spPr>
            <a:xfrm>
              <a:off x="5969830" y="2092023"/>
              <a:ext cx="23858" cy="10671"/>
            </a:xfrm>
            <a:custGeom>
              <a:avLst/>
              <a:gdLst/>
              <a:ahLst/>
              <a:cxnLst/>
              <a:rect l="l" t="t" r="r" b="b"/>
              <a:pathLst>
                <a:path w="910" h="407" extrusionOk="0">
                  <a:moveTo>
                    <a:pt x="272" y="1"/>
                  </a:moveTo>
                  <a:cubicBezTo>
                    <a:pt x="1" y="1"/>
                    <a:pt x="1" y="406"/>
                    <a:pt x="272" y="406"/>
                  </a:cubicBezTo>
                  <a:lnTo>
                    <a:pt x="707" y="406"/>
                  </a:lnTo>
                  <a:cubicBezTo>
                    <a:pt x="819" y="406"/>
                    <a:pt x="910" y="316"/>
                    <a:pt x="910" y="204"/>
                  </a:cubicBezTo>
                  <a:cubicBezTo>
                    <a:pt x="910" y="91"/>
                    <a:pt x="819" y="1"/>
                    <a:pt x="7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9" name="Google Shape;17379;p139"/>
            <p:cNvSpPr/>
            <p:nvPr/>
          </p:nvSpPr>
          <p:spPr>
            <a:xfrm>
              <a:off x="5851615" y="2303493"/>
              <a:ext cx="10671" cy="44884"/>
            </a:xfrm>
            <a:custGeom>
              <a:avLst/>
              <a:gdLst/>
              <a:ahLst/>
              <a:cxnLst/>
              <a:rect l="l" t="t" r="r" b="b"/>
              <a:pathLst>
                <a:path w="407" h="1712" extrusionOk="0">
                  <a:moveTo>
                    <a:pt x="204" y="0"/>
                  </a:moveTo>
                  <a:cubicBezTo>
                    <a:pt x="91" y="0"/>
                    <a:pt x="1" y="91"/>
                    <a:pt x="1" y="203"/>
                  </a:cubicBezTo>
                  <a:lnTo>
                    <a:pt x="1" y="1511"/>
                  </a:lnTo>
                  <a:cubicBezTo>
                    <a:pt x="1" y="1645"/>
                    <a:pt x="102" y="1712"/>
                    <a:pt x="204" y="1712"/>
                  </a:cubicBezTo>
                  <a:cubicBezTo>
                    <a:pt x="305" y="1712"/>
                    <a:pt x="406" y="1645"/>
                    <a:pt x="406" y="1511"/>
                  </a:cubicBezTo>
                  <a:lnTo>
                    <a:pt x="406" y="203"/>
                  </a:lnTo>
                  <a:cubicBezTo>
                    <a:pt x="406" y="91"/>
                    <a:pt x="316" y="0"/>
                    <a:pt x="20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0" name="Google Shape;17380;p139"/>
            <p:cNvSpPr/>
            <p:nvPr/>
          </p:nvSpPr>
          <p:spPr>
            <a:xfrm>
              <a:off x="6034508" y="2303493"/>
              <a:ext cx="10644" cy="44884"/>
            </a:xfrm>
            <a:custGeom>
              <a:avLst/>
              <a:gdLst/>
              <a:ahLst/>
              <a:cxnLst/>
              <a:rect l="l" t="t" r="r" b="b"/>
              <a:pathLst>
                <a:path w="406" h="1712" extrusionOk="0">
                  <a:moveTo>
                    <a:pt x="203" y="0"/>
                  </a:moveTo>
                  <a:cubicBezTo>
                    <a:pt x="91" y="0"/>
                    <a:pt x="0" y="91"/>
                    <a:pt x="0" y="203"/>
                  </a:cubicBezTo>
                  <a:lnTo>
                    <a:pt x="0" y="1511"/>
                  </a:lnTo>
                  <a:cubicBezTo>
                    <a:pt x="0" y="1645"/>
                    <a:pt x="102" y="1712"/>
                    <a:pt x="203" y="1712"/>
                  </a:cubicBezTo>
                  <a:cubicBezTo>
                    <a:pt x="304" y="1712"/>
                    <a:pt x="406" y="1645"/>
                    <a:pt x="406" y="1511"/>
                  </a:cubicBezTo>
                  <a:lnTo>
                    <a:pt x="406" y="203"/>
                  </a:lnTo>
                  <a:cubicBezTo>
                    <a:pt x="406" y="91"/>
                    <a:pt x="315" y="0"/>
                    <a:pt x="2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1" name="Google Shape;17381;p139"/>
            <p:cNvSpPr/>
            <p:nvPr/>
          </p:nvSpPr>
          <p:spPr>
            <a:xfrm>
              <a:off x="5874896" y="2280605"/>
              <a:ext cx="146818" cy="67903"/>
            </a:xfrm>
            <a:custGeom>
              <a:avLst/>
              <a:gdLst/>
              <a:ahLst/>
              <a:cxnLst/>
              <a:rect l="l" t="t" r="r" b="b"/>
              <a:pathLst>
                <a:path w="5600" h="2590" extrusionOk="0">
                  <a:moveTo>
                    <a:pt x="2801" y="1"/>
                  </a:moveTo>
                  <a:cubicBezTo>
                    <a:pt x="2478" y="1"/>
                    <a:pt x="2153" y="57"/>
                    <a:pt x="1840" y="171"/>
                  </a:cubicBezTo>
                  <a:cubicBezTo>
                    <a:pt x="887" y="518"/>
                    <a:pt x="192" y="1351"/>
                    <a:pt x="25" y="2351"/>
                  </a:cubicBezTo>
                  <a:cubicBezTo>
                    <a:pt x="1" y="2502"/>
                    <a:pt x="117" y="2588"/>
                    <a:pt x="232" y="2588"/>
                  </a:cubicBezTo>
                  <a:cubicBezTo>
                    <a:pt x="321" y="2588"/>
                    <a:pt x="408" y="2536"/>
                    <a:pt x="427" y="2420"/>
                  </a:cubicBezTo>
                  <a:cubicBezTo>
                    <a:pt x="623" y="1257"/>
                    <a:pt x="1626" y="410"/>
                    <a:pt x="2803" y="410"/>
                  </a:cubicBezTo>
                  <a:cubicBezTo>
                    <a:pt x="3980" y="410"/>
                    <a:pt x="4984" y="1257"/>
                    <a:pt x="5179" y="2420"/>
                  </a:cubicBezTo>
                  <a:cubicBezTo>
                    <a:pt x="5194" y="2518"/>
                    <a:pt x="5281" y="2586"/>
                    <a:pt x="5378" y="2590"/>
                  </a:cubicBezTo>
                  <a:cubicBezTo>
                    <a:pt x="5389" y="2590"/>
                    <a:pt x="5400" y="2586"/>
                    <a:pt x="5415" y="2586"/>
                  </a:cubicBezTo>
                  <a:cubicBezTo>
                    <a:pt x="5523" y="2568"/>
                    <a:pt x="5599" y="2463"/>
                    <a:pt x="5581" y="2351"/>
                  </a:cubicBezTo>
                  <a:cubicBezTo>
                    <a:pt x="5469" y="1699"/>
                    <a:pt x="5132" y="1105"/>
                    <a:pt x="4632" y="674"/>
                  </a:cubicBezTo>
                  <a:cubicBezTo>
                    <a:pt x="4114" y="234"/>
                    <a:pt x="3462" y="1"/>
                    <a:pt x="280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2" name="Google Shape;17382;p139"/>
            <p:cNvSpPr/>
            <p:nvPr/>
          </p:nvSpPr>
          <p:spPr>
            <a:xfrm>
              <a:off x="5897207" y="2029127"/>
              <a:ext cx="12558" cy="10802"/>
            </a:xfrm>
            <a:custGeom>
              <a:avLst/>
              <a:gdLst/>
              <a:ahLst/>
              <a:cxnLst/>
              <a:rect l="l" t="t" r="r" b="b"/>
              <a:pathLst>
                <a:path w="479" h="412" extrusionOk="0">
                  <a:moveTo>
                    <a:pt x="208" y="1"/>
                  </a:moveTo>
                  <a:cubicBezTo>
                    <a:pt x="104" y="1"/>
                    <a:pt x="4" y="82"/>
                    <a:pt x="4" y="205"/>
                  </a:cubicBezTo>
                  <a:cubicBezTo>
                    <a:pt x="0" y="320"/>
                    <a:pt x="93" y="410"/>
                    <a:pt x="207" y="411"/>
                  </a:cubicBezTo>
                  <a:lnTo>
                    <a:pt x="207" y="411"/>
                  </a:lnTo>
                  <a:cubicBezTo>
                    <a:pt x="388" y="407"/>
                    <a:pt x="478" y="190"/>
                    <a:pt x="348" y="60"/>
                  </a:cubicBezTo>
                  <a:cubicBezTo>
                    <a:pt x="307" y="19"/>
                    <a:pt x="257" y="1"/>
                    <a:pt x="208" y="1"/>
                  </a:cubicBezTo>
                  <a:close/>
                  <a:moveTo>
                    <a:pt x="207" y="411"/>
                  </a:moveTo>
                  <a:lnTo>
                    <a:pt x="207" y="411"/>
                  </a:lnTo>
                  <a:cubicBezTo>
                    <a:pt x="207" y="411"/>
                    <a:pt x="207" y="411"/>
                    <a:pt x="207" y="411"/>
                  </a:cubicBezTo>
                  <a:lnTo>
                    <a:pt x="210" y="411"/>
                  </a:lnTo>
                  <a:cubicBezTo>
                    <a:pt x="209" y="411"/>
                    <a:pt x="208" y="411"/>
                    <a:pt x="207" y="41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3" name="Google Shape;17383;p139"/>
            <p:cNvSpPr/>
            <p:nvPr/>
          </p:nvSpPr>
          <p:spPr>
            <a:xfrm>
              <a:off x="5988628" y="2029127"/>
              <a:ext cx="12558" cy="10802"/>
            </a:xfrm>
            <a:custGeom>
              <a:avLst/>
              <a:gdLst/>
              <a:ahLst/>
              <a:cxnLst/>
              <a:rect l="l" t="t" r="r" b="b"/>
              <a:pathLst>
                <a:path w="479" h="412" extrusionOk="0">
                  <a:moveTo>
                    <a:pt x="207" y="1"/>
                  </a:moveTo>
                  <a:cubicBezTo>
                    <a:pt x="102" y="1"/>
                    <a:pt x="1" y="82"/>
                    <a:pt x="1" y="205"/>
                  </a:cubicBezTo>
                  <a:cubicBezTo>
                    <a:pt x="1" y="320"/>
                    <a:pt x="94" y="410"/>
                    <a:pt x="208" y="411"/>
                  </a:cubicBezTo>
                  <a:lnTo>
                    <a:pt x="208" y="411"/>
                  </a:lnTo>
                  <a:cubicBezTo>
                    <a:pt x="389" y="407"/>
                    <a:pt x="479" y="190"/>
                    <a:pt x="349" y="60"/>
                  </a:cubicBezTo>
                  <a:cubicBezTo>
                    <a:pt x="308" y="19"/>
                    <a:pt x="257" y="1"/>
                    <a:pt x="207" y="1"/>
                  </a:cubicBezTo>
                  <a:close/>
                  <a:moveTo>
                    <a:pt x="208" y="411"/>
                  </a:moveTo>
                  <a:cubicBezTo>
                    <a:pt x="208" y="411"/>
                    <a:pt x="208" y="411"/>
                    <a:pt x="207" y="411"/>
                  </a:cubicBezTo>
                  <a:lnTo>
                    <a:pt x="211" y="411"/>
                  </a:lnTo>
                  <a:cubicBezTo>
                    <a:pt x="210" y="411"/>
                    <a:pt x="209" y="411"/>
                    <a:pt x="208" y="41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4" name="Google Shape;17384;p139"/>
            <p:cNvSpPr/>
            <p:nvPr/>
          </p:nvSpPr>
          <p:spPr>
            <a:xfrm>
              <a:off x="5854552" y="2017827"/>
              <a:ext cx="145481" cy="157331"/>
            </a:xfrm>
            <a:custGeom>
              <a:avLst/>
              <a:gdLst/>
              <a:ahLst/>
              <a:cxnLst/>
              <a:rect l="l" t="t" r="r" b="b"/>
              <a:pathLst>
                <a:path w="5549" h="6001" extrusionOk="0">
                  <a:moveTo>
                    <a:pt x="3579" y="404"/>
                  </a:moveTo>
                  <a:cubicBezTo>
                    <a:pt x="3786" y="404"/>
                    <a:pt x="3887" y="654"/>
                    <a:pt x="3742" y="803"/>
                  </a:cubicBezTo>
                  <a:cubicBezTo>
                    <a:pt x="3696" y="849"/>
                    <a:pt x="3639" y="870"/>
                    <a:pt x="3582" y="870"/>
                  </a:cubicBezTo>
                  <a:cubicBezTo>
                    <a:pt x="3463" y="870"/>
                    <a:pt x="3347" y="776"/>
                    <a:pt x="3347" y="636"/>
                  </a:cubicBezTo>
                  <a:cubicBezTo>
                    <a:pt x="3347" y="509"/>
                    <a:pt x="3452" y="404"/>
                    <a:pt x="3579" y="404"/>
                  </a:cubicBezTo>
                  <a:close/>
                  <a:moveTo>
                    <a:pt x="4173" y="871"/>
                  </a:moveTo>
                  <a:cubicBezTo>
                    <a:pt x="4376" y="947"/>
                    <a:pt x="4496" y="1157"/>
                    <a:pt x="4459" y="1371"/>
                  </a:cubicBezTo>
                  <a:cubicBezTo>
                    <a:pt x="4419" y="1585"/>
                    <a:pt x="4231" y="1741"/>
                    <a:pt x="4014" y="1741"/>
                  </a:cubicBezTo>
                  <a:lnTo>
                    <a:pt x="3145" y="1741"/>
                  </a:lnTo>
                  <a:cubicBezTo>
                    <a:pt x="2642" y="1741"/>
                    <a:pt x="2515" y="1052"/>
                    <a:pt x="2982" y="873"/>
                  </a:cubicBezTo>
                  <a:lnTo>
                    <a:pt x="2982" y="873"/>
                  </a:lnTo>
                  <a:cubicBezTo>
                    <a:pt x="3089" y="1142"/>
                    <a:pt x="3334" y="1276"/>
                    <a:pt x="3579" y="1276"/>
                  </a:cubicBezTo>
                  <a:cubicBezTo>
                    <a:pt x="3824" y="1276"/>
                    <a:pt x="4068" y="1141"/>
                    <a:pt x="4173" y="871"/>
                  </a:cubicBezTo>
                  <a:close/>
                  <a:moveTo>
                    <a:pt x="3577" y="0"/>
                  </a:moveTo>
                  <a:cubicBezTo>
                    <a:pt x="3318" y="0"/>
                    <a:pt x="3060" y="151"/>
                    <a:pt x="2967" y="451"/>
                  </a:cubicBezTo>
                  <a:cubicBezTo>
                    <a:pt x="2569" y="535"/>
                    <a:pt x="2286" y="886"/>
                    <a:pt x="2286" y="1291"/>
                  </a:cubicBezTo>
                  <a:cubicBezTo>
                    <a:pt x="2286" y="1320"/>
                    <a:pt x="2286" y="1346"/>
                    <a:pt x="2290" y="1375"/>
                  </a:cubicBezTo>
                  <a:cubicBezTo>
                    <a:pt x="559" y="2182"/>
                    <a:pt x="1" y="4374"/>
                    <a:pt x="1127" y="5913"/>
                  </a:cubicBezTo>
                  <a:cubicBezTo>
                    <a:pt x="1173" y="5975"/>
                    <a:pt x="1231" y="6000"/>
                    <a:pt x="1289" y="6000"/>
                  </a:cubicBezTo>
                  <a:cubicBezTo>
                    <a:pt x="1436" y="6000"/>
                    <a:pt x="1574" y="5830"/>
                    <a:pt x="1457" y="5674"/>
                  </a:cubicBezTo>
                  <a:cubicBezTo>
                    <a:pt x="1091" y="5170"/>
                    <a:pt x="914" y="4555"/>
                    <a:pt x="957" y="3932"/>
                  </a:cubicBezTo>
                  <a:cubicBezTo>
                    <a:pt x="1026" y="2997"/>
                    <a:pt x="1584" y="2172"/>
                    <a:pt x="2428" y="1762"/>
                  </a:cubicBezTo>
                  <a:cubicBezTo>
                    <a:pt x="2583" y="2005"/>
                    <a:pt x="2855" y="2150"/>
                    <a:pt x="3145" y="2150"/>
                  </a:cubicBezTo>
                  <a:lnTo>
                    <a:pt x="4014" y="2150"/>
                  </a:lnTo>
                  <a:cubicBezTo>
                    <a:pt x="4304" y="2150"/>
                    <a:pt x="4572" y="2005"/>
                    <a:pt x="4731" y="1762"/>
                  </a:cubicBezTo>
                  <a:cubicBezTo>
                    <a:pt x="4869" y="1831"/>
                    <a:pt x="5003" y="1911"/>
                    <a:pt x="5129" y="2005"/>
                  </a:cubicBezTo>
                  <a:cubicBezTo>
                    <a:pt x="5170" y="2035"/>
                    <a:pt x="5211" y="2047"/>
                    <a:pt x="5250" y="2047"/>
                  </a:cubicBezTo>
                  <a:cubicBezTo>
                    <a:pt x="5421" y="2047"/>
                    <a:pt x="5548" y="1805"/>
                    <a:pt x="5368" y="1675"/>
                  </a:cubicBezTo>
                  <a:cubicBezTo>
                    <a:pt x="5213" y="1559"/>
                    <a:pt x="5042" y="1462"/>
                    <a:pt x="4869" y="1378"/>
                  </a:cubicBezTo>
                  <a:cubicBezTo>
                    <a:pt x="4912" y="940"/>
                    <a:pt x="4619" y="542"/>
                    <a:pt x="4188" y="451"/>
                  </a:cubicBezTo>
                  <a:cubicBezTo>
                    <a:pt x="4095" y="151"/>
                    <a:pt x="3836" y="0"/>
                    <a:pt x="357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5" name="Google Shape;17385;p139"/>
            <p:cNvSpPr/>
            <p:nvPr/>
          </p:nvSpPr>
          <p:spPr>
            <a:xfrm>
              <a:off x="5896788" y="2076764"/>
              <a:ext cx="136016" cy="128859"/>
            </a:xfrm>
            <a:custGeom>
              <a:avLst/>
              <a:gdLst/>
              <a:ahLst/>
              <a:cxnLst/>
              <a:rect l="l" t="t" r="r" b="b"/>
              <a:pathLst>
                <a:path w="5188" h="4915" extrusionOk="0">
                  <a:moveTo>
                    <a:pt x="4258" y="1"/>
                  </a:moveTo>
                  <a:cubicBezTo>
                    <a:pt x="4112" y="1"/>
                    <a:pt x="3973" y="170"/>
                    <a:pt x="4091" y="329"/>
                  </a:cubicBezTo>
                  <a:cubicBezTo>
                    <a:pt x="4858" y="1372"/>
                    <a:pt x="4746" y="2821"/>
                    <a:pt x="3830" y="3741"/>
                  </a:cubicBezTo>
                  <a:cubicBezTo>
                    <a:pt x="3321" y="4250"/>
                    <a:pt x="2648" y="4510"/>
                    <a:pt x="1971" y="4510"/>
                  </a:cubicBezTo>
                  <a:cubicBezTo>
                    <a:pt x="1429" y="4510"/>
                    <a:pt x="884" y="4343"/>
                    <a:pt x="418" y="4002"/>
                  </a:cubicBezTo>
                  <a:cubicBezTo>
                    <a:pt x="377" y="3971"/>
                    <a:pt x="335" y="3958"/>
                    <a:pt x="295" y="3958"/>
                  </a:cubicBezTo>
                  <a:cubicBezTo>
                    <a:pt x="125" y="3958"/>
                    <a:pt x="0" y="4198"/>
                    <a:pt x="179" y="4328"/>
                  </a:cubicBezTo>
                  <a:cubicBezTo>
                    <a:pt x="701" y="4708"/>
                    <a:pt x="1327" y="4914"/>
                    <a:pt x="1972" y="4914"/>
                  </a:cubicBezTo>
                  <a:cubicBezTo>
                    <a:pt x="2044" y="4914"/>
                    <a:pt x="2117" y="4911"/>
                    <a:pt x="2189" y="4907"/>
                  </a:cubicBezTo>
                  <a:cubicBezTo>
                    <a:pt x="3290" y="4827"/>
                    <a:pt x="4261" y="4157"/>
                    <a:pt x="4724" y="3154"/>
                  </a:cubicBezTo>
                  <a:cubicBezTo>
                    <a:pt x="5188" y="2155"/>
                    <a:pt x="5068" y="981"/>
                    <a:pt x="4417" y="90"/>
                  </a:cubicBezTo>
                  <a:lnTo>
                    <a:pt x="4417" y="87"/>
                  </a:lnTo>
                  <a:cubicBezTo>
                    <a:pt x="4372" y="26"/>
                    <a:pt x="4315" y="1"/>
                    <a:pt x="425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6" name="Google Shape;17386;p139"/>
            <p:cNvSpPr/>
            <p:nvPr/>
          </p:nvSpPr>
          <p:spPr>
            <a:xfrm>
              <a:off x="5917316" y="2140656"/>
              <a:ext cx="62135" cy="33532"/>
            </a:xfrm>
            <a:custGeom>
              <a:avLst/>
              <a:gdLst/>
              <a:ahLst/>
              <a:cxnLst/>
              <a:rect l="l" t="t" r="r" b="b"/>
              <a:pathLst>
                <a:path w="2370" h="1279" extrusionOk="0">
                  <a:moveTo>
                    <a:pt x="1924" y="406"/>
                  </a:moveTo>
                  <a:cubicBezTo>
                    <a:pt x="1823" y="674"/>
                    <a:pt x="1529" y="869"/>
                    <a:pt x="1185" y="869"/>
                  </a:cubicBezTo>
                  <a:cubicBezTo>
                    <a:pt x="841" y="869"/>
                    <a:pt x="544" y="674"/>
                    <a:pt x="446" y="406"/>
                  </a:cubicBezTo>
                  <a:close/>
                  <a:moveTo>
                    <a:pt x="204" y="0"/>
                  </a:moveTo>
                  <a:cubicBezTo>
                    <a:pt x="91" y="0"/>
                    <a:pt x="1" y="91"/>
                    <a:pt x="1" y="203"/>
                  </a:cubicBezTo>
                  <a:cubicBezTo>
                    <a:pt x="1" y="793"/>
                    <a:pt x="533" y="1278"/>
                    <a:pt x="1185" y="1278"/>
                  </a:cubicBezTo>
                  <a:cubicBezTo>
                    <a:pt x="1837" y="1278"/>
                    <a:pt x="2370" y="797"/>
                    <a:pt x="2370" y="203"/>
                  </a:cubicBezTo>
                  <a:cubicBezTo>
                    <a:pt x="2370" y="91"/>
                    <a:pt x="2279" y="0"/>
                    <a:pt x="216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87" name="Google Shape;17387;p139"/>
          <p:cNvGrpSpPr/>
          <p:nvPr/>
        </p:nvGrpSpPr>
        <p:grpSpPr>
          <a:xfrm>
            <a:off x="6255941" y="1784258"/>
            <a:ext cx="284958" cy="364948"/>
            <a:chOff x="6255941" y="1983508"/>
            <a:chExt cx="284958" cy="364948"/>
          </a:xfrm>
        </p:grpSpPr>
        <p:sp>
          <p:nvSpPr>
            <p:cNvPr id="17388" name="Google Shape;17388;p139"/>
            <p:cNvSpPr/>
            <p:nvPr/>
          </p:nvSpPr>
          <p:spPr>
            <a:xfrm>
              <a:off x="6391434" y="2337759"/>
              <a:ext cx="12558" cy="10697"/>
            </a:xfrm>
            <a:custGeom>
              <a:avLst/>
              <a:gdLst/>
              <a:ahLst/>
              <a:cxnLst/>
              <a:rect l="l" t="t" r="r" b="b"/>
              <a:pathLst>
                <a:path w="479" h="408" extrusionOk="0">
                  <a:moveTo>
                    <a:pt x="275" y="1"/>
                  </a:moveTo>
                  <a:cubicBezTo>
                    <a:pt x="273" y="1"/>
                    <a:pt x="270" y="1"/>
                    <a:pt x="268" y="1"/>
                  </a:cubicBezTo>
                  <a:lnTo>
                    <a:pt x="272" y="1"/>
                  </a:lnTo>
                  <a:cubicBezTo>
                    <a:pt x="91" y="1"/>
                    <a:pt x="0" y="222"/>
                    <a:pt x="131" y="348"/>
                  </a:cubicBezTo>
                  <a:cubicBezTo>
                    <a:pt x="171" y="389"/>
                    <a:pt x="222" y="407"/>
                    <a:pt x="271" y="407"/>
                  </a:cubicBezTo>
                  <a:cubicBezTo>
                    <a:pt x="375" y="407"/>
                    <a:pt x="475" y="326"/>
                    <a:pt x="475" y="204"/>
                  </a:cubicBezTo>
                  <a:cubicBezTo>
                    <a:pt x="478" y="90"/>
                    <a:pt x="388" y="1"/>
                    <a:pt x="27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9" name="Google Shape;17389;p139"/>
            <p:cNvSpPr/>
            <p:nvPr/>
          </p:nvSpPr>
          <p:spPr>
            <a:xfrm>
              <a:off x="6261342" y="2188791"/>
              <a:ext cx="274340" cy="154316"/>
            </a:xfrm>
            <a:custGeom>
              <a:avLst/>
              <a:gdLst/>
              <a:ahLst/>
              <a:cxnLst/>
              <a:rect l="l" t="t" r="r" b="b"/>
              <a:pathLst>
                <a:path w="10464" h="5886" extrusionOk="0">
                  <a:moveTo>
                    <a:pt x="3705" y="0"/>
                  </a:moveTo>
                  <a:lnTo>
                    <a:pt x="3705" y="1040"/>
                  </a:lnTo>
                  <a:cubicBezTo>
                    <a:pt x="3705" y="1329"/>
                    <a:pt x="3514" y="1587"/>
                    <a:pt x="3235" y="1666"/>
                  </a:cubicBezTo>
                  <a:lnTo>
                    <a:pt x="938" y="2343"/>
                  </a:lnTo>
                  <a:cubicBezTo>
                    <a:pt x="384" y="2506"/>
                    <a:pt x="0" y="3017"/>
                    <a:pt x="0" y="3597"/>
                  </a:cubicBezTo>
                  <a:lnTo>
                    <a:pt x="0" y="5886"/>
                  </a:lnTo>
                  <a:lnTo>
                    <a:pt x="10464" y="5886"/>
                  </a:lnTo>
                  <a:lnTo>
                    <a:pt x="10464" y="3593"/>
                  </a:lnTo>
                  <a:cubicBezTo>
                    <a:pt x="10460" y="3014"/>
                    <a:pt x="10080" y="2503"/>
                    <a:pt x="9522" y="2340"/>
                  </a:cubicBezTo>
                  <a:lnTo>
                    <a:pt x="7226" y="1666"/>
                  </a:lnTo>
                  <a:cubicBezTo>
                    <a:pt x="6947" y="1583"/>
                    <a:pt x="6755" y="1329"/>
                    <a:pt x="6755" y="1040"/>
                  </a:cubicBezTo>
                  <a:lnTo>
                    <a:pt x="675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0" name="Google Shape;17390;p139"/>
            <p:cNvSpPr/>
            <p:nvPr/>
          </p:nvSpPr>
          <p:spPr>
            <a:xfrm>
              <a:off x="6261342" y="2225811"/>
              <a:ext cx="274340" cy="117297"/>
            </a:xfrm>
            <a:custGeom>
              <a:avLst/>
              <a:gdLst/>
              <a:ahLst/>
              <a:cxnLst/>
              <a:rect l="l" t="t" r="r" b="b"/>
              <a:pathLst>
                <a:path w="10464" h="4474" extrusionOk="0">
                  <a:moveTo>
                    <a:pt x="3586" y="1"/>
                  </a:moveTo>
                  <a:cubicBezTo>
                    <a:pt x="3499" y="124"/>
                    <a:pt x="3376" y="211"/>
                    <a:pt x="3235" y="254"/>
                  </a:cubicBezTo>
                  <a:lnTo>
                    <a:pt x="938" y="928"/>
                  </a:lnTo>
                  <a:cubicBezTo>
                    <a:pt x="381" y="1091"/>
                    <a:pt x="0" y="1602"/>
                    <a:pt x="0" y="2185"/>
                  </a:cubicBezTo>
                  <a:lnTo>
                    <a:pt x="0" y="4474"/>
                  </a:lnTo>
                  <a:lnTo>
                    <a:pt x="10464" y="4474"/>
                  </a:lnTo>
                  <a:lnTo>
                    <a:pt x="10464" y="2181"/>
                  </a:lnTo>
                  <a:cubicBezTo>
                    <a:pt x="10460" y="1602"/>
                    <a:pt x="10080" y="1091"/>
                    <a:pt x="9522" y="928"/>
                  </a:cubicBezTo>
                  <a:lnTo>
                    <a:pt x="7226" y="254"/>
                  </a:lnTo>
                  <a:cubicBezTo>
                    <a:pt x="7085" y="211"/>
                    <a:pt x="6961" y="124"/>
                    <a:pt x="6878" y="1"/>
                  </a:cubicBezTo>
                  <a:lnTo>
                    <a:pt x="5230" y="551"/>
                  </a:lnTo>
                  <a:lnTo>
                    <a:pt x="3586" y="1"/>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1" name="Google Shape;17391;p139"/>
            <p:cNvSpPr/>
            <p:nvPr/>
          </p:nvSpPr>
          <p:spPr>
            <a:xfrm>
              <a:off x="6316897" y="2225811"/>
              <a:ext cx="163152" cy="55188"/>
            </a:xfrm>
            <a:custGeom>
              <a:avLst/>
              <a:gdLst/>
              <a:ahLst/>
              <a:cxnLst/>
              <a:rect l="l" t="t" r="r" b="b"/>
              <a:pathLst>
                <a:path w="6223" h="2105" extrusionOk="0">
                  <a:moveTo>
                    <a:pt x="1463" y="1"/>
                  </a:moveTo>
                  <a:cubicBezTo>
                    <a:pt x="1380" y="124"/>
                    <a:pt x="1257" y="211"/>
                    <a:pt x="1116" y="254"/>
                  </a:cubicBezTo>
                  <a:lnTo>
                    <a:pt x="0" y="580"/>
                  </a:lnTo>
                  <a:lnTo>
                    <a:pt x="105" y="671"/>
                  </a:lnTo>
                  <a:lnTo>
                    <a:pt x="1471" y="1841"/>
                  </a:lnTo>
                  <a:cubicBezTo>
                    <a:pt x="1676" y="2018"/>
                    <a:pt x="1930" y="2104"/>
                    <a:pt x="2181" y="2104"/>
                  </a:cubicBezTo>
                  <a:cubicBezTo>
                    <a:pt x="2500" y="2104"/>
                    <a:pt x="2817" y="1965"/>
                    <a:pt x="3032" y="1696"/>
                  </a:cubicBezTo>
                  <a:lnTo>
                    <a:pt x="3111" y="1594"/>
                  </a:lnTo>
                  <a:lnTo>
                    <a:pt x="3191" y="1696"/>
                  </a:lnTo>
                  <a:cubicBezTo>
                    <a:pt x="3406" y="1965"/>
                    <a:pt x="3721" y="2104"/>
                    <a:pt x="4040" y="2104"/>
                  </a:cubicBezTo>
                  <a:cubicBezTo>
                    <a:pt x="4291" y="2104"/>
                    <a:pt x="4544" y="2018"/>
                    <a:pt x="4752" y="1841"/>
                  </a:cubicBezTo>
                  <a:lnTo>
                    <a:pt x="6117" y="671"/>
                  </a:lnTo>
                  <a:lnTo>
                    <a:pt x="6222" y="580"/>
                  </a:lnTo>
                  <a:lnTo>
                    <a:pt x="5107" y="254"/>
                  </a:lnTo>
                  <a:cubicBezTo>
                    <a:pt x="4966" y="211"/>
                    <a:pt x="4842" y="124"/>
                    <a:pt x="4755" y="1"/>
                  </a:cubicBezTo>
                  <a:lnTo>
                    <a:pt x="3111" y="551"/>
                  </a:lnTo>
                  <a:lnTo>
                    <a:pt x="1463"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2" name="Google Shape;17392;p139"/>
            <p:cNvSpPr/>
            <p:nvPr/>
          </p:nvSpPr>
          <p:spPr>
            <a:xfrm>
              <a:off x="6301324" y="2074562"/>
              <a:ext cx="194298" cy="132372"/>
            </a:xfrm>
            <a:custGeom>
              <a:avLst/>
              <a:gdLst/>
              <a:ahLst/>
              <a:cxnLst/>
              <a:rect l="l" t="t" r="r" b="b"/>
              <a:pathLst>
                <a:path w="7411" h="5049" extrusionOk="0">
                  <a:moveTo>
                    <a:pt x="873" y="0"/>
                  </a:moveTo>
                  <a:lnTo>
                    <a:pt x="873" y="1090"/>
                  </a:lnTo>
                  <a:lnTo>
                    <a:pt x="543" y="1090"/>
                  </a:lnTo>
                  <a:cubicBezTo>
                    <a:pt x="243" y="1090"/>
                    <a:pt x="0" y="1333"/>
                    <a:pt x="0" y="1634"/>
                  </a:cubicBezTo>
                  <a:cubicBezTo>
                    <a:pt x="0" y="1934"/>
                    <a:pt x="243" y="2177"/>
                    <a:pt x="543" y="2177"/>
                  </a:cubicBezTo>
                  <a:lnTo>
                    <a:pt x="873" y="2177"/>
                  </a:lnTo>
                  <a:cubicBezTo>
                    <a:pt x="851" y="3756"/>
                    <a:pt x="2126" y="5049"/>
                    <a:pt x="3705" y="5049"/>
                  </a:cubicBezTo>
                  <a:cubicBezTo>
                    <a:pt x="5284" y="5049"/>
                    <a:pt x="6559" y="3756"/>
                    <a:pt x="6537" y="2177"/>
                  </a:cubicBezTo>
                  <a:lnTo>
                    <a:pt x="6867" y="2177"/>
                  </a:lnTo>
                  <a:cubicBezTo>
                    <a:pt x="7168" y="2177"/>
                    <a:pt x="7410" y="1934"/>
                    <a:pt x="7410" y="1634"/>
                  </a:cubicBezTo>
                  <a:cubicBezTo>
                    <a:pt x="7410" y="1333"/>
                    <a:pt x="7168" y="1090"/>
                    <a:pt x="6867" y="1090"/>
                  </a:cubicBezTo>
                  <a:lnTo>
                    <a:pt x="6537" y="1090"/>
                  </a:lnTo>
                  <a:lnTo>
                    <a:pt x="6537"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3" name="Google Shape;17393;p139"/>
            <p:cNvSpPr/>
            <p:nvPr/>
          </p:nvSpPr>
          <p:spPr>
            <a:xfrm>
              <a:off x="6300564" y="2074562"/>
              <a:ext cx="160766" cy="131481"/>
            </a:xfrm>
            <a:custGeom>
              <a:avLst/>
              <a:gdLst/>
              <a:ahLst/>
              <a:cxnLst/>
              <a:rect l="l" t="t" r="r" b="b"/>
              <a:pathLst>
                <a:path w="6132" h="5015" extrusionOk="0">
                  <a:moveTo>
                    <a:pt x="902" y="0"/>
                  </a:moveTo>
                  <a:lnTo>
                    <a:pt x="902" y="1090"/>
                  </a:lnTo>
                  <a:lnTo>
                    <a:pt x="587" y="1090"/>
                  </a:lnTo>
                  <a:cubicBezTo>
                    <a:pt x="585" y="1090"/>
                    <a:pt x="582" y="1090"/>
                    <a:pt x="580" y="1090"/>
                  </a:cubicBezTo>
                  <a:cubicBezTo>
                    <a:pt x="297" y="1090"/>
                    <a:pt x="58" y="1303"/>
                    <a:pt x="33" y="1587"/>
                  </a:cubicBezTo>
                  <a:cubicBezTo>
                    <a:pt x="0" y="1905"/>
                    <a:pt x="254" y="2181"/>
                    <a:pt x="576" y="2181"/>
                  </a:cubicBezTo>
                  <a:lnTo>
                    <a:pt x="902" y="2181"/>
                  </a:lnTo>
                  <a:cubicBezTo>
                    <a:pt x="892" y="3765"/>
                    <a:pt x="2180" y="5014"/>
                    <a:pt x="3711" y="5014"/>
                  </a:cubicBezTo>
                  <a:cubicBezTo>
                    <a:pt x="3862" y="5014"/>
                    <a:pt x="4017" y="5002"/>
                    <a:pt x="4172" y="4977"/>
                  </a:cubicBezTo>
                  <a:cubicBezTo>
                    <a:pt x="2793" y="4763"/>
                    <a:pt x="1771" y="3575"/>
                    <a:pt x="1771" y="2177"/>
                  </a:cubicBezTo>
                  <a:lnTo>
                    <a:pt x="1771" y="1000"/>
                  </a:lnTo>
                  <a:lnTo>
                    <a:pt x="6132" y="1000"/>
                  </a:lnTo>
                  <a:lnTo>
                    <a:pt x="6132"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4" name="Google Shape;17394;p139"/>
            <p:cNvSpPr/>
            <p:nvPr/>
          </p:nvSpPr>
          <p:spPr>
            <a:xfrm>
              <a:off x="6324212" y="2132109"/>
              <a:ext cx="148522" cy="74274"/>
            </a:xfrm>
            <a:custGeom>
              <a:avLst/>
              <a:gdLst/>
              <a:ahLst/>
              <a:cxnLst/>
              <a:rect l="l" t="t" r="r" b="b"/>
              <a:pathLst>
                <a:path w="5665" h="2833" extrusionOk="0">
                  <a:moveTo>
                    <a:pt x="0" y="0"/>
                  </a:moveTo>
                  <a:cubicBezTo>
                    <a:pt x="0" y="1565"/>
                    <a:pt x="1268" y="2832"/>
                    <a:pt x="2832" y="2832"/>
                  </a:cubicBezTo>
                  <a:cubicBezTo>
                    <a:pt x="4397" y="2832"/>
                    <a:pt x="5664" y="1565"/>
                    <a:pt x="5664" y="0"/>
                  </a:cubicBezTo>
                  <a:lnTo>
                    <a:pt x="5664" y="0"/>
                  </a:lnTo>
                  <a:cubicBezTo>
                    <a:pt x="5031" y="384"/>
                    <a:pt x="4002" y="637"/>
                    <a:pt x="2832" y="637"/>
                  </a:cubicBezTo>
                  <a:cubicBezTo>
                    <a:pt x="1662" y="637"/>
                    <a:pt x="634" y="384"/>
                    <a:pt x="0" y="0"/>
                  </a:cubicBez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5" name="Google Shape;17395;p139"/>
            <p:cNvSpPr/>
            <p:nvPr/>
          </p:nvSpPr>
          <p:spPr>
            <a:xfrm>
              <a:off x="6312702" y="2074562"/>
              <a:ext cx="22914" cy="28498"/>
            </a:xfrm>
            <a:custGeom>
              <a:avLst/>
              <a:gdLst/>
              <a:ahLst/>
              <a:cxnLst/>
              <a:rect l="l" t="t" r="r" b="b"/>
              <a:pathLst>
                <a:path w="874" h="1087" extrusionOk="0">
                  <a:moveTo>
                    <a:pt x="1" y="0"/>
                  </a:moveTo>
                  <a:lnTo>
                    <a:pt x="1" y="1087"/>
                  </a:lnTo>
                  <a:lnTo>
                    <a:pt x="874" y="1087"/>
                  </a:lnTo>
                  <a:lnTo>
                    <a:pt x="874" y="0"/>
                  </a:ln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6" name="Google Shape;17396;p139"/>
            <p:cNvSpPr/>
            <p:nvPr/>
          </p:nvSpPr>
          <p:spPr>
            <a:xfrm>
              <a:off x="6461303" y="2074562"/>
              <a:ext cx="22914" cy="28498"/>
            </a:xfrm>
            <a:custGeom>
              <a:avLst/>
              <a:gdLst/>
              <a:ahLst/>
              <a:cxnLst/>
              <a:rect l="l" t="t" r="r" b="b"/>
              <a:pathLst>
                <a:path w="874" h="1087" extrusionOk="0">
                  <a:moveTo>
                    <a:pt x="1" y="0"/>
                  </a:moveTo>
                  <a:lnTo>
                    <a:pt x="1" y="1087"/>
                  </a:lnTo>
                  <a:lnTo>
                    <a:pt x="874" y="1087"/>
                  </a:lnTo>
                  <a:lnTo>
                    <a:pt x="874" y="0"/>
                  </a:ln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7" name="Google Shape;17397;p139"/>
            <p:cNvSpPr/>
            <p:nvPr/>
          </p:nvSpPr>
          <p:spPr>
            <a:xfrm>
              <a:off x="6336062" y="2213882"/>
              <a:ext cx="62424" cy="50023"/>
            </a:xfrm>
            <a:custGeom>
              <a:avLst/>
              <a:gdLst/>
              <a:ahLst/>
              <a:cxnLst/>
              <a:rect l="l" t="t" r="r" b="b"/>
              <a:pathLst>
                <a:path w="2381" h="1908" extrusionOk="0">
                  <a:moveTo>
                    <a:pt x="511" y="0"/>
                  </a:moveTo>
                  <a:cubicBezTo>
                    <a:pt x="432" y="0"/>
                    <a:pt x="356" y="44"/>
                    <a:pt x="316" y="119"/>
                  </a:cubicBezTo>
                  <a:lnTo>
                    <a:pt x="30" y="695"/>
                  </a:lnTo>
                  <a:cubicBezTo>
                    <a:pt x="1" y="749"/>
                    <a:pt x="15" y="814"/>
                    <a:pt x="62" y="854"/>
                  </a:cubicBezTo>
                  <a:lnTo>
                    <a:pt x="1167" y="1803"/>
                  </a:lnTo>
                  <a:cubicBezTo>
                    <a:pt x="1248" y="1873"/>
                    <a:pt x="1349" y="1908"/>
                    <a:pt x="1449" y="1908"/>
                  </a:cubicBezTo>
                  <a:cubicBezTo>
                    <a:pt x="1576" y="1908"/>
                    <a:pt x="1703" y="1852"/>
                    <a:pt x="1790" y="1745"/>
                  </a:cubicBezTo>
                  <a:lnTo>
                    <a:pt x="2380" y="1006"/>
                  </a:lnTo>
                  <a:lnTo>
                    <a:pt x="616" y="28"/>
                  </a:lnTo>
                  <a:cubicBezTo>
                    <a:pt x="583" y="9"/>
                    <a:pt x="546" y="0"/>
                    <a:pt x="511"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8" name="Google Shape;17398;p139"/>
            <p:cNvSpPr/>
            <p:nvPr/>
          </p:nvSpPr>
          <p:spPr>
            <a:xfrm>
              <a:off x="6398460" y="2213882"/>
              <a:ext cx="62398" cy="50023"/>
            </a:xfrm>
            <a:custGeom>
              <a:avLst/>
              <a:gdLst/>
              <a:ahLst/>
              <a:cxnLst/>
              <a:rect l="l" t="t" r="r" b="b"/>
              <a:pathLst>
                <a:path w="2380" h="1908" extrusionOk="0">
                  <a:moveTo>
                    <a:pt x="1870" y="0"/>
                  </a:moveTo>
                  <a:cubicBezTo>
                    <a:pt x="1834" y="0"/>
                    <a:pt x="1798" y="9"/>
                    <a:pt x="1764" y="28"/>
                  </a:cubicBezTo>
                  <a:lnTo>
                    <a:pt x="0" y="1006"/>
                  </a:lnTo>
                  <a:lnTo>
                    <a:pt x="591" y="1745"/>
                  </a:lnTo>
                  <a:cubicBezTo>
                    <a:pt x="676" y="1852"/>
                    <a:pt x="803" y="1908"/>
                    <a:pt x="930" y="1908"/>
                  </a:cubicBezTo>
                  <a:cubicBezTo>
                    <a:pt x="1031" y="1908"/>
                    <a:pt x="1132" y="1873"/>
                    <a:pt x="1213" y="1803"/>
                  </a:cubicBezTo>
                  <a:lnTo>
                    <a:pt x="2322" y="854"/>
                  </a:lnTo>
                  <a:cubicBezTo>
                    <a:pt x="2365" y="814"/>
                    <a:pt x="2380" y="749"/>
                    <a:pt x="2351" y="695"/>
                  </a:cubicBezTo>
                  <a:lnTo>
                    <a:pt x="2065" y="119"/>
                  </a:lnTo>
                  <a:cubicBezTo>
                    <a:pt x="2025" y="44"/>
                    <a:pt x="1949" y="0"/>
                    <a:pt x="187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9" name="Google Shape;17399;p139"/>
            <p:cNvSpPr/>
            <p:nvPr/>
          </p:nvSpPr>
          <p:spPr>
            <a:xfrm>
              <a:off x="6312702" y="1988804"/>
              <a:ext cx="171515" cy="85784"/>
            </a:xfrm>
            <a:custGeom>
              <a:avLst/>
              <a:gdLst/>
              <a:ahLst/>
              <a:cxnLst/>
              <a:rect l="l" t="t" r="r" b="b"/>
              <a:pathLst>
                <a:path w="6542" h="3272" extrusionOk="0">
                  <a:moveTo>
                    <a:pt x="1877" y="1"/>
                  </a:moveTo>
                  <a:cubicBezTo>
                    <a:pt x="1287" y="1"/>
                    <a:pt x="769" y="399"/>
                    <a:pt x="616" y="972"/>
                  </a:cubicBezTo>
                  <a:lnTo>
                    <a:pt x="1" y="3271"/>
                  </a:lnTo>
                  <a:lnTo>
                    <a:pt x="6542" y="3271"/>
                  </a:lnTo>
                  <a:lnTo>
                    <a:pt x="5926" y="972"/>
                  </a:lnTo>
                  <a:cubicBezTo>
                    <a:pt x="5774" y="399"/>
                    <a:pt x="5256" y="1"/>
                    <a:pt x="4666"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0" name="Google Shape;17400;p139"/>
            <p:cNvSpPr/>
            <p:nvPr/>
          </p:nvSpPr>
          <p:spPr>
            <a:xfrm>
              <a:off x="6375572" y="2143121"/>
              <a:ext cx="45802" cy="28970"/>
            </a:xfrm>
            <a:custGeom>
              <a:avLst/>
              <a:gdLst/>
              <a:ahLst/>
              <a:cxnLst/>
              <a:rect l="l" t="t" r="r" b="b"/>
              <a:pathLst>
                <a:path w="1747" h="1105" extrusionOk="0">
                  <a:moveTo>
                    <a:pt x="0" y="0"/>
                  </a:moveTo>
                  <a:lnTo>
                    <a:pt x="0" y="667"/>
                  </a:lnTo>
                  <a:cubicBezTo>
                    <a:pt x="0" y="909"/>
                    <a:pt x="196" y="1105"/>
                    <a:pt x="439" y="1105"/>
                  </a:cubicBezTo>
                  <a:lnTo>
                    <a:pt x="1308" y="1105"/>
                  </a:lnTo>
                  <a:cubicBezTo>
                    <a:pt x="1550" y="1105"/>
                    <a:pt x="1746" y="909"/>
                    <a:pt x="1746" y="667"/>
                  </a:cubicBezTo>
                  <a:lnTo>
                    <a:pt x="1746" y="0"/>
                  </a:ln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1" name="Google Shape;17401;p139"/>
            <p:cNvSpPr/>
            <p:nvPr/>
          </p:nvSpPr>
          <p:spPr>
            <a:xfrm>
              <a:off x="6312702" y="1988804"/>
              <a:ext cx="72098" cy="85784"/>
            </a:xfrm>
            <a:custGeom>
              <a:avLst/>
              <a:gdLst/>
              <a:ahLst/>
              <a:cxnLst/>
              <a:rect l="l" t="t" r="r" b="b"/>
              <a:pathLst>
                <a:path w="2750" h="3272" extrusionOk="0">
                  <a:moveTo>
                    <a:pt x="1877" y="1"/>
                  </a:moveTo>
                  <a:cubicBezTo>
                    <a:pt x="1287" y="1"/>
                    <a:pt x="769" y="399"/>
                    <a:pt x="616" y="972"/>
                  </a:cubicBezTo>
                  <a:lnTo>
                    <a:pt x="1" y="3271"/>
                  </a:lnTo>
                  <a:lnTo>
                    <a:pt x="874" y="3271"/>
                  </a:lnTo>
                  <a:lnTo>
                    <a:pt x="1486" y="972"/>
                  </a:lnTo>
                  <a:cubicBezTo>
                    <a:pt x="1638" y="399"/>
                    <a:pt x="2156" y="1"/>
                    <a:pt x="2750"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2" name="Google Shape;17402;p139"/>
            <p:cNvSpPr/>
            <p:nvPr/>
          </p:nvSpPr>
          <p:spPr>
            <a:xfrm>
              <a:off x="6314223" y="2051674"/>
              <a:ext cx="168474" cy="17225"/>
            </a:xfrm>
            <a:custGeom>
              <a:avLst/>
              <a:gdLst/>
              <a:ahLst/>
              <a:cxnLst/>
              <a:rect l="l" t="t" r="r" b="b"/>
              <a:pathLst>
                <a:path w="6426" h="657" extrusionOk="0">
                  <a:moveTo>
                    <a:pt x="175" y="0"/>
                  </a:moveTo>
                  <a:lnTo>
                    <a:pt x="1" y="656"/>
                  </a:lnTo>
                  <a:lnTo>
                    <a:pt x="6426" y="656"/>
                  </a:lnTo>
                  <a:lnTo>
                    <a:pt x="6252" y="0"/>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3" name="Google Shape;17403;p139"/>
            <p:cNvSpPr/>
            <p:nvPr/>
          </p:nvSpPr>
          <p:spPr>
            <a:xfrm>
              <a:off x="6314223" y="2051674"/>
              <a:ext cx="27476" cy="17225"/>
            </a:xfrm>
            <a:custGeom>
              <a:avLst/>
              <a:gdLst/>
              <a:ahLst/>
              <a:cxnLst/>
              <a:rect l="l" t="t" r="r" b="b"/>
              <a:pathLst>
                <a:path w="1048" h="657" extrusionOk="0">
                  <a:moveTo>
                    <a:pt x="175" y="0"/>
                  </a:moveTo>
                  <a:lnTo>
                    <a:pt x="1" y="656"/>
                  </a:lnTo>
                  <a:lnTo>
                    <a:pt x="874" y="656"/>
                  </a:lnTo>
                  <a:lnTo>
                    <a:pt x="1047"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4" name="Google Shape;17404;p139"/>
            <p:cNvSpPr/>
            <p:nvPr/>
          </p:nvSpPr>
          <p:spPr>
            <a:xfrm>
              <a:off x="6312702" y="2235511"/>
              <a:ext cx="22914" cy="107597"/>
            </a:xfrm>
            <a:custGeom>
              <a:avLst/>
              <a:gdLst/>
              <a:ahLst/>
              <a:cxnLst/>
              <a:rect l="l" t="t" r="r" b="b"/>
              <a:pathLst>
                <a:path w="874" h="4104" extrusionOk="0">
                  <a:moveTo>
                    <a:pt x="874" y="0"/>
                  </a:moveTo>
                  <a:lnTo>
                    <a:pt x="1" y="257"/>
                  </a:lnTo>
                  <a:lnTo>
                    <a:pt x="1" y="4104"/>
                  </a:lnTo>
                  <a:lnTo>
                    <a:pt x="874" y="4104"/>
                  </a:lnTo>
                  <a:lnTo>
                    <a:pt x="874"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5" name="Google Shape;17405;p139"/>
            <p:cNvSpPr/>
            <p:nvPr/>
          </p:nvSpPr>
          <p:spPr>
            <a:xfrm>
              <a:off x="6461303" y="2235511"/>
              <a:ext cx="22914" cy="107597"/>
            </a:xfrm>
            <a:custGeom>
              <a:avLst/>
              <a:gdLst/>
              <a:ahLst/>
              <a:cxnLst/>
              <a:rect l="l" t="t" r="r" b="b"/>
              <a:pathLst>
                <a:path w="874" h="4104" extrusionOk="0">
                  <a:moveTo>
                    <a:pt x="1" y="0"/>
                  </a:moveTo>
                  <a:lnTo>
                    <a:pt x="1" y="4104"/>
                  </a:lnTo>
                  <a:lnTo>
                    <a:pt x="874" y="4104"/>
                  </a:lnTo>
                  <a:lnTo>
                    <a:pt x="874" y="257"/>
                  </a:lnTo>
                  <a:lnTo>
                    <a:pt x="1"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6" name="Google Shape;17406;p139"/>
            <p:cNvSpPr/>
            <p:nvPr/>
          </p:nvSpPr>
          <p:spPr>
            <a:xfrm>
              <a:off x="6295609" y="2291721"/>
              <a:ext cx="17120" cy="51386"/>
            </a:xfrm>
            <a:custGeom>
              <a:avLst/>
              <a:gdLst/>
              <a:ahLst/>
              <a:cxnLst/>
              <a:rect l="l" t="t" r="r" b="b"/>
              <a:pathLst>
                <a:path w="653" h="1960" extrusionOk="0">
                  <a:moveTo>
                    <a:pt x="653" y="0"/>
                  </a:moveTo>
                  <a:cubicBezTo>
                    <a:pt x="294" y="0"/>
                    <a:pt x="1" y="290"/>
                    <a:pt x="1" y="652"/>
                  </a:cubicBezTo>
                  <a:lnTo>
                    <a:pt x="1" y="1960"/>
                  </a:lnTo>
                  <a:lnTo>
                    <a:pt x="653" y="1960"/>
                  </a:lnTo>
                  <a:lnTo>
                    <a:pt x="653"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7" name="Google Shape;17407;p139"/>
            <p:cNvSpPr/>
            <p:nvPr/>
          </p:nvSpPr>
          <p:spPr>
            <a:xfrm>
              <a:off x="6484191" y="2291721"/>
              <a:ext cx="17120" cy="51386"/>
            </a:xfrm>
            <a:custGeom>
              <a:avLst/>
              <a:gdLst/>
              <a:ahLst/>
              <a:cxnLst/>
              <a:rect l="l" t="t" r="r" b="b"/>
              <a:pathLst>
                <a:path w="653" h="1960" extrusionOk="0">
                  <a:moveTo>
                    <a:pt x="1" y="0"/>
                  </a:moveTo>
                  <a:lnTo>
                    <a:pt x="1" y="1960"/>
                  </a:lnTo>
                  <a:lnTo>
                    <a:pt x="653" y="1960"/>
                  </a:lnTo>
                  <a:lnTo>
                    <a:pt x="653" y="652"/>
                  </a:lnTo>
                  <a:cubicBezTo>
                    <a:pt x="653" y="290"/>
                    <a:pt x="359" y="0"/>
                    <a:pt x="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8" name="Google Shape;17408;p139"/>
            <p:cNvSpPr/>
            <p:nvPr/>
          </p:nvSpPr>
          <p:spPr>
            <a:xfrm>
              <a:off x="6364167" y="2143121"/>
              <a:ext cx="34319" cy="17199"/>
            </a:xfrm>
            <a:custGeom>
              <a:avLst/>
              <a:gdLst/>
              <a:ahLst/>
              <a:cxnLst/>
              <a:rect l="l" t="t" r="r" b="b"/>
              <a:pathLst>
                <a:path w="1309" h="656" extrusionOk="0">
                  <a:moveTo>
                    <a:pt x="656" y="0"/>
                  </a:moveTo>
                  <a:cubicBezTo>
                    <a:pt x="294" y="0"/>
                    <a:pt x="1" y="294"/>
                    <a:pt x="1" y="656"/>
                  </a:cubicBezTo>
                  <a:lnTo>
                    <a:pt x="653" y="656"/>
                  </a:lnTo>
                  <a:cubicBezTo>
                    <a:pt x="1015" y="652"/>
                    <a:pt x="1308" y="362"/>
                    <a:pt x="130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9" name="Google Shape;17409;p139"/>
            <p:cNvSpPr/>
            <p:nvPr/>
          </p:nvSpPr>
          <p:spPr>
            <a:xfrm>
              <a:off x="6398538" y="2143121"/>
              <a:ext cx="34214" cy="17199"/>
            </a:xfrm>
            <a:custGeom>
              <a:avLst/>
              <a:gdLst/>
              <a:ahLst/>
              <a:cxnLst/>
              <a:rect l="l" t="t" r="r" b="b"/>
              <a:pathLst>
                <a:path w="1305" h="656" extrusionOk="0">
                  <a:moveTo>
                    <a:pt x="1" y="0"/>
                  </a:moveTo>
                  <a:cubicBezTo>
                    <a:pt x="1" y="362"/>
                    <a:pt x="291" y="652"/>
                    <a:pt x="653" y="656"/>
                  </a:cubicBezTo>
                  <a:lnTo>
                    <a:pt x="1305" y="656"/>
                  </a:lnTo>
                  <a:cubicBezTo>
                    <a:pt x="1305" y="294"/>
                    <a:pt x="1015" y="0"/>
                    <a:pt x="65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0" name="Google Shape;17410;p139"/>
            <p:cNvSpPr/>
            <p:nvPr/>
          </p:nvSpPr>
          <p:spPr>
            <a:xfrm>
              <a:off x="6324212" y="2132109"/>
              <a:ext cx="85653" cy="73907"/>
            </a:xfrm>
            <a:custGeom>
              <a:avLst/>
              <a:gdLst/>
              <a:ahLst/>
              <a:cxnLst/>
              <a:rect l="l" t="t" r="r" b="b"/>
              <a:pathLst>
                <a:path w="3267" h="2819" extrusionOk="0">
                  <a:moveTo>
                    <a:pt x="0" y="0"/>
                  </a:moveTo>
                  <a:cubicBezTo>
                    <a:pt x="0" y="91"/>
                    <a:pt x="4" y="178"/>
                    <a:pt x="15" y="264"/>
                  </a:cubicBezTo>
                  <a:lnTo>
                    <a:pt x="15" y="275"/>
                  </a:lnTo>
                  <a:cubicBezTo>
                    <a:pt x="155" y="1739"/>
                    <a:pt x="1389" y="2819"/>
                    <a:pt x="2811" y="2819"/>
                  </a:cubicBezTo>
                  <a:cubicBezTo>
                    <a:pt x="2961" y="2819"/>
                    <a:pt x="3113" y="2806"/>
                    <a:pt x="3267" y="2782"/>
                  </a:cubicBezTo>
                  <a:cubicBezTo>
                    <a:pt x="2035" y="2586"/>
                    <a:pt x="1076" y="1612"/>
                    <a:pt x="902" y="380"/>
                  </a:cubicBezTo>
                  <a:cubicBezTo>
                    <a:pt x="587" y="293"/>
                    <a:pt x="283" y="163"/>
                    <a:pt x="0" y="0"/>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1" name="Google Shape;17411;p139"/>
            <p:cNvSpPr/>
            <p:nvPr/>
          </p:nvSpPr>
          <p:spPr>
            <a:xfrm>
              <a:off x="6255941" y="1983508"/>
              <a:ext cx="284958" cy="364869"/>
            </a:xfrm>
            <a:custGeom>
              <a:avLst/>
              <a:gdLst/>
              <a:ahLst/>
              <a:cxnLst/>
              <a:rect l="l" t="t" r="r" b="b"/>
              <a:pathLst>
                <a:path w="10869" h="13917" extrusionOk="0">
                  <a:moveTo>
                    <a:pt x="6831" y="406"/>
                  </a:moveTo>
                  <a:cubicBezTo>
                    <a:pt x="7330" y="406"/>
                    <a:pt x="7769" y="743"/>
                    <a:pt x="7895" y="1228"/>
                  </a:cubicBezTo>
                  <a:lnTo>
                    <a:pt x="8207" y="2398"/>
                  </a:lnTo>
                  <a:lnTo>
                    <a:pt x="7399" y="2398"/>
                  </a:lnTo>
                  <a:cubicBezTo>
                    <a:pt x="7128" y="2398"/>
                    <a:pt x="7128" y="2803"/>
                    <a:pt x="7399" y="2803"/>
                  </a:cubicBezTo>
                  <a:lnTo>
                    <a:pt x="8315" y="2803"/>
                  </a:lnTo>
                  <a:lnTo>
                    <a:pt x="8442" y="3267"/>
                  </a:lnTo>
                  <a:lnTo>
                    <a:pt x="2434" y="3267"/>
                  </a:lnTo>
                  <a:lnTo>
                    <a:pt x="2557" y="2803"/>
                  </a:lnTo>
                  <a:lnTo>
                    <a:pt x="6526" y="2803"/>
                  </a:lnTo>
                  <a:cubicBezTo>
                    <a:pt x="6798" y="2803"/>
                    <a:pt x="6798" y="2398"/>
                    <a:pt x="6526" y="2398"/>
                  </a:cubicBezTo>
                  <a:lnTo>
                    <a:pt x="2666" y="2398"/>
                  </a:lnTo>
                  <a:lnTo>
                    <a:pt x="2977" y="1224"/>
                  </a:lnTo>
                  <a:cubicBezTo>
                    <a:pt x="3107" y="743"/>
                    <a:pt x="3542" y="406"/>
                    <a:pt x="4042" y="406"/>
                  </a:cubicBezTo>
                  <a:lnTo>
                    <a:pt x="4926" y="406"/>
                  </a:lnTo>
                  <a:cubicBezTo>
                    <a:pt x="5132" y="406"/>
                    <a:pt x="5313" y="547"/>
                    <a:pt x="5364" y="746"/>
                  </a:cubicBezTo>
                  <a:lnTo>
                    <a:pt x="5458" y="1123"/>
                  </a:lnTo>
                  <a:cubicBezTo>
                    <a:pt x="5485" y="1231"/>
                    <a:pt x="5567" y="1279"/>
                    <a:pt x="5650" y="1279"/>
                  </a:cubicBezTo>
                  <a:cubicBezTo>
                    <a:pt x="5770" y="1279"/>
                    <a:pt x="5891" y="1181"/>
                    <a:pt x="5853" y="1025"/>
                  </a:cubicBezTo>
                  <a:lnTo>
                    <a:pt x="5759" y="648"/>
                  </a:lnTo>
                  <a:cubicBezTo>
                    <a:pt x="5737" y="561"/>
                    <a:pt x="5704" y="482"/>
                    <a:pt x="5657" y="406"/>
                  </a:cubicBezTo>
                  <a:close/>
                  <a:moveTo>
                    <a:pt x="2836" y="3676"/>
                  </a:moveTo>
                  <a:lnTo>
                    <a:pt x="2836" y="4357"/>
                  </a:lnTo>
                  <a:lnTo>
                    <a:pt x="2372" y="4357"/>
                  </a:lnTo>
                  <a:lnTo>
                    <a:pt x="2372" y="3676"/>
                  </a:lnTo>
                  <a:close/>
                  <a:moveTo>
                    <a:pt x="8504" y="3676"/>
                  </a:moveTo>
                  <a:lnTo>
                    <a:pt x="8504" y="4357"/>
                  </a:lnTo>
                  <a:lnTo>
                    <a:pt x="8040" y="4357"/>
                  </a:lnTo>
                  <a:lnTo>
                    <a:pt x="8040" y="3676"/>
                  </a:lnTo>
                  <a:close/>
                  <a:moveTo>
                    <a:pt x="7631" y="3676"/>
                  </a:moveTo>
                  <a:lnTo>
                    <a:pt x="7631" y="4357"/>
                  </a:lnTo>
                  <a:lnTo>
                    <a:pt x="7602" y="4357"/>
                  </a:lnTo>
                  <a:lnTo>
                    <a:pt x="7602" y="4343"/>
                  </a:lnTo>
                  <a:cubicBezTo>
                    <a:pt x="7602" y="4230"/>
                    <a:pt x="7511" y="4140"/>
                    <a:pt x="7399" y="4140"/>
                  </a:cubicBezTo>
                  <a:lnTo>
                    <a:pt x="5871" y="4140"/>
                  </a:lnTo>
                  <a:cubicBezTo>
                    <a:pt x="5759" y="4140"/>
                    <a:pt x="5668" y="4230"/>
                    <a:pt x="5668" y="4343"/>
                  </a:cubicBezTo>
                  <a:lnTo>
                    <a:pt x="5668" y="4400"/>
                  </a:lnTo>
                  <a:cubicBezTo>
                    <a:pt x="5594" y="4372"/>
                    <a:pt x="5515" y="4357"/>
                    <a:pt x="5436" y="4357"/>
                  </a:cubicBezTo>
                  <a:cubicBezTo>
                    <a:pt x="5357" y="4357"/>
                    <a:pt x="5279" y="4372"/>
                    <a:pt x="5204" y="4400"/>
                  </a:cubicBezTo>
                  <a:lnTo>
                    <a:pt x="5204" y="4343"/>
                  </a:lnTo>
                  <a:cubicBezTo>
                    <a:pt x="5204" y="4230"/>
                    <a:pt x="5114" y="4140"/>
                    <a:pt x="5002" y="4140"/>
                  </a:cubicBezTo>
                  <a:lnTo>
                    <a:pt x="3477" y="4140"/>
                  </a:lnTo>
                  <a:cubicBezTo>
                    <a:pt x="3361" y="4140"/>
                    <a:pt x="3270" y="4230"/>
                    <a:pt x="3270" y="4343"/>
                  </a:cubicBezTo>
                  <a:lnTo>
                    <a:pt x="3270" y="4357"/>
                  </a:lnTo>
                  <a:lnTo>
                    <a:pt x="3245" y="4357"/>
                  </a:lnTo>
                  <a:lnTo>
                    <a:pt x="3245" y="3676"/>
                  </a:lnTo>
                  <a:close/>
                  <a:moveTo>
                    <a:pt x="4799" y="4549"/>
                  </a:moveTo>
                  <a:lnTo>
                    <a:pt x="4799" y="4998"/>
                  </a:lnTo>
                  <a:cubicBezTo>
                    <a:pt x="4799" y="5125"/>
                    <a:pt x="4694" y="5230"/>
                    <a:pt x="4567" y="5230"/>
                  </a:cubicBezTo>
                  <a:lnTo>
                    <a:pt x="3911" y="5230"/>
                  </a:lnTo>
                  <a:cubicBezTo>
                    <a:pt x="3785" y="5230"/>
                    <a:pt x="3680" y="5125"/>
                    <a:pt x="3680" y="4998"/>
                  </a:cubicBezTo>
                  <a:lnTo>
                    <a:pt x="3680" y="4549"/>
                  </a:lnTo>
                  <a:lnTo>
                    <a:pt x="4035" y="4549"/>
                  </a:lnTo>
                  <a:lnTo>
                    <a:pt x="4035" y="4563"/>
                  </a:lnTo>
                  <a:lnTo>
                    <a:pt x="4035" y="4781"/>
                  </a:lnTo>
                  <a:cubicBezTo>
                    <a:pt x="4035" y="4917"/>
                    <a:pt x="4136" y="4984"/>
                    <a:pt x="4237" y="4984"/>
                  </a:cubicBezTo>
                  <a:cubicBezTo>
                    <a:pt x="4339" y="4984"/>
                    <a:pt x="4440" y="4917"/>
                    <a:pt x="4440" y="4781"/>
                  </a:cubicBezTo>
                  <a:lnTo>
                    <a:pt x="4440" y="4563"/>
                  </a:lnTo>
                  <a:lnTo>
                    <a:pt x="4440" y="4549"/>
                  </a:lnTo>
                  <a:close/>
                  <a:moveTo>
                    <a:pt x="7193" y="4549"/>
                  </a:moveTo>
                  <a:lnTo>
                    <a:pt x="7193" y="4998"/>
                  </a:lnTo>
                  <a:cubicBezTo>
                    <a:pt x="7193" y="5125"/>
                    <a:pt x="7091" y="5230"/>
                    <a:pt x="6965" y="5230"/>
                  </a:cubicBezTo>
                  <a:lnTo>
                    <a:pt x="6309" y="5230"/>
                  </a:lnTo>
                  <a:cubicBezTo>
                    <a:pt x="6182" y="5230"/>
                    <a:pt x="6077" y="5125"/>
                    <a:pt x="6077" y="4998"/>
                  </a:cubicBezTo>
                  <a:lnTo>
                    <a:pt x="6077" y="4549"/>
                  </a:lnTo>
                  <a:lnTo>
                    <a:pt x="6432" y="4549"/>
                  </a:lnTo>
                  <a:lnTo>
                    <a:pt x="6432" y="4563"/>
                  </a:lnTo>
                  <a:lnTo>
                    <a:pt x="6432" y="4781"/>
                  </a:lnTo>
                  <a:cubicBezTo>
                    <a:pt x="6432" y="4893"/>
                    <a:pt x="6523" y="4984"/>
                    <a:pt x="6635" y="4984"/>
                  </a:cubicBezTo>
                  <a:cubicBezTo>
                    <a:pt x="6747" y="4984"/>
                    <a:pt x="6838" y="4893"/>
                    <a:pt x="6838" y="4781"/>
                  </a:cubicBezTo>
                  <a:lnTo>
                    <a:pt x="6838" y="4563"/>
                  </a:lnTo>
                  <a:lnTo>
                    <a:pt x="6838" y="4549"/>
                  </a:lnTo>
                  <a:close/>
                  <a:moveTo>
                    <a:pt x="5436" y="4764"/>
                  </a:moveTo>
                  <a:cubicBezTo>
                    <a:pt x="5552" y="4764"/>
                    <a:pt x="5668" y="4842"/>
                    <a:pt x="5668" y="4998"/>
                  </a:cubicBezTo>
                  <a:cubicBezTo>
                    <a:pt x="5668" y="5349"/>
                    <a:pt x="5954" y="5635"/>
                    <a:pt x="6309" y="5639"/>
                  </a:cubicBezTo>
                  <a:lnTo>
                    <a:pt x="6961" y="5639"/>
                  </a:lnTo>
                  <a:cubicBezTo>
                    <a:pt x="7316" y="5635"/>
                    <a:pt x="7602" y="5349"/>
                    <a:pt x="7602" y="4998"/>
                  </a:cubicBezTo>
                  <a:lnTo>
                    <a:pt x="7602" y="4766"/>
                  </a:lnTo>
                  <a:lnTo>
                    <a:pt x="8598" y="4766"/>
                  </a:lnTo>
                  <a:cubicBezTo>
                    <a:pt x="8801" y="4766"/>
                    <a:pt x="8957" y="4940"/>
                    <a:pt x="8938" y="5143"/>
                  </a:cubicBezTo>
                  <a:cubicBezTo>
                    <a:pt x="8920" y="5313"/>
                    <a:pt x="8757" y="5447"/>
                    <a:pt x="8565" y="5447"/>
                  </a:cubicBezTo>
                  <a:lnTo>
                    <a:pt x="8475" y="5447"/>
                  </a:lnTo>
                  <a:lnTo>
                    <a:pt x="8475" y="5433"/>
                  </a:lnTo>
                  <a:cubicBezTo>
                    <a:pt x="8475" y="5297"/>
                    <a:pt x="8373" y="5229"/>
                    <a:pt x="8272" y="5229"/>
                  </a:cubicBezTo>
                  <a:cubicBezTo>
                    <a:pt x="8171" y="5229"/>
                    <a:pt x="8069" y="5297"/>
                    <a:pt x="8069" y="5433"/>
                  </a:cubicBezTo>
                  <a:lnTo>
                    <a:pt x="8069" y="5549"/>
                  </a:lnTo>
                  <a:cubicBezTo>
                    <a:pt x="7526" y="5940"/>
                    <a:pt x="6831" y="6048"/>
                    <a:pt x="6628" y="6070"/>
                  </a:cubicBezTo>
                  <a:cubicBezTo>
                    <a:pt x="6476" y="5947"/>
                    <a:pt x="6287" y="5882"/>
                    <a:pt x="6092" y="5882"/>
                  </a:cubicBezTo>
                  <a:lnTo>
                    <a:pt x="4784" y="5882"/>
                  </a:lnTo>
                  <a:cubicBezTo>
                    <a:pt x="4589" y="5882"/>
                    <a:pt x="4400" y="5947"/>
                    <a:pt x="4248" y="6070"/>
                  </a:cubicBezTo>
                  <a:cubicBezTo>
                    <a:pt x="4045" y="6045"/>
                    <a:pt x="3354" y="5940"/>
                    <a:pt x="2807" y="5549"/>
                  </a:cubicBezTo>
                  <a:lnTo>
                    <a:pt x="2807" y="5433"/>
                  </a:lnTo>
                  <a:cubicBezTo>
                    <a:pt x="2807" y="5297"/>
                    <a:pt x="2705" y="5229"/>
                    <a:pt x="2604" y="5229"/>
                  </a:cubicBezTo>
                  <a:cubicBezTo>
                    <a:pt x="2503" y="5229"/>
                    <a:pt x="2401" y="5297"/>
                    <a:pt x="2401" y="5433"/>
                  </a:cubicBezTo>
                  <a:lnTo>
                    <a:pt x="2401" y="5447"/>
                  </a:lnTo>
                  <a:lnTo>
                    <a:pt x="2278" y="5447"/>
                  </a:lnTo>
                  <a:cubicBezTo>
                    <a:pt x="2180" y="5447"/>
                    <a:pt x="2086" y="5407"/>
                    <a:pt x="2025" y="5335"/>
                  </a:cubicBezTo>
                  <a:cubicBezTo>
                    <a:pt x="1959" y="5262"/>
                    <a:pt x="1927" y="5168"/>
                    <a:pt x="1938" y="5070"/>
                  </a:cubicBezTo>
                  <a:cubicBezTo>
                    <a:pt x="1956" y="4900"/>
                    <a:pt x="2119" y="4766"/>
                    <a:pt x="2307" y="4766"/>
                  </a:cubicBezTo>
                  <a:lnTo>
                    <a:pt x="3270" y="4766"/>
                  </a:lnTo>
                  <a:lnTo>
                    <a:pt x="3270" y="4998"/>
                  </a:lnTo>
                  <a:cubicBezTo>
                    <a:pt x="3274" y="5349"/>
                    <a:pt x="3560" y="5635"/>
                    <a:pt x="3911" y="5639"/>
                  </a:cubicBezTo>
                  <a:lnTo>
                    <a:pt x="4567" y="5639"/>
                  </a:lnTo>
                  <a:cubicBezTo>
                    <a:pt x="4918" y="5635"/>
                    <a:pt x="5204" y="5349"/>
                    <a:pt x="5204" y="4998"/>
                  </a:cubicBezTo>
                  <a:cubicBezTo>
                    <a:pt x="5204" y="4842"/>
                    <a:pt x="5320" y="4764"/>
                    <a:pt x="5436" y="4764"/>
                  </a:cubicBezTo>
                  <a:close/>
                  <a:moveTo>
                    <a:pt x="5183" y="6291"/>
                  </a:moveTo>
                  <a:cubicBezTo>
                    <a:pt x="5107" y="6440"/>
                    <a:pt x="4951" y="6534"/>
                    <a:pt x="4781" y="6534"/>
                  </a:cubicBezTo>
                  <a:lnTo>
                    <a:pt x="4382" y="6534"/>
                  </a:lnTo>
                  <a:cubicBezTo>
                    <a:pt x="4458" y="6385"/>
                    <a:pt x="4614" y="6291"/>
                    <a:pt x="4781" y="6291"/>
                  </a:cubicBezTo>
                  <a:close/>
                  <a:moveTo>
                    <a:pt x="6092" y="6291"/>
                  </a:moveTo>
                  <a:cubicBezTo>
                    <a:pt x="6262" y="6291"/>
                    <a:pt x="6414" y="6389"/>
                    <a:pt x="6490" y="6537"/>
                  </a:cubicBezTo>
                  <a:lnTo>
                    <a:pt x="6092" y="6537"/>
                  </a:lnTo>
                  <a:cubicBezTo>
                    <a:pt x="5922" y="6537"/>
                    <a:pt x="5769" y="6443"/>
                    <a:pt x="5690" y="6291"/>
                  </a:cubicBezTo>
                  <a:close/>
                  <a:moveTo>
                    <a:pt x="2836" y="6048"/>
                  </a:moveTo>
                  <a:cubicBezTo>
                    <a:pt x="3191" y="6240"/>
                    <a:pt x="3578" y="6371"/>
                    <a:pt x="3977" y="6443"/>
                  </a:cubicBezTo>
                  <a:cubicBezTo>
                    <a:pt x="3940" y="6537"/>
                    <a:pt x="3922" y="6639"/>
                    <a:pt x="3922" y="6740"/>
                  </a:cubicBezTo>
                  <a:cubicBezTo>
                    <a:pt x="3922" y="6852"/>
                    <a:pt x="4013" y="6943"/>
                    <a:pt x="4125" y="6943"/>
                  </a:cubicBezTo>
                  <a:lnTo>
                    <a:pt x="4781" y="6943"/>
                  </a:lnTo>
                  <a:cubicBezTo>
                    <a:pt x="4951" y="6740"/>
                    <a:pt x="5193" y="6639"/>
                    <a:pt x="5434" y="6639"/>
                  </a:cubicBezTo>
                  <a:cubicBezTo>
                    <a:pt x="5676" y="6639"/>
                    <a:pt x="5918" y="6740"/>
                    <a:pt x="6088" y="6943"/>
                  </a:cubicBezTo>
                  <a:lnTo>
                    <a:pt x="6740" y="6943"/>
                  </a:lnTo>
                  <a:cubicBezTo>
                    <a:pt x="6856" y="6943"/>
                    <a:pt x="6946" y="6852"/>
                    <a:pt x="6946" y="6740"/>
                  </a:cubicBezTo>
                  <a:cubicBezTo>
                    <a:pt x="6946" y="6639"/>
                    <a:pt x="6928" y="6537"/>
                    <a:pt x="6892" y="6443"/>
                  </a:cubicBezTo>
                  <a:cubicBezTo>
                    <a:pt x="7291" y="6371"/>
                    <a:pt x="7674" y="6240"/>
                    <a:pt x="8033" y="6048"/>
                  </a:cubicBezTo>
                  <a:lnTo>
                    <a:pt x="8033" y="6048"/>
                  </a:lnTo>
                  <a:cubicBezTo>
                    <a:pt x="7837" y="7330"/>
                    <a:pt x="6733" y="8279"/>
                    <a:pt x="5433" y="8279"/>
                  </a:cubicBezTo>
                  <a:cubicBezTo>
                    <a:pt x="4136" y="8279"/>
                    <a:pt x="3031" y="7330"/>
                    <a:pt x="2836" y="6048"/>
                  </a:cubicBezTo>
                  <a:close/>
                  <a:moveTo>
                    <a:pt x="6758" y="8384"/>
                  </a:moveTo>
                  <a:lnTo>
                    <a:pt x="6758" y="8826"/>
                  </a:lnTo>
                  <a:lnTo>
                    <a:pt x="5436" y="9558"/>
                  </a:lnTo>
                  <a:lnTo>
                    <a:pt x="4114" y="8826"/>
                  </a:lnTo>
                  <a:lnTo>
                    <a:pt x="4114" y="8384"/>
                  </a:lnTo>
                  <a:cubicBezTo>
                    <a:pt x="4527" y="8584"/>
                    <a:pt x="4980" y="8689"/>
                    <a:pt x="5436" y="8689"/>
                  </a:cubicBezTo>
                  <a:lnTo>
                    <a:pt x="5436" y="8685"/>
                  </a:lnTo>
                  <a:cubicBezTo>
                    <a:pt x="5444" y="8685"/>
                    <a:pt x="5451" y="8685"/>
                    <a:pt x="5459" y="8685"/>
                  </a:cubicBezTo>
                  <a:cubicBezTo>
                    <a:pt x="5908" y="8685"/>
                    <a:pt x="6352" y="8580"/>
                    <a:pt x="6758" y="8384"/>
                  </a:cubicBezTo>
                  <a:close/>
                  <a:moveTo>
                    <a:pt x="3566" y="8990"/>
                  </a:moveTo>
                  <a:cubicBezTo>
                    <a:pt x="3569" y="8990"/>
                    <a:pt x="3572" y="8991"/>
                    <a:pt x="3575" y="8993"/>
                  </a:cubicBezTo>
                  <a:lnTo>
                    <a:pt x="5128" y="9851"/>
                  </a:lnTo>
                  <a:lnTo>
                    <a:pt x="4690" y="10402"/>
                  </a:lnTo>
                  <a:cubicBezTo>
                    <a:pt x="4643" y="10461"/>
                    <a:pt x="4575" y="10491"/>
                    <a:pt x="4507" y="10491"/>
                  </a:cubicBezTo>
                  <a:cubicBezTo>
                    <a:pt x="4453" y="10491"/>
                    <a:pt x="4400" y="10472"/>
                    <a:pt x="4357" y="10434"/>
                  </a:cubicBezTo>
                  <a:lnTo>
                    <a:pt x="3292" y="9525"/>
                  </a:lnTo>
                  <a:lnTo>
                    <a:pt x="3557" y="8996"/>
                  </a:lnTo>
                  <a:cubicBezTo>
                    <a:pt x="3559" y="8992"/>
                    <a:pt x="3562" y="8990"/>
                    <a:pt x="3566" y="8990"/>
                  </a:cubicBezTo>
                  <a:close/>
                  <a:moveTo>
                    <a:pt x="7309" y="8993"/>
                  </a:moveTo>
                  <a:cubicBezTo>
                    <a:pt x="7312" y="8996"/>
                    <a:pt x="7316" y="8996"/>
                    <a:pt x="7319" y="9000"/>
                  </a:cubicBezTo>
                  <a:lnTo>
                    <a:pt x="7580" y="9525"/>
                  </a:lnTo>
                  <a:lnTo>
                    <a:pt x="6519" y="10434"/>
                  </a:lnTo>
                  <a:cubicBezTo>
                    <a:pt x="6475" y="10472"/>
                    <a:pt x="6421" y="10491"/>
                    <a:pt x="6368" y="10491"/>
                  </a:cubicBezTo>
                  <a:cubicBezTo>
                    <a:pt x="6300" y="10491"/>
                    <a:pt x="6233" y="10461"/>
                    <a:pt x="6186" y="10402"/>
                  </a:cubicBezTo>
                  <a:lnTo>
                    <a:pt x="5748" y="9855"/>
                  </a:lnTo>
                  <a:lnTo>
                    <a:pt x="7298" y="8993"/>
                  </a:lnTo>
                  <a:close/>
                  <a:moveTo>
                    <a:pt x="4045" y="0"/>
                  </a:moveTo>
                  <a:cubicBezTo>
                    <a:pt x="3357" y="0"/>
                    <a:pt x="2760" y="460"/>
                    <a:pt x="2582" y="1123"/>
                  </a:cubicBezTo>
                  <a:lnTo>
                    <a:pt x="2010" y="3271"/>
                  </a:lnTo>
                  <a:lnTo>
                    <a:pt x="1293" y="3271"/>
                  </a:lnTo>
                  <a:cubicBezTo>
                    <a:pt x="1021" y="3271"/>
                    <a:pt x="1021" y="3676"/>
                    <a:pt x="1293" y="3676"/>
                  </a:cubicBezTo>
                  <a:lnTo>
                    <a:pt x="1959" y="3676"/>
                  </a:lnTo>
                  <a:lnTo>
                    <a:pt x="1959" y="4437"/>
                  </a:lnTo>
                  <a:cubicBezTo>
                    <a:pt x="1644" y="4582"/>
                    <a:pt x="1470" y="4929"/>
                    <a:pt x="1546" y="5273"/>
                  </a:cubicBezTo>
                  <a:cubicBezTo>
                    <a:pt x="1619" y="5614"/>
                    <a:pt x="1923" y="5856"/>
                    <a:pt x="2274" y="5856"/>
                  </a:cubicBezTo>
                  <a:lnTo>
                    <a:pt x="2405" y="5856"/>
                  </a:lnTo>
                  <a:cubicBezTo>
                    <a:pt x="2466" y="6776"/>
                    <a:pt x="2948" y="7620"/>
                    <a:pt x="3705" y="8145"/>
                  </a:cubicBezTo>
                  <a:lnTo>
                    <a:pt x="3705" y="8605"/>
                  </a:lnTo>
                  <a:cubicBezTo>
                    <a:pt x="3659" y="8588"/>
                    <a:pt x="3611" y="8580"/>
                    <a:pt x="3564" y="8580"/>
                  </a:cubicBezTo>
                  <a:cubicBezTo>
                    <a:pt x="3410" y="8580"/>
                    <a:pt x="3263" y="8668"/>
                    <a:pt x="3191" y="8815"/>
                  </a:cubicBezTo>
                  <a:lnTo>
                    <a:pt x="2872" y="9449"/>
                  </a:lnTo>
                  <a:lnTo>
                    <a:pt x="1087" y="9974"/>
                  </a:lnTo>
                  <a:cubicBezTo>
                    <a:pt x="445" y="10163"/>
                    <a:pt x="4" y="10753"/>
                    <a:pt x="0" y="11423"/>
                  </a:cubicBezTo>
                  <a:lnTo>
                    <a:pt x="0" y="13716"/>
                  </a:lnTo>
                  <a:cubicBezTo>
                    <a:pt x="0" y="13850"/>
                    <a:pt x="102" y="13917"/>
                    <a:pt x="205" y="13917"/>
                  </a:cubicBezTo>
                  <a:cubicBezTo>
                    <a:pt x="307" y="13917"/>
                    <a:pt x="409" y="13850"/>
                    <a:pt x="409" y="13716"/>
                  </a:cubicBezTo>
                  <a:lnTo>
                    <a:pt x="409" y="11423"/>
                  </a:lnTo>
                  <a:cubicBezTo>
                    <a:pt x="409" y="10934"/>
                    <a:pt x="732" y="10503"/>
                    <a:pt x="1199" y="10365"/>
                  </a:cubicBezTo>
                  <a:lnTo>
                    <a:pt x="1963" y="10141"/>
                  </a:lnTo>
                  <a:lnTo>
                    <a:pt x="1963" y="13716"/>
                  </a:lnTo>
                  <a:cubicBezTo>
                    <a:pt x="1963" y="13850"/>
                    <a:pt x="2064" y="13917"/>
                    <a:pt x="2166" y="13917"/>
                  </a:cubicBezTo>
                  <a:cubicBezTo>
                    <a:pt x="2267" y="13917"/>
                    <a:pt x="2369" y="13850"/>
                    <a:pt x="2369" y="13716"/>
                  </a:cubicBezTo>
                  <a:lnTo>
                    <a:pt x="2369" y="10021"/>
                  </a:lnTo>
                  <a:lnTo>
                    <a:pt x="2832" y="9887"/>
                  </a:lnTo>
                  <a:lnTo>
                    <a:pt x="2832" y="13716"/>
                  </a:lnTo>
                  <a:cubicBezTo>
                    <a:pt x="2832" y="13850"/>
                    <a:pt x="2935" y="13917"/>
                    <a:pt x="3037" y="13917"/>
                  </a:cubicBezTo>
                  <a:cubicBezTo>
                    <a:pt x="3139" y="13917"/>
                    <a:pt x="3241" y="13850"/>
                    <a:pt x="3241" y="13716"/>
                  </a:cubicBezTo>
                  <a:lnTo>
                    <a:pt x="3241" y="10018"/>
                  </a:lnTo>
                  <a:lnTo>
                    <a:pt x="4085" y="10742"/>
                  </a:lnTo>
                  <a:cubicBezTo>
                    <a:pt x="4201" y="10844"/>
                    <a:pt x="4350" y="10898"/>
                    <a:pt x="4502" y="10898"/>
                  </a:cubicBezTo>
                  <a:cubicBezTo>
                    <a:pt x="4524" y="10898"/>
                    <a:pt x="4542" y="10894"/>
                    <a:pt x="4563" y="10894"/>
                  </a:cubicBezTo>
                  <a:cubicBezTo>
                    <a:pt x="4737" y="10880"/>
                    <a:pt x="4893" y="10793"/>
                    <a:pt x="5002" y="10655"/>
                  </a:cubicBezTo>
                  <a:lnTo>
                    <a:pt x="5433" y="10119"/>
                  </a:lnTo>
                  <a:lnTo>
                    <a:pt x="5864" y="10655"/>
                  </a:lnTo>
                  <a:cubicBezTo>
                    <a:pt x="5972" y="10793"/>
                    <a:pt x="6132" y="10880"/>
                    <a:pt x="6305" y="10894"/>
                  </a:cubicBezTo>
                  <a:cubicBezTo>
                    <a:pt x="6324" y="10894"/>
                    <a:pt x="6345" y="10898"/>
                    <a:pt x="6367" y="10898"/>
                  </a:cubicBezTo>
                  <a:cubicBezTo>
                    <a:pt x="6519" y="10898"/>
                    <a:pt x="6664" y="10844"/>
                    <a:pt x="6780" y="10742"/>
                  </a:cubicBezTo>
                  <a:lnTo>
                    <a:pt x="7845" y="9829"/>
                  </a:lnTo>
                  <a:lnTo>
                    <a:pt x="8500" y="10021"/>
                  </a:lnTo>
                  <a:lnTo>
                    <a:pt x="8500" y="13716"/>
                  </a:lnTo>
                  <a:cubicBezTo>
                    <a:pt x="8500" y="13850"/>
                    <a:pt x="8602" y="13917"/>
                    <a:pt x="8703" y="13917"/>
                  </a:cubicBezTo>
                  <a:cubicBezTo>
                    <a:pt x="8804" y="13917"/>
                    <a:pt x="8906" y="13850"/>
                    <a:pt x="8906" y="13716"/>
                  </a:cubicBezTo>
                  <a:lnTo>
                    <a:pt x="8906" y="10141"/>
                  </a:lnTo>
                  <a:lnTo>
                    <a:pt x="9666" y="10365"/>
                  </a:lnTo>
                  <a:cubicBezTo>
                    <a:pt x="10137" y="10507"/>
                    <a:pt x="10460" y="10938"/>
                    <a:pt x="10460" y="11427"/>
                  </a:cubicBezTo>
                  <a:lnTo>
                    <a:pt x="10460" y="13716"/>
                  </a:lnTo>
                  <a:cubicBezTo>
                    <a:pt x="10460" y="13850"/>
                    <a:pt x="10562" y="13917"/>
                    <a:pt x="10664" y="13917"/>
                  </a:cubicBezTo>
                  <a:cubicBezTo>
                    <a:pt x="10766" y="13917"/>
                    <a:pt x="10869" y="13850"/>
                    <a:pt x="10869" y="13716"/>
                  </a:cubicBezTo>
                  <a:lnTo>
                    <a:pt x="10869" y="11423"/>
                  </a:lnTo>
                  <a:cubicBezTo>
                    <a:pt x="10865" y="10757"/>
                    <a:pt x="10427" y="10166"/>
                    <a:pt x="9786" y="9974"/>
                  </a:cubicBezTo>
                  <a:lnTo>
                    <a:pt x="8000" y="9449"/>
                  </a:lnTo>
                  <a:lnTo>
                    <a:pt x="7682" y="8815"/>
                  </a:lnTo>
                  <a:cubicBezTo>
                    <a:pt x="7609" y="8670"/>
                    <a:pt x="7460" y="8582"/>
                    <a:pt x="7304" y="8582"/>
                  </a:cubicBezTo>
                  <a:cubicBezTo>
                    <a:pt x="7258" y="8582"/>
                    <a:pt x="7212" y="8590"/>
                    <a:pt x="7167" y="8605"/>
                  </a:cubicBezTo>
                  <a:lnTo>
                    <a:pt x="7167" y="8145"/>
                  </a:lnTo>
                  <a:cubicBezTo>
                    <a:pt x="7924" y="7620"/>
                    <a:pt x="8402" y="6776"/>
                    <a:pt x="8468" y="5853"/>
                  </a:cubicBezTo>
                  <a:lnTo>
                    <a:pt x="8565" y="5853"/>
                  </a:lnTo>
                  <a:cubicBezTo>
                    <a:pt x="8964" y="5853"/>
                    <a:pt x="9304" y="5559"/>
                    <a:pt x="9340" y="5183"/>
                  </a:cubicBezTo>
                  <a:cubicBezTo>
                    <a:pt x="9373" y="4864"/>
                    <a:pt x="9203" y="4560"/>
                    <a:pt x="8909" y="4426"/>
                  </a:cubicBezTo>
                  <a:lnTo>
                    <a:pt x="8909" y="3676"/>
                  </a:lnTo>
                  <a:lnTo>
                    <a:pt x="9579" y="3676"/>
                  </a:lnTo>
                  <a:cubicBezTo>
                    <a:pt x="9847" y="3676"/>
                    <a:pt x="9847" y="3271"/>
                    <a:pt x="9579" y="3271"/>
                  </a:cubicBezTo>
                  <a:lnTo>
                    <a:pt x="8862" y="3271"/>
                  </a:lnTo>
                  <a:lnTo>
                    <a:pt x="8290" y="1123"/>
                  </a:lnTo>
                  <a:cubicBezTo>
                    <a:pt x="8113" y="460"/>
                    <a:pt x="7515" y="0"/>
                    <a:pt x="683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2" name="Google Shape;17412;p139"/>
            <p:cNvSpPr/>
            <p:nvPr/>
          </p:nvSpPr>
          <p:spPr>
            <a:xfrm>
              <a:off x="6455981" y="2257717"/>
              <a:ext cx="10671" cy="90660"/>
            </a:xfrm>
            <a:custGeom>
              <a:avLst/>
              <a:gdLst/>
              <a:ahLst/>
              <a:cxnLst/>
              <a:rect l="l" t="t" r="r" b="b"/>
              <a:pathLst>
                <a:path w="407" h="3458" extrusionOk="0">
                  <a:moveTo>
                    <a:pt x="204" y="1"/>
                  </a:moveTo>
                  <a:cubicBezTo>
                    <a:pt x="92" y="1"/>
                    <a:pt x="1" y="91"/>
                    <a:pt x="1" y="207"/>
                  </a:cubicBezTo>
                  <a:lnTo>
                    <a:pt x="1" y="3257"/>
                  </a:lnTo>
                  <a:cubicBezTo>
                    <a:pt x="1" y="3391"/>
                    <a:pt x="102" y="3458"/>
                    <a:pt x="204" y="3458"/>
                  </a:cubicBezTo>
                  <a:cubicBezTo>
                    <a:pt x="305" y="3458"/>
                    <a:pt x="407" y="3391"/>
                    <a:pt x="407" y="3257"/>
                  </a:cubicBezTo>
                  <a:lnTo>
                    <a:pt x="407" y="203"/>
                  </a:lnTo>
                  <a:cubicBezTo>
                    <a:pt x="407" y="91"/>
                    <a:pt x="316" y="1"/>
                    <a:pt x="20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3" name="Google Shape;17413;p139"/>
            <p:cNvSpPr/>
            <p:nvPr/>
          </p:nvSpPr>
          <p:spPr>
            <a:xfrm>
              <a:off x="6391434" y="2269201"/>
              <a:ext cx="12558" cy="10697"/>
            </a:xfrm>
            <a:custGeom>
              <a:avLst/>
              <a:gdLst/>
              <a:ahLst/>
              <a:cxnLst/>
              <a:rect l="l" t="t" r="r" b="b"/>
              <a:pathLst>
                <a:path w="479" h="408" extrusionOk="0">
                  <a:moveTo>
                    <a:pt x="275" y="1"/>
                  </a:moveTo>
                  <a:cubicBezTo>
                    <a:pt x="273" y="1"/>
                    <a:pt x="270" y="1"/>
                    <a:pt x="268" y="1"/>
                  </a:cubicBezTo>
                  <a:lnTo>
                    <a:pt x="272" y="1"/>
                  </a:lnTo>
                  <a:cubicBezTo>
                    <a:pt x="91" y="1"/>
                    <a:pt x="0" y="222"/>
                    <a:pt x="131" y="349"/>
                  </a:cubicBezTo>
                  <a:cubicBezTo>
                    <a:pt x="171" y="389"/>
                    <a:pt x="222" y="408"/>
                    <a:pt x="271" y="408"/>
                  </a:cubicBezTo>
                  <a:cubicBezTo>
                    <a:pt x="375" y="408"/>
                    <a:pt x="475" y="326"/>
                    <a:pt x="475" y="204"/>
                  </a:cubicBezTo>
                  <a:cubicBezTo>
                    <a:pt x="478" y="90"/>
                    <a:pt x="388" y="1"/>
                    <a:pt x="27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4" name="Google Shape;17414;p139"/>
            <p:cNvSpPr/>
            <p:nvPr/>
          </p:nvSpPr>
          <p:spPr>
            <a:xfrm>
              <a:off x="6391434" y="2303493"/>
              <a:ext cx="12558" cy="10697"/>
            </a:xfrm>
            <a:custGeom>
              <a:avLst/>
              <a:gdLst/>
              <a:ahLst/>
              <a:cxnLst/>
              <a:rect l="l" t="t" r="r" b="b"/>
              <a:pathLst>
                <a:path w="479" h="408" extrusionOk="0">
                  <a:moveTo>
                    <a:pt x="275" y="0"/>
                  </a:moveTo>
                  <a:cubicBezTo>
                    <a:pt x="273" y="0"/>
                    <a:pt x="270" y="0"/>
                    <a:pt x="268" y="0"/>
                  </a:cubicBezTo>
                  <a:lnTo>
                    <a:pt x="272" y="0"/>
                  </a:lnTo>
                  <a:cubicBezTo>
                    <a:pt x="91" y="0"/>
                    <a:pt x="0" y="221"/>
                    <a:pt x="131" y="348"/>
                  </a:cubicBezTo>
                  <a:cubicBezTo>
                    <a:pt x="171" y="389"/>
                    <a:pt x="222" y="407"/>
                    <a:pt x="271" y="407"/>
                  </a:cubicBezTo>
                  <a:cubicBezTo>
                    <a:pt x="375" y="407"/>
                    <a:pt x="475" y="326"/>
                    <a:pt x="475" y="203"/>
                  </a:cubicBezTo>
                  <a:cubicBezTo>
                    <a:pt x="478" y="89"/>
                    <a:pt x="388" y="0"/>
                    <a:pt x="27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5" name="Google Shape;17415;p139"/>
            <p:cNvSpPr/>
            <p:nvPr/>
          </p:nvSpPr>
          <p:spPr>
            <a:xfrm>
              <a:off x="6385639" y="2172065"/>
              <a:ext cx="23858" cy="10671"/>
            </a:xfrm>
            <a:custGeom>
              <a:avLst/>
              <a:gdLst/>
              <a:ahLst/>
              <a:cxnLst/>
              <a:rect l="l" t="t" r="r" b="b"/>
              <a:pathLst>
                <a:path w="910" h="407" extrusionOk="0">
                  <a:moveTo>
                    <a:pt x="272" y="1"/>
                  </a:moveTo>
                  <a:cubicBezTo>
                    <a:pt x="0" y="1"/>
                    <a:pt x="0" y="406"/>
                    <a:pt x="272" y="406"/>
                  </a:cubicBezTo>
                  <a:lnTo>
                    <a:pt x="707" y="406"/>
                  </a:lnTo>
                  <a:cubicBezTo>
                    <a:pt x="819" y="406"/>
                    <a:pt x="909" y="316"/>
                    <a:pt x="909" y="204"/>
                  </a:cubicBezTo>
                  <a:cubicBezTo>
                    <a:pt x="909" y="91"/>
                    <a:pt x="819" y="1"/>
                    <a:pt x="7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16" name="Google Shape;17416;p139"/>
          <p:cNvGrpSpPr/>
          <p:nvPr/>
        </p:nvGrpSpPr>
        <p:grpSpPr>
          <a:xfrm>
            <a:off x="6711706" y="2695605"/>
            <a:ext cx="273763" cy="364948"/>
            <a:chOff x="6711706" y="2894855"/>
            <a:chExt cx="273763" cy="364948"/>
          </a:xfrm>
        </p:grpSpPr>
        <p:sp>
          <p:nvSpPr>
            <p:cNvPr id="17417" name="Google Shape;17417;p139"/>
            <p:cNvSpPr/>
            <p:nvPr/>
          </p:nvSpPr>
          <p:spPr>
            <a:xfrm>
              <a:off x="6734857" y="2900177"/>
              <a:ext cx="227542" cy="208980"/>
            </a:xfrm>
            <a:custGeom>
              <a:avLst/>
              <a:gdLst/>
              <a:ahLst/>
              <a:cxnLst/>
              <a:rect l="l" t="t" r="r" b="b"/>
              <a:pathLst>
                <a:path w="8679" h="7971" extrusionOk="0">
                  <a:moveTo>
                    <a:pt x="4343" y="0"/>
                  </a:moveTo>
                  <a:cubicBezTo>
                    <a:pt x="2815" y="0"/>
                    <a:pt x="638" y="1079"/>
                    <a:pt x="638" y="3271"/>
                  </a:cubicBezTo>
                  <a:lnTo>
                    <a:pt x="638" y="5824"/>
                  </a:lnTo>
                  <a:cubicBezTo>
                    <a:pt x="638" y="6262"/>
                    <a:pt x="378" y="6432"/>
                    <a:pt x="186" y="6497"/>
                  </a:cubicBezTo>
                  <a:cubicBezTo>
                    <a:pt x="66" y="6534"/>
                    <a:pt x="1" y="6664"/>
                    <a:pt x="44" y="6780"/>
                  </a:cubicBezTo>
                  <a:cubicBezTo>
                    <a:pt x="141" y="7040"/>
                    <a:pt x="384" y="7412"/>
                    <a:pt x="989" y="7412"/>
                  </a:cubicBezTo>
                  <a:cubicBezTo>
                    <a:pt x="1016" y="7412"/>
                    <a:pt x="1044" y="7412"/>
                    <a:pt x="1073" y="7410"/>
                  </a:cubicBezTo>
                  <a:cubicBezTo>
                    <a:pt x="1337" y="7768"/>
                    <a:pt x="1753" y="7970"/>
                    <a:pt x="2189" y="7970"/>
                  </a:cubicBezTo>
                  <a:cubicBezTo>
                    <a:pt x="2261" y="7970"/>
                    <a:pt x="2333" y="7965"/>
                    <a:pt x="2406" y="7953"/>
                  </a:cubicBezTo>
                  <a:cubicBezTo>
                    <a:pt x="2801" y="7892"/>
                    <a:pt x="3199" y="7856"/>
                    <a:pt x="3597" y="7848"/>
                  </a:cubicBezTo>
                  <a:lnTo>
                    <a:pt x="5082" y="7848"/>
                  </a:lnTo>
                  <a:cubicBezTo>
                    <a:pt x="5484" y="7856"/>
                    <a:pt x="5879" y="7892"/>
                    <a:pt x="6274" y="7953"/>
                  </a:cubicBezTo>
                  <a:cubicBezTo>
                    <a:pt x="6347" y="7965"/>
                    <a:pt x="6420" y="7970"/>
                    <a:pt x="6492" y="7970"/>
                  </a:cubicBezTo>
                  <a:cubicBezTo>
                    <a:pt x="6929" y="7970"/>
                    <a:pt x="7343" y="7768"/>
                    <a:pt x="7610" y="7410"/>
                  </a:cubicBezTo>
                  <a:cubicBezTo>
                    <a:pt x="7639" y="7412"/>
                    <a:pt x="7666" y="7412"/>
                    <a:pt x="7693" y="7412"/>
                  </a:cubicBezTo>
                  <a:cubicBezTo>
                    <a:pt x="8295" y="7412"/>
                    <a:pt x="8542" y="7036"/>
                    <a:pt x="8639" y="6780"/>
                  </a:cubicBezTo>
                  <a:cubicBezTo>
                    <a:pt x="8679" y="6664"/>
                    <a:pt x="8617" y="6534"/>
                    <a:pt x="8498" y="6497"/>
                  </a:cubicBezTo>
                  <a:cubicBezTo>
                    <a:pt x="8306" y="6432"/>
                    <a:pt x="8048" y="6262"/>
                    <a:pt x="8048" y="5824"/>
                  </a:cubicBezTo>
                  <a:lnTo>
                    <a:pt x="8048" y="2836"/>
                  </a:lnTo>
                  <a:cubicBezTo>
                    <a:pt x="8045" y="1724"/>
                    <a:pt x="7215" y="793"/>
                    <a:pt x="6114" y="670"/>
                  </a:cubicBezTo>
                  <a:cubicBezTo>
                    <a:pt x="5980" y="656"/>
                    <a:pt x="5861" y="590"/>
                    <a:pt x="5785" y="482"/>
                  </a:cubicBezTo>
                  <a:cubicBezTo>
                    <a:pt x="5571" y="167"/>
                    <a:pt x="5089" y="0"/>
                    <a:pt x="4343"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8" name="Google Shape;17418;p139"/>
            <p:cNvSpPr/>
            <p:nvPr/>
          </p:nvSpPr>
          <p:spPr>
            <a:xfrm>
              <a:off x="6848719" y="2900177"/>
              <a:ext cx="113784" cy="208980"/>
            </a:xfrm>
            <a:custGeom>
              <a:avLst/>
              <a:gdLst/>
              <a:ahLst/>
              <a:cxnLst/>
              <a:rect l="l" t="t" r="r" b="b"/>
              <a:pathLst>
                <a:path w="4340" h="7971" extrusionOk="0">
                  <a:moveTo>
                    <a:pt x="0" y="0"/>
                  </a:moveTo>
                  <a:lnTo>
                    <a:pt x="0" y="7848"/>
                  </a:lnTo>
                  <a:lnTo>
                    <a:pt x="743" y="7848"/>
                  </a:lnTo>
                  <a:cubicBezTo>
                    <a:pt x="1141" y="7856"/>
                    <a:pt x="1540" y="7892"/>
                    <a:pt x="1934" y="7953"/>
                  </a:cubicBezTo>
                  <a:cubicBezTo>
                    <a:pt x="2006" y="7965"/>
                    <a:pt x="2078" y="7970"/>
                    <a:pt x="2149" y="7970"/>
                  </a:cubicBezTo>
                  <a:cubicBezTo>
                    <a:pt x="2585" y="7970"/>
                    <a:pt x="3003" y="7765"/>
                    <a:pt x="3267" y="7410"/>
                  </a:cubicBezTo>
                  <a:cubicBezTo>
                    <a:pt x="3296" y="7412"/>
                    <a:pt x="3323" y="7412"/>
                    <a:pt x="3350" y="7412"/>
                  </a:cubicBezTo>
                  <a:cubicBezTo>
                    <a:pt x="3952" y="7412"/>
                    <a:pt x="4199" y="7036"/>
                    <a:pt x="4296" y="6780"/>
                  </a:cubicBezTo>
                  <a:cubicBezTo>
                    <a:pt x="4339" y="6660"/>
                    <a:pt x="4274" y="6534"/>
                    <a:pt x="4155" y="6497"/>
                  </a:cubicBezTo>
                  <a:cubicBezTo>
                    <a:pt x="3963" y="6432"/>
                    <a:pt x="3705" y="6262"/>
                    <a:pt x="3705" y="5824"/>
                  </a:cubicBezTo>
                  <a:lnTo>
                    <a:pt x="3705" y="2836"/>
                  </a:lnTo>
                  <a:cubicBezTo>
                    <a:pt x="3702" y="1724"/>
                    <a:pt x="2872" y="793"/>
                    <a:pt x="1771" y="670"/>
                  </a:cubicBezTo>
                  <a:cubicBezTo>
                    <a:pt x="1637" y="656"/>
                    <a:pt x="1518" y="590"/>
                    <a:pt x="1442" y="482"/>
                  </a:cubicBezTo>
                  <a:cubicBezTo>
                    <a:pt x="1228" y="167"/>
                    <a:pt x="746" y="0"/>
                    <a:pt x="0"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9" name="Google Shape;17419;p139"/>
            <p:cNvSpPr/>
            <p:nvPr/>
          </p:nvSpPr>
          <p:spPr>
            <a:xfrm>
              <a:off x="6717291" y="3139071"/>
              <a:ext cx="262857" cy="115488"/>
            </a:xfrm>
            <a:custGeom>
              <a:avLst/>
              <a:gdLst/>
              <a:ahLst/>
              <a:cxnLst/>
              <a:rect l="l" t="t" r="r" b="b"/>
              <a:pathLst>
                <a:path w="10026" h="4405" extrusionOk="0">
                  <a:moveTo>
                    <a:pt x="6538" y="0"/>
                  </a:moveTo>
                  <a:lnTo>
                    <a:pt x="6538" y="301"/>
                  </a:lnTo>
                  <a:cubicBezTo>
                    <a:pt x="6538" y="1195"/>
                    <a:pt x="5850" y="1978"/>
                    <a:pt x="4955" y="2003"/>
                  </a:cubicBezTo>
                  <a:cubicBezTo>
                    <a:pt x="4938" y="2004"/>
                    <a:pt x="4920" y="2004"/>
                    <a:pt x="4903" y="2004"/>
                  </a:cubicBezTo>
                  <a:cubicBezTo>
                    <a:pt x="4003" y="2004"/>
                    <a:pt x="3268" y="1276"/>
                    <a:pt x="3268" y="370"/>
                  </a:cubicBezTo>
                  <a:lnTo>
                    <a:pt x="3268" y="181"/>
                  </a:lnTo>
                  <a:cubicBezTo>
                    <a:pt x="3224" y="207"/>
                    <a:pt x="3174" y="228"/>
                    <a:pt x="3123" y="250"/>
                  </a:cubicBezTo>
                  <a:lnTo>
                    <a:pt x="874" y="1043"/>
                  </a:lnTo>
                  <a:cubicBezTo>
                    <a:pt x="349" y="1228"/>
                    <a:pt x="1" y="1721"/>
                    <a:pt x="1" y="2275"/>
                  </a:cubicBezTo>
                  <a:lnTo>
                    <a:pt x="1" y="4404"/>
                  </a:lnTo>
                  <a:lnTo>
                    <a:pt x="10026" y="4404"/>
                  </a:lnTo>
                  <a:lnTo>
                    <a:pt x="10026" y="2275"/>
                  </a:lnTo>
                  <a:cubicBezTo>
                    <a:pt x="10026" y="1721"/>
                    <a:pt x="9675" y="1228"/>
                    <a:pt x="9153" y="1043"/>
                  </a:cubicBezTo>
                  <a:lnTo>
                    <a:pt x="6900" y="250"/>
                  </a:lnTo>
                  <a:cubicBezTo>
                    <a:pt x="6759" y="200"/>
                    <a:pt x="6636" y="113"/>
                    <a:pt x="6538" y="0"/>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0" name="Google Shape;17420;p139"/>
            <p:cNvSpPr/>
            <p:nvPr/>
          </p:nvSpPr>
          <p:spPr>
            <a:xfrm>
              <a:off x="6882907" y="3128610"/>
              <a:ext cx="105" cy="131"/>
            </a:xfrm>
            <a:custGeom>
              <a:avLst/>
              <a:gdLst/>
              <a:ahLst/>
              <a:cxnLst/>
              <a:rect l="l" t="t" r="r" b="b"/>
              <a:pathLst>
                <a:path w="4" h="5" extrusionOk="0">
                  <a:moveTo>
                    <a:pt x="4" y="1"/>
                  </a:moveTo>
                  <a:lnTo>
                    <a:pt x="0" y="5"/>
                  </a:lnTo>
                  <a:lnTo>
                    <a:pt x="4" y="5"/>
                  </a:lnTo>
                  <a:lnTo>
                    <a:pt x="4"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1" name="Google Shape;17421;p139"/>
            <p:cNvSpPr/>
            <p:nvPr/>
          </p:nvSpPr>
          <p:spPr>
            <a:xfrm>
              <a:off x="6814348" y="3128610"/>
              <a:ext cx="26" cy="131"/>
            </a:xfrm>
            <a:custGeom>
              <a:avLst/>
              <a:gdLst/>
              <a:ahLst/>
              <a:cxnLst/>
              <a:rect l="l" t="t" r="r" b="b"/>
              <a:pathLst>
                <a:path w="1" h="5" extrusionOk="0">
                  <a:moveTo>
                    <a:pt x="0" y="1"/>
                  </a:moveTo>
                  <a:lnTo>
                    <a:pt x="0" y="5"/>
                  </a:lnTo>
                  <a:lnTo>
                    <a:pt x="0" y="5"/>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2" name="Google Shape;17422;p139"/>
            <p:cNvSpPr/>
            <p:nvPr/>
          </p:nvSpPr>
          <p:spPr>
            <a:xfrm>
              <a:off x="6814348" y="3100138"/>
              <a:ext cx="68585" cy="80068"/>
            </a:xfrm>
            <a:custGeom>
              <a:avLst/>
              <a:gdLst/>
              <a:ahLst/>
              <a:cxnLst/>
              <a:rect l="l" t="t" r="r" b="b"/>
              <a:pathLst>
                <a:path w="2616" h="3054" extrusionOk="0">
                  <a:moveTo>
                    <a:pt x="0" y="0"/>
                  </a:moveTo>
                  <a:lnTo>
                    <a:pt x="0" y="1746"/>
                  </a:lnTo>
                  <a:cubicBezTo>
                    <a:pt x="0" y="2467"/>
                    <a:pt x="587" y="3054"/>
                    <a:pt x="1308" y="3054"/>
                  </a:cubicBezTo>
                  <a:cubicBezTo>
                    <a:pt x="2032" y="3054"/>
                    <a:pt x="2615" y="2467"/>
                    <a:pt x="2615" y="1746"/>
                  </a:cubicBezTo>
                  <a:lnTo>
                    <a:pt x="2615"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3" name="Google Shape;17423;p139"/>
            <p:cNvSpPr/>
            <p:nvPr/>
          </p:nvSpPr>
          <p:spPr>
            <a:xfrm>
              <a:off x="6814348" y="3100243"/>
              <a:ext cx="68585" cy="34240"/>
            </a:xfrm>
            <a:custGeom>
              <a:avLst/>
              <a:gdLst/>
              <a:ahLst/>
              <a:cxnLst/>
              <a:rect l="l" t="t" r="r" b="b"/>
              <a:pathLst>
                <a:path w="2616" h="1306" extrusionOk="0">
                  <a:moveTo>
                    <a:pt x="0" y="0"/>
                  </a:moveTo>
                  <a:lnTo>
                    <a:pt x="0" y="1029"/>
                  </a:lnTo>
                  <a:cubicBezTo>
                    <a:pt x="417" y="1213"/>
                    <a:pt x="863" y="1306"/>
                    <a:pt x="1309" y="1306"/>
                  </a:cubicBezTo>
                  <a:cubicBezTo>
                    <a:pt x="1755" y="1306"/>
                    <a:pt x="2201" y="1213"/>
                    <a:pt x="2615" y="1029"/>
                  </a:cubicBezTo>
                  <a:lnTo>
                    <a:pt x="2615"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4" name="Google Shape;17424;p139"/>
            <p:cNvSpPr/>
            <p:nvPr/>
          </p:nvSpPr>
          <p:spPr>
            <a:xfrm>
              <a:off x="6751478" y="2940133"/>
              <a:ext cx="194298" cy="177204"/>
            </a:xfrm>
            <a:custGeom>
              <a:avLst/>
              <a:gdLst/>
              <a:ahLst/>
              <a:cxnLst/>
              <a:rect l="l" t="t" r="r" b="b"/>
              <a:pathLst>
                <a:path w="7411" h="6759" extrusionOk="0">
                  <a:moveTo>
                    <a:pt x="874" y="1"/>
                  </a:moveTo>
                  <a:lnTo>
                    <a:pt x="874" y="3054"/>
                  </a:lnTo>
                  <a:lnTo>
                    <a:pt x="548" y="3054"/>
                  </a:lnTo>
                  <a:cubicBezTo>
                    <a:pt x="243" y="3054"/>
                    <a:pt x="1" y="3297"/>
                    <a:pt x="1" y="3597"/>
                  </a:cubicBezTo>
                  <a:cubicBezTo>
                    <a:pt x="1" y="3898"/>
                    <a:pt x="243" y="4140"/>
                    <a:pt x="548" y="4140"/>
                  </a:cubicBezTo>
                  <a:lnTo>
                    <a:pt x="884" y="4140"/>
                  </a:lnTo>
                  <a:cubicBezTo>
                    <a:pt x="993" y="5618"/>
                    <a:pt x="2224" y="6759"/>
                    <a:pt x="3706" y="6759"/>
                  </a:cubicBezTo>
                  <a:cubicBezTo>
                    <a:pt x="5187" y="6759"/>
                    <a:pt x="6418" y="5618"/>
                    <a:pt x="6527" y="4140"/>
                  </a:cubicBezTo>
                  <a:lnTo>
                    <a:pt x="6868" y="4140"/>
                  </a:lnTo>
                  <a:cubicBezTo>
                    <a:pt x="7168" y="4140"/>
                    <a:pt x="7411" y="3898"/>
                    <a:pt x="7411" y="3597"/>
                  </a:cubicBezTo>
                  <a:cubicBezTo>
                    <a:pt x="7411" y="3297"/>
                    <a:pt x="7168" y="3054"/>
                    <a:pt x="6868" y="3054"/>
                  </a:cubicBezTo>
                  <a:lnTo>
                    <a:pt x="6542" y="3054"/>
                  </a:lnTo>
                  <a:lnTo>
                    <a:pt x="6542" y="2619"/>
                  </a:lnTo>
                  <a:cubicBezTo>
                    <a:pt x="6542" y="1812"/>
                    <a:pt x="5451" y="1308"/>
                    <a:pt x="4796" y="218"/>
                  </a:cubicBezTo>
                  <a:lnTo>
                    <a:pt x="4796" y="1"/>
                  </a:ln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5" name="Google Shape;17425;p139"/>
            <p:cNvSpPr/>
            <p:nvPr/>
          </p:nvSpPr>
          <p:spPr>
            <a:xfrm>
              <a:off x="6750718" y="2940237"/>
              <a:ext cx="140001" cy="177152"/>
            </a:xfrm>
            <a:custGeom>
              <a:avLst/>
              <a:gdLst/>
              <a:ahLst/>
              <a:cxnLst/>
              <a:rect l="l" t="t" r="r" b="b"/>
              <a:pathLst>
                <a:path w="5340" h="6757" extrusionOk="0">
                  <a:moveTo>
                    <a:pt x="903" y="0"/>
                  </a:moveTo>
                  <a:lnTo>
                    <a:pt x="903" y="3050"/>
                  </a:lnTo>
                  <a:lnTo>
                    <a:pt x="609" y="3050"/>
                  </a:lnTo>
                  <a:cubicBezTo>
                    <a:pt x="323" y="3050"/>
                    <a:pt x="66" y="3256"/>
                    <a:pt x="33" y="3539"/>
                  </a:cubicBezTo>
                  <a:cubicBezTo>
                    <a:pt x="1" y="3861"/>
                    <a:pt x="254" y="4140"/>
                    <a:pt x="577" y="4140"/>
                  </a:cubicBezTo>
                  <a:lnTo>
                    <a:pt x="917" y="4140"/>
                  </a:lnTo>
                  <a:cubicBezTo>
                    <a:pt x="1019" y="5635"/>
                    <a:pt x="2266" y="6756"/>
                    <a:pt x="3716" y="6756"/>
                  </a:cubicBezTo>
                  <a:cubicBezTo>
                    <a:pt x="3868" y="6756"/>
                    <a:pt x="4022" y="6744"/>
                    <a:pt x="4177" y="6719"/>
                  </a:cubicBezTo>
                  <a:cubicBezTo>
                    <a:pt x="2793" y="6509"/>
                    <a:pt x="1775" y="5321"/>
                    <a:pt x="1775" y="3923"/>
                  </a:cubicBezTo>
                  <a:lnTo>
                    <a:pt x="1775" y="2974"/>
                  </a:lnTo>
                  <a:cubicBezTo>
                    <a:pt x="1775" y="2633"/>
                    <a:pt x="1971" y="2326"/>
                    <a:pt x="2279" y="2181"/>
                  </a:cubicBezTo>
                  <a:cubicBezTo>
                    <a:pt x="2637" y="2007"/>
                    <a:pt x="3086" y="1862"/>
                    <a:pt x="3510" y="1724"/>
                  </a:cubicBezTo>
                  <a:cubicBezTo>
                    <a:pt x="4242" y="1489"/>
                    <a:pt x="4923" y="1264"/>
                    <a:pt x="5339" y="895"/>
                  </a:cubicBezTo>
                  <a:cubicBezTo>
                    <a:pt x="5147" y="685"/>
                    <a:pt x="4973" y="457"/>
                    <a:pt x="4825" y="218"/>
                  </a:cubicBezTo>
                  <a:lnTo>
                    <a:pt x="4825"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6" name="Google Shape;17426;p139"/>
            <p:cNvSpPr/>
            <p:nvPr/>
          </p:nvSpPr>
          <p:spPr>
            <a:xfrm>
              <a:off x="6751478" y="2900177"/>
              <a:ext cx="137327" cy="120024"/>
            </a:xfrm>
            <a:custGeom>
              <a:avLst/>
              <a:gdLst/>
              <a:ahLst/>
              <a:cxnLst/>
              <a:rect l="l" t="t" r="r" b="b"/>
              <a:pathLst>
                <a:path w="5238" h="4578" extrusionOk="0">
                  <a:moveTo>
                    <a:pt x="3706" y="0"/>
                  </a:moveTo>
                  <a:cubicBezTo>
                    <a:pt x="2181" y="0"/>
                    <a:pt x="1" y="1079"/>
                    <a:pt x="1" y="3271"/>
                  </a:cubicBezTo>
                  <a:lnTo>
                    <a:pt x="1" y="4578"/>
                  </a:lnTo>
                  <a:lnTo>
                    <a:pt x="874" y="4578"/>
                  </a:lnTo>
                  <a:cubicBezTo>
                    <a:pt x="993" y="4578"/>
                    <a:pt x="1091" y="4480"/>
                    <a:pt x="1091" y="4361"/>
                  </a:cubicBezTo>
                  <a:lnTo>
                    <a:pt x="1091" y="4143"/>
                  </a:lnTo>
                  <a:cubicBezTo>
                    <a:pt x="1091" y="2829"/>
                    <a:pt x="3847" y="2648"/>
                    <a:pt x="4886" y="1923"/>
                  </a:cubicBezTo>
                  <a:cubicBezTo>
                    <a:pt x="5107" y="1764"/>
                    <a:pt x="5238" y="1503"/>
                    <a:pt x="5234" y="1228"/>
                  </a:cubicBezTo>
                  <a:lnTo>
                    <a:pt x="5234" y="572"/>
                  </a:lnTo>
                  <a:cubicBezTo>
                    <a:pt x="5202" y="547"/>
                    <a:pt x="5173" y="518"/>
                    <a:pt x="5147" y="482"/>
                  </a:cubicBezTo>
                  <a:cubicBezTo>
                    <a:pt x="4937" y="167"/>
                    <a:pt x="4455" y="0"/>
                    <a:pt x="3706"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7" name="Google Shape;17427;p139"/>
            <p:cNvSpPr/>
            <p:nvPr/>
          </p:nvSpPr>
          <p:spPr>
            <a:xfrm>
              <a:off x="6767917" y="3139071"/>
              <a:ext cx="161526" cy="87357"/>
            </a:xfrm>
            <a:custGeom>
              <a:avLst/>
              <a:gdLst/>
              <a:ahLst/>
              <a:cxnLst/>
              <a:rect l="l" t="t" r="r" b="b"/>
              <a:pathLst>
                <a:path w="6161" h="3332" extrusionOk="0">
                  <a:moveTo>
                    <a:pt x="4607" y="0"/>
                  </a:moveTo>
                  <a:lnTo>
                    <a:pt x="4607" y="301"/>
                  </a:lnTo>
                  <a:cubicBezTo>
                    <a:pt x="4607" y="1195"/>
                    <a:pt x="3919" y="1978"/>
                    <a:pt x="3021" y="2003"/>
                  </a:cubicBezTo>
                  <a:cubicBezTo>
                    <a:pt x="3003" y="2004"/>
                    <a:pt x="2986" y="2004"/>
                    <a:pt x="2969" y="2004"/>
                  </a:cubicBezTo>
                  <a:cubicBezTo>
                    <a:pt x="2072" y="2004"/>
                    <a:pt x="1337" y="1276"/>
                    <a:pt x="1337" y="370"/>
                  </a:cubicBezTo>
                  <a:lnTo>
                    <a:pt x="1337" y="181"/>
                  </a:lnTo>
                  <a:cubicBezTo>
                    <a:pt x="1290" y="207"/>
                    <a:pt x="1243" y="228"/>
                    <a:pt x="1192" y="250"/>
                  </a:cubicBezTo>
                  <a:lnTo>
                    <a:pt x="0" y="670"/>
                  </a:lnTo>
                  <a:cubicBezTo>
                    <a:pt x="15" y="1261"/>
                    <a:pt x="138" y="1844"/>
                    <a:pt x="359" y="2391"/>
                  </a:cubicBezTo>
                  <a:cubicBezTo>
                    <a:pt x="599" y="2971"/>
                    <a:pt x="1162" y="3332"/>
                    <a:pt x="1767" y="3332"/>
                  </a:cubicBezTo>
                  <a:cubicBezTo>
                    <a:pt x="1891" y="3332"/>
                    <a:pt x="2016" y="3317"/>
                    <a:pt x="2141" y="3285"/>
                  </a:cubicBezTo>
                  <a:lnTo>
                    <a:pt x="3079" y="3053"/>
                  </a:lnTo>
                  <a:lnTo>
                    <a:pt x="4020" y="3285"/>
                  </a:lnTo>
                  <a:cubicBezTo>
                    <a:pt x="4145" y="3317"/>
                    <a:pt x="4270" y="3332"/>
                    <a:pt x="4393" y="3332"/>
                  </a:cubicBezTo>
                  <a:cubicBezTo>
                    <a:pt x="4996" y="3332"/>
                    <a:pt x="5558" y="2971"/>
                    <a:pt x="5799" y="2391"/>
                  </a:cubicBezTo>
                  <a:cubicBezTo>
                    <a:pt x="6023" y="1844"/>
                    <a:pt x="6146" y="1261"/>
                    <a:pt x="6161" y="670"/>
                  </a:cubicBezTo>
                  <a:lnTo>
                    <a:pt x="4969" y="250"/>
                  </a:lnTo>
                  <a:cubicBezTo>
                    <a:pt x="4828" y="200"/>
                    <a:pt x="4705" y="113"/>
                    <a:pt x="4607"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8" name="Google Shape;17428;p139"/>
            <p:cNvSpPr/>
            <p:nvPr/>
          </p:nvSpPr>
          <p:spPr>
            <a:xfrm>
              <a:off x="6784067" y="3128610"/>
              <a:ext cx="129252" cy="80671"/>
            </a:xfrm>
            <a:custGeom>
              <a:avLst/>
              <a:gdLst/>
              <a:ahLst/>
              <a:cxnLst/>
              <a:rect l="l" t="t" r="r" b="b"/>
              <a:pathLst>
                <a:path w="4930" h="3077" extrusionOk="0">
                  <a:moveTo>
                    <a:pt x="3774" y="1"/>
                  </a:moveTo>
                  <a:lnTo>
                    <a:pt x="3770" y="8"/>
                  </a:lnTo>
                  <a:lnTo>
                    <a:pt x="3774" y="9"/>
                  </a:lnTo>
                  <a:lnTo>
                    <a:pt x="3774" y="1"/>
                  </a:lnTo>
                  <a:close/>
                  <a:moveTo>
                    <a:pt x="1155" y="8"/>
                  </a:moveTo>
                  <a:lnTo>
                    <a:pt x="333" y="287"/>
                  </a:lnTo>
                  <a:cubicBezTo>
                    <a:pt x="167" y="345"/>
                    <a:pt x="51" y="497"/>
                    <a:pt x="40" y="675"/>
                  </a:cubicBezTo>
                  <a:cubicBezTo>
                    <a:pt x="0" y="1312"/>
                    <a:pt x="105" y="1949"/>
                    <a:pt x="348" y="2540"/>
                  </a:cubicBezTo>
                  <a:cubicBezTo>
                    <a:pt x="486" y="2871"/>
                    <a:pt x="807" y="3077"/>
                    <a:pt x="1153" y="3077"/>
                  </a:cubicBezTo>
                  <a:cubicBezTo>
                    <a:pt x="1223" y="3077"/>
                    <a:pt x="1294" y="3068"/>
                    <a:pt x="1365" y="3050"/>
                  </a:cubicBezTo>
                  <a:lnTo>
                    <a:pt x="2463" y="2775"/>
                  </a:lnTo>
                  <a:lnTo>
                    <a:pt x="3564" y="3050"/>
                  </a:lnTo>
                  <a:cubicBezTo>
                    <a:pt x="3635" y="3068"/>
                    <a:pt x="3706" y="3077"/>
                    <a:pt x="3777" y="3077"/>
                  </a:cubicBezTo>
                  <a:cubicBezTo>
                    <a:pt x="4122" y="3077"/>
                    <a:pt x="4443" y="2871"/>
                    <a:pt x="4581" y="2540"/>
                  </a:cubicBezTo>
                  <a:cubicBezTo>
                    <a:pt x="4824" y="1949"/>
                    <a:pt x="4929" y="1312"/>
                    <a:pt x="4889" y="675"/>
                  </a:cubicBezTo>
                  <a:cubicBezTo>
                    <a:pt x="4878" y="497"/>
                    <a:pt x="4763" y="345"/>
                    <a:pt x="4596" y="287"/>
                  </a:cubicBezTo>
                  <a:lnTo>
                    <a:pt x="3774" y="9"/>
                  </a:lnTo>
                  <a:lnTo>
                    <a:pt x="3774" y="653"/>
                  </a:lnTo>
                  <a:cubicBezTo>
                    <a:pt x="3785" y="1384"/>
                    <a:pt x="3198" y="1986"/>
                    <a:pt x="2463" y="1986"/>
                  </a:cubicBezTo>
                  <a:cubicBezTo>
                    <a:pt x="1731" y="1986"/>
                    <a:pt x="1144" y="1384"/>
                    <a:pt x="1155" y="653"/>
                  </a:cubicBezTo>
                  <a:lnTo>
                    <a:pt x="1155" y="8"/>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9" name="Google Shape;17429;p139"/>
            <p:cNvSpPr/>
            <p:nvPr/>
          </p:nvSpPr>
          <p:spPr>
            <a:xfrm>
              <a:off x="6711706" y="2894855"/>
              <a:ext cx="273763" cy="364948"/>
            </a:xfrm>
            <a:custGeom>
              <a:avLst/>
              <a:gdLst/>
              <a:ahLst/>
              <a:cxnLst/>
              <a:rect l="l" t="t" r="r" b="b"/>
              <a:pathLst>
                <a:path w="10442" h="13920" extrusionOk="0">
                  <a:moveTo>
                    <a:pt x="8729" y="5994"/>
                  </a:moveTo>
                  <a:lnTo>
                    <a:pt x="8729" y="6027"/>
                  </a:lnTo>
                  <a:cubicBezTo>
                    <a:pt x="8725" y="6570"/>
                    <a:pt x="9051" y="6816"/>
                    <a:pt x="9337" y="6903"/>
                  </a:cubicBezTo>
                  <a:cubicBezTo>
                    <a:pt x="9264" y="7111"/>
                    <a:pt x="9069" y="7412"/>
                    <a:pt x="8573" y="7412"/>
                  </a:cubicBezTo>
                  <a:cubicBezTo>
                    <a:pt x="8550" y="7412"/>
                    <a:pt x="8527" y="7412"/>
                    <a:pt x="8504" y="7410"/>
                  </a:cubicBezTo>
                  <a:cubicBezTo>
                    <a:pt x="8501" y="7410"/>
                    <a:pt x="8498" y="7410"/>
                    <a:pt x="8494" y="7410"/>
                  </a:cubicBezTo>
                  <a:cubicBezTo>
                    <a:pt x="8422" y="7410"/>
                    <a:pt x="8350" y="7449"/>
                    <a:pt x="8316" y="7515"/>
                  </a:cubicBezTo>
                  <a:cubicBezTo>
                    <a:pt x="8303" y="7538"/>
                    <a:pt x="8067" y="7951"/>
                    <a:pt x="7497" y="7951"/>
                  </a:cubicBezTo>
                  <a:cubicBezTo>
                    <a:pt x="7418" y="7951"/>
                    <a:pt x="7332" y="7943"/>
                    <a:pt x="7240" y="7925"/>
                  </a:cubicBezTo>
                  <a:cubicBezTo>
                    <a:pt x="7780" y="7447"/>
                    <a:pt x="8135" y="6791"/>
                    <a:pt x="8236" y="6074"/>
                  </a:cubicBezTo>
                  <a:lnTo>
                    <a:pt x="8388" y="6074"/>
                  </a:lnTo>
                  <a:cubicBezTo>
                    <a:pt x="8504" y="6074"/>
                    <a:pt x="8624" y="6049"/>
                    <a:pt x="8729" y="5994"/>
                  </a:cubicBezTo>
                  <a:close/>
                  <a:moveTo>
                    <a:pt x="1724" y="5991"/>
                  </a:moveTo>
                  <a:cubicBezTo>
                    <a:pt x="1829" y="6045"/>
                    <a:pt x="1945" y="6074"/>
                    <a:pt x="2065" y="6074"/>
                  </a:cubicBezTo>
                  <a:lnTo>
                    <a:pt x="2217" y="6074"/>
                  </a:lnTo>
                  <a:cubicBezTo>
                    <a:pt x="2318" y="6791"/>
                    <a:pt x="2669" y="7447"/>
                    <a:pt x="3213" y="7925"/>
                  </a:cubicBezTo>
                  <a:cubicBezTo>
                    <a:pt x="3119" y="7943"/>
                    <a:pt x="3033" y="7951"/>
                    <a:pt x="2953" y="7951"/>
                  </a:cubicBezTo>
                  <a:cubicBezTo>
                    <a:pt x="2382" y="7951"/>
                    <a:pt x="2146" y="7541"/>
                    <a:pt x="2133" y="7519"/>
                  </a:cubicBezTo>
                  <a:cubicBezTo>
                    <a:pt x="2099" y="7453"/>
                    <a:pt x="2027" y="7410"/>
                    <a:pt x="1954" y="7410"/>
                  </a:cubicBezTo>
                  <a:cubicBezTo>
                    <a:pt x="1951" y="7410"/>
                    <a:pt x="1948" y="7410"/>
                    <a:pt x="1945" y="7410"/>
                  </a:cubicBezTo>
                  <a:cubicBezTo>
                    <a:pt x="1919" y="7412"/>
                    <a:pt x="1894" y="7413"/>
                    <a:pt x="1869" y="7413"/>
                  </a:cubicBezTo>
                  <a:cubicBezTo>
                    <a:pt x="1375" y="7413"/>
                    <a:pt x="1185" y="7110"/>
                    <a:pt x="1112" y="6903"/>
                  </a:cubicBezTo>
                  <a:cubicBezTo>
                    <a:pt x="1398" y="6813"/>
                    <a:pt x="1724" y="6566"/>
                    <a:pt x="1724" y="6027"/>
                  </a:cubicBezTo>
                  <a:lnTo>
                    <a:pt x="1724" y="5991"/>
                  </a:lnTo>
                  <a:close/>
                  <a:moveTo>
                    <a:pt x="5223" y="410"/>
                  </a:moveTo>
                  <a:cubicBezTo>
                    <a:pt x="5886" y="410"/>
                    <a:pt x="6324" y="544"/>
                    <a:pt x="6498" y="801"/>
                  </a:cubicBezTo>
                  <a:cubicBezTo>
                    <a:pt x="6606" y="956"/>
                    <a:pt x="6780" y="1058"/>
                    <a:pt x="6972" y="1076"/>
                  </a:cubicBezTo>
                  <a:cubicBezTo>
                    <a:pt x="7972" y="1185"/>
                    <a:pt x="8729" y="2032"/>
                    <a:pt x="8725" y="3039"/>
                  </a:cubicBezTo>
                  <a:lnTo>
                    <a:pt x="8725" y="4658"/>
                  </a:lnTo>
                  <a:cubicBezTo>
                    <a:pt x="8620" y="4607"/>
                    <a:pt x="8504" y="4578"/>
                    <a:pt x="8385" y="4578"/>
                  </a:cubicBezTo>
                  <a:lnTo>
                    <a:pt x="8261" y="4578"/>
                  </a:lnTo>
                  <a:lnTo>
                    <a:pt x="8261" y="4346"/>
                  </a:lnTo>
                  <a:cubicBezTo>
                    <a:pt x="8261" y="3665"/>
                    <a:pt x="7903" y="3379"/>
                    <a:pt x="7523" y="3075"/>
                  </a:cubicBezTo>
                  <a:cubicBezTo>
                    <a:pt x="7363" y="2952"/>
                    <a:pt x="7211" y="2818"/>
                    <a:pt x="7070" y="2677"/>
                  </a:cubicBezTo>
                  <a:cubicBezTo>
                    <a:pt x="7025" y="2632"/>
                    <a:pt x="6974" y="2613"/>
                    <a:pt x="6926" y="2613"/>
                  </a:cubicBezTo>
                  <a:cubicBezTo>
                    <a:pt x="6768" y="2613"/>
                    <a:pt x="6632" y="2813"/>
                    <a:pt x="6776" y="2963"/>
                  </a:cubicBezTo>
                  <a:cubicBezTo>
                    <a:pt x="6932" y="3115"/>
                    <a:pt x="7095" y="3260"/>
                    <a:pt x="7265" y="3394"/>
                  </a:cubicBezTo>
                  <a:cubicBezTo>
                    <a:pt x="7631" y="3687"/>
                    <a:pt x="7856" y="3865"/>
                    <a:pt x="7856" y="4346"/>
                  </a:cubicBezTo>
                  <a:lnTo>
                    <a:pt x="7856" y="4781"/>
                  </a:lnTo>
                  <a:cubicBezTo>
                    <a:pt x="7856" y="4853"/>
                    <a:pt x="7892" y="4919"/>
                    <a:pt x="7954" y="4958"/>
                  </a:cubicBezTo>
                  <a:cubicBezTo>
                    <a:pt x="8001" y="4987"/>
                    <a:pt x="8001" y="4987"/>
                    <a:pt x="8222" y="4987"/>
                  </a:cubicBezTo>
                  <a:lnTo>
                    <a:pt x="8385" y="4987"/>
                  </a:lnTo>
                  <a:cubicBezTo>
                    <a:pt x="8387" y="4987"/>
                    <a:pt x="8389" y="4987"/>
                    <a:pt x="8391" y="4987"/>
                  </a:cubicBezTo>
                  <a:cubicBezTo>
                    <a:pt x="8576" y="4987"/>
                    <a:pt x="8725" y="5142"/>
                    <a:pt x="8725" y="5328"/>
                  </a:cubicBezTo>
                  <a:cubicBezTo>
                    <a:pt x="8725" y="5516"/>
                    <a:pt x="8573" y="5668"/>
                    <a:pt x="8385" y="5668"/>
                  </a:cubicBezTo>
                  <a:lnTo>
                    <a:pt x="8261" y="5668"/>
                  </a:lnTo>
                  <a:lnTo>
                    <a:pt x="8261" y="5654"/>
                  </a:lnTo>
                  <a:cubicBezTo>
                    <a:pt x="8261" y="5518"/>
                    <a:pt x="8160" y="5450"/>
                    <a:pt x="8059" y="5450"/>
                  </a:cubicBezTo>
                  <a:cubicBezTo>
                    <a:pt x="7957" y="5450"/>
                    <a:pt x="7856" y="5518"/>
                    <a:pt x="7856" y="5654"/>
                  </a:cubicBezTo>
                  <a:cubicBezTo>
                    <a:pt x="7856" y="7106"/>
                    <a:pt x="6679" y="8283"/>
                    <a:pt x="5226" y="8283"/>
                  </a:cubicBezTo>
                  <a:cubicBezTo>
                    <a:pt x="3774" y="8283"/>
                    <a:pt x="2597" y="7106"/>
                    <a:pt x="2597" y="5654"/>
                  </a:cubicBezTo>
                  <a:cubicBezTo>
                    <a:pt x="2597" y="5518"/>
                    <a:pt x="2495" y="5450"/>
                    <a:pt x="2392" y="5450"/>
                  </a:cubicBezTo>
                  <a:cubicBezTo>
                    <a:pt x="2290" y="5450"/>
                    <a:pt x="2188" y="5518"/>
                    <a:pt x="2188" y="5654"/>
                  </a:cubicBezTo>
                  <a:lnTo>
                    <a:pt x="2188" y="5668"/>
                  </a:lnTo>
                  <a:lnTo>
                    <a:pt x="2065" y="5668"/>
                  </a:lnTo>
                  <a:cubicBezTo>
                    <a:pt x="1876" y="5668"/>
                    <a:pt x="1721" y="5516"/>
                    <a:pt x="1721" y="5328"/>
                  </a:cubicBezTo>
                  <a:cubicBezTo>
                    <a:pt x="1721" y="5142"/>
                    <a:pt x="1873" y="4987"/>
                    <a:pt x="2058" y="4987"/>
                  </a:cubicBezTo>
                  <a:cubicBezTo>
                    <a:pt x="2060" y="4987"/>
                    <a:pt x="2062" y="4987"/>
                    <a:pt x="2065" y="4987"/>
                  </a:cubicBezTo>
                  <a:lnTo>
                    <a:pt x="2173" y="4987"/>
                  </a:lnTo>
                  <a:cubicBezTo>
                    <a:pt x="2525" y="4984"/>
                    <a:pt x="2811" y="4698"/>
                    <a:pt x="2811" y="4346"/>
                  </a:cubicBezTo>
                  <a:cubicBezTo>
                    <a:pt x="2811" y="4118"/>
                    <a:pt x="2927" y="3926"/>
                    <a:pt x="3115" y="3760"/>
                  </a:cubicBezTo>
                  <a:lnTo>
                    <a:pt x="3129" y="3778"/>
                  </a:lnTo>
                  <a:cubicBezTo>
                    <a:pt x="3173" y="3826"/>
                    <a:pt x="3225" y="3846"/>
                    <a:pt x="3275" y="3846"/>
                  </a:cubicBezTo>
                  <a:cubicBezTo>
                    <a:pt x="3418" y="3846"/>
                    <a:pt x="3551" y="3683"/>
                    <a:pt x="3452" y="3528"/>
                  </a:cubicBezTo>
                  <a:cubicBezTo>
                    <a:pt x="3854" y="3303"/>
                    <a:pt x="4393" y="3126"/>
                    <a:pt x="4926" y="2956"/>
                  </a:cubicBezTo>
                  <a:cubicBezTo>
                    <a:pt x="5842" y="2655"/>
                    <a:pt x="6711" y="2376"/>
                    <a:pt x="6939" y="1808"/>
                  </a:cubicBezTo>
                  <a:cubicBezTo>
                    <a:pt x="7004" y="1646"/>
                    <a:pt x="6873" y="1525"/>
                    <a:pt x="6743" y="1525"/>
                  </a:cubicBezTo>
                  <a:cubicBezTo>
                    <a:pt x="6669" y="1525"/>
                    <a:pt x="6596" y="1564"/>
                    <a:pt x="6559" y="1655"/>
                  </a:cubicBezTo>
                  <a:cubicBezTo>
                    <a:pt x="6403" y="2047"/>
                    <a:pt x="5589" y="2311"/>
                    <a:pt x="4799" y="2568"/>
                  </a:cubicBezTo>
                  <a:cubicBezTo>
                    <a:pt x="4238" y="2749"/>
                    <a:pt x="3633" y="2945"/>
                    <a:pt x="3169" y="3224"/>
                  </a:cubicBezTo>
                  <a:lnTo>
                    <a:pt x="2590" y="2590"/>
                  </a:lnTo>
                  <a:cubicBezTo>
                    <a:pt x="2545" y="2541"/>
                    <a:pt x="2493" y="2521"/>
                    <a:pt x="2442" y="2521"/>
                  </a:cubicBezTo>
                  <a:cubicBezTo>
                    <a:pt x="2287" y="2521"/>
                    <a:pt x="2150" y="2715"/>
                    <a:pt x="2289" y="2869"/>
                  </a:cubicBezTo>
                  <a:lnTo>
                    <a:pt x="2836" y="3463"/>
                  </a:lnTo>
                  <a:cubicBezTo>
                    <a:pt x="2572" y="3698"/>
                    <a:pt x="2401" y="3981"/>
                    <a:pt x="2401" y="4346"/>
                  </a:cubicBezTo>
                  <a:cubicBezTo>
                    <a:pt x="2401" y="4473"/>
                    <a:pt x="2296" y="4578"/>
                    <a:pt x="2170" y="4578"/>
                  </a:cubicBezTo>
                  <a:lnTo>
                    <a:pt x="2065" y="4578"/>
                  </a:lnTo>
                  <a:cubicBezTo>
                    <a:pt x="1945" y="4578"/>
                    <a:pt x="1826" y="4607"/>
                    <a:pt x="1721" y="4658"/>
                  </a:cubicBezTo>
                  <a:lnTo>
                    <a:pt x="1721" y="3474"/>
                  </a:lnTo>
                  <a:cubicBezTo>
                    <a:pt x="1724" y="2311"/>
                    <a:pt x="2376" y="1587"/>
                    <a:pt x="2919" y="1181"/>
                  </a:cubicBezTo>
                  <a:cubicBezTo>
                    <a:pt x="3575" y="696"/>
                    <a:pt x="4437" y="410"/>
                    <a:pt x="5223" y="410"/>
                  </a:cubicBezTo>
                  <a:close/>
                  <a:moveTo>
                    <a:pt x="6327" y="8482"/>
                  </a:moveTo>
                  <a:lnTo>
                    <a:pt x="6327" y="9572"/>
                  </a:lnTo>
                  <a:cubicBezTo>
                    <a:pt x="6327" y="9699"/>
                    <a:pt x="6306" y="9822"/>
                    <a:pt x="6266" y="9942"/>
                  </a:cubicBezTo>
                  <a:cubicBezTo>
                    <a:pt x="6209" y="10100"/>
                    <a:pt x="6338" y="10213"/>
                    <a:pt x="6464" y="10213"/>
                  </a:cubicBezTo>
                  <a:cubicBezTo>
                    <a:pt x="6540" y="10213"/>
                    <a:pt x="6616" y="10172"/>
                    <a:pt x="6650" y="10076"/>
                  </a:cubicBezTo>
                  <a:cubicBezTo>
                    <a:pt x="6704" y="9913"/>
                    <a:pt x="6737" y="9743"/>
                    <a:pt x="6737" y="9572"/>
                  </a:cubicBezTo>
                  <a:lnTo>
                    <a:pt x="6737" y="9210"/>
                  </a:lnTo>
                  <a:lnTo>
                    <a:pt x="7287" y="9399"/>
                  </a:lnTo>
                  <a:cubicBezTo>
                    <a:pt x="7378" y="9428"/>
                    <a:pt x="7439" y="9511"/>
                    <a:pt x="7443" y="9605"/>
                  </a:cubicBezTo>
                  <a:cubicBezTo>
                    <a:pt x="7483" y="10210"/>
                    <a:pt x="7381" y="10818"/>
                    <a:pt x="7153" y="11380"/>
                  </a:cubicBezTo>
                  <a:cubicBezTo>
                    <a:pt x="7048" y="11636"/>
                    <a:pt x="6799" y="11794"/>
                    <a:pt x="6533" y="11794"/>
                  </a:cubicBezTo>
                  <a:cubicBezTo>
                    <a:pt x="6479" y="11794"/>
                    <a:pt x="6425" y="11788"/>
                    <a:pt x="6371" y="11774"/>
                  </a:cubicBezTo>
                  <a:lnTo>
                    <a:pt x="5273" y="11499"/>
                  </a:lnTo>
                  <a:cubicBezTo>
                    <a:pt x="5257" y="11494"/>
                    <a:pt x="5241" y="11491"/>
                    <a:pt x="5225" y="11491"/>
                  </a:cubicBezTo>
                  <a:cubicBezTo>
                    <a:pt x="5208" y="11491"/>
                    <a:pt x="5192" y="11494"/>
                    <a:pt x="5176" y="11499"/>
                  </a:cubicBezTo>
                  <a:lnTo>
                    <a:pt x="4075" y="11774"/>
                  </a:lnTo>
                  <a:cubicBezTo>
                    <a:pt x="4021" y="11788"/>
                    <a:pt x="3966" y="11794"/>
                    <a:pt x="3913" y="11794"/>
                  </a:cubicBezTo>
                  <a:cubicBezTo>
                    <a:pt x="3647" y="11794"/>
                    <a:pt x="3402" y="11636"/>
                    <a:pt x="3296" y="11380"/>
                  </a:cubicBezTo>
                  <a:cubicBezTo>
                    <a:pt x="3064" y="10818"/>
                    <a:pt x="2966" y="10214"/>
                    <a:pt x="3003" y="9605"/>
                  </a:cubicBezTo>
                  <a:cubicBezTo>
                    <a:pt x="3006" y="9511"/>
                    <a:pt x="3068" y="9431"/>
                    <a:pt x="3158" y="9399"/>
                  </a:cubicBezTo>
                  <a:lnTo>
                    <a:pt x="3713" y="9210"/>
                  </a:lnTo>
                  <a:lnTo>
                    <a:pt x="3713" y="9572"/>
                  </a:lnTo>
                  <a:cubicBezTo>
                    <a:pt x="3713" y="10462"/>
                    <a:pt x="4441" y="11087"/>
                    <a:pt x="5227" y="11087"/>
                  </a:cubicBezTo>
                  <a:cubicBezTo>
                    <a:pt x="5508" y="11087"/>
                    <a:pt x="5795" y="11008"/>
                    <a:pt x="6059" y="10833"/>
                  </a:cubicBezTo>
                  <a:cubicBezTo>
                    <a:pt x="6244" y="10707"/>
                    <a:pt x="6124" y="10454"/>
                    <a:pt x="5949" y="10454"/>
                  </a:cubicBezTo>
                  <a:cubicBezTo>
                    <a:pt x="5911" y="10454"/>
                    <a:pt x="5871" y="10466"/>
                    <a:pt x="5831" y="10492"/>
                  </a:cubicBezTo>
                  <a:cubicBezTo>
                    <a:pt x="5639" y="10620"/>
                    <a:pt x="5430" y="10678"/>
                    <a:pt x="5226" y="10678"/>
                  </a:cubicBezTo>
                  <a:cubicBezTo>
                    <a:pt x="4653" y="10678"/>
                    <a:pt x="4121" y="10222"/>
                    <a:pt x="4118" y="9572"/>
                  </a:cubicBezTo>
                  <a:lnTo>
                    <a:pt x="4118" y="8482"/>
                  </a:lnTo>
                  <a:cubicBezTo>
                    <a:pt x="4473" y="8622"/>
                    <a:pt x="4848" y="8691"/>
                    <a:pt x="5223" y="8691"/>
                  </a:cubicBezTo>
                  <a:cubicBezTo>
                    <a:pt x="5598" y="8691"/>
                    <a:pt x="5972" y="8622"/>
                    <a:pt x="6327" y="8482"/>
                  </a:cubicBezTo>
                  <a:close/>
                  <a:moveTo>
                    <a:pt x="5226" y="0"/>
                  </a:moveTo>
                  <a:cubicBezTo>
                    <a:pt x="4354" y="0"/>
                    <a:pt x="3401" y="319"/>
                    <a:pt x="2680" y="855"/>
                  </a:cubicBezTo>
                  <a:cubicBezTo>
                    <a:pt x="2057" y="1315"/>
                    <a:pt x="1315" y="2141"/>
                    <a:pt x="1315" y="3474"/>
                  </a:cubicBezTo>
                  <a:lnTo>
                    <a:pt x="1315" y="6027"/>
                  </a:lnTo>
                  <a:cubicBezTo>
                    <a:pt x="1315" y="6494"/>
                    <a:pt x="935" y="6534"/>
                    <a:pt x="862" y="6537"/>
                  </a:cubicBezTo>
                  <a:cubicBezTo>
                    <a:pt x="743" y="6541"/>
                    <a:pt x="652" y="6643"/>
                    <a:pt x="663" y="6762"/>
                  </a:cubicBezTo>
                  <a:cubicBezTo>
                    <a:pt x="663" y="6773"/>
                    <a:pt x="779" y="7805"/>
                    <a:pt x="1847" y="7820"/>
                  </a:cubicBezTo>
                  <a:cubicBezTo>
                    <a:pt x="1949" y="7957"/>
                    <a:pt x="2076" y="8069"/>
                    <a:pt x="2220" y="8160"/>
                  </a:cubicBezTo>
                  <a:cubicBezTo>
                    <a:pt x="2388" y="8263"/>
                    <a:pt x="2630" y="8359"/>
                    <a:pt x="2948" y="8359"/>
                  </a:cubicBezTo>
                  <a:cubicBezTo>
                    <a:pt x="3143" y="8359"/>
                    <a:pt x="3368" y="8323"/>
                    <a:pt x="3622" y="8229"/>
                  </a:cubicBezTo>
                  <a:cubicBezTo>
                    <a:pt x="3651" y="8251"/>
                    <a:pt x="3684" y="8269"/>
                    <a:pt x="3713" y="8287"/>
                  </a:cubicBezTo>
                  <a:lnTo>
                    <a:pt x="3713" y="8779"/>
                  </a:lnTo>
                  <a:lnTo>
                    <a:pt x="3024" y="9011"/>
                  </a:lnTo>
                  <a:cubicBezTo>
                    <a:pt x="2782" y="9098"/>
                    <a:pt x="2612" y="9323"/>
                    <a:pt x="2597" y="9583"/>
                  </a:cubicBezTo>
                  <a:lnTo>
                    <a:pt x="2597" y="9609"/>
                  </a:lnTo>
                  <a:lnTo>
                    <a:pt x="1007" y="10170"/>
                  </a:lnTo>
                  <a:cubicBezTo>
                    <a:pt x="402" y="10384"/>
                    <a:pt x="0" y="10956"/>
                    <a:pt x="0" y="11597"/>
                  </a:cubicBezTo>
                  <a:lnTo>
                    <a:pt x="0" y="13716"/>
                  </a:lnTo>
                  <a:cubicBezTo>
                    <a:pt x="0" y="13852"/>
                    <a:pt x="102" y="13919"/>
                    <a:pt x="203" y="13919"/>
                  </a:cubicBezTo>
                  <a:cubicBezTo>
                    <a:pt x="304" y="13919"/>
                    <a:pt x="406" y="13852"/>
                    <a:pt x="406" y="13716"/>
                  </a:cubicBezTo>
                  <a:lnTo>
                    <a:pt x="406" y="11597"/>
                  </a:lnTo>
                  <a:cubicBezTo>
                    <a:pt x="406" y="11459"/>
                    <a:pt x="431" y="11322"/>
                    <a:pt x="482" y="11195"/>
                  </a:cubicBezTo>
                  <a:lnTo>
                    <a:pt x="1518" y="12082"/>
                  </a:lnTo>
                  <a:cubicBezTo>
                    <a:pt x="1666" y="12209"/>
                    <a:pt x="1753" y="12394"/>
                    <a:pt x="1753" y="12589"/>
                  </a:cubicBezTo>
                  <a:lnTo>
                    <a:pt x="1753" y="13712"/>
                  </a:lnTo>
                  <a:cubicBezTo>
                    <a:pt x="1753" y="13848"/>
                    <a:pt x="1855" y="13916"/>
                    <a:pt x="1956" y="13916"/>
                  </a:cubicBezTo>
                  <a:cubicBezTo>
                    <a:pt x="2057" y="13916"/>
                    <a:pt x="2159" y="13848"/>
                    <a:pt x="2159" y="13712"/>
                  </a:cubicBezTo>
                  <a:lnTo>
                    <a:pt x="2159" y="12589"/>
                  </a:lnTo>
                  <a:cubicBezTo>
                    <a:pt x="2159" y="12274"/>
                    <a:pt x="2021" y="11977"/>
                    <a:pt x="1782" y="11774"/>
                  </a:cubicBezTo>
                  <a:lnTo>
                    <a:pt x="703" y="10847"/>
                  </a:lnTo>
                  <a:cubicBezTo>
                    <a:pt x="822" y="10717"/>
                    <a:pt x="974" y="10619"/>
                    <a:pt x="1141" y="10558"/>
                  </a:cubicBezTo>
                  <a:lnTo>
                    <a:pt x="2590" y="10047"/>
                  </a:lnTo>
                  <a:cubicBezTo>
                    <a:pt x="2612" y="10558"/>
                    <a:pt x="2720" y="11065"/>
                    <a:pt x="2916" y="11539"/>
                  </a:cubicBezTo>
                  <a:cubicBezTo>
                    <a:pt x="3084" y="11949"/>
                    <a:pt x="3483" y="12205"/>
                    <a:pt x="3911" y="12205"/>
                  </a:cubicBezTo>
                  <a:cubicBezTo>
                    <a:pt x="3997" y="12205"/>
                    <a:pt x="4085" y="12195"/>
                    <a:pt x="4172" y="12173"/>
                  </a:cubicBezTo>
                  <a:lnTo>
                    <a:pt x="5223" y="11908"/>
                  </a:lnTo>
                  <a:lnTo>
                    <a:pt x="6269" y="12173"/>
                  </a:lnTo>
                  <a:cubicBezTo>
                    <a:pt x="6356" y="12195"/>
                    <a:pt x="6447" y="12205"/>
                    <a:pt x="6537" y="12205"/>
                  </a:cubicBezTo>
                  <a:cubicBezTo>
                    <a:pt x="6972" y="12205"/>
                    <a:pt x="7363" y="11941"/>
                    <a:pt x="7526" y="11539"/>
                  </a:cubicBezTo>
                  <a:cubicBezTo>
                    <a:pt x="7722" y="11068"/>
                    <a:pt x="7834" y="10565"/>
                    <a:pt x="7852" y="10051"/>
                  </a:cubicBezTo>
                  <a:lnTo>
                    <a:pt x="9294" y="10561"/>
                  </a:lnTo>
                  <a:cubicBezTo>
                    <a:pt x="9464" y="10619"/>
                    <a:pt x="9616" y="10721"/>
                    <a:pt x="9739" y="10855"/>
                  </a:cubicBezTo>
                  <a:lnTo>
                    <a:pt x="8667" y="11774"/>
                  </a:lnTo>
                  <a:cubicBezTo>
                    <a:pt x="8428" y="11977"/>
                    <a:pt x="8290" y="12274"/>
                    <a:pt x="8290" y="12589"/>
                  </a:cubicBezTo>
                  <a:lnTo>
                    <a:pt x="8290" y="13716"/>
                  </a:lnTo>
                  <a:cubicBezTo>
                    <a:pt x="8290" y="13850"/>
                    <a:pt x="8392" y="13917"/>
                    <a:pt x="8493" y="13917"/>
                  </a:cubicBezTo>
                  <a:cubicBezTo>
                    <a:pt x="8595" y="13917"/>
                    <a:pt x="8696" y="13850"/>
                    <a:pt x="8696" y="13716"/>
                  </a:cubicBezTo>
                  <a:lnTo>
                    <a:pt x="8696" y="12589"/>
                  </a:lnTo>
                  <a:cubicBezTo>
                    <a:pt x="8696" y="12394"/>
                    <a:pt x="8783" y="12209"/>
                    <a:pt x="8931" y="12082"/>
                  </a:cubicBezTo>
                  <a:lnTo>
                    <a:pt x="9960" y="11202"/>
                  </a:lnTo>
                  <a:cubicBezTo>
                    <a:pt x="10007" y="11329"/>
                    <a:pt x="10032" y="11463"/>
                    <a:pt x="10032" y="11597"/>
                  </a:cubicBezTo>
                  <a:lnTo>
                    <a:pt x="10032" y="13716"/>
                  </a:lnTo>
                  <a:cubicBezTo>
                    <a:pt x="10032" y="13852"/>
                    <a:pt x="10135" y="13919"/>
                    <a:pt x="10237" y="13919"/>
                  </a:cubicBezTo>
                  <a:cubicBezTo>
                    <a:pt x="10339" y="13919"/>
                    <a:pt x="10442" y="13852"/>
                    <a:pt x="10442" y="13716"/>
                  </a:cubicBezTo>
                  <a:lnTo>
                    <a:pt x="10442" y="11597"/>
                  </a:lnTo>
                  <a:cubicBezTo>
                    <a:pt x="10438" y="10956"/>
                    <a:pt x="10036" y="10387"/>
                    <a:pt x="9431" y="10174"/>
                  </a:cubicBezTo>
                  <a:lnTo>
                    <a:pt x="7856" y="9616"/>
                  </a:lnTo>
                  <a:lnTo>
                    <a:pt x="7856" y="9583"/>
                  </a:lnTo>
                  <a:cubicBezTo>
                    <a:pt x="7838" y="9323"/>
                    <a:pt x="7667" y="9098"/>
                    <a:pt x="7421" y="9011"/>
                  </a:cubicBezTo>
                  <a:lnTo>
                    <a:pt x="6737" y="8779"/>
                  </a:lnTo>
                  <a:lnTo>
                    <a:pt x="6737" y="8290"/>
                  </a:lnTo>
                  <a:cubicBezTo>
                    <a:pt x="6769" y="8272"/>
                    <a:pt x="6798" y="8251"/>
                    <a:pt x="6827" y="8232"/>
                  </a:cubicBezTo>
                  <a:cubicBezTo>
                    <a:pt x="7041" y="8316"/>
                    <a:pt x="7269" y="8359"/>
                    <a:pt x="7501" y="8363"/>
                  </a:cubicBezTo>
                  <a:cubicBezTo>
                    <a:pt x="7754" y="8363"/>
                    <a:pt x="8008" y="8294"/>
                    <a:pt x="8229" y="8164"/>
                  </a:cubicBezTo>
                  <a:cubicBezTo>
                    <a:pt x="8374" y="8073"/>
                    <a:pt x="8500" y="7957"/>
                    <a:pt x="8602" y="7823"/>
                  </a:cubicBezTo>
                  <a:cubicBezTo>
                    <a:pt x="9670" y="7809"/>
                    <a:pt x="9786" y="6777"/>
                    <a:pt x="9786" y="6766"/>
                  </a:cubicBezTo>
                  <a:cubicBezTo>
                    <a:pt x="9797" y="6646"/>
                    <a:pt x="9706" y="6545"/>
                    <a:pt x="9587" y="6541"/>
                  </a:cubicBezTo>
                  <a:cubicBezTo>
                    <a:pt x="9507" y="6534"/>
                    <a:pt x="9428" y="6509"/>
                    <a:pt x="9355" y="6469"/>
                  </a:cubicBezTo>
                  <a:cubicBezTo>
                    <a:pt x="9207" y="6385"/>
                    <a:pt x="9134" y="6240"/>
                    <a:pt x="9134" y="6027"/>
                  </a:cubicBezTo>
                  <a:lnTo>
                    <a:pt x="9134" y="3039"/>
                  </a:lnTo>
                  <a:cubicBezTo>
                    <a:pt x="9134" y="1826"/>
                    <a:pt x="8222" y="804"/>
                    <a:pt x="7016" y="670"/>
                  </a:cubicBezTo>
                  <a:cubicBezTo>
                    <a:pt x="6947" y="667"/>
                    <a:pt x="6882" y="630"/>
                    <a:pt x="6834" y="573"/>
                  </a:cubicBezTo>
                  <a:cubicBezTo>
                    <a:pt x="6581" y="192"/>
                    <a:pt x="6041" y="0"/>
                    <a:pt x="522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0" name="Google Shape;17430;p139"/>
            <p:cNvSpPr/>
            <p:nvPr/>
          </p:nvSpPr>
          <p:spPr>
            <a:xfrm>
              <a:off x="6823865" y="3066186"/>
              <a:ext cx="49604" cy="16517"/>
            </a:xfrm>
            <a:custGeom>
              <a:avLst/>
              <a:gdLst/>
              <a:ahLst/>
              <a:cxnLst/>
              <a:rect l="l" t="t" r="r" b="b"/>
              <a:pathLst>
                <a:path w="1892" h="630" extrusionOk="0">
                  <a:moveTo>
                    <a:pt x="293" y="1"/>
                  </a:moveTo>
                  <a:cubicBezTo>
                    <a:pt x="135" y="1"/>
                    <a:pt x="0" y="206"/>
                    <a:pt x="148" y="354"/>
                  </a:cubicBezTo>
                  <a:cubicBezTo>
                    <a:pt x="325" y="528"/>
                    <a:pt x="622" y="629"/>
                    <a:pt x="945" y="629"/>
                  </a:cubicBezTo>
                  <a:cubicBezTo>
                    <a:pt x="1271" y="629"/>
                    <a:pt x="1568" y="524"/>
                    <a:pt x="1742" y="354"/>
                  </a:cubicBezTo>
                  <a:cubicBezTo>
                    <a:pt x="1892" y="206"/>
                    <a:pt x="1758" y="1"/>
                    <a:pt x="1599" y="1"/>
                  </a:cubicBezTo>
                  <a:cubicBezTo>
                    <a:pt x="1551" y="1"/>
                    <a:pt x="1501" y="20"/>
                    <a:pt x="1455" y="64"/>
                  </a:cubicBezTo>
                  <a:cubicBezTo>
                    <a:pt x="1383" y="136"/>
                    <a:pt x="1206" y="223"/>
                    <a:pt x="945" y="223"/>
                  </a:cubicBezTo>
                  <a:cubicBezTo>
                    <a:pt x="688" y="223"/>
                    <a:pt x="510" y="136"/>
                    <a:pt x="434" y="64"/>
                  </a:cubicBezTo>
                  <a:cubicBezTo>
                    <a:pt x="390" y="20"/>
                    <a:pt x="340" y="1"/>
                    <a:pt x="29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1" name="Google Shape;17431;p139"/>
            <p:cNvSpPr/>
            <p:nvPr/>
          </p:nvSpPr>
          <p:spPr>
            <a:xfrm>
              <a:off x="6809026" y="3026178"/>
              <a:ext cx="10671" cy="16360"/>
            </a:xfrm>
            <a:custGeom>
              <a:avLst/>
              <a:gdLst/>
              <a:ahLst/>
              <a:cxnLst/>
              <a:rect l="l" t="t" r="r" b="b"/>
              <a:pathLst>
                <a:path w="407" h="624" extrusionOk="0">
                  <a:moveTo>
                    <a:pt x="203" y="0"/>
                  </a:moveTo>
                  <a:cubicBezTo>
                    <a:pt x="91" y="0"/>
                    <a:pt x="1" y="91"/>
                    <a:pt x="1" y="203"/>
                  </a:cubicBezTo>
                  <a:lnTo>
                    <a:pt x="1" y="420"/>
                  </a:lnTo>
                  <a:cubicBezTo>
                    <a:pt x="1" y="556"/>
                    <a:pt x="102" y="624"/>
                    <a:pt x="203" y="624"/>
                  </a:cubicBezTo>
                  <a:cubicBezTo>
                    <a:pt x="305" y="624"/>
                    <a:pt x="406" y="556"/>
                    <a:pt x="406" y="420"/>
                  </a:cubicBezTo>
                  <a:lnTo>
                    <a:pt x="406" y="203"/>
                  </a:lnTo>
                  <a:cubicBezTo>
                    <a:pt x="406" y="91"/>
                    <a:pt x="316" y="0"/>
                    <a:pt x="2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2" name="Google Shape;17432;p139"/>
            <p:cNvSpPr/>
            <p:nvPr/>
          </p:nvSpPr>
          <p:spPr>
            <a:xfrm>
              <a:off x="6877585" y="3026178"/>
              <a:ext cx="10749" cy="16360"/>
            </a:xfrm>
            <a:custGeom>
              <a:avLst/>
              <a:gdLst/>
              <a:ahLst/>
              <a:cxnLst/>
              <a:rect l="l" t="t" r="r" b="b"/>
              <a:pathLst>
                <a:path w="410" h="624" extrusionOk="0">
                  <a:moveTo>
                    <a:pt x="207" y="0"/>
                  </a:moveTo>
                  <a:cubicBezTo>
                    <a:pt x="91" y="0"/>
                    <a:pt x="0" y="91"/>
                    <a:pt x="0" y="203"/>
                  </a:cubicBezTo>
                  <a:lnTo>
                    <a:pt x="0" y="420"/>
                  </a:lnTo>
                  <a:cubicBezTo>
                    <a:pt x="0" y="556"/>
                    <a:pt x="103" y="624"/>
                    <a:pt x="205" y="624"/>
                  </a:cubicBezTo>
                  <a:cubicBezTo>
                    <a:pt x="307" y="624"/>
                    <a:pt x="410" y="556"/>
                    <a:pt x="410" y="420"/>
                  </a:cubicBezTo>
                  <a:lnTo>
                    <a:pt x="410" y="203"/>
                  </a:lnTo>
                  <a:cubicBezTo>
                    <a:pt x="410" y="91"/>
                    <a:pt x="319" y="0"/>
                    <a:pt x="2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3" name="Google Shape;17433;p139"/>
            <p:cNvSpPr/>
            <p:nvPr/>
          </p:nvSpPr>
          <p:spPr>
            <a:xfrm>
              <a:off x="6801528" y="3009085"/>
              <a:ext cx="25667" cy="10644"/>
            </a:xfrm>
            <a:custGeom>
              <a:avLst/>
              <a:gdLst/>
              <a:ahLst/>
              <a:cxnLst/>
              <a:rect l="l" t="t" r="r" b="b"/>
              <a:pathLst>
                <a:path w="979" h="406" extrusionOk="0">
                  <a:moveTo>
                    <a:pt x="272" y="0"/>
                  </a:moveTo>
                  <a:cubicBezTo>
                    <a:pt x="0" y="0"/>
                    <a:pt x="0" y="406"/>
                    <a:pt x="272" y="406"/>
                  </a:cubicBezTo>
                  <a:lnTo>
                    <a:pt x="710" y="406"/>
                  </a:lnTo>
                  <a:cubicBezTo>
                    <a:pt x="978" y="406"/>
                    <a:pt x="978" y="0"/>
                    <a:pt x="71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4" name="Google Shape;17434;p139"/>
            <p:cNvSpPr/>
            <p:nvPr/>
          </p:nvSpPr>
          <p:spPr>
            <a:xfrm>
              <a:off x="6871895" y="3009085"/>
              <a:ext cx="23937" cy="10644"/>
            </a:xfrm>
            <a:custGeom>
              <a:avLst/>
              <a:gdLst/>
              <a:ahLst/>
              <a:cxnLst/>
              <a:rect l="l" t="t" r="r" b="b"/>
              <a:pathLst>
                <a:path w="913" h="406" extrusionOk="0">
                  <a:moveTo>
                    <a:pt x="203" y="0"/>
                  </a:moveTo>
                  <a:cubicBezTo>
                    <a:pt x="91" y="0"/>
                    <a:pt x="0" y="91"/>
                    <a:pt x="0" y="203"/>
                  </a:cubicBezTo>
                  <a:cubicBezTo>
                    <a:pt x="0" y="315"/>
                    <a:pt x="91" y="406"/>
                    <a:pt x="203" y="406"/>
                  </a:cubicBezTo>
                  <a:lnTo>
                    <a:pt x="641" y="406"/>
                  </a:lnTo>
                  <a:cubicBezTo>
                    <a:pt x="913" y="406"/>
                    <a:pt x="913" y="0"/>
                    <a:pt x="64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35" name="Google Shape;17435;p139"/>
          <p:cNvGrpSpPr/>
          <p:nvPr/>
        </p:nvGrpSpPr>
        <p:grpSpPr>
          <a:xfrm>
            <a:off x="7611753" y="1314152"/>
            <a:ext cx="273501" cy="364974"/>
            <a:chOff x="7611753" y="1513402"/>
            <a:chExt cx="273501" cy="364974"/>
          </a:xfrm>
        </p:grpSpPr>
        <p:sp>
          <p:nvSpPr>
            <p:cNvPr id="17436" name="Google Shape;17436;p139"/>
            <p:cNvSpPr/>
            <p:nvPr/>
          </p:nvSpPr>
          <p:spPr>
            <a:xfrm>
              <a:off x="7617259" y="1718214"/>
              <a:ext cx="262857" cy="154316"/>
            </a:xfrm>
            <a:custGeom>
              <a:avLst/>
              <a:gdLst/>
              <a:ahLst/>
              <a:cxnLst/>
              <a:rect l="l" t="t" r="r" b="b"/>
              <a:pathLst>
                <a:path w="10026" h="5886" extrusionOk="0">
                  <a:moveTo>
                    <a:pt x="3706" y="0"/>
                  </a:moveTo>
                  <a:lnTo>
                    <a:pt x="3706" y="1347"/>
                  </a:lnTo>
                  <a:cubicBezTo>
                    <a:pt x="3706" y="1717"/>
                    <a:pt x="3470" y="2046"/>
                    <a:pt x="3123" y="2169"/>
                  </a:cubicBezTo>
                  <a:lnTo>
                    <a:pt x="873" y="2963"/>
                  </a:lnTo>
                  <a:cubicBezTo>
                    <a:pt x="352" y="3147"/>
                    <a:pt x="1" y="3640"/>
                    <a:pt x="1" y="4198"/>
                  </a:cubicBezTo>
                  <a:lnTo>
                    <a:pt x="1" y="5885"/>
                  </a:lnTo>
                  <a:lnTo>
                    <a:pt x="10026" y="5885"/>
                  </a:lnTo>
                  <a:lnTo>
                    <a:pt x="10026" y="4198"/>
                  </a:lnTo>
                  <a:cubicBezTo>
                    <a:pt x="10026" y="3640"/>
                    <a:pt x="9678" y="3147"/>
                    <a:pt x="9156" y="2963"/>
                  </a:cubicBezTo>
                  <a:lnTo>
                    <a:pt x="6904" y="2169"/>
                  </a:lnTo>
                  <a:cubicBezTo>
                    <a:pt x="6556" y="2046"/>
                    <a:pt x="6320" y="1717"/>
                    <a:pt x="6320" y="1347"/>
                  </a:cubicBezTo>
                  <a:lnTo>
                    <a:pt x="6320" y="0"/>
                  </a:lnTo>
                  <a:close/>
                </a:path>
              </a:pathLst>
            </a:custGeom>
            <a:solidFill>
              <a:srgbClr val="ACBD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7" name="Google Shape;17437;p139"/>
            <p:cNvSpPr/>
            <p:nvPr/>
          </p:nvSpPr>
          <p:spPr>
            <a:xfrm>
              <a:off x="7636922" y="1518698"/>
              <a:ext cx="223635" cy="239602"/>
            </a:xfrm>
            <a:custGeom>
              <a:avLst/>
              <a:gdLst/>
              <a:ahLst/>
              <a:cxnLst/>
              <a:rect l="l" t="t" r="r" b="b"/>
              <a:pathLst>
                <a:path w="8530" h="9139" extrusionOk="0">
                  <a:moveTo>
                    <a:pt x="4263" y="1"/>
                  </a:moveTo>
                  <a:cubicBezTo>
                    <a:pt x="2217" y="1"/>
                    <a:pt x="558" y="1660"/>
                    <a:pt x="558" y="3706"/>
                  </a:cubicBezTo>
                  <a:lnTo>
                    <a:pt x="558" y="5231"/>
                  </a:lnTo>
                  <a:cubicBezTo>
                    <a:pt x="565" y="6067"/>
                    <a:pt x="406" y="6900"/>
                    <a:pt x="91" y="7675"/>
                  </a:cubicBezTo>
                  <a:cubicBezTo>
                    <a:pt x="0" y="7900"/>
                    <a:pt x="109" y="8153"/>
                    <a:pt x="333" y="8244"/>
                  </a:cubicBezTo>
                  <a:cubicBezTo>
                    <a:pt x="877" y="8461"/>
                    <a:pt x="2956" y="9138"/>
                    <a:pt x="4263" y="9138"/>
                  </a:cubicBezTo>
                  <a:cubicBezTo>
                    <a:pt x="5570" y="9138"/>
                    <a:pt x="7653" y="8461"/>
                    <a:pt x="8196" y="8247"/>
                  </a:cubicBezTo>
                  <a:cubicBezTo>
                    <a:pt x="8421" y="8157"/>
                    <a:pt x="8529" y="7900"/>
                    <a:pt x="8435" y="7679"/>
                  </a:cubicBezTo>
                  <a:cubicBezTo>
                    <a:pt x="8120" y="6900"/>
                    <a:pt x="7964" y="6071"/>
                    <a:pt x="7972" y="5231"/>
                  </a:cubicBezTo>
                  <a:lnTo>
                    <a:pt x="7972" y="3706"/>
                  </a:lnTo>
                  <a:cubicBezTo>
                    <a:pt x="7972" y="1660"/>
                    <a:pt x="6309" y="1"/>
                    <a:pt x="426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8" name="Google Shape;17438;p139"/>
            <p:cNvSpPr/>
            <p:nvPr/>
          </p:nvSpPr>
          <p:spPr>
            <a:xfrm>
              <a:off x="7651551" y="1723981"/>
              <a:ext cx="194377" cy="102877"/>
            </a:xfrm>
            <a:custGeom>
              <a:avLst/>
              <a:gdLst/>
              <a:ahLst/>
              <a:cxnLst/>
              <a:rect l="l" t="t" r="r" b="b"/>
              <a:pathLst>
                <a:path w="7414" h="3924" extrusionOk="0">
                  <a:moveTo>
                    <a:pt x="6109" y="1"/>
                  </a:moveTo>
                  <a:cubicBezTo>
                    <a:pt x="6107" y="1"/>
                    <a:pt x="6105" y="1"/>
                    <a:pt x="6103" y="1"/>
                  </a:cubicBezTo>
                  <a:lnTo>
                    <a:pt x="1307" y="1"/>
                  </a:lnTo>
                  <a:cubicBezTo>
                    <a:pt x="587" y="1"/>
                    <a:pt x="0" y="584"/>
                    <a:pt x="0" y="1308"/>
                  </a:cubicBezTo>
                  <a:cubicBezTo>
                    <a:pt x="0" y="2750"/>
                    <a:pt x="1170" y="3923"/>
                    <a:pt x="2615" y="3923"/>
                  </a:cubicBezTo>
                  <a:lnTo>
                    <a:pt x="4795" y="3923"/>
                  </a:lnTo>
                  <a:cubicBezTo>
                    <a:pt x="6240" y="3923"/>
                    <a:pt x="7414" y="2753"/>
                    <a:pt x="7414" y="1308"/>
                  </a:cubicBezTo>
                  <a:cubicBezTo>
                    <a:pt x="7414" y="586"/>
                    <a:pt x="6831" y="1"/>
                    <a:pt x="6109"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9" name="Google Shape;17439;p139"/>
            <p:cNvSpPr/>
            <p:nvPr/>
          </p:nvSpPr>
          <p:spPr>
            <a:xfrm>
              <a:off x="7670061" y="1741075"/>
              <a:ext cx="157357" cy="65072"/>
            </a:xfrm>
            <a:custGeom>
              <a:avLst/>
              <a:gdLst/>
              <a:ahLst/>
              <a:cxnLst/>
              <a:rect l="l" t="t" r="r" b="b"/>
              <a:pathLst>
                <a:path w="6002" h="2482" extrusionOk="0">
                  <a:moveTo>
                    <a:pt x="659" y="1"/>
                  </a:moveTo>
                  <a:cubicBezTo>
                    <a:pt x="189" y="1"/>
                    <a:pt x="0" y="617"/>
                    <a:pt x="395" y="881"/>
                  </a:cubicBezTo>
                  <a:lnTo>
                    <a:pt x="2637" y="2373"/>
                  </a:lnTo>
                  <a:cubicBezTo>
                    <a:pt x="2747" y="2446"/>
                    <a:pt x="2874" y="2482"/>
                    <a:pt x="3000" y="2482"/>
                  </a:cubicBezTo>
                  <a:cubicBezTo>
                    <a:pt x="3127" y="2482"/>
                    <a:pt x="3253" y="2446"/>
                    <a:pt x="3361" y="2373"/>
                  </a:cubicBezTo>
                  <a:lnTo>
                    <a:pt x="5607" y="881"/>
                  </a:lnTo>
                  <a:cubicBezTo>
                    <a:pt x="6001" y="617"/>
                    <a:pt x="5813" y="1"/>
                    <a:pt x="5339" y="1"/>
                  </a:cubicBezTo>
                  <a:close/>
                </a:path>
              </a:pathLst>
            </a:custGeom>
            <a:solidFill>
              <a:srgbClr val="697D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0" name="Google Shape;17440;p139"/>
            <p:cNvSpPr/>
            <p:nvPr/>
          </p:nvSpPr>
          <p:spPr>
            <a:xfrm>
              <a:off x="7703016" y="1518698"/>
              <a:ext cx="142073" cy="85312"/>
            </a:xfrm>
            <a:custGeom>
              <a:avLst/>
              <a:gdLst/>
              <a:ahLst/>
              <a:cxnLst/>
              <a:rect l="l" t="t" r="r" b="b"/>
              <a:pathLst>
                <a:path w="5419" h="3254" extrusionOk="0">
                  <a:moveTo>
                    <a:pt x="1742" y="1"/>
                  </a:moveTo>
                  <a:cubicBezTo>
                    <a:pt x="1134" y="1"/>
                    <a:pt x="536" y="149"/>
                    <a:pt x="0" y="439"/>
                  </a:cubicBezTo>
                  <a:lnTo>
                    <a:pt x="0" y="638"/>
                  </a:lnTo>
                  <a:cubicBezTo>
                    <a:pt x="0" y="2080"/>
                    <a:pt x="1170" y="3253"/>
                    <a:pt x="2615" y="3253"/>
                  </a:cubicBezTo>
                  <a:lnTo>
                    <a:pt x="5418" y="3253"/>
                  </a:lnTo>
                  <a:cubicBezTo>
                    <a:pt x="5190" y="1395"/>
                    <a:pt x="3614" y="1"/>
                    <a:pt x="1742"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1" name="Google Shape;17441;p139"/>
            <p:cNvSpPr/>
            <p:nvPr/>
          </p:nvSpPr>
          <p:spPr>
            <a:xfrm>
              <a:off x="7697589" y="1718214"/>
              <a:ext cx="102196" cy="88038"/>
            </a:xfrm>
            <a:custGeom>
              <a:avLst/>
              <a:gdLst/>
              <a:ahLst/>
              <a:cxnLst/>
              <a:rect l="l" t="t" r="r" b="b"/>
              <a:pathLst>
                <a:path w="3898" h="3358" extrusionOk="0">
                  <a:moveTo>
                    <a:pt x="642" y="0"/>
                  </a:moveTo>
                  <a:lnTo>
                    <a:pt x="642" y="1347"/>
                  </a:lnTo>
                  <a:cubicBezTo>
                    <a:pt x="642" y="1717"/>
                    <a:pt x="406" y="2046"/>
                    <a:pt x="59" y="2169"/>
                  </a:cubicBezTo>
                  <a:lnTo>
                    <a:pt x="1" y="2188"/>
                  </a:lnTo>
                  <a:lnTo>
                    <a:pt x="1587" y="3249"/>
                  </a:lnTo>
                  <a:cubicBezTo>
                    <a:pt x="1697" y="3321"/>
                    <a:pt x="1824" y="3357"/>
                    <a:pt x="1950" y="3357"/>
                  </a:cubicBezTo>
                  <a:cubicBezTo>
                    <a:pt x="2077" y="3357"/>
                    <a:pt x="2203" y="3321"/>
                    <a:pt x="2311" y="3249"/>
                  </a:cubicBezTo>
                  <a:lnTo>
                    <a:pt x="3898" y="2191"/>
                  </a:lnTo>
                  <a:lnTo>
                    <a:pt x="3836" y="2169"/>
                  </a:lnTo>
                  <a:cubicBezTo>
                    <a:pt x="3488" y="2046"/>
                    <a:pt x="3256" y="1717"/>
                    <a:pt x="3256" y="1347"/>
                  </a:cubicBezTo>
                  <a:lnTo>
                    <a:pt x="3256"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2" name="Google Shape;17442;p139"/>
            <p:cNvSpPr/>
            <p:nvPr/>
          </p:nvSpPr>
          <p:spPr>
            <a:xfrm>
              <a:off x="7714395" y="1718214"/>
              <a:ext cx="68585" cy="34397"/>
            </a:xfrm>
            <a:custGeom>
              <a:avLst/>
              <a:gdLst/>
              <a:ahLst/>
              <a:cxnLst/>
              <a:rect l="l" t="t" r="r" b="b"/>
              <a:pathLst>
                <a:path w="2616" h="1312" extrusionOk="0">
                  <a:moveTo>
                    <a:pt x="1" y="0"/>
                  </a:moveTo>
                  <a:lnTo>
                    <a:pt x="1" y="1032"/>
                  </a:lnTo>
                  <a:cubicBezTo>
                    <a:pt x="363" y="1192"/>
                    <a:pt x="754" y="1286"/>
                    <a:pt x="1152" y="1307"/>
                  </a:cubicBezTo>
                  <a:cubicBezTo>
                    <a:pt x="1203" y="1307"/>
                    <a:pt x="1257" y="1311"/>
                    <a:pt x="1308" y="1311"/>
                  </a:cubicBezTo>
                  <a:cubicBezTo>
                    <a:pt x="1757" y="1307"/>
                    <a:pt x="2203" y="1217"/>
                    <a:pt x="2615" y="1036"/>
                  </a:cubicBezTo>
                  <a:lnTo>
                    <a:pt x="261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3" name="Google Shape;17443;p139"/>
            <p:cNvSpPr/>
            <p:nvPr/>
          </p:nvSpPr>
          <p:spPr>
            <a:xfrm>
              <a:off x="7674413" y="1591635"/>
              <a:ext cx="148627" cy="143777"/>
            </a:xfrm>
            <a:custGeom>
              <a:avLst/>
              <a:gdLst/>
              <a:ahLst/>
              <a:cxnLst/>
              <a:rect l="l" t="t" r="r" b="b"/>
              <a:pathLst>
                <a:path w="5669" h="5484" extrusionOk="0">
                  <a:moveTo>
                    <a:pt x="3402" y="1"/>
                  </a:moveTo>
                  <a:cubicBezTo>
                    <a:pt x="3335" y="1"/>
                    <a:pt x="3271" y="53"/>
                    <a:pt x="3271" y="131"/>
                  </a:cubicBezTo>
                  <a:lnTo>
                    <a:pt x="3271" y="688"/>
                  </a:lnTo>
                  <a:cubicBezTo>
                    <a:pt x="3271" y="808"/>
                    <a:pt x="3173" y="906"/>
                    <a:pt x="3050" y="906"/>
                  </a:cubicBezTo>
                  <a:lnTo>
                    <a:pt x="874" y="906"/>
                  </a:lnTo>
                  <a:cubicBezTo>
                    <a:pt x="392" y="906"/>
                    <a:pt x="1" y="1297"/>
                    <a:pt x="1" y="1779"/>
                  </a:cubicBezTo>
                  <a:lnTo>
                    <a:pt x="1" y="2572"/>
                  </a:lnTo>
                  <a:cubicBezTo>
                    <a:pt x="1" y="4096"/>
                    <a:pt x="1174" y="5408"/>
                    <a:pt x="2695" y="5480"/>
                  </a:cubicBezTo>
                  <a:cubicBezTo>
                    <a:pt x="2743" y="5482"/>
                    <a:pt x="2790" y="5483"/>
                    <a:pt x="2837" y="5483"/>
                  </a:cubicBezTo>
                  <a:cubicBezTo>
                    <a:pt x="4393" y="5483"/>
                    <a:pt x="5669" y="4219"/>
                    <a:pt x="5669" y="2651"/>
                  </a:cubicBezTo>
                  <a:lnTo>
                    <a:pt x="5669" y="1779"/>
                  </a:lnTo>
                  <a:cubicBezTo>
                    <a:pt x="5669" y="1297"/>
                    <a:pt x="5278" y="906"/>
                    <a:pt x="4796" y="906"/>
                  </a:cubicBezTo>
                  <a:lnTo>
                    <a:pt x="4452" y="906"/>
                  </a:lnTo>
                  <a:cubicBezTo>
                    <a:pt x="4394" y="906"/>
                    <a:pt x="4336" y="884"/>
                    <a:pt x="4296" y="844"/>
                  </a:cubicBezTo>
                  <a:lnTo>
                    <a:pt x="3492" y="40"/>
                  </a:lnTo>
                  <a:cubicBezTo>
                    <a:pt x="3466" y="13"/>
                    <a:pt x="3434" y="1"/>
                    <a:pt x="3402"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4" name="Google Shape;17444;p139"/>
            <p:cNvSpPr/>
            <p:nvPr/>
          </p:nvSpPr>
          <p:spPr>
            <a:xfrm>
              <a:off x="7674334" y="1586785"/>
              <a:ext cx="125818" cy="148601"/>
            </a:xfrm>
            <a:custGeom>
              <a:avLst/>
              <a:gdLst/>
              <a:ahLst/>
              <a:cxnLst/>
              <a:rect l="l" t="t" r="r" b="b"/>
              <a:pathLst>
                <a:path w="4799" h="5668" extrusionOk="0">
                  <a:moveTo>
                    <a:pt x="3274" y="1"/>
                  </a:moveTo>
                  <a:lnTo>
                    <a:pt x="3274" y="1091"/>
                  </a:lnTo>
                  <a:lnTo>
                    <a:pt x="873" y="1091"/>
                  </a:lnTo>
                  <a:cubicBezTo>
                    <a:pt x="391" y="1091"/>
                    <a:pt x="0" y="1482"/>
                    <a:pt x="0" y="1964"/>
                  </a:cubicBezTo>
                  <a:lnTo>
                    <a:pt x="0" y="2749"/>
                  </a:lnTo>
                  <a:cubicBezTo>
                    <a:pt x="0" y="4028"/>
                    <a:pt x="815" y="5198"/>
                    <a:pt x="2043" y="5556"/>
                  </a:cubicBezTo>
                  <a:cubicBezTo>
                    <a:pt x="2298" y="5630"/>
                    <a:pt x="2562" y="5668"/>
                    <a:pt x="2826" y="5668"/>
                  </a:cubicBezTo>
                  <a:cubicBezTo>
                    <a:pt x="2975" y="5668"/>
                    <a:pt x="3123" y="5656"/>
                    <a:pt x="3271" y="5632"/>
                  </a:cubicBezTo>
                  <a:cubicBezTo>
                    <a:pt x="1894" y="5415"/>
                    <a:pt x="873" y="4180"/>
                    <a:pt x="873" y="2753"/>
                  </a:cubicBezTo>
                  <a:lnTo>
                    <a:pt x="873" y="2619"/>
                  </a:lnTo>
                  <a:cubicBezTo>
                    <a:pt x="873" y="2137"/>
                    <a:pt x="1264" y="1746"/>
                    <a:pt x="1746" y="1746"/>
                  </a:cubicBezTo>
                  <a:lnTo>
                    <a:pt x="4361" y="1746"/>
                  </a:lnTo>
                  <a:cubicBezTo>
                    <a:pt x="4603" y="1746"/>
                    <a:pt x="4799" y="1551"/>
                    <a:pt x="4799" y="1308"/>
                  </a:cubicBezTo>
                  <a:lnTo>
                    <a:pt x="4799" y="1091"/>
                  </a:lnTo>
                  <a:lnTo>
                    <a:pt x="4364" y="1091"/>
                  </a:lnTo>
                  <a:lnTo>
                    <a:pt x="3274"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5" name="Google Shape;17445;p139"/>
            <p:cNvSpPr/>
            <p:nvPr/>
          </p:nvSpPr>
          <p:spPr>
            <a:xfrm>
              <a:off x="7722942" y="1681561"/>
              <a:ext cx="51491" cy="22888"/>
            </a:xfrm>
            <a:custGeom>
              <a:avLst/>
              <a:gdLst/>
              <a:ahLst/>
              <a:cxnLst/>
              <a:rect l="l" t="t" r="r" b="b"/>
              <a:pathLst>
                <a:path w="1964" h="873" extrusionOk="0">
                  <a:moveTo>
                    <a:pt x="124" y="0"/>
                  </a:moveTo>
                  <a:cubicBezTo>
                    <a:pt x="55" y="0"/>
                    <a:pt x="1" y="65"/>
                    <a:pt x="15" y="134"/>
                  </a:cubicBezTo>
                  <a:cubicBezTo>
                    <a:pt x="84" y="554"/>
                    <a:pt x="493" y="873"/>
                    <a:pt x="982" y="873"/>
                  </a:cubicBezTo>
                  <a:cubicBezTo>
                    <a:pt x="1475" y="873"/>
                    <a:pt x="1880" y="551"/>
                    <a:pt x="1953" y="134"/>
                  </a:cubicBezTo>
                  <a:cubicBezTo>
                    <a:pt x="1964" y="65"/>
                    <a:pt x="1913" y="0"/>
                    <a:pt x="184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6" name="Google Shape;17446;p139"/>
            <p:cNvSpPr/>
            <p:nvPr/>
          </p:nvSpPr>
          <p:spPr>
            <a:xfrm>
              <a:off x="7709073" y="1644778"/>
              <a:ext cx="10775" cy="16412"/>
            </a:xfrm>
            <a:custGeom>
              <a:avLst/>
              <a:gdLst/>
              <a:ahLst/>
              <a:cxnLst/>
              <a:rect l="l" t="t" r="r" b="b"/>
              <a:pathLst>
                <a:path w="411" h="626" extrusionOk="0">
                  <a:moveTo>
                    <a:pt x="205" y="1"/>
                  </a:moveTo>
                  <a:cubicBezTo>
                    <a:pt x="103" y="1"/>
                    <a:pt x="1" y="68"/>
                    <a:pt x="1" y="204"/>
                  </a:cubicBezTo>
                  <a:lnTo>
                    <a:pt x="1" y="422"/>
                  </a:lnTo>
                  <a:cubicBezTo>
                    <a:pt x="1" y="557"/>
                    <a:pt x="103" y="625"/>
                    <a:pt x="205" y="625"/>
                  </a:cubicBezTo>
                  <a:cubicBezTo>
                    <a:pt x="308" y="625"/>
                    <a:pt x="410" y="557"/>
                    <a:pt x="410" y="422"/>
                  </a:cubicBezTo>
                  <a:lnTo>
                    <a:pt x="410" y="204"/>
                  </a:lnTo>
                  <a:cubicBezTo>
                    <a:pt x="410" y="68"/>
                    <a:pt x="308" y="1"/>
                    <a:pt x="20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7" name="Google Shape;17447;p139"/>
            <p:cNvSpPr/>
            <p:nvPr/>
          </p:nvSpPr>
          <p:spPr>
            <a:xfrm>
              <a:off x="7777631" y="1644805"/>
              <a:ext cx="10671" cy="16386"/>
            </a:xfrm>
            <a:custGeom>
              <a:avLst/>
              <a:gdLst/>
              <a:ahLst/>
              <a:cxnLst/>
              <a:rect l="l" t="t" r="r" b="b"/>
              <a:pathLst>
                <a:path w="407" h="625" extrusionOk="0">
                  <a:moveTo>
                    <a:pt x="203" y="0"/>
                  </a:moveTo>
                  <a:cubicBezTo>
                    <a:pt x="91" y="0"/>
                    <a:pt x="1" y="91"/>
                    <a:pt x="1" y="203"/>
                  </a:cubicBezTo>
                  <a:lnTo>
                    <a:pt x="1" y="421"/>
                  </a:lnTo>
                  <a:cubicBezTo>
                    <a:pt x="1" y="556"/>
                    <a:pt x="102" y="624"/>
                    <a:pt x="203" y="624"/>
                  </a:cubicBezTo>
                  <a:cubicBezTo>
                    <a:pt x="305" y="624"/>
                    <a:pt x="406" y="556"/>
                    <a:pt x="406" y="421"/>
                  </a:cubicBezTo>
                  <a:lnTo>
                    <a:pt x="406" y="203"/>
                  </a:lnTo>
                  <a:cubicBezTo>
                    <a:pt x="406" y="91"/>
                    <a:pt x="316" y="0"/>
                    <a:pt x="2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8" name="Google Shape;17448;p139"/>
            <p:cNvSpPr/>
            <p:nvPr/>
          </p:nvSpPr>
          <p:spPr>
            <a:xfrm>
              <a:off x="7611753" y="1513402"/>
              <a:ext cx="273501" cy="364974"/>
            </a:xfrm>
            <a:custGeom>
              <a:avLst/>
              <a:gdLst/>
              <a:ahLst/>
              <a:cxnLst/>
              <a:rect l="l" t="t" r="r" b="b"/>
              <a:pathLst>
                <a:path w="10432" h="13921" extrusionOk="0">
                  <a:moveTo>
                    <a:pt x="5223" y="409"/>
                  </a:moveTo>
                  <a:cubicBezTo>
                    <a:pt x="7157" y="409"/>
                    <a:pt x="8725" y="1974"/>
                    <a:pt x="8725" y="3908"/>
                  </a:cubicBezTo>
                  <a:lnTo>
                    <a:pt x="8725" y="5433"/>
                  </a:lnTo>
                  <a:cubicBezTo>
                    <a:pt x="8725" y="6566"/>
                    <a:pt x="8990" y="7428"/>
                    <a:pt x="9207" y="7957"/>
                  </a:cubicBezTo>
                  <a:cubicBezTo>
                    <a:pt x="9232" y="8011"/>
                    <a:pt x="9232" y="8076"/>
                    <a:pt x="9207" y="8131"/>
                  </a:cubicBezTo>
                  <a:cubicBezTo>
                    <a:pt x="9185" y="8189"/>
                    <a:pt x="9138" y="8232"/>
                    <a:pt x="9080" y="8258"/>
                  </a:cubicBezTo>
                  <a:cubicBezTo>
                    <a:pt x="8982" y="8294"/>
                    <a:pt x="8885" y="8334"/>
                    <a:pt x="8783" y="8370"/>
                  </a:cubicBezTo>
                  <a:cubicBezTo>
                    <a:pt x="8497" y="8026"/>
                    <a:pt x="8070" y="7827"/>
                    <a:pt x="7621" y="7827"/>
                  </a:cubicBezTo>
                  <a:lnTo>
                    <a:pt x="7342" y="7827"/>
                  </a:lnTo>
                  <a:cubicBezTo>
                    <a:pt x="7928" y="7258"/>
                    <a:pt x="8262" y="6472"/>
                    <a:pt x="8262" y="5653"/>
                  </a:cubicBezTo>
                  <a:lnTo>
                    <a:pt x="8262" y="4781"/>
                  </a:lnTo>
                  <a:cubicBezTo>
                    <a:pt x="8262" y="4187"/>
                    <a:pt x="7780" y="3705"/>
                    <a:pt x="7186" y="3705"/>
                  </a:cubicBezTo>
                  <a:lnTo>
                    <a:pt x="6835" y="3705"/>
                  </a:lnTo>
                  <a:lnTo>
                    <a:pt x="5806" y="2676"/>
                  </a:lnTo>
                  <a:cubicBezTo>
                    <a:pt x="5765" y="2634"/>
                    <a:pt x="5713" y="2615"/>
                    <a:pt x="5663" y="2615"/>
                  </a:cubicBezTo>
                  <a:cubicBezTo>
                    <a:pt x="5559" y="2615"/>
                    <a:pt x="5458" y="2696"/>
                    <a:pt x="5458" y="2818"/>
                  </a:cubicBezTo>
                  <a:lnTo>
                    <a:pt x="5458" y="3705"/>
                  </a:lnTo>
                  <a:lnTo>
                    <a:pt x="4354" y="3705"/>
                  </a:lnTo>
                  <a:cubicBezTo>
                    <a:pt x="4082" y="3705"/>
                    <a:pt x="4082" y="4114"/>
                    <a:pt x="4354" y="4114"/>
                  </a:cubicBezTo>
                  <a:lnTo>
                    <a:pt x="5661" y="4114"/>
                  </a:lnTo>
                  <a:cubicBezTo>
                    <a:pt x="5774" y="4114"/>
                    <a:pt x="5868" y="4020"/>
                    <a:pt x="5868" y="3908"/>
                  </a:cubicBezTo>
                  <a:lnTo>
                    <a:pt x="5868" y="3310"/>
                  </a:lnTo>
                  <a:lnTo>
                    <a:pt x="6607" y="4053"/>
                  </a:lnTo>
                  <a:cubicBezTo>
                    <a:pt x="6646" y="4093"/>
                    <a:pt x="6697" y="4114"/>
                    <a:pt x="6751" y="4114"/>
                  </a:cubicBezTo>
                  <a:lnTo>
                    <a:pt x="7186" y="4114"/>
                  </a:lnTo>
                  <a:cubicBezTo>
                    <a:pt x="7555" y="4114"/>
                    <a:pt x="7856" y="4411"/>
                    <a:pt x="7856" y="4781"/>
                  </a:cubicBezTo>
                  <a:lnTo>
                    <a:pt x="7856" y="5653"/>
                  </a:lnTo>
                  <a:cubicBezTo>
                    <a:pt x="7856" y="7106"/>
                    <a:pt x="6679" y="8283"/>
                    <a:pt x="5227" y="8283"/>
                  </a:cubicBezTo>
                  <a:cubicBezTo>
                    <a:pt x="3774" y="8283"/>
                    <a:pt x="2597" y="7106"/>
                    <a:pt x="2597" y="5653"/>
                  </a:cubicBezTo>
                  <a:lnTo>
                    <a:pt x="2597" y="4781"/>
                  </a:lnTo>
                  <a:cubicBezTo>
                    <a:pt x="2597" y="4411"/>
                    <a:pt x="2894" y="4114"/>
                    <a:pt x="3264" y="4114"/>
                  </a:cubicBezTo>
                  <a:lnTo>
                    <a:pt x="3481" y="4114"/>
                  </a:lnTo>
                  <a:cubicBezTo>
                    <a:pt x="3753" y="4114"/>
                    <a:pt x="3753" y="3705"/>
                    <a:pt x="3481" y="3705"/>
                  </a:cubicBezTo>
                  <a:lnTo>
                    <a:pt x="3264" y="3705"/>
                  </a:lnTo>
                  <a:cubicBezTo>
                    <a:pt x="2670" y="3705"/>
                    <a:pt x="2184" y="4187"/>
                    <a:pt x="2184" y="4781"/>
                  </a:cubicBezTo>
                  <a:lnTo>
                    <a:pt x="2184" y="5653"/>
                  </a:lnTo>
                  <a:cubicBezTo>
                    <a:pt x="2184" y="6472"/>
                    <a:pt x="2518" y="7254"/>
                    <a:pt x="3104" y="7827"/>
                  </a:cubicBezTo>
                  <a:lnTo>
                    <a:pt x="2825" y="7827"/>
                  </a:lnTo>
                  <a:cubicBezTo>
                    <a:pt x="2376" y="7827"/>
                    <a:pt x="1949" y="8026"/>
                    <a:pt x="1663" y="8370"/>
                  </a:cubicBezTo>
                  <a:cubicBezTo>
                    <a:pt x="1565" y="8334"/>
                    <a:pt x="1467" y="8297"/>
                    <a:pt x="1370" y="8258"/>
                  </a:cubicBezTo>
                  <a:cubicBezTo>
                    <a:pt x="1312" y="8236"/>
                    <a:pt x="1265" y="8189"/>
                    <a:pt x="1243" y="8134"/>
                  </a:cubicBezTo>
                  <a:cubicBezTo>
                    <a:pt x="1217" y="8076"/>
                    <a:pt x="1217" y="8015"/>
                    <a:pt x="1243" y="7961"/>
                  </a:cubicBezTo>
                  <a:cubicBezTo>
                    <a:pt x="1460" y="7432"/>
                    <a:pt x="1724" y="6566"/>
                    <a:pt x="1724" y="5433"/>
                  </a:cubicBezTo>
                  <a:lnTo>
                    <a:pt x="1724" y="3908"/>
                  </a:lnTo>
                  <a:cubicBezTo>
                    <a:pt x="1724" y="1974"/>
                    <a:pt x="3289" y="409"/>
                    <a:pt x="5223" y="409"/>
                  </a:cubicBezTo>
                  <a:close/>
                  <a:moveTo>
                    <a:pt x="3713" y="8891"/>
                  </a:moveTo>
                  <a:lnTo>
                    <a:pt x="3713" y="9177"/>
                  </a:lnTo>
                  <a:cubicBezTo>
                    <a:pt x="3713" y="9437"/>
                    <a:pt x="3558" y="9676"/>
                    <a:pt x="3320" y="9785"/>
                  </a:cubicBezTo>
                  <a:lnTo>
                    <a:pt x="3320" y="9785"/>
                  </a:lnTo>
                  <a:lnTo>
                    <a:pt x="2731" y="9395"/>
                  </a:lnTo>
                  <a:cubicBezTo>
                    <a:pt x="2507" y="9243"/>
                    <a:pt x="2612" y="8891"/>
                    <a:pt x="2883" y="8891"/>
                  </a:cubicBezTo>
                  <a:close/>
                  <a:moveTo>
                    <a:pt x="7566" y="8891"/>
                  </a:moveTo>
                  <a:cubicBezTo>
                    <a:pt x="7838" y="8891"/>
                    <a:pt x="7943" y="9243"/>
                    <a:pt x="7718" y="9395"/>
                  </a:cubicBezTo>
                  <a:lnTo>
                    <a:pt x="7132" y="9786"/>
                  </a:lnTo>
                  <a:cubicBezTo>
                    <a:pt x="6893" y="9677"/>
                    <a:pt x="6737" y="9438"/>
                    <a:pt x="6737" y="9177"/>
                  </a:cubicBezTo>
                  <a:lnTo>
                    <a:pt x="6737" y="8891"/>
                  </a:lnTo>
                  <a:close/>
                  <a:moveTo>
                    <a:pt x="7624" y="8232"/>
                  </a:moveTo>
                  <a:cubicBezTo>
                    <a:pt x="8233" y="8236"/>
                    <a:pt x="8725" y="8728"/>
                    <a:pt x="8729" y="9337"/>
                  </a:cubicBezTo>
                  <a:cubicBezTo>
                    <a:pt x="8725" y="10589"/>
                    <a:pt x="7767" y="11635"/>
                    <a:pt x="6520" y="11741"/>
                  </a:cubicBezTo>
                  <a:lnTo>
                    <a:pt x="6520" y="11741"/>
                  </a:lnTo>
                  <a:lnTo>
                    <a:pt x="6520" y="11521"/>
                  </a:lnTo>
                  <a:cubicBezTo>
                    <a:pt x="6520" y="11385"/>
                    <a:pt x="6417" y="11317"/>
                    <a:pt x="6315" y="11317"/>
                  </a:cubicBezTo>
                  <a:cubicBezTo>
                    <a:pt x="6213" y="11317"/>
                    <a:pt x="6110" y="11385"/>
                    <a:pt x="6110" y="11521"/>
                  </a:cubicBezTo>
                  <a:lnTo>
                    <a:pt x="6110" y="11752"/>
                  </a:lnTo>
                  <a:lnTo>
                    <a:pt x="4339" y="11752"/>
                  </a:lnTo>
                  <a:lnTo>
                    <a:pt x="4339" y="11521"/>
                  </a:lnTo>
                  <a:cubicBezTo>
                    <a:pt x="4339" y="11385"/>
                    <a:pt x="4238" y="11317"/>
                    <a:pt x="4137" y="11317"/>
                  </a:cubicBezTo>
                  <a:cubicBezTo>
                    <a:pt x="4035" y="11317"/>
                    <a:pt x="3934" y="11385"/>
                    <a:pt x="3934" y="11521"/>
                  </a:cubicBezTo>
                  <a:lnTo>
                    <a:pt x="3934" y="11742"/>
                  </a:lnTo>
                  <a:cubicBezTo>
                    <a:pt x="2684" y="11633"/>
                    <a:pt x="1728" y="10590"/>
                    <a:pt x="1724" y="9340"/>
                  </a:cubicBezTo>
                  <a:cubicBezTo>
                    <a:pt x="1724" y="8728"/>
                    <a:pt x="2221" y="8236"/>
                    <a:pt x="2829" y="8236"/>
                  </a:cubicBezTo>
                  <a:lnTo>
                    <a:pt x="3629" y="8236"/>
                  </a:lnTo>
                  <a:cubicBezTo>
                    <a:pt x="3658" y="8254"/>
                    <a:pt x="3687" y="8272"/>
                    <a:pt x="3716" y="8286"/>
                  </a:cubicBezTo>
                  <a:lnTo>
                    <a:pt x="3716" y="8482"/>
                  </a:lnTo>
                  <a:lnTo>
                    <a:pt x="2887" y="8482"/>
                  </a:lnTo>
                  <a:cubicBezTo>
                    <a:pt x="2210" y="8482"/>
                    <a:pt x="1945" y="9359"/>
                    <a:pt x="2507" y="9735"/>
                  </a:cubicBezTo>
                  <a:lnTo>
                    <a:pt x="4752" y="11227"/>
                  </a:lnTo>
                  <a:cubicBezTo>
                    <a:pt x="4895" y="11323"/>
                    <a:pt x="5061" y="11371"/>
                    <a:pt x="5227" y="11371"/>
                  </a:cubicBezTo>
                  <a:cubicBezTo>
                    <a:pt x="5392" y="11371"/>
                    <a:pt x="5558" y="11323"/>
                    <a:pt x="5701" y="11227"/>
                  </a:cubicBezTo>
                  <a:lnTo>
                    <a:pt x="6212" y="10887"/>
                  </a:lnTo>
                  <a:cubicBezTo>
                    <a:pt x="6397" y="10764"/>
                    <a:pt x="6277" y="10512"/>
                    <a:pt x="6101" y="10512"/>
                  </a:cubicBezTo>
                  <a:cubicBezTo>
                    <a:pt x="6064" y="10512"/>
                    <a:pt x="6024" y="10523"/>
                    <a:pt x="5984" y="10550"/>
                  </a:cubicBezTo>
                  <a:lnTo>
                    <a:pt x="5477" y="10887"/>
                  </a:lnTo>
                  <a:cubicBezTo>
                    <a:pt x="5401" y="10938"/>
                    <a:pt x="5314" y="10963"/>
                    <a:pt x="5227" y="10963"/>
                  </a:cubicBezTo>
                  <a:cubicBezTo>
                    <a:pt x="5140" y="10963"/>
                    <a:pt x="5053" y="10938"/>
                    <a:pt x="4977" y="10887"/>
                  </a:cubicBezTo>
                  <a:lnTo>
                    <a:pt x="3695" y="10032"/>
                  </a:lnTo>
                  <a:cubicBezTo>
                    <a:pt x="3966" y="9829"/>
                    <a:pt x="4122" y="9511"/>
                    <a:pt x="4122" y="9174"/>
                  </a:cubicBezTo>
                  <a:lnTo>
                    <a:pt x="4122" y="8482"/>
                  </a:lnTo>
                  <a:cubicBezTo>
                    <a:pt x="4477" y="8621"/>
                    <a:pt x="4852" y="8691"/>
                    <a:pt x="5227" y="8691"/>
                  </a:cubicBezTo>
                  <a:cubicBezTo>
                    <a:pt x="5602" y="8691"/>
                    <a:pt x="5976" y="8621"/>
                    <a:pt x="6331" y="8482"/>
                  </a:cubicBezTo>
                  <a:lnTo>
                    <a:pt x="6331" y="9177"/>
                  </a:lnTo>
                  <a:cubicBezTo>
                    <a:pt x="6331" y="9514"/>
                    <a:pt x="6487" y="9833"/>
                    <a:pt x="6759" y="10036"/>
                  </a:cubicBezTo>
                  <a:lnTo>
                    <a:pt x="6748" y="10043"/>
                  </a:lnTo>
                  <a:cubicBezTo>
                    <a:pt x="6563" y="10168"/>
                    <a:pt x="6683" y="10422"/>
                    <a:pt x="6858" y="10422"/>
                  </a:cubicBezTo>
                  <a:cubicBezTo>
                    <a:pt x="6896" y="10422"/>
                    <a:pt x="6936" y="10410"/>
                    <a:pt x="6976" y="10383"/>
                  </a:cubicBezTo>
                  <a:lnTo>
                    <a:pt x="7947" y="9735"/>
                  </a:lnTo>
                  <a:cubicBezTo>
                    <a:pt x="8508" y="9362"/>
                    <a:pt x="8244" y="8486"/>
                    <a:pt x="7566" y="8482"/>
                  </a:cubicBezTo>
                  <a:lnTo>
                    <a:pt x="6737" y="8482"/>
                  </a:lnTo>
                  <a:lnTo>
                    <a:pt x="6737" y="8286"/>
                  </a:lnTo>
                  <a:cubicBezTo>
                    <a:pt x="6766" y="8268"/>
                    <a:pt x="6795" y="8250"/>
                    <a:pt x="6824" y="8232"/>
                  </a:cubicBezTo>
                  <a:close/>
                  <a:moveTo>
                    <a:pt x="5219" y="0"/>
                  </a:moveTo>
                  <a:cubicBezTo>
                    <a:pt x="3061" y="0"/>
                    <a:pt x="1312" y="1749"/>
                    <a:pt x="1312" y="3908"/>
                  </a:cubicBezTo>
                  <a:lnTo>
                    <a:pt x="1312" y="5433"/>
                  </a:lnTo>
                  <a:cubicBezTo>
                    <a:pt x="1315" y="6244"/>
                    <a:pt x="1163" y="7048"/>
                    <a:pt x="859" y="7801"/>
                  </a:cubicBezTo>
                  <a:cubicBezTo>
                    <a:pt x="794" y="7957"/>
                    <a:pt x="794" y="8131"/>
                    <a:pt x="859" y="8290"/>
                  </a:cubicBezTo>
                  <a:cubicBezTo>
                    <a:pt x="924" y="8446"/>
                    <a:pt x="1051" y="8573"/>
                    <a:pt x="1210" y="8634"/>
                  </a:cubicBezTo>
                  <a:cubicBezTo>
                    <a:pt x="1286" y="8667"/>
                    <a:pt x="1362" y="8696"/>
                    <a:pt x="1438" y="8725"/>
                  </a:cubicBezTo>
                  <a:cubicBezTo>
                    <a:pt x="1351" y="8920"/>
                    <a:pt x="1308" y="9127"/>
                    <a:pt x="1308" y="9340"/>
                  </a:cubicBezTo>
                  <a:cubicBezTo>
                    <a:pt x="1308" y="9710"/>
                    <a:pt x="1380" y="10076"/>
                    <a:pt x="1522" y="10420"/>
                  </a:cubicBezTo>
                  <a:lnTo>
                    <a:pt x="1007" y="10601"/>
                  </a:lnTo>
                  <a:cubicBezTo>
                    <a:pt x="403" y="10814"/>
                    <a:pt x="1" y="11387"/>
                    <a:pt x="1" y="12028"/>
                  </a:cubicBezTo>
                  <a:lnTo>
                    <a:pt x="1" y="13719"/>
                  </a:lnTo>
                  <a:cubicBezTo>
                    <a:pt x="1" y="13853"/>
                    <a:pt x="102" y="13920"/>
                    <a:pt x="203" y="13920"/>
                  </a:cubicBezTo>
                  <a:cubicBezTo>
                    <a:pt x="305" y="13920"/>
                    <a:pt x="406" y="13853"/>
                    <a:pt x="406" y="13719"/>
                  </a:cubicBezTo>
                  <a:lnTo>
                    <a:pt x="406" y="12028"/>
                  </a:lnTo>
                  <a:cubicBezTo>
                    <a:pt x="406" y="11894"/>
                    <a:pt x="432" y="11763"/>
                    <a:pt x="479" y="11637"/>
                  </a:cubicBezTo>
                  <a:lnTo>
                    <a:pt x="1511" y="12520"/>
                  </a:lnTo>
                  <a:cubicBezTo>
                    <a:pt x="1659" y="12647"/>
                    <a:pt x="1743" y="12832"/>
                    <a:pt x="1743" y="13027"/>
                  </a:cubicBezTo>
                  <a:lnTo>
                    <a:pt x="1743" y="13719"/>
                  </a:lnTo>
                  <a:cubicBezTo>
                    <a:pt x="1743" y="13853"/>
                    <a:pt x="1845" y="13920"/>
                    <a:pt x="1947" y="13920"/>
                  </a:cubicBezTo>
                  <a:cubicBezTo>
                    <a:pt x="2050" y="13920"/>
                    <a:pt x="2152" y="13853"/>
                    <a:pt x="2152" y="13719"/>
                  </a:cubicBezTo>
                  <a:lnTo>
                    <a:pt x="2152" y="13027"/>
                  </a:lnTo>
                  <a:cubicBezTo>
                    <a:pt x="2152" y="12716"/>
                    <a:pt x="2014" y="12419"/>
                    <a:pt x="1775" y="12212"/>
                  </a:cubicBezTo>
                  <a:lnTo>
                    <a:pt x="692" y="11285"/>
                  </a:lnTo>
                  <a:cubicBezTo>
                    <a:pt x="815" y="11151"/>
                    <a:pt x="971" y="11050"/>
                    <a:pt x="1145" y="10988"/>
                  </a:cubicBezTo>
                  <a:lnTo>
                    <a:pt x="1706" y="10789"/>
                  </a:lnTo>
                  <a:cubicBezTo>
                    <a:pt x="2181" y="11575"/>
                    <a:pt x="3007" y="12086"/>
                    <a:pt x="3923" y="12151"/>
                  </a:cubicBezTo>
                  <a:lnTo>
                    <a:pt x="3923" y="13701"/>
                  </a:lnTo>
                  <a:cubicBezTo>
                    <a:pt x="3923" y="13837"/>
                    <a:pt x="4024" y="13905"/>
                    <a:pt x="4126" y="13905"/>
                  </a:cubicBezTo>
                  <a:cubicBezTo>
                    <a:pt x="4227" y="13905"/>
                    <a:pt x="4328" y="13837"/>
                    <a:pt x="4328" y="13701"/>
                  </a:cubicBezTo>
                  <a:lnTo>
                    <a:pt x="4328" y="12162"/>
                  </a:lnTo>
                  <a:lnTo>
                    <a:pt x="6103" y="12162"/>
                  </a:lnTo>
                  <a:lnTo>
                    <a:pt x="6103" y="13701"/>
                  </a:lnTo>
                  <a:cubicBezTo>
                    <a:pt x="6103" y="13837"/>
                    <a:pt x="6205" y="13905"/>
                    <a:pt x="6306" y="13905"/>
                  </a:cubicBezTo>
                  <a:cubicBezTo>
                    <a:pt x="6407" y="13905"/>
                    <a:pt x="6509" y="13837"/>
                    <a:pt x="6509" y="13701"/>
                  </a:cubicBezTo>
                  <a:lnTo>
                    <a:pt x="6509" y="12151"/>
                  </a:lnTo>
                  <a:cubicBezTo>
                    <a:pt x="7425" y="12082"/>
                    <a:pt x="8251" y="11575"/>
                    <a:pt x="8725" y="10785"/>
                  </a:cubicBezTo>
                  <a:lnTo>
                    <a:pt x="9287" y="10985"/>
                  </a:lnTo>
                  <a:cubicBezTo>
                    <a:pt x="9460" y="11046"/>
                    <a:pt x="9616" y="11151"/>
                    <a:pt x="9739" y="11285"/>
                  </a:cubicBezTo>
                  <a:lnTo>
                    <a:pt x="8656" y="12212"/>
                  </a:lnTo>
                  <a:cubicBezTo>
                    <a:pt x="8417" y="12415"/>
                    <a:pt x="8280" y="12712"/>
                    <a:pt x="8280" y="13027"/>
                  </a:cubicBezTo>
                  <a:lnTo>
                    <a:pt x="8280" y="13719"/>
                  </a:lnTo>
                  <a:cubicBezTo>
                    <a:pt x="8280" y="13853"/>
                    <a:pt x="8382" y="13920"/>
                    <a:pt x="8484" y="13920"/>
                  </a:cubicBezTo>
                  <a:cubicBezTo>
                    <a:pt x="8587" y="13920"/>
                    <a:pt x="8689" y="13853"/>
                    <a:pt x="8689" y="13719"/>
                  </a:cubicBezTo>
                  <a:lnTo>
                    <a:pt x="8689" y="13027"/>
                  </a:lnTo>
                  <a:cubicBezTo>
                    <a:pt x="8689" y="12832"/>
                    <a:pt x="8772" y="12647"/>
                    <a:pt x="8921" y="12520"/>
                  </a:cubicBezTo>
                  <a:lnTo>
                    <a:pt x="9953" y="11637"/>
                  </a:lnTo>
                  <a:cubicBezTo>
                    <a:pt x="10000" y="11763"/>
                    <a:pt x="10025" y="11894"/>
                    <a:pt x="10025" y="12028"/>
                  </a:cubicBezTo>
                  <a:lnTo>
                    <a:pt x="10025" y="13719"/>
                  </a:lnTo>
                  <a:cubicBezTo>
                    <a:pt x="10025" y="13853"/>
                    <a:pt x="10127" y="13920"/>
                    <a:pt x="10228" y="13920"/>
                  </a:cubicBezTo>
                  <a:cubicBezTo>
                    <a:pt x="10330" y="13920"/>
                    <a:pt x="10431" y="13853"/>
                    <a:pt x="10431" y="13719"/>
                  </a:cubicBezTo>
                  <a:lnTo>
                    <a:pt x="10431" y="12028"/>
                  </a:lnTo>
                  <a:cubicBezTo>
                    <a:pt x="10431" y="11390"/>
                    <a:pt x="10033" y="10818"/>
                    <a:pt x="9431" y="10601"/>
                  </a:cubicBezTo>
                  <a:lnTo>
                    <a:pt x="8917" y="10420"/>
                  </a:lnTo>
                  <a:cubicBezTo>
                    <a:pt x="9058" y="10079"/>
                    <a:pt x="9135" y="9710"/>
                    <a:pt x="9135" y="9340"/>
                  </a:cubicBezTo>
                  <a:cubicBezTo>
                    <a:pt x="9135" y="9127"/>
                    <a:pt x="9087" y="8920"/>
                    <a:pt x="9004" y="8725"/>
                  </a:cubicBezTo>
                  <a:cubicBezTo>
                    <a:pt x="9080" y="8696"/>
                    <a:pt x="9156" y="8667"/>
                    <a:pt x="9229" y="8634"/>
                  </a:cubicBezTo>
                  <a:cubicBezTo>
                    <a:pt x="9388" y="8573"/>
                    <a:pt x="9515" y="8449"/>
                    <a:pt x="9584" y="8290"/>
                  </a:cubicBezTo>
                  <a:cubicBezTo>
                    <a:pt x="9649" y="8134"/>
                    <a:pt x="9649" y="7957"/>
                    <a:pt x="9584" y="7801"/>
                  </a:cubicBezTo>
                  <a:cubicBezTo>
                    <a:pt x="9279" y="7048"/>
                    <a:pt x="9124" y="6244"/>
                    <a:pt x="9131" y="5433"/>
                  </a:cubicBezTo>
                  <a:lnTo>
                    <a:pt x="9131" y="3908"/>
                  </a:lnTo>
                  <a:cubicBezTo>
                    <a:pt x="9131" y="1749"/>
                    <a:pt x="7378" y="0"/>
                    <a:pt x="521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9" name="Google Shape;17449;p139"/>
            <p:cNvSpPr/>
            <p:nvPr/>
          </p:nvSpPr>
          <p:spPr>
            <a:xfrm>
              <a:off x="7703383" y="1627134"/>
              <a:ext cx="23858" cy="10775"/>
            </a:xfrm>
            <a:custGeom>
              <a:avLst/>
              <a:gdLst/>
              <a:ahLst/>
              <a:cxnLst/>
              <a:rect l="l" t="t" r="r" b="b"/>
              <a:pathLst>
                <a:path w="910" h="411" extrusionOk="0">
                  <a:moveTo>
                    <a:pt x="203" y="1"/>
                  </a:moveTo>
                  <a:cubicBezTo>
                    <a:pt x="91" y="1"/>
                    <a:pt x="0" y="95"/>
                    <a:pt x="0" y="207"/>
                  </a:cubicBezTo>
                  <a:cubicBezTo>
                    <a:pt x="0" y="320"/>
                    <a:pt x="91" y="410"/>
                    <a:pt x="203" y="410"/>
                  </a:cubicBezTo>
                  <a:lnTo>
                    <a:pt x="638" y="410"/>
                  </a:lnTo>
                  <a:cubicBezTo>
                    <a:pt x="910" y="410"/>
                    <a:pt x="910" y="1"/>
                    <a:pt x="63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0" name="Google Shape;17450;p139"/>
            <p:cNvSpPr/>
            <p:nvPr/>
          </p:nvSpPr>
          <p:spPr>
            <a:xfrm>
              <a:off x="7770133" y="1627239"/>
              <a:ext cx="25667" cy="10671"/>
            </a:xfrm>
            <a:custGeom>
              <a:avLst/>
              <a:gdLst/>
              <a:ahLst/>
              <a:cxnLst/>
              <a:rect l="l" t="t" r="r" b="b"/>
              <a:pathLst>
                <a:path w="979" h="407" extrusionOk="0">
                  <a:moveTo>
                    <a:pt x="272" y="0"/>
                  </a:moveTo>
                  <a:cubicBezTo>
                    <a:pt x="1" y="0"/>
                    <a:pt x="1" y="406"/>
                    <a:pt x="272" y="406"/>
                  </a:cubicBezTo>
                  <a:lnTo>
                    <a:pt x="710" y="406"/>
                  </a:lnTo>
                  <a:cubicBezTo>
                    <a:pt x="978" y="406"/>
                    <a:pt x="978" y="0"/>
                    <a:pt x="71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1" name="Google Shape;17451;p139"/>
            <p:cNvSpPr/>
            <p:nvPr/>
          </p:nvSpPr>
          <p:spPr>
            <a:xfrm>
              <a:off x="7717620" y="1676239"/>
              <a:ext cx="62214" cy="33532"/>
            </a:xfrm>
            <a:custGeom>
              <a:avLst/>
              <a:gdLst/>
              <a:ahLst/>
              <a:cxnLst/>
              <a:rect l="l" t="t" r="r" b="b"/>
              <a:pathLst>
                <a:path w="2373" h="1279" extrusionOk="0">
                  <a:moveTo>
                    <a:pt x="1928" y="406"/>
                  </a:moveTo>
                  <a:cubicBezTo>
                    <a:pt x="1826" y="677"/>
                    <a:pt x="1533" y="873"/>
                    <a:pt x="1189" y="873"/>
                  </a:cubicBezTo>
                  <a:cubicBezTo>
                    <a:pt x="841" y="873"/>
                    <a:pt x="548" y="677"/>
                    <a:pt x="446" y="406"/>
                  </a:cubicBezTo>
                  <a:close/>
                  <a:moveTo>
                    <a:pt x="207" y="0"/>
                  </a:moveTo>
                  <a:cubicBezTo>
                    <a:pt x="95" y="0"/>
                    <a:pt x="1" y="91"/>
                    <a:pt x="4" y="203"/>
                  </a:cubicBezTo>
                  <a:cubicBezTo>
                    <a:pt x="4" y="797"/>
                    <a:pt x="533" y="1279"/>
                    <a:pt x="1189" y="1279"/>
                  </a:cubicBezTo>
                  <a:cubicBezTo>
                    <a:pt x="1841" y="1279"/>
                    <a:pt x="2373" y="797"/>
                    <a:pt x="2373" y="203"/>
                  </a:cubicBezTo>
                  <a:cubicBezTo>
                    <a:pt x="2373" y="91"/>
                    <a:pt x="2282" y="0"/>
                    <a:pt x="217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52" name="Google Shape;17452;p139"/>
          <p:cNvGrpSpPr/>
          <p:nvPr/>
        </p:nvGrpSpPr>
        <p:grpSpPr>
          <a:xfrm>
            <a:off x="6711706" y="4086837"/>
            <a:ext cx="273580" cy="365052"/>
            <a:chOff x="6711706" y="4286087"/>
            <a:chExt cx="273580" cy="365052"/>
          </a:xfrm>
        </p:grpSpPr>
        <p:sp>
          <p:nvSpPr>
            <p:cNvPr id="17453" name="Google Shape;17453;p139"/>
            <p:cNvSpPr/>
            <p:nvPr/>
          </p:nvSpPr>
          <p:spPr>
            <a:xfrm>
              <a:off x="6751400" y="4291409"/>
              <a:ext cx="194298" cy="131428"/>
            </a:xfrm>
            <a:custGeom>
              <a:avLst/>
              <a:gdLst/>
              <a:ahLst/>
              <a:cxnLst/>
              <a:rect l="l" t="t" r="r" b="b"/>
              <a:pathLst>
                <a:path w="7411" h="5013" extrusionOk="0">
                  <a:moveTo>
                    <a:pt x="3705" y="0"/>
                  </a:moveTo>
                  <a:cubicBezTo>
                    <a:pt x="1659" y="0"/>
                    <a:pt x="0" y="1659"/>
                    <a:pt x="0" y="3705"/>
                  </a:cubicBezTo>
                  <a:lnTo>
                    <a:pt x="0" y="5013"/>
                  </a:lnTo>
                  <a:lnTo>
                    <a:pt x="7410" y="5013"/>
                  </a:lnTo>
                  <a:lnTo>
                    <a:pt x="7410" y="3705"/>
                  </a:lnTo>
                  <a:cubicBezTo>
                    <a:pt x="7410" y="1659"/>
                    <a:pt x="5751" y="0"/>
                    <a:pt x="3705"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4" name="Google Shape;17454;p139"/>
            <p:cNvSpPr/>
            <p:nvPr/>
          </p:nvSpPr>
          <p:spPr>
            <a:xfrm>
              <a:off x="6748149" y="4441714"/>
              <a:ext cx="37648" cy="119657"/>
            </a:xfrm>
            <a:custGeom>
              <a:avLst/>
              <a:gdLst/>
              <a:ahLst/>
              <a:cxnLst/>
              <a:rect l="l" t="t" r="r" b="b"/>
              <a:pathLst>
                <a:path w="1436" h="4564" extrusionOk="0">
                  <a:moveTo>
                    <a:pt x="671" y="1"/>
                  </a:moveTo>
                  <a:cubicBezTo>
                    <a:pt x="338" y="145"/>
                    <a:pt x="121" y="475"/>
                    <a:pt x="128" y="837"/>
                  </a:cubicBezTo>
                  <a:cubicBezTo>
                    <a:pt x="124" y="1044"/>
                    <a:pt x="193" y="1246"/>
                    <a:pt x="323" y="1409"/>
                  </a:cubicBezTo>
                  <a:cubicBezTo>
                    <a:pt x="396" y="1504"/>
                    <a:pt x="396" y="1634"/>
                    <a:pt x="323" y="1728"/>
                  </a:cubicBezTo>
                  <a:cubicBezTo>
                    <a:pt x="55" y="2069"/>
                    <a:pt x="59" y="2550"/>
                    <a:pt x="334" y="2887"/>
                  </a:cubicBezTo>
                  <a:cubicBezTo>
                    <a:pt x="421" y="2989"/>
                    <a:pt x="421" y="3137"/>
                    <a:pt x="334" y="3238"/>
                  </a:cubicBezTo>
                  <a:cubicBezTo>
                    <a:pt x="1" y="3644"/>
                    <a:pt x="73" y="4245"/>
                    <a:pt x="494" y="4564"/>
                  </a:cubicBezTo>
                  <a:lnTo>
                    <a:pt x="1417" y="4169"/>
                  </a:lnTo>
                  <a:cubicBezTo>
                    <a:pt x="1392" y="4013"/>
                    <a:pt x="1323" y="3869"/>
                    <a:pt x="1225" y="3745"/>
                  </a:cubicBezTo>
                  <a:cubicBezTo>
                    <a:pt x="1138" y="3644"/>
                    <a:pt x="1138" y="3496"/>
                    <a:pt x="1225" y="3394"/>
                  </a:cubicBezTo>
                  <a:cubicBezTo>
                    <a:pt x="1359" y="3231"/>
                    <a:pt x="1435" y="3021"/>
                    <a:pt x="1432" y="2807"/>
                  </a:cubicBezTo>
                  <a:cubicBezTo>
                    <a:pt x="1432" y="2601"/>
                    <a:pt x="1363" y="2398"/>
                    <a:pt x="1236" y="2235"/>
                  </a:cubicBezTo>
                  <a:cubicBezTo>
                    <a:pt x="1160" y="2141"/>
                    <a:pt x="1160" y="2011"/>
                    <a:pt x="1236" y="1916"/>
                  </a:cubicBezTo>
                  <a:cubicBezTo>
                    <a:pt x="1363" y="1753"/>
                    <a:pt x="1432" y="1554"/>
                    <a:pt x="1432" y="1348"/>
                  </a:cubicBezTo>
                  <a:cubicBezTo>
                    <a:pt x="1432" y="1319"/>
                    <a:pt x="997" y="182"/>
                    <a:pt x="997" y="153"/>
                  </a:cubicBezTo>
                  <a:lnTo>
                    <a:pt x="671" y="1"/>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5" name="Google Shape;17455;p139"/>
            <p:cNvSpPr/>
            <p:nvPr/>
          </p:nvSpPr>
          <p:spPr>
            <a:xfrm>
              <a:off x="6911379" y="4441714"/>
              <a:ext cx="37543" cy="119657"/>
            </a:xfrm>
            <a:custGeom>
              <a:avLst/>
              <a:gdLst/>
              <a:ahLst/>
              <a:cxnLst/>
              <a:rect l="l" t="t" r="r" b="b"/>
              <a:pathLst>
                <a:path w="1432" h="4564" extrusionOk="0">
                  <a:moveTo>
                    <a:pt x="765" y="1"/>
                  </a:moveTo>
                  <a:lnTo>
                    <a:pt x="435" y="153"/>
                  </a:lnTo>
                  <a:cubicBezTo>
                    <a:pt x="435" y="182"/>
                    <a:pt x="1" y="1319"/>
                    <a:pt x="1" y="1348"/>
                  </a:cubicBezTo>
                  <a:cubicBezTo>
                    <a:pt x="1" y="1554"/>
                    <a:pt x="70" y="1753"/>
                    <a:pt x="196" y="1916"/>
                  </a:cubicBezTo>
                  <a:cubicBezTo>
                    <a:pt x="272" y="2011"/>
                    <a:pt x="272" y="2141"/>
                    <a:pt x="196" y="2235"/>
                  </a:cubicBezTo>
                  <a:cubicBezTo>
                    <a:pt x="70" y="2398"/>
                    <a:pt x="1" y="2601"/>
                    <a:pt x="1" y="2807"/>
                  </a:cubicBezTo>
                  <a:cubicBezTo>
                    <a:pt x="1" y="3021"/>
                    <a:pt x="73" y="3228"/>
                    <a:pt x="211" y="3394"/>
                  </a:cubicBezTo>
                  <a:cubicBezTo>
                    <a:pt x="294" y="3496"/>
                    <a:pt x="294" y="3644"/>
                    <a:pt x="211" y="3745"/>
                  </a:cubicBezTo>
                  <a:cubicBezTo>
                    <a:pt x="109" y="3865"/>
                    <a:pt x="41" y="4013"/>
                    <a:pt x="15" y="4169"/>
                  </a:cubicBezTo>
                  <a:lnTo>
                    <a:pt x="942" y="4564"/>
                  </a:lnTo>
                  <a:cubicBezTo>
                    <a:pt x="1359" y="4245"/>
                    <a:pt x="1431" y="3644"/>
                    <a:pt x="1098" y="3238"/>
                  </a:cubicBezTo>
                  <a:cubicBezTo>
                    <a:pt x="1011" y="3137"/>
                    <a:pt x="1011" y="2989"/>
                    <a:pt x="1098" y="2887"/>
                  </a:cubicBezTo>
                  <a:cubicBezTo>
                    <a:pt x="1373" y="2550"/>
                    <a:pt x="1377" y="2069"/>
                    <a:pt x="1109" y="1728"/>
                  </a:cubicBezTo>
                  <a:cubicBezTo>
                    <a:pt x="1037" y="1634"/>
                    <a:pt x="1037" y="1504"/>
                    <a:pt x="1109" y="1409"/>
                  </a:cubicBezTo>
                  <a:cubicBezTo>
                    <a:pt x="1239" y="1246"/>
                    <a:pt x="1308" y="1044"/>
                    <a:pt x="1308" y="837"/>
                  </a:cubicBezTo>
                  <a:cubicBezTo>
                    <a:pt x="1312" y="475"/>
                    <a:pt x="1098" y="145"/>
                    <a:pt x="765" y="1"/>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6" name="Google Shape;17456;p139"/>
            <p:cNvSpPr/>
            <p:nvPr/>
          </p:nvSpPr>
          <p:spPr>
            <a:xfrm>
              <a:off x="6717107" y="4479991"/>
              <a:ext cx="262857" cy="165721"/>
            </a:xfrm>
            <a:custGeom>
              <a:avLst/>
              <a:gdLst/>
              <a:ahLst/>
              <a:cxnLst/>
              <a:rect l="l" t="t" r="r" b="b"/>
              <a:pathLst>
                <a:path w="10026" h="6321" extrusionOk="0">
                  <a:moveTo>
                    <a:pt x="3706" y="0"/>
                  </a:moveTo>
                  <a:lnTo>
                    <a:pt x="3706" y="1782"/>
                  </a:lnTo>
                  <a:cubicBezTo>
                    <a:pt x="3706" y="2151"/>
                    <a:pt x="3474" y="2481"/>
                    <a:pt x="3123" y="2604"/>
                  </a:cubicBezTo>
                  <a:lnTo>
                    <a:pt x="874" y="3397"/>
                  </a:lnTo>
                  <a:cubicBezTo>
                    <a:pt x="352" y="3582"/>
                    <a:pt x="1" y="4075"/>
                    <a:pt x="1" y="4629"/>
                  </a:cubicBezTo>
                  <a:lnTo>
                    <a:pt x="1" y="6320"/>
                  </a:lnTo>
                  <a:lnTo>
                    <a:pt x="10026" y="6320"/>
                  </a:lnTo>
                  <a:lnTo>
                    <a:pt x="10026" y="4629"/>
                  </a:lnTo>
                  <a:cubicBezTo>
                    <a:pt x="10026" y="4075"/>
                    <a:pt x="9678" y="3582"/>
                    <a:pt x="9153" y="3397"/>
                  </a:cubicBezTo>
                  <a:lnTo>
                    <a:pt x="6904" y="2604"/>
                  </a:lnTo>
                  <a:cubicBezTo>
                    <a:pt x="6556" y="2481"/>
                    <a:pt x="6321" y="2151"/>
                    <a:pt x="6321" y="1782"/>
                  </a:cubicBezTo>
                  <a:lnTo>
                    <a:pt x="6321"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7" name="Google Shape;17457;p139"/>
            <p:cNvSpPr/>
            <p:nvPr/>
          </p:nvSpPr>
          <p:spPr>
            <a:xfrm>
              <a:off x="6717107" y="4552797"/>
              <a:ext cx="262857" cy="92915"/>
            </a:xfrm>
            <a:custGeom>
              <a:avLst/>
              <a:gdLst/>
              <a:ahLst/>
              <a:cxnLst/>
              <a:rect l="l" t="t" r="r" b="b"/>
              <a:pathLst>
                <a:path w="10026" h="3544" extrusionOk="0">
                  <a:moveTo>
                    <a:pt x="2623" y="1"/>
                  </a:moveTo>
                  <a:lnTo>
                    <a:pt x="874" y="620"/>
                  </a:lnTo>
                  <a:cubicBezTo>
                    <a:pt x="352" y="805"/>
                    <a:pt x="1" y="1298"/>
                    <a:pt x="1" y="1852"/>
                  </a:cubicBezTo>
                  <a:lnTo>
                    <a:pt x="1" y="3543"/>
                  </a:lnTo>
                  <a:lnTo>
                    <a:pt x="10026" y="3543"/>
                  </a:lnTo>
                  <a:lnTo>
                    <a:pt x="10026" y="1852"/>
                  </a:lnTo>
                  <a:cubicBezTo>
                    <a:pt x="10026" y="1298"/>
                    <a:pt x="9678" y="805"/>
                    <a:pt x="9153" y="620"/>
                  </a:cubicBezTo>
                  <a:lnTo>
                    <a:pt x="7403" y="1"/>
                  </a:lnTo>
                  <a:cubicBezTo>
                    <a:pt x="7317" y="1258"/>
                    <a:pt x="6274" y="2232"/>
                    <a:pt x="5013" y="2232"/>
                  </a:cubicBezTo>
                  <a:cubicBezTo>
                    <a:pt x="3753" y="2232"/>
                    <a:pt x="2710" y="1258"/>
                    <a:pt x="2623"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8" name="Google Shape;17458;p139"/>
            <p:cNvSpPr/>
            <p:nvPr/>
          </p:nvSpPr>
          <p:spPr>
            <a:xfrm>
              <a:off x="6814243" y="4491370"/>
              <a:ext cx="68585" cy="34345"/>
            </a:xfrm>
            <a:custGeom>
              <a:avLst/>
              <a:gdLst/>
              <a:ahLst/>
              <a:cxnLst/>
              <a:rect l="l" t="t" r="r" b="b"/>
              <a:pathLst>
                <a:path w="2616" h="1310" extrusionOk="0">
                  <a:moveTo>
                    <a:pt x="1" y="1"/>
                  </a:moveTo>
                  <a:lnTo>
                    <a:pt x="1" y="1040"/>
                  </a:lnTo>
                  <a:cubicBezTo>
                    <a:pt x="417" y="1219"/>
                    <a:pt x="863" y="1309"/>
                    <a:pt x="1308" y="1309"/>
                  </a:cubicBezTo>
                  <a:cubicBezTo>
                    <a:pt x="1754" y="1309"/>
                    <a:pt x="2199" y="1219"/>
                    <a:pt x="2616" y="1040"/>
                  </a:cubicBezTo>
                  <a:lnTo>
                    <a:pt x="2616"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9" name="Google Shape;17459;p139"/>
            <p:cNvSpPr/>
            <p:nvPr/>
          </p:nvSpPr>
          <p:spPr>
            <a:xfrm>
              <a:off x="6751400" y="4359679"/>
              <a:ext cx="194298" cy="148994"/>
            </a:xfrm>
            <a:custGeom>
              <a:avLst/>
              <a:gdLst/>
              <a:ahLst/>
              <a:cxnLst/>
              <a:rect l="l" t="t" r="r" b="b"/>
              <a:pathLst>
                <a:path w="7411" h="5683" extrusionOk="0">
                  <a:moveTo>
                    <a:pt x="3707" y="0"/>
                  </a:moveTo>
                  <a:cubicBezTo>
                    <a:pt x="3637" y="0"/>
                    <a:pt x="3568" y="33"/>
                    <a:pt x="3524" y="98"/>
                  </a:cubicBezTo>
                  <a:cubicBezTo>
                    <a:pt x="2713" y="1348"/>
                    <a:pt x="1641" y="1775"/>
                    <a:pt x="1145" y="1913"/>
                  </a:cubicBezTo>
                  <a:cubicBezTo>
                    <a:pt x="1054" y="1938"/>
                    <a:pt x="764" y="1974"/>
                    <a:pt x="764" y="1974"/>
                  </a:cubicBezTo>
                  <a:lnTo>
                    <a:pt x="547" y="1974"/>
                  </a:lnTo>
                  <a:cubicBezTo>
                    <a:pt x="246" y="1974"/>
                    <a:pt x="0" y="2217"/>
                    <a:pt x="0" y="2518"/>
                  </a:cubicBezTo>
                  <a:cubicBezTo>
                    <a:pt x="0" y="2818"/>
                    <a:pt x="246" y="3064"/>
                    <a:pt x="547" y="3064"/>
                  </a:cubicBezTo>
                  <a:lnTo>
                    <a:pt x="884" y="3064"/>
                  </a:lnTo>
                  <a:cubicBezTo>
                    <a:pt x="996" y="4538"/>
                    <a:pt x="2224" y="5683"/>
                    <a:pt x="3705" y="5683"/>
                  </a:cubicBezTo>
                  <a:cubicBezTo>
                    <a:pt x="5186" y="5683"/>
                    <a:pt x="6418" y="4538"/>
                    <a:pt x="6530" y="3064"/>
                  </a:cubicBezTo>
                  <a:lnTo>
                    <a:pt x="6867" y="3064"/>
                  </a:lnTo>
                  <a:cubicBezTo>
                    <a:pt x="7168" y="3064"/>
                    <a:pt x="7410" y="2818"/>
                    <a:pt x="7410" y="2518"/>
                  </a:cubicBezTo>
                  <a:cubicBezTo>
                    <a:pt x="7410" y="2217"/>
                    <a:pt x="7168" y="1974"/>
                    <a:pt x="6867" y="1974"/>
                  </a:cubicBezTo>
                  <a:lnTo>
                    <a:pt x="6646" y="1974"/>
                  </a:lnTo>
                  <a:cubicBezTo>
                    <a:pt x="6646" y="1974"/>
                    <a:pt x="6356" y="1938"/>
                    <a:pt x="6266" y="1913"/>
                  </a:cubicBezTo>
                  <a:cubicBezTo>
                    <a:pt x="5770" y="1779"/>
                    <a:pt x="4698" y="1348"/>
                    <a:pt x="3886" y="98"/>
                  </a:cubicBezTo>
                  <a:cubicBezTo>
                    <a:pt x="3845" y="33"/>
                    <a:pt x="3776" y="0"/>
                    <a:pt x="3707"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0" name="Google Shape;17460;p139"/>
            <p:cNvSpPr/>
            <p:nvPr/>
          </p:nvSpPr>
          <p:spPr>
            <a:xfrm>
              <a:off x="6882802" y="4519763"/>
              <a:ext cx="26" cy="210"/>
            </a:xfrm>
            <a:custGeom>
              <a:avLst/>
              <a:gdLst/>
              <a:ahLst/>
              <a:cxnLst/>
              <a:rect l="l" t="t" r="r" b="b"/>
              <a:pathLst>
                <a:path w="1" h="8" extrusionOk="0">
                  <a:moveTo>
                    <a:pt x="1" y="8"/>
                  </a:moveTo>
                  <a:lnTo>
                    <a:pt x="1" y="8"/>
                  </a:lnTo>
                  <a:lnTo>
                    <a:pt x="1"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1" name="Google Shape;17461;p139"/>
            <p:cNvSpPr/>
            <p:nvPr/>
          </p:nvSpPr>
          <p:spPr>
            <a:xfrm>
              <a:off x="6814243" y="4519763"/>
              <a:ext cx="26" cy="210"/>
            </a:xfrm>
            <a:custGeom>
              <a:avLst/>
              <a:gdLst/>
              <a:ahLst/>
              <a:cxnLst/>
              <a:rect l="l" t="t" r="r" b="b"/>
              <a:pathLst>
                <a:path w="1" h="8" extrusionOk="0">
                  <a:moveTo>
                    <a:pt x="1" y="1"/>
                  </a:moveTo>
                  <a:lnTo>
                    <a:pt x="1" y="8"/>
                  </a:lnTo>
                  <a:lnTo>
                    <a:pt x="1" y="8"/>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2" name="Google Shape;17462;p139"/>
            <p:cNvSpPr/>
            <p:nvPr/>
          </p:nvSpPr>
          <p:spPr>
            <a:xfrm>
              <a:off x="6822790" y="4449028"/>
              <a:ext cx="51491" cy="22914"/>
            </a:xfrm>
            <a:custGeom>
              <a:avLst/>
              <a:gdLst/>
              <a:ahLst/>
              <a:cxnLst/>
              <a:rect l="l" t="t" r="r" b="b"/>
              <a:pathLst>
                <a:path w="1964" h="874" extrusionOk="0">
                  <a:moveTo>
                    <a:pt x="1" y="0"/>
                  </a:moveTo>
                  <a:cubicBezTo>
                    <a:pt x="1" y="482"/>
                    <a:pt x="443" y="873"/>
                    <a:pt x="982" y="873"/>
                  </a:cubicBezTo>
                  <a:cubicBezTo>
                    <a:pt x="1525" y="873"/>
                    <a:pt x="1964" y="482"/>
                    <a:pt x="196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3" name="Google Shape;17463;p139"/>
            <p:cNvSpPr/>
            <p:nvPr/>
          </p:nvSpPr>
          <p:spPr>
            <a:xfrm>
              <a:off x="6752816" y="4552797"/>
              <a:ext cx="191440" cy="92915"/>
            </a:xfrm>
            <a:custGeom>
              <a:avLst/>
              <a:gdLst/>
              <a:ahLst/>
              <a:cxnLst/>
              <a:rect l="l" t="t" r="r" b="b"/>
              <a:pathLst>
                <a:path w="7302" h="3544" extrusionOk="0">
                  <a:moveTo>
                    <a:pt x="1261" y="1"/>
                  </a:moveTo>
                  <a:lnTo>
                    <a:pt x="0" y="446"/>
                  </a:lnTo>
                  <a:cubicBezTo>
                    <a:pt x="297" y="2236"/>
                    <a:pt x="1840" y="3543"/>
                    <a:pt x="3651" y="3543"/>
                  </a:cubicBezTo>
                  <a:cubicBezTo>
                    <a:pt x="5462" y="3543"/>
                    <a:pt x="7008" y="2236"/>
                    <a:pt x="7302" y="446"/>
                  </a:cubicBezTo>
                  <a:lnTo>
                    <a:pt x="6041" y="1"/>
                  </a:lnTo>
                  <a:cubicBezTo>
                    <a:pt x="5955" y="1258"/>
                    <a:pt x="4912" y="2232"/>
                    <a:pt x="3651" y="2232"/>
                  </a:cubicBezTo>
                  <a:cubicBezTo>
                    <a:pt x="2391" y="2232"/>
                    <a:pt x="1348" y="1258"/>
                    <a:pt x="126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4" name="Google Shape;17464;p139"/>
            <p:cNvSpPr/>
            <p:nvPr/>
          </p:nvSpPr>
          <p:spPr>
            <a:xfrm>
              <a:off x="6769254" y="4548917"/>
              <a:ext cx="158590" cy="79701"/>
            </a:xfrm>
            <a:custGeom>
              <a:avLst/>
              <a:gdLst/>
              <a:ahLst/>
              <a:cxnLst/>
              <a:rect l="l" t="t" r="r" b="b"/>
              <a:pathLst>
                <a:path w="6049" h="3040" extrusionOk="0">
                  <a:moveTo>
                    <a:pt x="1065" y="1"/>
                  </a:moveTo>
                  <a:lnTo>
                    <a:pt x="0" y="374"/>
                  </a:lnTo>
                  <a:cubicBezTo>
                    <a:pt x="196" y="1895"/>
                    <a:pt x="1489" y="3035"/>
                    <a:pt x="3024" y="3039"/>
                  </a:cubicBezTo>
                  <a:cubicBezTo>
                    <a:pt x="4560" y="3035"/>
                    <a:pt x="5853" y="1895"/>
                    <a:pt x="6048" y="374"/>
                  </a:cubicBezTo>
                  <a:lnTo>
                    <a:pt x="4987" y="1"/>
                  </a:lnTo>
                  <a:cubicBezTo>
                    <a:pt x="4969" y="1069"/>
                    <a:pt x="4096" y="1931"/>
                    <a:pt x="3024" y="1931"/>
                  </a:cubicBezTo>
                  <a:cubicBezTo>
                    <a:pt x="1952" y="1931"/>
                    <a:pt x="1079" y="1069"/>
                    <a:pt x="1065" y="1"/>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5" name="Google Shape;17465;p139"/>
            <p:cNvSpPr/>
            <p:nvPr/>
          </p:nvSpPr>
          <p:spPr>
            <a:xfrm>
              <a:off x="6750535" y="4359600"/>
              <a:ext cx="166586" cy="149046"/>
            </a:xfrm>
            <a:custGeom>
              <a:avLst/>
              <a:gdLst/>
              <a:ahLst/>
              <a:cxnLst/>
              <a:rect l="l" t="t" r="r" b="b"/>
              <a:pathLst>
                <a:path w="6354" h="5685" extrusionOk="0">
                  <a:moveTo>
                    <a:pt x="3738" y="1"/>
                  </a:moveTo>
                  <a:cubicBezTo>
                    <a:pt x="3668" y="1"/>
                    <a:pt x="3599" y="34"/>
                    <a:pt x="3557" y="101"/>
                  </a:cubicBezTo>
                  <a:cubicBezTo>
                    <a:pt x="2981" y="985"/>
                    <a:pt x="2279" y="1456"/>
                    <a:pt x="1743" y="1706"/>
                  </a:cubicBezTo>
                  <a:cubicBezTo>
                    <a:pt x="1706" y="1724"/>
                    <a:pt x="1413" y="1843"/>
                    <a:pt x="1380" y="1854"/>
                  </a:cubicBezTo>
                  <a:cubicBezTo>
                    <a:pt x="1308" y="1879"/>
                    <a:pt x="1236" y="1898"/>
                    <a:pt x="1178" y="1916"/>
                  </a:cubicBezTo>
                  <a:cubicBezTo>
                    <a:pt x="1087" y="1941"/>
                    <a:pt x="797" y="1977"/>
                    <a:pt x="797" y="1977"/>
                  </a:cubicBezTo>
                  <a:lnTo>
                    <a:pt x="609" y="1977"/>
                  </a:lnTo>
                  <a:cubicBezTo>
                    <a:pt x="326" y="1977"/>
                    <a:pt x="66" y="2184"/>
                    <a:pt x="37" y="2466"/>
                  </a:cubicBezTo>
                  <a:cubicBezTo>
                    <a:pt x="1" y="2789"/>
                    <a:pt x="254" y="3067"/>
                    <a:pt x="580" y="3067"/>
                  </a:cubicBezTo>
                  <a:lnTo>
                    <a:pt x="917" y="3067"/>
                  </a:lnTo>
                  <a:cubicBezTo>
                    <a:pt x="1022" y="4561"/>
                    <a:pt x="2267" y="5685"/>
                    <a:pt x="3713" y="5685"/>
                  </a:cubicBezTo>
                  <a:cubicBezTo>
                    <a:pt x="3865" y="5685"/>
                    <a:pt x="4020" y="5672"/>
                    <a:pt x="4176" y="5646"/>
                  </a:cubicBezTo>
                  <a:cubicBezTo>
                    <a:pt x="2927" y="5454"/>
                    <a:pt x="1956" y="4455"/>
                    <a:pt x="1801" y="3198"/>
                  </a:cubicBezTo>
                  <a:cubicBezTo>
                    <a:pt x="1797" y="3162"/>
                    <a:pt x="1793" y="3107"/>
                    <a:pt x="1790" y="3049"/>
                  </a:cubicBezTo>
                  <a:cubicBezTo>
                    <a:pt x="1768" y="2705"/>
                    <a:pt x="1949" y="2383"/>
                    <a:pt x="2253" y="2224"/>
                  </a:cubicBezTo>
                  <a:cubicBezTo>
                    <a:pt x="2876" y="1894"/>
                    <a:pt x="3390" y="1430"/>
                    <a:pt x="3738" y="1050"/>
                  </a:cubicBezTo>
                  <a:cubicBezTo>
                    <a:pt x="4166" y="1514"/>
                    <a:pt x="4832" y="2100"/>
                    <a:pt x="5650" y="2412"/>
                  </a:cubicBezTo>
                  <a:cubicBezTo>
                    <a:pt x="5713" y="2436"/>
                    <a:pt x="5776" y="2447"/>
                    <a:pt x="5837" y="2447"/>
                  </a:cubicBezTo>
                  <a:cubicBezTo>
                    <a:pt x="6111" y="2447"/>
                    <a:pt x="6353" y="2226"/>
                    <a:pt x="6353" y="1930"/>
                  </a:cubicBezTo>
                  <a:cubicBezTo>
                    <a:pt x="6331" y="1927"/>
                    <a:pt x="6313" y="1919"/>
                    <a:pt x="6299" y="1916"/>
                  </a:cubicBezTo>
                  <a:cubicBezTo>
                    <a:pt x="5803" y="1782"/>
                    <a:pt x="4734" y="1351"/>
                    <a:pt x="3919" y="101"/>
                  </a:cubicBezTo>
                  <a:cubicBezTo>
                    <a:pt x="3878" y="34"/>
                    <a:pt x="3808" y="1"/>
                    <a:pt x="3738"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6" name="Google Shape;17466;p139"/>
            <p:cNvSpPr/>
            <p:nvPr/>
          </p:nvSpPr>
          <p:spPr>
            <a:xfrm>
              <a:off x="6844760" y="4293113"/>
              <a:ext cx="100937" cy="101147"/>
            </a:xfrm>
            <a:custGeom>
              <a:avLst/>
              <a:gdLst/>
              <a:ahLst/>
              <a:cxnLst/>
              <a:rect l="l" t="t" r="r" b="b"/>
              <a:pathLst>
                <a:path w="3850" h="3858" extrusionOk="0">
                  <a:moveTo>
                    <a:pt x="829" y="1"/>
                  </a:moveTo>
                  <a:cubicBezTo>
                    <a:pt x="0" y="1803"/>
                    <a:pt x="1315" y="3858"/>
                    <a:pt x="3301" y="3858"/>
                  </a:cubicBezTo>
                  <a:cubicBezTo>
                    <a:pt x="3302" y="3858"/>
                    <a:pt x="3304" y="3858"/>
                    <a:pt x="3306" y="3858"/>
                  </a:cubicBezTo>
                  <a:cubicBezTo>
                    <a:pt x="3487" y="3858"/>
                    <a:pt x="3668" y="3840"/>
                    <a:pt x="3849" y="3803"/>
                  </a:cubicBezTo>
                  <a:lnTo>
                    <a:pt x="3849" y="3640"/>
                  </a:lnTo>
                  <a:cubicBezTo>
                    <a:pt x="3846" y="1859"/>
                    <a:pt x="2578" y="330"/>
                    <a:pt x="829"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7" name="Google Shape;17467;p139"/>
            <p:cNvSpPr/>
            <p:nvPr/>
          </p:nvSpPr>
          <p:spPr>
            <a:xfrm>
              <a:off x="6808921" y="4412245"/>
              <a:ext cx="10671" cy="16412"/>
            </a:xfrm>
            <a:custGeom>
              <a:avLst/>
              <a:gdLst/>
              <a:ahLst/>
              <a:cxnLst/>
              <a:rect l="l" t="t" r="r" b="b"/>
              <a:pathLst>
                <a:path w="407" h="626" extrusionOk="0">
                  <a:moveTo>
                    <a:pt x="204" y="1"/>
                  </a:moveTo>
                  <a:cubicBezTo>
                    <a:pt x="102" y="1"/>
                    <a:pt x="1" y="69"/>
                    <a:pt x="1" y="205"/>
                  </a:cubicBezTo>
                  <a:lnTo>
                    <a:pt x="1" y="422"/>
                  </a:lnTo>
                  <a:cubicBezTo>
                    <a:pt x="1" y="558"/>
                    <a:pt x="102" y="626"/>
                    <a:pt x="204" y="626"/>
                  </a:cubicBezTo>
                  <a:cubicBezTo>
                    <a:pt x="305" y="626"/>
                    <a:pt x="407" y="558"/>
                    <a:pt x="407" y="422"/>
                  </a:cubicBezTo>
                  <a:lnTo>
                    <a:pt x="407" y="205"/>
                  </a:lnTo>
                  <a:cubicBezTo>
                    <a:pt x="407" y="69"/>
                    <a:pt x="305" y="1"/>
                    <a:pt x="20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8" name="Google Shape;17468;p139"/>
            <p:cNvSpPr/>
            <p:nvPr/>
          </p:nvSpPr>
          <p:spPr>
            <a:xfrm>
              <a:off x="6877480" y="4412271"/>
              <a:ext cx="10671" cy="16386"/>
            </a:xfrm>
            <a:custGeom>
              <a:avLst/>
              <a:gdLst/>
              <a:ahLst/>
              <a:cxnLst/>
              <a:rect l="l" t="t" r="r" b="b"/>
              <a:pathLst>
                <a:path w="407" h="625" extrusionOk="0">
                  <a:moveTo>
                    <a:pt x="204" y="1"/>
                  </a:moveTo>
                  <a:cubicBezTo>
                    <a:pt x="91" y="1"/>
                    <a:pt x="1" y="91"/>
                    <a:pt x="1" y="204"/>
                  </a:cubicBezTo>
                  <a:lnTo>
                    <a:pt x="1" y="421"/>
                  </a:lnTo>
                  <a:cubicBezTo>
                    <a:pt x="1" y="557"/>
                    <a:pt x="102" y="625"/>
                    <a:pt x="204" y="625"/>
                  </a:cubicBezTo>
                  <a:cubicBezTo>
                    <a:pt x="305" y="625"/>
                    <a:pt x="406" y="557"/>
                    <a:pt x="406" y="421"/>
                  </a:cubicBezTo>
                  <a:lnTo>
                    <a:pt x="406" y="204"/>
                  </a:lnTo>
                  <a:cubicBezTo>
                    <a:pt x="406" y="91"/>
                    <a:pt x="316" y="1"/>
                    <a:pt x="20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9" name="Google Shape;17469;p139"/>
            <p:cNvSpPr/>
            <p:nvPr/>
          </p:nvSpPr>
          <p:spPr>
            <a:xfrm>
              <a:off x="6711706" y="4286087"/>
              <a:ext cx="273580" cy="365052"/>
            </a:xfrm>
            <a:custGeom>
              <a:avLst/>
              <a:gdLst/>
              <a:ahLst/>
              <a:cxnLst/>
              <a:rect l="l" t="t" r="r" b="b"/>
              <a:pathLst>
                <a:path w="10435" h="13924" extrusionOk="0">
                  <a:moveTo>
                    <a:pt x="5219" y="406"/>
                  </a:moveTo>
                  <a:lnTo>
                    <a:pt x="5223" y="410"/>
                  </a:lnTo>
                  <a:cubicBezTo>
                    <a:pt x="7153" y="410"/>
                    <a:pt x="8721" y="1978"/>
                    <a:pt x="8721" y="3908"/>
                  </a:cubicBezTo>
                  <a:lnTo>
                    <a:pt x="8721" y="4662"/>
                  </a:lnTo>
                  <a:cubicBezTo>
                    <a:pt x="8616" y="4607"/>
                    <a:pt x="8500" y="4578"/>
                    <a:pt x="8381" y="4578"/>
                  </a:cubicBezTo>
                  <a:lnTo>
                    <a:pt x="8272" y="4578"/>
                  </a:lnTo>
                  <a:cubicBezTo>
                    <a:pt x="8069" y="4578"/>
                    <a:pt x="7867" y="4549"/>
                    <a:pt x="7671" y="4495"/>
                  </a:cubicBezTo>
                  <a:cubicBezTo>
                    <a:pt x="7649" y="4489"/>
                    <a:pt x="7629" y="4486"/>
                    <a:pt x="7609" y="4486"/>
                  </a:cubicBezTo>
                  <a:cubicBezTo>
                    <a:pt x="7395" y="4486"/>
                    <a:pt x="7323" y="4823"/>
                    <a:pt x="7562" y="4886"/>
                  </a:cubicBezTo>
                  <a:cubicBezTo>
                    <a:pt x="7794" y="4951"/>
                    <a:pt x="8033" y="4984"/>
                    <a:pt x="8272" y="4984"/>
                  </a:cubicBezTo>
                  <a:lnTo>
                    <a:pt x="8381" y="4984"/>
                  </a:lnTo>
                  <a:cubicBezTo>
                    <a:pt x="8569" y="4984"/>
                    <a:pt x="8721" y="5140"/>
                    <a:pt x="8721" y="5325"/>
                  </a:cubicBezTo>
                  <a:cubicBezTo>
                    <a:pt x="8721" y="5513"/>
                    <a:pt x="8569" y="5669"/>
                    <a:pt x="8381" y="5669"/>
                  </a:cubicBezTo>
                  <a:lnTo>
                    <a:pt x="8258" y="5669"/>
                  </a:lnTo>
                  <a:lnTo>
                    <a:pt x="8258" y="5654"/>
                  </a:lnTo>
                  <a:cubicBezTo>
                    <a:pt x="8258" y="5518"/>
                    <a:pt x="8156" y="5450"/>
                    <a:pt x="8055" y="5450"/>
                  </a:cubicBezTo>
                  <a:cubicBezTo>
                    <a:pt x="7954" y="5450"/>
                    <a:pt x="7852" y="5518"/>
                    <a:pt x="7852" y="5654"/>
                  </a:cubicBezTo>
                  <a:cubicBezTo>
                    <a:pt x="7852" y="7106"/>
                    <a:pt x="6675" y="8283"/>
                    <a:pt x="5223" y="8283"/>
                  </a:cubicBezTo>
                  <a:cubicBezTo>
                    <a:pt x="3770" y="8283"/>
                    <a:pt x="2590" y="7106"/>
                    <a:pt x="2590" y="5654"/>
                  </a:cubicBezTo>
                  <a:cubicBezTo>
                    <a:pt x="2590" y="5518"/>
                    <a:pt x="2488" y="5450"/>
                    <a:pt x="2387" y="5450"/>
                  </a:cubicBezTo>
                  <a:cubicBezTo>
                    <a:pt x="2286" y="5450"/>
                    <a:pt x="2184" y="5518"/>
                    <a:pt x="2184" y="5654"/>
                  </a:cubicBezTo>
                  <a:lnTo>
                    <a:pt x="2184" y="5669"/>
                  </a:lnTo>
                  <a:lnTo>
                    <a:pt x="2061" y="5669"/>
                  </a:lnTo>
                  <a:cubicBezTo>
                    <a:pt x="1873" y="5669"/>
                    <a:pt x="1721" y="5516"/>
                    <a:pt x="1721" y="5328"/>
                  </a:cubicBezTo>
                  <a:lnTo>
                    <a:pt x="1721" y="5325"/>
                  </a:lnTo>
                  <a:cubicBezTo>
                    <a:pt x="1724" y="5136"/>
                    <a:pt x="1873" y="4988"/>
                    <a:pt x="2061" y="4988"/>
                  </a:cubicBezTo>
                  <a:lnTo>
                    <a:pt x="2170" y="4988"/>
                  </a:lnTo>
                  <a:cubicBezTo>
                    <a:pt x="3629" y="4988"/>
                    <a:pt x="4781" y="3724"/>
                    <a:pt x="5208" y="3180"/>
                  </a:cubicBezTo>
                  <a:cubicBezTo>
                    <a:pt x="5212" y="3177"/>
                    <a:pt x="5216" y="3175"/>
                    <a:pt x="5221" y="3175"/>
                  </a:cubicBezTo>
                  <a:cubicBezTo>
                    <a:pt x="5225" y="3175"/>
                    <a:pt x="5230" y="3177"/>
                    <a:pt x="5234" y="3180"/>
                  </a:cubicBezTo>
                  <a:cubicBezTo>
                    <a:pt x="5494" y="3510"/>
                    <a:pt x="6038" y="4129"/>
                    <a:pt x="6762" y="4546"/>
                  </a:cubicBezTo>
                  <a:cubicBezTo>
                    <a:pt x="6799" y="4568"/>
                    <a:pt x="6836" y="4577"/>
                    <a:pt x="6870" y="4577"/>
                  </a:cubicBezTo>
                  <a:cubicBezTo>
                    <a:pt x="7051" y="4577"/>
                    <a:pt x="7163" y="4310"/>
                    <a:pt x="6965" y="4195"/>
                  </a:cubicBezTo>
                  <a:cubicBezTo>
                    <a:pt x="6302" y="3811"/>
                    <a:pt x="5795" y="3235"/>
                    <a:pt x="5552" y="2927"/>
                  </a:cubicBezTo>
                  <a:cubicBezTo>
                    <a:pt x="5469" y="2820"/>
                    <a:pt x="5346" y="2767"/>
                    <a:pt x="5222" y="2767"/>
                  </a:cubicBezTo>
                  <a:cubicBezTo>
                    <a:pt x="5099" y="2767"/>
                    <a:pt x="4975" y="2820"/>
                    <a:pt x="4890" y="2927"/>
                  </a:cubicBezTo>
                  <a:cubicBezTo>
                    <a:pt x="3713" y="4419"/>
                    <a:pt x="2597" y="4578"/>
                    <a:pt x="2170" y="4578"/>
                  </a:cubicBezTo>
                  <a:lnTo>
                    <a:pt x="2061" y="4578"/>
                  </a:lnTo>
                  <a:cubicBezTo>
                    <a:pt x="1941" y="4578"/>
                    <a:pt x="1826" y="4607"/>
                    <a:pt x="1721" y="4662"/>
                  </a:cubicBezTo>
                  <a:lnTo>
                    <a:pt x="1721" y="3908"/>
                  </a:lnTo>
                  <a:cubicBezTo>
                    <a:pt x="1721" y="1978"/>
                    <a:pt x="3289" y="410"/>
                    <a:pt x="5219" y="406"/>
                  </a:cubicBezTo>
                  <a:close/>
                  <a:moveTo>
                    <a:pt x="7486" y="7675"/>
                  </a:moveTo>
                  <a:cubicBezTo>
                    <a:pt x="7526" y="7787"/>
                    <a:pt x="7584" y="7889"/>
                    <a:pt x="7657" y="7979"/>
                  </a:cubicBezTo>
                  <a:cubicBezTo>
                    <a:pt x="7671" y="8001"/>
                    <a:pt x="7671" y="8026"/>
                    <a:pt x="7657" y="8048"/>
                  </a:cubicBezTo>
                  <a:cubicBezTo>
                    <a:pt x="7331" y="8465"/>
                    <a:pt x="7334" y="9051"/>
                    <a:pt x="7671" y="9461"/>
                  </a:cubicBezTo>
                  <a:cubicBezTo>
                    <a:pt x="7693" y="9489"/>
                    <a:pt x="7693" y="9526"/>
                    <a:pt x="7671" y="9551"/>
                  </a:cubicBezTo>
                  <a:cubicBezTo>
                    <a:pt x="7584" y="9660"/>
                    <a:pt x="7515" y="9779"/>
                    <a:pt x="7472" y="9910"/>
                  </a:cubicBezTo>
                  <a:lnTo>
                    <a:pt x="7179" y="9808"/>
                  </a:lnTo>
                  <a:cubicBezTo>
                    <a:pt x="6910" y="9714"/>
                    <a:pt x="6733" y="9461"/>
                    <a:pt x="6733" y="9178"/>
                  </a:cubicBezTo>
                  <a:lnTo>
                    <a:pt x="6733" y="8287"/>
                  </a:lnTo>
                  <a:cubicBezTo>
                    <a:pt x="7016" y="8124"/>
                    <a:pt x="7269" y="7918"/>
                    <a:pt x="7486" y="7675"/>
                  </a:cubicBezTo>
                  <a:close/>
                  <a:moveTo>
                    <a:pt x="2956" y="7675"/>
                  </a:moveTo>
                  <a:cubicBezTo>
                    <a:pt x="3173" y="7918"/>
                    <a:pt x="3426" y="8124"/>
                    <a:pt x="3709" y="8287"/>
                  </a:cubicBezTo>
                  <a:lnTo>
                    <a:pt x="3709" y="9178"/>
                  </a:lnTo>
                  <a:cubicBezTo>
                    <a:pt x="3709" y="9461"/>
                    <a:pt x="3528" y="9714"/>
                    <a:pt x="3263" y="9805"/>
                  </a:cubicBezTo>
                  <a:lnTo>
                    <a:pt x="3263" y="9808"/>
                  </a:lnTo>
                  <a:lnTo>
                    <a:pt x="2970" y="9913"/>
                  </a:lnTo>
                  <a:cubicBezTo>
                    <a:pt x="2923" y="9779"/>
                    <a:pt x="2858" y="9660"/>
                    <a:pt x="2771" y="9551"/>
                  </a:cubicBezTo>
                  <a:cubicBezTo>
                    <a:pt x="2746" y="9526"/>
                    <a:pt x="2746" y="9489"/>
                    <a:pt x="2771" y="9461"/>
                  </a:cubicBezTo>
                  <a:cubicBezTo>
                    <a:pt x="3108" y="9051"/>
                    <a:pt x="3111" y="8465"/>
                    <a:pt x="2785" y="8048"/>
                  </a:cubicBezTo>
                  <a:cubicBezTo>
                    <a:pt x="2771" y="8026"/>
                    <a:pt x="2771" y="8001"/>
                    <a:pt x="2785" y="7979"/>
                  </a:cubicBezTo>
                  <a:cubicBezTo>
                    <a:pt x="2858" y="7889"/>
                    <a:pt x="2916" y="7787"/>
                    <a:pt x="2956" y="7675"/>
                  </a:cubicBezTo>
                  <a:close/>
                  <a:moveTo>
                    <a:pt x="8232" y="6074"/>
                  </a:moveTo>
                  <a:cubicBezTo>
                    <a:pt x="8251" y="6096"/>
                    <a:pt x="8276" y="6114"/>
                    <a:pt x="8301" y="6125"/>
                  </a:cubicBezTo>
                  <a:cubicBezTo>
                    <a:pt x="8562" y="6237"/>
                    <a:pt x="8725" y="6494"/>
                    <a:pt x="8721" y="6777"/>
                  </a:cubicBezTo>
                  <a:cubicBezTo>
                    <a:pt x="8725" y="6936"/>
                    <a:pt x="8671" y="7092"/>
                    <a:pt x="8569" y="7219"/>
                  </a:cubicBezTo>
                  <a:cubicBezTo>
                    <a:pt x="8439" y="7389"/>
                    <a:pt x="8439" y="7624"/>
                    <a:pt x="8569" y="7791"/>
                  </a:cubicBezTo>
                  <a:cubicBezTo>
                    <a:pt x="8671" y="7918"/>
                    <a:pt x="8725" y="8077"/>
                    <a:pt x="8721" y="8236"/>
                  </a:cubicBezTo>
                  <a:cubicBezTo>
                    <a:pt x="8721" y="8403"/>
                    <a:pt x="8663" y="8566"/>
                    <a:pt x="8558" y="8693"/>
                  </a:cubicBezTo>
                  <a:cubicBezTo>
                    <a:pt x="8410" y="8870"/>
                    <a:pt x="8410" y="9127"/>
                    <a:pt x="8558" y="9305"/>
                  </a:cubicBezTo>
                  <a:cubicBezTo>
                    <a:pt x="8794" y="9595"/>
                    <a:pt x="8772" y="10015"/>
                    <a:pt x="8508" y="10275"/>
                  </a:cubicBezTo>
                  <a:lnTo>
                    <a:pt x="7859" y="10047"/>
                  </a:lnTo>
                  <a:cubicBezTo>
                    <a:pt x="7885" y="9960"/>
                    <a:pt x="7928" y="9881"/>
                    <a:pt x="7986" y="9812"/>
                  </a:cubicBezTo>
                  <a:cubicBezTo>
                    <a:pt x="8135" y="9634"/>
                    <a:pt x="8135" y="9377"/>
                    <a:pt x="7986" y="9200"/>
                  </a:cubicBezTo>
                  <a:cubicBezTo>
                    <a:pt x="7881" y="9073"/>
                    <a:pt x="7823" y="8910"/>
                    <a:pt x="7823" y="8743"/>
                  </a:cubicBezTo>
                  <a:cubicBezTo>
                    <a:pt x="7823" y="8584"/>
                    <a:pt x="7874" y="8428"/>
                    <a:pt x="7975" y="8302"/>
                  </a:cubicBezTo>
                  <a:cubicBezTo>
                    <a:pt x="8106" y="8131"/>
                    <a:pt x="8106" y="7896"/>
                    <a:pt x="7975" y="7726"/>
                  </a:cubicBezTo>
                  <a:cubicBezTo>
                    <a:pt x="7874" y="7599"/>
                    <a:pt x="7823" y="7443"/>
                    <a:pt x="7823" y="7284"/>
                  </a:cubicBezTo>
                  <a:cubicBezTo>
                    <a:pt x="7823" y="7262"/>
                    <a:pt x="7823" y="7237"/>
                    <a:pt x="7827" y="7219"/>
                  </a:cubicBezTo>
                  <a:lnTo>
                    <a:pt x="7827" y="7215"/>
                  </a:lnTo>
                  <a:cubicBezTo>
                    <a:pt x="8037" y="6867"/>
                    <a:pt x="8171" y="6480"/>
                    <a:pt x="8229" y="6074"/>
                  </a:cubicBezTo>
                  <a:close/>
                  <a:moveTo>
                    <a:pt x="2213" y="6074"/>
                  </a:moveTo>
                  <a:cubicBezTo>
                    <a:pt x="2271" y="6480"/>
                    <a:pt x="2409" y="6867"/>
                    <a:pt x="2619" y="7215"/>
                  </a:cubicBezTo>
                  <a:lnTo>
                    <a:pt x="2619" y="7219"/>
                  </a:lnTo>
                  <a:cubicBezTo>
                    <a:pt x="2619" y="7240"/>
                    <a:pt x="2619" y="7262"/>
                    <a:pt x="2619" y="7284"/>
                  </a:cubicBezTo>
                  <a:cubicBezTo>
                    <a:pt x="2622" y="7443"/>
                    <a:pt x="2568" y="7603"/>
                    <a:pt x="2467" y="7726"/>
                  </a:cubicBezTo>
                  <a:cubicBezTo>
                    <a:pt x="2336" y="7896"/>
                    <a:pt x="2336" y="8131"/>
                    <a:pt x="2467" y="8302"/>
                  </a:cubicBezTo>
                  <a:cubicBezTo>
                    <a:pt x="2568" y="8428"/>
                    <a:pt x="2622" y="8584"/>
                    <a:pt x="2619" y="8743"/>
                  </a:cubicBezTo>
                  <a:cubicBezTo>
                    <a:pt x="2619" y="8910"/>
                    <a:pt x="2564" y="9073"/>
                    <a:pt x="2456" y="9200"/>
                  </a:cubicBezTo>
                  <a:cubicBezTo>
                    <a:pt x="2307" y="9377"/>
                    <a:pt x="2307" y="9638"/>
                    <a:pt x="2456" y="9812"/>
                  </a:cubicBezTo>
                  <a:cubicBezTo>
                    <a:pt x="2514" y="9884"/>
                    <a:pt x="2557" y="9960"/>
                    <a:pt x="2586" y="10047"/>
                  </a:cubicBezTo>
                  <a:lnTo>
                    <a:pt x="1934" y="10279"/>
                  </a:lnTo>
                  <a:cubicBezTo>
                    <a:pt x="1797" y="10141"/>
                    <a:pt x="1717" y="9957"/>
                    <a:pt x="1717" y="9761"/>
                  </a:cubicBezTo>
                  <a:lnTo>
                    <a:pt x="1721" y="9761"/>
                  </a:lnTo>
                  <a:cubicBezTo>
                    <a:pt x="1721" y="9595"/>
                    <a:pt x="1779" y="9435"/>
                    <a:pt x="1884" y="9305"/>
                  </a:cubicBezTo>
                  <a:cubicBezTo>
                    <a:pt x="2032" y="9127"/>
                    <a:pt x="2032" y="8870"/>
                    <a:pt x="1884" y="8693"/>
                  </a:cubicBezTo>
                  <a:cubicBezTo>
                    <a:pt x="1779" y="8566"/>
                    <a:pt x="1721" y="8403"/>
                    <a:pt x="1721" y="8236"/>
                  </a:cubicBezTo>
                  <a:cubicBezTo>
                    <a:pt x="1721" y="8077"/>
                    <a:pt x="1771" y="7918"/>
                    <a:pt x="1873" y="7791"/>
                  </a:cubicBezTo>
                  <a:cubicBezTo>
                    <a:pt x="2003" y="7624"/>
                    <a:pt x="2003" y="7389"/>
                    <a:pt x="1873" y="7219"/>
                  </a:cubicBezTo>
                  <a:cubicBezTo>
                    <a:pt x="1771" y="7092"/>
                    <a:pt x="1721" y="6936"/>
                    <a:pt x="1721" y="6777"/>
                  </a:cubicBezTo>
                  <a:cubicBezTo>
                    <a:pt x="1717" y="6494"/>
                    <a:pt x="1884" y="6237"/>
                    <a:pt x="2141" y="6125"/>
                  </a:cubicBezTo>
                  <a:cubicBezTo>
                    <a:pt x="2166" y="6114"/>
                    <a:pt x="2191" y="6096"/>
                    <a:pt x="2210" y="6074"/>
                  </a:cubicBezTo>
                  <a:close/>
                  <a:moveTo>
                    <a:pt x="6324" y="8483"/>
                  </a:moveTo>
                  <a:lnTo>
                    <a:pt x="6324" y="9178"/>
                  </a:lnTo>
                  <a:cubicBezTo>
                    <a:pt x="6324" y="9605"/>
                    <a:pt x="6577" y="9993"/>
                    <a:pt x="6968" y="10163"/>
                  </a:cubicBezTo>
                  <a:cubicBezTo>
                    <a:pt x="6943" y="10482"/>
                    <a:pt x="6827" y="10790"/>
                    <a:pt x="6639" y="11047"/>
                  </a:cubicBezTo>
                  <a:cubicBezTo>
                    <a:pt x="6524" y="11206"/>
                    <a:pt x="6662" y="11375"/>
                    <a:pt x="6808" y="11375"/>
                  </a:cubicBezTo>
                  <a:cubicBezTo>
                    <a:pt x="6865" y="11375"/>
                    <a:pt x="6923" y="11350"/>
                    <a:pt x="6968" y="11289"/>
                  </a:cubicBezTo>
                  <a:cubicBezTo>
                    <a:pt x="7179" y="11000"/>
                    <a:pt x="7316" y="10663"/>
                    <a:pt x="7363" y="10304"/>
                  </a:cubicBezTo>
                  <a:lnTo>
                    <a:pt x="8019" y="10536"/>
                  </a:lnTo>
                  <a:cubicBezTo>
                    <a:pt x="7899" y="11166"/>
                    <a:pt x="7573" y="11735"/>
                    <a:pt x="7092" y="12155"/>
                  </a:cubicBezTo>
                  <a:lnTo>
                    <a:pt x="7095" y="12159"/>
                  </a:lnTo>
                  <a:cubicBezTo>
                    <a:pt x="6567" y="12617"/>
                    <a:pt x="5901" y="12860"/>
                    <a:pt x="5223" y="12860"/>
                  </a:cubicBezTo>
                  <a:cubicBezTo>
                    <a:pt x="4909" y="12860"/>
                    <a:pt x="4594" y="12808"/>
                    <a:pt x="4288" y="12702"/>
                  </a:cubicBezTo>
                  <a:cubicBezTo>
                    <a:pt x="3325" y="12369"/>
                    <a:pt x="2612" y="11543"/>
                    <a:pt x="2423" y="10536"/>
                  </a:cubicBezTo>
                  <a:lnTo>
                    <a:pt x="3075" y="10308"/>
                  </a:lnTo>
                  <a:cubicBezTo>
                    <a:pt x="3232" y="11432"/>
                    <a:pt x="4196" y="12178"/>
                    <a:pt x="5227" y="12178"/>
                  </a:cubicBezTo>
                  <a:cubicBezTo>
                    <a:pt x="5578" y="12178"/>
                    <a:pt x="5936" y="12092"/>
                    <a:pt x="6273" y="11905"/>
                  </a:cubicBezTo>
                  <a:cubicBezTo>
                    <a:pt x="6476" y="11791"/>
                    <a:pt x="6363" y="11518"/>
                    <a:pt x="6178" y="11518"/>
                  </a:cubicBezTo>
                  <a:cubicBezTo>
                    <a:pt x="6145" y="11518"/>
                    <a:pt x="6110" y="11527"/>
                    <a:pt x="6074" y="11547"/>
                  </a:cubicBezTo>
                  <a:cubicBezTo>
                    <a:pt x="5799" y="11700"/>
                    <a:pt x="5507" y="11771"/>
                    <a:pt x="5221" y="11771"/>
                  </a:cubicBezTo>
                  <a:cubicBezTo>
                    <a:pt x="4355" y="11771"/>
                    <a:pt x="3551" y="11120"/>
                    <a:pt x="3466" y="10163"/>
                  </a:cubicBezTo>
                  <a:cubicBezTo>
                    <a:pt x="3861" y="9993"/>
                    <a:pt x="4115" y="9605"/>
                    <a:pt x="4115" y="9178"/>
                  </a:cubicBezTo>
                  <a:lnTo>
                    <a:pt x="4115" y="8483"/>
                  </a:lnTo>
                  <a:cubicBezTo>
                    <a:pt x="4469" y="8620"/>
                    <a:pt x="4844" y="8689"/>
                    <a:pt x="5219" y="8689"/>
                  </a:cubicBezTo>
                  <a:cubicBezTo>
                    <a:pt x="5594" y="8689"/>
                    <a:pt x="5969" y="8620"/>
                    <a:pt x="6324" y="8483"/>
                  </a:cubicBezTo>
                  <a:close/>
                  <a:moveTo>
                    <a:pt x="5219" y="1"/>
                  </a:moveTo>
                  <a:cubicBezTo>
                    <a:pt x="3061" y="1"/>
                    <a:pt x="1311" y="1750"/>
                    <a:pt x="1311" y="3908"/>
                  </a:cubicBezTo>
                  <a:lnTo>
                    <a:pt x="1311" y="5317"/>
                  </a:lnTo>
                  <a:lnTo>
                    <a:pt x="1311" y="5325"/>
                  </a:lnTo>
                  <a:cubicBezTo>
                    <a:pt x="1308" y="5582"/>
                    <a:pt x="1442" y="5821"/>
                    <a:pt x="1659" y="5958"/>
                  </a:cubicBezTo>
                  <a:cubicBezTo>
                    <a:pt x="1239" y="6360"/>
                    <a:pt x="1192" y="7016"/>
                    <a:pt x="1550" y="7472"/>
                  </a:cubicBezTo>
                  <a:cubicBezTo>
                    <a:pt x="1565" y="7494"/>
                    <a:pt x="1565" y="7519"/>
                    <a:pt x="1550" y="7541"/>
                  </a:cubicBezTo>
                  <a:cubicBezTo>
                    <a:pt x="1224" y="7958"/>
                    <a:pt x="1232" y="8544"/>
                    <a:pt x="1568" y="8953"/>
                  </a:cubicBezTo>
                  <a:cubicBezTo>
                    <a:pt x="1590" y="8979"/>
                    <a:pt x="1590" y="9019"/>
                    <a:pt x="1568" y="9044"/>
                  </a:cubicBezTo>
                  <a:cubicBezTo>
                    <a:pt x="1243" y="9439"/>
                    <a:pt x="1224" y="10004"/>
                    <a:pt x="1521" y="10420"/>
                  </a:cubicBezTo>
                  <a:lnTo>
                    <a:pt x="1011" y="10601"/>
                  </a:lnTo>
                  <a:cubicBezTo>
                    <a:pt x="406" y="10815"/>
                    <a:pt x="4" y="11387"/>
                    <a:pt x="0" y="12028"/>
                  </a:cubicBezTo>
                  <a:lnTo>
                    <a:pt x="0" y="13720"/>
                  </a:lnTo>
                  <a:cubicBezTo>
                    <a:pt x="0" y="13855"/>
                    <a:pt x="103" y="13923"/>
                    <a:pt x="205" y="13923"/>
                  </a:cubicBezTo>
                  <a:cubicBezTo>
                    <a:pt x="307" y="13923"/>
                    <a:pt x="410" y="13855"/>
                    <a:pt x="410" y="13720"/>
                  </a:cubicBezTo>
                  <a:lnTo>
                    <a:pt x="410" y="12028"/>
                  </a:lnTo>
                  <a:cubicBezTo>
                    <a:pt x="410" y="11561"/>
                    <a:pt x="703" y="11145"/>
                    <a:pt x="1145" y="10985"/>
                  </a:cubicBezTo>
                  <a:lnTo>
                    <a:pt x="2032" y="10674"/>
                  </a:lnTo>
                  <a:cubicBezTo>
                    <a:pt x="2344" y="12184"/>
                    <a:pt x="3676" y="13267"/>
                    <a:pt x="5219" y="13267"/>
                  </a:cubicBezTo>
                  <a:cubicBezTo>
                    <a:pt x="6762" y="13267"/>
                    <a:pt x="8091" y="12184"/>
                    <a:pt x="8406" y="10674"/>
                  </a:cubicBezTo>
                  <a:lnTo>
                    <a:pt x="9290" y="10985"/>
                  </a:lnTo>
                  <a:cubicBezTo>
                    <a:pt x="9732" y="11145"/>
                    <a:pt x="10029" y="11561"/>
                    <a:pt x="10029" y="12028"/>
                  </a:cubicBezTo>
                  <a:lnTo>
                    <a:pt x="10029" y="13720"/>
                  </a:lnTo>
                  <a:cubicBezTo>
                    <a:pt x="10029" y="13855"/>
                    <a:pt x="10130" y="13923"/>
                    <a:pt x="10232" y="13923"/>
                  </a:cubicBezTo>
                  <a:cubicBezTo>
                    <a:pt x="10333" y="13923"/>
                    <a:pt x="10434" y="13855"/>
                    <a:pt x="10434" y="13720"/>
                  </a:cubicBezTo>
                  <a:lnTo>
                    <a:pt x="10434" y="12028"/>
                  </a:lnTo>
                  <a:cubicBezTo>
                    <a:pt x="10434" y="11387"/>
                    <a:pt x="10032" y="10815"/>
                    <a:pt x="9428" y="10601"/>
                  </a:cubicBezTo>
                  <a:lnTo>
                    <a:pt x="8917" y="10420"/>
                  </a:lnTo>
                  <a:cubicBezTo>
                    <a:pt x="9214" y="10004"/>
                    <a:pt x="9196" y="9439"/>
                    <a:pt x="8870" y="9044"/>
                  </a:cubicBezTo>
                  <a:cubicBezTo>
                    <a:pt x="8848" y="9019"/>
                    <a:pt x="8848" y="8979"/>
                    <a:pt x="8870" y="8953"/>
                  </a:cubicBezTo>
                  <a:cubicBezTo>
                    <a:pt x="9207" y="8544"/>
                    <a:pt x="9214" y="7954"/>
                    <a:pt x="8888" y="7537"/>
                  </a:cubicBezTo>
                  <a:cubicBezTo>
                    <a:pt x="8873" y="7519"/>
                    <a:pt x="8873" y="7490"/>
                    <a:pt x="8888" y="7472"/>
                  </a:cubicBezTo>
                  <a:cubicBezTo>
                    <a:pt x="9247" y="7012"/>
                    <a:pt x="9199" y="6360"/>
                    <a:pt x="8779" y="5958"/>
                  </a:cubicBezTo>
                  <a:cubicBezTo>
                    <a:pt x="8993" y="5821"/>
                    <a:pt x="9123" y="5585"/>
                    <a:pt x="9127" y="5335"/>
                  </a:cubicBezTo>
                  <a:lnTo>
                    <a:pt x="9127" y="5325"/>
                  </a:lnTo>
                  <a:lnTo>
                    <a:pt x="9127" y="3908"/>
                  </a:lnTo>
                  <a:cubicBezTo>
                    <a:pt x="9127" y="1750"/>
                    <a:pt x="7378" y="1"/>
                    <a:pt x="521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0" name="Google Shape;17470;p139"/>
            <p:cNvSpPr/>
            <p:nvPr/>
          </p:nvSpPr>
          <p:spPr>
            <a:xfrm>
              <a:off x="6817468" y="4443706"/>
              <a:ext cx="62135" cy="33558"/>
            </a:xfrm>
            <a:custGeom>
              <a:avLst/>
              <a:gdLst/>
              <a:ahLst/>
              <a:cxnLst/>
              <a:rect l="l" t="t" r="r" b="b"/>
              <a:pathLst>
                <a:path w="2370" h="1280" extrusionOk="0">
                  <a:moveTo>
                    <a:pt x="1928" y="406"/>
                  </a:moveTo>
                  <a:cubicBezTo>
                    <a:pt x="1826" y="678"/>
                    <a:pt x="1529" y="870"/>
                    <a:pt x="1185" y="870"/>
                  </a:cubicBezTo>
                  <a:cubicBezTo>
                    <a:pt x="841" y="870"/>
                    <a:pt x="548" y="678"/>
                    <a:pt x="446" y="406"/>
                  </a:cubicBezTo>
                  <a:close/>
                  <a:moveTo>
                    <a:pt x="204" y="1"/>
                  </a:moveTo>
                  <a:cubicBezTo>
                    <a:pt x="91" y="1"/>
                    <a:pt x="1" y="91"/>
                    <a:pt x="1" y="203"/>
                  </a:cubicBezTo>
                  <a:cubicBezTo>
                    <a:pt x="1" y="797"/>
                    <a:pt x="533" y="1279"/>
                    <a:pt x="1185" y="1279"/>
                  </a:cubicBezTo>
                  <a:cubicBezTo>
                    <a:pt x="1841" y="1279"/>
                    <a:pt x="2369" y="797"/>
                    <a:pt x="2369" y="203"/>
                  </a:cubicBezTo>
                  <a:cubicBezTo>
                    <a:pt x="2369" y="91"/>
                    <a:pt x="2279" y="1"/>
                    <a:pt x="216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71" name="Google Shape;17471;p139"/>
          <p:cNvGrpSpPr/>
          <p:nvPr/>
        </p:nvGrpSpPr>
        <p:grpSpPr>
          <a:xfrm>
            <a:off x="8058499" y="4086837"/>
            <a:ext cx="280606" cy="365052"/>
            <a:chOff x="8058499" y="4286087"/>
            <a:chExt cx="280606" cy="365052"/>
          </a:xfrm>
        </p:grpSpPr>
        <p:sp>
          <p:nvSpPr>
            <p:cNvPr id="17472" name="Google Shape;17472;p139"/>
            <p:cNvSpPr/>
            <p:nvPr/>
          </p:nvSpPr>
          <p:spPr>
            <a:xfrm>
              <a:off x="8075016" y="4291409"/>
              <a:ext cx="247493" cy="196867"/>
            </a:xfrm>
            <a:custGeom>
              <a:avLst/>
              <a:gdLst/>
              <a:ahLst/>
              <a:cxnLst/>
              <a:rect l="l" t="t" r="r" b="b"/>
              <a:pathLst>
                <a:path w="9440" h="7509" extrusionOk="0">
                  <a:moveTo>
                    <a:pt x="3757" y="0"/>
                  </a:moveTo>
                  <a:cubicBezTo>
                    <a:pt x="1681" y="0"/>
                    <a:pt x="1" y="1681"/>
                    <a:pt x="1" y="3756"/>
                  </a:cubicBezTo>
                  <a:cubicBezTo>
                    <a:pt x="1" y="5828"/>
                    <a:pt x="1681" y="7508"/>
                    <a:pt x="3757" y="7508"/>
                  </a:cubicBezTo>
                  <a:lnTo>
                    <a:pt x="5687" y="7508"/>
                  </a:lnTo>
                  <a:cubicBezTo>
                    <a:pt x="7759" y="7508"/>
                    <a:pt x="9439" y="5828"/>
                    <a:pt x="9439" y="3756"/>
                  </a:cubicBezTo>
                  <a:cubicBezTo>
                    <a:pt x="9439" y="1681"/>
                    <a:pt x="7759" y="0"/>
                    <a:pt x="568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3" name="Google Shape;17473;p139"/>
            <p:cNvSpPr/>
            <p:nvPr/>
          </p:nvSpPr>
          <p:spPr>
            <a:xfrm>
              <a:off x="8063822" y="4493834"/>
              <a:ext cx="269988" cy="151878"/>
            </a:xfrm>
            <a:custGeom>
              <a:avLst/>
              <a:gdLst/>
              <a:ahLst/>
              <a:cxnLst/>
              <a:rect l="l" t="t" r="r" b="b"/>
              <a:pathLst>
                <a:path w="10298" h="5793" extrusionOk="0">
                  <a:moveTo>
                    <a:pt x="3648" y="1"/>
                  </a:moveTo>
                  <a:lnTo>
                    <a:pt x="3648" y="1022"/>
                  </a:lnTo>
                  <a:cubicBezTo>
                    <a:pt x="3648" y="1308"/>
                    <a:pt x="3459" y="1558"/>
                    <a:pt x="3184" y="1638"/>
                  </a:cubicBezTo>
                  <a:lnTo>
                    <a:pt x="1080" y="2261"/>
                  </a:lnTo>
                  <a:cubicBezTo>
                    <a:pt x="439" y="2446"/>
                    <a:pt x="1" y="3032"/>
                    <a:pt x="1" y="3699"/>
                  </a:cubicBezTo>
                  <a:lnTo>
                    <a:pt x="1" y="5792"/>
                  </a:lnTo>
                  <a:lnTo>
                    <a:pt x="10297" y="5792"/>
                  </a:lnTo>
                  <a:lnTo>
                    <a:pt x="10297" y="3699"/>
                  </a:lnTo>
                  <a:cubicBezTo>
                    <a:pt x="10297" y="3032"/>
                    <a:pt x="9855" y="2446"/>
                    <a:pt x="9218" y="2261"/>
                  </a:cubicBezTo>
                  <a:lnTo>
                    <a:pt x="7114" y="1638"/>
                  </a:lnTo>
                  <a:cubicBezTo>
                    <a:pt x="6838" y="1558"/>
                    <a:pt x="6650" y="1308"/>
                    <a:pt x="6650" y="1022"/>
                  </a:cubicBezTo>
                  <a:lnTo>
                    <a:pt x="6650"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4" name="Google Shape;17474;p139"/>
            <p:cNvSpPr/>
            <p:nvPr/>
          </p:nvSpPr>
          <p:spPr>
            <a:xfrm>
              <a:off x="8159437" y="4493834"/>
              <a:ext cx="78731" cy="28158"/>
            </a:xfrm>
            <a:custGeom>
              <a:avLst/>
              <a:gdLst/>
              <a:ahLst/>
              <a:cxnLst/>
              <a:rect l="l" t="t" r="r" b="b"/>
              <a:pathLst>
                <a:path w="3003" h="1074" extrusionOk="0">
                  <a:moveTo>
                    <a:pt x="1" y="1"/>
                  </a:moveTo>
                  <a:lnTo>
                    <a:pt x="1" y="696"/>
                  </a:lnTo>
                  <a:cubicBezTo>
                    <a:pt x="468" y="948"/>
                    <a:pt x="984" y="1074"/>
                    <a:pt x="1500" y="1074"/>
                  </a:cubicBezTo>
                  <a:cubicBezTo>
                    <a:pt x="2017" y="1074"/>
                    <a:pt x="2534" y="948"/>
                    <a:pt x="3003" y="696"/>
                  </a:cubicBezTo>
                  <a:lnTo>
                    <a:pt x="3003"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5" name="Google Shape;17475;p139"/>
            <p:cNvSpPr/>
            <p:nvPr/>
          </p:nvSpPr>
          <p:spPr>
            <a:xfrm>
              <a:off x="8103122" y="4358919"/>
              <a:ext cx="191283" cy="146241"/>
            </a:xfrm>
            <a:custGeom>
              <a:avLst/>
              <a:gdLst/>
              <a:ahLst/>
              <a:cxnLst/>
              <a:rect l="l" t="t" r="r" b="b"/>
              <a:pathLst>
                <a:path w="7296" h="5578" extrusionOk="0">
                  <a:moveTo>
                    <a:pt x="1718" y="0"/>
                  </a:moveTo>
                  <a:cubicBezTo>
                    <a:pt x="1479" y="0"/>
                    <a:pt x="1287" y="192"/>
                    <a:pt x="1287" y="428"/>
                  </a:cubicBezTo>
                  <a:lnTo>
                    <a:pt x="1287" y="1500"/>
                  </a:lnTo>
                  <a:cubicBezTo>
                    <a:pt x="1287" y="1739"/>
                    <a:pt x="1095" y="1931"/>
                    <a:pt x="859" y="1931"/>
                  </a:cubicBezTo>
                  <a:lnTo>
                    <a:pt x="537" y="1931"/>
                  </a:lnTo>
                  <a:cubicBezTo>
                    <a:pt x="240" y="1931"/>
                    <a:pt x="1" y="2170"/>
                    <a:pt x="1" y="2467"/>
                  </a:cubicBezTo>
                  <a:cubicBezTo>
                    <a:pt x="1" y="2764"/>
                    <a:pt x="240" y="3003"/>
                    <a:pt x="537" y="3003"/>
                  </a:cubicBezTo>
                  <a:lnTo>
                    <a:pt x="874" y="3003"/>
                  </a:lnTo>
                  <a:cubicBezTo>
                    <a:pt x="982" y="4455"/>
                    <a:pt x="2192" y="5578"/>
                    <a:pt x="3648" y="5578"/>
                  </a:cubicBezTo>
                  <a:cubicBezTo>
                    <a:pt x="5108" y="5578"/>
                    <a:pt x="6317" y="4455"/>
                    <a:pt x="6426" y="3003"/>
                  </a:cubicBezTo>
                  <a:lnTo>
                    <a:pt x="6759" y="3003"/>
                  </a:lnTo>
                  <a:cubicBezTo>
                    <a:pt x="7052" y="3003"/>
                    <a:pt x="7295" y="2764"/>
                    <a:pt x="7295" y="2467"/>
                  </a:cubicBezTo>
                  <a:cubicBezTo>
                    <a:pt x="7295" y="2170"/>
                    <a:pt x="7052" y="1931"/>
                    <a:pt x="6759" y="1931"/>
                  </a:cubicBezTo>
                  <a:lnTo>
                    <a:pt x="6437" y="1931"/>
                  </a:lnTo>
                  <a:cubicBezTo>
                    <a:pt x="6198" y="1931"/>
                    <a:pt x="6006" y="1739"/>
                    <a:pt x="6006" y="1500"/>
                  </a:cubicBezTo>
                  <a:lnTo>
                    <a:pt x="6006" y="428"/>
                  </a:lnTo>
                  <a:cubicBezTo>
                    <a:pt x="6006" y="192"/>
                    <a:pt x="5814" y="0"/>
                    <a:pt x="5578"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6" name="Google Shape;17476;p139"/>
            <p:cNvSpPr/>
            <p:nvPr/>
          </p:nvSpPr>
          <p:spPr>
            <a:xfrm>
              <a:off x="8103122" y="4358814"/>
              <a:ext cx="146346" cy="146346"/>
            </a:xfrm>
            <a:custGeom>
              <a:avLst/>
              <a:gdLst/>
              <a:ahLst/>
              <a:cxnLst/>
              <a:rect l="l" t="t" r="r" b="b"/>
              <a:pathLst>
                <a:path w="5582" h="5582" extrusionOk="0">
                  <a:moveTo>
                    <a:pt x="5582" y="1"/>
                  </a:moveTo>
                  <a:lnTo>
                    <a:pt x="1718" y="4"/>
                  </a:lnTo>
                  <a:cubicBezTo>
                    <a:pt x="1482" y="4"/>
                    <a:pt x="1290" y="196"/>
                    <a:pt x="1290" y="432"/>
                  </a:cubicBezTo>
                  <a:lnTo>
                    <a:pt x="1290" y="1504"/>
                  </a:lnTo>
                  <a:cubicBezTo>
                    <a:pt x="1290" y="1743"/>
                    <a:pt x="1098" y="1935"/>
                    <a:pt x="859" y="1935"/>
                  </a:cubicBezTo>
                  <a:lnTo>
                    <a:pt x="541" y="1935"/>
                  </a:lnTo>
                  <a:cubicBezTo>
                    <a:pt x="244" y="1935"/>
                    <a:pt x="1" y="2174"/>
                    <a:pt x="1" y="2471"/>
                  </a:cubicBezTo>
                  <a:cubicBezTo>
                    <a:pt x="1" y="2768"/>
                    <a:pt x="244" y="3007"/>
                    <a:pt x="541" y="3007"/>
                  </a:cubicBezTo>
                  <a:lnTo>
                    <a:pt x="874" y="3007"/>
                  </a:lnTo>
                  <a:cubicBezTo>
                    <a:pt x="975" y="4480"/>
                    <a:pt x="2204" y="5582"/>
                    <a:pt x="3630" y="5582"/>
                  </a:cubicBezTo>
                  <a:cubicBezTo>
                    <a:pt x="3778" y="5582"/>
                    <a:pt x="3928" y="5570"/>
                    <a:pt x="4079" y="5546"/>
                  </a:cubicBezTo>
                  <a:cubicBezTo>
                    <a:pt x="2721" y="5336"/>
                    <a:pt x="1721" y="4166"/>
                    <a:pt x="1718" y="2793"/>
                  </a:cubicBezTo>
                  <a:lnTo>
                    <a:pt x="1718" y="1507"/>
                  </a:lnTo>
                  <a:cubicBezTo>
                    <a:pt x="1718" y="1029"/>
                    <a:pt x="2105" y="646"/>
                    <a:pt x="2580" y="646"/>
                  </a:cubicBezTo>
                  <a:lnTo>
                    <a:pt x="5155" y="646"/>
                  </a:lnTo>
                  <a:cubicBezTo>
                    <a:pt x="5390" y="646"/>
                    <a:pt x="5582" y="454"/>
                    <a:pt x="5582" y="218"/>
                  </a:cubicBezTo>
                  <a:lnTo>
                    <a:pt x="5582"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7" name="Google Shape;17477;p139"/>
            <p:cNvSpPr/>
            <p:nvPr/>
          </p:nvSpPr>
          <p:spPr>
            <a:xfrm>
              <a:off x="8238168" y="4521939"/>
              <a:ext cx="95641" cy="123773"/>
            </a:xfrm>
            <a:custGeom>
              <a:avLst/>
              <a:gdLst/>
              <a:ahLst/>
              <a:cxnLst/>
              <a:rect l="l" t="t" r="r" b="b"/>
              <a:pathLst>
                <a:path w="3648" h="4721" extrusionOk="0">
                  <a:moveTo>
                    <a:pt x="0" y="1"/>
                  </a:moveTo>
                  <a:lnTo>
                    <a:pt x="0" y="4720"/>
                  </a:lnTo>
                  <a:lnTo>
                    <a:pt x="3647" y="4720"/>
                  </a:lnTo>
                  <a:lnTo>
                    <a:pt x="3647" y="2627"/>
                  </a:lnTo>
                  <a:cubicBezTo>
                    <a:pt x="3647" y="1960"/>
                    <a:pt x="3209" y="1374"/>
                    <a:pt x="2568" y="1185"/>
                  </a:cubicBezTo>
                  <a:lnTo>
                    <a:pt x="464" y="566"/>
                  </a:lnTo>
                  <a:cubicBezTo>
                    <a:pt x="206" y="490"/>
                    <a:pt x="25" y="265"/>
                    <a:pt x="4"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8" name="Google Shape;17478;p139"/>
            <p:cNvSpPr/>
            <p:nvPr/>
          </p:nvSpPr>
          <p:spPr>
            <a:xfrm>
              <a:off x="8238168" y="4520628"/>
              <a:ext cx="44360" cy="125084"/>
            </a:xfrm>
            <a:custGeom>
              <a:avLst/>
              <a:gdLst/>
              <a:ahLst/>
              <a:cxnLst/>
              <a:rect l="l" t="t" r="r" b="b"/>
              <a:pathLst>
                <a:path w="1692" h="4771" extrusionOk="0">
                  <a:moveTo>
                    <a:pt x="0" y="0"/>
                  </a:moveTo>
                  <a:lnTo>
                    <a:pt x="0" y="4770"/>
                  </a:lnTo>
                  <a:lnTo>
                    <a:pt x="1286" y="4770"/>
                  </a:lnTo>
                  <a:lnTo>
                    <a:pt x="1655" y="3111"/>
                  </a:lnTo>
                  <a:cubicBezTo>
                    <a:pt x="1691" y="2945"/>
                    <a:pt x="1630" y="2774"/>
                    <a:pt x="1496" y="2673"/>
                  </a:cubicBezTo>
                  <a:lnTo>
                    <a:pt x="1061" y="2351"/>
                  </a:lnTo>
                  <a:cubicBezTo>
                    <a:pt x="934" y="2257"/>
                    <a:pt x="873" y="2101"/>
                    <a:pt x="895" y="1945"/>
                  </a:cubicBezTo>
                  <a:lnTo>
                    <a:pt x="1047" y="877"/>
                  </a:lnTo>
                  <a:cubicBezTo>
                    <a:pt x="1065" y="754"/>
                    <a:pt x="1029" y="630"/>
                    <a:pt x="945" y="536"/>
                  </a:cubicBezTo>
                  <a:cubicBezTo>
                    <a:pt x="771" y="341"/>
                    <a:pt x="435" y="36"/>
                    <a:pt x="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9" name="Google Shape;17479;p139"/>
            <p:cNvSpPr/>
            <p:nvPr/>
          </p:nvSpPr>
          <p:spPr>
            <a:xfrm>
              <a:off x="8063822" y="4521939"/>
              <a:ext cx="95641" cy="123773"/>
            </a:xfrm>
            <a:custGeom>
              <a:avLst/>
              <a:gdLst/>
              <a:ahLst/>
              <a:cxnLst/>
              <a:rect l="l" t="t" r="r" b="b"/>
              <a:pathLst>
                <a:path w="3648" h="4721" extrusionOk="0">
                  <a:moveTo>
                    <a:pt x="3644" y="1"/>
                  </a:moveTo>
                  <a:cubicBezTo>
                    <a:pt x="3622" y="265"/>
                    <a:pt x="3438" y="490"/>
                    <a:pt x="3184" y="566"/>
                  </a:cubicBezTo>
                  <a:lnTo>
                    <a:pt x="1080" y="1185"/>
                  </a:lnTo>
                  <a:cubicBezTo>
                    <a:pt x="439" y="1374"/>
                    <a:pt x="1" y="1960"/>
                    <a:pt x="1" y="2627"/>
                  </a:cubicBezTo>
                  <a:lnTo>
                    <a:pt x="1" y="4720"/>
                  </a:lnTo>
                  <a:lnTo>
                    <a:pt x="3648" y="4720"/>
                  </a:lnTo>
                  <a:lnTo>
                    <a:pt x="3648" y="1"/>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0" name="Google Shape;17480;p139"/>
            <p:cNvSpPr/>
            <p:nvPr/>
          </p:nvSpPr>
          <p:spPr>
            <a:xfrm>
              <a:off x="8114998" y="4520628"/>
              <a:ext cx="44465" cy="125084"/>
            </a:xfrm>
            <a:custGeom>
              <a:avLst/>
              <a:gdLst/>
              <a:ahLst/>
              <a:cxnLst/>
              <a:rect l="l" t="t" r="r" b="b"/>
              <a:pathLst>
                <a:path w="1696" h="4771" extrusionOk="0">
                  <a:moveTo>
                    <a:pt x="1696" y="0"/>
                  </a:moveTo>
                  <a:cubicBezTo>
                    <a:pt x="1257" y="36"/>
                    <a:pt x="921" y="341"/>
                    <a:pt x="750" y="536"/>
                  </a:cubicBezTo>
                  <a:cubicBezTo>
                    <a:pt x="667" y="630"/>
                    <a:pt x="631" y="754"/>
                    <a:pt x="649" y="877"/>
                  </a:cubicBezTo>
                  <a:lnTo>
                    <a:pt x="801" y="1945"/>
                  </a:lnTo>
                  <a:cubicBezTo>
                    <a:pt x="823" y="2101"/>
                    <a:pt x="758" y="2257"/>
                    <a:pt x="634" y="2351"/>
                  </a:cubicBezTo>
                  <a:lnTo>
                    <a:pt x="200" y="2673"/>
                  </a:lnTo>
                  <a:cubicBezTo>
                    <a:pt x="66" y="2774"/>
                    <a:pt x="1" y="2945"/>
                    <a:pt x="40" y="3111"/>
                  </a:cubicBezTo>
                  <a:lnTo>
                    <a:pt x="406" y="4770"/>
                  </a:lnTo>
                  <a:lnTo>
                    <a:pt x="1696" y="4770"/>
                  </a:lnTo>
                  <a:lnTo>
                    <a:pt x="1696"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1" name="Google Shape;17481;p139"/>
            <p:cNvSpPr/>
            <p:nvPr/>
          </p:nvSpPr>
          <p:spPr>
            <a:xfrm>
              <a:off x="8159437" y="4564097"/>
              <a:ext cx="78731" cy="81615"/>
            </a:xfrm>
            <a:custGeom>
              <a:avLst/>
              <a:gdLst/>
              <a:ahLst/>
              <a:cxnLst/>
              <a:rect l="l" t="t" r="r" b="b"/>
              <a:pathLst>
                <a:path w="3003" h="3113" extrusionOk="0">
                  <a:moveTo>
                    <a:pt x="1" y="1"/>
                  </a:moveTo>
                  <a:lnTo>
                    <a:pt x="1" y="3112"/>
                  </a:lnTo>
                  <a:lnTo>
                    <a:pt x="3003" y="3112"/>
                  </a:lnTo>
                  <a:lnTo>
                    <a:pt x="3003" y="1"/>
                  </a:lnTo>
                  <a:cubicBezTo>
                    <a:pt x="2583" y="345"/>
                    <a:pt x="2060" y="537"/>
                    <a:pt x="1515" y="537"/>
                  </a:cubicBezTo>
                  <a:cubicBezTo>
                    <a:pt x="1510" y="537"/>
                    <a:pt x="1505" y="537"/>
                    <a:pt x="1500" y="537"/>
                  </a:cubicBezTo>
                  <a:cubicBezTo>
                    <a:pt x="1495" y="537"/>
                    <a:pt x="1490" y="537"/>
                    <a:pt x="1485" y="537"/>
                  </a:cubicBezTo>
                  <a:cubicBezTo>
                    <a:pt x="943" y="537"/>
                    <a:pt x="417" y="345"/>
                    <a:pt x="1" y="1"/>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2" name="Google Shape;17482;p139"/>
            <p:cNvSpPr/>
            <p:nvPr/>
          </p:nvSpPr>
          <p:spPr>
            <a:xfrm>
              <a:off x="8159437" y="4548052"/>
              <a:ext cx="78731" cy="41450"/>
            </a:xfrm>
            <a:custGeom>
              <a:avLst/>
              <a:gdLst/>
              <a:ahLst/>
              <a:cxnLst/>
              <a:rect l="l" t="t" r="r" b="b"/>
              <a:pathLst>
                <a:path w="3003" h="1581" extrusionOk="0">
                  <a:moveTo>
                    <a:pt x="1" y="1"/>
                  </a:moveTo>
                  <a:lnTo>
                    <a:pt x="1" y="1138"/>
                  </a:lnTo>
                  <a:cubicBezTo>
                    <a:pt x="457" y="1433"/>
                    <a:pt x="979" y="1581"/>
                    <a:pt x="1502" y="1581"/>
                  </a:cubicBezTo>
                  <a:cubicBezTo>
                    <a:pt x="2024" y="1581"/>
                    <a:pt x="2547" y="1433"/>
                    <a:pt x="3003" y="1138"/>
                  </a:cubicBezTo>
                  <a:lnTo>
                    <a:pt x="3003" y="1"/>
                  </a:lnTo>
                  <a:cubicBezTo>
                    <a:pt x="2617" y="481"/>
                    <a:pt x="2060" y="721"/>
                    <a:pt x="1502" y="721"/>
                  </a:cubicBezTo>
                  <a:cubicBezTo>
                    <a:pt x="944" y="721"/>
                    <a:pt x="386" y="481"/>
                    <a:pt x="1"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3" name="Google Shape;17483;p139"/>
            <p:cNvSpPr/>
            <p:nvPr/>
          </p:nvSpPr>
          <p:spPr>
            <a:xfrm>
              <a:off x="8142527" y="4409519"/>
              <a:ext cx="45042" cy="32248"/>
            </a:xfrm>
            <a:custGeom>
              <a:avLst/>
              <a:gdLst/>
              <a:ahLst/>
              <a:cxnLst/>
              <a:rect l="l" t="t" r="r" b="b"/>
              <a:pathLst>
                <a:path w="1718" h="1230" extrusionOk="0">
                  <a:moveTo>
                    <a:pt x="617" y="1"/>
                  </a:moveTo>
                  <a:cubicBezTo>
                    <a:pt x="276" y="1"/>
                    <a:pt x="1" y="276"/>
                    <a:pt x="1" y="617"/>
                  </a:cubicBezTo>
                  <a:cubicBezTo>
                    <a:pt x="1" y="967"/>
                    <a:pt x="290" y="1229"/>
                    <a:pt x="614" y="1229"/>
                  </a:cubicBezTo>
                  <a:cubicBezTo>
                    <a:pt x="685" y="1229"/>
                    <a:pt x="758" y="1216"/>
                    <a:pt x="830" y="1189"/>
                  </a:cubicBezTo>
                  <a:lnTo>
                    <a:pt x="1319" y="1008"/>
                  </a:lnTo>
                  <a:cubicBezTo>
                    <a:pt x="1558" y="917"/>
                    <a:pt x="1718" y="689"/>
                    <a:pt x="1718" y="432"/>
                  </a:cubicBezTo>
                  <a:lnTo>
                    <a:pt x="1718" y="1"/>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4" name="Google Shape;17484;p139"/>
            <p:cNvSpPr/>
            <p:nvPr/>
          </p:nvSpPr>
          <p:spPr>
            <a:xfrm>
              <a:off x="8210037" y="4409519"/>
              <a:ext cx="45042" cy="32248"/>
            </a:xfrm>
            <a:custGeom>
              <a:avLst/>
              <a:gdLst/>
              <a:ahLst/>
              <a:cxnLst/>
              <a:rect l="l" t="t" r="r" b="b"/>
              <a:pathLst>
                <a:path w="1718" h="1230" extrusionOk="0">
                  <a:moveTo>
                    <a:pt x="1" y="1"/>
                  </a:moveTo>
                  <a:lnTo>
                    <a:pt x="1" y="432"/>
                  </a:lnTo>
                  <a:cubicBezTo>
                    <a:pt x="1" y="689"/>
                    <a:pt x="160" y="917"/>
                    <a:pt x="399" y="1008"/>
                  </a:cubicBezTo>
                  <a:lnTo>
                    <a:pt x="885" y="1189"/>
                  </a:lnTo>
                  <a:cubicBezTo>
                    <a:pt x="957" y="1216"/>
                    <a:pt x="1031" y="1229"/>
                    <a:pt x="1103" y="1229"/>
                  </a:cubicBezTo>
                  <a:cubicBezTo>
                    <a:pt x="1428" y="1229"/>
                    <a:pt x="1715" y="967"/>
                    <a:pt x="1718" y="617"/>
                  </a:cubicBezTo>
                  <a:cubicBezTo>
                    <a:pt x="1718" y="276"/>
                    <a:pt x="1442" y="1"/>
                    <a:pt x="1102"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5" name="Google Shape;17485;p139"/>
            <p:cNvSpPr/>
            <p:nvPr/>
          </p:nvSpPr>
          <p:spPr>
            <a:xfrm>
              <a:off x="8174276" y="4454691"/>
              <a:ext cx="49079" cy="16386"/>
            </a:xfrm>
            <a:custGeom>
              <a:avLst/>
              <a:gdLst/>
              <a:ahLst/>
              <a:cxnLst/>
              <a:rect l="l" t="t" r="r" b="b"/>
              <a:pathLst>
                <a:path w="1872" h="625" extrusionOk="0">
                  <a:moveTo>
                    <a:pt x="293" y="0"/>
                  </a:moveTo>
                  <a:cubicBezTo>
                    <a:pt x="135" y="0"/>
                    <a:pt x="1" y="206"/>
                    <a:pt x="148" y="353"/>
                  </a:cubicBezTo>
                  <a:cubicBezTo>
                    <a:pt x="322" y="523"/>
                    <a:pt x="615" y="625"/>
                    <a:pt x="934" y="625"/>
                  </a:cubicBezTo>
                  <a:cubicBezTo>
                    <a:pt x="1256" y="625"/>
                    <a:pt x="1550" y="520"/>
                    <a:pt x="1724" y="353"/>
                  </a:cubicBezTo>
                  <a:cubicBezTo>
                    <a:pt x="1871" y="206"/>
                    <a:pt x="1736" y="0"/>
                    <a:pt x="1579" y="0"/>
                  </a:cubicBezTo>
                  <a:cubicBezTo>
                    <a:pt x="1531" y="0"/>
                    <a:pt x="1482" y="19"/>
                    <a:pt x="1437" y="63"/>
                  </a:cubicBezTo>
                  <a:cubicBezTo>
                    <a:pt x="1361" y="136"/>
                    <a:pt x="1188" y="219"/>
                    <a:pt x="934" y="219"/>
                  </a:cubicBezTo>
                  <a:cubicBezTo>
                    <a:pt x="684" y="219"/>
                    <a:pt x="507" y="136"/>
                    <a:pt x="434" y="63"/>
                  </a:cubicBezTo>
                  <a:cubicBezTo>
                    <a:pt x="390" y="19"/>
                    <a:pt x="340" y="0"/>
                    <a:pt x="29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6" name="Google Shape;17486;p139"/>
            <p:cNvSpPr/>
            <p:nvPr/>
          </p:nvSpPr>
          <p:spPr>
            <a:xfrm>
              <a:off x="8154115" y="4606648"/>
              <a:ext cx="10671" cy="44386"/>
            </a:xfrm>
            <a:custGeom>
              <a:avLst/>
              <a:gdLst/>
              <a:ahLst/>
              <a:cxnLst/>
              <a:rect l="l" t="t" r="r" b="b"/>
              <a:pathLst>
                <a:path w="407" h="1693" extrusionOk="0">
                  <a:moveTo>
                    <a:pt x="204" y="1"/>
                  </a:moveTo>
                  <a:cubicBezTo>
                    <a:pt x="91" y="1"/>
                    <a:pt x="1" y="91"/>
                    <a:pt x="1" y="203"/>
                  </a:cubicBezTo>
                  <a:lnTo>
                    <a:pt x="1" y="1489"/>
                  </a:lnTo>
                  <a:cubicBezTo>
                    <a:pt x="1" y="1625"/>
                    <a:pt x="102" y="1693"/>
                    <a:pt x="204" y="1693"/>
                  </a:cubicBezTo>
                  <a:cubicBezTo>
                    <a:pt x="305" y="1693"/>
                    <a:pt x="406" y="1625"/>
                    <a:pt x="406" y="1489"/>
                  </a:cubicBezTo>
                  <a:lnTo>
                    <a:pt x="406" y="203"/>
                  </a:lnTo>
                  <a:cubicBezTo>
                    <a:pt x="406" y="91"/>
                    <a:pt x="316" y="1"/>
                    <a:pt x="20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7" name="Google Shape;17487;p139"/>
            <p:cNvSpPr/>
            <p:nvPr/>
          </p:nvSpPr>
          <p:spPr>
            <a:xfrm>
              <a:off x="8135133" y="4404118"/>
              <a:ext cx="127365" cy="43023"/>
            </a:xfrm>
            <a:custGeom>
              <a:avLst/>
              <a:gdLst/>
              <a:ahLst/>
              <a:cxnLst/>
              <a:rect l="l" t="t" r="r" b="b"/>
              <a:pathLst>
                <a:path w="4858" h="1641" extrusionOk="0">
                  <a:moveTo>
                    <a:pt x="1793" y="406"/>
                  </a:moveTo>
                  <a:lnTo>
                    <a:pt x="1793" y="634"/>
                  </a:lnTo>
                  <a:lnTo>
                    <a:pt x="1797" y="634"/>
                  </a:lnTo>
                  <a:cubicBezTo>
                    <a:pt x="1793" y="808"/>
                    <a:pt x="1688" y="960"/>
                    <a:pt x="1529" y="1022"/>
                  </a:cubicBezTo>
                  <a:lnTo>
                    <a:pt x="1044" y="1203"/>
                  </a:lnTo>
                  <a:cubicBezTo>
                    <a:pt x="995" y="1220"/>
                    <a:pt x="947" y="1228"/>
                    <a:pt x="899" y="1228"/>
                  </a:cubicBezTo>
                  <a:cubicBezTo>
                    <a:pt x="679" y="1228"/>
                    <a:pt x="486" y="1054"/>
                    <a:pt x="486" y="815"/>
                  </a:cubicBezTo>
                  <a:cubicBezTo>
                    <a:pt x="486" y="591"/>
                    <a:pt x="670" y="406"/>
                    <a:pt x="899" y="406"/>
                  </a:cubicBezTo>
                  <a:lnTo>
                    <a:pt x="938" y="406"/>
                  </a:lnTo>
                  <a:lnTo>
                    <a:pt x="938" y="609"/>
                  </a:lnTo>
                  <a:cubicBezTo>
                    <a:pt x="938" y="745"/>
                    <a:pt x="1040" y="813"/>
                    <a:pt x="1141" y="813"/>
                  </a:cubicBezTo>
                  <a:cubicBezTo>
                    <a:pt x="1243" y="813"/>
                    <a:pt x="1344" y="745"/>
                    <a:pt x="1344" y="609"/>
                  </a:cubicBezTo>
                  <a:lnTo>
                    <a:pt x="1344" y="406"/>
                  </a:lnTo>
                  <a:close/>
                  <a:moveTo>
                    <a:pt x="3959" y="410"/>
                  </a:moveTo>
                  <a:cubicBezTo>
                    <a:pt x="4187" y="410"/>
                    <a:pt x="4372" y="594"/>
                    <a:pt x="4372" y="819"/>
                  </a:cubicBezTo>
                  <a:cubicBezTo>
                    <a:pt x="4372" y="957"/>
                    <a:pt x="4303" y="1083"/>
                    <a:pt x="4194" y="1159"/>
                  </a:cubicBezTo>
                  <a:lnTo>
                    <a:pt x="4194" y="1156"/>
                  </a:lnTo>
                  <a:cubicBezTo>
                    <a:pt x="4126" y="1204"/>
                    <a:pt x="4043" y="1229"/>
                    <a:pt x="3960" y="1229"/>
                  </a:cubicBezTo>
                  <a:cubicBezTo>
                    <a:pt x="3911" y="1229"/>
                    <a:pt x="3863" y="1220"/>
                    <a:pt x="3818" y="1203"/>
                  </a:cubicBezTo>
                  <a:lnTo>
                    <a:pt x="3329" y="1022"/>
                  </a:lnTo>
                  <a:cubicBezTo>
                    <a:pt x="3169" y="960"/>
                    <a:pt x="3064" y="808"/>
                    <a:pt x="3064" y="634"/>
                  </a:cubicBezTo>
                  <a:lnTo>
                    <a:pt x="3064" y="410"/>
                  </a:lnTo>
                  <a:lnTo>
                    <a:pt x="3514" y="410"/>
                  </a:lnTo>
                  <a:lnTo>
                    <a:pt x="3514" y="612"/>
                  </a:lnTo>
                  <a:cubicBezTo>
                    <a:pt x="3514" y="748"/>
                    <a:pt x="3615" y="816"/>
                    <a:pt x="3716" y="816"/>
                  </a:cubicBezTo>
                  <a:cubicBezTo>
                    <a:pt x="3818" y="816"/>
                    <a:pt x="3919" y="748"/>
                    <a:pt x="3919" y="612"/>
                  </a:cubicBezTo>
                  <a:lnTo>
                    <a:pt x="3919" y="410"/>
                  </a:lnTo>
                  <a:close/>
                  <a:moveTo>
                    <a:pt x="899" y="0"/>
                  </a:moveTo>
                  <a:cubicBezTo>
                    <a:pt x="388" y="0"/>
                    <a:pt x="0" y="464"/>
                    <a:pt x="91" y="967"/>
                  </a:cubicBezTo>
                  <a:cubicBezTo>
                    <a:pt x="163" y="1370"/>
                    <a:pt x="513" y="1640"/>
                    <a:pt x="895" y="1640"/>
                  </a:cubicBezTo>
                  <a:cubicBezTo>
                    <a:pt x="991" y="1640"/>
                    <a:pt x="1089" y="1623"/>
                    <a:pt x="1185" y="1587"/>
                  </a:cubicBezTo>
                  <a:lnTo>
                    <a:pt x="1674" y="1406"/>
                  </a:lnTo>
                  <a:cubicBezTo>
                    <a:pt x="1992" y="1286"/>
                    <a:pt x="2202" y="978"/>
                    <a:pt x="2202" y="638"/>
                  </a:cubicBezTo>
                  <a:lnTo>
                    <a:pt x="2202" y="413"/>
                  </a:lnTo>
                  <a:lnTo>
                    <a:pt x="2652" y="413"/>
                  </a:lnTo>
                  <a:lnTo>
                    <a:pt x="2652" y="638"/>
                  </a:lnTo>
                  <a:cubicBezTo>
                    <a:pt x="2655" y="978"/>
                    <a:pt x="2865" y="1286"/>
                    <a:pt x="3184" y="1406"/>
                  </a:cubicBezTo>
                  <a:lnTo>
                    <a:pt x="3669" y="1587"/>
                  </a:lnTo>
                  <a:cubicBezTo>
                    <a:pt x="3765" y="1623"/>
                    <a:pt x="3863" y="1640"/>
                    <a:pt x="3959" y="1640"/>
                  </a:cubicBezTo>
                  <a:cubicBezTo>
                    <a:pt x="4341" y="1640"/>
                    <a:pt x="4691" y="1370"/>
                    <a:pt x="4763" y="967"/>
                  </a:cubicBezTo>
                  <a:cubicBezTo>
                    <a:pt x="4857" y="464"/>
                    <a:pt x="4470" y="0"/>
                    <a:pt x="395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8" name="Google Shape;17488;p139"/>
            <p:cNvSpPr/>
            <p:nvPr/>
          </p:nvSpPr>
          <p:spPr>
            <a:xfrm>
              <a:off x="8058499" y="4286087"/>
              <a:ext cx="280606" cy="365052"/>
            </a:xfrm>
            <a:custGeom>
              <a:avLst/>
              <a:gdLst/>
              <a:ahLst/>
              <a:cxnLst/>
              <a:rect l="l" t="t" r="r" b="b"/>
              <a:pathLst>
                <a:path w="10703" h="13924" extrusionOk="0">
                  <a:moveTo>
                    <a:pt x="6317" y="406"/>
                  </a:moveTo>
                  <a:cubicBezTo>
                    <a:pt x="7965" y="406"/>
                    <a:pt x="9395" y="1543"/>
                    <a:pt x="9772" y="3144"/>
                  </a:cubicBezTo>
                  <a:cubicBezTo>
                    <a:pt x="10149" y="4749"/>
                    <a:pt x="9374" y="6404"/>
                    <a:pt x="7896" y="7135"/>
                  </a:cubicBezTo>
                  <a:cubicBezTo>
                    <a:pt x="8113" y="6784"/>
                    <a:pt x="8255" y="6393"/>
                    <a:pt x="8313" y="5984"/>
                  </a:cubicBezTo>
                  <a:lnTo>
                    <a:pt x="8432" y="5984"/>
                  </a:lnTo>
                  <a:cubicBezTo>
                    <a:pt x="8823" y="5984"/>
                    <a:pt x="9160" y="5694"/>
                    <a:pt x="9196" y="5321"/>
                  </a:cubicBezTo>
                  <a:cubicBezTo>
                    <a:pt x="9240" y="4883"/>
                    <a:pt x="8899" y="4506"/>
                    <a:pt x="8461" y="4506"/>
                  </a:cubicBezTo>
                  <a:lnTo>
                    <a:pt x="8139" y="4506"/>
                  </a:lnTo>
                  <a:cubicBezTo>
                    <a:pt x="8012" y="4506"/>
                    <a:pt x="7914" y="4405"/>
                    <a:pt x="7914" y="4278"/>
                  </a:cubicBezTo>
                  <a:lnTo>
                    <a:pt x="7914" y="3206"/>
                  </a:lnTo>
                  <a:cubicBezTo>
                    <a:pt x="7914" y="2855"/>
                    <a:pt x="7628" y="2572"/>
                    <a:pt x="7280" y="2572"/>
                  </a:cubicBezTo>
                  <a:lnTo>
                    <a:pt x="7063" y="2572"/>
                  </a:lnTo>
                  <a:cubicBezTo>
                    <a:pt x="6791" y="2572"/>
                    <a:pt x="6791" y="2981"/>
                    <a:pt x="7063" y="2981"/>
                  </a:cubicBezTo>
                  <a:lnTo>
                    <a:pt x="7284" y="2981"/>
                  </a:lnTo>
                  <a:cubicBezTo>
                    <a:pt x="7407" y="2981"/>
                    <a:pt x="7509" y="3079"/>
                    <a:pt x="7509" y="3206"/>
                  </a:cubicBezTo>
                  <a:lnTo>
                    <a:pt x="7509" y="4278"/>
                  </a:lnTo>
                  <a:cubicBezTo>
                    <a:pt x="7509" y="4629"/>
                    <a:pt x="7791" y="4912"/>
                    <a:pt x="8142" y="4912"/>
                  </a:cubicBezTo>
                  <a:lnTo>
                    <a:pt x="8461" y="4912"/>
                  </a:lnTo>
                  <a:cubicBezTo>
                    <a:pt x="8657" y="4912"/>
                    <a:pt x="8809" y="5082"/>
                    <a:pt x="8791" y="5281"/>
                  </a:cubicBezTo>
                  <a:cubicBezTo>
                    <a:pt x="8773" y="5448"/>
                    <a:pt x="8613" y="5578"/>
                    <a:pt x="8428" y="5578"/>
                  </a:cubicBezTo>
                  <a:lnTo>
                    <a:pt x="8342" y="5578"/>
                  </a:lnTo>
                  <a:lnTo>
                    <a:pt x="8342" y="5567"/>
                  </a:lnTo>
                  <a:cubicBezTo>
                    <a:pt x="8342" y="5455"/>
                    <a:pt x="8247" y="5364"/>
                    <a:pt x="8135" y="5364"/>
                  </a:cubicBezTo>
                  <a:cubicBezTo>
                    <a:pt x="8023" y="5364"/>
                    <a:pt x="7932" y="5455"/>
                    <a:pt x="7932" y="5567"/>
                  </a:cubicBezTo>
                  <a:cubicBezTo>
                    <a:pt x="7932" y="6994"/>
                    <a:pt x="6777" y="8153"/>
                    <a:pt x="5350" y="8153"/>
                  </a:cubicBezTo>
                  <a:cubicBezTo>
                    <a:pt x="3919" y="8153"/>
                    <a:pt x="2764" y="6994"/>
                    <a:pt x="2764" y="5567"/>
                  </a:cubicBezTo>
                  <a:cubicBezTo>
                    <a:pt x="2764" y="5431"/>
                    <a:pt x="2662" y="5363"/>
                    <a:pt x="2559" y="5363"/>
                  </a:cubicBezTo>
                  <a:cubicBezTo>
                    <a:pt x="2457" y="5363"/>
                    <a:pt x="2355" y="5431"/>
                    <a:pt x="2355" y="5567"/>
                  </a:cubicBezTo>
                  <a:lnTo>
                    <a:pt x="2355" y="5578"/>
                  </a:lnTo>
                  <a:lnTo>
                    <a:pt x="2239" y="5578"/>
                  </a:lnTo>
                  <a:cubicBezTo>
                    <a:pt x="2040" y="5578"/>
                    <a:pt x="1888" y="5408"/>
                    <a:pt x="1909" y="5212"/>
                  </a:cubicBezTo>
                  <a:cubicBezTo>
                    <a:pt x="1924" y="5046"/>
                    <a:pt x="2083" y="4915"/>
                    <a:pt x="2272" y="4915"/>
                  </a:cubicBezTo>
                  <a:lnTo>
                    <a:pt x="2561" y="4915"/>
                  </a:lnTo>
                  <a:cubicBezTo>
                    <a:pt x="2913" y="4915"/>
                    <a:pt x="3195" y="4629"/>
                    <a:pt x="3195" y="4281"/>
                  </a:cubicBezTo>
                  <a:lnTo>
                    <a:pt x="3195" y="3209"/>
                  </a:lnTo>
                  <a:cubicBezTo>
                    <a:pt x="3195" y="3083"/>
                    <a:pt x="3296" y="2981"/>
                    <a:pt x="3420" y="2981"/>
                  </a:cubicBezTo>
                  <a:lnTo>
                    <a:pt x="6208" y="2981"/>
                  </a:lnTo>
                  <a:cubicBezTo>
                    <a:pt x="6480" y="2981"/>
                    <a:pt x="6480" y="2576"/>
                    <a:pt x="6208" y="2576"/>
                  </a:cubicBezTo>
                  <a:lnTo>
                    <a:pt x="3420" y="2576"/>
                  </a:lnTo>
                  <a:cubicBezTo>
                    <a:pt x="3072" y="2576"/>
                    <a:pt x="2786" y="2858"/>
                    <a:pt x="2786" y="3209"/>
                  </a:cubicBezTo>
                  <a:lnTo>
                    <a:pt x="2786" y="4281"/>
                  </a:lnTo>
                  <a:cubicBezTo>
                    <a:pt x="2786" y="4405"/>
                    <a:pt x="2688" y="4506"/>
                    <a:pt x="2561" y="4506"/>
                  </a:cubicBezTo>
                  <a:lnTo>
                    <a:pt x="2272" y="4506"/>
                  </a:lnTo>
                  <a:cubicBezTo>
                    <a:pt x="1877" y="4506"/>
                    <a:pt x="1540" y="4799"/>
                    <a:pt x="1504" y="5172"/>
                  </a:cubicBezTo>
                  <a:cubicBezTo>
                    <a:pt x="1460" y="5607"/>
                    <a:pt x="1801" y="5987"/>
                    <a:pt x="2239" y="5987"/>
                  </a:cubicBezTo>
                  <a:lnTo>
                    <a:pt x="2387" y="5987"/>
                  </a:lnTo>
                  <a:cubicBezTo>
                    <a:pt x="2445" y="6397"/>
                    <a:pt x="2587" y="6788"/>
                    <a:pt x="2804" y="7139"/>
                  </a:cubicBezTo>
                  <a:cubicBezTo>
                    <a:pt x="1598" y="6534"/>
                    <a:pt x="838" y="5304"/>
                    <a:pt x="837" y="3957"/>
                  </a:cubicBezTo>
                  <a:lnTo>
                    <a:pt x="837" y="3957"/>
                  </a:lnTo>
                  <a:cubicBezTo>
                    <a:pt x="838" y="1995"/>
                    <a:pt x="2428" y="410"/>
                    <a:pt x="4387" y="406"/>
                  </a:cubicBezTo>
                  <a:close/>
                  <a:moveTo>
                    <a:pt x="6650" y="8262"/>
                  </a:moveTo>
                  <a:lnTo>
                    <a:pt x="6650" y="9920"/>
                  </a:lnTo>
                  <a:cubicBezTo>
                    <a:pt x="6306" y="10313"/>
                    <a:pt x="5828" y="10510"/>
                    <a:pt x="5350" y="10510"/>
                  </a:cubicBezTo>
                  <a:cubicBezTo>
                    <a:pt x="4873" y="10510"/>
                    <a:pt x="4396" y="10313"/>
                    <a:pt x="4053" y="9920"/>
                  </a:cubicBezTo>
                  <a:lnTo>
                    <a:pt x="4053" y="8262"/>
                  </a:lnTo>
                  <a:cubicBezTo>
                    <a:pt x="4459" y="8457"/>
                    <a:pt x="4901" y="8559"/>
                    <a:pt x="5350" y="8559"/>
                  </a:cubicBezTo>
                  <a:cubicBezTo>
                    <a:pt x="5799" y="8559"/>
                    <a:pt x="6245" y="8457"/>
                    <a:pt x="6650" y="8262"/>
                  </a:cubicBezTo>
                  <a:close/>
                  <a:moveTo>
                    <a:pt x="6650" y="10478"/>
                  </a:moveTo>
                  <a:lnTo>
                    <a:pt x="6650" y="11014"/>
                  </a:lnTo>
                  <a:cubicBezTo>
                    <a:pt x="6255" y="11246"/>
                    <a:pt x="5806" y="11369"/>
                    <a:pt x="5350" y="11369"/>
                  </a:cubicBezTo>
                  <a:cubicBezTo>
                    <a:pt x="4894" y="11369"/>
                    <a:pt x="4448" y="11246"/>
                    <a:pt x="4053" y="11018"/>
                  </a:cubicBezTo>
                  <a:lnTo>
                    <a:pt x="4053" y="10478"/>
                  </a:lnTo>
                  <a:cubicBezTo>
                    <a:pt x="4436" y="10772"/>
                    <a:pt x="4893" y="10918"/>
                    <a:pt x="5350" y="10918"/>
                  </a:cubicBezTo>
                  <a:cubicBezTo>
                    <a:pt x="5808" y="10918"/>
                    <a:pt x="6266" y="10772"/>
                    <a:pt x="6650" y="10478"/>
                  </a:cubicBezTo>
                  <a:close/>
                  <a:moveTo>
                    <a:pt x="4387" y="1"/>
                  </a:moveTo>
                  <a:cubicBezTo>
                    <a:pt x="2406" y="1"/>
                    <a:pt x="729" y="1464"/>
                    <a:pt x="464" y="3427"/>
                  </a:cubicBezTo>
                  <a:cubicBezTo>
                    <a:pt x="196" y="5390"/>
                    <a:pt x="1424" y="7244"/>
                    <a:pt x="3333" y="7773"/>
                  </a:cubicBezTo>
                  <a:cubicBezTo>
                    <a:pt x="3430" y="7863"/>
                    <a:pt x="3536" y="7947"/>
                    <a:pt x="3644" y="8023"/>
                  </a:cubicBezTo>
                  <a:lnTo>
                    <a:pt x="3644" y="8772"/>
                  </a:lnTo>
                  <a:cubicBezTo>
                    <a:pt x="3228" y="8870"/>
                    <a:pt x="2913" y="9164"/>
                    <a:pt x="2750" y="9345"/>
                  </a:cubicBezTo>
                  <a:cubicBezTo>
                    <a:pt x="2692" y="9413"/>
                    <a:pt x="2648" y="9489"/>
                    <a:pt x="2623" y="9576"/>
                  </a:cubicBezTo>
                  <a:lnTo>
                    <a:pt x="1221" y="9986"/>
                  </a:lnTo>
                  <a:cubicBezTo>
                    <a:pt x="501" y="10203"/>
                    <a:pt x="4" y="10866"/>
                    <a:pt x="1" y="11623"/>
                  </a:cubicBezTo>
                  <a:lnTo>
                    <a:pt x="1" y="13716"/>
                  </a:lnTo>
                  <a:cubicBezTo>
                    <a:pt x="1" y="13852"/>
                    <a:pt x="102" y="13920"/>
                    <a:pt x="204" y="13920"/>
                  </a:cubicBezTo>
                  <a:cubicBezTo>
                    <a:pt x="305" y="13920"/>
                    <a:pt x="406" y="13852"/>
                    <a:pt x="406" y="13716"/>
                  </a:cubicBezTo>
                  <a:lnTo>
                    <a:pt x="406" y="11623"/>
                  </a:lnTo>
                  <a:cubicBezTo>
                    <a:pt x="410" y="11047"/>
                    <a:pt x="787" y="10543"/>
                    <a:pt x="1337" y="10377"/>
                  </a:cubicBezTo>
                  <a:lnTo>
                    <a:pt x="2623" y="10000"/>
                  </a:lnTo>
                  <a:lnTo>
                    <a:pt x="2753" y="10920"/>
                  </a:lnTo>
                  <a:cubicBezTo>
                    <a:pt x="2764" y="11003"/>
                    <a:pt x="2732" y="11083"/>
                    <a:pt x="2666" y="11134"/>
                  </a:cubicBezTo>
                  <a:lnTo>
                    <a:pt x="2232" y="11460"/>
                  </a:lnTo>
                  <a:cubicBezTo>
                    <a:pt x="2033" y="11608"/>
                    <a:pt x="1938" y="11858"/>
                    <a:pt x="1993" y="12101"/>
                  </a:cubicBezTo>
                  <a:lnTo>
                    <a:pt x="2362" y="13763"/>
                  </a:lnTo>
                  <a:cubicBezTo>
                    <a:pt x="2388" y="13873"/>
                    <a:pt x="2472" y="13922"/>
                    <a:pt x="2557" y="13922"/>
                  </a:cubicBezTo>
                  <a:cubicBezTo>
                    <a:pt x="2676" y="13922"/>
                    <a:pt x="2796" y="13827"/>
                    <a:pt x="2760" y="13673"/>
                  </a:cubicBezTo>
                  <a:lnTo>
                    <a:pt x="2395" y="12014"/>
                  </a:lnTo>
                  <a:cubicBezTo>
                    <a:pt x="2373" y="11927"/>
                    <a:pt x="2406" y="11836"/>
                    <a:pt x="2478" y="11782"/>
                  </a:cubicBezTo>
                  <a:lnTo>
                    <a:pt x="2913" y="11460"/>
                  </a:lnTo>
                  <a:cubicBezTo>
                    <a:pt x="3094" y="11318"/>
                    <a:pt x="3191" y="11090"/>
                    <a:pt x="3159" y="10862"/>
                  </a:cubicBezTo>
                  <a:lnTo>
                    <a:pt x="3007" y="9794"/>
                  </a:lnTo>
                  <a:cubicBezTo>
                    <a:pt x="2996" y="9732"/>
                    <a:pt x="3014" y="9667"/>
                    <a:pt x="3057" y="9616"/>
                  </a:cubicBezTo>
                  <a:cubicBezTo>
                    <a:pt x="3170" y="9489"/>
                    <a:pt x="3380" y="9290"/>
                    <a:pt x="3644" y="9196"/>
                  </a:cubicBezTo>
                  <a:lnTo>
                    <a:pt x="3644" y="11572"/>
                  </a:lnTo>
                  <a:cubicBezTo>
                    <a:pt x="3644" y="11708"/>
                    <a:pt x="3746" y="11776"/>
                    <a:pt x="3849" y="11776"/>
                  </a:cubicBezTo>
                  <a:cubicBezTo>
                    <a:pt x="3951" y="11776"/>
                    <a:pt x="4053" y="11708"/>
                    <a:pt x="4053" y="11572"/>
                  </a:cubicBezTo>
                  <a:lnTo>
                    <a:pt x="4053" y="11478"/>
                  </a:lnTo>
                  <a:cubicBezTo>
                    <a:pt x="4463" y="11677"/>
                    <a:pt x="4906" y="11777"/>
                    <a:pt x="5350" y="11777"/>
                  </a:cubicBezTo>
                  <a:cubicBezTo>
                    <a:pt x="5794" y="11777"/>
                    <a:pt x="6237" y="11677"/>
                    <a:pt x="6647" y="11478"/>
                  </a:cubicBezTo>
                  <a:lnTo>
                    <a:pt x="6647" y="13716"/>
                  </a:lnTo>
                  <a:cubicBezTo>
                    <a:pt x="6647" y="13852"/>
                    <a:pt x="6749" y="13920"/>
                    <a:pt x="6851" y="13920"/>
                  </a:cubicBezTo>
                  <a:cubicBezTo>
                    <a:pt x="6954" y="13920"/>
                    <a:pt x="7056" y="13852"/>
                    <a:pt x="7056" y="13716"/>
                  </a:cubicBezTo>
                  <a:lnTo>
                    <a:pt x="7056" y="9196"/>
                  </a:lnTo>
                  <a:cubicBezTo>
                    <a:pt x="7320" y="9287"/>
                    <a:pt x="7530" y="9489"/>
                    <a:pt x="7643" y="9616"/>
                  </a:cubicBezTo>
                  <a:cubicBezTo>
                    <a:pt x="7686" y="9667"/>
                    <a:pt x="7704" y="9732"/>
                    <a:pt x="7697" y="9794"/>
                  </a:cubicBezTo>
                  <a:lnTo>
                    <a:pt x="7545" y="10862"/>
                  </a:lnTo>
                  <a:cubicBezTo>
                    <a:pt x="7512" y="11090"/>
                    <a:pt x="7606" y="11318"/>
                    <a:pt x="7791" y="11460"/>
                  </a:cubicBezTo>
                  <a:lnTo>
                    <a:pt x="8226" y="11782"/>
                  </a:lnTo>
                  <a:cubicBezTo>
                    <a:pt x="8294" y="11836"/>
                    <a:pt x="8327" y="11927"/>
                    <a:pt x="8309" y="12010"/>
                  </a:cubicBezTo>
                  <a:lnTo>
                    <a:pt x="7940" y="13673"/>
                  </a:lnTo>
                  <a:cubicBezTo>
                    <a:pt x="7906" y="13827"/>
                    <a:pt x="8026" y="13922"/>
                    <a:pt x="8144" y="13922"/>
                  </a:cubicBezTo>
                  <a:cubicBezTo>
                    <a:pt x="8229" y="13922"/>
                    <a:pt x="8312" y="13873"/>
                    <a:pt x="8338" y="13763"/>
                  </a:cubicBezTo>
                  <a:lnTo>
                    <a:pt x="8707" y="12101"/>
                  </a:lnTo>
                  <a:cubicBezTo>
                    <a:pt x="8762" y="11858"/>
                    <a:pt x="8667" y="11608"/>
                    <a:pt x="8468" y="11460"/>
                  </a:cubicBezTo>
                  <a:lnTo>
                    <a:pt x="8037" y="11134"/>
                  </a:lnTo>
                  <a:cubicBezTo>
                    <a:pt x="7972" y="11083"/>
                    <a:pt x="7936" y="11003"/>
                    <a:pt x="7947" y="10924"/>
                  </a:cubicBezTo>
                  <a:lnTo>
                    <a:pt x="8081" y="10004"/>
                  </a:lnTo>
                  <a:lnTo>
                    <a:pt x="9363" y="10380"/>
                  </a:lnTo>
                  <a:cubicBezTo>
                    <a:pt x="9913" y="10543"/>
                    <a:pt x="10294" y="11050"/>
                    <a:pt x="10294" y="11626"/>
                  </a:cubicBezTo>
                  <a:lnTo>
                    <a:pt x="10294" y="13720"/>
                  </a:lnTo>
                  <a:cubicBezTo>
                    <a:pt x="10294" y="13855"/>
                    <a:pt x="10396" y="13923"/>
                    <a:pt x="10498" y="13923"/>
                  </a:cubicBezTo>
                  <a:cubicBezTo>
                    <a:pt x="10601" y="13923"/>
                    <a:pt x="10703" y="13855"/>
                    <a:pt x="10703" y="13720"/>
                  </a:cubicBezTo>
                  <a:lnTo>
                    <a:pt x="10703" y="11623"/>
                  </a:lnTo>
                  <a:cubicBezTo>
                    <a:pt x="10699" y="10866"/>
                    <a:pt x="10203" y="10203"/>
                    <a:pt x="9479" y="9986"/>
                  </a:cubicBezTo>
                  <a:lnTo>
                    <a:pt x="8081" y="9576"/>
                  </a:lnTo>
                  <a:cubicBezTo>
                    <a:pt x="8052" y="9489"/>
                    <a:pt x="8008" y="9413"/>
                    <a:pt x="7950" y="9345"/>
                  </a:cubicBezTo>
                  <a:cubicBezTo>
                    <a:pt x="7791" y="9164"/>
                    <a:pt x="7476" y="8870"/>
                    <a:pt x="7056" y="8772"/>
                  </a:cubicBezTo>
                  <a:lnTo>
                    <a:pt x="7056" y="8023"/>
                  </a:lnTo>
                  <a:cubicBezTo>
                    <a:pt x="7164" y="7947"/>
                    <a:pt x="7270" y="7863"/>
                    <a:pt x="7371" y="7773"/>
                  </a:cubicBezTo>
                  <a:cubicBezTo>
                    <a:pt x="9276" y="7244"/>
                    <a:pt x="10504" y="5390"/>
                    <a:pt x="10236" y="3427"/>
                  </a:cubicBezTo>
                  <a:cubicBezTo>
                    <a:pt x="9971" y="1464"/>
                    <a:pt x="8294" y="1"/>
                    <a:pt x="631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89" name="Google Shape;17489;p139"/>
          <p:cNvGrpSpPr/>
          <p:nvPr/>
        </p:nvGrpSpPr>
        <p:grpSpPr>
          <a:xfrm>
            <a:off x="6711785" y="3598300"/>
            <a:ext cx="273606" cy="365052"/>
            <a:chOff x="6711785" y="3797550"/>
            <a:chExt cx="273606" cy="365052"/>
          </a:xfrm>
        </p:grpSpPr>
        <p:sp>
          <p:nvSpPr>
            <p:cNvPr id="17490" name="Google Shape;17490;p139"/>
            <p:cNvSpPr/>
            <p:nvPr/>
          </p:nvSpPr>
          <p:spPr>
            <a:xfrm>
              <a:off x="6751400" y="3802977"/>
              <a:ext cx="194298" cy="256774"/>
            </a:xfrm>
            <a:custGeom>
              <a:avLst/>
              <a:gdLst/>
              <a:ahLst/>
              <a:cxnLst/>
              <a:rect l="l" t="t" r="r" b="b"/>
              <a:pathLst>
                <a:path w="7411" h="9794" extrusionOk="0">
                  <a:moveTo>
                    <a:pt x="3712" y="0"/>
                  </a:moveTo>
                  <a:cubicBezTo>
                    <a:pt x="3710" y="0"/>
                    <a:pt x="3707" y="0"/>
                    <a:pt x="3705" y="0"/>
                  </a:cubicBezTo>
                  <a:cubicBezTo>
                    <a:pt x="1659" y="0"/>
                    <a:pt x="0" y="1659"/>
                    <a:pt x="0" y="3705"/>
                  </a:cubicBezTo>
                  <a:lnTo>
                    <a:pt x="0" y="5375"/>
                  </a:lnTo>
                  <a:cubicBezTo>
                    <a:pt x="0" y="8298"/>
                    <a:pt x="1815" y="9793"/>
                    <a:pt x="1815" y="9793"/>
                  </a:cubicBezTo>
                  <a:lnTo>
                    <a:pt x="7410" y="9793"/>
                  </a:lnTo>
                  <a:lnTo>
                    <a:pt x="7410" y="3702"/>
                  </a:lnTo>
                  <a:cubicBezTo>
                    <a:pt x="7410" y="1658"/>
                    <a:pt x="5755" y="0"/>
                    <a:pt x="3712"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1" name="Google Shape;17491;p139"/>
            <p:cNvSpPr/>
            <p:nvPr/>
          </p:nvSpPr>
          <p:spPr>
            <a:xfrm>
              <a:off x="6751400" y="3802977"/>
              <a:ext cx="97162" cy="256774"/>
            </a:xfrm>
            <a:custGeom>
              <a:avLst/>
              <a:gdLst/>
              <a:ahLst/>
              <a:cxnLst/>
              <a:rect l="l" t="t" r="r" b="b"/>
              <a:pathLst>
                <a:path w="3706" h="9794" extrusionOk="0">
                  <a:moveTo>
                    <a:pt x="3698" y="0"/>
                  </a:moveTo>
                  <a:cubicBezTo>
                    <a:pt x="1655" y="0"/>
                    <a:pt x="0" y="1658"/>
                    <a:pt x="0" y="3702"/>
                  </a:cubicBezTo>
                  <a:lnTo>
                    <a:pt x="0" y="5375"/>
                  </a:lnTo>
                  <a:cubicBezTo>
                    <a:pt x="0" y="8298"/>
                    <a:pt x="1815" y="9793"/>
                    <a:pt x="1815" y="9793"/>
                  </a:cubicBezTo>
                  <a:lnTo>
                    <a:pt x="3705" y="9793"/>
                  </a:lnTo>
                  <a:lnTo>
                    <a:pt x="3705" y="0"/>
                  </a:lnTo>
                  <a:cubicBezTo>
                    <a:pt x="3703" y="0"/>
                    <a:pt x="3701" y="0"/>
                    <a:pt x="3698" y="0"/>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2" name="Google Shape;17492;p139"/>
            <p:cNvSpPr/>
            <p:nvPr/>
          </p:nvSpPr>
          <p:spPr>
            <a:xfrm>
              <a:off x="6717107" y="4002938"/>
              <a:ext cx="262857" cy="154316"/>
            </a:xfrm>
            <a:custGeom>
              <a:avLst/>
              <a:gdLst/>
              <a:ahLst/>
              <a:cxnLst/>
              <a:rect l="l" t="t" r="r" b="b"/>
              <a:pathLst>
                <a:path w="10026" h="5886" extrusionOk="0">
                  <a:moveTo>
                    <a:pt x="3706" y="1"/>
                  </a:moveTo>
                  <a:lnTo>
                    <a:pt x="3706" y="1344"/>
                  </a:lnTo>
                  <a:cubicBezTo>
                    <a:pt x="3706" y="1714"/>
                    <a:pt x="3474" y="2043"/>
                    <a:pt x="3123" y="2166"/>
                  </a:cubicBezTo>
                  <a:lnTo>
                    <a:pt x="874" y="2960"/>
                  </a:lnTo>
                  <a:cubicBezTo>
                    <a:pt x="352" y="3144"/>
                    <a:pt x="1" y="3640"/>
                    <a:pt x="1" y="4195"/>
                  </a:cubicBezTo>
                  <a:lnTo>
                    <a:pt x="1" y="5886"/>
                  </a:lnTo>
                  <a:lnTo>
                    <a:pt x="10026" y="5886"/>
                  </a:lnTo>
                  <a:lnTo>
                    <a:pt x="10026" y="4195"/>
                  </a:lnTo>
                  <a:cubicBezTo>
                    <a:pt x="10026" y="3640"/>
                    <a:pt x="9678" y="3144"/>
                    <a:pt x="9153" y="2960"/>
                  </a:cubicBezTo>
                  <a:lnTo>
                    <a:pt x="6904" y="2166"/>
                  </a:lnTo>
                  <a:cubicBezTo>
                    <a:pt x="6556" y="2043"/>
                    <a:pt x="6321" y="1714"/>
                    <a:pt x="6321" y="1344"/>
                  </a:cubicBezTo>
                  <a:lnTo>
                    <a:pt x="6321"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3" name="Google Shape;17493;p139"/>
            <p:cNvSpPr/>
            <p:nvPr/>
          </p:nvSpPr>
          <p:spPr>
            <a:xfrm>
              <a:off x="6717107" y="4063238"/>
              <a:ext cx="262857" cy="94016"/>
            </a:xfrm>
            <a:custGeom>
              <a:avLst/>
              <a:gdLst/>
              <a:ahLst/>
              <a:cxnLst/>
              <a:rect l="l" t="t" r="r" b="b"/>
              <a:pathLst>
                <a:path w="10026" h="3586" extrusionOk="0">
                  <a:moveTo>
                    <a:pt x="2746" y="0"/>
                  </a:moveTo>
                  <a:lnTo>
                    <a:pt x="874" y="660"/>
                  </a:lnTo>
                  <a:cubicBezTo>
                    <a:pt x="348" y="844"/>
                    <a:pt x="1" y="1340"/>
                    <a:pt x="1" y="1895"/>
                  </a:cubicBezTo>
                  <a:lnTo>
                    <a:pt x="1" y="3586"/>
                  </a:lnTo>
                  <a:lnTo>
                    <a:pt x="10026" y="3586"/>
                  </a:lnTo>
                  <a:lnTo>
                    <a:pt x="10026" y="1895"/>
                  </a:lnTo>
                  <a:cubicBezTo>
                    <a:pt x="10026" y="1340"/>
                    <a:pt x="9678" y="844"/>
                    <a:pt x="9153" y="660"/>
                  </a:cubicBezTo>
                  <a:lnTo>
                    <a:pt x="7280" y="0"/>
                  </a:lnTo>
                  <a:cubicBezTo>
                    <a:pt x="6951" y="971"/>
                    <a:pt x="6038" y="1623"/>
                    <a:pt x="5013" y="1623"/>
                  </a:cubicBezTo>
                  <a:cubicBezTo>
                    <a:pt x="3988" y="1623"/>
                    <a:pt x="3076" y="971"/>
                    <a:pt x="2746"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4" name="Google Shape;17494;p139"/>
            <p:cNvSpPr/>
            <p:nvPr/>
          </p:nvSpPr>
          <p:spPr>
            <a:xfrm>
              <a:off x="6767524" y="4063238"/>
              <a:ext cx="162024" cy="65439"/>
            </a:xfrm>
            <a:custGeom>
              <a:avLst/>
              <a:gdLst/>
              <a:ahLst/>
              <a:cxnLst/>
              <a:rect l="l" t="t" r="r" b="b"/>
              <a:pathLst>
                <a:path w="6180" h="2496" extrusionOk="0">
                  <a:moveTo>
                    <a:pt x="823" y="0"/>
                  </a:moveTo>
                  <a:lnTo>
                    <a:pt x="1" y="290"/>
                  </a:lnTo>
                  <a:cubicBezTo>
                    <a:pt x="457" y="1608"/>
                    <a:pt x="1696" y="2492"/>
                    <a:pt x="3090" y="2496"/>
                  </a:cubicBezTo>
                  <a:cubicBezTo>
                    <a:pt x="4485" y="2492"/>
                    <a:pt x="5723" y="1608"/>
                    <a:pt x="6179" y="290"/>
                  </a:cubicBezTo>
                  <a:lnTo>
                    <a:pt x="5357" y="0"/>
                  </a:lnTo>
                  <a:cubicBezTo>
                    <a:pt x="5028" y="971"/>
                    <a:pt x="4115" y="1623"/>
                    <a:pt x="3090" y="1623"/>
                  </a:cubicBezTo>
                  <a:cubicBezTo>
                    <a:pt x="2065" y="1623"/>
                    <a:pt x="1153" y="971"/>
                    <a:pt x="823"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5" name="Google Shape;17495;p139"/>
            <p:cNvSpPr/>
            <p:nvPr/>
          </p:nvSpPr>
          <p:spPr>
            <a:xfrm>
              <a:off x="6814243" y="4002938"/>
              <a:ext cx="68585" cy="34319"/>
            </a:xfrm>
            <a:custGeom>
              <a:avLst/>
              <a:gdLst/>
              <a:ahLst/>
              <a:cxnLst/>
              <a:rect l="l" t="t" r="r" b="b"/>
              <a:pathLst>
                <a:path w="2616" h="1309" extrusionOk="0">
                  <a:moveTo>
                    <a:pt x="1" y="1"/>
                  </a:moveTo>
                  <a:lnTo>
                    <a:pt x="1" y="1029"/>
                  </a:lnTo>
                  <a:cubicBezTo>
                    <a:pt x="363" y="1192"/>
                    <a:pt x="754" y="1283"/>
                    <a:pt x="1152" y="1304"/>
                  </a:cubicBezTo>
                  <a:cubicBezTo>
                    <a:pt x="1203" y="1304"/>
                    <a:pt x="1257" y="1308"/>
                    <a:pt x="1308" y="1308"/>
                  </a:cubicBezTo>
                  <a:cubicBezTo>
                    <a:pt x="1757" y="1308"/>
                    <a:pt x="2203" y="1214"/>
                    <a:pt x="2616" y="1033"/>
                  </a:cubicBezTo>
                  <a:lnTo>
                    <a:pt x="2616"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6" name="Google Shape;17496;p139"/>
            <p:cNvSpPr/>
            <p:nvPr/>
          </p:nvSpPr>
          <p:spPr>
            <a:xfrm>
              <a:off x="6751400" y="3871431"/>
              <a:ext cx="194298" cy="148732"/>
            </a:xfrm>
            <a:custGeom>
              <a:avLst/>
              <a:gdLst/>
              <a:ahLst/>
              <a:cxnLst/>
              <a:rect l="l" t="t" r="r" b="b"/>
              <a:pathLst>
                <a:path w="7411" h="5673" extrusionOk="0">
                  <a:moveTo>
                    <a:pt x="2398" y="1"/>
                  </a:moveTo>
                  <a:cubicBezTo>
                    <a:pt x="1793" y="1"/>
                    <a:pt x="1308" y="490"/>
                    <a:pt x="1308" y="1091"/>
                  </a:cubicBezTo>
                  <a:lnTo>
                    <a:pt x="1308" y="1449"/>
                  </a:lnTo>
                  <a:cubicBezTo>
                    <a:pt x="1308" y="1732"/>
                    <a:pt x="1076" y="1964"/>
                    <a:pt x="793" y="1964"/>
                  </a:cubicBezTo>
                  <a:lnTo>
                    <a:pt x="543" y="1964"/>
                  </a:lnTo>
                  <a:cubicBezTo>
                    <a:pt x="243" y="1964"/>
                    <a:pt x="0" y="2206"/>
                    <a:pt x="0" y="2507"/>
                  </a:cubicBezTo>
                  <a:cubicBezTo>
                    <a:pt x="0" y="2811"/>
                    <a:pt x="243" y="3054"/>
                    <a:pt x="543" y="3054"/>
                  </a:cubicBezTo>
                  <a:lnTo>
                    <a:pt x="880" y="3054"/>
                  </a:lnTo>
                  <a:cubicBezTo>
                    <a:pt x="992" y="4531"/>
                    <a:pt x="2224" y="5672"/>
                    <a:pt x="3705" y="5672"/>
                  </a:cubicBezTo>
                  <a:cubicBezTo>
                    <a:pt x="5186" y="5672"/>
                    <a:pt x="6414" y="4531"/>
                    <a:pt x="6526" y="3054"/>
                  </a:cubicBezTo>
                  <a:lnTo>
                    <a:pt x="6863" y="3054"/>
                  </a:lnTo>
                  <a:cubicBezTo>
                    <a:pt x="7164" y="3054"/>
                    <a:pt x="7410" y="2811"/>
                    <a:pt x="7410" y="2507"/>
                  </a:cubicBezTo>
                  <a:cubicBezTo>
                    <a:pt x="7410" y="2206"/>
                    <a:pt x="7164" y="1964"/>
                    <a:pt x="6863" y="1964"/>
                  </a:cubicBezTo>
                  <a:lnTo>
                    <a:pt x="6617" y="1964"/>
                  </a:lnTo>
                  <a:cubicBezTo>
                    <a:pt x="6331" y="1964"/>
                    <a:pt x="6103" y="1732"/>
                    <a:pt x="6103" y="1449"/>
                  </a:cubicBezTo>
                  <a:lnTo>
                    <a:pt x="6103" y="1091"/>
                  </a:lnTo>
                  <a:cubicBezTo>
                    <a:pt x="6103" y="490"/>
                    <a:pt x="5614" y="1"/>
                    <a:pt x="5013" y="1"/>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7" name="Google Shape;17497;p139"/>
            <p:cNvSpPr/>
            <p:nvPr/>
          </p:nvSpPr>
          <p:spPr>
            <a:xfrm>
              <a:off x="6882802" y="4020031"/>
              <a:ext cx="62896" cy="137222"/>
            </a:xfrm>
            <a:custGeom>
              <a:avLst/>
              <a:gdLst/>
              <a:ahLst/>
              <a:cxnLst/>
              <a:rect l="l" t="t" r="r" b="b"/>
              <a:pathLst>
                <a:path w="2399" h="5234" extrusionOk="0">
                  <a:moveTo>
                    <a:pt x="1" y="1"/>
                  </a:moveTo>
                  <a:lnTo>
                    <a:pt x="1" y="873"/>
                  </a:lnTo>
                  <a:cubicBezTo>
                    <a:pt x="1" y="2797"/>
                    <a:pt x="1525" y="3488"/>
                    <a:pt x="1525" y="5234"/>
                  </a:cubicBezTo>
                  <a:lnTo>
                    <a:pt x="2398" y="5234"/>
                  </a:lnTo>
                  <a:lnTo>
                    <a:pt x="2398"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8" name="Google Shape;17498;p139"/>
            <p:cNvSpPr/>
            <p:nvPr/>
          </p:nvSpPr>
          <p:spPr>
            <a:xfrm>
              <a:off x="6750535" y="3871431"/>
              <a:ext cx="195163" cy="148653"/>
            </a:xfrm>
            <a:custGeom>
              <a:avLst/>
              <a:gdLst/>
              <a:ahLst/>
              <a:cxnLst/>
              <a:rect l="l" t="t" r="r" b="b"/>
              <a:pathLst>
                <a:path w="7444" h="5670" extrusionOk="0">
                  <a:moveTo>
                    <a:pt x="2431" y="1"/>
                  </a:moveTo>
                  <a:cubicBezTo>
                    <a:pt x="2376" y="1"/>
                    <a:pt x="2326" y="8"/>
                    <a:pt x="2275" y="15"/>
                  </a:cubicBezTo>
                  <a:cubicBezTo>
                    <a:pt x="2257" y="19"/>
                    <a:pt x="2239" y="22"/>
                    <a:pt x="2221" y="26"/>
                  </a:cubicBezTo>
                  <a:cubicBezTo>
                    <a:pt x="2188" y="33"/>
                    <a:pt x="2155" y="40"/>
                    <a:pt x="2123" y="51"/>
                  </a:cubicBezTo>
                  <a:cubicBezTo>
                    <a:pt x="2090" y="59"/>
                    <a:pt x="2061" y="69"/>
                    <a:pt x="2032" y="80"/>
                  </a:cubicBezTo>
                  <a:cubicBezTo>
                    <a:pt x="2011" y="91"/>
                    <a:pt x="1989" y="98"/>
                    <a:pt x="1967" y="109"/>
                  </a:cubicBezTo>
                  <a:cubicBezTo>
                    <a:pt x="1898" y="142"/>
                    <a:pt x="1833" y="178"/>
                    <a:pt x="1775" y="222"/>
                  </a:cubicBezTo>
                  <a:cubicBezTo>
                    <a:pt x="1500" y="428"/>
                    <a:pt x="1341" y="747"/>
                    <a:pt x="1341" y="1091"/>
                  </a:cubicBezTo>
                  <a:lnTo>
                    <a:pt x="1341" y="1471"/>
                  </a:lnTo>
                  <a:cubicBezTo>
                    <a:pt x="1341" y="1754"/>
                    <a:pt x="1102" y="1960"/>
                    <a:pt x="819" y="1964"/>
                  </a:cubicBezTo>
                  <a:lnTo>
                    <a:pt x="609" y="1964"/>
                  </a:lnTo>
                  <a:cubicBezTo>
                    <a:pt x="323" y="1964"/>
                    <a:pt x="66" y="2166"/>
                    <a:pt x="33" y="2449"/>
                  </a:cubicBezTo>
                  <a:cubicBezTo>
                    <a:pt x="1" y="2769"/>
                    <a:pt x="251" y="3050"/>
                    <a:pt x="570" y="3050"/>
                  </a:cubicBezTo>
                  <a:cubicBezTo>
                    <a:pt x="572" y="3050"/>
                    <a:pt x="574" y="3050"/>
                    <a:pt x="576" y="3050"/>
                  </a:cubicBezTo>
                  <a:lnTo>
                    <a:pt x="917" y="3050"/>
                  </a:lnTo>
                  <a:cubicBezTo>
                    <a:pt x="1019" y="4546"/>
                    <a:pt x="2267" y="5670"/>
                    <a:pt x="3717" y="5670"/>
                  </a:cubicBezTo>
                  <a:cubicBezTo>
                    <a:pt x="3868" y="5670"/>
                    <a:pt x="4022" y="5658"/>
                    <a:pt x="4176" y="5632"/>
                  </a:cubicBezTo>
                  <a:cubicBezTo>
                    <a:pt x="2793" y="5419"/>
                    <a:pt x="1775" y="4231"/>
                    <a:pt x="1775" y="2836"/>
                  </a:cubicBezTo>
                  <a:lnTo>
                    <a:pt x="1775" y="1504"/>
                  </a:lnTo>
                  <a:lnTo>
                    <a:pt x="1775" y="1493"/>
                  </a:lnTo>
                  <a:cubicBezTo>
                    <a:pt x="1780" y="1126"/>
                    <a:pt x="2090" y="890"/>
                    <a:pt x="2413" y="890"/>
                  </a:cubicBezTo>
                  <a:cubicBezTo>
                    <a:pt x="2562" y="890"/>
                    <a:pt x="2714" y="940"/>
                    <a:pt x="2840" y="1051"/>
                  </a:cubicBezTo>
                  <a:cubicBezTo>
                    <a:pt x="3988" y="2058"/>
                    <a:pt x="5463" y="2615"/>
                    <a:pt x="6990" y="2615"/>
                  </a:cubicBezTo>
                  <a:cubicBezTo>
                    <a:pt x="6995" y="2615"/>
                    <a:pt x="7000" y="2615"/>
                    <a:pt x="7005" y="2615"/>
                  </a:cubicBezTo>
                  <a:cubicBezTo>
                    <a:pt x="7114" y="2615"/>
                    <a:pt x="7226" y="2612"/>
                    <a:pt x="7349" y="2605"/>
                  </a:cubicBezTo>
                  <a:lnTo>
                    <a:pt x="7443" y="2503"/>
                  </a:lnTo>
                  <a:cubicBezTo>
                    <a:pt x="7440" y="2203"/>
                    <a:pt x="7197" y="1964"/>
                    <a:pt x="6900" y="1964"/>
                  </a:cubicBezTo>
                  <a:lnTo>
                    <a:pt x="6650" y="1964"/>
                  </a:lnTo>
                  <a:cubicBezTo>
                    <a:pt x="6364" y="1964"/>
                    <a:pt x="6136" y="1732"/>
                    <a:pt x="6136" y="1449"/>
                  </a:cubicBezTo>
                  <a:lnTo>
                    <a:pt x="6136" y="1091"/>
                  </a:lnTo>
                  <a:cubicBezTo>
                    <a:pt x="6136" y="490"/>
                    <a:pt x="5647" y="1"/>
                    <a:pt x="5046"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9" name="Google Shape;17499;p139"/>
            <p:cNvSpPr/>
            <p:nvPr/>
          </p:nvSpPr>
          <p:spPr>
            <a:xfrm>
              <a:off x="6792981" y="3802977"/>
              <a:ext cx="152717" cy="119945"/>
            </a:xfrm>
            <a:custGeom>
              <a:avLst/>
              <a:gdLst/>
              <a:ahLst/>
              <a:cxnLst/>
              <a:rect l="l" t="t" r="r" b="b"/>
              <a:pathLst>
                <a:path w="5825" h="4575" extrusionOk="0">
                  <a:moveTo>
                    <a:pt x="2102" y="0"/>
                  </a:moveTo>
                  <a:cubicBezTo>
                    <a:pt x="1351" y="0"/>
                    <a:pt x="615" y="235"/>
                    <a:pt x="0" y="667"/>
                  </a:cubicBezTo>
                  <a:cubicBezTo>
                    <a:pt x="761" y="2999"/>
                    <a:pt x="2938" y="4575"/>
                    <a:pt x="5390" y="4575"/>
                  </a:cubicBezTo>
                  <a:cubicBezTo>
                    <a:pt x="5534" y="4575"/>
                    <a:pt x="5679" y="4567"/>
                    <a:pt x="5824" y="4556"/>
                  </a:cubicBezTo>
                  <a:lnTo>
                    <a:pt x="5824" y="3705"/>
                  </a:lnTo>
                  <a:cubicBezTo>
                    <a:pt x="5824" y="1659"/>
                    <a:pt x="4165" y="0"/>
                    <a:pt x="2119" y="0"/>
                  </a:cubicBezTo>
                  <a:cubicBezTo>
                    <a:pt x="2113" y="0"/>
                    <a:pt x="2108" y="0"/>
                    <a:pt x="2102"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0" name="Google Shape;17500;p139"/>
            <p:cNvSpPr/>
            <p:nvPr/>
          </p:nvSpPr>
          <p:spPr>
            <a:xfrm>
              <a:off x="6808921" y="3923289"/>
              <a:ext cx="10671" cy="16360"/>
            </a:xfrm>
            <a:custGeom>
              <a:avLst/>
              <a:gdLst/>
              <a:ahLst/>
              <a:cxnLst/>
              <a:rect l="l" t="t" r="r" b="b"/>
              <a:pathLst>
                <a:path w="407" h="624" extrusionOk="0">
                  <a:moveTo>
                    <a:pt x="204" y="0"/>
                  </a:moveTo>
                  <a:cubicBezTo>
                    <a:pt x="91" y="0"/>
                    <a:pt x="1" y="91"/>
                    <a:pt x="1" y="203"/>
                  </a:cubicBezTo>
                  <a:lnTo>
                    <a:pt x="1" y="420"/>
                  </a:lnTo>
                  <a:cubicBezTo>
                    <a:pt x="1" y="556"/>
                    <a:pt x="102" y="624"/>
                    <a:pt x="204" y="624"/>
                  </a:cubicBezTo>
                  <a:cubicBezTo>
                    <a:pt x="305" y="624"/>
                    <a:pt x="407" y="556"/>
                    <a:pt x="407" y="420"/>
                  </a:cubicBezTo>
                  <a:lnTo>
                    <a:pt x="407" y="203"/>
                  </a:lnTo>
                  <a:cubicBezTo>
                    <a:pt x="407" y="91"/>
                    <a:pt x="316" y="0"/>
                    <a:pt x="20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1" name="Google Shape;17501;p139"/>
            <p:cNvSpPr/>
            <p:nvPr/>
          </p:nvSpPr>
          <p:spPr>
            <a:xfrm>
              <a:off x="6877480" y="3923289"/>
              <a:ext cx="10671" cy="16360"/>
            </a:xfrm>
            <a:custGeom>
              <a:avLst/>
              <a:gdLst/>
              <a:ahLst/>
              <a:cxnLst/>
              <a:rect l="l" t="t" r="r" b="b"/>
              <a:pathLst>
                <a:path w="407" h="624" extrusionOk="0">
                  <a:moveTo>
                    <a:pt x="204" y="0"/>
                  </a:moveTo>
                  <a:cubicBezTo>
                    <a:pt x="91" y="0"/>
                    <a:pt x="1" y="91"/>
                    <a:pt x="1" y="203"/>
                  </a:cubicBezTo>
                  <a:lnTo>
                    <a:pt x="1" y="420"/>
                  </a:lnTo>
                  <a:cubicBezTo>
                    <a:pt x="1" y="556"/>
                    <a:pt x="102" y="624"/>
                    <a:pt x="204" y="624"/>
                  </a:cubicBezTo>
                  <a:cubicBezTo>
                    <a:pt x="305" y="624"/>
                    <a:pt x="406" y="556"/>
                    <a:pt x="406" y="420"/>
                  </a:cubicBezTo>
                  <a:lnTo>
                    <a:pt x="406" y="203"/>
                  </a:lnTo>
                  <a:cubicBezTo>
                    <a:pt x="406" y="91"/>
                    <a:pt x="316" y="0"/>
                    <a:pt x="20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2" name="Google Shape;17502;p139"/>
            <p:cNvSpPr/>
            <p:nvPr/>
          </p:nvSpPr>
          <p:spPr>
            <a:xfrm>
              <a:off x="6823681" y="3963166"/>
              <a:ext cx="49708" cy="16543"/>
            </a:xfrm>
            <a:custGeom>
              <a:avLst/>
              <a:gdLst/>
              <a:ahLst/>
              <a:cxnLst/>
              <a:rect l="l" t="t" r="r" b="b"/>
              <a:pathLst>
                <a:path w="1896" h="631" extrusionOk="0">
                  <a:moveTo>
                    <a:pt x="297" y="1"/>
                  </a:moveTo>
                  <a:cubicBezTo>
                    <a:pt x="138" y="1"/>
                    <a:pt x="1" y="206"/>
                    <a:pt x="151" y="351"/>
                  </a:cubicBezTo>
                  <a:cubicBezTo>
                    <a:pt x="325" y="525"/>
                    <a:pt x="626" y="630"/>
                    <a:pt x="948" y="630"/>
                  </a:cubicBezTo>
                  <a:cubicBezTo>
                    <a:pt x="1270" y="630"/>
                    <a:pt x="1571" y="525"/>
                    <a:pt x="1745" y="351"/>
                  </a:cubicBezTo>
                  <a:cubicBezTo>
                    <a:pt x="1896" y="206"/>
                    <a:pt x="1758" y="1"/>
                    <a:pt x="1599" y="1"/>
                  </a:cubicBezTo>
                  <a:cubicBezTo>
                    <a:pt x="1552" y="1"/>
                    <a:pt x="1503" y="19"/>
                    <a:pt x="1459" y="62"/>
                  </a:cubicBezTo>
                  <a:cubicBezTo>
                    <a:pt x="1383" y="138"/>
                    <a:pt x="1205" y="221"/>
                    <a:pt x="948" y="221"/>
                  </a:cubicBezTo>
                  <a:cubicBezTo>
                    <a:pt x="691" y="221"/>
                    <a:pt x="514" y="138"/>
                    <a:pt x="437" y="62"/>
                  </a:cubicBezTo>
                  <a:cubicBezTo>
                    <a:pt x="394" y="19"/>
                    <a:pt x="345" y="1"/>
                    <a:pt x="29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3" name="Google Shape;17503;p139"/>
            <p:cNvSpPr/>
            <p:nvPr/>
          </p:nvSpPr>
          <p:spPr>
            <a:xfrm>
              <a:off x="6711785" y="3797550"/>
              <a:ext cx="273606" cy="365052"/>
            </a:xfrm>
            <a:custGeom>
              <a:avLst/>
              <a:gdLst/>
              <a:ahLst/>
              <a:cxnLst/>
              <a:rect l="l" t="t" r="r" b="b"/>
              <a:pathLst>
                <a:path w="10436" h="13924" extrusionOk="0">
                  <a:moveTo>
                    <a:pt x="5215" y="409"/>
                  </a:moveTo>
                  <a:cubicBezTo>
                    <a:pt x="5789" y="409"/>
                    <a:pt x="6364" y="550"/>
                    <a:pt x="6886" y="834"/>
                  </a:cubicBezTo>
                  <a:cubicBezTo>
                    <a:pt x="8016" y="1446"/>
                    <a:pt x="8718" y="2627"/>
                    <a:pt x="8718" y="3909"/>
                  </a:cubicBezTo>
                  <a:lnTo>
                    <a:pt x="8718" y="4658"/>
                  </a:lnTo>
                  <a:cubicBezTo>
                    <a:pt x="8610" y="4608"/>
                    <a:pt x="8494" y="4579"/>
                    <a:pt x="8378" y="4579"/>
                  </a:cubicBezTo>
                  <a:lnTo>
                    <a:pt x="8048" y="4579"/>
                  </a:lnTo>
                  <a:cubicBezTo>
                    <a:pt x="7132" y="4579"/>
                    <a:pt x="6158" y="4220"/>
                    <a:pt x="5307" y="3568"/>
                  </a:cubicBezTo>
                  <a:cubicBezTo>
                    <a:pt x="4456" y="2913"/>
                    <a:pt x="3767" y="2022"/>
                    <a:pt x="3311" y="975"/>
                  </a:cubicBezTo>
                  <a:cubicBezTo>
                    <a:pt x="3888" y="598"/>
                    <a:pt x="4551" y="409"/>
                    <a:pt x="5215" y="409"/>
                  </a:cubicBezTo>
                  <a:close/>
                  <a:moveTo>
                    <a:pt x="2978" y="1221"/>
                  </a:moveTo>
                  <a:cubicBezTo>
                    <a:pt x="3463" y="2297"/>
                    <a:pt x="4177" y="3213"/>
                    <a:pt x="5060" y="3891"/>
                  </a:cubicBezTo>
                  <a:cubicBezTo>
                    <a:pt x="5984" y="4597"/>
                    <a:pt x="7045" y="4984"/>
                    <a:pt x="8052" y="4984"/>
                  </a:cubicBezTo>
                  <a:lnTo>
                    <a:pt x="8378" y="4984"/>
                  </a:lnTo>
                  <a:cubicBezTo>
                    <a:pt x="8581" y="4984"/>
                    <a:pt x="8736" y="5162"/>
                    <a:pt x="8718" y="5361"/>
                  </a:cubicBezTo>
                  <a:lnTo>
                    <a:pt x="8715" y="5361"/>
                  </a:lnTo>
                  <a:cubicBezTo>
                    <a:pt x="8697" y="5535"/>
                    <a:pt x="8534" y="5669"/>
                    <a:pt x="8345" y="5669"/>
                  </a:cubicBezTo>
                  <a:lnTo>
                    <a:pt x="8255" y="5669"/>
                  </a:lnTo>
                  <a:lnTo>
                    <a:pt x="8255" y="5654"/>
                  </a:lnTo>
                  <a:cubicBezTo>
                    <a:pt x="8255" y="5542"/>
                    <a:pt x="8164" y="5452"/>
                    <a:pt x="8052" y="5452"/>
                  </a:cubicBezTo>
                  <a:cubicBezTo>
                    <a:pt x="7936" y="5452"/>
                    <a:pt x="7846" y="5542"/>
                    <a:pt x="7846" y="5654"/>
                  </a:cubicBezTo>
                  <a:cubicBezTo>
                    <a:pt x="7846" y="7107"/>
                    <a:pt x="6668" y="8284"/>
                    <a:pt x="5216" y="8284"/>
                  </a:cubicBezTo>
                  <a:cubicBezTo>
                    <a:pt x="3764" y="8284"/>
                    <a:pt x="2587" y="7107"/>
                    <a:pt x="2587" y="5654"/>
                  </a:cubicBezTo>
                  <a:cubicBezTo>
                    <a:pt x="2587" y="5519"/>
                    <a:pt x="2485" y="5451"/>
                    <a:pt x="2384" y="5451"/>
                  </a:cubicBezTo>
                  <a:cubicBezTo>
                    <a:pt x="2283" y="5451"/>
                    <a:pt x="2181" y="5519"/>
                    <a:pt x="2181" y="5654"/>
                  </a:cubicBezTo>
                  <a:lnTo>
                    <a:pt x="2181" y="5669"/>
                  </a:lnTo>
                  <a:lnTo>
                    <a:pt x="2058" y="5669"/>
                  </a:lnTo>
                  <a:cubicBezTo>
                    <a:pt x="1855" y="5669"/>
                    <a:pt x="1696" y="5495"/>
                    <a:pt x="1718" y="5292"/>
                  </a:cubicBezTo>
                  <a:cubicBezTo>
                    <a:pt x="1736" y="5122"/>
                    <a:pt x="1899" y="4988"/>
                    <a:pt x="2087" y="4988"/>
                  </a:cubicBezTo>
                  <a:lnTo>
                    <a:pt x="2167" y="4988"/>
                  </a:lnTo>
                  <a:cubicBezTo>
                    <a:pt x="2641" y="4988"/>
                    <a:pt x="3025" y="4604"/>
                    <a:pt x="3025" y="4130"/>
                  </a:cubicBezTo>
                  <a:lnTo>
                    <a:pt x="3025" y="3912"/>
                  </a:lnTo>
                  <a:cubicBezTo>
                    <a:pt x="3021" y="3633"/>
                    <a:pt x="3155" y="3369"/>
                    <a:pt x="3380" y="3202"/>
                  </a:cubicBezTo>
                  <a:cubicBezTo>
                    <a:pt x="3556" y="3071"/>
                    <a:pt x="3428" y="2832"/>
                    <a:pt x="3258" y="2832"/>
                  </a:cubicBezTo>
                  <a:cubicBezTo>
                    <a:pt x="3218" y="2832"/>
                    <a:pt x="3175" y="2845"/>
                    <a:pt x="3134" y="2877"/>
                  </a:cubicBezTo>
                  <a:cubicBezTo>
                    <a:pt x="2808" y="3119"/>
                    <a:pt x="2616" y="3503"/>
                    <a:pt x="2616" y="3912"/>
                  </a:cubicBezTo>
                  <a:lnTo>
                    <a:pt x="2616" y="4130"/>
                  </a:lnTo>
                  <a:cubicBezTo>
                    <a:pt x="2616" y="4380"/>
                    <a:pt x="2417" y="4579"/>
                    <a:pt x="2167" y="4579"/>
                  </a:cubicBezTo>
                  <a:lnTo>
                    <a:pt x="2091" y="4579"/>
                  </a:lnTo>
                  <a:cubicBezTo>
                    <a:pt x="1960" y="4579"/>
                    <a:pt x="1830" y="4611"/>
                    <a:pt x="1718" y="4669"/>
                  </a:cubicBezTo>
                  <a:lnTo>
                    <a:pt x="1718" y="3909"/>
                  </a:lnTo>
                  <a:cubicBezTo>
                    <a:pt x="1718" y="2873"/>
                    <a:pt x="2178" y="1888"/>
                    <a:pt x="2978" y="1221"/>
                  </a:cubicBezTo>
                  <a:close/>
                  <a:moveTo>
                    <a:pt x="1725" y="6002"/>
                  </a:moveTo>
                  <a:lnTo>
                    <a:pt x="1725" y="6002"/>
                  </a:lnTo>
                  <a:cubicBezTo>
                    <a:pt x="1830" y="6053"/>
                    <a:pt x="1942" y="6078"/>
                    <a:pt x="2054" y="6078"/>
                  </a:cubicBezTo>
                  <a:lnTo>
                    <a:pt x="2207" y="6078"/>
                  </a:lnTo>
                  <a:cubicBezTo>
                    <a:pt x="2337" y="7005"/>
                    <a:pt x="2891" y="7824"/>
                    <a:pt x="3702" y="8291"/>
                  </a:cubicBezTo>
                  <a:lnTo>
                    <a:pt x="3702" y="9178"/>
                  </a:lnTo>
                  <a:cubicBezTo>
                    <a:pt x="3702" y="9417"/>
                    <a:pt x="3572" y="9642"/>
                    <a:pt x="3362" y="9758"/>
                  </a:cubicBezTo>
                  <a:cubicBezTo>
                    <a:pt x="3025" y="9435"/>
                    <a:pt x="1862" y="8164"/>
                    <a:pt x="1725" y="6002"/>
                  </a:cubicBezTo>
                  <a:close/>
                  <a:moveTo>
                    <a:pt x="9124" y="10931"/>
                  </a:moveTo>
                  <a:lnTo>
                    <a:pt x="9287" y="10986"/>
                  </a:lnTo>
                  <a:cubicBezTo>
                    <a:pt x="9461" y="11047"/>
                    <a:pt x="9617" y="11152"/>
                    <a:pt x="9736" y="11286"/>
                  </a:cubicBezTo>
                  <a:lnTo>
                    <a:pt x="9124" y="11811"/>
                  </a:lnTo>
                  <a:lnTo>
                    <a:pt x="9124" y="10931"/>
                  </a:lnTo>
                  <a:close/>
                  <a:moveTo>
                    <a:pt x="2829" y="10392"/>
                  </a:moveTo>
                  <a:cubicBezTo>
                    <a:pt x="3242" y="11344"/>
                    <a:pt x="4180" y="11960"/>
                    <a:pt x="5216" y="11960"/>
                  </a:cubicBezTo>
                  <a:cubicBezTo>
                    <a:pt x="5221" y="11960"/>
                    <a:pt x="5226" y="11960"/>
                    <a:pt x="5231" y="11960"/>
                  </a:cubicBezTo>
                  <a:cubicBezTo>
                    <a:pt x="5838" y="11960"/>
                    <a:pt x="6430" y="11739"/>
                    <a:pt x="6893" y="11344"/>
                  </a:cubicBezTo>
                  <a:cubicBezTo>
                    <a:pt x="6973" y="11482"/>
                    <a:pt x="7052" y="11616"/>
                    <a:pt x="7132" y="11750"/>
                  </a:cubicBezTo>
                  <a:cubicBezTo>
                    <a:pt x="6560" y="12209"/>
                    <a:pt x="5886" y="12425"/>
                    <a:pt x="5221" y="12425"/>
                  </a:cubicBezTo>
                  <a:cubicBezTo>
                    <a:pt x="4043" y="12425"/>
                    <a:pt x="2892" y="11747"/>
                    <a:pt x="2388" y="10547"/>
                  </a:cubicBezTo>
                  <a:lnTo>
                    <a:pt x="2829" y="10392"/>
                  </a:lnTo>
                  <a:close/>
                  <a:moveTo>
                    <a:pt x="5216" y="1"/>
                  </a:moveTo>
                  <a:cubicBezTo>
                    <a:pt x="3058" y="1"/>
                    <a:pt x="1308" y="1750"/>
                    <a:pt x="1308" y="3909"/>
                  </a:cubicBezTo>
                  <a:lnTo>
                    <a:pt x="1308" y="5582"/>
                  </a:lnTo>
                  <a:cubicBezTo>
                    <a:pt x="1308" y="7139"/>
                    <a:pt x="1819" y="8298"/>
                    <a:pt x="2246" y="8994"/>
                  </a:cubicBezTo>
                  <a:cubicBezTo>
                    <a:pt x="2446" y="9323"/>
                    <a:pt x="2681" y="9635"/>
                    <a:pt x="2949" y="9917"/>
                  </a:cubicBezTo>
                  <a:lnTo>
                    <a:pt x="1008" y="10602"/>
                  </a:lnTo>
                  <a:cubicBezTo>
                    <a:pt x="403" y="10815"/>
                    <a:pt x="1" y="11388"/>
                    <a:pt x="1" y="12029"/>
                  </a:cubicBezTo>
                  <a:lnTo>
                    <a:pt x="1" y="13716"/>
                  </a:lnTo>
                  <a:cubicBezTo>
                    <a:pt x="1" y="13852"/>
                    <a:pt x="102" y="13920"/>
                    <a:pt x="204" y="13920"/>
                  </a:cubicBezTo>
                  <a:cubicBezTo>
                    <a:pt x="305" y="13920"/>
                    <a:pt x="407" y="13852"/>
                    <a:pt x="407" y="13716"/>
                  </a:cubicBezTo>
                  <a:lnTo>
                    <a:pt x="407" y="12029"/>
                  </a:lnTo>
                  <a:cubicBezTo>
                    <a:pt x="407" y="11895"/>
                    <a:pt x="432" y="11761"/>
                    <a:pt x="479" y="11637"/>
                  </a:cubicBezTo>
                  <a:lnTo>
                    <a:pt x="1511" y="12521"/>
                  </a:lnTo>
                  <a:cubicBezTo>
                    <a:pt x="1656" y="12648"/>
                    <a:pt x="1743" y="12833"/>
                    <a:pt x="1743" y="13028"/>
                  </a:cubicBezTo>
                  <a:lnTo>
                    <a:pt x="1743" y="13716"/>
                  </a:lnTo>
                  <a:cubicBezTo>
                    <a:pt x="1743" y="13852"/>
                    <a:pt x="1844" y="13920"/>
                    <a:pt x="1946" y="13920"/>
                  </a:cubicBezTo>
                  <a:cubicBezTo>
                    <a:pt x="2047" y="13920"/>
                    <a:pt x="2149" y="13852"/>
                    <a:pt x="2149" y="13716"/>
                  </a:cubicBezTo>
                  <a:lnTo>
                    <a:pt x="2149" y="13028"/>
                  </a:lnTo>
                  <a:cubicBezTo>
                    <a:pt x="2149" y="12717"/>
                    <a:pt x="2011" y="12416"/>
                    <a:pt x="1776" y="12213"/>
                  </a:cubicBezTo>
                  <a:lnTo>
                    <a:pt x="693" y="11286"/>
                  </a:lnTo>
                  <a:cubicBezTo>
                    <a:pt x="816" y="11152"/>
                    <a:pt x="971" y="11051"/>
                    <a:pt x="1142" y="10989"/>
                  </a:cubicBezTo>
                  <a:lnTo>
                    <a:pt x="2004" y="10685"/>
                  </a:lnTo>
                  <a:cubicBezTo>
                    <a:pt x="2568" y="12056"/>
                    <a:pt x="3876" y="12835"/>
                    <a:pt x="5221" y="12835"/>
                  </a:cubicBezTo>
                  <a:cubicBezTo>
                    <a:pt x="5957" y="12835"/>
                    <a:pt x="6704" y="12602"/>
                    <a:pt x="7346" y="12105"/>
                  </a:cubicBezTo>
                  <a:cubicBezTo>
                    <a:pt x="7621" y="12586"/>
                    <a:pt x="7846" y="13079"/>
                    <a:pt x="7846" y="13720"/>
                  </a:cubicBezTo>
                  <a:cubicBezTo>
                    <a:pt x="7846" y="13856"/>
                    <a:pt x="7947" y="13924"/>
                    <a:pt x="8048" y="13924"/>
                  </a:cubicBezTo>
                  <a:cubicBezTo>
                    <a:pt x="8150" y="13924"/>
                    <a:pt x="8251" y="13856"/>
                    <a:pt x="8251" y="13720"/>
                  </a:cubicBezTo>
                  <a:cubicBezTo>
                    <a:pt x="8251" y="12815"/>
                    <a:pt x="7864" y="12170"/>
                    <a:pt x="7487" y="11551"/>
                  </a:cubicBezTo>
                  <a:cubicBezTo>
                    <a:pt x="7096" y="10902"/>
                    <a:pt x="6726" y="10290"/>
                    <a:pt x="6726" y="9359"/>
                  </a:cubicBezTo>
                  <a:lnTo>
                    <a:pt x="6726" y="9142"/>
                  </a:lnTo>
                  <a:cubicBezTo>
                    <a:pt x="6726" y="9006"/>
                    <a:pt x="6625" y="8938"/>
                    <a:pt x="6524" y="8938"/>
                  </a:cubicBezTo>
                  <a:cubicBezTo>
                    <a:pt x="6422" y="8938"/>
                    <a:pt x="6321" y="9006"/>
                    <a:pt x="6321" y="9142"/>
                  </a:cubicBezTo>
                  <a:lnTo>
                    <a:pt x="6321" y="9359"/>
                  </a:lnTo>
                  <a:cubicBezTo>
                    <a:pt x="6317" y="9921"/>
                    <a:pt x="6448" y="10475"/>
                    <a:pt x="6701" y="10975"/>
                  </a:cubicBezTo>
                  <a:cubicBezTo>
                    <a:pt x="6272" y="11368"/>
                    <a:pt x="5743" y="11554"/>
                    <a:pt x="5220" y="11554"/>
                  </a:cubicBezTo>
                  <a:cubicBezTo>
                    <a:pt x="4396" y="11554"/>
                    <a:pt x="3588" y="11093"/>
                    <a:pt x="3213" y="10258"/>
                  </a:cubicBezTo>
                  <a:lnTo>
                    <a:pt x="3394" y="10192"/>
                  </a:lnTo>
                  <a:cubicBezTo>
                    <a:pt x="3825" y="10040"/>
                    <a:pt x="4112" y="9635"/>
                    <a:pt x="4112" y="9178"/>
                  </a:cubicBezTo>
                  <a:lnTo>
                    <a:pt x="4112" y="8487"/>
                  </a:lnTo>
                  <a:cubicBezTo>
                    <a:pt x="4477" y="8629"/>
                    <a:pt x="4850" y="8695"/>
                    <a:pt x="5215" y="8695"/>
                  </a:cubicBezTo>
                  <a:cubicBezTo>
                    <a:pt x="6675" y="8695"/>
                    <a:pt x="8006" y="7631"/>
                    <a:pt x="8226" y="6078"/>
                  </a:cubicBezTo>
                  <a:lnTo>
                    <a:pt x="8345" y="6078"/>
                  </a:lnTo>
                  <a:cubicBezTo>
                    <a:pt x="8476" y="6078"/>
                    <a:pt x="8602" y="6046"/>
                    <a:pt x="8718" y="5988"/>
                  </a:cubicBezTo>
                  <a:lnTo>
                    <a:pt x="8718" y="13720"/>
                  </a:lnTo>
                  <a:cubicBezTo>
                    <a:pt x="8718" y="13856"/>
                    <a:pt x="8820" y="13924"/>
                    <a:pt x="8921" y="13924"/>
                  </a:cubicBezTo>
                  <a:cubicBezTo>
                    <a:pt x="9023" y="13924"/>
                    <a:pt x="9124" y="13856"/>
                    <a:pt x="9124" y="13720"/>
                  </a:cubicBezTo>
                  <a:lnTo>
                    <a:pt x="9124" y="12351"/>
                  </a:lnTo>
                  <a:lnTo>
                    <a:pt x="9953" y="11641"/>
                  </a:lnTo>
                  <a:cubicBezTo>
                    <a:pt x="10000" y="11768"/>
                    <a:pt x="10026" y="11898"/>
                    <a:pt x="10026" y="12032"/>
                  </a:cubicBezTo>
                  <a:lnTo>
                    <a:pt x="10026" y="13720"/>
                  </a:lnTo>
                  <a:cubicBezTo>
                    <a:pt x="10026" y="13856"/>
                    <a:pt x="10127" y="13924"/>
                    <a:pt x="10229" y="13924"/>
                  </a:cubicBezTo>
                  <a:cubicBezTo>
                    <a:pt x="10330" y="13924"/>
                    <a:pt x="10431" y="13856"/>
                    <a:pt x="10431" y="13720"/>
                  </a:cubicBezTo>
                  <a:lnTo>
                    <a:pt x="10431" y="12032"/>
                  </a:lnTo>
                  <a:cubicBezTo>
                    <a:pt x="10435" y="11388"/>
                    <a:pt x="10029" y="10815"/>
                    <a:pt x="9425" y="10602"/>
                  </a:cubicBezTo>
                  <a:lnTo>
                    <a:pt x="9124" y="10497"/>
                  </a:lnTo>
                  <a:lnTo>
                    <a:pt x="9124" y="3909"/>
                  </a:lnTo>
                  <a:cubicBezTo>
                    <a:pt x="9124" y="1750"/>
                    <a:pt x="7375" y="1"/>
                    <a:pt x="521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4" name="Google Shape;17504;p139"/>
            <p:cNvSpPr/>
            <p:nvPr/>
          </p:nvSpPr>
          <p:spPr>
            <a:xfrm>
              <a:off x="6795078" y="3900348"/>
              <a:ext cx="32667" cy="16543"/>
            </a:xfrm>
            <a:custGeom>
              <a:avLst/>
              <a:gdLst/>
              <a:ahLst/>
              <a:cxnLst/>
              <a:rect l="l" t="t" r="r" b="b"/>
              <a:pathLst>
                <a:path w="1246" h="631" extrusionOk="0">
                  <a:moveTo>
                    <a:pt x="958" y="0"/>
                  </a:moveTo>
                  <a:cubicBezTo>
                    <a:pt x="935" y="0"/>
                    <a:pt x="910" y="4"/>
                    <a:pt x="884" y="13"/>
                  </a:cubicBezTo>
                  <a:lnTo>
                    <a:pt x="232" y="230"/>
                  </a:lnTo>
                  <a:cubicBezTo>
                    <a:pt x="0" y="309"/>
                    <a:pt x="80" y="631"/>
                    <a:pt x="289" y="631"/>
                  </a:cubicBezTo>
                  <a:cubicBezTo>
                    <a:pt x="312" y="631"/>
                    <a:pt x="336" y="627"/>
                    <a:pt x="362" y="618"/>
                  </a:cubicBezTo>
                  <a:lnTo>
                    <a:pt x="1014" y="401"/>
                  </a:lnTo>
                  <a:cubicBezTo>
                    <a:pt x="1246" y="322"/>
                    <a:pt x="1166" y="0"/>
                    <a:pt x="95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05" name="Google Shape;17505;p139"/>
          <p:cNvGrpSpPr/>
          <p:nvPr/>
        </p:nvGrpSpPr>
        <p:grpSpPr>
          <a:xfrm>
            <a:off x="7156067" y="2231948"/>
            <a:ext cx="285089" cy="364948"/>
            <a:chOff x="7156067" y="2431198"/>
            <a:chExt cx="285089" cy="364948"/>
          </a:xfrm>
        </p:grpSpPr>
        <p:sp>
          <p:nvSpPr>
            <p:cNvPr id="17506" name="Google Shape;17506;p139"/>
            <p:cNvSpPr/>
            <p:nvPr/>
          </p:nvSpPr>
          <p:spPr>
            <a:xfrm>
              <a:off x="7218648" y="2436599"/>
              <a:ext cx="160032" cy="68585"/>
            </a:xfrm>
            <a:custGeom>
              <a:avLst/>
              <a:gdLst/>
              <a:ahLst/>
              <a:cxnLst/>
              <a:rect l="l" t="t" r="r" b="b"/>
              <a:pathLst>
                <a:path w="6104" h="2616" extrusionOk="0">
                  <a:moveTo>
                    <a:pt x="2615" y="1"/>
                  </a:moveTo>
                  <a:cubicBezTo>
                    <a:pt x="1170" y="1"/>
                    <a:pt x="1" y="1171"/>
                    <a:pt x="1" y="2616"/>
                  </a:cubicBezTo>
                  <a:lnTo>
                    <a:pt x="6103" y="2616"/>
                  </a:lnTo>
                  <a:cubicBezTo>
                    <a:pt x="6103" y="1171"/>
                    <a:pt x="4930" y="1"/>
                    <a:pt x="3488"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7" name="Google Shape;17507;p139"/>
            <p:cNvSpPr/>
            <p:nvPr/>
          </p:nvSpPr>
          <p:spPr>
            <a:xfrm>
              <a:off x="7161494" y="2619388"/>
              <a:ext cx="274235" cy="171515"/>
            </a:xfrm>
            <a:custGeom>
              <a:avLst/>
              <a:gdLst/>
              <a:ahLst/>
              <a:cxnLst/>
              <a:rect l="l" t="t" r="r" b="b"/>
              <a:pathLst>
                <a:path w="10460" h="6542" extrusionOk="0">
                  <a:moveTo>
                    <a:pt x="3705" y="1"/>
                  </a:moveTo>
                  <a:lnTo>
                    <a:pt x="3705" y="1257"/>
                  </a:lnTo>
                  <a:cubicBezTo>
                    <a:pt x="3705" y="1547"/>
                    <a:pt x="3513" y="1801"/>
                    <a:pt x="3235" y="1884"/>
                  </a:cubicBezTo>
                  <a:lnTo>
                    <a:pt x="938" y="2558"/>
                  </a:lnTo>
                  <a:cubicBezTo>
                    <a:pt x="381" y="2724"/>
                    <a:pt x="0" y="3235"/>
                    <a:pt x="0" y="3814"/>
                  </a:cubicBezTo>
                  <a:lnTo>
                    <a:pt x="0" y="6542"/>
                  </a:lnTo>
                  <a:lnTo>
                    <a:pt x="10460" y="6542"/>
                  </a:lnTo>
                  <a:lnTo>
                    <a:pt x="10460" y="3814"/>
                  </a:lnTo>
                  <a:cubicBezTo>
                    <a:pt x="10460" y="3235"/>
                    <a:pt x="10080" y="2724"/>
                    <a:pt x="9522" y="2558"/>
                  </a:cubicBezTo>
                  <a:lnTo>
                    <a:pt x="7226" y="1884"/>
                  </a:lnTo>
                  <a:cubicBezTo>
                    <a:pt x="6947" y="1801"/>
                    <a:pt x="6755" y="1547"/>
                    <a:pt x="6755" y="1257"/>
                  </a:cubicBezTo>
                  <a:lnTo>
                    <a:pt x="6755"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8" name="Google Shape;17508;p139"/>
            <p:cNvSpPr/>
            <p:nvPr/>
          </p:nvSpPr>
          <p:spPr>
            <a:xfrm>
              <a:off x="7161494" y="2671534"/>
              <a:ext cx="274340" cy="119368"/>
            </a:xfrm>
            <a:custGeom>
              <a:avLst/>
              <a:gdLst/>
              <a:ahLst/>
              <a:cxnLst/>
              <a:rect l="l" t="t" r="r" b="b"/>
              <a:pathLst>
                <a:path w="10464" h="4553" extrusionOk="0">
                  <a:moveTo>
                    <a:pt x="2880" y="0"/>
                  </a:moveTo>
                  <a:lnTo>
                    <a:pt x="938" y="569"/>
                  </a:lnTo>
                  <a:cubicBezTo>
                    <a:pt x="381" y="735"/>
                    <a:pt x="0" y="1246"/>
                    <a:pt x="0" y="1825"/>
                  </a:cubicBezTo>
                  <a:lnTo>
                    <a:pt x="0" y="4553"/>
                  </a:lnTo>
                  <a:lnTo>
                    <a:pt x="10463" y="4553"/>
                  </a:lnTo>
                  <a:lnTo>
                    <a:pt x="10463" y="1825"/>
                  </a:lnTo>
                  <a:cubicBezTo>
                    <a:pt x="10460" y="1246"/>
                    <a:pt x="10080" y="735"/>
                    <a:pt x="9522" y="569"/>
                  </a:cubicBezTo>
                  <a:lnTo>
                    <a:pt x="7584" y="0"/>
                  </a:lnTo>
                  <a:cubicBezTo>
                    <a:pt x="7363" y="1123"/>
                    <a:pt x="6378" y="1938"/>
                    <a:pt x="5230" y="1938"/>
                  </a:cubicBezTo>
                  <a:cubicBezTo>
                    <a:pt x="4086" y="1938"/>
                    <a:pt x="3101" y="1123"/>
                    <a:pt x="2880"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9" name="Google Shape;17509;p139"/>
            <p:cNvSpPr/>
            <p:nvPr/>
          </p:nvSpPr>
          <p:spPr>
            <a:xfrm>
              <a:off x="7258630" y="2619388"/>
              <a:ext cx="79963" cy="34345"/>
            </a:xfrm>
            <a:custGeom>
              <a:avLst/>
              <a:gdLst/>
              <a:ahLst/>
              <a:cxnLst/>
              <a:rect l="l" t="t" r="r" b="b"/>
              <a:pathLst>
                <a:path w="3050" h="1310" extrusionOk="0">
                  <a:moveTo>
                    <a:pt x="0" y="1"/>
                  </a:moveTo>
                  <a:lnTo>
                    <a:pt x="0" y="924"/>
                  </a:lnTo>
                  <a:cubicBezTo>
                    <a:pt x="477" y="1181"/>
                    <a:pt x="1001" y="1310"/>
                    <a:pt x="1525" y="1310"/>
                  </a:cubicBezTo>
                  <a:cubicBezTo>
                    <a:pt x="2049" y="1310"/>
                    <a:pt x="2574" y="1181"/>
                    <a:pt x="3050" y="924"/>
                  </a:cubicBezTo>
                  <a:lnTo>
                    <a:pt x="3050"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0" name="Google Shape;17510;p139"/>
            <p:cNvSpPr/>
            <p:nvPr/>
          </p:nvSpPr>
          <p:spPr>
            <a:xfrm>
              <a:off x="7201476" y="2505158"/>
              <a:ext cx="194298" cy="131533"/>
            </a:xfrm>
            <a:custGeom>
              <a:avLst/>
              <a:gdLst/>
              <a:ahLst/>
              <a:cxnLst/>
              <a:rect l="l" t="t" r="r" b="b"/>
              <a:pathLst>
                <a:path w="7411" h="5017" extrusionOk="0">
                  <a:moveTo>
                    <a:pt x="873" y="1"/>
                  </a:moveTo>
                  <a:lnTo>
                    <a:pt x="873" y="1308"/>
                  </a:lnTo>
                  <a:lnTo>
                    <a:pt x="547" y="1308"/>
                  </a:lnTo>
                  <a:cubicBezTo>
                    <a:pt x="243" y="1308"/>
                    <a:pt x="0" y="1551"/>
                    <a:pt x="0" y="1851"/>
                  </a:cubicBezTo>
                  <a:cubicBezTo>
                    <a:pt x="0" y="2152"/>
                    <a:pt x="243" y="2398"/>
                    <a:pt x="547" y="2398"/>
                  </a:cubicBezTo>
                  <a:lnTo>
                    <a:pt x="884" y="2398"/>
                  </a:lnTo>
                  <a:cubicBezTo>
                    <a:pt x="992" y="3876"/>
                    <a:pt x="2224" y="5017"/>
                    <a:pt x="3705" y="5017"/>
                  </a:cubicBezTo>
                  <a:cubicBezTo>
                    <a:pt x="5186" y="5017"/>
                    <a:pt x="6418" y="3876"/>
                    <a:pt x="6526" y="2398"/>
                  </a:cubicBezTo>
                  <a:lnTo>
                    <a:pt x="6867" y="2398"/>
                  </a:lnTo>
                  <a:cubicBezTo>
                    <a:pt x="7167" y="2398"/>
                    <a:pt x="7410" y="2152"/>
                    <a:pt x="7410" y="1851"/>
                  </a:cubicBezTo>
                  <a:cubicBezTo>
                    <a:pt x="7410" y="1551"/>
                    <a:pt x="7167" y="1308"/>
                    <a:pt x="6867" y="1308"/>
                  </a:cubicBezTo>
                  <a:lnTo>
                    <a:pt x="6541" y="1308"/>
                  </a:lnTo>
                  <a:lnTo>
                    <a:pt x="6541" y="1"/>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1" name="Google Shape;17511;p139"/>
            <p:cNvSpPr/>
            <p:nvPr/>
          </p:nvSpPr>
          <p:spPr>
            <a:xfrm>
              <a:off x="7200610" y="2516563"/>
              <a:ext cx="160871" cy="120076"/>
            </a:xfrm>
            <a:custGeom>
              <a:avLst/>
              <a:gdLst/>
              <a:ahLst/>
              <a:cxnLst/>
              <a:rect l="l" t="t" r="r" b="b"/>
              <a:pathLst>
                <a:path w="6136" h="4580" extrusionOk="0">
                  <a:moveTo>
                    <a:pt x="906" y="0"/>
                  </a:moveTo>
                  <a:lnTo>
                    <a:pt x="906" y="873"/>
                  </a:lnTo>
                  <a:lnTo>
                    <a:pt x="609" y="873"/>
                  </a:lnTo>
                  <a:cubicBezTo>
                    <a:pt x="323" y="873"/>
                    <a:pt x="66" y="1080"/>
                    <a:pt x="37" y="1362"/>
                  </a:cubicBezTo>
                  <a:cubicBezTo>
                    <a:pt x="0" y="1684"/>
                    <a:pt x="254" y="1963"/>
                    <a:pt x="580" y="1963"/>
                  </a:cubicBezTo>
                  <a:lnTo>
                    <a:pt x="917" y="1963"/>
                  </a:lnTo>
                  <a:cubicBezTo>
                    <a:pt x="1022" y="3459"/>
                    <a:pt x="2269" y="4580"/>
                    <a:pt x="3717" y="4580"/>
                  </a:cubicBezTo>
                  <a:cubicBezTo>
                    <a:pt x="3868" y="4580"/>
                    <a:pt x="4022" y="4567"/>
                    <a:pt x="4176" y="4542"/>
                  </a:cubicBezTo>
                  <a:cubicBezTo>
                    <a:pt x="2796" y="4328"/>
                    <a:pt x="1779" y="3144"/>
                    <a:pt x="1779" y="1746"/>
                  </a:cubicBezTo>
                  <a:cubicBezTo>
                    <a:pt x="1775" y="1384"/>
                    <a:pt x="2068" y="1091"/>
                    <a:pt x="2431" y="1091"/>
                  </a:cubicBezTo>
                  <a:lnTo>
                    <a:pt x="5697" y="1091"/>
                  </a:lnTo>
                  <a:cubicBezTo>
                    <a:pt x="5940" y="1091"/>
                    <a:pt x="6136" y="895"/>
                    <a:pt x="6136" y="656"/>
                  </a:cubicBezTo>
                  <a:lnTo>
                    <a:pt x="6136"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2" name="Google Shape;17512;p139"/>
            <p:cNvSpPr/>
            <p:nvPr/>
          </p:nvSpPr>
          <p:spPr>
            <a:xfrm>
              <a:off x="7224337" y="2505158"/>
              <a:ext cx="148548" cy="22809"/>
            </a:xfrm>
            <a:custGeom>
              <a:avLst/>
              <a:gdLst/>
              <a:ahLst/>
              <a:cxnLst/>
              <a:rect l="l" t="t" r="r" b="b"/>
              <a:pathLst>
                <a:path w="5666" h="870" extrusionOk="0">
                  <a:moveTo>
                    <a:pt x="1" y="1"/>
                  </a:moveTo>
                  <a:lnTo>
                    <a:pt x="1" y="870"/>
                  </a:lnTo>
                  <a:lnTo>
                    <a:pt x="5665" y="870"/>
                  </a:lnTo>
                  <a:lnTo>
                    <a:pt x="5665" y="1"/>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3" name="Google Shape;17513;p139"/>
            <p:cNvSpPr/>
            <p:nvPr/>
          </p:nvSpPr>
          <p:spPr>
            <a:xfrm>
              <a:off x="7218648" y="2436599"/>
              <a:ext cx="100020" cy="68585"/>
            </a:xfrm>
            <a:custGeom>
              <a:avLst/>
              <a:gdLst/>
              <a:ahLst/>
              <a:cxnLst/>
              <a:rect l="l" t="t" r="r" b="b"/>
              <a:pathLst>
                <a:path w="3815" h="2616" extrusionOk="0">
                  <a:moveTo>
                    <a:pt x="2615" y="1"/>
                  </a:moveTo>
                  <a:cubicBezTo>
                    <a:pt x="1170" y="1"/>
                    <a:pt x="1" y="1171"/>
                    <a:pt x="1" y="2616"/>
                  </a:cubicBezTo>
                  <a:lnTo>
                    <a:pt x="1525" y="2616"/>
                  </a:lnTo>
                  <a:cubicBezTo>
                    <a:pt x="1525" y="1297"/>
                    <a:pt x="2507" y="186"/>
                    <a:pt x="3814" y="23"/>
                  </a:cubicBezTo>
                  <a:cubicBezTo>
                    <a:pt x="3706" y="8"/>
                    <a:pt x="3597" y="1"/>
                    <a:pt x="3488"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4" name="Google Shape;17514;p139"/>
            <p:cNvSpPr/>
            <p:nvPr/>
          </p:nvSpPr>
          <p:spPr>
            <a:xfrm>
              <a:off x="7220457" y="2671534"/>
              <a:ext cx="156309" cy="67903"/>
            </a:xfrm>
            <a:custGeom>
              <a:avLst/>
              <a:gdLst/>
              <a:ahLst/>
              <a:cxnLst/>
              <a:rect l="l" t="t" r="r" b="b"/>
              <a:pathLst>
                <a:path w="5962" h="2590" extrusionOk="0">
                  <a:moveTo>
                    <a:pt x="631" y="0"/>
                  </a:moveTo>
                  <a:lnTo>
                    <a:pt x="0" y="185"/>
                  </a:lnTo>
                  <a:cubicBezTo>
                    <a:pt x="305" y="1590"/>
                    <a:pt x="1547" y="2590"/>
                    <a:pt x="2981" y="2590"/>
                  </a:cubicBezTo>
                  <a:cubicBezTo>
                    <a:pt x="4419" y="2590"/>
                    <a:pt x="5658" y="1590"/>
                    <a:pt x="5962" y="185"/>
                  </a:cubicBezTo>
                  <a:lnTo>
                    <a:pt x="5335" y="0"/>
                  </a:lnTo>
                  <a:cubicBezTo>
                    <a:pt x="5114" y="1123"/>
                    <a:pt x="4129" y="1938"/>
                    <a:pt x="2981" y="1938"/>
                  </a:cubicBezTo>
                  <a:cubicBezTo>
                    <a:pt x="1837" y="1938"/>
                    <a:pt x="852" y="1123"/>
                    <a:pt x="631"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5" name="Google Shape;17515;p139"/>
            <p:cNvSpPr/>
            <p:nvPr/>
          </p:nvSpPr>
          <p:spPr>
            <a:xfrm>
              <a:off x="7258918" y="2539818"/>
              <a:ext cx="10749" cy="16386"/>
            </a:xfrm>
            <a:custGeom>
              <a:avLst/>
              <a:gdLst/>
              <a:ahLst/>
              <a:cxnLst/>
              <a:rect l="l" t="t" r="r" b="b"/>
              <a:pathLst>
                <a:path w="410" h="625" extrusionOk="0">
                  <a:moveTo>
                    <a:pt x="207" y="1"/>
                  </a:moveTo>
                  <a:cubicBezTo>
                    <a:pt x="91" y="1"/>
                    <a:pt x="0" y="91"/>
                    <a:pt x="0" y="204"/>
                  </a:cubicBezTo>
                  <a:lnTo>
                    <a:pt x="0" y="421"/>
                  </a:lnTo>
                  <a:cubicBezTo>
                    <a:pt x="0" y="557"/>
                    <a:pt x="103" y="625"/>
                    <a:pt x="205" y="625"/>
                  </a:cubicBezTo>
                  <a:cubicBezTo>
                    <a:pt x="307" y="625"/>
                    <a:pt x="409" y="557"/>
                    <a:pt x="409" y="421"/>
                  </a:cubicBezTo>
                  <a:lnTo>
                    <a:pt x="409" y="204"/>
                  </a:lnTo>
                  <a:cubicBezTo>
                    <a:pt x="409" y="91"/>
                    <a:pt x="319" y="1"/>
                    <a:pt x="2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6" name="Google Shape;17516;p139"/>
            <p:cNvSpPr/>
            <p:nvPr/>
          </p:nvSpPr>
          <p:spPr>
            <a:xfrm>
              <a:off x="7327556" y="2539818"/>
              <a:ext cx="10749" cy="16386"/>
            </a:xfrm>
            <a:custGeom>
              <a:avLst/>
              <a:gdLst/>
              <a:ahLst/>
              <a:cxnLst/>
              <a:rect l="l" t="t" r="r" b="b"/>
              <a:pathLst>
                <a:path w="410" h="625" extrusionOk="0">
                  <a:moveTo>
                    <a:pt x="204" y="1"/>
                  </a:moveTo>
                  <a:cubicBezTo>
                    <a:pt x="91" y="1"/>
                    <a:pt x="1" y="91"/>
                    <a:pt x="1" y="204"/>
                  </a:cubicBezTo>
                  <a:lnTo>
                    <a:pt x="1" y="421"/>
                  </a:lnTo>
                  <a:cubicBezTo>
                    <a:pt x="1" y="557"/>
                    <a:pt x="103" y="625"/>
                    <a:pt x="205" y="625"/>
                  </a:cubicBezTo>
                  <a:cubicBezTo>
                    <a:pt x="308" y="625"/>
                    <a:pt x="410" y="557"/>
                    <a:pt x="410" y="421"/>
                  </a:cubicBezTo>
                  <a:lnTo>
                    <a:pt x="410" y="204"/>
                  </a:lnTo>
                  <a:cubicBezTo>
                    <a:pt x="410" y="91"/>
                    <a:pt x="316" y="1"/>
                    <a:pt x="20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7" name="Google Shape;17517;p139"/>
            <p:cNvSpPr/>
            <p:nvPr/>
          </p:nvSpPr>
          <p:spPr>
            <a:xfrm>
              <a:off x="7156067" y="2431198"/>
              <a:ext cx="285089" cy="364948"/>
            </a:xfrm>
            <a:custGeom>
              <a:avLst/>
              <a:gdLst/>
              <a:ahLst/>
              <a:cxnLst/>
              <a:rect l="l" t="t" r="r" b="b"/>
              <a:pathLst>
                <a:path w="10874" h="13920" extrusionOk="0">
                  <a:moveTo>
                    <a:pt x="5875" y="410"/>
                  </a:moveTo>
                  <a:cubicBezTo>
                    <a:pt x="6788" y="410"/>
                    <a:pt x="7625" y="928"/>
                    <a:pt x="8030" y="1746"/>
                  </a:cubicBezTo>
                  <a:lnTo>
                    <a:pt x="7617" y="1746"/>
                  </a:lnTo>
                  <a:cubicBezTo>
                    <a:pt x="7346" y="1746"/>
                    <a:pt x="7346" y="2152"/>
                    <a:pt x="7617" y="2152"/>
                  </a:cubicBezTo>
                  <a:lnTo>
                    <a:pt x="8190" y="2152"/>
                  </a:lnTo>
                  <a:cubicBezTo>
                    <a:pt x="8233" y="2304"/>
                    <a:pt x="8262" y="2460"/>
                    <a:pt x="8277" y="2615"/>
                  </a:cubicBezTo>
                  <a:lnTo>
                    <a:pt x="2598" y="2615"/>
                  </a:lnTo>
                  <a:cubicBezTo>
                    <a:pt x="2706" y="1369"/>
                    <a:pt x="3749" y="410"/>
                    <a:pt x="5002" y="410"/>
                  </a:cubicBezTo>
                  <a:close/>
                  <a:moveTo>
                    <a:pt x="8066" y="3025"/>
                  </a:moveTo>
                  <a:lnTo>
                    <a:pt x="8066" y="3488"/>
                  </a:lnTo>
                  <a:lnTo>
                    <a:pt x="7835" y="3488"/>
                  </a:lnTo>
                  <a:cubicBezTo>
                    <a:pt x="7563" y="3488"/>
                    <a:pt x="7563" y="3897"/>
                    <a:pt x="7835" y="3897"/>
                  </a:cubicBezTo>
                  <a:lnTo>
                    <a:pt x="8066" y="3897"/>
                  </a:lnTo>
                  <a:lnTo>
                    <a:pt x="8066" y="4129"/>
                  </a:lnTo>
                  <a:cubicBezTo>
                    <a:pt x="8066" y="4241"/>
                    <a:pt x="8157" y="4332"/>
                    <a:pt x="8269" y="4332"/>
                  </a:cubicBezTo>
                  <a:lnTo>
                    <a:pt x="8599" y="4332"/>
                  </a:lnTo>
                  <a:cubicBezTo>
                    <a:pt x="8798" y="4332"/>
                    <a:pt x="8957" y="4506"/>
                    <a:pt x="8936" y="4709"/>
                  </a:cubicBezTo>
                  <a:cubicBezTo>
                    <a:pt x="8918" y="4879"/>
                    <a:pt x="8755" y="5013"/>
                    <a:pt x="8566" y="5013"/>
                  </a:cubicBezTo>
                  <a:lnTo>
                    <a:pt x="8476" y="5013"/>
                  </a:lnTo>
                  <a:lnTo>
                    <a:pt x="8476" y="5002"/>
                  </a:lnTo>
                  <a:cubicBezTo>
                    <a:pt x="8476" y="4890"/>
                    <a:pt x="8385" y="4799"/>
                    <a:pt x="8273" y="4799"/>
                  </a:cubicBezTo>
                  <a:cubicBezTo>
                    <a:pt x="8161" y="4799"/>
                    <a:pt x="8066" y="4890"/>
                    <a:pt x="8066" y="5002"/>
                  </a:cubicBezTo>
                  <a:cubicBezTo>
                    <a:pt x="8066" y="6454"/>
                    <a:pt x="6889" y="7631"/>
                    <a:pt x="5437" y="7631"/>
                  </a:cubicBezTo>
                  <a:cubicBezTo>
                    <a:pt x="3985" y="7631"/>
                    <a:pt x="2808" y="6454"/>
                    <a:pt x="2808" y="5002"/>
                  </a:cubicBezTo>
                  <a:lnTo>
                    <a:pt x="2808" y="4998"/>
                  </a:lnTo>
                  <a:cubicBezTo>
                    <a:pt x="2808" y="4864"/>
                    <a:pt x="2706" y="4797"/>
                    <a:pt x="2605" y="4797"/>
                  </a:cubicBezTo>
                  <a:cubicBezTo>
                    <a:pt x="2504" y="4797"/>
                    <a:pt x="2402" y="4864"/>
                    <a:pt x="2402" y="4998"/>
                  </a:cubicBezTo>
                  <a:lnTo>
                    <a:pt x="2402" y="5013"/>
                  </a:lnTo>
                  <a:lnTo>
                    <a:pt x="2279" y="5013"/>
                  </a:lnTo>
                  <a:cubicBezTo>
                    <a:pt x="2076" y="5013"/>
                    <a:pt x="1917" y="4839"/>
                    <a:pt x="1939" y="4636"/>
                  </a:cubicBezTo>
                  <a:cubicBezTo>
                    <a:pt x="1957" y="4466"/>
                    <a:pt x="2120" y="4332"/>
                    <a:pt x="2308" y="4332"/>
                  </a:cubicBezTo>
                  <a:lnTo>
                    <a:pt x="2605" y="4332"/>
                  </a:lnTo>
                  <a:cubicBezTo>
                    <a:pt x="2717" y="4332"/>
                    <a:pt x="2808" y="4241"/>
                    <a:pt x="2808" y="4129"/>
                  </a:cubicBezTo>
                  <a:lnTo>
                    <a:pt x="2808" y="3897"/>
                  </a:lnTo>
                  <a:lnTo>
                    <a:pt x="6962" y="3897"/>
                  </a:lnTo>
                  <a:cubicBezTo>
                    <a:pt x="7233" y="3897"/>
                    <a:pt x="7233" y="3488"/>
                    <a:pt x="6962" y="3488"/>
                  </a:cubicBezTo>
                  <a:lnTo>
                    <a:pt x="2808" y="3488"/>
                  </a:lnTo>
                  <a:lnTo>
                    <a:pt x="2808" y="3025"/>
                  </a:lnTo>
                  <a:close/>
                  <a:moveTo>
                    <a:pt x="5002" y="0"/>
                  </a:moveTo>
                  <a:cubicBezTo>
                    <a:pt x="3525" y="4"/>
                    <a:pt x="2297" y="1145"/>
                    <a:pt x="2188" y="2615"/>
                  </a:cubicBezTo>
                  <a:lnTo>
                    <a:pt x="642" y="2615"/>
                  </a:lnTo>
                  <a:cubicBezTo>
                    <a:pt x="370" y="2615"/>
                    <a:pt x="370" y="3025"/>
                    <a:pt x="642" y="3025"/>
                  </a:cubicBezTo>
                  <a:lnTo>
                    <a:pt x="2398" y="3025"/>
                  </a:lnTo>
                  <a:lnTo>
                    <a:pt x="2398" y="3926"/>
                  </a:lnTo>
                  <a:lnTo>
                    <a:pt x="2308" y="3926"/>
                  </a:lnTo>
                  <a:cubicBezTo>
                    <a:pt x="1913" y="3926"/>
                    <a:pt x="1569" y="4223"/>
                    <a:pt x="1533" y="4600"/>
                  </a:cubicBezTo>
                  <a:cubicBezTo>
                    <a:pt x="1489" y="5038"/>
                    <a:pt x="1833" y="5419"/>
                    <a:pt x="2279" y="5422"/>
                  </a:cubicBezTo>
                  <a:lnTo>
                    <a:pt x="2431" y="5422"/>
                  </a:lnTo>
                  <a:cubicBezTo>
                    <a:pt x="2547" y="6259"/>
                    <a:pt x="3011" y="7012"/>
                    <a:pt x="3706" y="7494"/>
                  </a:cubicBezTo>
                  <a:lnTo>
                    <a:pt x="3706" y="8432"/>
                  </a:lnTo>
                  <a:cubicBezTo>
                    <a:pt x="3706" y="8631"/>
                    <a:pt x="3576" y="8805"/>
                    <a:pt x="3384" y="8863"/>
                  </a:cubicBezTo>
                  <a:lnTo>
                    <a:pt x="1087" y="9540"/>
                  </a:lnTo>
                  <a:cubicBezTo>
                    <a:pt x="446" y="9732"/>
                    <a:pt x="5" y="10319"/>
                    <a:pt x="1" y="10989"/>
                  </a:cubicBezTo>
                  <a:lnTo>
                    <a:pt x="1" y="13716"/>
                  </a:lnTo>
                  <a:cubicBezTo>
                    <a:pt x="1" y="13852"/>
                    <a:pt x="103" y="13920"/>
                    <a:pt x="206" y="13920"/>
                  </a:cubicBezTo>
                  <a:cubicBezTo>
                    <a:pt x="308" y="13920"/>
                    <a:pt x="410" y="13852"/>
                    <a:pt x="410" y="13716"/>
                  </a:cubicBezTo>
                  <a:lnTo>
                    <a:pt x="410" y="10989"/>
                  </a:lnTo>
                  <a:cubicBezTo>
                    <a:pt x="410" y="10500"/>
                    <a:pt x="732" y="10069"/>
                    <a:pt x="1200" y="9931"/>
                  </a:cubicBezTo>
                  <a:lnTo>
                    <a:pt x="1873" y="9732"/>
                  </a:lnTo>
                  <a:cubicBezTo>
                    <a:pt x="1877" y="9743"/>
                    <a:pt x="1877" y="9754"/>
                    <a:pt x="1881" y="9761"/>
                  </a:cubicBezTo>
                  <a:cubicBezTo>
                    <a:pt x="1911" y="9864"/>
                    <a:pt x="1989" y="9908"/>
                    <a:pt x="2069" y="9908"/>
                  </a:cubicBezTo>
                  <a:cubicBezTo>
                    <a:pt x="2192" y="9908"/>
                    <a:pt x="2318" y="9803"/>
                    <a:pt x="2272" y="9645"/>
                  </a:cubicBezTo>
                  <a:cubicBezTo>
                    <a:pt x="2268" y="9634"/>
                    <a:pt x="2268" y="9627"/>
                    <a:pt x="2264" y="9616"/>
                  </a:cubicBezTo>
                  <a:lnTo>
                    <a:pt x="2934" y="9421"/>
                  </a:lnTo>
                  <a:cubicBezTo>
                    <a:pt x="3257" y="10532"/>
                    <a:pt x="4275" y="11300"/>
                    <a:pt x="5437" y="11304"/>
                  </a:cubicBezTo>
                  <a:cubicBezTo>
                    <a:pt x="5846" y="11304"/>
                    <a:pt x="6252" y="11210"/>
                    <a:pt x="6618" y="11021"/>
                  </a:cubicBezTo>
                  <a:cubicBezTo>
                    <a:pt x="6812" y="10908"/>
                    <a:pt x="6708" y="10638"/>
                    <a:pt x="6524" y="10638"/>
                  </a:cubicBezTo>
                  <a:cubicBezTo>
                    <a:pt x="6495" y="10638"/>
                    <a:pt x="6465" y="10645"/>
                    <a:pt x="6433" y="10659"/>
                  </a:cubicBezTo>
                  <a:cubicBezTo>
                    <a:pt x="6125" y="10815"/>
                    <a:pt x="5781" y="10898"/>
                    <a:pt x="5437" y="10898"/>
                  </a:cubicBezTo>
                  <a:cubicBezTo>
                    <a:pt x="4459" y="10895"/>
                    <a:pt x="3597" y="10246"/>
                    <a:pt x="3326" y="9305"/>
                  </a:cubicBezTo>
                  <a:lnTo>
                    <a:pt x="3499" y="9254"/>
                  </a:lnTo>
                  <a:cubicBezTo>
                    <a:pt x="3862" y="9145"/>
                    <a:pt x="4112" y="8812"/>
                    <a:pt x="4115" y="8432"/>
                  </a:cubicBezTo>
                  <a:lnTo>
                    <a:pt x="4115" y="7736"/>
                  </a:lnTo>
                  <a:cubicBezTo>
                    <a:pt x="4532" y="7937"/>
                    <a:pt x="4983" y="8038"/>
                    <a:pt x="5436" y="8038"/>
                  </a:cubicBezTo>
                  <a:cubicBezTo>
                    <a:pt x="5888" y="8038"/>
                    <a:pt x="6341" y="7937"/>
                    <a:pt x="6759" y="7736"/>
                  </a:cubicBezTo>
                  <a:lnTo>
                    <a:pt x="6759" y="8435"/>
                  </a:lnTo>
                  <a:cubicBezTo>
                    <a:pt x="6759" y="8816"/>
                    <a:pt x="7009" y="9149"/>
                    <a:pt x="7375" y="9258"/>
                  </a:cubicBezTo>
                  <a:lnTo>
                    <a:pt x="7545" y="9308"/>
                  </a:lnTo>
                  <a:cubicBezTo>
                    <a:pt x="7458" y="9616"/>
                    <a:pt x="7302" y="9902"/>
                    <a:pt x="7092" y="10149"/>
                  </a:cubicBezTo>
                  <a:cubicBezTo>
                    <a:pt x="6957" y="10300"/>
                    <a:pt x="7095" y="10489"/>
                    <a:pt x="7248" y="10489"/>
                  </a:cubicBezTo>
                  <a:cubicBezTo>
                    <a:pt x="7299" y="10489"/>
                    <a:pt x="7352" y="10467"/>
                    <a:pt x="7396" y="10417"/>
                  </a:cubicBezTo>
                  <a:cubicBezTo>
                    <a:pt x="7646" y="10127"/>
                    <a:pt x="7831" y="9790"/>
                    <a:pt x="7936" y="9424"/>
                  </a:cubicBezTo>
                  <a:lnTo>
                    <a:pt x="8574" y="9612"/>
                  </a:lnTo>
                  <a:cubicBezTo>
                    <a:pt x="8552" y="9692"/>
                    <a:pt x="8526" y="9772"/>
                    <a:pt x="8497" y="9852"/>
                  </a:cubicBezTo>
                  <a:cubicBezTo>
                    <a:pt x="8438" y="10013"/>
                    <a:pt x="8568" y="10129"/>
                    <a:pt x="8696" y="10129"/>
                  </a:cubicBezTo>
                  <a:cubicBezTo>
                    <a:pt x="8771" y="10129"/>
                    <a:pt x="8846" y="10088"/>
                    <a:pt x="8881" y="9993"/>
                  </a:cubicBezTo>
                  <a:cubicBezTo>
                    <a:pt x="8914" y="9906"/>
                    <a:pt x="8943" y="9815"/>
                    <a:pt x="8968" y="9725"/>
                  </a:cubicBezTo>
                  <a:lnTo>
                    <a:pt x="9675" y="9931"/>
                  </a:lnTo>
                  <a:cubicBezTo>
                    <a:pt x="10142" y="10072"/>
                    <a:pt x="10464" y="10503"/>
                    <a:pt x="10468" y="10992"/>
                  </a:cubicBezTo>
                  <a:lnTo>
                    <a:pt x="10468" y="13716"/>
                  </a:lnTo>
                  <a:cubicBezTo>
                    <a:pt x="10468" y="13852"/>
                    <a:pt x="10569" y="13920"/>
                    <a:pt x="10670" y="13920"/>
                  </a:cubicBezTo>
                  <a:cubicBezTo>
                    <a:pt x="10772" y="13920"/>
                    <a:pt x="10873" y="13852"/>
                    <a:pt x="10873" y="13716"/>
                  </a:cubicBezTo>
                  <a:lnTo>
                    <a:pt x="10873" y="10992"/>
                  </a:lnTo>
                  <a:cubicBezTo>
                    <a:pt x="10870" y="10319"/>
                    <a:pt x="10428" y="9732"/>
                    <a:pt x="9787" y="9540"/>
                  </a:cubicBezTo>
                  <a:lnTo>
                    <a:pt x="7491" y="8866"/>
                  </a:lnTo>
                  <a:cubicBezTo>
                    <a:pt x="7299" y="8808"/>
                    <a:pt x="7168" y="8631"/>
                    <a:pt x="7168" y="8432"/>
                  </a:cubicBezTo>
                  <a:lnTo>
                    <a:pt x="7168" y="7497"/>
                  </a:lnTo>
                  <a:cubicBezTo>
                    <a:pt x="7864" y="7012"/>
                    <a:pt x="8327" y="6262"/>
                    <a:pt x="8447" y="5422"/>
                  </a:cubicBezTo>
                  <a:lnTo>
                    <a:pt x="8566" y="5422"/>
                  </a:lnTo>
                  <a:cubicBezTo>
                    <a:pt x="8965" y="5422"/>
                    <a:pt x="9305" y="5129"/>
                    <a:pt x="9341" y="4749"/>
                  </a:cubicBezTo>
                  <a:cubicBezTo>
                    <a:pt x="9388" y="4310"/>
                    <a:pt x="9041" y="3926"/>
                    <a:pt x="8599" y="3926"/>
                  </a:cubicBezTo>
                  <a:lnTo>
                    <a:pt x="8476" y="3926"/>
                  </a:lnTo>
                  <a:lnTo>
                    <a:pt x="8476" y="3025"/>
                  </a:lnTo>
                  <a:lnTo>
                    <a:pt x="8487" y="3025"/>
                  </a:lnTo>
                  <a:cubicBezTo>
                    <a:pt x="8599" y="3025"/>
                    <a:pt x="8693" y="2934"/>
                    <a:pt x="8693" y="2822"/>
                  </a:cubicBezTo>
                  <a:cubicBezTo>
                    <a:pt x="8689" y="1264"/>
                    <a:pt x="7429" y="4"/>
                    <a:pt x="587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8" name="Google Shape;17518;p139"/>
            <p:cNvSpPr/>
            <p:nvPr/>
          </p:nvSpPr>
          <p:spPr>
            <a:xfrm>
              <a:off x="7264922" y="2741823"/>
              <a:ext cx="26453" cy="13266"/>
            </a:xfrm>
            <a:custGeom>
              <a:avLst/>
              <a:gdLst/>
              <a:ahLst/>
              <a:cxnLst/>
              <a:rect l="l" t="t" r="r" b="b"/>
              <a:pathLst>
                <a:path w="1009" h="506" extrusionOk="0">
                  <a:moveTo>
                    <a:pt x="289" y="0"/>
                  </a:moveTo>
                  <a:cubicBezTo>
                    <a:pt x="76" y="0"/>
                    <a:pt x="1" y="332"/>
                    <a:pt x="238" y="401"/>
                  </a:cubicBezTo>
                  <a:cubicBezTo>
                    <a:pt x="387" y="445"/>
                    <a:pt x="539" y="477"/>
                    <a:pt x="688" y="503"/>
                  </a:cubicBezTo>
                  <a:cubicBezTo>
                    <a:pt x="700" y="504"/>
                    <a:pt x="713" y="505"/>
                    <a:pt x="724" y="505"/>
                  </a:cubicBezTo>
                  <a:cubicBezTo>
                    <a:pt x="964" y="505"/>
                    <a:pt x="1008" y="138"/>
                    <a:pt x="753" y="100"/>
                  </a:cubicBezTo>
                  <a:cubicBezTo>
                    <a:pt x="619" y="79"/>
                    <a:pt x="485" y="50"/>
                    <a:pt x="354" y="10"/>
                  </a:cubicBezTo>
                  <a:cubicBezTo>
                    <a:pt x="331" y="3"/>
                    <a:pt x="310" y="0"/>
                    <a:pt x="28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9" name="Google Shape;17519;p139"/>
            <p:cNvSpPr/>
            <p:nvPr/>
          </p:nvSpPr>
          <p:spPr>
            <a:xfrm>
              <a:off x="7298978" y="2743423"/>
              <a:ext cx="26401" cy="12453"/>
            </a:xfrm>
            <a:custGeom>
              <a:avLst/>
              <a:gdLst/>
              <a:ahLst/>
              <a:cxnLst/>
              <a:rect l="l" t="t" r="r" b="b"/>
              <a:pathLst>
                <a:path w="1007" h="475" extrusionOk="0">
                  <a:moveTo>
                    <a:pt x="725" y="0"/>
                  </a:moveTo>
                  <a:cubicBezTo>
                    <a:pt x="708" y="0"/>
                    <a:pt x="690" y="3"/>
                    <a:pt x="671" y="7"/>
                  </a:cubicBezTo>
                  <a:lnTo>
                    <a:pt x="674" y="3"/>
                  </a:lnTo>
                  <a:lnTo>
                    <a:pt x="674" y="3"/>
                  </a:lnTo>
                  <a:cubicBezTo>
                    <a:pt x="540" y="32"/>
                    <a:pt x="406" y="54"/>
                    <a:pt x="269" y="65"/>
                  </a:cubicBezTo>
                  <a:cubicBezTo>
                    <a:pt x="1" y="79"/>
                    <a:pt x="15" y="474"/>
                    <a:pt x="276" y="474"/>
                  </a:cubicBezTo>
                  <a:cubicBezTo>
                    <a:pt x="280" y="474"/>
                    <a:pt x="283" y="474"/>
                    <a:pt x="287" y="474"/>
                  </a:cubicBezTo>
                  <a:lnTo>
                    <a:pt x="305" y="474"/>
                  </a:lnTo>
                  <a:cubicBezTo>
                    <a:pt x="461" y="460"/>
                    <a:pt x="609" y="438"/>
                    <a:pt x="758" y="405"/>
                  </a:cubicBezTo>
                  <a:cubicBezTo>
                    <a:pt x="1006" y="348"/>
                    <a:pt x="949" y="0"/>
                    <a:pt x="72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0" name="Google Shape;17520;p139"/>
            <p:cNvSpPr/>
            <p:nvPr/>
          </p:nvSpPr>
          <p:spPr>
            <a:xfrm>
              <a:off x="7234562" y="2726407"/>
              <a:ext cx="25116" cy="17277"/>
            </a:xfrm>
            <a:custGeom>
              <a:avLst/>
              <a:gdLst/>
              <a:ahLst/>
              <a:cxnLst/>
              <a:rect l="l" t="t" r="r" b="b"/>
              <a:pathLst>
                <a:path w="958" h="659" extrusionOk="0">
                  <a:moveTo>
                    <a:pt x="295" y="1"/>
                  </a:moveTo>
                  <a:cubicBezTo>
                    <a:pt x="126" y="1"/>
                    <a:pt x="0" y="236"/>
                    <a:pt x="172" y="370"/>
                  </a:cubicBezTo>
                  <a:cubicBezTo>
                    <a:pt x="295" y="464"/>
                    <a:pt x="422" y="551"/>
                    <a:pt x="553" y="627"/>
                  </a:cubicBezTo>
                  <a:cubicBezTo>
                    <a:pt x="590" y="649"/>
                    <a:pt x="627" y="658"/>
                    <a:pt x="661" y="658"/>
                  </a:cubicBezTo>
                  <a:cubicBezTo>
                    <a:pt x="843" y="658"/>
                    <a:pt x="958" y="391"/>
                    <a:pt x="763" y="276"/>
                  </a:cubicBezTo>
                  <a:cubicBezTo>
                    <a:pt x="643" y="207"/>
                    <a:pt x="531" y="131"/>
                    <a:pt x="422" y="47"/>
                  </a:cubicBezTo>
                  <a:cubicBezTo>
                    <a:pt x="380" y="15"/>
                    <a:pt x="336" y="1"/>
                    <a:pt x="29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1" name="Google Shape;17521;p139"/>
            <p:cNvSpPr/>
            <p:nvPr/>
          </p:nvSpPr>
          <p:spPr>
            <a:xfrm>
              <a:off x="7332589" y="2729790"/>
              <a:ext cx="24566" cy="16884"/>
            </a:xfrm>
            <a:custGeom>
              <a:avLst/>
              <a:gdLst/>
              <a:ahLst/>
              <a:cxnLst/>
              <a:rect l="l" t="t" r="r" b="b"/>
              <a:pathLst>
                <a:path w="937" h="644" extrusionOk="0">
                  <a:moveTo>
                    <a:pt x="636" y="1"/>
                  </a:moveTo>
                  <a:cubicBezTo>
                    <a:pt x="597" y="1"/>
                    <a:pt x="556" y="13"/>
                    <a:pt x="515" y="42"/>
                  </a:cubicBezTo>
                  <a:lnTo>
                    <a:pt x="515" y="45"/>
                  </a:lnTo>
                  <a:cubicBezTo>
                    <a:pt x="403" y="121"/>
                    <a:pt x="283" y="190"/>
                    <a:pt x="164" y="252"/>
                  </a:cubicBezTo>
                  <a:cubicBezTo>
                    <a:pt x="51" y="295"/>
                    <a:pt x="1" y="425"/>
                    <a:pt x="55" y="531"/>
                  </a:cubicBezTo>
                  <a:cubicBezTo>
                    <a:pt x="91" y="603"/>
                    <a:pt x="164" y="644"/>
                    <a:pt x="238" y="644"/>
                  </a:cubicBezTo>
                  <a:cubicBezTo>
                    <a:pt x="275" y="644"/>
                    <a:pt x="311" y="634"/>
                    <a:pt x="345" y="614"/>
                  </a:cubicBezTo>
                  <a:cubicBezTo>
                    <a:pt x="482" y="545"/>
                    <a:pt x="616" y="465"/>
                    <a:pt x="743" y="378"/>
                  </a:cubicBezTo>
                  <a:cubicBezTo>
                    <a:pt x="936" y="257"/>
                    <a:pt x="813" y="1"/>
                    <a:pt x="63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2" name="Google Shape;17522;p139"/>
            <p:cNvSpPr/>
            <p:nvPr/>
          </p:nvSpPr>
          <p:spPr>
            <a:xfrm>
              <a:off x="7212566" y="2701081"/>
              <a:ext cx="21079" cy="20266"/>
            </a:xfrm>
            <a:custGeom>
              <a:avLst/>
              <a:gdLst/>
              <a:ahLst/>
              <a:cxnLst/>
              <a:rect l="l" t="t" r="r" b="b"/>
              <a:pathLst>
                <a:path w="804" h="773" extrusionOk="0">
                  <a:moveTo>
                    <a:pt x="281" y="0"/>
                  </a:moveTo>
                  <a:cubicBezTo>
                    <a:pt x="139" y="0"/>
                    <a:pt x="1" y="150"/>
                    <a:pt x="99" y="311"/>
                  </a:cubicBezTo>
                  <a:cubicBezTo>
                    <a:pt x="178" y="441"/>
                    <a:pt x="265" y="568"/>
                    <a:pt x="359" y="691"/>
                  </a:cubicBezTo>
                  <a:cubicBezTo>
                    <a:pt x="404" y="748"/>
                    <a:pt x="460" y="772"/>
                    <a:pt x="514" y="772"/>
                  </a:cubicBezTo>
                  <a:cubicBezTo>
                    <a:pt x="663" y="772"/>
                    <a:pt x="804" y="594"/>
                    <a:pt x="682" y="438"/>
                  </a:cubicBezTo>
                  <a:cubicBezTo>
                    <a:pt x="595" y="329"/>
                    <a:pt x="519" y="217"/>
                    <a:pt x="450" y="101"/>
                  </a:cubicBezTo>
                  <a:cubicBezTo>
                    <a:pt x="407" y="30"/>
                    <a:pt x="343" y="0"/>
                    <a:pt x="28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3" name="Google Shape;17523;p139"/>
            <p:cNvSpPr/>
            <p:nvPr/>
          </p:nvSpPr>
          <p:spPr>
            <a:xfrm>
              <a:off x="7358650" y="2706141"/>
              <a:ext cx="20686" cy="19742"/>
            </a:xfrm>
            <a:custGeom>
              <a:avLst/>
              <a:gdLst/>
              <a:ahLst/>
              <a:cxnLst/>
              <a:rect l="l" t="t" r="r" b="b"/>
              <a:pathLst>
                <a:path w="789" h="753" extrusionOk="0">
                  <a:moveTo>
                    <a:pt x="558" y="1"/>
                  </a:moveTo>
                  <a:cubicBezTo>
                    <a:pt x="493" y="1"/>
                    <a:pt x="430" y="31"/>
                    <a:pt x="390" y="89"/>
                  </a:cubicBezTo>
                  <a:cubicBezTo>
                    <a:pt x="314" y="201"/>
                    <a:pt x="227" y="306"/>
                    <a:pt x="137" y="411"/>
                  </a:cubicBezTo>
                  <a:cubicBezTo>
                    <a:pt x="0" y="561"/>
                    <a:pt x="139" y="752"/>
                    <a:pt x="294" y="752"/>
                  </a:cubicBezTo>
                  <a:cubicBezTo>
                    <a:pt x="344" y="752"/>
                    <a:pt x="396" y="732"/>
                    <a:pt x="441" y="683"/>
                  </a:cubicBezTo>
                  <a:cubicBezTo>
                    <a:pt x="542" y="567"/>
                    <a:pt x="640" y="444"/>
                    <a:pt x="727" y="321"/>
                  </a:cubicBezTo>
                  <a:cubicBezTo>
                    <a:pt x="789" y="226"/>
                    <a:pt x="767" y="100"/>
                    <a:pt x="676" y="38"/>
                  </a:cubicBezTo>
                  <a:cubicBezTo>
                    <a:pt x="640" y="13"/>
                    <a:pt x="598" y="1"/>
                    <a:pt x="55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4" name="Google Shape;17524;p139"/>
            <p:cNvSpPr/>
            <p:nvPr/>
          </p:nvSpPr>
          <p:spPr>
            <a:xfrm>
              <a:off x="7291480" y="2579799"/>
              <a:ext cx="25667" cy="10671"/>
            </a:xfrm>
            <a:custGeom>
              <a:avLst/>
              <a:gdLst/>
              <a:ahLst/>
              <a:cxnLst/>
              <a:rect l="l" t="t" r="r" b="b"/>
              <a:pathLst>
                <a:path w="979" h="407" extrusionOk="0">
                  <a:moveTo>
                    <a:pt x="272" y="0"/>
                  </a:moveTo>
                  <a:cubicBezTo>
                    <a:pt x="0" y="0"/>
                    <a:pt x="0" y="406"/>
                    <a:pt x="272" y="406"/>
                  </a:cubicBezTo>
                  <a:lnTo>
                    <a:pt x="710" y="406"/>
                  </a:lnTo>
                  <a:cubicBezTo>
                    <a:pt x="978" y="406"/>
                    <a:pt x="978" y="0"/>
                    <a:pt x="71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25" name="Google Shape;17525;p139"/>
          <p:cNvGrpSpPr/>
          <p:nvPr/>
        </p:nvGrpSpPr>
        <p:grpSpPr>
          <a:xfrm>
            <a:off x="8061252" y="2694373"/>
            <a:ext cx="274864" cy="367517"/>
            <a:chOff x="8061252" y="2893623"/>
            <a:chExt cx="274864" cy="367517"/>
          </a:xfrm>
        </p:grpSpPr>
        <p:sp>
          <p:nvSpPr>
            <p:cNvPr id="17526" name="Google Shape;17526;p139"/>
            <p:cNvSpPr/>
            <p:nvPr/>
          </p:nvSpPr>
          <p:spPr>
            <a:xfrm>
              <a:off x="8066679" y="3092823"/>
              <a:ext cx="264089" cy="162863"/>
            </a:xfrm>
            <a:custGeom>
              <a:avLst/>
              <a:gdLst/>
              <a:ahLst/>
              <a:cxnLst/>
              <a:rect l="l" t="t" r="r" b="b"/>
              <a:pathLst>
                <a:path w="10073" h="6212" extrusionOk="0">
                  <a:moveTo>
                    <a:pt x="6262" y="1"/>
                  </a:moveTo>
                  <a:lnTo>
                    <a:pt x="3647" y="48"/>
                  </a:lnTo>
                  <a:lnTo>
                    <a:pt x="3665" y="1174"/>
                  </a:lnTo>
                  <a:cubicBezTo>
                    <a:pt x="3673" y="1543"/>
                    <a:pt x="3444" y="1877"/>
                    <a:pt x="3097" y="2003"/>
                  </a:cubicBezTo>
                  <a:lnTo>
                    <a:pt x="862" y="2836"/>
                  </a:lnTo>
                  <a:cubicBezTo>
                    <a:pt x="341" y="3032"/>
                    <a:pt x="0" y="3532"/>
                    <a:pt x="11" y="4086"/>
                  </a:cubicBezTo>
                  <a:lnTo>
                    <a:pt x="47" y="6212"/>
                  </a:lnTo>
                  <a:lnTo>
                    <a:pt x="10072" y="6042"/>
                  </a:lnTo>
                  <a:lnTo>
                    <a:pt x="10036" y="3912"/>
                  </a:lnTo>
                  <a:cubicBezTo>
                    <a:pt x="10025" y="3358"/>
                    <a:pt x="9667" y="2869"/>
                    <a:pt x="9141" y="2695"/>
                  </a:cubicBezTo>
                  <a:lnTo>
                    <a:pt x="6878" y="1938"/>
                  </a:lnTo>
                  <a:cubicBezTo>
                    <a:pt x="6527" y="1822"/>
                    <a:pt x="6287" y="1496"/>
                    <a:pt x="6280" y="1127"/>
                  </a:cubicBezTo>
                  <a:lnTo>
                    <a:pt x="6262"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7" name="Google Shape;17527;p139"/>
            <p:cNvSpPr/>
            <p:nvPr/>
          </p:nvSpPr>
          <p:spPr>
            <a:xfrm>
              <a:off x="8066574" y="3147618"/>
              <a:ext cx="264089" cy="108069"/>
            </a:xfrm>
            <a:custGeom>
              <a:avLst/>
              <a:gdLst/>
              <a:ahLst/>
              <a:cxnLst/>
              <a:rect l="l" t="t" r="r" b="b"/>
              <a:pathLst>
                <a:path w="10073" h="4122" extrusionOk="0">
                  <a:moveTo>
                    <a:pt x="7335" y="0"/>
                  </a:moveTo>
                  <a:lnTo>
                    <a:pt x="7146" y="489"/>
                  </a:lnTo>
                  <a:cubicBezTo>
                    <a:pt x="6784" y="1438"/>
                    <a:pt x="5958" y="2057"/>
                    <a:pt x="5028" y="2072"/>
                  </a:cubicBezTo>
                  <a:cubicBezTo>
                    <a:pt x="5014" y="2072"/>
                    <a:pt x="5000" y="2072"/>
                    <a:pt x="4986" y="2072"/>
                  </a:cubicBezTo>
                  <a:cubicBezTo>
                    <a:pt x="4075" y="2072"/>
                    <a:pt x="3243" y="1482"/>
                    <a:pt x="2854" y="562"/>
                  </a:cubicBezTo>
                  <a:lnTo>
                    <a:pt x="2655" y="80"/>
                  </a:lnTo>
                  <a:lnTo>
                    <a:pt x="863" y="746"/>
                  </a:lnTo>
                  <a:cubicBezTo>
                    <a:pt x="345" y="942"/>
                    <a:pt x="1" y="1442"/>
                    <a:pt x="11" y="1996"/>
                  </a:cubicBezTo>
                  <a:lnTo>
                    <a:pt x="48" y="4122"/>
                  </a:lnTo>
                  <a:lnTo>
                    <a:pt x="10073" y="3952"/>
                  </a:lnTo>
                  <a:lnTo>
                    <a:pt x="10036" y="1822"/>
                  </a:lnTo>
                  <a:cubicBezTo>
                    <a:pt x="10025" y="1268"/>
                    <a:pt x="9671" y="779"/>
                    <a:pt x="9145" y="605"/>
                  </a:cubicBezTo>
                  <a:lnTo>
                    <a:pt x="7335"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8" name="Google Shape;17528;p139"/>
            <p:cNvSpPr/>
            <p:nvPr/>
          </p:nvSpPr>
          <p:spPr>
            <a:xfrm>
              <a:off x="8162295" y="3092823"/>
              <a:ext cx="68847" cy="29180"/>
            </a:xfrm>
            <a:custGeom>
              <a:avLst/>
              <a:gdLst/>
              <a:ahLst/>
              <a:cxnLst/>
              <a:rect l="l" t="t" r="r" b="b"/>
              <a:pathLst>
                <a:path w="2626" h="1113" extrusionOk="0">
                  <a:moveTo>
                    <a:pt x="2615" y="1"/>
                  </a:moveTo>
                  <a:lnTo>
                    <a:pt x="0" y="48"/>
                  </a:lnTo>
                  <a:lnTo>
                    <a:pt x="11" y="859"/>
                  </a:lnTo>
                  <a:cubicBezTo>
                    <a:pt x="412" y="1026"/>
                    <a:pt x="839" y="1113"/>
                    <a:pt x="1274" y="1113"/>
                  </a:cubicBezTo>
                  <a:cubicBezTo>
                    <a:pt x="1291" y="1113"/>
                    <a:pt x="1308" y="1113"/>
                    <a:pt x="1326" y="1112"/>
                  </a:cubicBezTo>
                  <a:cubicBezTo>
                    <a:pt x="1775" y="1105"/>
                    <a:pt x="2220" y="1004"/>
                    <a:pt x="2626" y="812"/>
                  </a:cubicBezTo>
                  <a:lnTo>
                    <a:pt x="261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9" name="Google Shape;17529;p139"/>
            <p:cNvSpPr/>
            <p:nvPr/>
          </p:nvSpPr>
          <p:spPr>
            <a:xfrm>
              <a:off x="8119744" y="2949256"/>
              <a:ext cx="172852" cy="155706"/>
            </a:xfrm>
            <a:custGeom>
              <a:avLst/>
              <a:gdLst/>
              <a:ahLst/>
              <a:cxnLst/>
              <a:rect l="l" t="t" r="r" b="b"/>
              <a:pathLst>
                <a:path w="6593" h="5939" extrusionOk="0">
                  <a:moveTo>
                    <a:pt x="5669" y="1"/>
                  </a:moveTo>
                  <a:lnTo>
                    <a:pt x="1" y="102"/>
                  </a:lnTo>
                  <a:lnTo>
                    <a:pt x="55" y="3151"/>
                  </a:lnTo>
                  <a:cubicBezTo>
                    <a:pt x="77" y="4633"/>
                    <a:pt x="1239" y="5846"/>
                    <a:pt x="2717" y="5933"/>
                  </a:cubicBezTo>
                  <a:cubicBezTo>
                    <a:pt x="2776" y="5936"/>
                    <a:pt x="2834" y="5938"/>
                    <a:pt x="2892" y="5938"/>
                  </a:cubicBezTo>
                  <a:cubicBezTo>
                    <a:pt x="4296" y="5938"/>
                    <a:pt x="5499" y="4900"/>
                    <a:pt x="5690" y="3492"/>
                  </a:cubicBezTo>
                  <a:lnTo>
                    <a:pt x="6053" y="3485"/>
                  </a:lnTo>
                  <a:cubicBezTo>
                    <a:pt x="6353" y="3481"/>
                    <a:pt x="6592" y="3231"/>
                    <a:pt x="6589" y="2930"/>
                  </a:cubicBezTo>
                  <a:cubicBezTo>
                    <a:pt x="6585" y="2632"/>
                    <a:pt x="6339" y="2394"/>
                    <a:pt x="6041" y="2394"/>
                  </a:cubicBezTo>
                  <a:cubicBezTo>
                    <a:pt x="6039" y="2394"/>
                    <a:pt x="6037" y="2394"/>
                    <a:pt x="6035" y="2394"/>
                  </a:cubicBezTo>
                  <a:lnTo>
                    <a:pt x="5709" y="2402"/>
                  </a:lnTo>
                  <a:lnTo>
                    <a:pt x="5669"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0" name="Google Shape;17530;p139"/>
            <p:cNvSpPr/>
            <p:nvPr/>
          </p:nvSpPr>
          <p:spPr>
            <a:xfrm>
              <a:off x="8206445" y="3000538"/>
              <a:ext cx="51675" cy="18064"/>
            </a:xfrm>
            <a:custGeom>
              <a:avLst/>
              <a:gdLst/>
              <a:ahLst/>
              <a:cxnLst/>
              <a:rect l="l" t="t" r="r" b="b"/>
              <a:pathLst>
                <a:path w="1971" h="689" extrusionOk="0">
                  <a:moveTo>
                    <a:pt x="1960" y="0"/>
                  </a:moveTo>
                  <a:lnTo>
                    <a:pt x="0" y="36"/>
                  </a:lnTo>
                  <a:lnTo>
                    <a:pt x="11" y="688"/>
                  </a:lnTo>
                  <a:lnTo>
                    <a:pt x="1971" y="656"/>
                  </a:lnTo>
                  <a:lnTo>
                    <a:pt x="1960"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1" name="Google Shape;17531;p139"/>
            <p:cNvSpPr/>
            <p:nvPr/>
          </p:nvSpPr>
          <p:spPr>
            <a:xfrm>
              <a:off x="8119744" y="2949649"/>
              <a:ext cx="130406" cy="155260"/>
            </a:xfrm>
            <a:custGeom>
              <a:avLst/>
              <a:gdLst/>
              <a:ahLst/>
              <a:cxnLst/>
              <a:rect l="l" t="t" r="r" b="b"/>
              <a:pathLst>
                <a:path w="4974" h="5922" extrusionOk="0">
                  <a:moveTo>
                    <a:pt x="4973" y="0"/>
                  </a:moveTo>
                  <a:lnTo>
                    <a:pt x="1" y="87"/>
                  </a:lnTo>
                  <a:lnTo>
                    <a:pt x="55" y="3136"/>
                  </a:lnTo>
                  <a:cubicBezTo>
                    <a:pt x="80" y="4683"/>
                    <a:pt x="1341" y="5922"/>
                    <a:pt x="2885" y="5922"/>
                  </a:cubicBezTo>
                  <a:cubicBezTo>
                    <a:pt x="2902" y="5922"/>
                    <a:pt x="2920" y="5922"/>
                    <a:pt x="2938" y="5922"/>
                  </a:cubicBezTo>
                  <a:cubicBezTo>
                    <a:pt x="3083" y="5918"/>
                    <a:pt x="3228" y="5903"/>
                    <a:pt x="3369" y="5878"/>
                  </a:cubicBezTo>
                  <a:cubicBezTo>
                    <a:pt x="2384" y="5740"/>
                    <a:pt x="1544" y="5096"/>
                    <a:pt x="1152" y="4183"/>
                  </a:cubicBezTo>
                  <a:cubicBezTo>
                    <a:pt x="1029" y="3890"/>
                    <a:pt x="1142" y="3549"/>
                    <a:pt x="1413" y="3386"/>
                  </a:cubicBezTo>
                  <a:cubicBezTo>
                    <a:pt x="2279" y="2861"/>
                    <a:pt x="3311" y="2111"/>
                    <a:pt x="4256" y="1119"/>
                  </a:cubicBezTo>
                  <a:cubicBezTo>
                    <a:pt x="4564" y="797"/>
                    <a:pt x="4807" y="417"/>
                    <a:pt x="4973"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2" name="Google Shape;17532;p139"/>
            <p:cNvSpPr/>
            <p:nvPr/>
          </p:nvSpPr>
          <p:spPr>
            <a:xfrm>
              <a:off x="8216224" y="2909930"/>
              <a:ext cx="64679" cy="104975"/>
            </a:xfrm>
            <a:custGeom>
              <a:avLst/>
              <a:gdLst/>
              <a:ahLst/>
              <a:cxnLst/>
              <a:rect l="l" t="t" r="r" b="b"/>
              <a:pathLst>
                <a:path w="2467" h="4004" extrusionOk="0">
                  <a:moveTo>
                    <a:pt x="686" y="1"/>
                  </a:moveTo>
                  <a:cubicBezTo>
                    <a:pt x="675" y="1"/>
                    <a:pt x="663" y="1"/>
                    <a:pt x="652" y="1"/>
                  </a:cubicBezTo>
                  <a:lnTo>
                    <a:pt x="0" y="12"/>
                  </a:lnTo>
                  <a:lnTo>
                    <a:pt x="29" y="1754"/>
                  </a:lnTo>
                  <a:cubicBezTo>
                    <a:pt x="1082" y="3972"/>
                    <a:pt x="2392" y="4003"/>
                    <a:pt x="2464" y="4003"/>
                  </a:cubicBezTo>
                  <a:cubicBezTo>
                    <a:pt x="2466" y="4003"/>
                    <a:pt x="2467" y="4003"/>
                    <a:pt x="2467" y="4003"/>
                  </a:cubicBezTo>
                  <a:lnTo>
                    <a:pt x="2427" y="1714"/>
                  </a:lnTo>
                  <a:cubicBezTo>
                    <a:pt x="2409" y="762"/>
                    <a:pt x="1634" y="1"/>
                    <a:pt x="686"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3" name="Google Shape;17533;p139"/>
            <p:cNvSpPr/>
            <p:nvPr/>
          </p:nvSpPr>
          <p:spPr>
            <a:xfrm>
              <a:off x="8099740" y="2899024"/>
              <a:ext cx="138927" cy="146634"/>
            </a:xfrm>
            <a:custGeom>
              <a:avLst/>
              <a:gdLst/>
              <a:ahLst/>
              <a:cxnLst/>
              <a:rect l="l" t="t" r="r" b="b"/>
              <a:pathLst>
                <a:path w="5299" h="5593" extrusionOk="0">
                  <a:moveTo>
                    <a:pt x="4034" y="0"/>
                  </a:moveTo>
                  <a:cubicBezTo>
                    <a:pt x="4023" y="0"/>
                    <a:pt x="4012" y="0"/>
                    <a:pt x="4002" y="1"/>
                  </a:cubicBezTo>
                  <a:lnTo>
                    <a:pt x="3567" y="8"/>
                  </a:lnTo>
                  <a:cubicBezTo>
                    <a:pt x="1771" y="37"/>
                    <a:pt x="61" y="1591"/>
                    <a:pt x="94" y="3554"/>
                  </a:cubicBezTo>
                  <a:cubicBezTo>
                    <a:pt x="108" y="4437"/>
                    <a:pt x="61" y="5024"/>
                    <a:pt x="18" y="5361"/>
                  </a:cubicBezTo>
                  <a:cubicBezTo>
                    <a:pt x="0" y="5487"/>
                    <a:pt x="104" y="5592"/>
                    <a:pt x="222" y="5592"/>
                  </a:cubicBezTo>
                  <a:cubicBezTo>
                    <a:pt x="249" y="5592"/>
                    <a:pt x="277" y="5587"/>
                    <a:pt x="304" y="5574"/>
                  </a:cubicBezTo>
                  <a:cubicBezTo>
                    <a:pt x="1068" y="5234"/>
                    <a:pt x="2948" y="4285"/>
                    <a:pt x="4548" y="2601"/>
                  </a:cubicBezTo>
                  <a:cubicBezTo>
                    <a:pt x="4802" y="2333"/>
                    <a:pt x="5001" y="2018"/>
                    <a:pt x="5139" y="1674"/>
                  </a:cubicBezTo>
                  <a:cubicBezTo>
                    <a:pt x="5298" y="1268"/>
                    <a:pt x="5258" y="794"/>
                    <a:pt x="4987" y="450"/>
                  </a:cubicBezTo>
                  <a:cubicBezTo>
                    <a:pt x="4835" y="258"/>
                    <a:pt x="4624" y="120"/>
                    <a:pt x="4393" y="51"/>
                  </a:cubicBezTo>
                  <a:cubicBezTo>
                    <a:pt x="4277" y="18"/>
                    <a:pt x="4154" y="0"/>
                    <a:pt x="403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4" name="Google Shape;17534;p139"/>
            <p:cNvSpPr/>
            <p:nvPr/>
          </p:nvSpPr>
          <p:spPr>
            <a:xfrm>
              <a:off x="8061252" y="2893623"/>
              <a:ext cx="274864" cy="367517"/>
            </a:xfrm>
            <a:custGeom>
              <a:avLst/>
              <a:gdLst/>
              <a:ahLst/>
              <a:cxnLst/>
              <a:rect l="l" t="t" r="r" b="b"/>
              <a:pathLst>
                <a:path w="10484" h="14018" extrusionOk="0">
                  <a:moveTo>
                    <a:pt x="6096" y="3013"/>
                  </a:moveTo>
                  <a:cubicBezTo>
                    <a:pt x="6332" y="3347"/>
                    <a:pt x="6610" y="3644"/>
                    <a:pt x="6925" y="3901"/>
                  </a:cubicBezTo>
                  <a:lnTo>
                    <a:pt x="6621" y="3904"/>
                  </a:lnTo>
                  <a:lnTo>
                    <a:pt x="6183" y="3915"/>
                  </a:lnTo>
                  <a:lnTo>
                    <a:pt x="5531" y="3926"/>
                  </a:lnTo>
                  <a:cubicBezTo>
                    <a:pt x="5408" y="3926"/>
                    <a:pt x="5314" y="4038"/>
                    <a:pt x="5332" y="4162"/>
                  </a:cubicBezTo>
                  <a:lnTo>
                    <a:pt x="5336" y="4162"/>
                  </a:lnTo>
                  <a:lnTo>
                    <a:pt x="5372" y="4404"/>
                  </a:lnTo>
                  <a:cubicBezTo>
                    <a:pt x="5289" y="4375"/>
                    <a:pt x="5202" y="4360"/>
                    <a:pt x="5115" y="4360"/>
                  </a:cubicBezTo>
                  <a:cubicBezTo>
                    <a:pt x="5021" y="4360"/>
                    <a:pt x="4926" y="4377"/>
                    <a:pt x="4836" y="4411"/>
                  </a:cubicBezTo>
                  <a:lnTo>
                    <a:pt x="4865" y="4169"/>
                  </a:lnTo>
                  <a:cubicBezTo>
                    <a:pt x="4868" y="4154"/>
                    <a:pt x="4868" y="4140"/>
                    <a:pt x="4865" y="4125"/>
                  </a:cubicBezTo>
                  <a:cubicBezTo>
                    <a:pt x="5299" y="3781"/>
                    <a:pt x="5712" y="3412"/>
                    <a:pt x="6096" y="3013"/>
                  </a:cubicBezTo>
                  <a:close/>
                  <a:moveTo>
                    <a:pt x="7266" y="4303"/>
                  </a:moveTo>
                  <a:lnTo>
                    <a:pt x="7175" y="5034"/>
                  </a:lnTo>
                  <a:cubicBezTo>
                    <a:pt x="7146" y="5259"/>
                    <a:pt x="6962" y="5426"/>
                    <a:pt x="6737" y="5429"/>
                  </a:cubicBezTo>
                  <a:lnTo>
                    <a:pt x="6534" y="5433"/>
                  </a:lnTo>
                  <a:cubicBezTo>
                    <a:pt x="6532" y="5433"/>
                    <a:pt x="6529" y="5433"/>
                    <a:pt x="6526" y="5433"/>
                  </a:cubicBezTo>
                  <a:cubicBezTo>
                    <a:pt x="6232" y="5433"/>
                    <a:pt x="5972" y="5242"/>
                    <a:pt x="5886" y="4958"/>
                  </a:cubicBezTo>
                  <a:cubicBezTo>
                    <a:pt x="5875" y="4922"/>
                    <a:pt x="5868" y="4890"/>
                    <a:pt x="5861" y="4853"/>
                  </a:cubicBezTo>
                  <a:cubicBezTo>
                    <a:pt x="5835" y="4701"/>
                    <a:pt x="5777" y="4328"/>
                    <a:pt x="5777" y="4328"/>
                  </a:cubicBezTo>
                  <a:lnTo>
                    <a:pt x="6194" y="4321"/>
                  </a:lnTo>
                  <a:lnTo>
                    <a:pt x="6628" y="4314"/>
                  </a:lnTo>
                  <a:lnTo>
                    <a:pt x="7266" y="4303"/>
                  </a:lnTo>
                  <a:close/>
                  <a:moveTo>
                    <a:pt x="4419" y="4469"/>
                  </a:moveTo>
                  <a:lnTo>
                    <a:pt x="4365" y="4897"/>
                  </a:lnTo>
                  <a:cubicBezTo>
                    <a:pt x="4365" y="4908"/>
                    <a:pt x="4347" y="4995"/>
                    <a:pt x="4340" y="5013"/>
                  </a:cubicBezTo>
                  <a:cubicBezTo>
                    <a:pt x="4253" y="5288"/>
                    <a:pt x="3999" y="5476"/>
                    <a:pt x="3713" y="5480"/>
                  </a:cubicBezTo>
                  <a:lnTo>
                    <a:pt x="3510" y="5483"/>
                  </a:lnTo>
                  <a:cubicBezTo>
                    <a:pt x="3506" y="5484"/>
                    <a:pt x="3503" y="5484"/>
                    <a:pt x="3499" y="5484"/>
                  </a:cubicBezTo>
                  <a:cubicBezTo>
                    <a:pt x="3358" y="5484"/>
                    <a:pt x="3229" y="5419"/>
                    <a:pt x="3144" y="5302"/>
                  </a:cubicBezTo>
                  <a:lnTo>
                    <a:pt x="3228" y="5255"/>
                  </a:lnTo>
                  <a:cubicBezTo>
                    <a:pt x="3347" y="5183"/>
                    <a:pt x="3474" y="5107"/>
                    <a:pt x="3604" y="5024"/>
                  </a:cubicBezTo>
                  <a:lnTo>
                    <a:pt x="3604" y="5034"/>
                  </a:lnTo>
                  <a:cubicBezTo>
                    <a:pt x="3608" y="5144"/>
                    <a:pt x="3699" y="5234"/>
                    <a:pt x="3811" y="5234"/>
                  </a:cubicBezTo>
                  <a:cubicBezTo>
                    <a:pt x="3814" y="5234"/>
                    <a:pt x="3816" y="5234"/>
                    <a:pt x="3818" y="5234"/>
                  </a:cubicBezTo>
                  <a:cubicBezTo>
                    <a:pt x="3930" y="5226"/>
                    <a:pt x="4017" y="5132"/>
                    <a:pt x="4014" y="5020"/>
                  </a:cubicBezTo>
                  <a:lnTo>
                    <a:pt x="4006" y="4759"/>
                  </a:lnTo>
                  <a:cubicBezTo>
                    <a:pt x="4140" y="4669"/>
                    <a:pt x="4278" y="4571"/>
                    <a:pt x="4419" y="4469"/>
                  </a:cubicBezTo>
                  <a:close/>
                  <a:moveTo>
                    <a:pt x="5473" y="409"/>
                  </a:moveTo>
                  <a:cubicBezTo>
                    <a:pt x="5582" y="409"/>
                    <a:pt x="5694" y="424"/>
                    <a:pt x="5799" y="457"/>
                  </a:cubicBezTo>
                  <a:cubicBezTo>
                    <a:pt x="6259" y="591"/>
                    <a:pt x="6560" y="1036"/>
                    <a:pt x="6531" y="1543"/>
                  </a:cubicBezTo>
                  <a:cubicBezTo>
                    <a:pt x="6523" y="1685"/>
                    <a:pt x="6631" y="1760"/>
                    <a:pt x="6737" y="1760"/>
                  </a:cubicBezTo>
                  <a:cubicBezTo>
                    <a:pt x="6835" y="1760"/>
                    <a:pt x="6931" y="1698"/>
                    <a:pt x="6940" y="1568"/>
                  </a:cubicBezTo>
                  <a:cubicBezTo>
                    <a:pt x="6951" y="1319"/>
                    <a:pt x="6904" y="1069"/>
                    <a:pt x="6802" y="844"/>
                  </a:cubicBezTo>
                  <a:lnTo>
                    <a:pt x="6802" y="844"/>
                  </a:lnTo>
                  <a:cubicBezTo>
                    <a:pt x="7556" y="945"/>
                    <a:pt x="8121" y="1583"/>
                    <a:pt x="8135" y="2340"/>
                  </a:cubicBezTo>
                  <a:lnTo>
                    <a:pt x="8164" y="4176"/>
                  </a:lnTo>
                  <a:cubicBezTo>
                    <a:pt x="7758" y="4002"/>
                    <a:pt x="6958" y="3575"/>
                    <a:pt x="6382" y="2709"/>
                  </a:cubicBezTo>
                  <a:cubicBezTo>
                    <a:pt x="6444" y="2640"/>
                    <a:pt x="6505" y="2568"/>
                    <a:pt x="6567" y="2499"/>
                  </a:cubicBezTo>
                  <a:cubicBezTo>
                    <a:pt x="6699" y="2345"/>
                    <a:pt x="6560" y="2157"/>
                    <a:pt x="6406" y="2157"/>
                  </a:cubicBezTo>
                  <a:cubicBezTo>
                    <a:pt x="6354" y="2157"/>
                    <a:pt x="6301" y="2179"/>
                    <a:pt x="6255" y="2231"/>
                  </a:cubicBezTo>
                  <a:cubicBezTo>
                    <a:pt x="4618" y="4154"/>
                    <a:pt x="2496" y="5230"/>
                    <a:pt x="1688" y="5592"/>
                  </a:cubicBezTo>
                  <a:cubicBezTo>
                    <a:pt x="1732" y="5244"/>
                    <a:pt x="1779" y="4650"/>
                    <a:pt x="1765" y="3760"/>
                  </a:cubicBezTo>
                  <a:cubicBezTo>
                    <a:pt x="1750" y="2887"/>
                    <a:pt x="2101" y="2054"/>
                    <a:pt x="2753" y="1409"/>
                  </a:cubicBezTo>
                  <a:cubicBezTo>
                    <a:pt x="3380" y="793"/>
                    <a:pt x="4209" y="431"/>
                    <a:pt x="5035" y="417"/>
                  </a:cubicBezTo>
                  <a:lnTo>
                    <a:pt x="5473" y="409"/>
                  </a:lnTo>
                  <a:close/>
                  <a:moveTo>
                    <a:pt x="7668" y="4390"/>
                  </a:moveTo>
                  <a:lnTo>
                    <a:pt x="7758" y="4433"/>
                  </a:lnTo>
                  <a:cubicBezTo>
                    <a:pt x="7816" y="4604"/>
                    <a:pt x="7975" y="4723"/>
                    <a:pt x="8156" y="4723"/>
                  </a:cubicBezTo>
                  <a:cubicBezTo>
                    <a:pt x="8159" y="4723"/>
                    <a:pt x="8161" y="4723"/>
                    <a:pt x="8164" y="4723"/>
                  </a:cubicBezTo>
                  <a:lnTo>
                    <a:pt x="8273" y="4723"/>
                  </a:lnTo>
                  <a:cubicBezTo>
                    <a:pt x="8275" y="4723"/>
                    <a:pt x="8277" y="4723"/>
                    <a:pt x="8280" y="4723"/>
                  </a:cubicBezTo>
                  <a:cubicBezTo>
                    <a:pt x="8465" y="4723"/>
                    <a:pt x="8617" y="4870"/>
                    <a:pt x="8620" y="5056"/>
                  </a:cubicBezTo>
                  <a:cubicBezTo>
                    <a:pt x="8624" y="5244"/>
                    <a:pt x="8472" y="5400"/>
                    <a:pt x="8287" y="5404"/>
                  </a:cubicBezTo>
                  <a:lnTo>
                    <a:pt x="8153" y="5407"/>
                  </a:lnTo>
                  <a:cubicBezTo>
                    <a:pt x="8161" y="5265"/>
                    <a:pt x="8053" y="5191"/>
                    <a:pt x="7947" y="5191"/>
                  </a:cubicBezTo>
                  <a:cubicBezTo>
                    <a:pt x="7850" y="5191"/>
                    <a:pt x="7755" y="5253"/>
                    <a:pt x="7748" y="5382"/>
                  </a:cubicBezTo>
                  <a:cubicBezTo>
                    <a:pt x="7686" y="6385"/>
                    <a:pt x="7059" y="7269"/>
                    <a:pt x="6132" y="7653"/>
                  </a:cubicBezTo>
                  <a:cubicBezTo>
                    <a:pt x="5806" y="7789"/>
                    <a:pt x="5463" y="7856"/>
                    <a:pt x="5122" y="7856"/>
                  </a:cubicBezTo>
                  <a:cubicBezTo>
                    <a:pt x="4494" y="7856"/>
                    <a:pt x="3874" y="7630"/>
                    <a:pt x="3383" y="7200"/>
                  </a:cubicBezTo>
                  <a:cubicBezTo>
                    <a:pt x="2923" y="6798"/>
                    <a:pt x="2619" y="6248"/>
                    <a:pt x="2521" y="5643"/>
                  </a:cubicBezTo>
                  <a:cubicBezTo>
                    <a:pt x="2605" y="5599"/>
                    <a:pt x="2695" y="5552"/>
                    <a:pt x="2786" y="5505"/>
                  </a:cubicBezTo>
                  <a:cubicBezTo>
                    <a:pt x="2941" y="5746"/>
                    <a:pt x="3211" y="5893"/>
                    <a:pt x="3497" y="5893"/>
                  </a:cubicBezTo>
                  <a:cubicBezTo>
                    <a:pt x="3504" y="5893"/>
                    <a:pt x="3511" y="5893"/>
                    <a:pt x="3517" y="5893"/>
                  </a:cubicBezTo>
                  <a:lnTo>
                    <a:pt x="3720" y="5889"/>
                  </a:lnTo>
                  <a:cubicBezTo>
                    <a:pt x="4220" y="5878"/>
                    <a:pt x="4647" y="5527"/>
                    <a:pt x="4752" y="5038"/>
                  </a:cubicBezTo>
                  <a:cubicBezTo>
                    <a:pt x="4808" y="4858"/>
                    <a:pt x="4963" y="4767"/>
                    <a:pt x="5118" y="4767"/>
                  </a:cubicBezTo>
                  <a:cubicBezTo>
                    <a:pt x="5268" y="4767"/>
                    <a:pt x="5418" y="4852"/>
                    <a:pt x="5477" y="5024"/>
                  </a:cubicBezTo>
                  <a:cubicBezTo>
                    <a:pt x="5599" y="5506"/>
                    <a:pt x="6037" y="5842"/>
                    <a:pt x="6534" y="5842"/>
                  </a:cubicBezTo>
                  <a:cubicBezTo>
                    <a:pt x="6536" y="5842"/>
                    <a:pt x="6539" y="5842"/>
                    <a:pt x="6542" y="5842"/>
                  </a:cubicBezTo>
                  <a:lnTo>
                    <a:pt x="6744" y="5838"/>
                  </a:lnTo>
                  <a:cubicBezTo>
                    <a:pt x="7168" y="5828"/>
                    <a:pt x="7527" y="5509"/>
                    <a:pt x="7581" y="5085"/>
                  </a:cubicBezTo>
                  <a:lnTo>
                    <a:pt x="7668" y="4390"/>
                  </a:lnTo>
                  <a:close/>
                  <a:moveTo>
                    <a:pt x="6270" y="8037"/>
                  </a:moveTo>
                  <a:lnTo>
                    <a:pt x="6284" y="8729"/>
                  </a:lnTo>
                  <a:cubicBezTo>
                    <a:pt x="6292" y="9185"/>
                    <a:pt x="6585" y="9587"/>
                    <a:pt x="7020" y="9732"/>
                  </a:cubicBezTo>
                  <a:lnTo>
                    <a:pt x="7338" y="9840"/>
                  </a:lnTo>
                  <a:lnTo>
                    <a:pt x="7165" y="10253"/>
                  </a:lnTo>
                  <a:cubicBezTo>
                    <a:pt x="6835" y="11032"/>
                    <a:pt x="6074" y="11546"/>
                    <a:pt x="5227" y="11561"/>
                  </a:cubicBezTo>
                  <a:cubicBezTo>
                    <a:pt x="5215" y="11561"/>
                    <a:pt x="5202" y="11561"/>
                    <a:pt x="5190" y="11561"/>
                  </a:cubicBezTo>
                  <a:cubicBezTo>
                    <a:pt x="4357" y="11561"/>
                    <a:pt x="3599" y="11079"/>
                    <a:pt x="3249" y="10322"/>
                  </a:cubicBezTo>
                  <a:lnTo>
                    <a:pt x="3057" y="9913"/>
                  </a:lnTo>
                  <a:lnTo>
                    <a:pt x="3376" y="9793"/>
                  </a:lnTo>
                  <a:cubicBezTo>
                    <a:pt x="3804" y="9634"/>
                    <a:pt x="4082" y="9225"/>
                    <a:pt x="4075" y="8768"/>
                  </a:cubicBezTo>
                  <a:lnTo>
                    <a:pt x="4064" y="8073"/>
                  </a:lnTo>
                  <a:lnTo>
                    <a:pt x="4064" y="8073"/>
                  </a:lnTo>
                  <a:cubicBezTo>
                    <a:pt x="4405" y="8199"/>
                    <a:pt x="4762" y="8262"/>
                    <a:pt x="5119" y="8262"/>
                  </a:cubicBezTo>
                  <a:cubicBezTo>
                    <a:pt x="5511" y="8262"/>
                    <a:pt x="5902" y="8186"/>
                    <a:pt x="6270" y="8037"/>
                  </a:cubicBezTo>
                  <a:close/>
                  <a:moveTo>
                    <a:pt x="5462" y="0"/>
                  </a:moveTo>
                  <a:lnTo>
                    <a:pt x="5028" y="11"/>
                  </a:lnTo>
                  <a:cubicBezTo>
                    <a:pt x="4101" y="26"/>
                    <a:pt x="3166" y="428"/>
                    <a:pt x="2467" y="1119"/>
                  </a:cubicBezTo>
                  <a:cubicBezTo>
                    <a:pt x="1732" y="1844"/>
                    <a:pt x="1337" y="2782"/>
                    <a:pt x="1355" y="3763"/>
                  </a:cubicBezTo>
                  <a:cubicBezTo>
                    <a:pt x="1381" y="5234"/>
                    <a:pt x="1229" y="5871"/>
                    <a:pt x="1225" y="5875"/>
                  </a:cubicBezTo>
                  <a:cubicBezTo>
                    <a:pt x="1191" y="6009"/>
                    <a:pt x="1297" y="6131"/>
                    <a:pt x="1424" y="6131"/>
                  </a:cubicBezTo>
                  <a:cubicBezTo>
                    <a:pt x="1448" y="6131"/>
                    <a:pt x="1472" y="6126"/>
                    <a:pt x="1497" y="6117"/>
                  </a:cubicBezTo>
                  <a:cubicBezTo>
                    <a:pt x="1511" y="6110"/>
                    <a:pt x="1754" y="6019"/>
                    <a:pt x="2141" y="5831"/>
                  </a:cubicBezTo>
                  <a:cubicBezTo>
                    <a:pt x="2319" y="6704"/>
                    <a:pt x="2873" y="7457"/>
                    <a:pt x="3651" y="7885"/>
                  </a:cubicBezTo>
                  <a:lnTo>
                    <a:pt x="3666" y="8776"/>
                  </a:lnTo>
                  <a:cubicBezTo>
                    <a:pt x="3673" y="9058"/>
                    <a:pt x="3496" y="9315"/>
                    <a:pt x="3231" y="9413"/>
                  </a:cubicBezTo>
                  <a:lnTo>
                    <a:pt x="997" y="10246"/>
                  </a:lnTo>
                  <a:cubicBezTo>
                    <a:pt x="396" y="10471"/>
                    <a:pt x="1" y="11046"/>
                    <a:pt x="12" y="11687"/>
                  </a:cubicBezTo>
                  <a:lnTo>
                    <a:pt x="48" y="13817"/>
                  </a:lnTo>
                  <a:cubicBezTo>
                    <a:pt x="50" y="13951"/>
                    <a:pt x="150" y="14017"/>
                    <a:pt x="251" y="14017"/>
                  </a:cubicBezTo>
                  <a:cubicBezTo>
                    <a:pt x="355" y="14017"/>
                    <a:pt x="459" y="13947"/>
                    <a:pt x="457" y="13810"/>
                  </a:cubicBezTo>
                  <a:lnTo>
                    <a:pt x="421" y="11680"/>
                  </a:lnTo>
                  <a:cubicBezTo>
                    <a:pt x="417" y="11499"/>
                    <a:pt x="457" y="11322"/>
                    <a:pt x="540" y="11159"/>
                  </a:cubicBezTo>
                  <a:lnTo>
                    <a:pt x="761" y="11340"/>
                  </a:lnTo>
                  <a:cubicBezTo>
                    <a:pt x="804" y="11375"/>
                    <a:pt x="849" y="11390"/>
                    <a:pt x="892" y="11390"/>
                  </a:cubicBezTo>
                  <a:cubicBezTo>
                    <a:pt x="1058" y="11390"/>
                    <a:pt x="1189" y="11163"/>
                    <a:pt x="1022" y="11025"/>
                  </a:cubicBezTo>
                  <a:lnTo>
                    <a:pt x="790" y="10833"/>
                  </a:lnTo>
                  <a:cubicBezTo>
                    <a:pt x="892" y="10746"/>
                    <a:pt x="1011" y="10673"/>
                    <a:pt x="1138" y="10626"/>
                  </a:cubicBezTo>
                  <a:lnTo>
                    <a:pt x="2674" y="10054"/>
                  </a:lnTo>
                  <a:lnTo>
                    <a:pt x="2876" y="10492"/>
                  </a:lnTo>
                  <a:cubicBezTo>
                    <a:pt x="3294" y="11391"/>
                    <a:pt x="4199" y="11967"/>
                    <a:pt x="5188" y="11967"/>
                  </a:cubicBezTo>
                  <a:cubicBezTo>
                    <a:pt x="5204" y="11967"/>
                    <a:pt x="5219" y="11967"/>
                    <a:pt x="5234" y="11966"/>
                  </a:cubicBezTo>
                  <a:cubicBezTo>
                    <a:pt x="6241" y="11948"/>
                    <a:pt x="7146" y="11340"/>
                    <a:pt x="7541" y="10409"/>
                  </a:cubicBezTo>
                  <a:lnTo>
                    <a:pt x="7726" y="9967"/>
                  </a:lnTo>
                  <a:lnTo>
                    <a:pt x="9283" y="10485"/>
                  </a:lnTo>
                  <a:cubicBezTo>
                    <a:pt x="9410" y="10529"/>
                    <a:pt x="9529" y="10597"/>
                    <a:pt x="9635" y="10681"/>
                  </a:cubicBezTo>
                  <a:lnTo>
                    <a:pt x="8668" y="11539"/>
                  </a:lnTo>
                  <a:cubicBezTo>
                    <a:pt x="8432" y="11749"/>
                    <a:pt x="8302" y="12050"/>
                    <a:pt x="8305" y="12361"/>
                  </a:cubicBezTo>
                  <a:lnTo>
                    <a:pt x="8331" y="13672"/>
                  </a:lnTo>
                  <a:cubicBezTo>
                    <a:pt x="8332" y="13804"/>
                    <a:pt x="8431" y="13869"/>
                    <a:pt x="8531" y="13869"/>
                  </a:cubicBezTo>
                  <a:cubicBezTo>
                    <a:pt x="8634" y="13869"/>
                    <a:pt x="8738" y="13799"/>
                    <a:pt x="8736" y="13661"/>
                  </a:cubicBezTo>
                  <a:lnTo>
                    <a:pt x="8715" y="12354"/>
                  </a:lnTo>
                  <a:cubicBezTo>
                    <a:pt x="8711" y="12162"/>
                    <a:pt x="8794" y="11974"/>
                    <a:pt x="8939" y="11843"/>
                  </a:cubicBezTo>
                  <a:lnTo>
                    <a:pt x="9895" y="10996"/>
                  </a:lnTo>
                  <a:cubicBezTo>
                    <a:pt x="9986" y="11155"/>
                    <a:pt x="10033" y="11333"/>
                    <a:pt x="10037" y="11514"/>
                  </a:cubicBezTo>
                  <a:lnTo>
                    <a:pt x="10073" y="13643"/>
                  </a:lnTo>
                  <a:cubicBezTo>
                    <a:pt x="10076" y="13777"/>
                    <a:pt x="10177" y="13843"/>
                    <a:pt x="10277" y="13843"/>
                  </a:cubicBezTo>
                  <a:cubicBezTo>
                    <a:pt x="10381" y="13843"/>
                    <a:pt x="10484" y="13774"/>
                    <a:pt x="10482" y="13636"/>
                  </a:cubicBezTo>
                  <a:lnTo>
                    <a:pt x="10446" y="11506"/>
                  </a:lnTo>
                  <a:cubicBezTo>
                    <a:pt x="10431" y="10869"/>
                    <a:pt x="10018" y="10304"/>
                    <a:pt x="9410" y="10101"/>
                  </a:cubicBezTo>
                  <a:lnTo>
                    <a:pt x="7146" y="9344"/>
                  </a:lnTo>
                  <a:cubicBezTo>
                    <a:pt x="6878" y="9257"/>
                    <a:pt x="6697" y="9007"/>
                    <a:pt x="6690" y="8725"/>
                  </a:cubicBezTo>
                  <a:lnTo>
                    <a:pt x="6676" y="7834"/>
                  </a:lnTo>
                  <a:cubicBezTo>
                    <a:pt x="7414" y="7392"/>
                    <a:pt x="7932" y="6657"/>
                    <a:pt x="8099" y="5813"/>
                  </a:cubicBezTo>
                  <a:lnTo>
                    <a:pt x="8291" y="5813"/>
                  </a:lnTo>
                  <a:cubicBezTo>
                    <a:pt x="8642" y="5806"/>
                    <a:pt x="8943" y="5556"/>
                    <a:pt x="9012" y="5212"/>
                  </a:cubicBezTo>
                  <a:cubicBezTo>
                    <a:pt x="9080" y="4864"/>
                    <a:pt x="8899" y="4520"/>
                    <a:pt x="8577" y="4379"/>
                  </a:cubicBezTo>
                  <a:lnTo>
                    <a:pt x="8544" y="2333"/>
                  </a:lnTo>
                  <a:cubicBezTo>
                    <a:pt x="8523" y="1268"/>
                    <a:pt x="7657" y="420"/>
                    <a:pt x="6597" y="420"/>
                  </a:cubicBezTo>
                  <a:cubicBezTo>
                    <a:pt x="6586" y="420"/>
                    <a:pt x="6575" y="420"/>
                    <a:pt x="6563" y="420"/>
                  </a:cubicBezTo>
                  <a:lnTo>
                    <a:pt x="6516" y="420"/>
                  </a:lnTo>
                  <a:cubicBezTo>
                    <a:pt x="6350" y="250"/>
                    <a:pt x="6143" y="127"/>
                    <a:pt x="5915" y="62"/>
                  </a:cubicBezTo>
                  <a:cubicBezTo>
                    <a:pt x="5770" y="18"/>
                    <a:pt x="5618" y="0"/>
                    <a:pt x="546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5" name="Google Shape;17535;p139"/>
            <p:cNvSpPr/>
            <p:nvPr/>
          </p:nvSpPr>
          <p:spPr>
            <a:xfrm>
              <a:off x="8171051" y="3053418"/>
              <a:ext cx="49630" cy="16832"/>
            </a:xfrm>
            <a:custGeom>
              <a:avLst/>
              <a:gdLst/>
              <a:ahLst/>
              <a:cxnLst/>
              <a:rect l="l" t="t" r="r" b="b"/>
              <a:pathLst>
                <a:path w="1893" h="642" extrusionOk="0">
                  <a:moveTo>
                    <a:pt x="1600" y="0"/>
                  </a:moveTo>
                  <a:cubicBezTo>
                    <a:pt x="1551" y="0"/>
                    <a:pt x="1501" y="20"/>
                    <a:pt x="1455" y="66"/>
                  </a:cubicBezTo>
                  <a:cubicBezTo>
                    <a:pt x="1383" y="142"/>
                    <a:pt x="1205" y="229"/>
                    <a:pt x="948" y="232"/>
                  </a:cubicBezTo>
                  <a:cubicBezTo>
                    <a:pt x="938" y="233"/>
                    <a:pt x="927" y="233"/>
                    <a:pt x="917" y="233"/>
                  </a:cubicBezTo>
                  <a:cubicBezTo>
                    <a:pt x="677" y="233"/>
                    <a:pt x="507" y="153"/>
                    <a:pt x="434" y="84"/>
                  </a:cubicBezTo>
                  <a:cubicBezTo>
                    <a:pt x="390" y="41"/>
                    <a:pt x="342" y="24"/>
                    <a:pt x="295" y="24"/>
                  </a:cubicBezTo>
                  <a:cubicBezTo>
                    <a:pt x="136" y="24"/>
                    <a:pt x="1" y="234"/>
                    <a:pt x="155" y="377"/>
                  </a:cubicBezTo>
                  <a:cubicBezTo>
                    <a:pt x="327" y="542"/>
                    <a:pt x="613" y="642"/>
                    <a:pt x="923" y="642"/>
                  </a:cubicBezTo>
                  <a:cubicBezTo>
                    <a:pt x="934" y="642"/>
                    <a:pt x="945" y="642"/>
                    <a:pt x="956" y="642"/>
                  </a:cubicBezTo>
                  <a:cubicBezTo>
                    <a:pt x="1278" y="638"/>
                    <a:pt x="1575" y="526"/>
                    <a:pt x="1749" y="352"/>
                  </a:cubicBezTo>
                  <a:cubicBezTo>
                    <a:pt x="1893" y="202"/>
                    <a:pt x="1758" y="0"/>
                    <a:pt x="160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6" name="Google Shape;17536;p139"/>
            <p:cNvSpPr/>
            <p:nvPr/>
          </p:nvSpPr>
          <p:spPr>
            <a:xfrm>
              <a:off x="8224142" y="3013227"/>
              <a:ext cx="10906" cy="16491"/>
            </a:xfrm>
            <a:custGeom>
              <a:avLst/>
              <a:gdLst/>
              <a:ahLst/>
              <a:cxnLst/>
              <a:rect l="l" t="t" r="r" b="b"/>
              <a:pathLst>
                <a:path w="416" h="629" extrusionOk="0">
                  <a:moveTo>
                    <a:pt x="207" y="1"/>
                  </a:moveTo>
                  <a:cubicBezTo>
                    <a:pt x="104" y="1"/>
                    <a:pt x="1" y="70"/>
                    <a:pt x="3" y="208"/>
                  </a:cubicBezTo>
                  <a:lnTo>
                    <a:pt x="6" y="425"/>
                  </a:lnTo>
                  <a:cubicBezTo>
                    <a:pt x="6" y="538"/>
                    <a:pt x="100" y="628"/>
                    <a:pt x="213" y="628"/>
                  </a:cubicBezTo>
                  <a:cubicBezTo>
                    <a:pt x="325" y="624"/>
                    <a:pt x="415" y="530"/>
                    <a:pt x="412" y="418"/>
                  </a:cubicBezTo>
                  <a:lnTo>
                    <a:pt x="408" y="201"/>
                  </a:lnTo>
                  <a:cubicBezTo>
                    <a:pt x="406" y="67"/>
                    <a:pt x="307" y="1"/>
                    <a:pt x="2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7" name="Google Shape;17537;p139"/>
            <p:cNvSpPr/>
            <p:nvPr/>
          </p:nvSpPr>
          <p:spPr>
            <a:xfrm>
              <a:off x="8093343" y="3195098"/>
              <a:ext cx="25614" cy="65177"/>
            </a:xfrm>
            <a:custGeom>
              <a:avLst/>
              <a:gdLst/>
              <a:ahLst/>
              <a:cxnLst/>
              <a:rect l="l" t="t" r="r" b="b"/>
              <a:pathLst>
                <a:path w="977" h="2486" extrusionOk="0">
                  <a:moveTo>
                    <a:pt x="297" y="0"/>
                  </a:moveTo>
                  <a:cubicBezTo>
                    <a:pt x="131" y="0"/>
                    <a:pt x="1" y="227"/>
                    <a:pt x="167" y="362"/>
                  </a:cubicBezTo>
                  <a:lnTo>
                    <a:pt x="305" y="475"/>
                  </a:lnTo>
                  <a:cubicBezTo>
                    <a:pt x="454" y="598"/>
                    <a:pt x="541" y="782"/>
                    <a:pt x="544" y="978"/>
                  </a:cubicBezTo>
                  <a:lnTo>
                    <a:pt x="570" y="2285"/>
                  </a:lnTo>
                  <a:cubicBezTo>
                    <a:pt x="571" y="2419"/>
                    <a:pt x="671" y="2486"/>
                    <a:pt x="771" y="2486"/>
                  </a:cubicBezTo>
                  <a:cubicBezTo>
                    <a:pt x="874" y="2486"/>
                    <a:pt x="977" y="2416"/>
                    <a:pt x="975" y="2278"/>
                  </a:cubicBezTo>
                  <a:lnTo>
                    <a:pt x="953" y="971"/>
                  </a:lnTo>
                  <a:cubicBezTo>
                    <a:pt x="946" y="656"/>
                    <a:pt x="805" y="359"/>
                    <a:pt x="562" y="159"/>
                  </a:cubicBezTo>
                  <a:lnTo>
                    <a:pt x="428" y="51"/>
                  </a:lnTo>
                  <a:cubicBezTo>
                    <a:pt x="385" y="15"/>
                    <a:pt x="340" y="0"/>
                    <a:pt x="29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38" name="Google Shape;17538;p139"/>
          <p:cNvGrpSpPr/>
          <p:nvPr/>
        </p:nvGrpSpPr>
        <p:grpSpPr>
          <a:xfrm>
            <a:off x="4905714" y="2231948"/>
            <a:ext cx="284958" cy="365052"/>
            <a:chOff x="4905714" y="2431198"/>
            <a:chExt cx="284958" cy="365052"/>
          </a:xfrm>
        </p:grpSpPr>
        <p:sp>
          <p:nvSpPr>
            <p:cNvPr id="17539" name="Google Shape;17539;p139"/>
            <p:cNvSpPr/>
            <p:nvPr/>
          </p:nvSpPr>
          <p:spPr>
            <a:xfrm>
              <a:off x="4951568" y="2436599"/>
              <a:ext cx="193249" cy="131455"/>
            </a:xfrm>
            <a:custGeom>
              <a:avLst/>
              <a:gdLst/>
              <a:ahLst/>
              <a:cxnLst/>
              <a:rect l="l" t="t" r="r" b="b"/>
              <a:pathLst>
                <a:path w="7371" h="5014" extrusionOk="0">
                  <a:moveTo>
                    <a:pt x="3064" y="1"/>
                  </a:moveTo>
                  <a:cubicBezTo>
                    <a:pt x="1330" y="1"/>
                    <a:pt x="0" y="1547"/>
                    <a:pt x="265" y="3264"/>
                  </a:cubicBezTo>
                  <a:lnTo>
                    <a:pt x="533" y="5013"/>
                  </a:lnTo>
                  <a:lnTo>
                    <a:pt x="6838" y="5013"/>
                  </a:lnTo>
                  <a:lnTo>
                    <a:pt x="7106" y="3264"/>
                  </a:lnTo>
                  <a:cubicBezTo>
                    <a:pt x="7371" y="1547"/>
                    <a:pt x="6041" y="1"/>
                    <a:pt x="43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0" name="Google Shape;17540;p139"/>
            <p:cNvSpPr/>
            <p:nvPr/>
          </p:nvSpPr>
          <p:spPr>
            <a:xfrm>
              <a:off x="4911115" y="2630871"/>
              <a:ext cx="274261" cy="160032"/>
            </a:xfrm>
            <a:custGeom>
              <a:avLst/>
              <a:gdLst/>
              <a:ahLst/>
              <a:cxnLst/>
              <a:rect l="l" t="t" r="r" b="b"/>
              <a:pathLst>
                <a:path w="10461" h="6104" extrusionOk="0">
                  <a:moveTo>
                    <a:pt x="3706" y="1"/>
                  </a:moveTo>
                  <a:lnTo>
                    <a:pt x="3706" y="1037"/>
                  </a:lnTo>
                  <a:cubicBezTo>
                    <a:pt x="3706" y="1326"/>
                    <a:pt x="3514" y="1580"/>
                    <a:pt x="3235" y="1663"/>
                  </a:cubicBezTo>
                  <a:lnTo>
                    <a:pt x="939" y="2341"/>
                  </a:lnTo>
                  <a:cubicBezTo>
                    <a:pt x="381" y="2504"/>
                    <a:pt x="1" y="3014"/>
                    <a:pt x="1" y="3594"/>
                  </a:cubicBezTo>
                  <a:lnTo>
                    <a:pt x="1" y="6104"/>
                  </a:lnTo>
                  <a:lnTo>
                    <a:pt x="10460" y="6104"/>
                  </a:lnTo>
                  <a:lnTo>
                    <a:pt x="10460" y="3594"/>
                  </a:lnTo>
                  <a:cubicBezTo>
                    <a:pt x="10460" y="3014"/>
                    <a:pt x="10080" y="2504"/>
                    <a:pt x="9522" y="2341"/>
                  </a:cubicBezTo>
                  <a:lnTo>
                    <a:pt x="7226" y="1663"/>
                  </a:lnTo>
                  <a:cubicBezTo>
                    <a:pt x="6947" y="1580"/>
                    <a:pt x="6755" y="1326"/>
                    <a:pt x="6755" y="1037"/>
                  </a:cubicBezTo>
                  <a:lnTo>
                    <a:pt x="6755"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1" name="Google Shape;17541;p139"/>
            <p:cNvSpPr/>
            <p:nvPr/>
          </p:nvSpPr>
          <p:spPr>
            <a:xfrm>
              <a:off x="4911010" y="2674471"/>
              <a:ext cx="274366" cy="116432"/>
            </a:xfrm>
            <a:custGeom>
              <a:avLst/>
              <a:gdLst/>
              <a:ahLst/>
              <a:cxnLst/>
              <a:rect l="l" t="t" r="r" b="b"/>
              <a:pathLst>
                <a:path w="10465" h="4441" extrusionOk="0">
                  <a:moveTo>
                    <a:pt x="7230" y="0"/>
                  </a:moveTo>
                  <a:cubicBezTo>
                    <a:pt x="7288" y="29"/>
                    <a:pt x="7349" y="58"/>
                    <a:pt x="7411" y="80"/>
                  </a:cubicBezTo>
                  <a:lnTo>
                    <a:pt x="5231" y="735"/>
                  </a:lnTo>
                  <a:lnTo>
                    <a:pt x="3054" y="80"/>
                  </a:lnTo>
                  <a:cubicBezTo>
                    <a:pt x="3116" y="58"/>
                    <a:pt x="3177" y="29"/>
                    <a:pt x="3239" y="0"/>
                  </a:cubicBezTo>
                  <a:lnTo>
                    <a:pt x="3239" y="0"/>
                  </a:lnTo>
                  <a:lnTo>
                    <a:pt x="943" y="674"/>
                  </a:lnTo>
                  <a:cubicBezTo>
                    <a:pt x="385" y="841"/>
                    <a:pt x="1" y="1351"/>
                    <a:pt x="1" y="1931"/>
                  </a:cubicBezTo>
                  <a:lnTo>
                    <a:pt x="1" y="4441"/>
                  </a:lnTo>
                  <a:lnTo>
                    <a:pt x="10464" y="4441"/>
                  </a:lnTo>
                  <a:lnTo>
                    <a:pt x="10464" y="1931"/>
                  </a:lnTo>
                  <a:cubicBezTo>
                    <a:pt x="10464" y="1351"/>
                    <a:pt x="10080" y="841"/>
                    <a:pt x="9526" y="678"/>
                  </a:cubicBezTo>
                  <a:lnTo>
                    <a:pt x="723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2" name="Google Shape;17542;p139"/>
            <p:cNvSpPr/>
            <p:nvPr/>
          </p:nvSpPr>
          <p:spPr>
            <a:xfrm>
              <a:off x="4979674" y="2679216"/>
              <a:ext cx="137144" cy="111687"/>
            </a:xfrm>
            <a:custGeom>
              <a:avLst/>
              <a:gdLst/>
              <a:ahLst/>
              <a:cxnLst/>
              <a:rect l="l" t="t" r="r" b="b"/>
              <a:pathLst>
                <a:path w="5231" h="4260" extrusionOk="0">
                  <a:moveTo>
                    <a:pt x="768" y="0"/>
                  </a:moveTo>
                  <a:lnTo>
                    <a:pt x="511" y="261"/>
                  </a:lnTo>
                  <a:cubicBezTo>
                    <a:pt x="182" y="587"/>
                    <a:pt x="0" y="1033"/>
                    <a:pt x="0" y="1493"/>
                  </a:cubicBezTo>
                  <a:lnTo>
                    <a:pt x="0" y="4260"/>
                  </a:lnTo>
                  <a:lnTo>
                    <a:pt x="5230" y="4260"/>
                  </a:lnTo>
                  <a:lnTo>
                    <a:pt x="5230" y="1493"/>
                  </a:lnTo>
                  <a:cubicBezTo>
                    <a:pt x="5230" y="1033"/>
                    <a:pt x="5046" y="587"/>
                    <a:pt x="4720" y="261"/>
                  </a:cubicBezTo>
                  <a:lnTo>
                    <a:pt x="4459" y="0"/>
                  </a:lnTo>
                  <a:lnTo>
                    <a:pt x="2615" y="337"/>
                  </a:lnTo>
                  <a:lnTo>
                    <a:pt x="768" y="0"/>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3" name="Google Shape;17543;p139"/>
            <p:cNvSpPr/>
            <p:nvPr/>
          </p:nvSpPr>
          <p:spPr>
            <a:xfrm>
              <a:off x="4983082" y="2679216"/>
              <a:ext cx="130222" cy="51884"/>
            </a:xfrm>
            <a:custGeom>
              <a:avLst/>
              <a:gdLst/>
              <a:ahLst/>
              <a:cxnLst/>
              <a:rect l="l" t="t" r="r" b="b"/>
              <a:pathLst>
                <a:path w="4967" h="1979" extrusionOk="0">
                  <a:moveTo>
                    <a:pt x="638" y="0"/>
                  </a:moveTo>
                  <a:lnTo>
                    <a:pt x="381" y="261"/>
                  </a:lnTo>
                  <a:cubicBezTo>
                    <a:pt x="218" y="424"/>
                    <a:pt x="88" y="616"/>
                    <a:pt x="1" y="826"/>
                  </a:cubicBezTo>
                  <a:lnTo>
                    <a:pt x="751" y="1681"/>
                  </a:lnTo>
                  <a:cubicBezTo>
                    <a:pt x="922" y="1879"/>
                    <a:pt x="1163" y="1979"/>
                    <a:pt x="1404" y="1979"/>
                  </a:cubicBezTo>
                  <a:cubicBezTo>
                    <a:pt x="1627" y="1979"/>
                    <a:pt x="1850" y="1894"/>
                    <a:pt x="2022" y="1724"/>
                  </a:cubicBezTo>
                  <a:lnTo>
                    <a:pt x="2485" y="1261"/>
                  </a:lnTo>
                  <a:lnTo>
                    <a:pt x="2945" y="1724"/>
                  </a:lnTo>
                  <a:cubicBezTo>
                    <a:pt x="3117" y="1894"/>
                    <a:pt x="3340" y="1979"/>
                    <a:pt x="3563" y="1979"/>
                  </a:cubicBezTo>
                  <a:cubicBezTo>
                    <a:pt x="3805" y="1979"/>
                    <a:pt x="4047" y="1879"/>
                    <a:pt x="4220" y="1681"/>
                  </a:cubicBezTo>
                  <a:lnTo>
                    <a:pt x="4966" y="826"/>
                  </a:lnTo>
                  <a:cubicBezTo>
                    <a:pt x="4879" y="616"/>
                    <a:pt x="4749" y="424"/>
                    <a:pt x="4590" y="261"/>
                  </a:cubicBezTo>
                  <a:lnTo>
                    <a:pt x="4329" y="0"/>
                  </a:lnTo>
                  <a:lnTo>
                    <a:pt x="2485" y="337"/>
                  </a:lnTo>
                  <a:lnTo>
                    <a:pt x="638"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4" name="Google Shape;17544;p139"/>
            <p:cNvSpPr/>
            <p:nvPr/>
          </p:nvSpPr>
          <p:spPr>
            <a:xfrm>
              <a:off x="5031034" y="2716523"/>
              <a:ext cx="34319" cy="74379"/>
            </a:xfrm>
            <a:custGeom>
              <a:avLst/>
              <a:gdLst/>
              <a:ahLst/>
              <a:cxnLst/>
              <a:rect l="l" t="t" r="r" b="b"/>
              <a:pathLst>
                <a:path w="1309" h="2837" extrusionOk="0">
                  <a:moveTo>
                    <a:pt x="341" y="1"/>
                  </a:moveTo>
                  <a:lnTo>
                    <a:pt x="1" y="2837"/>
                  </a:lnTo>
                  <a:lnTo>
                    <a:pt x="1308" y="2837"/>
                  </a:lnTo>
                  <a:lnTo>
                    <a:pt x="971"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5" name="Google Shape;17545;p139"/>
            <p:cNvSpPr/>
            <p:nvPr/>
          </p:nvSpPr>
          <p:spPr>
            <a:xfrm>
              <a:off x="5025240" y="2688051"/>
              <a:ext cx="45802" cy="34292"/>
            </a:xfrm>
            <a:custGeom>
              <a:avLst/>
              <a:gdLst/>
              <a:ahLst/>
              <a:cxnLst/>
              <a:rect l="l" t="t" r="r" b="b"/>
              <a:pathLst>
                <a:path w="1747" h="1308" extrusionOk="0">
                  <a:moveTo>
                    <a:pt x="1" y="0"/>
                  </a:moveTo>
                  <a:lnTo>
                    <a:pt x="388" y="1156"/>
                  </a:lnTo>
                  <a:cubicBezTo>
                    <a:pt x="417" y="1246"/>
                    <a:pt x="501" y="1308"/>
                    <a:pt x="595" y="1308"/>
                  </a:cubicBezTo>
                  <a:lnTo>
                    <a:pt x="1153" y="1308"/>
                  </a:lnTo>
                  <a:cubicBezTo>
                    <a:pt x="1247" y="1304"/>
                    <a:pt x="1330" y="1246"/>
                    <a:pt x="1359" y="1156"/>
                  </a:cubicBezTo>
                  <a:lnTo>
                    <a:pt x="1747" y="0"/>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6" name="Google Shape;17546;p139"/>
            <p:cNvSpPr/>
            <p:nvPr/>
          </p:nvSpPr>
          <p:spPr>
            <a:xfrm>
              <a:off x="5008146" y="2630871"/>
              <a:ext cx="80094" cy="28577"/>
            </a:xfrm>
            <a:custGeom>
              <a:avLst/>
              <a:gdLst/>
              <a:ahLst/>
              <a:cxnLst/>
              <a:rect l="l" t="t" r="r" b="b"/>
              <a:pathLst>
                <a:path w="3055" h="1090" extrusionOk="0">
                  <a:moveTo>
                    <a:pt x="1" y="1"/>
                  </a:moveTo>
                  <a:lnTo>
                    <a:pt x="1" y="704"/>
                  </a:lnTo>
                  <a:cubicBezTo>
                    <a:pt x="477" y="961"/>
                    <a:pt x="1002" y="1089"/>
                    <a:pt x="1528" y="1089"/>
                  </a:cubicBezTo>
                  <a:cubicBezTo>
                    <a:pt x="2053" y="1089"/>
                    <a:pt x="2578" y="961"/>
                    <a:pt x="3054" y="704"/>
                  </a:cubicBezTo>
                  <a:lnTo>
                    <a:pt x="3054"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7" name="Google Shape;17547;p139"/>
            <p:cNvSpPr/>
            <p:nvPr/>
          </p:nvSpPr>
          <p:spPr>
            <a:xfrm>
              <a:off x="4989348" y="2663643"/>
              <a:ext cx="58806" cy="50285"/>
            </a:xfrm>
            <a:custGeom>
              <a:avLst/>
              <a:gdLst/>
              <a:ahLst/>
              <a:cxnLst/>
              <a:rect l="l" t="t" r="r" b="b"/>
              <a:pathLst>
                <a:path w="2243" h="1918" extrusionOk="0">
                  <a:moveTo>
                    <a:pt x="577" y="0"/>
                  </a:moveTo>
                  <a:lnTo>
                    <a:pt x="1" y="699"/>
                  </a:lnTo>
                  <a:lnTo>
                    <a:pt x="1004" y="1844"/>
                  </a:lnTo>
                  <a:cubicBezTo>
                    <a:pt x="1047" y="1893"/>
                    <a:pt x="1107" y="1917"/>
                    <a:pt x="1167" y="1917"/>
                  </a:cubicBezTo>
                  <a:cubicBezTo>
                    <a:pt x="1222" y="1917"/>
                    <a:pt x="1277" y="1896"/>
                    <a:pt x="1319" y="1855"/>
                  </a:cubicBezTo>
                  <a:lnTo>
                    <a:pt x="2243" y="931"/>
                  </a:lnTo>
                  <a:lnTo>
                    <a:pt x="577" y="0"/>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8" name="Google Shape;17548;p139"/>
            <p:cNvSpPr/>
            <p:nvPr/>
          </p:nvSpPr>
          <p:spPr>
            <a:xfrm>
              <a:off x="5048232" y="2663643"/>
              <a:ext cx="58885" cy="50285"/>
            </a:xfrm>
            <a:custGeom>
              <a:avLst/>
              <a:gdLst/>
              <a:ahLst/>
              <a:cxnLst/>
              <a:rect l="l" t="t" r="r" b="b"/>
              <a:pathLst>
                <a:path w="2246" h="1918" extrusionOk="0">
                  <a:moveTo>
                    <a:pt x="1670" y="0"/>
                  </a:moveTo>
                  <a:lnTo>
                    <a:pt x="0" y="931"/>
                  </a:lnTo>
                  <a:lnTo>
                    <a:pt x="928" y="1855"/>
                  </a:lnTo>
                  <a:cubicBezTo>
                    <a:pt x="969" y="1896"/>
                    <a:pt x="1024" y="1917"/>
                    <a:pt x="1080" y="1917"/>
                  </a:cubicBezTo>
                  <a:cubicBezTo>
                    <a:pt x="1139" y="1917"/>
                    <a:pt x="1199" y="1893"/>
                    <a:pt x="1243" y="1844"/>
                  </a:cubicBezTo>
                  <a:lnTo>
                    <a:pt x="2246" y="699"/>
                  </a:lnTo>
                  <a:lnTo>
                    <a:pt x="1670" y="0"/>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9" name="Google Shape;17549;p139"/>
            <p:cNvSpPr/>
            <p:nvPr/>
          </p:nvSpPr>
          <p:spPr>
            <a:xfrm>
              <a:off x="4940085" y="2647965"/>
              <a:ext cx="68087" cy="142938"/>
            </a:xfrm>
            <a:custGeom>
              <a:avLst/>
              <a:gdLst/>
              <a:ahLst/>
              <a:cxnLst/>
              <a:rect l="l" t="t" r="r" b="b"/>
              <a:pathLst>
                <a:path w="2597" h="5452" extrusionOk="0">
                  <a:moveTo>
                    <a:pt x="2597" y="1"/>
                  </a:moveTo>
                  <a:cubicBezTo>
                    <a:pt x="2597" y="1"/>
                    <a:pt x="1000" y="399"/>
                    <a:pt x="482" y="1964"/>
                  </a:cubicBezTo>
                  <a:cubicBezTo>
                    <a:pt x="435" y="2091"/>
                    <a:pt x="453" y="2235"/>
                    <a:pt x="529" y="2351"/>
                  </a:cubicBezTo>
                  <a:lnTo>
                    <a:pt x="851" y="2837"/>
                  </a:lnTo>
                  <a:lnTo>
                    <a:pt x="149" y="3539"/>
                  </a:lnTo>
                  <a:cubicBezTo>
                    <a:pt x="44" y="3644"/>
                    <a:pt x="0" y="3796"/>
                    <a:pt x="33" y="3941"/>
                  </a:cubicBezTo>
                  <a:lnTo>
                    <a:pt x="417" y="5452"/>
                  </a:lnTo>
                  <a:lnTo>
                    <a:pt x="1510" y="5452"/>
                  </a:lnTo>
                  <a:lnTo>
                    <a:pt x="1510" y="2685"/>
                  </a:lnTo>
                  <a:cubicBezTo>
                    <a:pt x="1510" y="2225"/>
                    <a:pt x="1692" y="1779"/>
                    <a:pt x="2021" y="1453"/>
                  </a:cubicBezTo>
                  <a:lnTo>
                    <a:pt x="2278" y="1192"/>
                  </a:lnTo>
                  <a:cubicBezTo>
                    <a:pt x="2481" y="990"/>
                    <a:pt x="2597" y="711"/>
                    <a:pt x="2597" y="421"/>
                  </a:cubicBezTo>
                  <a:lnTo>
                    <a:pt x="2597" y="1"/>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0" name="Google Shape;17550;p139"/>
            <p:cNvSpPr/>
            <p:nvPr/>
          </p:nvSpPr>
          <p:spPr>
            <a:xfrm>
              <a:off x="5088214" y="2647965"/>
              <a:ext cx="68087" cy="142938"/>
            </a:xfrm>
            <a:custGeom>
              <a:avLst/>
              <a:gdLst/>
              <a:ahLst/>
              <a:cxnLst/>
              <a:rect l="l" t="t" r="r" b="b"/>
              <a:pathLst>
                <a:path w="2597" h="5452" extrusionOk="0">
                  <a:moveTo>
                    <a:pt x="0" y="1"/>
                  </a:moveTo>
                  <a:lnTo>
                    <a:pt x="0" y="421"/>
                  </a:lnTo>
                  <a:cubicBezTo>
                    <a:pt x="0" y="711"/>
                    <a:pt x="116" y="990"/>
                    <a:pt x="319" y="1192"/>
                  </a:cubicBezTo>
                  <a:lnTo>
                    <a:pt x="580" y="1453"/>
                  </a:lnTo>
                  <a:cubicBezTo>
                    <a:pt x="906" y="1779"/>
                    <a:pt x="1090" y="2221"/>
                    <a:pt x="1090" y="2685"/>
                  </a:cubicBezTo>
                  <a:lnTo>
                    <a:pt x="1090" y="5452"/>
                  </a:lnTo>
                  <a:lnTo>
                    <a:pt x="2180" y="5452"/>
                  </a:lnTo>
                  <a:lnTo>
                    <a:pt x="2564" y="3941"/>
                  </a:lnTo>
                  <a:cubicBezTo>
                    <a:pt x="2597" y="3796"/>
                    <a:pt x="2550" y="3644"/>
                    <a:pt x="2445" y="3539"/>
                  </a:cubicBezTo>
                  <a:lnTo>
                    <a:pt x="1742" y="2837"/>
                  </a:lnTo>
                  <a:lnTo>
                    <a:pt x="2068" y="2351"/>
                  </a:lnTo>
                  <a:cubicBezTo>
                    <a:pt x="2141" y="2235"/>
                    <a:pt x="2159" y="2091"/>
                    <a:pt x="2115" y="1964"/>
                  </a:cubicBezTo>
                  <a:cubicBezTo>
                    <a:pt x="1594" y="399"/>
                    <a:pt x="0" y="1"/>
                    <a:pt x="0"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1" name="Google Shape;17551;p139"/>
            <p:cNvSpPr/>
            <p:nvPr/>
          </p:nvSpPr>
          <p:spPr>
            <a:xfrm>
              <a:off x="4951096" y="2493780"/>
              <a:ext cx="194298" cy="148627"/>
            </a:xfrm>
            <a:custGeom>
              <a:avLst/>
              <a:gdLst/>
              <a:ahLst/>
              <a:cxnLst/>
              <a:rect l="l" t="t" r="r" b="b"/>
              <a:pathLst>
                <a:path w="7411" h="5669" extrusionOk="0">
                  <a:moveTo>
                    <a:pt x="2365" y="0"/>
                  </a:moveTo>
                  <a:cubicBezTo>
                    <a:pt x="1598" y="0"/>
                    <a:pt x="1029" y="706"/>
                    <a:pt x="1196" y="1456"/>
                  </a:cubicBezTo>
                  <a:cubicBezTo>
                    <a:pt x="1253" y="1713"/>
                    <a:pt x="1054" y="1960"/>
                    <a:pt x="790" y="1960"/>
                  </a:cubicBezTo>
                  <a:lnTo>
                    <a:pt x="544" y="1960"/>
                  </a:lnTo>
                  <a:cubicBezTo>
                    <a:pt x="243" y="1960"/>
                    <a:pt x="0" y="2202"/>
                    <a:pt x="0" y="2503"/>
                  </a:cubicBezTo>
                  <a:cubicBezTo>
                    <a:pt x="0" y="2807"/>
                    <a:pt x="243" y="3050"/>
                    <a:pt x="544" y="3050"/>
                  </a:cubicBezTo>
                  <a:lnTo>
                    <a:pt x="880" y="3050"/>
                  </a:lnTo>
                  <a:cubicBezTo>
                    <a:pt x="993" y="4527"/>
                    <a:pt x="2224" y="5668"/>
                    <a:pt x="3705" y="5668"/>
                  </a:cubicBezTo>
                  <a:cubicBezTo>
                    <a:pt x="5187" y="5668"/>
                    <a:pt x="6414" y="4527"/>
                    <a:pt x="6527" y="3050"/>
                  </a:cubicBezTo>
                  <a:lnTo>
                    <a:pt x="6864" y="3050"/>
                  </a:lnTo>
                  <a:cubicBezTo>
                    <a:pt x="7164" y="3050"/>
                    <a:pt x="7410" y="2807"/>
                    <a:pt x="7410" y="2503"/>
                  </a:cubicBezTo>
                  <a:cubicBezTo>
                    <a:pt x="7410" y="2202"/>
                    <a:pt x="7164" y="1960"/>
                    <a:pt x="6864" y="1960"/>
                  </a:cubicBezTo>
                  <a:lnTo>
                    <a:pt x="6617" y="1960"/>
                  </a:lnTo>
                  <a:cubicBezTo>
                    <a:pt x="6353" y="1960"/>
                    <a:pt x="6157" y="1713"/>
                    <a:pt x="6215" y="1456"/>
                  </a:cubicBezTo>
                  <a:cubicBezTo>
                    <a:pt x="6378" y="706"/>
                    <a:pt x="5810" y="0"/>
                    <a:pt x="5045"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2" name="Google Shape;17552;p139"/>
            <p:cNvSpPr/>
            <p:nvPr/>
          </p:nvSpPr>
          <p:spPr>
            <a:xfrm>
              <a:off x="4950231" y="2493675"/>
              <a:ext cx="132294" cy="148653"/>
            </a:xfrm>
            <a:custGeom>
              <a:avLst/>
              <a:gdLst/>
              <a:ahLst/>
              <a:cxnLst/>
              <a:rect l="l" t="t" r="r" b="b"/>
              <a:pathLst>
                <a:path w="5046" h="5670" extrusionOk="0">
                  <a:moveTo>
                    <a:pt x="2398" y="1"/>
                  </a:moveTo>
                  <a:cubicBezTo>
                    <a:pt x="1631" y="1"/>
                    <a:pt x="1062" y="714"/>
                    <a:pt x="1229" y="1460"/>
                  </a:cubicBezTo>
                  <a:cubicBezTo>
                    <a:pt x="1286" y="1721"/>
                    <a:pt x="1087" y="1964"/>
                    <a:pt x="823" y="1964"/>
                  </a:cubicBezTo>
                  <a:lnTo>
                    <a:pt x="609" y="1964"/>
                  </a:lnTo>
                  <a:cubicBezTo>
                    <a:pt x="323" y="1964"/>
                    <a:pt x="66" y="2170"/>
                    <a:pt x="33" y="2452"/>
                  </a:cubicBezTo>
                  <a:cubicBezTo>
                    <a:pt x="1" y="2775"/>
                    <a:pt x="254" y="3054"/>
                    <a:pt x="577" y="3054"/>
                  </a:cubicBezTo>
                  <a:lnTo>
                    <a:pt x="917" y="3054"/>
                  </a:lnTo>
                  <a:cubicBezTo>
                    <a:pt x="1019" y="4549"/>
                    <a:pt x="2266" y="5670"/>
                    <a:pt x="3716" y="5670"/>
                  </a:cubicBezTo>
                  <a:cubicBezTo>
                    <a:pt x="3868" y="5670"/>
                    <a:pt x="4022" y="5658"/>
                    <a:pt x="4177" y="5632"/>
                  </a:cubicBezTo>
                  <a:cubicBezTo>
                    <a:pt x="2793" y="5422"/>
                    <a:pt x="1775" y="4234"/>
                    <a:pt x="1775" y="2836"/>
                  </a:cubicBezTo>
                  <a:lnTo>
                    <a:pt x="1775" y="1746"/>
                  </a:lnTo>
                  <a:cubicBezTo>
                    <a:pt x="1775" y="1145"/>
                    <a:pt x="2264" y="656"/>
                    <a:pt x="2866" y="656"/>
                  </a:cubicBezTo>
                  <a:lnTo>
                    <a:pt x="4390" y="656"/>
                  </a:lnTo>
                  <a:cubicBezTo>
                    <a:pt x="4752" y="656"/>
                    <a:pt x="5046" y="363"/>
                    <a:pt x="5046"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3" name="Google Shape;17553;p139"/>
            <p:cNvSpPr/>
            <p:nvPr/>
          </p:nvSpPr>
          <p:spPr>
            <a:xfrm>
              <a:off x="5014910" y="2436599"/>
              <a:ext cx="115488" cy="39929"/>
            </a:xfrm>
            <a:custGeom>
              <a:avLst/>
              <a:gdLst/>
              <a:ahLst/>
              <a:cxnLst/>
              <a:rect l="l" t="t" r="r" b="b"/>
              <a:pathLst>
                <a:path w="4405" h="1523" extrusionOk="0">
                  <a:moveTo>
                    <a:pt x="1900" y="1"/>
                  </a:moveTo>
                  <a:cubicBezTo>
                    <a:pt x="1897" y="1"/>
                    <a:pt x="1894" y="1"/>
                    <a:pt x="1891" y="1"/>
                  </a:cubicBezTo>
                  <a:lnTo>
                    <a:pt x="648" y="1"/>
                  </a:lnTo>
                  <a:cubicBezTo>
                    <a:pt x="431" y="1"/>
                    <a:pt x="214" y="26"/>
                    <a:pt x="0" y="73"/>
                  </a:cubicBezTo>
                  <a:cubicBezTo>
                    <a:pt x="40" y="888"/>
                    <a:pt x="710" y="1522"/>
                    <a:pt x="1521" y="1522"/>
                  </a:cubicBezTo>
                  <a:lnTo>
                    <a:pt x="4404" y="1522"/>
                  </a:lnTo>
                  <a:cubicBezTo>
                    <a:pt x="3917" y="590"/>
                    <a:pt x="2954" y="1"/>
                    <a:pt x="1900"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4" name="Google Shape;17554;p139"/>
            <p:cNvSpPr/>
            <p:nvPr/>
          </p:nvSpPr>
          <p:spPr>
            <a:xfrm>
              <a:off x="4974273" y="2739805"/>
              <a:ext cx="10749" cy="56446"/>
            </a:xfrm>
            <a:custGeom>
              <a:avLst/>
              <a:gdLst/>
              <a:ahLst/>
              <a:cxnLst/>
              <a:rect l="l" t="t" r="r" b="b"/>
              <a:pathLst>
                <a:path w="410" h="2153" extrusionOk="0">
                  <a:moveTo>
                    <a:pt x="206" y="0"/>
                  </a:moveTo>
                  <a:cubicBezTo>
                    <a:pt x="91" y="0"/>
                    <a:pt x="0" y="91"/>
                    <a:pt x="0" y="203"/>
                  </a:cubicBezTo>
                  <a:lnTo>
                    <a:pt x="0" y="1949"/>
                  </a:lnTo>
                  <a:cubicBezTo>
                    <a:pt x="0" y="2084"/>
                    <a:pt x="102" y="2152"/>
                    <a:pt x="205" y="2152"/>
                  </a:cubicBezTo>
                  <a:cubicBezTo>
                    <a:pt x="307" y="2152"/>
                    <a:pt x="409" y="2084"/>
                    <a:pt x="409" y="1949"/>
                  </a:cubicBezTo>
                  <a:lnTo>
                    <a:pt x="409" y="203"/>
                  </a:lnTo>
                  <a:cubicBezTo>
                    <a:pt x="409" y="91"/>
                    <a:pt x="319" y="0"/>
                    <a:pt x="20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5" name="Google Shape;17555;p139"/>
            <p:cNvSpPr/>
            <p:nvPr/>
          </p:nvSpPr>
          <p:spPr>
            <a:xfrm>
              <a:off x="5111469" y="2739805"/>
              <a:ext cx="10671" cy="56446"/>
            </a:xfrm>
            <a:custGeom>
              <a:avLst/>
              <a:gdLst/>
              <a:ahLst/>
              <a:cxnLst/>
              <a:rect l="l" t="t" r="r" b="b"/>
              <a:pathLst>
                <a:path w="407" h="2153" extrusionOk="0">
                  <a:moveTo>
                    <a:pt x="203" y="0"/>
                  </a:moveTo>
                  <a:cubicBezTo>
                    <a:pt x="91" y="0"/>
                    <a:pt x="0" y="91"/>
                    <a:pt x="0" y="203"/>
                  </a:cubicBezTo>
                  <a:lnTo>
                    <a:pt x="0" y="1949"/>
                  </a:lnTo>
                  <a:cubicBezTo>
                    <a:pt x="0" y="2084"/>
                    <a:pt x="102" y="2152"/>
                    <a:pt x="203" y="2152"/>
                  </a:cubicBezTo>
                  <a:cubicBezTo>
                    <a:pt x="305" y="2152"/>
                    <a:pt x="406" y="2084"/>
                    <a:pt x="406" y="1949"/>
                  </a:cubicBezTo>
                  <a:lnTo>
                    <a:pt x="406" y="203"/>
                  </a:lnTo>
                  <a:cubicBezTo>
                    <a:pt x="406" y="91"/>
                    <a:pt x="316" y="0"/>
                    <a:pt x="2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6" name="Google Shape;17556;p139"/>
            <p:cNvSpPr/>
            <p:nvPr/>
          </p:nvSpPr>
          <p:spPr>
            <a:xfrm>
              <a:off x="4905714" y="2431198"/>
              <a:ext cx="284958" cy="365026"/>
            </a:xfrm>
            <a:custGeom>
              <a:avLst/>
              <a:gdLst/>
              <a:ahLst/>
              <a:cxnLst/>
              <a:rect l="l" t="t" r="r" b="b"/>
              <a:pathLst>
                <a:path w="10869" h="13923" extrusionOk="0">
                  <a:moveTo>
                    <a:pt x="5954" y="410"/>
                  </a:moveTo>
                  <a:cubicBezTo>
                    <a:pt x="7599" y="410"/>
                    <a:pt x="8837" y="1898"/>
                    <a:pt x="8540" y="3517"/>
                  </a:cubicBezTo>
                  <a:lnTo>
                    <a:pt x="8424" y="4144"/>
                  </a:lnTo>
                  <a:lnTo>
                    <a:pt x="8319" y="4144"/>
                  </a:lnTo>
                  <a:cubicBezTo>
                    <a:pt x="8182" y="4144"/>
                    <a:pt x="8073" y="4024"/>
                    <a:pt x="8087" y="3887"/>
                  </a:cubicBezTo>
                  <a:lnTo>
                    <a:pt x="8120" y="3619"/>
                  </a:lnTo>
                  <a:cubicBezTo>
                    <a:pt x="8203" y="2851"/>
                    <a:pt x="7602" y="2181"/>
                    <a:pt x="6834" y="2181"/>
                  </a:cubicBezTo>
                  <a:lnTo>
                    <a:pt x="6744" y="2181"/>
                  </a:lnTo>
                  <a:cubicBezTo>
                    <a:pt x="6472" y="2181"/>
                    <a:pt x="6472" y="2590"/>
                    <a:pt x="6744" y="2590"/>
                  </a:cubicBezTo>
                  <a:lnTo>
                    <a:pt x="6834" y="2590"/>
                  </a:lnTo>
                  <a:cubicBezTo>
                    <a:pt x="7359" y="2590"/>
                    <a:pt x="7772" y="3046"/>
                    <a:pt x="7714" y="3571"/>
                  </a:cubicBezTo>
                  <a:lnTo>
                    <a:pt x="7682" y="3839"/>
                  </a:lnTo>
                  <a:cubicBezTo>
                    <a:pt x="7642" y="4220"/>
                    <a:pt x="7935" y="4549"/>
                    <a:pt x="8316" y="4549"/>
                  </a:cubicBezTo>
                  <a:lnTo>
                    <a:pt x="8595" y="4549"/>
                  </a:lnTo>
                  <a:cubicBezTo>
                    <a:pt x="8797" y="4549"/>
                    <a:pt x="8953" y="4727"/>
                    <a:pt x="8931" y="4926"/>
                  </a:cubicBezTo>
                  <a:cubicBezTo>
                    <a:pt x="8913" y="5100"/>
                    <a:pt x="8750" y="5234"/>
                    <a:pt x="8562" y="5234"/>
                  </a:cubicBezTo>
                  <a:lnTo>
                    <a:pt x="8471" y="5234"/>
                  </a:lnTo>
                  <a:lnTo>
                    <a:pt x="8471" y="5219"/>
                  </a:lnTo>
                  <a:cubicBezTo>
                    <a:pt x="8471" y="5107"/>
                    <a:pt x="8381" y="5017"/>
                    <a:pt x="8269" y="5017"/>
                  </a:cubicBezTo>
                  <a:cubicBezTo>
                    <a:pt x="8156" y="5017"/>
                    <a:pt x="8062" y="5107"/>
                    <a:pt x="8062" y="5219"/>
                  </a:cubicBezTo>
                  <a:cubicBezTo>
                    <a:pt x="8062" y="6672"/>
                    <a:pt x="6885" y="7849"/>
                    <a:pt x="5433" y="7849"/>
                  </a:cubicBezTo>
                  <a:cubicBezTo>
                    <a:pt x="3984" y="7849"/>
                    <a:pt x="2807" y="6672"/>
                    <a:pt x="2803" y="5219"/>
                  </a:cubicBezTo>
                  <a:lnTo>
                    <a:pt x="2807" y="5219"/>
                  </a:lnTo>
                  <a:cubicBezTo>
                    <a:pt x="2807" y="5084"/>
                    <a:pt x="2706" y="5016"/>
                    <a:pt x="2604" y="5016"/>
                  </a:cubicBezTo>
                  <a:cubicBezTo>
                    <a:pt x="2503" y="5016"/>
                    <a:pt x="2401" y="5084"/>
                    <a:pt x="2401" y="5219"/>
                  </a:cubicBezTo>
                  <a:lnTo>
                    <a:pt x="2401" y="5230"/>
                  </a:lnTo>
                  <a:lnTo>
                    <a:pt x="2278" y="5230"/>
                  </a:lnTo>
                  <a:cubicBezTo>
                    <a:pt x="2276" y="5230"/>
                    <a:pt x="2274" y="5230"/>
                    <a:pt x="2272" y="5230"/>
                  </a:cubicBezTo>
                  <a:cubicBezTo>
                    <a:pt x="2072" y="5230"/>
                    <a:pt x="1916" y="5054"/>
                    <a:pt x="1938" y="4854"/>
                  </a:cubicBezTo>
                  <a:cubicBezTo>
                    <a:pt x="1956" y="4683"/>
                    <a:pt x="2119" y="4549"/>
                    <a:pt x="2307" y="4549"/>
                  </a:cubicBezTo>
                  <a:lnTo>
                    <a:pt x="2553" y="4549"/>
                  </a:lnTo>
                  <a:cubicBezTo>
                    <a:pt x="2934" y="4549"/>
                    <a:pt x="3227" y="4220"/>
                    <a:pt x="3187" y="3839"/>
                  </a:cubicBezTo>
                  <a:lnTo>
                    <a:pt x="3155" y="3571"/>
                  </a:lnTo>
                  <a:cubicBezTo>
                    <a:pt x="3097" y="3046"/>
                    <a:pt x="3510" y="2590"/>
                    <a:pt x="4038" y="2590"/>
                  </a:cubicBezTo>
                  <a:lnTo>
                    <a:pt x="5871" y="2590"/>
                  </a:lnTo>
                  <a:cubicBezTo>
                    <a:pt x="6143" y="2590"/>
                    <a:pt x="6143" y="2181"/>
                    <a:pt x="5871" y="2181"/>
                  </a:cubicBezTo>
                  <a:lnTo>
                    <a:pt x="4038" y="2181"/>
                  </a:lnTo>
                  <a:cubicBezTo>
                    <a:pt x="3267" y="2181"/>
                    <a:pt x="2666" y="2851"/>
                    <a:pt x="2753" y="3619"/>
                  </a:cubicBezTo>
                  <a:lnTo>
                    <a:pt x="2782" y="3887"/>
                  </a:lnTo>
                  <a:cubicBezTo>
                    <a:pt x="2796" y="4024"/>
                    <a:pt x="2687" y="4144"/>
                    <a:pt x="2550" y="4144"/>
                  </a:cubicBezTo>
                  <a:lnTo>
                    <a:pt x="2340" y="4144"/>
                  </a:lnTo>
                  <a:lnTo>
                    <a:pt x="2231" y="3448"/>
                  </a:lnTo>
                  <a:cubicBezTo>
                    <a:pt x="1978" y="1855"/>
                    <a:pt x="3213" y="410"/>
                    <a:pt x="4828" y="410"/>
                  </a:cubicBezTo>
                  <a:close/>
                  <a:moveTo>
                    <a:pt x="6758" y="7954"/>
                  </a:moveTo>
                  <a:lnTo>
                    <a:pt x="6758" y="8653"/>
                  </a:lnTo>
                  <a:cubicBezTo>
                    <a:pt x="6758" y="8700"/>
                    <a:pt x="6762" y="8751"/>
                    <a:pt x="6766" y="8801"/>
                  </a:cubicBezTo>
                  <a:lnTo>
                    <a:pt x="5436" y="9562"/>
                  </a:lnTo>
                  <a:lnTo>
                    <a:pt x="4107" y="8801"/>
                  </a:lnTo>
                  <a:cubicBezTo>
                    <a:pt x="4111" y="8751"/>
                    <a:pt x="4114" y="8700"/>
                    <a:pt x="4114" y="8653"/>
                  </a:cubicBezTo>
                  <a:lnTo>
                    <a:pt x="4114" y="7954"/>
                  </a:lnTo>
                  <a:cubicBezTo>
                    <a:pt x="4527" y="8153"/>
                    <a:pt x="4976" y="8254"/>
                    <a:pt x="5436" y="8254"/>
                  </a:cubicBezTo>
                  <a:cubicBezTo>
                    <a:pt x="5893" y="8254"/>
                    <a:pt x="6345" y="8153"/>
                    <a:pt x="6758" y="7954"/>
                  </a:cubicBezTo>
                  <a:close/>
                  <a:moveTo>
                    <a:pt x="6881" y="9207"/>
                  </a:moveTo>
                  <a:cubicBezTo>
                    <a:pt x="6947" y="9341"/>
                    <a:pt x="7034" y="9464"/>
                    <a:pt x="7139" y="9569"/>
                  </a:cubicBezTo>
                  <a:lnTo>
                    <a:pt x="7258" y="9689"/>
                  </a:lnTo>
                  <a:lnTo>
                    <a:pt x="6675" y="10388"/>
                  </a:lnTo>
                  <a:cubicBezTo>
                    <a:pt x="6629" y="10443"/>
                    <a:pt x="6563" y="10471"/>
                    <a:pt x="6497" y="10471"/>
                  </a:cubicBezTo>
                  <a:cubicBezTo>
                    <a:pt x="6438" y="10471"/>
                    <a:pt x="6379" y="10448"/>
                    <a:pt x="6335" y="10402"/>
                  </a:cubicBezTo>
                  <a:lnTo>
                    <a:pt x="5770" y="9841"/>
                  </a:lnTo>
                  <a:lnTo>
                    <a:pt x="6881" y="9207"/>
                  </a:lnTo>
                  <a:close/>
                  <a:moveTo>
                    <a:pt x="3991" y="9203"/>
                  </a:moveTo>
                  <a:lnTo>
                    <a:pt x="5103" y="9837"/>
                  </a:lnTo>
                  <a:lnTo>
                    <a:pt x="4542" y="10402"/>
                  </a:lnTo>
                  <a:cubicBezTo>
                    <a:pt x="4498" y="10446"/>
                    <a:pt x="4438" y="10471"/>
                    <a:pt x="4377" y="10471"/>
                  </a:cubicBezTo>
                  <a:cubicBezTo>
                    <a:pt x="4373" y="10471"/>
                    <a:pt x="4368" y="10471"/>
                    <a:pt x="4364" y="10471"/>
                  </a:cubicBezTo>
                  <a:cubicBezTo>
                    <a:pt x="4299" y="10467"/>
                    <a:pt x="4238" y="10438"/>
                    <a:pt x="4198" y="10388"/>
                  </a:cubicBezTo>
                  <a:lnTo>
                    <a:pt x="3615" y="9689"/>
                  </a:lnTo>
                  <a:lnTo>
                    <a:pt x="3738" y="9565"/>
                  </a:lnTo>
                  <a:cubicBezTo>
                    <a:pt x="3843" y="9460"/>
                    <a:pt x="3930" y="9337"/>
                    <a:pt x="3991" y="9203"/>
                  </a:cubicBezTo>
                  <a:close/>
                  <a:moveTo>
                    <a:pt x="5436" y="10083"/>
                  </a:moveTo>
                  <a:lnTo>
                    <a:pt x="5860" y="10503"/>
                  </a:lnTo>
                  <a:lnTo>
                    <a:pt x="5780" y="10742"/>
                  </a:lnTo>
                  <a:cubicBezTo>
                    <a:pt x="5748" y="10837"/>
                    <a:pt x="5661" y="10898"/>
                    <a:pt x="5560" y="10898"/>
                  </a:cubicBezTo>
                  <a:lnTo>
                    <a:pt x="5317" y="10898"/>
                  </a:lnTo>
                  <a:cubicBezTo>
                    <a:pt x="5215" y="10898"/>
                    <a:pt x="5129" y="10837"/>
                    <a:pt x="5096" y="10742"/>
                  </a:cubicBezTo>
                  <a:lnTo>
                    <a:pt x="5016" y="10503"/>
                  </a:lnTo>
                  <a:lnTo>
                    <a:pt x="5436" y="10083"/>
                  </a:lnTo>
                  <a:close/>
                  <a:moveTo>
                    <a:pt x="4828" y="0"/>
                  </a:moveTo>
                  <a:cubicBezTo>
                    <a:pt x="2959" y="0"/>
                    <a:pt x="1536" y="1666"/>
                    <a:pt x="1826" y="3514"/>
                  </a:cubicBezTo>
                  <a:lnTo>
                    <a:pt x="1941" y="4231"/>
                  </a:lnTo>
                  <a:cubicBezTo>
                    <a:pt x="1630" y="4383"/>
                    <a:pt x="1471" y="4730"/>
                    <a:pt x="1550" y="5067"/>
                  </a:cubicBezTo>
                  <a:cubicBezTo>
                    <a:pt x="1626" y="5404"/>
                    <a:pt x="1927" y="5639"/>
                    <a:pt x="2275" y="5639"/>
                  </a:cubicBezTo>
                  <a:lnTo>
                    <a:pt x="2427" y="5639"/>
                  </a:lnTo>
                  <a:cubicBezTo>
                    <a:pt x="2546" y="6480"/>
                    <a:pt x="3006" y="7229"/>
                    <a:pt x="3705" y="7715"/>
                  </a:cubicBezTo>
                  <a:lnTo>
                    <a:pt x="3705" y="8081"/>
                  </a:lnTo>
                  <a:cubicBezTo>
                    <a:pt x="3347" y="8204"/>
                    <a:pt x="2459" y="8580"/>
                    <a:pt x="1902" y="9482"/>
                  </a:cubicBezTo>
                  <a:lnTo>
                    <a:pt x="1087" y="9721"/>
                  </a:lnTo>
                  <a:cubicBezTo>
                    <a:pt x="446" y="9913"/>
                    <a:pt x="4" y="10500"/>
                    <a:pt x="0" y="11170"/>
                  </a:cubicBezTo>
                  <a:lnTo>
                    <a:pt x="0" y="13716"/>
                  </a:lnTo>
                  <a:cubicBezTo>
                    <a:pt x="0" y="13852"/>
                    <a:pt x="102" y="13920"/>
                    <a:pt x="203" y="13920"/>
                  </a:cubicBezTo>
                  <a:cubicBezTo>
                    <a:pt x="304" y="13920"/>
                    <a:pt x="406" y="13852"/>
                    <a:pt x="406" y="13716"/>
                  </a:cubicBezTo>
                  <a:lnTo>
                    <a:pt x="406" y="11170"/>
                  </a:lnTo>
                  <a:cubicBezTo>
                    <a:pt x="409" y="10681"/>
                    <a:pt x="732" y="10250"/>
                    <a:pt x="1199" y="10112"/>
                  </a:cubicBezTo>
                  <a:lnTo>
                    <a:pt x="1652" y="9978"/>
                  </a:lnTo>
                  <a:lnTo>
                    <a:pt x="1652" y="9978"/>
                  </a:lnTo>
                  <a:cubicBezTo>
                    <a:pt x="1634" y="10025"/>
                    <a:pt x="1615" y="10076"/>
                    <a:pt x="1597" y="10127"/>
                  </a:cubicBezTo>
                  <a:cubicBezTo>
                    <a:pt x="1532" y="10315"/>
                    <a:pt x="1561" y="10525"/>
                    <a:pt x="1670" y="10692"/>
                  </a:cubicBezTo>
                  <a:lnTo>
                    <a:pt x="1902" y="11039"/>
                  </a:lnTo>
                  <a:lnTo>
                    <a:pt x="1322" y="11619"/>
                  </a:lnTo>
                  <a:cubicBezTo>
                    <a:pt x="1163" y="11775"/>
                    <a:pt x="1101" y="12006"/>
                    <a:pt x="1152" y="12220"/>
                  </a:cubicBezTo>
                  <a:lnTo>
                    <a:pt x="1532" y="13767"/>
                  </a:lnTo>
                  <a:cubicBezTo>
                    <a:pt x="1557" y="13875"/>
                    <a:pt x="1639" y="13923"/>
                    <a:pt x="1723" y="13923"/>
                  </a:cubicBezTo>
                  <a:cubicBezTo>
                    <a:pt x="1843" y="13923"/>
                    <a:pt x="1965" y="13825"/>
                    <a:pt x="1927" y="13669"/>
                  </a:cubicBezTo>
                  <a:lnTo>
                    <a:pt x="1550" y="12126"/>
                  </a:lnTo>
                  <a:cubicBezTo>
                    <a:pt x="1529" y="12046"/>
                    <a:pt x="1554" y="11963"/>
                    <a:pt x="1612" y="11905"/>
                  </a:cubicBezTo>
                  <a:lnTo>
                    <a:pt x="2307" y="11206"/>
                  </a:lnTo>
                  <a:cubicBezTo>
                    <a:pt x="2376" y="11141"/>
                    <a:pt x="2387" y="11032"/>
                    <a:pt x="2333" y="10949"/>
                  </a:cubicBezTo>
                  <a:lnTo>
                    <a:pt x="2010" y="10467"/>
                  </a:lnTo>
                  <a:cubicBezTo>
                    <a:pt x="1970" y="10402"/>
                    <a:pt x="1960" y="10326"/>
                    <a:pt x="1985" y="10257"/>
                  </a:cubicBezTo>
                  <a:cubicBezTo>
                    <a:pt x="2340" y="9185"/>
                    <a:pt x="3256" y="8696"/>
                    <a:pt x="3705" y="8515"/>
                  </a:cubicBezTo>
                  <a:lnTo>
                    <a:pt x="3705" y="8653"/>
                  </a:lnTo>
                  <a:cubicBezTo>
                    <a:pt x="3705" y="8888"/>
                    <a:pt x="3615" y="9113"/>
                    <a:pt x="3448" y="9279"/>
                  </a:cubicBezTo>
                  <a:lnTo>
                    <a:pt x="3187" y="9540"/>
                  </a:lnTo>
                  <a:cubicBezTo>
                    <a:pt x="2821" y="9902"/>
                    <a:pt x="2615" y="10398"/>
                    <a:pt x="2615" y="10916"/>
                  </a:cubicBezTo>
                  <a:lnTo>
                    <a:pt x="2615" y="11105"/>
                  </a:lnTo>
                  <a:cubicBezTo>
                    <a:pt x="2615" y="11240"/>
                    <a:pt x="2717" y="11308"/>
                    <a:pt x="2820" y="11308"/>
                  </a:cubicBezTo>
                  <a:cubicBezTo>
                    <a:pt x="2922" y="11308"/>
                    <a:pt x="3024" y="11240"/>
                    <a:pt x="3024" y="11105"/>
                  </a:cubicBezTo>
                  <a:lnTo>
                    <a:pt x="3024" y="10916"/>
                  </a:lnTo>
                  <a:cubicBezTo>
                    <a:pt x="3024" y="10583"/>
                    <a:pt x="3133" y="10257"/>
                    <a:pt x="3332" y="9989"/>
                  </a:cubicBezTo>
                  <a:lnTo>
                    <a:pt x="3883" y="10648"/>
                  </a:lnTo>
                  <a:cubicBezTo>
                    <a:pt x="3999" y="10786"/>
                    <a:pt x="4165" y="10869"/>
                    <a:pt x="4346" y="10880"/>
                  </a:cubicBezTo>
                  <a:lnTo>
                    <a:pt x="4375" y="10880"/>
                  </a:lnTo>
                  <a:cubicBezTo>
                    <a:pt x="4484" y="10880"/>
                    <a:pt x="4589" y="10851"/>
                    <a:pt x="4683" y="10800"/>
                  </a:cubicBezTo>
                  <a:lnTo>
                    <a:pt x="4705" y="10869"/>
                  </a:lnTo>
                  <a:cubicBezTo>
                    <a:pt x="4741" y="10974"/>
                    <a:pt x="4806" y="11072"/>
                    <a:pt x="4889" y="11144"/>
                  </a:cubicBezTo>
                  <a:lnTo>
                    <a:pt x="4578" y="13694"/>
                  </a:lnTo>
                  <a:cubicBezTo>
                    <a:pt x="4560" y="13840"/>
                    <a:pt x="4673" y="13922"/>
                    <a:pt x="4784" y="13922"/>
                  </a:cubicBezTo>
                  <a:cubicBezTo>
                    <a:pt x="4877" y="13922"/>
                    <a:pt x="4969" y="13865"/>
                    <a:pt x="4984" y="13741"/>
                  </a:cubicBezTo>
                  <a:lnTo>
                    <a:pt x="5281" y="11304"/>
                  </a:lnTo>
                  <a:lnTo>
                    <a:pt x="5588" y="11304"/>
                  </a:lnTo>
                  <a:lnTo>
                    <a:pt x="5885" y="13741"/>
                  </a:lnTo>
                  <a:cubicBezTo>
                    <a:pt x="5900" y="13865"/>
                    <a:pt x="5992" y="13922"/>
                    <a:pt x="6085" y="13922"/>
                  </a:cubicBezTo>
                  <a:cubicBezTo>
                    <a:pt x="6196" y="13922"/>
                    <a:pt x="6309" y="13840"/>
                    <a:pt x="6291" y="13694"/>
                  </a:cubicBezTo>
                  <a:lnTo>
                    <a:pt x="5980" y="11148"/>
                  </a:lnTo>
                  <a:cubicBezTo>
                    <a:pt x="6063" y="11072"/>
                    <a:pt x="6128" y="10974"/>
                    <a:pt x="6164" y="10869"/>
                  </a:cubicBezTo>
                  <a:lnTo>
                    <a:pt x="6186" y="10800"/>
                  </a:lnTo>
                  <a:cubicBezTo>
                    <a:pt x="6280" y="10851"/>
                    <a:pt x="6389" y="10880"/>
                    <a:pt x="6494" y="10880"/>
                  </a:cubicBezTo>
                  <a:lnTo>
                    <a:pt x="6523" y="10880"/>
                  </a:lnTo>
                  <a:cubicBezTo>
                    <a:pt x="6704" y="10869"/>
                    <a:pt x="6871" y="10786"/>
                    <a:pt x="6986" y="10648"/>
                  </a:cubicBezTo>
                  <a:lnTo>
                    <a:pt x="7537" y="9989"/>
                  </a:lnTo>
                  <a:cubicBezTo>
                    <a:pt x="7740" y="10257"/>
                    <a:pt x="7848" y="10583"/>
                    <a:pt x="7845" y="10916"/>
                  </a:cubicBezTo>
                  <a:lnTo>
                    <a:pt x="7845" y="11105"/>
                  </a:lnTo>
                  <a:cubicBezTo>
                    <a:pt x="7845" y="11240"/>
                    <a:pt x="7947" y="11308"/>
                    <a:pt x="8049" y="11308"/>
                  </a:cubicBezTo>
                  <a:cubicBezTo>
                    <a:pt x="8152" y="11308"/>
                    <a:pt x="8254" y="11240"/>
                    <a:pt x="8254" y="11105"/>
                  </a:cubicBezTo>
                  <a:lnTo>
                    <a:pt x="8254" y="10916"/>
                  </a:lnTo>
                  <a:cubicBezTo>
                    <a:pt x="8254" y="10398"/>
                    <a:pt x="8051" y="9902"/>
                    <a:pt x="7682" y="9540"/>
                  </a:cubicBezTo>
                  <a:lnTo>
                    <a:pt x="7425" y="9279"/>
                  </a:lnTo>
                  <a:cubicBezTo>
                    <a:pt x="7258" y="9113"/>
                    <a:pt x="7164" y="8888"/>
                    <a:pt x="7164" y="8653"/>
                  </a:cubicBezTo>
                  <a:lnTo>
                    <a:pt x="7164" y="8515"/>
                  </a:lnTo>
                  <a:cubicBezTo>
                    <a:pt x="7609" y="8696"/>
                    <a:pt x="8526" y="9182"/>
                    <a:pt x="8884" y="10257"/>
                  </a:cubicBezTo>
                  <a:cubicBezTo>
                    <a:pt x="8910" y="10326"/>
                    <a:pt x="8899" y="10406"/>
                    <a:pt x="8859" y="10467"/>
                  </a:cubicBezTo>
                  <a:lnTo>
                    <a:pt x="8537" y="10953"/>
                  </a:lnTo>
                  <a:cubicBezTo>
                    <a:pt x="8482" y="11032"/>
                    <a:pt x="8493" y="11141"/>
                    <a:pt x="8562" y="11210"/>
                  </a:cubicBezTo>
                  <a:lnTo>
                    <a:pt x="9261" y="11909"/>
                  </a:lnTo>
                  <a:cubicBezTo>
                    <a:pt x="9315" y="11963"/>
                    <a:pt x="9341" y="12046"/>
                    <a:pt x="9319" y="12126"/>
                  </a:cubicBezTo>
                  <a:lnTo>
                    <a:pt x="8942" y="13669"/>
                  </a:lnTo>
                  <a:cubicBezTo>
                    <a:pt x="8904" y="13825"/>
                    <a:pt x="9026" y="13923"/>
                    <a:pt x="9147" y="13923"/>
                  </a:cubicBezTo>
                  <a:cubicBezTo>
                    <a:pt x="9231" y="13923"/>
                    <a:pt x="9314" y="13875"/>
                    <a:pt x="9341" y="13767"/>
                  </a:cubicBezTo>
                  <a:lnTo>
                    <a:pt x="9717" y="12224"/>
                  </a:lnTo>
                  <a:cubicBezTo>
                    <a:pt x="9768" y="12006"/>
                    <a:pt x="9706" y="11778"/>
                    <a:pt x="9547" y="11619"/>
                  </a:cubicBezTo>
                  <a:lnTo>
                    <a:pt x="8968" y="11039"/>
                  </a:lnTo>
                  <a:lnTo>
                    <a:pt x="9199" y="10692"/>
                  </a:lnTo>
                  <a:cubicBezTo>
                    <a:pt x="9308" y="10525"/>
                    <a:pt x="9337" y="10319"/>
                    <a:pt x="9272" y="10127"/>
                  </a:cubicBezTo>
                  <a:cubicBezTo>
                    <a:pt x="9254" y="10076"/>
                    <a:pt x="9236" y="10029"/>
                    <a:pt x="9217" y="9978"/>
                  </a:cubicBezTo>
                  <a:lnTo>
                    <a:pt x="9217" y="9978"/>
                  </a:lnTo>
                  <a:lnTo>
                    <a:pt x="9670" y="10112"/>
                  </a:lnTo>
                  <a:cubicBezTo>
                    <a:pt x="10137" y="10254"/>
                    <a:pt x="10460" y="10681"/>
                    <a:pt x="10463" y="11170"/>
                  </a:cubicBezTo>
                  <a:lnTo>
                    <a:pt x="10463" y="13716"/>
                  </a:lnTo>
                  <a:cubicBezTo>
                    <a:pt x="10463" y="13852"/>
                    <a:pt x="10565" y="13920"/>
                    <a:pt x="10666" y="13920"/>
                  </a:cubicBezTo>
                  <a:cubicBezTo>
                    <a:pt x="10768" y="13920"/>
                    <a:pt x="10869" y="13852"/>
                    <a:pt x="10869" y="13716"/>
                  </a:cubicBezTo>
                  <a:lnTo>
                    <a:pt x="10869" y="11170"/>
                  </a:lnTo>
                  <a:cubicBezTo>
                    <a:pt x="10865" y="10500"/>
                    <a:pt x="10427" y="9913"/>
                    <a:pt x="9786" y="9721"/>
                  </a:cubicBezTo>
                  <a:lnTo>
                    <a:pt x="8971" y="9482"/>
                  </a:lnTo>
                  <a:cubicBezTo>
                    <a:pt x="8413" y="8580"/>
                    <a:pt x="7526" y="8204"/>
                    <a:pt x="7168" y="8081"/>
                  </a:cubicBezTo>
                  <a:lnTo>
                    <a:pt x="7168" y="7715"/>
                  </a:lnTo>
                  <a:cubicBezTo>
                    <a:pt x="7863" y="7229"/>
                    <a:pt x="8326" y="6480"/>
                    <a:pt x="8446" y="5639"/>
                  </a:cubicBezTo>
                  <a:lnTo>
                    <a:pt x="8566" y="5639"/>
                  </a:lnTo>
                  <a:cubicBezTo>
                    <a:pt x="8960" y="5639"/>
                    <a:pt x="9301" y="5346"/>
                    <a:pt x="9341" y="4966"/>
                  </a:cubicBezTo>
                  <a:cubicBezTo>
                    <a:pt x="9377" y="4618"/>
                    <a:pt x="9163" y="4292"/>
                    <a:pt x="8834" y="4180"/>
                  </a:cubicBezTo>
                  <a:lnTo>
                    <a:pt x="8942" y="3590"/>
                  </a:lnTo>
                  <a:cubicBezTo>
                    <a:pt x="9286" y="1721"/>
                    <a:pt x="7852" y="0"/>
                    <a:pt x="595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7" name="Google Shape;17557;p139"/>
            <p:cNvSpPr/>
            <p:nvPr/>
          </p:nvSpPr>
          <p:spPr>
            <a:xfrm>
              <a:off x="5008539" y="2545533"/>
              <a:ext cx="10749" cy="16360"/>
            </a:xfrm>
            <a:custGeom>
              <a:avLst/>
              <a:gdLst/>
              <a:ahLst/>
              <a:cxnLst/>
              <a:rect l="l" t="t" r="r" b="b"/>
              <a:pathLst>
                <a:path w="410" h="624" extrusionOk="0">
                  <a:moveTo>
                    <a:pt x="207" y="0"/>
                  </a:moveTo>
                  <a:cubicBezTo>
                    <a:pt x="91" y="0"/>
                    <a:pt x="0" y="91"/>
                    <a:pt x="0" y="203"/>
                  </a:cubicBezTo>
                  <a:lnTo>
                    <a:pt x="0" y="420"/>
                  </a:lnTo>
                  <a:cubicBezTo>
                    <a:pt x="0" y="556"/>
                    <a:pt x="103" y="624"/>
                    <a:pt x="205" y="624"/>
                  </a:cubicBezTo>
                  <a:cubicBezTo>
                    <a:pt x="307" y="624"/>
                    <a:pt x="410" y="556"/>
                    <a:pt x="410" y="420"/>
                  </a:cubicBezTo>
                  <a:lnTo>
                    <a:pt x="410" y="203"/>
                  </a:lnTo>
                  <a:cubicBezTo>
                    <a:pt x="410" y="91"/>
                    <a:pt x="319" y="0"/>
                    <a:pt x="2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8" name="Google Shape;17558;p139"/>
            <p:cNvSpPr/>
            <p:nvPr/>
          </p:nvSpPr>
          <p:spPr>
            <a:xfrm>
              <a:off x="5077176" y="2545533"/>
              <a:ext cx="10671" cy="16360"/>
            </a:xfrm>
            <a:custGeom>
              <a:avLst/>
              <a:gdLst/>
              <a:ahLst/>
              <a:cxnLst/>
              <a:rect l="l" t="t" r="r" b="b"/>
              <a:pathLst>
                <a:path w="407" h="624" extrusionOk="0">
                  <a:moveTo>
                    <a:pt x="204" y="0"/>
                  </a:moveTo>
                  <a:cubicBezTo>
                    <a:pt x="92" y="0"/>
                    <a:pt x="1" y="91"/>
                    <a:pt x="1" y="203"/>
                  </a:cubicBezTo>
                  <a:lnTo>
                    <a:pt x="1" y="420"/>
                  </a:lnTo>
                  <a:cubicBezTo>
                    <a:pt x="1" y="556"/>
                    <a:pt x="102" y="624"/>
                    <a:pt x="204" y="624"/>
                  </a:cubicBezTo>
                  <a:cubicBezTo>
                    <a:pt x="305" y="624"/>
                    <a:pt x="407" y="556"/>
                    <a:pt x="407" y="420"/>
                  </a:cubicBezTo>
                  <a:lnTo>
                    <a:pt x="407" y="203"/>
                  </a:lnTo>
                  <a:cubicBezTo>
                    <a:pt x="407" y="91"/>
                    <a:pt x="316" y="0"/>
                    <a:pt x="20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9" name="Google Shape;17559;p139"/>
            <p:cNvSpPr/>
            <p:nvPr/>
          </p:nvSpPr>
          <p:spPr>
            <a:xfrm>
              <a:off x="5023378" y="2585410"/>
              <a:ext cx="49656" cy="16543"/>
            </a:xfrm>
            <a:custGeom>
              <a:avLst/>
              <a:gdLst/>
              <a:ahLst/>
              <a:cxnLst/>
              <a:rect l="l" t="t" r="r" b="b"/>
              <a:pathLst>
                <a:path w="1894" h="631" extrusionOk="0">
                  <a:moveTo>
                    <a:pt x="296" y="1"/>
                  </a:moveTo>
                  <a:cubicBezTo>
                    <a:pt x="137" y="1"/>
                    <a:pt x="1" y="207"/>
                    <a:pt x="152" y="355"/>
                  </a:cubicBezTo>
                  <a:cubicBezTo>
                    <a:pt x="325" y="525"/>
                    <a:pt x="622" y="630"/>
                    <a:pt x="948" y="630"/>
                  </a:cubicBezTo>
                  <a:cubicBezTo>
                    <a:pt x="1271" y="630"/>
                    <a:pt x="1568" y="525"/>
                    <a:pt x="1745" y="355"/>
                  </a:cubicBezTo>
                  <a:cubicBezTo>
                    <a:pt x="1893" y="207"/>
                    <a:pt x="1757" y="1"/>
                    <a:pt x="1598" y="1"/>
                  </a:cubicBezTo>
                  <a:cubicBezTo>
                    <a:pt x="1552" y="1"/>
                    <a:pt x="1503" y="19"/>
                    <a:pt x="1459" y="62"/>
                  </a:cubicBezTo>
                  <a:cubicBezTo>
                    <a:pt x="1383" y="138"/>
                    <a:pt x="1206" y="221"/>
                    <a:pt x="948" y="221"/>
                  </a:cubicBezTo>
                  <a:cubicBezTo>
                    <a:pt x="688" y="221"/>
                    <a:pt x="510" y="138"/>
                    <a:pt x="438" y="62"/>
                  </a:cubicBezTo>
                  <a:cubicBezTo>
                    <a:pt x="393" y="19"/>
                    <a:pt x="344" y="1"/>
                    <a:pt x="29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0" name="Google Shape;17560;p139"/>
            <p:cNvSpPr/>
            <p:nvPr/>
          </p:nvSpPr>
          <p:spPr>
            <a:xfrm>
              <a:off x="5001041" y="2528334"/>
              <a:ext cx="25746" cy="10749"/>
            </a:xfrm>
            <a:custGeom>
              <a:avLst/>
              <a:gdLst/>
              <a:ahLst/>
              <a:cxnLst/>
              <a:rect l="l" t="t" r="r" b="b"/>
              <a:pathLst>
                <a:path w="982" h="410" extrusionOk="0">
                  <a:moveTo>
                    <a:pt x="272" y="0"/>
                  </a:moveTo>
                  <a:cubicBezTo>
                    <a:pt x="0" y="0"/>
                    <a:pt x="0" y="410"/>
                    <a:pt x="272" y="410"/>
                  </a:cubicBezTo>
                  <a:lnTo>
                    <a:pt x="710" y="410"/>
                  </a:lnTo>
                  <a:cubicBezTo>
                    <a:pt x="982" y="410"/>
                    <a:pt x="982" y="0"/>
                    <a:pt x="71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1" name="Google Shape;17561;p139"/>
            <p:cNvSpPr/>
            <p:nvPr/>
          </p:nvSpPr>
          <p:spPr>
            <a:xfrm>
              <a:off x="5069678" y="2528334"/>
              <a:ext cx="25667" cy="10749"/>
            </a:xfrm>
            <a:custGeom>
              <a:avLst/>
              <a:gdLst/>
              <a:ahLst/>
              <a:cxnLst/>
              <a:rect l="l" t="t" r="r" b="b"/>
              <a:pathLst>
                <a:path w="979" h="410" extrusionOk="0">
                  <a:moveTo>
                    <a:pt x="272" y="0"/>
                  </a:moveTo>
                  <a:cubicBezTo>
                    <a:pt x="1" y="0"/>
                    <a:pt x="1" y="410"/>
                    <a:pt x="272" y="410"/>
                  </a:cubicBezTo>
                  <a:lnTo>
                    <a:pt x="707" y="410"/>
                  </a:lnTo>
                  <a:cubicBezTo>
                    <a:pt x="979" y="410"/>
                    <a:pt x="979" y="0"/>
                    <a:pt x="7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62" name="Google Shape;17562;p139"/>
          <p:cNvGrpSpPr/>
          <p:nvPr/>
        </p:nvGrpSpPr>
        <p:grpSpPr>
          <a:xfrm>
            <a:off x="4911403" y="3157295"/>
            <a:ext cx="273475" cy="365052"/>
            <a:chOff x="4911403" y="3356545"/>
            <a:chExt cx="273475" cy="365052"/>
          </a:xfrm>
        </p:grpSpPr>
        <p:sp>
          <p:nvSpPr>
            <p:cNvPr id="17563" name="Google Shape;17563;p139"/>
            <p:cNvSpPr/>
            <p:nvPr/>
          </p:nvSpPr>
          <p:spPr>
            <a:xfrm>
              <a:off x="4916725" y="3601967"/>
              <a:ext cx="262935" cy="114256"/>
            </a:xfrm>
            <a:custGeom>
              <a:avLst/>
              <a:gdLst/>
              <a:ahLst/>
              <a:cxnLst/>
              <a:rect l="l" t="t" r="r" b="b"/>
              <a:pathLst>
                <a:path w="10029" h="4358" extrusionOk="0">
                  <a:moveTo>
                    <a:pt x="3709" y="0"/>
                  </a:moveTo>
                  <a:lnTo>
                    <a:pt x="3709" y="1344"/>
                  </a:lnTo>
                  <a:cubicBezTo>
                    <a:pt x="3705" y="1713"/>
                    <a:pt x="3474" y="2043"/>
                    <a:pt x="3126" y="2166"/>
                  </a:cubicBezTo>
                  <a:lnTo>
                    <a:pt x="1029" y="2905"/>
                  </a:lnTo>
                  <a:cubicBezTo>
                    <a:pt x="413" y="3122"/>
                    <a:pt x="0" y="3705"/>
                    <a:pt x="0" y="4357"/>
                  </a:cubicBezTo>
                  <a:lnTo>
                    <a:pt x="10029" y="4357"/>
                  </a:lnTo>
                  <a:cubicBezTo>
                    <a:pt x="10029" y="3705"/>
                    <a:pt x="9616" y="3122"/>
                    <a:pt x="9000" y="2905"/>
                  </a:cubicBezTo>
                  <a:lnTo>
                    <a:pt x="6903" y="2166"/>
                  </a:lnTo>
                  <a:cubicBezTo>
                    <a:pt x="6556" y="2043"/>
                    <a:pt x="6324" y="1713"/>
                    <a:pt x="6324" y="1344"/>
                  </a:cubicBezTo>
                  <a:lnTo>
                    <a:pt x="6324"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4" name="Google Shape;17564;p139"/>
            <p:cNvSpPr/>
            <p:nvPr/>
          </p:nvSpPr>
          <p:spPr>
            <a:xfrm>
              <a:off x="4916725" y="3646589"/>
              <a:ext cx="262935" cy="69634"/>
            </a:xfrm>
            <a:custGeom>
              <a:avLst/>
              <a:gdLst/>
              <a:ahLst/>
              <a:cxnLst/>
              <a:rect l="l" t="t" r="r" b="b"/>
              <a:pathLst>
                <a:path w="10029" h="2656" extrusionOk="0">
                  <a:moveTo>
                    <a:pt x="3629" y="0"/>
                  </a:moveTo>
                  <a:cubicBezTo>
                    <a:pt x="3531" y="218"/>
                    <a:pt x="3350" y="384"/>
                    <a:pt x="3126" y="464"/>
                  </a:cubicBezTo>
                  <a:lnTo>
                    <a:pt x="1029" y="1203"/>
                  </a:lnTo>
                  <a:cubicBezTo>
                    <a:pt x="413" y="1420"/>
                    <a:pt x="0" y="2003"/>
                    <a:pt x="4" y="2655"/>
                  </a:cubicBezTo>
                  <a:lnTo>
                    <a:pt x="10029" y="2655"/>
                  </a:lnTo>
                  <a:cubicBezTo>
                    <a:pt x="10029" y="2003"/>
                    <a:pt x="9616" y="1420"/>
                    <a:pt x="9000" y="1203"/>
                  </a:cubicBezTo>
                  <a:lnTo>
                    <a:pt x="6903" y="464"/>
                  </a:lnTo>
                  <a:cubicBezTo>
                    <a:pt x="6682" y="384"/>
                    <a:pt x="6498" y="218"/>
                    <a:pt x="6403" y="0"/>
                  </a:cubicBezTo>
                  <a:lnTo>
                    <a:pt x="5016" y="692"/>
                  </a:lnTo>
                  <a:lnTo>
                    <a:pt x="3629"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5" name="Google Shape;17565;p139"/>
            <p:cNvSpPr/>
            <p:nvPr/>
          </p:nvSpPr>
          <p:spPr>
            <a:xfrm>
              <a:off x="5013940" y="3601967"/>
              <a:ext cx="68585" cy="39982"/>
            </a:xfrm>
            <a:custGeom>
              <a:avLst/>
              <a:gdLst/>
              <a:ahLst/>
              <a:cxnLst/>
              <a:rect l="l" t="t" r="r" b="b"/>
              <a:pathLst>
                <a:path w="2616" h="1525" extrusionOk="0">
                  <a:moveTo>
                    <a:pt x="1" y="0"/>
                  </a:moveTo>
                  <a:lnTo>
                    <a:pt x="1" y="1253"/>
                  </a:lnTo>
                  <a:cubicBezTo>
                    <a:pt x="417" y="1434"/>
                    <a:pt x="862" y="1525"/>
                    <a:pt x="1307" y="1525"/>
                  </a:cubicBezTo>
                  <a:cubicBezTo>
                    <a:pt x="1752" y="1525"/>
                    <a:pt x="2197" y="1434"/>
                    <a:pt x="2616" y="1253"/>
                  </a:cubicBezTo>
                  <a:lnTo>
                    <a:pt x="2616"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6" name="Google Shape;17566;p139"/>
            <p:cNvSpPr/>
            <p:nvPr/>
          </p:nvSpPr>
          <p:spPr>
            <a:xfrm>
              <a:off x="4956786" y="3550502"/>
              <a:ext cx="57180" cy="165799"/>
            </a:xfrm>
            <a:custGeom>
              <a:avLst/>
              <a:gdLst/>
              <a:ahLst/>
              <a:cxnLst/>
              <a:rect l="l" t="t" r="r" b="b"/>
              <a:pathLst>
                <a:path w="2181" h="6324" extrusionOk="0">
                  <a:moveTo>
                    <a:pt x="218" y="0"/>
                  </a:moveTo>
                  <a:cubicBezTo>
                    <a:pt x="218" y="0"/>
                    <a:pt x="1" y="1960"/>
                    <a:pt x="218" y="3709"/>
                  </a:cubicBezTo>
                  <a:lnTo>
                    <a:pt x="218" y="6324"/>
                  </a:lnTo>
                  <a:lnTo>
                    <a:pt x="1743" y="6324"/>
                  </a:lnTo>
                  <a:cubicBezTo>
                    <a:pt x="1402" y="5002"/>
                    <a:pt x="653" y="3926"/>
                    <a:pt x="653" y="3926"/>
                  </a:cubicBezTo>
                  <a:lnTo>
                    <a:pt x="653" y="3705"/>
                  </a:lnTo>
                  <a:cubicBezTo>
                    <a:pt x="653" y="3705"/>
                    <a:pt x="1866" y="2695"/>
                    <a:pt x="2108" y="2191"/>
                  </a:cubicBezTo>
                  <a:lnTo>
                    <a:pt x="2181" y="0"/>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7" name="Google Shape;17567;p139"/>
            <p:cNvSpPr/>
            <p:nvPr/>
          </p:nvSpPr>
          <p:spPr>
            <a:xfrm>
              <a:off x="4956786" y="3641923"/>
              <a:ext cx="28603" cy="22835"/>
            </a:xfrm>
            <a:custGeom>
              <a:avLst/>
              <a:gdLst/>
              <a:ahLst/>
              <a:cxnLst/>
              <a:rect l="l" t="t" r="r" b="b"/>
              <a:pathLst>
                <a:path w="1091" h="871" extrusionOk="0">
                  <a:moveTo>
                    <a:pt x="435" y="1"/>
                  </a:moveTo>
                  <a:cubicBezTo>
                    <a:pt x="196" y="1"/>
                    <a:pt x="1" y="196"/>
                    <a:pt x="1" y="436"/>
                  </a:cubicBezTo>
                  <a:cubicBezTo>
                    <a:pt x="1" y="675"/>
                    <a:pt x="196" y="870"/>
                    <a:pt x="435" y="870"/>
                  </a:cubicBezTo>
                  <a:lnTo>
                    <a:pt x="653" y="870"/>
                  </a:lnTo>
                  <a:cubicBezTo>
                    <a:pt x="895" y="870"/>
                    <a:pt x="1091" y="675"/>
                    <a:pt x="1091" y="436"/>
                  </a:cubicBezTo>
                  <a:cubicBezTo>
                    <a:pt x="1091" y="196"/>
                    <a:pt x="895" y="1"/>
                    <a:pt x="65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8" name="Google Shape;17568;p139"/>
            <p:cNvSpPr/>
            <p:nvPr/>
          </p:nvSpPr>
          <p:spPr>
            <a:xfrm>
              <a:off x="5082420" y="3550502"/>
              <a:ext cx="57285" cy="165799"/>
            </a:xfrm>
            <a:custGeom>
              <a:avLst/>
              <a:gdLst/>
              <a:ahLst/>
              <a:cxnLst/>
              <a:rect l="l" t="t" r="r" b="b"/>
              <a:pathLst>
                <a:path w="2185" h="6324" extrusionOk="0">
                  <a:moveTo>
                    <a:pt x="0" y="0"/>
                  </a:moveTo>
                  <a:lnTo>
                    <a:pt x="73" y="2191"/>
                  </a:lnTo>
                  <a:cubicBezTo>
                    <a:pt x="315" y="2695"/>
                    <a:pt x="1529" y="3705"/>
                    <a:pt x="1529" y="3705"/>
                  </a:cubicBezTo>
                  <a:lnTo>
                    <a:pt x="1529" y="3926"/>
                  </a:lnTo>
                  <a:cubicBezTo>
                    <a:pt x="1529" y="3926"/>
                    <a:pt x="779" y="5002"/>
                    <a:pt x="438" y="6324"/>
                  </a:cubicBezTo>
                  <a:lnTo>
                    <a:pt x="1963" y="6324"/>
                  </a:lnTo>
                  <a:lnTo>
                    <a:pt x="1963" y="3709"/>
                  </a:lnTo>
                  <a:cubicBezTo>
                    <a:pt x="2184" y="1960"/>
                    <a:pt x="1963" y="0"/>
                    <a:pt x="1963"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9" name="Google Shape;17569;p139"/>
            <p:cNvSpPr/>
            <p:nvPr/>
          </p:nvSpPr>
          <p:spPr>
            <a:xfrm>
              <a:off x="5036749" y="3653327"/>
              <a:ext cx="22888" cy="22914"/>
            </a:xfrm>
            <a:custGeom>
              <a:avLst/>
              <a:gdLst/>
              <a:ahLst/>
              <a:cxnLst/>
              <a:rect l="l" t="t" r="r" b="b"/>
              <a:pathLst>
                <a:path w="873" h="874" extrusionOk="0">
                  <a:moveTo>
                    <a:pt x="438" y="1"/>
                  </a:moveTo>
                  <a:cubicBezTo>
                    <a:pt x="196" y="1"/>
                    <a:pt x="0" y="196"/>
                    <a:pt x="0" y="435"/>
                  </a:cubicBezTo>
                  <a:cubicBezTo>
                    <a:pt x="0" y="678"/>
                    <a:pt x="196" y="873"/>
                    <a:pt x="438" y="873"/>
                  </a:cubicBezTo>
                  <a:cubicBezTo>
                    <a:pt x="677" y="873"/>
                    <a:pt x="873" y="678"/>
                    <a:pt x="873" y="435"/>
                  </a:cubicBezTo>
                  <a:cubicBezTo>
                    <a:pt x="873" y="196"/>
                    <a:pt x="677" y="1"/>
                    <a:pt x="438"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0" name="Google Shape;17570;p139"/>
            <p:cNvSpPr/>
            <p:nvPr/>
          </p:nvSpPr>
          <p:spPr>
            <a:xfrm>
              <a:off x="5111076" y="3641923"/>
              <a:ext cx="28630" cy="22835"/>
            </a:xfrm>
            <a:custGeom>
              <a:avLst/>
              <a:gdLst/>
              <a:ahLst/>
              <a:cxnLst/>
              <a:rect l="l" t="t" r="r" b="b"/>
              <a:pathLst>
                <a:path w="1092" h="871" extrusionOk="0">
                  <a:moveTo>
                    <a:pt x="436" y="1"/>
                  </a:moveTo>
                  <a:cubicBezTo>
                    <a:pt x="197" y="1"/>
                    <a:pt x="1" y="196"/>
                    <a:pt x="1" y="436"/>
                  </a:cubicBezTo>
                  <a:cubicBezTo>
                    <a:pt x="1" y="675"/>
                    <a:pt x="197" y="870"/>
                    <a:pt x="436" y="870"/>
                  </a:cubicBezTo>
                  <a:lnTo>
                    <a:pt x="653" y="870"/>
                  </a:lnTo>
                  <a:cubicBezTo>
                    <a:pt x="896" y="870"/>
                    <a:pt x="1091" y="675"/>
                    <a:pt x="1091" y="436"/>
                  </a:cubicBezTo>
                  <a:cubicBezTo>
                    <a:pt x="1091" y="196"/>
                    <a:pt x="896" y="1"/>
                    <a:pt x="65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1" name="Google Shape;17571;p139"/>
            <p:cNvSpPr/>
            <p:nvPr/>
          </p:nvSpPr>
          <p:spPr>
            <a:xfrm>
              <a:off x="5029985" y="3361893"/>
              <a:ext cx="66042" cy="57207"/>
            </a:xfrm>
            <a:custGeom>
              <a:avLst/>
              <a:gdLst/>
              <a:ahLst/>
              <a:cxnLst/>
              <a:rect l="l" t="t" r="r" b="b"/>
              <a:pathLst>
                <a:path w="2519" h="2182" extrusionOk="0">
                  <a:moveTo>
                    <a:pt x="900" y="1"/>
                  </a:moveTo>
                  <a:cubicBezTo>
                    <a:pt x="533" y="1"/>
                    <a:pt x="170" y="205"/>
                    <a:pt x="1" y="585"/>
                  </a:cubicBezTo>
                  <a:lnTo>
                    <a:pt x="1786" y="2182"/>
                  </a:lnTo>
                  <a:lnTo>
                    <a:pt x="2283" y="1805"/>
                  </a:lnTo>
                  <a:cubicBezTo>
                    <a:pt x="2485" y="1653"/>
                    <a:pt x="2518" y="1367"/>
                    <a:pt x="2355" y="1175"/>
                  </a:cubicBezTo>
                  <a:lnTo>
                    <a:pt x="1642" y="346"/>
                  </a:lnTo>
                  <a:cubicBezTo>
                    <a:pt x="1443" y="112"/>
                    <a:pt x="1171" y="1"/>
                    <a:pt x="90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2" name="Google Shape;17572;p139"/>
            <p:cNvSpPr/>
            <p:nvPr/>
          </p:nvSpPr>
          <p:spPr>
            <a:xfrm>
              <a:off x="4991078" y="3361920"/>
              <a:ext cx="114230" cy="102851"/>
            </a:xfrm>
            <a:custGeom>
              <a:avLst/>
              <a:gdLst/>
              <a:ahLst/>
              <a:cxnLst/>
              <a:rect l="l" t="t" r="r" b="b"/>
              <a:pathLst>
                <a:path w="4357" h="3923" extrusionOk="0">
                  <a:moveTo>
                    <a:pt x="2383" y="0"/>
                  </a:moveTo>
                  <a:cubicBezTo>
                    <a:pt x="1992" y="0"/>
                    <a:pt x="1641" y="229"/>
                    <a:pt x="1485" y="584"/>
                  </a:cubicBezTo>
                  <a:lnTo>
                    <a:pt x="0" y="3923"/>
                  </a:lnTo>
                  <a:lnTo>
                    <a:pt x="4357" y="3923"/>
                  </a:lnTo>
                  <a:lnTo>
                    <a:pt x="2383"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3" name="Google Shape;17573;p139"/>
            <p:cNvSpPr/>
            <p:nvPr/>
          </p:nvSpPr>
          <p:spPr>
            <a:xfrm>
              <a:off x="4951096" y="3527614"/>
              <a:ext cx="194298" cy="97162"/>
            </a:xfrm>
            <a:custGeom>
              <a:avLst/>
              <a:gdLst/>
              <a:ahLst/>
              <a:cxnLst/>
              <a:rect l="l" t="t" r="r" b="b"/>
              <a:pathLst>
                <a:path w="7411" h="3706" extrusionOk="0">
                  <a:moveTo>
                    <a:pt x="544" y="0"/>
                  </a:moveTo>
                  <a:cubicBezTo>
                    <a:pt x="243" y="0"/>
                    <a:pt x="0" y="243"/>
                    <a:pt x="0" y="544"/>
                  </a:cubicBezTo>
                  <a:cubicBezTo>
                    <a:pt x="0" y="844"/>
                    <a:pt x="243" y="1087"/>
                    <a:pt x="544" y="1087"/>
                  </a:cubicBezTo>
                  <a:lnTo>
                    <a:pt x="880" y="1087"/>
                  </a:lnTo>
                  <a:cubicBezTo>
                    <a:pt x="993" y="2565"/>
                    <a:pt x="2224" y="3705"/>
                    <a:pt x="3705" y="3705"/>
                  </a:cubicBezTo>
                  <a:cubicBezTo>
                    <a:pt x="5187" y="3705"/>
                    <a:pt x="6414" y="2565"/>
                    <a:pt x="6527" y="1087"/>
                  </a:cubicBezTo>
                  <a:lnTo>
                    <a:pt x="6864" y="1087"/>
                  </a:lnTo>
                  <a:cubicBezTo>
                    <a:pt x="7164" y="1087"/>
                    <a:pt x="7410" y="844"/>
                    <a:pt x="7410" y="544"/>
                  </a:cubicBezTo>
                  <a:cubicBezTo>
                    <a:pt x="7410" y="243"/>
                    <a:pt x="7164" y="0"/>
                    <a:pt x="6864"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4" name="Google Shape;17574;p139"/>
            <p:cNvSpPr/>
            <p:nvPr/>
          </p:nvSpPr>
          <p:spPr>
            <a:xfrm>
              <a:off x="4950231" y="3527614"/>
              <a:ext cx="155077" cy="97162"/>
            </a:xfrm>
            <a:custGeom>
              <a:avLst/>
              <a:gdLst/>
              <a:ahLst/>
              <a:cxnLst/>
              <a:rect l="l" t="t" r="r" b="b"/>
              <a:pathLst>
                <a:path w="5915" h="3706" extrusionOk="0">
                  <a:moveTo>
                    <a:pt x="609" y="0"/>
                  </a:moveTo>
                  <a:cubicBezTo>
                    <a:pt x="323" y="0"/>
                    <a:pt x="66" y="203"/>
                    <a:pt x="33" y="486"/>
                  </a:cubicBezTo>
                  <a:cubicBezTo>
                    <a:pt x="1" y="806"/>
                    <a:pt x="251" y="1087"/>
                    <a:pt x="570" y="1087"/>
                  </a:cubicBezTo>
                  <a:cubicBezTo>
                    <a:pt x="573" y="1087"/>
                    <a:pt x="575" y="1087"/>
                    <a:pt x="577" y="1087"/>
                  </a:cubicBezTo>
                  <a:lnTo>
                    <a:pt x="917" y="1087"/>
                  </a:lnTo>
                  <a:cubicBezTo>
                    <a:pt x="1022" y="2584"/>
                    <a:pt x="2270" y="3706"/>
                    <a:pt x="3721" y="3706"/>
                  </a:cubicBezTo>
                  <a:cubicBezTo>
                    <a:pt x="3871" y="3706"/>
                    <a:pt x="4023" y="3694"/>
                    <a:pt x="4177" y="3669"/>
                  </a:cubicBezTo>
                  <a:cubicBezTo>
                    <a:pt x="2818" y="3459"/>
                    <a:pt x="1775" y="2507"/>
                    <a:pt x="1775" y="1087"/>
                  </a:cubicBezTo>
                  <a:cubicBezTo>
                    <a:pt x="1775" y="848"/>
                    <a:pt x="1971" y="652"/>
                    <a:pt x="2214" y="652"/>
                  </a:cubicBezTo>
                  <a:lnTo>
                    <a:pt x="5480" y="652"/>
                  </a:lnTo>
                  <a:cubicBezTo>
                    <a:pt x="5719" y="652"/>
                    <a:pt x="5915" y="457"/>
                    <a:pt x="5915" y="218"/>
                  </a:cubicBezTo>
                  <a:lnTo>
                    <a:pt x="5915"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5" name="Google Shape;17575;p139"/>
            <p:cNvSpPr/>
            <p:nvPr/>
          </p:nvSpPr>
          <p:spPr>
            <a:xfrm>
              <a:off x="4921366" y="3487633"/>
              <a:ext cx="253733" cy="40008"/>
            </a:xfrm>
            <a:custGeom>
              <a:avLst/>
              <a:gdLst/>
              <a:ahLst/>
              <a:cxnLst/>
              <a:rect l="l" t="t" r="r" b="b"/>
              <a:pathLst>
                <a:path w="9678" h="1526" extrusionOk="0">
                  <a:moveTo>
                    <a:pt x="2442" y="1"/>
                  </a:moveTo>
                  <a:lnTo>
                    <a:pt x="138" y="1239"/>
                  </a:lnTo>
                  <a:cubicBezTo>
                    <a:pt x="1" y="1315"/>
                    <a:pt x="51" y="1525"/>
                    <a:pt x="211" y="1525"/>
                  </a:cubicBezTo>
                  <a:lnTo>
                    <a:pt x="9464" y="1525"/>
                  </a:lnTo>
                  <a:cubicBezTo>
                    <a:pt x="9624" y="1525"/>
                    <a:pt x="9678" y="1315"/>
                    <a:pt x="9537" y="1239"/>
                  </a:cubicBezTo>
                  <a:lnTo>
                    <a:pt x="7237" y="1"/>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6" name="Google Shape;17576;p139"/>
            <p:cNvSpPr/>
            <p:nvPr/>
          </p:nvSpPr>
          <p:spPr>
            <a:xfrm>
              <a:off x="4985284" y="3464745"/>
              <a:ext cx="125739" cy="22914"/>
            </a:xfrm>
            <a:custGeom>
              <a:avLst/>
              <a:gdLst/>
              <a:ahLst/>
              <a:cxnLst/>
              <a:rect l="l" t="t" r="r" b="b"/>
              <a:pathLst>
                <a:path w="4796" h="874" extrusionOk="0">
                  <a:moveTo>
                    <a:pt x="217" y="1"/>
                  </a:moveTo>
                  <a:cubicBezTo>
                    <a:pt x="98" y="1"/>
                    <a:pt x="0" y="99"/>
                    <a:pt x="0" y="218"/>
                  </a:cubicBezTo>
                  <a:lnTo>
                    <a:pt x="0" y="874"/>
                  </a:lnTo>
                  <a:lnTo>
                    <a:pt x="4795" y="874"/>
                  </a:lnTo>
                  <a:lnTo>
                    <a:pt x="4795" y="218"/>
                  </a:lnTo>
                  <a:cubicBezTo>
                    <a:pt x="4795" y="99"/>
                    <a:pt x="4698" y="1"/>
                    <a:pt x="4578"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7" name="Google Shape;17577;p139"/>
            <p:cNvSpPr/>
            <p:nvPr/>
          </p:nvSpPr>
          <p:spPr>
            <a:xfrm>
              <a:off x="4991078" y="3362864"/>
              <a:ext cx="55765" cy="101907"/>
            </a:xfrm>
            <a:custGeom>
              <a:avLst/>
              <a:gdLst/>
              <a:ahLst/>
              <a:cxnLst/>
              <a:rect l="l" t="t" r="r" b="b"/>
              <a:pathLst>
                <a:path w="2127" h="3887" extrusionOk="0">
                  <a:moveTo>
                    <a:pt x="2126" y="1"/>
                  </a:moveTo>
                  <a:lnTo>
                    <a:pt x="2126" y="1"/>
                  </a:lnTo>
                  <a:cubicBezTo>
                    <a:pt x="1840" y="77"/>
                    <a:pt x="1605" y="276"/>
                    <a:pt x="1485" y="548"/>
                  </a:cubicBezTo>
                  <a:lnTo>
                    <a:pt x="0" y="3887"/>
                  </a:lnTo>
                  <a:lnTo>
                    <a:pt x="1090" y="3887"/>
                  </a:lnTo>
                  <a:lnTo>
                    <a:pt x="2126"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8" name="Google Shape;17578;p139"/>
            <p:cNvSpPr/>
            <p:nvPr/>
          </p:nvSpPr>
          <p:spPr>
            <a:xfrm>
              <a:off x="4985363" y="3464745"/>
              <a:ext cx="28603" cy="22914"/>
            </a:xfrm>
            <a:custGeom>
              <a:avLst/>
              <a:gdLst/>
              <a:ahLst/>
              <a:cxnLst/>
              <a:rect l="l" t="t" r="r" b="b"/>
              <a:pathLst>
                <a:path w="1091" h="874" extrusionOk="0">
                  <a:moveTo>
                    <a:pt x="218" y="1"/>
                  </a:moveTo>
                  <a:cubicBezTo>
                    <a:pt x="99" y="1"/>
                    <a:pt x="1" y="99"/>
                    <a:pt x="1" y="218"/>
                  </a:cubicBezTo>
                  <a:lnTo>
                    <a:pt x="1" y="874"/>
                  </a:lnTo>
                  <a:lnTo>
                    <a:pt x="1091" y="874"/>
                  </a:lnTo>
                  <a:lnTo>
                    <a:pt x="1091"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9" name="Google Shape;17579;p139"/>
            <p:cNvSpPr/>
            <p:nvPr/>
          </p:nvSpPr>
          <p:spPr>
            <a:xfrm>
              <a:off x="4921366" y="3487633"/>
              <a:ext cx="92600" cy="40008"/>
            </a:xfrm>
            <a:custGeom>
              <a:avLst/>
              <a:gdLst/>
              <a:ahLst/>
              <a:cxnLst/>
              <a:rect l="l" t="t" r="r" b="b"/>
              <a:pathLst>
                <a:path w="3532" h="1526" extrusionOk="0">
                  <a:moveTo>
                    <a:pt x="2442" y="1"/>
                  </a:moveTo>
                  <a:lnTo>
                    <a:pt x="138" y="1239"/>
                  </a:lnTo>
                  <a:cubicBezTo>
                    <a:pt x="1" y="1315"/>
                    <a:pt x="51" y="1525"/>
                    <a:pt x="211" y="1525"/>
                  </a:cubicBezTo>
                  <a:lnTo>
                    <a:pt x="2540" y="1525"/>
                  </a:lnTo>
                  <a:cubicBezTo>
                    <a:pt x="2467" y="1525"/>
                    <a:pt x="2445" y="1315"/>
                    <a:pt x="2507" y="1239"/>
                  </a:cubicBezTo>
                  <a:lnTo>
                    <a:pt x="3532"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0" name="Google Shape;17580;p139"/>
            <p:cNvSpPr/>
            <p:nvPr/>
          </p:nvSpPr>
          <p:spPr>
            <a:xfrm>
              <a:off x="5023378" y="3573626"/>
              <a:ext cx="49604" cy="16491"/>
            </a:xfrm>
            <a:custGeom>
              <a:avLst/>
              <a:gdLst/>
              <a:ahLst/>
              <a:cxnLst/>
              <a:rect l="l" t="t" r="r" b="b"/>
              <a:pathLst>
                <a:path w="1892" h="629" extrusionOk="0">
                  <a:moveTo>
                    <a:pt x="293" y="0"/>
                  </a:moveTo>
                  <a:cubicBezTo>
                    <a:pt x="135" y="0"/>
                    <a:pt x="0" y="206"/>
                    <a:pt x="148" y="353"/>
                  </a:cubicBezTo>
                  <a:cubicBezTo>
                    <a:pt x="325" y="527"/>
                    <a:pt x="622" y="628"/>
                    <a:pt x="945" y="628"/>
                  </a:cubicBezTo>
                  <a:cubicBezTo>
                    <a:pt x="1271" y="628"/>
                    <a:pt x="1568" y="527"/>
                    <a:pt x="1742" y="353"/>
                  </a:cubicBezTo>
                  <a:cubicBezTo>
                    <a:pt x="1892" y="206"/>
                    <a:pt x="1758" y="0"/>
                    <a:pt x="1599" y="0"/>
                  </a:cubicBezTo>
                  <a:cubicBezTo>
                    <a:pt x="1551" y="0"/>
                    <a:pt x="1501" y="19"/>
                    <a:pt x="1455" y="63"/>
                  </a:cubicBezTo>
                  <a:cubicBezTo>
                    <a:pt x="1383" y="136"/>
                    <a:pt x="1206" y="223"/>
                    <a:pt x="945" y="223"/>
                  </a:cubicBezTo>
                  <a:cubicBezTo>
                    <a:pt x="688" y="223"/>
                    <a:pt x="510" y="136"/>
                    <a:pt x="434" y="63"/>
                  </a:cubicBezTo>
                  <a:cubicBezTo>
                    <a:pt x="390" y="19"/>
                    <a:pt x="340" y="0"/>
                    <a:pt x="29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1" name="Google Shape;17581;p139"/>
            <p:cNvSpPr/>
            <p:nvPr/>
          </p:nvSpPr>
          <p:spPr>
            <a:xfrm>
              <a:off x="4911403" y="3356545"/>
              <a:ext cx="273475" cy="365052"/>
            </a:xfrm>
            <a:custGeom>
              <a:avLst/>
              <a:gdLst/>
              <a:ahLst/>
              <a:cxnLst/>
              <a:rect l="l" t="t" r="r" b="b"/>
              <a:pathLst>
                <a:path w="10431" h="13924" extrusionOk="0">
                  <a:moveTo>
                    <a:pt x="5424" y="409"/>
                  </a:moveTo>
                  <a:cubicBezTo>
                    <a:pt x="5638" y="409"/>
                    <a:pt x="5855" y="496"/>
                    <a:pt x="6013" y="680"/>
                  </a:cubicBezTo>
                  <a:lnTo>
                    <a:pt x="6722" y="1509"/>
                  </a:lnTo>
                  <a:cubicBezTo>
                    <a:pt x="6809" y="1611"/>
                    <a:pt x="6791" y="1766"/>
                    <a:pt x="6686" y="1846"/>
                  </a:cubicBezTo>
                  <a:lnTo>
                    <a:pt x="6549" y="1951"/>
                  </a:lnTo>
                  <a:lnTo>
                    <a:pt x="6386" y="1618"/>
                  </a:lnTo>
                  <a:cubicBezTo>
                    <a:pt x="6344" y="1537"/>
                    <a:pt x="6277" y="1503"/>
                    <a:pt x="6209" y="1503"/>
                  </a:cubicBezTo>
                  <a:cubicBezTo>
                    <a:pt x="6074" y="1503"/>
                    <a:pt x="5940" y="1637"/>
                    <a:pt x="6020" y="1799"/>
                  </a:cubicBezTo>
                  <a:lnTo>
                    <a:pt x="7070" y="3929"/>
                  </a:lnTo>
                  <a:lnTo>
                    <a:pt x="3354" y="3929"/>
                  </a:lnTo>
                  <a:lnTo>
                    <a:pt x="4709" y="872"/>
                  </a:lnTo>
                  <a:cubicBezTo>
                    <a:pt x="4842" y="571"/>
                    <a:pt x="5132" y="409"/>
                    <a:pt x="5424" y="409"/>
                  </a:cubicBezTo>
                  <a:close/>
                  <a:moveTo>
                    <a:pt x="7396" y="4334"/>
                  </a:moveTo>
                  <a:cubicBezTo>
                    <a:pt x="7403" y="4334"/>
                    <a:pt x="7411" y="4338"/>
                    <a:pt x="7411" y="4345"/>
                  </a:cubicBezTo>
                  <a:lnTo>
                    <a:pt x="7411" y="4798"/>
                  </a:lnTo>
                  <a:lnTo>
                    <a:pt x="6961" y="4798"/>
                  </a:lnTo>
                  <a:cubicBezTo>
                    <a:pt x="6690" y="4798"/>
                    <a:pt x="6690" y="5203"/>
                    <a:pt x="6961" y="5203"/>
                  </a:cubicBezTo>
                  <a:lnTo>
                    <a:pt x="7563" y="5203"/>
                  </a:lnTo>
                  <a:lnTo>
                    <a:pt x="9638" y="6323"/>
                  </a:lnTo>
                  <a:lnTo>
                    <a:pt x="797" y="6323"/>
                  </a:lnTo>
                  <a:lnTo>
                    <a:pt x="2872" y="5203"/>
                  </a:lnTo>
                  <a:lnTo>
                    <a:pt x="6089" y="5203"/>
                  </a:lnTo>
                  <a:cubicBezTo>
                    <a:pt x="6360" y="5203"/>
                    <a:pt x="6360" y="4798"/>
                    <a:pt x="6089" y="4798"/>
                  </a:cubicBezTo>
                  <a:lnTo>
                    <a:pt x="3025" y="4798"/>
                  </a:lnTo>
                  <a:lnTo>
                    <a:pt x="3025" y="4345"/>
                  </a:lnTo>
                  <a:cubicBezTo>
                    <a:pt x="3025" y="4338"/>
                    <a:pt x="3032" y="4334"/>
                    <a:pt x="3039" y="4334"/>
                  </a:cubicBezTo>
                  <a:close/>
                  <a:moveTo>
                    <a:pt x="8381" y="6728"/>
                  </a:moveTo>
                  <a:cubicBezTo>
                    <a:pt x="8566" y="6728"/>
                    <a:pt x="8722" y="6884"/>
                    <a:pt x="8722" y="7072"/>
                  </a:cubicBezTo>
                  <a:cubicBezTo>
                    <a:pt x="8722" y="7257"/>
                    <a:pt x="8566" y="7413"/>
                    <a:pt x="8381" y="7413"/>
                  </a:cubicBezTo>
                  <a:lnTo>
                    <a:pt x="8258" y="7413"/>
                  </a:lnTo>
                  <a:lnTo>
                    <a:pt x="8258" y="7398"/>
                  </a:lnTo>
                  <a:cubicBezTo>
                    <a:pt x="8258" y="7262"/>
                    <a:pt x="8156" y="7194"/>
                    <a:pt x="8053" y="7194"/>
                  </a:cubicBezTo>
                  <a:cubicBezTo>
                    <a:pt x="7951" y="7194"/>
                    <a:pt x="7849" y="7262"/>
                    <a:pt x="7849" y="7398"/>
                  </a:cubicBezTo>
                  <a:cubicBezTo>
                    <a:pt x="7849" y="8851"/>
                    <a:pt x="6672" y="10028"/>
                    <a:pt x="5219" y="10028"/>
                  </a:cubicBezTo>
                  <a:cubicBezTo>
                    <a:pt x="3767" y="10028"/>
                    <a:pt x="2590" y="8851"/>
                    <a:pt x="2590" y="7398"/>
                  </a:cubicBezTo>
                  <a:cubicBezTo>
                    <a:pt x="2590" y="7262"/>
                    <a:pt x="2489" y="7194"/>
                    <a:pt x="2387" y="7194"/>
                  </a:cubicBezTo>
                  <a:cubicBezTo>
                    <a:pt x="2286" y="7194"/>
                    <a:pt x="2184" y="7262"/>
                    <a:pt x="2184" y="7398"/>
                  </a:cubicBezTo>
                  <a:lnTo>
                    <a:pt x="2184" y="7413"/>
                  </a:lnTo>
                  <a:lnTo>
                    <a:pt x="2061" y="7413"/>
                  </a:lnTo>
                  <a:cubicBezTo>
                    <a:pt x="1873" y="7413"/>
                    <a:pt x="1717" y="7257"/>
                    <a:pt x="1717" y="7072"/>
                  </a:cubicBezTo>
                  <a:cubicBezTo>
                    <a:pt x="1717" y="6884"/>
                    <a:pt x="1873" y="6728"/>
                    <a:pt x="2061" y="6728"/>
                  </a:cubicBezTo>
                  <a:lnTo>
                    <a:pt x="3709" y="6728"/>
                  </a:lnTo>
                  <a:lnTo>
                    <a:pt x="3709" y="7029"/>
                  </a:lnTo>
                  <a:cubicBezTo>
                    <a:pt x="3709" y="7165"/>
                    <a:pt x="3811" y="7233"/>
                    <a:pt x="3912" y="7233"/>
                  </a:cubicBezTo>
                  <a:cubicBezTo>
                    <a:pt x="4013" y="7233"/>
                    <a:pt x="4115" y="7165"/>
                    <a:pt x="4115" y="7029"/>
                  </a:cubicBezTo>
                  <a:lnTo>
                    <a:pt x="4115" y="6728"/>
                  </a:lnTo>
                  <a:lnTo>
                    <a:pt x="6324" y="6728"/>
                  </a:lnTo>
                  <a:lnTo>
                    <a:pt x="6324" y="7029"/>
                  </a:lnTo>
                  <a:cubicBezTo>
                    <a:pt x="6324" y="7165"/>
                    <a:pt x="6425" y="7233"/>
                    <a:pt x="6527" y="7233"/>
                  </a:cubicBezTo>
                  <a:cubicBezTo>
                    <a:pt x="6628" y="7233"/>
                    <a:pt x="6730" y="7165"/>
                    <a:pt x="6730" y="7029"/>
                  </a:cubicBezTo>
                  <a:lnTo>
                    <a:pt x="6730" y="6728"/>
                  </a:lnTo>
                  <a:close/>
                  <a:moveTo>
                    <a:pt x="8309" y="7818"/>
                  </a:moveTo>
                  <a:cubicBezTo>
                    <a:pt x="8406" y="8771"/>
                    <a:pt x="8406" y="9731"/>
                    <a:pt x="8309" y="10683"/>
                  </a:cubicBezTo>
                  <a:lnTo>
                    <a:pt x="8055" y="10683"/>
                  </a:lnTo>
                  <a:cubicBezTo>
                    <a:pt x="8008" y="10683"/>
                    <a:pt x="7965" y="10687"/>
                    <a:pt x="7921" y="10694"/>
                  </a:cubicBezTo>
                  <a:cubicBezTo>
                    <a:pt x="7700" y="10527"/>
                    <a:pt x="7240" y="10147"/>
                    <a:pt x="7016" y="9843"/>
                  </a:cubicBezTo>
                  <a:cubicBezTo>
                    <a:pt x="7675" y="9358"/>
                    <a:pt x="8113" y="8630"/>
                    <a:pt x="8225" y="7818"/>
                  </a:cubicBezTo>
                  <a:close/>
                  <a:moveTo>
                    <a:pt x="6324" y="10227"/>
                  </a:moveTo>
                  <a:lnTo>
                    <a:pt x="6324" y="10705"/>
                  </a:lnTo>
                  <a:cubicBezTo>
                    <a:pt x="6324" y="10792"/>
                    <a:pt x="6335" y="10879"/>
                    <a:pt x="6357" y="10962"/>
                  </a:cubicBezTo>
                  <a:lnTo>
                    <a:pt x="5672" y="11302"/>
                  </a:lnTo>
                  <a:cubicBezTo>
                    <a:pt x="5547" y="11179"/>
                    <a:pt x="5383" y="11118"/>
                    <a:pt x="5220" y="11118"/>
                  </a:cubicBezTo>
                  <a:cubicBezTo>
                    <a:pt x="5056" y="11118"/>
                    <a:pt x="4893" y="11179"/>
                    <a:pt x="4770" y="11302"/>
                  </a:cubicBezTo>
                  <a:lnTo>
                    <a:pt x="4086" y="10962"/>
                  </a:lnTo>
                  <a:cubicBezTo>
                    <a:pt x="4104" y="10875"/>
                    <a:pt x="4115" y="10792"/>
                    <a:pt x="4115" y="10705"/>
                  </a:cubicBezTo>
                  <a:lnTo>
                    <a:pt x="4115" y="10227"/>
                  </a:lnTo>
                  <a:cubicBezTo>
                    <a:pt x="4470" y="10366"/>
                    <a:pt x="4845" y="10436"/>
                    <a:pt x="5219" y="10436"/>
                  </a:cubicBezTo>
                  <a:cubicBezTo>
                    <a:pt x="5594" y="10436"/>
                    <a:pt x="5969" y="10366"/>
                    <a:pt x="6324" y="10227"/>
                  </a:cubicBezTo>
                  <a:close/>
                  <a:moveTo>
                    <a:pt x="3705" y="10140"/>
                  </a:moveTo>
                  <a:lnTo>
                    <a:pt x="3705" y="10701"/>
                  </a:lnTo>
                  <a:lnTo>
                    <a:pt x="3705" y="10705"/>
                  </a:lnTo>
                  <a:cubicBezTo>
                    <a:pt x="3705" y="10987"/>
                    <a:pt x="3528" y="11237"/>
                    <a:pt x="3260" y="11335"/>
                  </a:cubicBezTo>
                  <a:lnTo>
                    <a:pt x="3017" y="11418"/>
                  </a:lnTo>
                  <a:cubicBezTo>
                    <a:pt x="3046" y="11241"/>
                    <a:pt x="2996" y="11060"/>
                    <a:pt x="2887" y="10922"/>
                  </a:cubicBezTo>
                  <a:cubicBezTo>
                    <a:pt x="3101" y="10752"/>
                    <a:pt x="3466" y="10437"/>
                    <a:pt x="3705" y="10140"/>
                  </a:cubicBezTo>
                  <a:close/>
                  <a:moveTo>
                    <a:pt x="6733" y="10140"/>
                  </a:moveTo>
                  <a:cubicBezTo>
                    <a:pt x="6972" y="10440"/>
                    <a:pt x="7338" y="10752"/>
                    <a:pt x="7552" y="10922"/>
                  </a:cubicBezTo>
                  <a:cubicBezTo>
                    <a:pt x="7461" y="11034"/>
                    <a:pt x="7411" y="11176"/>
                    <a:pt x="7411" y="11324"/>
                  </a:cubicBezTo>
                  <a:lnTo>
                    <a:pt x="7414" y="11321"/>
                  </a:lnTo>
                  <a:cubicBezTo>
                    <a:pt x="7414" y="11353"/>
                    <a:pt x="7414" y="11386"/>
                    <a:pt x="7421" y="11418"/>
                  </a:cubicBezTo>
                  <a:lnTo>
                    <a:pt x="7179" y="11335"/>
                  </a:lnTo>
                  <a:cubicBezTo>
                    <a:pt x="6911" y="11241"/>
                    <a:pt x="6733" y="10987"/>
                    <a:pt x="6733" y="10705"/>
                  </a:cubicBezTo>
                  <a:lnTo>
                    <a:pt x="6733" y="10140"/>
                  </a:lnTo>
                  <a:close/>
                  <a:moveTo>
                    <a:pt x="2384" y="11089"/>
                  </a:moveTo>
                  <a:cubicBezTo>
                    <a:pt x="2514" y="11089"/>
                    <a:pt x="2615" y="11194"/>
                    <a:pt x="2615" y="11321"/>
                  </a:cubicBezTo>
                  <a:cubicBezTo>
                    <a:pt x="2615" y="11447"/>
                    <a:pt x="2514" y="11552"/>
                    <a:pt x="2384" y="11552"/>
                  </a:cubicBezTo>
                  <a:lnTo>
                    <a:pt x="2166" y="11552"/>
                  </a:lnTo>
                  <a:cubicBezTo>
                    <a:pt x="1858" y="11552"/>
                    <a:pt x="1858" y="11089"/>
                    <a:pt x="2166" y="11089"/>
                  </a:cubicBezTo>
                  <a:close/>
                  <a:moveTo>
                    <a:pt x="8272" y="11089"/>
                  </a:moveTo>
                  <a:cubicBezTo>
                    <a:pt x="8399" y="11089"/>
                    <a:pt x="8504" y="11194"/>
                    <a:pt x="8504" y="11321"/>
                  </a:cubicBezTo>
                  <a:cubicBezTo>
                    <a:pt x="8504" y="11447"/>
                    <a:pt x="8399" y="11552"/>
                    <a:pt x="8272" y="11552"/>
                  </a:cubicBezTo>
                  <a:lnTo>
                    <a:pt x="8052" y="11552"/>
                  </a:lnTo>
                  <a:cubicBezTo>
                    <a:pt x="7744" y="11552"/>
                    <a:pt x="7744" y="11089"/>
                    <a:pt x="8052" y="11089"/>
                  </a:cubicBezTo>
                  <a:close/>
                  <a:moveTo>
                    <a:pt x="5217" y="11524"/>
                  </a:moveTo>
                  <a:cubicBezTo>
                    <a:pt x="5337" y="11524"/>
                    <a:pt x="5451" y="11616"/>
                    <a:pt x="5451" y="11755"/>
                  </a:cubicBezTo>
                  <a:cubicBezTo>
                    <a:pt x="5451" y="11886"/>
                    <a:pt x="5346" y="11987"/>
                    <a:pt x="5219" y="11991"/>
                  </a:cubicBezTo>
                  <a:lnTo>
                    <a:pt x="5219" y="11987"/>
                  </a:lnTo>
                  <a:cubicBezTo>
                    <a:pt x="5013" y="11987"/>
                    <a:pt x="4908" y="11737"/>
                    <a:pt x="5053" y="11592"/>
                  </a:cubicBezTo>
                  <a:cubicBezTo>
                    <a:pt x="5101" y="11545"/>
                    <a:pt x="5160" y="11524"/>
                    <a:pt x="5217" y="11524"/>
                  </a:cubicBezTo>
                  <a:close/>
                  <a:moveTo>
                    <a:pt x="5423" y="0"/>
                  </a:moveTo>
                  <a:cubicBezTo>
                    <a:pt x="4979" y="0"/>
                    <a:pt x="4540" y="247"/>
                    <a:pt x="4336" y="705"/>
                  </a:cubicBezTo>
                  <a:lnTo>
                    <a:pt x="2894" y="3950"/>
                  </a:lnTo>
                  <a:cubicBezTo>
                    <a:pt x="2728" y="4012"/>
                    <a:pt x="2615" y="4168"/>
                    <a:pt x="2615" y="4345"/>
                  </a:cubicBezTo>
                  <a:lnTo>
                    <a:pt x="2615" y="4877"/>
                  </a:lnTo>
                  <a:lnTo>
                    <a:pt x="421" y="6062"/>
                  </a:lnTo>
                  <a:cubicBezTo>
                    <a:pt x="95" y="6236"/>
                    <a:pt x="218" y="6732"/>
                    <a:pt x="591" y="6732"/>
                  </a:cubicBezTo>
                  <a:lnTo>
                    <a:pt x="1391" y="6732"/>
                  </a:lnTo>
                  <a:cubicBezTo>
                    <a:pt x="1199" y="7101"/>
                    <a:pt x="1351" y="7561"/>
                    <a:pt x="1728" y="7742"/>
                  </a:cubicBezTo>
                  <a:cubicBezTo>
                    <a:pt x="1721" y="7818"/>
                    <a:pt x="1710" y="7916"/>
                    <a:pt x="1699" y="8036"/>
                  </a:cubicBezTo>
                  <a:cubicBezTo>
                    <a:pt x="1688" y="8148"/>
                    <a:pt x="1771" y="8246"/>
                    <a:pt x="1884" y="8257"/>
                  </a:cubicBezTo>
                  <a:lnTo>
                    <a:pt x="1902" y="8257"/>
                  </a:lnTo>
                  <a:cubicBezTo>
                    <a:pt x="2007" y="8257"/>
                    <a:pt x="2097" y="8173"/>
                    <a:pt x="2105" y="8068"/>
                  </a:cubicBezTo>
                  <a:cubicBezTo>
                    <a:pt x="2116" y="7970"/>
                    <a:pt x="2123" y="7887"/>
                    <a:pt x="2130" y="7818"/>
                  </a:cubicBezTo>
                  <a:lnTo>
                    <a:pt x="2210" y="7818"/>
                  </a:lnTo>
                  <a:cubicBezTo>
                    <a:pt x="2322" y="8630"/>
                    <a:pt x="2760" y="9361"/>
                    <a:pt x="3419" y="9846"/>
                  </a:cubicBezTo>
                  <a:cubicBezTo>
                    <a:pt x="3195" y="10143"/>
                    <a:pt x="2735" y="10527"/>
                    <a:pt x="2514" y="10694"/>
                  </a:cubicBezTo>
                  <a:cubicBezTo>
                    <a:pt x="2470" y="10687"/>
                    <a:pt x="2427" y="10679"/>
                    <a:pt x="2384" y="10679"/>
                  </a:cubicBezTo>
                  <a:lnTo>
                    <a:pt x="2130" y="10679"/>
                  </a:lnTo>
                  <a:cubicBezTo>
                    <a:pt x="2068" y="10100"/>
                    <a:pt x="2043" y="9513"/>
                    <a:pt x="2058" y="8927"/>
                  </a:cubicBezTo>
                  <a:cubicBezTo>
                    <a:pt x="2061" y="8814"/>
                    <a:pt x="1971" y="8720"/>
                    <a:pt x="1858" y="8720"/>
                  </a:cubicBezTo>
                  <a:lnTo>
                    <a:pt x="1855" y="8720"/>
                  </a:lnTo>
                  <a:cubicBezTo>
                    <a:pt x="1853" y="8720"/>
                    <a:pt x="1850" y="8720"/>
                    <a:pt x="1848" y="8720"/>
                  </a:cubicBezTo>
                  <a:cubicBezTo>
                    <a:pt x="1739" y="8720"/>
                    <a:pt x="1652" y="8809"/>
                    <a:pt x="1648" y="8919"/>
                  </a:cubicBezTo>
                  <a:cubicBezTo>
                    <a:pt x="1634" y="9560"/>
                    <a:pt x="1663" y="10205"/>
                    <a:pt x="1735" y="10846"/>
                  </a:cubicBezTo>
                  <a:cubicBezTo>
                    <a:pt x="1453" y="11100"/>
                    <a:pt x="1456" y="11549"/>
                    <a:pt x="1743" y="11799"/>
                  </a:cubicBezTo>
                  <a:lnTo>
                    <a:pt x="1743" y="11867"/>
                  </a:lnTo>
                  <a:lnTo>
                    <a:pt x="1007" y="12128"/>
                  </a:lnTo>
                  <a:cubicBezTo>
                    <a:pt x="402" y="12342"/>
                    <a:pt x="0" y="12910"/>
                    <a:pt x="0" y="13551"/>
                  </a:cubicBezTo>
                  <a:lnTo>
                    <a:pt x="0" y="13718"/>
                  </a:lnTo>
                  <a:cubicBezTo>
                    <a:pt x="0" y="13854"/>
                    <a:pt x="102" y="13922"/>
                    <a:pt x="203" y="13922"/>
                  </a:cubicBezTo>
                  <a:cubicBezTo>
                    <a:pt x="305" y="13922"/>
                    <a:pt x="406" y="13854"/>
                    <a:pt x="406" y="13718"/>
                  </a:cubicBezTo>
                  <a:lnTo>
                    <a:pt x="406" y="13551"/>
                  </a:lnTo>
                  <a:cubicBezTo>
                    <a:pt x="406" y="13084"/>
                    <a:pt x="703" y="12668"/>
                    <a:pt x="1141" y="12512"/>
                  </a:cubicBezTo>
                  <a:lnTo>
                    <a:pt x="1743" y="12298"/>
                  </a:lnTo>
                  <a:lnTo>
                    <a:pt x="1743" y="13718"/>
                  </a:lnTo>
                  <a:cubicBezTo>
                    <a:pt x="1743" y="13854"/>
                    <a:pt x="1844" y="13922"/>
                    <a:pt x="1945" y="13922"/>
                  </a:cubicBezTo>
                  <a:cubicBezTo>
                    <a:pt x="2047" y="13922"/>
                    <a:pt x="2148" y="13854"/>
                    <a:pt x="2148" y="13718"/>
                  </a:cubicBezTo>
                  <a:lnTo>
                    <a:pt x="2148" y="11962"/>
                  </a:lnTo>
                  <a:lnTo>
                    <a:pt x="2380" y="11962"/>
                  </a:lnTo>
                  <a:cubicBezTo>
                    <a:pt x="2413" y="11962"/>
                    <a:pt x="2445" y="11958"/>
                    <a:pt x="2478" y="11954"/>
                  </a:cubicBezTo>
                  <a:cubicBezTo>
                    <a:pt x="2637" y="12230"/>
                    <a:pt x="3101" y="13077"/>
                    <a:pt x="3274" y="13769"/>
                  </a:cubicBezTo>
                  <a:cubicBezTo>
                    <a:pt x="3301" y="13877"/>
                    <a:pt x="3382" y="13924"/>
                    <a:pt x="3465" y="13924"/>
                  </a:cubicBezTo>
                  <a:cubicBezTo>
                    <a:pt x="3585" y="13924"/>
                    <a:pt x="3708" y="13824"/>
                    <a:pt x="3669" y="13667"/>
                  </a:cubicBezTo>
                  <a:cubicBezTo>
                    <a:pt x="3506" y="13015"/>
                    <a:pt x="3119" y="12266"/>
                    <a:pt x="2909" y="11889"/>
                  </a:cubicBezTo>
                  <a:lnTo>
                    <a:pt x="3394" y="11719"/>
                  </a:lnTo>
                  <a:cubicBezTo>
                    <a:pt x="3600" y="11646"/>
                    <a:pt x="3782" y="11509"/>
                    <a:pt x="3908" y="11331"/>
                  </a:cubicBezTo>
                  <a:lnTo>
                    <a:pt x="4582" y="11668"/>
                  </a:lnTo>
                  <a:cubicBezTo>
                    <a:pt x="4538" y="11972"/>
                    <a:pt x="4720" y="12266"/>
                    <a:pt x="5009" y="12364"/>
                  </a:cubicBezTo>
                  <a:lnTo>
                    <a:pt x="5009" y="13718"/>
                  </a:lnTo>
                  <a:cubicBezTo>
                    <a:pt x="5009" y="13854"/>
                    <a:pt x="5112" y="13922"/>
                    <a:pt x="5214" y="13922"/>
                  </a:cubicBezTo>
                  <a:cubicBezTo>
                    <a:pt x="5316" y="13922"/>
                    <a:pt x="5419" y="13854"/>
                    <a:pt x="5419" y="13718"/>
                  </a:cubicBezTo>
                  <a:lnTo>
                    <a:pt x="5419" y="12364"/>
                  </a:lnTo>
                  <a:cubicBezTo>
                    <a:pt x="5712" y="12266"/>
                    <a:pt x="5889" y="11972"/>
                    <a:pt x="5850" y="11668"/>
                  </a:cubicBezTo>
                  <a:lnTo>
                    <a:pt x="6520" y="11331"/>
                  </a:lnTo>
                  <a:cubicBezTo>
                    <a:pt x="6650" y="11512"/>
                    <a:pt x="6827" y="11646"/>
                    <a:pt x="7037" y="11719"/>
                  </a:cubicBezTo>
                  <a:lnTo>
                    <a:pt x="7519" y="11889"/>
                  </a:lnTo>
                  <a:cubicBezTo>
                    <a:pt x="7313" y="12266"/>
                    <a:pt x="6922" y="13019"/>
                    <a:pt x="6759" y="13671"/>
                  </a:cubicBezTo>
                  <a:cubicBezTo>
                    <a:pt x="6720" y="13825"/>
                    <a:pt x="6844" y="13924"/>
                    <a:pt x="6965" y="13924"/>
                  </a:cubicBezTo>
                  <a:cubicBezTo>
                    <a:pt x="7048" y="13924"/>
                    <a:pt x="7130" y="13877"/>
                    <a:pt x="7157" y="13769"/>
                  </a:cubicBezTo>
                  <a:cubicBezTo>
                    <a:pt x="7327" y="13081"/>
                    <a:pt x="7794" y="12230"/>
                    <a:pt x="7950" y="11954"/>
                  </a:cubicBezTo>
                  <a:cubicBezTo>
                    <a:pt x="7983" y="11958"/>
                    <a:pt x="8015" y="11962"/>
                    <a:pt x="8048" y="11962"/>
                  </a:cubicBezTo>
                  <a:lnTo>
                    <a:pt x="8280" y="11962"/>
                  </a:lnTo>
                  <a:lnTo>
                    <a:pt x="8280" y="13718"/>
                  </a:lnTo>
                  <a:cubicBezTo>
                    <a:pt x="8280" y="13854"/>
                    <a:pt x="8381" y="13922"/>
                    <a:pt x="8483" y="13922"/>
                  </a:cubicBezTo>
                  <a:cubicBezTo>
                    <a:pt x="8584" y="13922"/>
                    <a:pt x="8685" y="13854"/>
                    <a:pt x="8685" y="13718"/>
                  </a:cubicBezTo>
                  <a:lnTo>
                    <a:pt x="8685" y="12302"/>
                  </a:lnTo>
                  <a:lnTo>
                    <a:pt x="9287" y="12516"/>
                  </a:lnTo>
                  <a:cubicBezTo>
                    <a:pt x="9728" y="12671"/>
                    <a:pt x="10022" y="13088"/>
                    <a:pt x="10022" y="13555"/>
                  </a:cubicBezTo>
                  <a:lnTo>
                    <a:pt x="10022" y="13718"/>
                  </a:lnTo>
                  <a:cubicBezTo>
                    <a:pt x="10022" y="13854"/>
                    <a:pt x="10124" y="13922"/>
                    <a:pt x="10226" y="13922"/>
                  </a:cubicBezTo>
                  <a:cubicBezTo>
                    <a:pt x="10329" y="13922"/>
                    <a:pt x="10431" y="13854"/>
                    <a:pt x="10431" y="13718"/>
                  </a:cubicBezTo>
                  <a:lnTo>
                    <a:pt x="10431" y="13555"/>
                  </a:lnTo>
                  <a:cubicBezTo>
                    <a:pt x="10431" y="12914"/>
                    <a:pt x="10029" y="12345"/>
                    <a:pt x="9428" y="12128"/>
                  </a:cubicBezTo>
                  <a:lnTo>
                    <a:pt x="8693" y="11867"/>
                  </a:lnTo>
                  <a:lnTo>
                    <a:pt x="8693" y="11802"/>
                  </a:lnTo>
                  <a:cubicBezTo>
                    <a:pt x="8979" y="11549"/>
                    <a:pt x="8982" y="11103"/>
                    <a:pt x="8696" y="10846"/>
                  </a:cubicBezTo>
                  <a:cubicBezTo>
                    <a:pt x="8816" y="9814"/>
                    <a:pt x="8819" y="8774"/>
                    <a:pt x="8707" y="7742"/>
                  </a:cubicBezTo>
                  <a:cubicBezTo>
                    <a:pt x="9084" y="7558"/>
                    <a:pt x="9236" y="7101"/>
                    <a:pt x="9044" y="6728"/>
                  </a:cubicBezTo>
                  <a:lnTo>
                    <a:pt x="9844" y="6728"/>
                  </a:lnTo>
                  <a:cubicBezTo>
                    <a:pt x="9846" y="6728"/>
                    <a:pt x="9847" y="6728"/>
                    <a:pt x="9848" y="6728"/>
                  </a:cubicBezTo>
                  <a:cubicBezTo>
                    <a:pt x="10218" y="6728"/>
                    <a:pt x="10339" y="6235"/>
                    <a:pt x="10015" y="6062"/>
                  </a:cubicBezTo>
                  <a:lnTo>
                    <a:pt x="7820" y="4877"/>
                  </a:lnTo>
                  <a:lnTo>
                    <a:pt x="7820" y="4345"/>
                  </a:lnTo>
                  <a:cubicBezTo>
                    <a:pt x="7820" y="4168"/>
                    <a:pt x="7707" y="4008"/>
                    <a:pt x="7537" y="3947"/>
                  </a:cubicBezTo>
                  <a:lnTo>
                    <a:pt x="6733" y="2321"/>
                  </a:lnTo>
                  <a:lnTo>
                    <a:pt x="6929" y="2172"/>
                  </a:lnTo>
                  <a:cubicBezTo>
                    <a:pt x="7226" y="1951"/>
                    <a:pt x="7273" y="1524"/>
                    <a:pt x="7030" y="1245"/>
                  </a:cubicBezTo>
                  <a:lnTo>
                    <a:pt x="6320" y="416"/>
                  </a:lnTo>
                  <a:cubicBezTo>
                    <a:pt x="6081" y="134"/>
                    <a:pt x="5751" y="0"/>
                    <a:pt x="542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82" name="Google Shape;17582;p139"/>
          <p:cNvGrpSpPr/>
          <p:nvPr/>
        </p:nvGrpSpPr>
        <p:grpSpPr>
          <a:xfrm>
            <a:off x="5361479" y="3157348"/>
            <a:ext cx="273580" cy="364948"/>
            <a:chOff x="5361479" y="3356598"/>
            <a:chExt cx="273580" cy="364948"/>
          </a:xfrm>
        </p:grpSpPr>
        <p:sp>
          <p:nvSpPr>
            <p:cNvPr id="17583" name="Google Shape;17583;p139"/>
            <p:cNvSpPr/>
            <p:nvPr/>
          </p:nvSpPr>
          <p:spPr>
            <a:xfrm>
              <a:off x="5401172" y="3527614"/>
              <a:ext cx="194298" cy="125739"/>
            </a:xfrm>
            <a:custGeom>
              <a:avLst/>
              <a:gdLst/>
              <a:ahLst/>
              <a:cxnLst/>
              <a:rect l="l" t="t" r="r" b="b"/>
              <a:pathLst>
                <a:path w="7411" h="4796" extrusionOk="0">
                  <a:moveTo>
                    <a:pt x="870" y="0"/>
                  </a:moveTo>
                  <a:cubicBezTo>
                    <a:pt x="870" y="1677"/>
                    <a:pt x="0" y="2637"/>
                    <a:pt x="435" y="4796"/>
                  </a:cubicBezTo>
                  <a:lnTo>
                    <a:pt x="6972" y="4796"/>
                  </a:lnTo>
                  <a:cubicBezTo>
                    <a:pt x="7410" y="2637"/>
                    <a:pt x="6537" y="1681"/>
                    <a:pt x="6537"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4" name="Google Shape;17584;p139"/>
            <p:cNvSpPr/>
            <p:nvPr/>
          </p:nvSpPr>
          <p:spPr>
            <a:xfrm>
              <a:off x="5401172" y="3527614"/>
              <a:ext cx="97162" cy="125739"/>
            </a:xfrm>
            <a:custGeom>
              <a:avLst/>
              <a:gdLst/>
              <a:ahLst/>
              <a:cxnLst/>
              <a:rect l="l" t="t" r="r" b="b"/>
              <a:pathLst>
                <a:path w="3706" h="4796" extrusionOk="0">
                  <a:moveTo>
                    <a:pt x="870" y="0"/>
                  </a:moveTo>
                  <a:cubicBezTo>
                    <a:pt x="870" y="1677"/>
                    <a:pt x="0" y="2637"/>
                    <a:pt x="435" y="4796"/>
                  </a:cubicBezTo>
                  <a:lnTo>
                    <a:pt x="3705" y="4796"/>
                  </a:lnTo>
                  <a:lnTo>
                    <a:pt x="3705"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5" name="Google Shape;17585;p139"/>
            <p:cNvSpPr/>
            <p:nvPr/>
          </p:nvSpPr>
          <p:spPr>
            <a:xfrm>
              <a:off x="5366880" y="3579079"/>
              <a:ext cx="262857" cy="137144"/>
            </a:xfrm>
            <a:custGeom>
              <a:avLst/>
              <a:gdLst/>
              <a:ahLst/>
              <a:cxnLst/>
              <a:rect l="l" t="t" r="r" b="b"/>
              <a:pathLst>
                <a:path w="10026" h="5231" extrusionOk="0">
                  <a:moveTo>
                    <a:pt x="3706" y="0"/>
                  </a:moveTo>
                  <a:lnTo>
                    <a:pt x="3706" y="1344"/>
                  </a:lnTo>
                  <a:cubicBezTo>
                    <a:pt x="3706" y="1713"/>
                    <a:pt x="3470" y="2043"/>
                    <a:pt x="3123" y="2166"/>
                  </a:cubicBezTo>
                  <a:lnTo>
                    <a:pt x="874" y="2959"/>
                  </a:lnTo>
                  <a:cubicBezTo>
                    <a:pt x="349" y="3144"/>
                    <a:pt x="1" y="3640"/>
                    <a:pt x="1" y="4194"/>
                  </a:cubicBezTo>
                  <a:lnTo>
                    <a:pt x="1" y="5230"/>
                  </a:lnTo>
                  <a:lnTo>
                    <a:pt x="10026" y="5230"/>
                  </a:lnTo>
                  <a:lnTo>
                    <a:pt x="10026" y="4194"/>
                  </a:lnTo>
                  <a:cubicBezTo>
                    <a:pt x="10026" y="3640"/>
                    <a:pt x="9674" y="3144"/>
                    <a:pt x="9153" y="2959"/>
                  </a:cubicBezTo>
                  <a:lnTo>
                    <a:pt x="6904" y="2166"/>
                  </a:lnTo>
                  <a:cubicBezTo>
                    <a:pt x="6553" y="2043"/>
                    <a:pt x="6321" y="1713"/>
                    <a:pt x="6321" y="1344"/>
                  </a:cubicBezTo>
                  <a:lnTo>
                    <a:pt x="6321"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6" name="Google Shape;17586;p139"/>
            <p:cNvSpPr/>
            <p:nvPr/>
          </p:nvSpPr>
          <p:spPr>
            <a:xfrm>
              <a:off x="5366880" y="3636417"/>
              <a:ext cx="262857" cy="79806"/>
            </a:xfrm>
            <a:custGeom>
              <a:avLst/>
              <a:gdLst/>
              <a:ahLst/>
              <a:cxnLst/>
              <a:rect l="l" t="t" r="r" b="b"/>
              <a:pathLst>
                <a:path w="10026" h="3044" extrusionOk="0">
                  <a:moveTo>
                    <a:pt x="3068" y="1"/>
                  </a:moveTo>
                  <a:lnTo>
                    <a:pt x="874" y="772"/>
                  </a:lnTo>
                  <a:cubicBezTo>
                    <a:pt x="352" y="957"/>
                    <a:pt x="1" y="1453"/>
                    <a:pt x="1" y="2007"/>
                  </a:cubicBezTo>
                  <a:lnTo>
                    <a:pt x="1" y="3043"/>
                  </a:lnTo>
                  <a:lnTo>
                    <a:pt x="10026" y="3043"/>
                  </a:lnTo>
                  <a:lnTo>
                    <a:pt x="10026" y="2007"/>
                  </a:lnTo>
                  <a:cubicBezTo>
                    <a:pt x="10026" y="1450"/>
                    <a:pt x="9674" y="957"/>
                    <a:pt x="9153" y="772"/>
                  </a:cubicBezTo>
                  <a:lnTo>
                    <a:pt x="6962" y="1"/>
                  </a:lnTo>
                  <a:cubicBezTo>
                    <a:pt x="6842" y="986"/>
                    <a:pt x="6006" y="1725"/>
                    <a:pt x="5013" y="1725"/>
                  </a:cubicBezTo>
                  <a:cubicBezTo>
                    <a:pt x="4021" y="1725"/>
                    <a:pt x="3184" y="986"/>
                    <a:pt x="3068" y="1"/>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7" name="Google Shape;17587;p139"/>
            <p:cNvSpPr/>
            <p:nvPr/>
          </p:nvSpPr>
          <p:spPr>
            <a:xfrm>
              <a:off x="5464016" y="3584768"/>
              <a:ext cx="68585" cy="34319"/>
            </a:xfrm>
            <a:custGeom>
              <a:avLst/>
              <a:gdLst/>
              <a:ahLst/>
              <a:cxnLst/>
              <a:rect l="l" t="t" r="r" b="b"/>
              <a:pathLst>
                <a:path w="2616" h="1309" extrusionOk="0">
                  <a:moveTo>
                    <a:pt x="1" y="1"/>
                  </a:moveTo>
                  <a:lnTo>
                    <a:pt x="1" y="1040"/>
                  </a:lnTo>
                  <a:cubicBezTo>
                    <a:pt x="417" y="1219"/>
                    <a:pt x="862" y="1309"/>
                    <a:pt x="1307" y="1309"/>
                  </a:cubicBezTo>
                  <a:cubicBezTo>
                    <a:pt x="1752" y="1309"/>
                    <a:pt x="2197" y="1219"/>
                    <a:pt x="2616" y="1040"/>
                  </a:cubicBezTo>
                  <a:lnTo>
                    <a:pt x="2616"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8" name="Google Shape;17588;p139"/>
            <p:cNvSpPr/>
            <p:nvPr/>
          </p:nvSpPr>
          <p:spPr>
            <a:xfrm>
              <a:off x="5423955" y="3447651"/>
              <a:ext cx="148627" cy="154238"/>
            </a:xfrm>
            <a:custGeom>
              <a:avLst/>
              <a:gdLst/>
              <a:ahLst/>
              <a:cxnLst/>
              <a:rect l="l" t="t" r="r" b="b"/>
              <a:pathLst>
                <a:path w="5669" h="5883" extrusionOk="0">
                  <a:moveTo>
                    <a:pt x="1" y="1"/>
                  </a:moveTo>
                  <a:lnTo>
                    <a:pt x="1" y="3050"/>
                  </a:lnTo>
                  <a:cubicBezTo>
                    <a:pt x="1" y="4615"/>
                    <a:pt x="1272" y="5883"/>
                    <a:pt x="2836" y="5883"/>
                  </a:cubicBezTo>
                  <a:cubicBezTo>
                    <a:pt x="4401" y="5883"/>
                    <a:pt x="5668" y="4615"/>
                    <a:pt x="5668" y="3050"/>
                  </a:cubicBezTo>
                  <a:lnTo>
                    <a:pt x="5668" y="1"/>
                  </a:ln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9" name="Google Shape;17589;p139"/>
            <p:cNvSpPr/>
            <p:nvPr/>
          </p:nvSpPr>
          <p:spPr>
            <a:xfrm>
              <a:off x="5423693" y="3447572"/>
              <a:ext cx="148889" cy="154342"/>
            </a:xfrm>
            <a:custGeom>
              <a:avLst/>
              <a:gdLst/>
              <a:ahLst/>
              <a:cxnLst/>
              <a:rect l="l" t="t" r="r" b="b"/>
              <a:pathLst>
                <a:path w="5679" h="5887" extrusionOk="0">
                  <a:moveTo>
                    <a:pt x="5678" y="0"/>
                  </a:moveTo>
                  <a:lnTo>
                    <a:pt x="11" y="4"/>
                  </a:lnTo>
                  <a:lnTo>
                    <a:pt x="11" y="3053"/>
                  </a:lnTo>
                  <a:cubicBezTo>
                    <a:pt x="1" y="4639"/>
                    <a:pt x="1294" y="5886"/>
                    <a:pt x="2824" y="5886"/>
                  </a:cubicBezTo>
                  <a:cubicBezTo>
                    <a:pt x="2974" y="5886"/>
                    <a:pt x="3127" y="5874"/>
                    <a:pt x="3281" y="5849"/>
                  </a:cubicBezTo>
                  <a:cubicBezTo>
                    <a:pt x="1901" y="5636"/>
                    <a:pt x="883" y="4448"/>
                    <a:pt x="883" y="3053"/>
                  </a:cubicBezTo>
                  <a:lnTo>
                    <a:pt x="883" y="2307"/>
                  </a:lnTo>
                  <a:cubicBezTo>
                    <a:pt x="883" y="2238"/>
                    <a:pt x="891" y="2173"/>
                    <a:pt x="905" y="2112"/>
                  </a:cubicBezTo>
                  <a:cubicBezTo>
                    <a:pt x="956" y="1884"/>
                    <a:pt x="1169" y="1750"/>
                    <a:pt x="1398" y="1721"/>
                  </a:cubicBezTo>
                  <a:cubicBezTo>
                    <a:pt x="1430" y="1717"/>
                    <a:pt x="1463" y="1710"/>
                    <a:pt x="1492" y="1702"/>
                  </a:cubicBezTo>
                  <a:cubicBezTo>
                    <a:pt x="2031" y="1558"/>
                    <a:pt x="2560" y="1369"/>
                    <a:pt x="3074" y="1145"/>
                  </a:cubicBezTo>
                  <a:cubicBezTo>
                    <a:pt x="3103" y="1482"/>
                    <a:pt x="3386" y="1739"/>
                    <a:pt x="3726" y="1742"/>
                  </a:cubicBezTo>
                  <a:cubicBezTo>
                    <a:pt x="4262" y="1728"/>
                    <a:pt x="4798" y="1648"/>
                    <a:pt x="5316" y="1496"/>
                  </a:cubicBezTo>
                  <a:cubicBezTo>
                    <a:pt x="5450" y="1453"/>
                    <a:pt x="5570" y="1369"/>
                    <a:pt x="5653" y="1257"/>
                  </a:cubicBezTo>
                  <a:lnTo>
                    <a:pt x="5678" y="1203"/>
                  </a:lnTo>
                  <a:lnTo>
                    <a:pt x="5678"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0" name="Google Shape;17590;p139"/>
            <p:cNvSpPr/>
            <p:nvPr/>
          </p:nvSpPr>
          <p:spPr>
            <a:xfrm>
              <a:off x="5532574" y="3613162"/>
              <a:ext cx="26" cy="210"/>
            </a:xfrm>
            <a:custGeom>
              <a:avLst/>
              <a:gdLst/>
              <a:ahLst/>
              <a:cxnLst/>
              <a:rect l="l" t="t" r="r" b="b"/>
              <a:pathLst>
                <a:path w="1" h="8" extrusionOk="0">
                  <a:moveTo>
                    <a:pt x="1" y="8"/>
                  </a:moveTo>
                  <a:lnTo>
                    <a:pt x="1" y="8"/>
                  </a:lnTo>
                  <a:lnTo>
                    <a:pt x="1"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1" name="Google Shape;17591;p139"/>
            <p:cNvSpPr/>
            <p:nvPr/>
          </p:nvSpPr>
          <p:spPr>
            <a:xfrm>
              <a:off x="5464016" y="3613162"/>
              <a:ext cx="26" cy="210"/>
            </a:xfrm>
            <a:custGeom>
              <a:avLst/>
              <a:gdLst/>
              <a:ahLst/>
              <a:cxnLst/>
              <a:rect l="l" t="t" r="r" b="b"/>
              <a:pathLst>
                <a:path w="1" h="8" extrusionOk="0">
                  <a:moveTo>
                    <a:pt x="1" y="1"/>
                  </a:moveTo>
                  <a:lnTo>
                    <a:pt x="1" y="8"/>
                  </a:lnTo>
                  <a:lnTo>
                    <a:pt x="1" y="8"/>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2" name="Google Shape;17592;p139"/>
            <p:cNvSpPr/>
            <p:nvPr/>
          </p:nvSpPr>
          <p:spPr>
            <a:xfrm>
              <a:off x="5412551" y="3384808"/>
              <a:ext cx="171436" cy="114335"/>
            </a:xfrm>
            <a:custGeom>
              <a:avLst/>
              <a:gdLst/>
              <a:ahLst/>
              <a:cxnLst/>
              <a:rect l="l" t="t" r="r" b="b"/>
              <a:pathLst>
                <a:path w="6539" h="4361" extrusionOk="0">
                  <a:moveTo>
                    <a:pt x="3273" y="0"/>
                  </a:moveTo>
                  <a:cubicBezTo>
                    <a:pt x="3220" y="0"/>
                    <a:pt x="3166" y="1"/>
                    <a:pt x="3112" y="4"/>
                  </a:cubicBezTo>
                  <a:cubicBezTo>
                    <a:pt x="1355" y="87"/>
                    <a:pt x="1" y="1601"/>
                    <a:pt x="1" y="3361"/>
                  </a:cubicBezTo>
                  <a:lnTo>
                    <a:pt x="1" y="4357"/>
                  </a:lnTo>
                  <a:lnTo>
                    <a:pt x="436" y="4357"/>
                  </a:lnTo>
                  <a:lnTo>
                    <a:pt x="436" y="4158"/>
                  </a:lnTo>
                  <a:cubicBezTo>
                    <a:pt x="436" y="3959"/>
                    <a:pt x="570" y="3789"/>
                    <a:pt x="761" y="3738"/>
                  </a:cubicBezTo>
                  <a:cubicBezTo>
                    <a:pt x="1616" y="3517"/>
                    <a:pt x="2992" y="3111"/>
                    <a:pt x="3825" y="2615"/>
                  </a:cubicBezTo>
                  <a:cubicBezTo>
                    <a:pt x="3861" y="2594"/>
                    <a:pt x="3899" y="2584"/>
                    <a:pt x="3936" y="2584"/>
                  </a:cubicBezTo>
                  <a:cubicBezTo>
                    <a:pt x="4049" y="2584"/>
                    <a:pt x="4151" y="2675"/>
                    <a:pt x="4151" y="2804"/>
                  </a:cubicBezTo>
                  <a:lnTo>
                    <a:pt x="4151" y="3256"/>
                  </a:lnTo>
                  <a:cubicBezTo>
                    <a:pt x="4151" y="3375"/>
                    <a:pt x="4249" y="3474"/>
                    <a:pt x="4370" y="3474"/>
                  </a:cubicBezTo>
                  <a:cubicBezTo>
                    <a:pt x="4375" y="3474"/>
                    <a:pt x="4379" y="3474"/>
                    <a:pt x="4383" y="3474"/>
                  </a:cubicBezTo>
                  <a:cubicBezTo>
                    <a:pt x="4778" y="3445"/>
                    <a:pt x="5173" y="3376"/>
                    <a:pt x="5553" y="3263"/>
                  </a:cubicBezTo>
                  <a:cubicBezTo>
                    <a:pt x="5580" y="3255"/>
                    <a:pt x="5608" y="3251"/>
                    <a:pt x="5636" y="3251"/>
                  </a:cubicBezTo>
                  <a:cubicBezTo>
                    <a:pt x="5867" y="3251"/>
                    <a:pt x="6103" y="3518"/>
                    <a:pt x="6103" y="3799"/>
                  </a:cubicBezTo>
                  <a:lnTo>
                    <a:pt x="6103" y="4361"/>
                  </a:lnTo>
                  <a:lnTo>
                    <a:pt x="6538" y="4361"/>
                  </a:lnTo>
                  <a:lnTo>
                    <a:pt x="6538" y="3267"/>
                  </a:lnTo>
                  <a:cubicBezTo>
                    <a:pt x="6538" y="1456"/>
                    <a:pt x="5066" y="0"/>
                    <a:pt x="3273"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3" name="Google Shape;17593;p139"/>
            <p:cNvSpPr/>
            <p:nvPr/>
          </p:nvSpPr>
          <p:spPr>
            <a:xfrm>
              <a:off x="5458903" y="3384808"/>
              <a:ext cx="125084" cy="114335"/>
            </a:xfrm>
            <a:custGeom>
              <a:avLst/>
              <a:gdLst/>
              <a:ahLst/>
              <a:cxnLst/>
              <a:rect l="l" t="t" r="r" b="b"/>
              <a:pathLst>
                <a:path w="4771" h="4361" extrusionOk="0">
                  <a:moveTo>
                    <a:pt x="1505" y="0"/>
                  </a:moveTo>
                  <a:cubicBezTo>
                    <a:pt x="1452" y="0"/>
                    <a:pt x="1398" y="1"/>
                    <a:pt x="1344" y="4"/>
                  </a:cubicBezTo>
                  <a:cubicBezTo>
                    <a:pt x="873" y="26"/>
                    <a:pt x="413" y="152"/>
                    <a:pt x="0" y="377"/>
                  </a:cubicBezTo>
                  <a:cubicBezTo>
                    <a:pt x="113" y="1373"/>
                    <a:pt x="576" y="2300"/>
                    <a:pt x="1304" y="2988"/>
                  </a:cubicBezTo>
                  <a:cubicBezTo>
                    <a:pt x="1561" y="2880"/>
                    <a:pt x="1815" y="2756"/>
                    <a:pt x="2057" y="2615"/>
                  </a:cubicBezTo>
                  <a:cubicBezTo>
                    <a:pt x="2092" y="2595"/>
                    <a:pt x="2129" y="2586"/>
                    <a:pt x="2165" y="2586"/>
                  </a:cubicBezTo>
                  <a:cubicBezTo>
                    <a:pt x="2279" y="2586"/>
                    <a:pt x="2383" y="2677"/>
                    <a:pt x="2383" y="2804"/>
                  </a:cubicBezTo>
                  <a:lnTo>
                    <a:pt x="2383" y="3256"/>
                  </a:lnTo>
                  <a:cubicBezTo>
                    <a:pt x="2383" y="3379"/>
                    <a:pt x="2481" y="3474"/>
                    <a:pt x="2602" y="3474"/>
                  </a:cubicBezTo>
                  <a:cubicBezTo>
                    <a:pt x="2606" y="3474"/>
                    <a:pt x="2611" y="3474"/>
                    <a:pt x="2615" y="3474"/>
                  </a:cubicBezTo>
                  <a:cubicBezTo>
                    <a:pt x="3010" y="3448"/>
                    <a:pt x="3405" y="3379"/>
                    <a:pt x="3785" y="3267"/>
                  </a:cubicBezTo>
                  <a:cubicBezTo>
                    <a:pt x="3812" y="3259"/>
                    <a:pt x="3840" y="3255"/>
                    <a:pt x="3868" y="3255"/>
                  </a:cubicBezTo>
                  <a:cubicBezTo>
                    <a:pt x="4099" y="3255"/>
                    <a:pt x="4335" y="3522"/>
                    <a:pt x="4335" y="3803"/>
                  </a:cubicBezTo>
                  <a:lnTo>
                    <a:pt x="4335" y="4361"/>
                  </a:lnTo>
                  <a:lnTo>
                    <a:pt x="4770" y="4361"/>
                  </a:lnTo>
                  <a:lnTo>
                    <a:pt x="4770" y="3267"/>
                  </a:lnTo>
                  <a:cubicBezTo>
                    <a:pt x="4770" y="1456"/>
                    <a:pt x="3298" y="0"/>
                    <a:pt x="1505"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4" name="Google Shape;17594;p139"/>
            <p:cNvSpPr/>
            <p:nvPr/>
          </p:nvSpPr>
          <p:spPr>
            <a:xfrm>
              <a:off x="5395457" y="3487633"/>
              <a:ext cx="28525" cy="45697"/>
            </a:xfrm>
            <a:custGeom>
              <a:avLst/>
              <a:gdLst/>
              <a:ahLst/>
              <a:cxnLst/>
              <a:rect l="l" t="t" r="r" b="b"/>
              <a:pathLst>
                <a:path w="1088" h="1743" extrusionOk="0">
                  <a:moveTo>
                    <a:pt x="436" y="1"/>
                  </a:moveTo>
                  <a:cubicBezTo>
                    <a:pt x="193" y="1"/>
                    <a:pt x="1" y="196"/>
                    <a:pt x="1" y="435"/>
                  </a:cubicBezTo>
                  <a:lnTo>
                    <a:pt x="1" y="1308"/>
                  </a:lnTo>
                  <a:cubicBezTo>
                    <a:pt x="1" y="1547"/>
                    <a:pt x="193" y="1743"/>
                    <a:pt x="436" y="1743"/>
                  </a:cubicBezTo>
                  <a:lnTo>
                    <a:pt x="1088" y="1743"/>
                  </a:lnTo>
                  <a:lnTo>
                    <a:pt x="1088" y="1"/>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5" name="Google Shape;17595;p139"/>
            <p:cNvSpPr/>
            <p:nvPr/>
          </p:nvSpPr>
          <p:spPr>
            <a:xfrm>
              <a:off x="5572556" y="3487633"/>
              <a:ext cx="28603" cy="45697"/>
            </a:xfrm>
            <a:custGeom>
              <a:avLst/>
              <a:gdLst/>
              <a:ahLst/>
              <a:cxnLst/>
              <a:rect l="l" t="t" r="r" b="b"/>
              <a:pathLst>
                <a:path w="1091" h="1743" extrusionOk="0">
                  <a:moveTo>
                    <a:pt x="0" y="1"/>
                  </a:moveTo>
                  <a:lnTo>
                    <a:pt x="0" y="1743"/>
                  </a:lnTo>
                  <a:lnTo>
                    <a:pt x="656" y="1743"/>
                  </a:lnTo>
                  <a:cubicBezTo>
                    <a:pt x="895" y="1743"/>
                    <a:pt x="1091" y="1547"/>
                    <a:pt x="1091" y="1308"/>
                  </a:cubicBezTo>
                  <a:lnTo>
                    <a:pt x="1091" y="435"/>
                  </a:lnTo>
                  <a:cubicBezTo>
                    <a:pt x="1091" y="196"/>
                    <a:pt x="895" y="1"/>
                    <a:pt x="656"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6" name="Google Shape;17596;p139"/>
            <p:cNvSpPr/>
            <p:nvPr/>
          </p:nvSpPr>
          <p:spPr>
            <a:xfrm>
              <a:off x="5430798" y="3636417"/>
              <a:ext cx="135046" cy="62607"/>
            </a:xfrm>
            <a:custGeom>
              <a:avLst/>
              <a:gdLst/>
              <a:ahLst/>
              <a:cxnLst/>
              <a:rect l="l" t="t" r="r" b="b"/>
              <a:pathLst>
                <a:path w="5151" h="2388" extrusionOk="0">
                  <a:moveTo>
                    <a:pt x="630" y="1"/>
                  </a:moveTo>
                  <a:lnTo>
                    <a:pt x="0" y="222"/>
                  </a:lnTo>
                  <a:cubicBezTo>
                    <a:pt x="218" y="1475"/>
                    <a:pt x="1304" y="2388"/>
                    <a:pt x="2575" y="2388"/>
                  </a:cubicBezTo>
                  <a:cubicBezTo>
                    <a:pt x="3847" y="2388"/>
                    <a:pt x="4933" y="1475"/>
                    <a:pt x="5150" y="222"/>
                  </a:cubicBezTo>
                  <a:lnTo>
                    <a:pt x="4524" y="1"/>
                  </a:lnTo>
                  <a:cubicBezTo>
                    <a:pt x="4404" y="986"/>
                    <a:pt x="3568" y="1725"/>
                    <a:pt x="2575" y="1725"/>
                  </a:cubicBezTo>
                  <a:cubicBezTo>
                    <a:pt x="1583" y="1725"/>
                    <a:pt x="746" y="986"/>
                    <a:pt x="630"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7" name="Google Shape;17597;p139"/>
            <p:cNvSpPr/>
            <p:nvPr/>
          </p:nvSpPr>
          <p:spPr>
            <a:xfrm>
              <a:off x="5473742" y="3550738"/>
              <a:ext cx="49630" cy="16491"/>
            </a:xfrm>
            <a:custGeom>
              <a:avLst/>
              <a:gdLst/>
              <a:ahLst/>
              <a:cxnLst/>
              <a:rect l="l" t="t" r="r" b="b"/>
              <a:pathLst>
                <a:path w="1893" h="629" extrusionOk="0">
                  <a:moveTo>
                    <a:pt x="293" y="1"/>
                  </a:moveTo>
                  <a:cubicBezTo>
                    <a:pt x="135" y="1"/>
                    <a:pt x="0" y="206"/>
                    <a:pt x="148" y="353"/>
                  </a:cubicBezTo>
                  <a:cubicBezTo>
                    <a:pt x="325" y="527"/>
                    <a:pt x="622" y="629"/>
                    <a:pt x="945" y="629"/>
                  </a:cubicBezTo>
                  <a:cubicBezTo>
                    <a:pt x="1271" y="629"/>
                    <a:pt x="1567" y="527"/>
                    <a:pt x="1745" y="353"/>
                  </a:cubicBezTo>
                  <a:cubicBezTo>
                    <a:pt x="1892" y="206"/>
                    <a:pt x="1758" y="1"/>
                    <a:pt x="1599" y="1"/>
                  </a:cubicBezTo>
                  <a:cubicBezTo>
                    <a:pt x="1551" y="1"/>
                    <a:pt x="1500" y="19"/>
                    <a:pt x="1455" y="64"/>
                  </a:cubicBezTo>
                  <a:cubicBezTo>
                    <a:pt x="1383" y="136"/>
                    <a:pt x="1205" y="223"/>
                    <a:pt x="945" y="223"/>
                  </a:cubicBezTo>
                  <a:cubicBezTo>
                    <a:pt x="687" y="223"/>
                    <a:pt x="510" y="136"/>
                    <a:pt x="434" y="64"/>
                  </a:cubicBezTo>
                  <a:cubicBezTo>
                    <a:pt x="389" y="19"/>
                    <a:pt x="340" y="1"/>
                    <a:pt x="29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8" name="Google Shape;17598;p139"/>
            <p:cNvSpPr/>
            <p:nvPr/>
          </p:nvSpPr>
          <p:spPr>
            <a:xfrm>
              <a:off x="5458903" y="3510809"/>
              <a:ext cx="10749" cy="16386"/>
            </a:xfrm>
            <a:custGeom>
              <a:avLst/>
              <a:gdLst/>
              <a:ahLst/>
              <a:cxnLst/>
              <a:rect l="l" t="t" r="r" b="b"/>
              <a:pathLst>
                <a:path w="410" h="625" extrusionOk="0">
                  <a:moveTo>
                    <a:pt x="203" y="0"/>
                  </a:moveTo>
                  <a:cubicBezTo>
                    <a:pt x="91" y="0"/>
                    <a:pt x="0" y="91"/>
                    <a:pt x="0" y="203"/>
                  </a:cubicBezTo>
                  <a:lnTo>
                    <a:pt x="0" y="420"/>
                  </a:lnTo>
                  <a:cubicBezTo>
                    <a:pt x="0" y="556"/>
                    <a:pt x="103" y="624"/>
                    <a:pt x="205" y="624"/>
                  </a:cubicBezTo>
                  <a:cubicBezTo>
                    <a:pt x="307" y="624"/>
                    <a:pt x="410" y="556"/>
                    <a:pt x="410" y="420"/>
                  </a:cubicBezTo>
                  <a:lnTo>
                    <a:pt x="410" y="203"/>
                  </a:lnTo>
                  <a:cubicBezTo>
                    <a:pt x="410" y="91"/>
                    <a:pt x="315" y="0"/>
                    <a:pt x="2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9" name="Google Shape;17599;p139"/>
            <p:cNvSpPr/>
            <p:nvPr/>
          </p:nvSpPr>
          <p:spPr>
            <a:xfrm>
              <a:off x="5527462" y="3510809"/>
              <a:ext cx="10749" cy="16386"/>
            </a:xfrm>
            <a:custGeom>
              <a:avLst/>
              <a:gdLst/>
              <a:ahLst/>
              <a:cxnLst/>
              <a:rect l="l" t="t" r="r" b="b"/>
              <a:pathLst>
                <a:path w="410" h="625" extrusionOk="0">
                  <a:moveTo>
                    <a:pt x="207" y="0"/>
                  </a:moveTo>
                  <a:cubicBezTo>
                    <a:pt x="91" y="0"/>
                    <a:pt x="0" y="91"/>
                    <a:pt x="0" y="203"/>
                  </a:cubicBezTo>
                  <a:lnTo>
                    <a:pt x="0" y="420"/>
                  </a:lnTo>
                  <a:cubicBezTo>
                    <a:pt x="0" y="556"/>
                    <a:pt x="102" y="624"/>
                    <a:pt x="205" y="624"/>
                  </a:cubicBezTo>
                  <a:cubicBezTo>
                    <a:pt x="307" y="624"/>
                    <a:pt x="409" y="556"/>
                    <a:pt x="409" y="420"/>
                  </a:cubicBezTo>
                  <a:lnTo>
                    <a:pt x="409" y="203"/>
                  </a:lnTo>
                  <a:cubicBezTo>
                    <a:pt x="409" y="91"/>
                    <a:pt x="319" y="0"/>
                    <a:pt x="2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0" name="Google Shape;17600;p139"/>
            <p:cNvSpPr/>
            <p:nvPr/>
          </p:nvSpPr>
          <p:spPr>
            <a:xfrm>
              <a:off x="5451405" y="3493610"/>
              <a:ext cx="25667" cy="10775"/>
            </a:xfrm>
            <a:custGeom>
              <a:avLst/>
              <a:gdLst/>
              <a:ahLst/>
              <a:cxnLst/>
              <a:rect l="l" t="t" r="r" b="b"/>
              <a:pathLst>
                <a:path w="979" h="411" extrusionOk="0">
                  <a:moveTo>
                    <a:pt x="272" y="1"/>
                  </a:moveTo>
                  <a:cubicBezTo>
                    <a:pt x="0" y="1"/>
                    <a:pt x="0" y="410"/>
                    <a:pt x="272" y="410"/>
                  </a:cubicBezTo>
                  <a:lnTo>
                    <a:pt x="710" y="410"/>
                  </a:lnTo>
                  <a:cubicBezTo>
                    <a:pt x="978" y="410"/>
                    <a:pt x="978" y="1"/>
                    <a:pt x="71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1" name="Google Shape;17601;p139"/>
            <p:cNvSpPr/>
            <p:nvPr/>
          </p:nvSpPr>
          <p:spPr>
            <a:xfrm>
              <a:off x="5519964" y="3493610"/>
              <a:ext cx="25641" cy="10775"/>
            </a:xfrm>
            <a:custGeom>
              <a:avLst/>
              <a:gdLst/>
              <a:ahLst/>
              <a:cxnLst/>
              <a:rect l="l" t="t" r="r" b="b"/>
              <a:pathLst>
                <a:path w="978" h="411" extrusionOk="0">
                  <a:moveTo>
                    <a:pt x="272" y="1"/>
                  </a:moveTo>
                  <a:cubicBezTo>
                    <a:pt x="0" y="1"/>
                    <a:pt x="0" y="410"/>
                    <a:pt x="272" y="410"/>
                  </a:cubicBezTo>
                  <a:lnTo>
                    <a:pt x="710" y="410"/>
                  </a:lnTo>
                  <a:cubicBezTo>
                    <a:pt x="978" y="410"/>
                    <a:pt x="978" y="1"/>
                    <a:pt x="71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2" name="Google Shape;17602;p139"/>
            <p:cNvSpPr/>
            <p:nvPr/>
          </p:nvSpPr>
          <p:spPr>
            <a:xfrm>
              <a:off x="5361479" y="3356598"/>
              <a:ext cx="273580" cy="364948"/>
            </a:xfrm>
            <a:custGeom>
              <a:avLst/>
              <a:gdLst/>
              <a:ahLst/>
              <a:cxnLst/>
              <a:rect l="l" t="t" r="r" b="b"/>
              <a:pathLst>
                <a:path w="10435" h="13920" extrusionOk="0">
                  <a:moveTo>
                    <a:pt x="5219" y="406"/>
                  </a:moveTo>
                  <a:cubicBezTo>
                    <a:pt x="7273" y="406"/>
                    <a:pt x="8939" y="2072"/>
                    <a:pt x="8939" y="4126"/>
                  </a:cubicBezTo>
                  <a:lnTo>
                    <a:pt x="8939" y="4839"/>
                  </a:lnTo>
                  <a:cubicBezTo>
                    <a:pt x="8863" y="4807"/>
                    <a:pt x="8787" y="4792"/>
                    <a:pt x="8707" y="4792"/>
                  </a:cubicBezTo>
                  <a:lnTo>
                    <a:pt x="8693" y="4792"/>
                  </a:lnTo>
                  <a:lnTo>
                    <a:pt x="8693" y="4343"/>
                  </a:lnTo>
                  <a:cubicBezTo>
                    <a:pt x="8693" y="2424"/>
                    <a:pt x="7139" y="870"/>
                    <a:pt x="5219" y="870"/>
                  </a:cubicBezTo>
                  <a:cubicBezTo>
                    <a:pt x="3300" y="870"/>
                    <a:pt x="1746" y="2424"/>
                    <a:pt x="1746" y="4343"/>
                  </a:cubicBezTo>
                  <a:lnTo>
                    <a:pt x="1746" y="4792"/>
                  </a:lnTo>
                  <a:lnTo>
                    <a:pt x="1732" y="4792"/>
                  </a:lnTo>
                  <a:cubicBezTo>
                    <a:pt x="1652" y="4792"/>
                    <a:pt x="1572" y="4807"/>
                    <a:pt x="1500" y="4839"/>
                  </a:cubicBezTo>
                  <a:lnTo>
                    <a:pt x="1500" y="4126"/>
                  </a:lnTo>
                  <a:cubicBezTo>
                    <a:pt x="1500" y="2072"/>
                    <a:pt x="3166" y="406"/>
                    <a:pt x="5219" y="406"/>
                  </a:cubicBezTo>
                  <a:close/>
                  <a:moveTo>
                    <a:pt x="2181" y="5201"/>
                  </a:moveTo>
                  <a:lnTo>
                    <a:pt x="2181" y="6538"/>
                  </a:lnTo>
                  <a:lnTo>
                    <a:pt x="1732" y="6538"/>
                  </a:lnTo>
                  <a:cubicBezTo>
                    <a:pt x="1601" y="6538"/>
                    <a:pt x="1500" y="6433"/>
                    <a:pt x="1500" y="6306"/>
                  </a:cubicBezTo>
                  <a:lnTo>
                    <a:pt x="1500" y="5433"/>
                  </a:lnTo>
                  <a:cubicBezTo>
                    <a:pt x="1500" y="5306"/>
                    <a:pt x="1605" y="5201"/>
                    <a:pt x="1732" y="5201"/>
                  </a:cubicBezTo>
                  <a:close/>
                  <a:moveTo>
                    <a:pt x="8707" y="5201"/>
                  </a:moveTo>
                  <a:cubicBezTo>
                    <a:pt x="8834" y="5201"/>
                    <a:pt x="8939" y="5306"/>
                    <a:pt x="8939" y="5433"/>
                  </a:cubicBezTo>
                  <a:lnTo>
                    <a:pt x="8939" y="6306"/>
                  </a:lnTo>
                  <a:cubicBezTo>
                    <a:pt x="8939" y="6433"/>
                    <a:pt x="8834" y="6538"/>
                    <a:pt x="8707" y="6538"/>
                  </a:cubicBezTo>
                  <a:lnTo>
                    <a:pt x="8265" y="6538"/>
                  </a:lnTo>
                  <a:lnTo>
                    <a:pt x="8265" y="6523"/>
                  </a:lnTo>
                  <a:lnTo>
                    <a:pt x="8265" y="5201"/>
                  </a:lnTo>
                  <a:close/>
                  <a:moveTo>
                    <a:pt x="1500" y="6904"/>
                  </a:moveTo>
                  <a:cubicBezTo>
                    <a:pt x="1572" y="6933"/>
                    <a:pt x="1652" y="6947"/>
                    <a:pt x="1732" y="6947"/>
                  </a:cubicBezTo>
                  <a:lnTo>
                    <a:pt x="2177" y="6947"/>
                  </a:lnTo>
                  <a:cubicBezTo>
                    <a:pt x="2166" y="7103"/>
                    <a:pt x="2148" y="7259"/>
                    <a:pt x="2123" y="7411"/>
                  </a:cubicBezTo>
                  <a:lnTo>
                    <a:pt x="1949" y="7411"/>
                  </a:lnTo>
                  <a:cubicBezTo>
                    <a:pt x="1703" y="7407"/>
                    <a:pt x="1500" y="7208"/>
                    <a:pt x="1500" y="6962"/>
                  </a:cubicBezTo>
                  <a:lnTo>
                    <a:pt x="1500" y="6904"/>
                  </a:lnTo>
                  <a:close/>
                  <a:moveTo>
                    <a:pt x="5215" y="1279"/>
                  </a:moveTo>
                  <a:cubicBezTo>
                    <a:pt x="6907" y="1279"/>
                    <a:pt x="8283" y="2653"/>
                    <a:pt x="8287" y="4347"/>
                  </a:cubicBezTo>
                  <a:lnTo>
                    <a:pt x="8287" y="4796"/>
                  </a:lnTo>
                  <a:lnTo>
                    <a:pt x="8269" y="4796"/>
                  </a:lnTo>
                  <a:lnTo>
                    <a:pt x="8269" y="4774"/>
                  </a:lnTo>
                  <a:cubicBezTo>
                    <a:pt x="8269" y="4568"/>
                    <a:pt x="8171" y="4372"/>
                    <a:pt x="8008" y="4245"/>
                  </a:cubicBezTo>
                  <a:cubicBezTo>
                    <a:pt x="7896" y="4163"/>
                    <a:pt x="7764" y="4120"/>
                    <a:pt x="7630" y="4120"/>
                  </a:cubicBezTo>
                  <a:cubicBezTo>
                    <a:pt x="7568" y="4120"/>
                    <a:pt x="7507" y="4129"/>
                    <a:pt x="7447" y="4148"/>
                  </a:cubicBezTo>
                  <a:cubicBezTo>
                    <a:pt x="7074" y="4256"/>
                    <a:pt x="6690" y="4325"/>
                    <a:pt x="6306" y="4347"/>
                  </a:cubicBezTo>
                  <a:lnTo>
                    <a:pt x="6306" y="3478"/>
                  </a:lnTo>
                  <a:cubicBezTo>
                    <a:pt x="6306" y="3412"/>
                    <a:pt x="6277" y="3351"/>
                    <a:pt x="6230" y="3311"/>
                  </a:cubicBezTo>
                  <a:cubicBezTo>
                    <a:pt x="6193" y="3281"/>
                    <a:pt x="6148" y="3267"/>
                    <a:pt x="6104" y="3267"/>
                  </a:cubicBezTo>
                  <a:cubicBezTo>
                    <a:pt x="6057" y="3267"/>
                    <a:pt x="6010" y="3283"/>
                    <a:pt x="5973" y="3315"/>
                  </a:cubicBezTo>
                  <a:cubicBezTo>
                    <a:pt x="5513" y="3695"/>
                    <a:pt x="4709" y="4053"/>
                    <a:pt x="3640" y="4347"/>
                  </a:cubicBezTo>
                  <a:cubicBezTo>
                    <a:pt x="3401" y="4413"/>
                    <a:pt x="3473" y="4750"/>
                    <a:pt x="3687" y="4750"/>
                  </a:cubicBezTo>
                  <a:cubicBezTo>
                    <a:pt x="3706" y="4750"/>
                    <a:pt x="3727" y="4748"/>
                    <a:pt x="3749" y="4741"/>
                  </a:cubicBezTo>
                  <a:cubicBezTo>
                    <a:pt x="4665" y="4488"/>
                    <a:pt x="5386" y="4195"/>
                    <a:pt x="5897" y="3869"/>
                  </a:cubicBezTo>
                  <a:lnTo>
                    <a:pt x="5897" y="4560"/>
                  </a:lnTo>
                  <a:cubicBezTo>
                    <a:pt x="5897" y="4673"/>
                    <a:pt x="5991" y="4763"/>
                    <a:pt x="6103" y="4763"/>
                  </a:cubicBezTo>
                  <a:cubicBezTo>
                    <a:pt x="6596" y="4752"/>
                    <a:pt x="7088" y="4676"/>
                    <a:pt x="7563" y="4539"/>
                  </a:cubicBezTo>
                  <a:cubicBezTo>
                    <a:pt x="7585" y="4532"/>
                    <a:pt x="7608" y="4528"/>
                    <a:pt x="7632" y="4528"/>
                  </a:cubicBezTo>
                  <a:cubicBezTo>
                    <a:pt x="7679" y="4528"/>
                    <a:pt x="7726" y="4543"/>
                    <a:pt x="7765" y="4575"/>
                  </a:cubicBezTo>
                  <a:cubicBezTo>
                    <a:pt x="7820" y="4615"/>
                    <a:pt x="7849" y="4680"/>
                    <a:pt x="7849" y="4749"/>
                  </a:cubicBezTo>
                  <a:lnTo>
                    <a:pt x="7849" y="6741"/>
                  </a:lnTo>
                  <a:lnTo>
                    <a:pt x="7849" y="6748"/>
                  </a:lnTo>
                  <a:cubicBezTo>
                    <a:pt x="7729" y="8113"/>
                    <a:pt x="6586" y="9152"/>
                    <a:pt x="5230" y="9152"/>
                  </a:cubicBezTo>
                  <a:cubicBezTo>
                    <a:pt x="5187" y="9152"/>
                    <a:pt x="5143" y="9151"/>
                    <a:pt x="5100" y="9149"/>
                  </a:cubicBezTo>
                  <a:lnTo>
                    <a:pt x="5100" y="9153"/>
                  </a:lnTo>
                  <a:cubicBezTo>
                    <a:pt x="4419" y="9117"/>
                    <a:pt x="3778" y="8812"/>
                    <a:pt x="3322" y="8309"/>
                  </a:cubicBezTo>
                  <a:cubicBezTo>
                    <a:pt x="3188" y="8157"/>
                    <a:pt x="3064" y="7994"/>
                    <a:pt x="2967" y="7820"/>
                  </a:cubicBezTo>
                  <a:lnTo>
                    <a:pt x="3684" y="7820"/>
                  </a:lnTo>
                  <a:cubicBezTo>
                    <a:pt x="3796" y="7820"/>
                    <a:pt x="3890" y="7733"/>
                    <a:pt x="3897" y="7621"/>
                  </a:cubicBezTo>
                  <a:cubicBezTo>
                    <a:pt x="3901" y="7505"/>
                    <a:pt x="3807" y="7411"/>
                    <a:pt x="3695" y="7411"/>
                  </a:cubicBezTo>
                  <a:lnTo>
                    <a:pt x="2775" y="7411"/>
                  </a:lnTo>
                  <a:cubicBezTo>
                    <a:pt x="2659" y="7103"/>
                    <a:pt x="2601" y="6773"/>
                    <a:pt x="2601" y="6444"/>
                  </a:cubicBezTo>
                  <a:lnTo>
                    <a:pt x="2601" y="5013"/>
                  </a:lnTo>
                  <a:cubicBezTo>
                    <a:pt x="2684" y="4995"/>
                    <a:pt x="2771" y="4977"/>
                    <a:pt x="2858" y="4959"/>
                  </a:cubicBezTo>
                  <a:cubicBezTo>
                    <a:pt x="2967" y="4937"/>
                    <a:pt x="3039" y="4832"/>
                    <a:pt x="3021" y="4720"/>
                  </a:cubicBezTo>
                  <a:cubicBezTo>
                    <a:pt x="3002" y="4623"/>
                    <a:pt x="2918" y="4555"/>
                    <a:pt x="2823" y="4555"/>
                  </a:cubicBezTo>
                  <a:cubicBezTo>
                    <a:pt x="2809" y="4555"/>
                    <a:pt x="2793" y="4557"/>
                    <a:pt x="2778" y="4560"/>
                  </a:cubicBezTo>
                  <a:cubicBezTo>
                    <a:pt x="2572" y="4604"/>
                    <a:pt x="2362" y="4647"/>
                    <a:pt x="2155" y="4687"/>
                  </a:cubicBezTo>
                  <a:lnTo>
                    <a:pt x="2155" y="4379"/>
                  </a:lnTo>
                  <a:cubicBezTo>
                    <a:pt x="2155" y="2688"/>
                    <a:pt x="3513" y="1290"/>
                    <a:pt x="5201" y="1279"/>
                  </a:cubicBezTo>
                  <a:cubicBezTo>
                    <a:pt x="5206" y="1279"/>
                    <a:pt x="5210" y="1279"/>
                    <a:pt x="5215" y="1279"/>
                  </a:cubicBezTo>
                  <a:close/>
                  <a:moveTo>
                    <a:pt x="2503" y="7820"/>
                  </a:moveTo>
                  <a:cubicBezTo>
                    <a:pt x="2637" y="8099"/>
                    <a:pt x="2814" y="8356"/>
                    <a:pt x="3021" y="8584"/>
                  </a:cubicBezTo>
                  <a:cubicBezTo>
                    <a:pt x="3224" y="8801"/>
                    <a:pt x="3452" y="8993"/>
                    <a:pt x="3709" y="9145"/>
                  </a:cubicBezTo>
                  <a:lnTo>
                    <a:pt x="3709" y="9830"/>
                  </a:lnTo>
                  <a:cubicBezTo>
                    <a:pt x="3705" y="10112"/>
                    <a:pt x="3528" y="10366"/>
                    <a:pt x="3260" y="10460"/>
                  </a:cubicBezTo>
                  <a:lnTo>
                    <a:pt x="2108" y="10869"/>
                  </a:lnTo>
                  <a:cubicBezTo>
                    <a:pt x="1920" y="9837"/>
                    <a:pt x="2108" y="9142"/>
                    <a:pt x="2307" y="8407"/>
                  </a:cubicBezTo>
                  <a:cubicBezTo>
                    <a:pt x="2362" y="8215"/>
                    <a:pt x="2412" y="8023"/>
                    <a:pt x="2460" y="7820"/>
                  </a:cubicBezTo>
                  <a:close/>
                  <a:moveTo>
                    <a:pt x="7979" y="7816"/>
                  </a:moveTo>
                  <a:cubicBezTo>
                    <a:pt x="8023" y="8019"/>
                    <a:pt x="8077" y="8215"/>
                    <a:pt x="8128" y="8407"/>
                  </a:cubicBezTo>
                  <a:cubicBezTo>
                    <a:pt x="8330" y="9142"/>
                    <a:pt x="8519" y="9837"/>
                    <a:pt x="8327" y="10869"/>
                  </a:cubicBezTo>
                  <a:lnTo>
                    <a:pt x="7175" y="10460"/>
                  </a:lnTo>
                  <a:cubicBezTo>
                    <a:pt x="6911" y="10366"/>
                    <a:pt x="6730" y="10112"/>
                    <a:pt x="6730" y="9830"/>
                  </a:cubicBezTo>
                  <a:lnTo>
                    <a:pt x="6730" y="9167"/>
                  </a:lnTo>
                  <a:cubicBezTo>
                    <a:pt x="7273" y="8852"/>
                    <a:pt x="7711" y="8385"/>
                    <a:pt x="7979" y="7816"/>
                  </a:cubicBezTo>
                  <a:close/>
                  <a:moveTo>
                    <a:pt x="5219" y="1"/>
                  </a:moveTo>
                  <a:cubicBezTo>
                    <a:pt x="2938" y="1"/>
                    <a:pt x="1091" y="1848"/>
                    <a:pt x="1091" y="4126"/>
                  </a:cubicBezTo>
                  <a:lnTo>
                    <a:pt x="1091" y="6958"/>
                  </a:lnTo>
                  <a:cubicBezTo>
                    <a:pt x="1091" y="7432"/>
                    <a:pt x="1474" y="7816"/>
                    <a:pt x="1949" y="7816"/>
                  </a:cubicBezTo>
                  <a:lnTo>
                    <a:pt x="2039" y="7816"/>
                  </a:lnTo>
                  <a:cubicBezTo>
                    <a:pt x="2000" y="7979"/>
                    <a:pt x="1956" y="8139"/>
                    <a:pt x="1913" y="8298"/>
                  </a:cubicBezTo>
                  <a:cubicBezTo>
                    <a:pt x="1706" y="9062"/>
                    <a:pt x="1493" y="9848"/>
                    <a:pt x="1721" y="11003"/>
                  </a:cubicBezTo>
                  <a:lnTo>
                    <a:pt x="1011" y="11253"/>
                  </a:lnTo>
                  <a:cubicBezTo>
                    <a:pt x="406" y="11467"/>
                    <a:pt x="0" y="12039"/>
                    <a:pt x="0" y="12680"/>
                  </a:cubicBezTo>
                  <a:lnTo>
                    <a:pt x="0" y="13716"/>
                  </a:lnTo>
                  <a:cubicBezTo>
                    <a:pt x="0" y="13852"/>
                    <a:pt x="103" y="13920"/>
                    <a:pt x="205" y="13920"/>
                  </a:cubicBezTo>
                  <a:cubicBezTo>
                    <a:pt x="307" y="13920"/>
                    <a:pt x="410" y="13852"/>
                    <a:pt x="410" y="13716"/>
                  </a:cubicBezTo>
                  <a:lnTo>
                    <a:pt x="410" y="12680"/>
                  </a:lnTo>
                  <a:cubicBezTo>
                    <a:pt x="410" y="12485"/>
                    <a:pt x="460" y="12293"/>
                    <a:pt x="558" y="12126"/>
                  </a:cubicBezTo>
                  <a:lnTo>
                    <a:pt x="1522" y="12952"/>
                  </a:lnTo>
                  <a:cubicBezTo>
                    <a:pt x="1670" y="13079"/>
                    <a:pt x="1753" y="13263"/>
                    <a:pt x="1753" y="13459"/>
                  </a:cubicBezTo>
                  <a:lnTo>
                    <a:pt x="1753" y="13712"/>
                  </a:lnTo>
                  <a:cubicBezTo>
                    <a:pt x="1753" y="13848"/>
                    <a:pt x="1856" y="13916"/>
                    <a:pt x="1958" y="13916"/>
                  </a:cubicBezTo>
                  <a:cubicBezTo>
                    <a:pt x="2060" y="13916"/>
                    <a:pt x="2163" y="13848"/>
                    <a:pt x="2163" y="13712"/>
                  </a:cubicBezTo>
                  <a:lnTo>
                    <a:pt x="2163" y="13459"/>
                  </a:lnTo>
                  <a:cubicBezTo>
                    <a:pt x="2163" y="13144"/>
                    <a:pt x="2025" y="12847"/>
                    <a:pt x="1786" y="12644"/>
                  </a:cubicBezTo>
                  <a:lnTo>
                    <a:pt x="823" y="11818"/>
                  </a:lnTo>
                  <a:cubicBezTo>
                    <a:pt x="920" y="11739"/>
                    <a:pt x="1029" y="11681"/>
                    <a:pt x="1145" y="11637"/>
                  </a:cubicBezTo>
                  <a:lnTo>
                    <a:pt x="3108" y="10945"/>
                  </a:lnTo>
                  <a:cubicBezTo>
                    <a:pt x="3350" y="11964"/>
                    <a:pt x="4256" y="12611"/>
                    <a:pt x="5218" y="12611"/>
                  </a:cubicBezTo>
                  <a:cubicBezTo>
                    <a:pt x="5549" y="12611"/>
                    <a:pt x="5888" y="12534"/>
                    <a:pt x="6208" y="12369"/>
                  </a:cubicBezTo>
                  <a:cubicBezTo>
                    <a:pt x="6416" y="12263"/>
                    <a:pt x="6307" y="11981"/>
                    <a:pt x="6121" y="11981"/>
                  </a:cubicBezTo>
                  <a:cubicBezTo>
                    <a:pt x="6090" y="11981"/>
                    <a:pt x="6057" y="11989"/>
                    <a:pt x="6023" y="12007"/>
                  </a:cubicBezTo>
                  <a:cubicBezTo>
                    <a:pt x="5773" y="12137"/>
                    <a:pt x="5498" y="12202"/>
                    <a:pt x="5216" y="12202"/>
                  </a:cubicBezTo>
                  <a:cubicBezTo>
                    <a:pt x="4383" y="12202"/>
                    <a:pt x="3666" y="11616"/>
                    <a:pt x="3495" y="10801"/>
                  </a:cubicBezTo>
                  <a:cubicBezTo>
                    <a:pt x="3872" y="10623"/>
                    <a:pt x="4115" y="10243"/>
                    <a:pt x="4115" y="9826"/>
                  </a:cubicBezTo>
                  <a:lnTo>
                    <a:pt x="4115" y="9341"/>
                  </a:lnTo>
                  <a:cubicBezTo>
                    <a:pt x="4423" y="9468"/>
                    <a:pt x="4748" y="9537"/>
                    <a:pt x="5082" y="9555"/>
                  </a:cubicBezTo>
                  <a:cubicBezTo>
                    <a:pt x="5129" y="9555"/>
                    <a:pt x="5179" y="9558"/>
                    <a:pt x="5230" y="9558"/>
                  </a:cubicBezTo>
                  <a:cubicBezTo>
                    <a:pt x="5603" y="9558"/>
                    <a:pt x="5973" y="9490"/>
                    <a:pt x="6320" y="9356"/>
                  </a:cubicBezTo>
                  <a:lnTo>
                    <a:pt x="6320" y="9826"/>
                  </a:lnTo>
                  <a:cubicBezTo>
                    <a:pt x="6324" y="10243"/>
                    <a:pt x="6563" y="10623"/>
                    <a:pt x="6940" y="10801"/>
                  </a:cubicBezTo>
                  <a:cubicBezTo>
                    <a:pt x="6889" y="11051"/>
                    <a:pt x="6780" y="11286"/>
                    <a:pt x="6628" y="11492"/>
                  </a:cubicBezTo>
                  <a:cubicBezTo>
                    <a:pt x="6510" y="11650"/>
                    <a:pt x="6650" y="11820"/>
                    <a:pt x="6797" y="11820"/>
                  </a:cubicBezTo>
                  <a:cubicBezTo>
                    <a:pt x="6853" y="11820"/>
                    <a:pt x="6910" y="11795"/>
                    <a:pt x="6954" y="11735"/>
                  </a:cubicBezTo>
                  <a:cubicBezTo>
                    <a:pt x="7132" y="11500"/>
                    <a:pt x="7258" y="11228"/>
                    <a:pt x="7324" y="10942"/>
                  </a:cubicBezTo>
                  <a:lnTo>
                    <a:pt x="9290" y="11634"/>
                  </a:lnTo>
                  <a:cubicBezTo>
                    <a:pt x="9410" y="11677"/>
                    <a:pt x="9522" y="11742"/>
                    <a:pt x="9623" y="11822"/>
                  </a:cubicBezTo>
                  <a:lnTo>
                    <a:pt x="8667" y="12640"/>
                  </a:lnTo>
                  <a:cubicBezTo>
                    <a:pt x="8432" y="12843"/>
                    <a:pt x="8294" y="13140"/>
                    <a:pt x="8294" y="13455"/>
                  </a:cubicBezTo>
                  <a:lnTo>
                    <a:pt x="8294" y="13709"/>
                  </a:lnTo>
                  <a:cubicBezTo>
                    <a:pt x="8294" y="13843"/>
                    <a:pt x="8396" y="13910"/>
                    <a:pt x="8497" y="13910"/>
                  </a:cubicBezTo>
                  <a:cubicBezTo>
                    <a:pt x="8598" y="13910"/>
                    <a:pt x="8700" y="13843"/>
                    <a:pt x="8700" y="13709"/>
                  </a:cubicBezTo>
                  <a:lnTo>
                    <a:pt x="8700" y="13455"/>
                  </a:lnTo>
                  <a:cubicBezTo>
                    <a:pt x="8700" y="13260"/>
                    <a:pt x="8787" y="13075"/>
                    <a:pt x="8932" y="12948"/>
                  </a:cubicBezTo>
                  <a:lnTo>
                    <a:pt x="9884" y="12133"/>
                  </a:lnTo>
                  <a:cubicBezTo>
                    <a:pt x="9978" y="12296"/>
                    <a:pt x="10025" y="12485"/>
                    <a:pt x="10025" y="12677"/>
                  </a:cubicBezTo>
                  <a:lnTo>
                    <a:pt x="10025" y="13712"/>
                  </a:lnTo>
                  <a:cubicBezTo>
                    <a:pt x="10025" y="13848"/>
                    <a:pt x="10128" y="13916"/>
                    <a:pt x="10230" y="13916"/>
                  </a:cubicBezTo>
                  <a:cubicBezTo>
                    <a:pt x="10332" y="13916"/>
                    <a:pt x="10435" y="13848"/>
                    <a:pt x="10435" y="13712"/>
                  </a:cubicBezTo>
                  <a:lnTo>
                    <a:pt x="10435" y="12680"/>
                  </a:lnTo>
                  <a:cubicBezTo>
                    <a:pt x="10435" y="12039"/>
                    <a:pt x="10029" y="11467"/>
                    <a:pt x="9428" y="11253"/>
                  </a:cubicBezTo>
                  <a:lnTo>
                    <a:pt x="8718" y="11003"/>
                  </a:lnTo>
                  <a:cubicBezTo>
                    <a:pt x="8942" y="9848"/>
                    <a:pt x="8729" y="9062"/>
                    <a:pt x="8522" y="8298"/>
                  </a:cubicBezTo>
                  <a:cubicBezTo>
                    <a:pt x="8403" y="7856"/>
                    <a:pt x="8287" y="7432"/>
                    <a:pt x="8262" y="6947"/>
                  </a:cubicBezTo>
                  <a:lnTo>
                    <a:pt x="8707" y="6947"/>
                  </a:lnTo>
                  <a:cubicBezTo>
                    <a:pt x="9058" y="6943"/>
                    <a:pt x="9344" y="6657"/>
                    <a:pt x="9344" y="6306"/>
                  </a:cubicBezTo>
                  <a:lnTo>
                    <a:pt x="9344" y="4126"/>
                  </a:lnTo>
                  <a:cubicBezTo>
                    <a:pt x="9344" y="1848"/>
                    <a:pt x="7497" y="1"/>
                    <a:pt x="521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03" name="Google Shape;17603;p139"/>
          <p:cNvGrpSpPr/>
          <p:nvPr/>
        </p:nvGrpSpPr>
        <p:grpSpPr>
          <a:xfrm>
            <a:off x="5808042" y="2231975"/>
            <a:ext cx="280711" cy="365026"/>
            <a:chOff x="5808042" y="2431225"/>
            <a:chExt cx="280711" cy="365026"/>
          </a:xfrm>
        </p:grpSpPr>
        <p:sp>
          <p:nvSpPr>
            <p:cNvPr id="17604" name="Google Shape;17604;p139"/>
            <p:cNvSpPr/>
            <p:nvPr/>
          </p:nvSpPr>
          <p:spPr>
            <a:xfrm>
              <a:off x="5822671" y="2436521"/>
              <a:ext cx="79963" cy="80068"/>
            </a:xfrm>
            <a:custGeom>
              <a:avLst/>
              <a:gdLst/>
              <a:ahLst/>
              <a:cxnLst/>
              <a:rect l="l" t="t" r="r" b="b"/>
              <a:pathLst>
                <a:path w="3050" h="3054" extrusionOk="0">
                  <a:moveTo>
                    <a:pt x="1525" y="0"/>
                  </a:moveTo>
                  <a:cubicBezTo>
                    <a:pt x="681" y="0"/>
                    <a:pt x="0" y="685"/>
                    <a:pt x="0" y="1529"/>
                  </a:cubicBezTo>
                  <a:cubicBezTo>
                    <a:pt x="0" y="2369"/>
                    <a:pt x="681" y="3053"/>
                    <a:pt x="1525" y="3053"/>
                  </a:cubicBezTo>
                  <a:cubicBezTo>
                    <a:pt x="2369" y="3053"/>
                    <a:pt x="3050" y="2369"/>
                    <a:pt x="3050" y="1529"/>
                  </a:cubicBezTo>
                  <a:cubicBezTo>
                    <a:pt x="3050" y="685"/>
                    <a:pt x="2369" y="0"/>
                    <a:pt x="1525"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5" name="Google Shape;17605;p139"/>
            <p:cNvSpPr/>
            <p:nvPr/>
          </p:nvSpPr>
          <p:spPr>
            <a:xfrm>
              <a:off x="5994055" y="2436521"/>
              <a:ext cx="80068" cy="80068"/>
            </a:xfrm>
            <a:custGeom>
              <a:avLst/>
              <a:gdLst/>
              <a:ahLst/>
              <a:cxnLst/>
              <a:rect l="l" t="t" r="r" b="b"/>
              <a:pathLst>
                <a:path w="3054" h="3054" extrusionOk="0">
                  <a:moveTo>
                    <a:pt x="1529" y="0"/>
                  </a:moveTo>
                  <a:cubicBezTo>
                    <a:pt x="685" y="0"/>
                    <a:pt x="0" y="685"/>
                    <a:pt x="0" y="1529"/>
                  </a:cubicBezTo>
                  <a:cubicBezTo>
                    <a:pt x="0" y="2369"/>
                    <a:pt x="685" y="3053"/>
                    <a:pt x="1529" y="3053"/>
                  </a:cubicBezTo>
                  <a:cubicBezTo>
                    <a:pt x="2369" y="3053"/>
                    <a:pt x="3053" y="2369"/>
                    <a:pt x="3053" y="1529"/>
                  </a:cubicBezTo>
                  <a:cubicBezTo>
                    <a:pt x="3053" y="685"/>
                    <a:pt x="2369" y="0"/>
                    <a:pt x="1529"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6" name="Google Shape;17606;p139"/>
            <p:cNvSpPr/>
            <p:nvPr/>
          </p:nvSpPr>
          <p:spPr>
            <a:xfrm>
              <a:off x="5830720" y="2442105"/>
              <a:ext cx="219755" cy="137327"/>
            </a:xfrm>
            <a:custGeom>
              <a:avLst/>
              <a:gdLst/>
              <a:ahLst/>
              <a:cxnLst/>
              <a:rect l="l" t="t" r="r" b="b"/>
              <a:pathLst>
                <a:path w="8382" h="5238" extrusionOk="0">
                  <a:moveTo>
                    <a:pt x="4488" y="1"/>
                  </a:moveTo>
                  <a:cubicBezTo>
                    <a:pt x="1794" y="1"/>
                    <a:pt x="1" y="2786"/>
                    <a:pt x="1116" y="5238"/>
                  </a:cubicBezTo>
                  <a:lnTo>
                    <a:pt x="7860" y="5238"/>
                  </a:lnTo>
                  <a:cubicBezTo>
                    <a:pt x="8382" y="4090"/>
                    <a:pt x="8287" y="2757"/>
                    <a:pt x="7603" y="1700"/>
                  </a:cubicBezTo>
                  <a:cubicBezTo>
                    <a:pt x="6922" y="638"/>
                    <a:pt x="5749" y="1"/>
                    <a:pt x="4488" y="1"/>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7" name="Google Shape;17607;p139"/>
            <p:cNvSpPr/>
            <p:nvPr/>
          </p:nvSpPr>
          <p:spPr>
            <a:xfrm>
              <a:off x="5816956" y="2647965"/>
              <a:ext cx="262857" cy="142938"/>
            </a:xfrm>
            <a:custGeom>
              <a:avLst/>
              <a:gdLst/>
              <a:ahLst/>
              <a:cxnLst/>
              <a:rect l="l" t="t" r="r" b="b"/>
              <a:pathLst>
                <a:path w="10026" h="5452" extrusionOk="0">
                  <a:moveTo>
                    <a:pt x="3702" y="1"/>
                  </a:moveTo>
                  <a:lnTo>
                    <a:pt x="3702" y="1127"/>
                  </a:lnTo>
                  <a:cubicBezTo>
                    <a:pt x="3702" y="1497"/>
                    <a:pt x="3470" y="1826"/>
                    <a:pt x="3123" y="1953"/>
                  </a:cubicBezTo>
                  <a:lnTo>
                    <a:pt x="874" y="2746"/>
                  </a:lnTo>
                  <a:cubicBezTo>
                    <a:pt x="348" y="2931"/>
                    <a:pt x="1" y="3423"/>
                    <a:pt x="1" y="3977"/>
                  </a:cubicBezTo>
                  <a:lnTo>
                    <a:pt x="1" y="5452"/>
                  </a:lnTo>
                  <a:lnTo>
                    <a:pt x="10026" y="5452"/>
                  </a:lnTo>
                  <a:lnTo>
                    <a:pt x="10026" y="3977"/>
                  </a:lnTo>
                  <a:cubicBezTo>
                    <a:pt x="10026" y="3423"/>
                    <a:pt x="9674" y="2931"/>
                    <a:pt x="9153" y="2746"/>
                  </a:cubicBezTo>
                  <a:lnTo>
                    <a:pt x="6900" y="1953"/>
                  </a:lnTo>
                  <a:cubicBezTo>
                    <a:pt x="6552" y="1830"/>
                    <a:pt x="6317" y="1500"/>
                    <a:pt x="6317" y="1131"/>
                  </a:cubicBezTo>
                  <a:lnTo>
                    <a:pt x="6317"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8" name="Google Shape;17608;p139"/>
            <p:cNvSpPr/>
            <p:nvPr/>
          </p:nvSpPr>
          <p:spPr>
            <a:xfrm>
              <a:off x="5816956" y="2711883"/>
              <a:ext cx="262857" cy="79020"/>
            </a:xfrm>
            <a:custGeom>
              <a:avLst/>
              <a:gdLst/>
              <a:ahLst/>
              <a:cxnLst/>
              <a:rect l="l" t="t" r="r" b="b"/>
              <a:pathLst>
                <a:path w="10026" h="3014" extrusionOk="0">
                  <a:moveTo>
                    <a:pt x="1739" y="0"/>
                  </a:moveTo>
                  <a:lnTo>
                    <a:pt x="874" y="308"/>
                  </a:lnTo>
                  <a:cubicBezTo>
                    <a:pt x="348" y="493"/>
                    <a:pt x="1" y="985"/>
                    <a:pt x="1" y="1539"/>
                  </a:cubicBezTo>
                  <a:lnTo>
                    <a:pt x="1" y="3014"/>
                  </a:lnTo>
                  <a:lnTo>
                    <a:pt x="10026" y="3014"/>
                  </a:lnTo>
                  <a:lnTo>
                    <a:pt x="10026" y="1539"/>
                  </a:lnTo>
                  <a:cubicBezTo>
                    <a:pt x="10026" y="985"/>
                    <a:pt x="9674" y="493"/>
                    <a:pt x="9153" y="308"/>
                  </a:cubicBezTo>
                  <a:lnTo>
                    <a:pt x="8284" y="0"/>
                  </a:lnTo>
                  <a:cubicBezTo>
                    <a:pt x="7418" y="991"/>
                    <a:pt x="6215" y="1486"/>
                    <a:pt x="5011" y="1486"/>
                  </a:cubicBezTo>
                  <a:cubicBezTo>
                    <a:pt x="3808" y="1486"/>
                    <a:pt x="2605" y="991"/>
                    <a:pt x="1739"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9" name="Google Shape;17609;p139"/>
            <p:cNvSpPr/>
            <p:nvPr/>
          </p:nvSpPr>
          <p:spPr>
            <a:xfrm>
              <a:off x="5914091" y="2647965"/>
              <a:ext cx="68585" cy="28630"/>
            </a:xfrm>
            <a:custGeom>
              <a:avLst/>
              <a:gdLst/>
              <a:ahLst/>
              <a:cxnLst/>
              <a:rect l="l" t="t" r="r" b="b"/>
              <a:pathLst>
                <a:path w="2616" h="1092" extrusionOk="0">
                  <a:moveTo>
                    <a:pt x="1" y="1"/>
                  </a:moveTo>
                  <a:lnTo>
                    <a:pt x="1" y="812"/>
                  </a:lnTo>
                  <a:cubicBezTo>
                    <a:pt x="417" y="999"/>
                    <a:pt x="863" y="1092"/>
                    <a:pt x="1308" y="1092"/>
                  </a:cubicBezTo>
                  <a:cubicBezTo>
                    <a:pt x="1754" y="1092"/>
                    <a:pt x="2199" y="999"/>
                    <a:pt x="2616" y="812"/>
                  </a:cubicBezTo>
                  <a:lnTo>
                    <a:pt x="261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0" name="Google Shape;17610;p139"/>
            <p:cNvSpPr/>
            <p:nvPr/>
          </p:nvSpPr>
          <p:spPr>
            <a:xfrm>
              <a:off x="5851248" y="2481326"/>
              <a:ext cx="194298" cy="178174"/>
            </a:xfrm>
            <a:custGeom>
              <a:avLst/>
              <a:gdLst/>
              <a:ahLst/>
              <a:cxnLst/>
              <a:rect l="l" t="t" r="r" b="b"/>
              <a:pathLst>
                <a:path w="7411" h="6796" extrusionOk="0">
                  <a:moveTo>
                    <a:pt x="3705" y="1"/>
                  </a:moveTo>
                  <a:cubicBezTo>
                    <a:pt x="2126" y="1"/>
                    <a:pt x="851" y="1290"/>
                    <a:pt x="869" y="2869"/>
                  </a:cubicBezTo>
                  <a:lnTo>
                    <a:pt x="869" y="3090"/>
                  </a:lnTo>
                  <a:lnTo>
                    <a:pt x="543" y="3090"/>
                  </a:lnTo>
                  <a:cubicBezTo>
                    <a:pt x="243" y="3090"/>
                    <a:pt x="0" y="3333"/>
                    <a:pt x="0" y="3633"/>
                  </a:cubicBezTo>
                  <a:cubicBezTo>
                    <a:pt x="0" y="3934"/>
                    <a:pt x="243" y="4177"/>
                    <a:pt x="543" y="4177"/>
                  </a:cubicBezTo>
                  <a:lnTo>
                    <a:pt x="884" y="4177"/>
                  </a:lnTo>
                  <a:cubicBezTo>
                    <a:pt x="996" y="5654"/>
                    <a:pt x="2224" y="6795"/>
                    <a:pt x="3705" y="6795"/>
                  </a:cubicBezTo>
                  <a:cubicBezTo>
                    <a:pt x="5187" y="6795"/>
                    <a:pt x="6418" y="5654"/>
                    <a:pt x="6530" y="4177"/>
                  </a:cubicBezTo>
                  <a:lnTo>
                    <a:pt x="6867" y="4177"/>
                  </a:lnTo>
                  <a:cubicBezTo>
                    <a:pt x="7168" y="4177"/>
                    <a:pt x="7410" y="3934"/>
                    <a:pt x="7410" y="3633"/>
                  </a:cubicBezTo>
                  <a:cubicBezTo>
                    <a:pt x="7410" y="3333"/>
                    <a:pt x="7168" y="3090"/>
                    <a:pt x="6867" y="3090"/>
                  </a:cubicBezTo>
                  <a:lnTo>
                    <a:pt x="6537" y="3090"/>
                  </a:lnTo>
                  <a:lnTo>
                    <a:pt x="6537" y="2869"/>
                  </a:lnTo>
                  <a:cubicBezTo>
                    <a:pt x="6559" y="1290"/>
                    <a:pt x="5284" y="1"/>
                    <a:pt x="3705"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1" name="Google Shape;17611;p139"/>
            <p:cNvSpPr/>
            <p:nvPr/>
          </p:nvSpPr>
          <p:spPr>
            <a:xfrm>
              <a:off x="5850383" y="2482323"/>
              <a:ext cx="172275" cy="177204"/>
            </a:xfrm>
            <a:custGeom>
              <a:avLst/>
              <a:gdLst/>
              <a:ahLst/>
              <a:cxnLst/>
              <a:rect l="l" t="t" r="r" b="b"/>
              <a:pathLst>
                <a:path w="6571" h="6759" extrusionOk="0">
                  <a:moveTo>
                    <a:pt x="3728" y="0"/>
                  </a:moveTo>
                  <a:cubicBezTo>
                    <a:pt x="3108" y="0"/>
                    <a:pt x="2492" y="202"/>
                    <a:pt x="1982" y="597"/>
                  </a:cubicBezTo>
                  <a:cubicBezTo>
                    <a:pt x="1323" y="1111"/>
                    <a:pt x="906" y="1922"/>
                    <a:pt x="906" y="2882"/>
                  </a:cubicBezTo>
                  <a:lnTo>
                    <a:pt x="906" y="3052"/>
                  </a:lnTo>
                  <a:lnTo>
                    <a:pt x="609" y="3052"/>
                  </a:lnTo>
                  <a:cubicBezTo>
                    <a:pt x="323" y="3052"/>
                    <a:pt x="66" y="3255"/>
                    <a:pt x="37" y="3541"/>
                  </a:cubicBezTo>
                  <a:cubicBezTo>
                    <a:pt x="1" y="3863"/>
                    <a:pt x="254" y="4142"/>
                    <a:pt x="580" y="4142"/>
                  </a:cubicBezTo>
                  <a:lnTo>
                    <a:pt x="917" y="4142"/>
                  </a:lnTo>
                  <a:cubicBezTo>
                    <a:pt x="1022" y="5637"/>
                    <a:pt x="2270" y="6758"/>
                    <a:pt x="3717" y="6758"/>
                  </a:cubicBezTo>
                  <a:cubicBezTo>
                    <a:pt x="3868" y="6758"/>
                    <a:pt x="4022" y="6746"/>
                    <a:pt x="4176" y="6721"/>
                  </a:cubicBezTo>
                  <a:cubicBezTo>
                    <a:pt x="2797" y="6507"/>
                    <a:pt x="1779" y="5319"/>
                    <a:pt x="1779" y="3925"/>
                  </a:cubicBezTo>
                  <a:lnTo>
                    <a:pt x="1779" y="2831"/>
                  </a:lnTo>
                  <a:cubicBezTo>
                    <a:pt x="1775" y="2592"/>
                    <a:pt x="1808" y="2357"/>
                    <a:pt x="1869" y="2125"/>
                  </a:cubicBezTo>
                  <a:cubicBezTo>
                    <a:pt x="1947" y="1824"/>
                    <a:pt x="2216" y="1637"/>
                    <a:pt x="2499" y="1637"/>
                  </a:cubicBezTo>
                  <a:cubicBezTo>
                    <a:pt x="2612" y="1637"/>
                    <a:pt x="2727" y="1666"/>
                    <a:pt x="2833" y="1730"/>
                  </a:cubicBezTo>
                  <a:cubicBezTo>
                    <a:pt x="3963" y="2415"/>
                    <a:pt x="5252" y="2791"/>
                    <a:pt x="6570" y="2828"/>
                  </a:cubicBezTo>
                  <a:cubicBezTo>
                    <a:pt x="6563" y="1745"/>
                    <a:pt x="5944" y="760"/>
                    <a:pt x="4970" y="285"/>
                  </a:cubicBezTo>
                  <a:cubicBezTo>
                    <a:pt x="4575" y="94"/>
                    <a:pt x="4150" y="0"/>
                    <a:pt x="3728"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2" name="Google Shape;17612;p139"/>
            <p:cNvSpPr/>
            <p:nvPr/>
          </p:nvSpPr>
          <p:spPr>
            <a:xfrm>
              <a:off x="5883050" y="2442315"/>
              <a:ext cx="162391" cy="97162"/>
            </a:xfrm>
            <a:custGeom>
              <a:avLst/>
              <a:gdLst/>
              <a:ahLst/>
              <a:cxnLst/>
              <a:rect l="l" t="t" r="r" b="b"/>
              <a:pathLst>
                <a:path w="6194" h="3706" extrusionOk="0">
                  <a:moveTo>
                    <a:pt x="2492" y="0"/>
                  </a:moveTo>
                  <a:cubicBezTo>
                    <a:pt x="1569" y="0"/>
                    <a:pt x="681" y="344"/>
                    <a:pt x="1" y="967"/>
                  </a:cubicBezTo>
                  <a:cubicBezTo>
                    <a:pt x="1319" y="2695"/>
                    <a:pt x="3369" y="3705"/>
                    <a:pt x="5542" y="3705"/>
                  </a:cubicBezTo>
                  <a:cubicBezTo>
                    <a:pt x="5763" y="3705"/>
                    <a:pt x="5980" y="3694"/>
                    <a:pt x="6194" y="3673"/>
                  </a:cubicBezTo>
                  <a:cubicBezTo>
                    <a:pt x="6179" y="1641"/>
                    <a:pt x="4524" y="0"/>
                    <a:pt x="2492"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3" name="Google Shape;17613;p139"/>
            <p:cNvSpPr/>
            <p:nvPr/>
          </p:nvSpPr>
          <p:spPr>
            <a:xfrm>
              <a:off x="5847342" y="2711883"/>
              <a:ext cx="201901" cy="56132"/>
            </a:xfrm>
            <a:custGeom>
              <a:avLst/>
              <a:gdLst/>
              <a:ahLst/>
              <a:cxnLst/>
              <a:rect l="l" t="t" r="r" b="b"/>
              <a:pathLst>
                <a:path w="7701" h="2141" extrusionOk="0">
                  <a:moveTo>
                    <a:pt x="580" y="0"/>
                  </a:moveTo>
                  <a:lnTo>
                    <a:pt x="1" y="203"/>
                  </a:lnTo>
                  <a:cubicBezTo>
                    <a:pt x="906" y="1424"/>
                    <a:pt x="2337" y="2141"/>
                    <a:pt x="3854" y="2141"/>
                  </a:cubicBezTo>
                  <a:cubicBezTo>
                    <a:pt x="5372" y="2141"/>
                    <a:pt x="6799" y="1420"/>
                    <a:pt x="7701" y="203"/>
                  </a:cubicBezTo>
                  <a:lnTo>
                    <a:pt x="7125" y="0"/>
                  </a:lnTo>
                  <a:cubicBezTo>
                    <a:pt x="6259" y="991"/>
                    <a:pt x="5056" y="1486"/>
                    <a:pt x="3852" y="1486"/>
                  </a:cubicBezTo>
                  <a:cubicBezTo>
                    <a:pt x="2649" y="1486"/>
                    <a:pt x="1446" y="991"/>
                    <a:pt x="580"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4" name="Google Shape;17614;p139"/>
            <p:cNvSpPr/>
            <p:nvPr/>
          </p:nvSpPr>
          <p:spPr>
            <a:xfrm>
              <a:off x="5816956" y="2705617"/>
              <a:ext cx="85784" cy="85181"/>
            </a:xfrm>
            <a:custGeom>
              <a:avLst/>
              <a:gdLst/>
              <a:ahLst/>
              <a:cxnLst/>
              <a:rect l="l" t="t" r="r" b="b"/>
              <a:pathLst>
                <a:path w="3272" h="3249" extrusionOk="0">
                  <a:moveTo>
                    <a:pt x="2420" y="0"/>
                  </a:moveTo>
                  <a:lnTo>
                    <a:pt x="874" y="543"/>
                  </a:lnTo>
                  <a:cubicBezTo>
                    <a:pt x="352" y="728"/>
                    <a:pt x="1" y="1224"/>
                    <a:pt x="1" y="1778"/>
                  </a:cubicBezTo>
                  <a:lnTo>
                    <a:pt x="1" y="3249"/>
                  </a:lnTo>
                  <a:lnTo>
                    <a:pt x="3271" y="3249"/>
                  </a:lnTo>
                  <a:lnTo>
                    <a:pt x="3271" y="1123"/>
                  </a:lnTo>
                  <a:cubicBezTo>
                    <a:pt x="3271" y="949"/>
                    <a:pt x="3199" y="783"/>
                    <a:pt x="3079" y="663"/>
                  </a:cubicBezTo>
                  <a:lnTo>
                    <a:pt x="2420"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5" name="Google Shape;17615;p139"/>
            <p:cNvSpPr/>
            <p:nvPr/>
          </p:nvSpPr>
          <p:spPr>
            <a:xfrm>
              <a:off x="5994055" y="2705617"/>
              <a:ext cx="85757" cy="85181"/>
            </a:xfrm>
            <a:custGeom>
              <a:avLst/>
              <a:gdLst/>
              <a:ahLst/>
              <a:cxnLst/>
              <a:rect l="l" t="t" r="r" b="b"/>
              <a:pathLst>
                <a:path w="3271" h="3249" extrusionOk="0">
                  <a:moveTo>
                    <a:pt x="855" y="0"/>
                  </a:moveTo>
                  <a:lnTo>
                    <a:pt x="192" y="663"/>
                  </a:lnTo>
                  <a:cubicBezTo>
                    <a:pt x="69" y="786"/>
                    <a:pt x="0" y="949"/>
                    <a:pt x="0" y="1123"/>
                  </a:cubicBezTo>
                  <a:lnTo>
                    <a:pt x="0" y="3249"/>
                  </a:lnTo>
                  <a:lnTo>
                    <a:pt x="3271" y="3249"/>
                  </a:lnTo>
                  <a:lnTo>
                    <a:pt x="3271" y="1778"/>
                  </a:lnTo>
                  <a:cubicBezTo>
                    <a:pt x="3271" y="1224"/>
                    <a:pt x="2919" y="728"/>
                    <a:pt x="2398" y="543"/>
                  </a:cubicBezTo>
                  <a:lnTo>
                    <a:pt x="855"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6" name="Google Shape;17616;p139"/>
            <p:cNvSpPr/>
            <p:nvPr/>
          </p:nvSpPr>
          <p:spPr>
            <a:xfrm>
              <a:off x="5808042" y="2431225"/>
              <a:ext cx="280711" cy="365026"/>
            </a:xfrm>
            <a:custGeom>
              <a:avLst/>
              <a:gdLst/>
              <a:ahLst/>
              <a:cxnLst/>
              <a:rect l="l" t="t" r="r" b="b"/>
              <a:pathLst>
                <a:path w="10707" h="13923" extrusionOk="0">
                  <a:moveTo>
                    <a:pt x="2081" y="405"/>
                  </a:moveTo>
                  <a:cubicBezTo>
                    <a:pt x="2481" y="405"/>
                    <a:pt x="2870" y="588"/>
                    <a:pt x="3126" y="916"/>
                  </a:cubicBezTo>
                  <a:cubicBezTo>
                    <a:pt x="2409" y="1412"/>
                    <a:pt x="1880" y="2133"/>
                    <a:pt x="1619" y="2966"/>
                  </a:cubicBezTo>
                  <a:cubicBezTo>
                    <a:pt x="1105" y="2774"/>
                    <a:pt x="761" y="2281"/>
                    <a:pt x="761" y="1731"/>
                  </a:cubicBezTo>
                  <a:cubicBezTo>
                    <a:pt x="761" y="1166"/>
                    <a:pt x="1119" y="662"/>
                    <a:pt x="1652" y="478"/>
                  </a:cubicBezTo>
                  <a:cubicBezTo>
                    <a:pt x="1792" y="429"/>
                    <a:pt x="1937" y="405"/>
                    <a:pt x="2081" y="405"/>
                  </a:cubicBezTo>
                  <a:close/>
                  <a:moveTo>
                    <a:pt x="8612" y="409"/>
                  </a:moveTo>
                  <a:cubicBezTo>
                    <a:pt x="8616" y="409"/>
                    <a:pt x="8620" y="409"/>
                    <a:pt x="8624" y="409"/>
                  </a:cubicBezTo>
                  <a:cubicBezTo>
                    <a:pt x="9261" y="409"/>
                    <a:pt x="9808" y="865"/>
                    <a:pt x="9924" y="1492"/>
                  </a:cubicBezTo>
                  <a:cubicBezTo>
                    <a:pt x="10036" y="2122"/>
                    <a:pt x="9685" y="2741"/>
                    <a:pt x="9087" y="2966"/>
                  </a:cubicBezTo>
                  <a:cubicBezTo>
                    <a:pt x="8826" y="2136"/>
                    <a:pt x="8298" y="1412"/>
                    <a:pt x="7581" y="916"/>
                  </a:cubicBezTo>
                  <a:cubicBezTo>
                    <a:pt x="7828" y="596"/>
                    <a:pt x="8207" y="409"/>
                    <a:pt x="8612" y="409"/>
                  </a:cubicBezTo>
                  <a:close/>
                  <a:moveTo>
                    <a:pt x="5353" y="626"/>
                  </a:moveTo>
                  <a:cubicBezTo>
                    <a:pt x="7573" y="626"/>
                    <a:pt x="9232" y="2669"/>
                    <a:pt x="8779" y="4842"/>
                  </a:cubicBezTo>
                  <a:cubicBezTo>
                    <a:pt x="8696" y="4809"/>
                    <a:pt x="8606" y="4795"/>
                    <a:pt x="8515" y="4795"/>
                  </a:cubicBezTo>
                  <a:lnTo>
                    <a:pt x="8392" y="4795"/>
                  </a:lnTo>
                  <a:lnTo>
                    <a:pt x="8392" y="4313"/>
                  </a:lnTo>
                  <a:lnTo>
                    <a:pt x="8403" y="4313"/>
                  </a:lnTo>
                  <a:cubicBezTo>
                    <a:pt x="8674" y="4313"/>
                    <a:pt x="8674" y="3907"/>
                    <a:pt x="8403" y="3907"/>
                  </a:cubicBezTo>
                  <a:cubicBezTo>
                    <a:pt x="6697" y="3907"/>
                    <a:pt x="5462" y="3353"/>
                    <a:pt x="4727" y="2890"/>
                  </a:cubicBezTo>
                  <a:cubicBezTo>
                    <a:pt x="3930" y="2386"/>
                    <a:pt x="3532" y="1876"/>
                    <a:pt x="3524" y="1868"/>
                  </a:cubicBezTo>
                  <a:cubicBezTo>
                    <a:pt x="3480" y="1810"/>
                    <a:pt x="3424" y="1786"/>
                    <a:pt x="3369" y="1786"/>
                  </a:cubicBezTo>
                  <a:cubicBezTo>
                    <a:pt x="3221" y="1786"/>
                    <a:pt x="3081" y="1960"/>
                    <a:pt x="3202" y="2118"/>
                  </a:cubicBezTo>
                  <a:cubicBezTo>
                    <a:pt x="3220" y="2140"/>
                    <a:pt x="3640" y="2683"/>
                    <a:pt x="4495" y="3223"/>
                  </a:cubicBezTo>
                  <a:cubicBezTo>
                    <a:pt x="5216" y="3679"/>
                    <a:pt x="6385" y="4219"/>
                    <a:pt x="7983" y="4302"/>
                  </a:cubicBezTo>
                  <a:lnTo>
                    <a:pt x="7983" y="4997"/>
                  </a:lnTo>
                  <a:cubicBezTo>
                    <a:pt x="7983" y="5070"/>
                    <a:pt x="8019" y="5135"/>
                    <a:pt x="8080" y="5175"/>
                  </a:cubicBezTo>
                  <a:cubicBezTo>
                    <a:pt x="8131" y="5204"/>
                    <a:pt x="8131" y="5204"/>
                    <a:pt x="8348" y="5204"/>
                  </a:cubicBezTo>
                  <a:lnTo>
                    <a:pt x="8515" y="5204"/>
                  </a:lnTo>
                  <a:cubicBezTo>
                    <a:pt x="8700" y="5204"/>
                    <a:pt x="8855" y="5356"/>
                    <a:pt x="8855" y="5544"/>
                  </a:cubicBezTo>
                  <a:cubicBezTo>
                    <a:pt x="8855" y="5733"/>
                    <a:pt x="8700" y="5885"/>
                    <a:pt x="8515" y="5885"/>
                  </a:cubicBezTo>
                  <a:lnTo>
                    <a:pt x="8392" y="5885"/>
                  </a:lnTo>
                  <a:lnTo>
                    <a:pt x="8392" y="5870"/>
                  </a:lnTo>
                  <a:cubicBezTo>
                    <a:pt x="8392" y="5734"/>
                    <a:pt x="8290" y="5667"/>
                    <a:pt x="8187" y="5667"/>
                  </a:cubicBezTo>
                  <a:cubicBezTo>
                    <a:pt x="8085" y="5667"/>
                    <a:pt x="7983" y="5734"/>
                    <a:pt x="7983" y="5870"/>
                  </a:cubicBezTo>
                  <a:cubicBezTo>
                    <a:pt x="7983" y="7323"/>
                    <a:pt x="6806" y="8500"/>
                    <a:pt x="5353" y="8500"/>
                  </a:cubicBezTo>
                  <a:cubicBezTo>
                    <a:pt x="3901" y="8500"/>
                    <a:pt x="2724" y="7323"/>
                    <a:pt x="2724" y="5870"/>
                  </a:cubicBezTo>
                  <a:lnTo>
                    <a:pt x="2724" y="5874"/>
                  </a:lnTo>
                  <a:cubicBezTo>
                    <a:pt x="2724" y="5738"/>
                    <a:pt x="2622" y="5670"/>
                    <a:pt x="2519" y="5670"/>
                  </a:cubicBezTo>
                  <a:cubicBezTo>
                    <a:pt x="2417" y="5670"/>
                    <a:pt x="2315" y="5738"/>
                    <a:pt x="2315" y="5874"/>
                  </a:cubicBezTo>
                  <a:lnTo>
                    <a:pt x="2315" y="5885"/>
                  </a:lnTo>
                  <a:lnTo>
                    <a:pt x="2191" y="5885"/>
                  </a:lnTo>
                  <a:cubicBezTo>
                    <a:pt x="2003" y="5885"/>
                    <a:pt x="1851" y="5733"/>
                    <a:pt x="1851" y="5544"/>
                  </a:cubicBezTo>
                  <a:cubicBezTo>
                    <a:pt x="1851" y="5356"/>
                    <a:pt x="2003" y="5204"/>
                    <a:pt x="2191" y="5204"/>
                  </a:cubicBezTo>
                  <a:lnTo>
                    <a:pt x="2354" y="5204"/>
                  </a:lnTo>
                  <a:cubicBezTo>
                    <a:pt x="2572" y="5204"/>
                    <a:pt x="2572" y="5204"/>
                    <a:pt x="2619" y="5179"/>
                  </a:cubicBezTo>
                  <a:cubicBezTo>
                    <a:pt x="2684" y="5142"/>
                    <a:pt x="2724" y="5073"/>
                    <a:pt x="2724" y="4997"/>
                  </a:cubicBezTo>
                  <a:lnTo>
                    <a:pt x="2724" y="4780"/>
                  </a:lnTo>
                  <a:cubicBezTo>
                    <a:pt x="2724" y="4132"/>
                    <a:pt x="2927" y="3567"/>
                    <a:pt x="3329" y="3100"/>
                  </a:cubicBezTo>
                  <a:cubicBezTo>
                    <a:pt x="3461" y="2946"/>
                    <a:pt x="3321" y="2757"/>
                    <a:pt x="3168" y="2757"/>
                  </a:cubicBezTo>
                  <a:cubicBezTo>
                    <a:pt x="3116" y="2757"/>
                    <a:pt x="3062" y="2779"/>
                    <a:pt x="3017" y="2832"/>
                  </a:cubicBezTo>
                  <a:cubicBezTo>
                    <a:pt x="2554" y="3375"/>
                    <a:pt x="2315" y="4030"/>
                    <a:pt x="2315" y="4780"/>
                  </a:cubicBezTo>
                  <a:lnTo>
                    <a:pt x="2315" y="4795"/>
                  </a:lnTo>
                  <a:lnTo>
                    <a:pt x="2191" y="4795"/>
                  </a:lnTo>
                  <a:cubicBezTo>
                    <a:pt x="2101" y="4795"/>
                    <a:pt x="2010" y="4809"/>
                    <a:pt x="1923" y="4842"/>
                  </a:cubicBezTo>
                  <a:cubicBezTo>
                    <a:pt x="1471" y="2669"/>
                    <a:pt x="3133" y="626"/>
                    <a:pt x="5353" y="626"/>
                  </a:cubicBezTo>
                  <a:close/>
                  <a:moveTo>
                    <a:pt x="6458" y="8702"/>
                  </a:moveTo>
                  <a:lnTo>
                    <a:pt x="6458" y="9394"/>
                  </a:lnTo>
                  <a:cubicBezTo>
                    <a:pt x="6458" y="9851"/>
                    <a:pt x="6744" y="10256"/>
                    <a:pt x="7175" y="10408"/>
                  </a:cubicBezTo>
                  <a:lnTo>
                    <a:pt x="7577" y="10553"/>
                  </a:lnTo>
                  <a:lnTo>
                    <a:pt x="7142" y="10984"/>
                  </a:lnTo>
                  <a:cubicBezTo>
                    <a:pt x="6983" y="11147"/>
                    <a:pt x="6892" y="11364"/>
                    <a:pt x="6892" y="11593"/>
                  </a:cubicBezTo>
                  <a:lnTo>
                    <a:pt x="6892" y="11661"/>
                  </a:lnTo>
                  <a:cubicBezTo>
                    <a:pt x="6402" y="11879"/>
                    <a:pt x="5877" y="11987"/>
                    <a:pt x="5352" y="11987"/>
                  </a:cubicBezTo>
                  <a:cubicBezTo>
                    <a:pt x="4827" y="11987"/>
                    <a:pt x="4303" y="11879"/>
                    <a:pt x="3814" y="11661"/>
                  </a:cubicBezTo>
                  <a:lnTo>
                    <a:pt x="3814" y="11593"/>
                  </a:lnTo>
                  <a:cubicBezTo>
                    <a:pt x="3814" y="11364"/>
                    <a:pt x="3723" y="11147"/>
                    <a:pt x="3564" y="10984"/>
                  </a:cubicBezTo>
                  <a:lnTo>
                    <a:pt x="3130" y="10553"/>
                  </a:lnTo>
                  <a:lnTo>
                    <a:pt x="3532" y="10412"/>
                  </a:lnTo>
                  <a:cubicBezTo>
                    <a:pt x="3963" y="10260"/>
                    <a:pt x="4249" y="9854"/>
                    <a:pt x="4249" y="9398"/>
                  </a:cubicBezTo>
                  <a:lnTo>
                    <a:pt x="4249" y="8702"/>
                  </a:lnTo>
                  <a:cubicBezTo>
                    <a:pt x="4604" y="8840"/>
                    <a:pt x="4978" y="8909"/>
                    <a:pt x="5353" y="8909"/>
                  </a:cubicBezTo>
                  <a:cubicBezTo>
                    <a:pt x="5728" y="8909"/>
                    <a:pt x="6103" y="8840"/>
                    <a:pt x="6458" y="8702"/>
                  </a:cubicBezTo>
                  <a:close/>
                  <a:moveTo>
                    <a:pt x="2084" y="0"/>
                  </a:moveTo>
                  <a:cubicBezTo>
                    <a:pt x="1560" y="0"/>
                    <a:pt x="1035" y="236"/>
                    <a:pt x="688" y="706"/>
                  </a:cubicBezTo>
                  <a:cubicBezTo>
                    <a:pt x="0" y="1647"/>
                    <a:pt x="420" y="2984"/>
                    <a:pt x="1521" y="3364"/>
                  </a:cubicBezTo>
                  <a:cubicBezTo>
                    <a:pt x="1406" y="3947"/>
                    <a:pt x="1424" y="4548"/>
                    <a:pt x="1576" y="5124"/>
                  </a:cubicBezTo>
                  <a:cubicBezTo>
                    <a:pt x="1239" y="5620"/>
                    <a:pt x="1594" y="6294"/>
                    <a:pt x="2195" y="6294"/>
                  </a:cubicBezTo>
                  <a:lnTo>
                    <a:pt x="2347" y="6294"/>
                  </a:lnTo>
                  <a:cubicBezTo>
                    <a:pt x="2478" y="7221"/>
                    <a:pt x="3032" y="8036"/>
                    <a:pt x="3843" y="8503"/>
                  </a:cubicBezTo>
                  <a:lnTo>
                    <a:pt x="3843" y="9394"/>
                  </a:lnTo>
                  <a:cubicBezTo>
                    <a:pt x="3843" y="9677"/>
                    <a:pt x="3666" y="9930"/>
                    <a:pt x="3398" y="10024"/>
                  </a:cubicBezTo>
                  <a:lnTo>
                    <a:pt x="1145" y="10818"/>
                  </a:lnTo>
                  <a:cubicBezTo>
                    <a:pt x="544" y="11035"/>
                    <a:pt x="138" y="11603"/>
                    <a:pt x="138" y="12244"/>
                  </a:cubicBezTo>
                  <a:lnTo>
                    <a:pt x="138" y="13719"/>
                  </a:lnTo>
                  <a:cubicBezTo>
                    <a:pt x="138" y="13854"/>
                    <a:pt x="239" y="13922"/>
                    <a:pt x="341" y="13922"/>
                  </a:cubicBezTo>
                  <a:cubicBezTo>
                    <a:pt x="442" y="13922"/>
                    <a:pt x="544" y="13854"/>
                    <a:pt x="544" y="13719"/>
                  </a:cubicBezTo>
                  <a:lnTo>
                    <a:pt x="544" y="12244"/>
                  </a:lnTo>
                  <a:cubicBezTo>
                    <a:pt x="547" y="11777"/>
                    <a:pt x="841" y="11361"/>
                    <a:pt x="1282" y="11205"/>
                  </a:cubicBezTo>
                  <a:lnTo>
                    <a:pt x="2706" y="10702"/>
                  </a:lnTo>
                  <a:lnTo>
                    <a:pt x="3274" y="11270"/>
                  </a:lnTo>
                  <a:cubicBezTo>
                    <a:pt x="3361" y="11357"/>
                    <a:pt x="3408" y="11469"/>
                    <a:pt x="3408" y="11589"/>
                  </a:cubicBezTo>
                  <a:lnTo>
                    <a:pt x="3408" y="13715"/>
                  </a:lnTo>
                  <a:cubicBezTo>
                    <a:pt x="3408" y="13851"/>
                    <a:pt x="3510" y="13919"/>
                    <a:pt x="3611" y="13919"/>
                  </a:cubicBezTo>
                  <a:cubicBezTo>
                    <a:pt x="3713" y="13919"/>
                    <a:pt x="3814" y="13851"/>
                    <a:pt x="3814" y="13715"/>
                  </a:cubicBezTo>
                  <a:lnTo>
                    <a:pt x="3814" y="12103"/>
                  </a:lnTo>
                  <a:cubicBezTo>
                    <a:pt x="4308" y="12297"/>
                    <a:pt x="4831" y="12394"/>
                    <a:pt x="5353" y="12394"/>
                  </a:cubicBezTo>
                  <a:cubicBezTo>
                    <a:pt x="5876" y="12394"/>
                    <a:pt x="6398" y="12297"/>
                    <a:pt x="6892" y="12103"/>
                  </a:cubicBezTo>
                  <a:lnTo>
                    <a:pt x="6892" y="12190"/>
                  </a:lnTo>
                  <a:cubicBezTo>
                    <a:pt x="6892" y="12326"/>
                    <a:pt x="6995" y="12394"/>
                    <a:pt x="7097" y="12394"/>
                  </a:cubicBezTo>
                  <a:cubicBezTo>
                    <a:pt x="7199" y="12394"/>
                    <a:pt x="7302" y="12326"/>
                    <a:pt x="7302" y="12190"/>
                  </a:cubicBezTo>
                  <a:lnTo>
                    <a:pt x="7302" y="11589"/>
                  </a:lnTo>
                  <a:cubicBezTo>
                    <a:pt x="7302" y="11473"/>
                    <a:pt x="7349" y="11357"/>
                    <a:pt x="7432" y="11274"/>
                  </a:cubicBezTo>
                  <a:lnTo>
                    <a:pt x="8001" y="10702"/>
                  </a:lnTo>
                  <a:lnTo>
                    <a:pt x="9424" y="11205"/>
                  </a:lnTo>
                  <a:cubicBezTo>
                    <a:pt x="9866" y="11361"/>
                    <a:pt x="10163" y="11777"/>
                    <a:pt x="10163" y="12244"/>
                  </a:cubicBezTo>
                  <a:lnTo>
                    <a:pt x="10163" y="13719"/>
                  </a:lnTo>
                  <a:cubicBezTo>
                    <a:pt x="10163" y="13854"/>
                    <a:pt x="10264" y="13922"/>
                    <a:pt x="10366" y="13922"/>
                  </a:cubicBezTo>
                  <a:cubicBezTo>
                    <a:pt x="10467" y="13922"/>
                    <a:pt x="10569" y="13854"/>
                    <a:pt x="10569" y="13719"/>
                  </a:cubicBezTo>
                  <a:lnTo>
                    <a:pt x="10569" y="12244"/>
                  </a:lnTo>
                  <a:cubicBezTo>
                    <a:pt x="10569" y="11603"/>
                    <a:pt x="10167" y="11035"/>
                    <a:pt x="9562" y="10821"/>
                  </a:cubicBezTo>
                  <a:lnTo>
                    <a:pt x="7309" y="10024"/>
                  </a:lnTo>
                  <a:cubicBezTo>
                    <a:pt x="7045" y="9930"/>
                    <a:pt x="6864" y="9680"/>
                    <a:pt x="6864" y="9394"/>
                  </a:cubicBezTo>
                  <a:lnTo>
                    <a:pt x="6864" y="8503"/>
                  </a:lnTo>
                  <a:cubicBezTo>
                    <a:pt x="7678" y="8036"/>
                    <a:pt x="8229" y="7221"/>
                    <a:pt x="8359" y="6294"/>
                  </a:cubicBezTo>
                  <a:lnTo>
                    <a:pt x="8515" y="6294"/>
                  </a:lnTo>
                  <a:cubicBezTo>
                    <a:pt x="9113" y="6294"/>
                    <a:pt x="9471" y="5620"/>
                    <a:pt x="9134" y="5124"/>
                  </a:cubicBezTo>
                  <a:cubicBezTo>
                    <a:pt x="9283" y="4548"/>
                    <a:pt x="9305" y="3947"/>
                    <a:pt x="9189" y="3364"/>
                  </a:cubicBezTo>
                  <a:cubicBezTo>
                    <a:pt x="10290" y="2984"/>
                    <a:pt x="10706" y="1647"/>
                    <a:pt x="10018" y="706"/>
                  </a:cubicBezTo>
                  <a:cubicBezTo>
                    <a:pt x="9671" y="236"/>
                    <a:pt x="9147" y="0"/>
                    <a:pt x="8622" y="0"/>
                  </a:cubicBezTo>
                  <a:cubicBezTo>
                    <a:pt x="8100" y="0"/>
                    <a:pt x="7578" y="234"/>
                    <a:pt x="7233" y="702"/>
                  </a:cubicBezTo>
                  <a:cubicBezTo>
                    <a:pt x="6648" y="380"/>
                    <a:pt x="6001" y="219"/>
                    <a:pt x="5353" y="219"/>
                  </a:cubicBezTo>
                  <a:cubicBezTo>
                    <a:pt x="4706" y="219"/>
                    <a:pt x="4058" y="380"/>
                    <a:pt x="3474" y="702"/>
                  </a:cubicBezTo>
                  <a:cubicBezTo>
                    <a:pt x="3128" y="234"/>
                    <a:pt x="2606" y="0"/>
                    <a:pt x="208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7" name="Google Shape;17617;p139"/>
            <p:cNvSpPr/>
            <p:nvPr/>
          </p:nvSpPr>
          <p:spPr>
            <a:xfrm>
              <a:off x="5923530" y="2608245"/>
              <a:ext cx="49630" cy="16596"/>
            </a:xfrm>
            <a:custGeom>
              <a:avLst/>
              <a:gdLst/>
              <a:ahLst/>
              <a:cxnLst/>
              <a:rect l="l" t="t" r="r" b="b"/>
              <a:pathLst>
                <a:path w="1893" h="633" extrusionOk="0">
                  <a:moveTo>
                    <a:pt x="295" y="1"/>
                  </a:moveTo>
                  <a:cubicBezTo>
                    <a:pt x="136" y="1"/>
                    <a:pt x="1" y="208"/>
                    <a:pt x="151" y="353"/>
                  </a:cubicBezTo>
                  <a:cubicBezTo>
                    <a:pt x="325" y="527"/>
                    <a:pt x="622" y="632"/>
                    <a:pt x="948" y="632"/>
                  </a:cubicBezTo>
                  <a:cubicBezTo>
                    <a:pt x="1271" y="632"/>
                    <a:pt x="1568" y="527"/>
                    <a:pt x="1745" y="353"/>
                  </a:cubicBezTo>
                  <a:cubicBezTo>
                    <a:pt x="1893" y="208"/>
                    <a:pt x="1757" y="1"/>
                    <a:pt x="1599" y="1"/>
                  </a:cubicBezTo>
                  <a:cubicBezTo>
                    <a:pt x="1552" y="1"/>
                    <a:pt x="1503" y="19"/>
                    <a:pt x="1459" y="64"/>
                  </a:cubicBezTo>
                  <a:cubicBezTo>
                    <a:pt x="1383" y="136"/>
                    <a:pt x="1205" y="223"/>
                    <a:pt x="948" y="223"/>
                  </a:cubicBezTo>
                  <a:cubicBezTo>
                    <a:pt x="691" y="223"/>
                    <a:pt x="510" y="140"/>
                    <a:pt x="438" y="64"/>
                  </a:cubicBezTo>
                  <a:cubicBezTo>
                    <a:pt x="393" y="19"/>
                    <a:pt x="343" y="1"/>
                    <a:pt x="29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8" name="Google Shape;17618;p139"/>
            <p:cNvSpPr/>
            <p:nvPr/>
          </p:nvSpPr>
          <p:spPr>
            <a:xfrm>
              <a:off x="5988733" y="2768382"/>
              <a:ext cx="10749" cy="27869"/>
            </a:xfrm>
            <a:custGeom>
              <a:avLst/>
              <a:gdLst/>
              <a:ahLst/>
              <a:cxnLst/>
              <a:rect l="l" t="t" r="r" b="b"/>
              <a:pathLst>
                <a:path w="410" h="1063" extrusionOk="0">
                  <a:moveTo>
                    <a:pt x="203" y="0"/>
                  </a:moveTo>
                  <a:cubicBezTo>
                    <a:pt x="91" y="0"/>
                    <a:pt x="0" y="91"/>
                    <a:pt x="0" y="203"/>
                  </a:cubicBezTo>
                  <a:lnTo>
                    <a:pt x="0" y="859"/>
                  </a:lnTo>
                  <a:cubicBezTo>
                    <a:pt x="0" y="994"/>
                    <a:pt x="103" y="1062"/>
                    <a:pt x="205" y="1062"/>
                  </a:cubicBezTo>
                  <a:cubicBezTo>
                    <a:pt x="307" y="1062"/>
                    <a:pt x="410" y="994"/>
                    <a:pt x="410" y="859"/>
                  </a:cubicBezTo>
                  <a:lnTo>
                    <a:pt x="410" y="203"/>
                  </a:lnTo>
                  <a:cubicBezTo>
                    <a:pt x="410" y="91"/>
                    <a:pt x="316" y="0"/>
                    <a:pt x="2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9" name="Google Shape;17619;p139"/>
            <p:cNvSpPr/>
            <p:nvPr/>
          </p:nvSpPr>
          <p:spPr>
            <a:xfrm>
              <a:off x="5908796" y="2562601"/>
              <a:ext cx="10644" cy="16386"/>
            </a:xfrm>
            <a:custGeom>
              <a:avLst/>
              <a:gdLst/>
              <a:ahLst/>
              <a:cxnLst/>
              <a:rect l="l" t="t" r="r" b="b"/>
              <a:pathLst>
                <a:path w="406" h="625" extrusionOk="0">
                  <a:moveTo>
                    <a:pt x="203" y="1"/>
                  </a:moveTo>
                  <a:cubicBezTo>
                    <a:pt x="91" y="1"/>
                    <a:pt x="0" y="91"/>
                    <a:pt x="0" y="204"/>
                  </a:cubicBezTo>
                  <a:lnTo>
                    <a:pt x="0" y="421"/>
                  </a:lnTo>
                  <a:cubicBezTo>
                    <a:pt x="0" y="557"/>
                    <a:pt x="101" y="625"/>
                    <a:pt x="203" y="625"/>
                  </a:cubicBezTo>
                  <a:cubicBezTo>
                    <a:pt x="304" y="625"/>
                    <a:pt x="406" y="557"/>
                    <a:pt x="406" y="421"/>
                  </a:cubicBezTo>
                  <a:lnTo>
                    <a:pt x="406" y="204"/>
                  </a:lnTo>
                  <a:cubicBezTo>
                    <a:pt x="406" y="91"/>
                    <a:pt x="315" y="1"/>
                    <a:pt x="20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0" name="Google Shape;17620;p139"/>
            <p:cNvSpPr/>
            <p:nvPr/>
          </p:nvSpPr>
          <p:spPr>
            <a:xfrm>
              <a:off x="5977328" y="2562679"/>
              <a:ext cx="10671" cy="16386"/>
            </a:xfrm>
            <a:custGeom>
              <a:avLst/>
              <a:gdLst/>
              <a:ahLst/>
              <a:cxnLst/>
              <a:rect l="l" t="t" r="r" b="b"/>
              <a:pathLst>
                <a:path w="407" h="625" extrusionOk="0">
                  <a:moveTo>
                    <a:pt x="204" y="1"/>
                  </a:moveTo>
                  <a:cubicBezTo>
                    <a:pt x="102" y="1"/>
                    <a:pt x="1" y="69"/>
                    <a:pt x="1" y="204"/>
                  </a:cubicBezTo>
                  <a:lnTo>
                    <a:pt x="1" y="422"/>
                  </a:lnTo>
                  <a:cubicBezTo>
                    <a:pt x="1" y="534"/>
                    <a:pt x="91" y="624"/>
                    <a:pt x="204" y="624"/>
                  </a:cubicBezTo>
                  <a:cubicBezTo>
                    <a:pt x="316" y="624"/>
                    <a:pt x="407" y="534"/>
                    <a:pt x="407" y="422"/>
                  </a:cubicBezTo>
                  <a:lnTo>
                    <a:pt x="407" y="204"/>
                  </a:lnTo>
                  <a:cubicBezTo>
                    <a:pt x="407" y="69"/>
                    <a:pt x="305" y="1"/>
                    <a:pt x="20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1" name="Google Shape;17621;p139"/>
            <p:cNvSpPr/>
            <p:nvPr/>
          </p:nvSpPr>
          <p:spPr>
            <a:xfrm>
              <a:off x="5901166" y="2545428"/>
              <a:ext cx="20187" cy="10854"/>
            </a:xfrm>
            <a:custGeom>
              <a:avLst/>
              <a:gdLst/>
              <a:ahLst/>
              <a:cxnLst/>
              <a:rect l="l" t="t" r="r" b="b"/>
              <a:pathLst>
                <a:path w="770" h="414" extrusionOk="0">
                  <a:moveTo>
                    <a:pt x="273" y="0"/>
                  </a:moveTo>
                  <a:cubicBezTo>
                    <a:pt x="8" y="0"/>
                    <a:pt x="0" y="399"/>
                    <a:pt x="269" y="406"/>
                  </a:cubicBezTo>
                  <a:lnTo>
                    <a:pt x="487" y="413"/>
                  </a:lnTo>
                  <a:lnTo>
                    <a:pt x="494" y="413"/>
                  </a:lnTo>
                  <a:cubicBezTo>
                    <a:pt x="765" y="413"/>
                    <a:pt x="769" y="8"/>
                    <a:pt x="497" y="4"/>
                  </a:cubicBezTo>
                  <a:lnTo>
                    <a:pt x="280" y="0"/>
                  </a:lnTo>
                  <a:cubicBezTo>
                    <a:pt x="278" y="0"/>
                    <a:pt x="275" y="0"/>
                    <a:pt x="27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2" name="Google Shape;17622;p139"/>
            <p:cNvSpPr/>
            <p:nvPr/>
          </p:nvSpPr>
          <p:spPr>
            <a:xfrm>
              <a:off x="5975440" y="2545428"/>
              <a:ext cx="20083" cy="10854"/>
            </a:xfrm>
            <a:custGeom>
              <a:avLst/>
              <a:gdLst/>
              <a:ahLst/>
              <a:cxnLst/>
              <a:rect l="l" t="t" r="r" b="b"/>
              <a:pathLst>
                <a:path w="766" h="414" extrusionOk="0">
                  <a:moveTo>
                    <a:pt x="497" y="0"/>
                  </a:moveTo>
                  <a:cubicBezTo>
                    <a:pt x="494" y="0"/>
                    <a:pt x="492" y="0"/>
                    <a:pt x="489" y="0"/>
                  </a:cubicBezTo>
                  <a:lnTo>
                    <a:pt x="268" y="4"/>
                  </a:lnTo>
                  <a:cubicBezTo>
                    <a:pt x="0" y="8"/>
                    <a:pt x="4" y="413"/>
                    <a:pt x="276" y="413"/>
                  </a:cubicBezTo>
                  <a:lnTo>
                    <a:pt x="279" y="413"/>
                  </a:lnTo>
                  <a:lnTo>
                    <a:pt x="497" y="406"/>
                  </a:lnTo>
                  <a:cubicBezTo>
                    <a:pt x="766" y="399"/>
                    <a:pt x="761" y="0"/>
                    <a:pt x="49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23" name="Google Shape;17623;p139"/>
          <p:cNvGrpSpPr/>
          <p:nvPr/>
        </p:nvGrpSpPr>
        <p:grpSpPr>
          <a:xfrm>
            <a:off x="6705912" y="2231975"/>
            <a:ext cx="285063" cy="365026"/>
            <a:chOff x="6705912" y="2431225"/>
            <a:chExt cx="285063" cy="365026"/>
          </a:xfrm>
        </p:grpSpPr>
        <p:sp>
          <p:nvSpPr>
            <p:cNvPr id="17624" name="Google Shape;17624;p139"/>
            <p:cNvSpPr/>
            <p:nvPr/>
          </p:nvSpPr>
          <p:spPr>
            <a:xfrm>
              <a:off x="6711313" y="2625182"/>
              <a:ext cx="274340" cy="165721"/>
            </a:xfrm>
            <a:custGeom>
              <a:avLst/>
              <a:gdLst/>
              <a:ahLst/>
              <a:cxnLst/>
              <a:rect l="l" t="t" r="r" b="b"/>
              <a:pathLst>
                <a:path w="10464" h="6321" extrusionOk="0">
                  <a:moveTo>
                    <a:pt x="3709" y="1"/>
                  </a:moveTo>
                  <a:lnTo>
                    <a:pt x="3709" y="1036"/>
                  </a:lnTo>
                  <a:cubicBezTo>
                    <a:pt x="3709" y="1326"/>
                    <a:pt x="3517" y="1580"/>
                    <a:pt x="3239" y="1663"/>
                  </a:cubicBezTo>
                  <a:lnTo>
                    <a:pt x="942" y="2337"/>
                  </a:lnTo>
                  <a:cubicBezTo>
                    <a:pt x="385" y="2503"/>
                    <a:pt x="1" y="3014"/>
                    <a:pt x="1" y="3593"/>
                  </a:cubicBezTo>
                  <a:lnTo>
                    <a:pt x="1" y="6321"/>
                  </a:lnTo>
                  <a:lnTo>
                    <a:pt x="10464" y="6321"/>
                  </a:lnTo>
                  <a:lnTo>
                    <a:pt x="10464" y="3593"/>
                  </a:lnTo>
                  <a:cubicBezTo>
                    <a:pt x="10464" y="3014"/>
                    <a:pt x="10084" y="2503"/>
                    <a:pt x="9526" y="2337"/>
                  </a:cubicBezTo>
                  <a:lnTo>
                    <a:pt x="7230" y="1663"/>
                  </a:lnTo>
                  <a:cubicBezTo>
                    <a:pt x="6951" y="1580"/>
                    <a:pt x="6759" y="1326"/>
                    <a:pt x="6759" y="1036"/>
                  </a:cubicBezTo>
                  <a:lnTo>
                    <a:pt x="6759"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5" name="Google Shape;17625;p139"/>
            <p:cNvSpPr/>
            <p:nvPr/>
          </p:nvSpPr>
          <p:spPr>
            <a:xfrm>
              <a:off x="6711418" y="2668755"/>
              <a:ext cx="274235" cy="122147"/>
            </a:xfrm>
            <a:custGeom>
              <a:avLst/>
              <a:gdLst/>
              <a:ahLst/>
              <a:cxnLst/>
              <a:rect l="l" t="t" r="r" b="b"/>
              <a:pathLst>
                <a:path w="10460" h="4659" extrusionOk="0">
                  <a:moveTo>
                    <a:pt x="3235" y="1"/>
                  </a:moveTo>
                  <a:lnTo>
                    <a:pt x="938" y="675"/>
                  </a:lnTo>
                  <a:cubicBezTo>
                    <a:pt x="381" y="841"/>
                    <a:pt x="0" y="1352"/>
                    <a:pt x="0" y="1931"/>
                  </a:cubicBezTo>
                  <a:lnTo>
                    <a:pt x="0" y="4659"/>
                  </a:lnTo>
                  <a:lnTo>
                    <a:pt x="10460" y="4659"/>
                  </a:lnTo>
                  <a:lnTo>
                    <a:pt x="10460" y="1931"/>
                  </a:lnTo>
                  <a:cubicBezTo>
                    <a:pt x="10460" y="1352"/>
                    <a:pt x="10080" y="841"/>
                    <a:pt x="9522" y="675"/>
                  </a:cubicBezTo>
                  <a:lnTo>
                    <a:pt x="7226" y="1"/>
                  </a:lnTo>
                  <a:lnTo>
                    <a:pt x="7226" y="1"/>
                  </a:lnTo>
                  <a:cubicBezTo>
                    <a:pt x="7284" y="30"/>
                    <a:pt x="7345" y="59"/>
                    <a:pt x="7410" y="81"/>
                  </a:cubicBezTo>
                  <a:lnTo>
                    <a:pt x="5230" y="736"/>
                  </a:lnTo>
                  <a:lnTo>
                    <a:pt x="3050" y="81"/>
                  </a:lnTo>
                  <a:cubicBezTo>
                    <a:pt x="3115" y="59"/>
                    <a:pt x="3177" y="30"/>
                    <a:pt x="3235" y="1"/>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6" name="Google Shape;17626;p139"/>
            <p:cNvSpPr/>
            <p:nvPr/>
          </p:nvSpPr>
          <p:spPr>
            <a:xfrm>
              <a:off x="6779977" y="2673527"/>
              <a:ext cx="137144" cy="117376"/>
            </a:xfrm>
            <a:custGeom>
              <a:avLst/>
              <a:gdLst/>
              <a:ahLst/>
              <a:cxnLst/>
              <a:rect l="l" t="t" r="r" b="b"/>
              <a:pathLst>
                <a:path w="5231" h="4477" extrusionOk="0">
                  <a:moveTo>
                    <a:pt x="772" y="0"/>
                  </a:moveTo>
                  <a:lnTo>
                    <a:pt x="511" y="261"/>
                  </a:lnTo>
                  <a:cubicBezTo>
                    <a:pt x="185" y="587"/>
                    <a:pt x="0" y="1029"/>
                    <a:pt x="4" y="1492"/>
                  </a:cubicBezTo>
                  <a:lnTo>
                    <a:pt x="4" y="4477"/>
                  </a:lnTo>
                  <a:lnTo>
                    <a:pt x="5230" y="4477"/>
                  </a:lnTo>
                  <a:lnTo>
                    <a:pt x="5230" y="1492"/>
                  </a:lnTo>
                  <a:cubicBezTo>
                    <a:pt x="5230" y="1029"/>
                    <a:pt x="5045" y="587"/>
                    <a:pt x="4719" y="261"/>
                  </a:cubicBezTo>
                  <a:lnTo>
                    <a:pt x="4459" y="0"/>
                  </a:lnTo>
                  <a:lnTo>
                    <a:pt x="2615" y="333"/>
                  </a:lnTo>
                  <a:lnTo>
                    <a:pt x="772" y="0"/>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7" name="Google Shape;17627;p139"/>
            <p:cNvSpPr/>
            <p:nvPr/>
          </p:nvSpPr>
          <p:spPr>
            <a:xfrm>
              <a:off x="6784434" y="2673527"/>
              <a:ext cx="128780" cy="49630"/>
            </a:xfrm>
            <a:custGeom>
              <a:avLst/>
              <a:gdLst/>
              <a:ahLst/>
              <a:cxnLst/>
              <a:rect l="l" t="t" r="r" b="b"/>
              <a:pathLst>
                <a:path w="4912" h="1893" extrusionOk="0">
                  <a:moveTo>
                    <a:pt x="602" y="0"/>
                  </a:moveTo>
                  <a:lnTo>
                    <a:pt x="341" y="261"/>
                  </a:lnTo>
                  <a:cubicBezTo>
                    <a:pt x="200" y="402"/>
                    <a:pt x="84" y="569"/>
                    <a:pt x="0" y="750"/>
                  </a:cubicBezTo>
                  <a:lnTo>
                    <a:pt x="739" y="1594"/>
                  </a:lnTo>
                  <a:cubicBezTo>
                    <a:pt x="913" y="1792"/>
                    <a:pt x="1155" y="1893"/>
                    <a:pt x="1397" y="1893"/>
                  </a:cubicBezTo>
                  <a:cubicBezTo>
                    <a:pt x="1619" y="1893"/>
                    <a:pt x="1841" y="1808"/>
                    <a:pt x="2011" y="1637"/>
                  </a:cubicBezTo>
                  <a:lnTo>
                    <a:pt x="2474" y="1174"/>
                  </a:lnTo>
                  <a:lnTo>
                    <a:pt x="2938" y="1637"/>
                  </a:lnTo>
                  <a:cubicBezTo>
                    <a:pt x="3107" y="1808"/>
                    <a:pt x="3330" y="1893"/>
                    <a:pt x="3552" y="1893"/>
                  </a:cubicBezTo>
                  <a:cubicBezTo>
                    <a:pt x="3795" y="1893"/>
                    <a:pt x="4037" y="1792"/>
                    <a:pt x="4209" y="1594"/>
                  </a:cubicBezTo>
                  <a:lnTo>
                    <a:pt x="4912" y="793"/>
                  </a:lnTo>
                  <a:cubicBezTo>
                    <a:pt x="4825" y="594"/>
                    <a:pt x="4701" y="413"/>
                    <a:pt x="4549" y="261"/>
                  </a:cubicBezTo>
                  <a:lnTo>
                    <a:pt x="4289" y="0"/>
                  </a:lnTo>
                  <a:lnTo>
                    <a:pt x="2445" y="333"/>
                  </a:lnTo>
                  <a:lnTo>
                    <a:pt x="602"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8" name="Google Shape;17628;p139"/>
            <p:cNvSpPr/>
            <p:nvPr/>
          </p:nvSpPr>
          <p:spPr>
            <a:xfrm>
              <a:off x="6831442" y="2710834"/>
              <a:ext cx="34292" cy="80068"/>
            </a:xfrm>
            <a:custGeom>
              <a:avLst/>
              <a:gdLst/>
              <a:ahLst/>
              <a:cxnLst/>
              <a:rect l="l" t="t" r="r" b="b"/>
              <a:pathLst>
                <a:path w="1308" h="3054" extrusionOk="0">
                  <a:moveTo>
                    <a:pt x="337" y="0"/>
                  </a:moveTo>
                  <a:lnTo>
                    <a:pt x="0" y="3054"/>
                  </a:lnTo>
                  <a:lnTo>
                    <a:pt x="1308" y="3054"/>
                  </a:lnTo>
                  <a:lnTo>
                    <a:pt x="967"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9" name="Google Shape;17629;p139"/>
            <p:cNvSpPr/>
            <p:nvPr/>
          </p:nvSpPr>
          <p:spPr>
            <a:xfrm>
              <a:off x="6825648" y="2682257"/>
              <a:ext cx="45776" cy="34292"/>
            </a:xfrm>
            <a:custGeom>
              <a:avLst/>
              <a:gdLst/>
              <a:ahLst/>
              <a:cxnLst/>
              <a:rect l="l" t="t" r="r" b="b"/>
              <a:pathLst>
                <a:path w="1746" h="1308" extrusionOk="0">
                  <a:moveTo>
                    <a:pt x="0" y="0"/>
                  </a:moveTo>
                  <a:lnTo>
                    <a:pt x="388" y="1159"/>
                  </a:lnTo>
                  <a:cubicBezTo>
                    <a:pt x="417" y="1250"/>
                    <a:pt x="500" y="1308"/>
                    <a:pt x="594" y="1308"/>
                  </a:cubicBezTo>
                  <a:lnTo>
                    <a:pt x="1152" y="1308"/>
                  </a:lnTo>
                  <a:cubicBezTo>
                    <a:pt x="1155" y="1308"/>
                    <a:pt x="1157" y="1308"/>
                    <a:pt x="1160" y="1308"/>
                  </a:cubicBezTo>
                  <a:cubicBezTo>
                    <a:pt x="1251" y="1308"/>
                    <a:pt x="1330" y="1247"/>
                    <a:pt x="1358" y="1159"/>
                  </a:cubicBezTo>
                  <a:lnTo>
                    <a:pt x="174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0" name="Google Shape;17630;p139"/>
            <p:cNvSpPr/>
            <p:nvPr/>
          </p:nvSpPr>
          <p:spPr>
            <a:xfrm>
              <a:off x="6808554" y="2625182"/>
              <a:ext cx="79963" cy="28551"/>
            </a:xfrm>
            <a:custGeom>
              <a:avLst/>
              <a:gdLst/>
              <a:ahLst/>
              <a:cxnLst/>
              <a:rect l="l" t="t" r="r" b="b"/>
              <a:pathLst>
                <a:path w="3050" h="1089" extrusionOk="0">
                  <a:moveTo>
                    <a:pt x="0" y="1"/>
                  </a:moveTo>
                  <a:lnTo>
                    <a:pt x="0" y="703"/>
                  </a:lnTo>
                  <a:cubicBezTo>
                    <a:pt x="475" y="960"/>
                    <a:pt x="999" y="1089"/>
                    <a:pt x="1524" y="1089"/>
                  </a:cubicBezTo>
                  <a:cubicBezTo>
                    <a:pt x="2048" y="1089"/>
                    <a:pt x="2574" y="960"/>
                    <a:pt x="3050" y="703"/>
                  </a:cubicBezTo>
                  <a:lnTo>
                    <a:pt x="3050"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1" name="Google Shape;17631;p139"/>
            <p:cNvSpPr/>
            <p:nvPr/>
          </p:nvSpPr>
          <p:spPr>
            <a:xfrm>
              <a:off x="6728879" y="2465203"/>
              <a:ext cx="62503" cy="142833"/>
            </a:xfrm>
            <a:custGeom>
              <a:avLst/>
              <a:gdLst/>
              <a:ahLst/>
              <a:cxnLst/>
              <a:rect l="l" t="t" r="r" b="b"/>
              <a:pathLst>
                <a:path w="2384" h="5448" extrusionOk="0">
                  <a:moveTo>
                    <a:pt x="2384" y="0"/>
                  </a:moveTo>
                  <a:cubicBezTo>
                    <a:pt x="754" y="543"/>
                    <a:pt x="178" y="2437"/>
                    <a:pt x="30" y="3064"/>
                  </a:cubicBezTo>
                  <a:cubicBezTo>
                    <a:pt x="1" y="3191"/>
                    <a:pt x="30" y="3321"/>
                    <a:pt x="106" y="3426"/>
                  </a:cubicBezTo>
                  <a:lnTo>
                    <a:pt x="591" y="4071"/>
                  </a:lnTo>
                  <a:cubicBezTo>
                    <a:pt x="627" y="4118"/>
                    <a:pt x="642" y="4179"/>
                    <a:pt x="631" y="4237"/>
                  </a:cubicBezTo>
                  <a:cubicBezTo>
                    <a:pt x="613" y="4313"/>
                    <a:pt x="591" y="4390"/>
                    <a:pt x="566" y="4462"/>
                  </a:cubicBezTo>
                  <a:cubicBezTo>
                    <a:pt x="490" y="4672"/>
                    <a:pt x="588" y="4900"/>
                    <a:pt x="787" y="4998"/>
                  </a:cubicBezTo>
                  <a:cubicBezTo>
                    <a:pt x="1286" y="5244"/>
                    <a:pt x="1830" y="5396"/>
                    <a:pt x="2384" y="5447"/>
                  </a:cubicBezTo>
                  <a:lnTo>
                    <a:pt x="2384" y="0"/>
                  </a:ln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2" name="Google Shape;17632;p139"/>
            <p:cNvSpPr/>
            <p:nvPr/>
          </p:nvSpPr>
          <p:spPr>
            <a:xfrm>
              <a:off x="6905690" y="2465203"/>
              <a:ext cx="62503" cy="142833"/>
            </a:xfrm>
            <a:custGeom>
              <a:avLst/>
              <a:gdLst/>
              <a:ahLst/>
              <a:cxnLst/>
              <a:rect l="l" t="t" r="r" b="b"/>
              <a:pathLst>
                <a:path w="2384" h="5448" extrusionOk="0">
                  <a:moveTo>
                    <a:pt x="0" y="0"/>
                  </a:moveTo>
                  <a:lnTo>
                    <a:pt x="0" y="5447"/>
                  </a:lnTo>
                  <a:cubicBezTo>
                    <a:pt x="555" y="5396"/>
                    <a:pt x="1098" y="5244"/>
                    <a:pt x="1598" y="4998"/>
                  </a:cubicBezTo>
                  <a:cubicBezTo>
                    <a:pt x="1797" y="4900"/>
                    <a:pt x="1895" y="4672"/>
                    <a:pt x="1819" y="4462"/>
                  </a:cubicBezTo>
                  <a:cubicBezTo>
                    <a:pt x="1793" y="4390"/>
                    <a:pt x="1771" y="4313"/>
                    <a:pt x="1753" y="4237"/>
                  </a:cubicBezTo>
                  <a:cubicBezTo>
                    <a:pt x="1742" y="4179"/>
                    <a:pt x="1757" y="4118"/>
                    <a:pt x="1793" y="4071"/>
                  </a:cubicBezTo>
                  <a:lnTo>
                    <a:pt x="2278" y="3426"/>
                  </a:lnTo>
                  <a:cubicBezTo>
                    <a:pt x="2355" y="3321"/>
                    <a:pt x="2384" y="3191"/>
                    <a:pt x="2355" y="3064"/>
                  </a:cubicBezTo>
                  <a:cubicBezTo>
                    <a:pt x="2206" y="2437"/>
                    <a:pt x="1630" y="543"/>
                    <a:pt x="0" y="0"/>
                  </a:cubicBez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3" name="Google Shape;17633;p139"/>
            <p:cNvSpPr/>
            <p:nvPr/>
          </p:nvSpPr>
          <p:spPr>
            <a:xfrm>
              <a:off x="6750246" y="2436573"/>
              <a:ext cx="196579" cy="200118"/>
            </a:xfrm>
            <a:custGeom>
              <a:avLst/>
              <a:gdLst/>
              <a:ahLst/>
              <a:cxnLst/>
              <a:rect l="l" t="t" r="r" b="b"/>
              <a:pathLst>
                <a:path w="7498" h="7633" extrusionOk="0">
                  <a:moveTo>
                    <a:pt x="3749" y="0"/>
                  </a:moveTo>
                  <a:cubicBezTo>
                    <a:pt x="3645" y="0"/>
                    <a:pt x="3541" y="6"/>
                    <a:pt x="3438" y="16"/>
                  </a:cubicBezTo>
                  <a:cubicBezTo>
                    <a:pt x="1761" y="176"/>
                    <a:pt x="479" y="1585"/>
                    <a:pt x="479" y="3269"/>
                  </a:cubicBezTo>
                  <a:lnTo>
                    <a:pt x="479" y="3935"/>
                  </a:lnTo>
                  <a:cubicBezTo>
                    <a:pt x="196" y="3982"/>
                    <a:pt x="1" y="4239"/>
                    <a:pt x="30" y="4525"/>
                  </a:cubicBezTo>
                  <a:cubicBezTo>
                    <a:pt x="58" y="4805"/>
                    <a:pt x="290" y="5015"/>
                    <a:pt x="570" y="5015"/>
                  </a:cubicBezTo>
                  <a:cubicBezTo>
                    <a:pt x="577" y="5015"/>
                    <a:pt x="584" y="5015"/>
                    <a:pt x="591" y="5014"/>
                  </a:cubicBezTo>
                  <a:lnTo>
                    <a:pt x="928" y="5014"/>
                  </a:lnTo>
                  <a:cubicBezTo>
                    <a:pt x="1036" y="6488"/>
                    <a:pt x="2268" y="7633"/>
                    <a:pt x="3749" y="7633"/>
                  </a:cubicBezTo>
                  <a:cubicBezTo>
                    <a:pt x="5230" y="7633"/>
                    <a:pt x="6462" y="6488"/>
                    <a:pt x="6570" y="5014"/>
                  </a:cubicBezTo>
                  <a:lnTo>
                    <a:pt x="6911" y="5014"/>
                  </a:lnTo>
                  <a:cubicBezTo>
                    <a:pt x="6918" y="5015"/>
                    <a:pt x="6925" y="5015"/>
                    <a:pt x="6932" y="5015"/>
                  </a:cubicBezTo>
                  <a:cubicBezTo>
                    <a:pt x="7209" y="5015"/>
                    <a:pt x="7440" y="4805"/>
                    <a:pt x="7469" y="4525"/>
                  </a:cubicBezTo>
                  <a:cubicBezTo>
                    <a:pt x="7498" y="4239"/>
                    <a:pt x="7302" y="3982"/>
                    <a:pt x="7020" y="3935"/>
                  </a:cubicBezTo>
                  <a:lnTo>
                    <a:pt x="7020" y="3269"/>
                  </a:lnTo>
                  <a:cubicBezTo>
                    <a:pt x="7020" y="1585"/>
                    <a:pt x="5737" y="176"/>
                    <a:pt x="4061" y="16"/>
                  </a:cubicBezTo>
                  <a:cubicBezTo>
                    <a:pt x="3957" y="6"/>
                    <a:pt x="3853" y="0"/>
                    <a:pt x="3749"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4" name="Google Shape;17634;p139"/>
            <p:cNvSpPr/>
            <p:nvPr/>
          </p:nvSpPr>
          <p:spPr>
            <a:xfrm>
              <a:off x="6797071" y="2533735"/>
              <a:ext cx="40087" cy="14184"/>
            </a:xfrm>
            <a:custGeom>
              <a:avLst/>
              <a:gdLst/>
              <a:ahLst/>
              <a:cxnLst/>
              <a:rect l="l" t="t" r="r" b="b"/>
              <a:pathLst>
                <a:path w="1529" h="541" extrusionOk="0">
                  <a:moveTo>
                    <a:pt x="0" y="1"/>
                  </a:moveTo>
                  <a:lnTo>
                    <a:pt x="0" y="541"/>
                  </a:lnTo>
                  <a:lnTo>
                    <a:pt x="1529" y="541"/>
                  </a:lnTo>
                  <a:lnTo>
                    <a:pt x="1529"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5" name="Google Shape;17635;p139"/>
            <p:cNvSpPr/>
            <p:nvPr/>
          </p:nvSpPr>
          <p:spPr>
            <a:xfrm>
              <a:off x="6859914" y="2533735"/>
              <a:ext cx="40113" cy="14184"/>
            </a:xfrm>
            <a:custGeom>
              <a:avLst/>
              <a:gdLst/>
              <a:ahLst/>
              <a:cxnLst/>
              <a:rect l="l" t="t" r="r" b="b"/>
              <a:pathLst>
                <a:path w="1530" h="541" extrusionOk="0">
                  <a:moveTo>
                    <a:pt x="1" y="1"/>
                  </a:moveTo>
                  <a:lnTo>
                    <a:pt x="1" y="541"/>
                  </a:lnTo>
                  <a:lnTo>
                    <a:pt x="1529" y="541"/>
                  </a:lnTo>
                  <a:lnTo>
                    <a:pt x="1529"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6" name="Google Shape;17636;p139"/>
            <p:cNvSpPr/>
            <p:nvPr/>
          </p:nvSpPr>
          <p:spPr>
            <a:xfrm>
              <a:off x="6789651" y="2657954"/>
              <a:ext cx="58911" cy="50285"/>
            </a:xfrm>
            <a:custGeom>
              <a:avLst/>
              <a:gdLst/>
              <a:ahLst/>
              <a:cxnLst/>
              <a:rect l="l" t="t" r="r" b="b"/>
              <a:pathLst>
                <a:path w="2247" h="1918" extrusionOk="0">
                  <a:moveTo>
                    <a:pt x="577" y="0"/>
                  </a:moveTo>
                  <a:lnTo>
                    <a:pt x="1" y="695"/>
                  </a:lnTo>
                  <a:lnTo>
                    <a:pt x="1004" y="1844"/>
                  </a:lnTo>
                  <a:cubicBezTo>
                    <a:pt x="1047" y="1893"/>
                    <a:pt x="1107" y="1917"/>
                    <a:pt x="1167" y="1917"/>
                  </a:cubicBezTo>
                  <a:cubicBezTo>
                    <a:pt x="1222" y="1917"/>
                    <a:pt x="1277" y="1896"/>
                    <a:pt x="1319" y="1854"/>
                  </a:cubicBezTo>
                  <a:lnTo>
                    <a:pt x="2246" y="927"/>
                  </a:lnTo>
                  <a:lnTo>
                    <a:pt x="577"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7" name="Google Shape;17637;p139"/>
            <p:cNvSpPr/>
            <p:nvPr/>
          </p:nvSpPr>
          <p:spPr>
            <a:xfrm>
              <a:off x="6848536" y="2657954"/>
              <a:ext cx="58885" cy="50233"/>
            </a:xfrm>
            <a:custGeom>
              <a:avLst/>
              <a:gdLst/>
              <a:ahLst/>
              <a:cxnLst/>
              <a:rect l="l" t="t" r="r" b="b"/>
              <a:pathLst>
                <a:path w="2246" h="1916" extrusionOk="0">
                  <a:moveTo>
                    <a:pt x="1673" y="0"/>
                  </a:moveTo>
                  <a:lnTo>
                    <a:pt x="0" y="927"/>
                  </a:lnTo>
                  <a:lnTo>
                    <a:pt x="927" y="1851"/>
                  </a:lnTo>
                  <a:cubicBezTo>
                    <a:pt x="969" y="1894"/>
                    <a:pt x="1024" y="1915"/>
                    <a:pt x="1079" y="1915"/>
                  </a:cubicBezTo>
                  <a:cubicBezTo>
                    <a:pt x="1139" y="1915"/>
                    <a:pt x="1199" y="1891"/>
                    <a:pt x="1242" y="1844"/>
                  </a:cubicBezTo>
                  <a:lnTo>
                    <a:pt x="2246" y="695"/>
                  </a:lnTo>
                  <a:lnTo>
                    <a:pt x="167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8" name="Google Shape;17638;p139"/>
            <p:cNvSpPr/>
            <p:nvPr/>
          </p:nvSpPr>
          <p:spPr>
            <a:xfrm>
              <a:off x="6740467" y="2642276"/>
              <a:ext cx="68113" cy="148627"/>
            </a:xfrm>
            <a:custGeom>
              <a:avLst/>
              <a:gdLst/>
              <a:ahLst/>
              <a:cxnLst/>
              <a:rect l="l" t="t" r="r" b="b"/>
              <a:pathLst>
                <a:path w="2598" h="5669" extrusionOk="0">
                  <a:moveTo>
                    <a:pt x="2597" y="1"/>
                  </a:moveTo>
                  <a:cubicBezTo>
                    <a:pt x="2597" y="1"/>
                    <a:pt x="1000" y="399"/>
                    <a:pt x="482" y="1960"/>
                  </a:cubicBezTo>
                  <a:cubicBezTo>
                    <a:pt x="435" y="2090"/>
                    <a:pt x="453" y="2235"/>
                    <a:pt x="529" y="2347"/>
                  </a:cubicBezTo>
                  <a:lnTo>
                    <a:pt x="852" y="2833"/>
                  </a:lnTo>
                  <a:lnTo>
                    <a:pt x="149" y="3535"/>
                  </a:lnTo>
                  <a:cubicBezTo>
                    <a:pt x="44" y="3640"/>
                    <a:pt x="1" y="3792"/>
                    <a:pt x="33" y="3937"/>
                  </a:cubicBezTo>
                  <a:lnTo>
                    <a:pt x="417" y="5669"/>
                  </a:lnTo>
                  <a:lnTo>
                    <a:pt x="1511" y="5669"/>
                  </a:lnTo>
                  <a:lnTo>
                    <a:pt x="1511" y="2684"/>
                  </a:lnTo>
                  <a:cubicBezTo>
                    <a:pt x="1507" y="2221"/>
                    <a:pt x="1692" y="1779"/>
                    <a:pt x="2018" y="1449"/>
                  </a:cubicBezTo>
                  <a:lnTo>
                    <a:pt x="2279" y="1192"/>
                  </a:lnTo>
                  <a:cubicBezTo>
                    <a:pt x="2482" y="986"/>
                    <a:pt x="2597" y="710"/>
                    <a:pt x="2597" y="421"/>
                  </a:cubicBezTo>
                  <a:lnTo>
                    <a:pt x="2597"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9" name="Google Shape;17639;p139"/>
            <p:cNvSpPr/>
            <p:nvPr/>
          </p:nvSpPr>
          <p:spPr>
            <a:xfrm>
              <a:off x="6888491" y="2642276"/>
              <a:ext cx="68113" cy="148627"/>
            </a:xfrm>
            <a:custGeom>
              <a:avLst/>
              <a:gdLst/>
              <a:ahLst/>
              <a:cxnLst/>
              <a:rect l="l" t="t" r="r" b="b"/>
              <a:pathLst>
                <a:path w="2598" h="5669" extrusionOk="0">
                  <a:moveTo>
                    <a:pt x="1" y="1"/>
                  </a:moveTo>
                  <a:lnTo>
                    <a:pt x="1" y="421"/>
                  </a:lnTo>
                  <a:cubicBezTo>
                    <a:pt x="1" y="710"/>
                    <a:pt x="117" y="986"/>
                    <a:pt x="320" y="1192"/>
                  </a:cubicBezTo>
                  <a:lnTo>
                    <a:pt x="580" y="1449"/>
                  </a:lnTo>
                  <a:cubicBezTo>
                    <a:pt x="906" y="1779"/>
                    <a:pt x="1091" y="2221"/>
                    <a:pt x="1091" y="2684"/>
                  </a:cubicBezTo>
                  <a:lnTo>
                    <a:pt x="1091" y="5665"/>
                  </a:lnTo>
                  <a:lnTo>
                    <a:pt x="2181" y="5669"/>
                  </a:lnTo>
                  <a:lnTo>
                    <a:pt x="2565" y="3937"/>
                  </a:lnTo>
                  <a:cubicBezTo>
                    <a:pt x="2598" y="3792"/>
                    <a:pt x="2554" y="3640"/>
                    <a:pt x="2449" y="3535"/>
                  </a:cubicBezTo>
                  <a:lnTo>
                    <a:pt x="1747" y="2833"/>
                  </a:lnTo>
                  <a:lnTo>
                    <a:pt x="2069" y="2347"/>
                  </a:lnTo>
                  <a:cubicBezTo>
                    <a:pt x="2145" y="2235"/>
                    <a:pt x="2163" y="2090"/>
                    <a:pt x="2116" y="1960"/>
                  </a:cubicBezTo>
                  <a:cubicBezTo>
                    <a:pt x="1598" y="399"/>
                    <a:pt x="1" y="1"/>
                    <a:pt x="1"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0" name="Google Shape;17640;p139"/>
            <p:cNvSpPr/>
            <p:nvPr/>
          </p:nvSpPr>
          <p:spPr>
            <a:xfrm>
              <a:off x="6751400" y="2436599"/>
              <a:ext cx="111687" cy="199987"/>
            </a:xfrm>
            <a:custGeom>
              <a:avLst/>
              <a:gdLst/>
              <a:ahLst/>
              <a:cxnLst/>
              <a:rect l="l" t="t" r="r" b="b"/>
              <a:pathLst>
                <a:path w="4260" h="7628" extrusionOk="0">
                  <a:moveTo>
                    <a:pt x="3686" y="1"/>
                  </a:moveTo>
                  <a:cubicBezTo>
                    <a:pt x="3588" y="1"/>
                    <a:pt x="3490" y="6"/>
                    <a:pt x="3394" y="15"/>
                  </a:cubicBezTo>
                  <a:cubicBezTo>
                    <a:pt x="1717" y="178"/>
                    <a:pt x="438" y="1584"/>
                    <a:pt x="435" y="3268"/>
                  </a:cubicBezTo>
                  <a:lnTo>
                    <a:pt x="435" y="3923"/>
                  </a:lnTo>
                  <a:lnTo>
                    <a:pt x="547" y="3923"/>
                  </a:lnTo>
                  <a:cubicBezTo>
                    <a:pt x="243" y="3923"/>
                    <a:pt x="0" y="4166"/>
                    <a:pt x="0" y="4466"/>
                  </a:cubicBezTo>
                  <a:cubicBezTo>
                    <a:pt x="0" y="4767"/>
                    <a:pt x="243" y="5010"/>
                    <a:pt x="547" y="5010"/>
                  </a:cubicBezTo>
                  <a:lnTo>
                    <a:pt x="884" y="5010"/>
                  </a:lnTo>
                  <a:cubicBezTo>
                    <a:pt x="1000" y="6513"/>
                    <a:pt x="2258" y="7627"/>
                    <a:pt x="3703" y="7627"/>
                  </a:cubicBezTo>
                  <a:cubicBezTo>
                    <a:pt x="3884" y="7627"/>
                    <a:pt x="4067" y="7610"/>
                    <a:pt x="4252" y="7574"/>
                  </a:cubicBezTo>
                  <a:cubicBezTo>
                    <a:pt x="2923" y="7313"/>
                    <a:pt x="1963" y="6151"/>
                    <a:pt x="1963" y="4796"/>
                  </a:cubicBezTo>
                  <a:lnTo>
                    <a:pt x="1963" y="2833"/>
                  </a:lnTo>
                  <a:cubicBezTo>
                    <a:pt x="1963" y="1475"/>
                    <a:pt x="2926" y="312"/>
                    <a:pt x="4259" y="55"/>
                  </a:cubicBezTo>
                  <a:cubicBezTo>
                    <a:pt x="4070" y="19"/>
                    <a:pt x="3877" y="1"/>
                    <a:pt x="3686"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1" name="Google Shape;17641;p139"/>
            <p:cNvSpPr/>
            <p:nvPr/>
          </p:nvSpPr>
          <p:spPr>
            <a:xfrm>
              <a:off x="6831442" y="2613698"/>
              <a:ext cx="34292" cy="34292"/>
            </a:xfrm>
            <a:custGeom>
              <a:avLst/>
              <a:gdLst/>
              <a:ahLst/>
              <a:cxnLst/>
              <a:rect l="l" t="t" r="r" b="b"/>
              <a:pathLst>
                <a:path w="1308" h="1308" extrusionOk="0">
                  <a:moveTo>
                    <a:pt x="218" y="0"/>
                  </a:moveTo>
                  <a:cubicBezTo>
                    <a:pt x="94" y="0"/>
                    <a:pt x="0" y="98"/>
                    <a:pt x="0" y="218"/>
                  </a:cubicBezTo>
                  <a:lnTo>
                    <a:pt x="0" y="656"/>
                  </a:lnTo>
                  <a:cubicBezTo>
                    <a:pt x="0" y="1014"/>
                    <a:pt x="290" y="1308"/>
                    <a:pt x="652" y="1308"/>
                  </a:cubicBezTo>
                  <a:cubicBezTo>
                    <a:pt x="1014" y="1308"/>
                    <a:pt x="1308" y="1014"/>
                    <a:pt x="1308" y="656"/>
                  </a:cubicBezTo>
                  <a:lnTo>
                    <a:pt x="1308" y="218"/>
                  </a:lnTo>
                  <a:cubicBezTo>
                    <a:pt x="1308" y="98"/>
                    <a:pt x="1210" y="0"/>
                    <a:pt x="108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2" name="Google Shape;17642;p139"/>
            <p:cNvSpPr/>
            <p:nvPr/>
          </p:nvSpPr>
          <p:spPr>
            <a:xfrm>
              <a:off x="6774655" y="2734089"/>
              <a:ext cx="10749" cy="62162"/>
            </a:xfrm>
            <a:custGeom>
              <a:avLst/>
              <a:gdLst/>
              <a:ahLst/>
              <a:cxnLst/>
              <a:rect l="l" t="t" r="r" b="b"/>
              <a:pathLst>
                <a:path w="410" h="2371" extrusionOk="0">
                  <a:moveTo>
                    <a:pt x="207" y="1"/>
                  </a:moveTo>
                  <a:cubicBezTo>
                    <a:pt x="91" y="1"/>
                    <a:pt x="0" y="91"/>
                    <a:pt x="0" y="204"/>
                  </a:cubicBezTo>
                  <a:lnTo>
                    <a:pt x="0" y="2167"/>
                  </a:lnTo>
                  <a:cubicBezTo>
                    <a:pt x="0" y="2302"/>
                    <a:pt x="103" y="2370"/>
                    <a:pt x="205" y="2370"/>
                  </a:cubicBezTo>
                  <a:cubicBezTo>
                    <a:pt x="307" y="2370"/>
                    <a:pt x="410" y="2302"/>
                    <a:pt x="410" y="2167"/>
                  </a:cubicBezTo>
                  <a:lnTo>
                    <a:pt x="410" y="207"/>
                  </a:lnTo>
                  <a:cubicBezTo>
                    <a:pt x="410" y="91"/>
                    <a:pt x="319" y="1"/>
                    <a:pt x="2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3" name="Google Shape;17643;p139"/>
            <p:cNvSpPr/>
            <p:nvPr/>
          </p:nvSpPr>
          <p:spPr>
            <a:xfrm>
              <a:off x="6911772" y="2734089"/>
              <a:ext cx="10749" cy="62162"/>
            </a:xfrm>
            <a:custGeom>
              <a:avLst/>
              <a:gdLst/>
              <a:ahLst/>
              <a:cxnLst/>
              <a:rect l="l" t="t" r="r" b="b"/>
              <a:pathLst>
                <a:path w="410" h="2371" extrusionOk="0">
                  <a:moveTo>
                    <a:pt x="203" y="1"/>
                  </a:moveTo>
                  <a:cubicBezTo>
                    <a:pt x="91" y="1"/>
                    <a:pt x="0" y="91"/>
                    <a:pt x="0" y="204"/>
                  </a:cubicBezTo>
                  <a:lnTo>
                    <a:pt x="0" y="2167"/>
                  </a:lnTo>
                  <a:cubicBezTo>
                    <a:pt x="0" y="2302"/>
                    <a:pt x="103" y="2370"/>
                    <a:pt x="205" y="2370"/>
                  </a:cubicBezTo>
                  <a:cubicBezTo>
                    <a:pt x="307" y="2370"/>
                    <a:pt x="409" y="2302"/>
                    <a:pt x="409" y="2167"/>
                  </a:cubicBezTo>
                  <a:lnTo>
                    <a:pt x="409" y="207"/>
                  </a:lnTo>
                  <a:cubicBezTo>
                    <a:pt x="409" y="91"/>
                    <a:pt x="319" y="1"/>
                    <a:pt x="20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4" name="Google Shape;17644;p139"/>
            <p:cNvSpPr/>
            <p:nvPr/>
          </p:nvSpPr>
          <p:spPr>
            <a:xfrm>
              <a:off x="6705912" y="2431225"/>
              <a:ext cx="285063" cy="365026"/>
            </a:xfrm>
            <a:custGeom>
              <a:avLst/>
              <a:gdLst/>
              <a:ahLst/>
              <a:cxnLst/>
              <a:rect l="l" t="t" r="r" b="b"/>
              <a:pathLst>
                <a:path w="10873" h="13923" extrusionOk="0">
                  <a:moveTo>
                    <a:pt x="4240" y="4548"/>
                  </a:moveTo>
                  <a:lnTo>
                    <a:pt x="4240" y="4548"/>
                  </a:lnTo>
                  <a:cubicBezTo>
                    <a:pt x="4239" y="4548"/>
                    <a:pt x="4238" y="4548"/>
                    <a:pt x="4238" y="4548"/>
                  </a:cubicBezTo>
                  <a:lnTo>
                    <a:pt x="4241" y="4548"/>
                  </a:lnTo>
                  <a:cubicBezTo>
                    <a:pt x="4241" y="4548"/>
                    <a:pt x="4240" y="4548"/>
                    <a:pt x="4240" y="4548"/>
                  </a:cubicBezTo>
                  <a:close/>
                  <a:moveTo>
                    <a:pt x="4799" y="4114"/>
                  </a:moveTo>
                  <a:lnTo>
                    <a:pt x="4799" y="4563"/>
                  </a:lnTo>
                  <a:cubicBezTo>
                    <a:pt x="4799" y="4690"/>
                    <a:pt x="4694" y="4795"/>
                    <a:pt x="4567" y="4795"/>
                  </a:cubicBezTo>
                  <a:lnTo>
                    <a:pt x="3915" y="4795"/>
                  </a:lnTo>
                  <a:cubicBezTo>
                    <a:pt x="3785" y="4795"/>
                    <a:pt x="3684" y="4690"/>
                    <a:pt x="3684" y="4563"/>
                  </a:cubicBezTo>
                  <a:lnTo>
                    <a:pt x="3684" y="4114"/>
                  </a:lnTo>
                  <a:lnTo>
                    <a:pt x="4039" y="4114"/>
                  </a:lnTo>
                  <a:lnTo>
                    <a:pt x="4039" y="4128"/>
                  </a:lnTo>
                  <a:lnTo>
                    <a:pt x="4039" y="4346"/>
                  </a:lnTo>
                  <a:cubicBezTo>
                    <a:pt x="4039" y="4457"/>
                    <a:pt x="4128" y="4547"/>
                    <a:pt x="4240" y="4548"/>
                  </a:cubicBezTo>
                  <a:lnTo>
                    <a:pt x="4240" y="4548"/>
                  </a:lnTo>
                  <a:cubicBezTo>
                    <a:pt x="4351" y="4547"/>
                    <a:pt x="4444" y="4457"/>
                    <a:pt x="4444" y="4346"/>
                  </a:cubicBezTo>
                  <a:lnTo>
                    <a:pt x="4444" y="4128"/>
                  </a:lnTo>
                  <a:lnTo>
                    <a:pt x="4444" y="4114"/>
                  </a:lnTo>
                  <a:close/>
                  <a:moveTo>
                    <a:pt x="7197" y="4114"/>
                  </a:moveTo>
                  <a:lnTo>
                    <a:pt x="7197" y="4563"/>
                  </a:lnTo>
                  <a:cubicBezTo>
                    <a:pt x="7197" y="4690"/>
                    <a:pt x="7095" y="4795"/>
                    <a:pt x="6965" y="4795"/>
                  </a:cubicBezTo>
                  <a:lnTo>
                    <a:pt x="6313" y="4795"/>
                  </a:lnTo>
                  <a:cubicBezTo>
                    <a:pt x="6186" y="4795"/>
                    <a:pt x="6081" y="4690"/>
                    <a:pt x="6081" y="4563"/>
                  </a:cubicBezTo>
                  <a:lnTo>
                    <a:pt x="6081" y="4114"/>
                  </a:lnTo>
                  <a:lnTo>
                    <a:pt x="6436" y="4114"/>
                  </a:lnTo>
                  <a:lnTo>
                    <a:pt x="6436" y="4128"/>
                  </a:lnTo>
                  <a:lnTo>
                    <a:pt x="6436" y="4346"/>
                  </a:lnTo>
                  <a:cubicBezTo>
                    <a:pt x="6436" y="4458"/>
                    <a:pt x="6527" y="4548"/>
                    <a:pt x="6639" y="4548"/>
                  </a:cubicBezTo>
                  <a:cubicBezTo>
                    <a:pt x="6751" y="4548"/>
                    <a:pt x="6842" y="4458"/>
                    <a:pt x="6842" y="4346"/>
                  </a:cubicBezTo>
                  <a:lnTo>
                    <a:pt x="6842" y="4128"/>
                  </a:lnTo>
                  <a:lnTo>
                    <a:pt x="6842" y="4114"/>
                  </a:lnTo>
                  <a:close/>
                  <a:moveTo>
                    <a:pt x="2362" y="1865"/>
                  </a:moveTo>
                  <a:cubicBezTo>
                    <a:pt x="2101" y="2361"/>
                    <a:pt x="1967" y="2911"/>
                    <a:pt x="1967" y="3473"/>
                  </a:cubicBezTo>
                  <a:lnTo>
                    <a:pt x="1967" y="4001"/>
                  </a:lnTo>
                  <a:cubicBezTo>
                    <a:pt x="1648" y="4146"/>
                    <a:pt x="1474" y="4494"/>
                    <a:pt x="1550" y="4838"/>
                  </a:cubicBezTo>
                  <a:cubicBezTo>
                    <a:pt x="1626" y="5179"/>
                    <a:pt x="1931" y="5421"/>
                    <a:pt x="2278" y="5421"/>
                  </a:cubicBezTo>
                  <a:lnTo>
                    <a:pt x="2434" y="5421"/>
                  </a:lnTo>
                  <a:cubicBezTo>
                    <a:pt x="2485" y="5798"/>
                    <a:pt x="2612" y="6164"/>
                    <a:pt x="2800" y="6497"/>
                  </a:cubicBezTo>
                  <a:cubicBezTo>
                    <a:pt x="2488" y="6439"/>
                    <a:pt x="2188" y="6341"/>
                    <a:pt x="1902" y="6207"/>
                  </a:cubicBezTo>
                  <a:lnTo>
                    <a:pt x="1898" y="6207"/>
                  </a:lnTo>
                  <a:cubicBezTo>
                    <a:pt x="1779" y="6149"/>
                    <a:pt x="1663" y="6088"/>
                    <a:pt x="1554" y="6019"/>
                  </a:cubicBezTo>
                  <a:cubicBezTo>
                    <a:pt x="1626" y="5852"/>
                    <a:pt x="1717" y="5606"/>
                    <a:pt x="1717" y="5436"/>
                  </a:cubicBezTo>
                  <a:cubicBezTo>
                    <a:pt x="1717" y="5389"/>
                    <a:pt x="1703" y="5345"/>
                    <a:pt x="1677" y="5313"/>
                  </a:cubicBezTo>
                  <a:lnTo>
                    <a:pt x="1080" y="4516"/>
                  </a:lnTo>
                  <a:cubicBezTo>
                    <a:pt x="1181" y="4049"/>
                    <a:pt x="1322" y="3592"/>
                    <a:pt x="1511" y="3150"/>
                  </a:cubicBezTo>
                  <a:cubicBezTo>
                    <a:pt x="1782" y="2517"/>
                    <a:pt x="2079" y="2115"/>
                    <a:pt x="2362" y="1865"/>
                  </a:cubicBezTo>
                  <a:close/>
                  <a:moveTo>
                    <a:pt x="5441" y="407"/>
                  </a:moveTo>
                  <a:cubicBezTo>
                    <a:pt x="7048" y="407"/>
                    <a:pt x="8390" y="1653"/>
                    <a:pt x="8497" y="3270"/>
                  </a:cubicBezTo>
                  <a:cubicBezTo>
                    <a:pt x="8505" y="3397"/>
                    <a:pt x="8602" y="3458"/>
                    <a:pt x="8700" y="3458"/>
                  </a:cubicBezTo>
                  <a:cubicBezTo>
                    <a:pt x="8807" y="3458"/>
                    <a:pt x="8916" y="3384"/>
                    <a:pt x="8906" y="3241"/>
                  </a:cubicBezTo>
                  <a:cubicBezTo>
                    <a:pt x="8874" y="2759"/>
                    <a:pt x="8743" y="2288"/>
                    <a:pt x="8519" y="1865"/>
                  </a:cubicBezTo>
                  <a:lnTo>
                    <a:pt x="8519" y="1865"/>
                  </a:lnTo>
                  <a:cubicBezTo>
                    <a:pt x="8903" y="2209"/>
                    <a:pt x="9185" y="2716"/>
                    <a:pt x="9373" y="3150"/>
                  </a:cubicBezTo>
                  <a:cubicBezTo>
                    <a:pt x="9558" y="3589"/>
                    <a:pt x="9699" y="4049"/>
                    <a:pt x="9801" y="4516"/>
                  </a:cubicBezTo>
                  <a:lnTo>
                    <a:pt x="9199" y="5313"/>
                  </a:lnTo>
                  <a:cubicBezTo>
                    <a:pt x="9174" y="5349"/>
                    <a:pt x="9160" y="5392"/>
                    <a:pt x="9160" y="5436"/>
                  </a:cubicBezTo>
                  <a:cubicBezTo>
                    <a:pt x="9160" y="5609"/>
                    <a:pt x="9250" y="5856"/>
                    <a:pt x="9323" y="6019"/>
                  </a:cubicBezTo>
                  <a:cubicBezTo>
                    <a:pt x="9214" y="6088"/>
                    <a:pt x="9098" y="6153"/>
                    <a:pt x="8979" y="6207"/>
                  </a:cubicBezTo>
                  <a:cubicBezTo>
                    <a:pt x="8692" y="6341"/>
                    <a:pt x="8392" y="6439"/>
                    <a:pt x="8080" y="6500"/>
                  </a:cubicBezTo>
                  <a:cubicBezTo>
                    <a:pt x="8269" y="6167"/>
                    <a:pt x="8392" y="5801"/>
                    <a:pt x="8446" y="5421"/>
                  </a:cubicBezTo>
                  <a:lnTo>
                    <a:pt x="8569" y="5421"/>
                  </a:lnTo>
                  <a:cubicBezTo>
                    <a:pt x="8968" y="5421"/>
                    <a:pt x="9308" y="5128"/>
                    <a:pt x="9344" y="4751"/>
                  </a:cubicBezTo>
                  <a:cubicBezTo>
                    <a:pt x="9388" y="4309"/>
                    <a:pt x="9044" y="3925"/>
                    <a:pt x="8602" y="3925"/>
                  </a:cubicBezTo>
                  <a:lnTo>
                    <a:pt x="7606" y="3925"/>
                  </a:lnTo>
                  <a:lnTo>
                    <a:pt x="7606" y="3911"/>
                  </a:lnTo>
                  <a:cubicBezTo>
                    <a:pt x="7606" y="3799"/>
                    <a:pt x="7512" y="3708"/>
                    <a:pt x="7400" y="3708"/>
                  </a:cubicBezTo>
                  <a:lnTo>
                    <a:pt x="5875" y="3708"/>
                  </a:lnTo>
                  <a:cubicBezTo>
                    <a:pt x="5762" y="3708"/>
                    <a:pt x="5672" y="3799"/>
                    <a:pt x="5672" y="3911"/>
                  </a:cubicBezTo>
                  <a:lnTo>
                    <a:pt x="5672" y="3969"/>
                  </a:lnTo>
                  <a:cubicBezTo>
                    <a:pt x="5598" y="3940"/>
                    <a:pt x="5519" y="3925"/>
                    <a:pt x="5440" y="3925"/>
                  </a:cubicBezTo>
                  <a:cubicBezTo>
                    <a:pt x="5361" y="3925"/>
                    <a:pt x="5283" y="3940"/>
                    <a:pt x="5208" y="3969"/>
                  </a:cubicBezTo>
                  <a:lnTo>
                    <a:pt x="5208" y="3911"/>
                  </a:lnTo>
                  <a:cubicBezTo>
                    <a:pt x="5208" y="3799"/>
                    <a:pt x="5118" y="3708"/>
                    <a:pt x="5006" y="3708"/>
                  </a:cubicBezTo>
                  <a:lnTo>
                    <a:pt x="3477" y="3708"/>
                  </a:lnTo>
                  <a:cubicBezTo>
                    <a:pt x="3365" y="3708"/>
                    <a:pt x="3274" y="3799"/>
                    <a:pt x="3274" y="3911"/>
                  </a:cubicBezTo>
                  <a:lnTo>
                    <a:pt x="3274" y="3925"/>
                  </a:lnTo>
                  <a:lnTo>
                    <a:pt x="2376" y="3925"/>
                  </a:lnTo>
                  <a:lnTo>
                    <a:pt x="2376" y="3473"/>
                  </a:lnTo>
                  <a:cubicBezTo>
                    <a:pt x="2373" y="1818"/>
                    <a:pt x="3684" y="463"/>
                    <a:pt x="5339" y="409"/>
                  </a:cubicBezTo>
                  <a:cubicBezTo>
                    <a:pt x="5373" y="408"/>
                    <a:pt x="5407" y="407"/>
                    <a:pt x="5441" y="407"/>
                  </a:cubicBezTo>
                  <a:close/>
                  <a:moveTo>
                    <a:pt x="3278" y="4331"/>
                  </a:moveTo>
                  <a:lnTo>
                    <a:pt x="3278" y="4563"/>
                  </a:lnTo>
                  <a:cubicBezTo>
                    <a:pt x="3278" y="4914"/>
                    <a:pt x="3560" y="5200"/>
                    <a:pt x="3915" y="5204"/>
                  </a:cubicBezTo>
                  <a:lnTo>
                    <a:pt x="4567" y="5204"/>
                  </a:lnTo>
                  <a:cubicBezTo>
                    <a:pt x="4919" y="5204"/>
                    <a:pt x="5205" y="4918"/>
                    <a:pt x="5208" y="4563"/>
                  </a:cubicBezTo>
                  <a:cubicBezTo>
                    <a:pt x="5208" y="4409"/>
                    <a:pt x="5324" y="4332"/>
                    <a:pt x="5440" y="4332"/>
                  </a:cubicBezTo>
                  <a:cubicBezTo>
                    <a:pt x="5556" y="4332"/>
                    <a:pt x="5672" y="4409"/>
                    <a:pt x="5672" y="4563"/>
                  </a:cubicBezTo>
                  <a:cubicBezTo>
                    <a:pt x="5672" y="4918"/>
                    <a:pt x="5958" y="5204"/>
                    <a:pt x="6313" y="5204"/>
                  </a:cubicBezTo>
                  <a:lnTo>
                    <a:pt x="6965" y="5204"/>
                  </a:lnTo>
                  <a:cubicBezTo>
                    <a:pt x="7320" y="5204"/>
                    <a:pt x="7606" y="4918"/>
                    <a:pt x="7606" y="4563"/>
                  </a:cubicBezTo>
                  <a:lnTo>
                    <a:pt x="7606" y="4335"/>
                  </a:lnTo>
                  <a:lnTo>
                    <a:pt x="8602" y="4335"/>
                  </a:lnTo>
                  <a:cubicBezTo>
                    <a:pt x="8604" y="4335"/>
                    <a:pt x="8606" y="4335"/>
                    <a:pt x="8608" y="4335"/>
                  </a:cubicBezTo>
                  <a:cubicBezTo>
                    <a:pt x="8808" y="4335"/>
                    <a:pt x="8964" y="4511"/>
                    <a:pt x="8942" y="4711"/>
                  </a:cubicBezTo>
                  <a:cubicBezTo>
                    <a:pt x="8924" y="4882"/>
                    <a:pt x="8761" y="5016"/>
                    <a:pt x="8569" y="5016"/>
                  </a:cubicBezTo>
                  <a:lnTo>
                    <a:pt x="8479" y="5016"/>
                  </a:lnTo>
                  <a:lnTo>
                    <a:pt x="8479" y="5005"/>
                  </a:lnTo>
                  <a:cubicBezTo>
                    <a:pt x="8479" y="4889"/>
                    <a:pt x="8388" y="4798"/>
                    <a:pt x="8276" y="4798"/>
                  </a:cubicBezTo>
                  <a:cubicBezTo>
                    <a:pt x="8164" y="4798"/>
                    <a:pt x="8073" y="4889"/>
                    <a:pt x="8073" y="5005"/>
                  </a:cubicBezTo>
                  <a:cubicBezTo>
                    <a:pt x="8073" y="5599"/>
                    <a:pt x="7867" y="6178"/>
                    <a:pt x="7494" y="6642"/>
                  </a:cubicBezTo>
                  <a:cubicBezTo>
                    <a:pt x="7182" y="7029"/>
                    <a:pt x="6769" y="7323"/>
                    <a:pt x="6298" y="7486"/>
                  </a:cubicBezTo>
                  <a:lnTo>
                    <a:pt x="6298" y="6960"/>
                  </a:lnTo>
                  <a:cubicBezTo>
                    <a:pt x="6298" y="6845"/>
                    <a:pt x="6208" y="6754"/>
                    <a:pt x="6096" y="6754"/>
                  </a:cubicBezTo>
                  <a:lnTo>
                    <a:pt x="4788" y="6754"/>
                  </a:lnTo>
                  <a:cubicBezTo>
                    <a:pt x="4676" y="6754"/>
                    <a:pt x="4585" y="6845"/>
                    <a:pt x="4585" y="6960"/>
                  </a:cubicBezTo>
                  <a:lnTo>
                    <a:pt x="4585" y="7482"/>
                  </a:lnTo>
                  <a:cubicBezTo>
                    <a:pt x="4115" y="7319"/>
                    <a:pt x="3702" y="7029"/>
                    <a:pt x="3390" y="6642"/>
                  </a:cubicBezTo>
                  <a:cubicBezTo>
                    <a:pt x="3014" y="6174"/>
                    <a:pt x="2811" y="5595"/>
                    <a:pt x="2814" y="4997"/>
                  </a:cubicBezTo>
                  <a:cubicBezTo>
                    <a:pt x="2814" y="4862"/>
                    <a:pt x="2712" y="4794"/>
                    <a:pt x="2610" y="4794"/>
                  </a:cubicBezTo>
                  <a:cubicBezTo>
                    <a:pt x="2507" y="4794"/>
                    <a:pt x="2405" y="4862"/>
                    <a:pt x="2405" y="4997"/>
                  </a:cubicBezTo>
                  <a:lnTo>
                    <a:pt x="2405" y="5012"/>
                  </a:lnTo>
                  <a:lnTo>
                    <a:pt x="2282" y="5012"/>
                  </a:lnTo>
                  <a:cubicBezTo>
                    <a:pt x="2079" y="5012"/>
                    <a:pt x="1923" y="4838"/>
                    <a:pt x="1945" y="4635"/>
                  </a:cubicBezTo>
                  <a:cubicBezTo>
                    <a:pt x="1960" y="4465"/>
                    <a:pt x="2126" y="4331"/>
                    <a:pt x="2315" y="4331"/>
                  </a:cubicBezTo>
                  <a:close/>
                  <a:moveTo>
                    <a:pt x="5889" y="7163"/>
                  </a:moveTo>
                  <a:lnTo>
                    <a:pt x="5889" y="7612"/>
                  </a:lnTo>
                  <a:cubicBezTo>
                    <a:pt x="5889" y="7862"/>
                    <a:pt x="5686" y="8065"/>
                    <a:pt x="5437" y="8065"/>
                  </a:cubicBezTo>
                  <a:cubicBezTo>
                    <a:pt x="5190" y="8065"/>
                    <a:pt x="4987" y="7862"/>
                    <a:pt x="4987" y="7612"/>
                  </a:cubicBezTo>
                  <a:lnTo>
                    <a:pt x="4987" y="7163"/>
                  </a:lnTo>
                  <a:close/>
                  <a:moveTo>
                    <a:pt x="6758" y="7732"/>
                  </a:moveTo>
                  <a:lnTo>
                    <a:pt x="6758" y="8431"/>
                  </a:lnTo>
                  <a:cubicBezTo>
                    <a:pt x="6758" y="8482"/>
                    <a:pt x="6762" y="8529"/>
                    <a:pt x="6766" y="8579"/>
                  </a:cubicBezTo>
                  <a:lnTo>
                    <a:pt x="5437" y="9340"/>
                  </a:lnTo>
                  <a:lnTo>
                    <a:pt x="4107" y="8579"/>
                  </a:lnTo>
                  <a:cubicBezTo>
                    <a:pt x="4111" y="8529"/>
                    <a:pt x="4115" y="8482"/>
                    <a:pt x="4115" y="8431"/>
                  </a:cubicBezTo>
                  <a:lnTo>
                    <a:pt x="4115" y="7732"/>
                  </a:lnTo>
                  <a:cubicBezTo>
                    <a:pt x="4285" y="7815"/>
                    <a:pt x="4459" y="7880"/>
                    <a:pt x="4640" y="7931"/>
                  </a:cubicBezTo>
                  <a:cubicBezTo>
                    <a:pt x="4770" y="8257"/>
                    <a:pt x="5089" y="8474"/>
                    <a:pt x="5440" y="8474"/>
                  </a:cubicBezTo>
                  <a:lnTo>
                    <a:pt x="5437" y="8471"/>
                  </a:lnTo>
                  <a:cubicBezTo>
                    <a:pt x="5788" y="8471"/>
                    <a:pt x="6107" y="8257"/>
                    <a:pt x="6233" y="7927"/>
                  </a:cubicBezTo>
                  <a:cubicBezTo>
                    <a:pt x="6414" y="7880"/>
                    <a:pt x="6592" y="7811"/>
                    <a:pt x="6758" y="7732"/>
                  </a:cubicBezTo>
                  <a:close/>
                  <a:moveTo>
                    <a:pt x="3991" y="8985"/>
                  </a:moveTo>
                  <a:lnTo>
                    <a:pt x="5103" y="9619"/>
                  </a:lnTo>
                  <a:lnTo>
                    <a:pt x="4542" y="10184"/>
                  </a:lnTo>
                  <a:cubicBezTo>
                    <a:pt x="4496" y="10230"/>
                    <a:pt x="4436" y="10253"/>
                    <a:pt x="4376" y="10253"/>
                  </a:cubicBezTo>
                  <a:cubicBezTo>
                    <a:pt x="4310" y="10253"/>
                    <a:pt x="4244" y="10225"/>
                    <a:pt x="4198" y="10169"/>
                  </a:cubicBezTo>
                  <a:lnTo>
                    <a:pt x="3615" y="9467"/>
                  </a:lnTo>
                  <a:lnTo>
                    <a:pt x="3738" y="9347"/>
                  </a:lnTo>
                  <a:cubicBezTo>
                    <a:pt x="3843" y="9242"/>
                    <a:pt x="3930" y="9119"/>
                    <a:pt x="3991" y="8985"/>
                  </a:cubicBezTo>
                  <a:close/>
                  <a:moveTo>
                    <a:pt x="6885" y="8989"/>
                  </a:moveTo>
                  <a:cubicBezTo>
                    <a:pt x="6950" y="9123"/>
                    <a:pt x="7037" y="9242"/>
                    <a:pt x="7142" y="9351"/>
                  </a:cubicBezTo>
                  <a:lnTo>
                    <a:pt x="7265" y="9470"/>
                  </a:lnTo>
                  <a:lnTo>
                    <a:pt x="6682" y="10169"/>
                  </a:lnTo>
                  <a:cubicBezTo>
                    <a:pt x="6635" y="10225"/>
                    <a:pt x="6569" y="10253"/>
                    <a:pt x="6503" y="10253"/>
                  </a:cubicBezTo>
                  <a:cubicBezTo>
                    <a:pt x="6444" y="10253"/>
                    <a:pt x="6385" y="10230"/>
                    <a:pt x="6338" y="10184"/>
                  </a:cubicBezTo>
                  <a:lnTo>
                    <a:pt x="5773" y="9622"/>
                  </a:lnTo>
                  <a:lnTo>
                    <a:pt x="6885" y="8989"/>
                  </a:lnTo>
                  <a:close/>
                  <a:moveTo>
                    <a:pt x="5440" y="9865"/>
                  </a:moveTo>
                  <a:lnTo>
                    <a:pt x="5860" y="10285"/>
                  </a:lnTo>
                  <a:lnTo>
                    <a:pt x="5781" y="10521"/>
                  </a:lnTo>
                  <a:cubicBezTo>
                    <a:pt x="5762" y="10575"/>
                    <a:pt x="5723" y="10618"/>
                    <a:pt x="5676" y="10647"/>
                  </a:cubicBezTo>
                  <a:lnTo>
                    <a:pt x="5657" y="10658"/>
                  </a:lnTo>
                  <a:cubicBezTo>
                    <a:pt x="5628" y="10673"/>
                    <a:pt x="5592" y="10680"/>
                    <a:pt x="5560" y="10680"/>
                  </a:cubicBezTo>
                  <a:lnTo>
                    <a:pt x="5317" y="10680"/>
                  </a:lnTo>
                  <a:cubicBezTo>
                    <a:pt x="5216" y="10680"/>
                    <a:pt x="5129" y="10615"/>
                    <a:pt x="5096" y="10521"/>
                  </a:cubicBezTo>
                  <a:lnTo>
                    <a:pt x="5020" y="10285"/>
                  </a:lnTo>
                  <a:lnTo>
                    <a:pt x="5440" y="9865"/>
                  </a:lnTo>
                  <a:close/>
                  <a:moveTo>
                    <a:pt x="5438" y="0"/>
                  </a:moveTo>
                  <a:cubicBezTo>
                    <a:pt x="4509" y="0"/>
                    <a:pt x="3580" y="371"/>
                    <a:pt x="2894" y="1111"/>
                  </a:cubicBezTo>
                  <a:cubicBezTo>
                    <a:pt x="1203" y="1560"/>
                    <a:pt x="681" y="4407"/>
                    <a:pt x="663" y="4527"/>
                  </a:cubicBezTo>
                  <a:cubicBezTo>
                    <a:pt x="652" y="4585"/>
                    <a:pt x="667" y="4643"/>
                    <a:pt x="699" y="4686"/>
                  </a:cubicBezTo>
                  <a:lnTo>
                    <a:pt x="1304" y="5494"/>
                  </a:lnTo>
                  <a:cubicBezTo>
                    <a:pt x="1261" y="5667"/>
                    <a:pt x="1199" y="5838"/>
                    <a:pt x="1116" y="5997"/>
                  </a:cubicBezTo>
                  <a:cubicBezTo>
                    <a:pt x="1072" y="6084"/>
                    <a:pt x="1094" y="6189"/>
                    <a:pt x="1170" y="6247"/>
                  </a:cubicBezTo>
                  <a:cubicBezTo>
                    <a:pt x="1203" y="6272"/>
                    <a:pt x="1920" y="6837"/>
                    <a:pt x="3119" y="6960"/>
                  </a:cubicBezTo>
                  <a:cubicBezTo>
                    <a:pt x="3289" y="7163"/>
                    <a:pt x="3488" y="7344"/>
                    <a:pt x="3705" y="7496"/>
                  </a:cubicBezTo>
                  <a:lnTo>
                    <a:pt x="3705" y="7866"/>
                  </a:lnTo>
                  <a:cubicBezTo>
                    <a:pt x="3347" y="7985"/>
                    <a:pt x="2459" y="8366"/>
                    <a:pt x="1902" y="9264"/>
                  </a:cubicBezTo>
                  <a:lnTo>
                    <a:pt x="1087" y="9503"/>
                  </a:lnTo>
                  <a:cubicBezTo>
                    <a:pt x="446" y="9695"/>
                    <a:pt x="4" y="10285"/>
                    <a:pt x="0" y="10952"/>
                  </a:cubicBezTo>
                  <a:lnTo>
                    <a:pt x="0" y="13719"/>
                  </a:lnTo>
                  <a:cubicBezTo>
                    <a:pt x="0" y="13854"/>
                    <a:pt x="103" y="13922"/>
                    <a:pt x="205" y="13922"/>
                  </a:cubicBezTo>
                  <a:cubicBezTo>
                    <a:pt x="307" y="13922"/>
                    <a:pt x="410" y="13854"/>
                    <a:pt x="410" y="13719"/>
                  </a:cubicBezTo>
                  <a:lnTo>
                    <a:pt x="410" y="10952"/>
                  </a:lnTo>
                  <a:cubicBezTo>
                    <a:pt x="410" y="10466"/>
                    <a:pt x="732" y="10035"/>
                    <a:pt x="1203" y="9894"/>
                  </a:cubicBezTo>
                  <a:lnTo>
                    <a:pt x="1655" y="9760"/>
                  </a:lnTo>
                  <a:lnTo>
                    <a:pt x="1655" y="9760"/>
                  </a:lnTo>
                  <a:cubicBezTo>
                    <a:pt x="1634" y="9811"/>
                    <a:pt x="1616" y="9861"/>
                    <a:pt x="1601" y="9908"/>
                  </a:cubicBezTo>
                  <a:cubicBezTo>
                    <a:pt x="1536" y="10100"/>
                    <a:pt x="1561" y="10307"/>
                    <a:pt x="1674" y="10473"/>
                  </a:cubicBezTo>
                  <a:lnTo>
                    <a:pt x="1902" y="10821"/>
                  </a:lnTo>
                  <a:lnTo>
                    <a:pt x="1319" y="11408"/>
                  </a:lnTo>
                  <a:cubicBezTo>
                    <a:pt x="1163" y="11560"/>
                    <a:pt x="1098" y="11781"/>
                    <a:pt x="1145" y="11995"/>
                  </a:cubicBezTo>
                  <a:lnTo>
                    <a:pt x="1529" y="13762"/>
                  </a:lnTo>
                  <a:cubicBezTo>
                    <a:pt x="1553" y="13873"/>
                    <a:pt x="1637" y="13922"/>
                    <a:pt x="1723" y="13922"/>
                  </a:cubicBezTo>
                  <a:cubicBezTo>
                    <a:pt x="1841" y="13922"/>
                    <a:pt x="1961" y="13828"/>
                    <a:pt x="1927" y="13675"/>
                  </a:cubicBezTo>
                  <a:lnTo>
                    <a:pt x="1543" y="11908"/>
                  </a:lnTo>
                  <a:cubicBezTo>
                    <a:pt x="1525" y="11832"/>
                    <a:pt x="1550" y="11752"/>
                    <a:pt x="1605" y="11694"/>
                  </a:cubicBezTo>
                  <a:lnTo>
                    <a:pt x="2311" y="10991"/>
                  </a:lnTo>
                  <a:cubicBezTo>
                    <a:pt x="2376" y="10923"/>
                    <a:pt x="2387" y="10814"/>
                    <a:pt x="2336" y="10734"/>
                  </a:cubicBezTo>
                  <a:lnTo>
                    <a:pt x="2010" y="10249"/>
                  </a:lnTo>
                  <a:cubicBezTo>
                    <a:pt x="1971" y="10187"/>
                    <a:pt x="1960" y="10108"/>
                    <a:pt x="1985" y="10039"/>
                  </a:cubicBezTo>
                  <a:cubicBezTo>
                    <a:pt x="2344" y="8970"/>
                    <a:pt x="3256" y="8482"/>
                    <a:pt x="3705" y="8300"/>
                  </a:cubicBezTo>
                  <a:lnTo>
                    <a:pt x="3705" y="8434"/>
                  </a:lnTo>
                  <a:cubicBezTo>
                    <a:pt x="3705" y="8670"/>
                    <a:pt x="3615" y="8898"/>
                    <a:pt x="3448" y="9061"/>
                  </a:cubicBezTo>
                  <a:lnTo>
                    <a:pt x="3187" y="9322"/>
                  </a:lnTo>
                  <a:cubicBezTo>
                    <a:pt x="2822" y="9688"/>
                    <a:pt x="2615" y="10184"/>
                    <a:pt x="2615" y="10698"/>
                  </a:cubicBezTo>
                  <a:lnTo>
                    <a:pt x="2615" y="10886"/>
                  </a:lnTo>
                  <a:cubicBezTo>
                    <a:pt x="2615" y="11022"/>
                    <a:pt x="2718" y="11090"/>
                    <a:pt x="2820" y="11090"/>
                  </a:cubicBezTo>
                  <a:cubicBezTo>
                    <a:pt x="2922" y="11090"/>
                    <a:pt x="3024" y="11022"/>
                    <a:pt x="3024" y="10886"/>
                  </a:cubicBezTo>
                  <a:lnTo>
                    <a:pt x="3024" y="10698"/>
                  </a:lnTo>
                  <a:cubicBezTo>
                    <a:pt x="3024" y="10365"/>
                    <a:pt x="3133" y="10039"/>
                    <a:pt x="3332" y="9774"/>
                  </a:cubicBezTo>
                  <a:lnTo>
                    <a:pt x="3883" y="10434"/>
                  </a:lnTo>
                  <a:cubicBezTo>
                    <a:pt x="3999" y="10571"/>
                    <a:pt x="4165" y="10655"/>
                    <a:pt x="4346" y="10662"/>
                  </a:cubicBezTo>
                  <a:lnTo>
                    <a:pt x="4375" y="10662"/>
                  </a:lnTo>
                  <a:cubicBezTo>
                    <a:pt x="4484" y="10662"/>
                    <a:pt x="4589" y="10636"/>
                    <a:pt x="4683" y="10582"/>
                  </a:cubicBezTo>
                  <a:lnTo>
                    <a:pt x="4709" y="10651"/>
                  </a:lnTo>
                  <a:cubicBezTo>
                    <a:pt x="4741" y="10760"/>
                    <a:pt x="4806" y="10857"/>
                    <a:pt x="4893" y="10930"/>
                  </a:cubicBezTo>
                  <a:lnTo>
                    <a:pt x="4578" y="13697"/>
                  </a:lnTo>
                  <a:cubicBezTo>
                    <a:pt x="4567" y="13809"/>
                    <a:pt x="4647" y="13910"/>
                    <a:pt x="4759" y="13921"/>
                  </a:cubicBezTo>
                  <a:lnTo>
                    <a:pt x="4785" y="13921"/>
                  </a:lnTo>
                  <a:cubicBezTo>
                    <a:pt x="4886" y="13921"/>
                    <a:pt x="4973" y="13845"/>
                    <a:pt x="4987" y="13740"/>
                  </a:cubicBezTo>
                  <a:lnTo>
                    <a:pt x="5284" y="11089"/>
                  </a:lnTo>
                  <a:lnTo>
                    <a:pt x="5589" y="11089"/>
                  </a:lnTo>
                  <a:lnTo>
                    <a:pt x="5889" y="13740"/>
                  </a:lnTo>
                  <a:cubicBezTo>
                    <a:pt x="5900" y="13845"/>
                    <a:pt x="5987" y="13921"/>
                    <a:pt x="6088" y="13921"/>
                  </a:cubicBezTo>
                  <a:lnTo>
                    <a:pt x="6114" y="13921"/>
                  </a:lnTo>
                  <a:cubicBezTo>
                    <a:pt x="6226" y="13910"/>
                    <a:pt x="6306" y="13809"/>
                    <a:pt x="6295" y="13697"/>
                  </a:cubicBezTo>
                  <a:lnTo>
                    <a:pt x="5980" y="10930"/>
                  </a:lnTo>
                  <a:cubicBezTo>
                    <a:pt x="6067" y="10857"/>
                    <a:pt x="6132" y="10760"/>
                    <a:pt x="6168" y="10651"/>
                  </a:cubicBezTo>
                  <a:lnTo>
                    <a:pt x="6190" y="10582"/>
                  </a:lnTo>
                  <a:cubicBezTo>
                    <a:pt x="6284" y="10636"/>
                    <a:pt x="6389" y="10662"/>
                    <a:pt x="6498" y="10662"/>
                  </a:cubicBezTo>
                  <a:lnTo>
                    <a:pt x="6527" y="10662"/>
                  </a:lnTo>
                  <a:cubicBezTo>
                    <a:pt x="6708" y="10655"/>
                    <a:pt x="6874" y="10571"/>
                    <a:pt x="6990" y="10434"/>
                  </a:cubicBezTo>
                  <a:lnTo>
                    <a:pt x="7541" y="9774"/>
                  </a:lnTo>
                  <a:cubicBezTo>
                    <a:pt x="7740" y="10039"/>
                    <a:pt x="7849" y="10365"/>
                    <a:pt x="7849" y="10698"/>
                  </a:cubicBezTo>
                  <a:lnTo>
                    <a:pt x="7849" y="10886"/>
                  </a:lnTo>
                  <a:cubicBezTo>
                    <a:pt x="7849" y="11022"/>
                    <a:pt x="7951" y="11090"/>
                    <a:pt x="8053" y="11090"/>
                  </a:cubicBezTo>
                  <a:cubicBezTo>
                    <a:pt x="8156" y="11090"/>
                    <a:pt x="8258" y="11022"/>
                    <a:pt x="8258" y="10886"/>
                  </a:cubicBezTo>
                  <a:lnTo>
                    <a:pt x="8258" y="10698"/>
                  </a:lnTo>
                  <a:cubicBezTo>
                    <a:pt x="8258" y="10184"/>
                    <a:pt x="8051" y="9688"/>
                    <a:pt x="7686" y="9322"/>
                  </a:cubicBezTo>
                  <a:lnTo>
                    <a:pt x="7425" y="9061"/>
                  </a:lnTo>
                  <a:cubicBezTo>
                    <a:pt x="7258" y="8898"/>
                    <a:pt x="7168" y="8670"/>
                    <a:pt x="7168" y="8434"/>
                  </a:cubicBezTo>
                  <a:lnTo>
                    <a:pt x="7168" y="8300"/>
                  </a:lnTo>
                  <a:cubicBezTo>
                    <a:pt x="7613" y="8482"/>
                    <a:pt x="8529" y="8967"/>
                    <a:pt x="8888" y="10039"/>
                  </a:cubicBezTo>
                  <a:cubicBezTo>
                    <a:pt x="8913" y="10111"/>
                    <a:pt x="8903" y="10187"/>
                    <a:pt x="8863" y="10249"/>
                  </a:cubicBezTo>
                  <a:lnTo>
                    <a:pt x="8540" y="10734"/>
                  </a:lnTo>
                  <a:cubicBezTo>
                    <a:pt x="8486" y="10818"/>
                    <a:pt x="8497" y="10923"/>
                    <a:pt x="8566" y="10991"/>
                  </a:cubicBezTo>
                  <a:lnTo>
                    <a:pt x="9268" y="11698"/>
                  </a:lnTo>
                  <a:cubicBezTo>
                    <a:pt x="9323" y="11752"/>
                    <a:pt x="9348" y="11832"/>
                    <a:pt x="9330" y="11908"/>
                  </a:cubicBezTo>
                  <a:lnTo>
                    <a:pt x="8946" y="13675"/>
                  </a:lnTo>
                  <a:cubicBezTo>
                    <a:pt x="8912" y="13828"/>
                    <a:pt x="9032" y="13922"/>
                    <a:pt x="9150" y="13922"/>
                  </a:cubicBezTo>
                  <a:cubicBezTo>
                    <a:pt x="9236" y="13922"/>
                    <a:pt x="9320" y="13873"/>
                    <a:pt x="9344" y="13762"/>
                  </a:cubicBezTo>
                  <a:lnTo>
                    <a:pt x="9728" y="11995"/>
                  </a:lnTo>
                  <a:cubicBezTo>
                    <a:pt x="9775" y="11785"/>
                    <a:pt x="9710" y="11560"/>
                    <a:pt x="9554" y="11408"/>
                  </a:cubicBezTo>
                  <a:lnTo>
                    <a:pt x="8971" y="10821"/>
                  </a:lnTo>
                  <a:lnTo>
                    <a:pt x="9199" y="10477"/>
                  </a:lnTo>
                  <a:cubicBezTo>
                    <a:pt x="9312" y="10310"/>
                    <a:pt x="9337" y="10100"/>
                    <a:pt x="9276" y="9912"/>
                  </a:cubicBezTo>
                  <a:cubicBezTo>
                    <a:pt x="9257" y="9861"/>
                    <a:pt x="9239" y="9811"/>
                    <a:pt x="9221" y="9764"/>
                  </a:cubicBezTo>
                  <a:lnTo>
                    <a:pt x="9221" y="9764"/>
                  </a:lnTo>
                  <a:lnTo>
                    <a:pt x="9674" y="9894"/>
                  </a:lnTo>
                  <a:cubicBezTo>
                    <a:pt x="10141" y="10035"/>
                    <a:pt x="10463" y="10466"/>
                    <a:pt x="10463" y="10955"/>
                  </a:cubicBezTo>
                  <a:lnTo>
                    <a:pt x="10463" y="13719"/>
                  </a:lnTo>
                  <a:cubicBezTo>
                    <a:pt x="10463" y="13854"/>
                    <a:pt x="10566" y="13922"/>
                    <a:pt x="10668" y="13922"/>
                  </a:cubicBezTo>
                  <a:cubicBezTo>
                    <a:pt x="10770" y="13922"/>
                    <a:pt x="10873" y="13854"/>
                    <a:pt x="10873" y="13719"/>
                  </a:cubicBezTo>
                  <a:lnTo>
                    <a:pt x="10873" y="10955"/>
                  </a:lnTo>
                  <a:cubicBezTo>
                    <a:pt x="10869" y="10285"/>
                    <a:pt x="10431" y="9695"/>
                    <a:pt x="9790" y="9503"/>
                  </a:cubicBezTo>
                  <a:lnTo>
                    <a:pt x="8975" y="9264"/>
                  </a:lnTo>
                  <a:cubicBezTo>
                    <a:pt x="8417" y="8362"/>
                    <a:pt x="7530" y="7985"/>
                    <a:pt x="7171" y="7862"/>
                  </a:cubicBezTo>
                  <a:lnTo>
                    <a:pt x="7171" y="7496"/>
                  </a:lnTo>
                  <a:cubicBezTo>
                    <a:pt x="7392" y="7344"/>
                    <a:pt x="7588" y="7163"/>
                    <a:pt x="7762" y="6960"/>
                  </a:cubicBezTo>
                  <a:cubicBezTo>
                    <a:pt x="8964" y="6837"/>
                    <a:pt x="9681" y="6272"/>
                    <a:pt x="9710" y="6247"/>
                  </a:cubicBezTo>
                  <a:cubicBezTo>
                    <a:pt x="9783" y="6189"/>
                    <a:pt x="9808" y="6084"/>
                    <a:pt x="9764" y="5997"/>
                  </a:cubicBezTo>
                  <a:cubicBezTo>
                    <a:pt x="9681" y="5838"/>
                    <a:pt x="9620" y="5667"/>
                    <a:pt x="9573" y="5494"/>
                  </a:cubicBezTo>
                  <a:lnTo>
                    <a:pt x="10181" y="4686"/>
                  </a:lnTo>
                  <a:cubicBezTo>
                    <a:pt x="10214" y="4643"/>
                    <a:pt x="10228" y="4585"/>
                    <a:pt x="10217" y="4527"/>
                  </a:cubicBezTo>
                  <a:cubicBezTo>
                    <a:pt x="10195" y="4407"/>
                    <a:pt x="9674" y="1560"/>
                    <a:pt x="7983" y="1111"/>
                  </a:cubicBezTo>
                  <a:cubicBezTo>
                    <a:pt x="7296" y="371"/>
                    <a:pt x="6367" y="0"/>
                    <a:pt x="543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5" name="Google Shape;17645;p139"/>
            <p:cNvSpPr/>
            <p:nvPr/>
          </p:nvSpPr>
          <p:spPr>
            <a:xfrm>
              <a:off x="6823681" y="2579721"/>
              <a:ext cx="49708" cy="16517"/>
            </a:xfrm>
            <a:custGeom>
              <a:avLst/>
              <a:gdLst/>
              <a:ahLst/>
              <a:cxnLst/>
              <a:rect l="l" t="t" r="r" b="b"/>
              <a:pathLst>
                <a:path w="1896" h="630" extrusionOk="0">
                  <a:moveTo>
                    <a:pt x="297" y="0"/>
                  </a:moveTo>
                  <a:cubicBezTo>
                    <a:pt x="138" y="0"/>
                    <a:pt x="1" y="206"/>
                    <a:pt x="151" y="351"/>
                  </a:cubicBezTo>
                  <a:cubicBezTo>
                    <a:pt x="329" y="525"/>
                    <a:pt x="626" y="630"/>
                    <a:pt x="948" y="630"/>
                  </a:cubicBezTo>
                  <a:cubicBezTo>
                    <a:pt x="1270" y="630"/>
                    <a:pt x="1571" y="525"/>
                    <a:pt x="1745" y="351"/>
                  </a:cubicBezTo>
                  <a:cubicBezTo>
                    <a:pt x="1896" y="206"/>
                    <a:pt x="1758" y="0"/>
                    <a:pt x="1599" y="0"/>
                  </a:cubicBezTo>
                  <a:cubicBezTo>
                    <a:pt x="1552" y="0"/>
                    <a:pt x="1503" y="18"/>
                    <a:pt x="1459" y="61"/>
                  </a:cubicBezTo>
                  <a:cubicBezTo>
                    <a:pt x="1383" y="137"/>
                    <a:pt x="1205" y="221"/>
                    <a:pt x="948" y="221"/>
                  </a:cubicBezTo>
                  <a:cubicBezTo>
                    <a:pt x="691" y="221"/>
                    <a:pt x="514" y="137"/>
                    <a:pt x="437" y="61"/>
                  </a:cubicBezTo>
                  <a:cubicBezTo>
                    <a:pt x="394" y="18"/>
                    <a:pt x="345" y="0"/>
                    <a:pt x="29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6" name="Google Shape;17646;p139"/>
            <p:cNvSpPr/>
            <p:nvPr/>
          </p:nvSpPr>
          <p:spPr>
            <a:xfrm>
              <a:off x="6801423" y="2511240"/>
              <a:ext cx="31356" cy="10671"/>
            </a:xfrm>
            <a:custGeom>
              <a:avLst/>
              <a:gdLst/>
              <a:ahLst/>
              <a:cxnLst/>
              <a:rect l="l" t="t" r="r" b="b"/>
              <a:pathLst>
                <a:path w="1196" h="407" extrusionOk="0">
                  <a:moveTo>
                    <a:pt x="272" y="1"/>
                  </a:moveTo>
                  <a:cubicBezTo>
                    <a:pt x="1" y="1"/>
                    <a:pt x="1" y="406"/>
                    <a:pt x="272" y="406"/>
                  </a:cubicBezTo>
                  <a:lnTo>
                    <a:pt x="924" y="406"/>
                  </a:lnTo>
                  <a:cubicBezTo>
                    <a:pt x="1196" y="406"/>
                    <a:pt x="1196" y="1"/>
                    <a:pt x="92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7" name="Google Shape;17647;p139"/>
            <p:cNvSpPr/>
            <p:nvPr/>
          </p:nvSpPr>
          <p:spPr>
            <a:xfrm>
              <a:off x="6864292" y="2511240"/>
              <a:ext cx="31356" cy="10671"/>
            </a:xfrm>
            <a:custGeom>
              <a:avLst/>
              <a:gdLst/>
              <a:ahLst/>
              <a:cxnLst/>
              <a:rect l="l" t="t" r="r" b="b"/>
              <a:pathLst>
                <a:path w="1196" h="407" extrusionOk="0">
                  <a:moveTo>
                    <a:pt x="272" y="1"/>
                  </a:moveTo>
                  <a:cubicBezTo>
                    <a:pt x="0" y="1"/>
                    <a:pt x="0" y="406"/>
                    <a:pt x="272" y="406"/>
                  </a:cubicBezTo>
                  <a:lnTo>
                    <a:pt x="924" y="406"/>
                  </a:lnTo>
                  <a:cubicBezTo>
                    <a:pt x="1196" y="406"/>
                    <a:pt x="1196" y="1"/>
                    <a:pt x="92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48" name="Google Shape;17648;p139"/>
          <p:cNvGrpSpPr/>
          <p:nvPr/>
        </p:nvGrpSpPr>
        <p:grpSpPr>
          <a:xfrm>
            <a:off x="5811634" y="3157452"/>
            <a:ext cx="273501" cy="364948"/>
            <a:chOff x="5811634" y="3356702"/>
            <a:chExt cx="273501" cy="364948"/>
          </a:xfrm>
        </p:grpSpPr>
        <p:sp>
          <p:nvSpPr>
            <p:cNvPr id="17649" name="Google Shape;17649;p139"/>
            <p:cNvSpPr/>
            <p:nvPr/>
          </p:nvSpPr>
          <p:spPr>
            <a:xfrm>
              <a:off x="5860083" y="3544734"/>
              <a:ext cx="60589" cy="57259"/>
            </a:xfrm>
            <a:custGeom>
              <a:avLst/>
              <a:gdLst/>
              <a:ahLst/>
              <a:cxnLst/>
              <a:rect l="l" t="t" r="r" b="b"/>
              <a:pathLst>
                <a:path w="2311" h="2184" extrusionOk="0">
                  <a:moveTo>
                    <a:pt x="749" y="1"/>
                  </a:moveTo>
                  <a:cubicBezTo>
                    <a:pt x="626" y="1"/>
                    <a:pt x="500" y="36"/>
                    <a:pt x="388" y="112"/>
                  </a:cubicBezTo>
                  <a:cubicBezTo>
                    <a:pt x="25" y="354"/>
                    <a:pt x="0" y="872"/>
                    <a:pt x="330" y="1151"/>
                  </a:cubicBezTo>
                  <a:cubicBezTo>
                    <a:pt x="225" y="1726"/>
                    <a:pt x="684" y="2184"/>
                    <a:pt x="1191" y="2184"/>
                  </a:cubicBezTo>
                  <a:cubicBezTo>
                    <a:pt x="1351" y="2184"/>
                    <a:pt x="1516" y="2138"/>
                    <a:pt x="1670" y="2035"/>
                  </a:cubicBezTo>
                  <a:cubicBezTo>
                    <a:pt x="2311" y="1607"/>
                    <a:pt x="2122" y="622"/>
                    <a:pt x="1373" y="459"/>
                  </a:cubicBezTo>
                  <a:cubicBezTo>
                    <a:pt x="1283" y="173"/>
                    <a:pt x="1022" y="1"/>
                    <a:pt x="749"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0" name="Google Shape;17650;p139"/>
            <p:cNvSpPr/>
            <p:nvPr/>
          </p:nvSpPr>
          <p:spPr>
            <a:xfrm>
              <a:off x="5976096" y="3544734"/>
              <a:ext cx="60615" cy="57259"/>
            </a:xfrm>
            <a:custGeom>
              <a:avLst/>
              <a:gdLst/>
              <a:ahLst/>
              <a:cxnLst/>
              <a:rect l="l" t="t" r="r" b="b"/>
              <a:pathLst>
                <a:path w="2312" h="2184" extrusionOk="0">
                  <a:moveTo>
                    <a:pt x="1561" y="1"/>
                  </a:moveTo>
                  <a:cubicBezTo>
                    <a:pt x="1290" y="1"/>
                    <a:pt x="1029" y="173"/>
                    <a:pt x="939" y="459"/>
                  </a:cubicBezTo>
                  <a:cubicBezTo>
                    <a:pt x="186" y="622"/>
                    <a:pt x="1" y="1607"/>
                    <a:pt x="638" y="2035"/>
                  </a:cubicBezTo>
                  <a:cubicBezTo>
                    <a:pt x="793" y="2138"/>
                    <a:pt x="958" y="2184"/>
                    <a:pt x="1119" y="2184"/>
                  </a:cubicBezTo>
                  <a:cubicBezTo>
                    <a:pt x="1626" y="2184"/>
                    <a:pt x="2083" y="1726"/>
                    <a:pt x="1978" y="1151"/>
                  </a:cubicBezTo>
                  <a:cubicBezTo>
                    <a:pt x="2311" y="872"/>
                    <a:pt x="2282" y="354"/>
                    <a:pt x="1920" y="112"/>
                  </a:cubicBezTo>
                  <a:cubicBezTo>
                    <a:pt x="1809" y="36"/>
                    <a:pt x="1684" y="1"/>
                    <a:pt x="1561"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1" name="Google Shape;17651;p139"/>
            <p:cNvSpPr/>
            <p:nvPr/>
          </p:nvSpPr>
          <p:spPr>
            <a:xfrm>
              <a:off x="5816956" y="3579079"/>
              <a:ext cx="262857" cy="137144"/>
            </a:xfrm>
            <a:custGeom>
              <a:avLst/>
              <a:gdLst/>
              <a:ahLst/>
              <a:cxnLst/>
              <a:rect l="l" t="t" r="r" b="b"/>
              <a:pathLst>
                <a:path w="10026" h="5231" extrusionOk="0">
                  <a:moveTo>
                    <a:pt x="3467" y="0"/>
                  </a:moveTo>
                  <a:lnTo>
                    <a:pt x="3467" y="1127"/>
                  </a:lnTo>
                  <a:cubicBezTo>
                    <a:pt x="3467" y="1496"/>
                    <a:pt x="3470" y="1826"/>
                    <a:pt x="3123" y="1949"/>
                  </a:cubicBezTo>
                  <a:lnTo>
                    <a:pt x="874" y="2746"/>
                  </a:lnTo>
                  <a:cubicBezTo>
                    <a:pt x="348" y="2927"/>
                    <a:pt x="1" y="3423"/>
                    <a:pt x="1" y="3977"/>
                  </a:cubicBezTo>
                  <a:lnTo>
                    <a:pt x="1" y="5230"/>
                  </a:lnTo>
                  <a:lnTo>
                    <a:pt x="10026" y="5230"/>
                  </a:lnTo>
                  <a:lnTo>
                    <a:pt x="10026" y="3977"/>
                  </a:lnTo>
                  <a:cubicBezTo>
                    <a:pt x="10026" y="3423"/>
                    <a:pt x="9674" y="2930"/>
                    <a:pt x="9153" y="2746"/>
                  </a:cubicBezTo>
                  <a:lnTo>
                    <a:pt x="6900" y="1949"/>
                  </a:lnTo>
                  <a:cubicBezTo>
                    <a:pt x="6552" y="1826"/>
                    <a:pt x="6556" y="1496"/>
                    <a:pt x="6556" y="1127"/>
                  </a:cubicBezTo>
                  <a:lnTo>
                    <a:pt x="655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2" name="Google Shape;17652;p139"/>
            <p:cNvSpPr/>
            <p:nvPr/>
          </p:nvSpPr>
          <p:spPr>
            <a:xfrm>
              <a:off x="5816956" y="3618196"/>
              <a:ext cx="262857" cy="98027"/>
            </a:xfrm>
            <a:custGeom>
              <a:avLst/>
              <a:gdLst/>
              <a:ahLst/>
              <a:cxnLst/>
              <a:rect l="l" t="t" r="r" b="b"/>
              <a:pathLst>
                <a:path w="10026" h="3739" extrusionOk="0">
                  <a:moveTo>
                    <a:pt x="3623" y="0"/>
                  </a:moveTo>
                  <a:cubicBezTo>
                    <a:pt x="3525" y="214"/>
                    <a:pt x="3344" y="377"/>
                    <a:pt x="3123" y="457"/>
                  </a:cubicBezTo>
                  <a:lnTo>
                    <a:pt x="874" y="1254"/>
                  </a:lnTo>
                  <a:cubicBezTo>
                    <a:pt x="348" y="1435"/>
                    <a:pt x="1" y="1931"/>
                    <a:pt x="1" y="2485"/>
                  </a:cubicBezTo>
                  <a:lnTo>
                    <a:pt x="1" y="3738"/>
                  </a:lnTo>
                  <a:lnTo>
                    <a:pt x="10026" y="3738"/>
                  </a:lnTo>
                  <a:lnTo>
                    <a:pt x="10026" y="2485"/>
                  </a:lnTo>
                  <a:cubicBezTo>
                    <a:pt x="10026" y="1931"/>
                    <a:pt x="9674" y="1438"/>
                    <a:pt x="9153" y="1254"/>
                  </a:cubicBezTo>
                  <a:lnTo>
                    <a:pt x="6900" y="457"/>
                  </a:lnTo>
                  <a:cubicBezTo>
                    <a:pt x="6679" y="377"/>
                    <a:pt x="6502" y="214"/>
                    <a:pt x="6404" y="0"/>
                  </a:cubicBezTo>
                  <a:cubicBezTo>
                    <a:pt x="6024" y="156"/>
                    <a:pt x="5542" y="250"/>
                    <a:pt x="5013" y="250"/>
                  </a:cubicBezTo>
                  <a:cubicBezTo>
                    <a:pt x="4481" y="250"/>
                    <a:pt x="3999" y="156"/>
                    <a:pt x="3623"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3" name="Google Shape;17653;p139"/>
            <p:cNvSpPr/>
            <p:nvPr/>
          </p:nvSpPr>
          <p:spPr>
            <a:xfrm>
              <a:off x="5851248" y="3481943"/>
              <a:ext cx="194298" cy="120050"/>
            </a:xfrm>
            <a:custGeom>
              <a:avLst/>
              <a:gdLst/>
              <a:ahLst/>
              <a:cxnLst/>
              <a:rect l="l" t="t" r="r" b="b"/>
              <a:pathLst>
                <a:path w="7411" h="4579" extrusionOk="0">
                  <a:moveTo>
                    <a:pt x="873" y="0"/>
                  </a:moveTo>
                  <a:lnTo>
                    <a:pt x="873" y="870"/>
                  </a:lnTo>
                  <a:lnTo>
                    <a:pt x="543" y="870"/>
                  </a:lnTo>
                  <a:cubicBezTo>
                    <a:pt x="243" y="870"/>
                    <a:pt x="0" y="1116"/>
                    <a:pt x="0" y="1416"/>
                  </a:cubicBezTo>
                  <a:cubicBezTo>
                    <a:pt x="0" y="1717"/>
                    <a:pt x="243" y="1960"/>
                    <a:pt x="543" y="1960"/>
                  </a:cubicBezTo>
                  <a:lnTo>
                    <a:pt x="884" y="1960"/>
                  </a:lnTo>
                  <a:cubicBezTo>
                    <a:pt x="996" y="3437"/>
                    <a:pt x="2224" y="4578"/>
                    <a:pt x="3705" y="4578"/>
                  </a:cubicBezTo>
                  <a:cubicBezTo>
                    <a:pt x="5187" y="4578"/>
                    <a:pt x="6418" y="3437"/>
                    <a:pt x="6530" y="1960"/>
                  </a:cubicBezTo>
                  <a:lnTo>
                    <a:pt x="6867" y="1960"/>
                  </a:lnTo>
                  <a:cubicBezTo>
                    <a:pt x="7168" y="1960"/>
                    <a:pt x="7410" y="1717"/>
                    <a:pt x="7410" y="1416"/>
                  </a:cubicBezTo>
                  <a:cubicBezTo>
                    <a:pt x="7410" y="1116"/>
                    <a:pt x="7168" y="870"/>
                    <a:pt x="6867" y="870"/>
                  </a:cubicBezTo>
                  <a:lnTo>
                    <a:pt x="6537" y="870"/>
                  </a:lnTo>
                  <a:lnTo>
                    <a:pt x="6537"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4" name="Google Shape;17654;p139"/>
            <p:cNvSpPr/>
            <p:nvPr/>
          </p:nvSpPr>
          <p:spPr>
            <a:xfrm>
              <a:off x="5850383" y="3481943"/>
              <a:ext cx="149492" cy="120076"/>
            </a:xfrm>
            <a:custGeom>
              <a:avLst/>
              <a:gdLst/>
              <a:ahLst/>
              <a:cxnLst/>
              <a:rect l="l" t="t" r="r" b="b"/>
              <a:pathLst>
                <a:path w="5702" h="4580" extrusionOk="0">
                  <a:moveTo>
                    <a:pt x="906" y="0"/>
                  </a:moveTo>
                  <a:lnTo>
                    <a:pt x="906" y="873"/>
                  </a:lnTo>
                  <a:lnTo>
                    <a:pt x="609" y="873"/>
                  </a:lnTo>
                  <a:cubicBezTo>
                    <a:pt x="290" y="873"/>
                    <a:pt x="66" y="1076"/>
                    <a:pt x="37" y="1358"/>
                  </a:cubicBezTo>
                  <a:cubicBezTo>
                    <a:pt x="1" y="1679"/>
                    <a:pt x="251" y="1960"/>
                    <a:pt x="574" y="1960"/>
                  </a:cubicBezTo>
                  <a:cubicBezTo>
                    <a:pt x="576" y="1960"/>
                    <a:pt x="578" y="1960"/>
                    <a:pt x="580" y="1960"/>
                  </a:cubicBezTo>
                  <a:lnTo>
                    <a:pt x="917" y="1960"/>
                  </a:lnTo>
                  <a:cubicBezTo>
                    <a:pt x="1022" y="3455"/>
                    <a:pt x="2270" y="4579"/>
                    <a:pt x="3718" y="4579"/>
                  </a:cubicBezTo>
                  <a:cubicBezTo>
                    <a:pt x="3869" y="4579"/>
                    <a:pt x="4022" y="4567"/>
                    <a:pt x="4176" y="4542"/>
                  </a:cubicBezTo>
                  <a:cubicBezTo>
                    <a:pt x="2797" y="4328"/>
                    <a:pt x="1779" y="3140"/>
                    <a:pt x="1779" y="1746"/>
                  </a:cubicBezTo>
                  <a:lnTo>
                    <a:pt x="1779" y="1529"/>
                  </a:lnTo>
                  <a:cubicBezTo>
                    <a:pt x="1779" y="1047"/>
                    <a:pt x="2166" y="656"/>
                    <a:pt x="2648" y="656"/>
                  </a:cubicBezTo>
                  <a:lnTo>
                    <a:pt x="5263" y="656"/>
                  </a:lnTo>
                  <a:cubicBezTo>
                    <a:pt x="5506" y="656"/>
                    <a:pt x="5701" y="460"/>
                    <a:pt x="5701" y="218"/>
                  </a:cubicBezTo>
                  <a:lnTo>
                    <a:pt x="5701"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5" name="Google Shape;17655;p139"/>
            <p:cNvSpPr/>
            <p:nvPr/>
          </p:nvSpPr>
          <p:spPr>
            <a:xfrm>
              <a:off x="5862627" y="3481943"/>
              <a:ext cx="22914" cy="25746"/>
            </a:xfrm>
            <a:custGeom>
              <a:avLst/>
              <a:gdLst/>
              <a:ahLst/>
              <a:cxnLst/>
              <a:rect l="l" t="t" r="r" b="b"/>
              <a:pathLst>
                <a:path w="874" h="982" extrusionOk="0">
                  <a:moveTo>
                    <a:pt x="1" y="0"/>
                  </a:moveTo>
                  <a:lnTo>
                    <a:pt x="1" y="982"/>
                  </a:lnTo>
                  <a:lnTo>
                    <a:pt x="301" y="942"/>
                  </a:lnTo>
                  <a:cubicBezTo>
                    <a:pt x="627" y="902"/>
                    <a:pt x="874" y="623"/>
                    <a:pt x="874" y="294"/>
                  </a:cubicBezTo>
                  <a:lnTo>
                    <a:pt x="874"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6" name="Google Shape;17656;p139"/>
            <p:cNvSpPr/>
            <p:nvPr/>
          </p:nvSpPr>
          <p:spPr>
            <a:xfrm>
              <a:off x="6011227" y="3481943"/>
              <a:ext cx="22914" cy="25746"/>
            </a:xfrm>
            <a:custGeom>
              <a:avLst/>
              <a:gdLst/>
              <a:ahLst/>
              <a:cxnLst/>
              <a:rect l="l" t="t" r="r" b="b"/>
              <a:pathLst>
                <a:path w="874" h="982" extrusionOk="0">
                  <a:moveTo>
                    <a:pt x="1" y="0"/>
                  </a:moveTo>
                  <a:lnTo>
                    <a:pt x="1" y="294"/>
                  </a:lnTo>
                  <a:cubicBezTo>
                    <a:pt x="1" y="623"/>
                    <a:pt x="247" y="902"/>
                    <a:pt x="573" y="942"/>
                  </a:cubicBezTo>
                  <a:lnTo>
                    <a:pt x="874" y="982"/>
                  </a:lnTo>
                  <a:lnTo>
                    <a:pt x="874"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7" name="Google Shape;17657;p139"/>
            <p:cNvSpPr/>
            <p:nvPr/>
          </p:nvSpPr>
          <p:spPr>
            <a:xfrm>
              <a:off x="5843357" y="3361920"/>
              <a:ext cx="207983" cy="120050"/>
            </a:xfrm>
            <a:custGeom>
              <a:avLst/>
              <a:gdLst/>
              <a:ahLst/>
              <a:cxnLst/>
              <a:rect l="l" t="t" r="r" b="b"/>
              <a:pathLst>
                <a:path w="7933" h="4579" extrusionOk="0">
                  <a:moveTo>
                    <a:pt x="3463" y="0"/>
                  </a:moveTo>
                  <a:cubicBezTo>
                    <a:pt x="2981" y="0"/>
                    <a:pt x="2529" y="247"/>
                    <a:pt x="2271" y="656"/>
                  </a:cubicBezTo>
                  <a:lnTo>
                    <a:pt x="1174" y="656"/>
                  </a:lnTo>
                  <a:cubicBezTo>
                    <a:pt x="1172" y="656"/>
                    <a:pt x="1169" y="656"/>
                    <a:pt x="1166" y="656"/>
                  </a:cubicBezTo>
                  <a:cubicBezTo>
                    <a:pt x="655" y="656"/>
                    <a:pt x="214" y="1017"/>
                    <a:pt x="109" y="1522"/>
                  </a:cubicBezTo>
                  <a:cubicBezTo>
                    <a:pt x="1" y="2025"/>
                    <a:pt x="265" y="2536"/>
                    <a:pt x="739" y="2742"/>
                  </a:cubicBezTo>
                  <a:lnTo>
                    <a:pt x="739" y="4578"/>
                  </a:lnTo>
                  <a:lnTo>
                    <a:pt x="7277" y="4578"/>
                  </a:lnTo>
                  <a:lnTo>
                    <a:pt x="7277" y="2742"/>
                  </a:lnTo>
                  <a:cubicBezTo>
                    <a:pt x="7675" y="2568"/>
                    <a:pt x="7929" y="2177"/>
                    <a:pt x="7932" y="1743"/>
                  </a:cubicBezTo>
                  <a:cubicBezTo>
                    <a:pt x="7932" y="1141"/>
                    <a:pt x="7443" y="656"/>
                    <a:pt x="6842" y="656"/>
                  </a:cubicBezTo>
                  <a:lnTo>
                    <a:pt x="5745" y="656"/>
                  </a:lnTo>
                  <a:cubicBezTo>
                    <a:pt x="5484" y="247"/>
                    <a:pt x="5035" y="0"/>
                    <a:pt x="4553"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8" name="Google Shape;17658;p139"/>
            <p:cNvSpPr/>
            <p:nvPr/>
          </p:nvSpPr>
          <p:spPr>
            <a:xfrm>
              <a:off x="5862627" y="3436168"/>
              <a:ext cx="22914" cy="45802"/>
            </a:xfrm>
            <a:custGeom>
              <a:avLst/>
              <a:gdLst/>
              <a:ahLst/>
              <a:cxnLst/>
              <a:rect l="l" t="t" r="r" b="b"/>
              <a:pathLst>
                <a:path w="874" h="1747" extrusionOk="0">
                  <a:moveTo>
                    <a:pt x="1" y="1"/>
                  </a:moveTo>
                  <a:lnTo>
                    <a:pt x="1" y="1743"/>
                  </a:lnTo>
                  <a:lnTo>
                    <a:pt x="1" y="1746"/>
                  </a:lnTo>
                  <a:lnTo>
                    <a:pt x="874" y="1746"/>
                  </a:lnTo>
                  <a:lnTo>
                    <a:pt x="874" y="439"/>
                  </a:lnTo>
                  <a:cubicBezTo>
                    <a:pt x="874" y="196"/>
                    <a:pt x="678" y="1"/>
                    <a:pt x="439"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9" name="Google Shape;17659;p139"/>
            <p:cNvSpPr/>
            <p:nvPr/>
          </p:nvSpPr>
          <p:spPr>
            <a:xfrm>
              <a:off x="5887428" y="3618196"/>
              <a:ext cx="121938" cy="40847"/>
            </a:xfrm>
            <a:custGeom>
              <a:avLst/>
              <a:gdLst/>
              <a:ahLst/>
              <a:cxnLst/>
              <a:rect l="l" t="t" r="r" b="b"/>
              <a:pathLst>
                <a:path w="4651" h="1558" extrusionOk="0">
                  <a:moveTo>
                    <a:pt x="935" y="0"/>
                  </a:moveTo>
                  <a:cubicBezTo>
                    <a:pt x="837" y="214"/>
                    <a:pt x="656" y="377"/>
                    <a:pt x="435" y="457"/>
                  </a:cubicBezTo>
                  <a:lnTo>
                    <a:pt x="0" y="609"/>
                  </a:lnTo>
                  <a:cubicBezTo>
                    <a:pt x="431" y="1174"/>
                    <a:pt x="1311" y="1558"/>
                    <a:pt x="2325" y="1558"/>
                  </a:cubicBezTo>
                  <a:cubicBezTo>
                    <a:pt x="2626" y="1558"/>
                    <a:pt x="2923" y="1522"/>
                    <a:pt x="3216" y="1449"/>
                  </a:cubicBezTo>
                  <a:lnTo>
                    <a:pt x="3683" y="1304"/>
                  </a:lnTo>
                  <a:cubicBezTo>
                    <a:pt x="4093" y="1134"/>
                    <a:pt x="4429" y="895"/>
                    <a:pt x="4650" y="609"/>
                  </a:cubicBezTo>
                  <a:lnTo>
                    <a:pt x="4212" y="457"/>
                  </a:lnTo>
                  <a:cubicBezTo>
                    <a:pt x="3991" y="377"/>
                    <a:pt x="3814" y="214"/>
                    <a:pt x="3716" y="0"/>
                  </a:cubicBezTo>
                  <a:cubicBezTo>
                    <a:pt x="3336" y="156"/>
                    <a:pt x="2854" y="250"/>
                    <a:pt x="2325" y="250"/>
                  </a:cubicBezTo>
                  <a:cubicBezTo>
                    <a:pt x="1793" y="250"/>
                    <a:pt x="1311" y="156"/>
                    <a:pt x="935"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0" name="Google Shape;17660;p139"/>
            <p:cNvSpPr/>
            <p:nvPr/>
          </p:nvSpPr>
          <p:spPr>
            <a:xfrm>
              <a:off x="5923556" y="3550738"/>
              <a:ext cx="49604" cy="16596"/>
            </a:xfrm>
            <a:custGeom>
              <a:avLst/>
              <a:gdLst/>
              <a:ahLst/>
              <a:cxnLst/>
              <a:rect l="l" t="t" r="r" b="b"/>
              <a:pathLst>
                <a:path w="1892" h="633" extrusionOk="0">
                  <a:moveTo>
                    <a:pt x="293" y="1"/>
                  </a:moveTo>
                  <a:cubicBezTo>
                    <a:pt x="134" y="1"/>
                    <a:pt x="0" y="206"/>
                    <a:pt x="150" y="353"/>
                  </a:cubicBezTo>
                  <a:cubicBezTo>
                    <a:pt x="324" y="527"/>
                    <a:pt x="625" y="632"/>
                    <a:pt x="947" y="632"/>
                  </a:cubicBezTo>
                  <a:cubicBezTo>
                    <a:pt x="1270" y="632"/>
                    <a:pt x="1570" y="527"/>
                    <a:pt x="1744" y="353"/>
                  </a:cubicBezTo>
                  <a:cubicBezTo>
                    <a:pt x="1892" y="206"/>
                    <a:pt x="1757" y="1"/>
                    <a:pt x="1599" y="1"/>
                  </a:cubicBezTo>
                  <a:cubicBezTo>
                    <a:pt x="1552" y="1"/>
                    <a:pt x="1502" y="19"/>
                    <a:pt x="1458" y="64"/>
                  </a:cubicBezTo>
                  <a:cubicBezTo>
                    <a:pt x="1382" y="136"/>
                    <a:pt x="1204" y="223"/>
                    <a:pt x="947" y="223"/>
                  </a:cubicBezTo>
                  <a:cubicBezTo>
                    <a:pt x="690" y="223"/>
                    <a:pt x="509" y="136"/>
                    <a:pt x="437" y="64"/>
                  </a:cubicBezTo>
                  <a:cubicBezTo>
                    <a:pt x="391" y="19"/>
                    <a:pt x="341" y="1"/>
                    <a:pt x="29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1" name="Google Shape;17661;p139"/>
            <p:cNvSpPr/>
            <p:nvPr/>
          </p:nvSpPr>
          <p:spPr>
            <a:xfrm>
              <a:off x="5908796" y="3505172"/>
              <a:ext cx="10644" cy="16386"/>
            </a:xfrm>
            <a:custGeom>
              <a:avLst/>
              <a:gdLst/>
              <a:ahLst/>
              <a:cxnLst/>
              <a:rect l="l" t="t" r="r" b="b"/>
              <a:pathLst>
                <a:path w="406" h="625" extrusionOk="0">
                  <a:moveTo>
                    <a:pt x="203" y="1"/>
                  </a:moveTo>
                  <a:cubicBezTo>
                    <a:pt x="101" y="1"/>
                    <a:pt x="0" y="69"/>
                    <a:pt x="0" y="204"/>
                  </a:cubicBezTo>
                  <a:lnTo>
                    <a:pt x="0" y="422"/>
                  </a:lnTo>
                  <a:cubicBezTo>
                    <a:pt x="0" y="534"/>
                    <a:pt x="91" y="625"/>
                    <a:pt x="203" y="625"/>
                  </a:cubicBezTo>
                  <a:cubicBezTo>
                    <a:pt x="315" y="625"/>
                    <a:pt x="406" y="534"/>
                    <a:pt x="406" y="422"/>
                  </a:cubicBezTo>
                  <a:lnTo>
                    <a:pt x="406" y="204"/>
                  </a:lnTo>
                  <a:cubicBezTo>
                    <a:pt x="406" y="69"/>
                    <a:pt x="304" y="1"/>
                    <a:pt x="20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2" name="Google Shape;17662;p139"/>
            <p:cNvSpPr/>
            <p:nvPr/>
          </p:nvSpPr>
          <p:spPr>
            <a:xfrm>
              <a:off x="5977328" y="3505172"/>
              <a:ext cx="10671" cy="16386"/>
            </a:xfrm>
            <a:custGeom>
              <a:avLst/>
              <a:gdLst/>
              <a:ahLst/>
              <a:cxnLst/>
              <a:rect l="l" t="t" r="r" b="b"/>
              <a:pathLst>
                <a:path w="407" h="625" extrusionOk="0">
                  <a:moveTo>
                    <a:pt x="204" y="1"/>
                  </a:moveTo>
                  <a:cubicBezTo>
                    <a:pt x="102" y="1"/>
                    <a:pt x="1" y="69"/>
                    <a:pt x="1" y="204"/>
                  </a:cubicBezTo>
                  <a:lnTo>
                    <a:pt x="1" y="422"/>
                  </a:lnTo>
                  <a:cubicBezTo>
                    <a:pt x="1" y="534"/>
                    <a:pt x="91" y="625"/>
                    <a:pt x="204" y="625"/>
                  </a:cubicBezTo>
                  <a:cubicBezTo>
                    <a:pt x="316" y="625"/>
                    <a:pt x="407" y="534"/>
                    <a:pt x="407" y="422"/>
                  </a:cubicBezTo>
                  <a:lnTo>
                    <a:pt x="407" y="204"/>
                  </a:lnTo>
                  <a:cubicBezTo>
                    <a:pt x="407" y="69"/>
                    <a:pt x="305" y="1"/>
                    <a:pt x="20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3" name="Google Shape;17663;p139"/>
            <p:cNvSpPr/>
            <p:nvPr/>
          </p:nvSpPr>
          <p:spPr>
            <a:xfrm>
              <a:off x="5811634" y="3356702"/>
              <a:ext cx="273501" cy="364948"/>
            </a:xfrm>
            <a:custGeom>
              <a:avLst/>
              <a:gdLst/>
              <a:ahLst/>
              <a:cxnLst/>
              <a:rect l="l" t="t" r="r" b="b"/>
              <a:pathLst>
                <a:path w="10432" h="13920" extrusionOk="0">
                  <a:moveTo>
                    <a:pt x="5763" y="402"/>
                  </a:moveTo>
                  <a:cubicBezTo>
                    <a:pt x="6325" y="402"/>
                    <a:pt x="6810" y="790"/>
                    <a:pt x="6940" y="1337"/>
                  </a:cubicBezTo>
                  <a:cubicBezTo>
                    <a:pt x="6966" y="1446"/>
                    <a:pt x="7048" y="1494"/>
                    <a:pt x="7132" y="1494"/>
                  </a:cubicBezTo>
                  <a:cubicBezTo>
                    <a:pt x="7250" y="1494"/>
                    <a:pt x="7371" y="1398"/>
                    <a:pt x="7335" y="1243"/>
                  </a:cubicBezTo>
                  <a:cubicBezTo>
                    <a:pt x="7320" y="1181"/>
                    <a:pt x="7302" y="1119"/>
                    <a:pt x="7281" y="1058"/>
                  </a:cubicBezTo>
                  <a:lnTo>
                    <a:pt x="8048" y="1058"/>
                  </a:lnTo>
                  <a:cubicBezTo>
                    <a:pt x="8530" y="1069"/>
                    <a:pt x="8914" y="1460"/>
                    <a:pt x="8914" y="1942"/>
                  </a:cubicBezTo>
                  <a:cubicBezTo>
                    <a:pt x="8914" y="2423"/>
                    <a:pt x="8530" y="2818"/>
                    <a:pt x="8048" y="2829"/>
                  </a:cubicBezTo>
                  <a:cubicBezTo>
                    <a:pt x="7777" y="2829"/>
                    <a:pt x="7777" y="3238"/>
                    <a:pt x="8048" y="3238"/>
                  </a:cubicBezTo>
                  <a:cubicBezTo>
                    <a:pt x="8128" y="3234"/>
                    <a:pt x="8204" y="3231"/>
                    <a:pt x="8280" y="3216"/>
                  </a:cubicBezTo>
                  <a:lnTo>
                    <a:pt x="8280" y="3702"/>
                  </a:lnTo>
                  <a:lnTo>
                    <a:pt x="7614" y="3702"/>
                  </a:lnTo>
                  <a:cubicBezTo>
                    <a:pt x="7342" y="3702"/>
                    <a:pt x="7342" y="4107"/>
                    <a:pt x="7614" y="4107"/>
                  </a:cubicBezTo>
                  <a:lnTo>
                    <a:pt x="8280" y="4107"/>
                  </a:lnTo>
                  <a:lnTo>
                    <a:pt x="8280" y="4571"/>
                  </a:lnTo>
                  <a:lnTo>
                    <a:pt x="2152" y="4571"/>
                  </a:lnTo>
                  <a:lnTo>
                    <a:pt x="2152" y="4107"/>
                  </a:lnTo>
                  <a:lnTo>
                    <a:pt x="6741" y="4107"/>
                  </a:lnTo>
                  <a:cubicBezTo>
                    <a:pt x="7013" y="4107"/>
                    <a:pt x="7013" y="3698"/>
                    <a:pt x="6741" y="3698"/>
                  </a:cubicBezTo>
                  <a:lnTo>
                    <a:pt x="2152" y="3698"/>
                  </a:lnTo>
                  <a:lnTo>
                    <a:pt x="2152" y="3213"/>
                  </a:lnTo>
                  <a:cubicBezTo>
                    <a:pt x="2228" y="3227"/>
                    <a:pt x="2304" y="3234"/>
                    <a:pt x="2384" y="3238"/>
                  </a:cubicBezTo>
                  <a:cubicBezTo>
                    <a:pt x="2656" y="3238"/>
                    <a:pt x="2656" y="2829"/>
                    <a:pt x="2384" y="2829"/>
                  </a:cubicBezTo>
                  <a:cubicBezTo>
                    <a:pt x="2377" y="2829"/>
                    <a:pt x="2371" y="2829"/>
                    <a:pt x="2364" y="2829"/>
                  </a:cubicBezTo>
                  <a:cubicBezTo>
                    <a:pt x="1877" y="2829"/>
                    <a:pt x="1479" y="2435"/>
                    <a:pt x="1479" y="1942"/>
                  </a:cubicBezTo>
                  <a:cubicBezTo>
                    <a:pt x="1479" y="1452"/>
                    <a:pt x="1877" y="1058"/>
                    <a:pt x="2364" y="1058"/>
                  </a:cubicBezTo>
                  <a:cubicBezTo>
                    <a:pt x="2371" y="1058"/>
                    <a:pt x="2377" y="1058"/>
                    <a:pt x="2384" y="1058"/>
                  </a:cubicBezTo>
                  <a:lnTo>
                    <a:pt x="3152" y="1058"/>
                  </a:lnTo>
                  <a:cubicBezTo>
                    <a:pt x="3130" y="1119"/>
                    <a:pt x="3112" y="1181"/>
                    <a:pt x="3098" y="1243"/>
                  </a:cubicBezTo>
                  <a:cubicBezTo>
                    <a:pt x="3061" y="1398"/>
                    <a:pt x="3182" y="1494"/>
                    <a:pt x="3302" y="1494"/>
                  </a:cubicBezTo>
                  <a:cubicBezTo>
                    <a:pt x="3386" y="1494"/>
                    <a:pt x="3469" y="1446"/>
                    <a:pt x="3496" y="1337"/>
                  </a:cubicBezTo>
                  <a:cubicBezTo>
                    <a:pt x="3623" y="790"/>
                    <a:pt x="4112" y="402"/>
                    <a:pt x="4673" y="402"/>
                  </a:cubicBezTo>
                  <a:close/>
                  <a:moveTo>
                    <a:pt x="2616" y="4980"/>
                  </a:moveTo>
                  <a:lnTo>
                    <a:pt x="2616" y="4995"/>
                  </a:lnTo>
                  <a:cubicBezTo>
                    <a:pt x="2612" y="5241"/>
                    <a:pt x="2413" y="5444"/>
                    <a:pt x="2163" y="5444"/>
                  </a:cubicBezTo>
                  <a:lnTo>
                    <a:pt x="2149" y="5444"/>
                  </a:lnTo>
                  <a:lnTo>
                    <a:pt x="2149" y="4980"/>
                  </a:lnTo>
                  <a:close/>
                  <a:moveTo>
                    <a:pt x="8280" y="4980"/>
                  </a:moveTo>
                  <a:lnTo>
                    <a:pt x="8280" y="5444"/>
                  </a:lnTo>
                  <a:lnTo>
                    <a:pt x="8266" y="5444"/>
                  </a:lnTo>
                  <a:cubicBezTo>
                    <a:pt x="8019" y="5444"/>
                    <a:pt x="7817" y="5241"/>
                    <a:pt x="7813" y="4995"/>
                  </a:cubicBezTo>
                  <a:lnTo>
                    <a:pt x="7817" y="4980"/>
                  </a:lnTo>
                  <a:close/>
                  <a:moveTo>
                    <a:pt x="7411" y="4980"/>
                  </a:moveTo>
                  <a:lnTo>
                    <a:pt x="7411" y="4991"/>
                  </a:lnTo>
                  <a:cubicBezTo>
                    <a:pt x="7415" y="5465"/>
                    <a:pt x="7799" y="5849"/>
                    <a:pt x="8273" y="5849"/>
                  </a:cubicBezTo>
                  <a:lnTo>
                    <a:pt x="8382" y="5849"/>
                  </a:lnTo>
                  <a:cubicBezTo>
                    <a:pt x="8570" y="5849"/>
                    <a:pt x="8722" y="6001"/>
                    <a:pt x="8722" y="6190"/>
                  </a:cubicBezTo>
                  <a:cubicBezTo>
                    <a:pt x="8722" y="6378"/>
                    <a:pt x="8570" y="6534"/>
                    <a:pt x="8382" y="6534"/>
                  </a:cubicBezTo>
                  <a:lnTo>
                    <a:pt x="8259" y="6534"/>
                  </a:lnTo>
                  <a:lnTo>
                    <a:pt x="8259" y="6519"/>
                  </a:lnTo>
                  <a:cubicBezTo>
                    <a:pt x="8259" y="6384"/>
                    <a:pt x="8156" y="6316"/>
                    <a:pt x="8054" y="6316"/>
                  </a:cubicBezTo>
                  <a:cubicBezTo>
                    <a:pt x="7952" y="6316"/>
                    <a:pt x="7849" y="6384"/>
                    <a:pt x="7849" y="6519"/>
                  </a:cubicBezTo>
                  <a:cubicBezTo>
                    <a:pt x="7849" y="7972"/>
                    <a:pt x="6672" y="9149"/>
                    <a:pt x="5220" y="9149"/>
                  </a:cubicBezTo>
                  <a:cubicBezTo>
                    <a:pt x="3768" y="9149"/>
                    <a:pt x="2591" y="7972"/>
                    <a:pt x="2591" y="6519"/>
                  </a:cubicBezTo>
                  <a:cubicBezTo>
                    <a:pt x="2591" y="6384"/>
                    <a:pt x="2489" y="6316"/>
                    <a:pt x="2388" y="6316"/>
                  </a:cubicBezTo>
                  <a:cubicBezTo>
                    <a:pt x="2286" y="6316"/>
                    <a:pt x="2185" y="6384"/>
                    <a:pt x="2185" y="6519"/>
                  </a:cubicBezTo>
                  <a:lnTo>
                    <a:pt x="2185" y="6534"/>
                  </a:lnTo>
                  <a:lnTo>
                    <a:pt x="2054" y="6534"/>
                  </a:lnTo>
                  <a:cubicBezTo>
                    <a:pt x="1870" y="6534"/>
                    <a:pt x="1714" y="6382"/>
                    <a:pt x="1714" y="6193"/>
                  </a:cubicBezTo>
                  <a:cubicBezTo>
                    <a:pt x="1714" y="6005"/>
                    <a:pt x="1870" y="5853"/>
                    <a:pt x="2054" y="5853"/>
                  </a:cubicBezTo>
                  <a:lnTo>
                    <a:pt x="2163" y="5853"/>
                  </a:lnTo>
                  <a:cubicBezTo>
                    <a:pt x="2638" y="5853"/>
                    <a:pt x="3025" y="5469"/>
                    <a:pt x="3025" y="4995"/>
                  </a:cubicBezTo>
                  <a:lnTo>
                    <a:pt x="3025" y="4980"/>
                  </a:lnTo>
                  <a:close/>
                  <a:moveTo>
                    <a:pt x="8103" y="7465"/>
                  </a:moveTo>
                  <a:cubicBezTo>
                    <a:pt x="8215" y="7552"/>
                    <a:pt x="8280" y="7686"/>
                    <a:pt x="8280" y="7827"/>
                  </a:cubicBezTo>
                  <a:cubicBezTo>
                    <a:pt x="8280" y="7961"/>
                    <a:pt x="8219" y="8084"/>
                    <a:pt x="8117" y="8167"/>
                  </a:cubicBezTo>
                  <a:cubicBezTo>
                    <a:pt x="8063" y="8214"/>
                    <a:pt x="8038" y="8290"/>
                    <a:pt x="8048" y="8363"/>
                  </a:cubicBezTo>
                  <a:cubicBezTo>
                    <a:pt x="8130" y="8807"/>
                    <a:pt x="7774" y="9149"/>
                    <a:pt x="7388" y="9149"/>
                  </a:cubicBezTo>
                  <a:cubicBezTo>
                    <a:pt x="7246" y="9149"/>
                    <a:pt x="7099" y="9102"/>
                    <a:pt x="6969" y="8997"/>
                  </a:cubicBezTo>
                  <a:cubicBezTo>
                    <a:pt x="7502" y="8620"/>
                    <a:pt x="7896" y="8084"/>
                    <a:pt x="8103" y="7465"/>
                  </a:cubicBezTo>
                  <a:close/>
                  <a:moveTo>
                    <a:pt x="2330" y="7468"/>
                  </a:moveTo>
                  <a:cubicBezTo>
                    <a:pt x="2536" y="8084"/>
                    <a:pt x="2931" y="8620"/>
                    <a:pt x="3463" y="8997"/>
                  </a:cubicBezTo>
                  <a:cubicBezTo>
                    <a:pt x="3335" y="9102"/>
                    <a:pt x="3188" y="9150"/>
                    <a:pt x="3043" y="9150"/>
                  </a:cubicBezTo>
                  <a:cubicBezTo>
                    <a:pt x="2697" y="9150"/>
                    <a:pt x="2370" y="8878"/>
                    <a:pt x="2370" y="8482"/>
                  </a:cubicBezTo>
                  <a:lnTo>
                    <a:pt x="2370" y="8479"/>
                  </a:lnTo>
                  <a:cubicBezTo>
                    <a:pt x="2370" y="8439"/>
                    <a:pt x="2373" y="8399"/>
                    <a:pt x="2380" y="8359"/>
                  </a:cubicBezTo>
                  <a:cubicBezTo>
                    <a:pt x="2395" y="8287"/>
                    <a:pt x="2370" y="8214"/>
                    <a:pt x="2312" y="8167"/>
                  </a:cubicBezTo>
                  <a:cubicBezTo>
                    <a:pt x="2091" y="7983"/>
                    <a:pt x="2098" y="7638"/>
                    <a:pt x="2330" y="7468"/>
                  </a:cubicBezTo>
                  <a:close/>
                  <a:moveTo>
                    <a:pt x="6538" y="9254"/>
                  </a:moveTo>
                  <a:lnTo>
                    <a:pt x="6538" y="9764"/>
                  </a:lnTo>
                  <a:cubicBezTo>
                    <a:pt x="6118" y="9935"/>
                    <a:pt x="5669" y="10022"/>
                    <a:pt x="5216" y="10022"/>
                  </a:cubicBezTo>
                  <a:cubicBezTo>
                    <a:pt x="5147" y="10022"/>
                    <a:pt x="5079" y="10022"/>
                    <a:pt x="5010" y="10014"/>
                  </a:cubicBezTo>
                  <a:cubicBezTo>
                    <a:pt x="5005" y="10014"/>
                    <a:pt x="5000" y="10014"/>
                    <a:pt x="4996" y="10014"/>
                  </a:cubicBezTo>
                  <a:cubicBezTo>
                    <a:pt x="4738" y="10014"/>
                    <a:pt x="4721" y="10406"/>
                    <a:pt x="4988" y="10424"/>
                  </a:cubicBezTo>
                  <a:cubicBezTo>
                    <a:pt x="5064" y="10427"/>
                    <a:pt x="5140" y="10431"/>
                    <a:pt x="5216" y="10431"/>
                  </a:cubicBezTo>
                  <a:cubicBezTo>
                    <a:pt x="5680" y="10431"/>
                    <a:pt x="6136" y="10348"/>
                    <a:pt x="6567" y="10188"/>
                  </a:cubicBezTo>
                  <a:cubicBezTo>
                    <a:pt x="6629" y="10380"/>
                    <a:pt x="6777" y="10529"/>
                    <a:pt x="6966" y="10597"/>
                  </a:cubicBezTo>
                  <a:lnTo>
                    <a:pt x="7194" y="10677"/>
                  </a:lnTo>
                  <a:cubicBezTo>
                    <a:pt x="6799" y="11075"/>
                    <a:pt x="6038" y="11329"/>
                    <a:pt x="5216" y="11329"/>
                  </a:cubicBezTo>
                  <a:cubicBezTo>
                    <a:pt x="4391" y="11329"/>
                    <a:pt x="3634" y="11072"/>
                    <a:pt x="3239" y="10677"/>
                  </a:cubicBezTo>
                  <a:lnTo>
                    <a:pt x="3467" y="10597"/>
                  </a:lnTo>
                  <a:cubicBezTo>
                    <a:pt x="3655" y="10529"/>
                    <a:pt x="3804" y="10380"/>
                    <a:pt x="3865" y="10188"/>
                  </a:cubicBezTo>
                  <a:cubicBezTo>
                    <a:pt x="3931" y="10214"/>
                    <a:pt x="3999" y="10235"/>
                    <a:pt x="4068" y="10257"/>
                  </a:cubicBezTo>
                  <a:cubicBezTo>
                    <a:pt x="4092" y="10264"/>
                    <a:pt x="4114" y="10268"/>
                    <a:pt x="4135" y="10268"/>
                  </a:cubicBezTo>
                  <a:cubicBezTo>
                    <a:pt x="4345" y="10268"/>
                    <a:pt x="4425" y="9938"/>
                    <a:pt x="4188" y="9866"/>
                  </a:cubicBezTo>
                  <a:cubicBezTo>
                    <a:pt x="4090" y="9837"/>
                    <a:pt x="3992" y="9801"/>
                    <a:pt x="3894" y="9764"/>
                  </a:cubicBezTo>
                  <a:lnTo>
                    <a:pt x="3894" y="9254"/>
                  </a:lnTo>
                  <a:cubicBezTo>
                    <a:pt x="4313" y="9457"/>
                    <a:pt x="4765" y="9558"/>
                    <a:pt x="5218" y="9558"/>
                  </a:cubicBezTo>
                  <a:cubicBezTo>
                    <a:pt x="5670" y="9558"/>
                    <a:pt x="6122" y="9457"/>
                    <a:pt x="6538" y="9254"/>
                  </a:cubicBezTo>
                  <a:close/>
                  <a:moveTo>
                    <a:pt x="4662" y="0"/>
                  </a:moveTo>
                  <a:cubicBezTo>
                    <a:pt x="4152" y="0"/>
                    <a:pt x="3671" y="242"/>
                    <a:pt x="3369" y="652"/>
                  </a:cubicBezTo>
                  <a:lnTo>
                    <a:pt x="2384" y="652"/>
                  </a:lnTo>
                  <a:cubicBezTo>
                    <a:pt x="1797" y="652"/>
                    <a:pt x="1283" y="1047"/>
                    <a:pt x="1131" y="1616"/>
                  </a:cubicBezTo>
                  <a:cubicBezTo>
                    <a:pt x="982" y="2184"/>
                    <a:pt x="1232" y="2778"/>
                    <a:pt x="1743" y="3072"/>
                  </a:cubicBezTo>
                  <a:lnTo>
                    <a:pt x="1743" y="5516"/>
                  </a:lnTo>
                  <a:cubicBezTo>
                    <a:pt x="1424" y="5661"/>
                    <a:pt x="1250" y="6012"/>
                    <a:pt x="1327" y="6356"/>
                  </a:cubicBezTo>
                  <a:cubicBezTo>
                    <a:pt x="1399" y="6697"/>
                    <a:pt x="1703" y="6943"/>
                    <a:pt x="2054" y="6943"/>
                  </a:cubicBezTo>
                  <a:lnTo>
                    <a:pt x="2207" y="6943"/>
                  </a:lnTo>
                  <a:cubicBezTo>
                    <a:pt x="2214" y="6983"/>
                    <a:pt x="2221" y="7019"/>
                    <a:pt x="2225" y="7059"/>
                  </a:cubicBezTo>
                  <a:cubicBezTo>
                    <a:pt x="1710" y="7305"/>
                    <a:pt x="1580" y="7979"/>
                    <a:pt x="1964" y="8403"/>
                  </a:cubicBezTo>
                  <a:cubicBezTo>
                    <a:pt x="1960" y="8428"/>
                    <a:pt x="1960" y="8457"/>
                    <a:pt x="1960" y="8482"/>
                  </a:cubicBezTo>
                  <a:cubicBezTo>
                    <a:pt x="1960" y="9104"/>
                    <a:pt x="2471" y="9561"/>
                    <a:pt x="3035" y="9561"/>
                  </a:cubicBezTo>
                  <a:cubicBezTo>
                    <a:pt x="3184" y="9561"/>
                    <a:pt x="3337" y="9529"/>
                    <a:pt x="3485" y="9460"/>
                  </a:cubicBezTo>
                  <a:lnTo>
                    <a:pt x="3485" y="9996"/>
                  </a:lnTo>
                  <a:cubicBezTo>
                    <a:pt x="3485" y="10094"/>
                    <a:pt x="3424" y="10181"/>
                    <a:pt x="3333" y="10214"/>
                  </a:cubicBezTo>
                  <a:lnTo>
                    <a:pt x="1008" y="11036"/>
                  </a:lnTo>
                  <a:cubicBezTo>
                    <a:pt x="403" y="11249"/>
                    <a:pt x="1" y="11818"/>
                    <a:pt x="1" y="12459"/>
                  </a:cubicBezTo>
                  <a:lnTo>
                    <a:pt x="1" y="13716"/>
                  </a:lnTo>
                  <a:cubicBezTo>
                    <a:pt x="1" y="13852"/>
                    <a:pt x="102" y="13919"/>
                    <a:pt x="204" y="13919"/>
                  </a:cubicBezTo>
                  <a:cubicBezTo>
                    <a:pt x="305" y="13919"/>
                    <a:pt x="407" y="13852"/>
                    <a:pt x="407" y="13716"/>
                  </a:cubicBezTo>
                  <a:lnTo>
                    <a:pt x="407" y="12459"/>
                  </a:lnTo>
                  <a:cubicBezTo>
                    <a:pt x="407" y="12329"/>
                    <a:pt x="432" y="12195"/>
                    <a:pt x="479" y="12071"/>
                  </a:cubicBezTo>
                  <a:lnTo>
                    <a:pt x="1511" y="12955"/>
                  </a:lnTo>
                  <a:cubicBezTo>
                    <a:pt x="1660" y="13082"/>
                    <a:pt x="1743" y="13267"/>
                    <a:pt x="1743" y="13462"/>
                  </a:cubicBezTo>
                  <a:lnTo>
                    <a:pt x="1743" y="13716"/>
                  </a:lnTo>
                  <a:cubicBezTo>
                    <a:pt x="1743" y="13852"/>
                    <a:pt x="1844" y="13919"/>
                    <a:pt x="1946" y="13919"/>
                  </a:cubicBezTo>
                  <a:cubicBezTo>
                    <a:pt x="2047" y="13919"/>
                    <a:pt x="2149" y="13852"/>
                    <a:pt x="2149" y="13716"/>
                  </a:cubicBezTo>
                  <a:lnTo>
                    <a:pt x="2149" y="13462"/>
                  </a:lnTo>
                  <a:cubicBezTo>
                    <a:pt x="2149" y="13147"/>
                    <a:pt x="2015" y="12850"/>
                    <a:pt x="1776" y="12647"/>
                  </a:cubicBezTo>
                  <a:lnTo>
                    <a:pt x="693" y="11720"/>
                  </a:lnTo>
                  <a:cubicBezTo>
                    <a:pt x="816" y="11583"/>
                    <a:pt x="972" y="11481"/>
                    <a:pt x="1142" y="11420"/>
                  </a:cubicBezTo>
                  <a:lnTo>
                    <a:pt x="2822" y="10829"/>
                  </a:lnTo>
                  <a:cubicBezTo>
                    <a:pt x="3264" y="11387"/>
                    <a:pt x="4184" y="11742"/>
                    <a:pt x="5216" y="11742"/>
                  </a:cubicBezTo>
                  <a:cubicBezTo>
                    <a:pt x="5582" y="11742"/>
                    <a:pt x="5948" y="11695"/>
                    <a:pt x="6299" y="11601"/>
                  </a:cubicBezTo>
                  <a:lnTo>
                    <a:pt x="6343" y="11644"/>
                  </a:lnTo>
                  <a:cubicBezTo>
                    <a:pt x="6466" y="11767"/>
                    <a:pt x="6538" y="11937"/>
                    <a:pt x="6538" y="12115"/>
                  </a:cubicBezTo>
                  <a:lnTo>
                    <a:pt x="6538" y="13716"/>
                  </a:lnTo>
                  <a:cubicBezTo>
                    <a:pt x="6538" y="13852"/>
                    <a:pt x="6640" y="13919"/>
                    <a:pt x="6741" y="13919"/>
                  </a:cubicBezTo>
                  <a:cubicBezTo>
                    <a:pt x="6842" y="13919"/>
                    <a:pt x="6944" y="13852"/>
                    <a:pt x="6944" y="13716"/>
                  </a:cubicBezTo>
                  <a:lnTo>
                    <a:pt x="6944" y="12115"/>
                  </a:lnTo>
                  <a:cubicBezTo>
                    <a:pt x="6944" y="11876"/>
                    <a:pt x="6864" y="11644"/>
                    <a:pt x="6719" y="11459"/>
                  </a:cubicBezTo>
                  <a:cubicBezTo>
                    <a:pt x="7092" y="11304"/>
                    <a:pt x="7404" y="11086"/>
                    <a:pt x="7607" y="10829"/>
                  </a:cubicBezTo>
                  <a:lnTo>
                    <a:pt x="9287" y="11420"/>
                  </a:lnTo>
                  <a:cubicBezTo>
                    <a:pt x="9457" y="11481"/>
                    <a:pt x="9613" y="11583"/>
                    <a:pt x="9736" y="11720"/>
                  </a:cubicBezTo>
                  <a:lnTo>
                    <a:pt x="8653" y="12647"/>
                  </a:lnTo>
                  <a:cubicBezTo>
                    <a:pt x="8414" y="12850"/>
                    <a:pt x="8280" y="13147"/>
                    <a:pt x="8277" y="13462"/>
                  </a:cubicBezTo>
                  <a:lnTo>
                    <a:pt x="8277" y="13716"/>
                  </a:lnTo>
                  <a:cubicBezTo>
                    <a:pt x="8277" y="13852"/>
                    <a:pt x="8379" y="13919"/>
                    <a:pt x="8481" y="13919"/>
                  </a:cubicBezTo>
                  <a:cubicBezTo>
                    <a:pt x="8584" y="13919"/>
                    <a:pt x="8686" y="13852"/>
                    <a:pt x="8686" y="13716"/>
                  </a:cubicBezTo>
                  <a:lnTo>
                    <a:pt x="8686" y="13462"/>
                  </a:lnTo>
                  <a:cubicBezTo>
                    <a:pt x="8686" y="13267"/>
                    <a:pt x="8769" y="13082"/>
                    <a:pt x="8918" y="12955"/>
                  </a:cubicBezTo>
                  <a:lnTo>
                    <a:pt x="9950" y="12071"/>
                  </a:lnTo>
                  <a:cubicBezTo>
                    <a:pt x="9997" y="12195"/>
                    <a:pt x="10022" y="12329"/>
                    <a:pt x="10022" y="12459"/>
                  </a:cubicBezTo>
                  <a:lnTo>
                    <a:pt x="10022" y="13716"/>
                  </a:lnTo>
                  <a:cubicBezTo>
                    <a:pt x="10022" y="13852"/>
                    <a:pt x="10124" y="13919"/>
                    <a:pt x="10225" y="13919"/>
                  </a:cubicBezTo>
                  <a:cubicBezTo>
                    <a:pt x="10327" y="13919"/>
                    <a:pt x="10428" y="13852"/>
                    <a:pt x="10428" y="13716"/>
                  </a:cubicBezTo>
                  <a:lnTo>
                    <a:pt x="10428" y="12459"/>
                  </a:lnTo>
                  <a:cubicBezTo>
                    <a:pt x="10432" y="11818"/>
                    <a:pt x="10026" y="11249"/>
                    <a:pt x="9425" y="11032"/>
                  </a:cubicBezTo>
                  <a:lnTo>
                    <a:pt x="7100" y="10214"/>
                  </a:lnTo>
                  <a:cubicBezTo>
                    <a:pt x="7009" y="10181"/>
                    <a:pt x="6944" y="10090"/>
                    <a:pt x="6944" y="9993"/>
                  </a:cubicBezTo>
                  <a:lnTo>
                    <a:pt x="6944" y="9460"/>
                  </a:lnTo>
                  <a:cubicBezTo>
                    <a:pt x="7093" y="9529"/>
                    <a:pt x="7246" y="9561"/>
                    <a:pt x="7395" y="9561"/>
                  </a:cubicBezTo>
                  <a:cubicBezTo>
                    <a:pt x="7962" y="9561"/>
                    <a:pt x="8472" y="9104"/>
                    <a:pt x="8472" y="8482"/>
                  </a:cubicBezTo>
                  <a:cubicBezTo>
                    <a:pt x="8472" y="8457"/>
                    <a:pt x="8472" y="8428"/>
                    <a:pt x="8469" y="8403"/>
                  </a:cubicBezTo>
                  <a:cubicBezTo>
                    <a:pt x="8852" y="7979"/>
                    <a:pt x="8718" y="7305"/>
                    <a:pt x="8204" y="7059"/>
                  </a:cubicBezTo>
                  <a:cubicBezTo>
                    <a:pt x="8211" y="7019"/>
                    <a:pt x="8219" y="6983"/>
                    <a:pt x="8222" y="6943"/>
                  </a:cubicBezTo>
                  <a:lnTo>
                    <a:pt x="8378" y="6943"/>
                  </a:lnTo>
                  <a:cubicBezTo>
                    <a:pt x="8729" y="6943"/>
                    <a:pt x="9034" y="6697"/>
                    <a:pt x="9106" y="6356"/>
                  </a:cubicBezTo>
                  <a:cubicBezTo>
                    <a:pt x="9182" y="6012"/>
                    <a:pt x="9008" y="5661"/>
                    <a:pt x="8689" y="5516"/>
                  </a:cubicBezTo>
                  <a:lnTo>
                    <a:pt x="8689" y="3072"/>
                  </a:lnTo>
                  <a:cubicBezTo>
                    <a:pt x="9200" y="2778"/>
                    <a:pt x="9450" y="2184"/>
                    <a:pt x="9298" y="1616"/>
                  </a:cubicBezTo>
                  <a:cubicBezTo>
                    <a:pt x="9149" y="1047"/>
                    <a:pt x="8635" y="652"/>
                    <a:pt x="8048" y="652"/>
                  </a:cubicBezTo>
                  <a:lnTo>
                    <a:pt x="7063" y="652"/>
                  </a:lnTo>
                  <a:cubicBezTo>
                    <a:pt x="6758" y="242"/>
                    <a:pt x="6281" y="0"/>
                    <a:pt x="5771" y="0"/>
                  </a:cubicBezTo>
                  <a:cubicBezTo>
                    <a:pt x="5767" y="0"/>
                    <a:pt x="5763" y="0"/>
                    <a:pt x="5760" y="0"/>
                  </a:cubicBezTo>
                  <a:lnTo>
                    <a:pt x="4673" y="0"/>
                  </a:lnTo>
                  <a:cubicBezTo>
                    <a:pt x="4669" y="0"/>
                    <a:pt x="4665" y="0"/>
                    <a:pt x="466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64" name="Google Shape;17664;p139"/>
          <p:cNvGrpSpPr/>
          <p:nvPr/>
        </p:nvGrpSpPr>
        <p:grpSpPr>
          <a:xfrm>
            <a:off x="4905793" y="2695552"/>
            <a:ext cx="284879" cy="365105"/>
            <a:chOff x="4905793" y="2894802"/>
            <a:chExt cx="284879" cy="365105"/>
          </a:xfrm>
        </p:grpSpPr>
        <p:sp>
          <p:nvSpPr>
            <p:cNvPr id="17665" name="Google Shape;17665;p139"/>
            <p:cNvSpPr/>
            <p:nvPr/>
          </p:nvSpPr>
          <p:spPr>
            <a:xfrm>
              <a:off x="4911115" y="3100243"/>
              <a:ext cx="274261" cy="154211"/>
            </a:xfrm>
            <a:custGeom>
              <a:avLst/>
              <a:gdLst/>
              <a:ahLst/>
              <a:cxnLst/>
              <a:rect l="l" t="t" r="r" b="b"/>
              <a:pathLst>
                <a:path w="10461" h="5882" extrusionOk="0">
                  <a:moveTo>
                    <a:pt x="3706" y="0"/>
                  </a:moveTo>
                  <a:lnTo>
                    <a:pt x="3706" y="1036"/>
                  </a:lnTo>
                  <a:cubicBezTo>
                    <a:pt x="3706" y="1326"/>
                    <a:pt x="3514" y="1579"/>
                    <a:pt x="3235" y="1662"/>
                  </a:cubicBezTo>
                  <a:lnTo>
                    <a:pt x="939" y="2336"/>
                  </a:lnTo>
                  <a:cubicBezTo>
                    <a:pt x="381" y="2503"/>
                    <a:pt x="1" y="3013"/>
                    <a:pt x="1" y="3593"/>
                  </a:cubicBezTo>
                  <a:lnTo>
                    <a:pt x="1" y="5882"/>
                  </a:lnTo>
                  <a:lnTo>
                    <a:pt x="10460" y="5882"/>
                  </a:lnTo>
                  <a:lnTo>
                    <a:pt x="10460" y="3593"/>
                  </a:lnTo>
                  <a:cubicBezTo>
                    <a:pt x="10460" y="3010"/>
                    <a:pt x="10080" y="2499"/>
                    <a:pt x="9522" y="2336"/>
                  </a:cubicBezTo>
                  <a:lnTo>
                    <a:pt x="7226" y="1662"/>
                  </a:lnTo>
                  <a:cubicBezTo>
                    <a:pt x="6947" y="1579"/>
                    <a:pt x="6755" y="1326"/>
                    <a:pt x="6755" y="1036"/>
                  </a:cubicBezTo>
                  <a:lnTo>
                    <a:pt x="6755"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6" name="Google Shape;17666;p139"/>
            <p:cNvSpPr/>
            <p:nvPr/>
          </p:nvSpPr>
          <p:spPr>
            <a:xfrm>
              <a:off x="4911115" y="3142584"/>
              <a:ext cx="274340" cy="111870"/>
            </a:xfrm>
            <a:custGeom>
              <a:avLst/>
              <a:gdLst/>
              <a:ahLst/>
              <a:cxnLst/>
              <a:rect l="l" t="t" r="r" b="b"/>
              <a:pathLst>
                <a:path w="10464" h="4267" extrusionOk="0">
                  <a:moveTo>
                    <a:pt x="3347" y="0"/>
                  </a:moveTo>
                  <a:cubicBezTo>
                    <a:pt x="3311" y="18"/>
                    <a:pt x="3275" y="37"/>
                    <a:pt x="3235" y="47"/>
                  </a:cubicBezTo>
                  <a:lnTo>
                    <a:pt x="939" y="721"/>
                  </a:lnTo>
                  <a:cubicBezTo>
                    <a:pt x="381" y="888"/>
                    <a:pt x="1" y="1398"/>
                    <a:pt x="1" y="1978"/>
                  </a:cubicBezTo>
                  <a:lnTo>
                    <a:pt x="1" y="4267"/>
                  </a:lnTo>
                  <a:lnTo>
                    <a:pt x="10464" y="4267"/>
                  </a:lnTo>
                  <a:lnTo>
                    <a:pt x="10464" y="1978"/>
                  </a:lnTo>
                  <a:cubicBezTo>
                    <a:pt x="10460" y="1395"/>
                    <a:pt x="10080" y="884"/>
                    <a:pt x="9522" y="721"/>
                  </a:cubicBezTo>
                  <a:lnTo>
                    <a:pt x="7226" y="47"/>
                  </a:lnTo>
                  <a:cubicBezTo>
                    <a:pt x="7186" y="37"/>
                    <a:pt x="7150" y="18"/>
                    <a:pt x="7117" y="0"/>
                  </a:cubicBezTo>
                  <a:lnTo>
                    <a:pt x="5230" y="344"/>
                  </a:lnTo>
                  <a:lnTo>
                    <a:pt x="3347"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7" name="Google Shape;17667;p139"/>
            <p:cNvSpPr/>
            <p:nvPr/>
          </p:nvSpPr>
          <p:spPr>
            <a:xfrm>
              <a:off x="4970261" y="3142584"/>
              <a:ext cx="155758" cy="49839"/>
            </a:xfrm>
            <a:custGeom>
              <a:avLst/>
              <a:gdLst/>
              <a:ahLst/>
              <a:cxnLst/>
              <a:rect l="l" t="t" r="r" b="b"/>
              <a:pathLst>
                <a:path w="5941" h="1901" extrusionOk="0">
                  <a:moveTo>
                    <a:pt x="1087" y="0"/>
                  </a:moveTo>
                  <a:cubicBezTo>
                    <a:pt x="1051" y="18"/>
                    <a:pt x="1015" y="37"/>
                    <a:pt x="975" y="47"/>
                  </a:cubicBezTo>
                  <a:lnTo>
                    <a:pt x="1" y="334"/>
                  </a:lnTo>
                  <a:lnTo>
                    <a:pt x="1" y="341"/>
                  </a:lnTo>
                  <a:cubicBezTo>
                    <a:pt x="48" y="486"/>
                    <a:pt x="135" y="612"/>
                    <a:pt x="251" y="714"/>
                  </a:cubicBezTo>
                  <a:lnTo>
                    <a:pt x="1334" y="1637"/>
                  </a:lnTo>
                  <a:cubicBezTo>
                    <a:pt x="1540" y="1815"/>
                    <a:pt x="1792" y="1901"/>
                    <a:pt x="2043" y="1901"/>
                  </a:cubicBezTo>
                  <a:cubicBezTo>
                    <a:pt x="2362" y="1901"/>
                    <a:pt x="2678" y="1762"/>
                    <a:pt x="2895" y="1492"/>
                  </a:cubicBezTo>
                  <a:lnTo>
                    <a:pt x="2974" y="1391"/>
                  </a:lnTo>
                  <a:lnTo>
                    <a:pt x="3054" y="1492"/>
                  </a:lnTo>
                  <a:cubicBezTo>
                    <a:pt x="3269" y="1762"/>
                    <a:pt x="3584" y="1901"/>
                    <a:pt x="3902" y="1901"/>
                  </a:cubicBezTo>
                  <a:cubicBezTo>
                    <a:pt x="4153" y="1901"/>
                    <a:pt x="4405" y="1815"/>
                    <a:pt x="4611" y="1637"/>
                  </a:cubicBezTo>
                  <a:lnTo>
                    <a:pt x="5694" y="714"/>
                  </a:lnTo>
                  <a:cubicBezTo>
                    <a:pt x="5807" y="612"/>
                    <a:pt x="5893" y="486"/>
                    <a:pt x="5941" y="341"/>
                  </a:cubicBezTo>
                  <a:lnTo>
                    <a:pt x="5941" y="334"/>
                  </a:lnTo>
                  <a:lnTo>
                    <a:pt x="4966" y="47"/>
                  </a:lnTo>
                  <a:cubicBezTo>
                    <a:pt x="4926" y="37"/>
                    <a:pt x="4890" y="18"/>
                    <a:pt x="4854" y="0"/>
                  </a:cubicBezTo>
                  <a:lnTo>
                    <a:pt x="2971" y="344"/>
                  </a:lnTo>
                  <a:lnTo>
                    <a:pt x="1087" y="0"/>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8" name="Google Shape;17668;p139"/>
            <p:cNvSpPr/>
            <p:nvPr/>
          </p:nvSpPr>
          <p:spPr>
            <a:xfrm>
              <a:off x="5008146" y="3100243"/>
              <a:ext cx="80094" cy="28551"/>
            </a:xfrm>
            <a:custGeom>
              <a:avLst/>
              <a:gdLst/>
              <a:ahLst/>
              <a:cxnLst/>
              <a:rect l="l" t="t" r="r" b="b"/>
              <a:pathLst>
                <a:path w="3055" h="1089" extrusionOk="0">
                  <a:moveTo>
                    <a:pt x="1" y="0"/>
                  </a:moveTo>
                  <a:lnTo>
                    <a:pt x="1" y="703"/>
                  </a:lnTo>
                  <a:cubicBezTo>
                    <a:pt x="477" y="960"/>
                    <a:pt x="1002" y="1088"/>
                    <a:pt x="1528" y="1088"/>
                  </a:cubicBezTo>
                  <a:cubicBezTo>
                    <a:pt x="2053" y="1088"/>
                    <a:pt x="2578" y="960"/>
                    <a:pt x="3054" y="703"/>
                  </a:cubicBezTo>
                  <a:lnTo>
                    <a:pt x="305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9" name="Google Shape;17669;p139"/>
            <p:cNvSpPr/>
            <p:nvPr/>
          </p:nvSpPr>
          <p:spPr>
            <a:xfrm>
              <a:off x="4951096" y="2951537"/>
              <a:ext cx="194298" cy="160215"/>
            </a:xfrm>
            <a:custGeom>
              <a:avLst/>
              <a:gdLst/>
              <a:ahLst/>
              <a:cxnLst/>
              <a:rect l="l" t="t" r="r" b="b"/>
              <a:pathLst>
                <a:path w="7411" h="6111" extrusionOk="0">
                  <a:moveTo>
                    <a:pt x="870" y="0"/>
                  </a:moveTo>
                  <a:lnTo>
                    <a:pt x="870" y="2402"/>
                  </a:lnTo>
                  <a:lnTo>
                    <a:pt x="544" y="2402"/>
                  </a:lnTo>
                  <a:cubicBezTo>
                    <a:pt x="243" y="2402"/>
                    <a:pt x="0" y="2644"/>
                    <a:pt x="0" y="2945"/>
                  </a:cubicBezTo>
                  <a:cubicBezTo>
                    <a:pt x="0" y="3246"/>
                    <a:pt x="243" y="3492"/>
                    <a:pt x="544" y="3492"/>
                  </a:cubicBezTo>
                  <a:lnTo>
                    <a:pt x="880" y="3492"/>
                  </a:lnTo>
                  <a:cubicBezTo>
                    <a:pt x="993" y="4969"/>
                    <a:pt x="2224" y="6110"/>
                    <a:pt x="3705" y="6110"/>
                  </a:cubicBezTo>
                  <a:cubicBezTo>
                    <a:pt x="5187" y="6110"/>
                    <a:pt x="6414" y="4969"/>
                    <a:pt x="6527" y="3492"/>
                  </a:cubicBezTo>
                  <a:lnTo>
                    <a:pt x="6864" y="3492"/>
                  </a:lnTo>
                  <a:cubicBezTo>
                    <a:pt x="7164" y="3492"/>
                    <a:pt x="7410" y="3246"/>
                    <a:pt x="7410" y="2945"/>
                  </a:cubicBezTo>
                  <a:cubicBezTo>
                    <a:pt x="7410" y="2644"/>
                    <a:pt x="7164" y="2402"/>
                    <a:pt x="6864" y="2402"/>
                  </a:cubicBezTo>
                  <a:lnTo>
                    <a:pt x="6538" y="2402"/>
                  </a:lnTo>
                  <a:lnTo>
                    <a:pt x="6538"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0" name="Google Shape;17670;p139"/>
            <p:cNvSpPr/>
            <p:nvPr/>
          </p:nvSpPr>
          <p:spPr>
            <a:xfrm>
              <a:off x="4951096" y="2951642"/>
              <a:ext cx="148522" cy="160110"/>
            </a:xfrm>
            <a:custGeom>
              <a:avLst/>
              <a:gdLst/>
              <a:ahLst/>
              <a:cxnLst/>
              <a:rect l="l" t="t" r="r" b="b"/>
              <a:pathLst>
                <a:path w="5665" h="6107" extrusionOk="0">
                  <a:moveTo>
                    <a:pt x="870" y="0"/>
                  </a:moveTo>
                  <a:lnTo>
                    <a:pt x="870" y="2398"/>
                  </a:lnTo>
                  <a:lnTo>
                    <a:pt x="544" y="2398"/>
                  </a:lnTo>
                  <a:cubicBezTo>
                    <a:pt x="243" y="2398"/>
                    <a:pt x="0" y="2644"/>
                    <a:pt x="0" y="2945"/>
                  </a:cubicBezTo>
                  <a:cubicBezTo>
                    <a:pt x="0" y="3245"/>
                    <a:pt x="243" y="3488"/>
                    <a:pt x="544" y="3488"/>
                  </a:cubicBezTo>
                  <a:lnTo>
                    <a:pt x="880" y="3488"/>
                  </a:lnTo>
                  <a:cubicBezTo>
                    <a:pt x="985" y="4985"/>
                    <a:pt x="2236" y="6107"/>
                    <a:pt x="3686" y="6107"/>
                  </a:cubicBezTo>
                  <a:cubicBezTo>
                    <a:pt x="3835" y="6107"/>
                    <a:pt x="3987" y="6095"/>
                    <a:pt x="4140" y="6070"/>
                  </a:cubicBezTo>
                  <a:cubicBezTo>
                    <a:pt x="2760" y="5856"/>
                    <a:pt x="1742" y="4668"/>
                    <a:pt x="1742" y="3274"/>
                  </a:cubicBezTo>
                  <a:lnTo>
                    <a:pt x="1742" y="1963"/>
                  </a:lnTo>
                  <a:cubicBezTo>
                    <a:pt x="1742" y="1481"/>
                    <a:pt x="2134" y="1094"/>
                    <a:pt x="2615" y="1094"/>
                  </a:cubicBezTo>
                  <a:lnTo>
                    <a:pt x="5230" y="1094"/>
                  </a:lnTo>
                  <a:cubicBezTo>
                    <a:pt x="5469" y="1094"/>
                    <a:pt x="5665" y="898"/>
                    <a:pt x="5665" y="656"/>
                  </a:cubicBezTo>
                  <a:lnTo>
                    <a:pt x="5665" y="4"/>
                  </a:lnTo>
                  <a:lnTo>
                    <a:pt x="870"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1" name="Google Shape;17671;p139"/>
            <p:cNvSpPr/>
            <p:nvPr/>
          </p:nvSpPr>
          <p:spPr>
            <a:xfrm>
              <a:off x="4986123" y="3125228"/>
              <a:ext cx="62135" cy="50023"/>
            </a:xfrm>
            <a:custGeom>
              <a:avLst/>
              <a:gdLst/>
              <a:ahLst/>
              <a:cxnLst/>
              <a:rect l="l" t="t" r="r" b="b"/>
              <a:pathLst>
                <a:path w="2370" h="1908" extrusionOk="0">
                  <a:moveTo>
                    <a:pt x="503" y="0"/>
                  </a:moveTo>
                  <a:cubicBezTo>
                    <a:pt x="423" y="0"/>
                    <a:pt x="346" y="44"/>
                    <a:pt x="309" y="119"/>
                  </a:cubicBezTo>
                  <a:lnTo>
                    <a:pt x="37" y="666"/>
                  </a:lnTo>
                  <a:cubicBezTo>
                    <a:pt x="1" y="738"/>
                    <a:pt x="15" y="825"/>
                    <a:pt x="77" y="880"/>
                  </a:cubicBezTo>
                  <a:lnTo>
                    <a:pt x="1156" y="1803"/>
                  </a:lnTo>
                  <a:cubicBezTo>
                    <a:pt x="1239" y="1873"/>
                    <a:pt x="1340" y="1908"/>
                    <a:pt x="1441" y="1908"/>
                  </a:cubicBezTo>
                  <a:cubicBezTo>
                    <a:pt x="1569" y="1908"/>
                    <a:pt x="1696" y="1853"/>
                    <a:pt x="1783" y="1745"/>
                  </a:cubicBezTo>
                  <a:lnTo>
                    <a:pt x="2369" y="1006"/>
                  </a:lnTo>
                  <a:lnTo>
                    <a:pt x="609" y="29"/>
                  </a:lnTo>
                  <a:cubicBezTo>
                    <a:pt x="575" y="9"/>
                    <a:pt x="539" y="0"/>
                    <a:pt x="503"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2" name="Google Shape;17672;p139"/>
            <p:cNvSpPr/>
            <p:nvPr/>
          </p:nvSpPr>
          <p:spPr>
            <a:xfrm>
              <a:off x="5048232" y="3125228"/>
              <a:ext cx="62109" cy="50023"/>
            </a:xfrm>
            <a:custGeom>
              <a:avLst/>
              <a:gdLst/>
              <a:ahLst/>
              <a:cxnLst/>
              <a:rect l="l" t="t" r="r" b="b"/>
              <a:pathLst>
                <a:path w="2369" h="1908" extrusionOk="0">
                  <a:moveTo>
                    <a:pt x="1867" y="0"/>
                  </a:moveTo>
                  <a:cubicBezTo>
                    <a:pt x="1831" y="0"/>
                    <a:pt x="1794" y="9"/>
                    <a:pt x="1761" y="29"/>
                  </a:cubicBezTo>
                  <a:lnTo>
                    <a:pt x="0" y="1006"/>
                  </a:lnTo>
                  <a:lnTo>
                    <a:pt x="587" y="1745"/>
                  </a:lnTo>
                  <a:cubicBezTo>
                    <a:pt x="674" y="1853"/>
                    <a:pt x="801" y="1908"/>
                    <a:pt x="928" y="1908"/>
                  </a:cubicBezTo>
                  <a:cubicBezTo>
                    <a:pt x="1028" y="1908"/>
                    <a:pt x="1129" y="1873"/>
                    <a:pt x="1210" y="1803"/>
                  </a:cubicBezTo>
                  <a:lnTo>
                    <a:pt x="2289" y="880"/>
                  </a:lnTo>
                  <a:cubicBezTo>
                    <a:pt x="2351" y="825"/>
                    <a:pt x="2369" y="738"/>
                    <a:pt x="2333" y="666"/>
                  </a:cubicBezTo>
                  <a:lnTo>
                    <a:pt x="2061" y="119"/>
                  </a:lnTo>
                  <a:cubicBezTo>
                    <a:pt x="2024" y="44"/>
                    <a:pt x="1947" y="0"/>
                    <a:pt x="1867"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3" name="Google Shape;17673;p139"/>
            <p:cNvSpPr/>
            <p:nvPr/>
          </p:nvSpPr>
          <p:spPr>
            <a:xfrm>
              <a:off x="5022487" y="3052081"/>
              <a:ext cx="51413" cy="22914"/>
            </a:xfrm>
            <a:custGeom>
              <a:avLst/>
              <a:gdLst/>
              <a:ahLst/>
              <a:cxnLst/>
              <a:rect l="l" t="t" r="r" b="b"/>
              <a:pathLst>
                <a:path w="1961" h="874" extrusionOk="0">
                  <a:moveTo>
                    <a:pt x="1" y="1"/>
                  </a:moveTo>
                  <a:cubicBezTo>
                    <a:pt x="1" y="483"/>
                    <a:pt x="439" y="874"/>
                    <a:pt x="982" y="874"/>
                  </a:cubicBezTo>
                  <a:cubicBezTo>
                    <a:pt x="1522" y="874"/>
                    <a:pt x="1960" y="483"/>
                    <a:pt x="196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4" name="Google Shape;17674;p139"/>
            <p:cNvSpPr/>
            <p:nvPr/>
          </p:nvSpPr>
          <p:spPr>
            <a:xfrm>
              <a:off x="4953273" y="2945927"/>
              <a:ext cx="189841" cy="71443"/>
            </a:xfrm>
            <a:custGeom>
              <a:avLst/>
              <a:gdLst/>
              <a:ahLst/>
              <a:cxnLst/>
              <a:rect l="l" t="t" r="r" b="b"/>
              <a:pathLst>
                <a:path w="7241" h="2725" extrusionOk="0">
                  <a:moveTo>
                    <a:pt x="1178" y="1"/>
                  </a:moveTo>
                  <a:cubicBezTo>
                    <a:pt x="515" y="1"/>
                    <a:pt x="1" y="374"/>
                    <a:pt x="102" y="1033"/>
                  </a:cubicBezTo>
                  <a:lnTo>
                    <a:pt x="352" y="2724"/>
                  </a:lnTo>
                  <a:lnTo>
                    <a:pt x="841" y="2663"/>
                  </a:lnTo>
                  <a:cubicBezTo>
                    <a:pt x="1058" y="2634"/>
                    <a:pt x="1225" y="2449"/>
                    <a:pt x="1225" y="2228"/>
                  </a:cubicBezTo>
                  <a:lnTo>
                    <a:pt x="1225" y="653"/>
                  </a:lnTo>
                  <a:lnTo>
                    <a:pt x="6020" y="653"/>
                  </a:lnTo>
                  <a:lnTo>
                    <a:pt x="6020" y="2228"/>
                  </a:lnTo>
                  <a:cubicBezTo>
                    <a:pt x="6020" y="2449"/>
                    <a:pt x="6183" y="2634"/>
                    <a:pt x="6400" y="2663"/>
                  </a:cubicBezTo>
                  <a:lnTo>
                    <a:pt x="6889" y="2724"/>
                  </a:lnTo>
                  <a:lnTo>
                    <a:pt x="7143" y="1033"/>
                  </a:lnTo>
                  <a:cubicBezTo>
                    <a:pt x="7240" y="374"/>
                    <a:pt x="6730" y="1"/>
                    <a:pt x="606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5" name="Google Shape;17675;p139"/>
            <p:cNvSpPr/>
            <p:nvPr/>
          </p:nvSpPr>
          <p:spPr>
            <a:xfrm>
              <a:off x="4945302" y="3203068"/>
              <a:ext cx="17199" cy="51386"/>
            </a:xfrm>
            <a:custGeom>
              <a:avLst/>
              <a:gdLst/>
              <a:ahLst/>
              <a:cxnLst/>
              <a:rect l="l" t="t" r="r" b="b"/>
              <a:pathLst>
                <a:path w="656" h="1960" extrusionOk="0">
                  <a:moveTo>
                    <a:pt x="656" y="0"/>
                  </a:moveTo>
                  <a:cubicBezTo>
                    <a:pt x="294" y="0"/>
                    <a:pt x="4" y="290"/>
                    <a:pt x="0" y="652"/>
                  </a:cubicBezTo>
                  <a:lnTo>
                    <a:pt x="0" y="1960"/>
                  </a:lnTo>
                  <a:lnTo>
                    <a:pt x="656" y="1960"/>
                  </a:lnTo>
                  <a:lnTo>
                    <a:pt x="656" y="0"/>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6" name="Google Shape;17676;p139"/>
            <p:cNvSpPr/>
            <p:nvPr/>
          </p:nvSpPr>
          <p:spPr>
            <a:xfrm>
              <a:off x="5133885" y="3203068"/>
              <a:ext cx="17199" cy="51386"/>
            </a:xfrm>
            <a:custGeom>
              <a:avLst/>
              <a:gdLst/>
              <a:ahLst/>
              <a:cxnLst/>
              <a:rect l="l" t="t" r="r" b="b"/>
              <a:pathLst>
                <a:path w="656" h="1960" extrusionOk="0">
                  <a:moveTo>
                    <a:pt x="0" y="0"/>
                  </a:moveTo>
                  <a:lnTo>
                    <a:pt x="0" y="1960"/>
                  </a:lnTo>
                  <a:lnTo>
                    <a:pt x="656" y="1960"/>
                  </a:lnTo>
                  <a:lnTo>
                    <a:pt x="656" y="652"/>
                  </a:lnTo>
                  <a:cubicBezTo>
                    <a:pt x="656" y="290"/>
                    <a:pt x="362" y="0"/>
                    <a:pt x="0"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7" name="Google Shape;17677;p139"/>
            <p:cNvSpPr/>
            <p:nvPr/>
          </p:nvSpPr>
          <p:spPr>
            <a:xfrm>
              <a:off x="4962475" y="3146936"/>
              <a:ext cx="22914" cy="107518"/>
            </a:xfrm>
            <a:custGeom>
              <a:avLst/>
              <a:gdLst/>
              <a:ahLst/>
              <a:cxnLst/>
              <a:rect l="l" t="t" r="r" b="b"/>
              <a:pathLst>
                <a:path w="874" h="4101" extrusionOk="0">
                  <a:moveTo>
                    <a:pt x="874" y="1"/>
                  </a:moveTo>
                  <a:lnTo>
                    <a:pt x="1" y="254"/>
                  </a:lnTo>
                  <a:lnTo>
                    <a:pt x="1" y="4101"/>
                  </a:lnTo>
                  <a:lnTo>
                    <a:pt x="874" y="4101"/>
                  </a:lnTo>
                  <a:lnTo>
                    <a:pt x="874" y="1"/>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8" name="Google Shape;17678;p139"/>
            <p:cNvSpPr/>
            <p:nvPr/>
          </p:nvSpPr>
          <p:spPr>
            <a:xfrm>
              <a:off x="5111076" y="3146936"/>
              <a:ext cx="22835" cy="107518"/>
            </a:xfrm>
            <a:custGeom>
              <a:avLst/>
              <a:gdLst/>
              <a:ahLst/>
              <a:cxnLst/>
              <a:rect l="l" t="t" r="r" b="b"/>
              <a:pathLst>
                <a:path w="871" h="4101" extrusionOk="0">
                  <a:moveTo>
                    <a:pt x="1" y="1"/>
                  </a:moveTo>
                  <a:lnTo>
                    <a:pt x="1" y="4101"/>
                  </a:lnTo>
                  <a:lnTo>
                    <a:pt x="870" y="4101"/>
                  </a:lnTo>
                  <a:lnTo>
                    <a:pt x="870" y="254"/>
                  </a:lnTo>
                  <a:lnTo>
                    <a:pt x="1" y="1"/>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9" name="Google Shape;17679;p139"/>
            <p:cNvSpPr/>
            <p:nvPr/>
          </p:nvSpPr>
          <p:spPr>
            <a:xfrm>
              <a:off x="4985363" y="2900177"/>
              <a:ext cx="154342" cy="62870"/>
            </a:xfrm>
            <a:custGeom>
              <a:avLst/>
              <a:gdLst/>
              <a:ahLst/>
              <a:cxnLst/>
              <a:rect l="l" t="t" r="r" b="b"/>
              <a:pathLst>
                <a:path w="5887" h="2398" extrusionOk="0">
                  <a:moveTo>
                    <a:pt x="5231" y="0"/>
                  </a:moveTo>
                  <a:cubicBezTo>
                    <a:pt x="5230" y="0"/>
                    <a:pt x="4796" y="438"/>
                    <a:pt x="3706" y="438"/>
                  </a:cubicBezTo>
                  <a:lnTo>
                    <a:pt x="1743" y="438"/>
                  </a:lnTo>
                  <a:cubicBezTo>
                    <a:pt x="779" y="438"/>
                    <a:pt x="1" y="1217"/>
                    <a:pt x="1" y="2180"/>
                  </a:cubicBezTo>
                  <a:lnTo>
                    <a:pt x="1" y="2398"/>
                  </a:lnTo>
                  <a:lnTo>
                    <a:pt x="4140" y="2398"/>
                  </a:lnTo>
                  <a:cubicBezTo>
                    <a:pt x="5013" y="2398"/>
                    <a:pt x="5886" y="1525"/>
                    <a:pt x="5231"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0" name="Google Shape;17680;p139"/>
            <p:cNvSpPr/>
            <p:nvPr/>
          </p:nvSpPr>
          <p:spPr>
            <a:xfrm>
              <a:off x="5019367" y="2900177"/>
              <a:ext cx="110349" cy="40087"/>
            </a:xfrm>
            <a:custGeom>
              <a:avLst/>
              <a:gdLst/>
              <a:ahLst/>
              <a:cxnLst/>
              <a:rect l="l" t="t" r="r" b="b"/>
              <a:pathLst>
                <a:path w="4209" h="1529" extrusionOk="0">
                  <a:moveTo>
                    <a:pt x="3934" y="0"/>
                  </a:moveTo>
                  <a:cubicBezTo>
                    <a:pt x="3934" y="0"/>
                    <a:pt x="3499" y="438"/>
                    <a:pt x="2409" y="438"/>
                  </a:cubicBezTo>
                  <a:lnTo>
                    <a:pt x="446" y="438"/>
                  </a:lnTo>
                  <a:cubicBezTo>
                    <a:pt x="326" y="438"/>
                    <a:pt x="203" y="449"/>
                    <a:pt x="87" y="475"/>
                  </a:cubicBezTo>
                  <a:cubicBezTo>
                    <a:pt x="29" y="634"/>
                    <a:pt x="0" y="804"/>
                    <a:pt x="0" y="974"/>
                  </a:cubicBezTo>
                  <a:lnTo>
                    <a:pt x="0" y="982"/>
                  </a:lnTo>
                  <a:cubicBezTo>
                    <a:pt x="4" y="1289"/>
                    <a:pt x="276" y="1528"/>
                    <a:pt x="587" y="1528"/>
                  </a:cubicBezTo>
                  <a:lnTo>
                    <a:pt x="4071" y="1528"/>
                  </a:lnTo>
                  <a:cubicBezTo>
                    <a:pt x="4209" y="1137"/>
                    <a:pt x="4202" y="623"/>
                    <a:pt x="3934"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1" name="Google Shape;17681;p139"/>
            <p:cNvSpPr/>
            <p:nvPr/>
          </p:nvSpPr>
          <p:spPr>
            <a:xfrm>
              <a:off x="4905793" y="2894802"/>
              <a:ext cx="284879" cy="365105"/>
            </a:xfrm>
            <a:custGeom>
              <a:avLst/>
              <a:gdLst/>
              <a:ahLst/>
              <a:cxnLst/>
              <a:rect l="l" t="t" r="r" b="b"/>
              <a:pathLst>
                <a:path w="10866" h="13926" extrusionOk="0">
                  <a:moveTo>
                    <a:pt x="2851" y="2150"/>
                  </a:moveTo>
                  <a:cubicBezTo>
                    <a:pt x="2840" y="2230"/>
                    <a:pt x="2837" y="2306"/>
                    <a:pt x="2837" y="2382"/>
                  </a:cubicBezTo>
                  <a:lnTo>
                    <a:pt x="2837" y="4127"/>
                  </a:lnTo>
                  <a:cubicBezTo>
                    <a:pt x="2833" y="4254"/>
                    <a:pt x="2732" y="4359"/>
                    <a:pt x="2605" y="4359"/>
                  </a:cubicBezTo>
                  <a:lnTo>
                    <a:pt x="2340" y="4359"/>
                  </a:lnTo>
                  <a:lnTo>
                    <a:pt x="2101" y="2929"/>
                  </a:lnTo>
                  <a:cubicBezTo>
                    <a:pt x="2069" y="2737"/>
                    <a:pt x="2123" y="2541"/>
                    <a:pt x="2246" y="2389"/>
                  </a:cubicBezTo>
                  <a:lnTo>
                    <a:pt x="2250" y="2389"/>
                  </a:lnTo>
                  <a:cubicBezTo>
                    <a:pt x="2377" y="2237"/>
                    <a:pt x="2561" y="2150"/>
                    <a:pt x="2761" y="2150"/>
                  </a:cubicBezTo>
                  <a:close/>
                  <a:moveTo>
                    <a:pt x="8381" y="2212"/>
                  </a:moveTo>
                  <a:cubicBezTo>
                    <a:pt x="8660" y="2338"/>
                    <a:pt x="8816" y="2632"/>
                    <a:pt x="8765" y="2932"/>
                  </a:cubicBezTo>
                  <a:lnTo>
                    <a:pt x="8769" y="2932"/>
                  </a:lnTo>
                  <a:lnTo>
                    <a:pt x="8530" y="4359"/>
                  </a:lnTo>
                  <a:lnTo>
                    <a:pt x="8266" y="4359"/>
                  </a:lnTo>
                  <a:cubicBezTo>
                    <a:pt x="8139" y="4359"/>
                    <a:pt x="8034" y="4258"/>
                    <a:pt x="8034" y="4131"/>
                  </a:cubicBezTo>
                  <a:lnTo>
                    <a:pt x="8034" y="2545"/>
                  </a:lnTo>
                  <a:cubicBezTo>
                    <a:pt x="8168" y="2454"/>
                    <a:pt x="8284" y="2342"/>
                    <a:pt x="8381" y="2212"/>
                  </a:cubicBezTo>
                  <a:close/>
                  <a:moveTo>
                    <a:pt x="8171" y="520"/>
                  </a:moveTo>
                  <a:lnTo>
                    <a:pt x="8171" y="520"/>
                  </a:lnTo>
                  <a:cubicBezTo>
                    <a:pt x="8352" y="1067"/>
                    <a:pt x="8331" y="1556"/>
                    <a:pt x="8095" y="1911"/>
                  </a:cubicBezTo>
                  <a:cubicBezTo>
                    <a:pt x="7893" y="2219"/>
                    <a:pt x="7548" y="2400"/>
                    <a:pt x="7179" y="2400"/>
                  </a:cubicBezTo>
                  <a:lnTo>
                    <a:pt x="3909" y="2400"/>
                  </a:lnTo>
                  <a:cubicBezTo>
                    <a:pt x="3637" y="2400"/>
                    <a:pt x="3637" y="2805"/>
                    <a:pt x="3909" y="2805"/>
                  </a:cubicBezTo>
                  <a:lnTo>
                    <a:pt x="7179" y="2805"/>
                  </a:lnTo>
                  <a:cubicBezTo>
                    <a:pt x="7331" y="2805"/>
                    <a:pt x="7483" y="2784"/>
                    <a:pt x="7628" y="2737"/>
                  </a:cubicBezTo>
                  <a:lnTo>
                    <a:pt x="7628" y="4127"/>
                  </a:lnTo>
                  <a:cubicBezTo>
                    <a:pt x="7628" y="4482"/>
                    <a:pt x="7914" y="4768"/>
                    <a:pt x="8269" y="4768"/>
                  </a:cubicBezTo>
                  <a:lnTo>
                    <a:pt x="8595" y="4768"/>
                  </a:lnTo>
                  <a:cubicBezTo>
                    <a:pt x="8798" y="4768"/>
                    <a:pt x="8954" y="4942"/>
                    <a:pt x="8936" y="5145"/>
                  </a:cubicBezTo>
                  <a:cubicBezTo>
                    <a:pt x="8917" y="5315"/>
                    <a:pt x="8754" y="5449"/>
                    <a:pt x="8563" y="5449"/>
                  </a:cubicBezTo>
                  <a:lnTo>
                    <a:pt x="8472" y="5449"/>
                  </a:lnTo>
                  <a:lnTo>
                    <a:pt x="8472" y="5438"/>
                  </a:lnTo>
                  <a:cubicBezTo>
                    <a:pt x="8472" y="5326"/>
                    <a:pt x="8381" y="5236"/>
                    <a:pt x="8269" y="5236"/>
                  </a:cubicBezTo>
                  <a:cubicBezTo>
                    <a:pt x="8157" y="5236"/>
                    <a:pt x="8066" y="5326"/>
                    <a:pt x="8066" y="5438"/>
                  </a:cubicBezTo>
                  <a:cubicBezTo>
                    <a:pt x="8066" y="6891"/>
                    <a:pt x="6889" y="8068"/>
                    <a:pt x="5437" y="8068"/>
                  </a:cubicBezTo>
                  <a:cubicBezTo>
                    <a:pt x="3985" y="8068"/>
                    <a:pt x="2808" y="6891"/>
                    <a:pt x="2808" y="5438"/>
                  </a:cubicBezTo>
                  <a:lnTo>
                    <a:pt x="2804" y="5435"/>
                  </a:lnTo>
                  <a:cubicBezTo>
                    <a:pt x="2804" y="5299"/>
                    <a:pt x="2703" y="5231"/>
                    <a:pt x="2601" y="5231"/>
                  </a:cubicBezTo>
                  <a:cubicBezTo>
                    <a:pt x="2500" y="5231"/>
                    <a:pt x="2398" y="5299"/>
                    <a:pt x="2398" y="5435"/>
                  </a:cubicBezTo>
                  <a:lnTo>
                    <a:pt x="2398" y="5449"/>
                  </a:lnTo>
                  <a:lnTo>
                    <a:pt x="2275" y="5449"/>
                  </a:lnTo>
                  <a:cubicBezTo>
                    <a:pt x="2072" y="5449"/>
                    <a:pt x="1913" y="5272"/>
                    <a:pt x="1935" y="5073"/>
                  </a:cubicBezTo>
                  <a:cubicBezTo>
                    <a:pt x="1953" y="4902"/>
                    <a:pt x="2116" y="4768"/>
                    <a:pt x="2308" y="4768"/>
                  </a:cubicBezTo>
                  <a:lnTo>
                    <a:pt x="2601" y="4768"/>
                  </a:lnTo>
                  <a:cubicBezTo>
                    <a:pt x="2956" y="4765"/>
                    <a:pt x="3242" y="4479"/>
                    <a:pt x="3242" y="4127"/>
                  </a:cubicBezTo>
                  <a:lnTo>
                    <a:pt x="3242" y="2382"/>
                  </a:lnTo>
                  <a:cubicBezTo>
                    <a:pt x="3242" y="1534"/>
                    <a:pt x="3930" y="843"/>
                    <a:pt x="4781" y="843"/>
                  </a:cubicBezTo>
                  <a:lnTo>
                    <a:pt x="6741" y="843"/>
                  </a:lnTo>
                  <a:cubicBezTo>
                    <a:pt x="7458" y="843"/>
                    <a:pt x="7918" y="661"/>
                    <a:pt x="8171" y="520"/>
                  </a:cubicBezTo>
                  <a:close/>
                  <a:moveTo>
                    <a:pt x="6755" y="8169"/>
                  </a:moveTo>
                  <a:lnTo>
                    <a:pt x="6755" y="8825"/>
                  </a:lnTo>
                  <a:lnTo>
                    <a:pt x="5433" y="9560"/>
                  </a:lnTo>
                  <a:lnTo>
                    <a:pt x="4111" y="8825"/>
                  </a:lnTo>
                  <a:lnTo>
                    <a:pt x="4111" y="8169"/>
                  </a:lnTo>
                  <a:cubicBezTo>
                    <a:pt x="4524" y="8368"/>
                    <a:pt x="4973" y="8473"/>
                    <a:pt x="5433" y="8473"/>
                  </a:cubicBezTo>
                  <a:cubicBezTo>
                    <a:pt x="5893" y="8473"/>
                    <a:pt x="6346" y="8368"/>
                    <a:pt x="6755" y="8169"/>
                  </a:cubicBezTo>
                  <a:close/>
                  <a:moveTo>
                    <a:pt x="3564" y="8991"/>
                  </a:moveTo>
                  <a:cubicBezTo>
                    <a:pt x="3566" y="8991"/>
                    <a:pt x="3569" y="8992"/>
                    <a:pt x="3572" y="8995"/>
                  </a:cubicBezTo>
                  <a:lnTo>
                    <a:pt x="5126" y="9853"/>
                  </a:lnTo>
                  <a:lnTo>
                    <a:pt x="4684" y="10404"/>
                  </a:lnTo>
                  <a:cubicBezTo>
                    <a:pt x="4639" y="10461"/>
                    <a:pt x="4571" y="10491"/>
                    <a:pt x="4503" y="10491"/>
                  </a:cubicBezTo>
                  <a:cubicBezTo>
                    <a:pt x="4450" y="10491"/>
                    <a:pt x="4397" y="10473"/>
                    <a:pt x="4354" y="10436"/>
                  </a:cubicBezTo>
                  <a:lnTo>
                    <a:pt x="3289" y="9524"/>
                  </a:lnTo>
                  <a:lnTo>
                    <a:pt x="3554" y="8999"/>
                  </a:lnTo>
                  <a:cubicBezTo>
                    <a:pt x="3556" y="8994"/>
                    <a:pt x="3560" y="8991"/>
                    <a:pt x="3564" y="8991"/>
                  </a:cubicBezTo>
                  <a:close/>
                  <a:moveTo>
                    <a:pt x="7306" y="8995"/>
                  </a:moveTo>
                  <a:cubicBezTo>
                    <a:pt x="7309" y="8995"/>
                    <a:pt x="7313" y="8999"/>
                    <a:pt x="7317" y="9002"/>
                  </a:cubicBezTo>
                  <a:lnTo>
                    <a:pt x="7577" y="9527"/>
                  </a:lnTo>
                  <a:lnTo>
                    <a:pt x="6516" y="10436"/>
                  </a:lnTo>
                  <a:cubicBezTo>
                    <a:pt x="6472" y="10473"/>
                    <a:pt x="6419" y="10491"/>
                    <a:pt x="6366" y="10491"/>
                  </a:cubicBezTo>
                  <a:cubicBezTo>
                    <a:pt x="6298" y="10491"/>
                    <a:pt x="6230" y="10461"/>
                    <a:pt x="6183" y="10404"/>
                  </a:cubicBezTo>
                  <a:lnTo>
                    <a:pt x="5745" y="9853"/>
                  </a:lnTo>
                  <a:lnTo>
                    <a:pt x="7295" y="8995"/>
                  </a:lnTo>
                  <a:close/>
                  <a:moveTo>
                    <a:pt x="8267" y="1"/>
                  </a:moveTo>
                  <a:cubicBezTo>
                    <a:pt x="8216" y="1"/>
                    <a:pt x="8165" y="20"/>
                    <a:pt x="8124" y="60"/>
                  </a:cubicBezTo>
                  <a:cubicBezTo>
                    <a:pt x="8121" y="64"/>
                    <a:pt x="7719" y="437"/>
                    <a:pt x="6741" y="437"/>
                  </a:cubicBezTo>
                  <a:lnTo>
                    <a:pt x="4778" y="437"/>
                  </a:lnTo>
                  <a:cubicBezTo>
                    <a:pt x="3952" y="437"/>
                    <a:pt x="3213" y="962"/>
                    <a:pt x="2942" y="1744"/>
                  </a:cubicBezTo>
                  <a:lnTo>
                    <a:pt x="2761" y="1744"/>
                  </a:lnTo>
                  <a:cubicBezTo>
                    <a:pt x="2094" y="1744"/>
                    <a:pt x="1587" y="2342"/>
                    <a:pt x="1699" y="2997"/>
                  </a:cubicBezTo>
                  <a:lnTo>
                    <a:pt x="1938" y="4450"/>
                  </a:lnTo>
                  <a:cubicBezTo>
                    <a:pt x="1631" y="4602"/>
                    <a:pt x="1468" y="4950"/>
                    <a:pt x="1547" y="5286"/>
                  </a:cubicBezTo>
                  <a:cubicBezTo>
                    <a:pt x="1627" y="5623"/>
                    <a:pt x="1928" y="5859"/>
                    <a:pt x="2275" y="5859"/>
                  </a:cubicBezTo>
                  <a:lnTo>
                    <a:pt x="2427" y="5859"/>
                  </a:lnTo>
                  <a:cubicBezTo>
                    <a:pt x="2547" y="6695"/>
                    <a:pt x="3010" y="7449"/>
                    <a:pt x="3706" y="7930"/>
                  </a:cubicBezTo>
                  <a:lnTo>
                    <a:pt x="3706" y="8611"/>
                  </a:lnTo>
                  <a:cubicBezTo>
                    <a:pt x="3659" y="8594"/>
                    <a:pt x="3612" y="8586"/>
                    <a:pt x="3565" y="8586"/>
                  </a:cubicBezTo>
                  <a:cubicBezTo>
                    <a:pt x="3410" y="8586"/>
                    <a:pt x="3263" y="8673"/>
                    <a:pt x="3188" y="8818"/>
                  </a:cubicBezTo>
                  <a:lnTo>
                    <a:pt x="2873" y="9451"/>
                  </a:lnTo>
                  <a:lnTo>
                    <a:pt x="1087" y="9980"/>
                  </a:lnTo>
                  <a:cubicBezTo>
                    <a:pt x="443" y="10168"/>
                    <a:pt x="4" y="10759"/>
                    <a:pt x="1" y="11429"/>
                  </a:cubicBezTo>
                  <a:lnTo>
                    <a:pt x="1" y="13718"/>
                  </a:lnTo>
                  <a:cubicBezTo>
                    <a:pt x="1" y="13854"/>
                    <a:pt x="102" y="13921"/>
                    <a:pt x="204" y="13921"/>
                  </a:cubicBezTo>
                  <a:cubicBezTo>
                    <a:pt x="305" y="13921"/>
                    <a:pt x="406" y="13854"/>
                    <a:pt x="406" y="13718"/>
                  </a:cubicBezTo>
                  <a:lnTo>
                    <a:pt x="406" y="11429"/>
                  </a:lnTo>
                  <a:cubicBezTo>
                    <a:pt x="410" y="10940"/>
                    <a:pt x="729" y="10509"/>
                    <a:pt x="1200" y="10368"/>
                  </a:cubicBezTo>
                  <a:lnTo>
                    <a:pt x="1960" y="10143"/>
                  </a:lnTo>
                  <a:lnTo>
                    <a:pt x="1960" y="13718"/>
                  </a:lnTo>
                  <a:cubicBezTo>
                    <a:pt x="1960" y="13854"/>
                    <a:pt x="2062" y="13921"/>
                    <a:pt x="2165" y="13921"/>
                  </a:cubicBezTo>
                  <a:cubicBezTo>
                    <a:pt x="2267" y="13921"/>
                    <a:pt x="2369" y="13854"/>
                    <a:pt x="2369" y="13718"/>
                  </a:cubicBezTo>
                  <a:lnTo>
                    <a:pt x="2369" y="10024"/>
                  </a:lnTo>
                  <a:lnTo>
                    <a:pt x="2833" y="9890"/>
                  </a:lnTo>
                  <a:lnTo>
                    <a:pt x="2833" y="13718"/>
                  </a:lnTo>
                  <a:cubicBezTo>
                    <a:pt x="2833" y="13854"/>
                    <a:pt x="2934" y="13921"/>
                    <a:pt x="3036" y="13921"/>
                  </a:cubicBezTo>
                  <a:cubicBezTo>
                    <a:pt x="3137" y="13921"/>
                    <a:pt x="3239" y="13854"/>
                    <a:pt x="3239" y="13718"/>
                  </a:cubicBezTo>
                  <a:lnTo>
                    <a:pt x="3239" y="10020"/>
                  </a:lnTo>
                  <a:lnTo>
                    <a:pt x="4086" y="10744"/>
                  </a:lnTo>
                  <a:cubicBezTo>
                    <a:pt x="4202" y="10846"/>
                    <a:pt x="4347" y="10900"/>
                    <a:pt x="4503" y="10900"/>
                  </a:cubicBezTo>
                  <a:cubicBezTo>
                    <a:pt x="4521" y="10900"/>
                    <a:pt x="4542" y="10896"/>
                    <a:pt x="4561" y="10896"/>
                  </a:cubicBezTo>
                  <a:cubicBezTo>
                    <a:pt x="4734" y="10882"/>
                    <a:pt x="4894" y="10795"/>
                    <a:pt x="5002" y="10657"/>
                  </a:cubicBezTo>
                  <a:lnTo>
                    <a:pt x="5433" y="10121"/>
                  </a:lnTo>
                  <a:lnTo>
                    <a:pt x="5864" y="10657"/>
                  </a:lnTo>
                  <a:cubicBezTo>
                    <a:pt x="5973" y="10795"/>
                    <a:pt x="6129" y="10882"/>
                    <a:pt x="6303" y="10896"/>
                  </a:cubicBezTo>
                  <a:cubicBezTo>
                    <a:pt x="6324" y="10896"/>
                    <a:pt x="6342" y="10900"/>
                    <a:pt x="6364" y="10900"/>
                  </a:cubicBezTo>
                  <a:cubicBezTo>
                    <a:pt x="6516" y="10900"/>
                    <a:pt x="6665" y="10846"/>
                    <a:pt x="6781" y="10744"/>
                  </a:cubicBezTo>
                  <a:lnTo>
                    <a:pt x="7845" y="9832"/>
                  </a:lnTo>
                  <a:lnTo>
                    <a:pt x="8497" y="10024"/>
                  </a:lnTo>
                  <a:lnTo>
                    <a:pt x="8497" y="13718"/>
                  </a:lnTo>
                  <a:cubicBezTo>
                    <a:pt x="8497" y="13854"/>
                    <a:pt x="8600" y="13921"/>
                    <a:pt x="8702" y="13921"/>
                  </a:cubicBezTo>
                  <a:cubicBezTo>
                    <a:pt x="8804" y="13921"/>
                    <a:pt x="8907" y="13854"/>
                    <a:pt x="8907" y="13718"/>
                  </a:cubicBezTo>
                  <a:lnTo>
                    <a:pt x="8907" y="10147"/>
                  </a:lnTo>
                  <a:lnTo>
                    <a:pt x="9667" y="10371"/>
                  </a:lnTo>
                  <a:cubicBezTo>
                    <a:pt x="10134" y="10512"/>
                    <a:pt x="10457" y="10940"/>
                    <a:pt x="10460" y="11429"/>
                  </a:cubicBezTo>
                  <a:lnTo>
                    <a:pt x="10460" y="13721"/>
                  </a:lnTo>
                  <a:cubicBezTo>
                    <a:pt x="10460" y="13857"/>
                    <a:pt x="10562" y="13925"/>
                    <a:pt x="10663" y="13925"/>
                  </a:cubicBezTo>
                  <a:cubicBezTo>
                    <a:pt x="10765" y="13925"/>
                    <a:pt x="10866" y="13857"/>
                    <a:pt x="10866" y="13721"/>
                  </a:cubicBezTo>
                  <a:lnTo>
                    <a:pt x="10866" y="11429"/>
                  </a:lnTo>
                  <a:cubicBezTo>
                    <a:pt x="10866" y="10759"/>
                    <a:pt x="10424" y="10172"/>
                    <a:pt x="9783" y="9976"/>
                  </a:cubicBezTo>
                  <a:lnTo>
                    <a:pt x="7998" y="9451"/>
                  </a:lnTo>
                  <a:lnTo>
                    <a:pt x="7679" y="8818"/>
                  </a:lnTo>
                  <a:cubicBezTo>
                    <a:pt x="7607" y="8673"/>
                    <a:pt x="7460" y="8586"/>
                    <a:pt x="7305" y="8586"/>
                  </a:cubicBezTo>
                  <a:cubicBezTo>
                    <a:pt x="7259" y="8586"/>
                    <a:pt x="7211" y="8594"/>
                    <a:pt x="7165" y="8611"/>
                  </a:cubicBezTo>
                  <a:lnTo>
                    <a:pt x="7165" y="7930"/>
                  </a:lnTo>
                  <a:cubicBezTo>
                    <a:pt x="7860" y="7449"/>
                    <a:pt x="8323" y="6695"/>
                    <a:pt x="8443" y="5859"/>
                  </a:cubicBezTo>
                  <a:lnTo>
                    <a:pt x="8563" y="5859"/>
                  </a:lnTo>
                  <a:cubicBezTo>
                    <a:pt x="8957" y="5859"/>
                    <a:pt x="9298" y="5562"/>
                    <a:pt x="9338" y="5185"/>
                  </a:cubicBezTo>
                  <a:cubicBezTo>
                    <a:pt x="9370" y="4877"/>
                    <a:pt x="9207" y="4580"/>
                    <a:pt x="8928" y="4439"/>
                  </a:cubicBezTo>
                  <a:lnTo>
                    <a:pt x="9171" y="2997"/>
                  </a:lnTo>
                  <a:cubicBezTo>
                    <a:pt x="9251" y="2527"/>
                    <a:pt x="9012" y="2059"/>
                    <a:pt x="8581" y="1853"/>
                  </a:cubicBezTo>
                  <a:cubicBezTo>
                    <a:pt x="8773" y="1368"/>
                    <a:pt x="8729" y="766"/>
                    <a:pt x="8454" y="125"/>
                  </a:cubicBezTo>
                  <a:cubicBezTo>
                    <a:pt x="8419" y="45"/>
                    <a:pt x="8343" y="1"/>
                    <a:pt x="826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2" name="Google Shape;17682;p139"/>
            <p:cNvSpPr/>
            <p:nvPr/>
          </p:nvSpPr>
          <p:spPr>
            <a:xfrm>
              <a:off x="5105675" y="3169169"/>
              <a:ext cx="10749" cy="90634"/>
            </a:xfrm>
            <a:custGeom>
              <a:avLst/>
              <a:gdLst/>
              <a:ahLst/>
              <a:cxnLst/>
              <a:rect l="l" t="t" r="r" b="b"/>
              <a:pathLst>
                <a:path w="410" h="3457" extrusionOk="0">
                  <a:moveTo>
                    <a:pt x="207" y="0"/>
                  </a:moveTo>
                  <a:cubicBezTo>
                    <a:pt x="95" y="0"/>
                    <a:pt x="1" y="91"/>
                    <a:pt x="1" y="203"/>
                  </a:cubicBezTo>
                  <a:lnTo>
                    <a:pt x="1" y="3253"/>
                  </a:lnTo>
                  <a:cubicBezTo>
                    <a:pt x="1" y="3389"/>
                    <a:pt x="103" y="3456"/>
                    <a:pt x="205" y="3456"/>
                  </a:cubicBezTo>
                  <a:cubicBezTo>
                    <a:pt x="307" y="3456"/>
                    <a:pt x="410" y="3389"/>
                    <a:pt x="410" y="3253"/>
                  </a:cubicBezTo>
                  <a:lnTo>
                    <a:pt x="410" y="203"/>
                  </a:lnTo>
                  <a:cubicBezTo>
                    <a:pt x="410" y="91"/>
                    <a:pt x="319" y="0"/>
                    <a:pt x="2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3" name="Google Shape;17683;p139"/>
            <p:cNvSpPr/>
            <p:nvPr/>
          </p:nvSpPr>
          <p:spPr>
            <a:xfrm>
              <a:off x="5041206" y="3180547"/>
              <a:ext cx="12453" cy="10697"/>
            </a:xfrm>
            <a:custGeom>
              <a:avLst/>
              <a:gdLst/>
              <a:ahLst/>
              <a:cxnLst/>
              <a:rect l="l" t="t" r="r" b="b"/>
              <a:pathLst>
                <a:path w="475" h="408" extrusionOk="0">
                  <a:moveTo>
                    <a:pt x="275" y="1"/>
                  </a:moveTo>
                  <a:cubicBezTo>
                    <a:pt x="273" y="1"/>
                    <a:pt x="270" y="1"/>
                    <a:pt x="268" y="1"/>
                  </a:cubicBezTo>
                  <a:cubicBezTo>
                    <a:pt x="87" y="1"/>
                    <a:pt x="0" y="222"/>
                    <a:pt x="127" y="349"/>
                  </a:cubicBezTo>
                  <a:cubicBezTo>
                    <a:pt x="169" y="390"/>
                    <a:pt x="220" y="408"/>
                    <a:pt x="270" y="408"/>
                  </a:cubicBezTo>
                  <a:cubicBezTo>
                    <a:pt x="375" y="408"/>
                    <a:pt x="475" y="327"/>
                    <a:pt x="475" y="204"/>
                  </a:cubicBezTo>
                  <a:cubicBezTo>
                    <a:pt x="475" y="94"/>
                    <a:pt x="384" y="1"/>
                    <a:pt x="27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4" name="Google Shape;17684;p139"/>
            <p:cNvSpPr/>
            <p:nvPr/>
          </p:nvSpPr>
          <p:spPr>
            <a:xfrm>
              <a:off x="5041206" y="3249106"/>
              <a:ext cx="12453" cy="10697"/>
            </a:xfrm>
            <a:custGeom>
              <a:avLst/>
              <a:gdLst/>
              <a:ahLst/>
              <a:cxnLst/>
              <a:rect l="l" t="t" r="r" b="b"/>
              <a:pathLst>
                <a:path w="475" h="408" extrusionOk="0">
                  <a:moveTo>
                    <a:pt x="275" y="1"/>
                  </a:moveTo>
                  <a:cubicBezTo>
                    <a:pt x="273" y="1"/>
                    <a:pt x="270" y="1"/>
                    <a:pt x="268" y="1"/>
                  </a:cubicBezTo>
                  <a:cubicBezTo>
                    <a:pt x="87" y="5"/>
                    <a:pt x="0" y="222"/>
                    <a:pt x="127" y="349"/>
                  </a:cubicBezTo>
                  <a:cubicBezTo>
                    <a:pt x="169" y="389"/>
                    <a:pt x="220" y="408"/>
                    <a:pt x="270" y="408"/>
                  </a:cubicBezTo>
                  <a:cubicBezTo>
                    <a:pt x="375" y="408"/>
                    <a:pt x="475" y="327"/>
                    <a:pt x="475" y="204"/>
                  </a:cubicBezTo>
                  <a:cubicBezTo>
                    <a:pt x="475" y="94"/>
                    <a:pt x="384" y="1"/>
                    <a:pt x="27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5" name="Google Shape;17685;p139"/>
            <p:cNvSpPr/>
            <p:nvPr/>
          </p:nvSpPr>
          <p:spPr>
            <a:xfrm>
              <a:off x="5041206" y="3214840"/>
              <a:ext cx="12453" cy="10697"/>
            </a:xfrm>
            <a:custGeom>
              <a:avLst/>
              <a:gdLst/>
              <a:ahLst/>
              <a:cxnLst/>
              <a:rect l="l" t="t" r="r" b="b"/>
              <a:pathLst>
                <a:path w="475" h="408" extrusionOk="0">
                  <a:moveTo>
                    <a:pt x="275" y="0"/>
                  </a:moveTo>
                  <a:cubicBezTo>
                    <a:pt x="273" y="0"/>
                    <a:pt x="270" y="0"/>
                    <a:pt x="268" y="0"/>
                  </a:cubicBezTo>
                  <a:cubicBezTo>
                    <a:pt x="87" y="4"/>
                    <a:pt x="0" y="221"/>
                    <a:pt x="127" y="348"/>
                  </a:cubicBezTo>
                  <a:cubicBezTo>
                    <a:pt x="169" y="389"/>
                    <a:pt x="220" y="407"/>
                    <a:pt x="270" y="407"/>
                  </a:cubicBezTo>
                  <a:cubicBezTo>
                    <a:pt x="375" y="407"/>
                    <a:pt x="475" y="326"/>
                    <a:pt x="475" y="203"/>
                  </a:cubicBezTo>
                  <a:cubicBezTo>
                    <a:pt x="475" y="93"/>
                    <a:pt x="384" y="0"/>
                    <a:pt x="27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6" name="Google Shape;17686;p139"/>
            <p:cNvSpPr/>
            <p:nvPr/>
          </p:nvSpPr>
          <p:spPr>
            <a:xfrm>
              <a:off x="5008539" y="3015324"/>
              <a:ext cx="10749" cy="16412"/>
            </a:xfrm>
            <a:custGeom>
              <a:avLst/>
              <a:gdLst/>
              <a:ahLst/>
              <a:cxnLst/>
              <a:rect l="l" t="t" r="r" b="b"/>
              <a:pathLst>
                <a:path w="410" h="626" extrusionOk="0">
                  <a:moveTo>
                    <a:pt x="205" y="0"/>
                  </a:moveTo>
                  <a:cubicBezTo>
                    <a:pt x="103" y="0"/>
                    <a:pt x="0" y="68"/>
                    <a:pt x="0" y="204"/>
                  </a:cubicBezTo>
                  <a:lnTo>
                    <a:pt x="0" y="421"/>
                  </a:lnTo>
                  <a:cubicBezTo>
                    <a:pt x="0" y="557"/>
                    <a:pt x="103" y="625"/>
                    <a:pt x="205" y="625"/>
                  </a:cubicBezTo>
                  <a:cubicBezTo>
                    <a:pt x="307" y="625"/>
                    <a:pt x="410" y="557"/>
                    <a:pt x="410" y="421"/>
                  </a:cubicBezTo>
                  <a:lnTo>
                    <a:pt x="410" y="204"/>
                  </a:lnTo>
                  <a:cubicBezTo>
                    <a:pt x="410" y="68"/>
                    <a:pt x="307" y="0"/>
                    <a:pt x="20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7" name="Google Shape;17687;p139"/>
            <p:cNvSpPr/>
            <p:nvPr/>
          </p:nvSpPr>
          <p:spPr>
            <a:xfrm>
              <a:off x="5077176" y="3015351"/>
              <a:ext cx="10671" cy="16386"/>
            </a:xfrm>
            <a:custGeom>
              <a:avLst/>
              <a:gdLst/>
              <a:ahLst/>
              <a:cxnLst/>
              <a:rect l="l" t="t" r="r" b="b"/>
              <a:pathLst>
                <a:path w="407" h="625" extrusionOk="0">
                  <a:moveTo>
                    <a:pt x="204" y="0"/>
                  </a:moveTo>
                  <a:cubicBezTo>
                    <a:pt x="92" y="0"/>
                    <a:pt x="1" y="91"/>
                    <a:pt x="1" y="203"/>
                  </a:cubicBezTo>
                  <a:lnTo>
                    <a:pt x="1" y="420"/>
                  </a:lnTo>
                  <a:cubicBezTo>
                    <a:pt x="1" y="556"/>
                    <a:pt x="102" y="624"/>
                    <a:pt x="204" y="624"/>
                  </a:cubicBezTo>
                  <a:cubicBezTo>
                    <a:pt x="305" y="624"/>
                    <a:pt x="407" y="556"/>
                    <a:pt x="407" y="420"/>
                  </a:cubicBezTo>
                  <a:lnTo>
                    <a:pt x="407" y="203"/>
                  </a:lnTo>
                  <a:cubicBezTo>
                    <a:pt x="407" y="91"/>
                    <a:pt x="316" y="0"/>
                    <a:pt x="20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8" name="Google Shape;17688;p139"/>
            <p:cNvSpPr/>
            <p:nvPr/>
          </p:nvSpPr>
          <p:spPr>
            <a:xfrm>
              <a:off x="5001041" y="2997680"/>
              <a:ext cx="23963" cy="10749"/>
            </a:xfrm>
            <a:custGeom>
              <a:avLst/>
              <a:gdLst/>
              <a:ahLst/>
              <a:cxnLst/>
              <a:rect l="l" t="t" r="r" b="b"/>
              <a:pathLst>
                <a:path w="914" h="410" extrusionOk="0">
                  <a:moveTo>
                    <a:pt x="272" y="1"/>
                  </a:moveTo>
                  <a:cubicBezTo>
                    <a:pt x="0" y="1"/>
                    <a:pt x="0" y="410"/>
                    <a:pt x="272" y="410"/>
                  </a:cubicBezTo>
                  <a:lnTo>
                    <a:pt x="710" y="410"/>
                  </a:lnTo>
                  <a:cubicBezTo>
                    <a:pt x="822" y="410"/>
                    <a:pt x="913" y="319"/>
                    <a:pt x="913" y="207"/>
                  </a:cubicBezTo>
                  <a:cubicBezTo>
                    <a:pt x="913" y="91"/>
                    <a:pt x="822" y="1"/>
                    <a:pt x="71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9" name="Google Shape;17689;p139"/>
            <p:cNvSpPr/>
            <p:nvPr/>
          </p:nvSpPr>
          <p:spPr>
            <a:xfrm>
              <a:off x="5069678" y="2997680"/>
              <a:ext cx="25667" cy="10749"/>
            </a:xfrm>
            <a:custGeom>
              <a:avLst/>
              <a:gdLst/>
              <a:ahLst/>
              <a:cxnLst/>
              <a:rect l="l" t="t" r="r" b="b"/>
              <a:pathLst>
                <a:path w="979" h="410" extrusionOk="0">
                  <a:moveTo>
                    <a:pt x="272" y="1"/>
                  </a:moveTo>
                  <a:cubicBezTo>
                    <a:pt x="1" y="1"/>
                    <a:pt x="1" y="410"/>
                    <a:pt x="272" y="410"/>
                  </a:cubicBezTo>
                  <a:lnTo>
                    <a:pt x="707" y="410"/>
                  </a:lnTo>
                  <a:cubicBezTo>
                    <a:pt x="979" y="410"/>
                    <a:pt x="979" y="1"/>
                    <a:pt x="7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0" name="Google Shape;17690;p139"/>
            <p:cNvSpPr/>
            <p:nvPr/>
          </p:nvSpPr>
          <p:spPr>
            <a:xfrm>
              <a:off x="5017191" y="3046785"/>
              <a:ext cx="62109" cy="33532"/>
            </a:xfrm>
            <a:custGeom>
              <a:avLst/>
              <a:gdLst/>
              <a:ahLst/>
              <a:cxnLst/>
              <a:rect l="l" t="t" r="r" b="b"/>
              <a:pathLst>
                <a:path w="2369" h="1279" extrusionOk="0">
                  <a:moveTo>
                    <a:pt x="1923" y="406"/>
                  </a:moveTo>
                  <a:cubicBezTo>
                    <a:pt x="1822" y="677"/>
                    <a:pt x="1528" y="869"/>
                    <a:pt x="1184" y="869"/>
                  </a:cubicBezTo>
                  <a:cubicBezTo>
                    <a:pt x="837" y="869"/>
                    <a:pt x="543" y="674"/>
                    <a:pt x="442" y="406"/>
                  </a:cubicBezTo>
                  <a:close/>
                  <a:moveTo>
                    <a:pt x="203" y="0"/>
                  </a:moveTo>
                  <a:cubicBezTo>
                    <a:pt x="91" y="0"/>
                    <a:pt x="0" y="91"/>
                    <a:pt x="0" y="203"/>
                  </a:cubicBezTo>
                  <a:cubicBezTo>
                    <a:pt x="0" y="797"/>
                    <a:pt x="529" y="1278"/>
                    <a:pt x="1184" y="1278"/>
                  </a:cubicBezTo>
                  <a:cubicBezTo>
                    <a:pt x="1836" y="1278"/>
                    <a:pt x="2369" y="797"/>
                    <a:pt x="2369" y="203"/>
                  </a:cubicBezTo>
                  <a:cubicBezTo>
                    <a:pt x="2369" y="91"/>
                    <a:pt x="2278" y="0"/>
                    <a:pt x="216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91" name="Google Shape;17691;p139"/>
          <p:cNvGrpSpPr/>
          <p:nvPr/>
        </p:nvGrpSpPr>
        <p:grpSpPr>
          <a:xfrm>
            <a:off x="8062013" y="3157348"/>
            <a:ext cx="273501" cy="364948"/>
            <a:chOff x="8062013" y="3356598"/>
            <a:chExt cx="273501" cy="364948"/>
          </a:xfrm>
        </p:grpSpPr>
        <p:sp>
          <p:nvSpPr>
            <p:cNvPr id="17692" name="Google Shape;17692;p139"/>
            <p:cNvSpPr/>
            <p:nvPr/>
          </p:nvSpPr>
          <p:spPr>
            <a:xfrm>
              <a:off x="8081571" y="3361920"/>
              <a:ext cx="234463" cy="302917"/>
            </a:xfrm>
            <a:custGeom>
              <a:avLst/>
              <a:gdLst/>
              <a:ahLst/>
              <a:cxnLst/>
              <a:rect l="l" t="t" r="r" b="b"/>
              <a:pathLst>
                <a:path w="8943" h="11554" extrusionOk="0">
                  <a:moveTo>
                    <a:pt x="4470" y="0"/>
                  </a:moveTo>
                  <a:cubicBezTo>
                    <a:pt x="2268" y="0"/>
                    <a:pt x="450" y="1717"/>
                    <a:pt x="327" y="3916"/>
                  </a:cubicBezTo>
                  <a:lnTo>
                    <a:pt x="128" y="7407"/>
                  </a:lnTo>
                  <a:cubicBezTo>
                    <a:pt x="1" y="9656"/>
                    <a:pt x="1794" y="11550"/>
                    <a:pt x="4046" y="11554"/>
                  </a:cubicBezTo>
                  <a:lnTo>
                    <a:pt x="4897" y="11554"/>
                  </a:lnTo>
                  <a:cubicBezTo>
                    <a:pt x="7150" y="11550"/>
                    <a:pt x="8943" y="9656"/>
                    <a:pt x="8812" y="7407"/>
                  </a:cubicBezTo>
                  <a:lnTo>
                    <a:pt x="8617" y="3919"/>
                  </a:lnTo>
                  <a:cubicBezTo>
                    <a:pt x="8494" y="1721"/>
                    <a:pt x="6672" y="0"/>
                    <a:pt x="4470"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3" name="Google Shape;17693;p139"/>
            <p:cNvSpPr/>
            <p:nvPr/>
          </p:nvSpPr>
          <p:spPr>
            <a:xfrm>
              <a:off x="8164471" y="3361867"/>
              <a:ext cx="151091" cy="301265"/>
            </a:xfrm>
            <a:custGeom>
              <a:avLst/>
              <a:gdLst/>
              <a:ahLst/>
              <a:cxnLst/>
              <a:rect l="l" t="t" r="r" b="b"/>
              <a:pathLst>
                <a:path w="5763" h="11491" extrusionOk="0">
                  <a:moveTo>
                    <a:pt x="1309" y="0"/>
                  </a:moveTo>
                  <a:cubicBezTo>
                    <a:pt x="867" y="0"/>
                    <a:pt x="425" y="73"/>
                    <a:pt x="1" y="216"/>
                  </a:cubicBezTo>
                  <a:lnTo>
                    <a:pt x="1" y="437"/>
                  </a:lnTo>
                  <a:cubicBezTo>
                    <a:pt x="1" y="1158"/>
                    <a:pt x="587" y="1745"/>
                    <a:pt x="1312" y="1745"/>
                  </a:cubicBezTo>
                  <a:lnTo>
                    <a:pt x="1746" y="1745"/>
                  </a:lnTo>
                  <a:cubicBezTo>
                    <a:pt x="2108" y="1745"/>
                    <a:pt x="2402" y="2038"/>
                    <a:pt x="2402" y="2396"/>
                  </a:cubicBezTo>
                  <a:lnTo>
                    <a:pt x="2402" y="11491"/>
                  </a:lnTo>
                  <a:cubicBezTo>
                    <a:pt x="4365" y="11154"/>
                    <a:pt x="5763" y="9397"/>
                    <a:pt x="5650" y="7409"/>
                  </a:cubicBezTo>
                  <a:lnTo>
                    <a:pt x="5462" y="4033"/>
                  </a:lnTo>
                  <a:cubicBezTo>
                    <a:pt x="5357" y="2204"/>
                    <a:pt x="4122" y="596"/>
                    <a:pt x="2347" y="136"/>
                  </a:cubicBezTo>
                  <a:cubicBezTo>
                    <a:pt x="2007" y="45"/>
                    <a:pt x="1658" y="0"/>
                    <a:pt x="1309"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4" name="Google Shape;17694;p139"/>
            <p:cNvSpPr/>
            <p:nvPr/>
          </p:nvSpPr>
          <p:spPr>
            <a:xfrm>
              <a:off x="8067335" y="3561881"/>
              <a:ext cx="262962" cy="154342"/>
            </a:xfrm>
            <a:custGeom>
              <a:avLst/>
              <a:gdLst/>
              <a:ahLst/>
              <a:cxnLst/>
              <a:rect l="l" t="t" r="r" b="b"/>
              <a:pathLst>
                <a:path w="10030" h="5887" extrusionOk="0">
                  <a:moveTo>
                    <a:pt x="3706" y="1"/>
                  </a:moveTo>
                  <a:lnTo>
                    <a:pt x="3706" y="1131"/>
                  </a:lnTo>
                  <a:cubicBezTo>
                    <a:pt x="3706" y="1500"/>
                    <a:pt x="3474" y="1830"/>
                    <a:pt x="3126" y="1953"/>
                  </a:cubicBezTo>
                  <a:lnTo>
                    <a:pt x="873" y="2746"/>
                  </a:lnTo>
                  <a:cubicBezTo>
                    <a:pt x="352" y="2931"/>
                    <a:pt x="1" y="3423"/>
                    <a:pt x="1" y="3977"/>
                  </a:cubicBezTo>
                  <a:lnTo>
                    <a:pt x="1" y="5886"/>
                  </a:lnTo>
                  <a:lnTo>
                    <a:pt x="10025" y="5886"/>
                  </a:lnTo>
                  <a:lnTo>
                    <a:pt x="10025" y="3977"/>
                  </a:lnTo>
                  <a:cubicBezTo>
                    <a:pt x="10029" y="3423"/>
                    <a:pt x="9678" y="2931"/>
                    <a:pt x="9156" y="2746"/>
                  </a:cubicBezTo>
                  <a:lnTo>
                    <a:pt x="6904" y="1953"/>
                  </a:lnTo>
                  <a:cubicBezTo>
                    <a:pt x="6556" y="1830"/>
                    <a:pt x="6320" y="1500"/>
                    <a:pt x="6320" y="1131"/>
                  </a:cubicBezTo>
                  <a:lnTo>
                    <a:pt x="6320"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5" name="Google Shape;17695;p139"/>
            <p:cNvSpPr/>
            <p:nvPr/>
          </p:nvSpPr>
          <p:spPr>
            <a:xfrm>
              <a:off x="8067335" y="3620765"/>
              <a:ext cx="262857" cy="95458"/>
            </a:xfrm>
            <a:custGeom>
              <a:avLst/>
              <a:gdLst/>
              <a:ahLst/>
              <a:cxnLst/>
              <a:rect l="l" t="t" r="r" b="b"/>
              <a:pathLst>
                <a:path w="10026" h="3641" extrusionOk="0">
                  <a:moveTo>
                    <a:pt x="2289" y="0"/>
                  </a:moveTo>
                  <a:lnTo>
                    <a:pt x="873" y="500"/>
                  </a:lnTo>
                  <a:cubicBezTo>
                    <a:pt x="352" y="685"/>
                    <a:pt x="1" y="1177"/>
                    <a:pt x="1" y="1731"/>
                  </a:cubicBezTo>
                  <a:lnTo>
                    <a:pt x="1" y="3640"/>
                  </a:lnTo>
                  <a:lnTo>
                    <a:pt x="10025" y="3640"/>
                  </a:lnTo>
                  <a:lnTo>
                    <a:pt x="10025" y="1731"/>
                  </a:lnTo>
                  <a:cubicBezTo>
                    <a:pt x="10025" y="1177"/>
                    <a:pt x="9678" y="685"/>
                    <a:pt x="9156" y="500"/>
                  </a:cubicBezTo>
                  <a:lnTo>
                    <a:pt x="7737" y="0"/>
                  </a:lnTo>
                  <a:cubicBezTo>
                    <a:pt x="7219" y="1032"/>
                    <a:pt x="6165" y="1681"/>
                    <a:pt x="5013" y="1681"/>
                  </a:cubicBezTo>
                  <a:cubicBezTo>
                    <a:pt x="3861" y="1681"/>
                    <a:pt x="2807" y="1032"/>
                    <a:pt x="2289" y="0"/>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6" name="Google Shape;17696;p139"/>
            <p:cNvSpPr/>
            <p:nvPr/>
          </p:nvSpPr>
          <p:spPr>
            <a:xfrm>
              <a:off x="8164471" y="3561881"/>
              <a:ext cx="68585" cy="28630"/>
            </a:xfrm>
            <a:custGeom>
              <a:avLst/>
              <a:gdLst/>
              <a:ahLst/>
              <a:cxnLst/>
              <a:rect l="l" t="t" r="r" b="b"/>
              <a:pathLst>
                <a:path w="2616" h="1092" extrusionOk="0">
                  <a:moveTo>
                    <a:pt x="1" y="1"/>
                  </a:moveTo>
                  <a:lnTo>
                    <a:pt x="1" y="812"/>
                  </a:lnTo>
                  <a:cubicBezTo>
                    <a:pt x="417" y="999"/>
                    <a:pt x="863" y="1092"/>
                    <a:pt x="1309" y="1092"/>
                  </a:cubicBezTo>
                  <a:cubicBezTo>
                    <a:pt x="1755" y="1092"/>
                    <a:pt x="2201" y="999"/>
                    <a:pt x="2615" y="812"/>
                  </a:cubicBezTo>
                  <a:lnTo>
                    <a:pt x="2615"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7" name="Google Shape;17697;p139"/>
            <p:cNvSpPr/>
            <p:nvPr/>
          </p:nvSpPr>
          <p:spPr>
            <a:xfrm>
              <a:off x="8101601" y="3424789"/>
              <a:ext cx="194298" cy="148627"/>
            </a:xfrm>
            <a:custGeom>
              <a:avLst/>
              <a:gdLst/>
              <a:ahLst/>
              <a:cxnLst/>
              <a:rect l="l" t="t" r="r" b="b"/>
              <a:pathLst>
                <a:path w="7411" h="5669" extrusionOk="0">
                  <a:moveTo>
                    <a:pt x="2619" y="0"/>
                  </a:moveTo>
                  <a:cubicBezTo>
                    <a:pt x="1776" y="0"/>
                    <a:pt x="1091" y="685"/>
                    <a:pt x="1091" y="1525"/>
                  </a:cubicBezTo>
                  <a:lnTo>
                    <a:pt x="1091" y="1666"/>
                  </a:lnTo>
                  <a:cubicBezTo>
                    <a:pt x="1091" y="1829"/>
                    <a:pt x="961" y="1959"/>
                    <a:pt x="798" y="1963"/>
                  </a:cubicBezTo>
                  <a:lnTo>
                    <a:pt x="548" y="1963"/>
                  </a:lnTo>
                  <a:cubicBezTo>
                    <a:pt x="247" y="1963"/>
                    <a:pt x="1" y="2206"/>
                    <a:pt x="1" y="2506"/>
                  </a:cubicBezTo>
                  <a:cubicBezTo>
                    <a:pt x="1" y="2807"/>
                    <a:pt x="247" y="3050"/>
                    <a:pt x="548" y="3050"/>
                  </a:cubicBezTo>
                  <a:lnTo>
                    <a:pt x="885" y="3050"/>
                  </a:lnTo>
                  <a:cubicBezTo>
                    <a:pt x="997" y="4527"/>
                    <a:pt x="2225" y="5668"/>
                    <a:pt x="3706" y="5668"/>
                  </a:cubicBezTo>
                  <a:cubicBezTo>
                    <a:pt x="5187" y="5668"/>
                    <a:pt x="6419" y="4527"/>
                    <a:pt x="6531" y="3050"/>
                  </a:cubicBezTo>
                  <a:lnTo>
                    <a:pt x="6868" y="3050"/>
                  </a:lnTo>
                  <a:cubicBezTo>
                    <a:pt x="7168" y="3050"/>
                    <a:pt x="7411" y="2807"/>
                    <a:pt x="7411" y="2506"/>
                  </a:cubicBezTo>
                  <a:cubicBezTo>
                    <a:pt x="7411" y="2206"/>
                    <a:pt x="7168" y="1963"/>
                    <a:pt x="6868" y="1963"/>
                  </a:cubicBezTo>
                  <a:lnTo>
                    <a:pt x="6618" y="1963"/>
                  </a:lnTo>
                  <a:cubicBezTo>
                    <a:pt x="6455" y="1959"/>
                    <a:pt x="6325" y="1829"/>
                    <a:pt x="6325" y="1666"/>
                  </a:cubicBezTo>
                  <a:lnTo>
                    <a:pt x="6325" y="1525"/>
                  </a:lnTo>
                  <a:cubicBezTo>
                    <a:pt x="6325" y="685"/>
                    <a:pt x="5640" y="0"/>
                    <a:pt x="4796"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8" name="Google Shape;17698;p139"/>
            <p:cNvSpPr/>
            <p:nvPr/>
          </p:nvSpPr>
          <p:spPr>
            <a:xfrm>
              <a:off x="8173122" y="3516210"/>
              <a:ext cx="51386" cy="22914"/>
            </a:xfrm>
            <a:custGeom>
              <a:avLst/>
              <a:gdLst/>
              <a:ahLst/>
              <a:cxnLst/>
              <a:rect l="l" t="t" r="r" b="b"/>
              <a:pathLst>
                <a:path w="1960" h="874" extrusionOk="0">
                  <a:moveTo>
                    <a:pt x="0" y="1"/>
                  </a:moveTo>
                  <a:cubicBezTo>
                    <a:pt x="0" y="482"/>
                    <a:pt x="438" y="874"/>
                    <a:pt x="978" y="874"/>
                  </a:cubicBezTo>
                  <a:cubicBezTo>
                    <a:pt x="1521" y="874"/>
                    <a:pt x="1959" y="482"/>
                    <a:pt x="195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9" name="Google Shape;17699;p139"/>
            <p:cNvSpPr/>
            <p:nvPr/>
          </p:nvSpPr>
          <p:spPr>
            <a:xfrm>
              <a:off x="8125459" y="3374504"/>
              <a:ext cx="63813" cy="28603"/>
            </a:xfrm>
            <a:custGeom>
              <a:avLst/>
              <a:gdLst/>
              <a:ahLst/>
              <a:cxnLst/>
              <a:rect l="l" t="t" r="r" b="b"/>
              <a:pathLst>
                <a:path w="2434" h="1091" extrusionOk="0">
                  <a:moveTo>
                    <a:pt x="662" y="1"/>
                  </a:moveTo>
                  <a:cubicBezTo>
                    <a:pt x="459" y="1"/>
                    <a:pt x="273" y="31"/>
                    <a:pt x="116" y="89"/>
                  </a:cubicBezTo>
                  <a:cubicBezTo>
                    <a:pt x="33" y="118"/>
                    <a:pt x="0" y="223"/>
                    <a:pt x="51" y="296"/>
                  </a:cubicBezTo>
                  <a:cubicBezTo>
                    <a:pt x="254" y="578"/>
                    <a:pt x="619" y="839"/>
                    <a:pt x="1083" y="980"/>
                  </a:cubicBezTo>
                  <a:cubicBezTo>
                    <a:pt x="1321" y="1055"/>
                    <a:pt x="1556" y="1090"/>
                    <a:pt x="1772" y="1090"/>
                  </a:cubicBezTo>
                  <a:cubicBezTo>
                    <a:pt x="1974" y="1090"/>
                    <a:pt x="2161" y="1059"/>
                    <a:pt x="2318" y="1002"/>
                  </a:cubicBezTo>
                  <a:cubicBezTo>
                    <a:pt x="2405" y="969"/>
                    <a:pt x="2434" y="868"/>
                    <a:pt x="2383" y="795"/>
                  </a:cubicBezTo>
                  <a:cubicBezTo>
                    <a:pt x="2180" y="513"/>
                    <a:pt x="1815" y="252"/>
                    <a:pt x="1355" y="111"/>
                  </a:cubicBezTo>
                  <a:cubicBezTo>
                    <a:pt x="1115" y="36"/>
                    <a:pt x="879" y="1"/>
                    <a:pt x="662"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0" name="Google Shape;17700;p139"/>
            <p:cNvSpPr/>
            <p:nvPr/>
          </p:nvSpPr>
          <p:spPr>
            <a:xfrm>
              <a:off x="8208254" y="3374504"/>
              <a:ext cx="63918" cy="28603"/>
            </a:xfrm>
            <a:custGeom>
              <a:avLst/>
              <a:gdLst/>
              <a:ahLst/>
              <a:cxnLst/>
              <a:rect l="l" t="t" r="r" b="b"/>
              <a:pathLst>
                <a:path w="2438" h="1091" extrusionOk="0">
                  <a:moveTo>
                    <a:pt x="1774" y="1"/>
                  </a:moveTo>
                  <a:cubicBezTo>
                    <a:pt x="1558" y="1"/>
                    <a:pt x="1323" y="36"/>
                    <a:pt x="1083" y="111"/>
                  </a:cubicBezTo>
                  <a:cubicBezTo>
                    <a:pt x="623" y="252"/>
                    <a:pt x="254" y="513"/>
                    <a:pt x="55" y="795"/>
                  </a:cubicBezTo>
                  <a:cubicBezTo>
                    <a:pt x="0" y="868"/>
                    <a:pt x="33" y="969"/>
                    <a:pt x="116" y="1002"/>
                  </a:cubicBezTo>
                  <a:cubicBezTo>
                    <a:pt x="275" y="1059"/>
                    <a:pt x="462" y="1090"/>
                    <a:pt x="665" y="1090"/>
                  </a:cubicBezTo>
                  <a:cubicBezTo>
                    <a:pt x="882" y="1090"/>
                    <a:pt x="1117" y="1055"/>
                    <a:pt x="1355" y="980"/>
                  </a:cubicBezTo>
                  <a:cubicBezTo>
                    <a:pt x="1815" y="839"/>
                    <a:pt x="2184" y="578"/>
                    <a:pt x="2387" y="296"/>
                  </a:cubicBezTo>
                  <a:cubicBezTo>
                    <a:pt x="2438" y="223"/>
                    <a:pt x="2405" y="118"/>
                    <a:pt x="2322" y="89"/>
                  </a:cubicBezTo>
                  <a:cubicBezTo>
                    <a:pt x="2163" y="31"/>
                    <a:pt x="1976" y="1"/>
                    <a:pt x="1774"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1" name="Google Shape;17701;p139"/>
            <p:cNvSpPr/>
            <p:nvPr/>
          </p:nvSpPr>
          <p:spPr>
            <a:xfrm>
              <a:off x="8101706" y="3424789"/>
              <a:ext cx="125739" cy="148627"/>
            </a:xfrm>
            <a:custGeom>
              <a:avLst/>
              <a:gdLst/>
              <a:ahLst/>
              <a:cxnLst/>
              <a:rect l="l" t="t" r="r" b="b"/>
              <a:pathLst>
                <a:path w="4796" h="5669" extrusionOk="0">
                  <a:moveTo>
                    <a:pt x="2615" y="0"/>
                  </a:moveTo>
                  <a:cubicBezTo>
                    <a:pt x="1772" y="0"/>
                    <a:pt x="1091" y="681"/>
                    <a:pt x="1091" y="1525"/>
                  </a:cubicBezTo>
                  <a:lnTo>
                    <a:pt x="1091" y="1666"/>
                  </a:lnTo>
                  <a:cubicBezTo>
                    <a:pt x="1087" y="1827"/>
                    <a:pt x="957" y="1959"/>
                    <a:pt x="793" y="1959"/>
                  </a:cubicBezTo>
                  <a:cubicBezTo>
                    <a:pt x="791" y="1959"/>
                    <a:pt x="789" y="1959"/>
                    <a:pt x="787" y="1959"/>
                  </a:cubicBezTo>
                  <a:lnTo>
                    <a:pt x="544" y="1959"/>
                  </a:lnTo>
                  <a:cubicBezTo>
                    <a:pt x="243" y="1959"/>
                    <a:pt x="1" y="2206"/>
                    <a:pt x="1" y="2506"/>
                  </a:cubicBezTo>
                  <a:cubicBezTo>
                    <a:pt x="1" y="2807"/>
                    <a:pt x="243" y="3050"/>
                    <a:pt x="544" y="3050"/>
                  </a:cubicBezTo>
                  <a:lnTo>
                    <a:pt x="881" y="3050"/>
                  </a:lnTo>
                  <a:cubicBezTo>
                    <a:pt x="986" y="4546"/>
                    <a:pt x="2236" y="5669"/>
                    <a:pt x="3686" y="5669"/>
                  </a:cubicBezTo>
                  <a:cubicBezTo>
                    <a:pt x="3836" y="5669"/>
                    <a:pt x="3987" y="5657"/>
                    <a:pt x="4140" y="5632"/>
                  </a:cubicBezTo>
                  <a:cubicBezTo>
                    <a:pt x="2760" y="5418"/>
                    <a:pt x="1743" y="4230"/>
                    <a:pt x="1743" y="2832"/>
                  </a:cubicBezTo>
                  <a:lnTo>
                    <a:pt x="1743" y="1525"/>
                  </a:lnTo>
                  <a:cubicBezTo>
                    <a:pt x="1739" y="1043"/>
                    <a:pt x="2130" y="652"/>
                    <a:pt x="2615" y="652"/>
                  </a:cubicBezTo>
                  <a:lnTo>
                    <a:pt x="4140" y="652"/>
                  </a:lnTo>
                  <a:cubicBezTo>
                    <a:pt x="4502" y="652"/>
                    <a:pt x="4796" y="362"/>
                    <a:pt x="4796" y="0"/>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2" name="Google Shape;17702;p139"/>
            <p:cNvSpPr/>
            <p:nvPr/>
          </p:nvSpPr>
          <p:spPr>
            <a:xfrm>
              <a:off x="8187358" y="3384808"/>
              <a:ext cx="22914" cy="22809"/>
            </a:xfrm>
            <a:custGeom>
              <a:avLst/>
              <a:gdLst/>
              <a:ahLst/>
              <a:cxnLst/>
              <a:rect l="l" t="t" r="r" b="b"/>
              <a:pathLst>
                <a:path w="874" h="870" extrusionOk="0">
                  <a:moveTo>
                    <a:pt x="435" y="0"/>
                  </a:moveTo>
                  <a:cubicBezTo>
                    <a:pt x="196" y="0"/>
                    <a:pt x="0" y="196"/>
                    <a:pt x="0" y="435"/>
                  </a:cubicBezTo>
                  <a:cubicBezTo>
                    <a:pt x="0" y="674"/>
                    <a:pt x="196" y="870"/>
                    <a:pt x="435" y="870"/>
                  </a:cubicBezTo>
                  <a:cubicBezTo>
                    <a:pt x="678" y="870"/>
                    <a:pt x="873" y="674"/>
                    <a:pt x="873" y="435"/>
                  </a:cubicBezTo>
                  <a:cubicBezTo>
                    <a:pt x="873" y="196"/>
                    <a:pt x="678" y="0"/>
                    <a:pt x="435"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3" name="Google Shape;17703;p139"/>
            <p:cNvSpPr/>
            <p:nvPr/>
          </p:nvSpPr>
          <p:spPr>
            <a:xfrm>
              <a:off x="8109597" y="3620765"/>
              <a:ext cx="178436" cy="61165"/>
            </a:xfrm>
            <a:custGeom>
              <a:avLst/>
              <a:gdLst/>
              <a:ahLst/>
              <a:cxnLst/>
              <a:rect l="l" t="t" r="r" b="b"/>
              <a:pathLst>
                <a:path w="6806" h="2333" extrusionOk="0">
                  <a:moveTo>
                    <a:pt x="677" y="0"/>
                  </a:moveTo>
                  <a:lnTo>
                    <a:pt x="0" y="239"/>
                  </a:lnTo>
                  <a:cubicBezTo>
                    <a:pt x="648" y="1521"/>
                    <a:pt x="1963" y="2333"/>
                    <a:pt x="3401" y="2333"/>
                  </a:cubicBezTo>
                  <a:cubicBezTo>
                    <a:pt x="4842" y="2333"/>
                    <a:pt x="6157" y="1521"/>
                    <a:pt x="6805" y="239"/>
                  </a:cubicBezTo>
                  <a:lnTo>
                    <a:pt x="6125" y="0"/>
                  </a:lnTo>
                  <a:cubicBezTo>
                    <a:pt x="5607" y="1029"/>
                    <a:pt x="4553" y="1677"/>
                    <a:pt x="3401" y="1677"/>
                  </a:cubicBezTo>
                  <a:cubicBezTo>
                    <a:pt x="2249" y="1677"/>
                    <a:pt x="1195" y="1029"/>
                    <a:pt x="677"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4" name="Google Shape;17704;p139"/>
            <p:cNvSpPr/>
            <p:nvPr/>
          </p:nvSpPr>
          <p:spPr>
            <a:xfrm>
              <a:off x="8159253" y="3477172"/>
              <a:ext cx="10644" cy="16412"/>
            </a:xfrm>
            <a:custGeom>
              <a:avLst/>
              <a:gdLst/>
              <a:ahLst/>
              <a:cxnLst/>
              <a:rect l="l" t="t" r="r" b="b"/>
              <a:pathLst>
                <a:path w="406" h="626" extrusionOk="0">
                  <a:moveTo>
                    <a:pt x="203" y="0"/>
                  </a:moveTo>
                  <a:cubicBezTo>
                    <a:pt x="102" y="0"/>
                    <a:pt x="0" y="68"/>
                    <a:pt x="0" y="204"/>
                  </a:cubicBezTo>
                  <a:lnTo>
                    <a:pt x="0" y="421"/>
                  </a:lnTo>
                  <a:cubicBezTo>
                    <a:pt x="0" y="557"/>
                    <a:pt x="102" y="625"/>
                    <a:pt x="203" y="625"/>
                  </a:cubicBezTo>
                  <a:cubicBezTo>
                    <a:pt x="305" y="625"/>
                    <a:pt x="406" y="557"/>
                    <a:pt x="406" y="421"/>
                  </a:cubicBezTo>
                  <a:lnTo>
                    <a:pt x="406" y="418"/>
                  </a:lnTo>
                  <a:lnTo>
                    <a:pt x="406" y="204"/>
                  </a:lnTo>
                  <a:cubicBezTo>
                    <a:pt x="406" y="68"/>
                    <a:pt x="305" y="0"/>
                    <a:pt x="2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5" name="Google Shape;17705;p139"/>
            <p:cNvSpPr/>
            <p:nvPr/>
          </p:nvSpPr>
          <p:spPr>
            <a:xfrm>
              <a:off x="8227707" y="3477093"/>
              <a:ext cx="10749" cy="16386"/>
            </a:xfrm>
            <a:custGeom>
              <a:avLst/>
              <a:gdLst/>
              <a:ahLst/>
              <a:cxnLst/>
              <a:rect l="l" t="t" r="r" b="b"/>
              <a:pathLst>
                <a:path w="410" h="625" extrusionOk="0">
                  <a:moveTo>
                    <a:pt x="203" y="1"/>
                  </a:moveTo>
                  <a:cubicBezTo>
                    <a:pt x="91" y="1"/>
                    <a:pt x="1" y="91"/>
                    <a:pt x="1" y="203"/>
                  </a:cubicBezTo>
                  <a:lnTo>
                    <a:pt x="1" y="421"/>
                  </a:lnTo>
                  <a:cubicBezTo>
                    <a:pt x="1" y="557"/>
                    <a:pt x="103" y="624"/>
                    <a:pt x="205" y="624"/>
                  </a:cubicBezTo>
                  <a:cubicBezTo>
                    <a:pt x="308" y="624"/>
                    <a:pt x="410" y="557"/>
                    <a:pt x="410" y="421"/>
                  </a:cubicBezTo>
                  <a:lnTo>
                    <a:pt x="410" y="207"/>
                  </a:lnTo>
                  <a:cubicBezTo>
                    <a:pt x="410" y="91"/>
                    <a:pt x="319" y="1"/>
                    <a:pt x="20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6" name="Google Shape;17706;p139"/>
            <p:cNvSpPr/>
            <p:nvPr/>
          </p:nvSpPr>
          <p:spPr>
            <a:xfrm>
              <a:off x="8062013" y="3356598"/>
              <a:ext cx="273501" cy="364948"/>
            </a:xfrm>
            <a:custGeom>
              <a:avLst/>
              <a:gdLst/>
              <a:ahLst/>
              <a:cxnLst/>
              <a:rect l="l" t="t" r="r" b="b"/>
              <a:pathLst>
                <a:path w="10432" h="13920" extrusionOk="0">
                  <a:moveTo>
                    <a:pt x="5191" y="406"/>
                  </a:moveTo>
                  <a:cubicBezTo>
                    <a:pt x="5647" y="406"/>
                    <a:pt x="6096" y="486"/>
                    <a:pt x="6520" y="649"/>
                  </a:cubicBezTo>
                  <a:cubicBezTo>
                    <a:pt x="6226" y="754"/>
                    <a:pt x="5958" y="921"/>
                    <a:pt x="5738" y="1134"/>
                  </a:cubicBezTo>
                  <a:cubicBezTo>
                    <a:pt x="5609" y="957"/>
                    <a:pt x="5413" y="868"/>
                    <a:pt x="5218" y="868"/>
                  </a:cubicBezTo>
                  <a:cubicBezTo>
                    <a:pt x="5022" y="868"/>
                    <a:pt x="4827" y="957"/>
                    <a:pt x="4698" y="1134"/>
                  </a:cubicBezTo>
                  <a:cubicBezTo>
                    <a:pt x="4466" y="910"/>
                    <a:pt x="4187" y="739"/>
                    <a:pt x="3883" y="638"/>
                  </a:cubicBezTo>
                  <a:cubicBezTo>
                    <a:pt x="4303" y="486"/>
                    <a:pt x="4745" y="410"/>
                    <a:pt x="5191" y="406"/>
                  </a:cubicBezTo>
                  <a:close/>
                  <a:moveTo>
                    <a:pt x="3054" y="896"/>
                  </a:moveTo>
                  <a:cubicBezTo>
                    <a:pt x="3244" y="896"/>
                    <a:pt x="3450" y="926"/>
                    <a:pt x="3655" y="989"/>
                  </a:cubicBezTo>
                  <a:cubicBezTo>
                    <a:pt x="3992" y="1094"/>
                    <a:pt x="4289" y="1279"/>
                    <a:pt x="4470" y="1489"/>
                  </a:cubicBezTo>
                  <a:cubicBezTo>
                    <a:pt x="4362" y="1516"/>
                    <a:pt x="4244" y="1530"/>
                    <a:pt x="4118" y="1530"/>
                  </a:cubicBezTo>
                  <a:cubicBezTo>
                    <a:pt x="3927" y="1530"/>
                    <a:pt x="3721" y="1498"/>
                    <a:pt x="3517" y="1435"/>
                  </a:cubicBezTo>
                  <a:cubicBezTo>
                    <a:pt x="3177" y="1330"/>
                    <a:pt x="2884" y="1149"/>
                    <a:pt x="2703" y="935"/>
                  </a:cubicBezTo>
                  <a:cubicBezTo>
                    <a:pt x="2809" y="909"/>
                    <a:pt x="2928" y="896"/>
                    <a:pt x="3054" y="896"/>
                  </a:cubicBezTo>
                  <a:close/>
                  <a:moveTo>
                    <a:pt x="7376" y="895"/>
                  </a:moveTo>
                  <a:cubicBezTo>
                    <a:pt x="7503" y="895"/>
                    <a:pt x="7623" y="909"/>
                    <a:pt x="7731" y="938"/>
                  </a:cubicBezTo>
                  <a:lnTo>
                    <a:pt x="7731" y="938"/>
                  </a:lnTo>
                  <a:cubicBezTo>
                    <a:pt x="7549" y="1147"/>
                    <a:pt x="7257" y="1327"/>
                    <a:pt x="6918" y="1435"/>
                  </a:cubicBezTo>
                  <a:cubicBezTo>
                    <a:pt x="6715" y="1498"/>
                    <a:pt x="6507" y="1530"/>
                    <a:pt x="6316" y="1530"/>
                  </a:cubicBezTo>
                  <a:cubicBezTo>
                    <a:pt x="6190" y="1530"/>
                    <a:pt x="6072" y="1516"/>
                    <a:pt x="5966" y="1489"/>
                  </a:cubicBezTo>
                  <a:cubicBezTo>
                    <a:pt x="6147" y="1279"/>
                    <a:pt x="6440" y="1098"/>
                    <a:pt x="6781" y="989"/>
                  </a:cubicBezTo>
                  <a:cubicBezTo>
                    <a:pt x="6982" y="927"/>
                    <a:pt x="7186" y="895"/>
                    <a:pt x="7376" y="895"/>
                  </a:cubicBezTo>
                  <a:close/>
                  <a:moveTo>
                    <a:pt x="5218" y="1278"/>
                  </a:moveTo>
                  <a:cubicBezTo>
                    <a:pt x="5276" y="1278"/>
                    <a:pt x="5334" y="1300"/>
                    <a:pt x="5383" y="1348"/>
                  </a:cubicBezTo>
                  <a:cubicBezTo>
                    <a:pt x="5527" y="1493"/>
                    <a:pt x="5422" y="1743"/>
                    <a:pt x="5216" y="1743"/>
                  </a:cubicBezTo>
                  <a:cubicBezTo>
                    <a:pt x="5089" y="1743"/>
                    <a:pt x="4984" y="1638"/>
                    <a:pt x="4984" y="1511"/>
                  </a:cubicBezTo>
                  <a:cubicBezTo>
                    <a:pt x="4984" y="1371"/>
                    <a:pt x="5098" y="1278"/>
                    <a:pt x="5218" y="1278"/>
                  </a:cubicBezTo>
                  <a:close/>
                  <a:moveTo>
                    <a:pt x="2594" y="1402"/>
                  </a:moveTo>
                  <a:cubicBezTo>
                    <a:pt x="2833" y="1591"/>
                    <a:pt x="3105" y="1735"/>
                    <a:pt x="3394" y="1822"/>
                  </a:cubicBezTo>
                  <a:cubicBezTo>
                    <a:pt x="3626" y="1898"/>
                    <a:pt x="3869" y="1935"/>
                    <a:pt x="4115" y="1938"/>
                  </a:cubicBezTo>
                  <a:cubicBezTo>
                    <a:pt x="4303" y="1938"/>
                    <a:pt x="4495" y="1909"/>
                    <a:pt x="4676" y="1851"/>
                  </a:cubicBezTo>
                  <a:cubicBezTo>
                    <a:pt x="4801" y="2051"/>
                    <a:pt x="5009" y="2150"/>
                    <a:pt x="5216" y="2150"/>
                  </a:cubicBezTo>
                  <a:cubicBezTo>
                    <a:pt x="5424" y="2150"/>
                    <a:pt x="5633" y="2051"/>
                    <a:pt x="5759" y="1851"/>
                  </a:cubicBezTo>
                  <a:cubicBezTo>
                    <a:pt x="5940" y="1909"/>
                    <a:pt x="6129" y="1938"/>
                    <a:pt x="6317" y="1938"/>
                  </a:cubicBezTo>
                  <a:cubicBezTo>
                    <a:pt x="6563" y="1935"/>
                    <a:pt x="6806" y="1898"/>
                    <a:pt x="7038" y="1822"/>
                  </a:cubicBezTo>
                  <a:cubicBezTo>
                    <a:pt x="7313" y="1739"/>
                    <a:pt x="7566" y="1609"/>
                    <a:pt x="7795" y="1435"/>
                  </a:cubicBezTo>
                  <a:cubicBezTo>
                    <a:pt x="8610" y="2170"/>
                    <a:pt x="9109" y="3181"/>
                    <a:pt x="9175" y="4238"/>
                  </a:cubicBezTo>
                  <a:lnTo>
                    <a:pt x="9370" y="7585"/>
                  </a:lnTo>
                  <a:cubicBezTo>
                    <a:pt x="9424" y="8483"/>
                    <a:pt x="9185" y="9374"/>
                    <a:pt x="8686" y="10123"/>
                  </a:cubicBezTo>
                  <a:lnTo>
                    <a:pt x="7175" y="9587"/>
                  </a:lnTo>
                  <a:cubicBezTo>
                    <a:pt x="6907" y="9493"/>
                    <a:pt x="6730" y="9240"/>
                    <a:pt x="6730" y="8957"/>
                  </a:cubicBezTo>
                  <a:lnTo>
                    <a:pt x="6730" y="8066"/>
                  </a:lnTo>
                  <a:cubicBezTo>
                    <a:pt x="7541" y="7599"/>
                    <a:pt x="8092" y="6784"/>
                    <a:pt x="8222" y="5857"/>
                  </a:cubicBezTo>
                  <a:lnTo>
                    <a:pt x="8374" y="5857"/>
                  </a:lnTo>
                  <a:cubicBezTo>
                    <a:pt x="8791" y="5857"/>
                    <a:pt x="9124" y="5520"/>
                    <a:pt x="9124" y="5107"/>
                  </a:cubicBezTo>
                  <a:cubicBezTo>
                    <a:pt x="9124" y="4694"/>
                    <a:pt x="8791" y="4358"/>
                    <a:pt x="8374" y="4358"/>
                  </a:cubicBezTo>
                  <a:lnTo>
                    <a:pt x="8265" y="4358"/>
                  </a:lnTo>
                  <a:cubicBezTo>
                    <a:pt x="8139" y="4358"/>
                    <a:pt x="8034" y="4256"/>
                    <a:pt x="8034" y="4126"/>
                  </a:cubicBezTo>
                  <a:cubicBezTo>
                    <a:pt x="8034" y="3173"/>
                    <a:pt x="7259" y="2398"/>
                    <a:pt x="6306" y="2398"/>
                  </a:cubicBezTo>
                  <a:cubicBezTo>
                    <a:pt x="6035" y="2398"/>
                    <a:pt x="6035" y="2804"/>
                    <a:pt x="6306" y="2804"/>
                  </a:cubicBezTo>
                  <a:cubicBezTo>
                    <a:pt x="7034" y="2804"/>
                    <a:pt x="7628" y="3398"/>
                    <a:pt x="7628" y="4126"/>
                  </a:cubicBezTo>
                  <a:cubicBezTo>
                    <a:pt x="7628" y="4481"/>
                    <a:pt x="7914" y="4767"/>
                    <a:pt x="8265" y="4767"/>
                  </a:cubicBezTo>
                  <a:lnTo>
                    <a:pt x="8374" y="4767"/>
                  </a:lnTo>
                  <a:cubicBezTo>
                    <a:pt x="8562" y="4767"/>
                    <a:pt x="8715" y="4919"/>
                    <a:pt x="8715" y="5107"/>
                  </a:cubicBezTo>
                  <a:cubicBezTo>
                    <a:pt x="8715" y="5296"/>
                    <a:pt x="8562" y="5448"/>
                    <a:pt x="8374" y="5448"/>
                  </a:cubicBezTo>
                  <a:lnTo>
                    <a:pt x="8251" y="5448"/>
                  </a:lnTo>
                  <a:lnTo>
                    <a:pt x="8251" y="5433"/>
                  </a:lnTo>
                  <a:cubicBezTo>
                    <a:pt x="8251" y="5297"/>
                    <a:pt x="8150" y="5230"/>
                    <a:pt x="8048" y="5230"/>
                  </a:cubicBezTo>
                  <a:cubicBezTo>
                    <a:pt x="7947" y="5230"/>
                    <a:pt x="7845" y="5297"/>
                    <a:pt x="7845" y="5433"/>
                  </a:cubicBezTo>
                  <a:cubicBezTo>
                    <a:pt x="7845" y="6886"/>
                    <a:pt x="6668" y="8063"/>
                    <a:pt x="5216" y="8063"/>
                  </a:cubicBezTo>
                  <a:cubicBezTo>
                    <a:pt x="3764" y="8063"/>
                    <a:pt x="2587" y="6886"/>
                    <a:pt x="2587" y="5433"/>
                  </a:cubicBezTo>
                  <a:cubicBezTo>
                    <a:pt x="2587" y="5297"/>
                    <a:pt x="2484" y="5230"/>
                    <a:pt x="2382" y="5230"/>
                  </a:cubicBezTo>
                  <a:cubicBezTo>
                    <a:pt x="2280" y="5230"/>
                    <a:pt x="2177" y="5297"/>
                    <a:pt x="2177" y="5433"/>
                  </a:cubicBezTo>
                  <a:lnTo>
                    <a:pt x="2177" y="5448"/>
                  </a:lnTo>
                  <a:lnTo>
                    <a:pt x="2054" y="5448"/>
                  </a:lnTo>
                  <a:cubicBezTo>
                    <a:pt x="1866" y="5448"/>
                    <a:pt x="1714" y="5296"/>
                    <a:pt x="1714" y="5107"/>
                  </a:cubicBezTo>
                  <a:cubicBezTo>
                    <a:pt x="1714" y="4919"/>
                    <a:pt x="1866" y="4767"/>
                    <a:pt x="2054" y="4767"/>
                  </a:cubicBezTo>
                  <a:lnTo>
                    <a:pt x="2167" y="4767"/>
                  </a:lnTo>
                  <a:cubicBezTo>
                    <a:pt x="2518" y="4767"/>
                    <a:pt x="2804" y="4481"/>
                    <a:pt x="2804" y="4126"/>
                  </a:cubicBezTo>
                  <a:cubicBezTo>
                    <a:pt x="2804" y="3398"/>
                    <a:pt x="3398" y="2804"/>
                    <a:pt x="4126" y="2804"/>
                  </a:cubicBezTo>
                  <a:lnTo>
                    <a:pt x="5433" y="2804"/>
                  </a:lnTo>
                  <a:cubicBezTo>
                    <a:pt x="5705" y="2804"/>
                    <a:pt x="5705" y="2398"/>
                    <a:pt x="5433" y="2398"/>
                  </a:cubicBezTo>
                  <a:lnTo>
                    <a:pt x="4126" y="2398"/>
                  </a:lnTo>
                  <a:cubicBezTo>
                    <a:pt x="3173" y="2398"/>
                    <a:pt x="2398" y="3173"/>
                    <a:pt x="2398" y="4126"/>
                  </a:cubicBezTo>
                  <a:cubicBezTo>
                    <a:pt x="2398" y="4256"/>
                    <a:pt x="2293" y="4358"/>
                    <a:pt x="2167" y="4358"/>
                  </a:cubicBezTo>
                  <a:lnTo>
                    <a:pt x="2058" y="4358"/>
                  </a:lnTo>
                  <a:cubicBezTo>
                    <a:pt x="1641" y="4358"/>
                    <a:pt x="1308" y="4694"/>
                    <a:pt x="1308" y="5107"/>
                  </a:cubicBezTo>
                  <a:cubicBezTo>
                    <a:pt x="1308" y="5520"/>
                    <a:pt x="1641" y="5857"/>
                    <a:pt x="2058" y="5857"/>
                  </a:cubicBezTo>
                  <a:lnTo>
                    <a:pt x="2210" y="5857"/>
                  </a:lnTo>
                  <a:cubicBezTo>
                    <a:pt x="2340" y="6784"/>
                    <a:pt x="2891" y="7603"/>
                    <a:pt x="3706" y="8070"/>
                  </a:cubicBezTo>
                  <a:lnTo>
                    <a:pt x="3706" y="8961"/>
                  </a:lnTo>
                  <a:cubicBezTo>
                    <a:pt x="3706" y="9243"/>
                    <a:pt x="3525" y="9493"/>
                    <a:pt x="3260" y="9587"/>
                  </a:cubicBezTo>
                  <a:lnTo>
                    <a:pt x="1746" y="10123"/>
                  </a:lnTo>
                  <a:cubicBezTo>
                    <a:pt x="1247" y="9374"/>
                    <a:pt x="1008" y="8483"/>
                    <a:pt x="1066" y="7585"/>
                  </a:cubicBezTo>
                  <a:lnTo>
                    <a:pt x="1268" y="4133"/>
                  </a:lnTo>
                  <a:cubicBezTo>
                    <a:pt x="1330" y="3083"/>
                    <a:pt x="1808" y="2101"/>
                    <a:pt x="2594" y="1402"/>
                  </a:cubicBezTo>
                  <a:close/>
                  <a:moveTo>
                    <a:pt x="5212" y="1"/>
                  </a:moveTo>
                  <a:cubicBezTo>
                    <a:pt x="5205" y="1"/>
                    <a:pt x="5198" y="1"/>
                    <a:pt x="5191" y="1"/>
                  </a:cubicBezTo>
                  <a:cubicBezTo>
                    <a:pt x="4495" y="4"/>
                    <a:pt x="3814" y="175"/>
                    <a:pt x="3199" y="493"/>
                  </a:cubicBezTo>
                  <a:cubicBezTo>
                    <a:pt x="3150" y="490"/>
                    <a:pt x="3102" y="489"/>
                    <a:pt x="3055" y="489"/>
                  </a:cubicBezTo>
                  <a:cubicBezTo>
                    <a:pt x="2769" y="489"/>
                    <a:pt x="2504" y="545"/>
                    <a:pt x="2290" y="660"/>
                  </a:cubicBezTo>
                  <a:cubicBezTo>
                    <a:pt x="2195" y="714"/>
                    <a:pt x="2156" y="834"/>
                    <a:pt x="2206" y="931"/>
                  </a:cubicBezTo>
                  <a:cubicBezTo>
                    <a:pt x="2239" y="993"/>
                    <a:pt x="2272" y="1051"/>
                    <a:pt x="2315" y="1105"/>
                  </a:cubicBezTo>
                  <a:cubicBezTo>
                    <a:pt x="1453" y="1877"/>
                    <a:pt x="928" y="2956"/>
                    <a:pt x="859" y="4108"/>
                  </a:cubicBezTo>
                  <a:lnTo>
                    <a:pt x="656" y="7559"/>
                  </a:lnTo>
                  <a:cubicBezTo>
                    <a:pt x="598" y="8512"/>
                    <a:pt x="841" y="9457"/>
                    <a:pt x="1352" y="10261"/>
                  </a:cubicBezTo>
                  <a:lnTo>
                    <a:pt x="1008" y="10384"/>
                  </a:lnTo>
                  <a:cubicBezTo>
                    <a:pt x="403" y="10598"/>
                    <a:pt x="1" y="11166"/>
                    <a:pt x="1" y="11807"/>
                  </a:cubicBezTo>
                  <a:lnTo>
                    <a:pt x="1" y="13716"/>
                  </a:lnTo>
                  <a:cubicBezTo>
                    <a:pt x="1" y="13852"/>
                    <a:pt x="102" y="13920"/>
                    <a:pt x="204" y="13920"/>
                  </a:cubicBezTo>
                  <a:cubicBezTo>
                    <a:pt x="305" y="13920"/>
                    <a:pt x="406" y="13852"/>
                    <a:pt x="406" y="13716"/>
                  </a:cubicBezTo>
                  <a:lnTo>
                    <a:pt x="406" y="11807"/>
                  </a:lnTo>
                  <a:cubicBezTo>
                    <a:pt x="406" y="11340"/>
                    <a:pt x="703" y="10924"/>
                    <a:pt x="1145" y="10768"/>
                  </a:cubicBezTo>
                  <a:lnTo>
                    <a:pt x="2358" y="10341"/>
                  </a:lnTo>
                  <a:cubicBezTo>
                    <a:pt x="2474" y="10565"/>
                    <a:pt x="2623" y="10775"/>
                    <a:pt x="2800" y="10960"/>
                  </a:cubicBezTo>
                  <a:cubicBezTo>
                    <a:pt x="2845" y="11008"/>
                    <a:pt x="2897" y="11028"/>
                    <a:pt x="2946" y="11028"/>
                  </a:cubicBezTo>
                  <a:cubicBezTo>
                    <a:pt x="3101" y="11028"/>
                    <a:pt x="3237" y="10832"/>
                    <a:pt x="3097" y="10681"/>
                  </a:cubicBezTo>
                  <a:cubicBezTo>
                    <a:pt x="2960" y="10536"/>
                    <a:pt x="2840" y="10377"/>
                    <a:pt x="2746" y="10203"/>
                  </a:cubicBezTo>
                  <a:lnTo>
                    <a:pt x="3394" y="9975"/>
                  </a:lnTo>
                  <a:cubicBezTo>
                    <a:pt x="3825" y="9819"/>
                    <a:pt x="4111" y="9414"/>
                    <a:pt x="4111" y="8957"/>
                  </a:cubicBezTo>
                  <a:lnTo>
                    <a:pt x="4111" y="8265"/>
                  </a:lnTo>
                  <a:cubicBezTo>
                    <a:pt x="4466" y="8403"/>
                    <a:pt x="4841" y="8472"/>
                    <a:pt x="5216" y="8472"/>
                  </a:cubicBezTo>
                  <a:cubicBezTo>
                    <a:pt x="5591" y="8472"/>
                    <a:pt x="5966" y="8403"/>
                    <a:pt x="6321" y="8265"/>
                  </a:cubicBezTo>
                  <a:lnTo>
                    <a:pt x="6321" y="8961"/>
                  </a:lnTo>
                  <a:cubicBezTo>
                    <a:pt x="6321" y="9414"/>
                    <a:pt x="6607" y="9823"/>
                    <a:pt x="7038" y="9975"/>
                  </a:cubicBezTo>
                  <a:lnTo>
                    <a:pt x="7686" y="10203"/>
                  </a:lnTo>
                  <a:cubicBezTo>
                    <a:pt x="7472" y="10583"/>
                    <a:pt x="7161" y="10902"/>
                    <a:pt x="6788" y="11123"/>
                  </a:cubicBezTo>
                  <a:cubicBezTo>
                    <a:pt x="6302" y="11409"/>
                    <a:pt x="5758" y="11552"/>
                    <a:pt x="5214" y="11552"/>
                  </a:cubicBezTo>
                  <a:cubicBezTo>
                    <a:pt x="4710" y="11552"/>
                    <a:pt x="4207" y="11430"/>
                    <a:pt x="3749" y="11185"/>
                  </a:cubicBezTo>
                  <a:cubicBezTo>
                    <a:pt x="3713" y="11164"/>
                    <a:pt x="3677" y="11155"/>
                    <a:pt x="3644" y="11155"/>
                  </a:cubicBezTo>
                  <a:cubicBezTo>
                    <a:pt x="3460" y="11155"/>
                    <a:pt x="3351" y="11429"/>
                    <a:pt x="3554" y="11539"/>
                  </a:cubicBezTo>
                  <a:cubicBezTo>
                    <a:pt x="4072" y="11820"/>
                    <a:pt x="4644" y="11959"/>
                    <a:pt x="5215" y="11959"/>
                  </a:cubicBezTo>
                  <a:cubicBezTo>
                    <a:pt x="5832" y="11959"/>
                    <a:pt x="6449" y="11796"/>
                    <a:pt x="6998" y="11471"/>
                  </a:cubicBezTo>
                  <a:cubicBezTo>
                    <a:pt x="7454" y="11199"/>
                    <a:pt x="7827" y="10808"/>
                    <a:pt x="8074" y="10341"/>
                  </a:cubicBezTo>
                  <a:lnTo>
                    <a:pt x="9287" y="10768"/>
                  </a:lnTo>
                  <a:cubicBezTo>
                    <a:pt x="9729" y="10924"/>
                    <a:pt x="10026" y="11340"/>
                    <a:pt x="10026" y="11811"/>
                  </a:cubicBezTo>
                  <a:lnTo>
                    <a:pt x="10026" y="13716"/>
                  </a:lnTo>
                  <a:cubicBezTo>
                    <a:pt x="10026" y="13852"/>
                    <a:pt x="10127" y="13920"/>
                    <a:pt x="10228" y="13920"/>
                  </a:cubicBezTo>
                  <a:cubicBezTo>
                    <a:pt x="10330" y="13920"/>
                    <a:pt x="10431" y="13852"/>
                    <a:pt x="10431" y="13716"/>
                  </a:cubicBezTo>
                  <a:lnTo>
                    <a:pt x="10431" y="11811"/>
                  </a:lnTo>
                  <a:cubicBezTo>
                    <a:pt x="10431" y="11170"/>
                    <a:pt x="10029" y="10598"/>
                    <a:pt x="9424" y="10384"/>
                  </a:cubicBezTo>
                  <a:lnTo>
                    <a:pt x="9084" y="10261"/>
                  </a:lnTo>
                  <a:cubicBezTo>
                    <a:pt x="9595" y="9457"/>
                    <a:pt x="9837" y="8512"/>
                    <a:pt x="9776" y="7559"/>
                  </a:cubicBezTo>
                  <a:lnTo>
                    <a:pt x="9580" y="4213"/>
                  </a:lnTo>
                  <a:cubicBezTo>
                    <a:pt x="9511" y="3057"/>
                    <a:pt x="8972" y="1953"/>
                    <a:pt x="8088" y="1149"/>
                  </a:cubicBezTo>
                  <a:cubicBezTo>
                    <a:pt x="8139" y="1080"/>
                    <a:pt x="8186" y="1008"/>
                    <a:pt x="8226" y="931"/>
                  </a:cubicBezTo>
                  <a:cubicBezTo>
                    <a:pt x="8276" y="834"/>
                    <a:pt x="8240" y="714"/>
                    <a:pt x="8142" y="660"/>
                  </a:cubicBezTo>
                  <a:cubicBezTo>
                    <a:pt x="7928" y="545"/>
                    <a:pt x="7660" y="488"/>
                    <a:pt x="7371" y="488"/>
                  </a:cubicBezTo>
                  <a:cubicBezTo>
                    <a:pt x="7305" y="488"/>
                    <a:pt x="7237" y="491"/>
                    <a:pt x="7168" y="497"/>
                  </a:cubicBezTo>
                  <a:cubicBezTo>
                    <a:pt x="6566" y="174"/>
                    <a:pt x="5893" y="1"/>
                    <a:pt x="521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7" name="Google Shape;17707;p139"/>
            <p:cNvSpPr/>
            <p:nvPr/>
          </p:nvSpPr>
          <p:spPr>
            <a:xfrm>
              <a:off x="8167695" y="3510888"/>
              <a:ext cx="62214" cy="33558"/>
            </a:xfrm>
            <a:custGeom>
              <a:avLst/>
              <a:gdLst/>
              <a:ahLst/>
              <a:cxnLst/>
              <a:rect l="l" t="t" r="r" b="b"/>
              <a:pathLst>
                <a:path w="2373" h="1280" extrusionOk="0">
                  <a:moveTo>
                    <a:pt x="1927" y="407"/>
                  </a:moveTo>
                  <a:cubicBezTo>
                    <a:pt x="1826" y="675"/>
                    <a:pt x="1533" y="870"/>
                    <a:pt x="1185" y="870"/>
                  </a:cubicBezTo>
                  <a:cubicBezTo>
                    <a:pt x="841" y="870"/>
                    <a:pt x="548" y="675"/>
                    <a:pt x="446" y="407"/>
                  </a:cubicBezTo>
                  <a:close/>
                  <a:moveTo>
                    <a:pt x="201" y="1"/>
                  </a:moveTo>
                  <a:cubicBezTo>
                    <a:pt x="91" y="1"/>
                    <a:pt x="1" y="94"/>
                    <a:pt x="1" y="204"/>
                  </a:cubicBezTo>
                  <a:cubicBezTo>
                    <a:pt x="1" y="798"/>
                    <a:pt x="533" y="1279"/>
                    <a:pt x="1185" y="1279"/>
                  </a:cubicBezTo>
                  <a:cubicBezTo>
                    <a:pt x="1841" y="1279"/>
                    <a:pt x="2373" y="798"/>
                    <a:pt x="2373" y="204"/>
                  </a:cubicBezTo>
                  <a:cubicBezTo>
                    <a:pt x="2373" y="91"/>
                    <a:pt x="2279" y="1"/>
                    <a:pt x="2166" y="1"/>
                  </a:cubicBezTo>
                  <a:lnTo>
                    <a:pt x="207" y="1"/>
                  </a:lnTo>
                  <a:cubicBezTo>
                    <a:pt x="205" y="1"/>
                    <a:pt x="203" y="1"/>
                    <a:pt x="20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8" name="Google Shape;17708;p139"/>
            <p:cNvSpPr/>
            <p:nvPr/>
          </p:nvSpPr>
          <p:spPr>
            <a:xfrm>
              <a:off x="8151126" y="3456486"/>
              <a:ext cx="26794" cy="13712"/>
            </a:xfrm>
            <a:custGeom>
              <a:avLst/>
              <a:gdLst/>
              <a:ahLst/>
              <a:cxnLst/>
              <a:rect l="l" t="t" r="r" b="b"/>
              <a:pathLst>
                <a:path w="1022" h="523" extrusionOk="0">
                  <a:moveTo>
                    <a:pt x="737" y="1"/>
                  </a:moveTo>
                  <a:cubicBezTo>
                    <a:pt x="719" y="1"/>
                    <a:pt x="700" y="3"/>
                    <a:pt x="680" y="8"/>
                  </a:cubicBezTo>
                  <a:lnTo>
                    <a:pt x="245" y="120"/>
                  </a:lnTo>
                  <a:cubicBezTo>
                    <a:pt x="1" y="180"/>
                    <a:pt x="66" y="522"/>
                    <a:pt x="286" y="522"/>
                  </a:cubicBezTo>
                  <a:cubicBezTo>
                    <a:pt x="304" y="522"/>
                    <a:pt x="323" y="520"/>
                    <a:pt x="343" y="515"/>
                  </a:cubicBezTo>
                  <a:lnTo>
                    <a:pt x="778" y="406"/>
                  </a:lnTo>
                  <a:cubicBezTo>
                    <a:pt x="1022" y="343"/>
                    <a:pt x="957" y="1"/>
                    <a:pt x="73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9" name="Google Shape;17709;p139"/>
            <p:cNvSpPr/>
            <p:nvPr/>
          </p:nvSpPr>
          <p:spPr>
            <a:xfrm>
              <a:off x="8219685" y="3456486"/>
              <a:ext cx="26794" cy="13712"/>
            </a:xfrm>
            <a:custGeom>
              <a:avLst/>
              <a:gdLst/>
              <a:ahLst/>
              <a:cxnLst/>
              <a:rect l="l" t="t" r="r" b="b"/>
              <a:pathLst>
                <a:path w="1022" h="523" extrusionOk="0">
                  <a:moveTo>
                    <a:pt x="286" y="1"/>
                  </a:moveTo>
                  <a:cubicBezTo>
                    <a:pt x="66" y="1"/>
                    <a:pt x="1" y="343"/>
                    <a:pt x="245" y="406"/>
                  </a:cubicBezTo>
                  <a:lnTo>
                    <a:pt x="680" y="515"/>
                  </a:lnTo>
                  <a:cubicBezTo>
                    <a:pt x="700" y="520"/>
                    <a:pt x="719" y="522"/>
                    <a:pt x="737" y="522"/>
                  </a:cubicBezTo>
                  <a:cubicBezTo>
                    <a:pt x="957" y="522"/>
                    <a:pt x="1022" y="180"/>
                    <a:pt x="777" y="120"/>
                  </a:cubicBezTo>
                  <a:lnTo>
                    <a:pt x="343" y="8"/>
                  </a:lnTo>
                  <a:cubicBezTo>
                    <a:pt x="323" y="3"/>
                    <a:pt x="304" y="1"/>
                    <a:pt x="28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710" name="Google Shape;17710;p139"/>
          <p:cNvGrpSpPr/>
          <p:nvPr/>
        </p:nvGrpSpPr>
        <p:grpSpPr>
          <a:xfrm>
            <a:off x="6261709" y="2231948"/>
            <a:ext cx="273606" cy="365052"/>
            <a:chOff x="6261709" y="2431198"/>
            <a:chExt cx="273606" cy="365052"/>
          </a:xfrm>
        </p:grpSpPr>
        <p:sp>
          <p:nvSpPr>
            <p:cNvPr id="17711" name="Google Shape;17711;p139"/>
            <p:cNvSpPr/>
            <p:nvPr/>
          </p:nvSpPr>
          <p:spPr>
            <a:xfrm>
              <a:off x="6324212" y="2436599"/>
              <a:ext cx="148522" cy="57102"/>
            </a:xfrm>
            <a:custGeom>
              <a:avLst/>
              <a:gdLst/>
              <a:ahLst/>
              <a:cxnLst/>
              <a:rect l="l" t="t" r="r" b="b"/>
              <a:pathLst>
                <a:path w="5665" h="2178" extrusionOk="0">
                  <a:moveTo>
                    <a:pt x="2832" y="1"/>
                  </a:moveTo>
                  <a:cubicBezTo>
                    <a:pt x="1268" y="1"/>
                    <a:pt x="0" y="486"/>
                    <a:pt x="0" y="1087"/>
                  </a:cubicBezTo>
                  <a:lnTo>
                    <a:pt x="0" y="2178"/>
                  </a:lnTo>
                  <a:lnTo>
                    <a:pt x="5664" y="2178"/>
                  </a:lnTo>
                  <a:lnTo>
                    <a:pt x="5664" y="1091"/>
                  </a:lnTo>
                  <a:cubicBezTo>
                    <a:pt x="5664" y="486"/>
                    <a:pt x="4397" y="1"/>
                    <a:pt x="2832"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2" name="Google Shape;17712;p139"/>
            <p:cNvSpPr/>
            <p:nvPr/>
          </p:nvSpPr>
          <p:spPr>
            <a:xfrm>
              <a:off x="6278436" y="2470892"/>
              <a:ext cx="240074" cy="148522"/>
            </a:xfrm>
            <a:custGeom>
              <a:avLst/>
              <a:gdLst/>
              <a:ahLst/>
              <a:cxnLst/>
              <a:rect l="l" t="t" r="r" b="b"/>
              <a:pathLst>
                <a:path w="9157" h="5665" extrusionOk="0">
                  <a:moveTo>
                    <a:pt x="4578" y="0"/>
                  </a:moveTo>
                  <a:cubicBezTo>
                    <a:pt x="2050" y="0"/>
                    <a:pt x="0" y="1268"/>
                    <a:pt x="0" y="2833"/>
                  </a:cubicBezTo>
                  <a:cubicBezTo>
                    <a:pt x="0" y="4397"/>
                    <a:pt x="2050" y="5665"/>
                    <a:pt x="4578" y="5665"/>
                  </a:cubicBezTo>
                  <a:cubicBezTo>
                    <a:pt x="7106" y="5665"/>
                    <a:pt x="9156" y="4397"/>
                    <a:pt x="9156" y="2833"/>
                  </a:cubicBezTo>
                  <a:cubicBezTo>
                    <a:pt x="9156" y="1268"/>
                    <a:pt x="7106" y="0"/>
                    <a:pt x="4578"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3" name="Google Shape;17713;p139"/>
            <p:cNvSpPr/>
            <p:nvPr/>
          </p:nvSpPr>
          <p:spPr>
            <a:xfrm>
              <a:off x="6291152" y="2493780"/>
              <a:ext cx="214538" cy="232104"/>
            </a:xfrm>
            <a:custGeom>
              <a:avLst/>
              <a:gdLst/>
              <a:ahLst/>
              <a:cxnLst/>
              <a:rect l="l" t="t" r="r" b="b"/>
              <a:pathLst>
                <a:path w="8183" h="8853" extrusionOk="0">
                  <a:moveTo>
                    <a:pt x="4093" y="0"/>
                  </a:moveTo>
                  <a:cubicBezTo>
                    <a:pt x="2047" y="0"/>
                    <a:pt x="388" y="877"/>
                    <a:pt x="388" y="1960"/>
                  </a:cubicBezTo>
                  <a:lnTo>
                    <a:pt x="388" y="5447"/>
                  </a:lnTo>
                  <a:cubicBezTo>
                    <a:pt x="381" y="6019"/>
                    <a:pt x="272" y="6588"/>
                    <a:pt x="69" y="7124"/>
                  </a:cubicBezTo>
                  <a:cubicBezTo>
                    <a:pt x="1" y="7305"/>
                    <a:pt x="62" y="7512"/>
                    <a:pt x="218" y="7631"/>
                  </a:cubicBezTo>
                  <a:cubicBezTo>
                    <a:pt x="624" y="7924"/>
                    <a:pt x="1069" y="8171"/>
                    <a:pt x="1536" y="8355"/>
                  </a:cubicBezTo>
                  <a:cubicBezTo>
                    <a:pt x="2357" y="8687"/>
                    <a:pt x="3225" y="8853"/>
                    <a:pt x="4093" y="8853"/>
                  </a:cubicBezTo>
                  <a:cubicBezTo>
                    <a:pt x="4961" y="8853"/>
                    <a:pt x="5828" y="8687"/>
                    <a:pt x="6647" y="8355"/>
                  </a:cubicBezTo>
                  <a:cubicBezTo>
                    <a:pt x="7114" y="8171"/>
                    <a:pt x="7559" y="7924"/>
                    <a:pt x="7965" y="7631"/>
                  </a:cubicBezTo>
                  <a:cubicBezTo>
                    <a:pt x="8124" y="7515"/>
                    <a:pt x="8182" y="7309"/>
                    <a:pt x="8113" y="7124"/>
                  </a:cubicBezTo>
                  <a:cubicBezTo>
                    <a:pt x="7910" y="6588"/>
                    <a:pt x="7805" y="6019"/>
                    <a:pt x="7798" y="5447"/>
                  </a:cubicBezTo>
                  <a:lnTo>
                    <a:pt x="7798" y="1960"/>
                  </a:lnTo>
                  <a:cubicBezTo>
                    <a:pt x="7798" y="877"/>
                    <a:pt x="6139" y="0"/>
                    <a:pt x="4093"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4" name="Google Shape;17714;p139"/>
            <p:cNvSpPr/>
            <p:nvPr/>
          </p:nvSpPr>
          <p:spPr>
            <a:xfrm>
              <a:off x="6267031" y="2647965"/>
              <a:ext cx="262962" cy="142938"/>
            </a:xfrm>
            <a:custGeom>
              <a:avLst/>
              <a:gdLst/>
              <a:ahLst/>
              <a:cxnLst/>
              <a:rect l="l" t="t" r="r" b="b"/>
              <a:pathLst>
                <a:path w="10030" h="5452" extrusionOk="0">
                  <a:moveTo>
                    <a:pt x="3706" y="1"/>
                  </a:moveTo>
                  <a:lnTo>
                    <a:pt x="3706" y="1348"/>
                  </a:lnTo>
                  <a:cubicBezTo>
                    <a:pt x="3706" y="1718"/>
                    <a:pt x="3474" y="2047"/>
                    <a:pt x="3126" y="2170"/>
                  </a:cubicBezTo>
                  <a:lnTo>
                    <a:pt x="874" y="2963"/>
                  </a:lnTo>
                  <a:cubicBezTo>
                    <a:pt x="352" y="3148"/>
                    <a:pt x="1" y="3641"/>
                    <a:pt x="1" y="4195"/>
                  </a:cubicBezTo>
                  <a:lnTo>
                    <a:pt x="1" y="5452"/>
                  </a:lnTo>
                  <a:lnTo>
                    <a:pt x="10026" y="5452"/>
                  </a:lnTo>
                  <a:lnTo>
                    <a:pt x="10026" y="4195"/>
                  </a:lnTo>
                  <a:cubicBezTo>
                    <a:pt x="10029" y="3641"/>
                    <a:pt x="9678" y="3148"/>
                    <a:pt x="9156" y="2963"/>
                  </a:cubicBezTo>
                  <a:lnTo>
                    <a:pt x="6904" y="2170"/>
                  </a:lnTo>
                  <a:cubicBezTo>
                    <a:pt x="6556" y="2047"/>
                    <a:pt x="6321" y="1718"/>
                    <a:pt x="6321" y="1348"/>
                  </a:cubicBezTo>
                  <a:lnTo>
                    <a:pt x="6321"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5" name="Google Shape;17715;p139"/>
            <p:cNvSpPr/>
            <p:nvPr/>
          </p:nvSpPr>
          <p:spPr>
            <a:xfrm>
              <a:off x="6364167" y="2647965"/>
              <a:ext cx="68585" cy="34319"/>
            </a:xfrm>
            <a:custGeom>
              <a:avLst/>
              <a:gdLst/>
              <a:ahLst/>
              <a:cxnLst/>
              <a:rect l="l" t="t" r="r" b="b"/>
              <a:pathLst>
                <a:path w="2616" h="1309" extrusionOk="0">
                  <a:moveTo>
                    <a:pt x="1" y="1"/>
                  </a:moveTo>
                  <a:lnTo>
                    <a:pt x="1" y="1029"/>
                  </a:lnTo>
                  <a:cubicBezTo>
                    <a:pt x="363" y="1192"/>
                    <a:pt x="754" y="1287"/>
                    <a:pt x="1152" y="1305"/>
                  </a:cubicBezTo>
                  <a:cubicBezTo>
                    <a:pt x="1203" y="1308"/>
                    <a:pt x="1258" y="1308"/>
                    <a:pt x="1308" y="1308"/>
                  </a:cubicBezTo>
                  <a:cubicBezTo>
                    <a:pt x="1757" y="1308"/>
                    <a:pt x="2203" y="1214"/>
                    <a:pt x="2616" y="1033"/>
                  </a:cubicBezTo>
                  <a:lnTo>
                    <a:pt x="2616"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6" name="Google Shape;17716;p139"/>
            <p:cNvSpPr/>
            <p:nvPr/>
          </p:nvSpPr>
          <p:spPr>
            <a:xfrm>
              <a:off x="6324107" y="2516563"/>
              <a:ext cx="148627" cy="148627"/>
            </a:xfrm>
            <a:custGeom>
              <a:avLst/>
              <a:gdLst/>
              <a:ahLst/>
              <a:cxnLst/>
              <a:rect l="l" t="t" r="r" b="b"/>
              <a:pathLst>
                <a:path w="5669" h="5669" extrusionOk="0">
                  <a:moveTo>
                    <a:pt x="3271" y="0"/>
                  </a:moveTo>
                  <a:lnTo>
                    <a:pt x="3271" y="1091"/>
                  </a:lnTo>
                  <a:lnTo>
                    <a:pt x="873" y="1091"/>
                  </a:lnTo>
                  <a:cubicBezTo>
                    <a:pt x="392" y="1091"/>
                    <a:pt x="0" y="1482"/>
                    <a:pt x="0" y="1963"/>
                  </a:cubicBezTo>
                  <a:lnTo>
                    <a:pt x="0" y="2807"/>
                  </a:lnTo>
                  <a:cubicBezTo>
                    <a:pt x="0" y="4321"/>
                    <a:pt x="1177" y="5592"/>
                    <a:pt x="2691" y="5665"/>
                  </a:cubicBezTo>
                  <a:cubicBezTo>
                    <a:pt x="2739" y="5667"/>
                    <a:pt x="2786" y="5668"/>
                    <a:pt x="2834" y="5668"/>
                  </a:cubicBezTo>
                  <a:cubicBezTo>
                    <a:pt x="4389" y="5668"/>
                    <a:pt x="5668" y="4407"/>
                    <a:pt x="5668" y="2836"/>
                  </a:cubicBezTo>
                  <a:lnTo>
                    <a:pt x="5668" y="1963"/>
                  </a:lnTo>
                  <a:cubicBezTo>
                    <a:pt x="5668" y="1482"/>
                    <a:pt x="5277" y="1091"/>
                    <a:pt x="4799" y="1091"/>
                  </a:cubicBezTo>
                  <a:lnTo>
                    <a:pt x="4451" y="1091"/>
                  </a:lnTo>
                  <a:cubicBezTo>
                    <a:pt x="4394" y="1091"/>
                    <a:pt x="4339" y="1069"/>
                    <a:pt x="4299" y="1025"/>
                  </a:cubicBezTo>
                  <a:lnTo>
                    <a:pt x="3271" y="0"/>
                  </a:ln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7" name="Google Shape;17717;p139"/>
            <p:cNvSpPr/>
            <p:nvPr/>
          </p:nvSpPr>
          <p:spPr>
            <a:xfrm>
              <a:off x="6324107" y="2516563"/>
              <a:ext cx="125844" cy="148601"/>
            </a:xfrm>
            <a:custGeom>
              <a:avLst/>
              <a:gdLst/>
              <a:ahLst/>
              <a:cxnLst/>
              <a:rect l="l" t="t" r="r" b="b"/>
              <a:pathLst>
                <a:path w="4800" h="5668" extrusionOk="0">
                  <a:moveTo>
                    <a:pt x="3271" y="0"/>
                  </a:moveTo>
                  <a:lnTo>
                    <a:pt x="3271" y="1091"/>
                  </a:lnTo>
                  <a:lnTo>
                    <a:pt x="873" y="1091"/>
                  </a:lnTo>
                  <a:cubicBezTo>
                    <a:pt x="392" y="1091"/>
                    <a:pt x="0" y="1482"/>
                    <a:pt x="0" y="1963"/>
                  </a:cubicBezTo>
                  <a:lnTo>
                    <a:pt x="0" y="2746"/>
                  </a:lnTo>
                  <a:cubicBezTo>
                    <a:pt x="0" y="4028"/>
                    <a:pt x="815" y="5198"/>
                    <a:pt x="2043" y="5552"/>
                  </a:cubicBezTo>
                  <a:cubicBezTo>
                    <a:pt x="2299" y="5629"/>
                    <a:pt x="2564" y="5667"/>
                    <a:pt x="2829" y="5667"/>
                  </a:cubicBezTo>
                  <a:cubicBezTo>
                    <a:pt x="2977" y="5667"/>
                    <a:pt x="3125" y="5655"/>
                    <a:pt x="3271" y="5632"/>
                  </a:cubicBezTo>
                  <a:cubicBezTo>
                    <a:pt x="1895" y="5415"/>
                    <a:pt x="870" y="4176"/>
                    <a:pt x="870" y="2753"/>
                  </a:cubicBezTo>
                  <a:lnTo>
                    <a:pt x="870" y="2619"/>
                  </a:lnTo>
                  <a:cubicBezTo>
                    <a:pt x="870" y="2137"/>
                    <a:pt x="1261" y="1746"/>
                    <a:pt x="1742" y="1746"/>
                  </a:cubicBezTo>
                  <a:lnTo>
                    <a:pt x="4357" y="1746"/>
                  </a:lnTo>
                  <a:cubicBezTo>
                    <a:pt x="4600" y="1746"/>
                    <a:pt x="4799" y="1550"/>
                    <a:pt x="4799" y="1308"/>
                  </a:cubicBezTo>
                  <a:lnTo>
                    <a:pt x="4799" y="1091"/>
                  </a:lnTo>
                  <a:lnTo>
                    <a:pt x="4361" y="1091"/>
                  </a:lnTo>
                  <a:lnTo>
                    <a:pt x="3271"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8" name="Google Shape;17718;p139"/>
            <p:cNvSpPr/>
            <p:nvPr/>
          </p:nvSpPr>
          <p:spPr>
            <a:xfrm>
              <a:off x="6267031" y="2713954"/>
              <a:ext cx="262857" cy="76948"/>
            </a:xfrm>
            <a:custGeom>
              <a:avLst/>
              <a:gdLst/>
              <a:ahLst/>
              <a:cxnLst/>
              <a:rect l="l" t="t" r="r" b="b"/>
              <a:pathLst>
                <a:path w="10026" h="2935" extrusionOk="0">
                  <a:moveTo>
                    <a:pt x="2130" y="1"/>
                  </a:moveTo>
                  <a:lnTo>
                    <a:pt x="874" y="446"/>
                  </a:lnTo>
                  <a:cubicBezTo>
                    <a:pt x="352" y="631"/>
                    <a:pt x="1" y="1124"/>
                    <a:pt x="1" y="1678"/>
                  </a:cubicBezTo>
                  <a:lnTo>
                    <a:pt x="1" y="2935"/>
                  </a:lnTo>
                  <a:lnTo>
                    <a:pt x="10026" y="2935"/>
                  </a:lnTo>
                  <a:lnTo>
                    <a:pt x="10026" y="1678"/>
                  </a:lnTo>
                  <a:cubicBezTo>
                    <a:pt x="10026" y="1124"/>
                    <a:pt x="9678" y="631"/>
                    <a:pt x="9156" y="446"/>
                  </a:cubicBezTo>
                  <a:lnTo>
                    <a:pt x="7896" y="1"/>
                  </a:lnTo>
                  <a:cubicBezTo>
                    <a:pt x="7476" y="1232"/>
                    <a:pt x="6317" y="2062"/>
                    <a:pt x="5013" y="2062"/>
                  </a:cubicBezTo>
                  <a:cubicBezTo>
                    <a:pt x="3713" y="2062"/>
                    <a:pt x="2554" y="1232"/>
                    <a:pt x="213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9" name="Google Shape;17719;p139"/>
            <p:cNvSpPr/>
            <p:nvPr/>
          </p:nvSpPr>
          <p:spPr>
            <a:xfrm>
              <a:off x="6301324" y="2493675"/>
              <a:ext cx="194298" cy="68690"/>
            </a:xfrm>
            <a:custGeom>
              <a:avLst/>
              <a:gdLst/>
              <a:ahLst/>
              <a:cxnLst/>
              <a:rect l="l" t="t" r="r" b="b"/>
              <a:pathLst>
                <a:path w="7411" h="2620" extrusionOk="0">
                  <a:moveTo>
                    <a:pt x="3705" y="1"/>
                  </a:moveTo>
                  <a:cubicBezTo>
                    <a:pt x="1659" y="1"/>
                    <a:pt x="0" y="881"/>
                    <a:pt x="0" y="1964"/>
                  </a:cubicBezTo>
                  <a:lnTo>
                    <a:pt x="0" y="2619"/>
                  </a:lnTo>
                  <a:cubicBezTo>
                    <a:pt x="0" y="1533"/>
                    <a:pt x="1659" y="656"/>
                    <a:pt x="3705" y="656"/>
                  </a:cubicBezTo>
                  <a:cubicBezTo>
                    <a:pt x="5751" y="656"/>
                    <a:pt x="7410" y="1533"/>
                    <a:pt x="7410" y="2619"/>
                  </a:cubicBezTo>
                  <a:lnTo>
                    <a:pt x="7410" y="1964"/>
                  </a:lnTo>
                  <a:cubicBezTo>
                    <a:pt x="7410" y="881"/>
                    <a:pt x="5751" y="1"/>
                    <a:pt x="3705"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0" name="Google Shape;17720;p139"/>
            <p:cNvSpPr/>
            <p:nvPr/>
          </p:nvSpPr>
          <p:spPr>
            <a:xfrm>
              <a:off x="6306725" y="2713954"/>
              <a:ext cx="183470" cy="71259"/>
            </a:xfrm>
            <a:custGeom>
              <a:avLst/>
              <a:gdLst/>
              <a:ahLst/>
              <a:cxnLst/>
              <a:rect l="l" t="t" r="r" b="b"/>
              <a:pathLst>
                <a:path w="6998" h="2718" extrusionOk="0">
                  <a:moveTo>
                    <a:pt x="616" y="1"/>
                  </a:moveTo>
                  <a:lnTo>
                    <a:pt x="1" y="218"/>
                  </a:lnTo>
                  <a:cubicBezTo>
                    <a:pt x="515" y="1714"/>
                    <a:pt x="1920" y="2717"/>
                    <a:pt x="3499" y="2717"/>
                  </a:cubicBezTo>
                  <a:cubicBezTo>
                    <a:pt x="5078" y="2717"/>
                    <a:pt x="6484" y="1714"/>
                    <a:pt x="6998" y="218"/>
                  </a:cubicBezTo>
                  <a:lnTo>
                    <a:pt x="6382" y="1"/>
                  </a:lnTo>
                  <a:cubicBezTo>
                    <a:pt x="5958" y="1232"/>
                    <a:pt x="4799" y="2062"/>
                    <a:pt x="3499" y="2062"/>
                  </a:cubicBezTo>
                  <a:cubicBezTo>
                    <a:pt x="2195" y="2062"/>
                    <a:pt x="1040" y="1232"/>
                    <a:pt x="616" y="1"/>
                  </a:cubicBez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1" name="Google Shape;17721;p139"/>
            <p:cNvSpPr/>
            <p:nvPr/>
          </p:nvSpPr>
          <p:spPr>
            <a:xfrm>
              <a:off x="6358845" y="2574110"/>
              <a:ext cx="10671" cy="16386"/>
            </a:xfrm>
            <a:custGeom>
              <a:avLst/>
              <a:gdLst/>
              <a:ahLst/>
              <a:cxnLst/>
              <a:rect l="l" t="t" r="r" b="b"/>
              <a:pathLst>
                <a:path w="407" h="625" extrusionOk="0">
                  <a:moveTo>
                    <a:pt x="204" y="0"/>
                  </a:moveTo>
                  <a:cubicBezTo>
                    <a:pt x="91" y="0"/>
                    <a:pt x="1" y="91"/>
                    <a:pt x="1" y="203"/>
                  </a:cubicBezTo>
                  <a:lnTo>
                    <a:pt x="1" y="424"/>
                  </a:lnTo>
                  <a:cubicBezTo>
                    <a:pt x="1" y="558"/>
                    <a:pt x="102" y="625"/>
                    <a:pt x="204" y="625"/>
                  </a:cubicBezTo>
                  <a:cubicBezTo>
                    <a:pt x="305" y="625"/>
                    <a:pt x="407" y="558"/>
                    <a:pt x="407" y="424"/>
                  </a:cubicBezTo>
                  <a:lnTo>
                    <a:pt x="407" y="203"/>
                  </a:lnTo>
                  <a:cubicBezTo>
                    <a:pt x="407" y="91"/>
                    <a:pt x="316" y="0"/>
                    <a:pt x="20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2" name="Google Shape;17722;p139"/>
            <p:cNvSpPr/>
            <p:nvPr/>
          </p:nvSpPr>
          <p:spPr>
            <a:xfrm>
              <a:off x="6427404" y="2574110"/>
              <a:ext cx="10671" cy="16386"/>
            </a:xfrm>
            <a:custGeom>
              <a:avLst/>
              <a:gdLst/>
              <a:ahLst/>
              <a:cxnLst/>
              <a:rect l="l" t="t" r="r" b="b"/>
              <a:pathLst>
                <a:path w="407" h="625" extrusionOk="0">
                  <a:moveTo>
                    <a:pt x="204" y="0"/>
                  </a:moveTo>
                  <a:cubicBezTo>
                    <a:pt x="91" y="0"/>
                    <a:pt x="1" y="91"/>
                    <a:pt x="1" y="203"/>
                  </a:cubicBezTo>
                  <a:lnTo>
                    <a:pt x="1" y="424"/>
                  </a:lnTo>
                  <a:cubicBezTo>
                    <a:pt x="1" y="558"/>
                    <a:pt x="102" y="625"/>
                    <a:pt x="204" y="625"/>
                  </a:cubicBezTo>
                  <a:cubicBezTo>
                    <a:pt x="305" y="625"/>
                    <a:pt x="406" y="558"/>
                    <a:pt x="406" y="424"/>
                  </a:cubicBezTo>
                  <a:lnTo>
                    <a:pt x="406" y="203"/>
                  </a:lnTo>
                  <a:cubicBezTo>
                    <a:pt x="406" y="91"/>
                    <a:pt x="316" y="0"/>
                    <a:pt x="20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3" name="Google Shape;17723;p139"/>
            <p:cNvSpPr/>
            <p:nvPr/>
          </p:nvSpPr>
          <p:spPr>
            <a:xfrm>
              <a:off x="6373606" y="2613987"/>
              <a:ext cx="49656" cy="16543"/>
            </a:xfrm>
            <a:custGeom>
              <a:avLst/>
              <a:gdLst/>
              <a:ahLst/>
              <a:cxnLst/>
              <a:rect l="l" t="t" r="r" b="b"/>
              <a:pathLst>
                <a:path w="1894" h="631" extrusionOk="0">
                  <a:moveTo>
                    <a:pt x="296" y="1"/>
                  </a:moveTo>
                  <a:cubicBezTo>
                    <a:pt x="136" y="1"/>
                    <a:pt x="1" y="206"/>
                    <a:pt x="151" y="352"/>
                  </a:cubicBezTo>
                  <a:cubicBezTo>
                    <a:pt x="325" y="525"/>
                    <a:pt x="626" y="630"/>
                    <a:pt x="948" y="630"/>
                  </a:cubicBezTo>
                  <a:cubicBezTo>
                    <a:pt x="1271" y="630"/>
                    <a:pt x="1571" y="525"/>
                    <a:pt x="1745" y="352"/>
                  </a:cubicBezTo>
                  <a:cubicBezTo>
                    <a:pt x="1893" y="206"/>
                    <a:pt x="1757" y="1"/>
                    <a:pt x="1598" y="1"/>
                  </a:cubicBezTo>
                  <a:cubicBezTo>
                    <a:pt x="1552" y="1"/>
                    <a:pt x="1503" y="19"/>
                    <a:pt x="1459" y="62"/>
                  </a:cubicBezTo>
                  <a:cubicBezTo>
                    <a:pt x="1383" y="138"/>
                    <a:pt x="1205" y="221"/>
                    <a:pt x="948" y="221"/>
                  </a:cubicBezTo>
                  <a:cubicBezTo>
                    <a:pt x="691" y="221"/>
                    <a:pt x="510" y="138"/>
                    <a:pt x="438" y="62"/>
                  </a:cubicBezTo>
                  <a:cubicBezTo>
                    <a:pt x="393" y="19"/>
                    <a:pt x="343" y="1"/>
                    <a:pt x="29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4" name="Google Shape;17724;p139"/>
            <p:cNvSpPr/>
            <p:nvPr/>
          </p:nvSpPr>
          <p:spPr>
            <a:xfrm>
              <a:off x="6261709" y="2431198"/>
              <a:ext cx="273606" cy="365052"/>
            </a:xfrm>
            <a:custGeom>
              <a:avLst/>
              <a:gdLst/>
              <a:ahLst/>
              <a:cxnLst/>
              <a:rect l="l" t="t" r="r" b="b"/>
              <a:pathLst>
                <a:path w="10436" h="13924" extrusionOk="0">
                  <a:moveTo>
                    <a:pt x="5216" y="410"/>
                  </a:moveTo>
                  <a:cubicBezTo>
                    <a:pt x="6846" y="410"/>
                    <a:pt x="7846" y="924"/>
                    <a:pt x="7846" y="1293"/>
                  </a:cubicBezTo>
                  <a:lnTo>
                    <a:pt x="7846" y="1804"/>
                  </a:lnTo>
                  <a:cubicBezTo>
                    <a:pt x="7074" y="1482"/>
                    <a:pt x="6165" y="1308"/>
                    <a:pt x="5216" y="1308"/>
                  </a:cubicBezTo>
                  <a:cubicBezTo>
                    <a:pt x="4271" y="1308"/>
                    <a:pt x="3362" y="1482"/>
                    <a:pt x="2587" y="1804"/>
                  </a:cubicBezTo>
                  <a:lnTo>
                    <a:pt x="2587" y="1297"/>
                  </a:lnTo>
                  <a:lnTo>
                    <a:pt x="2587" y="1293"/>
                  </a:lnTo>
                  <a:cubicBezTo>
                    <a:pt x="2587" y="924"/>
                    <a:pt x="3590" y="410"/>
                    <a:pt x="5216" y="410"/>
                  </a:cubicBezTo>
                  <a:close/>
                  <a:moveTo>
                    <a:pt x="5216" y="1714"/>
                  </a:moveTo>
                  <a:cubicBezTo>
                    <a:pt x="6401" y="1714"/>
                    <a:pt x="7512" y="2000"/>
                    <a:pt x="8345" y="2514"/>
                  </a:cubicBezTo>
                  <a:cubicBezTo>
                    <a:pt x="9149" y="3014"/>
                    <a:pt x="9591" y="3662"/>
                    <a:pt x="9591" y="4343"/>
                  </a:cubicBezTo>
                  <a:cubicBezTo>
                    <a:pt x="9591" y="4752"/>
                    <a:pt x="9432" y="5147"/>
                    <a:pt x="9124" y="5513"/>
                  </a:cubicBezTo>
                  <a:lnTo>
                    <a:pt x="9124" y="4347"/>
                  </a:lnTo>
                  <a:cubicBezTo>
                    <a:pt x="9124" y="3789"/>
                    <a:pt x="8755" y="3260"/>
                    <a:pt x="8081" y="2862"/>
                  </a:cubicBezTo>
                  <a:cubicBezTo>
                    <a:pt x="8044" y="2840"/>
                    <a:pt x="8008" y="2830"/>
                    <a:pt x="7974" y="2830"/>
                  </a:cubicBezTo>
                  <a:cubicBezTo>
                    <a:pt x="7794" y="2830"/>
                    <a:pt x="7677" y="3097"/>
                    <a:pt x="7875" y="3213"/>
                  </a:cubicBezTo>
                  <a:cubicBezTo>
                    <a:pt x="8418" y="3535"/>
                    <a:pt x="8718" y="3937"/>
                    <a:pt x="8718" y="4347"/>
                  </a:cubicBezTo>
                  <a:lnTo>
                    <a:pt x="8718" y="7831"/>
                  </a:lnTo>
                  <a:cubicBezTo>
                    <a:pt x="8722" y="8428"/>
                    <a:pt x="8834" y="9019"/>
                    <a:pt x="9044" y="9576"/>
                  </a:cubicBezTo>
                  <a:cubicBezTo>
                    <a:pt x="9084" y="9674"/>
                    <a:pt x="9052" y="9786"/>
                    <a:pt x="8965" y="9848"/>
                  </a:cubicBezTo>
                  <a:cubicBezTo>
                    <a:pt x="8603" y="10101"/>
                    <a:pt x="8211" y="10308"/>
                    <a:pt x="7795" y="10460"/>
                  </a:cubicBezTo>
                  <a:lnTo>
                    <a:pt x="7176" y="10239"/>
                  </a:lnTo>
                  <a:cubicBezTo>
                    <a:pt x="6908" y="10145"/>
                    <a:pt x="6730" y="9895"/>
                    <a:pt x="6730" y="9612"/>
                  </a:cubicBezTo>
                  <a:lnTo>
                    <a:pt x="6730" y="8725"/>
                  </a:lnTo>
                  <a:cubicBezTo>
                    <a:pt x="7672" y="8182"/>
                    <a:pt x="8255" y="7179"/>
                    <a:pt x="8255" y="6092"/>
                  </a:cubicBezTo>
                  <a:lnTo>
                    <a:pt x="8255" y="5219"/>
                  </a:lnTo>
                  <a:cubicBezTo>
                    <a:pt x="8255" y="4625"/>
                    <a:pt x="7773" y="4144"/>
                    <a:pt x="7179" y="4144"/>
                  </a:cubicBezTo>
                  <a:lnTo>
                    <a:pt x="6828" y="4144"/>
                  </a:lnTo>
                  <a:lnTo>
                    <a:pt x="5796" y="3112"/>
                  </a:lnTo>
                  <a:cubicBezTo>
                    <a:pt x="5755" y="3070"/>
                    <a:pt x="5704" y="3051"/>
                    <a:pt x="5654" y="3051"/>
                  </a:cubicBezTo>
                  <a:cubicBezTo>
                    <a:pt x="5550" y="3051"/>
                    <a:pt x="5448" y="3134"/>
                    <a:pt x="5448" y="3256"/>
                  </a:cubicBezTo>
                  <a:lnTo>
                    <a:pt x="5448" y="4140"/>
                  </a:lnTo>
                  <a:lnTo>
                    <a:pt x="4343" y="4140"/>
                  </a:lnTo>
                  <a:cubicBezTo>
                    <a:pt x="4072" y="4140"/>
                    <a:pt x="4072" y="4549"/>
                    <a:pt x="4343" y="4549"/>
                  </a:cubicBezTo>
                  <a:lnTo>
                    <a:pt x="5651" y="4549"/>
                  </a:lnTo>
                  <a:cubicBezTo>
                    <a:pt x="5763" y="4549"/>
                    <a:pt x="5857" y="4459"/>
                    <a:pt x="5857" y="4347"/>
                  </a:cubicBezTo>
                  <a:lnTo>
                    <a:pt x="5857" y="3749"/>
                  </a:lnTo>
                  <a:lnTo>
                    <a:pt x="6596" y="4491"/>
                  </a:lnTo>
                  <a:cubicBezTo>
                    <a:pt x="6636" y="4528"/>
                    <a:pt x="6687" y="4549"/>
                    <a:pt x="6741" y="4549"/>
                  </a:cubicBezTo>
                  <a:lnTo>
                    <a:pt x="7176" y="4549"/>
                  </a:lnTo>
                  <a:cubicBezTo>
                    <a:pt x="7545" y="4549"/>
                    <a:pt x="7842" y="4850"/>
                    <a:pt x="7846" y="5219"/>
                  </a:cubicBezTo>
                  <a:lnTo>
                    <a:pt x="7846" y="6089"/>
                  </a:lnTo>
                  <a:cubicBezTo>
                    <a:pt x="7846" y="7541"/>
                    <a:pt x="6665" y="8718"/>
                    <a:pt x="5216" y="8718"/>
                  </a:cubicBezTo>
                  <a:cubicBezTo>
                    <a:pt x="3764" y="8718"/>
                    <a:pt x="2583" y="7541"/>
                    <a:pt x="2587" y="6089"/>
                  </a:cubicBezTo>
                  <a:lnTo>
                    <a:pt x="2587" y="5219"/>
                  </a:lnTo>
                  <a:cubicBezTo>
                    <a:pt x="2587" y="4850"/>
                    <a:pt x="2884" y="4549"/>
                    <a:pt x="3253" y="4549"/>
                  </a:cubicBezTo>
                  <a:lnTo>
                    <a:pt x="3474" y="4549"/>
                  </a:lnTo>
                  <a:cubicBezTo>
                    <a:pt x="3742" y="4549"/>
                    <a:pt x="3742" y="4144"/>
                    <a:pt x="3474" y="4144"/>
                  </a:cubicBezTo>
                  <a:lnTo>
                    <a:pt x="3253" y="4144"/>
                  </a:lnTo>
                  <a:cubicBezTo>
                    <a:pt x="2659" y="4144"/>
                    <a:pt x="2178" y="4625"/>
                    <a:pt x="2178" y="5219"/>
                  </a:cubicBezTo>
                  <a:lnTo>
                    <a:pt x="2178" y="6092"/>
                  </a:lnTo>
                  <a:cubicBezTo>
                    <a:pt x="2178" y="7179"/>
                    <a:pt x="2761" y="8182"/>
                    <a:pt x="3706" y="8725"/>
                  </a:cubicBezTo>
                  <a:lnTo>
                    <a:pt x="3706" y="9616"/>
                  </a:lnTo>
                  <a:cubicBezTo>
                    <a:pt x="3702" y="9899"/>
                    <a:pt x="3525" y="10149"/>
                    <a:pt x="3260" y="10243"/>
                  </a:cubicBezTo>
                  <a:lnTo>
                    <a:pt x="2638" y="10464"/>
                  </a:lnTo>
                  <a:cubicBezTo>
                    <a:pt x="2221" y="10311"/>
                    <a:pt x="1830" y="10109"/>
                    <a:pt x="1468" y="9852"/>
                  </a:cubicBezTo>
                  <a:lnTo>
                    <a:pt x="1471" y="9852"/>
                  </a:lnTo>
                  <a:cubicBezTo>
                    <a:pt x="1384" y="9790"/>
                    <a:pt x="1352" y="9678"/>
                    <a:pt x="1388" y="9580"/>
                  </a:cubicBezTo>
                  <a:cubicBezTo>
                    <a:pt x="1598" y="9022"/>
                    <a:pt x="1710" y="8432"/>
                    <a:pt x="1718" y="7834"/>
                  </a:cubicBezTo>
                  <a:lnTo>
                    <a:pt x="1718" y="4347"/>
                  </a:lnTo>
                  <a:cubicBezTo>
                    <a:pt x="1718" y="3398"/>
                    <a:pt x="3318" y="2590"/>
                    <a:pt x="5216" y="2590"/>
                  </a:cubicBezTo>
                  <a:cubicBezTo>
                    <a:pt x="5228" y="2590"/>
                    <a:pt x="5239" y="2590"/>
                    <a:pt x="5251" y="2590"/>
                  </a:cubicBezTo>
                  <a:cubicBezTo>
                    <a:pt x="5884" y="2590"/>
                    <a:pt x="6513" y="2688"/>
                    <a:pt x="7114" y="2876"/>
                  </a:cubicBezTo>
                  <a:cubicBezTo>
                    <a:pt x="7140" y="2885"/>
                    <a:pt x="7165" y="2889"/>
                    <a:pt x="7188" y="2889"/>
                  </a:cubicBezTo>
                  <a:cubicBezTo>
                    <a:pt x="7396" y="2889"/>
                    <a:pt x="7476" y="2567"/>
                    <a:pt x="7244" y="2492"/>
                  </a:cubicBezTo>
                  <a:cubicBezTo>
                    <a:pt x="6610" y="2289"/>
                    <a:pt x="5949" y="2184"/>
                    <a:pt x="5283" y="2184"/>
                  </a:cubicBezTo>
                  <a:cubicBezTo>
                    <a:pt x="5261" y="2184"/>
                    <a:pt x="5238" y="2184"/>
                    <a:pt x="5216" y="2184"/>
                  </a:cubicBezTo>
                  <a:cubicBezTo>
                    <a:pt x="4195" y="2184"/>
                    <a:pt x="3232" y="2394"/>
                    <a:pt x="2500" y="2782"/>
                  </a:cubicBezTo>
                  <a:cubicBezTo>
                    <a:pt x="1732" y="3188"/>
                    <a:pt x="1308" y="3745"/>
                    <a:pt x="1308" y="4350"/>
                  </a:cubicBezTo>
                  <a:lnTo>
                    <a:pt x="1308" y="5513"/>
                  </a:lnTo>
                  <a:cubicBezTo>
                    <a:pt x="1004" y="5151"/>
                    <a:pt x="845" y="4752"/>
                    <a:pt x="845" y="4343"/>
                  </a:cubicBezTo>
                  <a:cubicBezTo>
                    <a:pt x="845" y="3662"/>
                    <a:pt x="1287" y="3010"/>
                    <a:pt x="2087" y="2514"/>
                  </a:cubicBezTo>
                  <a:cubicBezTo>
                    <a:pt x="2920" y="2000"/>
                    <a:pt x="4032" y="1714"/>
                    <a:pt x="5216" y="1714"/>
                  </a:cubicBezTo>
                  <a:close/>
                  <a:moveTo>
                    <a:pt x="6321" y="8921"/>
                  </a:moveTo>
                  <a:lnTo>
                    <a:pt x="6321" y="9616"/>
                  </a:lnTo>
                  <a:cubicBezTo>
                    <a:pt x="6321" y="10069"/>
                    <a:pt x="6607" y="10478"/>
                    <a:pt x="7038" y="10630"/>
                  </a:cubicBezTo>
                  <a:lnTo>
                    <a:pt x="7838" y="10913"/>
                  </a:lnTo>
                  <a:cubicBezTo>
                    <a:pt x="7628" y="11398"/>
                    <a:pt x="7288" y="11818"/>
                    <a:pt x="6857" y="12122"/>
                  </a:cubicBezTo>
                  <a:cubicBezTo>
                    <a:pt x="6354" y="12476"/>
                    <a:pt x="5784" y="12643"/>
                    <a:pt x="5222" y="12643"/>
                  </a:cubicBezTo>
                  <a:cubicBezTo>
                    <a:pt x="4129" y="12643"/>
                    <a:pt x="3067" y="12012"/>
                    <a:pt x="2598" y="10909"/>
                  </a:cubicBezTo>
                  <a:lnTo>
                    <a:pt x="3394" y="10627"/>
                  </a:lnTo>
                  <a:cubicBezTo>
                    <a:pt x="3825" y="10474"/>
                    <a:pt x="4112" y="10069"/>
                    <a:pt x="4112" y="9612"/>
                  </a:cubicBezTo>
                  <a:lnTo>
                    <a:pt x="4112" y="8921"/>
                  </a:lnTo>
                  <a:cubicBezTo>
                    <a:pt x="4467" y="9058"/>
                    <a:pt x="4841" y="9127"/>
                    <a:pt x="5216" y="9127"/>
                  </a:cubicBezTo>
                  <a:cubicBezTo>
                    <a:pt x="5591" y="9127"/>
                    <a:pt x="5966" y="9058"/>
                    <a:pt x="6321" y="8921"/>
                  </a:cubicBezTo>
                  <a:close/>
                  <a:moveTo>
                    <a:pt x="5216" y="0"/>
                  </a:moveTo>
                  <a:cubicBezTo>
                    <a:pt x="3746" y="0"/>
                    <a:pt x="2181" y="453"/>
                    <a:pt x="2181" y="1297"/>
                  </a:cubicBezTo>
                  <a:lnTo>
                    <a:pt x="2181" y="1996"/>
                  </a:lnTo>
                  <a:cubicBezTo>
                    <a:pt x="2076" y="2050"/>
                    <a:pt x="1971" y="2108"/>
                    <a:pt x="1873" y="2170"/>
                  </a:cubicBezTo>
                  <a:cubicBezTo>
                    <a:pt x="946" y="2742"/>
                    <a:pt x="436" y="3517"/>
                    <a:pt x="436" y="4347"/>
                  </a:cubicBezTo>
                  <a:cubicBezTo>
                    <a:pt x="436" y="4980"/>
                    <a:pt x="736" y="5585"/>
                    <a:pt x="1308" y="6099"/>
                  </a:cubicBezTo>
                  <a:lnTo>
                    <a:pt x="1308" y="7834"/>
                  </a:lnTo>
                  <a:cubicBezTo>
                    <a:pt x="1301" y="8381"/>
                    <a:pt x="1200" y="8924"/>
                    <a:pt x="1008" y="9435"/>
                  </a:cubicBezTo>
                  <a:cubicBezTo>
                    <a:pt x="906" y="9707"/>
                    <a:pt x="997" y="10014"/>
                    <a:pt x="1232" y="10185"/>
                  </a:cubicBezTo>
                  <a:cubicBezTo>
                    <a:pt x="1497" y="10369"/>
                    <a:pt x="1776" y="10532"/>
                    <a:pt x="2069" y="10666"/>
                  </a:cubicBezTo>
                  <a:lnTo>
                    <a:pt x="1011" y="11039"/>
                  </a:lnTo>
                  <a:cubicBezTo>
                    <a:pt x="407" y="11253"/>
                    <a:pt x="5" y="11825"/>
                    <a:pt x="1" y="12463"/>
                  </a:cubicBezTo>
                  <a:lnTo>
                    <a:pt x="1" y="13720"/>
                  </a:lnTo>
                  <a:cubicBezTo>
                    <a:pt x="1" y="13855"/>
                    <a:pt x="103" y="13923"/>
                    <a:pt x="206" y="13923"/>
                  </a:cubicBezTo>
                  <a:cubicBezTo>
                    <a:pt x="308" y="13923"/>
                    <a:pt x="410" y="13855"/>
                    <a:pt x="410" y="13720"/>
                  </a:cubicBezTo>
                  <a:lnTo>
                    <a:pt x="410" y="12463"/>
                  </a:lnTo>
                  <a:cubicBezTo>
                    <a:pt x="410" y="11996"/>
                    <a:pt x="704" y="11579"/>
                    <a:pt x="1145" y="11423"/>
                  </a:cubicBezTo>
                  <a:lnTo>
                    <a:pt x="2214" y="11047"/>
                  </a:lnTo>
                  <a:cubicBezTo>
                    <a:pt x="2717" y="12260"/>
                    <a:pt x="3905" y="13049"/>
                    <a:pt x="5220" y="13049"/>
                  </a:cubicBezTo>
                  <a:cubicBezTo>
                    <a:pt x="6535" y="13049"/>
                    <a:pt x="7719" y="12260"/>
                    <a:pt x="8226" y="11047"/>
                  </a:cubicBezTo>
                  <a:lnTo>
                    <a:pt x="9291" y="11423"/>
                  </a:lnTo>
                  <a:cubicBezTo>
                    <a:pt x="9732" y="11579"/>
                    <a:pt x="10026" y="11996"/>
                    <a:pt x="10026" y="12463"/>
                  </a:cubicBezTo>
                  <a:lnTo>
                    <a:pt x="10026" y="13720"/>
                  </a:lnTo>
                  <a:cubicBezTo>
                    <a:pt x="10026" y="13855"/>
                    <a:pt x="10128" y="13923"/>
                    <a:pt x="10230" y="13923"/>
                  </a:cubicBezTo>
                  <a:cubicBezTo>
                    <a:pt x="10333" y="13923"/>
                    <a:pt x="10435" y="13855"/>
                    <a:pt x="10435" y="13720"/>
                  </a:cubicBezTo>
                  <a:lnTo>
                    <a:pt x="10435" y="12463"/>
                  </a:lnTo>
                  <a:cubicBezTo>
                    <a:pt x="10435" y="11822"/>
                    <a:pt x="10029" y="11253"/>
                    <a:pt x="9425" y="11039"/>
                  </a:cubicBezTo>
                  <a:lnTo>
                    <a:pt x="8367" y="10666"/>
                  </a:lnTo>
                  <a:cubicBezTo>
                    <a:pt x="8660" y="10532"/>
                    <a:pt x="8939" y="10369"/>
                    <a:pt x="9204" y="10185"/>
                  </a:cubicBezTo>
                  <a:cubicBezTo>
                    <a:pt x="9439" y="10014"/>
                    <a:pt x="9530" y="9707"/>
                    <a:pt x="9428" y="9435"/>
                  </a:cubicBezTo>
                  <a:cubicBezTo>
                    <a:pt x="9236" y="8924"/>
                    <a:pt x="9135" y="8381"/>
                    <a:pt x="9128" y="7834"/>
                  </a:cubicBezTo>
                  <a:lnTo>
                    <a:pt x="9128" y="6099"/>
                  </a:lnTo>
                  <a:cubicBezTo>
                    <a:pt x="9696" y="5585"/>
                    <a:pt x="10000" y="4980"/>
                    <a:pt x="10000" y="4350"/>
                  </a:cubicBezTo>
                  <a:cubicBezTo>
                    <a:pt x="10000" y="3517"/>
                    <a:pt x="9490" y="2746"/>
                    <a:pt x="8563" y="2170"/>
                  </a:cubicBezTo>
                  <a:cubicBezTo>
                    <a:pt x="8461" y="2112"/>
                    <a:pt x="8360" y="2054"/>
                    <a:pt x="8255" y="1996"/>
                  </a:cubicBezTo>
                  <a:lnTo>
                    <a:pt x="8255" y="1297"/>
                  </a:lnTo>
                  <a:cubicBezTo>
                    <a:pt x="8255" y="457"/>
                    <a:pt x="6690" y="0"/>
                    <a:pt x="521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5" name="Google Shape;17725;p139"/>
            <p:cNvSpPr/>
            <p:nvPr/>
          </p:nvSpPr>
          <p:spPr>
            <a:xfrm>
              <a:off x="6352579" y="2555155"/>
              <a:ext cx="24933" cy="13214"/>
            </a:xfrm>
            <a:custGeom>
              <a:avLst/>
              <a:gdLst/>
              <a:ahLst/>
              <a:cxnLst/>
              <a:rect l="l" t="t" r="r" b="b"/>
              <a:pathLst>
                <a:path w="951" h="504" extrusionOk="0">
                  <a:moveTo>
                    <a:pt x="668" y="0"/>
                  </a:moveTo>
                  <a:cubicBezTo>
                    <a:pt x="651" y="0"/>
                    <a:pt x="634" y="2"/>
                    <a:pt x="617" y="6"/>
                  </a:cubicBezTo>
                  <a:lnTo>
                    <a:pt x="182" y="100"/>
                  </a:lnTo>
                  <a:cubicBezTo>
                    <a:pt x="70" y="126"/>
                    <a:pt x="1" y="234"/>
                    <a:pt x="26" y="343"/>
                  </a:cubicBezTo>
                  <a:cubicBezTo>
                    <a:pt x="45" y="439"/>
                    <a:pt x="128" y="504"/>
                    <a:pt x="222" y="504"/>
                  </a:cubicBezTo>
                  <a:cubicBezTo>
                    <a:pt x="238" y="504"/>
                    <a:pt x="253" y="502"/>
                    <a:pt x="269" y="499"/>
                  </a:cubicBezTo>
                  <a:lnTo>
                    <a:pt x="704" y="404"/>
                  </a:lnTo>
                  <a:cubicBezTo>
                    <a:pt x="950" y="350"/>
                    <a:pt x="891" y="0"/>
                    <a:pt x="66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6" name="Google Shape;17726;p139"/>
            <p:cNvSpPr/>
            <p:nvPr/>
          </p:nvSpPr>
          <p:spPr>
            <a:xfrm>
              <a:off x="6419329" y="2555155"/>
              <a:ext cx="26716" cy="13240"/>
            </a:xfrm>
            <a:custGeom>
              <a:avLst/>
              <a:gdLst/>
              <a:ahLst/>
              <a:cxnLst/>
              <a:rect l="l" t="t" r="r" b="b"/>
              <a:pathLst>
                <a:path w="1019" h="505" extrusionOk="0">
                  <a:moveTo>
                    <a:pt x="286" y="0"/>
                  </a:moveTo>
                  <a:cubicBezTo>
                    <a:pt x="60" y="0"/>
                    <a:pt x="1" y="350"/>
                    <a:pt x="251" y="404"/>
                  </a:cubicBezTo>
                  <a:lnTo>
                    <a:pt x="685" y="499"/>
                  </a:lnTo>
                  <a:cubicBezTo>
                    <a:pt x="703" y="503"/>
                    <a:pt x="720" y="504"/>
                    <a:pt x="737" y="504"/>
                  </a:cubicBezTo>
                  <a:cubicBezTo>
                    <a:pt x="960" y="504"/>
                    <a:pt x="1019" y="154"/>
                    <a:pt x="772" y="100"/>
                  </a:cubicBezTo>
                  <a:lnTo>
                    <a:pt x="338" y="6"/>
                  </a:lnTo>
                  <a:cubicBezTo>
                    <a:pt x="320" y="2"/>
                    <a:pt x="302" y="0"/>
                    <a:pt x="28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727" name="Google Shape;17727;p139"/>
          <p:cNvGrpSpPr/>
          <p:nvPr/>
        </p:nvGrpSpPr>
        <p:grpSpPr>
          <a:xfrm>
            <a:off x="5361296" y="2231948"/>
            <a:ext cx="273947" cy="365052"/>
            <a:chOff x="5361296" y="2431198"/>
            <a:chExt cx="273947" cy="365052"/>
          </a:xfrm>
        </p:grpSpPr>
        <p:sp>
          <p:nvSpPr>
            <p:cNvPr id="17728" name="Google Shape;17728;p139"/>
            <p:cNvSpPr/>
            <p:nvPr/>
          </p:nvSpPr>
          <p:spPr>
            <a:xfrm>
              <a:off x="5366985" y="2653392"/>
              <a:ext cx="262568" cy="137511"/>
            </a:xfrm>
            <a:custGeom>
              <a:avLst/>
              <a:gdLst/>
              <a:ahLst/>
              <a:cxnLst/>
              <a:rect l="l" t="t" r="r" b="b"/>
              <a:pathLst>
                <a:path w="10015" h="5245" extrusionOk="0">
                  <a:moveTo>
                    <a:pt x="4354" y="0"/>
                  </a:moveTo>
                  <a:lnTo>
                    <a:pt x="1018" y="1177"/>
                  </a:lnTo>
                  <a:cubicBezTo>
                    <a:pt x="410" y="1391"/>
                    <a:pt x="0" y="1967"/>
                    <a:pt x="4" y="2615"/>
                  </a:cubicBezTo>
                  <a:lnTo>
                    <a:pt x="4" y="5245"/>
                  </a:lnTo>
                  <a:lnTo>
                    <a:pt x="10015" y="5245"/>
                  </a:lnTo>
                  <a:lnTo>
                    <a:pt x="10015" y="2615"/>
                  </a:lnTo>
                  <a:cubicBezTo>
                    <a:pt x="10015" y="1970"/>
                    <a:pt x="9605" y="1391"/>
                    <a:pt x="8997" y="1177"/>
                  </a:cubicBezTo>
                  <a:lnTo>
                    <a:pt x="5661"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9" name="Google Shape;17729;p139"/>
            <p:cNvSpPr/>
            <p:nvPr/>
          </p:nvSpPr>
          <p:spPr>
            <a:xfrm>
              <a:off x="5402772" y="2653392"/>
              <a:ext cx="191073" cy="108540"/>
            </a:xfrm>
            <a:custGeom>
              <a:avLst/>
              <a:gdLst/>
              <a:ahLst/>
              <a:cxnLst/>
              <a:rect l="l" t="t" r="r" b="b"/>
              <a:pathLst>
                <a:path w="7288" h="4140" extrusionOk="0">
                  <a:moveTo>
                    <a:pt x="2989" y="0"/>
                  </a:moveTo>
                  <a:lnTo>
                    <a:pt x="1" y="1058"/>
                  </a:lnTo>
                  <a:cubicBezTo>
                    <a:pt x="298" y="2836"/>
                    <a:pt x="1841" y="4140"/>
                    <a:pt x="3644" y="4140"/>
                  </a:cubicBezTo>
                  <a:cubicBezTo>
                    <a:pt x="5448" y="4140"/>
                    <a:pt x="6987" y="2836"/>
                    <a:pt x="7288" y="1058"/>
                  </a:cubicBezTo>
                  <a:lnTo>
                    <a:pt x="4296"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0" name="Google Shape;17730;p139"/>
            <p:cNvSpPr/>
            <p:nvPr/>
          </p:nvSpPr>
          <p:spPr>
            <a:xfrm>
              <a:off x="5366985" y="2653392"/>
              <a:ext cx="131350" cy="137511"/>
            </a:xfrm>
            <a:custGeom>
              <a:avLst/>
              <a:gdLst/>
              <a:ahLst/>
              <a:cxnLst/>
              <a:rect l="l" t="t" r="r" b="b"/>
              <a:pathLst>
                <a:path w="5010" h="5245" extrusionOk="0">
                  <a:moveTo>
                    <a:pt x="4354" y="0"/>
                  </a:moveTo>
                  <a:lnTo>
                    <a:pt x="1018" y="1177"/>
                  </a:lnTo>
                  <a:cubicBezTo>
                    <a:pt x="410" y="1391"/>
                    <a:pt x="0" y="1967"/>
                    <a:pt x="4" y="2615"/>
                  </a:cubicBezTo>
                  <a:lnTo>
                    <a:pt x="4" y="5245"/>
                  </a:lnTo>
                  <a:lnTo>
                    <a:pt x="5009" y="5245"/>
                  </a:lnTo>
                  <a:lnTo>
                    <a:pt x="5009" y="0"/>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1" name="Google Shape;17731;p139"/>
            <p:cNvSpPr/>
            <p:nvPr/>
          </p:nvSpPr>
          <p:spPr>
            <a:xfrm>
              <a:off x="5402772" y="2653392"/>
              <a:ext cx="95563" cy="108462"/>
            </a:xfrm>
            <a:custGeom>
              <a:avLst/>
              <a:gdLst/>
              <a:ahLst/>
              <a:cxnLst/>
              <a:rect l="l" t="t" r="r" b="b"/>
              <a:pathLst>
                <a:path w="3645" h="4137" extrusionOk="0">
                  <a:moveTo>
                    <a:pt x="2989" y="0"/>
                  </a:moveTo>
                  <a:lnTo>
                    <a:pt x="1" y="1058"/>
                  </a:lnTo>
                  <a:cubicBezTo>
                    <a:pt x="301" y="2832"/>
                    <a:pt x="1841" y="4133"/>
                    <a:pt x="3644" y="4136"/>
                  </a:cubicBezTo>
                  <a:lnTo>
                    <a:pt x="3644"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2" name="Google Shape;17732;p139"/>
            <p:cNvSpPr/>
            <p:nvPr/>
          </p:nvSpPr>
          <p:spPr>
            <a:xfrm>
              <a:off x="5418633" y="2653392"/>
              <a:ext cx="159350" cy="91368"/>
            </a:xfrm>
            <a:custGeom>
              <a:avLst/>
              <a:gdLst/>
              <a:ahLst/>
              <a:cxnLst/>
              <a:rect l="l" t="t" r="r" b="b"/>
              <a:pathLst>
                <a:path w="6078" h="3485" extrusionOk="0">
                  <a:moveTo>
                    <a:pt x="3039" y="0"/>
                  </a:moveTo>
                  <a:cubicBezTo>
                    <a:pt x="3039" y="0"/>
                    <a:pt x="1620" y="0"/>
                    <a:pt x="156" y="486"/>
                  </a:cubicBezTo>
                  <a:cubicBezTo>
                    <a:pt x="62" y="518"/>
                    <a:pt x="1" y="609"/>
                    <a:pt x="8" y="707"/>
                  </a:cubicBezTo>
                  <a:cubicBezTo>
                    <a:pt x="146" y="2278"/>
                    <a:pt x="1460" y="3481"/>
                    <a:pt x="3039" y="3484"/>
                  </a:cubicBezTo>
                  <a:cubicBezTo>
                    <a:pt x="4615" y="3484"/>
                    <a:pt x="5933" y="2278"/>
                    <a:pt x="6071" y="707"/>
                  </a:cubicBezTo>
                  <a:cubicBezTo>
                    <a:pt x="6078" y="609"/>
                    <a:pt x="6016" y="518"/>
                    <a:pt x="5922" y="486"/>
                  </a:cubicBezTo>
                  <a:cubicBezTo>
                    <a:pt x="4459" y="0"/>
                    <a:pt x="3039" y="0"/>
                    <a:pt x="3039" y="0"/>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3" name="Google Shape;17733;p139"/>
            <p:cNvSpPr/>
            <p:nvPr/>
          </p:nvSpPr>
          <p:spPr>
            <a:xfrm>
              <a:off x="5464016" y="2636377"/>
              <a:ext cx="68506" cy="62791"/>
            </a:xfrm>
            <a:custGeom>
              <a:avLst/>
              <a:gdLst/>
              <a:ahLst/>
              <a:cxnLst/>
              <a:rect l="l" t="t" r="r" b="b"/>
              <a:pathLst>
                <a:path w="2613" h="2395" extrusionOk="0">
                  <a:moveTo>
                    <a:pt x="1" y="1"/>
                  </a:moveTo>
                  <a:lnTo>
                    <a:pt x="1" y="1087"/>
                  </a:lnTo>
                  <a:cubicBezTo>
                    <a:pt x="1" y="1808"/>
                    <a:pt x="584" y="2395"/>
                    <a:pt x="1308" y="2395"/>
                  </a:cubicBezTo>
                  <a:cubicBezTo>
                    <a:pt x="2029" y="2391"/>
                    <a:pt x="2612" y="1808"/>
                    <a:pt x="2612" y="1087"/>
                  </a:cubicBezTo>
                  <a:lnTo>
                    <a:pt x="2612"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4" name="Google Shape;17734;p139"/>
            <p:cNvSpPr/>
            <p:nvPr/>
          </p:nvSpPr>
          <p:spPr>
            <a:xfrm>
              <a:off x="5464016" y="2636298"/>
              <a:ext cx="68506" cy="34240"/>
            </a:xfrm>
            <a:custGeom>
              <a:avLst/>
              <a:gdLst/>
              <a:ahLst/>
              <a:cxnLst/>
              <a:rect l="l" t="t" r="r" b="b"/>
              <a:pathLst>
                <a:path w="2613" h="1306" extrusionOk="0">
                  <a:moveTo>
                    <a:pt x="1" y="0"/>
                  </a:moveTo>
                  <a:lnTo>
                    <a:pt x="1" y="1029"/>
                  </a:lnTo>
                  <a:cubicBezTo>
                    <a:pt x="417" y="1214"/>
                    <a:pt x="863" y="1306"/>
                    <a:pt x="1308" y="1306"/>
                  </a:cubicBezTo>
                  <a:cubicBezTo>
                    <a:pt x="1753" y="1306"/>
                    <a:pt x="2197" y="1214"/>
                    <a:pt x="2612" y="1029"/>
                  </a:cubicBezTo>
                  <a:lnTo>
                    <a:pt x="2612"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5" name="Google Shape;17735;p139"/>
            <p:cNvSpPr/>
            <p:nvPr/>
          </p:nvSpPr>
          <p:spPr>
            <a:xfrm>
              <a:off x="5368400" y="2499364"/>
              <a:ext cx="92522" cy="131350"/>
            </a:xfrm>
            <a:custGeom>
              <a:avLst/>
              <a:gdLst/>
              <a:ahLst/>
              <a:cxnLst/>
              <a:rect l="l" t="t" r="r" b="b"/>
              <a:pathLst>
                <a:path w="3529" h="5010" extrusionOk="0">
                  <a:moveTo>
                    <a:pt x="1687" y="0"/>
                  </a:moveTo>
                  <a:cubicBezTo>
                    <a:pt x="1162" y="0"/>
                    <a:pt x="710" y="491"/>
                    <a:pt x="841" y="1066"/>
                  </a:cubicBezTo>
                  <a:cubicBezTo>
                    <a:pt x="881" y="1232"/>
                    <a:pt x="790" y="1399"/>
                    <a:pt x="645" y="1497"/>
                  </a:cubicBezTo>
                  <a:cubicBezTo>
                    <a:pt x="73" y="1881"/>
                    <a:pt x="1" y="2692"/>
                    <a:pt x="497" y="3170"/>
                  </a:cubicBezTo>
                  <a:cubicBezTo>
                    <a:pt x="591" y="3271"/>
                    <a:pt x="631" y="3409"/>
                    <a:pt x="609" y="3547"/>
                  </a:cubicBezTo>
                  <a:cubicBezTo>
                    <a:pt x="510" y="4375"/>
                    <a:pt x="1175" y="5010"/>
                    <a:pt x="1909" y="5010"/>
                  </a:cubicBezTo>
                  <a:cubicBezTo>
                    <a:pt x="2140" y="5010"/>
                    <a:pt x="2378" y="4947"/>
                    <a:pt x="2601" y="4807"/>
                  </a:cubicBezTo>
                  <a:cubicBezTo>
                    <a:pt x="3528" y="4224"/>
                    <a:pt x="3373" y="2826"/>
                    <a:pt x="2333" y="2467"/>
                  </a:cubicBezTo>
                  <a:lnTo>
                    <a:pt x="2337" y="2467"/>
                  </a:lnTo>
                  <a:cubicBezTo>
                    <a:pt x="2337" y="2442"/>
                    <a:pt x="2340" y="2420"/>
                    <a:pt x="2340" y="2395"/>
                  </a:cubicBezTo>
                  <a:cubicBezTo>
                    <a:pt x="2340" y="2120"/>
                    <a:pt x="2239" y="1859"/>
                    <a:pt x="2051" y="1660"/>
                  </a:cubicBezTo>
                  <a:cubicBezTo>
                    <a:pt x="2717" y="1352"/>
                    <a:pt x="2728" y="414"/>
                    <a:pt x="2072" y="91"/>
                  </a:cubicBezTo>
                  <a:cubicBezTo>
                    <a:pt x="1944" y="29"/>
                    <a:pt x="1814" y="0"/>
                    <a:pt x="1687"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6" name="Google Shape;17736;p139"/>
            <p:cNvSpPr/>
            <p:nvPr/>
          </p:nvSpPr>
          <p:spPr>
            <a:xfrm>
              <a:off x="5535721" y="2499364"/>
              <a:ext cx="92495" cy="131350"/>
            </a:xfrm>
            <a:custGeom>
              <a:avLst/>
              <a:gdLst/>
              <a:ahLst/>
              <a:cxnLst/>
              <a:rect l="l" t="t" r="r" b="b"/>
              <a:pathLst>
                <a:path w="3528" h="5010" extrusionOk="0">
                  <a:moveTo>
                    <a:pt x="1840" y="0"/>
                  </a:moveTo>
                  <a:cubicBezTo>
                    <a:pt x="1714" y="0"/>
                    <a:pt x="1583" y="29"/>
                    <a:pt x="1456" y="91"/>
                  </a:cubicBezTo>
                  <a:cubicBezTo>
                    <a:pt x="801" y="414"/>
                    <a:pt x="812" y="1352"/>
                    <a:pt x="1474" y="1660"/>
                  </a:cubicBezTo>
                  <a:cubicBezTo>
                    <a:pt x="1290" y="1859"/>
                    <a:pt x="1185" y="2120"/>
                    <a:pt x="1185" y="2395"/>
                  </a:cubicBezTo>
                  <a:cubicBezTo>
                    <a:pt x="1185" y="2420"/>
                    <a:pt x="1192" y="2442"/>
                    <a:pt x="1192" y="2467"/>
                  </a:cubicBezTo>
                  <a:lnTo>
                    <a:pt x="1195" y="2467"/>
                  </a:lnTo>
                  <a:cubicBezTo>
                    <a:pt x="156" y="2826"/>
                    <a:pt x="0" y="4224"/>
                    <a:pt x="927" y="4807"/>
                  </a:cubicBezTo>
                  <a:cubicBezTo>
                    <a:pt x="1150" y="4947"/>
                    <a:pt x="1388" y="5010"/>
                    <a:pt x="1619" y="5010"/>
                  </a:cubicBezTo>
                  <a:cubicBezTo>
                    <a:pt x="2352" y="5010"/>
                    <a:pt x="3016" y="4375"/>
                    <a:pt x="2919" y="3547"/>
                  </a:cubicBezTo>
                  <a:cubicBezTo>
                    <a:pt x="2898" y="3409"/>
                    <a:pt x="2937" y="3271"/>
                    <a:pt x="3032" y="3170"/>
                  </a:cubicBezTo>
                  <a:cubicBezTo>
                    <a:pt x="3528" y="2692"/>
                    <a:pt x="3455" y="1881"/>
                    <a:pt x="2883" y="1497"/>
                  </a:cubicBezTo>
                  <a:cubicBezTo>
                    <a:pt x="2738" y="1399"/>
                    <a:pt x="2648" y="1232"/>
                    <a:pt x="2688" y="1066"/>
                  </a:cubicBezTo>
                  <a:cubicBezTo>
                    <a:pt x="2819" y="491"/>
                    <a:pt x="2365" y="0"/>
                    <a:pt x="1840"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7" name="Google Shape;17737;p139"/>
            <p:cNvSpPr/>
            <p:nvPr/>
          </p:nvSpPr>
          <p:spPr>
            <a:xfrm>
              <a:off x="5401251" y="2459408"/>
              <a:ext cx="194036" cy="194010"/>
            </a:xfrm>
            <a:custGeom>
              <a:avLst/>
              <a:gdLst/>
              <a:ahLst/>
              <a:cxnLst/>
              <a:rect l="l" t="t" r="r" b="b"/>
              <a:pathLst>
                <a:path w="7401" h="7400" extrusionOk="0">
                  <a:moveTo>
                    <a:pt x="3702" y="0"/>
                  </a:moveTo>
                  <a:cubicBezTo>
                    <a:pt x="2138" y="0"/>
                    <a:pt x="870" y="1268"/>
                    <a:pt x="870" y="2829"/>
                  </a:cubicBezTo>
                  <a:lnTo>
                    <a:pt x="870" y="3263"/>
                  </a:lnTo>
                  <a:lnTo>
                    <a:pt x="544" y="3263"/>
                  </a:lnTo>
                  <a:cubicBezTo>
                    <a:pt x="244" y="3263"/>
                    <a:pt x="1" y="3510"/>
                    <a:pt x="1" y="3807"/>
                  </a:cubicBezTo>
                  <a:cubicBezTo>
                    <a:pt x="1" y="4107"/>
                    <a:pt x="244" y="4350"/>
                    <a:pt x="544" y="4350"/>
                  </a:cubicBezTo>
                  <a:lnTo>
                    <a:pt x="870" y="4350"/>
                  </a:lnTo>
                  <a:lnTo>
                    <a:pt x="870" y="4571"/>
                  </a:lnTo>
                  <a:cubicBezTo>
                    <a:pt x="870" y="6132"/>
                    <a:pt x="2138" y="7399"/>
                    <a:pt x="3702" y="7399"/>
                  </a:cubicBezTo>
                  <a:cubicBezTo>
                    <a:pt x="5263" y="7399"/>
                    <a:pt x="6531" y="6132"/>
                    <a:pt x="6531" y="4571"/>
                  </a:cubicBezTo>
                  <a:lnTo>
                    <a:pt x="6531" y="4353"/>
                  </a:lnTo>
                  <a:lnTo>
                    <a:pt x="6857" y="4353"/>
                  </a:lnTo>
                  <a:cubicBezTo>
                    <a:pt x="7157" y="4353"/>
                    <a:pt x="7400" y="4111"/>
                    <a:pt x="7400" y="3810"/>
                  </a:cubicBezTo>
                  <a:cubicBezTo>
                    <a:pt x="7400" y="3510"/>
                    <a:pt x="7157" y="3267"/>
                    <a:pt x="6857" y="3267"/>
                  </a:cubicBezTo>
                  <a:lnTo>
                    <a:pt x="6857" y="3263"/>
                  </a:lnTo>
                  <a:lnTo>
                    <a:pt x="6531" y="3263"/>
                  </a:lnTo>
                  <a:lnTo>
                    <a:pt x="6531" y="2829"/>
                  </a:lnTo>
                  <a:cubicBezTo>
                    <a:pt x="6531" y="1268"/>
                    <a:pt x="5263" y="0"/>
                    <a:pt x="3702"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8" name="Google Shape;17738;p139"/>
            <p:cNvSpPr/>
            <p:nvPr/>
          </p:nvSpPr>
          <p:spPr>
            <a:xfrm>
              <a:off x="5401251" y="2480094"/>
              <a:ext cx="108462" cy="173350"/>
            </a:xfrm>
            <a:custGeom>
              <a:avLst/>
              <a:gdLst/>
              <a:ahLst/>
              <a:cxnLst/>
              <a:rect l="l" t="t" r="r" b="b"/>
              <a:pathLst>
                <a:path w="4137" h="6612" extrusionOk="0">
                  <a:moveTo>
                    <a:pt x="1743" y="1"/>
                  </a:moveTo>
                  <a:cubicBezTo>
                    <a:pt x="1185" y="533"/>
                    <a:pt x="874" y="1268"/>
                    <a:pt x="874" y="2040"/>
                  </a:cubicBezTo>
                  <a:lnTo>
                    <a:pt x="874" y="2474"/>
                  </a:lnTo>
                  <a:lnTo>
                    <a:pt x="544" y="2474"/>
                  </a:lnTo>
                  <a:cubicBezTo>
                    <a:pt x="247" y="2474"/>
                    <a:pt x="1" y="2717"/>
                    <a:pt x="1" y="3018"/>
                  </a:cubicBezTo>
                  <a:cubicBezTo>
                    <a:pt x="1" y="3318"/>
                    <a:pt x="247" y="3561"/>
                    <a:pt x="544" y="3561"/>
                  </a:cubicBezTo>
                  <a:lnTo>
                    <a:pt x="874" y="3561"/>
                  </a:lnTo>
                  <a:lnTo>
                    <a:pt x="874" y="3782"/>
                  </a:lnTo>
                  <a:cubicBezTo>
                    <a:pt x="861" y="5366"/>
                    <a:pt x="2148" y="6612"/>
                    <a:pt x="3675" y="6612"/>
                  </a:cubicBezTo>
                  <a:cubicBezTo>
                    <a:pt x="3827" y="6612"/>
                    <a:pt x="3981" y="6600"/>
                    <a:pt x="4137" y="6574"/>
                  </a:cubicBezTo>
                  <a:cubicBezTo>
                    <a:pt x="2761" y="6360"/>
                    <a:pt x="1743" y="5176"/>
                    <a:pt x="1743" y="3782"/>
                  </a:cubicBezTo>
                  <a:lnTo>
                    <a:pt x="1743"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9" name="Google Shape;17739;p139"/>
            <p:cNvSpPr/>
            <p:nvPr/>
          </p:nvSpPr>
          <p:spPr>
            <a:xfrm>
              <a:off x="5469731" y="2590627"/>
              <a:ext cx="57075" cy="28603"/>
            </a:xfrm>
            <a:custGeom>
              <a:avLst/>
              <a:gdLst/>
              <a:ahLst/>
              <a:cxnLst/>
              <a:rect l="l" t="t" r="r" b="b"/>
              <a:pathLst>
                <a:path w="2177" h="1091" extrusionOk="0">
                  <a:moveTo>
                    <a:pt x="0" y="0"/>
                  </a:moveTo>
                  <a:cubicBezTo>
                    <a:pt x="0" y="602"/>
                    <a:pt x="489" y="1090"/>
                    <a:pt x="1090" y="1090"/>
                  </a:cubicBezTo>
                  <a:cubicBezTo>
                    <a:pt x="1692" y="1090"/>
                    <a:pt x="2177" y="602"/>
                    <a:pt x="217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0" name="Google Shape;17740;p139"/>
            <p:cNvSpPr/>
            <p:nvPr/>
          </p:nvSpPr>
          <p:spPr>
            <a:xfrm>
              <a:off x="5481109" y="2556439"/>
              <a:ext cx="34319" cy="34214"/>
            </a:xfrm>
            <a:custGeom>
              <a:avLst/>
              <a:gdLst/>
              <a:ahLst/>
              <a:cxnLst/>
              <a:rect l="l" t="t" r="r" b="b"/>
              <a:pathLst>
                <a:path w="1309" h="1305" extrusionOk="0">
                  <a:moveTo>
                    <a:pt x="656" y="1"/>
                  </a:moveTo>
                  <a:cubicBezTo>
                    <a:pt x="294" y="1"/>
                    <a:pt x="1" y="290"/>
                    <a:pt x="1" y="652"/>
                  </a:cubicBezTo>
                  <a:cubicBezTo>
                    <a:pt x="1" y="1011"/>
                    <a:pt x="294" y="1304"/>
                    <a:pt x="656" y="1304"/>
                  </a:cubicBezTo>
                  <a:cubicBezTo>
                    <a:pt x="1015" y="1304"/>
                    <a:pt x="1308" y="1011"/>
                    <a:pt x="1308" y="652"/>
                  </a:cubicBezTo>
                  <a:cubicBezTo>
                    <a:pt x="1308" y="290"/>
                    <a:pt x="1015" y="1"/>
                    <a:pt x="656"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1" name="Google Shape;17741;p139"/>
            <p:cNvSpPr/>
            <p:nvPr/>
          </p:nvSpPr>
          <p:spPr>
            <a:xfrm>
              <a:off x="5412656" y="2448004"/>
              <a:ext cx="171331" cy="99915"/>
            </a:xfrm>
            <a:custGeom>
              <a:avLst/>
              <a:gdLst/>
              <a:ahLst/>
              <a:cxnLst/>
              <a:rect l="l" t="t" r="r" b="b"/>
              <a:pathLst>
                <a:path w="6535" h="3811" extrusionOk="0">
                  <a:moveTo>
                    <a:pt x="3270" y="0"/>
                  </a:moveTo>
                  <a:cubicBezTo>
                    <a:pt x="3216" y="0"/>
                    <a:pt x="3162" y="2"/>
                    <a:pt x="3108" y="4"/>
                  </a:cubicBezTo>
                  <a:cubicBezTo>
                    <a:pt x="1351" y="87"/>
                    <a:pt x="1" y="1598"/>
                    <a:pt x="1" y="3358"/>
                  </a:cubicBezTo>
                  <a:lnTo>
                    <a:pt x="1" y="3811"/>
                  </a:lnTo>
                  <a:lnTo>
                    <a:pt x="518" y="3745"/>
                  </a:lnTo>
                  <a:cubicBezTo>
                    <a:pt x="721" y="3720"/>
                    <a:pt x="873" y="3550"/>
                    <a:pt x="873" y="3347"/>
                  </a:cubicBezTo>
                  <a:cubicBezTo>
                    <a:pt x="873" y="2029"/>
                    <a:pt x="1906" y="895"/>
                    <a:pt x="3220" y="873"/>
                  </a:cubicBezTo>
                  <a:cubicBezTo>
                    <a:pt x="3236" y="873"/>
                    <a:pt x="3251" y="873"/>
                    <a:pt x="3267" y="873"/>
                  </a:cubicBezTo>
                  <a:cubicBezTo>
                    <a:pt x="4586" y="873"/>
                    <a:pt x="5661" y="1939"/>
                    <a:pt x="5661" y="3264"/>
                  </a:cubicBezTo>
                  <a:lnTo>
                    <a:pt x="5661" y="3343"/>
                  </a:lnTo>
                  <a:cubicBezTo>
                    <a:pt x="5661" y="3546"/>
                    <a:pt x="5813" y="3720"/>
                    <a:pt x="6016" y="3745"/>
                  </a:cubicBezTo>
                  <a:lnTo>
                    <a:pt x="6534" y="3807"/>
                  </a:lnTo>
                  <a:lnTo>
                    <a:pt x="6534" y="3264"/>
                  </a:lnTo>
                  <a:cubicBezTo>
                    <a:pt x="6534" y="1453"/>
                    <a:pt x="5063" y="0"/>
                    <a:pt x="3270"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2" name="Google Shape;17742;p139"/>
            <p:cNvSpPr/>
            <p:nvPr/>
          </p:nvSpPr>
          <p:spPr>
            <a:xfrm>
              <a:off x="5464409" y="2436547"/>
              <a:ext cx="119473" cy="91289"/>
            </a:xfrm>
            <a:custGeom>
              <a:avLst/>
              <a:gdLst/>
              <a:ahLst/>
              <a:cxnLst/>
              <a:rect l="l" t="t" r="r" b="b"/>
              <a:pathLst>
                <a:path w="4557" h="3482" extrusionOk="0">
                  <a:moveTo>
                    <a:pt x="1181" y="0"/>
                  </a:moveTo>
                  <a:cubicBezTo>
                    <a:pt x="825" y="0"/>
                    <a:pt x="473" y="194"/>
                    <a:pt x="301" y="553"/>
                  </a:cubicBezTo>
                  <a:cubicBezTo>
                    <a:pt x="0" y="1173"/>
                    <a:pt x="420" y="1901"/>
                    <a:pt x="1109" y="1951"/>
                  </a:cubicBezTo>
                  <a:cubicBezTo>
                    <a:pt x="945" y="2534"/>
                    <a:pt x="1401" y="3051"/>
                    <a:pt x="1936" y="3051"/>
                  </a:cubicBezTo>
                  <a:cubicBezTo>
                    <a:pt x="2063" y="3051"/>
                    <a:pt x="2194" y="3022"/>
                    <a:pt x="2322" y="2958"/>
                  </a:cubicBezTo>
                  <a:cubicBezTo>
                    <a:pt x="2532" y="3303"/>
                    <a:pt x="2892" y="3482"/>
                    <a:pt x="3253" y="3482"/>
                  </a:cubicBezTo>
                  <a:cubicBezTo>
                    <a:pt x="3552" y="3482"/>
                    <a:pt x="3853" y="3359"/>
                    <a:pt x="4071" y="3107"/>
                  </a:cubicBezTo>
                  <a:cubicBezTo>
                    <a:pt x="4556" y="2549"/>
                    <a:pt x="4357" y="1683"/>
                    <a:pt x="3680" y="1397"/>
                  </a:cubicBezTo>
                  <a:cubicBezTo>
                    <a:pt x="3610" y="705"/>
                    <a:pt x="3027" y="219"/>
                    <a:pt x="2382" y="219"/>
                  </a:cubicBezTo>
                  <a:cubicBezTo>
                    <a:pt x="2221" y="219"/>
                    <a:pt x="2056" y="249"/>
                    <a:pt x="1895" y="314"/>
                  </a:cubicBezTo>
                  <a:cubicBezTo>
                    <a:pt x="1698" y="102"/>
                    <a:pt x="1439" y="0"/>
                    <a:pt x="1181" y="0"/>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3" name="Google Shape;17743;p139"/>
            <p:cNvSpPr/>
            <p:nvPr/>
          </p:nvSpPr>
          <p:spPr>
            <a:xfrm>
              <a:off x="5477596" y="2557960"/>
              <a:ext cx="36206" cy="32746"/>
            </a:xfrm>
            <a:custGeom>
              <a:avLst/>
              <a:gdLst/>
              <a:ahLst/>
              <a:cxnLst/>
              <a:rect l="l" t="t" r="r" b="b"/>
              <a:pathLst>
                <a:path w="1381" h="1249" extrusionOk="0">
                  <a:moveTo>
                    <a:pt x="522" y="0"/>
                  </a:moveTo>
                  <a:cubicBezTo>
                    <a:pt x="102" y="185"/>
                    <a:pt x="1" y="732"/>
                    <a:pt x="323" y="1058"/>
                  </a:cubicBezTo>
                  <a:cubicBezTo>
                    <a:pt x="454" y="1187"/>
                    <a:pt x="619" y="1248"/>
                    <a:pt x="783" y="1248"/>
                  </a:cubicBezTo>
                  <a:cubicBezTo>
                    <a:pt x="1029" y="1248"/>
                    <a:pt x="1270" y="1111"/>
                    <a:pt x="1381" y="859"/>
                  </a:cubicBezTo>
                  <a:lnTo>
                    <a:pt x="1381" y="859"/>
                  </a:lnTo>
                  <a:cubicBezTo>
                    <a:pt x="1297" y="899"/>
                    <a:pt x="1207" y="920"/>
                    <a:pt x="1116" y="920"/>
                  </a:cubicBezTo>
                  <a:cubicBezTo>
                    <a:pt x="1115" y="920"/>
                    <a:pt x="1113" y="920"/>
                    <a:pt x="1111" y="920"/>
                  </a:cubicBezTo>
                  <a:cubicBezTo>
                    <a:pt x="639" y="920"/>
                    <a:pt x="324" y="430"/>
                    <a:pt x="522"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4" name="Google Shape;17744;p139"/>
            <p:cNvSpPr/>
            <p:nvPr/>
          </p:nvSpPr>
          <p:spPr>
            <a:xfrm>
              <a:off x="5458720" y="2545874"/>
              <a:ext cx="10749" cy="16412"/>
            </a:xfrm>
            <a:custGeom>
              <a:avLst/>
              <a:gdLst/>
              <a:ahLst/>
              <a:cxnLst/>
              <a:rect l="l" t="t" r="r" b="b"/>
              <a:pathLst>
                <a:path w="410" h="626" extrusionOk="0">
                  <a:moveTo>
                    <a:pt x="205" y="1"/>
                  </a:moveTo>
                  <a:cubicBezTo>
                    <a:pt x="102" y="1"/>
                    <a:pt x="0" y="68"/>
                    <a:pt x="0" y="204"/>
                  </a:cubicBezTo>
                  <a:lnTo>
                    <a:pt x="0" y="422"/>
                  </a:lnTo>
                  <a:cubicBezTo>
                    <a:pt x="0" y="557"/>
                    <a:pt x="102" y="625"/>
                    <a:pt x="205" y="625"/>
                  </a:cubicBezTo>
                  <a:cubicBezTo>
                    <a:pt x="307" y="625"/>
                    <a:pt x="409" y="557"/>
                    <a:pt x="409" y="422"/>
                  </a:cubicBezTo>
                  <a:lnTo>
                    <a:pt x="409" y="204"/>
                  </a:lnTo>
                  <a:cubicBezTo>
                    <a:pt x="409" y="68"/>
                    <a:pt x="307" y="1"/>
                    <a:pt x="20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5" name="Google Shape;17745;p139"/>
            <p:cNvSpPr/>
            <p:nvPr/>
          </p:nvSpPr>
          <p:spPr>
            <a:xfrm>
              <a:off x="5527174" y="2545874"/>
              <a:ext cx="10749" cy="16386"/>
            </a:xfrm>
            <a:custGeom>
              <a:avLst/>
              <a:gdLst/>
              <a:ahLst/>
              <a:cxnLst/>
              <a:rect l="l" t="t" r="r" b="b"/>
              <a:pathLst>
                <a:path w="410" h="625" extrusionOk="0">
                  <a:moveTo>
                    <a:pt x="205" y="1"/>
                  </a:moveTo>
                  <a:cubicBezTo>
                    <a:pt x="103" y="1"/>
                    <a:pt x="0" y="68"/>
                    <a:pt x="0" y="204"/>
                  </a:cubicBezTo>
                  <a:lnTo>
                    <a:pt x="0" y="422"/>
                  </a:lnTo>
                  <a:cubicBezTo>
                    <a:pt x="0" y="534"/>
                    <a:pt x="91" y="624"/>
                    <a:pt x="203" y="624"/>
                  </a:cubicBezTo>
                  <a:cubicBezTo>
                    <a:pt x="315" y="624"/>
                    <a:pt x="410" y="534"/>
                    <a:pt x="410" y="422"/>
                  </a:cubicBezTo>
                  <a:lnTo>
                    <a:pt x="410" y="204"/>
                  </a:lnTo>
                  <a:cubicBezTo>
                    <a:pt x="410" y="68"/>
                    <a:pt x="307" y="1"/>
                    <a:pt x="20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6" name="Google Shape;17746;p139"/>
            <p:cNvSpPr/>
            <p:nvPr/>
          </p:nvSpPr>
          <p:spPr>
            <a:xfrm>
              <a:off x="5361296" y="2431198"/>
              <a:ext cx="273947" cy="365052"/>
            </a:xfrm>
            <a:custGeom>
              <a:avLst/>
              <a:gdLst/>
              <a:ahLst/>
              <a:cxnLst/>
              <a:rect l="l" t="t" r="r" b="b"/>
              <a:pathLst>
                <a:path w="10449" h="13924" extrusionOk="0">
                  <a:moveTo>
                    <a:pt x="5118" y="406"/>
                  </a:moveTo>
                  <a:lnTo>
                    <a:pt x="5118" y="410"/>
                  </a:lnTo>
                  <a:cubicBezTo>
                    <a:pt x="5331" y="410"/>
                    <a:pt x="5534" y="500"/>
                    <a:pt x="5679" y="656"/>
                  </a:cubicBezTo>
                  <a:cubicBezTo>
                    <a:pt x="5719" y="698"/>
                    <a:pt x="5774" y="722"/>
                    <a:pt x="5830" y="722"/>
                  </a:cubicBezTo>
                  <a:cubicBezTo>
                    <a:pt x="5856" y="722"/>
                    <a:pt x="5882" y="717"/>
                    <a:pt x="5907" y="707"/>
                  </a:cubicBezTo>
                  <a:cubicBezTo>
                    <a:pt x="6042" y="652"/>
                    <a:pt x="6181" y="627"/>
                    <a:pt x="6316" y="627"/>
                  </a:cubicBezTo>
                  <a:cubicBezTo>
                    <a:pt x="6858" y="627"/>
                    <a:pt x="7352" y="1034"/>
                    <a:pt x="7410" y="1619"/>
                  </a:cubicBezTo>
                  <a:cubicBezTo>
                    <a:pt x="7417" y="1692"/>
                    <a:pt x="7465" y="1757"/>
                    <a:pt x="7533" y="1786"/>
                  </a:cubicBezTo>
                  <a:cubicBezTo>
                    <a:pt x="8087" y="2018"/>
                    <a:pt x="8250" y="2724"/>
                    <a:pt x="7856" y="3177"/>
                  </a:cubicBezTo>
                  <a:cubicBezTo>
                    <a:pt x="7677" y="3383"/>
                    <a:pt x="7433" y="3483"/>
                    <a:pt x="7189" y="3483"/>
                  </a:cubicBezTo>
                  <a:cubicBezTo>
                    <a:pt x="6894" y="3483"/>
                    <a:pt x="6601" y="3336"/>
                    <a:pt x="6432" y="3054"/>
                  </a:cubicBezTo>
                  <a:cubicBezTo>
                    <a:pt x="6394" y="2990"/>
                    <a:pt x="6325" y="2955"/>
                    <a:pt x="6255" y="2955"/>
                  </a:cubicBezTo>
                  <a:cubicBezTo>
                    <a:pt x="6226" y="2955"/>
                    <a:pt x="6196" y="2961"/>
                    <a:pt x="6168" y="2974"/>
                  </a:cubicBezTo>
                  <a:cubicBezTo>
                    <a:pt x="6077" y="3021"/>
                    <a:pt x="5980" y="3043"/>
                    <a:pt x="5878" y="3046"/>
                  </a:cubicBezTo>
                  <a:cubicBezTo>
                    <a:pt x="5509" y="3046"/>
                    <a:pt x="5212" y="2746"/>
                    <a:pt x="5212" y="2380"/>
                  </a:cubicBezTo>
                  <a:cubicBezTo>
                    <a:pt x="5212" y="2318"/>
                    <a:pt x="5223" y="2260"/>
                    <a:pt x="5237" y="2206"/>
                  </a:cubicBezTo>
                  <a:cubicBezTo>
                    <a:pt x="5270" y="2083"/>
                    <a:pt x="5183" y="1960"/>
                    <a:pt x="5056" y="1949"/>
                  </a:cubicBezTo>
                  <a:cubicBezTo>
                    <a:pt x="4643" y="1916"/>
                    <a:pt x="4332" y="1561"/>
                    <a:pt x="4350" y="1149"/>
                  </a:cubicBezTo>
                  <a:cubicBezTo>
                    <a:pt x="4364" y="736"/>
                    <a:pt x="4701" y="410"/>
                    <a:pt x="5118" y="406"/>
                  </a:cubicBezTo>
                  <a:close/>
                  <a:moveTo>
                    <a:pt x="8236" y="3351"/>
                  </a:moveTo>
                  <a:cubicBezTo>
                    <a:pt x="8269" y="3532"/>
                    <a:pt x="8287" y="3720"/>
                    <a:pt x="8287" y="3905"/>
                  </a:cubicBezTo>
                  <a:lnTo>
                    <a:pt x="8287" y="4136"/>
                  </a:lnTo>
                  <a:lnTo>
                    <a:pt x="8055" y="4136"/>
                  </a:lnTo>
                  <a:cubicBezTo>
                    <a:pt x="7928" y="4136"/>
                    <a:pt x="7823" y="4031"/>
                    <a:pt x="7823" y="3905"/>
                  </a:cubicBezTo>
                  <a:cubicBezTo>
                    <a:pt x="7823" y="3847"/>
                    <a:pt x="7819" y="3785"/>
                    <a:pt x="7816" y="3724"/>
                  </a:cubicBezTo>
                  <a:cubicBezTo>
                    <a:pt x="7982" y="3633"/>
                    <a:pt x="8124" y="3503"/>
                    <a:pt x="8236" y="3351"/>
                  </a:cubicBezTo>
                  <a:close/>
                  <a:moveTo>
                    <a:pt x="1941" y="2782"/>
                  </a:moveTo>
                  <a:cubicBezTo>
                    <a:pt x="1818" y="3144"/>
                    <a:pt x="1757" y="3524"/>
                    <a:pt x="1757" y="3905"/>
                  </a:cubicBezTo>
                  <a:lnTo>
                    <a:pt x="1757" y="4205"/>
                  </a:lnTo>
                  <a:cubicBezTo>
                    <a:pt x="1438" y="4354"/>
                    <a:pt x="1264" y="4701"/>
                    <a:pt x="1340" y="5046"/>
                  </a:cubicBezTo>
                  <a:cubicBezTo>
                    <a:pt x="1413" y="5390"/>
                    <a:pt x="1717" y="5632"/>
                    <a:pt x="2068" y="5632"/>
                  </a:cubicBezTo>
                  <a:lnTo>
                    <a:pt x="2191" y="5632"/>
                  </a:lnTo>
                  <a:lnTo>
                    <a:pt x="2191" y="5647"/>
                  </a:lnTo>
                  <a:cubicBezTo>
                    <a:pt x="2191" y="6219"/>
                    <a:pt x="2354" y="6784"/>
                    <a:pt x="2662" y="7266"/>
                  </a:cubicBezTo>
                  <a:cubicBezTo>
                    <a:pt x="2513" y="7342"/>
                    <a:pt x="2348" y="7379"/>
                    <a:pt x="2179" y="7379"/>
                  </a:cubicBezTo>
                  <a:cubicBezTo>
                    <a:pt x="2164" y="7379"/>
                    <a:pt x="2149" y="7378"/>
                    <a:pt x="2133" y="7378"/>
                  </a:cubicBezTo>
                  <a:cubicBezTo>
                    <a:pt x="1492" y="7353"/>
                    <a:pt x="1007" y="6788"/>
                    <a:pt x="1083" y="6150"/>
                  </a:cubicBezTo>
                  <a:cubicBezTo>
                    <a:pt x="1112" y="5951"/>
                    <a:pt x="1050" y="5748"/>
                    <a:pt x="909" y="5603"/>
                  </a:cubicBezTo>
                  <a:cubicBezTo>
                    <a:pt x="482" y="5190"/>
                    <a:pt x="580" y="4484"/>
                    <a:pt x="1101" y="4202"/>
                  </a:cubicBezTo>
                  <a:cubicBezTo>
                    <a:pt x="1297" y="4089"/>
                    <a:pt x="1391" y="3858"/>
                    <a:pt x="1322" y="3640"/>
                  </a:cubicBezTo>
                  <a:cubicBezTo>
                    <a:pt x="1286" y="3517"/>
                    <a:pt x="1282" y="3387"/>
                    <a:pt x="1318" y="3264"/>
                  </a:cubicBezTo>
                  <a:cubicBezTo>
                    <a:pt x="1384" y="3032"/>
                    <a:pt x="1568" y="2851"/>
                    <a:pt x="1804" y="2800"/>
                  </a:cubicBezTo>
                  <a:cubicBezTo>
                    <a:pt x="1851" y="2789"/>
                    <a:pt x="1898" y="2782"/>
                    <a:pt x="1941" y="2782"/>
                  </a:cubicBezTo>
                  <a:close/>
                  <a:moveTo>
                    <a:pt x="8508" y="2782"/>
                  </a:moveTo>
                  <a:cubicBezTo>
                    <a:pt x="8555" y="2782"/>
                    <a:pt x="8602" y="2789"/>
                    <a:pt x="8645" y="2800"/>
                  </a:cubicBezTo>
                  <a:cubicBezTo>
                    <a:pt x="8881" y="2851"/>
                    <a:pt x="9069" y="3032"/>
                    <a:pt x="9131" y="3264"/>
                  </a:cubicBezTo>
                  <a:cubicBezTo>
                    <a:pt x="9167" y="3387"/>
                    <a:pt x="9167" y="3517"/>
                    <a:pt x="9127" y="3644"/>
                  </a:cubicBezTo>
                  <a:cubicBezTo>
                    <a:pt x="9062" y="3858"/>
                    <a:pt x="9152" y="4089"/>
                    <a:pt x="9351" y="4202"/>
                  </a:cubicBezTo>
                  <a:cubicBezTo>
                    <a:pt x="9873" y="4484"/>
                    <a:pt x="9967" y="5190"/>
                    <a:pt x="9540" y="5603"/>
                  </a:cubicBezTo>
                  <a:cubicBezTo>
                    <a:pt x="9402" y="5748"/>
                    <a:pt x="9337" y="5951"/>
                    <a:pt x="9366" y="6150"/>
                  </a:cubicBezTo>
                  <a:cubicBezTo>
                    <a:pt x="9442" y="6788"/>
                    <a:pt x="8957" y="7353"/>
                    <a:pt x="8316" y="7378"/>
                  </a:cubicBezTo>
                  <a:cubicBezTo>
                    <a:pt x="8301" y="7378"/>
                    <a:pt x="8285" y="7379"/>
                    <a:pt x="8270" y="7379"/>
                  </a:cubicBezTo>
                  <a:cubicBezTo>
                    <a:pt x="8104" y="7379"/>
                    <a:pt x="7940" y="7342"/>
                    <a:pt x="7790" y="7269"/>
                  </a:cubicBezTo>
                  <a:cubicBezTo>
                    <a:pt x="8095" y="6784"/>
                    <a:pt x="8258" y="6223"/>
                    <a:pt x="8258" y="5647"/>
                  </a:cubicBezTo>
                  <a:lnTo>
                    <a:pt x="8258" y="5632"/>
                  </a:lnTo>
                  <a:lnTo>
                    <a:pt x="8381" y="5632"/>
                  </a:lnTo>
                  <a:cubicBezTo>
                    <a:pt x="8732" y="5632"/>
                    <a:pt x="9036" y="5390"/>
                    <a:pt x="9112" y="5046"/>
                  </a:cubicBezTo>
                  <a:cubicBezTo>
                    <a:pt x="9188" y="4701"/>
                    <a:pt x="9015" y="4354"/>
                    <a:pt x="8696" y="4205"/>
                  </a:cubicBezTo>
                  <a:lnTo>
                    <a:pt x="8696" y="3905"/>
                  </a:lnTo>
                  <a:cubicBezTo>
                    <a:pt x="8696" y="3524"/>
                    <a:pt x="8631" y="3144"/>
                    <a:pt x="8508" y="2782"/>
                  </a:cubicBezTo>
                  <a:close/>
                  <a:moveTo>
                    <a:pt x="3933" y="1130"/>
                  </a:moveTo>
                  <a:lnTo>
                    <a:pt x="3933" y="1185"/>
                  </a:lnTo>
                  <a:cubicBezTo>
                    <a:pt x="3937" y="1717"/>
                    <a:pt x="4296" y="2181"/>
                    <a:pt x="4806" y="2322"/>
                  </a:cubicBezTo>
                  <a:lnTo>
                    <a:pt x="4806" y="2384"/>
                  </a:lnTo>
                  <a:cubicBezTo>
                    <a:pt x="4806" y="2978"/>
                    <a:pt x="5288" y="3456"/>
                    <a:pt x="5882" y="3459"/>
                  </a:cubicBezTo>
                  <a:cubicBezTo>
                    <a:pt x="5983" y="3459"/>
                    <a:pt x="6088" y="3441"/>
                    <a:pt x="6186" y="3412"/>
                  </a:cubicBezTo>
                  <a:cubicBezTo>
                    <a:pt x="6429" y="3716"/>
                    <a:pt x="6798" y="3894"/>
                    <a:pt x="7189" y="3894"/>
                  </a:cubicBezTo>
                  <a:cubicBezTo>
                    <a:pt x="7265" y="3894"/>
                    <a:pt x="7341" y="3887"/>
                    <a:pt x="7417" y="3872"/>
                  </a:cubicBezTo>
                  <a:lnTo>
                    <a:pt x="7417" y="3908"/>
                  </a:lnTo>
                  <a:cubicBezTo>
                    <a:pt x="7421" y="4260"/>
                    <a:pt x="7704" y="4546"/>
                    <a:pt x="8058" y="4546"/>
                  </a:cubicBezTo>
                  <a:lnTo>
                    <a:pt x="8384" y="4546"/>
                  </a:lnTo>
                  <a:cubicBezTo>
                    <a:pt x="8391" y="4545"/>
                    <a:pt x="8397" y="4545"/>
                    <a:pt x="8404" y="4545"/>
                  </a:cubicBezTo>
                  <a:cubicBezTo>
                    <a:pt x="8591" y="4545"/>
                    <a:pt x="8743" y="4697"/>
                    <a:pt x="8743" y="4886"/>
                  </a:cubicBezTo>
                  <a:cubicBezTo>
                    <a:pt x="8743" y="5077"/>
                    <a:pt x="8587" y="5227"/>
                    <a:pt x="8398" y="5227"/>
                  </a:cubicBezTo>
                  <a:cubicBezTo>
                    <a:pt x="8393" y="5227"/>
                    <a:pt x="8389" y="5227"/>
                    <a:pt x="8384" y="5227"/>
                  </a:cubicBezTo>
                  <a:lnTo>
                    <a:pt x="8261" y="5227"/>
                  </a:lnTo>
                  <a:lnTo>
                    <a:pt x="8261" y="5212"/>
                  </a:lnTo>
                  <a:cubicBezTo>
                    <a:pt x="8261" y="5076"/>
                    <a:pt x="8160" y="5008"/>
                    <a:pt x="8058" y="5008"/>
                  </a:cubicBezTo>
                  <a:cubicBezTo>
                    <a:pt x="7957" y="5008"/>
                    <a:pt x="7856" y="5076"/>
                    <a:pt x="7856" y="5212"/>
                  </a:cubicBezTo>
                  <a:lnTo>
                    <a:pt x="7856" y="5647"/>
                  </a:lnTo>
                  <a:cubicBezTo>
                    <a:pt x="7856" y="7095"/>
                    <a:pt x="6679" y="8272"/>
                    <a:pt x="5230" y="8272"/>
                  </a:cubicBezTo>
                  <a:cubicBezTo>
                    <a:pt x="3778" y="8272"/>
                    <a:pt x="2604" y="7095"/>
                    <a:pt x="2604" y="5647"/>
                  </a:cubicBezTo>
                  <a:lnTo>
                    <a:pt x="2601" y="5647"/>
                  </a:lnTo>
                  <a:lnTo>
                    <a:pt x="2601" y="5212"/>
                  </a:lnTo>
                  <a:cubicBezTo>
                    <a:pt x="2601" y="5076"/>
                    <a:pt x="2498" y="5008"/>
                    <a:pt x="2396" y="5008"/>
                  </a:cubicBezTo>
                  <a:cubicBezTo>
                    <a:pt x="2294" y="5008"/>
                    <a:pt x="2191" y="5076"/>
                    <a:pt x="2191" y="5212"/>
                  </a:cubicBezTo>
                  <a:lnTo>
                    <a:pt x="2191" y="5227"/>
                  </a:lnTo>
                  <a:lnTo>
                    <a:pt x="2068" y="5227"/>
                  </a:lnTo>
                  <a:cubicBezTo>
                    <a:pt x="2064" y="5227"/>
                    <a:pt x="2060" y="5227"/>
                    <a:pt x="2055" y="5227"/>
                  </a:cubicBezTo>
                  <a:cubicBezTo>
                    <a:pt x="1869" y="5227"/>
                    <a:pt x="1713" y="5074"/>
                    <a:pt x="1713" y="4886"/>
                  </a:cubicBezTo>
                  <a:cubicBezTo>
                    <a:pt x="1713" y="4697"/>
                    <a:pt x="1866" y="4545"/>
                    <a:pt x="2049" y="4545"/>
                  </a:cubicBezTo>
                  <a:cubicBezTo>
                    <a:pt x="2056" y="4545"/>
                    <a:pt x="2062" y="4545"/>
                    <a:pt x="2068" y="4546"/>
                  </a:cubicBezTo>
                  <a:lnTo>
                    <a:pt x="2398" y="4546"/>
                  </a:lnTo>
                  <a:cubicBezTo>
                    <a:pt x="2749" y="4546"/>
                    <a:pt x="3035" y="4260"/>
                    <a:pt x="3035" y="3908"/>
                  </a:cubicBezTo>
                  <a:cubicBezTo>
                    <a:pt x="3032" y="3303"/>
                    <a:pt x="3281" y="2728"/>
                    <a:pt x="3723" y="2315"/>
                  </a:cubicBezTo>
                  <a:cubicBezTo>
                    <a:pt x="3875" y="2169"/>
                    <a:pt x="3741" y="1958"/>
                    <a:pt x="3581" y="1958"/>
                  </a:cubicBezTo>
                  <a:cubicBezTo>
                    <a:pt x="3534" y="1958"/>
                    <a:pt x="3486" y="1975"/>
                    <a:pt x="3441" y="2018"/>
                  </a:cubicBezTo>
                  <a:cubicBezTo>
                    <a:pt x="2919" y="2507"/>
                    <a:pt x="2626" y="3191"/>
                    <a:pt x="2626" y="3908"/>
                  </a:cubicBezTo>
                  <a:cubicBezTo>
                    <a:pt x="2626" y="4035"/>
                    <a:pt x="2525" y="4136"/>
                    <a:pt x="2398" y="4136"/>
                  </a:cubicBezTo>
                  <a:lnTo>
                    <a:pt x="2166" y="4136"/>
                  </a:lnTo>
                  <a:lnTo>
                    <a:pt x="2166" y="3908"/>
                  </a:lnTo>
                  <a:cubicBezTo>
                    <a:pt x="2162" y="2717"/>
                    <a:pt x="2854" y="1630"/>
                    <a:pt x="3933" y="1130"/>
                  </a:cubicBezTo>
                  <a:close/>
                  <a:moveTo>
                    <a:pt x="6327" y="8475"/>
                  </a:moveTo>
                  <a:lnTo>
                    <a:pt x="6327" y="8906"/>
                  </a:lnTo>
                  <a:cubicBezTo>
                    <a:pt x="6327" y="9033"/>
                    <a:pt x="6306" y="9160"/>
                    <a:pt x="6262" y="9279"/>
                  </a:cubicBezTo>
                  <a:cubicBezTo>
                    <a:pt x="6205" y="9440"/>
                    <a:pt x="6334" y="9554"/>
                    <a:pt x="6461" y="9554"/>
                  </a:cubicBezTo>
                  <a:cubicBezTo>
                    <a:pt x="6537" y="9554"/>
                    <a:pt x="6612" y="9513"/>
                    <a:pt x="6646" y="9417"/>
                  </a:cubicBezTo>
                  <a:cubicBezTo>
                    <a:pt x="6704" y="9254"/>
                    <a:pt x="6737" y="9080"/>
                    <a:pt x="6737" y="8906"/>
                  </a:cubicBezTo>
                  <a:lnTo>
                    <a:pt x="6737" y="8816"/>
                  </a:lnTo>
                  <a:cubicBezTo>
                    <a:pt x="7182" y="8895"/>
                    <a:pt x="7620" y="9008"/>
                    <a:pt x="8044" y="9156"/>
                  </a:cubicBezTo>
                  <a:cubicBezTo>
                    <a:pt x="8051" y="9156"/>
                    <a:pt x="8055" y="9160"/>
                    <a:pt x="8055" y="9167"/>
                  </a:cubicBezTo>
                  <a:cubicBezTo>
                    <a:pt x="7993" y="9870"/>
                    <a:pt x="7667" y="10525"/>
                    <a:pt x="7149" y="11003"/>
                  </a:cubicBezTo>
                  <a:cubicBezTo>
                    <a:pt x="6615" y="11496"/>
                    <a:pt x="5925" y="11756"/>
                    <a:pt x="5223" y="11756"/>
                  </a:cubicBezTo>
                  <a:cubicBezTo>
                    <a:pt x="4878" y="11756"/>
                    <a:pt x="4531" y="11693"/>
                    <a:pt x="4198" y="11565"/>
                  </a:cubicBezTo>
                  <a:cubicBezTo>
                    <a:pt x="3187" y="11173"/>
                    <a:pt x="2488" y="10243"/>
                    <a:pt x="2394" y="9163"/>
                  </a:cubicBezTo>
                  <a:cubicBezTo>
                    <a:pt x="2394" y="9160"/>
                    <a:pt x="2398" y="9153"/>
                    <a:pt x="2405" y="9153"/>
                  </a:cubicBezTo>
                  <a:cubicBezTo>
                    <a:pt x="2832" y="9004"/>
                    <a:pt x="3271" y="8892"/>
                    <a:pt x="3712" y="8812"/>
                  </a:cubicBezTo>
                  <a:lnTo>
                    <a:pt x="3712" y="8903"/>
                  </a:lnTo>
                  <a:cubicBezTo>
                    <a:pt x="3715" y="9784"/>
                    <a:pt x="4437" y="10414"/>
                    <a:pt x="5224" y="10414"/>
                  </a:cubicBezTo>
                  <a:cubicBezTo>
                    <a:pt x="5475" y="10414"/>
                    <a:pt x="5733" y="10350"/>
                    <a:pt x="5976" y="10210"/>
                  </a:cubicBezTo>
                  <a:cubicBezTo>
                    <a:pt x="6174" y="10097"/>
                    <a:pt x="6062" y="9828"/>
                    <a:pt x="5881" y="9828"/>
                  </a:cubicBezTo>
                  <a:cubicBezTo>
                    <a:pt x="5847" y="9828"/>
                    <a:pt x="5810" y="9837"/>
                    <a:pt x="5773" y="9859"/>
                  </a:cubicBezTo>
                  <a:cubicBezTo>
                    <a:pt x="5597" y="9959"/>
                    <a:pt x="5411" y="10005"/>
                    <a:pt x="5229" y="10005"/>
                  </a:cubicBezTo>
                  <a:cubicBezTo>
                    <a:pt x="4654" y="10005"/>
                    <a:pt x="4124" y="9547"/>
                    <a:pt x="4122" y="8906"/>
                  </a:cubicBezTo>
                  <a:lnTo>
                    <a:pt x="4122" y="8475"/>
                  </a:lnTo>
                  <a:cubicBezTo>
                    <a:pt x="4477" y="8613"/>
                    <a:pt x="4851" y="8682"/>
                    <a:pt x="5224" y="8682"/>
                  </a:cubicBezTo>
                  <a:cubicBezTo>
                    <a:pt x="5598" y="8682"/>
                    <a:pt x="5972" y="8613"/>
                    <a:pt x="6327" y="8475"/>
                  </a:cubicBezTo>
                  <a:close/>
                  <a:moveTo>
                    <a:pt x="5118" y="0"/>
                  </a:moveTo>
                  <a:cubicBezTo>
                    <a:pt x="4679" y="0"/>
                    <a:pt x="4274" y="247"/>
                    <a:pt x="4071" y="634"/>
                  </a:cubicBezTo>
                  <a:cubicBezTo>
                    <a:pt x="3213" y="938"/>
                    <a:pt x="2506" y="1565"/>
                    <a:pt x="2108" y="2384"/>
                  </a:cubicBezTo>
                  <a:cubicBezTo>
                    <a:pt x="2060" y="2377"/>
                    <a:pt x="2012" y="2374"/>
                    <a:pt x="1964" y="2374"/>
                  </a:cubicBezTo>
                  <a:cubicBezTo>
                    <a:pt x="1880" y="2374"/>
                    <a:pt x="1797" y="2383"/>
                    <a:pt x="1717" y="2402"/>
                  </a:cubicBezTo>
                  <a:cubicBezTo>
                    <a:pt x="1333" y="2489"/>
                    <a:pt x="1029" y="2778"/>
                    <a:pt x="924" y="3159"/>
                  </a:cubicBezTo>
                  <a:cubicBezTo>
                    <a:pt x="869" y="3354"/>
                    <a:pt x="873" y="3564"/>
                    <a:pt x="935" y="3760"/>
                  </a:cubicBezTo>
                  <a:cubicBezTo>
                    <a:pt x="942" y="3792"/>
                    <a:pt x="931" y="3825"/>
                    <a:pt x="906" y="3843"/>
                  </a:cubicBezTo>
                  <a:cubicBezTo>
                    <a:pt x="141" y="4256"/>
                    <a:pt x="0" y="5292"/>
                    <a:pt x="623" y="5897"/>
                  </a:cubicBezTo>
                  <a:cubicBezTo>
                    <a:pt x="688" y="5955"/>
                    <a:pt x="685" y="6060"/>
                    <a:pt x="677" y="6099"/>
                  </a:cubicBezTo>
                  <a:cubicBezTo>
                    <a:pt x="576" y="6976"/>
                    <a:pt x="1239" y="7751"/>
                    <a:pt x="2119" y="7784"/>
                  </a:cubicBezTo>
                  <a:lnTo>
                    <a:pt x="2177" y="7784"/>
                  </a:lnTo>
                  <a:cubicBezTo>
                    <a:pt x="2434" y="7784"/>
                    <a:pt x="2684" y="7722"/>
                    <a:pt x="2905" y="7599"/>
                  </a:cubicBezTo>
                  <a:cubicBezTo>
                    <a:pt x="3133" y="7870"/>
                    <a:pt x="3408" y="8099"/>
                    <a:pt x="3716" y="8276"/>
                  </a:cubicBezTo>
                  <a:lnTo>
                    <a:pt x="3716" y="8399"/>
                  </a:lnTo>
                  <a:cubicBezTo>
                    <a:pt x="3223" y="8483"/>
                    <a:pt x="2742" y="8606"/>
                    <a:pt x="2271" y="8769"/>
                  </a:cubicBezTo>
                  <a:cubicBezTo>
                    <a:pt x="2101" y="8827"/>
                    <a:pt x="1985" y="8990"/>
                    <a:pt x="1988" y="9171"/>
                  </a:cubicBezTo>
                  <a:lnTo>
                    <a:pt x="1166" y="9460"/>
                  </a:lnTo>
                  <a:cubicBezTo>
                    <a:pt x="478" y="9707"/>
                    <a:pt x="15" y="10359"/>
                    <a:pt x="15" y="11090"/>
                  </a:cubicBezTo>
                  <a:lnTo>
                    <a:pt x="15" y="13720"/>
                  </a:lnTo>
                  <a:cubicBezTo>
                    <a:pt x="15" y="13855"/>
                    <a:pt x="117" y="13923"/>
                    <a:pt x="219" y="13923"/>
                  </a:cubicBezTo>
                  <a:cubicBezTo>
                    <a:pt x="322" y="13923"/>
                    <a:pt x="424" y="13855"/>
                    <a:pt x="424" y="13720"/>
                  </a:cubicBezTo>
                  <a:lnTo>
                    <a:pt x="424" y="11090"/>
                  </a:lnTo>
                  <a:cubicBezTo>
                    <a:pt x="424" y="10532"/>
                    <a:pt x="775" y="10033"/>
                    <a:pt x="1304" y="9844"/>
                  </a:cubicBezTo>
                  <a:lnTo>
                    <a:pt x="2046" y="9584"/>
                  </a:lnTo>
                  <a:cubicBezTo>
                    <a:pt x="2347" y="11010"/>
                    <a:pt x="3564" y="12064"/>
                    <a:pt x="5020" y="12155"/>
                  </a:cubicBezTo>
                  <a:lnTo>
                    <a:pt x="5020" y="13701"/>
                  </a:lnTo>
                  <a:cubicBezTo>
                    <a:pt x="5020" y="13837"/>
                    <a:pt x="5122" y="13905"/>
                    <a:pt x="5224" y="13905"/>
                  </a:cubicBezTo>
                  <a:cubicBezTo>
                    <a:pt x="5327" y="13905"/>
                    <a:pt x="5429" y="13837"/>
                    <a:pt x="5429" y="13701"/>
                  </a:cubicBezTo>
                  <a:lnTo>
                    <a:pt x="5429" y="12155"/>
                  </a:lnTo>
                  <a:cubicBezTo>
                    <a:pt x="6885" y="12064"/>
                    <a:pt x="8102" y="11010"/>
                    <a:pt x="8403" y="9584"/>
                  </a:cubicBezTo>
                  <a:lnTo>
                    <a:pt x="9145" y="9844"/>
                  </a:lnTo>
                  <a:cubicBezTo>
                    <a:pt x="9674" y="10033"/>
                    <a:pt x="10025" y="10532"/>
                    <a:pt x="10025" y="11090"/>
                  </a:cubicBezTo>
                  <a:lnTo>
                    <a:pt x="10025" y="13720"/>
                  </a:lnTo>
                  <a:cubicBezTo>
                    <a:pt x="10025" y="13855"/>
                    <a:pt x="10127" y="13923"/>
                    <a:pt x="10230" y="13923"/>
                  </a:cubicBezTo>
                  <a:cubicBezTo>
                    <a:pt x="10332" y="13923"/>
                    <a:pt x="10434" y="13855"/>
                    <a:pt x="10434" y="13720"/>
                  </a:cubicBezTo>
                  <a:lnTo>
                    <a:pt x="10434" y="11090"/>
                  </a:lnTo>
                  <a:cubicBezTo>
                    <a:pt x="10434" y="10359"/>
                    <a:pt x="9974" y="9707"/>
                    <a:pt x="9283" y="9460"/>
                  </a:cubicBezTo>
                  <a:lnTo>
                    <a:pt x="8461" y="9171"/>
                  </a:lnTo>
                  <a:cubicBezTo>
                    <a:pt x="8464" y="8990"/>
                    <a:pt x="8348" y="8827"/>
                    <a:pt x="8178" y="8769"/>
                  </a:cubicBezTo>
                  <a:cubicBezTo>
                    <a:pt x="7707" y="8606"/>
                    <a:pt x="7225" y="8483"/>
                    <a:pt x="6737" y="8399"/>
                  </a:cubicBezTo>
                  <a:lnTo>
                    <a:pt x="6737" y="8276"/>
                  </a:lnTo>
                  <a:cubicBezTo>
                    <a:pt x="7041" y="8099"/>
                    <a:pt x="7316" y="7870"/>
                    <a:pt x="7544" y="7599"/>
                  </a:cubicBezTo>
                  <a:cubicBezTo>
                    <a:pt x="7769" y="7722"/>
                    <a:pt x="8019" y="7784"/>
                    <a:pt x="8272" y="7784"/>
                  </a:cubicBezTo>
                  <a:lnTo>
                    <a:pt x="8330" y="7784"/>
                  </a:lnTo>
                  <a:cubicBezTo>
                    <a:pt x="9210" y="7751"/>
                    <a:pt x="9873" y="6976"/>
                    <a:pt x="9772" y="6099"/>
                  </a:cubicBezTo>
                  <a:cubicBezTo>
                    <a:pt x="9768" y="6060"/>
                    <a:pt x="9764" y="5955"/>
                    <a:pt x="9826" y="5897"/>
                  </a:cubicBezTo>
                  <a:cubicBezTo>
                    <a:pt x="10449" y="5292"/>
                    <a:pt x="10308" y="4256"/>
                    <a:pt x="9547" y="3843"/>
                  </a:cubicBezTo>
                  <a:cubicBezTo>
                    <a:pt x="9518" y="3825"/>
                    <a:pt x="9507" y="3792"/>
                    <a:pt x="9518" y="3760"/>
                  </a:cubicBezTo>
                  <a:cubicBezTo>
                    <a:pt x="9576" y="3564"/>
                    <a:pt x="9580" y="3354"/>
                    <a:pt x="9525" y="3159"/>
                  </a:cubicBezTo>
                  <a:cubicBezTo>
                    <a:pt x="9420" y="2778"/>
                    <a:pt x="9120" y="2489"/>
                    <a:pt x="8736" y="2398"/>
                  </a:cubicBezTo>
                  <a:cubicBezTo>
                    <a:pt x="8657" y="2382"/>
                    <a:pt x="8575" y="2372"/>
                    <a:pt x="8493" y="2372"/>
                  </a:cubicBezTo>
                  <a:cubicBezTo>
                    <a:pt x="8481" y="2372"/>
                    <a:pt x="8469" y="2372"/>
                    <a:pt x="8457" y="2373"/>
                  </a:cubicBezTo>
                  <a:cubicBezTo>
                    <a:pt x="8388" y="1985"/>
                    <a:pt x="8145" y="1652"/>
                    <a:pt x="7801" y="1464"/>
                  </a:cubicBezTo>
                  <a:cubicBezTo>
                    <a:pt x="7672" y="723"/>
                    <a:pt x="7027" y="218"/>
                    <a:pt x="6318" y="218"/>
                  </a:cubicBezTo>
                  <a:cubicBezTo>
                    <a:pt x="6174" y="218"/>
                    <a:pt x="6028" y="239"/>
                    <a:pt x="5882" y="283"/>
                  </a:cubicBezTo>
                  <a:cubicBezTo>
                    <a:pt x="5668" y="102"/>
                    <a:pt x="5397" y="0"/>
                    <a:pt x="511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7" name="Google Shape;17747;p139"/>
            <p:cNvSpPr/>
            <p:nvPr/>
          </p:nvSpPr>
          <p:spPr>
            <a:xfrm>
              <a:off x="5464409" y="2551039"/>
              <a:ext cx="67825" cy="73514"/>
            </a:xfrm>
            <a:custGeom>
              <a:avLst/>
              <a:gdLst/>
              <a:ahLst/>
              <a:cxnLst/>
              <a:rect l="l" t="t" r="r" b="b"/>
              <a:pathLst>
                <a:path w="2587" h="2804" extrusionOk="0">
                  <a:moveTo>
                    <a:pt x="1295" y="407"/>
                  </a:moveTo>
                  <a:cubicBezTo>
                    <a:pt x="1405" y="407"/>
                    <a:pt x="1517" y="448"/>
                    <a:pt x="1608" y="540"/>
                  </a:cubicBezTo>
                  <a:cubicBezTo>
                    <a:pt x="1895" y="822"/>
                    <a:pt x="1692" y="1308"/>
                    <a:pt x="1293" y="1308"/>
                  </a:cubicBezTo>
                  <a:cubicBezTo>
                    <a:pt x="1043" y="1308"/>
                    <a:pt x="844" y="1105"/>
                    <a:pt x="844" y="858"/>
                  </a:cubicBezTo>
                  <a:cubicBezTo>
                    <a:pt x="844" y="586"/>
                    <a:pt x="1065" y="407"/>
                    <a:pt x="1295" y="407"/>
                  </a:cubicBezTo>
                  <a:close/>
                  <a:moveTo>
                    <a:pt x="2152" y="1717"/>
                  </a:moveTo>
                  <a:cubicBezTo>
                    <a:pt x="2057" y="2112"/>
                    <a:pt x="1703" y="2394"/>
                    <a:pt x="1293" y="2394"/>
                  </a:cubicBezTo>
                  <a:cubicBezTo>
                    <a:pt x="884" y="2394"/>
                    <a:pt x="526" y="2112"/>
                    <a:pt x="431" y="1717"/>
                  </a:cubicBezTo>
                  <a:close/>
                  <a:moveTo>
                    <a:pt x="1293" y="0"/>
                  </a:moveTo>
                  <a:cubicBezTo>
                    <a:pt x="623" y="0"/>
                    <a:pt x="210" y="735"/>
                    <a:pt x="562" y="1308"/>
                  </a:cubicBezTo>
                  <a:lnTo>
                    <a:pt x="203" y="1308"/>
                  </a:lnTo>
                  <a:cubicBezTo>
                    <a:pt x="91" y="1308"/>
                    <a:pt x="0" y="1398"/>
                    <a:pt x="0" y="1510"/>
                  </a:cubicBezTo>
                  <a:cubicBezTo>
                    <a:pt x="0" y="2224"/>
                    <a:pt x="580" y="2803"/>
                    <a:pt x="1293" y="2803"/>
                  </a:cubicBezTo>
                  <a:cubicBezTo>
                    <a:pt x="2007" y="2803"/>
                    <a:pt x="2586" y="2224"/>
                    <a:pt x="2586" y="1510"/>
                  </a:cubicBezTo>
                  <a:cubicBezTo>
                    <a:pt x="2586" y="1398"/>
                    <a:pt x="2492" y="1308"/>
                    <a:pt x="2380" y="1308"/>
                  </a:cubicBezTo>
                  <a:lnTo>
                    <a:pt x="2021" y="1308"/>
                  </a:lnTo>
                  <a:cubicBezTo>
                    <a:pt x="2373" y="735"/>
                    <a:pt x="1963" y="0"/>
                    <a:pt x="129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8" name="Google Shape;17748;p139"/>
            <p:cNvSpPr/>
            <p:nvPr/>
          </p:nvSpPr>
          <p:spPr>
            <a:xfrm>
              <a:off x="5450330" y="2522409"/>
              <a:ext cx="27476" cy="16701"/>
            </a:xfrm>
            <a:custGeom>
              <a:avLst/>
              <a:gdLst/>
              <a:ahLst/>
              <a:cxnLst/>
              <a:rect l="l" t="t" r="r" b="b"/>
              <a:pathLst>
                <a:path w="1048" h="637" extrusionOk="0">
                  <a:moveTo>
                    <a:pt x="751" y="0"/>
                  </a:moveTo>
                  <a:cubicBezTo>
                    <a:pt x="719" y="0"/>
                    <a:pt x="685" y="8"/>
                    <a:pt x="650" y="27"/>
                  </a:cubicBezTo>
                  <a:lnTo>
                    <a:pt x="215" y="245"/>
                  </a:lnTo>
                  <a:cubicBezTo>
                    <a:pt x="0" y="344"/>
                    <a:pt x="106" y="636"/>
                    <a:pt x="297" y="636"/>
                  </a:cubicBezTo>
                  <a:cubicBezTo>
                    <a:pt x="328" y="636"/>
                    <a:pt x="361" y="628"/>
                    <a:pt x="396" y="610"/>
                  </a:cubicBezTo>
                  <a:lnTo>
                    <a:pt x="831" y="393"/>
                  </a:lnTo>
                  <a:cubicBezTo>
                    <a:pt x="1048" y="291"/>
                    <a:pt x="941" y="0"/>
                    <a:pt x="75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749" name="Google Shape;17749;p139"/>
          <p:cNvSpPr txBox="1"/>
          <p:nvPr/>
        </p:nvSpPr>
        <p:spPr>
          <a:xfrm>
            <a:off x="849675" y="715988"/>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Help &amp; Support Icons</a:t>
            </a:r>
            <a:endParaRPr sz="2400">
              <a:solidFill>
                <a:srgbClr val="FFFFFF"/>
              </a:solidFill>
            </a:endParaRPr>
          </a:p>
        </p:txBody>
      </p:sp>
      <p:sp>
        <p:nvSpPr>
          <p:cNvPr id="17750" name="Google Shape;17750;p139"/>
          <p:cNvSpPr txBox="1"/>
          <p:nvPr/>
        </p:nvSpPr>
        <p:spPr>
          <a:xfrm>
            <a:off x="4858400" y="715988"/>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Avatar Icons</a:t>
            </a:r>
            <a:endParaRPr sz="2400">
              <a:solidFill>
                <a:srgbClr val="FFFFFF"/>
              </a:solidFill>
            </a:endParaRPr>
          </a:p>
        </p:txBody>
      </p:sp>
    </p:spTree>
  </p:cSld>
  <p:clrMapOvr>
    <a:masterClrMapping/>
  </p:clrMapOvr>
</p:sld>
</file>

<file path=ppt/slides/slide94.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7754"/>
        <p:cNvGrpSpPr/>
        <p:nvPr/>
      </p:nvGrpSpPr>
      <p:grpSpPr>
        <a:xfrm>
          <a:off x="0" y="0"/>
          <a:ext cx="0" cy="0"/>
          <a:chOff x="0" y="0"/>
          <a:chExt cx="0" cy="0"/>
        </a:xfrm>
      </p:grpSpPr>
      <p:grpSp>
        <p:nvGrpSpPr>
          <p:cNvPr id="17755" name="Google Shape;17755;p140"/>
          <p:cNvGrpSpPr/>
          <p:nvPr/>
        </p:nvGrpSpPr>
        <p:grpSpPr>
          <a:xfrm>
            <a:off x="3516462" y="3178478"/>
            <a:ext cx="367569" cy="365289"/>
            <a:chOff x="3516462" y="3365328"/>
            <a:chExt cx="367569" cy="365289"/>
          </a:xfrm>
        </p:grpSpPr>
        <p:sp>
          <p:nvSpPr>
            <p:cNvPr id="17756" name="Google Shape;17756;p140"/>
            <p:cNvSpPr/>
            <p:nvPr/>
          </p:nvSpPr>
          <p:spPr>
            <a:xfrm>
              <a:off x="3621377" y="3394648"/>
              <a:ext cx="128943" cy="148437"/>
            </a:xfrm>
            <a:custGeom>
              <a:avLst/>
              <a:gdLst/>
              <a:ahLst/>
              <a:cxnLst/>
              <a:rect l="l" t="t" r="r" b="b"/>
              <a:pathLst>
                <a:path w="4921" h="5665" extrusionOk="0">
                  <a:moveTo>
                    <a:pt x="528" y="0"/>
                  </a:moveTo>
                  <a:cubicBezTo>
                    <a:pt x="236" y="0"/>
                    <a:pt x="0" y="235"/>
                    <a:pt x="0" y="523"/>
                  </a:cubicBezTo>
                  <a:lnTo>
                    <a:pt x="0" y="3682"/>
                  </a:lnTo>
                  <a:cubicBezTo>
                    <a:pt x="5" y="4776"/>
                    <a:pt x="893" y="5664"/>
                    <a:pt x="1988" y="5664"/>
                  </a:cubicBezTo>
                  <a:lnTo>
                    <a:pt x="2933" y="5664"/>
                  </a:lnTo>
                  <a:cubicBezTo>
                    <a:pt x="4028" y="5660"/>
                    <a:pt x="4916" y="4776"/>
                    <a:pt x="4921" y="3682"/>
                  </a:cubicBezTo>
                  <a:lnTo>
                    <a:pt x="4921" y="523"/>
                  </a:lnTo>
                  <a:cubicBezTo>
                    <a:pt x="4916" y="235"/>
                    <a:pt x="4685" y="0"/>
                    <a:pt x="4393"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7" name="Google Shape;17757;p140"/>
            <p:cNvSpPr/>
            <p:nvPr/>
          </p:nvSpPr>
          <p:spPr>
            <a:xfrm>
              <a:off x="3519370" y="3435891"/>
              <a:ext cx="358372" cy="70852"/>
            </a:xfrm>
            <a:custGeom>
              <a:avLst/>
              <a:gdLst/>
              <a:ahLst/>
              <a:cxnLst/>
              <a:rect l="l" t="t" r="r" b="b"/>
              <a:pathLst>
                <a:path w="13677" h="2704" extrusionOk="0">
                  <a:moveTo>
                    <a:pt x="11158" y="0"/>
                  </a:moveTo>
                  <a:cubicBezTo>
                    <a:pt x="11149" y="0"/>
                    <a:pt x="11141" y="0"/>
                    <a:pt x="11132" y="1"/>
                  </a:cubicBezTo>
                  <a:lnTo>
                    <a:pt x="1426" y="1"/>
                  </a:lnTo>
                  <a:cubicBezTo>
                    <a:pt x="816" y="15"/>
                    <a:pt x="288" y="437"/>
                    <a:pt x="144" y="1028"/>
                  </a:cubicBezTo>
                  <a:cubicBezTo>
                    <a:pt x="0" y="1623"/>
                    <a:pt x="274" y="2238"/>
                    <a:pt x="807" y="2535"/>
                  </a:cubicBezTo>
                  <a:cubicBezTo>
                    <a:pt x="999" y="2636"/>
                    <a:pt x="1210" y="2698"/>
                    <a:pt x="1426" y="2703"/>
                  </a:cubicBezTo>
                  <a:lnTo>
                    <a:pt x="11132" y="2703"/>
                  </a:lnTo>
                  <a:cubicBezTo>
                    <a:pt x="11319" y="2703"/>
                    <a:pt x="11502" y="2660"/>
                    <a:pt x="11670" y="2574"/>
                  </a:cubicBezTo>
                  <a:lnTo>
                    <a:pt x="12855" y="1945"/>
                  </a:lnTo>
                  <a:lnTo>
                    <a:pt x="13455" y="1623"/>
                  </a:lnTo>
                  <a:cubicBezTo>
                    <a:pt x="13676" y="1508"/>
                    <a:pt x="13672" y="1191"/>
                    <a:pt x="13455" y="1076"/>
                  </a:cubicBezTo>
                  <a:lnTo>
                    <a:pt x="12855" y="759"/>
                  </a:lnTo>
                  <a:lnTo>
                    <a:pt x="11670" y="130"/>
                  </a:lnTo>
                  <a:cubicBezTo>
                    <a:pt x="11509" y="48"/>
                    <a:pt x="11336" y="0"/>
                    <a:pt x="11158" y="0"/>
                  </a:cubicBezTo>
                  <a:close/>
                </a:path>
              </a:pathLst>
            </a:custGeom>
            <a:solidFill>
              <a:srgbClr val="ADBB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8" name="Google Shape;17758;p140"/>
            <p:cNvSpPr/>
            <p:nvPr/>
          </p:nvSpPr>
          <p:spPr>
            <a:xfrm>
              <a:off x="3521755" y="3435760"/>
              <a:ext cx="35007" cy="70983"/>
            </a:xfrm>
            <a:custGeom>
              <a:avLst/>
              <a:gdLst/>
              <a:ahLst/>
              <a:cxnLst/>
              <a:rect l="l" t="t" r="r" b="b"/>
              <a:pathLst>
                <a:path w="1336" h="2709" extrusionOk="0">
                  <a:moveTo>
                    <a:pt x="1335" y="1"/>
                  </a:moveTo>
                  <a:cubicBezTo>
                    <a:pt x="591" y="20"/>
                    <a:pt x="1" y="634"/>
                    <a:pt x="15" y="1379"/>
                  </a:cubicBezTo>
                  <a:cubicBezTo>
                    <a:pt x="34" y="2103"/>
                    <a:pt x="610" y="2684"/>
                    <a:pt x="1335" y="2708"/>
                  </a:cubicBezTo>
                  <a:lnTo>
                    <a:pt x="1335"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9" name="Google Shape;17759;p140"/>
            <p:cNvSpPr/>
            <p:nvPr/>
          </p:nvSpPr>
          <p:spPr>
            <a:xfrm>
              <a:off x="3526524" y="3435760"/>
              <a:ext cx="30238" cy="36395"/>
            </a:xfrm>
            <a:custGeom>
              <a:avLst/>
              <a:gdLst/>
              <a:ahLst/>
              <a:cxnLst/>
              <a:rect l="l" t="t" r="r" b="b"/>
              <a:pathLst>
                <a:path w="1154" h="1389" extrusionOk="0">
                  <a:moveTo>
                    <a:pt x="1153" y="1"/>
                  </a:moveTo>
                  <a:cubicBezTo>
                    <a:pt x="673" y="15"/>
                    <a:pt x="236" y="274"/>
                    <a:pt x="1" y="692"/>
                  </a:cubicBezTo>
                  <a:cubicBezTo>
                    <a:pt x="241" y="1110"/>
                    <a:pt x="673" y="1369"/>
                    <a:pt x="1153" y="1388"/>
                  </a:cubicBezTo>
                  <a:lnTo>
                    <a:pt x="1153" y="1"/>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0" name="Google Shape;17760;p140"/>
            <p:cNvSpPr/>
            <p:nvPr/>
          </p:nvSpPr>
          <p:spPr>
            <a:xfrm>
              <a:off x="3810428" y="3435760"/>
              <a:ext cx="67314" cy="70983"/>
            </a:xfrm>
            <a:custGeom>
              <a:avLst/>
              <a:gdLst/>
              <a:ahLst/>
              <a:cxnLst/>
              <a:rect l="l" t="t" r="r" b="b"/>
              <a:pathLst>
                <a:path w="2569" h="2709" extrusionOk="0">
                  <a:moveTo>
                    <a:pt x="10" y="1"/>
                  </a:moveTo>
                  <a:lnTo>
                    <a:pt x="10" y="2684"/>
                  </a:lnTo>
                  <a:lnTo>
                    <a:pt x="0" y="2708"/>
                  </a:lnTo>
                  <a:lnTo>
                    <a:pt x="24" y="2708"/>
                  </a:lnTo>
                  <a:cubicBezTo>
                    <a:pt x="211" y="2708"/>
                    <a:pt x="394" y="2665"/>
                    <a:pt x="562" y="2579"/>
                  </a:cubicBezTo>
                  <a:lnTo>
                    <a:pt x="1747" y="1950"/>
                  </a:lnTo>
                  <a:lnTo>
                    <a:pt x="2347" y="1628"/>
                  </a:lnTo>
                  <a:cubicBezTo>
                    <a:pt x="2568" y="1513"/>
                    <a:pt x="2568" y="1196"/>
                    <a:pt x="2347" y="1081"/>
                  </a:cubicBezTo>
                  <a:lnTo>
                    <a:pt x="1747" y="764"/>
                  </a:lnTo>
                  <a:lnTo>
                    <a:pt x="562" y="135"/>
                  </a:lnTo>
                  <a:cubicBezTo>
                    <a:pt x="394" y="49"/>
                    <a:pt x="211" y="1"/>
                    <a:pt x="24"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1" name="Google Shape;17761;p140"/>
            <p:cNvSpPr/>
            <p:nvPr/>
          </p:nvSpPr>
          <p:spPr>
            <a:xfrm>
              <a:off x="3556735" y="3435891"/>
              <a:ext cx="31705" cy="70852"/>
            </a:xfrm>
            <a:custGeom>
              <a:avLst/>
              <a:gdLst/>
              <a:ahLst/>
              <a:cxnLst/>
              <a:rect l="l" t="t" r="r" b="b"/>
              <a:pathLst>
                <a:path w="1210" h="2704" extrusionOk="0">
                  <a:moveTo>
                    <a:pt x="0" y="1"/>
                  </a:moveTo>
                  <a:lnTo>
                    <a:pt x="0" y="2703"/>
                  </a:lnTo>
                  <a:lnTo>
                    <a:pt x="1210" y="2703"/>
                  </a:lnTo>
                  <a:lnTo>
                    <a:pt x="1210" y="1"/>
                  </a:ln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2" name="Google Shape;17762;p140"/>
            <p:cNvSpPr/>
            <p:nvPr/>
          </p:nvSpPr>
          <p:spPr>
            <a:xfrm>
              <a:off x="3588414" y="3472129"/>
              <a:ext cx="222145" cy="34718"/>
            </a:xfrm>
            <a:custGeom>
              <a:avLst/>
              <a:gdLst/>
              <a:ahLst/>
              <a:cxnLst/>
              <a:rect l="l" t="t" r="r" b="b"/>
              <a:pathLst>
                <a:path w="8478" h="1325" extrusionOk="0">
                  <a:moveTo>
                    <a:pt x="1" y="0"/>
                  </a:moveTo>
                  <a:lnTo>
                    <a:pt x="1" y="1325"/>
                  </a:lnTo>
                  <a:lnTo>
                    <a:pt x="8473" y="1325"/>
                  </a:lnTo>
                  <a:lnTo>
                    <a:pt x="8478" y="1296"/>
                  </a:lnTo>
                  <a:lnTo>
                    <a:pt x="8478" y="0"/>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3" name="Google Shape;17763;p140"/>
            <p:cNvSpPr/>
            <p:nvPr/>
          </p:nvSpPr>
          <p:spPr>
            <a:xfrm>
              <a:off x="3621377" y="3370621"/>
              <a:ext cx="128811" cy="83403"/>
            </a:xfrm>
            <a:custGeom>
              <a:avLst/>
              <a:gdLst/>
              <a:ahLst/>
              <a:cxnLst/>
              <a:rect l="l" t="t" r="r" b="b"/>
              <a:pathLst>
                <a:path w="4916" h="3183" extrusionOk="0">
                  <a:moveTo>
                    <a:pt x="610" y="0"/>
                  </a:moveTo>
                  <a:cubicBezTo>
                    <a:pt x="274" y="0"/>
                    <a:pt x="5" y="274"/>
                    <a:pt x="0" y="605"/>
                  </a:cubicBezTo>
                  <a:lnTo>
                    <a:pt x="0" y="2578"/>
                  </a:lnTo>
                  <a:cubicBezTo>
                    <a:pt x="5" y="2914"/>
                    <a:pt x="274" y="3183"/>
                    <a:pt x="610" y="3183"/>
                  </a:cubicBezTo>
                  <a:lnTo>
                    <a:pt x="624" y="3183"/>
                  </a:lnTo>
                  <a:cubicBezTo>
                    <a:pt x="932" y="3183"/>
                    <a:pt x="1191" y="2948"/>
                    <a:pt x="1224" y="2640"/>
                  </a:cubicBezTo>
                  <a:cubicBezTo>
                    <a:pt x="1258" y="2948"/>
                    <a:pt x="1517" y="3183"/>
                    <a:pt x="1824" y="3183"/>
                  </a:cubicBezTo>
                  <a:lnTo>
                    <a:pt x="1848" y="3183"/>
                  </a:lnTo>
                  <a:cubicBezTo>
                    <a:pt x="2151" y="3183"/>
                    <a:pt x="2405" y="2962"/>
                    <a:pt x="2449" y="2669"/>
                  </a:cubicBezTo>
                  <a:cubicBezTo>
                    <a:pt x="2497" y="2962"/>
                    <a:pt x="2751" y="3183"/>
                    <a:pt x="3049" y="3183"/>
                  </a:cubicBezTo>
                  <a:lnTo>
                    <a:pt x="3111" y="3183"/>
                  </a:lnTo>
                  <a:cubicBezTo>
                    <a:pt x="3394" y="3183"/>
                    <a:pt x="3644" y="2981"/>
                    <a:pt x="3701" y="2703"/>
                  </a:cubicBezTo>
                  <a:cubicBezTo>
                    <a:pt x="3764" y="2981"/>
                    <a:pt x="4009" y="3183"/>
                    <a:pt x="4297" y="3183"/>
                  </a:cubicBezTo>
                  <a:lnTo>
                    <a:pt x="4311" y="3183"/>
                  </a:lnTo>
                  <a:cubicBezTo>
                    <a:pt x="4647" y="3183"/>
                    <a:pt x="4916" y="2914"/>
                    <a:pt x="4916" y="2578"/>
                  </a:cubicBezTo>
                  <a:lnTo>
                    <a:pt x="4916" y="605"/>
                  </a:lnTo>
                  <a:cubicBezTo>
                    <a:pt x="4916" y="274"/>
                    <a:pt x="4647" y="0"/>
                    <a:pt x="4311" y="0"/>
                  </a:cubicBezTo>
                  <a:lnTo>
                    <a:pt x="4297" y="0"/>
                  </a:lnTo>
                  <a:cubicBezTo>
                    <a:pt x="4009" y="0"/>
                    <a:pt x="3764" y="202"/>
                    <a:pt x="3701" y="480"/>
                  </a:cubicBezTo>
                  <a:cubicBezTo>
                    <a:pt x="3644" y="202"/>
                    <a:pt x="3394" y="0"/>
                    <a:pt x="3111" y="0"/>
                  </a:cubicBezTo>
                  <a:lnTo>
                    <a:pt x="3049" y="0"/>
                  </a:lnTo>
                  <a:cubicBezTo>
                    <a:pt x="2751" y="0"/>
                    <a:pt x="2497" y="221"/>
                    <a:pt x="2449" y="519"/>
                  </a:cubicBezTo>
                  <a:cubicBezTo>
                    <a:pt x="2405" y="221"/>
                    <a:pt x="2151" y="0"/>
                    <a:pt x="1848" y="0"/>
                  </a:cubicBezTo>
                  <a:lnTo>
                    <a:pt x="1824" y="0"/>
                  </a:lnTo>
                  <a:cubicBezTo>
                    <a:pt x="1517" y="5"/>
                    <a:pt x="1258" y="236"/>
                    <a:pt x="1224" y="543"/>
                  </a:cubicBezTo>
                  <a:cubicBezTo>
                    <a:pt x="1191" y="236"/>
                    <a:pt x="932" y="5"/>
                    <a:pt x="624"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4" name="Google Shape;17764;p140"/>
            <p:cNvSpPr/>
            <p:nvPr/>
          </p:nvSpPr>
          <p:spPr>
            <a:xfrm>
              <a:off x="3674568" y="3390482"/>
              <a:ext cx="107954" cy="152603"/>
            </a:xfrm>
            <a:custGeom>
              <a:avLst/>
              <a:gdLst/>
              <a:ahLst/>
              <a:cxnLst/>
              <a:rect l="l" t="t" r="r" b="b"/>
              <a:pathLst>
                <a:path w="4120" h="5824" extrusionOk="0">
                  <a:moveTo>
                    <a:pt x="3289" y="1"/>
                  </a:moveTo>
                  <a:cubicBezTo>
                    <a:pt x="3068" y="1"/>
                    <a:pt x="2891" y="178"/>
                    <a:pt x="2891" y="399"/>
                  </a:cubicBezTo>
                  <a:lnTo>
                    <a:pt x="2891" y="1820"/>
                  </a:lnTo>
                  <a:cubicBezTo>
                    <a:pt x="2891" y="1935"/>
                    <a:pt x="2809" y="2031"/>
                    <a:pt x="2699" y="2050"/>
                  </a:cubicBezTo>
                  <a:cubicBezTo>
                    <a:pt x="1139" y="2348"/>
                    <a:pt x="6" y="3707"/>
                    <a:pt x="1" y="5291"/>
                  </a:cubicBezTo>
                  <a:cubicBezTo>
                    <a:pt x="1" y="5583"/>
                    <a:pt x="241" y="5823"/>
                    <a:pt x="534" y="5823"/>
                  </a:cubicBezTo>
                  <a:lnTo>
                    <a:pt x="1830" y="5823"/>
                  </a:lnTo>
                  <a:cubicBezTo>
                    <a:pt x="3092" y="5819"/>
                    <a:pt x="4115" y="4796"/>
                    <a:pt x="4120" y="3534"/>
                  </a:cubicBezTo>
                  <a:lnTo>
                    <a:pt x="4120" y="2530"/>
                  </a:lnTo>
                  <a:cubicBezTo>
                    <a:pt x="4120" y="2526"/>
                    <a:pt x="4120" y="2521"/>
                    <a:pt x="4120" y="2516"/>
                  </a:cubicBezTo>
                  <a:lnTo>
                    <a:pt x="4120" y="826"/>
                  </a:lnTo>
                  <a:cubicBezTo>
                    <a:pt x="4115" y="370"/>
                    <a:pt x="3745" y="1"/>
                    <a:pt x="3289"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5" name="Google Shape;17765;p140"/>
            <p:cNvSpPr/>
            <p:nvPr/>
          </p:nvSpPr>
          <p:spPr>
            <a:xfrm>
              <a:off x="3644016" y="3539784"/>
              <a:ext cx="110470" cy="185435"/>
            </a:xfrm>
            <a:custGeom>
              <a:avLst/>
              <a:gdLst/>
              <a:ahLst/>
              <a:cxnLst/>
              <a:rect l="l" t="t" r="r" b="b"/>
              <a:pathLst>
                <a:path w="4216" h="7077" extrusionOk="0">
                  <a:moveTo>
                    <a:pt x="528" y="1"/>
                  </a:moveTo>
                  <a:cubicBezTo>
                    <a:pt x="236" y="1"/>
                    <a:pt x="0" y="236"/>
                    <a:pt x="0" y="524"/>
                  </a:cubicBezTo>
                  <a:lnTo>
                    <a:pt x="0" y="6548"/>
                  </a:lnTo>
                  <a:cubicBezTo>
                    <a:pt x="0" y="6841"/>
                    <a:pt x="236" y="7071"/>
                    <a:pt x="528" y="7076"/>
                  </a:cubicBezTo>
                  <a:lnTo>
                    <a:pt x="3692" y="7076"/>
                  </a:lnTo>
                  <a:cubicBezTo>
                    <a:pt x="3980" y="7071"/>
                    <a:pt x="4215" y="6841"/>
                    <a:pt x="4215" y="6548"/>
                  </a:cubicBezTo>
                  <a:lnTo>
                    <a:pt x="4215" y="524"/>
                  </a:lnTo>
                  <a:cubicBezTo>
                    <a:pt x="4215" y="236"/>
                    <a:pt x="3980" y="1"/>
                    <a:pt x="3692"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6" name="Google Shape;17766;p140"/>
            <p:cNvSpPr/>
            <p:nvPr/>
          </p:nvSpPr>
          <p:spPr>
            <a:xfrm>
              <a:off x="3666524" y="3602041"/>
              <a:ext cx="87962" cy="123047"/>
            </a:xfrm>
            <a:custGeom>
              <a:avLst/>
              <a:gdLst/>
              <a:ahLst/>
              <a:cxnLst/>
              <a:rect l="l" t="t" r="r" b="b"/>
              <a:pathLst>
                <a:path w="3357" h="4696" extrusionOk="0">
                  <a:moveTo>
                    <a:pt x="524" y="1"/>
                  </a:moveTo>
                  <a:cubicBezTo>
                    <a:pt x="231" y="1"/>
                    <a:pt x="1" y="236"/>
                    <a:pt x="1" y="524"/>
                  </a:cubicBezTo>
                  <a:lnTo>
                    <a:pt x="1" y="4695"/>
                  </a:lnTo>
                  <a:lnTo>
                    <a:pt x="2833" y="4695"/>
                  </a:lnTo>
                  <a:cubicBezTo>
                    <a:pt x="3121" y="4695"/>
                    <a:pt x="3356" y="4465"/>
                    <a:pt x="3356" y="4172"/>
                  </a:cubicBezTo>
                  <a:lnTo>
                    <a:pt x="3356" y="1"/>
                  </a:ln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7" name="Google Shape;17767;p140"/>
            <p:cNvSpPr/>
            <p:nvPr/>
          </p:nvSpPr>
          <p:spPr>
            <a:xfrm>
              <a:off x="3619988" y="3521049"/>
              <a:ext cx="163923" cy="57252"/>
            </a:xfrm>
            <a:custGeom>
              <a:avLst/>
              <a:gdLst/>
              <a:ahLst/>
              <a:cxnLst/>
              <a:rect l="l" t="t" r="r" b="b"/>
              <a:pathLst>
                <a:path w="6256" h="2185" extrusionOk="0">
                  <a:moveTo>
                    <a:pt x="745" y="0"/>
                  </a:moveTo>
                  <a:cubicBezTo>
                    <a:pt x="337" y="0"/>
                    <a:pt x="1" y="336"/>
                    <a:pt x="1" y="749"/>
                  </a:cubicBezTo>
                  <a:lnTo>
                    <a:pt x="1" y="1440"/>
                  </a:lnTo>
                  <a:cubicBezTo>
                    <a:pt x="1" y="1848"/>
                    <a:pt x="337" y="2185"/>
                    <a:pt x="745" y="2185"/>
                  </a:cubicBezTo>
                  <a:lnTo>
                    <a:pt x="5511" y="2185"/>
                  </a:lnTo>
                  <a:cubicBezTo>
                    <a:pt x="5919" y="2185"/>
                    <a:pt x="6255" y="1848"/>
                    <a:pt x="6255" y="1440"/>
                  </a:cubicBezTo>
                  <a:lnTo>
                    <a:pt x="6255" y="749"/>
                  </a:lnTo>
                  <a:cubicBezTo>
                    <a:pt x="6255" y="336"/>
                    <a:pt x="5919" y="0"/>
                    <a:pt x="5511"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8" name="Google Shape;17768;p140"/>
            <p:cNvSpPr/>
            <p:nvPr/>
          </p:nvSpPr>
          <p:spPr>
            <a:xfrm>
              <a:off x="3848395" y="3455779"/>
              <a:ext cx="29347" cy="31076"/>
            </a:xfrm>
            <a:custGeom>
              <a:avLst/>
              <a:gdLst/>
              <a:ahLst/>
              <a:cxnLst/>
              <a:rect l="l" t="t" r="r" b="b"/>
              <a:pathLst>
                <a:path w="1120" h="1186" extrusionOk="0">
                  <a:moveTo>
                    <a:pt x="298" y="0"/>
                  </a:moveTo>
                  <a:cubicBezTo>
                    <a:pt x="1" y="341"/>
                    <a:pt x="1" y="845"/>
                    <a:pt x="298" y="1186"/>
                  </a:cubicBezTo>
                  <a:lnTo>
                    <a:pt x="898" y="864"/>
                  </a:lnTo>
                  <a:cubicBezTo>
                    <a:pt x="1119" y="749"/>
                    <a:pt x="1119" y="432"/>
                    <a:pt x="898" y="317"/>
                  </a:cubicBezTo>
                  <a:lnTo>
                    <a:pt x="298" y="0"/>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9" name="Google Shape;17769;p140"/>
            <p:cNvSpPr/>
            <p:nvPr/>
          </p:nvSpPr>
          <p:spPr>
            <a:xfrm>
              <a:off x="3556735" y="3472129"/>
              <a:ext cx="31705" cy="34614"/>
            </a:xfrm>
            <a:custGeom>
              <a:avLst/>
              <a:gdLst/>
              <a:ahLst/>
              <a:cxnLst/>
              <a:rect l="l" t="t" r="r" b="b"/>
              <a:pathLst>
                <a:path w="1210" h="1321" extrusionOk="0">
                  <a:moveTo>
                    <a:pt x="0" y="0"/>
                  </a:moveTo>
                  <a:lnTo>
                    <a:pt x="0" y="1320"/>
                  </a:lnTo>
                  <a:lnTo>
                    <a:pt x="1210" y="1320"/>
                  </a:lnTo>
                  <a:lnTo>
                    <a:pt x="1210"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0" name="Google Shape;17770;p140"/>
            <p:cNvSpPr/>
            <p:nvPr/>
          </p:nvSpPr>
          <p:spPr>
            <a:xfrm>
              <a:off x="3827774" y="3507974"/>
              <a:ext cx="26" cy="26"/>
            </a:xfrm>
            <a:custGeom>
              <a:avLst/>
              <a:gdLst/>
              <a:ahLst/>
              <a:cxnLst/>
              <a:rect l="l" t="t" r="r" b="b"/>
              <a:pathLst>
                <a:path w="1" h="1" extrusionOk="0">
                  <a:moveTo>
                    <a:pt x="1" y="0"/>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1" name="Google Shape;17771;p140"/>
            <p:cNvSpPr/>
            <p:nvPr/>
          </p:nvSpPr>
          <p:spPr>
            <a:xfrm>
              <a:off x="3827774" y="3507974"/>
              <a:ext cx="26" cy="26"/>
            </a:xfrm>
            <a:custGeom>
              <a:avLst/>
              <a:gdLst/>
              <a:ahLst/>
              <a:cxnLst/>
              <a:rect l="l" t="t" r="r" b="b"/>
              <a:pathLst>
                <a:path w="1" h="1" extrusionOk="0">
                  <a:moveTo>
                    <a:pt x="1" y="0"/>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2" name="Google Shape;17772;p140"/>
            <p:cNvSpPr/>
            <p:nvPr/>
          </p:nvSpPr>
          <p:spPr>
            <a:xfrm>
              <a:off x="3516462" y="3365328"/>
              <a:ext cx="367569" cy="304106"/>
            </a:xfrm>
            <a:custGeom>
              <a:avLst/>
              <a:gdLst/>
              <a:ahLst/>
              <a:cxnLst/>
              <a:rect l="l" t="t" r="r" b="b"/>
              <a:pathLst>
                <a:path w="14028" h="11606" extrusionOk="0">
                  <a:moveTo>
                    <a:pt x="8315" y="414"/>
                  </a:moveTo>
                  <a:cubicBezTo>
                    <a:pt x="8536" y="414"/>
                    <a:pt x="8713" y="591"/>
                    <a:pt x="8713" y="812"/>
                  </a:cubicBezTo>
                  <a:lnTo>
                    <a:pt x="8713" y="2809"/>
                  </a:lnTo>
                  <a:cubicBezTo>
                    <a:pt x="8584" y="2828"/>
                    <a:pt x="8459" y="2857"/>
                    <a:pt x="8334" y="2895"/>
                  </a:cubicBezTo>
                  <a:cubicBezTo>
                    <a:pt x="8214" y="2934"/>
                    <a:pt x="8094" y="2977"/>
                    <a:pt x="7979" y="3025"/>
                  </a:cubicBezTo>
                  <a:cubicBezTo>
                    <a:pt x="7854" y="2852"/>
                    <a:pt x="7921" y="2684"/>
                    <a:pt x="7902" y="2482"/>
                  </a:cubicBezTo>
                  <a:lnTo>
                    <a:pt x="7902" y="2482"/>
                  </a:lnTo>
                  <a:lnTo>
                    <a:pt x="7897" y="2487"/>
                  </a:lnTo>
                  <a:lnTo>
                    <a:pt x="7897" y="812"/>
                  </a:lnTo>
                  <a:cubicBezTo>
                    <a:pt x="7897" y="591"/>
                    <a:pt x="8075" y="414"/>
                    <a:pt x="8296" y="414"/>
                  </a:cubicBezTo>
                  <a:close/>
                  <a:moveTo>
                    <a:pt x="5857" y="414"/>
                  </a:moveTo>
                  <a:cubicBezTo>
                    <a:pt x="6078" y="414"/>
                    <a:pt x="6256" y="591"/>
                    <a:pt x="6256" y="812"/>
                  </a:cubicBezTo>
                  <a:lnTo>
                    <a:pt x="6256" y="2780"/>
                  </a:lnTo>
                  <a:cubicBezTo>
                    <a:pt x="6256" y="3044"/>
                    <a:pt x="6048" y="3180"/>
                    <a:pt x="5842" y="3180"/>
                  </a:cubicBezTo>
                  <a:cubicBezTo>
                    <a:pt x="5640" y="3180"/>
                    <a:pt x="5440" y="3049"/>
                    <a:pt x="5440" y="2780"/>
                  </a:cubicBezTo>
                  <a:cubicBezTo>
                    <a:pt x="5444" y="2334"/>
                    <a:pt x="5444" y="1215"/>
                    <a:pt x="5444" y="807"/>
                  </a:cubicBezTo>
                  <a:lnTo>
                    <a:pt x="5444" y="807"/>
                  </a:lnTo>
                  <a:lnTo>
                    <a:pt x="5440" y="812"/>
                  </a:lnTo>
                  <a:cubicBezTo>
                    <a:pt x="5440" y="591"/>
                    <a:pt x="5622" y="414"/>
                    <a:pt x="5843" y="414"/>
                  </a:cubicBezTo>
                  <a:close/>
                  <a:moveTo>
                    <a:pt x="4624" y="414"/>
                  </a:moveTo>
                  <a:cubicBezTo>
                    <a:pt x="4844" y="414"/>
                    <a:pt x="5022" y="591"/>
                    <a:pt x="5027" y="812"/>
                  </a:cubicBezTo>
                  <a:lnTo>
                    <a:pt x="5027" y="2487"/>
                  </a:lnTo>
                  <a:cubicBezTo>
                    <a:pt x="5027" y="2799"/>
                    <a:pt x="5032" y="2823"/>
                    <a:pt x="5008" y="2900"/>
                  </a:cubicBezTo>
                  <a:cubicBezTo>
                    <a:pt x="4955" y="3068"/>
                    <a:pt x="4801" y="3183"/>
                    <a:pt x="4624" y="3183"/>
                  </a:cubicBezTo>
                  <a:cubicBezTo>
                    <a:pt x="4624" y="3183"/>
                    <a:pt x="4621" y="3183"/>
                    <a:pt x="4617" y="3183"/>
                  </a:cubicBezTo>
                  <a:cubicBezTo>
                    <a:pt x="4572" y="3183"/>
                    <a:pt x="4313" y="3171"/>
                    <a:pt x="4230" y="2900"/>
                  </a:cubicBezTo>
                  <a:cubicBezTo>
                    <a:pt x="4196" y="2794"/>
                    <a:pt x="4220" y="2722"/>
                    <a:pt x="4211" y="2482"/>
                  </a:cubicBezTo>
                  <a:lnTo>
                    <a:pt x="4211" y="2482"/>
                  </a:lnTo>
                  <a:lnTo>
                    <a:pt x="4211" y="812"/>
                  </a:lnTo>
                  <a:cubicBezTo>
                    <a:pt x="4211" y="591"/>
                    <a:pt x="4388" y="414"/>
                    <a:pt x="4609" y="414"/>
                  </a:cubicBezTo>
                  <a:close/>
                  <a:moveTo>
                    <a:pt x="7086" y="414"/>
                  </a:moveTo>
                  <a:cubicBezTo>
                    <a:pt x="7307" y="414"/>
                    <a:pt x="7485" y="591"/>
                    <a:pt x="7485" y="812"/>
                  </a:cubicBezTo>
                  <a:lnTo>
                    <a:pt x="7485" y="2487"/>
                  </a:lnTo>
                  <a:cubicBezTo>
                    <a:pt x="7485" y="2775"/>
                    <a:pt x="7494" y="2818"/>
                    <a:pt x="7465" y="2900"/>
                  </a:cubicBezTo>
                  <a:cubicBezTo>
                    <a:pt x="7417" y="3068"/>
                    <a:pt x="7259" y="3183"/>
                    <a:pt x="7086" y="3183"/>
                  </a:cubicBezTo>
                  <a:cubicBezTo>
                    <a:pt x="7086" y="3183"/>
                    <a:pt x="7084" y="3183"/>
                    <a:pt x="7079" y="3183"/>
                  </a:cubicBezTo>
                  <a:cubicBezTo>
                    <a:pt x="7034" y="3183"/>
                    <a:pt x="6771" y="3171"/>
                    <a:pt x="6688" y="2900"/>
                  </a:cubicBezTo>
                  <a:cubicBezTo>
                    <a:pt x="6664" y="2818"/>
                    <a:pt x="6673" y="2770"/>
                    <a:pt x="6673" y="2482"/>
                  </a:cubicBezTo>
                  <a:lnTo>
                    <a:pt x="6673" y="2482"/>
                  </a:lnTo>
                  <a:lnTo>
                    <a:pt x="6669" y="2487"/>
                  </a:lnTo>
                  <a:lnTo>
                    <a:pt x="6669" y="812"/>
                  </a:lnTo>
                  <a:cubicBezTo>
                    <a:pt x="6669" y="591"/>
                    <a:pt x="6851" y="414"/>
                    <a:pt x="7072" y="414"/>
                  </a:cubicBezTo>
                  <a:close/>
                  <a:moveTo>
                    <a:pt x="3803" y="2900"/>
                  </a:moveTo>
                  <a:cubicBezTo>
                    <a:pt x="3864" y="3334"/>
                    <a:pt x="4240" y="3597"/>
                    <a:pt x="4624" y="3597"/>
                  </a:cubicBezTo>
                  <a:cubicBezTo>
                    <a:pt x="4844" y="3597"/>
                    <a:pt x="5066" y="3511"/>
                    <a:pt x="5233" y="3322"/>
                  </a:cubicBezTo>
                  <a:cubicBezTo>
                    <a:pt x="5396" y="3505"/>
                    <a:pt x="5621" y="3596"/>
                    <a:pt x="5846" y="3596"/>
                  </a:cubicBezTo>
                  <a:cubicBezTo>
                    <a:pt x="6071" y="3596"/>
                    <a:pt x="6296" y="3505"/>
                    <a:pt x="6462" y="3322"/>
                  </a:cubicBezTo>
                  <a:cubicBezTo>
                    <a:pt x="6611" y="3490"/>
                    <a:pt x="6827" y="3591"/>
                    <a:pt x="7053" y="3596"/>
                  </a:cubicBezTo>
                  <a:cubicBezTo>
                    <a:pt x="6952" y="3682"/>
                    <a:pt x="6856" y="3774"/>
                    <a:pt x="6765" y="3870"/>
                  </a:cubicBezTo>
                  <a:lnTo>
                    <a:pt x="2948" y="3870"/>
                  </a:lnTo>
                  <a:lnTo>
                    <a:pt x="2948" y="2900"/>
                  </a:lnTo>
                  <a:close/>
                  <a:moveTo>
                    <a:pt x="11013" y="2900"/>
                  </a:moveTo>
                  <a:lnTo>
                    <a:pt x="11013" y="3874"/>
                  </a:lnTo>
                  <a:lnTo>
                    <a:pt x="10355" y="3874"/>
                  </a:lnTo>
                  <a:lnTo>
                    <a:pt x="10355" y="2900"/>
                  </a:lnTo>
                  <a:close/>
                  <a:moveTo>
                    <a:pt x="13029" y="3721"/>
                  </a:moveTo>
                  <a:lnTo>
                    <a:pt x="13466" y="3956"/>
                  </a:lnTo>
                  <a:cubicBezTo>
                    <a:pt x="13538" y="3990"/>
                    <a:pt x="13538" y="4095"/>
                    <a:pt x="13470" y="4134"/>
                  </a:cubicBezTo>
                  <a:lnTo>
                    <a:pt x="13466" y="4139"/>
                  </a:lnTo>
                  <a:lnTo>
                    <a:pt x="13029" y="4369"/>
                  </a:lnTo>
                  <a:cubicBezTo>
                    <a:pt x="12918" y="4167"/>
                    <a:pt x="12918" y="3923"/>
                    <a:pt x="13029" y="3721"/>
                  </a:cubicBezTo>
                  <a:close/>
                  <a:moveTo>
                    <a:pt x="6433" y="4287"/>
                  </a:moveTo>
                  <a:cubicBezTo>
                    <a:pt x="6352" y="4407"/>
                    <a:pt x="6280" y="4532"/>
                    <a:pt x="6217" y="4662"/>
                  </a:cubicBezTo>
                  <a:lnTo>
                    <a:pt x="6208" y="4667"/>
                  </a:lnTo>
                  <a:cubicBezTo>
                    <a:pt x="6150" y="4777"/>
                    <a:pt x="6097" y="4892"/>
                    <a:pt x="6054" y="5012"/>
                  </a:cubicBezTo>
                  <a:cubicBezTo>
                    <a:pt x="6030" y="5070"/>
                    <a:pt x="6011" y="5132"/>
                    <a:pt x="5992" y="5190"/>
                  </a:cubicBezTo>
                  <a:lnTo>
                    <a:pt x="2953" y="5190"/>
                  </a:lnTo>
                  <a:lnTo>
                    <a:pt x="2953" y="4287"/>
                  </a:lnTo>
                  <a:close/>
                  <a:moveTo>
                    <a:pt x="2535" y="2900"/>
                  </a:moveTo>
                  <a:lnTo>
                    <a:pt x="2535" y="5195"/>
                  </a:lnTo>
                  <a:lnTo>
                    <a:pt x="1739" y="5195"/>
                  </a:lnTo>
                  <a:lnTo>
                    <a:pt x="1739" y="2900"/>
                  </a:lnTo>
                  <a:close/>
                  <a:moveTo>
                    <a:pt x="11013" y="4287"/>
                  </a:moveTo>
                  <a:lnTo>
                    <a:pt x="11013" y="5195"/>
                  </a:lnTo>
                  <a:lnTo>
                    <a:pt x="10240" y="5195"/>
                  </a:lnTo>
                  <a:cubicBezTo>
                    <a:pt x="10331" y="4897"/>
                    <a:pt x="10370" y="4595"/>
                    <a:pt x="10355" y="4287"/>
                  </a:cubicBezTo>
                  <a:close/>
                  <a:moveTo>
                    <a:pt x="9335" y="1172"/>
                  </a:moveTo>
                  <a:cubicBezTo>
                    <a:pt x="9388" y="1172"/>
                    <a:pt x="9444" y="1184"/>
                    <a:pt x="9496" y="1201"/>
                  </a:cubicBezTo>
                  <a:cubicBezTo>
                    <a:pt x="9693" y="1263"/>
                    <a:pt x="9846" y="1412"/>
                    <a:pt x="9904" y="1609"/>
                  </a:cubicBezTo>
                  <a:cubicBezTo>
                    <a:pt x="9952" y="1762"/>
                    <a:pt x="9928" y="1906"/>
                    <a:pt x="9933" y="2084"/>
                  </a:cubicBezTo>
                  <a:cubicBezTo>
                    <a:pt x="9937" y="4494"/>
                    <a:pt x="9995" y="4657"/>
                    <a:pt x="9827" y="5142"/>
                  </a:cubicBezTo>
                  <a:lnTo>
                    <a:pt x="9822" y="5147"/>
                  </a:lnTo>
                  <a:cubicBezTo>
                    <a:pt x="9745" y="5358"/>
                    <a:pt x="9635" y="5559"/>
                    <a:pt x="9501" y="5742"/>
                  </a:cubicBezTo>
                  <a:lnTo>
                    <a:pt x="6284" y="5742"/>
                  </a:lnTo>
                  <a:cubicBezTo>
                    <a:pt x="6400" y="5031"/>
                    <a:pt x="6808" y="4331"/>
                    <a:pt x="7317" y="3918"/>
                  </a:cubicBezTo>
                  <a:cubicBezTo>
                    <a:pt x="7662" y="3615"/>
                    <a:pt x="8075" y="3399"/>
                    <a:pt x="8517" y="3274"/>
                  </a:cubicBezTo>
                  <a:cubicBezTo>
                    <a:pt x="8905" y="3169"/>
                    <a:pt x="8953" y="3226"/>
                    <a:pt x="9054" y="3140"/>
                  </a:cubicBezTo>
                  <a:cubicBezTo>
                    <a:pt x="9078" y="3121"/>
                    <a:pt x="9093" y="3092"/>
                    <a:pt x="9107" y="3063"/>
                  </a:cubicBezTo>
                  <a:cubicBezTo>
                    <a:pt x="9121" y="3010"/>
                    <a:pt x="9126" y="2958"/>
                    <a:pt x="9121" y="2905"/>
                  </a:cubicBezTo>
                  <a:lnTo>
                    <a:pt x="9121" y="1364"/>
                  </a:lnTo>
                  <a:cubicBezTo>
                    <a:pt x="9121" y="1321"/>
                    <a:pt x="9131" y="1282"/>
                    <a:pt x="9155" y="1254"/>
                  </a:cubicBezTo>
                  <a:cubicBezTo>
                    <a:pt x="9199" y="1193"/>
                    <a:pt x="9264" y="1172"/>
                    <a:pt x="9335" y="1172"/>
                  </a:cubicBezTo>
                  <a:close/>
                  <a:moveTo>
                    <a:pt x="5886" y="5607"/>
                  </a:moveTo>
                  <a:cubicBezTo>
                    <a:pt x="5881" y="5651"/>
                    <a:pt x="5876" y="5689"/>
                    <a:pt x="5867" y="5737"/>
                  </a:cubicBezTo>
                  <a:lnTo>
                    <a:pt x="5862" y="5742"/>
                  </a:lnTo>
                  <a:lnTo>
                    <a:pt x="4696" y="5742"/>
                  </a:lnTo>
                  <a:cubicBezTo>
                    <a:pt x="4624" y="5742"/>
                    <a:pt x="4556" y="5747"/>
                    <a:pt x="4489" y="5761"/>
                  </a:cubicBezTo>
                  <a:cubicBezTo>
                    <a:pt x="4460" y="5713"/>
                    <a:pt x="4427" y="5660"/>
                    <a:pt x="4403" y="5607"/>
                  </a:cubicBezTo>
                  <a:close/>
                  <a:moveTo>
                    <a:pt x="4609" y="1"/>
                  </a:moveTo>
                  <a:cubicBezTo>
                    <a:pt x="4163" y="1"/>
                    <a:pt x="3798" y="366"/>
                    <a:pt x="3798" y="812"/>
                  </a:cubicBezTo>
                  <a:lnTo>
                    <a:pt x="3798" y="2487"/>
                  </a:lnTo>
                  <a:lnTo>
                    <a:pt x="1571" y="2487"/>
                  </a:lnTo>
                  <a:cubicBezTo>
                    <a:pt x="1566" y="2487"/>
                    <a:pt x="1562" y="2487"/>
                    <a:pt x="1557" y="2487"/>
                  </a:cubicBezTo>
                  <a:cubicBezTo>
                    <a:pt x="1015" y="2487"/>
                    <a:pt x="512" y="2774"/>
                    <a:pt x="231" y="3236"/>
                  </a:cubicBezTo>
                  <a:cubicBezTo>
                    <a:pt x="138" y="3400"/>
                    <a:pt x="277" y="3549"/>
                    <a:pt x="418" y="3549"/>
                  </a:cubicBezTo>
                  <a:cubicBezTo>
                    <a:pt x="480" y="3549"/>
                    <a:pt x="543" y="3521"/>
                    <a:pt x="587" y="3452"/>
                  </a:cubicBezTo>
                  <a:cubicBezTo>
                    <a:pt x="750" y="3178"/>
                    <a:pt x="1019" y="2991"/>
                    <a:pt x="1326" y="2924"/>
                  </a:cubicBezTo>
                  <a:lnTo>
                    <a:pt x="1326" y="5166"/>
                  </a:lnTo>
                  <a:cubicBezTo>
                    <a:pt x="827" y="5055"/>
                    <a:pt x="462" y="4633"/>
                    <a:pt x="423" y="4124"/>
                  </a:cubicBezTo>
                  <a:cubicBezTo>
                    <a:pt x="414" y="3992"/>
                    <a:pt x="316" y="3929"/>
                    <a:pt x="217" y="3929"/>
                  </a:cubicBezTo>
                  <a:cubicBezTo>
                    <a:pt x="109" y="3929"/>
                    <a:pt x="0" y="4005"/>
                    <a:pt x="11" y="4148"/>
                  </a:cubicBezTo>
                  <a:cubicBezTo>
                    <a:pt x="68" y="4940"/>
                    <a:pt x="707" y="5564"/>
                    <a:pt x="1503" y="5607"/>
                  </a:cubicBezTo>
                  <a:lnTo>
                    <a:pt x="3947" y="5607"/>
                  </a:lnTo>
                  <a:cubicBezTo>
                    <a:pt x="3995" y="5723"/>
                    <a:pt x="4048" y="5833"/>
                    <a:pt x="4115" y="5939"/>
                  </a:cubicBezTo>
                  <a:cubicBezTo>
                    <a:pt x="3880" y="6116"/>
                    <a:pt x="3740" y="6395"/>
                    <a:pt x="3740" y="6692"/>
                  </a:cubicBezTo>
                  <a:lnTo>
                    <a:pt x="3740" y="7383"/>
                  </a:lnTo>
                  <a:cubicBezTo>
                    <a:pt x="3740" y="7892"/>
                    <a:pt x="4148" y="8315"/>
                    <a:pt x="4657" y="8334"/>
                  </a:cubicBezTo>
                  <a:lnTo>
                    <a:pt x="4657" y="11396"/>
                  </a:lnTo>
                  <a:cubicBezTo>
                    <a:pt x="4657" y="11536"/>
                    <a:pt x="4762" y="11605"/>
                    <a:pt x="4866" y="11605"/>
                  </a:cubicBezTo>
                  <a:cubicBezTo>
                    <a:pt x="4970" y="11605"/>
                    <a:pt x="5075" y="11536"/>
                    <a:pt x="5075" y="11396"/>
                  </a:cubicBezTo>
                  <a:lnTo>
                    <a:pt x="5075" y="8334"/>
                  </a:lnTo>
                  <a:lnTo>
                    <a:pt x="6568" y="8334"/>
                  </a:lnTo>
                  <a:cubicBezTo>
                    <a:pt x="6841" y="8334"/>
                    <a:pt x="6841" y="7921"/>
                    <a:pt x="6568" y="7921"/>
                  </a:cubicBezTo>
                  <a:lnTo>
                    <a:pt x="4657" y="7921"/>
                  </a:lnTo>
                  <a:cubicBezTo>
                    <a:pt x="4374" y="7902"/>
                    <a:pt x="4153" y="7667"/>
                    <a:pt x="4158" y="7379"/>
                  </a:cubicBezTo>
                  <a:lnTo>
                    <a:pt x="4158" y="6687"/>
                  </a:lnTo>
                  <a:cubicBezTo>
                    <a:pt x="4158" y="6390"/>
                    <a:pt x="4398" y="6150"/>
                    <a:pt x="4696" y="6150"/>
                  </a:cubicBezTo>
                  <a:lnTo>
                    <a:pt x="9457" y="6150"/>
                  </a:lnTo>
                  <a:cubicBezTo>
                    <a:pt x="9529" y="6150"/>
                    <a:pt x="9597" y="6164"/>
                    <a:pt x="9664" y="6188"/>
                  </a:cubicBezTo>
                  <a:lnTo>
                    <a:pt x="9683" y="6198"/>
                  </a:lnTo>
                  <a:cubicBezTo>
                    <a:pt x="9875" y="6284"/>
                    <a:pt x="9995" y="6476"/>
                    <a:pt x="9995" y="6687"/>
                  </a:cubicBezTo>
                  <a:lnTo>
                    <a:pt x="9995" y="7379"/>
                  </a:lnTo>
                  <a:cubicBezTo>
                    <a:pt x="9995" y="7676"/>
                    <a:pt x="9755" y="7921"/>
                    <a:pt x="9457" y="7921"/>
                  </a:cubicBezTo>
                  <a:lnTo>
                    <a:pt x="7393" y="7921"/>
                  </a:lnTo>
                  <a:cubicBezTo>
                    <a:pt x="7120" y="7921"/>
                    <a:pt x="7120" y="8334"/>
                    <a:pt x="7393" y="8334"/>
                  </a:cubicBezTo>
                  <a:lnTo>
                    <a:pt x="8872" y="8334"/>
                  </a:lnTo>
                  <a:lnTo>
                    <a:pt x="8872" y="8924"/>
                  </a:lnTo>
                  <a:cubicBezTo>
                    <a:pt x="8872" y="9061"/>
                    <a:pt x="8976" y="9130"/>
                    <a:pt x="9081" y="9130"/>
                  </a:cubicBezTo>
                  <a:cubicBezTo>
                    <a:pt x="9185" y="9130"/>
                    <a:pt x="9289" y="9061"/>
                    <a:pt x="9289" y="8924"/>
                  </a:cubicBezTo>
                  <a:lnTo>
                    <a:pt x="9289" y="8334"/>
                  </a:lnTo>
                  <a:lnTo>
                    <a:pt x="9457" y="8334"/>
                  </a:lnTo>
                  <a:cubicBezTo>
                    <a:pt x="9981" y="8334"/>
                    <a:pt x="10408" y="7907"/>
                    <a:pt x="10408" y="7379"/>
                  </a:cubicBezTo>
                  <a:lnTo>
                    <a:pt x="10408" y="6687"/>
                  </a:lnTo>
                  <a:cubicBezTo>
                    <a:pt x="10408" y="6351"/>
                    <a:pt x="10230" y="6039"/>
                    <a:pt x="9942" y="5871"/>
                  </a:cubicBezTo>
                  <a:lnTo>
                    <a:pt x="9942" y="5867"/>
                  </a:lnTo>
                  <a:lnTo>
                    <a:pt x="9947" y="5819"/>
                  </a:lnTo>
                  <a:cubicBezTo>
                    <a:pt x="9990" y="5751"/>
                    <a:pt x="10033" y="5679"/>
                    <a:pt x="10072" y="5603"/>
                  </a:cubicBezTo>
                  <a:lnTo>
                    <a:pt x="11238" y="5603"/>
                  </a:lnTo>
                  <a:cubicBezTo>
                    <a:pt x="11459" y="5603"/>
                    <a:pt x="11675" y="5550"/>
                    <a:pt x="11872" y="5449"/>
                  </a:cubicBezTo>
                  <a:lnTo>
                    <a:pt x="13653" y="4503"/>
                  </a:lnTo>
                  <a:cubicBezTo>
                    <a:pt x="13965" y="4340"/>
                    <a:pt x="14027" y="3918"/>
                    <a:pt x="13778" y="3673"/>
                  </a:cubicBezTo>
                  <a:cubicBezTo>
                    <a:pt x="13686" y="3586"/>
                    <a:pt x="13653" y="3591"/>
                    <a:pt x="13062" y="3270"/>
                  </a:cubicBezTo>
                  <a:lnTo>
                    <a:pt x="12683" y="3073"/>
                  </a:lnTo>
                  <a:cubicBezTo>
                    <a:pt x="12647" y="3054"/>
                    <a:pt x="12612" y="3045"/>
                    <a:pt x="12580" y="3045"/>
                  </a:cubicBezTo>
                  <a:cubicBezTo>
                    <a:pt x="12391" y="3045"/>
                    <a:pt x="12282" y="3327"/>
                    <a:pt x="12491" y="3438"/>
                  </a:cubicBezTo>
                  <a:lnTo>
                    <a:pt x="12664" y="3529"/>
                  </a:lnTo>
                  <a:cubicBezTo>
                    <a:pt x="12491" y="3850"/>
                    <a:pt x="12491" y="4239"/>
                    <a:pt x="12664" y="4566"/>
                  </a:cubicBezTo>
                  <a:lnTo>
                    <a:pt x="11680" y="5084"/>
                  </a:lnTo>
                  <a:cubicBezTo>
                    <a:pt x="11603" y="5127"/>
                    <a:pt x="11517" y="5156"/>
                    <a:pt x="11430" y="5175"/>
                  </a:cubicBezTo>
                  <a:lnTo>
                    <a:pt x="11430" y="2919"/>
                  </a:lnTo>
                  <a:cubicBezTo>
                    <a:pt x="11546" y="2943"/>
                    <a:pt x="11656" y="2991"/>
                    <a:pt x="11757" y="3049"/>
                  </a:cubicBezTo>
                  <a:cubicBezTo>
                    <a:pt x="11793" y="3068"/>
                    <a:pt x="11828" y="3076"/>
                    <a:pt x="11860" y="3076"/>
                  </a:cubicBezTo>
                  <a:cubicBezTo>
                    <a:pt x="12049" y="3076"/>
                    <a:pt x="12158" y="2795"/>
                    <a:pt x="11954" y="2684"/>
                  </a:cubicBezTo>
                  <a:lnTo>
                    <a:pt x="11872" y="2641"/>
                  </a:lnTo>
                  <a:cubicBezTo>
                    <a:pt x="11680" y="2540"/>
                    <a:pt x="11464" y="2487"/>
                    <a:pt x="11243" y="2487"/>
                  </a:cubicBezTo>
                  <a:lnTo>
                    <a:pt x="10355" y="2487"/>
                  </a:lnTo>
                  <a:lnTo>
                    <a:pt x="10355" y="1791"/>
                  </a:lnTo>
                  <a:cubicBezTo>
                    <a:pt x="10355" y="1364"/>
                    <a:pt x="10091" y="985"/>
                    <a:pt x="9697" y="826"/>
                  </a:cubicBezTo>
                  <a:cubicBezTo>
                    <a:pt x="9593" y="786"/>
                    <a:pt x="9458" y="756"/>
                    <a:pt x="9330" y="756"/>
                  </a:cubicBezTo>
                  <a:cubicBezTo>
                    <a:pt x="9258" y="756"/>
                    <a:pt x="9188" y="766"/>
                    <a:pt x="9126" y="788"/>
                  </a:cubicBezTo>
                  <a:cubicBezTo>
                    <a:pt x="9112" y="346"/>
                    <a:pt x="8752" y="1"/>
                    <a:pt x="8315" y="1"/>
                  </a:cubicBezTo>
                  <a:lnTo>
                    <a:pt x="8301" y="1"/>
                  </a:lnTo>
                  <a:cubicBezTo>
                    <a:pt x="8065" y="1"/>
                    <a:pt x="7845" y="97"/>
                    <a:pt x="7691" y="270"/>
                  </a:cubicBezTo>
                  <a:cubicBezTo>
                    <a:pt x="7537" y="97"/>
                    <a:pt x="7317" y="1"/>
                    <a:pt x="7086" y="1"/>
                  </a:cubicBezTo>
                  <a:lnTo>
                    <a:pt x="7072" y="1"/>
                  </a:lnTo>
                  <a:cubicBezTo>
                    <a:pt x="6837" y="1"/>
                    <a:pt x="6616" y="97"/>
                    <a:pt x="6462" y="270"/>
                  </a:cubicBezTo>
                  <a:cubicBezTo>
                    <a:pt x="6308" y="97"/>
                    <a:pt x="6088" y="1"/>
                    <a:pt x="5857" y="1"/>
                  </a:cubicBezTo>
                  <a:lnTo>
                    <a:pt x="5843" y="1"/>
                  </a:lnTo>
                  <a:cubicBezTo>
                    <a:pt x="5608" y="1"/>
                    <a:pt x="5387" y="97"/>
                    <a:pt x="5233" y="274"/>
                  </a:cubicBezTo>
                  <a:cubicBezTo>
                    <a:pt x="5080" y="97"/>
                    <a:pt x="4859" y="1"/>
                    <a:pt x="462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3" name="Google Shape;17773;p140"/>
            <p:cNvSpPr/>
            <p:nvPr/>
          </p:nvSpPr>
          <p:spPr>
            <a:xfrm>
              <a:off x="3827643" y="3508079"/>
              <a:ext cx="26" cy="26"/>
            </a:xfrm>
            <a:custGeom>
              <a:avLst/>
              <a:gdLst/>
              <a:ahLst/>
              <a:cxnLst/>
              <a:rect l="l" t="t" r="r" b="b"/>
              <a:pathLst>
                <a:path w="1" h="1" extrusionOk="0">
                  <a:moveTo>
                    <a:pt x="1" y="1"/>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4" name="Google Shape;17774;p140"/>
            <p:cNvSpPr/>
            <p:nvPr/>
          </p:nvSpPr>
          <p:spPr>
            <a:xfrm>
              <a:off x="3638618" y="3615378"/>
              <a:ext cx="121396" cy="115239"/>
            </a:xfrm>
            <a:custGeom>
              <a:avLst/>
              <a:gdLst/>
              <a:ahLst/>
              <a:cxnLst/>
              <a:rect l="l" t="t" r="r" b="b"/>
              <a:pathLst>
                <a:path w="4633" h="4398" extrusionOk="0">
                  <a:moveTo>
                    <a:pt x="4421" y="1"/>
                  </a:moveTo>
                  <a:cubicBezTo>
                    <a:pt x="4306" y="1"/>
                    <a:pt x="4215" y="97"/>
                    <a:pt x="4215" y="207"/>
                  </a:cubicBezTo>
                  <a:lnTo>
                    <a:pt x="4215" y="3663"/>
                  </a:lnTo>
                  <a:cubicBezTo>
                    <a:pt x="4215" y="3841"/>
                    <a:pt x="4071" y="3980"/>
                    <a:pt x="3898" y="3980"/>
                  </a:cubicBezTo>
                  <a:lnTo>
                    <a:pt x="734" y="3980"/>
                  </a:lnTo>
                  <a:cubicBezTo>
                    <a:pt x="557" y="3980"/>
                    <a:pt x="413" y="3841"/>
                    <a:pt x="413" y="3663"/>
                  </a:cubicBezTo>
                  <a:lnTo>
                    <a:pt x="413" y="2684"/>
                  </a:lnTo>
                  <a:cubicBezTo>
                    <a:pt x="413" y="2547"/>
                    <a:pt x="310" y="2479"/>
                    <a:pt x="206" y="2479"/>
                  </a:cubicBezTo>
                  <a:cubicBezTo>
                    <a:pt x="103" y="2479"/>
                    <a:pt x="0" y="2547"/>
                    <a:pt x="0" y="2684"/>
                  </a:cubicBezTo>
                  <a:lnTo>
                    <a:pt x="0" y="3663"/>
                  </a:lnTo>
                  <a:cubicBezTo>
                    <a:pt x="0" y="4071"/>
                    <a:pt x="326" y="4398"/>
                    <a:pt x="734" y="4398"/>
                  </a:cubicBezTo>
                  <a:lnTo>
                    <a:pt x="3898" y="4398"/>
                  </a:lnTo>
                  <a:cubicBezTo>
                    <a:pt x="4301" y="4398"/>
                    <a:pt x="4632" y="4071"/>
                    <a:pt x="4632" y="3663"/>
                  </a:cubicBezTo>
                  <a:lnTo>
                    <a:pt x="4632" y="212"/>
                  </a:lnTo>
                  <a:cubicBezTo>
                    <a:pt x="4632" y="97"/>
                    <a:pt x="4536" y="1"/>
                    <a:pt x="442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775" name="Google Shape;17775;p140"/>
          <p:cNvGrpSpPr/>
          <p:nvPr/>
        </p:nvGrpSpPr>
        <p:grpSpPr>
          <a:xfrm>
            <a:off x="2758162" y="1778583"/>
            <a:ext cx="112330" cy="366285"/>
            <a:chOff x="2758162" y="1965433"/>
            <a:chExt cx="112330" cy="366285"/>
          </a:xfrm>
        </p:grpSpPr>
        <p:sp>
          <p:nvSpPr>
            <p:cNvPr id="17776" name="Google Shape;17776;p140"/>
            <p:cNvSpPr/>
            <p:nvPr/>
          </p:nvSpPr>
          <p:spPr>
            <a:xfrm>
              <a:off x="2781429" y="1970831"/>
              <a:ext cx="65925" cy="67445"/>
            </a:xfrm>
            <a:custGeom>
              <a:avLst/>
              <a:gdLst/>
              <a:ahLst/>
              <a:cxnLst/>
              <a:rect l="l" t="t" r="r" b="b"/>
              <a:pathLst>
                <a:path w="2516" h="2574" extrusionOk="0">
                  <a:moveTo>
                    <a:pt x="523" y="1"/>
                  </a:moveTo>
                  <a:cubicBezTo>
                    <a:pt x="235" y="5"/>
                    <a:pt x="0" y="236"/>
                    <a:pt x="0" y="529"/>
                  </a:cubicBezTo>
                  <a:lnTo>
                    <a:pt x="0" y="2050"/>
                  </a:lnTo>
                  <a:cubicBezTo>
                    <a:pt x="0" y="2338"/>
                    <a:pt x="235" y="2574"/>
                    <a:pt x="523" y="2574"/>
                  </a:cubicBezTo>
                  <a:lnTo>
                    <a:pt x="1988" y="2574"/>
                  </a:lnTo>
                  <a:cubicBezTo>
                    <a:pt x="2280" y="2574"/>
                    <a:pt x="2511" y="2338"/>
                    <a:pt x="2516" y="2050"/>
                  </a:cubicBezTo>
                  <a:lnTo>
                    <a:pt x="2516" y="529"/>
                  </a:lnTo>
                  <a:cubicBezTo>
                    <a:pt x="2511" y="236"/>
                    <a:pt x="2280" y="5"/>
                    <a:pt x="1988" y="1"/>
                  </a:cubicBezTo>
                  <a:close/>
                </a:path>
              </a:pathLst>
            </a:custGeom>
            <a:solidFill>
              <a:srgbClr val="D4D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7" name="Google Shape;17777;p140"/>
            <p:cNvSpPr/>
            <p:nvPr/>
          </p:nvSpPr>
          <p:spPr>
            <a:xfrm>
              <a:off x="2773123" y="2018624"/>
              <a:ext cx="82538" cy="53610"/>
            </a:xfrm>
            <a:custGeom>
              <a:avLst/>
              <a:gdLst/>
              <a:ahLst/>
              <a:cxnLst/>
              <a:rect l="l" t="t" r="r" b="b"/>
              <a:pathLst>
                <a:path w="3150" h="2046" extrusionOk="0">
                  <a:moveTo>
                    <a:pt x="524" y="1"/>
                  </a:moveTo>
                  <a:cubicBezTo>
                    <a:pt x="236" y="1"/>
                    <a:pt x="0" y="236"/>
                    <a:pt x="0" y="524"/>
                  </a:cubicBezTo>
                  <a:lnTo>
                    <a:pt x="0" y="1518"/>
                  </a:lnTo>
                  <a:cubicBezTo>
                    <a:pt x="0" y="1810"/>
                    <a:pt x="236" y="2041"/>
                    <a:pt x="524" y="2046"/>
                  </a:cubicBezTo>
                  <a:lnTo>
                    <a:pt x="2621" y="2046"/>
                  </a:lnTo>
                  <a:cubicBezTo>
                    <a:pt x="2914" y="2041"/>
                    <a:pt x="3149" y="1806"/>
                    <a:pt x="3149" y="1518"/>
                  </a:cubicBezTo>
                  <a:lnTo>
                    <a:pt x="3149" y="524"/>
                  </a:lnTo>
                  <a:cubicBezTo>
                    <a:pt x="3145" y="236"/>
                    <a:pt x="2914" y="1"/>
                    <a:pt x="2621" y="1"/>
                  </a:cubicBezTo>
                  <a:close/>
                </a:path>
              </a:pathLst>
            </a:custGeom>
            <a:solidFill>
              <a:srgbClr val="BFC7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8" name="Google Shape;17778;p140"/>
            <p:cNvSpPr/>
            <p:nvPr/>
          </p:nvSpPr>
          <p:spPr>
            <a:xfrm>
              <a:off x="2799666" y="2018624"/>
              <a:ext cx="29452" cy="31102"/>
            </a:xfrm>
            <a:custGeom>
              <a:avLst/>
              <a:gdLst/>
              <a:ahLst/>
              <a:cxnLst/>
              <a:rect l="l" t="t" r="r" b="b"/>
              <a:pathLst>
                <a:path w="1124" h="1187" extrusionOk="0">
                  <a:moveTo>
                    <a:pt x="0" y="1"/>
                  </a:moveTo>
                  <a:lnTo>
                    <a:pt x="0" y="1186"/>
                  </a:lnTo>
                  <a:lnTo>
                    <a:pt x="1124" y="1186"/>
                  </a:lnTo>
                  <a:lnTo>
                    <a:pt x="1124" y="1"/>
                  </a:lnTo>
                  <a:close/>
                </a:path>
              </a:pathLst>
            </a:custGeom>
            <a:solidFill>
              <a:srgbClr val="D4D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9" name="Google Shape;17779;p140"/>
            <p:cNvSpPr/>
            <p:nvPr/>
          </p:nvSpPr>
          <p:spPr>
            <a:xfrm>
              <a:off x="2763690" y="2049700"/>
              <a:ext cx="101273" cy="276489"/>
            </a:xfrm>
            <a:custGeom>
              <a:avLst/>
              <a:gdLst/>
              <a:ahLst/>
              <a:cxnLst/>
              <a:rect l="l" t="t" r="r" b="b"/>
              <a:pathLst>
                <a:path w="3865" h="10552" extrusionOk="0">
                  <a:moveTo>
                    <a:pt x="456" y="0"/>
                  </a:moveTo>
                  <a:cubicBezTo>
                    <a:pt x="202" y="0"/>
                    <a:pt x="0" y="207"/>
                    <a:pt x="0" y="456"/>
                  </a:cubicBezTo>
                  <a:lnTo>
                    <a:pt x="0" y="10028"/>
                  </a:lnTo>
                  <a:cubicBezTo>
                    <a:pt x="0" y="10311"/>
                    <a:pt x="231" y="10546"/>
                    <a:pt x="519" y="10551"/>
                  </a:cubicBezTo>
                  <a:lnTo>
                    <a:pt x="3351" y="10551"/>
                  </a:lnTo>
                  <a:cubicBezTo>
                    <a:pt x="3634" y="10546"/>
                    <a:pt x="3865" y="10311"/>
                    <a:pt x="3865" y="10028"/>
                  </a:cubicBezTo>
                  <a:lnTo>
                    <a:pt x="3865" y="456"/>
                  </a:lnTo>
                  <a:cubicBezTo>
                    <a:pt x="3865" y="207"/>
                    <a:pt x="3663" y="0"/>
                    <a:pt x="3409" y="0"/>
                  </a:cubicBezTo>
                  <a:close/>
                </a:path>
              </a:pathLst>
            </a:custGeom>
            <a:solidFill>
              <a:srgbClr val="A2AF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0" name="Google Shape;17780;p140"/>
            <p:cNvSpPr/>
            <p:nvPr/>
          </p:nvSpPr>
          <p:spPr>
            <a:xfrm>
              <a:off x="2787587" y="2049700"/>
              <a:ext cx="77376" cy="208048"/>
            </a:xfrm>
            <a:custGeom>
              <a:avLst/>
              <a:gdLst/>
              <a:ahLst/>
              <a:cxnLst/>
              <a:rect l="l" t="t" r="r" b="b"/>
              <a:pathLst>
                <a:path w="2953" h="7940" extrusionOk="0">
                  <a:moveTo>
                    <a:pt x="0" y="0"/>
                  </a:moveTo>
                  <a:lnTo>
                    <a:pt x="0" y="7417"/>
                  </a:lnTo>
                  <a:cubicBezTo>
                    <a:pt x="0" y="7705"/>
                    <a:pt x="231" y="7935"/>
                    <a:pt x="514" y="7940"/>
                  </a:cubicBezTo>
                  <a:lnTo>
                    <a:pt x="2953" y="7940"/>
                  </a:lnTo>
                  <a:lnTo>
                    <a:pt x="2953" y="456"/>
                  </a:lnTo>
                  <a:cubicBezTo>
                    <a:pt x="2953" y="207"/>
                    <a:pt x="2751" y="0"/>
                    <a:pt x="2501" y="0"/>
                  </a:cubicBezTo>
                  <a:close/>
                </a:path>
              </a:pathLst>
            </a:custGeom>
            <a:solidFill>
              <a:srgbClr val="D4DC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1" name="Google Shape;17781;p140"/>
            <p:cNvSpPr/>
            <p:nvPr/>
          </p:nvSpPr>
          <p:spPr>
            <a:xfrm>
              <a:off x="2763690" y="2283400"/>
              <a:ext cx="101273" cy="42789"/>
            </a:xfrm>
            <a:custGeom>
              <a:avLst/>
              <a:gdLst/>
              <a:ahLst/>
              <a:cxnLst/>
              <a:rect l="l" t="t" r="r" b="b"/>
              <a:pathLst>
                <a:path w="3865" h="1633" extrusionOk="0">
                  <a:moveTo>
                    <a:pt x="0" y="0"/>
                  </a:moveTo>
                  <a:lnTo>
                    <a:pt x="0" y="1109"/>
                  </a:lnTo>
                  <a:cubicBezTo>
                    <a:pt x="0" y="1392"/>
                    <a:pt x="231" y="1627"/>
                    <a:pt x="519" y="1632"/>
                  </a:cubicBezTo>
                  <a:lnTo>
                    <a:pt x="3351" y="1632"/>
                  </a:lnTo>
                  <a:cubicBezTo>
                    <a:pt x="3634" y="1627"/>
                    <a:pt x="3865" y="1392"/>
                    <a:pt x="3865" y="1109"/>
                  </a:cubicBezTo>
                  <a:lnTo>
                    <a:pt x="3865" y="0"/>
                  </a:lnTo>
                  <a:close/>
                </a:path>
              </a:pathLst>
            </a:custGeom>
            <a:solidFill>
              <a:srgbClr val="CF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2" name="Google Shape;17782;p140"/>
            <p:cNvSpPr/>
            <p:nvPr/>
          </p:nvSpPr>
          <p:spPr>
            <a:xfrm>
              <a:off x="2811484" y="2049700"/>
              <a:ext cx="23163" cy="88329"/>
            </a:xfrm>
            <a:custGeom>
              <a:avLst/>
              <a:gdLst/>
              <a:ahLst/>
              <a:cxnLst/>
              <a:rect l="l" t="t" r="r" b="b"/>
              <a:pathLst>
                <a:path w="884" h="3371" extrusionOk="0">
                  <a:moveTo>
                    <a:pt x="0" y="0"/>
                  </a:moveTo>
                  <a:lnTo>
                    <a:pt x="0" y="2929"/>
                  </a:lnTo>
                  <a:cubicBezTo>
                    <a:pt x="0" y="3173"/>
                    <a:pt x="197" y="3370"/>
                    <a:pt x="442" y="3370"/>
                  </a:cubicBezTo>
                  <a:cubicBezTo>
                    <a:pt x="687" y="3370"/>
                    <a:pt x="884" y="3173"/>
                    <a:pt x="884" y="2929"/>
                  </a:cubicBezTo>
                  <a:lnTo>
                    <a:pt x="884" y="0"/>
                  </a:lnTo>
                  <a:close/>
                </a:path>
              </a:pathLst>
            </a:custGeom>
            <a:solidFill>
              <a:srgbClr val="C8D0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3" name="Google Shape;17783;p140"/>
            <p:cNvSpPr/>
            <p:nvPr/>
          </p:nvSpPr>
          <p:spPr>
            <a:xfrm>
              <a:off x="2811484" y="2049700"/>
              <a:ext cx="23163" cy="65166"/>
            </a:xfrm>
            <a:custGeom>
              <a:avLst/>
              <a:gdLst/>
              <a:ahLst/>
              <a:cxnLst/>
              <a:rect l="l" t="t" r="r" b="b"/>
              <a:pathLst>
                <a:path w="884" h="2487" extrusionOk="0">
                  <a:moveTo>
                    <a:pt x="0" y="0"/>
                  </a:moveTo>
                  <a:lnTo>
                    <a:pt x="0" y="2045"/>
                  </a:lnTo>
                  <a:cubicBezTo>
                    <a:pt x="0" y="2290"/>
                    <a:pt x="197" y="2487"/>
                    <a:pt x="442" y="2487"/>
                  </a:cubicBezTo>
                  <a:cubicBezTo>
                    <a:pt x="687" y="2487"/>
                    <a:pt x="884" y="2290"/>
                    <a:pt x="884" y="2045"/>
                  </a:cubicBezTo>
                  <a:lnTo>
                    <a:pt x="884" y="0"/>
                  </a:lnTo>
                  <a:close/>
                </a:path>
              </a:pathLst>
            </a:custGeom>
            <a:solidFill>
              <a:srgbClr val="D4D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4" name="Google Shape;17784;p140"/>
            <p:cNvSpPr/>
            <p:nvPr/>
          </p:nvSpPr>
          <p:spPr>
            <a:xfrm>
              <a:off x="2758266" y="2187814"/>
              <a:ext cx="112225" cy="143904"/>
            </a:xfrm>
            <a:custGeom>
              <a:avLst/>
              <a:gdLst/>
              <a:ahLst/>
              <a:cxnLst/>
              <a:rect l="l" t="t" r="r" b="b"/>
              <a:pathLst>
                <a:path w="4283" h="5492" extrusionOk="0">
                  <a:moveTo>
                    <a:pt x="3865" y="3855"/>
                  </a:moveTo>
                  <a:lnTo>
                    <a:pt x="3865" y="4757"/>
                  </a:lnTo>
                  <a:cubicBezTo>
                    <a:pt x="3865" y="4925"/>
                    <a:pt x="3731" y="5064"/>
                    <a:pt x="3563" y="5074"/>
                  </a:cubicBezTo>
                  <a:lnTo>
                    <a:pt x="3563" y="4431"/>
                  </a:lnTo>
                  <a:cubicBezTo>
                    <a:pt x="3563" y="4294"/>
                    <a:pt x="3460" y="4225"/>
                    <a:pt x="3356" y="4225"/>
                  </a:cubicBezTo>
                  <a:cubicBezTo>
                    <a:pt x="3253" y="4225"/>
                    <a:pt x="3150" y="4294"/>
                    <a:pt x="3150" y="4431"/>
                  </a:cubicBezTo>
                  <a:lnTo>
                    <a:pt x="3150" y="5074"/>
                  </a:lnTo>
                  <a:lnTo>
                    <a:pt x="2752" y="5074"/>
                  </a:lnTo>
                  <a:lnTo>
                    <a:pt x="2752" y="4431"/>
                  </a:lnTo>
                  <a:cubicBezTo>
                    <a:pt x="2752" y="4294"/>
                    <a:pt x="2648" y="4225"/>
                    <a:pt x="2545" y="4225"/>
                  </a:cubicBezTo>
                  <a:cubicBezTo>
                    <a:pt x="2442" y="4225"/>
                    <a:pt x="2339" y="4294"/>
                    <a:pt x="2339" y="4431"/>
                  </a:cubicBezTo>
                  <a:lnTo>
                    <a:pt x="2339" y="5074"/>
                  </a:lnTo>
                  <a:lnTo>
                    <a:pt x="1945" y="5074"/>
                  </a:lnTo>
                  <a:lnTo>
                    <a:pt x="1945" y="4431"/>
                  </a:lnTo>
                  <a:cubicBezTo>
                    <a:pt x="1945" y="4294"/>
                    <a:pt x="1841" y="4225"/>
                    <a:pt x="1736" y="4225"/>
                  </a:cubicBezTo>
                  <a:cubicBezTo>
                    <a:pt x="1632" y="4225"/>
                    <a:pt x="1527" y="4294"/>
                    <a:pt x="1527" y="4431"/>
                  </a:cubicBezTo>
                  <a:lnTo>
                    <a:pt x="1527" y="5074"/>
                  </a:lnTo>
                  <a:lnTo>
                    <a:pt x="1134" y="5074"/>
                  </a:lnTo>
                  <a:lnTo>
                    <a:pt x="1134" y="4431"/>
                  </a:lnTo>
                  <a:cubicBezTo>
                    <a:pt x="1134" y="4294"/>
                    <a:pt x="1029" y="4225"/>
                    <a:pt x="925" y="4225"/>
                  </a:cubicBezTo>
                  <a:cubicBezTo>
                    <a:pt x="821" y="4225"/>
                    <a:pt x="716" y="4294"/>
                    <a:pt x="716" y="4431"/>
                  </a:cubicBezTo>
                  <a:lnTo>
                    <a:pt x="716" y="5074"/>
                  </a:lnTo>
                  <a:cubicBezTo>
                    <a:pt x="548" y="5064"/>
                    <a:pt x="414" y="4925"/>
                    <a:pt x="414" y="4757"/>
                  </a:cubicBezTo>
                  <a:lnTo>
                    <a:pt x="414" y="3855"/>
                  </a:lnTo>
                  <a:close/>
                  <a:moveTo>
                    <a:pt x="4072" y="0"/>
                  </a:moveTo>
                  <a:cubicBezTo>
                    <a:pt x="3961" y="0"/>
                    <a:pt x="3865" y="91"/>
                    <a:pt x="3865" y="206"/>
                  </a:cubicBezTo>
                  <a:lnTo>
                    <a:pt x="3865" y="3442"/>
                  </a:lnTo>
                  <a:lnTo>
                    <a:pt x="414" y="3442"/>
                  </a:lnTo>
                  <a:lnTo>
                    <a:pt x="414" y="1690"/>
                  </a:lnTo>
                  <a:cubicBezTo>
                    <a:pt x="414" y="1550"/>
                    <a:pt x="311" y="1481"/>
                    <a:pt x="207" y="1481"/>
                  </a:cubicBezTo>
                  <a:cubicBezTo>
                    <a:pt x="104" y="1481"/>
                    <a:pt x="1" y="1550"/>
                    <a:pt x="1" y="1690"/>
                  </a:cubicBezTo>
                  <a:lnTo>
                    <a:pt x="1" y="4757"/>
                  </a:lnTo>
                  <a:cubicBezTo>
                    <a:pt x="1" y="5160"/>
                    <a:pt x="327" y="5487"/>
                    <a:pt x="731" y="5491"/>
                  </a:cubicBezTo>
                  <a:lnTo>
                    <a:pt x="3548" y="5491"/>
                  </a:lnTo>
                  <a:cubicBezTo>
                    <a:pt x="3952" y="5487"/>
                    <a:pt x="4283" y="5160"/>
                    <a:pt x="4283" y="4757"/>
                  </a:cubicBezTo>
                  <a:lnTo>
                    <a:pt x="4283" y="206"/>
                  </a:lnTo>
                  <a:cubicBezTo>
                    <a:pt x="4283" y="91"/>
                    <a:pt x="4187" y="0"/>
                    <a:pt x="407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5" name="Google Shape;17785;p140"/>
            <p:cNvSpPr/>
            <p:nvPr/>
          </p:nvSpPr>
          <p:spPr>
            <a:xfrm>
              <a:off x="2758162" y="1965433"/>
              <a:ext cx="112199" cy="250260"/>
            </a:xfrm>
            <a:custGeom>
              <a:avLst/>
              <a:gdLst/>
              <a:ahLst/>
              <a:cxnLst/>
              <a:rect l="l" t="t" r="r" b="b"/>
              <a:pathLst>
                <a:path w="4282" h="9551" extrusionOk="0">
                  <a:moveTo>
                    <a:pt x="1373" y="2237"/>
                  </a:moveTo>
                  <a:lnTo>
                    <a:pt x="1373" y="3010"/>
                  </a:lnTo>
                  <a:lnTo>
                    <a:pt x="773" y="3010"/>
                  </a:lnTo>
                  <a:lnTo>
                    <a:pt x="773" y="2554"/>
                  </a:lnTo>
                  <a:cubicBezTo>
                    <a:pt x="773" y="2381"/>
                    <a:pt x="917" y="2237"/>
                    <a:pt x="1090" y="2237"/>
                  </a:cubicBezTo>
                  <a:close/>
                  <a:moveTo>
                    <a:pt x="2501" y="2237"/>
                  </a:moveTo>
                  <a:lnTo>
                    <a:pt x="2501" y="3010"/>
                  </a:lnTo>
                  <a:lnTo>
                    <a:pt x="1795" y="3010"/>
                  </a:lnTo>
                  <a:lnTo>
                    <a:pt x="1795" y="2237"/>
                  </a:lnTo>
                  <a:close/>
                  <a:moveTo>
                    <a:pt x="3188" y="2237"/>
                  </a:moveTo>
                  <a:cubicBezTo>
                    <a:pt x="3365" y="2237"/>
                    <a:pt x="3504" y="2381"/>
                    <a:pt x="3504" y="2554"/>
                  </a:cubicBezTo>
                  <a:cubicBezTo>
                    <a:pt x="3514" y="2669"/>
                    <a:pt x="3514" y="2895"/>
                    <a:pt x="3514" y="3010"/>
                  </a:cubicBezTo>
                  <a:lnTo>
                    <a:pt x="2909" y="3010"/>
                  </a:lnTo>
                  <a:lnTo>
                    <a:pt x="2909" y="2237"/>
                  </a:lnTo>
                  <a:close/>
                  <a:moveTo>
                    <a:pt x="1411" y="0"/>
                  </a:moveTo>
                  <a:cubicBezTo>
                    <a:pt x="1008" y="0"/>
                    <a:pt x="677" y="331"/>
                    <a:pt x="677" y="735"/>
                  </a:cubicBezTo>
                  <a:lnTo>
                    <a:pt x="677" y="1954"/>
                  </a:lnTo>
                  <a:cubicBezTo>
                    <a:pt x="480" y="2088"/>
                    <a:pt x="360" y="2314"/>
                    <a:pt x="360" y="2554"/>
                  </a:cubicBezTo>
                  <a:lnTo>
                    <a:pt x="360" y="3082"/>
                  </a:lnTo>
                  <a:cubicBezTo>
                    <a:pt x="139" y="3197"/>
                    <a:pt x="0" y="3423"/>
                    <a:pt x="0" y="3672"/>
                  </a:cubicBezTo>
                  <a:lnTo>
                    <a:pt x="0" y="9341"/>
                  </a:lnTo>
                  <a:cubicBezTo>
                    <a:pt x="0" y="9481"/>
                    <a:pt x="105" y="9550"/>
                    <a:pt x="209" y="9550"/>
                  </a:cubicBezTo>
                  <a:cubicBezTo>
                    <a:pt x="313" y="9550"/>
                    <a:pt x="418" y="9481"/>
                    <a:pt x="418" y="9341"/>
                  </a:cubicBezTo>
                  <a:lnTo>
                    <a:pt x="418" y="3672"/>
                  </a:lnTo>
                  <a:cubicBezTo>
                    <a:pt x="418" y="3533"/>
                    <a:pt x="528" y="3423"/>
                    <a:pt x="663" y="3423"/>
                  </a:cubicBezTo>
                  <a:lnTo>
                    <a:pt x="1824" y="3423"/>
                  </a:lnTo>
                  <a:lnTo>
                    <a:pt x="1824" y="6145"/>
                  </a:lnTo>
                  <a:cubicBezTo>
                    <a:pt x="1824" y="6505"/>
                    <a:pt x="2112" y="6793"/>
                    <a:pt x="2472" y="6793"/>
                  </a:cubicBezTo>
                  <a:cubicBezTo>
                    <a:pt x="2832" y="6793"/>
                    <a:pt x="3120" y="6505"/>
                    <a:pt x="3120" y="6145"/>
                  </a:cubicBezTo>
                  <a:lnTo>
                    <a:pt x="3120" y="5338"/>
                  </a:lnTo>
                  <a:cubicBezTo>
                    <a:pt x="3120" y="5201"/>
                    <a:pt x="3017" y="5133"/>
                    <a:pt x="2914" y="5133"/>
                  </a:cubicBezTo>
                  <a:cubicBezTo>
                    <a:pt x="2811" y="5133"/>
                    <a:pt x="2708" y="5201"/>
                    <a:pt x="2708" y="5338"/>
                  </a:cubicBezTo>
                  <a:lnTo>
                    <a:pt x="2708" y="6145"/>
                  </a:lnTo>
                  <a:cubicBezTo>
                    <a:pt x="2708" y="6301"/>
                    <a:pt x="2590" y="6379"/>
                    <a:pt x="2472" y="6379"/>
                  </a:cubicBezTo>
                  <a:cubicBezTo>
                    <a:pt x="2355" y="6379"/>
                    <a:pt x="2237" y="6301"/>
                    <a:pt x="2237" y="6145"/>
                  </a:cubicBezTo>
                  <a:lnTo>
                    <a:pt x="2237" y="3428"/>
                  </a:lnTo>
                  <a:lnTo>
                    <a:pt x="2708" y="3428"/>
                  </a:lnTo>
                  <a:lnTo>
                    <a:pt x="2708" y="4512"/>
                  </a:lnTo>
                  <a:cubicBezTo>
                    <a:pt x="2708" y="4649"/>
                    <a:pt x="2811" y="4718"/>
                    <a:pt x="2914" y="4718"/>
                  </a:cubicBezTo>
                  <a:cubicBezTo>
                    <a:pt x="3017" y="4718"/>
                    <a:pt x="3120" y="4649"/>
                    <a:pt x="3120" y="4512"/>
                  </a:cubicBezTo>
                  <a:lnTo>
                    <a:pt x="3120" y="3428"/>
                  </a:lnTo>
                  <a:lnTo>
                    <a:pt x="3620" y="3428"/>
                  </a:lnTo>
                  <a:cubicBezTo>
                    <a:pt x="3754" y="3428"/>
                    <a:pt x="3864" y="3538"/>
                    <a:pt x="3869" y="3672"/>
                  </a:cubicBezTo>
                  <a:lnTo>
                    <a:pt x="3869" y="7868"/>
                  </a:lnTo>
                  <a:cubicBezTo>
                    <a:pt x="3869" y="8005"/>
                    <a:pt x="3972" y="8073"/>
                    <a:pt x="4076" y="8073"/>
                  </a:cubicBezTo>
                  <a:cubicBezTo>
                    <a:pt x="4179" y="8073"/>
                    <a:pt x="4282" y="8005"/>
                    <a:pt x="4282" y="7868"/>
                  </a:cubicBezTo>
                  <a:lnTo>
                    <a:pt x="4282" y="3672"/>
                  </a:lnTo>
                  <a:cubicBezTo>
                    <a:pt x="4282" y="3428"/>
                    <a:pt x="4143" y="3202"/>
                    <a:pt x="3927" y="3087"/>
                  </a:cubicBezTo>
                  <a:lnTo>
                    <a:pt x="3927" y="2554"/>
                  </a:lnTo>
                  <a:cubicBezTo>
                    <a:pt x="3927" y="2314"/>
                    <a:pt x="3807" y="2088"/>
                    <a:pt x="3610" y="1954"/>
                  </a:cubicBezTo>
                  <a:lnTo>
                    <a:pt x="3610" y="1354"/>
                  </a:lnTo>
                  <a:cubicBezTo>
                    <a:pt x="3610" y="1217"/>
                    <a:pt x="3506" y="1149"/>
                    <a:pt x="3401" y="1149"/>
                  </a:cubicBezTo>
                  <a:cubicBezTo>
                    <a:pt x="3297" y="1149"/>
                    <a:pt x="3192" y="1217"/>
                    <a:pt x="3192" y="1354"/>
                  </a:cubicBezTo>
                  <a:lnTo>
                    <a:pt x="3192" y="1824"/>
                  </a:lnTo>
                  <a:lnTo>
                    <a:pt x="1095" y="1824"/>
                  </a:lnTo>
                  <a:lnTo>
                    <a:pt x="1095" y="735"/>
                  </a:lnTo>
                  <a:cubicBezTo>
                    <a:pt x="1095" y="557"/>
                    <a:pt x="1239" y="418"/>
                    <a:pt x="1411" y="413"/>
                  </a:cubicBezTo>
                  <a:lnTo>
                    <a:pt x="2876" y="413"/>
                  </a:lnTo>
                  <a:cubicBezTo>
                    <a:pt x="3005" y="418"/>
                    <a:pt x="3120" y="495"/>
                    <a:pt x="3168" y="610"/>
                  </a:cubicBezTo>
                  <a:cubicBezTo>
                    <a:pt x="3205" y="705"/>
                    <a:pt x="3279" y="744"/>
                    <a:pt x="3354" y="744"/>
                  </a:cubicBezTo>
                  <a:cubicBezTo>
                    <a:pt x="3488" y="744"/>
                    <a:pt x="3624" y="618"/>
                    <a:pt x="3548" y="451"/>
                  </a:cubicBezTo>
                  <a:cubicBezTo>
                    <a:pt x="3437" y="178"/>
                    <a:pt x="3168" y="0"/>
                    <a:pt x="287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786" name="Google Shape;17786;p140"/>
          <p:cNvGrpSpPr/>
          <p:nvPr/>
        </p:nvGrpSpPr>
        <p:grpSpPr>
          <a:xfrm>
            <a:off x="1840734" y="3622479"/>
            <a:ext cx="169818" cy="365525"/>
            <a:chOff x="1840734" y="3809329"/>
            <a:chExt cx="169818" cy="365525"/>
          </a:xfrm>
        </p:grpSpPr>
        <p:sp>
          <p:nvSpPr>
            <p:cNvPr id="17787" name="Google Shape;17787;p140"/>
            <p:cNvSpPr/>
            <p:nvPr/>
          </p:nvSpPr>
          <p:spPr>
            <a:xfrm>
              <a:off x="1846891" y="4125777"/>
              <a:ext cx="158132" cy="43680"/>
            </a:xfrm>
            <a:custGeom>
              <a:avLst/>
              <a:gdLst/>
              <a:ahLst/>
              <a:cxnLst/>
              <a:rect l="l" t="t" r="r" b="b"/>
              <a:pathLst>
                <a:path w="6035" h="1667" extrusionOk="0">
                  <a:moveTo>
                    <a:pt x="15" y="1"/>
                  </a:moveTo>
                  <a:lnTo>
                    <a:pt x="0" y="126"/>
                  </a:lnTo>
                  <a:lnTo>
                    <a:pt x="0" y="1278"/>
                  </a:lnTo>
                  <a:cubicBezTo>
                    <a:pt x="0" y="1494"/>
                    <a:pt x="173" y="1667"/>
                    <a:pt x="389" y="1667"/>
                  </a:cubicBezTo>
                  <a:lnTo>
                    <a:pt x="5665" y="1667"/>
                  </a:lnTo>
                  <a:cubicBezTo>
                    <a:pt x="5871" y="1657"/>
                    <a:pt x="6034" y="1484"/>
                    <a:pt x="6034" y="1278"/>
                  </a:cubicBezTo>
                  <a:lnTo>
                    <a:pt x="6034" y="121"/>
                  </a:lnTo>
                  <a:lnTo>
                    <a:pt x="6015" y="1"/>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8" name="Google Shape;17788;p140"/>
            <p:cNvSpPr/>
            <p:nvPr/>
          </p:nvSpPr>
          <p:spPr>
            <a:xfrm>
              <a:off x="1875819" y="4128921"/>
              <a:ext cx="129205" cy="40535"/>
            </a:xfrm>
            <a:custGeom>
              <a:avLst/>
              <a:gdLst/>
              <a:ahLst/>
              <a:cxnLst/>
              <a:rect l="l" t="t" r="r" b="b"/>
              <a:pathLst>
                <a:path w="4931" h="1547" extrusionOk="0">
                  <a:moveTo>
                    <a:pt x="4930" y="1"/>
                  </a:moveTo>
                  <a:lnTo>
                    <a:pt x="0" y="6"/>
                  </a:lnTo>
                  <a:lnTo>
                    <a:pt x="0" y="1158"/>
                  </a:lnTo>
                  <a:cubicBezTo>
                    <a:pt x="0" y="1374"/>
                    <a:pt x="173" y="1547"/>
                    <a:pt x="389" y="1547"/>
                  </a:cubicBezTo>
                  <a:lnTo>
                    <a:pt x="4561" y="1547"/>
                  </a:lnTo>
                  <a:cubicBezTo>
                    <a:pt x="4767" y="1537"/>
                    <a:pt x="4930" y="1364"/>
                    <a:pt x="4930" y="1158"/>
                  </a:cubicBezTo>
                  <a:lnTo>
                    <a:pt x="4930" y="1"/>
                  </a:ln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9" name="Google Shape;17789;p140"/>
            <p:cNvSpPr/>
            <p:nvPr/>
          </p:nvSpPr>
          <p:spPr>
            <a:xfrm>
              <a:off x="1896807" y="3856860"/>
              <a:ext cx="58274" cy="66319"/>
            </a:xfrm>
            <a:custGeom>
              <a:avLst/>
              <a:gdLst/>
              <a:ahLst/>
              <a:cxnLst/>
              <a:rect l="l" t="t" r="r" b="b"/>
              <a:pathLst>
                <a:path w="2224" h="2531" extrusionOk="0">
                  <a:moveTo>
                    <a:pt x="1" y="1"/>
                  </a:moveTo>
                  <a:lnTo>
                    <a:pt x="1" y="2531"/>
                  </a:lnTo>
                  <a:lnTo>
                    <a:pt x="2223" y="2531"/>
                  </a:lnTo>
                  <a:lnTo>
                    <a:pt x="2223" y="1"/>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0" name="Google Shape;17790;p140"/>
            <p:cNvSpPr/>
            <p:nvPr/>
          </p:nvSpPr>
          <p:spPr>
            <a:xfrm>
              <a:off x="1923874" y="3856860"/>
              <a:ext cx="31207" cy="66319"/>
            </a:xfrm>
            <a:custGeom>
              <a:avLst/>
              <a:gdLst/>
              <a:ahLst/>
              <a:cxnLst/>
              <a:rect l="l" t="t" r="r" b="b"/>
              <a:pathLst>
                <a:path w="1191" h="2531" extrusionOk="0">
                  <a:moveTo>
                    <a:pt x="0" y="1"/>
                  </a:moveTo>
                  <a:lnTo>
                    <a:pt x="0" y="2531"/>
                  </a:lnTo>
                  <a:lnTo>
                    <a:pt x="1190" y="2531"/>
                  </a:lnTo>
                  <a:lnTo>
                    <a:pt x="1190" y="1"/>
                  </a:ln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1" name="Google Shape;17791;p140"/>
            <p:cNvSpPr/>
            <p:nvPr/>
          </p:nvSpPr>
          <p:spPr>
            <a:xfrm>
              <a:off x="1846891" y="3891343"/>
              <a:ext cx="158132" cy="237604"/>
            </a:xfrm>
            <a:custGeom>
              <a:avLst/>
              <a:gdLst/>
              <a:ahLst/>
              <a:cxnLst/>
              <a:rect l="l" t="t" r="r" b="b"/>
              <a:pathLst>
                <a:path w="6035" h="9068" extrusionOk="0">
                  <a:moveTo>
                    <a:pt x="1431" y="0"/>
                  </a:moveTo>
                  <a:cubicBezTo>
                    <a:pt x="1253" y="0"/>
                    <a:pt x="1100" y="135"/>
                    <a:pt x="1080" y="312"/>
                  </a:cubicBezTo>
                  <a:lnTo>
                    <a:pt x="15" y="8943"/>
                  </a:lnTo>
                  <a:lnTo>
                    <a:pt x="0" y="9068"/>
                  </a:lnTo>
                  <a:lnTo>
                    <a:pt x="6034" y="9068"/>
                  </a:lnTo>
                  <a:lnTo>
                    <a:pt x="6015" y="8943"/>
                  </a:lnTo>
                  <a:lnTo>
                    <a:pt x="4949" y="312"/>
                  </a:lnTo>
                  <a:cubicBezTo>
                    <a:pt x="4930" y="135"/>
                    <a:pt x="4777" y="0"/>
                    <a:pt x="4599" y="0"/>
                  </a:cubicBezTo>
                  <a:close/>
                </a:path>
              </a:pathLst>
            </a:custGeom>
            <a:solidFill>
              <a:srgbClr val="D4DC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2" name="Google Shape;17792;p140"/>
            <p:cNvSpPr/>
            <p:nvPr/>
          </p:nvSpPr>
          <p:spPr>
            <a:xfrm>
              <a:off x="1882972" y="3814858"/>
              <a:ext cx="85944" cy="52353"/>
            </a:xfrm>
            <a:custGeom>
              <a:avLst/>
              <a:gdLst/>
              <a:ahLst/>
              <a:cxnLst/>
              <a:rect l="l" t="t" r="r" b="b"/>
              <a:pathLst>
                <a:path w="3280" h="1998" extrusionOk="0">
                  <a:moveTo>
                    <a:pt x="332" y="1"/>
                  </a:moveTo>
                  <a:cubicBezTo>
                    <a:pt x="150" y="1"/>
                    <a:pt x="1" y="150"/>
                    <a:pt x="1" y="332"/>
                  </a:cubicBezTo>
                  <a:lnTo>
                    <a:pt x="1" y="1666"/>
                  </a:lnTo>
                  <a:cubicBezTo>
                    <a:pt x="1" y="1849"/>
                    <a:pt x="150" y="1998"/>
                    <a:pt x="332" y="1998"/>
                  </a:cubicBezTo>
                  <a:lnTo>
                    <a:pt x="2948" y="1998"/>
                  </a:lnTo>
                  <a:cubicBezTo>
                    <a:pt x="3131" y="1998"/>
                    <a:pt x="3280" y="1849"/>
                    <a:pt x="3280" y="1666"/>
                  </a:cubicBezTo>
                  <a:lnTo>
                    <a:pt x="3280" y="332"/>
                  </a:lnTo>
                  <a:cubicBezTo>
                    <a:pt x="3280" y="150"/>
                    <a:pt x="3131" y="1"/>
                    <a:pt x="2948" y="1"/>
                  </a:cubicBezTo>
                  <a:close/>
                </a:path>
              </a:pathLst>
            </a:custGeom>
            <a:solidFill>
              <a:srgbClr val="D4DC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3" name="Google Shape;17793;p140"/>
            <p:cNvSpPr/>
            <p:nvPr/>
          </p:nvSpPr>
          <p:spPr>
            <a:xfrm>
              <a:off x="1875819" y="3891343"/>
              <a:ext cx="129205" cy="237604"/>
            </a:xfrm>
            <a:custGeom>
              <a:avLst/>
              <a:gdLst/>
              <a:ahLst/>
              <a:cxnLst/>
              <a:rect l="l" t="t" r="r" b="b"/>
              <a:pathLst>
                <a:path w="4931" h="9068" extrusionOk="0">
                  <a:moveTo>
                    <a:pt x="1431" y="0"/>
                  </a:moveTo>
                  <a:cubicBezTo>
                    <a:pt x="1253" y="0"/>
                    <a:pt x="1100" y="130"/>
                    <a:pt x="1080" y="307"/>
                  </a:cubicBezTo>
                  <a:lnTo>
                    <a:pt x="0" y="9068"/>
                  </a:lnTo>
                  <a:lnTo>
                    <a:pt x="4930" y="9068"/>
                  </a:lnTo>
                  <a:lnTo>
                    <a:pt x="3845" y="307"/>
                  </a:lnTo>
                  <a:cubicBezTo>
                    <a:pt x="3826" y="130"/>
                    <a:pt x="3673" y="0"/>
                    <a:pt x="3495" y="0"/>
                  </a:cubicBezTo>
                  <a:close/>
                </a:path>
              </a:pathLst>
            </a:custGeom>
            <a:solidFill>
              <a:srgbClr val="CF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4" name="Google Shape;17794;p140"/>
            <p:cNvSpPr/>
            <p:nvPr/>
          </p:nvSpPr>
          <p:spPr>
            <a:xfrm>
              <a:off x="1911926" y="3814858"/>
              <a:ext cx="56990" cy="52353"/>
            </a:xfrm>
            <a:custGeom>
              <a:avLst/>
              <a:gdLst/>
              <a:ahLst/>
              <a:cxnLst/>
              <a:rect l="l" t="t" r="r" b="b"/>
              <a:pathLst>
                <a:path w="2175" h="1998" extrusionOk="0">
                  <a:moveTo>
                    <a:pt x="331" y="1"/>
                  </a:moveTo>
                  <a:cubicBezTo>
                    <a:pt x="149" y="1"/>
                    <a:pt x="0" y="150"/>
                    <a:pt x="0" y="332"/>
                  </a:cubicBezTo>
                  <a:lnTo>
                    <a:pt x="0" y="1666"/>
                  </a:lnTo>
                  <a:cubicBezTo>
                    <a:pt x="0" y="1849"/>
                    <a:pt x="149" y="1998"/>
                    <a:pt x="331" y="1998"/>
                  </a:cubicBezTo>
                  <a:lnTo>
                    <a:pt x="1843" y="1998"/>
                  </a:lnTo>
                  <a:cubicBezTo>
                    <a:pt x="2026" y="1998"/>
                    <a:pt x="2175" y="1849"/>
                    <a:pt x="2175" y="1666"/>
                  </a:cubicBezTo>
                  <a:lnTo>
                    <a:pt x="2175" y="332"/>
                  </a:lnTo>
                  <a:cubicBezTo>
                    <a:pt x="2175" y="150"/>
                    <a:pt x="2026" y="1"/>
                    <a:pt x="1843" y="1"/>
                  </a:cubicBezTo>
                  <a:close/>
                </a:path>
              </a:pathLst>
            </a:custGeom>
            <a:solidFill>
              <a:srgbClr val="C8D0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5" name="Google Shape;17795;p140"/>
            <p:cNvSpPr/>
            <p:nvPr/>
          </p:nvSpPr>
          <p:spPr>
            <a:xfrm>
              <a:off x="1860726" y="3809329"/>
              <a:ext cx="136751" cy="217376"/>
            </a:xfrm>
            <a:custGeom>
              <a:avLst/>
              <a:gdLst/>
              <a:ahLst/>
              <a:cxnLst/>
              <a:rect l="l" t="t" r="r" b="b"/>
              <a:pathLst>
                <a:path w="5219" h="8296" extrusionOk="0">
                  <a:moveTo>
                    <a:pt x="3394" y="2415"/>
                  </a:moveTo>
                  <a:lnTo>
                    <a:pt x="3394" y="2924"/>
                  </a:lnTo>
                  <a:lnTo>
                    <a:pt x="1584" y="2924"/>
                  </a:lnTo>
                  <a:lnTo>
                    <a:pt x="1584" y="2415"/>
                  </a:lnTo>
                  <a:close/>
                  <a:moveTo>
                    <a:pt x="1181" y="1"/>
                  </a:moveTo>
                  <a:cubicBezTo>
                    <a:pt x="884" y="1"/>
                    <a:pt x="644" y="241"/>
                    <a:pt x="644" y="543"/>
                  </a:cubicBezTo>
                  <a:lnTo>
                    <a:pt x="644" y="1877"/>
                  </a:lnTo>
                  <a:cubicBezTo>
                    <a:pt x="639" y="2170"/>
                    <a:pt x="874" y="2410"/>
                    <a:pt x="1172" y="2415"/>
                  </a:cubicBezTo>
                  <a:lnTo>
                    <a:pt x="1172" y="2924"/>
                  </a:lnTo>
                  <a:lnTo>
                    <a:pt x="903" y="2924"/>
                  </a:lnTo>
                  <a:cubicBezTo>
                    <a:pt x="620" y="2924"/>
                    <a:pt x="380" y="3135"/>
                    <a:pt x="346" y="3413"/>
                  </a:cubicBezTo>
                  <a:lnTo>
                    <a:pt x="15" y="6102"/>
                  </a:lnTo>
                  <a:cubicBezTo>
                    <a:pt x="0" y="6217"/>
                    <a:pt x="82" y="6322"/>
                    <a:pt x="197" y="6337"/>
                  </a:cubicBezTo>
                  <a:cubicBezTo>
                    <a:pt x="203" y="6337"/>
                    <a:pt x="210" y="6338"/>
                    <a:pt x="216" y="6338"/>
                  </a:cubicBezTo>
                  <a:cubicBezTo>
                    <a:pt x="319" y="6338"/>
                    <a:pt x="414" y="6263"/>
                    <a:pt x="428" y="6154"/>
                  </a:cubicBezTo>
                  <a:lnTo>
                    <a:pt x="759" y="3466"/>
                  </a:lnTo>
                  <a:cubicBezTo>
                    <a:pt x="768" y="3394"/>
                    <a:pt x="831" y="3337"/>
                    <a:pt x="903" y="3337"/>
                  </a:cubicBezTo>
                  <a:lnTo>
                    <a:pt x="4071" y="3337"/>
                  </a:lnTo>
                  <a:cubicBezTo>
                    <a:pt x="4148" y="3337"/>
                    <a:pt x="4210" y="3394"/>
                    <a:pt x="4220" y="3466"/>
                  </a:cubicBezTo>
                  <a:lnTo>
                    <a:pt x="4791" y="8118"/>
                  </a:lnTo>
                  <a:cubicBezTo>
                    <a:pt x="4805" y="8218"/>
                    <a:pt x="4892" y="8295"/>
                    <a:pt x="4997" y="8295"/>
                  </a:cubicBezTo>
                  <a:lnTo>
                    <a:pt x="5026" y="8295"/>
                  </a:lnTo>
                  <a:cubicBezTo>
                    <a:pt x="5137" y="8281"/>
                    <a:pt x="5218" y="8180"/>
                    <a:pt x="5204" y="8065"/>
                  </a:cubicBezTo>
                  <a:lnTo>
                    <a:pt x="4633" y="3418"/>
                  </a:lnTo>
                  <a:cubicBezTo>
                    <a:pt x="4594" y="3135"/>
                    <a:pt x="4354" y="2924"/>
                    <a:pt x="4071" y="2924"/>
                  </a:cubicBezTo>
                  <a:lnTo>
                    <a:pt x="3807" y="2924"/>
                  </a:lnTo>
                  <a:lnTo>
                    <a:pt x="3807" y="2415"/>
                  </a:lnTo>
                  <a:cubicBezTo>
                    <a:pt x="4100" y="2410"/>
                    <a:pt x="4335" y="2170"/>
                    <a:pt x="4335" y="1877"/>
                  </a:cubicBezTo>
                  <a:lnTo>
                    <a:pt x="4335" y="543"/>
                  </a:lnTo>
                  <a:cubicBezTo>
                    <a:pt x="4335" y="241"/>
                    <a:pt x="4095" y="1"/>
                    <a:pt x="3797" y="1"/>
                  </a:cubicBezTo>
                  <a:lnTo>
                    <a:pt x="2535" y="1"/>
                  </a:lnTo>
                  <a:cubicBezTo>
                    <a:pt x="2261" y="1"/>
                    <a:pt x="2261" y="413"/>
                    <a:pt x="2535" y="413"/>
                  </a:cubicBezTo>
                  <a:lnTo>
                    <a:pt x="3797" y="413"/>
                  </a:lnTo>
                  <a:cubicBezTo>
                    <a:pt x="3865" y="418"/>
                    <a:pt x="3917" y="471"/>
                    <a:pt x="3922" y="538"/>
                  </a:cubicBezTo>
                  <a:lnTo>
                    <a:pt x="3922" y="1873"/>
                  </a:lnTo>
                  <a:cubicBezTo>
                    <a:pt x="3917" y="1940"/>
                    <a:pt x="3869" y="1993"/>
                    <a:pt x="3807" y="1997"/>
                  </a:cubicBezTo>
                  <a:lnTo>
                    <a:pt x="1167" y="1997"/>
                  </a:lnTo>
                  <a:cubicBezTo>
                    <a:pt x="1104" y="1993"/>
                    <a:pt x="1056" y="1940"/>
                    <a:pt x="1056" y="1873"/>
                  </a:cubicBezTo>
                  <a:lnTo>
                    <a:pt x="1056" y="538"/>
                  </a:lnTo>
                  <a:cubicBezTo>
                    <a:pt x="1056" y="471"/>
                    <a:pt x="1109" y="418"/>
                    <a:pt x="1176" y="413"/>
                  </a:cubicBezTo>
                  <a:lnTo>
                    <a:pt x="1709" y="413"/>
                  </a:lnTo>
                  <a:cubicBezTo>
                    <a:pt x="1983" y="413"/>
                    <a:pt x="1983" y="1"/>
                    <a:pt x="170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6" name="Google Shape;17796;p140"/>
            <p:cNvSpPr/>
            <p:nvPr/>
          </p:nvSpPr>
          <p:spPr>
            <a:xfrm>
              <a:off x="1840734" y="3986039"/>
              <a:ext cx="169818" cy="188815"/>
            </a:xfrm>
            <a:custGeom>
              <a:avLst/>
              <a:gdLst/>
              <a:ahLst/>
              <a:cxnLst/>
              <a:rect l="l" t="t" r="r" b="b"/>
              <a:pathLst>
                <a:path w="6481" h="7206" extrusionOk="0">
                  <a:moveTo>
                    <a:pt x="882" y="0"/>
                  </a:moveTo>
                  <a:cubicBezTo>
                    <a:pt x="788" y="0"/>
                    <a:pt x="695" y="58"/>
                    <a:pt x="682" y="183"/>
                  </a:cubicBezTo>
                  <a:cubicBezTo>
                    <a:pt x="0" y="5689"/>
                    <a:pt x="29" y="5435"/>
                    <a:pt x="29" y="5454"/>
                  </a:cubicBezTo>
                  <a:lnTo>
                    <a:pt x="29" y="6995"/>
                  </a:lnTo>
                  <a:cubicBezTo>
                    <a:pt x="29" y="7110"/>
                    <a:pt x="120" y="7201"/>
                    <a:pt x="235" y="7201"/>
                  </a:cubicBezTo>
                  <a:lnTo>
                    <a:pt x="5799" y="7206"/>
                  </a:lnTo>
                  <a:lnTo>
                    <a:pt x="6269" y="7206"/>
                  </a:lnTo>
                  <a:cubicBezTo>
                    <a:pt x="6384" y="7206"/>
                    <a:pt x="6480" y="7115"/>
                    <a:pt x="6480" y="7000"/>
                  </a:cubicBezTo>
                  <a:cubicBezTo>
                    <a:pt x="6476" y="5353"/>
                    <a:pt x="6476" y="5459"/>
                    <a:pt x="6476" y="5430"/>
                  </a:cubicBezTo>
                  <a:lnTo>
                    <a:pt x="6068" y="2142"/>
                  </a:lnTo>
                  <a:cubicBezTo>
                    <a:pt x="6052" y="2018"/>
                    <a:pt x="5960" y="1961"/>
                    <a:pt x="5866" y="1961"/>
                  </a:cubicBezTo>
                  <a:cubicBezTo>
                    <a:pt x="5753" y="1961"/>
                    <a:pt x="5639" y="2045"/>
                    <a:pt x="5660" y="2195"/>
                  </a:cubicBezTo>
                  <a:lnTo>
                    <a:pt x="6034" y="5247"/>
                  </a:lnTo>
                  <a:lnTo>
                    <a:pt x="2674" y="5247"/>
                  </a:lnTo>
                  <a:cubicBezTo>
                    <a:pt x="2400" y="5247"/>
                    <a:pt x="2400" y="5665"/>
                    <a:pt x="2674" y="5665"/>
                  </a:cubicBezTo>
                  <a:lnTo>
                    <a:pt x="6058" y="5665"/>
                  </a:lnTo>
                  <a:lnTo>
                    <a:pt x="6058" y="6793"/>
                  </a:lnTo>
                  <a:lnTo>
                    <a:pt x="5789" y="6793"/>
                  </a:lnTo>
                  <a:lnTo>
                    <a:pt x="5789" y="6131"/>
                  </a:lnTo>
                  <a:cubicBezTo>
                    <a:pt x="5789" y="5994"/>
                    <a:pt x="5686" y="5926"/>
                    <a:pt x="5583" y="5926"/>
                  </a:cubicBezTo>
                  <a:cubicBezTo>
                    <a:pt x="5480" y="5926"/>
                    <a:pt x="5376" y="5994"/>
                    <a:pt x="5376" y="6131"/>
                  </a:cubicBezTo>
                  <a:lnTo>
                    <a:pt x="5376" y="6793"/>
                  </a:lnTo>
                  <a:lnTo>
                    <a:pt x="4863" y="6793"/>
                  </a:lnTo>
                  <a:lnTo>
                    <a:pt x="4863" y="6131"/>
                  </a:lnTo>
                  <a:cubicBezTo>
                    <a:pt x="4863" y="5994"/>
                    <a:pt x="4760" y="5926"/>
                    <a:pt x="4656" y="5926"/>
                  </a:cubicBezTo>
                  <a:cubicBezTo>
                    <a:pt x="4553" y="5926"/>
                    <a:pt x="4450" y="5994"/>
                    <a:pt x="4450" y="6131"/>
                  </a:cubicBezTo>
                  <a:lnTo>
                    <a:pt x="4450" y="6793"/>
                  </a:lnTo>
                  <a:lnTo>
                    <a:pt x="3941" y="6793"/>
                  </a:lnTo>
                  <a:lnTo>
                    <a:pt x="3941" y="6131"/>
                  </a:lnTo>
                  <a:cubicBezTo>
                    <a:pt x="3941" y="5994"/>
                    <a:pt x="3837" y="5926"/>
                    <a:pt x="3732" y="5926"/>
                  </a:cubicBezTo>
                  <a:cubicBezTo>
                    <a:pt x="3628" y="5926"/>
                    <a:pt x="3523" y="5994"/>
                    <a:pt x="3523" y="6131"/>
                  </a:cubicBezTo>
                  <a:lnTo>
                    <a:pt x="3523" y="6793"/>
                  </a:lnTo>
                  <a:lnTo>
                    <a:pt x="3015" y="6793"/>
                  </a:lnTo>
                  <a:lnTo>
                    <a:pt x="3015" y="6131"/>
                  </a:lnTo>
                  <a:cubicBezTo>
                    <a:pt x="3015" y="5994"/>
                    <a:pt x="2911" y="5926"/>
                    <a:pt x="2808" y="5926"/>
                  </a:cubicBezTo>
                  <a:cubicBezTo>
                    <a:pt x="2705" y="5926"/>
                    <a:pt x="2602" y="5994"/>
                    <a:pt x="2602" y="6131"/>
                  </a:cubicBezTo>
                  <a:lnTo>
                    <a:pt x="2602" y="6793"/>
                  </a:lnTo>
                  <a:lnTo>
                    <a:pt x="2088" y="6793"/>
                  </a:lnTo>
                  <a:lnTo>
                    <a:pt x="2088" y="6131"/>
                  </a:lnTo>
                  <a:cubicBezTo>
                    <a:pt x="2088" y="5994"/>
                    <a:pt x="1985" y="5926"/>
                    <a:pt x="1882" y="5926"/>
                  </a:cubicBezTo>
                  <a:cubicBezTo>
                    <a:pt x="1779" y="5926"/>
                    <a:pt x="1675" y="5994"/>
                    <a:pt x="1675" y="6131"/>
                  </a:cubicBezTo>
                  <a:lnTo>
                    <a:pt x="1675" y="6793"/>
                  </a:lnTo>
                  <a:lnTo>
                    <a:pt x="1167" y="6793"/>
                  </a:lnTo>
                  <a:lnTo>
                    <a:pt x="1167" y="6131"/>
                  </a:lnTo>
                  <a:cubicBezTo>
                    <a:pt x="1167" y="5994"/>
                    <a:pt x="1062" y="5926"/>
                    <a:pt x="958" y="5926"/>
                  </a:cubicBezTo>
                  <a:cubicBezTo>
                    <a:pt x="853" y="5926"/>
                    <a:pt x="749" y="5994"/>
                    <a:pt x="749" y="6131"/>
                  </a:cubicBezTo>
                  <a:lnTo>
                    <a:pt x="749" y="6793"/>
                  </a:lnTo>
                  <a:lnTo>
                    <a:pt x="446" y="6793"/>
                  </a:lnTo>
                  <a:lnTo>
                    <a:pt x="446" y="5665"/>
                  </a:lnTo>
                  <a:lnTo>
                    <a:pt x="1853" y="5665"/>
                  </a:lnTo>
                  <a:cubicBezTo>
                    <a:pt x="2127" y="5665"/>
                    <a:pt x="2127" y="5247"/>
                    <a:pt x="1853" y="5247"/>
                  </a:cubicBezTo>
                  <a:lnTo>
                    <a:pt x="470" y="5247"/>
                  </a:lnTo>
                  <a:lnTo>
                    <a:pt x="1090" y="231"/>
                  </a:lnTo>
                  <a:cubicBezTo>
                    <a:pt x="1108" y="83"/>
                    <a:pt x="994" y="0"/>
                    <a:pt x="88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797" name="Google Shape;17797;p140"/>
          <p:cNvGrpSpPr/>
          <p:nvPr/>
        </p:nvGrpSpPr>
        <p:grpSpPr>
          <a:xfrm>
            <a:off x="3964761" y="1823232"/>
            <a:ext cx="365394" cy="276856"/>
            <a:chOff x="3964761" y="2010082"/>
            <a:chExt cx="365394" cy="276856"/>
          </a:xfrm>
        </p:grpSpPr>
        <p:sp>
          <p:nvSpPr>
            <p:cNvPr id="17798" name="Google Shape;17798;p140"/>
            <p:cNvSpPr/>
            <p:nvPr/>
          </p:nvSpPr>
          <p:spPr>
            <a:xfrm>
              <a:off x="3970158" y="2042285"/>
              <a:ext cx="354598" cy="239255"/>
            </a:xfrm>
            <a:custGeom>
              <a:avLst/>
              <a:gdLst/>
              <a:ahLst/>
              <a:cxnLst/>
              <a:rect l="l" t="t" r="r" b="b"/>
              <a:pathLst>
                <a:path w="13533" h="9131" extrusionOk="0">
                  <a:moveTo>
                    <a:pt x="0" y="0"/>
                  </a:moveTo>
                  <a:lnTo>
                    <a:pt x="0" y="8079"/>
                  </a:lnTo>
                  <a:cubicBezTo>
                    <a:pt x="0" y="8660"/>
                    <a:pt x="471" y="9130"/>
                    <a:pt x="1057" y="9130"/>
                  </a:cubicBezTo>
                  <a:lnTo>
                    <a:pt x="13532" y="9130"/>
                  </a:lnTo>
                  <a:lnTo>
                    <a:pt x="13532" y="0"/>
                  </a:ln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9" name="Google Shape;17799;p140"/>
            <p:cNvSpPr/>
            <p:nvPr/>
          </p:nvSpPr>
          <p:spPr>
            <a:xfrm>
              <a:off x="3970158" y="2015480"/>
              <a:ext cx="76616" cy="235613"/>
            </a:xfrm>
            <a:custGeom>
              <a:avLst/>
              <a:gdLst/>
              <a:ahLst/>
              <a:cxnLst/>
              <a:rect l="l" t="t" r="r" b="b"/>
              <a:pathLst>
                <a:path w="2924" h="8992" extrusionOk="0">
                  <a:moveTo>
                    <a:pt x="1018" y="1"/>
                  </a:moveTo>
                  <a:cubicBezTo>
                    <a:pt x="956" y="1"/>
                    <a:pt x="893" y="6"/>
                    <a:pt x="831" y="15"/>
                  </a:cubicBezTo>
                  <a:cubicBezTo>
                    <a:pt x="351" y="106"/>
                    <a:pt x="0" y="524"/>
                    <a:pt x="0" y="1014"/>
                  </a:cubicBezTo>
                  <a:lnTo>
                    <a:pt x="0" y="1028"/>
                  </a:lnTo>
                  <a:lnTo>
                    <a:pt x="0" y="1062"/>
                  </a:lnTo>
                  <a:lnTo>
                    <a:pt x="0" y="8992"/>
                  </a:lnTo>
                  <a:lnTo>
                    <a:pt x="10" y="8992"/>
                  </a:lnTo>
                  <a:cubicBezTo>
                    <a:pt x="73" y="8483"/>
                    <a:pt x="505" y="8099"/>
                    <a:pt x="1018" y="8099"/>
                  </a:cubicBezTo>
                  <a:lnTo>
                    <a:pt x="2924" y="8099"/>
                  </a:lnTo>
                  <a:lnTo>
                    <a:pt x="2924" y="1"/>
                  </a:lnTo>
                  <a:close/>
                </a:path>
              </a:pathLst>
            </a:custGeom>
            <a:solidFill>
              <a:srgbClr val="ADBB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0" name="Google Shape;17800;p140"/>
            <p:cNvSpPr/>
            <p:nvPr/>
          </p:nvSpPr>
          <p:spPr>
            <a:xfrm>
              <a:off x="3970158" y="2015873"/>
              <a:ext cx="21774" cy="235220"/>
            </a:xfrm>
            <a:custGeom>
              <a:avLst/>
              <a:gdLst/>
              <a:ahLst/>
              <a:cxnLst/>
              <a:rect l="l" t="t" r="r" b="b"/>
              <a:pathLst>
                <a:path w="831" h="8977" extrusionOk="0">
                  <a:moveTo>
                    <a:pt x="831" y="0"/>
                  </a:moveTo>
                  <a:cubicBezTo>
                    <a:pt x="351" y="91"/>
                    <a:pt x="0" y="509"/>
                    <a:pt x="0" y="999"/>
                  </a:cubicBezTo>
                  <a:lnTo>
                    <a:pt x="0" y="1013"/>
                  </a:lnTo>
                  <a:lnTo>
                    <a:pt x="0" y="1047"/>
                  </a:lnTo>
                  <a:lnTo>
                    <a:pt x="0" y="8977"/>
                  </a:lnTo>
                  <a:lnTo>
                    <a:pt x="10" y="8977"/>
                  </a:lnTo>
                  <a:cubicBezTo>
                    <a:pt x="63" y="8535"/>
                    <a:pt x="394" y="8185"/>
                    <a:pt x="831" y="8103"/>
                  </a:cubicBezTo>
                  <a:lnTo>
                    <a:pt x="831" y="0"/>
                  </a:ln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1" name="Google Shape;17801;p140"/>
            <p:cNvSpPr/>
            <p:nvPr/>
          </p:nvSpPr>
          <p:spPr>
            <a:xfrm>
              <a:off x="4119093" y="2112717"/>
              <a:ext cx="211061" cy="174220"/>
            </a:xfrm>
            <a:custGeom>
              <a:avLst/>
              <a:gdLst/>
              <a:ahLst/>
              <a:cxnLst/>
              <a:rect l="l" t="t" r="r" b="b"/>
              <a:pathLst>
                <a:path w="8055" h="6649" extrusionOk="0">
                  <a:moveTo>
                    <a:pt x="7848" y="0"/>
                  </a:moveTo>
                  <a:cubicBezTo>
                    <a:pt x="7733" y="0"/>
                    <a:pt x="7642" y="91"/>
                    <a:pt x="7642" y="207"/>
                  </a:cubicBezTo>
                  <a:lnTo>
                    <a:pt x="7642" y="6236"/>
                  </a:lnTo>
                  <a:lnTo>
                    <a:pt x="274" y="6236"/>
                  </a:lnTo>
                  <a:cubicBezTo>
                    <a:pt x="0" y="6236"/>
                    <a:pt x="0" y="6649"/>
                    <a:pt x="274" y="6649"/>
                  </a:cubicBezTo>
                  <a:lnTo>
                    <a:pt x="7848" y="6649"/>
                  </a:lnTo>
                  <a:cubicBezTo>
                    <a:pt x="7964" y="6649"/>
                    <a:pt x="8055" y="6553"/>
                    <a:pt x="8055" y="6442"/>
                  </a:cubicBezTo>
                  <a:lnTo>
                    <a:pt x="8055" y="207"/>
                  </a:lnTo>
                  <a:cubicBezTo>
                    <a:pt x="8055" y="91"/>
                    <a:pt x="7964" y="0"/>
                    <a:pt x="784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2" name="Google Shape;17802;p140"/>
            <p:cNvSpPr/>
            <p:nvPr/>
          </p:nvSpPr>
          <p:spPr>
            <a:xfrm>
              <a:off x="3964761" y="2010082"/>
              <a:ext cx="365394" cy="276856"/>
            </a:xfrm>
            <a:custGeom>
              <a:avLst/>
              <a:gdLst/>
              <a:ahLst/>
              <a:cxnLst/>
              <a:rect l="l" t="t" r="r" b="b"/>
              <a:pathLst>
                <a:path w="13945" h="10566" extrusionOk="0">
                  <a:moveTo>
                    <a:pt x="1224" y="0"/>
                  </a:moveTo>
                  <a:cubicBezTo>
                    <a:pt x="547" y="0"/>
                    <a:pt x="0" y="548"/>
                    <a:pt x="0" y="1220"/>
                  </a:cubicBezTo>
                  <a:lnTo>
                    <a:pt x="0" y="9303"/>
                  </a:lnTo>
                  <a:cubicBezTo>
                    <a:pt x="0" y="9999"/>
                    <a:pt x="567" y="10561"/>
                    <a:pt x="1263" y="10566"/>
                  </a:cubicBezTo>
                  <a:lnTo>
                    <a:pt x="5333" y="10566"/>
                  </a:lnTo>
                  <a:cubicBezTo>
                    <a:pt x="5605" y="10566"/>
                    <a:pt x="5607" y="10153"/>
                    <a:pt x="5338" y="10153"/>
                  </a:cubicBezTo>
                  <a:cubicBezTo>
                    <a:pt x="5336" y="10153"/>
                    <a:pt x="5335" y="10153"/>
                    <a:pt x="5333" y="10153"/>
                  </a:cubicBezTo>
                  <a:lnTo>
                    <a:pt x="1263" y="10153"/>
                  </a:lnTo>
                  <a:cubicBezTo>
                    <a:pt x="792" y="10148"/>
                    <a:pt x="413" y="9769"/>
                    <a:pt x="413" y="9303"/>
                  </a:cubicBezTo>
                  <a:lnTo>
                    <a:pt x="413" y="9250"/>
                  </a:lnTo>
                  <a:cubicBezTo>
                    <a:pt x="418" y="9241"/>
                    <a:pt x="418" y="9231"/>
                    <a:pt x="423" y="9222"/>
                  </a:cubicBezTo>
                  <a:cubicBezTo>
                    <a:pt x="471" y="8814"/>
                    <a:pt x="816" y="8511"/>
                    <a:pt x="1224" y="8511"/>
                  </a:cubicBezTo>
                  <a:lnTo>
                    <a:pt x="1608" y="8511"/>
                  </a:lnTo>
                  <a:cubicBezTo>
                    <a:pt x="1882" y="8511"/>
                    <a:pt x="1882" y="8093"/>
                    <a:pt x="1608" y="8093"/>
                  </a:cubicBezTo>
                  <a:cubicBezTo>
                    <a:pt x="1582" y="8097"/>
                    <a:pt x="1553" y="8098"/>
                    <a:pt x="1519" y="8098"/>
                  </a:cubicBezTo>
                  <a:cubicBezTo>
                    <a:pt x="1457" y="8098"/>
                    <a:pt x="1383" y="8094"/>
                    <a:pt x="1300" y="8094"/>
                  </a:cubicBezTo>
                  <a:cubicBezTo>
                    <a:pt x="1052" y="8094"/>
                    <a:pt x="726" y="8128"/>
                    <a:pt x="413" y="8401"/>
                  </a:cubicBezTo>
                  <a:lnTo>
                    <a:pt x="413" y="1220"/>
                  </a:lnTo>
                  <a:cubicBezTo>
                    <a:pt x="418" y="773"/>
                    <a:pt x="778" y="408"/>
                    <a:pt x="1224" y="408"/>
                  </a:cubicBezTo>
                  <a:lnTo>
                    <a:pt x="2923" y="408"/>
                  </a:lnTo>
                  <a:lnTo>
                    <a:pt x="2923" y="8098"/>
                  </a:lnTo>
                  <a:lnTo>
                    <a:pt x="2434" y="8098"/>
                  </a:lnTo>
                  <a:cubicBezTo>
                    <a:pt x="2160" y="8098"/>
                    <a:pt x="2160" y="8516"/>
                    <a:pt x="2434" y="8516"/>
                  </a:cubicBezTo>
                  <a:lnTo>
                    <a:pt x="3130" y="8516"/>
                  </a:lnTo>
                  <a:cubicBezTo>
                    <a:pt x="3245" y="8511"/>
                    <a:pt x="3336" y="8420"/>
                    <a:pt x="3336" y="8305"/>
                  </a:cubicBezTo>
                  <a:lnTo>
                    <a:pt x="3336" y="1436"/>
                  </a:lnTo>
                  <a:lnTo>
                    <a:pt x="13532" y="1436"/>
                  </a:lnTo>
                  <a:lnTo>
                    <a:pt x="13532" y="3293"/>
                  </a:lnTo>
                  <a:cubicBezTo>
                    <a:pt x="13532" y="3432"/>
                    <a:pt x="13635" y="3502"/>
                    <a:pt x="13738" y="3502"/>
                  </a:cubicBezTo>
                  <a:cubicBezTo>
                    <a:pt x="13842" y="3502"/>
                    <a:pt x="13945" y="3432"/>
                    <a:pt x="13945" y="3293"/>
                  </a:cubicBezTo>
                  <a:lnTo>
                    <a:pt x="13945" y="1229"/>
                  </a:lnTo>
                  <a:cubicBezTo>
                    <a:pt x="13945" y="1114"/>
                    <a:pt x="13854" y="1023"/>
                    <a:pt x="13738" y="1023"/>
                  </a:cubicBezTo>
                  <a:lnTo>
                    <a:pt x="3336" y="1023"/>
                  </a:lnTo>
                  <a:lnTo>
                    <a:pt x="3336" y="207"/>
                  </a:lnTo>
                  <a:cubicBezTo>
                    <a:pt x="3336" y="92"/>
                    <a:pt x="3245" y="0"/>
                    <a:pt x="313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3" name="Google Shape;17803;p140"/>
            <p:cNvSpPr/>
            <p:nvPr/>
          </p:nvSpPr>
          <p:spPr>
            <a:xfrm>
              <a:off x="4068025" y="2070584"/>
              <a:ext cx="228433" cy="178753"/>
            </a:xfrm>
            <a:custGeom>
              <a:avLst/>
              <a:gdLst/>
              <a:ahLst/>
              <a:cxnLst/>
              <a:rect l="l" t="t" r="r" b="b"/>
              <a:pathLst>
                <a:path w="8718" h="6822" extrusionOk="0">
                  <a:moveTo>
                    <a:pt x="6500" y="413"/>
                  </a:moveTo>
                  <a:lnTo>
                    <a:pt x="6500" y="1935"/>
                  </a:lnTo>
                  <a:lnTo>
                    <a:pt x="3562" y="1935"/>
                  </a:lnTo>
                  <a:lnTo>
                    <a:pt x="3562" y="413"/>
                  </a:lnTo>
                  <a:close/>
                  <a:moveTo>
                    <a:pt x="3149" y="3600"/>
                  </a:moveTo>
                  <a:lnTo>
                    <a:pt x="3149" y="6409"/>
                  </a:lnTo>
                  <a:lnTo>
                    <a:pt x="1939" y="6409"/>
                  </a:lnTo>
                  <a:cubicBezTo>
                    <a:pt x="1099" y="6409"/>
                    <a:pt x="418" y="5727"/>
                    <a:pt x="413" y="4887"/>
                  </a:cubicBezTo>
                  <a:lnTo>
                    <a:pt x="413" y="3600"/>
                  </a:lnTo>
                  <a:close/>
                  <a:moveTo>
                    <a:pt x="8305" y="413"/>
                  </a:moveTo>
                  <a:lnTo>
                    <a:pt x="8305" y="6409"/>
                  </a:lnTo>
                  <a:lnTo>
                    <a:pt x="3567" y="6409"/>
                  </a:lnTo>
                  <a:lnTo>
                    <a:pt x="3567" y="2348"/>
                  </a:lnTo>
                  <a:lnTo>
                    <a:pt x="6706" y="2348"/>
                  </a:lnTo>
                  <a:cubicBezTo>
                    <a:pt x="6821" y="2348"/>
                    <a:pt x="6912" y="2256"/>
                    <a:pt x="6912" y="2141"/>
                  </a:cubicBezTo>
                  <a:lnTo>
                    <a:pt x="6912" y="413"/>
                  </a:lnTo>
                  <a:close/>
                  <a:moveTo>
                    <a:pt x="207" y="0"/>
                  </a:moveTo>
                  <a:cubicBezTo>
                    <a:pt x="91" y="0"/>
                    <a:pt x="0" y="91"/>
                    <a:pt x="0" y="207"/>
                  </a:cubicBezTo>
                  <a:lnTo>
                    <a:pt x="0" y="4887"/>
                  </a:lnTo>
                  <a:cubicBezTo>
                    <a:pt x="0" y="5957"/>
                    <a:pt x="869" y="6821"/>
                    <a:pt x="1939" y="6821"/>
                  </a:cubicBezTo>
                  <a:lnTo>
                    <a:pt x="8511" y="6821"/>
                  </a:lnTo>
                  <a:cubicBezTo>
                    <a:pt x="8626" y="6821"/>
                    <a:pt x="8717" y="6730"/>
                    <a:pt x="8717" y="6615"/>
                  </a:cubicBezTo>
                  <a:lnTo>
                    <a:pt x="8717" y="207"/>
                  </a:lnTo>
                  <a:cubicBezTo>
                    <a:pt x="8717" y="91"/>
                    <a:pt x="8626" y="0"/>
                    <a:pt x="8511" y="0"/>
                  </a:cubicBezTo>
                  <a:lnTo>
                    <a:pt x="2395" y="0"/>
                  </a:lnTo>
                  <a:cubicBezTo>
                    <a:pt x="2117" y="0"/>
                    <a:pt x="2117" y="413"/>
                    <a:pt x="2395" y="413"/>
                  </a:cubicBezTo>
                  <a:lnTo>
                    <a:pt x="3149" y="413"/>
                  </a:lnTo>
                  <a:lnTo>
                    <a:pt x="3149" y="3188"/>
                  </a:lnTo>
                  <a:lnTo>
                    <a:pt x="413" y="3188"/>
                  </a:lnTo>
                  <a:lnTo>
                    <a:pt x="413" y="413"/>
                  </a:lnTo>
                  <a:lnTo>
                    <a:pt x="1565" y="413"/>
                  </a:lnTo>
                  <a:cubicBezTo>
                    <a:pt x="1843" y="413"/>
                    <a:pt x="1843" y="0"/>
                    <a:pt x="156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804" name="Google Shape;17804;p140"/>
          <p:cNvGrpSpPr/>
          <p:nvPr/>
        </p:nvGrpSpPr>
        <p:grpSpPr>
          <a:xfrm>
            <a:off x="1769017" y="1830490"/>
            <a:ext cx="365420" cy="248216"/>
            <a:chOff x="1769017" y="2017340"/>
            <a:chExt cx="365420" cy="248216"/>
          </a:xfrm>
        </p:grpSpPr>
        <p:sp>
          <p:nvSpPr>
            <p:cNvPr id="17805" name="Google Shape;17805;p140"/>
            <p:cNvSpPr/>
            <p:nvPr/>
          </p:nvSpPr>
          <p:spPr>
            <a:xfrm>
              <a:off x="1870526" y="2022659"/>
              <a:ext cx="78267" cy="70328"/>
            </a:xfrm>
            <a:custGeom>
              <a:avLst/>
              <a:gdLst/>
              <a:ahLst/>
              <a:cxnLst/>
              <a:rect l="l" t="t" r="r" b="b"/>
              <a:pathLst>
                <a:path w="2987" h="2684" extrusionOk="0">
                  <a:moveTo>
                    <a:pt x="783" y="0"/>
                  </a:moveTo>
                  <a:cubicBezTo>
                    <a:pt x="378" y="0"/>
                    <a:pt x="16" y="318"/>
                    <a:pt x="1" y="759"/>
                  </a:cubicBezTo>
                  <a:lnTo>
                    <a:pt x="1" y="1263"/>
                  </a:lnTo>
                  <a:cubicBezTo>
                    <a:pt x="774" y="1479"/>
                    <a:pt x="1431" y="1988"/>
                    <a:pt x="1834" y="2684"/>
                  </a:cubicBezTo>
                  <a:lnTo>
                    <a:pt x="2046" y="2684"/>
                  </a:lnTo>
                  <a:cubicBezTo>
                    <a:pt x="2602" y="2684"/>
                    <a:pt x="2986" y="2112"/>
                    <a:pt x="2775" y="1594"/>
                  </a:cubicBezTo>
                  <a:cubicBezTo>
                    <a:pt x="2473" y="864"/>
                    <a:pt x="1806" y="336"/>
                    <a:pt x="1066" y="53"/>
                  </a:cubicBezTo>
                  <a:cubicBezTo>
                    <a:pt x="972" y="17"/>
                    <a:pt x="877" y="0"/>
                    <a:pt x="783" y="0"/>
                  </a:cubicBezTo>
                  <a:close/>
                </a:path>
              </a:pathLst>
            </a:custGeom>
            <a:solidFill>
              <a:srgbClr val="C8D0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6" name="Google Shape;17806;p140"/>
            <p:cNvSpPr/>
            <p:nvPr/>
          </p:nvSpPr>
          <p:spPr>
            <a:xfrm>
              <a:off x="1905375" y="2205658"/>
              <a:ext cx="198379" cy="54501"/>
            </a:xfrm>
            <a:custGeom>
              <a:avLst/>
              <a:gdLst/>
              <a:ahLst/>
              <a:cxnLst/>
              <a:rect l="l" t="t" r="r" b="b"/>
              <a:pathLst>
                <a:path w="7571" h="2080" extrusionOk="0">
                  <a:moveTo>
                    <a:pt x="0" y="1"/>
                  </a:moveTo>
                  <a:lnTo>
                    <a:pt x="0" y="2079"/>
                  </a:lnTo>
                  <a:lnTo>
                    <a:pt x="7570" y="2079"/>
                  </a:lnTo>
                  <a:lnTo>
                    <a:pt x="7570" y="1"/>
                  </a:lnTo>
                  <a:close/>
                </a:path>
              </a:pathLst>
            </a:custGeom>
            <a:solidFill>
              <a:srgbClr val="C8D0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7" name="Google Shape;17807;p140"/>
            <p:cNvSpPr/>
            <p:nvPr/>
          </p:nvSpPr>
          <p:spPr>
            <a:xfrm>
              <a:off x="2103728" y="2183019"/>
              <a:ext cx="25312" cy="77140"/>
            </a:xfrm>
            <a:custGeom>
              <a:avLst/>
              <a:gdLst/>
              <a:ahLst/>
              <a:cxnLst/>
              <a:rect l="l" t="t" r="r" b="b"/>
              <a:pathLst>
                <a:path w="966" h="2944" extrusionOk="0">
                  <a:moveTo>
                    <a:pt x="207" y="1"/>
                  </a:moveTo>
                  <a:cubicBezTo>
                    <a:pt x="92" y="1"/>
                    <a:pt x="0" y="92"/>
                    <a:pt x="0" y="207"/>
                  </a:cubicBezTo>
                  <a:lnTo>
                    <a:pt x="0" y="2943"/>
                  </a:lnTo>
                  <a:lnTo>
                    <a:pt x="754" y="2943"/>
                  </a:lnTo>
                  <a:cubicBezTo>
                    <a:pt x="869" y="2938"/>
                    <a:pt x="960" y="2847"/>
                    <a:pt x="965" y="2732"/>
                  </a:cubicBezTo>
                  <a:lnTo>
                    <a:pt x="965" y="207"/>
                  </a:lnTo>
                  <a:cubicBezTo>
                    <a:pt x="960" y="92"/>
                    <a:pt x="869" y="1"/>
                    <a:pt x="754" y="1"/>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8" name="Google Shape;17808;p140"/>
            <p:cNvSpPr/>
            <p:nvPr/>
          </p:nvSpPr>
          <p:spPr>
            <a:xfrm>
              <a:off x="1774441" y="2040896"/>
              <a:ext cx="160386" cy="219263"/>
            </a:xfrm>
            <a:custGeom>
              <a:avLst/>
              <a:gdLst/>
              <a:ahLst/>
              <a:cxnLst/>
              <a:rect l="l" t="t" r="r" b="b"/>
              <a:pathLst>
                <a:path w="6121" h="8368" extrusionOk="0">
                  <a:moveTo>
                    <a:pt x="3058" y="0"/>
                  </a:moveTo>
                  <a:cubicBezTo>
                    <a:pt x="1368" y="0"/>
                    <a:pt x="0" y="1373"/>
                    <a:pt x="0" y="3063"/>
                  </a:cubicBezTo>
                  <a:lnTo>
                    <a:pt x="0" y="7844"/>
                  </a:lnTo>
                  <a:cubicBezTo>
                    <a:pt x="0" y="8132"/>
                    <a:pt x="231" y="8362"/>
                    <a:pt x="524" y="8367"/>
                  </a:cubicBezTo>
                  <a:lnTo>
                    <a:pt x="5597" y="8367"/>
                  </a:lnTo>
                  <a:cubicBezTo>
                    <a:pt x="5885" y="8362"/>
                    <a:pt x="6121" y="8132"/>
                    <a:pt x="6121" y="7844"/>
                  </a:cubicBezTo>
                  <a:lnTo>
                    <a:pt x="6121" y="3063"/>
                  </a:lnTo>
                  <a:cubicBezTo>
                    <a:pt x="6121" y="1373"/>
                    <a:pt x="4748" y="0"/>
                    <a:pt x="30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9" name="Google Shape;17809;p140"/>
            <p:cNvSpPr/>
            <p:nvPr/>
          </p:nvSpPr>
          <p:spPr>
            <a:xfrm>
              <a:off x="1795325" y="2041001"/>
              <a:ext cx="139502" cy="196624"/>
            </a:xfrm>
            <a:custGeom>
              <a:avLst/>
              <a:gdLst/>
              <a:ahLst/>
              <a:cxnLst/>
              <a:rect l="l" t="t" r="r" b="b"/>
              <a:pathLst>
                <a:path w="5324" h="7504" extrusionOk="0">
                  <a:moveTo>
                    <a:pt x="2258" y="1"/>
                  </a:moveTo>
                  <a:cubicBezTo>
                    <a:pt x="1626" y="1"/>
                    <a:pt x="999" y="196"/>
                    <a:pt x="471" y="582"/>
                  </a:cubicBezTo>
                  <a:cubicBezTo>
                    <a:pt x="163" y="1067"/>
                    <a:pt x="0" y="1628"/>
                    <a:pt x="0" y="2200"/>
                  </a:cubicBezTo>
                  <a:lnTo>
                    <a:pt x="0" y="6981"/>
                  </a:lnTo>
                  <a:cubicBezTo>
                    <a:pt x="0" y="7269"/>
                    <a:pt x="235" y="7504"/>
                    <a:pt x="523" y="7504"/>
                  </a:cubicBezTo>
                  <a:lnTo>
                    <a:pt x="5324" y="7504"/>
                  </a:lnTo>
                  <a:lnTo>
                    <a:pt x="5324" y="3059"/>
                  </a:lnTo>
                  <a:cubicBezTo>
                    <a:pt x="5324" y="1912"/>
                    <a:pt x="4676" y="856"/>
                    <a:pt x="3653" y="337"/>
                  </a:cubicBezTo>
                  <a:cubicBezTo>
                    <a:pt x="3213" y="112"/>
                    <a:pt x="2735" y="1"/>
                    <a:pt x="2258"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0" name="Google Shape;17810;p140"/>
            <p:cNvSpPr/>
            <p:nvPr/>
          </p:nvSpPr>
          <p:spPr>
            <a:xfrm>
              <a:off x="1801770" y="2085414"/>
              <a:ext cx="92442" cy="79105"/>
            </a:xfrm>
            <a:custGeom>
              <a:avLst/>
              <a:gdLst/>
              <a:ahLst/>
              <a:cxnLst/>
              <a:rect l="l" t="t" r="r" b="b"/>
              <a:pathLst>
                <a:path w="3528" h="3019" extrusionOk="0">
                  <a:moveTo>
                    <a:pt x="2024" y="1"/>
                  </a:moveTo>
                  <a:cubicBezTo>
                    <a:pt x="2021" y="1"/>
                    <a:pt x="2018" y="1"/>
                    <a:pt x="2015" y="1"/>
                  </a:cubicBezTo>
                  <a:cubicBezTo>
                    <a:pt x="2013" y="1"/>
                    <a:pt x="2011" y="1"/>
                    <a:pt x="2009" y="1"/>
                  </a:cubicBezTo>
                  <a:cubicBezTo>
                    <a:pt x="669" y="1"/>
                    <a:pt x="0" y="1625"/>
                    <a:pt x="949" y="2574"/>
                  </a:cubicBezTo>
                  <a:cubicBezTo>
                    <a:pt x="1257" y="2881"/>
                    <a:pt x="1635" y="3019"/>
                    <a:pt x="2007" y="3019"/>
                  </a:cubicBezTo>
                  <a:cubicBezTo>
                    <a:pt x="2783" y="3019"/>
                    <a:pt x="3527" y="2417"/>
                    <a:pt x="3527" y="1508"/>
                  </a:cubicBezTo>
                  <a:cubicBezTo>
                    <a:pt x="3527" y="676"/>
                    <a:pt x="2855" y="1"/>
                    <a:pt x="2024" y="1"/>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1" name="Google Shape;17811;p140"/>
            <p:cNvSpPr/>
            <p:nvPr/>
          </p:nvSpPr>
          <p:spPr>
            <a:xfrm>
              <a:off x="1825641" y="2085336"/>
              <a:ext cx="68572" cy="59637"/>
            </a:xfrm>
            <a:custGeom>
              <a:avLst/>
              <a:gdLst/>
              <a:ahLst/>
              <a:cxnLst/>
              <a:rect l="l" t="t" r="r" b="b"/>
              <a:pathLst>
                <a:path w="2617" h="2276" extrusionOk="0">
                  <a:moveTo>
                    <a:pt x="1107" y="0"/>
                  </a:moveTo>
                  <a:cubicBezTo>
                    <a:pt x="900" y="0"/>
                    <a:pt x="687" y="44"/>
                    <a:pt x="480" y="138"/>
                  </a:cubicBezTo>
                  <a:cubicBezTo>
                    <a:pt x="0" y="1193"/>
                    <a:pt x="825" y="2275"/>
                    <a:pt x="1847" y="2275"/>
                  </a:cubicBezTo>
                  <a:cubicBezTo>
                    <a:pt x="2052" y="2275"/>
                    <a:pt x="2265" y="2231"/>
                    <a:pt x="2477" y="2135"/>
                  </a:cubicBezTo>
                  <a:cubicBezTo>
                    <a:pt x="2568" y="1938"/>
                    <a:pt x="2616" y="1727"/>
                    <a:pt x="2616" y="1511"/>
                  </a:cubicBezTo>
                  <a:cubicBezTo>
                    <a:pt x="2616" y="639"/>
                    <a:pt x="1901" y="0"/>
                    <a:pt x="1107" y="0"/>
                  </a:cubicBezTo>
                  <a:close/>
                </a:path>
              </a:pathLst>
            </a:custGeom>
            <a:solidFill>
              <a:srgbClr val="93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2" name="Google Shape;17812;p140"/>
            <p:cNvSpPr/>
            <p:nvPr/>
          </p:nvSpPr>
          <p:spPr>
            <a:xfrm>
              <a:off x="1769017" y="2177621"/>
              <a:ext cx="365420" cy="87936"/>
            </a:xfrm>
            <a:custGeom>
              <a:avLst/>
              <a:gdLst/>
              <a:ahLst/>
              <a:cxnLst/>
              <a:rect l="l" t="t" r="r" b="b"/>
              <a:pathLst>
                <a:path w="13946" h="3356" extrusionOk="0">
                  <a:moveTo>
                    <a:pt x="13528" y="413"/>
                  </a:moveTo>
                  <a:lnTo>
                    <a:pt x="13528" y="2938"/>
                  </a:lnTo>
                  <a:lnTo>
                    <a:pt x="12981" y="2938"/>
                  </a:lnTo>
                  <a:lnTo>
                    <a:pt x="12981" y="413"/>
                  </a:lnTo>
                  <a:close/>
                  <a:moveTo>
                    <a:pt x="12981" y="0"/>
                  </a:moveTo>
                  <a:cubicBezTo>
                    <a:pt x="12750" y="0"/>
                    <a:pt x="12568" y="183"/>
                    <a:pt x="12568" y="413"/>
                  </a:cubicBezTo>
                  <a:lnTo>
                    <a:pt x="12568" y="864"/>
                  </a:lnTo>
                  <a:lnTo>
                    <a:pt x="6534" y="864"/>
                  </a:lnTo>
                  <a:lnTo>
                    <a:pt x="6534" y="744"/>
                  </a:lnTo>
                  <a:cubicBezTo>
                    <a:pt x="6534" y="607"/>
                    <a:pt x="6431" y="539"/>
                    <a:pt x="6328" y="539"/>
                  </a:cubicBezTo>
                  <a:cubicBezTo>
                    <a:pt x="6224" y="539"/>
                    <a:pt x="6121" y="607"/>
                    <a:pt x="6121" y="744"/>
                  </a:cubicBezTo>
                  <a:lnTo>
                    <a:pt x="6121" y="2621"/>
                  </a:lnTo>
                  <a:cubicBezTo>
                    <a:pt x="6121" y="2799"/>
                    <a:pt x="5982" y="2938"/>
                    <a:pt x="5804" y="2938"/>
                  </a:cubicBezTo>
                  <a:lnTo>
                    <a:pt x="731" y="2938"/>
                  </a:lnTo>
                  <a:cubicBezTo>
                    <a:pt x="553" y="2938"/>
                    <a:pt x="414" y="2799"/>
                    <a:pt x="414" y="2621"/>
                  </a:cubicBezTo>
                  <a:lnTo>
                    <a:pt x="414" y="1618"/>
                  </a:lnTo>
                  <a:cubicBezTo>
                    <a:pt x="414" y="1481"/>
                    <a:pt x="311" y="1413"/>
                    <a:pt x="207" y="1413"/>
                  </a:cubicBezTo>
                  <a:cubicBezTo>
                    <a:pt x="104" y="1413"/>
                    <a:pt x="1" y="1481"/>
                    <a:pt x="1" y="1618"/>
                  </a:cubicBezTo>
                  <a:lnTo>
                    <a:pt x="1" y="2626"/>
                  </a:lnTo>
                  <a:cubicBezTo>
                    <a:pt x="1" y="3029"/>
                    <a:pt x="327" y="3356"/>
                    <a:pt x="731" y="3356"/>
                  </a:cubicBezTo>
                  <a:lnTo>
                    <a:pt x="7283" y="3356"/>
                  </a:lnTo>
                  <a:cubicBezTo>
                    <a:pt x="7555" y="3356"/>
                    <a:pt x="7557" y="2943"/>
                    <a:pt x="7288" y="2943"/>
                  </a:cubicBezTo>
                  <a:cubicBezTo>
                    <a:pt x="7286" y="2943"/>
                    <a:pt x="7284" y="2943"/>
                    <a:pt x="7283" y="2943"/>
                  </a:cubicBezTo>
                  <a:lnTo>
                    <a:pt x="6462" y="2943"/>
                  </a:lnTo>
                  <a:cubicBezTo>
                    <a:pt x="6587" y="2684"/>
                    <a:pt x="6515" y="2549"/>
                    <a:pt x="6534" y="1277"/>
                  </a:cubicBezTo>
                  <a:lnTo>
                    <a:pt x="6774" y="1277"/>
                  </a:lnTo>
                  <a:lnTo>
                    <a:pt x="6774" y="1728"/>
                  </a:lnTo>
                  <a:cubicBezTo>
                    <a:pt x="6774" y="1867"/>
                    <a:pt x="6878" y="1937"/>
                    <a:pt x="6983" y="1937"/>
                  </a:cubicBezTo>
                  <a:cubicBezTo>
                    <a:pt x="7087" y="1937"/>
                    <a:pt x="7192" y="1867"/>
                    <a:pt x="7192" y="1728"/>
                  </a:cubicBezTo>
                  <a:lnTo>
                    <a:pt x="7192" y="1277"/>
                  </a:lnTo>
                  <a:lnTo>
                    <a:pt x="7417" y="1277"/>
                  </a:lnTo>
                  <a:lnTo>
                    <a:pt x="7417" y="2304"/>
                  </a:lnTo>
                  <a:cubicBezTo>
                    <a:pt x="7417" y="2441"/>
                    <a:pt x="7521" y="2510"/>
                    <a:pt x="7624" y="2510"/>
                  </a:cubicBezTo>
                  <a:cubicBezTo>
                    <a:pt x="7727" y="2510"/>
                    <a:pt x="7830" y="2441"/>
                    <a:pt x="7830" y="2304"/>
                  </a:cubicBezTo>
                  <a:lnTo>
                    <a:pt x="7830" y="1277"/>
                  </a:lnTo>
                  <a:lnTo>
                    <a:pt x="8056" y="1277"/>
                  </a:lnTo>
                  <a:lnTo>
                    <a:pt x="8056" y="1728"/>
                  </a:lnTo>
                  <a:cubicBezTo>
                    <a:pt x="8056" y="1867"/>
                    <a:pt x="8159" y="1937"/>
                    <a:pt x="8262" y="1937"/>
                  </a:cubicBezTo>
                  <a:cubicBezTo>
                    <a:pt x="8365" y="1937"/>
                    <a:pt x="8469" y="1867"/>
                    <a:pt x="8469" y="1728"/>
                  </a:cubicBezTo>
                  <a:lnTo>
                    <a:pt x="8469" y="1277"/>
                  </a:lnTo>
                  <a:lnTo>
                    <a:pt x="8704" y="1277"/>
                  </a:lnTo>
                  <a:lnTo>
                    <a:pt x="8704" y="1728"/>
                  </a:lnTo>
                  <a:cubicBezTo>
                    <a:pt x="8704" y="1867"/>
                    <a:pt x="8807" y="1937"/>
                    <a:pt x="8910" y="1937"/>
                  </a:cubicBezTo>
                  <a:cubicBezTo>
                    <a:pt x="9013" y="1937"/>
                    <a:pt x="9117" y="1867"/>
                    <a:pt x="9117" y="1728"/>
                  </a:cubicBezTo>
                  <a:lnTo>
                    <a:pt x="9117" y="1277"/>
                  </a:lnTo>
                  <a:lnTo>
                    <a:pt x="9342" y="1277"/>
                  </a:lnTo>
                  <a:lnTo>
                    <a:pt x="9342" y="1728"/>
                  </a:lnTo>
                  <a:cubicBezTo>
                    <a:pt x="9342" y="1867"/>
                    <a:pt x="9445" y="1937"/>
                    <a:pt x="9549" y="1937"/>
                  </a:cubicBezTo>
                  <a:cubicBezTo>
                    <a:pt x="9652" y="1937"/>
                    <a:pt x="9755" y="1867"/>
                    <a:pt x="9755" y="1728"/>
                  </a:cubicBezTo>
                  <a:lnTo>
                    <a:pt x="9755" y="1277"/>
                  </a:lnTo>
                  <a:lnTo>
                    <a:pt x="9981" y="1277"/>
                  </a:lnTo>
                  <a:lnTo>
                    <a:pt x="9981" y="2304"/>
                  </a:lnTo>
                  <a:cubicBezTo>
                    <a:pt x="9981" y="2441"/>
                    <a:pt x="10084" y="2510"/>
                    <a:pt x="10187" y="2510"/>
                  </a:cubicBezTo>
                  <a:cubicBezTo>
                    <a:pt x="10290" y="2510"/>
                    <a:pt x="10393" y="2441"/>
                    <a:pt x="10393" y="2304"/>
                  </a:cubicBezTo>
                  <a:lnTo>
                    <a:pt x="10393" y="1277"/>
                  </a:lnTo>
                  <a:lnTo>
                    <a:pt x="10624" y="1277"/>
                  </a:lnTo>
                  <a:lnTo>
                    <a:pt x="10624" y="1728"/>
                  </a:lnTo>
                  <a:cubicBezTo>
                    <a:pt x="10624" y="1867"/>
                    <a:pt x="10727" y="1937"/>
                    <a:pt x="10830" y="1937"/>
                  </a:cubicBezTo>
                  <a:cubicBezTo>
                    <a:pt x="10934" y="1937"/>
                    <a:pt x="11037" y="1867"/>
                    <a:pt x="11037" y="1728"/>
                  </a:cubicBezTo>
                  <a:lnTo>
                    <a:pt x="11037" y="1277"/>
                  </a:lnTo>
                  <a:lnTo>
                    <a:pt x="11262" y="1277"/>
                  </a:lnTo>
                  <a:lnTo>
                    <a:pt x="11262" y="1728"/>
                  </a:lnTo>
                  <a:cubicBezTo>
                    <a:pt x="11262" y="1867"/>
                    <a:pt x="11366" y="1937"/>
                    <a:pt x="11469" y="1937"/>
                  </a:cubicBezTo>
                  <a:cubicBezTo>
                    <a:pt x="11572" y="1937"/>
                    <a:pt x="11675" y="1867"/>
                    <a:pt x="11675" y="1728"/>
                  </a:cubicBezTo>
                  <a:lnTo>
                    <a:pt x="11675" y="1277"/>
                  </a:lnTo>
                  <a:lnTo>
                    <a:pt x="11901" y="1277"/>
                  </a:lnTo>
                  <a:lnTo>
                    <a:pt x="11901" y="1728"/>
                  </a:lnTo>
                  <a:cubicBezTo>
                    <a:pt x="11901" y="1867"/>
                    <a:pt x="12004" y="1937"/>
                    <a:pt x="12107" y="1937"/>
                  </a:cubicBezTo>
                  <a:cubicBezTo>
                    <a:pt x="12210" y="1937"/>
                    <a:pt x="12314" y="1867"/>
                    <a:pt x="12314" y="1728"/>
                  </a:cubicBezTo>
                  <a:lnTo>
                    <a:pt x="12314" y="1277"/>
                  </a:lnTo>
                  <a:lnTo>
                    <a:pt x="12563" y="1277"/>
                  </a:lnTo>
                  <a:lnTo>
                    <a:pt x="12563" y="2943"/>
                  </a:lnTo>
                  <a:lnTo>
                    <a:pt x="8113" y="2943"/>
                  </a:lnTo>
                  <a:cubicBezTo>
                    <a:pt x="7835" y="2943"/>
                    <a:pt x="7835" y="3356"/>
                    <a:pt x="8113" y="3356"/>
                  </a:cubicBezTo>
                  <a:lnTo>
                    <a:pt x="13528" y="3356"/>
                  </a:lnTo>
                  <a:cubicBezTo>
                    <a:pt x="13758" y="3356"/>
                    <a:pt x="13946" y="3168"/>
                    <a:pt x="13946" y="2943"/>
                  </a:cubicBezTo>
                  <a:lnTo>
                    <a:pt x="13946" y="413"/>
                  </a:lnTo>
                  <a:cubicBezTo>
                    <a:pt x="13946" y="183"/>
                    <a:pt x="13758" y="0"/>
                    <a:pt x="1352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3" name="Google Shape;17813;p140"/>
            <p:cNvSpPr/>
            <p:nvPr/>
          </p:nvSpPr>
          <p:spPr>
            <a:xfrm>
              <a:off x="1846760" y="2017340"/>
              <a:ext cx="106566" cy="163530"/>
            </a:xfrm>
            <a:custGeom>
              <a:avLst/>
              <a:gdLst/>
              <a:ahLst/>
              <a:cxnLst/>
              <a:rect l="l" t="t" r="r" b="b"/>
              <a:pathLst>
                <a:path w="4067" h="6241" extrusionOk="0">
                  <a:moveTo>
                    <a:pt x="1769" y="0"/>
                  </a:moveTo>
                  <a:cubicBezTo>
                    <a:pt x="1520" y="0"/>
                    <a:pt x="1488" y="387"/>
                    <a:pt x="1753" y="415"/>
                  </a:cubicBezTo>
                  <a:cubicBezTo>
                    <a:pt x="1801" y="419"/>
                    <a:pt x="1853" y="429"/>
                    <a:pt x="1901" y="448"/>
                  </a:cubicBezTo>
                  <a:cubicBezTo>
                    <a:pt x="3005" y="875"/>
                    <a:pt x="3533" y="1730"/>
                    <a:pt x="3533" y="2099"/>
                  </a:cubicBezTo>
                  <a:cubicBezTo>
                    <a:pt x="3533" y="2296"/>
                    <a:pt x="3433" y="2483"/>
                    <a:pt x="3269" y="2589"/>
                  </a:cubicBezTo>
                  <a:cubicBezTo>
                    <a:pt x="2857" y="1711"/>
                    <a:pt x="2084" y="1058"/>
                    <a:pt x="1148" y="803"/>
                  </a:cubicBezTo>
                  <a:cubicBezTo>
                    <a:pt x="1162" y="751"/>
                    <a:pt x="1191" y="703"/>
                    <a:pt x="1220" y="655"/>
                  </a:cubicBezTo>
                  <a:cubicBezTo>
                    <a:pt x="1350" y="494"/>
                    <a:pt x="1204" y="316"/>
                    <a:pt x="1052" y="316"/>
                  </a:cubicBezTo>
                  <a:cubicBezTo>
                    <a:pt x="991" y="316"/>
                    <a:pt x="929" y="344"/>
                    <a:pt x="884" y="415"/>
                  </a:cubicBezTo>
                  <a:cubicBezTo>
                    <a:pt x="817" y="511"/>
                    <a:pt x="769" y="611"/>
                    <a:pt x="735" y="722"/>
                  </a:cubicBezTo>
                  <a:cubicBezTo>
                    <a:pt x="586" y="703"/>
                    <a:pt x="428" y="693"/>
                    <a:pt x="274" y="693"/>
                  </a:cubicBezTo>
                  <a:cubicBezTo>
                    <a:pt x="0" y="693"/>
                    <a:pt x="0" y="1106"/>
                    <a:pt x="274" y="1106"/>
                  </a:cubicBezTo>
                  <a:lnTo>
                    <a:pt x="279" y="1106"/>
                  </a:lnTo>
                  <a:cubicBezTo>
                    <a:pt x="418" y="1106"/>
                    <a:pt x="557" y="1115"/>
                    <a:pt x="697" y="1135"/>
                  </a:cubicBezTo>
                  <a:cubicBezTo>
                    <a:pt x="2108" y="1336"/>
                    <a:pt x="3154" y="2541"/>
                    <a:pt x="3154" y="3962"/>
                  </a:cubicBezTo>
                  <a:lnTo>
                    <a:pt x="3154" y="6036"/>
                  </a:lnTo>
                  <a:cubicBezTo>
                    <a:pt x="3154" y="6172"/>
                    <a:pt x="3257" y="6241"/>
                    <a:pt x="3361" y="6241"/>
                  </a:cubicBezTo>
                  <a:cubicBezTo>
                    <a:pt x="3464" y="6241"/>
                    <a:pt x="3567" y="6172"/>
                    <a:pt x="3567" y="6036"/>
                  </a:cubicBezTo>
                  <a:cubicBezTo>
                    <a:pt x="3533" y="4188"/>
                    <a:pt x="3658" y="3741"/>
                    <a:pt x="3418" y="2973"/>
                  </a:cubicBezTo>
                  <a:cubicBezTo>
                    <a:pt x="3869" y="2733"/>
                    <a:pt x="4066" y="2195"/>
                    <a:pt x="3874" y="1720"/>
                  </a:cubicBezTo>
                  <a:cubicBezTo>
                    <a:pt x="3581" y="1000"/>
                    <a:pt x="2914" y="395"/>
                    <a:pt x="2050" y="59"/>
                  </a:cubicBezTo>
                  <a:cubicBezTo>
                    <a:pt x="1969" y="31"/>
                    <a:pt x="1882" y="11"/>
                    <a:pt x="1796" y="2"/>
                  </a:cubicBezTo>
                  <a:cubicBezTo>
                    <a:pt x="1787" y="1"/>
                    <a:pt x="1778" y="0"/>
                    <a:pt x="176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4" name="Google Shape;17814;p140"/>
            <p:cNvSpPr/>
            <p:nvPr/>
          </p:nvSpPr>
          <p:spPr>
            <a:xfrm>
              <a:off x="1769017" y="2038486"/>
              <a:ext cx="71507" cy="165312"/>
            </a:xfrm>
            <a:custGeom>
              <a:avLst/>
              <a:gdLst/>
              <a:ahLst/>
              <a:cxnLst/>
              <a:rect l="l" t="t" r="r" b="b"/>
              <a:pathLst>
                <a:path w="2729" h="6309" extrusionOk="0">
                  <a:moveTo>
                    <a:pt x="2438" y="1"/>
                  </a:moveTo>
                  <a:cubicBezTo>
                    <a:pt x="2417" y="1"/>
                    <a:pt x="2395" y="4"/>
                    <a:pt x="2372" y="11"/>
                  </a:cubicBezTo>
                  <a:cubicBezTo>
                    <a:pt x="971" y="414"/>
                    <a:pt x="6" y="1696"/>
                    <a:pt x="1" y="3155"/>
                  </a:cubicBezTo>
                  <a:lnTo>
                    <a:pt x="1" y="6097"/>
                  </a:lnTo>
                  <a:cubicBezTo>
                    <a:pt x="1" y="6213"/>
                    <a:pt x="92" y="6304"/>
                    <a:pt x="207" y="6309"/>
                  </a:cubicBezTo>
                  <a:cubicBezTo>
                    <a:pt x="318" y="6309"/>
                    <a:pt x="414" y="6213"/>
                    <a:pt x="414" y="6097"/>
                  </a:cubicBezTo>
                  <a:lnTo>
                    <a:pt x="414" y="3155"/>
                  </a:lnTo>
                  <a:cubicBezTo>
                    <a:pt x="419" y="1878"/>
                    <a:pt x="1263" y="764"/>
                    <a:pt x="2487" y="409"/>
                  </a:cubicBezTo>
                  <a:cubicBezTo>
                    <a:pt x="2728" y="339"/>
                    <a:pt x="2653" y="1"/>
                    <a:pt x="243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5" name="Google Shape;17815;p140"/>
            <p:cNvSpPr/>
            <p:nvPr/>
          </p:nvSpPr>
          <p:spPr>
            <a:xfrm>
              <a:off x="1807876" y="2079990"/>
              <a:ext cx="85001" cy="52981"/>
            </a:xfrm>
            <a:custGeom>
              <a:avLst/>
              <a:gdLst/>
              <a:ahLst/>
              <a:cxnLst/>
              <a:rect l="l" t="t" r="r" b="b"/>
              <a:pathLst>
                <a:path w="3244" h="2022" extrusionOk="0">
                  <a:moveTo>
                    <a:pt x="1806" y="0"/>
                  </a:moveTo>
                  <a:cubicBezTo>
                    <a:pt x="892" y="0"/>
                    <a:pt x="0" y="727"/>
                    <a:pt x="73" y="1830"/>
                  </a:cubicBezTo>
                  <a:cubicBezTo>
                    <a:pt x="82" y="1960"/>
                    <a:pt x="180" y="2021"/>
                    <a:pt x="278" y="2021"/>
                  </a:cubicBezTo>
                  <a:cubicBezTo>
                    <a:pt x="387" y="2021"/>
                    <a:pt x="496" y="1945"/>
                    <a:pt x="486" y="1801"/>
                  </a:cubicBezTo>
                  <a:cubicBezTo>
                    <a:pt x="429" y="971"/>
                    <a:pt x="1105" y="412"/>
                    <a:pt x="1801" y="412"/>
                  </a:cubicBezTo>
                  <a:cubicBezTo>
                    <a:pt x="2159" y="412"/>
                    <a:pt x="2523" y="560"/>
                    <a:pt x="2795" y="894"/>
                  </a:cubicBezTo>
                  <a:cubicBezTo>
                    <a:pt x="2840" y="951"/>
                    <a:pt x="2896" y="975"/>
                    <a:pt x="2951" y="975"/>
                  </a:cubicBezTo>
                  <a:cubicBezTo>
                    <a:pt x="3103" y="975"/>
                    <a:pt x="3244" y="790"/>
                    <a:pt x="3117" y="635"/>
                  </a:cubicBezTo>
                  <a:cubicBezTo>
                    <a:pt x="2761" y="196"/>
                    <a:pt x="2280" y="0"/>
                    <a:pt x="180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6" name="Google Shape;17816;p140"/>
            <p:cNvSpPr/>
            <p:nvPr/>
          </p:nvSpPr>
          <p:spPr>
            <a:xfrm>
              <a:off x="1814898" y="2114185"/>
              <a:ext cx="87857" cy="55654"/>
            </a:xfrm>
            <a:custGeom>
              <a:avLst/>
              <a:gdLst/>
              <a:ahLst/>
              <a:cxnLst/>
              <a:rect l="l" t="t" r="r" b="b"/>
              <a:pathLst>
                <a:path w="3353" h="2124" extrusionOk="0">
                  <a:moveTo>
                    <a:pt x="3017" y="1"/>
                  </a:moveTo>
                  <a:cubicBezTo>
                    <a:pt x="2903" y="1"/>
                    <a:pt x="2787" y="86"/>
                    <a:pt x="2805" y="237"/>
                  </a:cubicBezTo>
                  <a:cubicBezTo>
                    <a:pt x="2887" y="828"/>
                    <a:pt x="2551" y="1399"/>
                    <a:pt x="1994" y="1620"/>
                  </a:cubicBezTo>
                  <a:cubicBezTo>
                    <a:pt x="1838" y="1680"/>
                    <a:pt x="1677" y="1708"/>
                    <a:pt x="1518" y="1708"/>
                  </a:cubicBezTo>
                  <a:cubicBezTo>
                    <a:pt x="1103" y="1708"/>
                    <a:pt x="703" y="1513"/>
                    <a:pt x="453" y="1159"/>
                  </a:cubicBezTo>
                  <a:cubicBezTo>
                    <a:pt x="408" y="1095"/>
                    <a:pt x="349" y="1068"/>
                    <a:pt x="290" y="1068"/>
                  </a:cubicBezTo>
                  <a:cubicBezTo>
                    <a:pt x="142" y="1068"/>
                    <a:pt x="0" y="1237"/>
                    <a:pt x="117" y="1399"/>
                  </a:cubicBezTo>
                  <a:cubicBezTo>
                    <a:pt x="439" y="1855"/>
                    <a:pt x="962" y="2124"/>
                    <a:pt x="1514" y="2124"/>
                  </a:cubicBezTo>
                  <a:cubicBezTo>
                    <a:pt x="2551" y="2124"/>
                    <a:pt x="3353" y="1212"/>
                    <a:pt x="3218" y="180"/>
                  </a:cubicBezTo>
                  <a:cubicBezTo>
                    <a:pt x="3201" y="57"/>
                    <a:pt x="3110" y="1"/>
                    <a:pt x="301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817" name="Google Shape;17817;p140"/>
          <p:cNvGrpSpPr/>
          <p:nvPr/>
        </p:nvGrpSpPr>
        <p:grpSpPr>
          <a:xfrm>
            <a:off x="1298499" y="1879436"/>
            <a:ext cx="365525" cy="164421"/>
            <a:chOff x="1298499" y="2066286"/>
            <a:chExt cx="365525" cy="164421"/>
          </a:xfrm>
        </p:grpSpPr>
        <p:sp>
          <p:nvSpPr>
            <p:cNvPr id="17818" name="Google Shape;17818;p140"/>
            <p:cNvSpPr/>
            <p:nvPr/>
          </p:nvSpPr>
          <p:spPr>
            <a:xfrm>
              <a:off x="1466536" y="2101398"/>
              <a:ext cx="191960" cy="89953"/>
            </a:xfrm>
            <a:custGeom>
              <a:avLst/>
              <a:gdLst/>
              <a:ahLst/>
              <a:cxnLst/>
              <a:rect l="l" t="t" r="r" b="b"/>
              <a:pathLst>
                <a:path w="7326" h="3433" extrusionOk="0">
                  <a:moveTo>
                    <a:pt x="168" y="0"/>
                  </a:moveTo>
                  <a:cubicBezTo>
                    <a:pt x="72" y="0"/>
                    <a:pt x="0" y="77"/>
                    <a:pt x="0" y="168"/>
                  </a:cubicBezTo>
                  <a:lnTo>
                    <a:pt x="0" y="3264"/>
                  </a:lnTo>
                  <a:cubicBezTo>
                    <a:pt x="0" y="3360"/>
                    <a:pt x="72" y="3432"/>
                    <a:pt x="168" y="3432"/>
                  </a:cubicBezTo>
                  <a:lnTo>
                    <a:pt x="7162" y="3432"/>
                  </a:lnTo>
                  <a:cubicBezTo>
                    <a:pt x="7253" y="3432"/>
                    <a:pt x="7325" y="3360"/>
                    <a:pt x="7325" y="3264"/>
                  </a:cubicBezTo>
                  <a:lnTo>
                    <a:pt x="7325" y="168"/>
                  </a:lnTo>
                  <a:cubicBezTo>
                    <a:pt x="7325" y="77"/>
                    <a:pt x="7253" y="0"/>
                    <a:pt x="7162" y="0"/>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9" name="Google Shape;17819;p140"/>
            <p:cNvSpPr/>
            <p:nvPr/>
          </p:nvSpPr>
          <p:spPr>
            <a:xfrm>
              <a:off x="1466536" y="2150580"/>
              <a:ext cx="191960" cy="40771"/>
            </a:xfrm>
            <a:custGeom>
              <a:avLst/>
              <a:gdLst/>
              <a:ahLst/>
              <a:cxnLst/>
              <a:rect l="l" t="t" r="r" b="b"/>
              <a:pathLst>
                <a:path w="7326" h="1556" extrusionOk="0">
                  <a:moveTo>
                    <a:pt x="0" y="0"/>
                  </a:moveTo>
                  <a:lnTo>
                    <a:pt x="0" y="1387"/>
                  </a:lnTo>
                  <a:cubicBezTo>
                    <a:pt x="0" y="1483"/>
                    <a:pt x="72" y="1555"/>
                    <a:pt x="168" y="1555"/>
                  </a:cubicBezTo>
                  <a:lnTo>
                    <a:pt x="7162" y="1555"/>
                  </a:lnTo>
                  <a:cubicBezTo>
                    <a:pt x="7253" y="1555"/>
                    <a:pt x="7325" y="1483"/>
                    <a:pt x="7325" y="1387"/>
                  </a:cubicBezTo>
                  <a:lnTo>
                    <a:pt x="7325"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0" name="Google Shape;17820;p140"/>
            <p:cNvSpPr/>
            <p:nvPr/>
          </p:nvSpPr>
          <p:spPr>
            <a:xfrm>
              <a:off x="1466536" y="2170703"/>
              <a:ext cx="191960" cy="20648"/>
            </a:xfrm>
            <a:custGeom>
              <a:avLst/>
              <a:gdLst/>
              <a:ahLst/>
              <a:cxnLst/>
              <a:rect l="l" t="t" r="r" b="b"/>
              <a:pathLst>
                <a:path w="7326" h="788" extrusionOk="0">
                  <a:moveTo>
                    <a:pt x="0" y="0"/>
                  </a:moveTo>
                  <a:lnTo>
                    <a:pt x="0" y="619"/>
                  </a:lnTo>
                  <a:cubicBezTo>
                    <a:pt x="0" y="711"/>
                    <a:pt x="72" y="787"/>
                    <a:pt x="168" y="787"/>
                  </a:cubicBezTo>
                  <a:lnTo>
                    <a:pt x="7162" y="787"/>
                  </a:lnTo>
                  <a:cubicBezTo>
                    <a:pt x="7253" y="787"/>
                    <a:pt x="7325" y="711"/>
                    <a:pt x="7325" y="619"/>
                  </a:cubicBezTo>
                  <a:lnTo>
                    <a:pt x="7325" y="0"/>
                  </a:ln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1" name="Google Shape;17821;p140"/>
            <p:cNvSpPr/>
            <p:nvPr/>
          </p:nvSpPr>
          <p:spPr>
            <a:xfrm>
              <a:off x="1304028" y="2101398"/>
              <a:ext cx="102164" cy="89953"/>
            </a:xfrm>
            <a:custGeom>
              <a:avLst/>
              <a:gdLst/>
              <a:ahLst/>
              <a:cxnLst/>
              <a:rect l="l" t="t" r="r" b="b"/>
              <a:pathLst>
                <a:path w="3899" h="3433" extrusionOk="0">
                  <a:moveTo>
                    <a:pt x="168" y="0"/>
                  </a:moveTo>
                  <a:cubicBezTo>
                    <a:pt x="72" y="0"/>
                    <a:pt x="0" y="77"/>
                    <a:pt x="0" y="168"/>
                  </a:cubicBezTo>
                  <a:lnTo>
                    <a:pt x="0" y="3264"/>
                  </a:lnTo>
                  <a:cubicBezTo>
                    <a:pt x="0" y="3360"/>
                    <a:pt x="72" y="3432"/>
                    <a:pt x="168" y="3432"/>
                  </a:cubicBezTo>
                  <a:lnTo>
                    <a:pt x="3730" y="3432"/>
                  </a:lnTo>
                  <a:cubicBezTo>
                    <a:pt x="3821" y="3432"/>
                    <a:pt x="3898" y="3360"/>
                    <a:pt x="3898" y="3264"/>
                  </a:cubicBezTo>
                  <a:lnTo>
                    <a:pt x="3898" y="168"/>
                  </a:lnTo>
                  <a:cubicBezTo>
                    <a:pt x="3898" y="77"/>
                    <a:pt x="3821" y="0"/>
                    <a:pt x="3730"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2" name="Google Shape;17822;p140"/>
            <p:cNvSpPr/>
            <p:nvPr/>
          </p:nvSpPr>
          <p:spPr>
            <a:xfrm>
              <a:off x="1322762" y="2101398"/>
              <a:ext cx="83429" cy="69332"/>
            </a:xfrm>
            <a:custGeom>
              <a:avLst/>
              <a:gdLst/>
              <a:ahLst/>
              <a:cxnLst/>
              <a:rect l="l" t="t" r="r" b="b"/>
              <a:pathLst>
                <a:path w="3184" h="2646" extrusionOk="0">
                  <a:moveTo>
                    <a:pt x="1" y="0"/>
                  </a:moveTo>
                  <a:lnTo>
                    <a:pt x="1" y="2477"/>
                  </a:lnTo>
                  <a:cubicBezTo>
                    <a:pt x="1" y="2568"/>
                    <a:pt x="77" y="2645"/>
                    <a:pt x="169" y="2645"/>
                  </a:cubicBezTo>
                  <a:lnTo>
                    <a:pt x="3183" y="2645"/>
                  </a:lnTo>
                  <a:lnTo>
                    <a:pt x="3183" y="168"/>
                  </a:lnTo>
                  <a:cubicBezTo>
                    <a:pt x="3183" y="101"/>
                    <a:pt x="3145" y="34"/>
                    <a:pt x="3087" y="0"/>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3" name="Google Shape;17823;p140"/>
            <p:cNvSpPr/>
            <p:nvPr/>
          </p:nvSpPr>
          <p:spPr>
            <a:xfrm>
              <a:off x="1304028" y="2150580"/>
              <a:ext cx="102164" cy="40771"/>
            </a:xfrm>
            <a:custGeom>
              <a:avLst/>
              <a:gdLst/>
              <a:ahLst/>
              <a:cxnLst/>
              <a:rect l="l" t="t" r="r" b="b"/>
              <a:pathLst>
                <a:path w="3899" h="1556" extrusionOk="0">
                  <a:moveTo>
                    <a:pt x="0" y="0"/>
                  </a:moveTo>
                  <a:lnTo>
                    <a:pt x="0" y="1387"/>
                  </a:lnTo>
                  <a:cubicBezTo>
                    <a:pt x="0" y="1483"/>
                    <a:pt x="72" y="1555"/>
                    <a:pt x="168" y="1555"/>
                  </a:cubicBezTo>
                  <a:lnTo>
                    <a:pt x="3730" y="1555"/>
                  </a:lnTo>
                  <a:cubicBezTo>
                    <a:pt x="3821" y="1555"/>
                    <a:pt x="3898" y="1483"/>
                    <a:pt x="3898" y="1387"/>
                  </a:cubicBezTo>
                  <a:lnTo>
                    <a:pt x="3898" y="0"/>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4" name="Google Shape;17824;p140"/>
            <p:cNvSpPr/>
            <p:nvPr/>
          </p:nvSpPr>
          <p:spPr>
            <a:xfrm>
              <a:off x="1304028" y="2150580"/>
              <a:ext cx="102164" cy="40771"/>
            </a:xfrm>
            <a:custGeom>
              <a:avLst/>
              <a:gdLst/>
              <a:ahLst/>
              <a:cxnLst/>
              <a:rect l="l" t="t" r="r" b="b"/>
              <a:pathLst>
                <a:path w="3899" h="1556" extrusionOk="0">
                  <a:moveTo>
                    <a:pt x="0" y="0"/>
                  </a:moveTo>
                  <a:lnTo>
                    <a:pt x="0" y="1387"/>
                  </a:lnTo>
                  <a:cubicBezTo>
                    <a:pt x="0" y="1479"/>
                    <a:pt x="72" y="1555"/>
                    <a:pt x="168" y="1555"/>
                  </a:cubicBezTo>
                  <a:lnTo>
                    <a:pt x="3730" y="1555"/>
                  </a:lnTo>
                  <a:cubicBezTo>
                    <a:pt x="3821" y="1555"/>
                    <a:pt x="3898" y="1479"/>
                    <a:pt x="3898" y="1387"/>
                  </a:cubicBezTo>
                  <a:lnTo>
                    <a:pt x="3898" y="768"/>
                  </a:lnTo>
                  <a:lnTo>
                    <a:pt x="888" y="768"/>
                  </a:lnTo>
                  <a:cubicBezTo>
                    <a:pt x="792" y="768"/>
                    <a:pt x="720" y="696"/>
                    <a:pt x="720" y="600"/>
                  </a:cubicBezTo>
                  <a:lnTo>
                    <a:pt x="720" y="0"/>
                  </a:ln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5" name="Google Shape;17825;p140"/>
            <p:cNvSpPr/>
            <p:nvPr/>
          </p:nvSpPr>
          <p:spPr>
            <a:xfrm>
              <a:off x="1378495" y="2071763"/>
              <a:ext cx="43418" cy="153520"/>
            </a:xfrm>
            <a:custGeom>
              <a:avLst/>
              <a:gdLst/>
              <a:ahLst/>
              <a:cxnLst/>
              <a:rect l="l" t="t" r="r" b="b"/>
              <a:pathLst>
                <a:path w="1657" h="5859" extrusionOk="0">
                  <a:moveTo>
                    <a:pt x="1428" y="0"/>
                  </a:moveTo>
                  <a:cubicBezTo>
                    <a:pt x="1351" y="0"/>
                    <a:pt x="1273" y="38"/>
                    <a:pt x="1229" y="123"/>
                  </a:cubicBezTo>
                  <a:lnTo>
                    <a:pt x="77" y="2331"/>
                  </a:lnTo>
                  <a:cubicBezTo>
                    <a:pt x="29" y="2427"/>
                    <a:pt x="0" y="2533"/>
                    <a:pt x="0" y="2643"/>
                  </a:cubicBezTo>
                  <a:lnTo>
                    <a:pt x="0" y="4314"/>
                  </a:lnTo>
                  <a:cubicBezTo>
                    <a:pt x="0" y="4472"/>
                    <a:pt x="58" y="4626"/>
                    <a:pt x="159" y="4751"/>
                  </a:cubicBezTo>
                  <a:lnTo>
                    <a:pt x="989" y="5725"/>
                  </a:lnTo>
                  <a:cubicBezTo>
                    <a:pt x="1066" y="5816"/>
                    <a:pt x="1172" y="5858"/>
                    <a:pt x="1277" y="5858"/>
                  </a:cubicBezTo>
                  <a:cubicBezTo>
                    <a:pt x="1433" y="5858"/>
                    <a:pt x="1587" y="5765"/>
                    <a:pt x="1642" y="5595"/>
                  </a:cubicBezTo>
                  <a:cubicBezTo>
                    <a:pt x="1651" y="5557"/>
                    <a:pt x="1656" y="5514"/>
                    <a:pt x="1656" y="5475"/>
                  </a:cubicBezTo>
                  <a:lnTo>
                    <a:pt x="1656" y="229"/>
                  </a:lnTo>
                  <a:cubicBezTo>
                    <a:pt x="1656" y="85"/>
                    <a:pt x="1543" y="0"/>
                    <a:pt x="1428" y="0"/>
                  </a:cubicBezTo>
                  <a:close/>
                </a:path>
              </a:pathLst>
            </a:custGeom>
            <a:solidFill>
              <a:srgbClr val="4D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6" name="Google Shape;17826;p140"/>
            <p:cNvSpPr/>
            <p:nvPr/>
          </p:nvSpPr>
          <p:spPr>
            <a:xfrm>
              <a:off x="1396837" y="2086672"/>
              <a:ext cx="25076" cy="131720"/>
            </a:xfrm>
            <a:custGeom>
              <a:avLst/>
              <a:gdLst/>
              <a:ahLst/>
              <a:cxnLst/>
              <a:rect l="l" t="t" r="r" b="b"/>
              <a:pathLst>
                <a:path w="957" h="5027" extrusionOk="0">
                  <a:moveTo>
                    <a:pt x="956" y="1"/>
                  </a:moveTo>
                  <a:lnTo>
                    <a:pt x="78" y="1690"/>
                  </a:lnTo>
                  <a:cubicBezTo>
                    <a:pt x="25" y="1786"/>
                    <a:pt x="1" y="1892"/>
                    <a:pt x="1" y="2002"/>
                  </a:cubicBezTo>
                  <a:lnTo>
                    <a:pt x="1" y="3673"/>
                  </a:lnTo>
                  <a:cubicBezTo>
                    <a:pt x="1" y="3831"/>
                    <a:pt x="59" y="3985"/>
                    <a:pt x="159" y="4105"/>
                  </a:cubicBezTo>
                  <a:lnTo>
                    <a:pt x="942" y="5026"/>
                  </a:lnTo>
                  <a:cubicBezTo>
                    <a:pt x="951" y="4988"/>
                    <a:pt x="956" y="4950"/>
                    <a:pt x="956" y="4906"/>
                  </a:cubicBezTo>
                  <a:lnTo>
                    <a:pt x="956" y="1"/>
                  </a:ln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7" name="Google Shape;17827;p140"/>
            <p:cNvSpPr/>
            <p:nvPr/>
          </p:nvSpPr>
          <p:spPr>
            <a:xfrm>
              <a:off x="1451574" y="2071763"/>
              <a:ext cx="43418" cy="153520"/>
            </a:xfrm>
            <a:custGeom>
              <a:avLst/>
              <a:gdLst/>
              <a:ahLst/>
              <a:cxnLst/>
              <a:rect l="l" t="t" r="r" b="b"/>
              <a:pathLst>
                <a:path w="1657" h="5859" extrusionOk="0">
                  <a:moveTo>
                    <a:pt x="228" y="0"/>
                  </a:moveTo>
                  <a:cubicBezTo>
                    <a:pt x="113" y="0"/>
                    <a:pt x="0" y="85"/>
                    <a:pt x="0" y="229"/>
                  </a:cubicBezTo>
                  <a:lnTo>
                    <a:pt x="0" y="5480"/>
                  </a:lnTo>
                  <a:cubicBezTo>
                    <a:pt x="0" y="5523"/>
                    <a:pt x="5" y="5562"/>
                    <a:pt x="19" y="5600"/>
                  </a:cubicBezTo>
                  <a:cubicBezTo>
                    <a:pt x="76" y="5766"/>
                    <a:pt x="229" y="5859"/>
                    <a:pt x="383" y="5859"/>
                  </a:cubicBezTo>
                  <a:cubicBezTo>
                    <a:pt x="487" y="5859"/>
                    <a:pt x="592" y="5816"/>
                    <a:pt x="667" y="5725"/>
                  </a:cubicBezTo>
                  <a:lnTo>
                    <a:pt x="1498" y="4751"/>
                  </a:lnTo>
                  <a:cubicBezTo>
                    <a:pt x="1599" y="4631"/>
                    <a:pt x="1656" y="4477"/>
                    <a:pt x="1656" y="4319"/>
                  </a:cubicBezTo>
                  <a:lnTo>
                    <a:pt x="1656" y="2643"/>
                  </a:lnTo>
                  <a:cubicBezTo>
                    <a:pt x="1656" y="2538"/>
                    <a:pt x="1632" y="2432"/>
                    <a:pt x="1579" y="2336"/>
                  </a:cubicBezTo>
                  <a:lnTo>
                    <a:pt x="427" y="123"/>
                  </a:lnTo>
                  <a:cubicBezTo>
                    <a:pt x="383" y="38"/>
                    <a:pt x="305" y="0"/>
                    <a:pt x="228" y="0"/>
                  </a:cubicBezTo>
                  <a:close/>
                </a:path>
              </a:pathLst>
            </a:custGeom>
            <a:solidFill>
              <a:srgbClr val="4D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8" name="Google Shape;17828;p140"/>
            <p:cNvSpPr/>
            <p:nvPr/>
          </p:nvSpPr>
          <p:spPr>
            <a:xfrm>
              <a:off x="1451443" y="2086934"/>
              <a:ext cx="25181" cy="131458"/>
            </a:xfrm>
            <a:custGeom>
              <a:avLst/>
              <a:gdLst/>
              <a:ahLst/>
              <a:cxnLst/>
              <a:rect l="l" t="t" r="r" b="b"/>
              <a:pathLst>
                <a:path w="961" h="5017" extrusionOk="0">
                  <a:moveTo>
                    <a:pt x="0" y="0"/>
                  </a:moveTo>
                  <a:lnTo>
                    <a:pt x="0" y="4896"/>
                  </a:lnTo>
                  <a:cubicBezTo>
                    <a:pt x="0" y="4940"/>
                    <a:pt x="10" y="4978"/>
                    <a:pt x="19" y="5016"/>
                  </a:cubicBezTo>
                  <a:lnTo>
                    <a:pt x="802" y="4104"/>
                  </a:lnTo>
                  <a:cubicBezTo>
                    <a:pt x="903" y="3980"/>
                    <a:pt x="960" y="3826"/>
                    <a:pt x="960" y="3668"/>
                  </a:cubicBezTo>
                  <a:lnTo>
                    <a:pt x="960" y="1997"/>
                  </a:lnTo>
                  <a:cubicBezTo>
                    <a:pt x="960" y="1892"/>
                    <a:pt x="931" y="1786"/>
                    <a:pt x="883" y="1690"/>
                  </a:cubicBezTo>
                  <a:lnTo>
                    <a:pt x="0" y="0"/>
                  </a:ln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9" name="Google Shape;17829;p140"/>
            <p:cNvSpPr/>
            <p:nvPr/>
          </p:nvSpPr>
          <p:spPr>
            <a:xfrm>
              <a:off x="1465016" y="2218104"/>
              <a:ext cx="26" cy="26"/>
            </a:xfrm>
            <a:custGeom>
              <a:avLst/>
              <a:gdLst/>
              <a:ahLst/>
              <a:cxnLst/>
              <a:rect l="l" t="t" r="r" b="b"/>
              <a:pathLst>
                <a:path w="1" h="1" extrusionOk="0">
                  <a:moveTo>
                    <a:pt x="1" y="1"/>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0" name="Google Shape;17830;p140"/>
            <p:cNvSpPr/>
            <p:nvPr/>
          </p:nvSpPr>
          <p:spPr>
            <a:xfrm>
              <a:off x="1465147" y="2218104"/>
              <a:ext cx="26" cy="26"/>
            </a:xfrm>
            <a:custGeom>
              <a:avLst/>
              <a:gdLst/>
              <a:ahLst/>
              <a:cxnLst/>
              <a:rect l="l" t="t" r="r" b="b"/>
              <a:pathLst>
                <a:path w="1" h="1" extrusionOk="0">
                  <a:moveTo>
                    <a:pt x="0" y="1"/>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1" name="Google Shape;17831;p140"/>
            <p:cNvSpPr/>
            <p:nvPr/>
          </p:nvSpPr>
          <p:spPr>
            <a:xfrm>
              <a:off x="1465147" y="2217999"/>
              <a:ext cx="26" cy="26"/>
            </a:xfrm>
            <a:custGeom>
              <a:avLst/>
              <a:gdLst/>
              <a:ahLst/>
              <a:cxnLst/>
              <a:rect l="l" t="t" r="r" b="b"/>
              <a:pathLst>
                <a:path w="1" h="1" extrusionOk="0">
                  <a:moveTo>
                    <a:pt x="0" y="0"/>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2" name="Google Shape;17832;p140"/>
            <p:cNvSpPr/>
            <p:nvPr/>
          </p:nvSpPr>
          <p:spPr>
            <a:xfrm>
              <a:off x="1465016" y="2218235"/>
              <a:ext cx="26" cy="26"/>
            </a:xfrm>
            <a:custGeom>
              <a:avLst/>
              <a:gdLst/>
              <a:ahLst/>
              <a:cxnLst/>
              <a:rect l="l" t="t" r="r" b="b"/>
              <a:pathLst>
                <a:path w="1" h="1" extrusionOk="0">
                  <a:moveTo>
                    <a:pt x="1" y="1"/>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3" name="Google Shape;17833;p140"/>
            <p:cNvSpPr/>
            <p:nvPr/>
          </p:nvSpPr>
          <p:spPr>
            <a:xfrm>
              <a:off x="1465147" y="2217999"/>
              <a:ext cx="26" cy="26"/>
            </a:xfrm>
            <a:custGeom>
              <a:avLst/>
              <a:gdLst/>
              <a:ahLst/>
              <a:cxnLst/>
              <a:rect l="l" t="t" r="r" b="b"/>
              <a:pathLst>
                <a:path w="1" h="1" extrusionOk="0">
                  <a:moveTo>
                    <a:pt x="0" y="0"/>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4" name="Google Shape;17834;p140"/>
            <p:cNvSpPr/>
            <p:nvPr/>
          </p:nvSpPr>
          <p:spPr>
            <a:xfrm>
              <a:off x="1446150" y="2091179"/>
              <a:ext cx="217874" cy="139476"/>
            </a:xfrm>
            <a:custGeom>
              <a:avLst/>
              <a:gdLst/>
              <a:ahLst/>
              <a:cxnLst/>
              <a:rect l="l" t="t" r="r" b="b"/>
              <a:pathLst>
                <a:path w="8315" h="5323" extrusionOk="0">
                  <a:moveTo>
                    <a:pt x="7892" y="597"/>
                  </a:moveTo>
                  <a:lnTo>
                    <a:pt x="7892" y="2056"/>
                  </a:lnTo>
                  <a:lnTo>
                    <a:pt x="2070" y="2056"/>
                  </a:lnTo>
                  <a:cubicBezTo>
                    <a:pt x="2065" y="1763"/>
                    <a:pt x="2089" y="1715"/>
                    <a:pt x="2046" y="1643"/>
                  </a:cubicBezTo>
                  <a:lnTo>
                    <a:pt x="1503" y="597"/>
                  </a:lnTo>
                  <a:lnTo>
                    <a:pt x="2108" y="597"/>
                  </a:lnTo>
                  <a:lnTo>
                    <a:pt x="2108" y="1048"/>
                  </a:lnTo>
                  <a:cubicBezTo>
                    <a:pt x="2108" y="1187"/>
                    <a:pt x="2212" y="1257"/>
                    <a:pt x="2317" y="1257"/>
                  </a:cubicBezTo>
                  <a:cubicBezTo>
                    <a:pt x="2421" y="1257"/>
                    <a:pt x="2526" y="1187"/>
                    <a:pt x="2526" y="1048"/>
                  </a:cubicBezTo>
                  <a:lnTo>
                    <a:pt x="2526" y="597"/>
                  </a:lnTo>
                  <a:lnTo>
                    <a:pt x="2751" y="597"/>
                  </a:lnTo>
                  <a:lnTo>
                    <a:pt x="2751" y="1624"/>
                  </a:lnTo>
                  <a:cubicBezTo>
                    <a:pt x="2751" y="1761"/>
                    <a:pt x="2854" y="1829"/>
                    <a:pt x="2958" y="1829"/>
                  </a:cubicBezTo>
                  <a:cubicBezTo>
                    <a:pt x="3061" y="1829"/>
                    <a:pt x="3164" y="1761"/>
                    <a:pt x="3164" y="1624"/>
                  </a:cubicBezTo>
                  <a:lnTo>
                    <a:pt x="3164" y="597"/>
                  </a:lnTo>
                  <a:lnTo>
                    <a:pt x="3390" y="597"/>
                  </a:lnTo>
                  <a:lnTo>
                    <a:pt x="3390" y="1048"/>
                  </a:lnTo>
                  <a:cubicBezTo>
                    <a:pt x="3390" y="1187"/>
                    <a:pt x="3493" y="1257"/>
                    <a:pt x="3596" y="1257"/>
                  </a:cubicBezTo>
                  <a:cubicBezTo>
                    <a:pt x="3699" y="1257"/>
                    <a:pt x="3802" y="1187"/>
                    <a:pt x="3802" y="1048"/>
                  </a:cubicBezTo>
                  <a:lnTo>
                    <a:pt x="3802" y="597"/>
                  </a:lnTo>
                  <a:lnTo>
                    <a:pt x="4028" y="597"/>
                  </a:lnTo>
                  <a:lnTo>
                    <a:pt x="4028" y="1048"/>
                  </a:lnTo>
                  <a:cubicBezTo>
                    <a:pt x="4028" y="1187"/>
                    <a:pt x="4132" y="1257"/>
                    <a:pt x="4237" y="1257"/>
                  </a:cubicBezTo>
                  <a:cubicBezTo>
                    <a:pt x="4341" y="1257"/>
                    <a:pt x="4446" y="1187"/>
                    <a:pt x="4446" y="1048"/>
                  </a:cubicBezTo>
                  <a:lnTo>
                    <a:pt x="4446" y="597"/>
                  </a:lnTo>
                  <a:lnTo>
                    <a:pt x="4671" y="597"/>
                  </a:lnTo>
                  <a:lnTo>
                    <a:pt x="4671" y="1048"/>
                  </a:lnTo>
                  <a:cubicBezTo>
                    <a:pt x="4671" y="1187"/>
                    <a:pt x="4774" y="1257"/>
                    <a:pt x="4878" y="1257"/>
                  </a:cubicBezTo>
                  <a:cubicBezTo>
                    <a:pt x="4981" y="1257"/>
                    <a:pt x="5084" y="1187"/>
                    <a:pt x="5084" y="1048"/>
                  </a:cubicBezTo>
                  <a:lnTo>
                    <a:pt x="5084" y="597"/>
                  </a:lnTo>
                  <a:lnTo>
                    <a:pt x="5310" y="597"/>
                  </a:lnTo>
                  <a:lnTo>
                    <a:pt x="5310" y="1624"/>
                  </a:lnTo>
                  <a:cubicBezTo>
                    <a:pt x="5310" y="1761"/>
                    <a:pt x="5413" y="1829"/>
                    <a:pt x="5516" y="1829"/>
                  </a:cubicBezTo>
                  <a:cubicBezTo>
                    <a:pt x="5619" y="1829"/>
                    <a:pt x="5723" y="1761"/>
                    <a:pt x="5723" y="1624"/>
                  </a:cubicBezTo>
                  <a:lnTo>
                    <a:pt x="5723" y="597"/>
                  </a:lnTo>
                  <a:lnTo>
                    <a:pt x="5948" y="597"/>
                  </a:lnTo>
                  <a:lnTo>
                    <a:pt x="5948" y="1048"/>
                  </a:lnTo>
                  <a:cubicBezTo>
                    <a:pt x="5948" y="1187"/>
                    <a:pt x="6053" y="1257"/>
                    <a:pt x="6157" y="1257"/>
                  </a:cubicBezTo>
                  <a:cubicBezTo>
                    <a:pt x="6261" y="1257"/>
                    <a:pt x="6366" y="1187"/>
                    <a:pt x="6366" y="1048"/>
                  </a:cubicBezTo>
                  <a:lnTo>
                    <a:pt x="6366" y="597"/>
                  </a:lnTo>
                  <a:lnTo>
                    <a:pt x="6591" y="597"/>
                  </a:lnTo>
                  <a:lnTo>
                    <a:pt x="6591" y="1048"/>
                  </a:lnTo>
                  <a:cubicBezTo>
                    <a:pt x="6591" y="1187"/>
                    <a:pt x="6695" y="1257"/>
                    <a:pt x="6798" y="1257"/>
                  </a:cubicBezTo>
                  <a:cubicBezTo>
                    <a:pt x="6901" y="1257"/>
                    <a:pt x="7004" y="1187"/>
                    <a:pt x="7004" y="1048"/>
                  </a:cubicBezTo>
                  <a:lnTo>
                    <a:pt x="7004" y="597"/>
                  </a:lnTo>
                  <a:lnTo>
                    <a:pt x="7230" y="597"/>
                  </a:lnTo>
                  <a:lnTo>
                    <a:pt x="7230" y="1048"/>
                  </a:lnTo>
                  <a:cubicBezTo>
                    <a:pt x="7230" y="1187"/>
                    <a:pt x="7334" y="1257"/>
                    <a:pt x="7438" y="1257"/>
                  </a:cubicBezTo>
                  <a:cubicBezTo>
                    <a:pt x="7542" y="1257"/>
                    <a:pt x="7645" y="1187"/>
                    <a:pt x="7643" y="1048"/>
                  </a:cubicBezTo>
                  <a:lnTo>
                    <a:pt x="7643" y="597"/>
                  </a:lnTo>
                  <a:close/>
                  <a:moveTo>
                    <a:pt x="1066" y="0"/>
                  </a:moveTo>
                  <a:cubicBezTo>
                    <a:pt x="968" y="0"/>
                    <a:pt x="871" y="67"/>
                    <a:pt x="860" y="184"/>
                  </a:cubicBezTo>
                  <a:cubicBezTo>
                    <a:pt x="855" y="227"/>
                    <a:pt x="860" y="265"/>
                    <a:pt x="879" y="304"/>
                  </a:cubicBezTo>
                  <a:lnTo>
                    <a:pt x="1037" y="601"/>
                  </a:lnTo>
                  <a:lnTo>
                    <a:pt x="1657" y="1792"/>
                  </a:lnTo>
                  <a:lnTo>
                    <a:pt x="1657" y="3746"/>
                  </a:lnTo>
                  <a:lnTo>
                    <a:pt x="721" y="4845"/>
                  </a:lnTo>
                  <a:lnTo>
                    <a:pt x="721" y="4850"/>
                  </a:lnTo>
                  <a:cubicBezTo>
                    <a:pt x="687" y="4888"/>
                    <a:pt x="639" y="4912"/>
                    <a:pt x="591" y="4912"/>
                  </a:cubicBezTo>
                  <a:cubicBezTo>
                    <a:pt x="495" y="4912"/>
                    <a:pt x="413" y="4835"/>
                    <a:pt x="413" y="4739"/>
                  </a:cubicBezTo>
                  <a:lnTo>
                    <a:pt x="413" y="3419"/>
                  </a:lnTo>
                  <a:cubicBezTo>
                    <a:pt x="413" y="3282"/>
                    <a:pt x="310" y="3214"/>
                    <a:pt x="207" y="3214"/>
                  </a:cubicBezTo>
                  <a:cubicBezTo>
                    <a:pt x="104" y="3214"/>
                    <a:pt x="1" y="3282"/>
                    <a:pt x="1" y="3419"/>
                  </a:cubicBezTo>
                  <a:lnTo>
                    <a:pt x="1" y="4734"/>
                  </a:lnTo>
                  <a:cubicBezTo>
                    <a:pt x="1" y="5092"/>
                    <a:pt x="292" y="5323"/>
                    <a:pt x="593" y="5323"/>
                  </a:cubicBezTo>
                  <a:cubicBezTo>
                    <a:pt x="752" y="5323"/>
                    <a:pt x="915" y="5258"/>
                    <a:pt x="1037" y="5114"/>
                  </a:cubicBezTo>
                  <a:lnTo>
                    <a:pt x="1959" y="4029"/>
                  </a:lnTo>
                  <a:lnTo>
                    <a:pt x="3730" y="4029"/>
                  </a:lnTo>
                  <a:cubicBezTo>
                    <a:pt x="4009" y="4029"/>
                    <a:pt x="4009" y="3616"/>
                    <a:pt x="3730" y="3616"/>
                  </a:cubicBezTo>
                  <a:lnTo>
                    <a:pt x="2070" y="3616"/>
                  </a:lnTo>
                  <a:lnTo>
                    <a:pt x="2070" y="2474"/>
                  </a:lnTo>
                  <a:lnTo>
                    <a:pt x="7897" y="2474"/>
                  </a:lnTo>
                  <a:lnTo>
                    <a:pt x="7897" y="3616"/>
                  </a:lnTo>
                  <a:lnTo>
                    <a:pt x="4561" y="3616"/>
                  </a:lnTo>
                  <a:cubicBezTo>
                    <a:pt x="4282" y="3616"/>
                    <a:pt x="4282" y="4029"/>
                    <a:pt x="4561" y="4029"/>
                  </a:cubicBezTo>
                  <a:lnTo>
                    <a:pt x="8103" y="4029"/>
                  </a:lnTo>
                  <a:cubicBezTo>
                    <a:pt x="8219" y="4029"/>
                    <a:pt x="8315" y="3938"/>
                    <a:pt x="8315" y="3822"/>
                  </a:cubicBezTo>
                  <a:lnTo>
                    <a:pt x="8315" y="390"/>
                  </a:lnTo>
                  <a:cubicBezTo>
                    <a:pt x="8315" y="275"/>
                    <a:pt x="8219" y="184"/>
                    <a:pt x="8103" y="184"/>
                  </a:cubicBezTo>
                  <a:lnTo>
                    <a:pt x="1287" y="184"/>
                  </a:lnTo>
                  <a:lnTo>
                    <a:pt x="1249" y="112"/>
                  </a:lnTo>
                  <a:cubicBezTo>
                    <a:pt x="1208" y="35"/>
                    <a:pt x="1137" y="0"/>
                    <a:pt x="106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5" name="Google Shape;17835;p140"/>
            <p:cNvSpPr/>
            <p:nvPr/>
          </p:nvSpPr>
          <p:spPr>
            <a:xfrm>
              <a:off x="1465147" y="2217999"/>
              <a:ext cx="26" cy="26"/>
            </a:xfrm>
            <a:custGeom>
              <a:avLst/>
              <a:gdLst/>
              <a:ahLst/>
              <a:cxnLst/>
              <a:rect l="l" t="t" r="r" b="b"/>
              <a:pathLst>
                <a:path w="1" h="1" extrusionOk="0">
                  <a:moveTo>
                    <a:pt x="0" y="0"/>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6" name="Google Shape;17836;p140"/>
            <p:cNvSpPr/>
            <p:nvPr/>
          </p:nvSpPr>
          <p:spPr>
            <a:xfrm>
              <a:off x="1465147" y="2217999"/>
              <a:ext cx="26" cy="26"/>
            </a:xfrm>
            <a:custGeom>
              <a:avLst/>
              <a:gdLst/>
              <a:ahLst/>
              <a:cxnLst/>
              <a:rect l="l" t="t" r="r" b="b"/>
              <a:pathLst>
                <a:path w="1" h="1" extrusionOk="0">
                  <a:moveTo>
                    <a:pt x="0" y="0"/>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7" name="Google Shape;17837;p140"/>
            <p:cNvSpPr/>
            <p:nvPr/>
          </p:nvSpPr>
          <p:spPr>
            <a:xfrm>
              <a:off x="1383893" y="2189307"/>
              <a:ext cx="26" cy="26"/>
            </a:xfrm>
            <a:custGeom>
              <a:avLst/>
              <a:gdLst/>
              <a:ahLst/>
              <a:cxnLst/>
              <a:rect l="l" t="t" r="r" b="b"/>
              <a:pathLst>
                <a:path w="1" h="1" extrusionOk="0">
                  <a:moveTo>
                    <a:pt x="1" y="1"/>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8" name="Google Shape;17838;p140"/>
            <p:cNvSpPr/>
            <p:nvPr/>
          </p:nvSpPr>
          <p:spPr>
            <a:xfrm>
              <a:off x="1298499" y="2066313"/>
              <a:ext cx="128943" cy="164394"/>
            </a:xfrm>
            <a:custGeom>
              <a:avLst/>
              <a:gdLst/>
              <a:ahLst/>
              <a:cxnLst/>
              <a:rect l="l" t="t" r="r" b="b"/>
              <a:pathLst>
                <a:path w="4921" h="6274" extrusionOk="0">
                  <a:moveTo>
                    <a:pt x="2847" y="3423"/>
                  </a:moveTo>
                  <a:lnTo>
                    <a:pt x="2847" y="4565"/>
                  </a:lnTo>
                  <a:lnTo>
                    <a:pt x="418" y="4565"/>
                  </a:lnTo>
                  <a:lnTo>
                    <a:pt x="418" y="3423"/>
                  </a:lnTo>
                  <a:close/>
                  <a:moveTo>
                    <a:pt x="4484" y="0"/>
                  </a:moveTo>
                  <a:cubicBezTo>
                    <a:pt x="4320" y="0"/>
                    <a:pt x="4172" y="91"/>
                    <a:pt x="4100" y="235"/>
                  </a:cubicBezTo>
                  <a:lnTo>
                    <a:pt x="3629" y="1133"/>
                  </a:lnTo>
                  <a:lnTo>
                    <a:pt x="211" y="1133"/>
                  </a:lnTo>
                  <a:cubicBezTo>
                    <a:pt x="96" y="1133"/>
                    <a:pt x="5" y="1229"/>
                    <a:pt x="5" y="1344"/>
                  </a:cubicBezTo>
                  <a:lnTo>
                    <a:pt x="5" y="1786"/>
                  </a:lnTo>
                  <a:cubicBezTo>
                    <a:pt x="5" y="1922"/>
                    <a:pt x="108" y="1991"/>
                    <a:pt x="211" y="1991"/>
                  </a:cubicBezTo>
                  <a:cubicBezTo>
                    <a:pt x="315" y="1991"/>
                    <a:pt x="418" y="1922"/>
                    <a:pt x="418" y="1786"/>
                  </a:cubicBezTo>
                  <a:lnTo>
                    <a:pt x="418" y="1550"/>
                  </a:lnTo>
                  <a:lnTo>
                    <a:pt x="701" y="1550"/>
                  </a:lnTo>
                  <a:lnTo>
                    <a:pt x="701" y="2573"/>
                  </a:lnTo>
                  <a:cubicBezTo>
                    <a:pt x="701" y="2710"/>
                    <a:pt x="804" y="2778"/>
                    <a:pt x="907" y="2778"/>
                  </a:cubicBezTo>
                  <a:cubicBezTo>
                    <a:pt x="1011" y="2778"/>
                    <a:pt x="1114" y="2710"/>
                    <a:pt x="1114" y="2573"/>
                  </a:cubicBezTo>
                  <a:lnTo>
                    <a:pt x="1114" y="1546"/>
                  </a:lnTo>
                  <a:lnTo>
                    <a:pt x="1339" y="1546"/>
                  </a:lnTo>
                  <a:lnTo>
                    <a:pt x="1339" y="1997"/>
                  </a:lnTo>
                  <a:cubicBezTo>
                    <a:pt x="1337" y="2136"/>
                    <a:pt x="1440" y="2206"/>
                    <a:pt x="1544" y="2206"/>
                  </a:cubicBezTo>
                  <a:cubicBezTo>
                    <a:pt x="1648" y="2206"/>
                    <a:pt x="1752" y="2136"/>
                    <a:pt x="1752" y="1997"/>
                  </a:cubicBezTo>
                  <a:lnTo>
                    <a:pt x="1752" y="1546"/>
                  </a:lnTo>
                  <a:lnTo>
                    <a:pt x="1978" y="1546"/>
                  </a:lnTo>
                  <a:lnTo>
                    <a:pt x="1978" y="1997"/>
                  </a:lnTo>
                  <a:cubicBezTo>
                    <a:pt x="1978" y="2136"/>
                    <a:pt x="2081" y="2206"/>
                    <a:pt x="2184" y="2206"/>
                  </a:cubicBezTo>
                  <a:cubicBezTo>
                    <a:pt x="2287" y="2206"/>
                    <a:pt x="2391" y="2136"/>
                    <a:pt x="2391" y="1997"/>
                  </a:cubicBezTo>
                  <a:lnTo>
                    <a:pt x="2391" y="1546"/>
                  </a:lnTo>
                  <a:lnTo>
                    <a:pt x="2616" y="1546"/>
                  </a:lnTo>
                  <a:lnTo>
                    <a:pt x="2616" y="1997"/>
                  </a:lnTo>
                  <a:cubicBezTo>
                    <a:pt x="2616" y="2136"/>
                    <a:pt x="2719" y="2206"/>
                    <a:pt x="2823" y="2206"/>
                  </a:cubicBezTo>
                  <a:cubicBezTo>
                    <a:pt x="2926" y="2206"/>
                    <a:pt x="3029" y="2136"/>
                    <a:pt x="3029" y="1997"/>
                  </a:cubicBezTo>
                  <a:lnTo>
                    <a:pt x="3029" y="1546"/>
                  </a:lnTo>
                  <a:lnTo>
                    <a:pt x="3260" y="1546"/>
                  </a:lnTo>
                  <a:lnTo>
                    <a:pt x="3260" y="1843"/>
                  </a:lnTo>
                  <a:cubicBezTo>
                    <a:pt x="2717" y="2904"/>
                    <a:pt x="2871" y="2458"/>
                    <a:pt x="2842" y="3010"/>
                  </a:cubicBezTo>
                  <a:lnTo>
                    <a:pt x="418" y="3010"/>
                  </a:lnTo>
                  <a:lnTo>
                    <a:pt x="418" y="2611"/>
                  </a:lnTo>
                  <a:cubicBezTo>
                    <a:pt x="418" y="2472"/>
                    <a:pt x="313" y="2403"/>
                    <a:pt x="209" y="2403"/>
                  </a:cubicBezTo>
                  <a:cubicBezTo>
                    <a:pt x="105" y="2403"/>
                    <a:pt x="0" y="2472"/>
                    <a:pt x="0" y="2611"/>
                  </a:cubicBezTo>
                  <a:lnTo>
                    <a:pt x="0" y="4771"/>
                  </a:lnTo>
                  <a:cubicBezTo>
                    <a:pt x="0" y="4887"/>
                    <a:pt x="96" y="4978"/>
                    <a:pt x="207" y="4978"/>
                  </a:cubicBezTo>
                  <a:lnTo>
                    <a:pt x="2957" y="4978"/>
                  </a:lnTo>
                  <a:lnTo>
                    <a:pt x="3207" y="5271"/>
                  </a:lnTo>
                  <a:cubicBezTo>
                    <a:pt x="3252" y="5325"/>
                    <a:pt x="3307" y="5348"/>
                    <a:pt x="3360" y="5348"/>
                  </a:cubicBezTo>
                  <a:cubicBezTo>
                    <a:pt x="3514" y="5348"/>
                    <a:pt x="3655" y="5159"/>
                    <a:pt x="3524" y="5002"/>
                  </a:cubicBezTo>
                  <a:lnTo>
                    <a:pt x="3260" y="4695"/>
                  </a:lnTo>
                  <a:lnTo>
                    <a:pt x="3260" y="2736"/>
                  </a:lnTo>
                  <a:cubicBezTo>
                    <a:pt x="4402" y="548"/>
                    <a:pt x="4467" y="415"/>
                    <a:pt x="4476" y="415"/>
                  </a:cubicBezTo>
                  <a:cubicBezTo>
                    <a:pt x="4477" y="415"/>
                    <a:pt x="4477" y="418"/>
                    <a:pt x="4479" y="418"/>
                  </a:cubicBezTo>
                  <a:cubicBezTo>
                    <a:pt x="4483" y="418"/>
                    <a:pt x="4486" y="413"/>
                    <a:pt x="4489" y="413"/>
                  </a:cubicBezTo>
                  <a:cubicBezTo>
                    <a:pt x="4510" y="413"/>
                    <a:pt x="4503" y="702"/>
                    <a:pt x="4503" y="5683"/>
                  </a:cubicBezTo>
                  <a:cubicBezTo>
                    <a:pt x="4503" y="5784"/>
                    <a:pt x="4421" y="5861"/>
                    <a:pt x="4325" y="5861"/>
                  </a:cubicBezTo>
                  <a:cubicBezTo>
                    <a:pt x="4205" y="5861"/>
                    <a:pt x="4162" y="5741"/>
                    <a:pt x="4061" y="5635"/>
                  </a:cubicBezTo>
                  <a:cubicBezTo>
                    <a:pt x="4014" y="5581"/>
                    <a:pt x="3959" y="5559"/>
                    <a:pt x="3905" y="5559"/>
                  </a:cubicBezTo>
                  <a:cubicBezTo>
                    <a:pt x="3751" y="5559"/>
                    <a:pt x="3612" y="5747"/>
                    <a:pt x="3744" y="5904"/>
                  </a:cubicBezTo>
                  <a:lnTo>
                    <a:pt x="3884" y="6067"/>
                  </a:lnTo>
                  <a:cubicBezTo>
                    <a:pt x="3989" y="6197"/>
                    <a:pt x="4152" y="6274"/>
                    <a:pt x="4325" y="6274"/>
                  </a:cubicBezTo>
                  <a:cubicBezTo>
                    <a:pt x="4328" y="6274"/>
                    <a:pt x="4331" y="6274"/>
                    <a:pt x="4334" y="6274"/>
                  </a:cubicBezTo>
                  <a:cubicBezTo>
                    <a:pt x="4656" y="6274"/>
                    <a:pt x="4920" y="6007"/>
                    <a:pt x="4916" y="5683"/>
                  </a:cubicBezTo>
                  <a:lnTo>
                    <a:pt x="4916" y="437"/>
                  </a:lnTo>
                  <a:cubicBezTo>
                    <a:pt x="4920" y="192"/>
                    <a:pt x="4724" y="0"/>
                    <a:pt x="448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9" name="Google Shape;17839;p140"/>
            <p:cNvSpPr/>
            <p:nvPr/>
          </p:nvSpPr>
          <p:spPr>
            <a:xfrm>
              <a:off x="1446019" y="2066286"/>
              <a:ext cx="24526" cy="98155"/>
            </a:xfrm>
            <a:custGeom>
              <a:avLst/>
              <a:gdLst/>
              <a:ahLst/>
              <a:cxnLst/>
              <a:rect l="l" t="t" r="r" b="b"/>
              <a:pathLst>
                <a:path w="936" h="3746" extrusionOk="0">
                  <a:moveTo>
                    <a:pt x="429" y="1"/>
                  </a:moveTo>
                  <a:cubicBezTo>
                    <a:pt x="193" y="1"/>
                    <a:pt x="1" y="196"/>
                    <a:pt x="1" y="438"/>
                  </a:cubicBezTo>
                  <a:lnTo>
                    <a:pt x="1" y="3544"/>
                  </a:lnTo>
                  <a:cubicBezTo>
                    <a:pt x="6" y="3654"/>
                    <a:pt x="97" y="3745"/>
                    <a:pt x="212" y="3745"/>
                  </a:cubicBezTo>
                  <a:cubicBezTo>
                    <a:pt x="327" y="3745"/>
                    <a:pt x="418" y="3654"/>
                    <a:pt x="418" y="3539"/>
                  </a:cubicBezTo>
                  <a:lnTo>
                    <a:pt x="418" y="438"/>
                  </a:lnTo>
                  <a:cubicBezTo>
                    <a:pt x="418" y="433"/>
                    <a:pt x="418" y="419"/>
                    <a:pt x="442" y="419"/>
                  </a:cubicBezTo>
                  <a:cubicBezTo>
                    <a:pt x="447" y="419"/>
                    <a:pt x="452" y="419"/>
                    <a:pt x="457" y="428"/>
                  </a:cubicBezTo>
                  <a:lnTo>
                    <a:pt x="500" y="519"/>
                  </a:lnTo>
                  <a:cubicBezTo>
                    <a:pt x="544" y="585"/>
                    <a:pt x="607" y="613"/>
                    <a:pt x="670" y="613"/>
                  </a:cubicBezTo>
                  <a:cubicBezTo>
                    <a:pt x="804" y="613"/>
                    <a:pt x="935" y="485"/>
                    <a:pt x="870" y="327"/>
                  </a:cubicBezTo>
                  <a:lnTo>
                    <a:pt x="822" y="236"/>
                  </a:lnTo>
                  <a:cubicBezTo>
                    <a:pt x="750" y="92"/>
                    <a:pt x="601" y="1"/>
                    <a:pt x="438" y="1"/>
                  </a:cubicBezTo>
                  <a:cubicBezTo>
                    <a:pt x="435" y="1"/>
                    <a:pt x="432" y="1"/>
                    <a:pt x="42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840" name="Google Shape;17840;p140"/>
          <p:cNvGrpSpPr/>
          <p:nvPr/>
        </p:nvGrpSpPr>
        <p:grpSpPr>
          <a:xfrm>
            <a:off x="854105" y="1898328"/>
            <a:ext cx="365551" cy="126663"/>
            <a:chOff x="854105" y="2085178"/>
            <a:chExt cx="365551" cy="126663"/>
          </a:xfrm>
        </p:grpSpPr>
        <p:sp>
          <p:nvSpPr>
            <p:cNvPr id="17841" name="Google Shape;17841;p140"/>
            <p:cNvSpPr/>
            <p:nvPr/>
          </p:nvSpPr>
          <p:spPr>
            <a:xfrm>
              <a:off x="859660" y="2090707"/>
              <a:ext cx="354467" cy="115736"/>
            </a:xfrm>
            <a:custGeom>
              <a:avLst/>
              <a:gdLst/>
              <a:ahLst/>
              <a:cxnLst/>
              <a:rect l="l" t="t" r="r" b="b"/>
              <a:pathLst>
                <a:path w="13528" h="4417" extrusionOk="0">
                  <a:moveTo>
                    <a:pt x="490" y="0"/>
                  </a:moveTo>
                  <a:cubicBezTo>
                    <a:pt x="216" y="5"/>
                    <a:pt x="0" y="231"/>
                    <a:pt x="0" y="504"/>
                  </a:cubicBezTo>
                  <a:lnTo>
                    <a:pt x="0" y="3908"/>
                  </a:lnTo>
                  <a:cubicBezTo>
                    <a:pt x="0" y="4191"/>
                    <a:pt x="226" y="4416"/>
                    <a:pt x="504" y="4416"/>
                  </a:cubicBezTo>
                  <a:lnTo>
                    <a:pt x="13023" y="4416"/>
                  </a:lnTo>
                  <a:cubicBezTo>
                    <a:pt x="13302" y="4416"/>
                    <a:pt x="13527" y="4191"/>
                    <a:pt x="13527" y="3908"/>
                  </a:cubicBezTo>
                  <a:lnTo>
                    <a:pt x="13527" y="504"/>
                  </a:lnTo>
                  <a:cubicBezTo>
                    <a:pt x="13527" y="240"/>
                    <a:pt x="13330" y="19"/>
                    <a:pt x="13071" y="0"/>
                  </a:cubicBezTo>
                  <a:close/>
                </a:path>
              </a:pathLst>
            </a:custGeom>
            <a:solidFill>
              <a:srgbClr val="B5B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2" name="Google Shape;17842;p140"/>
            <p:cNvSpPr/>
            <p:nvPr/>
          </p:nvSpPr>
          <p:spPr>
            <a:xfrm>
              <a:off x="859660" y="2139758"/>
              <a:ext cx="354467" cy="66685"/>
            </a:xfrm>
            <a:custGeom>
              <a:avLst/>
              <a:gdLst/>
              <a:ahLst/>
              <a:cxnLst/>
              <a:rect l="l" t="t" r="r" b="b"/>
              <a:pathLst>
                <a:path w="13528" h="2545" extrusionOk="0">
                  <a:moveTo>
                    <a:pt x="0" y="0"/>
                  </a:moveTo>
                  <a:lnTo>
                    <a:pt x="0" y="2040"/>
                  </a:lnTo>
                  <a:cubicBezTo>
                    <a:pt x="0" y="2319"/>
                    <a:pt x="226" y="2544"/>
                    <a:pt x="504" y="2544"/>
                  </a:cubicBezTo>
                  <a:lnTo>
                    <a:pt x="13023" y="2544"/>
                  </a:lnTo>
                  <a:cubicBezTo>
                    <a:pt x="13302" y="2544"/>
                    <a:pt x="13527" y="2319"/>
                    <a:pt x="13527" y="2040"/>
                  </a:cubicBezTo>
                  <a:lnTo>
                    <a:pt x="13527" y="0"/>
                  </a:lnTo>
                  <a:close/>
                </a:path>
              </a:pathLst>
            </a:custGeom>
            <a:solidFill>
              <a:srgbClr val="ADBB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3" name="Google Shape;17843;p140"/>
            <p:cNvSpPr/>
            <p:nvPr/>
          </p:nvSpPr>
          <p:spPr>
            <a:xfrm>
              <a:off x="859660" y="2163891"/>
              <a:ext cx="354467" cy="42553"/>
            </a:xfrm>
            <a:custGeom>
              <a:avLst/>
              <a:gdLst/>
              <a:ahLst/>
              <a:cxnLst/>
              <a:rect l="l" t="t" r="r" b="b"/>
              <a:pathLst>
                <a:path w="13528" h="1624" extrusionOk="0">
                  <a:moveTo>
                    <a:pt x="0" y="1"/>
                  </a:moveTo>
                  <a:lnTo>
                    <a:pt x="0" y="1119"/>
                  </a:lnTo>
                  <a:cubicBezTo>
                    <a:pt x="0" y="1398"/>
                    <a:pt x="226" y="1623"/>
                    <a:pt x="504" y="1623"/>
                  </a:cubicBezTo>
                  <a:lnTo>
                    <a:pt x="13023" y="1623"/>
                  </a:lnTo>
                  <a:cubicBezTo>
                    <a:pt x="13302" y="1623"/>
                    <a:pt x="13527" y="1398"/>
                    <a:pt x="13527" y="1119"/>
                  </a:cubicBezTo>
                  <a:lnTo>
                    <a:pt x="13527" y="1"/>
                  </a:lnTo>
                  <a:cubicBezTo>
                    <a:pt x="13527" y="279"/>
                    <a:pt x="13302" y="505"/>
                    <a:pt x="13023" y="505"/>
                  </a:cubicBezTo>
                  <a:lnTo>
                    <a:pt x="504" y="505"/>
                  </a:lnTo>
                  <a:cubicBezTo>
                    <a:pt x="226" y="505"/>
                    <a:pt x="0" y="279"/>
                    <a:pt x="0" y="1"/>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4" name="Google Shape;17844;p140"/>
            <p:cNvSpPr/>
            <p:nvPr/>
          </p:nvSpPr>
          <p:spPr>
            <a:xfrm>
              <a:off x="854105" y="2085178"/>
              <a:ext cx="365551" cy="126663"/>
            </a:xfrm>
            <a:custGeom>
              <a:avLst/>
              <a:gdLst/>
              <a:ahLst/>
              <a:cxnLst/>
              <a:rect l="l" t="t" r="r" b="b"/>
              <a:pathLst>
                <a:path w="13951" h="4834" extrusionOk="0">
                  <a:moveTo>
                    <a:pt x="207" y="0"/>
                  </a:moveTo>
                  <a:cubicBezTo>
                    <a:pt x="97" y="0"/>
                    <a:pt x="1" y="96"/>
                    <a:pt x="1" y="211"/>
                  </a:cubicBezTo>
                  <a:lnTo>
                    <a:pt x="1" y="4627"/>
                  </a:lnTo>
                  <a:cubicBezTo>
                    <a:pt x="1" y="4743"/>
                    <a:pt x="97" y="4834"/>
                    <a:pt x="207" y="4834"/>
                  </a:cubicBezTo>
                  <a:lnTo>
                    <a:pt x="1426" y="4834"/>
                  </a:lnTo>
                  <a:cubicBezTo>
                    <a:pt x="1700" y="4834"/>
                    <a:pt x="1700" y="4421"/>
                    <a:pt x="1426" y="4421"/>
                  </a:cubicBezTo>
                  <a:lnTo>
                    <a:pt x="418" y="4421"/>
                  </a:lnTo>
                  <a:lnTo>
                    <a:pt x="418" y="2290"/>
                  </a:lnTo>
                  <a:lnTo>
                    <a:pt x="13533" y="2290"/>
                  </a:lnTo>
                  <a:lnTo>
                    <a:pt x="13533" y="4421"/>
                  </a:lnTo>
                  <a:lnTo>
                    <a:pt x="2252" y="4421"/>
                  </a:lnTo>
                  <a:cubicBezTo>
                    <a:pt x="1979" y="4421"/>
                    <a:pt x="1979" y="4834"/>
                    <a:pt x="2252" y="4834"/>
                  </a:cubicBezTo>
                  <a:lnTo>
                    <a:pt x="13739" y="4834"/>
                  </a:lnTo>
                  <a:cubicBezTo>
                    <a:pt x="13854" y="4834"/>
                    <a:pt x="13950" y="4738"/>
                    <a:pt x="13950" y="4627"/>
                  </a:cubicBezTo>
                  <a:lnTo>
                    <a:pt x="13950" y="1810"/>
                  </a:lnTo>
                  <a:cubicBezTo>
                    <a:pt x="13948" y="1673"/>
                    <a:pt x="13844" y="1605"/>
                    <a:pt x="13740" y="1605"/>
                  </a:cubicBezTo>
                  <a:cubicBezTo>
                    <a:pt x="13636" y="1605"/>
                    <a:pt x="13533" y="1673"/>
                    <a:pt x="13533" y="1810"/>
                  </a:cubicBezTo>
                  <a:lnTo>
                    <a:pt x="13533" y="1877"/>
                  </a:lnTo>
                  <a:lnTo>
                    <a:pt x="418" y="1877"/>
                  </a:lnTo>
                  <a:lnTo>
                    <a:pt x="418" y="418"/>
                  </a:lnTo>
                  <a:lnTo>
                    <a:pt x="1383" y="418"/>
                  </a:lnTo>
                  <a:lnTo>
                    <a:pt x="1383" y="1330"/>
                  </a:lnTo>
                  <a:cubicBezTo>
                    <a:pt x="1383" y="1467"/>
                    <a:pt x="1486" y="1535"/>
                    <a:pt x="1590" y="1535"/>
                  </a:cubicBezTo>
                  <a:cubicBezTo>
                    <a:pt x="1693" y="1535"/>
                    <a:pt x="1796" y="1467"/>
                    <a:pt x="1796" y="1330"/>
                  </a:cubicBezTo>
                  <a:lnTo>
                    <a:pt x="1796" y="418"/>
                  </a:lnTo>
                  <a:lnTo>
                    <a:pt x="2473" y="418"/>
                  </a:lnTo>
                  <a:lnTo>
                    <a:pt x="2473" y="979"/>
                  </a:lnTo>
                  <a:cubicBezTo>
                    <a:pt x="2473" y="1116"/>
                    <a:pt x="2576" y="1184"/>
                    <a:pt x="2679" y="1184"/>
                  </a:cubicBezTo>
                  <a:cubicBezTo>
                    <a:pt x="2783" y="1184"/>
                    <a:pt x="2886" y="1116"/>
                    <a:pt x="2886" y="979"/>
                  </a:cubicBezTo>
                  <a:lnTo>
                    <a:pt x="2886" y="418"/>
                  </a:lnTo>
                  <a:lnTo>
                    <a:pt x="3539" y="418"/>
                  </a:lnTo>
                  <a:lnTo>
                    <a:pt x="3539" y="1330"/>
                  </a:lnTo>
                  <a:cubicBezTo>
                    <a:pt x="3539" y="1467"/>
                    <a:pt x="3642" y="1535"/>
                    <a:pt x="3745" y="1535"/>
                  </a:cubicBezTo>
                  <a:cubicBezTo>
                    <a:pt x="3848" y="1535"/>
                    <a:pt x="3951" y="1467"/>
                    <a:pt x="3951" y="1330"/>
                  </a:cubicBezTo>
                  <a:lnTo>
                    <a:pt x="3951" y="418"/>
                  </a:lnTo>
                  <a:lnTo>
                    <a:pt x="4623" y="418"/>
                  </a:lnTo>
                  <a:lnTo>
                    <a:pt x="4623" y="979"/>
                  </a:lnTo>
                  <a:cubicBezTo>
                    <a:pt x="4623" y="1116"/>
                    <a:pt x="4728" y="1184"/>
                    <a:pt x="4832" y="1184"/>
                  </a:cubicBezTo>
                  <a:cubicBezTo>
                    <a:pt x="4937" y="1184"/>
                    <a:pt x="5041" y="1116"/>
                    <a:pt x="5041" y="979"/>
                  </a:cubicBezTo>
                  <a:lnTo>
                    <a:pt x="5041" y="418"/>
                  </a:lnTo>
                  <a:lnTo>
                    <a:pt x="5689" y="418"/>
                  </a:lnTo>
                  <a:lnTo>
                    <a:pt x="5689" y="1330"/>
                  </a:lnTo>
                  <a:cubicBezTo>
                    <a:pt x="5689" y="1467"/>
                    <a:pt x="5794" y="1535"/>
                    <a:pt x="5898" y="1535"/>
                  </a:cubicBezTo>
                  <a:cubicBezTo>
                    <a:pt x="6002" y="1535"/>
                    <a:pt x="6107" y="1467"/>
                    <a:pt x="6107" y="1330"/>
                  </a:cubicBezTo>
                  <a:lnTo>
                    <a:pt x="6107" y="418"/>
                  </a:lnTo>
                  <a:lnTo>
                    <a:pt x="6779" y="418"/>
                  </a:lnTo>
                  <a:lnTo>
                    <a:pt x="6779" y="979"/>
                  </a:lnTo>
                  <a:cubicBezTo>
                    <a:pt x="6779" y="1116"/>
                    <a:pt x="6882" y="1184"/>
                    <a:pt x="6985" y="1184"/>
                  </a:cubicBezTo>
                  <a:cubicBezTo>
                    <a:pt x="7088" y="1184"/>
                    <a:pt x="7192" y="1116"/>
                    <a:pt x="7192" y="979"/>
                  </a:cubicBezTo>
                  <a:lnTo>
                    <a:pt x="7192" y="418"/>
                  </a:lnTo>
                  <a:lnTo>
                    <a:pt x="7844" y="418"/>
                  </a:lnTo>
                  <a:lnTo>
                    <a:pt x="7844" y="1330"/>
                  </a:lnTo>
                  <a:cubicBezTo>
                    <a:pt x="7844" y="1467"/>
                    <a:pt x="7948" y="1535"/>
                    <a:pt x="8051" y="1535"/>
                  </a:cubicBezTo>
                  <a:cubicBezTo>
                    <a:pt x="8154" y="1535"/>
                    <a:pt x="8257" y="1467"/>
                    <a:pt x="8257" y="1330"/>
                  </a:cubicBezTo>
                  <a:lnTo>
                    <a:pt x="8257" y="418"/>
                  </a:lnTo>
                  <a:lnTo>
                    <a:pt x="8929" y="418"/>
                  </a:lnTo>
                  <a:lnTo>
                    <a:pt x="8929" y="979"/>
                  </a:lnTo>
                  <a:cubicBezTo>
                    <a:pt x="8929" y="1116"/>
                    <a:pt x="9032" y="1184"/>
                    <a:pt x="9136" y="1184"/>
                  </a:cubicBezTo>
                  <a:cubicBezTo>
                    <a:pt x="9239" y="1184"/>
                    <a:pt x="9342" y="1116"/>
                    <a:pt x="9342" y="979"/>
                  </a:cubicBezTo>
                  <a:lnTo>
                    <a:pt x="9342" y="418"/>
                  </a:lnTo>
                  <a:lnTo>
                    <a:pt x="9995" y="418"/>
                  </a:lnTo>
                  <a:lnTo>
                    <a:pt x="9995" y="1330"/>
                  </a:lnTo>
                  <a:cubicBezTo>
                    <a:pt x="9995" y="1467"/>
                    <a:pt x="10098" y="1535"/>
                    <a:pt x="10202" y="1535"/>
                  </a:cubicBezTo>
                  <a:cubicBezTo>
                    <a:pt x="10306" y="1535"/>
                    <a:pt x="10410" y="1467"/>
                    <a:pt x="10413" y="1330"/>
                  </a:cubicBezTo>
                  <a:lnTo>
                    <a:pt x="10413" y="418"/>
                  </a:lnTo>
                  <a:lnTo>
                    <a:pt x="11085" y="418"/>
                  </a:lnTo>
                  <a:lnTo>
                    <a:pt x="11085" y="979"/>
                  </a:lnTo>
                  <a:cubicBezTo>
                    <a:pt x="11085" y="1116"/>
                    <a:pt x="11188" y="1184"/>
                    <a:pt x="11291" y="1184"/>
                  </a:cubicBezTo>
                  <a:cubicBezTo>
                    <a:pt x="11394" y="1184"/>
                    <a:pt x="11497" y="1116"/>
                    <a:pt x="11497" y="979"/>
                  </a:cubicBezTo>
                  <a:lnTo>
                    <a:pt x="11497" y="418"/>
                  </a:lnTo>
                  <a:lnTo>
                    <a:pt x="12150" y="418"/>
                  </a:lnTo>
                  <a:lnTo>
                    <a:pt x="12150" y="1330"/>
                  </a:lnTo>
                  <a:cubicBezTo>
                    <a:pt x="12150" y="1467"/>
                    <a:pt x="12253" y="1535"/>
                    <a:pt x="12357" y="1535"/>
                  </a:cubicBezTo>
                  <a:cubicBezTo>
                    <a:pt x="12460" y="1535"/>
                    <a:pt x="12563" y="1467"/>
                    <a:pt x="12563" y="1330"/>
                  </a:cubicBezTo>
                  <a:lnTo>
                    <a:pt x="12563" y="418"/>
                  </a:lnTo>
                  <a:lnTo>
                    <a:pt x="13533" y="418"/>
                  </a:lnTo>
                  <a:lnTo>
                    <a:pt x="13533" y="984"/>
                  </a:lnTo>
                  <a:cubicBezTo>
                    <a:pt x="13533" y="1099"/>
                    <a:pt x="13629" y="1190"/>
                    <a:pt x="13739" y="1190"/>
                  </a:cubicBezTo>
                  <a:cubicBezTo>
                    <a:pt x="13854" y="1190"/>
                    <a:pt x="13950" y="1094"/>
                    <a:pt x="13950" y="979"/>
                  </a:cubicBezTo>
                  <a:lnTo>
                    <a:pt x="13950" y="211"/>
                  </a:lnTo>
                  <a:cubicBezTo>
                    <a:pt x="13946" y="96"/>
                    <a:pt x="13854" y="0"/>
                    <a:pt x="1373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845" name="Google Shape;17845;p140"/>
          <p:cNvGrpSpPr/>
          <p:nvPr/>
        </p:nvGrpSpPr>
        <p:grpSpPr>
          <a:xfrm>
            <a:off x="2315916" y="1778950"/>
            <a:ext cx="110706" cy="365472"/>
            <a:chOff x="2315916" y="1965800"/>
            <a:chExt cx="110706" cy="365472"/>
          </a:xfrm>
        </p:grpSpPr>
        <p:sp>
          <p:nvSpPr>
            <p:cNvPr id="17846" name="Google Shape;17846;p140"/>
            <p:cNvSpPr/>
            <p:nvPr/>
          </p:nvSpPr>
          <p:spPr>
            <a:xfrm>
              <a:off x="2321445" y="1971250"/>
              <a:ext cx="97133" cy="306386"/>
            </a:xfrm>
            <a:custGeom>
              <a:avLst/>
              <a:gdLst/>
              <a:ahLst/>
              <a:cxnLst/>
              <a:rect l="l" t="t" r="r" b="b"/>
              <a:pathLst>
                <a:path w="3707" h="11693" extrusionOk="0">
                  <a:moveTo>
                    <a:pt x="1921" y="1"/>
                  </a:moveTo>
                  <a:cubicBezTo>
                    <a:pt x="1759" y="1"/>
                    <a:pt x="1597" y="67"/>
                    <a:pt x="1479" y="201"/>
                  </a:cubicBezTo>
                  <a:lnTo>
                    <a:pt x="879" y="882"/>
                  </a:lnTo>
                  <a:cubicBezTo>
                    <a:pt x="313" y="1526"/>
                    <a:pt x="1" y="2351"/>
                    <a:pt x="1" y="3210"/>
                  </a:cubicBezTo>
                  <a:lnTo>
                    <a:pt x="1" y="5562"/>
                  </a:lnTo>
                  <a:lnTo>
                    <a:pt x="255" y="5769"/>
                  </a:lnTo>
                  <a:cubicBezTo>
                    <a:pt x="524" y="5990"/>
                    <a:pt x="548" y="6388"/>
                    <a:pt x="308" y="6633"/>
                  </a:cubicBezTo>
                  <a:lnTo>
                    <a:pt x="1" y="6955"/>
                  </a:lnTo>
                  <a:lnTo>
                    <a:pt x="1" y="8409"/>
                  </a:lnTo>
                  <a:cubicBezTo>
                    <a:pt x="1" y="8884"/>
                    <a:pt x="149" y="9350"/>
                    <a:pt x="423" y="9734"/>
                  </a:cubicBezTo>
                  <a:lnTo>
                    <a:pt x="1820" y="11692"/>
                  </a:lnTo>
                  <a:lnTo>
                    <a:pt x="2281" y="11064"/>
                  </a:lnTo>
                  <a:lnTo>
                    <a:pt x="3265" y="9715"/>
                  </a:lnTo>
                  <a:cubicBezTo>
                    <a:pt x="3548" y="9321"/>
                    <a:pt x="3702" y="8851"/>
                    <a:pt x="3702" y="8366"/>
                  </a:cubicBezTo>
                  <a:lnTo>
                    <a:pt x="3702" y="5274"/>
                  </a:lnTo>
                  <a:lnTo>
                    <a:pt x="3212" y="4876"/>
                  </a:lnTo>
                  <a:cubicBezTo>
                    <a:pt x="2948" y="4660"/>
                    <a:pt x="2924" y="4262"/>
                    <a:pt x="3164" y="4012"/>
                  </a:cubicBezTo>
                  <a:lnTo>
                    <a:pt x="3706" y="3455"/>
                  </a:lnTo>
                  <a:lnTo>
                    <a:pt x="3706" y="3100"/>
                  </a:lnTo>
                  <a:cubicBezTo>
                    <a:pt x="3706" y="2289"/>
                    <a:pt x="3428" y="1506"/>
                    <a:pt x="2919" y="877"/>
                  </a:cubicBezTo>
                  <a:lnTo>
                    <a:pt x="2382" y="220"/>
                  </a:lnTo>
                  <a:lnTo>
                    <a:pt x="2377" y="215"/>
                  </a:lnTo>
                  <a:cubicBezTo>
                    <a:pt x="2259" y="73"/>
                    <a:pt x="2090" y="1"/>
                    <a:pt x="1921"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7" name="Google Shape;17847;p140"/>
            <p:cNvSpPr/>
            <p:nvPr/>
          </p:nvSpPr>
          <p:spPr>
            <a:xfrm>
              <a:off x="2345210" y="1976883"/>
              <a:ext cx="73367" cy="284271"/>
            </a:xfrm>
            <a:custGeom>
              <a:avLst/>
              <a:gdLst/>
              <a:ahLst/>
              <a:cxnLst/>
              <a:rect l="l" t="t" r="r" b="b"/>
              <a:pathLst>
                <a:path w="2800" h="10849" extrusionOk="0">
                  <a:moveTo>
                    <a:pt x="1470" y="0"/>
                  </a:moveTo>
                  <a:lnTo>
                    <a:pt x="884" y="667"/>
                  </a:lnTo>
                  <a:cubicBezTo>
                    <a:pt x="313" y="1311"/>
                    <a:pt x="1" y="2136"/>
                    <a:pt x="1" y="2995"/>
                  </a:cubicBezTo>
                  <a:lnTo>
                    <a:pt x="1" y="5347"/>
                  </a:lnTo>
                  <a:lnTo>
                    <a:pt x="260" y="5554"/>
                  </a:lnTo>
                  <a:cubicBezTo>
                    <a:pt x="524" y="5775"/>
                    <a:pt x="548" y="6173"/>
                    <a:pt x="308" y="6418"/>
                  </a:cubicBezTo>
                  <a:lnTo>
                    <a:pt x="1" y="6740"/>
                  </a:lnTo>
                  <a:lnTo>
                    <a:pt x="1" y="8194"/>
                  </a:lnTo>
                  <a:cubicBezTo>
                    <a:pt x="1" y="8669"/>
                    <a:pt x="150" y="9135"/>
                    <a:pt x="428" y="9519"/>
                  </a:cubicBezTo>
                  <a:lnTo>
                    <a:pt x="1374" y="10849"/>
                  </a:lnTo>
                  <a:lnTo>
                    <a:pt x="2358" y="9500"/>
                  </a:lnTo>
                  <a:cubicBezTo>
                    <a:pt x="2641" y="9106"/>
                    <a:pt x="2795" y="8636"/>
                    <a:pt x="2795" y="8151"/>
                  </a:cubicBezTo>
                  <a:lnTo>
                    <a:pt x="2795" y="5059"/>
                  </a:lnTo>
                  <a:lnTo>
                    <a:pt x="2305" y="4661"/>
                  </a:lnTo>
                  <a:cubicBezTo>
                    <a:pt x="2041" y="4445"/>
                    <a:pt x="2017" y="4047"/>
                    <a:pt x="2257" y="3797"/>
                  </a:cubicBezTo>
                  <a:lnTo>
                    <a:pt x="2799" y="3240"/>
                  </a:lnTo>
                  <a:lnTo>
                    <a:pt x="2799" y="2885"/>
                  </a:lnTo>
                  <a:cubicBezTo>
                    <a:pt x="2799" y="2074"/>
                    <a:pt x="2521" y="1291"/>
                    <a:pt x="2012" y="662"/>
                  </a:cubicBezTo>
                  <a:lnTo>
                    <a:pt x="1475" y="5"/>
                  </a:lnTo>
                  <a:lnTo>
                    <a:pt x="1470" y="0"/>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8" name="Google Shape;17848;p140"/>
            <p:cNvSpPr/>
            <p:nvPr/>
          </p:nvSpPr>
          <p:spPr>
            <a:xfrm>
              <a:off x="2315916" y="1965800"/>
              <a:ext cx="88591" cy="255894"/>
            </a:xfrm>
            <a:custGeom>
              <a:avLst/>
              <a:gdLst/>
              <a:ahLst/>
              <a:cxnLst/>
              <a:rect l="l" t="t" r="r" b="b"/>
              <a:pathLst>
                <a:path w="3381" h="9766" extrusionOk="0">
                  <a:moveTo>
                    <a:pt x="2132" y="0"/>
                  </a:moveTo>
                  <a:cubicBezTo>
                    <a:pt x="1914" y="0"/>
                    <a:pt x="1696" y="89"/>
                    <a:pt x="1537" y="269"/>
                  </a:cubicBezTo>
                  <a:lnTo>
                    <a:pt x="937" y="951"/>
                  </a:lnTo>
                  <a:cubicBezTo>
                    <a:pt x="336" y="1633"/>
                    <a:pt x="5" y="2506"/>
                    <a:pt x="5" y="3414"/>
                  </a:cubicBezTo>
                  <a:lnTo>
                    <a:pt x="5" y="5766"/>
                  </a:lnTo>
                  <a:cubicBezTo>
                    <a:pt x="5" y="6015"/>
                    <a:pt x="476" y="6068"/>
                    <a:pt x="476" y="6433"/>
                  </a:cubicBezTo>
                  <a:cubicBezTo>
                    <a:pt x="476" y="6673"/>
                    <a:pt x="288" y="6750"/>
                    <a:pt x="63" y="7014"/>
                  </a:cubicBezTo>
                  <a:cubicBezTo>
                    <a:pt x="24" y="7052"/>
                    <a:pt x="0" y="7105"/>
                    <a:pt x="0" y="7158"/>
                  </a:cubicBezTo>
                  <a:lnTo>
                    <a:pt x="0" y="8622"/>
                  </a:lnTo>
                  <a:cubicBezTo>
                    <a:pt x="0" y="8967"/>
                    <a:pt x="72" y="9313"/>
                    <a:pt x="216" y="9630"/>
                  </a:cubicBezTo>
                  <a:cubicBezTo>
                    <a:pt x="252" y="9726"/>
                    <a:pt x="325" y="9766"/>
                    <a:pt x="400" y="9766"/>
                  </a:cubicBezTo>
                  <a:cubicBezTo>
                    <a:pt x="538" y="9766"/>
                    <a:pt x="680" y="9630"/>
                    <a:pt x="596" y="9462"/>
                  </a:cubicBezTo>
                  <a:cubicBezTo>
                    <a:pt x="480" y="9193"/>
                    <a:pt x="456" y="8406"/>
                    <a:pt x="418" y="7244"/>
                  </a:cubicBezTo>
                  <a:cubicBezTo>
                    <a:pt x="562" y="7062"/>
                    <a:pt x="893" y="6884"/>
                    <a:pt x="893" y="6433"/>
                  </a:cubicBezTo>
                  <a:cubicBezTo>
                    <a:pt x="893" y="5943"/>
                    <a:pt x="495" y="5751"/>
                    <a:pt x="418" y="5670"/>
                  </a:cubicBezTo>
                  <a:lnTo>
                    <a:pt x="418" y="3414"/>
                  </a:lnTo>
                  <a:cubicBezTo>
                    <a:pt x="418" y="2607"/>
                    <a:pt x="716" y="1830"/>
                    <a:pt x="1249" y="1225"/>
                  </a:cubicBezTo>
                  <a:lnTo>
                    <a:pt x="1849" y="543"/>
                  </a:lnTo>
                  <a:cubicBezTo>
                    <a:pt x="1923" y="457"/>
                    <a:pt x="2026" y="415"/>
                    <a:pt x="2130" y="415"/>
                  </a:cubicBezTo>
                  <a:cubicBezTo>
                    <a:pt x="2241" y="415"/>
                    <a:pt x="2352" y="463"/>
                    <a:pt x="2429" y="557"/>
                  </a:cubicBezTo>
                  <a:lnTo>
                    <a:pt x="2914" y="1157"/>
                  </a:lnTo>
                  <a:cubicBezTo>
                    <a:pt x="2960" y="1220"/>
                    <a:pt x="3019" y="1246"/>
                    <a:pt x="3076" y="1246"/>
                  </a:cubicBezTo>
                  <a:cubicBezTo>
                    <a:pt x="3233" y="1246"/>
                    <a:pt x="3380" y="1052"/>
                    <a:pt x="3236" y="893"/>
                  </a:cubicBezTo>
                  <a:lnTo>
                    <a:pt x="2751" y="293"/>
                  </a:lnTo>
                  <a:cubicBezTo>
                    <a:pt x="2591" y="99"/>
                    <a:pt x="2362" y="0"/>
                    <a:pt x="213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9" name="Google Shape;17849;p140"/>
            <p:cNvSpPr/>
            <p:nvPr/>
          </p:nvSpPr>
          <p:spPr>
            <a:xfrm>
              <a:off x="2329908" y="2004920"/>
              <a:ext cx="96713" cy="326352"/>
            </a:xfrm>
            <a:custGeom>
              <a:avLst/>
              <a:gdLst/>
              <a:ahLst/>
              <a:cxnLst/>
              <a:rect l="l" t="t" r="r" b="b"/>
              <a:pathLst>
                <a:path w="3691" h="12455" extrusionOk="0">
                  <a:moveTo>
                    <a:pt x="3003" y="0"/>
                  </a:moveTo>
                  <a:cubicBezTo>
                    <a:pt x="2861" y="0"/>
                    <a:pt x="2718" y="148"/>
                    <a:pt x="2817" y="317"/>
                  </a:cubicBezTo>
                  <a:cubicBezTo>
                    <a:pt x="3259" y="1191"/>
                    <a:pt x="3158" y="1940"/>
                    <a:pt x="3177" y="2084"/>
                  </a:cubicBezTo>
                  <a:lnTo>
                    <a:pt x="2697" y="2583"/>
                  </a:lnTo>
                  <a:cubicBezTo>
                    <a:pt x="2371" y="2914"/>
                    <a:pt x="2404" y="3457"/>
                    <a:pt x="2764" y="3749"/>
                  </a:cubicBezTo>
                  <a:lnTo>
                    <a:pt x="3177" y="4090"/>
                  </a:lnTo>
                  <a:lnTo>
                    <a:pt x="3177" y="7081"/>
                  </a:lnTo>
                  <a:cubicBezTo>
                    <a:pt x="3177" y="7522"/>
                    <a:pt x="3038" y="7950"/>
                    <a:pt x="2779" y="8305"/>
                  </a:cubicBezTo>
                  <a:lnTo>
                    <a:pt x="1742" y="9726"/>
                  </a:lnTo>
                  <a:lnTo>
                    <a:pt x="1742" y="4978"/>
                  </a:lnTo>
                  <a:lnTo>
                    <a:pt x="2683" y="4292"/>
                  </a:lnTo>
                  <a:cubicBezTo>
                    <a:pt x="2866" y="4159"/>
                    <a:pt x="2739" y="3912"/>
                    <a:pt x="2563" y="3912"/>
                  </a:cubicBezTo>
                  <a:cubicBezTo>
                    <a:pt x="2523" y="3912"/>
                    <a:pt x="2480" y="3925"/>
                    <a:pt x="2438" y="3956"/>
                  </a:cubicBezTo>
                  <a:lnTo>
                    <a:pt x="1742" y="4460"/>
                  </a:lnTo>
                  <a:lnTo>
                    <a:pt x="1742" y="298"/>
                  </a:lnTo>
                  <a:cubicBezTo>
                    <a:pt x="1742" y="159"/>
                    <a:pt x="1639" y="89"/>
                    <a:pt x="1535" y="89"/>
                  </a:cubicBezTo>
                  <a:cubicBezTo>
                    <a:pt x="1431" y="89"/>
                    <a:pt x="1327" y="159"/>
                    <a:pt x="1324" y="298"/>
                  </a:cubicBezTo>
                  <a:lnTo>
                    <a:pt x="1324" y="1628"/>
                  </a:lnTo>
                  <a:lnTo>
                    <a:pt x="839" y="1196"/>
                  </a:lnTo>
                  <a:cubicBezTo>
                    <a:pt x="795" y="1157"/>
                    <a:pt x="747" y="1140"/>
                    <a:pt x="702" y="1140"/>
                  </a:cubicBezTo>
                  <a:cubicBezTo>
                    <a:pt x="537" y="1140"/>
                    <a:pt x="404" y="1361"/>
                    <a:pt x="566" y="1508"/>
                  </a:cubicBezTo>
                  <a:cubicBezTo>
                    <a:pt x="1142" y="2021"/>
                    <a:pt x="1315" y="2175"/>
                    <a:pt x="1329" y="2185"/>
                  </a:cubicBezTo>
                  <a:lnTo>
                    <a:pt x="1329" y="6111"/>
                  </a:lnTo>
                  <a:lnTo>
                    <a:pt x="902" y="5718"/>
                  </a:lnTo>
                  <a:cubicBezTo>
                    <a:pt x="855" y="5670"/>
                    <a:pt x="803" y="5650"/>
                    <a:pt x="753" y="5650"/>
                  </a:cubicBezTo>
                  <a:cubicBezTo>
                    <a:pt x="583" y="5650"/>
                    <a:pt x="440" y="5880"/>
                    <a:pt x="619" y="6025"/>
                  </a:cubicBezTo>
                  <a:lnTo>
                    <a:pt x="1329" y="6678"/>
                  </a:lnTo>
                  <a:lnTo>
                    <a:pt x="1329" y="9807"/>
                  </a:lnTo>
                  <a:lnTo>
                    <a:pt x="489" y="8636"/>
                  </a:lnTo>
                  <a:cubicBezTo>
                    <a:pt x="444" y="8582"/>
                    <a:pt x="388" y="8559"/>
                    <a:pt x="334" y="8559"/>
                  </a:cubicBezTo>
                  <a:cubicBezTo>
                    <a:pt x="192" y="8559"/>
                    <a:pt x="59" y="8716"/>
                    <a:pt x="153" y="8876"/>
                  </a:cubicBezTo>
                  <a:lnTo>
                    <a:pt x="1329" y="10523"/>
                  </a:lnTo>
                  <a:lnTo>
                    <a:pt x="1329" y="10979"/>
                  </a:lnTo>
                  <a:lnTo>
                    <a:pt x="451" y="10139"/>
                  </a:lnTo>
                  <a:cubicBezTo>
                    <a:pt x="404" y="10091"/>
                    <a:pt x="352" y="10071"/>
                    <a:pt x="302" y="10071"/>
                  </a:cubicBezTo>
                  <a:cubicBezTo>
                    <a:pt x="138" y="10071"/>
                    <a:pt x="0" y="10289"/>
                    <a:pt x="162" y="10436"/>
                  </a:cubicBezTo>
                  <a:lnTo>
                    <a:pt x="1329" y="11559"/>
                  </a:lnTo>
                  <a:lnTo>
                    <a:pt x="1329" y="12246"/>
                  </a:lnTo>
                  <a:cubicBezTo>
                    <a:pt x="1329" y="12385"/>
                    <a:pt x="1432" y="12455"/>
                    <a:pt x="1535" y="12455"/>
                  </a:cubicBezTo>
                  <a:cubicBezTo>
                    <a:pt x="1639" y="12455"/>
                    <a:pt x="1742" y="12385"/>
                    <a:pt x="1742" y="12246"/>
                  </a:cubicBezTo>
                  <a:lnTo>
                    <a:pt x="1742" y="11555"/>
                  </a:lnTo>
                  <a:lnTo>
                    <a:pt x="2947" y="10340"/>
                  </a:lnTo>
                  <a:cubicBezTo>
                    <a:pt x="3084" y="10188"/>
                    <a:pt x="2952" y="9990"/>
                    <a:pt x="2794" y="9990"/>
                  </a:cubicBezTo>
                  <a:cubicBezTo>
                    <a:pt x="2747" y="9990"/>
                    <a:pt x="2698" y="10007"/>
                    <a:pt x="2654" y="10047"/>
                  </a:cubicBezTo>
                  <a:lnTo>
                    <a:pt x="1742" y="10964"/>
                  </a:lnTo>
                  <a:lnTo>
                    <a:pt x="1742" y="10431"/>
                  </a:lnTo>
                  <a:lnTo>
                    <a:pt x="3115" y="8554"/>
                  </a:lnTo>
                  <a:cubicBezTo>
                    <a:pt x="3427" y="8127"/>
                    <a:pt x="3595" y="7609"/>
                    <a:pt x="3595" y="7081"/>
                  </a:cubicBezTo>
                  <a:lnTo>
                    <a:pt x="3595" y="3994"/>
                  </a:lnTo>
                  <a:cubicBezTo>
                    <a:pt x="3595" y="3932"/>
                    <a:pt x="3566" y="3869"/>
                    <a:pt x="3518" y="3831"/>
                  </a:cubicBezTo>
                  <a:lnTo>
                    <a:pt x="3028" y="3433"/>
                  </a:lnTo>
                  <a:cubicBezTo>
                    <a:pt x="2855" y="3289"/>
                    <a:pt x="2841" y="3034"/>
                    <a:pt x="2995" y="2871"/>
                  </a:cubicBezTo>
                  <a:cubicBezTo>
                    <a:pt x="3499" y="2324"/>
                    <a:pt x="3590" y="2314"/>
                    <a:pt x="3590" y="2170"/>
                  </a:cubicBezTo>
                  <a:cubicBezTo>
                    <a:pt x="3571" y="1983"/>
                    <a:pt x="3691" y="1124"/>
                    <a:pt x="3187" y="130"/>
                  </a:cubicBezTo>
                  <a:cubicBezTo>
                    <a:pt x="3146" y="38"/>
                    <a:pt x="3075" y="0"/>
                    <a:pt x="30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850" name="Google Shape;17850;p140"/>
          <p:cNvGrpSpPr/>
          <p:nvPr/>
        </p:nvGrpSpPr>
        <p:grpSpPr>
          <a:xfrm>
            <a:off x="936878" y="3622558"/>
            <a:ext cx="198615" cy="365446"/>
            <a:chOff x="936878" y="3809408"/>
            <a:chExt cx="198615" cy="365446"/>
          </a:xfrm>
        </p:grpSpPr>
        <p:sp>
          <p:nvSpPr>
            <p:cNvPr id="17851" name="Google Shape;17851;p140"/>
            <p:cNvSpPr/>
            <p:nvPr/>
          </p:nvSpPr>
          <p:spPr>
            <a:xfrm>
              <a:off x="1023163" y="4029063"/>
              <a:ext cx="25940" cy="140262"/>
            </a:xfrm>
            <a:custGeom>
              <a:avLst/>
              <a:gdLst/>
              <a:ahLst/>
              <a:cxnLst/>
              <a:rect l="l" t="t" r="r" b="b"/>
              <a:pathLst>
                <a:path w="990" h="5353" extrusionOk="0">
                  <a:moveTo>
                    <a:pt x="240" y="1"/>
                  </a:moveTo>
                  <a:cubicBezTo>
                    <a:pt x="106" y="1"/>
                    <a:pt x="0" y="106"/>
                    <a:pt x="0" y="241"/>
                  </a:cubicBezTo>
                  <a:lnTo>
                    <a:pt x="0" y="4858"/>
                  </a:lnTo>
                  <a:cubicBezTo>
                    <a:pt x="0" y="5132"/>
                    <a:pt x="221" y="5353"/>
                    <a:pt x="495" y="5353"/>
                  </a:cubicBezTo>
                  <a:cubicBezTo>
                    <a:pt x="768" y="5353"/>
                    <a:pt x="989" y="5132"/>
                    <a:pt x="989" y="4858"/>
                  </a:cubicBezTo>
                  <a:lnTo>
                    <a:pt x="989" y="241"/>
                  </a:lnTo>
                  <a:cubicBezTo>
                    <a:pt x="989" y="106"/>
                    <a:pt x="879" y="1"/>
                    <a:pt x="749" y="1"/>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2" name="Google Shape;17852;p140"/>
            <p:cNvSpPr/>
            <p:nvPr/>
          </p:nvSpPr>
          <p:spPr>
            <a:xfrm>
              <a:off x="1026805" y="4035719"/>
              <a:ext cx="80153" cy="132087"/>
            </a:xfrm>
            <a:custGeom>
              <a:avLst/>
              <a:gdLst/>
              <a:ahLst/>
              <a:cxnLst/>
              <a:rect l="l" t="t" r="r" b="b"/>
              <a:pathLst>
                <a:path w="3059" h="5041" extrusionOk="0">
                  <a:moveTo>
                    <a:pt x="736" y="1"/>
                  </a:moveTo>
                  <a:cubicBezTo>
                    <a:pt x="700" y="1"/>
                    <a:pt x="664" y="8"/>
                    <a:pt x="629" y="25"/>
                  </a:cubicBezTo>
                  <a:lnTo>
                    <a:pt x="173" y="246"/>
                  </a:lnTo>
                  <a:cubicBezTo>
                    <a:pt x="53" y="303"/>
                    <a:pt x="1" y="447"/>
                    <a:pt x="58" y="567"/>
                  </a:cubicBezTo>
                  <a:lnTo>
                    <a:pt x="2050" y="4763"/>
                  </a:lnTo>
                  <a:cubicBezTo>
                    <a:pt x="2137" y="4939"/>
                    <a:pt x="2313" y="5041"/>
                    <a:pt x="2498" y="5041"/>
                  </a:cubicBezTo>
                  <a:cubicBezTo>
                    <a:pt x="2570" y="5041"/>
                    <a:pt x="2643" y="5025"/>
                    <a:pt x="2713" y="4993"/>
                  </a:cubicBezTo>
                  <a:cubicBezTo>
                    <a:pt x="2958" y="4873"/>
                    <a:pt x="3058" y="4580"/>
                    <a:pt x="2943" y="4331"/>
                  </a:cubicBezTo>
                  <a:lnTo>
                    <a:pt x="951" y="135"/>
                  </a:lnTo>
                  <a:cubicBezTo>
                    <a:pt x="910" y="50"/>
                    <a:pt x="825" y="1"/>
                    <a:pt x="736" y="1"/>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3" name="Google Shape;17853;p140"/>
            <p:cNvSpPr/>
            <p:nvPr/>
          </p:nvSpPr>
          <p:spPr>
            <a:xfrm>
              <a:off x="965308" y="4035719"/>
              <a:ext cx="80127" cy="132139"/>
            </a:xfrm>
            <a:custGeom>
              <a:avLst/>
              <a:gdLst/>
              <a:ahLst/>
              <a:cxnLst/>
              <a:rect l="l" t="t" r="r" b="b"/>
              <a:pathLst>
                <a:path w="3058" h="5043" extrusionOk="0">
                  <a:moveTo>
                    <a:pt x="2328" y="1"/>
                  </a:moveTo>
                  <a:cubicBezTo>
                    <a:pt x="2239" y="1"/>
                    <a:pt x="2153" y="50"/>
                    <a:pt x="2112" y="135"/>
                  </a:cubicBezTo>
                  <a:lnTo>
                    <a:pt x="120" y="4331"/>
                  </a:lnTo>
                  <a:cubicBezTo>
                    <a:pt x="0" y="4580"/>
                    <a:pt x="101" y="4873"/>
                    <a:pt x="346" y="4993"/>
                  </a:cubicBezTo>
                  <a:cubicBezTo>
                    <a:pt x="416" y="5027"/>
                    <a:pt x="490" y="5043"/>
                    <a:pt x="563" y="5043"/>
                  </a:cubicBezTo>
                  <a:cubicBezTo>
                    <a:pt x="749" y="5043"/>
                    <a:pt x="927" y="4939"/>
                    <a:pt x="1013" y="4763"/>
                  </a:cubicBezTo>
                  <a:lnTo>
                    <a:pt x="3000" y="567"/>
                  </a:lnTo>
                  <a:cubicBezTo>
                    <a:pt x="3058" y="447"/>
                    <a:pt x="3010" y="303"/>
                    <a:pt x="2890" y="246"/>
                  </a:cubicBezTo>
                  <a:lnTo>
                    <a:pt x="2434" y="25"/>
                  </a:lnTo>
                  <a:cubicBezTo>
                    <a:pt x="2400" y="8"/>
                    <a:pt x="2363" y="1"/>
                    <a:pt x="2328"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4" name="Google Shape;17854;p140"/>
            <p:cNvSpPr/>
            <p:nvPr/>
          </p:nvSpPr>
          <p:spPr>
            <a:xfrm>
              <a:off x="1021512" y="3814858"/>
              <a:ext cx="28980" cy="40404"/>
            </a:xfrm>
            <a:custGeom>
              <a:avLst/>
              <a:gdLst/>
              <a:ahLst/>
              <a:cxnLst/>
              <a:rect l="l" t="t" r="r" b="b"/>
              <a:pathLst>
                <a:path w="1106" h="1542" extrusionOk="0">
                  <a:moveTo>
                    <a:pt x="553" y="1"/>
                  </a:moveTo>
                  <a:cubicBezTo>
                    <a:pt x="251" y="6"/>
                    <a:pt x="1" y="250"/>
                    <a:pt x="1" y="558"/>
                  </a:cubicBezTo>
                  <a:lnTo>
                    <a:pt x="1" y="1182"/>
                  </a:lnTo>
                  <a:cubicBezTo>
                    <a:pt x="1" y="1378"/>
                    <a:pt x="164" y="1542"/>
                    <a:pt x="361" y="1542"/>
                  </a:cubicBezTo>
                  <a:lnTo>
                    <a:pt x="755" y="1542"/>
                  </a:lnTo>
                  <a:cubicBezTo>
                    <a:pt x="947" y="1537"/>
                    <a:pt x="1105" y="1378"/>
                    <a:pt x="1105" y="1182"/>
                  </a:cubicBezTo>
                  <a:lnTo>
                    <a:pt x="1105" y="558"/>
                  </a:lnTo>
                  <a:cubicBezTo>
                    <a:pt x="1105" y="250"/>
                    <a:pt x="860" y="6"/>
                    <a:pt x="553" y="1"/>
                  </a:cubicBezTo>
                  <a:close/>
                </a:path>
              </a:pathLst>
            </a:custGeom>
            <a:solidFill>
              <a:srgbClr val="B3C2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5" name="Google Shape;17855;p140"/>
            <p:cNvSpPr/>
            <p:nvPr/>
          </p:nvSpPr>
          <p:spPr>
            <a:xfrm>
              <a:off x="960906" y="3853978"/>
              <a:ext cx="150455" cy="182396"/>
            </a:xfrm>
            <a:custGeom>
              <a:avLst/>
              <a:gdLst/>
              <a:ahLst/>
              <a:cxnLst/>
              <a:rect l="l" t="t" r="r" b="b"/>
              <a:pathLst>
                <a:path w="5742" h="6961" extrusionOk="0">
                  <a:moveTo>
                    <a:pt x="327" y="1"/>
                  </a:moveTo>
                  <a:cubicBezTo>
                    <a:pt x="144" y="1"/>
                    <a:pt x="0" y="145"/>
                    <a:pt x="0" y="327"/>
                  </a:cubicBezTo>
                  <a:lnTo>
                    <a:pt x="0" y="6635"/>
                  </a:lnTo>
                  <a:cubicBezTo>
                    <a:pt x="0" y="6817"/>
                    <a:pt x="144" y="6961"/>
                    <a:pt x="327" y="6961"/>
                  </a:cubicBezTo>
                  <a:lnTo>
                    <a:pt x="5415" y="6961"/>
                  </a:lnTo>
                  <a:cubicBezTo>
                    <a:pt x="5597" y="6961"/>
                    <a:pt x="5741" y="6817"/>
                    <a:pt x="5741" y="6635"/>
                  </a:cubicBezTo>
                  <a:lnTo>
                    <a:pt x="5741" y="327"/>
                  </a:lnTo>
                  <a:cubicBezTo>
                    <a:pt x="5741" y="145"/>
                    <a:pt x="5597" y="1"/>
                    <a:pt x="5415"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6" name="Google Shape;17856;p140"/>
            <p:cNvSpPr/>
            <p:nvPr/>
          </p:nvSpPr>
          <p:spPr>
            <a:xfrm>
              <a:off x="983152" y="3853978"/>
              <a:ext cx="128209" cy="182396"/>
            </a:xfrm>
            <a:custGeom>
              <a:avLst/>
              <a:gdLst/>
              <a:ahLst/>
              <a:cxnLst/>
              <a:rect l="l" t="t" r="r" b="b"/>
              <a:pathLst>
                <a:path w="4893" h="6961" extrusionOk="0">
                  <a:moveTo>
                    <a:pt x="332" y="1"/>
                  </a:moveTo>
                  <a:cubicBezTo>
                    <a:pt x="150" y="1"/>
                    <a:pt x="1" y="145"/>
                    <a:pt x="1" y="327"/>
                  </a:cubicBezTo>
                  <a:lnTo>
                    <a:pt x="1" y="6635"/>
                  </a:lnTo>
                  <a:cubicBezTo>
                    <a:pt x="1" y="6817"/>
                    <a:pt x="150" y="6961"/>
                    <a:pt x="332" y="6961"/>
                  </a:cubicBezTo>
                  <a:lnTo>
                    <a:pt x="4566" y="6961"/>
                  </a:lnTo>
                  <a:cubicBezTo>
                    <a:pt x="4748" y="6961"/>
                    <a:pt x="4892" y="6817"/>
                    <a:pt x="4892" y="6635"/>
                  </a:cubicBezTo>
                  <a:lnTo>
                    <a:pt x="4892" y="327"/>
                  </a:lnTo>
                  <a:cubicBezTo>
                    <a:pt x="4892" y="145"/>
                    <a:pt x="4748" y="1"/>
                    <a:pt x="4566"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7" name="Google Shape;17857;p140"/>
            <p:cNvSpPr/>
            <p:nvPr/>
          </p:nvSpPr>
          <p:spPr>
            <a:xfrm>
              <a:off x="942276" y="3837890"/>
              <a:ext cx="187820" cy="30080"/>
            </a:xfrm>
            <a:custGeom>
              <a:avLst/>
              <a:gdLst/>
              <a:ahLst/>
              <a:cxnLst/>
              <a:rect l="l" t="t" r="r" b="b"/>
              <a:pathLst>
                <a:path w="7168" h="1148" extrusionOk="0">
                  <a:moveTo>
                    <a:pt x="342" y="0"/>
                  </a:moveTo>
                  <a:cubicBezTo>
                    <a:pt x="154" y="5"/>
                    <a:pt x="1" y="154"/>
                    <a:pt x="1" y="346"/>
                  </a:cubicBezTo>
                  <a:lnTo>
                    <a:pt x="1" y="802"/>
                  </a:lnTo>
                  <a:cubicBezTo>
                    <a:pt x="1" y="994"/>
                    <a:pt x="154" y="1143"/>
                    <a:pt x="342" y="1147"/>
                  </a:cubicBezTo>
                  <a:lnTo>
                    <a:pt x="6822" y="1147"/>
                  </a:lnTo>
                  <a:cubicBezTo>
                    <a:pt x="7014" y="1143"/>
                    <a:pt x="7163" y="994"/>
                    <a:pt x="7168" y="802"/>
                  </a:cubicBezTo>
                  <a:lnTo>
                    <a:pt x="7168" y="346"/>
                  </a:lnTo>
                  <a:cubicBezTo>
                    <a:pt x="7163" y="154"/>
                    <a:pt x="7014" y="5"/>
                    <a:pt x="6822"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8" name="Google Shape;17858;p140"/>
            <p:cNvSpPr/>
            <p:nvPr/>
          </p:nvSpPr>
          <p:spPr>
            <a:xfrm>
              <a:off x="942276" y="4022408"/>
              <a:ext cx="187820" cy="30080"/>
            </a:xfrm>
            <a:custGeom>
              <a:avLst/>
              <a:gdLst/>
              <a:ahLst/>
              <a:cxnLst/>
              <a:rect l="l" t="t" r="r" b="b"/>
              <a:pathLst>
                <a:path w="7168" h="1148" extrusionOk="0">
                  <a:moveTo>
                    <a:pt x="342" y="0"/>
                  </a:moveTo>
                  <a:cubicBezTo>
                    <a:pt x="154" y="0"/>
                    <a:pt x="1" y="154"/>
                    <a:pt x="1" y="346"/>
                  </a:cubicBezTo>
                  <a:lnTo>
                    <a:pt x="1" y="802"/>
                  </a:lnTo>
                  <a:cubicBezTo>
                    <a:pt x="1" y="989"/>
                    <a:pt x="154" y="1143"/>
                    <a:pt x="342" y="1147"/>
                  </a:cubicBezTo>
                  <a:lnTo>
                    <a:pt x="6822" y="1147"/>
                  </a:lnTo>
                  <a:cubicBezTo>
                    <a:pt x="7014" y="1143"/>
                    <a:pt x="7163" y="989"/>
                    <a:pt x="7168" y="802"/>
                  </a:cubicBezTo>
                  <a:lnTo>
                    <a:pt x="7168" y="346"/>
                  </a:lnTo>
                  <a:cubicBezTo>
                    <a:pt x="7163" y="154"/>
                    <a:pt x="7014" y="0"/>
                    <a:pt x="6822"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9" name="Google Shape;17859;p140"/>
            <p:cNvSpPr/>
            <p:nvPr/>
          </p:nvSpPr>
          <p:spPr>
            <a:xfrm>
              <a:off x="968819" y="3837890"/>
              <a:ext cx="161276" cy="30080"/>
            </a:xfrm>
            <a:custGeom>
              <a:avLst/>
              <a:gdLst/>
              <a:ahLst/>
              <a:cxnLst/>
              <a:rect l="l" t="t" r="r" b="b"/>
              <a:pathLst>
                <a:path w="6155" h="1148" extrusionOk="0">
                  <a:moveTo>
                    <a:pt x="346" y="0"/>
                  </a:moveTo>
                  <a:cubicBezTo>
                    <a:pt x="154" y="5"/>
                    <a:pt x="1" y="154"/>
                    <a:pt x="1" y="346"/>
                  </a:cubicBezTo>
                  <a:lnTo>
                    <a:pt x="1" y="802"/>
                  </a:lnTo>
                  <a:cubicBezTo>
                    <a:pt x="1" y="994"/>
                    <a:pt x="154" y="1143"/>
                    <a:pt x="346" y="1147"/>
                  </a:cubicBezTo>
                  <a:lnTo>
                    <a:pt x="5809" y="1147"/>
                  </a:lnTo>
                  <a:cubicBezTo>
                    <a:pt x="6001" y="1143"/>
                    <a:pt x="6150" y="994"/>
                    <a:pt x="6155" y="802"/>
                  </a:cubicBezTo>
                  <a:lnTo>
                    <a:pt x="6155" y="346"/>
                  </a:lnTo>
                  <a:cubicBezTo>
                    <a:pt x="6150" y="154"/>
                    <a:pt x="6001" y="5"/>
                    <a:pt x="5809"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0" name="Google Shape;17860;p140"/>
            <p:cNvSpPr/>
            <p:nvPr/>
          </p:nvSpPr>
          <p:spPr>
            <a:xfrm>
              <a:off x="968819" y="4022408"/>
              <a:ext cx="161276" cy="30080"/>
            </a:xfrm>
            <a:custGeom>
              <a:avLst/>
              <a:gdLst/>
              <a:ahLst/>
              <a:cxnLst/>
              <a:rect l="l" t="t" r="r" b="b"/>
              <a:pathLst>
                <a:path w="6155" h="1148" extrusionOk="0">
                  <a:moveTo>
                    <a:pt x="346" y="0"/>
                  </a:moveTo>
                  <a:cubicBezTo>
                    <a:pt x="154" y="0"/>
                    <a:pt x="1" y="154"/>
                    <a:pt x="1" y="346"/>
                  </a:cubicBezTo>
                  <a:lnTo>
                    <a:pt x="1" y="802"/>
                  </a:lnTo>
                  <a:cubicBezTo>
                    <a:pt x="1" y="989"/>
                    <a:pt x="154" y="1143"/>
                    <a:pt x="346" y="1147"/>
                  </a:cubicBezTo>
                  <a:lnTo>
                    <a:pt x="5809" y="1147"/>
                  </a:lnTo>
                  <a:cubicBezTo>
                    <a:pt x="6001" y="1143"/>
                    <a:pt x="6150" y="989"/>
                    <a:pt x="6155" y="802"/>
                  </a:cubicBezTo>
                  <a:lnTo>
                    <a:pt x="6155" y="346"/>
                  </a:lnTo>
                  <a:cubicBezTo>
                    <a:pt x="6150" y="154"/>
                    <a:pt x="6001" y="0"/>
                    <a:pt x="5809"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1" name="Google Shape;17861;p140"/>
            <p:cNvSpPr/>
            <p:nvPr/>
          </p:nvSpPr>
          <p:spPr>
            <a:xfrm>
              <a:off x="936878" y="3809408"/>
              <a:ext cx="198615" cy="111492"/>
            </a:xfrm>
            <a:custGeom>
              <a:avLst/>
              <a:gdLst/>
              <a:ahLst/>
              <a:cxnLst/>
              <a:rect l="l" t="t" r="r" b="b"/>
              <a:pathLst>
                <a:path w="7580" h="4255" extrusionOk="0">
                  <a:moveTo>
                    <a:pt x="3789" y="1"/>
                  </a:moveTo>
                  <a:cubicBezTo>
                    <a:pt x="3608" y="1"/>
                    <a:pt x="3473" y="86"/>
                    <a:pt x="3500" y="252"/>
                  </a:cubicBezTo>
                  <a:cubicBezTo>
                    <a:pt x="3513" y="351"/>
                    <a:pt x="3599" y="423"/>
                    <a:pt x="3700" y="423"/>
                  </a:cubicBezTo>
                  <a:cubicBezTo>
                    <a:pt x="3711" y="423"/>
                    <a:pt x="3723" y="422"/>
                    <a:pt x="3735" y="420"/>
                  </a:cubicBezTo>
                  <a:cubicBezTo>
                    <a:pt x="3754" y="417"/>
                    <a:pt x="3772" y="416"/>
                    <a:pt x="3790" y="416"/>
                  </a:cubicBezTo>
                  <a:cubicBezTo>
                    <a:pt x="3978" y="416"/>
                    <a:pt x="4133" y="569"/>
                    <a:pt x="4133" y="766"/>
                  </a:cubicBezTo>
                  <a:lnTo>
                    <a:pt x="4133" y="886"/>
                  </a:lnTo>
                  <a:lnTo>
                    <a:pt x="3442" y="886"/>
                  </a:lnTo>
                  <a:lnTo>
                    <a:pt x="3442" y="809"/>
                  </a:lnTo>
                  <a:cubicBezTo>
                    <a:pt x="3442" y="672"/>
                    <a:pt x="3339" y="604"/>
                    <a:pt x="3236" y="604"/>
                  </a:cubicBezTo>
                  <a:cubicBezTo>
                    <a:pt x="3133" y="604"/>
                    <a:pt x="3029" y="672"/>
                    <a:pt x="3029" y="809"/>
                  </a:cubicBezTo>
                  <a:lnTo>
                    <a:pt x="3029" y="886"/>
                  </a:lnTo>
                  <a:lnTo>
                    <a:pt x="1757" y="886"/>
                  </a:lnTo>
                  <a:cubicBezTo>
                    <a:pt x="1484" y="886"/>
                    <a:pt x="1484" y="1294"/>
                    <a:pt x="1757" y="1294"/>
                  </a:cubicBezTo>
                  <a:lnTo>
                    <a:pt x="7028" y="1294"/>
                  </a:lnTo>
                  <a:cubicBezTo>
                    <a:pt x="7105" y="1298"/>
                    <a:pt x="7162" y="1356"/>
                    <a:pt x="7167" y="1433"/>
                  </a:cubicBezTo>
                  <a:lnTo>
                    <a:pt x="7167" y="1889"/>
                  </a:lnTo>
                  <a:cubicBezTo>
                    <a:pt x="7162" y="1966"/>
                    <a:pt x="7105" y="2028"/>
                    <a:pt x="7028" y="2028"/>
                  </a:cubicBezTo>
                  <a:lnTo>
                    <a:pt x="548" y="2028"/>
                  </a:lnTo>
                  <a:cubicBezTo>
                    <a:pt x="471" y="2028"/>
                    <a:pt x="413" y="1966"/>
                    <a:pt x="408" y="1889"/>
                  </a:cubicBezTo>
                  <a:lnTo>
                    <a:pt x="408" y="1433"/>
                  </a:lnTo>
                  <a:cubicBezTo>
                    <a:pt x="413" y="1356"/>
                    <a:pt x="471" y="1298"/>
                    <a:pt x="548" y="1294"/>
                  </a:cubicBezTo>
                  <a:lnTo>
                    <a:pt x="936" y="1294"/>
                  </a:lnTo>
                  <a:cubicBezTo>
                    <a:pt x="1210" y="1294"/>
                    <a:pt x="1210" y="886"/>
                    <a:pt x="936" y="886"/>
                  </a:cubicBezTo>
                  <a:lnTo>
                    <a:pt x="548" y="886"/>
                  </a:lnTo>
                  <a:cubicBezTo>
                    <a:pt x="245" y="886"/>
                    <a:pt x="0" y="1130"/>
                    <a:pt x="0" y="1433"/>
                  </a:cubicBezTo>
                  <a:lnTo>
                    <a:pt x="0" y="1889"/>
                  </a:lnTo>
                  <a:cubicBezTo>
                    <a:pt x="0" y="2191"/>
                    <a:pt x="245" y="2436"/>
                    <a:pt x="548" y="2441"/>
                  </a:cubicBezTo>
                  <a:lnTo>
                    <a:pt x="711" y="2441"/>
                  </a:lnTo>
                  <a:lnTo>
                    <a:pt x="711" y="4049"/>
                  </a:lnTo>
                  <a:cubicBezTo>
                    <a:pt x="711" y="4186"/>
                    <a:pt x="814" y="4254"/>
                    <a:pt x="917" y="4254"/>
                  </a:cubicBezTo>
                  <a:cubicBezTo>
                    <a:pt x="1020" y="4254"/>
                    <a:pt x="1124" y="4186"/>
                    <a:pt x="1124" y="4049"/>
                  </a:cubicBezTo>
                  <a:lnTo>
                    <a:pt x="1124" y="2441"/>
                  </a:lnTo>
                  <a:lnTo>
                    <a:pt x="6457" y="2441"/>
                  </a:lnTo>
                  <a:lnTo>
                    <a:pt x="6457" y="2950"/>
                  </a:lnTo>
                  <a:cubicBezTo>
                    <a:pt x="6457" y="3086"/>
                    <a:pt x="6559" y="3155"/>
                    <a:pt x="6661" y="3155"/>
                  </a:cubicBezTo>
                  <a:cubicBezTo>
                    <a:pt x="6764" y="3155"/>
                    <a:pt x="6867" y="3086"/>
                    <a:pt x="6870" y="2950"/>
                  </a:cubicBezTo>
                  <a:lnTo>
                    <a:pt x="6870" y="2441"/>
                  </a:lnTo>
                  <a:lnTo>
                    <a:pt x="7028" y="2441"/>
                  </a:lnTo>
                  <a:cubicBezTo>
                    <a:pt x="7335" y="2436"/>
                    <a:pt x="7580" y="2191"/>
                    <a:pt x="7580" y="1889"/>
                  </a:cubicBezTo>
                  <a:lnTo>
                    <a:pt x="7580" y="1433"/>
                  </a:lnTo>
                  <a:cubicBezTo>
                    <a:pt x="7580" y="1133"/>
                    <a:pt x="7335" y="885"/>
                    <a:pt x="7037" y="885"/>
                  </a:cubicBezTo>
                  <a:cubicBezTo>
                    <a:pt x="7034" y="885"/>
                    <a:pt x="7031" y="886"/>
                    <a:pt x="7028" y="886"/>
                  </a:cubicBezTo>
                  <a:lnTo>
                    <a:pt x="4546" y="886"/>
                  </a:lnTo>
                  <a:lnTo>
                    <a:pt x="4546" y="766"/>
                  </a:lnTo>
                  <a:cubicBezTo>
                    <a:pt x="4546" y="250"/>
                    <a:pt x="4100" y="1"/>
                    <a:pt x="378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2" name="Google Shape;17862;p140"/>
            <p:cNvSpPr/>
            <p:nvPr/>
          </p:nvSpPr>
          <p:spPr>
            <a:xfrm>
              <a:off x="936878" y="3902846"/>
              <a:ext cx="198615" cy="272008"/>
            </a:xfrm>
            <a:custGeom>
              <a:avLst/>
              <a:gdLst/>
              <a:ahLst/>
              <a:cxnLst/>
              <a:rect l="l" t="t" r="r" b="b"/>
              <a:pathLst>
                <a:path w="7580" h="10381" extrusionOk="0">
                  <a:moveTo>
                    <a:pt x="4484" y="5912"/>
                  </a:moveTo>
                  <a:lnTo>
                    <a:pt x="6188" y="9498"/>
                  </a:lnTo>
                  <a:cubicBezTo>
                    <a:pt x="6255" y="9642"/>
                    <a:pt x="6198" y="9815"/>
                    <a:pt x="6054" y="9882"/>
                  </a:cubicBezTo>
                  <a:cubicBezTo>
                    <a:pt x="6015" y="9901"/>
                    <a:pt x="5972" y="9911"/>
                    <a:pt x="5929" y="9911"/>
                  </a:cubicBezTo>
                  <a:cubicBezTo>
                    <a:pt x="5818" y="9911"/>
                    <a:pt x="5717" y="9848"/>
                    <a:pt x="5669" y="9752"/>
                  </a:cubicBezTo>
                  <a:lnTo>
                    <a:pt x="4489" y="7261"/>
                  </a:lnTo>
                  <a:lnTo>
                    <a:pt x="4018" y="6262"/>
                  </a:lnTo>
                  <a:lnTo>
                    <a:pt x="4177" y="5917"/>
                  </a:lnTo>
                  <a:lnTo>
                    <a:pt x="4177" y="5912"/>
                  </a:lnTo>
                  <a:close/>
                  <a:moveTo>
                    <a:pt x="3725" y="5912"/>
                  </a:moveTo>
                  <a:lnTo>
                    <a:pt x="1906" y="9752"/>
                  </a:lnTo>
                  <a:cubicBezTo>
                    <a:pt x="1858" y="9848"/>
                    <a:pt x="1757" y="9911"/>
                    <a:pt x="1647" y="9915"/>
                  </a:cubicBezTo>
                  <a:cubicBezTo>
                    <a:pt x="1604" y="9915"/>
                    <a:pt x="1560" y="9901"/>
                    <a:pt x="1522" y="9887"/>
                  </a:cubicBezTo>
                  <a:cubicBezTo>
                    <a:pt x="1378" y="9815"/>
                    <a:pt x="1320" y="9642"/>
                    <a:pt x="1388" y="9498"/>
                  </a:cubicBezTo>
                  <a:lnTo>
                    <a:pt x="3087" y="5917"/>
                  </a:lnTo>
                  <a:lnTo>
                    <a:pt x="3087" y="5912"/>
                  </a:lnTo>
                  <a:close/>
                  <a:moveTo>
                    <a:pt x="3788" y="6742"/>
                  </a:moveTo>
                  <a:lnTo>
                    <a:pt x="4076" y="7352"/>
                  </a:lnTo>
                  <a:lnTo>
                    <a:pt x="4076" y="9680"/>
                  </a:lnTo>
                  <a:cubicBezTo>
                    <a:pt x="4085" y="9843"/>
                    <a:pt x="3951" y="9983"/>
                    <a:pt x="3788" y="9983"/>
                  </a:cubicBezTo>
                  <a:cubicBezTo>
                    <a:pt x="3625" y="9983"/>
                    <a:pt x="3490" y="9843"/>
                    <a:pt x="3500" y="9680"/>
                  </a:cubicBezTo>
                  <a:lnTo>
                    <a:pt x="3500" y="7352"/>
                  </a:lnTo>
                  <a:lnTo>
                    <a:pt x="3788" y="6742"/>
                  </a:lnTo>
                  <a:close/>
                  <a:moveTo>
                    <a:pt x="6658" y="0"/>
                  </a:moveTo>
                  <a:cubicBezTo>
                    <a:pt x="6555" y="0"/>
                    <a:pt x="6452" y="70"/>
                    <a:pt x="6452" y="209"/>
                  </a:cubicBezTo>
                  <a:lnTo>
                    <a:pt x="6452" y="4357"/>
                  </a:lnTo>
                  <a:lnTo>
                    <a:pt x="1124" y="4357"/>
                  </a:lnTo>
                  <a:lnTo>
                    <a:pt x="1124" y="1309"/>
                  </a:lnTo>
                  <a:cubicBezTo>
                    <a:pt x="1124" y="1172"/>
                    <a:pt x="1020" y="1103"/>
                    <a:pt x="917" y="1103"/>
                  </a:cubicBezTo>
                  <a:cubicBezTo>
                    <a:pt x="814" y="1103"/>
                    <a:pt x="711" y="1172"/>
                    <a:pt x="711" y="1309"/>
                  </a:cubicBezTo>
                  <a:lnTo>
                    <a:pt x="711" y="4357"/>
                  </a:lnTo>
                  <a:lnTo>
                    <a:pt x="548" y="4357"/>
                  </a:lnTo>
                  <a:cubicBezTo>
                    <a:pt x="245" y="4357"/>
                    <a:pt x="0" y="4606"/>
                    <a:pt x="0" y="4909"/>
                  </a:cubicBezTo>
                  <a:lnTo>
                    <a:pt x="0" y="5365"/>
                  </a:lnTo>
                  <a:cubicBezTo>
                    <a:pt x="0" y="5667"/>
                    <a:pt x="245" y="5912"/>
                    <a:pt x="548" y="5912"/>
                  </a:cubicBezTo>
                  <a:lnTo>
                    <a:pt x="2631" y="5912"/>
                  </a:lnTo>
                  <a:lnTo>
                    <a:pt x="1018" y="9320"/>
                  </a:lnTo>
                  <a:cubicBezTo>
                    <a:pt x="850" y="9666"/>
                    <a:pt x="994" y="10083"/>
                    <a:pt x="1344" y="10251"/>
                  </a:cubicBezTo>
                  <a:cubicBezTo>
                    <a:pt x="1436" y="10299"/>
                    <a:pt x="1541" y="10323"/>
                    <a:pt x="1647" y="10323"/>
                  </a:cubicBezTo>
                  <a:cubicBezTo>
                    <a:pt x="1916" y="10323"/>
                    <a:pt x="2160" y="10170"/>
                    <a:pt x="2280" y="9925"/>
                  </a:cubicBezTo>
                  <a:lnTo>
                    <a:pt x="3087" y="8221"/>
                  </a:lnTo>
                  <a:lnTo>
                    <a:pt x="3087" y="9680"/>
                  </a:lnTo>
                  <a:cubicBezTo>
                    <a:pt x="3087" y="10064"/>
                    <a:pt x="3399" y="10381"/>
                    <a:pt x="3788" y="10381"/>
                  </a:cubicBezTo>
                  <a:cubicBezTo>
                    <a:pt x="4172" y="10381"/>
                    <a:pt x="4489" y="10064"/>
                    <a:pt x="4489" y="9680"/>
                  </a:cubicBezTo>
                  <a:lnTo>
                    <a:pt x="4489" y="8221"/>
                  </a:lnTo>
                  <a:lnTo>
                    <a:pt x="5300" y="9930"/>
                  </a:lnTo>
                  <a:cubicBezTo>
                    <a:pt x="5415" y="10170"/>
                    <a:pt x="5660" y="10323"/>
                    <a:pt x="5929" y="10323"/>
                  </a:cubicBezTo>
                  <a:cubicBezTo>
                    <a:pt x="6034" y="10323"/>
                    <a:pt x="6140" y="10299"/>
                    <a:pt x="6231" y="10256"/>
                  </a:cubicBezTo>
                  <a:cubicBezTo>
                    <a:pt x="6582" y="10088"/>
                    <a:pt x="6726" y="9671"/>
                    <a:pt x="6558" y="9320"/>
                  </a:cubicBezTo>
                  <a:lnTo>
                    <a:pt x="4945" y="5917"/>
                  </a:lnTo>
                  <a:lnTo>
                    <a:pt x="5818" y="5917"/>
                  </a:lnTo>
                  <a:cubicBezTo>
                    <a:pt x="6092" y="5917"/>
                    <a:pt x="6092" y="5504"/>
                    <a:pt x="5818" y="5504"/>
                  </a:cubicBezTo>
                  <a:lnTo>
                    <a:pt x="548" y="5504"/>
                  </a:lnTo>
                  <a:cubicBezTo>
                    <a:pt x="471" y="5499"/>
                    <a:pt x="408" y="5442"/>
                    <a:pt x="408" y="5365"/>
                  </a:cubicBezTo>
                  <a:lnTo>
                    <a:pt x="408" y="4909"/>
                  </a:lnTo>
                  <a:cubicBezTo>
                    <a:pt x="408" y="4832"/>
                    <a:pt x="471" y="4770"/>
                    <a:pt x="548" y="4770"/>
                  </a:cubicBezTo>
                  <a:lnTo>
                    <a:pt x="7028" y="4770"/>
                  </a:lnTo>
                  <a:cubicBezTo>
                    <a:pt x="7105" y="4770"/>
                    <a:pt x="7162" y="4832"/>
                    <a:pt x="7162" y="4909"/>
                  </a:cubicBezTo>
                  <a:lnTo>
                    <a:pt x="7162" y="5365"/>
                  </a:lnTo>
                  <a:cubicBezTo>
                    <a:pt x="7162" y="5442"/>
                    <a:pt x="7105" y="5499"/>
                    <a:pt x="7028" y="5504"/>
                  </a:cubicBezTo>
                  <a:lnTo>
                    <a:pt x="6644" y="5504"/>
                  </a:lnTo>
                  <a:cubicBezTo>
                    <a:pt x="6366" y="5504"/>
                    <a:pt x="6366" y="5917"/>
                    <a:pt x="6644" y="5917"/>
                  </a:cubicBezTo>
                  <a:lnTo>
                    <a:pt x="7028" y="5917"/>
                  </a:lnTo>
                  <a:cubicBezTo>
                    <a:pt x="7330" y="5912"/>
                    <a:pt x="7575" y="5667"/>
                    <a:pt x="7580" y="5365"/>
                  </a:cubicBezTo>
                  <a:lnTo>
                    <a:pt x="7580" y="4909"/>
                  </a:lnTo>
                  <a:cubicBezTo>
                    <a:pt x="7580" y="4606"/>
                    <a:pt x="7330" y="4357"/>
                    <a:pt x="7028" y="4357"/>
                  </a:cubicBezTo>
                  <a:lnTo>
                    <a:pt x="6865" y="4357"/>
                  </a:lnTo>
                  <a:lnTo>
                    <a:pt x="6865" y="209"/>
                  </a:lnTo>
                  <a:cubicBezTo>
                    <a:pt x="6865" y="70"/>
                    <a:pt x="6762" y="0"/>
                    <a:pt x="665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863" name="Google Shape;17863;p140"/>
          <p:cNvGrpSpPr/>
          <p:nvPr/>
        </p:nvGrpSpPr>
        <p:grpSpPr>
          <a:xfrm>
            <a:off x="2270140" y="3622610"/>
            <a:ext cx="202021" cy="365394"/>
            <a:chOff x="2270140" y="3809460"/>
            <a:chExt cx="202021" cy="365394"/>
          </a:xfrm>
        </p:grpSpPr>
        <p:sp>
          <p:nvSpPr>
            <p:cNvPr id="17864" name="Google Shape;17864;p140"/>
            <p:cNvSpPr/>
            <p:nvPr/>
          </p:nvSpPr>
          <p:spPr>
            <a:xfrm>
              <a:off x="2322466" y="3814832"/>
              <a:ext cx="38753" cy="56545"/>
            </a:xfrm>
            <a:custGeom>
              <a:avLst/>
              <a:gdLst/>
              <a:ahLst/>
              <a:cxnLst/>
              <a:rect l="l" t="t" r="r" b="b"/>
              <a:pathLst>
                <a:path w="1479" h="2158" extrusionOk="0">
                  <a:moveTo>
                    <a:pt x="745" y="0"/>
                  </a:moveTo>
                  <a:cubicBezTo>
                    <a:pt x="362" y="0"/>
                    <a:pt x="0" y="300"/>
                    <a:pt x="0" y="741"/>
                  </a:cubicBezTo>
                  <a:lnTo>
                    <a:pt x="0" y="1826"/>
                  </a:lnTo>
                  <a:cubicBezTo>
                    <a:pt x="0" y="2008"/>
                    <a:pt x="149" y="2157"/>
                    <a:pt x="331" y="2157"/>
                  </a:cubicBezTo>
                  <a:lnTo>
                    <a:pt x="1147" y="2157"/>
                  </a:lnTo>
                  <a:cubicBezTo>
                    <a:pt x="1171" y="2157"/>
                    <a:pt x="1195" y="2157"/>
                    <a:pt x="1215" y="2152"/>
                  </a:cubicBezTo>
                  <a:cubicBezTo>
                    <a:pt x="1368" y="2119"/>
                    <a:pt x="1479" y="1984"/>
                    <a:pt x="1479" y="1826"/>
                  </a:cubicBezTo>
                  <a:lnTo>
                    <a:pt x="1479" y="741"/>
                  </a:lnTo>
                  <a:cubicBezTo>
                    <a:pt x="1479" y="544"/>
                    <a:pt x="1402" y="357"/>
                    <a:pt x="1263" y="218"/>
                  </a:cubicBezTo>
                  <a:cubicBezTo>
                    <a:pt x="1248" y="203"/>
                    <a:pt x="1234" y="189"/>
                    <a:pt x="1219" y="175"/>
                  </a:cubicBezTo>
                  <a:cubicBezTo>
                    <a:pt x="1075" y="54"/>
                    <a:pt x="908" y="0"/>
                    <a:pt x="745" y="0"/>
                  </a:cubicBez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5" name="Google Shape;17865;p140"/>
            <p:cNvSpPr/>
            <p:nvPr/>
          </p:nvSpPr>
          <p:spPr>
            <a:xfrm>
              <a:off x="2346468" y="3819391"/>
              <a:ext cx="15643" cy="51724"/>
            </a:xfrm>
            <a:custGeom>
              <a:avLst/>
              <a:gdLst/>
              <a:ahLst/>
              <a:cxnLst/>
              <a:rect l="l" t="t" r="r" b="b"/>
              <a:pathLst>
                <a:path w="597" h="1974" extrusionOk="0">
                  <a:moveTo>
                    <a:pt x="299" y="1"/>
                  </a:moveTo>
                  <a:cubicBezTo>
                    <a:pt x="135" y="145"/>
                    <a:pt x="35" y="351"/>
                    <a:pt x="35" y="567"/>
                  </a:cubicBezTo>
                  <a:lnTo>
                    <a:pt x="35" y="1652"/>
                  </a:lnTo>
                  <a:cubicBezTo>
                    <a:pt x="1" y="1820"/>
                    <a:pt x="131" y="1973"/>
                    <a:pt x="299" y="1973"/>
                  </a:cubicBezTo>
                  <a:cubicBezTo>
                    <a:pt x="471" y="1973"/>
                    <a:pt x="596" y="1820"/>
                    <a:pt x="563" y="1652"/>
                  </a:cubicBezTo>
                  <a:lnTo>
                    <a:pt x="563" y="567"/>
                  </a:lnTo>
                  <a:cubicBezTo>
                    <a:pt x="563" y="370"/>
                    <a:pt x="486" y="183"/>
                    <a:pt x="347" y="44"/>
                  </a:cubicBezTo>
                  <a:cubicBezTo>
                    <a:pt x="332" y="29"/>
                    <a:pt x="318" y="15"/>
                    <a:pt x="299" y="1"/>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6" name="Google Shape;17866;p140"/>
            <p:cNvSpPr/>
            <p:nvPr/>
          </p:nvSpPr>
          <p:spPr>
            <a:xfrm>
              <a:off x="2275669" y="3856991"/>
              <a:ext cx="132480" cy="312465"/>
            </a:xfrm>
            <a:custGeom>
              <a:avLst/>
              <a:gdLst/>
              <a:ahLst/>
              <a:cxnLst/>
              <a:rect l="l" t="t" r="r" b="b"/>
              <a:pathLst>
                <a:path w="5056" h="11925" extrusionOk="0">
                  <a:moveTo>
                    <a:pt x="2170" y="1"/>
                  </a:moveTo>
                  <a:cubicBezTo>
                    <a:pt x="975" y="6"/>
                    <a:pt x="5" y="975"/>
                    <a:pt x="0" y="2170"/>
                  </a:cubicBezTo>
                  <a:lnTo>
                    <a:pt x="0" y="11157"/>
                  </a:lnTo>
                  <a:cubicBezTo>
                    <a:pt x="0" y="11565"/>
                    <a:pt x="317" y="11901"/>
                    <a:pt x="730" y="11925"/>
                  </a:cubicBezTo>
                  <a:lnTo>
                    <a:pt x="4325" y="11925"/>
                  </a:lnTo>
                  <a:cubicBezTo>
                    <a:pt x="4733" y="11901"/>
                    <a:pt x="5055" y="11565"/>
                    <a:pt x="5050" y="11152"/>
                  </a:cubicBezTo>
                  <a:lnTo>
                    <a:pt x="5050" y="2170"/>
                  </a:lnTo>
                  <a:cubicBezTo>
                    <a:pt x="5050" y="1014"/>
                    <a:pt x="4138" y="58"/>
                    <a:pt x="2981"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7" name="Google Shape;17867;p140"/>
            <p:cNvSpPr/>
            <p:nvPr/>
          </p:nvSpPr>
          <p:spPr>
            <a:xfrm>
              <a:off x="2298308" y="3857385"/>
              <a:ext cx="111099" cy="312072"/>
            </a:xfrm>
            <a:custGeom>
              <a:avLst/>
              <a:gdLst/>
              <a:ahLst/>
              <a:cxnLst/>
              <a:rect l="l" t="t" r="r" b="b"/>
              <a:pathLst>
                <a:path w="4240" h="11910" extrusionOk="0">
                  <a:moveTo>
                    <a:pt x="2117" y="0"/>
                  </a:moveTo>
                  <a:cubicBezTo>
                    <a:pt x="941" y="0"/>
                    <a:pt x="0" y="979"/>
                    <a:pt x="48" y="2155"/>
                  </a:cubicBezTo>
                  <a:lnTo>
                    <a:pt x="48" y="11142"/>
                  </a:lnTo>
                  <a:cubicBezTo>
                    <a:pt x="48" y="11550"/>
                    <a:pt x="365" y="11886"/>
                    <a:pt x="778" y="11910"/>
                  </a:cubicBezTo>
                  <a:lnTo>
                    <a:pt x="3461" y="11910"/>
                  </a:lnTo>
                  <a:cubicBezTo>
                    <a:pt x="3869" y="11886"/>
                    <a:pt x="4191" y="11550"/>
                    <a:pt x="4186" y="11137"/>
                  </a:cubicBezTo>
                  <a:lnTo>
                    <a:pt x="4186" y="2155"/>
                  </a:lnTo>
                  <a:lnTo>
                    <a:pt x="4191" y="2155"/>
                  </a:lnTo>
                  <a:cubicBezTo>
                    <a:pt x="4239" y="979"/>
                    <a:pt x="3298" y="0"/>
                    <a:pt x="2117"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8" name="Google Shape;17868;p140"/>
            <p:cNvSpPr/>
            <p:nvPr/>
          </p:nvSpPr>
          <p:spPr>
            <a:xfrm>
              <a:off x="2275669" y="3937250"/>
              <a:ext cx="132349" cy="232207"/>
            </a:xfrm>
            <a:custGeom>
              <a:avLst/>
              <a:gdLst/>
              <a:ahLst/>
              <a:cxnLst/>
              <a:rect l="l" t="t" r="r" b="b"/>
              <a:pathLst>
                <a:path w="5051" h="8862" extrusionOk="0">
                  <a:moveTo>
                    <a:pt x="0" y="0"/>
                  </a:moveTo>
                  <a:lnTo>
                    <a:pt x="0" y="8127"/>
                  </a:lnTo>
                  <a:cubicBezTo>
                    <a:pt x="5" y="8526"/>
                    <a:pt x="327" y="8852"/>
                    <a:pt x="730" y="8862"/>
                  </a:cubicBezTo>
                  <a:lnTo>
                    <a:pt x="4325" y="8862"/>
                  </a:lnTo>
                  <a:cubicBezTo>
                    <a:pt x="4729" y="8852"/>
                    <a:pt x="5045" y="8526"/>
                    <a:pt x="5050" y="8127"/>
                  </a:cubicBezTo>
                  <a:lnTo>
                    <a:pt x="5050" y="0"/>
                  </a:ln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9" name="Google Shape;17869;p140"/>
            <p:cNvSpPr/>
            <p:nvPr/>
          </p:nvSpPr>
          <p:spPr>
            <a:xfrm>
              <a:off x="2299565" y="3937250"/>
              <a:ext cx="108452" cy="207314"/>
            </a:xfrm>
            <a:custGeom>
              <a:avLst/>
              <a:gdLst/>
              <a:ahLst/>
              <a:cxnLst/>
              <a:rect l="l" t="t" r="r" b="b"/>
              <a:pathLst>
                <a:path w="4139" h="7912" extrusionOk="0">
                  <a:moveTo>
                    <a:pt x="0" y="0"/>
                  </a:moveTo>
                  <a:lnTo>
                    <a:pt x="0" y="7172"/>
                  </a:lnTo>
                  <a:cubicBezTo>
                    <a:pt x="5" y="7575"/>
                    <a:pt x="327" y="7902"/>
                    <a:pt x="730" y="7911"/>
                  </a:cubicBezTo>
                  <a:lnTo>
                    <a:pt x="3413" y="7911"/>
                  </a:lnTo>
                  <a:cubicBezTo>
                    <a:pt x="3817" y="7897"/>
                    <a:pt x="4133" y="7575"/>
                    <a:pt x="4138" y="7172"/>
                  </a:cubicBezTo>
                  <a:lnTo>
                    <a:pt x="4138" y="0"/>
                  </a:lnTo>
                  <a:close/>
                </a:path>
              </a:pathLst>
            </a:custGeom>
            <a:solidFill>
              <a:srgbClr val="93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0" name="Google Shape;17870;p140"/>
            <p:cNvSpPr/>
            <p:nvPr/>
          </p:nvSpPr>
          <p:spPr>
            <a:xfrm>
              <a:off x="2350372" y="3991201"/>
              <a:ext cx="57646" cy="119510"/>
            </a:xfrm>
            <a:custGeom>
              <a:avLst/>
              <a:gdLst/>
              <a:ahLst/>
              <a:cxnLst/>
              <a:rect l="l" t="t" r="r" b="b"/>
              <a:pathLst>
                <a:path w="2200" h="4561" extrusionOk="0">
                  <a:moveTo>
                    <a:pt x="706" y="1"/>
                  </a:moveTo>
                  <a:cubicBezTo>
                    <a:pt x="673" y="1"/>
                    <a:pt x="639" y="1"/>
                    <a:pt x="610" y="5"/>
                  </a:cubicBezTo>
                  <a:cubicBezTo>
                    <a:pt x="260" y="53"/>
                    <a:pt x="1" y="356"/>
                    <a:pt x="1" y="706"/>
                  </a:cubicBezTo>
                  <a:lnTo>
                    <a:pt x="1" y="3855"/>
                  </a:lnTo>
                  <a:cubicBezTo>
                    <a:pt x="6" y="4244"/>
                    <a:pt x="318" y="4556"/>
                    <a:pt x="706" y="4561"/>
                  </a:cubicBezTo>
                  <a:lnTo>
                    <a:pt x="2199" y="4561"/>
                  </a:lnTo>
                  <a:lnTo>
                    <a:pt x="2199" y="1"/>
                  </a:ln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1" name="Google Shape;17871;p140"/>
            <p:cNvSpPr/>
            <p:nvPr/>
          </p:nvSpPr>
          <p:spPr>
            <a:xfrm>
              <a:off x="2270140" y="3809460"/>
              <a:ext cx="143537" cy="365394"/>
            </a:xfrm>
            <a:custGeom>
              <a:avLst/>
              <a:gdLst/>
              <a:ahLst/>
              <a:cxnLst/>
              <a:rect l="l" t="t" r="r" b="b"/>
              <a:pathLst>
                <a:path w="5478" h="13945" extrusionOk="0">
                  <a:moveTo>
                    <a:pt x="5060" y="7138"/>
                  </a:moveTo>
                  <a:lnTo>
                    <a:pt x="5055" y="11286"/>
                  </a:lnTo>
                  <a:lnTo>
                    <a:pt x="3768" y="11286"/>
                  </a:lnTo>
                  <a:cubicBezTo>
                    <a:pt x="3495" y="11286"/>
                    <a:pt x="3269" y="11060"/>
                    <a:pt x="3269" y="10786"/>
                  </a:cubicBezTo>
                  <a:lnTo>
                    <a:pt x="3269" y="7637"/>
                  </a:lnTo>
                  <a:cubicBezTo>
                    <a:pt x="3269" y="7364"/>
                    <a:pt x="3495" y="7138"/>
                    <a:pt x="3768" y="7138"/>
                  </a:cubicBezTo>
                  <a:close/>
                  <a:moveTo>
                    <a:pt x="2746" y="0"/>
                  </a:moveTo>
                  <a:cubicBezTo>
                    <a:pt x="2472" y="0"/>
                    <a:pt x="2472" y="413"/>
                    <a:pt x="2746" y="413"/>
                  </a:cubicBezTo>
                  <a:cubicBezTo>
                    <a:pt x="3000" y="418"/>
                    <a:pt x="3216" y="600"/>
                    <a:pt x="3264" y="850"/>
                  </a:cubicBezTo>
                  <a:cubicBezTo>
                    <a:pt x="3237" y="840"/>
                    <a:pt x="3209" y="835"/>
                    <a:pt x="3183" y="835"/>
                  </a:cubicBezTo>
                  <a:cubicBezTo>
                    <a:pt x="3059" y="835"/>
                    <a:pt x="2953" y="937"/>
                    <a:pt x="2957" y="1071"/>
                  </a:cubicBezTo>
                  <a:cubicBezTo>
                    <a:pt x="2957" y="1202"/>
                    <a:pt x="3066" y="1300"/>
                    <a:pt x="3187" y="1300"/>
                  </a:cubicBezTo>
                  <a:cubicBezTo>
                    <a:pt x="3216" y="1300"/>
                    <a:pt x="3245" y="1294"/>
                    <a:pt x="3274" y="1282"/>
                  </a:cubicBezTo>
                  <a:lnTo>
                    <a:pt x="3274" y="1618"/>
                  </a:lnTo>
                  <a:cubicBezTo>
                    <a:pt x="3216" y="1613"/>
                    <a:pt x="3159" y="1608"/>
                    <a:pt x="3101" y="1608"/>
                  </a:cubicBezTo>
                  <a:lnTo>
                    <a:pt x="2381" y="1608"/>
                  </a:lnTo>
                  <a:cubicBezTo>
                    <a:pt x="2323" y="1608"/>
                    <a:pt x="2266" y="1613"/>
                    <a:pt x="2203" y="1618"/>
                  </a:cubicBezTo>
                  <a:lnTo>
                    <a:pt x="2203" y="946"/>
                  </a:lnTo>
                  <a:cubicBezTo>
                    <a:pt x="2203" y="864"/>
                    <a:pt x="2223" y="783"/>
                    <a:pt x="2261" y="711"/>
                  </a:cubicBezTo>
                  <a:cubicBezTo>
                    <a:pt x="2344" y="544"/>
                    <a:pt x="2206" y="408"/>
                    <a:pt x="2068" y="408"/>
                  </a:cubicBezTo>
                  <a:cubicBezTo>
                    <a:pt x="2000" y="408"/>
                    <a:pt x="1931" y="442"/>
                    <a:pt x="1891" y="524"/>
                  </a:cubicBezTo>
                  <a:cubicBezTo>
                    <a:pt x="1824" y="653"/>
                    <a:pt x="1791" y="797"/>
                    <a:pt x="1791" y="946"/>
                  </a:cubicBezTo>
                  <a:lnTo>
                    <a:pt x="1791" y="1685"/>
                  </a:lnTo>
                  <a:cubicBezTo>
                    <a:pt x="1579" y="1738"/>
                    <a:pt x="1378" y="1820"/>
                    <a:pt x="1191" y="1930"/>
                  </a:cubicBezTo>
                  <a:cubicBezTo>
                    <a:pt x="988" y="2047"/>
                    <a:pt x="1107" y="2321"/>
                    <a:pt x="1292" y="2321"/>
                  </a:cubicBezTo>
                  <a:cubicBezTo>
                    <a:pt x="1327" y="2321"/>
                    <a:pt x="1364" y="2312"/>
                    <a:pt x="1402" y="2290"/>
                  </a:cubicBezTo>
                  <a:cubicBezTo>
                    <a:pt x="1647" y="2146"/>
                    <a:pt x="1920" y="2060"/>
                    <a:pt x="2203" y="2031"/>
                  </a:cubicBezTo>
                  <a:cubicBezTo>
                    <a:pt x="2266" y="2026"/>
                    <a:pt x="2323" y="2026"/>
                    <a:pt x="2381" y="2026"/>
                  </a:cubicBezTo>
                  <a:lnTo>
                    <a:pt x="3096" y="2026"/>
                  </a:lnTo>
                  <a:cubicBezTo>
                    <a:pt x="3154" y="2026"/>
                    <a:pt x="3216" y="2026"/>
                    <a:pt x="3269" y="2031"/>
                  </a:cubicBezTo>
                  <a:cubicBezTo>
                    <a:pt x="3408" y="2045"/>
                    <a:pt x="3548" y="2069"/>
                    <a:pt x="3677" y="2112"/>
                  </a:cubicBezTo>
                  <a:cubicBezTo>
                    <a:pt x="4498" y="2367"/>
                    <a:pt x="5060" y="3125"/>
                    <a:pt x="5060" y="3984"/>
                  </a:cubicBezTo>
                  <a:lnTo>
                    <a:pt x="5060" y="4575"/>
                  </a:lnTo>
                  <a:cubicBezTo>
                    <a:pt x="5060" y="4642"/>
                    <a:pt x="5002" y="4695"/>
                    <a:pt x="4935" y="4700"/>
                  </a:cubicBezTo>
                  <a:lnTo>
                    <a:pt x="543" y="4700"/>
                  </a:lnTo>
                  <a:cubicBezTo>
                    <a:pt x="475" y="4695"/>
                    <a:pt x="423" y="4642"/>
                    <a:pt x="418" y="4575"/>
                  </a:cubicBezTo>
                  <a:lnTo>
                    <a:pt x="418" y="3984"/>
                  </a:lnTo>
                  <a:cubicBezTo>
                    <a:pt x="418" y="3548"/>
                    <a:pt x="567" y="3120"/>
                    <a:pt x="840" y="2780"/>
                  </a:cubicBezTo>
                  <a:cubicBezTo>
                    <a:pt x="950" y="2621"/>
                    <a:pt x="815" y="2451"/>
                    <a:pt x="667" y="2451"/>
                  </a:cubicBezTo>
                  <a:cubicBezTo>
                    <a:pt x="614" y="2451"/>
                    <a:pt x="559" y="2473"/>
                    <a:pt x="514" y="2525"/>
                  </a:cubicBezTo>
                  <a:cubicBezTo>
                    <a:pt x="183" y="2938"/>
                    <a:pt x="5" y="3456"/>
                    <a:pt x="5" y="3984"/>
                  </a:cubicBezTo>
                  <a:lnTo>
                    <a:pt x="5" y="12716"/>
                  </a:lnTo>
                  <a:cubicBezTo>
                    <a:pt x="0" y="13388"/>
                    <a:pt x="543" y="13940"/>
                    <a:pt x="1219" y="13945"/>
                  </a:cubicBezTo>
                  <a:lnTo>
                    <a:pt x="1800" y="13945"/>
                  </a:lnTo>
                  <a:cubicBezTo>
                    <a:pt x="2079" y="13945"/>
                    <a:pt x="2079" y="13532"/>
                    <a:pt x="1800" y="13532"/>
                  </a:cubicBezTo>
                  <a:lnTo>
                    <a:pt x="1219" y="13532"/>
                  </a:lnTo>
                  <a:cubicBezTo>
                    <a:pt x="773" y="13523"/>
                    <a:pt x="418" y="13158"/>
                    <a:pt x="423" y="12716"/>
                  </a:cubicBezTo>
                  <a:lnTo>
                    <a:pt x="423" y="5098"/>
                  </a:lnTo>
                  <a:cubicBezTo>
                    <a:pt x="461" y="5108"/>
                    <a:pt x="504" y="5113"/>
                    <a:pt x="547" y="5113"/>
                  </a:cubicBezTo>
                  <a:lnTo>
                    <a:pt x="4935" y="5113"/>
                  </a:lnTo>
                  <a:cubicBezTo>
                    <a:pt x="4973" y="5113"/>
                    <a:pt x="5016" y="5108"/>
                    <a:pt x="5060" y="5098"/>
                  </a:cubicBezTo>
                  <a:lnTo>
                    <a:pt x="5060" y="6730"/>
                  </a:lnTo>
                  <a:lnTo>
                    <a:pt x="3768" y="6730"/>
                  </a:lnTo>
                  <a:cubicBezTo>
                    <a:pt x="3264" y="6730"/>
                    <a:pt x="2856" y="7138"/>
                    <a:pt x="2856" y="7642"/>
                  </a:cubicBezTo>
                  <a:lnTo>
                    <a:pt x="2856" y="10791"/>
                  </a:lnTo>
                  <a:cubicBezTo>
                    <a:pt x="2856" y="11295"/>
                    <a:pt x="3264" y="11703"/>
                    <a:pt x="3768" y="11703"/>
                  </a:cubicBezTo>
                  <a:lnTo>
                    <a:pt x="5060" y="11703"/>
                  </a:lnTo>
                  <a:lnTo>
                    <a:pt x="5060" y="12716"/>
                  </a:lnTo>
                  <a:cubicBezTo>
                    <a:pt x="5064" y="13158"/>
                    <a:pt x="4704" y="13527"/>
                    <a:pt x="4263" y="13532"/>
                  </a:cubicBezTo>
                  <a:lnTo>
                    <a:pt x="2631" y="13532"/>
                  </a:lnTo>
                  <a:cubicBezTo>
                    <a:pt x="2352" y="13532"/>
                    <a:pt x="2352" y="13945"/>
                    <a:pt x="2631" y="13945"/>
                  </a:cubicBezTo>
                  <a:lnTo>
                    <a:pt x="4263" y="13945"/>
                  </a:lnTo>
                  <a:cubicBezTo>
                    <a:pt x="4935" y="13940"/>
                    <a:pt x="5477" y="13388"/>
                    <a:pt x="5472" y="12716"/>
                  </a:cubicBezTo>
                  <a:lnTo>
                    <a:pt x="5472" y="3984"/>
                  </a:lnTo>
                  <a:cubicBezTo>
                    <a:pt x="5468" y="2900"/>
                    <a:pt x="4733" y="1954"/>
                    <a:pt x="3687" y="1685"/>
                  </a:cubicBezTo>
                  <a:lnTo>
                    <a:pt x="3687" y="946"/>
                  </a:lnTo>
                  <a:cubicBezTo>
                    <a:pt x="3682" y="428"/>
                    <a:pt x="3264" y="5"/>
                    <a:pt x="274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2" name="Google Shape;17872;p140"/>
            <p:cNvSpPr/>
            <p:nvPr/>
          </p:nvSpPr>
          <p:spPr>
            <a:xfrm>
              <a:off x="2443522" y="3862258"/>
              <a:ext cx="27382" cy="18630"/>
            </a:xfrm>
            <a:custGeom>
              <a:avLst/>
              <a:gdLst/>
              <a:ahLst/>
              <a:cxnLst/>
              <a:rect l="l" t="t" r="r" b="b"/>
              <a:pathLst>
                <a:path w="1045" h="711" extrusionOk="0">
                  <a:moveTo>
                    <a:pt x="296" y="1"/>
                  </a:moveTo>
                  <a:cubicBezTo>
                    <a:pt x="112" y="1"/>
                    <a:pt x="1" y="281"/>
                    <a:pt x="204" y="395"/>
                  </a:cubicBezTo>
                  <a:cubicBezTo>
                    <a:pt x="348" y="467"/>
                    <a:pt x="483" y="558"/>
                    <a:pt x="612" y="659"/>
                  </a:cubicBezTo>
                  <a:cubicBezTo>
                    <a:pt x="656" y="695"/>
                    <a:pt x="701" y="711"/>
                    <a:pt x="744" y="711"/>
                  </a:cubicBezTo>
                  <a:cubicBezTo>
                    <a:pt x="912" y="711"/>
                    <a:pt x="1044" y="480"/>
                    <a:pt x="876" y="342"/>
                  </a:cubicBezTo>
                  <a:cubicBezTo>
                    <a:pt x="728" y="222"/>
                    <a:pt x="569" y="117"/>
                    <a:pt x="401" y="30"/>
                  </a:cubicBezTo>
                  <a:cubicBezTo>
                    <a:pt x="365" y="10"/>
                    <a:pt x="329" y="1"/>
                    <a:pt x="29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3" name="Google Shape;17873;p140"/>
            <p:cNvSpPr/>
            <p:nvPr/>
          </p:nvSpPr>
          <p:spPr>
            <a:xfrm>
              <a:off x="2376155" y="3841322"/>
              <a:ext cx="28980" cy="13599"/>
            </a:xfrm>
            <a:custGeom>
              <a:avLst/>
              <a:gdLst/>
              <a:ahLst/>
              <a:cxnLst/>
              <a:rect l="l" t="t" r="r" b="b"/>
              <a:pathLst>
                <a:path w="1106" h="519" extrusionOk="0">
                  <a:moveTo>
                    <a:pt x="288" y="0"/>
                  </a:moveTo>
                  <a:cubicBezTo>
                    <a:pt x="48" y="0"/>
                    <a:pt x="0" y="371"/>
                    <a:pt x="260" y="412"/>
                  </a:cubicBezTo>
                  <a:cubicBezTo>
                    <a:pt x="260" y="412"/>
                    <a:pt x="462" y="445"/>
                    <a:pt x="764" y="512"/>
                  </a:cubicBezTo>
                  <a:cubicBezTo>
                    <a:pt x="783" y="517"/>
                    <a:pt x="801" y="519"/>
                    <a:pt x="818" y="519"/>
                  </a:cubicBezTo>
                  <a:cubicBezTo>
                    <a:pt x="1044" y="519"/>
                    <a:pt x="1105" y="163"/>
                    <a:pt x="855" y="109"/>
                  </a:cubicBezTo>
                  <a:cubicBezTo>
                    <a:pt x="543" y="42"/>
                    <a:pt x="337" y="4"/>
                    <a:pt x="327" y="4"/>
                  </a:cubicBezTo>
                  <a:cubicBezTo>
                    <a:pt x="313" y="1"/>
                    <a:pt x="300" y="0"/>
                    <a:pt x="28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4" name="Google Shape;17874;p140"/>
            <p:cNvSpPr/>
            <p:nvPr/>
          </p:nvSpPr>
          <p:spPr>
            <a:xfrm>
              <a:off x="2410507" y="3849419"/>
              <a:ext cx="28875" cy="15250"/>
            </a:xfrm>
            <a:custGeom>
              <a:avLst/>
              <a:gdLst/>
              <a:ahLst/>
              <a:cxnLst/>
              <a:rect l="l" t="t" r="r" b="b"/>
              <a:pathLst>
                <a:path w="1102" h="582" extrusionOk="0">
                  <a:moveTo>
                    <a:pt x="291" y="0"/>
                  </a:moveTo>
                  <a:cubicBezTo>
                    <a:pt x="77" y="0"/>
                    <a:pt x="1" y="336"/>
                    <a:pt x="240" y="410"/>
                  </a:cubicBezTo>
                  <a:cubicBezTo>
                    <a:pt x="413" y="458"/>
                    <a:pt x="576" y="511"/>
                    <a:pt x="730" y="568"/>
                  </a:cubicBezTo>
                  <a:cubicBezTo>
                    <a:pt x="757" y="578"/>
                    <a:pt x="782" y="582"/>
                    <a:pt x="806" y="582"/>
                  </a:cubicBezTo>
                  <a:cubicBezTo>
                    <a:pt x="1014" y="582"/>
                    <a:pt x="1101" y="261"/>
                    <a:pt x="869" y="175"/>
                  </a:cubicBezTo>
                  <a:lnTo>
                    <a:pt x="874" y="175"/>
                  </a:lnTo>
                  <a:cubicBezTo>
                    <a:pt x="715" y="117"/>
                    <a:pt x="543" y="64"/>
                    <a:pt x="360" y="11"/>
                  </a:cubicBezTo>
                  <a:cubicBezTo>
                    <a:pt x="336" y="4"/>
                    <a:pt x="313" y="0"/>
                    <a:pt x="29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5" name="Google Shape;17875;p140"/>
            <p:cNvSpPr/>
            <p:nvPr/>
          </p:nvSpPr>
          <p:spPr>
            <a:xfrm>
              <a:off x="2375579" y="3825339"/>
              <a:ext cx="28797" cy="12813"/>
            </a:xfrm>
            <a:custGeom>
              <a:avLst/>
              <a:gdLst/>
              <a:ahLst/>
              <a:cxnLst/>
              <a:rect l="l" t="t" r="r" b="b"/>
              <a:pathLst>
                <a:path w="1099" h="489" extrusionOk="0">
                  <a:moveTo>
                    <a:pt x="816" y="1"/>
                  </a:moveTo>
                  <a:cubicBezTo>
                    <a:pt x="803" y="1"/>
                    <a:pt x="790" y="2"/>
                    <a:pt x="776" y="4"/>
                  </a:cubicBezTo>
                  <a:lnTo>
                    <a:pt x="258" y="76"/>
                  </a:lnTo>
                  <a:cubicBezTo>
                    <a:pt x="0" y="109"/>
                    <a:pt x="27" y="489"/>
                    <a:pt x="282" y="489"/>
                  </a:cubicBezTo>
                  <a:cubicBezTo>
                    <a:pt x="284" y="489"/>
                    <a:pt x="285" y="489"/>
                    <a:pt x="287" y="489"/>
                  </a:cubicBezTo>
                  <a:lnTo>
                    <a:pt x="320" y="489"/>
                  </a:lnTo>
                  <a:lnTo>
                    <a:pt x="839" y="412"/>
                  </a:lnTo>
                  <a:cubicBezTo>
                    <a:pt x="1099" y="375"/>
                    <a:pt x="1055" y="1"/>
                    <a:pt x="81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6" name="Google Shape;17876;p140"/>
            <p:cNvSpPr/>
            <p:nvPr/>
          </p:nvSpPr>
          <p:spPr>
            <a:xfrm>
              <a:off x="2410559" y="3820072"/>
              <a:ext cx="28954" cy="12996"/>
            </a:xfrm>
            <a:custGeom>
              <a:avLst/>
              <a:gdLst/>
              <a:ahLst/>
              <a:cxnLst/>
              <a:rect l="l" t="t" r="r" b="b"/>
              <a:pathLst>
                <a:path w="1105" h="496" extrusionOk="0">
                  <a:moveTo>
                    <a:pt x="821" y="1"/>
                  </a:moveTo>
                  <a:cubicBezTo>
                    <a:pt x="810" y="1"/>
                    <a:pt x="798" y="2"/>
                    <a:pt x="785" y="3"/>
                  </a:cubicBezTo>
                  <a:lnTo>
                    <a:pt x="262" y="80"/>
                  </a:lnTo>
                  <a:cubicBezTo>
                    <a:pt x="1" y="117"/>
                    <a:pt x="46" y="495"/>
                    <a:pt x="290" y="495"/>
                  </a:cubicBezTo>
                  <a:cubicBezTo>
                    <a:pt x="301" y="495"/>
                    <a:pt x="313" y="495"/>
                    <a:pt x="325" y="493"/>
                  </a:cubicBezTo>
                  <a:lnTo>
                    <a:pt x="843" y="416"/>
                  </a:lnTo>
                  <a:cubicBezTo>
                    <a:pt x="1104" y="375"/>
                    <a:pt x="1064" y="1"/>
                    <a:pt x="82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7" name="Google Shape;17877;p140"/>
            <p:cNvSpPr/>
            <p:nvPr/>
          </p:nvSpPr>
          <p:spPr>
            <a:xfrm>
              <a:off x="2445042" y="3810901"/>
              <a:ext cx="27120" cy="16272"/>
            </a:xfrm>
            <a:custGeom>
              <a:avLst/>
              <a:gdLst/>
              <a:ahLst/>
              <a:cxnLst/>
              <a:rect l="l" t="t" r="r" b="b"/>
              <a:pathLst>
                <a:path w="1035" h="621" extrusionOk="0">
                  <a:moveTo>
                    <a:pt x="799" y="0"/>
                  </a:moveTo>
                  <a:cubicBezTo>
                    <a:pt x="765" y="0"/>
                    <a:pt x="730" y="9"/>
                    <a:pt x="698" y="27"/>
                  </a:cubicBezTo>
                  <a:cubicBezTo>
                    <a:pt x="554" y="99"/>
                    <a:pt x="406" y="161"/>
                    <a:pt x="252" y="209"/>
                  </a:cubicBezTo>
                  <a:cubicBezTo>
                    <a:pt x="1" y="274"/>
                    <a:pt x="78" y="621"/>
                    <a:pt x="296" y="621"/>
                  </a:cubicBezTo>
                  <a:cubicBezTo>
                    <a:pt x="320" y="621"/>
                    <a:pt x="345" y="617"/>
                    <a:pt x="372" y="608"/>
                  </a:cubicBezTo>
                  <a:cubicBezTo>
                    <a:pt x="550" y="550"/>
                    <a:pt x="727" y="478"/>
                    <a:pt x="890" y="392"/>
                  </a:cubicBezTo>
                  <a:cubicBezTo>
                    <a:pt x="996" y="339"/>
                    <a:pt x="1034" y="214"/>
                    <a:pt x="982" y="109"/>
                  </a:cubicBezTo>
                  <a:cubicBezTo>
                    <a:pt x="942" y="40"/>
                    <a:pt x="872" y="0"/>
                    <a:pt x="79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878" name="Google Shape;17878;p140"/>
          <p:cNvGrpSpPr/>
          <p:nvPr/>
        </p:nvGrpSpPr>
        <p:grpSpPr>
          <a:xfrm>
            <a:off x="3201010" y="1778976"/>
            <a:ext cx="115370" cy="365420"/>
            <a:chOff x="3201010" y="1965826"/>
            <a:chExt cx="115370" cy="365420"/>
          </a:xfrm>
        </p:grpSpPr>
        <p:sp>
          <p:nvSpPr>
            <p:cNvPr id="17879" name="Google Shape;17879;p140"/>
            <p:cNvSpPr/>
            <p:nvPr/>
          </p:nvSpPr>
          <p:spPr>
            <a:xfrm>
              <a:off x="3222025" y="2095109"/>
              <a:ext cx="61419" cy="230634"/>
            </a:xfrm>
            <a:custGeom>
              <a:avLst/>
              <a:gdLst/>
              <a:ahLst/>
              <a:cxnLst/>
              <a:rect l="l" t="t" r="r" b="b"/>
              <a:pathLst>
                <a:path w="2344" h="8802" extrusionOk="0">
                  <a:moveTo>
                    <a:pt x="409" y="0"/>
                  </a:moveTo>
                  <a:cubicBezTo>
                    <a:pt x="322" y="423"/>
                    <a:pt x="212" y="1052"/>
                    <a:pt x="140" y="1815"/>
                  </a:cubicBezTo>
                  <a:cubicBezTo>
                    <a:pt x="101" y="2175"/>
                    <a:pt x="77" y="2559"/>
                    <a:pt x="63" y="2967"/>
                  </a:cubicBezTo>
                  <a:cubicBezTo>
                    <a:pt x="1" y="4733"/>
                    <a:pt x="188" y="6893"/>
                    <a:pt x="1109" y="8765"/>
                  </a:cubicBezTo>
                  <a:cubicBezTo>
                    <a:pt x="1121" y="8789"/>
                    <a:pt x="1145" y="8801"/>
                    <a:pt x="1169" y="8801"/>
                  </a:cubicBezTo>
                  <a:cubicBezTo>
                    <a:pt x="1193" y="8801"/>
                    <a:pt x="1217" y="8789"/>
                    <a:pt x="1229" y="8765"/>
                  </a:cubicBezTo>
                  <a:cubicBezTo>
                    <a:pt x="2151" y="6889"/>
                    <a:pt x="2343" y="4733"/>
                    <a:pt x="2281" y="2967"/>
                  </a:cubicBezTo>
                  <a:cubicBezTo>
                    <a:pt x="2266" y="2564"/>
                    <a:pt x="2237" y="2180"/>
                    <a:pt x="2204" y="1820"/>
                  </a:cubicBezTo>
                  <a:cubicBezTo>
                    <a:pt x="2127" y="1052"/>
                    <a:pt x="2021" y="423"/>
                    <a:pt x="1935" y="0"/>
                  </a:cubicBezTo>
                  <a:cubicBezTo>
                    <a:pt x="1743" y="96"/>
                    <a:pt x="1532" y="154"/>
                    <a:pt x="1321" y="168"/>
                  </a:cubicBezTo>
                  <a:lnTo>
                    <a:pt x="1057" y="168"/>
                  </a:lnTo>
                  <a:cubicBezTo>
                    <a:pt x="831" y="159"/>
                    <a:pt x="610" y="101"/>
                    <a:pt x="409"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0" name="Google Shape;17880;p140"/>
            <p:cNvSpPr/>
            <p:nvPr/>
          </p:nvSpPr>
          <p:spPr>
            <a:xfrm>
              <a:off x="3222025" y="2095109"/>
              <a:ext cx="44046" cy="230634"/>
            </a:xfrm>
            <a:custGeom>
              <a:avLst/>
              <a:gdLst/>
              <a:ahLst/>
              <a:cxnLst/>
              <a:rect l="l" t="t" r="r" b="b"/>
              <a:pathLst>
                <a:path w="1681" h="8802" extrusionOk="0">
                  <a:moveTo>
                    <a:pt x="409" y="0"/>
                  </a:moveTo>
                  <a:cubicBezTo>
                    <a:pt x="322" y="423"/>
                    <a:pt x="212" y="1052"/>
                    <a:pt x="140" y="1815"/>
                  </a:cubicBezTo>
                  <a:cubicBezTo>
                    <a:pt x="101" y="2175"/>
                    <a:pt x="77" y="2559"/>
                    <a:pt x="63" y="2967"/>
                  </a:cubicBezTo>
                  <a:cubicBezTo>
                    <a:pt x="1" y="4733"/>
                    <a:pt x="188" y="6889"/>
                    <a:pt x="1109" y="8765"/>
                  </a:cubicBezTo>
                  <a:cubicBezTo>
                    <a:pt x="1121" y="8789"/>
                    <a:pt x="1145" y="8801"/>
                    <a:pt x="1169" y="8801"/>
                  </a:cubicBezTo>
                  <a:cubicBezTo>
                    <a:pt x="1193" y="8801"/>
                    <a:pt x="1217" y="8789"/>
                    <a:pt x="1229" y="8765"/>
                  </a:cubicBezTo>
                  <a:cubicBezTo>
                    <a:pt x="1402" y="8410"/>
                    <a:pt x="1551" y="8045"/>
                    <a:pt x="1681" y="7671"/>
                  </a:cubicBezTo>
                  <a:cubicBezTo>
                    <a:pt x="1143" y="6087"/>
                    <a:pt x="1028" y="4397"/>
                    <a:pt x="1081" y="2967"/>
                  </a:cubicBezTo>
                  <a:cubicBezTo>
                    <a:pt x="1100" y="2559"/>
                    <a:pt x="1124" y="2175"/>
                    <a:pt x="1157" y="1815"/>
                  </a:cubicBezTo>
                  <a:cubicBezTo>
                    <a:pt x="1225" y="1143"/>
                    <a:pt x="1321" y="571"/>
                    <a:pt x="1397" y="159"/>
                  </a:cubicBezTo>
                  <a:cubicBezTo>
                    <a:pt x="1373" y="159"/>
                    <a:pt x="1345" y="163"/>
                    <a:pt x="1321" y="163"/>
                  </a:cubicBezTo>
                  <a:lnTo>
                    <a:pt x="1057" y="163"/>
                  </a:lnTo>
                  <a:cubicBezTo>
                    <a:pt x="831" y="154"/>
                    <a:pt x="610" y="101"/>
                    <a:pt x="409"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1" name="Google Shape;17881;p140"/>
            <p:cNvSpPr/>
            <p:nvPr/>
          </p:nvSpPr>
          <p:spPr>
            <a:xfrm>
              <a:off x="3204285" y="1971224"/>
              <a:ext cx="108085" cy="142908"/>
            </a:xfrm>
            <a:custGeom>
              <a:avLst/>
              <a:gdLst/>
              <a:ahLst/>
              <a:cxnLst/>
              <a:rect l="l" t="t" r="r" b="b"/>
              <a:pathLst>
                <a:path w="4125" h="5454" extrusionOk="0">
                  <a:moveTo>
                    <a:pt x="3734" y="0"/>
                  </a:moveTo>
                  <a:cubicBezTo>
                    <a:pt x="3148" y="0"/>
                    <a:pt x="2568" y="159"/>
                    <a:pt x="2065" y="461"/>
                  </a:cubicBezTo>
                  <a:cubicBezTo>
                    <a:pt x="687" y="1287"/>
                    <a:pt x="188" y="2923"/>
                    <a:pt x="188" y="2923"/>
                  </a:cubicBezTo>
                  <a:cubicBezTo>
                    <a:pt x="140" y="3077"/>
                    <a:pt x="106" y="3240"/>
                    <a:pt x="92" y="3403"/>
                  </a:cubicBezTo>
                  <a:cubicBezTo>
                    <a:pt x="1" y="4459"/>
                    <a:pt x="702" y="5405"/>
                    <a:pt x="1729" y="5453"/>
                  </a:cubicBezTo>
                  <a:lnTo>
                    <a:pt x="1993" y="5453"/>
                  </a:lnTo>
                  <a:cubicBezTo>
                    <a:pt x="2511" y="5419"/>
                    <a:pt x="2986" y="5141"/>
                    <a:pt x="3260" y="4699"/>
                  </a:cubicBezTo>
                  <a:cubicBezTo>
                    <a:pt x="3529" y="4287"/>
                    <a:pt x="3610" y="3778"/>
                    <a:pt x="3495" y="3303"/>
                  </a:cubicBezTo>
                  <a:cubicBezTo>
                    <a:pt x="3476" y="3221"/>
                    <a:pt x="3447" y="3139"/>
                    <a:pt x="3418" y="3063"/>
                  </a:cubicBezTo>
                  <a:cubicBezTo>
                    <a:pt x="3337" y="2861"/>
                    <a:pt x="3236" y="2674"/>
                    <a:pt x="3198" y="2453"/>
                  </a:cubicBezTo>
                  <a:cubicBezTo>
                    <a:pt x="3150" y="2151"/>
                    <a:pt x="3178" y="1839"/>
                    <a:pt x="3274" y="1551"/>
                  </a:cubicBezTo>
                  <a:cubicBezTo>
                    <a:pt x="3380" y="1253"/>
                    <a:pt x="3529" y="974"/>
                    <a:pt x="3716" y="720"/>
                  </a:cubicBezTo>
                  <a:cubicBezTo>
                    <a:pt x="3759" y="662"/>
                    <a:pt x="3899" y="461"/>
                    <a:pt x="4033" y="288"/>
                  </a:cubicBezTo>
                  <a:cubicBezTo>
                    <a:pt x="4124" y="178"/>
                    <a:pt x="4047" y="10"/>
                    <a:pt x="3903" y="5"/>
                  </a:cubicBezTo>
                  <a:cubicBezTo>
                    <a:pt x="3847" y="2"/>
                    <a:pt x="3790" y="0"/>
                    <a:pt x="3734"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2" name="Google Shape;17882;p140"/>
            <p:cNvSpPr/>
            <p:nvPr/>
          </p:nvSpPr>
          <p:spPr>
            <a:xfrm>
              <a:off x="3225300" y="1971224"/>
              <a:ext cx="87071" cy="125798"/>
            </a:xfrm>
            <a:custGeom>
              <a:avLst/>
              <a:gdLst/>
              <a:ahLst/>
              <a:cxnLst/>
              <a:rect l="l" t="t" r="r" b="b"/>
              <a:pathLst>
                <a:path w="3323" h="4801" extrusionOk="0">
                  <a:moveTo>
                    <a:pt x="2932" y="0"/>
                  </a:moveTo>
                  <a:cubicBezTo>
                    <a:pt x="2346" y="0"/>
                    <a:pt x="1766" y="159"/>
                    <a:pt x="1263" y="461"/>
                  </a:cubicBezTo>
                  <a:cubicBezTo>
                    <a:pt x="783" y="984"/>
                    <a:pt x="418" y="1599"/>
                    <a:pt x="192" y="2266"/>
                  </a:cubicBezTo>
                  <a:cubicBezTo>
                    <a:pt x="140" y="2419"/>
                    <a:pt x="106" y="2583"/>
                    <a:pt x="92" y="2746"/>
                  </a:cubicBezTo>
                  <a:cubicBezTo>
                    <a:pt x="0" y="3807"/>
                    <a:pt x="701" y="4752"/>
                    <a:pt x="1733" y="4800"/>
                  </a:cubicBezTo>
                  <a:lnTo>
                    <a:pt x="1992" y="4800"/>
                  </a:lnTo>
                  <a:cubicBezTo>
                    <a:pt x="2151" y="4786"/>
                    <a:pt x="2309" y="4757"/>
                    <a:pt x="2458" y="4699"/>
                  </a:cubicBezTo>
                  <a:cubicBezTo>
                    <a:pt x="2727" y="4287"/>
                    <a:pt x="2808" y="3778"/>
                    <a:pt x="2693" y="3303"/>
                  </a:cubicBezTo>
                  <a:cubicBezTo>
                    <a:pt x="2674" y="3221"/>
                    <a:pt x="2645" y="3139"/>
                    <a:pt x="2616" y="3063"/>
                  </a:cubicBezTo>
                  <a:cubicBezTo>
                    <a:pt x="2535" y="2861"/>
                    <a:pt x="2434" y="2674"/>
                    <a:pt x="2396" y="2453"/>
                  </a:cubicBezTo>
                  <a:cubicBezTo>
                    <a:pt x="2348" y="2151"/>
                    <a:pt x="2376" y="1839"/>
                    <a:pt x="2472" y="1551"/>
                  </a:cubicBezTo>
                  <a:cubicBezTo>
                    <a:pt x="2578" y="1253"/>
                    <a:pt x="2727" y="974"/>
                    <a:pt x="2914" y="720"/>
                  </a:cubicBezTo>
                  <a:cubicBezTo>
                    <a:pt x="2957" y="662"/>
                    <a:pt x="3097" y="461"/>
                    <a:pt x="3231" y="288"/>
                  </a:cubicBezTo>
                  <a:cubicBezTo>
                    <a:pt x="3322" y="178"/>
                    <a:pt x="3245" y="10"/>
                    <a:pt x="3101" y="5"/>
                  </a:cubicBezTo>
                  <a:cubicBezTo>
                    <a:pt x="3045" y="2"/>
                    <a:pt x="2988" y="0"/>
                    <a:pt x="2932"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3" name="Google Shape;17883;p140"/>
            <p:cNvSpPr/>
            <p:nvPr/>
          </p:nvSpPr>
          <p:spPr>
            <a:xfrm>
              <a:off x="3223544" y="2142641"/>
              <a:ext cx="58117" cy="30211"/>
            </a:xfrm>
            <a:custGeom>
              <a:avLst/>
              <a:gdLst/>
              <a:ahLst/>
              <a:cxnLst/>
              <a:rect l="l" t="t" r="r" b="b"/>
              <a:pathLst>
                <a:path w="2218" h="1153" extrusionOk="0">
                  <a:moveTo>
                    <a:pt x="77" y="1"/>
                  </a:moveTo>
                  <a:cubicBezTo>
                    <a:pt x="43" y="356"/>
                    <a:pt x="15" y="745"/>
                    <a:pt x="0" y="1153"/>
                  </a:cubicBezTo>
                  <a:lnTo>
                    <a:pt x="2218" y="1153"/>
                  </a:lnTo>
                  <a:cubicBezTo>
                    <a:pt x="2203" y="745"/>
                    <a:pt x="2179" y="361"/>
                    <a:pt x="2141" y="1"/>
                  </a:cubicBezTo>
                  <a:close/>
                </a:path>
              </a:pathLst>
            </a:custGeom>
            <a:solidFill>
              <a:srgbClr val="C8D0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4" name="Google Shape;17884;p140"/>
            <p:cNvSpPr/>
            <p:nvPr/>
          </p:nvSpPr>
          <p:spPr>
            <a:xfrm>
              <a:off x="3223544" y="2142641"/>
              <a:ext cx="28823" cy="30211"/>
            </a:xfrm>
            <a:custGeom>
              <a:avLst/>
              <a:gdLst/>
              <a:ahLst/>
              <a:cxnLst/>
              <a:rect l="l" t="t" r="r" b="b"/>
              <a:pathLst>
                <a:path w="1100" h="1153" extrusionOk="0">
                  <a:moveTo>
                    <a:pt x="82" y="1"/>
                  </a:moveTo>
                  <a:cubicBezTo>
                    <a:pt x="43" y="356"/>
                    <a:pt x="15" y="745"/>
                    <a:pt x="0" y="1153"/>
                  </a:cubicBezTo>
                  <a:lnTo>
                    <a:pt x="1023" y="1153"/>
                  </a:lnTo>
                  <a:cubicBezTo>
                    <a:pt x="1042" y="745"/>
                    <a:pt x="1066" y="361"/>
                    <a:pt x="1099" y="1"/>
                  </a:cubicBezTo>
                  <a:close/>
                </a:path>
              </a:pathLst>
            </a:custGeom>
            <a:solidFill>
              <a:srgbClr val="BFC7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5" name="Google Shape;17885;p140"/>
            <p:cNvSpPr/>
            <p:nvPr/>
          </p:nvSpPr>
          <p:spPr>
            <a:xfrm>
              <a:off x="3201010" y="1965826"/>
              <a:ext cx="115370" cy="365420"/>
            </a:xfrm>
            <a:custGeom>
              <a:avLst/>
              <a:gdLst/>
              <a:ahLst/>
              <a:cxnLst/>
              <a:rect l="l" t="t" r="r" b="b"/>
              <a:pathLst>
                <a:path w="4403" h="13946" extrusionOk="0">
                  <a:moveTo>
                    <a:pt x="3862" y="0"/>
                  </a:moveTo>
                  <a:cubicBezTo>
                    <a:pt x="2969" y="0"/>
                    <a:pt x="2109" y="342"/>
                    <a:pt x="1455" y="960"/>
                  </a:cubicBezTo>
                  <a:cubicBezTo>
                    <a:pt x="884" y="1483"/>
                    <a:pt x="524" y="2117"/>
                    <a:pt x="323" y="2553"/>
                  </a:cubicBezTo>
                  <a:cubicBezTo>
                    <a:pt x="244" y="2717"/>
                    <a:pt x="380" y="2848"/>
                    <a:pt x="515" y="2848"/>
                  </a:cubicBezTo>
                  <a:cubicBezTo>
                    <a:pt x="587" y="2848"/>
                    <a:pt x="657" y="2812"/>
                    <a:pt x="697" y="2726"/>
                  </a:cubicBezTo>
                  <a:cubicBezTo>
                    <a:pt x="1329" y="1376"/>
                    <a:pt x="2390" y="417"/>
                    <a:pt x="3911" y="417"/>
                  </a:cubicBezTo>
                  <a:cubicBezTo>
                    <a:pt x="3926" y="417"/>
                    <a:pt x="3941" y="417"/>
                    <a:pt x="3956" y="417"/>
                  </a:cubicBezTo>
                  <a:cubicBezTo>
                    <a:pt x="3625" y="844"/>
                    <a:pt x="3351" y="1248"/>
                    <a:pt x="3203" y="1694"/>
                  </a:cubicBezTo>
                  <a:cubicBezTo>
                    <a:pt x="2929" y="2539"/>
                    <a:pt x="3227" y="3043"/>
                    <a:pt x="3351" y="3345"/>
                  </a:cubicBezTo>
                  <a:cubicBezTo>
                    <a:pt x="3740" y="4305"/>
                    <a:pt x="3097" y="5385"/>
                    <a:pt x="2103" y="5453"/>
                  </a:cubicBezTo>
                  <a:cubicBezTo>
                    <a:pt x="2063" y="5453"/>
                    <a:pt x="2005" y="5457"/>
                    <a:pt x="1933" y="5457"/>
                  </a:cubicBezTo>
                  <a:cubicBezTo>
                    <a:pt x="1786" y="5457"/>
                    <a:pt x="1579" y="5439"/>
                    <a:pt x="1340" y="5333"/>
                  </a:cubicBezTo>
                  <a:cubicBezTo>
                    <a:pt x="668" y="5030"/>
                    <a:pt x="303" y="4253"/>
                    <a:pt x="443" y="3461"/>
                  </a:cubicBezTo>
                  <a:cubicBezTo>
                    <a:pt x="470" y="3306"/>
                    <a:pt x="352" y="3218"/>
                    <a:pt x="235" y="3218"/>
                  </a:cubicBezTo>
                  <a:cubicBezTo>
                    <a:pt x="145" y="3218"/>
                    <a:pt x="55" y="3271"/>
                    <a:pt x="34" y="3389"/>
                  </a:cubicBezTo>
                  <a:cubicBezTo>
                    <a:pt x="10" y="3523"/>
                    <a:pt x="1" y="3662"/>
                    <a:pt x="1" y="3797"/>
                  </a:cubicBezTo>
                  <a:cubicBezTo>
                    <a:pt x="1" y="4550"/>
                    <a:pt x="361" y="5193"/>
                    <a:pt x="884" y="5549"/>
                  </a:cubicBezTo>
                  <a:cubicBezTo>
                    <a:pt x="452" y="8222"/>
                    <a:pt x="519" y="11352"/>
                    <a:pt x="1724" y="13791"/>
                  </a:cubicBezTo>
                  <a:cubicBezTo>
                    <a:pt x="1775" y="13894"/>
                    <a:pt x="1873" y="13945"/>
                    <a:pt x="1971" y="13945"/>
                  </a:cubicBezTo>
                  <a:cubicBezTo>
                    <a:pt x="2070" y="13945"/>
                    <a:pt x="2168" y="13894"/>
                    <a:pt x="2219" y="13791"/>
                  </a:cubicBezTo>
                  <a:cubicBezTo>
                    <a:pt x="2550" y="13114"/>
                    <a:pt x="2799" y="12399"/>
                    <a:pt x="2963" y="11659"/>
                  </a:cubicBezTo>
                  <a:cubicBezTo>
                    <a:pt x="2999" y="11502"/>
                    <a:pt x="2877" y="11404"/>
                    <a:pt x="2756" y="11404"/>
                  </a:cubicBezTo>
                  <a:cubicBezTo>
                    <a:pt x="2670" y="11404"/>
                    <a:pt x="2585" y="11454"/>
                    <a:pt x="2559" y="11568"/>
                  </a:cubicBezTo>
                  <a:cubicBezTo>
                    <a:pt x="2420" y="12178"/>
                    <a:pt x="2223" y="12768"/>
                    <a:pt x="1969" y="13344"/>
                  </a:cubicBezTo>
                  <a:cubicBezTo>
                    <a:pt x="1239" y="11717"/>
                    <a:pt x="1019" y="9864"/>
                    <a:pt x="1062" y="8107"/>
                  </a:cubicBezTo>
                  <a:lnTo>
                    <a:pt x="1364" y="8107"/>
                  </a:lnTo>
                  <a:cubicBezTo>
                    <a:pt x="1643" y="8107"/>
                    <a:pt x="1643" y="7690"/>
                    <a:pt x="1364" y="7690"/>
                  </a:cubicBezTo>
                  <a:lnTo>
                    <a:pt x="1076" y="7690"/>
                  </a:lnTo>
                  <a:cubicBezTo>
                    <a:pt x="1076" y="7627"/>
                    <a:pt x="1095" y="7277"/>
                    <a:pt x="1124" y="6955"/>
                  </a:cubicBezTo>
                  <a:lnTo>
                    <a:pt x="1873" y="6955"/>
                  </a:lnTo>
                  <a:cubicBezTo>
                    <a:pt x="2151" y="6955"/>
                    <a:pt x="2151" y="6538"/>
                    <a:pt x="1873" y="6538"/>
                  </a:cubicBezTo>
                  <a:lnTo>
                    <a:pt x="1167" y="6538"/>
                  </a:lnTo>
                  <a:cubicBezTo>
                    <a:pt x="1196" y="6250"/>
                    <a:pt x="1235" y="5986"/>
                    <a:pt x="1273" y="5745"/>
                  </a:cubicBezTo>
                  <a:cubicBezTo>
                    <a:pt x="1499" y="5827"/>
                    <a:pt x="1734" y="5868"/>
                    <a:pt x="1969" y="5868"/>
                  </a:cubicBezTo>
                  <a:cubicBezTo>
                    <a:pt x="2204" y="5868"/>
                    <a:pt x="2439" y="5827"/>
                    <a:pt x="2665" y="5745"/>
                  </a:cubicBezTo>
                  <a:cubicBezTo>
                    <a:pt x="2703" y="5986"/>
                    <a:pt x="2742" y="6254"/>
                    <a:pt x="2771" y="6542"/>
                  </a:cubicBezTo>
                  <a:lnTo>
                    <a:pt x="2703" y="6542"/>
                  </a:lnTo>
                  <a:cubicBezTo>
                    <a:pt x="2425" y="6542"/>
                    <a:pt x="2425" y="6955"/>
                    <a:pt x="2703" y="6955"/>
                  </a:cubicBezTo>
                  <a:lnTo>
                    <a:pt x="2814" y="6955"/>
                  </a:lnTo>
                  <a:cubicBezTo>
                    <a:pt x="2833" y="7214"/>
                    <a:pt x="2852" y="7430"/>
                    <a:pt x="2862" y="7694"/>
                  </a:cubicBezTo>
                  <a:lnTo>
                    <a:pt x="2195" y="7694"/>
                  </a:lnTo>
                  <a:cubicBezTo>
                    <a:pt x="1921" y="7694"/>
                    <a:pt x="1921" y="8107"/>
                    <a:pt x="2195" y="8107"/>
                  </a:cubicBezTo>
                  <a:lnTo>
                    <a:pt x="2876" y="8107"/>
                  </a:lnTo>
                  <a:cubicBezTo>
                    <a:pt x="2905" y="8995"/>
                    <a:pt x="2847" y="9888"/>
                    <a:pt x="2713" y="10771"/>
                  </a:cubicBezTo>
                  <a:cubicBezTo>
                    <a:pt x="2689" y="10922"/>
                    <a:pt x="2807" y="11009"/>
                    <a:pt x="2923" y="11009"/>
                  </a:cubicBezTo>
                  <a:cubicBezTo>
                    <a:pt x="3014" y="11009"/>
                    <a:pt x="3104" y="10954"/>
                    <a:pt x="3121" y="10834"/>
                  </a:cubicBezTo>
                  <a:cubicBezTo>
                    <a:pt x="3395" y="9130"/>
                    <a:pt x="3332" y="7262"/>
                    <a:pt x="3054" y="5539"/>
                  </a:cubicBezTo>
                  <a:cubicBezTo>
                    <a:pt x="3798" y="5011"/>
                    <a:pt x="4076" y="4037"/>
                    <a:pt x="3735" y="3192"/>
                  </a:cubicBezTo>
                  <a:cubicBezTo>
                    <a:pt x="3606" y="2870"/>
                    <a:pt x="3169" y="2217"/>
                    <a:pt x="4009" y="1046"/>
                  </a:cubicBezTo>
                  <a:cubicBezTo>
                    <a:pt x="4336" y="580"/>
                    <a:pt x="4403" y="571"/>
                    <a:pt x="4403" y="388"/>
                  </a:cubicBezTo>
                  <a:cubicBezTo>
                    <a:pt x="4403" y="182"/>
                    <a:pt x="4244" y="9"/>
                    <a:pt x="4038" y="4"/>
                  </a:cubicBezTo>
                  <a:cubicBezTo>
                    <a:pt x="3979" y="1"/>
                    <a:pt x="3921" y="0"/>
                    <a:pt x="386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886" name="Google Shape;17886;p140"/>
          <p:cNvGrpSpPr/>
          <p:nvPr/>
        </p:nvGrpSpPr>
        <p:grpSpPr>
          <a:xfrm>
            <a:off x="3520366" y="1823232"/>
            <a:ext cx="365551" cy="276856"/>
            <a:chOff x="3520366" y="2010082"/>
            <a:chExt cx="365551" cy="276856"/>
          </a:xfrm>
        </p:grpSpPr>
        <p:sp>
          <p:nvSpPr>
            <p:cNvPr id="17887" name="Google Shape;17887;p140"/>
            <p:cNvSpPr/>
            <p:nvPr/>
          </p:nvSpPr>
          <p:spPr>
            <a:xfrm>
              <a:off x="3525790" y="2062015"/>
              <a:ext cx="26" cy="1415"/>
            </a:xfrm>
            <a:custGeom>
              <a:avLst/>
              <a:gdLst/>
              <a:ahLst/>
              <a:cxnLst/>
              <a:rect l="l" t="t" r="r" b="b"/>
              <a:pathLst>
                <a:path w="1" h="54" extrusionOk="0">
                  <a:moveTo>
                    <a:pt x="0" y="1"/>
                  </a:moveTo>
                  <a:lnTo>
                    <a:pt x="0" y="54"/>
                  </a:lnTo>
                  <a:lnTo>
                    <a:pt x="0" y="54"/>
                  </a:ln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8" name="Google Shape;17888;p140"/>
            <p:cNvSpPr/>
            <p:nvPr/>
          </p:nvSpPr>
          <p:spPr>
            <a:xfrm>
              <a:off x="3525790" y="2042285"/>
              <a:ext cx="354598" cy="239255"/>
            </a:xfrm>
            <a:custGeom>
              <a:avLst/>
              <a:gdLst/>
              <a:ahLst/>
              <a:cxnLst/>
              <a:rect l="l" t="t" r="r" b="b"/>
              <a:pathLst>
                <a:path w="13533" h="9131" extrusionOk="0">
                  <a:moveTo>
                    <a:pt x="0" y="0"/>
                  </a:moveTo>
                  <a:lnTo>
                    <a:pt x="0" y="8074"/>
                  </a:lnTo>
                  <a:lnTo>
                    <a:pt x="0" y="8103"/>
                  </a:lnTo>
                  <a:cubicBezTo>
                    <a:pt x="15" y="8665"/>
                    <a:pt x="466" y="9116"/>
                    <a:pt x="1027" y="9130"/>
                  </a:cubicBezTo>
                  <a:lnTo>
                    <a:pt x="13532" y="9130"/>
                  </a:lnTo>
                  <a:lnTo>
                    <a:pt x="13532" y="0"/>
                  </a:ln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9" name="Google Shape;17889;p140"/>
            <p:cNvSpPr/>
            <p:nvPr/>
          </p:nvSpPr>
          <p:spPr>
            <a:xfrm>
              <a:off x="3623499" y="2160642"/>
              <a:ext cx="236635" cy="71952"/>
            </a:xfrm>
            <a:custGeom>
              <a:avLst/>
              <a:gdLst/>
              <a:ahLst/>
              <a:cxnLst/>
              <a:rect l="l" t="t" r="r" b="b"/>
              <a:pathLst>
                <a:path w="9031" h="2746" extrusionOk="0">
                  <a:moveTo>
                    <a:pt x="179" y="0"/>
                  </a:moveTo>
                  <a:cubicBezTo>
                    <a:pt x="83" y="0"/>
                    <a:pt x="1" y="82"/>
                    <a:pt x="1" y="183"/>
                  </a:cubicBezTo>
                  <a:lnTo>
                    <a:pt x="1" y="2568"/>
                  </a:lnTo>
                  <a:cubicBezTo>
                    <a:pt x="1" y="2664"/>
                    <a:pt x="83" y="2746"/>
                    <a:pt x="179" y="2746"/>
                  </a:cubicBezTo>
                  <a:lnTo>
                    <a:pt x="8853" y="2746"/>
                  </a:lnTo>
                  <a:cubicBezTo>
                    <a:pt x="8949" y="2746"/>
                    <a:pt x="9030" y="2664"/>
                    <a:pt x="9030" y="2568"/>
                  </a:cubicBezTo>
                  <a:lnTo>
                    <a:pt x="9030" y="183"/>
                  </a:lnTo>
                  <a:cubicBezTo>
                    <a:pt x="9030" y="82"/>
                    <a:pt x="8949" y="0"/>
                    <a:pt x="8853" y="0"/>
                  </a:cubicBezTo>
                  <a:close/>
                </a:path>
              </a:pathLst>
            </a:custGeom>
            <a:solidFill>
              <a:srgbClr val="C4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0" name="Google Shape;17890;p140"/>
            <p:cNvSpPr/>
            <p:nvPr/>
          </p:nvSpPr>
          <p:spPr>
            <a:xfrm>
              <a:off x="3623499" y="2160746"/>
              <a:ext cx="236635" cy="46090"/>
            </a:xfrm>
            <a:custGeom>
              <a:avLst/>
              <a:gdLst/>
              <a:ahLst/>
              <a:cxnLst/>
              <a:rect l="l" t="t" r="r" b="b"/>
              <a:pathLst>
                <a:path w="9031" h="1759" extrusionOk="0">
                  <a:moveTo>
                    <a:pt x="162" y="0"/>
                  </a:moveTo>
                  <a:cubicBezTo>
                    <a:pt x="78" y="0"/>
                    <a:pt x="5" y="69"/>
                    <a:pt x="1" y="159"/>
                  </a:cubicBezTo>
                  <a:lnTo>
                    <a:pt x="1" y="1599"/>
                  </a:lnTo>
                  <a:cubicBezTo>
                    <a:pt x="6" y="1688"/>
                    <a:pt x="82" y="1758"/>
                    <a:pt x="170" y="1758"/>
                  </a:cubicBezTo>
                  <a:cubicBezTo>
                    <a:pt x="173" y="1758"/>
                    <a:pt x="176" y="1758"/>
                    <a:pt x="179" y="1758"/>
                  </a:cubicBezTo>
                  <a:lnTo>
                    <a:pt x="8853" y="1758"/>
                  </a:lnTo>
                  <a:cubicBezTo>
                    <a:pt x="8856" y="1758"/>
                    <a:pt x="8858" y="1758"/>
                    <a:pt x="8861" y="1758"/>
                  </a:cubicBezTo>
                  <a:cubicBezTo>
                    <a:pt x="8949" y="1758"/>
                    <a:pt x="9026" y="1688"/>
                    <a:pt x="9030" y="1599"/>
                  </a:cubicBezTo>
                  <a:lnTo>
                    <a:pt x="9030" y="159"/>
                  </a:lnTo>
                  <a:cubicBezTo>
                    <a:pt x="9026" y="69"/>
                    <a:pt x="8953" y="0"/>
                    <a:pt x="8869" y="0"/>
                  </a:cubicBezTo>
                  <a:cubicBezTo>
                    <a:pt x="8864" y="0"/>
                    <a:pt x="8858" y="0"/>
                    <a:pt x="8853" y="1"/>
                  </a:cubicBezTo>
                  <a:lnTo>
                    <a:pt x="179" y="1"/>
                  </a:lnTo>
                  <a:cubicBezTo>
                    <a:pt x="173" y="0"/>
                    <a:pt x="168" y="0"/>
                    <a:pt x="162" y="0"/>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1" name="Google Shape;17891;p140"/>
            <p:cNvSpPr/>
            <p:nvPr/>
          </p:nvSpPr>
          <p:spPr>
            <a:xfrm>
              <a:off x="3525790" y="2015480"/>
              <a:ext cx="76616" cy="235613"/>
            </a:xfrm>
            <a:custGeom>
              <a:avLst/>
              <a:gdLst/>
              <a:ahLst/>
              <a:cxnLst/>
              <a:rect l="l" t="t" r="r" b="b"/>
              <a:pathLst>
                <a:path w="2924" h="8992" extrusionOk="0">
                  <a:moveTo>
                    <a:pt x="1018" y="1"/>
                  </a:moveTo>
                  <a:cubicBezTo>
                    <a:pt x="456" y="1"/>
                    <a:pt x="5" y="457"/>
                    <a:pt x="0" y="1014"/>
                  </a:cubicBezTo>
                  <a:lnTo>
                    <a:pt x="0" y="1028"/>
                  </a:lnTo>
                  <a:lnTo>
                    <a:pt x="0" y="1062"/>
                  </a:lnTo>
                  <a:lnTo>
                    <a:pt x="0" y="8992"/>
                  </a:lnTo>
                  <a:lnTo>
                    <a:pt x="10" y="8992"/>
                  </a:lnTo>
                  <a:cubicBezTo>
                    <a:pt x="72" y="8483"/>
                    <a:pt x="504" y="8103"/>
                    <a:pt x="1018" y="8099"/>
                  </a:cubicBezTo>
                  <a:lnTo>
                    <a:pt x="2386" y="8099"/>
                  </a:lnTo>
                  <a:cubicBezTo>
                    <a:pt x="2684" y="8099"/>
                    <a:pt x="2924" y="7859"/>
                    <a:pt x="2924" y="7566"/>
                  </a:cubicBezTo>
                  <a:lnTo>
                    <a:pt x="2924" y="534"/>
                  </a:lnTo>
                  <a:cubicBezTo>
                    <a:pt x="2924" y="241"/>
                    <a:pt x="2684" y="1"/>
                    <a:pt x="2386"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2" name="Google Shape;17892;p140"/>
            <p:cNvSpPr/>
            <p:nvPr/>
          </p:nvSpPr>
          <p:spPr>
            <a:xfrm>
              <a:off x="3525790" y="2015480"/>
              <a:ext cx="26936" cy="235613"/>
            </a:xfrm>
            <a:custGeom>
              <a:avLst/>
              <a:gdLst/>
              <a:ahLst/>
              <a:cxnLst/>
              <a:rect l="l" t="t" r="r" b="b"/>
              <a:pathLst>
                <a:path w="1028" h="8992" extrusionOk="0">
                  <a:moveTo>
                    <a:pt x="1018" y="1"/>
                  </a:moveTo>
                  <a:cubicBezTo>
                    <a:pt x="456" y="1"/>
                    <a:pt x="5" y="457"/>
                    <a:pt x="0" y="1014"/>
                  </a:cubicBezTo>
                  <a:lnTo>
                    <a:pt x="0" y="1028"/>
                  </a:lnTo>
                  <a:lnTo>
                    <a:pt x="0" y="1062"/>
                  </a:lnTo>
                  <a:lnTo>
                    <a:pt x="0" y="8992"/>
                  </a:lnTo>
                  <a:lnTo>
                    <a:pt x="10" y="8992"/>
                  </a:lnTo>
                  <a:cubicBezTo>
                    <a:pt x="72" y="8483"/>
                    <a:pt x="504" y="8103"/>
                    <a:pt x="1018" y="8099"/>
                  </a:cubicBezTo>
                  <a:lnTo>
                    <a:pt x="1027" y="8099"/>
                  </a:lnTo>
                  <a:lnTo>
                    <a:pt x="1027" y="1"/>
                  </a:lnTo>
                  <a:close/>
                </a:path>
              </a:pathLst>
            </a:custGeom>
            <a:solidFill>
              <a:srgbClr val="B5B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3" name="Google Shape;17893;p140"/>
            <p:cNvSpPr/>
            <p:nvPr/>
          </p:nvSpPr>
          <p:spPr>
            <a:xfrm>
              <a:off x="3520366" y="2010082"/>
              <a:ext cx="365551" cy="276856"/>
            </a:xfrm>
            <a:custGeom>
              <a:avLst/>
              <a:gdLst/>
              <a:ahLst/>
              <a:cxnLst/>
              <a:rect l="l" t="t" r="r" b="b"/>
              <a:pathLst>
                <a:path w="13951" h="10566" extrusionOk="0">
                  <a:moveTo>
                    <a:pt x="1225" y="0"/>
                  </a:moveTo>
                  <a:cubicBezTo>
                    <a:pt x="548" y="0"/>
                    <a:pt x="1" y="548"/>
                    <a:pt x="1" y="1220"/>
                  </a:cubicBezTo>
                  <a:lnTo>
                    <a:pt x="1" y="9303"/>
                  </a:lnTo>
                  <a:cubicBezTo>
                    <a:pt x="1" y="9999"/>
                    <a:pt x="567" y="10561"/>
                    <a:pt x="1258" y="10566"/>
                  </a:cubicBezTo>
                  <a:lnTo>
                    <a:pt x="5334" y="10566"/>
                  </a:lnTo>
                  <a:cubicBezTo>
                    <a:pt x="5606" y="10566"/>
                    <a:pt x="5607" y="10153"/>
                    <a:pt x="5339" y="10153"/>
                  </a:cubicBezTo>
                  <a:cubicBezTo>
                    <a:pt x="5337" y="10153"/>
                    <a:pt x="5335" y="10153"/>
                    <a:pt x="5334" y="10153"/>
                  </a:cubicBezTo>
                  <a:lnTo>
                    <a:pt x="1268" y="10153"/>
                  </a:lnTo>
                  <a:cubicBezTo>
                    <a:pt x="798" y="10148"/>
                    <a:pt x="418" y="9769"/>
                    <a:pt x="418" y="9303"/>
                  </a:cubicBezTo>
                  <a:lnTo>
                    <a:pt x="423" y="9222"/>
                  </a:lnTo>
                  <a:cubicBezTo>
                    <a:pt x="476" y="8814"/>
                    <a:pt x="817" y="8511"/>
                    <a:pt x="1225" y="8511"/>
                  </a:cubicBezTo>
                  <a:lnTo>
                    <a:pt x="1609" y="8511"/>
                  </a:lnTo>
                  <a:cubicBezTo>
                    <a:pt x="1887" y="8511"/>
                    <a:pt x="1887" y="8093"/>
                    <a:pt x="1609" y="8093"/>
                  </a:cubicBezTo>
                  <a:cubicBezTo>
                    <a:pt x="1584" y="8097"/>
                    <a:pt x="1554" y="8098"/>
                    <a:pt x="1521" y="8098"/>
                  </a:cubicBezTo>
                  <a:cubicBezTo>
                    <a:pt x="1460" y="8098"/>
                    <a:pt x="1386" y="8094"/>
                    <a:pt x="1303" y="8094"/>
                  </a:cubicBezTo>
                  <a:cubicBezTo>
                    <a:pt x="1056" y="8094"/>
                    <a:pt x="729" y="8128"/>
                    <a:pt x="418" y="8401"/>
                  </a:cubicBezTo>
                  <a:cubicBezTo>
                    <a:pt x="428" y="836"/>
                    <a:pt x="394" y="1205"/>
                    <a:pt x="442" y="1018"/>
                  </a:cubicBezTo>
                  <a:cubicBezTo>
                    <a:pt x="534" y="658"/>
                    <a:pt x="855" y="408"/>
                    <a:pt x="1225" y="408"/>
                  </a:cubicBezTo>
                  <a:lnTo>
                    <a:pt x="2924" y="408"/>
                  </a:lnTo>
                  <a:lnTo>
                    <a:pt x="2924" y="8098"/>
                  </a:lnTo>
                  <a:lnTo>
                    <a:pt x="2439" y="8098"/>
                  </a:lnTo>
                  <a:cubicBezTo>
                    <a:pt x="2161" y="8098"/>
                    <a:pt x="2161" y="8516"/>
                    <a:pt x="2439" y="8516"/>
                  </a:cubicBezTo>
                  <a:lnTo>
                    <a:pt x="3131" y="8516"/>
                  </a:lnTo>
                  <a:cubicBezTo>
                    <a:pt x="3246" y="8511"/>
                    <a:pt x="3337" y="8420"/>
                    <a:pt x="3337" y="8305"/>
                  </a:cubicBezTo>
                  <a:lnTo>
                    <a:pt x="3337" y="1436"/>
                  </a:lnTo>
                  <a:lnTo>
                    <a:pt x="13533" y="1436"/>
                  </a:lnTo>
                  <a:lnTo>
                    <a:pt x="13533" y="3293"/>
                  </a:lnTo>
                  <a:cubicBezTo>
                    <a:pt x="13533" y="3432"/>
                    <a:pt x="13637" y="3502"/>
                    <a:pt x="13742" y="3502"/>
                  </a:cubicBezTo>
                  <a:cubicBezTo>
                    <a:pt x="13846" y="3502"/>
                    <a:pt x="13950" y="3432"/>
                    <a:pt x="13950" y="3293"/>
                  </a:cubicBezTo>
                  <a:lnTo>
                    <a:pt x="13950" y="1229"/>
                  </a:lnTo>
                  <a:cubicBezTo>
                    <a:pt x="13950" y="1117"/>
                    <a:pt x="13859" y="1023"/>
                    <a:pt x="13747" y="1023"/>
                  </a:cubicBezTo>
                  <a:cubicBezTo>
                    <a:pt x="13745" y="1023"/>
                    <a:pt x="13742" y="1023"/>
                    <a:pt x="13739" y="1023"/>
                  </a:cubicBezTo>
                  <a:lnTo>
                    <a:pt x="3337" y="1023"/>
                  </a:lnTo>
                  <a:lnTo>
                    <a:pt x="3337" y="207"/>
                  </a:lnTo>
                  <a:cubicBezTo>
                    <a:pt x="3337" y="92"/>
                    <a:pt x="3246" y="0"/>
                    <a:pt x="313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4" name="Google Shape;17894;p140"/>
            <p:cNvSpPr/>
            <p:nvPr/>
          </p:nvSpPr>
          <p:spPr>
            <a:xfrm>
              <a:off x="3674699" y="2112717"/>
              <a:ext cx="211087" cy="174220"/>
            </a:xfrm>
            <a:custGeom>
              <a:avLst/>
              <a:gdLst/>
              <a:ahLst/>
              <a:cxnLst/>
              <a:rect l="l" t="t" r="r" b="b"/>
              <a:pathLst>
                <a:path w="8056" h="6649" extrusionOk="0">
                  <a:moveTo>
                    <a:pt x="7849" y="0"/>
                  </a:moveTo>
                  <a:cubicBezTo>
                    <a:pt x="7734" y="0"/>
                    <a:pt x="7643" y="91"/>
                    <a:pt x="7643" y="207"/>
                  </a:cubicBezTo>
                  <a:lnTo>
                    <a:pt x="7643" y="6236"/>
                  </a:lnTo>
                  <a:lnTo>
                    <a:pt x="274" y="6236"/>
                  </a:lnTo>
                  <a:cubicBezTo>
                    <a:pt x="1" y="6236"/>
                    <a:pt x="1" y="6649"/>
                    <a:pt x="274" y="6649"/>
                  </a:cubicBezTo>
                  <a:lnTo>
                    <a:pt x="7849" y="6649"/>
                  </a:lnTo>
                  <a:cubicBezTo>
                    <a:pt x="7964" y="6649"/>
                    <a:pt x="8056" y="6553"/>
                    <a:pt x="8056" y="6442"/>
                  </a:cubicBezTo>
                  <a:lnTo>
                    <a:pt x="8056" y="207"/>
                  </a:lnTo>
                  <a:cubicBezTo>
                    <a:pt x="8056" y="91"/>
                    <a:pt x="7964" y="0"/>
                    <a:pt x="784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5" name="Google Shape;17895;p140"/>
            <p:cNvSpPr/>
            <p:nvPr/>
          </p:nvSpPr>
          <p:spPr>
            <a:xfrm>
              <a:off x="3618101" y="2155349"/>
              <a:ext cx="247430" cy="82669"/>
            </a:xfrm>
            <a:custGeom>
              <a:avLst/>
              <a:gdLst/>
              <a:ahLst/>
              <a:cxnLst/>
              <a:rect l="l" t="t" r="r" b="b"/>
              <a:pathLst>
                <a:path w="9443" h="3155" extrusionOk="0">
                  <a:moveTo>
                    <a:pt x="199" y="0"/>
                  </a:moveTo>
                  <a:cubicBezTo>
                    <a:pt x="87" y="0"/>
                    <a:pt x="1" y="95"/>
                    <a:pt x="1" y="207"/>
                  </a:cubicBezTo>
                  <a:lnTo>
                    <a:pt x="1" y="2948"/>
                  </a:lnTo>
                  <a:cubicBezTo>
                    <a:pt x="1" y="3063"/>
                    <a:pt x="92" y="3154"/>
                    <a:pt x="207" y="3154"/>
                  </a:cubicBezTo>
                  <a:lnTo>
                    <a:pt x="5871" y="3154"/>
                  </a:lnTo>
                  <a:cubicBezTo>
                    <a:pt x="6150" y="3154"/>
                    <a:pt x="6150" y="2741"/>
                    <a:pt x="5871" y="2741"/>
                  </a:cubicBezTo>
                  <a:lnTo>
                    <a:pt x="413" y="2741"/>
                  </a:lnTo>
                  <a:lnTo>
                    <a:pt x="413" y="413"/>
                  </a:lnTo>
                  <a:lnTo>
                    <a:pt x="586" y="413"/>
                  </a:lnTo>
                  <a:lnTo>
                    <a:pt x="586" y="1460"/>
                  </a:lnTo>
                  <a:cubicBezTo>
                    <a:pt x="586" y="1597"/>
                    <a:pt x="689" y="1665"/>
                    <a:pt x="793" y="1665"/>
                  </a:cubicBezTo>
                  <a:cubicBezTo>
                    <a:pt x="896" y="1665"/>
                    <a:pt x="999" y="1597"/>
                    <a:pt x="999" y="1460"/>
                  </a:cubicBezTo>
                  <a:lnTo>
                    <a:pt x="999" y="413"/>
                  </a:lnTo>
                  <a:lnTo>
                    <a:pt x="1239" y="413"/>
                  </a:lnTo>
                  <a:lnTo>
                    <a:pt x="1239" y="874"/>
                  </a:lnTo>
                  <a:cubicBezTo>
                    <a:pt x="1239" y="1011"/>
                    <a:pt x="1342" y="1079"/>
                    <a:pt x="1445" y="1079"/>
                  </a:cubicBezTo>
                  <a:cubicBezTo>
                    <a:pt x="1549" y="1079"/>
                    <a:pt x="1652" y="1011"/>
                    <a:pt x="1652" y="874"/>
                  </a:cubicBezTo>
                  <a:lnTo>
                    <a:pt x="1652" y="413"/>
                  </a:lnTo>
                  <a:lnTo>
                    <a:pt x="1892" y="413"/>
                  </a:lnTo>
                  <a:lnTo>
                    <a:pt x="1892" y="874"/>
                  </a:lnTo>
                  <a:cubicBezTo>
                    <a:pt x="1892" y="1011"/>
                    <a:pt x="1995" y="1079"/>
                    <a:pt x="2098" y="1079"/>
                  </a:cubicBezTo>
                  <a:cubicBezTo>
                    <a:pt x="2201" y="1079"/>
                    <a:pt x="2305" y="1011"/>
                    <a:pt x="2305" y="874"/>
                  </a:cubicBezTo>
                  <a:lnTo>
                    <a:pt x="2305" y="413"/>
                  </a:lnTo>
                  <a:lnTo>
                    <a:pt x="2545" y="413"/>
                  </a:lnTo>
                  <a:lnTo>
                    <a:pt x="2545" y="874"/>
                  </a:lnTo>
                  <a:cubicBezTo>
                    <a:pt x="2545" y="1011"/>
                    <a:pt x="2649" y="1079"/>
                    <a:pt x="2754" y="1079"/>
                  </a:cubicBezTo>
                  <a:cubicBezTo>
                    <a:pt x="2858" y="1079"/>
                    <a:pt x="2962" y="1011"/>
                    <a:pt x="2962" y="874"/>
                  </a:cubicBezTo>
                  <a:lnTo>
                    <a:pt x="2962" y="413"/>
                  </a:lnTo>
                  <a:lnTo>
                    <a:pt x="3202" y="413"/>
                  </a:lnTo>
                  <a:lnTo>
                    <a:pt x="3202" y="1460"/>
                  </a:lnTo>
                  <a:cubicBezTo>
                    <a:pt x="3202" y="1597"/>
                    <a:pt x="3306" y="1665"/>
                    <a:pt x="3409" y="1665"/>
                  </a:cubicBezTo>
                  <a:cubicBezTo>
                    <a:pt x="3512" y="1665"/>
                    <a:pt x="3615" y="1597"/>
                    <a:pt x="3615" y="1460"/>
                  </a:cubicBezTo>
                  <a:lnTo>
                    <a:pt x="3615" y="413"/>
                  </a:lnTo>
                  <a:lnTo>
                    <a:pt x="3855" y="413"/>
                  </a:lnTo>
                  <a:lnTo>
                    <a:pt x="3855" y="874"/>
                  </a:lnTo>
                  <a:cubicBezTo>
                    <a:pt x="3855" y="1011"/>
                    <a:pt x="3958" y="1079"/>
                    <a:pt x="4062" y="1079"/>
                  </a:cubicBezTo>
                  <a:cubicBezTo>
                    <a:pt x="4165" y="1079"/>
                    <a:pt x="4268" y="1011"/>
                    <a:pt x="4268" y="874"/>
                  </a:cubicBezTo>
                  <a:lnTo>
                    <a:pt x="4268" y="413"/>
                  </a:lnTo>
                  <a:lnTo>
                    <a:pt x="4508" y="413"/>
                  </a:lnTo>
                  <a:lnTo>
                    <a:pt x="4508" y="874"/>
                  </a:lnTo>
                  <a:cubicBezTo>
                    <a:pt x="4508" y="1011"/>
                    <a:pt x="4611" y="1079"/>
                    <a:pt x="4714" y="1079"/>
                  </a:cubicBezTo>
                  <a:cubicBezTo>
                    <a:pt x="4818" y="1079"/>
                    <a:pt x="4921" y="1011"/>
                    <a:pt x="4921" y="874"/>
                  </a:cubicBezTo>
                  <a:lnTo>
                    <a:pt x="4921" y="413"/>
                  </a:lnTo>
                  <a:lnTo>
                    <a:pt x="5161" y="413"/>
                  </a:lnTo>
                  <a:lnTo>
                    <a:pt x="5161" y="874"/>
                  </a:lnTo>
                  <a:cubicBezTo>
                    <a:pt x="5161" y="1011"/>
                    <a:pt x="5265" y="1079"/>
                    <a:pt x="5370" y="1079"/>
                  </a:cubicBezTo>
                  <a:cubicBezTo>
                    <a:pt x="5474" y="1079"/>
                    <a:pt x="5578" y="1011"/>
                    <a:pt x="5578" y="874"/>
                  </a:cubicBezTo>
                  <a:lnTo>
                    <a:pt x="5578" y="413"/>
                  </a:lnTo>
                  <a:lnTo>
                    <a:pt x="5818" y="413"/>
                  </a:lnTo>
                  <a:lnTo>
                    <a:pt x="5818" y="1460"/>
                  </a:lnTo>
                  <a:cubicBezTo>
                    <a:pt x="5818" y="1597"/>
                    <a:pt x="5922" y="1665"/>
                    <a:pt x="6025" y="1665"/>
                  </a:cubicBezTo>
                  <a:cubicBezTo>
                    <a:pt x="6128" y="1665"/>
                    <a:pt x="6231" y="1597"/>
                    <a:pt x="6231" y="1460"/>
                  </a:cubicBezTo>
                  <a:lnTo>
                    <a:pt x="6231" y="413"/>
                  </a:lnTo>
                  <a:lnTo>
                    <a:pt x="6471" y="413"/>
                  </a:lnTo>
                  <a:lnTo>
                    <a:pt x="6471" y="874"/>
                  </a:lnTo>
                  <a:cubicBezTo>
                    <a:pt x="6471" y="1011"/>
                    <a:pt x="6575" y="1079"/>
                    <a:pt x="6678" y="1079"/>
                  </a:cubicBezTo>
                  <a:cubicBezTo>
                    <a:pt x="6781" y="1079"/>
                    <a:pt x="6884" y="1011"/>
                    <a:pt x="6884" y="874"/>
                  </a:cubicBezTo>
                  <a:lnTo>
                    <a:pt x="6884" y="413"/>
                  </a:lnTo>
                  <a:lnTo>
                    <a:pt x="7124" y="413"/>
                  </a:lnTo>
                  <a:lnTo>
                    <a:pt x="7124" y="874"/>
                  </a:lnTo>
                  <a:cubicBezTo>
                    <a:pt x="7124" y="1011"/>
                    <a:pt x="7227" y="1079"/>
                    <a:pt x="7331" y="1079"/>
                  </a:cubicBezTo>
                  <a:cubicBezTo>
                    <a:pt x="7434" y="1079"/>
                    <a:pt x="7537" y="1011"/>
                    <a:pt x="7537" y="874"/>
                  </a:cubicBezTo>
                  <a:lnTo>
                    <a:pt x="7537" y="413"/>
                  </a:lnTo>
                  <a:lnTo>
                    <a:pt x="7777" y="413"/>
                  </a:lnTo>
                  <a:lnTo>
                    <a:pt x="7777" y="874"/>
                  </a:lnTo>
                  <a:cubicBezTo>
                    <a:pt x="7777" y="1011"/>
                    <a:pt x="7881" y="1079"/>
                    <a:pt x="7986" y="1079"/>
                  </a:cubicBezTo>
                  <a:cubicBezTo>
                    <a:pt x="8090" y="1079"/>
                    <a:pt x="8195" y="1011"/>
                    <a:pt x="8195" y="874"/>
                  </a:cubicBezTo>
                  <a:lnTo>
                    <a:pt x="8195" y="413"/>
                  </a:lnTo>
                  <a:lnTo>
                    <a:pt x="8435" y="413"/>
                  </a:lnTo>
                  <a:lnTo>
                    <a:pt x="8435" y="1460"/>
                  </a:lnTo>
                  <a:cubicBezTo>
                    <a:pt x="8435" y="1597"/>
                    <a:pt x="8538" y="1665"/>
                    <a:pt x="8641" y="1665"/>
                  </a:cubicBezTo>
                  <a:cubicBezTo>
                    <a:pt x="8744" y="1665"/>
                    <a:pt x="8847" y="1597"/>
                    <a:pt x="8847" y="1460"/>
                  </a:cubicBezTo>
                  <a:lnTo>
                    <a:pt x="8847" y="413"/>
                  </a:lnTo>
                  <a:lnTo>
                    <a:pt x="9015" y="413"/>
                  </a:lnTo>
                  <a:lnTo>
                    <a:pt x="9015" y="2741"/>
                  </a:lnTo>
                  <a:lnTo>
                    <a:pt x="6687" y="2741"/>
                  </a:lnTo>
                  <a:cubicBezTo>
                    <a:pt x="6409" y="2741"/>
                    <a:pt x="6409" y="3154"/>
                    <a:pt x="6687" y="3154"/>
                  </a:cubicBezTo>
                  <a:lnTo>
                    <a:pt x="9236" y="3154"/>
                  </a:lnTo>
                  <a:cubicBezTo>
                    <a:pt x="9351" y="3154"/>
                    <a:pt x="9443" y="3063"/>
                    <a:pt x="9443" y="2948"/>
                  </a:cubicBezTo>
                  <a:lnTo>
                    <a:pt x="9443" y="207"/>
                  </a:lnTo>
                  <a:cubicBezTo>
                    <a:pt x="9443" y="92"/>
                    <a:pt x="9351" y="1"/>
                    <a:pt x="9236" y="1"/>
                  </a:cubicBezTo>
                  <a:lnTo>
                    <a:pt x="207" y="1"/>
                  </a:lnTo>
                  <a:cubicBezTo>
                    <a:pt x="204" y="0"/>
                    <a:pt x="201" y="0"/>
                    <a:pt x="19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6" name="Google Shape;17896;p140"/>
            <p:cNvSpPr/>
            <p:nvPr/>
          </p:nvSpPr>
          <p:spPr>
            <a:xfrm>
              <a:off x="3625019" y="2066417"/>
              <a:ext cx="204799" cy="71716"/>
            </a:xfrm>
            <a:custGeom>
              <a:avLst/>
              <a:gdLst/>
              <a:ahLst/>
              <a:cxnLst/>
              <a:rect l="l" t="t" r="r" b="b"/>
              <a:pathLst>
                <a:path w="7816" h="2737" extrusionOk="0">
                  <a:moveTo>
                    <a:pt x="274" y="1"/>
                  </a:moveTo>
                  <a:cubicBezTo>
                    <a:pt x="1" y="1"/>
                    <a:pt x="1" y="418"/>
                    <a:pt x="274" y="418"/>
                  </a:cubicBezTo>
                  <a:lnTo>
                    <a:pt x="3634" y="418"/>
                  </a:lnTo>
                  <a:cubicBezTo>
                    <a:pt x="3831" y="418"/>
                    <a:pt x="3994" y="577"/>
                    <a:pt x="3994" y="778"/>
                  </a:cubicBezTo>
                  <a:lnTo>
                    <a:pt x="3994" y="831"/>
                  </a:lnTo>
                  <a:cubicBezTo>
                    <a:pt x="3994" y="1033"/>
                    <a:pt x="3831" y="1191"/>
                    <a:pt x="3634" y="1191"/>
                  </a:cubicBezTo>
                  <a:lnTo>
                    <a:pt x="3385" y="1191"/>
                  </a:lnTo>
                  <a:cubicBezTo>
                    <a:pt x="2958" y="1191"/>
                    <a:pt x="2612" y="1537"/>
                    <a:pt x="2612" y="1964"/>
                  </a:cubicBezTo>
                  <a:cubicBezTo>
                    <a:pt x="2612" y="2391"/>
                    <a:pt x="2958" y="2737"/>
                    <a:pt x="3385" y="2737"/>
                  </a:cubicBezTo>
                  <a:lnTo>
                    <a:pt x="7542" y="2737"/>
                  </a:lnTo>
                  <a:cubicBezTo>
                    <a:pt x="7815" y="2737"/>
                    <a:pt x="7815" y="2324"/>
                    <a:pt x="7542" y="2324"/>
                  </a:cubicBezTo>
                  <a:lnTo>
                    <a:pt x="3385" y="2324"/>
                  </a:lnTo>
                  <a:cubicBezTo>
                    <a:pt x="3183" y="2324"/>
                    <a:pt x="3025" y="2166"/>
                    <a:pt x="3025" y="1964"/>
                  </a:cubicBezTo>
                  <a:cubicBezTo>
                    <a:pt x="3025" y="1767"/>
                    <a:pt x="3183" y="1604"/>
                    <a:pt x="3385" y="1604"/>
                  </a:cubicBezTo>
                  <a:lnTo>
                    <a:pt x="3634" y="1604"/>
                  </a:lnTo>
                  <a:cubicBezTo>
                    <a:pt x="4057" y="1604"/>
                    <a:pt x="4407" y="1258"/>
                    <a:pt x="4407" y="831"/>
                  </a:cubicBezTo>
                  <a:lnTo>
                    <a:pt x="4407" y="778"/>
                  </a:lnTo>
                  <a:cubicBezTo>
                    <a:pt x="4407" y="351"/>
                    <a:pt x="4057" y="1"/>
                    <a:pt x="363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897" name="Google Shape;17897;p140"/>
          <p:cNvGrpSpPr/>
          <p:nvPr/>
        </p:nvGrpSpPr>
        <p:grpSpPr>
          <a:xfrm>
            <a:off x="1298368" y="3622610"/>
            <a:ext cx="365420" cy="365394"/>
            <a:chOff x="1298368" y="3809460"/>
            <a:chExt cx="365420" cy="365394"/>
          </a:xfrm>
        </p:grpSpPr>
        <p:sp>
          <p:nvSpPr>
            <p:cNvPr id="17898" name="Google Shape;17898;p140"/>
            <p:cNvSpPr/>
            <p:nvPr/>
          </p:nvSpPr>
          <p:spPr>
            <a:xfrm>
              <a:off x="1306150" y="4053956"/>
              <a:ext cx="354598" cy="113614"/>
            </a:xfrm>
            <a:custGeom>
              <a:avLst/>
              <a:gdLst/>
              <a:ahLst/>
              <a:cxnLst/>
              <a:rect l="l" t="t" r="r" b="b"/>
              <a:pathLst>
                <a:path w="13533" h="4336" extrusionOk="0">
                  <a:moveTo>
                    <a:pt x="2171" y="1959"/>
                  </a:moveTo>
                  <a:cubicBezTo>
                    <a:pt x="2747" y="1959"/>
                    <a:pt x="3040" y="2660"/>
                    <a:pt x="2627" y="3068"/>
                  </a:cubicBezTo>
                  <a:cubicBezTo>
                    <a:pt x="2495" y="3200"/>
                    <a:pt x="2332" y="3259"/>
                    <a:pt x="2173" y="3259"/>
                  </a:cubicBezTo>
                  <a:cubicBezTo>
                    <a:pt x="1839" y="3259"/>
                    <a:pt x="1519" y="3000"/>
                    <a:pt x="1523" y="2607"/>
                  </a:cubicBezTo>
                  <a:cubicBezTo>
                    <a:pt x="1518" y="2252"/>
                    <a:pt x="1811" y="1959"/>
                    <a:pt x="2171" y="1959"/>
                  </a:cubicBezTo>
                  <a:close/>
                  <a:moveTo>
                    <a:pt x="1863" y="1"/>
                  </a:moveTo>
                  <a:cubicBezTo>
                    <a:pt x="1513" y="1"/>
                    <a:pt x="1167" y="102"/>
                    <a:pt x="875" y="289"/>
                  </a:cubicBezTo>
                  <a:cubicBezTo>
                    <a:pt x="831" y="313"/>
                    <a:pt x="788" y="342"/>
                    <a:pt x="750" y="375"/>
                  </a:cubicBezTo>
                  <a:cubicBezTo>
                    <a:pt x="279" y="726"/>
                    <a:pt x="1" y="1278"/>
                    <a:pt x="1" y="1863"/>
                  </a:cubicBezTo>
                  <a:lnTo>
                    <a:pt x="1" y="2526"/>
                  </a:lnTo>
                  <a:cubicBezTo>
                    <a:pt x="35" y="3529"/>
                    <a:pt x="855" y="4331"/>
                    <a:pt x="1863" y="4336"/>
                  </a:cubicBezTo>
                  <a:lnTo>
                    <a:pt x="12760" y="4336"/>
                  </a:lnTo>
                  <a:cubicBezTo>
                    <a:pt x="13187" y="4331"/>
                    <a:pt x="13533" y="3985"/>
                    <a:pt x="13533" y="3563"/>
                  </a:cubicBezTo>
                  <a:lnTo>
                    <a:pt x="13533" y="774"/>
                  </a:lnTo>
                  <a:cubicBezTo>
                    <a:pt x="13533" y="347"/>
                    <a:pt x="13187" y="1"/>
                    <a:pt x="12760" y="1"/>
                  </a:cubicBezTo>
                  <a:close/>
                </a:path>
              </a:pathLst>
            </a:custGeom>
            <a:solidFill>
              <a:srgbClr val="D4DC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9" name="Google Shape;17899;p140"/>
            <p:cNvSpPr/>
            <p:nvPr/>
          </p:nvSpPr>
          <p:spPr>
            <a:xfrm>
              <a:off x="1306281" y="4076699"/>
              <a:ext cx="354467" cy="90870"/>
            </a:xfrm>
            <a:custGeom>
              <a:avLst/>
              <a:gdLst/>
              <a:ahLst/>
              <a:cxnLst/>
              <a:rect l="l" t="t" r="r" b="b"/>
              <a:pathLst>
                <a:path w="13528" h="3468" extrusionOk="0">
                  <a:moveTo>
                    <a:pt x="2167" y="1091"/>
                  </a:moveTo>
                  <a:cubicBezTo>
                    <a:pt x="2320" y="1091"/>
                    <a:pt x="2475" y="1145"/>
                    <a:pt x="2602" y="1259"/>
                  </a:cubicBezTo>
                  <a:cubicBezTo>
                    <a:pt x="3044" y="1663"/>
                    <a:pt x="2751" y="2392"/>
                    <a:pt x="2166" y="2392"/>
                  </a:cubicBezTo>
                  <a:cubicBezTo>
                    <a:pt x="1710" y="2392"/>
                    <a:pt x="1393" y="1931"/>
                    <a:pt x="1561" y="1509"/>
                  </a:cubicBezTo>
                  <a:cubicBezTo>
                    <a:pt x="1663" y="1242"/>
                    <a:pt x="1912" y="1091"/>
                    <a:pt x="2167" y="1091"/>
                  </a:cubicBezTo>
                  <a:close/>
                  <a:moveTo>
                    <a:pt x="2930" y="1"/>
                  </a:moveTo>
                  <a:cubicBezTo>
                    <a:pt x="1638" y="1"/>
                    <a:pt x="1779" y="2"/>
                    <a:pt x="1710" y="7"/>
                  </a:cubicBezTo>
                  <a:cubicBezTo>
                    <a:pt x="850" y="83"/>
                    <a:pt x="154" y="731"/>
                    <a:pt x="20" y="1581"/>
                  </a:cubicBezTo>
                  <a:cubicBezTo>
                    <a:pt x="6" y="1648"/>
                    <a:pt x="1" y="1720"/>
                    <a:pt x="6" y="1792"/>
                  </a:cubicBezTo>
                  <a:cubicBezTo>
                    <a:pt x="106" y="2743"/>
                    <a:pt x="908" y="3463"/>
                    <a:pt x="1863" y="3468"/>
                  </a:cubicBezTo>
                  <a:lnTo>
                    <a:pt x="12755" y="3468"/>
                  </a:lnTo>
                  <a:cubicBezTo>
                    <a:pt x="13182" y="3468"/>
                    <a:pt x="13528" y="3122"/>
                    <a:pt x="13528" y="2695"/>
                  </a:cubicBezTo>
                  <a:lnTo>
                    <a:pt x="13528" y="775"/>
                  </a:lnTo>
                  <a:cubicBezTo>
                    <a:pt x="13528" y="347"/>
                    <a:pt x="13182" y="2"/>
                    <a:pt x="12755" y="2"/>
                  </a:cubicBezTo>
                  <a:cubicBezTo>
                    <a:pt x="6949" y="2"/>
                    <a:pt x="4223" y="1"/>
                    <a:pt x="2930" y="1"/>
                  </a:cubicBezTo>
                  <a:close/>
                </a:path>
              </a:pathLst>
            </a:custGeom>
            <a:solidFill>
              <a:srgbClr val="C8D0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0" name="Google Shape;17900;p140"/>
            <p:cNvSpPr/>
            <p:nvPr/>
          </p:nvSpPr>
          <p:spPr>
            <a:xfrm>
              <a:off x="1597076" y="4076726"/>
              <a:ext cx="37653" cy="68074"/>
            </a:xfrm>
            <a:custGeom>
              <a:avLst/>
              <a:gdLst/>
              <a:ahLst/>
              <a:cxnLst/>
              <a:rect l="l" t="t" r="r" b="b"/>
              <a:pathLst>
                <a:path w="1437" h="2598" extrusionOk="0">
                  <a:moveTo>
                    <a:pt x="318" y="1"/>
                  </a:moveTo>
                  <a:cubicBezTo>
                    <a:pt x="140" y="1"/>
                    <a:pt x="1" y="145"/>
                    <a:pt x="1" y="318"/>
                  </a:cubicBezTo>
                  <a:lnTo>
                    <a:pt x="1" y="2281"/>
                  </a:lnTo>
                  <a:cubicBezTo>
                    <a:pt x="1" y="2459"/>
                    <a:pt x="140" y="2598"/>
                    <a:pt x="318" y="2598"/>
                  </a:cubicBezTo>
                  <a:lnTo>
                    <a:pt x="1119" y="2598"/>
                  </a:lnTo>
                  <a:cubicBezTo>
                    <a:pt x="1292" y="2598"/>
                    <a:pt x="1436" y="2454"/>
                    <a:pt x="1436" y="2281"/>
                  </a:cubicBezTo>
                  <a:lnTo>
                    <a:pt x="1436" y="318"/>
                  </a:lnTo>
                  <a:cubicBezTo>
                    <a:pt x="1436" y="145"/>
                    <a:pt x="1292" y="1"/>
                    <a:pt x="1119" y="1"/>
                  </a:cubicBezTo>
                  <a:close/>
                </a:path>
              </a:pathLst>
            </a:custGeom>
            <a:solidFill>
              <a:srgbClr val="B5C1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1" name="Google Shape;17901;p140"/>
            <p:cNvSpPr/>
            <p:nvPr/>
          </p:nvSpPr>
          <p:spPr>
            <a:xfrm>
              <a:off x="1510163" y="4076726"/>
              <a:ext cx="37653" cy="68074"/>
            </a:xfrm>
            <a:custGeom>
              <a:avLst/>
              <a:gdLst/>
              <a:ahLst/>
              <a:cxnLst/>
              <a:rect l="l" t="t" r="r" b="b"/>
              <a:pathLst>
                <a:path w="1437" h="2598" extrusionOk="0">
                  <a:moveTo>
                    <a:pt x="318" y="1"/>
                  </a:moveTo>
                  <a:cubicBezTo>
                    <a:pt x="145" y="1"/>
                    <a:pt x="1" y="145"/>
                    <a:pt x="1" y="318"/>
                  </a:cubicBezTo>
                  <a:lnTo>
                    <a:pt x="1" y="2281"/>
                  </a:lnTo>
                  <a:cubicBezTo>
                    <a:pt x="6" y="2454"/>
                    <a:pt x="145" y="2598"/>
                    <a:pt x="318" y="2598"/>
                  </a:cubicBezTo>
                  <a:lnTo>
                    <a:pt x="1124" y="2598"/>
                  </a:lnTo>
                  <a:cubicBezTo>
                    <a:pt x="1297" y="2598"/>
                    <a:pt x="1436" y="2454"/>
                    <a:pt x="1436" y="2281"/>
                  </a:cubicBezTo>
                  <a:lnTo>
                    <a:pt x="1436" y="318"/>
                  </a:lnTo>
                  <a:cubicBezTo>
                    <a:pt x="1436" y="145"/>
                    <a:pt x="1297" y="1"/>
                    <a:pt x="1124"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2" name="Google Shape;17902;p140"/>
            <p:cNvSpPr/>
            <p:nvPr/>
          </p:nvSpPr>
          <p:spPr>
            <a:xfrm>
              <a:off x="1424140" y="4076726"/>
              <a:ext cx="37627" cy="68074"/>
            </a:xfrm>
            <a:custGeom>
              <a:avLst/>
              <a:gdLst/>
              <a:ahLst/>
              <a:cxnLst/>
              <a:rect l="l" t="t" r="r" b="b"/>
              <a:pathLst>
                <a:path w="1436" h="2598" extrusionOk="0">
                  <a:moveTo>
                    <a:pt x="317" y="1"/>
                  </a:moveTo>
                  <a:cubicBezTo>
                    <a:pt x="140" y="1"/>
                    <a:pt x="1" y="145"/>
                    <a:pt x="1" y="318"/>
                  </a:cubicBezTo>
                  <a:lnTo>
                    <a:pt x="1" y="2281"/>
                  </a:lnTo>
                  <a:cubicBezTo>
                    <a:pt x="1" y="2459"/>
                    <a:pt x="140" y="2598"/>
                    <a:pt x="317" y="2598"/>
                  </a:cubicBezTo>
                  <a:lnTo>
                    <a:pt x="1119" y="2598"/>
                  </a:lnTo>
                  <a:cubicBezTo>
                    <a:pt x="1292" y="2598"/>
                    <a:pt x="1436" y="2454"/>
                    <a:pt x="1436" y="2281"/>
                  </a:cubicBezTo>
                  <a:lnTo>
                    <a:pt x="1436" y="318"/>
                  </a:lnTo>
                  <a:cubicBezTo>
                    <a:pt x="1436" y="145"/>
                    <a:pt x="1292" y="1"/>
                    <a:pt x="1119" y="1"/>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3" name="Google Shape;17903;p140"/>
            <p:cNvSpPr/>
            <p:nvPr/>
          </p:nvSpPr>
          <p:spPr>
            <a:xfrm>
              <a:off x="1305285" y="3917205"/>
              <a:ext cx="342257" cy="250339"/>
            </a:xfrm>
            <a:custGeom>
              <a:avLst/>
              <a:gdLst/>
              <a:ahLst/>
              <a:cxnLst/>
              <a:rect l="l" t="t" r="r" b="b"/>
              <a:pathLst>
                <a:path w="13062" h="9554" extrusionOk="0">
                  <a:moveTo>
                    <a:pt x="2193" y="7178"/>
                  </a:moveTo>
                  <a:cubicBezTo>
                    <a:pt x="2522" y="7178"/>
                    <a:pt x="2852" y="7418"/>
                    <a:pt x="2852" y="7831"/>
                  </a:cubicBezTo>
                  <a:cubicBezTo>
                    <a:pt x="2852" y="8014"/>
                    <a:pt x="2775" y="8186"/>
                    <a:pt x="2640" y="8311"/>
                  </a:cubicBezTo>
                  <a:cubicBezTo>
                    <a:pt x="2507" y="8431"/>
                    <a:pt x="2356" y="8483"/>
                    <a:pt x="2210" y="8483"/>
                  </a:cubicBezTo>
                  <a:cubicBezTo>
                    <a:pt x="1783" y="8483"/>
                    <a:pt x="1398" y="8041"/>
                    <a:pt x="1608" y="7562"/>
                  </a:cubicBezTo>
                  <a:cubicBezTo>
                    <a:pt x="1726" y="7298"/>
                    <a:pt x="1959" y="7178"/>
                    <a:pt x="2193" y="7178"/>
                  </a:cubicBezTo>
                  <a:close/>
                  <a:moveTo>
                    <a:pt x="10786" y="0"/>
                  </a:moveTo>
                  <a:cubicBezTo>
                    <a:pt x="10654" y="0"/>
                    <a:pt x="10521" y="33"/>
                    <a:pt x="10398" y="103"/>
                  </a:cubicBezTo>
                  <a:lnTo>
                    <a:pt x="8238" y="1356"/>
                  </a:lnTo>
                  <a:cubicBezTo>
                    <a:pt x="8233" y="1356"/>
                    <a:pt x="884" y="5580"/>
                    <a:pt x="696" y="5738"/>
                  </a:cubicBezTo>
                  <a:cubicBezTo>
                    <a:pt x="245" y="6122"/>
                    <a:pt x="0" y="6689"/>
                    <a:pt x="34" y="7274"/>
                  </a:cubicBezTo>
                  <a:cubicBezTo>
                    <a:pt x="68" y="7850"/>
                    <a:pt x="317" y="8134"/>
                    <a:pt x="586" y="8623"/>
                  </a:cubicBezTo>
                  <a:cubicBezTo>
                    <a:pt x="922" y="9200"/>
                    <a:pt x="1537" y="9553"/>
                    <a:pt x="2200" y="9553"/>
                  </a:cubicBezTo>
                  <a:cubicBezTo>
                    <a:pt x="2238" y="9553"/>
                    <a:pt x="2276" y="9552"/>
                    <a:pt x="2314" y="9550"/>
                  </a:cubicBezTo>
                  <a:cubicBezTo>
                    <a:pt x="2967" y="9511"/>
                    <a:pt x="3289" y="9180"/>
                    <a:pt x="3850" y="8892"/>
                  </a:cubicBezTo>
                  <a:lnTo>
                    <a:pt x="12567" y="3857"/>
                  </a:lnTo>
                  <a:cubicBezTo>
                    <a:pt x="12937" y="3641"/>
                    <a:pt x="13062" y="3170"/>
                    <a:pt x="12851" y="2801"/>
                  </a:cubicBezTo>
                  <a:lnTo>
                    <a:pt x="11502" y="468"/>
                  </a:lnTo>
                  <a:lnTo>
                    <a:pt x="11459" y="386"/>
                  </a:lnTo>
                  <a:cubicBezTo>
                    <a:pt x="11314" y="138"/>
                    <a:pt x="11054" y="0"/>
                    <a:pt x="10786" y="0"/>
                  </a:cubicBezTo>
                  <a:close/>
                </a:path>
              </a:pathLst>
            </a:custGeom>
            <a:solidFill>
              <a:srgbClr val="C8D0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4" name="Google Shape;17904;p140"/>
            <p:cNvSpPr/>
            <p:nvPr/>
          </p:nvSpPr>
          <p:spPr>
            <a:xfrm>
              <a:off x="1307932" y="3929441"/>
              <a:ext cx="339611" cy="238128"/>
            </a:xfrm>
            <a:custGeom>
              <a:avLst/>
              <a:gdLst/>
              <a:ahLst/>
              <a:cxnLst/>
              <a:rect l="l" t="t" r="r" b="b"/>
              <a:pathLst>
                <a:path w="12961" h="9088" extrusionOk="0">
                  <a:moveTo>
                    <a:pt x="2092" y="6711"/>
                  </a:moveTo>
                  <a:cubicBezTo>
                    <a:pt x="2421" y="6711"/>
                    <a:pt x="2751" y="6951"/>
                    <a:pt x="2751" y="7364"/>
                  </a:cubicBezTo>
                  <a:cubicBezTo>
                    <a:pt x="2751" y="7547"/>
                    <a:pt x="2674" y="7719"/>
                    <a:pt x="2539" y="7844"/>
                  </a:cubicBezTo>
                  <a:cubicBezTo>
                    <a:pt x="2406" y="7964"/>
                    <a:pt x="2255" y="8016"/>
                    <a:pt x="2109" y="8016"/>
                  </a:cubicBezTo>
                  <a:cubicBezTo>
                    <a:pt x="1682" y="8016"/>
                    <a:pt x="1297" y="7574"/>
                    <a:pt x="1507" y="7095"/>
                  </a:cubicBezTo>
                  <a:cubicBezTo>
                    <a:pt x="1625" y="6831"/>
                    <a:pt x="1858" y="6711"/>
                    <a:pt x="2092" y="6711"/>
                  </a:cubicBezTo>
                  <a:close/>
                  <a:moveTo>
                    <a:pt x="11401" y="1"/>
                  </a:moveTo>
                  <a:lnTo>
                    <a:pt x="8545" y="1642"/>
                  </a:lnTo>
                  <a:lnTo>
                    <a:pt x="8473" y="1686"/>
                  </a:lnTo>
                  <a:lnTo>
                    <a:pt x="8137" y="1878"/>
                  </a:lnTo>
                  <a:lnTo>
                    <a:pt x="864" y="6078"/>
                  </a:lnTo>
                  <a:cubicBezTo>
                    <a:pt x="845" y="6092"/>
                    <a:pt x="826" y="6102"/>
                    <a:pt x="807" y="6116"/>
                  </a:cubicBezTo>
                  <a:cubicBezTo>
                    <a:pt x="730" y="6159"/>
                    <a:pt x="658" y="6212"/>
                    <a:pt x="595" y="6270"/>
                  </a:cubicBezTo>
                  <a:cubicBezTo>
                    <a:pt x="307" y="6515"/>
                    <a:pt x="96" y="6836"/>
                    <a:pt x="0" y="7201"/>
                  </a:cubicBezTo>
                  <a:cubicBezTo>
                    <a:pt x="39" y="7350"/>
                    <a:pt x="101" y="7499"/>
                    <a:pt x="178" y="7633"/>
                  </a:cubicBezTo>
                  <a:lnTo>
                    <a:pt x="485" y="8156"/>
                  </a:lnTo>
                  <a:cubicBezTo>
                    <a:pt x="528" y="8238"/>
                    <a:pt x="581" y="8315"/>
                    <a:pt x="634" y="8382"/>
                  </a:cubicBezTo>
                  <a:cubicBezTo>
                    <a:pt x="994" y="8828"/>
                    <a:pt x="1531" y="9088"/>
                    <a:pt x="2103" y="9088"/>
                  </a:cubicBezTo>
                  <a:lnTo>
                    <a:pt x="2208" y="9088"/>
                  </a:lnTo>
                  <a:cubicBezTo>
                    <a:pt x="2266" y="9083"/>
                    <a:pt x="2323" y="9078"/>
                    <a:pt x="2386" y="9068"/>
                  </a:cubicBezTo>
                  <a:cubicBezTo>
                    <a:pt x="2828" y="9001"/>
                    <a:pt x="2938" y="8896"/>
                    <a:pt x="4455" y="8017"/>
                  </a:cubicBezTo>
                  <a:lnTo>
                    <a:pt x="12462" y="3394"/>
                  </a:lnTo>
                  <a:cubicBezTo>
                    <a:pt x="12836" y="3178"/>
                    <a:pt x="12961" y="2708"/>
                    <a:pt x="12750" y="2334"/>
                  </a:cubicBezTo>
                  <a:lnTo>
                    <a:pt x="11401" y="1"/>
                  </a:lnTo>
                  <a:close/>
                </a:path>
              </a:pathLst>
            </a:custGeom>
            <a:solidFill>
              <a:srgbClr val="D4D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5" name="Google Shape;17905;p140"/>
            <p:cNvSpPr/>
            <p:nvPr/>
          </p:nvSpPr>
          <p:spPr>
            <a:xfrm>
              <a:off x="1553449" y="3945582"/>
              <a:ext cx="62912" cy="71769"/>
            </a:xfrm>
            <a:custGeom>
              <a:avLst/>
              <a:gdLst/>
              <a:ahLst/>
              <a:cxnLst/>
              <a:rect l="l" t="t" r="r" b="b"/>
              <a:pathLst>
                <a:path w="2401" h="2739" extrusionOk="0">
                  <a:moveTo>
                    <a:pt x="1055" y="1"/>
                  </a:moveTo>
                  <a:cubicBezTo>
                    <a:pt x="1002" y="1"/>
                    <a:pt x="948" y="14"/>
                    <a:pt x="898" y="42"/>
                  </a:cubicBezTo>
                  <a:lnTo>
                    <a:pt x="202" y="446"/>
                  </a:lnTo>
                  <a:cubicBezTo>
                    <a:pt x="53" y="532"/>
                    <a:pt x="0" y="729"/>
                    <a:pt x="87" y="878"/>
                  </a:cubicBezTo>
                  <a:lnTo>
                    <a:pt x="1071" y="2577"/>
                  </a:lnTo>
                  <a:cubicBezTo>
                    <a:pt x="1129" y="2681"/>
                    <a:pt x="1236" y="2738"/>
                    <a:pt x="1346" y="2738"/>
                  </a:cubicBezTo>
                  <a:cubicBezTo>
                    <a:pt x="1399" y="2738"/>
                    <a:pt x="1453" y="2725"/>
                    <a:pt x="1503" y="2697"/>
                  </a:cubicBezTo>
                  <a:lnTo>
                    <a:pt x="2199" y="2294"/>
                  </a:lnTo>
                  <a:cubicBezTo>
                    <a:pt x="2348" y="2207"/>
                    <a:pt x="2400" y="2010"/>
                    <a:pt x="2314" y="1862"/>
                  </a:cubicBezTo>
                  <a:lnTo>
                    <a:pt x="1330" y="162"/>
                  </a:lnTo>
                  <a:cubicBezTo>
                    <a:pt x="1272" y="59"/>
                    <a:pt x="1165" y="1"/>
                    <a:pt x="1055" y="1"/>
                  </a:cubicBezTo>
                  <a:close/>
                </a:path>
              </a:pathLst>
            </a:custGeom>
            <a:solidFill>
              <a:srgbClr val="B5B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6" name="Google Shape;17906;p140"/>
            <p:cNvSpPr/>
            <p:nvPr/>
          </p:nvSpPr>
          <p:spPr>
            <a:xfrm>
              <a:off x="1478222" y="3989026"/>
              <a:ext cx="62912" cy="71716"/>
            </a:xfrm>
            <a:custGeom>
              <a:avLst/>
              <a:gdLst/>
              <a:ahLst/>
              <a:cxnLst/>
              <a:rect l="l" t="t" r="r" b="b"/>
              <a:pathLst>
                <a:path w="2401" h="2737" extrusionOk="0">
                  <a:moveTo>
                    <a:pt x="1061" y="0"/>
                  </a:moveTo>
                  <a:cubicBezTo>
                    <a:pt x="1007" y="0"/>
                    <a:pt x="953" y="15"/>
                    <a:pt x="903" y="45"/>
                  </a:cubicBezTo>
                  <a:lnTo>
                    <a:pt x="202" y="444"/>
                  </a:lnTo>
                  <a:cubicBezTo>
                    <a:pt x="54" y="530"/>
                    <a:pt x="1" y="727"/>
                    <a:pt x="87" y="876"/>
                  </a:cubicBezTo>
                  <a:lnTo>
                    <a:pt x="1071" y="2580"/>
                  </a:lnTo>
                  <a:cubicBezTo>
                    <a:pt x="1129" y="2680"/>
                    <a:pt x="1235" y="2737"/>
                    <a:pt x="1345" y="2737"/>
                  </a:cubicBezTo>
                  <a:cubicBezTo>
                    <a:pt x="1399" y="2737"/>
                    <a:pt x="1453" y="2723"/>
                    <a:pt x="1503" y="2695"/>
                  </a:cubicBezTo>
                  <a:lnTo>
                    <a:pt x="2199" y="2292"/>
                  </a:lnTo>
                  <a:cubicBezTo>
                    <a:pt x="2348" y="2205"/>
                    <a:pt x="2401" y="2009"/>
                    <a:pt x="2314" y="1860"/>
                  </a:cubicBezTo>
                  <a:lnTo>
                    <a:pt x="1330" y="160"/>
                  </a:lnTo>
                  <a:cubicBezTo>
                    <a:pt x="1273" y="58"/>
                    <a:pt x="1168" y="0"/>
                    <a:pt x="1061"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7" name="Google Shape;17907;p140"/>
            <p:cNvSpPr/>
            <p:nvPr/>
          </p:nvSpPr>
          <p:spPr>
            <a:xfrm>
              <a:off x="1403650" y="4032103"/>
              <a:ext cx="62912" cy="71664"/>
            </a:xfrm>
            <a:custGeom>
              <a:avLst/>
              <a:gdLst/>
              <a:ahLst/>
              <a:cxnLst/>
              <a:rect l="l" t="t" r="r" b="b"/>
              <a:pathLst>
                <a:path w="2401" h="2735" extrusionOk="0">
                  <a:moveTo>
                    <a:pt x="1060" y="0"/>
                  </a:moveTo>
                  <a:cubicBezTo>
                    <a:pt x="1007" y="0"/>
                    <a:pt x="952" y="14"/>
                    <a:pt x="903" y="43"/>
                  </a:cubicBezTo>
                  <a:lnTo>
                    <a:pt x="207" y="446"/>
                  </a:lnTo>
                  <a:cubicBezTo>
                    <a:pt x="53" y="533"/>
                    <a:pt x="0" y="725"/>
                    <a:pt x="87" y="878"/>
                  </a:cubicBezTo>
                  <a:lnTo>
                    <a:pt x="1071" y="2577"/>
                  </a:lnTo>
                  <a:cubicBezTo>
                    <a:pt x="1129" y="2678"/>
                    <a:pt x="1235" y="2734"/>
                    <a:pt x="1345" y="2734"/>
                  </a:cubicBezTo>
                  <a:cubicBezTo>
                    <a:pt x="1398" y="2734"/>
                    <a:pt x="1452" y="2721"/>
                    <a:pt x="1503" y="2693"/>
                  </a:cubicBezTo>
                  <a:lnTo>
                    <a:pt x="2199" y="2289"/>
                  </a:lnTo>
                  <a:cubicBezTo>
                    <a:pt x="2352" y="2203"/>
                    <a:pt x="2400" y="2011"/>
                    <a:pt x="2314" y="1857"/>
                  </a:cubicBezTo>
                  <a:lnTo>
                    <a:pt x="1335" y="158"/>
                  </a:lnTo>
                  <a:cubicBezTo>
                    <a:pt x="1274" y="56"/>
                    <a:pt x="1168" y="0"/>
                    <a:pt x="1060"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8" name="Google Shape;17908;p140"/>
            <p:cNvSpPr/>
            <p:nvPr/>
          </p:nvSpPr>
          <p:spPr>
            <a:xfrm>
              <a:off x="1306150" y="3829033"/>
              <a:ext cx="253221" cy="338458"/>
            </a:xfrm>
            <a:custGeom>
              <a:avLst/>
              <a:gdLst/>
              <a:ahLst/>
              <a:cxnLst/>
              <a:rect l="l" t="t" r="r" b="b"/>
              <a:pathLst>
                <a:path w="9664" h="12917" extrusionOk="0">
                  <a:moveTo>
                    <a:pt x="2160" y="10543"/>
                  </a:moveTo>
                  <a:cubicBezTo>
                    <a:pt x="2489" y="10543"/>
                    <a:pt x="2819" y="10783"/>
                    <a:pt x="2819" y="11196"/>
                  </a:cubicBezTo>
                  <a:cubicBezTo>
                    <a:pt x="2819" y="11379"/>
                    <a:pt x="2742" y="11551"/>
                    <a:pt x="2607" y="11676"/>
                  </a:cubicBezTo>
                  <a:cubicBezTo>
                    <a:pt x="2474" y="11796"/>
                    <a:pt x="2323" y="11848"/>
                    <a:pt x="2177" y="11848"/>
                  </a:cubicBezTo>
                  <a:cubicBezTo>
                    <a:pt x="1750" y="11848"/>
                    <a:pt x="1365" y="11406"/>
                    <a:pt x="1575" y="10927"/>
                  </a:cubicBezTo>
                  <a:cubicBezTo>
                    <a:pt x="1693" y="10663"/>
                    <a:pt x="1926" y="10543"/>
                    <a:pt x="2160" y="10543"/>
                  </a:cubicBezTo>
                  <a:close/>
                  <a:moveTo>
                    <a:pt x="6369" y="0"/>
                  </a:moveTo>
                  <a:cubicBezTo>
                    <a:pt x="6101" y="0"/>
                    <a:pt x="5841" y="138"/>
                    <a:pt x="5699" y="386"/>
                  </a:cubicBezTo>
                  <a:lnTo>
                    <a:pt x="4336" y="2743"/>
                  </a:lnTo>
                  <a:lnTo>
                    <a:pt x="3472" y="4246"/>
                  </a:lnTo>
                  <a:lnTo>
                    <a:pt x="2958" y="5134"/>
                  </a:lnTo>
                  <a:lnTo>
                    <a:pt x="2545" y="5844"/>
                  </a:lnTo>
                  <a:lnTo>
                    <a:pt x="2492" y="5935"/>
                  </a:lnTo>
                  <a:lnTo>
                    <a:pt x="2315" y="6242"/>
                  </a:lnTo>
                  <a:lnTo>
                    <a:pt x="251" y="9819"/>
                  </a:lnTo>
                  <a:cubicBezTo>
                    <a:pt x="107" y="10068"/>
                    <a:pt x="20" y="10351"/>
                    <a:pt x="6" y="10639"/>
                  </a:cubicBezTo>
                  <a:cubicBezTo>
                    <a:pt x="6" y="10678"/>
                    <a:pt x="1" y="10711"/>
                    <a:pt x="1" y="10745"/>
                  </a:cubicBezTo>
                  <a:cubicBezTo>
                    <a:pt x="1" y="10841"/>
                    <a:pt x="11" y="10937"/>
                    <a:pt x="25" y="11033"/>
                  </a:cubicBezTo>
                  <a:cubicBezTo>
                    <a:pt x="92" y="11499"/>
                    <a:pt x="337" y="11921"/>
                    <a:pt x="707" y="12214"/>
                  </a:cubicBezTo>
                  <a:cubicBezTo>
                    <a:pt x="774" y="12262"/>
                    <a:pt x="841" y="12310"/>
                    <a:pt x="913" y="12353"/>
                  </a:cubicBezTo>
                  <a:lnTo>
                    <a:pt x="932" y="12368"/>
                  </a:lnTo>
                  <a:lnTo>
                    <a:pt x="1460" y="12670"/>
                  </a:lnTo>
                  <a:cubicBezTo>
                    <a:pt x="1754" y="12837"/>
                    <a:pt x="2073" y="12917"/>
                    <a:pt x="2389" y="12917"/>
                  </a:cubicBezTo>
                  <a:cubicBezTo>
                    <a:pt x="3033" y="12917"/>
                    <a:pt x="3660" y="12585"/>
                    <a:pt x="4004" y="11988"/>
                  </a:cubicBezTo>
                  <a:lnTo>
                    <a:pt x="7331" y="6228"/>
                  </a:lnTo>
                  <a:lnTo>
                    <a:pt x="8205" y="4716"/>
                  </a:lnTo>
                  <a:lnTo>
                    <a:pt x="9453" y="2551"/>
                  </a:lnTo>
                  <a:cubicBezTo>
                    <a:pt x="9664" y="2181"/>
                    <a:pt x="9539" y="1711"/>
                    <a:pt x="9169" y="1500"/>
                  </a:cubicBezTo>
                  <a:lnTo>
                    <a:pt x="6885" y="180"/>
                  </a:lnTo>
                  <a:lnTo>
                    <a:pt x="6755" y="103"/>
                  </a:lnTo>
                  <a:cubicBezTo>
                    <a:pt x="6633" y="33"/>
                    <a:pt x="6500" y="0"/>
                    <a:pt x="6369" y="0"/>
                  </a:cubicBezTo>
                  <a:close/>
                </a:path>
              </a:pathLst>
            </a:custGeom>
            <a:solidFill>
              <a:srgbClr val="D4D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9" name="Google Shape;17909;p140"/>
            <p:cNvSpPr/>
            <p:nvPr/>
          </p:nvSpPr>
          <p:spPr>
            <a:xfrm>
              <a:off x="1320745" y="3833724"/>
              <a:ext cx="238626" cy="333846"/>
            </a:xfrm>
            <a:custGeom>
              <a:avLst/>
              <a:gdLst/>
              <a:ahLst/>
              <a:cxnLst/>
              <a:rect l="l" t="t" r="r" b="b"/>
              <a:pathLst>
                <a:path w="9107" h="12741" extrusionOk="0">
                  <a:moveTo>
                    <a:pt x="1603" y="10364"/>
                  </a:moveTo>
                  <a:cubicBezTo>
                    <a:pt x="1932" y="10364"/>
                    <a:pt x="2262" y="10604"/>
                    <a:pt x="2262" y="11017"/>
                  </a:cubicBezTo>
                  <a:cubicBezTo>
                    <a:pt x="2262" y="11200"/>
                    <a:pt x="2185" y="11372"/>
                    <a:pt x="2050" y="11497"/>
                  </a:cubicBezTo>
                  <a:cubicBezTo>
                    <a:pt x="1917" y="11617"/>
                    <a:pt x="1766" y="11669"/>
                    <a:pt x="1620" y="11669"/>
                  </a:cubicBezTo>
                  <a:cubicBezTo>
                    <a:pt x="1193" y="11669"/>
                    <a:pt x="808" y="11227"/>
                    <a:pt x="1018" y="10748"/>
                  </a:cubicBezTo>
                  <a:cubicBezTo>
                    <a:pt x="1136" y="10484"/>
                    <a:pt x="1369" y="10364"/>
                    <a:pt x="1603" y="10364"/>
                  </a:cubicBezTo>
                  <a:close/>
                  <a:moveTo>
                    <a:pt x="6328" y="1"/>
                  </a:moveTo>
                  <a:lnTo>
                    <a:pt x="5723" y="1023"/>
                  </a:lnTo>
                  <a:lnTo>
                    <a:pt x="5199" y="1906"/>
                  </a:lnTo>
                  <a:lnTo>
                    <a:pt x="4431" y="3212"/>
                  </a:lnTo>
                  <a:lnTo>
                    <a:pt x="3995" y="3961"/>
                  </a:lnTo>
                  <a:lnTo>
                    <a:pt x="3779" y="4335"/>
                  </a:lnTo>
                  <a:lnTo>
                    <a:pt x="3563" y="4710"/>
                  </a:lnTo>
                  <a:lnTo>
                    <a:pt x="3558" y="4715"/>
                  </a:lnTo>
                  <a:lnTo>
                    <a:pt x="3049" y="5603"/>
                  </a:lnTo>
                  <a:lnTo>
                    <a:pt x="3020" y="5651"/>
                  </a:lnTo>
                  <a:lnTo>
                    <a:pt x="2780" y="6063"/>
                  </a:lnTo>
                  <a:lnTo>
                    <a:pt x="1426" y="8401"/>
                  </a:lnTo>
                  <a:cubicBezTo>
                    <a:pt x="1426" y="8401"/>
                    <a:pt x="327" y="10307"/>
                    <a:pt x="313" y="10336"/>
                  </a:cubicBezTo>
                  <a:cubicBezTo>
                    <a:pt x="1" y="10912"/>
                    <a:pt x="20" y="11612"/>
                    <a:pt x="356" y="12174"/>
                  </a:cubicBezTo>
                  <a:lnTo>
                    <a:pt x="375" y="12189"/>
                  </a:lnTo>
                  <a:lnTo>
                    <a:pt x="898" y="12491"/>
                  </a:lnTo>
                  <a:cubicBezTo>
                    <a:pt x="1148" y="12635"/>
                    <a:pt x="1431" y="12717"/>
                    <a:pt x="1719" y="12736"/>
                  </a:cubicBezTo>
                  <a:cubicBezTo>
                    <a:pt x="1753" y="12736"/>
                    <a:pt x="1791" y="12741"/>
                    <a:pt x="1825" y="12741"/>
                  </a:cubicBezTo>
                  <a:cubicBezTo>
                    <a:pt x="1887" y="12741"/>
                    <a:pt x="1945" y="12736"/>
                    <a:pt x="2007" y="12731"/>
                  </a:cubicBezTo>
                  <a:cubicBezTo>
                    <a:pt x="2492" y="12683"/>
                    <a:pt x="2943" y="12448"/>
                    <a:pt x="3260" y="12078"/>
                  </a:cubicBezTo>
                  <a:cubicBezTo>
                    <a:pt x="3443" y="11857"/>
                    <a:pt x="3471" y="11752"/>
                    <a:pt x="4345" y="10259"/>
                  </a:cubicBezTo>
                  <a:lnTo>
                    <a:pt x="6774" y="6049"/>
                  </a:lnTo>
                  <a:lnTo>
                    <a:pt x="6784" y="6030"/>
                  </a:lnTo>
                  <a:lnTo>
                    <a:pt x="7648" y="4537"/>
                  </a:lnTo>
                  <a:lnTo>
                    <a:pt x="8896" y="2372"/>
                  </a:lnTo>
                  <a:cubicBezTo>
                    <a:pt x="9107" y="2002"/>
                    <a:pt x="8982" y="1532"/>
                    <a:pt x="8612" y="1321"/>
                  </a:cubicBezTo>
                  <a:lnTo>
                    <a:pt x="6328" y="1"/>
                  </a:lnTo>
                  <a:close/>
                </a:path>
              </a:pathLst>
            </a:custGeom>
            <a:solidFill>
              <a:srgbClr val="E5E8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0" name="Google Shape;17910;p140"/>
            <p:cNvSpPr/>
            <p:nvPr/>
          </p:nvSpPr>
          <p:spPr>
            <a:xfrm>
              <a:off x="1456212" y="3859061"/>
              <a:ext cx="74127" cy="60554"/>
            </a:xfrm>
            <a:custGeom>
              <a:avLst/>
              <a:gdLst/>
              <a:ahLst/>
              <a:cxnLst/>
              <a:rect l="l" t="t" r="r" b="b"/>
              <a:pathLst>
                <a:path w="2829" h="2311" extrusionOk="0">
                  <a:moveTo>
                    <a:pt x="767" y="0"/>
                  </a:moveTo>
                  <a:cubicBezTo>
                    <a:pt x="657" y="0"/>
                    <a:pt x="548" y="57"/>
                    <a:pt x="490" y="157"/>
                  </a:cubicBezTo>
                  <a:lnTo>
                    <a:pt x="87" y="853"/>
                  </a:lnTo>
                  <a:cubicBezTo>
                    <a:pt x="1" y="1007"/>
                    <a:pt x="53" y="1199"/>
                    <a:pt x="207" y="1285"/>
                  </a:cubicBezTo>
                  <a:lnTo>
                    <a:pt x="1906" y="2269"/>
                  </a:lnTo>
                  <a:cubicBezTo>
                    <a:pt x="1955" y="2297"/>
                    <a:pt x="2009" y="2311"/>
                    <a:pt x="2062" y="2311"/>
                  </a:cubicBezTo>
                  <a:cubicBezTo>
                    <a:pt x="2172" y="2311"/>
                    <a:pt x="2280" y="2254"/>
                    <a:pt x="2338" y="2154"/>
                  </a:cubicBezTo>
                  <a:lnTo>
                    <a:pt x="2742" y="1458"/>
                  </a:lnTo>
                  <a:cubicBezTo>
                    <a:pt x="2828" y="1304"/>
                    <a:pt x="2775" y="1112"/>
                    <a:pt x="2622" y="1026"/>
                  </a:cubicBezTo>
                  <a:lnTo>
                    <a:pt x="922" y="42"/>
                  </a:lnTo>
                  <a:cubicBezTo>
                    <a:pt x="874" y="14"/>
                    <a:pt x="820" y="0"/>
                    <a:pt x="767" y="0"/>
                  </a:cubicBezTo>
                  <a:close/>
                </a:path>
              </a:pathLst>
            </a:custGeom>
            <a:solidFill>
              <a:srgbClr val="C4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1" name="Google Shape;17911;p140"/>
            <p:cNvSpPr/>
            <p:nvPr/>
          </p:nvSpPr>
          <p:spPr>
            <a:xfrm>
              <a:off x="1412192" y="3934027"/>
              <a:ext cx="73996" cy="60554"/>
            </a:xfrm>
            <a:custGeom>
              <a:avLst/>
              <a:gdLst/>
              <a:ahLst/>
              <a:cxnLst/>
              <a:rect l="l" t="t" r="r" b="b"/>
              <a:pathLst>
                <a:path w="2824" h="2311" extrusionOk="0">
                  <a:moveTo>
                    <a:pt x="765" y="0"/>
                  </a:moveTo>
                  <a:cubicBezTo>
                    <a:pt x="655" y="0"/>
                    <a:pt x="549" y="58"/>
                    <a:pt x="490" y="162"/>
                  </a:cubicBezTo>
                  <a:lnTo>
                    <a:pt x="87" y="858"/>
                  </a:lnTo>
                  <a:cubicBezTo>
                    <a:pt x="1" y="1007"/>
                    <a:pt x="53" y="1199"/>
                    <a:pt x="202" y="1290"/>
                  </a:cubicBezTo>
                  <a:lnTo>
                    <a:pt x="1906" y="2269"/>
                  </a:lnTo>
                  <a:cubicBezTo>
                    <a:pt x="1955" y="2297"/>
                    <a:pt x="2008" y="2311"/>
                    <a:pt x="2061" y="2311"/>
                  </a:cubicBezTo>
                  <a:cubicBezTo>
                    <a:pt x="2169" y="2311"/>
                    <a:pt x="2275" y="2254"/>
                    <a:pt x="2333" y="2154"/>
                  </a:cubicBezTo>
                  <a:lnTo>
                    <a:pt x="2737" y="1458"/>
                  </a:lnTo>
                  <a:cubicBezTo>
                    <a:pt x="2823" y="1304"/>
                    <a:pt x="2775" y="1112"/>
                    <a:pt x="2622" y="1026"/>
                  </a:cubicBezTo>
                  <a:lnTo>
                    <a:pt x="922" y="42"/>
                  </a:lnTo>
                  <a:cubicBezTo>
                    <a:pt x="872" y="14"/>
                    <a:pt x="818" y="0"/>
                    <a:pt x="765"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2" name="Google Shape;17912;p140"/>
            <p:cNvSpPr/>
            <p:nvPr/>
          </p:nvSpPr>
          <p:spPr>
            <a:xfrm>
              <a:off x="1369062" y="4008599"/>
              <a:ext cx="74101" cy="60580"/>
            </a:xfrm>
            <a:custGeom>
              <a:avLst/>
              <a:gdLst/>
              <a:ahLst/>
              <a:cxnLst/>
              <a:rect l="l" t="t" r="r" b="b"/>
              <a:pathLst>
                <a:path w="2828" h="2312" extrusionOk="0">
                  <a:moveTo>
                    <a:pt x="766" y="1"/>
                  </a:moveTo>
                  <a:cubicBezTo>
                    <a:pt x="656" y="1"/>
                    <a:pt x="548" y="57"/>
                    <a:pt x="490" y="157"/>
                  </a:cubicBezTo>
                  <a:lnTo>
                    <a:pt x="86" y="858"/>
                  </a:lnTo>
                  <a:cubicBezTo>
                    <a:pt x="0" y="1007"/>
                    <a:pt x="53" y="1199"/>
                    <a:pt x="206" y="1286"/>
                  </a:cubicBezTo>
                  <a:lnTo>
                    <a:pt x="1906" y="2270"/>
                  </a:lnTo>
                  <a:cubicBezTo>
                    <a:pt x="1956" y="2298"/>
                    <a:pt x="2010" y="2311"/>
                    <a:pt x="2064" y="2311"/>
                  </a:cubicBezTo>
                  <a:cubicBezTo>
                    <a:pt x="2174" y="2311"/>
                    <a:pt x="2280" y="2255"/>
                    <a:pt x="2338" y="2154"/>
                  </a:cubicBezTo>
                  <a:lnTo>
                    <a:pt x="2741" y="1458"/>
                  </a:lnTo>
                  <a:cubicBezTo>
                    <a:pt x="2827" y="1305"/>
                    <a:pt x="2775" y="1113"/>
                    <a:pt x="2621" y="1026"/>
                  </a:cubicBezTo>
                  <a:lnTo>
                    <a:pt x="922" y="42"/>
                  </a:lnTo>
                  <a:cubicBezTo>
                    <a:pt x="873" y="14"/>
                    <a:pt x="819" y="1"/>
                    <a:pt x="7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3" name="Google Shape;17913;p140"/>
            <p:cNvSpPr/>
            <p:nvPr/>
          </p:nvSpPr>
          <p:spPr>
            <a:xfrm>
              <a:off x="1304657" y="3812971"/>
              <a:ext cx="115108" cy="354598"/>
            </a:xfrm>
            <a:custGeom>
              <a:avLst/>
              <a:gdLst/>
              <a:ahLst/>
              <a:cxnLst/>
              <a:rect l="l" t="t" r="r" b="b"/>
              <a:pathLst>
                <a:path w="4393" h="13533" extrusionOk="0">
                  <a:moveTo>
                    <a:pt x="2228" y="11156"/>
                  </a:moveTo>
                  <a:cubicBezTo>
                    <a:pt x="2808" y="11156"/>
                    <a:pt x="3097" y="11857"/>
                    <a:pt x="2688" y="12265"/>
                  </a:cubicBezTo>
                  <a:cubicBezTo>
                    <a:pt x="2555" y="12397"/>
                    <a:pt x="2392" y="12456"/>
                    <a:pt x="2232" y="12456"/>
                  </a:cubicBezTo>
                  <a:cubicBezTo>
                    <a:pt x="1898" y="12456"/>
                    <a:pt x="1580" y="12197"/>
                    <a:pt x="1580" y="11804"/>
                  </a:cubicBezTo>
                  <a:cubicBezTo>
                    <a:pt x="1580" y="11449"/>
                    <a:pt x="1868" y="11156"/>
                    <a:pt x="2228" y="11156"/>
                  </a:cubicBezTo>
                  <a:close/>
                  <a:moveTo>
                    <a:pt x="831" y="1"/>
                  </a:moveTo>
                  <a:cubicBezTo>
                    <a:pt x="404" y="1"/>
                    <a:pt x="58" y="346"/>
                    <a:pt x="58" y="774"/>
                  </a:cubicBezTo>
                  <a:cubicBezTo>
                    <a:pt x="58" y="12260"/>
                    <a:pt x="0" y="11872"/>
                    <a:pt x="188" y="12352"/>
                  </a:cubicBezTo>
                  <a:cubicBezTo>
                    <a:pt x="471" y="13062"/>
                    <a:pt x="1157" y="13528"/>
                    <a:pt x="1920" y="13533"/>
                  </a:cubicBezTo>
                  <a:lnTo>
                    <a:pt x="2530" y="13533"/>
                  </a:lnTo>
                  <a:cubicBezTo>
                    <a:pt x="2573" y="13533"/>
                    <a:pt x="2621" y="13533"/>
                    <a:pt x="2664" y="13528"/>
                  </a:cubicBezTo>
                  <a:cubicBezTo>
                    <a:pt x="3466" y="13465"/>
                    <a:pt x="4138" y="12904"/>
                    <a:pt x="4340" y="12126"/>
                  </a:cubicBezTo>
                  <a:cubicBezTo>
                    <a:pt x="4373" y="11977"/>
                    <a:pt x="4393" y="11828"/>
                    <a:pt x="4393" y="11680"/>
                  </a:cubicBezTo>
                  <a:lnTo>
                    <a:pt x="4393" y="11670"/>
                  </a:lnTo>
                  <a:lnTo>
                    <a:pt x="4393" y="774"/>
                  </a:lnTo>
                  <a:cubicBezTo>
                    <a:pt x="4393" y="346"/>
                    <a:pt x="4047" y="1"/>
                    <a:pt x="3625" y="1"/>
                  </a:cubicBezTo>
                  <a:close/>
                </a:path>
              </a:pathLst>
            </a:custGeom>
            <a:solidFill>
              <a:srgbClr val="E5E8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4" name="Google Shape;17914;p140"/>
            <p:cNvSpPr/>
            <p:nvPr/>
          </p:nvSpPr>
          <p:spPr>
            <a:xfrm>
              <a:off x="1327033" y="3812971"/>
              <a:ext cx="92731" cy="354467"/>
            </a:xfrm>
            <a:custGeom>
              <a:avLst/>
              <a:gdLst/>
              <a:ahLst/>
              <a:cxnLst/>
              <a:rect l="l" t="t" r="r" b="b"/>
              <a:pathLst>
                <a:path w="3539" h="13528" extrusionOk="0">
                  <a:moveTo>
                    <a:pt x="1385" y="11154"/>
                  </a:moveTo>
                  <a:cubicBezTo>
                    <a:pt x="1927" y="11154"/>
                    <a:pt x="2277" y="11865"/>
                    <a:pt x="1810" y="12289"/>
                  </a:cubicBezTo>
                  <a:cubicBezTo>
                    <a:pt x="1690" y="12395"/>
                    <a:pt x="1532" y="12457"/>
                    <a:pt x="1374" y="12457"/>
                  </a:cubicBezTo>
                  <a:cubicBezTo>
                    <a:pt x="654" y="12452"/>
                    <a:pt x="471" y="11459"/>
                    <a:pt x="1143" y="11200"/>
                  </a:cubicBezTo>
                  <a:cubicBezTo>
                    <a:pt x="1226" y="11168"/>
                    <a:pt x="1307" y="11154"/>
                    <a:pt x="1385" y="11154"/>
                  </a:cubicBezTo>
                  <a:close/>
                  <a:moveTo>
                    <a:pt x="850" y="1"/>
                  </a:moveTo>
                  <a:cubicBezTo>
                    <a:pt x="423" y="1"/>
                    <a:pt x="78" y="346"/>
                    <a:pt x="73" y="774"/>
                  </a:cubicBezTo>
                  <a:cubicBezTo>
                    <a:pt x="78" y="12404"/>
                    <a:pt x="1" y="11905"/>
                    <a:pt x="241" y="12433"/>
                  </a:cubicBezTo>
                  <a:cubicBezTo>
                    <a:pt x="514" y="13043"/>
                    <a:pt x="1095" y="13461"/>
                    <a:pt x="1762" y="13523"/>
                  </a:cubicBezTo>
                  <a:lnTo>
                    <a:pt x="1806" y="13528"/>
                  </a:lnTo>
                  <a:cubicBezTo>
                    <a:pt x="2780" y="13456"/>
                    <a:pt x="3534" y="12645"/>
                    <a:pt x="3539" y="11665"/>
                  </a:cubicBezTo>
                  <a:lnTo>
                    <a:pt x="3539" y="774"/>
                  </a:lnTo>
                  <a:cubicBezTo>
                    <a:pt x="3539" y="346"/>
                    <a:pt x="3193" y="1"/>
                    <a:pt x="2771" y="1"/>
                  </a:cubicBezTo>
                  <a:close/>
                </a:path>
              </a:pathLst>
            </a:custGeom>
            <a:solidFill>
              <a:srgbClr val="F2F4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5" name="Google Shape;17915;p140"/>
            <p:cNvSpPr/>
            <p:nvPr/>
          </p:nvSpPr>
          <p:spPr>
            <a:xfrm>
              <a:off x="1329051" y="3839017"/>
              <a:ext cx="67943" cy="37627"/>
            </a:xfrm>
            <a:custGeom>
              <a:avLst/>
              <a:gdLst/>
              <a:ahLst/>
              <a:cxnLst/>
              <a:rect l="l" t="t" r="r" b="b"/>
              <a:pathLst>
                <a:path w="2593" h="1436" extrusionOk="0">
                  <a:moveTo>
                    <a:pt x="313" y="0"/>
                  </a:moveTo>
                  <a:cubicBezTo>
                    <a:pt x="140" y="0"/>
                    <a:pt x="1" y="144"/>
                    <a:pt x="1" y="317"/>
                  </a:cubicBezTo>
                  <a:lnTo>
                    <a:pt x="1" y="1124"/>
                  </a:lnTo>
                  <a:cubicBezTo>
                    <a:pt x="1" y="1296"/>
                    <a:pt x="140" y="1436"/>
                    <a:pt x="313" y="1436"/>
                  </a:cubicBezTo>
                  <a:lnTo>
                    <a:pt x="2281" y="1436"/>
                  </a:lnTo>
                  <a:cubicBezTo>
                    <a:pt x="2454" y="1436"/>
                    <a:pt x="2593" y="1296"/>
                    <a:pt x="2593" y="1124"/>
                  </a:cubicBezTo>
                  <a:lnTo>
                    <a:pt x="2593" y="317"/>
                  </a:lnTo>
                  <a:cubicBezTo>
                    <a:pt x="2593" y="144"/>
                    <a:pt x="2454" y="0"/>
                    <a:pt x="2281" y="0"/>
                  </a:cubicBezTo>
                  <a:close/>
                </a:path>
              </a:pathLst>
            </a:custGeom>
            <a:solidFill>
              <a:srgbClr val="B9C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6" name="Google Shape;17916;p140"/>
            <p:cNvSpPr/>
            <p:nvPr/>
          </p:nvSpPr>
          <p:spPr>
            <a:xfrm>
              <a:off x="1329051" y="3925930"/>
              <a:ext cx="68074" cy="37627"/>
            </a:xfrm>
            <a:custGeom>
              <a:avLst/>
              <a:gdLst/>
              <a:ahLst/>
              <a:cxnLst/>
              <a:rect l="l" t="t" r="r" b="b"/>
              <a:pathLst>
                <a:path w="2598" h="1436" extrusionOk="0">
                  <a:moveTo>
                    <a:pt x="313" y="0"/>
                  </a:moveTo>
                  <a:cubicBezTo>
                    <a:pt x="140" y="0"/>
                    <a:pt x="1" y="140"/>
                    <a:pt x="1" y="312"/>
                  </a:cubicBezTo>
                  <a:lnTo>
                    <a:pt x="1" y="1119"/>
                  </a:lnTo>
                  <a:cubicBezTo>
                    <a:pt x="1" y="1292"/>
                    <a:pt x="140" y="1436"/>
                    <a:pt x="313" y="1436"/>
                  </a:cubicBezTo>
                  <a:lnTo>
                    <a:pt x="2281" y="1436"/>
                  </a:lnTo>
                  <a:cubicBezTo>
                    <a:pt x="2454" y="1436"/>
                    <a:pt x="2598" y="1292"/>
                    <a:pt x="2593" y="1119"/>
                  </a:cubicBezTo>
                  <a:lnTo>
                    <a:pt x="2593" y="312"/>
                  </a:lnTo>
                  <a:cubicBezTo>
                    <a:pt x="2593" y="140"/>
                    <a:pt x="2454" y="0"/>
                    <a:pt x="2281" y="0"/>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7" name="Google Shape;17917;p140"/>
            <p:cNvSpPr/>
            <p:nvPr/>
          </p:nvSpPr>
          <p:spPr>
            <a:xfrm>
              <a:off x="1329051" y="4011953"/>
              <a:ext cx="67943" cy="37627"/>
            </a:xfrm>
            <a:custGeom>
              <a:avLst/>
              <a:gdLst/>
              <a:ahLst/>
              <a:cxnLst/>
              <a:rect l="l" t="t" r="r" b="b"/>
              <a:pathLst>
                <a:path w="2593" h="1436" extrusionOk="0">
                  <a:moveTo>
                    <a:pt x="313" y="1"/>
                  </a:moveTo>
                  <a:cubicBezTo>
                    <a:pt x="140" y="1"/>
                    <a:pt x="1" y="145"/>
                    <a:pt x="1" y="317"/>
                  </a:cubicBezTo>
                  <a:lnTo>
                    <a:pt x="1" y="1119"/>
                  </a:lnTo>
                  <a:cubicBezTo>
                    <a:pt x="1" y="1297"/>
                    <a:pt x="140" y="1436"/>
                    <a:pt x="313" y="1436"/>
                  </a:cubicBezTo>
                  <a:lnTo>
                    <a:pt x="2281" y="1436"/>
                  </a:lnTo>
                  <a:cubicBezTo>
                    <a:pt x="2454" y="1436"/>
                    <a:pt x="2593" y="1297"/>
                    <a:pt x="2593" y="1119"/>
                  </a:cubicBezTo>
                  <a:lnTo>
                    <a:pt x="2593" y="317"/>
                  </a:lnTo>
                  <a:cubicBezTo>
                    <a:pt x="2593" y="145"/>
                    <a:pt x="2454" y="1"/>
                    <a:pt x="2281"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8" name="Google Shape;17918;p140"/>
            <p:cNvSpPr/>
            <p:nvPr/>
          </p:nvSpPr>
          <p:spPr>
            <a:xfrm>
              <a:off x="1459618" y="4067686"/>
              <a:ext cx="26" cy="26"/>
            </a:xfrm>
            <a:custGeom>
              <a:avLst/>
              <a:gdLst/>
              <a:ahLst/>
              <a:cxnLst/>
              <a:rect l="l" t="t" r="r" b="b"/>
              <a:pathLst>
                <a:path w="1" h="1" extrusionOk="0">
                  <a:moveTo>
                    <a:pt x="0" y="0"/>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9" name="Google Shape;17919;p140"/>
            <p:cNvSpPr/>
            <p:nvPr/>
          </p:nvSpPr>
          <p:spPr>
            <a:xfrm>
              <a:off x="1298368" y="3809460"/>
              <a:ext cx="365420" cy="365394"/>
            </a:xfrm>
            <a:custGeom>
              <a:avLst/>
              <a:gdLst/>
              <a:ahLst/>
              <a:cxnLst/>
              <a:rect l="l" t="t" r="r" b="b"/>
              <a:pathLst>
                <a:path w="13946" h="13945" extrusionOk="0">
                  <a:moveTo>
                    <a:pt x="980" y="0"/>
                  </a:moveTo>
                  <a:cubicBezTo>
                    <a:pt x="437" y="0"/>
                    <a:pt x="0" y="442"/>
                    <a:pt x="0" y="980"/>
                  </a:cubicBezTo>
                  <a:lnTo>
                    <a:pt x="0" y="11876"/>
                  </a:lnTo>
                  <a:cubicBezTo>
                    <a:pt x="0" y="13019"/>
                    <a:pt x="927" y="13945"/>
                    <a:pt x="2069" y="13945"/>
                  </a:cubicBezTo>
                  <a:lnTo>
                    <a:pt x="12966" y="13945"/>
                  </a:lnTo>
                  <a:cubicBezTo>
                    <a:pt x="13503" y="13945"/>
                    <a:pt x="13940" y="13508"/>
                    <a:pt x="13945" y="12966"/>
                  </a:cubicBezTo>
                  <a:lnTo>
                    <a:pt x="13945" y="12457"/>
                  </a:lnTo>
                  <a:cubicBezTo>
                    <a:pt x="13945" y="12318"/>
                    <a:pt x="13841" y="12248"/>
                    <a:pt x="13736" y="12248"/>
                  </a:cubicBezTo>
                  <a:cubicBezTo>
                    <a:pt x="13632" y="12248"/>
                    <a:pt x="13527" y="12318"/>
                    <a:pt x="13527" y="12457"/>
                  </a:cubicBezTo>
                  <a:lnTo>
                    <a:pt x="13527" y="12966"/>
                  </a:lnTo>
                  <a:cubicBezTo>
                    <a:pt x="13527" y="13278"/>
                    <a:pt x="13273" y="13532"/>
                    <a:pt x="12961" y="13532"/>
                  </a:cubicBezTo>
                  <a:lnTo>
                    <a:pt x="3917" y="13532"/>
                  </a:lnTo>
                  <a:cubicBezTo>
                    <a:pt x="4061" y="13422"/>
                    <a:pt x="4196" y="13292"/>
                    <a:pt x="4306" y="13148"/>
                  </a:cubicBezTo>
                  <a:lnTo>
                    <a:pt x="4666" y="12942"/>
                  </a:lnTo>
                  <a:cubicBezTo>
                    <a:pt x="4762" y="13028"/>
                    <a:pt x="4887" y="13076"/>
                    <a:pt x="5021" y="13076"/>
                  </a:cubicBezTo>
                  <a:lnTo>
                    <a:pt x="5693" y="13076"/>
                  </a:lnTo>
                  <a:cubicBezTo>
                    <a:pt x="5967" y="13076"/>
                    <a:pt x="5967" y="12663"/>
                    <a:pt x="5693" y="12663"/>
                  </a:cubicBezTo>
                  <a:lnTo>
                    <a:pt x="5146" y="12663"/>
                  </a:lnTo>
                  <a:lnTo>
                    <a:pt x="5933" y="12212"/>
                  </a:lnTo>
                  <a:lnTo>
                    <a:pt x="5933" y="12351"/>
                  </a:lnTo>
                  <a:cubicBezTo>
                    <a:pt x="5933" y="12490"/>
                    <a:pt x="6037" y="12560"/>
                    <a:pt x="6140" y="12560"/>
                  </a:cubicBezTo>
                  <a:cubicBezTo>
                    <a:pt x="6243" y="12560"/>
                    <a:pt x="6346" y="12490"/>
                    <a:pt x="6346" y="12351"/>
                  </a:cubicBezTo>
                  <a:lnTo>
                    <a:pt x="6346" y="11972"/>
                  </a:lnTo>
                  <a:lnTo>
                    <a:pt x="6879" y="11665"/>
                  </a:lnTo>
                  <a:lnTo>
                    <a:pt x="6879" y="11713"/>
                  </a:lnTo>
                  <a:cubicBezTo>
                    <a:pt x="6879" y="11850"/>
                    <a:pt x="6982" y="11918"/>
                    <a:pt x="7086" y="11918"/>
                  </a:cubicBezTo>
                  <a:cubicBezTo>
                    <a:pt x="7189" y="11918"/>
                    <a:pt x="7292" y="11850"/>
                    <a:pt x="7292" y="11713"/>
                  </a:cubicBezTo>
                  <a:lnTo>
                    <a:pt x="7292" y="11425"/>
                  </a:lnTo>
                  <a:lnTo>
                    <a:pt x="7782" y="11142"/>
                  </a:lnTo>
                  <a:lnTo>
                    <a:pt x="7782" y="12553"/>
                  </a:lnTo>
                  <a:cubicBezTo>
                    <a:pt x="7782" y="12846"/>
                    <a:pt x="8017" y="13076"/>
                    <a:pt x="8305" y="13076"/>
                  </a:cubicBezTo>
                  <a:lnTo>
                    <a:pt x="8982" y="13076"/>
                  </a:lnTo>
                  <a:cubicBezTo>
                    <a:pt x="9255" y="13076"/>
                    <a:pt x="9255" y="12663"/>
                    <a:pt x="8982" y="12663"/>
                  </a:cubicBezTo>
                  <a:lnTo>
                    <a:pt x="8310" y="12663"/>
                  </a:lnTo>
                  <a:cubicBezTo>
                    <a:pt x="8247" y="12663"/>
                    <a:pt x="8199" y="12615"/>
                    <a:pt x="8199" y="12558"/>
                  </a:cubicBezTo>
                  <a:lnTo>
                    <a:pt x="8199" y="10902"/>
                  </a:lnTo>
                  <a:lnTo>
                    <a:pt x="8929" y="10484"/>
                  </a:lnTo>
                  <a:lnTo>
                    <a:pt x="9116" y="10484"/>
                  </a:lnTo>
                  <a:cubicBezTo>
                    <a:pt x="9174" y="10484"/>
                    <a:pt x="9222" y="10532"/>
                    <a:pt x="9222" y="10590"/>
                  </a:cubicBezTo>
                  <a:lnTo>
                    <a:pt x="9222" y="12351"/>
                  </a:lnTo>
                  <a:cubicBezTo>
                    <a:pt x="9222" y="12490"/>
                    <a:pt x="9325" y="12560"/>
                    <a:pt x="9428" y="12560"/>
                  </a:cubicBezTo>
                  <a:cubicBezTo>
                    <a:pt x="9531" y="12560"/>
                    <a:pt x="9634" y="12490"/>
                    <a:pt x="9634" y="12351"/>
                  </a:cubicBezTo>
                  <a:lnTo>
                    <a:pt x="9634" y="10590"/>
                  </a:lnTo>
                  <a:cubicBezTo>
                    <a:pt x="9634" y="10431"/>
                    <a:pt x="9567" y="10282"/>
                    <a:pt x="9442" y="10186"/>
                  </a:cubicBezTo>
                  <a:lnTo>
                    <a:pt x="10441" y="9610"/>
                  </a:lnTo>
                  <a:lnTo>
                    <a:pt x="12966" y="9610"/>
                  </a:lnTo>
                  <a:cubicBezTo>
                    <a:pt x="13278" y="9610"/>
                    <a:pt x="13527" y="9865"/>
                    <a:pt x="13527" y="10177"/>
                  </a:cubicBezTo>
                  <a:lnTo>
                    <a:pt x="13527" y="11626"/>
                  </a:lnTo>
                  <a:cubicBezTo>
                    <a:pt x="13527" y="11742"/>
                    <a:pt x="13623" y="11833"/>
                    <a:pt x="13739" y="11833"/>
                  </a:cubicBezTo>
                  <a:cubicBezTo>
                    <a:pt x="13849" y="11833"/>
                    <a:pt x="13945" y="11742"/>
                    <a:pt x="13945" y="11626"/>
                  </a:cubicBezTo>
                  <a:lnTo>
                    <a:pt x="13945" y="10177"/>
                  </a:lnTo>
                  <a:cubicBezTo>
                    <a:pt x="13945" y="9634"/>
                    <a:pt x="13503" y="9198"/>
                    <a:pt x="12966" y="9198"/>
                  </a:cubicBezTo>
                  <a:lnTo>
                    <a:pt x="11156" y="9198"/>
                  </a:lnTo>
                  <a:lnTo>
                    <a:pt x="12841" y="8223"/>
                  </a:lnTo>
                  <a:cubicBezTo>
                    <a:pt x="13311" y="7949"/>
                    <a:pt x="13470" y="7354"/>
                    <a:pt x="13201" y="6884"/>
                  </a:cubicBezTo>
                  <a:lnTo>
                    <a:pt x="12947" y="6442"/>
                  </a:lnTo>
                  <a:cubicBezTo>
                    <a:pt x="12903" y="6367"/>
                    <a:pt x="12837" y="6335"/>
                    <a:pt x="12772" y="6335"/>
                  </a:cubicBezTo>
                  <a:cubicBezTo>
                    <a:pt x="12630" y="6335"/>
                    <a:pt x="12491" y="6484"/>
                    <a:pt x="12587" y="6649"/>
                  </a:cubicBezTo>
                  <a:lnTo>
                    <a:pt x="12841" y="7090"/>
                  </a:lnTo>
                  <a:cubicBezTo>
                    <a:pt x="12995" y="7359"/>
                    <a:pt x="12903" y="7705"/>
                    <a:pt x="12635" y="7863"/>
                  </a:cubicBezTo>
                  <a:lnTo>
                    <a:pt x="8818" y="10066"/>
                  </a:lnTo>
                  <a:lnTo>
                    <a:pt x="4661" y="12466"/>
                  </a:lnTo>
                  <a:cubicBezTo>
                    <a:pt x="4666" y="12447"/>
                    <a:pt x="4671" y="12428"/>
                    <a:pt x="4681" y="12409"/>
                  </a:cubicBezTo>
                  <a:lnTo>
                    <a:pt x="5199" y="11506"/>
                  </a:lnTo>
                  <a:cubicBezTo>
                    <a:pt x="5225" y="11510"/>
                    <a:pt x="5249" y="11512"/>
                    <a:pt x="5273" y="11512"/>
                  </a:cubicBezTo>
                  <a:cubicBezTo>
                    <a:pt x="5498" y="11512"/>
                    <a:pt x="5647" y="11356"/>
                    <a:pt x="5933" y="11209"/>
                  </a:cubicBezTo>
                  <a:lnTo>
                    <a:pt x="6116" y="11103"/>
                  </a:lnTo>
                  <a:cubicBezTo>
                    <a:pt x="6313" y="10994"/>
                    <a:pt x="6209" y="10715"/>
                    <a:pt x="6019" y="10715"/>
                  </a:cubicBezTo>
                  <a:cubicBezTo>
                    <a:pt x="5992" y="10715"/>
                    <a:pt x="5963" y="10721"/>
                    <a:pt x="5933" y="10734"/>
                  </a:cubicBezTo>
                  <a:cubicBezTo>
                    <a:pt x="5909" y="10743"/>
                    <a:pt x="5929" y="10734"/>
                    <a:pt x="5506" y="10978"/>
                  </a:cubicBezTo>
                  <a:lnTo>
                    <a:pt x="5909" y="10273"/>
                  </a:lnTo>
                  <a:lnTo>
                    <a:pt x="5957" y="10359"/>
                  </a:lnTo>
                  <a:cubicBezTo>
                    <a:pt x="6001" y="10434"/>
                    <a:pt x="6066" y="10465"/>
                    <a:pt x="6130" y="10465"/>
                  </a:cubicBezTo>
                  <a:cubicBezTo>
                    <a:pt x="6273" y="10465"/>
                    <a:pt x="6413" y="10315"/>
                    <a:pt x="6317" y="10153"/>
                  </a:cubicBezTo>
                  <a:lnTo>
                    <a:pt x="6149" y="9860"/>
                  </a:lnTo>
                  <a:lnTo>
                    <a:pt x="6149" y="9855"/>
                  </a:lnTo>
                  <a:lnTo>
                    <a:pt x="6149" y="9850"/>
                  </a:lnTo>
                  <a:lnTo>
                    <a:pt x="6457" y="9327"/>
                  </a:lnTo>
                  <a:cubicBezTo>
                    <a:pt x="6499" y="9403"/>
                    <a:pt x="6564" y="9434"/>
                    <a:pt x="6628" y="9434"/>
                  </a:cubicBezTo>
                  <a:cubicBezTo>
                    <a:pt x="6769" y="9434"/>
                    <a:pt x="6909" y="9285"/>
                    <a:pt x="6817" y="9121"/>
                  </a:cubicBezTo>
                  <a:lnTo>
                    <a:pt x="6697" y="8914"/>
                  </a:lnTo>
                  <a:lnTo>
                    <a:pt x="6975" y="8425"/>
                  </a:lnTo>
                  <a:cubicBezTo>
                    <a:pt x="7690" y="9663"/>
                    <a:pt x="7662" y="9606"/>
                    <a:pt x="7662" y="9610"/>
                  </a:cubicBezTo>
                  <a:cubicBezTo>
                    <a:pt x="7758" y="9777"/>
                    <a:pt x="7932" y="9869"/>
                    <a:pt x="8111" y="9869"/>
                  </a:cubicBezTo>
                  <a:cubicBezTo>
                    <a:pt x="8200" y="9869"/>
                    <a:pt x="8290" y="9846"/>
                    <a:pt x="8372" y="9798"/>
                  </a:cubicBezTo>
                  <a:lnTo>
                    <a:pt x="8962" y="9462"/>
                  </a:lnTo>
                  <a:cubicBezTo>
                    <a:pt x="9165" y="9344"/>
                    <a:pt x="9050" y="9070"/>
                    <a:pt x="8865" y="9070"/>
                  </a:cubicBezTo>
                  <a:cubicBezTo>
                    <a:pt x="8831" y="9070"/>
                    <a:pt x="8794" y="9080"/>
                    <a:pt x="8756" y="9102"/>
                  </a:cubicBezTo>
                  <a:lnTo>
                    <a:pt x="8593" y="9198"/>
                  </a:lnTo>
                  <a:cubicBezTo>
                    <a:pt x="8156" y="9442"/>
                    <a:pt x="8170" y="9452"/>
                    <a:pt x="8118" y="9452"/>
                  </a:cubicBezTo>
                  <a:cubicBezTo>
                    <a:pt x="8007" y="9452"/>
                    <a:pt x="8074" y="9447"/>
                    <a:pt x="7220" y="8007"/>
                  </a:cubicBezTo>
                  <a:lnTo>
                    <a:pt x="7686" y="7201"/>
                  </a:lnTo>
                  <a:cubicBezTo>
                    <a:pt x="7762" y="7157"/>
                    <a:pt x="7786" y="7133"/>
                    <a:pt x="7830" y="7133"/>
                  </a:cubicBezTo>
                  <a:cubicBezTo>
                    <a:pt x="7868" y="7133"/>
                    <a:pt x="7902" y="7153"/>
                    <a:pt x="7926" y="7186"/>
                  </a:cubicBezTo>
                  <a:lnTo>
                    <a:pt x="8804" y="8713"/>
                  </a:lnTo>
                  <a:cubicBezTo>
                    <a:pt x="8848" y="8788"/>
                    <a:pt x="8913" y="8820"/>
                    <a:pt x="8979" y="8820"/>
                  </a:cubicBezTo>
                  <a:cubicBezTo>
                    <a:pt x="9120" y="8820"/>
                    <a:pt x="9259" y="8671"/>
                    <a:pt x="9164" y="8506"/>
                  </a:cubicBezTo>
                  <a:lnTo>
                    <a:pt x="8286" y="6980"/>
                  </a:lnTo>
                  <a:cubicBezTo>
                    <a:pt x="8214" y="6855"/>
                    <a:pt x="8094" y="6769"/>
                    <a:pt x="7954" y="6735"/>
                  </a:cubicBezTo>
                  <a:lnTo>
                    <a:pt x="8559" y="5689"/>
                  </a:lnTo>
                  <a:cubicBezTo>
                    <a:pt x="10743" y="4455"/>
                    <a:pt x="10691" y="4393"/>
                    <a:pt x="10959" y="4393"/>
                  </a:cubicBezTo>
                  <a:cubicBezTo>
                    <a:pt x="11161" y="4393"/>
                    <a:pt x="11348" y="4498"/>
                    <a:pt x="11449" y="4676"/>
                  </a:cubicBezTo>
                  <a:lnTo>
                    <a:pt x="12174" y="5933"/>
                  </a:lnTo>
                  <a:cubicBezTo>
                    <a:pt x="12217" y="6008"/>
                    <a:pt x="12282" y="6039"/>
                    <a:pt x="12347" y="6039"/>
                  </a:cubicBezTo>
                  <a:cubicBezTo>
                    <a:pt x="12489" y="6039"/>
                    <a:pt x="12630" y="5889"/>
                    <a:pt x="12534" y="5727"/>
                  </a:cubicBezTo>
                  <a:lnTo>
                    <a:pt x="11809" y="4469"/>
                  </a:lnTo>
                  <a:cubicBezTo>
                    <a:pt x="11629" y="4154"/>
                    <a:pt x="11299" y="3979"/>
                    <a:pt x="10960" y="3979"/>
                  </a:cubicBezTo>
                  <a:cubicBezTo>
                    <a:pt x="10793" y="3979"/>
                    <a:pt x="10625" y="4021"/>
                    <a:pt x="10470" y="4109"/>
                  </a:cubicBezTo>
                  <a:lnTo>
                    <a:pt x="8977" y="4973"/>
                  </a:lnTo>
                  <a:lnTo>
                    <a:pt x="9841" y="3476"/>
                  </a:lnTo>
                  <a:cubicBezTo>
                    <a:pt x="10110" y="3005"/>
                    <a:pt x="9946" y="2405"/>
                    <a:pt x="9481" y="2136"/>
                  </a:cubicBezTo>
                  <a:lnTo>
                    <a:pt x="9039" y="1882"/>
                  </a:lnTo>
                  <a:cubicBezTo>
                    <a:pt x="9001" y="1860"/>
                    <a:pt x="8965" y="1851"/>
                    <a:pt x="8930" y="1851"/>
                  </a:cubicBezTo>
                  <a:cubicBezTo>
                    <a:pt x="8745" y="1851"/>
                    <a:pt x="8631" y="2125"/>
                    <a:pt x="8833" y="2242"/>
                  </a:cubicBezTo>
                  <a:lnTo>
                    <a:pt x="9274" y="2496"/>
                  </a:lnTo>
                  <a:cubicBezTo>
                    <a:pt x="9543" y="2655"/>
                    <a:pt x="9634" y="3000"/>
                    <a:pt x="9481" y="3269"/>
                  </a:cubicBezTo>
                  <a:lnTo>
                    <a:pt x="8257" y="5386"/>
                  </a:lnTo>
                  <a:lnTo>
                    <a:pt x="7844" y="6106"/>
                  </a:lnTo>
                  <a:lnTo>
                    <a:pt x="7388" y="6898"/>
                  </a:lnTo>
                  <a:lnTo>
                    <a:pt x="6745" y="8007"/>
                  </a:lnTo>
                  <a:lnTo>
                    <a:pt x="5084" y="10882"/>
                  </a:lnTo>
                  <a:lnTo>
                    <a:pt x="4844" y="11295"/>
                  </a:lnTo>
                  <a:lnTo>
                    <a:pt x="4748" y="11458"/>
                  </a:lnTo>
                  <a:lnTo>
                    <a:pt x="4748" y="10172"/>
                  </a:lnTo>
                  <a:cubicBezTo>
                    <a:pt x="5093" y="10110"/>
                    <a:pt x="5151" y="9798"/>
                    <a:pt x="5290" y="9610"/>
                  </a:cubicBezTo>
                  <a:lnTo>
                    <a:pt x="5290" y="9606"/>
                  </a:lnTo>
                  <a:lnTo>
                    <a:pt x="5444" y="9337"/>
                  </a:lnTo>
                  <a:cubicBezTo>
                    <a:pt x="5539" y="9172"/>
                    <a:pt x="5400" y="9024"/>
                    <a:pt x="5258" y="9024"/>
                  </a:cubicBezTo>
                  <a:cubicBezTo>
                    <a:pt x="5193" y="9024"/>
                    <a:pt x="5128" y="9055"/>
                    <a:pt x="5084" y="9130"/>
                  </a:cubicBezTo>
                  <a:lnTo>
                    <a:pt x="4748" y="9716"/>
                  </a:lnTo>
                  <a:lnTo>
                    <a:pt x="4748" y="8660"/>
                  </a:lnTo>
                  <a:lnTo>
                    <a:pt x="4935" y="8770"/>
                  </a:lnTo>
                  <a:cubicBezTo>
                    <a:pt x="4972" y="8791"/>
                    <a:pt x="5008" y="8800"/>
                    <a:pt x="5041" y="8800"/>
                  </a:cubicBezTo>
                  <a:cubicBezTo>
                    <a:pt x="5228" y="8800"/>
                    <a:pt x="5345" y="8524"/>
                    <a:pt x="5141" y="8410"/>
                  </a:cubicBezTo>
                  <a:lnTo>
                    <a:pt x="4748" y="8180"/>
                  </a:lnTo>
                  <a:lnTo>
                    <a:pt x="4748" y="7561"/>
                  </a:lnTo>
                  <a:cubicBezTo>
                    <a:pt x="4834" y="7609"/>
                    <a:pt x="4873" y="7652"/>
                    <a:pt x="4959" y="7652"/>
                  </a:cubicBezTo>
                  <a:cubicBezTo>
                    <a:pt x="5170" y="7652"/>
                    <a:pt x="5247" y="7373"/>
                    <a:pt x="5065" y="7268"/>
                  </a:cubicBezTo>
                  <a:lnTo>
                    <a:pt x="4753" y="7085"/>
                  </a:lnTo>
                  <a:lnTo>
                    <a:pt x="4753" y="6524"/>
                  </a:lnTo>
                  <a:cubicBezTo>
                    <a:pt x="6159" y="7335"/>
                    <a:pt x="6125" y="7340"/>
                    <a:pt x="6303" y="7340"/>
                  </a:cubicBezTo>
                  <a:cubicBezTo>
                    <a:pt x="6490" y="7340"/>
                    <a:pt x="6663" y="7239"/>
                    <a:pt x="6759" y="7076"/>
                  </a:cubicBezTo>
                  <a:lnTo>
                    <a:pt x="6759" y="7071"/>
                  </a:lnTo>
                  <a:lnTo>
                    <a:pt x="7090" y="6495"/>
                  </a:lnTo>
                  <a:cubicBezTo>
                    <a:pt x="7170" y="6354"/>
                    <a:pt x="7062" y="6184"/>
                    <a:pt x="6910" y="6184"/>
                  </a:cubicBezTo>
                  <a:cubicBezTo>
                    <a:pt x="6897" y="6184"/>
                    <a:pt x="6883" y="6185"/>
                    <a:pt x="6870" y="6188"/>
                  </a:cubicBezTo>
                  <a:cubicBezTo>
                    <a:pt x="6812" y="6197"/>
                    <a:pt x="6759" y="6236"/>
                    <a:pt x="6730" y="6289"/>
                  </a:cubicBezTo>
                  <a:lnTo>
                    <a:pt x="6394" y="6869"/>
                  </a:lnTo>
                  <a:cubicBezTo>
                    <a:pt x="6375" y="6906"/>
                    <a:pt x="6337" y="6926"/>
                    <a:pt x="6298" y="6926"/>
                  </a:cubicBezTo>
                  <a:cubicBezTo>
                    <a:pt x="6280" y="6926"/>
                    <a:pt x="6262" y="6922"/>
                    <a:pt x="6245" y="6913"/>
                  </a:cubicBezTo>
                  <a:lnTo>
                    <a:pt x="4743" y="6044"/>
                  </a:lnTo>
                  <a:lnTo>
                    <a:pt x="4743" y="5362"/>
                  </a:lnTo>
                  <a:cubicBezTo>
                    <a:pt x="4892" y="5132"/>
                    <a:pt x="4897" y="5031"/>
                    <a:pt x="4997" y="5031"/>
                  </a:cubicBezTo>
                  <a:cubicBezTo>
                    <a:pt x="5000" y="5031"/>
                    <a:pt x="5003" y="5031"/>
                    <a:pt x="5005" y="5031"/>
                  </a:cubicBezTo>
                  <a:cubicBezTo>
                    <a:pt x="5051" y="5031"/>
                    <a:pt x="5053" y="5053"/>
                    <a:pt x="6581" y="5924"/>
                  </a:cubicBezTo>
                  <a:cubicBezTo>
                    <a:pt x="6619" y="5946"/>
                    <a:pt x="6656" y="5955"/>
                    <a:pt x="6691" y="5955"/>
                  </a:cubicBezTo>
                  <a:cubicBezTo>
                    <a:pt x="6875" y="5955"/>
                    <a:pt x="6990" y="5681"/>
                    <a:pt x="6788" y="5564"/>
                  </a:cubicBezTo>
                  <a:lnTo>
                    <a:pt x="5261" y="4685"/>
                  </a:lnTo>
                  <a:cubicBezTo>
                    <a:pt x="5179" y="4637"/>
                    <a:pt x="5087" y="4613"/>
                    <a:pt x="4997" y="4613"/>
                  </a:cubicBezTo>
                  <a:cubicBezTo>
                    <a:pt x="4909" y="4613"/>
                    <a:pt x="4821" y="4636"/>
                    <a:pt x="4743" y="4681"/>
                  </a:cubicBezTo>
                  <a:lnTo>
                    <a:pt x="4743" y="3620"/>
                  </a:lnTo>
                  <a:lnTo>
                    <a:pt x="6073" y="1311"/>
                  </a:lnTo>
                  <a:cubicBezTo>
                    <a:pt x="6179" y="1130"/>
                    <a:pt x="6370" y="1030"/>
                    <a:pt x="6566" y="1030"/>
                  </a:cubicBezTo>
                  <a:cubicBezTo>
                    <a:pt x="6663" y="1030"/>
                    <a:pt x="6760" y="1054"/>
                    <a:pt x="6850" y="1104"/>
                  </a:cubicBezTo>
                  <a:lnTo>
                    <a:pt x="8103" y="1829"/>
                  </a:lnTo>
                  <a:cubicBezTo>
                    <a:pt x="8141" y="1851"/>
                    <a:pt x="8178" y="1861"/>
                    <a:pt x="8213" y="1861"/>
                  </a:cubicBezTo>
                  <a:cubicBezTo>
                    <a:pt x="8398" y="1861"/>
                    <a:pt x="8517" y="1586"/>
                    <a:pt x="8314" y="1469"/>
                  </a:cubicBezTo>
                  <a:lnTo>
                    <a:pt x="7057" y="744"/>
                  </a:lnTo>
                  <a:cubicBezTo>
                    <a:pt x="6903" y="656"/>
                    <a:pt x="6735" y="615"/>
                    <a:pt x="6570" y="615"/>
                  </a:cubicBezTo>
                  <a:cubicBezTo>
                    <a:pt x="6229" y="615"/>
                    <a:pt x="5898" y="791"/>
                    <a:pt x="5717" y="1104"/>
                  </a:cubicBezTo>
                  <a:lnTo>
                    <a:pt x="4743" y="2789"/>
                  </a:lnTo>
                  <a:lnTo>
                    <a:pt x="4743" y="984"/>
                  </a:lnTo>
                  <a:cubicBezTo>
                    <a:pt x="4743" y="442"/>
                    <a:pt x="4301" y="5"/>
                    <a:pt x="3764" y="5"/>
                  </a:cubicBezTo>
                  <a:lnTo>
                    <a:pt x="3250" y="5"/>
                  </a:lnTo>
                  <a:cubicBezTo>
                    <a:pt x="2976" y="5"/>
                    <a:pt x="2976" y="418"/>
                    <a:pt x="3250" y="418"/>
                  </a:cubicBezTo>
                  <a:lnTo>
                    <a:pt x="3764" y="418"/>
                  </a:lnTo>
                  <a:cubicBezTo>
                    <a:pt x="4076" y="418"/>
                    <a:pt x="4325" y="672"/>
                    <a:pt x="4330" y="984"/>
                  </a:cubicBezTo>
                  <a:lnTo>
                    <a:pt x="4330" y="5252"/>
                  </a:lnTo>
                  <a:cubicBezTo>
                    <a:pt x="4330" y="11175"/>
                    <a:pt x="4364" y="11919"/>
                    <a:pt x="4287" y="12255"/>
                  </a:cubicBezTo>
                  <a:cubicBezTo>
                    <a:pt x="4234" y="12476"/>
                    <a:pt x="4138" y="12683"/>
                    <a:pt x="3999" y="12865"/>
                  </a:cubicBezTo>
                  <a:cubicBezTo>
                    <a:pt x="3965" y="12913"/>
                    <a:pt x="3917" y="12966"/>
                    <a:pt x="3879" y="13009"/>
                  </a:cubicBezTo>
                  <a:cubicBezTo>
                    <a:pt x="3567" y="13345"/>
                    <a:pt x="3130" y="13532"/>
                    <a:pt x="2669" y="13532"/>
                  </a:cubicBezTo>
                  <a:lnTo>
                    <a:pt x="2069" y="13532"/>
                  </a:lnTo>
                  <a:cubicBezTo>
                    <a:pt x="1157" y="13532"/>
                    <a:pt x="413" y="12793"/>
                    <a:pt x="413" y="11876"/>
                  </a:cubicBezTo>
                  <a:lnTo>
                    <a:pt x="413" y="980"/>
                  </a:lnTo>
                  <a:cubicBezTo>
                    <a:pt x="413" y="668"/>
                    <a:pt x="668" y="413"/>
                    <a:pt x="980" y="413"/>
                  </a:cubicBezTo>
                  <a:lnTo>
                    <a:pt x="2429" y="413"/>
                  </a:lnTo>
                  <a:cubicBezTo>
                    <a:pt x="2703" y="413"/>
                    <a:pt x="2703" y="0"/>
                    <a:pt x="242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0" name="Google Shape;17920;p140"/>
            <p:cNvSpPr/>
            <p:nvPr/>
          </p:nvSpPr>
          <p:spPr>
            <a:xfrm>
              <a:off x="1589163" y="4073214"/>
              <a:ext cx="48579" cy="78896"/>
            </a:xfrm>
            <a:custGeom>
              <a:avLst/>
              <a:gdLst/>
              <a:ahLst/>
              <a:cxnLst/>
              <a:rect l="l" t="t" r="r" b="b"/>
              <a:pathLst>
                <a:path w="1854" h="3011" extrusionOk="0">
                  <a:moveTo>
                    <a:pt x="524" y="0"/>
                  </a:moveTo>
                  <a:cubicBezTo>
                    <a:pt x="236" y="0"/>
                    <a:pt x="1" y="236"/>
                    <a:pt x="1" y="524"/>
                  </a:cubicBezTo>
                  <a:lnTo>
                    <a:pt x="1" y="2487"/>
                  </a:lnTo>
                  <a:cubicBezTo>
                    <a:pt x="1" y="2775"/>
                    <a:pt x="236" y="3010"/>
                    <a:pt x="524" y="3010"/>
                  </a:cubicBezTo>
                  <a:lnTo>
                    <a:pt x="1201" y="3010"/>
                  </a:lnTo>
                  <a:cubicBezTo>
                    <a:pt x="1474" y="3010"/>
                    <a:pt x="1474" y="2597"/>
                    <a:pt x="1201" y="2597"/>
                  </a:cubicBezTo>
                  <a:lnTo>
                    <a:pt x="524" y="2597"/>
                  </a:lnTo>
                  <a:cubicBezTo>
                    <a:pt x="466" y="2597"/>
                    <a:pt x="413" y="2549"/>
                    <a:pt x="418" y="2487"/>
                  </a:cubicBezTo>
                  <a:lnTo>
                    <a:pt x="418" y="524"/>
                  </a:lnTo>
                  <a:cubicBezTo>
                    <a:pt x="418" y="466"/>
                    <a:pt x="466" y="418"/>
                    <a:pt x="524" y="418"/>
                  </a:cubicBezTo>
                  <a:lnTo>
                    <a:pt x="1330" y="418"/>
                  </a:lnTo>
                  <a:cubicBezTo>
                    <a:pt x="1388" y="418"/>
                    <a:pt x="1436" y="466"/>
                    <a:pt x="1436" y="524"/>
                  </a:cubicBezTo>
                  <a:lnTo>
                    <a:pt x="1436" y="2285"/>
                  </a:lnTo>
                  <a:cubicBezTo>
                    <a:pt x="1436" y="2400"/>
                    <a:pt x="1532" y="2492"/>
                    <a:pt x="1647" y="2492"/>
                  </a:cubicBezTo>
                  <a:cubicBezTo>
                    <a:pt x="1757" y="2492"/>
                    <a:pt x="1853" y="2400"/>
                    <a:pt x="1853" y="2285"/>
                  </a:cubicBezTo>
                  <a:lnTo>
                    <a:pt x="1853" y="524"/>
                  </a:lnTo>
                  <a:cubicBezTo>
                    <a:pt x="1853" y="236"/>
                    <a:pt x="1618" y="0"/>
                    <a:pt x="133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1" name="Google Shape;17921;p140"/>
            <p:cNvSpPr/>
            <p:nvPr/>
          </p:nvSpPr>
          <p:spPr>
            <a:xfrm>
              <a:off x="1565529" y="4074656"/>
              <a:ext cx="10953" cy="47060"/>
            </a:xfrm>
            <a:custGeom>
              <a:avLst/>
              <a:gdLst/>
              <a:ahLst/>
              <a:cxnLst/>
              <a:rect l="l" t="t" r="r" b="b"/>
              <a:pathLst>
                <a:path w="418" h="1796" extrusionOk="0">
                  <a:moveTo>
                    <a:pt x="207" y="1"/>
                  </a:moveTo>
                  <a:cubicBezTo>
                    <a:pt x="103" y="1"/>
                    <a:pt x="0" y="70"/>
                    <a:pt x="0" y="209"/>
                  </a:cubicBezTo>
                  <a:lnTo>
                    <a:pt x="0" y="1587"/>
                  </a:lnTo>
                  <a:cubicBezTo>
                    <a:pt x="0" y="1726"/>
                    <a:pt x="104" y="1796"/>
                    <a:pt x="209" y="1796"/>
                  </a:cubicBezTo>
                  <a:cubicBezTo>
                    <a:pt x="313" y="1796"/>
                    <a:pt x="418" y="1726"/>
                    <a:pt x="418" y="1587"/>
                  </a:cubicBezTo>
                  <a:lnTo>
                    <a:pt x="418" y="209"/>
                  </a:lnTo>
                  <a:cubicBezTo>
                    <a:pt x="415" y="70"/>
                    <a:pt x="311" y="1"/>
                    <a:pt x="2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2" name="Google Shape;17922;p140"/>
            <p:cNvSpPr/>
            <p:nvPr/>
          </p:nvSpPr>
          <p:spPr>
            <a:xfrm>
              <a:off x="1565529" y="4132589"/>
              <a:ext cx="10822" cy="18106"/>
            </a:xfrm>
            <a:custGeom>
              <a:avLst/>
              <a:gdLst/>
              <a:ahLst/>
              <a:cxnLst/>
              <a:rect l="l" t="t" r="r" b="b"/>
              <a:pathLst>
                <a:path w="413" h="691" extrusionOk="0">
                  <a:moveTo>
                    <a:pt x="206" y="0"/>
                  </a:moveTo>
                  <a:cubicBezTo>
                    <a:pt x="91" y="0"/>
                    <a:pt x="0" y="91"/>
                    <a:pt x="0" y="206"/>
                  </a:cubicBezTo>
                  <a:lnTo>
                    <a:pt x="0" y="485"/>
                  </a:lnTo>
                  <a:cubicBezTo>
                    <a:pt x="0" y="622"/>
                    <a:pt x="103" y="690"/>
                    <a:pt x="206" y="690"/>
                  </a:cubicBezTo>
                  <a:cubicBezTo>
                    <a:pt x="310" y="690"/>
                    <a:pt x="413" y="622"/>
                    <a:pt x="413" y="485"/>
                  </a:cubicBezTo>
                  <a:lnTo>
                    <a:pt x="413" y="206"/>
                  </a:lnTo>
                  <a:cubicBezTo>
                    <a:pt x="413" y="91"/>
                    <a:pt x="322" y="0"/>
                    <a:pt x="20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3" name="Google Shape;17923;p140"/>
            <p:cNvSpPr/>
            <p:nvPr/>
          </p:nvSpPr>
          <p:spPr>
            <a:xfrm>
              <a:off x="1478720" y="4132589"/>
              <a:ext cx="10848" cy="18106"/>
            </a:xfrm>
            <a:custGeom>
              <a:avLst/>
              <a:gdLst/>
              <a:ahLst/>
              <a:cxnLst/>
              <a:rect l="l" t="t" r="r" b="b"/>
              <a:pathLst>
                <a:path w="414" h="691" extrusionOk="0">
                  <a:moveTo>
                    <a:pt x="207" y="0"/>
                  </a:moveTo>
                  <a:cubicBezTo>
                    <a:pt x="92" y="0"/>
                    <a:pt x="1" y="91"/>
                    <a:pt x="1" y="206"/>
                  </a:cubicBezTo>
                  <a:lnTo>
                    <a:pt x="1" y="485"/>
                  </a:lnTo>
                  <a:cubicBezTo>
                    <a:pt x="1" y="622"/>
                    <a:pt x="104" y="690"/>
                    <a:pt x="207" y="690"/>
                  </a:cubicBezTo>
                  <a:cubicBezTo>
                    <a:pt x="311" y="690"/>
                    <a:pt x="414" y="622"/>
                    <a:pt x="414" y="485"/>
                  </a:cubicBezTo>
                  <a:lnTo>
                    <a:pt x="414" y="206"/>
                  </a:lnTo>
                  <a:cubicBezTo>
                    <a:pt x="414" y="91"/>
                    <a:pt x="323" y="0"/>
                    <a:pt x="2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4" name="Google Shape;17924;p140"/>
            <p:cNvSpPr/>
            <p:nvPr/>
          </p:nvSpPr>
          <p:spPr>
            <a:xfrm>
              <a:off x="1338117" y="4101697"/>
              <a:ext cx="52457" cy="44990"/>
            </a:xfrm>
            <a:custGeom>
              <a:avLst/>
              <a:gdLst/>
              <a:ahLst/>
              <a:cxnLst/>
              <a:rect l="l" t="t" r="r" b="b"/>
              <a:pathLst>
                <a:path w="2002" h="1717" extrusionOk="0">
                  <a:moveTo>
                    <a:pt x="855" y="416"/>
                  </a:moveTo>
                  <a:cubicBezTo>
                    <a:pt x="1248" y="416"/>
                    <a:pt x="1445" y="891"/>
                    <a:pt x="1167" y="1169"/>
                  </a:cubicBezTo>
                  <a:cubicBezTo>
                    <a:pt x="1077" y="1260"/>
                    <a:pt x="966" y="1300"/>
                    <a:pt x="857" y="1300"/>
                  </a:cubicBezTo>
                  <a:cubicBezTo>
                    <a:pt x="630" y="1300"/>
                    <a:pt x="413" y="1124"/>
                    <a:pt x="413" y="857"/>
                  </a:cubicBezTo>
                  <a:cubicBezTo>
                    <a:pt x="413" y="617"/>
                    <a:pt x="610" y="416"/>
                    <a:pt x="855" y="416"/>
                  </a:cubicBezTo>
                  <a:close/>
                  <a:moveTo>
                    <a:pt x="861" y="1"/>
                  </a:moveTo>
                  <a:cubicBezTo>
                    <a:pt x="422" y="1"/>
                    <a:pt x="0" y="341"/>
                    <a:pt x="0" y="857"/>
                  </a:cubicBezTo>
                  <a:cubicBezTo>
                    <a:pt x="0" y="1333"/>
                    <a:pt x="384" y="1717"/>
                    <a:pt x="855" y="1717"/>
                  </a:cubicBezTo>
                  <a:cubicBezTo>
                    <a:pt x="1618" y="1717"/>
                    <a:pt x="2002" y="795"/>
                    <a:pt x="1459" y="253"/>
                  </a:cubicBezTo>
                  <a:cubicBezTo>
                    <a:pt x="1285" y="79"/>
                    <a:pt x="1071" y="1"/>
                    <a:pt x="86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5" name="Google Shape;17925;p140"/>
            <p:cNvSpPr/>
            <p:nvPr/>
          </p:nvSpPr>
          <p:spPr>
            <a:xfrm>
              <a:off x="1321138" y="3835479"/>
              <a:ext cx="78870" cy="48579"/>
            </a:xfrm>
            <a:custGeom>
              <a:avLst/>
              <a:gdLst/>
              <a:ahLst/>
              <a:cxnLst/>
              <a:rect l="l" t="t" r="r" b="b"/>
              <a:pathLst>
                <a:path w="3010" h="1854" extrusionOk="0">
                  <a:moveTo>
                    <a:pt x="523" y="1"/>
                  </a:moveTo>
                  <a:cubicBezTo>
                    <a:pt x="235" y="1"/>
                    <a:pt x="0" y="236"/>
                    <a:pt x="0" y="524"/>
                  </a:cubicBezTo>
                  <a:lnTo>
                    <a:pt x="0" y="1331"/>
                  </a:lnTo>
                  <a:cubicBezTo>
                    <a:pt x="0" y="1619"/>
                    <a:pt x="235" y="1849"/>
                    <a:pt x="523" y="1854"/>
                  </a:cubicBezTo>
                  <a:lnTo>
                    <a:pt x="2487" y="1854"/>
                  </a:lnTo>
                  <a:cubicBezTo>
                    <a:pt x="2775" y="1849"/>
                    <a:pt x="3010" y="1619"/>
                    <a:pt x="3010" y="1331"/>
                  </a:cubicBezTo>
                  <a:lnTo>
                    <a:pt x="3010" y="654"/>
                  </a:lnTo>
                  <a:cubicBezTo>
                    <a:pt x="3010" y="517"/>
                    <a:pt x="2907" y="449"/>
                    <a:pt x="2804" y="449"/>
                  </a:cubicBezTo>
                  <a:cubicBezTo>
                    <a:pt x="2700" y="449"/>
                    <a:pt x="2597" y="517"/>
                    <a:pt x="2597" y="654"/>
                  </a:cubicBezTo>
                  <a:lnTo>
                    <a:pt x="2597" y="1331"/>
                  </a:lnTo>
                  <a:cubicBezTo>
                    <a:pt x="2597" y="1388"/>
                    <a:pt x="2549" y="1436"/>
                    <a:pt x="2487" y="1436"/>
                  </a:cubicBezTo>
                  <a:lnTo>
                    <a:pt x="523" y="1436"/>
                  </a:lnTo>
                  <a:cubicBezTo>
                    <a:pt x="461" y="1436"/>
                    <a:pt x="413" y="1388"/>
                    <a:pt x="413" y="1331"/>
                  </a:cubicBezTo>
                  <a:lnTo>
                    <a:pt x="413" y="524"/>
                  </a:lnTo>
                  <a:cubicBezTo>
                    <a:pt x="413" y="462"/>
                    <a:pt x="461" y="414"/>
                    <a:pt x="523" y="414"/>
                  </a:cubicBezTo>
                  <a:lnTo>
                    <a:pt x="2285" y="414"/>
                  </a:lnTo>
                  <a:cubicBezTo>
                    <a:pt x="2564" y="414"/>
                    <a:pt x="2564" y="1"/>
                    <a:pt x="228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6" name="Google Shape;17926;p140"/>
            <p:cNvSpPr/>
            <p:nvPr/>
          </p:nvSpPr>
          <p:spPr>
            <a:xfrm>
              <a:off x="1378731" y="3896741"/>
              <a:ext cx="21669" cy="10979"/>
            </a:xfrm>
            <a:custGeom>
              <a:avLst/>
              <a:gdLst/>
              <a:ahLst/>
              <a:cxnLst/>
              <a:rect l="l" t="t" r="r" b="b"/>
              <a:pathLst>
                <a:path w="827" h="419" extrusionOk="0">
                  <a:moveTo>
                    <a:pt x="274" y="1"/>
                  </a:moveTo>
                  <a:cubicBezTo>
                    <a:pt x="1" y="1"/>
                    <a:pt x="1" y="418"/>
                    <a:pt x="274" y="418"/>
                  </a:cubicBezTo>
                  <a:lnTo>
                    <a:pt x="553" y="418"/>
                  </a:lnTo>
                  <a:cubicBezTo>
                    <a:pt x="826" y="418"/>
                    <a:pt x="826" y="1"/>
                    <a:pt x="55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7" name="Google Shape;17927;p140"/>
            <p:cNvSpPr/>
            <p:nvPr/>
          </p:nvSpPr>
          <p:spPr>
            <a:xfrm>
              <a:off x="1320745" y="3896741"/>
              <a:ext cx="50728" cy="10979"/>
            </a:xfrm>
            <a:custGeom>
              <a:avLst/>
              <a:gdLst/>
              <a:ahLst/>
              <a:cxnLst/>
              <a:rect l="l" t="t" r="r" b="b"/>
              <a:pathLst>
                <a:path w="1936" h="419" extrusionOk="0">
                  <a:moveTo>
                    <a:pt x="279" y="1"/>
                  </a:moveTo>
                  <a:cubicBezTo>
                    <a:pt x="1" y="1"/>
                    <a:pt x="1" y="418"/>
                    <a:pt x="279" y="418"/>
                  </a:cubicBezTo>
                  <a:lnTo>
                    <a:pt x="1657" y="418"/>
                  </a:lnTo>
                  <a:cubicBezTo>
                    <a:pt x="1935" y="418"/>
                    <a:pt x="1935" y="1"/>
                    <a:pt x="165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8" name="Google Shape;17928;p140"/>
            <p:cNvSpPr/>
            <p:nvPr/>
          </p:nvSpPr>
          <p:spPr>
            <a:xfrm>
              <a:off x="1321138" y="3922288"/>
              <a:ext cx="78870" cy="48553"/>
            </a:xfrm>
            <a:custGeom>
              <a:avLst/>
              <a:gdLst/>
              <a:ahLst/>
              <a:cxnLst/>
              <a:rect l="l" t="t" r="r" b="b"/>
              <a:pathLst>
                <a:path w="3010" h="1853" extrusionOk="0">
                  <a:moveTo>
                    <a:pt x="523" y="0"/>
                  </a:moveTo>
                  <a:cubicBezTo>
                    <a:pt x="235" y="0"/>
                    <a:pt x="0" y="235"/>
                    <a:pt x="0" y="523"/>
                  </a:cubicBezTo>
                  <a:lnTo>
                    <a:pt x="0" y="1330"/>
                  </a:lnTo>
                  <a:cubicBezTo>
                    <a:pt x="0" y="1618"/>
                    <a:pt x="235" y="1853"/>
                    <a:pt x="523" y="1853"/>
                  </a:cubicBezTo>
                  <a:lnTo>
                    <a:pt x="2487" y="1853"/>
                  </a:lnTo>
                  <a:cubicBezTo>
                    <a:pt x="2775" y="1853"/>
                    <a:pt x="3010" y="1618"/>
                    <a:pt x="3010" y="1330"/>
                  </a:cubicBezTo>
                  <a:lnTo>
                    <a:pt x="3010" y="658"/>
                  </a:lnTo>
                  <a:cubicBezTo>
                    <a:pt x="3010" y="543"/>
                    <a:pt x="2919" y="447"/>
                    <a:pt x="2804" y="447"/>
                  </a:cubicBezTo>
                  <a:cubicBezTo>
                    <a:pt x="2780" y="447"/>
                    <a:pt x="2760" y="451"/>
                    <a:pt x="2736" y="461"/>
                  </a:cubicBezTo>
                  <a:cubicBezTo>
                    <a:pt x="2655" y="485"/>
                    <a:pt x="2597" y="567"/>
                    <a:pt x="2597" y="653"/>
                  </a:cubicBezTo>
                  <a:lnTo>
                    <a:pt x="2597" y="1330"/>
                  </a:lnTo>
                  <a:cubicBezTo>
                    <a:pt x="2597" y="1387"/>
                    <a:pt x="2549" y="1435"/>
                    <a:pt x="2487" y="1435"/>
                  </a:cubicBezTo>
                  <a:lnTo>
                    <a:pt x="523" y="1435"/>
                  </a:lnTo>
                  <a:cubicBezTo>
                    <a:pt x="466" y="1435"/>
                    <a:pt x="413" y="1387"/>
                    <a:pt x="413" y="1330"/>
                  </a:cubicBezTo>
                  <a:lnTo>
                    <a:pt x="413" y="523"/>
                  </a:lnTo>
                  <a:cubicBezTo>
                    <a:pt x="413" y="466"/>
                    <a:pt x="466" y="418"/>
                    <a:pt x="523" y="418"/>
                  </a:cubicBezTo>
                  <a:lnTo>
                    <a:pt x="2285" y="418"/>
                  </a:lnTo>
                  <a:cubicBezTo>
                    <a:pt x="2564" y="418"/>
                    <a:pt x="2564" y="0"/>
                    <a:pt x="228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9" name="Google Shape;17929;p140"/>
            <p:cNvSpPr/>
            <p:nvPr/>
          </p:nvSpPr>
          <p:spPr>
            <a:xfrm>
              <a:off x="1378731" y="3983654"/>
              <a:ext cx="21669" cy="10848"/>
            </a:xfrm>
            <a:custGeom>
              <a:avLst/>
              <a:gdLst/>
              <a:ahLst/>
              <a:cxnLst/>
              <a:rect l="l" t="t" r="r" b="b"/>
              <a:pathLst>
                <a:path w="827" h="414" extrusionOk="0">
                  <a:moveTo>
                    <a:pt x="274" y="1"/>
                  </a:moveTo>
                  <a:cubicBezTo>
                    <a:pt x="1" y="1"/>
                    <a:pt x="1" y="413"/>
                    <a:pt x="274" y="413"/>
                  </a:cubicBezTo>
                  <a:lnTo>
                    <a:pt x="553" y="413"/>
                  </a:lnTo>
                  <a:cubicBezTo>
                    <a:pt x="826" y="413"/>
                    <a:pt x="826" y="1"/>
                    <a:pt x="55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0" name="Google Shape;17930;p140"/>
            <p:cNvSpPr/>
            <p:nvPr/>
          </p:nvSpPr>
          <p:spPr>
            <a:xfrm>
              <a:off x="1320745" y="3983654"/>
              <a:ext cx="50807" cy="10848"/>
            </a:xfrm>
            <a:custGeom>
              <a:avLst/>
              <a:gdLst/>
              <a:ahLst/>
              <a:cxnLst/>
              <a:rect l="l" t="t" r="r" b="b"/>
              <a:pathLst>
                <a:path w="1939" h="414" extrusionOk="0">
                  <a:moveTo>
                    <a:pt x="279" y="1"/>
                  </a:moveTo>
                  <a:cubicBezTo>
                    <a:pt x="1" y="1"/>
                    <a:pt x="1" y="413"/>
                    <a:pt x="279" y="413"/>
                  </a:cubicBezTo>
                  <a:lnTo>
                    <a:pt x="1657" y="413"/>
                  </a:lnTo>
                  <a:cubicBezTo>
                    <a:pt x="1658" y="413"/>
                    <a:pt x="1660" y="413"/>
                    <a:pt x="1662" y="413"/>
                  </a:cubicBezTo>
                  <a:cubicBezTo>
                    <a:pt x="1935" y="413"/>
                    <a:pt x="1938" y="5"/>
                    <a:pt x="166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1" name="Google Shape;17931;p140"/>
            <p:cNvSpPr/>
            <p:nvPr/>
          </p:nvSpPr>
          <p:spPr>
            <a:xfrm>
              <a:off x="1321138" y="4008442"/>
              <a:ext cx="79498" cy="48448"/>
            </a:xfrm>
            <a:custGeom>
              <a:avLst/>
              <a:gdLst/>
              <a:ahLst/>
              <a:cxnLst/>
              <a:rect l="l" t="t" r="r" b="b"/>
              <a:pathLst>
                <a:path w="3034" h="1849" extrusionOk="0">
                  <a:moveTo>
                    <a:pt x="523" y="0"/>
                  </a:moveTo>
                  <a:cubicBezTo>
                    <a:pt x="235" y="0"/>
                    <a:pt x="0" y="235"/>
                    <a:pt x="0" y="523"/>
                  </a:cubicBezTo>
                  <a:lnTo>
                    <a:pt x="0" y="1330"/>
                  </a:lnTo>
                  <a:cubicBezTo>
                    <a:pt x="0" y="1618"/>
                    <a:pt x="235" y="1848"/>
                    <a:pt x="523" y="1848"/>
                  </a:cubicBezTo>
                  <a:lnTo>
                    <a:pt x="2487" y="1848"/>
                  </a:lnTo>
                  <a:cubicBezTo>
                    <a:pt x="2492" y="1849"/>
                    <a:pt x="2497" y="1849"/>
                    <a:pt x="2502" y="1849"/>
                  </a:cubicBezTo>
                  <a:cubicBezTo>
                    <a:pt x="2650" y="1849"/>
                    <a:pt x="2788" y="1782"/>
                    <a:pt x="2885" y="1671"/>
                  </a:cubicBezTo>
                  <a:cubicBezTo>
                    <a:pt x="2967" y="1575"/>
                    <a:pt x="3010" y="1455"/>
                    <a:pt x="3010" y="1330"/>
                  </a:cubicBezTo>
                  <a:cubicBezTo>
                    <a:pt x="3000" y="658"/>
                    <a:pt x="3034" y="629"/>
                    <a:pt x="2981" y="543"/>
                  </a:cubicBezTo>
                  <a:cubicBezTo>
                    <a:pt x="2937" y="477"/>
                    <a:pt x="2872" y="448"/>
                    <a:pt x="2807" y="448"/>
                  </a:cubicBezTo>
                  <a:cubicBezTo>
                    <a:pt x="2701" y="448"/>
                    <a:pt x="2597" y="527"/>
                    <a:pt x="2597" y="658"/>
                  </a:cubicBezTo>
                  <a:lnTo>
                    <a:pt x="2597" y="1330"/>
                  </a:lnTo>
                  <a:cubicBezTo>
                    <a:pt x="2597" y="1388"/>
                    <a:pt x="2549" y="1436"/>
                    <a:pt x="2492" y="1436"/>
                  </a:cubicBezTo>
                  <a:lnTo>
                    <a:pt x="523" y="1436"/>
                  </a:lnTo>
                  <a:cubicBezTo>
                    <a:pt x="461" y="1436"/>
                    <a:pt x="413" y="1388"/>
                    <a:pt x="413" y="1330"/>
                  </a:cubicBezTo>
                  <a:lnTo>
                    <a:pt x="413" y="523"/>
                  </a:lnTo>
                  <a:cubicBezTo>
                    <a:pt x="413" y="466"/>
                    <a:pt x="461" y="413"/>
                    <a:pt x="523" y="413"/>
                  </a:cubicBezTo>
                  <a:lnTo>
                    <a:pt x="2285" y="413"/>
                  </a:lnTo>
                  <a:cubicBezTo>
                    <a:pt x="2372" y="413"/>
                    <a:pt x="2448" y="360"/>
                    <a:pt x="2477" y="279"/>
                  </a:cubicBezTo>
                  <a:cubicBezTo>
                    <a:pt x="2525" y="144"/>
                    <a:pt x="2429" y="0"/>
                    <a:pt x="228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2" name="Google Shape;17932;p140"/>
            <p:cNvSpPr/>
            <p:nvPr/>
          </p:nvSpPr>
          <p:spPr>
            <a:xfrm>
              <a:off x="1320614" y="4069677"/>
              <a:ext cx="49103" cy="10848"/>
            </a:xfrm>
            <a:custGeom>
              <a:avLst/>
              <a:gdLst/>
              <a:ahLst/>
              <a:cxnLst/>
              <a:rect l="l" t="t" r="r" b="b"/>
              <a:pathLst>
                <a:path w="1874" h="414" extrusionOk="0">
                  <a:moveTo>
                    <a:pt x="255" y="1"/>
                  </a:moveTo>
                  <a:cubicBezTo>
                    <a:pt x="1" y="39"/>
                    <a:pt x="30" y="414"/>
                    <a:pt x="284" y="414"/>
                  </a:cubicBezTo>
                  <a:lnTo>
                    <a:pt x="1667" y="414"/>
                  </a:lnTo>
                  <a:cubicBezTo>
                    <a:pt x="1777" y="414"/>
                    <a:pt x="1873" y="323"/>
                    <a:pt x="1873" y="207"/>
                  </a:cubicBezTo>
                  <a:cubicBezTo>
                    <a:pt x="1873" y="92"/>
                    <a:pt x="1782" y="1"/>
                    <a:pt x="166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3" name="Google Shape;17933;p140"/>
            <p:cNvSpPr/>
            <p:nvPr/>
          </p:nvSpPr>
          <p:spPr>
            <a:xfrm>
              <a:off x="1378731" y="4069677"/>
              <a:ext cx="21669" cy="10979"/>
            </a:xfrm>
            <a:custGeom>
              <a:avLst/>
              <a:gdLst/>
              <a:ahLst/>
              <a:cxnLst/>
              <a:rect l="l" t="t" r="r" b="b"/>
              <a:pathLst>
                <a:path w="827" h="419" extrusionOk="0">
                  <a:moveTo>
                    <a:pt x="274" y="1"/>
                  </a:moveTo>
                  <a:cubicBezTo>
                    <a:pt x="1" y="1"/>
                    <a:pt x="1" y="419"/>
                    <a:pt x="274" y="419"/>
                  </a:cubicBezTo>
                  <a:lnTo>
                    <a:pt x="553" y="419"/>
                  </a:lnTo>
                  <a:cubicBezTo>
                    <a:pt x="826" y="419"/>
                    <a:pt x="826" y="1"/>
                    <a:pt x="55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4" name="Google Shape;17934;p140"/>
            <p:cNvSpPr/>
            <p:nvPr/>
          </p:nvSpPr>
          <p:spPr>
            <a:xfrm>
              <a:off x="1546768" y="3942045"/>
              <a:ext cx="69437" cy="82512"/>
            </a:xfrm>
            <a:custGeom>
              <a:avLst/>
              <a:gdLst/>
              <a:ahLst/>
              <a:cxnLst/>
              <a:rect l="l" t="t" r="r" b="b"/>
              <a:pathLst>
                <a:path w="2650" h="3149" extrusionOk="0">
                  <a:moveTo>
                    <a:pt x="1219" y="1"/>
                  </a:moveTo>
                  <a:cubicBezTo>
                    <a:pt x="1130" y="1"/>
                    <a:pt x="1039" y="24"/>
                    <a:pt x="956" y="72"/>
                  </a:cubicBezTo>
                  <a:lnTo>
                    <a:pt x="260" y="470"/>
                  </a:lnTo>
                  <a:cubicBezTo>
                    <a:pt x="97" y="566"/>
                    <a:pt x="1" y="739"/>
                    <a:pt x="1" y="926"/>
                  </a:cubicBezTo>
                  <a:cubicBezTo>
                    <a:pt x="1" y="1171"/>
                    <a:pt x="73" y="1147"/>
                    <a:pt x="1052" y="2889"/>
                  </a:cubicBezTo>
                  <a:cubicBezTo>
                    <a:pt x="1143" y="3048"/>
                    <a:pt x="1316" y="3149"/>
                    <a:pt x="1503" y="3149"/>
                  </a:cubicBezTo>
                  <a:cubicBezTo>
                    <a:pt x="1734" y="3149"/>
                    <a:pt x="1825" y="3029"/>
                    <a:pt x="2348" y="2741"/>
                  </a:cubicBezTo>
                  <a:cubicBezTo>
                    <a:pt x="2551" y="2627"/>
                    <a:pt x="2434" y="2351"/>
                    <a:pt x="2248" y="2351"/>
                  </a:cubicBezTo>
                  <a:cubicBezTo>
                    <a:pt x="2214" y="2351"/>
                    <a:pt x="2178" y="2360"/>
                    <a:pt x="2142" y="2381"/>
                  </a:cubicBezTo>
                  <a:cubicBezTo>
                    <a:pt x="1527" y="2731"/>
                    <a:pt x="1556" y="2731"/>
                    <a:pt x="1503" y="2731"/>
                  </a:cubicBezTo>
                  <a:cubicBezTo>
                    <a:pt x="1383" y="2731"/>
                    <a:pt x="1451" y="2707"/>
                    <a:pt x="428" y="979"/>
                  </a:cubicBezTo>
                  <a:cubicBezTo>
                    <a:pt x="399" y="926"/>
                    <a:pt x="418" y="864"/>
                    <a:pt x="466" y="835"/>
                  </a:cubicBezTo>
                  <a:lnTo>
                    <a:pt x="1167" y="432"/>
                  </a:lnTo>
                  <a:cubicBezTo>
                    <a:pt x="1184" y="420"/>
                    <a:pt x="1202" y="415"/>
                    <a:pt x="1221" y="415"/>
                  </a:cubicBezTo>
                  <a:cubicBezTo>
                    <a:pt x="1257" y="415"/>
                    <a:pt x="1294" y="435"/>
                    <a:pt x="1316" y="470"/>
                  </a:cubicBezTo>
                  <a:lnTo>
                    <a:pt x="2195" y="1997"/>
                  </a:lnTo>
                  <a:cubicBezTo>
                    <a:pt x="2238" y="2072"/>
                    <a:pt x="2304" y="2103"/>
                    <a:pt x="2369" y="2103"/>
                  </a:cubicBezTo>
                  <a:cubicBezTo>
                    <a:pt x="2511" y="2103"/>
                    <a:pt x="2650" y="1955"/>
                    <a:pt x="2555" y="1790"/>
                  </a:cubicBezTo>
                  <a:lnTo>
                    <a:pt x="1671" y="264"/>
                  </a:lnTo>
                  <a:cubicBezTo>
                    <a:pt x="1575" y="94"/>
                    <a:pt x="1400" y="1"/>
                    <a:pt x="121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5" name="Google Shape;17935;p140"/>
            <p:cNvSpPr/>
            <p:nvPr/>
          </p:nvSpPr>
          <p:spPr>
            <a:xfrm>
              <a:off x="1552192" y="4021019"/>
              <a:ext cx="16979" cy="17294"/>
            </a:xfrm>
            <a:custGeom>
              <a:avLst/>
              <a:gdLst/>
              <a:ahLst/>
              <a:cxnLst/>
              <a:rect l="l" t="t" r="r" b="b"/>
              <a:pathLst>
                <a:path w="648" h="660" extrusionOk="0">
                  <a:moveTo>
                    <a:pt x="235" y="1"/>
                  </a:moveTo>
                  <a:cubicBezTo>
                    <a:pt x="200" y="1"/>
                    <a:pt x="163" y="10"/>
                    <a:pt x="130" y="29"/>
                  </a:cubicBezTo>
                  <a:cubicBezTo>
                    <a:pt x="34" y="87"/>
                    <a:pt x="0" y="216"/>
                    <a:pt x="58" y="312"/>
                  </a:cubicBezTo>
                  <a:lnTo>
                    <a:pt x="192" y="552"/>
                  </a:lnTo>
                  <a:cubicBezTo>
                    <a:pt x="236" y="628"/>
                    <a:pt x="302" y="659"/>
                    <a:pt x="367" y="659"/>
                  </a:cubicBezTo>
                  <a:cubicBezTo>
                    <a:pt x="509" y="659"/>
                    <a:pt x="648" y="510"/>
                    <a:pt x="552" y="346"/>
                  </a:cubicBezTo>
                  <a:lnTo>
                    <a:pt x="418" y="106"/>
                  </a:lnTo>
                  <a:cubicBezTo>
                    <a:pt x="379" y="38"/>
                    <a:pt x="308" y="1"/>
                    <a:pt x="23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6" name="Google Shape;17936;p140"/>
            <p:cNvSpPr/>
            <p:nvPr/>
          </p:nvSpPr>
          <p:spPr>
            <a:xfrm>
              <a:off x="1523133" y="3970972"/>
              <a:ext cx="31574" cy="42291"/>
            </a:xfrm>
            <a:custGeom>
              <a:avLst/>
              <a:gdLst/>
              <a:ahLst/>
              <a:cxnLst/>
              <a:rect l="l" t="t" r="r" b="b"/>
              <a:pathLst>
                <a:path w="1205" h="1614" extrusionOk="0">
                  <a:moveTo>
                    <a:pt x="239" y="1"/>
                  </a:moveTo>
                  <a:cubicBezTo>
                    <a:pt x="204" y="1"/>
                    <a:pt x="168" y="10"/>
                    <a:pt x="135" y="29"/>
                  </a:cubicBezTo>
                  <a:cubicBezTo>
                    <a:pt x="39" y="86"/>
                    <a:pt x="0" y="211"/>
                    <a:pt x="58" y="312"/>
                  </a:cubicBezTo>
                  <a:lnTo>
                    <a:pt x="749" y="1507"/>
                  </a:lnTo>
                  <a:cubicBezTo>
                    <a:pt x="793" y="1583"/>
                    <a:pt x="859" y="1614"/>
                    <a:pt x="924" y="1614"/>
                  </a:cubicBezTo>
                  <a:cubicBezTo>
                    <a:pt x="1066" y="1614"/>
                    <a:pt x="1205" y="1465"/>
                    <a:pt x="1109" y="1301"/>
                  </a:cubicBezTo>
                  <a:lnTo>
                    <a:pt x="418" y="105"/>
                  </a:lnTo>
                  <a:cubicBezTo>
                    <a:pt x="379" y="38"/>
                    <a:pt x="311" y="1"/>
                    <a:pt x="23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7" name="Google Shape;17937;p140"/>
            <p:cNvSpPr/>
            <p:nvPr/>
          </p:nvSpPr>
          <p:spPr>
            <a:xfrm>
              <a:off x="1476964" y="4064489"/>
              <a:ext cx="17005" cy="17241"/>
            </a:xfrm>
            <a:custGeom>
              <a:avLst/>
              <a:gdLst/>
              <a:ahLst/>
              <a:cxnLst/>
              <a:rect l="l" t="t" r="r" b="b"/>
              <a:pathLst>
                <a:path w="649" h="658" extrusionOk="0">
                  <a:moveTo>
                    <a:pt x="237" y="1"/>
                  </a:moveTo>
                  <a:cubicBezTo>
                    <a:pt x="201" y="1"/>
                    <a:pt x="164" y="10"/>
                    <a:pt x="130" y="31"/>
                  </a:cubicBezTo>
                  <a:cubicBezTo>
                    <a:pt x="34" y="84"/>
                    <a:pt x="1" y="213"/>
                    <a:pt x="58" y="314"/>
                  </a:cubicBezTo>
                  <a:lnTo>
                    <a:pt x="193" y="554"/>
                  </a:lnTo>
                  <a:cubicBezTo>
                    <a:pt x="236" y="627"/>
                    <a:pt x="301" y="658"/>
                    <a:pt x="365" y="658"/>
                  </a:cubicBezTo>
                  <a:cubicBezTo>
                    <a:pt x="508" y="658"/>
                    <a:pt x="649" y="508"/>
                    <a:pt x="553" y="343"/>
                  </a:cubicBezTo>
                  <a:lnTo>
                    <a:pt x="418" y="103"/>
                  </a:lnTo>
                  <a:cubicBezTo>
                    <a:pt x="380" y="39"/>
                    <a:pt x="310" y="1"/>
                    <a:pt x="23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8" name="Google Shape;17938;p140"/>
            <p:cNvSpPr/>
            <p:nvPr/>
          </p:nvSpPr>
          <p:spPr>
            <a:xfrm>
              <a:off x="1448666" y="3854974"/>
              <a:ext cx="81437" cy="71611"/>
            </a:xfrm>
            <a:custGeom>
              <a:avLst/>
              <a:gdLst/>
              <a:ahLst/>
              <a:cxnLst/>
              <a:rect l="l" t="t" r="r" b="b"/>
              <a:pathLst>
                <a:path w="3108" h="2733" extrusionOk="0">
                  <a:moveTo>
                    <a:pt x="927" y="1"/>
                  </a:moveTo>
                  <a:cubicBezTo>
                    <a:pt x="740" y="1"/>
                    <a:pt x="567" y="102"/>
                    <a:pt x="471" y="265"/>
                  </a:cubicBezTo>
                  <a:cubicBezTo>
                    <a:pt x="116" y="918"/>
                    <a:pt x="1" y="995"/>
                    <a:pt x="1" y="1225"/>
                  </a:cubicBezTo>
                  <a:cubicBezTo>
                    <a:pt x="1" y="1412"/>
                    <a:pt x="101" y="1585"/>
                    <a:pt x="260" y="1681"/>
                  </a:cubicBezTo>
                  <a:cubicBezTo>
                    <a:pt x="2002" y="2656"/>
                    <a:pt x="1978" y="2732"/>
                    <a:pt x="2223" y="2732"/>
                  </a:cubicBezTo>
                  <a:cubicBezTo>
                    <a:pt x="2410" y="2732"/>
                    <a:pt x="2583" y="2632"/>
                    <a:pt x="2674" y="2468"/>
                  </a:cubicBezTo>
                  <a:lnTo>
                    <a:pt x="3015" y="1887"/>
                  </a:lnTo>
                  <a:cubicBezTo>
                    <a:pt x="3107" y="1723"/>
                    <a:pt x="2967" y="1574"/>
                    <a:pt x="2827" y="1574"/>
                  </a:cubicBezTo>
                  <a:cubicBezTo>
                    <a:pt x="2762" y="1574"/>
                    <a:pt x="2697" y="1606"/>
                    <a:pt x="2655" y="1681"/>
                  </a:cubicBezTo>
                  <a:lnTo>
                    <a:pt x="2314" y="2262"/>
                  </a:lnTo>
                  <a:cubicBezTo>
                    <a:pt x="2295" y="2297"/>
                    <a:pt x="2260" y="2317"/>
                    <a:pt x="2222" y="2317"/>
                  </a:cubicBezTo>
                  <a:cubicBezTo>
                    <a:pt x="2203" y="2317"/>
                    <a:pt x="2183" y="2312"/>
                    <a:pt x="2166" y="2300"/>
                  </a:cubicBezTo>
                  <a:cubicBezTo>
                    <a:pt x="404" y="1263"/>
                    <a:pt x="413" y="1340"/>
                    <a:pt x="413" y="1225"/>
                  </a:cubicBezTo>
                  <a:cubicBezTo>
                    <a:pt x="413" y="1172"/>
                    <a:pt x="413" y="1206"/>
                    <a:pt x="826" y="476"/>
                  </a:cubicBezTo>
                  <a:cubicBezTo>
                    <a:pt x="848" y="441"/>
                    <a:pt x="885" y="421"/>
                    <a:pt x="922" y="421"/>
                  </a:cubicBezTo>
                  <a:cubicBezTo>
                    <a:pt x="940" y="421"/>
                    <a:pt x="959" y="426"/>
                    <a:pt x="975" y="438"/>
                  </a:cubicBezTo>
                  <a:lnTo>
                    <a:pt x="2506" y="1316"/>
                  </a:lnTo>
                  <a:cubicBezTo>
                    <a:pt x="2543" y="1337"/>
                    <a:pt x="2579" y="1346"/>
                    <a:pt x="2613" y="1346"/>
                  </a:cubicBezTo>
                  <a:cubicBezTo>
                    <a:pt x="2799" y="1346"/>
                    <a:pt x="2916" y="1070"/>
                    <a:pt x="2713" y="956"/>
                  </a:cubicBezTo>
                  <a:cubicBezTo>
                    <a:pt x="1167" y="87"/>
                    <a:pt x="1172" y="1"/>
                    <a:pt x="92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9" name="Google Shape;17939;p140"/>
            <p:cNvSpPr/>
            <p:nvPr/>
          </p:nvSpPr>
          <p:spPr>
            <a:xfrm>
              <a:off x="1482624" y="3934656"/>
              <a:ext cx="22325" cy="14752"/>
            </a:xfrm>
            <a:custGeom>
              <a:avLst/>
              <a:gdLst/>
              <a:ahLst/>
              <a:cxnLst/>
              <a:rect l="l" t="t" r="r" b="b"/>
              <a:pathLst>
                <a:path w="852" h="563" extrusionOk="0">
                  <a:moveTo>
                    <a:pt x="300" y="1"/>
                  </a:moveTo>
                  <a:cubicBezTo>
                    <a:pt x="115" y="1"/>
                    <a:pt x="0" y="275"/>
                    <a:pt x="202" y="392"/>
                  </a:cubicBezTo>
                  <a:lnTo>
                    <a:pt x="442" y="531"/>
                  </a:lnTo>
                  <a:cubicBezTo>
                    <a:pt x="480" y="553"/>
                    <a:pt x="517" y="563"/>
                    <a:pt x="551" y="563"/>
                  </a:cubicBezTo>
                  <a:cubicBezTo>
                    <a:pt x="736" y="563"/>
                    <a:pt x="851" y="289"/>
                    <a:pt x="649" y="171"/>
                  </a:cubicBezTo>
                  <a:lnTo>
                    <a:pt x="409" y="32"/>
                  </a:lnTo>
                  <a:cubicBezTo>
                    <a:pt x="371" y="10"/>
                    <a:pt x="334" y="1"/>
                    <a:pt x="30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0" name="Google Shape;17940;p140"/>
            <p:cNvSpPr/>
            <p:nvPr/>
          </p:nvSpPr>
          <p:spPr>
            <a:xfrm>
              <a:off x="1432420" y="3905728"/>
              <a:ext cx="47374" cy="29216"/>
            </a:xfrm>
            <a:custGeom>
              <a:avLst/>
              <a:gdLst/>
              <a:ahLst/>
              <a:cxnLst/>
              <a:rect l="l" t="t" r="r" b="b"/>
              <a:pathLst>
                <a:path w="1808" h="1115" extrusionOk="0">
                  <a:moveTo>
                    <a:pt x="300" y="1"/>
                  </a:moveTo>
                  <a:cubicBezTo>
                    <a:pt x="116" y="1"/>
                    <a:pt x="1" y="275"/>
                    <a:pt x="203" y="392"/>
                  </a:cubicBezTo>
                  <a:lnTo>
                    <a:pt x="1398" y="1083"/>
                  </a:lnTo>
                  <a:cubicBezTo>
                    <a:pt x="1436" y="1105"/>
                    <a:pt x="1473" y="1115"/>
                    <a:pt x="1507" y="1115"/>
                  </a:cubicBezTo>
                  <a:cubicBezTo>
                    <a:pt x="1692" y="1115"/>
                    <a:pt x="1808" y="841"/>
                    <a:pt x="1609" y="723"/>
                  </a:cubicBezTo>
                  <a:lnTo>
                    <a:pt x="409" y="32"/>
                  </a:lnTo>
                  <a:cubicBezTo>
                    <a:pt x="372" y="10"/>
                    <a:pt x="335" y="1"/>
                    <a:pt x="30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1" name="Google Shape;17941;p140"/>
            <p:cNvSpPr/>
            <p:nvPr/>
          </p:nvSpPr>
          <p:spPr>
            <a:xfrm>
              <a:off x="1439102" y="4009883"/>
              <a:ext cx="21800" cy="14673"/>
            </a:xfrm>
            <a:custGeom>
              <a:avLst/>
              <a:gdLst/>
              <a:ahLst/>
              <a:cxnLst/>
              <a:rect l="l" t="t" r="r" b="b"/>
              <a:pathLst>
                <a:path w="832" h="560" extrusionOk="0">
                  <a:moveTo>
                    <a:pt x="304" y="0"/>
                  </a:moveTo>
                  <a:cubicBezTo>
                    <a:pt x="118" y="0"/>
                    <a:pt x="0" y="274"/>
                    <a:pt x="202" y="392"/>
                  </a:cubicBezTo>
                  <a:lnTo>
                    <a:pt x="442" y="531"/>
                  </a:lnTo>
                  <a:cubicBezTo>
                    <a:pt x="477" y="551"/>
                    <a:pt x="512" y="559"/>
                    <a:pt x="545" y="559"/>
                  </a:cubicBezTo>
                  <a:cubicBezTo>
                    <a:pt x="711" y="559"/>
                    <a:pt x="831" y="340"/>
                    <a:pt x="711" y="224"/>
                  </a:cubicBezTo>
                  <a:cubicBezTo>
                    <a:pt x="668" y="171"/>
                    <a:pt x="634" y="161"/>
                    <a:pt x="414" y="32"/>
                  </a:cubicBezTo>
                  <a:cubicBezTo>
                    <a:pt x="376" y="10"/>
                    <a:pt x="339" y="0"/>
                    <a:pt x="30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942" name="Google Shape;17942;p140"/>
          <p:cNvGrpSpPr/>
          <p:nvPr/>
        </p:nvGrpSpPr>
        <p:grpSpPr>
          <a:xfrm>
            <a:off x="3963503" y="3164093"/>
            <a:ext cx="365394" cy="365472"/>
            <a:chOff x="3963503" y="3350943"/>
            <a:chExt cx="365394" cy="365472"/>
          </a:xfrm>
        </p:grpSpPr>
        <p:sp>
          <p:nvSpPr>
            <p:cNvPr id="17943" name="Google Shape;17943;p140"/>
            <p:cNvSpPr/>
            <p:nvPr/>
          </p:nvSpPr>
          <p:spPr>
            <a:xfrm>
              <a:off x="4062470" y="3404553"/>
              <a:ext cx="167198" cy="216642"/>
            </a:xfrm>
            <a:custGeom>
              <a:avLst/>
              <a:gdLst/>
              <a:ahLst/>
              <a:cxnLst/>
              <a:rect l="l" t="t" r="r" b="b"/>
              <a:pathLst>
                <a:path w="6381" h="8268" extrusionOk="0">
                  <a:moveTo>
                    <a:pt x="2918" y="0"/>
                  </a:moveTo>
                  <a:cubicBezTo>
                    <a:pt x="2906" y="0"/>
                    <a:pt x="2893" y="4"/>
                    <a:pt x="2881" y="11"/>
                  </a:cubicBezTo>
                  <a:cubicBezTo>
                    <a:pt x="2751" y="78"/>
                    <a:pt x="2646" y="193"/>
                    <a:pt x="2588" y="328"/>
                  </a:cubicBezTo>
                  <a:lnTo>
                    <a:pt x="745" y="4562"/>
                  </a:lnTo>
                  <a:cubicBezTo>
                    <a:pt x="1" y="6275"/>
                    <a:pt x="1211" y="8219"/>
                    <a:pt x="3073" y="8267"/>
                  </a:cubicBezTo>
                  <a:lnTo>
                    <a:pt x="3246" y="8267"/>
                  </a:lnTo>
                  <a:cubicBezTo>
                    <a:pt x="3294" y="8267"/>
                    <a:pt x="3342" y="8263"/>
                    <a:pt x="3390" y="8263"/>
                  </a:cubicBezTo>
                  <a:cubicBezTo>
                    <a:pt x="5219" y="8171"/>
                    <a:pt x="6380" y="6251"/>
                    <a:pt x="5646" y="4571"/>
                  </a:cubicBezTo>
                  <a:lnTo>
                    <a:pt x="3798" y="328"/>
                  </a:lnTo>
                  <a:cubicBezTo>
                    <a:pt x="3740" y="193"/>
                    <a:pt x="3639" y="78"/>
                    <a:pt x="3510" y="11"/>
                  </a:cubicBezTo>
                  <a:cubicBezTo>
                    <a:pt x="3499" y="4"/>
                    <a:pt x="3486" y="1"/>
                    <a:pt x="3474" y="1"/>
                  </a:cubicBezTo>
                  <a:cubicBezTo>
                    <a:pt x="3436" y="1"/>
                    <a:pt x="3399" y="33"/>
                    <a:pt x="3399" y="73"/>
                  </a:cubicBezTo>
                  <a:lnTo>
                    <a:pt x="3399" y="4432"/>
                  </a:lnTo>
                  <a:cubicBezTo>
                    <a:pt x="3399" y="4437"/>
                    <a:pt x="3399" y="4446"/>
                    <a:pt x="3399" y="4451"/>
                  </a:cubicBezTo>
                  <a:cubicBezTo>
                    <a:pt x="3932" y="4557"/>
                    <a:pt x="4292" y="5046"/>
                    <a:pt x="4240" y="5584"/>
                  </a:cubicBezTo>
                  <a:cubicBezTo>
                    <a:pt x="4187" y="6122"/>
                    <a:pt x="3735" y="6530"/>
                    <a:pt x="3193" y="6530"/>
                  </a:cubicBezTo>
                  <a:cubicBezTo>
                    <a:pt x="2655" y="6530"/>
                    <a:pt x="2204" y="6122"/>
                    <a:pt x="2151" y="5584"/>
                  </a:cubicBezTo>
                  <a:cubicBezTo>
                    <a:pt x="2099" y="5046"/>
                    <a:pt x="2459" y="4557"/>
                    <a:pt x="2987" y="4451"/>
                  </a:cubicBezTo>
                  <a:cubicBezTo>
                    <a:pt x="2987" y="4446"/>
                    <a:pt x="2987" y="4437"/>
                    <a:pt x="2987" y="4432"/>
                  </a:cubicBezTo>
                  <a:lnTo>
                    <a:pt x="2987" y="73"/>
                  </a:lnTo>
                  <a:cubicBezTo>
                    <a:pt x="2990" y="30"/>
                    <a:pt x="2956" y="0"/>
                    <a:pt x="2918"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4" name="Google Shape;17944;p140"/>
            <p:cNvSpPr/>
            <p:nvPr/>
          </p:nvSpPr>
          <p:spPr>
            <a:xfrm>
              <a:off x="4062470" y="3404553"/>
              <a:ext cx="96137" cy="216642"/>
            </a:xfrm>
            <a:custGeom>
              <a:avLst/>
              <a:gdLst/>
              <a:ahLst/>
              <a:cxnLst/>
              <a:rect l="l" t="t" r="r" b="b"/>
              <a:pathLst>
                <a:path w="3669" h="8268" extrusionOk="0">
                  <a:moveTo>
                    <a:pt x="2919" y="0"/>
                  </a:moveTo>
                  <a:cubicBezTo>
                    <a:pt x="2906" y="0"/>
                    <a:pt x="2893" y="4"/>
                    <a:pt x="2881" y="11"/>
                  </a:cubicBezTo>
                  <a:cubicBezTo>
                    <a:pt x="2751" y="78"/>
                    <a:pt x="2646" y="193"/>
                    <a:pt x="2588" y="328"/>
                  </a:cubicBezTo>
                  <a:lnTo>
                    <a:pt x="745" y="4562"/>
                  </a:lnTo>
                  <a:cubicBezTo>
                    <a:pt x="1" y="6275"/>
                    <a:pt x="1211" y="8219"/>
                    <a:pt x="3073" y="8267"/>
                  </a:cubicBezTo>
                  <a:lnTo>
                    <a:pt x="3246" y="8267"/>
                  </a:lnTo>
                  <a:cubicBezTo>
                    <a:pt x="3294" y="8267"/>
                    <a:pt x="3342" y="8263"/>
                    <a:pt x="3390" y="8263"/>
                  </a:cubicBezTo>
                  <a:cubicBezTo>
                    <a:pt x="3481" y="8258"/>
                    <a:pt x="3572" y="8248"/>
                    <a:pt x="3668" y="8234"/>
                  </a:cubicBezTo>
                  <a:cubicBezTo>
                    <a:pt x="2003" y="7975"/>
                    <a:pt x="990" y="6165"/>
                    <a:pt x="1686" y="4566"/>
                  </a:cubicBezTo>
                  <a:lnTo>
                    <a:pt x="2991" y="1566"/>
                  </a:lnTo>
                  <a:lnTo>
                    <a:pt x="2991" y="73"/>
                  </a:lnTo>
                  <a:cubicBezTo>
                    <a:pt x="2991" y="30"/>
                    <a:pt x="2956" y="0"/>
                    <a:pt x="2919" y="0"/>
                  </a:cubicBezTo>
                  <a:close/>
                </a:path>
              </a:pathLst>
            </a:custGeom>
            <a:solidFill>
              <a:srgbClr val="B5B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5" name="Google Shape;17945;p140"/>
            <p:cNvSpPr/>
            <p:nvPr/>
          </p:nvSpPr>
          <p:spPr>
            <a:xfrm>
              <a:off x="4127766" y="3356393"/>
              <a:ext cx="36867" cy="36893"/>
            </a:xfrm>
            <a:custGeom>
              <a:avLst/>
              <a:gdLst/>
              <a:ahLst/>
              <a:cxnLst/>
              <a:rect l="l" t="t" r="r" b="b"/>
              <a:pathLst>
                <a:path w="1407" h="1408" extrusionOk="0">
                  <a:moveTo>
                    <a:pt x="187" y="1"/>
                  </a:moveTo>
                  <a:cubicBezTo>
                    <a:pt x="82" y="1"/>
                    <a:pt x="0" y="83"/>
                    <a:pt x="0" y="188"/>
                  </a:cubicBezTo>
                  <a:lnTo>
                    <a:pt x="0" y="1220"/>
                  </a:lnTo>
                  <a:cubicBezTo>
                    <a:pt x="0" y="1326"/>
                    <a:pt x="82" y="1407"/>
                    <a:pt x="187" y="1407"/>
                  </a:cubicBezTo>
                  <a:lnTo>
                    <a:pt x="1219" y="1407"/>
                  </a:lnTo>
                  <a:cubicBezTo>
                    <a:pt x="1325" y="1407"/>
                    <a:pt x="1407" y="1326"/>
                    <a:pt x="1407" y="1220"/>
                  </a:cubicBezTo>
                  <a:lnTo>
                    <a:pt x="1407" y="188"/>
                  </a:lnTo>
                  <a:cubicBezTo>
                    <a:pt x="1407" y="83"/>
                    <a:pt x="1325" y="1"/>
                    <a:pt x="1219" y="1"/>
                  </a:cubicBezTo>
                  <a:close/>
                </a:path>
              </a:pathLst>
            </a:custGeom>
            <a:solidFill>
              <a:srgbClr val="4D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6" name="Google Shape;17946;p140"/>
            <p:cNvSpPr/>
            <p:nvPr/>
          </p:nvSpPr>
          <p:spPr>
            <a:xfrm>
              <a:off x="4285872" y="3533495"/>
              <a:ext cx="37496" cy="37522"/>
            </a:xfrm>
            <a:custGeom>
              <a:avLst/>
              <a:gdLst/>
              <a:ahLst/>
              <a:cxnLst/>
              <a:rect l="l" t="t" r="r" b="b"/>
              <a:pathLst>
                <a:path w="1431" h="1432" extrusionOk="0">
                  <a:moveTo>
                    <a:pt x="235" y="1"/>
                  </a:moveTo>
                  <a:cubicBezTo>
                    <a:pt x="106" y="1"/>
                    <a:pt x="0" y="106"/>
                    <a:pt x="0" y="236"/>
                  </a:cubicBezTo>
                  <a:lnTo>
                    <a:pt x="0" y="1196"/>
                  </a:lnTo>
                  <a:cubicBezTo>
                    <a:pt x="0" y="1325"/>
                    <a:pt x="106" y="1431"/>
                    <a:pt x="235" y="1431"/>
                  </a:cubicBezTo>
                  <a:lnTo>
                    <a:pt x="1195" y="1431"/>
                  </a:lnTo>
                  <a:cubicBezTo>
                    <a:pt x="1325" y="1431"/>
                    <a:pt x="1431" y="1325"/>
                    <a:pt x="1431" y="1196"/>
                  </a:cubicBezTo>
                  <a:lnTo>
                    <a:pt x="1431" y="236"/>
                  </a:lnTo>
                  <a:cubicBezTo>
                    <a:pt x="1431" y="106"/>
                    <a:pt x="1325" y="1"/>
                    <a:pt x="1195" y="1"/>
                  </a:cubicBezTo>
                  <a:close/>
                </a:path>
              </a:pathLst>
            </a:custGeom>
            <a:solidFill>
              <a:srgbClr val="4D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7" name="Google Shape;17947;p140"/>
            <p:cNvSpPr/>
            <p:nvPr/>
          </p:nvSpPr>
          <p:spPr>
            <a:xfrm>
              <a:off x="3968639" y="3533495"/>
              <a:ext cx="37653" cy="37522"/>
            </a:xfrm>
            <a:custGeom>
              <a:avLst/>
              <a:gdLst/>
              <a:ahLst/>
              <a:cxnLst/>
              <a:rect l="l" t="t" r="r" b="b"/>
              <a:pathLst>
                <a:path w="1437" h="1432" extrusionOk="0">
                  <a:moveTo>
                    <a:pt x="241" y="1"/>
                  </a:moveTo>
                  <a:cubicBezTo>
                    <a:pt x="106" y="1"/>
                    <a:pt x="1" y="106"/>
                    <a:pt x="1" y="236"/>
                  </a:cubicBezTo>
                  <a:lnTo>
                    <a:pt x="1" y="1196"/>
                  </a:lnTo>
                  <a:cubicBezTo>
                    <a:pt x="1" y="1325"/>
                    <a:pt x="106" y="1431"/>
                    <a:pt x="241" y="1431"/>
                  </a:cubicBezTo>
                  <a:lnTo>
                    <a:pt x="1201" y="1431"/>
                  </a:lnTo>
                  <a:cubicBezTo>
                    <a:pt x="1331" y="1431"/>
                    <a:pt x="1436" y="1325"/>
                    <a:pt x="1436" y="1196"/>
                  </a:cubicBezTo>
                  <a:lnTo>
                    <a:pt x="1436" y="236"/>
                  </a:lnTo>
                  <a:cubicBezTo>
                    <a:pt x="1436" y="106"/>
                    <a:pt x="1331" y="1"/>
                    <a:pt x="1201" y="1"/>
                  </a:cubicBezTo>
                  <a:close/>
                </a:path>
              </a:pathLst>
            </a:custGeom>
            <a:solidFill>
              <a:srgbClr val="4D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8" name="Google Shape;17948;p140"/>
            <p:cNvSpPr/>
            <p:nvPr/>
          </p:nvSpPr>
          <p:spPr>
            <a:xfrm>
              <a:off x="4089013" y="3637886"/>
              <a:ext cx="114374" cy="73105"/>
            </a:xfrm>
            <a:custGeom>
              <a:avLst/>
              <a:gdLst/>
              <a:ahLst/>
              <a:cxnLst/>
              <a:rect l="l" t="t" r="r" b="b"/>
              <a:pathLst>
                <a:path w="4365" h="2790" extrusionOk="0">
                  <a:moveTo>
                    <a:pt x="1" y="1"/>
                  </a:moveTo>
                  <a:lnTo>
                    <a:pt x="1" y="2559"/>
                  </a:lnTo>
                  <a:cubicBezTo>
                    <a:pt x="1" y="2689"/>
                    <a:pt x="102" y="2790"/>
                    <a:pt x="231" y="2790"/>
                  </a:cubicBezTo>
                  <a:lnTo>
                    <a:pt x="4139" y="2790"/>
                  </a:lnTo>
                  <a:cubicBezTo>
                    <a:pt x="4263" y="2790"/>
                    <a:pt x="4364" y="2689"/>
                    <a:pt x="4364" y="2559"/>
                  </a:cubicBezTo>
                  <a:lnTo>
                    <a:pt x="4364" y="1"/>
                  </a:lnTo>
                  <a:close/>
                </a:path>
              </a:pathLst>
            </a:custGeom>
            <a:solidFill>
              <a:srgbClr val="4D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9" name="Google Shape;17949;p140"/>
            <p:cNvSpPr/>
            <p:nvPr/>
          </p:nvSpPr>
          <p:spPr>
            <a:xfrm>
              <a:off x="4068758" y="3611867"/>
              <a:ext cx="154883" cy="44911"/>
            </a:xfrm>
            <a:custGeom>
              <a:avLst/>
              <a:gdLst/>
              <a:ahLst/>
              <a:cxnLst/>
              <a:rect l="l" t="t" r="r" b="b"/>
              <a:pathLst>
                <a:path w="5911" h="1714" extrusionOk="0">
                  <a:moveTo>
                    <a:pt x="500" y="0"/>
                  </a:moveTo>
                  <a:cubicBezTo>
                    <a:pt x="222" y="0"/>
                    <a:pt x="1" y="221"/>
                    <a:pt x="1" y="495"/>
                  </a:cubicBezTo>
                  <a:lnTo>
                    <a:pt x="1" y="1215"/>
                  </a:lnTo>
                  <a:cubicBezTo>
                    <a:pt x="1" y="1488"/>
                    <a:pt x="222" y="1714"/>
                    <a:pt x="500" y="1714"/>
                  </a:cubicBezTo>
                  <a:lnTo>
                    <a:pt x="5416" y="1714"/>
                  </a:lnTo>
                  <a:cubicBezTo>
                    <a:pt x="5689" y="1714"/>
                    <a:pt x="5910" y="1488"/>
                    <a:pt x="5910" y="1215"/>
                  </a:cubicBezTo>
                  <a:lnTo>
                    <a:pt x="5910" y="495"/>
                  </a:lnTo>
                  <a:cubicBezTo>
                    <a:pt x="5910" y="221"/>
                    <a:pt x="5689" y="0"/>
                    <a:pt x="5416" y="0"/>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0" name="Google Shape;17950;p140"/>
            <p:cNvSpPr/>
            <p:nvPr/>
          </p:nvSpPr>
          <p:spPr>
            <a:xfrm>
              <a:off x="4118202" y="3637886"/>
              <a:ext cx="85184" cy="73105"/>
            </a:xfrm>
            <a:custGeom>
              <a:avLst/>
              <a:gdLst/>
              <a:ahLst/>
              <a:cxnLst/>
              <a:rect l="l" t="t" r="r" b="b"/>
              <a:pathLst>
                <a:path w="3251" h="2790" extrusionOk="0">
                  <a:moveTo>
                    <a:pt x="0" y="1"/>
                  </a:moveTo>
                  <a:lnTo>
                    <a:pt x="0" y="2559"/>
                  </a:lnTo>
                  <a:cubicBezTo>
                    <a:pt x="0" y="2689"/>
                    <a:pt x="106" y="2790"/>
                    <a:pt x="231" y="2790"/>
                  </a:cubicBezTo>
                  <a:lnTo>
                    <a:pt x="3025" y="2790"/>
                  </a:lnTo>
                  <a:cubicBezTo>
                    <a:pt x="3149" y="2790"/>
                    <a:pt x="3250" y="2689"/>
                    <a:pt x="3250" y="2559"/>
                  </a:cubicBezTo>
                  <a:lnTo>
                    <a:pt x="3250" y="1"/>
                  </a:ln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1" name="Google Shape;17951;p140"/>
            <p:cNvSpPr/>
            <p:nvPr/>
          </p:nvSpPr>
          <p:spPr>
            <a:xfrm>
              <a:off x="4098079" y="3611867"/>
              <a:ext cx="125562" cy="44911"/>
            </a:xfrm>
            <a:custGeom>
              <a:avLst/>
              <a:gdLst/>
              <a:ahLst/>
              <a:cxnLst/>
              <a:rect l="l" t="t" r="r" b="b"/>
              <a:pathLst>
                <a:path w="4792" h="1714" extrusionOk="0">
                  <a:moveTo>
                    <a:pt x="500" y="0"/>
                  </a:moveTo>
                  <a:cubicBezTo>
                    <a:pt x="226" y="0"/>
                    <a:pt x="0" y="221"/>
                    <a:pt x="0" y="495"/>
                  </a:cubicBezTo>
                  <a:lnTo>
                    <a:pt x="0" y="1215"/>
                  </a:lnTo>
                  <a:cubicBezTo>
                    <a:pt x="0" y="1488"/>
                    <a:pt x="226" y="1714"/>
                    <a:pt x="500" y="1714"/>
                  </a:cubicBezTo>
                  <a:lnTo>
                    <a:pt x="4297" y="1714"/>
                  </a:lnTo>
                  <a:cubicBezTo>
                    <a:pt x="4570" y="1714"/>
                    <a:pt x="4791" y="1488"/>
                    <a:pt x="4791" y="1215"/>
                  </a:cubicBezTo>
                  <a:lnTo>
                    <a:pt x="4791" y="495"/>
                  </a:lnTo>
                  <a:cubicBezTo>
                    <a:pt x="4791" y="221"/>
                    <a:pt x="4570" y="0"/>
                    <a:pt x="4297"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2" name="Google Shape;17952;p140"/>
            <p:cNvSpPr/>
            <p:nvPr/>
          </p:nvSpPr>
          <p:spPr>
            <a:xfrm>
              <a:off x="3991671" y="3356393"/>
              <a:ext cx="36998" cy="36893"/>
            </a:xfrm>
            <a:custGeom>
              <a:avLst/>
              <a:gdLst/>
              <a:ahLst/>
              <a:cxnLst/>
              <a:rect l="l" t="t" r="r" b="b"/>
              <a:pathLst>
                <a:path w="1412" h="1408" extrusionOk="0">
                  <a:moveTo>
                    <a:pt x="706" y="1"/>
                  </a:moveTo>
                  <a:cubicBezTo>
                    <a:pt x="317" y="1"/>
                    <a:pt x="0" y="318"/>
                    <a:pt x="0" y="707"/>
                  </a:cubicBezTo>
                  <a:cubicBezTo>
                    <a:pt x="0" y="1095"/>
                    <a:pt x="317" y="1407"/>
                    <a:pt x="706" y="1407"/>
                  </a:cubicBezTo>
                  <a:cubicBezTo>
                    <a:pt x="1095" y="1407"/>
                    <a:pt x="1412" y="1095"/>
                    <a:pt x="1412" y="707"/>
                  </a:cubicBezTo>
                  <a:cubicBezTo>
                    <a:pt x="1412" y="318"/>
                    <a:pt x="1095" y="1"/>
                    <a:pt x="706"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3" name="Google Shape;17953;p140"/>
            <p:cNvSpPr/>
            <p:nvPr/>
          </p:nvSpPr>
          <p:spPr>
            <a:xfrm>
              <a:off x="4263731" y="3356393"/>
              <a:ext cx="36998" cy="36893"/>
            </a:xfrm>
            <a:custGeom>
              <a:avLst/>
              <a:gdLst/>
              <a:ahLst/>
              <a:cxnLst/>
              <a:rect l="l" t="t" r="r" b="b"/>
              <a:pathLst>
                <a:path w="1412" h="1408" extrusionOk="0">
                  <a:moveTo>
                    <a:pt x="706" y="1"/>
                  </a:moveTo>
                  <a:cubicBezTo>
                    <a:pt x="317" y="1"/>
                    <a:pt x="0" y="318"/>
                    <a:pt x="0" y="707"/>
                  </a:cubicBezTo>
                  <a:cubicBezTo>
                    <a:pt x="0" y="1095"/>
                    <a:pt x="317" y="1407"/>
                    <a:pt x="706" y="1407"/>
                  </a:cubicBezTo>
                  <a:cubicBezTo>
                    <a:pt x="1095" y="1407"/>
                    <a:pt x="1412" y="1095"/>
                    <a:pt x="1412" y="707"/>
                  </a:cubicBezTo>
                  <a:cubicBezTo>
                    <a:pt x="1412" y="318"/>
                    <a:pt x="1095" y="1"/>
                    <a:pt x="706"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4" name="Google Shape;17954;p140"/>
            <p:cNvSpPr/>
            <p:nvPr/>
          </p:nvSpPr>
          <p:spPr>
            <a:xfrm>
              <a:off x="3963503" y="3350943"/>
              <a:ext cx="365394" cy="365472"/>
            </a:xfrm>
            <a:custGeom>
              <a:avLst/>
              <a:gdLst/>
              <a:ahLst/>
              <a:cxnLst/>
              <a:rect l="l" t="t" r="r" b="b"/>
              <a:pathLst>
                <a:path w="13945" h="13948" extrusionOk="0">
                  <a:moveTo>
                    <a:pt x="7469" y="415"/>
                  </a:moveTo>
                  <a:lnTo>
                    <a:pt x="7469" y="1409"/>
                  </a:lnTo>
                  <a:lnTo>
                    <a:pt x="6476" y="1409"/>
                  </a:lnTo>
                  <a:lnTo>
                    <a:pt x="6476" y="415"/>
                  </a:lnTo>
                  <a:close/>
                  <a:moveTo>
                    <a:pt x="1426" y="7174"/>
                  </a:moveTo>
                  <a:lnTo>
                    <a:pt x="1426" y="8192"/>
                  </a:lnTo>
                  <a:lnTo>
                    <a:pt x="413" y="8192"/>
                  </a:lnTo>
                  <a:lnTo>
                    <a:pt x="413" y="7174"/>
                  </a:lnTo>
                  <a:close/>
                  <a:moveTo>
                    <a:pt x="13527" y="7174"/>
                  </a:moveTo>
                  <a:lnTo>
                    <a:pt x="13527" y="8192"/>
                  </a:lnTo>
                  <a:lnTo>
                    <a:pt x="12514" y="8192"/>
                  </a:lnTo>
                  <a:lnTo>
                    <a:pt x="12514" y="7174"/>
                  </a:lnTo>
                  <a:close/>
                  <a:moveTo>
                    <a:pt x="1782" y="1"/>
                  </a:moveTo>
                  <a:cubicBezTo>
                    <a:pt x="1699" y="1"/>
                    <a:pt x="1615" y="12"/>
                    <a:pt x="1531" y="36"/>
                  </a:cubicBezTo>
                  <a:cubicBezTo>
                    <a:pt x="1027" y="180"/>
                    <a:pt x="749" y="713"/>
                    <a:pt x="917" y="1207"/>
                  </a:cubicBezTo>
                  <a:cubicBezTo>
                    <a:pt x="952" y="1308"/>
                    <a:pt x="1030" y="1351"/>
                    <a:pt x="1108" y="1351"/>
                  </a:cubicBezTo>
                  <a:cubicBezTo>
                    <a:pt x="1236" y="1351"/>
                    <a:pt x="1364" y="1238"/>
                    <a:pt x="1311" y="1078"/>
                  </a:cubicBezTo>
                  <a:cubicBezTo>
                    <a:pt x="1191" y="725"/>
                    <a:pt x="1472" y="417"/>
                    <a:pt x="1785" y="417"/>
                  </a:cubicBezTo>
                  <a:cubicBezTo>
                    <a:pt x="1885" y="417"/>
                    <a:pt x="1989" y="449"/>
                    <a:pt x="2083" y="521"/>
                  </a:cubicBezTo>
                  <a:cubicBezTo>
                    <a:pt x="2467" y="815"/>
                    <a:pt x="2249" y="1415"/>
                    <a:pt x="1785" y="1415"/>
                  </a:cubicBezTo>
                  <a:cubicBezTo>
                    <a:pt x="1773" y="1415"/>
                    <a:pt x="1760" y="1415"/>
                    <a:pt x="1747" y="1414"/>
                  </a:cubicBezTo>
                  <a:cubicBezTo>
                    <a:pt x="1741" y="1413"/>
                    <a:pt x="1735" y="1413"/>
                    <a:pt x="1729" y="1413"/>
                  </a:cubicBezTo>
                  <a:cubicBezTo>
                    <a:pt x="1473" y="1413"/>
                    <a:pt x="1451" y="1808"/>
                    <a:pt x="1719" y="1827"/>
                  </a:cubicBezTo>
                  <a:cubicBezTo>
                    <a:pt x="1739" y="1828"/>
                    <a:pt x="1758" y="1829"/>
                    <a:pt x="1778" y="1829"/>
                  </a:cubicBezTo>
                  <a:cubicBezTo>
                    <a:pt x="2200" y="1829"/>
                    <a:pt x="2573" y="1538"/>
                    <a:pt x="2669" y="1126"/>
                  </a:cubicBezTo>
                  <a:lnTo>
                    <a:pt x="4728" y="1126"/>
                  </a:lnTo>
                  <a:cubicBezTo>
                    <a:pt x="2386" y="2033"/>
                    <a:pt x="816" y="4255"/>
                    <a:pt x="739" y="6766"/>
                  </a:cubicBezTo>
                  <a:lnTo>
                    <a:pt x="206" y="6766"/>
                  </a:lnTo>
                  <a:cubicBezTo>
                    <a:pt x="91" y="6766"/>
                    <a:pt x="0" y="6857"/>
                    <a:pt x="0" y="6972"/>
                  </a:cubicBezTo>
                  <a:lnTo>
                    <a:pt x="0" y="8403"/>
                  </a:lnTo>
                  <a:cubicBezTo>
                    <a:pt x="0" y="8513"/>
                    <a:pt x="91" y="8609"/>
                    <a:pt x="206" y="8609"/>
                  </a:cubicBezTo>
                  <a:lnTo>
                    <a:pt x="1637" y="8609"/>
                  </a:lnTo>
                  <a:cubicBezTo>
                    <a:pt x="1747" y="8609"/>
                    <a:pt x="1843" y="8513"/>
                    <a:pt x="1843" y="8403"/>
                  </a:cubicBezTo>
                  <a:lnTo>
                    <a:pt x="1843" y="6972"/>
                  </a:lnTo>
                  <a:cubicBezTo>
                    <a:pt x="1843" y="6857"/>
                    <a:pt x="1747" y="6766"/>
                    <a:pt x="1637" y="6766"/>
                  </a:cubicBezTo>
                  <a:lnTo>
                    <a:pt x="1157" y="6766"/>
                  </a:lnTo>
                  <a:cubicBezTo>
                    <a:pt x="1243" y="3972"/>
                    <a:pt x="3303" y="1635"/>
                    <a:pt x="6063" y="1193"/>
                  </a:cubicBezTo>
                  <a:lnTo>
                    <a:pt x="6063" y="1615"/>
                  </a:lnTo>
                  <a:cubicBezTo>
                    <a:pt x="6063" y="1731"/>
                    <a:pt x="6154" y="1827"/>
                    <a:pt x="6269" y="1827"/>
                  </a:cubicBezTo>
                  <a:lnTo>
                    <a:pt x="6672" y="1827"/>
                  </a:lnTo>
                  <a:cubicBezTo>
                    <a:pt x="6447" y="1903"/>
                    <a:pt x="6269" y="2076"/>
                    <a:pt x="6173" y="2292"/>
                  </a:cubicBezTo>
                  <a:lnTo>
                    <a:pt x="4335" y="6526"/>
                  </a:lnTo>
                  <a:cubicBezTo>
                    <a:pt x="3874" y="7577"/>
                    <a:pt x="4085" y="8797"/>
                    <a:pt x="4868" y="9632"/>
                  </a:cubicBezTo>
                  <a:cubicBezTo>
                    <a:pt x="4906" y="9670"/>
                    <a:pt x="4949" y="9713"/>
                    <a:pt x="4988" y="9752"/>
                  </a:cubicBezTo>
                  <a:lnTo>
                    <a:pt x="4517" y="9752"/>
                  </a:lnTo>
                  <a:cubicBezTo>
                    <a:pt x="4234" y="9752"/>
                    <a:pt x="3975" y="9920"/>
                    <a:pt x="3869" y="10179"/>
                  </a:cubicBezTo>
                  <a:cubicBezTo>
                    <a:pt x="3798" y="10343"/>
                    <a:pt x="3931" y="10470"/>
                    <a:pt x="4064" y="10470"/>
                  </a:cubicBezTo>
                  <a:cubicBezTo>
                    <a:pt x="4137" y="10470"/>
                    <a:pt x="4209" y="10432"/>
                    <a:pt x="4248" y="10342"/>
                  </a:cubicBezTo>
                  <a:cubicBezTo>
                    <a:pt x="4292" y="10232"/>
                    <a:pt x="4397" y="10165"/>
                    <a:pt x="4517" y="10160"/>
                  </a:cubicBezTo>
                  <a:lnTo>
                    <a:pt x="9433" y="10160"/>
                  </a:lnTo>
                  <a:cubicBezTo>
                    <a:pt x="9591" y="10160"/>
                    <a:pt x="9721" y="10289"/>
                    <a:pt x="9721" y="10453"/>
                  </a:cubicBezTo>
                  <a:lnTo>
                    <a:pt x="9721" y="11173"/>
                  </a:lnTo>
                  <a:cubicBezTo>
                    <a:pt x="9721" y="11331"/>
                    <a:pt x="9591" y="11461"/>
                    <a:pt x="9433" y="11461"/>
                  </a:cubicBezTo>
                  <a:lnTo>
                    <a:pt x="4517" y="11461"/>
                  </a:lnTo>
                  <a:cubicBezTo>
                    <a:pt x="4354" y="11461"/>
                    <a:pt x="4224" y="11331"/>
                    <a:pt x="4224" y="11173"/>
                  </a:cubicBezTo>
                  <a:lnTo>
                    <a:pt x="4224" y="11081"/>
                  </a:lnTo>
                  <a:cubicBezTo>
                    <a:pt x="4224" y="10945"/>
                    <a:pt x="4121" y="10876"/>
                    <a:pt x="4018" y="10876"/>
                  </a:cubicBezTo>
                  <a:cubicBezTo>
                    <a:pt x="3915" y="10876"/>
                    <a:pt x="3811" y="10945"/>
                    <a:pt x="3811" y="11081"/>
                  </a:cubicBezTo>
                  <a:lnTo>
                    <a:pt x="3811" y="11173"/>
                  </a:lnTo>
                  <a:cubicBezTo>
                    <a:pt x="3811" y="11561"/>
                    <a:pt x="4128" y="11873"/>
                    <a:pt x="4517" y="11878"/>
                  </a:cubicBezTo>
                  <a:lnTo>
                    <a:pt x="4584" y="11878"/>
                  </a:lnTo>
                  <a:lnTo>
                    <a:pt x="4584" y="13741"/>
                  </a:lnTo>
                  <a:cubicBezTo>
                    <a:pt x="4584" y="13856"/>
                    <a:pt x="4676" y="13947"/>
                    <a:pt x="4791" y="13947"/>
                  </a:cubicBezTo>
                  <a:lnTo>
                    <a:pt x="9154" y="13947"/>
                  </a:lnTo>
                  <a:cubicBezTo>
                    <a:pt x="9269" y="13947"/>
                    <a:pt x="9361" y="13856"/>
                    <a:pt x="9361" y="13741"/>
                  </a:cubicBezTo>
                  <a:lnTo>
                    <a:pt x="9361" y="13242"/>
                  </a:lnTo>
                  <a:cubicBezTo>
                    <a:pt x="9361" y="13105"/>
                    <a:pt x="9257" y="13036"/>
                    <a:pt x="9154" y="13036"/>
                  </a:cubicBezTo>
                  <a:cubicBezTo>
                    <a:pt x="9051" y="13036"/>
                    <a:pt x="8948" y="13105"/>
                    <a:pt x="8948" y="13242"/>
                  </a:cubicBezTo>
                  <a:lnTo>
                    <a:pt x="8948" y="13534"/>
                  </a:lnTo>
                  <a:lnTo>
                    <a:pt x="4997" y="13534"/>
                  </a:lnTo>
                  <a:lnTo>
                    <a:pt x="4997" y="11878"/>
                  </a:lnTo>
                  <a:lnTo>
                    <a:pt x="8948" y="11878"/>
                  </a:lnTo>
                  <a:lnTo>
                    <a:pt x="8948" y="12416"/>
                  </a:lnTo>
                  <a:cubicBezTo>
                    <a:pt x="8948" y="12553"/>
                    <a:pt x="9051" y="12621"/>
                    <a:pt x="9154" y="12621"/>
                  </a:cubicBezTo>
                  <a:cubicBezTo>
                    <a:pt x="9257" y="12621"/>
                    <a:pt x="9361" y="12553"/>
                    <a:pt x="9361" y="12416"/>
                  </a:cubicBezTo>
                  <a:lnTo>
                    <a:pt x="9361" y="11878"/>
                  </a:lnTo>
                  <a:lnTo>
                    <a:pt x="9428" y="11878"/>
                  </a:lnTo>
                  <a:cubicBezTo>
                    <a:pt x="9821" y="11873"/>
                    <a:pt x="10133" y="11561"/>
                    <a:pt x="10133" y="11173"/>
                  </a:cubicBezTo>
                  <a:lnTo>
                    <a:pt x="10133" y="10453"/>
                  </a:lnTo>
                  <a:cubicBezTo>
                    <a:pt x="10133" y="10064"/>
                    <a:pt x="9821" y="9747"/>
                    <a:pt x="9428" y="9747"/>
                  </a:cubicBezTo>
                  <a:lnTo>
                    <a:pt x="8962" y="9747"/>
                  </a:lnTo>
                  <a:cubicBezTo>
                    <a:pt x="9236" y="9488"/>
                    <a:pt x="9457" y="9176"/>
                    <a:pt x="9605" y="8830"/>
                  </a:cubicBezTo>
                  <a:cubicBezTo>
                    <a:pt x="9677" y="8665"/>
                    <a:pt x="9544" y="8538"/>
                    <a:pt x="9411" y="8538"/>
                  </a:cubicBezTo>
                  <a:cubicBezTo>
                    <a:pt x="9339" y="8538"/>
                    <a:pt x="9267" y="8575"/>
                    <a:pt x="9226" y="8662"/>
                  </a:cubicBezTo>
                  <a:cubicBezTo>
                    <a:pt x="9029" y="9109"/>
                    <a:pt x="8703" y="9488"/>
                    <a:pt x="8285" y="9747"/>
                  </a:cubicBezTo>
                  <a:lnTo>
                    <a:pt x="5669" y="9747"/>
                  </a:lnTo>
                  <a:cubicBezTo>
                    <a:pt x="4628" y="9113"/>
                    <a:pt x="4220" y="7803"/>
                    <a:pt x="4709" y="6684"/>
                  </a:cubicBezTo>
                  <a:lnTo>
                    <a:pt x="6552" y="2451"/>
                  </a:lnTo>
                  <a:cubicBezTo>
                    <a:pt x="6596" y="2355"/>
                    <a:pt x="6668" y="2273"/>
                    <a:pt x="6764" y="2225"/>
                  </a:cubicBezTo>
                  <a:lnTo>
                    <a:pt x="6764" y="6281"/>
                  </a:lnTo>
                  <a:cubicBezTo>
                    <a:pt x="6308" y="6358"/>
                    <a:pt x="5933" y="6680"/>
                    <a:pt x="5784" y="7112"/>
                  </a:cubicBezTo>
                  <a:cubicBezTo>
                    <a:pt x="5728" y="7275"/>
                    <a:pt x="5858" y="7389"/>
                    <a:pt x="5985" y="7389"/>
                  </a:cubicBezTo>
                  <a:cubicBezTo>
                    <a:pt x="6063" y="7389"/>
                    <a:pt x="6140" y="7346"/>
                    <a:pt x="6173" y="7246"/>
                  </a:cubicBezTo>
                  <a:cubicBezTo>
                    <a:pt x="6306" y="6863"/>
                    <a:pt x="6632" y="6684"/>
                    <a:pt x="6959" y="6684"/>
                  </a:cubicBezTo>
                  <a:cubicBezTo>
                    <a:pt x="7353" y="6684"/>
                    <a:pt x="7748" y="6944"/>
                    <a:pt x="7805" y="7419"/>
                  </a:cubicBezTo>
                  <a:lnTo>
                    <a:pt x="7815" y="7520"/>
                  </a:lnTo>
                  <a:cubicBezTo>
                    <a:pt x="7815" y="8047"/>
                    <a:pt x="7383" y="8364"/>
                    <a:pt x="6953" y="8364"/>
                  </a:cubicBezTo>
                  <a:cubicBezTo>
                    <a:pt x="6643" y="8364"/>
                    <a:pt x="6334" y="8199"/>
                    <a:pt x="6188" y="7832"/>
                  </a:cubicBezTo>
                  <a:cubicBezTo>
                    <a:pt x="6151" y="7740"/>
                    <a:pt x="6078" y="7701"/>
                    <a:pt x="6004" y="7701"/>
                  </a:cubicBezTo>
                  <a:cubicBezTo>
                    <a:pt x="5873" y="7701"/>
                    <a:pt x="5739" y="7823"/>
                    <a:pt x="5804" y="7985"/>
                  </a:cubicBezTo>
                  <a:cubicBezTo>
                    <a:pt x="6008" y="8500"/>
                    <a:pt x="6489" y="8779"/>
                    <a:pt x="6976" y="8779"/>
                  </a:cubicBezTo>
                  <a:cubicBezTo>
                    <a:pt x="7333" y="8779"/>
                    <a:pt x="7693" y="8629"/>
                    <a:pt x="7949" y="8312"/>
                  </a:cubicBezTo>
                  <a:cubicBezTo>
                    <a:pt x="8554" y="7563"/>
                    <a:pt x="8127" y="6440"/>
                    <a:pt x="7176" y="6281"/>
                  </a:cubicBezTo>
                  <a:lnTo>
                    <a:pt x="7176" y="2230"/>
                  </a:lnTo>
                  <a:cubicBezTo>
                    <a:pt x="7272" y="2278"/>
                    <a:pt x="7349" y="2355"/>
                    <a:pt x="7388" y="2451"/>
                  </a:cubicBezTo>
                  <a:lnTo>
                    <a:pt x="9231" y="6694"/>
                  </a:lnTo>
                  <a:cubicBezTo>
                    <a:pt x="9404" y="7078"/>
                    <a:pt x="9471" y="7505"/>
                    <a:pt x="9423" y="7923"/>
                  </a:cubicBezTo>
                  <a:cubicBezTo>
                    <a:pt x="9405" y="8073"/>
                    <a:pt x="9520" y="8156"/>
                    <a:pt x="9633" y="8156"/>
                  </a:cubicBezTo>
                  <a:cubicBezTo>
                    <a:pt x="9730" y="8156"/>
                    <a:pt x="9825" y="8096"/>
                    <a:pt x="9836" y="7966"/>
                  </a:cubicBezTo>
                  <a:cubicBezTo>
                    <a:pt x="9889" y="7476"/>
                    <a:pt x="9812" y="6977"/>
                    <a:pt x="9615" y="6526"/>
                  </a:cubicBezTo>
                  <a:lnTo>
                    <a:pt x="7767" y="2287"/>
                  </a:lnTo>
                  <a:cubicBezTo>
                    <a:pt x="7676" y="2071"/>
                    <a:pt x="7498" y="1899"/>
                    <a:pt x="7277" y="1822"/>
                  </a:cubicBezTo>
                  <a:lnTo>
                    <a:pt x="7676" y="1822"/>
                  </a:lnTo>
                  <a:cubicBezTo>
                    <a:pt x="7791" y="1822"/>
                    <a:pt x="7887" y="1726"/>
                    <a:pt x="7887" y="1611"/>
                  </a:cubicBezTo>
                  <a:lnTo>
                    <a:pt x="7887" y="1188"/>
                  </a:lnTo>
                  <a:cubicBezTo>
                    <a:pt x="10647" y="1630"/>
                    <a:pt x="12702" y="3967"/>
                    <a:pt x="12793" y="6761"/>
                  </a:cubicBezTo>
                  <a:lnTo>
                    <a:pt x="12308" y="6761"/>
                  </a:lnTo>
                  <a:cubicBezTo>
                    <a:pt x="12193" y="6761"/>
                    <a:pt x="12102" y="6852"/>
                    <a:pt x="12102" y="6968"/>
                  </a:cubicBezTo>
                  <a:lnTo>
                    <a:pt x="12102" y="8398"/>
                  </a:lnTo>
                  <a:cubicBezTo>
                    <a:pt x="12102" y="8508"/>
                    <a:pt x="12193" y="8604"/>
                    <a:pt x="12308" y="8604"/>
                  </a:cubicBezTo>
                  <a:lnTo>
                    <a:pt x="13738" y="8604"/>
                  </a:lnTo>
                  <a:cubicBezTo>
                    <a:pt x="13854" y="8604"/>
                    <a:pt x="13945" y="8508"/>
                    <a:pt x="13945" y="8398"/>
                  </a:cubicBezTo>
                  <a:lnTo>
                    <a:pt x="13945" y="6968"/>
                  </a:lnTo>
                  <a:cubicBezTo>
                    <a:pt x="13945" y="6852"/>
                    <a:pt x="13849" y="6761"/>
                    <a:pt x="13734" y="6761"/>
                  </a:cubicBezTo>
                  <a:lnTo>
                    <a:pt x="13206" y="6761"/>
                  </a:lnTo>
                  <a:cubicBezTo>
                    <a:pt x="13129" y="4251"/>
                    <a:pt x="11559" y="2028"/>
                    <a:pt x="9217" y="1121"/>
                  </a:cubicBezTo>
                  <a:lnTo>
                    <a:pt x="11276" y="1121"/>
                  </a:lnTo>
                  <a:cubicBezTo>
                    <a:pt x="11376" y="1562"/>
                    <a:pt x="11764" y="1830"/>
                    <a:pt x="12168" y="1830"/>
                  </a:cubicBezTo>
                  <a:cubicBezTo>
                    <a:pt x="12362" y="1830"/>
                    <a:pt x="12559" y="1768"/>
                    <a:pt x="12730" y="1635"/>
                  </a:cubicBezTo>
                  <a:cubicBezTo>
                    <a:pt x="13254" y="1217"/>
                    <a:pt x="13172" y="401"/>
                    <a:pt x="12572" y="103"/>
                  </a:cubicBezTo>
                  <a:cubicBezTo>
                    <a:pt x="12537" y="86"/>
                    <a:pt x="12503" y="78"/>
                    <a:pt x="12471" y="78"/>
                  </a:cubicBezTo>
                  <a:cubicBezTo>
                    <a:pt x="12279" y="78"/>
                    <a:pt x="12174" y="366"/>
                    <a:pt x="12385" y="473"/>
                  </a:cubicBezTo>
                  <a:cubicBezTo>
                    <a:pt x="12826" y="694"/>
                    <a:pt x="12716" y="1351"/>
                    <a:pt x="12226" y="1409"/>
                  </a:cubicBezTo>
                  <a:cubicBezTo>
                    <a:pt x="12203" y="1412"/>
                    <a:pt x="12180" y="1413"/>
                    <a:pt x="12157" y="1413"/>
                  </a:cubicBezTo>
                  <a:cubicBezTo>
                    <a:pt x="11717" y="1413"/>
                    <a:pt x="11486" y="851"/>
                    <a:pt x="11838" y="540"/>
                  </a:cubicBezTo>
                  <a:cubicBezTo>
                    <a:pt x="11994" y="399"/>
                    <a:pt x="11862" y="179"/>
                    <a:pt x="11698" y="179"/>
                  </a:cubicBezTo>
                  <a:cubicBezTo>
                    <a:pt x="11656" y="179"/>
                    <a:pt x="11611" y="194"/>
                    <a:pt x="11569" y="228"/>
                  </a:cubicBezTo>
                  <a:cubicBezTo>
                    <a:pt x="11425" y="353"/>
                    <a:pt x="11319" y="521"/>
                    <a:pt x="11276" y="708"/>
                  </a:cubicBezTo>
                  <a:lnTo>
                    <a:pt x="7882" y="708"/>
                  </a:lnTo>
                  <a:lnTo>
                    <a:pt x="7882" y="214"/>
                  </a:lnTo>
                  <a:cubicBezTo>
                    <a:pt x="7882" y="98"/>
                    <a:pt x="7791" y="7"/>
                    <a:pt x="7676" y="7"/>
                  </a:cubicBezTo>
                  <a:lnTo>
                    <a:pt x="6269" y="7"/>
                  </a:lnTo>
                  <a:cubicBezTo>
                    <a:pt x="6154" y="7"/>
                    <a:pt x="6063" y="98"/>
                    <a:pt x="6063" y="214"/>
                  </a:cubicBezTo>
                  <a:lnTo>
                    <a:pt x="6063" y="708"/>
                  </a:lnTo>
                  <a:lnTo>
                    <a:pt x="2669" y="708"/>
                  </a:lnTo>
                  <a:cubicBezTo>
                    <a:pt x="2573" y="284"/>
                    <a:pt x="2194" y="1"/>
                    <a:pt x="178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955" name="Google Shape;17955;p140"/>
          <p:cNvGrpSpPr/>
          <p:nvPr/>
        </p:nvGrpSpPr>
        <p:grpSpPr>
          <a:xfrm>
            <a:off x="858140" y="3178111"/>
            <a:ext cx="319880" cy="365918"/>
            <a:chOff x="858140" y="3364961"/>
            <a:chExt cx="319880" cy="365918"/>
          </a:xfrm>
        </p:grpSpPr>
        <p:sp>
          <p:nvSpPr>
            <p:cNvPr id="17956" name="Google Shape;17956;p140"/>
            <p:cNvSpPr/>
            <p:nvPr/>
          </p:nvSpPr>
          <p:spPr>
            <a:xfrm>
              <a:off x="867573" y="3543086"/>
              <a:ext cx="304159" cy="182369"/>
            </a:xfrm>
            <a:custGeom>
              <a:avLst/>
              <a:gdLst/>
              <a:ahLst/>
              <a:cxnLst/>
              <a:rect l="l" t="t" r="r" b="b"/>
              <a:pathLst>
                <a:path w="11608" h="6960" extrusionOk="0">
                  <a:moveTo>
                    <a:pt x="5802" y="1"/>
                  </a:moveTo>
                  <a:cubicBezTo>
                    <a:pt x="5726" y="1"/>
                    <a:pt x="5650" y="21"/>
                    <a:pt x="5583" y="62"/>
                  </a:cubicBezTo>
                  <a:lnTo>
                    <a:pt x="792" y="2827"/>
                  </a:lnTo>
                  <a:lnTo>
                    <a:pt x="293" y="3115"/>
                  </a:lnTo>
                  <a:cubicBezTo>
                    <a:pt x="0" y="3283"/>
                    <a:pt x="0" y="3705"/>
                    <a:pt x="293" y="3873"/>
                  </a:cubicBezTo>
                  <a:lnTo>
                    <a:pt x="5583" y="6902"/>
                  </a:lnTo>
                  <a:cubicBezTo>
                    <a:pt x="5650" y="6941"/>
                    <a:pt x="5726" y="6960"/>
                    <a:pt x="5802" y="6960"/>
                  </a:cubicBezTo>
                  <a:cubicBezTo>
                    <a:pt x="5877" y="6960"/>
                    <a:pt x="5953" y="6941"/>
                    <a:pt x="6020" y="6902"/>
                  </a:cubicBezTo>
                  <a:lnTo>
                    <a:pt x="11310" y="3873"/>
                  </a:lnTo>
                  <a:cubicBezTo>
                    <a:pt x="11607" y="3710"/>
                    <a:pt x="11607" y="3283"/>
                    <a:pt x="11315" y="3115"/>
                  </a:cubicBezTo>
                  <a:lnTo>
                    <a:pt x="10815" y="2827"/>
                  </a:lnTo>
                  <a:lnTo>
                    <a:pt x="6020" y="62"/>
                  </a:lnTo>
                  <a:cubicBezTo>
                    <a:pt x="5953" y="21"/>
                    <a:pt x="5877" y="1"/>
                    <a:pt x="5802"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7" name="Google Shape;17957;p140"/>
            <p:cNvSpPr/>
            <p:nvPr/>
          </p:nvSpPr>
          <p:spPr>
            <a:xfrm>
              <a:off x="888194" y="3543059"/>
              <a:ext cx="262785" cy="147441"/>
            </a:xfrm>
            <a:custGeom>
              <a:avLst/>
              <a:gdLst/>
              <a:ahLst/>
              <a:cxnLst/>
              <a:rect l="l" t="t" r="r" b="b"/>
              <a:pathLst>
                <a:path w="10029" h="5627" extrusionOk="0">
                  <a:moveTo>
                    <a:pt x="5015" y="0"/>
                  </a:moveTo>
                  <a:cubicBezTo>
                    <a:pt x="4939" y="0"/>
                    <a:pt x="4863" y="20"/>
                    <a:pt x="4796" y="58"/>
                  </a:cubicBezTo>
                  <a:lnTo>
                    <a:pt x="1" y="2828"/>
                  </a:lnTo>
                  <a:lnTo>
                    <a:pt x="4796" y="5569"/>
                  </a:lnTo>
                  <a:cubicBezTo>
                    <a:pt x="4863" y="5607"/>
                    <a:pt x="4939" y="5626"/>
                    <a:pt x="5015" y="5626"/>
                  </a:cubicBezTo>
                  <a:cubicBezTo>
                    <a:pt x="5090" y="5626"/>
                    <a:pt x="5166" y="5607"/>
                    <a:pt x="5233" y="5569"/>
                  </a:cubicBezTo>
                  <a:lnTo>
                    <a:pt x="10028" y="2828"/>
                  </a:lnTo>
                  <a:lnTo>
                    <a:pt x="5233" y="58"/>
                  </a:lnTo>
                  <a:cubicBezTo>
                    <a:pt x="5166" y="20"/>
                    <a:pt x="5090" y="0"/>
                    <a:pt x="5015"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8" name="Google Shape;17958;p140"/>
            <p:cNvSpPr/>
            <p:nvPr/>
          </p:nvSpPr>
          <p:spPr>
            <a:xfrm>
              <a:off x="867573" y="3485230"/>
              <a:ext cx="304159" cy="182291"/>
            </a:xfrm>
            <a:custGeom>
              <a:avLst/>
              <a:gdLst/>
              <a:ahLst/>
              <a:cxnLst/>
              <a:rect l="l" t="t" r="r" b="b"/>
              <a:pathLst>
                <a:path w="11608" h="6957" extrusionOk="0">
                  <a:moveTo>
                    <a:pt x="5802" y="1"/>
                  </a:moveTo>
                  <a:cubicBezTo>
                    <a:pt x="5726" y="1"/>
                    <a:pt x="5650" y="21"/>
                    <a:pt x="5583" y="62"/>
                  </a:cubicBezTo>
                  <a:lnTo>
                    <a:pt x="792" y="2827"/>
                  </a:lnTo>
                  <a:lnTo>
                    <a:pt x="293" y="3115"/>
                  </a:lnTo>
                  <a:cubicBezTo>
                    <a:pt x="0" y="3283"/>
                    <a:pt x="0" y="3705"/>
                    <a:pt x="293" y="3873"/>
                  </a:cubicBezTo>
                  <a:lnTo>
                    <a:pt x="5583" y="6902"/>
                  </a:lnTo>
                  <a:cubicBezTo>
                    <a:pt x="5650" y="6938"/>
                    <a:pt x="5726" y="6956"/>
                    <a:pt x="5802" y="6956"/>
                  </a:cubicBezTo>
                  <a:cubicBezTo>
                    <a:pt x="5877" y="6956"/>
                    <a:pt x="5953" y="6938"/>
                    <a:pt x="6020" y="6902"/>
                  </a:cubicBezTo>
                  <a:lnTo>
                    <a:pt x="11310" y="3873"/>
                  </a:lnTo>
                  <a:cubicBezTo>
                    <a:pt x="11603" y="3705"/>
                    <a:pt x="11607" y="3283"/>
                    <a:pt x="11315" y="3115"/>
                  </a:cubicBezTo>
                  <a:lnTo>
                    <a:pt x="10815" y="2827"/>
                  </a:lnTo>
                  <a:lnTo>
                    <a:pt x="6020" y="62"/>
                  </a:lnTo>
                  <a:cubicBezTo>
                    <a:pt x="5953" y="21"/>
                    <a:pt x="5877" y="1"/>
                    <a:pt x="5802" y="1"/>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9" name="Google Shape;17959;p140"/>
            <p:cNvSpPr/>
            <p:nvPr/>
          </p:nvSpPr>
          <p:spPr>
            <a:xfrm>
              <a:off x="888194" y="3485204"/>
              <a:ext cx="262785" cy="147441"/>
            </a:xfrm>
            <a:custGeom>
              <a:avLst/>
              <a:gdLst/>
              <a:ahLst/>
              <a:cxnLst/>
              <a:rect l="l" t="t" r="r" b="b"/>
              <a:pathLst>
                <a:path w="10029" h="5627" extrusionOk="0">
                  <a:moveTo>
                    <a:pt x="5015" y="0"/>
                  </a:moveTo>
                  <a:cubicBezTo>
                    <a:pt x="4939" y="0"/>
                    <a:pt x="4863" y="20"/>
                    <a:pt x="4796" y="58"/>
                  </a:cubicBezTo>
                  <a:lnTo>
                    <a:pt x="1" y="2828"/>
                  </a:lnTo>
                  <a:lnTo>
                    <a:pt x="4796" y="5569"/>
                  </a:lnTo>
                  <a:cubicBezTo>
                    <a:pt x="4863" y="5607"/>
                    <a:pt x="4939" y="5626"/>
                    <a:pt x="5015" y="5626"/>
                  </a:cubicBezTo>
                  <a:cubicBezTo>
                    <a:pt x="5090" y="5626"/>
                    <a:pt x="5166" y="5607"/>
                    <a:pt x="5233" y="5569"/>
                  </a:cubicBezTo>
                  <a:lnTo>
                    <a:pt x="10028" y="2828"/>
                  </a:lnTo>
                  <a:lnTo>
                    <a:pt x="5233" y="58"/>
                  </a:lnTo>
                  <a:cubicBezTo>
                    <a:pt x="5166" y="20"/>
                    <a:pt x="5090" y="0"/>
                    <a:pt x="5015" y="0"/>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0" name="Google Shape;17960;p140"/>
            <p:cNvSpPr/>
            <p:nvPr/>
          </p:nvSpPr>
          <p:spPr>
            <a:xfrm>
              <a:off x="867573" y="3427244"/>
              <a:ext cx="304159" cy="182369"/>
            </a:xfrm>
            <a:custGeom>
              <a:avLst/>
              <a:gdLst/>
              <a:ahLst/>
              <a:cxnLst/>
              <a:rect l="l" t="t" r="r" b="b"/>
              <a:pathLst>
                <a:path w="11608" h="6960" extrusionOk="0">
                  <a:moveTo>
                    <a:pt x="5802" y="1"/>
                  </a:moveTo>
                  <a:cubicBezTo>
                    <a:pt x="5726" y="1"/>
                    <a:pt x="5650" y="21"/>
                    <a:pt x="5583" y="62"/>
                  </a:cubicBezTo>
                  <a:lnTo>
                    <a:pt x="706" y="2875"/>
                  </a:lnTo>
                  <a:lnTo>
                    <a:pt x="293" y="3115"/>
                  </a:lnTo>
                  <a:cubicBezTo>
                    <a:pt x="0" y="3288"/>
                    <a:pt x="0" y="3705"/>
                    <a:pt x="293" y="3878"/>
                  </a:cubicBezTo>
                  <a:lnTo>
                    <a:pt x="5583" y="6902"/>
                  </a:lnTo>
                  <a:cubicBezTo>
                    <a:pt x="5650" y="6941"/>
                    <a:pt x="5726" y="6960"/>
                    <a:pt x="5802" y="6960"/>
                  </a:cubicBezTo>
                  <a:cubicBezTo>
                    <a:pt x="5877" y="6960"/>
                    <a:pt x="5953" y="6941"/>
                    <a:pt x="6020" y="6902"/>
                  </a:cubicBezTo>
                  <a:lnTo>
                    <a:pt x="11310" y="3878"/>
                  </a:lnTo>
                  <a:cubicBezTo>
                    <a:pt x="11607" y="3710"/>
                    <a:pt x="11607" y="3283"/>
                    <a:pt x="11315" y="3115"/>
                  </a:cubicBezTo>
                  <a:lnTo>
                    <a:pt x="10422" y="2601"/>
                  </a:lnTo>
                  <a:lnTo>
                    <a:pt x="6020" y="62"/>
                  </a:lnTo>
                  <a:cubicBezTo>
                    <a:pt x="5953" y="21"/>
                    <a:pt x="5877" y="1"/>
                    <a:pt x="5802" y="1"/>
                  </a:cubicBezTo>
                  <a:close/>
                </a:path>
              </a:pathLst>
            </a:custGeom>
            <a:solidFill>
              <a:srgbClr val="ADBB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1" name="Google Shape;17961;p140"/>
            <p:cNvSpPr/>
            <p:nvPr/>
          </p:nvSpPr>
          <p:spPr>
            <a:xfrm>
              <a:off x="885941" y="3427218"/>
              <a:ext cx="254715" cy="151870"/>
            </a:xfrm>
            <a:custGeom>
              <a:avLst/>
              <a:gdLst/>
              <a:ahLst/>
              <a:cxnLst/>
              <a:rect l="l" t="t" r="r" b="b"/>
              <a:pathLst>
                <a:path w="9721" h="5796" extrusionOk="0">
                  <a:moveTo>
                    <a:pt x="5101" y="0"/>
                  </a:moveTo>
                  <a:cubicBezTo>
                    <a:pt x="5025" y="0"/>
                    <a:pt x="4949" y="20"/>
                    <a:pt x="4882" y="58"/>
                  </a:cubicBezTo>
                  <a:lnTo>
                    <a:pt x="0" y="2876"/>
                  </a:lnTo>
                  <a:lnTo>
                    <a:pt x="5036" y="5756"/>
                  </a:lnTo>
                  <a:cubicBezTo>
                    <a:pt x="5081" y="5782"/>
                    <a:pt x="5132" y="5796"/>
                    <a:pt x="5183" y="5796"/>
                  </a:cubicBezTo>
                  <a:cubicBezTo>
                    <a:pt x="5234" y="5796"/>
                    <a:pt x="5285" y="5782"/>
                    <a:pt x="5333" y="5756"/>
                  </a:cubicBezTo>
                  <a:lnTo>
                    <a:pt x="6130" y="5300"/>
                  </a:lnTo>
                  <a:lnTo>
                    <a:pt x="9303" y="3485"/>
                  </a:lnTo>
                  <a:cubicBezTo>
                    <a:pt x="9562" y="3337"/>
                    <a:pt x="9721" y="3068"/>
                    <a:pt x="9721" y="2770"/>
                  </a:cubicBezTo>
                  <a:lnTo>
                    <a:pt x="9721" y="2602"/>
                  </a:lnTo>
                  <a:lnTo>
                    <a:pt x="5319" y="58"/>
                  </a:lnTo>
                  <a:cubicBezTo>
                    <a:pt x="5252" y="20"/>
                    <a:pt x="5176" y="0"/>
                    <a:pt x="5101"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2" name="Google Shape;17962;p140"/>
            <p:cNvSpPr/>
            <p:nvPr/>
          </p:nvSpPr>
          <p:spPr>
            <a:xfrm>
              <a:off x="864559" y="3370332"/>
              <a:ext cx="273973" cy="183391"/>
            </a:xfrm>
            <a:custGeom>
              <a:avLst/>
              <a:gdLst/>
              <a:ahLst/>
              <a:cxnLst/>
              <a:rect l="l" t="t" r="r" b="b"/>
              <a:pathLst>
                <a:path w="10456" h="6999" extrusionOk="0">
                  <a:moveTo>
                    <a:pt x="5919" y="1"/>
                  </a:moveTo>
                  <a:cubicBezTo>
                    <a:pt x="5867" y="1"/>
                    <a:pt x="5816" y="14"/>
                    <a:pt x="5770" y="40"/>
                  </a:cubicBezTo>
                  <a:lnTo>
                    <a:pt x="197" y="3256"/>
                  </a:lnTo>
                  <a:cubicBezTo>
                    <a:pt x="0" y="3376"/>
                    <a:pt x="0" y="3659"/>
                    <a:pt x="197" y="3775"/>
                  </a:cubicBezTo>
                  <a:lnTo>
                    <a:pt x="5770" y="6962"/>
                  </a:lnTo>
                  <a:cubicBezTo>
                    <a:pt x="5816" y="6986"/>
                    <a:pt x="5866" y="6998"/>
                    <a:pt x="5917" y="6998"/>
                  </a:cubicBezTo>
                  <a:cubicBezTo>
                    <a:pt x="5967" y="6998"/>
                    <a:pt x="6017" y="6986"/>
                    <a:pt x="6063" y="6962"/>
                  </a:cubicBezTo>
                  <a:lnTo>
                    <a:pt x="6865" y="6506"/>
                  </a:lnTo>
                  <a:lnTo>
                    <a:pt x="10455" y="4452"/>
                  </a:lnTo>
                  <a:lnTo>
                    <a:pt x="10455" y="2575"/>
                  </a:lnTo>
                  <a:lnTo>
                    <a:pt x="6797" y="463"/>
                  </a:lnTo>
                  <a:lnTo>
                    <a:pt x="6068" y="40"/>
                  </a:lnTo>
                  <a:cubicBezTo>
                    <a:pt x="6022" y="14"/>
                    <a:pt x="5971" y="1"/>
                    <a:pt x="5919"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3" name="Google Shape;17963;p140"/>
            <p:cNvSpPr/>
            <p:nvPr/>
          </p:nvSpPr>
          <p:spPr>
            <a:xfrm>
              <a:off x="1093333" y="3437778"/>
              <a:ext cx="45199" cy="49208"/>
            </a:xfrm>
            <a:custGeom>
              <a:avLst/>
              <a:gdLst/>
              <a:ahLst/>
              <a:cxnLst/>
              <a:rect l="l" t="t" r="r" b="b"/>
              <a:pathLst>
                <a:path w="1725" h="1878" extrusionOk="0">
                  <a:moveTo>
                    <a:pt x="1724" y="1"/>
                  </a:moveTo>
                  <a:lnTo>
                    <a:pt x="155" y="759"/>
                  </a:lnTo>
                  <a:cubicBezTo>
                    <a:pt x="1" y="831"/>
                    <a:pt x="1" y="1052"/>
                    <a:pt x="155" y="1129"/>
                  </a:cubicBezTo>
                  <a:lnTo>
                    <a:pt x="1724" y="1878"/>
                  </a:lnTo>
                  <a:lnTo>
                    <a:pt x="1724" y="1"/>
                  </a:ln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4" name="Google Shape;17964;p140"/>
            <p:cNvSpPr/>
            <p:nvPr/>
          </p:nvSpPr>
          <p:spPr>
            <a:xfrm>
              <a:off x="858140" y="3428947"/>
              <a:ext cx="140052" cy="214782"/>
            </a:xfrm>
            <a:custGeom>
              <a:avLst/>
              <a:gdLst/>
              <a:ahLst/>
              <a:cxnLst/>
              <a:rect l="l" t="t" r="r" b="b"/>
              <a:pathLst>
                <a:path w="5345" h="8197" extrusionOk="0">
                  <a:moveTo>
                    <a:pt x="1840" y="1"/>
                  </a:moveTo>
                  <a:cubicBezTo>
                    <a:pt x="1806" y="1"/>
                    <a:pt x="1770" y="10"/>
                    <a:pt x="1733" y="30"/>
                  </a:cubicBezTo>
                  <a:lnTo>
                    <a:pt x="336" y="842"/>
                  </a:lnTo>
                  <a:cubicBezTo>
                    <a:pt x="0" y="1038"/>
                    <a:pt x="0" y="1523"/>
                    <a:pt x="336" y="1720"/>
                  </a:cubicBezTo>
                  <a:lnTo>
                    <a:pt x="1445" y="2354"/>
                  </a:lnTo>
                  <a:lnTo>
                    <a:pt x="548" y="2872"/>
                  </a:lnTo>
                  <a:cubicBezTo>
                    <a:pt x="116" y="3122"/>
                    <a:pt x="116" y="3741"/>
                    <a:pt x="548" y="3991"/>
                  </a:cubicBezTo>
                  <a:lnTo>
                    <a:pt x="1493" y="4533"/>
                  </a:lnTo>
                  <a:lnTo>
                    <a:pt x="548" y="5085"/>
                  </a:lnTo>
                  <a:cubicBezTo>
                    <a:pt x="116" y="5330"/>
                    <a:pt x="116" y="5954"/>
                    <a:pt x="548" y="6199"/>
                  </a:cubicBezTo>
                  <a:lnTo>
                    <a:pt x="1498" y="6746"/>
                  </a:lnTo>
                  <a:lnTo>
                    <a:pt x="1200" y="6914"/>
                  </a:lnTo>
                  <a:cubicBezTo>
                    <a:pt x="1013" y="7020"/>
                    <a:pt x="1090" y="7303"/>
                    <a:pt x="1301" y="7303"/>
                  </a:cubicBezTo>
                  <a:cubicBezTo>
                    <a:pt x="1397" y="7303"/>
                    <a:pt x="1412" y="7260"/>
                    <a:pt x="1911" y="6981"/>
                  </a:cubicBezTo>
                  <a:lnTo>
                    <a:pt x="3985" y="8167"/>
                  </a:lnTo>
                  <a:cubicBezTo>
                    <a:pt x="4021" y="8187"/>
                    <a:pt x="4057" y="8196"/>
                    <a:pt x="4091" y="8196"/>
                  </a:cubicBezTo>
                  <a:cubicBezTo>
                    <a:pt x="4277" y="8196"/>
                    <a:pt x="4394" y="7921"/>
                    <a:pt x="4191" y="7807"/>
                  </a:cubicBezTo>
                  <a:lnTo>
                    <a:pt x="754" y="5844"/>
                  </a:lnTo>
                  <a:cubicBezTo>
                    <a:pt x="600" y="5752"/>
                    <a:pt x="600" y="5531"/>
                    <a:pt x="754" y="5440"/>
                  </a:cubicBezTo>
                  <a:lnTo>
                    <a:pt x="1916" y="4773"/>
                  </a:lnTo>
                  <a:cubicBezTo>
                    <a:pt x="1948" y="4789"/>
                    <a:pt x="1980" y="4796"/>
                    <a:pt x="2010" y="4796"/>
                  </a:cubicBezTo>
                  <a:cubicBezTo>
                    <a:pt x="2198" y="4796"/>
                    <a:pt x="2307" y="4515"/>
                    <a:pt x="2108" y="4403"/>
                  </a:cubicBezTo>
                  <a:lnTo>
                    <a:pt x="1916" y="4293"/>
                  </a:lnTo>
                  <a:lnTo>
                    <a:pt x="754" y="3635"/>
                  </a:lnTo>
                  <a:cubicBezTo>
                    <a:pt x="600" y="3544"/>
                    <a:pt x="600" y="3323"/>
                    <a:pt x="754" y="3237"/>
                  </a:cubicBezTo>
                  <a:lnTo>
                    <a:pt x="1863" y="2594"/>
                  </a:lnTo>
                  <a:lnTo>
                    <a:pt x="4935" y="4351"/>
                  </a:lnTo>
                  <a:cubicBezTo>
                    <a:pt x="4972" y="4371"/>
                    <a:pt x="5008" y="4380"/>
                    <a:pt x="5041" y="4380"/>
                  </a:cubicBezTo>
                  <a:cubicBezTo>
                    <a:pt x="5228" y="4380"/>
                    <a:pt x="5345" y="4104"/>
                    <a:pt x="5141" y="3991"/>
                  </a:cubicBezTo>
                  <a:lnTo>
                    <a:pt x="543" y="1360"/>
                  </a:lnTo>
                  <a:cubicBezTo>
                    <a:pt x="485" y="1326"/>
                    <a:pt x="485" y="1240"/>
                    <a:pt x="543" y="1202"/>
                  </a:cubicBezTo>
                  <a:lnTo>
                    <a:pt x="1945" y="390"/>
                  </a:lnTo>
                  <a:cubicBezTo>
                    <a:pt x="2144" y="277"/>
                    <a:pt x="2026" y="1"/>
                    <a:pt x="184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5" name="Google Shape;17965;p140"/>
            <p:cNvSpPr/>
            <p:nvPr/>
          </p:nvSpPr>
          <p:spPr>
            <a:xfrm>
              <a:off x="917619" y="3364961"/>
              <a:ext cx="187348" cy="64170"/>
            </a:xfrm>
            <a:custGeom>
              <a:avLst/>
              <a:gdLst/>
              <a:ahLst/>
              <a:cxnLst/>
              <a:rect l="l" t="t" r="r" b="b"/>
              <a:pathLst>
                <a:path w="7150" h="2449" extrusionOk="0">
                  <a:moveTo>
                    <a:pt x="3868" y="0"/>
                  </a:moveTo>
                  <a:cubicBezTo>
                    <a:pt x="3659" y="0"/>
                    <a:pt x="3746" y="32"/>
                    <a:pt x="183" y="2060"/>
                  </a:cubicBezTo>
                  <a:cubicBezTo>
                    <a:pt x="1" y="2165"/>
                    <a:pt x="78" y="2448"/>
                    <a:pt x="289" y="2448"/>
                  </a:cubicBezTo>
                  <a:cubicBezTo>
                    <a:pt x="295" y="2448"/>
                    <a:pt x="301" y="2449"/>
                    <a:pt x="306" y="2449"/>
                  </a:cubicBezTo>
                  <a:cubicBezTo>
                    <a:pt x="386" y="2449"/>
                    <a:pt x="427" y="2389"/>
                    <a:pt x="3846" y="428"/>
                  </a:cubicBezTo>
                  <a:cubicBezTo>
                    <a:pt x="3859" y="420"/>
                    <a:pt x="3867" y="413"/>
                    <a:pt x="3882" y="413"/>
                  </a:cubicBezTo>
                  <a:cubicBezTo>
                    <a:pt x="3967" y="413"/>
                    <a:pt x="4257" y="628"/>
                    <a:pt x="6741" y="2045"/>
                  </a:cubicBezTo>
                  <a:cubicBezTo>
                    <a:pt x="6778" y="2067"/>
                    <a:pt x="6815" y="2077"/>
                    <a:pt x="6850" y="2077"/>
                  </a:cubicBezTo>
                  <a:cubicBezTo>
                    <a:pt x="7034" y="2077"/>
                    <a:pt x="7149" y="1803"/>
                    <a:pt x="6947" y="1685"/>
                  </a:cubicBezTo>
                  <a:cubicBezTo>
                    <a:pt x="4076" y="53"/>
                    <a:pt x="4134" y="0"/>
                    <a:pt x="3889" y="0"/>
                  </a:cubicBezTo>
                  <a:cubicBezTo>
                    <a:pt x="3882" y="0"/>
                    <a:pt x="3875" y="0"/>
                    <a:pt x="386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6" name="Google Shape;17966;p140"/>
            <p:cNvSpPr/>
            <p:nvPr/>
          </p:nvSpPr>
          <p:spPr>
            <a:xfrm>
              <a:off x="921497" y="3419226"/>
              <a:ext cx="256522" cy="253693"/>
            </a:xfrm>
            <a:custGeom>
              <a:avLst/>
              <a:gdLst/>
              <a:ahLst/>
              <a:cxnLst/>
              <a:rect l="l" t="t" r="r" b="b"/>
              <a:pathLst>
                <a:path w="9790" h="9682" extrusionOk="0">
                  <a:moveTo>
                    <a:pt x="8071" y="1040"/>
                  </a:moveTo>
                  <a:lnTo>
                    <a:pt x="8071" y="2254"/>
                  </a:lnTo>
                  <a:lnTo>
                    <a:pt x="6809" y="1649"/>
                  </a:lnTo>
                  <a:lnTo>
                    <a:pt x="8071" y="1040"/>
                  </a:lnTo>
                  <a:close/>
                  <a:moveTo>
                    <a:pt x="7405" y="0"/>
                  </a:moveTo>
                  <a:cubicBezTo>
                    <a:pt x="7220" y="0"/>
                    <a:pt x="7105" y="275"/>
                    <a:pt x="7308" y="392"/>
                  </a:cubicBezTo>
                  <a:lnTo>
                    <a:pt x="7836" y="694"/>
                  </a:lnTo>
                  <a:lnTo>
                    <a:pt x="6237" y="1467"/>
                  </a:lnTo>
                  <a:cubicBezTo>
                    <a:pt x="6079" y="1544"/>
                    <a:pt x="6079" y="1765"/>
                    <a:pt x="6237" y="1842"/>
                  </a:cubicBezTo>
                  <a:lnTo>
                    <a:pt x="7831" y="2605"/>
                  </a:lnTo>
                  <a:lnTo>
                    <a:pt x="3789" y="4914"/>
                  </a:lnTo>
                  <a:cubicBezTo>
                    <a:pt x="3775" y="4921"/>
                    <a:pt x="3759" y="4924"/>
                    <a:pt x="3744" y="4924"/>
                  </a:cubicBezTo>
                  <a:cubicBezTo>
                    <a:pt x="3728" y="4924"/>
                    <a:pt x="3712" y="4921"/>
                    <a:pt x="3698" y="4914"/>
                  </a:cubicBezTo>
                  <a:lnTo>
                    <a:pt x="3444" y="4770"/>
                  </a:lnTo>
                  <a:cubicBezTo>
                    <a:pt x="3406" y="4748"/>
                    <a:pt x="3369" y="4738"/>
                    <a:pt x="3334" y="4738"/>
                  </a:cubicBezTo>
                  <a:cubicBezTo>
                    <a:pt x="3150" y="4738"/>
                    <a:pt x="3035" y="5012"/>
                    <a:pt x="3237" y="5130"/>
                  </a:cubicBezTo>
                  <a:lnTo>
                    <a:pt x="3492" y="5274"/>
                  </a:lnTo>
                  <a:cubicBezTo>
                    <a:pt x="3571" y="5319"/>
                    <a:pt x="3657" y="5342"/>
                    <a:pt x="3744" y="5342"/>
                  </a:cubicBezTo>
                  <a:cubicBezTo>
                    <a:pt x="3830" y="5342"/>
                    <a:pt x="3916" y="5319"/>
                    <a:pt x="3996" y="5274"/>
                  </a:cubicBezTo>
                  <a:lnTo>
                    <a:pt x="8042" y="2960"/>
                  </a:lnTo>
                  <a:lnTo>
                    <a:pt x="9151" y="3603"/>
                  </a:lnTo>
                  <a:cubicBezTo>
                    <a:pt x="9305" y="3690"/>
                    <a:pt x="9305" y="3910"/>
                    <a:pt x="9151" y="4002"/>
                  </a:cubicBezTo>
                  <a:cubicBezTo>
                    <a:pt x="6180" y="5696"/>
                    <a:pt x="7433" y="4981"/>
                    <a:pt x="3861" y="7026"/>
                  </a:cubicBezTo>
                  <a:cubicBezTo>
                    <a:pt x="3825" y="7045"/>
                    <a:pt x="3786" y="7055"/>
                    <a:pt x="3746" y="7055"/>
                  </a:cubicBezTo>
                  <a:cubicBezTo>
                    <a:pt x="3706" y="7055"/>
                    <a:pt x="3667" y="7045"/>
                    <a:pt x="3631" y="7026"/>
                  </a:cubicBezTo>
                  <a:lnTo>
                    <a:pt x="410" y="5182"/>
                  </a:lnTo>
                  <a:cubicBezTo>
                    <a:pt x="373" y="5162"/>
                    <a:pt x="337" y="5153"/>
                    <a:pt x="303" y="5153"/>
                  </a:cubicBezTo>
                  <a:cubicBezTo>
                    <a:pt x="117" y="5153"/>
                    <a:pt x="0" y="5429"/>
                    <a:pt x="203" y="5542"/>
                  </a:cubicBezTo>
                  <a:lnTo>
                    <a:pt x="3424" y="7386"/>
                  </a:lnTo>
                  <a:cubicBezTo>
                    <a:pt x="3523" y="7443"/>
                    <a:pt x="3633" y="7472"/>
                    <a:pt x="3744" y="7472"/>
                  </a:cubicBezTo>
                  <a:cubicBezTo>
                    <a:pt x="3854" y="7472"/>
                    <a:pt x="3964" y="7443"/>
                    <a:pt x="4063" y="7386"/>
                  </a:cubicBezTo>
                  <a:lnTo>
                    <a:pt x="7989" y="5139"/>
                  </a:lnTo>
                  <a:lnTo>
                    <a:pt x="9151" y="5811"/>
                  </a:lnTo>
                  <a:cubicBezTo>
                    <a:pt x="9305" y="5898"/>
                    <a:pt x="9305" y="6123"/>
                    <a:pt x="9151" y="6210"/>
                  </a:cubicBezTo>
                  <a:lnTo>
                    <a:pt x="3861" y="9239"/>
                  </a:lnTo>
                  <a:cubicBezTo>
                    <a:pt x="3825" y="9258"/>
                    <a:pt x="3786" y="9267"/>
                    <a:pt x="3746" y="9267"/>
                  </a:cubicBezTo>
                  <a:cubicBezTo>
                    <a:pt x="3706" y="9267"/>
                    <a:pt x="3667" y="9258"/>
                    <a:pt x="3631" y="9239"/>
                  </a:cubicBezTo>
                  <a:lnTo>
                    <a:pt x="2498" y="8586"/>
                  </a:lnTo>
                  <a:cubicBezTo>
                    <a:pt x="2461" y="8565"/>
                    <a:pt x="2425" y="8556"/>
                    <a:pt x="2392" y="8556"/>
                  </a:cubicBezTo>
                  <a:cubicBezTo>
                    <a:pt x="2205" y="8556"/>
                    <a:pt x="2088" y="8832"/>
                    <a:pt x="2291" y="8946"/>
                  </a:cubicBezTo>
                  <a:lnTo>
                    <a:pt x="3424" y="9599"/>
                  </a:lnTo>
                  <a:cubicBezTo>
                    <a:pt x="3523" y="9654"/>
                    <a:pt x="3633" y="9681"/>
                    <a:pt x="3744" y="9681"/>
                  </a:cubicBezTo>
                  <a:cubicBezTo>
                    <a:pt x="3854" y="9681"/>
                    <a:pt x="3964" y="9654"/>
                    <a:pt x="4063" y="9599"/>
                  </a:cubicBezTo>
                  <a:lnTo>
                    <a:pt x="7989" y="7352"/>
                  </a:lnTo>
                  <a:lnTo>
                    <a:pt x="9151" y="8024"/>
                  </a:lnTo>
                  <a:cubicBezTo>
                    <a:pt x="9305" y="8111"/>
                    <a:pt x="9305" y="8331"/>
                    <a:pt x="9151" y="8423"/>
                  </a:cubicBezTo>
                  <a:lnTo>
                    <a:pt x="8177" y="8979"/>
                  </a:lnTo>
                  <a:cubicBezTo>
                    <a:pt x="7994" y="9085"/>
                    <a:pt x="8071" y="9363"/>
                    <a:pt x="8282" y="9368"/>
                  </a:cubicBezTo>
                  <a:cubicBezTo>
                    <a:pt x="8378" y="9368"/>
                    <a:pt x="8340" y="9354"/>
                    <a:pt x="9357" y="8783"/>
                  </a:cubicBezTo>
                  <a:cubicBezTo>
                    <a:pt x="9789" y="8533"/>
                    <a:pt x="9789" y="7914"/>
                    <a:pt x="9357" y="7664"/>
                  </a:cubicBezTo>
                  <a:lnTo>
                    <a:pt x="8407" y="7117"/>
                  </a:lnTo>
                  <a:lnTo>
                    <a:pt x="9353" y="6575"/>
                  </a:lnTo>
                  <a:cubicBezTo>
                    <a:pt x="9785" y="6325"/>
                    <a:pt x="9785" y="5706"/>
                    <a:pt x="9353" y="5456"/>
                  </a:cubicBezTo>
                  <a:lnTo>
                    <a:pt x="8407" y="4904"/>
                  </a:lnTo>
                  <a:lnTo>
                    <a:pt x="9353" y="4362"/>
                  </a:lnTo>
                  <a:cubicBezTo>
                    <a:pt x="9785" y="4112"/>
                    <a:pt x="9785" y="3493"/>
                    <a:pt x="9353" y="3243"/>
                  </a:cubicBezTo>
                  <a:lnTo>
                    <a:pt x="8484" y="2744"/>
                  </a:lnTo>
                  <a:cubicBezTo>
                    <a:pt x="8484" y="550"/>
                    <a:pt x="8503" y="661"/>
                    <a:pt x="8436" y="574"/>
                  </a:cubicBezTo>
                  <a:cubicBezTo>
                    <a:pt x="8388" y="521"/>
                    <a:pt x="8412" y="555"/>
                    <a:pt x="7514" y="32"/>
                  </a:cubicBezTo>
                  <a:cubicBezTo>
                    <a:pt x="7476" y="10"/>
                    <a:pt x="7439" y="0"/>
                    <a:pt x="740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7" name="Google Shape;17967;p140"/>
            <p:cNvSpPr/>
            <p:nvPr/>
          </p:nvSpPr>
          <p:spPr>
            <a:xfrm>
              <a:off x="988654" y="3664482"/>
              <a:ext cx="138952" cy="66397"/>
            </a:xfrm>
            <a:custGeom>
              <a:avLst/>
              <a:gdLst/>
              <a:ahLst/>
              <a:cxnLst/>
              <a:rect l="l" t="t" r="r" b="b"/>
              <a:pathLst>
                <a:path w="5303" h="2534" extrusionOk="0">
                  <a:moveTo>
                    <a:pt x="5003" y="1"/>
                  </a:moveTo>
                  <a:cubicBezTo>
                    <a:pt x="4968" y="1"/>
                    <a:pt x="4931" y="10"/>
                    <a:pt x="4894" y="32"/>
                  </a:cubicBezTo>
                  <a:lnTo>
                    <a:pt x="1293" y="2087"/>
                  </a:lnTo>
                  <a:cubicBezTo>
                    <a:pt x="1257" y="2108"/>
                    <a:pt x="1218" y="2119"/>
                    <a:pt x="1178" y="2119"/>
                  </a:cubicBezTo>
                  <a:cubicBezTo>
                    <a:pt x="1139" y="2119"/>
                    <a:pt x="1099" y="2108"/>
                    <a:pt x="1063" y="2087"/>
                  </a:cubicBezTo>
                  <a:lnTo>
                    <a:pt x="410" y="1712"/>
                  </a:lnTo>
                  <a:cubicBezTo>
                    <a:pt x="373" y="1692"/>
                    <a:pt x="337" y="1683"/>
                    <a:pt x="304" y="1683"/>
                  </a:cubicBezTo>
                  <a:cubicBezTo>
                    <a:pt x="117" y="1683"/>
                    <a:pt x="0" y="1959"/>
                    <a:pt x="204" y="2072"/>
                  </a:cubicBezTo>
                  <a:cubicBezTo>
                    <a:pt x="794" y="2389"/>
                    <a:pt x="905" y="2533"/>
                    <a:pt x="1178" y="2533"/>
                  </a:cubicBezTo>
                  <a:cubicBezTo>
                    <a:pt x="1481" y="2533"/>
                    <a:pt x="1293" y="2533"/>
                    <a:pt x="5100" y="392"/>
                  </a:cubicBezTo>
                  <a:cubicBezTo>
                    <a:pt x="5302" y="275"/>
                    <a:pt x="5187" y="1"/>
                    <a:pt x="500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8" name="Google Shape;17968;p140"/>
            <p:cNvSpPr/>
            <p:nvPr/>
          </p:nvSpPr>
          <p:spPr>
            <a:xfrm>
              <a:off x="861022" y="3620252"/>
              <a:ext cx="124436" cy="88486"/>
            </a:xfrm>
            <a:custGeom>
              <a:avLst/>
              <a:gdLst/>
              <a:ahLst/>
              <a:cxnLst/>
              <a:rect l="l" t="t" r="r" b="b"/>
              <a:pathLst>
                <a:path w="4749" h="3377" extrusionOk="0">
                  <a:moveTo>
                    <a:pt x="483" y="1"/>
                  </a:moveTo>
                  <a:cubicBezTo>
                    <a:pt x="438" y="1"/>
                    <a:pt x="391" y="17"/>
                    <a:pt x="346" y="55"/>
                  </a:cubicBezTo>
                  <a:cubicBezTo>
                    <a:pt x="1" y="343"/>
                    <a:pt x="49" y="885"/>
                    <a:pt x="438" y="1111"/>
                  </a:cubicBezTo>
                  <a:cubicBezTo>
                    <a:pt x="4297" y="3305"/>
                    <a:pt x="4364" y="3377"/>
                    <a:pt x="4442" y="3377"/>
                  </a:cubicBezTo>
                  <a:cubicBezTo>
                    <a:pt x="4448" y="3377"/>
                    <a:pt x="4453" y="3376"/>
                    <a:pt x="4460" y="3376"/>
                  </a:cubicBezTo>
                  <a:cubicBezTo>
                    <a:pt x="4671" y="3376"/>
                    <a:pt x="4748" y="3093"/>
                    <a:pt x="4561" y="2992"/>
                  </a:cubicBezTo>
                  <a:lnTo>
                    <a:pt x="644" y="751"/>
                  </a:lnTo>
                  <a:cubicBezTo>
                    <a:pt x="505" y="669"/>
                    <a:pt x="486" y="477"/>
                    <a:pt x="610" y="371"/>
                  </a:cubicBezTo>
                  <a:cubicBezTo>
                    <a:pt x="786" y="234"/>
                    <a:pt x="653" y="1"/>
                    <a:pt x="48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969" name="Google Shape;17969;p140"/>
          <p:cNvGrpSpPr/>
          <p:nvPr/>
        </p:nvGrpSpPr>
        <p:grpSpPr>
          <a:xfrm>
            <a:off x="4014938" y="1317445"/>
            <a:ext cx="318125" cy="362931"/>
            <a:chOff x="4014938" y="1504295"/>
            <a:chExt cx="318125" cy="362931"/>
          </a:xfrm>
        </p:grpSpPr>
        <p:sp>
          <p:nvSpPr>
            <p:cNvPr id="17970" name="Google Shape;17970;p140"/>
            <p:cNvSpPr/>
            <p:nvPr/>
          </p:nvSpPr>
          <p:spPr>
            <a:xfrm>
              <a:off x="4020467" y="1509745"/>
              <a:ext cx="307172" cy="351821"/>
            </a:xfrm>
            <a:custGeom>
              <a:avLst/>
              <a:gdLst/>
              <a:ahLst/>
              <a:cxnLst/>
              <a:rect l="l" t="t" r="r" b="b"/>
              <a:pathLst>
                <a:path w="11723" h="13427" extrusionOk="0">
                  <a:moveTo>
                    <a:pt x="5864" y="0"/>
                  </a:moveTo>
                  <a:cubicBezTo>
                    <a:pt x="5757" y="0"/>
                    <a:pt x="5651" y="29"/>
                    <a:pt x="5555" y="86"/>
                  </a:cubicBezTo>
                  <a:lnTo>
                    <a:pt x="418" y="3043"/>
                  </a:lnTo>
                  <a:cubicBezTo>
                    <a:pt x="293" y="3115"/>
                    <a:pt x="188" y="3221"/>
                    <a:pt x="116" y="3346"/>
                  </a:cubicBezTo>
                  <a:lnTo>
                    <a:pt x="116" y="3351"/>
                  </a:lnTo>
                  <a:cubicBezTo>
                    <a:pt x="39" y="3475"/>
                    <a:pt x="1" y="3624"/>
                    <a:pt x="1" y="3768"/>
                  </a:cubicBezTo>
                  <a:lnTo>
                    <a:pt x="1" y="9711"/>
                  </a:lnTo>
                  <a:cubicBezTo>
                    <a:pt x="1" y="9922"/>
                    <a:pt x="116" y="10119"/>
                    <a:pt x="303" y="10224"/>
                  </a:cubicBezTo>
                  <a:lnTo>
                    <a:pt x="5876" y="13426"/>
                  </a:lnTo>
                  <a:lnTo>
                    <a:pt x="11440" y="10215"/>
                  </a:lnTo>
                  <a:cubicBezTo>
                    <a:pt x="11454" y="10205"/>
                    <a:pt x="11468" y="10196"/>
                    <a:pt x="11483" y="10186"/>
                  </a:cubicBezTo>
                  <a:cubicBezTo>
                    <a:pt x="11488" y="10181"/>
                    <a:pt x="11497" y="10176"/>
                    <a:pt x="11502" y="10172"/>
                  </a:cubicBezTo>
                  <a:lnTo>
                    <a:pt x="11526" y="10152"/>
                  </a:lnTo>
                  <a:lnTo>
                    <a:pt x="11550" y="10133"/>
                  </a:lnTo>
                  <a:lnTo>
                    <a:pt x="11564" y="10119"/>
                  </a:lnTo>
                  <a:lnTo>
                    <a:pt x="11574" y="10109"/>
                  </a:lnTo>
                  <a:lnTo>
                    <a:pt x="11588" y="10095"/>
                  </a:lnTo>
                  <a:lnTo>
                    <a:pt x="11593" y="10090"/>
                  </a:lnTo>
                  <a:cubicBezTo>
                    <a:pt x="11598" y="10080"/>
                    <a:pt x="11603" y="10076"/>
                    <a:pt x="11608" y="10066"/>
                  </a:cubicBezTo>
                  <a:cubicBezTo>
                    <a:pt x="11617" y="10056"/>
                    <a:pt x="11622" y="10052"/>
                    <a:pt x="11627" y="10042"/>
                  </a:cubicBezTo>
                  <a:lnTo>
                    <a:pt x="11632" y="10032"/>
                  </a:lnTo>
                  <a:cubicBezTo>
                    <a:pt x="11641" y="10023"/>
                    <a:pt x="11646" y="10018"/>
                    <a:pt x="11646" y="10008"/>
                  </a:cubicBezTo>
                  <a:cubicBezTo>
                    <a:pt x="11670" y="9975"/>
                    <a:pt x="11684" y="9936"/>
                    <a:pt x="11699" y="9898"/>
                  </a:cubicBezTo>
                  <a:cubicBezTo>
                    <a:pt x="11699" y="9893"/>
                    <a:pt x="11704" y="9888"/>
                    <a:pt x="11704" y="9879"/>
                  </a:cubicBezTo>
                  <a:cubicBezTo>
                    <a:pt x="11708" y="9874"/>
                    <a:pt x="11708" y="9860"/>
                    <a:pt x="11713" y="9855"/>
                  </a:cubicBezTo>
                  <a:cubicBezTo>
                    <a:pt x="11713" y="9845"/>
                    <a:pt x="11713" y="9845"/>
                    <a:pt x="11718" y="9836"/>
                  </a:cubicBezTo>
                  <a:cubicBezTo>
                    <a:pt x="11718" y="9821"/>
                    <a:pt x="11723" y="9807"/>
                    <a:pt x="11723" y="9792"/>
                  </a:cubicBezTo>
                  <a:lnTo>
                    <a:pt x="11723" y="9778"/>
                  </a:lnTo>
                  <a:lnTo>
                    <a:pt x="11723" y="9754"/>
                  </a:lnTo>
                  <a:cubicBezTo>
                    <a:pt x="11723" y="9749"/>
                    <a:pt x="11723" y="9740"/>
                    <a:pt x="11723" y="9735"/>
                  </a:cubicBezTo>
                  <a:lnTo>
                    <a:pt x="11723" y="9706"/>
                  </a:lnTo>
                  <a:lnTo>
                    <a:pt x="11723" y="3715"/>
                  </a:lnTo>
                  <a:cubicBezTo>
                    <a:pt x="11723" y="3451"/>
                    <a:pt x="11584" y="3207"/>
                    <a:pt x="11353" y="3072"/>
                  </a:cubicBezTo>
                  <a:lnTo>
                    <a:pt x="6683" y="379"/>
                  </a:lnTo>
                  <a:lnTo>
                    <a:pt x="6174" y="86"/>
                  </a:lnTo>
                  <a:cubicBezTo>
                    <a:pt x="6078" y="29"/>
                    <a:pt x="5971" y="0"/>
                    <a:pt x="5864" y="0"/>
                  </a:cubicBezTo>
                  <a:close/>
                </a:path>
              </a:pathLst>
            </a:custGeom>
            <a:solidFill>
              <a:srgbClr val="B5B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1" name="Google Shape;17971;p140"/>
            <p:cNvSpPr/>
            <p:nvPr/>
          </p:nvSpPr>
          <p:spPr>
            <a:xfrm>
              <a:off x="4020467" y="1597262"/>
              <a:ext cx="307172" cy="264305"/>
            </a:xfrm>
            <a:custGeom>
              <a:avLst/>
              <a:gdLst/>
              <a:ahLst/>
              <a:cxnLst/>
              <a:rect l="l" t="t" r="r" b="b"/>
              <a:pathLst>
                <a:path w="11723" h="10087" extrusionOk="0">
                  <a:moveTo>
                    <a:pt x="11622" y="1"/>
                  </a:moveTo>
                  <a:lnTo>
                    <a:pt x="5862" y="3294"/>
                  </a:lnTo>
                  <a:lnTo>
                    <a:pt x="831" y="419"/>
                  </a:lnTo>
                  <a:lnTo>
                    <a:pt x="116" y="11"/>
                  </a:lnTo>
                  <a:cubicBezTo>
                    <a:pt x="39" y="135"/>
                    <a:pt x="1" y="284"/>
                    <a:pt x="1" y="428"/>
                  </a:cubicBezTo>
                  <a:lnTo>
                    <a:pt x="1" y="6371"/>
                  </a:lnTo>
                  <a:cubicBezTo>
                    <a:pt x="1" y="6582"/>
                    <a:pt x="116" y="6779"/>
                    <a:pt x="303" y="6884"/>
                  </a:cubicBezTo>
                  <a:lnTo>
                    <a:pt x="5876" y="10086"/>
                  </a:lnTo>
                  <a:lnTo>
                    <a:pt x="11440" y="6875"/>
                  </a:lnTo>
                  <a:cubicBezTo>
                    <a:pt x="11454" y="6865"/>
                    <a:pt x="11468" y="6856"/>
                    <a:pt x="11483" y="6846"/>
                  </a:cubicBezTo>
                  <a:cubicBezTo>
                    <a:pt x="11488" y="6841"/>
                    <a:pt x="11497" y="6836"/>
                    <a:pt x="11502" y="6832"/>
                  </a:cubicBezTo>
                  <a:lnTo>
                    <a:pt x="11526" y="6812"/>
                  </a:lnTo>
                  <a:lnTo>
                    <a:pt x="11550" y="6793"/>
                  </a:lnTo>
                  <a:lnTo>
                    <a:pt x="11564" y="6779"/>
                  </a:lnTo>
                  <a:lnTo>
                    <a:pt x="11574" y="6769"/>
                  </a:lnTo>
                  <a:lnTo>
                    <a:pt x="11588" y="6755"/>
                  </a:lnTo>
                  <a:lnTo>
                    <a:pt x="11593" y="6750"/>
                  </a:lnTo>
                  <a:cubicBezTo>
                    <a:pt x="11598" y="6740"/>
                    <a:pt x="11603" y="6736"/>
                    <a:pt x="11608" y="6726"/>
                  </a:cubicBezTo>
                  <a:cubicBezTo>
                    <a:pt x="11617" y="6716"/>
                    <a:pt x="11622" y="6712"/>
                    <a:pt x="11627" y="6702"/>
                  </a:cubicBezTo>
                  <a:lnTo>
                    <a:pt x="11632" y="6692"/>
                  </a:lnTo>
                  <a:cubicBezTo>
                    <a:pt x="11641" y="6683"/>
                    <a:pt x="11646" y="6678"/>
                    <a:pt x="11646" y="6668"/>
                  </a:cubicBezTo>
                  <a:cubicBezTo>
                    <a:pt x="11670" y="6635"/>
                    <a:pt x="11684" y="6596"/>
                    <a:pt x="11699" y="6558"/>
                  </a:cubicBezTo>
                  <a:cubicBezTo>
                    <a:pt x="11699" y="6553"/>
                    <a:pt x="11704" y="6548"/>
                    <a:pt x="11704" y="6539"/>
                  </a:cubicBezTo>
                  <a:cubicBezTo>
                    <a:pt x="11708" y="6534"/>
                    <a:pt x="11708" y="6520"/>
                    <a:pt x="11713" y="6515"/>
                  </a:cubicBezTo>
                  <a:cubicBezTo>
                    <a:pt x="11713" y="6505"/>
                    <a:pt x="11713" y="6505"/>
                    <a:pt x="11718" y="6496"/>
                  </a:cubicBezTo>
                  <a:cubicBezTo>
                    <a:pt x="11718" y="6481"/>
                    <a:pt x="11723" y="6467"/>
                    <a:pt x="11723" y="6452"/>
                  </a:cubicBezTo>
                  <a:lnTo>
                    <a:pt x="11723" y="6438"/>
                  </a:lnTo>
                  <a:lnTo>
                    <a:pt x="11723" y="6414"/>
                  </a:lnTo>
                  <a:cubicBezTo>
                    <a:pt x="11723" y="6409"/>
                    <a:pt x="11723" y="6400"/>
                    <a:pt x="11723" y="6395"/>
                  </a:cubicBezTo>
                  <a:lnTo>
                    <a:pt x="11723" y="6366"/>
                  </a:lnTo>
                  <a:lnTo>
                    <a:pt x="11723" y="371"/>
                  </a:lnTo>
                  <a:cubicBezTo>
                    <a:pt x="11723" y="241"/>
                    <a:pt x="11684" y="116"/>
                    <a:pt x="11622"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2" name="Google Shape;17972;p140"/>
            <p:cNvSpPr/>
            <p:nvPr/>
          </p:nvSpPr>
          <p:spPr>
            <a:xfrm>
              <a:off x="4020598" y="1597393"/>
              <a:ext cx="153468" cy="238757"/>
            </a:xfrm>
            <a:custGeom>
              <a:avLst/>
              <a:gdLst/>
              <a:ahLst/>
              <a:cxnLst/>
              <a:rect l="l" t="t" r="r" b="b"/>
              <a:pathLst>
                <a:path w="5857" h="9112" extrusionOk="0">
                  <a:moveTo>
                    <a:pt x="116" y="1"/>
                  </a:moveTo>
                  <a:lnTo>
                    <a:pt x="111" y="6"/>
                  </a:lnTo>
                  <a:cubicBezTo>
                    <a:pt x="39" y="130"/>
                    <a:pt x="0" y="274"/>
                    <a:pt x="0" y="423"/>
                  </a:cubicBezTo>
                  <a:lnTo>
                    <a:pt x="0" y="5727"/>
                  </a:lnTo>
                  <a:lnTo>
                    <a:pt x="5857" y="9112"/>
                  </a:lnTo>
                  <a:lnTo>
                    <a:pt x="5857" y="3289"/>
                  </a:lnTo>
                  <a:lnTo>
                    <a:pt x="116" y="1"/>
                  </a:ln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3" name="Google Shape;17973;p140"/>
            <p:cNvSpPr/>
            <p:nvPr/>
          </p:nvSpPr>
          <p:spPr>
            <a:xfrm>
              <a:off x="4174040" y="1597262"/>
              <a:ext cx="153599" cy="264436"/>
            </a:xfrm>
            <a:custGeom>
              <a:avLst/>
              <a:gdLst/>
              <a:ahLst/>
              <a:cxnLst/>
              <a:rect l="l" t="t" r="r" b="b"/>
              <a:pathLst>
                <a:path w="5862" h="10092" extrusionOk="0">
                  <a:moveTo>
                    <a:pt x="5761" y="1"/>
                  </a:moveTo>
                  <a:lnTo>
                    <a:pt x="1" y="3294"/>
                  </a:lnTo>
                  <a:lnTo>
                    <a:pt x="1" y="10091"/>
                  </a:lnTo>
                  <a:lnTo>
                    <a:pt x="5564" y="6880"/>
                  </a:lnTo>
                  <a:cubicBezTo>
                    <a:pt x="5747" y="6774"/>
                    <a:pt x="5862" y="6582"/>
                    <a:pt x="5862" y="6366"/>
                  </a:cubicBezTo>
                  <a:lnTo>
                    <a:pt x="5862" y="371"/>
                  </a:lnTo>
                  <a:cubicBezTo>
                    <a:pt x="5862" y="241"/>
                    <a:pt x="5828" y="116"/>
                    <a:pt x="5761" y="1"/>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4" name="Google Shape;17974;p140"/>
            <p:cNvSpPr/>
            <p:nvPr/>
          </p:nvSpPr>
          <p:spPr>
            <a:xfrm>
              <a:off x="4174040" y="1597393"/>
              <a:ext cx="153599" cy="238757"/>
            </a:xfrm>
            <a:custGeom>
              <a:avLst/>
              <a:gdLst/>
              <a:ahLst/>
              <a:cxnLst/>
              <a:rect l="l" t="t" r="r" b="b"/>
              <a:pathLst>
                <a:path w="5862" h="9112" extrusionOk="0">
                  <a:moveTo>
                    <a:pt x="5761" y="1"/>
                  </a:moveTo>
                  <a:lnTo>
                    <a:pt x="1" y="3294"/>
                  </a:lnTo>
                  <a:lnTo>
                    <a:pt x="1" y="9112"/>
                  </a:lnTo>
                  <a:lnTo>
                    <a:pt x="5564" y="5900"/>
                  </a:lnTo>
                  <a:cubicBezTo>
                    <a:pt x="5747" y="5795"/>
                    <a:pt x="5862" y="5598"/>
                    <a:pt x="5862" y="5387"/>
                  </a:cubicBezTo>
                  <a:lnTo>
                    <a:pt x="5862" y="366"/>
                  </a:lnTo>
                  <a:cubicBezTo>
                    <a:pt x="5862" y="236"/>
                    <a:pt x="5828" y="111"/>
                    <a:pt x="5761"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5" name="Google Shape;17975;p140"/>
            <p:cNvSpPr/>
            <p:nvPr/>
          </p:nvSpPr>
          <p:spPr>
            <a:xfrm>
              <a:off x="4015174" y="1504295"/>
              <a:ext cx="317889" cy="362931"/>
            </a:xfrm>
            <a:custGeom>
              <a:avLst/>
              <a:gdLst/>
              <a:ahLst/>
              <a:cxnLst/>
              <a:rect l="l" t="t" r="r" b="b"/>
              <a:pathLst>
                <a:path w="12132" h="13851" extrusionOk="0">
                  <a:moveTo>
                    <a:pt x="6064" y="0"/>
                  </a:moveTo>
                  <a:cubicBezTo>
                    <a:pt x="5921" y="0"/>
                    <a:pt x="5778" y="38"/>
                    <a:pt x="5651" y="112"/>
                  </a:cubicBezTo>
                  <a:lnTo>
                    <a:pt x="4988" y="496"/>
                  </a:lnTo>
                  <a:cubicBezTo>
                    <a:pt x="4789" y="610"/>
                    <a:pt x="4907" y="886"/>
                    <a:pt x="5093" y="886"/>
                  </a:cubicBezTo>
                  <a:cubicBezTo>
                    <a:pt x="5127" y="886"/>
                    <a:pt x="5163" y="877"/>
                    <a:pt x="5200" y="856"/>
                  </a:cubicBezTo>
                  <a:lnTo>
                    <a:pt x="5857" y="472"/>
                  </a:lnTo>
                  <a:cubicBezTo>
                    <a:pt x="5922" y="436"/>
                    <a:pt x="5994" y="418"/>
                    <a:pt x="6066" y="418"/>
                  </a:cubicBezTo>
                  <a:cubicBezTo>
                    <a:pt x="6137" y="418"/>
                    <a:pt x="6208" y="436"/>
                    <a:pt x="6270" y="472"/>
                  </a:cubicBezTo>
                  <a:lnTo>
                    <a:pt x="11450" y="3463"/>
                  </a:lnTo>
                  <a:cubicBezTo>
                    <a:pt x="11469" y="3472"/>
                    <a:pt x="11488" y="3487"/>
                    <a:pt x="11502" y="3496"/>
                  </a:cubicBezTo>
                  <a:lnTo>
                    <a:pt x="6064" y="6607"/>
                  </a:lnTo>
                  <a:lnTo>
                    <a:pt x="5281" y="6160"/>
                  </a:lnTo>
                  <a:cubicBezTo>
                    <a:pt x="5244" y="6138"/>
                    <a:pt x="5207" y="6129"/>
                    <a:pt x="5172" y="6129"/>
                  </a:cubicBezTo>
                  <a:cubicBezTo>
                    <a:pt x="4987" y="6129"/>
                    <a:pt x="4873" y="6403"/>
                    <a:pt x="5075" y="6520"/>
                  </a:cubicBezTo>
                  <a:lnTo>
                    <a:pt x="5857" y="6967"/>
                  </a:lnTo>
                  <a:lnTo>
                    <a:pt x="5857" y="13284"/>
                  </a:lnTo>
                  <a:lnTo>
                    <a:pt x="606" y="10255"/>
                  </a:lnTo>
                  <a:cubicBezTo>
                    <a:pt x="486" y="10183"/>
                    <a:pt x="414" y="10058"/>
                    <a:pt x="414" y="9919"/>
                  </a:cubicBezTo>
                  <a:lnTo>
                    <a:pt x="414" y="9458"/>
                  </a:lnTo>
                  <a:cubicBezTo>
                    <a:pt x="414" y="9321"/>
                    <a:pt x="311" y="9253"/>
                    <a:pt x="207" y="9253"/>
                  </a:cubicBezTo>
                  <a:cubicBezTo>
                    <a:pt x="104" y="9253"/>
                    <a:pt x="1" y="9321"/>
                    <a:pt x="1" y="9458"/>
                  </a:cubicBezTo>
                  <a:lnTo>
                    <a:pt x="1" y="9919"/>
                  </a:lnTo>
                  <a:cubicBezTo>
                    <a:pt x="1" y="10202"/>
                    <a:pt x="155" y="10466"/>
                    <a:pt x="399" y="10610"/>
                  </a:cubicBezTo>
                  <a:lnTo>
                    <a:pt x="5963" y="13821"/>
                  </a:lnTo>
                  <a:cubicBezTo>
                    <a:pt x="5994" y="13841"/>
                    <a:pt x="6030" y="13850"/>
                    <a:pt x="6066" y="13850"/>
                  </a:cubicBezTo>
                  <a:cubicBezTo>
                    <a:pt x="6102" y="13850"/>
                    <a:pt x="6138" y="13841"/>
                    <a:pt x="6169" y="13821"/>
                  </a:cubicBezTo>
                  <a:lnTo>
                    <a:pt x="8209" y="12645"/>
                  </a:lnTo>
                  <a:cubicBezTo>
                    <a:pt x="8412" y="12528"/>
                    <a:pt x="8297" y="12254"/>
                    <a:pt x="8112" y="12254"/>
                  </a:cubicBezTo>
                  <a:cubicBezTo>
                    <a:pt x="8078" y="12254"/>
                    <a:pt x="8041" y="12263"/>
                    <a:pt x="8003" y="12285"/>
                  </a:cubicBezTo>
                  <a:lnTo>
                    <a:pt x="6275" y="13284"/>
                  </a:lnTo>
                  <a:lnTo>
                    <a:pt x="6275" y="6962"/>
                  </a:lnTo>
                  <a:lnTo>
                    <a:pt x="11714" y="3851"/>
                  </a:lnTo>
                  <a:lnTo>
                    <a:pt x="11714" y="3871"/>
                  </a:lnTo>
                  <a:lnTo>
                    <a:pt x="11714" y="3885"/>
                  </a:lnTo>
                  <a:lnTo>
                    <a:pt x="11714" y="3919"/>
                  </a:lnTo>
                  <a:lnTo>
                    <a:pt x="11714" y="9914"/>
                  </a:lnTo>
                  <a:cubicBezTo>
                    <a:pt x="11714" y="10053"/>
                    <a:pt x="11642" y="10178"/>
                    <a:pt x="11522" y="10250"/>
                  </a:cubicBezTo>
                  <a:lnTo>
                    <a:pt x="8713" y="11868"/>
                  </a:lnTo>
                  <a:cubicBezTo>
                    <a:pt x="8511" y="11985"/>
                    <a:pt x="8629" y="12259"/>
                    <a:pt x="8812" y="12259"/>
                  </a:cubicBezTo>
                  <a:cubicBezTo>
                    <a:pt x="8846" y="12259"/>
                    <a:pt x="8883" y="12250"/>
                    <a:pt x="8920" y="12228"/>
                  </a:cubicBezTo>
                  <a:lnTo>
                    <a:pt x="11728" y="10610"/>
                  </a:lnTo>
                  <a:cubicBezTo>
                    <a:pt x="11978" y="10466"/>
                    <a:pt x="12131" y="10202"/>
                    <a:pt x="12131" y="9914"/>
                  </a:cubicBezTo>
                  <a:lnTo>
                    <a:pt x="12131" y="3919"/>
                  </a:lnTo>
                  <a:cubicBezTo>
                    <a:pt x="12131" y="3755"/>
                    <a:pt x="12088" y="3592"/>
                    <a:pt x="12006" y="3448"/>
                  </a:cubicBezTo>
                  <a:cubicBezTo>
                    <a:pt x="11920" y="3304"/>
                    <a:pt x="11805" y="3184"/>
                    <a:pt x="11661" y="3103"/>
                  </a:cubicBezTo>
                  <a:lnTo>
                    <a:pt x="6481" y="112"/>
                  </a:lnTo>
                  <a:cubicBezTo>
                    <a:pt x="6352" y="38"/>
                    <a:pt x="6208" y="0"/>
                    <a:pt x="606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6" name="Google Shape;17976;p140"/>
            <p:cNvSpPr/>
            <p:nvPr/>
          </p:nvSpPr>
          <p:spPr>
            <a:xfrm>
              <a:off x="4014938" y="1527196"/>
              <a:ext cx="124934" cy="208598"/>
            </a:xfrm>
            <a:custGeom>
              <a:avLst/>
              <a:gdLst/>
              <a:ahLst/>
              <a:cxnLst/>
              <a:rect l="l" t="t" r="r" b="b"/>
              <a:pathLst>
                <a:path w="4768" h="7961" extrusionOk="0">
                  <a:moveTo>
                    <a:pt x="4384" y="1"/>
                  </a:moveTo>
                  <a:cubicBezTo>
                    <a:pt x="4350" y="1"/>
                    <a:pt x="4314" y="9"/>
                    <a:pt x="4277" y="30"/>
                  </a:cubicBezTo>
                  <a:lnTo>
                    <a:pt x="524" y="2195"/>
                  </a:lnTo>
                  <a:cubicBezTo>
                    <a:pt x="202" y="2382"/>
                    <a:pt x="5" y="2728"/>
                    <a:pt x="5" y="3102"/>
                  </a:cubicBezTo>
                  <a:lnTo>
                    <a:pt x="5" y="7754"/>
                  </a:lnTo>
                  <a:cubicBezTo>
                    <a:pt x="1" y="7866"/>
                    <a:pt x="92" y="7960"/>
                    <a:pt x="208" y="7960"/>
                  </a:cubicBezTo>
                  <a:cubicBezTo>
                    <a:pt x="211" y="7960"/>
                    <a:pt x="214" y="7960"/>
                    <a:pt x="216" y="7960"/>
                  </a:cubicBezTo>
                  <a:cubicBezTo>
                    <a:pt x="332" y="7960"/>
                    <a:pt x="423" y="7869"/>
                    <a:pt x="423" y="7754"/>
                  </a:cubicBezTo>
                  <a:lnTo>
                    <a:pt x="423" y="3102"/>
                  </a:lnTo>
                  <a:lnTo>
                    <a:pt x="423" y="3049"/>
                  </a:lnTo>
                  <a:lnTo>
                    <a:pt x="423" y="3035"/>
                  </a:lnTo>
                  <a:cubicBezTo>
                    <a:pt x="423" y="3021"/>
                    <a:pt x="428" y="3001"/>
                    <a:pt x="428" y="2987"/>
                  </a:cubicBezTo>
                  <a:lnTo>
                    <a:pt x="428" y="2982"/>
                  </a:lnTo>
                  <a:lnTo>
                    <a:pt x="4359" y="5229"/>
                  </a:lnTo>
                  <a:cubicBezTo>
                    <a:pt x="4397" y="5251"/>
                    <a:pt x="4434" y="5260"/>
                    <a:pt x="4468" y="5260"/>
                  </a:cubicBezTo>
                  <a:cubicBezTo>
                    <a:pt x="4653" y="5260"/>
                    <a:pt x="4768" y="4986"/>
                    <a:pt x="4565" y="4869"/>
                  </a:cubicBezTo>
                  <a:lnTo>
                    <a:pt x="639" y="2622"/>
                  </a:lnTo>
                  <a:cubicBezTo>
                    <a:pt x="668" y="2598"/>
                    <a:pt x="701" y="2574"/>
                    <a:pt x="735" y="2555"/>
                  </a:cubicBezTo>
                  <a:lnTo>
                    <a:pt x="4484" y="390"/>
                  </a:lnTo>
                  <a:cubicBezTo>
                    <a:pt x="4687" y="276"/>
                    <a:pt x="4570" y="1"/>
                    <a:pt x="438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977" name="Google Shape;17977;p140"/>
          <p:cNvGrpSpPr/>
          <p:nvPr/>
        </p:nvGrpSpPr>
        <p:grpSpPr>
          <a:xfrm>
            <a:off x="1308797" y="3178268"/>
            <a:ext cx="311705" cy="365499"/>
            <a:chOff x="1308797" y="3365118"/>
            <a:chExt cx="311705" cy="365499"/>
          </a:xfrm>
        </p:grpSpPr>
        <p:sp>
          <p:nvSpPr>
            <p:cNvPr id="17978" name="Google Shape;17978;p140"/>
            <p:cNvSpPr/>
            <p:nvPr/>
          </p:nvSpPr>
          <p:spPr>
            <a:xfrm>
              <a:off x="1322003" y="3370673"/>
              <a:ext cx="56886" cy="181714"/>
            </a:xfrm>
            <a:custGeom>
              <a:avLst/>
              <a:gdLst/>
              <a:ahLst/>
              <a:cxnLst/>
              <a:rect l="l" t="t" r="r" b="b"/>
              <a:pathLst>
                <a:path w="2171" h="6935" extrusionOk="0">
                  <a:moveTo>
                    <a:pt x="1084" y="1"/>
                  </a:moveTo>
                  <a:cubicBezTo>
                    <a:pt x="1042" y="1"/>
                    <a:pt x="1002" y="22"/>
                    <a:pt x="980" y="66"/>
                  </a:cubicBezTo>
                  <a:lnTo>
                    <a:pt x="610" y="766"/>
                  </a:lnTo>
                  <a:lnTo>
                    <a:pt x="106" y="1717"/>
                  </a:lnTo>
                  <a:cubicBezTo>
                    <a:pt x="39" y="1851"/>
                    <a:pt x="1" y="1995"/>
                    <a:pt x="1" y="2144"/>
                  </a:cubicBezTo>
                  <a:lnTo>
                    <a:pt x="1" y="6239"/>
                  </a:lnTo>
                  <a:cubicBezTo>
                    <a:pt x="1" y="6623"/>
                    <a:pt x="313" y="6935"/>
                    <a:pt x="697" y="6935"/>
                  </a:cubicBezTo>
                  <a:lnTo>
                    <a:pt x="1474" y="6935"/>
                  </a:lnTo>
                  <a:cubicBezTo>
                    <a:pt x="1858" y="6935"/>
                    <a:pt x="2170" y="6623"/>
                    <a:pt x="2170" y="6239"/>
                  </a:cubicBezTo>
                  <a:lnTo>
                    <a:pt x="2170" y="2149"/>
                  </a:lnTo>
                  <a:lnTo>
                    <a:pt x="2170" y="2144"/>
                  </a:lnTo>
                  <a:cubicBezTo>
                    <a:pt x="2170" y="1995"/>
                    <a:pt x="2137" y="1846"/>
                    <a:pt x="2065" y="1717"/>
                  </a:cubicBezTo>
                  <a:lnTo>
                    <a:pt x="1561" y="762"/>
                  </a:lnTo>
                  <a:lnTo>
                    <a:pt x="1191" y="66"/>
                  </a:lnTo>
                  <a:cubicBezTo>
                    <a:pt x="1167" y="22"/>
                    <a:pt x="1125" y="1"/>
                    <a:pt x="1084"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9" name="Google Shape;17979;p140"/>
            <p:cNvSpPr/>
            <p:nvPr/>
          </p:nvSpPr>
          <p:spPr>
            <a:xfrm>
              <a:off x="1337986" y="3370673"/>
              <a:ext cx="24919" cy="24683"/>
            </a:xfrm>
            <a:custGeom>
              <a:avLst/>
              <a:gdLst/>
              <a:ahLst/>
              <a:cxnLst/>
              <a:rect l="l" t="t" r="r" b="b"/>
              <a:pathLst>
                <a:path w="951" h="942" extrusionOk="0">
                  <a:moveTo>
                    <a:pt x="474" y="1"/>
                  </a:moveTo>
                  <a:cubicBezTo>
                    <a:pt x="432" y="1"/>
                    <a:pt x="392" y="22"/>
                    <a:pt x="370" y="66"/>
                  </a:cubicBezTo>
                  <a:lnTo>
                    <a:pt x="0" y="762"/>
                  </a:lnTo>
                  <a:cubicBezTo>
                    <a:pt x="137" y="882"/>
                    <a:pt x="306" y="942"/>
                    <a:pt x="476" y="942"/>
                  </a:cubicBezTo>
                  <a:cubicBezTo>
                    <a:pt x="645" y="942"/>
                    <a:pt x="814" y="882"/>
                    <a:pt x="951" y="762"/>
                  </a:cubicBezTo>
                  <a:lnTo>
                    <a:pt x="581" y="66"/>
                  </a:lnTo>
                  <a:cubicBezTo>
                    <a:pt x="557" y="22"/>
                    <a:pt x="515" y="1"/>
                    <a:pt x="474" y="1"/>
                  </a:cubicBezTo>
                  <a:close/>
                </a:path>
              </a:pathLst>
            </a:custGeom>
            <a:solidFill>
              <a:srgbClr val="ADBB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0" name="Google Shape;17980;p140"/>
            <p:cNvSpPr/>
            <p:nvPr/>
          </p:nvSpPr>
          <p:spPr>
            <a:xfrm>
              <a:off x="1322003" y="3421427"/>
              <a:ext cx="56886" cy="130960"/>
            </a:xfrm>
            <a:custGeom>
              <a:avLst/>
              <a:gdLst/>
              <a:ahLst/>
              <a:cxnLst/>
              <a:rect l="l" t="t" r="r" b="b"/>
              <a:pathLst>
                <a:path w="2171" h="4998" extrusionOk="0">
                  <a:moveTo>
                    <a:pt x="25" y="1"/>
                  </a:moveTo>
                  <a:cubicBezTo>
                    <a:pt x="10" y="68"/>
                    <a:pt x="1" y="140"/>
                    <a:pt x="1" y="207"/>
                  </a:cubicBezTo>
                  <a:lnTo>
                    <a:pt x="1" y="4302"/>
                  </a:lnTo>
                  <a:cubicBezTo>
                    <a:pt x="1" y="4686"/>
                    <a:pt x="313" y="4998"/>
                    <a:pt x="697" y="4998"/>
                  </a:cubicBezTo>
                  <a:lnTo>
                    <a:pt x="1474" y="4998"/>
                  </a:lnTo>
                  <a:cubicBezTo>
                    <a:pt x="1858" y="4998"/>
                    <a:pt x="2170" y="4686"/>
                    <a:pt x="2170" y="4302"/>
                  </a:cubicBezTo>
                  <a:lnTo>
                    <a:pt x="2170" y="212"/>
                  </a:lnTo>
                  <a:cubicBezTo>
                    <a:pt x="2170" y="140"/>
                    <a:pt x="2166" y="68"/>
                    <a:pt x="2151" y="1"/>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1" name="Google Shape;17981;p140"/>
            <p:cNvSpPr/>
            <p:nvPr/>
          </p:nvSpPr>
          <p:spPr>
            <a:xfrm>
              <a:off x="1350432" y="3421427"/>
              <a:ext cx="28456" cy="130960"/>
            </a:xfrm>
            <a:custGeom>
              <a:avLst/>
              <a:gdLst/>
              <a:ahLst/>
              <a:cxnLst/>
              <a:rect l="l" t="t" r="r" b="b"/>
              <a:pathLst>
                <a:path w="1086" h="4998" extrusionOk="0">
                  <a:moveTo>
                    <a:pt x="1" y="1"/>
                  </a:moveTo>
                  <a:lnTo>
                    <a:pt x="1" y="4998"/>
                  </a:lnTo>
                  <a:lnTo>
                    <a:pt x="389" y="4998"/>
                  </a:lnTo>
                  <a:cubicBezTo>
                    <a:pt x="773" y="4998"/>
                    <a:pt x="1085" y="4686"/>
                    <a:pt x="1085" y="4302"/>
                  </a:cubicBezTo>
                  <a:lnTo>
                    <a:pt x="1085" y="212"/>
                  </a:lnTo>
                  <a:cubicBezTo>
                    <a:pt x="1085" y="140"/>
                    <a:pt x="1081" y="68"/>
                    <a:pt x="1061" y="1"/>
                  </a:cubicBezTo>
                  <a:close/>
                </a:path>
              </a:pathLst>
            </a:custGeom>
            <a:solidFill>
              <a:srgbClr val="ADBB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2" name="Google Shape;17982;p140"/>
            <p:cNvSpPr/>
            <p:nvPr/>
          </p:nvSpPr>
          <p:spPr>
            <a:xfrm>
              <a:off x="1378233" y="3370673"/>
              <a:ext cx="56886" cy="181714"/>
            </a:xfrm>
            <a:custGeom>
              <a:avLst/>
              <a:gdLst/>
              <a:ahLst/>
              <a:cxnLst/>
              <a:rect l="l" t="t" r="r" b="b"/>
              <a:pathLst>
                <a:path w="2171" h="6935" extrusionOk="0">
                  <a:moveTo>
                    <a:pt x="1083" y="1"/>
                  </a:moveTo>
                  <a:cubicBezTo>
                    <a:pt x="1042" y="1"/>
                    <a:pt x="1001" y="22"/>
                    <a:pt x="980" y="66"/>
                  </a:cubicBezTo>
                  <a:lnTo>
                    <a:pt x="610" y="762"/>
                  </a:lnTo>
                  <a:lnTo>
                    <a:pt x="106" y="1717"/>
                  </a:lnTo>
                  <a:cubicBezTo>
                    <a:pt x="34" y="1846"/>
                    <a:pt x="0" y="1995"/>
                    <a:pt x="0" y="2144"/>
                  </a:cubicBezTo>
                  <a:lnTo>
                    <a:pt x="0" y="6239"/>
                  </a:lnTo>
                  <a:cubicBezTo>
                    <a:pt x="0" y="6623"/>
                    <a:pt x="308" y="6935"/>
                    <a:pt x="697" y="6935"/>
                  </a:cubicBezTo>
                  <a:lnTo>
                    <a:pt x="1474" y="6935"/>
                  </a:lnTo>
                  <a:cubicBezTo>
                    <a:pt x="1858" y="6930"/>
                    <a:pt x="2165" y="6623"/>
                    <a:pt x="2170" y="6239"/>
                  </a:cubicBezTo>
                  <a:lnTo>
                    <a:pt x="2170" y="2149"/>
                  </a:lnTo>
                  <a:lnTo>
                    <a:pt x="2170" y="2144"/>
                  </a:lnTo>
                  <a:cubicBezTo>
                    <a:pt x="2170" y="1995"/>
                    <a:pt x="2132" y="1846"/>
                    <a:pt x="2065" y="1717"/>
                  </a:cubicBezTo>
                  <a:lnTo>
                    <a:pt x="1561" y="762"/>
                  </a:lnTo>
                  <a:lnTo>
                    <a:pt x="1186" y="66"/>
                  </a:lnTo>
                  <a:cubicBezTo>
                    <a:pt x="1165" y="22"/>
                    <a:pt x="1124" y="1"/>
                    <a:pt x="1083"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3" name="Google Shape;17983;p140"/>
            <p:cNvSpPr/>
            <p:nvPr/>
          </p:nvSpPr>
          <p:spPr>
            <a:xfrm>
              <a:off x="1394217" y="3370778"/>
              <a:ext cx="24919" cy="24578"/>
            </a:xfrm>
            <a:custGeom>
              <a:avLst/>
              <a:gdLst/>
              <a:ahLst/>
              <a:cxnLst/>
              <a:rect l="l" t="t" r="r" b="b"/>
              <a:pathLst>
                <a:path w="951" h="938" extrusionOk="0">
                  <a:moveTo>
                    <a:pt x="473" y="0"/>
                  </a:moveTo>
                  <a:cubicBezTo>
                    <a:pt x="432" y="0"/>
                    <a:pt x="391" y="21"/>
                    <a:pt x="370" y="62"/>
                  </a:cubicBezTo>
                  <a:lnTo>
                    <a:pt x="0" y="758"/>
                  </a:lnTo>
                  <a:cubicBezTo>
                    <a:pt x="135" y="878"/>
                    <a:pt x="304" y="938"/>
                    <a:pt x="474" y="938"/>
                  </a:cubicBezTo>
                  <a:cubicBezTo>
                    <a:pt x="643" y="938"/>
                    <a:pt x="814" y="878"/>
                    <a:pt x="951" y="758"/>
                  </a:cubicBezTo>
                  <a:lnTo>
                    <a:pt x="576" y="62"/>
                  </a:lnTo>
                  <a:cubicBezTo>
                    <a:pt x="555" y="21"/>
                    <a:pt x="514" y="0"/>
                    <a:pt x="473" y="0"/>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4" name="Google Shape;17984;p140"/>
            <p:cNvSpPr/>
            <p:nvPr/>
          </p:nvSpPr>
          <p:spPr>
            <a:xfrm>
              <a:off x="1378233" y="3421427"/>
              <a:ext cx="56886" cy="130960"/>
            </a:xfrm>
            <a:custGeom>
              <a:avLst/>
              <a:gdLst/>
              <a:ahLst/>
              <a:cxnLst/>
              <a:rect l="l" t="t" r="r" b="b"/>
              <a:pathLst>
                <a:path w="2171" h="4998" extrusionOk="0">
                  <a:moveTo>
                    <a:pt x="24" y="1"/>
                  </a:moveTo>
                  <a:cubicBezTo>
                    <a:pt x="5" y="68"/>
                    <a:pt x="0" y="135"/>
                    <a:pt x="0" y="207"/>
                  </a:cubicBezTo>
                  <a:lnTo>
                    <a:pt x="0" y="4302"/>
                  </a:lnTo>
                  <a:cubicBezTo>
                    <a:pt x="0" y="4686"/>
                    <a:pt x="308" y="4998"/>
                    <a:pt x="697" y="4998"/>
                  </a:cubicBezTo>
                  <a:lnTo>
                    <a:pt x="1474" y="4998"/>
                  </a:lnTo>
                  <a:cubicBezTo>
                    <a:pt x="1858" y="4993"/>
                    <a:pt x="2165" y="4686"/>
                    <a:pt x="2170" y="4302"/>
                  </a:cubicBezTo>
                  <a:lnTo>
                    <a:pt x="2170" y="212"/>
                  </a:lnTo>
                  <a:cubicBezTo>
                    <a:pt x="2170" y="140"/>
                    <a:pt x="2161" y="68"/>
                    <a:pt x="2146"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5" name="Google Shape;17985;p140"/>
            <p:cNvSpPr/>
            <p:nvPr/>
          </p:nvSpPr>
          <p:spPr>
            <a:xfrm>
              <a:off x="1406663" y="3421427"/>
              <a:ext cx="28456" cy="130960"/>
            </a:xfrm>
            <a:custGeom>
              <a:avLst/>
              <a:gdLst/>
              <a:ahLst/>
              <a:cxnLst/>
              <a:rect l="l" t="t" r="r" b="b"/>
              <a:pathLst>
                <a:path w="1086" h="4998" extrusionOk="0">
                  <a:moveTo>
                    <a:pt x="0" y="1"/>
                  </a:moveTo>
                  <a:lnTo>
                    <a:pt x="0" y="4998"/>
                  </a:lnTo>
                  <a:lnTo>
                    <a:pt x="389" y="4998"/>
                  </a:lnTo>
                  <a:cubicBezTo>
                    <a:pt x="773" y="4993"/>
                    <a:pt x="1080" y="4686"/>
                    <a:pt x="1085" y="4302"/>
                  </a:cubicBezTo>
                  <a:lnTo>
                    <a:pt x="1085" y="212"/>
                  </a:lnTo>
                  <a:cubicBezTo>
                    <a:pt x="1085" y="140"/>
                    <a:pt x="1076" y="68"/>
                    <a:pt x="1061" y="1"/>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6" name="Google Shape;17986;p140"/>
            <p:cNvSpPr/>
            <p:nvPr/>
          </p:nvSpPr>
          <p:spPr>
            <a:xfrm>
              <a:off x="1434700" y="3370778"/>
              <a:ext cx="56886" cy="181610"/>
            </a:xfrm>
            <a:custGeom>
              <a:avLst/>
              <a:gdLst/>
              <a:ahLst/>
              <a:cxnLst/>
              <a:rect l="l" t="t" r="r" b="b"/>
              <a:pathLst>
                <a:path w="2171" h="6931" extrusionOk="0">
                  <a:moveTo>
                    <a:pt x="1084" y="0"/>
                  </a:moveTo>
                  <a:cubicBezTo>
                    <a:pt x="1042" y="0"/>
                    <a:pt x="1002" y="21"/>
                    <a:pt x="980" y="62"/>
                  </a:cubicBezTo>
                  <a:lnTo>
                    <a:pt x="610" y="762"/>
                  </a:lnTo>
                  <a:lnTo>
                    <a:pt x="106" y="1713"/>
                  </a:lnTo>
                  <a:cubicBezTo>
                    <a:pt x="34" y="1847"/>
                    <a:pt x="1" y="1991"/>
                    <a:pt x="1" y="2140"/>
                  </a:cubicBezTo>
                  <a:lnTo>
                    <a:pt x="1" y="6235"/>
                  </a:lnTo>
                  <a:cubicBezTo>
                    <a:pt x="1" y="6619"/>
                    <a:pt x="313" y="6931"/>
                    <a:pt x="697" y="6931"/>
                  </a:cubicBezTo>
                  <a:lnTo>
                    <a:pt x="1474" y="6931"/>
                  </a:lnTo>
                  <a:cubicBezTo>
                    <a:pt x="1859" y="6931"/>
                    <a:pt x="2171" y="6619"/>
                    <a:pt x="2171" y="6235"/>
                  </a:cubicBezTo>
                  <a:lnTo>
                    <a:pt x="2171" y="2145"/>
                  </a:lnTo>
                  <a:cubicBezTo>
                    <a:pt x="2171" y="1991"/>
                    <a:pt x="2132" y="1847"/>
                    <a:pt x="2065" y="1713"/>
                  </a:cubicBezTo>
                  <a:lnTo>
                    <a:pt x="1561" y="762"/>
                  </a:lnTo>
                  <a:lnTo>
                    <a:pt x="1191" y="62"/>
                  </a:lnTo>
                  <a:cubicBezTo>
                    <a:pt x="1167" y="21"/>
                    <a:pt x="1125" y="0"/>
                    <a:pt x="1084"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7" name="Google Shape;17987;p140"/>
            <p:cNvSpPr/>
            <p:nvPr/>
          </p:nvSpPr>
          <p:spPr>
            <a:xfrm>
              <a:off x="1450683" y="3370778"/>
              <a:ext cx="24919" cy="24578"/>
            </a:xfrm>
            <a:custGeom>
              <a:avLst/>
              <a:gdLst/>
              <a:ahLst/>
              <a:cxnLst/>
              <a:rect l="l" t="t" r="r" b="b"/>
              <a:pathLst>
                <a:path w="951" h="938" extrusionOk="0">
                  <a:moveTo>
                    <a:pt x="474" y="0"/>
                  </a:moveTo>
                  <a:cubicBezTo>
                    <a:pt x="432" y="0"/>
                    <a:pt x="392" y="21"/>
                    <a:pt x="370" y="62"/>
                  </a:cubicBezTo>
                  <a:lnTo>
                    <a:pt x="0" y="758"/>
                  </a:lnTo>
                  <a:cubicBezTo>
                    <a:pt x="137" y="878"/>
                    <a:pt x="306" y="938"/>
                    <a:pt x="476" y="938"/>
                  </a:cubicBezTo>
                  <a:cubicBezTo>
                    <a:pt x="645" y="938"/>
                    <a:pt x="814" y="878"/>
                    <a:pt x="951" y="758"/>
                  </a:cubicBezTo>
                  <a:lnTo>
                    <a:pt x="581" y="62"/>
                  </a:lnTo>
                  <a:cubicBezTo>
                    <a:pt x="557" y="21"/>
                    <a:pt x="515" y="0"/>
                    <a:pt x="474" y="0"/>
                  </a:cubicBezTo>
                  <a:close/>
                </a:path>
              </a:pathLst>
            </a:custGeom>
            <a:solidFill>
              <a:srgbClr val="93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8" name="Google Shape;17988;p140"/>
            <p:cNvSpPr/>
            <p:nvPr/>
          </p:nvSpPr>
          <p:spPr>
            <a:xfrm>
              <a:off x="1434700" y="3421427"/>
              <a:ext cx="56886" cy="130960"/>
            </a:xfrm>
            <a:custGeom>
              <a:avLst/>
              <a:gdLst/>
              <a:ahLst/>
              <a:cxnLst/>
              <a:rect l="l" t="t" r="r" b="b"/>
              <a:pathLst>
                <a:path w="2171" h="4998" extrusionOk="0">
                  <a:moveTo>
                    <a:pt x="25" y="1"/>
                  </a:moveTo>
                  <a:cubicBezTo>
                    <a:pt x="6" y="68"/>
                    <a:pt x="1" y="140"/>
                    <a:pt x="1" y="207"/>
                  </a:cubicBezTo>
                  <a:lnTo>
                    <a:pt x="1" y="4302"/>
                  </a:lnTo>
                  <a:cubicBezTo>
                    <a:pt x="1" y="4686"/>
                    <a:pt x="313" y="4998"/>
                    <a:pt x="697" y="4998"/>
                  </a:cubicBezTo>
                  <a:lnTo>
                    <a:pt x="1474" y="4998"/>
                  </a:lnTo>
                  <a:cubicBezTo>
                    <a:pt x="1859" y="4998"/>
                    <a:pt x="2171" y="4686"/>
                    <a:pt x="2171" y="4302"/>
                  </a:cubicBezTo>
                  <a:lnTo>
                    <a:pt x="2171" y="212"/>
                  </a:lnTo>
                  <a:cubicBezTo>
                    <a:pt x="2171" y="140"/>
                    <a:pt x="2161" y="68"/>
                    <a:pt x="2147" y="1"/>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9" name="Google Shape;17989;p140"/>
            <p:cNvSpPr/>
            <p:nvPr/>
          </p:nvSpPr>
          <p:spPr>
            <a:xfrm>
              <a:off x="1463129" y="3421427"/>
              <a:ext cx="28456" cy="130960"/>
            </a:xfrm>
            <a:custGeom>
              <a:avLst/>
              <a:gdLst/>
              <a:ahLst/>
              <a:cxnLst/>
              <a:rect l="l" t="t" r="r" b="b"/>
              <a:pathLst>
                <a:path w="1086" h="4998" extrusionOk="0">
                  <a:moveTo>
                    <a:pt x="1" y="1"/>
                  </a:moveTo>
                  <a:lnTo>
                    <a:pt x="1" y="4998"/>
                  </a:lnTo>
                  <a:lnTo>
                    <a:pt x="389" y="4998"/>
                  </a:lnTo>
                  <a:cubicBezTo>
                    <a:pt x="774" y="4998"/>
                    <a:pt x="1086" y="4686"/>
                    <a:pt x="1086" y="4302"/>
                  </a:cubicBezTo>
                  <a:lnTo>
                    <a:pt x="1086" y="212"/>
                  </a:lnTo>
                  <a:cubicBezTo>
                    <a:pt x="1086" y="140"/>
                    <a:pt x="1076" y="68"/>
                    <a:pt x="1062" y="1"/>
                  </a:cubicBezTo>
                  <a:close/>
                </a:path>
              </a:pathLst>
            </a:custGeom>
            <a:solidFill>
              <a:srgbClr val="93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0" name="Google Shape;17990;p140"/>
            <p:cNvSpPr/>
            <p:nvPr/>
          </p:nvSpPr>
          <p:spPr>
            <a:xfrm>
              <a:off x="1491297" y="3370778"/>
              <a:ext cx="56886" cy="181610"/>
            </a:xfrm>
            <a:custGeom>
              <a:avLst/>
              <a:gdLst/>
              <a:ahLst/>
              <a:cxnLst/>
              <a:rect l="l" t="t" r="r" b="b"/>
              <a:pathLst>
                <a:path w="2171" h="6931" extrusionOk="0">
                  <a:moveTo>
                    <a:pt x="1084" y="0"/>
                  </a:moveTo>
                  <a:cubicBezTo>
                    <a:pt x="1043" y="0"/>
                    <a:pt x="1002" y="21"/>
                    <a:pt x="980" y="62"/>
                  </a:cubicBezTo>
                  <a:lnTo>
                    <a:pt x="611" y="762"/>
                  </a:lnTo>
                  <a:lnTo>
                    <a:pt x="107" y="1713"/>
                  </a:lnTo>
                  <a:cubicBezTo>
                    <a:pt x="35" y="1847"/>
                    <a:pt x="1" y="1991"/>
                    <a:pt x="1" y="2140"/>
                  </a:cubicBezTo>
                  <a:lnTo>
                    <a:pt x="1" y="6235"/>
                  </a:lnTo>
                  <a:cubicBezTo>
                    <a:pt x="1" y="6619"/>
                    <a:pt x="313" y="6931"/>
                    <a:pt x="697" y="6931"/>
                  </a:cubicBezTo>
                  <a:lnTo>
                    <a:pt x="1475" y="6931"/>
                  </a:lnTo>
                  <a:cubicBezTo>
                    <a:pt x="1859" y="6931"/>
                    <a:pt x="2171" y="6619"/>
                    <a:pt x="2171" y="6235"/>
                  </a:cubicBezTo>
                  <a:lnTo>
                    <a:pt x="2171" y="2145"/>
                  </a:lnTo>
                  <a:cubicBezTo>
                    <a:pt x="2171" y="1991"/>
                    <a:pt x="2132" y="1847"/>
                    <a:pt x="2065" y="1713"/>
                  </a:cubicBezTo>
                  <a:lnTo>
                    <a:pt x="1561" y="762"/>
                  </a:lnTo>
                  <a:lnTo>
                    <a:pt x="1191" y="62"/>
                  </a:lnTo>
                  <a:cubicBezTo>
                    <a:pt x="1167" y="21"/>
                    <a:pt x="1125" y="0"/>
                    <a:pt x="1084"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1" name="Google Shape;17991;p140"/>
            <p:cNvSpPr/>
            <p:nvPr/>
          </p:nvSpPr>
          <p:spPr>
            <a:xfrm>
              <a:off x="1507280" y="3370778"/>
              <a:ext cx="24945" cy="24578"/>
            </a:xfrm>
            <a:custGeom>
              <a:avLst/>
              <a:gdLst/>
              <a:ahLst/>
              <a:cxnLst/>
              <a:rect l="l" t="t" r="r" b="b"/>
              <a:pathLst>
                <a:path w="952" h="938" extrusionOk="0">
                  <a:moveTo>
                    <a:pt x="474" y="0"/>
                  </a:moveTo>
                  <a:cubicBezTo>
                    <a:pt x="433" y="0"/>
                    <a:pt x="392" y="21"/>
                    <a:pt x="370" y="62"/>
                  </a:cubicBezTo>
                  <a:lnTo>
                    <a:pt x="1" y="758"/>
                  </a:lnTo>
                  <a:cubicBezTo>
                    <a:pt x="137" y="878"/>
                    <a:pt x="307" y="938"/>
                    <a:pt x="476" y="938"/>
                  </a:cubicBezTo>
                  <a:cubicBezTo>
                    <a:pt x="645" y="938"/>
                    <a:pt x="814" y="878"/>
                    <a:pt x="951" y="758"/>
                  </a:cubicBezTo>
                  <a:lnTo>
                    <a:pt x="581" y="62"/>
                  </a:lnTo>
                  <a:cubicBezTo>
                    <a:pt x="557" y="21"/>
                    <a:pt x="515" y="0"/>
                    <a:pt x="474"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2" name="Google Shape;17992;p140"/>
            <p:cNvSpPr/>
            <p:nvPr/>
          </p:nvSpPr>
          <p:spPr>
            <a:xfrm>
              <a:off x="1491297" y="3421427"/>
              <a:ext cx="56886" cy="130960"/>
            </a:xfrm>
            <a:custGeom>
              <a:avLst/>
              <a:gdLst/>
              <a:ahLst/>
              <a:cxnLst/>
              <a:rect l="l" t="t" r="r" b="b"/>
              <a:pathLst>
                <a:path w="2171" h="4998" extrusionOk="0">
                  <a:moveTo>
                    <a:pt x="25" y="1"/>
                  </a:moveTo>
                  <a:cubicBezTo>
                    <a:pt x="6" y="68"/>
                    <a:pt x="1" y="140"/>
                    <a:pt x="1" y="207"/>
                  </a:cubicBezTo>
                  <a:lnTo>
                    <a:pt x="1" y="4302"/>
                  </a:lnTo>
                  <a:cubicBezTo>
                    <a:pt x="1" y="4686"/>
                    <a:pt x="313" y="4998"/>
                    <a:pt x="697" y="4998"/>
                  </a:cubicBezTo>
                  <a:lnTo>
                    <a:pt x="1475" y="4998"/>
                  </a:lnTo>
                  <a:cubicBezTo>
                    <a:pt x="1859" y="4998"/>
                    <a:pt x="2171" y="4686"/>
                    <a:pt x="2171" y="4302"/>
                  </a:cubicBezTo>
                  <a:lnTo>
                    <a:pt x="2171" y="212"/>
                  </a:lnTo>
                  <a:cubicBezTo>
                    <a:pt x="2171" y="140"/>
                    <a:pt x="2161" y="68"/>
                    <a:pt x="2147" y="1"/>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3" name="Google Shape;17993;p140"/>
            <p:cNvSpPr/>
            <p:nvPr/>
          </p:nvSpPr>
          <p:spPr>
            <a:xfrm>
              <a:off x="1519727" y="3421427"/>
              <a:ext cx="28456" cy="130960"/>
            </a:xfrm>
            <a:custGeom>
              <a:avLst/>
              <a:gdLst/>
              <a:ahLst/>
              <a:cxnLst/>
              <a:rect l="l" t="t" r="r" b="b"/>
              <a:pathLst>
                <a:path w="1086" h="4998" extrusionOk="0">
                  <a:moveTo>
                    <a:pt x="1" y="1"/>
                  </a:moveTo>
                  <a:lnTo>
                    <a:pt x="1" y="4998"/>
                  </a:lnTo>
                  <a:lnTo>
                    <a:pt x="390" y="4998"/>
                  </a:lnTo>
                  <a:cubicBezTo>
                    <a:pt x="774" y="4998"/>
                    <a:pt x="1086" y="4686"/>
                    <a:pt x="1086" y="4302"/>
                  </a:cubicBezTo>
                  <a:lnTo>
                    <a:pt x="1086" y="212"/>
                  </a:lnTo>
                  <a:cubicBezTo>
                    <a:pt x="1086" y="140"/>
                    <a:pt x="1076" y="68"/>
                    <a:pt x="1062" y="1"/>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4" name="Google Shape;17994;p140"/>
            <p:cNvSpPr/>
            <p:nvPr/>
          </p:nvSpPr>
          <p:spPr>
            <a:xfrm>
              <a:off x="1548156" y="3370778"/>
              <a:ext cx="57017" cy="181610"/>
            </a:xfrm>
            <a:custGeom>
              <a:avLst/>
              <a:gdLst/>
              <a:ahLst/>
              <a:cxnLst/>
              <a:rect l="l" t="t" r="r" b="b"/>
              <a:pathLst>
                <a:path w="2176" h="6931" extrusionOk="0">
                  <a:moveTo>
                    <a:pt x="1087" y="0"/>
                  </a:moveTo>
                  <a:cubicBezTo>
                    <a:pt x="1046" y="0"/>
                    <a:pt x="1004" y="21"/>
                    <a:pt x="980" y="62"/>
                  </a:cubicBezTo>
                  <a:lnTo>
                    <a:pt x="610" y="762"/>
                  </a:lnTo>
                  <a:lnTo>
                    <a:pt x="111" y="1713"/>
                  </a:lnTo>
                  <a:cubicBezTo>
                    <a:pt x="39" y="1847"/>
                    <a:pt x="1" y="1991"/>
                    <a:pt x="1" y="2140"/>
                  </a:cubicBezTo>
                  <a:lnTo>
                    <a:pt x="1" y="6235"/>
                  </a:lnTo>
                  <a:cubicBezTo>
                    <a:pt x="1" y="6619"/>
                    <a:pt x="313" y="6931"/>
                    <a:pt x="697" y="6931"/>
                  </a:cubicBezTo>
                  <a:lnTo>
                    <a:pt x="1479" y="6931"/>
                  </a:lnTo>
                  <a:cubicBezTo>
                    <a:pt x="1863" y="6931"/>
                    <a:pt x="2175" y="6619"/>
                    <a:pt x="2175" y="6235"/>
                  </a:cubicBezTo>
                  <a:lnTo>
                    <a:pt x="2175" y="2145"/>
                  </a:lnTo>
                  <a:cubicBezTo>
                    <a:pt x="2175" y="1991"/>
                    <a:pt x="2137" y="1847"/>
                    <a:pt x="2065" y="1713"/>
                  </a:cubicBezTo>
                  <a:lnTo>
                    <a:pt x="1561" y="762"/>
                  </a:lnTo>
                  <a:lnTo>
                    <a:pt x="1191" y="62"/>
                  </a:lnTo>
                  <a:cubicBezTo>
                    <a:pt x="1170" y="21"/>
                    <a:pt x="1129" y="0"/>
                    <a:pt x="1087"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5" name="Google Shape;17995;p140"/>
            <p:cNvSpPr/>
            <p:nvPr/>
          </p:nvSpPr>
          <p:spPr>
            <a:xfrm>
              <a:off x="1564140" y="3370778"/>
              <a:ext cx="24919" cy="24578"/>
            </a:xfrm>
            <a:custGeom>
              <a:avLst/>
              <a:gdLst/>
              <a:ahLst/>
              <a:cxnLst/>
              <a:rect l="l" t="t" r="r" b="b"/>
              <a:pathLst>
                <a:path w="951" h="938" extrusionOk="0">
                  <a:moveTo>
                    <a:pt x="477" y="0"/>
                  </a:moveTo>
                  <a:cubicBezTo>
                    <a:pt x="436" y="0"/>
                    <a:pt x="394" y="21"/>
                    <a:pt x="370" y="62"/>
                  </a:cubicBezTo>
                  <a:lnTo>
                    <a:pt x="0" y="758"/>
                  </a:lnTo>
                  <a:cubicBezTo>
                    <a:pt x="137" y="878"/>
                    <a:pt x="306" y="938"/>
                    <a:pt x="476" y="938"/>
                  </a:cubicBezTo>
                  <a:cubicBezTo>
                    <a:pt x="645" y="938"/>
                    <a:pt x="814" y="878"/>
                    <a:pt x="951" y="758"/>
                  </a:cubicBezTo>
                  <a:lnTo>
                    <a:pt x="581" y="62"/>
                  </a:lnTo>
                  <a:cubicBezTo>
                    <a:pt x="560" y="21"/>
                    <a:pt x="519" y="0"/>
                    <a:pt x="477"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6" name="Google Shape;17996;p140"/>
            <p:cNvSpPr/>
            <p:nvPr/>
          </p:nvSpPr>
          <p:spPr>
            <a:xfrm>
              <a:off x="1548156" y="3421427"/>
              <a:ext cx="57017" cy="130960"/>
            </a:xfrm>
            <a:custGeom>
              <a:avLst/>
              <a:gdLst/>
              <a:ahLst/>
              <a:cxnLst/>
              <a:rect l="l" t="t" r="r" b="b"/>
              <a:pathLst>
                <a:path w="2176" h="4998" extrusionOk="0">
                  <a:moveTo>
                    <a:pt x="25" y="1"/>
                  </a:moveTo>
                  <a:cubicBezTo>
                    <a:pt x="10" y="68"/>
                    <a:pt x="1" y="140"/>
                    <a:pt x="1" y="207"/>
                  </a:cubicBezTo>
                  <a:lnTo>
                    <a:pt x="1" y="4302"/>
                  </a:lnTo>
                  <a:cubicBezTo>
                    <a:pt x="1" y="4686"/>
                    <a:pt x="313" y="4998"/>
                    <a:pt x="697" y="4998"/>
                  </a:cubicBezTo>
                  <a:lnTo>
                    <a:pt x="1479" y="4998"/>
                  </a:lnTo>
                  <a:cubicBezTo>
                    <a:pt x="1863" y="4998"/>
                    <a:pt x="2175" y="4686"/>
                    <a:pt x="2175" y="4302"/>
                  </a:cubicBezTo>
                  <a:lnTo>
                    <a:pt x="2175" y="212"/>
                  </a:lnTo>
                  <a:cubicBezTo>
                    <a:pt x="2175" y="140"/>
                    <a:pt x="2166" y="68"/>
                    <a:pt x="2151" y="1"/>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7" name="Google Shape;17997;p140"/>
            <p:cNvSpPr/>
            <p:nvPr/>
          </p:nvSpPr>
          <p:spPr>
            <a:xfrm>
              <a:off x="1576586" y="3421427"/>
              <a:ext cx="28587" cy="130960"/>
            </a:xfrm>
            <a:custGeom>
              <a:avLst/>
              <a:gdLst/>
              <a:ahLst/>
              <a:cxnLst/>
              <a:rect l="l" t="t" r="r" b="b"/>
              <a:pathLst>
                <a:path w="1091" h="4998" extrusionOk="0">
                  <a:moveTo>
                    <a:pt x="1" y="1"/>
                  </a:moveTo>
                  <a:lnTo>
                    <a:pt x="1" y="4998"/>
                  </a:lnTo>
                  <a:lnTo>
                    <a:pt x="394" y="4998"/>
                  </a:lnTo>
                  <a:cubicBezTo>
                    <a:pt x="778" y="4998"/>
                    <a:pt x="1090" y="4686"/>
                    <a:pt x="1090" y="4302"/>
                  </a:cubicBezTo>
                  <a:lnTo>
                    <a:pt x="1090" y="212"/>
                  </a:lnTo>
                  <a:cubicBezTo>
                    <a:pt x="1085" y="140"/>
                    <a:pt x="1081" y="68"/>
                    <a:pt x="1066"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8" name="Google Shape;17998;p140"/>
            <p:cNvSpPr/>
            <p:nvPr/>
          </p:nvSpPr>
          <p:spPr>
            <a:xfrm>
              <a:off x="1314325" y="3493248"/>
              <a:ext cx="300647" cy="231840"/>
            </a:xfrm>
            <a:custGeom>
              <a:avLst/>
              <a:gdLst/>
              <a:ahLst/>
              <a:cxnLst/>
              <a:rect l="l" t="t" r="r" b="b"/>
              <a:pathLst>
                <a:path w="11474" h="8848" extrusionOk="0">
                  <a:moveTo>
                    <a:pt x="323" y="1"/>
                  </a:moveTo>
                  <a:cubicBezTo>
                    <a:pt x="145" y="1"/>
                    <a:pt x="1" y="145"/>
                    <a:pt x="1" y="322"/>
                  </a:cubicBezTo>
                  <a:lnTo>
                    <a:pt x="1" y="7926"/>
                  </a:lnTo>
                  <a:cubicBezTo>
                    <a:pt x="1" y="8435"/>
                    <a:pt x="438" y="8847"/>
                    <a:pt x="980" y="8847"/>
                  </a:cubicBezTo>
                  <a:lnTo>
                    <a:pt x="10494" y="8847"/>
                  </a:lnTo>
                  <a:cubicBezTo>
                    <a:pt x="11037" y="8847"/>
                    <a:pt x="11474" y="8435"/>
                    <a:pt x="11474" y="7926"/>
                  </a:cubicBezTo>
                  <a:lnTo>
                    <a:pt x="11474" y="7758"/>
                  </a:lnTo>
                  <a:lnTo>
                    <a:pt x="11474" y="298"/>
                  </a:lnTo>
                  <a:cubicBezTo>
                    <a:pt x="11464" y="130"/>
                    <a:pt x="11320" y="1"/>
                    <a:pt x="11152"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9" name="Google Shape;17999;p140"/>
            <p:cNvSpPr/>
            <p:nvPr/>
          </p:nvSpPr>
          <p:spPr>
            <a:xfrm>
              <a:off x="1344537" y="3493248"/>
              <a:ext cx="270436" cy="203279"/>
            </a:xfrm>
            <a:custGeom>
              <a:avLst/>
              <a:gdLst/>
              <a:ahLst/>
              <a:cxnLst/>
              <a:rect l="l" t="t" r="r" b="b"/>
              <a:pathLst>
                <a:path w="10321" h="7758" extrusionOk="0">
                  <a:moveTo>
                    <a:pt x="0" y="1"/>
                  </a:moveTo>
                  <a:lnTo>
                    <a:pt x="0" y="6836"/>
                  </a:lnTo>
                  <a:cubicBezTo>
                    <a:pt x="0" y="7345"/>
                    <a:pt x="442" y="7758"/>
                    <a:pt x="979" y="7758"/>
                  </a:cubicBezTo>
                  <a:lnTo>
                    <a:pt x="10321" y="7758"/>
                  </a:lnTo>
                  <a:lnTo>
                    <a:pt x="10321" y="322"/>
                  </a:lnTo>
                  <a:cubicBezTo>
                    <a:pt x="10321" y="317"/>
                    <a:pt x="10321" y="308"/>
                    <a:pt x="10321" y="298"/>
                  </a:cubicBezTo>
                  <a:cubicBezTo>
                    <a:pt x="10311" y="130"/>
                    <a:pt x="10167" y="1"/>
                    <a:pt x="9999"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0" name="Google Shape;18000;p140"/>
            <p:cNvSpPr/>
            <p:nvPr/>
          </p:nvSpPr>
          <p:spPr>
            <a:xfrm>
              <a:off x="1314325" y="3596512"/>
              <a:ext cx="300647" cy="39644"/>
            </a:xfrm>
            <a:custGeom>
              <a:avLst/>
              <a:gdLst/>
              <a:ahLst/>
              <a:cxnLst/>
              <a:rect l="l" t="t" r="r" b="b"/>
              <a:pathLst>
                <a:path w="11474" h="1513" extrusionOk="0">
                  <a:moveTo>
                    <a:pt x="1" y="1"/>
                  </a:moveTo>
                  <a:lnTo>
                    <a:pt x="1" y="1513"/>
                  </a:lnTo>
                  <a:lnTo>
                    <a:pt x="11474" y="1513"/>
                  </a:lnTo>
                  <a:lnTo>
                    <a:pt x="11474" y="1"/>
                  </a:lnTo>
                  <a:close/>
                </a:path>
              </a:pathLst>
            </a:custGeom>
            <a:solidFill>
              <a:srgbClr val="ADBB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1" name="Google Shape;18001;p140"/>
            <p:cNvSpPr/>
            <p:nvPr/>
          </p:nvSpPr>
          <p:spPr>
            <a:xfrm>
              <a:off x="1314325" y="3596512"/>
              <a:ext cx="30238" cy="39644"/>
            </a:xfrm>
            <a:custGeom>
              <a:avLst/>
              <a:gdLst/>
              <a:ahLst/>
              <a:cxnLst/>
              <a:rect l="l" t="t" r="r" b="b"/>
              <a:pathLst>
                <a:path w="1154" h="1513" extrusionOk="0">
                  <a:moveTo>
                    <a:pt x="1" y="1"/>
                  </a:moveTo>
                  <a:lnTo>
                    <a:pt x="1" y="1513"/>
                  </a:lnTo>
                  <a:lnTo>
                    <a:pt x="1153" y="1513"/>
                  </a:lnTo>
                  <a:lnTo>
                    <a:pt x="1153" y="1"/>
                  </a:ln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2" name="Google Shape;18002;p140"/>
            <p:cNvSpPr/>
            <p:nvPr/>
          </p:nvSpPr>
          <p:spPr>
            <a:xfrm>
              <a:off x="1308797" y="3365118"/>
              <a:ext cx="311705" cy="365499"/>
            </a:xfrm>
            <a:custGeom>
              <a:avLst/>
              <a:gdLst/>
              <a:ahLst/>
              <a:cxnLst/>
              <a:rect l="l" t="t" r="r" b="b"/>
              <a:pathLst>
                <a:path w="11896" h="13949" extrusionOk="0">
                  <a:moveTo>
                    <a:pt x="1590" y="527"/>
                  </a:moveTo>
                  <a:lnTo>
                    <a:pt x="1791" y="902"/>
                  </a:lnTo>
                  <a:cubicBezTo>
                    <a:pt x="1726" y="928"/>
                    <a:pt x="1658" y="941"/>
                    <a:pt x="1590" y="941"/>
                  </a:cubicBezTo>
                  <a:cubicBezTo>
                    <a:pt x="1521" y="941"/>
                    <a:pt x="1453" y="928"/>
                    <a:pt x="1388" y="902"/>
                  </a:cubicBezTo>
                  <a:lnTo>
                    <a:pt x="1590" y="527"/>
                  </a:lnTo>
                  <a:close/>
                  <a:moveTo>
                    <a:pt x="3764" y="527"/>
                  </a:moveTo>
                  <a:lnTo>
                    <a:pt x="3961" y="902"/>
                  </a:lnTo>
                  <a:cubicBezTo>
                    <a:pt x="3899" y="928"/>
                    <a:pt x="3831" y="941"/>
                    <a:pt x="3764" y="941"/>
                  </a:cubicBezTo>
                  <a:cubicBezTo>
                    <a:pt x="3696" y="941"/>
                    <a:pt x="3627" y="928"/>
                    <a:pt x="3563" y="902"/>
                  </a:cubicBezTo>
                  <a:lnTo>
                    <a:pt x="3764" y="527"/>
                  </a:lnTo>
                  <a:close/>
                  <a:moveTo>
                    <a:pt x="8104" y="542"/>
                  </a:moveTo>
                  <a:lnTo>
                    <a:pt x="8305" y="916"/>
                  </a:lnTo>
                  <a:cubicBezTo>
                    <a:pt x="8240" y="942"/>
                    <a:pt x="8172" y="956"/>
                    <a:pt x="8104" y="956"/>
                  </a:cubicBezTo>
                  <a:cubicBezTo>
                    <a:pt x="8036" y="956"/>
                    <a:pt x="7969" y="942"/>
                    <a:pt x="7907" y="916"/>
                  </a:cubicBezTo>
                  <a:lnTo>
                    <a:pt x="8104" y="542"/>
                  </a:lnTo>
                  <a:close/>
                  <a:moveTo>
                    <a:pt x="10273" y="542"/>
                  </a:moveTo>
                  <a:lnTo>
                    <a:pt x="10475" y="916"/>
                  </a:lnTo>
                  <a:cubicBezTo>
                    <a:pt x="10413" y="942"/>
                    <a:pt x="10345" y="956"/>
                    <a:pt x="10278" y="956"/>
                  </a:cubicBezTo>
                  <a:cubicBezTo>
                    <a:pt x="10210" y="956"/>
                    <a:pt x="10141" y="942"/>
                    <a:pt x="10076" y="916"/>
                  </a:cubicBezTo>
                  <a:lnTo>
                    <a:pt x="10273" y="542"/>
                  </a:lnTo>
                  <a:close/>
                  <a:moveTo>
                    <a:pt x="5929" y="542"/>
                  </a:moveTo>
                  <a:lnTo>
                    <a:pt x="6131" y="921"/>
                  </a:lnTo>
                  <a:cubicBezTo>
                    <a:pt x="6066" y="945"/>
                    <a:pt x="5997" y="957"/>
                    <a:pt x="5930" y="957"/>
                  </a:cubicBezTo>
                  <a:cubicBezTo>
                    <a:pt x="5862" y="957"/>
                    <a:pt x="5795" y="945"/>
                    <a:pt x="5732" y="921"/>
                  </a:cubicBezTo>
                  <a:lnTo>
                    <a:pt x="5929" y="542"/>
                  </a:lnTo>
                  <a:close/>
                  <a:moveTo>
                    <a:pt x="1983" y="1276"/>
                  </a:moveTo>
                  <a:lnTo>
                    <a:pt x="2338" y="1938"/>
                  </a:lnTo>
                  <a:lnTo>
                    <a:pt x="841" y="1938"/>
                  </a:lnTo>
                  <a:lnTo>
                    <a:pt x="1191" y="1276"/>
                  </a:lnTo>
                  <a:cubicBezTo>
                    <a:pt x="1318" y="1334"/>
                    <a:pt x="1454" y="1362"/>
                    <a:pt x="1589" y="1362"/>
                  </a:cubicBezTo>
                  <a:cubicBezTo>
                    <a:pt x="1724" y="1362"/>
                    <a:pt x="1858" y="1334"/>
                    <a:pt x="1983" y="1276"/>
                  </a:cubicBezTo>
                  <a:close/>
                  <a:moveTo>
                    <a:pt x="4158" y="1276"/>
                  </a:moveTo>
                  <a:lnTo>
                    <a:pt x="4508" y="1938"/>
                  </a:lnTo>
                  <a:lnTo>
                    <a:pt x="3015" y="1938"/>
                  </a:lnTo>
                  <a:lnTo>
                    <a:pt x="3366" y="1276"/>
                  </a:lnTo>
                  <a:cubicBezTo>
                    <a:pt x="3491" y="1334"/>
                    <a:pt x="3626" y="1362"/>
                    <a:pt x="3762" y="1362"/>
                  </a:cubicBezTo>
                  <a:cubicBezTo>
                    <a:pt x="3897" y="1362"/>
                    <a:pt x="4033" y="1334"/>
                    <a:pt x="4158" y="1276"/>
                  </a:cubicBezTo>
                  <a:close/>
                  <a:moveTo>
                    <a:pt x="6327" y="1290"/>
                  </a:moveTo>
                  <a:lnTo>
                    <a:pt x="6678" y="1953"/>
                  </a:lnTo>
                  <a:lnTo>
                    <a:pt x="5185" y="1953"/>
                  </a:lnTo>
                  <a:lnTo>
                    <a:pt x="5535" y="1290"/>
                  </a:lnTo>
                  <a:cubicBezTo>
                    <a:pt x="5660" y="1348"/>
                    <a:pt x="5796" y="1377"/>
                    <a:pt x="5931" y="1377"/>
                  </a:cubicBezTo>
                  <a:cubicBezTo>
                    <a:pt x="6067" y="1377"/>
                    <a:pt x="6203" y="1348"/>
                    <a:pt x="6327" y="1290"/>
                  </a:cubicBezTo>
                  <a:close/>
                  <a:moveTo>
                    <a:pt x="8502" y="1290"/>
                  </a:moveTo>
                  <a:lnTo>
                    <a:pt x="8852" y="1953"/>
                  </a:lnTo>
                  <a:lnTo>
                    <a:pt x="7360" y="1953"/>
                  </a:lnTo>
                  <a:lnTo>
                    <a:pt x="7710" y="1290"/>
                  </a:lnTo>
                  <a:cubicBezTo>
                    <a:pt x="7835" y="1348"/>
                    <a:pt x="7969" y="1377"/>
                    <a:pt x="8104" y="1377"/>
                  </a:cubicBezTo>
                  <a:cubicBezTo>
                    <a:pt x="8239" y="1377"/>
                    <a:pt x="8375" y="1348"/>
                    <a:pt x="8502" y="1290"/>
                  </a:cubicBezTo>
                  <a:close/>
                  <a:moveTo>
                    <a:pt x="10672" y="1286"/>
                  </a:moveTo>
                  <a:lnTo>
                    <a:pt x="11022" y="1953"/>
                  </a:lnTo>
                  <a:lnTo>
                    <a:pt x="9529" y="1953"/>
                  </a:lnTo>
                  <a:lnTo>
                    <a:pt x="9880" y="1286"/>
                  </a:lnTo>
                  <a:cubicBezTo>
                    <a:pt x="10004" y="1346"/>
                    <a:pt x="10140" y="1376"/>
                    <a:pt x="10276" y="1376"/>
                  </a:cubicBezTo>
                  <a:cubicBezTo>
                    <a:pt x="10411" y="1376"/>
                    <a:pt x="10547" y="1346"/>
                    <a:pt x="10672" y="1286"/>
                  </a:cubicBezTo>
                  <a:close/>
                  <a:moveTo>
                    <a:pt x="1383" y="2361"/>
                  </a:moveTo>
                  <a:lnTo>
                    <a:pt x="1378" y="4679"/>
                  </a:lnTo>
                  <a:lnTo>
                    <a:pt x="716" y="4679"/>
                  </a:lnTo>
                  <a:lnTo>
                    <a:pt x="716" y="2361"/>
                  </a:lnTo>
                  <a:close/>
                  <a:moveTo>
                    <a:pt x="2463" y="2361"/>
                  </a:moveTo>
                  <a:lnTo>
                    <a:pt x="2463" y="4679"/>
                  </a:lnTo>
                  <a:lnTo>
                    <a:pt x="1801" y="4679"/>
                  </a:lnTo>
                  <a:lnTo>
                    <a:pt x="1801" y="2361"/>
                  </a:lnTo>
                  <a:close/>
                  <a:moveTo>
                    <a:pt x="3553" y="2361"/>
                  </a:moveTo>
                  <a:lnTo>
                    <a:pt x="3553" y="4679"/>
                  </a:lnTo>
                  <a:lnTo>
                    <a:pt x="2886" y="4679"/>
                  </a:lnTo>
                  <a:lnTo>
                    <a:pt x="2886" y="2361"/>
                  </a:lnTo>
                  <a:close/>
                  <a:moveTo>
                    <a:pt x="4638" y="2361"/>
                  </a:moveTo>
                  <a:cubicBezTo>
                    <a:pt x="4638" y="2361"/>
                    <a:pt x="4638" y="2366"/>
                    <a:pt x="4638" y="2370"/>
                  </a:cubicBezTo>
                  <a:lnTo>
                    <a:pt x="4638" y="4679"/>
                  </a:lnTo>
                  <a:lnTo>
                    <a:pt x="3971" y="4679"/>
                  </a:lnTo>
                  <a:lnTo>
                    <a:pt x="3971" y="2361"/>
                  </a:lnTo>
                  <a:close/>
                  <a:moveTo>
                    <a:pt x="5723" y="2370"/>
                  </a:moveTo>
                  <a:lnTo>
                    <a:pt x="5723" y="4679"/>
                  </a:lnTo>
                  <a:lnTo>
                    <a:pt x="5060" y="4679"/>
                  </a:lnTo>
                  <a:lnTo>
                    <a:pt x="5060" y="2370"/>
                  </a:lnTo>
                  <a:close/>
                  <a:moveTo>
                    <a:pt x="6808" y="2370"/>
                  </a:moveTo>
                  <a:lnTo>
                    <a:pt x="6808" y="4679"/>
                  </a:lnTo>
                  <a:lnTo>
                    <a:pt x="6140" y="4679"/>
                  </a:lnTo>
                  <a:lnTo>
                    <a:pt x="6140" y="2370"/>
                  </a:lnTo>
                  <a:close/>
                  <a:moveTo>
                    <a:pt x="7897" y="2370"/>
                  </a:moveTo>
                  <a:lnTo>
                    <a:pt x="7897" y="4679"/>
                  </a:lnTo>
                  <a:lnTo>
                    <a:pt x="7230" y="4679"/>
                  </a:lnTo>
                  <a:lnTo>
                    <a:pt x="7230" y="2370"/>
                  </a:lnTo>
                  <a:close/>
                  <a:moveTo>
                    <a:pt x="8987" y="2370"/>
                  </a:moveTo>
                  <a:lnTo>
                    <a:pt x="8982" y="4679"/>
                  </a:lnTo>
                  <a:lnTo>
                    <a:pt x="8315" y="4679"/>
                  </a:lnTo>
                  <a:lnTo>
                    <a:pt x="8315" y="2370"/>
                  </a:lnTo>
                  <a:close/>
                  <a:moveTo>
                    <a:pt x="10067" y="2370"/>
                  </a:moveTo>
                  <a:lnTo>
                    <a:pt x="10067" y="4679"/>
                  </a:lnTo>
                  <a:lnTo>
                    <a:pt x="9400" y="4679"/>
                  </a:lnTo>
                  <a:lnTo>
                    <a:pt x="9400" y="2370"/>
                  </a:lnTo>
                  <a:close/>
                  <a:moveTo>
                    <a:pt x="11152" y="2370"/>
                  </a:moveTo>
                  <a:lnTo>
                    <a:pt x="11152" y="4679"/>
                  </a:lnTo>
                  <a:lnTo>
                    <a:pt x="10485" y="4679"/>
                  </a:lnTo>
                  <a:lnTo>
                    <a:pt x="10485" y="2370"/>
                  </a:lnTo>
                  <a:close/>
                  <a:moveTo>
                    <a:pt x="3762" y="0"/>
                  </a:moveTo>
                  <a:cubicBezTo>
                    <a:pt x="3650" y="0"/>
                    <a:pt x="3539" y="58"/>
                    <a:pt x="3476" y="167"/>
                  </a:cubicBezTo>
                  <a:cubicBezTo>
                    <a:pt x="3471" y="177"/>
                    <a:pt x="3529" y="71"/>
                    <a:pt x="2674" y="1679"/>
                  </a:cubicBezTo>
                  <a:lnTo>
                    <a:pt x="2252" y="878"/>
                  </a:lnTo>
                  <a:lnTo>
                    <a:pt x="1878" y="177"/>
                  </a:lnTo>
                  <a:cubicBezTo>
                    <a:pt x="1818" y="62"/>
                    <a:pt x="1704" y="4"/>
                    <a:pt x="1589" y="4"/>
                  </a:cubicBezTo>
                  <a:cubicBezTo>
                    <a:pt x="1474" y="4"/>
                    <a:pt x="1359" y="62"/>
                    <a:pt x="1297" y="177"/>
                  </a:cubicBezTo>
                  <a:lnTo>
                    <a:pt x="423" y="1828"/>
                  </a:lnTo>
                  <a:cubicBezTo>
                    <a:pt x="342" y="1991"/>
                    <a:pt x="294" y="2174"/>
                    <a:pt x="294" y="2356"/>
                  </a:cubicBezTo>
                  <a:lnTo>
                    <a:pt x="294" y="4737"/>
                  </a:lnTo>
                  <a:cubicBezTo>
                    <a:pt x="116" y="4828"/>
                    <a:pt x="1" y="5011"/>
                    <a:pt x="1" y="5212"/>
                  </a:cubicBezTo>
                  <a:lnTo>
                    <a:pt x="1" y="6479"/>
                  </a:lnTo>
                  <a:cubicBezTo>
                    <a:pt x="1" y="6619"/>
                    <a:pt x="105" y="6688"/>
                    <a:pt x="210" y="6688"/>
                  </a:cubicBezTo>
                  <a:cubicBezTo>
                    <a:pt x="314" y="6688"/>
                    <a:pt x="418" y="6619"/>
                    <a:pt x="418" y="6479"/>
                  </a:cubicBezTo>
                  <a:lnTo>
                    <a:pt x="418" y="5212"/>
                  </a:lnTo>
                  <a:cubicBezTo>
                    <a:pt x="418" y="5150"/>
                    <a:pt x="471" y="5102"/>
                    <a:pt x="534" y="5102"/>
                  </a:cubicBezTo>
                  <a:lnTo>
                    <a:pt x="11363" y="5102"/>
                  </a:lnTo>
                  <a:cubicBezTo>
                    <a:pt x="11421" y="5102"/>
                    <a:pt x="11469" y="5145"/>
                    <a:pt x="11473" y="5203"/>
                  </a:cubicBezTo>
                  <a:lnTo>
                    <a:pt x="11473" y="8620"/>
                  </a:lnTo>
                  <a:lnTo>
                    <a:pt x="8094" y="8620"/>
                  </a:lnTo>
                  <a:cubicBezTo>
                    <a:pt x="7816" y="8620"/>
                    <a:pt x="7816" y="9043"/>
                    <a:pt x="8094" y="9043"/>
                  </a:cubicBezTo>
                  <a:lnTo>
                    <a:pt x="11473" y="9043"/>
                  </a:lnTo>
                  <a:lnTo>
                    <a:pt x="11473" y="10132"/>
                  </a:lnTo>
                  <a:lnTo>
                    <a:pt x="5132" y="10132"/>
                  </a:lnTo>
                  <a:cubicBezTo>
                    <a:pt x="4849" y="10132"/>
                    <a:pt x="4849" y="10550"/>
                    <a:pt x="5132" y="10550"/>
                  </a:cubicBezTo>
                  <a:lnTo>
                    <a:pt x="11478" y="10550"/>
                  </a:lnTo>
                  <a:lnTo>
                    <a:pt x="11478" y="11390"/>
                  </a:lnTo>
                  <a:cubicBezTo>
                    <a:pt x="11473" y="11395"/>
                    <a:pt x="11473" y="11395"/>
                    <a:pt x="11478" y="11400"/>
                  </a:cubicBezTo>
                  <a:lnTo>
                    <a:pt x="11478" y="12821"/>
                  </a:lnTo>
                  <a:cubicBezTo>
                    <a:pt x="11478" y="13209"/>
                    <a:pt x="11133" y="13531"/>
                    <a:pt x="10705" y="13531"/>
                  </a:cubicBezTo>
                  <a:lnTo>
                    <a:pt x="1191" y="13531"/>
                  </a:lnTo>
                  <a:cubicBezTo>
                    <a:pt x="764" y="13531"/>
                    <a:pt x="423" y="13209"/>
                    <a:pt x="423" y="12821"/>
                  </a:cubicBezTo>
                  <a:lnTo>
                    <a:pt x="423" y="10555"/>
                  </a:lnTo>
                  <a:lnTo>
                    <a:pt x="4292" y="10555"/>
                  </a:lnTo>
                  <a:cubicBezTo>
                    <a:pt x="4571" y="10555"/>
                    <a:pt x="4571" y="10132"/>
                    <a:pt x="4292" y="10132"/>
                  </a:cubicBezTo>
                  <a:lnTo>
                    <a:pt x="418" y="10132"/>
                  </a:lnTo>
                  <a:lnTo>
                    <a:pt x="418" y="9043"/>
                  </a:lnTo>
                  <a:lnTo>
                    <a:pt x="7259" y="9043"/>
                  </a:lnTo>
                  <a:cubicBezTo>
                    <a:pt x="7537" y="9043"/>
                    <a:pt x="7537" y="8625"/>
                    <a:pt x="7259" y="8625"/>
                  </a:cubicBezTo>
                  <a:lnTo>
                    <a:pt x="418" y="8625"/>
                  </a:lnTo>
                  <a:lnTo>
                    <a:pt x="418" y="7315"/>
                  </a:lnTo>
                  <a:cubicBezTo>
                    <a:pt x="418" y="7175"/>
                    <a:pt x="314" y="7106"/>
                    <a:pt x="210" y="7106"/>
                  </a:cubicBezTo>
                  <a:cubicBezTo>
                    <a:pt x="105" y="7106"/>
                    <a:pt x="1" y="7175"/>
                    <a:pt x="1" y="7315"/>
                  </a:cubicBezTo>
                  <a:lnTo>
                    <a:pt x="1" y="12816"/>
                  </a:lnTo>
                  <a:cubicBezTo>
                    <a:pt x="1" y="13445"/>
                    <a:pt x="534" y="13949"/>
                    <a:pt x="1191" y="13949"/>
                  </a:cubicBezTo>
                  <a:lnTo>
                    <a:pt x="10705" y="13949"/>
                  </a:lnTo>
                  <a:cubicBezTo>
                    <a:pt x="11363" y="13949"/>
                    <a:pt x="11896" y="13440"/>
                    <a:pt x="11896" y="12816"/>
                  </a:cubicBezTo>
                  <a:cubicBezTo>
                    <a:pt x="11896" y="12734"/>
                    <a:pt x="11896" y="5342"/>
                    <a:pt x="11896" y="5193"/>
                  </a:cubicBezTo>
                  <a:lnTo>
                    <a:pt x="11896" y="5179"/>
                  </a:lnTo>
                  <a:cubicBezTo>
                    <a:pt x="11881" y="4977"/>
                    <a:pt x="11757" y="4804"/>
                    <a:pt x="11574" y="4723"/>
                  </a:cubicBezTo>
                  <a:lnTo>
                    <a:pt x="11574" y="2370"/>
                  </a:lnTo>
                  <a:cubicBezTo>
                    <a:pt x="11574" y="2188"/>
                    <a:pt x="11526" y="2006"/>
                    <a:pt x="11440" y="1842"/>
                  </a:cubicBezTo>
                  <a:cubicBezTo>
                    <a:pt x="11440" y="1842"/>
                    <a:pt x="10561" y="186"/>
                    <a:pt x="10557" y="172"/>
                  </a:cubicBezTo>
                  <a:cubicBezTo>
                    <a:pt x="10492" y="69"/>
                    <a:pt x="10386" y="18"/>
                    <a:pt x="10280" y="18"/>
                  </a:cubicBezTo>
                  <a:cubicBezTo>
                    <a:pt x="10164" y="18"/>
                    <a:pt x="10048" y="78"/>
                    <a:pt x="9985" y="196"/>
                  </a:cubicBezTo>
                  <a:lnTo>
                    <a:pt x="9616" y="892"/>
                  </a:lnTo>
                  <a:lnTo>
                    <a:pt x="9193" y="1694"/>
                  </a:lnTo>
                  <a:cubicBezTo>
                    <a:pt x="9193" y="1694"/>
                    <a:pt x="8387" y="182"/>
                    <a:pt x="8387" y="172"/>
                  </a:cubicBezTo>
                  <a:cubicBezTo>
                    <a:pt x="8323" y="69"/>
                    <a:pt x="8215" y="18"/>
                    <a:pt x="8109" y="18"/>
                  </a:cubicBezTo>
                  <a:cubicBezTo>
                    <a:pt x="7992" y="18"/>
                    <a:pt x="7876" y="78"/>
                    <a:pt x="7816" y="196"/>
                  </a:cubicBezTo>
                  <a:lnTo>
                    <a:pt x="7446" y="892"/>
                  </a:lnTo>
                  <a:lnTo>
                    <a:pt x="7019" y="1698"/>
                  </a:lnTo>
                  <a:cubicBezTo>
                    <a:pt x="6918" y="1506"/>
                    <a:pt x="6217" y="182"/>
                    <a:pt x="6212" y="177"/>
                  </a:cubicBezTo>
                  <a:cubicBezTo>
                    <a:pt x="6148" y="75"/>
                    <a:pt x="6040" y="21"/>
                    <a:pt x="5931" y="21"/>
                  </a:cubicBezTo>
                  <a:cubicBezTo>
                    <a:pt x="5845" y="21"/>
                    <a:pt x="5759" y="54"/>
                    <a:pt x="5694" y="124"/>
                  </a:cubicBezTo>
                  <a:cubicBezTo>
                    <a:pt x="5646" y="172"/>
                    <a:pt x="5675" y="124"/>
                    <a:pt x="5271" y="892"/>
                  </a:cubicBezTo>
                  <a:lnTo>
                    <a:pt x="4854" y="1684"/>
                  </a:lnTo>
                  <a:lnTo>
                    <a:pt x="4427" y="878"/>
                  </a:lnTo>
                  <a:cubicBezTo>
                    <a:pt x="4033" y="143"/>
                    <a:pt x="4057" y="167"/>
                    <a:pt x="4019" y="124"/>
                  </a:cubicBezTo>
                  <a:cubicBezTo>
                    <a:pt x="3951" y="41"/>
                    <a:pt x="3856" y="0"/>
                    <a:pt x="376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003" name="Google Shape;18003;p140"/>
          <p:cNvGrpSpPr/>
          <p:nvPr/>
        </p:nvGrpSpPr>
        <p:grpSpPr>
          <a:xfrm>
            <a:off x="2661291" y="1316083"/>
            <a:ext cx="336624" cy="365551"/>
            <a:chOff x="2661291" y="1502933"/>
            <a:chExt cx="336624" cy="365551"/>
          </a:xfrm>
        </p:grpSpPr>
        <p:sp>
          <p:nvSpPr>
            <p:cNvPr id="18004" name="Google Shape;18004;p140"/>
            <p:cNvSpPr/>
            <p:nvPr/>
          </p:nvSpPr>
          <p:spPr>
            <a:xfrm>
              <a:off x="2683694" y="1602188"/>
              <a:ext cx="222407" cy="244286"/>
            </a:xfrm>
            <a:custGeom>
              <a:avLst/>
              <a:gdLst/>
              <a:ahLst/>
              <a:cxnLst/>
              <a:rect l="l" t="t" r="r" b="b"/>
              <a:pathLst>
                <a:path w="8488" h="9323" extrusionOk="0">
                  <a:moveTo>
                    <a:pt x="0" y="0"/>
                  </a:moveTo>
                  <a:lnTo>
                    <a:pt x="0" y="9322"/>
                  </a:lnTo>
                  <a:lnTo>
                    <a:pt x="8487" y="9322"/>
                  </a:lnTo>
                  <a:lnTo>
                    <a:pt x="8487" y="869"/>
                  </a:lnTo>
                  <a:cubicBezTo>
                    <a:pt x="8487" y="389"/>
                    <a:pt x="8094" y="0"/>
                    <a:pt x="7614"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5" name="Google Shape;18005;p140"/>
            <p:cNvSpPr/>
            <p:nvPr/>
          </p:nvSpPr>
          <p:spPr>
            <a:xfrm>
              <a:off x="2716028" y="1642304"/>
              <a:ext cx="157608" cy="162534"/>
            </a:xfrm>
            <a:custGeom>
              <a:avLst/>
              <a:gdLst/>
              <a:ahLst/>
              <a:cxnLst/>
              <a:rect l="l" t="t" r="r" b="b"/>
              <a:pathLst>
                <a:path w="6015" h="6203" extrusionOk="0">
                  <a:moveTo>
                    <a:pt x="528" y="0"/>
                  </a:moveTo>
                  <a:cubicBezTo>
                    <a:pt x="235" y="0"/>
                    <a:pt x="0" y="231"/>
                    <a:pt x="0" y="524"/>
                  </a:cubicBezTo>
                  <a:lnTo>
                    <a:pt x="0" y="5679"/>
                  </a:lnTo>
                  <a:cubicBezTo>
                    <a:pt x="0" y="5967"/>
                    <a:pt x="235" y="6202"/>
                    <a:pt x="528" y="6202"/>
                  </a:cubicBezTo>
                  <a:lnTo>
                    <a:pt x="5492" y="6202"/>
                  </a:lnTo>
                  <a:cubicBezTo>
                    <a:pt x="5780" y="6202"/>
                    <a:pt x="6015" y="5967"/>
                    <a:pt x="6015" y="5679"/>
                  </a:cubicBezTo>
                  <a:lnTo>
                    <a:pt x="6015" y="524"/>
                  </a:lnTo>
                  <a:cubicBezTo>
                    <a:pt x="6015" y="236"/>
                    <a:pt x="5780" y="0"/>
                    <a:pt x="5492" y="0"/>
                  </a:cubicBezTo>
                  <a:close/>
                </a:path>
              </a:pathLst>
            </a:custGeom>
            <a:solidFill>
              <a:srgbClr val="445A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6" name="Google Shape;18006;p140"/>
            <p:cNvSpPr/>
            <p:nvPr/>
          </p:nvSpPr>
          <p:spPr>
            <a:xfrm>
              <a:off x="2737645" y="1642304"/>
              <a:ext cx="135991" cy="162534"/>
            </a:xfrm>
            <a:custGeom>
              <a:avLst/>
              <a:gdLst/>
              <a:ahLst/>
              <a:cxnLst/>
              <a:rect l="l" t="t" r="r" b="b"/>
              <a:pathLst>
                <a:path w="5190" h="6203" extrusionOk="0">
                  <a:moveTo>
                    <a:pt x="529" y="0"/>
                  </a:moveTo>
                  <a:cubicBezTo>
                    <a:pt x="236" y="0"/>
                    <a:pt x="1" y="231"/>
                    <a:pt x="1" y="524"/>
                  </a:cubicBezTo>
                  <a:lnTo>
                    <a:pt x="1" y="5679"/>
                  </a:lnTo>
                  <a:cubicBezTo>
                    <a:pt x="1" y="5967"/>
                    <a:pt x="236" y="6202"/>
                    <a:pt x="529" y="6202"/>
                  </a:cubicBezTo>
                  <a:lnTo>
                    <a:pt x="4667" y="6202"/>
                  </a:lnTo>
                  <a:cubicBezTo>
                    <a:pt x="4955" y="6202"/>
                    <a:pt x="5190" y="5967"/>
                    <a:pt x="5190" y="5679"/>
                  </a:cubicBezTo>
                  <a:lnTo>
                    <a:pt x="5190" y="524"/>
                  </a:lnTo>
                  <a:cubicBezTo>
                    <a:pt x="5190" y="231"/>
                    <a:pt x="4955" y="0"/>
                    <a:pt x="4667"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7" name="Google Shape;18007;p140"/>
            <p:cNvSpPr/>
            <p:nvPr/>
          </p:nvSpPr>
          <p:spPr>
            <a:xfrm>
              <a:off x="2723810" y="1720387"/>
              <a:ext cx="104810" cy="84451"/>
            </a:xfrm>
            <a:custGeom>
              <a:avLst/>
              <a:gdLst/>
              <a:ahLst/>
              <a:cxnLst/>
              <a:rect l="l" t="t" r="r" b="b"/>
              <a:pathLst>
                <a:path w="4000" h="3223" extrusionOk="0">
                  <a:moveTo>
                    <a:pt x="1986" y="0"/>
                  </a:moveTo>
                  <a:cubicBezTo>
                    <a:pt x="1767" y="0"/>
                    <a:pt x="1549" y="114"/>
                    <a:pt x="1436" y="342"/>
                  </a:cubicBezTo>
                  <a:lnTo>
                    <a:pt x="994" y="1201"/>
                  </a:lnTo>
                  <a:lnTo>
                    <a:pt x="980" y="1235"/>
                  </a:lnTo>
                  <a:lnTo>
                    <a:pt x="1" y="3170"/>
                  </a:lnTo>
                  <a:cubicBezTo>
                    <a:pt x="68" y="3203"/>
                    <a:pt x="150" y="3222"/>
                    <a:pt x="231" y="3222"/>
                  </a:cubicBezTo>
                  <a:lnTo>
                    <a:pt x="3999" y="3222"/>
                  </a:lnTo>
                  <a:lnTo>
                    <a:pt x="2996" y="1235"/>
                  </a:lnTo>
                  <a:lnTo>
                    <a:pt x="2977" y="1206"/>
                  </a:lnTo>
                  <a:lnTo>
                    <a:pt x="2540" y="342"/>
                  </a:lnTo>
                  <a:cubicBezTo>
                    <a:pt x="2425" y="114"/>
                    <a:pt x="2205" y="0"/>
                    <a:pt x="1986"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8" name="Google Shape;18008;p140"/>
            <p:cNvSpPr/>
            <p:nvPr/>
          </p:nvSpPr>
          <p:spPr>
            <a:xfrm>
              <a:off x="2723810" y="1775753"/>
              <a:ext cx="27696" cy="29085"/>
            </a:xfrm>
            <a:custGeom>
              <a:avLst/>
              <a:gdLst/>
              <a:ahLst/>
              <a:cxnLst/>
              <a:rect l="l" t="t" r="r" b="b"/>
              <a:pathLst>
                <a:path w="1057" h="1110" extrusionOk="0">
                  <a:moveTo>
                    <a:pt x="534" y="0"/>
                  </a:moveTo>
                  <a:lnTo>
                    <a:pt x="1" y="1057"/>
                  </a:lnTo>
                  <a:cubicBezTo>
                    <a:pt x="68" y="1090"/>
                    <a:pt x="150" y="1109"/>
                    <a:pt x="231" y="1109"/>
                  </a:cubicBezTo>
                  <a:lnTo>
                    <a:pt x="1057" y="1109"/>
                  </a:lnTo>
                  <a:cubicBezTo>
                    <a:pt x="769" y="1109"/>
                    <a:pt x="534" y="874"/>
                    <a:pt x="534" y="586"/>
                  </a:cubicBezTo>
                  <a:lnTo>
                    <a:pt x="534" y="0"/>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9" name="Google Shape;18009;p140"/>
            <p:cNvSpPr/>
            <p:nvPr/>
          </p:nvSpPr>
          <p:spPr>
            <a:xfrm>
              <a:off x="2794871" y="1665938"/>
              <a:ext cx="58510" cy="53453"/>
            </a:xfrm>
            <a:custGeom>
              <a:avLst/>
              <a:gdLst/>
              <a:ahLst/>
              <a:cxnLst/>
              <a:rect l="l" t="t" r="r" b="b"/>
              <a:pathLst>
                <a:path w="2233" h="2040" extrusionOk="0">
                  <a:moveTo>
                    <a:pt x="1153" y="1"/>
                  </a:moveTo>
                  <a:lnTo>
                    <a:pt x="1153" y="1"/>
                  </a:lnTo>
                  <a:cubicBezTo>
                    <a:pt x="375" y="107"/>
                    <a:pt x="1" y="1009"/>
                    <a:pt x="476" y="1633"/>
                  </a:cubicBezTo>
                  <a:cubicBezTo>
                    <a:pt x="685" y="1908"/>
                    <a:pt x="990" y="2039"/>
                    <a:pt x="1293" y="2039"/>
                  </a:cubicBezTo>
                  <a:cubicBezTo>
                    <a:pt x="1678" y="2039"/>
                    <a:pt x="2058" y="1827"/>
                    <a:pt x="2233" y="1427"/>
                  </a:cubicBezTo>
                  <a:lnTo>
                    <a:pt x="2233" y="1427"/>
                  </a:lnTo>
                  <a:cubicBezTo>
                    <a:pt x="2185" y="1433"/>
                    <a:pt x="2138" y="1436"/>
                    <a:pt x="2091" y="1436"/>
                  </a:cubicBezTo>
                  <a:cubicBezTo>
                    <a:pt x="1371" y="1436"/>
                    <a:pt x="851" y="691"/>
                    <a:pt x="1153" y="1"/>
                  </a:cubicBezTo>
                  <a:close/>
                </a:path>
              </a:pathLst>
            </a:custGeom>
            <a:solidFill>
              <a:srgbClr val="CF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0" name="Google Shape;18010;p140"/>
            <p:cNvSpPr/>
            <p:nvPr/>
          </p:nvSpPr>
          <p:spPr>
            <a:xfrm>
              <a:off x="2749986" y="1720466"/>
              <a:ext cx="51829" cy="44466"/>
            </a:xfrm>
            <a:custGeom>
              <a:avLst/>
              <a:gdLst/>
              <a:ahLst/>
              <a:cxnLst/>
              <a:rect l="l" t="t" r="r" b="b"/>
              <a:pathLst>
                <a:path w="1978" h="1697" extrusionOk="0">
                  <a:moveTo>
                    <a:pt x="987" y="1"/>
                  </a:moveTo>
                  <a:cubicBezTo>
                    <a:pt x="768" y="1"/>
                    <a:pt x="550" y="114"/>
                    <a:pt x="437" y="339"/>
                  </a:cubicBezTo>
                  <a:lnTo>
                    <a:pt x="0" y="1203"/>
                  </a:lnTo>
                  <a:cubicBezTo>
                    <a:pt x="247" y="1532"/>
                    <a:pt x="618" y="1696"/>
                    <a:pt x="989" y="1696"/>
                  </a:cubicBezTo>
                  <a:cubicBezTo>
                    <a:pt x="1360" y="1696"/>
                    <a:pt x="1731" y="1532"/>
                    <a:pt x="1978" y="1203"/>
                  </a:cubicBezTo>
                  <a:lnTo>
                    <a:pt x="1541" y="339"/>
                  </a:lnTo>
                  <a:cubicBezTo>
                    <a:pt x="1426" y="114"/>
                    <a:pt x="1206" y="1"/>
                    <a:pt x="987" y="1"/>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1" name="Google Shape;18011;p140"/>
            <p:cNvSpPr/>
            <p:nvPr/>
          </p:nvSpPr>
          <p:spPr>
            <a:xfrm>
              <a:off x="2666715" y="1508357"/>
              <a:ext cx="34116" cy="34220"/>
            </a:xfrm>
            <a:custGeom>
              <a:avLst/>
              <a:gdLst/>
              <a:ahLst/>
              <a:cxnLst/>
              <a:rect l="l" t="t" r="r" b="b"/>
              <a:pathLst>
                <a:path w="1302" h="1306" extrusionOk="0">
                  <a:moveTo>
                    <a:pt x="197" y="0"/>
                  </a:moveTo>
                  <a:cubicBezTo>
                    <a:pt x="87" y="0"/>
                    <a:pt x="0" y="87"/>
                    <a:pt x="0" y="197"/>
                  </a:cubicBezTo>
                  <a:lnTo>
                    <a:pt x="0" y="1109"/>
                  </a:lnTo>
                  <a:cubicBezTo>
                    <a:pt x="0" y="1215"/>
                    <a:pt x="87" y="1306"/>
                    <a:pt x="197" y="1306"/>
                  </a:cubicBezTo>
                  <a:lnTo>
                    <a:pt x="1104" y="1306"/>
                  </a:lnTo>
                  <a:cubicBezTo>
                    <a:pt x="1210" y="1306"/>
                    <a:pt x="1301" y="1215"/>
                    <a:pt x="1301" y="1109"/>
                  </a:cubicBezTo>
                  <a:lnTo>
                    <a:pt x="1301" y="197"/>
                  </a:lnTo>
                  <a:cubicBezTo>
                    <a:pt x="1301" y="87"/>
                    <a:pt x="1210" y="0"/>
                    <a:pt x="1104" y="0"/>
                  </a:cubicBezTo>
                  <a:close/>
                </a:path>
              </a:pathLst>
            </a:custGeom>
            <a:solidFill>
              <a:srgbClr val="B5B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2" name="Google Shape;18012;p140"/>
            <p:cNvSpPr/>
            <p:nvPr/>
          </p:nvSpPr>
          <p:spPr>
            <a:xfrm>
              <a:off x="2812872" y="1508357"/>
              <a:ext cx="34116" cy="34220"/>
            </a:xfrm>
            <a:custGeom>
              <a:avLst/>
              <a:gdLst/>
              <a:ahLst/>
              <a:cxnLst/>
              <a:rect l="l" t="t" r="r" b="b"/>
              <a:pathLst>
                <a:path w="1302" h="1306" extrusionOk="0">
                  <a:moveTo>
                    <a:pt x="197" y="0"/>
                  </a:moveTo>
                  <a:cubicBezTo>
                    <a:pt x="91" y="0"/>
                    <a:pt x="0" y="87"/>
                    <a:pt x="0" y="197"/>
                  </a:cubicBezTo>
                  <a:lnTo>
                    <a:pt x="0" y="1109"/>
                  </a:lnTo>
                  <a:cubicBezTo>
                    <a:pt x="0" y="1215"/>
                    <a:pt x="91" y="1306"/>
                    <a:pt x="197" y="1306"/>
                  </a:cubicBezTo>
                  <a:lnTo>
                    <a:pt x="1104" y="1306"/>
                  </a:lnTo>
                  <a:cubicBezTo>
                    <a:pt x="1215" y="1306"/>
                    <a:pt x="1301" y="1215"/>
                    <a:pt x="1301" y="1109"/>
                  </a:cubicBezTo>
                  <a:lnTo>
                    <a:pt x="1301" y="197"/>
                  </a:lnTo>
                  <a:cubicBezTo>
                    <a:pt x="1301" y="87"/>
                    <a:pt x="1215" y="0"/>
                    <a:pt x="1104" y="0"/>
                  </a:cubicBezTo>
                  <a:close/>
                </a:path>
              </a:pathLst>
            </a:custGeom>
            <a:solidFill>
              <a:srgbClr val="B5B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3" name="Google Shape;18013;p140"/>
            <p:cNvSpPr/>
            <p:nvPr/>
          </p:nvSpPr>
          <p:spPr>
            <a:xfrm>
              <a:off x="2958401" y="1508357"/>
              <a:ext cx="34116" cy="34220"/>
            </a:xfrm>
            <a:custGeom>
              <a:avLst/>
              <a:gdLst/>
              <a:ahLst/>
              <a:cxnLst/>
              <a:rect l="l" t="t" r="r" b="b"/>
              <a:pathLst>
                <a:path w="1302" h="1306" extrusionOk="0">
                  <a:moveTo>
                    <a:pt x="197" y="0"/>
                  </a:moveTo>
                  <a:cubicBezTo>
                    <a:pt x="87" y="0"/>
                    <a:pt x="0" y="87"/>
                    <a:pt x="0" y="197"/>
                  </a:cubicBezTo>
                  <a:lnTo>
                    <a:pt x="0" y="1109"/>
                  </a:lnTo>
                  <a:cubicBezTo>
                    <a:pt x="0" y="1215"/>
                    <a:pt x="87" y="1306"/>
                    <a:pt x="197" y="1306"/>
                  </a:cubicBezTo>
                  <a:lnTo>
                    <a:pt x="1104" y="1306"/>
                  </a:lnTo>
                  <a:cubicBezTo>
                    <a:pt x="1215" y="1306"/>
                    <a:pt x="1301" y="1215"/>
                    <a:pt x="1301" y="1109"/>
                  </a:cubicBezTo>
                  <a:lnTo>
                    <a:pt x="1301" y="197"/>
                  </a:lnTo>
                  <a:cubicBezTo>
                    <a:pt x="1301" y="87"/>
                    <a:pt x="1215" y="0"/>
                    <a:pt x="1104" y="0"/>
                  </a:cubicBezTo>
                  <a:close/>
                </a:path>
              </a:pathLst>
            </a:custGeom>
            <a:solidFill>
              <a:srgbClr val="B5B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4" name="Google Shape;18014;p140"/>
            <p:cNvSpPr/>
            <p:nvPr/>
          </p:nvSpPr>
          <p:spPr>
            <a:xfrm>
              <a:off x="2666715" y="1828944"/>
              <a:ext cx="34116" cy="34116"/>
            </a:xfrm>
            <a:custGeom>
              <a:avLst/>
              <a:gdLst/>
              <a:ahLst/>
              <a:cxnLst/>
              <a:rect l="l" t="t" r="r" b="b"/>
              <a:pathLst>
                <a:path w="1302" h="1302" extrusionOk="0">
                  <a:moveTo>
                    <a:pt x="197" y="1"/>
                  </a:moveTo>
                  <a:cubicBezTo>
                    <a:pt x="87" y="1"/>
                    <a:pt x="0" y="87"/>
                    <a:pt x="0" y="193"/>
                  </a:cubicBezTo>
                  <a:lnTo>
                    <a:pt x="0" y="1105"/>
                  </a:lnTo>
                  <a:cubicBezTo>
                    <a:pt x="0" y="1211"/>
                    <a:pt x="87" y="1302"/>
                    <a:pt x="197" y="1302"/>
                  </a:cubicBezTo>
                  <a:lnTo>
                    <a:pt x="1104" y="1302"/>
                  </a:lnTo>
                  <a:cubicBezTo>
                    <a:pt x="1210" y="1302"/>
                    <a:pt x="1301" y="1211"/>
                    <a:pt x="1301" y="1105"/>
                  </a:cubicBezTo>
                  <a:lnTo>
                    <a:pt x="1301" y="193"/>
                  </a:lnTo>
                  <a:cubicBezTo>
                    <a:pt x="1301" y="87"/>
                    <a:pt x="1210" y="1"/>
                    <a:pt x="1104" y="1"/>
                  </a:cubicBezTo>
                  <a:close/>
                </a:path>
              </a:pathLst>
            </a:custGeom>
            <a:solidFill>
              <a:srgbClr val="B5B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5" name="Google Shape;18015;p140"/>
            <p:cNvSpPr/>
            <p:nvPr/>
          </p:nvSpPr>
          <p:spPr>
            <a:xfrm>
              <a:off x="2813003" y="1828944"/>
              <a:ext cx="34089" cy="34116"/>
            </a:xfrm>
            <a:custGeom>
              <a:avLst/>
              <a:gdLst/>
              <a:ahLst/>
              <a:cxnLst/>
              <a:rect l="l" t="t" r="r" b="b"/>
              <a:pathLst>
                <a:path w="1301" h="1302" extrusionOk="0">
                  <a:moveTo>
                    <a:pt x="197" y="1"/>
                  </a:moveTo>
                  <a:cubicBezTo>
                    <a:pt x="86" y="1"/>
                    <a:pt x="0" y="87"/>
                    <a:pt x="0" y="193"/>
                  </a:cubicBezTo>
                  <a:lnTo>
                    <a:pt x="0" y="1105"/>
                  </a:lnTo>
                  <a:cubicBezTo>
                    <a:pt x="0" y="1211"/>
                    <a:pt x="86" y="1297"/>
                    <a:pt x="192" y="1302"/>
                  </a:cubicBezTo>
                  <a:lnTo>
                    <a:pt x="1099" y="1302"/>
                  </a:lnTo>
                  <a:cubicBezTo>
                    <a:pt x="1210" y="1302"/>
                    <a:pt x="1301" y="1211"/>
                    <a:pt x="1301" y="1105"/>
                  </a:cubicBezTo>
                  <a:lnTo>
                    <a:pt x="1301" y="193"/>
                  </a:lnTo>
                  <a:cubicBezTo>
                    <a:pt x="1301" y="87"/>
                    <a:pt x="1215" y="1"/>
                    <a:pt x="1104" y="1"/>
                  </a:cubicBezTo>
                  <a:close/>
                </a:path>
              </a:pathLst>
            </a:custGeom>
            <a:solidFill>
              <a:srgbClr val="B5B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6" name="Google Shape;18016;p140"/>
            <p:cNvSpPr/>
            <p:nvPr/>
          </p:nvSpPr>
          <p:spPr>
            <a:xfrm>
              <a:off x="2958401" y="1828944"/>
              <a:ext cx="34116" cy="34116"/>
            </a:xfrm>
            <a:custGeom>
              <a:avLst/>
              <a:gdLst/>
              <a:ahLst/>
              <a:cxnLst/>
              <a:rect l="l" t="t" r="r" b="b"/>
              <a:pathLst>
                <a:path w="1302" h="1302" extrusionOk="0">
                  <a:moveTo>
                    <a:pt x="197" y="1"/>
                  </a:moveTo>
                  <a:cubicBezTo>
                    <a:pt x="87" y="1"/>
                    <a:pt x="0" y="87"/>
                    <a:pt x="0" y="193"/>
                  </a:cubicBezTo>
                  <a:lnTo>
                    <a:pt x="0" y="1105"/>
                  </a:lnTo>
                  <a:cubicBezTo>
                    <a:pt x="0" y="1211"/>
                    <a:pt x="87" y="1302"/>
                    <a:pt x="197" y="1302"/>
                  </a:cubicBezTo>
                  <a:lnTo>
                    <a:pt x="1104" y="1302"/>
                  </a:lnTo>
                  <a:cubicBezTo>
                    <a:pt x="1215" y="1302"/>
                    <a:pt x="1301" y="1211"/>
                    <a:pt x="1301" y="1105"/>
                  </a:cubicBezTo>
                  <a:lnTo>
                    <a:pt x="1301" y="193"/>
                  </a:lnTo>
                  <a:cubicBezTo>
                    <a:pt x="1301" y="87"/>
                    <a:pt x="1215" y="1"/>
                    <a:pt x="1104" y="1"/>
                  </a:cubicBezTo>
                  <a:close/>
                </a:path>
              </a:pathLst>
            </a:custGeom>
            <a:solidFill>
              <a:srgbClr val="B5B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7" name="Google Shape;18017;p140"/>
            <p:cNvSpPr/>
            <p:nvPr/>
          </p:nvSpPr>
          <p:spPr>
            <a:xfrm>
              <a:off x="2666715" y="1669083"/>
              <a:ext cx="34116" cy="34116"/>
            </a:xfrm>
            <a:custGeom>
              <a:avLst/>
              <a:gdLst/>
              <a:ahLst/>
              <a:cxnLst/>
              <a:rect l="l" t="t" r="r" b="b"/>
              <a:pathLst>
                <a:path w="1302" h="1302" extrusionOk="0">
                  <a:moveTo>
                    <a:pt x="197" y="1"/>
                  </a:moveTo>
                  <a:cubicBezTo>
                    <a:pt x="87" y="1"/>
                    <a:pt x="0" y="87"/>
                    <a:pt x="0" y="198"/>
                  </a:cubicBezTo>
                  <a:lnTo>
                    <a:pt x="0" y="1105"/>
                  </a:lnTo>
                  <a:cubicBezTo>
                    <a:pt x="0" y="1211"/>
                    <a:pt x="87" y="1302"/>
                    <a:pt x="197" y="1302"/>
                  </a:cubicBezTo>
                  <a:lnTo>
                    <a:pt x="1104" y="1302"/>
                  </a:lnTo>
                  <a:cubicBezTo>
                    <a:pt x="1210" y="1302"/>
                    <a:pt x="1301" y="1211"/>
                    <a:pt x="1301" y="1105"/>
                  </a:cubicBezTo>
                  <a:lnTo>
                    <a:pt x="1301" y="198"/>
                  </a:lnTo>
                  <a:cubicBezTo>
                    <a:pt x="1301" y="87"/>
                    <a:pt x="1210" y="1"/>
                    <a:pt x="1104" y="1"/>
                  </a:cubicBezTo>
                  <a:close/>
                </a:path>
              </a:pathLst>
            </a:custGeom>
            <a:solidFill>
              <a:srgbClr val="B5B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8" name="Google Shape;18018;p140"/>
            <p:cNvSpPr/>
            <p:nvPr/>
          </p:nvSpPr>
          <p:spPr>
            <a:xfrm>
              <a:off x="2958401" y="1669083"/>
              <a:ext cx="34116" cy="34116"/>
            </a:xfrm>
            <a:custGeom>
              <a:avLst/>
              <a:gdLst/>
              <a:ahLst/>
              <a:cxnLst/>
              <a:rect l="l" t="t" r="r" b="b"/>
              <a:pathLst>
                <a:path w="1302" h="1302" extrusionOk="0">
                  <a:moveTo>
                    <a:pt x="197" y="1"/>
                  </a:moveTo>
                  <a:cubicBezTo>
                    <a:pt x="87" y="1"/>
                    <a:pt x="0" y="87"/>
                    <a:pt x="0" y="198"/>
                  </a:cubicBezTo>
                  <a:lnTo>
                    <a:pt x="0" y="1105"/>
                  </a:lnTo>
                  <a:cubicBezTo>
                    <a:pt x="0" y="1211"/>
                    <a:pt x="87" y="1302"/>
                    <a:pt x="197" y="1302"/>
                  </a:cubicBezTo>
                  <a:lnTo>
                    <a:pt x="1104" y="1302"/>
                  </a:lnTo>
                  <a:cubicBezTo>
                    <a:pt x="1215" y="1302"/>
                    <a:pt x="1301" y="1211"/>
                    <a:pt x="1301" y="1105"/>
                  </a:cubicBezTo>
                  <a:lnTo>
                    <a:pt x="1301" y="198"/>
                  </a:lnTo>
                  <a:cubicBezTo>
                    <a:pt x="1301" y="87"/>
                    <a:pt x="1215" y="1"/>
                    <a:pt x="1104" y="1"/>
                  </a:cubicBezTo>
                  <a:close/>
                </a:path>
              </a:pathLst>
            </a:custGeom>
            <a:solidFill>
              <a:srgbClr val="B5B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9" name="Google Shape;18019;p140"/>
            <p:cNvSpPr/>
            <p:nvPr/>
          </p:nvSpPr>
          <p:spPr>
            <a:xfrm>
              <a:off x="2885322" y="1561364"/>
              <a:ext cx="66974" cy="62860"/>
            </a:xfrm>
            <a:custGeom>
              <a:avLst/>
              <a:gdLst/>
              <a:ahLst/>
              <a:cxnLst/>
              <a:rect l="l" t="t" r="r" b="b"/>
              <a:pathLst>
                <a:path w="2556" h="2399" extrusionOk="0">
                  <a:moveTo>
                    <a:pt x="2259" y="0"/>
                  </a:moveTo>
                  <a:cubicBezTo>
                    <a:pt x="2210" y="0"/>
                    <a:pt x="2158" y="19"/>
                    <a:pt x="2112" y="65"/>
                  </a:cubicBezTo>
                  <a:lnTo>
                    <a:pt x="135" y="2048"/>
                  </a:lnTo>
                  <a:cubicBezTo>
                    <a:pt x="0" y="2177"/>
                    <a:pt x="96" y="2398"/>
                    <a:pt x="279" y="2398"/>
                  </a:cubicBezTo>
                  <a:cubicBezTo>
                    <a:pt x="336" y="2398"/>
                    <a:pt x="389" y="2379"/>
                    <a:pt x="427" y="2341"/>
                  </a:cubicBezTo>
                  <a:lnTo>
                    <a:pt x="2405" y="358"/>
                  </a:lnTo>
                  <a:cubicBezTo>
                    <a:pt x="2556" y="207"/>
                    <a:pt x="2419" y="0"/>
                    <a:pt x="225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0" name="Google Shape;18020;p140"/>
            <p:cNvSpPr/>
            <p:nvPr/>
          </p:nvSpPr>
          <p:spPr>
            <a:xfrm>
              <a:off x="2881811" y="1592991"/>
              <a:ext cx="37365" cy="36526"/>
            </a:xfrm>
            <a:custGeom>
              <a:avLst/>
              <a:gdLst/>
              <a:ahLst/>
              <a:cxnLst/>
              <a:rect l="l" t="t" r="r" b="b"/>
              <a:pathLst>
                <a:path w="1426" h="1394" extrusionOk="0">
                  <a:moveTo>
                    <a:pt x="238" y="1"/>
                  </a:moveTo>
                  <a:cubicBezTo>
                    <a:pt x="196" y="1"/>
                    <a:pt x="155" y="32"/>
                    <a:pt x="149" y="82"/>
                  </a:cubicBezTo>
                  <a:lnTo>
                    <a:pt x="81" y="654"/>
                  </a:lnTo>
                  <a:lnTo>
                    <a:pt x="5" y="1292"/>
                  </a:lnTo>
                  <a:cubicBezTo>
                    <a:pt x="0" y="1345"/>
                    <a:pt x="41" y="1394"/>
                    <a:pt x="92" y="1394"/>
                  </a:cubicBezTo>
                  <a:cubicBezTo>
                    <a:pt x="96" y="1394"/>
                    <a:pt x="101" y="1394"/>
                    <a:pt x="105" y="1393"/>
                  </a:cubicBezTo>
                  <a:lnTo>
                    <a:pt x="749" y="1321"/>
                  </a:lnTo>
                  <a:lnTo>
                    <a:pt x="1315" y="1254"/>
                  </a:lnTo>
                  <a:cubicBezTo>
                    <a:pt x="1392" y="1244"/>
                    <a:pt x="1426" y="1153"/>
                    <a:pt x="1373" y="1095"/>
                  </a:cubicBezTo>
                  <a:lnTo>
                    <a:pt x="302" y="30"/>
                  </a:lnTo>
                  <a:cubicBezTo>
                    <a:pt x="284" y="10"/>
                    <a:pt x="261" y="1"/>
                    <a:pt x="238"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1" name="Google Shape;18021;p140"/>
            <p:cNvSpPr/>
            <p:nvPr/>
          </p:nvSpPr>
          <p:spPr>
            <a:xfrm>
              <a:off x="2915010" y="1559032"/>
              <a:ext cx="37365" cy="36579"/>
            </a:xfrm>
            <a:custGeom>
              <a:avLst/>
              <a:gdLst/>
              <a:ahLst/>
              <a:cxnLst/>
              <a:rect l="l" t="t" r="r" b="b"/>
              <a:pathLst>
                <a:path w="1426" h="1396" extrusionOk="0">
                  <a:moveTo>
                    <a:pt x="1328" y="0"/>
                  </a:moveTo>
                  <a:cubicBezTo>
                    <a:pt x="1325" y="0"/>
                    <a:pt x="1323" y="0"/>
                    <a:pt x="1320" y="1"/>
                  </a:cubicBezTo>
                  <a:lnTo>
                    <a:pt x="677" y="78"/>
                  </a:lnTo>
                  <a:lnTo>
                    <a:pt x="106" y="145"/>
                  </a:lnTo>
                  <a:cubicBezTo>
                    <a:pt x="29" y="154"/>
                    <a:pt x="0" y="246"/>
                    <a:pt x="53" y="298"/>
                  </a:cubicBezTo>
                  <a:lnTo>
                    <a:pt x="1123" y="1369"/>
                  </a:lnTo>
                  <a:cubicBezTo>
                    <a:pt x="1142" y="1387"/>
                    <a:pt x="1165" y="1396"/>
                    <a:pt x="1187" y="1396"/>
                  </a:cubicBezTo>
                  <a:cubicBezTo>
                    <a:pt x="1230" y="1396"/>
                    <a:pt x="1271" y="1366"/>
                    <a:pt x="1277" y="1316"/>
                  </a:cubicBezTo>
                  <a:lnTo>
                    <a:pt x="1344" y="745"/>
                  </a:lnTo>
                  <a:lnTo>
                    <a:pt x="1421" y="102"/>
                  </a:lnTo>
                  <a:cubicBezTo>
                    <a:pt x="1426" y="47"/>
                    <a:pt x="1382" y="0"/>
                    <a:pt x="1328" y="0"/>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2" name="Google Shape;18022;p140"/>
            <p:cNvSpPr/>
            <p:nvPr/>
          </p:nvSpPr>
          <p:spPr>
            <a:xfrm>
              <a:off x="2943806" y="1586335"/>
              <a:ext cx="26" cy="26"/>
            </a:xfrm>
            <a:custGeom>
              <a:avLst/>
              <a:gdLst/>
              <a:ahLst/>
              <a:cxnLst/>
              <a:rect l="l" t="t" r="r" b="b"/>
              <a:pathLst>
                <a:path w="1" h="1" extrusionOk="0">
                  <a:moveTo>
                    <a:pt x="0" y="0"/>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3" name="Google Shape;18023;p140"/>
            <p:cNvSpPr/>
            <p:nvPr/>
          </p:nvSpPr>
          <p:spPr>
            <a:xfrm>
              <a:off x="2661291" y="1502933"/>
              <a:ext cx="336624" cy="365551"/>
            </a:xfrm>
            <a:custGeom>
              <a:avLst/>
              <a:gdLst/>
              <a:ahLst/>
              <a:cxnLst/>
              <a:rect l="l" t="t" r="r" b="b"/>
              <a:pathLst>
                <a:path w="12847" h="13951" extrusionOk="0">
                  <a:moveTo>
                    <a:pt x="1302" y="418"/>
                  </a:moveTo>
                  <a:lnTo>
                    <a:pt x="1302" y="1306"/>
                  </a:lnTo>
                  <a:lnTo>
                    <a:pt x="414" y="1302"/>
                  </a:lnTo>
                  <a:lnTo>
                    <a:pt x="414" y="418"/>
                  </a:lnTo>
                  <a:close/>
                  <a:moveTo>
                    <a:pt x="6880" y="418"/>
                  </a:moveTo>
                  <a:lnTo>
                    <a:pt x="6880" y="1306"/>
                  </a:lnTo>
                  <a:lnTo>
                    <a:pt x="5996" y="1306"/>
                  </a:lnTo>
                  <a:lnTo>
                    <a:pt x="5996" y="418"/>
                  </a:lnTo>
                  <a:close/>
                  <a:moveTo>
                    <a:pt x="12434" y="418"/>
                  </a:moveTo>
                  <a:lnTo>
                    <a:pt x="12434" y="1306"/>
                  </a:lnTo>
                  <a:lnTo>
                    <a:pt x="11546" y="1306"/>
                  </a:lnTo>
                  <a:lnTo>
                    <a:pt x="11546" y="418"/>
                  </a:lnTo>
                  <a:close/>
                  <a:moveTo>
                    <a:pt x="10878" y="2367"/>
                  </a:moveTo>
                  <a:lnTo>
                    <a:pt x="10782" y="3183"/>
                  </a:lnTo>
                  <a:lnTo>
                    <a:pt x="10782" y="3188"/>
                  </a:lnTo>
                  <a:lnTo>
                    <a:pt x="10782" y="3193"/>
                  </a:lnTo>
                  <a:lnTo>
                    <a:pt x="10566" y="2977"/>
                  </a:lnTo>
                  <a:lnTo>
                    <a:pt x="10274" y="2684"/>
                  </a:lnTo>
                  <a:lnTo>
                    <a:pt x="10053" y="2463"/>
                  </a:lnTo>
                  <a:lnTo>
                    <a:pt x="10058" y="2463"/>
                  </a:lnTo>
                  <a:lnTo>
                    <a:pt x="10878" y="2367"/>
                  </a:lnTo>
                  <a:close/>
                  <a:moveTo>
                    <a:pt x="8742" y="3783"/>
                  </a:moveTo>
                  <a:lnTo>
                    <a:pt x="9472" y="4513"/>
                  </a:lnTo>
                  <a:lnTo>
                    <a:pt x="8641" y="4609"/>
                  </a:lnTo>
                  <a:lnTo>
                    <a:pt x="8742" y="3783"/>
                  </a:lnTo>
                  <a:close/>
                  <a:moveTo>
                    <a:pt x="1302" y="6548"/>
                  </a:moveTo>
                  <a:lnTo>
                    <a:pt x="1302" y="7436"/>
                  </a:lnTo>
                  <a:lnTo>
                    <a:pt x="414" y="7436"/>
                  </a:lnTo>
                  <a:lnTo>
                    <a:pt x="414" y="6548"/>
                  </a:lnTo>
                  <a:close/>
                  <a:moveTo>
                    <a:pt x="12429" y="6548"/>
                  </a:moveTo>
                  <a:lnTo>
                    <a:pt x="12429" y="7436"/>
                  </a:lnTo>
                  <a:lnTo>
                    <a:pt x="11541" y="7436"/>
                  </a:lnTo>
                  <a:lnTo>
                    <a:pt x="11541" y="6548"/>
                  </a:lnTo>
                  <a:close/>
                  <a:moveTo>
                    <a:pt x="8301" y="3995"/>
                  </a:moveTo>
                  <a:lnTo>
                    <a:pt x="8200" y="4820"/>
                  </a:lnTo>
                  <a:cubicBezTo>
                    <a:pt x="8186" y="4947"/>
                    <a:pt x="8283" y="5052"/>
                    <a:pt x="8407" y="5052"/>
                  </a:cubicBezTo>
                  <a:cubicBezTo>
                    <a:pt x="8414" y="5052"/>
                    <a:pt x="8422" y="5051"/>
                    <a:pt x="8430" y="5051"/>
                  </a:cubicBezTo>
                  <a:lnTo>
                    <a:pt x="9131" y="4969"/>
                  </a:lnTo>
                  <a:lnTo>
                    <a:pt x="9131" y="12885"/>
                  </a:lnTo>
                  <a:lnTo>
                    <a:pt x="7297" y="12885"/>
                  </a:lnTo>
                  <a:lnTo>
                    <a:pt x="7297" y="12443"/>
                  </a:lnTo>
                  <a:cubicBezTo>
                    <a:pt x="7297" y="12328"/>
                    <a:pt x="7201" y="12237"/>
                    <a:pt x="7091" y="12237"/>
                  </a:cubicBezTo>
                  <a:lnTo>
                    <a:pt x="5790" y="12237"/>
                  </a:lnTo>
                  <a:cubicBezTo>
                    <a:pt x="5675" y="12237"/>
                    <a:pt x="5584" y="12328"/>
                    <a:pt x="5584" y="12443"/>
                  </a:cubicBezTo>
                  <a:lnTo>
                    <a:pt x="5584" y="12885"/>
                  </a:lnTo>
                  <a:lnTo>
                    <a:pt x="1715" y="12885"/>
                  </a:lnTo>
                  <a:lnTo>
                    <a:pt x="1715" y="12443"/>
                  </a:lnTo>
                  <a:cubicBezTo>
                    <a:pt x="1715" y="12328"/>
                    <a:pt x="1623" y="12237"/>
                    <a:pt x="1508" y="12237"/>
                  </a:cubicBezTo>
                  <a:lnTo>
                    <a:pt x="1067" y="12237"/>
                  </a:lnTo>
                  <a:lnTo>
                    <a:pt x="1067" y="7849"/>
                  </a:lnTo>
                  <a:lnTo>
                    <a:pt x="1508" y="7849"/>
                  </a:lnTo>
                  <a:cubicBezTo>
                    <a:pt x="1623" y="7849"/>
                    <a:pt x="1715" y="7758"/>
                    <a:pt x="1715" y="7643"/>
                  </a:cubicBezTo>
                  <a:lnTo>
                    <a:pt x="1715" y="6342"/>
                  </a:lnTo>
                  <a:cubicBezTo>
                    <a:pt x="1715" y="6227"/>
                    <a:pt x="1623" y="6135"/>
                    <a:pt x="1508" y="6135"/>
                  </a:cubicBezTo>
                  <a:lnTo>
                    <a:pt x="1067" y="6135"/>
                  </a:lnTo>
                  <a:lnTo>
                    <a:pt x="1067" y="3995"/>
                  </a:lnTo>
                  <a:close/>
                  <a:moveTo>
                    <a:pt x="11133" y="1066"/>
                  </a:moveTo>
                  <a:lnTo>
                    <a:pt x="11133" y="1513"/>
                  </a:lnTo>
                  <a:cubicBezTo>
                    <a:pt x="11133" y="1623"/>
                    <a:pt x="11224" y="1719"/>
                    <a:pt x="11339" y="1719"/>
                  </a:cubicBezTo>
                  <a:lnTo>
                    <a:pt x="11781" y="1719"/>
                  </a:lnTo>
                  <a:lnTo>
                    <a:pt x="11781" y="6135"/>
                  </a:lnTo>
                  <a:lnTo>
                    <a:pt x="11339" y="6135"/>
                  </a:lnTo>
                  <a:cubicBezTo>
                    <a:pt x="11224" y="6135"/>
                    <a:pt x="11133" y="6227"/>
                    <a:pt x="11133" y="6342"/>
                  </a:cubicBezTo>
                  <a:lnTo>
                    <a:pt x="11133" y="7643"/>
                  </a:lnTo>
                  <a:cubicBezTo>
                    <a:pt x="11133" y="7758"/>
                    <a:pt x="11224" y="7849"/>
                    <a:pt x="11339" y="7849"/>
                  </a:cubicBezTo>
                  <a:lnTo>
                    <a:pt x="11781" y="7849"/>
                  </a:lnTo>
                  <a:lnTo>
                    <a:pt x="11781" y="12232"/>
                  </a:lnTo>
                  <a:lnTo>
                    <a:pt x="11339" y="12232"/>
                  </a:lnTo>
                  <a:cubicBezTo>
                    <a:pt x="11224" y="12232"/>
                    <a:pt x="11133" y="12328"/>
                    <a:pt x="11133" y="12443"/>
                  </a:cubicBezTo>
                  <a:lnTo>
                    <a:pt x="11133" y="12885"/>
                  </a:lnTo>
                  <a:lnTo>
                    <a:pt x="9544" y="12885"/>
                  </a:lnTo>
                  <a:lnTo>
                    <a:pt x="9544" y="4921"/>
                  </a:lnTo>
                  <a:lnTo>
                    <a:pt x="9942" y="4873"/>
                  </a:lnTo>
                  <a:cubicBezTo>
                    <a:pt x="10115" y="4849"/>
                    <a:pt x="10187" y="4643"/>
                    <a:pt x="10062" y="4518"/>
                  </a:cubicBezTo>
                  <a:lnTo>
                    <a:pt x="9549" y="4004"/>
                  </a:lnTo>
                  <a:lnTo>
                    <a:pt x="9549" y="3999"/>
                  </a:lnTo>
                  <a:lnTo>
                    <a:pt x="10274" y="3275"/>
                  </a:lnTo>
                  <a:cubicBezTo>
                    <a:pt x="10778" y="3755"/>
                    <a:pt x="10787" y="3851"/>
                    <a:pt x="10936" y="3851"/>
                  </a:cubicBezTo>
                  <a:cubicBezTo>
                    <a:pt x="11042" y="3851"/>
                    <a:pt x="11128" y="3774"/>
                    <a:pt x="11142" y="3668"/>
                  </a:cubicBezTo>
                  <a:lnTo>
                    <a:pt x="11142" y="3659"/>
                  </a:lnTo>
                  <a:lnTo>
                    <a:pt x="11320" y="2161"/>
                  </a:lnTo>
                  <a:cubicBezTo>
                    <a:pt x="11334" y="2034"/>
                    <a:pt x="11237" y="1929"/>
                    <a:pt x="11113" y="1929"/>
                  </a:cubicBezTo>
                  <a:cubicBezTo>
                    <a:pt x="11105" y="1929"/>
                    <a:pt x="11098" y="1930"/>
                    <a:pt x="11090" y="1930"/>
                  </a:cubicBezTo>
                  <a:lnTo>
                    <a:pt x="9577" y="2108"/>
                  </a:lnTo>
                  <a:cubicBezTo>
                    <a:pt x="9405" y="2132"/>
                    <a:pt x="9333" y="2339"/>
                    <a:pt x="9457" y="2463"/>
                  </a:cubicBezTo>
                  <a:lnTo>
                    <a:pt x="9981" y="2987"/>
                  </a:lnTo>
                  <a:lnTo>
                    <a:pt x="9981" y="2991"/>
                  </a:lnTo>
                  <a:lnTo>
                    <a:pt x="9251" y="3707"/>
                  </a:lnTo>
                  <a:lnTo>
                    <a:pt x="9126" y="3587"/>
                  </a:lnTo>
                  <a:lnTo>
                    <a:pt x="8733" y="3188"/>
                  </a:lnTo>
                  <a:cubicBezTo>
                    <a:pt x="8689" y="3145"/>
                    <a:pt x="8636" y="3125"/>
                    <a:pt x="8585" y="3125"/>
                  </a:cubicBezTo>
                  <a:cubicBezTo>
                    <a:pt x="8487" y="3125"/>
                    <a:pt x="8393" y="3195"/>
                    <a:pt x="8377" y="3308"/>
                  </a:cubicBezTo>
                  <a:lnTo>
                    <a:pt x="8344" y="3582"/>
                  </a:lnTo>
                  <a:lnTo>
                    <a:pt x="1062" y="3582"/>
                  </a:lnTo>
                  <a:lnTo>
                    <a:pt x="1062" y="1719"/>
                  </a:lnTo>
                  <a:lnTo>
                    <a:pt x="1503" y="1719"/>
                  </a:lnTo>
                  <a:cubicBezTo>
                    <a:pt x="1619" y="1719"/>
                    <a:pt x="1715" y="1623"/>
                    <a:pt x="1715" y="1513"/>
                  </a:cubicBezTo>
                  <a:lnTo>
                    <a:pt x="1715" y="1066"/>
                  </a:lnTo>
                  <a:lnTo>
                    <a:pt x="5579" y="1066"/>
                  </a:lnTo>
                  <a:lnTo>
                    <a:pt x="5579" y="1513"/>
                  </a:lnTo>
                  <a:cubicBezTo>
                    <a:pt x="5579" y="1623"/>
                    <a:pt x="5670" y="1719"/>
                    <a:pt x="5785" y="1719"/>
                  </a:cubicBezTo>
                  <a:lnTo>
                    <a:pt x="7086" y="1719"/>
                  </a:lnTo>
                  <a:cubicBezTo>
                    <a:pt x="7201" y="1719"/>
                    <a:pt x="7293" y="1623"/>
                    <a:pt x="7293" y="1513"/>
                  </a:cubicBezTo>
                  <a:lnTo>
                    <a:pt x="7293" y="1066"/>
                  </a:lnTo>
                  <a:close/>
                  <a:moveTo>
                    <a:pt x="1302" y="12649"/>
                  </a:moveTo>
                  <a:lnTo>
                    <a:pt x="1302" y="13533"/>
                  </a:lnTo>
                  <a:lnTo>
                    <a:pt x="414" y="13533"/>
                  </a:lnTo>
                  <a:lnTo>
                    <a:pt x="414" y="12649"/>
                  </a:lnTo>
                  <a:close/>
                  <a:moveTo>
                    <a:pt x="6880" y="12649"/>
                  </a:moveTo>
                  <a:lnTo>
                    <a:pt x="6880" y="13533"/>
                  </a:lnTo>
                  <a:lnTo>
                    <a:pt x="5996" y="13533"/>
                  </a:lnTo>
                  <a:lnTo>
                    <a:pt x="5996" y="12649"/>
                  </a:lnTo>
                  <a:close/>
                  <a:moveTo>
                    <a:pt x="12429" y="12649"/>
                  </a:moveTo>
                  <a:lnTo>
                    <a:pt x="12429" y="13537"/>
                  </a:lnTo>
                  <a:lnTo>
                    <a:pt x="11541" y="13537"/>
                  </a:lnTo>
                  <a:lnTo>
                    <a:pt x="11541" y="12649"/>
                  </a:lnTo>
                  <a:close/>
                  <a:moveTo>
                    <a:pt x="207" y="1"/>
                  </a:moveTo>
                  <a:cubicBezTo>
                    <a:pt x="97" y="6"/>
                    <a:pt x="1" y="97"/>
                    <a:pt x="1" y="212"/>
                  </a:cubicBezTo>
                  <a:lnTo>
                    <a:pt x="1" y="1513"/>
                  </a:lnTo>
                  <a:cubicBezTo>
                    <a:pt x="1" y="1623"/>
                    <a:pt x="97" y="1719"/>
                    <a:pt x="207" y="1719"/>
                  </a:cubicBezTo>
                  <a:lnTo>
                    <a:pt x="649" y="1719"/>
                  </a:lnTo>
                  <a:lnTo>
                    <a:pt x="649" y="6135"/>
                  </a:lnTo>
                  <a:lnTo>
                    <a:pt x="207" y="6135"/>
                  </a:lnTo>
                  <a:cubicBezTo>
                    <a:pt x="97" y="6135"/>
                    <a:pt x="1" y="6227"/>
                    <a:pt x="1" y="6342"/>
                  </a:cubicBezTo>
                  <a:lnTo>
                    <a:pt x="1" y="7643"/>
                  </a:lnTo>
                  <a:cubicBezTo>
                    <a:pt x="1" y="7758"/>
                    <a:pt x="97" y="7849"/>
                    <a:pt x="207" y="7849"/>
                  </a:cubicBezTo>
                  <a:lnTo>
                    <a:pt x="649" y="7849"/>
                  </a:lnTo>
                  <a:lnTo>
                    <a:pt x="649" y="12232"/>
                  </a:lnTo>
                  <a:lnTo>
                    <a:pt x="207" y="12232"/>
                  </a:lnTo>
                  <a:cubicBezTo>
                    <a:pt x="97" y="12232"/>
                    <a:pt x="1" y="12328"/>
                    <a:pt x="1" y="12438"/>
                  </a:cubicBezTo>
                  <a:lnTo>
                    <a:pt x="1" y="13739"/>
                  </a:lnTo>
                  <a:cubicBezTo>
                    <a:pt x="1" y="13854"/>
                    <a:pt x="97" y="13950"/>
                    <a:pt x="207" y="13950"/>
                  </a:cubicBezTo>
                  <a:lnTo>
                    <a:pt x="1508" y="13950"/>
                  </a:lnTo>
                  <a:cubicBezTo>
                    <a:pt x="1623" y="13950"/>
                    <a:pt x="1715" y="13854"/>
                    <a:pt x="1715" y="13739"/>
                  </a:cubicBezTo>
                  <a:lnTo>
                    <a:pt x="1715" y="13297"/>
                  </a:lnTo>
                  <a:lnTo>
                    <a:pt x="5584" y="13297"/>
                  </a:lnTo>
                  <a:lnTo>
                    <a:pt x="5584" y="13739"/>
                  </a:lnTo>
                  <a:cubicBezTo>
                    <a:pt x="5584" y="13854"/>
                    <a:pt x="5675" y="13950"/>
                    <a:pt x="5790" y="13950"/>
                  </a:cubicBezTo>
                  <a:lnTo>
                    <a:pt x="7091" y="13950"/>
                  </a:lnTo>
                  <a:cubicBezTo>
                    <a:pt x="7206" y="13950"/>
                    <a:pt x="7297" y="13854"/>
                    <a:pt x="7297" y="13739"/>
                  </a:cubicBezTo>
                  <a:lnTo>
                    <a:pt x="7297" y="13297"/>
                  </a:lnTo>
                  <a:lnTo>
                    <a:pt x="11133" y="13297"/>
                  </a:lnTo>
                  <a:lnTo>
                    <a:pt x="11133" y="13739"/>
                  </a:lnTo>
                  <a:cubicBezTo>
                    <a:pt x="11133" y="13854"/>
                    <a:pt x="11224" y="13950"/>
                    <a:pt x="11339" y="13950"/>
                  </a:cubicBezTo>
                  <a:lnTo>
                    <a:pt x="12640" y="13950"/>
                  </a:lnTo>
                  <a:cubicBezTo>
                    <a:pt x="12750" y="13950"/>
                    <a:pt x="12846" y="13854"/>
                    <a:pt x="12846" y="13739"/>
                  </a:cubicBezTo>
                  <a:lnTo>
                    <a:pt x="12846" y="12443"/>
                  </a:lnTo>
                  <a:cubicBezTo>
                    <a:pt x="12846" y="12328"/>
                    <a:pt x="12750" y="12237"/>
                    <a:pt x="12640" y="12237"/>
                  </a:cubicBezTo>
                  <a:lnTo>
                    <a:pt x="12198" y="12237"/>
                  </a:lnTo>
                  <a:lnTo>
                    <a:pt x="12198" y="7849"/>
                  </a:lnTo>
                  <a:lnTo>
                    <a:pt x="12640" y="7849"/>
                  </a:lnTo>
                  <a:cubicBezTo>
                    <a:pt x="12750" y="7849"/>
                    <a:pt x="12846" y="7758"/>
                    <a:pt x="12846" y="7643"/>
                  </a:cubicBezTo>
                  <a:lnTo>
                    <a:pt x="12846" y="6342"/>
                  </a:lnTo>
                  <a:cubicBezTo>
                    <a:pt x="12846" y="6227"/>
                    <a:pt x="12750" y="6135"/>
                    <a:pt x="12640" y="6135"/>
                  </a:cubicBezTo>
                  <a:lnTo>
                    <a:pt x="12198" y="6135"/>
                  </a:lnTo>
                  <a:lnTo>
                    <a:pt x="12198" y="1719"/>
                  </a:lnTo>
                  <a:lnTo>
                    <a:pt x="12640" y="1719"/>
                  </a:lnTo>
                  <a:cubicBezTo>
                    <a:pt x="12755" y="1719"/>
                    <a:pt x="12846" y="1623"/>
                    <a:pt x="12846" y="1513"/>
                  </a:cubicBezTo>
                  <a:lnTo>
                    <a:pt x="12846" y="212"/>
                  </a:lnTo>
                  <a:cubicBezTo>
                    <a:pt x="12846" y="97"/>
                    <a:pt x="12755" y="1"/>
                    <a:pt x="12640" y="1"/>
                  </a:cubicBezTo>
                  <a:lnTo>
                    <a:pt x="11339" y="1"/>
                  </a:lnTo>
                  <a:cubicBezTo>
                    <a:pt x="11224" y="1"/>
                    <a:pt x="11128" y="97"/>
                    <a:pt x="11133" y="212"/>
                  </a:cubicBezTo>
                  <a:lnTo>
                    <a:pt x="11133" y="654"/>
                  </a:lnTo>
                  <a:lnTo>
                    <a:pt x="7293" y="654"/>
                  </a:lnTo>
                  <a:lnTo>
                    <a:pt x="7293" y="212"/>
                  </a:lnTo>
                  <a:cubicBezTo>
                    <a:pt x="7293" y="97"/>
                    <a:pt x="7201" y="1"/>
                    <a:pt x="7086" y="1"/>
                  </a:cubicBezTo>
                  <a:lnTo>
                    <a:pt x="5790" y="1"/>
                  </a:lnTo>
                  <a:cubicBezTo>
                    <a:pt x="5675" y="6"/>
                    <a:pt x="5584" y="97"/>
                    <a:pt x="5584" y="212"/>
                  </a:cubicBezTo>
                  <a:lnTo>
                    <a:pt x="5584" y="654"/>
                  </a:lnTo>
                  <a:lnTo>
                    <a:pt x="1715" y="654"/>
                  </a:lnTo>
                  <a:lnTo>
                    <a:pt x="1715" y="212"/>
                  </a:lnTo>
                  <a:cubicBezTo>
                    <a:pt x="1715" y="97"/>
                    <a:pt x="1623" y="1"/>
                    <a:pt x="150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4" name="Google Shape;18024;p140"/>
            <p:cNvSpPr/>
            <p:nvPr/>
          </p:nvSpPr>
          <p:spPr>
            <a:xfrm>
              <a:off x="2924941" y="1567469"/>
              <a:ext cx="26" cy="26"/>
            </a:xfrm>
            <a:custGeom>
              <a:avLst/>
              <a:gdLst/>
              <a:ahLst/>
              <a:cxnLst/>
              <a:rect l="l" t="t" r="r" b="b"/>
              <a:pathLst>
                <a:path w="1" h="1" extrusionOk="0">
                  <a:moveTo>
                    <a:pt x="0" y="0"/>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5" name="Google Shape;18025;p140"/>
            <p:cNvSpPr/>
            <p:nvPr/>
          </p:nvSpPr>
          <p:spPr>
            <a:xfrm>
              <a:off x="2924941" y="1567469"/>
              <a:ext cx="26" cy="26"/>
            </a:xfrm>
            <a:custGeom>
              <a:avLst/>
              <a:gdLst/>
              <a:ahLst/>
              <a:cxnLst/>
              <a:rect l="l" t="t" r="r" b="b"/>
              <a:pathLst>
                <a:path w="1" h="1" extrusionOk="0">
                  <a:moveTo>
                    <a:pt x="0" y="0"/>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6" name="Google Shape;18026;p140"/>
            <p:cNvSpPr/>
            <p:nvPr/>
          </p:nvSpPr>
          <p:spPr>
            <a:xfrm>
              <a:off x="2953239" y="1599043"/>
              <a:ext cx="26" cy="26"/>
            </a:xfrm>
            <a:custGeom>
              <a:avLst/>
              <a:gdLst/>
              <a:ahLst/>
              <a:cxnLst/>
              <a:rect l="l" t="t" r="r" b="b"/>
              <a:pathLst>
                <a:path w="1" h="1" extrusionOk="0">
                  <a:moveTo>
                    <a:pt x="0" y="0"/>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7" name="Google Shape;18027;p140"/>
            <p:cNvSpPr/>
            <p:nvPr/>
          </p:nvSpPr>
          <p:spPr>
            <a:xfrm>
              <a:off x="2953239" y="1598912"/>
              <a:ext cx="26" cy="26"/>
            </a:xfrm>
            <a:custGeom>
              <a:avLst/>
              <a:gdLst/>
              <a:ahLst/>
              <a:cxnLst/>
              <a:rect l="l" t="t" r="r" b="b"/>
              <a:pathLst>
                <a:path w="1" h="1" extrusionOk="0">
                  <a:moveTo>
                    <a:pt x="0" y="0"/>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8" name="Google Shape;18028;p140"/>
            <p:cNvSpPr/>
            <p:nvPr/>
          </p:nvSpPr>
          <p:spPr>
            <a:xfrm>
              <a:off x="2924810" y="1567469"/>
              <a:ext cx="26" cy="26"/>
            </a:xfrm>
            <a:custGeom>
              <a:avLst/>
              <a:gdLst/>
              <a:ahLst/>
              <a:cxnLst/>
              <a:rect l="l" t="t" r="r" b="b"/>
              <a:pathLst>
                <a:path w="1" h="1" extrusionOk="0">
                  <a:moveTo>
                    <a:pt x="1" y="0"/>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9" name="Google Shape;18029;p140"/>
            <p:cNvSpPr/>
            <p:nvPr/>
          </p:nvSpPr>
          <p:spPr>
            <a:xfrm>
              <a:off x="2924810" y="1567469"/>
              <a:ext cx="26" cy="26"/>
            </a:xfrm>
            <a:custGeom>
              <a:avLst/>
              <a:gdLst/>
              <a:ahLst/>
              <a:cxnLst/>
              <a:rect l="l" t="t" r="r" b="b"/>
              <a:pathLst>
                <a:path w="1" h="1" extrusionOk="0">
                  <a:moveTo>
                    <a:pt x="1" y="0"/>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0" name="Google Shape;18030;p140"/>
            <p:cNvSpPr/>
            <p:nvPr/>
          </p:nvSpPr>
          <p:spPr>
            <a:xfrm>
              <a:off x="2953239" y="1598912"/>
              <a:ext cx="26" cy="26"/>
            </a:xfrm>
            <a:custGeom>
              <a:avLst/>
              <a:gdLst/>
              <a:ahLst/>
              <a:cxnLst/>
              <a:rect l="l" t="t" r="r" b="b"/>
              <a:pathLst>
                <a:path w="1" h="1" extrusionOk="0">
                  <a:moveTo>
                    <a:pt x="0" y="0"/>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1" name="Google Shape;18031;p140"/>
            <p:cNvSpPr/>
            <p:nvPr/>
          </p:nvSpPr>
          <p:spPr>
            <a:xfrm>
              <a:off x="2953239" y="1598912"/>
              <a:ext cx="26" cy="26"/>
            </a:xfrm>
            <a:custGeom>
              <a:avLst/>
              <a:gdLst/>
              <a:ahLst/>
              <a:cxnLst/>
              <a:rect l="l" t="t" r="r" b="b"/>
              <a:pathLst>
                <a:path w="1" h="1" extrusionOk="0">
                  <a:moveTo>
                    <a:pt x="0" y="0"/>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2" name="Google Shape;18032;p140"/>
            <p:cNvSpPr/>
            <p:nvPr/>
          </p:nvSpPr>
          <p:spPr>
            <a:xfrm>
              <a:off x="2922792" y="1581042"/>
              <a:ext cx="26" cy="26"/>
            </a:xfrm>
            <a:custGeom>
              <a:avLst/>
              <a:gdLst/>
              <a:ahLst/>
              <a:cxnLst/>
              <a:rect l="l" t="t" r="r" b="b"/>
              <a:pathLst>
                <a:path w="1" h="1" extrusionOk="0">
                  <a:moveTo>
                    <a:pt x="1" y="1"/>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3" name="Google Shape;18033;p140"/>
            <p:cNvSpPr/>
            <p:nvPr/>
          </p:nvSpPr>
          <p:spPr>
            <a:xfrm>
              <a:off x="2953239" y="1598650"/>
              <a:ext cx="26" cy="26"/>
            </a:xfrm>
            <a:custGeom>
              <a:avLst/>
              <a:gdLst/>
              <a:ahLst/>
              <a:cxnLst/>
              <a:rect l="l" t="t" r="r" b="b"/>
              <a:pathLst>
                <a:path w="1" h="1" extrusionOk="0">
                  <a:moveTo>
                    <a:pt x="0" y="1"/>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4" name="Google Shape;18034;p140"/>
            <p:cNvSpPr/>
            <p:nvPr/>
          </p:nvSpPr>
          <p:spPr>
            <a:xfrm>
              <a:off x="2953239" y="1598781"/>
              <a:ext cx="26" cy="26"/>
            </a:xfrm>
            <a:custGeom>
              <a:avLst/>
              <a:gdLst/>
              <a:ahLst/>
              <a:cxnLst/>
              <a:rect l="l" t="t" r="r" b="b"/>
              <a:pathLst>
                <a:path w="1" h="1" extrusionOk="0">
                  <a:moveTo>
                    <a:pt x="0" y="1"/>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5" name="Google Shape;18035;p140"/>
            <p:cNvSpPr/>
            <p:nvPr/>
          </p:nvSpPr>
          <p:spPr>
            <a:xfrm>
              <a:off x="2953239" y="1598781"/>
              <a:ext cx="26" cy="26"/>
            </a:xfrm>
            <a:custGeom>
              <a:avLst/>
              <a:gdLst/>
              <a:ahLst/>
              <a:cxnLst/>
              <a:rect l="l" t="t" r="r" b="b"/>
              <a:pathLst>
                <a:path w="1" h="1" extrusionOk="0">
                  <a:moveTo>
                    <a:pt x="0" y="1"/>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6" name="Google Shape;18036;p140"/>
            <p:cNvSpPr/>
            <p:nvPr/>
          </p:nvSpPr>
          <p:spPr>
            <a:xfrm>
              <a:off x="2922556" y="1581304"/>
              <a:ext cx="26" cy="26"/>
            </a:xfrm>
            <a:custGeom>
              <a:avLst/>
              <a:gdLst/>
              <a:ahLst/>
              <a:cxnLst/>
              <a:rect l="l" t="t" r="r" b="b"/>
              <a:pathLst>
                <a:path w="1" h="1" extrusionOk="0">
                  <a:moveTo>
                    <a:pt x="0" y="0"/>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7" name="Google Shape;18037;p140"/>
            <p:cNvSpPr/>
            <p:nvPr/>
          </p:nvSpPr>
          <p:spPr>
            <a:xfrm>
              <a:off x="2787587" y="1636906"/>
              <a:ext cx="91473" cy="102845"/>
            </a:xfrm>
            <a:custGeom>
              <a:avLst/>
              <a:gdLst/>
              <a:ahLst/>
              <a:cxnLst/>
              <a:rect l="l" t="t" r="r" b="b"/>
              <a:pathLst>
                <a:path w="3491" h="3925" extrusionOk="0">
                  <a:moveTo>
                    <a:pt x="274" y="0"/>
                  </a:moveTo>
                  <a:cubicBezTo>
                    <a:pt x="0" y="0"/>
                    <a:pt x="0" y="413"/>
                    <a:pt x="274" y="413"/>
                  </a:cubicBezTo>
                  <a:lnTo>
                    <a:pt x="2761" y="413"/>
                  </a:lnTo>
                  <a:cubicBezTo>
                    <a:pt x="2933" y="413"/>
                    <a:pt x="3077" y="552"/>
                    <a:pt x="3077" y="730"/>
                  </a:cubicBezTo>
                  <a:lnTo>
                    <a:pt x="3077" y="3715"/>
                  </a:lnTo>
                  <a:cubicBezTo>
                    <a:pt x="3077" y="3855"/>
                    <a:pt x="3181" y="3924"/>
                    <a:pt x="3284" y="3924"/>
                  </a:cubicBezTo>
                  <a:cubicBezTo>
                    <a:pt x="3387" y="3924"/>
                    <a:pt x="3490" y="3855"/>
                    <a:pt x="3490" y="3715"/>
                  </a:cubicBezTo>
                  <a:lnTo>
                    <a:pt x="3490" y="730"/>
                  </a:lnTo>
                  <a:cubicBezTo>
                    <a:pt x="3490" y="326"/>
                    <a:pt x="3164" y="0"/>
                    <a:pt x="276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8" name="Google Shape;18038;p140"/>
            <p:cNvSpPr/>
            <p:nvPr/>
          </p:nvSpPr>
          <p:spPr>
            <a:xfrm>
              <a:off x="2710604" y="1636906"/>
              <a:ext cx="69725" cy="124671"/>
            </a:xfrm>
            <a:custGeom>
              <a:avLst/>
              <a:gdLst/>
              <a:ahLst/>
              <a:cxnLst/>
              <a:rect l="l" t="t" r="r" b="b"/>
              <a:pathLst>
                <a:path w="2661" h="4758" extrusionOk="0">
                  <a:moveTo>
                    <a:pt x="735" y="0"/>
                  </a:moveTo>
                  <a:cubicBezTo>
                    <a:pt x="327" y="0"/>
                    <a:pt x="1" y="326"/>
                    <a:pt x="1" y="730"/>
                  </a:cubicBezTo>
                  <a:lnTo>
                    <a:pt x="1" y="4551"/>
                  </a:lnTo>
                  <a:cubicBezTo>
                    <a:pt x="1" y="4666"/>
                    <a:pt x="97" y="4757"/>
                    <a:pt x="207" y="4757"/>
                  </a:cubicBezTo>
                  <a:cubicBezTo>
                    <a:pt x="322" y="4757"/>
                    <a:pt x="418" y="4666"/>
                    <a:pt x="418" y="4551"/>
                  </a:cubicBezTo>
                  <a:lnTo>
                    <a:pt x="418" y="730"/>
                  </a:lnTo>
                  <a:cubicBezTo>
                    <a:pt x="418" y="552"/>
                    <a:pt x="558" y="413"/>
                    <a:pt x="735" y="413"/>
                  </a:cubicBezTo>
                  <a:lnTo>
                    <a:pt x="2386" y="413"/>
                  </a:lnTo>
                  <a:cubicBezTo>
                    <a:pt x="2660" y="413"/>
                    <a:pt x="2660" y="0"/>
                    <a:pt x="238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9" name="Google Shape;18039;p140"/>
            <p:cNvSpPr/>
            <p:nvPr/>
          </p:nvSpPr>
          <p:spPr>
            <a:xfrm>
              <a:off x="2710735" y="1714937"/>
              <a:ext cx="168325" cy="95298"/>
            </a:xfrm>
            <a:custGeom>
              <a:avLst/>
              <a:gdLst/>
              <a:ahLst/>
              <a:cxnLst/>
              <a:rect l="l" t="t" r="r" b="b"/>
              <a:pathLst>
                <a:path w="6424" h="3637" extrusionOk="0">
                  <a:moveTo>
                    <a:pt x="2486" y="415"/>
                  </a:moveTo>
                  <a:cubicBezTo>
                    <a:pt x="2632" y="415"/>
                    <a:pt x="2777" y="490"/>
                    <a:pt x="2852" y="641"/>
                  </a:cubicBezTo>
                  <a:lnTo>
                    <a:pt x="3231" y="1381"/>
                  </a:lnTo>
                  <a:cubicBezTo>
                    <a:pt x="3027" y="1592"/>
                    <a:pt x="2756" y="1697"/>
                    <a:pt x="2485" y="1697"/>
                  </a:cubicBezTo>
                  <a:cubicBezTo>
                    <a:pt x="2215" y="1697"/>
                    <a:pt x="1945" y="1592"/>
                    <a:pt x="1743" y="1381"/>
                  </a:cubicBezTo>
                  <a:lnTo>
                    <a:pt x="2117" y="641"/>
                  </a:lnTo>
                  <a:cubicBezTo>
                    <a:pt x="2194" y="490"/>
                    <a:pt x="2341" y="415"/>
                    <a:pt x="2486" y="415"/>
                  </a:cubicBezTo>
                  <a:close/>
                  <a:moveTo>
                    <a:pt x="3423" y="1765"/>
                  </a:moveTo>
                  <a:lnTo>
                    <a:pt x="4162" y="3219"/>
                  </a:lnTo>
                  <a:lnTo>
                    <a:pt x="807" y="3219"/>
                  </a:lnTo>
                  <a:lnTo>
                    <a:pt x="1546" y="1765"/>
                  </a:lnTo>
                  <a:cubicBezTo>
                    <a:pt x="1817" y="1995"/>
                    <a:pt x="2152" y="2110"/>
                    <a:pt x="2486" y="2110"/>
                  </a:cubicBezTo>
                  <a:cubicBezTo>
                    <a:pt x="2821" y="2110"/>
                    <a:pt x="3154" y="1995"/>
                    <a:pt x="3423" y="1765"/>
                  </a:cubicBezTo>
                  <a:close/>
                  <a:moveTo>
                    <a:pt x="2485" y="1"/>
                  </a:moveTo>
                  <a:cubicBezTo>
                    <a:pt x="2193" y="1"/>
                    <a:pt x="1901" y="152"/>
                    <a:pt x="1748" y="454"/>
                  </a:cubicBezTo>
                  <a:lnTo>
                    <a:pt x="1311" y="1313"/>
                  </a:lnTo>
                  <a:lnTo>
                    <a:pt x="1311" y="1318"/>
                  </a:lnTo>
                  <a:lnTo>
                    <a:pt x="442" y="3032"/>
                  </a:lnTo>
                  <a:cubicBezTo>
                    <a:pt x="423" y="2994"/>
                    <a:pt x="413" y="2950"/>
                    <a:pt x="413" y="2907"/>
                  </a:cubicBezTo>
                  <a:lnTo>
                    <a:pt x="413" y="2398"/>
                  </a:lnTo>
                  <a:cubicBezTo>
                    <a:pt x="413" y="2259"/>
                    <a:pt x="310" y="2189"/>
                    <a:pt x="207" y="2189"/>
                  </a:cubicBezTo>
                  <a:cubicBezTo>
                    <a:pt x="104" y="2189"/>
                    <a:pt x="0" y="2259"/>
                    <a:pt x="0" y="2398"/>
                  </a:cubicBezTo>
                  <a:lnTo>
                    <a:pt x="0" y="2907"/>
                  </a:lnTo>
                  <a:cubicBezTo>
                    <a:pt x="0" y="3310"/>
                    <a:pt x="327" y="3637"/>
                    <a:pt x="730" y="3637"/>
                  </a:cubicBezTo>
                  <a:lnTo>
                    <a:pt x="5694" y="3637"/>
                  </a:lnTo>
                  <a:cubicBezTo>
                    <a:pt x="6097" y="3632"/>
                    <a:pt x="6423" y="3310"/>
                    <a:pt x="6423" y="2907"/>
                  </a:cubicBezTo>
                  <a:lnTo>
                    <a:pt x="6423" y="1568"/>
                  </a:lnTo>
                  <a:cubicBezTo>
                    <a:pt x="6423" y="1453"/>
                    <a:pt x="6332" y="1361"/>
                    <a:pt x="6217" y="1361"/>
                  </a:cubicBezTo>
                  <a:cubicBezTo>
                    <a:pt x="6102" y="1361"/>
                    <a:pt x="6010" y="1453"/>
                    <a:pt x="6010" y="1568"/>
                  </a:cubicBezTo>
                  <a:lnTo>
                    <a:pt x="6010" y="2907"/>
                  </a:lnTo>
                  <a:cubicBezTo>
                    <a:pt x="6010" y="3080"/>
                    <a:pt x="5871" y="3224"/>
                    <a:pt x="5694" y="3224"/>
                  </a:cubicBezTo>
                  <a:lnTo>
                    <a:pt x="4628" y="3224"/>
                  </a:lnTo>
                  <a:lnTo>
                    <a:pt x="3221" y="454"/>
                  </a:lnTo>
                  <a:cubicBezTo>
                    <a:pt x="3068" y="152"/>
                    <a:pt x="2776" y="1"/>
                    <a:pt x="248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0" name="Google Shape;18040;p140"/>
            <p:cNvSpPr/>
            <p:nvPr/>
          </p:nvSpPr>
          <p:spPr>
            <a:xfrm>
              <a:off x="2788085" y="1660488"/>
              <a:ext cx="71847" cy="64380"/>
            </a:xfrm>
            <a:custGeom>
              <a:avLst/>
              <a:gdLst/>
              <a:ahLst/>
              <a:cxnLst/>
              <a:rect l="l" t="t" r="r" b="b"/>
              <a:pathLst>
                <a:path w="2742" h="2457" extrusionOk="0">
                  <a:moveTo>
                    <a:pt x="1119" y="531"/>
                  </a:moveTo>
                  <a:lnTo>
                    <a:pt x="1119" y="531"/>
                  </a:lnTo>
                  <a:cubicBezTo>
                    <a:pt x="1076" y="1145"/>
                    <a:pt x="1498" y="1702"/>
                    <a:pt x="2103" y="1827"/>
                  </a:cubicBezTo>
                  <a:cubicBezTo>
                    <a:pt x="1945" y="1969"/>
                    <a:pt x="1748" y="2039"/>
                    <a:pt x="1551" y="2039"/>
                  </a:cubicBezTo>
                  <a:cubicBezTo>
                    <a:pt x="1305" y="2039"/>
                    <a:pt x="1061" y="1930"/>
                    <a:pt x="898" y="1716"/>
                  </a:cubicBezTo>
                  <a:cubicBezTo>
                    <a:pt x="610" y="1332"/>
                    <a:pt x="711" y="780"/>
                    <a:pt x="1119" y="531"/>
                  </a:cubicBezTo>
                  <a:close/>
                  <a:moveTo>
                    <a:pt x="1409" y="1"/>
                  </a:moveTo>
                  <a:cubicBezTo>
                    <a:pt x="1401" y="1"/>
                    <a:pt x="1392" y="1"/>
                    <a:pt x="1383" y="2"/>
                  </a:cubicBezTo>
                  <a:cubicBezTo>
                    <a:pt x="452" y="132"/>
                    <a:pt x="1" y="1217"/>
                    <a:pt x="572" y="1966"/>
                  </a:cubicBezTo>
                  <a:cubicBezTo>
                    <a:pt x="821" y="2298"/>
                    <a:pt x="1187" y="2456"/>
                    <a:pt x="1550" y="2456"/>
                  </a:cubicBezTo>
                  <a:cubicBezTo>
                    <a:pt x="2012" y="2456"/>
                    <a:pt x="2470" y="2200"/>
                    <a:pt x="2679" y="1716"/>
                  </a:cubicBezTo>
                  <a:cubicBezTo>
                    <a:pt x="2742" y="1577"/>
                    <a:pt x="2637" y="1426"/>
                    <a:pt x="2494" y="1426"/>
                  </a:cubicBezTo>
                  <a:cubicBezTo>
                    <a:pt x="2484" y="1426"/>
                    <a:pt x="2474" y="1427"/>
                    <a:pt x="2463" y="1428"/>
                  </a:cubicBezTo>
                  <a:cubicBezTo>
                    <a:pt x="2425" y="1433"/>
                    <a:pt x="2386" y="1433"/>
                    <a:pt x="2348" y="1433"/>
                  </a:cubicBezTo>
                  <a:cubicBezTo>
                    <a:pt x="1897" y="1433"/>
                    <a:pt x="1532" y="1068"/>
                    <a:pt x="1532" y="617"/>
                  </a:cubicBezTo>
                  <a:cubicBezTo>
                    <a:pt x="1532" y="507"/>
                    <a:pt x="1556" y="396"/>
                    <a:pt x="1599" y="290"/>
                  </a:cubicBezTo>
                  <a:cubicBezTo>
                    <a:pt x="1663" y="150"/>
                    <a:pt x="1555" y="1"/>
                    <a:pt x="140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041" name="Google Shape;18041;p140"/>
          <p:cNvGrpSpPr/>
          <p:nvPr/>
        </p:nvGrpSpPr>
        <p:grpSpPr>
          <a:xfrm>
            <a:off x="854000" y="1404700"/>
            <a:ext cx="365787" cy="188501"/>
            <a:chOff x="854000" y="1591550"/>
            <a:chExt cx="365787" cy="188501"/>
          </a:xfrm>
        </p:grpSpPr>
        <p:sp>
          <p:nvSpPr>
            <p:cNvPr id="18042" name="Google Shape;18042;p140"/>
            <p:cNvSpPr/>
            <p:nvPr/>
          </p:nvSpPr>
          <p:spPr>
            <a:xfrm>
              <a:off x="859528" y="1597026"/>
              <a:ext cx="354834" cy="177496"/>
            </a:xfrm>
            <a:custGeom>
              <a:avLst/>
              <a:gdLst/>
              <a:ahLst/>
              <a:cxnLst/>
              <a:rect l="l" t="t" r="r" b="b"/>
              <a:pathLst>
                <a:path w="13542" h="6774" extrusionOk="0">
                  <a:moveTo>
                    <a:pt x="6769" y="0"/>
                  </a:moveTo>
                  <a:cubicBezTo>
                    <a:pt x="6697" y="0"/>
                    <a:pt x="6629" y="0"/>
                    <a:pt x="6562" y="5"/>
                  </a:cubicBezTo>
                  <a:cubicBezTo>
                    <a:pt x="6255" y="10"/>
                    <a:pt x="5948" y="44"/>
                    <a:pt x="5645" y="92"/>
                  </a:cubicBezTo>
                  <a:cubicBezTo>
                    <a:pt x="5511" y="116"/>
                    <a:pt x="5377" y="144"/>
                    <a:pt x="5242" y="173"/>
                  </a:cubicBezTo>
                  <a:cubicBezTo>
                    <a:pt x="4940" y="240"/>
                    <a:pt x="4647" y="332"/>
                    <a:pt x="4364" y="442"/>
                  </a:cubicBezTo>
                  <a:cubicBezTo>
                    <a:pt x="4296" y="466"/>
                    <a:pt x="4234" y="490"/>
                    <a:pt x="4167" y="519"/>
                  </a:cubicBezTo>
                  <a:cubicBezTo>
                    <a:pt x="4104" y="543"/>
                    <a:pt x="4042" y="572"/>
                    <a:pt x="3980" y="600"/>
                  </a:cubicBezTo>
                  <a:cubicBezTo>
                    <a:pt x="3701" y="725"/>
                    <a:pt x="3428" y="874"/>
                    <a:pt x="3168" y="1037"/>
                  </a:cubicBezTo>
                  <a:cubicBezTo>
                    <a:pt x="3053" y="1109"/>
                    <a:pt x="2938" y="1186"/>
                    <a:pt x="2828" y="1268"/>
                  </a:cubicBezTo>
                  <a:cubicBezTo>
                    <a:pt x="2578" y="1445"/>
                    <a:pt x="2338" y="1642"/>
                    <a:pt x="2117" y="1853"/>
                  </a:cubicBezTo>
                  <a:cubicBezTo>
                    <a:pt x="2069" y="1896"/>
                    <a:pt x="2016" y="1949"/>
                    <a:pt x="1968" y="1997"/>
                  </a:cubicBezTo>
                  <a:cubicBezTo>
                    <a:pt x="1920" y="2045"/>
                    <a:pt x="1872" y="2093"/>
                    <a:pt x="1824" y="2146"/>
                  </a:cubicBezTo>
                  <a:cubicBezTo>
                    <a:pt x="1618" y="2367"/>
                    <a:pt x="1421" y="2607"/>
                    <a:pt x="1243" y="2857"/>
                  </a:cubicBezTo>
                  <a:cubicBezTo>
                    <a:pt x="1167" y="2967"/>
                    <a:pt x="1090" y="3082"/>
                    <a:pt x="1013" y="3197"/>
                  </a:cubicBezTo>
                  <a:cubicBezTo>
                    <a:pt x="855" y="3461"/>
                    <a:pt x="711" y="3730"/>
                    <a:pt x="586" y="4009"/>
                  </a:cubicBezTo>
                  <a:cubicBezTo>
                    <a:pt x="557" y="4071"/>
                    <a:pt x="528" y="4133"/>
                    <a:pt x="504" y="4201"/>
                  </a:cubicBezTo>
                  <a:cubicBezTo>
                    <a:pt x="475" y="4263"/>
                    <a:pt x="451" y="4325"/>
                    <a:pt x="427" y="4393"/>
                  </a:cubicBezTo>
                  <a:cubicBezTo>
                    <a:pt x="322" y="4681"/>
                    <a:pt x="231" y="4973"/>
                    <a:pt x="163" y="5271"/>
                  </a:cubicBezTo>
                  <a:cubicBezTo>
                    <a:pt x="135" y="5405"/>
                    <a:pt x="106" y="5540"/>
                    <a:pt x="87" y="5674"/>
                  </a:cubicBezTo>
                  <a:cubicBezTo>
                    <a:pt x="43" y="5938"/>
                    <a:pt x="15" y="6202"/>
                    <a:pt x="5" y="6466"/>
                  </a:cubicBezTo>
                  <a:cubicBezTo>
                    <a:pt x="0" y="6634"/>
                    <a:pt x="130" y="6773"/>
                    <a:pt x="303" y="6773"/>
                  </a:cubicBezTo>
                  <a:lnTo>
                    <a:pt x="13235" y="6773"/>
                  </a:lnTo>
                  <a:cubicBezTo>
                    <a:pt x="13407" y="6773"/>
                    <a:pt x="13542" y="6629"/>
                    <a:pt x="13532" y="6461"/>
                  </a:cubicBezTo>
                  <a:cubicBezTo>
                    <a:pt x="13523" y="6197"/>
                    <a:pt x="13494" y="5933"/>
                    <a:pt x="13451" y="5674"/>
                  </a:cubicBezTo>
                  <a:cubicBezTo>
                    <a:pt x="13431" y="5535"/>
                    <a:pt x="13403" y="5401"/>
                    <a:pt x="13374" y="5266"/>
                  </a:cubicBezTo>
                  <a:cubicBezTo>
                    <a:pt x="13307" y="4969"/>
                    <a:pt x="13215" y="4676"/>
                    <a:pt x="13110" y="4388"/>
                  </a:cubicBezTo>
                  <a:cubicBezTo>
                    <a:pt x="13086" y="4325"/>
                    <a:pt x="13057" y="4258"/>
                    <a:pt x="13033" y="4196"/>
                  </a:cubicBezTo>
                  <a:cubicBezTo>
                    <a:pt x="13009" y="4133"/>
                    <a:pt x="12980" y="4066"/>
                    <a:pt x="12951" y="4004"/>
                  </a:cubicBezTo>
                  <a:cubicBezTo>
                    <a:pt x="12827" y="3725"/>
                    <a:pt x="12683" y="3457"/>
                    <a:pt x="12519" y="3197"/>
                  </a:cubicBezTo>
                  <a:cubicBezTo>
                    <a:pt x="12447" y="3077"/>
                    <a:pt x="12370" y="2962"/>
                    <a:pt x="12294" y="2852"/>
                  </a:cubicBezTo>
                  <a:cubicBezTo>
                    <a:pt x="12116" y="2602"/>
                    <a:pt x="11919" y="2367"/>
                    <a:pt x="11713" y="2141"/>
                  </a:cubicBezTo>
                  <a:cubicBezTo>
                    <a:pt x="11665" y="2093"/>
                    <a:pt x="11617" y="2040"/>
                    <a:pt x="11569" y="1992"/>
                  </a:cubicBezTo>
                  <a:cubicBezTo>
                    <a:pt x="11516" y="1944"/>
                    <a:pt x="11468" y="1896"/>
                    <a:pt x="11420" y="1848"/>
                  </a:cubicBezTo>
                  <a:cubicBezTo>
                    <a:pt x="11194" y="1637"/>
                    <a:pt x="10959" y="1445"/>
                    <a:pt x="10710" y="1263"/>
                  </a:cubicBezTo>
                  <a:cubicBezTo>
                    <a:pt x="10599" y="1186"/>
                    <a:pt x="10484" y="1109"/>
                    <a:pt x="10369" y="1032"/>
                  </a:cubicBezTo>
                  <a:cubicBezTo>
                    <a:pt x="10105" y="869"/>
                    <a:pt x="9836" y="725"/>
                    <a:pt x="9558" y="600"/>
                  </a:cubicBezTo>
                  <a:cubicBezTo>
                    <a:pt x="9495" y="572"/>
                    <a:pt x="9433" y="543"/>
                    <a:pt x="9366" y="514"/>
                  </a:cubicBezTo>
                  <a:cubicBezTo>
                    <a:pt x="9303" y="490"/>
                    <a:pt x="9241" y="466"/>
                    <a:pt x="9174" y="442"/>
                  </a:cubicBezTo>
                  <a:cubicBezTo>
                    <a:pt x="8890" y="332"/>
                    <a:pt x="8593" y="240"/>
                    <a:pt x="8295" y="173"/>
                  </a:cubicBezTo>
                  <a:cubicBezTo>
                    <a:pt x="8161" y="140"/>
                    <a:pt x="8026" y="116"/>
                    <a:pt x="7892" y="92"/>
                  </a:cubicBezTo>
                  <a:cubicBezTo>
                    <a:pt x="7585" y="44"/>
                    <a:pt x="7282" y="10"/>
                    <a:pt x="6975" y="5"/>
                  </a:cubicBezTo>
                  <a:cubicBezTo>
                    <a:pt x="6908" y="0"/>
                    <a:pt x="6836" y="0"/>
                    <a:pt x="6769"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3" name="Google Shape;18043;p140"/>
            <p:cNvSpPr/>
            <p:nvPr/>
          </p:nvSpPr>
          <p:spPr>
            <a:xfrm>
              <a:off x="859397" y="1597026"/>
              <a:ext cx="192719" cy="177365"/>
            </a:xfrm>
            <a:custGeom>
              <a:avLst/>
              <a:gdLst/>
              <a:ahLst/>
              <a:cxnLst/>
              <a:rect l="l" t="t" r="r" b="b"/>
              <a:pathLst>
                <a:path w="7355" h="6769" extrusionOk="0">
                  <a:moveTo>
                    <a:pt x="6774" y="0"/>
                  </a:moveTo>
                  <a:cubicBezTo>
                    <a:pt x="6702" y="0"/>
                    <a:pt x="6634" y="0"/>
                    <a:pt x="6567" y="5"/>
                  </a:cubicBezTo>
                  <a:cubicBezTo>
                    <a:pt x="6260" y="10"/>
                    <a:pt x="5953" y="44"/>
                    <a:pt x="5650" y="92"/>
                  </a:cubicBezTo>
                  <a:cubicBezTo>
                    <a:pt x="5516" y="116"/>
                    <a:pt x="5382" y="144"/>
                    <a:pt x="5247" y="173"/>
                  </a:cubicBezTo>
                  <a:cubicBezTo>
                    <a:pt x="4945" y="240"/>
                    <a:pt x="4652" y="332"/>
                    <a:pt x="4364" y="437"/>
                  </a:cubicBezTo>
                  <a:cubicBezTo>
                    <a:pt x="4297" y="461"/>
                    <a:pt x="4234" y="490"/>
                    <a:pt x="4172" y="514"/>
                  </a:cubicBezTo>
                  <a:cubicBezTo>
                    <a:pt x="4105" y="543"/>
                    <a:pt x="4042" y="572"/>
                    <a:pt x="3980" y="600"/>
                  </a:cubicBezTo>
                  <a:cubicBezTo>
                    <a:pt x="3701" y="725"/>
                    <a:pt x="3433" y="869"/>
                    <a:pt x="3173" y="1032"/>
                  </a:cubicBezTo>
                  <a:cubicBezTo>
                    <a:pt x="3053" y="1109"/>
                    <a:pt x="2938" y="1186"/>
                    <a:pt x="2828" y="1263"/>
                  </a:cubicBezTo>
                  <a:cubicBezTo>
                    <a:pt x="2578" y="1440"/>
                    <a:pt x="2343" y="1637"/>
                    <a:pt x="2122" y="1848"/>
                  </a:cubicBezTo>
                  <a:cubicBezTo>
                    <a:pt x="2069" y="1896"/>
                    <a:pt x="2021" y="1944"/>
                    <a:pt x="1973" y="1992"/>
                  </a:cubicBezTo>
                  <a:cubicBezTo>
                    <a:pt x="1921" y="2040"/>
                    <a:pt x="1877" y="2093"/>
                    <a:pt x="1829" y="2141"/>
                  </a:cubicBezTo>
                  <a:cubicBezTo>
                    <a:pt x="1618" y="2367"/>
                    <a:pt x="1426" y="2602"/>
                    <a:pt x="1248" y="2852"/>
                  </a:cubicBezTo>
                  <a:cubicBezTo>
                    <a:pt x="1167" y="2962"/>
                    <a:pt x="1090" y="3077"/>
                    <a:pt x="1018" y="3197"/>
                  </a:cubicBezTo>
                  <a:cubicBezTo>
                    <a:pt x="855" y="3457"/>
                    <a:pt x="711" y="3725"/>
                    <a:pt x="586" y="4009"/>
                  </a:cubicBezTo>
                  <a:cubicBezTo>
                    <a:pt x="557" y="4071"/>
                    <a:pt x="533" y="4133"/>
                    <a:pt x="504" y="4196"/>
                  </a:cubicBezTo>
                  <a:cubicBezTo>
                    <a:pt x="480" y="4258"/>
                    <a:pt x="452" y="4325"/>
                    <a:pt x="428" y="4388"/>
                  </a:cubicBezTo>
                  <a:cubicBezTo>
                    <a:pt x="322" y="4676"/>
                    <a:pt x="236" y="4969"/>
                    <a:pt x="168" y="5266"/>
                  </a:cubicBezTo>
                  <a:cubicBezTo>
                    <a:pt x="135" y="5401"/>
                    <a:pt x="111" y="5535"/>
                    <a:pt x="87" y="5674"/>
                  </a:cubicBezTo>
                  <a:cubicBezTo>
                    <a:pt x="44" y="5933"/>
                    <a:pt x="15" y="6197"/>
                    <a:pt x="5" y="6461"/>
                  </a:cubicBezTo>
                  <a:cubicBezTo>
                    <a:pt x="0" y="6629"/>
                    <a:pt x="135" y="6769"/>
                    <a:pt x="308" y="6769"/>
                  </a:cubicBezTo>
                  <a:lnTo>
                    <a:pt x="1469" y="6769"/>
                  </a:lnTo>
                  <a:cubicBezTo>
                    <a:pt x="1301" y="6769"/>
                    <a:pt x="1167" y="6629"/>
                    <a:pt x="1172" y="6461"/>
                  </a:cubicBezTo>
                  <a:cubicBezTo>
                    <a:pt x="1181" y="6197"/>
                    <a:pt x="1210" y="5933"/>
                    <a:pt x="1253" y="5674"/>
                  </a:cubicBezTo>
                  <a:cubicBezTo>
                    <a:pt x="1272" y="5535"/>
                    <a:pt x="1301" y="5401"/>
                    <a:pt x="1330" y="5266"/>
                  </a:cubicBezTo>
                  <a:cubicBezTo>
                    <a:pt x="1397" y="4969"/>
                    <a:pt x="1488" y="4676"/>
                    <a:pt x="1594" y="4388"/>
                  </a:cubicBezTo>
                  <a:cubicBezTo>
                    <a:pt x="1618" y="4325"/>
                    <a:pt x="1647" y="4258"/>
                    <a:pt x="1671" y="4196"/>
                  </a:cubicBezTo>
                  <a:cubicBezTo>
                    <a:pt x="1695" y="4133"/>
                    <a:pt x="1724" y="4066"/>
                    <a:pt x="1753" y="4004"/>
                  </a:cubicBezTo>
                  <a:cubicBezTo>
                    <a:pt x="1877" y="3725"/>
                    <a:pt x="2021" y="3457"/>
                    <a:pt x="2185" y="3197"/>
                  </a:cubicBezTo>
                  <a:cubicBezTo>
                    <a:pt x="2257" y="3077"/>
                    <a:pt x="2333" y="2962"/>
                    <a:pt x="2415" y="2852"/>
                  </a:cubicBezTo>
                  <a:cubicBezTo>
                    <a:pt x="2588" y="2602"/>
                    <a:pt x="2785" y="2367"/>
                    <a:pt x="2996" y="2141"/>
                  </a:cubicBezTo>
                  <a:cubicBezTo>
                    <a:pt x="3039" y="2093"/>
                    <a:pt x="3087" y="2040"/>
                    <a:pt x="3140" y="1992"/>
                  </a:cubicBezTo>
                  <a:cubicBezTo>
                    <a:pt x="3188" y="1944"/>
                    <a:pt x="3236" y="1896"/>
                    <a:pt x="3284" y="1848"/>
                  </a:cubicBezTo>
                  <a:cubicBezTo>
                    <a:pt x="3509" y="1637"/>
                    <a:pt x="3745" y="1440"/>
                    <a:pt x="3994" y="1263"/>
                  </a:cubicBezTo>
                  <a:cubicBezTo>
                    <a:pt x="4105" y="1186"/>
                    <a:pt x="4220" y="1104"/>
                    <a:pt x="4340" y="1032"/>
                  </a:cubicBezTo>
                  <a:cubicBezTo>
                    <a:pt x="4599" y="869"/>
                    <a:pt x="4868" y="725"/>
                    <a:pt x="5146" y="600"/>
                  </a:cubicBezTo>
                  <a:cubicBezTo>
                    <a:pt x="5209" y="572"/>
                    <a:pt x="5271" y="543"/>
                    <a:pt x="5338" y="514"/>
                  </a:cubicBezTo>
                  <a:cubicBezTo>
                    <a:pt x="5401" y="490"/>
                    <a:pt x="5463" y="461"/>
                    <a:pt x="5530" y="437"/>
                  </a:cubicBezTo>
                  <a:cubicBezTo>
                    <a:pt x="5814" y="332"/>
                    <a:pt x="6111" y="240"/>
                    <a:pt x="6409" y="173"/>
                  </a:cubicBezTo>
                  <a:cubicBezTo>
                    <a:pt x="6543" y="140"/>
                    <a:pt x="6678" y="116"/>
                    <a:pt x="6817" y="92"/>
                  </a:cubicBezTo>
                  <a:cubicBezTo>
                    <a:pt x="6990" y="63"/>
                    <a:pt x="7172" y="39"/>
                    <a:pt x="7354" y="24"/>
                  </a:cubicBezTo>
                  <a:cubicBezTo>
                    <a:pt x="7230" y="15"/>
                    <a:pt x="7105" y="5"/>
                    <a:pt x="6980" y="5"/>
                  </a:cubicBezTo>
                  <a:cubicBezTo>
                    <a:pt x="6913" y="0"/>
                    <a:pt x="6841" y="0"/>
                    <a:pt x="6774" y="0"/>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4" name="Google Shape;18044;p140"/>
            <p:cNvSpPr/>
            <p:nvPr/>
          </p:nvSpPr>
          <p:spPr>
            <a:xfrm>
              <a:off x="854000" y="1591550"/>
              <a:ext cx="365787" cy="188501"/>
            </a:xfrm>
            <a:custGeom>
              <a:avLst/>
              <a:gdLst/>
              <a:ahLst/>
              <a:cxnLst/>
              <a:rect l="l" t="t" r="r" b="b"/>
              <a:pathLst>
                <a:path w="13960" h="7194" extrusionOk="0">
                  <a:moveTo>
                    <a:pt x="6773" y="416"/>
                  </a:moveTo>
                  <a:lnTo>
                    <a:pt x="6773" y="5024"/>
                  </a:lnTo>
                  <a:cubicBezTo>
                    <a:pt x="6653" y="5034"/>
                    <a:pt x="6538" y="5058"/>
                    <a:pt x="6423" y="5091"/>
                  </a:cubicBezTo>
                  <a:lnTo>
                    <a:pt x="4651" y="838"/>
                  </a:lnTo>
                  <a:cubicBezTo>
                    <a:pt x="4925" y="737"/>
                    <a:pt x="5208" y="651"/>
                    <a:pt x="5492" y="584"/>
                  </a:cubicBezTo>
                  <a:lnTo>
                    <a:pt x="5751" y="1885"/>
                  </a:lnTo>
                  <a:cubicBezTo>
                    <a:pt x="5773" y="1999"/>
                    <a:pt x="5860" y="2050"/>
                    <a:pt x="5948" y="2050"/>
                  </a:cubicBezTo>
                  <a:cubicBezTo>
                    <a:pt x="6067" y="2050"/>
                    <a:pt x="6189" y="1957"/>
                    <a:pt x="6159" y="1803"/>
                  </a:cubicBezTo>
                  <a:lnTo>
                    <a:pt x="5900" y="502"/>
                  </a:lnTo>
                  <a:cubicBezTo>
                    <a:pt x="6188" y="454"/>
                    <a:pt x="6480" y="425"/>
                    <a:pt x="6773" y="416"/>
                  </a:cubicBezTo>
                  <a:close/>
                  <a:moveTo>
                    <a:pt x="7186" y="421"/>
                  </a:moveTo>
                  <a:cubicBezTo>
                    <a:pt x="7479" y="425"/>
                    <a:pt x="7772" y="454"/>
                    <a:pt x="8060" y="502"/>
                  </a:cubicBezTo>
                  <a:lnTo>
                    <a:pt x="7800" y="1798"/>
                  </a:lnTo>
                  <a:cubicBezTo>
                    <a:pt x="7767" y="1956"/>
                    <a:pt x="7890" y="2050"/>
                    <a:pt x="8010" y="2050"/>
                  </a:cubicBezTo>
                  <a:cubicBezTo>
                    <a:pt x="8099" y="2050"/>
                    <a:pt x="8186" y="1999"/>
                    <a:pt x="8208" y="1885"/>
                  </a:cubicBezTo>
                  <a:lnTo>
                    <a:pt x="8468" y="589"/>
                  </a:lnTo>
                  <a:cubicBezTo>
                    <a:pt x="8751" y="651"/>
                    <a:pt x="9034" y="737"/>
                    <a:pt x="9308" y="843"/>
                  </a:cubicBezTo>
                  <a:lnTo>
                    <a:pt x="7546" y="5091"/>
                  </a:lnTo>
                  <a:cubicBezTo>
                    <a:pt x="7426" y="5058"/>
                    <a:pt x="7306" y="5038"/>
                    <a:pt x="7186" y="5024"/>
                  </a:cubicBezTo>
                  <a:lnTo>
                    <a:pt x="7186" y="421"/>
                  </a:lnTo>
                  <a:close/>
                  <a:moveTo>
                    <a:pt x="9687" y="997"/>
                  </a:moveTo>
                  <a:cubicBezTo>
                    <a:pt x="9956" y="1121"/>
                    <a:pt x="10215" y="1261"/>
                    <a:pt x="10465" y="1414"/>
                  </a:cubicBezTo>
                  <a:lnTo>
                    <a:pt x="9730" y="2513"/>
                  </a:lnTo>
                  <a:cubicBezTo>
                    <a:pt x="9621" y="2674"/>
                    <a:pt x="9764" y="2836"/>
                    <a:pt x="9911" y="2836"/>
                  </a:cubicBezTo>
                  <a:cubicBezTo>
                    <a:pt x="9971" y="2836"/>
                    <a:pt x="10031" y="2809"/>
                    <a:pt x="10076" y="2744"/>
                  </a:cubicBezTo>
                  <a:lnTo>
                    <a:pt x="10805" y="1645"/>
                  </a:lnTo>
                  <a:cubicBezTo>
                    <a:pt x="11045" y="1817"/>
                    <a:pt x="11271" y="2005"/>
                    <a:pt x="11482" y="2206"/>
                  </a:cubicBezTo>
                  <a:cubicBezTo>
                    <a:pt x="8122" y="5566"/>
                    <a:pt x="8266" y="5413"/>
                    <a:pt x="8256" y="5432"/>
                  </a:cubicBezTo>
                  <a:cubicBezTo>
                    <a:pt x="8151" y="5355"/>
                    <a:pt x="8045" y="5288"/>
                    <a:pt x="7935" y="5235"/>
                  </a:cubicBezTo>
                  <a:lnTo>
                    <a:pt x="9687" y="997"/>
                  </a:lnTo>
                  <a:close/>
                  <a:moveTo>
                    <a:pt x="4267" y="1001"/>
                  </a:moveTo>
                  <a:lnTo>
                    <a:pt x="6034" y="5240"/>
                  </a:lnTo>
                  <a:cubicBezTo>
                    <a:pt x="5919" y="5298"/>
                    <a:pt x="5813" y="5365"/>
                    <a:pt x="5708" y="5442"/>
                  </a:cubicBezTo>
                  <a:cubicBezTo>
                    <a:pt x="5703" y="5427"/>
                    <a:pt x="2477" y="2206"/>
                    <a:pt x="2477" y="2206"/>
                  </a:cubicBezTo>
                  <a:cubicBezTo>
                    <a:pt x="2688" y="2005"/>
                    <a:pt x="2914" y="1817"/>
                    <a:pt x="3154" y="1645"/>
                  </a:cubicBezTo>
                  <a:lnTo>
                    <a:pt x="3888" y="2749"/>
                  </a:lnTo>
                  <a:cubicBezTo>
                    <a:pt x="3933" y="2816"/>
                    <a:pt x="3995" y="2844"/>
                    <a:pt x="4055" y="2844"/>
                  </a:cubicBezTo>
                  <a:cubicBezTo>
                    <a:pt x="4201" y="2844"/>
                    <a:pt x="4342" y="2681"/>
                    <a:pt x="4234" y="2518"/>
                  </a:cubicBezTo>
                  <a:lnTo>
                    <a:pt x="3495" y="1414"/>
                  </a:lnTo>
                  <a:cubicBezTo>
                    <a:pt x="3744" y="1261"/>
                    <a:pt x="4003" y="1121"/>
                    <a:pt x="4267" y="1001"/>
                  </a:cubicBezTo>
                  <a:close/>
                  <a:moveTo>
                    <a:pt x="11775" y="2499"/>
                  </a:moveTo>
                  <a:cubicBezTo>
                    <a:pt x="11977" y="2710"/>
                    <a:pt x="12159" y="2936"/>
                    <a:pt x="12332" y="3176"/>
                  </a:cubicBezTo>
                  <a:lnTo>
                    <a:pt x="11233" y="3910"/>
                  </a:lnTo>
                  <a:cubicBezTo>
                    <a:pt x="11046" y="4037"/>
                    <a:pt x="11171" y="4293"/>
                    <a:pt x="11348" y="4293"/>
                  </a:cubicBezTo>
                  <a:cubicBezTo>
                    <a:pt x="11385" y="4293"/>
                    <a:pt x="11424" y="4282"/>
                    <a:pt x="11463" y="4256"/>
                  </a:cubicBezTo>
                  <a:lnTo>
                    <a:pt x="12562" y="3522"/>
                  </a:lnTo>
                  <a:cubicBezTo>
                    <a:pt x="12716" y="3771"/>
                    <a:pt x="12850" y="4030"/>
                    <a:pt x="12970" y="4294"/>
                  </a:cubicBezTo>
                  <a:lnTo>
                    <a:pt x="8804" y="6022"/>
                  </a:lnTo>
                  <a:cubicBezTo>
                    <a:pt x="8732" y="5912"/>
                    <a:pt x="8650" y="5806"/>
                    <a:pt x="8564" y="5706"/>
                  </a:cubicBezTo>
                  <a:lnTo>
                    <a:pt x="11775" y="2499"/>
                  </a:lnTo>
                  <a:close/>
                  <a:moveTo>
                    <a:pt x="830" y="4678"/>
                  </a:moveTo>
                  <a:lnTo>
                    <a:pt x="4987" y="6402"/>
                  </a:lnTo>
                  <a:cubicBezTo>
                    <a:pt x="4944" y="6522"/>
                    <a:pt x="4911" y="6646"/>
                    <a:pt x="4887" y="6771"/>
                  </a:cubicBezTo>
                  <a:lnTo>
                    <a:pt x="422" y="6771"/>
                  </a:lnTo>
                  <a:cubicBezTo>
                    <a:pt x="427" y="6488"/>
                    <a:pt x="456" y="6205"/>
                    <a:pt x="504" y="5922"/>
                  </a:cubicBezTo>
                  <a:lnTo>
                    <a:pt x="1814" y="6186"/>
                  </a:lnTo>
                  <a:cubicBezTo>
                    <a:pt x="1831" y="6189"/>
                    <a:pt x="1846" y="6190"/>
                    <a:pt x="1861" y="6190"/>
                  </a:cubicBezTo>
                  <a:cubicBezTo>
                    <a:pt x="2092" y="6190"/>
                    <a:pt x="2148" y="5827"/>
                    <a:pt x="1891" y="5778"/>
                  </a:cubicBezTo>
                  <a:lnTo>
                    <a:pt x="576" y="5518"/>
                  </a:lnTo>
                  <a:cubicBezTo>
                    <a:pt x="643" y="5230"/>
                    <a:pt x="725" y="4952"/>
                    <a:pt x="830" y="4678"/>
                  </a:cubicBezTo>
                  <a:close/>
                  <a:moveTo>
                    <a:pt x="6989" y="5427"/>
                  </a:moveTo>
                  <a:cubicBezTo>
                    <a:pt x="7796" y="5427"/>
                    <a:pt x="8492" y="5989"/>
                    <a:pt x="8664" y="6771"/>
                  </a:cubicBezTo>
                  <a:lnTo>
                    <a:pt x="5309" y="6771"/>
                  </a:lnTo>
                  <a:cubicBezTo>
                    <a:pt x="5487" y="5989"/>
                    <a:pt x="6183" y="5427"/>
                    <a:pt x="6989" y="5427"/>
                  </a:cubicBezTo>
                  <a:close/>
                  <a:moveTo>
                    <a:pt x="6933" y="0"/>
                  </a:moveTo>
                  <a:cubicBezTo>
                    <a:pt x="5116" y="0"/>
                    <a:pt x="3274" y="708"/>
                    <a:pt x="1853" y="2245"/>
                  </a:cubicBezTo>
                  <a:cubicBezTo>
                    <a:pt x="1711" y="2397"/>
                    <a:pt x="1853" y="2597"/>
                    <a:pt x="2012" y="2597"/>
                  </a:cubicBezTo>
                  <a:cubicBezTo>
                    <a:pt x="2062" y="2597"/>
                    <a:pt x="2115" y="2577"/>
                    <a:pt x="2160" y="2528"/>
                  </a:cubicBezTo>
                  <a:lnTo>
                    <a:pt x="2184" y="2499"/>
                  </a:lnTo>
                  <a:cubicBezTo>
                    <a:pt x="2861" y="3176"/>
                    <a:pt x="5381" y="5696"/>
                    <a:pt x="5405" y="5720"/>
                  </a:cubicBezTo>
                  <a:cubicBezTo>
                    <a:pt x="5319" y="5816"/>
                    <a:pt x="5242" y="5917"/>
                    <a:pt x="5175" y="6027"/>
                  </a:cubicBezTo>
                  <a:lnTo>
                    <a:pt x="989" y="4294"/>
                  </a:lnTo>
                  <a:cubicBezTo>
                    <a:pt x="1109" y="4030"/>
                    <a:pt x="1243" y="3771"/>
                    <a:pt x="1402" y="3522"/>
                  </a:cubicBezTo>
                  <a:cubicBezTo>
                    <a:pt x="2559" y="4285"/>
                    <a:pt x="2511" y="4294"/>
                    <a:pt x="2621" y="4294"/>
                  </a:cubicBezTo>
                  <a:cubicBezTo>
                    <a:pt x="2827" y="4294"/>
                    <a:pt x="2909" y="4030"/>
                    <a:pt x="2736" y="3915"/>
                  </a:cubicBezTo>
                  <a:lnTo>
                    <a:pt x="1627" y="3176"/>
                  </a:lnTo>
                  <a:lnTo>
                    <a:pt x="1651" y="3147"/>
                  </a:lnTo>
                  <a:cubicBezTo>
                    <a:pt x="1784" y="2984"/>
                    <a:pt x="1637" y="2803"/>
                    <a:pt x="1485" y="2803"/>
                  </a:cubicBezTo>
                  <a:cubicBezTo>
                    <a:pt x="1423" y="2803"/>
                    <a:pt x="1360" y="2833"/>
                    <a:pt x="1315" y="2907"/>
                  </a:cubicBezTo>
                  <a:cubicBezTo>
                    <a:pt x="456" y="4093"/>
                    <a:pt x="0" y="5518"/>
                    <a:pt x="0" y="6982"/>
                  </a:cubicBezTo>
                  <a:cubicBezTo>
                    <a:pt x="0" y="7098"/>
                    <a:pt x="91" y="7189"/>
                    <a:pt x="206" y="7189"/>
                  </a:cubicBezTo>
                  <a:lnTo>
                    <a:pt x="9567" y="7189"/>
                  </a:lnTo>
                  <a:cubicBezTo>
                    <a:pt x="9845" y="7189"/>
                    <a:pt x="9845" y="6776"/>
                    <a:pt x="9567" y="6776"/>
                  </a:cubicBezTo>
                  <a:lnTo>
                    <a:pt x="9087" y="6776"/>
                  </a:lnTo>
                  <a:cubicBezTo>
                    <a:pt x="9063" y="6646"/>
                    <a:pt x="9029" y="6522"/>
                    <a:pt x="8986" y="6397"/>
                  </a:cubicBezTo>
                  <a:lnTo>
                    <a:pt x="13129" y="4678"/>
                  </a:lnTo>
                  <a:cubicBezTo>
                    <a:pt x="13230" y="4952"/>
                    <a:pt x="13316" y="5235"/>
                    <a:pt x="13378" y="5518"/>
                  </a:cubicBezTo>
                  <a:lnTo>
                    <a:pt x="12087" y="5778"/>
                  </a:lnTo>
                  <a:cubicBezTo>
                    <a:pt x="11830" y="5827"/>
                    <a:pt x="11886" y="6190"/>
                    <a:pt x="12117" y="6190"/>
                  </a:cubicBezTo>
                  <a:cubicBezTo>
                    <a:pt x="12132" y="6190"/>
                    <a:pt x="12148" y="6189"/>
                    <a:pt x="12164" y="6186"/>
                  </a:cubicBezTo>
                  <a:lnTo>
                    <a:pt x="13460" y="5926"/>
                  </a:lnTo>
                  <a:cubicBezTo>
                    <a:pt x="13503" y="6210"/>
                    <a:pt x="13532" y="6493"/>
                    <a:pt x="13542" y="6776"/>
                  </a:cubicBezTo>
                  <a:lnTo>
                    <a:pt x="10397" y="6776"/>
                  </a:lnTo>
                  <a:cubicBezTo>
                    <a:pt x="10124" y="6776"/>
                    <a:pt x="10124" y="7194"/>
                    <a:pt x="10397" y="7194"/>
                  </a:cubicBezTo>
                  <a:lnTo>
                    <a:pt x="13753" y="7194"/>
                  </a:lnTo>
                  <a:cubicBezTo>
                    <a:pt x="13863" y="7194"/>
                    <a:pt x="13959" y="7098"/>
                    <a:pt x="13959" y="6982"/>
                  </a:cubicBezTo>
                  <a:cubicBezTo>
                    <a:pt x="13959" y="6070"/>
                    <a:pt x="13782" y="5168"/>
                    <a:pt x="13436" y="4328"/>
                  </a:cubicBezTo>
                  <a:cubicBezTo>
                    <a:pt x="12306" y="1577"/>
                    <a:pt x="9646" y="0"/>
                    <a:pt x="693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045" name="Google Shape;18045;p140"/>
          <p:cNvGrpSpPr/>
          <p:nvPr/>
        </p:nvGrpSpPr>
        <p:grpSpPr>
          <a:xfrm>
            <a:off x="3562762" y="1316083"/>
            <a:ext cx="326536" cy="365551"/>
            <a:chOff x="3562762" y="1502933"/>
            <a:chExt cx="326536" cy="365551"/>
          </a:xfrm>
        </p:grpSpPr>
        <p:sp>
          <p:nvSpPr>
            <p:cNvPr id="18046" name="Google Shape;18046;p140"/>
            <p:cNvSpPr/>
            <p:nvPr/>
          </p:nvSpPr>
          <p:spPr>
            <a:xfrm>
              <a:off x="3597611" y="1508488"/>
              <a:ext cx="254715" cy="354572"/>
            </a:xfrm>
            <a:custGeom>
              <a:avLst/>
              <a:gdLst/>
              <a:ahLst/>
              <a:cxnLst/>
              <a:rect l="l" t="t" r="r" b="b"/>
              <a:pathLst>
                <a:path w="9721" h="13532" extrusionOk="0">
                  <a:moveTo>
                    <a:pt x="1258" y="0"/>
                  </a:moveTo>
                  <a:cubicBezTo>
                    <a:pt x="562" y="0"/>
                    <a:pt x="0" y="562"/>
                    <a:pt x="0" y="1258"/>
                  </a:cubicBezTo>
                  <a:lnTo>
                    <a:pt x="0" y="13532"/>
                  </a:lnTo>
                  <a:lnTo>
                    <a:pt x="7508" y="13532"/>
                  </a:lnTo>
                  <a:cubicBezTo>
                    <a:pt x="8146" y="13532"/>
                    <a:pt x="8669" y="13009"/>
                    <a:pt x="8669" y="12365"/>
                  </a:cubicBezTo>
                  <a:lnTo>
                    <a:pt x="8669" y="3216"/>
                  </a:lnTo>
                  <a:lnTo>
                    <a:pt x="8669" y="1114"/>
                  </a:lnTo>
                  <a:cubicBezTo>
                    <a:pt x="8669" y="523"/>
                    <a:pt x="9130" y="34"/>
                    <a:pt x="9721"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7" name="Google Shape;18047;p140"/>
            <p:cNvSpPr/>
            <p:nvPr/>
          </p:nvSpPr>
          <p:spPr>
            <a:xfrm>
              <a:off x="3625019" y="1508488"/>
              <a:ext cx="227307" cy="354572"/>
            </a:xfrm>
            <a:custGeom>
              <a:avLst/>
              <a:gdLst/>
              <a:ahLst/>
              <a:cxnLst/>
              <a:rect l="l" t="t" r="r" b="b"/>
              <a:pathLst>
                <a:path w="8675" h="13532" extrusionOk="0">
                  <a:moveTo>
                    <a:pt x="1263" y="0"/>
                  </a:moveTo>
                  <a:cubicBezTo>
                    <a:pt x="567" y="0"/>
                    <a:pt x="1" y="562"/>
                    <a:pt x="1" y="1258"/>
                  </a:cubicBezTo>
                  <a:lnTo>
                    <a:pt x="1" y="13532"/>
                  </a:lnTo>
                  <a:lnTo>
                    <a:pt x="6462" y="13532"/>
                  </a:lnTo>
                  <a:cubicBezTo>
                    <a:pt x="7100" y="13532"/>
                    <a:pt x="7623" y="13009"/>
                    <a:pt x="7623" y="12365"/>
                  </a:cubicBezTo>
                  <a:lnTo>
                    <a:pt x="7623" y="3216"/>
                  </a:lnTo>
                  <a:lnTo>
                    <a:pt x="7623" y="1114"/>
                  </a:lnTo>
                  <a:cubicBezTo>
                    <a:pt x="7623" y="523"/>
                    <a:pt x="8084" y="34"/>
                    <a:pt x="8675" y="0"/>
                  </a:cubicBez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8" name="Google Shape;18048;p140"/>
            <p:cNvSpPr/>
            <p:nvPr/>
          </p:nvSpPr>
          <p:spPr>
            <a:xfrm>
              <a:off x="3824761" y="1508357"/>
              <a:ext cx="59008" cy="84424"/>
            </a:xfrm>
            <a:custGeom>
              <a:avLst/>
              <a:gdLst/>
              <a:ahLst/>
              <a:cxnLst/>
              <a:rect l="l" t="t" r="r" b="b"/>
              <a:pathLst>
                <a:path w="2252" h="3222" extrusionOk="0">
                  <a:moveTo>
                    <a:pt x="1119" y="0"/>
                  </a:moveTo>
                  <a:cubicBezTo>
                    <a:pt x="500" y="5"/>
                    <a:pt x="0" y="504"/>
                    <a:pt x="0" y="1119"/>
                  </a:cubicBezTo>
                  <a:lnTo>
                    <a:pt x="0" y="3221"/>
                  </a:lnTo>
                  <a:lnTo>
                    <a:pt x="1560" y="3221"/>
                  </a:lnTo>
                  <a:cubicBezTo>
                    <a:pt x="1944" y="3221"/>
                    <a:pt x="2252" y="2909"/>
                    <a:pt x="2252" y="2525"/>
                  </a:cubicBezTo>
                  <a:lnTo>
                    <a:pt x="2252" y="1123"/>
                  </a:lnTo>
                  <a:lnTo>
                    <a:pt x="2252" y="1119"/>
                  </a:lnTo>
                  <a:cubicBezTo>
                    <a:pt x="2247" y="504"/>
                    <a:pt x="1748" y="5"/>
                    <a:pt x="1133" y="0"/>
                  </a:cubicBezTo>
                  <a:close/>
                </a:path>
              </a:pathLst>
            </a:custGeom>
            <a:solidFill>
              <a:srgbClr val="ADBB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9" name="Google Shape;18049;p140"/>
            <p:cNvSpPr/>
            <p:nvPr/>
          </p:nvSpPr>
          <p:spPr>
            <a:xfrm>
              <a:off x="3568055" y="1778635"/>
              <a:ext cx="223272" cy="84320"/>
            </a:xfrm>
            <a:custGeom>
              <a:avLst/>
              <a:gdLst/>
              <a:ahLst/>
              <a:cxnLst/>
              <a:rect l="l" t="t" r="r" b="b"/>
              <a:pathLst>
                <a:path w="8521" h="3218" extrusionOk="0">
                  <a:moveTo>
                    <a:pt x="696" y="1"/>
                  </a:moveTo>
                  <a:cubicBezTo>
                    <a:pt x="312" y="1"/>
                    <a:pt x="0" y="313"/>
                    <a:pt x="0" y="697"/>
                  </a:cubicBezTo>
                  <a:lnTo>
                    <a:pt x="0" y="2103"/>
                  </a:lnTo>
                  <a:cubicBezTo>
                    <a:pt x="0" y="2171"/>
                    <a:pt x="10" y="2243"/>
                    <a:pt x="19" y="2310"/>
                  </a:cubicBezTo>
                  <a:cubicBezTo>
                    <a:pt x="120" y="2838"/>
                    <a:pt x="581" y="3217"/>
                    <a:pt x="1119" y="3217"/>
                  </a:cubicBezTo>
                  <a:lnTo>
                    <a:pt x="8521" y="3217"/>
                  </a:lnTo>
                  <a:lnTo>
                    <a:pt x="8521" y="3212"/>
                  </a:lnTo>
                  <a:cubicBezTo>
                    <a:pt x="8036" y="3150"/>
                    <a:pt x="7647" y="2785"/>
                    <a:pt x="7556" y="2310"/>
                  </a:cubicBezTo>
                  <a:cubicBezTo>
                    <a:pt x="7541" y="2243"/>
                    <a:pt x="7536" y="2171"/>
                    <a:pt x="7536" y="2103"/>
                  </a:cubicBezTo>
                  <a:lnTo>
                    <a:pt x="7536" y="697"/>
                  </a:lnTo>
                  <a:cubicBezTo>
                    <a:pt x="7536" y="313"/>
                    <a:pt x="7224" y="1"/>
                    <a:pt x="6845" y="1"/>
                  </a:cubicBezTo>
                  <a:close/>
                </a:path>
              </a:pathLst>
            </a:custGeom>
            <a:solidFill>
              <a:srgbClr val="B5B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0" name="Google Shape;18050;p140"/>
            <p:cNvSpPr/>
            <p:nvPr/>
          </p:nvSpPr>
          <p:spPr>
            <a:xfrm>
              <a:off x="3568553" y="1839137"/>
              <a:ext cx="222774" cy="23818"/>
            </a:xfrm>
            <a:custGeom>
              <a:avLst/>
              <a:gdLst/>
              <a:ahLst/>
              <a:cxnLst/>
              <a:rect l="l" t="t" r="r" b="b"/>
              <a:pathLst>
                <a:path w="8502" h="909" extrusionOk="0">
                  <a:moveTo>
                    <a:pt x="0" y="1"/>
                  </a:moveTo>
                  <a:cubicBezTo>
                    <a:pt x="101" y="529"/>
                    <a:pt x="562" y="908"/>
                    <a:pt x="1100" y="908"/>
                  </a:cubicBezTo>
                  <a:lnTo>
                    <a:pt x="8502" y="908"/>
                  </a:lnTo>
                  <a:lnTo>
                    <a:pt x="8502" y="903"/>
                  </a:lnTo>
                  <a:cubicBezTo>
                    <a:pt x="8017" y="841"/>
                    <a:pt x="7628" y="476"/>
                    <a:pt x="7537" y="1"/>
                  </a:cubicBezTo>
                  <a:close/>
                </a:path>
              </a:pathLst>
            </a:custGeom>
            <a:solidFill>
              <a:srgbClr val="ADBB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1" name="Google Shape;18051;p140"/>
            <p:cNvSpPr/>
            <p:nvPr/>
          </p:nvSpPr>
          <p:spPr>
            <a:xfrm>
              <a:off x="3562762" y="1504924"/>
              <a:ext cx="267554" cy="363560"/>
            </a:xfrm>
            <a:custGeom>
              <a:avLst/>
              <a:gdLst/>
              <a:ahLst/>
              <a:cxnLst/>
              <a:rect l="l" t="t" r="r" b="b"/>
              <a:pathLst>
                <a:path w="10211" h="13875" extrusionOk="0">
                  <a:moveTo>
                    <a:pt x="2164" y="1"/>
                  </a:moveTo>
                  <a:cubicBezTo>
                    <a:pt x="2139" y="1"/>
                    <a:pt x="2112" y="6"/>
                    <a:pt x="2084" y="16"/>
                  </a:cubicBezTo>
                  <a:cubicBezTo>
                    <a:pt x="1508" y="232"/>
                    <a:pt x="1124" y="779"/>
                    <a:pt x="1124" y="1398"/>
                  </a:cubicBezTo>
                  <a:lnTo>
                    <a:pt x="1124" y="10240"/>
                  </a:lnTo>
                  <a:lnTo>
                    <a:pt x="207" y="10240"/>
                  </a:lnTo>
                  <a:cubicBezTo>
                    <a:pt x="92" y="10240"/>
                    <a:pt x="0" y="10336"/>
                    <a:pt x="0" y="10447"/>
                  </a:cubicBezTo>
                  <a:lnTo>
                    <a:pt x="0" y="12549"/>
                  </a:lnTo>
                  <a:cubicBezTo>
                    <a:pt x="0" y="13281"/>
                    <a:pt x="591" y="13874"/>
                    <a:pt x="1321" y="13874"/>
                  </a:cubicBezTo>
                  <a:cubicBezTo>
                    <a:pt x="1324" y="13874"/>
                    <a:pt x="1327" y="13874"/>
                    <a:pt x="1330" y="13874"/>
                  </a:cubicBezTo>
                  <a:lnTo>
                    <a:pt x="8843" y="13874"/>
                  </a:lnTo>
                  <a:cubicBezTo>
                    <a:pt x="9601" y="13869"/>
                    <a:pt x="10211" y="13260"/>
                    <a:pt x="10211" y="12501"/>
                  </a:cubicBezTo>
                  <a:lnTo>
                    <a:pt x="10211" y="6117"/>
                  </a:lnTo>
                  <a:cubicBezTo>
                    <a:pt x="10211" y="6007"/>
                    <a:pt x="10115" y="5911"/>
                    <a:pt x="10004" y="5911"/>
                  </a:cubicBezTo>
                  <a:cubicBezTo>
                    <a:pt x="9889" y="5911"/>
                    <a:pt x="9798" y="6002"/>
                    <a:pt x="9798" y="6117"/>
                  </a:cubicBezTo>
                  <a:lnTo>
                    <a:pt x="9798" y="12501"/>
                  </a:lnTo>
                  <a:cubicBezTo>
                    <a:pt x="9793" y="13029"/>
                    <a:pt x="9366" y="13457"/>
                    <a:pt x="8838" y="13457"/>
                  </a:cubicBezTo>
                  <a:cubicBezTo>
                    <a:pt x="8795" y="13457"/>
                    <a:pt x="8747" y="13452"/>
                    <a:pt x="8747" y="13452"/>
                  </a:cubicBezTo>
                  <a:cubicBezTo>
                    <a:pt x="8291" y="13394"/>
                    <a:pt x="7945" y="13005"/>
                    <a:pt x="7945" y="12549"/>
                  </a:cubicBezTo>
                  <a:lnTo>
                    <a:pt x="7945" y="11901"/>
                  </a:lnTo>
                  <a:cubicBezTo>
                    <a:pt x="7945" y="11762"/>
                    <a:pt x="7842" y="11693"/>
                    <a:pt x="7738" y="11693"/>
                  </a:cubicBezTo>
                  <a:cubicBezTo>
                    <a:pt x="7635" y="11693"/>
                    <a:pt x="7532" y="11762"/>
                    <a:pt x="7532" y="11901"/>
                  </a:cubicBezTo>
                  <a:lnTo>
                    <a:pt x="7532" y="12549"/>
                  </a:lnTo>
                  <a:cubicBezTo>
                    <a:pt x="7532" y="12885"/>
                    <a:pt x="7662" y="13212"/>
                    <a:pt x="7897" y="13457"/>
                  </a:cubicBezTo>
                  <a:cubicBezTo>
                    <a:pt x="4580" y="13457"/>
                    <a:pt x="2914" y="13460"/>
                    <a:pt x="2066" y="13460"/>
                  </a:cubicBezTo>
                  <a:cubicBezTo>
                    <a:pt x="1077" y="13460"/>
                    <a:pt x="1202" y="13456"/>
                    <a:pt x="1119" y="13437"/>
                  </a:cubicBezTo>
                  <a:cubicBezTo>
                    <a:pt x="706" y="13341"/>
                    <a:pt x="413" y="12972"/>
                    <a:pt x="408" y="12549"/>
                  </a:cubicBezTo>
                  <a:lnTo>
                    <a:pt x="408" y="10658"/>
                  </a:lnTo>
                  <a:lnTo>
                    <a:pt x="7532" y="10658"/>
                  </a:lnTo>
                  <a:lnTo>
                    <a:pt x="7532" y="11071"/>
                  </a:lnTo>
                  <a:cubicBezTo>
                    <a:pt x="7532" y="11208"/>
                    <a:pt x="7635" y="11276"/>
                    <a:pt x="7738" y="11276"/>
                  </a:cubicBezTo>
                  <a:cubicBezTo>
                    <a:pt x="7842" y="11276"/>
                    <a:pt x="7945" y="11208"/>
                    <a:pt x="7945" y="11071"/>
                  </a:cubicBezTo>
                  <a:lnTo>
                    <a:pt x="7945" y="10452"/>
                  </a:lnTo>
                  <a:cubicBezTo>
                    <a:pt x="7945" y="10336"/>
                    <a:pt x="7854" y="10240"/>
                    <a:pt x="7738" y="10240"/>
                  </a:cubicBezTo>
                  <a:lnTo>
                    <a:pt x="1537" y="10240"/>
                  </a:lnTo>
                  <a:lnTo>
                    <a:pt x="1537" y="1394"/>
                  </a:lnTo>
                  <a:cubicBezTo>
                    <a:pt x="1537" y="952"/>
                    <a:pt x="1815" y="558"/>
                    <a:pt x="2228" y="405"/>
                  </a:cubicBezTo>
                  <a:cubicBezTo>
                    <a:pt x="2459" y="319"/>
                    <a:pt x="2369" y="1"/>
                    <a:pt x="216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2" name="Google Shape;18052;p140"/>
            <p:cNvSpPr/>
            <p:nvPr/>
          </p:nvSpPr>
          <p:spPr>
            <a:xfrm>
              <a:off x="3633456" y="1502933"/>
              <a:ext cx="255841" cy="146027"/>
            </a:xfrm>
            <a:custGeom>
              <a:avLst/>
              <a:gdLst/>
              <a:ahLst/>
              <a:cxnLst/>
              <a:rect l="l" t="t" r="r" b="b"/>
              <a:pathLst>
                <a:path w="9764" h="5573" extrusionOk="0">
                  <a:moveTo>
                    <a:pt x="8411" y="418"/>
                  </a:moveTo>
                  <a:cubicBezTo>
                    <a:pt x="8414" y="418"/>
                    <a:pt x="8417" y="418"/>
                    <a:pt x="8420" y="418"/>
                  </a:cubicBezTo>
                  <a:lnTo>
                    <a:pt x="8434" y="418"/>
                  </a:lnTo>
                  <a:cubicBezTo>
                    <a:pt x="8938" y="418"/>
                    <a:pt x="9346" y="826"/>
                    <a:pt x="9346" y="1326"/>
                  </a:cubicBezTo>
                  <a:lnTo>
                    <a:pt x="9346" y="3217"/>
                  </a:lnTo>
                  <a:lnTo>
                    <a:pt x="7513" y="3217"/>
                  </a:lnTo>
                  <a:lnTo>
                    <a:pt x="7513" y="1748"/>
                  </a:lnTo>
                  <a:lnTo>
                    <a:pt x="7513" y="1326"/>
                  </a:lnTo>
                  <a:cubicBezTo>
                    <a:pt x="7508" y="825"/>
                    <a:pt x="7911" y="418"/>
                    <a:pt x="8411" y="418"/>
                  </a:cubicBezTo>
                  <a:close/>
                  <a:moveTo>
                    <a:pt x="274" y="1"/>
                  </a:moveTo>
                  <a:cubicBezTo>
                    <a:pt x="0" y="1"/>
                    <a:pt x="0" y="418"/>
                    <a:pt x="274" y="418"/>
                  </a:cubicBezTo>
                  <a:lnTo>
                    <a:pt x="7460" y="418"/>
                  </a:lnTo>
                  <a:cubicBezTo>
                    <a:pt x="7345" y="538"/>
                    <a:pt x="7253" y="682"/>
                    <a:pt x="7191" y="841"/>
                  </a:cubicBezTo>
                  <a:cubicBezTo>
                    <a:pt x="7129" y="994"/>
                    <a:pt x="7100" y="1162"/>
                    <a:pt x="7100" y="1326"/>
                  </a:cubicBezTo>
                  <a:lnTo>
                    <a:pt x="7100" y="1748"/>
                  </a:lnTo>
                  <a:lnTo>
                    <a:pt x="7100" y="5367"/>
                  </a:lnTo>
                  <a:cubicBezTo>
                    <a:pt x="7100" y="5504"/>
                    <a:pt x="7203" y="5573"/>
                    <a:pt x="7306" y="5573"/>
                  </a:cubicBezTo>
                  <a:cubicBezTo>
                    <a:pt x="7409" y="5573"/>
                    <a:pt x="7513" y="5504"/>
                    <a:pt x="7513" y="5367"/>
                  </a:cubicBezTo>
                  <a:lnTo>
                    <a:pt x="7513" y="3635"/>
                  </a:lnTo>
                  <a:lnTo>
                    <a:pt x="9553" y="3635"/>
                  </a:lnTo>
                  <a:cubicBezTo>
                    <a:pt x="9668" y="3635"/>
                    <a:pt x="9764" y="3539"/>
                    <a:pt x="9764" y="3428"/>
                  </a:cubicBezTo>
                  <a:lnTo>
                    <a:pt x="9764" y="1326"/>
                  </a:lnTo>
                  <a:cubicBezTo>
                    <a:pt x="9759" y="596"/>
                    <a:pt x="9169" y="6"/>
                    <a:pt x="843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3" name="Google Shape;18053;p140"/>
            <p:cNvSpPr/>
            <p:nvPr/>
          </p:nvSpPr>
          <p:spPr>
            <a:xfrm>
              <a:off x="3636967" y="1599043"/>
              <a:ext cx="148070" cy="10953"/>
            </a:xfrm>
            <a:custGeom>
              <a:avLst/>
              <a:gdLst/>
              <a:ahLst/>
              <a:cxnLst/>
              <a:rect l="l" t="t" r="r" b="b"/>
              <a:pathLst>
                <a:path w="5651" h="418" extrusionOk="0">
                  <a:moveTo>
                    <a:pt x="279" y="0"/>
                  </a:moveTo>
                  <a:cubicBezTo>
                    <a:pt x="1" y="0"/>
                    <a:pt x="1" y="418"/>
                    <a:pt x="279" y="418"/>
                  </a:cubicBezTo>
                  <a:lnTo>
                    <a:pt x="5372" y="418"/>
                  </a:lnTo>
                  <a:cubicBezTo>
                    <a:pt x="5651" y="418"/>
                    <a:pt x="5651" y="0"/>
                    <a:pt x="537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4" name="Google Shape;18054;p140"/>
            <p:cNvSpPr/>
            <p:nvPr/>
          </p:nvSpPr>
          <p:spPr>
            <a:xfrm>
              <a:off x="3637098" y="1643561"/>
              <a:ext cx="147939" cy="10848"/>
            </a:xfrm>
            <a:custGeom>
              <a:avLst/>
              <a:gdLst/>
              <a:ahLst/>
              <a:cxnLst/>
              <a:rect l="l" t="t" r="r" b="b"/>
              <a:pathLst>
                <a:path w="5646" h="414" extrusionOk="0">
                  <a:moveTo>
                    <a:pt x="274" y="0"/>
                  </a:moveTo>
                  <a:cubicBezTo>
                    <a:pt x="0" y="0"/>
                    <a:pt x="0" y="413"/>
                    <a:pt x="274" y="413"/>
                  </a:cubicBezTo>
                  <a:lnTo>
                    <a:pt x="5367" y="413"/>
                  </a:lnTo>
                  <a:cubicBezTo>
                    <a:pt x="5646" y="413"/>
                    <a:pt x="5646" y="0"/>
                    <a:pt x="536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5" name="Google Shape;18055;p140"/>
            <p:cNvSpPr/>
            <p:nvPr/>
          </p:nvSpPr>
          <p:spPr>
            <a:xfrm>
              <a:off x="3637098" y="1688080"/>
              <a:ext cx="147939" cy="10848"/>
            </a:xfrm>
            <a:custGeom>
              <a:avLst/>
              <a:gdLst/>
              <a:ahLst/>
              <a:cxnLst/>
              <a:rect l="l" t="t" r="r" b="b"/>
              <a:pathLst>
                <a:path w="5646" h="414" extrusionOk="0">
                  <a:moveTo>
                    <a:pt x="274" y="1"/>
                  </a:moveTo>
                  <a:cubicBezTo>
                    <a:pt x="0" y="1"/>
                    <a:pt x="0" y="414"/>
                    <a:pt x="274" y="414"/>
                  </a:cubicBezTo>
                  <a:lnTo>
                    <a:pt x="5367" y="414"/>
                  </a:lnTo>
                  <a:cubicBezTo>
                    <a:pt x="5646" y="414"/>
                    <a:pt x="5646" y="1"/>
                    <a:pt x="536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6" name="Google Shape;18056;p140"/>
            <p:cNvSpPr/>
            <p:nvPr/>
          </p:nvSpPr>
          <p:spPr>
            <a:xfrm>
              <a:off x="3637098" y="1732624"/>
              <a:ext cx="147939" cy="10822"/>
            </a:xfrm>
            <a:custGeom>
              <a:avLst/>
              <a:gdLst/>
              <a:ahLst/>
              <a:cxnLst/>
              <a:rect l="l" t="t" r="r" b="b"/>
              <a:pathLst>
                <a:path w="5646" h="413" extrusionOk="0">
                  <a:moveTo>
                    <a:pt x="274" y="0"/>
                  </a:moveTo>
                  <a:cubicBezTo>
                    <a:pt x="0" y="0"/>
                    <a:pt x="0" y="413"/>
                    <a:pt x="274" y="413"/>
                  </a:cubicBezTo>
                  <a:lnTo>
                    <a:pt x="5367" y="413"/>
                  </a:lnTo>
                  <a:cubicBezTo>
                    <a:pt x="5646" y="413"/>
                    <a:pt x="5646" y="0"/>
                    <a:pt x="536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057" name="Google Shape;18057;p140"/>
          <p:cNvGrpSpPr/>
          <p:nvPr/>
        </p:nvGrpSpPr>
        <p:grpSpPr>
          <a:xfrm>
            <a:off x="1302508" y="1316083"/>
            <a:ext cx="364162" cy="365551"/>
            <a:chOff x="1302508" y="1502933"/>
            <a:chExt cx="364162" cy="365551"/>
          </a:xfrm>
        </p:grpSpPr>
        <p:sp>
          <p:nvSpPr>
            <p:cNvPr id="18058" name="Google Shape;18058;p140"/>
            <p:cNvSpPr/>
            <p:nvPr/>
          </p:nvSpPr>
          <p:spPr>
            <a:xfrm>
              <a:off x="1457339" y="1716640"/>
              <a:ext cx="55366" cy="127947"/>
            </a:xfrm>
            <a:custGeom>
              <a:avLst/>
              <a:gdLst/>
              <a:ahLst/>
              <a:cxnLst/>
              <a:rect l="l" t="t" r="r" b="b"/>
              <a:pathLst>
                <a:path w="2113" h="4883" extrusionOk="0">
                  <a:moveTo>
                    <a:pt x="1" y="0"/>
                  </a:moveTo>
                  <a:lnTo>
                    <a:pt x="1" y="4882"/>
                  </a:lnTo>
                  <a:lnTo>
                    <a:pt x="2113" y="4882"/>
                  </a:lnTo>
                  <a:lnTo>
                    <a:pt x="2113"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9" name="Google Shape;18059;p140"/>
            <p:cNvSpPr/>
            <p:nvPr/>
          </p:nvSpPr>
          <p:spPr>
            <a:xfrm>
              <a:off x="1483384" y="1756756"/>
              <a:ext cx="29452" cy="87831"/>
            </a:xfrm>
            <a:custGeom>
              <a:avLst/>
              <a:gdLst/>
              <a:ahLst/>
              <a:cxnLst/>
              <a:rect l="l" t="t" r="r" b="b"/>
              <a:pathLst>
                <a:path w="1124" h="3352" extrusionOk="0">
                  <a:moveTo>
                    <a:pt x="573" y="1"/>
                  </a:moveTo>
                  <a:cubicBezTo>
                    <a:pt x="255" y="1"/>
                    <a:pt x="1" y="258"/>
                    <a:pt x="1" y="577"/>
                  </a:cubicBezTo>
                  <a:lnTo>
                    <a:pt x="1" y="3351"/>
                  </a:lnTo>
                  <a:lnTo>
                    <a:pt x="1124" y="3351"/>
                  </a:lnTo>
                  <a:lnTo>
                    <a:pt x="1124" y="1"/>
                  </a:lnTo>
                  <a:lnTo>
                    <a:pt x="581" y="1"/>
                  </a:lnTo>
                  <a:cubicBezTo>
                    <a:pt x="578" y="1"/>
                    <a:pt x="575" y="1"/>
                    <a:pt x="573"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0" name="Google Shape;18060;p140"/>
            <p:cNvSpPr/>
            <p:nvPr/>
          </p:nvSpPr>
          <p:spPr>
            <a:xfrm>
              <a:off x="1399981" y="1828315"/>
              <a:ext cx="170211" cy="34745"/>
            </a:xfrm>
            <a:custGeom>
              <a:avLst/>
              <a:gdLst/>
              <a:ahLst/>
              <a:cxnLst/>
              <a:rect l="l" t="t" r="r" b="b"/>
              <a:pathLst>
                <a:path w="6496" h="1326" extrusionOk="0">
                  <a:moveTo>
                    <a:pt x="620" y="1"/>
                  </a:moveTo>
                  <a:cubicBezTo>
                    <a:pt x="279" y="1"/>
                    <a:pt x="1" y="279"/>
                    <a:pt x="1" y="620"/>
                  </a:cubicBezTo>
                  <a:lnTo>
                    <a:pt x="1" y="702"/>
                  </a:lnTo>
                  <a:cubicBezTo>
                    <a:pt x="1" y="1043"/>
                    <a:pt x="279" y="1326"/>
                    <a:pt x="620" y="1326"/>
                  </a:cubicBezTo>
                  <a:lnTo>
                    <a:pt x="5872" y="1326"/>
                  </a:lnTo>
                  <a:cubicBezTo>
                    <a:pt x="6217" y="1326"/>
                    <a:pt x="6496" y="1047"/>
                    <a:pt x="6496" y="702"/>
                  </a:cubicBezTo>
                  <a:lnTo>
                    <a:pt x="6496" y="625"/>
                  </a:lnTo>
                  <a:cubicBezTo>
                    <a:pt x="6496" y="279"/>
                    <a:pt x="6217" y="1"/>
                    <a:pt x="5872" y="1"/>
                  </a:cubicBezTo>
                  <a:close/>
                </a:path>
              </a:pathLst>
            </a:custGeom>
            <a:solidFill>
              <a:srgbClr val="4D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1" name="Google Shape;18061;p140"/>
            <p:cNvSpPr/>
            <p:nvPr/>
          </p:nvSpPr>
          <p:spPr>
            <a:xfrm>
              <a:off x="1422751" y="1846683"/>
              <a:ext cx="147441" cy="16377"/>
            </a:xfrm>
            <a:custGeom>
              <a:avLst/>
              <a:gdLst/>
              <a:ahLst/>
              <a:cxnLst/>
              <a:rect l="l" t="t" r="r" b="b"/>
              <a:pathLst>
                <a:path w="5627" h="625" extrusionOk="0">
                  <a:moveTo>
                    <a:pt x="625" y="1"/>
                  </a:moveTo>
                  <a:cubicBezTo>
                    <a:pt x="279" y="1"/>
                    <a:pt x="1" y="279"/>
                    <a:pt x="1" y="625"/>
                  </a:cubicBezTo>
                  <a:lnTo>
                    <a:pt x="5003" y="625"/>
                  </a:lnTo>
                  <a:cubicBezTo>
                    <a:pt x="5348" y="625"/>
                    <a:pt x="5627" y="346"/>
                    <a:pt x="5627" y="1"/>
                  </a:cubicBez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2" name="Google Shape;18062;p140"/>
            <p:cNvSpPr/>
            <p:nvPr/>
          </p:nvSpPr>
          <p:spPr>
            <a:xfrm>
              <a:off x="1308797" y="1508461"/>
              <a:ext cx="352476" cy="224424"/>
            </a:xfrm>
            <a:custGeom>
              <a:avLst/>
              <a:gdLst/>
              <a:ahLst/>
              <a:cxnLst/>
              <a:rect l="l" t="t" r="r" b="b"/>
              <a:pathLst>
                <a:path w="13452" h="8565" extrusionOk="0">
                  <a:moveTo>
                    <a:pt x="1360" y="1"/>
                  </a:moveTo>
                  <a:cubicBezTo>
                    <a:pt x="610" y="1"/>
                    <a:pt x="1" y="614"/>
                    <a:pt x="1" y="1364"/>
                  </a:cubicBezTo>
                  <a:lnTo>
                    <a:pt x="1" y="7201"/>
                  </a:lnTo>
                  <a:cubicBezTo>
                    <a:pt x="1" y="7955"/>
                    <a:pt x="615" y="8565"/>
                    <a:pt x="1369" y="8565"/>
                  </a:cubicBezTo>
                  <a:lnTo>
                    <a:pt x="12088" y="8565"/>
                  </a:lnTo>
                  <a:cubicBezTo>
                    <a:pt x="12841" y="8565"/>
                    <a:pt x="13451" y="7955"/>
                    <a:pt x="13451" y="7201"/>
                  </a:cubicBezTo>
                  <a:lnTo>
                    <a:pt x="13451" y="1364"/>
                  </a:lnTo>
                  <a:cubicBezTo>
                    <a:pt x="13451" y="614"/>
                    <a:pt x="12846" y="1"/>
                    <a:pt x="12097" y="1"/>
                  </a:cubicBezTo>
                  <a:cubicBezTo>
                    <a:pt x="12094" y="1"/>
                    <a:pt x="12091" y="1"/>
                    <a:pt x="12088" y="1"/>
                  </a:cubicBezTo>
                  <a:lnTo>
                    <a:pt x="1369" y="1"/>
                  </a:lnTo>
                  <a:cubicBezTo>
                    <a:pt x="1366" y="1"/>
                    <a:pt x="1363" y="1"/>
                    <a:pt x="1360" y="1"/>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3" name="Google Shape;18063;p140"/>
            <p:cNvSpPr/>
            <p:nvPr/>
          </p:nvSpPr>
          <p:spPr>
            <a:xfrm>
              <a:off x="1330047" y="1527851"/>
              <a:ext cx="310080" cy="182893"/>
            </a:xfrm>
            <a:custGeom>
              <a:avLst/>
              <a:gdLst/>
              <a:ahLst/>
              <a:cxnLst/>
              <a:rect l="l" t="t" r="r" b="b"/>
              <a:pathLst>
                <a:path w="11834" h="6980" extrusionOk="0">
                  <a:moveTo>
                    <a:pt x="860" y="0"/>
                  </a:moveTo>
                  <a:cubicBezTo>
                    <a:pt x="385" y="0"/>
                    <a:pt x="1" y="384"/>
                    <a:pt x="1" y="864"/>
                  </a:cubicBezTo>
                  <a:lnTo>
                    <a:pt x="1" y="6116"/>
                  </a:lnTo>
                  <a:cubicBezTo>
                    <a:pt x="1" y="6596"/>
                    <a:pt x="385" y="6980"/>
                    <a:pt x="860" y="6980"/>
                  </a:cubicBezTo>
                  <a:lnTo>
                    <a:pt x="10970" y="6980"/>
                  </a:lnTo>
                  <a:cubicBezTo>
                    <a:pt x="11411" y="6980"/>
                    <a:pt x="11781" y="6649"/>
                    <a:pt x="11829" y="6212"/>
                  </a:cubicBezTo>
                  <a:cubicBezTo>
                    <a:pt x="11834" y="6178"/>
                    <a:pt x="11834" y="6149"/>
                    <a:pt x="11834" y="6116"/>
                  </a:cubicBezTo>
                  <a:lnTo>
                    <a:pt x="11834" y="864"/>
                  </a:lnTo>
                  <a:cubicBezTo>
                    <a:pt x="11834" y="384"/>
                    <a:pt x="11450" y="0"/>
                    <a:pt x="10974" y="0"/>
                  </a:cubicBezTo>
                  <a:close/>
                </a:path>
              </a:pathLst>
            </a:custGeom>
            <a:solidFill>
              <a:srgbClr val="ADBB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4" name="Google Shape;18064;p140"/>
            <p:cNvSpPr/>
            <p:nvPr/>
          </p:nvSpPr>
          <p:spPr>
            <a:xfrm>
              <a:off x="1352948" y="1527851"/>
              <a:ext cx="287179" cy="162770"/>
            </a:xfrm>
            <a:custGeom>
              <a:avLst/>
              <a:gdLst/>
              <a:ahLst/>
              <a:cxnLst/>
              <a:rect l="l" t="t" r="r" b="b"/>
              <a:pathLst>
                <a:path w="10960" h="6212" extrusionOk="0">
                  <a:moveTo>
                    <a:pt x="5" y="0"/>
                  </a:moveTo>
                  <a:cubicBezTo>
                    <a:pt x="5" y="34"/>
                    <a:pt x="1" y="63"/>
                    <a:pt x="1" y="96"/>
                  </a:cubicBezTo>
                  <a:lnTo>
                    <a:pt x="1" y="5348"/>
                  </a:lnTo>
                  <a:cubicBezTo>
                    <a:pt x="1" y="5828"/>
                    <a:pt x="389" y="6212"/>
                    <a:pt x="865" y="6212"/>
                  </a:cubicBezTo>
                  <a:lnTo>
                    <a:pt x="10955" y="6212"/>
                  </a:lnTo>
                  <a:cubicBezTo>
                    <a:pt x="10960" y="6178"/>
                    <a:pt x="10960" y="6149"/>
                    <a:pt x="10960" y="6116"/>
                  </a:cubicBezTo>
                  <a:lnTo>
                    <a:pt x="10960" y="864"/>
                  </a:lnTo>
                  <a:cubicBezTo>
                    <a:pt x="10960" y="384"/>
                    <a:pt x="10576" y="0"/>
                    <a:pt x="10100" y="0"/>
                  </a:cubicBezTo>
                  <a:close/>
                </a:path>
              </a:pathLst>
            </a:custGeom>
            <a:solidFill>
              <a:srgbClr val="B5B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5" name="Google Shape;18065;p140"/>
            <p:cNvSpPr/>
            <p:nvPr/>
          </p:nvSpPr>
          <p:spPr>
            <a:xfrm>
              <a:off x="1471566" y="1548106"/>
              <a:ext cx="88826" cy="72974"/>
            </a:xfrm>
            <a:custGeom>
              <a:avLst/>
              <a:gdLst/>
              <a:ahLst/>
              <a:cxnLst/>
              <a:rect l="l" t="t" r="r" b="b"/>
              <a:pathLst>
                <a:path w="3390" h="2785" extrusionOk="0">
                  <a:moveTo>
                    <a:pt x="202" y="0"/>
                  </a:moveTo>
                  <a:cubicBezTo>
                    <a:pt x="91" y="0"/>
                    <a:pt x="0" y="91"/>
                    <a:pt x="0" y="202"/>
                  </a:cubicBezTo>
                  <a:lnTo>
                    <a:pt x="0" y="2583"/>
                  </a:lnTo>
                  <a:cubicBezTo>
                    <a:pt x="0" y="2693"/>
                    <a:pt x="91" y="2784"/>
                    <a:pt x="202" y="2784"/>
                  </a:cubicBezTo>
                  <a:lnTo>
                    <a:pt x="3192" y="2784"/>
                  </a:lnTo>
                  <a:cubicBezTo>
                    <a:pt x="3303" y="2784"/>
                    <a:pt x="3389" y="2693"/>
                    <a:pt x="3389" y="2583"/>
                  </a:cubicBezTo>
                  <a:lnTo>
                    <a:pt x="3389" y="202"/>
                  </a:lnTo>
                  <a:cubicBezTo>
                    <a:pt x="3389" y="91"/>
                    <a:pt x="3298" y="0"/>
                    <a:pt x="3188"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6" name="Google Shape;18066;p140"/>
            <p:cNvSpPr/>
            <p:nvPr/>
          </p:nvSpPr>
          <p:spPr>
            <a:xfrm>
              <a:off x="1564664" y="1624329"/>
              <a:ext cx="58877" cy="56571"/>
            </a:xfrm>
            <a:custGeom>
              <a:avLst/>
              <a:gdLst/>
              <a:ahLst/>
              <a:cxnLst/>
              <a:rect l="l" t="t" r="r" b="b"/>
              <a:pathLst>
                <a:path w="2247" h="2159" extrusionOk="0">
                  <a:moveTo>
                    <a:pt x="240" y="0"/>
                  </a:moveTo>
                  <a:cubicBezTo>
                    <a:pt x="104" y="0"/>
                    <a:pt x="1" y="131"/>
                    <a:pt x="43" y="269"/>
                  </a:cubicBezTo>
                  <a:lnTo>
                    <a:pt x="552" y="2007"/>
                  </a:lnTo>
                  <a:cubicBezTo>
                    <a:pt x="580" y="2109"/>
                    <a:pt x="666" y="2159"/>
                    <a:pt x="752" y="2159"/>
                  </a:cubicBezTo>
                  <a:cubicBezTo>
                    <a:pt x="840" y="2159"/>
                    <a:pt x="928" y="2106"/>
                    <a:pt x="955" y="2002"/>
                  </a:cubicBezTo>
                  <a:lnTo>
                    <a:pt x="1142" y="1262"/>
                  </a:lnTo>
                  <a:cubicBezTo>
                    <a:pt x="1161" y="1186"/>
                    <a:pt x="1219" y="1128"/>
                    <a:pt x="1296" y="1114"/>
                  </a:cubicBezTo>
                  <a:lnTo>
                    <a:pt x="2030" y="922"/>
                  </a:lnTo>
                  <a:cubicBezTo>
                    <a:pt x="2241" y="874"/>
                    <a:pt x="2246" y="576"/>
                    <a:pt x="2040" y="518"/>
                  </a:cubicBezTo>
                  <a:lnTo>
                    <a:pt x="302" y="10"/>
                  </a:lnTo>
                  <a:cubicBezTo>
                    <a:pt x="281" y="3"/>
                    <a:pt x="260" y="0"/>
                    <a:pt x="240" y="0"/>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7" name="Google Shape;18067;p140"/>
            <p:cNvSpPr/>
            <p:nvPr/>
          </p:nvSpPr>
          <p:spPr>
            <a:xfrm>
              <a:off x="1352712" y="1549232"/>
              <a:ext cx="118881" cy="140550"/>
            </a:xfrm>
            <a:custGeom>
              <a:avLst/>
              <a:gdLst/>
              <a:ahLst/>
              <a:cxnLst/>
              <a:rect l="l" t="t" r="r" b="b"/>
              <a:pathLst>
                <a:path w="4537" h="5364" extrusionOk="0">
                  <a:moveTo>
                    <a:pt x="2290" y="1804"/>
                  </a:moveTo>
                  <a:cubicBezTo>
                    <a:pt x="2320" y="1804"/>
                    <a:pt x="2350" y="1822"/>
                    <a:pt x="2362" y="1858"/>
                  </a:cubicBezTo>
                  <a:lnTo>
                    <a:pt x="2755" y="3140"/>
                  </a:lnTo>
                  <a:cubicBezTo>
                    <a:pt x="2770" y="3188"/>
                    <a:pt x="2731" y="3240"/>
                    <a:pt x="2683" y="3240"/>
                  </a:cubicBezTo>
                  <a:lnTo>
                    <a:pt x="1896" y="3240"/>
                  </a:lnTo>
                  <a:cubicBezTo>
                    <a:pt x="1843" y="3240"/>
                    <a:pt x="1810" y="3188"/>
                    <a:pt x="1824" y="3140"/>
                  </a:cubicBezTo>
                  <a:lnTo>
                    <a:pt x="2218" y="1858"/>
                  </a:lnTo>
                  <a:cubicBezTo>
                    <a:pt x="2230" y="1822"/>
                    <a:pt x="2260" y="1804"/>
                    <a:pt x="2290" y="1804"/>
                  </a:cubicBezTo>
                  <a:close/>
                  <a:moveTo>
                    <a:pt x="2122" y="0"/>
                  </a:moveTo>
                  <a:cubicBezTo>
                    <a:pt x="1781" y="0"/>
                    <a:pt x="1483" y="216"/>
                    <a:pt x="1383" y="538"/>
                  </a:cubicBezTo>
                  <a:lnTo>
                    <a:pt x="120" y="4460"/>
                  </a:lnTo>
                  <a:cubicBezTo>
                    <a:pt x="0" y="4820"/>
                    <a:pt x="197" y="5213"/>
                    <a:pt x="562" y="5329"/>
                  </a:cubicBezTo>
                  <a:cubicBezTo>
                    <a:pt x="634" y="5352"/>
                    <a:pt x="708" y="5364"/>
                    <a:pt x="780" y="5364"/>
                  </a:cubicBezTo>
                  <a:cubicBezTo>
                    <a:pt x="1070" y="5364"/>
                    <a:pt x="1339" y="5179"/>
                    <a:pt x="1435" y="4887"/>
                  </a:cubicBezTo>
                  <a:lnTo>
                    <a:pt x="1551" y="4541"/>
                  </a:lnTo>
                  <a:cubicBezTo>
                    <a:pt x="1637" y="4282"/>
                    <a:pt x="1877" y="4104"/>
                    <a:pt x="2155" y="4104"/>
                  </a:cubicBezTo>
                  <a:lnTo>
                    <a:pt x="2381" y="4104"/>
                  </a:lnTo>
                  <a:cubicBezTo>
                    <a:pt x="2655" y="4104"/>
                    <a:pt x="2899" y="4282"/>
                    <a:pt x="2986" y="4541"/>
                  </a:cubicBezTo>
                  <a:lnTo>
                    <a:pt x="3101" y="4887"/>
                  </a:lnTo>
                  <a:cubicBezTo>
                    <a:pt x="3193" y="5179"/>
                    <a:pt x="3464" y="5364"/>
                    <a:pt x="3756" y="5364"/>
                  </a:cubicBezTo>
                  <a:cubicBezTo>
                    <a:pt x="3829" y="5364"/>
                    <a:pt x="3902" y="5352"/>
                    <a:pt x="3975" y="5329"/>
                  </a:cubicBezTo>
                  <a:cubicBezTo>
                    <a:pt x="4335" y="5213"/>
                    <a:pt x="4536" y="4820"/>
                    <a:pt x="4416" y="4460"/>
                  </a:cubicBezTo>
                  <a:lnTo>
                    <a:pt x="3154" y="538"/>
                  </a:lnTo>
                  <a:cubicBezTo>
                    <a:pt x="3048" y="216"/>
                    <a:pt x="2751" y="0"/>
                    <a:pt x="2415"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8" name="Google Shape;18068;p140"/>
            <p:cNvSpPr/>
            <p:nvPr/>
          </p:nvSpPr>
          <p:spPr>
            <a:xfrm>
              <a:off x="1302508" y="1502933"/>
              <a:ext cx="137878" cy="208415"/>
            </a:xfrm>
            <a:custGeom>
              <a:avLst/>
              <a:gdLst/>
              <a:ahLst/>
              <a:cxnLst/>
              <a:rect l="l" t="t" r="r" b="b"/>
              <a:pathLst>
                <a:path w="5262" h="7954" extrusionOk="0">
                  <a:moveTo>
                    <a:pt x="1609" y="1"/>
                  </a:moveTo>
                  <a:cubicBezTo>
                    <a:pt x="740" y="6"/>
                    <a:pt x="34" y="706"/>
                    <a:pt x="34" y="1575"/>
                  </a:cubicBezTo>
                  <a:cubicBezTo>
                    <a:pt x="54" y="7801"/>
                    <a:pt x="1" y="7460"/>
                    <a:pt x="82" y="7796"/>
                  </a:cubicBezTo>
                  <a:cubicBezTo>
                    <a:pt x="110" y="7906"/>
                    <a:pt x="193" y="7953"/>
                    <a:pt x="277" y="7953"/>
                  </a:cubicBezTo>
                  <a:cubicBezTo>
                    <a:pt x="400" y="7953"/>
                    <a:pt x="525" y="7852"/>
                    <a:pt x="486" y="7696"/>
                  </a:cubicBezTo>
                  <a:cubicBezTo>
                    <a:pt x="418" y="7441"/>
                    <a:pt x="466" y="7648"/>
                    <a:pt x="452" y="1575"/>
                  </a:cubicBezTo>
                  <a:cubicBezTo>
                    <a:pt x="452" y="937"/>
                    <a:pt x="970" y="418"/>
                    <a:pt x="1609" y="418"/>
                  </a:cubicBezTo>
                  <a:lnTo>
                    <a:pt x="4988" y="418"/>
                  </a:lnTo>
                  <a:cubicBezTo>
                    <a:pt x="5262" y="418"/>
                    <a:pt x="5262" y="1"/>
                    <a:pt x="498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9" name="Google Shape;18069;p140"/>
            <p:cNvSpPr/>
            <p:nvPr/>
          </p:nvSpPr>
          <p:spPr>
            <a:xfrm>
              <a:off x="1447670" y="1502933"/>
              <a:ext cx="219000" cy="126401"/>
            </a:xfrm>
            <a:custGeom>
              <a:avLst/>
              <a:gdLst/>
              <a:ahLst/>
              <a:cxnLst/>
              <a:rect l="l" t="t" r="r" b="b"/>
              <a:pathLst>
                <a:path w="8358" h="4824" extrusionOk="0">
                  <a:moveTo>
                    <a:pt x="274" y="1"/>
                  </a:moveTo>
                  <a:cubicBezTo>
                    <a:pt x="0" y="1"/>
                    <a:pt x="0" y="418"/>
                    <a:pt x="274" y="418"/>
                  </a:cubicBezTo>
                  <a:lnTo>
                    <a:pt x="6788" y="418"/>
                  </a:lnTo>
                  <a:cubicBezTo>
                    <a:pt x="7426" y="418"/>
                    <a:pt x="7945" y="937"/>
                    <a:pt x="7945" y="1575"/>
                  </a:cubicBezTo>
                  <a:lnTo>
                    <a:pt x="7945" y="4619"/>
                  </a:lnTo>
                  <a:cubicBezTo>
                    <a:pt x="7945" y="4755"/>
                    <a:pt x="8048" y="4824"/>
                    <a:pt x="8151" y="4824"/>
                  </a:cubicBezTo>
                  <a:cubicBezTo>
                    <a:pt x="8254" y="4824"/>
                    <a:pt x="8357" y="4755"/>
                    <a:pt x="8357" y="4619"/>
                  </a:cubicBezTo>
                  <a:lnTo>
                    <a:pt x="8357" y="1575"/>
                  </a:lnTo>
                  <a:cubicBezTo>
                    <a:pt x="8357" y="706"/>
                    <a:pt x="7657" y="6"/>
                    <a:pt x="678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0" name="Google Shape;18070;p140"/>
            <p:cNvSpPr/>
            <p:nvPr/>
          </p:nvSpPr>
          <p:spPr>
            <a:xfrm>
              <a:off x="1313539" y="1640155"/>
              <a:ext cx="353131" cy="228329"/>
            </a:xfrm>
            <a:custGeom>
              <a:avLst/>
              <a:gdLst/>
              <a:ahLst/>
              <a:cxnLst/>
              <a:rect l="l" t="t" r="r" b="b"/>
              <a:pathLst>
                <a:path w="13477" h="8714" extrusionOk="0">
                  <a:moveTo>
                    <a:pt x="7395" y="3750"/>
                  </a:moveTo>
                  <a:lnTo>
                    <a:pt x="7395" y="6976"/>
                  </a:lnTo>
                  <a:lnTo>
                    <a:pt x="5700" y="6976"/>
                  </a:lnTo>
                  <a:lnTo>
                    <a:pt x="5700" y="3750"/>
                  </a:lnTo>
                  <a:close/>
                  <a:moveTo>
                    <a:pt x="9171" y="7388"/>
                  </a:moveTo>
                  <a:cubicBezTo>
                    <a:pt x="9401" y="7393"/>
                    <a:pt x="9588" y="7576"/>
                    <a:pt x="9588" y="7806"/>
                  </a:cubicBezTo>
                  <a:lnTo>
                    <a:pt x="9588" y="7883"/>
                  </a:lnTo>
                  <a:cubicBezTo>
                    <a:pt x="9588" y="8113"/>
                    <a:pt x="9401" y="8296"/>
                    <a:pt x="9171" y="8300"/>
                  </a:cubicBezTo>
                  <a:lnTo>
                    <a:pt x="3924" y="8300"/>
                  </a:lnTo>
                  <a:cubicBezTo>
                    <a:pt x="3694" y="8296"/>
                    <a:pt x="3506" y="8113"/>
                    <a:pt x="3506" y="7883"/>
                  </a:cubicBezTo>
                  <a:lnTo>
                    <a:pt x="3506" y="7806"/>
                  </a:lnTo>
                  <a:cubicBezTo>
                    <a:pt x="3506" y="7576"/>
                    <a:pt x="3694" y="7393"/>
                    <a:pt x="3924" y="7388"/>
                  </a:cubicBezTo>
                  <a:close/>
                  <a:moveTo>
                    <a:pt x="13270" y="1"/>
                  </a:moveTo>
                  <a:cubicBezTo>
                    <a:pt x="13155" y="1"/>
                    <a:pt x="13064" y="92"/>
                    <a:pt x="13064" y="207"/>
                  </a:cubicBezTo>
                  <a:lnTo>
                    <a:pt x="13064" y="2175"/>
                  </a:lnTo>
                  <a:cubicBezTo>
                    <a:pt x="13064" y="2814"/>
                    <a:pt x="12545" y="3332"/>
                    <a:pt x="11907" y="3332"/>
                  </a:cubicBezTo>
                  <a:lnTo>
                    <a:pt x="1188" y="3332"/>
                  </a:lnTo>
                  <a:cubicBezTo>
                    <a:pt x="909" y="3332"/>
                    <a:pt x="636" y="3231"/>
                    <a:pt x="425" y="3049"/>
                  </a:cubicBezTo>
                  <a:cubicBezTo>
                    <a:pt x="381" y="3013"/>
                    <a:pt x="336" y="2997"/>
                    <a:pt x="293" y="2997"/>
                  </a:cubicBezTo>
                  <a:cubicBezTo>
                    <a:pt x="130" y="2997"/>
                    <a:pt x="0" y="3217"/>
                    <a:pt x="156" y="3361"/>
                  </a:cubicBezTo>
                  <a:cubicBezTo>
                    <a:pt x="439" y="3611"/>
                    <a:pt x="809" y="3745"/>
                    <a:pt x="1188" y="3750"/>
                  </a:cubicBezTo>
                  <a:lnTo>
                    <a:pt x="5282" y="3750"/>
                  </a:lnTo>
                  <a:lnTo>
                    <a:pt x="5282" y="6976"/>
                  </a:lnTo>
                  <a:lnTo>
                    <a:pt x="3919" y="6976"/>
                  </a:lnTo>
                  <a:cubicBezTo>
                    <a:pt x="3463" y="6976"/>
                    <a:pt x="3094" y="7345"/>
                    <a:pt x="3094" y="7806"/>
                  </a:cubicBezTo>
                  <a:lnTo>
                    <a:pt x="3094" y="7883"/>
                  </a:lnTo>
                  <a:cubicBezTo>
                    <a:pt x="3094" y="8339"/>
                    <a:pt x="3463" y="8713"/>
                    <a:pt x="3924" y="8713"/>
                  </a:cubicBezTo>
                  <a:lnTo>
                    <a:pt x="9171" y="8713"/>
                  </a:lnTo>
                  <a:cubicBezTo>
                    <a:pt x="9631" y="8713"/>
                    <a:pt x="10001" y="8339"/>
                    <a:pt x="10006" y="7883"/>
                  </a:cubicBezTo>
                  <a:lnTo>
                    <a:pt x="10006" y="7806"/>
                  </a:lnTo>
                  <a:cubicBezTo>
                    <a:pt x="10001" y="7345"/>
                    <a:pt x="9631" y="6976"/>
                    <a:pt x="9175" y="6976"/>
                  </a:cubicBezTo>
                  <a:lnTo>
                    <a:pt x="7807" y="6976"/>
                  </a:lnTo>
                  <a:lnTo>
                    <a:pt x="7807" y="3750"/>
                  </a:lnTo>
                  <a:lnTo>
                    <a:pt x="11907" y="3750"/>
                  </a:lnTo>
                  <a:cubicBezTo>
                    <a:pt x="12776" y="3745"/>
                    <a:pt x="13476" y="3044"/>
                    <a:pt x="13476" y="2175"/>
                  </a:cubicBezTo>
                  <a:lnTo>
                    <a:pt x="13476" y="207"/>
                  </a:lnTo>
                  <a:cubicBezTo>
                    <a:pt x="13476" y="92"/>
                    <a:pt x="13385" y="1"/>
                    <a:pt x="132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1" name="Google Shape;18071;p140"/>
            <p:cNvSpPr/>
            <p:nvPr/>
          </p:nvSpPr>
          <p:spPr>
            <a:xfrm>
              <a:off x="1324518" y="1522427"/>
              <a:ext cx="196362" cy="143380"/>
            </a:xfrm>
            <a:custGeom>
              <a:avLst/>
              <a:gdLst/>
              <a:ahLst/>
              <a:cxnLst/>
              <a:rect l="l" t="t" r="r" b="b"/>
              <a:pathLst>
                <a:path w="7494" h="5472" extrusionOk="0">
                  <a:moveTo>
                    <a:pt x="1071" y="1"/>
                  </a:moveTo>
                  <a:cubicBezTo>
                    <a:pt x="481" y="1"/>
                    <a:pt x="6" y="481"/>
                    <a:pt x="1" y="1071"/>
                  </a:cubicBezTo>
                  <a:lnTo>
                    <a:pt x="1" y="5267"/>
                  </a:lnTo>
                  <a:cubicBezTo>
                    <a:pt x="1" y="5403"/>
                    <a:pt x="105" y="5472"/>
                    <a:pt x="210" y="5472"/>
                  </a:cubicBezTo>
                  <a:cubicBezTo>
                    <a:pt x="314" y="5472"/>
                    <a:pt x="418" y="5403"/>
                    <a:pt x="418" y="5267"/>
                  </a:cubicBezTo>
                  <a:lnTo>
                    <a:pt x="418" y="1071"/>
                  </a:lnTo>
                  <a:cubicBezTo>
                    <a:pt x="418" y="706"/>
                    <a:pt x="711" y="414"/>
                    <a:pt x="1071" y="414"/>
                  </a:cubicBezTo>
                  <a:lnTo>
                    <a:pt x="7220" y="414"/>
                  </a:lnTo>
                  <a:cubicBezTo>
                    <a:pt x="7494" y="414"/>
                    <a:pt x="7494" y="1"/>
                    <a:pt x="722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2" name="Google Shape;18072;p140"/>
            <p:cNvSpPr/>
            <p:nvPr/>
          </p:nvSpPr>
          <p:spPr>
            <a:xfrm>
              <a:off x="1324518" y="1522427"/>
              <a:ext cx="321033" cy="193741"/>
            </a:xfrm>
            <a:custGeom>
              <a:avLst/>
              <a:gdLst/>
              <a:ahLst/>
              <a:cxnLst/>
              <a:rect l="l" t="t" r="r" b="b"/>
              <a:pathLst>
                <a:path w="12252" h="7394" extrusionOk="0">
                  <a:moveTo>
                    <a:pt x="8046" y="1"/>
                  </a:moveTo>
                  <a:cubicBezTo>
                    <a:pt x="7772" y="1"/>
                    <a:pt x="7772" y="414"/>
                    <a:pt x="8046" y="414"/>
                  </a:cubicBezTo>
                  <a:lnTo>
                    <a:pt x="11185" y="414"/>
                  </a:lnTo>
                  <a:cubicBezTo>
                    <a:pt x="11545" y="414"/>
                    <a:pt x="11838" y="706"/>
                    <a:pt x="11838" y="1071"/>
                  </a:cubicBezTo>
                  <a:lnTo>
                    <a:pt x="11838" y="6323"/>
                  </a:lnTo>
                  <a:cubicBezTo>
                    <a:pt x="11838" y="6688"/>
                    <a:pt x="11545" y="6980"/>
                    <a:pt x="11185" y="6980"/>
                  </a:cubicBezTo>
                  <a:lnTo>
                    <a:pt x="1071" y="6980"/>
                  </a:lnTo>
                  <a:cubicBezTo>
                    <a:pt x="711" y="6980"/>
                    <a:pt x="418" y="6688"/>
                    <a:pt x="418" y="6328"/>
                  </a:cubicBezTo>
                  <a:lnTo>
                    <a:pt x="418" y="6092"/>
                  </a:lnTo>
                  <a:cubicBezTo>
                    <a:pt x="418" y="5977"/>
                    <a:pt x="322" y="5886"/>
                    <a:pt x="212" y="5886"/>
                  </a:cubicBezTo>
                  <a:cubicBezTo>
                    <a:pt x="97" y="5886"/>
                    <a:pt x="1" y="5977"/>
                    <a:pt x="1" y="6092"/>
                  </a:cubicBezTo>
                  <a:lnTo>
                    <a:pt x="1" y="6328"/>
                  </a:lnTo>
                  <a:cubicBezTo>
                    <a:pt x="6" y="6913"/>
                    <a:pt x="481" y="7393"/>
                    <a:pt x="1071" y="7393"/>
                  </a:cubicBezTo>
                  <a:lnTo>
                    <a:pt x="11185" y="7393"/>
                  </a:lnTo>
                  <a:cubicBezTo>
                    <a:pt x="11771" y="7393"/>
                    <a:pt x="12251" y="6913"/>
                    <a:pt x="12251" y="6328"/>
                  </a:cubicBezTo>
                  <a:lnTo>
                    <a:pt x="12251" y="1071"/>
                  </a:lnTo>
                  <a:cubicBezTo>
                    <a:pt x="12251" y="481"/>
                    <a:pt x="11771" y="1"/>
                    <a:pt x="1118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3" name="Google Shape;18073;p140"/>
            <p:cNvSpPr/>
            <p:nvPr/>
          </p:nvSpPr>
          <p:spPr>
            <a:xfrm>
              <a:off x="1584263" y="1675371"/>
              <a:ext cx="26" cy="26"/>
            </a:xfrm>
            <a:custGeom>
              <a:avLst/>
              <a:gdLst/>
              <a:ahLst/>
              <a:cxnLst/>
              <a:rect l="l" t="t" r="r" b="b"/>
              <a:pathLst>
                <a:path w="1" h="1" extrusionOk="0">
                  <a:moveTo>
                    <a:pt x="0" y="1"/>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4" name="Google Shape;18074;p140"/>
            <p:cNvSpPr/>
            <p:nvPr/>
          </p:nvSpPr>
          <p:spPr>
            <a:xfrm>
              <a:off x="1466143" y="1542551"/>
              <a:ext cx="164054" cy="143773"/>
            </a:xfrm>
            <a:custGeom>
              <a:avLst/>
              <a:gdLst/>
              <a:ahLst/>
              <a:cxnLst/>
              <a:rect l="l" t="t" r="r" b="b"/>
              <a:pathLst>
                <a:path w="6261" h="5487" extrusionOk="0">
                  <a:moveTo>
                    <a:pt x="3087" y="418"/>
                  </a:moveTo>
                  <a:lnTo>
                    <a:pt x="1902" y="1335"/>
                  </a:lnTo>
                  <a:lnTo>
                    <a:pt x="697" y="418"/>
                  </a:lnTo>
                  <a:close/>
                  <a:moveTo>
                    <a:pt x="3390" y="707"/>
                  </a:moveTo>
                  <a:lnTo>
                    <a:pt x="3390" y="2468"/>
                  </a:lnTo>
                  <a:lnTo>
                    <a:pt x="2243" y="1595"/>
                  </a:lnTo>
                  <a:lnTo>
                    <a:pt x="3390" y="707"/>
                  </a:lnTo>
                  <a:close/>
                  <a:moveTo>
                    <a:pt x="414" y="726"/>
                  </a:moveTo>
                  <a:lnTo>
                    <a:pt x="1561" y="1599"/>
                  </a:lnTo>
                  <a:lnTo>
                    <a:pt x="414" y="2483"/>
                  </a:lnTo>
                  <a:lnTo>
                    <a:pt x="414" y="726"/>
                  </a:lnTo>
                  <a:close/>
                  <a:moveTo>
                    <a:pt x="1902" y="1859"/>
                  </a:moveTo>
                  <a:lnTo>
                    <a:pt x="3131" y="2795"/>
                  </a:lnTo>
                  <a:lnTo>
                    <a:pt x="692" y="2795"/>
                  </a:lnTo>
                  <a:lnTo>
                    <a:pt x="1902" y="1859"/>
                  </a:lnTo>
                  <a:close/>
                  <a:moveTo>
                    <a:pt x="3999" y="3332"/>
                  </a:moveTo>
                  <a:cubicBezTo>
                    <a:pt x="4000" y="3332"/>
                    <a:pt x="5742" y="3836"/>
                    <a:pt x="5742" y="3836"/>
                  </a:cubicBezTo>
                  <a:cubicBezTo>
                    <a:pt x="5742" y="3836"/>
                    <a:pt x="5742" y="3841"/>
                    <a:pt x="5742" y="3841"/>
                  </a:cubicBezTo>
                  <a:cubicBezTo>
                    <a:pt x="5732" y="3844"/>
                    <a:pt x="5731" y="3845"/>
                    <a:pt x="5732" y="3845"/>
                  </a:cubicBezTo>
                  <a:cubicBezTo>
                    <a:pt x="5732" y="3845"/>
                    <a:pt x="5734" y="3845"/>
                    <a:pt x="5734" y="3845"/>
                  </a:cubicBezTo>
                  <a:cubicBezTo>
                    <a:pt x="5736" y="3845"/>
                    <a:pt x="5682" y="3857"/>
                    <a:pt x="5003" y="4028"/>
                  </a:cubicBezTo>
                  <a:cubicBezTo>
                    <a:pt x="4854" y="4067"/>
                    <a:pt x="4739" y="4182"/>
                    <a:pt x="4700" y="4331"/>
                  </a:cubicBezTo>
                  <a:cubicBezTo>
                    <a:pt x="4531" y="4990"/>
                    <a:pt x="4512" y="5069"/>
                    <a:pt x="4513" y="5069"/>
                  </a:cubicBezTo>
                  <a:cubicBezTo>
                    <a:pt x="4513" y="5069"/>
                    <a:pt x="4515" y="5061"/>
                    <a:pt x="4515" y="5061"/>
                  </a:cubicBezTo>
                  <a:lnTo>
                    <a:pt x="4515" y="5061"/>
                  </a:lnTo>
                  <a:cubicBezTo>
                    <a:pt x="4515" y="5061"/>
                    <a:pt x="4515" y="5064"/>
                    <a:pt x="4513" y="5070"/>
                  </a:cubicBezTo>
                  <a:lnTo>
                    <a:pt x="4508" y="5070"/>
                  </a:lnTo>
                  <a:lnTo>
                    <a:pt x="3999" y="3332"/>
                  </a:lnTo>
                  <a:close/>
                  <a:moveTo>
                    <a:pt x="409" y="1"/>
                  </a:moveTo>
                  <a:cubicBezTo>
                    <a:pt x="183" y="1"/>
                    <a:pt x="1" y="188"/>
                    <a:pt x="1" y="414"/>
                  </a:cubicBezTo>
                  <a:lnTo>
                    <a:pt x="1" y="2795"/>
                  </a:lnTo>
                  <a:cubicBezTo>
                    <a:pt x="1" y="3020"/>
                    <a:pt x="183" y="3203"/>
                    <a:pt x="409" y="3207"/>
                  </a:cubicBezTo>
                  <a:lnTo>
                    <a:pt x="3395" y="3207"/>
                  </a:lnTo>
                  <a:cubicBezTo>
                    <a:pt x="3481" y="3203"/>
                    <a:pt x="3567" y="3174"/>
                    <a:pt x="3639" y="3121"/>
                  </a:cubicBezTo>
                  <a:lnTo>
                    <a:pt x="3639" y="3121"/>
                  </a:lnTo>
                  <a:cubicBezTo>
                    <a:pt x="3582" y="3217"/>
                    <a:pt x="3567" y="3337"/>
                    <a:pt x="3601" y="3447"/>
                  </a:cubicBezTo>
                  <a:lnTo>
                    <a:pt x="4110" y="5185"/>
                  </a:lnTo>
                  <a:cubicBezTo>
                    <a:pt x="4169" y="5387"/>
                    <a:pt x="4340" y="5486"/>
                    <a:pt x="4510" y="5486"/>
                  </a:cubicBezTo>
                  <a:cubicBezTo>
                    <a:pt x="4684" y="5486"/>
                    <a:pt x="4858" y="5382"/>
                    <a:pt x="4912" y="5176"/>
                  </a:cubicBezTo>
                  <a:lnTo>
                    <a:pt x="5104" y="4431"/>
                  </a:lnTo>
                  <a:lnTo>
                    <a:pt x="5838" y="4244"/>
                  </a:lnTo>
                  <a:cubicBezTo>
                    <a:pt x="6251" y="4139"/>
                    <a:pt x="6260" y="3563"/>
                    <a:pt x="5852" y="3443"/>
                  </a:cubicBezTo>
                  <a:lnTo>
                    <a:pt x="4120" y="2929"/>
                  </a:lnTo>
                  <a:cubicBezTo>
                    <a:pt x="4081" y="2918"/>
                    <a:pt x="4043" y="2912"/>
                    <a:pt x="4004" y="2912"/>
                  </a:cubicBezTo>
                  <a:cubicBezTo>
                    <a:pt x="3913" y="2912"/>
                    <a:pt x="3824" y="2943"/>
                    <a:pt x="3750" y="3001"/>
                  </a:cubicBezTo>
                  <a:cubicBezTo>
                    <a:pt x="3851" y="2828"/>
                    <a:pt x="3783" y="2886"/>
                    <a:pt x="3803" y="414"/>
                  </a:cubicBezTo>
                  <a:cubicBezTo>
                    <a:pt x="3803" y="366"/>
                    <a:pt x="3793" y="318"/>
                    <a:pt x="3779" y="274"/>
                  </a:cubicBezTo>
                  <a:cubicBezTo>
                    <a:pt x="3769" y="212"/>
                    <a:pt x="3735" y="164"/>
                    <a:pt x="3687" y="130"/>
                  </a:cubicBezTo>
                  <a:cubicBezTo>
                    <a:pt x="3611" y="49"/>
                    <a:pt x="3505" y="1"/>
                    <a:pt x="339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5" name="Google Shape;18075;p140"/>
            <p:cNvSpPr/>
            <p:nvPr/>
          </p:nvSpPr>
          <p:spPr>
            <a:xfrm>
              <a:off x="1348808" y="1543809"/>
              <a:ext cx="125929" cy="151398"/>
            </a:xfrm>
            <a:custGeom>
              <a:avLst/>
              <a:gdLst/>
              <a:ahLst/>
              <a:cxnLst/>
              <a:rect l="l" t="t" r="r" b="b"/>
              <a:pathLst>
                <a:path w="4806" h="5778" extrusionOk="0">
                  <a:moveTo>
                    <a:pt x="2271" y="1"/>
                  </a:moveTo>
                  <a:cubicBezTo>
                    <a:pt x="1844" y="1"/>
                    <a:pt x="1464" y="279"/>
                    <a:pt x="1335" y="683"/>
                  </a:cubicBezTo>
                  <a:cubicBezTo>
                    <a:pt x="0" y="4864"/>
                    <a:pt x="24" y="4633"/>
                    <a:pt x="24" y="4883"/>
                  </a:cubicBezTo>
                  <a:cubicBezTo>
                    <a:pt x="29" y="5320"/>
                    <a:pt x="346" y="5694"/>
                    <a:pt x="783" y="5766"/>
                  </a:cubicBezTo>
                  <a:cubicBezTo>
                    <a:pt x="832" y="5774"/>
                    <a:pt x="880" y="5778"/>
                    <a:pt x="928" y="5778"/>
                  </a:cubicBezTo>
                  <a:cubicBezTo>
                    <a:pt x="1311" y="5778"/>
                    <a:pt x="1658" y="5532"/>
                    <a:pt x="1781" y="5161"/>
                  </a:cubicBezTo>
                  <a:lnTo>
                    <a:pt x="1896" y="4816"/>
                  </a:lnTo>
                  <a:cubicBezTo>
                    <a:pt x="1954" y="4643"/>
                    <a:pt x="2117" y="4523"/>
                    <a:pt x="2304" y="4523"/>
                  </a:cubicBezTo>
                  <a:lnTo>
                    <a:pt x="2530" y="4523"/>
                  </a:lnTo>
                  <a:cubicBezTo>
                    <a:pt x="2717" y="4523"/>
                    <a:pt x="2880" y="4643"/>
                    <a:pt x="2938" y="4816"/>
                  </a:cubicBezTo>
                  <a:lnTo>
                    <a:pt x="3053" y="5161"/>
                  </a:lnTo>
                  <a:cubicBezTo>
                    <a:pt x="3177" y="5532"/>
                    <a:pt x="3524" y="5778"/>
                    <a:pt x="3902" y="5778"/>
                  </a:cubicBezTo>
                  <a:cubicBezTo>
                    <a:pt x="3950" y="5778"/>
                    <a:pt x="3998" y="5774"/>
                    <a:pt x="4047" y="5766"/>
                  </a:cubicBezTo>
                  <a:cubicBezTo>
                    <a:pt x="4484" y="5694"/>
                    <a:pt x="4805" y="5320"/>
                    <a:pt x="4805" y="4883"/>
                  </a:cubicBezTo>
                  <a:cubicBezTo>
                    <a:pt x="4805" y="4638"/>
                    <a:pt x="4752" y="4614"/>
                    <a:pt x="4277" y="3092"/>
                  </a:cubicBezTo>
                  <a:cubicBezTo>
                    <a:pt x="4248" y="2985"/>
                    <a:pt x="4167" y="2939"/>
                    <a:pt x="4085" y="2939"/>
                  </a:cubicBezTo>
                  <a:cubicBezTo>
                    <a:pt x="3955" y="2939"/>
                    <a:pt x="3822" y="3054"/>
                    <a:pt x="3884" y="3222"/>
                  </a:cubicBezTo>
                  <a:cubicBezTo>
                    <a:pt x="4388" y="4806"/>
                    <a:pt x="4392" y="4748"/>
                    <a:pt x="4392" y="4883"/>
                  </a:cubicBezTo>
                  <a:cubicBezTo>
                    <a:pt x="4390" y="5190"/>
                    <a:pt x="4146" y="5363"/>
                    <a:pt x="3902" y="5363"/>
                  </a:cubicBezTo>
                  <a:cubicBezTo>
                    <a:pt x="3712" y="5363"/>
                    <a:pt x="3522" y="5258"/>
                    <a:pt x="3447" y="5032"/>
                  </a:cubicBezTo>
                  <a:lnTo>
                    <a:pt x="3332" y="4686"/>
                  </a:lnTo>
                  <a:cubicBezTo>
                    <a:pt x="3218" y="4344"/>
                    <a:pt x="2901" y="4110"/>
                    <a:pt x="2541" y="4110"/>
                  </a:cubicBezTo>
                  <a:cubicBezTo>
                    <a:pt x="2537" y="4110"/>
                    <a:pt x="2534" y="4110"/>
                    <a:pt x="2530" y="4110"/>
                  </a:cubicBezTo>
                  <a:lnTo>
                    <a:pt x="2304" y="4110"/>
                  </a:lnTo>
                  <a:cubicBezTo>
                    <a:pt x="2301" y="4110"/>
                    <a:pt x="2297" y="4110"/>
                    <a:pt x="2293" y="4110"/>
                  </a:cubicBezTo>
                  <a:cubicBezTo>
                    <a:pt x="1933" y="4110"/>
                    <a:pt x="1612" y="4344"/>
                    <a:pt x="1503" y="4686"/>
                  </a:cubicBezTo>
                  <a:lnTo>
                    <a:pt x="1388" y="5032"/>
                  </a:lnTo>
                  <a:cubicBezTo>
                    <a:pt x="1314" y="5228"/>
                    <a:pt x="1127" y="5353"/>
                    <a:pt x="927" y="5353"/>
                  </a:cubicBezTo>
                  <a:cubicBezTo>
                    <a:pt x="878" y="5353"/>
                    <a:pt x="827" y="5345"/>
                    <a:pt x="778" y="5329"/>
                  </a:cubicBezTo>
                  <a:cubicBezTo>
                    <a:pt x="528" y="5248"/>
                    <a:pt x="389" y="4984"/>
                    <a:pt x="466" y="4734"/>
                  </a:cubicBezTo>
                  <a:lnTo>
                    <a:pt x="1728" y="812"/>
                  </a:lnTo>
                  <a:cubicBezTo>
                    <a:pt x="1805" y="577"/>
                    <a:pt x="2021" y="418"/>
                    <a:pt x="2266" y="418"/>
                  </a:cubicBezTo>
                  <a:lnTo>
                    <a:pt x="2559" y="418"/>
                  </a:lnTo>
                  <a:cubicBezTo>
                    <a:pt x="2808" y="418"/>
                    <a:pt x="3024" y="577"/>
                    <a:pt x="3101" y="812"/>
                  </a:cubicBezTo>
                  <a:lnTo>
                    <a:pt x="3624" y="2430"/>
                  </a:lnTo>
                  <a:cubicBezTo>
                    <a:pt x="3651" y="2518"/>
                    <a:pt x="3733" y="2576"/>
                    <a:pt x="3821" y="2576"/>
                  </a:cubicBezTo>
                  <a:cubicBezTo>
                    <a:pt x="3844" y="2576"/>
                    <a:pt x="3866" y="2572"/>
                    <a:pt x="3888" y="2564"/>
                  </a:cubicBezTo>
                  <a:cubicBezTo>
                    <a:pt x="3994" y="2531"/>
                    <a:pt x="4056" y="2411"/>
                    <a:pt x="4023" y="2305"/>
                  </a:cubicBezTo>
                  <a:lnTo>
                    <a:pt x="3500" y="683"/>
                  </a:lnTo>
                  <a:cubicBezTo>
                    <a:pt x="3365" y="279"/>
                    <a:pt x="2991" y="1"/>
                    <a:pt x="256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6" name="Google Shape;18076;p140"/>
            <p:cNvSpPr/>
            <p:nvPr/>
          </p:nvSpPr>
          <p:spPr>
            <a:xfrm>
              <a:off x="1393457" y="1586335"/>
              <a:ext cx="38518" cy="53217"/>
            </a:xfrm>
            <a:custGeom>
              <a:avLst/>
              <a:gdLst/>
              <a:ahLst/>
              <a:cxnLst/>
              <a:rect l="l" t="t" r="r" b="b"/>
              <a:pathLst>
                <a:path w="1470" h="2031" extrusionOk="0">
                  <a:moveTo>
                    <a:pt x="735" y="912"/>
                  </a:moveTo>
                  <a:lnTo>
                    <a:pt x="951" y="1613"/>
                  </a:lnTo>
                  <a:lnTo>
                    <a:pt x="519" y="1613"/>
                  </a:lnTo>
                  <a:lnTo>
                    <a:pt x="735" y="912"/>
                  </a:lnTo>
                  <a:close/>
                  <a:moveTo>
                    <a:pt x="735" y="0"/>
                  </a:moveTo>
                  <a:cubicBezTo>
                    <a:pt x="644" y="0"/>
                    <a:pt x="562" y="58"/>
                    <a:pt x="538" y="144"/>
                  </a:cubicBezTo>
                  <a:lnTo>
                    <a:pt x="44" y="1762"/>
                  </a:lnTo>
                  <a:cubicBezTo>
                    <a:pt x="0" y="1896"/>
                    <a:pt x="101" y="2031"/>
                    <a:pt x="240" y="2031"/>
                  </a:cubicBezTo>
                  <a:lnTo>
                    <a:pt x="1229" y="2031"/>
                  </a:lnTo>
                  <a:cubicBezTo>
                    <a:pt x="1368" y="2031"/>
                    <a:pt x="1469" y="1896"/>
                    <a:pt x="1426" y="1762"/>
                  </a:cubicBezTo>
                  <a:lnTo>
                    <a:pt x="932" y="144"/>
                  </a:lnTo>
                  <a:cubicBezTo>
                    <a:pt x="908" y="58"/>
                    <a:pt x="826" y="0"/>
                    <a:pt x="73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077" name="Google Shape;18077;p140"/>
          <p:cNvGrpSpPr/>
          <p:nvPr/>
        </p:nvGrpSpPr>
        <p:grpSpPr>
          <a:xfrm>
            <a:off x="2213019" y="1316083"/>
            <a:ext cx="336755" cy="365551"/>
            <a:chOff x="2213019" y="1502933"/>
            <a:chExt cx="336755" cy="365551"/>
          </a:xfrm>
        </p:grpSpPr>
        <p:sp>
          <p:nvSpPr>
            <p:cNvPr id="18078" name="Google Shape;18078;p140"/>
            <p:cNvSpPr/>
            <p:nvPr/>
          </p:nvSpPr>
          <p:spPr>
            <a:xfrm>
              <a:off x="2246872" y="1525336"/>
              <a:ext cx="268942" cy="319408"/>
            </a:xfrm>
            <a:custGeom>
              <a:avLst/>
              <a:gdLst/>
              <a:ahLst/>
              <a:cxnLst/>
              <a:rect l="l" t="t" r="r" b="b"/>
              <a:pathLst>
                <a:path w="10264" h="12190" extrusionOk="0">
                  <a:moveTo>
                    <a:pt x="5184" y="4619"/>
                  </a:moveTo>
                  <a:cubicBezTo>
                    <a:pt x="5337" y="4619"/>
                    <a:pt x="5489" y="4707"/>
                    <a:pt x="5544" y="4882"/>
                  </a:cubicBezTo>
                  <a:lnTo>
                    <a:pt x="6173" y="6937"/>
                  </a:lnTo>
                  <a:cubicBezTo>
                    <a:pt x="6240" y="7162"/>
                    <a:pt x="6072" y="7393"/>
                    <a:pt x="5837" y="7393"/>
                  </a:cubicBezTo>
                  <a:lnTo>
                    <a:pt x="4536" y="7393"/>
                  </a:lnTo>
                  <a:cubicBezTo>
                    <a:pt x="4296" y="7393"/>
                    <a:pt x="4128" y="7162"/>
                    <a:pt x="4200" y="6937"/>
                  </a:cubicBezTo>
                  <a:lnTo>
                    <a:pt x="4824" y="4882"/>
                  </a:lnTo>
                  <a:cubicBezTo>
                    <a:pt x="4880" y="4707"/>
                    <a:pt x="5032" y="4619"/>
                    <a:pt x="5184" y="4619"/>
                  </a:cubicBezTo>
                  <a:close/>
                  <a:moveTo>
                    <a:pt x="4800" y="0"/>
                  </a:moveTo>
                  <a:cubicBezTo>
                    <a:pt x="4032" y="0"/>
                    <a:pt x="3351" y="499"/>
                    <a:pt x="3115" y="1229"/>
                  </a:cubicBezTo>
                  <a:lnTo>
                    <a:pt x="235" y="10172"/>
                  </a:lnTo>
                  <a:cubicBezTo>
                    <a:pt x="0" y="10988"/>
                    <a:pt x="451" y="11842"/>
                    <a:pt x="1258" y="12106"/>
                  </a:cubicBezTo>
                  <a:cubicBezTo>
                    <a:pt x="1421" y="12160"/>
                    <a:pt x="1587" y="12185"/>
                    <a:pt x="1750" y="12185"/>
                  </a:cubicBezTo>
                  <a:cubicBezTo>
                    <a:pt x="2396" y="12185"/>
                    <a:pt x="2998" y="11787"/>
                    <a:pt x="3235" y="11151"/>
                  </a:cubicBezTo>
                  <a:lnTo>
                    <a:pt x="3495" y="10364"/>
                  </a:lnTo>
                  <a:cubicBezTo>
                    <a:pt x="3692" y="9769"/>
                    <a:pt x="4248" y="9365"/>
                    <a:pt x="4872" y="9365"/>
                  </a:cubicBezTo>
                  <a:lnTo>
                    <a:pt x="5386" y="9365"/>
                  </a:lnTo>
                  <a:cubicBezTo>
                    <a:pt x="5501" y="9365"/>
                    <a:pt x="5616" y="9380"/>
                    <a:pt x="5732" y="9409"/>
                  </a:cubicBezTo>
                  <a:cubicBezTo>
                    <a:pt x="6216" y="9529"/>
                    <a:pt x="6610" y="9889"/>
                    <a:pt x="6768" y="10369"/>
                  </a:cubicBezTo>
                  <a:lnTo>
                    <a:pt x="7028" y="11156"/>
                  </a:lnTo>
                  <a:cubicBezTo>
                    <a:pt x="7261" y="11792"/>
                    <a:pt x="7866" y="12190"/>
                    <a:pt x="8510" y="12190"/>
                  </a:cubicBezTo>
                  <a:cubicBezTo>
                    <a:pt x="8673" y="12190"/>
                    <a:pt x="8838" y="12164"/>
                    <a:pt x="9001" y="12111"/>
                  </a:cubicBezTo>
                  <a:cubicBezTo>
                    <a:pt x="9812" y="11847"/>
                    <a:pt x="10263" y="10988"/>
                    <a:pt x="10028" y="10172"/>
                  </a:cubicBezTo>
                  <a:lnTo>
                    <a:pt x="10037" y="10172"/>
                  </a:lnTo>
                  <a:lnTo>
                    <a:pt x="7157" y="1229"/>
                  </a:lnTo>
                  <a:cubicBezTo>
                    <a:pt x="6922" y="499"/>
                    <a:pt x="6240" y="0"/>
                    <a:pt x="5472"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9" name="Google Shape;18079;p140"/>
            <p:cNvSpPr/>
            <p:nvPr/>
          </p:nvSpPr>
          <p:spPr>
            <a:xfrm>
              <a:off x="2277791" y="1528349"/>
              <a:ext cx="238024" cy="316395"/>
            </a:xfrm>
            <a:custGeom>
              <a:avLst/>
              <a:gdLst/>
              <a:ahLst/>
              <a:cxnLst/>
              <a:rect l="l" t="t" r="r" b="b"/>
              <a:pathLst>
                <a:path w="9084" h="12075" extrusionOk="0">
                  <a:moveTo>
                    <a:pt x="4004" y="4504"/>
                  </a:moveTo>
                  <a:cubicBezTo>
                    <a:pt x="4157" y="4504"/>
                    <a:pt x="4309" y="4592"/>
                    <a:pt x="4364" y="4767"/>
                  </a:cubicBezTo>
                  <a:lnTo>
                    <a:pt x="4993" y="6822"/>
                  </a:lnTo>
                  <a:cubicBezTo>
                    <a:pt x="5060" y="7047"/>
                    <a:pt x="4892" y="7278"/>
                    <a:pt x="4657" y="7278"/>
                  </a:cubicBezTo>
                  <a:lnTo>
                    <a:pt x="3356" y="7278"/>
                  </a:lnTo>
                  <a:cubicBezTo>
                    <a:pt x="3116" y="7278"/>
                    <a:pt x="2948" y="7047"/>
                    <a:pt x="3020" y="6822"/>
                  </a:cubicBezTo>
                  <a:lnTo>
                    <a:pt x="3644" y="4767"/>
                  </a:lnTo>
                  <a:cubicBezTo>
                    <a:pt x="3700" y="4592"/>
                    <a:pt x="3852" y="4504"/>
                    <a:pt x="4004" y="4504"/>
                  </a:cubicBezTo>
                  <a:close/>
                  <a:moveTo>
                    <a:pt x="4556" y="0"/>
                  </a:moveTo>
                  <a:cubicBezTo>
                    <a:pt x="3884" y="0"/>
                    <a:pt x="3299" y="461"/>
                    <a:pt x="3140" y="1114"/>
                  </a:cubicBezTo>
                  <a:lnTo>
                    <a:pt x="255" y="10057"/>
                  </a:lnTo>
                  <a:cubicBezTo>
                    <a:pt x="1" y="10839"/>
                    <a:pt x="395" y="11684"/>
                    <a:pt x="1153" y="12001"/>
                  </a:cubicBezTo>
                  <a:cubicBezTo>
                    <a:pt x="1580" y="11823"/>
                    <a:pt x="1907" y="11473"/>
                    <a:pt x="2055" y="11036"/>
                  </a:cubicBezTo>
                  <a:lnTo>
                    <a:pt x="2315" y="10249"/>
                  </a:lnTo>
                  <a:cubicBezTo>
                    <a:pt x="2512" y="9654"/>
                    <a:pt x="3068" y="9250"/>
                    <a:pt x="3692" y="9250"/>
                  </a:cubicBezTo>
                  <a:lnTo>
                    <a:pt x="4206" y="9250"/>
                  </a:lnTo>
                  <a:cubicBezTo>
                    <a:pt x="4321" y="9250"/>
                    <a:pt x="4436" y="9265"/>
                    <a:pt x="4552" y="9294"/>
                  </a:cubicBezTo>
                  <a:cubicBezTo>
                    <a:pt x="5041" y="9414"/>
                    <a:pt x="5430" y="9774"/>
                    <a:pt x="5588" y="10254"/>
                  </a:cubicBezTo>
                  <a:lnTo>
                    <a:pt x="5848" y="11041"/>
                  </a:lnTo>
                  <a:cubicBezTo>
                    <a:pt x="6081" y="11677"/>
                    <a:pt x="6686" y="12075"/>
                    <a:pt x="7330" y="12075"/>
                  </a:cubicBezTo>
                  <a:cubicBezTo>
                    <a:pt x="7493" y="12075"/>
                    <a:pt x="7658" y="12049"/>
                    <a:pt x="7821" y="11996"/>
                  </a:cubicBezTo>
                  <a:cubicBezTo>
                    <a:pt x="8632" y="11732"/>
                    <a:pt x="9083" y="10873"/>
                    <a:pt x="8848" y="10057"/>
                  </a:cubicBezTo>
                  <a:lnTo>
                    <a:pt x="8857" y="10057"/>
                  </a:lnTo>
                  <a:lnTo>
                    <a:pt x="5977" y="1114"/>
                  </a:lnTo>
                  <a:cubicBezTo>
                    <a:pt x="5814" y="461"/>
                    <a:pt x="5228" y="0"/>
                    <a:pt x="4556"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0" name="Google Shape;18080;p140"/>
            <p:cNvSpPr/>
            <p:nvPr/>
          </p:nvSpPr>
          <p:spPr>
            <a:xfrm>
              <a:off x="2218574" y="1508488"/>
              <a:ext cx="33985" cy="34089"/>
            </a:xfrm>
            <a:custGeom>
              <a:avLst/>
              <a:gdLst/>
              <a:ahLst/>
              <a:cxnLst/>
              <a:rect l="l" t="t" r="r" b="b"/>
              <a:pathLst>
                <a:path w="1297" h="1301" extrusionOk="0">
                  <a:moveTo>
                    <a:pt x="221" y="0"/>
                  </a:moveTo>
                  <a:cubicBezTo>
                    <a:pt x="96" y="0"/>
                    <a:pt x="0" y="101"/>
                    <a:pt x="0" y="221"/>
                  </a:cubicBezTo>
                  <a:lnTo>
                    <a:pt x="0" y="1075"/>
                  </a:lnTo>
                  <a:cubicBezTo>
                    <a:pt x="0" y="1200"/>
                    <a:pt x="96" y="1301"/>
                    <a:pt x="221" y="1301"/>
                  </a:cubicBezTo>
                  <a:lnTo>
                    <a:pt x="1075" y="1301"/>
                  </a:lnTo>
                  <a:cubicBezTo>
                    <a:pt x="1195" y="1301"/>
                    <a:pt x="1296" y="1200"/>
                    <a:pt x="1296" y="1075"/>
                  </a:cubicBezTo>
                  <a:lnTo>
                    <a:pt x="1296" y="221"/>
                  </a:lnTo>
                  <a:cubicBezTo>
                    <a:pt x="1296" y="101"/>
                    <a:pt x="1195" y="0"/>
                    <a:pt x="1075" y="0"/>
                  </a:cubicBezTo>
                  <a:close/>
                </a:path>
              </a:pathLst>
            </a:custGeom>
            <a:solidFill>
              <a:srgbClr val="B5B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1" name="Google Shape;18081;p140"/>
            <p:cNvSpPr/>
            <p:nvPr/>
          </p:nvSpPr>
          <p:spPr>
            <a:xfrm>
              <a:off x="2364705" y="1508488"/>
              <a:ext cx="34116" cy="34089"/>
            </a:xfrm>
            <a:custGeom>
              <a:avLst/>
              <a:gdLst/>
              <a:ahLst/>
              <a:cxnLst/>
              <a:rect l="l" t="t" r="r" b="b"/>
              <a:pathLst>
                <a:path w="1302" h="1301" extrusionOk="0">
                  <a:moveTo>
                    <a:pt x="227" y="0"/>
                  </a:moveTo>
                  <a:cubicBezTo>
                    <a:pt x="102" y="0"/>
                    <a:pt x="1" y="101"/>
                    <a:pt x="1" y="221"/>
                  </a:cubicBezTo>
                  <a:lnTo>
                    <a:pt x="1" y="1075"/>
                  </a:lnTo>
                  <a:cubicBezTo>
                    <a:pt x="1" y="1200"/>
                    <a:pt x="102" y="1301"/>
                    <a:pt x="227" y="1301"/>
                  </a:cubicBezTo>
                  <a:lnTo>
                    <a:pt x="1076" y="1301"/>
                  </a:lnTo>
                  <a:cubicBezTo>
                    <a:pt x="1201" y="1301"/>
                    <a:pt x="1302" y="1200"/>
                    <a:pt x="1302" y="1075"/>
                  </a:cubicBezTo>
                  <a:lnTo>
                    <a:pt x="1302" y="221"/>
                  </a:lnTo>
                  <a:cubicBezTo>
                    <a:pt x="1302" y="101"/>
                    <a:pt x="1201" y="0"/>
                    <a:pt x="1076" y="0"/>
                  </a:cubicBezTo>
                  <a:close/>
                </a:path>
              </a:pathLst>
            </a:custGeom>
            <a:solidFill>
              <a:srgbClr val="B5B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2" name="Google Shape;18082;p140"/>
            <p:cNvSpPr/>
            <p:nvPr/>
          </p:nvSpPr>
          <p:spPr>
            <a:xfrm>
              <a:off x="2510234" y="1508488"/>
              <a:ext cx="34116" cy="34089"/>
            </a:xfrm>
            <a:custGeom>
              <a:avLst/>
              <a:gdLst/>
              <a:ahLst/>
              <a:cxnLst/>
              <a:rect l="l" t="t" r="r" b="b"/>
              <a:pathLst>
                <a:path w="1302" h="1301" extrusionOk="0">
                  <a:moveTo>
                    <a:pt x="222" y="0"/>
                  </a:moveTo>
                  <a:cubicBezTo>
                    <a:pt x="102" y="0"/>
                    <a:pt x="1" y="101"/>
                    <a:pt x="1" y="221"/>
                  </a:cubicBezTo>
                  <a:lnTo>
                    <a:pt x="1" y="1075"/>
                  </a:lnTo>
                  <a:cubicBezTo>
                    <a:pt x="1" y="1200"/>
                    <a:pt x="102" y="1296"/>
                    <a:pt x="222" y="1301"/>
                  </a:cubicBezTo>
                  <a:lnTo>
                    <a:pt x="1076" y="1301"/>
                  </a:lnTo>
                  <a:cubicBezTo>
                    <a:pt x="1201" y="1301"/>
                    <a:pt x="1302" y="1200"/>
                    <a:pt x="1302" y="1075"/>
                  </a:cubicBezTo>
                  <a:lnTo>
                    <a:pt x="1302" y="221"/>
                  </a:lnTo>
                  <a:cubicBezTo>
                    <a:pt x="1302" y="101"/>
                    <a:pt x="1201" y="0"/>
                    <a:pt x="1076" y="0"/>
                  </a:cubicBezTo>
                  <a:close/>
                </a:path>
              </a:pathLst>
            </a:custGeom>
            <a:solidFill>
              <a:srgbClr val="B5B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3" name="Google Shape;18083;p140"/>
            <p:cNvSpPr/>
            <p:nvPr/>
          </p:nvSpPr>
          <p:spPr>
            <a:xfrm>
              <a:off x="2218574" y="1828944"/>
              <a:ext cx="33985" cy="34116"/>
            </a:xfrm>
            <a:custGeom>
              <a:avLst/>
              <a:gdLst/>
              <a:ahLst/>
              <a:cxnLst/>
              <a:rect l="l" t="t" r="r" b="b"/>
              <a:pathLst>
                <a:path w="1297" h="1302" extrusionOk="0">
                  <a:moveTo>
                    <a:pt x="221" y="1"/>
                  </a:moveTo>
                  <a:cubicBezTo>
                    <a:pt x="96" y="1"/>
                    <a:pt x="0" y="102"/>
                    <a:pt x="0" y="222"/>
                  </a:cubicBezTo>
                  <a:lnTo>
                    <a:pt x="0" y="1076"/>
                  </a:lnTo>
                  <a:cubicBezTo>
                    <a:pt x="0" y="1201"/>
                    <a:pt x="96" y="1302"/>
                    <a:pt x="221" y="1302"/>
                  </a:cubicBezTo>
                  <a:lnTo>
                    <a:pt x="1075" y="1302"/>
                  </a:lnTo>
                  <a:cubicBezTo>
                    <a:pt x="1195" y="1302"/>
                    <a:pt x="1296" y="1201"/>
                    <a:pt x="1296" y="1076"/>
                  </a:cubicBezTo>
                  <a:lnTo>
                    <a:pt x="1296" y="222"/>
                  </a:lnTo>
                  <a:cubicBezTo>
                    <a:pt x="1296" y="102"/>
                    <a:pt x="1195" y="1"/>
                    <a:pt x="1075" y="1"/>
                  </a:cubicBezTo>
                  <a:close/>
                </a:path>
              </a:pathLst>
            </a:custGeom>
            <a:solidFill>
              <a:srgbClr val="B5B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4" name="Google Shape;18084;p140"/>
            <p:cNvSpPr/>
            <p:nvPr/>
          </p:nvSpPr>
          <p:spPr>
            <a:xfrm>
              <a:off x="2364705" y="1828944"/>
              <a:ext cx="34116" cy="34116"/>
            </a:xfrm>
            <a:custGeom>
              <a:avLst/>
              <a:gdLst/>
              <a:ahLst/>
              <a:cxnLst/>
              <a:rect l="l" t="t" r="r" b="b"/>
              <a:pathLst>
                <a:path w="1302" h="1302" extrusionOk="0">
                  <a:moveTo>
                    <a:pt x="236" y="1"/>
                  </a:moveTo>
                  <a:cubicBezTo>
                    <a:pt x="107" y="1"/>
                    <a:pt x="1" y="102"/>
                    <a:pt x="1" y="231"/>
                  </a:cubicBezTo>
                  <a:lnTo>
                    <a:pt x="1" y="1067"/>
                  </a:lnTo>
                  <a:cubicBezTo>
                    <a:pt x="1" y="1196"/>
                    <a:pt x="107" y="1297"/>
                    <a:pt x="236" y="1302"/>
                  </a:cubicBezTo>
                  <a:lnTo>
                    <a:pt x="1071" y="1302"/>
                  </a:lnTo>
                  <a:cubicBezTo>
                    <a:pt x="1196" y="1302"/>
                    <a:pt x="1302" y="1196"/>
                    <a:pt x="1302" y="1067"/>
                  </a:cubicBezTo>
                  <a:lnTo>
                    <a:pt x="1302" y="231"/>
                  </a:lnTo>
                  <a:cubicBezTo>
                    <a:pt x="1302" y="102"/>
                    <a:pt x="1196" y="1"/>
                    <a:pt x="1071" y="1"/>
                  </a:cubicBezTo>
                  <a:close/>
                </a:path>
              </a:pathLst>
            </a:custGeom>
            <a:solidFill>
              <a:srgbClr val="B5B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5" name="Google Shape;18085;p140"/>
            <p:cNvSpPr/>
            <p:nvPr/>
          </p:nvSpPr>
          <p:spPr>
            <a:xfrm>
              <a:off x="2510234" y="1828944"/>
              <a:ext cx="34116" cy="34116"/>
            </a:xfrm>
            <a:custGeom>
              <a:avLst/>
              <a:gdLst/>
              <a:ahLst/>
              <a:cxnLst/>
              <a:rect l="l" t="t" r="r" b="b"/>
              <a:pathLst>
                <a:path w="1302" h="1302" extrusionOk="0">
                  <a:moveTo>
                    <a:pt x="222" y="1"/>
                  </a:moveTo>
                  <a:cubicBezTo>
                    <a:pt x="102" y="1"/>
                    <a:pt x="1" y="102"/>
                    <a:pt x="1" y="222"/>
                  </a:cubicBezTo>
                  <a:lnTo>
                    <a:pt x="1" y="1076"/>
                  </a:lnTo>
                  <a:cubicBezTo>
                    <a:pt x="1" y="1201"/>
                    <a:pt x="102" y="1297"/>
                    <a:pt x="222" y="1302"/>
                  </a:cubicBezTo>
                  <a:lnTo>
                    <a:pt x="1076" y="1302"/>
                  </a:lnTo>
                  <a:cubicBezTo>
                    <a:pt x="1201" y="1302"/>
                    <a:pt x="1302" y="1201"/>
                    <a:pt x="1302" y="1076"/>
                  </a:cubicBezTo>
                  <a:lnTo>
                    <a:pt x="1302" y="222"/>
                  </a:lnTo>
                  <a:cubicBezTo>
                    <a:pt x="1302" y="102"/>
                    <a:pt x="1201" y="1"/>
                    <a:pt x="1076" y="1"/>
                  </a:cubicBezTo>
                  <a:close/>
                </a:path>
              </a:pathLst>
            </a:custGeom>
            <a:solidFill>
              <a:srgbClr val="B5B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6" name="Google Shape;18086;p140"/>
            <p:cNvSpPr/>
            <p:nvPr/>
          </p:nvSpPr>
          <p:spPr>
            <a:xfrm>
              <a:off x="2218574" y="1669083"/>
              <a:ext cx="33985" cy="34116"/>
            </a:xfrm>
            <a:custGeom>
              <a:avLst/>
              <a:gdLst/>
              <a:ahLst/>
              <a:cxnLst/>
              <a:rect l="l" t="t" r="r" b="b"/>
              <a:pathLst>
                <a:path w="1297" h="1302" extrusionOk="0">
                  <a:moveTo>
                    <a:pt x="221" y="1"/>
                  </a:moveTo>
                  <a:cubicBezTo>
                    <a:pt x="96" y="1"/>
                    <a:pt x="0" y="102"/>
                    <a:pt x="0" y="227"/>
                  </a:cubicBezTo>
                  <a:lnTo>
                    <a:pt x="0" y="1076"/>
                  </a:lnTo>
                  <a:cubicBezTo>
                    <a:pt x="0" y="1201"/>
                    <a:pt x="96" y="1302"/>
                    <a:pt x="221" y="1302"/>
                  </a:cubicBezTo>
                  <a:lnTo>
                    <a:pt x="1075" y="1302"/>
                  </a:lnTo>
                  <a:cubicBezTo>
                    <a:pt x="1195" y="1302"/>
                    <a:pt x="1296" y="1201"/>
                    <a:pt x="1296" y="1076"/>
                  </a:cubicBezTo>
                  <a:lnTo>
                    <a:pt x="1296" y="227"/>
                  </a:lnTo>
                  <a:cubicBezTo>
                    <a:pt x="1296" y="102"/>
                    <a:pt x="1195" y="1"/>
                    <a:pt x="1075" y="1"/>
                  </a:cubicBezTo>
                  <a:close/>
                </a:path>
              </a:pathLst>
            </a:custGeom>
            <a:solidFill>
              <a:srgbClr val="B5B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7" name="Google Shape;18087;p140"/>
            <p:cNvSpPr/>
            <p:nvPr/>
          </p:nvSpPr>
          <p:spPr>
            <a:xfrm>
              <a:off x="2510234" y="1669083"/>
              <a:ext cx="34116" cy="34116"/>
            </a:xfrm>
            <a:custGeom>
              <a:avLst/>
              <a:gdLst/>
              <a:ahLst/>
              <a:cxnLst/>
              <a:rect l="l" t="t" r="r" b="b"/>
              <a:pathLst>
                <a:path w="1302" h="1302" extrusionOk="0">
                  <a:moveTo>
                    <a:pt x="222" y="1"/>
                  </a:moveTo>
                  <a:cubicBezTo>
                    <a:pt x="102" y="1"/>
                    <a:pt x="1" y="102"/>
                    <a:pt x="1" y="227"/>
                  </a:cubicBezTo>
                  <a:lnTo>
                    <a:pt x="1" y="1076"/>
                  </a:lnTo>
                  <a:cubicBezTo>
                    <a:pt x="1" y="1201"/>
                    <a:pt x="102" y="1302"/>
                    <a:pt x="222" y="1302"/>
                  </a:cubicBezTo>
                  <a:lnTo>
                    <a:pt x="1076" y="1302"/>
                  </a:lnTo>
                  <a:cubicBezTo>
                    <a:pt x="1201" y="1302"/>
                    <a:pt x="1302" y="1201"/>
                    <a:pt x="1302" y="1076"/>
                  </a:cubicBezTo>
                  <a:lnTo>
                    <a:pt x="1302" y="227"/>
                  </a:lnTo>
                  <a:cubicBezTo>
                    <a:pt x="1302" y="102"/>
                    <a:pt x="1201" y="1"/>
                    <a:pt x="1076" y="1"/>
                  </a:cubicBezTo>
                  <a:close/>
                </a:path>
              </a:pathLst>
            </a:custGeom>
            <a:solidFill>
              <a:srgbClr val="B5B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8" name="Google Shape;18088;p140"/>
            <p:cNvSpPr/>
            <p:nvPr/>
          </p:nvSpPr>
          <p:spPr>
            <a:xfrm>
              <a:off x="2348879" y="1640889"/>
              <a:ext cx="67812" cy="83560"/>
            </a:xfrm>
            <a:custGeom>
              <a:avLst/>
              <a:gdLst/>
              <a:ahLst/>
              <a:cxnLst/>
              <a:rect l="l" t="t" r="r" b="b"/>
              <a:pathLst>
                <a:path w="2588" h="3189" extrusionOk="0">
                  <a:moveTo>
                    <a:pt x="1294" y="416"/>
                  </a:moveTo>
                  <a:cubicBezTo>
                    <a:pt x="1362" y="416"/>
                    <a:pt x="1431" y="455"/>
                    <a:pt x="1455" y="534"/>
                  </a:cubicBezTo>
                  <a:lnTo>
                    <a:pt x="2083" y="2584"/>
                  </a:lnTo>
                  <a:cubicBezTo>
                    <a:pt x="2112" y="2680"/>
                    <a:pt x="2040" y="2776"/>
                    <a:pt x="1944" y="2776"/>
                  </a:cubicBezTo>
                  <a:lnTo>
                    <a:pt x="643" y="2776"/>
                  </a:lnTo>
                  <a:cubicBezTo>
                    <a:pt x="543" y="2776"/>
                    <a:pt x="475" y="2680"/>
                    <a:pt x="504" y="2584"/>
                  </a:cubicBezTo>
                  <a:lnTo>
                    <a:pt x="1133" y="534"/>
                  </a:lnTo>
                  <a:cubicBezTo>
                    <a:pt x="1157" y="455"/>
                    <a:pt x="1225" y="416"/>
                    <a:pt x="1294" y="416"/>
                  </a:cubicBezTo>
                  <a:close/>
                  <a:moveTo>
                    <a:pt x="1294" y="0"/>
                  </a:moveTo>
                  <a:cubicBezTo>
                    <a:pt x="1056" y="0"/>
                    <a:pt x="819" y="138"/>
                    <a:pt x="735" y="414"/>
                  </a:cubicBezTo>
                  <a:lnTo>
                    <a:pt x="106" y="2464"/>
                  </a:lnTo>
                  <a:cubicBezTo>
                    <a:pt x="0" y="2824"/>
                    <a:pt x="269" y="3189"/>
                    <a:pt x="643" y="3189"/>
                  </a:cubicBezTo>
                  <a:lnTo>
                    <a:pt x="1944" y="3189"/>
                  </a:lnTo>
                  <a:cubicBezTo>
                    <a:pt x="2319" y="3189"/>
                    <a:pt x="2587" y="2824"/>
                    <a:pt x="2482" y="2464"/>
                  </a:cubicBezTo>
                  <a:lnTo>
                    <a:pt x="1853" y="414"/>
                  </a:lnTo>
                  <a:cubicBezTo>
                    <a:pt x="1769" y="138"/>
                    <a:pt x="1531" y="0"/>
                    <a:pt x="129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9" name="Google Shape;18089;p140"/>
            <p:cNvSpPr/>
            <p:nvPr/>
          </p:nvSpPr>
          <p:spPr>
            <a:xfrm>
              <a:off x="2213019" y="1502933"/>
              <a:ext cx="336755" cy="365551"/>
            </a:xfrm>
            <a:custGeom>
              <a:avLst/>
              <a:gdLst/>
              <a:ahLst/>
              <a:cxnLst/>
              <a:rect l="l" t="t" r="r" b="b"/>
              <a:pathLst>
                <a:path w="12852" h="13951" extrusionOk="0">
                  <a:moveTo>
                    <a:pt x="1302" y="418"/>
                  </a:moveTo>
                  <a:lnTo>
                    <a:pt x="1302" y="1306"/>
                  </a:lnTo>
                  <a:lnTo>
                    <a:pt x="418" y="1306"/>
                  </a:lnTo>
                  <a:lnTo>
                    <a:pt x="418" y="418"/>
                  </a:lnTo>
                  <a:close/>
                  <a:moveTo>
                    <a:pt x="6884" y="418"/>
                  </a:moveTo>
                  <a:lnTo>
                    <a:pt x="6884" y="1306"/>
                  </a:lnTo>
                  <a:lnTo>
                    <a:pt x="5996" y="1306"/>
                  </a:lnTo>
                  <a:lnTo>
                    <a:pt x="5996" y="418"/>
                  </a:lnTo>
                  <a:close/>
                  <a:moveTo>
                    <a:pt x="12434" y="418"/>
                  </a:moveTo>
                  <a:lnTo>
                    <a:pt x="12434" y="1306"/>
                  </a:lnTo>
                  <a:lnTo>
                    <a:pt x="11550" y="1306"/>
                  </a:lnTo>
                  <a:lnTo>
                    <a:pt x="11550" y="418"/>
                  </a:lnTo>
                  <a:close/>
                  <a:moveTo>
                    <a:pt x="1302" y="6548"/>
                  </a:moveTo>
                  <a:lnTo>
                    <a:pt x="1302" y="7436"/>
                  </a:lnTo>
                  <a:lnTo>
                    <a:pt x="418" y="7436"/>
                  </a:lnTo>
                  <a:lnTo>
                    <a:pt x="418" y="6548"/>
                  </a:lnTo>
                  <a:close/>
                  <a:moveTo>
                    <a:pt x="12438" y="6548"/>
                  </a:moveTo>
                  <a:lnTo>
                    <a:pt x="12438" y="7436"/>
                  </a:lnTo>
                  <a:lnTo>
                    <a:pt x="11550" y="7436"/>
                  </a:lnTo>
                  <a:lnTo>
                    <a:pt x="11550" y="6548"/>
                  </a:lnTo>
                  <a:close/>
                  <a:moveTo>
                    <a:pt x="1719" y="12726"/>
                  </a:moveTo>
                  <a:cubicBezTo>
                    <a:pt x="1767" y="12784"/>
                    <a:pt x="1825" y="12837"/>
                    <a:pt x="1887" y="12885"/>
                  </a:cubicBezTo>
                  <a:lnTo>
                    <a:pt x="1719" y="12885"/>
                  </a:lnTo>
                  <a:lnTo>
                    <a:pt x="1719" y="12726"/>
                  </a:lnTo>
                  <a:close/>
                  <a:moveTo>
                    <a:pt x="11137" y="12726"/>
                  </a:moveTo>
                  <a:lnTo>
                    <a:pt x="11137" y="12885"/>
                  </a:lnTo>
                  <a:lnTo>
                    <a:pt x="10969" y="12885"/>
                  </a:lnTo>
                  <a:cubicBezTo>
                    <a:pt x="11032" y="12837"/>
                    <a:pt x="11085" y="12784"/>
                    <a:pt x="11137" y="12726"/>
                  </a:cubicBezTo>
                  <a:close/>
                  <a:moveTo>
                    <a:pt x="11137" y="1066"/>
                  </a:moveTo>
                  <a:lnTo>
                    <a:pt x="11137" y="1513"/>
                  </a:lnTo>
                  <a:cubicBezTo>
                    <a:pt x="11137" y="1623"/>
                    <a:pt x="11229" y="1719"/>
                    <a:pt x="11344" y="1719"/>
                  </a:cubicBezTo>
                  <a:lnTo>
                    <a:pt x="11790" y="1719"/>
                  </a:lnTo>
                  <a:lnTo>
                    <a:pt x="11790" y="6135"/>
                  </a:lnTo>
                  <a:lnTo>
                    <a:pt x="11344" y="6135"/>
                  </a:lnTo>
                  <a:cubicBezTo>
                    <a:pt x="11229" y="6135"/>
                    <a:pt x="11137" y="6227"/>
                    <a:pt x="11137" y="6342"/>
                  </a:cubicBezTo>
                  <a:lnTo>
                    <a:pt x="11137" y="7643"/>
                  </a:lnTo>
                  <a:cubicBezTo>
                    <a:pt x="11137" y="7758"/>
                    <a:pt x="11229" y="7849"/>
                    <a:pt x="11344" y="7849"/>
                  </a:cubicBezTo>
                  <a:lnTo>
                    <a:pt x="11790" y="7849"/>
                  </a:lnTo>
                  <a:lnTo>
                    <a:pt x="11790" y="12237"/>
                  </a:lnTo>
                  <a:lnTo>
                    <a:pt x="11464" y="12237"/>
                  </a:lnTo>
                  <a:cubicBezTo>
                    <a:pt x="11641" y="11833"/>
                    <a:pt x="11661" y="11382"/>
                    <a:pt x="11526" y="10965"/>
                  </a:cubicBezTo>
                  <a:lnTo>
                    <a:pt x="9040" y="3255"/>
                  </a:lnTo>
                  <a:cubicBezTo>
                    <a:pt x="9006" y="3156"/>
                    <a:pt x="8928" y="3113"/>
                    <a:pt x="8848" y="3113"/>
                  </a:cubicBezTo>
                  <a:cubicBezTo>
                    <a:pt x="8721" y="3113"/>
                    <a:pt x="8591" y="3223"/>
                    <a:pt x="8641" y="3385"/>
                  </a:cubicBezTo>
                  <a:lnTo>
                    <a:pt x="11133" y="11089"/>
                  </a:lnTo>
                  <a:cubicBezTo>
                    <a:pt x="11449" y="12081"/>
                    <a:pt x="10658" y="12887"/>
                    <a:pt x="9810" y="12887"/>
                  </a:cubicBezTo>
                  <a:cubicBezTo>
                    <a:pt x="9501" y="12887"/>
                    <a:pt x="9184" y="12779"/>
                    <a:pt x="8910" y="12534"/>
                  </a:cubicBezTo>
                  <a:cubicBezTo>
                    <a:pt x="8865" y="12492"/>
                    <a:pt x="8816" y="12474"/>
                    <a:pt x="8770" y="12474"/>
                  </a:cubicBezTo>
                  <a:cubicBezTo>
                    <a:pt x="8604" y="12474"/>
                    <a:pt x="8468" y="12699"/>
                    <a:pt x="8637" y="12841"/>
                  </a:cubicBezTo>
                  <a:cubicBezTo>
                    <a:pt x="8651" y="12856"/>
                    <a:pt x="8665" y="12870"/>
                    <a:pt x="8685" y="12885"/>
                  </a:cubicBezTo>
                  <a:lnTo>
                    <a:pt x="7297" y="12885"/>
                  </a:lnTo>
                  <a:lnTo>
                    <a:pt x="7297" y="12443"/>
                  </a:lnTo>
                  <a:cubicBezTo>
                    <a:pt x="7297" y="12328"/>
                    <a:pt x="7206" y="12232"/>
                    <a:pt x="7091" y="12232"/>
                  </a:cubicBezTo>
                  <a:lnTo>
                    <a:pt x="5790" y="12232"/>
                  </a:lnTo>
                  <a:cubicBezTo>
                    <a:pt x="5675" y="12232"/>
                    <a:pt x="5584" y="12328"/>
                    <a:pt x="5584" y="12443"/>
                  </a:cubicBezTo>
                  <a:lnTo>
                    <a:pt x="5584" y="12885"/>
                  </a:lnTo>
                  <a:lnTo>
                    <a:pt x="4172" y="12885"/>
                  </a:lnTo>
                  <a:cubicBezTo>
                    <a:pt x="4748" y="12405"/>
                    <a:pt x="4758" y="11843"/>
                    <a:pt x="4984" y="11286"/>
                  </a:cubicBezTo>
                  <a:cubicBezTo>
                    <a:pt x="5152" y="10777"/>
                    <a:pt x="5632" y="10432"/>
                    <a:pt x="6169" y="10432"/>
                  </a:cubicBezTo>
                  <a:lnTo>
                    <a:pt x="6683" y="10432"/>
                  </a:lnTo>
                  <a:cubicBezTo>
                    <a:pt x="7220" y="10432"/>
                    <a:pt x="7700" y="10777"/>
                    <a:pt x="7868" y="11286"/>
                  </a:cubicBezTo>
                  <a:lnTo>
                    <a:pt x="8128" y="12069"/>
                  </a:lnTo>
                  <a:cubicBezTo>
                    <a:pt x="8161" y="12168"/>
                    <a:pt x="8239" y="12210"/>
                    <a:pt x="8317" y="12210"/>
                  </a:cubicBezTo>
                  <a:cubicBezTo>
                    <a:pt x="8445" y="12210"/>
                    <a:pt x="8575" y="12099"/>
                    <a:pt x="8521" y="11939"/>
                  </a:cubicBezTo>
                  <a:lnTo>
                    <a:pt x="8262" y="11157"/>
                  </a:lnTo>
                  <a:cubicBezTo>
                    <a:pt x="8038" y="10478"/>
                    <a:pt x="7405" y="10019"/>
                    <a:pt x="6694" y="10019"/>
                  </a:cubicBezTo>
                  <a:cubicBezTo>
                    <a:pt x="6690" y="10019"/>
                    <a:pt x="6686" y="10019"/>
                    <a:pt x="6683" y="10019"/>
                  </a:cubicBezTo>
                  <a:lnTo>
                    <a:pt x="6169" y="10019"/>
                  </a:lnTo>
                  <a:cubicBezTo>
                    <a:pt x="6165" y="10019"/>
                    <a:pt x="6162" y="10019"/>
                    <a:pt x="6158" y="10019"/>
                  </a:cubicBezTo>
                  <a:cubicBezTo>
                    <a:pt x="5447" y="10019"/>
                    <a:pt x="4814" y="10478"/>
                    <a:pt x="4590" y="11157"/>
                  </a:cubicBezTo>
                  <a:lnTo>
                    <a:pt x="4331" y="11944"/>
                  </a:lnTo>
                  <a:cubicBezTo>
                    <a:pt x="4143" y="12510"/>
                    <a:pt x="3616" y="12884"/>
                    <a:pt x="3033" y="12884"/>
                  </a:cubicBezTo>
                  <a:cubicBezTo>
                    <a:pt x="2959" y="12884"/>
                    <a:pt x="2884" y="12878"/>
                    <a:pt x="2809" y="12865"/>
                  </a:cubicBezTo>
                  <a:cubicBezTo>
                    <a:pt x="2147" y="12760"/>
                    <a:pt x="1657" y="12189"/>
                    <a:pt x="1652" y="11517"/>
                  </a:cubicBezTo>
                  <a:cubicBezTo>
                    <a:pt x="1652" y="11157"/>
                    <a:pt x="1767" y="11008"/>
                    <a:pt x="2171" y="9697"/>
                  </a:cubicBezTo>
                  <a:cubicBezTo>
                    <a:pt x="2233" y="9532"/>
                    <a:pt x="2098" y="9417"/>
                    <a:pt x="1968" y="9417"/>
                  </a:cubicBezTo>
                  <a:cubicBezTo>
                    <a:pt x="1887" y="9417"/>
                    <a:pt x="1806" y="9462"/>
                    <a:pt x="1777" y="9568"/>
                  </a:cubicBezTo>
                  <a:lnTo>
                    <a:pt x="1331" y="10965"/>
                  </a:lnTo>
                  <a:cubicBezTo>
                    <a:pt x="1191" y="11382"/>
                    <a:pt x="1215" y="11833"/>
                    <a:pt x="1393" y="12237"/>
                  </a:cubicBezTo>
                  <a:lnTo>
                    <a:pt x="1066" y="12237"/>
                  </a:lnTo>
                  <a:lnTo>
                    <a:pt x="1066" y="7849"/>
                  </a:lnTo>
                  <a:lnTo>
                    <a:pt x="1508" y="7849"/>
                  </a:lnTo>
                  <a:cubicBezTo>
                    <a:pt x="1623" y="7849"/>
                    <a:pt x="1719" y="7758"/>
                    <a:pt x="1719" y="7643"/>
                  </a:cubicBezTo>
                  <a:lnTo>
                    <a:pt x="1719" y="6342"/>
                  </a:lnTo>
                  <a:cubicBezTo>
                    <a:pt x="1719" y="6227"/>
                    <a:pt x="1623" y="6135"/>
                    <a:pt x="1508" y="6135"/>
                  </a:cubicBezTo>
                  <a:lnTo>
                    <a:pt x="1066" y="6135"/>
                  </a:lnTo>
                  <a:lnTo>
                    <a:pt x="1066" y="1719"/>
                  </a:lnTo>
                  <a:lnTo>
                    <a:pt x="1508" y="1719"/>
                  </a:lnTo>
                  <a:cubicBezTo>
                    <a:pt x="1623" y="1719"/>
                    <a:pt x="1719" y="1623"/>
                    <a:pt x="1719" y="1513"/>
                  </a:cubicBezTo>
                  <a:lnTo>
                    <a:pt x="1719" y="1066"/>
                  </a:lnTo>
                  <a:lnTo>
                    <a:pt x="4883" y="1066"/>
                  </a:lnTo>
                  <a:cubicBezTo>
                    <a:pt x="4566" y="1311"/>
                    <a:pt x="4331" y="1647"/>
                    <a:pt x="4211" y="2026"/>
                  </a:cubicBezTo>
                  <a:lnTo>
                    <a:pt x="2031" y="8780"/>
                  </a:lnTo>
                  <a:cubicBezTo>
                    <a:pt x="1969" y="8946"/>
                    <a:pt x="2103" y="9060"/>
                    <a:pt x="2234" y="9060"/>
                  </a:cubicBezTo>
                  <a:cubicBezTo>
                    <a:pt x="2315" y="9060"/>
                    <a:pt x="2395" y="9015"/>
                    <a:pt x="2425" y="8910"/>
                  </a:cubicBezTo>
                  <a:lnTo>
                    <a:pt x="4604" y="2151"/>
                  </a:lnTo>
                  <a:cubicBezTo>
                    <a:pt x="4753" y="1681"/>
                    <a:pt x="5118" y="1311"/>
                    <a:pt x="5584" y="1153"/>
                  </a:cubicBezTo>
                  <a:lnTo>
                    <a:pt x="5584" y="1513"/>
                  </a:lnTo>
                  <a:cubicBezTo>
                    <a:pt x="5584" y="1628"/>
                    <a:pt x="5675" y="1719"/>
                    <a:pt x="5790" y="1719"/>
                  </a:cubicBezTo>
                  <a:lnTo>
                    <a:pt x="7091" y="1719"/>
                  </a:lnTo>
                  <a:cubicBezTo>
                    <a:pt x="7206" y="1719"/>
                    <a:pt x="7297" y="1623"/>
                    <a:pt x="7297" y="1513"/>
                  </a:cubicBezTo>
                  <a:lnTo>
                    <a:pt x="7297" y="1162"/>
                  </a:lnTo>
                  <a:cubicBezTo>
                    <a:pt x="7748" y="1326"/>
                    <a:pt x="8099" y="1690"/>
                    <a:pt x="8248" y="2151"/>
                  </a:cubicBezTo>
                  <a:lnTo>
                    <a:pt x="8392" y="2598"/>
                  </a:lnTo>
                  <a:cubicBezTo>
                    <a:pt x="8423" y="2697"/>
                    <a:pt x="8501" y="2740"/>
                    <a:pt x="8581" y="2740"/>
                  </a:cubicBezTo>
                  <a:cubicBezTo>
                    <a:pt x="8708" y="2740"/>
                    <a:pt x="8838" y="2631"/>
                    <a:pt x="8785" y="2468"/>
                  </a:cubicBezTo>
                  <a:cubicBezTo>
                    <a:pt x="8670" y="2209"/>
                    <a:pt x="8617" y="1570"/>
                    <a:pt x="7974" y="1066"/>
                  </a:cubicBezTo>
                  <a:close/>
                  <a:moveTo>
                    <a:pt x="1302" y="12649"/>
                  </a:moveTo>
                  <a:lnTo>
                    <a:pt x="1302" y="13537"/>
                  </a:lnTo>
                  <a:lnTo>
                    <a:pt x="418" y="13537"/>
                  </a:lnTo>
                  <a:lnTo>
                    <a:pt x="418" y="12649"/>
                  </a:lnTo>
                  <a:close/>
                  <a:moveTo>
                    <a:pt x="6884" y="12649"/>
                  </a:moveTo>
                  <a:lnTo>
                    <a:pt x="6884" y="13537"/>
                  </a:lnTo>
                  <a:lnTo>
                    <a:pt x="5996" y="13537"/>
                  </a:lnTo>
                  <a:lnTo>
                    <a:pt x="5996" y="12649"/>
                  </a:lnTo>
                  <a:close/>
                  <a:moveTo>
                    <a:pt x="12438" y="12649"/>
                  </a:moveTo>
                  <a:lnTo>
                    <a:pt x="12438" y="13537"/>
                  </a:lnTo>
                  <a:lnTo>
                    <a:pt x="11550" y="13537"/>
                  </a:lnTo>
                  <a:lnTo>
                    <a:pt x="11550" y="12649"/>
                  </a:lnTo>
                  <a:close/>
                  <a:moveTo>
                    <a:pt x="212" y="1"/>
                  </a:moveTo>
                  <a:cubicBezTo>
                    <a:pt x="97" y="1"/>
                    <a:pt x="1" y="97"/>
                    <a:pt x="1" y="212"/>
                  </a:cubicBezTo>
                  <a:lnTo>
                    <a:pt x="1" y="1513"/>
                  </a:lnTo>
                  <a:cubicBezTo>
                    <a:pt x="1" y="1623"/>
                    <a:pt x="97" y="1719"/>
                    <a:pt x="212" y="1719"/>
                  </a:cubicBezTo>
                  <a:lnTo>
                    <a:pt x="654" y="1719"/>
                  </a:lnTo>
                  <a:lnTo>
                    <a:pt x="654" y="6135"/>
                  </a:lnTo>
                  <a:lnTo>
                    <a:pt x="212" y="6135"/>
                  </a:lnTo>
                  <a:cubicBezTo>
                    <a:pt x="97" y="6135"/>
                    <a:pt x="1" y="6227"/>
                    <a:pt x="1" y="6342"/>
                  </a:cubicBezTo>
                  <a:lnTo>
                    <a:pt x="1" y="7643"/>
                  </a:lnTo>
                  <a:cubicBezTo>
                    <a:pt x="1" y="7758"/>
                    <a:pt x="97" y="7849"/>
                    <a:pt x="212" y="7849"/>
                  </a:cubicBezTo>
                  <a:lnTo>
                    <a:pt x="654" y="7849"/>
                  </a:lnTo>
                  <a:lnTo>
                    <a:pt x="654" y="12237"/>
                  </a:lnTo>
                  <a:lnTo>
                    <a:pt x="212" y="12237"/>
                  </a:lnTo>
                  <a:cubicBezTo>
                    <a:pt x="97" y="12237"/>
                    <a:pt x="1" y="12328"/>
                    <a:pt x="1" y="12443"/>
                  </a:cubicBezTo>
                  <a:lnTo>
                    <a:pt x="1" y="13744"/>
                  </a:lnTo>
                  <a:cubicBezTo>
                    <a:pt x="1" y="13854"/>
                    <a:pt x="97" y="13950"/>
                    <a:pt x="212" y="13950"/>
                  </a:cubicBezTo>
                  <a:lnTo>
                    <a:pt x="1513" y="13950"/>
                  </a:lnTo>
                  <a:cubicBezTo>
                    <a:pt x="1623" y="13950"/>
                    <a:pt x="1719" y="13854"/>
                    <a:pt x="1719" y="13744"/>
                  </a:cubicBezTo>
                  <a:lnTo>
                    <a:pt x="1719" y="13297"/>
                  </a:lnTo>
                  <a:lnTo>
                    <a:pt x="5584" y="13297"/>
                  </a:lnTo>
                  <a:lnTo>
                    <a:pt x="5584" y="13744"/>
                  </a:lnTo>
                  <a:cubicBezTo>
                    <a:pt x="5584" y="13854"/>
                    <a:pt x="5675" y="13950"/>
                    <a:pt x="5790" y="13950"/>
                  </a:cubicBezTo>
                  <a:lnTo>
                    <a:pt x="7091" y="13950"/>
                  </a:lnTo>
                  <a:cubicBezTo>
                    <a:pt x="7206" y="13950"/>
                    <a:pt x="7297" y="13854"/>
                    <a:pt x="7297" y="13744"/>
                  </a:cubicBezTo>
                  <a:lnTo>
                    <a:pt x="7297" y="13297"/>
                  </a:lnTo>
                  <a:lnTo>
                    <a:pt x="11137" y="13297"/>
                  </a:lnTo>
                  <a:lnTo>
                    <a:pt x="11137" y="13744"/>
                  </a:lnTo>
                  <a:cubicBezTo>
                    <a:pt x="11137" y="13854"/>
                    <a:pt x="11229" y="13950"/>
                    <a:pt x="11344" y="13950"/>
                  </a:cubicBezTo>
                  <a:lnTo>
                    <a:pt x="12645" y="13950"/>
                  </a:lnTo>
                  <a:cubicBezTo>
                    <a:pt x="12760" y="13950"/>
                    <a:pt x="12851" y="13854"/>
                    <a:pt x="12851" y="13744"/>
                  </a:cubicBezTo>
                  <a:lnTo>
                    <a:pt x="12851" y="12443"/>
                  </a:lnTo>
                  <a:cubicBezTo>
                    <a:pt x="12851" y="12328"/>
                    <a:pt x="12760" y="12237"/>
                    <a:pt x="12645" y="12237"/>
                  </a:cubicBezTo>
                  <a:lnTo>
                    <a:pt x="12203" y="12237"/>
                  </a:lnTo>
                  <a:lnTo>
                    <a:pt x="12203" y="7849"/>
                  </a:lnTo>
                  <a:lnTo>
                    <a:pt x="12645" y="7849"/>
                  </a:lnTo>
                  <a:cubicBezTo>
                    <a:pt x="12760" y="7849"/>
                    <a:pt x="12851" y="7758"/>
                    <a:pt x="12851" y="7643"/>
                  </a:cubicBezTo>
                  <a:lnTo>
                    <a:pt x="12851" y="6342"/>
                  </a:lnTo>
                  <a:cubicBezTo>
                    <a:pt x="12851" y="6227"/>
                    <a:pt x="12760" y="6135"/>
                    <a:pt x="12645" y="6135"/>
                  </a:cubicBezTo>
                  <a:lnTo>
                    <a:pt x="12203" y="6135"/>
                  </a:lnTo>
                  <a:lnTo>
                    <a:pt x="12203" y="1719"/>
                  </a:lnTo>
                  <a:lnTo>
                    <a:pt x="12645" y="1719"/>
                  </a:lnTo>
                  <a:cubicBezTo>
                    <a:pt x="12755" y="1719"/>
                    <a:pt x="12851" y="1623"/>
                    <a:pt x="12851" y="1513"/>
                  </a:cubicBezTo>
                  <a:lnTo>
                    <a:pt x="12851" y="212"/>
                  </a:lnTo>
                  <a:cubicBezTo>
                    <a:pt x="12851" y="97"/>
                    <a:pt x="12755" y="1"/>
                    <a:pt x="12645" y="1"/>
                  </a:cubicBezTo>
                  <a:lnTo>
                    <a:pt x="11344" y="1"/>
                  </a:lnTo>
                  <a:cubicBezTo>
                    <a:pt x="11229" y="6"/>
                    <a:pt x="11137" y="97"/>
                    <a:pt x="11137" y="212"/>
                  </a:cubicBezTo>
                  <a:lnTo>
                    <a:pt x="11137" y="654"/>
                  </a:lnTo>
                  <a:lnTo>
                    <a:pt x="7297" y="654"/>
                  </a:lnTo>
                  <a:lnTo>
                    <a:pt x="7297" y="212"/>
                  </a:lnTo>
                  <a:cubicBezTo>
                    <a:pt x="7297" y="97"/>
                    <a:pt x="7206" y="1"/>
                    <a:pt x="7091" y="1"/>
                  </a:cubicBezTo>
                  <a:lnTo>
                    <a:pt x="5790" y="1"/>
                  </a:lnTo>
                  <a:cubicBezTo>
                    <a:pt x="5675" y="1"/>
                    <a:pt x="5584" y="97"/>
                    <a:pt x="5584" y="212"/>
                  </a:cubicBezTo>
                  <a:lnTo>
                    <a:pt x="5584" y="654"/>
                  </a:lnTo>
                  <a:lnTo>
                    <a:pt x="1719" y="654"/>
                  </a:lnTo>
                  <a:lnTo>
                    <a:pt x="1719" y="212"/>
                  </a:lnTo>
                  <a:cubicBezTo>
                    <a:pt x="1719" y="97"/>
                    <a:pt x="1623" y="1"/>
                    <a:pt x="150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090" name="Google Shape;18090;p140"/>
          <p:cNvGrpSpPr/>
          <p:nvPr/>
        </p:nvGrpSpPr>
        <p:grpSpPr>
          <a:xfrm>
            <a:off x="2202380" y="3178347"/>
            <a:ext cx="306255" cy="365499"/>
            <a:chOff x="2202380" y="3365197"/>
            <a:chExt cx="306255" cy="365499"/>
          </a:xfrm>
        </p:grpSpPr>
        <p:sp>
          <p:nvSpPr>
            <p:cNvPr id="18091" name="Google Shape;18091;p140"/>
            <p:cNvSpPr/>
            <p:nvPr/>
          </p:nvSpPr>
          <p:spPr>
            <a:xfrm>
              <a:off x="2230260" y="3427375"/>
              <a:ext cx="216118" cy="213288"/>
            </a:xfrm>
            <a:custGeom>
              <a:avLst/>
              <a:gdLst/>
              <a:ahLst/>
              <a:cxnLst/>
              <a:rect l="l" t="t" r="r" b="b"/>
              <a:pathLst>
                <a:path w="8248" h="8140" extrusionOk="0">
                  <a:moveTo>
                    <a:pt x="6300" y="0"/>
                  </a:moveTo>
                  <a:cubicBezTo>
                    <a:pt x="6208" y="0"/>
                    <a:pt x="6116" y="35"/>
                    <a:pt x="6044" y="105"/>
                  </a:cubicBezTo>
                  <a:lnTo>
                    <a:pt x="3548" y="2606"/>
                  </a:lnTo>
                  <a:lnTo>
                    <a:pt x="1431" y="4718"/>
                  </a:lnTo>
                  <a:cubicBezTo>
                    <a:pt x="1090" y="5063"/>
                    <a:pt x="946" y="5563"/>
                    <a:pt x="1061" y="6033"/>
                  </a:cubicBezTo>
                  <a:lnTo>
                    <a:pt x="308" y="6787"/>
                  </a:lnTo>
                  <a:cubicBezTo>
                    <a:pt x="0" y="7094"/>
                    <a:pt x="0" y="7598"/>
                    <a:pt x="308" y="7905"/>
                  </a:cubicBezTo>
                  <a:cubicBezTo>
                    <a:pt x="464" y="8062"/>
                    <a:pt x="668" y="8140"/>
                    <a:pt x="872" y="8140"/>
                  </a:cubicBezTo>
                  <a:cubicBezTo>
                    <a:pt x="1074" y="8140"/>
                    <a:pt x="1276" y="8063"/>
                    <a:pt x="1431" y="7910"/>
                  </a:cubicBezTo>
                  <a:lnTo>
                    <a:pt x="2185" y="7156"/>
                  </a:lnTo>
                  <a:cubicBezTo>
                    <a:pt x="2291" y="7181"/>
                    <a:pt x="2398" y="7193"/>
                    <a:pt x="2505" y="7193"/>
                  </a:cubicBezTo>
                  <a:cubicBezTo>
                    <a:pt x="2870" y="7193"/>
                    <a:pt x="3227" y="7050"/>
                    <a:pt x="3495" y="6782"/>
                  </a:cubicBezTo>
                  <a:lnTo>
                    <a:pt x="5612" y="4670"/>
                  </a:lnTo>
                  <a:lnTo>
                    <a:pt x="8108" y="2169"/>
                  </a:lnTo>
                  <a:cubicBezTo>
                    <a:pt x="8247" y="2030"/>
                    <a:pt x="8247" y="1804"/>
                    <a:pt x="8108" y="1665"/>
                  </a:cubicBezTo>
                  <a:lnTo>
                    <a:pt x="6553" y="105"/>
                  </a:lnTo>
                  <a:cubicBezTo>
                    <a:pt x="6483" y="35"/>
                    <a:pt x="6392" y="0"/>
                    <a:pt x="6300" y="0"/>
                  </a:cubicBezTo>
                  <a:close/>
                </a:path>
              </a:pathLst>
            </a:custGeom>
            <a:solidFill>
              <a:srgbClr val="ADBB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2" name="Google Shape;18092;p140"/>
            <p:cNvSpPr/>
            <p:nvPr/>
          </p:nvSpPr>
          <p:spPr>
            <a:xfrm>
              <a:off x="2225727" y="3427375"/>
              <a:ext cx="195366" cy="213184"/>
            </a:xfrm>
            <a:custGeom>
              <a:avLst/>
              <a:gdLst/>
              <a:ahLst/>
              <a:cxnLst/>
              <a:rect l="l" t="t" r="r" b="b"/>
              <a:pathLst>
                <a:path w="7456" h="8136" extrusionOk="0">
                  <a:moveTo>
                    <a:pt x="6473" y="0"/>
                  </a:moveTo>
                  <a:cubicBezTo>
                    <a:pt x="6381" y="0"/>
                    <a:pt x="6289" y="35"/>
                    <a:pt x="6217" y="105"/>
                  </a:cubicBezTo>
                  <a:lnTo>
                    <a:pt x="3721" y="2606"/>
                  </a:lnTo>
                  <a:lnTo>
                    <a:pt x="1604" y="4718"/>
                  </a:lnTo>
                  <a:cubicBezTo>
                    <a:pt x="1263" y="5063"/>
                    <a:pt x="1119" y="5563"/>
                    <a:pt x="1234" y="6033"/>
                  </a:cubicBezTo>
                  <a:lnTo>
                    <a:pt x="481" y="6787"/>
                  </a:lnTo>
                  <a:cubicBezTo>
                    <a:pt x="1" y="7267"/>
                    <a:pt x="308" y="8088"/>
                    <a:pt x="985" y="8136"/>
                  </a:cubicBezTo>
                  <a:cubicBezTo>
                    <a:pt x="966" y="7905"/>
                    <a:pt x="1052" y="7680"/>
                    <a:pt x="1215" y="7516"/>
                  </a:cubicBezTo>
                  <a:lnTo>
                    <a:pt x="1964" y="6768"/>
                  </a:lnTo>
                  <a:cubicBezTo>
                    <a:pt x="1854" y="6292"/>
                    <a:pt x="1993" y="5798"/>
                    <a:pt x="2338" y="5452"/>
                  </a:cubicBezTo>
                  <a:lnTo>
                    <a:pt x="4451" y="3340"/>
                  </a:lnTo>
                  <a:lnTo>
                    <a:pt x="6951" y="839"/>
                  </a:lnTo>
                  <a:cubicBezTo>
                    <a:pt x="7022" y="769"/>
                    <a:pt x="7114" y="734"/>
                    <a:pt x="7206" y="734"/>
                  </a:cubicBezTo>
                  <a:cubicBezTo>
                    <a:pt x="7296" y="734"/>
                    <a:pt x="7386" y="768"/>
                    <a:pt x="7455" y="834"/>
                  </a:cubicBezTo>
                  <a:lnTo>
                    <a:pt x="6726" y="105"/>
                  </a:lnTo>
                  <a:cubicBezTo>
                    <a:pt x="6656" y="35"/>
                    <a:pt x="6565" y="0"/>
                    <a:pt x="6473"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3" name="Google Shape;18093;p140"/>
            <p:cNvSpPr/>
            <p:nvPr/>
          </p:nvSpPr>
          <p:spPr>
            <a:xfrm>
              <a:off x="2323200" y="3427506"/>
              <a:ext cx="123178" cy="122235"/>
            </a:xfrm>
            <a:custGeom>
              <a:avLst/>
              <a:gdLst/>
              <a:ahLst/>
              <a:cxnLst/>
              <a:rect l="l" t="t" r="r" b="b"/>
              <a:pathLst>
                <a:path w="4701" h="4665" extrusionOk="0">
                  <a:moveTo>
                    <a:pt x="2753" y="0"/>
                  </a:moveTo>
                  <a:cubicBezTo>
                    <a:pt x="2661" y="0"/>
                    <a:pt x="2569" y="35"/>
                    <a:pt x="2497" y="105"/>
                  </a:cubicBezTo>
                  <a:lnTo>
                    <a:pt x="1" y="2601"/>
                  </a:lnTo>
                  <a:lnTo>
                    <a:pt x="2065" y="4665"/>
                  </a:lnTo>
                  <a:lnTo>
                    <a:pt x="4561" y="2164"/>
                  </a:lnTo>
                  <a:cubicBezTo>
                    <a:pt x="4700" y="2025"/>
                    <a:pt x="4700" y="1799"/>
                    <a:pt x="4561" y="1660"/>
                  </a:cubicBezTo>
                  <a:lnTo>
                    <a:pt x="3006" y="105"/>
                  </a:lnTo>
                  <a:cubicBezTo>
                    <a:pt x="2936" y="35"/>
                    <a:pt x="2845" y="0"/>
                    <a:pt x="2753"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4" name="Google Shape;18094;p140"/>
            <p:cNvSpPr/>
            <p:nvPr/>
          </p:nvSpPr>
          <p:spPr>
            <a:xfrm>
              <a:off x="2209507" y="3652953"/>
              <a:ext cx="51226" cy="72266"/>
            </a:xfrm>
            <a:custGeom>
              <a:avLst/>
              <a:gdLst/>
              <a:ahLst/>
              <a:cxnLst/>
              <a:rect l="l" t="t" r="r" b="b"/>
              <a:pathLst>
                <a:path w="1955" h="2758" extrusionOk="0">
                  <a:moveTo>
                    <a:pt x="1032" y="1"/>
                  </a:moveTo>
                  <a:cubicBezTo>
                    <a:pt x="964" y="1"/>
                    <a:pt x="896" y="38"/>
                    <a:pt x="864" y="112"/>
                  </a:cubicBezTo>
                  <a:lnTo>
                    <a:pt x="240" y="1548"/>
                  </a:lnTo>
                  <a:cubicBezTo>
                    <a:pt x="0" y="2095"/>
                    <a:pt x="375" y="2728"/>
                    <a:pt x="975" y="2757"/>
                  </a:cubicBezTo>
                  <a:lnTo>
                    <a:pt x="1090" y="2757"/>
                  </a:lnTo>
                  <a:cubicBezTo>
                    <a:pt x="1325" y="2748"/>
                    <a:pt x="1546" y="2632"/>
                    <a:pt x="1700" y="2450"/>
                  </a:cubicBezTo>
                  <a:cubicBezTo>
                    <a:pt x="1906" y="2196"/>
                    <a:pt x="1954" y="1850"/>
                    <a:pt x="1825" y="1548"/>
                  </a:cubicBezTo>
                  <a:lnTo>
                    <a:pt x="1340" y="429"/>
                  </a:lnTo>
                  <a:lnTo>
                    <a:pt x="1200" y="112"/>
                  </a:lnTo>
                  <a:cubicBezTo>
                    <a:pt x="1169" y="38"/>
                    <a:pt x="1101" y="1"/>
                    <a:pt x="1032" y="1"/>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5" name="Google Shape;18095;p140"/>
            <p:cNvSpPr/>
            <p:nvPr/>
          </p:nvSpPr>
          <p:spPr>
            <a:xfrm>
              <a:off x="2229133" y="3664193"/>
              <a:ext cx="31600" cy="52955"/>
            </a:xfrm>
            <a:custGeom>
              <a:avLst/>
              <a:gdLst/>
              <a:ahLst/>
              <a:cxnLst/>
              <a:rect l="l" t="t" r="r" b="b"/>
              <a:pathLst>
                <a:path w="1206" h="2021" extrusionOk="0">
                  <a:moveTo>
                    <a:pt x="591" y="0"/>
                  </a:moveTo>
                  <a:lnTo>
                    <a:pt x="235" y="816"/>
                  </a:lnTo>
                  <a:cubicBezTo>
                    <a:pt x="0" y="1354"/>
                    <a:pt x="365" y="1978"/>
                    <a:pt x="951" y="2021"/>
                  </a:cubicBezTo>
                  <a:cubicBezTo>
                    <a:pt x="1157" y="1767"/>
                    <a:pt x="1205" y="1421"/>
                    <a:pt x="1076" y="1119"/>
                  </a:cubicBezTo>
                  <a:lnTo>
                    <a:pt x="591" y="0"/>
                  </a:lnTo>
                  <a:close/>
                </a:path>
              </a:pathLst>
            </a:custGeom>
            <a:solidFill>
              <a:srgbClr val="ADBB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6" name="Google Shape;18096;p140"/>
            <p:cNvSpPr/>
            <p:nvPr/>
          </p:nvSpPr>
          <p:spPr>
            <a:xfrm>
              <a:off x="2323200" y="3427375"/>
              <a:ext cx="97893" cy="87543"/>
            </a:xfrm>
            <a:custGeom>
              <a:avLst/>
              <a:gdLst/>
              <a:ahLst/>
              <a:cxnLst/>
              <a:rect l="l" t="t" r="r" b="b"/>
              <a:pathLst>
                <a:path w="3736" h="3341" extrusionOk="0">
                  <a:moveTo>
                    <a:pt x="2753" y="0"/>
                  </a:moveTo>
                  <a:cubicBezTo>
                    <a:pt x="2661" y="0"/>
                    <a:pt x="2569" y="35"/>
                    <a:pt x="2497" y="105"/>
                  </a:cubicBezTo>
                  <a:lnTo>
                    <a:pt x="1" y="2606"/>
                  </a:lnTo>
                  <a:lnTo>
                    <a:pt x="731" y="3340"/>
                  </a:lnTo>
                  <a:lnTo>
                    <a:pt x="3231" y="839"/>
                  </a:lnTo>
                  <a:cubicBezTo>
                    <a:pt x="3302" y="769"/>
                    <a:pt x="3394" y="734"/>
                    <a:pt x="3486" y="734"/>
                  </a:cubicBezTo>
                  <a:cubicBezTo>
                    <a:pt x="3576" y="734"/>
                    <a:pt x="3666" y="768"/>
                    <a:pt x="3735" y="834"/>
                  </a:cubicBezTo>
                  <a:lnTo>
                    <a:pt x="3006" y="105"/>
                  </a:lnTo>
                  <a:cubicBezTo>
                    <a:pt x="2936" y="35"/>
                    <a:pt x="2845" y="0"/>
                    <a:pt x="2753"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7" name="Google Shape;18097;p140"/>
            <p:cNvSpPr/>
            <p:nvPr/>
          </p:nvSpPr>
          <p:spPr>
            <a:xfrm>
              <a:off x="2379929" y="3369704"/>
              <a:ext cx="127580" cy="122470"/>
            </a:xfrm>
            <a:custGeom>
              <a:avLst/>
              <a:gdLst/>
              <a:ahLst/>
              <a:cxnLst/>
              <a:rect l="l" t="t" r="r" b="b"/>
              <a:pathLst>
                <a:path w="4869" h="4674" extrusionOk="0">
                  <a:moveTo>
                    <a:pt x="2892" y="0"/>
                  </a:moveTo>
                  <a:cubicBezTo>
                    <a:pt x="2445" y="0"/>
                    <a:pt x="2004" y="176"/>
                    <a:pt x="1671" y="506"/>
                  </a:cubicBezTo>
                  <a:lnTo>
                    <a:pt x="126" y="2051"/>
                  </a:lnTo>
                  <a:cubicBezTo>
                    <a:pt x="1" y="2181"/>
                    <a:pt x="1" y="2392"/>
                    <a:pt x="126" y="2522"/>
                  </a:cubicBezTo>
                  <a:lnTo>
                    <a:pt x="2185" y="4576"/>
                  </a:lnTo>
                  <a:cubicBezTo>
                    <a:pt x="2250" y="4641"/>
                    <a:pt x="2335" y="4674"/>
                    <a:pt x="2420" y="4674"/>
                  </a:cubicBezTo>
                  <a:cubicBezTo>
                    <a:pt x="2505" y="4674"/>
                    <a:pt x="2591" y="4641"/>
                    <a:pt x="2655" y="4576"/>
                  </a:cubicBezTo>
                  <a:lnTo>
                    <a:pt x="3927" y="3304"/>
                  </a:lnTo>
                  <a:lnTo>
                    <a:pt x="4201" y="3031"/>
                  </a:lnTo>
                  <a:cubicBezTo>
                    <a:pt x="4868" y="2359"/>
                    <a:pt x="4868" y="1269"/>
                    <a:pt x="4201" y="597"/>
                  </a:cubicBezTo>
                  <a:lnTo>
                    <a:pt x="4105" y="506"/>
                  </a:lnTo>
                  <a:cubicBezTo>
                    <a:pt x="3951" y="347"/>
                    <a:pt x="3764" y="223"/>
                    <a:pt x="3558" y="136"/>
                  </a:cubicBezTo>
                  <a:cubicBezTo>
                    <a:pt x="3343" y="45"/>
                    <a:pt x="3117" y="0"/>
                    <a:pt x="28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8" name="Google Shape;18098;p140"/>
            <p:cNvSpPr/>
            <p:nvPr/>
          </p:nvSpPr>
          <p:spPr>
            <a:xfrm>
              <a:off x="2439303" y="3373372"/>
              <a:ext cx="68205" cy="82931"/>
            </a:xfrm>
            <a:custGeom>
              <a:avLst/>
              <a:gdLst/>
              <a:ahLst/>
              <a:cxnLst/>
              <a:rect l="l" t="t" r="r" b="b"/>
              <a:pathLst>
                <a:path w="2603" h="3165" extrusionOk="0">
                  <a:moveTo>
                    <a:pt x="1297" y="1"/>
                  </a:moveTo>
                  <a:lnTo>
                    <a:pt x="130" y="1167"/>
                  </a:lnTo>
                  <a:cubicBezTo>
                    <a:pt x="1" y="1297"/>
                    <a:pt x="1" y="1503"/>
                    <a:pt x="130" y="1633"/>
                  </a:cubicBezTo>
                  <a:lnTo>
                    <a:pt x="1661" y="3164"/>
                  </a:lnTo>
                  <a:lnTo>
                    <a:pt x="1935" y="2891"/>
                  </a:lnTo>
                  <a:cubicBezTo>
                    <a:pt x="2602" y="2219"/>
                    <a:pt x="2602" y="1134"/>
                    <a:pt x="1935" y="457"/>
                  </a:cubicBezTo>
                  <a:lnTo>
                    <a:pt x="1839" y="366"/>
                  </a:lnTo>
                  <a:cubicBezTo>
                    <a:pt x="1685" y="207"/>
                    <a:pt x="1498" y="83"/>
                    <a:pt x="1297"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9" name="Google Shape;18099;p140"/>
            <p:cNvSpPr/>
            <p:nvPr/>
          </p:nvSpPr>
          <p:spPr>
            <a:xfrm>
              <a:off x="2347988" y="3390246"/>
              <a:ext cx="135991" cy="133345"/>
            </a:xfrm>
            <a:custGeom>
              <a:avLst/>
              <a:gdLst/>
              <a:ahLst/>
              <a:cxnLst/>
              <a:rect l="l" t="t" r="r" b="b"/>
              <a:pathLst>
                <a:path w="5190" h="5089" extrusionOk="0">
                  <a:moveTo>
                    <a:pt x="1025" y="0"/>
                  </a:moveTo>
                  <a:cubicBezTo>
                    <a:pt x="898" y="0"/>
                    <a:pt x="771" y="48"/>
                    <a:pt x="673" y="144"/>
                  </a:cubicBezTo>
                  <a:lnTo>
                    <a:pt x="193" y="624"/>
                  </a:lnTo>
                  <a:cubicBezTo>
                    <a:pt x="1" y="816"/>
                    <a:pt x="1" y="1133"/>
                    <a:pt x="193" y="1325"/>
                  </a:cubicBezTo>
                  <a:lnTo>
                    <a:pt x="802" y="1935"/>
                  </a:lnTo>
                  <a:lnTo>
                    <a:pt x="807" y="1939"/>
                  </a:lnTo>
                  <a:lnTo>
                    <a:pt x="3822" y="4949"/>
                  </a:lnTo>
                  <a:cubicBezTo>
                    <a:pt x="3917" y="5042"/>
                    <a:pt x="4042" y="5089"/>
                    <a:pt x="4167" y="5089"/>
                  </a:cubicBezTo>
                  <a:cubicBezTo>
                    <a:pt x="4294" y="5089"/>
                    <a:pt x="4421" y="5041"/>
                    <a:pt x="4518" y="4944"/>
                  </a:cubicBezTo>
                  <a:lnTo>
                    <a:pt x="4998" y="4464"/>
                  </a:lnTo>
                  <a:cubicBezTo>
                    <a:pt x="5190" y="4272"/>
                    <a:pt x="5190" y="3956"/>
                    <a:pt x="4998" y="3764"/>
                  </a:cubicBezTo>
                  <a:lnTo>
                    <a:pt x="1993" y="759"/>
                  </a:lnTo>
                  <a:lnTo>
                    <a:pt x="1378" y="144"/>
                  </a:lnTo>
                  <a:cubicBezTo>
                    <a:pt x="1280" y="48"/>
                    <a:pt x="1153" y="0"/>
                    <a:pt x="1025" y="0"/>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0" name="Google Shape;18100;p140"/>
            <p:cNvSpPr/>
            <p:nvPr/>
          </p:nvSpPr>
          <p:spPr>
            <a:xfrm>
              <a:off x="2364076" y="3406204"/>
              <a:ext cx="119903" cy="117387"/>
            </a:xfrm>
            <a:custGeom>
              <a:avLst/>
              <a:gdLst/>
              <a:ahLst/>
              <a:cxnLst/>
              <a:rect l="l" t="t" r="r" b="b"/>
              <a:pathLst>
                <a:path w="4576" h="4480" extrusionOk="0">
                  <a:moveTo>
                    <a:pt x="1024" y="1"/>
                  </a:moveTo>
                  <a:cubicBezTo>
                    <a:pt x="896" y="1"/>
                    <a:pt x="769" y="49"/>
                    <a:pt x="673" y="145"/>
                  </a:cubicBezTo>
                  <a:lnTo>
                    <a:pt x="193" y="625"/>
                  </a:lnTo>
                  <a:cubicBezTo>
                    <a:pt x="1" y="822"/>
                    <a:pt x="1" y="1129"/>
                    <a:pt x="188" y="1326"/>
                  </a:cubicBezTo>
                  <a:lnTo>
                    <a:pt x="193" y="1330"/>
                  </a:lnTo>
                  <a:lnTo>
                    <a:pt x="3208" y="4340"/>
                  </a:lnTo>
                  <a:cubicBezTo>
                    <a:pt x="3303" y="4433"/>
                    <a:pt x="3428" y="4480"/>
                    <a:pt x="3553" y="4480"/>
                  </a:cubicBezTo>
                  <a:cubicBezTo>
                    <a:pt x="3680" y="4480"/>
                    <a:pt x="3807" y="4432"/>
                    <a:pt x="3904" y="4335"/>
                  </a:cubicBezTo>
                  <a:lnTo>
                    <a:pt x="4384" y="3855"/>
                  </a:lnTo>
                  <a:cubicBezTo>
                    <a:pt x="4576" y="3663"/>
                    <a:pt x="4576" y="3347"/>
                    <a:pt x="4384" y="3155"/>
                  </a:cubicBezTo>
                  <a:lnTo>
                    <a:pt x="1379" y="145"/>
                  </a:lnTo>
                  <a:cubicBezTo>
                    <a:pt x="1280" y="49"/>
                    <a:pt x="1152" y="1"/>
                    <a:pt x="1024" y="1"/>
                  </a:cubicBezTo>
                  <a:close/>
                </a:path>
              </a:pathLst>
            </a:custGeom>
            <a:solidFill>
              <a:srgbClr val="4D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1" name="Google Shape;18101;p140"/>
            <p:cNvSpPr/>
            <p:nvPr/>
          </p:nvSpPr>
          <p:spPr>
            <a:xfrm>
              <a:off x="2277084" y="3365197"/>
              <a:ext cx="231551" cy="215751"/>
            </a:xfrm>
            <a:custGeom>
              <a:avLst/>
              <a:gdLst/>
              <a:ahLst/>
              <a:cxnLst/>
              <a:rect l="l" t="t" r="r" b="b"/>
              <a:pathLst>
                <a:path w="8837" h="8234" extrusionOk="0">
                  <a:moveTo>
                    <a:pt x="3681" y="3351"/>
                  </a:moveTo>
                  <a:lnTo>
                    <a:pt x="5447" y="5123"/>
                  </a:lnTo>
                  <a:lnTo>
                    <a:pt x="3825" y="6750"/>
                  </a:lnTo>
                  <a:lnTo>
                    <a:pt x="2054" y="4979"/>
                  </a:lnTo>
                  <a:lnTo>
                    <a:pt x="3681" y="3351"/>
                  </a:lnTo>
                  <a:close/>
                  <a:moveTo>
                    <a:pt x="7133" y="1"/>
                  </a:moveTo>
                  <a:cubicBezTo>
                    <a:pt x="6903" y="1"/>
                    <a:pt x="6851" y="359"/>
                    <a:pt x="7104" y="409"/>
                  </a:cubicBezTo>
                  <a:cubicBezTo>
                    <a:pt x="7660" y="515"/>
                    <a:pt x="7924" y="875"/>
                    <a:pt x="7977" y="918"/>
                  </a:cubicBezTo>
                  <a:cubicBezTo>
                    <a:pt x="8568" y="1508"/>
                    <a:pt x="8568" y="2463"/>
                    <a:pt x="7977" y="3059"/>
                  </a:cubicBezTo>
                  <a:lnTo>
                    <a:pt x="7156" y="3875"/>
                  </a:lnTo>
                  <a:lnTo>
                    <a:pt x="4924" y="1643"/>
                  </a:lnTo>
                  <a:lnTo>
                    <a:pt x="5745" y="827"/>
                  </a:lnTo>
                  <a:cubicBezTo>
                    <a:pt x="5923" y="649"/>
                    <a:pt x="6139" y="515"/>
                    <a:pt x="6379" y="447"/>
                  </a:cubicBezTo>
                  <a:cubicBezTo>
                    <a:pt x="6623" y="373"/>
                    <a:pt x="6546" y="38"/>
                    <a:pt x="6329" y="38"/>
                  </a:cubicBezTo>
                  <a:cubicBezTo>
                    <a:pt x="6307" y="38"/>
                    <a:pt x="6283" y="41"/>
                    <a:pt x="6259" y="49"/>
                  </a:cubicBezTo>
                  <a:cubicBezTo>
                    <a:pt x="5956" y="140"/>
                    <a:pt x="5678" y="303"/>
                    <a:pt x="5447" y="529"/>
                  </a:cubicBezTo>
                  <a:lnTo>
                    <a:pt x="4631" y="1350"/>
                  </a:lnTo>
                  <a:lnTo>
                    <a:pt x="4228" y="947"/>
                  </a:lnTo>
                  <a:cubicBezTo>
                    <a:pt x="4091" y="810"/>
                    <a:pt x="3911" y="741"/>
                    <a:pt x="3731" y="741"/>
                  </a:cubicBezTo>
                  <a:cubicBezTo>
                    <a:pt x="3551" y="741"/>
                    <a:pt x="3371" y="810"/>
                    <a:pt x="3235" y="947"/>
                  </a:cubicBezTo>
                  <a:lnTo>
                    <a:pt x="2755" y="1427"/>
                  </a:lnTo>
                  <a:cubicBezTo>
                    <a:pt x="2476" y="1705"/>
                    <a:pt x="2476" y="2147"/>
                    <a:pt x="2755" y="2425"/>
                  </a:cubicBezTo>
                  <a:lnTo>
                    <a:pt x="3383" y="3059"/>
                  </a:lnTo>
                  <a:lnTo>
                    <a:pt x="162" y="6280"/>
                  </a:lnTo>
                  <a:cubicBezTo>
                    <a:pt x="1" y="6427"/>
                    <a:pt x="146" y="6641"/>
                    <a:pt x="309" y="6641"/>
                  </a:cubicBezTo>
                  <a:cubicBezTo>
                    <a:pt x="358" y="6641"/>
                    <a:pt x="410" y="6621"/>
                    <a:pt x="455" y="6572"/>
                  </a:cubicBezTo>
                  <a:lnTo>
                    <a:pt x="1761" y="5267"/>
                  </a:lnTo>
                  <a:lnTo>
                    <a:pt x="3527" y="7038"/>
                  </a:lnTo>
                  <a:lnTo>
                    <a:pt x="2687" y="7878"/>
                  </a:lnTo>
                  <a:cubicBezTo>
                    <a:pt x="2558" y="8008"/>
                    <a:pt x="2654" y="8233"/>
                    <a:pt x="2836" y="8233"/>
                  </a:cubicBezTo>
                  <a:cubicBezTo>
                    <a:pt x="2838" y="8233"/>
                    <a:pt x="2840" y="8233"/>
                    <a:pt x="2842" y="8233"/>
                  </a:cubicBezTo>
                  <a:cubicBezTo>
                    <a:pt x="2996" y="8233"/>
                    <a:pt x="2908" y="8215"/>
                    <a:pt x="5783" y="5372"/>
                  </a:cubicBezTo>
                  <a:cubicBezTo>
                    <a:pt x="5899" y="5372"/>
                    <a:pt x="5995" y="5276"/>
                    <a:pt x="5995" y="5161"/>
                  </a:cubicBezTo>
                  <a:cubicBezTo>
                    <a:pt x="5995" y="5027"/>
                    <a:pt x="5884" y="4984"/>
                    <a:pt x="5740" y="4825"/>
                  </a:cubicBezTo>
                  <a:lnTo>
                    <a:pt x="3974" y="3054"/>
                  </a:lnTo>
                  <a:lnTo>
                    <a:pt x="3047" y="2132"/>
                  </a:lnTo>
                  <a:cubicBezTo>
                    <a:pt x="2932" y="2017"/>
                    <a:pt x="2932" y="1835"/>
                    <a:pt x="3047" y="1719"/>
                  </a:cubicBezTo>
                  <a:lnTo>
                    <a:pt x="3527" y="1239"/>
                  </a:lnTo>
                  <a:cubicBezTo>
                    <a:pt x="3585" y="1184"/>
                    <a:pt x="3659" y="1157"/>
                    <a:pt x="3733" y="1157"/>
                  </a:cubicBezTo>
                  <a:cubicBezTo>
                    <a:pt x="3807" y="1157"/>
                    <a:pt x="3880" y="1184"/>
                    <a:pt x="3935" y="1239"/>
                  </a:cubicBezTo>
                  <a:lnTo>
                    <a:pt x="7560" y="4859"/>
                  </a:lnTo>
                  <a:cubicBezTo>
                    <a:pt x="7670" y="4974"/>
                    <a:pt x="7670" y="5156"/>
                    <a:pt x="7560" y="5272"/>
                  </a:cubicBezTo>
                  <a:lnTo>
                    <a:pt x="7080" y="5752"/>
                  </a:lnTo>
                  <a:cubicBezTo>
                    <a:pt x="7022" y="5807"/>
                    <a:pt x="6948" y="5834"/>
                    <a:pt x="6873" y="5834"/>
                  </a:cubicBezTo>
                  <a:cubicBezTo>
                    <a:pt x="6799" y="5834"/>
                    <a:pt x="6724" y="5807"/>
                    <a:pt x="6667" y="5752"/>
                  </a:cubicBezTo>
                  <a:lnTo>
                    <a:pt x="6518" y="5603"/>
                  </a:lnTo>
                  <a:cubicBezTo>
                    <a:pt x="6474" y="5561"/>
                    <a:pt x="6425" y="5543"/>
                    <a:pt x="6379" y="5543"/>
                  </a:cubicBezTo>
                  <a:cubicBezTo>
                    <a:pt x="6221" y="5543"/>
                    <a:pt x="6084" y="5744"/>
                    <a:pt x="6225" y="5896"/>
                  </a:cubicBezTo>
                  <a:lnTo>
                    <a:pt x="6374" y="6044"/>
                  </a:lnTo>
                  <a:cubicBezTo>
                    <a:pt x="6511" y="6181"/>
                    <a:pt x="6691" y="6250"/>
                    <a:pt x="6871" y="6250"/>
                  </a:cubicBezTo>
                  <a:cubicBezTo>
                    <a:pt x="7052" y="6250"/>
                    <a:pt x="7233" y="6181"/>
                    <a:pt x="7372" y="6044"/>
                  </a:cubicBezTo>
                  <a:lnTo>
                    <a:pt x="7852" y="5564"/>
                  </a:lnTo>
                  <a:cubicBezTo>
                    <a:pt x="8126" y="5286"/>
                    <a:pt x="8126" y="4844"/>
                    <a:pt x="7852" y="4566"/>
                  </a:cubicBezTo>
                  <a:lnTo>
                    <a:pt x="7449" y="4168"/>
                  </a:lnTo>
                  <a:lnTo>
                    <a:pt x="8270" y="3347"/>
                  </a:lnTo>
                  <a:cubicBezTo>
                    <a:pt x="8630" y="2987"/>
                    <a:pt x="8836" y="2497"/>
                    <a:pt x="8832" y="1988"/>
                  </a:cubicBezTo>
                  <a:cubicBezTo>
                    <a:pt x="8832" y="1062"/>
                    <a:pt x="8208" y="577"/>
                    <a:pt x="8179" y="529"/>
                  </a:cubicBezTo>
                  <a:cubicBezTo>
                    <a:pt x="7905" y="260"/>
                    <a:pt x="7560" y="73"/>
                    <a:pt x="7180" y="6"/>
                  </a:cubicBezTo>
                  <a:cubicBezTo>
                    <a:pt x="7164" y="2"/>
                    <a:pt x="7148" y="1"/>
                    <a:pt x="713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2" name="Google Shape;18102;p140"/>
            <p:cNvSpPr/>
            <p:nvPr/>
          </p:nvSpPr>
          <p:spPr>
            <a:xfrm>
              <a:off x="2226749" y="3543426"/>
              <a:ext cx="116968" cy="102740"/>
            </a:xfrm>
            <a:custGeom>
              <a:avLst/>
              <a:gdLst/>
              <a:ahLst/>
              <a:cxnLst/>
              <a:rect l="l" t="t" r="r" b="b"/>
              <a:pathLst>
                <a:path w="4464" h="3921" extrusionOk="0">
                  <a:moveTo>
                    <a:pt x="1642" y="1"/>
                  </a:moveTo>
                  <a:cubicBezTo>
                    <a:pt x="1593" y="1"/>
                    <a:pt x="1543" y="19"/>
                    <a:pt x="1498" y="63"/>
                  </a:cubicBezTo>
                  <a:cubicBezTo>
                    <a:pt x="1483" y="92"/>
                    <a:pt x="826" y="610"/>
                    <a:pt x="970" y="1537"/>
                  </a:cubicBezTo>
                  <a:lnTo>
                    <a:pt x="293" y="2209"/>
                  </a:lnTo>
                  <a:cubicBezTo>
                    <a:pt x="106" y="2396"/>
                    <a:pt x="0" y="2651"/>
                    <a:pt x="0" y="2919"/>
                  </a:cubicBezTo>
                  <a:cubicBezTo>
                    <a:pt x="0" y="3523"/>
                    <a:pt x="493" y="3920"/>
                    <a:pt x="1007" y="3920"/>
                  </a:cubicBezTo>
                  <a:cubicBezTo>
                    <a:pt x="1254" y="3920"/>
                    <a:pt x="1505" y="3829"/>
                    <a:pt x="1709" y="3625"/>
                  </a:cubicBezTo>
                  <a:lnTo>
                    <a:pt x="2381" y="2953"/>
                  </a:lnTo>
                  <a:cubicBezTo>
                    <a:pt x="2466" y="2967"/>
                    <a:pt x="2551" y="2973"/>
                    <a:pt x="2635" y="2973"/>
                  </a:cubicBezTo>
                  <a:cubicBezTo>
                    <a:pt x="3058" y="2973"/>
                    <a:pt x="3469" y="2806"/>
                    <a:pt x="3773" y="2502"/>
                  </a:cubicBezTo>
                  <a:lnTo>
                    <a:pt x="4315" y="1959"/>
                  </a:lnTo>
                  <a:cubicBezTo>
                    <a:pt x="4463" y="1811"/>
                    <a:pt x="4324" y="1604"/>
                    <a:pt x="4164" y="1604"/>
                  </a:cubicBezTo>
                  <a:cubicBezTo>
                    <a:pt x="4116" y="1604"/>
                    <a:pt x="4067" y="1622"/>
                    <a:pt x="4023" y="1667"/>
                  </a:cubicBezTo>
                  <a:lnTo>
                    <a:pt x="3485" y="2209"/>
                  </a:lnTo>
                  <a:cubicBezTo>
                    <a:pt x="3259" y="2435"/>
                    <a:pt x="2952" y="2558"/>
                    <a:pt x="2639" y="2558"/>
                  </a:cubicBezTo>
                  <a:cubicBezTo>
                    <a:pt x="2546" y="2558"/>
                    <a:pt x="2453" y="2548"/>
                    <a:pt x="2362" y="2526"/>
                  </a:cubicBezTo>
                  <a:cubicBezTo>
                    <a:pt x="2347" y="2523"/>
                    <a:pt x="2332" y="2521"/>
                    <a:pt x="2317" y="2521"/>
                  </a:cubicBezTo>
                  <a:cubicBezTo>
                    <a:pt x="2264" y="2521"/>
                    <a:pt x="2211" y="2541"/>
                    <a:pt x="2170" y="2579"/>
                  </a:cubicBezTo>
                  <a:lnTo>
                    <a:pt x="1421" y="3332"/>
                  </a:lnTo>
                  <a:cubicBezTo>
                    <a:pt x="1306" y="3447"/>
                    <a:pt x="1155" y="3505"/>
                    <a:pt x="1004" y="3505"/>
                  </a:cubicBezTo>
                  <a:cubicBezTo>
                    <a:pt x="853" y="3505"/>
                    <a:pt x="703" y="3447"/>
                    <a:pt x="590" y="3332"/>
                  </a:cubicBezTo>
                  <a:cubicBezTo>
                    <a:pt x="360" y="3102"/>
                    <a:pt x="360" y="2732"/>
                    <a:pt x="590" y="2502"/>
                  </a:cubicBezTo>
                  <a:lnTo>
                    <a:pt x="1339" y="1753"/>
                  </a:lnTo>
                  <a:cubicBezTo>
                    <a:pt x="1392" y="1700"/>
                    <a:pt x="1411" y="1628"/>
                    <a:pt x="1397" y="1556"/>
                  </a:cubicBezTo>
                  <a:cubicBezTo>
                    <a:pt x="1224" y="812"/>
                    <a:pt x="1781" y="380"/>
                    <a:pt x="1791" y="356"/>
                  </a:cubicBezTo>
                  <a:cubicBezTo>
                    <a:pt x="1942" y="208"/>
                    <a:pt x="1803" y="1"/>
                    <a:pt x="164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3" name="Google Shape;18103;p140"/>
            <p:cNvSpPr/>
            <p:nvPr/>
          </p:nvSpPr>
          <p:spPr>
            <a:xfrm>
              <a:off x="2202380" y="3647529"/>
              <a:ext cx="67524" cy="83167"/>
            </a:xfrm>
            <a:custGeom>
              <a:avLst/>
              <a:gdLst/>
              <a:ahLst/>
              <a:cxnLst/>
              <a:rect l="l" t="t" r="r" b="b"/>
              <a:pathLst>
                <a:path w="2577" h="3174" extrusionOk="0">
                  <a:moveTo>
                    <a:pt x="1304" y="454"/>
                  </a:moveTo>
                  <a:lnTo>
                    <a:pt x="1905" y="1836"/>
                  </a:lnTo>
                  <a:cubicBezTo>
                    <a:pt x="2077" y="2230"/>
                    <a:pt x="1842" y="2748"/>
                    <a:pt x="1285" y="2758"/>
                  </a:cubicBezTo>
                  <a:cubicBezTo>
                    <a:pt x="805" y="2758"/>
                    <a:pt x="517" y="2259"/>
                    <a:pt x="700" y="1836"/>
                  </a:cubicBezTo>
                  <a:lnTo>
                    <a:pt x="1304" y="454"/>
                  </a:lnTo>
                  <a:close/>
                  <a:moveTo>
                    <a:pt x="1303" y="0"/>
                  </a:moveTo>
                  <a:cubicBezTo>
                    <a:pt x="1157" y="0"/>
                    <a:pt x="1012" y="79"/>
                    <a:pt x="944" y="238"/>
                  </a:cubicBezTo>
                  <a:lnTo>
                    <a:pt x="320" y="1673"/>
                  </a:lnTo>
                  <a:cubicBezTo>
                    <a:pt x="0" y="2383"/>
                    <a:pt x="528" y="3173"/>
                    <a:pt x="1292" y="3173"/>
                  </a:cubicBezTo>
                  <a:cubicBezTo>
                    <a:pt x="1318" y="3173"/>
                    <a:pt x="1345" y="3172"/>
                    <a:pt x="1372" y="3171"/>
                  </a:cubicBezTo>
                  <a:cubicBezTo>
                    <a:pt x="2125" y="3137"/>
                    <a:pt x="2577" y="2345"/>
                    <a:pt x="2284" y="1673"/>
                  </a:cubicBezTo>
                  <a:lnTo>
                    <a:pt x="1665" y="238"/>
                  </a:lnTo>
                  <a:cubicBezTo>
                    <a:pt x="1595" y="79"/>
                    <a:pt x="1448" y="0"/>
                    <a:pt x="13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104" name="Google Shape;18104;p140"/>
          <p:cNvGrpSpPr/>
          <p:nvPr/>
        </p:nvGrpSpPr>
        <p:grpSpPr>
          <a:xfrm>
            <a:off x="1759349" y="3178294"/>
            <a:ext cx="304525" cy="365394"/>
            <a:chOff x="1759349" y="3365144"/>
            <a:chExt cx="304525" cy="365394"/>
          </a:xfrm>
        </p:grpSpPr>
        <p:sp>
          <p:nvSpPr>
            <p:cNvPr id="18105" name="Google Shape;18105;p140"/>
            <p:cNvSpPr/>
            <p:nvPr/>
          </p:nvSpPr>
          <p:spPr>
            <a:xfrm>
              <a:off x="1884125" y="3689584"/>
              <a:ext cx="57121" cy="35504"/>
            </a:xfrm>
            <a:custGeom>
              <a:avLst/>
              <a:gdLst/>
              <a:ahLst/>
              <a:cxnLst/>
              <a:rect l="l" t="t" r="r" b="b"/>
              <a:pathLst>
                <a:path w="2180" h="1355" extrusionOk="0">
                  <a:moveTo>
                    <a:pt x="0" y="1"/>
                  </a:moveTo>
                  <a:lnTo>
                    <a:pt x="0" y="265"/>
                  </a:lnTo>
                  <a:cubicBezTo>
                    <a:pt x="0" y="870"/>
                    <a:pt x="485" y="1354"/>
                    <a:pt x="1090" y="1354"/>
                  </a:cubicBezTo>
                  <a:cubicBezTo>
                    <a:pt x="1690" y="1354"/>
                    <a:pt x="2179" y="870"/>
                    <a:pt x="2179" y="265"/>
                  </a:cubicBezTo>
                  <a:lnTo>
                    <a:pt x="2179" y="1"/>
                  </a:lnTo>
                  <a:close/>
                </a:path>
              </a:pathLst>
            </a:custGeom>
            <a:solidFill>
              <a:srgbClr val="4D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6" name="Google Shape;18106;p140"/>
            <p:cNvSpPr/>
            <p:nvPr/>
          </p:nvSpPr>
          <p:spPr>
            <a:xfrm>
              <a:off x="1912659" y="3689584"/>
              <a:ext cx="28587" cy="31731"/>
            </a:xfrm>
            <a:custGeom>
              <a:avLst/>
              <a:gdLst/>
              <a:ahLst/>
              <a:cxnLst/>
              <a:rect l="l" t="t" r="r" b="b"/>
              <a:pathLst>
                <a:path w="1091" h="1211" extrusionOk="0">
                  <a:moveTo>
                    <a:pt x="1" y="1"/>
                  </a:moveTo>
                  <a:lnTo>
                    <a:pt x="1" y="265"/>
                  </a:lnTo>
                  <a:cubicBezTo>
                    <a:pt x="1" y="654"/>
                    <a:pt x="207" y="1014"/>
                    <a:pt x="548" y="1210"/>
                  </a:cubicBezTo>
                  <a:cubicBezTo>
                    <a:pt x="884" y="1014"/>
                    <a:pt x="1090" y="654"/>
                    <a:pt x="1090" y="265"/>
                  </a:cubicBezTo>
                  <a:lnTo>
                    <a:pt x="1090" y="1"/>
                  </a:ln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7" name="Google Shape;18107;p140"/>
            <p:cNvSpPr/>
            <p:nvPr/>
          </p:nvSpPr>
          <p:spPr>
            <a:xfrm>
              <a:off x="1814688" y="3423786"/>
              <a:ext cx="194475" cy="268733"/>
            </a:xfrm>
            <a:custGeom>
              <a:avLst/>
              <a:gdLst/>
              <a:ahLst/>
              <a:cxnLst/>
              <a:rect l="l" t="t" r="r" b="b"/>
              <a:pathLst>
                <a:path w="7422" h="10256" extrusionOk="0">
                  <a:moveTo>
                    <a:pt x="3729" y="1"/>
                  </a:moveTo>
                  <a:cubicBezTo>
                    <a:pt x="2326" y="1"/>
                    <a:pt x="1059" y="856"/>
                    <a:pt x="538" y="2167"/>
                  </a:cubicBezTo>
                  <a:cubicBezTo>
                    <a:pt x="0" y="3506"/>
                    <a:pt x="356" y="5037"/>
                    <a:pt x="1421" y="6007"/>
                  </a:cubicBezTo>
                  <a:cubicBezTo>
                    <a:pt x="1844" y="6391"/>
                    <a:pt x="2084" y="6938"/>
                    <a:pt x="2079" y="7514"/>
                  </a:cubicBezTo>
                  <a:lnTo>
                    <a:pt x="2079" y="9665"/>
                  </a:lnTo>
                  <a:cubicBezTo>
                    <a:pt x="2079" y="9991"/>
                    <a:pt x="2343" y="10255"/>
                    <a:pt x="2669" y="10255"/>
                  </a:cubicBezTo>
                  <a:lnTo>
                    <a:pt x="4810" y="10255"/>
                  </a:lnTo>
                  <a:cubicBezTo>
                    <a:pt x="5137" y="10255"/>
                    <a:pt x="5401" y="9991"/>
                    <a:pt x="5401" y="9665"/>
                  </a:cubicBezTo>
                  <a:lnTo>
                    <a:pt x="5401" y="7505"/>
                  </a:lnTo>
                  <a:cubicBezTo>
                    <a:pt x="5401" y="6924"/>
                    <a:pt x="5650" y="6372"/>
                    <a:pt x="6078" y="5983"/>
                  </a:cubicBezTo>
                  <a:cubicBezTo>
                    <a:pt x="7052" y="5080"/>
                    <a:pt x="7422" y="3708"/>
                    <a:pt x="7038" y="2440"/>
                  </a:cubicBezTo>
                  <a:cubicBezTo>
                    <a:pt x="6654" y="1178"/>
                    <a:pt x="5578" y="242"/>
                    <a:pt x="4268" y="40"/>
                  </a:cubicBezTo>
                  <a:cubicBezTo>
                    <a:pt x="4124" y="16"/>
                    <a:pt x="3970" y="2"/>
                    <a:pt x="3821" y="2"/>
                  </a:cubicBezTo>
                  <a:cubicBezTo>
                    <a:pt x="3791" y="1"/>
                    <a:pt x="3760" y="1"/>
                    <a:pt x="3729" y="1"/>
                  </a:cubicBezTo>
                  <a:close/>
                </a:path>
              </a:pathLst>
            </a:custGeom>
            <a:solidFill>
              <a:srgbClr val="BFC7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8" name="Google Shape;18108;p140"/>
            <p:cNvSpPr/>
            <p:nvPr/>
          </p:nvSpPr>
          <p:spPr>
            <a:xfrm>
              <a:off x="1843878" y="3424834"/>
              <a:ext cx="165154" cy="267685"/>
            </a:xfrm>
            <a:custGeom>
              <a:avLst/>
              <a:gdLst/>
              <a:ahLst/>
              <a:cxnLst/>
              <a:rect l="l" t="t" r="r" b="b"/>
              <a:pathLst>
                <a:path w="6303" h="10216" extrusionOk="0">
                  <a:moveTo>
                    <a:pt x="3149" y="0"/>
                  </a:moveTo>
                  <a:cubicBezTo>
                    <a:pt x="1839" y="207"/>
                    <a:pt x="759" y="1147"/>
                    <a:pt x="379" y="2420"/>
                  </a:cubicBezTo>
                  <a:cubicBezTo>
                    <a:pt x="0" y="3692"/>
                    <a:pt x="384" y="5074"/>
                    <a:pt x="1368" y="5967"/>
                  </a:cubicBezTo>
                  <a:cubicBezTo>
                    <a:pt x="1791" y="6351"/>
                    <a:pt x="2031" y="6898"/>
                    <a:pt x="2026" y="7474"/>
                  </a:cubicBezTo>
                  <a:lnTo>
                    <a:pt x="2026" y="9625"/>
                  </a:lnTo>
                  <a:cubicBezTo>
                    <a:pt x="2026" y="9951"/>
                    <a:pt x="2290" y="10215"/>
                    <a:pt x="2616" y="10215"/>
                  </a:cubicBezTo>
                  <a:lnTo>
                    <a:pt x="3696" y="10215"/>
                  </a:lnTo>
                  <a:cubicBezTo>
                    <a:pt x="4023" y="10215"/>
                    <a:pt x="4287" y="9951"/>
                    <a:pt x="4287" y="9625"/>
                  </a:cubicBezTo>
                  <a:lnTo>
                    <a:pt x="4287" y="7465"/>
                  </a:lnTo>
                  <a:cubicBezTo>
                    <a:pt x="4287" y="6884"/>
                    <a:pt x="4536" y="6332"/>
                    <a:pt x="4964" y="5943"/>
                  </a:cubicBezTo>
                  <a:lnTo>
                    <a:pt x="4964" y="5938"/>
                  </a:lnTo>
                  <a:cubicBezTo>
                    <a:pt x="5933" y="5040"/>
                    <a:pt x="6303" y="3668"/>
                    <a:pt x="5919" y="2400"/>
                  </a:cubicBezTo>
                  <a:cubicBezTo>
                    <a:pt x="5535" y="1138"/>
                    <a:pt x="4460" y="202"/>
                    <a:pt x="3149" y="0"/>
                  </a:cubicBezTo>
                  <a:close/>
                </a:path>
              </a:pathLst>
            </a:custGeom>
            <a:solidFill>
              <a:srgbClr val="CF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9" name="Google Shape;18109;p140"/>
            <p:cNvSpPr/>
            <p:nvPr/>
          </p:nvSpPr>
          <p:spPr>
            <a:xfrm>
              <a:off x="1869137" y="3623815"/>
              <a:ext cx="87071" cy="34482"/>
            </a:xfrm>
            <a:custGeom>
              <a:avLst/>
              <a:gdLst/>
              <a:ahLst/>
              <a:cxnLst/>
              <a:rect l="l" t="t" r="r" b="b"/>
              <a:pathLst>
                <a:path w="3323" h="1316" extrusionOk="0">
                  <a:moveTo>
                    <a:pt x="1" y="0"/>
                  </a:moveTo>
                  <a:lnTo>
                    <a:pt x="1" y="1315"/>
                  </a:lnTo>
                  <a:lnTo>
                    <a:pt x="3323" y="1315"/>
                  </a:lnTo>
                  <a:lnTo>
                    <a:pt x="3323"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0" name="Google Shape;18110;p140"/>
            <p:cNvSpPr/>
            <p:nvPr/>
          </p:nvSpPr>
          <p:spPr>
            <a:xfrm>
              <a:off x="1869137" y="3658272"/>
              <a:ext cx="87071" cy="34247"/>
            </a:xfrm>
            <a:custGeom>
              <a:avLst/>
              <a:gdLst/>
              <a:ahLst/>
              <a:cxnLst/>
              <a:rect l="l" t="t" r="r" b="b"/>
              <a:pathLst>
                <a:path w="3323" h="1307" extrusionOk="0">
                  <a:moveTo>
                    <a:pt x="1" y="0"/>
                  </a:moveTo>
                  <a:lnTo>
                    <a:pt x="1" y="716"/>
                  </a:lnTo>
                  <a:cubicBezTo>
                    <a:pt x="1" y="1042"/>
                    <a:pt x="265" y="1306"/>
                    <a:pt x="591" y="1306"/>
                  </a:cubicBezTo>
                  <a:lnTo>
                    <a:pt x="2732" y="1306"/>
                  </a:lnTo>
                  <a:cubicBezTo>
                    <a:pt x="3059" y="1306"/>
                    <a:pt x="3323" y="1042"/>
                    <a:pt x="3323" y="716"/>
                  </a:cubicBezTo>
                  <a:lnTo>
                    <a:pt x="3323" y="0"/>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1" name="Google Shape;18111;p140"/>
            <p:cNvSpPr/>
            <p:nvPr/>
          </p:nvSpPr>
          <p:spPr>
            <a:xfrm>
              <a:off x="1896938" y="3623815"/>
              <a:ext cx="59270" cy="34482"/>
            </a:xfrm>
            <a:custGeom>
              <a:avLst/>
              <a:gdLst/>
              <a:ahLst/>
              <a:cxnLst/>
              <a:rect l="l" t="t" r="r" b="b"/>
              <a:pathLst>
                <a:path w="2262" h="1316" extrusionOk="0">
                  <a:moveTo>
                    <a:pt x="1" y="0"/>
                  </a:moveTo>
                  <a:lnTo>
                    <a:pt x="1" y="1315"/>
                  </a:lnTo>
                  <a:lnTo>
                    <a:pt x="2262" y="1315"/>
                  </a:lnTo>
                  <a:lnTo>
                    <a:pt x="2262" y="0"/>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2" name="Google Shape;18112;p140"/>
            <p:cNvSpPr/>
            <p:nvPr/>
          </p:nvSpPr>
          <p:spPr>
            <a:xfrm>
              <a:off x="1896938" y="3658272"/>
              <a:ext cx="59270" cy="34247"/>
            </a:xfrm>
            <a:custGeom>
              <a:avLst/>
              <a:gdLst/>
              <a:ahLst/>
              <a:cxnLst/>
              <a:rect l="l" t="t" r="r" b="b"/>
              <a:pathLst>
                <a:path w="2262" h="1307" extrusionOk="0">
                  <a:moveTo>
                    <a:pt x="1" y="0"/>
                  </a:moveTo>
                  <a:lnTo>
                    <a:pt x="1" y="716"/>
                  </a:lnTo>
                  <a:cubicBezTo>
                    <a:pt x="1" y="1042"/>
                    <a:pt x="265" y="1306"/>
                    <a:pt x="591" y="1306"/>
                  </a:cubicBezTo>
                  <a:lnTo>
                    <a:pt x="1671" y="1306"/>
                  </a:lnTo>
                  <a:cubicBezTo>
                    <a:pt x="1998" y="1306"/>
                    <a:pt x="2262" y="1042"/>
                    <a:pt x="2262" y="716"/>
                  </a:cubicBezTo>
                  <a:lnTo>
                    <a:pt x="2262"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3" name="Google Shape;18113;p140"/>
            <p:cNvSpPr/>
            <p:nvPr/>
          </p:nvSpPr>
          <p:spPr>
            <a:xfrm>
              <a:off x="1777061" y="3569524"/>
              <a:ext cx="37155" cy="23215"/>
            </a:xfrm>
            <a:custGeom>
              <a:avLst/>
              <a:gdLst/>
              <a:ahLst/>
              <a:cxnLst/>
              <a:rect l="l" t="t" r="r" b="b"/>
              <a:pathLst>
                <a:path w="1418" h="886" extrusionOk="0">
                  <a:moveTo>
                    <a:pt x="1121" y="0"/>
                  </a:moveTo>
                  <a:cubicBezTo>
                    <a:pt x="1088" y="0"/>
                    <a:pt x="1054" y="9"/>
                    <a:pt x="1019" y="27"/>
                  </a:cubicBezTo>
                  <a:lnTo>
                    <a:pt x="217" y="488"/>
                  </a:lnTo>
                  <a:cubicBezTo>
                    <a:pt x="1" y="600"/>
                    <a:pt x="119" y="886"/>
                    <a:pt x="306" y="886"/>
                  </a:cubicBezTo>
                  <a:cubicBezTo>
                    <a:pt x="343" y="886"/>
                    <a:pt x="383" y="874"/>
                    <a:pt x="424" y="848"/>
                  </a:cubicBezTo>
                  <a:lnTo>
                    <a:pt x="1230" y="387"/>
                  </a:lnTo>
                  <a:cubicBezTo>
                    <a:pt x="1418" y="265"/>
                    <a:pt x="1304" y="0"/>
                    <a:pt x="112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4" name="Google Shape;18114;p140"/>
            <p:cNvSpPr/>
            <p:nvPr/>
          </p:nvSpPr>
          <p:spPr>
            <a:xfrm>
              <a:off x="2007015" y="3571201"/>
              <a:ext cx="36998" cy="23320"/>
            </a:xfrm>
            <a:custGeom>
              <a:avLst/>
              <a:gdLst/>
              <a:ahLst/>
              <a:cxnLst/>
              <a:rect l="l" t="t" r="r" b="b"/>
              <a:pathLst>
                <a:path w="1412" h="890" extrusionOk="0">
                  <a:moveTo>
                    <a:pt x="307" y="1"/>
                  </a:moveTo>
                  <a:cubicBezTo>
                    <a:pt x="120" y="1"/>
                    <a:pt x="1" y="288"/>
                    <a:pt x="216" y="400"/>
                  </a:cubicBezTo>
                  <a:cubicBezTo>
                    <a:pt x="1046" y="866"/>
                    <a:pt x="1027" y="890"/>
                    <a:pt x="1128" y="890"/>
                  </a:cubicBezTo>
                  <a:cubicBezTo>
                    <a:pt x="1334" y="885"/>
                    <a:pt x="1411" y="611"/>
                    <a:pt x="1229" y="501"/>
                  </a:cubicBezTo>
                  <a:lnTo>
                    <a:pt x="427" y="40"/>
                  </a:lnTo>
                  <a:cubicBezTo>
                    <a:pt x="386" y="13"/>
                    <a:pt x="345" y="1"/>
                    <a:pt x="3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5" name="Google Shape;18115;p140"/>
            <p:cNvSpPr/>
            <p:nvPr/>
          </p:nvSpPr>
          <p:spPr>
            <a:xfrm>
              <a:off x="1822601" y="3479911"/>
              <a:ext cx="155171" cy="250627"/>
            </a:xfrm>
            <a:custGeom>
              <a:avLst/>
              <a:gdLst/>
              <a:ahLst/>
              <a:cxnLst/>
              <a:rect l="l" t="t" r="r" b="b"/>
              <a:pathLst>
                <a:path w="5922" h="9565" extrusionOk="0">
                  <a:moveTo>
                    <a:pt x="4691" y="418"/>
                  </a:moveTo>
                  <a:cubicBezTo>
                    <a:pt x="4907" y="418"/>
                    <a:pt x="5084" y="596"/>
                    <a:pt x="5084" y="817"/>
                  </a:cubicBezTo>
                  <a:cubicBezTo>
                    <a:pt x="5084" y="1033"/>
                    <a:pt x="4907" y="1210"/>
                    <a:pt x="4691" y="1210"/>
                  </a:cubicBezTo>
                  <a:lnTo>
                    <a:pt x="4244" y="1210"/>
                  </a:lnTo>
                  <a:lnTo>
                    <a:pt x="4244" y="817"/>
                  </a:lnTo>
                  <a:cubicBezTo>
                    <a:pt x="4244" y="596"/>
                    <a:pt x="4422" y="418"/>
                    <a:pt x="4638" y="418"/>
                  </a:cubicBezTo>
                  <a:close/>
                  <a:moveTo>
                    <a:pt x="2238" y="418"/>
                  </a:moveTo>
                  <a:cubicBezTo>
                    <a:pt x="2459" y="418"/>
                    <a:pt x="2636" y="596"/>
                    <a:pt x="2636" y="817"/>
                  </a:cubicBezTo>
                  <a:lnTo>
                    <a:pt x="2636" y="1215"/>
                  </a:lnTo>
                  <a:lnTo>
                    <a:pt x="2190" y="1215"/>
                  </a:lnTo>
                  <a:cubicBezTo>
                    <a:pt x="1969" y="1215"/>
                    <a:pt x="1791" y="1033"/>
                    <a:pt x="1791" y="817"/>
                  </a:cubicBezTo>
                  <a:cubicBezTo>
                    <a:pt x="1791" y="596"/>
                    <a:pt x="1969" y="418"/>
                    <a:pt x="2190" y="418"/>
                  </a:cubicBezTo>
                  <a:close/>
                  <a:moveTo>
                    <a:pt x="4892" y="5699"/>
                  </a:moveTo>
                  <a:lnTo>
                    <a:pt x="4892" y="6596"/>
                  </a:lnTo>
                  <a:lnTo>
                    <a:pt x="1988" y="6596"/>
                  </a:lnTo>
                  <a:lnTo>
                    <a:pt x="1988" y="5699"/>
                  </a:lnTo>
                  <a:close/>
                  <a:moveTo>
                    <a:pt x="4892" y="7014"/>
                  </a:moveTo>
                  <a:lnTo>
                    <a:pt x="4892" y="7585"/>
                  </a:lnTo>
                  <a:cubicBezTo>
                    <a:pt x="4892" y="7758"/>
                    <a:pt x="4748" y="7902"/>
                    <a:pt x="4571" y="7902"/>
                  </a:cubicBezTo>
                  <a:lnTo>
                    <a:pt x="2305" y="7902"/>
                  </a:lnTo>
                  <a:cubicBezTo>
                    <a:pt x="2132" y="7902"/>
                    <a:pt x="1988" y="7758"/>
                    <a:pt x="1988" y="7585"/>
                  </a:cubicBezTo>
                  <a:lnTo>
                    <a:pt x="1988" y="7014"/>
                  </a:lnTo>
                  <a:close/>
                  <a:moveTo>
                    <a:pt x="2190" y="1"/>
                  </a:moveTo>
                  <a:cubicBezTo>
                    <a:pt x="1743" y="1"/>
                    <a:pt x="1378" y="366"/>
                    <a:pt x="1378" y="812"/>
                  </a:cubicBezTo>
                  <a:cubicBezTo>
                    <a:pt x="1378" y="1263"/>
                    <a:pt x="1743" y="1628"/>
                    <a:pt x="2190" y="1628"/>
                  </a:cubicBezTo>
                  <a:lnTo>
                    <a:pt x="2636" y="1628"/>
                  </a:lnTo>
                  <a:lnTo>
                    <a:pt x="2636" y="3322"/>
                  </a:lnTo>
                  <a:cubicBezTo>
                    <a:pt x="2636" y="3462"/>
                    <a:pt x="2741" y="3531"/>
                    <a:pt x="2845" y="3531"/>
                  </a:cubicBezTo>
                  <a:cubicBezTo>
                    <a:pt x="2949" y="3531"/>
                    <a:pt x="3054" y="3462"/>
                    <a:pt x="3054" y="3322"/>
                  </a:cubicBezTo>
                  <a:lnTo>
                    <a:pt x="3054" y="1628"/>
                  </a:lnTo>
                  <a:lnTo>
                    <a:pt x="3822" y="1628"/>
                  </a:lnTo>
                  <a:lnTo>
                    <a:pt x="3822" y="5281"/>
                  </a:lnTo>
                  <a:lnTo>
                    <a:pt x="3059" y="5281"/>
                  </a:lnTo>
                  <a:lnTo>
                    <a:pt x="3059" y="4158"/>
                  </a:lnTo>
                  <a:cubicBezTo>
                    <a:pt x="3059" y="4019"/>
                    <a:pt x="2954" y="3949"/>
                    <a:pt x="2850" y="3949"/>
                  </a:cubicBezTo>
                  <a:cubicBezTo>
                    <a:pt x="2745" y="3949"/>
                    <a:pt x="2641" y="4019"/>
                    <a:pt x="2641" y="4158"/>
                  </a:cubicBezTo>
                  <a:lnTo>
                    <a:pt x="2641" y="5281"/>
                  </a:lnTo>
                  <a:lnTo>
                    <a:pt x="1988" y="5281"/>
                  </a:lnTo>
                  <a:cubicBezTo>
                    <a:pt x="1969" y="4676"/>
                    <a:pt x="1705" y="4105"/>
                    <a:pt x="1258" y="3697"/>
                  </a:cubicBezTo>
                  <a:cubicBezTo>
                    <a:pt x="913" y="3380"/>
                    <a:pt x="639" y="2996"/>
                    <a:pt x="452" y="2564"/>
                  </a:cubicBezTo>
                  <a:cubicBezTo>
                    <a:pt x="414" y="2472"/>
                    <a:pt x="341" y="2433"/>
                    <a:pt x="268" y="2433"/>
                  </a:cubicBezTo>
                  <a:cubicBezTo>
                    <a:pt x="135" y="2433"/>
                    <a:pt x="0" y="2559"/>
                    <a:pt x="68" y="2722"/>
                  </a:cubicBezTo>
                  <a:cubicBezTo>
                    <a:pt x="274" y="3212"/>
                    <a:pt x="586" y="3649"/>
                    <a:pt x="975" y="4004"/>
                  </a:cubicBezTo>
                  <a:cubicBezTo>
                    <a:pt x="1354" y="4350"/>
                    <a:pt x="1571" y="4835"/>
                    <a:pt x="1575" y="5348"/>
                  </a:cubicBezTo>
                  <a:lnTo>
                    <a:pt x="1575" y="7585"/>
                  </a:lnTo>
                  <a:cubicBezTo>
                    <a:pt x="1575" y="7926"/>
                    <a:pt x="1811" y="8224"/>
                    <a:pt x="2147" y="8300"/>
                  </a:cubicBezTo>
                  <a:cubicBezTo>
                    <a:pt x="2147" y="8483"/>
                    <a:pt x="2190" y="8660"/>
                    <a:pt x="2271" y="8824"/>
                  </a:cubicBezTo>
                  <a:cubicBezTo>
                    <a:pt x="2311" y="8910"/>
                    <a:pt x="2380" y="8946"/>
                    <a:pt x="2451" y="8946"/>
                  </a:cubicBezTo>
                  <a:cubicBezTo>
                    <a:pt x="2587" y="8946"/>
                    <a:pt x="2725" y="8811"/>
                    <a:pt x="2646" y="8646"/>
                  </a:cubicBezTo>
                  <a:cubicBezTo>
                    <a:pt x="2598" y="8545"/>
                    <a:pt x="2569" y="8430"/>
                    <a:pt x="2564" y="8320"/>
                  </a:cubicBezTo>
                  <a:lnTo>
                    <a:pt x="4326" y="8320"/>
                  </a:lnTo>
                  <a:cubicBezTo>
                    <a:pt x="4295" y="8803"/>
                    <a:pt x="3893" y="9150"/>
                    <a:pt x="3444" y="9150"/>
                  </a:cubicBezTo>
                  <a:cubicBezTo>
                    <a:pt x="3341" y="9150"/>
                    <a:pt x="3235" y="9132"/>
                    <a:pt x="3131" y="9092"/>
                  </a:cubicBezTo>
                  <a:cubicBezTo>
                    <a:pt x="3101" y="9081"/>
                    <a:pt x="3073" y="9076"/>
                    <a:pt x="3047" y="9076"/>
                  </a:cubicBezTo>
                  <a:cubicBezTo>
                    <a:pt x="2843" y="9076"/>
                    <a:pt x="2752" y="9392"/>
                    <a:pt x="2982" y="9481"/>
                  </a:cubicBezTo>
                  <a:cubicBezTo>
                    <a:pt x="3133" y="9538"/>
                    <a:pt x="3287" y="9564"/>
                    <a:pt x="3437" y="9564"/>
                  </a:cubicBezTo>
                  <a:cubicBezTo>
                    <a:pt x="4113" y="9564"/>
                    <a:pt x="4715" y="9027"/>
                    <a:pt x="4739" y="8300"/>
                  </a:cubicBezTo>
                  <a:cubicBezTo>
                    <a:pt x="5070" y="8219"/>
                    <a:pt x="5305" y="7921"/>
                    <a:pt x="5305" y="7580"/>
                  </a:cubicBezTo>
                  <a:lnTo>
                    <a:pt x="5305" y="5377"/>
                  </a:lnTo>
                  <a:cubicBezTo>
                    <a:pt x="5305" y="4916"/>
                    <a:pt x="5473" y="4470"/>
                    <a:pt x="5780" y="4124"/>
                  </a:cubicBezTo>
                  <a:cubicBezTo>
                    <a:pt x="5922" y="3968"/>
                    <a:pt x="5781" y="3771"/>
                    <a:pt x="5623" y="3771"/>
                  </a:cubicBezTo>
                  <a:cubicBezTo>
                    <a:pt x="5572" y="3771"/>
                    <a:pt x="5519" y="3792"/>
                    <a:pt x="5473" y="3841"/>
                  </a:cubicBezTo>
                  <a:lnTo>
                    <a:pt x="5478" y="3846"/>
                  </a:lnTo>
                  <a:cubicBezTo>
                    <a:pt x="5118" y="4244"/>
                    <a:pt x="4911" y="4748"/>
                    <a:pt x="4892" y="5281"/>
                  </a:cubicBezTo>
                  <a:lnTo>
                    <a:pt x="4244" y="5281"/>
                  </a:lnTo>
                  <a:lnTo>
                    <a:pt x="4244" y="1628"/>
                  </a:lnTo>
                  <a:lnTo>
                    <a:pt x="4691" y="1628"/>
                  </a:lnTo>
                  <a:cubicBezTo>
                    <a:pt x="5137" y="1628"/>
                    <a:pt x="5502" y="1263"/>
                    <a:pt x="5502" y="812"/>
                  </a:cubicBezTo>
                  <a:cubicBezTo>
                    <a:pt x="5502" y="366"/>
                    <a:pt x="5137" y="1"/>
                    <a:pt x="4691" y="1"/>
                  </a:cubicBezTo>
                  <a:lnTo>
                    <a:pt x="4638" y="1"/>
                  </a:lnTo>
                  <a:cubicBezTo>
                    <a:pt x="4191" y="1"/>
                    <a:pt x="3827" y="366"/>
                    <a:pt x="3827" y="812"/>
                  </a:cubicBezTo>
                  <a:lnTo>
                    <a:pt x="3827" y="1210"/>
                  </a:lnTo>
                  <a:lnTo>
                    <a:pt x="3059" y="1210"/>
                  </a:lnTo>
                  <a:lnTo>
                    <a:pt x="3059" y="812"/>
                  </a:lnTo>
                  <a:cubicBezTo>
                    <a:pt x="3054" y="366"/>
                    <a:pt x="2689" y="1"/>
                    <a:pt x="224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6" name="Google Shape;18116;p140"/>
            <p:cNvSpPr/>
            <p:nvPr/>
          </p:nvSpPr>
          <p:spPr>
            <a:xfrm>
              <a:off x="1816837" y="3418152"/>
              <a:ext cx="191829" cy="155721"/>
            </a:xfrm>
            <a:custGeom>
              <a:avLst/>
              <a:gdLst/>
              <a:ahLst/>
              <a:cxnLst/>
              <a:rect l="l" t="t" r="r" b="b"/>
              <a:pathLst>
                <a:path w="7321" h="5943" extrusionOk="0">
                  <a:moveTo>
                    <a:pt x="3691" y="1"/>
                  </a:moveTo>
                  <a:cubicBezTo>
                    <a:pt x="1810" y="1"/>
                    <a:pt x="0" y="1459"/>
                    <a:pt x="0" y="3659"/>
                  </a:cubicBezTo>
                  <a:cubicBezTo>
                    <a:pt x="0" y="3851"/>
                    <a:pt x="14" y="4043"/>
                    <a:pt x="43" y="4230"/>
                  </a:cubicBezTo>
                  <a:cubicBezTo>
                    <a:pt x="58" y="4358"/>
                    <a:pt x="153" y="4416"/>
                    <a:pt x="248" y="4416"/>
                  </a:cubicBezTo>
                  <a:cubicBezTo>
                    <a:pt x="367" y="4416"/>
                    <a:pt x="488" y="4325"/>
                    <a:pt x="456" y="4167"/>
                  </a:cubicBezTo>
                  <a:cubicBezTo>
                    <a:pt x="182" y="2319"/>
                    <a:pt x="1522" y="620"/>
                    <a:pt x="3384" y="457"/>
                  </a:cubicBezTo>
                  <a:cubicBezTo>
                    <a:pt x="3478" y="449"/>
                    <a:pt x="3571" y="445"/>
                    <a:pt x="3663" y="445"/>
                  </a:cubicBezTo>
                  <a:cubicBezTo>
                    <a:pt x="5405" y="445"/>
                    <a:pt x="6862" y="1838"/>
                    <a:pt x="6903" y="3615"/>
                  </a:cubicBezTo>
                  <a:lnTo>
                    <a:pt x="6903" y="3659"/>
                  </a:lnTo>
                  <a:cubicBezTo>
                    <a:pt x="6903" y="4359"/>
                    <a:pt x="6672" y="5046"/>
                    <a:pt x="6250" y="5607"/>
                  </a:cubicBezTo>
                  <a:cubicBezTo>
                    <a:pt x="6128" y="5768"/>
                    <a:pt x="6271" y="5943"/>
                    <a:pt x="6422" y="5943"/>
                  </a:cubicBezTo>
                  <a:cubicBezTo>
                    <a:pt x="6478" y="5943"/>
                    <a:pt x="6536" y="5918"/>
                    <a:pt x="6581" y="5857"/>
                  </a:cubicBezTo>
                  <a:cubicBezTo>
                    <a:pt x="7061" y="5223"/>
                    <a:pt x="7320" y="4451"/>
                    <a:pt x="7316" y="3659"/>
                  </a:cubicBezTo>
                  <a:lnTo>
                    <a:pt x="7316" y="3606"/>
                  </a:lnTo>
                  <a:cubicBezTo>
                    <a:pt x="7306" y="2655"/>
                    <a:pt x="6922" y="1748"/>
                    <a:pt x="6245" y="1076"/>
                  </a:cubicBezTo>
                  <a:cubicBezTo>
                    <a:pt x="5504" y="333"/>
                    <a:pt x="4589" y="1"/>
                    <a:pt x="369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7" name="Google Shape;18117;p140"/>
            <p:cNvSpPr/>
            <p:nvPr/>
          </p:nvSpPr>
          <p:spPr>
            <a:xfrm>
              <a:off x="1907262" y="3365144"/>
              <a:ext cx="10979" cy="35295"/>
            </a:xfrm>
            <a:custGeom>
              <a:avLst/>
              <a:gdLst/>
              <a:ahLst/>
              <a:cxnLst/>
              <a:rect l="l" t="t" r="r" b="b"/>
              <a:pathLst>
                <a:path w="419" h="1347" extrusionOk="0">
                  <a:moveTo>
                    <a:pt x="209" y="1"/>
                  </a:moveTo>
                  <a:cubicBezTo>
                    <a:pt x="105" y="1"/>
                    <a:pt x="0" y="70"/>
                    <a:pt x="0" y="209"/>
                  </a:cubicBezTo>
                  <a:lnTo>
                    <a:pt x="0" y="1141"/>
                  </a:lnTo>
                  <a:cubicBezTo>
                    <a:pt x="0" y="1256"/>
                    <a:pt x="92" y="1347"/>
                    <a:pt x="207" y="1347"/>
                  </a:cubicBezTo>
                  <a:cubicBezTo>
                    <a:pt x="322" y="1347"/>
                    <a:pt x="418" y="1256"/>
                    <a:pt x="418" y="1141"/>
                  </a:cubicBezTo>
                  <a:lnTo>
                    <a:pt x="418" y="209"/>
                  </a:lnTo>
                  <a:cubicBezTo>
                    <a:pt x="418" y="70"/>
                    <a:pt x="314" y="1"/>
                    <a:pt x="20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8" name="Google Shape;18118;p140"/>
            <p:cNvSpPr/>
            <p:nvPr/>
          </p:nvSpPr>
          <p:spPr>
            <a:xfrm>
              <a:off x="1833135" y="3384194"/>
              <a:ext cx="26674" cy="32203"/>
            </a:xfrm>
            <a:custGeom>
              <a:avLst/>
              <a:gdLst/>
              <a:ahLst/>
              <a:cxnLst/>
              <a:rect l="l" t="t" r="r" b="b"/>
              <a:pathLst>
                <a:path w="1018" h="1229" extrusionOk="0">
                  <a:moveTo>
                    <a:pt x="275" y="0"/>
                  </a:moveTo>
                  <a:cubicBezTo>
                    <a:pt x="136" y="0"/>
                    <a:pt x="1" y="145"/>
                    <a:pt x="84" y="308"/>
                  </a:cubicBezTo>
                  <a:lnTo>
                    <a:pt x="549" y="1110"/>
                  </a:lnTo>
                  <a:cubicBezTo>
                    <a:pt x="592" y="1194"/>
                    <a:pt x="660" y="1228"/>
                    <a:pt x="728" y="1228"/>
                  </a:cubicBezTo>
                  <a:cubicBezTo>
                    <a:pt x="873" y="1228"/>
                    <a:pt x="1017" y="1070"/>
                    <a:pt x="909" y="903"/>
                  </a:cubicBezTo>
                  <a:lnTo>
                    <a:pt x="444" y="97"/>
                  </a:lnTo>
                  <a:cubicBezTo>
                    <a:pt x="399" y="29"/>
                    <a:pt x="337" y="0"/>
                    <a:pt x="27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9" name="Google Shape;18119;p140"/>
            <p:cNvSpPr/>
            <p:nvPr/>
          </p:nvSpPr>
          <p:spPr>
            <a:xfrm>
              <a:off x="1778214" y="3436415"/>
              <a:ext cx="37155" cy="23320"/>
            </a:xfrm>
            <a:custGeom>
              <a:avLst/>
              <a:gdLst/>
              <a:ahLst/>
              <a:cxnLst/>
              <a:rect l="l" t="t" r="r" b="b"/>
              <a:pathLst>
                <a:path w="1418" h="890" extrusionOk="0">
                  <a:moveTo>
                    <a:pt x="305" y="1"/>
                  </a:moveTo>
                  <a:cubicBezTo>
                    <a:pt x="118" y="1"/>
                    <a:pt x="0" y="286"/>
                    <a:pt x="216" y="398"/>
                  </a:cubicBezTo>
                  <a:lnTo>
                    <a:pt x="1023" y="864"/>
                  </a:lnTo>
                  <a:cubicBezTo>
                    <a:pt x="1057" y="882"/>
                    <a:pt x="1091" y="889"/>
                    <a:pt x="1122" y="889"/>
                  </a:cubicBezTo>
                  <a:cubicBezTo>
                    <a:pt x="1306" y="889"/>
                    <a:pt x="1418" y="627"/>
                    <a:pt x="1229" y="504"/>
                  </a:cubicBezTo>
                  <a:lnTo>
                    <a:pt x="423" y="38"/>
                  </a:lnTo>
                  <a:cubicBezTo>
                    <a:pt x="382" y="12"/>
                    <a:pt x="342" y="1"/>
                    <a:pt x="30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0" name="Google Shape;18120;p140"/>
            <p:cNvSpPr/>
            <p:nvPr/>
          </p:nvSpPr>
          <p:spPr>
            <a:xfrm>
              <a:off x="1759349" y="3508970"/>
              <a:ext cx="37129" cy="10979"/>
            </a:xfrm>
            <a:custGeom>
              <a:avLst/>
              <a:gdLst/>
              <a:ahLst/>
              <a:cxnLst/>
              <a:rect l="l" t="t" r="r" b="b"/>
              <a:pathLst>
                <a:path w="1417" h="419" extrusionOk="0">
                  <a:moveTo>
                    <a:pt x="279" y="1"/>
                  </a:moveTo>
                  <a:cubicBezTo>
                    <a:pt x="0" y="1"/>
                    <a:pt x="0" y="418"/>
                    <a:pt x="279" y="418"/>
                  </a:cubicBezTo>
                  <a:lnTo>
                    <a:pt x="1205" y="418"/>
                  </a:lnTo>
                  <a:cubicBezTo>
                    <a:pt x="1320" y="418"/>
                    <a:pt x="1416" y="327"/>
                    <a:pt x="1416" y="212"/>
                  </a:cubicBezTo>
                  <a:cubicBezTo>
                    <a:pt x="1416" y="97"/>
                    <a:pt x="1320" y="1"/>
                    <a:pt x="120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1" name="Google Shape;18121;p140"/>
            <p:cNvSpPr/>
            <p:nvPr/>
          </p:nvSpPr>
          <p:spPr>
            <a:xfrm>
              <a:off x="2024858" y="3511354"/>
              <a:ext cx="39016" cy="10848"/>
            </a:xfrm>
            <a:custGeom>
              <a:avLst/>
              <a:gdLst/>
              <a:ahLst/>
              <a:cxnLst/>
              <a:rect l="l" t="t" r="r" b="b"/>
              <a:pathLst>
                <a:path w="1489" h="414" extrusionOk="0">
                  <a:moveTo>
                    <a:pt x="279" y="1"/>
                  </a:moveTo>
                  <a:cubicBezTo>
                    <a:pt x="1" y="1"/>
                    <a:pt x="1" y="414"/>
                    <a:pt x="279" y="414"/>
                  </a:cubicBezTo>
                  <a:lnTo>
                    <a:pt x="1210" y="414"/>
                  </a:lnTo>
                  <a:cubicBezTo>
                    <a:pt x="1489" y="414"/>
                    <a:pt x="1489" y="1"/>
                    <a:pt x="121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2" name="Google Shape;18122;p140"/>
            <p:cNvSpPr/>
            <p:nvPr/>
          </p:nvSpPr>
          <p:spPr>
            <a:xfrm>
              <a:off x="2008875" y="3438826"/>
              <a:ext cx="36526" cy="22927"/>
            </a:xfrm>
            <a:custGeom>
              <a:avLst/>
              <a:gdLst/>
              <a:ahLst/>
              <a:cxnLst/>
              <a:rect l="l" t="t" r="r" b="b"/>
              <a:pathLst>
                <a:path w="1394" h="875" extrusionOk="0">
                  <a:moveTo>
                    <a:pt x="1097" y="1"/>
                  </a:moveTo>
                  <a:cubicBezTo>
                    <a:pt x="1064" y="1"/>
                    <a:pt x="1030" y="9"/>
                    <a:pt x="995" y="28"/>
                  </a:cubicBezTo>
                  <a:lnTo>
                    <a:pt x="193" y="489"/>
                  </a:lnTo>
                  <a:cubicBezTo>
                    <a:pt x="1" y="612"/>
                    <a:pt x="116" y="874"/>
                    <a:pt x="299" y="874"/>
                  </a:cubicBezTo>
                  <a:cubicBezTo>
                    <a:pt x="331" y="874"/>
                    <a:pt x="365" y="866"/>
                    <a:pt x="399" y="849"/>
                  </a:cubicBezTo>
                  <a:lnTo>
                    <a:pt x="1206" y="388"/>
                  </a:lnTo>
                  <a:cubicBezTo>
                    <a:pt x="1394" y="265"/>
                    <a:pt x="1280" y="1"/>
                    <a:pt x="109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3" name="Google Shape;18123;p140"/>
            <p:cNvSpPr/>
            <p:nvPr/>
          </p:nvSpPr>
          <p:spPr>
            <a:xfrm>
              <a:off x="1966008" y="3385373"/>
              <a:ext cx="25967" cy="31810"/>
            </a:xfrm>
            <a:custGeom>
              <a:avLst/>
              <a:gdLst/>
              <a:ahLst/>
              <a:cxnLst/>
              <a:rect l="l" t="t" r="r" b="b"/>
              <a:pathLst>
                <a:path w="991" h="1214" extrusionOk="0">
                  <a:moveTo>
                    <a:pt x="718" y="0"/>
                  </a:moveTo>
                  <a:cubicBezTo>
                    <a:pt x="655" y="0"/>
                    <a:pt x="592" y="30"/>
                    <a:pt x="547" y="100"/>
                  </a:cubicBezTo>
                  <a:lnTo>
                    <a:pt x="82" y="901"/>
                  </a:lnTo>
                  <a:cubicBezTo>
                    <a:pt x="0" y="1041"/>
                    <a:pt x="101" y="1213"/>
                    <a:pt x="264" y="1213"/>
                  </a:cubicBezTo>
                  <a:cubicBezTo>
                    <a:pt x="336" y="1213"/>
                    <a:pt x="403" y="1175"/>
                    <a:pt x="442" y="1113"/>
                  </a:cubicBezTo>
                  <a:lnTo>
                    <a:pt x="907" y="306"/>
                  </a:lnTo>
                  <a:cubicBezTo>
                    <a:pt x="990" y="144"/>
                    <a:pt x="856" y="0"/>
                    <a:pt x="71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124" name="Google Shape;18124;p140"/>
          <p:cNvGrpSpPr/>
          <p:nvPr/>
        </p:nvGrpSpPr>
        <p:grpSpPr>
          <a:xfrm>
            <a:off x="4110892" y="2234952"/>
            <a:ext cx="95115" cy="365368"/>
            <a:chOff x="4110892" y="2421802"/>
            <a:chExt cx="95115" cy="365368"/>
          </a:xfrm>
        </p:grpSpPr>
        <p:sp>
          <p:nvSpPr>
            <p:cNvPr id="18125" name="Google Shape;18125;p140"/>
            <p:cNvSpPr/>
            <p:nvPr/>
          </p:nvSpPr>
          <p:spPr>
            <a:xfrm>
              <a:off x="4116185" y="2427095"/>
              <a:ext cx="84424" cy="354782"/>
            </a:xfrm>
            <a:custGeom>
              <a:avLst/>
              <a:gdLst/>
              <a:ahLst/>
              <a:cxnLst/>
              <a:rect l="l" t="t" r="r" b="b"/>
              <a:pathLst>
                <a:path w="3222" h="13540" extrusionOk="0">
                  <a:moveTo>
                    <a:pt x="1611" y="1"/>
                  </a:moveTo>
                  <a:cubicBezTo>
                    <a:pt x="1395" y="1"/>
                    <a:pt x="1180" y="111"/>
                    <a:pt x="1066" y="329"/>
                  </a:cubicBezTo>
                  <a:lnTo>
                    <a:pt x="908" y="632"/>
                  </a:lnTo>
                  <a:lnTo>
                    <a:pt x="159" y="2758"/>
                  </a:lnTo>
                  <a:cubicBezTo>
                    <a:pt x="53" y="2955"/>
                    <a:pt x="1" y="3171"/>
                    <a:pt x="1" y="3392"/>
                  </a:cubicBezTo>
                  <a:lnTo>
                    <a:pt x="1" y="12579"/>
                  </a:lnTo>
                  <a:cubicBezTo>
                    <a:pt x="1" y="13107"/>
                    <a:pt x="433" y="13539"/>
                    <a:pt x="961" y="13539"/>
                  </a:cubicBezTo>
                  <a:lnTo>
                    <a:pt x="2262" y="13539"/>
                  </a:lnTo>
                  <a:cubicBezTo>
                    <a:pt x="2790" y="13539"/>
                    <a:pt x="3222" y="13107"/>
                    <a:pt x="3222" y="12579"/>
                  </a:cubicBezTo>
                  <a:lnTo>
                    <a:pt x="3222" y="3392"/>
                  </a:lnTo>
                  <a:cubicBezTo>
                    <a:pt x="3222" y="3171"/>
                    <a:pt x="3164" y="2950"/>
                    <a:pt x="3063" y="2753"/>
                  </a:cubicBezTo>
                  <a:lnTo>
                    <a:pt x="2314" y="632"/>
                  </a:lnTo>
                  <a:lnTo>
                    <a:pt x="2156" y="329"/>
                  </a:lnTo>
                  <a:cubicBezTo>
                    <a:pt x="2151" y="320"/>
                    <a:pt x="2142" y="305"/>
                    <a:pt x="2137" y="296"/>
                  </a:cubicBezTo>
                  <a:cubicBezTo>
                    <a:pt x="2016" y="98"/>
                    <a:pt x="1813" y="1"/>
                    <a:pt x="1611"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6" name="Google Shape;18126;p140"/>
            <p:cNvSpPr/>
            <p:nvPr/>
          </p:nvSpPr>
          <p:spPr>
            <a:xfrm>
              <a:off x="4143724" y="2434825"/>
              <a:ext cx="56886" cy="347052"/>
            </a:xfrm>
            <a:custGeom>
              <a:avLst/>
              <a:gdLst/>
              <a:ahLst/>
              <a:cxnLst/>
              <a:rect l="l" t="t" r="r" b="b"/>
              <a:pathLst>
                <a:path w="2171" h="13245" extrusionOk="0">
                  <a:moveTo>
                    <a:pt x="1086" y="1"/>
                  </a:moveTo>
                  <a:cubicBezTo>
                    <a:pt x="1081" y="10"/>
                    <a:pt x="1071" y="25"/>
                    <a:pt x="1067" y="34"/>
                  </a:cubicBezTo>
                  <a:lnTo>
                    <a:pt x="908" y="337"/>
                  </a:lnTo>
                  <a:lnTo>
                    <a:pt x="164" y="2463"/>
                  </a:lnTo>
                  <a:cubicBezTo>
                    <a:pt x="58" y="2655"/>
                    <a:pt x="1" y="2876"/>
                    <a:pt x="1" y="3097"/>
                  </a:cubicBezTo>
                  <a:lnTo>
                    <a:pt x="1" y="12284"/>
                  </a:lnTo>
                  <a:cubicBezTo>
                    <a:pt x="1" y="12812"/>
                    <a:pt x="428" y="13244"/>
                    <a:pt x="961" y="13244"/>
                  </a:cubicBezTo>
                  <a:lnTo>
                    <a:pt x="1211" y="13244"/>
                  </a:lnTo>
                  <a:cubicBezTo>
                    <a:pt x="1739" y="13244"/>
                    <a:pt x="2171" y="12812"/>
                    <a:pt x="2171" y="12284"/>
                  </a:cubicBezTo>
                  <a:lnTo>
                    <a:pt x="2171" y="3097"/>
                  </a:lnTo>
                  <a:cubicBezTo>
                    <a:pt x="2171" y="2871"/>
                    <a:pt x="2118" y="2655"/>
                    <a:pt x="2012" y="2458"/>
                  </a:cubicBezTo>
                  <a:lnTo>
                    <a:pt x="1268" y="337"/>
                  </a:lnTo>
                  <a:lnTo>
                    <a:pt x="1110" y="34"/>
                  </a:lnTo>
                  <a:cubicBezTo>
                    <a:pt x="1100" y="25"/>
                    <a:pt x="1095" y="10"/>
                    <a:pt x="1086" y="1"/>
                  </a:cubicBezTo>
                  <a:close/>
                </a:path>
              </a:pathLst>
            </a:custGeom>
            <a:solidFill>
              <a:srgbClr val="ADBB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7" name="Google Shape;18127;p140"/>
            <p:cNvSpPr/>
            <p:nvPr/>
          </p:nvSpPr>
          <p:spPr>
            <a:xfrm>
              <a:off x="4116185" y="2507903"/>
              <a:ext cx="84424" cy="273973"/>
            </a:xfrm>
            <a:custGeom>
              <a:avLst/>
              <a:gdLst/>
              <a:ahLst/>
              <a:cxnLst/>
              <a:rect l="l" t="t" r="r" b="b"/>
              <a:pathLst>
                <a:path w="3222" h="10456" extrusionOk="0">
                  <a:moveTo>
                    <a:pt x="34" y="1"/>
                  </a:moveTo>
                  <a:cubicBezTo>
                    <a:pt x="10" y="101"/>
                    <a:pt x="1" y="207"/>
                    <a:pt x="1" y="308"/>
                  </a:cubicBezTo>
                  <a:lnTo>
                    <a:pt x="1" y="9495"/>
                  </a:lnTo>
                  <a:cubicBezTo>
                    <a:pt x="1" y="10023"/>
                    <a:pt x="433" y="10455"/>
                    <a:pt x="961" y="10455"/>
                  </a:cubicBezTo>
                  <a:lnTo>
                    <a:pt x="2262" y="10455"/>
                  </a:lnTo>
                  <a:cubicBezTo>
                    <a:pt x="2790" y="10455"/>
                    <a:pt x="3222" y="10023"/>
                    <a:pt x="3222" y="9495"/>
                  </a:cubicBezTo>
                  <a:lnTo>
                    <a:pt x="3222" y="308"/>
                  </a:lnTo>
                  <a:cubicBezTo>
                    <a:pt x="3222" y="207"/>
                    <a:pt x="3212" y="101"/>
                    <a:pt x="3188" y="1"/>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8" name="Google Shape;18128;p140"/>
            <p:cNvSpPr/>
            <p:nvPr/>
          </p:nvSpPr>
          <p:spPr>
            <a:xfrm>
              <a:off x="4143724" y="2507903"/>
              <a:ext cx="56886" cy="273973"/>
            </a:xfrm>
            <a:custGeom>
              <a:avLst/>
              <a:gdLst/>
              <a:ahLst/>
              <a:cxnLst/>
              <a:rect l="l" t="t" r="r" b="b"/>
              <a:pathLst>
                <a:path w="2171" h="10456" extrusionOk="0">
                  <a:moveTo>
                    <a:pt x="34" y="1"/>
                  </a:moveTo>
                  <a:cubicBezTo>
                    <a:pt x="10" y="101"/>
                    <a:pt x="1" y="207"/>
                    <a:pt x="1" y="308"/>
                  </a:cubicBezTo>
                  <a:lnTo>
                    <a:pt x="1" y="9495"/>
                  </a:lnTo>
                  <a:cubicBezTo>
                    <a:pt x="1" y="10023"/>
                    <a:pt x="428" y="10455"/>
                    <a:pt x="961" y="10455"/>
                  </a:cubicBezTo>
                  <a:lnTo>
                    <a:pt x="1211" y="10455"/>
                  </a:lnTo>
                  <a:cubicBezTo>
                    <a:pt x="1739" y="10455"/>
                    <a:pt x="2171" y="10023"/>
                    <a:pt x="2171" y="9495"/>
                  </a:cubicBezTo>
                  <a:lnTo>
                    <a:pt x="2171" y="308"/>
                  </a:lnTo>
                  <a:cubicBezTo>
                    <a:pt x="2171" y="207"/>
                    <a:pt x="2161" y="101"/>
                    <a:pt x="2137"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9" name="Google Shape;18129;p140"/>
            <p:cNvSpPr/>
            <p:nvPr/>
          </p:nvSpPr>
          <p:spPr>
            <a:xfrm>
              <a:off x="4116316" y="2549906"/>
              <a:ext cx="84293" cy="189077"/>
            </a:xfrm>
            <a:custGeom>
              <a:avLst/>
              <a:gdLst/>
              <a:ahLst/>
              <a:cxnLst/>
              <a:rect l="l" t="t" r="r" b="b"/>
              <a:pathLst>
                <a:path w="3217" h="7216" extrusionOk="0">
                  <a:moveTo>
                    <a:pt x="0" y="1"/>
                  </a:moveTo>
                  <a:lnTo>
                    <a:pt x="0" y="7216"/>
                  </a:lnTo>
                  <a:lnTo>
                    <a:pt x="3217" y="7216"/>
                  </a:lnTo>
                  <a:lnTo>
                    <a:pt x="3217" y="1"/>
                  </a:ln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0" name="Google Shape;18130;p140"/>
            <p:cNvSpPr/>
            <p:nvPr/>
          </p:nvSpPr>
          <p:spPr>
            <a:xfrm>
              <a:off x="4143855" y="2549906"/>
              <a:ext cx="56755" cy="189077"/>
            </a:xfrm>
            <a:custGeom>
              <a:avLst/>
              <a:gdLst/>
              <a:ahLst/>
              <a:cxnLst/>
              <a:rect l="l" t="t" r="r" b="b"/>
              <a:pathLst>
                <a:path w="2166" h="7216" extrusionOk="0">
                  <a:moveTo>
                    <a:pt x="1" y="1"/>
                  </a:moveTo>
                  <a:lnTo>
                    <a:pt x="1" y="7216"/>
                  </a:lnTo>
                  <a:lnTo>
                    <a:pt x="2166" y="7216"/>
                  </a:lnTo>
                  <a:lnTo>
                    <a:pt x="2166" y="1"/>
                  </a:ln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1" name="Google Shape;18131;p140"/>
            <p:cNvSpPr/>
            <p:nvPr/>
          </p:nvSpPr>
          <p:spPr>
            <a:xfrm>
              <a:off x="4110892" y="2421802"/>
              <a:ext cx="95115" cy="365368"/>
            </a:xfrm>
            <a:custGeom>
              <a:avLst/>
              <a:gdLst/>
              <a:ahLst/>
              <a:cxnLst/>
              <a:rect l="l" t="t" r="r" b="b"/>
              <a:pathLst>
                <a:path w="3630" h="13944" extrusionOk="0">
                  <a:moveTo>
                    <a:pt x="3212" y="3493"/>
                  </a:moveTo>
                  <a:lnTo>
                    <a:pt x="3212" y="4683"/>
                  </a:lnTo>
                  <a:lnTo>
                    <a:pt x="2262" y="4683"/>
                  </a:lnTo>
                  <a:cubicBezTo>
                    <a:pt x="1988" y="4683"/>
                    <a:pt x="1988" y="5096"/>
                    <a:pt x="2262" y="5096"/>
                  </a:cubicBezTo>
                  <a:lnTo>
                    <a:pt x="3217" y="5096"/>
                  </a:lnTo>
                  <a:lnTo>
                    <a:pt x="3217" y="11898"/>
                  </a:lnTo>
                  <a:lnTo>
                    <a:pt x="414" y="11898"/>
                  </a:lnTo>
                  <a:lnTo>
                    <a:pt x="414" y="5096"/>
                  </a:lnTo>
                  <a:lnTo>
                    <a:pt x="1436" y="5096"/>
                  </a:lnTo>
                  <a:cubicBezTo>
                    <a:pt x="1710" y="5096"/>
                    <a:pt x="1710" y="4683"/>
                    <a:pt x="1436" y="4683"/>
                  </a:cubicBezTo>
                  <a:lnTo>
                    <a:pt x="414" y="4683"/>
                  </a:lnTo>
                  <a:lnTo>
                    <a:pt x="414" y="3493"/>
                  </a:lnTo>
                  <a:close/>
                  <a:moveTo>
                    <a:pt x="1815" y="1"/>
                  </a:moveTo>
                  <a:cubicBezTo>
                    <a:pt x="1529" y="1"/>
                    <a:pt x="1242" y="147"/>
                    <a:pt x="1086" y="440"/>
                  </a:cubicBezTo>
                  <a:lnTo>
                    <a:pt x="711" y="1352"/>
                  </a:lnTo>
                  <a:cubicBezTo>
                    <a:pt x="655" y="1517"/>
                    <a:pt x="784" y="1631"/>
                    <a:pt x="912" y="1631"/>
                  </a:cubicBezTo>
                  <a:cubicBezTo>
                    <a:pt x="989" y="1631"/>
                    <a:pt x="1066" y="1589"/>
                    <a:pt x="1100" y="1491"/>
                  </a:cubicBezTo>
                  <a:lnTo>
                    <a:pt x="1451" y="632"/>
                  </a:lnTo>
                  <a:cubicBezTo>
                    <a:pt x="1530" y="486"/>
                    <a:pt x="1673" y="412"/>
                    <a:pt x="1815" y="412"/>
                  </a:cubicBezTo>
                  <a:cubicBezTo>
                    <a:pt x="1957" y="412"/>
                    <a:pt x="2099" y="486"/>
                    <a:pt x="2176" y="632"/>
                  </a:cubicBezTo>
                  <a:lnTo>
                    <a:pt x="3092" y="3080"/>
                  </a:lnTo>
                  <a:lnTo>
                    <a:pt x="539" y="3080"/>
                  </a:lnTo>
                  <a:cubicBezTo>
                    <a:pt x="582" y="2994"/>
                    <a:pt x="539" y="3080"/>
                    <a:pt x="827" y="2274"/>
                  </a:cubicBezTo>
                  <a:cubicBezTo>
                    <a:pt x="883" y="2109"/>
                    <a:pt x="752" y="1995"/>
                    <a:pt x="623" y="1995"/>
                  </a:cubicBezTo>
                  <a:cubicBezTo>
                    <a:pt x="545" y="1995"/>
                    <a:pt x="467" y="2037"/>
                    <a:pt x="433" y="2135"/>
                  </a:cubicBezTo>
                  <a:lnTo>
                    <a:pt x="145" y="2936"/>
                  </a:lnTo>
                  <a:cubicBezTo>
                    <a:pt x="49" y="3143"/>
                    <a:pt x="1" y="3363"/>
                    <a:pt x="1" y="3594"/>
                  </a:cubicBezTo>
                  <a:lnTo>
                    <a:pt x="1" y="4880"/>
                  </a:lnTo>
                  <a:lnTo>
                    <a:pt x="1" y="4890"/>
                  </a:lnTo>
                  <a:lnTo>
                    <a:pt x="1" y="12109"/>
                  </a:lnTo>
                  <a:lnTo>
                    <a:pt x="1" y="12781"/>
                  </a:lnTo>
                  <a:cubicBezTo>
                    <a:pt x="1" y="13199"/>
                    <a:pt x="227" y="13583"/>
                    <a:pt x="591" y="13794"/>
                  </a:cubicBezTo>
                  <a:cubicBezTo>
                    <a:pt x="628" y="13815"/>
                    <a:pt x="664" y="13824"/>
                    <a:pt x="697" y="13824"/>
                  </a:cubicBezTo>
                  <a:cubicBezTo>
                    <a:pt x="883" y="13824"/>
                    <a:pt x="996" y="13548"/>
                    <a:pt x="793" y="13434"/>
                  </a:cubicBezTo>
                  <a:cubicBezTo>
                    <a:pt x="563" y="13300"/>
                    <a:pt x="414" y="13050"/>
                    <a:pt x="414" y="12781"/>
                  </a:cubicBezTo>
                  <a:lnTo>
                    <a:pt x="414" y="12311"/>
                  </a:lnTo>
                  <a:lnTo>
                    <a:pt x="3217" y="12311"/>
                  </a:lnTo>
                  <a:lnTo>
                    <a:pt x="3217" y="12781"/>
                  </a:lnTo>
                  <a:cubicBezTo>
                    <a:pt x="3217" y="13194"/>
                    <a:pt x="2881" y="13530"/>
                    <a:pt x="2468" y="13530"/>
                  </a:cubicBezTo>
                  <a:lnTo>
                    <a:pt x="1499" y="13530"/>
                  </a:lnTo>
                  <a:cubicBezTo>
                    <a:pt x="1225" y="13530"/>
                    <a:pt x="1225" y="13943"/>
                    <a:pt x="1499" y="13943"/>
                  </a:cubicBezTo>
                  <a:lnTo>
                    <a:pt x="2468" y="13943"/>
                  </a:lnTo>
                  <a:cubicBezTo>
                    <a:pt x="3107" y="13943"/>
                    <a:pt x="3630" y="13425"/>
                    <a:pt x="3630" y="12781"/>
                  </a:cubicBezTo>
                  <a:lnTo>
                    <a:pt x="3630" y="3594"/>
                  </a:lnTo>
                  <a:cubicBezTo>
                    <a:pt x="3630" y="3411"/>
                    <a:pt x="3457" y="2874"/>
                    <a:pt x="3457" y="2874"/>
                  </a:cubicBezTo>
                  <a:lnTo>
                    <a:pt x="2545" y="440"/>
                  </a:lnTo>
                  <a:cubicBezTo>
                    <a:pt x="2389" y="147"/>
                    <a:pt x="2102" y="1"/>
                    <a:pt x="181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132" name="Google Shape;18132;p140"/>
          <p:cNvGrpSpPr/>
          <p:nvPr/>
        </p:nvGrpSpPr>
        <p:grpSpPr>
          <a:xfrm>
            <a:off x="2769848" y="3618785"/>
            <a:ext cx="91473" cy="365525"/>
            <a:chOff x="2769848" y="3805635"/>
            <a:chExt cx="91473" cy="365525"/>
          </a:xfrm>
        </p:grpSpPr>
        <p:sp>
          <p:nvSpPr>
            <p:cNvPr id="18133" name="Google Shape;18133;p140"/>
            <p:cNvSpPr/>
            <p:nvPr/>
          </p:nvSpPr>
          <p:spPr>
            <a:xfrm>
              <a:off x="2776268" y="3941390"/>
              <a:ext cx="78765" cy="175373"/>
            </a:xfrm>
            <a:custGeom>
              <a:avLst/>
              <a:gdLst/>
              <a:ahLst/>
              <a:cxnLst/>
              <a:rect l="l" t="t" r="r" b="b"/>
              <a:pathLst>
                <a:path w="3006" h="6693" extrusionOk="0">
                  <a:moveTo>
                    <a:pt x="557" y="1"/>
                  </a:moveTo>
                  <a:cubicBezTo>
                    <a:pt x="250" y="1"/>
                    <a:pt x="0" y="246"/>
                    <a:pt x="5" y="553"/>
                  </a:cubicBezTo>
                  <a:lnTo>
                    <a:pt x="5" y="6692"/>
                  </a:lnTo>
                  <a:lnTo>
                    <a:pt x="3005" y="6692"/>
                  </a:lnTo>
                  <a:lnTo>
                    <a:pt x="3005" y="553"/>
                  </a:lnTo>
                  <a:cubicBezTo>
                    <a:pt x="3005" y="246"/>
                    <a:pt x="2761" y="1"/>
                    <a:pt x="2453"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4" name="Google Shape;18134;p140"/>
            <p:cNvSpPr/>
            <p:nvPr/>
          </p:nvSpPr>
          <p:spPr>
            <a:xfrm>
              <a:off x="2794636" y="3941390"/>
              <a:ext cx="60397" cy="175373"/>
            </a:xfrm>
            <a:custGeom>
              <a:avLst/>
              <a:gdLst/>
              <a:ahLst/>
              <a:cxnLst/>
              <a:rect l="l" t="t" r="r" b="b"/>
              <a:pathLst>
                <a:path w="2305" h="6693" extrusionOk="0">
                  <a:moveTo>
                    <a:pt x="552" y="1"/>
                  </a:moveTo>
                  <a:cubicBezTo>
                    <a:pt x="245" y="1"/>
                    <a:pt x="0" y="246"/>
                    <a:pt x="0" y="553"/>
                  </a:cubicBezTo>
                  <a:lnTo>
                    <a:pt x="0" y="6692"/>
                  </a:lnTo>
                  <a:lnTo>
                    <a:pt x="2304" y="6692"/>
                  </a:lnTo>
                  <a:lnTo>
                    <a:pt x="2304" y="553"/>
                  </a:lnTo>
                  <a:cubicBezTo>
                    <a:pt x="2304" y="246"/>
                    <a:pt x="2060" y="1"/>
                    <a:pt x="1752" y="1"/>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5" name="Google Shape;18135;p140"/>
            <p:cNvSpPr/>
            <p:nvPr/>
          </p:nvSpPr>
          <p:spPr>
            <a:xfrm>
              <a:off x="2794636" y="3811216"/>
              <a:ext cx="41531" cy="276856"/>
            </a:xfrm>
            <a:custGeom>
              <a:avLst/>
              <a:gdLst/>
              <a:ahLst/>
              <a:cxnLst/>
              <a:rect l="l" t="t" r="r" b="b"/>
              <a:pathLst>
                <a:path w="1585" h="10566" extrusionOk="0">
                  <a:moveTo>
                    <a:pt x="145" y="1"/>
                  </a:moveTo>
                  <a:cubicBezTo>
                    <a:pt x="68" y="1"/>
                    <a:pt x="0" y="61"/>
                    <a:pt x="0" y="149"/>
                  </a:cubicBezTo>
                  <a:lnTo>
                    <a:pt x="0" y="9995"/>
                  </a:lnTo>
                  <a:cubicBezTo>
                    <a:pt x="0" y="10311"/>
                    <a:pt x="255" y="10566"/>
                    <a:pt x="571" y="10566"/>
                  </a:cubicBezTo>
                  <a:lnTo>
                    <a:pt x="1013" y="10566"/>
                  </a:lnTo>
                  <a:cubicBezTo>
                    <a:pt x="1330" y="10566"/>
                    <a:pt x="1584" y="10311"/>
                    <a:pt x="1584" y="9995"/>
                  </a:cubicBezTo>
                  <a:lnTo>
                    <a:pt x="1584" y="874"/>
                  </a:lnTo>
                  <a:lnTo>
                    <a:pt x="754" y="351"/>
                  </a:lnTo>
                  <a:lnTo>
                    <a:pt x="226" y="25"/>
                  </a:lnTo>
                  <a:cubicBezTo>
                    <a:pt x="200" y="8"/>
                    <a:pt x="172" y="1"/>
                    <a:pt x="145"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6" name="Google Shape;18136;p140"/>
            <p:cNvSpPr/>
            <p:nvPr/>
          </p:nvSpPr>
          <p:spPr>
            <a:xfrm>
              <a:off x="2814628" y="3820387"/>
              <a:ext cx="21905" cy="250575"/>
            </a:xfrm>
            <a:custGeom>
              <a:avLst/>
              <a:gdLst/>
              <a:ahLst/>
              <a:cxnLst/>
              <a:rect l="l" t="t" r="r" b="b"/>
              <a:pathLst>
                <a:path w="836" h="9563" extrusionOk="0">
                  <a:moveTo>
                    <a:pt x="0" y="1"/>
                  </a:moveTo>
                  <a:lnTo>
                    <a:pt x="0" y="8992"/>
                  </a:lnTo>
                  <a:cubicBezTo>
                    <a:pt x="0" y="9309"/>
                    <a:pt x="260" y="9563"/>
                    <a:pt x="572" y="9563"/>
                  </a:cubicBezTo>
                  <a:lnTo>
                    <a:pt x="836" y="9563"/>
                  </a:lnTo>
                  <a:lnTo>
                    <a:pt x="836" y="524"/>
                  </a:lnTo>
                  <a:lnTo>
                    <a:pt x="0" y="1"/>
                  </a:ln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7" name="Google Shape;18137;p140"/>
            <p:cNvSpPr/>
            <p:nvPr/>
          </p:nvSpPr>
          <p:spPr>
            <a:xfrm>
              <a:off x="2776268" y="4028303"/>
              <a:ext cx="78896" cy="32858"/>
            </a:xfrm>
            <a:custGeom>
              <a:avLst/>
              <a:gdLst/>
              <a:ahLst/>
              <a:cxnLst/>
              <a:rect l="l" t="t" r="r" b="b"/>
              <a:pathLst>
                <a:path w="3011" h="1254" extrusionOk="0">
                  <a:moveTo>
                    <a:pt x="629" y="1"/>
                  </a:moveTo>
                  <a:cubicBezTo>
                    <a:pt x="279" y="1"/>
                    <a:pt x="0" y="279"/>
                    <a:pt x="0" y="630"/>
                  </a:cubicBezTo>
                  <a:cubicBezTo>
                    <a:pt x="0" y="975"/>
                    <a:pt x="279" y="1254"/>
                    <a:pt x="629" y="1254"/>
                  </a:cubicBezTo>
                  <a:lnTo>
                    <a:pt x="2381" y="1254"/>
                  </a:lnTo>
                  <a:cubicBezTo>
                    <a:pt x="2732" y="1254"/>
                    <a:pt x="3010" y="975"/>
                    <a:pt x="3010" y="630"/>
                  </a:cubicBezTo>
                  <a:cubicBezTo>
                    <a:pt x="3010" y="279"/>
                    <a:pt x="2732" y="1"/>
                    <a:pt x="2381"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8" name="Google Shape;18138;p140"/>
            <p:cNvSpPr/>
            <p:nvPr/>
          </p:nvSpPr>
          <p:spPr>
            <a:xfrm>
              <a:off x="2776634" y="4107933"/>
              <a:ext cx="78398" cy="57750"/>
            </a:xfrm>
            <a:custGeom>
              <a:avLst/>
              <a:gdLst/>
              <a:ahLst/>
              <a:cxnLst/>
              <a:rect l="l" t="t" r="r" b="b"/>
              <a:pathLst>
                <a:path w="2992" h="2204" extrusionOk="0">
                  <a:moveTo>
                    <a:pt x="1" y="0"/>
                  </a:moveTo>
                  <a:lnTo>
                    <a:pt x="1" y="701"/>
                  </a:lnTo>
                  <a:cubicBezTo>
                    <a:pt x="1" y="1532"/>
                    <a:pt x="673" y="2204"/>
                    <a:pt x="1503" y="2204"/>
                  </a:cubicBezTo>
                  <a:cubicBezTo>
                    <a:pt x="1618" y="2204"/>
                    <a:pt x="1739" y="2189"/>
                    <a:pt x="1849" y="2160"/>
                  </a:cubicBezTo>
                  <a:lnTo>
                    <a:pt x="1911" y="2146"/>
                  </a:lnTo>
                  <a:cubicBezTo>
                    <a:pt x="1931" y="2141"/>
                    <a:pt x="1950" y="2132"/>
                    <a:pt x="1969" y="2127"/>
                  </a:cubicBezTo>
                  <a:lnTo>
                    <a:pt x="1993" y="2117"/>
                  </a:lnTo>
                  <a:cubicBezTo>
                    <a:pt x="2017" y="2112"/>
                    <a:pt x="2041" y="2103"/>
                    <a:pt x="2060" y="2093"/>
                  </a:cubicBezTo>
                  <a:lnTo>
                    <a:pt x="2089" y="2084"/>
                  </a:lnTo>
                  <a:lnTo>
                    <a:pt x="2118" y="2069"/>
                  </a:lnTo>
                  <a:lnTo>
                    <a:pt x="2147" y="2055"/>
                  </a:lnTo>
                  <a:lnTo>
                    <a:pt x="2175" y="2045"/>
                  </a:lnTo>
                  <a:lnTo>
                    <a:pt x="2199" y="2031"/>
                  </a:lnTo>
                  <a:cubicBezTo>
                    <a:pt x="2247" y="2007"/>
                    <a:pt x="2291" y="1978"/>
                    <a:pt x="2334" y="1949"/>
                  </a:cubicBezTo>
                  <a:lnTo>
                    <a:pt x="2358" y="1935"/>
                  </a:lnTo>
                  <a:lnTo>
                    <a:pt x="2387" y="1916"/>
                  </a:lnTo>
                  <a:lnTo>
                    <a:pt x="2411" y="1896"/>
                  </a:lnTo>
                  <a:lnTo>
                    <a:pt x="2435" y="1877"/>
                  </a:lnTo>
                  <a:cubicBezTo>
                    <a:pt x="2473" y="1848"/>
                    <a:pt x="2507" y="1815"/>
                    <a:pt x="2540" y="1786"/>
                  </a:cubicBezTo>
                  <a:lnTo>
                    <a:pt x="2564" y="1762"/>
                  </a:lnTo>
                  <a:lnTo>
                    <a:pt x="2588" y="1738"/>
                  </a:lnTo>
                  <a:lnTo>
                    <a:pt x="2612" y="1709"/>
                  </a:lnTo>
                  <a:lnTo>
                    <a:pt x="2636" y="1685"/>
                  </a:lnTo>
                  <a:lnTo>
                    <a:pt x="2660" y="1656"/>
                  </a:lnTo>
                  <a:cubicBezTo>
                    <a:pt x="2679" y="1632"/>
                    <a:pt x="2703" y="1599"/>
                    <a:pt x="2723" y="1570"/>
                  </a:cubicBezTo>
                  <a:lnTo>
                    <a:pt x="2747" y="1541"/>
                  </a:lnTo>
                  <a:cubicBezTo>
                    <a:pt x="2756" y="1522"/>
                    <a:pt x="2771" y="1503"/>
                    <a:pt x="2780" y="1484"/>
                  </a:cubicBezTo>
                  <a:cubicBezTo>
                    <a:pt x="2790" y="1469"/>
                    <a:pt x="2795" y="1460"/>
                    <a:pt x="2799" y="1450"/>
                  </a:cubicBezTo>
                  <a:lnTo>
                    <a:pt x="2819" y="1416"/>
                  </a:lnTo>
                  <a:lnTo>
                    <a:pt x="2833" y="1392"/>
                  </a:lnTo>
                  <a:cubicBezTo>
                    <a:pt x="2881" y="1301"/>
                    <a:pt x="2919" y="1205"/>
                    <a:pt x="2943" y="1109"/>
                  </a:cubicBezTo>
                  <a:cubicBezTo>
                    <a:pt x="2953" y="1085"/>
                    <a:pt x="2958" y="1056"/>
                    <a:pt x="2963" y="1042"/>
                  </a:cubicBezTo>
                  <a:cubicBezTo>
                    <a:pt x="2963" y="1027"/>
                    <a:pt x="2967" y="1013"/>
                    <a:pt x="2972" y="1003"/>
                  </a:cubicBezTo>
                  <a:cubicBezTo>
                    <a:pt x="2972" y="989"/>
                    <a:pt x="2977" y="979"/>
                    <a:pt x="2977" y="970"/>
                  </a:cubicBezTo>
                  <a:cubicBezTo>
                    <a:pt x="2977" y="960"/>
                    <a:pt x="2982" y="951"/>
                    <a:pt x="2982" y="936"/>
                  </a:cubicBezTo>
                  <a:cubicBezTo>
                    <a:pt x="2982" y="927"/>
                    <a:pt x="2987" y="907"/>
                    <a:pt x="2987" y="898"/>
                  </a:cubicBezTo>
                  <a:cubicBezTo>
                    <a:pt x="2991" y="888"/>
                    <a:pt x="2991" y="879"/>
                    <a:pt x="2991" y="874"/>
                  </a:cubicBezTo>
                  <a:cubicBezTo>
                    <a:pt x="2991" y="864"/>
                    <a:pt x="2987" y="864"/>
                    <a:pt x="2991" y="855"/>
                  </a:cubicBezTo>
                  <a:cubicBezTo>
                    <a:pt x="2991" y="840"/>
                    <a:pt x="2991" y="831"/>
                    <a:pt x="2991" y="816"/>
                  </a:cubicBezTo>
                  <a:lnTo>
                    <a:pt x="2991" y="773"/>
                  </a:lnTo>
                  <a:lnTo>
                    <a:pt x="2991" y="739"/>
                  </a:lnTo>
                  <a:lnTo>
                    <a:pt x="2991" y="701"/>
                  </a:lnTo>
                  <a:lnTo>
                    <a:pt x="2991" y="0"/>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9" name="Google Shape;18139;p140"/>
            <p:cNvSpPr/>
            <p:nvPr/>
          </p:nvSpPr>
          <p:spPr>
            <a:xfrm>
              <a:off x="2794871" y="4107933"/>
              <a:ext cx="60161" cy="56624"/>
            </a:xfrm>
            <a:custGeom>
              <a:avLst/>
              <a:gdLst/>
              <a:ahLst/>
              <a:cxnLst/>
              <a:rect l="l" t="t" r="r" b="b"/>
              <a:pathLst>
                <a:path w="2296" h="2161" extrusionOk="0">
                  <a:moveTo>
                    <a:pt x="1" y="0"/>
                  </a:moveTo>
                  <a:lnTo>
                    <a:pt x="1" y="701"/>
                  </a:lnTo>
                  <a:cubicBezTo>
                    <a:pt x="1" y="1397"/>
                    <a:pt x="476" y="2002"/>
                    <a:pt x="1153" y="2160"/>
                  </a:cubicBezTo>
                  <a:lnTo>
                    <a:pt x="1215" y="2146"/>
                  </a:lnTo>
                  <a:lnTo>
                    <a:pt x="1273" y="2127"/>
                  </a:lnTo>
                  <a:lnTo>
                    <a:pt x="1297" y="2117"/>
                  </a:lnTo>
                  <a:cubicBezTo>
                    <a:pt x="1321" y="2112"/>
                    <a:pt x="1345" y="2103"/>
                    <a:pt x="1364" y="2093"/>
                  </a:cubicBezTo>
                  <a:lnTo>
                    <a:pt x="1393" y="2084"/>
                  </a:lnTo>
                  <a:lnTo>
                    <a:pt x="1422" y="2069"/>
                  </a:lnTo>
                  <a:lnTo>
                    <a:pt x="1451" y="2055"/>
                  </a:lnTo>
                  <a:lnTo>
                    <a:pt x="1479" y="2045"/>
                  </a:lnTo>
                  <a:lnTo>
                    <a:pt x="1503" y="2031"/>
                  </a:lnTo>
                  <a:cubicBezTo>
                    <a:pt x="1551" y="2007"/>
                    <a:pt x="1595" y="1978"/>
                    <a:pt x="1638" y="1949"/>
                  </a:cubicBezTo>
                  <a:lnTo>
                    <a:pt x="1662" y="1935"/>
                  </a:lnTo>
                  <a:lnTo>
                    <a:pt x="1691" y="1916"/>
                  </a:lnTo>
                  <a:lnTo>
                    <a:pt x="1715" y="1896"/>
                  </a:lnTo>
                  <a:lnTo>
                    <a:pt x="1739" y="1877"/>
                  </a:lnTo>
                  <a:cubicBezTo>
                    <a:pt x="1777" y="1848"/>
                    <a:pt x="1811" y="1815"/>
                    <a:pt x="1844" y="1786"/>
                  </a:cubicBezTo>
                  <a:lnTo>
                    <a:pt x="1868" y="1762"/>
                  </a:lnTo>
                  <a:lnTo>
                    <a:pt x="1892" y="1738"/>
                  </a:lnTo>
                  <a:lnTo>
                    <a:pt x="1916" y="1709"/>
                  </a:lnTo>
                  <a:lnTo>
                    <a:pt x="1940" y="1685"/>
                  </a:lnTo>
                  <a:lnTo>
                    <a:pt x="1964" y="1656"/>
                  </a:lnTo>
                  <a:cubicBezTo>
                    <a:pt x="1983" y="1632"/>
                    <a:pt x="2007" y="1599"/>
                    <a:pt x="2027" y="1570"/>
                  </a:cubicBezTo>
                  <a:lnTo>
                    <a:pt x="2051" y="1541"/>
                  </a:lnTo>
                  <a:cubicBezTo>
                    <a:pt x="2060" y="1522"/>
                    <a:pt x="2075" y="1503"/>
                    <a:pt x="2084" y="1484"/>
                  </a:cubicBezTo>
                  <a:cubicBezTo>
                    <a:pt x="2094" y="1469"/>
                    <a:pt x="2099" y="1460"/>
                    <a:pt x="2103" y="1450"/>
                  </a:cubicBezTo>
                  <a:lnTo>
                    <a:pt x="2123" y="1416"/>
                  </a:lnTo>
                  <a:lnTo>
                    <a:pt x="2137" y="1392"/>
                  </a:lnTo>
                  <a:cubicBezTo>
                    <a:pt x="2185" y="1301"/>
                    <a:pt x="2223" y="1205"/>
                    <a:pt x="2247" y="1109"/>
                  </a:cubicBezTo>
                  <a:cubicBezTo>
                    <a:pt x="2257" y="1085"/>
                    <a:pt x="2262" y="1056"/>
                    <a:pt x="2267" y="1042"/>
                  </a:cubicBezTo>
                  <a:cubicBezTo>
                    <a:pt x="2267" y="1027"/>
                    <a:pt x="2271" y="1013"/>
                    <a:pt x="2276" y="1003"/>
                  </a:cubicBezTo>
                  <a:cubicBezTo>
                    <a:pt x="2276" y="989"/>
                    <a:pt x="2281" y="979"/>
                    <a:pt x="2281" y="970"/>
                  </a:cubicBezTo>
                  <a:cubicBezTo>
                    <a:pt x="2281" y="960"/>
                    <a:pt x="2286" y="951"/>
                    <a:pt x="2286" y="936"/>
                  </a:cubicBezTo>
                  <a:cubicBezTo>
                    <a:pt x="2286" y="927"/>
                    <a:pt x="2291" y="907"/>
                    <a:pt x="2291" y="898"/>
                  </a:cubicBezTo>
                  <a:cubicBezTo>
                    <a:pt x="2295" y="888"/>
                    <a:pt x="2295" y="879"/>
                    <a:pt x="2295" y="874"/>
                  </a:cubicBezTo>
                  <a:cubicBezTo>
                    <a:pt x="2295" y="864"/>
                    <a:pt x="2291" y="864"/>
                    <a:pt x="2295" y="855"/>
                  </a:cubicBezTo>
                  <a:cubicBezTo>
                    <a:pt x="2295" y="840"/>
                    <a:pt x="2295" y="831"/>
                    <a:pt x="2295" y="816"/>
                  </a:cubicBezTo>
                  <a:lnTo>
                    <a:pt x="2295" y="773"/>
                  </a:lnTo>
                  <a:lnTo>
                    <a:pt x="2295" y="739"/>
                  </a:lnTo>
                  <a:lnTo>
                    <a:pt x="2295" y="701"/>
                  </a:lnTo>
                  <a:lnTo>
                    <a:pt x="2295" y="0"/>
                  </a:ln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0" name="Google Shape;18140;p140"/>
            <p:cNvSpPr/>
            <p:nvPr/>
          </p:nvSpPr>
          <p:spPr>
            <a:xfrm>
              <a:off x="2769848" y="3805635"/>
              <a:ext cx="91473" cy="365525"/>
            </a:xfrm>
            <a:custGeom>
              <a:avLst/>
              <a:gdLst/>
              <a:ahLst/>
              <a:cxnLst/>
              <a:rect l="l" t="t" r="r" b="b"/>
              <a:pathLst>
                <a:path w="3491" h="13950" extrusionOk="0">
                  <a:moveTo>
                    <a:pt x="1167" y="2172"/>
                  </a:moveTo>
                  <a:lnTo>
                    <a:pt x="2334" y="2902"/>
                  </a:lnTo>
                  <a:lnTo>
                    <a:pt x="2334" y="4068"/>
                  </a:lnTo>
                  <a:lnTo>
                    <a:pt x="1167" y="3338"/>
                  </a:lnTo>
                  <a:lnTo>
                    <a:pt x="1167" y="2172"/>
                  </a:lnTo>
                  <a:close/>
                  <a:moveTo>
                    <a:pt x="1167" y="3833"/>
                  </a:moveTo>
                  <a:lnTo>
                    <a:pt x="2334" y="4563"/>
                  </a:lnTo>
                  <a:lnTo>
                    <a:pt x="2334" y="5729"/>
                  </a:lnTo>
                  <a:lnTo>
                    <a:pt x="1177" y="5009"/>
                  </a:lnTo>
                  <a:lnTo>
                    <a:pt x="1172" y="5004"/>
                  </a:lnTo>
                  <a:cubicBezTo>
                    <a:pt x="1167" y="4894"/>
                    <a:pt x="1167" y="4270"/>
                    <a:pt x="1167" y="3833"/>
                  </a:cubicBezTo>
                  <a:close/>
                  <a:moveTo>
                    <a:pt x="1167" y="5489"/>
                  </a:moveTo>
                  <a:lnTo>
                    <a:pt x="2334" y="6223"/>
                  </a:lnTo>
                  <a:lnTo>
                    <a:pt x="2334" y="7390"/>
                  </a:lnTo>
                  <a:lnTo>
                    <a:pt x="1167" y="6660"/>
                  </a:lnTo>
                  <a:lnTo>
                    <a:pt x="1167" y="5489"/>
                  </a:lnTo>
                  <a:close/>
                  <a:moveTo>
                    <a:pt x="1167" y="7150"/>
                  </a:moveTo>
                  <a:lnTo>
                    <a:pt x="2334" y="7879"/>
                  </a:lnTo>
                  <a:lnTo>
                    <a:pt x="2334" y="8287"/>
                  </a:lnTo>
                  <a:lnTo>
                    <a:pt x="1167" y="8287"/>
                  </a:lnTo>
                  <a:lnTo>
                    <a:pt x="1167" y="7150"/>
                  </a:lnTo>
                  <a:close/>
                  <a:moveTo>
                    <a:pt x="3044" y="5388"/>
                  </a:moveTo>
                  <a:lnTo>
                    <a:pt x="3044" y="8403"/>
                  </a:lnTo>
                  <a:cubicBezTo>
                    <a:pt x="2953" y="8350"/>
                    <a:pt x="2857" y="8316"/>
                    <a:pt x="2751" y="8302"/>
                  </a:cubicBezTo>
                  <a:lnTo>
                    <a:pt x="2751" y="5388"/>
                  </a:lnTo>
                  <a:close/>
                  <a:moveTo>
                    <a:pt x="2059" y="8710"/>
                  </a:moveTo>
                  <a:cubicBezTo>
                    <a:pt x="2726" y="8710"/>
                    <a:pt x="2689" y="8712"/>
                    <a:pt x="2751" y="8729"/>
                  </a:cubicBezTo>
                  <a:cubicBezTo>
                    <a:pt x="3207" y="8868"/>
                    <a:pt x="3106" y="9545"/>
                    <a:pt x="2626" y="9545"/>
                  </a:cubicBezTo>
                  <a:cubicBezTo>
                    <a:pt x="1784" y="9545"/>
                    <a:pt x="1335" y="9547"/>
                    <a:pt x="1090" y="9547"/>
                  </a:cubicBezTo>
                  <a:cubicBezTo>
                    <a:pt x="784" y="9547"/>
                    <a:pt x="795" y="9544"/>
                    <a:pt x="749" y="9531"/>
                  </a:cubicBezTo>
                  <a:cubicBezTo>
                    <a:pt x="591" y="9478"/>
                    <a:pt x="476" y="9344"/>
                    <a:pt x="457" y="9180"/>
                  </a:cubicBezTo>
                  <a:lnTo>
                    <a:pt x="457" y="9080"/>
                  </a:lnTo>
                  <a:cubicBezTo>
                    <a:pt x="481" y="8868"/>
                    <a:pt x="658" y="8710"/>
                    <a:pt x="869" y="8710"/>
                  </a:cubicBezTo>
                  <a:cubicBezTo>
                    <a:pt x="1413" y="8710"/>
                    <a:pt x="1792" y="8710"/>
                    <a:pt x="2059" y="8710"/>
                  </a:cubicBezTo>
                  <a:close/>
                  <a:moveTo>
                    <a:pt x="3044" y="9852"/>
                  </a:moveTo>
                  <a:lnTo>
                    <a:pt x="3044" y="11331"/>
                  </a:lnTo>
                  <a:lnTo>
                    <a:pt x="2823" y="11331"/>
                  </a:lnTo>
                  <a:cubicBezTo>
                    <a:pt x="2545" y="11331"/>
                    <a:pt x="2545" y="11748"/>
                    <a:pt x="2823" y="11748"/>
                  </a:cubicBezTo>
                  <a:lnTo>
                    <a:pt x="3044" y="11748"/>
                  </a:lnTo>
                  <a:cubicBezTo>
                    <a:pt x="3030" y="12099"/>
                    <a:pt x="3092" y="12372"/>
                    <a:pt x="2948" y="12728"/>
                  </a:cubicBezTo>
                  <a:cubicBezTo>
                    <a:pt x="2948" y="12728"/>
                    <a:pt x="2948" y="12728"/>
                    <a:pt x="2948" y="12732"/>
                  </a:cubicBezTo>
                  <a:cubicBezTo>
                    <a:pt x="2857" y="12944"/>
                    <a:pt x="2713" y="13131"/>
                    <a:pt x="2526" y="13275"/>
                  </a:cubicBezTo>
                  <a:cubicBezTo>
                    <a:pt x="2482" y="13299"/>
                    <a:pt x="2179" y="13533"/>
                    <a:pt x="1745" y="13533"/>
                  </a:cubicBezTo>
                  <a:cubicBezTo>
                    <a:pt x="1651" y="13533"/>
                    <a:pt x="1550" y="13522"/>
                    <a:pt x="1445" y="13496"/>
                  </a:cubicBezTo>
                  <a:cubicBezTo>
                    <a:pt x="1052" y="13400"/>
                    <a:pt x="721" y="13126"/>
                    <a:pt x="562" y="12752"/>
                  </a:cubicBezTo>
                  <a:cubicBezTo>
                    <a:pt x="409" y="12392"/>
                    <a:pt x="471" y="12185"/>
                    <a:pt x="457" y="11748"/>
                  </a:cubicBezTo>
                  <a:lnTo>
                    <a:pt x="1988" y="11748"/>
                  </a:lnTo>
                  <a:cubicBezTo>
                    <a:pt x="2266" y="11748"/>
                    <a:pt x="2266" y="11326"/>
                    <a:pt x="1988" y="11326"/>
                  </a:cubicBezTo>
                  <a:lnTo>
                    <a:pt x="457" y="11326"/>
                  </a:lnTo>
                  <a:lnTo>
                    <a:pt x="457" y="9852"/>
                  </a:lnTo>
                  <a:cubicBezTo>
                    <a:pt x="543" y="9900"/>
                    <a:pt x="644" y="9939"/>
                    <a:pt x="749" y="9953"/>
                  </a:cubicBezTo>
                  <a:lnTo>
                    <a:pt x="749" y="10774"/>
                  </a:lnTo>
                  <a:cubicBezTo>
                    <a:pt x="749" y="10889"/>
                    <a:pt x="841" y="10985"/>
                    <a:pt x="956" y="10985"/>
                  </a:cubicBezTo>
                  <a:lnTo>
                    <a:pt x="2540" y="10985"/>
                  </a:lnTo>
                  <a:cubicBezTo>
                    <a:pt x="2655" y="10985"/>
                    <a:pt x="2751" y="10889"/>
                    <a:pt x="2751" y="10774"/>
                  </a:cubicBezTo>
                  <a:lnTo>
                    <a:pt x="2751" y="10476"/>
                  </a:lnTo>
                  <a:cubicBezTo>
                    <a:pt x="2751" y="10337"/>
                    <a:pt x="2646" y="10268"/>
                    <a:pt x="2540" y="10268"/>
                  </a:cubicBezTo>
                  <a:cubicBezTo>
                    <a:pt x="2434" y="10268"/>
                    <a:pt x="2329" y="10337"/>
                    <a:pt x="2329" y="10476"/>
                  </a:cubicBezTo>
                  <a:lnTo>
                    <a:pt x="2329" y="10568"/>
                  </a:lnTo>
                  <a:lnTo>
                    <a:pt x="1167" y="10568"/>
                  </a:lnTo>
                  <a:lnTo>
                    <a:pt x="1167" y="9963"/>
                  </a:lnTo>
                  <a:lnTo>
                    <a:pt x="2626" y="9963"/>
                  </a:lnTo>
                  <a:cubicBezTo>
                    <a:pt x="2775" y="9963"/>
                    <a:pt x="2919" y="9924"/>
                    <a:pt x="3044" y="9852"/>
                  </a:cubicBezTo>
                  <a:close/>
                  <a:moveTo>
                    <a:pt x="1106" y="0"/>
                  </a:moveTo>
                  <a:cubicBezTo>
                    <a:pt x="921" y="0"/>
                    <a:pt x="749" y="149"/>
                    <a:pt x="749" y="358"/>
                  </a:cubicBezTo>
                  <a:lnTo>
                    <a:pt x="749" y="703"/>
                  </a:lnTo>
                  <a:cubicBezTo>
                    <a:pt x="749" y="842"/>
                    <a:pt x="855" y="912"/>
                    <a:pt x="961" y="912"/>
                  </a:cubicBezTo>
                  <a:cubicBezTo>
                    <a:pt x="1066" y="912"/>
                    <a:pt x="1172" y="842"/>
                    <a:pt x="1172" y="703"/>
                  </a:cubicBezTo>
                  <a:lnTo>
                    <a:pt x="1172" y="468"/>
                  </a:lnTo>
                  <a:lnTo>
                    <a:pt x="2334" y="1198"/>
                  </a:lnTo>
                  <a:lnTo>
                    <a:pt x="2334" y="2407"/>
                  </a:lnTo>
                  <a:lnTo>
                    <a:pt x="1167" y="1678"/>
                  </a:lnTo>
                  <a:lnTo>
                    <a:pt x="1167" y="1543"/>
                  </a:lnTo>
                  <a:cubicBezTo>
                    <a:pt x="1167" y="1402"/>
                    <a:pt x="1063" y="1331"/>
                    <a:pt x="958" y="1331"/>
                  </a:cubicBezTo>
                  <a:cubicBezTo>
                    <a:pt x="854" y="1331"/>
                    <a:pt x="749" y="1402"/>
                    <a:pt x="749" y="1543"/>
                  </a:cubicBezTo>
                  <a:lnTo>
                    <a:pt x="749" y="4971"/>
                  </a:lnTo>
                  <a:lnTo>
                    <a:pt x="245" y="4971"/>
                  </a:lnTo>
                  <a:cubicBezTo>
                    <a:pt x="130" y="4971"/>
                    <a:pt x="34" y="5067"/>
                    <a:pt x="34" y="5182"/>
                  </a:cubicBezTo>
                  <a:lnTo>
                    <a:pt x="34" y="7063"/>
                  </a:lnTo>
                  <a:cubicBezTo>
                    <a:pt x="34" y="7203"/>
                    <a:pt x="140" y="7272"/>
                    <a:pt x="245" y="7272"/>
                  </a:cubicBezTo>
                  <a:cubicBezTo>
                    <a:pt x="351" y="7272"/>
                    <a:pt x="457" y="7203"/>
                    <a:pt x="457" y="7063"/>
                  </a:cubicBezTo>
                  <a:lnTo>
                    <a:pt x="457" y="5388"/>
                  </a:lnTo>
                  <a:lnTo>
                    <a:pt x="749" y="5388"/>
                  </a:lnTo>
                  <a:lnTo>
                    <a:pt x="749" y="8297"/>
                  </a:lnTo>
                  <a:cubicBezTo>
                    <a:pt x="644" y="8311"/>
                    <a:pt x="543" y="8350"/>
                    <a:pt x="457" y="8403"/>
                  </a:cubicBezTo>
                  <a:lnTo>
                    <a:pt x="457" y="7899"/>
                  </a:lnTo>
                  <a:cubicBezTo>
                    <a:pt x="457" y="7759"/>
                    <a:pt x="351" y="7690"/>
                    <a:pt x="245" y="7690"/>
                  </a:cubicBezTo>
                  <a:cubicBezTo>
                    <a:pt x="140" y="7690"/>
                    <a:pt x="34" y="7759"/>
                    <a:pt x="34" y="7899"/>
                  </a:cubicBezTo>
                  <a:lnTo>
                    <a:pt x="34" y="11859"/>
                  </a:lnTo>
                  <a:cubicBezTo>
                    <a:pt x="44" y="12142"/>
                    <a:pt x="1" y="12387"/>
                    <a:pt x="111" y="12747"/>
                  </a:cubicBezTo>
                  <a:cubicBezTo>
                    <a:pt x="111" y="12747"/>
                    <a:pt x="111" y="12752"/>
                    <a:pt x="111" y="12752"/>
                  </a:cubicBezTo>
                  <a:cubicBezTo>
                    <a:pt x="348" y="13504"/>
                    <a:pt x="1035" y="13949"/>
                    <a:pt x="1748" y="13949"/>
                  </a:cubicBezTo>
                  <a:cubicBezTo>
                    <a:pt x="2091" y="13949"/>
                    <a:pt x="2439" y="13847"/>
                    <a:pt x="2746" y="13625"/>
                  </a:cubicBezTo>
                  <a:lnTo>
                    <a:pt x="2799" y="13587"/>
                  </a:lnTo>
                  <a:cubicBezTo>
                    <a:pt x="3034" y="13400"/>
                    <a:pt x="3217" y="13160"/>
                    <a:pt x="3332" y="12886"/>
                  </a:cubicBezTo>
                  <a:cubicBezTo>
                    <a:pt x="3490" y="12507"/>
                    <a:pt x="3462" y="12276"/>
                    <a:pt x="3462" y="11537"/>
                  </a:cubicBezTo>
                  <a:lnTo>
                    <a:pt x="3462" y="5177"/>
                  </a:lnTo>
                  <a:cubicBezTo>
                    <a:pt x="3462" y="5062"/>
                    <a:pt x="3366" y="4971"/>
                    <a:pt x="3250" y="4971"/>
                  </a:cubicBezTo>
                  <a:lnTo>
                    <a:pt x="2751" y="4971"/>
                  </a:lnTo>
                  <a:lnTo>
                    <a:pt x="2751" y="1087"/>
                  </a:lnTo>
                  <a:cubicBezTo>
                    <a:pt x="2751" y="1015"/>
                    <a:pt x="2718" y="948"/>
                    <a:pt x="2655" y="910"/>
                  </a:cubicBezTo>
                  <a:lnTo>
                    <a:pt x="1292" y="55"/>
                  </a:lnTo>
                  <a:cubicBezTo>
                    <a:pt x="1232" y="17"/>
                    <a:pt x="1168" y="0"/>
                    <a:pt x="110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141" name="Google Shape;18141;p140"/>
          <p:cNvGrpSpPr/>
          <p:nvPr/>
        </p:nvGrpSpPr>
        <p:grpSpPr>
          <a:xfrm>
            <a:off x="1794067" y="2234900"/>
            <a:ext cx="269807" cy="365525"/>
            <a:chOff x="1794067" y="2421750"/>
            <a:chExt cx="269807" cy="365525"/>
          </a:xfrm>
        </p:grpSpPr>
        <p:sp>
          <p:nvSpPr>
            <p:cNvPr id="18142" name="Google Shape;18142;p140"/>
            <p:cNvSpPr/>
            <p:nvPr/>
          </p:nvSpPr>
          <p:spPr>
            <a:xfrm>
              <a:off x="1812304" y="2427278"/>
              <a:ext cx="235980" cy="154228"/>
            </a:xfrm>
            <a:custGeom>
              <a:avLst/>
              <a:gdLst/>
              <a:ahLst/>
              <a:cxnLst/>
              <a:rect l="l" t="t" r="r" b="b"/>
              <a:pathLst>
                <a:path w="9006" h="5886" extrusionOk="0">
                  <a:moveTo>
                    <a:pt x="629" y="1"/>
                  </a:moveTo>
                  <a:cubicBezTo>
                    <a:pt x="283" y="1"/>
                    <a:pt x="0" y="279"/>
                    <a:pt x="0" y="625"/>
                  </a:cubicBezTo>
                  <a:lnTo>
                    <a:pt x="0" y="5886"/>
                  </a:lnTo>
                  <a:lnTo>
                    <a:pt x="9005" y="5886"/>
                  </a:lnTo>
                  <a:lnTo>
                    <a:pt x="9005" y="625"/>
                  </a:lnTo>
                  <a:cubicBezTo>
                    <a:pt x="9005" y="279"/>
                    <a:pt x="8727" y="1"/>
                    <a:pt x="8381"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3" name="Google Shape;18143;p140"/>
            <p:cNvSpPr/>
            <p:nvPr/>
          </p:nvSpPr>
          <p:spPr>
            <a:xfrm>
              <a:off x="1799334" y="2581480"/>
              <a:ext cx="258881" cy="45173"/>
            </a:xfrm>
            <a:custGeom>
              <a:avLst/>
              <a:gdLst/>
              <a:ahLst/>
              <a:cxnLst/>
              <a:rect l="l" t="t" r="r" b="b"/>
              <a:pathLst>
                <a:path w="9880" h="1724" extrusionOk="0">
                  <a:moveTo>
                    <a:pt x="495" y="1"/>
                  </a:moveTo>
                  <a:lnTo>
                    <a:pt x="1" y="1724"/>
                  </a:lnTo>
                  <a:lnTo>
                    <a:pt x="9880" y="1724"/>
                  </a:lnTo>
                  <a:lnTo>
                    <a:pt x="9496" y="1"/>
                  </a:ln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4" name="Google Shape;18144;p140"/>
            <p:cNvSpPr/>
            <p:nvPr/>
          </p:nvSpPr>
          <p:spPr>
            <a:xfrm>
              <a:off x="1799334" y="2626653"/>
              <a:ext cx="258881" cy="57750"/>
            </a:xfrm>
            <a:custGeom>
              <a:avLst/>
              <a:gdLst/>
              <a:ahLst/>
              <a:cxnLst/>
              <a:rect l="l" t="t" r="r" b="b"/>
              <a:pathLst>
                <a:path w="9880" h="2204" extrusionOk="0">
                  <a:moveTo>
                    <a:pt x="1" y="0"/>
                  </a:moveTo>
                  <a:lnTo>
                    <a:pt x="1" y="1896"/>
                  </a:lnTo>
                  <a:cubicBezTo>
                    <a:pt x="1" y="2064"/>
                    <a:pt x="140" y="2203"/>
                    <a:pt x="308" y="2203"/>
                  </a:cubicBezTo>
                  <a:lnTo>
                    <a:pt x="9572" y="2203"/>
                  </a:lnTo>
                  <a:cubicBezTo>
                    <a:pt x="9741" y="2203"/>
                    <a:pt x="9880" y="2064"/>
                    <a:pt x="9880" y="1896"/>
                  </a:cubicBezTo>
                  <a:lnTo>
                    <a:pt x="9880"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5" name="Google Shape;18145;p140"/>
            <p:cNvSpPr/>
            <p:nvPr/>
          </p:nvSpPr>
          <p:spPr>
            <a:xfrm>
              <a:off x="1832663" y="2427278"/>
              <a:ext cx="215620" cy="154228"/>
            </a:xfrm>
            <a:custGeom>
              <a:avLst/>
              <a:gdLst/>
              <a:ahLst/>
              <a:cxnLst/>
              <a:rect l="l" t="t" r="r" b="b"/>
              <a:pathLst>
                <a:path w="8229" h="5886" extrusionOk="0">
                  <a:moveTo>
                    <a:pt x="625" y="1"/>
                  </a:moveTo>
                  <a:cubicBezTo>
                    <a:pt x="279" y="1"/>
                    <a:pt x="1" y="279"/>
                    <a:pt x="1" y="625"/>
                  </a:cubicBezTo>
                  <a:lnTo>
                    <a:pt x="1" y="5886"/>
                  </a:lnTo>
                  <a:lnTo>
                    <a:pt x="8228" y="5886"/>
                  </a:lnTo>
                  <a:lnTo>
                    <a:pt x="8228" y="625"/>
                  </a:lnTo>
                  <a:cubicBezTo>
                    <a:pt x="8228" y="279"/>
                    <a:pt x="7950" y="1"/>
                    <a:pt x="7604"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6" name="Google Shape;18146;p140"/>
            <p:cNvSpPr/>
            <p:nvPr/>
          </p:nvSpPr>
          <p:spPr>
            <a:xfrm>
              <a:off x="1819588" y="2581480"/>
              <a:ext cx="238626" cy="45173"/>
            </a:xfrm>
            <a:custGeom>
              <a:avLst/>
              <a:gdLst/>
              <a:ahLst/>
              <a:cxnLst/>
              <a:rect l="l" t="t" r="r" b="b"/>
              <a:pathLst>
                <a:path w="9107" h="1724" extrusionOk="0">
                  <a:moveTo>
                    <a:pt x="500" y="1"/>
                  </a:moveTo>
                  <a:lnTo>
                    <a:pt x="1" y="1724"/>
                  </a:lnTo>
                  <a:lnTo>
                    <a:pt x="9107" y="1724"/>
                  </a:lnTo>
                  <a:lnTo>
                    <a:pt x="8723" y="1"/>
                  </a:ln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7" name="Google Shape;18147;p140"/>
            <p:cNvSpPr/>
            <p:nvPr/>
          </p:nvSpPr>
          <p:spPr>
            <a:xfrm>
              <a:off x="1819588" y="2626653"/>
              <a:ext cx="238626" cy="57750"/>
            </a:xfrm>
            <a:custGeom>
              <a:avLst/>
              <a:gdLst/>
              <a:ahLst/>
              <a:cxnLst/>
              <a:rect l="l" t="t" r="r" b="b"/>
              <a:pathLst>
                <a:path w="9107" h="2204" extrusionOk="0">
                  <a:moveTo>
                    <a:pt x="1" y="0"/>
                  </a:moveTo>
                  <a:lnTo>
                    <a:pt x="1" y="1896"/>
                  </a:lnTo>
                  <a:cubicBezTo>
                    <a:pt x="1" y="2064"/>
                    <a:pt x="140" y="2203"/>
                    <a:pt x="308" y="2203"/>
                  </a:cubicBezTo>
                  <a:lnTo>
                    <a:pt x="8799" y="2203"/>
                  </a:lnTo>
                  <a:cubicBezTo>
                    <a:pt x="8968" y="2203"/>
                    <a:pt x="9107" y="2064"/>
                    <a:pt x="9107" y="1896"/>
                  </a:cubicBezTo>
                  <a:lnTo>
                    <a:pt x="9107" y="0"/>
                  </a:ln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8" name="Google Shape;18148;p140"/>
            <p:cNvSpPr/>
            <p:nvPr/>
          </p:nvSpPr>
          <p:spPr>
            <a:xfrm>
              <a:off x="1999573" y="2445515"/>
              <a:ext cx="27067" cy="23687"/>
            </a:xfrm>
            <a:custGeom>
              <a:avLst/>
              <a:gdLst/>
              <a:ahLst/>
              <a:cxnLst/>
              <a:rect l="l" t="t" r="r" b="b"/>
              <a:pathLst>
                <a:path w="1033" h="904" extrusionOk="0">
                  <a:moveTo>
                    <a:pt x="121" y="1"/>
                  </a:moveTo>
                  <a:cubicBezTo>
                    <a:pt x="54" y="1"/>
                    <a:pt x="1" y="58"/>
                    <a:pt x="1" y="125"/>
                  </a:cubicBezTo>
                  <a:lnTo>
                    <a:pt x="1" y="778"/>
                  </a:lnTo>
                  <a:cubicBezTo>
                    <a:pt x="1" y="846"/>
                    <a:pt x="54" y="903"/>
                    <a:pt x="121" y="903"/>
                  </a:cubicBezTo>
                  <a:lnTo>
                    <a:pt x="908" y="903"/>
                  </a:lnTo>
                  <a:cubicBezTo>
                    <a:pt x="975" y="903"/>
                    <a:pt x="1033" y="846"/>
                    <a:pt x="1033" y="778"/>
                  </a:cubicBezTo>
                  <a:lnTo>
                    <a:pt x="1033" y="125"/>
                  </a:lnTo>
                  <a:cubicBezTo>
                    <a:pt x="1033" y="58"/>
                    <a:pt x="975" y="1"/>
                    <a:pt x="908" y="1"/>
                  </a:cubicBezTo>
                  <a:close/>
                </a:path>
              </a:pathLst>
            </a:custGeom>
            <a:solidFill>
              <a:srgbClr val="BFC7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9" name="Google Shape;18149;p140"/>
            <p:cNvSpPr/>
            <p:nvPr/>
          </p:nvSpPr>
          <p:spPr>
            <a:xfrm>
              <a:off x="2011914" y="2445515"/>
              <a:ext cx="14726" cy="14254"/>
            </a:xfrm>
            <a:custGeom>
              <a:avLst/>
              <a:gdLst/>
              <a:ahLst/>
              <a:cxnLst/>
              <a:rect l="l" t="t" r="r" b="b"/>
              <a:pathLst>
                <a:path w="562" h="544" extrusionOk="0">
                  <a:moveTo>
                    <a:pt x="0" y="1"/>
                  </a:moveTo>
                  <a:lnTo>
                    <a:pt x="0" y="423"/>
                  </a:lnTo>
                  <a:cubicBezTo>
                    <a:pt x="0" y="490"/>
                    <a:pt x="53" y="543"/>
                    <a:pt x="120" y="543"/>
                  </a:cubicBezTo>
                  <a:lnTo>
                    <a:pt x="562" y="543"/>
                  </a:lnTo>
                  <a:lnTo>
                    <a:pt x="562" y="125"/>
                  </a:lnTo>
                  <a:cubicBezTo>
                    <a:pt x="562" y="58"/>
                    <a:pt x="504" y="1"/>
                    <a:pt x="437" y="1"/>
                  </a:cubicBezTo>
                  <a:close/>
                </a:path>
              </a:pathLst>
            </a:custGeom>
            <a:solidFill>
              <a:srgbClr val="D4D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0" name="Google Shape;18150;p140"/>
            <p:cNvSpPr/>
            <p:nvPr/>
          </p:nvSpPr>
          <p:spPr>
            <a:xfrm>
              <a:off x="1832034" y="2540185"/>
              <a:ext cx="25574" cy="22718"/>
            </a:xfrm>
            <a:custGeom>
              <a:avLst/>
              <a:gdLst/>
              <a:ahLst/>
              <a:cxnLst/>
              <a:rect l="l" t="t" r="r" b="b"/>
              <a:pathLst>
                <a:path w="976" h="867" extrusionOk="0">
                  <a:moveTo>
                    <a:pt x="540" y="0"/>
                  </a:moveTo>
                  <a:cubicBezTo>
                    <a:pt x="527" y="0"/>
                    <a:pt x="513" y="1"/>
                    <a:pt x="500" y="2"/>
                  </a:cubicBezTo>
                  <a:cubicBezTo>
                    <a:pt x="466" y="7"/>
                    <a:pt x="433" y="12"/>
                    <a:pt x="399" y="21"/>
                  </a:cubicBezTo>
                  <a:cubicBezTo>
                    <a:pt x="82" y="132"/>
                    <a:pt x="1" y="545"/>
                    <a:pt x="255" y="761"/>
                  </a:cubicBezTo>
                  <a:cubicBezTo>
                    <a:pt x="340" y="833"/>
                    <a:pt x="440" y="866"/>
                    <a:pt x="537" y="866"/>
                  </a:cubicBezTo>
                  <a:cubicBezTo>
                    <a:pt x="737" y="866"/>
                    <a:pt x="927" y="727"/>
                    <a:pt x="966" y="501"/>
                  </a:cubicBezTo>
                  <a:cubicBezTo>
                    <a:pt x="975" y="434"/>
                    <a:pt x="970" y="362"/>
                    <a:pt x="946" y="295"/>
                  </a:cubicBezTo>
                  <a:cubicBezTo>
                    <a:pt x="888" y="121"/>
                    <a:pt x="722" y="0"/>
                    <a:pt x="540"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1" name="Google Shape;18151;p140"/>
            <p:cNvSpPr/>
            <p:nvPr/>
          </p:nvSpPr>
          <p:spPr>
            <a:xfrm>
              <a:off x="1997058" y="2540159"/>
              <a:ext cx="26334" cy="22665"/>
            </a:xfrm>
            <a:custGeom>
              <a:avLst/>
              <a:gdLst/>
              <a:ahLst/>
              <a:cxnLst/>
              <a:rect l="l" t="t" r="r" b="b"/>
              <a:pathLst>
                <a:path w="1005" h="865" extrusionOk="0">
                  <a:moveTo>
                    <a:pt x="556" y="0"/>
                  </a:moveTo>
                  <a:cubicBezTo>
                    <a:pt x="541" y="0"/>
                    <a:pt x="525" y="1"/>
                    <a:pt x="510" y="3"/>
                  </a:cubicBezTo>
                  <a:cubicBezTo>
                    <a:pt x="178" y="32"/>
                    <a:pt x="1" y="402"/>
                    <a:pt x="188" y="675"/>
                  </a:cubicBezTo>
                  <a:cubicBezTo>
                    <a:pt x="275" y="802"/>
                    <a:pt x="411" y="864"/>
                    <a:pt x="545" y="864"/>
                  </a:cubicBezTo>
                  <a:cubicBezTo>
                    <a:pt x="701" y="864"/>
                    <a:pt x="855" y="782"/>
                    <a:pt x="932" y="622"/>
                  </a:cubicBezTo>
                  <a:cubicBezTo>
                    <a:pt x="951" y="589"/>
                    <a:pt x="966" y="546"/>
                    <a:pt x="975" y="502"/>
                  </a:cubicBezTo>
                  <a:cubicBezTo>
                    <a:pt x="1004" y="315"/>
                    <a:pt x="913" y="128"/>
                    <a:pt x="740" y="46"/>
                  </a:cubicBezTo>
                  <a:cubicBezTo>
                    <a:pt x="682" y="16"/>
                    <a:pt x="619" y="0"/>
                    <a:pt x="556"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2" name="Google Shape;18152;p140"/>
            <p:cNvSpPr/>
            <p:nvPr/>
          </p:nvSpPr>
          <p:spPr>
            <a:xfrm>
              <a:off x="1844742" y="2540185"/>
              <a:ext cx="12865" cy="13206"/>
            </a:xfrm>
            <a:custGeom>
              <a:avLst/>
              <a:gdLst/>
              <a:ahLst/>
              <a:cxnLst/>
              <a:rect l="l" t="t" r="r" b="b"/>
              <a:pathLst>
                <a:path w="491" h="504" extrusionOk="0">
                  <a:moveTo>
                    <a:pt x="56" y="0"/>
                  </a:moveTo>
                  <a:cubicBezTo>
                    <a:pt x="43" y="0"/>
                    <a:pt x="29" y="1"/>
                    <a:pt x="15" y="2"/>
                  </a:cubicBezTo>
                  <a:cubicBezTo>
                    <a:pt x="1" y="69"/>
                    <a:pt x="5" y="141"/>
                    <a:pt x="29" y="209"/>
                  </a:cubicBezTo>
                  <a:cubicBezTo>
                    <a:pt x="87" y="387"/>
                    <a:pt x="253" y="503"/>
                    <a:pt x="439" y="503"/>
                  </a:cubicBezTo>
                  <a:cubicBezTo>
                    <a:pt x="452" y="503"/>
                    <a:pt x="467" y="503"/>
                    <a:pt x="481" y="501"/>
                  </a:cubicBezTo>
                  <a:cubicBezTo>
                    <a:pt x="490" y="434"/>
                    <a:pt x="485" y="362"/>
                    <a:pt x="461" y="295"/>
                  </a:cubicBezTo>
                  <a:cubicBezTo>
                    <a:pt x="403" y="117"/>
                    <a:pt x="238" y="0"/>
                    <a:pt x="56"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3" name="Google Shape;18153;p140"/>
            <p:cNvSpPr/>
            <p:nvPr/>
          </p:nvSpPr>
          <p:spPr>
            <a:xfrm>
              <a:off x="2009530" y="2540159"/>
              <a:ext cx="13861" cy="13258"/>
            </a:xfrm>
            <a:custGeom>
              <a:avLst/>
              <a:gdLst/>
              <a:ahLst/>
              <a:cxnLst/>
              <a:rect l="l" t="t" r="r" b="b"/>
              <a:pathLst>
                <a:path w="529" h="506" extrusionOk="0">
                  <a:moveTo>
                    <a:pt x="80" y="0"/>
                  </a:moveTo>
                  <a:cubicBezTo>
                    <a:pt x="65" y="0"/>
                    <a:pt x="49" y="1"/>
                    <a:pt x="34" y="3"/>
                  </a:cubicBezTo>
                  <a:cubicBezTo>
                    <a:pt x="0" y="190"/>
                    <a:pt x="96" y="378"/>
                    <a:pt x="264" y="459"/>
                  </a:cubicBezTo>
                  <a:cubicBezTo>
                    <a:pt x="322" y="490"/>
                    <a:pt x="385" y="505"/>
                    <a:pt x="450" y="505"/>
                  </a:cubicBezTo>
                  <a:cubicBezTo>
                    <a:pt x="467" y="505"/>
                    <a:pt x="483" y="504"/>
                    <a:pt x="499" y="502"/>
                  </a:cubicBezTo>
                  <a:cubicBezTo>
                    <a:pt x="528" y="315"/>
                    <a:pt x="432" y="133"/>
                    <a:pt x="264" y="46"/>
                  </a:cubicBezTo>
                  <a:cubicBezTo>
                    <a:pt x="206" y="16"/>
                    <a:pt x="143" y="0"/>
                    <a:pt x="80" y="0"/>
                  </a:cubicBezTo>
                  <a:close/>
                </a:path>
              </a:pathLst>
            </a:custGeom>
            <a:solidFill>
              <a:srgbClr val="C4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4" name="Google Shape;18154;p140"/>
            <p:cNvSpPr/>
            <p:nvPr/>
          </p:nvSpPr>
          <p:spPr>
            <a:xfrm>
              <a:off x="1853940" y="2655057"/>
              <a:ext cx="149826" cy="126689"/>
            </a:xfrm>
            <a:custGeom>
              <a:avLst/>
              <a:gdLst/>
              <a:ahLst/>
              <a:cxnLst/>
              <a:rect l="l" t="t" r="r" b="b"/>
              <a:pathLst>
                <a:path w="5718" h="4835" extrusionOk="0">
                  <a:moveTo>
                    <a:pt x="0" y="1"/>
                  </a:moveTo>
                  <a:lnTo>
                    <a:pt x="0" y="4527"/>
                  </a:lnTo>
                  <a:cubicBezTo>
                    <a:pt x="0" y="4700"/>
                    <a:pt x="134" y="4835"/>
                    <a:pt x="307" y="4835"/>
                  </a:cubicBezTo>
                  <a:lnTo>
                    <a:pt x="5405" y="4835"/>
                  </a:lnTo>
                  <a:cubicBezTo>
                    <a:pt x="5408" y="4835"/>
                    <a:pt x="5411" y="4835"/>
                    <a:pt x="5414" y="4835"/>
                  </a:cubicBezTo>
                  <a:cubicBezTo>
                    <a:pt x="5583" y="4835"/>
                    <a:pt x="5717" y="4697"/>
                    <a:pt x="5717" y="4527"/>
                  </a:cubicBezTo>
                  <a:lnTo>
                    <a:pt x="5717" y="1"/>
                  </a:ln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5" name="Google Shape;18155;p140"/>
            <p:cNvSpPr/>
            <p:nvPr/>
          </p:nvSpPr>
          <p:spPr>
            <a:xfrm>
              <a:off x="1877705" y="2677591"/>
              <a:ext cx="102164" cy="81647"/>
            </a:xfrm>
            <a:custGeom>
              <a:avLst/>
              <a:gdLst/>
              <a:ahLst/>
              <a:cxnLst/>
              <a:rect l="l" t="t" r="r" b="b"/>
              <a:pathLst>
                <a:path w="3899" h="3116" extrusionOk="0">
                  <a:moveTo>
                    <a:pt x="226" y="0"/>
                  </a:moveTo>
                  <a:cubicBezTo>
                    <a:pt x="101" y="0"/>
                    <a:pt x="0" y="101"/>
                    <a:pt x="0" y="226"/>
                  </a:cubicBezTo>
                  <a:lnTo>
                    <a:pt x="0" y="2895"/>
                  </a:lnTo>
                  <a:cubicBezTo>
                    <a:pt x="0" y="3015"/>
                    <a:pt x="101" y="3115"/>
                    <a:pt x="226" y="3115"/>
                  </a:cubicBezTo>
                  <a:lnTo>
                    <a:pt x="3673" y="3115"/>
                  </a:lnTo>
                  <a:cubicBezTo>
                    <a:pt x="3793" y="3115"/>
                    <a:pt x="3898" y="3015"/>
                    <a:pt x="3898" y="2895"/>
                  </a:cubicBezTo>
                  <a:lnTo>
                    <a:pt x="3898" y="226"/>
                  </a:lnTo>
                  <a:cubicBezTo>
                    <a:pt x="3898" y="101"/>
                    <a:pt x="3797" y="0"/>
                    <a:pt x="3673"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6" name="Google Shape;18156;p140"/>
            <p:cNvSpPr/>
            <p:nvPr/>
          </p:nvSpPr>
          <p:spPr>
            <a:xfrm>
              <a:off x="1812304" y="2481360"/>
              <a:ext cx="235980" cy="42684"/>
            </a:xfrm>
            <a:custGeom>
              <a:avLst/>
              <a:gdLst/>
              <a:ahLst/>
              <a:cxnLst/>
              <a:rect l="l" t="t" r="r" b="b"/>
              <a:pathLst>
                <a:path w="9006" h="1629" extrusionOk="0">
                  <a:moveTo>
                    <a:pt x="0" y="1"/>
                  </a:moveTo>
                  <a:lnTo>
                    <a:pt x="0" y="1628"/>
                  </a:lnTo>
                  <a:lnTo>
                    <a:pt x="9005" y="1628"/>
                  </a:lnTo>
                  <a:lnTo>
                    <a:pt x="9005" y="1"/>
                  </a:ln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7" name="Google Shape;18157;p140"/>
            <p:cNvSpPr/>
            <p:nvPr/>
          </p:nvSpPr>
          <p:spPr>
            <a:xfrm>
              <a:off x="1832663" y="2481360"/>
              <a:ext cx="215620" cy="42684"/>
            </a:xfrm>
            <a:custGeom>
              <a:avLst/>
              <a:gdLst/>
              <a:ahLst/>
              <a:cxnLst/>
              <a:rect l="l" t="t" r="r" b="b"/>
              <a:pathLst>
                <a:path w="8229" h="1629" extrusionOk="0">
                  <a:moveTo>
                    <a:pt x="1" y="1"/>
                  </a:moveTo>
                  <a:lnTo>
                    <a:pt x="1" y="1628"/>
                  </a:lnTo>
                  <a:lnTo>
                    <a:pt x="8228" y="1628"/>
                  </a:lnTo>
                  <a:lnTo>
                    <a:pt x="8228" y="1"/>
                  </a:ln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8" name="Google Shape;18158;p140"/>
            <p:cNvSpPr/>
            <p:nvPr/>
          </p:nvSpPr>
          <p:spPr>
            <a:xfrm>
              <a:off x="1873172" y="2448293"/>
              <a:ext cx="111203" cy="111334"/>
            </a:xfrm>
            <a:custGeom>
              <a:avLst/>
              <a:gdLst/>
              <a:ahLst/>
              <a:cxnLst/>
              <a:rect l="l" t="t" r="r" b="b"/>
              <a:pathLst>
                <a:path w="4244" h="4249" extrusionOk="0">
                  <a:moveTo>
                    <a:pt x="2122" y="0"/>
                  </a:moveTo>
                  <a:cubicBezTo>
                    <a:pt x="951" y="0"/>
                    <a:pt x="1" y="951"/>
                    <a:pt x="1" y="2122"/>
                  </a:cubicBezTo>
                  <a:cubicBezTo>
                    <a:pt x="1" y="3298"/>
                    <a:pt x="951" y="4248"/>
                    <a:pt x="2122" y="4248"/>
                  </a:cubicBezTo>
                  <a:cubicBezTo>
                    <a:pt x="3294" y="4248"/>
                    <a:pt x="4244" y="3298"/>
                    <a:pt x="4244" y="2122"/>
                  </a:cubicBezTo>
                  <a:cubicBezTo>
                    <a:pt x="4244" y="951"/>
                    <a:pt x="3294" y="0"/>
                    <a:pt x="212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9" name="Google Shape;18159;p140"/>
            <p:cNvSpPr/>
            <p:nvPr/>
          </p:nvSpPr>
          <p:spPr>
            <a:xfrm>
              <a:off x="1891042" y="2470198"/>
              <a:ext cx="75358" cy="67288"/>
            </a:xfrm>
            <a:custGeom>
              <a:avLst/>
              <a:gdLst/>
              <a:ahLst/>
              <a:cxnLst/>
              <a:rect l="l" t="t" r="r" b="b"/>
              <a:pathLst>
                <a:path w="2876" h="2568" extrusionOk="0">
                  <a:moveTo>
                    <a:pt x="1440" y="1"/>
                  </a:moveTo>
                  <a:cubicBezTo>
                    <a:pt x="1074" y="1"/>
                    <a:pt x="711" y="156"/>
                    <a:pt x="456" y="456"/>
                  </a:cubicBezTo>
                  <a:cubicBezTo>
                    <a:pt x="0" y="998"/>
                    <a:pt x="67" y="1804"/>
                    <a:pt x="610" y="2260"/>
                  </a:cubicBezTo>
                  <a:cubicBezTo>
                    <a:pt x="850" y="2467"/>
                    <a:pt x="1145" y="2567"/>
                    <a:pt x="1438" y="2567"/>
                  </a:cubicBezTo>
                  <a:cubicBezTo>
                    <a:pt x="1800" y="2567"/>
                    <a:pt x="2160" y="2414"/>
                    <a:pt x="2415" y="2116"/>
                  </a:cubicBezTo>
                  <a:lnTo>
                    <a:pt x="2424" y="2102"/>
                  </a:lnTo>
                  <a:cubicBezTo>
                    <a:pt x="2876" y="1560"/>
                    <a:pt x="2804" y="753"/>
                    <a:pt x="2261" y="297"/>
                  </a:cubicBezTo>
                  <a:cubicBezTo>
                    <a:pt x="2021" y="98"/>
                    <a:pt x="1730" y="1"/>
                    <a:pt x="1440" y="1"/>
                  </a:cubicBezTo>
                  <a:close/>
                </a:path>
              </a:pathLst>
            </a:custGeom>
            <a:solidFill>
              <a:srgbClr val="ADBB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0" name="Google Shape;18160;p140"/>
            <p:cNvSpPr/>
            <p:nvPr/>
          </p:nvSpPr>
          <p:spPr>
            <a:xfrm>
              <a:off x="1909279" y="2470408"/>
              <a:ext cx="55602" cy="56152"/>
            </a:xfrm>
            <a:custGeom>
              <a:avLst/>
              <a:gdLst/>
              <a:ahLst/>
              <a:cxnLst/>
              <a:rect l="l" t="t" r="r" b="b"/>
              <a:pathLst>
                <a:path w="2122" h="2143" extrusionOk="0">
                  <a:moveTo>
                    <a:pt x="743" y="0"/>
                  </a:moveTo>
                  <a:cubicBezTo>
                    <a:pt x="627" y="0"/>
                    <a:pt x="509" y="16"/>
                    <a:pt x="394" y="49"/>
                  </a:cubicBezTo>
                  <a:cubicBezTo>
                    <a:pt x="34" y="481"/>
                    <a:pt x="0" y="1096"/>
                    <a:pt x="307" y="1561"/>
                  </a:cubicBezTo>
                  <a:cubicBezTo>
                    <a:pt x="549" y="1930"/>
                    <a:pt x="955" y="2143"/>
                    <a:pt x="1379" y="2143"/>
                  </a:cubicBezTo>
                  <a:cubicBezTo>
                    <a:pt x="1495" y="2143"/>
                    <a:pt x="1613" y="2127"/>
                    <a:pt x="1728" y="2094"/>
                  </a:cubicBezTo>
                  <a:cubicBezTo>
                    <a:pt x="2084" y="1662"/>
                    <a:pt x="2122" y="1048"/>
                    <a:pt x="1815" y="582"/>
                  </a:cubicBezTo>
                  <a:cubicBezTo>
                    <a:pt x="1574" y="213"/>
                    <a:pt x="1167" y="0"/>
                    <a:pt x="743" y="0"/>
                  </a:cubicBezTo>
                  <a:close/>
                </a:path>
              </a:pathLst>
            </a:custGeom>
            <a:solidFill>
              <a:srgbClr val="B5B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1" name="Google Shape;18161;p140"/>
            <p:cNvSpPr/>
            <p:nvPr/>
          </p:nvSpPr>
          <p:spPr>
            <a:xfrm>
              <a:off x="1923979" y="2487911"/>
              <a:ext cx="21303" cy="21145"/>
            </a:xfrm>
            <a:custGeom>
              <a:avLst/>
              <a:gdLst/>
              <a:ahLst/>
              <a:cxnLst/>
              <a:rect l="l" t="t" r="r" b="b"/>
              <a:pathLst>
                <a:path w="813" h="807" extrusionOk="0">
                  <a:moveTo>
                    <a:pt x="409" y="0"/>
                  </a:moveTo>
                  <a:cubicBezTo>
                    <a:pt x="183" y="0"/>
                    <a:pt x="1" y="178"/>
                    <a:pt x="1" y="404"/>
                  </a:cubicBezTo>
                  <a:cubicBezTo>
                    <a:pt x="1" y="629"/>
                    <a:pt x="183" y="807"/>
                    <a:pt x="409" y="807"/>
                  </a:cubicBezTo>
                  <a:cubicBezTo>
                    <a:pt x="630" y="807"/>
                    <a:pt x="812" y="629"/>
                    <a:pt x="812" y="404"/>
                  </a:cubicBezTo>
                  <a:cubicBezTo>
                    <a:pt x="812" y="178"/>
                    <a:pt x="630" y="0"/>
                    <a:pt x="409" y="0"/>
                  </a:cubicBez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2" name="Google Shape;18162;p140"/>
            <p:cNvSpPr/>
            <p:nvPr/>
          </p:nvSpPr>
          <p:spPr>
            <a:xfrm>
              <a:off x="1994044" y="2436973"/>
              <a:ext cx="38020" cy="34614"/>
            </a:xfrm>
            <a:custGeom>
              <a:avLst/>
              <a:gdLst/>
              <a:ahLst/>
              <a:cxnLst/>
              <a:rect l="l" t="t" r="r" b="b"/>
              <a:pathLst>
                <a:path w="1451" h="1321" extrusionOk="0">
                  <a:moveTo>
                    <a:pt x="1037" y="418"/>
                  </a:moveTo>
                  <a:lnTo>
                    <a:pt x="1037" y="903"/>
                  </a:lnTo>
                  <a:lnTo>
                    <a:pt x="418" y="903"/>
                  </a:lnTo>
                  <a:lnTo>
                    <a:pt x="418" y="418"/>
                  </a:lnTo>
                  <a:close/>
                  <a:moveTo>
                    <a:pt x="332" y="0"/>
                  </a:moveTo>
                  <a:cubicBezTo>
                    <a:pt x="149" y="0"/>
                    <a:pt x="1" y="149"/>
                    <a:pt x="5" y="331"/>
                  </a:cubicBezTo>
                  <a:lnTo>
                    <a:pt x="5" y="989"/>
                  </a:lnTo>
                  <a:cubicBezTo>
                    <a:pt x="1" y="1172"/>
                    <a:pt x="149" y="1316"/>
                    <a:pt x="332" y="1320"/>
                  </a:cubicBezTo>
                  <a:lnTo>
                    <a:pt x="1119" y="1320"/>
                  </a:lnTo>
                  <a:cubicBezTo>
                    <a:pt x="1301" y="1320"/>
                    <a:pt x="1450" y="1172"/>
                    <a:pt x="1450" y="989"/>
                  </a:cubicBezTo>
                  <a:lnTo>
                    <a:pt x="1450" y="331"/>
                  </a:lnTo>
                  <a:cubicBezTo>
                    <a:pt x="1450" y="149"/>
                    <a:pt x="1301" y="0"/>
                    <a:pt x="111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3" name="Google Shape;18163;p140"/>
            <p:cNvSpPr/>
            <p:nvPr/>
          </p:nvSpPr>
          <p:spPr>
            <a:xfrm>
              <a:off x="1830226" y="2534735"/>
              <a:ext cx="35950" cy="33723"/>
            </a:xfrm>
            <a:custGeom>
              <a:avLst/>
              <a:gdLst/>
              <a:ahLst/>
              <a:cxnLst/>
              <a:rect l="l" t="t" r="r" b="b"/>
              <a:pathLst>
                <a:path w="1372" h="1287" extrusionOk="0">
                  <a:moveTo>
                    <a:pt x="600" y="0"/>
                  </a:moveTo>
                  <a:cubicBezTo>
                    <a:pt x="367" y="0"/>
                    <a:pt x="180" y="126"/>
                    <a:pt x="257" y="316"/>
                  </a:cubicBezTo>
                  <a:cubicBezTo>
                    <a:pt x="287" y="398"/>
                    <a:pt x="366" y="448"/>
                    <a:pt x="452" y="448"/>
                  </a:cubicBezTo>
                  <a:cubicBezTo>
                    <a:pt x="477" y="448"/>
                    <a:pt x="501" y="444"/>
                    <a:pt x="526" y="436"/>
                  </a:cubicBezTo>
                  <a:cubicBezTo>
                    <a:pt x="554" y="425"/>
                    <a:pt x="582" y="419"/>
                    <a:pt x="610" y="419"/>
                  </a:cubicBezTo>
                  <a:cubicBezTo>
                    <a:pt x="746" y="419"/>
                    <a:pt x="859" y="547"/>
                    <a:pt x="823" y="695"/>
                  </a:cubicBezTo>
                  <a:cubicBezTo>
                    <a:pt x="797" y="806"/>
                    <a:pt x="701" y="870"/>
                    <a:pt x="603" y="870"/>
                  </a:cubicBezTo>
                  <a:cubicBezTo>
                    <a:pt x="544" y="870"/>
                    <a:pt x="485" y="846"/>
                    <a:pt x="439" y="796"/>
                  </a:cubicBezTo>
                  <a:cubicBezTo>
                    <a:pt x="393" y="748"/>
                    <a:pt x="341" y="729"/>
                    <a:pt x="290" y="729"/>
                  </a:cubicBezTo>
                  <a:cubicBezTo>
                    <a:pt x="136" y="729"/>
                    <a:pt x="1" y="914"/>
                    <a:pt x="127" y="1069"/>
                  </a:cubicBezTo>
                  <a:cubicBezTo>
                    <a:pt x="262" y="1221"/>
                    <a:pt x="431" y="1286"/>
                    <a:pt x="597" y="1286"/>
                  </a:cubicBezTo>
                  <a:cubicBezTo>
                    <a:pt x="993" y="1286"/>
                    <a:pt x="1371" y="911"/>
                    <a:pt x="1212" y="441"/>
                  </a:cubicBezTo>
                  <a:cubicBezTo>
                    <a:pt x="1109" y="126"/>
                    <a:pt x="832" y="0"/>
                    <a:pt x="60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4" name="Google Shape;18164;p140"/>
            <p:cNvSpPr/>
            <p:nvPr/>
          </p:nvSpPr>
          <p:spPr>
            <a:xfrm>
              <a:off x="1994542" y="2534709"/>
              <a:ext cx="33618" cy="32622"/>
            </a:xfrm>
            <a:custGeom>
              <a:avLst/>
              <a:gdLst/>
              <a:ahLst/>
              <a:cxnLst/>
              <a:rect l="l" t="t" r="r" b="b"/>
              <a:pathLst>
                <a:path w="1283" h="1245" extrusionOk="0">
                  <a:moveTo>
                    <a:pt x="644" y="0"/>
                  </a:moveTo>
                  <a:cubicBezTo>
                    <a:pt x="289" y="0"/>
                    <a:pt x="1" y="288"/>
                    <a:pt x="1" y="643"/>
                  </a:cubicBezTo>
                  <a:cubicBezTo>
                    <a:pt x="1" y="982"/>
                    <a:pt x="277" y="1244"/>
                    <a:pt x="482" y="1244"/>
                  </a:cubicBezTo>
                  <a:cubicBezTo>
                    <a:pt x="559" y="1244"/>
                    <a:pt x="625" y="1207"/>
                    <a:pt x="663" y="1123"/>
                  </a:cubicBezTo>
                  <a:cubicBezTo>
                    <a:pt x="706" y="1018"/>
                    <a:pt x="658" y="893"/>
                    <a:pt x="553" y="850"/>
                  </a:cubicBezTo>
                  <a:cubicBezTo>
                    <a:pt x="385" y="778"/>
                    <a:pt x="370" y="547"/>
                    <a:pt x="524" y="451"/>
                  </a:cubicBezTo>
                  <a:cubicBezTo>
                    <a:pt x="563" y="428"/>
                    <a:pt x="603" y="417"/>
                    <a:pt x="643" y="417"/>
                  </a:cubicBezTo>
                  <a:cubicBezTo>
                    <a:pt x="766" y="417"/>
                    <a:pt x="877" y="520"/>
                    <a:pt x="870" y="658"/>
                  </a:cubicBezTo>
                  <a:cubicBezTo>
                    <a:pt x="860" y="797"/>
                    <a:pt x="967" y="876"/>
                    <a:pt x="1075" y="876"/>
                  </a:cubicBezTo>
                  <a:cubicBezTo>
                    <a:pt x="1179" y="876"/>
                    <a:pt x="1282" y="803"/>
                    <a:pt x="1282" y="643"/>
                  </a:cubicBezTo>
                  <a:cubicBezTo>
                    <a:pt x="1282" y="288"/>
                    <a:pt x="994" y="0"/>
                    <a:pt x="64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5" name="Google Shape;18165;p140"/>
            <p:cNvSpPr/>
            <p:nvPr/>
          </p:nvSpPr>
          <p:spPr>
            <a:xfrm>
              <a:off x="1915804" y="2482435"/>
              <a:ext cx="37208" cy="31050"/>
            </a:xfrm>
            <a:custGeom>
              <a:avLst/>
              <a:gdLst/>
              <a:ahLst/>
              <a:cxnLst/>
              <a:rect l="l" t="t" r="r" b="b"/>
              <a:pathLst>
                <a:path w="1420" h="1185" extrusionOk="0">
                  <a:moveTo>
                    <a:pt x="712" y="1"/>
                  </a:moveTo>
                  <a:cubicBezTo>
                    <a:pt x="570" y="1"/>
                    <a:pt x="425" y="51"/>
                    <a:pt x="303" y="166"/>
                  </a:cubicBezTo>
                  <a:cubicBezTo>
                    <a:pt x="1" y="449"/>
                    <a:pt x="58" y="939"/>
                    <a:pt x="418" y="1145"/>
                  </a:cubicBezTo>
                  <a:cubicBezTo>
                    <a:pt x="459" y="1173"/>
                    <a:pt x="500" y="1184"/>
                    <a:pt x="537" y="1184"/>
                  </a:cubicBezTo>
                  <a:cubicBezTo>
                    <a:pt x="725" y="1184"/>
                    <a:pt x="844" y="893"/>
                    <a:pt x="620" y="785"/>
                  </a:cubicBezTo>
                  <a:cubicBezTo>
                    <a:pt x="481" y="704"/>
                    <a:pt x="490" y="497"/>
                    <a:pt x="639" y="430"/>
                  </a:cubicBezTo>
                  <a:cubicBezTo>
                    <a:pt x="666" y="419"/>
                    <a:pt x="692" y="415"/>
                    <a:pt x="718" y="415"/>
                  </a:cubicBezTo>
                  <a:cubicBezTo>
                    <a:pt x="841" y="415"/>
                    <a:pt x="945" y="529"/>
                    <a:pt x="913" y="661"/>
                  </a:cubicBezTo>
                  <a:cubicBezTo>
                    <a:pt x="882" y="814"/>
                    <a:pt x="1002" y="908"/>
                    <a:pt x="1121" y="908"/>
                  </a:cubicBezTo>
                  <a:cubicBezTo>
                    <a:pt x="1203" y="908"/>
                    <a:pt x="1285" y="863"/>
                    <a:pt x="1316" y="761"/>
                  </a:cubicBezTo>
                  <a:cubicBezTo>
                    <a:pt x="1420" y="330"/>
                    <a:pt x="1074" y="1"/>
                    <a:pt x="71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6" name="Google Shape;18166;p140"/>
            <p:cNvSpPr/>
            <p:nvPr/>
          </p:nvSpPr>
          <p:spPr>
            <a:xfrm>
              <a:off x="1794067" y="2421750"/>
              <a:ext cx="269807" cy="365525"/>
            </a:xfrm>
            <a:custGeom>
              <a:avLst/>
              <a:gdLst/>
              <a:ahLst/>
              <a:cxnLst/>
              <a:rect l="l" t="t" r="r" b="b"/>
              <a:pathLst>
                <a:path w="10297" h="13950" extrusionOk="0">
                  <a:moveTo>
                    <a:pt x="9077" y="418"/>
                  </a:moveTo>
                  <a:cubicBezTo>
                    <a:pt x="9308" y="418"/>
                    <a:pt x="9495" y="605"/>
                    <a:pt x="9495" y="836"/>
                  </a:cubicBezTo>
                  <a:lnTo>
                    <a:pt x="9495" y="2069"/>
                  </a:lnTo>
                  <a:lnTo>
                    <a:pt x="7210" y="2069"/>
                  </a:lnTo>
                  <a:cubicBezTo>
                    <a:pt x="6776" y="1227"/>
                    <a:pt x="5957" y="806"/>
                    <a:pt x="5139" y="806"/>
                  </a:cubicBezTo>
                  <a:cubicBezTo>
                    <a:pt x="4322" y="806"/>
                    <a:pt x="3504" y="1227"/>
                    <a:pt x="3072" y="2069"/>
                  </a:cubicBezTo>
                  <a:lnTo>
                    <a:pt x="907" y="2069"/>
                  </a:lnTo>
                  <a:lnTo>
                    <a:pt x="907" y="836"/>
                  </a:lnTo>
                  <a:cubicBezTo>
                    <a:pt x="907" y="605"/>
                    <a:pt x="1095" y="418"/>
                    <a:pt x="1325" y="418"/>
                  </a:cubicBezTo>
                  <a:close/>
                  <a:moveTo>
                    <a:pt x="2904" y="2482"/>
                  </a:moveTo>
                  <a:cubicBezTo>
                    <a:pt x="2789" y="2876"/>
                    <a:pt x="2780" y="3293"/>
                    <a:pt x="2880" y="3697"/>
                  </a:cubicBezTo>
                  <a:lnTo>
                    <a:pt x="907" y="3697"/>
                  </a:lnTo>
                  <a:lnTo>
                    <a:pt x="907" y="2482"/>
                  </a:lnTo>
                  <a:close/>
                  <a:moveTo>
                    <a:pt x="5144" y="1223"/>
                  </a:moveTo>
                  <a:cubicBezTo>
                    <a:pt x="5748" y="1223"/>
                    <a:pt x="6353" y="1505"/>
                    <a:pt x="6735" y="2069"/>
                  </a:cubicBezTo>
                  <a:cubicBezTo>
                    <a:pt x="6793" y="2161"/>
                    <a:pt x="6845" y="2257"/>
                    <a:pt x="6893" y="2357"/>
                  </a:cubicBezTo>
                  <a:cubicBezTo>
                    <a:pt x="6908" y="2396"/>
                    <a:pt x="6922" y="2434"/>
                    <a:pt x="6946" y="2473"/>
                  </a:cubicBezTo>
                  <a:cubicBezTo>
                    <a:pt x="6988" y="2525"/>
                    <a:pt x="7050" y="2551"/>
                    <a:pt x="7112" y="2551"/>
                  </a:cubicBezTo>
                  <a:cubicBezTo>
                    <a:pt x="7169" y="2551"/>
                    <a:pt x="7226" y="2528"/>
                    <a:pt x="7268" y="2482"/>
                  </a:cubicBezTo>
                  <a:lnTo>
                    <a:pt x="9495" y="2482"/>
                  </a:lnTo>
                  <a:lnTo>
                    <a:pt x="9495" y="3697"/>
                  </a:lnTo>
                  <a:lnTo>
                    <a:pt x="7402" y="3697"/>
                  </a:lnTo>
                  <a:cubicBezTo>
                    <a:pt x="7445" y="3509"/>
                    <a:pt x="7469" y="3322"/>
                    <a:pt x="7469" y="3135"/>
                  </a:cubicBezTo>
                  <a:cubicBezTo>
                    <a:pt x="7469" y="3025"/>
                    <a:pt x="7378" y="2933"/>
                    <a:pt x="7268" y="2929"/>
                  </a:cubicBezTo>
                  <a:cubicBezTo>
                    <a:pt x="7153" y="2929"/>
                    <a:pt x="7057" y="3020"/>
                    <a:pt x="7057" y="3135"/>
                  </a:cubicBezTo>
                  <a:cubicBezTo>
                    <a:pt x="7057" y="4196"/>
                    <a:pt x="6202" y="5050"/>
                    <a:pt x="5141" y="5050"/>
                  </a:cubicBezTo>
                  <a:cubicBezTo>
                    <a:pt x="3624" y="5050"/>
                    <a:pt x="2693" y="3341"/>
                    <a:pt x="3557" y="2069"/>
                  </a:cubicBezTo>
                  <a:cubicBezTo>
                    <a:pt x="3936" y="1505"/>
                    <a:pt x="4540" y="1223"/>
                    <a:pt x="5144" y="1223"/>
                  </a:cubicBezTo>
                  <a:close/>
                  <a:moveTo>
                    <a:pt x="9495" y="4109"/>
                  </a:moveTo>
                  <a:lnTo>
                    <a:pt x="9495" y="5886"/>
                  </a:lnTo>
                  <a:lnTo>
                    <a:pt x="907" y="5886"/>
                  </a:lnTo>
                  <a:lnTo>
                    <a:pt x="907" y="4109"/>
                  </a:lnTo>
                  <a:lnTo>
                    <a:pt x="3024" y="4109"/>
                  </a:lnTo>
                  <a:cubicBezTo>
                    <a:pt x="3408" y="4935"/>
                    <a:pt x="4234" y="5463"/>
                    <a:pt x="5141" y="5463"/>
                  </a:cubicBezTo>
                  <a:cubicBezTo>
                    <a:pt x="6048" y="5463"/>
                    <a:pt x="6874" y="4935"/>
                    <a:pt x="7258" y="4109"/>
                  </a:cubicBezTo>
                  <a:close/>
                  <a:moveTo>
                    <a:pt x="9533" y="6303"/>
                  </a:moveTo>
                  <a:lnTo>
                    <a:pt x="9821" y="7609"/>
                  </a:lnTo>
                  <a:lnTo>
                    <a:pt x="475" y="7609"/>
                  </a:lnTo>
                  <a:lnTo>
                    <a:pt x="855" y="6303"/>
                  </a:lnTo>
                  <a:close/>
                  <a:moveTo>
                    <a:pt x="9874" y="8026"/>
                  </a:moveTo>
                  <a:lnTo>
                    <a:pt x="9874" y="9812"/>
                  </a:lnTo>
                  <a:lnTo>
                    <a:pt x="8209" y="9812"/>
                  </a:lnTo>
                  <a:lnTo>
                    <a:pt x="8209" y="9111"/>
                  </a:lnTo>
                  <a:lnTo>
                    <a:pt x="9058" y="9111"/>
                  </a:lnTo>
                  <a:cubicBezTo>
                    <a:pt x="9317" y="9097"/>
                    <a:pt x="9317" y="8713"/>
                    <a:pt x="9058" y="8698"/>
                  </a:cubicBezTo>
                  <a:lnTo>
                    <a:pt x="1224" y="8698"/>
                  </a:lnTo>
                  <a:cubicBezTo>
                    <a:pt x="1220" y="8698"/>
                    <a:pt x="1215" y="8698"/>
                    <a:pt x="1211" y="8698"/>
                  </a:cubicBezTo>
                  <a:cubicBezTo>
                    <a:pt x="937" y="8698"/>
                    <a:pt x="936" y="9112"/>
                    <a:pt x="1206" y="9112"/>
                  </a:cubicBezTo>
                  <a:cubicBezTo>
                    <a:pt x="1212" y="9112"/>
                    <a:pt x="1218" y="9112"/>
                    <a:pt x="1224" y="9111"/>
                  </a:cubicBezTo>
                  <a:lnTo>
                    <a:pt x="2074" y="9111"/>
                  </a:lnTo>
                  <a:lnTo>
                    <a:pt x="2074" y="9812"/>
                  </a:lnTo>
                  <a:lnTo>
                    <a:pt x="408" y="9812"/>
                  </a:lnTo>
                  <a:lnTo>
                    <a:pt x="408" y="8026"/>
                  </a:lnTo>
                  <a:close/>
                  <a:moveTo>
                    <a:pt x="7791" y="9116"/>
                  </a:moveTo>
                  <a:lnTo>
                    <a:pt x="7791" y="13532"/>
                  </a:lnTo>
                  <a:lnTo>
                    <a:pt x="2491" y="13532"/>
                  </a:lnTo>
                  <a:lnTo>
                    <a:pt x="2491" y="9116"/>
                  </a:lnTo>
                  <a:close/>
                  <a:moveTo>
                    <a:pt x="1325" y="0"/>
                  </a:moveTo>
                  <a:cubicBezTo>
                    <a:pt x="864" y="5"/>
                    <a:pt x="490" y="375"/>
                    <a:pt x="490" y="836"/>
                  </a:cubicBezTo>
                  <a:lnTo>
                    <a:pt x="490" y="6068"/>
                  </a:lnTo>
                  <a:lnTo>
                    <a:pt x="5" y="7758"/>
                  </a:lnTo>
                  <a:lnTo>
                    <a:pt x="5" y="7762"/>
                  </a:lnTo>
                  <a:cubicBezTo>
                    <a:pt x="5" y="7767"/>
                    <a:pt x="5" y="7772"/>
                    <a:pt x="0" y="7777"/>
                  </a:cubicBezTo>
                  <a:cubicBezTo>
                    <a:pt x="0" y="7786"/>
                    <a:pt x="0" y="7791"/>
                    <a:pt x="0" y="7796"/>
                  </a:cubicBezTo>
                  <a:cubicBezTo>
                    <a:pt x="0" y="7796"/>
                    <a:pt x="0" y="7801"/>
                    <a:pt x="0" y="7801"/>
                  </a:cubicBezTo>
                  <a:cubicBezTo>
                    <a:pt x="0" y="7806"/>
                    <a:pt x="0" y="7810"/>
                    <a:pt x="0" y="7820"/>
                  </a:cubicBezTo>
                  <a:lnTo>
                    <a:pt x="0" y="10023"/>
                  </a:lnTo>
                  <a:cubicBezTo>
                    <a:pt x="0" y="10134"/>
                    <a:pt x="96" y="10230"/>
                    <a:pt x="211" y="10230"/>
                  </a:cubicBezTo>
                  <a:lnTo>
                    <a:pt x="2083" y="10230"/>
                  </a:lnTo>
                  <a:lnTo>
                    <a:pt x="2083" y="13743"/>
                  </a:lnTo>
                  <a:cubicBezTo>
                    <a:pt x="2083" y="13854"/>
                    <a:pt x="2175" y="13950"/>
                    <a:pt x="2290" y="13950"/>
                  </a:cubicBezTo>
                  <a:lnTo>
                    <a:pt x="8007" y="13950"/>
                  </a:lnTo>
                  <a:cubicBezTo>
                    <a:pt x="8122" y="13950"/>
                    <a:pt x="8213" y="13854"/>
                    <a:pt x="8213" y="13743"/>
                  </a:cubicBezTo>
                  <a:lnTo>
                    <a:pt x="8213" y="10230"/>
                  </a:lnTo>
                  <a:lnTo>
                    <a:pt x="10086" y="10230"/>
                  </a:lnTo>
                  <a:cubicBezTo>
                    <a:pt x="10201" y="10230"/>
                    <a:pt x="10297" y="10134"/>
                    <a:pt x="10297" y="10019"/>
                  </a:cubicBezTo>
                  <a:lnTo>
                    <a:pt x="10297" y="7820"/>
                  </a:lnTo>
                  <a:cubicBezTo>
                    <a:pt x="10292" y="7810"/>
                    <a:pt x="10287" y="7796"/>
                    <a:pt x="10282" y="7786"/>
                  </a:cubicBezTo>
                  <a:cubicBezTo>
                    <a:pt x="10282" y="7777"/>
                    <a:pt x="10278" y="7762"/>
                    <a:pt x="10278" y="7753"/>
                  </a:cubicBezTo>
                  <a:lnTo>
                    <a:pt x="9913" y="6102"/>
                  </a:lnTo>
                  <a:cubicBezTo>
                    <a:pt x="9913" y="6097"/>
                    <a:pt x="9913" y="6097"/>
                    <a:pt x="9913" y="6097"/>
                  </a:cubicBezTo>
                  <a:lnTo>
                    <a:pt x="9913" y="836"/>
                  </a:lnTo>
                  <a:cubicBezTo>
                    <a:pt x="9908" y="375"/>
                    <a:pt x="9538" y="5"/>
                    <a:pt x="907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7" name="Google Shape;18167;p140"/>
            <p:cNvSpPr/>
            <p:nvPr/>
          </p:nvSpPr>
          <p:spPr>
            <a:xfrm>
              <a:off x="1878203" y="2465429"/>
              <a:ext cx="89586" cy="77507"/>
            </a:xfrm>
            <a:custGeom>
              <a:avLst/>
              <a:gdLst/>
              <a:ahLst/>
              <a:cxnLst/>
              <a:rect l="l" t="t" r="r" b="b"/>
              <a:pathLst>
                <a:path w="3419" h="2958" extrusionOk="0">
                  <a:moveTo>
                    <a:pt x="1704" y="0"/>
                  </a:moveTo>
                  <a:cubicBezTo>
                    <a:pt x="1691" y="0"/>
                    <a:pt x="1676" y="1"/>
                    <a:pt x="1661" y="4"/>
                  </a:cubicBezTo>
                  <a:cubicBezTo>
                    <a:pt x="447" y="225"/>
                    <a:pt x="1" y="1785"/>
                    <a:pt x="965" y="2601"/>
                  </a:cubicBezTo>
                  <a:cubicBezTo>
                    <a:pt x="1256" y="2847"/>
                    <a:pt x="1594" y="2958"/>
                    <a:pt x="1923" y="2958"/>
                  </a:cubicBezTo>
                  <a:cubicBezTo>
                    <a:pt x="2692" y="2958"/>
                    <a:pt x="3418" y="2356"/>
                    <a:pt x="3418" y="1473"/>
                  </a:cubicBezTo>
                  <a:cubicBezTo>
                    <a:pt x="3418" y="911"/>
                    <a:pt x="3102" y="398"/>
                    <a:pt x="2602" y="143"/>
                  </a:cubicBezTo>
                  <a:cubicBezTo>
                    <a:pt x="2571" y="127"/>
                    <a:pt x="2539" y="120"/>
                    <a:pt x="2508" y="120"/>
                  </a:cubicBezTo>
                  <a:cubicBezTo>
                    <a:pt x="2373" y="120"/>
                    <a:pt x="2260" y="258"/>
                    <a:pt x="2314" y="402"/>
                  </a:cubicBezTo>
                  <a:cubicBezTo>
                    <a:pt x="2319" y="412"/>
                    <a:pt x="2324" y="422"/>
                    <a:pt x="2329" y="431"/>
                  </a:cubicBezTo>
                  <a:cubicBezTo>
                    <a:pt x="2348" y="465"/>
                    <a:pt x="2377" y="494"/>
                    <a:pt x="2415" y="513"/>
                  </a:cubicBezTo>
                  <a:cubicBezTo>
                    <a:pt x="2881" y="748"/>
                    <a:pt x="3111" y="1290"/>
                    <a:pt x="2953" y="1790"/>
                  </a:cubicBezTo>
                  <a:cubicBezTo>
                    <a:pt x="2810" y="2243"/>
                    <a:pt x="2393" y="2540"/>
                    <a:pt x="1933" y="2540"/>
                  </a:cubicBezTo>
                  <a:cubicBezTo>
                    <a:pt x="1882" y="2540"/>
                    <a:pt x="1829" y="2537"/>
                    <a:pt x="1777" y="2529"/>
                  </a:cubicBezTo>
                  <a:cubicBezTo>
                    <a:pt x="1253" y="2457"/>
                    <a:pt x="865" y="2015"/>
                    <a:pt x="855" y="1487"/>
                  </a:cubicBezTo>
                  <a:cubicBezTo>
                    <a:pt x="845" y="964"/>
                    <a:pt x="1220" y="508"/>
                    <a:pt x="1738" y="412"/>
                  </a:cubicBezTo>
                  <a:cubicBezTo>
                    <a:pt x="1997" y="367"/>
                    <a:pt x="1938" y="0"/>
                    <a:pt x="170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8" name="Google Shape;18168;p140"/>
            <p:cNvSpPr/>
            <p:nvPr/>
          </p:nvSpPr>
          <p:spPr>
            <a:xfrm>
              <a:off x="1872281" y="2672298"/>
              <a:ext cx="112854" cy="92469"/>
            </a:xfrm>
            <a:custGeom>
              <a:avLst/>
              <a:gdLst/>
              <a:ahLst/>
              <a:cxnLst/>
              <a:rect l="l" t="t" r="r" b="b"/>
              <a:pathLst>
                <a:path w="4307" h="3529" extrusionOk="0">
                  <a:moveTo>
                    <a:pt x="3899" y="413"/>
                  </a:moveTo>
                  <a:lnTo>
                    <a:pt x="3899" y="3111"/>
                  </a:lnTo>
                  <a:lnTo>
                    <a:pt x="419" y="3111"/>
                  </a:lnTo>
                  <a:lnTo>
                    <a:pt x="419" y="413"/>
                  </a:lnTo>
                  <a:close/>
                  <a:moveTo>
                    <a:pt x="4109" y="0"/>
                  </a:moveTo>
                  <a:cubicBezTo>
                    <a:pt x="4106" y="0"/>
                    <a:pt x="4103" y="0"/>
                    <a:pt x="4100" y="0"/>
                  </a:cubicBezTo>
                  <a:lnTo>
                    <a:pt x="207" y="0"/>
                  </a:lnTo>
                  <a:cubicBezTo>
                    <a:pt x="92" y="0"/>
                    <a:pt x="1" y="92"/>
                    <a:pt x="1" y="207"/>
                  </a:cubicBezTo>
                  <a:lnTo>
                    <a:pt x="1" y="3322"/>
                  </a:lnTo>
                  <a:cubicBezTo>
                    <a:pt x="1" y="3433"/>
                    <a:pt x="92" y="3529"/>
                    <a:pt x="207" y="3529"/>
                  </a:cubicBezTo>
                  <a:lnTo>
                    <a:pt x="4100" y="3529"/>
                  </a:lnTo>
                  <a:cubicBezTo>
                    <a:pt x="4216" y="3529"/>
                    <a:pt x="4307" y="3433"/>
                    <a:pt x="4307" y="3317"/>
                  </a:cubicBezTo>
                  <a:lnTo>
                    <a:pt x="4307" y="202"/>
                  </a:lnTo>
                  <a:cubicBezTo>
                    <a:pt x="4307" y="94"/>
                    <a:pt x="4220" y="0"/>
                    <a:pt x="410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169" name="Google Shape;18169;p140"/>
          <p:cNvGrpSpPr/>
          <p:nvPr/>
        </p:nvGrpSpPr>
        <p:grpSpPr>
          <a:xfrm>
            <a:off x="3606782" y="2234900"/>
            <a:ext cx="211585" cy="365525"/>
            <a:chOff x="3606782" y="2421750"/>
            <a:chExt cx="211585" cy="365525"/>
          </a:xfrm>
        </p:grpSpPr>
        <p:sp>
          <p:nvSpPr>
            <p:cNvPr id="18170" name="Google Shape;18170;p140"/>
            <p:cNvSpPr/>
            <p:nvPr/>
          </p:nvSpPr>
          <p:spPr>
            <a:xfrm>
              <a:off x="3637229" y="2427278"/>
              <a:ext cx="150586" cy="196493"/>
            </a:xfrm>
            <a:custGeom>
              <a:avLst/>
              <a:gdLst/>
              <a:ahLst/>
              <a:cxnLst/>
              <a:rect l="l" t="t" r="r" b="b"/>
              <a:pathLst>
                <a:path w="5747" h="7499" extrusionOk="0">
                  <a:moveTo>
                    <a:pt x="1863" y="1"/>
                  </a:moveTo>
                  <a:cubicBezTo>
                    <a:pt x="835" y="1"/>
                    <a:pt x="0" y="831"/>
                    <a:pt x="0" y="1858"/>
                  </a:cubicBezTo>
                  <a:lnTo>
                    <a:pt x="0" y="7230"/>
                  </a:lnTo>
                  <a:cubicBezTo>
                    <a:pt x="0" y="7379"/>
                    <a:pt x="120" y="7499"/>
                    <a:pt x="269" y="7499"/>
                  </a:cubicBezTo>
                  <a:lnTo>
                    <a:pt x="5482" y="7499"/>
                  </a:lnTo>
                  <a:cubicBezTo>
                    <a:pt x="5626" y="7499"/>
                    <a:pt x="5746" y="7379"/>
                    <a:pt x="5746" y="7230"/>
                  </a:cubicBezTo>
                  <a:lnTo>
                    <a:pt x="5746" y="1858"/>
                  </a:lnTo>
                  <a:cubicBezTo>
                    <a:pt x="5746" y="831"/>
                    <a:pt x="4916" y="1"/>
                    <a:pt x="3888"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1" name="Google Shape;18171;p140"/>
            <p:cNvSpPr/>
            <p:nvPr/>
          </p:nvSpPr>
          <p:spPr>
            <a:xfrm>
              <a:off x="3664008" y="2451935"/>
              <a:ext cx="123807" cy="171836"/>
            </a:xfrm>
            <a:custGeom>
              <a:avLst/>
              <a:gdLst/>
              <a:ahLst/>
              <a:cxnLst/>
              <a:rect l="l" t="t" r="r" b="b"/>
              <a:pathLst>
                <a:path w="4725" h="6558" extrusionOk="0">
                  <a:moveTo>
                    <a:pt x="1340" y="0"/>
                  </a:moveTo>
                  <a:cubicBezTo>
                    <a:pt x="601" y="0"/>
                    <a:pt x="1" y="596"/>
                    <a:pt x="1" y="1335"/>
                  </a:cubicBezTo>
                  <a:lnTo>
                    <a:pt x="1" y="6558"/>
                  </a:lnTo>
                  <a:lnTo>
                    <a:pt x="4460" y="6558"/>
                  </a:lnTo>
                  <a:cubicBezTo>
                    <a:pt x="4604" y="6558"/>
                    <a:pt x="4724" y="6438"/>
                    <a:pt x="4724" y="6289"/>
                  </a:cubicBezTo>
                  <a:lnTo>
                    <a:pt x="4724" y="917"/>
                  </a:lnTo>
                  <a:cubicBezTo>
                    <a:pt x="4724" y="596"/>
                    <a:pt x="4643" y="279"/>
                    <a:pt x="4479"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2" name="Google Shape;18172;p140"/>
            <p:cNvSpPr/>
            <p:nvPr/>
          </p:nvSpPr>
          <p:spPr>
            <a:xfrm>
              <a:off x="3612180" y="2553312"/>
              <a:ext cx="200790" cy="228433"/>
            </a:xfrm>
            <a:custGeom>
              <a:avLst/>
              <a:gdLst/>
              <a:ahLst/>
              <a:cxnLst/>
              <a:rect l="l" t="t" r="r" b="b"/>
              <a:pathLst>
                <a:path w="7663" h="8718" extrusionOk="0">
                  <a:moveTo>
                    <a:pt x="385" y="0"/>
                  </a:moveTo>
                  <a:cubicBezTo>
                    <a:pt x="174" y="0"/>
                    <a:pt x="1" y="173"/>
                    <a:pt x="1" y="389"/>
                  </a:cubicBezTo>
                  <a:lnTo>
                    <a:pt x="1" y="8334"/>
                  </a:lnTo>
                  <a:cubicBezTo>
                    <a:pt x="1" y="8545"/>
                    <a:pt x="174" y="8718"/>
                    <a:pt x="385" y="8718"/>
                  </a:cubicBezTo>
                  <a:lnTo>
                    <a:pt x="7273" y="8718"/>
                  </a:lnTo>
                  <a:cubicBezTo>
                    <a:pt x="7489" y="8718"/>
                    <a:pt x="7662" y="8545"/>
                    <a:pt x="7662" y="8334"/>
                  </a:cubicBezTo>
                  <a:lnTo>
                    <a:pt x="7662" y="389"/>
                  </a:lnTo>
                  <a:cubicBezTo>
                    <a:pt x="7662" y="173"/>
                    <a:pt x="7489" y="0"/>
                    <a:pt x="7273"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3" name="Google Shape;18173;p140"/>
            <p:cNvSpPr/>
            <p:nvPr/>
          </p:nvSpPr>
          <p:spPr>
            <a:xfrm>
              <a:off x="3642391" y="2553312"/>
              <a:ext cx="170578" cy="200135"/>
            </a:xfrm>
            <a:custGeom>
              <a:avLst/>
              <a:gdLst/>
              <a:ahLst/>
              <a:cxnLst/>
              <a:rect l="l" t="t" r="r" b="b"/>
              <a:pathLst>
                <a:path w="6510" h="7638" extrusionOk="0">
                  <a:moveTo>
                    <a:pt x="0" y="0"/>
                  </a:moveTo>
                  <a:lnTo>
                    <a:pt x="0" y="7249"/>
                  </a:lnTo>
                  <a:cubicBezTo>
                    <a:pt x="0" y="7465"/>
                    <a:pt x="173" y="7638"/>
                    <a:pt x="389" y="7638"/>
                  </a:cubicBezTo>
                  <a:lnTo>
                    <a:pt x="6509" y="7638"/>
                  </a:lnTo>
                  <a:lnTo>
                    <a:pt x="6509" y="389"/>
                  </a:lnTo>
                  <a:cubicBezTo>
                    <a:pt x="6509" y="173"/>
                    <a:pt x="6336" y="0"/>
                    <a:pt x="6120" y="0"/>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4" name="Google Shape;18174;p140"/>
            <p:cNvSpPr/>
            <p:nvPr/>
          </p:nvSpPr>
          <p:spPr>
            <a:xfrm>
              <a:off x="3612180" y="2618347"/>
              <a:ext cx="200790" cy="98495"/>
            </a:xfrm>
            <a:custGeom>
              <a:avLst/>
              <a:gdLst/>
              <a:ahLst/>
              <a:cxnLst/>
              <a:rect l="l" t="t" r="r" b="b"/>
              <a:pathLst>
                <a:path w="7663" h="3759" extrusionOk="0">
                  <a:moveTo>
                    <a:pt x="1" y="0"/>
                  </a:moveTo>
                  <a:lnTo>
                    <a:pt x="1" y="3759"/>
                  </a:lnTo>
                  <a:lnTo>
                    <a:pt x="7662" y="3759"/>
                  </a:lnTo>
                  <a:lnTo>
                    <a:pt x="7662" y="0"/>
                  </a:ln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5" name="Google Shape;18175;p140"/>
            <p:cNvSpPr/>
            <p:nvPr/>
          </p:nvSpPr>
          <p:spPr>
            <a:xfrm>
              <a:off x="3612180" y="2618347"/>
              <a:ext cx="30238" cy="98495"/>
            </a:xfrm>
            <a:custGeom>
              <a:avLst/>
              <a:gdLst/>
              <a:ahLst/>
              <a:cxnLst/>
              <a:rect l="l" t="t" r="r" b="b"/>
              <a:pathLst>
                <a:path w="1154" h="3759" extrusionOk="0">
                  <a:moveTo>
                    <a:pt x="1" y="0"/>
                  </a:moveTo>
                  <a:lnTo>
                    <a:pt x="1" y="3759"/>
                  </a:lnTo>
                  <a:lnTo>
                    <a:pt x="1153" y="3759"/>
                  </a:lnTo>
                  <a:lnTo>
                    <a:pt x="1153" y="0"/>
                  </a:ln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6" name="Google Shape;18176;p140"/>
            <p:cNvSpPr/>
            <p:nvPr/>
          </p:nvSpPr>
          <p:spPr>
            <a:xfrm>
              <a:off x="3606782" y="2481151"/>
              <a:ext cx="211585" cy="306124"/>
            </a:xfrm>
            <a:custGeom>
              <a:avLst/>
              <a:gdLst/>
              <a:ahLst/>
              <a:cxnLst/>
              <a:rect l="l" t="t" r="r" b="b"/>
              <a:pathLst>
                <a:path w="8075" h="11683" extrusionOk="0">
                  <a:moveTo>
                    <a:pt x="7479" y="2961"/>
                  </a:moveTo>
                  <a:cubicBezTo>
                    <a:pt x="7580" y="2961"/>
                    <a:pt x="7657" y="3042"/>
                    <a:pt x="7657" y="3143"/>
                  </a:cubicBezTo>
                  <a:lnTo>
                    <a:pt x="7657" y="5030"/>
                  </a:lnTo>
                  <a:lnTo>
                    <a:pt x="6063" y="5030"/>
                  </a:lnTo>
                  <a:cubicBezTo>
                    <a:pt x="5785" y="5030"/>
                    <a:pt x="5785" y="5443"/>
                    <a:pt x="6063" y="5443"/>
                  </a:cubicBezTo>
                  <a:lnTo>
                    <a:pt x="7657" y="5443"/>
                  </a:lnTo>
                  <a:lnTo>
                    <a:pt x="7657" y="8784"/>
                  </a:lnTo>
                  <a:lnTo>
                    <a:pt x="3025" y="8784"/>
                  </a:lnTo>
                  <a:cubicBezTo>
                    <a:pt x="2751" y="8784"/>
                    <a:pt x="2751" y="9201"/>
                    <a:pt x="3025" y="9201"/>
                  </a:cubicBezTo>
                  <a:lnTo>
                    <a:pt x="7657" y="9201"/>
                  </a:lnTo>
                  <a:lnTo>
                    <a:pt x="7657" y="11088"/>
                  </a:lnTo>
                  <a:cubicBezTo>
                    <a:pt x="7657" y="11184"/>
                    <a:pt x="7580" y="11265"/>
                    <a:pt x="7479" y="11265"/>
                  </a:cubicBezTo>
                  <a:lnTo>
                    <a:pt x="591" y="11265"/>
                  </a:lnTo>
                  <a:cubicBezTo>
                    <a:pt x="495" y="11265"/>
                    <a:pt x="413" y="11184"/>
                    <a:pt x="413" y="11088"/>
                  </a:cubicBezTo>
                  <a:lnTo>
                    <a:pt x="413" y="9201"/>
                  </a:lnTo>
                  <a:lnTo>
                    <a:pt x="2199" y="9201"/>
                  </a:lnTo>
                  <a:cubicBezTo>
                    <a:pt x="2473" y="9201"/>
                    <a:pt x="2473" y="8788"/>
                    <a:pt x="2199" y="8788"/>
                  </a:cubicBezTo>
                  <a:lnTo>
                    <a:pt x="413" y="8788"/>
                  </a:lnTo>
                  <a:lnTo>
                    <a:pt x="413" y="5443"/>
                  </a:lnTo>
                  <a:lnTo>
                    <a:pt x="5233" y="5443"/>
                  </a:lnTo>
                  <a:cubicBezTo>
                    <a:pt x="5511" y="5443"/>
                    <a:pt x="5511" y="5030"/>
                    <a:pt x="5233" y="5030"/>
                  </a:cubicBezTo>
                  <a:lnTo>
                    <a:pt x="413" y="5030"/>
                  </a:lnTo>
                  <a:lnTo>
                    <a:pt x="413" y="3143"/>
                  </a:lnTo>
                  <a:cubicBezTo>
                    <a:pt x="413" y="3042"/>
                    <a:pt x="495" y="2961"/>
                    <a:pt x="591" y="2961"/>
                  </a:cubicBezTo>
                  <a:close/>
                  <a:moveTo>
                    <a:pt x="6908" y="0"/>
                  </a:moveTo>
                  <a:cubicBezTo>
                    <a:pt x="6805" y="0"/>
                    <a:pt x="6702" y="69"/>
                    <a:pt x="6702" y="206"/>
                  </a:cubicBezTo>
                  <a:lnTo>
                    <a:pt x="6702" y="2548"/>
                  </a:lnTo>
                  <a:lnTo>
                    <a:pt x="1369" y="2548"/>
                  </a:lnTo>
                  <a:lnTo>
                    <a:pt x="1369" y="1996"/>
                  </a:lnTo>
                  <a:cubicBezTo>
                    <a:pt x="1369" y="1857"/>
                    <a:pt x="1265" y="1787"/>
                    <a:pt x="1162" y="1787"/>
                  </a:cubicBezTo>
                  <a:cubicBezTo>
                    <a:pt x="1059" y="1787"/>
                    <a:pt x="956" y="1857"/>
                    <a:pt x="956" y="1996"/>
                  </a:cubicBezTo>
                  <a:lnTo>
                    <a:pt x="956" y="2548"/>
                  </a:lnTo>
                  <a:lnTo>
                    <a:pt x="591" y="2548"/>
                  </a:lnTo>
                  <a:cubicBezTo>
                    <a:pt x="265" y="2548"/>
                    <a:pt x="1" y="2812"/>
                    <a:pt x="1" y="3143"/>
                  </a:cubicBezTo>
                  <a:lnTo>
                    <a:pt x="1" y="11088"/>
                  </a:lnTo>
                  <a:cubicBezTo>
                    <a:pt x="1" y="11414"/>
                    <a:pt x="265" y="11683"/>
                    <a:pt x="591" y="11683"/>
                  </a:cubicBezTo>
                  <a:lnTo>
                    <a:pt x="7479" y="11683"/>
                  </a:lnTo>
                  <a:cubicBezTo>
                    <a:pt x="7806" y="11683"/>
                    <a:pt x="8075" y="11414"/>
                    <a:pt x="8075" y="11088"/>
                  </a:cubicBezTo>
                  <a:lnTo>
                    <a:pt x="8075" y="3143"/>
                  </a:lnTo>
                  <a:cubicBezTo>
                    <a:pt x="8075" y="2812"/>
                    <a:pt x="7806" y="2548"/>
                    <a:pt x="7479" y="2548"/>
                  </a:cubicBezTo>
                  <a:lnTo>
                    <a:pt x="7115" y="2548"/>
                  </a:lnTo>
                  <a:lnTo>
                    <a:pt x="7115" y="206"/>
                  </a:lnTo>
                  <a:cubicBezTo>
                    <a:pt x="7115" y="69"/>
                    <a:pt x="7011" y="0"/>
                    <a:pt x="690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7" name="Google Shape;18177;p140"/>
            <p:cNvSpPr/>
            <p:nvPr/>
          </p:nvSpPr>
          <p:spPr>
            <a:xfrm>
              <a:off x="3631805" y="2421750"/>
              <a:ext cx="161119" cy="95377"/>
            </a:xfrm>
            <a:custGeom>
              <a:avLst/>
              <a:gdLst/>
              <a:ahLst/>
              <a:cxnLst/>
              <a:rect l="l" t="t" r="r" b="b"/>
              <a:pathLst>
                <a:path w="6149" h="3640" extrusionOk="0">
                  <a:moveTo>
                    <a:pt x="2070" y="0"/>
                  </a:moveTo>
                  <a:cubicBezTo>
                    <a:pt x="927" y="5"/>
                    <a:pt x="6" y="927"/>
                    <a:pt x="1" y="2069"/>
                  </a:cubicBezTo>
                  <a:lnTo>
                    <a:pt x="1" y="3433"/>
                  </a:lnTo>
                  <a:cubicBezTo>
                    <a:pt x="1" y="3548"/>
                    <a:pt x="92" y="3639"/>
                    <a:pt x="207" y="3639"/>
                  </a:cubicBezTo>
                  <a:cubicBezTo>
                    <a:pt x="322" y="3639"/>
                    <a:pt x="414" y="3548"/>
                    <a:pt x="414" y="3433"/>
                  </a:cubicBezTo>
                  <a:lnTo>
                    <a:pt x="414" y="2069"/>
                  </a:lnTo>
                  <a:cubicBezTo>
                    <a:pt x="414" y="1157"/>
                    <a:pt x="1158" y="418"/>
                    <a:pt x="2070" y="418"/>
                  </a:cubicBezTo>
                  <a:lnTo>
                    <a:pt x="4095" y="418"/>
                  </a:lnTo>
                  <a:cubicBezTo>
                    <a:pt x="4099" y="418"/>
                    <a:pt x="4102" y="418"/>
                    <a:pt x="4106" y="418"/>
                  </a:cubicBezTo>
                  <a:cubicBezTo>
                    <a:pt x="4869" y="418"/>
                    <a:pt x="5531" y="949"/>
                    <a:pt x="5704" y="1695"/>
                  </a:cubicBezTo>
                  <a:cubicBezTo>
                    <a:pt x="5727" y="1808"/>
                    <a:pt x="5813" y="1858"/>
                    <a:pt x="5900" y="1858"/>
                  </a:cubicBezTo>
                  <a:cubicBezTo>
                    <a:pt x="6023" y="1858"/>
                    <a:pt x="6149" y="1759"/>
                    <a:pt x="6107" y="1599"/>
                  </a:cubicBezTo>
                  <a:cubicBezTo>
                    <a:pt x="5891" y="663"/>
                    <a:pt x="5055" y="0"/>
                    <a:pt x="409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178" name="Google Shape;18178;p140"/>
          <p:cNvGrpSpPr/>
          <p:nvPr/>
        </p:nvGrpSpPr>
        <p:grpSpPr>
          <a:xfrm>
            <a:off x="3104664" y="1316187"/>
            <a:ext cx="336755" cy="365341"/>
            <a:chOff x="3104664" y="1503037"/>
            <a:chExt cx="336755" cy="365341"/>
          </a:xfrm>
        </p:grpSpPr>
        <p:sp>
          <p:nvSpPr>
            <p:cNvPr id="18179" name="Google Shape;18179;p140"/>
            <p:cNvSpPr/>
            <p:nvPr/>
          </p:nvSpPr>
          <p:spPr>
            <a:xfrm>
              <a:off x="3121407" y="1506208"/>
              <a:ext cx="315347" cy="358136"/>
            </a:xfrm>
            <a:custGeom>
              <a:avLst/>
              <a:gdLst/>
              <a:ahLst/>
              <a:cxnLst/>
              <a:rect l="l" t="t" r="r" b="b"/>
              <a:pathLst>
                <a:path w="12035" h="13668" extrusionOk="0">
                  <a:moveTo>
                    <a:pt x="3965" y="1"/>
                  </a:moveTo>
                  <a:cubicBezTo>
                    <a:pt x="3173" y="1"/>
                    <a:pt x="2544" y="668"/>
                    <a:pt x="2588" y="1460"/>
                  </a:cubicBezTo>
                  <a:lnTo>
                    <a:pt x="1887" y="1460"/>
                  </a:lnTo>
                  <a:cubicBezTo>
                    <a:pt x="1560" y="1460"/>
                    <a:pt x="1292" y="1729"/>
                    <a:pt x="1292" y="2055"/>
                  </a:cubicBezTo>
                  <a:lnTo>
                    <a:pt x="1292" y="2766"/>
                  </a:lnTo>
                  <a:cubicBezTo>
                    <a:pt x="567" y="2809"/>
                    <a:pt x="0" y="3414"/>
                    <a:pt x="0" y="4138"/>
                  </a:cubicBezTo>
                  <a:cubicBezTo>
                    <a:pt x="0" y="4868"/>
                    <a:pt x="567" y="5473"/>
                    <a:pt x="1292" y="5516"/>
                  </a:cubicBezTo>
                  <a:lnTo>
                    <a:pt x="1292" y="11579"/>
                  </a:lnTo>
                  <a:cubicBezTo>
                    <a:pt x="1292" y="11905"/>
                    <a:pt x="1560" y="12174"/>
                    <a:pt x="1887" y="12174"/>
                  </a:cubicBezTo>
                  <a:lnTo>
                    <a:pt x="2592" y="12174"/>
                  </a:lnTo>
                  <a:lnTo>
                    <a:pt x="2592" y="12145"/>
                  </a:lnTo>
                  <a:lnTo>
                    <a:pt x="2592" y="12121"/>
                  </a:lnTo>
                  <a:cubicBezTo>
                    <a:pt x="2645" y="11401"/>
                    <a:pt x="3249" y="10844"/>
                    <a:pt x="3967" y="10844"/>
                  </a:cubicBezTo>
                  <a:cubicBezTo>
                    <a:pt x="3976" y="10844"/>
                    <a:pt x="3985" y="10844"/>
                    <a:pt x="3994" y="10844"/>
                  </a:cubicBezTo>
                  <a:cubicBezTo>
                    <a:pt x="4729" y="10859"/>
                    <a:pt x="5319" y="11440"/>
                    <a:pt x="5348" y="12174"/>
                  </a:cubicBezTo>
                  <a:lnTo>
                    <a:pt x="7950" y="12174"/>
                  </a:lnTo>
                  <a:cubicBezTo>
                    <a:pt x="7882" y="12966"/>
                    <a:pt x="8497" y="13652"/>
                    <a:pt x="9294" y="13667"/>
                  </a:cubicBezTo>
                  <a:cubicBezTo>
                    <a:pt x="9305" y="13667"/>
                    <a:pt x="9316" y="13667"/>
                    <a:pt x="9328" y="13667"/>
                  </a:cubicBezTo>
                  <a:cubicBezTo>
                    <a:pt x="10109" y="13667"/>
                    <a:pt x="10733" y="13017"/>
                    <a:pt x="10705" y="12232"/>
                  </a:cubicBezTo>
                  <a:lnTo>
                    <a:pt x="10705" y="12174"/>
                  </a:lnTo>
                  <a:lnTo>
                    <a:pt x="11161" y="12174"/>
                  </a:lnTo>
                  <a:cubicBezTo>
                    <a:pt x="11627" y="12174"/>
                    <a:pt x="12035" y="12044"/>
                    <a:pt x="12001" y="11334"/>
                  </a:cubicBezTo>
                  <a:lnTo>
                    <a:pt x="12001" y="10873"/>
                  </a:lnTo>
                  <a:cubicBezTo>
                    <a:pt x="11271" y="10830"/>
                    <a:pt x="10705" y="10225"/>
                    <a:pt x="10705" y="9495"/>
                  </a:cubicBezTo>
                  <a:cubicBezTo>
                    <a:pt x="10705" y="8766"/>
                    <a:pt x="11271" y="8161"/>
                    <a:pt x="12001" y="8118"/>
                  </a:cubicBezTo>
                  <a:lnTo>
                    <a:pt x="12001" y="2060"/>
                  </a:lnTo>
                  <a:cubicBezTo>
                    <a:pt x="12001" y="1729"/>
                    <a:pt x="11737" y="1465"/>
                    <a:pt x="11411" y="1465"/>
                  </a:cubicBezTo>
                  <a:lnTo>
                    <a:pt x="10705" y="1465"/>
                  </a:lnTo>
                  <a:cubicBezTo>
                    <a:pt x="10739" y="2170"/>
                    <a:pt x="10134" y="2862"/>
                    <a:pt x="9322" y="2862"/>
                  </a:cubicBezTo>
                  <a:cubicBezTo>
                    <a:pt x="8559" y="2862"/>
                    <a:pt x="7945" y="2242"/>
                    <a:pt x="7945" y="1484"/>
                  </a:cubicBezTo>
                  <a:lnTo>
                    <a:pt x="7945" y="1460"/>
                  </a:lnTo>
                  <a:lnTo>
                    <a:pt x="5343" y="1460"/>
                  </a:lnTo>
                  <a:cubicBezTo>
                    <a:pt x="5386" y="668"/>
                    <a:pt x="4757" y="1"/>
                    <a:pt x="3965" y="1"/>
                  </a:cubicBezTo>
                  <a:close/>
                </a:path>
              </a:pathLst>
            </a:custGeom>
            <a:solidFill>
              <a:srgbClr val="CF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0" name="Google Shape;18180;p140"/>
            <p:cNvSpPr/>
            <p:nvPr/>
          </p:nvSpPr>
          <p:spPr>
            <a:xfrm>
              <a:off x="3295601" y="1684935"/>
              <a:ext cx="141415" cy="180011"/>
            </a:xfrm>
            <a:custGeom>
              <a:avLst/>
              <a:gdLst/>
              <a:ahLst/>
              <a:cxnLst/>
              <a:rect l="l" t="t" r="r" b="b"/>
              <a:pathLst>
                <a:path w="5397" h="6870" extrusionOk="0">
                  <a:moveTo>
                    <a:pt x="1" y="1"/>
                  </a:moveTo>
                  <a:lnTo>
                    <a:pt x="1" y="1297"/>
                  </a:lnTo>
                  <a:cubicBezTo>
                    <a:pt x="730" y="1340"/>
                    <a:pt x="1306" y="1945"/>
                    <a:pt x="1306" y="2674"/>
                  </a:cubicBezTo>
                  <a:cubicBezTo>
                    <a:pt x="1306" y="3409"/>
                    <a:pt x="730" y="4014"/>
                    <a:pt x="1" y="4052"/>
                  </a:cubicBezTo>
                  <a:lnTo>
                    <a:pt x="1" y="5353"/>
                  </a:lnTo>
                  <a:lnTo>
                    <a:pt x="1302" y="5353"/>
                  </a:lnTo>
                  <a:lnTo>
                    <a:pt x="1302" y="5415"/>
                  </a:lnTo>
                  <a:cubicBezTo>
                    <a:pt x="1258" y="6203"/>
                    <a:pt x="1887" y="6870"/>
                    <a:pt x="2679" y="6870"/>
                  </a:cubicBezTo>
                  <a:cubicBezTo>
                    <a:pt x="3471" y="6870"/>
                    <a:pt x="4100" y="6203"/>
                    <a:pt x="4057" y="5415"/>
                  </a:cubicBezTo>
                  <a:lnTo>
                    <a:pt x="4057" y="5353"/>
                  </a:lnTo>
                  <a:lnTo>
                    <a:pt x="4518" y="5353"/>
                  </a:lnTo>
                  <a:cubicBezTo>
                    <a:pt x="4983" y="5353"/>
                    <a:pt x="5396" y="5223"/>
                    <a:pt x="5358" y="4513"/>
                  </a:cubicBezTo>
                  <a:lnTo>
                    <a:pt x="5358" y="4057"/>
                  </a:lnTo>
                  <a:cubicBezTo>
                    <a:pt x="4628" y="4014"/>
                    <a:pt x="4057" y="3409"/>
                    <a:pt x="4057" y="2679"/>
                  </a:cubicBezTo>
                  <a:cubicBezTo>
                    <a:pt x="4057" y="1950"/>
                    <a:pt x="4628" y="1345"/>
                    <a:pt x="5358" y="1302"/>
                  </a:cubicBezTo>
                  <a:lnTo>
                    <a:pt x="5358" y="1297"/>
                  </a:lnTo>
                  <a:lnTo>
                    <a:pt x="5358" y="1"/>
                  </a:lnTo>
                  <a:lnTo>
                    <a:pt x="4057" y="1"/>
                  </a:lnTo>
                  <a:cubicBezTo>
                    <a:pt x="4014" y="730"/>
                    <a:pt x="3409" y="1302"/>
                    <a:pt x="2679" y="1302"/>
                  </a:cubicBezTo>
                  <a:cubicBezTo>
                    <a:pt x="1945" y="1302"/>
                    <a:pt x="1340" y="730"/>
                    <a:pt x="1302"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1" name="Google Shape;18181;p140"/>
            <p:cNvSpPr/>
            <p:nvPr/>
          </p:nvSpPr>
          <p:spPr>
            <a:xfrm>
              <a:off x="3261407" y="1544568"/>
              <a:ext cx="174587" cy="174220"/>
            </a:xfrm>
            <a:custGeom>
              <a:avLst/>
              <a:gdLst/>
              <a:ahLst/>
              <a:cxnLst/>
              <a:rect l="l" t="t" r="r" b="b"/>
              <a:pathLst>
                <a:path w="6663" h="6649" extrusionOk="0">
                  <a:moveTo>
                    <a:pt x="1306" y="1"/>
                  </a:moveTo>
                  <a:lnTo>
                    <a:pt x="1306" y="1306"/>
                  </a:lnTo>
                  <a:cubicBezTo>
                    <a:pt x="571" y="1345"/>
                    <a:pt x="0" y="1950"/>
                    <a:pt x="0" y="2684"/>
                  </a:cubicBezTo>
                  <a:cubicBezTo>
                    <a:pt x="0" y="3414"/>
                    <a:pt x="571" y="4018"/>
                    <a:pt x="1306" y="4062"/>
                  </a:cubicBezTo>
                  <a:lnTo>
                    <a:pt x="1306" y="5358"/>
                  </a:lnTo>
                  <a:lnTo>
                    <a:pt x="2607" y="5358"/>
                  </a:lnTo>
                  <a:cubicBezTo>
                    <a:pt x="2650" y="6083"/>
                    <a:pt x="3255" y="6649"/>
                    <a:pt x="3979" y="6649"/>
                  </a:cubicBezTo>
                  <a:cubicBezTo>
                    <a:pt x="4709" y="6649"/>
                    <a:pt x="5314" y="6083"/>
                    <a:pt x="5357" y="5358"/>
                  </a:cubicBezTo>
                  <a:lnTo>
                    <a:pt x="6658" y="5358"/>
                  </a:lnTo>
                  <a:lnTo>
                    <a:pt x="6658" y="596"/>
                  </a:lnTo>
                  <a:lnTo>
                    <a:pt x="6663" y="596"/>
                  </a:lnTo>
                  <a:cubicBezTo>
                    <a:pt x="6663" y="265"/>
                    <a:pt x="6394" y="1"/>
                    <a:pt x="6068" y="1"/>
                  </a:cubicBezTo>
                  <a:lnTo>
                    <a:pt x="5362" y="1"/>
                  </a:lnTo>
                  <a:lnTo>
                    <a:pt x="5362" y="20"/>
                  </a:lnTo>
                  <a:cubicBezTo>
                    <a:pt x="5319" y="750"/>
                    <a:pt x="4714" y="1326"/>
                    <a:pt x="3984" y="1326"/>
                  </a:cubicBezTo>
                  <a:cubicBezTo>
                    <a:pt x="3250" y="1326"/>
                    <a:pt x="2645" y="750"/>
                    <a:pt x="2607" y="20"/>
                  </a:cubicBezTo>
                  <a:lnTo>
                    <a:pt x="2607" y="1"/>
                  </a:lnTo>
                  <a:close/>
                </a:path>
              </a:pathLst>
            </a:custGeom>
            <a:solidFill>
              <a:srgbClr val="ADBB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2" name="Google Shape;18182;p140"/>
            <p:cNvSpPr/>
            <p:nvPr/>
          </p:nvSpPr>
          <p:spPr>
            <a:xfrm>
              <a:off x="3155234" y="1684935"/>
              <a:ext cx="176369" cy="140393"/>
            </a:xfrm>
            <a:custGeom>
              <a:avLst/>
              <a:gdLst/>
              <a:ahLst/>
              <a:cxnLst/>
              <a:rect l="l" t="t" r="r" b="b"/>
              <a:pathLst>
                <a:path w="6731" h="5358" extrusionOk="0">
                  <a:moveTo>
                    <a:pt x="1" y="1"/>
                  </a:moveTo>
                  <a:lnTo>
                    <a:pt x="1" y="4763"/>
                  </a:lnTo>
                  <a:cubicBezTo>
                    <a:pt x="1" y="5089"/>
                    <a:pt x="269" y="5358"/>
                    <a:pt x="596" y="5358"/>
                  </a:cubicBezTo>
                  <a:lnTo>
                    <a:pt x="1301" y="5358"/>
                  </a:lnTo>
                  <a:lnTo>
                    <a:pt x="1301" y="5329"/>
                  </a:lnTo>
                  <a:lnTo>
                    <a:pt x="1301" y="5305"/>
                  </a:lnTo>
                  <a:cubicBezTo>
                    <a:pt x="1349" y="4581"/>
                    <a:pt x="1949" y="4018"/>
                    <a:pt x="2675" y="4018"/>
                  </a:cubicBezTo>
                  <a:cubicBezTo>
                    <a:pt x="2681" y="4018"/>
                    <a:pt x="2687" y="4018"/>
                    <a:pt x="2694" y="4019"/>
                  </a:cubicBezTo>
                  <a:cubicBezTo>
                    <a:pt x="3423" y="4023"/>
                    <a:pt x="4023" y="4599"/>
                    <a:pt x="4057" y="5329"/>
                  </a:cubicBezTo>
                  <a:lnTo>
                    <a:pt x="4057" y="5358"/>
                  </a:lnTo>
                  <a:lnTo>
                    <a:pt x="5358" y="5358"/>
                  </a:lnTo>
                  <a:lnTo>
                    <a:pt x="5358" y="4057"/>
                  </a:lnTo>
                  <a:cubicBezTo>
                    <a:pt x="6116" y="4052"/>
                    <a:pt x="6731" y="3438"/>
                    <a:pt x="6731" y="2674"/>
                  </a:cubicBezTo>
                  <a:cubicBezTo>
                    <a:pt x="6731" y="1916"/>
                    <a:pt x="6116" y="1302"/>
                    <a:pt x="5358" y="1297"/>
                  </a:cubicBezTo>
                  <a:lnTo>
                    <a:pt x="5358" y="1"/>
                  </a:lnTo>
                  <a:lnTo>
                    <a:pt x="4057" y="1"/>
                  </a:lnTo>
                  <a:cubicBezTo>
                    <a:pt x="4018" y="730"/>
                    <a:pt x="3414" y="1302"/>
                    <a:pt x="2679" y="1302"/>
                  </a:cubicBezTo>
                  <a:cubicBezTo>
                    <a:pt x="1945" y="1302"/>
                    <a:pt x="1340" y="730"/>
                    <a:pt x="1301" y="1"/>
                  </a:cubicBezTo>
                  <a:close/>
                </a:path>
              </a:pathLst>
            </a:custGeom>
            <a:solidFill>
              <a:srgbClr val="93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3" name="Google Shape;18183;p140"/>
            <p:cNvSpPr/>
            <p:nvPr/>
          </p:nvSpPr>
          <p:spPr>
            <a:xfrm>
              <a:off x="3121407" y="1506339"/>
              <a:ext cx="174351" cy="212581"/>
            </a:xfrm>
            <a:custGeom>
              <a:avLst/>
              <a:gdLst/>
              <a:ahLst/>
              <a:cxnLst/>
              <a:rect l="l" t="t" r="r" b="b"/>
              <a:pathLst>
                <a:path w="6654" h="8113" extrusionOk="0">
                  <a:moveTo>
                    <a:pt x="3975" y="0"/>
                  </a:moveTo>
                  <a:cubicBezTo>
                    <a:pt x="3183" y="0"/>
                    <a:pt x="2554" y="663"/>
                    <a:pt x="2597" y="1455"/>
                  </a:cubicBezTo>
                  <a:lnTo>
                    <a:pt x="2597" y="1460"/>
                  </a:lnTo>
                  <a:lnTo>
                    <a:pt x="1892" y="1460"/>
                  </a:lnTo>
                  <a:cubicBezTo>
                    <a:pt x="1560" y="1460"/>
                    <a:pt x="1296" y="1724"/>
                    <a:pt x="1296" y="2055"/>
                  </a:cubicBezTo>
                  <a:lnTo>
                    <a:pt x="1296" y="2761"/>
                  </a:lnTo>
                  <a:cubicBezTo>
                    <a:pt x="567" y="2804"/>
                    <a:pt x="0" y="3409"/>
                    <a:pt x="0" y="4133"/>
                  </a:cubicBezTo>
                  <a:cubicBezTo>
                    <a:pt x="0" y="4863"/>
                    <a:pt x="567" y="5468"/>
                    <a:pt x="1296" y="5511"/>
                  </a:cubicBezTo>
                  <a:lnTo>
                    <a:pt x="1296" y="6817"/>
                  </a:lnTo>
                  <a:lnTo>
                    <a:pt x="2597" y="6817"/>
                  </a:lnTo>
                  <a:cubicBezTo>
                    <a:pt x="2640" y="7542"/>
                    <a:pt x="3241" y="8113"/>
                    <a:pt x="3975" y="8113"/>
                  </a:cubicBezTo>
                  <a:cubicBezTo>
                    <a:pt x="4705" y="8113"/>
                    <a:pt x="5309" y="7542"/>
                    <a:pt x="5353" y="6817"/>
                  </a:cubicBezTo>
                  <a:lnTo>
                    <a:pt x="6653" y="6817"/>
                  </a:lnTo>
                  <a:lnTo>
                    <a:pt x="6653" y="5516"/>
                  </a:lnTo>
                  <a:cubicBezTo>
                    <a:pt x="5890" y="5516"/>
                    <a:pt x="5271" y="4897"/>
                    <a:pt x="5271" y="4138"/>
                  </a:cubicBezTo>
                  <a:cubicBezTo>
                    <a:pt x="5271" y="3378"/>
                    <a:pt x="5885" y="2761"/>
                    <a:pt x="6645" y="2761"/>
                  </a:cubicBezTo>
                  <a:cubicBezTo>
                    <a:pt x="6648" y="2761"/>
                    <a:pt x="6651" y="2761"/>
                    <a:pt x="6653" y="2761"/>
                  </a:cubicBezTo>
                  <a:lnTo>
                    <a:pt x="6653" y="1460"/>
                  </a:lnTo>
                  <a:lnTo>
                    <a:pt x="5353" y="1460"/>
                  </a:lnTo>
                  <a:lnTo>
                    <a:pt x="5353" y="1455"/>
                  </a:lnTo>
                  <a:cubicBezTo>
                    <a:pt x="5396" y="663"/>
                    <a:pt x="4767" y="0"/>
                    <a:pt x="3975" y="0"/>
                  </a:cubicBezTo>
                  <a:close/>
                </a:path>
              </a:pathLst>
            </a:custGeom>
            <a:solidFill>
              <a:srgbClr val="CF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4" name="Google Shape;18184;p140"/>
            <p:cNvSpPr/>
            <p:nvPr/>
          </p:nvSpPr>
          <p:spPr>
            <a:xfrm>
              <a:off x="3155234" y="1684935"/>
              <a:ext cx="34116" cy="140262"/>
            </a:xfrm>
            <a:custGeom>
              <a:avLst/>
              <a:gdLst/>
              <a:ahLst/>
              <a:cxnLst/>
              <a:rect l="l" t="t" r="r" b="b"/>
              <a:pathLst>
                <a:path w="1302" h="5353" extrusionOk="0">
                  <a:moveTo>
                    <a:pt x="1" y="1"/>
                  </a:moveTo>
                  <a:lnTo>
                    <a:pt x="1" y="4758"/>
                  </a:lnTo>
                  <a:cubicBezTo>
                    <a:pt x="1" y="5089"/>
                    <a:pt x="269" y="5353"/>
                    <a:pt x="596" y="5353"/>
                  </a:cubicBezTo>
                  <a:lnTo>
                    <a:pt x="1301" y="5353"/>
                  </a:lnTo>
                  <a:lnTo>
                    <a:pt x="1301" y="5329"/>
                  </a:lnTo>
                  <a:lnTo>
                    <a:pt x="1301" y="5300"/>
                  </a:lnTo>
                  <a:cubicBezTo>
                    <a:pt x="1090" y="5204"/>
                    <a:pt x="951" y="4993"/>
                    <a:pt x="951" y="4758"/>
                  </a:cubicBezTo>
                  <a:lnTo>
                    <a:pt x="951" y="1"/>
                  </a:ln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5" name="Google Shape;18185;p140"/>
            <p:cNvSpPr/>
            <p:nvPr/>
          </p:nvSpPr>
          <p:spPr>
            <a:xfrm>
              <a:off x="3121407" y="1508278"/>
              <a:ext cx="116627" cy="176683"/>
            </a:xfrm>
            <a:custGeom>
              <a:avLst/>
              <a:gdLst/>
              <a:ahLst/>
              <a:cxnLst/>
              <a:rect l="l" t="t" r="r" b="b"/>
              <a:pathLst>
                <a:path w="4451" h="6743" extrusionOk="0">
                  <a:moveTo>
                    <a:pt x="3977" y="1"/>
                  </a:moveTo>
                  <a:cubicBezTo>
                    <a:pt x="3244" y="1"/>
                    <a:pt x="2597" y="593"/>
                    <a:pt x="2597" y="1381"/>
                  </a:cubicBezTo>
                  <a:lnTo>
                    <a:pt x="2597" y="1386"/>
                  </a:lnTo>
                  <a:lnTo>
                    <a:pt x="1892" y="1386"/>
                  </a:lnTo>
                  <a:cubicBezTo>
                    <a:pt x="1560" y="1386"/>
                    <a:pt x="1296" y="1650"/>
                    <a:pt x="1296" y="1981"/>
                  </a:cubicBezTo>
                  <a:lnTo>
                    <a:pt x="1296" y="2687"/>
                  </a:lnTo>
                  <a:cubicBezTo>
                    <a:pt x="567" y="2730"/>
                    <a:pt x="0" y="3335"/>
                    <a:pt x="0" y="4059"/>
                  </a:cubicBezTo>
                  <a:cubicBezTo>
                    <a:pt x="0" y="4789"/>
                    <a:pt x="567" y="5394"/>
                    <a:pt x="1296" y="5437"/>
                  </a:cubicBezTo>
                  <a:lnTo>
                    <a:pt x="1296" y="6743"/>
                  </a:lnTo>
                  <a:lnTo>
                    <a:pt x="2247" y="6743"/>
                  </a:lnTo>
                  <a:lnTo>
                    <a:pt x="2247" y="5437"/>
                  </a:lnTo>
                  <a:cubicBezTo>
                    <a:pt x="1517" y="5394"/>
                    <a:pt x="951" y="4789"/>
                    <a:pt x="951" y="4059"/>
                  </a:cubicBezTo>
                  <a:cubicBezTo>
                    <a:pt x="951" y="3335"/>
                    <a:pt x="1517" y="2730"/>
                    <a:pt x="2247" y="2687"/>
                  </a:cubicBezTo>
                  <a:lnTo>
                    <a:pt x="2247" y="1981"/>
                  </a:lnTo>
                  <a:cubicBezTo>
                    <a:pt x="2247" y="1650"/>
                    <a:pt x="2511" y="1386"/>
                    <a:pt x="2842" y="1386"/>
                  </a:cubicBezTo>
                  <a:lnTo>
                    <a:pt x="3548" y="1386"/>
                  </a:lnTo>
                  <a:lnTo>
                    <a:pt x="3548" y="1381"/>
                  </a:lnTo>
                  <a:cubicBezTo>
                    <a:pt x="3548" y="805"/>
                    <a:pt x="3903" y="286"/>
                    <a:pt x="4445" y="90"/>
                  </a:cubicBezTo>
                  <a:lnTo>
                    <a:pt x="4450" y="85"/>
                  </a:lnTo>
                  <a:cubicBezTo>
                    <a:pt x="4292" y="28"/>
                    <a:pt x="4133" y="1"/>
                    <a:pt x="3977" y="1"/>
                  </a:cubicBezTo>
                  <a:close/>
                </a:path>
              </a:pathLst>
            </a:custGeom>
            <a:solidFill>
              <a:srgbClr val="D4DC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6" name="Google Shape;18186;p140"/>
            <p:cNvSpPr/>
            <p:nvPr/>
          </p:nvSpPr>
          <p:spPr>
            <a:xfrm>
              <a:off x="3383956" y="1783902"/>
              <a:ext cx="57331" cy="73341"/>
            </a:xfrm>
            <a:custGeom>
              <a:avLst/>
              <a:gdLst/>
              <a:ahLst/>
              <a:cxnLst/>
              <a:rect l="l" t="t" r="r" b="b"/>
              <a:pathLst>
                <a:path w="2188" h="2799" extrusionOk="0">
                  <a:moveTo>
                    <a:pt x="1580" y="0"/>
                  </a:moveTo>
                  <a:cubicBezTo>
                    <a:pt x="1365" y="0"/>
                    <a:pt x="1281" y="331"/>
                    <a:pt x="1520" y="410"/>
                  </a:cubicBezTo>
                  <a:cubicBezTo>
                    <a:pt x="1602" y="434"/>
                    <a:pt x="1688" y="453"/>
                    <a:pt x="1775" y="467"/>
                  </a:cubicBezTo>
                  <a:lnTo>
                    <a:pt x="1775" y="1370"/>
                  </a:lnTo>
                  <a:cubicBezTo>
                    <a:pt x="1632" y="1372"/>
                    <a:pt x="1508" y="1373"/>
                    <a:pt x="1398" y="1373"/>
                  </a:cubicBezTo>
                  <a:cubicBezTo>
                    <a:pt x="1074" y="1373"/>
                    <a:pt x="884" y="1365"/>
                    <a:pt x="765" y="1365"/>
                  </a:cubicBezTo>
                  <a:cubicBezTo>
                    <a:pt x="621" y="1365"/>
                    <a:pt x="582" y="1377"/>
                    <a:pt x="531" y="1432"/>
                  </a:cubicBezTo>
                  <a:cubicBezTo>
                    <a:pt x="493" y="1470"/>
                    <a:pt x="469" y="1528"/>
                    <a:pt x="474" y="1586"/>
                  </a:cubicBezTo>
                  <a:cubicBezTo>
                    <a:pt x="488" y="1902"/>
                    <a:pt x="373" y="2210"/>
                    <a:pt x="152" y="2440"/>
                  </a:cubicBezTo>
                  <a:cubicBezTo>
                    <a:pt x="0" y="2592"/>
                    <a:pt x="140" y="2798"/>
                    <a:pt x="298" y="2798"/>
                  </a:cubicBezTo>
                  <a:cubicBezTo>
                    <a:pt x="350" y="2798"/>
                    <a:pt x="404" y="2776"/>
                    <a:pt x="450" y="2723"/>
                  </a:cubicBezTo>
                  <a:cubicBezTo>
                    <a:pt x="699" y="2469"/>
                    <a:pt x="848" y="2138"/>
                    <a:pt x="882" y="1782"/>
                  </a:cubicBezTo>
                  <a:lnTo>
                    <a:pt x="1981" y="1782"/>
                  </a:lnTo>
                  <a:cubicBezTo>
                    <a:pt x="2091" y="1782"/>
                    <a:pt x="2187" y="1686"/>
                    <a:pt x="2187" y="1576"/>
                  </a:cubicBezTo>
                  <a:lnTo>
                    <a:pt x="2187" y="275"/>
                  </a:lnTo>
                  <a:cubicBezTo>
                    <a:pt x="2187" y="165"/>
                    <a:pt x="2096" y="74"/>
                    <a:pt x="1986" y="69"/>
                  </a:cubicBezTo>
                  <a:cubicBezTo>
                    <a:pt x="1871" y="69"/>
                    <a:pt x="1755" y="50"/>
                    <a:pt x="1650" y="11"/>
                  </a:cubicBezTo>
                  <a:cubicBezTo>
                    <a:pt x="1625" y="4"/>
                    <a:pt x="1602" y="0"/>
                    <a:pt x="158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7" name="Google Shape;18187;p140"/>
            <p:cNvSpPr/>
            <p:nvPr/>
          </p:nvSpPr>
          <p:spPr>
            <a:xfrm>
              <a:off x="3344547" y="1539171"/>
              <a:ext cx="96871" cy="63122"/>
            </a:xfrm>
            <a:custGeom>
              <a:avLst/>
              <a:gdLst/>
              <a:ahLst/>
              <a:cxnLst/>
              <a:rect l="l" t="t" r="r" b="b"/>
              <a:pathLst>
                <a:path w="3697" h="2409" extrusionOk="0">
                  <a:moveTo>
                    <a:pt x="2189" y="0"/>
                  </a:moveTo>
                  <a:cubicBezTo>
                    <a:pt x="2069" y="0"/>
                    <a:pt x="1973" y="96"/>
                    <a:pt x="1983" y="216"/>
                  </a:cubicBezTo>
                  <a:cubicBezTo>
                    <a:pt x="2011" y="797"/>
                    <a:pt x="1502" y="1397"/>
                    <a:pt x="811" y="1397"/>
                  </a:cubicBezTo>
                  <a:cubicBezTo>
                    <a:pt x="662" y="1397"/>
                    <a:pt x="518" y="1368"/>
                    <a:pt x="379" y="1316"/>
                  </a:cubicBezTo>
                  <a:cubicBezTo>
                    <a:pt x="350" y="1304"/>
                    <a:pt x="322" y="1299"/>
                    <a:pt x="296" y="1299"/>
                  </a:cubicBezTo>
                  <a:cubicBezTo>
                    <a:pt x="95" y="1299"/>
                    <a:pt x="0" y="1610"/>
                    <a:pt x="226" y="1700"/>
                  </a:cubicBezTo>
                  <a:cubicBezTo>
                    <a:pt x="419" y="1775"/>
                    <a:pt x="616" y="1810"/>
                    <a:pt x="808" y="1810"/>
                  </a:cubicBezTo>
                  <a:cubicBezTo>
                    <a:pt x="1583" y="1810"/>
                    <a:pt x="2286" y="1240"/>
                    <a:pt x="2386" y="413"/>
                  </a:cubicBezTo>
                  <a:lnTo>
                    <a:pt x="3279" y="413"/>
                  </a:lnTo>
                  <a:lnTo>
                    <a:pt x="3279" y="2204"/>
                  </a:lnTo>
                  <a:cubicBezTo>
                    <a:pt x="3279" y="2340"/>
                    <a:pt x="3383" y="2409"/>
                    <a:pt x="3487" y="2409"/>
                  </a:cubicBezTo>
                  <a:cubicBezTo>
                    <a:pt x="3592" y="2409"/>
                    <a:pt x="3696" y="2340"/>
                    <a:pt x="3696" y="2204"/>
                  </a:cubicBezTo>
                  <a:lnTo>
                    <a:pt x="3696" y="207"/>
                  </a:lnTo>
                  <a:cubicBezTo>
                    <a:pt x="3696" y="91"/>
                    <a:pt x="3600" y="0"/>
                    <a:pt x="349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8" name="Google Shape;18188;p140"/>
            <p:cNvSpPr/>
            <p:nvPr/>
          </p:nvSpPr>
          <p:spPr>
            <a:xfrm>
              <a:off x="3104664" y="1585287"/>
              <a:ext cx="336624" cy="283092"/>
            </a:xfrm>
            <a:custGeom>
              <a:avLst/>
              <a:gdLst/>
              <a:ahLst/>
              <a:cxnLst/>
              <a:rect l="l" t="t" r="r" b="b"/>
              <a:pathLst>
                <a:path w="12847" h="10804" extrusionOk="0">
                  <a:moveTo>
                    <a:pt x="6249" y="1"/>
                  </a:moveTo>
                  <a:cubicBezTo>
                    <a:pt x="6197" y="1"/>
                    <a:pt x="6143" y="22"/>
                    <a:pt x="6097" y="74"/>
                  </a:cubicBezTo>
                  <a:cubicBezTo>
                    <a:pt x="5262" y="1020"/>
                    <a:pt x="5819" y="2536"/>
                    <a:pt x="7081" y="2700"/>
                  </a:cubicBezTo>
                  <a:lnTo>
                    <a:pt x="7081" y="3593"/>
                  </a:lnTo>
                  <a:lnTo>
                    <a:pt x="5987" y="3593"/>
                  </a:lnTo>
                  <a:cubicBezTo>
                    <a:pt x="5872" y="3593"/>
                    <a:pt x="5780" y="3689"/>
                    <a:pt x="5780" y="3799"/>
                  </a:cubicBezTo>
                  <a:cubicBezTo>
                    <a:pt x="5761" y="4433"/>
                    <a:pt x="5243" y="4932"/>
                    <a:pt x="4609" y="4932"/>
                  </a:cubicBezTo>
                  <a:cubicBezTo>
                    <a:pt x="3976" y="4932"/>
                    <a:pt x="3462" y="4433"/>
                    <a:pt x="3438" y="3799"/>
                  </a:cubicBezTo>
                  <a:cubicBezTo>
                    <a:pt x="3438" y="3689"/>
                    <a:pt x="3347" y="3593"/>
                    <a:pt x="3231" y="3593"/>
                  </a:cubicBezTo>
                  <a:lnTo>
                    <a:pt x="2142" y="3593"/>
                  </a:lnTo>
                  <a:lnTo>
                    <a:pt x="2142" y="2503"/>
                  </a:lnTo>
                  <a:cubicBezTo>
                    <a:pt x="2142" y="2388"/>
                    <a:pt x="2046" y="2296"/>
                    <a:pt x="1935" y="2292"/>
                  </a:cubicBezTo>
                  <a:cubicBezTo>
                    <a:pt x="1033" y="2277"/>
                    <a:pt x="481" y="1293"/>
                    <a:pt x="947" y="516"/>
                  </a:cubicBezTo>
                  <a:cubicBezTo>
                    <a:pt x="1047" y="352"/>
                    <a:pt x="906" y="198"/>
                    <a:pt x="762" y="198"/>
                  </a:cubicBezTo>
                  <a:cubicBezTo>
                    <a:pt x="699" y="198"/>
                    <a:pt x="635" y="228"/>
                    <a:pt x="591" y="300"/>
                  </a:cubicBezTo>
                  <a:cubicBezTo>
                    <a:pt x="1" y="1274"/>
                    <a:pt x="611" y="2532"/>
                    <a:pt x="1724" y="2695"/>
                  </a:cubicBezTo>
                  <a:lnTo>
                    <a:pt x="1724" y="4481"/>
                  </a:lnTo>
                  <a:cubicBezTo>
                    <a:pt x="1724" y="4620"/>
                    <a:pt x="1827" y="4689"/>
                    <a:pt x="1931" y="4689"/>
                  </a:cubicBezTo>
                  <a:cubicBezTo>
                    <a:pt x="2034" y="4689"/>
                    <a:pt x="2137" y="4620"/>
                    <a:pt x="2137" y="4481"/>
                  </a:cubicBezTo>
                  <a:lnTo>
                    <a:pt x="2137" y="4010"/>
                  </a:lnTo>
                  <a:lnTo>
                    <a:pt x="3039" y="4010"/>
                  </a:lnTo>
                  <a:cubicBezTo>
                    <a:pt x="3145" y="4793"/>
                    <a:pt x="3817" y="5378"/>
                    <a:pt x="4609" y="5378"/>
                  </a:cubicBezTo>
                  <a:cubicBezTo>
                    <a:pt x="5401" y="5378"/>
                    <a:pt x="6073" y="4793"/>
                    <a:pt x="6179" y="4010"/>
                  </a:cubicBezTo>
                  <a:lnTo>
                    <a:pt x="7081" y="4010"/>
                  </a:lnTo>
                  <a:lnTo>
                    <a:pt x="7081" y="5100"/>
                  </a:lnTo>
                  <a:cubicBezTo>
                    <a:pt x="7081" y="5215"/>
                    <a:pt x="7172" y="5311"/>
                    <a:pt x="7288" y="5311"/>
                  </a:cubicBezTo>
                  <a:cubicBezTo>
                    <a:pt x="7917" y="5330"/>
                    <a:pt x="8421" y="5849"/>
                    <a:pt x="8421" y="6477"/>
                  </a:cubicBezTo>
                  <a:cubicBezTo>
                    <a:pt x="8421" y="7111"/>
                    <a:pt x="7917" y="7630"/>
                    <a:pt x="7288" y="7649"/>
                  </a:cubicBezTo>
                  <a:cubicBezTo>
                    <a:pt x="7172" y="7649"/>
                    <a:pt x="7081" y="7740"/>
                    <a:pt x="7081" y="7855"/>
                  </a:cubicBezTo>
                  <a:lnTo>
                    <a:pt x="7081" y="8950"/>
                  </a:lnTo>
                  <a:lnTo>
                    <a:pt x="6179" y="8950"/>
                  </a:lnTo>
                  <a:cubicBezTo>
                    <a:pt x="5900" y="8950"/>
                    <a:pt x="5900" y="9362"/>
                    <a:pt x="6179" y="9362"/>
                  </a:cubicBezTo>
                  <a:lnTo>
                    <a:pt x="8387" y="9362"/>
                  </a:lnTo>
                  <a:cubicBezTo>
                    <a:pt x="8463" y="10195"/>
                    <a:pt x="9164" y="10804"/>
                    <a:pt x="9965" y="10804"/>
                  </a:cubicBezTo>
                  <a:cubicBezTo>
                    <a:pt x="10075" y="10804"/>
                    <a:pt x="10186" y="10792"/>
                    <a:pt x="10297" y="10769"/>
                  </a:cubicBezTo>
                  <a:cubicBezTo>
                    <a:pt x="10549" y="10715"/>
                    <a:pt x="10490" y="10355"/>
                    <a:pt x="10262" y="10355"/>
                  </a:cubicBezTo>
                  <a:cubicBezTo>
                    <a:pt x="10246" y="10355"/>
                    <a:pt x="10229" y="10357"/>
                    <a:pt x="10211" y="10361"/>
                  </a:cubicBezTo>
                  <a:cubicBezTo>
                    <a:pt x="10126" y="10379"/>
                    <a:pt x="10042" y="10388"/>
                    <a:pt x="9960" y="10388"/>
                  </a:cubicBezTo>
                  <a:cubicBezTo>
                    <a:pt x="9313" y="10388"/>
                    <a:pt x="8765" y="9847"/>
                    <a:pt x="8795" y="9166"/>
                  </a:cubicBezTo>
                  <a:cubicBezTo>
                    <a:pt x="8800" y="9108"/>
                    <a:pt x="8776" y="9055"/>
                    <a:pt x="8737" y="9012"/>
                  </a:cubicBezTo>
                  <a:cubicBezTo>
                    <a:pt x="8684" y="8958"/>
                    <a:pt x="8642" y="8947"/>
                    <a:pt x="8489" y="8947"/>
                  </a:cubicBezTo>
                  <a:cubicBezTo>
                    <a:pt x="8373" y="8947"/>
                    <a:pt x="8191" y="8953"/>
                    <a:pt x="7890" y="8953"/>
                  </a:cubicBezTo>
                  <a:cubicBezTo>
                    <a:pt x="7775" y="8953"/>
                    <a:pt x="7643" y="8952"/>
                    <a:pt x="7489" y="8950"/>
                  </a:cubicBezTo>
                  <a:lnTo>
                    <a:pt x="7489" y="8052"/>
                  </a:lnTo>
                  <a:cubicBezTo>
                    <a:pt x="8281" y="7946"/>
                    <a:pt x="8867" y="7274"/>
                    <a:pt x="8867" y="6477"/>
                  </a:cubicBezTo>
                  <a:cubicBezTo>
                    <a:pt x="8867" y="5685"/>
                    <a:pt x="8281" y="5013"/>
                    <a:pt x="7489" y="4908"/>
                  </a:cubicBezTo>
                  <a:lnTo>
                    <a:pt x="7489" y="4010"/>
                  </a:lnTo>
                  <a:lnTo>
                    <a:pt x="8392" y="4010"/>
                  </a:lnTo>
                  <a:cubicBezTo>
                    <a:pt x="8502" y="4788"/>
                    <a:pt x="9174" y="5369"/>
                    <a:pt x="9961" y="5369"/>
                  </a:cubicBezTo>
                  <a:cubicBezTo>
                    <a:pt x="10749" y="5369"/>
                    <a:pt x="11421" y="4788"/>
                    <a:pt x="11531" y="4010"/>
                  </a:cubicBezTo>
                  <a:lnTo>
                    <a:pt x="12429" y="4010"/>
                  </a:lnTo>
                  <a:lnTo>
                    <a:pt x="12429" y="4908"/>
                  </a:lnTo>
                  <a:cubicBezTo>
                    <a:pt x="11248" y="5081"/>
                    <a:pt x="10667" y="6482"/>
                    <a:pt x="11411" y="7442"/>
                  </a:cubicBezTo>
                  <a:cubicBezTo>
                    <a:pt x="11457" y="7502"/>
                    <a:pt x="11514" y="7527"/>
                    <a:pt x="11570" y="7527"/>
                  </a:cubicBezTo>
                  <a:cubicBezTo>
                    <a:pt x="11720" y="7527"/>
                    <a:pt x="11860" y="7349"/>
                    <a:pt x="11738" y="7188"/>
                  </a:cubicBezTo>
                  <a:cubicBezTo>
                    <a:pt x="11157" y="6434"/>
                    <a:pt x="11685" y="5321"/>
                    <a:pt x="12645" y="5306"/>
                  </a:cubicBezTo>
                  <a:cubicBezTo>
                    <a:pt x="12755" y="5301"/>
                    <a:pt x="12846" y="5210"/>
                    <a:pt x="12846" y="5100"/>
                  </a:cubicBezTo>
                  <a:lnTo>
                    <a:pt x="12846" y="1274"/>
                  </a:lnTo>
                  <a:cubicBezTo>
                    <a:pt x="12846" y="1159"/>
                    <a:pt x="12755" y="1063"/>
                    <a:pt x="12645" y="1063"/>
                  </a:cubicBezTo>
                  <a:cubicBezTo>
                    <a:pt x="12530" y="1063"/>
                    <a:pt x="12434" y="1159"/>
                    <a:pt x="12434" y="1269"/>
                  </a:cubicBezTo>
                  <a:lnTo>
                    <a:pt x="12434" y="3593"/>
                  </a:lnTo>
                  <a:lnTo>
                    <a:pt x="11344" y="3593"/>
                  </a:lnTo>
                  <a:cubicBezTo>
                    <a:pt x="11229" y="3593"/>
                    <a:pt x="11138" y="3684"/>
                    <a:pt x="11138" y="3799"/>
                  </a:cubicBezTo>
                  <a:cubicBezTo>
                    <a:pt x="11133" y="4087"/>
                    <a:pt x="11022" y="4361"/>
                    <a:pt x="10830" y="4572"/>
                  </a:cubicBezTo>
                  <a:cubicBezTo>
                    <a:pt x="10589" y="4837"/>
                    <a:pt x="10279" y="4956"/>
                    <a:pt x="9974" y="4956"/>
                  </a:cubicBezTo>
                  <a:cubicBezTo>
                    <a:pt x="9378" y="4956"/>
                    <a:pt x="8801" y="4503"/>
                    <a:pt x="8795" y="3799"/>
                  </a:cubicBezTo>
                  <a:cubicBezTo>
                    <a:pt x="8795" y="3684"/>
                    <a:pt x="8699" y="3593"/>
                    <a:pt x="8589" y="3593"/>
                  </a:cubicBezTo>
                  <a:lnTo>
                    <a:pt x="7494" y="3593"/>
                  </a:lnTo>
                  <a:lnTo>
                    <a:pt x="7494" y="2503"/>
                  </a:lnTo>
                  <a:cubicBezTo>
                    <a:pt x="7494" y="2390"/>
                    <a:pt x="7407" y="2296"/>
                    <a:pt x="7296" y="2296"/>
                  </a:cubicBezTo>
                  <a:cubicBezTo>
                    <a:pt x="7293" y="2296"/>
                    <a:pt x="7290" y="2296"/>
                    <a:pt x="7288" y="2296"/>
                  </a:cubicBezTo>
                  <a:cubicBezTo>
                    <a:pt x="6280" y="2296"/>
                    <a:pt x="5747" y="1101"/>
                    <a:pt x="6409" y="348"/>
                  </a:cubicBezTo>
                  <a:cubicBezTo>
                    <a:pt x="6546" y="193"/>
                    <a:pt x="6405" y="1"/>
                    <a:pt x="624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9" name="Google Shape;18189;p140"/>
            <p:cNvSpPr/>
            <p:nvPr/>
          </p:nvSpPr>
          <p:spPr>
            <a:xfrm>
              <a:off x="3132805" y="1507177"/>
              <a:ext cx="83638" cy="80127"/>
            </a:xfrm>
            <a:custGeom>
              <a:avLst/>
              <a:gdLst/>
              <a:ahLst/>
              <a:cxnLst/>
              <a:rect l="l" t="t" r="r" b="b"/>
              <a:pathLst>
                <a:path w="3192" h="3058" extrusionOk="0">
                  <a:moveTo>
                    <a:pt x="2884" y="0"/>
                  </a:moveTo>
                  <a:cubicBezTo>
                    <a:pt x="2846" y="0"/>
                    <a:pt x="2804" y="12"/>
                    <a:pt x="2762" y="40"/>
                  </a:cubicBezTo>
                  <a:cubicBezTo>
                    <a:pt x="2321" y="285"/>
                    <a:pt x="2023" y="722"/>
                    <a:pt x="1961" y="1221"/>
                  </a:cubicBezTo>
                  <a:lnTo>
                    <a:pt x="857" y="1221"/>
                  </a:lnTo>
                  <a:cubicBezTo>
                    <a:pt x="741" y="1221"/>
                    <a:pt x="645" y="1312"/>
                    <a:pt x="645" y="1428"/>
                  </a:cubicBezTo>
                  <a:lnTo>
                    <a:pt x="645" y="2537"/>
                  </a:lnTo>
                  <a:cubicBezTo>
                    <a:pt x="497" y="2556"/>
                    <a:pt x="353" y="2599"/>
                    <a:pt x="218" y="2661"/>
                  </a:cubicBezTo>
                  <a:cubicBezTo>
                    <a:pt x="1" y="2757"/>
                    <a:pt x="100" y="3057"/>
                    <a:pt x="297" y="3057"/>
                  </a:cubicBezTo>
                  <a:cubicBezTo>
                    <a:pt x="327" y="3057"/>
                    <a:pt x="358" y="3051"/>
                    <a:pt x="391" y="3036"/>
                  </a:cubicBezTo>
                  <a:cubicBezTo>
                    <a:pt x="540" y="2969"/>
                    <a:pt x="698" y="2935"/>
                    <a:pt x="861" y="2935"/>
                  </a:cubicBezTo>
                  <a:cubicBezTo>
                    <a:pt x="972" y="2930"/>
                    <a:pt x="1063" y="2839"/>
                    <a:pt x="1063" y="2729"/>
                  </a:cubicBezTo>
                  <a:lnTo>
                    <a:pt x="1063" y="1634"/>
                  </a:lnTo>
                  <a:lnTo>
                    <a:pt x="2157" y="1634"/>
                  </a:lnTo>
                  <a:cubicBezTo>
                    <a:pt x="2273" y="1634"/>
                    <a:pt x="2364" y="1543"/>
                    <a:pt x="2364" y="1428"/>
                  </a:cubicBezTo>
                  <a:cubicBezTo>
                    <a:pt x="2364" y="1428"/>
                    <a:pt x="2340" y="746"/>
                    <a:pt x="2964" y="400"/>
                  </a:cubicBezTo>
                  <a:cubicBezTo>
                    <a:pt x="3192" y="297"/>
                    <a:pt x="3074" y="0"/>
                    <a:pt x="288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0" name="Google Shape;18190;p140"/>
            <p:cNvSpPr/>
            <p:nvPr/>
          </p:nvSpPr>
          <p:spPr>
            <a:xfrm>
              <a:off x="3221343" y="1503037"/>
              <a:ext cx="121920" cy="84189"/>
            </a:xfrm>
            <a:custGeom>
              <a:avLst/>
              <a:gdLst/>
              <a:ahLst/>
              <a:cxnLst/>
              <a:rect l="l" t="t" r="r" b="b"/>
              <a:pathLst>
                <a:path w="4653" h="3213" extrusionOk="0">
                  <a:moveTo>
                    <a:pt x="282" y="1"/>
                  </a:moveTo>
                  <a:cubicBezTo>
                    <a:pt x="29" y="1"/>
                    <a:pt x="1" y="386"/>
                    <a:pt x="267" y="414"/>
                  </a:cubicBezTo>
                  <a:cubicBezTo>
                    <a:pt x="871" y="467"/>
                    <a:pt x="1332" y="976"/>
                    <a:pt x="1327" y="1586"/>
                  </a:cubicBezTo>
                  <a:cubicBezTo>
                    <a:pt x="1327" y="1696"/>
                    <a:pt x="1419" y="1792"/>
                    <a:pt x="1534" y="1792"/>
                  </a:cubicBezTo>
                  <a:lnTo>
                    <a:pt x="2628" y="1792"/>
                  </a:lnTo>
                  <a:lnTo>
                    <a:pt x="2628" y="2690"/>
                  </a:lnTo>
                  <a:cubicBezTo>
                    <a:pt x="2484" y="2714"/>
                    <a:pt x="2340" y="2752"/>
                    <a:pt x="2206" y="2810"/>
                  </a:cubicBezTo>
                  <a:cubicBezTo>
                    <a:pt x="1982" y="2907"/>
                    <a:pt x="2085" y="3212"/>
                    <a:pt x="2283" y="3212"/>
                  </a:cubicBezTo>
                  <a:cubicBezTo>
                    <a:pt x="2310" y="3212"/>
                    <a:pt x="2339" y="3206"/>
                    <a:pt x="2369" y="3194"/>
                  </a:cubicBezTo>
                  <a:cubicBezTo>
                    <a:pt x="2518" y="3127"/>
                    <a:pt x="2676" y="3098"/>
                    <a:pt x="2835" y="3098"/>
                  </a:cubicBezTo>
                  <a:cubicBezTo>
                    <a:pt x="2950" y="3098"/>
                    <a:pt x="3041" y="3002"/>
                    <a:pt x="3041" y="2891"/>
                  </a:cubicBezTo>
                  <a:lnTo>
                    <a:pt x="3041" y="1792"/>
                  </a:lnTo>
                  <a:lnTo>
                    <a:pt x="3939" y="1792"/>
                  </a:lnTo>
                  <a:cubicBezTo>
                    <a:pt x="3968" y="2042"/>
                    <a:pt x="4054" y="2282"/>
                    <a:pt x="4198" y="2493"/>
                  </a:cubicBezTo>
                  <a:cubicBezTo>
                    <a:pt x="4243" y="2560"/>
                    <a:pt x="4303" y="2587"/>
                    <a:pt x="4363" y="2587"/>
                  </a:cubicBezTo>
                  <a:cubicBezTo>
                    <a:pt x="4510" y="2587"/>
                    <a:pt x="4653" y="2423"/>
                    <a:pt x="4544" y="2263"/>
                  </a:cubicBezTo>
                  <a:cubicBezTo>
                    <a:pt x="4409" y="2066"/>
                    <a:pt x="4337" y="1830"/>
                    <a:pt x="4342" y="1595"/>
                  </a:cubicBezTo>
                  <a:cubicBezTo>
                    <a:pt x="4347" y="1475"/>
                    <a:pt x="4251" y="1379"/>
                    <a:pt x="4136" y="1379"/>
                  </a:cubicBezTo>
                  <a:lnTo>
                    <a:pt x="1731" y="1379"/>
                  </a:lnTo>
                  <a:cubicBezTo>
                    <a:pt x="1635" y="645"/>
                    <a:pt x="1044" y="74"/>
                    <a:pt x="305" y="2"/>
                  </a:cubicBezTo>
                  <a:cubicBezTo>
                    <a:pt x="297" y="1"/>
                    <a:pt x="290" y="1"/>
                    <a:pt x="28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1" name="Google Shape;18191;p140"/>
            <p:cNvSpPr/>
            <p:nvPr/>
          </p:nvSpPr>
          <p:spPr>
            <a:xfrm>
              <a:off x="3174598" y="1782985"/>
              <a:ext cx="90425" cy="47636"/>
            </a:xfrm>
            <a:custGeom>
              <a:avLst/>
              <a:gdLst/>
              <a:ahLst/>
              <a:cxnLst/>
              <a:rect l="l" t="t" r="r" b="b"/>
              <a:pathLst>
                <a:path w="3451" h="1818" extrusionOk="0">
                  <a:moveTo>
                    <a:pt x="1940" y="1"/>
                  </a:moveTo>
                  <a:cubicBezTo>
                    <a:pt x="1854" y="1"/>
                    <a:pt x="1768" y="8"/>
                    <a:pt x="1681" y="22"/>
                  </a:cubicBezTo>
                  <a:cubicBezTo>
                    <a:pt x="985" y="137"/>
                    <a:pt x="447" y="704"/>
                    <a:pt x="366" y="1405"/>
                  </a:cubicBezTo>
                  <a:lnTo>
                    <a:pt x="274" y="1405"/>
                  </a:lnTo>
                  <a:cubicBezTo>
                    <a:pt x="1" y="1405"/>
                    <a:pt x="1" y="1817"/>
                    <a:pt x="274" y="1817"/>
                  </a:cubicBezTo>
                  <a:lnTo>
                    <a:pt x="562" y="1817"/>
                  </a:lnTo>
                  <a:cubicBezTo>
                    <a:pt x="682" y="1817"/>
                    <a:pt x="774" y="1721"/>
                    <a:pt x="769" y="1601"/>
                  </a:cubicBezTo>
                  <a:cubicBezTo>
                    <a:pt x="745" y="1001"/>
                    <a:pt x="1259" y="416"/>
                    <a:pt x="1940" y="416"/>
                  </a:cubicBezTo>
                  <a:cubicBezTo>
                    <a:pt x="2391" y="416"/>
                    <a:pt x="2804" y="675"/>
                    <a:pt x="2996" y="1083"/>
                  </a:cubicBezTo>
                  <a:cubicBezTo>
                    <a:pt x="3037" y="1167"/>
                    <a:pt x="3106" y="1202"/>
                    <a:pt x="3175" y="1202"/>
                  </a:cubicBezTo>
                  <a:cubicBezTo>
                    <a:pt x="3312" y="1202"/>
                    <a:pt x="3450" y="1066"/>
                    <a:pt x="3371" y="901"/>
                  </a:cubicBezTo>
                  <a:lnTo>
                    <a:pt x="3371" y="901"/>
                  </a:lnTo>
                  <a:lnTo>
                    <a:pt x="3371" y="905"/>
                  </a:lnTo>
                  <a:cubicBezTo>
                    <a:pt x="3106" y="346"/>
                    <a:pt x="2543" y="1"/>
                    <a:pt x="194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2" name="Google Shape;18192;p140"/>
            <p:cNvSpPr/>
            <p:nvPr/>
          </p:nvSpPr>
          <p:spPr>
            <a:xfrm>
              <a:off x="3149837" y="1718972"/>
              <a:ext cx="17713" cy="111649"/>
            </a:xfrm>
            <a:custGeom>
              <a:avLst/>
              <a:gdLst/>
              <a:ahLst/>
              <a:cxnLst/>
              <a:rect l="l" t="t" r="r" b="b"/>
              <a:pathLst>
                <a:path w="676" h="4261" extrusionOk="0">
                  <a:moveTo>
                    <a:pt x="207" y="0"/>
                  </a:moveTo>
                  <a:cubicBezTo>
                    <a:pt x="103" y="0"/>
                    <a:pt x="0" y="70"/>
                    <a:pt x="0" y="209"/>
                  </a:cubicBezTo>
                  <a:lnTo>
                    <a:pt x="0" y="4054"/>
                  </a:lnTo>
                  <a:cubicBezTo>
                    <a:pt x="0" y="4169"/>
                    <a:pt x="91" y="4260"/>
                    <a:pt x="207" y="4260"/>
                  </a:cubicBezTo>
                  <a:lnTo>
                    <a:pt x="394" y="4260"/>
                  </a:lnTo>
                  <a:cubicBezTo>
                    <a:pt x="395" y="4260"/>
                    <a:pt x="397" y="4260"/>
                    <a:pt x="399" y="4260"/>
                  </a:cubicBezTo>
                  <a:cubicBezTo>
                    <a:pt x="653" y="4260"/>
                    <a:pt x="675" y="3876"/>
                    <a:pt x="413" y="3848"/>
                  </a:cubicBezTo>
                  <a:lnTo>
                    <a:pt x="413" y="209"/>
                  </a:lnTo>
                  <a:cubicBezTo>
                    <a:pt x="413" y="70"/>
                    <a:pt x="310" y="0"/>
                    <a:pt x="2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193" name="Google Shape;18193;p140"/>
          <p:cNvGrpSpPr/>
          <p:nvPr/>
        </p:nvGrpSpPr>
        <p:grpSpPr>
          <a:xfrm>
            <a:off x="2241946" y="2234900"/>
            <a:ext cx="265562" cy="365525"/>
            <a:chOff x="2241946" y="2421750"/>
            <a:chExt cx="265562" cy="365525"/>
          </a:xfrm>
        </p:grpSpPr>
        <p:sp>
          <p:nvSpPr>
            <p:cNvPr id="18194" name="Google Shape;18194;p140"/>
            <p:cNvSpPr/>
            <p:nvPr/>
          </p:nvSpPr>
          <p:spPr>
            <a:xfrm>
              <a:off x="2279573" y="2518594"/>
              <a:ext cx="190309" cy="263152"/>
            </a:xfrm>
            <a:custGeom>
              <a:avLst/>
              <a:gdLst/>
              <a:ahLst/>
              <a:cxnLst/>
              <a:rect l="l" t="t" r="r" b="b"/>
              <a:pathLst>
                <a:path w="7263" h="10043" extrusionOk="0">
                  <a:moveTo>
                    <a:pt x="605" y="1"/>
                  </a:moveTo>
                  <a:cubicBezTo>
                    <a:pt x="303" y="1"/>
                    <a:pt x="43" y="226"/>
                    <a:pt x="5" y="529"/>
                  </a:cubicBezTo>
                  <a:cubicBezTo>
                    <a:pt x="0" y="553"/>
                    <a:pt x="0" y="577"/>
                    <a:pt x="0" y="605"/>
                  </a:cubicBezTo>
                  <a:lnTo>
                    <a:pt x="0" y="8766"/>
                  </a:lnTo>
                  <a:cubicBezTo>
                    <a:pt x="0" y="9471"/>
                    <a:pt x="576" y="10043"/>
                    <a:pt x="1282" y="10043"/>
                  </a:cubicBezTo>
                  <a:lnTo>
                    <a:pt x="5981" y="10043"/>
                  </a:lnTo>
                  <a:cubicBezTo>
                    <a:pt x="6687" y="10043"/>
                    <a:pt x="7258" y="9471"/>
                    <a:pt x="7263" y="8766"/>
                  </a:cubicBezTo>
                  <a:lnTo>
                    <a:pt x="7263" y="605"/>
                  </a:lnTo>
                  <a:cubicBezTo>
                    <a:pt x="7263" y="577"/>
                    <a:pt x="7258" y="553"/>
                    <a:pt x="7253" y="529"/>
                  </a:cubicBezTo>
                  <a:cubicBezTo>
                    <a:pt x="7220" y="226"/>
                    <a:pt x="6961" y="1"/>
                    <a:pt x="6658" y="1"/>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5" name="Google Shape;18195;p140"/>
            <p:cNvSpPr/>
            <p:nvPr/>
          </p:nvSpPr>
          <p:spPr>
            <a:xfrm>
              <a:off x="2308867" y="2518594"/>
              <a:ext cx="161014" cy="237133"/>
            </a:xfrm>
            <a:custGeom>
              <a:avLst/>
              <a:gdLst/>
              <a:ahLst/>
              <a:cxnLst/>
              <a:rect l="l" t="t" r="r" b="b"/>
              <a:pathLst>
                <a:path w="6145" h="9050" extrusionOk="0">
                  <a:moveTo>
                    <a:pt x="1" y="1"/>
                  </a:moveTo>
                  <a:lnTo>
                    <a:pt x="1" y="7767"/>
                  </a:lnTo>
                  <a:cubicBezTo>
                    <a:pt x="5" y="8478"/>
                    <a:pt x="577" y="9049"/>
                    <a:pt x="1282" y="9049"/>
                  </a:cubicBezTo>
                  <a:lnTo>
                    <a:pt x="5982" y="9049"/>
                  </a:lnTo>
                  <a:cubicBezTo>
                    <a:pt x="6025" y="9049"/>
                    <a:pt x="6068" y="9049"/>
                    <a:pt x="6111" y="9044"/>
                  </a:cubicBezTo>
                  <a:cubicBezTo>
                    <a:pt x="6131" y="8953"/>
                    <a:pt x="6140" y="8857"/>
                    <a:pt x="6145" y="8766"/>
                  </a:cubicBezTo>
                  <a:lnTo>
                    <a:pt x="6145" y="605"/>
                  </a:lnTo>
                  <a:cubicBezTo>
                    <a:pt x="6145" y="577"/>
                    <a:pt x="6140" y="553"/>
                    <a:pt x="6135" y="529"/>
                  </a:cubicBezTo>
                  <a:cubicBezTo>
                    <a:pt x="6102" y="226"/>
                    <a:pt x="5843" y="1"/>
                    <a:pt x="5540" y="1"/>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6" name="Google Shape;18196;p140"/>
            <p:cNvSpPr/>
            <p:nvPr/>
          </p:nvSpPr>
          <p:spPr>
            <a:xfrm>
              <a:off x="2279573" y="2518594"/>
              <a:ext cx="190309" cy="161407"/>
            </a:xfrm>
            <a:custGeom>
              <a:avLst/>
              <a:gdLst/>
              <a:ahLst/>
              <a:cxnLst/>
              <a:rect l="l" t="t" r="r" b="b"/>
              <a:pathLst>
                <a:path w="7263" h="6160" extrusionOk="0">
                  <a:moveTo>
                    <a:pt x="605" y="1"/>
                  </a:moveTo>
                  <a:cubicBezTo>
                    <a:pt x="269" y="1"/>
                    <a:pt x="0" y="269"/>
                    <a:pt x="0" y="605"/>
                  </a:cubicBezTo>
                  <a:lnTo>
                    <a:pt x="0" y="1460"/>
                  </a:lnTo>
                  <a:lnTo>
                    <a:pt x="883" y="1460"/>
                  </a:lnTo>
                  <a:cubicBezTo>
                    <a:pt x="1191" y="1460"/>
                    <a:pt x="1445" y="1714"/>
                    <a:pt x="1445" y="2026"/>
                  </a:cubicBezTo>
                  <a:lnTo>
                    <a:pt x="1445" y="3567"/>
                  </a:lnTo>
                  <a:cubicBezTo>
                    <a:pt x="1440" y="3913"/>
                    <a:pt x="1704" y="4206"/>
                    <a:pt x="2050" y="4239"/>
                  </a:cubicBezTo>
                  <a:cubicBezTo>
                    <a:pt x="2064" y="4240"/>
                    <a:pt x="2079" y="4241"/>
                    <a:pt x="2093" y="4241"/>
                  </a:cubicBezTo>
                  <a:cubicBezTo>
                    <a:pt x="2453" y="4241"/>
                    <a:pt x="2756" y="3951"/>
                    <a:pt x="2760" y="3586"/>
                  </a:cubicBezTo>
                  <a:lnTo>
                    <a:pt x="2760" y="5506"/>
                  </a:lnTo>
                  <a:cubicBezTo>
                    <a:pt x="2760" y="5866"/>
                    <a:pt x="3053" y="6159"/>
                    <a:pt x="3413" y="6159"/>
                  </a:cubicBezTo>
                  <a:cubicBezTo>
                    <a:pt x="3778" y="6159"/>
                    <a:pt x="4071" y="5866"/>
                    <a:pt x="4071" y="5506"/>
                  </a:cubicBezTo>
                  <a:lnTo>
                    <a:pt x="4071" y="2026"/>
                  </a:lnTo>
                  <a:cubicBezTo>
                    <a:pt x="4071" y="1714"/>
                    <a:pt x="4325" y="1460"/>
                    <a:pt x="4632" y="1460"/>
                  </a:cubicBezTo>
                  <a:lnTo>
                    <a:pt x="4820" y="1460"/>
                  </a:lnTo>
                  <a:cubicBezTo>
                    <a:pt x="5132" y="1460"/>
                    <a:pt x="5386" y="1714"/>
                    <a:pt x="5386" y="2026"/>
                  </a:cubicBezTo>
                  <a:lnTo>
                    <a:pt x="5386" y="3567"/>
                  </a:lnTo>
                  <a:cubicBezTo>
                    <a:pt x="5381" y="3913"/>
                    <a:pt x="5645" y="4206"/>
                    <a:pt x="5991" y="4234"/>
                  </a:cubicBezTo>
                  <a:cubicBezTo>
                    <a:pt x="6008" y="4236"/>
                    <a:pt x="6025" y="4236"/>
                    <a:pt x="6042" y="4236"/>
                  </a:cubicBezTo>
                  <a:cubicBezTo>
                    <a:pt x="6399" y="4236"/>
                    <a:pt x="6697" y="3949"/>
                    <a:pt x="6697" y="3586"/>
                  </a:cubicBezTo>
                  <a:lnTo>
                    <a:pt x="6697" y="2026"/>
                  </a:lnTo>
                  <a:cubicBezTo>
                    <a:pt x="6697" y="1714"/>
                    <a:pt x="6951" y="1460"/>
                    <a:pt x="7263" y="1460"/>
                  </a:cubicBezTo>
                  <a:lnTo>
                    <a:pt x="7263" y="605"/>
                  </a:lnTo>
                  <a:cubicBezTo>
                    <a:pt x="7258" y="269"/>
                    <a:pt x="6989" y="1"/>
                    <a:pt x="6658" y="1"/>
                  </a:cubicBezTo>
                  <a:close/>
                </a:path>
              </a:pathLst>
            </a:custGeom>
            <a:solidFill>
              <a:srgbClr val="B5B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7" name="Google Shape;18197;p140"/>
            <p:cNvSpPr/>
            <p:nvPr/>
          </p:nvSpPr>
          <p:spPr>
            <a:xfrm>
              <a:off x="2328126" y="2427278"/>
              <a:ext cx="93097" cy="38885"/>
            </a:xfrm>
            <a:custGeom>
              <a:avLst/>
              <a:gdLst/>
              <a:ahLst/>
              <a:cxnLst/>
              <a:rect l="l" t="t" r="r" b="b"/>
              <a:pathLst>
                <a:path w="3553" h="1484" extrusionOk="0">
                  <a:moveTo>
                    <a:pt x="331" y="1"/>
                  </a:moveTo>
                  <a:cubicBezTo>
                    <a:pt x="149" y="1"/>
                    <a:pt x="5" y="145"/>
                    <a:pt x="0" y="327"/>
                  </a:cubicBezTo>
                  <a:lnTo>
                    <a:pt x="0" y="1153"/>
                  </a:lnTo>
                  <a:cubicBezTo>
                    <a:pt x="5" y="1335"/>
                    <a:pt x="149" y="1484"/>
                    <a:pt x="331" y="1484"/>
                  </a:cubicBezTo>
                  <a:lnTo>
                    <a:pt x="3221" y="1484"/>
                  </a:lnTo>
                  <a:cubicBezTo>
                    <a:pt x="3403" y="1484"/>
                    <a:pt x="3552" y="1335"/>
                    <a:pt x="3552" y="1153"/>
                  </a:cubicBezTo>
                  <a:lnTo>
                    <a:pt x="3552" y="327"/>
                  </a:lnTo>
                  <a:cubicBezTo>
                    <a:pt x="3552" y="145"/>
                    <a:pt x="3403" y="1"/>
                    <a:pt x="3221"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8" name="Google Shape;18198;p140"/>
            <p:cNvSpPr/>
            <p:nvPr/>
          </p:nvSpPr>
          <p:spPr>
            <a:xfrm>
              <a:off x="2352757" y="2427278"/>
              <a:ext cx="68467" cy="18656"/>
            </a:xfrm>
            <a:custGeom>
              <a:avLst/>
              <a:gdLst/>
              <a:ahLst/>
              <a:cxnLst/>
              <a:rect l="l" t="t" r="r" b="b"/>
              <a:pathLst>
                <a:path w="2613" h="712" extrusionOk="0">
                  <a:moveTo>
                    <a:pt x="1" y="1"/>
                  </a:moveTo>
                  <a:lnTo>
                    <a:pt x="1" y="380"/>
                  </a:lnTo>
                  <a:cubicBezTo>
                    <a:pt x="1" y="562"/>
                    <a:pt x="150" y="711"/>
                    <a:pt x="332" y="711"/>
                  </a:cubicBezTo>
                  <a:lnTo>
                    <a:pt x="2612" y="711"/>
                  </a:lnTo>
                  <a:lnTo>
                    <a:pt x="2612" y="327"/>
                  </a:lnTo>
                  <a:cubicBezTo>
                    <a:pt x="2612" y="145"/>
                    <a:pt x="2463" y="1"/>
                    <a:pt x="2281" y="1"/>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9" name="Google Shape;18199;p140"/>
            <p:cNvSpPr/>
            <p:nvPr/>
          </p:nvSpPr>
          <p:spPr>
            <a:xfrm>
              <a:off x="2317305" y="2587638"/>
              <a:ext cx="68939" cy="92364"/>
            </a:xfrm>
            <a:custGeom>
              <a:avLst/>
              <a:gdLst/>
              <a:ahLst/>
              <a:cxnLst/>
              <a:rect l="l" t="t" r="r" b="b"/>
              <a:pathLst>
                <a:path w="2631" h="3525" extrusionOk="0">
                  <a:moveTo>
                    <a:pt x="5" y="1"/>
                  </a:moveTo>
                  <a:lnTo>
                    <a:pt x="5" y="1"/>
                  </a:lnTo>
                  <a:cubicBezTo>
                    <a:pt x="5" y="7"/>
                    <a:pt x="5" y="13"/>
                    <a:pt x="5" y="19"/>
                  </a:cubicBezTo>
                  <a:lnTo>
                    <a:pt x="5" y="19"/>
                  </a:lnTo>
                  <a:lnTo>
                    <a:pt x="5" y="1"/>
                  </a:lnTo>
                  <a:close/>
                  <a:moveTo>
                    <a:pt x="5" y="19"/>
                  </a:moveTo>
                  <a:lnTo>
                    <a:pt x="5" y="937"/>
                  </a:lnTo>
                  <a:cubicBezTo>
                    <a:pt x="0" y="1283"/>
                    <a:pt x="264" y="1575"/>
                    <a:pt x="615" y="1604"/>
                  </a:cubicBezTo>
                  <a:cubicBezTo>
                    <a:pt x="631" y="1605"/>
                    <a:pt x="648" y="1606"/>
                    <a:pt x="665" y="1606"/>
                  </a:cubicBezTo>
                  <a:cubicBezTo>
                    <a:pt x="1022" y="1606"/>
                    <a:pt x="1316" y="1314"/>
                    <a:pt x="1320" y="951"/>
                  </a:cubicBezTo>
                  <a:lnTo>
                    <a:pt x="1320" y="131"/>
                  </a:lnTo>
                  <a:cubicBezTo>
                    <a:pt x="1317" y="127"/>
                    <a:pt x="1314" y="126"/>
                    <a:pt x="1312" y="126"/>
                  </a:cubicBezTo>
                  <a:cubicBezTo>
                    <a:pt x="1308" y="126"/>
                    <a:pt x="1306" y="131"/>
                    <a:pt x="1306" y="131"/>
                  </a:cubicBezTo>
                  <a:cubicBezTo>
                    <a:pt x="1251" y="446"/>
                    <a:pt x="974" y="670"/>
                    <a:pt x="662" y="670"/>
                  </a:cubicBezTo>
                  <a:cubicBezTo>
                    <a:pt x="646" y="670"/>
                    <a:pt x="631" y="669"/>
                    <a:pt x="615" y="668"/>
                  </a:cubicBezTo>
                  <a:cubicBezTo>
                    <a:pt x="271" y="640"/>
                    <a:pt x="10" y="357"/>
                    <a:pt x="5" y="19"/>
                  </a:cubicBezTo>
                  <a:close/>
                  <a:moveTo>
                    <a:pt x="1320" y="1931"/>
                  </a:moveTo>
                  <a:lnTo>
                    <a:pt x="1320" y="2871"/>
                  </a:lnTo>
                  <a:cubicBezTo>
                    <a:pt x="1320" y="3231"/>
                    <a:pt x="1613" y="3524"/>
                    <a:pt x="1973" y="3524"/>
                  </a:cubicBezTo>
                  <a:cubicBezTo>
                    <a:pt x="2338" y="3524"/>
                    <a:pt x="2631" y="3231"/>
                    <a:pt x="2631" y="2871"/>
                  </a:cubicBezTo>
                  <a:lnTo>
                    <a:pt x="2631" y="1931"/>
                  </a:lnTo>
                  <a:cubicBezTo>
                    <a:pt x="2631" y="2291"/>
                    <a:pt x="2338" y="2583"/>
                    <a:pt x="1973" y="2588"/>
                  </a:cubicBezTo>
                  <a:cubicBezTo>
                    <a:pt x="1613" y="2583"/>
                    <a:pt x="1320" y="2291"/>
                    <a:pt x="1320" y="1931"/>
                  </a:cubicBezTo>
                  <a:close/>
                </a:path>
              </a:pathLst>
            </a:custGeom>
            <a:solidFill>
              <a:srgbClr val="ADBB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0" name="Google Shape;18200;p140"/>
            <p:cNvSpPr/>
            <p:nvPr/>
          </p:nvSpPr>
          <p:spPr>
            <a:xfrm>
              <a:off x="2420569" y="2587533"/>
              <a:ext cx="34482" cy="42186"/>
            </a:xfrm>
            <a:custGeom>
              <a:avLst/>
              <a:gdLst/>
              <a:ahLst/>
              <a:cxnLst/>
              <a:rect l="l" t="t" r="r" b="b"/>
              <a:pathLst>
                <a:path w="1316" h="1610" extrusionOk="0">
                  <a:moveTo>
                    <a:pt x="5" y="0"/>
                  </a:moveTo>
                  <a:cubicBezTo>
                    <a:pt x="5" y="6"/>
                    <a:pt x="5" y="13"/>
                    <a:pt x="5" y="19"/>
                  </a:cubicBezTo>
                  <a:lnTo>
                    <a:pt x="5" y="19"/>
                  </a:lnTo>
                  <a:lnTo>
                    <a:pt x="5" y="0"/>
                  </a:lnTo>
                  <a:close/>
                  <a:moveTo>
                    <a:pt x="1316" y="15"/>
                  </a:moveTo>
                  <a:cubicBezTo>
                    <a:pt x="1316" y="192"/>
                    <a:pt x="1248" y="355"/>
                    <a:pt x="1124" y="480"/>
                  </a:cubicBezTo>
                  <a:cubicBezTo>
                    <a:pt x="1000" y="603"/>
                    <a:pt x="833" y="674"/>
                    <a:pt x="658" y="674"/>
                  </a:cubicBezTo>
                  <a:cubicBezTo>
                    <a:pt x="642" y="674"/>
                    <a:pt x="626" y="673"/>
                    <a:pt x="610" y="672"/>
                  </a:cubicBezTo>
                  <a:cubicBezTo>
                    <a:pt x="270" y="639"/>
                    <a:pt x="10" y="361"/>
                    <a:pt x="5" y="19"/>
                  </a:cubicBezTo>
                  <a:lnTo>
                    <a:pt x="5" y="19"/>
                  </a:lnTo>
                  <a:lnTo>
                    <a:pt x="5" y="936"/>
                  </a:lnTo>
                  <a:cubicBezTo>
                    <a:pt x="0" y="1282"/>
                    <a:pt x="264" y="1575"/>
                    <a:pt x="610" y="1608"/>
                  </a:cubicBezTo>
                  <a:cubicBezTo>
                    <a:pt x="624" y="1609"/>
                    <a:pt x="639" y="1610"/>
                    <a:pt x="653" y="1610"/>
                  </a:cubicBezTo>
                  <a:cubicBezTo>
                    <a:pt x="1013" y="1610"/>
                    <a:pt x="1316" y="1320"/>
                    <a:pt x="1316" y="955"/>
                  </a:cubicBezTo>
                  <a:lnTo>
                    <a:pt x="1316" y="15"/>
                  </a:lnTo>
                  <a:close/>
                </a:path>
              </a:pathLst>
            </a:custGeom>
            <a:solidFill>
              <a:srgbClr val="ADBB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1" name="Google Shape;18201;p140"/>
            <p:cNvSpPr/>
            <p:nvPr/>
          </p:nvSpPr>
          <p:spPr>
            <a:xfrm>
              <a:off x="2241946" y="2421750"/>
              <a:ext cx="265562" cy="365525"/>
            </a:xfrm>
            <a:custGeom>
              <a:avLst/>
              <a:gdLst/>
              <a:ahLst/>
              <a:cxnLst/>
              <a:rect l="l" t="t" r="r" b="b"/>
              <a:pathLst>
                <a:path w="10135" h="13950" extrusionOk="0">
                  <a:moveTo>
                    <a:pt x="7052" y="1186"/>
                  </a:moveTo>
                  <a:cubicBezTo>
                    <a:pt x="8550" y="1325"/>
                    <a:pt x="9721" y="2473"/>
                    <a:pt x="9721" y="3860"/>
                  </a:cubicBezTo>
                  <a:lnTo>
                    <a:pt x="9721" y="5377"/>
                  </a:lnTo>
                  <a:lnTo>
                    <a:pt x="9717" y="5377"/>
                  </a:lnTo>
                  <a:cubicBezTo>
                    <a:pt x="9717" y="5626"/>
                    <a:pt x="9481" y="5833"/>
                    <a:pt x="9193" y="5833"/>
                  </a:cubicBezTo>
                  <a:lnTo>
                    <a:pt x="8905" y="5833"/>
                  </a:lnTo>
                  <a:cubicBezTo>
                    <a:pt x="8905" y="4229"/>
                    <a:pt x="8968" y="4042"/>
                    <a:pt x="8680" y="3740"/>
                  </a:cubicBezTo>
                  <a:cubicBezTo>
                    <a:pt x="8545" y="3601"/>
                    <a:pt x="8368" y="3514"/>
                    <a:pt x="8181" y="3495"/>
                  </a:cubicBezTo>
                  <a:cubicBezTo>
                    <a:pt x="8147" y="3490"/>
                    <a:pt x="8226" y="3489"/>
                    <a:pt x="7507" y="3489"/>
                  </a:cubicBezTo>
                  <a:cubicBezTo>
                    <a:pt x="6787" y="3489"/>
                    <a:pt x="5269" y="3490"/>
                    <a:pt x="2041" y="3490"/>
                  </a:cubicBezTo>
                  <a:cubicBezTo>
                    <a:pt x="1595" y="3490"/>
                    <a:pt x="1230" y="3850"/>
                    <a:pt x="1230" y="4301"/>
                  </a:cubicBezTo>
                  <a:lnTo>
                    <a:pt x="1230" y="5833"/>
                  </a:lnTo>
                  <a:lnTo>
                    <a:pt x="942" y="5833"/>
                  </a:lnTo>
                  <a:cubicBezTo>
                    <a:pt x="654" y="5833"/>
                    <a:pt x="419" y="5626"/>
                    <a:pt x="419" y="5377"/>
                  </a:cubicBezTo>
                  <a:lnTo>
                    <a:pt x="419" y="3860"/>
                  </a:lnTo>
                  <a:cubicBezTo>
                    <a:pt x="419" y="2473"/>
                    <a:pt x="1590" y="1325"/>
                    <a:pt x="3083" y="1186"/>
                  </a:cubicBezTo>
                  <a:lnTo>
                    <a:pt x="3083" y="1369"/>
                  </a:lnTo>
                  <a:cubicBezTo>
                    <a:pt x="3083" y="1666"/>
                    <a:pt x="3323" y="1906"/>
                    <a:pt x="3625" y="1906"/>
                  </a:cubicBezTo>
                  <a:lnTo>
                    <a:pt x="6515" y="1906"/>
                  </a:lnTo>
                  <a:cubicBezTo>
                    <a:pt x="6812" y="1906"/>
                    <a:pt x="7052" y="1666"/>
                    <a:pt x="7052" y="1369"/>
                  </a:cubicBezTo>
                  <a:lnTo>
                    <a:pt x="7052" y="1186"/>
                  </a:lnTo>
                  <a:close/>
                  <a:moveTo>
                    <a:pt x="8118" y="3903"/>
                  </a:moveTo>
                  <a:cubicBezTo>
                    <a:pt x="8224" y="3908"/>
                    <a:pt x="8315" y="3956"/>
                    <a:pt x="8387" y="4033"/>
                  </a:cubicBezTo>
                  <a:cubicBezTo>
                    <a:pt x="8550" y="4220"/>
                    <a:pt x="8469" y="4369"/>
                    <a:pt x="8488" y="4978"/>
                  </a:cubicBezTo>
                  <a:cubicBezTo>
                    <a:pt x="8157" y="5074"/>
                    <a:pt x="7926" y="5377"/>
                    <a:pt x="7926" y="5722"/>
                  </a:cubicBezTo>
                  <a:lnTo>
                    <a:pt x="7926" y="7282"/>
                  </a:lnTo>
                  <a:cubicBezTo>
                    <a:pt x="7926" y="7530"/>
                    <a:pt x="7724" y="7730"/>
                    <a:pt x="7475" y="7730"/>
                  </a:cubicBezTo>
                  <a:cubicBezTo>
                    <a:pt x="7464" y="7730"/>
                    <a:pt x="7453" y="7730"/>
                    <a:pt x="7441" y="7729"/>
                  </a:cubicBezTo>
                  <a:cubicBezTo>
                    <a:pt x="7206" y="7705"/>
                    <a:pt x="7024" y="7503"/>
                    <a:pt x="7028" y="7268"/>
                  </a:cubicBezTo>
                  <a:lnTo>
                    <a:pt x="7028" y="7254"/>
                  </a:lnTo>
                  <a:cubicBezTo>
                    <a:pt x="7028" y="7114"/>
                    <a:pt x="6925" y="7045"/>
                    <a:pt x="6822" y="7045"/>
                  </a:cubicBezTo>
                  <a:cubicBezTo>
                    <a:pt x="6719" y="7045"/>
                    <a:pt x="6616" y="7114"/>
                    <a:pt x="6616" y="7254"/>
                  </a:cubicBezTo>
                  <a:lnTo>
                    <a:pt x="6616" y="7268"/>
                  </a:lnTo>
                  <a:cubicBezTo>
                    <a:pt x="6611" y="7724"/>
                    <a:pt x="6956" y="8103"/>
                    <a:pt x="7413" y="8142"/>
                  </a:cubicBezTo>
                  <a:cubicBezTo>
                    <a:pt x="7435" y="8143"/>
                    <a:pt x="7457" y="8144"/>
                    <a:pt x="7479" y="8144"/>
                  </a:cubicBezTo>
                  <a:cubicBezTo>
                    <a:pt x="7949" y="8144"/>
                    <a:pt x="8339" y="7759"/>
                    <a:pt x="8344" y="7282"/>
                  </a:cubicBezTo>
                  <a:lnTo>
                    <a:pt x="8344" y="5722"/>
                  </a:lnTo>
                  <a:cubicBezTo>
                    <a:pt x="8339" y="5607"/>
                    <a:pt x="8397" y="5497"/>
                    <a:pt x="8488" y="5429"/>
                  </a:cubicBezTo>
                  <a:lnTo>
                    <a:pt x="8488" y="12462"/>
                  </a:lnTo>
                  <a:cubicBezTo>
                    <a:pt x="8488" y="13052"/>
                    <a:pt x="8008" y="13532"/>
                    <a:pt x="7417" y="13532"/>
                  </a:cubicBezTo>
                  <a:lnTo>
                    <a:pt x="2718" y="13532"/>
                  </a:lnTo>
                  <a:cubicBezTo>
                    <a:pt x="2123" y="13532"/>
                    <a:pt x="1643" y="13052"/>
                    <a:pt x="1643" y="12462"/>
                  </a:cubicBezTo>
                  <a:lnTo>
                    <a:pt x="1643" y="5367"/>
                  </a:lnTo>
                  <a:lnTo>
                    <a:pt x="2319" y="5367"/>
                  </a:lnTo>
                  <a:cubicBezTo>
                    <a:pt x="2516" y="5367"/>
                    <a:pt x="2675" y="5525"/>
                    <a:pt x="2675" y="5722"/>
                  </a:cubicBezTo>
                  <a:lnTo>
                    <a:pt x="2675" y="7018"/>
                  </a:lnTo>
                  <a:cubicBezTo>
                    <a:pt x="2675" y="7158"/>
                    <a:pt x="2778" y="7227"/>
                    <a:pt x="2881" y="7227"/>
                  </a:cubicBezTo>
                  <a:cubicBezTo>
                    <a:pt x="2984" y="7227"/>
                    <a:pt x="3087" y="7158"/>
                    <a:pt x="3087" y="7018"/>
                  </a:cubicBezTo>
                  <a:lnTo>
                    <a:pt x="3087" y="5722"/>
                  </a:lnTo>
                  <a:cubicBezTo>
                    <a:pt x="3087" y="5295"/>
                    <a:pt x="2742" y="4949"/>
                    <a:pt x="2319" y="4949"/>
                  </a:cubicBezTo>
                  <a:lnTo>
                    <a:pt x="1643" y="4949"/>
                  </a:lnTo>
                  <a:lnTo>
                    <a:pt x="1643" y="4301"/>
                  </a:lnTo>
                  <a:cubicBezTo>
                    <a:pt x="1643" y="4081"/>
                    <a:pt x="1820" y="3903"/>
                    <a:pt x="2041" y="3903"/>
                  </a:cubicBezTo>
                  <a:close/>
                  <a:moveTo>
                    <a:pt x="3620" y="0"/>
                  </a:moveTo>
                  <a:cubicBezTo>
                    <a:pt x="3323" y="0"/>
                    <a:pt x="3083" y="245"/>
                    <a:pt x="3083" y="543"/>
                  </a:cubicBezTo>
                  <a:lnTo>
                    <a:pt x="3083" y="773"/>
                  </a:lnTo>
                  <a:cubicBezTo>
                    <a:pt x="1359" y="912"/>
                    <a:pt x="1" y="2242"/>
                    <a:pt x="1" y="3860"/>
                  </a:cubicBezTo>
                  <a:lnTo>
                    <a:pt x="1" y="5377"/>
                  </a:lnTo>
                  <a:cubicBezTo>
                    <a:pt x="1" y="5857"/>
                    <a:pt x="423" y="6250"/>
                    <a:pt x="942" y="6250"/>
                  </a:cubicBezTo>
                  <a:lnTo>
                    <a:pt x="1230" y="6250"/>
                  </a:lnTo>
                  <a:lnTo>
                    <a:pt x="1230" y="12462"/>
                  </a:lnTo>
                  <a:cubicBezTo>
                    <a:pt x="1230" y="13283"/>
                    <a:pt x="1897" y="13945"/>
                    <a:pt x="2718" y="13950"/>
                  </a:cubicBezTo>
                  <a:lnTo>
                    <a:pt x="7417" y="13950"/>
                  </a:lnTo>
                  <a:cubicBezTo>
                    <a:pt x="8238" y="13945"/>
                    <a:pt x="8901" y="13283"/>
                    <a:pt x="8901" y="12462"/>
                  </a:cubicBezTo>
                  <a:lnTo>
                    <a:pt x="8901" y="6250"/>
                  </a:lnTo>
                  <a:lnTo>
                    <a:pt x="9193" y="6250"/>
                  </a:lnTo>
                  <a:cubicBezTo>
                    <a:pt x="9712" y="6250"/>
                    <a:pt x="10134" y="5857"/>
                    <a:pt x="10134" y="5377"/>
                  </a:cubicBezTo>
                  <a:lnTo>
                    <a:pt x="10134" y="3860"/>
                  </a:lnTo>
                  <a:cubicBezTo>
                    <a:pt x="10129" y="2242"/>
                    <a:pt x="8776" y="912"/>
                    <a:pt x="7048" y="768"/>
                  </a:cubicBezTo>
                  <a:lnTo>
                    <a:pt x="7048" y="543"/>
                  </a:lnTo>
                  <a:cubicBezTo>
                    <a:pt x="7048" y="240"/>
                    <a:pt x="6808" y="0"/>
                    <a:pt x="6510" y="0"/>
                  </a:cubicBezTo>
                  <a:lnTo>
                    <a:pt x="5084" y="0"/>
                  </a:lnTo>
                  <a:cubicBezTo>
                    <a:pt x="4808" y="0"/>
                    <a:pt x="4806" y="413"/>
                    <a:pt x="5080" y="413"/>
                  </a:cubicBezTo>
                  <a:cubicBezTo>
                    <a:pt x="5081" y="413"/>
                    <a:pt x="5083" y="413"/>
                    <a:pt x="5084" y="413"/>
                  </a:cubicBezTo>
                  <a:lnTo>
                    <a:pt x="6510" y="413"/>
                  </a:lnTo>
                  <a:cubicBezTo>
                    <a:pt x="6577" y="418"/>
                    <a:pt x="6635" y="471"/>
                    <a:pt x="6635" y="538"/>
                  </a:cubicBezTo>
                  <a:lnTo>
                    <a:pt x="6635" y="1364"/>
                  </a:lnTo>
                  <a:cubicBezTo>
                    <a:pt x="6635" y="1431"/>
                    <a:pt x="6577" y="1489"/>
                    <a:pt x="6510" y="1489"/>
                  </a:cubicBezTo>
                  <a:lnTo>
                    <a:pt x="3620" y="1489"/>
                  </a:lnTo>
                  <a:cubicBezTo>
                    <a:pt x="3553" y="1489"/>
                    <a:pt x="3500" y="1431"/>
                    <a:pt x="3500" y="1364"/>
                  </a:cubicBezTo>
                  <a:lnTo>
                    <a:pt x="3500" y="538"/>
                  </a:lnTo>
                  <a:cubicBezTo>
                    <a:pt x="3500" y="471"/>
                    <a:pt x="3553" y="418"/>
                    <a:pt x="3620" y="418"/>
                  </a:cubicBezTo>
                  <a:lnTo>
                    <a:pt x="4254" y="418"/>
                  </a:lnTo>
                  <a:cubicBezTo>
                    <a:pt x="4532" y="418"/>
                    <a:pt x="4532" y="0"/>
                    <a:pt x="425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2" name="Google Shape;18202;p140"/>
            <p:cNvSpPr/>
            <p:nvPr/>
          </p:nvSpPr>
          <p:spPr>
            <a:xfrm>
              <a:off x="2315811" y="2607080"/>
              <a:ext cx="76092" cy="78293"/>
            </a:xfrm>
            <a:custGeom>
              <a:avLst/>
              <a:gdLst/>
              <a:ahLst/>
              <a:cxnLst/>
              <a:rect l="l" t="t" r="r" b="b"/>
              <a:pathLst>
                <a:path w="2904" h="2988" extrusionOk="0">
                  <a:moveTo>
                    <a:pt x="1375" y="1"/>
                  </a:moveTo>
                  <a:cubicBezTo>
                    <a:pt x="1271" y="1"/>
                    <a:pt x="1166" y="70"/>
                    <a:pt x="1166" y="209"/>
                  </a:cubicBezTo>
                  <a:cubicBezTo>
                    <a:pt x="1166" y="473"/>
                    <a:pt x="947" y="653"/>
                    <a:pt x="717" y="653"/>
                  </a:cubicBezTo>
                  <a:cubicBezTo>
                    <a:pt x="621" y="653"/>
                    <a:pt x="522" y="621"/>
                    <a:pt x="436" y="550"/>
                  </a:cubicBezTo>
                  <a:cubicBezTo>
                    <a:pt x="392" y="512"/>
                    <a:pt x="345" y="495"/>
                    <a:pt x="300" y="495"/>
                  </a:cubicBezTo>
                  <a:cubicBezTo>
                    <a:pt x="133" y="495"/>
                    <a:pt x="0" y="722"/>
                    <a:pt x="163" y="862"/>
                  </a:cubicBezTo>
                  <a:cubicBezTo>
                    <a:pt x="323" y="998"/>
                    <a:pt x="524" y="1068"/>
                    <a:pt x="725" y="1068"/>
                  </a:cubicBezTo>
                  <a:cubicBezTo>
                    <a:pt x="879" y="1068"/>
                    <a:pt x="1034" y="1027"/>
                    <a:pt x="1171" y="944"/>
                  </a:cubicBezTo>
                  <a:lnTo>
                    <a:pt x="1171" y="2125"/>
                  </a:lnTo>
                  <a:cubicBezTo>
                    <a:pt x="1171" y="2642"/>
                    <a:pt x="1596" y="2987"/>
                    <a:pt x="2041" y="2987"/>
                  </a:cubicBezTo>
                  <a:cubicBezTo>
                    <a:pt x="2252" y="2987"/>
                    <a:pt x="2468" y="2909"/>
                    <a:pt x="2645" y="2734"/>
                  </a:cubicBezTo>
                  <a:cubicBezTo>
                    <a:pt x="2779" y="2600"/>
                    <a:pt x="2865" y="2422"/>
                    <a:pt x="2889" y="2230"/>
                  </a:cubicBezTo>
                  <a:cubicBezTo>
                    <a:pt x="2904" y="2120"/>
                    <a:pt x="2822" y="2014"/>
                    <a:pt x="2712" y="2000"/>
                  </a:cubicBezTo>
                  <a:cubicBezTo>
                    <a:pt x="2703" y="1999"/>
                    <a:pt x="2694" y="1998"/>
                    <a:pt x="2685" y="1998"/>
                  </a:cubicBezTo>
                  <a:cubicBezTo>
                    <a:pt x="2581" y="1998"/>
                    <a:pt x="2490" y="2076"/>
                    <a:pt x="2477" y="2182"/>
                  </a:cubicBezTo>
                  <a:cubicBezTo>
                    <a:pt x="2449" y="2408"/>
                    <a:pt x="2258" y="2572"/>
                    <a:pt x="2030" y="2572"/>
                  </a:cubicBezTo>
                  <a:cubicBezTo>
                    <a:pt x="2020" y="2572"/>
                    <a:pt x="2011" y="2572"/>
                    <a:pt x="2001" y="2571"/>
                  </a:cubicBezTo>
                  <a:cubicBezTo>
                    <a:pt x="1766" y="2557"/>
                    <a:pt x="1584" y="2360"/>
                    <a:pt x="1584" y="2125"/>
                  </a:cubicBezTo>
                  <a:lnTo>
                    <a:pt x="1584" y="209"/>
                  </a:lnTo>
                  <a:cubicBezTo>
                    <a:pt x="1584" y="70"/>
                    <a:pt x="1479" y="1"/>
                    <a:pt x="137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3" name="Google Shape;18203;p140"/>
            <p:cNvSpPr/>
            <p:nvPr/>
          </p:nvSpPr>
          <p:spPr>
            <a:xfrm>
              <a:off x="2380819" y="2551426"/>
              <a:ext cx="45304" cy="97185"/>
            </a:xfrm>
            <a:custGeom>
              <a:avLst/>
              <a:gdLst/>
              <a:ahLst/>
              <a:cxnLst/>
              <a:rect l="l" t="t" r="r" b="b"/>
              <a:pathLst>
                <a:path w="1729" h="3709" extrusionOk="0">
                  <a:moveTo>
                    <a:pt x="773" y="0"/>
                  </a:moveTo>
                  <a:cubicBezTo>
                    <a:pt x="346" y="0"/>
                    <a:pt x="0" y="346"/>
                    <a:pt x="0" y="773"/>
                  </a:cubicBezTo>
                  <a:lnTo>
                    <a:pt x="0" y="3500"/>
                  </a:lnTo>
                  <a:cubicBezTo>
                    <a:pt x="0" y="3639"/>
                    <a:pt x="105" y="3709"/>
                    <a:pt x="209" y="3709"/>
                  </a:cubicBezTo>
                  <a:cubicBezTo>
                    <a:pt x="314" y="3709"/>
                    <a:pt x="418" y="3639"/>
                    <a:pt x="418" y="3500"/>
                  </a:cubicBezTo>
                  <a:lnTo>
                    <a:pt x="418" y="773"/>
                  </a:lnTo>
                  <a:cubicBezTo>
                    <a:pt x="418" y="576"/>
                    <a:pt x="576" y="413"/>
                    <a:pt x="773" y="413"/>
                  </a:cubicBezTo>
                  <a:lnTo>
                    <a:pt x="960" y="413"/>
                  </a:lnTo>
                  <a:cubicBezTo>
                    <a:pt x="1152" y="413"/>
                    <a:pt x="1316" y="576"/>
                    <a:pt x="1316" y="773"/>
                  </a:cubicBezTo>
                  <a:lnTo>
                    <a:pt x="1316" y="1474"/>
                  </a:lnTo>
                  <a:cubicBezTo>
                    <a:pt x="1316" y="1611"/>
                    <a:pt x="1419" y="1679"/>
                    <a:pt x="1522" y="1679"/>
                  </a:cubicBezTo>
                  <a:cubicBezTo>
                    <a:pt x="1625" y="1679"/>
                    <a:pt x="1728" y="1611"/>
                    <a:pt x="1728" y="1474"/>
                  </a:cubicBezTo>
                  <a:lnTo>
                    <a:pt x="1728" y="773"/>
                  </a:lnTo>
                  <a:cubicBezTo>
                    <a:pt x="1728" y="346"/>
                    <a:pt x="1383" y="0"/>
                    <a:pt x="95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204" name="Google Shape;18204;p140"/>
          <p:cNvGrpSpPr/>
          <p:nvPr/>
        </p:nvGrpSpPr>
        <p:grpSpPr>
          <a:xfrm>
            <a:off x="2694018" y="2235031"/>
            <a:ext cx="254583" cy="365394"/>
            <a:chOff x="2694018" y="2421881"/>
            <a:chExt cx="254583" cy="365394"/>
          </a:xfrm>
        </p:grpSpPr>
        <p:sp>
          <p:nvSpPr>
            <p:cNvPr id="18205" name="Google Shape;18205;p140"/>
            <p:cNvSpPr/>
            <p:nvPr/>
          </p:nvSpPr>
          <p:spPr>
            <a:xfrm>
              <a:off x="2721295" y="2427278"/>
              <a:ext cx="220520" cy="83796"/>
            </a:xfrm>
            <a:custGeom>
              <a:avLst/>
              <a:gdLst/>
              <a:ahLst/>
              <a:cxnLst/>
              <a:rect l="l" t="t" r="r" b="b"/>
              <a:pathLst>
                <a:path w="8416" h="3198" extrusionOk="0">
                  <a:moveTo>
                    <a:pt x="1369" y="1"/>
                  </a:moveTo>
                  <a:cubicBezTo>
                    <a:pt x="615" y="5"/>
                    <a:pt x="1" y="615"/>
                    <a:pt x="1" y="1369"/>
                  </a:cubicBezTo>
                  <a:lnTo>
                    <a:pt x="1" y="1825"/>
                  </a:lnTo>
                  <a:lnTo>
                    <a:pt x="1" y="1902"/>
                  </a:lnTo>
                  <a:lnTo>
                    <a:pt x="1" y="1906"/>
                  </a:lnTo>
                  <a:cubicBezTo>
                    <a:pt x="1" y="1921"/>
                    <a:pt x="1" y="1935"/>
                    <a:pt x="5" y="1950"/>
                  </a:cubicBezTo>
                  <a:cubicBezTo>
                    <a:pt x="25" y="2161"/>
                    <a:pt x="92" y="2367"/>
                    <a:pt x="207" y="2550"/>
                  </a:cubicBezTo>
                  <a:lnTo>
                    <a:pt x="207" y="2554"/>
                  </a:lnTo>
                  <a:cubicBezTo>
                    <a:pt x="236" y="2598"/>
                    <a:pt x="265" y="2641"/>
                    <a:pt x="298" y="2679"/>
                  </a:cubicBezTo>
                  <a:cubicBezTo>
                    <a:pt x="558" y="3006"/>
                    <a:pt x="951" y="3198"/>
                    <a:pt x="1364" y="3198"/>
                  </a:cubicBezTo>
                  <a:lnTo>
                    <a:pt x="7043" y="3198"/>
                  </a:lnTo>
                  <a:cubicBezTo>
                    <a:pt x="7537" y="3193"/>
                    <a:pt x="7988" y="2934"/>
                    <a:pt x="8233" y="2506"/>
                  </a:cubicBezTo>
                  <a:cubicBezTo>
                    <a:pt x="8257" y="2458"/>
                    <a:pt x="8281" y="2410"/>
                    <a:pt x="8305" y="2362"/>
                  </a:cubicBezTo>
                  <a:cubicBezTo>
                    <a:pt x="8363" y="2218"/>
                    <a:pt x="8401" y="2065"/>
                    <a:pt x="8411" y="1911"/>
                  </a:cubicBezTo>
                  <a:lnTo>
                    <a:pt x="8411" y="1830"/>
                  </a:lnTo>
                  <a:lnTo>
                    <a:pt x="8411" y="1758"/>
                  </a:lnTo>
                  <a:cubicBezTo>
                    <a:pt x="8411" y="1714"/>
                    <a:pt x="8411" y="1676"/>
                    <a:pt x="8406" y="1633"/>
                  </a:cubicBezTo>
                  <a:lnTo>
                    <a:pt x="8406" y="1633"/>
                  </a:lnTo>
                  <a:lnTo>
                    <a:pt x="8411" y="1638"/>
                  </a:lnTo>
                  <a:lnTo>
                    <a:pt x="8411" y="1369"/>
                  </a:lnTo>
                  <a:lnTo>
                    <a:pt x="8416" y="1369"/>
                  </a:lnTo>
                  <a:cubicBezTo>
                    <a:pt x="8411" y="615"/>
                    <a:pt x="7801" y="5"/>
                    <a:pt x="7047" y="1"/>
                  </a:cubicBezTo>
                  <a:close/>
                </a:path>
              </a:pathLst>
            </a:custGeom>
            <a:solidFill>
              <a:srgbClr val="E2E8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6" name="Google Shape;18206;p140"/>
            <p:cNvSpPr/>
            <p:nvPr/>
          </p:nvSpPr>
          <p:spPr>
            <a:xfrm>
              <a:off x="2806715" y="2626260"/>
              <a:ext cx="49811" cy="155486"/>
            </a:xfrm>
            <a:custGeom>
              <a:avLst/>
              <a:gdLst/>
              <a:ahLst/>
              <a:cxnLst/>
              <a:rect l="l" t="t" r="r" b="b"/>
              <a:pathLst>
                <a:path w="1901" h="5934" extrusionOk="0">
                  <a:moveTo>
                    <a:pt x="480" y="1"/>
                  </a:moveTo>
                  <a:cubicBezTo>
                    <a:pt x="211" y="1"/>
                    <a:pt x="0" y="217"/>
                    <a:pt x="0" y="481"/>
                  </a:cubicBezTo>
                  <a:lnTo>
                    <a:pt x="0" y="5454"/>
                  </a:lnTo>
                  <a:cubicBezTo>
                    <a:pt x="0" y="5718"/>
                    <a:pt x="211" y="5934"/>
                    <a:pt x="480" y="5934"/>
                  </a:cubicBezTo>
                  <a:lnTo>
                    <a:pt x="1421" y="5934"/>
                  </a:lnTo>
                  <a:cubicBezTo>
                    <a:pt x="1685" y="5934"/>
                    <a:pt x="1901" y="5718"/>
                    <a:pt x="1901" y="5454"/>
                  </a:cubicBezTo>
                  <a:lnTo>
                    <a:pt x="1901" y="481"/>
                  </a:lnTo>
                  <a:cubicBezTo>
                    <a:pt x="1901" y="217"/>
                    <a:pt x="1685" y="1"/>
                    <a:pt x="1421" y="1"/>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7" name="Google Shape;18207;p140"/>
            <p:cNvSpPr/>
            <p:nvPr/>
          </p:nvSpPr>
          <p:spPr>
            <a:xfrm>
              <a:off x="2829852" y="2626260"/>
              <a:ext cx="26674" cy="134602"/>
            </a:xfrm>
            <a:custGeom>
              <a:avLst/>
              <a:gdLst/>
              <a:ahLst/>
              <a:cxnLst/>
              <a:rect l="l" t="t" r="r" b="b"/>
              <a:pathLst>
                <a:path w="1018" h="5137" extrusionOk="0">
                  <a:moveTo>
                    <a:pt x="0" y="1"/>
                  </a:moveTo>
                  <a:lnTo>
                    <a:pt x="0" y="4657"/>
                  </a:lnTo>
                  <a:cubicBezTo>
                    <a:pt x="0" y="4921"/>
                    <a:pt x="216" y="5132"/>
                    <a:pt x="480" y="5137"/>
                  </a:cubicBezTo>
                  <a:lnTo>
                    <a:pt x="1018" y="5137"/>
                  </a:lnTo>
                  <a:lnTo>
                    <a:pt x="1018" y="481"/>
                  </a:lnTo>
                  <a:cubicBezTo>
                    <a:pt x="1018" y="217"/>
                    <a:pt x="802" y="1"/>
                    <a:pt x="538" y="1"/>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8" name="Google Shape;18208;p140"/>
            <p:cNvSpPr/>
            <p:nvPr/>
          </p:nvSpPr>
          <p:spPr>
            <a:xfrm>
              <a:off x="2721426" y="2437340"/>
              <a:ext cx="220389" cy="67602"/>
            </a:xfrm>
            <a:custGeom>
              <a:avLst/>
              <a:gdLst/>
              <a:ahLst/>
              <a:cxnLst/>
              <a:rect l="l" t="t" r="r" b="b"/>
              <a:pathLst>
                <a:path w="8411" h="2580" extrusionOk="0">
                  <a:moveTo>
                    <a:pt x="1369" y="1"/>
                  </a:moveTo>
                  <a:cubicBezTo>
                    <a:pt x="615" y="5"/>
                    <a:pt x="0" y="615"/>
                    <a:pt x="0" y="1369"/>
                  </a:cubicBezTo>
                  <a:lnTo>
                    <a:pt x="0" y="1441"/>
                  </a:lnTo>
                  <a:lnTo>
                    <a:pt x="0" y="1518"/>
                  </a:lnTo>
                  <a:cubicBezTo>
                    <a:pt x="0" y="1537"/>
                    <a:pt x="5" y="1551"/>
                    <a:pt x="5" y="1566"/>
                  </a:cubicBezTo>
                  <a:cubicBezTo>
                    <a:pt x="24" y="1777"/>
                    <a:pt x="92" y="1983"/>
                    <a:pt x="207" y="2166"/>
                  </a:cubicBezTo>
                  <a:lnTo>
                    <a:pt x="207" y="2170"/>
                  </a:lnTo>
                  <a:cubicBezTo>
                    <a:pt x="236" y="2214"/>
                    <a:pt x="265" y="2252"/>
                    <a:pt x="298" y="2290"/>
                  </a:cubicBezTo>
                  <a:lnTo>
                    <a:pt x="644" y="1858"/>
                  </a:lnTo>
                  <a:cubicBezTo>
                    <a:pt x="735" y="1743"/>
                    <a:pt x="867" y="1686"/>
                    <a:pt x="999" y="1686"/>
                  </a:cubicBezTo>
                  <a:cubicBezTo>
                    <a:pt x="1131" y="1686"/>
                    <a:pt x="1263" y="1743"/>
                    <a:pt x="1354" y="1858"/>
                  </a:cubicBezTo>
                  <a:lnTo>
                    <a:pt x="1825" y="2439"/>
                  </a:lnTo>
                  <a:cubicBezTo>
                    <a:pt x="1897" y="2533"/>
                    <a:pt x="2003" y="2580"/>
                    <a:pt x="2111" y="2580"/>
                  </a:cubicBezTo>
                  <a:cubicBezTo>
                    <a:pt x="2218" y="2580"/>
                    <a:pt x="2326" y="2533"/>
                    <a:pt x="2401" y="2439"/>
                  </a:cubicBezTo>
                  <a:lnTo>
                    <a:pt x="2866" y="1858"/>
                  </a:lnTo>
                  <a:cubicBezTo>
                    <a:pt x="2957" y="1743"/>
                    <a:pt x="3089" y="1686"/>
                    <a:pt x="3221" y="1686"/>
                  </a:cubicBezTo>
                  <a:cubicBezTo>
                    <a:pt x="3353" y="1686"/>
                    <a:pt x="3485" y="1743"/>
                    <a:pt x="3577" y="1858"/>
                  </a:cubicBezTo>
                  <a:lnTo>
                    <a:pt x="4047" y="2439"/>
                  </a:lnTo>
                  <a:cubicBezTo>
                    <a:pt x="4119" y="2533"/>
                    <a:pt x="4226" y="2580"/>
                    <a:pt x="4333" y="2580"/>
                  </a:cubicBezTo>
                  <a:cubicBezTo>
                    <a:pt x="4441" y="2580"/>
                    <a:pt x="4549" y="2533"/>
                    <a:pt x="4623" y="2439"/>
                  </a:cubicBezTo>
                  <a:lnTo>
                    <a:pt x="5089" y="1858"/>
                  </a:lnTo>
                  <a:cubicBezTo>
                    <a:pt x="5180" y="1743"/>
                    <a:pt x="5312" y="1686"/>
                    <a:pt x="5444" y="1686"/>
                  </a:cubicBezTo>
                  <a:cubicBezTo>
                    <a:pt x="5576" y="1686"/>
                    <a:pt x="5708" y="1743"/>
                    <a:pt x="5799" y="1858"/>
                  </a:cubicBezTo>
                  <a:lnTo>
                    <a:pt x="6270" y="2439"/>
                  </a:lnTo>
                  <a:cubicBezTo>
                    <a:pt x="6342" y="2533"/>
                    <a:pt x="6448" y="2580"/>
                    <a:pt x="6556" y="2580"/>
                  </a:cubicBezTo>
                  <a:cubicBezTo>
                    <a:pt x="6663" y="2580"/>
                    <a:pt x="6771" y="2533"/>
                    <a:pt x="6846" y="2439"/>
                  </a:cubicBezTo>
                  <a:lnTo>
                    <a:pt x="7311" y="1858"/>
                  </a:lnTo>
                  <a:cubicBezTo>
                    <a:pt x="7402" y="1743"/>
                    <a:pt x="7535" y="1686"/>
                    <a:pt x="7667" y="1686"/>
                  </a:cubicBezTo>
                  <a:cubicBezTo>
                    <a:pt x="7799" y="1686"/>
                    <a:pt x="7931" y="1743"/>
                    <a:pt x="8022" y="1858"/>
                  </a:cubicBezTo>
                  <a:lnTo>
                    <a:pt x="8233" y="2118"/>
                  </a:lnTo>
                  <a:cubicBezTo>
                    <a:pt x="8257" y="2074"/>
                    <a:pt x="8281" y="2026"/>
                    <a:pt x="8305" y="1974"/>
                  </a:cubicBezTo>
                  <a:cubicBezTo>
                    <a:pt x="8363" y="1830"/>
                    <a:pt x="8401" y="1681"/>
                    <a:pt x="8411" y="1522"/>
                  </a:cubicBezTo>
                  <a:lnTo>
                    <a:pt x="8411" y="1441"/>
                  </a:lnTo>
                  <a:lnTo>
                    <a:pt x="8411" y="1374"/>
                  </a:lnTo>
                  <a:cubicBezTo>
                    <a:pt x="8411" y="620"/>
                    <a:pt x="7801" y="5"/>
                    <a:pt x="7047"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9" name="Google Shape;18209;p140"/>
            <p:cNvSpPr/>
            <p:nvPr/>
          </p:nvSpPr>
          <p:spPr>
            <a:xfrm>
              <a:off x="2721295" y="2427278"/>
              <a:ext cx="220520" cy="51095"/>
            </a:xfrm>
            <a:custGeom>
              <a:avLst/>
              <a:gdLst/>
              <a:ahLst/>
              <a:cxnLst/>
              <a:rect l="l" t="t" r="r" b="b"/>
              <a:pathLst>
                <a:path w="8416" h="1950" extrusionOk="0">
                  <a:moveTo>
                    <a:pt x="1369" y="1"/>
                  </a:moveTo>
                  <a:cubicBezTo>
                    <a:pt x="615" y="5"/>
                    <a:pt x="1" y="615"/>
                    <a:pt x="1" y="1369"/>
                  </a:cubicBezTo>
                  <a:lnTo>
                    <a:pt x="1" y="1825"/>
                  </a:lnTo>
                  <a:cubicBezTo>
                    <a:pt x="1" y="1868"/>
                    <a:pt x="1" y="1911"/>
                    <a:pt x="5" y="1950"/>
                  </a:cubicBezTo>
                  <a:lnTo>
                    <a:pt x="649" y="1153"/>
                  </a:lnTo>
                  <a:cubicBezTo>
                    <a:pt x="740" y="1037"/>
                    <a:pt x="872" y="980"/>
                    <a:pt x="1004" y="980"/>
                  </a:cubicBezTo>
                  <a:cubicBezTo>
                    <a:pt x="1136" y="980"/>
                    <a:pt x="1268" y="1037"/>
                    <a:pt x="1359" y="1153"/>
                  </a:cubicBezTo>
                  <a:lnTo>
                    <a:pt x="1825" y="1734"/>
                  </a:lnTo>
                  <a:cubicBezTo>
                    <a:pt x="1899" y="1827"/>
                    <a:pt x="2007" y="1874"/>
                    <a:pt x="2115" y="1874"/>
                  </a:cubicBezTo>
                  <a:cubicBezTo>
                    <a:pt x="2222" y="1874"/>
                    <a:pt x="2329" y="1827"/>
                    <a:pt x="2401" y="1734"/>
                  </a:cubicBezTo>
                  <a:lnTo>
                    <a:pt x="2871" y="1153"/>
                  </a:lnTo>
                  <a:cubicBezTo>
                    <a:pt x="2962" y="1037"/>
                    <a:pt x="3094" y="980"/>
                    <a:pt x="3226" y="980"/>
                  </a:cubicBezTo>
                  <a:cubicBezTo>
                    <a:pt x="3358" y="980"/>
                    <a:pt x="3490" y="1037"/>
                    <a:pt x="3582" y="1153"/>
                  </a:cubicBezTo>
                  <a:lnTo>
                    <a:pt x="4047" y="1734"/>
                  </a:lnTo>
                  <a:cubicBezTo>
                    <a:pt x="4122" y="1827"/>
                    <a:pt x="4230" y="1874"/>
                    <a:pt x="4337" y="1874"/>
                  </a:cubicBezTo>
                  <a:cubicBezTo>
                    <a:pt x="4445" y="1874"/>
                    <a:pt x="4551" y="1827"/>
                    <a:pt x="4623" y="1734"/>
                  </a:cubicBezTo>
                  <a:lnTo>
                    <a:pt x="5094" y="1153"/>
                  </a:lnTo>
                  <a:cubicBezTo>
                    <a:pt x="5185" y="1037"/>
                    <a:pt x="5317" y="980"/>
                    <a:pt x="5449" y="980"/>
                  </a:cubicBezTo>
                  <a:cubicBezTo>
                    <a:pt x="5581" y="980"/>
                    <a:pt x="5713" y="1037"/>
                    <a:pt x="5804" y="1153"/>
                  </a:cubicBezTo>
                  <a:lnTo>
                    <a:pt x="6270" y="1734"/>
                  </a:lnTo>
                  <a:cubicBezTo>
                    <a:pt x="6344" y="1827"/>
                    <a:pt x="6452" y="1874"/>
                    <a:pt x="6560" y="1874"/>
                  </a:cubicBezTo>
                  <a:cubicBezTo>
                    <a:pt x="6667" y="1874"/>
                    <a:pt x="6774" y="1827"/>
                    <a:pt x="6846" y="1734"/>
                  </a:cubicBezTo>
                  <a:lnTo>
                    <a:pt x="7316" y="1153"/>
                  </a:lnTo>
                  <a:cubicBezTo>
                    <a:pt x="7407" y="1037"/>
                    <a:pt x="7540" y="980"/>
                    <a:pt x="7672" y="980"/>
                  </a:cubicBezTo>
                  <a:cubicBezTo>
                    <a:pt x="7804" y="980"/>
                    <a:pt x="7936" y="1037"/>
                    <a:pt x="8027" y="1153"/>
                  </a:cubicBezTo>
                  <a:lnTo>
                    <a:pt x="8416" y="1638"/>
                  </a:lnTo>
                  <a:lnTo>
                    <a:pt x="8416" y="1369"/>
                  </a:lnTo>
                  <a:cubicBezTo>
                    <a:pt x="8411" y="615"/>
                    <a:pt x="7801" y="5"/>
                    <a:pt x="7047" y="1"/>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0" name="Google Shape;18210;p140"/>
            <p:cNvSpPr/>
            <p:nvPr/>
          </p:nvSpPr>
          <p:spPr>
            <a:xfrm>
              <a:off x="2694018" y="2421881"/>
              <a:ext cx="254583" cy="294437"/>
            </a:xfrm>
            <a:custGeom>
              <a:avLst/>
              <a:gdLst/>
              <a:ahLst/>
              <a:cxnLst/>
              <a:rect l="l" t="t" r="r" b="b"/>
              <a:pathLst>
                <a:path w="9716" h="11237" extrusionOk="0">
                  <a:moveTo>
                    <a:pt x="8712" y="1396"/>
                  </a:moveTo>
                  <a:cubicBezTo>
                    <a:pt x="8785" y="1396"/>
                    <a:pt x="8857" y="1428"/>
                    <a:pt x="8905" y="1493"/>
                  </a:cubicBezTo>
                  <a:lnTo>
                    <a:pt x="9250" y="1920"/>
                  </a:lnTo>
                  <a:cubicBezTo>
                    <a:pt x="9250" y="2026"/>
                    <a:pt x="9250" y="2040"/>
                    <a:pt x="9250" y="2079"/>
                  </a:cubicBezTo>
                  <a:cubicBezTo>
                    <a:pt x="9226" y="2703"/>
                    <a:pt x="8713" y="3192"/>
                    <a:pt x="8088" y="3197"/>
                  </a:cubicBezTo>
                  <a:lnTo>
                    <a:pt x="2410" y="3197"/>
                  </a:lnTo>
                  <a:cubicBezTo>
                    <a:pt x="1839" y="3192"/>
                    <a:pt x="1354" y="2780"/>
                    <a:pt x="1263" y="2223"/>
                  </a:cubicBezTo>
                  <a:lnTo>
                    <a:pt x="1853" y="1493"/>
                  </a:lnTo>
                  <a:cubicBezTo>
                    <a:pt x="1901" y="1428"/>
                    <a:pt x="1973" y="1396"/>
                    <a:pt x="2045" y="1396"/>
                  </a:cubicBezTo>
                  <a:cubicBezTo>
                    <a:pt x="2117" y="1396"/>
                    <a:pt x="2189" y="1428"/>
                    <a:pt x="2237" y="1493"/>
                  </a:cubicBezTo>
                  <a:lnTo>
                    <a:pt x="2707" y="2074"/>
                  </a:lnTo>
                  <a:cubicBezTo>
                    <a:pt x="2823" y="2218"/>
                    <a:pt x="2989" y="2290"/>
                    <a:pt x="3156" y="2290"/>
                  </a:cubicBezTo>
                  <a:cubicBezTo>
                    <a:pt x="3323" y="2290"/>
                    <a:pt x="3490" y="2218"/>
                    <a:pt x="3605" y="2074"/>
                  </a:cubicBezTo>
                  <a:lnTo>
                    <a:pt x="4075" y="1493"/>
                  </a:lnTo>
                  <a:cubicBezTo>
                    <a:pt x="4123" y="1428"/>
                    <a:pt x="4195" y="1396"/>
                    <a:pt x="4267" y="1396"/>
                  </a:cubicBezTo>
                  <a:cubicBezTo>
                    <a:pt x="4339" y="1396"/>
                    <a:pt x="4411" y="1428"/>
                    <a:pt x="4459" y="1493"/>
                  </a:cubicBezTo>
                  <a:lnTo>
                    <a:pt x="4930" y="2074"/>
                  </a:lnTo>
                  <a:cubicBezTo>
                    <a:pt x="5045" y="2218"/>
                    <a:pt x="5212" y="2290"/>
                    <a:pt x="5379" y="2290"/>
                  </a:cubicBezTo>
                  <a:cubicBezTo>
                    <a:pt x="5546" y="2290"/>
                    <a:pt x="5712" y="2218"/>
                    <a:pt x="5828" y="2074"/>
                  </a:cubicBezTo>
                  <a:lnTo>
                    <a:pt x="6298" y="1493"/>
                  </a:lnTo>
                  <a:cubicBezTo>
                    <a:pt x="6346" y="1428"/>
                    <a:pt x="6418" y="1396"/>
                    <a:pt x="6490" y="1396"/>
                  </a:cubicBezTo>
                  <a:cubicBezTo>
                    <a:pt x="6562" y="1396"/>
                    <a:pt x="6634" y="1428"/>
                    <a:pt x="6682" y="1493"/>
                  </a:cubicBezTo>
                  <a:lnTo>
                    <a:pt x="7152" y="2074"/>
                  </a:lnTo>
                  <a:cubicBezTo>
                    <a:pt x="7268" y="2218"/>
                    <a:pt x="7434" y="2290"/>
                    <a:pt x="7601" y="2290"/>
                  </a:cubicBezTo>
                  <a:cubicBezTo>
                    <a:pt x="7768" y="2290"/>
                    <a:pt x="7935" y="2218"/>
                    <a:pt x="8050" y="2074"/>
                  </a:cubicBezTo>
                  <a:lnTo>
                    <a:pt x="8516" y="1493"/>
                  </a:lnTo>
                  <a:cubicBezTo>
                    <a:pt x="8566" y="1428"/>
                    <a:pt x="8639" y="1396"/>
                    <a:pt x="8712" y="1396"/>
                  </a:cubicBezTo>
                  <a:close/>
                  <a:moveTo>
                    <a:pt x="7651" y="0"/>
                  </a:moveTo>
                  <a:cubicBezTo>
                    <a:pt x="7120" y="0"/>
                    <a:pt x="6218" y="11"/>
                    <a:pt x="4586" y="11"/>
                  </a:cubicBezTo>
                  <a:cubicBezTo>
                    <a:pt x="3970" y="11"/>
                    <a:pt x="3252" y="9"/>
                    <a:pt x="2410" y="5"/>
                  </a:cubicBezTo>
                  <a:cubicBezTo>
                    <a:pt x="1541" y="5"/>
                    <a:pt x="835" y="706"/>
                    <a:pt x="835" y="1575"/>
                  </a:cubicBezTo>
                  <a:lnTo>
                    <a:pt x="835" y="1666"/>
                  </a:lnTo>
                  <a:cubicBezTo>
                    <a:pt x="360" y="1719"/>
                    <a:pt x="0" y="2117"/>
                    <a:pt x="0" y="2597"/>
                  </a:cubicBezTo>
                  <a:lnTo>
                    <a:pt x="0" y="4114"/>
                  </a:lnTo>
                  <a:cubicBezTo>
                    <a:pt x="0" y="4498"/>
                    <a:pt x="230" y="4839"/>
                    <a:pt x="590" y="4983"/>
                  </a:cubicBezTo>
                  <a:lnTo>
                    <a:pt x="605" y="4988"/>
                  </a:lnTo>
                  <a:lnTo>
                    <a:pt x="4560" y="6140"/>
                  </a:lnTo>
                  <a:cubicBezTo>
                    <a:pt x="4839" y="6255"/>
                    <a:pt x="5016" y="6524"/>
                    <a:pt x="5016" y="6821"/>
                  </a:cubicBezTo>
                  <a:lnTo>
                    <a:pt x="5016" y="7589"/>
                  </a:lnTo>
                  <a:lnTo>
                    <a:pt x="4776" y="7589"/>
                  </a:lnTo>
                  <a:cubicBezTo>
                    <a:pt x="4397" y="7589"/>
                    <a:pt x="4085" y="7901"/>
                    <a:pt x="4085" y="8281"/>
                  </a:cubicBezTo>
                  <a:lnTo>
                    <a:pt x="4085" y="8597"/>
                  </a:lnTo>
                  <a:cubicBezTo>
                    <a:pt x="4085" y="8737"/>
                    <a:pt x="4189" y="8806"/>
                    <a:pt x="4294" y="8806"/>
                  </a:cubicBezTo>
                  <a:cubicBezTo>
                    <a:pt x="4398" y="8806"/>
                    <a:pt x="4503" y="8737"/>
                    <a:pt x="4503" y="8597"/>
                  </a:cubicBezTo>
                  <a:lnTo>
                    <a:pt x="4503" y="8281"/>
                  </a:lnTo>
                  <a:cubicBezTo>
                    <a:pt x="4503" y="8127"/>
                    <a:pt x="4623" y="8007"/>
                    <a:pt x="4776" y="8007"/>
                  </a:cubicBezTo>
                  <a:lnTo>
                    <a:pt x="5722" y="8007"/>
                  </a:lnTo>
                  <a:cubicBezTo>
                    <a:pt x="5871" y="8007"/>
                    <a:pt x="5996" y="8127"/>
                    <a:pt x="5996" y="8281"/>
                  </a:cubicBezTo>
                  <a:lnTo>
                    <a:pt x="5996" y="11031"/>
                  </a:lnTo>
                  <a:cubicBezTo>
                    <a:pt x="5996" y="11168"/>
                    <a:pt x="6099" y="11236"/>
                    <a:pt x="6202" y="11236"/>
                  </a:cubicBezTo>
                  <a:cubicBezTo>
                    <a:pt x="6305" y="11236"/>
                    <a:pt x="6408" y="11168"/>
                    <a:pt x="6408" y="11031"/>
                  </a:cubicBezTo>
                  <a:lnTo>
                    <a:pt x="6408" y="8281"/>
                  </a:lnTo>
                  <a:cubicBezTo>
                    <a:pt x="6408" y="7901"/>
                    <a:pt x="6101" y="7589"/>
                    <a:pt x="5722" y="7589"/>
                  </a:cubicBezTo>
                  <a:lnTo>
                    <a:pt x="5429" y="7589"/>
                  </a:lnTo>
                  <a:lnTo>
                    <a:pt x="5429" y="6821"/>
                  </a:lnTo>
                  <a:cubicBezTo>
                    <a:pt x="5429" y="6293"/>
                    <a:pt x="5064" y="5861"/>
                    <a:pt x="4685" y="5746"/>
                  </a:cubicBezTo>
                  <a:lnTo>
                    <a:pt x="734" y="4594"/>
                  </a:lnTo>
                  <a:cubicBezTo>
                    <a:pt x="538" y="4512"/>
                    <a:pt x="413" y="4320"/>
                    <a:pt x="413" y="4114"/>
                  </a:cubicBezTo>
                  <a:lnTo>
                    <a:pt x="413" y="2597"/>
                  </a:lnTo>
                  <a:cubicBezTo>
                    <a:pt x="413" y="2348"/>
                    <a:pt x="590" y="2132"/>
                    <a:pt x="835" y="2088"/>
                  </a:cubicBezTo>
                  <a:cubicBezTo>
                    <a:pt x="864" y="2933"/>
                    <a:pt x="1560" y="3605"/>
                    <a:pt x="2405" y="3605"/>
                  </a:cubicBezTo>
                  <a:lnTo>
                    <a:pt x="8088" y="3605"/>
                  </a:lnTo>
                  <a:cubicBezTo>
                    <a:pt x="8938" y="3605"/>
                    <a:pt x="9634" y="2928"/>
                    <a:pt x="9663" y="2074"/>
                  </a:cubicBezTo>
                  <a:cubicBezTo>
                    <a:pt x="9663" y="1546"/>
                    <a:pt x="9716" y="1143"/>
                    <a:pt x="9370" y="663"/>
                  </a:cubicBezTo>
                  <a:cubicBezTo>
                    <a:pt x="9324" y="590"/>
                    <a:pt x="9261" y="561"/>
                    <a:pt x="9200" y="561"/>
                  </a:cubicBezTo>
                  <a:cubicBezTo>
                    <a:pt x="9049" y="561"/>
                    <a:pt x="8905" y="739"/>
                    <a:pt x="9034" y="903"/>
                  </a:cubicBezTo>
                  <a:cubicBezTo>
                    <a:pt x="9092" y="984"/>
                    <a:pt x="9140" y="1071"/>
                    <a:pt x="9173" y="1167"/>
                  </a:cubicBezTo>
                  <a:cubicBezTo>
                    <a:pt x="9045" y="1041"/>
                    <a:pt x="8879" y="979"/>
                    <a:pt x="8713" y="979"/>
                  </a:cubicBezTo>
                  <a:cubicBezTo>
                    <a:pt x="8519" y="979"/>
                    <a:pt x="8326" y="1063"/>
                    <a:pt x="8194" y="1229"/>
                  </a:cubicBezTo>
                  <a:cubicBezTo>
                    <a:pt x="7709" y="1820"/>
                    <a:pt x="7714" y="1872"/>
                    <a:pt x="7599" y="1872"/>
                  </a:cubicBezTo>
                  <a:cubicBezTo>
                    <a:pt x="7551" y="1872"/>
                    <a:pt x="7503" y="1848"/>
                    <a:pt x="7474" y="1810"/>
                  </a:cubicBezTo>
                  <a:lnTo>
                    <a:pt x="7004" y="1229"/>
                  </a:lnTo>
                  <a:cubicBezTo>
                    <a:pt x="6872" y="1063"/>
                    <a:pt x="6680" y="981"/>
                    <a:pt x="6488" y="981"/>
                  </a:cubicBezTo>
                  <a:cubicBezTo>
                    <a:pt x="6296" y="981"/>
                    <a:pt x="6104" y="1063"/>
                    <a:pt x="5972" y="1229"/>
                  </a:cubicBezTo>
                  <a:lnTo>
                    <a:pt x="5506" y="1810"/>
                  </a:lnTo>
                  <a:cubicBezTo>
                    <a:pt x="5472" y="1853"/>
                    <a:pt x="5424" y="1875"/>
                    <a:pt x="5377" y="1875"/>
                  </a:cubicBezTo>
                  <a:cubicBezTo>
                    <a:pt x="5330" y="1875"/>
                    <a:pt x="5283" y="1853"/>
                    <a:pt x="5252" y="1810"/>
                  </a:cubicBezTo>
                  <a:lnTo>
                    <a:pt x="4781" y="1229"/>
                  </a:lnTo>
                  <a:cubicBezTo>
                    <a:pt x="4649" y="1063"/>
                    <a:pt x="4457" y="981"/>
                    <a:pt x="4265" y="981"/>
                  </a:cubicBezTo>
                  <a:cubicBezTo>
                    <a:pt x="4073" y="981"/>
                    <a:pt x="3881" y="1063"/>
                    <a:pt x="3749" y="1229"/>
                  </a:cubicBezTo>
                  <a:lnTo>
                    <a:pt x="3283" y="1810"/>
                  </a:lnTo>
                  <a:cubicBezTo>
                    <a:pt x="3250" y="1853"/>
                    <a:pt x="3202" y="1875"/>
                    <a:pt x="3154" y="1875"/>
                  </a:cubicBezTo>
                  <a:cubicBezTo>
                    <a:pt x="3107" y="1875"/>
                    <a:pt x="3060" y="1853"/>
                    <a:pt x="3029" y="1810"/>
                  </a:cubicBezTo>
                  <a:lnTo>
                    <a:pt x="2559" y="1229"/>
                  </a:lnTo>
                  <a:cubicBezTo>
                    <a:pt x="2427" y="1063"/>
                    <a:pt x="2235" y="981"/>
                    <a:pt x="2043" y="981"/>
                  </a:cubicBezTo>
                  <a:cubicBezTo>
                    <a:pt x="1851" y="981"/>
                    <a:pt x="1659" y="1063"/>
                    <a:pt x="1527" y="1229"/>
                  </a:cubicBezTo>
                  <a:lnTo>
                    <a:pt x="1248" y="1580"/>
                  </a:lnTo>
                  <a:cubicBezTo>
                    <a:pt x="1248" y="936"/>
                    <a:pt x="1767" y="418"/>
                    <a:pt x="2410" y="418"/>
                  </a:cubicBezTo>
                  <a:cubicBezTo>
                    <a:pt x="3341" y="422"/>
                    <a:pt x="4122" y="423"/>
                    <a:pt x="4777" y="423"/>
                  </a:cubicBezTo>
                  <a:cubicBezTo>
                    <a:pt x="6347" y="423"/>
                    <a:pt x="7198" y="415"/>
                    <a:pt x="7682" y="415"/>
                  </a:cubicBezTo>
                  <a:cubicBezTo>
                    <a:pt x="8307" y="415"/>
                    <a:pt x="8319" y="428"/>
                    <a:pt x="8477" y="485"/>
                  </a:cubicBezTo>
                  <a:cubicBezTo>
                    <a:pt x="8505" y="495"/>
                    <a:pt x="8532" y="500"/>
                    <a:pt x="8557" y="500"/>
                  </a:cubicBezTo>
                  <a:cubicBezTo>
                    <a:pt x="8763" y="500"/>
                    <a:pt x="8852" y="182"/>
                    <a:pt x="8621" y="96"/>
                  </a:cubicBezTo>
                  <a:cubicBezTo>
                    <a:pt x="8403" y="17"/>
                    <a:pt x="8334" y="0"/>
                    <a:pt x="765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1" name="Google Shape;18211;p140"/>
            <p:cNvSpPr/>
            <p:nvPr/>
          </p:nvSpPr>
          <p:spPr>
            <a:xfrm>
              <a:off x="2801160" y="2663441"/>
              <a:ext cx="60921" cy="123833"/>
            </a:xfrm>
            <a:custGeom>
              <a:avLst/>
              <a:gdLst/>
              <a:ahLst/>
              <a:cxnLst/>
              <a:rect l="l" t="t" r="r" b="b"/>
              <a:pathLst>
                <a:path w="2325" h="4726" extrusionOk="0">
                  <a:moveTo>
                    <a:pt x="207" y="0"/>
                  </a:moveTo>
                  <a:cubicBezTo>
                    <a:pt x="104" y="0"/>
                    <a:pt x="1" y="70"/>
                    <a:pt x="1" y="209"/>
                  </a:cubicBezTo>
                  <a:lnTo>
                    <a:pt x="1" y="4035"/>
                  </a:lnTo>
                  <a:cubicBezTo>
                    <a:pt x="1" y="4414"/>
                    <a:pt x="308" y="4726"/>
                    <a:pt x="687" y="4726"/>
                  </a:cubicBezTo>
                  <a:lnTo>
                    <a:pt x="1633" y="4726"/>
                  </a:lnTo>
                  <a:cubicBezTo>
                    <a:pt x="2012" y="4726"/>
                    <a:pt x="2319" y="4414"/>
                    <a:pt x="2324" y="4035"/>
                  </a:cubicBezTo>
                  <a:lnTo>
                    <a:pt x="2324" y="2643"/>
                  </a:lnTo>
                  <a:cubicBezTo>
                    <a:pt x="2319" y="2527"/>
                    <a:pt x="2228" y="2431"/>
                    <a:pt x="2113" y="2431"/>
                  </a:cubicBezTo>
                  <a:cubicBezTo>
                    <a:pt x="1998" y="2431"/>
                    <a:pt x="1907" y="2527"/>
                    <a:pt x="1907" y="2638"/>
                  </a:cubicBezTo>
                  <a:lnTo>
                    <a:pt x="1907" y="4035"/>
                  </a:lnTo>
                  <a:cubicBezTo>
                    <a:pt x="1907" y="4183"/>
                    <a:pt x="1782" y="4308"/>
                    <a:pt x="1633" y="4308"/>
                  </a:cubicBezTo>
                  <a:lnTo>
                    <a:pt x="687" y="4308"/>
                  </a:lnTo>
                  <a:cubicBezTo>
                    <a:pt x="538" y="4308"/>
                    <a:pt x="414" y="4183"/>
                    <a:pt x="414" y="4035"/>
                  </a:cubicBezTo>
                  <a:lnTo>
                    <a:pt x="414" y="209"/>
                  </a:lnTo>
                  <a:cubicBezTo>
                    <a:pt x="414" y="70"/>
                    <a:pt x="310" y="0"/>
                    <a:pt x="2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212" name="Google Shape;18212;p140"/>
          <p:cNvGrpSpPr/>
          <p:nvPr/>
        </p:nvGrpSpPr>
        <p:grpSpPr>
          <a:xfrm>
            <a:off x="3947519" y="4139297"/>
            <a:ext cx="365420" cy="263021"/>
            <a:chOff x="3947519" y="4326147"/>
            <a:chExt cx="365420" cy="263021"/>
          </a:xfrm>
        </p:grpSpPr>
        <p:sp>
          <p:nvSpPr>
            <p:cNvPr id="18213" name="Google Shape;18213;p140"/>
            <p:cNvSpPr/>
            <p:nvPr/>
          </p:nvSpPr>
          <p:spPr>
            <a:xfrm>
              <a:off x="4100725" y="4343755"/>
              <a:ext cx="105046" cy="39147"/>
            </a:xfrm>
            <a:custGeom>
              <a:avLst/>
              <a:gdLst/>
              <a:ahLst/>
              <a:cxnLst/>
              <a:rect l="l" t="t" r="r" b="b"/>
              <a:pathLst>
                <a:path w="4009" h="1494" extrusionOk="0">
                  <a:moveTo>
                    <a:pt x="1162" y="1"/>
                  </a:moveTo>
                  <a:cubicBezTo>
                    <a:pt x="874" y="1"/>
                    <a:pt x="615" y="169"/>
                    <a:pt x="490" y="433"/>
                  </a:cubicBezTo>
                  <a:lnTo>
                    <a:pt x="0" y="1494"/>
                  </a:lnTo>
                  <a:lnTo>
                    <a:pt x="4008" y="1494"/>
                  </a:lnTo>
                  <a:lnTo>
                    <a:pt x="3519" y="433"/>
                  </a:lnTo>
                  <a:cubicBezTo>
                    <a:pt x="3399" y="169"/>
                    <a:pt x="3135" y="1"/>
                    <a:pt x="28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4" name="Google Shape;18214;p140"/>
            <p:cNvSpPr/>
            <p:nvPr/>
          </p:nvSpPr>
          <p:spPr>
            <a:xfrm>
              <a:off x="4229773" y="4358219"/>
              <a:ext cx="54973" cy="29976"/>
            </a:xfrm>
            <a:custGeom>
              <a:avLst/>
              <a:gdLst/>
              <a:ahLst/>
              <a:cxnLst/>
              <a:rect l="l" t="t" r="r" b="b"/>
              <a:pathLst>
                <a:path w="2098" h="1144" extrusionOk="0">
                  <a:moveTo>
                    <a:pt x="331" y="1"/>
                  </a:moveTo>
                  <a:cubicBezTo>
                    <a:pt x="149" y="1"/>
                    <a:pt x="0" y="149"/>
                    <a:pt x="0" y="332"/>
                  </a:cubicBezTo>
                  <a:lnTo>
                    <a:pt x="0" y="1143"/>
                  </a:lnTo>
                  <a:lnTo>
                    <a:pt x="2098" y="1143"/>
                  </a:lnTo>
                  <a:lnTo>
                    <a:pt x="2098" y="332"/>
                  </a:lnTo>
                  <a:cubicBezTo>
                    <a:pt x="2098" y="149"/>
                    <a:pt x="1949" y="1"/>
                    <a:pt x="17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5" name="Google Shape;18215;p140"/>
            <p:cNvSpPr/>
            <p:nvPr/>
          </p:nvSpPr>
          <p:spPr>
            <a:xfrm>
              <a:off x="3952917" y="4382876"/>
              <a:ext cx="354598" cy="200895"/>
            </a:xfrm>
            <a:custGeom>
              <a:avLst/>
              <a:gdLst/>
              <a:ahLst/>
              <a:cxnLst/>
              <a:rect l="l" t="t" r="r" b="b"/>
              <a:pathLst>
                <a:path w="13533" h="7667" extrusionOk="0">
                  <a:moveTo>
                    <a:pt x="827" y="1"/>
                  </a:moveTo>
                  <a:cubicBezTo>
                    <a:pt x="370" y="1"/>
                    <a:pt x="1" y="370"/>
                    <a:pt x="1" y="826"/>
                  </a:cubicBezTo>
                  <a:lnTo>
                    <a:pt x="1" y="6841"/>
                  </a:lnTo>
                  <a:cubicBezTo>
                    <a:pt x="1" y="7297"/>
                    <a:pt x="370" y="7666"/>
                    <a:pt x="827" y="7666"/>
                  </a:cubicBezTo>
                  <a:lnTo>
                    <a:pt x="12707" y="7666"/>
                  </a:lnTo>
                  <a:cubicBezTo>
                    <a:pt x="13163" y="7666"/>
                    <a:pt x="13533" y="7297"/>
                    <a:pt x="13533" y="6841"/>
                  </a:cubicBezTo>
                  <a:lnTo>
                    <a:pt x="13533" y="826"/>
                  </a:lnTo>
                  <a:cubicBezTo>
                    <a:pt x="13533" y="370"/>
                    <a:pt x="13163" y="1"/>
                    <a:pt x="12707" y="1"/>
                  </a:cubicBezTo>
                  <a:close/>
                </a:path>
              </a:pathLst>
            </a:custGeom>
            <a:solidFill>
              <a:srgbClr val="4D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6" name="Google Shape;18216;p140"/>
            <p:cNvSpPr/>
            <p:nvPr/>
          </p:nvSpPr>
          <p:spPr>
            <a:xfrm>
              <a:off x="4256945" y="4416572"/>
              <a:ext cx="50571" cy="140157"/>
            </a:xfrm>
            <a:custGeom>
              <a:avLst/>
              <a:gdLst/>
              <a:ahLst/>
              <a:cxnLst/>
              <a:rect l="l" t="t" r="r" b="b"/>
              <a:pathLst>
                <a:path w="1930" h="5349" extrusionOk="0">
                  <a:moveTo>
                    <a:pt x="725" y="1"/>
                  </a:moveTo>
                  <a:cubicBezTo>
                    <a:pt x="317" y="25"/>
                    <a:pt x="0" y="366"/>
                    <a:pt x="0" y="774"/>
                  </a:cubicBezTo>
                  <a:lnTo>
                    <a:pt x="0" y="4576"/>
                  </a:lnTo>
                  <a:cubicBezTo>
                    <a:pt x="0" y="5003"/>
                    <a:pt x="346" y="5348"/>
                    <a:pt x="773" y="5348"/>
                  </a:cubicBezTo>
                  <a:lnTo>
                    <a:pt x="1930" y="5348"/>
                  </a:lnTo>
                  <a:lnTo>
                    <a:pt x="1930" y="1"/>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7" name="Google Shape;18217;p140"/>
            <p:cNvSpPr/>
            <p:nvPr/>
          </p:nvSpPr>
          <p:spPr>
            <a:xfrm>
              <a:off x="4062601" y="4397470"/>
              <a:ext cx="179775" cy="172805"/>
            </a:xfrm>
            <a:custGeom>
              <a:avLst/>
              <a:gdLst/>
              <a:ahLst/>
              <a:cxnLst/>
              <a:rect l="l" t="t" r="r" b="b"/>
              <a:pathLst>
                <a:path w="6861" h="6595" extrusionOk="0">
                  <a:moveTo>
                    <a:pt x="3575" y="0"/>
                  </a:moveTo>
                  <a:cubicBezTo>
                    <a:pt x="3569" y="0"/>
                    <a:pt x="3564" y="0"/>
                    <a:pt x="3558" y="0"/>
                  </a:cubicBezTo>
                  <a:cubicBezTo>
                    <a:pt x="2223" y="0"/>
                    <a:pt x="1018" y="802"/>
                    <a:pt x="510" y="2036"/>
                  </a:cubicBezTo>
                  <a:cubicBezTo>
                    <a:pt x="1" y="3269"/>
                    <a:pt x="284" y="4685"/>
                    <a:pt x="1225" y="5631"/>
                  </a:cubicBezTo>
                  <a:cubicBezTo>
                    <a:pt x="1853" y="6260"/>
                    <a:pt x="2696" y="6595"/>
                    <a:pt x="3554" y="6595"/>
                  </a:cubicBezTo>
                  <a:cubicBezTo>
                    <a:pt x="3981" y="6595"/>
                    <a:pt x="4411" y="6512"/>
                    <a:pt x="4820" y="6341"/>
                  </a:cubicBezTo>
                  <a:cubicBezTo>
                    <a:pt x="6049" y="5833"/>
                    <a:pt x="6855" y="4628"/>
                    <a:pt x="6855" y="3298"/>
                  </a:cubicBezTo>
                  <a:cubicBezTo>
                    <a:pt x="6860" y="1480"/>
                    <a:pt x="5391" y="0"/>
                    <a:pt x="35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8" name="Google Shape;18218;p140"/>
            <p:cNvSpPr/>
            <p:nvPr/>
          </p:nvSpPr>
          <p:spPr>
            <a:xfrm>
              <a:off x="4078453" y="4412170"/>
              <a:ext cx="149197" cy="143328"/>
            </a:xfrm>
            <a:custGeom>
              <a:avLst/>
              <a:gdLst/>
              <a:ahLst/>
              <a:cxnLst/>
              <a:rect l="l" t="t" r="r" b="b"/>
              <a:pathLst>
                <a:path w="5694" h="5470" extrusionOk="0">
                  <a:moveTo>
                    <a:pt x="2962" y="1"/>
                  </a:moveTo>
                  <a:cubicBezTo>
                    <a:pt x="2959" y="1"/>
                    <a:pt x="2956" y="1"/>
                    <a:pt x="2953" y="1"/>
                  </a:cubicBezTo>
                  <a:cubicBezTo>
                    <a:pt x="1844" y="1"/>
                    <a:pt x="850" y="668"/>
                    <a:pt x="428" y="1691"/>
                  </a:cubicBezTo>
                  <a:cubicBezTo>
                    <a:pt x="1" y="2713"/>
                    <a:pt x="236" y="3884"/>
                    <a:pt x="1018" y="4667"/>
                  </a:cubicBezTo>
                  <a:cubicBezTo>
                    <a:pt x="1542" y="5191"/>
                    <a:pt x="2243" y="5469"/>
                    <a:pt x="2955" y="5469"/>
                  </a:cubicBezTo>
                  <a:cubicBezTo>
                    <a:pt x="3307" y="5469"/>
                    <a:pt x="3661" y="5402"/>
                    <a:pt x="3999" y="5262"/>
                  </a:cubicBezTo>
                  <a:cubicBezTo>
                    <a:pt x="5017" y="4840"/>
                    <a:pt x="5684" y="3841"/>
                    <a:pt x="5684" y="2737"/>
                  </a:cubicBezTo>
                  <a:cubicBezTo>
                    <a:pt x="5694" y="1228"/>
                    <a:pt x="4470" y="1"/>
                    <a:pt x="2962" y="1"/>
                  </a:cubicBezTo>
                  <a:close/>
                </a:path>
              </a:pathLst>
            </a:custGeom>
            <a:solidFill>
              <a:srgbClr val="5C70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9" name="Google Shape;18219;p140"/>
            <p:cNvSpPr/>
            <p:nvPr/>
          </p:nvSpPr>
          <p:spPr>
            <a:xfrm>
              <a:off x="4093913" y="4430983"/>
              <a:ext cx="117125" cy="104286"/>
            </a:xfrm>
            <a:custGeom>
              <a:avLst/>
              <a:gdLst/>
              <a:ahLst/>
              <a:cxnLst/>
              <a:rect l="l" t="t" r="r" b="b"/>
              <a:pathLst>
                <a:path w="4470" h="3980" extrusionOk="0">
                  <a:moveTo>
                    <a:pt x="2351" y="1"/>
                  </a:moveTo>
                  <a:cubicBezTo>
                    <a:pt x="2140" y="1"/>
                    <a:pt x="1927" y="34"/>
                    <a:pt x="1719" y="104"/>
                  </a:cubicBezTo>
                  <a:cubicBezTo>
                    <a:pt x="1647" y="128"/>
                    <a:pt x="1575" y="161"/>
                    <a:pt x="1503" y="195"/>
                  </a:cubicBezTo>
                  <a:cubicBezTo>
                    <a:pt x="356" y="733"/>
                    <a:pt x="1" y="2192"/>
                    <a:pt x="769" y="3195"/>
                  </a:cubicBezTo>
                  <a:cubicBezTo>
                    <a:pt x="1166" y="3716"/>
                    <a:pt x="1760" y="3980"/>
                    <a:pt x="2354" y="3980"/>
                  </a:cubicBezTo>
                  <a:cubicBezTo>
                    <a:pt x="2909" y="3980"/>
                    <a:pt x="3464" y="3750"/>
                    <a:pt x="3860" y="3286"/>
                  </a:cubicBezTo>
                  <a:lnTo>
                    <a:pt x="3870" y="3277"/>
                  </a:lnTo>
                  <a:cubicBezTo>
                    <a:pt x="3904" y="3234"/>
                    <a:pt x="3942" y="3190"/>
                    <a:pt x="3971" y="3142"/>
                  </a:cubicBezTo>
                  <a:cubicBezTo>
                    <a:pt x="4470" y="2442"/>
                    <a:pt x="4460" y="1496"/>
                    <a:pt x="3952" y="805"/>
                  </a:cubicBezTo>
                  <a:cubicBezTo>
                    <a:pt x="3569" y="289"/>
                    <a:pt x="2969" y="1"/>
                    <a:pt x="2351" y="1"/>
                  </a:cubicBezTo>
                  <a:close/>
                </a:path>
              </a:pathLst>
            </a:custGeom>
            <a:solidFill>
              <a:srgbClr val="ADBB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0" name="Google Shape;18220;p140"/>
            <p:cNvSpPr/>
            <p:nvPr/>
          </p:nvSpPr>
          <p:spPr>
            <a:xfrm>
              <a:off x="4119591" y="4430983"/>
              <a:ext cx="91447" cy="87333"/>
            </a:xfrm>
            <a:custGeom>
              <a:avLst/>
              <a:gdLst/>
              <a:ahLst/>
              <a:cxnLst/>
              <a:rect l="l" t="t" r="r" b="b"/>
              <a:pathLst>
                <a:path w="3490" h="3333" extrusionOk="0">
                  <a:moveTo>
                    <a:pt x="1371" y="1"/>
                  </a:moveTo>
                  <a:cubicBezTo>
                    <a:pt x="1160" y="1"/>
                    <a:pt x="947" y="34"/>
                    <a:pt x="739" y="104"/>
                  </a:cubicBezTo>
                  <a:cubicBezTo>
                    <a:pt x="667" y="128"/>
                    <a:pt x="595" y="157"/>
                    <a:pt x="523" y="190"/>
                  </a:cubicBezTo>
                  <a:cubicBezTo>
                    <a:pt x="0" y="929"/>
                    <a:pt x="39" y="1928"/>
                    <a:pt x="619" y="2619"/>
                  </a:cubicBezTo>
                  <a:cubicBezTo>
                    <a:pt x="1007" y="3083"/>
                    <a:pt x="1570" y="3332"/>
                    <a:pt x="2144" y="3332"/>
                  </a:cubicBezTo>
                  <a:cubicBezTo>
                    <a:pt x="2430" y="3332"/>
                    <a:pt x="2719" y="3270"/>
                    <a:pt x="2991" y="3142"/>
                  </a:cubicBezTo>
                  <a:cubicBezTo>
                    <a:pt x="3490" y="2442"/>
                    <a:pt x="3480" y="1496"/>
                    <a:pt x="2972" y="805"/>
                  </a:cubicBezTo>
                  <a:cubicBezTo>
                    <a:pt x="2589" y="289"/>
                    <a:pt x="1989" y="1"/>
                    <a:pt x="1371" y="1"/>
                  </a:cubicBezTo>
                  <a:close/>
                </a:path>
              </a:pathLst>
            </a:custGeom>
            <a:solidFill>
              <a:srgbClr val="B5B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1" name="Google Shape;18221;p140"/>
            <p:cNvSpPr/>
            <p:nvPr/>
          </p:nvSpPr>
          <p:spPr>
            <a:xfrm>
              <a:off x="4148257" y="4458208"/>
              <a:ext cx="32989" cy="32989"/>
            </a:xfrm>
            <a:custGeom>
              <a:avLst/>
              <a:gdLst/>
              <a:ahLst/>
              <a:cxnLst/>
              <a:rect l="l" t="t" r="r" b="b"/>
              <a:pathLst>
                <a:path w="1259" h="1259" extrusionOk="0">
                  <a:moveTo>
                    <a:pt x="630" y="1"/>
                  </a:moveTo>
                  <a:cubicBezTo>
                    <a:pt x="279" y="1"/>
                    <a:pt x="1" y="279"/>
                    <a:pt x="1" y="630"/>
                  </a:cubicBezTo>
                  <a:cubicBezTo>
                    <a:pt x="1" y="975"/>
                    <a:pt x="279" y="1259"/>
                    <a:pt x="630" y="1259"/>
                  </a:cubicBezTo>
                  <a:cubicBezTo>
                    <a:pt x="975" y="1259"/>
                    <a:pt x="1258" y="975"/>
                    <a:pt x="1258" y="630"/>
                  </a:cubicBezTo>
                  <a:cubicBezTo>
                    <a:pt x="1258" y="279"/>
                    <a:pt x="975" y="1"/>
                    <a:pt x="630" y="1"/>
                  </a:cubicBez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2" name="Google Shape;18222;p140"/>
            <p:cNvSpPr/>
            <p:nvPr/>
          </p:nvSpPr>
          <p:spPr>
            <a:xfrm>
              <a:off x="3984622" y="4335711"/>
              <a:ext cx="33985" cy="29714"/>
            </a:xfrm>
            <a:custGeom>
              <a:avLst/>
              <a:gdLst/>
              <a:ahLst/>
              <a:cxnLst/>
              <a:rect l="l" t="t" r="r" b="b"/>
              <a:pathLst>
                <a:path w="1297" h="1134" extrusionOk="0">
                  <a:moveTo>
                    <a:pt x="332" y="0"/>
                  </a:moveTo>
                  <a:cubicBezTo>
                    <a:pt x="149" y="0"/>
                    <a:pt x="1" y="149"/>
                    <a:pt x="1" y="332"/>
                  </a:cubicBezTo>
                  <a:lnTo>
                    <a:pt x="1" y="802"/>
                  </a:lnTo>
                  <a:cubicBezTo>
                    <a:pt x="1" y="984"/>
                    <a:pt x="149" y="1129"/>
                    <a:pt x="332" y="1133"/>
                  </a:cubicBezTo>
                  <a:lnTo>
                    <a:pt x="965" y="1133"/>
                  </a:lnTo>
                  <a:cubicBezTo>
                    <a:pt x="1148" y="1129"/>
                    <a:pt x="1297" y="984"/>
                    <a:pt x="1297" y="802"/>
                  </a:cubicBezTo>
                  <a:lnTo>
                    <a:pt x="1297" y="332"/>
                  </a:lnTo>
                  <a:cubicBezTo>
                    <a:pt x="1297" y="149"/>
                    <a:pt x="1148" y="0"/>
                    <a:pt x="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3" name="Google Shape;18223;p140"/>
            <p:cNvSpPr/>
            <p:nvPr/>
          </p:nvSpPr>
          <p:spPr>
            <a:xfrm>
              <a:off x="3952917" y="4356830"/>
              <a:ext cx="97526" cy="226940"/>
            </a:xfrm>
            <a:custGeom>
              <a:avLst/>
              <a:gdLst/>
              <a:ahLst/>
              <a:cxnLst/>
              <a:rect l="l" t="t" r="r" b="b"/>
              <a:pathLst>
                <a:path w="3722" h="8661" extrusionOk="0">
                  <a:moveTo>
                    <a:pt x="831" y="1"/>
                  </a:moveTo>
                  <a:cubicBezTo>
                    <a:pt x="370" y="1"/>
                    <a:pt x="1" y="371"/>
                    <a:pt x="1" y="831"/>
                  </a:cubicBezTo>
                  <a:lnTo>
                    <a:pt x="1" y="7835"/>
                  </a:lnTo>
                  <a:cubicBezTo>
                    <a:pt x="1" y="8291"/>
                    <a:pt x="370" y="8660"/>
                    <a:pt x="831" y="8660"/>
                  </a:cubicBezTo>
                  <a:lnTo>
                    <a:pt x="2891" y="8660"/>
                  </a:lnTo>
                  <a:cubicBezTo>
                    <a:pt x="3347" y="8660"/>
                    <a:pt x="3716" y="8291"/>
                    <a:pt x="3721" y="7835"/>
                  </a:cubicBezTo>
                  <a:lnTo>
                    <a:pt x="3721" y="831"/>
                  </a:lnTo>
                  <a:cubicBezTo>
                    <a:pt x="3716" y="385"/>
                    <a:pt x="3366" y="15"/>
                    <a:pt x="29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4" name="Google Shape;18224;p140"/>
            <p:cNvSpPr/>
            <p:nvPr/>
          </p:nvSpPr>
          <p:spPr>
            <a:xfrm>
              <a:off x="3952917" y="4356830"/>
              <a:ext cx="76511" cy="201523"/>
            </a:xfrm>
            <a:custGeom>
              <a:avLst/>
              <a:gdLst/>
              <a:ahLst/>
              <a:cxnLst/>
              <a:rect l="l" t="t" r="r" b="b"/>
              <a:pathLst>
                <a:path w="2920" h="7691" extrusionOk="0">
                  <a:moveTo>
                    <a:pt x="831" y="1"/>
                  </a:moveTo>
                  <a:cubicBezTo>
                    <a:pt x="375" y="1"/>
                    <a:pt x="6" y="371"/>
                    <a:pt x="1" y="831"/>
                  </a:cubicBezTo>
                  <a:lnTo>
                    <a:pt x="1" y="7691"/>
                  </a:lnTo>
                  <a:lnTo>
                    <a:pt x="2094" y="7691"/>
                  </a:lnTo>
                  <a:cubicBezTo>
                    <a:pt x="2550" y="7691"/>
                    <a:pt x="2919" y="7321"/>
                    <a:pt x="2919" y="6865"/>
                  </a:cubicBezTo>
                  <a:lnTo>
                    <a:pt x="2919" y="1"/>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5" name="Google Shape;18225;p140"/>
            <p:cNvSpPr/>
            <p:nvPr/>
          </p:nvSpPr>
          <p:spPr>
            <a:xfrm>
              <a:off x="4229380" y="4400746"/>
              <a:ext cx="21800" cy="21774"/>
            </a:xfrm>
            <a:custGeom>
              <a:avLst/>
              <a:gdLst/>
              <a:ahLst/>
              <a:cxnLst/>
              <a:rect l="l" t="t" r="r" b="b"/>
              <a:pathLst>
                <a:path w="832" h="831" extrusionOk="0">
                  <a:moveTo>
                    <a:pt x="418" y="0"/>
                  </a:moveTo>
                  <a:cubicBezTo>
                    <a:pt x="188" y="0"/>
                    <a:pt x="1" y="187"/>
                    <a:pt x="1" y="413"/>
                  </a:cubicBezTo>
                  <a:cubicBezTo>
                    <a:pt x="1" y="643"/>
                    <a:pt x="188" y="831"/>
                    <a:pt x="418" y="831"/>
                  </a:cubicBezTo>
                  <a:cubicBezTo>
                    <a:pt x="644" y="831"/>
                    <a:pt x="831" y="643"/>
                    <a:pt x="831" y="413"/>
                  </a:cubicBezTo>
                  <a:cubicBezTo>
                    <a:pt x="831" y="187"/>
                    <a:pt x="644" y="0"/>
                    <a:pt x="418" y="0"/>
                  </a:cubicBezTo>
                  <a:close/>
                </a:path>
              </a:pathLst>
            </a:custGeom>
            <a:solidFill>
              <a:srgbClr val="BFC7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6" name="Google Shape;18226;p140"/>
            <p:cNvSpPr/>
            <p:nvPr/>
          </p:nvSpPr>
          <p:spPr>
            <a:xfrm>
              <a:off x="3947519" y="4326147"/>
              <a:ext cx="365420" cy="263021"/>
            </a:xfrm>
            <a:custGeom>
              <a:avLst/>
              <a:gdLst/>
              <a:ahLst/>
              <a:cxnLst/>
              <a:rect l="l" t="t" r="r" b="b"/>
              <a:pathLst>
                <a:path w="13946" h="10038" extrusionOk="0">
                  <a:moveTo>
                    <a:pt x="2381" y="413"/>
                  </a:moveTo>
                  <a:cubicBezTo>
                    <a:pt x="2449" y="413"/>
                    <a:pt x="2506" y="466"/>
                    <a:pt x="2506" y="538"/>
                  </a:cubicBezTo>
                  <a:lnTo>
                    <a:pt x="2506" y="965"/>
                  </a:lnTo>
                  <a:lnTo>
                    <a:pt x="1623" y="965"/>
                  </a:lnTo>
                  <a:lnTo>
                    <a:pt x="1623" y="538"/>
                  </a:lnTo>
                  <a:cubicBezTo>
                    <a:pt x="1623" y="466"/>
                    <a:pt x="1681" y="413"/>
                    <a:pt x="1748" y="413"/>
                  </a:cubicBezTo>
                  <a:close/>
                  <a:moveTo>
                    <a:pt x="12544" y="1431"/>
                  </a:moveTo>
                  <a:cubicBezTo>
                    <a:pt x="12611" y="1431"/>
                    <a:pt x="12664" y="1484"/>
                    <a:pt x="12664" y="1551"/>
                  </a:cubicBezTo>
                  <a:lnTo>
                    <a:pt x="12664" y="1954"/>
                  </a:lnTo>
                  <a:lnTo>
                    <a:pt x="10983" y="1954"/>
                  </a:lnTo>
                  <a:lnTo>
                    <a:pt x="10983" y="1551"/>
                  </a:lnTo>
                  <a:cubicBezTo>
                    <a:pt x="10983" y="1484"/>
                    <a:pt x="11036" y="1431"/>
                    <a:pt x="11103" y="1431"/>
                  </a:cubicBezTo>
                  <a:close/>
                  <a:moveTo>
                    <a:pt x="1738" y="1"/>
                  </a:moveTo>
                  <a:cubicBezTo>
                    <a:pt x="1441" y="1"/>
                    <a:pt x="1201" y="241"/>
                    <a:pt x="1201" y="538"/>
                  </a:cubicBezTo>
                  <a:lnTo>
                    <a:pt x="1201" y="965"/>
                  </a:lnTo>
                  <a:lnTo>
                    <a:pt x="1023" y="965"/>
                  </a:lnTo>
                  <a:cubicBezTo>
                    <a:pt x="788" y="965"/>
                    <a:pt x="557" y="1047"/>
                    <a:pt x="370" y="1196"/>
                  </a:cubicBezTo>
                  <a:cubicBezTo>
                    <a:pt x="202" y="1337"/>
                    <a:pt x="332" y="1567"/>
                    <a:pt x="502" y="1567"/>
                  </a:cubicBezTo>
                  <a:cubicBezTo>
                    <a:pt x="545" y="1567"/>
                    <a:pt x="590" y="1553"/>
                    <a:pt x="634" y="1518"/>
                  </a:cubicBezTo>
                  <a:cubicBezTo>
                    <a:pt x="784" y="1397"/>
                    <a:pt x="930" y="1378"/>
                    <a:pt x="1072" y="1378"/>
                  </a:cubicBezTo>
                  <a:cubicBezTo>
                    <a:pt x="1137" y="1378"/>
                    <a:pt x="1201" y="1382"/>
                    <a:pt x="1264" y="1382"/>
                  </a:cubicBezTo>
                  <a:cubicBezTo>
                    <a:pt x="1293" y="1382"/>
                    <a:pt x="1321" y="1381"/>
                    <a:pt x="1349" y="1378"/>
                  </a:cubicBezTo>
                  <a:lnTo>
                    <a:pt x="3092" y="1378"/>
                  </a:lnTo>
                  <a:cubicBezTo>
                    <a:pt x="3433" y="1378"/>
                    <a:pt x="3711" y="1657"/>
                    <a:pt x="3711" y="1998"/>
                  </a:cubicBezTo>
                  <a:lnTo>
                    <a:pt x="3711" y="2790"/>
                  </a:lnTo>
                  <a:cubicBezTo>
                    <a:pt x="3711" y="2929"/>
                    <a:pt x="3814" y="2998"/>
                    <a:pt x="3917" y="2998"/>
                  </a:cubicBezTo>
                  <a:cubicBezTo>
                    <a:pt x="4021" y="2998"/>
                    <a:pt x="4124" y="2929"/>
                    <a:pt x="4124" y="2790"/>
                  </a:cubicBezTo>
                  <a:lnTo>
                    <a:pt x="4124" y="2372"/>
                  </a:lnTo>
                  <a:lnTo>
                    <a:pt x="12947" y="2372"/>
                  </a:lnTo>
                  <a:cubicBezTo>
                    <a:pt x="13273" y="2396"/>
                    <a:pt x="13523" y="2665"/>
                    <a:pt x="13523" y="2991"/>
                  </a:cubicBezTo>
                  <a:lnTo>
                    <a:pt x="13523" y="3246"/>
                  </a:lnTo>
                  <a:lnTo>
                    <a:pt x="13168" y="3246"/>
                  </a:lnTo>
                  <a:cubicBezTo>
                    <a:pt x="12894" y="3246"/>
                    <a:pt x="12894" y="3658"/>
                    <a:pt x="13168" y="3658"/>
                  </a:cubicBezTo>
                  <a:lnTo>
                    <a:pt x="13523" y="3658"/>
                  </a:lnTo>
                  <a:lnTo>
                    <a:pt x="13523" y="8593"/>
                  </a:lnTo>
                  <a:lnTo>
                    <a:pt x="12572" y="8593"/>
                  </a:lnTo>
                  <a:cubicBezTo>
                    <a:pt x="12260" y="8593"/>
                    <a:pt x="12006" y="8339"/>
                    <a:pt x="12006" y="8027"/>
                  </a:cubicBezTo>
                  <a:lnTo>
                    <a:pt x="12006" y="4225"/>
                  </a:lnTo>
                  <a:cubicBezTo>
                    <a:pt x="12011" y="3975"/>
                    <a:pt x="12169" y="3759"/>
                    <a:pt x="12404" y="3682"/>
                  </a:cubicBezTo>
                  <a:cubicBezTo>
                    <a:pt x="12630" y="3598"/>
                    <a:pt x="12554" y="3282"/>
                    <a:pt x="12341" y="3282"/>
                  </a:cubicBezTo>
                  <a:cubicBezTo>
                    <a:pt x="12323" y="3282"/>
                    <a:pt x="12304" y="3284"/>
                    <a:pt x="12284" y="3289"/>
                  </a:cubicBezTo>
                  <a:cubicBezTo>
                    <a:pt x="11876" y="3414"/>
                    <a:pt x="11598" y="3793"/>
                    <a:pt x="11593" y="4225"/>
                  </a:cubicBezTo>
                  <a:lnTo>
                    <a:pt x="11593" y="8027"/>
                  </a:lnTo>
                  <a:cubicBezTo>
                    <a:pt x="11598" y="8569"/>
                    <a:pt x="12035" y="9006"/>
                    <a:pt x="12572" y="9006"/>
                  </a:cubicBezTo>
                  <a:lnTo>
                    <a:pt x="13528" y="9006"/>
                  </a:lnTo>
                  <a:cubicBezTo>
                    <a:pt x="13523" y="9347"/>
                    <a:pt x="13249" y="9620"/>
                    <a:pt x="12908" y="9625"/>
                  </a:cubicBezTo>
                  <a:lnTo>
                    <a:pt x="3927" y="9625"/>
                  </a:lnTo>
                  <a:cubicBezTo>
                    <a:pt x="4018" y="9500"/>
                    <a:pt x="4081" y="9361"/>
                    <a:pt x="4114" y="9212"/>
                  </a:cubicBezTo>
                  <a:cubicBezTo>
                    <a:pt x="4145" y="9055"/>
                    <a:pt x="4024" y="8961"/>
                    <a:pt x="3905" y="8961"/>
                  </a:cubicBezTo>
                  <a:cubicBezTo>
                    <a:pt x="3817" y="8961"/>
                    <a:pt x="3731" y="9012"/>
                    <a:pt x="3706" y="9126"/>
                  </a:cubicBezTo>
                  <a:cubicBezTo>
                    <a:pt x="3644" y="9414"/>
                    <a:pt x="3394" y="9620"/>
                    <a:pt x="3097" y="9625"/>
                  </a:cubicBezTo>
                  <a:lnTo>
                    <a:pt x="975" y="9625"/>
                  </a:lnTo>
                  <a:lnTo>
                    <a:pt x="946" y="9620"/>
                  </a:lnTo>
                  <a:cubicBezTo>
                    <a:pt x="639" y="9572"/>
                    <a:pt x="413" y="9313"/>
                    <a:pt x="413" y="9006"/>
                  </a:cubicBezTo>
                  <a:lnTo>
                    <a:pt x="413" y="2094"/>
                  </a:lnTo>
                  <a:cubicBezTo>
                    <a:pt x="413" y="1954"/>
                    <a:pt x="310" y="1885"/>
                    <a:pt x="207" y="1885"/>
                  </a:cubicBezTo>
                  <a:cubicBezTo>
                    <a:pt x="104" y="1885"/>
                    <a:pt x="0" y="1954"/>
                    <a:pt x="0" y="2094"/>
                  </a:cubicBezTo>
                  <a:lnTo>
                    <a:pt x="0" y="9001"/>
                  </a:lnTo>
                  <a:cubicBezTo>
                    <a:pt x="0" y="9505"/>
                    <a:pt x="365" y="9937"/>
                    <a:pt x="860" y="10023"/>
                  </a:cubicBezTo>
                  <a:cubicBezTo>
                    <a:pt x="884" y="10028"/>
                    <a:pt x="908" y="10028"/>
                    <a:pt x="932" y="10033"/>
                  </a:cubicBezTo>
                  <a:lnTo>
                    <a:pt x="980" y="10038"/>
                  </a:lnTo>
                  <a:lnTo>
                    <a:pt x="12913" y="10038"/>
                  </a:lnTo>
                  <a:cubicBezTo>
                    <a:pt x="13484" y="10033"/>
                    <a:pt x="13945" y="9572"/>
                    <a:pt x="13945" y="9006"/>
                  </a:cubicBezTo>
                  <a:lnTo>
                    <a:pt x="13945" y="2991"/>
                  </a:lnTo>
                  <a:cubicBezTo>
                    <a:pt x="13945" y="2487"/>
                    <a:pt x="13580" y="2055"/>
                    <a:pt x="13081" y="1969"/>
                  </a:cubicBezTo>
                  <a:lnTo>
                    <a:pt x="13081" y="1556"/>
                  </a:lnTo>
                  <a:cubicBezTo>
                    <a:pt x="13081" y="1258"/>
                    <a:pt x="12836" y="1013"/>
                    <a:pt x="12539" y="1013"/>
                  </a:cubicBezTo>
                  <a:lnTo>
                    <a:pt x="11103" y="1013"/>
                  </a:lnTo>
                  <a:cubicBezTo>
                    <a:pt x="10806" y="1013"/>
                    <a:pt x="10566" y="1258"/>
                    <a:pt x="10566" y="1556"/>
                  </a:cubicBezTo>
                  <a:lnTo>
                    <a:pt x="10566" y="1959"/>
                  </a:lnTo>
                  <a:lnTo>
                    <a:pt x="9985" y="1959"/>
                  </a:lnTo>
                  <a:lnTo>
                    <a:pt x="9548" y="1018"/>
                  </a:lnTo>
                  <a:cubicBezTo>
                    <a:pt x="9395" y="682"/>
                    <a:pt x="9059" y="471"/>
                    <a:pt x="8694" y="466"/>
                  </a:cubicBezTo>
                  <a:lnTo>
                    <a:pt x="7004" y="466"/>
                  </a:lnTo>
                  <a:cubicBezTo>
                    <a:pt x="6702" y="471"/>
                    <a:pt x="6414" y="615"/>
                    <a:pt x="6236" y="865"/>
                  </a:cubicBezTo>
                  <a:cubicBezTo>
                    <a:pt x="6119" y="1026"/>
                    <a:pt x="6261" y="1195"/>
                    <a:pt x="6409" y="1195"/>
                  </a:cubicBezTo>
                  <a:cubicBezTo>
                    <a:pt x="6467" y="1195"/>
                    <a:pt x="6527" y="1169"/>
                    <a:pt x="6572" y="1105"/>
                  </a:cubicBezTo>
                  <a:cubicBezTo>
                    <a:pt x="6673" y="965"/>
                    <a:pt x="6836" y="884"/>
                    <a:pt x="7004" y="884"/>
                  </a:cubicBezTo>
                  <a:lnTo>
                    <a:pt x="8694" y="884"/>
                  </a:lnTo>
                  <a:cubicBezTo>
                    <a:pt x="8895" y="884"/>
                    <a:pt x="9083" y="1004"/>
                    <a:pt x="9174" y="1191"/>
                  </a:cubicBezTo>
                  <a:lnTo>
                    <a:pt x="9524" y="1959"/>
                  </a:lnTo>
                  <a:lnTo>
                    <a:pt x="6164" y="1959"/>
                  </a:lnTo>
                  <a:lnTo>
                    <a:pt x="6231" y="1820"/>
                  </a:lnTo>
                  <a:cubicBezTo>
                    <a:pt x="6310" y="1654"/>
                    <a:pt x="6173" y="1520"/>
                    <a:pt x="6037" y="1520"/>
                  </a:cubicBezTo>
                  <a:cubicBezTo>
                    <a:pt x="5966" y="1520"/>
                    <a:pt x="5895" y="1557"/>
                    <a:pt x="5857" y="1647"/>
                  </a:cubicBezTo>
                  <a:lnTo>
                    <a:pt x="5708" y="1959"/>
                  </a:lnTo>
                  <a:lnTo>
                    <a:pt x="4129" y="1959"/>
                  </a:lnTo>
                  <a:cubicBezTo>
                    <a:pt x="4105" y="1402"/>
                    <a:pt x="3649" y="965"/>
                    <a:pt x="3092" y="965"/>
                  </a:cubicBezTo>
                  <a:lnTo>
                    <a:pt x="2914" y="965"/>
                  </a:lnTo>
                  <a:lnTo>
                    <a:pt x="2914" y="538"/>
                  </a:lnTo>
                  <a:cubicBezTo>
                    <a:pt x="2914" y="241"/>
                    <a:pt x="2669" y="1"/>
                    <a:pt x="237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7" name="Google Shape;18227;p140"/>
            <p:cNvSpPr/>
            <p:nvPr/>
          </p:nvSpPr>
          <p:spPr>
            <a:xfrm>
              <a:off x="4044862" y="4415603"/>
              <a:ext cx="10979" cy="134576"/>
            </a:xfrm>
            <a:custGeom>
              <a:avLst/>
              <a:gdLst/>
              <a:ahLst/>
              <a:cxnLst/>
              <a:rect l="l" t="t" r="r" b="b"/>
              <a:pathLst>
                <a:path w="419" h="5136" extrusionOk="0">
                  <a:moveTo>
                    <a:pt x="210" y="1"/>
                  </a:moveTo>
                  <a:cubicBezTo>
                    <a:pt x="105" y="1"/>
                    <a:pt x="1" y="69"/>
                    <a:pt x="1" y="206"/>
                  </a:cubicBezTo>
                  <a:lnTo>
                    <a:pt x="1" y="4929"/>
                  </a:lnTo>
                  <a:cubicBezTo>
                    <a:pt x="6" y="5045"/>
                    <a:pt x="97" y="5136"/>
                    <a:pt x="212" y="5136"/>
                  </a:cubicBezTo>
                  <a:cubicBezTo>
                    <a:pt x="322" y="5136"/>
                    <a:pt x="418" y="5040"/>
                    <a:pt x="418" y="4929"/>
                  </a:cubicBezTo>
                  <a:lnTo>
                    <a:pt x="418" y="206"/>
                  </a:lnTo>
                  <a:cubicBezTo>
                    <a:pt x="418" y="69"/>
                    <a:pt x="314" y="1"/>
                    <a:pt x="21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8" name="Google Shape;18228;p140"/>
            <p:cNvSpPr/>
            <p:nvPr/>
          </p:nvSpPr>
          <p:spPr>
            <a:xfrm>
              <a:off x="4222357" y="4397313"/>
              <a:ext cx="40273" cy="30605"/>
            </a:xfrm>
            <a:custGeom>
              <a:avLst/>
              <a:gdLst/>
              <a:ahLst/>
              <a:cxnLst/>
              <a:rect l="l" t="t" r="r" b="b"/>
              <a:pathLst>
                <a:path w="1537" h="1168" extrusionOk="0">
                  <a:moveTo>
                    <a:pt x="926" y="0"/>
                  </a:moveTo>
                  <a:cubicBezTo>
                    <a:pt x="752" y="0"/>
                    <a:pt x="629" y="246"/>
                    <a:pt x="806" y="376"/>
                  </a:cubicBezTo>
                  <a:cubicBezTo>
                    <a:pt x="941" y="472"/>
                    <a:pt x="917" y="678"/>
                    <a:pt x="763" y="736"/>
                  </a:cubicBezTo>
                  <a:cubicBezTo>
                    <a:pt x="736" y="747"/>
                    <a:pt x="709" y="752"/>
                    <a:pt x="683" y="752"/>
                  </a:cubicBezTo>
                  <a:cubicBezTo>
                    <a:pt x="560" y="752"/>
                    <a:pt x="457" y="640"/>
                    <a:pt x="485" y="506"/>
                  </a:cubicBezTo>
                  <a:cubicBezTo>
                    <a:pt x="504" y="395"/>
                    <a:pt x="427" y="285"/>
                    <a:pt x="317" y="266"/>
                  </a:cubicBezTo>
                  <a:cubicBezTo>
                    <a:pt x="303" y="263"/>
                    <a:pt x="289" y="261"/>
                    <a:pt x="276" y="261"/>
                  </a:cubicBezTo>
                  <a:cubicBezTo>
                    <a:pt x="180" y="261"/>
                    <a:pt x="94" y="332"/>
                    <a:pt x="77" y="429"/>
                  </a:cubicBezTo>
                  <a:cubicBezTo>
                    <a:pt x="0" y="813"/>
                    <a:pt x="298" y="1168"/>
                    <a:pt x="686" y="1168"/>
                  </a:cubicBezTo>
                  <a:cubicBezTo>
                    <a:pt x="1286" y="1168"/>
                    <a:pt x="1536" y="390"/>
                    <a:pt x="1046" y="40"/>
                  </a:cubicBezTo>
                  <a:cubicBezTo>
                    <a:pt x="1006" y="12"/>
                    <a:pt x="965" y="0"/>
                    <a:pt x="92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9" name="Google Shape;18229;p140"/>
            <p:cNvSpPr/>
            <p:nvPr/>
          </p:nvSpPr>
          <p:spPr>
            <a:xfrm>
              <a:off x="4063623" y="4391313"/>
              <a:ext cx="183653" cy="183653"/>
            </a:xfrm>
            <a:custGeom>
              <a:avLst/>
              <a:gdLst/>
              <a:ahLst/>
              <a:cxnLst/>
              <a:rect l="l" t="t" r="r" b="b"/>
              <a:pathLst>
                <a:path w="7009" h="7009" extrusionOk="0">
                  <a:moveTo>
                    <a:pt x="3481" y="1"/>
                  </a:moveTo>
                  <a:cubicBezTo>
                    <a:pt x="2745" y="1"/>
                    <a:pt x="1993" y="235"/>
                    <a:pt x="1335" y="754"/>
                  </a:cubicBezTo>
                  <a:cubicBezTo>
                    <a:pt x="1161" y="889"/>
                    <a:pt x="1295" y="1127"/>
                    <a:pt x="1466" y="1127"/>
                  </a:cubicBezTo>
                  <a:cubicBezTo>
                    <a:pt x="1508" y="1127"/>
                    <a:pt x="1552" y="1113"/>
                    <a:pt x="1594" y="1080"/>
                  </a:cubicBezTo>
                  <a:cubicBezTo>
                    <a:pt x="2175" y="621"/>
                    <a:pt x="2838" y="414"/>
                    <a:pt x="3487" y="414"/>
                  </a:cubicBezTo>
                  <a:cubicBezTo>
                    <a:pt x="5084" y="414"/>
                    <a:pt x="6596" y="1668"/>
                    <a:pt x="6596" y="3504"/>
                  </a:cubicBezTo>
                  <a:cubicBezTo>
                    <a:pt x="6596" y="5208"/>
                    <a:pt x="5213" y="6591"/>
                    <a:pt x="3504" y="6591"/>
                  </a:cubicBezTo>
                  <a:cubicBezTo>
                    <a:pt x="1800" y="6591"/>
                    <a:pt x="418" y="5208"/>
                    <a:pt x="418" y="3504"/>
                  </a:cubicBezTo>
                  <a:cubicBezTo>
                    <a:pt x="413" y="2827"/>
                    <a:pt x="634" y="2165"/>
                    <a:pt x="1051" y="1627"/>
                  </a:cubicBezTo>
                  <a:cubicBezTo>
                    <a:pt x="1119" y="1541"/>
                    <a:pt x="1104" y="1411"/>
                    <a:pt x="1013" y="1339"/>
                  </a:cubicBezTo>
                  <a:cubicBezTo>
                    <a:pt x="975" y="1310"/>
                    <a:pt x="931" y="1296"/>
                    <a:pt x="888" y="1296"/>
                  </a:cubicBezTo>
                  <a:cubicBezTo>
                    <a:pt x="825" y="1296"/>
                    <a:pt x="764" y="1324"/>
                    <a:pt x="725" y="1378"/>
                  </a:cubicBezTo>
                  <a:cubicBezTo>
                    <a:pt x="255" y="1987"/>
                    <a:pt x="0" y="2736"/>
                    <a:pt x="5" y="3504"/>
                  </a:cubicBezTo>
                  <a:cubicBezTo>
                    <a:pt x="5" y="5439"/>
                    <a:pt x="1570" y="7008"/>
                    <a:pt x="3504" y="7008"/>
                  </a:cubicBezTo>
                  <a:cubicBezTo>
                    <a:pt x="5444" y="7008"/>
                    <a:pt x="7008" y="5439"/>
                    <a:pt x="7008" y="3504"/>
                  </a:cubicBezTo>
                  <a:cubicBezTo>
                    <a:pt x="7008" y="1419"/>
                    <a:pt x="5293" y="1"/>
                    <a:pt x="348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0" name="Google Shape;18230;p140"/>
            <p:cNvSpPr/>
            <p:nvPr/>
          </p:nvSpPr>
          <p:spPr>
            <a:xfrm>
              <a:off x="4092917" y="4425638"/>
              <a:ext cx="138768" cy="114977"/>
            </a:xfrm>
            <a:custGeom>
              <a:avLst/>
              <a:gdLst/>
              <a:ahLst/>
              <a:cxnLst/>
              <a:rect l="l" t="t" r="r" b="b"/>
              <a:pathLst>
                <a:path w="5296" h="4388" extrusionOk="0">
                  <a:moveTo>
                    <a:pt x="2391" y="1"/>
                  </a:moveTo>
                  <a:cubicBezTo>
                    <a:pt x="1033" y="1"/>
                    <a:pt x="1" y="1215"/>
                    <a:pt x="226" y="2554"/>
                  </a:cubicBezTo>
                  <a:cubicBezTo>
                    <a:pt x="245" y="2675"/>
                    <a:pt x="335" y="2729"/>
                    <a:pt x="425" y="2729"/>
                  </a:cubicBezTo>
                  <a:cubicBezTo>
                    <a:pt x="541" y="2729"/>
                    <a:pt x="658" y="2640"/>
                    <a:pt x="634" y="2487"/>
                  </a:cubicBezTo>
                  <a:cubicBezTo>
                    <a:pt x="438" y="1327"/>
                    <a:pt x="1370" y="412"/>
                    <a:pt x="2398" y="412"/>
                  </a:cubicBezTo>
                  <a:cubicBezTo>
                    <a:pt x="2807" y="412"/>
                    <a:pt x="3231" y="557"/>
                    <a:pt x="3606" y="889"/>
                  </a:cubicBezTo>
                  <a:cubicBezTo>
                    <a:pt x="4388" y="1618"/>
                    <a:pt x="4359" y="2866"/>
                    <a:pt x="3538" y="3558"/>
                  </a:cubicBezTo>
                  <a:cubicBezTo>
                    <a:pt x="3203" y="3842"/>
                    <a:pt x="2796" y="3978"/>
                    <a:pt x="2393" y="3978"/>
                  </a:cubicBezTo>
                  <a:cubicBezTo>
                    <a:pt x="1816" y="3978"/>
                    <a:pt x="1245" y="3698"/>
                    <a:pt x="903" y="3169"/>
                  </a:cubicBezTo>
                  <a:lnTo>
                    <a:pt x="903" y="3174"/>
                  </a:lnTo>
                  <a:cubicBezTo>
                    <a:pt x="858" y="3105"/>
                    <a:pt x="795" y="3077"/>
                    <a:pt x="734" y="3077"/>
                  </a:cubicBezTo>
                  <a:cubicBezTo>
                    <a:pt x="589" y="3077"/>
                    <a:pt x="449" y="3237"/>
                    <a:pt x="557" y="3399"/>
                  </a:cubicBezTo>
                  <a:cubicBezTo>
                    <a:pt x="985" y="4050"/>
                    <a:pt x="1686" y="4387"/>
                    <a:pt x="2392" y="4387"/>
                  </a:cubicBezTo>
                  <a:cubicBezTo>
                    <a:pt x="2977" y="4387"/>
                    <a:pt x="3565" y="4156"/>
                    <a:pt x="4004" y="3682"/>
                  </a:cubicBezTo>
                  <a:cubicBezTo>
                    <a:pt x="5295" y="2286"/>
                    <a:pt x="4297" y="1"/>
                    <a:pt x="239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1" name="Google Shape;18231;p140"/>
            <p:cNvSpPr/>
            <p:nvPr/>
          </p:nvSpPr>
          <p:spPr>
            <a:xfrm>
              <a:off x="4136177" y="4453072"/>
              <a:ext cx="55759" cy="43653"/>
            </a:xfrm>
            <a:custGeom>
              <a:avLst/>
              <a:gdLst/>
              <a:ahLst/>
              <a:cxnLst/>
              <a:rect l="l" t="t" r="r" b="b"/>
              <a:pathLst>
                <a:path w="2128" h="1666" extrusionOk="0">
                  <a:moveTo>
                    <a:pt x="975" y="0"/>
                  </a:moveTo>
                  <a:cubicBezTo>
                    <a:pt x="960" y="0"/>
                    <a:pt x="944" y="2"/>
                    <a:pt x="927" y="5"/>
                  </a:cubicBezTo>
                  <a:cubicBezTo>
                    <a:pt x="145" y="158"/>
                    <a:pt x="1" y="1219"/>
                    <a:pt x="716" y="1575"/>
                  </a:cubicBezTo>
                  <a:cubicBezTo>
                    <a:pt x="842" y="1637"/>
                    <a:pt x="970" y="1665"/>
                    <a:pt x="1092" y="1665"/>
                  </a:cubicBezTo>
                  <a:cubicBezTo>
                    <a:pt x="1664" y="1665"/>
                    <a:pt x="2128" y="1050"/>
                    <a:pt x="1839" y="461"/>
                  </a:cubicBezTo>
                  <a:cubicBezTo>
                    <a:pt x="1800" y="370"/>
                    <a:pt x="1728" y="333"/>
                    <a:pt x="1657" y="333"/>
                  </a:cubicBezTo>
                  <a:cubicBezTo>
                    <a:pt x="1519" y="333"/>
                    <a:pt x="1381" y="471"/>
                    <a:pt x="1470" y="638"/>
                  </a:cubicBezTo>
                  <a:cubicBezTo>
                    <a:pt x="1612" y="935"/>
                    <a:pt x="1380" y="1241"/>
                    <a:pt x="1093" y="1241"/>
                  </a:cubicBezTo>
                  <a:cubicBezTo>
                    <a:pt x="1031" y="1241"/>
                    <a:pt x="967" y="1227"/>
                    <a:pt x="903" y="1195"/>
                  </a:cubicBezTo>
                  <a:cubicBezTo>
                    <a:pt x="548" y="1018"/>
                    <a:pt x="615" y="490"/>
                    <a:pt x="1004" y="408"/>
                  </a:cubicBezTo>
                  <a:cubicBezTo>
                    <a:pt x="1261" y="359"/>
                    <a:pt x="1205" y="0"/>
                    <a:pt x="97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232" name="Google Shape;18232;p140"/>
          <p:cNvGrpSpPr/>
          <p:nvPr/>
        </p:nvGrpSpPr>
        <p:grpSpPr>
          <a:xfrm>
            <a:off x="3430072" y="4105024"/>
            <a:ext cx="368931" cy="331488"/>
            <a:chOff x="3430072" y="4291874"/>
            <a:chExt cx="368931" cy="331488"/>
          </a:xfrm>
        </p:grpSpPr>
        <p:sp>
          <p:nvSpPr>
            <p:cNvPr id="18233" name="Google Shape;18233;p140"/>
            <p:cNvSpPr/>
            <p:nvPr/>
          </p:nvSpPr>
          <p:spPr>
            <a:xfrm>
              <a:off x="3435968" y="4367652"/>
              <a:ext cx="356878" cy="179802"/>
            </a:xfrm>
            <a:custGeom>
              <a:avLst/>
              <a:gdLst/>
              <a:ahLst/>
              <a:cxnLst/>
              <a:rect l="l" t="t" r="r" b="b"/>
              <a:pathLst>
                <a:path w="13620" h="6862" extrusionOk="0">
                  <a:moveTo>
                    <a:pt x="6511" y="0"/>
                  </a:moveTo>
                  <a:cubicBezTo>
                    <a:pt x="3146" y="0"/>
                    <a:pt x="853" y="2254"/>
                    <a:pt x="140" y="3058"/>
                  </a:cubicBezTo>
                  <a:cubicBezTo>
                    <a:pt x="1" y="3212"/>
                    <a:pt x="10" y="3447"/>
                    <a:pt x="154" y="3596"/>
                  </a:cubicBezTo>
                  <a:cubicBezTo>
                    <a:pt x="2548" y="6038"/>
                    <a:pt x="4824" y="6862"/>
                    <a:pt x="6802" y="6862"/>
                  </a:cubicBezTo>
                  <a:cubicBezTo>
                    <a:pt x="7005" y="6862"/>
                    <a:pt x="7206" y="6853"/>
                    <a:pt x="7403" y="6836"/>
                  </a:cubicBezTo>
                  <a:cubicBezTo>
                    <a:pt x="10461" y="6587"/>
                    <a:pt x="12721" y="4441"/>
                    <a:pt x="13466" y="3639"/>
                  </a:cubicBezTo>
                  <a:cubicBezTo>
                    <a:pt x="13619" y="3476"/>
                    <a:pt x="13605" y="3222"/>
                    <a:pt x="13442" y="3078"/>
                  </a:cubicBezTo>
                  <a:cubicBezTo>
                    <a:pt x="11291" y="1186"/>
                    <a:pt x="9323" y="322"/>
                    <a:pt x="7595" y="78"/>
                  </a:cubicBezTo>
                  <a:cubicBezTo>
                    <a:pt x="7222" y="25"/>
                    <a:pt x="6861" y="0"/>
                    <a:pt x="6511"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4" name="Google Shape;18234;p140"/>
            <p:cNvSpPr/>
            <p:nvPr/>
          </p:nvSpPr>
          <p:spPr>
            <a:xfrm>
              <a:off x="3479490" y="4369670"/>
              <a:ext cx="313356" cy="177129"/>
            </a:xfrm>
            <a:custGeom>
              <a:avLst/>
              <a:gdLst/>
              <a:ahLst/>
              <a:cxnLst/>
              <a:rect l="l" t="t" r="r" b="b"/>
              <a:pathLst>
                <a:path w="11959" h="6760" extrusionOk="0">
                  <a:moveTo>
                    <a:pt x="5934" y="1"/>
                  </a:moveTo>
                  <a:cubicBezTo>
                    <a:pt x="2881" y="236"/>
                    <a:pt x="807" y="2276"/>
                    <a:pt x="135" y="3034"/>
                  </a:cubicBezTo>
                  <a:cubicBezTo>
                    <a:pt x="1" y="3188"/>
                    <a:pt x="5" y="3428"/>
                    <a:pt x="149" y="3577"/>
                  </a:cubicBezTo>
                  <a:cubicBezTo>
                    <a:pt x="2127" y="5593"/>
                    <a:pt x="4023" y="6505"/>
                    <a:pt x="5742" y="6759"/>
                  </a:cubicBezTo>
                  <a:cubicBezTo>
                    <a:pt x="8800" y="6510"/>
                    <a:pt x="11060" y="4364"/>
                    <a:pt x="11805" y="3562"/>
                  </a:cubicBezTo>
                  <a:cubicBezTo>
                    <a:pt x="11958" y="3399"/>
                    <a:pt x="11944" y="3145"/>
                    <a:pt x="11781" y="2996"/>
                  </a:cubicBezTo>
                  <a:cubicBezTo>
                    <a:pt x="9630" y="1105"/>
                    <a:pt x="7662" y="245"/>
                    <a:pt x="5934" y="1"/>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5" name="Google Shape;18235;p140"/>
            <p:cNvSpPr/>
            <p:nvPr/>
          </p:nvSpPr>
          <p:spPr>
            <a:xfrm>
              <a:off x="3510173" y="4369512"/>
              <a:ext cx="201026" cy="176395"/>
            </a:xfrm>
            <a:custGeom>
              <a:avLst/>
              <a:gdLst/>
              <a:ahLst/>
              <a:cxnLst/>
              <a:rect l="l" t="t" r="r" b="b"/>
              <a:pathLst>
                <a:path w="7672" h="6732" extrusionOk="0">
                  <a:moveTo>
                    <a:pt x="3977" y="1"/>
                  </a:moveTo>
                  <a:cubicBezTo>
                    <a:pt x="3687" y="1"/>
                    <a:pt x="3393" y="39"/>
                    <a:pt x="3102" y="117"/>
                  </a:cubicBezTo>
                  <a:cubicBezTo>
                    <a:pt x="2992" y="146"/>
                    <a:pt x="2886" y="179"/>
                    <a:pt x="2780" y="223"/>
                  </a:cubicBezTo>
                  <a:cubicBezTo>
                    <a:pt x="807" y="971"/>
                    <a:pt x="1" y="3333"/>
                    <a:pt x="1110" y="5133"/>
                  </a:cubicBezTo>
                  <a:cubicBezTo>
                    <a:pt x="1755" y="6177"/>
                    <a:pt x="2861" y="6731"/>
                    <a:pt x="3980" y="6731"/>
                  </a:cubicBezTo>
                  <a:cubicBezTo>
                    <a:pt x="4784" y="6731"/>
                    <a:pt x="5595" y="6445"/>
                    <a:pt x="6246" y="5848"/>
                  </a:cubicBezTo>
                  <a:lnTo>
                    <a:pt x="6251" y="5848"/>
                  </a:lnTo>
                  <a:cubicBezTo>
                    <a:pt x="7393" y="4802"/>
                    <a:pt x="7672" y="3107"/>
                    <a:pt x="6928" y="1749"/>
                  </a:cubicBezTo>
                  <a:cubicBezTo>
                    <a:pt x="6324" y="651"/>
                    <a:pt x="5182" y="1"/>
                    <a:pt x="3977"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6" name="Google Shape;18236;p140"/>
            <p:cNvSpPr/>
            <p:nvPr/>
          </p:nvSpPr>
          <p:spPr>
            <a:xfrm>
              <a:off x="3545652" y="4369512"/>
              <a:ext cx="165547" cy="159049"/>
            </a:xfrm>
            <a:custGeom>
              <a:avLst/>
              <a:gdLst/>
              <a:ahLst/>
              <a:cxnLst/>
              <a:rect l="l" t="t" r="r" b="b"/>
              <a:pathLst>
                <a:path w="6318" h="6070" extrusionOk="0">
                  <a:moveTo>
                    <a:pt x="2623" y="1"/>
                  </a:moveTo>
                  <a:cubicBezTo>
                    <a:pt x="2333" y="1"/>
                    <a:pt x="2039" y="39"/>
                    <a:pt x="1748" y="117"/>
                  </a:cubicBezTo>
                  <a:cubicBezTo>
                    <a:pt x="1638" y="146"/>
                    <a:pt x="1532" y="179"/>
                    <a:pt x="1426" y="223"/>
                  </a:cubicBezTo>
                  <a:cubicBezTo>
                    <a:pt x="284" y="1269"/>
                    <a:pt x="1" y="2963"/>
                    <a:pt x="749" y="4322"/>
                  </a:cubicBezTo>
                  <a:cubicBezTo>
                    <a:pt x="1349" y="5417"/>
                    <a:pt x="2493" y="6070"/>
                    <a:pt x="3698" y="6070"/>
                  </a:cubicBezTo>
                  <a:cubicBezTo>
                    <a:pt x="3988" y="6070"/>
                    <a:pt x="4281" y="6032"/>
                    <a:pt x="4570" y="5954"/>
                  </a:cubicBezTo>
                  <a:cubicBezTo>
                    <a:pt x="4681" y="5925"/>
                    <a:pt x="4786" y="5887"/>
                    <a:pt x="4892" y="5848"/>
                  </a:cubicBezTo>
                  <a:cubicBezTo>
                    <a:pt x="6039" y="4802"/>
                    <a:pt x="6318" y="3107"/>
                    <a:pt x="5574" y="1749"/>
                  </a:cubicBezTo>
                  <a:cubicBezTo>
                    <a:pt x="4970" y="651"/>
                    <a:pt x="3828" y="1"/>
                    <a:pt x="2623" y="1"/>
                  </a:cubicBezTo>
                  <a:close/>
                </a:path>
              </a:pathLst>
            </a:custGeom>
            <a:solidFill>
              <a:srgbClr val="4D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7" name="Google Shape;18237;p140"/>
            <p:cNvSpPr/>
            <p:nvPr/>
          </p:nvSpPr>
          <p:spPr>
            <a:xfrm>
              <a:off x="3582518" y="4429228"/>
              <a:ext cx="62519" cy="56597"/>
            </a:xfrm>
            <a:custGeom>
              <a:avLst/>
              <a:gdLst/>
              <a:ahLst/>
              <a:cxnLst/>
              <a:rect l="l" t="t" r="r" b="b"/>
              <a:pathLst>
                <a:path w="2386" h="2160" extrusionOk="0">
                  <a:moveTo>
                    <a:pt x="1218" y="0"/>
                  </a:moveTo>
                  <a:cubicBezTo>
                    <a:pt x="806" y="0"/>
                    <a:pt x="416" y="235"/>
                    <a:pt x="235" y="627"/>
                  </a:cubicBezTo>
                  <a:cubicBezTo>
                    <a:pt x="0" y="1126"/>
                    <a:pt x="182" y="1721"/>
                    <a:pt x="653" y="2005"/>
                  </a:cubicBezTo>
                  <a:cubicBezTo>
                    <a:pt x="828" y="2109"/>
                    <a:pt x="1021" y="2159"/>
                    <a:pt x="1213" y="2159"/>
                  </a:cubicBezTo>
                  <a:cubicBezTo>
                    <a:pt x="1540" y="2159"/>
                    <a:pt x="1862" y="2012"/>
                    <a:pt x="2074" y="1736"/>
                  </a:cubicBezTo>
                  <a:cubicBezTo>
                    <a:pt x="2165" y="1611"/>
                    <a:pt x="2232" y="1467"/>
                    <a:pt x="2266" y="1313"/>
                  </a:cubicBezTo>
                  <a:cubicBezTo>
                    <a:pt x="2386" y="776"/>
                    <a:pt x="2079" y="233"/>
                    <a:pt x="1560" y="56"/>
                  </a:cubicBezTo>
                  <a:cubicBezTo>
                    <a:pt x="1447" y="18"/>
                    <a:pt x="1332" y="0"/>
                    <a:pt x="1218" y="0"/>
                  </a:cubicBezTo>
                  <a:close/>
                </a:path>
              </a:pathLst>
            </a:custGeom>
            <a:solidFill>
              <a:srgbClr val="5C70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8" name="Google Shape;18238;p140"/>
            <p:cNvSpPr/>
            <p:nvPr/>
          </p:nvSpPr>
          <p:spPr>
            <a:xfrm>
              <a:off x="3636600" y="4397968"/>
              <a:ext cx="31705" cy="31862"/>
            </a:xfrm>
            <a:custGeom>
              <a:avLst/>
              <a:gdLst/>
              <a:ahLst/>
              <a:cxnLst/>
              <a:rect l="l" t="t" r="r" b="b"/>
              <a:pathLst>
                <a:path w="1210" h="1216" extrusionOk="0">
                  <a:moveTo>
                    <a:pt x="605" y="1"/>
                  </a:moveTo>
                  <a:cubicBezTo>
                    <a:pt x="269" y="1"/>
                    <a:pt x="0" y="274"/>
                    <a:pt x="0" y="610"/>
                  </a:cubicBezTo>
                  <a:cubicBezTo>
                    <a:pt x="0" y="941"/>
                    <a:pt x="269" y="1215"/>
                    <a:pt x="605" y="1215"/>
                  </a:cubicBezTo>
                  <a:cubicBezTo>
                    <a:pt x="941" y="1215"/>
                    <a:pt x="1210" y="941"/>
                    <a:pt x="1210" y="610"/>
                  </a:cubicBezTo>
                  <a:cubicBezTo>
                    <a:pt x="1210" y="274"/>
                    <a:pt x="941" y="1"/>
                    <a:pt x="605" y="1"/>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9" name="Google Shape;18239;p140"/>
            <p:cNvSpPr/>
            <p:nvPr/>
          </p:nvSpPr>
          <p:spPr>
            <a:xfrm>
              <a:off x="3430072" y="4362097"/>
              <a:ext cx="368931" cy="190649"/>
            </a:xfrm>
            <a:custGeom>
              <a:avLst/>
              <a:gdLst/>
              <a:ahLst/>
              <a:cxnLst/>
              <a:rect l="l" t="t" r="r" b="b"/>
              <a:pathLst>
                <a:path w="14080" h="7276" extrusionOk="0">
                  <a:moveTo>
                    <a:pt x="6723" y="1"/>
                  </a:moveTo>
                  <a:cubicBezTo>
                    <a:pt x="5287" y="1"/>
                    <a:pt x="3849" y="400"/>
                    <a:pt x="2448" y="1259"/>
                  </a:cubicBezTo>
                  <a:cubicBezTo>
                    <a:pt x="1618" y="1768"/>
                    <a:pt x="864" y="2397"/>
                    <a:pt x="211" y="3126"/>
                  </a:cubicBezTo>
                  <a:cubicBezTo>
                    <a:pt x="0" y="3362"/>
                    <a:pt x="10" y="3722"/>
                    <a:pt x="231" y="3947"/>
                  </a:cubicBezTo>
                  <a:cubicBezTo>
                    <a:pt x="1339" y="5075"/>
                    <a:pt x="2487" y="5930"/>
                    <a:pt x="3653" y="6482"/>
                  </a:cubicBezTo>
                  <a:cubicBezTo>
                    <a:pt x="3687" y="6498"/>
                    <a:pt x="3719" y="6505"/>
                    <a:pt x="3750" y="6505"/>
                  </a:cubicBezTo>
                  <a:cubicBezTo>
                    <a:pt x="3943" y="6505"/>
                    <a:pt x="4047" y="6211"/>
                    <a:pt x="3831" y="6107"/>
                  </a:cubicBezTo>
                  <a:cubicBezTo>
                    <a:pt x="2712" y="5575"/>
                    <a:pt x="1603" y="4749"/>
                    <a:pt x="533" y="3659"/>
                  </a:cubicBezTo>
                  <a:cubicBezTo>
                    <a:pt x="461" y="3587"/>
                    <a:pt x="461" y="3472"/>
                    <a:pt x="528" y="3400"/>
                  </a:cubicBezTo>
                  <a:cubicBezTo>
                    <a:pt x="1042" y="2814"/>
                    <a:pt x="2717" y="1130"/>
                    <a:pt x="5184" y="587"/>
                  </a:cubicBezTo>
                  <a:lnTo>
                    <a:pt x="5184" y="587"/>
                  </a:lnTo>
                  <a:cubicBezTo>
                    <a:pt x="4704" y="875"/>
                    <a:pt x="4301" y="1274"/>
                    <a:pt x="4008" y="1749"/>
                  </a:cubicBezTo>
                  <a:cubicBezTo>
                    <a:pt x="3905" y="1909"/>
                    <a:pt x="4046" y="2065"/>
                    <a:pt x="4190" y="2065"/>
                  </a:cubicBezTo>
                  <a:cubicBezTo>
                    <a:pt x="4252" y="2065"/>
                    <a:pt x="4315" y="2036"/>
                    <a:pt x="4359" y="1965"/>
                  </a:cubicBezTo>
                  <a:cubicBezTo>
                    <a:pt x="4955" y="1009"/>
                    <a:pt x="5983" y="480"/>
                    <a:pt x="7039" y="480"/>
                  </a:cubicBezTo>
                  <a:cubicBezTo>
                    <a:pt x="7548" y="480"/>
                    <a:pt x="8064" y="603"/>
                    <a:pt x="8540" y="861"/>
                  </a:cubicBezTo>
                  <a:cubicBezTo>
                    <a:pt x="10009" y="1658"/>
                    <a:pt x="10599" y="3458"/>
                    <a:pt x="9898" y="4970"/>
                  </a:cubicBezTo>
                  <a:cubicBezTo>
                    <a:pt x="9364" y="6114"/>
                    <a:pt x="8228" y="6797"/>
                    <a:pt x="7035" y="6797"/>
                  </a:cubicBezTo>
                  <a:cubicBezTo>
                    <a:pt x="6652" y="6797"/>
                    <a:pt x="6262" y="6726"/>
                    <a:pt x="5885" y="6578"/>
                  </a:cubicBezTo>
                  <a:cubicBezTo>
                    <a:pt x="4330" y="5968"/>
                    <a:pt x="3519" y="4259"/>
                    <a:pt x="4032" y="2670"/>
                  </a:cubicBezTo>
                  <a:cubicBezTo>
                    <a:pt x="4086" y="2508"/>
                    <a:pt x="3955" y="2398"/>
                    <a:pt x="3828" y="2398"/>
                  </a:cubicBezTo>
                  <a:cubicBezTo>
                    <a:pt x="3748" y="2398"/>
                    <a:pt x="3670" y="2441"/>
                    <a:pt x="3639" y="2541"/>
                  </a:cubicBezTo>
                  <a:cubicBezTo>
                    <a:pt x="3159" y="4024"/>
                    <a:pt x="3696" y="5647"/>
                    <a:pt x="4968" y="6549"/>
                  </a:cubicBezTo>
                  <a:cubicBezTo>
                    <a:pt x="4839" y="6511"/>
                    <a:pt x="4709" y="6467"/>
                    <a:pt x="4580" y="6419"/>
                  </a:cubicBezTo>
                  <a:cubicBezTo>
                    <a:pt x="4551" y="6409"/>
                    <a:pt x="4524" y="6404"/>
                    <a:pt x="4498" y="6404"/>
                  </a:cubicBezTo>
                  <a:cubicBezTo>
                    <a:pt x="4290" y="6404"/>
                    <a:pt x="4205" y="6723"/>
                    <a:pt x="4436" y="6808"/>
                  </a:cubicBezTo>
                  <a:cubicBezTo>
                    <a:pt x="5312" y="7125"/>
                    <a:pt x="6184" y="7275"/>
                    <a:pt x="7042" y="7275"/>
                  </a:cubicBezTo>
                  <a:cubicBezTo>
                    <a:pt x="8565" y="7275"/>
                    <a:pt x="10046" y="6804"/>
                    <a:pt x="11439" y="5954"/>
                  </a:cubicBezTo>
                  <a:cubicBezTo>
                    <a:pt x="12327" y="5407"/>
                    <a:pt x="13138" y="4749"/>
                    <a:pt x="13849" y="3986"/>
                  </a:cubicBezTo>
                  <a:cubicBezTo>
                    <a:pt x="14079" y="3736"/>
                    <a:pt x="14055" y="3347"/>
                    <a:pt x="13801" y="3126"/>
                  </a:cubicBezTo>
                  <a:cubicBezTo>
                    <a:pt x="13374" y="2747"/>
                    <a:pt x="12927" y="2392"/>
                    <a:pt x="12466" y="2061"/>
                  </a:cubicBezTo>
                  <a:cubicBezTo>
                    <a:pt x="12424" y="2029"/>
                    <a:pt x="12381" y="2016"/>
                    <a:pt x="12340" y="2016"/>
                  </a:cubicBezTo>
                  <a:cubicBezTo>
                    <a:pt x="12164" y="2016"/>
                    <a:pt x="12035" y="2268"/>
                    <a:pt x="12226" y="2397"/>
                  </a:cubicBezTo>
                  <a:cubicBezTo>
                    <a:pt x="12678" y="2723"/>
                    <a:pt x="13110" y="3069"/>
                    <a:pt x="13527" y="3434"/>
                  </a:cubicBezTo>
                  <a:cubicBezTo>
                    <a:pt x="13609" y="3506"/>
                    <a:pt x="13614" y="3626"/>
                    <a:pt x="13542" y="3707"/>
                  </a:cubicBezTo>
                  <a:cubicBezTo>
                    <a:pt x="13004" y="4283"/>
                    <a:pt x="11362" y="5882"/>
                    <a:pt x="9097" y="6554"/>
                  </a:cubicBezTo>
                  <a:cubicBezTo>
                    <a:pt x="11041" y="5176"/>
                    <a:pt x="11118" y="2315"/>
                    <a:pt x="9250" y="837"/>
                  </a:cubicBezTo>
                  <a:lnTo>
                    <a:pt x="9250" y="837"/>
                  </a:lnTo>
                  <a:cubicBezTo>
                    <a:pt x="10057" y="1110"/>
                    <a:pt x="10830" y="1485"/>
                    <a:pt x="11550" y="1941"/>
                  </a:cubicBezTo>
                  <a:cubicBezTo>
                    <a:pt x="11590" y="1968"/>
                    <a:pt x="11631" y="1980"/>
                    <a:pt x="11669" y="1980"/>
                  </a:cubicBezTo>
                  <a:cubicBezTo>
                    <a:pt x="11850" y="1980"/>
                    <a:pt x="11973" y="1710"/>
                    <a:pt x="11770" y="1590"/>
                  </a:cubicBezTo>
                  <a:cubicBezTo>
                    <a:pt x="10135" y="565"/>
                    <a:pt x="8431" y="1"/>
                    <a:pt x="672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0" name="Google Shape;18240;p140"/>
            <p:cNvSpPr/>
            <p:nvPr/>
          </p:nvSpPr>
          <p:spPr>
            <a:xfrm>
              <a:off x="3574343" y="4423752"/>
              <a:ext cx="83403" cy="67288"/>
            </a:xfrm>
            <a:custGeom>
              <a:avLst/>
              <a:gdLst/>
              <a:ahLst/>
              <a:cxnLst/>
              <a:rect l="l" t="t" r="r" b="b"/>
              <a:pathLst>
                <a:path w="3183" h="2568" extrusionOk="0">
                  <a:moveTo>
                    <a:pt x="1524" y="1"/>
                  </a:moveTo>
                  <a:cubicBezTo>
                    <a:pt x="621" y="1"/>
                    <a:pt x="1" y="910"/>
                    <a:pt x="331" y="1748"/>
                  </a:cubicBezTo>
                  <a:cubicBezTo>
                    <a:pt x="366" y="1843"/>
                    <a:pt x="441" y="1883"/>
                    <a:pt x="516" y="1883"/>
                  </a:cubicBezTo>
                  <a:cubicBezTo>
                    <a:pt x="647" y="1883"/>
                    <a:pt x="779" y="1763"/>
                    <a:pt x="715" y="1599"/>
                  </a:cubicBezTo>
                  <a:cubicBezTo>
                    <a:pt x="478" y="981"/>
                    <a:pt x="972" y="413"/>
                    <a:pt x="1532" y="413"/>
                  </a:cubicBezTo>
                  <a:cubicBezTo>
                    <a:pt x="1706" y="413"/>
                    <a:pt x="1888" y="469"/>
                    <a:pt x="2055" y="596"/>
                  </a:cubicBezTo>
                  <a:cubicBezTo>
                    <a:pt x="2712" y="1095"/>
                    <a:pt x="2357" y="2156"/>
                    <a:pt x="1527" y="2156"/>
                  </a:cubicBezTo>
                  <a:cubicBezTo>
                    <a:pt x="1402" y="2156"/>
                    <a:pt x="1277" y="2127"/>
                    <a:pt x="1162" y="2074"/>
                  </a:cubicBezTo>
                  <a:cubicBezTo>
                    <a:pt x="1129" y="2059"/>
                    <a:pt x="1098" y="2053"/>
                    <a:pt x="1069" y="2053"/>
                  </a:cubicBezTo>
                  <a:cubicBezTo>
                    <a:pt x="874" y="2053"/>
                    <a:pt x="772" y="2349"/>
                    <a:pt x="989" y="2449"/>
                  </a:cubicBezTo>
                  <a:cubicBezTo>
                    <a:pt x="1162" y="2529"/>
                    <a:pt x="1346" y="2568"/>
                    <a:pt x="1527" y="2568"/>
                  </a:cubicBezTo>
                  <a:cubicBezTo>
                    <a:pt x="1918" y="2568"/>
                    <a:pt x="2300" y="2388"/>
                    <a:pt x="2549" y="2060"/>
                  </a:cubicBezTo>
                  <a:cubicBezTo>
                    <a:pt x="3183" y="1229"/>
                    <a:pt x="2602" y="1"/>
                    <a:pt x="1531" y="1"/>
                  </a:cubicBezTo>
                  <a:cubicBezTo>
                    <a:pt x="1529" y="1"/>
                    <a:pt x="1527" y="1"/>
                    <a:pt x="152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1" name="Google Shape;18241;p140"/>
            <p:cNvSpPr/>
            <p:nvPr/>
          </p:nvSpPr>
          <p:spPr>
            <a:xfrm>
              <a:off x="3624993" y="4392413"/>
              <a:ext cx="50623" cy="42631"/>
            </a:xfrm>
            <a:custGeom>
              <a:avLst/>
              <a:gdLst/>
              <a:ahLst/>
              <a:cxnLst/>
              <a:rect l="l" t="t" r="r" b="b"/>
              <a:pathLst>
                <a:path w="1932" h="1627" extrusionOk="0">
                  <a:moveTo>
                    <a:pt x="1048" y="414"/>
                  </a:moveTo>
                  <a:cubicBezTo>
                    <a:pt x="1174" y="414"/>
                    <a:pt x="1300" y="472"/>
                    <a:pt x="1379" y="592"/>
                  </a:cubicBezTo>
                  <a:cubicBezTo>
                    <a:pt x="1538" y="827"/>
                    <a:pt x="1408" y="1149"/>
                    <a:pt x="1130" y="1206"/>
                  </a:cubicBezTo>
                  <a:cubicBezTo>
                    <a:pt x="1102" y="1211"/>
                    <a:pt x="1075" y="1214"/>
                    <a:pt x="1049" y="1214"/>
                  </a:cubicBezTo>
                  <a:cubicBezTo>
                    <a:pt x="741" y="1214"/>
                    <a:pt x="535" y="867"/>
                    <a:pt x="717" y="597"/>
                  </a:cubicBezTo>
                  <a:lnTo>
                    <a:pt x="717" y="592"/>
                  </a:lnTo>
                  <a:cubicBezTo>
                    <a:pt x="794" y="474"/>
                    <a:pt x="921" y="414"/>
                    <a:pt x="1048" y="414"/>
                  </a:cubicBezTo>
                  <a:close/>
                  <a:moveTo>
                    <a:pt x="1041" y="0"/>
                  </a:moveTo>
                  <a:cubicBezTo>
                    <a:pt x="789" y="0"/>
                    <a:pt x="535" y="116"/>
                    <a:pt x="371" y="366"/>
                  </a:cubicBezTo>
                  <a:cubicBezTo>
                    <a:pt x="1" y="922"/>
                    <a:pt x="420" y="1627"/>
                    <a:pt x="1041" y="1627"/>
                  </a:cubicBezTo>
                  <a:cubicBezTo>
                    <a:pt x="1096" y="1627"/>
                    <a:pt x="1153" y="1621"/>
                    <a:pt x="1211" y="1609"/>
                  </a:cubicBezTo>
                  <a:cubicBezTo>
                    <a:pt x="1648" y="1518"/>
                    <a:pt x="1931" y="1091"/>
                    <a:pt x="1845" y="649"/>
                  </a:cubicBezTo>
                  <a:cubicBezTo>
                    <a:pt x="1760" y="237"/>
                    <a:pt x="1402" y="0"/>
                    <a:pt x="104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2" name="Google Shape;18242;p140"/>
            <p:cNvSpPr/>
            <p:nvPr/>
          </p:nvSpPr>
          <p:spPr>
            <a:xfrm>
              <a:off x="3608931" y="4291874"/>
              <a:ext cx="10822" cy="46745"/>
            </a:xfrm>
            <a:custGeom>
              <a:avLst/>
              <a:gdLst/>
              <a:ahLst/>
              <a:cxnLst/>
              <a:rect l="l" t="t" r="r" b="b"/>
              <a:pathLst>
                <a:path w="413" h="1784" extrusionOk="0">
                  <a:moveTo>
                    <a:pt x="207" y="1"/>
                  </a:moveTo>
                  <a:cubicBezTo>
                    <a:pt x="103" y="1"/>
                    <a:pt x="0" y="70"/>
                    <a:pt x="0" y="209"/>
                  </a:cubicBezTo>
                  <a:lnTo>
                    <a:pt x="0" y="1573"/>
                  </a:lnTo>
                  <a:cubicBezTo>
                    <a:pt x="0" y="1688"/>
                    <a:pt x="91" y="1784"/>
                    <a:pt x="207" y="1784"/>
                  </a:cubicBezTo>
                  <a:cubicBezTo>
                    <a:pt x="322" y="1779"/>
                    <a:pt x="413" y="1688"/>
                    <a:pt x="413" y="1573"/>
                  </a:cubicBezTo>
                  <a:lnTo>
                    <a:pt x="413" y="209"/>
                  </a:lnTo>
                  <a:cubicBezTo>
                    <a:pt x="413" y="70"/>
                    <a:pt x="310" y="1"/>
                    <a:pt x="2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3" name="Google Shape;18243;p140"/>
            <p:cNvSpPr/>
            <p:nvPr/>
          </p:nvSpPr>
          <p:spPr>
            <a:xfrm>
              <a:off x="3524899" y="4306207"/>
              <a:ext cx="25547" cy="44597"/>
            </a:xfrm>
            <a:custGeom>
              <a:avLst/>
              <a:gdLst/>
              <a:ahLst/>
              <a:cxnLst/>
              <a:rect l="l" t="t" r="r" b="b"/>
              <a:pathLst>
                <a:path w="975" h="1702" extrusionOk="0">
                  <a:moveTo>
                    <a:pt x="263" y="1"/>
                  </a:moveTo>
                  <a:cubicBezTo>
                    <a:pt x="134" y="1"/>
                    <a:pt x="1" y="118"/>
                    <a:pt x="58" y="282"/>
                  </a:cubicBezTo>
                  <a:lnTo>
                    <a:pt x="529" y="1563"/>
                  </a:lnTo>
                  <a:cubicBezTo>
                    <a:pt x="563" y="1660"/>
                    <a:pt x="639" y="1701"/>
                    <a:pt x="715" y="1701"/>
                  </a:cubicBezTo>
                  <a:cubicBezTo>
                    <a:pt x="844" y="1701"/>
                    <a:pt x="974" y="1586"/>
                    <a:pt x="917" y="1424"/>
                  </a:cubicBezTo>
                  <a:lnTo>
                    <a:pt x="447" y="138"/>
                  </a:lnTo>
                  <a:cubicBezTo>
                    <a:pt x="413" y="42"/>
                    <a:pt x="339" y="1"/>
                    <a:pt x="26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4" name="Google Shape;18244;p140"/>
            <p:cNvSpPr/>
            <p:nvPr/>
          </p:nvSpPr>
          <p:spPr>
            <a:xfrm>
              <a:off x="3446737" y="4342236"/>
              <a:ext cx="38229" cy="38413"/>
            </a:xfrm>
            <a:custGeom>
              <a:avLst/>
              <a:gdLst/>
              <a:ahLst/>
              <a:cxnLst/>
              <a:rect l="l" t="t" r="r" b="b"/>
              <a:pathLst>
                <a:path w="1459" h="1466" extrusionOk="0">
                  <a:moveTo>
                    <a:pt x="294" y="0"/>
                  </a:moveTo>
                  <a:cubicBezTo>
                    <a:pt x="140" y="0"/>
                    <a:pt x="1" y="186"/>
                    <a:pt x="132" y="342"/>
                  </a:cubicBezTo>
                  <a:lnTo>
                    <a:pt x="1011" y="1388"/>
                  </a:lnTo>
                  <a:cubicBezTo>
                    <a:pt x="1057" y="1443"/>
                    <a:pt x="1112" y="1466"/>
                    <a:pt x="1166" y="1466"/>
                  </a:cubicBezTo>
                  <a:cubicBezTo>
                    <a:pt x="1319" y="1466"/>
                    <a:pt x="1459" y="1281"/>
                    <a:pt x="1327" y="1124"/>
                  </a:cubicBezTo>
                  <a:lnTo>
                    <a:pt x="449" y="78"/>
                  </a:lnTo>
                  <a:cubicBezTo>
                    <a:pt x="403" y="23"/>
                    <a:pt x="347" y="0"/>
                    <a:pt x="29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5" name="Google Shape;18245;p140"/>
            <p:cNvSpPr/>
            <p:nvPr/>
          </p:nvSpPr>
          <p:spPr>
            <a:xfrm>
              <a:off x="3743507" y="4345144"/>
              <a:ext cx="36710" cy="38439"/>
            </a:xfrm>
            <a:custGeom>
              <a:avLst/>
              <a:gdLst/>
              <a:ahLst/>
              <a:cxnLst/>
              <a:rect l="l" t="t" r="r" b="b"/>
              <a:pathLst>
                <a:path w="1401" h="1467" extrusionOk="0">
                  <a:moveTo>
                    <a:pt x="1105" y="0"/>
                  </a:moveTo>
                  <a:cubicBezTo>
                    <a:pt x="1051" y="0"/>
                    <a:pt x="997" y="23"/>
                    <a:pt x="951" y="77"/>
                  </a:cubicBezTo>
                  <a:lnTo>
                    <a:pt x="72" y="1124"/>
                  </a:lnTo>
                  <a:cubicBezTo>
                    <a:pt x="0" y="1215"/>
                    <a:pt x="10" y="1345"/>
                    <a:pt x="101" y="1417"/>
                  </a:cubicBezTo>
                  <a:cubicBezTo>
                    <a:pt x="139" y="1450"/>
                    <a:pt x="186" y="1467"/>
                    <a:pt x="233" y="1467"/>
                  </a:cubicBezTo>
                  <a:cubicBezTo>
                    <a:pt x="292" y="1467"/>
                    <a:pt x="351" y="1441"/>
                    <a:pt x="394" y="1393"/>
                  </a:cubicBezTo>
                  <a:lnTo>
                    <a:pt x="1272" y="346"/>
                  </a:lnTo>
                  <a:cubicBezTo>
                    <a:pt x="1401" y="189"/>
                    <a:pt x="1259" y="0"/>
                    <a:pt x="110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6" name="Google Shape;18246;p140"/>
            <p:cNvSpPr/>
            <p:nvPr/>
          </p:nvSpPr>
          <p:spPr>
            <a:xfrm>
              <a:off x="3678341" y="4306679"/>
              <a:ext cx="25390" cy="44518"/>
            </a:xfrm>
            <a:custGeom>
              <a:avLst/>
              <a:gdLst/>
              <a:ahLst/>
              <a:cxnLst/>
              <a:rect l="l" t="t" r="r" b="b"/>
              <a:pathLst>
                <a:path w="969" h="1699" extrusionOk="0">
                  <a:moveTo>
                    <a:pt x="709" y="1"/>
                  </a:moveTo>
                  <a:cubicBezTo>
                    <a:pt x="632" y="1"/>
                    <a:pt x="555" y="42"/>
                    <a:pt x="519" y="139"/>
                  </a:cubicBezTo>
                  <a:lnTo>
                    <a:pt x="54" y="1420"/>
                  </a:lnTo>
                  <a:cubicBezTo>
                    <a:pt x="1" y="1555"/>
                    <a:pt x="102" y="1699"/>
                    <a:pt x="246" y="1699"/>
                  </a:cubicBezTo>
                  <a:cubicBezTo>
                    <a:pt x="332" y="1699"/>
                    <a:pt x="414" y="1646"/>
                    <a:pt x="443" y="1564"/>
                  </a:cubicBezTo>
                  <a:lnTo>
                    <a:pt x="908" y="278"/>
                  </a:lnTo>
                  <a:cubicBezTo>
                    <a:pt x="968" y="116"/>
                    <a:pt x="838" y="1"/>
                    <a:pt x="70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7" name="Google Shape;18247;p140"/>
            <p:cNvSpPr/>
            <p:nvPr/>
          </p:nvSpPr>
          <p:spPr>
            <a:xfrm>
              <a:off x="3607149" y="4576696"/>
              <a:ext cx="10848" cy="46667"/>
            </a:xfrm>
            <a:custGeom>
              <a:avLst/>
              <a:gdLst/>
              <a:ahLst/>
              <a:cxnLst/>
              <a:rect l="l" t="t" r="r" b="b"/>
              <a:pathLst>
                <a:path w="414" h="1781" extrusionOk="0">
                  <a:moveTo>
                    <a:pt x="207" y="1"/>
                  </a:moveTo>
                  <a:cubicBezTo>
                    <a:pt x="92" y="1"/>
                    <a:pt x="1" y="92"/>
                    <a:pt x="1" y="207"/>
                  </a:cubicBezTo>
                  <a:lnTo>
                    <a:pt x="1" y="1575"/>
                  </a:lnTo>
                  <a:cubicBezTo>
                    <a:pt x="1" y="1712"/>
                    <a:pt x="104" y="1780"/>
                    <a:pt x="207" y="1780"/>
                  </a:cubicBezTo>
                  <a:cubicBezTo>
                    <a:pt x="311" y="1780"/>
                    <a:pt x="414" y="1712"/>
                    <a:pt x="414" y="1575"/>
                  </a:cubicBezTo>
                  <a:lnTo>
                    <a:pt x="414" y="207"/>
                  </a:lnTo>
                  <a:cubicBezTo>
                    <a:pt x="414" y="92"/>
                    <a:pt x="323" y="1"/>
                    <a:pt x="2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8" name="Google Shape;18248;p140"/>
            <p:cNvSpPr/>
            <p:nvPr/>
          </p:nvSpPr>
          <p:spPr>
            <a:xfrm>
              <a:off x="3676507" y="4564433"/>
              <a:ext cx="25574" cy="44597"/>
            </a:xfrm>
            <a:custGeom>
              <a:avLst/>
              <a:gdLst/>
              <a:ahLst/>
              <a:cxnLst/>
              <a:rect l="l" t="t" r="r" b="b"/>
              <a:pathLst>
                <a:path w="976" h="1702" extrusionOk="0">
                  <a:moveTo>
                    <a:pt x="262" y="1"/>
                  </a:moveTo>
                  <a:cubicBezTo>
                    <a:pt x="133" y="1"/>
                    <a:pt x="1" y="118"/>
                    <a:pt x="61" y="281"/>
                  </a:cubicBezTo>
                  <a:lnTo>
                    <a:pt x="527" y="1563"/>
                  </a:lnTo>
                  <a:cubicBezTo>
                    <a:pt x="563" y="1660"/>
                    <a:pt x="640" y="1701"/>
                    <a:pt x="717" y="1701"/>
                  </a:cubicBezTo>
                  <a:cubicBezTo>
                    <a:pt x="846" y="1701"/>
                    <a:pt x="976" y="1586"/>
                    <a:pt x="916" y="1424"/>
                  </a:cubicBezTo>
                  <a:lnTo>
                    <a:pt x="450" y="137"/>
                  </a:lnTo>
                  <a:cubicBezTo>
                    <a:pt x="415" y="41"/>
                    <a:pt x="339" y="1"/>
                    <a:pt x="26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9" name="Google Shape;18249;p140"/>
            <p:cNvSpPr/>
            <p:nvPr/>
          </p:nvSpPr>
          <p:spPr>
            <a:xfrm>
              <a:off x="3742066" y="4534562"/>
              <a:ext cx="38256" cy="38518"/>
            </a:xfrm>
            <a:custGeom>
              <a:avLst/>
              <a:gdLst/>
              <a:ahLst/>
              <a:cxnLst/>
              <a:rect l="l" t="t" r="r" b="b"/>
              <a:pathLst>
                <a:path w="1460" h="1470" extrusionOk="0">
                  <a:moveTo>
                    <a:pt x="295" y="1"/>
                  </a:moveTo>
                  <a:cubicBezTo>
                    <a:pt x="141" y="1"/>
                    <a:pt x="0" y="189"/>
                    <a:pt x="132" y="346"/>
                  </a:cubicBezTo>
                  <a:lnTo>
                    <a:pt x="1011" y="1393"/>
                  </a:lnTo>
                  <a:cubicBezTo>
                    <a:pt x="1055" y="1447"/>
                    <a:pt x="1109" y="1470"/>
                    <a:pt x="1162" y="1470"/>
                  </a:cubicBezTo>
                  <a:cubicBezTo>
                    <a:pt x="1316" y="1470"/>
                    <a:pt x="1459" y="1281"/>
                    <a:pt x="1327" y="1124"/>
                  </a:cubicBezTo>
                  <a:lnTo>
                    <a:pt x="449" y="77"/>
                  </a:lnTo>
                  <a:cubicBezTo>
                    <a:pt x="403" y="23"/>
                    <a:pt x="349" y="1"/>
                    <a:pt x="29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0" name="Google Shape;18250;p140"/>
            <p:cNvSpPr/>
            <p:nvPr/>
          </p:nvSpPr>
          <p:spPr>
            <a:xfrm>
              <a:off x="3446737" y="4531680"/>
              <a:ext cx="36683" cy="38413"/>
            </a:xfrm>
            <a:custGeom>
              <a:avLst/>
              <a:gdLst/>
              <a:ahLst/>
              <a:cxnLst/>
              <a:rect l="l" t="t" r="r" b="b"/>
              <a:pathLst>
                <a:path w="1400" h="1466" extrusionOk="0">
                  <a:moveTo>
                    <a:pt x="1169" y="1"/>
                  </a:moveTo>
                  <a:cubicBezTo>
                    <a:pt x="1109" y="1"/>
                    <a:pt x="1051" y="26"/>
                    <a:pt x="1011" y="77"/>
                  </a:cubicBezTo>
                  <a:lnTo>
                    <a:pt x="132" y="1123"/>
                  </a:lnTo>
                  <a:cubicBezTo>
                    <a:pt x="1" y="1280"/>
                    <a:pt x="140" y="1465"/>
                    <a:pt x="294" y="1465"/>
                  </a:cubicBezTo>
                  <a:cubicBezTo>
                    <a:pt x="347" y="1465"/>
                    <a:pt x="403" y="1442"/>
                    <a:pt x="449" y="1387"/>
                  </a:cubicBezTo>
                  <a:lnTo>
                    <a:pt x="1327" y="341"/>
                  </a:lnTo>
                  <a:cubicBezTo>
                    <a:pt x="1399" y="255"/>
                    <a:pt x="1390" y="125"/>
                    <a:pt x="1303" y="48"/>
                  </a:cubicBezTo>
                  <a:cubicBezTo>
                    <a:pt x="1263" y="16"/>
                    <a:pt x="1216" y="1"/>
                    <a:pt x="116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1" name="Google Shape;18251;p140"/>
            <p:cNvSpPr/>
            <p:nvPr/>
          </p:nvSpPr>
          <p:spPr>
            <a:xfrm>
              <a:off x="3523196" y="4564066"/>
              <a:ext cx="25128" cy="44544"/>
            </a:xfrm>
            <a:custGeom>
              <a:avLst/>
              <a:gdLst/>
              <a:ahLst/>
              <a:cxnLst/>
              <a:rect l="l" t="t" r="r" b="b"/>
              <a:pathLst>
                <a:path w="959" h="1700" extrusionOk="0">
                  <a:moveTo>
                    <a:pt x="725" y="0"/>
                  </a:moveTo>
                  <a:cubicBezTo>
                    <a:pt x="639" y="0"/>
                    <a:pt x="560" y="54"/>
                    <a:pt x="526" y="137"/>
                  </a:cubicBezTo>
                  <a:lnTo>
                    <a:pt x="61" y="1419"/>
                  </a:lnTo>
                  <a:cubicBezTo>
                    <a:pt x="0" y="1582"/>
                    <a:pt x="132" y="1699"/>
                    <a:pt x="262" y="1699"/>
                  </a:cubicBezTo>
                  <a:cubicBezTo>
                    <a:pt x="338" y="1699"/>
                    <a:pt x="414" y="1659"/>
                    <a:pt x="450" y="1563"/>
                  </a:cubicBezTo>
                  <a:lnTo>
                    <a:pt x="920" y="276"/>
                  </a:lnTo>
                  <a:cubicBezTo>
                    <a:pt x="958" y="171"/>
                    <a:pt x="901" y="51"/>
                    <a:pt x="795" y="12"/>
                  </a:cubicBezTo>
                  <a:cubicBezTo>
                    <a:pt x="772" y="4"/>
                    <a:pt x="748" y="0"/>
                    <a:pt x="72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252" name="Google Shape;18252;p140"/>
          <p:cNvGrpSpPr/>
          <p:nvPr/>
        </p:nvGrpSpPr>
        <p:grpSpPr>
          <a:xfrm>
            <a:off x="3153479" y="2235031"/>
            <a:ext cx="225158" cy="364267"/>
            <a:chOff x="3153479" y="2421881"/>
            <a:chExt cx="225158" cy="364267"/>
          </a:xfrm>
        </p:grpSpPr>
        <p:sp>
          <p:nvSpPr>
            <p:cNvPr id="18253" name="Google Shape;18253;p140"/>
            <p:cNvSpPr/>
            <p:nvPr/>
          </p:nvSpPr>
          <p:spPr>
            <a:xfrm>
              <a:off x="3238008" y="2600608"/>
              <a:ext cx="56990" cy="180326"/>
            </a:xfrm>
            <a:custGeom>
              <a:avLst/>
              <a:gdLst/>
              <a:ahLst/>
              <a:cxnLst/>
              <a:rect l="l" t="t" r="r" b="b"/>
              <a:pathLst>
                <a:path w="2175" h="6882" extrusionOk="0">
                  <a:moveTo>
                    <a:pt x="1090" y="5218"/>
                  </a:moveTo>
                  <a:cubicBezTo>
                    <a:pt x="1170" y="5218"/>
                    <a:pt x="1252" y="5242"/>
                    <a:pt x="1330" y="5295"/>
                  </a:cubicBezTo>
                  <a:cubicBezTo>
                    <a:pt x="1685" y="5530"/>
                    <a:pt x="1517" y="6077"/>
                    <a:pt x="1090" y="6077"/>
                  </a:cubicBezTo>
                  <a:lnTo>
                    <a:pt x="1090" y="6082"/>
                  </a:lnTo>
                  <a:cubicBezTo>
                    <a:pt x="927" y="6077"/>
                    <a:pt x="778" y="5986"/>
                    <a:pt x="706" y="5837"/>
                  </a:cubicBezTo>
                  <a:cubicBezTo>
                    <a:pt x="701" y="5828"/>
                    <a:pt x="696" y="5818"/>
                    <a:pt x="691" y="5813"/>
                  </a:cubicBezTo>
                  <a:cubicBezTo>
                    <a:pt x="568" y="5507"/>
                    <a:pt x="811" y="5218"/>
                    <a:pt x="1090" y="5218"/>
                  </a:cubicBezTo>
                  <a:close/>
                  <a:moveTo>
                    <a:pt x="341" y="0"/>
                  </a:moveTo>
                  <a:cubicBezTo>
                    <a:pt x="159" y="0"/>
                    <a:pt x="10" y="149"/>
                    <a:pt x="10" y="336"/>
                  </a:cubicBezTo>
                  <a:lnTo>
                    <a:pt x="10" y="5789"/>
                  </a:lnTo>
                  <a:cubicBezTo>
                    <a:pt x="0" y="6327"/>
                    <a:pt x="394" y="6793"/>
                    <a:pt x="927" y="6869"/>
                  </a:cubicBezTo>
                  <a:cubicBezTo>
                    <a:pt x="981" y="6878"/>
                    <a:pt x="1036" y="6882"/>
                    <a:pt x="1090" y="6882"/>
                  </a:cubicBezTo>
                  <a:cubicBezTo>
                    <a:pt x="1561" y="6882"/>
                    <a:pt x="1989" y="6571"/>
                    <a:pt x="2127" y="6106"/>
                  </a:cubicBezTo>
                  <a:cubicBezTo>
                    <a:pt x="2155" y="6005"/>
                    <a:pt x="2175" y="5895"/>
                    <a:pt x="2175" y="5789"/>
                  </a:cubicBezTo>
                  <a:lnTo>
                    <a:pt x="2175" y="336"/>
                  </a:lnTo>
                  <a:cubicBezTo>
                    <a:pt x="2170" y="149"/>
                    <a:pt x="2026" y="5"/>
                    <a:pt x="1843" y="0"/>
                  </a:cubicBezTo>
                  <a:close/>
                </a:path>
              </a:pathLst>
            </a:custGeom>
            <a:solidFill>
              <a:srgbClr val="6E8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4" name="Google Shape;18254;p140"/>
            <p:cNvSpPr/>
            <p:nvPr/>
          </p:nvSpPr>
          <p:spPr>
            <a:xfrm>
              <a:off x="3260778" y="2600608"/>
              <a:ext cx="34220" cy="160386"/>
            </a:xfrm>
            <a:custGeom>
              <a:avLst/>
              <a:gdLst/>
              <a:ahLst/>
              <a:cxnLst/>
              <a:rect l="l" t="t" r="r" b="b"/>
              <a:pathLst>
                <a:path w="1306" h="6121" extrusionOk="0">
                  <a:moveTo>
                    <a:pt x="0" y="0"/>
                  </a:moveTo>
                  <a:lnTo>
                    <a:pt x="0" y="5041"/>
                  </a:lnTo>
                  <a:cubicBezTo>
                    <a:pt x="0" y="5117"/>
                    <a:pt x="10" y="5194"/>
                    <a:pt x="24" y="5271"/>
                  </a:cubicBezTo>
                  <a:cubicBezTo>
                    <a:pt x="80" y="5241"/>
                    <a:pt x="140" y="5222"/>
                    <a:pt x="200" y="5222"/>
                  </a:cubicBezTo>
                  <a:cubicBezTo>
                    <a:pt x="207" y="5222"/>
                    <a:pt x="214" y="5223"/>
                    <a:pt x="221" y="5223"/>
                  </a:cubicBezTo>
                  <a:cubicBezTo>
                    <a:pt x="223" y="5223"/>
                    <a:pt x="225" y="5223"/>
                    <a:pt x="227" y="5223"/>
                  </a:cubicBezTo>
                  <a:cubicBezTo>
                    <a:pt x="612" y="5223"/>
                    <a:pt x="800" y="5695"/>
                    <a:pt x="518" y="5962"/>
                  </a:cubicBezTo>
                  <a:cubicBezTo>
                    <a:pt x="686" y="6068"/>
                    <a:pt x="883" y="6121"/>
                    <a:pt x="1085" y="6121"/>
                  </a:cubicBezTo>
                  <a:cubicBezTo>
                    <a:pt x="1142" y="6121"/>
                    <a:pt x="1200" y="6116"/>
                    <a:pt x="1258" y="6106"/>
                  </a:cubicBezTo>
                  <a:cubicBezTo>
                    <a:pt x="1291" y="6005"/>
                    <a:pt x="1306" y="5895"/>
                    <a:pt x="1306" y="5789"/>
                  </a:cubicBezTo>
                  <a:lnTo>
                    <a:pt x="1306" y="336"/>
                  </a:lnTo>
                  <a:cubicBezTo>
                    <a:pt x="1306" y="149"/>
                    <a:pt x="1157" y="0"/>
                    <a:pt x="974" y="0"/>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5" name="Google Shape;18255;p140"/>
            <p:cNvSpPr/>
            <p:nvPr/>
          </p:nvSpPr>
          <p:spPr>
            <a:xfrm>
              <a:off x="3197237" y="2543879"/>
              <a:ext cx="138637" cy="86180"/>
            </a:xfrm>
            <a:custGeom>
              <a:avLst/>
              <a:gdLst/>
              <a:ahLst/>
              <a:cxnLst/>
              <a:rect l="l" t="t" r="r" b="b"/>
              <a:pathLst>
                <a:path w="5291" h="3289" extrusionOk="0">
                  <a:moveTo>
                    <a:pt x="1" y="0"/>
                  </a:moveTo>
                  <a:lnTo>
                    <a:pt x="1" y="2127"/>
                  </a:lnTo>
                  <a:cubicBezTo>
                    <a:pt x="1" y="2770"/>
                    <a:pt x="524" y="3289"/>
                    <a:pt x="1167" y="3289"/>
                  </a:cubicBezTo>
                  <a:lnTo>
                    <a:pt x="4124" y="3289"/>
                  </a:lnTo>
                  <a:cubicBezTo>
                    <a:pt x="4768" y="3289"/>
                    <a:pt x="5291" y="2770"/>
                    <a:pt x="5291" y="2127"/>
                  </a:cubicBezTo>
                  <a:lnTo>
                    <a:pt x="5291"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6" name="Google Shape;18256;p140"/>
            <p:cNvSpPr/>
            <p:nvPr/>
          </p:nvSpPr>
          <p:spPr>
            <a:xfrm>
              <a:off x="3216234" y="2543879"/>
              <a:ext cx="119641" cy="67314"/>
            </a:xfrm>
            <a:custGeom>
              <a:avLst/>
              <a:gdLst/>
              <a:ahLst/>
              <a:cxnLst/>
              <a:rect l="l" t="t" r="r" b="b"/>
              <a:pathLst>
                <a:path w="4566" h="2569" extrusionOk="0">
                  <a:moveTo>
                    <a:pt x="1" y="0"/>
                  </a:moveTo>
                  <a:lnTo>
                    <a:pt x="1" y="1714"/>
                  </a:lnTo>
                  <a:cubicBezTo>
                    <a:pt x="1" y="2185"/>
                    <a:pt x="380" y="2569"/>
                    <a:pt x="850" y="2569"/>
                  </a:cubicBezTo>
                  <a:lnTo>
                    <a:pt x="4479" y="2569"/>
                  </a:lnTo>
                  <a:cubicBezTo>
                    <a:pt x="4537" y="2425"/>
                    <a:pt x="4566" y="2276"/>
                    <a:pt x="4566" y="2127"/>
                  </a:cubicBezTo>
                  <a:lnTo>
                    <a:pt x="4566" y="0"/>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7" name="Google Shape;18257;p140"/>
            <p:cNvSpPr/>
            <p:nvPr/>
          </p:nvSpPr>
          <p:spPr>
            <a:xfrm>
              <a:off x="3183166" y="2426021"/>
              <a:ext cx="166936" cy="115736"/>
            </a:xfrm>
            <a:custGeom>
              <a:avLst/>
              <a:gdLst/>
              <a:ahLst/>
              <a:cxnLst/>
              <a:rect l="l" t="t" r="r" b="b"/>
              <a:pathLst>
                <a:path w="6371" h="4417" extrusionOk="0">
                  <a:moveTo>
                    <a:pt x="514" y="1"/>
                  </a:moveTo>
                  <a:cubicBezTo>
                    <a:pt x="231" y="1"/>
                    <a:pt x="0" y="231"/>
                    <a:pt x="0" y="519"/>
                  </a:cubicBezTo>
                  <a:lnTo>
                    <a:pt x="0" y="4417"/>
                  </a:lnTo>
                  <a:lnTo>
                    <a:pt x="6370" y="4417"/>
                  </a:lnTo>
                  <a:lnTo>
                    <a:pt x="6370" y="519"/>
                  </a:lnTo>
                  <a:cubicBezTo>
                    <a:pt x="6370" y="231"/>
                    <a:pt x="6140" y="1"/>
                    <a:pt x="5852"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8" name="Google Shape;18258;p140"/>
            <p:cNvSpPr/>
            <p:nvPr/>
          </p:nvSpPr>
          <p:spPr>
            <a:xfrm>
              <a:off x="3202032" y="2426152"/>
              <a:ext cx="148070" cy="82905"/>
            </a:xfrm>
            <a:custGeom>
              <a:avLst/>
              <a:gdLst/>
              <a:ahLst/>
              <a:cxnLst/>
              <a:rect l="l" t="t" r="r" b="b"/>
              <a:pathLst>
                <a:path w="5651" h="3164" extrusionOk="0">
                  <a:moveTo>
                    <a:pt x="0" y="0"/>
                  </a:moveTo>
                  <a:lnTo>
                    <a:pt x="0" y="2487"/>
                  </a:lnTo>
                  <a:cubicBezTo>
                    <a:pt x="0" y="2861"/>
                    <a:pt x="303" y="3164"/>
                    <a:pt x="672" y="3164"/>
                  </a:cubicBezTo>
                  <a:lnTo>
                    <a:pt x="5650" y="3164"/>
                  </a:lnTo>
                  <a:lnTo>
                    <a:pt x="5650" y="514"/>
                  </a:lnTo>
                  <a:cubicBezTo>
                    <a:pt x="5645" y="226"/>
                    <a:pt x="5420" y="0"/>
                    <a:pt x="5137"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9" name="Google Shape;18259;p140"/>
            <p:cNvSpPr/>
            <p:nvPr/>
          </p:nvSpPr>
          <p:spPr>
            <a:xfrm>
              <a:off x="3153479" y="2525380"/>
              <a:ext cx="218372" cy="40404"/>
            </a:xfrm>
            <a:custGeom>
              <a:avLst/>
              <a:gdLst/>
              <a:ahLst/>
              <a:cxnLst/>
              <a:rect l="l" t="t" r="r" b="b"/>
              <a:pathLst>
                <a:path w="8334" h="1542" extrusionOk="0">
                  <a:moveTo>
                    <a:pt x="1071" y="1"/>
                  </a:moveTo>
                  <a:cubicBezTo>
                    <a:pt x="1032" y="1"/>
                    <a:pt x="994" y="1"/>
                    <a:pt x="956" y="10"/>
                  </a:cubicBezTo>
                  <a:cubicBezTo>
                    <a:pt x="927" y="10"/>
                    <a:pt x="903" y="15"/>
                    <a:pt x="879" y="25"/>
                  </a:cubicBezTo>
                  <a:cubicBezTo>
                    <a:pt x="831" y="34"/>
                    <a:pt x="783" y="54"/>
                    <a:pt x="735" y="78"/>
                  </a:cubicBezTo>
                  <a:cubicBezTo>
                    <a:pt x="0" y="433"/>
                    <a:pt x="250" y="1542"/>
                    <a:pt x="1071" y="1542"/>
                  </a:cubicBezTo>
                  <a:lnTo>
                    <a:pt x="7566" y="1542"/>
                  </a:lnTo>
                  <a:cubicBezTo>
                    <a:pt x="7954" y="1542"/>
                    <a:pt x="8281" y="1249"/>
                    <a:pt x="8329" y="860"/>
                  </a:cubicBezTo>
                  <a:cubicBezTo>
                    <a:pt x="8334" y="831"/>
                    <a:pt x="8334" y="798"/>
                    <a:pt x="8334" y="769"/>
                  </a:cubicBezTo>
                  <a:cubicBezTo>
                    <a:pt x="8334" y="754"/>
                    <a:pt x="8334" y="740"/>
                    <a:pt x="8334" y="726"/>
                  </a:cubicBezTo>
                  <a:cubicBezTo>
                    <a:pt x="8310" y="318"/>
                    <a:pt x="7974" y="1"/>
                    <a:pt x="7566" y="1"/>
                  </a:cubicBezTo>
                  <a:close/>
                </a:path>
              </a:pathLst>
            </a:custGeom>
            <a:solidFill>
              <a:srgbClr val="4D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0" name="Google Shape;18260;p140"/>
            <p:cNvSpPr/>
            <p:nvPr/>
          </p:nvSpPr>
          <p:spPr>
            <a:xfrm>
              <a:off x="3178502" y="2525380"/>
              <a:ext cx="193348" cy="19285"/>
            </a:xfrm>
            <a:custGeom>
              <a:avLst/>
              <a:gdLst/>
              <a:ahLst/>
              <a:cxnLst/>
              <a:rect l="l" t="t" r="r" b="b"/>
              <a:pathLst>
                <a:path w="7379" h="736" extrusionOk="0">
                  <a:moveTo>
                    <a:pt x="116" y="1"/>
                  </a:moveTo>
                  <a:cubicBezTo>
                    <a:pt x="77" y="1"/>
                    <a:pt x="39" y="6"/>
                    <a:pt x="1" y="10"/>
                  </a:cubicBezTo>
                  <a:cubicBezTo>
                    <a:pt x="20" y="418"/>
                    <a:pt x="361" y="735"/>
                    <a:pt x="769" y="735"/>
                  </a:cubicBezTo>
                  <a:lnTo>
                    <a:pt x="7263" y="735"/>
                  </a:lnTo>
                  <a:cubicBezTo>
                    <a:pt x="7302" y="735"/>
                    <a:pt x="7340" y="730"/>
                    <a:pt x="7379" y="726"/>
                  </a:cubicBezTo>
                  <a:cubicBezTo>
                    <a:pt x="7355" y="318"/>
                    <a:pt x="7019" y="1"/>
                    <a:pt x="6611" y="1"/>
                  </a:cubicBez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1" name="Google Shape;18261;p140"/>
            <p:cNvSpPr/>
            <p:nvPr/>
          </p:nvSpPr>
          <p:spPr>
            <a:xfrm>
              <a:off x="3219247" y="2426152"/>
              <a:ext cx="106330" cy="82669"/>
            </a:xfrm>
            <a:custGeom>
              <a:avLst/>
              <a:gdLst/>
              <a:ahLst/>
              <a:cxnLst/>
              <a:rect l="l" t="t" r="r" b="b"/>
              <a:pathLst>
                <a:path w="4058" h="3155" extrusionOk="0">
                  <a:moveTo>
                    <a:pt x="1" y="0"/>
                  </a:moveTo>
                  <a:lnTo>
                    <a:pt x="1" y="1532"/>
                  </a:lnTo>
                  <a:cubicBezTo>
                    <a:pt x="1" y="1810"/>
                    <a:pt x="231" y="2041"/>
                    <a:pt x="510" y="2041"/>
                  </a:cubicBezTo>
                  <a:cubicBezTo>
                    <a:pt x="793" y="2041"/>
                    <a:pt x="1019" y="1810"/>
                    <a:pt x="1019" y="1532"/>
                  </a:cubicBezTo>
                  <a:lnTo>
                    <a:pt x="1019" y="576"/>
                  </a:lnTo>
                  <a:cubicBezTo>
                    <a:pt x="1043" y="836"/>
                    <a:pt x="1263" y="1037"/>
                    <a:pt x="1523" y="1037"/>
                  </a:cubicBezTo>
                  <a:cubicBezTo>
                    <a:pt x="1787" y="1037"/>
                    <a:pt x="2003" y="836"/>
                    <a:pt x="2027" y="576"/>
                  </a:cubicBezTo>
                  <a:lnTo>
                    <a:pt x="2027" y="2650"/>
                  </a:lnTo>
                  <a:cubicBezTo>
                    <a:pt x="2027" y="2929"/>
                    <a:pt x="2257" y="3154"/>
                    <a:pt x="2535" y="3154"/>
                  </a:cubicBezTo>
                  <a:cubicBezTo>
                    <a:pt x="2819" y="3154"/>
                    <a:pt x="3044" y="2929"/>
                    <a:pt x="3044" y="2650"/>
                  </a:cubicBezTo>
                  <a:lnTo>
                    <a:pt x="3044" y="1695"/>
                  </a:lnTo>
                  <a:cubicBezTo>
                    <a:pt x="3067" y="1955"/>
                    <a:pt x="3288" y="2152"/>
                    <a:pt x="3550" y="2152"/>
                  </a:cubicBezTo>
                  <a:cubicBezTo>
                    <a:pt x="3559" y="2152"/>
                    <a:pt x="3568" y="2151"/>
                    <a:pt x="3577" y="2151"/>
                  </a:cubicBezTo>
                  <a:cubicBezTo>
                    <a:pt x="3846" y="2137"/>
                    <a:pt x="4057" y="1911"/>
                    <a:pt x="4057" y="1642"/>
                  </a:cubicBezTo>
                  <a:lnTo>
                    <a:pt x="4057" y="0"/>
                  </a:ln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2" name="Google Shape;18262;p140"/>
            <p:cNvSpPr/>
            <p:nvPr/>
          </p:nvSpPr>
          <p:spPr>
            <a:xfrm>
              <a:off x="3219247" y="2426152"/>
              <a:ext cx="26700" cy="30578"/>
            </a:xfrm>
            <a:custGeom>
              <a:avLst/>
              <a:gdLst/>
              <a:ahLst/>
              <a:cxnLst/>
              <a:rect l="l" t="t" r="r" b="b"/>
              <a:pathLst>
                <a:path w="1019" h="1167" extrusionOk="0">
                  <a:moveTo>
                    <a:pt x="1" y="0"/>
                  </a:moveTo>
                  <a:lnTo>
                    <a:pt x="1" y="658"/>
                  </a:lnTo>
                  <a:cubicBezTo>
                    <a:pt x="1" y="941"/>
                    <a:pt x="231" y="1167"/>
                    <a:pt x="510" y="1167"/>
                  </a:cubicBezTo>
                  <a:cubicBezTo>
                    <a:pt x="793" y="1167"/>
                    <a:pt x="1019" y="941"/>
                    <a:pt x="1019" y="658"/>
                  </a:cubicBezTo>
                  <a:lnTo>
                    <a:pt x="1019" y="0"/>
                  </a:lnTo>
                  <a:close/>
                </a:path>
              </a:pathLst>
            </a:custGeom>
            <a:solidFill>
              <a:srgbClr val="93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3" name="Google Shape;18263;p140"/>
            <p:cNvSpPr/>
            <p:nvPr/>
          </p:nvSpPr>
          <p:spPr>
            <a:xfrm>
              <a:off x="3272333" y="2426152"/>
              <a:ext cx="53243" cy="59270"/>
            </a:xfrm>
            <a:custGeom>
              <a:avLst/>
              <a:gdLst/>
              <a:ahLst/>
              <a:cxnLst/>
              <a:rect l="l" t="t" r="r" b="b"/>
              <a:pathLst>
                <a:path w="2032" h="2262" extrusionOk="0">
                  <a:moveTo>
                    <a:pt x="1" y="0"/>
                  </a:moveTo>
                  <a:lnTo>
                    <a:pt x="1" y="1753"/>
                  </a:lnTo>
                  <a:cubicBezTo>
                    <a:pt x="1" y="2036"/>
                    <a:pt x="231" y="2261"/>
                    <a:pt x="509" y="2261"/>
                  </a:cubicBezTo>
                  <a:cubicBezTo>
                    <a:pt x="793" y="2261"/>
                    <a:pt x="1018" y="2036"/>
                    <a:pt x="1018" y="1753"/>
                  </a:cubicBezTo>
                  <a:lnTo>
                    <a:pt x="1018" y="792"/>
                  </a:lnTo>
                  <a:cubicBezTo>
                    <a:pt x="1041" y="1057"/>
                    <a:pt x="1262" y="1254"/>
                    <a:pt x="1524" y="1254"/>
                  </a:cubicBezTo>
                  <a:cubicBezTo>
                    <a:pt x="1533" y="1254"/>
                    <a:pt x="1542" y="1254"/>
                    <a:pt x="1551" y="1253"/>
                  </a:cubicBezTo>
                  <a:cubicBezTo>
                    <a:pt x="1820" y="1239"/>
                    <a:pt x="2031" y="1013"/>
                    <a:pt x="2031" y="744"/>
                  </a:cubicBezTo>
                  <a:lnTo>
                    <a:pt x="2031" y="0"/>
                  </a:lnTo>
                  <a:close/>
                </a:path>
              </a:pathLst>
            </a:custGeom>
            <a:solidFill>
              <a:srgbClr val="93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4" name="Google Shape;18264;p140"/>
            <p:cNvSpPr/>
            <p:nvPr/>
          </p:nvSpPr>
          <p:spPr>
            <a:xfrm>
              <a:off x="3155103" y="2421881"/>
              <a:ext cx="223534" cy="364267"/>
            </a:xfrm>
            <a:custGeom>
              <a:avLst/>
              <a:gdLst/>
              <a:ahLst/>
              <a:cxnLst/>
              <a:rect l="l" t="t" r="r" b="b"/>
              <a:pathLst>
                <a:path w="8531" h="13902" extrusionOk="0">
                  <a:moveTo>
                    <a:pt x="6294" y="413"/>
                  </a:moveTo>
                  <a:lnTo>
                    <a:pt x="6294" y="1848"/>
                  </a:lnTo>
                  <a:cubicBezTo>
                    <a:pt x="6291" y="2042"/>
                    <a:pt x="6143" y="2143"/>
                    <a:pt x="5995" y="2143"/>
                  </a:cubicBezTo>
                  <a:cubicBezTo>
                    <a:pt x="5860" y="2143"/>
                    <a:pt x="5724" y="2058"/>
                    <a:pt x="5699" y="1882"/>
                  </a:cubicBezTo>
                  <a:lnTo>
                    <a:pt x="5699" y="1037"/>
                  </a:lnTo>
                  <a:cubicBezTo>
                    <a:pt x="5699" y="898"/>
                    <a:pt x="5594" y="828"/>
                    <a:pt x="5490" y="828"/>
                  </a:cubicBezTo>
                  <a:cubicBezTo>
                    <a:pt x="5385" y="828"/>
                    <a:pt x="5281" y="898"/>
                    <a:pt x="5281" y="1037"/>
                  </a:cubicBezTo>
                  <a:lnTo>
                    <a:pt x="5281" y="2050"/>
                  </a:lnTo>
                  <a:lnTo>
                    <a:pt x="5281" y="2856"/>
                  </a:lnTo>
                  <a:cubicBezTo>
                    <a:pt x="5281" y="3020"/>
                    <a:pt x="5147" y="3154"/>
                    <a:pt x="4983" y="3154"/>
                  </a:cubicBezTo>
                  <a:cubicBezTo>
                    <a:pt x="4815" y="3154"/>
                    <a:pt x="4681" y="3020"/>
                    <a:pt x="4681" y="2856"/>
                  </a:cubicBezTo>
                  <a:lnTo>
                    <a:pt x="4681" y="783"/>
                  </a:lnTo>
                  <a:cubicBezTo>
                    <a:pt x="4681" y="672"/>
                    <a:pt x="4595" y="581"/>
                    <a:pt x="4484" y="576"/>
                  </a:cubicBezTo>
                  <a:lnTo>
                    <a:pt x="4475" y="576"/>
                  </a:lnTo>
                  <a:cubicBezTo>
                    <a:pt x="4364" y="576"/>
                    <a:pt x="4278" y="658"/>
                    <a:pt x="4268" y="763"/>
                  </a:cubicBezTo>
                  <a:cubicBezTo>
                    <a:pt x="4247" y="941"/>
                    <a:pt x="4107" y="1030"/>
                    <a:pt x="3968" y="1030"/>
                  </a:cubicBezTo>
                  <a:cubicBezTo>
                    <a:pt x="3829" y="1030"/>
                    <a:pt x="3690" y="941"/>
                    <a:pt x="3668" y="763"/>
                  </a:cubicBezTo>
                  <a:cubicBezTo>
                    <a:pt x="3657" y="639"/>
                    <a:pt x="3561" y="578"/>
                    <a:pt x="3464" y="578"/>
                  </a:cubicBezTo>
                  <a:cubicBezTo>
                    <a:pt x="3360" y="578"/>
                    <a:pt x="3255" y="648"/>
                    <a:pt x="3255" y="783"/>
                  </a:cubicBezTo>
                  <a:lnTo>
                    <a:pt x="3255" y="1738"/>
                  </a:lnTo>
                  <a:cubicBezTo>
                    <a:pt x="3255" y="1906"/>
                    <a:pt x="3121" y="2040"/>
                    <a:pt x="2953" y="2040"/>
                  </a:cubicBezTo>
                  <a:cubicBezTo>
                    <a:pt x="2790" y="2040"/>
                    <a:pt x="2655" y="1906"/>
                    <a:pt x="2655" y="1738"/>
                  </a:cubicBezTo>
                  <a:lnTo>
                    <a:pt x="2655" y="413"/>
                  </a:lnTo>
                  <a:close/>
                  <a:moveTo>
                    <a:pt x="6683" y="5741"/>
                  </a:moveTo>
                  <a:lnTo>
                    <a:pt x="6683" y="6821"/>
                  </a:lnTo>
                  <a:lnTo>
                    <a:pt x="6688" y="6821"/>
                  </a:lnTo>
                  <a:cubicBezTo>
                    <a:pt x="6688" y="7354"/>
                    <a:pt x="6260" y="7781"/>
                    <a:pt x="5728" y="7781"/>
                  </a:cubicBezTo>
                  <a:lnTo>
                    <a:pt x="2771" y="7781"/>
                  </a:lnTo>
                  <a:cubicBezTo>
                    <a:pt x="2243" y="7781"/>
                    <a:pt x="1810" y="7354"/>
                    <a:pt x="1810" y="6821"/>
                  </a:cubicBezTo>
                  <a:lnTo>
                    <a:pt x="1810" y="5741"/>
                  </a:lnTo>
                  <a:close/>
                  <a:moveTo>
                    <a:pt x="1585" y="0"/>
                  </a:moveTo>
                  <a:cubicBezTo>
                    <a:pt x="1186" y="0"/>
                    <a:pt x="865" y="322"/>
                    <a:pt x="865" y="720"/>
                  </a:cubicBezTo>
                  <a:lnTo>
                    <a:pt x="865" y="1479"/>
                  </a:lnTo>
                  <a:cubicBezTo>
                    <a:pt x="865" y="1618"/>
                    <a:pt x="969" y="1688"/>
                    <a:pt x="1074" y="1688"/>
                  </a:cubicBezTo>
                  <a:cubicBezTo>
                    <a:pt x="1178" y="1688"/>
                    <a:pt x="1282" y="1618"/>
                    <a:pt x="1282" y="1479"/>
                  </a:cubicBezTo>
                  <a:lnTo>
                    <a:pt x="1282" y="720"/>
                  </a:lnTo>
                  <a:cubicBezTo>
                    <a:pt x="1282" y="552"/>
                    <a:pt x="1417" y="413"/>
                    <a:pt x="1590" y="413"/>
                  </a:cubicBezTo>
                  <a:lnTo>
                    <a:pt x="2247" y="413"/>
                  </a:lnTo>
                  <a:lnTo>
                    <a:pt x="2247" y="1738"/>
                  </a:lnTo>
                  <a:cubicBezTo>
                    <a:pt x="2247" y="2136"/>
                    <a:pt x="2569" y="2453"/>
                    <a:pt x="2963" y="2453"/>
                  </a:cubicBezTo>
                  <a:cubicBezTo>
                    <a:pt x="3361" y="2453"/>
                    <a:pt x="3678" y="2136"/>
                    <a:pt x="3678" y="1738"/>
                  </a:cubicBezTo>
                  <a:lnTo>
                    <a:pt x="3678" y="1383"/>
                  </a:lnTo>
                  <a:cubicBezTo>
                    <a:pt x="3774" y="1426"/>
                    <a:pt x="3876" y="1448"/>
                    <a:pt x="3977" y="1448"/>
                  </a:cubicBezTo>
                  <a:cubicBezTo>
                    <a:pt x="4079" y="1448"/>
                    <a:pt x="4179" y="1426"/>
                    <a:pt x="4273" y="1383"/>
                  </a:cubicBezTo>
                  <a:lnTo>
                    <a:pt x="4273" y="2856"/>
                  </a:lnTo>
                  <a:cubicBezTo>
                    <a:pt x="4273" y="3250"/>
                    <a:pt x="4595" y="3572"/>
                    <a:pt x="4988" y="3572"/>
                  </a:cubicBezTo>
                  <a:cubicBezTo>
                    <a:pt x="5387" y="3572"/>
                    <a:pt x="5704" y="3250"/>
                    <a:pt x="5704" y="2856"/>
                  </a:cubicBezTo>
                  <a:lnTo>
                    <a:pt x="5704" y="2501"/>
                  </a:lnTo>
                  <a:cubicBezTo>
                    <a:pt x="5800" y="2544"/>
                    <a:pt x="5900" y="2564"/>
                    <a:pt x="5997" y="2564"/>
                  </a:cubicBezTo>
                  <a:cubicBezTo>
                    <a:pt x="6376" y="2564"/>
                    <a:pt x="6717" y="2261"/>
                    <a:pt x="6721" y="1848"/>
                  </a:cubicBezTo>
                  <a:lnTo>
                    <a:pt x="6721" y="413"/>
                  </a:lnTo>
                  <a:lnTo>
                    <a:pt x="6928" y="413"/>
                  </a:lnTo>
                  <a:cubicBezTo>
                    <a:pt x="7096" y="413"/>
                    <a:pt x="7230" y="552"/>
                    <a:pt x="7230" y="720"/>
                  </a:cubicBezTo>
                  <a:lnTo>
                    <a:pt x="7230" y="3788"/>
                  </a:lnTo>
                  <a:lnTo>
                    <a:pt x="5497" y="3788"/>
                  </a:lnTo>
                  <a:cubicBezTo>
                    <a:pt x="5219" y="3788"/>
                    <a:pt x="5219" y="4200"/>
                    <a:pt x="5497" y="4200"/>
                  </a:cubicBezTo>
                  <a:lnTo>
                    <a:pt x="7504" y="4200"/>
                  </a:lnTo>
                  <a:cubicBezTo>
                    <a:pt x="7509" y="4200"/>
                    <a:pt x="7515" y="4200"/>
                    <a:pt x="7521" y="4200"/>
                  </a:cubicBezTo>
                  <a:cubicBezTo>
                    <a:pt x="7830" y="4200"/>
                    <a:pt x="8084" y="4451"/>
                    <a:pt x="8084" y="4762"/>
                  </a:cubicBezTo>
                  <a:cubicBezTo>
                    <a:pt x="8084" y="5070"/>
                    <a:pt x="7834" y="5324"/>
                    <a:pt x="7529" y="5324"/>
                  </a:cubicBezTo>
                  <a:cubicBezTo>
                    <a:pt x="7520" y="5324"/>
                    <a:pt x="7512" y="5324"/>
                    <a:pt x="7504" y="5324"/>
                  </a:cubicBezTo>
                  <a:lnTo>
                    <a:pt x="1009" y="5324"/>
                  </a:lnTo>
                  <a:cubicBezTo>
                    <a:pt x="1000" y="5324"/>
                    <a:pt x="992" y="5324"/>
                    <a:pt x="984" y="5324"/>
                  </a:cubicBezTo>
                  <a:cubicBezTo>
                    <a:pt x="678" y="5324"/>
                    <a:pt x="428" y="5070"/>
                    <a:pt x="428" y="4762"/>
                  </a:cubicBezTo>
                  <a:cubicBezTo>
                    <a:pt x="428" y="4451"/>
                    <a:pt x="682" y="4200"/>
                    <a:pt x="992" y="4200"/>
                  </a:cubicBezTo>
                  <a:cubicBezTo>
                    <a:pt x="997" y="4200"/>
                    <a:pt x="1003" y="4200"/>
                    <a:pt x="1009" y="4200"/>
                  </a:cubicBezTo>
                  <a:lnTo>
                    <a:pt x="4667" y="4200"/>
                  </a:lnTo>
                  <a:cubicBezTo>
                    <a:pt x="4945" y="4200"/>
                    <a:pt x="4945" y="3788"/>
                    <a:pt x="4667" y="3788"/>
                  </a:cubicBezTo>
                  <a:lnTo>
                    <a:pt x="1282" y="3788"/>
                  </a:lnTo>
                  <a:lnTo>
                    <a:pt x="1282" y="2314"/>
                  </a:lnTo>
                  <a:cubicBezTo>
                    <a:pt x="1282" y="2175"/>
                    <a:pt x="1178" y="2105"/>
                    <a:pt x="1074" y="2105"/>
                  </a:cubicBezTo>
                  <a:cubicBezTo>
                    <a:pt x="969" y="2105"/>
                    <a:pt x="865" y="2175"/>
                    <a:pt x="865" y="2314"/>
                  </a:cubicBezTo>
                  <a:lnTo>
                    <a:pt x="865" y="3797"/>
                  </a:lnTo>
                  <a:cubicBezTo>
                    <a:pt x="361" y="3874"/>
                    <a:pt x="1" y="4325"/>
                    <a:pt x="34" y="4834"/>
                  </a:cubicBezTo>
                  <a:cubicBezTo>
                    <a:pt x="73" y="5343"/>
                    <a:pt x="500" y="5741"/>
                    <a:pt x="1009" y="5741"/>
                  </a:cubicBezTo>
                  <a:lnTo>
                    <a:pt x="1407" y="5741"/>
                  </a:lnTo>
                  <a:lnTo>
                    <a:pt x="1407" y="6821"/>
                  </a:lnTo>
                  <a:cubicBezTo>
                    <a:pt x="1407" y="7580"/>
                    <a:pt x="2022" y="8194"/>
                    <a:pt x="2780" y="8194"/>
                  </a:cubicBezTo>
                  <a:lnTo>
                    <a:pt x="2967" y="8194"/>
                  </a:lnTo>
                  <a:lnTo>
                    <a:pt x="2967" y="12649"/>
                  </a:lnTo>
                  <a:cubicBezTo>
                    <a:pt x="2987" y="13345"/>
                    <a:pt x="3558" y="13902"/>
                    <a:pt x="4254" y="13902"/>
                  </a:cubicBezTo>
                  <a:cubicBezTo>
                    <a:pt x="4955" y="13902"/>
                    <a:pt x="5526" y="13345"/>
                    <a:pt x="5545" y="12649"/>
                  </a:cubicBezTo>
                  <a:lnTo>
                    <a:pt x="5545" y="10902"/>
                  </a:lnTo>
                  <a:cubicBezTo>
                    <a:pt x="5545" y="10765"/>
                    <a:pt x="5441" y="10696"/>
                    <a:pt x="5336" y="10696"/>
                  </a:cubicBezTo>
                  <a:cubicBezTo>
                    <a:pt x="5232" y="10696"/>
                    <a:pt x="5127" y="10765"/>
                    <a:pt x="5127" y="10902"/>
                  </a:cubicBezTo>
                  <a:lnTo>
                    <a:pt x="5127" y="12649"/>
                  </a:lnTo>
                  <a:cubicBezTo>
                    <a:pt x="5127" y="13134"/>
                    <a:pt x="4739" y="13522"/>
                    <a:pt x="4254" y="13522"/>
                  </a:cubicBezTo>
                  <a:cubicBezTo>
                    <a:pt x="3774" y="13522"/>
                    <a:pt x="3380" y="13134"/>
                    <a:pt x="3380" y="12649"/>
                  </a:cubicBezTo>
                  <a:lnTo>
                    <a:pt x="3380" y="8199"/>
                  </a:lnTo>
                  <a:lnTo>
                    <a:pt x="5127" y="8199"/>
                  </a:lnTo>
                  <a:lnTo>
                    <a:pt x="5127" y="10076"/>
                  </a:lnTo>
                  <a:cubicBezTo>
                    <a:pt x="5127" y="10213"/>
                    <a:pt x="5232" y="10281"/>
                    <a:pt x="5336" y="10281"/>
                  </a:cubicBezTo>
                  <a:cubicBezTo>
                    <a:pt x="5441" y="10281"/>
                    <a:pt x="5545" y="10213"/>
                    <a:pt x="5545" y="10076"/>
                  </a:cubicBezTo>
                  <a:lnTo>
                    <a:pt x="5545" y="8199"/>
                  </a:lnTo>
                  <a:lnTo>
                    <a:pt x="5732" y="8199"/>
                  </a:lnTo>
                  <a:cubicBezTo>
                    <a:pt x="6491" y="8199"/>
                    <a:pt x="7105" y="7585"/>
                    <a:pt x="7105" y="6826"/>
                  </a:cubicBezTo>
                  <a:lnTo>
                    <a:pt x="7105" y="5746"/>
                  </a:lnTo>
                  <a:lnTo>
                    <a:pt x="7504" y="5746"/>
                  </a:lnTo>
                  <a:cubicBezTo>
                    <a:pt x="7507" y="5746"/>
                    <a:pt x="7510" y="5746"/>
                    <a:pt x="7513" y="5746"/>
                  </a:cubicBezTo>
                  <a:cubicBezTo>
                    <a:pt x="8027" y="5746"/>
                    <a:pt x="8454" y="5349"/>
                    <a:pt x="8492" y="4839"/>
                  </a:cubicBezTo>
                  <a:cubicBezTo>
                    <a:pt x="8531" y="4320"/>
                    <a:pt x="8161" y="3864"/>
                    <a:pt x="7648" y="3797"/>
                  </a:cubicBezTo>
                  <a:lnTo>
                    <a:pt x="7648" y="720"/>
                  </a:lnTo>
                  <a:cubicBezTo>
                    <a:pt x="7648" y="322"/>
                    <a:pt x="7321" y="0"/>
                    <a:pt x="692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5" name="Google Shape;18265;p140"/>
            <p:cNvSpPr/>
            <p:nvPr/>
          </p:nvSpPr>
          <p:spPr>
            <a:xfrm>
              <a:off x="3249301" y="2733166"/>
              <a:ext cx="38544" cy="33356"/>
            </a:xfrm>
            <a:custGeom>
              <a:avLst/>
              <a:gdLst/>
              <a:ahLst/>
              <a:cxnLst/>
              <a:rect l="l" t="t" r="r" b="b"/>
              <a:pathLst>
                <a:path w="1471" h="1273" extrusionOk="0">
                  <a:moveTo>
                    <a:pt x="736" y="1"/>
                  </a:moveTo>
                  <a:cubicBezTo>
                    <a:pt x="501" y="1"/>
                    <a:pt x="445" y="364"/>
                    <a:pt x="702" y="418"/>
                  </a:cubicBezTo>
                  <a:cubicBezTo>
                    <a:pt x="966" y="466"/>
                    <a:pt x="928" y="855"/>
                    <a:pt x="659" y="855"/>
                  </a:cubicBezTo>
                  <a:cubicBezTo>
                    <a:pt x="553" y="855"/>
                    <a:pt x="457" y="778"/>
                    <a:pt x="443" y="673"/>
                  </a:cubicBezTo>
                  <a:cubicBezTo>
                    <a:pt x="424" y="551"/>
                    <a:pt x="332" y="496"/>
                    <a:pt x="240" y="496"/>
                  </a:cubicBezTo>
                  <a:cubicBezTo>
                    <a:pt x="121" y="496"/>
                    <a:pt x="0" y="586"/>
                    <a:pt x="30" y="740"/>
                  </a:cubicBezTo>
                  <a:cubicBezTo>
                    <a:pt x="86" y="1072"/>
                    <a:pt x="369" y="1273"/>
                    <a:pt x="662" y="1273"/>
                  </a:cubicBezTo>
                  <a:cubicBezTo>
                    <a:pt x="818" y="1273"/>
                    <a:pt x="977" y="1216"/>
                    <a:pt x="1105" y="1090"/>
                  </a:cubicBezTo>
                  <a:cubicBezTo>
                    <a:pt x="1470" y="730"/>
                    <a:pt x="1288" y="106"/>
                    <a:pt x="784" y="6"/>
                  </a:cubicBezTo>
                  <a:cubicBezTo>
                    <a:pt x="767" y="2"/>
                    <a:pt x="751" y="1"/>
                    <a:pt x="73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266" name="Google Shape;18266;p140"/>
          <p:cNvGrpSpPr/>
          <p:nvPr/>
        </p:nvGrpSpPr>
        <p:grpSpPr>
          <a:xfrm>
            <a:off x="3967643" y="3653031"/>
            <a:ext cx="365551" cy="297503"/>
            <a:chOff x="3967643" y="3839881"/>
            <a:chExt cx="365551" cy="297503"/>
          </a:xfrm>
        </p:grpSpPr>
        <p:sp>
          <p:nvSpPr>
            <p:cNvPr id="18267" name="Google Shape;18267;p140"/>
            <p:cNvSpPr/>
            <p:nvPr/>
          </p:nvSpPr>
          <p:spPr>
            <a:xfrm>
              <a:off x="3973172" y="3871219"/>
              <a:ext cx="354598" cy="260767"/>
            </a:xfrm>
            <a:custGeom>
              <a:avLst/>
              <a:gdLst/>
              <a:ahLst/>
              <a:cxnLst/>
              <a:rect l="l" t="t" r="r" b="b"/>
              <a:pathLst>
                <a:path w="13533" h="9952" extrusionOk="0">
                  <a:moveTo>
                    <a:pt x="1143" y="0"/>
                  </a:moveTo>
                  <a:cubicBezTo>
                    <a:pt x="1038" y="0"/>
                    <a:pt x="932" y="15"/>
                    <a:pt x="831" y="43"/>
                  </a:cubicBezTo>
                  <a:lnTo>
                    <a:pt x="788" y="58"/>
                  </a:lnTo>
                  <a:cubicBezTo>
                    <a:pt x="318" y="211"/>
                    <a:pt x="1" y="648"/>
                    <a:pt x="1" y="1143"/>
                  </a:cubicBezTo>
                  <a:lnTo>
                    <a:pt x="1" y="8804"/>
                  </a:lnTo>
                  <a:cubicBezTo>
                    <a:pt x="1" y="9437"/>
                    <a:pt x="514" y="9951"/>
                    <a:pt x="1148" y="9951"/>
                  </a:cubicBezTo>
                  <a:lnTo>
                    <a:pt x="12385" y="9951"/>
                  </a:lnTo>
                  <a:cubicBezTo>
                    <a:pt x="13019" y="9951"/>
                    <a:pt x="13533" y="9437"/>
                    <a:pt x="13533" y="8804"/>
                  </a:cubicBezTo>
                  <a:lnTo>
                    <a:pt x="13533" y="1143"/>
                  </a:lnTo>
                  <a:cubicBezTo>
                    <a:pt x="13533" y="514"/>
                    <a:pt x="13019" y="0"/>
                    <a:pt x="12385"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8" name="Google Shape;18268;p140"/>
            <p:cNvSpPr/>
            <p:nvPr/>
          </p:nvSpPr>
          <p:spPr>
            <a:xfrm>
              <a:off x="3993426" y="3871088"/>
              <a:ext cx="337383" cy="237735"/>
            </a:xfrm>
            <a:custGeom>
              <a:avLst/>
              <a:gdLst/>
              <a:ahLst/>
              <a:cxnLst/>
              <a:rect l="l" t="t" r="r" b="b"/>
              <a:pathLst>
                <a:path w="12876" h="9073" extrusionOk="0">
                  <a:moveTo>
                    <a:pt x="370" y="0"/>
                  </a:moveTo>
                  <a:cubicBezTo>
                    <a:pt x="265" y="0"/>
                    <a:pt x="159" y="15"/>
                    <a:pt x="53" y="44"/>
                  </a:cubicBezTo>
                  <a:lnTo>
                    <a:pt x="15" y="58"/>
                  </a:lnTo>
                  <a:cubicBezTo>
                    <a:pt x="5" y="116"/>
                    <a:pt x="1" y="178"/>
                    <a:pt x="1" y="240"/>
                  </a:cubicBezTo>
                  <a:lnTo>
                    <a:pt x="1" y="7897"/>
                  </a:lnTo>
                  <a:cubicBezTo>
                    <a:pt x="1" y="8530"/>
                    <a:pt x="514" y="9044"/>
                    <a:pt x="1143" y="9044"/>
                  </a:cubicBezTo>
                  <a:lnTo>
                    <a:pt x="12385" y="9044"/>
                  </a:lnTo>
                  <a:cubicBezTo>
                    <a:pt x="12427" y="9064"/>
                    <a:pt x="12470" y="9073"/>
                    <a:pt x="12510" y="9073"/>
                  </a:cubicBezTo>
                  <a:cubicBezTo>
                    <a:pt x="12715" y="9073"/>
                    <a:pt x="12876" y="8846"/>
                    <a:pt x="12760" y="8646"/>
                  </a:cubicBezTo>
                  <a:lnTo>
                    <a:pt x="12760" y="1148"/>
                  </a:lnTo>
                  <a:cubicBezTo>
                    <a:pt x="12760" y="514"/>
                    <a:pt x="12246" y="0"/>
                    <a:pt x="11612" y="0"/>
                  </a:cubicBez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9" name="Google Shape;18269;p140"/>
            <p:cNvSpPr/>
            <p:nvPr/>
          </p:nvSpPr>
          <p:spPr>
            <a:xfrm>
              <a:off x="4043604" y="3844912"/>
              <a:ext cx="20412" cy="51357"/>
            </a:xfrm>
            <a:custGeom>
              <a:avLst/>
              <a:gdLst/>
              <a:ahLst/>
              <a:cxnLst/>
              <a:rect l="l" t="t" r="r" b="b"/>
              <a:pathLst>
                <a:path w="779" h="1960" extrusionOk="0">
                  <a:moveTo>
                    <a:pt x="390" y="1"/>
                  </a:moveTo>
                  <a:cubicBezTo>
                    <a:pt x="174" y="1"/>
                    <a:pt x="1" y="174"/>
                    <a:pt x="1" y="385"/>
                  </a:cubicBezTo>
                  <a:lnTo>
                    <a:pt x="1" y="1575"/>
                  </a:lnTo>
                  <a:cubicBezTo>
                    <a:pt x="1" y="1787"/>
                    <a:pt x="174" y="1959"/>
                    <a:pt x="390" y="1959"/>
                  </a:cubicBezTo>
                  <a:cubicBezTo>
                    <a:pt x="601" y="1959"/>
                    <a:pt x="778" y="1787"/>
                    <a:pt x="778" y="1575"/>
                  </a:cubicBezTo>
                  <a:lnTo>
                    <a:pt x="778" y="385"/>
                  </a:lnTo>
                  <a:cubicBezTo>
                    <a:pt x="778" y="174"/>
                    <a:pt x="601" y="1"/>
                    <a:pt x="390"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0" name="Google Shape;18270;p140"/>
            <p:cNvSpPr/>
            <p:nvPr/>
          </p:nvSpPr>
          <p:spPr>
            <a:xfrm>
              <a:off x="4108010" y="3844912"/>
              <a:ext cx="20412" cy="51357"/>
            </a:xfrm>
            <a:custGeom>
              <a:avLst/>
              <a:gdLst/>
              <a:ahLst/>
              <a:cxnLst/>
              <a:rect l="l" t="t" r="r" b="b"/>
              <a:pathLst>
                <a:path w="779" h="1960" extrusionOk="0">
                  <a:moveTo>
                    <a:pt x="389" y="1"/>
                  </a:moveTo>
                  <a:cubicBezTo>
                    <a:pt x="173" y="1"/>
                    <a:pt x="1" y="174"/>
                    <a:pt x="1" y="385"/>
                  </a:cubicBezTo>
                  <a:lnTo>
                    <a:pt x="1" y="1575"/>
                  </a:lnTo>
                  <a:cubicBezTo>
                    <a:pt x="1" y="1787"/>
                    <a:pt x="173" y="1959"/>
                    <a:pt x="389" y="1959"/>
                  </a:cubicBezTo>
                  <a:cubicBezTo>
                    <a:pt x="601" y="1959"/>
                    <a:pt x="778" y="1787"/>
                    <a:pt x="778" y="1575"/>
                  </a:cubicBezTo>
                  <a:lnTo>
                    <a:pt x="778" y="385"/>
                  </a:lnTo>
                  <a:cubicBezTo>
                    <a:pt x="778" y="174"/>
                    <a:pt x="601" y="1"/>
                    <a:pt x="389"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1" name="Google Shape;18271;p140"/>
            <p:cNvSpPr/>
            <p:nvPr/>
          </p:nvSpPr>
          <p:spPr>
            <a:xfrm>
              <a:off x="4172546" y="3844912"/>
              <a:ext cx="20255" cy="51357"/>
            </a:xfrm>
            <a:custGeom>
              <a:avLst/>
              <a:gdLst/>
              <a:ahLst/>
              <a:cxnLst/>
              <a:rect l="l" t="t" r="r" b="b"/>
              <a:pathLst>
                <a:path w="773" h="1960" extrusionOk="0">
                  <a:moveTo>
                    <a:pt x="384" y="1"/>
                  </a:moveTo>
                  <a:cubicBezTo>
                    <a:pt x="173" y="1"/>
                    <a:pt x="0" y="174"/>
                    <a:pt x="0" y="385"/>
                  </a:cubicBezTo>
                  <a:lnTo>
                    <a:pt x="0" y="1575"/>
                  </a:lnTo>
                  <a:cubicBezTo>
                    <a:pt x="0" y="1787"/>
                    <a:pt x="173" y="1959"/>
                    <a:pt x="384" y="1959"/>
                  </a:cubicBezTo>
                  <a:cubicBezTo>
                    <a:pt x="600" y="1959"/>
                    <a:pt x="773" y="1787"/>
                    <a:pt x="773" y="1575"/>
                  </a:cubicBezTo>
                  <a:lnTo>
                    <a:pt x="773" y="385"/>
                  </a:lnTo>
                  <a:cubicBezTo>
                    <a:pt x="773" y="174"/>
                    <a:pt x="600" y="1"/>
                    <a:pt x="384"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2" name="Google Shape;18272;p140"/>
            <p:cNvSpPr/>
            <p:nvPr/>
          </p:nvSpPr>
          <p:spPr>
            <a:xfrm>
              <a:off x="4236926" y="3844912"/>
              <a:ext cx="20281" cy="51357"/>
            </a:xfrm>
            <a:custGeom>
              <a:avLst/>
              <a:gdLst/>
              <a:ahLst/>
              <a:cxnLst/>
              <a:rect l="l" t="t" r="r" b="b"/>
              <a:pathLst>
                <a:path w="774" h="1960" extrusionOk="0">
                  <a:moveTo>
                    <a:pt x="385" y="1"/>
                  </a:moveTo>
                  <a:cubicBezTo>
                    <a:pt x="174" y="1"/>
                    <a:pt x="1" y="174"/>
                    <a:pt x="1" y="385"/>
                  </a:cubicBezTo>
                  <a:lnTo>
                    <a:pt x="1" y="1575"/>
                  </a:lnTo>
                  <a:cubicBezTo>
                    <a:pt x="1" y="1787"/>
                    <a:pt x="174" y="1959"/>
                    <a:pt x="385" y="1959"/>
                  </a:cubicBezTo>
                  <a:cubicBezTo>
                    <a:pt x="601" y="1959"/>
                    <a:pt x="774" y="1787"/>
                    <a:pt x="774" y="1575"/>
                  </a:cubicBezTo>
                  <a:lnTo>
                    <a:pt x="774" y="385"/>
                  </a:lnTo>
                  <a:cubicBezTo>
                    <a:pt x="774" y="174"/>
                    <a:pt x="601" y="1"/>
                    <a:pt x="385"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3" name="Google Shape;18273;p140"/>
            <p:cNvSpPr/>
            <p:nvPr/>
          </p:nvSpPr>
          <p:spPr>
            <a:xfrm>
              <a:off x="4043604" y="3844912"/>
              <a:ext cx="20412" cy="28587"/>
            </a:xfrm>
            <a:custGeom>
              <a:avLst/>
              <a:gdLst/>
              <a:ahLst/>
              <a:cxnLst/>
              <a:rect l="l" t="t" r="r" b="b"/>
              <a:pathLst>
                <a:path w="779" h="1091" extrusionOk="0">
                  <a:moveTo>
                    <a:pt x="390" y="1"/>
                  </a:moveTo>
                  <a:cubicBezTo>
                    <a:pt x="174" y="1"/>
                    <a:pt x="1" y="174"/>
                    <a:pt x="1" y="385"/>
                  </a:cubicBezTo>
                  <a:lnTo>
                    <a:pt x="1" y="707"/>
                  </a:lnTo>
                  <a:cubicBezTo>
                    <a:pt x="1" y="918"/>
                    <a:pt x="174" y="1091"/>
                    <a:pt x="390" y="1091"/>
                  </a:cubicBezTo>
                  <a:cubicBezTo>
                    <a:pt x="601" y="1091"/>
                    <a:pt x="778" y="918"/>
                    <a:pt x="778" y="707"/>
                  </a:cubicBezTo>
                  <a:lnTo>
                    <a:pt x="778" y="385"/>
                  </a:lnTo>
                  <a:cubicBezTo>
                    <a:pt x="778" y="174"/>
                    <a:pt x="601" y="1"/>
                    <a:pt x="390"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4" name="Google Shape;18274;p140"/>
            <p:cNvSpPr/>
            <p:nvPr/>
          </p:nvSpPr>
          <p:spPr>
            <a:xfrm>
              <a:off x="4108010" y="3844912"/>
              <a:ext cx="20412" cy="28587"/>
            </a:xfrm>
            <a:custGeom>
              <a:avLst/>
              <a:gdLst/>
              <a:ahLst/>
              <a:cxnLst/>
              <a:rect l="l" t="t" r="r" b="b"/>
              <a:pathLst>
                <a:path w="779" h="1091" extrusionOk="0">
                  <a:moveTo>
                    <a:pt x="389" y="1"/>
                  </a:moveTo>
                  <a:cubicBezTo>
                    <a:pt x="173" y="1"/>
                    <a:pt x="1" y="174"/>
                    <a:pt x="1" y="385"/>
                  </a:cubicBezTo>
                  <a:lnTo>
                    <a:pt x="1" y="707"/>
                  </a:lnTo>
                  <a:cubicBezTo>
                    <a:pt x="1" y="918"/>
                    <a:pt x="173" y="1091"/>
                    <a:pt x="389" y="1091"/>
                  </a:cubicBezTo>
                  <a:cubicBezTo>
                    <a:pt x="601" y="1091"/>
                    <a:pt x="778" y="918"/>
                    <a:pt x="778" y="707"/>
                  </a:cubicBezTo>
                  <a:lnTo>
                    <a:pt x="778" y="385"/>
                  </a:lnTo>
                  <a:cubicBezTo>
                    <a:pt x="778" y="174"/>
                    <a:pt x="601" y="1"/>
                    <a:pt x="389"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5" name="Google Shape;18275;p140"/>
            <p:cNvSpPr/>
            <p:nvPr/>
          </p:nvSpPr>
          <p:spPr>
            <a:xfrm>
              <a:off x="4172546" y="3844912"/>
              <a:ext cx="20255" cy="28587"/>
            </a:xfrm>
            <a:custGeom>
              <a:avLst/>
              <a:gdLst/>
              <a:ahLst/>
              <a:cxnLst/>
              <a:rect l="l" t="t" r="r" b="b"/>
              <a:pathLst>
                <a:path w="773" h="1091" extrusionOk="0">
                  <a:moveTo>
                    <a:pt x="384" y="1"/>
                  </a:moveTo>
                  <a:cubicBezTo>
                    <a:pt x="173" y="1"/>
                    <a:pt x="0" y="174"/>
                    <a:pt x="0" y="385"/>
                  </a:cubicBezTo>
                  <a:lnTo>
                    <a:pt x="0" y="707"/>
                  </a:lnTo>
                  <a:cubicBezTo>
                    <a:pt x="0" y="918"/>
                    <a:pt x="173" y="1091"/>
                    <a:pt x="384" y="1091"/>
                  </a:cubicBezTo>
                  <a:cubicBezTo>
                    <a:pt x="600" y="1091"/>
                    <a:pt x="773" y="918"/>
                    <a:pt x="773" y="707"/>
                  </a:cubicBezTo>
                  <a:lnTo>
                    <a:pt x="773" y="385"/>
                  </a:lnTo>
                  <a:cubicBezTo>
                    <a:pt x="773" y="174"/>
                    <a:pt x="600" y="1"/>
                    <a:pt x="384"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6" name="Google Shape;18276;p140"/>
            <p:cNvSpPr/>
            <p:nvPr/>
          </p:nvSpPr>
          <p:spPr>
            <a:xfrm>
              <a:off x="4236926" y="3844912"/>
              <a:ext cx="20281" cy="28587"/>
            </a:xfrm>
            <a:custGeom>
              <a:avLst/>
              <a:gdLst/>
              <a:ahLst/>
              <a:cxnLst/>
              <a:rect l="l" t="t" r="r" b="b"/>
              <a:pathLst>
                <a:path w="774" h="1091" extrusionOk="0">
                  <a:moveTo>
                    <a:pt x="385" y="1"/>
                  </a:moveTo>
                  <a:cubicBezTo>
                    <a:pt x="174" y="1"/>
                    <a:pt x="1" y="174"/>
                    <a:pt x="1" y="385"/>
                  </a:cubicBezTo>
                  <a:lnTo>
                    <a:pt x="1" y="707"/>
                  </a:lnTo>
                  <a:cubicBezTo>
                    <a:pt x="1" y="918"/>
                    <a:pt x="174" y="1091"/>
                    <a:pt x="385" y="1091"/>
                  </a:cubicBezTo>
                  <a:cubicBezTo>
                    <a:pt x="601" y="1091"/>
                    <a:pt x="774" y="918"/>
                    <a:pt x="774" y="707"/>
                  </a:cubicBezTo>
                  <a:lnTo>
                    <a:pt x="774" y="385"/>
                  </a:lnTo>
                  <a:cubicBezTo>
                    <a:pt x="774" y="174"/>
                    <a:pt x="601" y="1"/>
                    <a:pt x="385"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7" name="Google Shape;18277;p140"/>
            <p:cNvSpPr/>
            <p:nvPr/>
          </p:nvSpPr>
          <p:spPr>
            <a:xfrm>
              <a:off x="4168590" y="3935651"/>
              <a:ext cx="142070" cy="138952"/>
            </a:xfrm>
            <a:custGeom>
              <a:avLst/>
              <a:gdLst/>
              <a:ahLst/>
              <a:cxnLst/>
              <a:rect l="l" t="t" r="r" b="b"/>
              <a:pathLst>
                <a:path w="5422" h="5303" extrusionOk="0">
                  <a:moveTo>
                    <a:pt x="4338" y="1"/>
                  </a:moveTo>
                  <a:cubicBezTo>
                    <a:pt x="4086" y="1"/>
                    <a:pt x="3834" y="97"/>
                    <a:pt x="3641" y="287"/>
                  </a:cubicBezTo>
                  <a:lnTo>
                    <a:pt x="3627" y="297"/>
                  </a:lnTo>
                  <a:lnTo>
                    <a:pt x="3002" y="925"/>
                  </a:lnTo>
                  <a:lnTo>
                    <a:pt x="727" y="3201"/>
                  </a:lnTo>
                  <a:cubicBezTo>
                    <a:pt x="631" y="3297"/>
                    <a:pt x="559" y="3412"/>
                    <a:pt x="521" y="3542"/>
                  </a:cubicBezTo>
                  <a:lnTo>
                    <a:pt x="233" y="4478"/>
                  </a:lnTo>
                  <a:lnTo>
                    <a:pt x="22" y="5159"/>
                  </a:lnTo>
                  <a:cubicBezTo>
                    <a:pt x="1" y="5235"/>
                    <a:pt x="57" y="5303"/>
                    <a:pt x="125" y="5303"/>
                  </a:cubicBezTo>
                  <a:cubicBezTo>
                    <a:pt x="135" y="5303"/>
                    <a:pt x="146" y="5301"/>
                    <a:pt x="156" y="5298"/>
                  </a:cubicBezTo>
                  <a:lnTo>
                    <a:pt x="842" y="5087"/>
                  </a:lnTo>
                  <a:lnTo>
                    <a:pt x="1774" y="4799"/>
                  </a:lnTo>
                  <a:cubicBezTo>
                    <a:pt x="1841" y="4775"/>
                    <a:pt x="1908" y="4746"/>
                    <a:pt x="1970" y="4708"/>
                  </a:cubicBezTo>
                  <a:cubicBezTo>
                    <a:pt x="2023" y="4674"/>
                    <a:pt x="2071" y="4636"/>
                    <a:pt x="2119" y="4588"/>
                  </a:cubicBezTo>
                  <a:lnTo>
                    <a:pt x="4395" y="2313"/>
                  </a:lnTo>
                  <a:lnTo>
                    <a:pt x="5033" y="1674"/>
                  </a:lnTo>
                  <a:lnTo>
                    <a:pt x="5033" y="1679"/>
                  </a:lnTo>
                  <a:cubicBezTo>
                    <a:pt x="5422" y="1285"/>
                    <a:pt x="5417" y="657"/>
                    <a:pt x="5019" y="273"/>
                  </a:cubicBezTo>
                  <a:cubicBezTo>
                    <a:pt x="4827" y="91"/>
                    <a:pt x="4583" y="1"/>
                    <a:pt x="4338"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8" name="Google Shape;18278;p140"/>
            <p:cNvSpPr/>
            <p:nvPr/>
          </p:nvSpPr>
          <p:spPr>
            <a:xfrm>
              <a:off x="4168590" y="4052829"/>
              <a:ext cx="22089" cy="21669"/>
            </a:xfrm>
            <a:custGeom>
              <a:avLst/>
              <a:gdLst/>
              <a:ahLst/>
              <a:cxnLst/>
              <a:rect l="l" t="t" r="r" b="b"/>
              <a:pathLst>
                <a:path w="843" h="827" extrusionOk="0">
                  <a:moveTo>
                    <a:pt x="233" y="1"/>
                  </a:moveTo>
                  <a:lnTo>
                    <a:pt x="22" y="687"/>
                  </a:lnTo>
                  <a:cubicBezTo>
                    <a:pt x="1" y="758"/>
                    <a:pt x="56" y="826"/>
                    <a:pt x="125" y="826"/>
                  </a:cubicBezTo>
                  <a:cubicBezTo>
                    <a:pt x="135" y="826"/>
                    <a:pt x="146" y="825"/>
                    <a:pt x="156" y="822"/>
                  </a:cubicBezTo>
                  <a:lnTo>
                    <a:pt x="842" y="610"/>
                  </a:lnTo>
                  <a:cubicBezTo>
                    <a:pt x="818" y="284"/>
                    <a:pt x="559" y="25"/>
                    <a:pt x="233" y="1"/>
                  </a:cubicBezTo>
                  <a:close/>
                </a:path>
              </a:pathLst>
            </a:custGeom>
            <a:solidFill>
              <a:srgbClr val="93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9" name="Google Shape;18279;p140"/>
            <p:cNvSpPr/>
            <p:nvPr/>
          </p:nvSpPr>
          <p:spPr>
            <a:xfrm>
              <a:off x="4184495" y="3959758"/>
              <a:ext cx="99255" cy="99255"/>
            </a:xfrm>
            <a:custGeom>
              <a:avLst/>
              <a:gdLst/>
              <a:ahLst/>
              <a:cxnLst/>
              <a:rect l="l" t="t" r="r" b="b"/>
              <a:pathLst>
                <a:path w="3788" h="3788" extrusionOk="0">
                  <a:moveTo>
                    <a:pt x="2395" y="1"/>
                  </a:moveTo>
                  <a:lnTo>
                    <a:pt x="120" y="2276"/>
                  </a:lnTo>
                  <a:cubicBezTo>
                    <a:pt x="72" y="2324"/>
                    <a:pt x="34" y="2372"/>
                    <a:pt x="0" y="2425"/>
                  </a:cubicBezTo>
                  <a:lnTo>
                    <a:pt x="653" y="3082"/>
                  </a:lnTo>
                  <a:lnTo>
                    <a:pt x="1349" y="3774"/>
                  </a:lnTo>
                  <a:lnTo>
                    <a:pt x="1363" y="3788"/>
                  </a:lnTo>
                  <a:cubicBezTo>
                    <a:pt x="1416" y="3754"/>
                    <a:pt x="1464" y="3716"/>
                    <a:pt x="1512" y="3668"/>
                  </a:cubicBezTo>
                  <a:lnTo>
                    <a:pt x="3788" y="1393"/>
                  </a:lnTo>
                  <a:lnTo>
                    <a:pt x="2395" y="1"/>
                  </a:ln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0" name="Google Shape;18280;p140"/>
            <p:cNvSpPr/>
            <p:nvPr/>
          </p:nvSpPr>
          <p:spPr>
            <a:xfrm>
              <a:off x="4263967" y="3935573"/>
              <a:ext cx="46693" cy="43968"/>
            </a:xfrm>
            <a:custGeom>
              <a:avLst/>
              <a:gdLst/>
              <a:ahLst/>
              <a:cxnLst/>
              <a:rect l="l" t="t" r="r" b="b"/>
              <a:pathLst>
                <a:path w="1782" h="1678" extrusionOk="0">
                  <a:moveTo>
                    <a:pt x="696" y="1"/>
                  </a:moveTo>
                  <a:cubicBezTo>
                    <a:pt x="444" y="1"/>
                    <a:pt x="193" y="96"/>
                    <a:pt x="1" y="285"/>
                  </a:cubicBezTo>
                  <a:lnTo>
                    <a:pt x="1393" y="1677"/>
                  </a:lnTo>
                  <a:cubicBezTo>
                    <a:pt x="1782" y="1288"/>
                    <a:pt x="1777" y="655"/>
                    <a:pt x="1379" y="271"/>
                  </a:cubicBezTo>
                  <a:cubicBezTo>
                    <a:pt x="1187" y="91"/>
                    <a:pt x="941" y="1"/>
                    <a:pt x="696" y="1"/>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1" name="Google Shape;18281;p140"/>
            <p:cNvSpPr/>
            <p:nvPr/>
          </p:nvSpPr>
          <p:spPr>
            <a:xfrm>
              <a:off x="4201579" y="3976868"/>
              <a:ext cx="82171" cy="82145"/>
            </a:xfrm>
            <a:custGeom>
              <a:avLst/>
              <a:gdLst/>
              <a:ahLst/>
              <a:cxnLst/>
              <a:rect l="l" t="t" r="r" b="b"/>
              <a:pathLst>
                <a:path w="3136" h="3135" extrusionOk="0">
                  <a:moveTo>
                    <a:pt x="2396" y="0"/>
                  </a:moveTo>
                  <a:lnTo>
                    <a:pt x="121" y="2281"/>
                  </a:lnTo>
                  <a:cubicBezTo>
                    <a:pt x="73" y="2324"/>
                    <a:pt x="35" y="2372"/>
                    <a:pt x="1" y="2429"/>
                  </a:cubicBezTo>
                  <a:lnTo>
                    <a:pt x="697" y="3121"/>
                  </a:lnTo>
                  <a:lnTo>
                    <a:pt x="711" y="3135"/>
                  </a:lnTo>
                  <a:cubicBezTo>
                    <a:pt x="764" y="3101"/>
                    <a:pt x="812" y="3063"/>
                    <a:pt x="860" y="3015"/>
                  </a:cubicBezTo>
                  <a:lnTo>
                    <a:pt x="3136" y="740"/>
                  </a:lnTo>
                  <a:lnTo>
                    <a:pt x="2396" y="0"/>
                  </a:lnTo>
                  <a:close/>
                </a:path>
              </a:pathLst>
            </a:custGeom>
            <a:solidFill>
              <a:srgbClr val="C4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2" name="Google Shape;18282;p140"/>
            <p:cNvSpPr/>
            <p:nvPr/>
          </p:nvSpPr>
          <p:spPr>
            <a:xfrm>
              <a:off x="4263967" y="3935599"/>
              <a:ext cx="46693" cy="43942"/>
            </a:xfrm>
            <a:custGeom>
              <a:avLst/>
              <a:gdLst/>
              <a:ahLst/>
              <a:cxnLst/>
              <a:rect l="l" t="t" r="r" b="b"/>
              <a:pathLst>
                <a:path w="1782" h="1677" extrusionOk="0">
                  <a:moveTo>
                    <a:pt x="693" y="0"/>
                  </a:moveTo>
                  <a:cubicBezTo>
                    <a:pt x="443" y="0"/>
                    <a:pt x="192" y="95"/>
                    <a:pt x="1" y="284"/>
                  </a:cubicBezTo>
                  <a:lnTo>
                    <a:pt x="654" y="937"/>
                  </a:lnTo>
                  <a:lnTo>
                    <a:pt x="1393" y="1676"/>
                  </a:lnTo>
                  <a:cubicBezTo>
                    <a:pt x="1782" y="1287"/>
                    <a:pt x="1777" y="654"/>
                    <a:pt x="1379" y="275"/>
                  </a:cubicBezTo>
                  <a:cubicBezTo>
                    <a:pt x="1186" y="92"/>
                    <a:pt x="939" y="0"/>
                    <a:pt x="693" y="0"/>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3" name="Google Shape;18283;p140"/>
            <p:cNvSpPr/>
            <p:nvPr/>
          </p:nvSpPr>
          <p:spPr>
            <a:xfrm>
              <a:off x="4281077" y="3952709"/>
              <a:ext cx="28587" cy="26831"/>
            </a:xfrm>
            <a:custGeom>
              <a:avLst/>
              <a:gdLst/>
              <a:ahLst/>
              <a:cxnLst/>
              <a:rect l="l" t="t" r="r" b="b"/>
              <a:pathLst>
                <a:path w="1091" h="1024" extrusionOk="0">
                  <a:moveTo>
                    <a:pt x="696" y="1"/>
                  </a:moveTo>
                  <a:cubicBezTo>
                    <a:pt x="440" y="1"/>
                    <a:pt x="189" y="99"/>
                    <a:pt x="1" y="284"/>
                  </a:cubicBezTo>
                  <a:lnTo>
                    <a:pt x="740" y="1023"/>
                  </a:lnTo>
                  <a:cubicBezTo>
                    <a:pt x="994" y="769"/>
                    <a:pt x="1090" y="390"/>
                    <a:pt x="985" y="44"/>
                  </a:cubicBezTo>
                  <a:cubicBezTo>
                    <a:pt x="890" y="15"/>
                    <a:pt x="792" y="1"/>
                    <a:pt x="696"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4" name="Google Shape;18284;p140"/>
            <p:cNvSpPr/>
            <p:nvPr/>
          </p:nvSpPr>
          <p:spPr>
            <a:xfrm>
              <a:off x="4247250" y="3943040"/>
              <a:ext cx="53217" cy="53217"/>
            </a:xfrm>
            <a:custGeom>
              <a:avLst/>
              <a:gdLst/>
              <a:ahLst/>
              <a:cxnLst/>
              <a:rect l="l" t="t" r="r" b="b"/>
              <a:pathLst>
                <a:path w="2031" h="2031" extrusionOk="0">
                  <a:moveTo>
                    <a:pt x="639" y="0"/>
                  </a:moveTo>
                  <a:lnTo>
                    <a:pt x="625" y="10"/>
                  </a:lnTo>
                  <a:lnTo>
                    <a:pt x="0" y="639"/>
                  </a:lnTo>
                  <a:lnTo>
                    <a:pt x="1393" y="2031"/>
                  </a:lnTo>
                  <a:lnTo>
                    <a:pt x="2031" y="1392"/>
                  </a:lnTo>
                  <a:lnTo>
                    <a:pt x="639" y="0"/>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5" name="Google Shape;18285;p140"/>
            <p:cNvSpPr/>
            <p:nvPr/>
          </p:nvSpPr>
          <p:spPr>
            <a:xfrm>
              <a:off x="4264360" y="3960125"/>
              <a:ext cx="36107" cy="36133"/>
            </a:xfrm>
            <a:custGeom>
              <a:avLst/>
              <a:gdLst/>
              <a:ahLst/>
              <a:cxnLst/>
              <a:rect l="l" t="t" r="r" b="b"/>
              <a:pathLst>
                <a:path w="1378" h="1379" extrusionOk="0">
                  <a:moveTo>
                    <a:pt x="639" y="1"/>
                  </a:moveTo>
                  <a:lnTo>
                    <a:pt x="629" y="15"/>
                  </a:lnTo>
                  <a:lnTo>
                    <a:pt x="0" y="639"/>
                  </a:lnTo>
                  <a:lnTo>
                    <a:pt x="740" y="1379"/>
                  </a:lnTo>
                  <a:lnTo>
                    <a:pt x="1378" y="740"/>
                  </a:lnTo>
                  <a:lnTo>
                    <a:pt x="639" y="1"/>
                  </a:ln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6" name="Google Shape;18286;p140"/>
            <p:cNvSpPr/>
            <p:nvPr/>
          </p:nvSpPr>
          <p:spPr>
            <a:xfrm>
              <a:off x="4264360" y="3960125"/>
              <a:ext cx="36107" cy="36133"/>
            </a:xfrm>
            <a:custGeom>
              <a:avLst/>
              <a:gdLst/>
              <a:ahLst/>
              <a:cxnLst/>
              <a:rect l="l" t="t" r="r" b="b"/>
              <a:pathLst>
                <a:path w="1378" h="1379" extrusionOk="0">
                  <a:moveTo>
                    <a:pt x="639" y="1"/>
                  </a:moveTo>
                  <a:lnTo>
                    <a:pt x="629" y="15"/>
                  </a:lnTo>
                  <a:lnTo>
                    <a:pt x="0" y="639"/>
                  </a:lnTo>
                  <a:lnTo>
                    <a:pt x="740" y="1379"/>
                  </a:lnTo>
                  <a:lnTo>
                    <a:pt x="1378" y="740"/>
                  </a:lnTo>
                  <a:lnTo>
                    <a:pt x="639" y="1"/>
                  </a:ln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7" name="Google Shape;18287;p140"/>
            <p:cNvSpPr/>
            <p:nvPr/>
          </p:nvSpPr>
          <p:spPr>
            <a:xfrm>
              <a:off x="4176555" y="3871141"/>
              <a:ext cx="156639" cy="266244"/>
            </a:xfrm>
            <a:custGeom>
              <a:avLst/>
              <a:gdLst/>
              <a:ahLst/>
              <a:cxnLst/>
              <a:rect l="l" t="t" r="r" b="b"/>
              <a:pathLst>
                <a:path w="5978" h="10161" extrusionOk="0">
                  <a:moveTo>
                    <a:pt x="5284" y="0"/>
                  </a:moveTo>
                  <a:cubicBezTo>
                    <a:pt x="5108" y="0"/>
                    <a:pt x="4981" y="249"/>
                    <a:pt x="5166" y="382"/>
                  </a:cubicBezTo>
                  <a:cubicBezTo>
                    <a:pt x="5411" y="555"/>
                    <a:pt x="5559" y="843"/>
                    <a:pt x="5559" y="1146"/>
                  </a:cubicBezTo>
                  <a:lnTo>
                    <a:pt x="5559" y="8807"/>
                  </a:lnTo>
                  <a:cubicBezTo>
                    <a:pt x="5559" y="9325"/>
                    <a:pt x="5142" y="9748"/>
                    <a:pt x="4623" y="9748"/>
                  </a:cubicBezTo>
                  <a:lnTo>
                    <a:pt x="274" y="9748"/>
                  </a:lnTo>
                  <a:cubicBezTo>
                    <a:pt x="1" y="9748"/>
                    <a:pt x="1" y="10160"/>
                    <a:pt x="274" y="10160"/>
                  </a:cubicBezTo>
                  <a:lnTo>
                    <a:pt x="4623" y="10160"/>
                  </a:lnTo>
                  <a:cubicBezTo>
                    <a:pt x="5367" y="10160"/>
                    <a:pt x="5972" y="9556"/>
                    <a:pt x="5977" y="8807"/>
                  </a:cubicBezTo>
                  <a:lnTo>
                    <a:pt x="5977" y="1146"/>
                  </a:lnTo>
                  <a:cubicBezTo>
                    <a:pt x="5977" y="709"/>
                    <a:pt x="5761" y="296"/>
                    <a:pt x="5406" y="42"/>
                  </a:cubicBezTo>
                  <a:cubicBezTo>
                    <a:pt x="5365" y="13"/>
                    <a:pt x="5323" y="0"/>
                    <a:pt x="528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8" name="Google Shape;18288;p140"/>
            <p:cNvSpPr/>
            <p:nvPr/>
          </p:nvSpPr>
          <p:spPr>
            <a:xfrm>
              <a:off x="3967774" y="3940839"/>
              <a:ext cx="201523" cy="196545"/>
            </a:xfrm>
            <a:custGeom>
              <a:avLst/>
              <a:gdLst/>
              <a:ahLst/>
              <a:cxnLst/>
              <a:rect l="l" t="t" r="r" b="b"/>
              <a:pathLst>
                <a:path w="7691" h="7501" extrusionOk="0">
                  <a:moveTo>
                    <a:pt x="207" y="0"/>
                  </a:moveTo>
                  <a:cubicBezTo>
                    <a:pt x="103" y="0"/>
                    <a:pt x="0" y="70"/>
                    <a:pt x="0" y="209"/>
                  </a:cubicBezTo>
                  <a:lnTo>
                    <a:pt x="0" y="6147"/>
                  </a:lnTo>
                  <a:cubicBezTo>
                    <a:pt x="0" y="6896"/>
                    <a:pt x="605" y="7500"/>
                    <a:pt x="1349" y="7500"/>
                  </a:cubicBezTo>
                  <a:lnTo>
                    <a:pt x="7417" y="7500"/>
                  </a:lnTo>
                  <a:cubicBezTo>
                    <a:pt x="7690" y="7500"/>
                    <a:pt x="7690" y="7088"/>
                    <a:pt x="7417" y="7088"/>
                  </a:cubicBezTo>
                  <a:lnTo>
                    <a:pt x="1354" y="7088"/>
                  </a:lnTo>
                  <a:cubicBezTo>
                    <a:pt x="831" y="7088"/>
                    <a:pt x="413" y="6665"/>
                    <a:pt x="413" y="6147"/>
                  </a:cubicBezTo>
                  <a:lnTo>
                    <a:pt x="413" y="209"/>
                  </a:lnTo>
                  <a:cubicBezTo>
                    <a:pt x="413" y="70"/>
                    <a:pt x="310" y="0"/>
                    <a:pt x="2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9" name="Google Shape;18289;p140"/>
            <p:cNvSpPr/>
            <p:nvPr/>
          </p:nvSpPr>
          <p:spPr>
            <a:xfrm>
              <a:off x="3967643" y="3839881"/>
              <a:ext cx="334082" cy="90084"/>
            </a:xfrm>
            <a:custGeom>
              <a:avLst/>
              <a:gdLst/>
              <a:ahLst/>
              <a:cxnLst/>
              <a:rect l="l" t="t" r="r" b="b"/>
              <a:pathLst>
                <a:path w="12750" h="3438" extrusionOk="0">
                  <a:moveTo>
                    <a:pt x="3281" y="397"/>
                  </a:moveTo>
                  <a:cubicBezTo>
                    <a:pt x="3371" y="397"/>
                    <a:pt x="3461" y="457"/>
                    <a:pt x="3461" y="577"/>
                  </a:cubicBezTo>
                  <a:lnTo>
                    <a:pt x="3461" y="1767"/>
                  </a:lnTo>
                  <a:cubicBezTo>
                    <a:pt x="3461" y="1885"/>
                    <a:pt x="3371" y="1944"/>
                    <a:pt x="3281" y="1944"/>
                  </a:cubicBezTo>
                  <a:cubicBezTo>
                    <a:pt x="3191" y="1944"/>
                    <a:pt x="3101" y="1885"/>
                    <a:pt x="3101" y="1767"/>
                  </a:cubicBezTo>
                  <a:cubicBezTo>
                    <a:pt x="3111" y="1374"/>
                    <a:pt x="3111" y="1043"/>
                    <a:pt x="3111" y="577"/>
                  </a:cubicBezTo>
                  <a:lnTo>
                    <a:pt x="3101" y="577"/>
                  </a:lnTo>
                  <a:cubicBezTo>
                    <a:pt x="3101" y="457"/>
                    <a:pt x="3191" y="397"/>
                    <a:pt x="3281" y="397"/>
                  </a:cubicBezTo>
                  <a:close/>
                  <a:moveTo>
                    <a:pt x="5744" y="397"/>
                  </a:moveTo>
                  <a:cubicBezTo>
                    <a:pt x="5834" y="397"/>
                    <a:pt x="5924" y="457"/>
                    <a:pt x="5924" y="577"/>
                  </a:cubicBezTo>
                  <a:lnTo>
                    <a:pt x="5924" y="1767"/>
                  </a:lnTo>
                  <a:cubicBezTo>
                    <a:pt x="5924" y="1885"/>
                    <a:pt x="5834" y="1944"/>
                    <a:pt x="5744" y="1944"/>
                  </a:cubicBezTo>
                  <a:cubicBezTo>
                    <a:pt x="5654" y="1944"/>
                    <a:pt x="5564" y="1885"/>
                    <a:pt x="5564" y="1767"/>
                  </a:cubicBezTo>
                  <a:lnTo>
                    <a:pt x="5564" y="577"/>
                  </a:lnTo>
                  <a:cubicBezTo>
                    <a:pt x="5564" y="457"/>
                    <a:pt x="5654" y="397"/>
                    <a:pt x="5744" y="397"/>
                  </a:cubicBezTo>
                  <a:close/>
                  <a:moveTo>
                    <a:pt x="8202" y="397"/>
                  </a:moveTo>
                  <a:cubicBezTo>
                    <a:pt x="8292" y="397"/>
                    <a:pt x="8382" y="457"/>
                    <a:pt x="8382" y="577"/>
                  </a:cubicBezTo>
                  <a:lnTo>
                    <a:pt x="8382" y="1767"/>
                  </a:lnTo>
                  <a:cubicBezTo>
                    <a:pt x="8382" y="1885"/>
                    <a:pt x="8292" y="1944"/>
                    <a:pt x="8202" y="1944"/>
                  </a:cubicBezTo>
                  <a:cubicBezTo>
                    <a:pt x="8112" y="1944"/>
                    <a:pt x="8022" y="1885"/>
                    <a:pt x="8022" y="1767"/>
                  </a:cubicBezTo>
                  <a:lnTo>
                    <a:pt x="8022" y="577"/>
                  </a:lnTo>
                  <a:cubicBezTo>
                    <a:pt x="8022" y="457"/>
                    <a:pt x="8112" y="397"/>
                    <a:pt x="8202" y="397"/>
                  </a:cubicBezTo>
                  <a:close/>
                  <a:moveTo>
                    <a:pt x="10664" y="397"/>
                  </a:moveTo>
                  <a:cubicBezTo>
                    <a:pt x="10754" y="397"/>
                    <a:pt x="10844" y="457"/>
                    <a:pt x="10844" y="577"/>
                  </a:cubicBezTo>
                  <a:lnTo>
                    <a:pt x="10844" y="1767"/>
                  </a:lnTo>
                  <a:cubicBezTo>
                    <a:pt x="10844" y="1885"/>
                    <a:pt x="10754" y="1944"/>
                    <a:pt x="10664" y="1944"/>
                  </a:cubicBezTo>
                  <a:cubicBezTo>
                    <a:pt x="10574" y="1944"/>
                    <a:pt x="10484" y="1885"/>
                    <a:pt x="10484" y="1767"/>
                  </a:cubicBezTo>
                  <a:lnTo>
                    <a:pt x="10484" y="1403"/>
                  </a:lnTo>
                  <a:lnTo>
                    <a:pt x="10484" y="577"/>
                  </a:lnTo>
                  <a:cubicBezTo>
                    <a:pt x="10484" y="457"/>
                    <a:pt x="10574" y="397"/>
                    <a:pt x="10664" y="397"/>
                  </a:cubicBezTo>
                  <a:close/>
                  <a:moveTo>
                    <a:pt x="3289" y="1"/>
                  </a:moveTo>
                  <a:cubicBezTo>
                    <a:pt x="2967" y="1"/>
                    <a:pt x="2703" y="255"/>
                    <a:pt x="2693" y="577"/>
                  </a:cubicBezTo>
                  <a:lnTo>
                    <a:pt x="2693" y="985"/>
                  </a:lnTo>
                  <a:lnTo>
                    <a:pt x="1359" y="985"/>
                  </a:lnTo>
                  <a:cubicBezTo>
                    <a:pt x="610" y="985"/>
                    <a:pt x="5" y="1595"/>
                    <a:pt x="5" y="2339"/>
                  </a:cubicBezTo>
                  <a:lnTo>
                    <a:pt x="5" y="3227"/>
                  </a:lnTo>
                  <a:cubicBezTo>
                    <a:pt x="0" y="3342"/>
                    <a:pt x="96" y="3438"/>
                    <a:pt x="212" y="3438"/>
                  </a:cubicBezTo>
                  <a:cubicBezTo>
                    <a:pt x="322" y="3438"/>
                    <a:pt x="418" y="3342"/>
                    <a:pt x="418" y="3232"/>
                  </a:cubicBezTo>
                  <a:lnTo>
                    <a:pt x="418" y="2339"/>
                  </a:lnTo>
                  <a:cubicBezTo>
                    <a:pt x="418" y="1823"/>
                    <a:pt x="831" y="1403"/>
                    <a:pt x="1350" y="1403"/>
                  </a:cubicBezTo>
                  <a:cubicBezTo>
                    <a:pt x="1353" y="1403"/>
                    <a:pt x="1356" y="1403"/>
                    <a:pt x="1359" y="1403"/>
                  </a:cubicBezTo>
                  <a:lnTo>
                    <a:pt x="2698" y="1403"/>
                  </a:lnTo>
                  <a:lnTo>
                    <a:pt x="2698" y="1767"/>
                  </a:lnTo>
                  <a:cubicBezTo>
                    <a:pt x="2708" y="2084"/>
                    <a:pt x="2967" y="2339"/>
                    <a:pt x="3289" y="2339"/>
                  </a:cubicBezTo>
                  <a:cubicBezTo>
                    <a:pt x="3610" y="2339"/>
                    <a:pt x="3874" y="2084"/>
                    <a:pt x="3884" y="1767"/>
                  </a:cubicBezTo>
                  <a:lnTo>
                    <a:pt x="3884" y="1403"/>
                  </a:lnTo>
                  <a:lnTo>
                    <a:pt x="5151" y="1403"/>
                  </a:lnTo>
                  <a:lnTo>
                    <a:pt x="5151" y="1767"/>
                  </a:lnTo>
                  <a:cubicBezTo>
                    <a:pt x="5166" y="2084"/>
                    <a:pt x="5425" y="2339"/>
                    <a:pt x="5746" y="2339"/>
                  </a:cubicBezTo>
                  <a:cubicBezTo>
                    <a:pt x="6068" y="2339"/>
                    <a:pt x="6332" y="2084"/>
                    <a:pt x="6342" y="1767"/>
                  </a:cubicBezTo>
                  <a:lnTo>
                    <a:pt x="6342" y="1403"/>
                  </a:lnTo>
                  <a:lnTo>
                    <a:pt x="7609" y="1403"/>
                  </a:lnTo>
                  <a:lnTo>
                    <a:pt x="7609" y="1767"/>
                  </a:lnTo>
                  <a:cubicBezTo>
                    <a:pt x="7623" y="2084"/>
                    <a:pt x="7883" y="2339"/>
                    <a:pt x="8204" y="2339"/>
                  </a:cubicBezTo>
                  <a:cubicBezTo>
                    <a:pt x="8526" y="2339"/>
                    <a:pt x="8790" y="2084"/>
                    <a:pt x="8799" y="1767"/>
                  </a:cubicBezTo>
                  <a:lnTo>
                    <a:pt x="8799" y="1403"/>
                  </a:lnTo>
                  <a:lnTo>
                    <a:pt x="10067" y="1403"/>
                  </a:lnTo>
                  <a:lnTo>
                    <a:pt x="10067" y="1767"/>
                  </a:lnTo>
                  <a:cubicBezTo>
                    <a:pt x="10081" y="2084"/>
                    <a:pt x="10340" y="2339"/>
                    <a:pt x="10662" y="2339"/>
                  </a:cubicBezTo>
                  <a:cubicBezTo>
                    <a:pt x="10983" y="2339"/>
                    <a:pt x="11248" y="2084"/>
                    <a:pt x="11257" y="1767"/>
                  </a:cubicBezTo>
                  <a:lnTo>
                    <a:pt x="11257" y="1403"/>
                  </a:lnTo>
                  <a:lnTo>
                    <a:pt x="12472" y="1403"/>
                  </a:lnTo>
                  <a:cubicBezTo>
                    <a:pt x="12750" y="1403"/>
                    <a:pt x="12750" y="985"/>
                    <a:pt x="12472" y="985"/>
                  </a:cubicBezTo>
                  <a:lnTo>
                    <a:pt x="11257" y="985"/>
                  </a:lnTo>
                  <a:lnTo>
                    <a:pt x="11257" y="577"/>
                  </a:lnTo>
                  <a:cubicBezTo>
                    <a:pt x="11248" y="255"/>
                    <a:pt x="10983" y="1"/>
                    <a:pt x="10662" y="1"/>
                  </a:cubicBezTo>
                  <a:cubicBezTo>
                    <a:pt x="10340" y="1"/>
                    <a:pt x="10081" y="255"/>
                    <a:pt x="10071" y="577"/>
                  </a:cubicBezTo>
                  <a:lnTo>
                    <a:pt x="10071" y="985"/>
                  </a:lnTo>
                  <a:lnTo>
                    <a:pt x="8799" y="985"/>
                  </a:lnTo>
                  <a:lnTo>
                    <a:pt x="8799" y="577"/>
                  </a:lnTo>
                  <a:cubicBezTo>
                    <a:pt x="8785" y="255"/>
                    <a:pt x="8526" y="1"/>
                    <a:pt x="8204" y="1"/>
                  </a:cubicBezTo>
                  <a:cubicBezTo>
                    <a:pt x="7883" y="1"/>
                    <a:pt x="7619" y="255"/>
                    <a:pt x="7609" y="577"/>
                  </a:cubicBezTo>
                  <a:lnTo>
                    <a:pt x="7609" y="985"/>
                  </a:lnTo>
                  <a:lnTo>
                    <a:pt x="6342" y="985"/>
                  </a:lnTo>
                  <a:lnTo>
                    <a:pt x="6342" y="577"/>
                  </a:lnTo>
                  <a:cubicBezTo>
                    <a:pt x="6327" y="255"/>
                    <a:pt x="6068" y="1"/>
                    <a:pt x="5746" y="1"/>
                  </a:cubicBezTo>
                  <a:cubicBezTo>
                    <a:pt x="5425" y="1"/>
                    <a:pt x="5161" y="255"/>
                    <a:pt x="5151" y="577"/>
                  </a:cubicBezTo>
                  <a:lnTo>
                    <a:pt x="5151" y="985"/>
                  </a:lnTo>
                  <a:lnTo>
                    <a:pt x="3884" y="985"/>
                  </a:lnTo>
                  <a:lnTo>
                    <a:pt x="3884" y="577"/>
                  </a:lnTo>
                  <a:cubicBezTo>
                    <a:pt x="3870" y="255"/>
                    <a:pt x="3610" y="1"/>
                    <a:pt x="328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0" name="Google Shape;18290;p140"/>
            <p:cNvSpPr/>
            <p:nvPr/>
          </p:nvSpPr>
          <p:spPr>
            <a:xfrm>
              <a:off x="3993059" y="3920271"/>
              <a:ext cx="161381" cy="157503"/>
            </a:xfrm>
            <a:custGeom>
              <a:avLst/>
              <a:gdLst/>
              <a:ahLst/>
              <a:cxnLst/>
              <a:rect l="l" t="t" r="r" b="b"/>
              <a:pathLst>
                <a:path w="6159" h="6011" extrusionOk="0">
                  <a:moveTo>
                    <a:pt x="207" y="0"/>
                  </a:moveTo>
                  <a:cubicBezTo>
                    <a:pt x="91" y="0"/>
                    <a:pt x="0" y="96"/>
                    <a:pt x="0" y="207"/>
                  </a:cubicBezTo>
                  <a:lnTo>
                    <a:pt x="0" y="1536"/>
                  </a:lnTo>
                  <a:cubicBezTo>
                    <a:pt x="0" y="2516"/>
                    <a:pt x="797" y="3312"/>
                    <a:pt x="1781" y="3317"/>
                  </a:cubicBezTo>
                  <a:lnTo>
                    <a:pt x="2506" y="3317"/>
                  </a:lnTo>
                  <a:cubicBezTo>
                    <a:pt x="3135" y="3317"/>
                    <a:pt x="3644" y="3826"/>
                    <a:pt x="3644" y="4455"/>
                  </a:cubicBezTo>
                  <a:cubicBezTo>
                    <a:pt x="3648" y="5314"/>
                    <a:pt x="4340" y="6005"/>
                    <a:pt x="5199" y="6010"/>
                  </a:cubicBezTo>
                  <a:lnTo>
                    <a:pt x="5880" y="6010"/>
                  </a:lnTo>
                  <a:cubicBezTo>
                    <a:pt x="6159" y="6010"/>
                    <a:pt x="6159" y="5593"/>
                    <a:pt x="5880" y="5593"/>
                  </a:cubicBezTo>
                  <a:lnTo>
                    <a:pt x="5199" y="5593"/>
                  </a:lnTo>
                  <a:cubicBezTo>
                    <a:pt x="4570" y="5593"/>
                    <a:pt x="4056" y="5084"/>
                    <a:pt x="4056" y="4455"/>
                  </a:cubicBezTo>
                  <a:cubicBezTo>
                    <a:pt x="4056" y="3596"/>
                    <a:pt x="3365" y="2900"/>
                    <a:pt x="2506" y="2900"/>
                  </a:cubicBezTo>
                  <a:lnTo>
                    <a:pt x="1781" y="2900"/>
                  </a:lnTo>
                  <a:cubicBezTo>
                    <a:pt x="1027" y="2900"/>
                    <a:pt x="413" y="2290"/>
                    <a:pt x="413" y="1536"/>
                  </a:cubicBezTo>
                  <a:lnTo>
                    <a:pt x="413" y="207"/>
                  </a:lnTo>
                  <a:cubicBezTo>
                    <a:pt x="413" y="96"/>
                    <a:pt x="322" y="0"/>
                    <a:pt x="2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1" name="Google Shape;18291;p140"/>
            <p:cNvSpPr/>
            <p:nvPr/>
          </p:nvSpPr>
          <p:spPr>
            <a:xfrm>
              <a:off x="4161148" y="3930594"/>
              <a:ext cx="156324" cy="150848"/>
            </a:xfrm>
            <a:custGeom>
              <a:avLst/>
              <a:gdLst/>
              <a:ahLst/>
              <a:cxnLst/>
              <a:rect l="l" t="t" r="r" b="b"/>
              <a:pathLst>
                <a:path w="5966" h="5757" extrusionOk="0">
                  <a:moveTo>
                    <a:pt x="3925" y="768"/>
                  </a:moveTo>
                  <a:lnTo>
                    <a:pt x="5024" y="1867"/>
                  </a:lnTo>
                  <a:lnTo>
                    <a:pt x="4679" y="2213"/>
                  </a:lnTo>
                  <a:lnTo>
                    <a:pt x="3579" y="1114"/>
                  </a:lnTo>
                  <a:lnTo>
                    <a:pt x="3925" y="768"/>
                  </a:lnTo>
                  <a:close/>
                  <a:moveTo>
                    <a:pt x="3286" y="1406"/>
                  </a:moveTo>
                  <a:lnTo>
                    <a:pt x="3690" y="1810"/>
                  </a:lnTo>
                  <a:lnTo>
                    <a:pt x="1573" y="3927"/>
                  </a:lnTo>
                  <a:lnTo>
                    <a:pt x="1170" y="3523"/>
                  </a:lnTo>
                  <a:lnTo>
                    <a:pt x="3286" y="1406"/>
                  </a:lnTo>
                  <a:close/>
                  <a:moveTo>
                    <a:pt x="968" y="3907"/>
                  </a:moveTo>
                  <a:lnTo>
                    <a:pt x="1890" y="4824"/>
                  </a:lnTo>
                  <a:lnTo>
                    <a:pt x="1280" y="5011"/>
                  </a:lnTo>
                  <a:cubicBezTo>
                    <a:pt x="1189" y="4781"/>
                    <a:pt x="1011" y="4603"/>
                    <a:pt x="781" y="4517"/>
                  </a:cubicBezTo>
                  <a:lnTo>
                    <a:pt x="968" y="3907"/>
                  </a:lnTo>
                  <a:close/>
                  <a:moveTo>
                    <a:pt x="656" y="4915"/>
                  </a:moveTo>
                  <a:cubicBezTo>
                    <a:pt x="757" y="4959"/>
                    <a:pt x="834" y="5035"/>
                    <a:pt x="882" y="5136"/>
                  </a:cubicBezTo>
                  <a:lnTo>
                    <a:pt x="560" y="5232"/>
                  </a:lnTo>
                  <a:lnTo>
                    <a:pt x="656" y="4915"/>
                  </a:lnTo>
                  <a:close/>
                  <a:moveTo>
                    <a:pt x="4453" y="1"/>
                  </a:moveTo>
                  <a:cubicBezTo>
                    <a:pt x="4439" y="1"/>
                    <a:pt x="4425" y="2"/>
                    <a:pt x="4410" y="5"/>
                  </a:cubicBezTo>
                  <a:cubicBezTo>
                    <a:pt x="3834" y="106"/>
                    <a:pt x="3642" y="518"/>
                    <a:pt x="3142" y="960"/>
                  </a:cubicBezTo>
                  <a:cubicBezTo>
                    <a:pt x="3142" y="960"/>
                    <a:pt x="843" y="3254"/>
                    <a:pt x="819" y="3307"/>
                  </a:cubicBezTo>
                  <a:cubicBezTo>
                    <a:pt x="608" y="3442"/>
                    <a:pt x="522" y="3999"/>
                    <a:pt x="42" y="5491"/>
                  </a:cubicBezTo>
                  <a:cubicBezTo>
                    <a:pt x="0" y="5628"/>
                    <a:pt x="104" y="5757"/>
                    <a:pt x="238" y="5757"/>
                  </a:cubicBezTo>
                  <a:cubicBezTo>
                    <a:pt x="260" y="5757"/>
                    <a:pt x="283" y="5753"/>
                    <a:pt x="306" y="5746"/>
                  </a:cubicBezTo>
                  <a:lnTo>
                    <a:pt x="2115" y="5189"/>
                  </a:lnTo>
                  <a:cubicBezTo>
                    <a:pt x="2456" y="5083"/>
                    <a:pt x="2600" y="4863"/>
                    <a:pt x="2710" y="4767"/>
                  </a:cubicBezTo>
                  <a:cubicBezTo>
                    <a:pt x="2861" y="4616"/>
                    <a:pt x="2725" y="4409"/>
                    <a:pt x="2564" y="4409"/>
                  </a:cubicBezTo>
                  <a:cubicBezTo>
                    <a:pt x="2515" y="4409"/>
                    <a:pt x="2464" y="4428"/>
                    <a:pt x="2418" y="4474"/>
                  </a:cubicBezTo>
                  <a:lnTo>
                    <a:pt x="2269" y="4623"/>
                  </a:lnTo>
                  <a:lnTo>
                    <a:pt x="1866" y="4219"/>
                  </a:lnTo>
                  <a:lnTo>
                    <a:pt x="3983" y="2102"/>
                  </a:lnTo>
                  <a:lnTo>
                    <a:pt x="4386" y="2506"/>
                  </a:lnTo>
                  <a:lnTo>
                    <a:pt x="3003" y="3888"/>
                  </a:lnTo>
                  <a:cubicBezTo>
                    <a:pt x="2878" y="4018"/>
                    <a:pt x="2970" y="4239"/>
                    <a:pt x="3152" y="4239"/>
                  </a:cubicBezTo>
                  <a:cubicBezTo>
                    <a:pt x="3315" y="4239"/>
                    <a:pt x="3258" y="4191"/>
                    <a:pt x="4818" y="2659"/>
                  </a:cubicBezTo>
                  <a:lnTo>
                    <a:pt x="4827" y="2654"/>
                  </a:lnTo>
                  <a:lnTo>
                    <a:pt x="4832" y="2645"/>
                  </a:lnTo>
                  <a:lnTo>
                    <a:pt x="5461" y="2016"/>
                  </a:lnTo>
                  <a:cubicBezTo>
                    <a:pt x="5965" y="1512"/>
                    <a:pt x="5917" y="682"/>
                    <a:pt x="5355" y="240"/>
                  </a:cubicBezTo>
                  <a:cubicBezTo>
                    <a:pt x="5312" y="206"/>
                    <a:pt x="5268" y="191"/>
                    <a:pt x="5226" y="191"/>
                  </a:cubicBezTo>
                  <a:cubicBezTo>
                    <a:pt x="5057" y="191"/>
                    <a:pt x="4928" y="428"/>
                    <a:pt x="5101" y="566"/>
                  </a:cubicBezTo>
                  <a:cubicBezTo>
                    <a:pt x="5399" y="802"/>
                    <a:pt x="5480" y="1224"/>
                    <a:pt x="5293" y="1560"/>
                  </a:cubicBezTo>
                  <a:lnTo>
                    <a:pt x="4237" y="499"/>
                  </a:lnTo>
                  <a:cubicBezTo>
                    <a:pt x="4314" y="456"/>
                    <a:pt x="4395" y="427"/>
                    <a:pt x="4482" y="413"/>
                  </a:cubicBezTo>
                  <a:cubicBezTo>
                    <a:pt x="4740" y="367"/>
                    <a:pt x="4690" y="1"/>
                    <a:pt x="445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292" name="Google Shape;18292;p140"/>
          <p:cNvGrpSpPr/>
          <p:nvPr/>
        </p:nvGrpSpPr>
        <p:grpSpPr>
          <a:xfrm>
            <a:off x="3220505" y="3618837"/>
            <a:ext cx="80153" cy="365472"/>
            <a:chOff x="3220505" y="3805687"/>
            <a:chExt cx="80153" cy="365472"/>
          </a:xfrm>
        </p:grpSpPr>
        <p:sp>
          <p:nvSpPr>
            <p:cNvPr id="18293" name="Google Shape;18293;p140"/>
            <p:cNvSpPr/>
            <p:nvPr/>
          </p:nvSpPr>
          <p:spPr>
            <a:xfrm>
              <a:off x="3225929" y="3814072"/>
              <a:ext cx="69332" cy="351611"/>
            </a:xfrm>
            <a:custGeom>
              <a:avLst/>
              <a:gdLst/>
              <a:ahLst/>
              <a:cxnLst/>
              <a:rect l="l" t="t" r="r" b="b"/>
              <a:pathLst>
                <a:path w="2646" h="13419" extrusionOk="0">
                  <a:moveTo>
                    <a:pt x="1325" y="1"/>
                  </a:moveTo>
                  <a:cubicBezTo>
                    <a:pt x="1289" y="1"/>
                    <a:pt x="1253" y="19"/>
                    <a:pt x="1234" y="55"/>
                  </a:cubicBezTo>
                  <a:lnTo>
                    <a:pt x="744" y="981"/>
                  </a:lnTo>
                  <a:lnTo>
                    <a:pt x="135" y="2138"/>
                  </a:lnTo>
                  <a:cubicBezTo>
                    <a:pt x="48" y="2301"/>
                    <a:pt x="0" y="2479"/>
                    <a:pt x="5" y="2661"/>
                  </a:cubicBezTo>
                  <a:lnTo>
                    <a:pt x="5" y="12098"/>
                  </a:lnTo>
                  <a:cubicBezTo>
                    <a:pt x="0" y="12829"/>
                    <a:pt x="596" y="13419"/>
                    <a:pt x="1318" y="13419"/>
                  </a:cubicBezTo>
                  <a:cubicBezTo>
                    <a:pt x="1327" y="13419"/>
                    <a:pt x="1336" y="13419"/>
                    <a:pt x="1344" y="13419"/>
                  </a:cubicBezTo>
                  <a:cubicBezTo>
                    <a:pt x="1522" y="13419"/>
                    <a:pt x="1700" y="13380"/>
                    <a:pt x="1858" y="13303"/>
                  </a:cubicBezTo>
                  <a:cubicBezTo>
                    <a:pt x="2333" y="13087"/>
                    <a:pt x="2636" y="12617"/>
                    <a:pt x="2645" y="12098"/>
                  </a:cubicBezTo>
                  <a:lnTo>
                    <a:pt x="2645" y="12079"/>
                  </a:lnTo>
                  <a:lnTo>
                    <a:pt x="2645" y="2661"/>
                  </a:lnTo>
                  <a:cubicBezTo>
                    <a:pt x="2645" y="2584"/>
                    <a:pt x="2636" y="2503"/>
                    <a:pt x="2621" y="2426"/>
                  </a:cubicBezTo>
                  <a:cubicBezTo>
                    <a:pt x="2616" y="2421"/>
                    <a:pt x="2616" y="2416"/>
                    <a:pt x="2616" y="2412"/>
                  </a:cubicBezTo>
                  <a:cubicBezTo>
                    <a:pt x="2597" y="2316"/>
                    <a:pt x="2564" y="2224"/>
                    <a:pt x="2516" y="2138"/>
                  </a:cubicBezTo>
                  <a:lnTo>
                    <a:pt x="1906" y="981"/>
                  </a:lnTo>
                  <a:lnTo>
                    <a:pt x="1416" y="55"/>
                  </a:lnTo>
                  <a:cubicBezTo>
                    <a:pt x="1397" y="19"/>
                    <a:pt x="1361" y="1"/>
                    <a:pt x="1325"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4" name="Google Shape;18294;p140"/>
            <p:cNvSpPr/>
            <p:nvPr/>
          </p:nvSpPr>
          <p:spPr>
            <a:xfrm>
              <a:off x="3226060" y="4099365"/>
              <a:ext cx="69201" cy="31731"/>
            </a:xfrm>
            <a:custGeom>
              <a:avLst/>
              <a:gdLst/>
              <a:ahLst/>
              <a:cxnLst/>
              <a:rect l="l" t="t" r="r" b="b"/>
              <a:pathLst>
                <a:path w="2641" h="1211" extrusionOk="0">
                  <a:moveTo>
                    <a:pt x="0" y="1"/>
                  </a:moveTo>
                  <a:lnTo>
                    <a:pt x="0" y="1210"/>
                  </a:lnTo>
                  <a:lnTo>
                    <a:pt x="2640" y="1210"/>
                  </a:lnTo>
                  <a:lnTo>
                    <a:pt x="2640" y="1191"/>
                  </a:lnTo>
                  <a:lnTo>
                    <a:pt x="2640" y="1"/>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5" name="Google Shape;18295;p140"/>
            <p:cNvSpPr/>
            <p:nvPr/>
          </p:nvSpPr>
          <p:spPr>
            <a:xfrm>
              <a:off x="3245423" y="3814072"/>
              <a:ext cx="30342" cy="31391"/>
            </a:xfrm>
            <a:custGeom>
              <a:avLst/>
              <a:gdLst/>
              <a:ahLst/>
              <a:cxnLst/>
              <a:rect l="l" t="t" r="r" b="b"/>
              <a:pathLst>
                <a:path w="1158" h="1198" extrusionOk="0">
                  <a:moveTo>
                    <a:pt x="581" y="1"/>
                  </a:moveTo>
                  <a:cubicBezTo>
                    <a:pt x="545" y="1"/>
                    <a:pt x="509" y="19"/>
                    <a:pt x="490" y="55"/>
                  </a:cubicBezTo>
                  <a:lnTo>
                    <a:pt x="0" y="981"/>
                  </a:lnTo>
                  <a:cubicBezTo>
                    <a:pt x="166" y="1125"/>
                    <a:pt x="372" y="1197"/>
                    <a:pt x="579" y="1197"/>
                  </a:cubicBezTo>
                  <a:cubicBezTo>
                    <a:pt x="785" y="1197"/>
                    <a:pt x="992" y="1125"/>
                    <a:pt x="1157" y="981"/>
                  </a:cubicBezTo>
                  <a:lnTo>
                    <a:pt x="672" y="55"/>
                  </a:lnTo>
                  <a:cubicBezTo>
                    <a:pt x="653" y="19"/>
                    <a:pt x="617" y="1"/>
                    <a:pt x="581"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6" name="Google Shape;18296;p140"/>
            <p:cNvSpPr/>
            <p:nvPr/>
          </p:nvSpPr>
          <p:spPr>
            <a:xfrm>
              <a:off x="3225929" y="4131070"/>
              <a:ext cx="69332" cy="34614"/>
            </a:xfrm>
            <a:custGeom>
              <a:avLst/>
              <a:gdLst/>
              <a:ahLst/>
              <a:cxnLst/>
              <a:rect l="l" t="t" r="r" b="b"/>
              <a:pathLst>
                <a:path w="2646" h="1321" extrusionOk="0">
                  <a:moveTo>
                    <a:pt x="0" y="0"/>
                  </a:moveTo>
                  <a:cubicBezTo>
                    <a:pt x="0" y="731"/>
                    <a:pt x="591" y="1321"/>
                    <a:pt x="1318" y="1321"/>
                  </a:cubicBezTo>
                  <a:cubicBezTo>
                    <a:pt x="1327" y="1321"/>
                    <a:pt x="1336" y="1321"/>
                    <a:pt x="1344" y="1321"/>
                  </a:cubicBezTo>
                  <a:cubicBezTo>
                    <a:pt x="1522" y="1321"/>
                    <a:pt x="1700" y="1277"/>
                    <a:pt x="1858" y="1205"/>
                  </a:cubicBezTo>
                  <a:cubicBezTo>
                    <a:pt x="2333" y="989"/>
                    <a:pt x="2636" y="519"/>
                    <a:pt x="2645" y="0"/>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7" name="Google Shape;18297;p140"/>
            <p:cNvSpPr/>
            <p:nvPr/>
          </p:nvSpPr>
          <p:spPr>
            <a:xfrm>
              <a:off x="3254227" y="4099365"/>
              <a:ext cx="41033" cy="31731"/>
            </a:xfrm>
            <a:custGeom>
              <a:avLst/>
              <a:gdLst/>
              <a:ahLst/>
              <a:cxnLst/>
              <a:rect l="l" t="t" r="r" b="b"/>
              <a:pathLst>
                <a:path w="1566" h="1211" extrusionOk="0">
                  <a:moveTo>
                    <a:pt x="0" y="1"/>
                  </a:moveTo>
                  <a:lnTo>
                    <a:pt x="0" y="1210"/>
                  </a:lnTo>
                  <a:lnTo>
                    <a:pt x="1565" y="1210"/>
                  </a:lnTo>
                  <a:lnTo>
                    <a:pt x="1565" y="1191"/>
                  </a:lnTo>
                  <a:lnTo>
                    <a:pt x="1565" y="1"/>
                  </a:ln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8" name="Google Shape;18298;p140"/>
            <p:cNvSpPr/>
            <p:nvPr/>
          </p:nvSpPr>
          <p:spPr>
            <a:xfrm>
              <a:off x="3254227" y="4131070"/>
              <a:ext cx="41033" cy="31600"/>
            </a:xfrm>
            <a:custGeom>
              <a:avLst/>
              <a:gdLst/>
              <a:ahLst/>
              <a:cxnLst/>
              <a:rect l="l" t="t" r="r" b="b"/>
              <a:pathLst>
                <a:path w="1566" h="1206" extrusionOk="0">
                  <a:moveTo>
                    <a:pt x="0" y="0"/>
                  </a:moveTo>
                  <a:cubicBezTo>
                    <a:pt x="0" y="519"/>
                    <a:pt x="303" y="994"/>
                    <a:pt x="778" y="1205"/>
                  </a:cubicBezTo>
                  <a:cubicBezTo>
                    <a:pt x="1253" y="989"/>
                    <a:pt x="1556" y="519"/>
                    <a:pt x="1565"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9" name="Google Shape;18299;p140"/>
            <p:cNvSpPr/>
            <p:nvPr/>
          </p:nvSpPr>
          <p:spPr>
            <a:xfrm>
              <a:off x="3226060" y="3877115"/>
              <a:ext cx="69201" cy="222276"/>
            </a:xfrm>
            <a:custGeom>
              <a:avLst/>
              <a:gdLst/>
              <a:ahLst/>
              <a:cxnLst/>
              <a:rect l="l" t="t" r="r" b="b"/>
              <a:pathLst>
                <a:path w="2641" h="8483" extrusionOk="0">
                  <a:moveTo>
                    <a:pt x="29" y="1"/>
                  </a:moveTo>
                  <a:cubicBezTo>
                    <a:pt x="10" y="87"/>
                    <a:pt x="0" y="169"/>
                    <a:pt x="0" y="255"/>
                  </a:cubicBezTo>
                  <a:lnTo>
                    <a:pt x="0" y="8483"/>
                  </a:lnTo>
                  <a:lnTo>
                    <a:pt x="2640" y="8483"/>
                  </a:lnTo>
                  <a:lnTo>
                    <a:pt x="2640" y="255"/>
                  </a:lnTo>
                  <a:cubicBezTo>
                    <a:pt x="2640" y="174"/>
                    <a:pt x="2631" y="97"/>
                    <a:pt x="2616" y="20"/>
                  </a:cubicBezTo>
                  <a:cubicBezTo>
                    <a:pt x="2611" y="15"/>
                    <a:pt x="2611" y="6"/>
                    <a:pt x="2611"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0" name="Google Shape;18300;p140"/>
            <p:cNvSpPr/>
            <p:nvPr/>
          </p:nvSpPr>
          <p:spPr>
            <a:xfrm>
              <a:off x="3258891" y="3877115"/>
              <a:ext cx="36369" cy="222276"/>
            </a:xfrm>
            <a:custGeom>
              <a:avLst/>
              <a:gdLst/>
              <a:ahLst/>
              <a:cxnLst/>
              <a:rect l="l" t="t" r="r" b="b"/>
              <a:pathLst>
                <a:path w="1388" h="8483" extrusionOk="0">
                  <a:moveTo>
                    <a:pt x="0" y="1"/>
                  </a:moveTo>
                  <a:lnTo>
                    <a:pt x="0" y="8483"/>
                  </a:lnTo>
                  <a:lnTo>
                    <a:pt x="1387" y="8483"/>
                  </a:lnTo>
                  <a:lnTo>
                    <a:pt x="1387" y="255"/>
                  </a:lnTo>
                  <a:cubicBezTo>
                    <a:pt x="1387" y="174"/>
                    <a:pt x="1378" y="97"/>
                    <a:pt x="1363" y="20"/>
                  </a:cubicBezTo>
                  <a:cubicBezTo>
                    <a:pt x="1363" y="15"/>
                    <a:pt x="1363" y="6"/>
                    <a:pt x="1363" y="1"/>
                  </a:cubicBezTo>
                  <a:close/>
                </a:path>
              </a:pathLst>
            </a:custGeom>
            <a:solidFill>
              <a:srgbClr val="ADBB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1" name="Google Shape;18301;p140"/>
            <p:cNvSpPr/>
            <p:nvPr/>
          </p:nvSpPr>
          <p:spPr>
            <a:xfrm>
              <a:off x="3220505" y="3805687"/>
              <a:ext cx="80153" cy="365472"/>
            </a:xfrm>
            <a:custGeom>
              <a:avLst/>
              <a:gdLst/>
              <a:ahLst/>
              <a:cxnLst/>
              <a:rect l="l" t="t" r="r" b="b"/>
              <a:pathLst>
                <a:path w="3059" h="13948" extrusionOk="0">
                  <a:moveTo>
                    <a:pt x="1532" y="653"/>
                  </a:moveTo>
                  <a:lnTo>
                    <a:pt x="1835" y="1224"/>
                  </a:lnTo>
                  <a:lnTo>
                    <a:pt x="1839" y="1234"/>
                  </a:lnTo>
                  <a:cubicBezTo>
                    <a:pt x="1741" y="1284"/>
                    <a:pt x="1635" y="1310"/>
                    <a:pt x="1530" y="1310"/>
                  </a:cubicBezTo>
                  <a:cubicBezTo>
                    <a:pt x="1424" y="1310"/>
                    <a:pt x="1319" y="1284"/>
                    <a:pt x="1220" y="1234"/>
                  </a:cubicBezTo>
                  <a:lnTo>
                    <a:pt x="1532" y="653"/>
                  </a:lnTo>
                  <a:close/>
                  <a:moveTo>
                    <a:pt x="2031" y="1599"/>
                  </a:moveTo>
                  <a:lnTo>
                    <a:pt x="2521" y="2520"/>
                  </a:lnTo>
                  <a:lnTo>
                    <a:pt x="539" y="2520"/>
                  </a:lnTo>
                  <a:lnTo>
                    <a:pt x="1028" y="1599"/>
                  </a:lnTo>
                  <a:cubicBezTo>
                    <a:pt x="1187" y="1683"/>
                    <a:pt x="1359" y="1725"/>
                    <a:pt x="1532" y="1725"/>
                  </a:cubicBezTo>
                  <a:cubicBezTo>
                    <a:pt x="1704" y="1725"/>
                    <a:pt x="1875" y="1683"/>
                    <a:pt x="2031" y="1599"/>
                  </a:cubicBezTo>
                  <a:close/>
                  <a:moveTo>
                    <a:pt x="2646" y="11415"/>
                  </a:moveTo>
                  <a:lnTo>
                    <a:pt x="2646" y="12212"/>
                  </a:lnTo>
                  <a:lnTo>
                    <a:pt x="419" y="12212"/>
                  </a:lnTo>
                  <a:lnTo>
                    <a:pt x="419" y="11415"/>
                  </a:lnTo>
                  <a:close/>
                  <a:moveTo>
                    <a:pt x="1527" y="0"/>
                  </a:moveTo>
                  <a:cubicBezTo>
                    <a:pt x="1451" y="0"/>
                    <a:pt x="1383" y="44"/>
                    <a:pt x="1345" y="111"/>
                  </a:cubicBezTo>
                  <a:lnTo>
                    <a:pt x="769" y="1205"/>
                  </a:lnTo>
                  <a:lnTo>
                    <a:pt x="155" y="2362"/>
                  </a:lnTo>
                  <a:cubicBezTo>
                    <a:pt x="54" y="2554"/>
                    <a:pt x="1" y="2765"/>
                    <a:pt x="1" y="2981"/>
                  </a:cubicBezTo>
                  <a:lnTo>
                    <a:pt x="1" y="6701"/>
                  </a:lnTo>
                  <a:cubicBezTo>
                    <a:pt x="1" y="6841"/>
                    <a:pt x="105" y="6910"/>
                    <a:pt x="210" y="6910"/>
                  </a:cubicBezTo>
                  <a:cubicBezTo>
                    <a:pt x="314" y="6910"/>
                    <a:pt x="419" y="6841"/>
                    <a:pt x="419" y="6701"/>
                  </a:cubicBezTo>
                  <a:lnTo>
                    <a:pt x="419" y="2938"/>
                  </a:lnTo>
                  <a:lnTo>
                    <a:pt x="1321" y="2938"/>
                  </a:lnTo>
                  <a:lnTo>
                    <a:pt x="1321" y="10993"/>
                  </a:lnTo>
                  <a:lnTo>
                    <a:pt x="1321" y="11002"/>
                  </a:lnTo>
                  <a:lnTo>
                    <a:pt x="414" y="11002"/>
                  </a:lnTo>
                  <a:lnTo>
                    <a:pt x="414" y="7532"/>
                  </a:lnTo>
                  <a:cubicBezTo>
                    <a:pt x="414" y="7393"/>
                    <a:pt x="311" y="7323"/>
                    <a:pt x="207" y="7323"/>
                  </a:cubicBezTo>
                  <a:cubicBezTo>
                    <a:pt x="104" y="7323"/>
                    <a:pt x="1" y="7393"/>
                    <a:pt x="1" y="7532"/>
                  </a:cubicBezTo>
                  <a:lnTo>
                    <a:pt x="1" y="12418"/>
                  </a:lnTo>
                  <a:lnTo>
                    <a:pt x="1" y="12423"/>
                  </a:lnTo>
                  <a:cubicBezTo>
                    <a:pt x="1" y="12697"/>
                    <a:pt x="78" y="12971"/>
                    <a:pt x="222" y="13206"/>
                  </a:cubicBezTo>
                  <a:cubicBezTo>
                    <a:pt x="265" y="13281"/>
                    <a:pt x="329" y="13313"/>
                    <a:pt x="393" y="13313"/>
                  </a:cubicBezTo>
                  <a:cubicBezTo>
                    <a:pt x="535" y="13313"/>
                    <a:pt x="675" y="13157"/>
                    <a:pt x="572" y="12995"/>
                  </a:cubicBezTo>
                  <a:cubicBezTo>
                    <a:pt x="505" y="12879"/>
                    <a:pt x="457" y="12755"/>
                    <a:pt x="433" y="12625"/>
                  </a:cubicBezTo>
                  <a:lnTo>
                    <a:pt x="2622" y="12625"/>
                  </a:lnTo>
                  <a:cubicBezTo>
                    <a:pt x="2516" y="13143"/>
                    <a:pt x="2075" y="13518"/>
                    <a:pt x="1547" y="13532"/>
                  </a:cubicBezTo>
                  <a:cubicBezTo>
                    <a:pt x="1536" y="13532"/>
                    <a:pt x="1525" y="13533"/>
                    <a:pt x="1514" y="13533"/>
                  </a:cubicBezTo>
                  <a:cubicBezTo>
                    <a:pt x="1370" y="13533"/>
                    <a:pt x="1225" y="13504"/>
                    <a:pt x="1095" y="13446"/>
                  </a:cubicBezTo>
                  <a:cubicBezTo>
                    <a:pt x="1064" y="13432"/>
                    <a:pt x="1034" y="13426"/>
                    <a:pt x="1006" y="13426"/>
                  </a:cubicBezTo>
                  <a:cubicBezTo>
                    <a:pt x="807" y="13426"/>
                    <a:pt x="709" y="13732"/>
                    <a:pt x="932" y="13825"/>
                  </a:cubicBezTo>
                  <a:cubicBezTo>
                    <a:pt x="1128" y="13909"/>
                    <a:pt x="1329" y="13948"/>
                    <a:pt x="1525" y="13948"/>
                  </a:cubicBezTo>
                  <a:cubicBezTo>
                    <a:pt x="2333" y="13948"/>
                    <a:pt x="3059" y="13284"/>
                    <a:pt x="3059" y="12418"/>
                  </a:cubicBezTo>
                  <a:lnTo>
                    <a:pt x="3059" y="11223"/>
                  </a:lnTo>
                  <a:cubicBezTo>
                    <a:pt x="3059" y="11218"/>
                    <a:pt x="3059" y="11214"/>
                    <a:pt x="3059" y="11209"/>
                  </a:cubicBezTo>
                  <a:lnTo>
                    <a:pt x="3059" y="11190"/>
                  </a:lnTo>
                  <a:lnTo>
                    <a:pt x="3059" y="9414"/>
                  </a:lnTo>
                  <a:cubicBezTo>
                    <a:pt x="3059" y="9277"/>
                    <a:pt x="2955" y="9208"/>
                    <a:pt x="2852" y="9208"/>
                  </a:cubicBezTo>
                  <a:cubicBezTo>
                    <a:pt x="2749" y="9208"/>
                    <a:pt x="2646" y="9277"/>
                    <a:pt x="2646" y="9414"/>
                  </a:cubicBezTo>
                  <a:lnTo>
                    <a:pt x="2646" y="10998"/>
                  </a:lnTo>
                  <a:lnTo>
                    <a:pt x="1739" y="10998"/>
                  </a:lnTo>
                  <a:lnTo>
                    <a:pt x="1739" y="10988"/>
                  </a:lnTo>
                  <a:lnTo>
                    <a:pt x="1739" y="2933"/>
                  </a:lnTo>
                  <a:lnTo>
                    <a:pt x="2646" y="2933"/>
                  </a:lnTo>
                  <a:lnTo>
                    <a:pt x="2646" y="2981"/>
                  </a:lnTo>
                  <a:lnTo>
                    <a:pt x="2646" y="8588"/>
                  </a:lnTo>
                  <a:cubicBezTo>
                    <a:pt x="2646" y="8725"/>
                    <a:pt x="2749" y="8793"/>
                    <a:pt x="2852" y="8793"/>
                  </a:cubicBezTo>
                  <a:cubicBezTo>
                    <a:pt x="2955" y="8793"/>
                    <a:pt x="3059" y="8725"/>
                    <a:pt x="3059" y="8588"/>
                  </a:cubicBezTo>
                  <a:lnTo>
                    <a:pt x="3059" y="2981"/>
                  </a:lnTo>
                  <a:cubicBezTo>
                    <a:pt x="3059" y="2765"/>
                    <a:pt x="3006" y="2549"/>
                    <a:pt x="2905" y="2362"/>
                  </a:cubicBezTo>
                  <a:lnTo>
                    <a:pt x="1710" y="111"/>
                  </a:lnTo>
                  <a:cubicBezTo>
                    <a:pt x="1676" y="44"/>
                    <a:pt x="1604" y="0"/>
                    <a:pt x="152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302" name="Google Shape;18302;p140"/>
          <p:cNvGrpSpPr/>
          <p:nvPr/>
        </p:nvGrpSpPr>
        <p:grpSpPr>
          <a:xfrm>
            <a:off x="1347157" y="2234873"/>
            <a:ext cx="280655" cy="365551"/>
            <a:chOff x="1347157" y="2421723"/>
            <a:chExt cx="280655" cy="365551"/>
          </a:xfrm>
        </p:grpSpPr>
        <p:sp>
          <p:nvSpPr>
            <p:cNvPr id="18303" name="Google Shape;18303;p140"/>
            <p:cNvSpPr/>
            <p:nvPr/>
          </p:nvSpPr>
          <p:spPr>
            <a:xfrm>
              <a:off x="1348546" y="2427357"/>
              <a:ext cx="273607" cy="354520"/>
            </a:xfrm>
            <a:custGeom>
              <a:avLst/>
              <a:gdLst/>
              <a:ahLst/>
              <a:cxnLst/>
              <a:rect l="l" t="t" r="r" b="b"/>
              <a:pathLst>
                <a:path w="10442" h="13530" extrusionOk="0">
                  <a:moveTo>
                    <a:pt x="5529" y="0"/>
                  </a:moveTo>
                  <a:cubicBezTo>
                    <a:pt x="4771" y="0"/>
                    <a:pt x="4010" y="189"/>
                    <a:pt x="3318" y="574"/>
                  </a:cubicBezTo>
                  <a:cubicBezTo>
                    <a:pt x="1638" y="1515"/>
                    <a:pt x="725" y="3411"/>
                    <a:pt x="1047" y="5307"/>
                  </a:cubicBezTo>
                  <a:lnTo>
                    <a:pt x="207" y="7793"/>
                  </a:lnTo>
                  <a:cubicBezTo>
                    <a:pt x="1" y="8398"/>
                    <a:pt x="423" y="9051"/>
                    <a:pt x="1061" y="9080"/>
                  </a:cubicBezTo>
                  <a:lnTo>
                    <a:pt x="1426" y="9080"/>
                  </a:lnTo>
                  <a:cubicBezTo>
                    <a:pt x="1532" y="9080"/>
                    <a:pt x="1618" y="9166"/>
                    <a:pt x="1618" y="9272"/>
                  </a:cubicBezTo>
                  <a:lnTo>
                    <a:pt x="1618" y="11005"/>
                  </a:lnTo>
                  <a:cubicBezTo>
                    <a:pt x="1618" y="11513"/>
                    <a:pt x="2031" y="11926"/>
                    <a:pt x="2540" y="11926"/>
                  </a:cubicBezTo>
                  <a:lnTo>
                    <a:pt x="3860" y="11705"/>
                  </a:lnTo>
                  <a:cubicBezTo>
                    <a:pt x="3871" y="11704"/>
                    <a:pt x="3882" y="11703"/>
                    <a:pt x="3893" y="11703"/>
                  </a:cubicBezTo>
                  <a:cubicBezTo>
                    <a:pt x="3999" y="11703"/>
                    <a:pt x="4086" y="11784"/>
                    <a:pt x="4086" y="11893"/>
                  </a:cubicBezTo>
                  <a:lnTo>
                    <a:pt x="4086" y="13241"/>
                  </a:lnTo>
                  <a:cubicBezTo>
                    <a:pt x="4086" y="13400"/>
                    <a:pt x="4210" y="13529"/>
                    <a:pt x="4369" y="13529"/>
                  </a:cubicBezTo>
                  <a:lnTo>
                    <a:pt x="8588" y="13529"/>
                  </a:lnTo>
                  <a:cubicBezTo>
                    <a:pt x="8747" y="13529"/>
                    <a:pt x="8876" y="13400"/>
                    <a:pt x="8876" y="13241"/>
                  </a:cubicBezTo>
                  <a:lnTo>
                    <a:pt x="8876" y="8763"/>
                  </a:lnTo>
                  <a:cubicBezTo>
                    <a:pt x="8876" y="8470"/>
                    <a:pt x="8915" y="8177"/>
                    <a:pt x="8996" y="7899"/>
                  </a:cubicBezTo>
                  <a:cubicBezTo>
                    <a:pt x="9073" y="7616"/>
                    <a:pt x="9193" y="7352"/>
                    <a:pt x="9352" y="7102"/>
                  </a:cubicBezTo>
                  <a:cubicBezTo>
                    <a:pt x="9587" y="6737"/>
                    <a:pt x="9764" y="6339"/>
                    <a:pt x="9889" y="5921"/>
                  </a:cubicBezTo>
                  <a:lnTo>
                    <a:pt x="9884" y="5921"/>
                  </a:lnTo>
                  <a:cubicBezTo>
                    <a:pt x="10441" y="4145"/>
                    <a:pt x="9860" y="2201"/>
                    <a:pt x="8411" y="1025"/>
                  </a:cubicBezTo>
                  <a:cubicBezTo>
                    <a:pt x="7579" y="348"/>
                    <a:pt x="6557" y="0"/>
                    <a:pt x="5529" y="0"/>
                  </a:cubicBezTo>
                  <a:close/>
                </a:path>
              </a:pathLst>
            </a:custGeom>
            <a:solidFill>
              <a:srgbClr val="E2E8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4" name="Google Shape;18304;p140"/>
            <p:cNvSpPr/>
            <p:nvPr/>
          </p:nvSpPr>
          <p:spPr>
            <a:xfrm>
              <a:off x="1475969" y="2654428"/>
              <a:ext cx="35740" cy="22220"/>
            </a:xfrm>
            <a:custGeom>
              <a:avLst/>
              <a:gdLst/>
              <a:ahLst/>
              <a:cxnLst/>
              <a:rect l="l" t="t" r="r" b="b"/>
              <a:pathLst>
                <a:path w="1364" h="848" extrusionOk="0">
                  <a:moveTo>
                    <a:pt x="0" y="1"/>
                  </a:moveTo>
                  <a:lnTo>
                    <a:pt x="0" y="169"/>
                  </a:lnTo>
                  <a:cubicBezTo>
                    <a:pt x="0" y="562"/>
                    <a:pt x="326" y="847"/>
                    <a:pt x="682" y="847"/>
                  </a:cubicBezTo>
                  <a:cubicBezTo>
                    <a:pt x="796" y="847"/>
                    <a:pt x="912" y="818"/>
                    <a:pt x="1023" y="754"/>
                  </a:cubicBezTo>
                  <a:lnTo>
                    <a:pt x="1028" y="750"/>
                  </a:lnTo>
                  <a:cubicBezTo>
                    <a:pt x="1234" y="630"/>
                    <a:pt x="1364" y="409"/>
                    <a:pt x="1364" y="169"/>
                  </a:cubicBezTo>
                  <a:lnTo>
                    <a:pt x="1364" y="1"/>
                  </a:lnTo>
                  <a:close/>
                </a:path>
              </a:pathLst>
            </a:custGeom>
            <a:solidFill>
              <a:srgbClr val="4D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5" name="Google Shape;18305;p140"/>
            <p:cNvSpPr/>
            <p:nvPr/>
          </p:nvSpPr>
          <p:spPr>
            <a:xfrm>
              <a:off x="1494205" y="2654428"/>
              <a:ext cx="17503" cy="19652"/>
            </a:xfrm>
            <a:custGeom>
              <a:avLst/>
              <a:gdLst/>
              <a:ahLst/>
              <a:cxnLst/>
              <a:rect l="l" t="t" r="r" b="b"/>
              <a:pathLst>
                <a:path w="668" h="750" extrusionOk="0">
                  <a:moveTo>
                    <a:pt x="0" y="1"/>
                  </a:moveTo>
                  <a:lnTo>
                    <a:pt x="0" y="169"/>
                  </a:lnTo>
                  <a:cubicBezTo>
                    <a:pt x="0" y="404"/>
                    <a:pt x="125" y="630"/>
                    <a:pt x="332" y="750"/>
                  </a:cubicBezTo>
                  <a:cubicBezTo>
                    <a:pt x="538" y="630"/>
                    <a:pt x="668" y="409"/>
                    <a:pt x="668" y="169"/>
                  </a:cubicBezTo>
                  <a:lnTo>
                    <a:pt x="668" y="1"/>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6" name="Google Shape;18306;p140"/>
            <p:cNvSpPr/>
            <p:nvPr/>
          </p:nvSpPr>
          <p:spPr>
            <a:xfrm>
              <a:off x="1432708" y="2488514"/>
              <a:ext cx="121265" cy="167722"/>
            </a:xfrm>
            <a:custGeom>
              <a:avLst/>
              <a:gdLst/>
              <a:ahLst/>
              <a:cxnLst/>
              <a:rect l="l" t="t" r="r" b="b"/>
              <a:pathLst>
                <a:path w="4628" h="6401" extrusionOk="0">
                  <a:moveTo>
                    <a:pt x="2328" y="1"/>
                  </a:moveTo>
                  <a:cubicBezTo>
                    <a:pt x="1453" y="1"/>
                    <a:pt x="660" y="533"/>
                    <a:pt x="331" y="1350"/>
                  </a:cubicBezTo>
                  <a:cubicBezTo>
                    <a:pt x="0" y="2190"/>
                    <a:pt x="221" y="3146"/>
                    <a:pt x="888" y="3750"/>
                  </a:cubicBezTo>
                  <a:cubicBezTo>
                    <a:pt x="1147" y="3990"/>
                    <a:pt x="1296" y="4331"/>
                    <a:pt x="1296" y="4691"/>
                  </a:cubicBezTo>
                  <a:lnTo>
                    <a:pt x="1296" y="6035"/>
                  </a:lnTo>
                  <a:cubicBezTo>
                    <a:pt x="1296" y="6131"/>
                    <a:pt x="1334" y="6227"/>
                    <a:pt x="1402" y="6294"/>
                  </a:cubicBezTo>
                  <a:cubicBezTo>
                    <a:pt x="1416" y="6304"/>
                    <a:pt x="1430" y="6318"/>
                    <a:pt x="1445" y="6328"/>
                  </a:cubicBezTo>
                  <a:cubicBezTo>
                    <a:pt x="1454" y="6338"/>
                    <a:pt x="1464" y="6342"/>
                    <a:pt x="1474" y="6347"/>
                  </a:cubicBezTo>
                  <a:cubicBezTo>
                    <a:pt x="1531" y="6386"/>
                    <a:pt x="1598" y="6400"/>
                    <a:pt x="1666" y="6400"/>
                  </a:cubicBezTo>
                  <a:lnTo>
                    <a:pt x="3000" y="6400"/>
                  </a:lnTo>
                  <a:cubicBezTo>
                    <a:pt x="3067" y="6400"/>
                    <a:pt x="3135" y="6386"/>
                    <a:pt x="3192" y="6347"/>
                  </a:cubicBezTo>
                  <a:cubicBezTo>
                    <a:pt x="3202" y="6342"/>
                    <a:pt x="3211" y="6338"/>
                    <a:pt x="3221" y="6328"/>
                  </a:cubicBezTo>
                  <a:cubicBezTo>
                    <a:pt x="3235" y="6318"/>
                    <a:pt x="3245" y="6304"/>
                    <a:pt x="3259" y="6294"/>
                  </a:cubicBezTo>
                  <a:cubicBezTo>
                    <a:pt x="3331" y="6227"/>
                    <a:pt x="3370" y="6131"/>
                    <a:pt x="3370" y="6035"/>
                  </a:cubicBezTo>
                  <a:lnTo>
                    <a:pt x="3370" y="4686"/>
                  </a:lnTo>
                  <a:cubicBezTo>
                    <a:pt x="3370" y="4322"/>
                    <a:pt x="3523" y="3981"/>
                    <a:pt x="3792" y="3736"/>
                  </a:cubicBezTo>
                  <a:cubicBezTo>
                    <a:pt x="4397" y="3179"/>
                    <a:pt x="4627" y="2334"/>
                    <a:pt x="4402" y="1547"/>
                  </a:cubicBezTo>
                  <a:cubicBezTo>
                    <a:pt x="4171" y="765"/>
                    <a:pt x="3514" y="174"/>
                    <a:pt x="2712" y="35"/>
                  </a:cubicBezTo>
                  <a:lnTo>
                    <a:pt x="2664" y="25"/>
                  </a:lnTo>
                  <a:cubicBezTo>
                    <a:pt x="2573" y="11"/>
                    <a:pt x="2482" y="1"/>
                    <a:pt x="2386" y="1"/>
                  </a:cubicBezTo>
                  <a:cubicBezTo>
                    <a:pt x="2366" y="1"/>
                    <a:pt x="2347" y="1"/>
                    <a:pt x="2328" y="1"/>
                  </a:cubicBezTo>
                  <a:close/>
                </a:path>
              </a:pathLst>
            </a:custGeom>
            <a:solidFill>
              <a:srgbClr val="BFC7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7" name="Google Shape;18307;p140"/>
            <p:cNvSpPr/>
            <p:nvPr/>
          </p:nvSpPr>
          <p:spPr>
            <a:xfrm>
              <a:off x="1440988" y="2489404"/>
              <a:ext cx="112985" cy="166831"/>
            </a:xfrm>
            <a:custGeom>
              <a:avLst/>
              <a:gdLst/>
              <a:ahLst/>
              <a:cxnLst/>
              <a:rect l="l" t="t" r="r" b="b"/>
              <a:pathLst>
                <a:path w="4312" h="6367" extrusionOk="0">
                  <a:moveTo>
                    <a:pt x="2391" y="1"/>
                  </a:moveTo>
                  <a:cubicBezTo>
                    <a:pt x="630" y="313"/>
                    <a:pt x="1" y="2511"/>
                    <a:pt x="1326" y="3716"/>
                  </a:cubicBezTo>
                  <a:cubicBezTo>
                    <a:pt x="1590" y="3956"/>
                    <a:pt x="1739" y="4297"/>
                    <a:pt x="1734" y="4657"/>
                  </a:cubicBezTo>
                  <a:lnTo>
                    <a:pt x="1734" y="6001"/>
                  </a:lnTo>
                  <a:cubicBezTo>
                    <a:pt x="1734" y="6203"/>
                    <a:pt x="1902" y="6366"/>
                    <a:pt x="2103" y="6366"/>
                  </a:cubicBezTo>
                  <a:lnTo>
                    <a:pt x="2684" y="6366"/>
                  </a:lnTo>
                  <a:cubicBezTo>
                    <a:pt x="2886" y="6366"/>
                    <a:pt x="3054" y="6203"/>
                    <a:pt x="3054" y="6001"/>
                  </a:cubicBezTo>
                  <a:lnTo>
                    <a:pt x="3054" y="4652"/>
                  </a:lnTo>
                  <a:cubicBezTo>
                    <a:pt x="3054" y="4288"/>
                    <a:pt x="3207" y="3947"/>
                    <a:pt x="3476" y="3702"/>
                  </a:cubicBezTo>
                  <a:cubicBezTo>
                    <a:pt x="4076" y="3145"/>
                    <a:pt x="4311" y="2300"/>
                    <a:pt x="4081" y="1513"/>
                  </a:cubicBezTo>
                  <a:cubicBezTo>
                    <a:pt x="3851" y="731"/>
                    <a:pt x="3198" y="140"/>
                    <a:pt x="2391" y="1"/>
                  </a:cubicBezTo>
                  <a:close/>
                </a:path>
              </a:pathLst>
            </a:custGeom>
            <a:solidFill>
              <a:srgbClr val="CF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8" name="Google Shape;18308;p140"/>
            <p:cNvSpPr/>
            <p:nvPr/>
          </p:nvSpPr>
          <p:spPr>
            <a:xfrm>
              <a:off x="1466667" y="2613421"/>
              <a:ext cx="54344" cy="21538"/>
            </a:xfrm>
            <a:custGeom>
              <a:avLst/>
              <a:gdLst/>
              <a:ahLst/>
              <a:cxnLst/>
              <a:rect l="l" t="t" r="r" b="b"/>
              <a:pathLst>
                <a:path w="2074" h="822" extrusionOk="0">
                  <a:moveTo>
                    <a:pt x="0" y="1"/>
                  </a:moveTo>
                  <a:lnTo>
                    <a:pt x="0" y="822"/>
                  </a:lnTo>
                  <a:lnTo>
                    <a:pt x="2074" y="822"/>
                  </a:lnTo>
                  <a:lnTo>
                    <a:pt x="2074"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9" name="Google Shape;18309;p140"/>
            <p:cNvSpPr/>
            <p:nvPr/>
          </p:nvSpPr>
          <p:spPr>
            <a:xfrm>
              <a:off x="1466667" y="2634933"/>
              <a:ext cx="54344" cy="21303"/>
            </a:xfrm>
            <a:custGeom>
              <a:avLst/>
              <a:gdLst/>
              <a:ahLst/>
              <a:cxnLst/>
              <a:rect l="l" t="t" r="r" b="b"/>
              <a:pathLst>
                <a:path w="2074" h="813" extrusionOk="0">
                  <a:moveTo>
                    <a:pt x="0" y="1"/>
                  </a:moveTo>
                  <a:lnTo>
                    <a:pt x="0" y="447"/>
                  </a:lnTo>
                  <a:cubicBezTo>
                    <a:pt x="0" y="543"/>
                    <a:pt x="38" y="639"/>
                    <a:pt x="106" y="706"/>
                  </a:cubicBezTo>
                  <a:cubicBezTo>
                    <a:pt x="120" y="721"/>
                    <a:pt x="134" y="730"/>
                    <a:pt x="149" y="740"/>
                  </a:cubicBezTo>
                  <a:cubicBezTo>
                    <a:pt x="158" y="750"/>
                    <a:pt x="168" y="754"/>
                    <a:pt x="178" y="759"/>
                  </a:cubicBezTo>
                  <a:cubicBezTo>
                    <a:pt x="235" y="798"/>
                    <a:pt x="302" y="812"/>
                    <a:pt x="370" y="812"/>
                  </a:cubicBezTo>
                  <a:lnTo>
                    <a:pt x="1704" y="812"/>
                  </a:lnTo>
                  <a:cubicBezTo>
                    <a:pt x="1771" y="812"/>
                    <a:pt x="1839" y="798"/>
                    <a:pt x="1896" y="759"/>
                  </a:cubicBezTo>
                  <a:cubicBezTo>
                    <a:pt x="1906" y="754"/>
                    <a:pt x="1915" y="750"/>
                    <a:pt x="1925" y="740"/>
                  </a:cubicBezTo>
                  <a:cubicBezTo>
                    <a:pt x="1939" y="730"/>
                    <a:pt x="1954" y="721"/>
                    <a:pt x="1963" y="706"/>
                  </a:cubicBezTo>
                  <a:cubicBezTo>
                    <a:pt x="2035" y="639"/>
                    <a:pt x="2074" y="543"/>
                    <a:pt x="2074" y="447"/>
                  </a:cubicBezTo>
                  <a:lnTo>
                    <a:pt x="2074" y="1"/>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0" name="Google Shape;18310;p140"/>
            <p:cNvSpPr/>
            <p:nvPr/>
          </p:nvSpPr>
          <p:spPr>
            <a:xfrm>
              <a:off x="1486397" y="2613421"/>
              <a:ext cx="34614" cy="21538"/>
            </a:xfrm>
            <a:custGeom>
              <a:avLst/>
              <a:gdLst/>
              <a:ahLst/>
              <a:cxnLst/>
              <a:rect l="l" t="t" r="r" b="b"/>
              <a:pathLst>
                <a:path w="1321" h="822" extrusionOk="0">
                  <a:moveTo>
                    <a:pt x="1" y="1"/>
                  </a:moveTo>
                  <a:lnTo>
                    <a:pt x="1" y="822"/>
                  </a:lnTo>
                  <a:lnTo>
                    <a:pt x="1321" y="822"/>
                  </a:lnTo>
                  <a:lnTo>
                    <a:pt x="1321" y="1"/>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1" name="Google Shape;18311;p140"/>
            <p:cNvSpPr/>
            <p:nvPr/>
          </p:nvSpPr>
          <p:spPr>
            <a:xfrm>
              <a:off x="1486397" y="2634933"/>
              <a:ext cx="34614" cy="21303"/>
            </a:xfrm>
            <a:custGeom>
              <a:avLst/>
              <a:gdLst/>
              <a:ahLst/>
              <a:cxnLst/>
              <a:rect l="l" t="t" r="r" b="b"/>
              <a:pathLst>
                <a:path w="1321" h="813" extrusionOk="0">
                  <a:moveTo>
                    <a:pt x="1" y="1"/>
                  </a:moveTo>
                  <a:lnTo>
                    <a:pt x="1" y="447"/>
                  </a:lnTo>
                  <a:cubicBezTo>
                    <a:pt x="1" y="649"/>
                    <a:pt x="169" y="812"/>
                    <a:pt x="370" y="812"/>
                  </a:cubicBezTo>
                  <a:lnTo>
                    <a:pt x="951" y="812"/>
                  </a:lnTo>
                  <a:cubicBezTo>
                    <a:pt x="1018" y="812"/>
                    <a:pt x="1086" y="798"/>
                    <a:pt x="1143" y="759"/>
                  </a:cubicBezTo>
                  <a:cubicBezTo>
                    <a:pt x="1153" y="754"/>
                    <a:pt x="1162" y="750"/>
                    <a:pt x="1172" y="740"/>
                  </a:cubicBezTo>
                  <a:cubicBezTo>
                    <a:pt x="1186" y="730"/>
                    <a:pt x="1201" y="721"/>
                    <a:pt x="1210" y="706"/>
                  </a:cubicBezTo>
                  <a:cubicBezTo>
                    <a:pt x="1282" y="639"/>
                    <a:pt x="1321" y="543"/>
                    <a:pt x="1321" y="447"/>
                  </a:cubicBezTo>
                  <a:lnTo>
                    <a:pt x="1321"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2" name="Google Shape;18312;p140"/>
            <p:cNvSpPr/>
            <p:nvPr/>
          </p:nvSpPr>
          <p:spPr>
            <a:xfrm>
              <a:off x="1372076" y="2659852"/>
              <a:ext cx="138009" cy="127423"/>
            </a:xfrm>
            <a:custGeom>
              <a:avLst/>
              <a:gdLst/>
              <a:ahLst/>
              <a:cxnLst/>
              <a:rect l="l" t="t" r="r" b="b"/>
              <a:pathLst>
                <a:path w="5267" h="4863" extrusionOk="0">
                  <a:moveTo>
                    <a:pt x="279" y="0"/>
                  </a:moveTo>
                  <a:cubicBezTo>
                    <a:pt x="0" y="0"/>
                    <a:pt x="0" y="413"/>
                    <a:pt x="279" y="413"/>
                  </a:cubicBezTo>
                  <a:lnTo>
                    <a:pt x="519" y="413"/>
                  </a:lnTo>
                  <a:lnTo>
                    <a:pt x="519" y="2132"/>
                  </a:lnTo>
                  <a:cubicBezTo>
                    <a:pt x="519" y="2751"/>
                    <a:pt x="1023" y="3260"/>
                    <a:pt x="1647" y="3260"/>
                  </a:cubicBezTo>
                  <a:cubicBezTo>
                    <a:pt x="1648" y="3260"/>
                    <a:pt x="1649" y="3260"/>
                    <a:pt x="1650" y="3260"/>
                  </a:cubicBezTo>
                  <a:cubicBezTo>
                    <a:pt x="1677" y="3260"/>
                    <a:pt x="1664" y="3255"/>
                    <a:pt x="2981" y="3039"/>
                  </a:cubicBezTo>
                  <a:lnTo>
                    <a:pt x="2981" y="4368"/>
                  </a:lnTo>
                  <a:cubicBezTo>
                    <a:pt x="2981" y="4642"/>
                    <a:pt x="3202" y="4858"/>
                    <a:pt x="3476" y="4863"/>
                  </a:cubicBezTo>
                  <a:lnTo>
                    <a:pt x="4988" y="4863"/>
                  </a:lnTo>
                  <a:cubicBezTo>
                    <a:pt x="5266" y="4858"/>
                    <a:pt x="5266" y="4445"/>
                    <a:pt x="4988" y="4445"/>
                  </a:cubicBezTo>
                  <a:lnTo>
                    <a:pt x="3471" y="4445"/>
                  </a:lnTo>
                  <a:cubicBezTo>
                    <a:pt x="3428" y="4445"/>
                    <a:pt x="3394" y="4412"/>
                    <a:pt x="3394" y="4368"/>
                  </a:cubicBezTo>
                  <a:lnTo>
                    <a:pt x="3394" y="2794"/>
                  </a:lnTo>
                  <a:cubicBezTo>
                    <a:pt x="3394" y="2676"/>
                    <a:pt x="3298" y="2585"/>
                    <a:pt x="3186" y="2585"/>
                  </a:cubicBezTo>
                  <a:cubicBezTo>
                    <a:pt x="3175" y="2585"/>
                    <a:pt x="3165" y="2586"/>
                    <a:pt x="3154" y="2588"/>
                  </a:cubicBezTo>
                  <a:lnTo>
                    <a:pt x="1628" y="2847"/>
                  </a:lnTo>
                  <a:cubicBezTo>
                    <a:pt x="1239" y="2837"/>
                    <a:pt x="932" y="2520"/>
                    <a:pt x="932" y="2132"/>
                  </a:cubicBezTo>
                  <a:lnTo>
                    <a:pt x="932" y="207"/>
                  </a:lnTo>
                  <a:cubicBezTo>
                    <a:pt x="932" y="91"/>
                    <a:pt x="836" y="0"/>
                    <a:pt x="72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3" name="Google Shape;18313;p140"/>
            <p:cNvSpPr/>
            <p:nvPr/>
          </p:nvSpPr>
          <p:spPr>
            <a:xfrm>
              <a:off x="1347157" y="2442004"/>
              <a:ext cx="88040" cy="221306"/>
            </a:xfrm>
            <a:custGeom>
              <a:avLst/>
              <a:gdLst/>
              <a:ahLst/>
              <a:cxnLst/>
              <a:rect l="l" t="t" r="r" b="b"/>
              <a:pathLst>
                <a:path w="3360" h="8446" extrusionOk="0">
                  <a:moveTo>
                    <a:pt x="3055" y="0"/>
                  </a:moveTo>
                  <a:cubicBezTo>
                    <a:pt x="3018" y="0"/>
                    <a:pt x="2978" y="12"/>
                    <a:pt x="2939" y="39"/>
                  </a:cubicBezTo>
                  <a:cubicBezTo>
                    <a:pt x="1619" y="922"/>
                    <a:pt x="831" y="2405"/>
                    <a:pt x="831" y="3994"/>
                  </a:cubicBezTo>
                  <a:cubicBezTo>
                    <a:pt x="831" y="4244"/>
                    <a:pt x="850" y="4488"/>
                    <a:pt x="889" y="4733"/>
                  </a:cubicBezTo>
                  <a:cubicBezTo>
                    <a:pt x="68" y="7225"/>
                    <a:pt x="1" y="7210"/>
                    <a:pt x="1" y="7551"/>
                  </a:cubicBezTo>
                  <a:cubicBezTo>
                    <a:pt x="1" y="7858"/>
                    <a:pt x="121" y="8156"/>
                    <a:pt x="332" y="8377"/>
                  </a:cubicBezTo>
                  <a:cubicBezTo>
                    <a:pt x="378" y="8425"/>
                    <a:pt x="430" y="8445"/>
                    <a:pt x="480" y="8445"/>
                  </a:cubicBezTo>
                  <a:cubicBezTo>
                    <a:pt x="639" y="8445"/>
                    <a:pt x="776" y="8242"/>
                    <a:pt x="630" y="8089"/>
                  </a:cubicBezTo>
                  <a:cubicBezTo>
                    <a:pt x="428" y="7882"/>
                    <a:pt x="361" y="7575"/>
                    <a:pt x="457" y="7301"/>
                  </a:cubicBezTo>
                  <a:lnTo>
                    <a:pt x="1297" y="4815"/>
                  </a:lnTo>
                  <a:cubicBezTo>
                    <a:pt x="1306" y="4781"/>
                    <a:pt x="1311" y="4748"/>
                    <a:pt x="1306" y="4714"/>
                  </a:cubicBezTo>
                  <a:cubicBezTo>
                    <a:pt x="1263" y="4474"/>
                    <a:pt x="1244" y="4234"/>
                    <a:pt x="1244" y="3994"/>
                  </a:cubicBezTo>
                  <a:cubicBezTo>
                    <a:pt x="1244" y="2544"/>
                    <a:pt x="1964" y="1191"/>
                    <a:pt x="3169" y="384"/>
                  </a:cubicBezTo>
                  <a:cubicBezTo>
                    <a:pt x="3359" y="258"/>
                    <a:pt x="3232" y="0"/>
                    <a:pt x="305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4" name="Google Shape;18314;p140"/>
            <p:cNvSpPr/>
            <p:nvPr/>
          </p:nvSpPr>
          <p:spPr>
            <a:xfrm>
              <a:off x="1438289" y="2421723"/>
              <a:ext cx="189523" cy="168901"/>
            </a:xfrm>
            <a:custGeom>
              <a:avLst/>
              <a:gdLst/>
              <a:ahLst/>
              <a:cxnLst/>
              <a:rect l="l" t="t" r="r" b="b"/>
              <a:pathLst>
                <a:path w="7233" h="6446" extrusionOk="0">
                  <a:moveTo>
                    <a:pt x="2116" y="1"/>
                  </a:moveTo>
                  <a:cubicBezTo>
                    <a:pt x="1476" y="1"/>
                    <a:pt x="830" y="130"/>
                    <a:pt x="219" y="395"/>
                  </a:cubicBezTo>
                  <a:cubicBezTo>
                    <a:pt x="1" y="492"/>
                    <a:pt x="98" y="794"/>
                    <a:pt x="297" y="794"/>
                  </a:cubicBezTo>
                  <a:cubicBezTo>
                    <a:pt x="325" y="794"/>
                    <a:pt x="355" y="788"/>
                    <a:pt x="387" y="774"/>
                  </a:cubicBezTo>
                  <a:cubicBezTo>
                    <a:pt x="939" y="534"/>
                    <a:pt x="1539" y="414"/>
                    <a:pt x="2144" y="414"/>
                  </a:cubicBezTo>
                  <a:cubicBezTo>
                    <a:pt x="5034" y="433"/>
                    <a:pt x="7184" y="3198"/>
                    <a:pt x="6234" y="6175"/>
                  </a:cubicBezTo>
                  <a:cubicBezTo>
                    <a:pt x="6184" y="6336"/>
                    <a:pt x="6312" y="6446"/>
                    <a:pt x="6439" y="6446"/>
                  </a:cubicBezTo>
                  <a:cubicBezTo>
                    <a:pt x="6519" y="6446"/>
                    <a:pt x="6599" y="6402"/>
                    <a:pt x="6632" y="6299"/>
                  </a:cubicBezTo>
                  <a:cubicBezTo>
                    <a:pt x="7232" y="4413"/>
                    <a:pt x="6695" y="2574"/>
                    <a:pt x="5461" y="1365"/>
                  </a:cubicBezTo>
                  <a:cubicBezTo>
                    <a:pt x="4547" y="473"/>
                    <a:pt x="3341" y="1"/>
                    <a:pt x="211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5" name="Google Shape;18315;p140"/>
            <p:cNvSpPr/>
            <p:nvPr/>
          </p:nvSpPr>
          <p:spPr>
            <a:xfrm>
              <a:off x="1517211" y="2599743"/>
              <a:ext cx="87438" cy="187531"/>
            </a:xfrm>
            <a:custGeom>
              <a:avLst/>
              <a:gdLst/>
              <a:ahLst/>
              <a:cxnLst/>
              <a:rect l="l" t="t" r="r" b="b"/>
              <a:pathLst>
                <a:path w="3337" h="7157" extrusionOk="0">
                  <a:moveTo>
                    <a:pt x="3102" y="0"/>
                  </a:moveTo>
                  <a:cubicBezTo>
                    <a:pt x="3027" y="0"/>
                    <a:pt x="2955" y="40"/>
                    <a:pt x="2915" y="110"/>
                  </a:cubicBezTo>
                  <a:cubicBezTo>
                    <a:pt x="2723" y="475"/>
                    <a:pt x="2233" y="1080"/>
                    <a:pt x="2233" y="2184"/>
                  </a:cubicBezTo>
                  <a:lnTo>
                    <a:pt x="2233" y="6662"/>
                  </a:lnTo>
                  <a:cubicBezTo>
                    <a:pt x="2233" y="6706"/>
                    <a:pt x="2195" y="6739"/>
                    <a:pt x="2151" y="6739"/>
                  </a:cubicBezTo>
                  <a:lnTo>
                    <a:pt x="274" y="6739"/>
                  </a:lnTo>
                  <a:cubicBezTo>
                    <a:pt x="1" y="6739"/>
                    <a:pt x="1" y="7157"/>
                    <a:pt x="274" y="7157"/>
                  </a:cubicBezTo>
                  <a:lnTo>
                    <a:pt x="2151" y="7157"/>
                  </a:lnTo>
                  <a:cubicBezTo>
                    <a:pt x="2425" y="7152"/>
                    <a:pt x="2646" y="6936"/>
                    <a:pt x="2646" y="6662"/>
                  </a:cubicBezTo>
                  <a:lnTo>
                    <a:pt x="2646" y="2184"/>
                  </a:lnTo>
                  <a:cubicBezTo>
                    <a:pt x="2646" y="1205"/>
                    <a:pt x="3073" y="701"/>
                    <a:pt x="3284" y="307"/>
                  </a:cubicBezTo>
                  <a:cubicBezTo>
                    <a:pt x="3337" y="206"/>
                    <a:pt x="3299" y="77"/>
                    <a:pt x="3198" y="24"/>
                  </a:cubicBezTo>
                  <a:cubicBezTo>
                    <a:pt x="3167" y="8"/>
                    <a:pt x="3134" y="0"/>
                    <a:pt x="310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6" name="Google Shape;18316;p140"/>
            <p:cNvSpPr/>
            <p:nvPr/>
          </p:nvSpPr>
          <p:spPr>
            <a:xfrm>
              <a:off x="1406899" y="2577392"/>
              <a:ext cx="28744" cy="18578"/>
            </a:xfrm>
            <a:custGeom>
              <a:avLst/>
              <a:gdLst/>
              <a:ahLst/>
              <a:cxnLst/>
              <a:rect l="l" t="t" r="r" b="b"/>
              <a:pathLst>
                <a:path w="1097" h="709" extrusionOk="0">
                  <a:moveTo>
                    <a:pt x="795" y="0"/>
                  </a:moveTo>
                  <a:cubicBezTo>
                    <a:pt x="761" y="0"/>
                    <a:pt x="724" y="10"/>
                    <a:pt x="687" y="32"/>
                  </a:cubicBezTo>
                  <a:lnTo>
                    <a:pt x="183" y="320"/>
                  </a:lnTo>
                  <a:cubicBezTo>
                    <a:pt x="1" y="426"/>
                    <a:pt x="73" y="709"/>
                    <a:pt x="289" y="709"/>
                  </a:cubicBezTo>
                  <a:cubicBezTo>
                    <a:pt x="323" y="709"/>
                    <a:pt x="356" y="699"/>
                    <a:pt x="390" y="680"/>
                  </a:cubicBezTo>
                  <a:lnTo>
                    <a:pt x="894" y="392"/>
                  </a:lnTo>
                  <a:cubicBezTo>
                    <a:pt x="1096" y="275"/>
                    <a:pt x="978" y="0"/>
                    <a:pt x="79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7" name="Google Shape;18317;p140"/>
            <p:cNvSpPr/>
            <p:nvPr/>
          </p:nvSpPr>
          <p:spPr>
            <a:xfrm>
              <a:off x="1549912" y="2578650"/>
              <a:ext cx="28587" cy="18578"/>
            </a:xfrm>
            <a:custGeom>
              <a:avLst/>
              <a:gdLst/>
              <a:ahLst/>
              <a:cxnLst/>
              <a:rect l="l" t="t" r="r" b="b"/>
              <a:pathLst>
                <a:path w="1091" h="709" extrusionOk="0">
                  <a:moveTo>
                    <a:pt x="300" y="0"/>
                  </a:moveTo>
                  <a:cubicBezTo>
                    <a:pt x="115" y="0"/>
                    <a:pt x="0" y="275"/>
                    <a:pt x="202" y="392"/>
                  </a:cubicBezTo>
                  <a:cubicBezTo>
                    <a:pt x="702" y="670"/>
                    <a:pt x="711" y="709"/>
                    <a:pt x="807" y="709"/>
                  </a:cubicBezTo>
                  <a:cubicBezTo>
                    <a:pt x="1019" y="709"/>
                    <a:pt x="1091" y="430"/>
                    <a:pt x="913" y="325"/>
                  </a:cubicBezTo>
                  <a:lnTo>
                    <a:pt x="409" y="32"/>
                  </a:lnTo>
                  <a:cubicBezTo>
                    <a:pt x="371" y="10"/>
                    <a:pt x="334" y="0"/>
                    <a:pt x="30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8" name="Google Shape;18318;p140"/>
            <p:cNvSpPr/>
            <p:nvPr/>
          </p:nvSpPr>
          <p:spPr>
            <a:xfrm>
              <a:off x="1427022" y="2483116"/>
              <a:ext cx="133738" cy="199008"/>
            </a:xfrm>
            <a:custGeom>
              <a:avLst/>
              <a:gdLst/>
              <a:ahLst/>
              <a:cxnLst/>
              <a:rect l="l" t="t" r="r" b="b"/>
              <a:pathLst>
                <a:path w="5104" h="7595" extrusionOk="0">
                  <a:moveTo>
                    <a:pt x="1787" y="1883"/>
                  </a:moveTo>
                  <a:cubicBezTo>
                    <a:pt x="1880" y="1883"/>
                    <a:pt x="1974" y="1940"/>
                    <a:pt x="1974" y="2055"/>
                  </a:cubicBezTo>
                  <a:lnTo>
                    <a:pt x="1974" y="2228"/>
                  </a:lnTo>
                  <a:lnTo>
                    <a:pt x="1772" y="2228"/>
                  </a:lnTo>
                  <a:cubicBezTo>
                    <a:pt x="1676" y="2223"/>
                    <a:pt x="1599" y="2151"/>
                    <a:pt x="1599" y="2055"/>
                  </a:cubicBezTo>
                  <a:cubicBezTo>
                    <a:pt x="1599" y="1940"/>
                    <a:pt x="1693" y="1883"/>
                    <a:pt x="1787" y="1883"/>
                  </a:cubicBezTo>
                  <a:close/>
                  <a:moveTo>
                    <a:pt x="3313" y="1883"/>
                  </a:moveTo>
                  <a:cubicBezTo>
                    <a:pt x="3407" y="1883"/>
                    <a:pt x="3500" y="1940"/>
                    <a:pt x="3500" y="2055"/>
                  </a:cubicBezTo>
                  <a:cubicBezTo>
                    <a:pt x="3500" y="2151"/>
                    <a:pt x="3424" y="2223"/>
                    <a:pt x="3328" y="2228"/>
                  </a:cubicBezTo>
                  <a:lnTo>
                    <a:pt x="3126" y="2228"/>
                  </a:lnTo>
                  <a:lnTo>
                    <a:pt x="3126" y="2055"/>
                  </a:lnTo>
                  <a:cubicBezTo>
                    <a:pt x="3126" y="1940"/>
                    <a:pt x="3220" y="1883"/>
                    <a:pt x="3313" y="1883"/>
                  </a:cubicBezTo>
                  <a:close/>
                  <a:moveTo>
                    <a:pt x="2713" y="2641"/>
                  </a:moveTo>
                  <a:lnTo>
                    <a:pt x="2713" y="4768"/>
                  </a:lnTo>
                  <a:lnTo>
                    <a:pt x="2387" y="4768"/>
                  </a:lnTo>
                  <a:lnTo>
                    <a:pt x="2387" y="2641"/>
                  </a:lnTo>
                  <a:close/>
                  <a:moveTo>
                    <a:pt x="3380" y="5180"/>
                  </a:moveTo>
                  <a:lnTo>
                    <a:pt x="3380" y="5588"/>
                  </a:lnTo>
                  <a:lnTo>
                    <a:pt x="1719" y="5588"/>
                  </a:lnTo>
                  <a:lnTo>
                    <a:pt x="1719" y="5180"/>
                  </a:lnTo>
                  <a:close/>
                  <a:moveTo>
                    <a:pt x="3380" y="6001"/>
                  </a:moveTo>
                  <a:lnTo>
                    <a:pt x="3380" y="6241"/>
                  </a:lnTo>
                  <a:cubicBezTo>
                    <a:pt x="3380" y="6328"/>
                    <a:pt x="3308" y="6400"/>
                    <a:pt x="3222" y="6400"/>
                  </a:cubicBezTo>
                  <a:lnTo>
                    <a:pt x="1883" y="6400"/>
                  </a:lnTo>
                  <a:cubicBezTo>
                    <a:pt x="1791" y="6400"/>
                    <a:pt x="1719" y="6328"/>
                    <a:pt x="1719" y="6241"/>
                  </a:cubicBezTo>
                  <a:lnTo>
                    <a:pt x="1719" y="6001"/>
                  </a:lnTo>
                  <a:close/>
                  <a:moveTo>
                    <a:pt x="3011" y="6817"/>
                  </a:moveTo>
                  <a:cubicBezTo>
                    <a:pt x="2963" y="7028"/>
                    <a:pt x="2772" y="7176"/>
                    <a:pt x="2552" y="7177"/>
                  </a:cubicBezTo>
                  <a:lnTo>
                    <a:pt x="2552" y="7177"/>
                  </a:lnTo>
                  <a:cubicBezTo>
                    <a:pt x="2333" y="7176"/>
                    <a:pt x="2142" y="7028"/>
                    <a:pt x="2094" y="6817"/>
                  </a:cubicBezTo>
                  <a:close/>
                  <a:moveTo>
                    <a:pt x="2556" y="1"/>
                  </a:moveTo>
                  <a:cubicBezTo>
                    <a:pt x="2544" y="1"/>
                    <a:pt x="2533" y="1"/>
                    <a:pt x="2521" y="1"/>
                  </a:cubicBezTo>
                  <a:cubicBezTo>
                    <a:pt x="1551" y="15"/>
                    <a:pt x="687" y="620"/>
                    <a:pt x="342" y="1527"/>
                  </a:cubicBezTo>
                  <a:cubicBezTo>
                    <a:pt x="1" y="2435"/>
                    <a:pt x="246" y="3457"/>
                    <a:pt x="966" y="4110"/>
                  </a:cubicBezTo>
                  <a:cubicBezTo>
                    <a:pt x="1187" y="4312"/>
                    <a:pt x="1307" y="4600"/>
                    <a:pt x="1307" y="4897"/>
                  </a:cubicBezTo>
                  <a:lnTo>
                    <a:pt x="1307" y="6241"/>
                  </a:lnTo>
                  <a:cubicBezTo>
                    <a:pt x="1307" y="6476"/>
                    <a:pt x="1451" y="6683"/>
                    <a:pt x="1667" y="6774"/>
                  </a:cubicBezTo>
                  <a:cubicBezTo>
                    <a:pt x="1700" y="7235"/>
                    <a:pt x="2089" y="7595"/>
                    <a:pt x="2550" y="7595"/>
                  </a:cubicBezTo>
                  <a:cubicBezTo>
                    <a:pt x="3016" y="7595"/>
                    <a:pt x="3404" y="7235"/>
                    <a:pt x="3438" y="6774"/>
                  </a:cubicBezTo>
                  <a:cubicBezTo>
                    <a:pt x="3654" y="6683"/>
                    <a:pt x="3793" y="6472"/>
                    <a:pt x="3793" y="6241"/>
                  </a:cubicBezTo>
                  <a:lnTo>
                    <a:pt x="3793" y="4892"/>
                  </a:lnTo>
                  <a:cubicBezTo>
                    <a:pt x="3793" y="4816"/>
                    <a:pt x="3803" y="4739"/>
                    <a:pt x="3817" y="4662"/>
                  </a:cubicBezTo>
                  <a:cubicBezTo>
                    <a:pt x="3856" y="4503"/>
                    <a:pt x="3733" y="4406"/>
                    <a:pt x="3612" y="4406"/>
                  </a:cubicBezTo>
                  <a:cubicBezTo>
                    <a:pt x="3525" y="4406"/>
                    <a:pt x="3438" y="4456"/>
                    <a:pt x="3414" y="4571"/>
                  </a:cubicBezTo>
                  <a:cubicBezTo>
                    <a:pt x="3400" y="4633"/>
                    <a:pt x="3390" y="4700"/>
                    <a:pt x="3385" y="4768"/>
                  </a:cubicBezTo>
                  <a:lnTo>
                    <a:pt x="3126" y="4768"/>
                  </a:lnTo>
                  <a:lnTo>
                    <a:pt x="3126" y="2641"/>
                  </a:lnTo>
                  <a:lnTo>
                    <a:pt x="3328" y="2641"/>
                  </a:lnTo>
                  <a:cubicBezTo>
                    <a:pt x="3333" y="2641"/>
                    <a:pt x="3339" y="2641"/>
                    <a:pt x="3345" y="2641"/>
                  </a:cubicBezTo>
                  <a:cubicBezTo>
                    <a:pt x="3668" y="2641"/>
                    <a:pt x="3932" y="2381"/>
                    <a:pt x="3932" y="2055"/>
                  </a:cubicBezTo>
                  <a:cubicBezTo>
                    <a:pt x="3932" y="1730"/>
                    <a:pt x="3668" y="1470"/>
                    <a:pt x="3345" y="1470"/>
                  </a:cubicBezTo>
                  <a:cubicBezTo>
                    <a:pt x="3339" y="1470"/>
                    <a:pt x="3333" y="1470"/>
                    <a:pt x="3328" y="1470"/>
                  </a:cubicBezTo>
                  <a:lnTo>
                    <a:pt x="3299" y="1470"/>
                  </a:lnTo>
                  <a:cubicBezTo>
                    <a:pt x="2972" y="1470"/>
                    <a:pt x="2713" y="1734"/>
                    <a:pt x="2713" y="2055"/>
                  </a:cubicBezTo>
                  <a:lnTo>
                    <a:pt x="2713" y="2228"/>
                  </a:lnTo>
                  <a:lnTo>
                    <a:pt x="2387" y="2228"/>
                  </a:lnTo>
                  <a:lnTo>
                    <a:pt x="2387" y="2055"/>
                  </a:lnTo>
                  <a:cubicBezTo>
                    <a:pt x="2387" y="1734"/>
                    <a:pt x="2123" y="1470"/>
                    <a:pt x="1801" y="1470"/>
                  </a:cubicBezTo>
                  <a:lnTo>
                    <a:pt x="1772" y="1470"/>
                  </a:lnTo>
                  <a:cubicBezTo>
                    <a:pt x="1455" y="1479"/>
                    <a:pt x="1206" y="1739"/>
                    <a:pt x="1206" y="2055"/>
                  </a:cubicBezTo>
                  <a:cubicBezTo>
                    <a:pt x="1206" y="2372"/>
                    <a:pt x="1455" y="2631"/>
                    <a:pt x="1772" y="2641"/>
                  </a:cubicBezTo>
                  <a:lnTo>
                    <a:pt x="1974" y="2641"/>
                  </a:lnTo>
                  <a:lnTo>
                    <a:pt x="1974" y="4768"/>
                  </a:lnTo>
                  <a:lnTo>
                    <a:pt x="1715" y="4768"/>
                  </a:lnTo>
                  <a:cubicBezTo>
                    <a:pt x="1681" y="4398"/>
                    <a:pt x="1513" y="4052"/>
                    <a:pt x="1239" y="3803"/>
                  </a:cubicBezTo>
                  <a:cubicBezTo>
                    <a:pt x="644" y="3260"/>
                    <a:pt x="443" y="2411"/>
                    <a:pt x="731" y="1657"/>
                  </a:cubicBezTo>
                  <a:cubicBezTo>
                    <a:pt x="1023" y="908"/>
                    <a:pt x="1743" y="414"/>
                    <a:pt x="2545" y="414"/>
                  </a:cubicBezTo>
                  <a:lnTo>
                    <a:pt x="2593" y="414"/>
                  </a:lnTo>
                  <a:cubicBezTo>
                    <a:pt x="3635" y="447"/>
                    <a:pt x="4470" y="1292"/>
                    <a:pt x="4494" y="2334"/>
                  </a:cubicBezTo>
                  <a:lnTo>
                    <a:pt x="4494" y="2363"/>
                  </a:lnTo>
                  <a:cubicBezTo>
                    <a:pt x="4494" y="2891"/>
                    <a:pt x="4278" y="3400"/>
                    <a:pt x="3894" y="3769"/>
                  </a:cubicBezTo>
                  <a:cubicBezTo>
                    <a:pt x="3738" y="3914"/>
                    <a:pt x="3875" y="4128"/>
                    <a:pt x="4037" y="4128"/>
                  </a:cubicBezTo>
                  <a:cubicBezTo>
                    <a:pt x="4084" y="4128"/>
                    <a:pt x="4133" y="4110"/>
                    <a:pt x="4177" y="4067"/>
                  </a:cubicBezTo>
                  <a:cubicBezTo>
                    <a:pt x="4883" y="3400"/>
                    <a:pt x="5104" y="2367"/>
                    <a:pt x="4734" y="1470"/>
                  </a:cubicBezTo>
                  <a:cubicBezTo>
                    <a:pt x="4374" y="583"/>
                    <a:pt x="3512" y="1"/>
                    <a:pt x="255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9" name="Google Shape;18319;p140"/>
            <p:cNvSpPr/>
            <p:nvPr/>
          </p:nvSpPr>
          <p:spPr>
            <a:xfrm>
              <a:off x="1488415" y="2449996"/>
              <a:ext cx="10848" cy="26071"/>
            </a:xfrm>
            <a:custGeom>
              <a:avLst/>
              <a:gdLst/>
              <a:ahLst/>
              <a:cxnLst/>
              <a:rect l="l" t="t" r="r" b="b"/>
              <a:pathLst>
                <a:path w="414" h="995" extrusionOk="0">
                  <a:moveTo>
                    <a:pt x="207" y="0"/>
                  </a:moveTo>
                  <a:cubicBezTo>
                    <a:pt x="104" y="0"/>
                    <a:pt x="1" y="70"/>
                    <a:pt x="1" y="209"/>
                  </a:cubicBezTo>
                  <a:lnTo>
                    <a:pt x="1" y="790"/>
                  </a:lnTo>
                  <a:cubicBezTo>
                    <a:pt x="1" y="927"/>
                    <a:pt x="104" y="995"/>
                    <a:pt x="207" y="995"/>
                  </a:cubicBezTo>
                  <a:cubicBezTo>
                    <a:pt x="310" y="995"/>
                    <a:pt x="413" y="927"/>
                    <a:pt x="413" y="790"/>
                  </a:cubicBezTo>
                  <a:lnTo>
                    <a:pt x="413" y="209"/>
                  </a:lnTo>
                  <a:cubicBezTo>
                    <a:pt x="413" y="70"/>
                    <a:pt x="310" y="0"/>
                    <a:pt x="2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0" name="Google Shape;18320;p140"/>
            <p:cNvSpPr/>
            <p:nvPr/>
          </p:nvSpPr>
          <p:spPr>
            <a:xfrm>
              <a:off x="1441276" y="2461708"/>
              <a:ext cx="21014" cy="24080"/>
            </a:xfrm>
            <a:custGeom>
              <a:avLst/>
              <a:gdLst/>
              <a:ahLst/>
              <a:cxnLst/>
              <a:rect l="l" t="t" r="r" b="b"/>
              <a:pathLst>
                <a:path w="802" h="919" extrusionOk="0">
                  <a:moveTo>
                    <a:pt x="281" y="1"/>
                  </a:moveTo>
                  <a:cubicBezTo>
                    <a:pt x="139" y="1"/>
                    <a:pt x="0" y="149"/>
                    <a:pt x="95" y="314"/>
                  </a:cubicBezTo>
                  <a:lnTo>
                    <a:pt x="383" y="813"/>
                  </a:lnTo>
                  <a:cubicBezTo>
                    <a:pt x="422" y="881"/>
                    <a:pt x="493" y="918"/>
                    <a:pt x="566" y="918"/>
                  </a:cubicBezTo>
                  <a:cubicBezTo>
                    <a:pt x="602" y="918"/>
                    <a:pt x="638" y="909"/>
                    <a:pt x="671" y="890"/>
                  </a:cubicBezTo>
                  <a:cubicBezTo>
                    <a:pt x="767" y="832"/>
                    <a:pt x="801" y="708"/>
                    <a:pt x="743" y="607"/>
                  </a:cubicBezTo>
                  <a:lnTo>
                    <a:pt x="455" y="108"/>
                  </a:lnTo>
                  <a:cubicBezTo>
                    <a:pt x="412" y="32"/>
                    <a:pt x="346" y="1"/>
                    <a:pt x="28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1" name="Google Shape;18321;p140"/>
            <p:cNvSpPr/>
            <p:nvPr/>
          </p:nvSpPr>
          <p:spPr>
            <a:xfrm>
              <a:off x="1407135" y="2494514"/>
              <a:ext cx="27355" cy="18578"/>
            </a:xfrm>
            <a:custGeom>
              <a:avLst/>
              <a:gdLst/>
              <a:ahLst/>
              <a:cxnLst/>
              <a:rect l="l" t="t" r="r" b="b"/>
              <a:pathLst>
                <a:path w="1044" h="709" extrusionOk="0">
                  <a:moveTo>
                    <a:pt x="300" y="0"/>
                  </a:moveTo>
                  <a:cubicBezTo>
                    <a:pt x="116" y="0"/>
                    <a:pt x="1" y="274"/>
                    <a:pt x="203" y="392"/>
                  </a:cubicBezTo>
                  <a:cubicBezTo>
                    <a:pt x="702" y="670"/>
                    <a:pt x="712" y="708"/>
                    <a:pt x="808" y="708"/>
                  </a:cubicBezTo>
                  <a:cubicBezTo>
                    <a:pt x="880" y="708"/>
                    <a:pt x="947" y="665"/>
                    <a:pt x="986" y="603"/>
                  </a:cubicBezTo>
                  <a:cubicBezTo>
                    <a:pt x="1043" y="502"/>
                    <a:pt x="1010" y="377"/>
                    <a:pt x="909" y="320"/>
                  </a:cubicBezTo>
                  <a:lnTo>
                    <a:pt x="410" y="32"/>
                  </a:lnTo>
                  <a:cubicBezTo>
                    <a:pt x="372" y="10"/>
                    <a:pt x="335" y="0"/>
                    <a:pt x="30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2" name="Google Shape;18322;p140"/>
            <p:cNvSpPr/>
            <p:nvPr/>
          </p:nvSpPr>
          <p:spPr>
            <a:xfrm>
              <a:off x="1395474" y="2539739"/>
              <a:ext cx="27801" cy="10822"/>
            </a:xfrm>
            <a:custGeom>
              <a:avLst/>
              <a:gdLst/>
              <a:ahLst/>
              <a:cxnLst/>
              <a:rect l="l" t="t" r="r" b="b"/>
              <a:pathLst>
                <a:path w="1061" h="413" extrusionOk="0">
                  <a:moveTo>
                    <a:pt x="279" y="0"/>
                  </a:moveTo>
                  <a:cubicBezTo>
                    <a:pt x="0" y="0"/>
                    <a:pt x="0" y="413"/>
                    <a:pt x="279" y="413"/>
                  </a:cubicBezTo>
                  <a:lnTo>
                    <a:pt x="855" y="413"/>
                  </a:lnTo>
                  <a:cubicBezTo>
                    <a:pt x="970" y="413"/>
                    <a:pt x="1061" y="322"/>
                    <a:pt x="1061" y="206"/>
                  </a:cubicBezTo>
                  <a:cubicBezTo>
                    <a:pt x="1061" y="91"/>
                    <a:pt x="970" y="0"/>
                    <a:pt x="85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3" name="Google Shape;18323;p140"/>
            <p:cNvSpPr/>
            <p:nvPr/>
          </p:nvSpPr>
          <p:spPr>
            <a:xfrm>
              <a:off x="1561127" y="2541233"/>
              <a:ext cx="27801" cy="10848"/>
            </a:xfrm>
            <a:custGeom>
              <a:avLst/>
              <a:gdLst/>
              <a:ahLst/>
              <a:cxnLst/>
              <a:rect l="l" t="t" r="r" b="b"/>
              <a:pathLst>
                <a:path w="1061" h="414" extrusionOk="0">
                  <a:moveTo>
                    <a:pt x="274" y="1"/>
                  </a:moveTo>
                  <a:cubicBezTo>
                    <a:pt x="0" y="1"/>
                    <a:pt x="0" y="413"/>
                    <a:pt x="274" y="413"/>
                  </a:cubicBezTo>
                  <a:lnTo>
                    <a:pt x="855" y="413"/>
                  </a:lnTo>
                  <a:cubicBezTo>
                    <a:pt x="970" y="413"/>
                    <a:pt x="1061" y="322"/>
                    <a:pt x="1061" y="207"/>
                  </a:cubicBezTo>
                  <a:cubicBezTo>
                    <a:pt x="1061" y="92"/>
                    <a:pt x="970" y="1"/>
                    <a:pt x="85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4" name="Google Shape;18324;p140"/>
            <p:cNvSpPr/>
            <p:nvPr/>
          </p:nvSpPr>
          <p:spPr>
            <a:xfrm>
              <a:off x="1550646" y="2495772"/>
              <a:ext cx="29137" cy="18656"/>
            </a:xfrm>
            <a:custGeom>
              <a:avLst/>
              <a:gdLst/>
              <a:ahLst/>
              <a:cxnLst/>
              <a:rect l="l" t="t" r="r" b="b"/>
              <a:pathLst>
                <a:path w="1112" h="712" extrusionOk="0">
                  <a:moveTo>
                    <a:pt x="812" y="0"/>
                  </a:moveTo>
                  <a:cubicBezTo>
                    <a:pt x="777" y="0"/>
                    <a:pt x="740" y="10"/>
                    <a:pt x="702" y="32"/>
                  </a:cubicBezTo>
                  <a:lnTo>
                    <a:pt x="203" y="320"/>
                  </a:lnTo>
                  <a:cubicBezTo>
                    <a:pt x="1" y="437"/>
                    <a:pt x="116" y="711"/>
                    <a:pt x="301" y="711"/>
                  </a:cubicBezTo>
                  <a:cubicBezTo>
                    <a:pt x="335" y="711"/>
                    <a:pt x="372" y="701"/>
                    <a:pt x="410" y="680"/>
                  </a:cubicBezTo>
                  <a:lnTo>
                    <a:pt x="909" y="392"/>
                  </a:lnTo>
                  <a:cubicBezTo>
                    <a:pt x="1111" y="274"/>
                    <a:pt x="996" y="0"/>
                    <a:pt x="81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5" name="Google Shape;18325;p140"/>
            <p:cNvSpPr/>
            <p:nvPr/>
          </p:nvSpPr>
          <p:spPr>
            <a:xfrm>
              <a:off x="1524155" y="2462416"/>
              <a:ext cx="22010" cy="24159"/>
            </a:xfrm>
            <a:custGeom>
              <a:avLst/>
              <a:gdLst/>
              <a:ahLst/>
              <a:cxnLst/>
              <a:rect l="l" t="t" r="r" b="b"/>
              <a:pathLst>
                <a:path w="840" h="922" extrusionOk="0">
                  <a:moveTo>
                    <a:pt x="556" y="1"/>
                  </a:moveTo>
                  <a:cubicBezTo>
                    <a:pt x="492" y="1"/>
                    <a:pt x="427" y="31"/>
                    <a:pt x="384" y="105"/>
                  </a:cubicBezTo>
                  <a:lnTo>
                    <a:pt x="96" y="609"/>
                  </a:lnTo>
                  <a:cubicBezTo>
                    <a:pt x="0" y="773"/>
                    <a:pt x="140" y="922"/>
                    <a:pt x="281" y="922"/>
                  </a:cubicBezTo>
                  <a:cubicBezTo>
                    <a:pt x="346" y="922"/>
                    <a:pt x="412" y="890"/>
                    <a:pt x="456" y="815"/>
                  </a:cubicBezTo>
                  <a:lnTo>
                    <a:pt x="744" y="316"/>
                  </a:lnTo>
                  <a:cubicBezTo>
                    <a:pt x="840" y="150"/>
                    <a:pt x="699" y="1"/>
                    <a:pt x="55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326" name="Google Shape;18326;p140"/>
          <p:cNvGrpSpPr/>
          <p:nvPr/>
        </p:nvGrpSpPr>
        <p:grpSpPr>
          <a:xfrm>
            <a:off x="3507658" y="3645406"/>
            <a:ext cx="395474" cy="312491"/>
            <a:chOff x="3507658" y="3832256"/>
            <a:chExt cx="395474" cy="312491"/>
          </a:xfrm>
        </p:grpSpPr>
        <p:sp>
          <p:nvSpPr>
            <p:cNvPr id="18327" name="Google Shape;18327;p140"/>
            <p:cNvSpPr/>
            <p:nvPr/>
          </p:nvSpPr>
          <p:spPr>
            <a:xfrm>
              <a:off x="3526655" y="3837680"/>
              <a:ext cx="355358" cy="301460"/>
            </a:xfrm>
            <a:custGeom>
              <a:avLst/>
              <a:gdLst/>
              <a:ahLst/>
              <a:cxnLst/>
              <a:rect l="l" t="t" r="r" b="b"/>
              <a:pathLst>
                <a:path w="13562" h="11505" extrusionOk="0">
                  <a:moveTo>
                    <a:pt x="8492" y="0"/>
                  </a:moveTo>
                  <a:cubicBezTo>
                    <a:pt x="7671" y="0"/>
                    <a:pt x="6875" y="612"/>
                    <a:pt x="6832" y="1578"/>
                  </a:cubicBezTo>
                  <a:lnTo>
                    <a:pt x="6827" y="1578"/>
                  </a:lnTo>
                  <a:cubicBezTo>
                    <a:pt x="6784" y="695"/>
                    <a:pt x="6059" y="3"/>
                    <a:pt x="5175" y="3"/>
                  </a:cubicBezTo>
                  <a:cubicBezTo>
                    <a:pt x="4940" y="3"/>
                    <a:pt x="4705" y="56"/>
                    <a:pt x="4494" y="152"/>
                  </a:cubicBezTo>
                  <a:cubicBezTo>
                    <a:pt x="4283" y="248"/>
                    <a:pt x="4095" y="387"/>
                    <a:pt x="3947" y="555"/>
                  </a:cubicBezTo>
                  <a:cubicBezTo>
                    <a:pt x="3811" y="525"/>
                    <a:pt x="3675" y="510"/>
                    <a:pt x="3540" y="510"/>
                  </a:cubicBezTo>
                  <a:cubicBezTo>
                    <a:pt x="2792" y="510"/>
                    <a:pt x="2102" y="969"/>
                    <a:pt x="1830" y="1693"/>
                  </a:cubicBezTo>
                  <a:cubicBezTo>
                    <a:pt x="1815" y="1741"/>
                    <a:pt x="1796" y="1789"/>
                    <a:pt x="1786" y="1837"/>
                  </a:cubicBezTo>
                  <a:cubicBezTo>
                    <a:pt x="1666" y="2250"/>
                    <a:pt x="1700" y="2696"/>
                    <a:pt x="1878" y="3090"/>
                  </a:cubicBezTo>
                  <a:lnTo>
                    <a:pt x="1834" y="3104"/>
                  </a:lnTo>
                  <a:cubicBezTo>
                    <a:pt x="884" y="3440"/>
                    <a:pt x="217" y="4290"/>
                    <a:pt x="111" y="5288"/>
                  </a:cubicBezTo>
                  <a:cubicBezTo>
                    <a:pt x="1" y="6287"/>
                    <a:pt x="481" y="7257"/>
                    <a:pt x="1340" y="7785"/>
                  </a:cubicBezTo>
                  <a:cubicBezTo>
                    <a:pt x="500" y="8997"/>
                    <a:pt x="1373" y="10646"/>
                    <a:pt x="2836" y="10646"/>
                  </a:cubicBezTo>
                  <a:cubicBezTo>
                    <a:pt x="2845" y="10646"/>
                    <a:pt x="2853" y="10646"/>
                    <a:pt x="2862" y="10645"/>
                  </a:cubicBezTo>
                  <a:cubicBezTo>
                    <a:pt x="3135" y="10641"/>
                    <a:pt x="3399" y="10578"/>
                    <a:pt x="3644" y="10458"/>
                  </a:cubicBezTo>
                  <a:cubicBezTo>
                    <a:pt x="3898" y="11094"/>
                    <a:pt x="4509" y="11503"/>
                    <a:pt x="5181" y="11503"/>
                  </a:cubicBezTo>
                  <a:cubicBezTo>
                    <a:pt x="5235" y="11503"/>
                    <a:pt x="5289" y="11500"/>
                    <a:pt x="5343" y="11495"/>
                  </a:cubicBezTo>
                  <a:cubicBezTo>
                    <a:pt x="6078" y="11418"/>
                    <a:pt x="6673" y="10871"/>
                    <a:pt x="6803" y="10141"/>
                  </a:cubicBezTo>
                  <a:cubicBezTo>
                    <a:pt x="6812" y="10093"/>
                    <a:pt x="6817" y="10045"/>
                    <a:pt x="6822" y="9997"/>
                  </a:cubicBezTo>
                  <a:cubicBezTo>
                    <a:pt x="6827" y="9969"/>
                    <a:pt x="6827" y="9940"/>
                    <a:pt x="6827" y="9911"/>
                  </a:cubicBezTo>
                  <a:cubicBezTo>
                    <a:pt x="6832" y="9940"/>
                    <a:pt x="6832" y="9964"/>
                    <a:pt x="6832" y="9988"/>
                  </a:cubicBezTo>
                  <a:cubicBezTo>
                    <a:pt x="6836" y="10026"/>
                    <a:pt x="6841" y="10060"/>
                    <a:pt x="6846" y="10093"/>
                  </a:cubicBezTo>
                  <a:cubicBezTo>
                    <a:pt x="6971" y="10900"/>
                    <a:pt x="7662" y="11500"/>
                    <a:pt x="8478" y="11505"/>
                  </a:cubicBezTo>
                  <a:cubicBezTo>
                    <a:pt x="8809" y="11505"/>
                    <a:pt x="9136" y="11404"/>
                    <a:pt x="9414" y="11212"/>
                  </a:cubicBezTo>
                  <a:cubicBezTo>
                    <a:pt x="9683" y="11025"/>
                    <a:pt x="9889" y="10765"/>
                    <a:pt x="10014" y="10463"/>
                  </a:cubicBezTo>
                  <a:cubicBezTo>
                    <a:pt x="10254" y="10578"/>
                    <a:pt x="10523" y="10645"/>
                    <a:pt x="10792" y="10645"/>
                  </a:cubicBezTo>
                  <a:cubicBezTo>
                    <a:pt x="10799" y="10646"/>
                    <a:pt x="10805" y="10646"/>
                    <a:pt x="10812" y="10646"/>
                  </a:cubicBezTo>
                  <a:cubicBezTo>
                    <a:pt x="11677" y="10646"/>
                    <a:pt x="12420" y="10039"/>
                    <a:pt x="12601" y="9196"/>
                  </a:cubicBezTo>
                  <a:cubicBezTo>
                    <a:pt x="12611" y="9157"/>
                    <a:pt x="12616" y="9119"/>
                    <a:pt x="12621" y="9081"/>
                  </a:cubicBezTo>
                  <a:cubicBezTo>
                    <a:pt x="12630" y="9013"/>
                    <a:pt x="12635" y="8951"/>
                    <a:pt x="12640" y="8884"/>
                  </a:cubicBezTo>
                  <a:cubicBezTo>
                    <a:pt x="12654" y="8490"/>
                    <a:pt x="12539" y="8106"/>
                    <a:pt x="12318" y="7785"/>
                  </a:cubicBezTo>
                  <a:cubicBezTo>
                    <a:pt x="12433" y="7713"/>
                    <a:pt x="12544" y="7636"/>
                    <a:pt x="12645" y="7545"/>
                  </a:cubicBezTo>
                  <a:cubicBezTo>
                    <a:pt x="12673" y="7521"/>
                    <a:pt x="12702" y="7492"/>
                    <a:pt x="12731" y="7468"/>
                  </a:cubicBezTo>
                  <a:cubicBezTo>
                    <a:pt x="12793" y="7410"/>
                    <a:pt x="12851" y="7353"/>
                    <a:pt x="12909" y="7285"/>
                  </a:cubicBezTo>
                  <a:cubicBezTo>
                    <a:pt x="13331" y="6810"/>
                    <a:pt x="13562" y="6200"/>
                    <a:pt x="13562" y="5567"/>
                  </a:cubicBezTo>
                  <a:cubicBezTo>
                    <a:pt x="13562" y="4444"/>
                    <a:pt x="12846" y="3445"/>
                    <a:pt x="11781" y="3090"/>
                  </a:cubicBezTo>
                  <a:cubicBezTo>
                    <a:pt x="11968" y="2677"/>
                    <a:pt x="11997" y="2211"/>
                    <a:pt x="11857" y="1779"/>
                  </a:cubicBezTo>
                  <a:cubicBezTo>
                    <a:pt x="11848" y="1751"/>
                    <a:pt x="11838" y="1722"/>
                    <a:pt x="11829" y="1693"/>
                  </a:cubicBezTo>
                  <a:cubicBezTo>
                    <a:pt x="11556" y="969"/>
                    <a:pt x="10862" y="510"/>
                    <a:pt x="10116" y="510"/>
                  </a:cubicBezTo>
                  <a:cubicBezTo>
                    <a:pt x="9982" y="510"/>
                    <a:pt x="9847" y="525"/>
                    <a:pt x="9712" y="555"/>
                  </a:cubicBezTo>
                  <a:cubicBezTo>
                    <a:pt x="9371" y="173"/>
                    <a:pt x="8928" y="0"/>
                    <a:pt x="8492" y="0"/>
                  </a:cubicBezTo>
                  <a:close/>
                </a:path>
              </a:pathLst>
            </a:custGeom>
            <a:solidFill>
              <a:srgbClr val="B9C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8" name="Google Shape;18328;p140"/>
            <p:cNvSpPr/>
            <p:nvPr/>
          </p:nvSpPr>
          <p:spPr>
            <a:xfrm>
              <a:off x="3526655" y="3918751"/>
              <a:ext cx="331593" cy="220389"/>
            </a:xfrm>
            <a:custGeom>
              <a:avLst/>
              <a:gdLst/>
              <a:ahLst/>
              <a:cxnLst/>
              <a:rect l="l" t="t" r="r" b="b"/>
              <a:pathLst>
                <a:path w="12655" h="8411" extrusionOk="0">
                  <a:moveTo>
                    <a:pt x="1882" y="1"/>
                  </a:moveTo>
                  <a:cubicBezTo>
                    <a:pt x="922" y="318"/>
                    <a:pt x="231" y="1167"/>
                    <a:pt x="116" y="2170"/>
                  </a:cubicBezTo>
                  <a:cubicBezTo>
                    <a:pt x="1" y="3178"/>
                    <a:pt x="481" y="4163"/>
                    <a:pt x="1340" y="4691"/>
                  </a:cubicBezTo>
                  <a:cubicBezTo>
                    <a:pt x="870" y="5372"/>
                    <a:pt x="922" y="6289"/>
                    <a:pt x="1460" y="6918"/>
                  </a:cubicBezTo>
                  <a:cubicBezTo>
                    <a:pt x="1817" y="7331"/>
                    <a:pt x="2327" y="7552"/>
                    <a:pt x="2847" y="7552"/>
                  </a:cubicBezTo>
                  <a:cubicBezTo>
                    <a:pt x="3117" y="7552"/>
                    <a:pt x="3390" y="7492"/>
                    <a:pt x="3644" y="7369"/>
                  </a:cubicBezTo>
                  <a:cubicBezTo>
                    <a:pt x="3896" y="7997"/>
                    <a:pt x="4507" y="8405"/>
                    <a:pt x="5173" y="8405"/>
                  </a:cubicBezTo>
                  <a:cubicBezTo>
                    <a:pt x="5229" y="8405"/>
                    <a:pt x="5286" y="8402"/>
                    <a:pt x="5343" y="8396"/>
                  </a:cubicBezTo>
                  <a:cubicBezTo>
                    <a:pt x="6078" y="8324"/>
                    <a:pt x="6673" y="7777"/>
                    <a:pt x="6808" y="7052"/>
                  </a:cubicBezTo>
                  <a:cubicBezTo>
                    <a:pt x="6817" y="7004"/>
                    <a:pt x="6822" y="6951"/>
                    <a:pt x="6827" y="6903"/>
                  </a:cubicBezTo>
                  <a:cubicBezTo>
                    <a:pt x="6827" y="6875"/>
                    <a:pt x="6832" y="6846"/>
                    <a:pt x="6832" y="6822"/>
                  </a:cubicBezTo>
                  <a:cubicBezTo>
                    <a:pt x="6832" y="6846"/>
                    <a:pt x="6832" y="6870"/>
                    <a:pt x="6836" y="6899"/>
                  </a:cubicBezTo>
                  <a:cubicBezTo>
                    <a:pt x="6836" y="6932"/>
                    <a:pt x="6841" y="6966"/>
                    <a:pt x="6851" y="7004"/>
                  </a:cubicBezTo>
                  <a:cubicBezTo>
                    <a:pt x="6976" y="7811"/>
                    <a:pt x="7667" y="8406"/>
                    <a:pt x="8483" y="8411"/>
                  </a:cubicBezTo>
                  <a:cubicBezTo>
                    <a:pt x="8819" y="8411"/>
                    <a:pt x="9145" y="8310"/>
                    <a:pt x="9419" y="8118"/>
                  </a:cubicBezTo>
                  <a:cubicBezTo>
                    <a:pt x="9688" y="7931"/>
                    <a:pt x="9899" y="7671"/>
                    <a:pt x="10019" y="7369"/>
                  </a:cubicBezTo>
                  <a:cubicBezTo>
                    <a:pt x="10264" y="7484"/>
                    <a:pt x="10528" y="7551"/>
                    <a:pt x="10801" y="7551"/>
                  </a:cubicBezTo>
                  <a:cubicBezTo>
                    <a:pt x="10808" y="7552"/>
                    <a:pt x="10815" y="7552"/>
                    <a:pt x="10822" y="7552"/>
                  </a:cubicBezTo>
                  <a:cubicBezTo>
                    <a:pt x="11682" y="7552"/>
                    <a:pt x="12430" y="6945"/>
                    <a:pt x="12611" y="6097"/>
                  </a:cubicBezTo>
                  <a:cubicBezTo>
                    <a:pt x="12616" y="6063"/>
                    <a:pt x="12625" y="6025"/>
                    <a:pt x="12630" y="5987"/>
                  </a:cubicBezTo>
                  <a:cubicBezTo>
                    <a:pt x="12640" y="5919"/>
                    <a:pt x="12645" y="5857"/>
                    <a:pt x="12645" y="5790"/>
                  </a:cubicBezTo>
                  <a:cubicBezTo>
                    <a:pt x="12654" y="5545"/>
                    <a:pt x="12611" y="5305"/>
                    <a:pt x="12525" y="5079"/>
                  </a:cubicBezTo>
                  <a:cubicBezTo>
                    <a:pt x="12252" y="5796"/>
                    <a:pt x="11567" y="6265"/>
                    <a:pt x="10803" y="6265"/>
                  </a:cubicBezTo>
                  <a:cubicBezTo>
                    <a:pt x="10800" y="6265"/>
                    <a:pt x="10796" y="6265"/>
                    <a:pt x="10792" y="6265"/>
                  </a:cubicBezTo>
                  <a:cubicBezTo>
                    <a:pt x="10561" y="6260"/>
                    <a:pt x="10336" y="6217"/>
                    <a:pt x="10125" y="6131"/>
                  </a:cubicBezTo>
                  <a:cubicBezTo>
                    <a:pt x="10108" y="6123"/>
                    <a:pt x="10091" y="6119"/>
                    <a:pt x="10074" y="6119"/>
                  </a:cubicBezTo>
                  <a:cubicBezTo>
                    <a:pt x="10029" y="6119"/>
                    <a:pt x="9987" y="6146"/>
                    <a:pt x="9966" y="6188"/>
                  </a:cubicBezTo>
                  <a:cubicBezTo>
                    <a:pt x="9837" y="6447"/>
                    <a:pt x="9649" y="6663"/>
                    <a:pt x="9414" y="6827"/>
                  </a:cubicBezTo>
                  <a:cubicBezTo>
                    <a:pt x="9140" y="7019"/>
                    <a:pt x="8814" y="7119"/>
                    <a:pt x="8478" y="7119"/>
                  </a:cubicBezTo>
                  <a:cubicBezTo>
                    <a:pt x="7662" y="7115"/>
                    <a:pt x="6971" y="6519"/>
                    <a:pt x="6846" y="5713"/>
                  </a:cubicBezTo>
                  <a:cubicBezTo>
                    <a:pt x="6836" y="5651"/>
                    <a:pt x="6832" y="5593"/>
                    <a:pt x="6832" y="5531"/>
                  </a:cubicBezTo>
                  <a:cubicBezTo>
                    <a:pt x="6827" y="5607"/>
                    <a:pt x="6817" y="5684"/>
                    <a:pt x="6803" y="5761"/>
                  </a:cubicBezTo>
                  <a:cubicBezTo>
                    <a:pt x="6678" y="6452"/>
                    <a:pt x="6136" y="6990"/>
                    <a:pt x="5439" y="7100"/>
                  </a:cubicBezTo>
                  <a:cubicBezTo>
                    <a:pt x="5352" y="7114"/>
                    <a:pt x="5265" y="7121"/>
                    <a:pt x="5178" y="7121"/>
                  </a:cubicBezTo>
                  <a:cubicBezTo>
                    <a:pt x="4580" y="7121"/>
                    <a:pt x="4019" y="6796"/>
                    <a:pt x="3726" y="6255"/>
                  </a:cubicBezTo>
                  <a:cubicBezTo>
                    <a:pt x="3677" y="6161"/>
                    <a:pt x="3573" y="6101"/>
                    <a:pt x="3466" y="6101"/>
                  </a:cubicBezTo>
                  <a:cubicBezTo>
                    <a:pt x="3458" y="6101"/>
                    <a:pt x="3450" y="6101"/>
                    <a:pt x="3443" y="6102"/>
                  </a:cubicBezTo>
                  <a:cubicBezTo>
                    <a:pt x="3377" y="6107"/>
                    <a:pt x="3316" y="6110"/>
                    <a:pt x="3257" y="6110"/>
                  </a:cubicBezTo>
                  <a:cubicBezTo>
                    <a:pt x="2209" y="6110"/>
                    <a:pt x="2292" y="5283"/>
                    <a:pt x="2310" y="4892"/>
                  </a:cubicBezTo>
                  <a:cubicBezTo>
                    <a:pt x="2314" y="4767"/>
                    <a:pt x="2262" y="4647"/>
                    <a:pt x="2156" y="4571"/>
                  </a:cubicBezTo>
                  <a:cubicBezTo>
                    <a:pt x="1513" y="4095"/>
                    <a:pt x="1210" y="3332"/>
                    <a:pt x="1210" y="2473"/>
                  </a:cubicBezTo>
                  <a:cubicBezTo>
                    <a:pt x="1210" y="1940"/>
                    <a:pt x="1369" y="1422"/>
                    <a:pt x="1676" y="985"/>
                  </a:cubicBezTo>
                  <a:cubicBezTo>
                    <a:pt x="1815" y="802"/>
                    <a:pt x="1964" y="630"/>
                    <a:pt x="2132" y="471"/>
                  </a:cubicBezTo>
                  <a:cubicBezTo>
                    <a:pt x="2257" y="351"/>
                    <a:pt x="1983" y="159"/>
                    <a:pt x="1892" y="15"/>
                  </a:cubicBezTo>
                  <a:lnTo>
                    <a:pt x="1882" y="1"/>
                  </a:ln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9" name="Google Shape;18329;p140"/>
            <p:cNvSpPr/>
            <p:nvPr/>
          </p:nvSpPr>
          <p:spPr>
            <a:xfrm>
              <a:off x="3507658" y="3832256"/>
              <a:ext cx="395474" cy="312491"/>
            </a:xfrm>
            <a:custGeom>
              <a:avLst/>
              <a:gdLst/>
              <a:ahLst/>
              <a:cxnLst/>
              <a:rect l="l" t="t" r="r" b="b"/>
              <a:pathLst>
                <a:path w="15093" h="11926" extrusionOk="0">
                  <a:moveTo>
                    <a:pt x="5894" y="0"/>
                  </a:moveTo>
                  <a:cubicBezTo>
                    <a:pt x="5434" y="0"/>
                    <a:pt x="4970" y="169"/>
                    <a:pt x="4604" y="522"/>
                  </a:cubicBezTo>
                  <a:lnTo>
                    <a:pt x="4595" y="532"/>
                  </a:lnTo>
                  <a:lnTo>
                    <a:pt x="4580" y="532"/>
                  </a:lnTo>
                  <a:cubicBezTo>
                    <a:pt x="4472" y="515"/>
                    <a:pt x="4365" y="507"/>
                    <a:pt x="4260" y="507"/>
                  </a:cubicBezTo>
                  <a:cubicBezTo>
                    <a:pt x="2923" y="507"/>
                    <a:pt x="1901" y="1818"/>
                    <a:pt x="2315" y="3153"/>
                  </a:cubicBezTo>
                  <a:lnTo>
                    <a:pt x="2324" y="3177"/>
                  </a:lnTo>
                  <a:lnTo>
                    <a:pt x="2300" y="3187"/>
                  </a:lnTo>
                  <a:cubicBezTo>
                    <a:pt x="308" y="4051"/>
                    <a:pt x="1" y="6753"/>
                    <a:pt x="1753" y="8040"/>
                  </a:cubicBezTo>
                  <a:lnTo>
                    <a:pt x="1772" y="8054"/>
                  </a:lnTo>
                  <a:lnTo>
                    <a:pt x="1763" y="8073"/>
                  </a:lnTo>
                  <a:cubicBezTo>
                    <a:pt x="1364" y="8827"/>
                    <a:pt x="1465" y="9700"/>
                    <a:pt x="2031" y="10353"/>
                  </a:cubicBezTo>
                  <a:cubicBezTo>
                    <a:pt x="2418" y="10815"/>
                    <a:pt x="2982" y="11067"/>
                    <a:pt x="3560" y="11067"/>
                  </a:cubicBezTo>
                  <a:cubicBezTo>
                    <a:pt x="3786" y="11067"/>
                    <a:pt x="4014" y="11028"/>
                    <a:pt x="4235" y="10948"/>
                  </a:cubicBezTo>
                  <a:lnTo>
                    <a:pt x="4259" y="10939"/>
                  </a:lnTo>
                  <a:lnTo>
                    <a:pt x="4268" y="10958"/>
                  </a:lnTo>
                  <a:cubicBezTo>
                    <a:pt x="4393" y="11179"/>
                    <a:pt x="4561" y="11371"/>
                    <a:pt x="4758" y="11529"/>
                  </a:cubicBezTo>
                  <a:cubicBezTo>
                    <a:pt x="4801" y="11563"/>
                    <a:pt x="4846" y="11577"/>
                    <a:pt x="4888" y="11577"/>
                  </a:cubicBezTo>
                  <a:cubicBezTo>
                    <a:pt x="5062" y="11577"/>
                    <a:pt x="5195" y="11332"/>
                    <a:pt x="5017" y="11193"/>
                  </a:cubicBezTo>
                  <a:cubicBezTo>
                    <a:pt x="4816" y="11035"/>
                    <a:pt x="4657" y="10828"/>
                    <a:pt x="4556" y="10588"/>
                  </a:cubicBezTo>
                  <a:cubicBezTo>
                    <a:pt x="4525" y="10505"/>
                    <a:pt x="4446" y="10455"/>
                    <a:pt x="4363" y="10455"/>
                  </a:cubicBezTo>
                  <a:cubicBezTo>
                    <a:pt x="4332" y="10455"/>
                    <a:pt x="4299" y="10462"/>
                    <a:pt x="4268" y="10478"/>
                  </a:cubicBezTo>
                  <a:cubicBezTo>
                    <a:pt x="4037" y="10589"/>
                    <a:pt x="3799" y="10640"/>
                    <a:pt x="3568" y="10640"/>
                  </a:cubicBezTo>
                  <a:cubicBezTo>
                    <a:pt x="2661" y="10640"/>
                    <a:pt x="1855" y="9857"/>
                    <a:pt x="1955" y="8851"/>
                  </a:cubicBezTo>
                  <a:cubicBezTo>
                    <a:pt x="2041" y="8030"/>
                    <a:pt x="2737" y="7406"/>
                    <a:pt x="3563" y="7406"/>
                  </a:cubicBezTo>
                  <a:cubicBezTo>
                    <a:pt x="3822" y="7387"/>
                    <a:pt x="3822" y="7007"/>
                    <a:pt x="3563" y="6988"/>
                  </a:cubicBezTo>
                  <a:cubicBezTo>
                    <a:pt x="2972" y="6988"/>
                    <a:pt x="2415" y="7243"/>
                    <a:pt x="2027" y="7684"/>
                  </a:cubicBezTo>
                  <a:lnTo>
                    <a:pt x="2012" y="7704"/>
                  </a:lnTo>
                  <a:lnTo>
                    <a:pt x="1993" y="7689"/>
                  </a:lnTo>
                  <a:cubicBezTo>
                    <a:pt x="510" y="6590"/>
                    <a:pt x="779" y="4300"/>
                    <a:pt x="2473" y="3571"/>
                  </a:cubicBezTo>
                  <a:lnTo>
                    <a:pt x="2492" y="3561"/>
                  </a:lnTo>
                  <a:lnTo>
                    <a:pt x="2507" y="3580"/>
                  </a:lnTo>
                  <a:cubicBezTo>
                    <a:pt x="2876" y="4199"/>
                    <a:pt x="3539" y="4579"/>
                    <a:pt x="4259" y="4583"/>
                  </a:cubicBezTo>
                  <a:cubicBezTo>
                    <a:pt x="4518" y="4564"/>
                    <a:pt x="4518" y="4180"/>
                    <a:pt x="4259" y="4161"/>
                  </a:cubicBezTo>
                  <a:cubicBezTo>
                    <a:pt x="3356" y="4151"/>
                    <a:pt x="2636" y="3403"/>
                    <a:pt x="2660" y="2500"/>
                  </a:cubicBezTo>
                  <a:cubicBezTo>
                    <a:pt x="2688" y="1624"/>
                    <a:pt x="3404" y="933"/>
                    <a:pt x="4271" y="933"/>
                  </a:cubicBezTo>
                  <a:cubicBezTo>
                    <a:pt x="4297" y="933"/>
                    <a:pt x="4324" y="934"/>
                    <a:pt x="4350" y="935"/>
                  </a:cubicBezTo>
                  <a:cubicBezTo>
                    <a:pt x="4883" y="959"/>
                    <a:pt x="5368" y="1252"/>
                    <a:pt x="5641" y="1713"/>
                  </a:cubicBezTo>
                  <a:cubicBezTo>
                    <a:pt x="5687" y="1783"/>
                    <a:pt x="5750" y="1812"/>
                    <a:pt x="5813" y="1812"/>
                  </a:cubicBezTo>
                  <a:cubicBezTo>
                    <a:pt x="5956" y="1812"/>
                    <a:pt x="6095" y="1660"/>
                    <a:pt x="6001" y="1497"/>
                  </a:cubicBezTo>
                  <a:cubicBezTo>
                    <a:pt x="5795" y="1151"/>
                    <a:pt x="5488" y="873"/>
                    <a:pt x="5123" y="700"/>
                  </a:cubicBezTo>
                  <a:lnTo>
                    <a:pt x="5075" y="681"/>
                  </a:lnTo>
                  <a:lnTo>
                    <a:pt x="5118" y="652"/>
                  </a:lnTo>
                  <a:cubicBezTo>
                    <a:pt x="5364" y="496"/>
                    <a:pt x="5630" y="424"/>
                    <a:pt x="5890" y="424"/>
                  </a:cubicBezTo>
                  <a:cubicBezTo>
                    <a:pt x="6641" y="424"/>
                    <a:pt x="7336" y="1021"/>
                    <a:pt x="7336" y="1866"/>
                  </a:cubicBezTo>
                  <a:lnTo>
                    <a:pt x="7336" y="4934"/>
                  </a:lnTo>
                  <a:lnTo>
                    <a:pt x="7307" y="4934"/>
                  </a:lnTo>
                  <a:cubicBezTo>
                    <a:pt x="6880" y="4915"/>
                    <a:pt x="6587" y="4756"/>
                    <a:pt x="6390" y="4439"/>
                  </a:cubicBezTo>
                  <a:cubicBezTo>
                    <a:pt x="6345" y="4366"/>
                    <a:pt x="6280" y="4336"/>
                    <a:pt x="6215" y="4336"/>
                  </a:cubicBezTo>
                  <a:cubicBezTo>
                    <a:pt x="6069" y="4336"/>
                    <a:pt x="5927" y="4493"/>
                    <a:pt x="6030" y="4660"/>
                  </a:cubicBezTo>
                  <a:cubicBezTo>
                    <a:pt x="6304" y="5102"/>
                    <a:pt x="6731" y="5337"/>
                    <a:pt x="7307" y="5351"/>
                  </a:cubicBezTo>
                  <a:lnTo>
                    <a:pt x="7331" y="5351"/>
                  </a:lnTo>
                  <a:lnTo>
                    <a:pt x="7331" y="8553"/>
                  </a:lnTo>
                  <a:lnTo>
                    <a:pt x="7288" y="8510"/>
                  </a:lnTo>
                  <a:cubicBezTo>
                    <a:pt x="7009" y="8241"/>
                    <a:pt x="6640" y="8097"/>
                    <a:pt x="6256" y="8097"/>
                  </a:cubicBezTo>
                  <a:lnTo>
                    <a:pt x="4950" y="8097"/>
                  </a:lnTo>
                  <a:cubicBezTo>
                    <a:pt x="4691" y="8116"/>
                    <a:pt x="4691" y="8496"/>
                    <a:pt x="4950" y="8515"/>
                  </a:cubicBezTo>
                  <a:lnTo>
                    <a:pt x="6256" y="8515"/>
                  </a:lnTo>
                  <a:cubicBezTo>
                    <a:pt x="6851" y="8515"/>
                    <a:pt x="7336" y="9000"/>
                    <a:pt x="7336" y="9595"/>
                  </a:cubicBezTo>
                  <a:lnTo>
                    <a:pt x="7336" y="10060"/>
                  </a:lnTo>
                  <a:cubicBezTo>
                    <a:pt x="7336" y="10870"/>
                    <a:pt x="6677" y="11504"/>
                    <a:pt x="5899" y="11504"/>
                  </a:cubicBezTo>
                  <a:cubicBezTo>
                    <a:pt x="5823" y="11504"/>
                    <a:pt x="5747" y="11498"/>
                    <a:pt x="5670" y="11486"/>
                  </a:cubicBezTo>
                  <a:cubicBezTo>
                    <a:pt x="5663" y="11484"/>
                    <a:pt x="5657" y="11482"/>
                    <a:pt x="5651" y="11482"/>
                  </a:cubicBezTo>
                  <a:cubicBezTo>
                    <a:pt x="5646" y="11482"/>
                    <a:pt x="5641" y="11484"/>
                    <a:pt x="5636" y="11486"/>
                  </a:cubicBezTo>
                  <a:cubicBezTo>
                    <a:pt x="5629" y="11485"/>
                    <a:pt x="5621" y="11485"/>
                    <a:pt x="5614" y="11485"/>
                  </a:cubicBezTo>
                  <a:cubicBezTo>
                    <a:pt x="5352" y="11485"/>
                    <a:pt x="5327" y="11885"/>
                    <a:pt x="5603" y="11904"/>
                  </a:cubicBezTo>
                  <a:cubicBezTo>
                    <a:pt x="5699" y="11919"/>
                    <a:pt x="5795" y="11926"/>
                    <a:pt x="5890" y="11926"/>
                  </a:cubicBezTo>
                  <a:cubicBezTo>
                    <a:pt x="6560" y="11926"/>
                    <a:pt x="7187" y="11565"/>
                    <a:pt x="7523" y="10968"/>
                  </a:cubicBezTo>
                  <a:lnTo>
                    <a:pt x="7547" y="10924"/>
                  </a:lnTo>
                  <a:lnTo>
                    <a:pt x="7571" y="10968"/>
                  </a:lnTo>
                  <a:cubicBezTo>
                    <a:pt x="7903" y="11565"/>
                    <a:pt x="8533" y="11926"/>
                    <a:pt x="9204" y="11926"/>
                  </a:cubicBezTo>
                  <a:cubicBezTo>
                    <a:pt x="9299" y="11926"/>
                    <a:pt x="9395" y="11919"/>
                    <a:pt x="9491" y="11904"/>
                  </a:cubicBezTo>
                  <a:cubicBezTo>
                    <a:pt x="9756" y="11863"/>
                    <a:pt x="9708" y="11483"/>
                    <a:pt x="9463" y="11483"/>
                  </a:cubicBezTo>
                  <a:cubicBezTo>
                    <a:pt x="9451" y="11483"/>
                    <a:pt x="9438" y="11484"/>
                    <a:pt x="9424" y="11486"/>
                  </a:cubicBezTo>
                  <a:cubicBezTo>
                    <a:pt x="9345" y="11499"/>
                    <a:pt x="9266" y="11505"/>
                    <a:pt x="9188" y="11505"/>
                  </a:cubicBezTo>
                  <a:cubicBezTo>
                    <a:pt x="8412" y="11505"/>
                    <a:pt x="7753" y="10873"/>
                    <a:pt x="7753" y="10065"/>
                  </a:cubicBezTo>
                  <a:lnTo>
                    <a:pt x="7753" y="8217"/>
                  </a:lnTo>
                  <a:cubicBezTo>
                    <a:pt x="7753" y="7622"/>
                    <a:pt x="8238" y="7137"/>
                    <a:pt x="8833" y="7137"/>
                  </a:cubicBezTo>
                  <a:lnTo>
                    <a:pt x="10725" y="7137"/>
                  </a:lnTo>
                  <a:cubicBezTo>
                    <a:pt x="10732" y="7138"/>
                    <a:pt x="10740" y="7138"/>
                    <a:pt x="10747" y="7138"/>
                  </a:cubicBezTo>
                  <a:cubicBezTo>
                    <a:pt x="11020" y="7138"/>
                    <a:pt x="11020" y="6719"/>
                    <a:pt x="10747" y="6719"/>
                  </a:cubicBezTo>
                  <a:cubicBezTo>
                    <a:pt x="10740" y="6719"/>
                    <a:pt x="10732" y="6719"/>
                    <a:pt x="10725" y="6719"/>
                  </a:cubicBezTo>
                  <a:lnTo>
                    <a:pt x="8833" y="6719"/>
                  </a:lnTo>
                  <a:cubicBezTo>
                    <a:pt x="8449" y="6719"/>
                    <a:pt x="8080" y="6863"/>
                    <a:pt x="7806" y="7132"/>
                  </a:cubicBezTo>
                  <a:lnTo>
                    <a:pt x="7758" y="7175"/>
                  </a:lnTo>
                  <a:lnTo>
                    <a:pt x="7758" y="6311"/>
                  </a:lnTo>
                  <a:lnTo>
                    <a:pt x="7782" y="6311"/>
                  </a:lnTo>
                  <a:cubicBezTo>
                    <a:pt x="8675" y="6273"/>
                    <a:pt x="9376" y="5539"/>
                    <a:pt x="9371" y="4646"/>
                  </a:cubicBezTo>
                  <a:cubicBezTo>
                    <a:pt x="9383" y="4495"/>
                    <a:pt x="9273" y="4419"/>
                    <a:pt x="9162" y="4419"/>
                  </a:cubicBezTo>
                  <a:cubicBezTo>
                    <a:pt x="9052" y="4419"/>
                    <a:pt x="8941" y="4495"/>
                    <a:pt x="8953" y="4646"/>
                  </a:cubicBezTo>
                  <a:cubicBezTo>
                    <a:pt x="8953" y="5303"/>
                    <a:pt x="8445" y="5846"/>
                    <a:pt x="7787" y="5889"/>
                  </a:cubicBezTo>
                  <a:lnTo>
                    <a:pt x="7758" y="5889"/>
                  </a:lnTo>
                  <a:lnTo>
                    <a:pt x="7758" y="1866"/>
                  </a:lnTo>
                  <a:cubicBezTo>
                    <a:pt x="7758" y="1022"/>
                    <a:pt x="8451" y="426"/>
                    <a:pt x="9200" y="426"/>
                  </a:cubicBezTo>
                  <a:cubicBezTo>
                    <a:pt x="9461" y="426"/>
                    <a:pt x="9728" y="498"/>
                    <a:pt x="9976" y="657"/>
                  </a:cubicBezTo>
                  <a:lnTo>
                    <a:pt x="10019" y="681"/>
                  </a:lnTo>
                  <a:lnTo>
                    <a:pt x="9971" y="705"/>
                  </a:lnTo>
                  <a:cubicBezTo>
                    <a:pt x="9606" y="873"/>
                    <a:pt x="9299" y="1151"/>
                    <a:pt x="9093" y="1497"/>
                  </a:cubicBezTo>
                  <a:cubicBezTo>
                    <a:pt x="8999" y="1660"/>
                    <a:pt x="9138" y="1812"/>
                    <a:pt x="9281" y="1812"/>
                  </a:cubicBezTo>
                  <a:cubicBezTo>
                    <a:pt x="9344" y="1812"/>
                    <a:pt x="9407" y="1783"/>
                    <a:pt x="9453" y="1713"/>
                  </a:cubicBezTo>
                  <a:cubicBezTo>
                    <a:pt x="9767" y="1193"/>
                    <a:pt x="10301" y="935"/>
                    <a:pt x="10834" y="935"/>
                  </a:cubicBezTo>
                  <a:cubicBezTo>
                    <a:pt x="11385" y="935"/>
                    <a:pt x="11934" y="1210"/>
                    <a:pt x="12242" y="1756"/>
                  </a:cubicBezTo>
                  <a:cubicBezTo>
                    <a:pt x="12851" y="2831"/>
                    <a:pt x="12074" y="4166"/>
                    <a:pt x="10835" y="4166"/>
                  </a:cubicBezTo>
                  <a:cubicBezTo>
                    <a:pt x="10828" y="4165"/>
                    <a:pt x="10820" y="4165"/>
                    <a:pt x="10813" y="4165"/>
                  </a:cubicBezTo>
                  <a:cubicBezTo>
                    <a:pt x="10540" y="4165"/>
                    <a:pt x="10540" y="4584"/>
                    <a:pt x="10813" y="4584"/>
                  </a:cubicBezTo>
                  <a:cubicBezTo>
                    <a:pt x="10820" y="4584"/>
                    <a:pt x="10828" y="4584"/>
                    <a:pt x="10835" y="4583"/>
                  </a:cubicBezTo>
                  <a:cubicBezTo>
                    <a:pt x="11555" y="4583"/>
                    <a:pt x="12222" y="4204"/>
                    <a:pt x="12587" y="3585"/>
                  </a:cubicBezTo>
                  <a:lnTo>
                    <a:pt x="12602" y="3566"/>
                  </a:lnTo>
                  <a:lnTo>
                    <a:pt x="12621" y="3575"/>
                  </a:lnTo>
                  <a:cubicBezTo>
                    <a:pt x="14315" y="4305"/>
                    <a:pt x="14584" y="6595"/>
                    <a:pt x="13101" y="7694"/>
                  </a:cubicBezTo>
                  <a:lnTo>
                    <a:pt x="13082" y="7708"/>
                  </a:lnTo>
                  <a:lnTo>
                    <a:pt x="13067" y="7689"/>
                  </a:lnTo>
                  <a:cubicBezTo>
                    <a:pt x="12678" y="7247"/>
                    <a:pt x="12122" y="6993"/>
                    <a:pt x="11531" y="6993"/>
                  </a:cubicBezTo>
                  <a:cubicBezTo>
                    <a:pt x="11524" y="6992"/>
                    <a:pt x="11516" y="6992"/>
                    <a:pt x="11509" y="6992"/>
                  </a:cubicBezTo>
                  <a:cubicBezTo>
                    <a:pt x="11236" y="6992"/>
                    <a:pt x="11236" y="7412"/>
                    <a:pt x="11509" y="7412"/>
                  </a:cubicBezTo>
                  <a:cubicBezTo>
                    <a:pt x="11516" y="7412"/>
                    <a:pt x="11524" y="7411"/>
                    <a:pt x="11531" y="7411"/>
                  </a:cubicBezTo>
                  <a:cubicBezTo>
                    <a:pt x="12299" y="7411"/>
                    <a:pt x="12962" y="7953"/>
                    <a:pt x="13115" y="8707"/>
                  </a:cubicBezTo>
                  <a:cubicBezTo>
                    <a:pt x="13245" y="9307"/>
                    <a:pt x="13014" y="9931"/>
                    <a:pt x="12520" y="10300"/>
                  </a:cubicBezTo>
                  <a:cubicBezTo>
                    <a:pt x="12231" y="10529"/>
                    <a:pt x="11882" y="10645"/>
                    <a:pt x="11529" y="10645"/>
                  </a:cubicBezTo>
                  <a:cubicBezTo>
                    <a:pt x="11290" y="10645"/>
                    <a:pt x="11049" y="10592"/>
                    <a:pt x="10826" y="10483"/>
                  </a:cubicBezTo>
                  <a:cubicBezTo>
                    <a:pt x="10795" y="10468"/>
                    <a:pt x="10763" y="10461"/>
                    <a:pt x="10732" y="10461"/>
                  </a:cubicBezTo>
                  <a:cubicBezTo>
                    <a:pt x="10648" y="10461"/>
                    <a:pt x="10569" y="10510"/>
                    <a:pt x="10538" y="10593"/>
                  </a:cubicBezTo>
                  <a:cubicBezTo>
                    <a:pt x="10442" y="10833"/>
                    <a:pt x="10283" y="11044"/>
                    <a:pt x="10077" y="11198"/>
                  </a:cubicBezTo>
                  <a:cubicBezTo>
                    <a:pt x="9899" y="11337"/>
                    <a:pt x="10032" y="11582"/>
                    <a:pt x="10206" y="11582"/>
                  </a:cubicBezTo>
                  <a:cubicBezTo>
                    <a:pt x="10248" y="11582"/>
                    <a:pt x="10293" y="11568"/>
                    <a:pt x="10336" y="11534"/>
                  </a:cubicBezTo>
                  <a:cubicBezTo>
                    <a:pt x="10538" y="11380"/>
                    <a:pt x="10701" y="11184"/>
                    <a:pt x="10826" y="10963"/>
                  </a:cubicBezTo>
                  <a:lnTo>
                    <a:pt x="10835" y="10944"/>
                  </a:lnTo>
                  <a:lnTo>
                    <a:pt x="10859" y="10953"/>
                  </a:lnTo>
                  <a:cubicBezTo>
                    <a:pt x="11077" y="11030"/>
                    <a:pt x="11304" y="11068"/>
                    <a:pt x="11529" y="11068"/>
                  </a:cubicBezTo>
                  <a:cubicBezTo>
                    <a:pt x="11963" y="11068"/>
                    <a:pt x="12393" y="10927"/>
                    <a:pt x="12750" y="10656"/>
                  </a:cubicBezTo>
                  <a:cubicBezTo>
                    <a:pt x="13302" y="10252"/>
                    <a:pt x="13610" y="9600"/>
                    <a:pt x="13566" y="8918"/>
                  </a:cubicBezTo>
                  <a:cubicBezTo>
                    <a:pt x="13552" y="8625"/>
                    <a:pt x="13470" y="8337"/>
                    <a:pt x="13331" y="8078"/>
                  </a:cubicBezTo>
                  <a:lnTo>
                    <a:pt x="13322" y="8059"/>
                  </a:lnTo>
                  <a:lnTo>
                    <a:pt x="13341" y="8044"/>
                  </a:lnTo>
                  <a:cubicBezTo>
                    <a:pt x="15093" y="6758"/>
                    <a:pt x="14786" y="4055"/>
                    <a:pt x="12794" y="3191"/>
                  </a:cubicBezTo>
                  <a:lnTo>
                    <a:pt x="12798" y="3187"/>
                  </a:lnTo>
                  <a:lnTo>
                    <a:pt x="12779" y="3177"/>
                  </a:lnTo>
                  <a:lnTo>
                    <a:pt x="12784" y="3153"/>
                  </a:lnTo>
                  <a:cubicBezTo>
                    <a:pt x="13198" y="1818"/>
                    <a:pt x="12180" y="507"/>
                    <a:pt x="10839" y="507"/>
                  </a:cubicBezTo>
                  <a:cubicBezTo>
                    <a:pt x="10734" y="507"/>
                    <a:pt x="10627" y="515"/>
                    <a:pt x="10518" y="532"/>
                  </a:cubicBezTo>
                  <a:lnTo>
                    <a:pt x="10509" y="532"/>
                  </a:lnTo>
                  <a:lnTo>
                    <a:pt x="10499" y="522"/>
                  </a:lnTo>
                  <a:cubicBezTo>
                    <a:pt x="10132" y="169"/>
                    <a:pt x="9667" y="0"/>
                    <a:pt x="9206" y="0"/>
                  </a:cubicBezTo>
                  <a:cubicBezTo>
                    <a:pt x="8559" y="0"/>
                    <a:pt x="7921" y="334"/>
                    <a:pt x="7576" y="959"/>
                  </a:cubicBezTo>
                  <a:lnTo>
                    <a:pt x="7552" y="1002"/>
                  </a:lnTo>
                  <a:lnTo>
                    <a:pt x="7528" y="959"/>
                  </a:lnTo>
                  <a:cubicBezTo>
                    <a:pt x="7180" y="334"/>
                    <a:pt x="6541" y="0"/>
                    <a:pt x="589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330" name="Google Shape;18330;p140"/>
          <p:cNvGrpSpPr/>
          <p:nvPr/>
        </p:nvGrpSpPr>
        <p:grpSpPr>
          <a:xfrm>
            <a:off x="3962481" y="2714405"/>
            <a:ext cx="365158" cy="365368"/>
            <a:chOff x="3962481" y="2901255"/>
            <a:chExt cx="365158" cy="365368"/>
          </a:xfrm>
        </p:grpSpPr>
        <p:sp>
          <p:nvSpPr>
            <p:cNvPr id="18331" name="Google Shape;18331;p140"/>
            <p:cNvSpPr/>
            <p:nvPr/>
          </p:nvSpPr>
          <p:spPr>
            <a:xfrm>
              <a:off x="4221964" y="3072777"/>
              <a:ext cx="24683" cy="24552"/>
            </a:xfrm>
            <a:custGeom>
              <a:avLst/>
              <a:gdLst/>
              <a:ahLst/>
              <a:cxnLst/>
              <a:rect l="l" t="t" r="r" b="b"/>
              <a:pathLst>
                <a:path w="942" h="937" fill="none" extrusionOk="0">
                  <a:moveTo>
                    <a:pt x="941" y="936"/>
                  </a:moveTo>
                  <a:lnTo>
                    <a:pt x="1" y="0"/>
                  </a:lnTo>
                </a:path>
              </a:pathLst>
            </a:custGeom>
            <a:noFill/>
            <a:ln w="22550"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2" name="Google Shape;18332;p140"/>
            <p:cNvSpPr/>
            <p:nvPr/>
          </p:nvSpPr>
          <p:spPr>
            <a:xfrm>
              <a:off x="3968901" y="2983584"/>
              <a:ext cx="353341" cy="277642"/>
            </a:xfrm>
            <a:custGeom>
              <a:avLst/>
              <a:gdLst/>
              <a:ahLst/>
              <a:cxnLst/>
              <a:rect l="l" t="t" r="r" b="b"/>
              <a:pathLst>
                <a:path w="13485" h="10596" extrusionOk="0">
                  <a:moveTo>
                    <a:pt x="693" y="1"/>
                  </a:moveTo>
                  <a:cubicBezTo>
                    <a:pt x="308" y="1"/>
                    <a:pt x="0" y="316"/>
                    <a:pt x="0" y="702"/>
                  </a:cubicBezTo>
                  <a:lnTo>
                    <a:pt x="0" y="9890"/>
                  </a:lnTo>
                  <a:cubicBezTo>
                    <a:pt x="0" y="10278"/>
                    <a:pt x="313" y="10595"/>
                    <a:pt x="701" y="10595"/>
                  </a:cubicBezTo>
                  <a:lnTo>
                    <a:pt x="12779" y="10595"/>
                  </a:lnTo>
                  <a:cubicBezTo>
                    <a:pt x="13168" y="10595"/>
                    <a:pt x="13484" y="10278"/>
                    <a:pt x="13484" y="9890"/>
                  </a:cubicBezTo>
                  <a:lnTo>
                    <a:pt x="13484" y="702"/>
                  </a:lnTo>
                  <a:cubicBezTo>
                    <a:pt x="13484" y="316"/>
                    <a:pt x="13172" y="1"/>
                    <a:pt x="12788" y="1"/>
                  </a:cubicBezTo>
                  <a:cubicBezTo>
                    <a:pt x="12785" y="1"/>
                    <a:pt x="12782" y="1"/>
                    <a:pt x="12779" y="1"/>
                  </a:cubicBezTo>
                  <a:lnTo>
                    <a:pt x="701" y="1"/>
                  </a:lnTo>
                  <a:cubicBezTo>
                    <a:pt x="698" y="1"/>
                    <a:pt x="696" y="1"/>
                    <a:pt x="693"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3" name="Google Shape;18333;p140"/>
            <p:cNvSpPr/>
            <p:nvPr/>
          </p:nvSpPr>
          <p:spPr>
            <a:xfrm>
              <a:off x="3991906" y="2982850"/>
              <a:ext cx="332850" cy="278873"/>
            </a:xfrm>
            <a:custGeom>
              <a:avLst/>
              <a:gdLst/>
              <a:ahLst/>
              <a:cxnLst/>
              <a:rect l="l" t="t" r="r" b="b"/>
              <a:pathLst>
                <a:path w="12703" h="10643" extrusionOk="0">
                  <a:moveTo>
                    <a:pt x="11954" y="0"/>
                  </a:moveTo>
                  <a:lnTo>
                    <a:pt x="707" y="53"/>
                  </a:lnTo>
                  <a:cubicBezTo>
                    <a:pt x="318" y="53"/>
                    <a:pt x="1" y="370"/>
                    <a:pt x="6" y="759"/>
                  </a:cubicBezTo>
                  <a:lnTo>
                    <a:pt x="44" y="9946"/>
                  </a:lnTo>
                  <a:cubicBezTo>
                    <a:pt x="44" y="10332"/>
                    <a:pt x="356" y="10642"/>
                    <a:pt x="741" y="10642"/>
                  </a:cubicBezTo>
                  <a:cubicBezTo>
                    <a:pt x="744" y="10642"/>
                    <a:pt x="747" y="10642"/>
                    <a:pt x="750" y="10642"/>
                  </a:cubicBezTo>
                  <a:lnTo>
                    <a:pt x="12002" y="10594"/>
                  </a:lnTo>
                  <a:cubicBezTo>
                    <a:pt x="12390" y="10594"/>
                    <a:pt x="12702" y="10278"/>
                    <a:pt x="12702" y="9889"/>
                  </a:cubicBezTo>
                  <a:lnTo>
                    <a:pt x="12659" y="701"/>
                  </a:lnTo>
                  <a:cubicBezTo>
                    <a:pt x="12659" y="312"/>
                    <a:pt x="12342" y="0"/>
                    <a:pt x="11954"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4" name="Google Shape;18334;p140"/>
            <p:cNvSpPr/>
            <p:nvPr/>
          </p:nvSpPr>
          <p:spPr>
            <a:xfrm>
              <a:off x="3992535" y="3007375"/>
              <a:ext cx="45566" cy="27198"/>
            </a:xfrm>
            <a:custGeom>
              <a:avLst/>
              <a:gdLst/>
              <a:ahLst/>
              <a:cxnLst/>
              <a:rect l="l" t="t" r="r" b="b"/>
              <a:pathLst>
                <a:path w="1739" h="1038" extrusionOk="0">
                  <a:moveTo>
                    <a:pt x="145" y="0"/>
                  </a:moveTo>
                  <a:cubicBezTo>
                    <a:pt x="68" y="0"/>
                    <a:pt x="1" y="67"/>
                    <a:pt x="1" y="144"/>
                  </a:cubicBezTo>
                  <a:lnTo>
                    <a:pt x="1" y="893"/>
                  </a:lnTo>
                  <a:cubicBezTo>
                    <a:pt x="1" y="970"/>
                    <a:pt x="68" y="1037"/>
                    <a:pt x="145" y="1037"/>
                  </a:cubicBezTo>
                  <a:lnTo>
                    <a:pt x="1595" y="1037"/>
                  </a:lnTo>
                  <a:cubicBezTo>
                    <a:pt x="1671" y="1037"/>
                    <a:pt x="1739" y="970"/>
                    <a:pt x="1739" y="893"/>
                  </a:cubicBezTo>
                  <a:lnTo>
                    <a:pt x="1739" y="144"/>
                  </a:lnTo>
                  <a:cubicBezTo>
                    <a:pt x="1739" y="67"/>
                    <a:pt x="1671" y="0"/>
                    <a:pt x="1595"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5" name="Google Shape;18335;p140"/>
            <p:cNvSpPr/>
            <p:nvPr/>
          </p:nvSpPr>
          <p:spPr>
            <a:xfrm>
              <a:off x="4252778" y="3007375"/>
              <a:ext cx="45566" cy="27198"/>
            </a:xfrm>
            <a:custGeom>
              <a:avLst/>
              <a:gdLst/>
              <a:ahLst/>
              <a:cxnLst/>
              <a:rect l="l" t="t" r="r" b="b"/>
              <a:pathLst>
                <a:path w="1739" h="1038" extrusionOk="0">
                  <a:moveTo>
                    <a:pt x="145" y="0"/>
                  </a:moveTo>
                  <a:cubicBezTo>
                    <a:pt x="68" y="0"/>
                    <a:pt x="1" y="67"/>
                    <a:pt x="1" y="144"/>
                  </a:cubicBezTo>
                  <a:lnTo>
                    <a:pt x="1" y="893"/>
                  </a:lnTo>
                  <a:cubicBezTo>
                    <a:pt x="1" y="970"/>
                    <a:pt x="68" y="1037"/>
                    <a:pt x="145" y="1037"/>
                  </a:cubicBezTo>
                  <a:lnTo>
                    <a:pt x="1594" y="1037"/>
                  </a:lnTo>
                  <a:cubicBezTo>
                    <a:pt x="1671" y="1037"/>
                    <a:pt x="1738" y="970"/>
                    <a:pt x="1738" y="893"/>
                  </a:cubicBezTo>
                  <a:lnTo>
                    <a:pt x="1738" y="144"/>
                  </a:lnTo>
                  <a:cubicBezTo>
                    <a:pt x="1738" y="67"/>
                    <a:pt x="1671" y="0"/>
                    <a:pt x="1594"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6" name="Google Shape;18336;p140"/>
            <p:cNvSpPr/>
            <p:nvPr/>
          </p:nvSpPr>
          <p:spPr>
            <a:xfrm>
              <a:off x="4014178" y="3007375"/>
              <a:ext cx="23923" cy="27198"/>
            </a:xfrm>
            <a:custGeom>
              <a:avLst/>
              <a:gdLst/>
              <a:ahLst/>
              <a:cxnLst/>
              <a:rect l="l" t="t" r="r" b="b"/>
              <a:pathLst>
                <a:path w="913" h="1038" extrusionOk="0">
                  <a:moveTo>
                    <a:pt x="145" y="0"/>
                  </a:moveTo>
                  <a:cubicBezTo>
                    <a:pt x="68" y="0"/>
                    <a:pt x="1" y="67"/>
                    <a:pt x="1" y="144"/>
                  </a:cubicBezTo>
                  <a:lnTo>
                    <a:pt x="1" y="893"/>
                  </a:lnTo>
                  <a:cubicBezTo>
                    <a:pt x="1" y="970"/>
                    <a:pt x="68" y="1037"/>
                    <a:pt x="149" y="1037"/>
                  </a:cubicBezTo>
                  <a:lnTo>
                    <a:pt x="769" y="1037"/>
                  </a:lnTo>
                  <a:cubicBezTo>
                    <a:pt x="845" y="1037"/>
                    <a:pt x="913" y="970"/>
                    <a:pt x="913" y="893"/>
                  </a:cubicBezTo>
                  <a:lnTo>
                    <a:pt x="913" y="144"/>
                  </a:lnTo>
                  <a:cubicBezTo>
                    <a:pt x="913" y="67"/>
                    <a:pt x="845" y="0"/>
                    <a:pt x="769"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7" name="Google Shape;18337;p140"/>
            <p:cNvSpPr/>
            <p:nvPr/>
          </p:nvSpPr>
          <p:spPr>
            <a:xfrm>
              <a:off x="4274553" y="3007375"/>
              <a:ext cx="23792" cy="27198"/>
            </a:xfrm>
            <a:custGeom>
              <a:avLst/>
              <a:gdLst/>
              <a:ahLst/>
              <a:cxnLst/>
              <a:rect l="l" t="t" r="r" b="b"/>
              <a:pathLst>
                <a:path w="908" h="1038" extrusionOk="0">
                  <a:moveTo>
                    <a:pt x="144" y="0"/>
                  </a:moveTo>
                  <a:cubicBezTo>
                    <a:pt x="63" y="0"/>
                    <a:pt x="0" y="67"/>
                    <a:pt x="0" y="144"/>
                  </a:cubicBezTo>
                  <a:lnTo>
                    <a:pt x="0" y="893"/>
                  </a:lnTo>
                  <a:cubicBezTo>
                    <a:pt x="0" y="970"/>
                    <a:pt x="63" y="1037"/>
                    <a:pt x="144" y="1037"/>
                  </a:cubicBezTo>
                  <a:lnTo>
                    <a:pt x="763" y="1037"/>
                  </a:lnTo>
                  <a:cubicBezTo>
                    <a:pt x="840" y="1037"/>
                    <a:pt x="907" y="970"/>
                    <a:pt x="907" y="893"/>
                  </a:cubicBezTo>
                  <a:lnTo>
                    <a:pt x="907" y="144"/>
                  </a:lnTo>
                  <a:cubicBezTo>
                    <a:pt x="907" y="67"/>
                    <a:pt x="845" y="5"/>
                    <a:pt x="763"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8" name="Google Shape;18338;p140"/>
            <p:cNvSpPr/>
            <p:nvPr/>
          </p:nvSpPr>
          <p:spPr>
            <a:xfrm>
              <a:off x="4117705" y="3067720"/>
              <a:ext cx="135729" cy="132087"/>
            </a:xfrm>
            <a:custGeom>
              <a:avLst/>
              <a:gdLst/>
              <a:ahLst/>
              <a:cxnLst/>
              <a:rect l="l" t="t" r="r" b="b"/>
              <a:pathLst>
                <a:path w="5180" h="5041" extrusionOk="0">
                  <a:moveTo>
                    <a:pt x="4449" y="0"/>
                  </a:moveTo>
                  <a:cubicBezTo>
                    <a:pt x="4276" y="0"/>
                    <a:pt x="4104" y="66"/>
                    <a:pt x="3975" y="198"/>
                  </a:cubicBezTo>
                  <a:lnTo>
                    <a:pt x="3548" y="621"/>
                  </a:lnTo>
                  <a:lnTo>
                    <a:pt x="451" y="3678"/>
                  </a:lnTo>
                  <a:cubicBezTo>
                    <a:pt x="384" y="3746"/>
                    <a:pt x="341" y="3822"/>
                    <a:pt x="312" y="3914"/>
                  </a:cubicBezTo>
                  <a:lnTo>
                    <a:pt x="173" y="4370"/>
                  </a:lnTo>
                  <a:lnTo>
                    <a:pt x="120" y="4538"/>
                  </a:lnTo>
                  <a:lnTo>
                    <a:pt x="34" y="4811"/>
                  </a:lnTo>
                  <a:cubicBezTo>
                    <a:pt x="1" y="4928"/>
                    <a:pt x="90" y="5040"/>
                    <a:pt x="205" y="5040"/>
                  </a:cubicBezTo>
                  <a:cubicBezTo>
                    <a:pt x="222" y="5040"/>
                    <a:pt x="241" y="5038"/>
                    <a:pt x="259" y="5032"/>
                  </a:cubicBezTo>
                  <a:lnTo>
                    <a:pt x="528" y="4950"/>
                  </a:lnTo>
                  <a:lnTo>
                    <a:pt x="1157" y="4758"/>
                  </a:lnTo>
                  <a:cubicBezTo>
                    <a:pt x="1243" y="4730"/>
                    <a:pt x="1320" y="4682"/>
                    <a:pt x="1387" y="4619"/>
                  </a:cubicBezTo>
                  <a:lnTo>
                    <a:pt x="4488" y="1557"/>
                  </a:lnTo>
                  <a:lnTo>
                    <a:pt x="4920" y="1129"/>
                  </a:lnTo>
                  <a:cubicBezTo>
                    <a:pt x="5160" y="894"/>
                    <a:pt x="5180" y="515"/>
                    <a:pt x="4973" y="251"/>
                  </a:cubicBezTo>
                  <a:cubicBezTo>
                    <a:pt x="4954" y="227"/>
                    <a:pt x="4935" y="203"/>
                    <a:pt x="4911" y="184"/>
                  </a:cubicBezTo>
                  <a:cubicBezTo>
                    <a:pt x="4781" y="61"/>
                    <a:pt x="4615" y="0"/>
                    <a:pt x="44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9" name="Google Shape;18339;p140"/>
            <p:cNvSpPr/>
            <p:nvPr/>
          </p:nvSpPr>
          <p:spPr>
            <a:xfrm>
              <a:off x="4122107" y="3067825"/>
              <a:ext cx="125798" cy="114531"/>
            </a:xfrm>
            <a:custGeom>
              <a:avLst/>
              <a:gdLst/>
              <a:ahLst/>
              <a:cxnLst/>
              <a:rect l="l" t="t" r="r" b="b"/>
              <a:pathLst>
                <a:path w="4801" h="4371" extrusionOk="0">
                  <a:moveTo>
                    <a:pt x="4281" y="1"/>
                  </a:moveTo>
                  <a:cubicBezTo>
                    <a:pt x="4108" y="1"/>
                    <a:pt x="3936" y="67"/>
                    <a:pt x="3807" y="199"/>
                  </a:cubicBezTo>
                  <a:lnTo>
                    <a:pt x="3380" y="617"/>
                  </a:lnTo>
                  <a:lnTo>
                    <a:pt x="283" y="3679"/>
                  </a:lnTo>
                  <a:cubicBezTo>
                    <a:pt x="216" y="3746"/>
                    <a:pt x="168" y="3823"/>
                    <a:pt x="144" y="3910"/>
                  </a:cubicBezTo>
                  <a:lnTo>
                    <a:pt x="0" y="4370"/>
                  </a:lnTo>
                  <a:lnTo>
                    <a:pt x="0" y="4370"/>
                  </a:lnTo>
                  <a:lnTo>
                    <a:pt x="269" y="4289"/>
                  </a:lnTo>
                  <a:lnTo>
                    <a:pt x="605" y="4183"/>
                  </a:lnTo>
                  <a:lnTo>
                    <a:pt x="898" y="4092"/>
                  </a:lnTo>
                  <a:cubicBezTo>
                    <a:pt x="984" y="4063"/>
                    <a:pt x="1061" y="4020"/>
                    <a:pt x="1128" y="3953"/>
                  </a:cubicBezTo>
                  <a:lnTo>
                    <a:pt x="3941" y="1173"/>
                  </a:lnTo>
                  <a:lnTo>
                    <a:pt x="4224" y="890"/>
                  </a:lnTo>
                  <a:lnTo>
                    <a:pt x="4656" y="463"/>
                  </a:lnTo>
                  <a:cubicBezTo>
                    <a:pt x="4719" y="401"/>
                    <a:pt x="4772" y="329"/>
                    <a:pt x="4800" y="247"/>
                  </a:cubicBezTo>
                  <a:cubicBezTo>
                    <a:pt x="4786" y="223"/>
                    <a:pt x="4762" y="204"/>
                    <a:pt x="4743" y="185"/>
                  </a:cubicBezTo>
                  <a:cubicBezTo>
                    <a:pt x="4613" y="62"/>
                    <a:pt x="4447" y="1"/>
                    <a:pt x="4281"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0" name="Google Shape;18340;p140"/>
            <p:cNvSpPr/>
            <p:nvPr/>
          </p:nvSpPr>
          <p:spPr>
            <a:xfrm>
              <a:off x="4127373" y="3083965"/>
              <a:ext cx="98024" cy="93491"/>
            </a:xfrm>
            <a:custGeom>
              <a:avLst/>
              <a:gdLst/>
              <a:ahLst/>
              <a:cxnLst/>
              <a:rect l="l" t="t" r="r" b="b"/>
              <a:pathLst>
                <a:path w="3741" h="3568" extrusionOk="0">
                  <a:moveTo>
                    <a:pt x="3179" y="1"/>
                  </a:moveTo>
                  <a:lnTo>
                    <a:pt x="82" y="3063"/>
                  </a:lnTo>
                  <a:cubicBezTo>
                    <a:pt x="49" y="3092"/>
                    <a:pt x="25" y="3126"/>
                    <a:pt x="1" y="3164"/>
                  </a:cubicBezTo>
                  <a:lnTo>
                    <a:pt x="404" y="3567"/>
                  </a:lnTo>
                  <a:lnTo>
                    <a:pt x="697" y="3476"/>
                  </a:lnTo>
                  <a:cubicBezTo>
                    <a:pt x="783" y="3447"/>
                    <a:pt x="860" y="3404"/>
                    <a:pt x="927" y="3337"/>
                  </a:cubicBezTo>
                  <a:lnTo>
                    <a:pt x="3740" y="557"/>
                  </a:lnTo>
                  <a:lnTo>
                    <a:pt x="3183" y="1"/>
                  </a:ln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1" name="Google Shape;18341;p140"/>
            <p:cNvSpPr/>
            <p:nvPr/>
          </p:nvSpPr>
          <p:spPr>
            <a:xfrm>
              <a:off x="3968901" y="3223205"/>
              <a:ext cx="23661" cy="10848"/>
            </a:xfrm>
            <a:custGeom>
              <a:avLst/>
              <a:gdLst/>
              <a:ahLst/>
              <a:cxnLst/>
              <a:rect l="l" t="t" r="r" b="b"/>
              <a:pathLst>
                <a:path w="903" h="414" extrusionOk="0">
                  <a:moveTo>
                    <a:pt x="0" y="0"/>
                  </a:moveTo>
                  <a:lnTo>
                    <a:pt x="0" y="413"/>
                  </a:lnTo>
                  <a:lnTo>
                    <a:pt x="903" y="413"/>
                  </a:lnTo>
                  <a:lnTo>
                    <a:pt x="903" y="0"/>
                  </a:ln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2" name="Google Shape;18342;p140"/>
            <p:cNvSpPr/>
            <p:nvPr/>
          </p:nvSpPr>
          <p:spPr>
            <a:xfrm>
              <a:off x="3968901" y="3047491"/>
              <a:ext cx="23661" cy="10979"/>
            </a:xfrm>
            <a:custGeom>
              <a:avLst/>
              <a:gdLst/>
              <a:ahLst/>
              <a:cxnLst/>
              <a:rect l="l" t="t" r="r" b="b"/>
              <a:pathLst>
                <a:path w="903" h="419" extrusionOk="0">
                  <a:moveTo>
                    <a:pt x="0" y="1"/>
                  </a:moveTo>
                  <a:lnTo>
                    <a:pt x="0" y="418"/>
                  </a:lnTo>
                  <a:lnTo>
                    <a:pt x="903" y="418"/>
                  </a:lnTo>
                  <a:lnTo>
                    <a:pt x="903" y="1"/>
                  </a:ln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3" name="Google Shape;18343;p140"/>
            <p:cNvSpPr/>
            <p:nvPr/>
          </p:nvSpPr>
          <p:spPr>
            <a:xfrm>
              <a:off x="4127373" y="3083965"/>
              <a:ext cx="107954" cy="106828"/>
            </a:xfrm>
            <a:custGeom>
              <a:avLst/>
              <a:gdLst/>
              <a:ahLst/>
              <a:cxnLst/>
              <a:rect l="l" t="t" r="r" b="b"/>
              <a:pathLst>
                <a:path w="4120" h="4077" extrusionOk="0">
                  <a:moveTo>
                    <a:pt x="3179" y="1"/>
                  </a:moveTo>
                  <a:lnTo>
                    <a:pt x="82" y="3058"/>
                  </a:lnTo>
                  <a:cubicBezTo>
                    <a:pt x="49" y="3092"/>
                    <a:pt x="25" y="3126"/>
                    <a:pt x="1" y="3159"/>
                  </a:cubicBezTo>
                  <a:lnTo>
                    <a:pt x="404" y="3562"/>
                  </a:lnTo>
                  <a:lnTo>
                    <a:pt x="908" y="4066"/>
                  </a:lnTo>
                  <a:lnTo>
                    <a:pt x="922" y="4076"/>
                  </a:lnTo>
                  <a:cubicBezTo>
                    <a:pt x="956" y="4052"/>
                    <a:pt x="990" y="4028"/>
                    <a:pt x="1018" y="3999"/>
                  </a:cubicBezTo>
                  <a:lnTo>
                    <a:pt x="4119" y="937"/>
                  </a:lnTo>
                  <a:lnTo>
                    <a:pt x="3183" y="1"/>
                  </a:lnTo>
                  <a:close/>
                </a:path>
              </a:pathLst>
            </a:custGeom>
            <a:solidFill>
              <a:srgbClr val="1D1D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4" name="Google Shape;18344;p140"/>
            <p:cNvSpPr/>
            <p:nvPr/>
          </p:nvSpPr>
          <p:spPr>
            <a:xfrm>
              <a:off x="4127373" y="3083965"/>
              <a:ext cx="98024" cy="93491"/>
            </a:xfrm>
            <a:custGeom>
              <a:avLst/>
              <a:gdLst/>
              <a:ahLst/>
              <a:cxnLst/>
              <a:rect l="l" t="t" r="r" b="b"/>
              <a:pathLst>
                <a:path w="3741" h="3568" extrusionOk="0">
                  <a:moveTo>
                    <a:pt x="3179" y="1"/>
                  </a:moveTo>
                  <a:lnTo>
                    <a:pt x="82" y="3063"/>
                  </a:lnTo>
                  <a:cubicBezTo>
                    <a:pt x="49" y="3092"/>
                    <a:pt x="25" y="3126"/>
                    <a:pt x="1" y="3164"/>
                  </a:cubicBezTo>
                  <a:lnTo>
                    <a:pt x="404" y="3567"/>
                  </a:lnTo>
                  <a:lnTo>
                    <a:pt x="697" y="3476"/>
                  </a:lnTo>
                  <a:cubicBezTo>
                    <a:pt x="783" y="3447"/>
                    <a:pt x="860" y="3404"/>
                    <a:pt x="927" y="3337"/>
                  </a:cubicBezTo>
                  <a:lnTo>
                    <a:pt x="3740" y="557"/>
                  </a:lnTo>
                  <a:lnTo>
                    <a:pt x="3183"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5" name="Google Shape;18345;p140"/>
            <p:cNvSpPr/>
            <p:nvPr/>
          </p:nvSpPr>
          <p:spPr>
            <a:xfrm>
              <a:off x="3962481" y="3223205"/>
              <a:ext cx="364791" cy="10848"/>
            </a:xfrm>
            <a:custGeom>
              <a:avLst/>
              <a:gdLst/>
              <a:ahLst/>
              <a:cxnLst/>
              <a:rect l="l" t="t" r="r" b="b"/>
              <a:pathLst>
                <a:path w="13922" h="414" extrusionOk="0">
                  <a:moveTo>
                    <a:pt x="279" y="0"/>
                  </a:moveTo>
                  <a:cubicBezTo>
                    <a:pt x="1" y="0"/>
                    <a:pt x="1" y="413"/>
                    <a:pt x="279" y="413"/>
                  </a:cubicBezTo>
                  <a:lnTo>
                    <a:pt x="13643" y="413"/>
                  </a:lnTo>
                  <a:cubicBezTo>
                    <a:pt x="13921" y="413"/>
                    <a:pt x="13921" y="0"/>
                    <a:pt x="1364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6" name="Google Shape;18346;p140"/>
            <p:cNvSpPr/>
            <p:nvPr/>
          </p:nvSpPr>
          <p:spPr>
            <a:xfrm>
              <a:off x="4109713" y="3062322"/>
              <a:ext cx="155040" cy="145162"/>
            </a:xfrm>
            <a:custGeom>
              <a:avLst/>
              <a:gdLst/>
              <a:ahLst/>
              <a:cxnLst/>
              <a:rect l="l" t="t" r="r" b="b"/>
              <a:pathLst>
                <a:path w="5917" h="5540" extrusionOk="0">
                  <a:moveTo>
                    <a:pt x="4760" y="414"/>
                  </a:moveTo>
                  <a:cubicBezTo>
                    <a:pt x="4875" y="414"/>
                    <a:pt x="4985" y="462"/>
                    <a:pt x="5072" y="539"/>
                  </a:cubicBezTo>
                  <a:cubicBezTo>
                    <a:pt x="5158" y="625"/>
                    <a:pt x="5211" y="745"/>
                    <a:pt x="5211" y="870"/>
                  </a:cubicBezTo>
                  <a:cubicBezTo>
                    <a:pt x="5211" y="918"/>
                    <a:pt x="5201" y="966"/>
                    <a:pt x="5187" y="1009"/>
                  </a:cubicBezTo>
                  <a:lnTo>
                    <a:pt x="4616" y="438"/>
                  </a:lnTo>
                  <a:cubicBezTo>
                    <a:pt x="4664" y="423"/>
                    <a:pt x="4712" y="414"/>
                    <a:pt x="4760" y="414"/>
                  </a:cubicBezTo>
                  <a:close/>
                  <a:moveTo>
                    <a:pt x="4285" y="692"/>
                  </a:moveTo>
                  <a:lnTo>
                    <a:pt x="4928" y="1335"/>
                  </a:lnTo>
                  <a:lnTo>
                    <a:pt x="4793" y="1470"/>
                  </a:lnTo>
                  <a:lnTo>
                    <a:pt x="4145" y="827"/>
                  </a:lnTo>
                  <a:lnTo>
                    <a:pt x="4285" y="692"/>
                  </a:lnTo>
                  <a:close/>
                  <a:moveTo>
                    <a:pt x="756" y="4364"/>
                  </a:moveTo>
                  <a:lnTo>
                    <a:pt x="1217" y="4825"/>
                  </a:lnTo>
                  <a:lnTo>
                    <a:pt x="555" y="5027"/>
                  </a:lnTo>
                  <a:lnTo>
                    <a:pt x="756" y="4364"/>
                  </a:lnTo>
                  <a:close/>
                  <a:moveTo>
                    <a:pt x="4760" y="1"/>
                  </a:moveTo>
                  <a:cubicBezTo>
                    <a:pt x="4529" y="1"/>
                    <a:pt x="4313" y="87"/>
                    <a:pt x="4145" y="246"/>
                  </a:cubicBezTo>
                  <a:lnTo>
                    <a:pt x="4141" y="251"/>
                  </a:lnTo>
                  <a:lnTo>
                    <a:pt x="4136" y="255"/>
                  </a:lnTo>
                  <a:lnTo>
                    <a:pt x="612" y="3736"/>
                  </a:lnTo>
                  <a:cubicBezTo>
                    <a:pt x="574" y="3769"/>
                    <a:pt x="545" y="3808"/>
                    <a:pt x="516" y="3851"/>
                  </a:cubicBezTo>
                  <a:cubicBezTo>
                    <a:pt x="507" y="3865"/>
                    <a:pt x="497" y="3880"/>
                    <a:pt x="488" y="3894"/>
                  </a:cubicBezTo>
                  <a:cubicBezTo>
                    <a:pt x="459" y="3947"/>
                    <a:pt x="435" y="4000"/>
                    <a:pt x="420" y="4052"/>
                  </a:cubicBezTo>
                  <a:lnTo>
                    <a:pt x="46" y="5272"/>
                  </a:lnTo>
                  <a:cubicBezTo>
                    <a:pt x="0" y="5409"/>
                    <a:pt x="107" y="5540"/>
                    <a:pt x="243" y="5540"/>
                  </a:cubicBezTo>
                  <a:cubicBezTo>
                    <a:pt x="263" y="5540"/>
                    <a:pt x="284" y="5537"/>
                    <a:pt x="305" y="5531"/>
                  </a:cubicBezTo>
                  <a:lnTo>
                    <a:pt x="1524" y="5156"/>
                  </a:lnTo>
                  <a:cubicBezTo>
                    <a:pt x="1640" y="5118"/>
                    <a:pt x="1750" y="5056"/>
                    <a:pt x="1836" y="4969"/>
                  </a:cubicBezTo>
                  <a:lnTo>
                    <a:pt x="3709" y="3121"/>
                  </a:lnTo>
                  <a:cubicBezTo>
                    <a:pt x="3860" y="2970"/>
                    <a:pt x="3721" y="2761"/>
                    <a:pt x="3559" y="2761"/>
                  </a:cubicBezTo>
                  <a:cubicBezTo>
                    <a:pt x="3511" y="2761"/>
                    <a:pt x="3461" y="2779"/>
                    <a:pt x="3416" y="2824"/>
                  </a:cubicBezTo>
                  <a:lnTo>
                    <a:pt x="1606" y="4619"/>
                  </a:lnTo>
                  <a:lnTo>
                    <a:pt x="958" y="3971"/>
                  </a:lnTo>
                  <a:lnTo>
                    <a:pt x="3853" y="1110"/>
                  </a:lnTo>
                  <a:lnTo>
                    <a:pt x="4501" y="1758"/>
                  </a:lnTo>
                  <a:lnTo>
                    <a:pt x="4006" y="2243"/>
                  </a:lnTo>
                  <a:cubicBezTo>
                    <a:pt x="3920" y="2324"/>
                    <a:pt x="3920" y="2459"/>
                    <a:pt x="4001" y="2545"/>
                  </a:cubicBezTo>
                  <a:cubicBezTo>
                    <a:pt x="4042" y="2584"/>
                    <a:pt x="4095" y="2603"/>
                    <a:pt x="4148" y="2603"/>
                  </a:cubicBezTo>
                  <a:cubicBezTo>
                    <a:pt x="4201" y="2603"/>
                    <a:pt x="4253" y="2584"/>
                    <a:pt x="4294" y="2545"/>
                  </a:cubicBezTo>
                  <a:lnTo>
                    <a:pt x="4909" y="1940"/>
                  </a:lnTo>
                  <a:cubicBezTo>
                    <a:pt x="4933" y="1921"/>
                    <a:pt x="4952" y="1902"/>
                    <a:pt x="4966" y="1878"/>
                  </a:cubicBezTo>
                  <a:lnTo>
                    <a:pt x="5369" y="1479"/>
                  </a:lnTo>
                  <a:cubicBezTo>
                    <a:pt x="5917" y="932"/>
                    <a:pt x="5533" y="1"/>
                    <a:pt x="476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7" name="Google Shape;18347;p140"/>
            <p:cNvSpPr/>
            <p:nvPr/>
          </p:nvSpPr>
          <p:spPr>
            <a:xfrm>
              <a:off x="3987138" y="3001951"/>
              <a:ext cx="56388" cy="38020"/>
            </a:xfrm>
            <a:custGeom>
              <a:avLst/>
              <a:gdLst/>
              <a:ahLst/>
              <a:cxnLst/>
              <a:rect l="l" t="t" r="r" b="b"/>
              <a:pathLst>
                <a:path w="2152" h="1451" extrusionOk="0">
                  <a:moveTo>
                    <a:pt x="1738" y="414"/>
                  </a:moveTo>
                  <a:lnTo>
                    <a:pt x="1738" y="1038"/>
                  </a:lnTo>
                  <a:lnTo>
                    <a:pt x="413" y="1038"/>
                  </a:lnTo>
                  <a:lnTo>
                    <a:pt x="413" y="414"/>
                  </a:lnTo>
                  <a:close/>
                  <a:moveTo>
                    <a:pt x="351" y="1"/>
                  </a:moveTo>
                  <a:cubicBezTo>
                    <a:pt x="159" y="1"/>
                    <a:pt x="1" y="159"/>
                    <a:pt x="1" y="351"/>
                  </a:cubicBezTo>
                  <a:lnTo>
                    <a:pt x="1" y="1100"/>
                  </a:lnTo>
                  <a:cubicBezTo>
                    <a:pt x="1" y="1292"/>
                    <a:pt x="159" y="1451"/>
                    <a:pt x="351" y="1451"/>
                  </a:cubicBezTo>
                  <a:lnTo>
                    <a:pt x="1801" y="1451"/>
                  </a:lnTo>
                  <a:cubicBezTo>
                    <a:pt x="1993" y="1451"/>
                    <a:pt x="2151" y="1292"/>
                    <a:pt x="2151" y="1100"/>
                  </a:cubicBezTo>
                  <a:lnTo>
                    <a:pt x="2151" y="356"/>
                  </a:lnTo>
                  <a:cubicBezTo>
                    <a:pt x="2151" y="159"/>
                    <a:pt x="1993" y="1"/>
                    <a:pt x="180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8" name="Google Shape;18348;p140"/>
            <p:cNvSpPr/>
            <p:nvPr/>
          </p:nvSpPr>
          <p:spPr>
            <a:xfrm>
              <a:off x="4247381" y="3001951"/>
              <a:ext cx="56362" cy="38020"/>
            </a:xfrm>
            <a:custGeom>
              <a:avLst/>
              <a:gdLst/>
              <a:ahLst/>
              <a:cxnLst/>
              <a:rect l="l" t="t" r="r" b="b"/>
              <a:pathLst>
                <a:path w="2151" h="1451" extrusionOk="0">
                  <a:moveTo>
                    <a:pt x="1738" y="414"/>
                  </a:moveTo>
                  <a:lnTo>
                    <a:pt x="1738" y="1038"/>
                  </a:lnTo>
                  <a:lnTo>
                    <a:pt x="413" y="1038"/>
                  </a:lnTo>
                  <a:lnTo>
                    <a:pt x="413" y="414"/>
                  </a:lnTo>
                  <a:close/>
                  <a:moveTo>
                    <a:pt x="351" y="1"/>
                  </a:moveTo>
                  <a:cubicBezTo>
                    <a:pt x="159" y="1"/>
                    <a:pt x="0" y="159"/>
                    <a:pt x="0" y="356"/>
                  </a:cubicBezTo>
                  <a:lnTo>
                    <a:pt x="0" y="1100"/>
                  </a:lnTo>
                  <a:cubicBezTo>
                    <a:pt x="0" y="1292"/>
                    <a:pt x="159" y="1451"/>
                    <a:pt x="351" y="1451"/>
                  </a:cubicBezTo>
                  <a:lnTo>
                    <a:pt x="1800" y="1451"/>
                  </a:lnTo>
                  <a:cubicBezTo>
                    <a:pt x="1992" y="1451"/>
                    <a:pt x="2151" y="1292"/>
                    <a:pt x="2151" y="1100"/>
                  </a:cubicBezTo>
                  <a:lnTo>
                    <a:pt x="2151" y="356"/>
                  </a:lnTo>
                  <a:cubicBezTo>
                    <a:pt x="2151" y="159"/>
                    <a:pt x="1992" y="1"/>
                    <a:pt x="180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9" name="Google Shape;18349;p140"/>
            <p:cNvSpPr/>
            <p:nvPr/>
          </p:nvSpPr>
          <p:spPr>
            <a:xfrm>
              <a:off x="3963372" y="2901255"/>
              <a:ext cx="364267" cy="365368"/>
            </a:xfrm>
            <a:custGeom>
              <a:avLst/>
              <a:gdLst/>
              <a:ahLst/>
              <a:cxnLst/>
              <a:rect l="l" t="t" r="r" b="b"/>
              <a:pathLst>
                <a:path w="13902" h="13944" extrusionOk="0">
                  <a:moveTo>
                    <a:pt x="12159" y="0"/>
                  </a:moveTo>
                  <a:cubicBezTo>
                    <a:pt x="12056" y="0"/>
                    <a:pt x="11953" y="68"/>
                    <a:pt x="11953" y="205"/>
                  </a:cubicBezTo>
                  <a:lnTo>
                    <a:pt x="11953" y="685"/>
                  </a:lnTo>
                  <a:cubicBezTo>
                    <a:pt x="11948" y="1098"/>
                    <a:pt x="11617" y="1429"/>
                    <a:pt x="11204" y="1429"/>
                  </a:cubicBezTo>
                  <a:lnTo>
                    <a:pt x="7921" y="1429"/>
                  </a:lnTo>
                  <a:cubicBezTo>
                    <a:pt x="7282" y="1429"/>
                    <a:pt x="6764" y="1948"/>
                    <a:pt x="6764" y="2591"/>
                  </a:cubicBezTo>
                  <a:lnTo>
                    <a:pt x="6764" y="2937"/>
                  </a:lnTo>
                  <a:lnTo>
                    <a:pt x="912" y="2937"/>
                  </a:lnTo>
                  <a:cubicBezTo>
                    <a:pt x="408" y="2937"/>
                    <a:pt x="5" y="3340"/>
                    <a:pt x="0" y="3844"/>
                  </a:cubicBezTo>
                  <a:lnTo>
                    <a:pt x="0" y="9441"/>
                  </a:lnTo>
                  <a:cubicBezTo>
                    <a:pt x="0" y="9578"/>
                    <a:pt x="105" y="9646"/>
                    <a:pt x="209" y="9646"/>
                  </a:cubicBezTo>
                  <a:cubicBezTo>
                    <a:pt x="313" y="9646"/>
                    <a:pt x="418" y="9578"/>
                    <a:pt x="418" y="9441"/>
                  </a:cubicBezTo>
                  <a:lnTo>
                    <a:pt x="418" y="5999"/>
                  </a:lnTo>
                  <a:lnTo>
                    <a:pt x="13484" y="5999"/>
                  </a:lnTo>
                  <a:lnTo>
                    <a:pt x="13484" y="13032"/>
                  </a:lnTo>
                  <a:cubicBezTo>
                    <a:pt x="13484" y="13305"/>
                    <a:pt x="13263" y="13526"/>
                    <a:pt x="12990" y="13526"/>
                  </a:cubicBezTo>
                  <a:lnTo>
                    <a:pt x="912" y="13526"/>
                  </a:lnTo>
                  <a:cubicBezTo>
                    <a:pt x="639" y="13526"/>
                    <a:pt x="418" y="13305"/>
                    <a:pt x="418" y="13032"/>
                  </a:cubicBezTo>
                  <a:lnTo>
                    <a:pt x="418" y="10267"/>
                  </a:lnTo>
                  <a:cubicBezTo>
                    <a:pt x="418" y="10130"/>
                    <a:pt x="315" y="10061"/>
                    <a:pt x="211" y="10061"/>
                  </a:cubicBezTo>
                  <a:cubicBezTo>
                    <a:pt x="108" y="10061"/>
                    <a:pt x="5" y="10130"/>
                    <a:pt x="5" y="10267"/>
                  </a:cubicBezTo>
                  <a:lnTo>
                    <a:pt x="5" y="13032"/>
                  </a:lnTo>
                  <a:cubicBezTo>
                    <a:pt x="5" y="13536"/>
                    <a:pt x="413" y="13939"/>
                    <a:pt x="912" y="13944"/>
                  </a:cubicBezTo>
                  <a:lnTo>
                    <a:pt x="12990" y="13944"/>
                  </a:lnTo>
                  <a:cubicBezTo>
                    <a:pt x="13494" y="13939"/>
                    <a:pt x="13897" y="13536"/>
                    <a:pt x="13902" y="13032"/>
                  </a:cubicBezTo>
                  <a:lnTo>
                    <a:pt x="13902" y="3844"/>
                  </a:lnTo>
                  <a:cubicBezTo>
                    <a:pt x="13897" y="3345"/>
                    <a:pt x="13494" y="2937"/>
                    <a:pt x="12990" y="2937"/>
                  </a:cubicBezTo>
                  <a:lnTo>
                    <a:pt x="10988" y="2937"/>
                  </a:lnTo>
                  <a:cubicBezTo>
                    <a:pt x="10714" y="2937"/>
                    <a:pt x="10714" y="3349"/>
                    <a:pt x="10988" y="3349"/>
                  </a:cubicBezTo>
                  <a:lnTo>
                    <a:pt x="12990" y="3349"/>
                  </a:lnTo>
                  <a:cubicBezTo>
                    <a:pt x="13263" y="3349"/>
                    <a:pt x="13489" y="3570"/>
                    <a:pt x="13489" y="3844"/>
                  </a:cubicBezTo>
                  <a:lnTo>
                    <a:pt x="13489" y="5586"/>
                  </a:lnTo>
                  <a:lnTo>
                    <a:pt x="418" y="5586"/>
                  </a:lnTo>
                  <a:lnTo>
                    <a:pt x="418" y="3844"/>
                  </a:lnTo>
                  <a:cubicBezTo>
                    <a:pt x="418" y="3570"/>
                    <a:pt x="639" y="3349"/>
                    <a:pt x="912" y="3349"/>
                  </a:cubicBezTo>
                  <a:lnTo>
                    <a:pt x="10162" y="3349"/>
                  </a:lnTo>
                  <a:cubicBezTo>
                    <a:pt x="10434" y="3349"/>
                    <a:pt x="10436" y="2937"/>
                    <a:pt x="10167" y="2937"/>
                  </a:cubicBezTo>
                  <a:cubicBezTo>
                    <a:pt x="10166" y="2937"/>
                    <a:pt x="10164" y="2937"/>
                    <a:pt x="10162" y="2937"/>
                  </a:cubicBezTo>
                  <a:lnTo>
                    <a:pt x="7177" y="2937"/>
                  </a:lnTo>
                  <a:lnTo>
                    <a:pt x="7177" y="2591"/>
                  </a:lnTo>
                  <a:cubicBezTo>
                    <a:pt x="7181" y="2178"/>
                    <a:pt x="7513" y="1847"/>
                    <a:pt x="7921" y="1847"/>
                  </a:cubicBezTo>
                  <a:lnTo>
                    <a:pt x="11204" y="1847"/>
                  </a:lnTo>
                  <a:cubicBezTo>
                    <a:pt x="11847" y="1842"/>
                    <a:pt x="12366" y="1324"/>
                    <a:pt x="12366" y="685"/>
                  </a:cubicBezTo>
                  <a:lnTo>
                    <a:pt x="12366" y="205"/>
                  </a:lnTo>
                  <a:cubicBezTo>
                    <a:pt x="12366" y="68"/>
                    <a:pt x="12263" y="0"/>
                    <a:pt x="1215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350" name="Google Shape;18350;p140"/>
          <p:cNvGrpSpPr/>
          <p:nvPr/>
        </p:nvGrpSpPr>
        <p:grpSpPr>
          <a:xfrm>
            <a:off x="3520995" y="2738878"/>
            <a:ext cx="365551" cy="316238"/>
            <a:chOff x="3520995" y="2925728"/>
            <a:chExt cx="365551" cy="316238"/>
          </a:xfrm>
        </p:grpSpPr>
        <p:sp>
          <p:nvSpPr>
            <p:cNvPr id="18351" name="Google Shape;18351;p140"/>
            <p:cNvSpPr/>
            <p:nvPr/>
          </p:nvSpPr>
          <p:spPr>
            <a:xfrm>
              <a:off x="3526524" y="2931152"/>
              <a:ext cx="354598" cy="152708"/>
            </a:xfrm>
            <a:custGeom>
              <a:avLst/>
              <a:gdLst/>
              <a:ahLst/>
              <a:cxnLst/>
              <a:rect l="l" t="t" r="r" b="b"/>
              <a:pathLst>
                <a:path w="13533" h="5828" extrusionOk="0">
                  <a:moveTo>
                    <a:pt x="591" y="0"/>
                  </a:moveTo>
                  <a:cubicBezTo>
                    <a:pt x="265" y="0"/>
                    <a:pt x="1" y="264"/>
                    <a:pt x="1" y="596"/>
                  </a:cubicBezTo>
                  <a:lnTo>
                    <a:pt x="1" y="5237"/>
                  </a:lnTo>
                  <a:cubicBezTo>
                    <a:pt x="1" y="5564"/>
                    <a:pt x="265" y="5828"/>
                    <a:pt x="591" y="5828"/>
                  </a:cubicBezTo>
                  <a:lnTo>
                    <a:pt x="12938" y="5828"/>
                  </a:lnTo>
                  <a:cubicBezTo>
                    <a:pt x="13264" y="5828"/>
                    <a:pt x="13533" y="5564"/>
                    <a:pt x="13533" y="5237"/>
                  </a:cubicBezTo>
                  <a:lnTo>
                    <a:pt x="13533" y="596"/>
                  </a:lnTo>
                  <a:cubicBezTo>
                    <a:pt x="13533" y="264"/>
                    <a:pt x="13264" y="0"/>
                    <a:pt x="12938" y="0"/>
                  </a:cubicBezTo>
                  <a:close/>
                </a:path>
              </a:pathLst>
            </a:custGeom>
            <a:solidFill>
              <a:srgbClr val="B5B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2" name="Google Shape;18352;p140"/>
            <p:cNvSpPr/>
            <p:nvPr/>
          </p:nvSpPr>
          <p:spPr>
            <a:xfrm>
              <a:off x="3544656" y="2931152"/>
              <a:ext cx="336466" cy="134602"/>
            </a:xfrm>
            <a:custGeom>
              <a:avLst/>
              <a:gdLst/>
              <a:ahLst/>
              <a:cxnLst/>
              <a:rect l="l" t="t" r="r" b="b"/>
              <a:pathLst>
                <a:path w="12841" h="5137" extrusionOk="0">
                  <a:moveTo>
                    <a:pt x="0" y="0"/>
                  </a:moveTo>
                  <a:lnTo>
                    <a:pt x="0" y="4546"/>
                  </a:lnTo>
                  <a:cubicBezTo>
                    <a:pt x="0" y="4873"/>
                    <a:pt x="264" y="5137"/>
                    <a:pt x="591" y="5137"/>
                  </a:cubicBezTo>
                  <a:lnTo>
                    <a:pt x="12841" y="5137"/>
                  </a:lnTo>
                  <a:lnTo>
                    <a:pt x="12841" y="596"/>
                  </a:lnTo>
                  <a:cubicBezTo>
                    <a:pt x="12841" y="264"/>
                    <a:pt x="12572" y="0"/>
                    <a:pt x="12246"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3" name="Google Shape;18353;p140"/>
            <p:cNvSpPr/>
            <p:nvPr/>
          </p:nvSpPr>
          <p:spPr>
            <a:xfrm>
              <a:off x="3526524" y="3083834"/>
              <a:ext cx="354598" cy="152734"/>
            </a:xfrm>
            <a:custGeom>
              <a:avLst/>
              <a:gdLst/>
              <a:ahLst/>
              <a:cxnLst/>
              <a:rect l="l" t="t" r="r" b="b"/>
              <a:pathLst>
                <a:path w="13533" h="5829" extrusionOk="0">
                  <a:moveTo>
                    <a:pt x="12946" y="1"/>
                  </a:moveTo>
                  <a:cubicBezTo>
                    <a:pt x="12944" y="1"/>
                    <a:pt x="12941" y="1"/>
                    <a:pt x="12938" y="1"/>
                  </a:cubicBezTo>
                  <a:lnTo>
                    <a:pt x="591" y="1"/>
                  </a:lnTo>
                  <a:cubicBezTo>
                    <a:pt x="265" y="1"/>
                    <a:pt x="1" y="265"/>
                    <a:pt x="1" y="591"/>
                  </a:cubicBezTo>
                  <a:lnTo>
                    <a:pt x="1" y="5233"/>
                  </a:lnTo>
                  <a:cubicBezTo>
                    <a:pt x="1" y="5559"/>
                    <a:pt x="265" y="5823"/>
                    <a:pt x="591" y="5828"/>
                  </a:cubicBezTo>
                  <a:lnTo>
                    <a:pt x="12938" y="5828"/>
                  </a:lnTo>
                  <a:cubicBezTo>
                    <a:pt x="13264" y="5828"/>
                    <a:pt x="13533" y="5559"/>
                    <a:pt x="13533" y="5233"/>
                  </a:cubicBezTo>
                  <a:lnTo>
                    <a:pt x="13533" y="596"/>
                  </a:lnTo>
                  <a:cubicBezTo>
                    <a:pt x="13533" y="268"/>
                    <a:pt x="13274" y="1"/>
                    <a:pt x="12946"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4" name="Google Shape;18354;p140"/>
            <p:cNvSpPr/>
            <p:nvPr/>
          </p:nvSpPr>
          <p:spPr>
            <a:xfrm>
              <a:off x="3545285" y="3101835"/>
              <a:ext cx="335837" cy="134733"/>
            </a:xfrm>
            <a:custGeom>
              <a:avLst/>
              <a:gdLst/>
              <a:ahLst/>
              <a:cxnLst/>
              <a:rect l="l" t="t" r="r" b="b"/>
              <a:pathLst>
                <a:path w="12817" h="5142" extrusionOk="0">
                  <a:moveTo>
                    <a:pt x="595" y="0"/>
                  </a:moveTo>
                  <a:cubicBezTo>
                    <a:pt x="264" y="0"/>
                    <a:pt x="0" y="269"/>
                    <a:pt x="0" y="595"/>
                  </a:cubicBezTo>
                  <a:lnTo>
                    <a:pt x="0" y="5141"/>
                  </a:lnTo>
                  <a:lnTo>
                    <a:pt x="12222" y="5141"/>
                  </a:lnTo>
                  <a:cubicBezTo>
                    <a:pt x="12548" y="5141"/>
                    <a:pt x="12817" y="4872"/>
                    <a:pt x="12817" y="4546"/>
                  </a:cubicBezTo>
                  <a:lnTo>
                    <a:pt x="12817" y="5"/>
                  </a:lnTo>
                  <a:lnTo>
                    <a:pt x="595" y="0"/>
                  </a:ln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5" name="Google Shape;18355;p140"/>
            <p:cNvSpPr/>
            <p:nvPr/>
          </p:nvSpPr>
          <p:spPr>
            <a:xfrm>
              <a:off x="3551940" y="3105740"/>
              <a:ext cx="43182" cy="42893"/>
            </a:xfrm>
            <a:custGeom>
              <a:avLst/>
              <a:gdLst/>
              <a:ahLst/>
              <a:cxnLst/>
              <a:rect l="l" t="t" r="r" b="b"/>
              <a:pathLst>
                <a:path w="1648" h="1637" extrusionOk="0">
                  <a:moveTo>
                    <a:pt x="821" y="0"/>
                  </a:moveTo>
                  <a:cubicBezTo>
                    <a:pt x="370" y="0"/>
                    <a:pt x="1" y="365"/>
                    <a:pt x="1" y="816"/>
                  </a:cubicBezTo>
                  <a:cubicBezTo>
                    <a:pt x="1" y="1272"/>
                    <a:pt x="370" y="1637"/>
                    <a:pt x="821" y="1637"/>
                  </a:cubicBezTo>
                  <a:lnTo>
                    <a:pt x="826" y="1637"/>
                  </a:lnTo>
                  <a:cubicBezTo>
                    <a:pt x="1282" y="1637"/>
                    <a:pt x="1647" y="1272"/>
                    <a:pt x="1647" y="816"/>
                  </a:cubicBezTo>
                  <a:cubicBezTo>
                    <a:pt x="1647" y="365"/>
                    <a:pt x="1282" y="0"/>
                    <a:pt x="826" y="0"/>
                  </a:cubicBezTo>
                  <a:close/>
                </a:path>
              </a:pathLst>
            </a:custGeom>
            <a:solidFill>
              <a:srgbClr val="BFC7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6" name="Google Shape;18356;p140"/>
            <p:cNvSpPr/>
            <p:nvPr/>
          </p:nvSpPr>
          <p:spPr>
            <a:xfrm>
              <a:off x="3551940" y="3171770"/>
              <a:ext cx="43182" cy="42920"/>
            </a:xfrm>
            <a:custGeom>
              <a:avLst/>
              <a:gdLst/>
              <a:ahLst/>
              <a:cxnLst/>
              <a:rect l="l" t="t" r="r" b="b"/>
              <a:pathLst>
                <a:path w="1648" h="1638" extrusionOk="0">
                  <a:moveTo>
                    <a:pt x="821" y="0"/>
                  </a:moveTo>
                  <a:cubicBezTo>
                    <a:pt x="370" y="0"/>
                    <a:pt x="1" y="365"/>
                    <a:pt x="1" y="821"/>
                  </a:cubicBezTo>
                  <a:cubicBezTo>
                    <a:pt x="1" y="1272"/>
                    <a:pt x="370" y="1637"/>
                    <a:pt x="821" y="1637"/>
                  </a:cubicBezTo>
                  <a:lnTo>
                    <a:pt x="826" y="1637"/>
                  </a:lnTo>
                  <a:cubicBezTo>
                    <a:pt x="1282" y="1637"/>
                    <a:pt x="1647" y="1272"/>
                    <a:pt x="1647" y="821"/>
                  </a:cubicBezTo>
                  <a:cubicBezTo>
                    <a:pt x="1647" y="365"/>
                    <a:pt x="1282" y="0"/>
                    <a:pt x="826"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7" name="Google Shape;18357;p140"/>
            <p:cNvSpPr/>
            <p:nvPr/>
          </p:nvSpPr>
          <p:spPr>
            <a:xfrm>
              <a:off x="3617106" y="3105740"/>
              <a:ext cx="43156" cy="42893"/>
            </a:xfrm>
            <a:custGeom>
              <a:avLst/>
              <a:gdLst/>
              <a:ahLst/>
              <a:cxnLst/>
              <a:rect l="l" t="t" r="r" b="b"/>
              <a:pathLst>
                <a:path w="1647" h="1637" extrusionOk="0">
                  <a:moveTo>
                    <a:pt x="821" y="0"/>
                  </a:moveTo>
                  <a:cubicBezTo>
                    <a:pt x="370" y="0"/>
                    <a:pt x="0" y="365"/>
                    <a:pt x="0" y="816"/>
                  </a:cubicBezTo>
                  <a:cubicBezTo>
                    <a:pt x="0" y="1272"/>
                    <a:pt x="370" y="1637"/>
                    <a:pt x="821" y="1637"/>
                  </a:cubicBezTo>
                  <a:lnTo>
                    <a:pt x="826" y="1637"/>
                  </a:lnTo>
                  <a:cubicBezTo>
                    <a:pt x="1277" y="1637"/>
                    <a:pt x="1647" y="1272"/>
                    <a:pt x="1647" y="816"/>
                  </a:cubicBezTo>
                  <a:cubicBezTo>
                    <a:pt x="1647" y="365"/>
                    <a:pt x="1277" y="0"/>
                    <a:pt x="826" y="0"/>
                  </a:cubicBezTo>
                  <a:close/>
                </a:path>
              </a:pathLst>
            </a:custGeom>
            <a:solidFill>
              <a:srgbClr val="B4C3D0"/>
            </a:solidFill>
            <a:ln w="1550" cap="flat" cmpd="sng">
              <a:solidFill>
                <a:srgbClr val="B4C3D0"/>
              </a:solidFill>
              <a:prstDash val="solid"/>
              <a:miter lim="480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8" name="Google Shape;18358;p140"/>
            <p:cNvSpPr/>
            <p:nvPr/>
          </p:nvSpPr>
          <p:spPr>
            <a:xfrm>
              <a:off x="3617106" y="3171770"/>
              <a:ext cx="43156" cy="42920"/>
            </a:xfrm>
            <a:custGeom>
              <a:avLst/>
              <a:gdLst/>
              <a:ahLst/>
              <a:cxnLst/>
              <a:rect l="l" t="t" r="r" b="b"/>
              <a:pathLst>
                <a:path w="1647" h="1638" extrusionOk="0">
                  <a:moveTo>
                    <a:pt x="812" y="0"/>
                  </a:moveTo>
                  <a:cubicBezTo>
                    <a:pt x="365" y="0"/>
                    <a:pt x="0" y="368"/>
                    <a:pt x="0" y="816"/>
                  </a:cubicBezTo>
                  <a:cubicBezTo>
                    <a:pt x="0" y="1272"/>
                    <a:pt x="370" y="1637"/>
                    <a:pt x="821" y="1637"/>
                  </a:cubicBezTo>
                  <a:lnTo>
                    <a:pt x="826" y="1637"/>
                  </a:lnTo>
                  <a:cubicBezTo>
                    <a:pt x="1277" y="1637"/>
                    <a:pt x="1647" y="1272"/>
                    <a:pt x="1647" y="821"/>
                  </a:cubicBezTo>
                  <a:lnTo>
                    <a:pt x="1647" y="816"/>
                  </a:lnTo>
                  <a:cubicBezTo>
                    <a:pt x="1647" y="368"/>
                    <a:pt x="1282" y="0"/>
                    <a:pt x="834" y="0"/>
                  </a:cubicBezTo>
                  <a:cubicBezTo>
                    <a:pt x="832" y="0"/>
                    <a:pt x="829" y="0"/>
                    <a:pt x="826" y="0"/>
                  </a:cubicBezTo>
                  <a:lnTo>
                    <a:pt x="821" y="0"/>
                  </a:lnTo>
                  <a:cubicBezTo>
                    <a:pt x="818" y="0"/>
                    <a:pt x="815" y="0"/>
                    <a:pt x="812"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9" name="Google Shape;18359;p140"/>
            <p:cNvSpPr/>
            <p:nvPr/>
          </p:nvSpPr>
          <p:spPr>
            <a:xfrm>
              <a:off x="3682245" y="3171770"/>
              <a:ext cx="43051" cy="42920"/>
            </a:xfrm>
            <a:custGeom>
              <a:avLst/>
              <a:gdLst/>
              <a:ahLst/>
              <a:cxnLst/>
              <a:rect l="l" t="t" r="r" b="b"/>
              <a:pathLst>
                <a:path w="1643" h="1638" extrusionOk="0">
                  <a:moveTo>
                    <a:pt x="822" y="0"/>
                  </a:moveTo>
                  <a:cubicBezTo>
                    <a:pt x="366" y="0"/>
                    <a:pt x="1" y="365"/>
                    <a:pt x="1" y="821"/>
                  </a:cubicBezTo>
                  <a:cubicBezTo>
                    <a:pt x="1" y="1272"/>
                    <a:pt x="366" y="1637"/>
                    <a:pt x="822" y="1637"/>
                  </a:cubicBezTo>
                  <a:lnTo>
                    <a:pt x="826" y="1637"/>
                  </a:lnTo>
                  <a:cubicBezTo>
                    <a:pt x="1278" y="1637"/>
                    <a:pt x="1642" y="1272"/>
                    <a:pt x="1642" y="821"/>
                  </a:cubicBezTo>
                  <a:cubicBezTo>
                    <a:pt x="1642" y="365"/>
                    <a:pt x="1278" y="0"/>
                    <a:pt x="826" y="0"/>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0" name="Google Shape;18360;p140"/>
            <p:cNvSpPr/>
            <p:nvPr/>
          </p:nvSpPr>
          <p:spPr>
            <a:xfrm>
              <a:off x="3747280" y="3105740"/>
              <a:ext cx="43156" cy="42893"/>
            </a:xfrm>
            <a:custGeom>
              <a:avLst/>
              <a:gdLst/>
              <a:ahLst/>
              <a:cxnLst/>
              <a:rect l="l" t="t" r="r" b="b"/>
              <a:pathLst>
                <a:path w="1647" h="1637" extrusionOk="0">
                  <a:moveTo>
                    <a:pt x="821" y="0"/>
                  </a:moveTo>
                  <a:cubicBezTo>
                    <a:pt x="370" y="0"/>
                    <a:pt x="0" y="365"/>
                    <a:pt x="0" y="816"/>
                  </a:cubicBezTo>
                  <a:cubicBezTo>
                    <a:pt x="0" y="1272"/>
                    <a:pt x="370" y="1637"/>
                    <a:pt x="821" y="1637"/>
                  </a:cubicBezTo>
                  <a:lnTo>
                    <a:pt x="826" y="1637"/>
                  </a:lnTo>
                  <a:cubicBezTo>
                    <a:pt x="1277" y="1637"/>
                    <a:pt x="1647" y="1272"/>
                    <a:pt x="1647" y="816"/>
                  </a:cubicBezTo>
                  <a:cubicBezTo>
                    <a:pt x="1647" y="365"/>
                    <a:pt x="1277" y="0"/>
                    <a:pt x="826"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1" name="Google Shape;18361;p140"/>
            <p:cNvSpPr/>
            <p:nvPr/>
          </p:nvSpPr>
          <p:spPr>
            <a:xfrm>
              <a:off x="3747280" y="3171770"/>
              <a:ext cx="43156" cy="42920"/>
            </a:xfrm>
            <a:custGeom>
              <a:avLst/>
              <a:gdLst/>
              <a:ahLst/>
              <a:cxnLst/>
              <a:rect l="l" t="t" r="r" b="b"/>
              <a:pathLst>
                <a:path w="1647" h="1638" extrusionOk="0">
                  <a:moveTo>
                    <a:pt x="813" y="0"/>
                  </a:moveTo>
                  <a:cubicBezTo>
                    <a:pt x="365" y="0"/>
                    <a:pt x="0" y="368"/>
                    <a:pt x="0" y="816"/>
                  </a:cubicBezTo>
                  <a:cubicBezTo>
                    <a:pt x="0" y="1272"/>
                    <a:pt x="370" y="1637"/>
                    <a:pt x="821" y="1637"/>
                  </a:cubicBezTo>
                  <a:lnTo>
                    <a:pt x="826" y="1637"/>
                  </a:lnTo>
                  <a:cubicBezTo>
                    <a:pt x="1277" y="1637"/>
                    <a:pt x="1647" y="1272"/>
                    <a:pt x="1647" y="821"/>
                  </a:cubicBezTo>
                  <a:lnTo>
                    <a:pt x="1647" y="816"/>
                  </a:lnTo>
                  <a:cubicBezTo>
                    <a:pt x="1647" y="368"/>
                    <a:pt x="1282" y="0"/>
                    <a:pt x="835" y="0"/>
                  </a:cubicBezTo>
                  <a:cubicBezTo>
                    <a:pt x="832" y="0"/>
                    <a:pt x="829" y="0"/>
                    <a:pt x="826" y="0"/>
                  </a:cubicBezTo>
                  <a:lnTo>
                    <a:pt x="821" y="0"/>
                  </a:lnTo>
                  <a:cubicBezTo>
                    <a:pt x="818" y="0"/>
                    <a:pt x="815" y="0"/>
                    <a:pt x="813"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2" name="Google Shape;18362;p140"/>
            <p:cNvSpPr/>
            <p:nvPr/>
          </p:nvSpPr>
          <p:spPr>
            <a:xfrm>
              <a:off x="3812419" y="3105740"/>
              <a:ext cx="43182" cy="42893"/>
            </a:xfrm>
            <a:custGeom>
              <a:avLst/>
              <a:gdLst/>
              <a:ahLst/>
              <a:cxnLst/>
              <a:rect l="l" t="t" r="r" b="b"/>
              <a:pathLst>
                <a:path w="1648" h="1637" extrusionOk="0">
                  <a:moveTo>
                    <a:pt x="822" y="0"/>
                  </a:moveTo>
                  <a:cubicBezTo>
                    <a:pt x="371" y="0"/>
                    <a:pt x="1" y="365"/>
                    <a:pt x="1" y="816"/>
                  </a:cubicBezTo>
                  <a:cubicBezTo>
                    <a:pt x="1" y="1272"/>
                    <a:pt x="371" y="1637"/>
                    <a:pt x="822" y="1637"/>
                  </a:cubicBezTo>
                  <a:lnTo>
                    <a:pt x="827" y="1637"/>
                  </a:lnTo>
                  <a:cubicBezTo>
                    <a:pt x="1278" y="1637"/>
                    <a:pt x="1647" y="1272"/>
                    <a:pt x="1647" y="816"/>
                  </a:cubicBezTo>
                  <a:cubicBezTo>
                    <a:pt x="1647" y="365"/>
                    <a:pt x="1278" y="0"/>
                    <a:pt x="827" y="0"/>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3" name="Google Shape;18363;p140"/>
            <p:cNvSpPr/>
            <p:nvPr/>
          </p:nvSpPr>
          <p:spPr>
            <a:xfrm>
              <a:off x="3812419" y="3171770"/>
              <a:ext cx="43182" cy="42920"/>
            </a:xfrm>
            <a:custGeom>
              <a:avLst/>
              <a:gdLst/>
              <a:ahLst/>
              <a:cxnLst/>
              <a:rect l="l" t="t" r="r" b="b"/>
              <a:pathLst>
                <a:path w="1648" h="1638" extrusionOk="0">
                  <a:moveTo>
                    <a:pt x="822" y="0"/>
                  </a:moveTo>
                  <a:cubicBezTo>
                    <a:pt x="371" y="0"/>
                    <a:pt x="1" y="365"/>
                    <a:pt x="1" y="821"/>
                  </a:cubicBezTo>
                  <a:cubicBezTo>
                    <a:pt x="1" y="1272"/>
                    <a:pt x="371" y="1637"/>
                    <a:pt x="822" y="1637"/>
                  </a:cubicBezTo>
                  <a:lnTo>
                    <a:pt x="827" y="1637"/>
                  </a:lnTo>
                  <a:cubicBezTo>
                    <a:pt x="1278" y="1637"/>
                    <a:pt x="1647" y="1272"/>
                    <a:pt x="1647" y="821"/>
                  </a:cubicBezTo>
                  <a:cubicBezTo>
                    <a:pt x="1647" y="365"/>
                    <a:pt x="1278" y="0"/>
                    <a:pt x="827" y="0"/>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4" name="Google Shape;18364;p140"/>
            <p:cNvSpPr/>
            <p:nvPr/>
          </p:nvSpPr>
          <p:spPr>
            <a:xfrm>
              <a:off x="3559722" y="3113234"/>
              <a:ext cx="40011" cy="35400"/>
            </a:xfrm>
            <a:custGeom>
              <a:avLst/>
              <a:gdLst/>
              <a:ahLst/>
              <a:cxnLst/>
              <a:rect l="l" t="t" r="r" b="b"/>
              <a:pathLst>
                <a:path w="1527" h="1351" extrusionOk="0">
                  <a:moveTo>
                    <a:pt x="1101" y="1"/>
                  </a:moveTo>
                  <a:cubicBezTo>
                    <a:pt x="1091" y="1"/>
                    <a:pt x="1081" y="1"/>
                    <a:pt x="1072" y="2"/>
                  </a:cubicBezTo>
                  <a:lnTo>
                    <a:pt x="1067" y="2"/>
                  </a:lnTo>
                  <a:cubicBezTo>
                    <a:pt x="1061" y="2"/>
                    <a:pt x="1055" y="2"/>
                    <a:pt x="1050" y="2"/>
                  </a:cubicBezTo>
                  <a:cubicBezTo>
                    <a:pt x="341" y="2"/>
                    <a:pt x="1" y="875"/>
                    <a:pt x="524" y="1351"/>
                  </a:cubicBezTo>
                  <a:lnTo>
                    <a:pt x="529" y="1351"/>
                  </a:lnTo>
                  <a:cubicBezTo>
                    <a:pt x="985" y="1351"/>
                    <a:pt x="1350" y="986"/>
                    <a:pt x="1350" y="530"/>
                  </a:cubicBezTo>
                  <a:cubicBezTo>
                    <a:pt x="1526" y="317"/>
                    <a:pt x="1367" y="1"/>
                    <a:pt x="1101" y="1"/>
                  </a:cubicBezTo>
                  <a:close/>
                </a:path>
              </a:pathLst>
            </a:custGeom>
            <a:solidFill>
              <a:srgbClr val="CF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5" name="Google Shape;18365;p140"/>
            <p:cNvSpPr/>
            <p:nvPr/>
          </p:nvSpPr>
          <p:spPr>
            <a:xfrm>
              <a:off x="3559775" y="3179395"/>
              <a:ext cx="39933" cy="35295"/>
            </a:xfrm>
            <a:custGeom>
              <a:avLst/>
              <a:gdLst/>
              <a:ahLst/>
              <a:cxnLst/>
              <a:rect l="l" t="t" r="r" b="b"/>
              <a:pathLst>
                <a:path w="1524" h="1347" extrusionOk="0">
                  <a:moveTo>
                    <a:pt x="1104" y="0"/>
                  </a:moveTo>
                  <a:cubicBezTo>
                    <a:pt x="1093" y="0"/>
                    <a:pt x="1081" y="1"/>
                    <a:pt x="1070" y="2"/>
                  </a:cubicBezTo>
                  <a:lnTo>
                    <a:pt x="1065" y="2"/>
                  </a:lnTo>
                  <a:cubicBezTo>
                    <a:pt x="1057" y="2"/>
                    <a:pt x="1050" y="2"/>
                    <a:pt x="1042" y="2"/>
                  </a:cubicBezTo>
                  <a:cubicBezTo>
                    <a:pt x="337" y="2"/>
                    <a:pt x="0" y="871"/>
                    <a:pt x="522" y="1346"/>
                  </a:cubicBezTo>
                  <a:lnTo>
                    <a:pt x="527" y="1346"/>
                  </a:lnTo>
                  <a:cubicBezTo>
                    <a:pt x="983" y="1346"/>
                    <a:pt x="1348" y="981"/>
                    <a:pt x="1348" y="530"/>
                  </a:cubicBezTo>
                  <a:cubicBezTo>
                    <a:pt x="1523" y="314"/>
                    <a:pt x="1367" y="0"/>
                    <a:pt x="1104" y="0"/>
                  </a:cubicBez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6" name="Google Shape;18366;p140"/>
            <p:cNvSpPr/>
            <p:nvPr/>
          </p:nvSpPr>
          <p:spPr>
            <a:xfrm>
              <a:off x="3624757" y="3113234"/>
              <a:ext cx="40011" cy="35400"/>
            </a:xfrm>
            <a:custGeom>
              <a:avLst/>
              <a:gdLst/>
              <a:ahLst/>
              <a:cxnLst/>
              <a:rect l="l" t="t" r="r" b="b"/>
              <a:pathLst>
                <a:path w="1527" h="1351" extrusionOk="0">
                  <a:moveTo>
                    <a:pt x="1105" y="1"/>
                  </a:moveTo>
                  <a:cubicBezTo>
                    <a:pt x="1096" y="1"/>
                    <a:pt x="1086" y="1"/>
                    <a:pt x="1076" y="2"/>
                  </a:cubicBezTo>
                  <a:lnTo>
                    <a:pt x="1067" y="2"/>
                  </a:lnTo>
                  <a:cubicBezTo>
                    <a:pt x="1061" y="2"/>
                    <a:pt x="1055" y="2"/>
                    <a:pt x="1049" y="2"/>
                  </a:cubicBezTo>
                  <a:cubicBezTo>
                    <a:pt x="346" y="2"/>
                    <a:pt x="0" y="870"/>
                    <a:pt x="529" y="1351"/>
                  </a:cubicBezTo>
                  <a:lnTo>
                    <a:pt x="534" y="1351"/>
                  </a:lnTo>
                  <a:cubicBezTo>
                    <a:pt x="985" y="1351"/>
                    <a:pt x="1355" y="986"/>
                    <a:pt x="1355" y="530"/>
                  </a:cubicBezTo>
                  <a:cubicBezTo>
                    <a:pt x="1526" y="317"/>
                    <a:pt x="1371" y="1"/>
                    <a:pt x="1105" y="1"/>
                  </a:cubicBezTo>
                  <a:close/>
                </a:path>
              </a:pathLst>
            </a:custGeom>
            <a:solidFill>
              <a:srgbClr val="C2CED8"/>
            </a:solidFill>
            <a:ln w="1550" cap="flat" cmpd="sng">
              <a:solidFill>
                <a:srgbClr val="B4C3D0"/>
              </a:solidFill>
              <a:prstDash val="solid"/>
              <a:miter lim="480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7" name="Google Shape;18367;p140"/>
            <p:cNvSpPr/>
            <p:nvPr/>
          </p:nvSpPr>
          <p:spPr>
            <a:xfrm>
              <a:off x="3624757" y="3179264"/>
              <a:ext cx="40011" cy="35426"/>
            </a:xfrm>
            <a:custGeom>
              <a:avLst/>
              <a:gdLst/>
              <a:ahLst/>
              <a:cxnLst/>
              <a:rect l="l" t="t" r="r" b="b"/>
              <a:pathLst>
                <a:path w="1527" h="1352" extrusionOk="0">
                  <a:moveTo>
                    <a:pt x="1105" y="1"/>
                  </a:moveTo>
                  <a:cubicBezTo>
                    <a:pt x="1096" y="1"/>
                    <a:pt x="1086" y="1"/>
                    <a:pt x="1076" y="2"/>
                  </a:cubicBezTo>
                  <a:lnTo>
                    <a:pt x="1067" y="2"/>
                  </a:lnTo>
                  <a:cubicBezTo>
                    <a:pt x="1061" y="2"/>
                    <a:pt x="1055" y="2"/>
                    <a:pt x="1049" y="2"/>
                  </a:cubicBezTo>
                  <a:cubicBezTo>
                    <a:pt x="346" y="2"/>
                    <a:pt x="0" y="870"/>
                    <a:pt x="529" y="1351"/>
                  </a:cubicBezTo>
                  <a:lnTo>
                    <a:pt x="534" y="1351"/>
                  </a:lnTo>
                  <a:cubicBezTo>
                    <a:pt x="985" y="1351"/>
                    <a:pt x="1355" y="986"/>
                    <a:pt x="1355" y="535"/>
                  </a:cubicBezTo>
                  <a:lnTo>
                    <a:pt x="1355" y="530"/>
                  </a:lnTo>
                  <a:cubicBezTo>
                    <a:pt x="1526" y="317"/>
                    <a:pt x="1371" y="1"/>
                    <a:pt x="1105"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8" name="Google Shape;18368;p140"/>
            <p:cNvSpPr/>
            <p:nvPr/>
          </p:nvSpPr>
          <p:spPr>
            <a:xfrm>
              <a:off x="3689949" y="3179395"/>
              <a:ext cx="39933" cy="35295"/>
            </a:xfrm>
            <a:custGeom>
              <a:avLst/>
              <a:gdLst/>
              <a:ahLst/>
              <a:cxnLst/>
              <a:rect l="l" t="t" r="r" b="b"/>
              <a:pathLst>
                <a:path w="1524" h="1347" extrusionOk="0">
                  <a:moveTo>
                    <a:pt x="1105" y="0"/>
                  </a:moveTo>
                  <a:cubicBezTo>
                    <a:pt x="1093" y="0"/>
                    <a:pt x="1082" y="1"/>
                    <a:pt x="1070" y="2"/>
                  </a:cubicBezTo>
                  <a:lnTo>
                    <a:pt x="1065" y="2"/>
                  </a:lnTo>
                  <a:cubicBezTo>
                    <a:pt x="1058" y="2"/>
                    <a:pt x="1050" y="2"/>
                    <a:pt x="1042" y="2"/>
                  </a:cubicBezTo>
                  <a:cubicBezTo>
                    <a:pt x="342" y="2"/>
                    <a:pt x="0" y="871"/>
                    <a:pt x="528" y="1346"/>
                  </a:cubicBezTo>
                  <a:lnTo>
                    <a:pt x="532" y="1346"/>
                  </a:lnTo>
                  <a:cubicBezTo>
                    <a:pt x="984" y="1346"/>
                    <a:pt x="1348" y="981"/>
                    <a:pt x="1348" y="530"/>
                  </a:cubicBezTo>
                  <a:cubicBezTo>
                    <a:pt x="1523" y="314"/>
                    <a:pt x="1372" y="0"/>
                    <a:pt x="1105"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9" name="Google Shape;18369;p140"/>
            <p:cNvSpPr/>
            <p:nvPr/>
          </p:nvSpPr>
          <p:spPr>
            <a:xfrm>
              <a:off x="3754931" y="3113234"/>
              <a:ext cx="40011" cy="35400"/>
            </a:xfrm>
            <a:custGeom>
              <a:avLst/>
              <a:gdLst/>
              <a:ahLst/>
              <a:cxnLst/>
              <a:rect l="l" t="t" r="r" b="b"/>
              <a:pathLst>
                <a:path w="1527" h="1351" extrusionOk="0">
                  <a:moveTo>
                    <a:pt x="1105" y="1"/>
                  </a:moveTo>
                  <a:cubicBezTo>
                    <a:pt x="1096" y="1"/>
                    <a:pt x="1086" y="1"/>
                    <a:pt x="1077" y="2"/>
                  </a:cubicBezTo>
                  <a:lnTo>
                    <a:pt x="1067" y="2"/>
                  </a:lnTo>
                  <a:cubicBezTo>
                    <a:pt x="1061" y="2"/>
                    <a:pt x="1055" y="2"/>
                    <a:pt x="1050" y="2"/>
                  </a:cubicBezTo>
                  <a:cubicBezTo>
                    <a:pt x="346" y="2"/>
                    <a:pt x="1" y="870"/>
                    <a:pt x="529" y="1351"/>
                  </a:cubicBezTo>
                  <a:lnTo>
                    <a:pt x="534" y="1351"/>
                  </a:lnTo>
                  <a:cubicBezTo>
                    <a:pt x="985" y="1351"/>
                    <a:pt x="1355" y="986"/>
                    <a:pt x="1355" y="530"/>
                  </a:cubicBezTo>
                  <a:cubicBezTo>
                    <a:pt x="1526" y="317"/>
                    <a:pt x="1371" y="1"/>
                    <a:pt x="1105"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0" name="Google Shape;18370;p140"/>
            <p:cNvSpPr/>
            <p:nvPr/>
          </p:nvSpPr>
          <p:spPr>
            <a:xfrm>
              <a:off x="3754931" y="3179264"/>
              <a:ext cx="40011" cy="35426"/>
            </a:xfrm>
            <a:custGeom>
              <a:avLst/>
              <a:gdLst/>
              <a:ahLst/>
              <a:cxnLst/>
              <a:rect l="l" t="t" r="r" b="b"/>
              <a:pathLst>
                <a:path w="1527" h="1352" extrusionOk="0">
                  <a:moveTo>
                    <a:pt x="1105" y="1"/>
                  </a:moveTo>
                  <a:cubicBezTo>
                    <a:pt x="1096" y="1"/>
                    <a:pt x="1086" y="1"/>
                    <a:pt x="1077" y="2"/>
                  </a:cubicBezTo>
                  <a:lnTo>
                    <a:pt x="1067" y="2"/>
                  </a:lnTo>
                  <a:cubicBezTo>
                    <a:pt x="1061" y="2"/>
                    <a:pt x="1055" y="2"/>
                    <a:pt x="1050" y="2"/>
                  </a:cubicBezTo>
                  <a:cubicBezTo>
                    <a:pt x="346" y="2"/>
                    <a:pt x="1" y="870"/>
                    <a:pt x="529" y="1351"/>
                  </a:cubicBezTo>
                  <a:lnTo>
                    <a:pt x="534" y="1351"/>
                  </a:lnTo>
                  <a:cubicBezTo>
                    <a:pt x="985" y="1351"/>
                    <a:pt x="1355" y="986"/>
                    <a:pt x="1355" y="535"/>
                  </a:cubicBezTo>
                  <a:lnTo>
                    <a:pt x="1355" y="530"/>
                  </a:lnTo>
                  <a:cubicBezTo>
                    <a:pt x="1526" y="317"/>
                    <a:pt x="1371" y="1"/>
                    <a:pt x="1105"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1" name="Google Shape;18371;p140"/>
            <p:cNvSpPr/>
            <p:nvPr/>
          </p:nvSpPr>
          <p:spPr>
            <a:xfrm>
              <a:off x="3820097" y="3113234"/>
              <a:ext cx="39985" cy="35400"/>
            </a:xfrm>
            <a:custGeom>
              <a:avLst/>
              <a:gdLst/>
              <a:ahLst/>
              <a:cxnLst/>
              <a:rect l="l" t="t" r="r" b="b"/>
              <a:pathLst>
                <a:path w="1526" h="1351" extrusionOk="0">
                  <a:moveTo>
                    <a:pt x="1101" y="1"/>
                  </a:moveTo>
                  <a:cubicBezTo>
                    <a:pt x="1091" y="1"/>
                    <a:pt x="1081" y="1"/>
                    <a:pt x="1071" y="2"/>
                  </a:cubicBezTo>
                  <a:lnTo>
                    <a:pt x="1066" y="2"/>
                  </a:lnTo>
                  <a:cubicBezTo>
                    <a:pt x="1061" y="2"/>
                    <a:pt x="1055" y="2"/>
                    <a:pt x="1049" y="2"/>
                  </a:cubicBezTo>
                  <a:cubicBezTo>
                    <a:pt x="346" y="2"/>
                    <a:pt x="0" y="875"/>
                    <a:pt x="529" y="1351"/>
                  </a:cubicBezTo>
                  <a:lnTo>
                    <a:pt x="534" y="1351"/>
                  </a:lnTo>
                  <a:cubicBezTo>
                    <a:pt x="985" y="1351"/>
                    <a:pt x="1354" y="986"/>
                    <a:pt x="1354" y="530"/>
                  </a:cubicBezTo>
                  <a:cubicBezTo>
                    <a:pt x="1526" y="317"/>
                    <a:pt x="1371" y="1"/>
                    <a:pt x="1101" y="1"/>
                  </a:cubicBezTo>
                  <a:close/>
                </a:path>
              </a:pathLst>
            </a:custGeom>
            <a:solidFill>
              <a:srgbClr val="4D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2" name="Google Shape;18372;p140"/>
            <p:cNvSpPr/>
            <p:nvPr/>
          </p:nvSpPr>
          <p:spPr>
            <a:xfrm>
              <a:off x="3820123" y="3179395"/>
              <a:ext cx="39933" cy="35295"/>
            </a:xfrm>
            <a:custGeom>
              <a:avLst/>
              <a:gdLst/>
              <a:ahLst/>
              <a:cxnLst/>
              <a:rect l="l" t="t" r="r" b="b"/>
              <a:pathLst>
                <a:path w="1524" h="1347" extrusionOk="0">
                  <a:moveTo>
                    <a:pt x="1105" y="0"/>
                  </a:moveTo>
                  <a:cubicBezTo>
                    <a:pt x="1094" y="0"/>
                    <a:pt x="1082" y="1"/>
                    <a:pt x="1070" y="2"/>
                  </a:cubicBezTo>
                  <a:lnTo>
                    <a:pt x="1065" y="2"/>
                  </a:lnTo>
                  <a:cubicBezTo>
                    <a:pt x="1058" y="2"/>
                    <a:pt x="1050" y="2"/>
                    <a:pt x="1043" y="2"/>
                  </a:cubicBezTo>
                  <a:cubicBezTo>
                    <a:pt x="343" y="2"/>
                    <a:pt x="1" y="871"/>
                    <a:pt x="528" y="1346"/>
                  </a:cubicBezTo>
                  <a:lnTo>
                    <a:pt x="533" y="1346"/>
                  </a:lnTo>
                  <a:cubicBezTo>
                    <a:pt x="984" y="1346"/>
                    <a:pt x="1353" y="981"/>
                    <a:pt x="1353" y="530"/>
                  </a:cubicBezTo>
                  <a:cubicBezTo>
                    <a:pt x="1524" y="314"/>
                    <a:pt x="1372" y="0"/>
                    <a:pt x="1105" y="0"/>
                  </a:cubicBezTo>
                  <a:close/>
                </a:path>
              </a:pathLst>
            </a:custGeom>
            <a:solidFill>
              <a:srgbClr val="445A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3" name="Google Shape;18373;p140"/>
            <p:cNvSpPr/>
            <p:nvPr/>
          </p:nvSpPr>
          <p:spPr>
            <a:xfrm>
              <a:off x="3548298" y="2952900"/>
              <a:ext cx="98259" cy="63803"/>
            </a:xfrm>
            <a:custGeom>
              <a:avLst/>
              <a:gdLst/>
              <a:ahLst/>
              <a:cxnLst/>
              <a:rect l="l" t="t" r="r" b="b"/>
              <a:pathLst>
                <a:path w="3750" h="2435" extrusionOk="0">
                  <a:moveTo>
                    <a:pt x="1772" y="1"/>
                  </a:moveTo>
                  <a:cubicBezTo>
                    <a:pt x="1551" y="6"/>
                    <a:pt x="1368" y="183"/>
                    <a:pt x="1368" y="409"/>
                  </a:cubicBezTo>
                  <a:lnTo>
                    <a:pt x="1368" y="438"/>
                  </a:lnTo>
                  <a:lnTo>
                    <a:pt x="1368" y="462"/>
                  </a:lnTo>
                  <a:cubicBezTo>
                    <a:pt x="1373" y="651"/>
                    <a:pt x="1224" y="812"/>
                    <a:pt x="1036" y="812"/>
                  </a:cubicBezTo>
                  <a:cubicBezTo>
                    <a:pt x="1033" y="812"/>
                    <a:pt x="1030" y="812"/>
                    <a:pt x="1028" y="812"/>
                  </a:cubicBezTo>
                  <a:cubicBezTo>
                    <a:pt x="802" y="812"/>
                    <a:pt x="620" y="994"/>
                    <a:pt x="620" y="1220"/>
                  </a:cubicBezTo>
                  <a:cubicBezTo>
                    <a:pt x="620" y="1244"/>
                    <a:pt x="624" y="1268"/>
                    <a:pt x="629" y="1292"/>
                  </a:cubicBezTo>
                  <a:cubicBezTo>
                    <a:pt x="658" y="1431"/>
                    <a:pt x="548" y="1561"/>
                    <a:pt x="404" y="1566"/>
                  </a:cubicBezTo>
                  <a:cubicBezTo>
                    <a:pt x="183" y="1566"/>
                    <a:pt x="0" y="1748"/>
                    <a:pt x="0" y="1969"/>
                  </a:cubicBezTo>
                  <a:lnTo>
                    <a:pt x="0" y="2031"/>
                  </a:lnTo>
                  <a:cubicBezTo>
                    <a:pt x="0" y="2252"/>
                    <a:pt x="183" y="2434"/>
                    <a:pt x="404" y="2434"/>
                  </a:cubicBezTo>
                  <a:lnTo>
                    <a:pt x="1844" y="2434"/>
                  </a:lnTo>
                  <a:cubicBezTo>
                    <a:pt x="2069" y="2434"/>
                    <a:pt x="2252" y="2252"/>
                    <a:pt x="2252" y="2031"/>
                  </a:cubicBezTo>
                  <a:lnTo>
                    <a:pt x="2252" y="1964"/>
                  </a:lnTo>
                  <a:cubicBezTo>
                    <a:pt x="2247" y="1777"/>
                    <a:pt x="2396" y="1628"/>
                    <a:pt x="2583" y="1623"/>
                  </a:cubicBezTo>
                  <a:lnTo>
                    <a:pt x="3337" y="1623"/>
                  </a:lnTo>
                  <a:cubicBezTo>
                    <a:pt x="3562" y="1623"/>
                    <a:pt x="3745" y="1441"/>
                    <a:pt x="3745" y="1220"/>
                  </a:cubicBezTo>
                  <a:lnTo>
                    <a:pt x="3749" y="1220"/>
                  </a:lnTo>
                  <a:cubicBezTo>
                    <a:pt x="3745" y="994"/>
                    <a:pt x="3567" y="817"/>
                    <a:pt x="3341" y="812"/>
                  </a:cubicBezTo>
                  <a:cubicBezTo>
                    <a:pt x="3339" y="812"/>
                    <a:pt x="3336" y="812"/>
                    <a:pt x="3334" y="812"/>
                  </a:cubicBezTo>
                  <a:cubicBezTo>
                    <a:pt x="3189" y="812"/>
                    <a:pt x="3083" y="675"/>
                    <a:pt x="3116" y="534"/>
                  </a:cubicBezTo>
                  <a:cubicBezTo>
                    <a:pt x="3121" y="500"/>
                    <a:pt x="3125" y="471"/>
                    <a:pt x="3125" y="438"/>
                  </a:cubicBezTo>
                  <a:lnTo>
                    <a:pt x="3125" y="409"/>
                  </a:lnTo>
                  <a:cubicBezTo>
                    <a:pt x="3125" y="183"/>
                    <a:pt x="2943" y="6"/>
                    <a:pt x="2722" y="1"/>
                  </a:cubicBezTo>
                  <a:close/>
                </a:path>
              </a:pathLst>
            </a:custGeom>
            <a:solidFill>
              <a:srgbClr val="445A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4" name="Google Shape;18374;p140"/>
            <p:cNvSpPr/>
            <p:nvPr/>
          </p:nvSpPr>
          <p:spPr>
            <a:xfrm>
              <a:off x="3565906" y="2952900"/>
              <a:ext cx="80651" cy="63803"/>
            </a:xfrm>
            <a:custGeom>
              <a:avLst/>
              <a:gdLst/>
              <a:ahLst/>
              <a:cxnLst/>
              <a:rect l="l" t="t" r="r" b="b"/>
              <a:pathLst>
                <a:path w="3078" h="2435" extrusionOk="0">
                  <a:moveTo>
                    <a:pt x="1777" y="1"/>
                  </a:moveTo>
                  <a:cubicBezTo>
                    <a:pt x="1551" y="1"/>
                    <a:pt x="1369" y="183"/>
                    <a:pt x="1369" y="404"/>
                  </a:cubicBezTo>
                  <a:lnTo>
                    <a:pt x="1369" y="438"/>
                  </a:lnTo>
                  <a:lnTo>
                    <a:pt x="1369" y="462"/>
                  </a:lnTo>
                  <a:cubicBezTo>
                    <a:pt x="1378" y="654"/>
                    <a:pt x="1220" y="812"/>
                    <a:pt x="1028" y="812"/>
                  </a:cubicBezTo>
                  <a:cubicBezTo>
                    <a:pt x="773" y="812"/>
                    <a:pt x="581" y="1042"/>
                    <a:pt x="629" y="1292"/>
                  </a:cubicBezTo>
                  <a:cubicBezTo>
                    <a:pt x="658" y="1431"/>
                    <a:pt x="548" y="1561"/>
                    <a:pt x="408" y="1566"/>
                  </a:cubicBezTo>
                  <a:cubicBezTo>
                    <a:pt x="183" y="1566"/>
                    <a:pt x="0" y="1748"/>
                    <a:pt x="0" y="1969"/>
                  </a:cubicBezTo>
                  <a:lnTo>
                    <a:pt x="0" y="2031"/>
                  </a:lnTo>
                  <a:cubicBezTo>
                    <a:pt x="0" y="2252"/>
                    <a:pt x="183" y="2434"/>
                    <a:pt x="408" y="2434"/>
                  </a:cubicBezTo>
                  <a:lnTo>
                    <a:pt x="1172" y="2434"/>
                  </a:lnTo>
                  <a:cubicBezTo>
                    <a:pt x="1397" y="2434"/>
                    <a:pt x="1580" y="2252"/>
                    <a:pt x="1580" y="2031"/>
                  </a:cubicBezTo>
                  <a:lnTo>
                    <a:pt x="1580" y="1964"/>
                  </a:lnTo>
                  <a:cubicBezTo>
                    <a:pt x="1575" y="1777"/>
                    <a:pt x="1724" y="1628"/>
                    <a:pt x="1911" y="1623"/>
                  </a:cubicBezTo>
                  <a:lnTo>
                    <a:pt x="2665" y="1623"/>
                  </a:lnTo>
                  <a:cubicBezTo>
                    <a:pt x="2890" y="1623"/>
                    <a:pt x="3073" y="1441"/>
                    <a:pt x="3073" y="1220"/>
                  </a:cubicBezTo>
                  <a:lnTo>
                    <a:pt x="3077" y="1215"/>
                  </a:lnTo>
                  <a:cubicBezTo>
                    <a:pt x="3073" y="994"/>
                    <a:pt x="2895" y="812"/>
                    <a:pt x="2669" y="812"/>
                  </a:cubicBezTo>
                  <a:cubicBezTo>
                    <a:pt x="2521" y="812"/>
                    <a:pt x="2410" y="673"/>
                    <a:pt x="2444" y="529"/>
                  </a:cubicBezTo>
                  <a:cubicBezTo>
                    <a:pt x="2449" y="500"/>
                    <a:pt x="2453" y="466"/>
                    <a:pt x="2453" y="438"/>
                  </a:cubicBezTo>
                  <a:lnTo>
                    <a:pt x="2453" y="404"/>
                  </a:lnTo>
                  <a:cubicBezTo>
                    <a:pt x="2453" y="183"/>
                    <a:pt x="2271" y="1"/>
                    <a:pt x="2050"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5" name="Google Shape;18375;p140"/>
            <p:cNvSpPr/>
            <p:nvPr/>
          </p:nvSpPr>
          <p:spPr>
            <a:xfrm>
              <a:off x="3632565" y="2998309"/>
              <a:ext cx="84424" cy="63803"/>
            </a:xfrm>
            <a:custGeom>
              <a:avLst/>
              <a:gdLst/>
              <a:ahLst/>
              <a:cxnLst/>
              <a:rect l="l" t="t" r="r" b="b"/>
              <a:pathLst>
                <a:path w="3222" h="2435" extrusionOk="0">
                  <a:moveTo>
                    <a:pt x="1897" y="1"/>
                  </a:moveTo>
                  <a:cubicBezTo>
                    <a:pt x="1676" y="1"/>
                    <a:pt x="1493" y="183"/>
                    <a:pt x="1493" y="409"/>
                  </a:cubicBezTo>
                  <a:lnTo>
                    <a:pt x="1493" y="471"/>
                  </a:lnTo>
                  <a:cubicBezTo>
                    <a:pt x="1498" y="658"/>
                    <a:pt x="1349" y="812"/>
                    <a:pt x="1162" y="812"/>
                  </a:cubicBezTo>
                  <a:lnTo>
                    <a:pt x="404" y="812"/>
                  </a:lnTo>
                  <a:cubicBezTo>
                    <a:pt x="178" y="812"/>
                    <a:pt x="1" y="994"/>
                    <a:pt x="1" y="1220"/>
                  </a:cubicBezTo>
                  <a:cubicBezTo>
                    <a:pt x="1" y="1441"/>
                    <a:pt x="178" y="1623"/>
                    <a:pt x="404" y="1623"/>
                  </a:cubicBezTo>
                  <a:cubicBezTo>
                    <a:pt x="553" y="1623"/>
                    <a:pt x="663" y="1762"/>
                    <a:pt x="629" y="1906"/>
                  </a:cubicBezTo>
                  <a:cubicBezTo>
                    <a:pt x="625" y="1935"/>
                    <a:pt x="620" y="1969"/>
                    <a:pt x="620" y="1998"/>
                  </a:cubicBezTo>
                  <a:lnTo>
                    <a:pt x="620" y="2031"/>
                  </a:lnTo>
                  <a:cubicBezTo>
                    <a:pt x="620" y="2252"/>
                    <a:pt x="802" y="2434"/>
                    <a:pt x="1028" y="2434"/>
                  </a:cubicBezTo>
                  <a:lnTo>
                    <a:pt x="1445" y="2434"/>
                  </a:lnTo>
                  <a:cubicBezTo>
                    <a:pt x="1671" y="2434"/>
                    <a:pt x="1849" y="2252"/>
                    <a:pt x="1853" y="2031"/>
                  </a:cubicBezTo>
                  <a:lnTo>
                    <a:pt x="1853" y="1998"/>
                  </a:lnTo>
                  <a:lnTo>
                    <a:pt x="1853" y="1974"/>
                  </a:lnTo>
                  <a:cubicBezTo>
                    <a:pt x="1844" y="1782"/>
                    <a:pt x="1998" y="1623"/>
                    <a:pt x="2194" y="1623"/>
                  </a:cubicBezTo>
                  <a:cubicBezTo>
                    <a:pt x="2444" y="1623"/>
                    <a:pt x="2636" y="1393"/>
                    <a:pt x="2593" y="1143"/>
                  </a:cubicBezTo>
                  <a:cubicBezTo>
                    <a:pt x="2564" y="1004"/>
                    <a:pt x="2670" y="870"/>
                    <a:pt x="2814" y="870"/>
                  </a:cubicBezTo>
                  <a:cubicBezTo>
                    <a:pt x="3039" y="870"/>
                    <a:pt x="3217" y="687"/>
                    <a:pt x="3222" y="466"/>
                  </a:cubicBezTo>
                  <a:lnTo>
                    <a:pt x="3222" y="404"/>
                  </a:lnTo>
                  <a:cubicBezTo>
                    <a:pt x="3217" y="178"/>
                    <a:pt x="3034" y="1"/>
                    <a:pt x="2814"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6" name="Google Shape;18376;p140"/>
            <p:cNvSpPr/>
            <p:nvPr/>
          </p:nvSpPr>
          <p:spPr>
            <a:xfrm>
              <a:off x="3655702" y="2998309"/>
              <a:ext cx="61288" cy="61917"/>
            </a:xfrm>
            <a:custGeom>
              <a:avLst/>
              <a:gdLst/>
              <a:ahLst/>
              <a:cxnLst/>
              <a:rect l="l" t="t" r="r" b="b"/>
              <a:pathLst>
                <a:path w="2339" h="2363" extrusionOk="0">
                  <a:moveTo>
                    <a:pt x="1897" y="1"/>
                  </a:moveTo>
                  <a:cubicBezTo>
                    <a:pt x="1676" y="1"/>
                    <a:pt x="1494" y="183"/>
                    <a:pt x="1494" y="409"/>
                  </a:cubicBezTo>
                  <a:lnTo>
                    <a:pt x="1494" y="471"/>
                  </a:lnTo>
                  <a:cubicBezTo>
                    <a:pt x="1499" y="658"/>
                    <a:pt x="1350" y="812"/>
                    <a:pt x="1163" y="812"/>
                  </a:cubicBezTo>
                  <a:lnTo>
                    <a:pt x="404" y="812"/>
                  </a:lnTo>
                  <a:cubicBezTo>
                    <a:pt x="183" y="812"/>
                    <a:pt x="1" y="994"/>
                    <a:pt x="1" y="1220"/>
                  </a:cubicBezTo>
                  <a:cubicBezTo>
                    <a:pt x="1" y="1441"/>
                    <a:pt x="183" y="1623"/>
                    <a:pt x="404" y="1623"/>
                  </a:cubicBezTo>
                  <a:cubicBezTo>
                    <a:pt x="553" y="1623"/>
                    <a:pt x="663" y="1762"/>
                    <a:pt x="634" y="1906"/>
                  </a:cubicBezTo>
                  <a:cubicBezTo>
                    <a:pt x="625" y="1935"/>
                    <a:pt x="620" y="1969"/>
                    <a:pt x="620" y="1998"/>
                  </a:cubicBezTo>
                  <a:lnTo>
                    <a:pt x="620" y="2031"/>
                  </a:lnTo>
                  <a:cubicBezTo>
                    <a:pt x="524" y="2170"/>
                    <a:pt x="625" y="2362"/>
                    <a:pt x="793" y="2362"/>
                  </a:cubicBezTo>
                  <a:cubicBezTo>
                    <a:pt x="966" y="2362"/>
                    <a:pt x="1066" y="2170"/>
                    <a:pt x="970" y="2031"/>
                  </a:cubicBezTo>
                  <a:lnTo>
                    <a:pt x="970" y="1998"/>
                  </a:lnTo>
                  <a:lnTo>
                    <a:pt x="970" y="1974"/>
                  </a:lnTo>
                  <a:cubicBezTo>
                    <a:pt x="961" y="1782"/>
                    <a:pt x="1115" y="1623"/>
                    <a:pt x="1311" y="1623"/>
                  </a:cubicBezTo>
                  <a:cubicBezTo>
                    <a:pt x="1561" y="1623"/>
                    <a:pt x="1753" y="1393"/>
                    <a:pt x="1710" y="1143"/>
                  </a:cubicBezTo>
                  <a:cubicBezTo>
                    <a:pt x="1681" y="1004"/>
                    <a:pt x="1787" y="870"/>
                    <a:pt x="1931" y="870"/>
                  </a:cubicBezTo>
                  <a:cubicBezTo>
                    <a:pt x="2156" y="870"/>
                    <a:pt x="2334" y="687"/>
                    <a:pt x="2339" y="466"/>
                  </a:cubicBezTo>
                  <a:lnTo>
                    <a:pt x="2339" y="404"/>
                  </a:lnTo>
                  <a:cubicBezTo>
                    <a:pt x="2334" y="183"/>
                    <a:pt x="2151" y="1"/>
                    <a:pt x="1931"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7" name="Google Shape;18377;p140"/>
            <p:cNvSpPr/>
            <p:nvPr/>
          </p:nvSpPr>
          <p:spPr>
            <a:xfrm>
              <a:off x="3715706" y="2963696"/>
              <a:ext cx="121946" cy="138402"/>
            </a:xfrm>
            <a:custGeom>
              <a:avLst/>
              <a:gdLst/>
              <a:ahLst/>
              <a:cxnLst/>
              <a:rect l="l" t="t" r="r" b="b"/>
              <a:pathLst>
                <a:path w="4654" h="5282" extrusionOk="0">
                  <a:moveTo>
                    <a:pt x="4598" y="1"/>
                  </a:moveTo>
                  <a:cubicBezTo>
                    <a:pt x="4591" y="1"/>
                    <a:pt x="4583" y="3"/>
                    <a:pt x="4575" y="6"/>
                  </a:cubicBezTo>
                  <a:cubicBezTo>
                    <a:pt x="3169" y="606"/>
                    <a:pt x="2031" y="1720"/>
                    <a:pt x="1229" y="2733"/>
                  </a:cubicBezTo>
                  <a:cubicBezTo>
                    <a:pt x="1042" y="2968"/>
                    <a:pt x="874" y="3194"/>
                    <a:pt x="721" y="3410"/>
                  </a:cubicBezTo>
                  <a:cubicBezTo>
                    <a:pt x="399" y="3871"/>
                    <a:pt x="154" y="4279"/>
                    <a:pt x="1" y="4552"/>
                  </a:cubicBezTo>
                  <a:cubicBezTo>
                    <a:pt x="154" y="4591"/>
                    <a:pt x="298" y="4658"/>
                    <a:pt x="423" y="4754"/>
                  </a:cubicBezTo>
                  <a:lnTo>
                    <a:pt x="442" y="4768"/>
                  </a:lnTo>
                  <a:lnTo>
                    <a:pt x="490" y="4807"/>
                  </a:lnTo>
                  <a:lnTo>
                    <a:pt x="505" y="4821"/>
                  </a:lnTo>
                  <a:lnTo>
                    <a:pt x="524" y="4840"/>
                  </a:lnTo>
                  <a:lnTo>
                    <a:pt x="572" y="4879"/>
                  </a:lnTo>
                  <a:cubicBezTo>
                    <a:pt x="692" y="4989"/>
                    <a:pt x="788" y="5128"/>
                    <a:pt x="855" y="5282"/>
                  </a:cubicBezTo>
                  <a:cubicBezTo>
                    <a:pt x="1100" y="5085"/>
                    <a:pt x="1465" y="4787"/>
                    <a:pt x="1868" y="4399"/>
                  </a:cubicBezTo>
                  <a:cubicBezTo>
                    <a:pt x="2060" y="4211"/>
                    <a:pt x="2257" y="4015"/>
                    <a:pt x="2463" y="3794"/>
                  </a:cubicBezTo>
                  <a:cubicBezTo>
                    <a:pt x="3342" y="2839"/>
                    <a:pt x="4263" y="1547"/>
                    <a:pt x="4642" y="64"/>
                  </a:cubicBezTo>
                  <a:cubicBezTo>
                    <a:pt x="4654" y="29"/>
                    <a:pt x="4628" y="1"/>
                    <a:pt x="4598" y="1"/>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8" name="Google Shape;18378;p140"/>
            <p:cNvSpPr/>
            <p:nvPr/>
          </p:nvSpPr>
          <p:spPr>
            <a:xfrm>
              <a:off x="3734572" y="3035281"/>
              <a:ext cx="45697" cy="43549"/>
            </a:xfrm>
            <a:custGeom>
              <a:avLst/>
              <a:gdLst/>
              <a:ahLst/>
              <a:cxnLst/>
              <a:rect l="l" t="t" r="r" b="b"/>
              <a:pathLst>
                <a:path w="1744" h="1662" extrusionOk="0">
                  <a:moveTo>
                    <a:pt x="505" y="1"/>
                  </a:moveTo>
                  <a:cubicBezTo>
                    <a:pt x="317" y="236"/>
                    <a:pt x="149" y="462"/>
                    <a:pt x="1" y="678"/>
                  </a:cubicBezTo>
                  <a:lnTo>
                    <a:pt x="1148" y="1662"/>
                  </a:lnTo>
                  <a:cubicBezTo>
                    <a:pt x="1340" y="1479"/>
                    <a:pt x="1541" y="1278"/>
                    <a:pt x="1743" y="1062"/>
                  </a:cubicBezTo>
                  <a:lnTo>
                    <a:pt x="505" y="1"/>
                  </a:lnTo>
                  <a:close/>
                </a:path>
              </a:pathLst>
            </a:custGeom>
            <a:solidFill>
              <a:srgbClr val="BFC7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9" name="Google Shape;18379;p140"/>
            <p:cNvSpPr/>
            <p:nvPr/>
          </p:nvSpPr>
          <p:spPr>
            <a:xfrm>
              <a:off x="3635710" y="3073799"/>
              <a:ext cx="114374" cy="79184"/>
            </a:xfrm>
            <a:custGeom>
              <a:avLst/>
              <a:gdLst/>
              <a:ahLst/>
              <a:cxnLst/>
              <a:rect l="l" t="t" r="r" b="b"/>
              <a:pathLst>
                <a:path w="4365" h="3022" extrusionOk="0">
                  <a:moveTo>
                    <a:pt x="3035" y="1"/>
                  </a:moveTo>
                  <a:cubicBezTo>
                    <a:pt x="2771" y="1"/>
                    <a:pt x="2509" y="88"/>
                    <a:pt x="2290" y="245"/>
                  </a:cubicBezTo>
                  <a:cubicBezTo>
                    <a:pt x="2118" y="365"/>
                    <a:pt x="1978" y="528"/>
                    <a:pt x="1882" y="720"/>
                  </a:cubicBezTo>
                  <a:cubicBezTo>
                    <a:pt x="1854" y="773"/>
                    <a:pt x="1829" y="830"/>
                    <a:pt x="1810" y="888"/>
                  </a:cubicBezTo>
                  <a:cubicBezTo>
                    <a:pt x="1762" y="1037"/>
                    <a:pt x="1729" y="1190"/>
                    <a:pt x="1642" y="1334"/>
                  </a:cubicBezTo>
                  <a:cubicBezTo>
                    <a:pt x="1527" y="1526"/>
                    <a:pt x="1364" y="1685"/>
                    <a:pt x="1167" y="1795"/>
                  </a:cubicBezTo>
                  <a:cubicBezTo>
                    <a:pt x="1057" y="1867"/>
                    <a:pt x="932" y="1920"/>
                    <a:pt x="807" y="1968"/>
                  </a:cubicBezTo>
                  <a:cubicBezTo>
                    <a:pt x="716" y="2001"/>
                    <a:pt x="620" y="2025"/>
                    <a:pt x="524" y="2049"/>
                  </a:cubicBezTo>
                  <a:cubicBezTo>
                    <a:pt x="476" y="2064"/>
                    <a:pt x="303" y="2107"/>
                    <a:pt x="145" y="2141"/>
                  </a:cubicBezTo>
                  <a:cubicBezTo>
                    <a:pt x="39" y="2160"/>
                    <a:pt x="1" y="2290"/>
                    <a:pt x="82" y="2362"/>
                  </a:cubicBezTo>
                  <a:cubicBezTo>
                    <a:pt x="621" y="2861"/>
                    <a:pt x="1219" y="3021"/>
                    <a:pt x="1765" y="3021"/>
                  </a:cubicBezTo>
                  <a:cubicBezTo>
                    <a:pt x="2738" y="3021"/>
                    <a:pt x="3543" y="2510"/>
                    <a:pt x="3543" y="2510"/>
                  </a:cubicBezTo>
                  <a:cubicBezTo>
                    <a:pt x="3644" y="2443"/>
                    <a:pt x="3740" y="2371"/>
                    <a:pt x="3826" y="2285"/>
                  </a:cubicBezTo>
                  <a:cubicBezTo>
                    <a:pt x="4220" y="1896"/>
                    <a:pt x="4364" y="1344"/>
                    <a:pt x="4215" y="873"/>
                  </a:cubicBezTo>
                  <a:cubicBezTo>
                    <a:pt x="4153" y="677"/>
                    <a:pt x="4042" y="504"/>
                    <a:pt x="3894" y="360"/>
                  </a:cubicBezTo>
                  <a:lnTo>
                    <a:pt x="3846" y="321"/>
                  </a:lnTo>
                  <a:lnTo>
                    <a:pt x="3826" y="307"/>
                  </a:lnTo>
                  <a:lnTo>
                    <a:pt x="3812" y="293"/>
                  </a:lnTo>
                  <a:cubicBezTo>
                    <a:pt x="3793" y="278"/>
                    <a:pt x="3778" y="264"/>
                    <a:pt x="3764" y="254"/>
                  </a:cubicBezTo>
                  <a:lnTo>
                    <a:pt x="3745" y="240"/>
                  </a:lnTo>
                  <a:cubicBezTo>
                    <a:pt x="3528" y="76"/>
                    <a:pt x="3280" y="1"/>
                    <a:pt x="3035"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0" name="Google Shape;18380;p140"/>
            <p:cNvSpPr/>
            <p:nvPr/>
          </p:nvSpPr>
          <p:spPr>
            <a:xfrm>
              <a:off x="3656855" y="3073799"/>
              <a:ext cx="89324" cy="56755"/>
            </a:xfrm>
            <a:custGeom>
              <a:avLst/>
              <a:gdLst/>
              <a:ahLst/>
              <a:cxnLst/>
              <a:rect l="l" t="t" r="r" b="b"/>
              <a:pathLst>
                <a:path w="3409" h="2166" extrusionOk="0">
                  <a:moveTo>
                    <a:pt x="2228" y="1"/>
                  </a:moveTo>
                  <a:cubicBezTo>
                    <a:pt x="1964" y="1"/>
                    <a:pt x="1702" y="88"/>
                    <a:pt x="1483" y="245"/>
                  </a:cubicBezTo>
                  <a:cubicBezTo>
                    <a:pt x="1311" y="365"/>
                    <a:pt x="1171" y="528"/>
                    <a:pt x="1075" y="720"/>
                  </a:cubicBezTo>
                  <a:cubicBezTo>
                    <a:pt x="1047" y="773"/>
                    <a:pt x="1022" y="830"/>
                    <a:pt x="1003" y="888"/>
                  </a:cubicBezTo>
                  <a:cubicBezTo>
                    <a:pt x="955" y="1037"/>
                    <a:pt x="922" y="1195"/>
                    <a:pt x="835" y="1334"/>
                  </a:cubicBezTo>
                  <a:cubicBezTo>
                    <a:pt x="715" y="1526"/>
                    <a:pt x="557" y="1685"/>
                    <a:pt x="360" y="1800"/>
                  </a:cubicBezTo>
                  <a:cubicBezTo>
                    <a:pt x="245" y="1867"/>
                    <a:pt x="125" y="1920"/>
                    <a:pt x="0" y="1968"/>
                  </a:cubicBezTo>
                  <a:cubicBezTo>
                    <a:pt x="330" y="2111"/>
                    <a:pt x="665" y="2166"/>
                    <a:pt x="981" y="2166"/>
                  </a:cubicBezTo>
                  <a:cubicBezTo>
                    <a:pt x="1956" y="2166"/>
                    <a:pt x="2760" y="1651"/>
                    <a:pt x="2760" y="1651"/>
                  </a:cubicBezTo>
                  <a:cubicBezTo>
                    <a:pt x="2866" y="1589"/>
                    <a:pt x="2957" y="1517"/>
                    <a:pt x="3043" y="1430"/>
                  </a:cubicBezTo>
                  <a:cubicBezTo>
                    <a:pt x="3207" y="1272"/>
                    <a:pt x="3331" y="1085"/>
                    <a:pt x="3408" y="873"/>
                  </a:cubicBezTo>
                  <a:cubicBezTo>
                    <a:pt x="3346" y="677"/>
                    <a:pt x="3235" y="504"/>
                    <a:pt x="3087" y="365"/>
                  </a:cubicBezTo>
                  <a:lnTo>
                    <a:pt x="3039" y="321"/>
                  </a:lnTo>
                  <a:lnTo>
                    <a:pt x="3019" y="307"/>
                  </a:lnTo>
                  <a:lnTo>
                    <a:pt x="3005" y="293"/>
                  </a:lnTo>
                  <a:cubicBezTo>
                    <a:pt x="2986" y="278"/>
                    <a:pt x="2971" y="264"/>
                    <a:pt x="2957" y="254"/>
                  </a:cubicBezTo>
                  <a:lnTo>
                    <a:pt x="2938" y="240"/>
                  </a:lnTo>
                  <a:cubicBezTo>
                    <a:pt x="2721" y="76"/>
                    <a:pt x="2473" y="1"/>
                    <a:pt x="2228"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1" name="Google Shape;18381;p140"/>
            <p:cNvSpPr/>
            <p:nvPr/>
          </p:nvSpPr>
          <p:spPr>
            <a:xfrm>
              <a:off x="3520995" y="2925728"/>
              <a:ext cx="365551" cy="316238"/>
            </a:xfrm>
            <a:custGeom>
              <a:avLst/>
              <a:gdLst/>
              <a:ahLst/>
              <a:cxnLst/>
              <a:rect l="l" t="t" r="r" b="b"/>
              <a:pathLst>
                <a:path w="13951" h="12069" extrusionOk="0">
                  <a:moveTo>
                    <a:pt x="8684" y="4480"/>
                  </a:moveTo>
                  <a:lnTo>
                    <a:pt x="9596" y="5257"/>
                  </a:lnTo>
                  <a:cubicBezTo>
                    <a:pt x="9491" y="5363"/>
                    <a:pt x="9395" y="5459"/>
                    <a:pt x="9294" y="5564"/>
                  </a:cubicBezTo>
                  <a:lnTo>
                    <a:pt x="8430" y="4825"/>
                  </a:lnTo>
                  <a:cubicBezTo>
                    <a:pt x="8555" y="4652"/>
                    <a:pt x="8684" y="4484"/>
                    <a:pt x="8684" y="4480"/>
                  </a:cubicBezTo>
                  <a:close/>
                  <a:moveTo>
                    <a:pt x="13149" y="414"/>
                  </a:moveTo>
                  <a:cubicBezTo>
                    <a:pt x="13360" y="414"/>
                    <a:pt x="13533" y="587"/>
                    <a:pt x="13537" y="803"/>
                  </a:cubicBezTo>
                  <a:lnTo>
                    <a:pt x="13537" y="5444"/>
                  </a:lnTo>
                  <a:lnTo>
                    <a:pt x="13533" y="5440"/>
                  </a:lnTo>
                  <a:cubicBezTo>
                    <a:pt x="13533" y="5656"/>
                    <a:pt x="13360" y="5828"/>
                    <a:pt x="13149" y="5828"/>
                  </a:cubicBezTo>
                  <a:lnTo>
                    <a:pt x="9616" y="5828"/>
                  </a:lnTo>
                  <a:cubicBezTo>
                    <a:pt x="9616" y="5828"/>
                    <a:pt x="9745" y="5699"/>
                    <a:pt x="9827" y="5612"/>
                  </a:cubicBezTo>
                  <a:cubicBezTo>
                    <a:pt x="9846" y="5569"/>
                    <a:pt x="11689" y="3851"/>
                    <a:pt x="12275" y="1561"/>
                  </a:cubicBezTo>
                  <a:cubicBezTo>
                    <a:pt x="12318" y="1391"/>
                    <a:pt x="12187" y="1241"/>
                    <a:pt x="12029" y="1241"/>
                  </a:cubicBezTo>
                  <a:cubicBezTo>
                    <a:pt x="11995" y="1241"/>
                    <a:pt x="11960" y="1248"/>
                    <a:pt x="11925" y="1263"/>
                  </a:cubicBezTo>
                  <a:cubicBezTo>
                    <a:pt x="11137" y="1599"/>
                    <a:pt x="10365" y="2123"/>
                    <a:pt x="9630" y="2809"/>
                  </a:cubicBezTo>
                  <a:cubicBezTo>
                    <a:pt x="9494" y="2960"/>
                    <a:pt x="9625" y="3161"/>
                    <a:pt x="9783" y="3161"/>
                  </a:cubicBezTo>
                  <a:cubicBezTo>
                    <a:pt x="9826" y="3161"/>
                    <a:pt x="9871" y="3146"/>
                    <a:pt x="9913" y="3111"/>
                  </a:cubicBezTo>
                  <a:cubicBezTo>
                    <a:pt x="10470" y="2579"/>
                    <a:pt x="11099" y="2132"/>
                    <a:pt x="11781" y="1787"/>
                  </a:cubicBezTo>
                  <a:lnTo>
                    <a:pt x="11781" y="1787"/>
                  </a:lnTo>
                  <a:cubicBezTo>
                    <a:pt x="11449" y="2847"/>
                    <a:pt x="10811" y="3908"/>
                    <a:pt x="9875" y="4955"/>
                  </a:cubicBezTo>
                  <a:lnTo>
                    <a:pt x="8944" y="4158"/>
                  </a:lnTo>
                  <a:cubicBezTo>
                    <a:pt x="9078" y="4000"/>
                    <a:pt x="9212" y="3841"/>
                    <a:pt x="9347" y="3692"/>
                  </a:cubicBezTo>
                  <a:cubicBezTo>
                    <a:pt x="9475" y="3539"/>
                    <a:pt x="9339" y="3350"/>
                    <a:pt x="9184" y="3350"/>
                  </a:cubicBezTo>
                  <a:cubicBezTo>
                    <a:pt x="9135" y="3350"/>
                    <a:pt x="9085" y="3369"/>
                    <a:pt x="9040" y="3414"/>
                  </a:cubicBezTo>
                  <a:cubicBezTo>
                    <a:pt x="8732" y="3755"/>
                    <a:pt x="8440" y="4110"/>
                    <a:pt x="8171" y="4480"/>
                  </a:cubicBezTo>
                  <a:cubicBezTo>
                    <a:pt x="8171" y="4489"/>
                    <a:pt x="7907" y="4811"/>
                    <a:pt x="7518" y="5449"/>
                  </a:cubicBezTo>
                  <a:cubicBezTo>
                    <a:pt x="7487" y="5447"/>
                    <a:pt x="7457" y="5446"/>
                    <a:pt x="7426" y="5446"/>
                  </a:cubicBezTo>
                  <a:cubicBezTo>
                    <a:pt x="7055" y="5446"/>
                    <a:pt x="6698" y="5580"/>
                    <a:pt x="6419" y="5828"/>
                  </a:cubicBezTo>
                  <a:lnTo>
                    <a:pt x="802" y="5828"/>
                  </a:lnTo>
                  <a:cubicBezTo>
                    <a:pt x="591" y="5828"/>
                    <a:pt x="418" y="5656"/>
                    <a:pt x="418" y="5444"/>
                  </a:cubicBezTo>
                  <a:lnTo>
                    <a:pt x="418" y="803"/>
                  </a:lnTo>
                  <a:cubicBezTo>
                    <a:pt x="418" y="587"/>
                    <a:pt x="591" y="414"/>
                    <a:pt x="802" y="414"/>
                  </a:cubicBezTo>
                  <a:close/>
                  <a:moveTo>
                    <a:pt x="8190" y="5166"/>
                  </a:moveTo>
                  <a:lnTo>
                    <a:pt x="8992" y="5852"/>
                  </a:lnTo>
                  <a:cubicBezTo>
                    <a:pt x="8948" y="5891"/>
                    <a:pt x="8828" y="6001"/>
                    <a:pt x="8651" y="6155"/>
                  </a:cubicBezTo>
                  <a:cubicBezTo>
                    <a:pt x="8574" y="6035"/>
                    <a:pt x="8483" y="5924"/>
                    <a:pt x="8372" y="5828"/>
                  </a:cubicBezTo>
                  <a:cubicBezTo>
                    <a:pt x="8248" y="5708"/>
                    <a:pt x="8099" y="5617"/>
                    <a:pt x="7940" y="5550"/>
                  </a:cubicBezTo>
                  <a:cubicBezTo>
                    <a:pt x="8075" y="5339"/>
                    <a:pt x="8166" y="5200"/>
                    <a:pt x="8190" y="5166"/>
                  </a:cubicBezTo>
                  <a:close/>
                  <a:moveTo>
                    <a:pt x="4491" y="7078"/>
                  </a:moveTo>
                  <a:cubicBezTo>
                    <a:pt x="4729" y="7078"/>
                    <a:pt x="4954" y="7216"/>
                    <a:pt x="5055" y="7446"/>
                  </a:cubicBezTo>
                  <a:cubicBezTo>
                    <a:pt x="4935" y="7484"/>
                    <a:pt x="4628" y="7561"/>
                    <a:pt x="4484" y="7590"/>
                  </a:cubicBezTo>
                  <a:cubicBezTo>
                    <a:pt x="4215" y="7643"/>
                    <a:pt x="4119" y="7974"/>
                    <a:pt x="4316" y="8161"/>
                  </a:cubicBezTo>
                  <a:cubicBezTo>
                    <a:pt x="4369" y="8209"/>
                    <a:pt x="4422" y="8257"/>
                    <a:pt x="4479" y="8301"/>
                  </a:cubicBezTo>
                  <a:cubicBezTo>
                    <a:pt x="4177" y="8296"/>
                    <a:pt x="3927" y="8065"/>
                    <a:pt x="3889" y="7768"/>
                  </a:cubicBezTo>
                  <a:cubicBezTo>
                    <a:pt x="3846" y="7470"/>
                    <a:pt x="4033" y="7187"/>
                    <a:pt x="4321" y="7100"/>
                  </a:cubicBezTo>
                  <a:lnTo>
                    <a:pt x="4326" y="7100"/>
                  </a:lnTo>
                  <a:cubicBezTo>
                    <a:pt x="4381" y="7085"/>
                    <a:pt x="4436" y="7078"/>
                    <a:pt x="4491" y="7078"/>
                  </a:cubicBezTo>
                  <a:close/>
                  <a:moveTo>
                    <a:pt x="7401" y="5856"/>
                  </a:moveTo>
                  <a:cubicBezTo>
                    <a:pt x="7689" y="5856"/>
                    <a:pt x="7976" y="5982"/>
                    <a:pt x="8200" y="6241"/>
                  </a:cubicBezTo>
                  <a:cubicBezTo>
                    <a:pt x="8641" y="6750"/>
                    <a:pt x="8468" y="7576"/>
                    <a:pt x="7806" y="7979"/>
                  </a:cubicBezTo>
                  <a:cubicBezTo>
                    <a:pt x="7475" y="8171"/>
                    <a:pt x="7120" y="8310"/>
                    <a:pt x="6745" y="8392"/>
                  </a:cubicBezTo>
                  <a:cubicBezTo>
                    <a:pt x="6494" y="8446"/>
                    <a:pt x="6553" y="8801"/>
                    <a:pt x="6780" y="8801"/>
                  </a:cubicBezTo>
                  <a:cubicBezTo>
                    <a:pt x="6797" y="8801"/>
                    <a:pt x="6814" y="8799"/>
                    <a:pt x="6832" y="8795"/>
                  </a:cubicBezTo>
                  <a:cubicBezTo>
                    <a:pt x="7249" y="8709"/>
                    <a:pt x="7657" y="8550"/>
                    <a:pt x="8027" y="8329"/>
                  </a:cubicBezTo>
                  <a:cubicBezTo>
                    <a:pt x="8190" y="8229"/>
                    <a:pt x="8339" y="8099"/>
                    <a:pt x="8464" y="7950"/>
                  </a:cubicBezTo>
                  <a:cubicBezTo>
                    <a:pt x="8588" y="8397"/>
                    <a:pt x="8992" y="8709"/>
                    <a:pt x="9457" y="8709"/>
                  </a:cubicBezTo>
                  <a:lnTo>
                    <a:pt x="9462" y="8709"/>
                  </a:lnTo>
                  <a:cubicBezTo>
                    <a:pt x="9476" y="8709"/>
                    <a:pt x="9490" y="8710"/>
                    <a:pt x="9504" y="8710"/>
                  </a:cubicBezTo>
                  <a:cubicBezTo>
                    <a:pt x="9572" y="8710"/>
                    <a:pt x="9638" y="8700"/>
                    <a:pt x="9702" y="8685"/>
                  </a:cubicBezTo>
                  <a:cubicBezTo>
                    <a:pt x="9944" y="8617"/>
                    <a:pt x="9881" y="8276"/>
                    <a:pt x="9658" y="8276"/>
                  </a:cubicBezTo>
                  <a:cubicBezTo>
                    <a:pt x="9641" y="8276"/>
                    <a:pt x="9624" y="8277"/>
                    <a:pt x="9606" y="8281"/>
                  </a:cubicBezTo>
                  <a:cubicBezTo>
                    <a:pt x="9558" y="8293"/>
                    <a:pt x="9509" y="8299"/>
                    <a:pt x="9462" y="8299"/>
                  </a:cubicBezTo>
                  <a:cubicBezTo>
                    <a:pt x="9160" y="8299"/>
                    <a:pt x="8889" y="8073"/>
                    <a:pt x="8848" y="7758"/>
                  </a:cubicBezTo>
                  <a:cubicBezTo>
                    <a:pt x="8804" y="7393"/>
                    <a:pt x="9092" y="7072"/>
                    <a:pt x="9457" y="7072"/>
                  </a:cubicBezTo>
                  <a:lnTo>
                    <a:pt x="9462" y="7072"/>
                  </a:lnTo>
                  <a:cubicBezTo>
                    <a:pt x="9885" y="7072"/>
                    <a:pt x="10177" y="7484"/>
                    <a:pt x="10043" y="7878"/>
                  </a:cubicBezTo>
                  <a:cubicBezTo>
                    <a:pt x="9989" y="8042"/>
                    <a:pt x="10120" y="8156"/>
                    <a:pt x="10248" y="8156"/>
                  </a:cubicBezTo>
                  <a:cubicBezTo>
                    <a:pt x="10326" y="8156"/>
                    <a:pt x="10404" y="8113"/>
                    <a:pt x="10437" y="8013"/>
                  </a:cubicBezTo>
                  <a:cubicBezTo>
                    <a:pt x="10686" y="7279"/>
                    <a:pt x="10092" y="6658"/>
                    <a:pt x="9447" y="6658"/>
                  </a:cubicBezTo>
                  <a:cubicBezTo>
                    <a:pt x="9247" y="6658"/>
                    <a:pt x="9043" y="6717"/>
                    <a:pt x="8857" y="6851"/>
                  </a:cubicBezTo>
                  <a:cubicBezTo>
                    <a:pt x="8857" y="6750"/>
                    <a:pt x="8843" y="6649"/>
                    <a:pt x="8819" y="6553"/>
                  </a:cubicBezTo>
                  <a:cubicBezTo>
                    <a:pt x="8929" y="6457"/>
                    <a:pt x="9049" y="6352"/>
                    <a:pt x="9179" y="6236"/>
                  </a:cubicBezTo>
                  <a:lnTo>
                    <a:pt x="13149" y="6236"/>
                  </a:lnTo>
                  <a:cubicBezTo>
                    <a:pt x="13360" y="6236"/>
                    <a:pt x="13533" y="6409"/>
                    <a:pt x="13533" y="6620"/>
                  </a:cubicBezTo>
                  <a:lnTo>
                    <a:pt x="13533" y="11267"/>
                  </a:lnTo>
                  <a:lnTo>
                    <a:pt x="13537" y="11272"/>
                  </a:lnTo>
                  <a:cubicBezTo>
                    <a:pt x="13533" y="11483"/>
                    <a:pt x="13360" y="11656"/>
                    <a:pt x="13149" y="11656"/>
                  </a:cubicBezTo>
                  <a:lnTo>
                    <a:pt x="802" y="11656"/>
                  </a:lnTo>
                  <a:cubicBezTo>
                    <a:pt x="591" y="11656"/>
                    <a:pt x="418" y="11483"/>
                    <a:pt x="418" y="11272"/>
                  </a:cubicBezTo>
                  <a:lnTo>
                    <a:pt x="418" y="6630"/>
                  </a:lnTo>
                  <a:cubicBezTo>
                    <a:pt x="418" y="6414"/>
                    <a:pt x="591" y="6241"/>
                    <a:pt x="802" y="6241"/>
                  </a:cubicBezTo>
                  <a:lnTo>
                    <a:pt x="6092" y="6241"/>
                  </a:lnTo>
                  <a:cubicBezTo>
                    <a:pt x="5862" y="6654"/>
                    <a:pt x="6015" y="6889"/>
                    <a:pt x="5430" y="7273"/>
                  </a:cubicBezTo>
                  <a:cubicBezTo>
                    <a:pt x="5263" y="6897"/>
                    <a:pt x="4892" y="6661"/>
                    <a:pt x="4494" y="6661"/>
                  </a:cubicBezTo>
                  <a:cubicBezTo>
                    <a:pt x="4401" y="6661"/>
                    <a:pt x="4305" y="6675"/>
                    <a:pt x="4211" y="6702"/>
                  </a:cubicBezTo>
                  <a:lnTo>
                    <a:pt x="4206" y="6702"/>
                  </a:lnTo>
                  <a:cubicBezTo>
                    <a:pt x="3625" y="6865"/>
                    <a:pt x="3308" y="7499"/>
                    <a:pt x="3529" y="8061"/>
                  </a:cubicBezTo>
                  <a:cubicBezTo>
                    <a:pt x="3689" y="8470"/>
                    <a:pt x="4080" y="8714"/>
                    <a:pt x="4487" y="8714"/>
                  </a:cubicBezTo>
                  <a:cubicBezTo>
                    <a:pt x="4643" y="8714"/>
                    <a:pt x="4801" y="8679"/>
                    <a:pt x="4950" y="8603"/>
                  </a:cubicBezTo>
                  <a:cubicBezTo>
                    <a:pt x="5262" y="8757"/>
                    <a:pt x="5603" y="8848"/>
                    <a:pt x="5948" y="8872"/>
                  </a:cubicBezTo>
                  <a:lnTo>
                    <a:pt x="5963" y="8872"/>
                  </a:lnTo>
                  <a:cubicBezTo>
                    <a:pt x="6227" y="8867"/>
                    <a:pt x="6241" y="8478"/>
                    <a:pt x="5977" y="8454"/>
                  </a:cubicBezTo>
                  <a:cubicBezTo>
                    <a:pt x="5511" y="8430"/>
                    <a:pt x="5070" y="8257"/>
                    <a:pt x="4715" y="7960"/>
                  </a:cubicBezTo>
                  <a:cubicBezTo>
                    <a:pt x="5319" y="7821"/>
                    <a:pt x="5867" y="7638"/>
                    <a:pt x="6198" y="7091"/>
                  </a:cubicBezTo>
                  <a:cubicBezTo>
                    <a:pt x="6260" y="6971"/>
                    <a:pt x="6313" y="6841"/>
                    <a:pt x="6352" y="6707"/>
                  </a:cubicBezTo>
                  <a:cubicBezTo>
                    <a:pt x="6433" y="6443"/>
                    <a:pt x="6462" y="6409"/>
                    <a:pt x="6592" y="6241"/>
                  </a:cubicBezTo>
                  <a:cubicBezTo>
                    <a:pt x="6649" y="6174"/>
                    <a:pt x="6716" y="6112"/>
                    <a:pt x="6788" y="6059"/>
                  </a:cubicBezTo>
                  <a:cubicBezTo>
                    <a:pt x="6976" y="5924"/>
                    <a:pt x="7189" y="5856"/>
                    <a:pt x="7401" y="5856"/>
                  </a:cubicBezTo>
                  <a:close/>
                  <a:moveTo>
                    <a:pt x="802" y="1"/>
                  </a:moveTo>
                  <a:cubicBezTo>
                    <a:pt x="361" y="1"/>
                    <a:pt x="1" y="356"/>
                    <a:pt x="1" y="803"/>
                  </a:cubicBezTo>
                  <a:lnTo>
                    <a:pt x="1" y="5444"/>
                  </a:lnTo>
                  <a:cubicBezTo>
                    <a:pt x="1" y="5670"/>
                    <a:pt x="97" y="5886"/>
                    <a:pt x="265" y="6035"/>
                  </a:cubicBezTo>
                  <a:cubicBezTo>
                    <a:pt x="97" y="6188"/>
                    <a:pt x="1" y="6404"/>
                    <a:pt x="1" y="6630"/>
                  </a:cubicBezTo>
                  <a:lnTo>
                    <a:pt x="1" y="11267"/>
                  </a:lnTo>
                  <a:cubicBezTo>
                    <a:pt x="1" y="11709"/>
                    <a:pt x="361" y="12069"/>
                    <a:pt x="802" y="12069"/>
                  </a:cubicBezTo>
                  <a:lnTo>
                    <a:pt x="13149" y="12069"/>
                  </a:lnTo>
                  <a:cubicBezTo>
                    <a:pt x="13590" y="12069"/>
                    <a:pt x="13950" y="11709"/>
                    <a:pt x="13950" y="11267"/>
                  </a:cubicBezTo>
                  <a:lnTo>
                    <a:pt x="13950" y="6625"/>
                  </a:lnTo>
                  <a:cubicBezTo>
                    <a:pt x="13950" y="6400"/>
                    <a:pt x="13854" y="6184"/>
                    <a:pt x="13686" y="6035"/>
                  </a:cubicBezTo>
                  <a:cubicBezTo>
                    <a:pt x="13854" y="5881"/>
                    <a:pt x="13950" y="5665"/>
                    <a:pt x="13950" y="5440"/>
                  </a:cubicBezTo>
                  <a:lnTo>
                    <a:pt x="13950" y="803"/>
                  </a:lnTo>
                  <a:cubicBezTo>
                    <a:pt x="13950" y="356"/>
                    <a:pt x="13590" y="1"/>
                    <a:pt x="1314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2" name="Google Shape;18382;p140"/>
            <p:cNvSpPr/>
            <p:nvPr/>
          </p:nvSpPr>
          <p:spPr>
            <a:xfrm>
              <a:off x="3544892" y="3100316"/>
              <a:ext cx="60161" cy="53872"/>
            </a:xfrm>
            <a:custGeom>
              <a:avLst/>
              <a:gdLst/>
              <a:ahLst/>
              <a:cxnLst/>
              <a:rect l="l" t="t" r="r" b="b"/>
              <a:pathLst>
                <a:path w="2296" h="2056" extrusionOk="0">
                  <a:moveTo>
                    <a:pt x="1090" y="1"/>
                  </a:moveTo>
                  <a:cubicBezTo>
                    <a:pt x="476" y="1"/>
                    <a:pt x="1" y="538"/>
                    <a:pt x="73" y="1148"/>
                  </a:cubicBezTo>
                  <a:cubicBezTo>
                    <a:pt x="135" y="1675"/>
                    <a:pt x="585" y="2055"/>
                    <a:pt x="1094" y="2055"/>
                  </a:cubicBezTo>
                  <a:cubicBezTo>
                    <a:pt x="1173" y="2055"/>
                    <a:pt x="1254" y="2046"/>
                    <a:pt x="1335" y="2026"/>
                  </a:cubicBezTo>
                  <a:cubicBezTo>
                    <a:pt x="1587" y="1969"/>
                    <a:pt x="1526" y="1615"/>
                    <a:pt x="1301" y="1615"/>
                  </a:cubicBezTo>
                  <a:cubicBezTo>
                    <a:pt x="1282" y="1615"/>
                    <a:pt x="1261" y="1617"/>
                    <a:pt x="1239" y="1623"/>
                  </a:cubicBezTo>
                  <a:cubicBezTo>
                    <a:pt x="1190" y="1635"/>
                    <a:pt x="1141" y="1641"/>
                    <a:pt x="1093" y="1641"/>
                  </a:cubicBezTo>
                  <a:cubicBezTo>
                    <a:pt x="789" y="1641"/>
                    <a:pt x="522" y="1415"/>
                    <a:pt x="481" y="1100"/>
                  </a:cubicBezTo>
                  <a:cubicBezTo>
                    <a:pt x="438" y="735"/>
                    <a:pt x="721" y="413"/>
                    <a:pt x="1090" y="413"/>
                  </a:cubicBezTo>
                  <a:lnTo>
                    <a:pt x="1095" y="413"/>
                  </a:lnTo>
                  <a:cubicBezTo>
                    <a:pt x="1518" y="413"/>
                    <a:pt x="1811" y="826"/>
                    <a:pt x="1676" y="1220"/>
                  </a:cubicBezTo>
                  <a:cubicBezTo>
                    <a:pt x="1623" y="1384"/>
                    <a:pt x="1752" y="1497"/>
                    <a:pt x="1879" y="1497"/>
                  </a:cubicBezTo>
                  <a:cubicBezTo>
                    <a:pt x="1957" y="1497"/>
                    <a:pt x="2035" y="1455"/>
                    <a:pt x="2070" y="1354"/>
                  </a:cubicBezTo>
                  <a:cubicBezTo>
                    <a:pt x="2295" y="687"/>
                    <a:pt x="1796" y="1"/>
                    <a:pt x="109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3" name="Google Shape;18383;p140"/>
            <p:cNvSpPr/>
            <p:nvPr/>
          </p:nvSpPr>
          <p:spPr>
            <a:xfrm>
              <a:off x="3544892" y="3166346"/>
              <a:ext cx="60161" cy="53872"/>
            </a:xfrm>
            <a:custGeom>
              <a:avLst/>
              <a:gdLst/>
              <a:ahLst/>
              <a:cxnLst/>
              <a:rect l="l" t="t" r="r" b="b"/>
              <a:pathLst>
                <a:path w="2296" h="2056" extrusionOk="0">
                  <a:moveTo>
                    <a:pt x="1090" y="1"/>
                  </a:moveTo>
                  <a:cubicBezTo>
                    <a:pt x="476" y="1"/>
                    <a:pt x="1" y="538"/>
                    <a:pt x="73" y="1148"/>
                  </a:cubicBezTo>
                  <a:cubicBezTo>
                    <a:pt x="135" y="1679"/>
                    <a:pt x="584" y="2055"/>
                    <a:pt x="1092" y="2055"/>
                  </a:cubicBezTo>
                  <a:cubicBezTo>
                    <a:pt x="1172" y="2055"/>
                    <a:pt x="1254" y="2046"/>
                    <a:pt x="1335" y="2026"/>
                  </a:cubicBezTo>
                  <a:cubicBezTo>
                    <a:pt x="1587" y="1969"/>
                    <a:pt x="1526" y="1615"/>
                    <a:pt x="1301" y="1615"/>
                  </a:cubicBezTo>
                  <a:cubicBezTo>
                    <a:pt x="1282" y="1615"/>
                    <a:pt x="1261" y="1617"/>
                    <a:pt x="1239" y="1623"/>
                  </a:cubicBezTo>
                  <a:cubicBezTo>
                    <a:pt x="1190" y="1635"/>
                    <a:pt x="1141" y="1641"/>
                    <a:pt x="1093" y="1641"/>
                  </a:cubicBezTo>
                  <a:cubicBezTo>
                    <a:pt x="789" y="1641"/>
                    <a:pt x="522" y="1415"/>
                    <a:pt x="481" y="1100"/>
                  </a:cubicBezTo>
                  <a:cubicBezTo>
                    <a:pt x="438" y="735"/>
                    <a:pt x="721" y="414"/>
                    <a:pt x="1090" y="414"/>
                  </a:cubicBezTo>
                  <a:lnTo>
                    <a:pt x="1095" y="414"/>
                  </a:lnTo>
                  <a:cubicBezTo>
                    <a:pt x="1518" y="414"/>
                    <a:pt x="1811" y="826"/>
                    <a:pt x="1676" y="1225"/>
                  </a:cubicBezTo>
                  <a:cubicBezTo>
                    <a:pt x="1623" y="1385"/>
                    <a:pt x="1751" y="1498"/>
                    <a:pt x="1878" y="1498"/>
                  </a:cubicBezTo>
                  <a:cubicBezTo>
                    <a:pt x="1957" y="1498"/>
                    <a:pt x="2035" y="1455"/>
                    <a:pt x="2070" y="1354"/>
                  </a:cubicBezTo>
                  <a:cubicBezTo>
                    <a:pt x="2295" y="692"/>
                    <a:pt x="1796" y="1"/>
                    <a:pt x="109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4" name="Google Shape;18384;p140"/>
            <p:cNvSpPr/>
            <p:nvPr/>
          </p:nvSpPr>
          <p:spPr>
            <a:xfrm>
              <a:off x="3610057" y="3166346"/>
              <a:ext cx="60030" cy="53872"/>
            </a:xfrm>
            <a:custGeom>
              <a:avLst/>
              <a:gdLst/>
              <a:ahLst/>
              <a:cxnLst/>
              <a:rect l="l" t="t" r="r" b="b"/>
              <a:pathLst>
                <a:path w="2291" h="2056" extrusionOk="0">
                  <a:moveTo>
                    <a:pt x="1090" y="1"/>
                  </a:moveTo>
                  <a:cubicBezTo>
                    <a:pt x="476" y="1"/>
                    <a:pt x="0" y="538"/>
                    <a:pt x="72" y="1148"/>
                  </a:cubicBezTo>
                  <a:cubicBezTo>
                    <a:pt x="135" y="1679"/>
                    <a:pt x="584" y="2055"/>
                    <a:pt x="1091" y="2055"/>
                  </a:cubicBezTo>
                  <a:cubicBezTo>
                    <a:pt x="1171" y="2055"/>
                    <a:pt x="1253" y="2046"/>
                    <a:pt x="1335" y="2026"/>
                  </a:cubicBezTo>
                  <a:cubicBezTo>
                    <a:pt x="1587" y="1969"/>
                    <a:pt x="1525" y="1615"/>
                    <a:pt x="1301" y="1615"/>
                  </a:cubicBezTo>
                  <a:cubicBezTo>
                    <a:pt x="1281" y="1615"/>
                    <a:pt x="1261" y="1617"/>
                    <a:pt x="1239" y="1623"/>
                  </a:cubicBezTo>
                  <a:cubicBezTo>
                    <a:pt x="1190" y="1635"/>
                    <a:pt x="1141" y="1641"/>
                    <a:pt x="1093" y="1641"/>
                  </a:cubicBezTo>
                  <a:cubicBezTo>
                    <a:pt x="788" y="1641"/>
                    <a:pt x="518" y="1415"/>
                    <a:pt x="480" y="1100"/>
                  </a:cubicBezTo>
                  <a:cubicBezTo>
                    <a:pt x="437" y="735"/>
                    <a:pt x="720" y="414"/>
                    <a:pt x="1090" y="414"/>
                  </a:cubicBezTo>
                  <a:lnTo>
                    <a:pt x="1095" y="414"/>
                  </a:lnTo>
                  <a:cubicBezTo>
                    <a:pt x="1512" y="414"/>
                    <a:pt x="1810" y="826"/>
                    <a:pt x="1676" y="1225"/>
                  </a:cubicBezTo>
                  <a:cubicBezTo>
                    <a:pt x="1619" y="1385"/>
                    <a:pt x="1748" y="1498"/>
                    <a:pt x="1877" y="1498"/>
                  </a:cubicBezTo>
                  <a:cubicBezTo>
                    <a:pt x="1956" y="1498"/>
                    <a:pt x="2034" y="1455"/>
                    <a:pt x="2069" y="1354"/>
                  </a:cubicBezTo>
                  <a:cubicBezTo>
                    <a:pt x="2290" y="692"/>
                    <a:pt x="1796" y="1"/>
                    <a:pt x="109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5" name="Google Shape;18385;p140"/>
            <p:cNvSpPr/>
            <p:nvPr/>
          </p:nvSpPr>
          <p:spPr>
            <a:xfrm>
              <a:off x="3675092" y="3166346"/>
              <a:ext cx="60135" cy="53872"/>
            </a:xfrm>
            <a:custGeom>
              <a:avLst/>
              <a:gdLst/>
              <a:ahLst/>
              <a:cxnLst/>
              <a:rect l="l" t="t" r="r" b="b"/>
              <a:pathLst>
                <a:path w="2295" h="2056" extrusionOk="0">
                  <a:moveTo>
                    <a:pt x="1095" y="1"/>
                  </a:moveTo>
                  <a:cubicBezTo>
                    <a:pt x="475" y="1"/>
                    <a:pt x="0" y="538"/>
                    <a:pt x="72" y="1148"/>
                  </a:cubicBezTo>
                  <a:cubicBezTo>
                    <a:pt x="138" y="1679"/>
                    <a:pt x="588" y="2055"/>
                    <a:pt x="1093" y="2055"/>
                  </a:cubicBezTo>
                  <a:cubicBezTo>
                    <a:pt x="1172" y="2055"/>
                    <a:pt x="1253" y="2046"/>
                    <a:pt x="1335" y="2026"/>
                  </a:cubicBezTo>
                  <a:cubicBezTo>
                    <a:pt x="1591" y="1969"/>
                    <a:pt x="1526" y="1615"/>
                    <a:pt x="1301" y="1615"/>
                  </a:cubicBezTo>
                  <a:cubicBezTo>
                    <a:pt x="1281" y="1615"/>
                    <a:pt x="1260" y="1617"/>
                    <a:pt x="1239" y="1623"/>
                  </a:cubicBezTo>
                  <a:cubicBezTo>
                    <a:pt x="1190" y="1635"/>
                    <a:pt x="1142" y="1641"/>
                    <a:pt x="1094" y="1641"/>
                  </a:cubicBezTo>
                  <a:cubicBezTo>
                    <a:pt x="792" y="1641"/>
                    <a:pt x="522" y="1415"/>
                    <a:pt x="485" y="1100"/>
                  </a:cubicBezTo>
                  <a:cubicBezTo>
                    <a:pt x="437" y="735"/>
                    <a:pt x="725" y="414"/>
                    <a:pt x="1095" y="414"/>
                  </a:cubicBezTo>
                  <a:lnTo>
                    <a:pt x="1099" y="414"/>
                  </a:lnTo>
                  <a:cubicBezTo>
                    <a:pt x="1517" y="414"/>
                    <a:pt x="1810" y="826"/>
                    <a:pt x="1680" y="1225"/>
                  </a:cubicBezTo>
                  <a:cubicBezTo>
                    <a:pt x="1624" y="1385"/>
                    <a:pt x="1753" y="1498"/>
                    <a:pt x="1880" y="1498"/>
                  </a:cubicBezTo>
                  <a:cubicBezTo>
                    <a:pt x="1958" y="1498"/>
                    <a:pt x="2036" y="1455"/>
                    <a:pt x="2069" y="1354"/>
                  </a:cubicBezTo>
                  <a:cubicBezTo>
                    <a:pt x="2295" y="692"/>
                    <a:pt x="1800" y="1"/>
                    <a:pt x="109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6" name="Google Shape;18386;p140"/>
            <p:cNvSpPr/>
            <p:nvPr/>
          </p:nvSpPr>
          <p:spPr>
            <a:xfrm>
              <a:off x="3740100" y="3166346"/>
              <a:ext cx="60161" cy="53872"/>
            </a:xfrm>
            <a:custGeom>
              <a:avLst/>
              <a:gdLst/>
              <a:ahLst/>
              <a:cxnLst/>
              <a:rect l="l" t="t" r="r" b="b"/>
              <a:pathLst>
                <a:path w="2296" h="2056" extrusionOk="0">
                  <a:moveTo>
                    <a:pt x="1095" y="1"/>
                  </a:moveTo>
                  <a:cubicBezTo>
                    <a:pt x="476" y="1"/>
                    <a:pt x="1" y="538"/>
                    <a:pt x="73" y="1153"/>
                  </a:cubicBezTo>
                  <a:cubicBezTo>
                    <a:pt x="139" y="1679"/>
                    <a:pt x="589" y="2055"/>
                    <a:pt x="1096" y="2055"/>
                  </a:cubicBezTo>
                  <a:cubicBezTo>
                    <a:pt x="1177" y="2055"/>
                    <a:pt x="1258" y="2046"/>
                    <a:pt x="1340" y="2026"/>
                  </a:cubicBezTo>
                  <a:cubicBezTo>
                    <a:pt x="1596" y="1969"/>
                    <a:pt x="1531" y="1615"/>
                    <a:pt x="1306" y="1615"/>
                  </a:cubicBezTo>
                  <a:cubicBezTo>
                    <a:pt x="1287" y="1615"/>
                    <a:pt x="1266" y="1617"/>
                    <a:pt x="1244" y="1623"/>
                  </a:cubicBezTo>
                  <a:cubicBezTo>
                    <a:pt x="1196" y="1635"/>
                    <a:pt x="1147" y="1641"/>
                    <a:pt x="1100" y="1641"/>
                  </a:cubicBezTo>
                  <a:cubicBezTo>
                    <a:pt x="798" y="1641"/>
                    <a:pt x="527" y="1415"/>
                    <a:pt x="486" y="1100"/>
                  </a:cubicBezTo>
                  <a:cubicBezTo>
                    <a:pt x="442" y="735"/>
                    <a:pt x="730" y="414"/>
                    <a:pt x="1095" y="414"/>
                  </a:cubicBezTo>
                  <a:lnTo>
                    <a:pt x="1100" y="414"/>
                  </a:lnTo>
                  <a:cubicBezTo>
                    <a:pt x="1523" y="414"/>
                    <a:pt x="1815" y="826"/>
                    <a:pt x="1681" y="1220"/>
                  </a:cubicBezTo>
                  <a:cubicBezTo>
                    <a:pt x="1627" y="1384"/>
                    <a:pt x="1758" y="1495"/>
                    <a:pt x="1886" y="1495"/>
                  </a:cubicBezTo>
                  <a:cubicBezTo>
                    <a:pt x="1964" y="1495"/>
                    <a:pt x="2042" y="1453"/>
                    <a:pt x="2075" y="1354"/>
                  </a:cubicBezTo>
                  <a:cubicBezTo>
                    <a:pt x="2295" y="687"/>
                    <a:pt x="1801" y="1"/>
                    <a:pt x="110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7" name="Google Shape;18387;p140"/>
            <p:cNvSpPr/>
            <p:nvPr/>
          </p:nvSpPr>
          <p:spPr>
            <a:xfrm>
              <a:off x="3805397" y="3100316"/>
              <a:ext cx="60004" cy="53872"/>
            </a:xfrm>
            <a:custGeom>
              <a:avLst/>
              <a:gdLst/>
              <a:ahLst/>
              <a:cxnLst/>
              <a:rect l="l" t="t" r="r" b="b"/>
              <a:pathLst>
                <a:path w="2290" h="2056" extrusionOk="0">
                  <a:moveTo>
                    <a:pt x="1090" y="1"/>
                  </a:moveTo>
                  <a:cubicBezTo>
                    <a:pt x="475" y="1"/>
                    <a:pt x="0" y="538"/>
                    <a:pt x="72" y="1148"/>
                  </a:cubicBezTo>
                  <a:cubicBezTo>
                    <a:pt x="134" y="1675"/>
                    <a:pt x="584" y="2055"/>
                    <a:pt x="1093" y="2055"/>
                  </a:cubicBezTo>
                  <a:cubicBezTo>
                    <a:pt x="1173" y="2055"/>
                    <a:pt x="1253" y="2046"/>
                    <a:pt x="1335" y="2026"/>
                  </a:cubicBezTo>
                  <a:cubicBezTo>
                    <a:pt x="1586" y="1969"/>
                    <a:pt x="1525" y="1615"/>
                    <a:pt x="1301" y="1615"/>
                  </a:cubicBezTo>
                  <a:cubicBezTo>
                    <a:pt x="1281" y="1615"/>
                    <a:pt x="1260" y="1617"/>
                    <a:pt x="1239" y="1623"/>
                  </a:cubicBezTo>
                  <a:cubicBezTo>
                    <a:pt x="1190" y="1635"/>
                    <a:pt x="1141" y="1641"/>
                    <a:pt x="1092" y="1641"/>
                  </a:cubicBezTo>
                  <a:cubicBezTo>
                    <a:pt x="788" y="1641"/>
                    <a:pt x="517" y="1415"/>
                    <a:pt x="480" y="1100"/>
                  </a:cubicBezTo>
                  <a:cubicBezTo>
                    <a:pt x="437" y="735"/>
                    <a:pt x="720" y="413"/>
                    <a:pt x="1090" y="413"/>
                  </a:cubicBezTo>
                  <a:lnTo>
                    <a:pt x="1095" y="413"/>
                  </a:lnTo>
                  <a:cubicBezTo>
                    <a:pt x="1512" y="413"/>
                    <a:pt x="1810" y="826"/>
                    <a:pt x="1675" y="1220"/>
                  </a:cubicBezTo>
                  <a:cubicBezTo>
                    <a:pt x="1619" y="1384"/>
                    <a:pt x="1749" y="1497"/>
                    <a:pt x="1877" y="1497"/>
                  </a:cubicBezTo>
                  <a:cubicBezTo>
                    <a:pt x="1956" y="1497"/>
                    <a:pt x="2034" y="1455"/>
                    <a:pt x="2069" y="1354"/>
                  </a:cubicBezTo>
                  <a:cubicBezTo>
                    <a:pt x="2290" y="687"/>
                    <a:pt x="1795" y="1"/>
                    <a:pt x="109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8" name="Google Shape;18388;p140"/>
            <p:cNvSpPr/>
            <p:nvPr/>
          </p:nvSpPr>
          <p:spPr>
            <a:xfrm>
              <a:off x="3805397" y="3166346"/>
              <a:ext cx="60004" cy="53872"/>
            </a:xfrm>
            <a:custGeom>
              <a:avLst/>
              <a:gdLst/>
              <a:ahLst/>
              <a:cxnLst/>
              <a:rect l="l" t="t" r="r" b="b"/>
              <a:pathLst>
                <a:path w="2290" h="2056" extrusionOk="0">
                  <a:moveTo>
                    <a:pt x="1090" y="1"/>
                  </a:moveTo>
                  <a:cubicBezTo>
                    <a:pt x="475" y="1"/>
                    <a:pt x="0" y="538"/>
                    <a:pt x="72" y="1148"/>
                  </a:cubicBezTo>
                  <a:cubicBezTo>
                    <a:pt x="134" y="1679"/>
                    <a:pt x="583" y="2055"/>
                    <a:pt x="1091" y="2055"/>
                  </a:cubicBezTo>
                  <a:cubicBezTo>
                    <a:pt x="1171" y="2055"/>
                    <a:pt x="1253" y="2046"/>
                    <a:pt x="1335" y="2026"/>
                  </a:cubicBezTo>
                  <a:cubicBezTo>
                    <a:pt x="1586" y="1969"/>
                    <a:pt x="1525" y="1615"/>
                    <a:pt x="1301" y="1615"/>
                  </a:cubicBezTo>
                  <a:cubicBezTo>
                    <a:pt x="1281" y="1615"/>
                    <a:pt x="1260" y="1617"/>
                    <a:pt x="1239" y="1623"/>
                  </a:cubicBezTo>
                  <a:cubicBezTo>
                    <a:pt x="1190" y="1635"/>
                    <a:pt x="1141" y="1641"/>
                    <a:pt x="1092" y="1641"/>
                  </a:cubicBezTo>
                  <a:cubicBezTo>
                    <a:pt x="788" y="1641"/>
                    <a:pt x="517" y="1415"/>
                    <a:pt x="480" y="1100"/>
                  </a:cubicBezTo>
                  <a:cubicBezTo>
                    <a:pt x="437" y="735"/>
                    <a:pt x="720" y="414"/>
                    <a:pt x="1090" y="414"/>
                  </a:cubicBezTo>
                  <a:lnTo>
                    <a:pt x="1095" y="414"/>
                  </a:lnTo>
                  <a:cubicBezTo>
                    <a:pt x="1512" y="414"/>
                    <a:pt x="1810" y="826"/>
                    <a:pt x="1675" y="1225"/>
                  </a:cubicBezTo>
                  <a:cubicBezTo>
                    <a:pt x="1619" y="1385"/>
                    <a:pt x="1748" y="1498"/>
                    <a:pt x="1877" y="1498"/>
                  </a:cubicBezTo>
                  <a:cubicBezTo>
                    <a:pt x="1956" y="1498"/>
                    <a:pt x="2034" y="1455"/>
                    <a:pt x="2069" y="1354"/>
                  </a:cubicBezTo>
                  <a:cubicBezTo>
                    <a:pt x="2290" y="692"/>
                    <a:pt x="1795" y="1"/>
                    <a:pt x="109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9" name="Google Shape;18389;p140"/>
            <p:cNvSpPr/>
            <p:nvPr/>
          </p:nvSpPr>
          <p:spPr>
            <a:xfrm>
              <a:off x="3542900" y="2947503"/>
              <a:ext cx="108950" cy="74599"/>
            </a:xfrm>
            <a:custGeom>
              <a:avLst/>
              <a:gdLst/>
              <a:ahLst/>
              <a:cxnLst/>
              <a:rect l="l" t="t" r="r" b="b"/>
              <a:pathLst>
                <a:path w="4158" h="2847" extrusionOk="0">
                  <a:moveTo>
                    <a:pt x="1978" y="0"/>
                  </a:moveTo>
                  <a:cubicBezTo>
                    <a:pt x="1637" y="0"/>
                    <a:pt x="1368" y="274"/>
                    <a:pt x="1368" y="615"/>
                  </a:cubicBezTo>
                  <a:lnTo>
                    <a:pt x="1368" y="687"/>
                  </a:lnTo>
                  <a:cubicBezTo>
                    <a:pt x="1363" y="759"/>
                    <a:pt x="1301" y="812"/>
                    <a:pt x="1234" y="812"/>
                  </a:cubicBezTo>
                  <a:cubicBezTo>
                    <a:pt x="850" y="812"/>
                    <a:pt x="566" y="1157"/>
                    <a:pt x="634" y="1532"/>
                  </a:cubicBezTo>
                  <a:cubicBezTo>
                    <a:pt x="634" y="1532"/>
                    <a:pt x="634" y="1536"/>
                    <a:pt x="634" y="1536"/>
                  </a:cubicBezTo>
                  <a:cubicBezTo>
                    <a:pt x="634" y="1546"/>
                    <a:pt x="629" y="1560"/>
                    <a:pt x="614" y="1560"/>
                  </a:cubicBezTo>
                  <a:cubicBezTo>
                    <a:pt x="274" y="1560"/>
                    <a:pt x="0" y="1834"/>
                    <a:pt x="0" y="2175"/>
                  </a:cubicBezTo>
                  <a:lnTo>
                    <a:pt x="0" y="2232"/>
                  </a:lnTo>
                  <a:cubicBezTo>
                    <a:pt x="0" y="2535"/>
                    <a:pt x="216" y="2789"/>
                    <a:pt x="514" y="2837"/>
                  </a:cubicBezTo>
                  <a:cubicBezTo>
                    <a:pt x="529" y="2840"/>
                    <a:pt x="543" y="2841"/>
                    <a:pt x="556" y="2841"/>
                  </a:cubicBezTo>
                  <a:cubicBezTo>
                    <a:pt x="789" y="2841"/>
                    <a:pt x="835" y="2475"/>
                    <a:pt x="581" y="2429"/>
                  </a:cubicBezTo>
                  <a:cubicBezTo>
                    <a:pt x="485" y="2415"/>
                    <a:pt x="413" y="2328"/>
                    <a:pt x="413" y="2232"/>
                  </a:cubicBezTo>
                  <a:lnTo>
                    <a:pt x="413" y="2175"/>
                  </a:lnTo>
                  <a:cubicBezTo>
                    <a:pt x="413" y="2064"/>
                    <a:pt x="504" y="1973"/>
                    <a:pt x="614" y="1973"/>
                  </a:cubicBezTo>
                  <a:cubicBezTo>
                    <a:pt x="883" y="1973"/>
                    <a:pt x="1090" y="1724"/>
                    <a:pt x="1037" y="1460"/>
                  </a:cubicBezTo>
                  <a:cubicBezTo>
                    <a:pt x="1018" y="1335"/>
                    <a:pt x="1109" y="1224"/>
                    <a:pt x="1234" y="1224"/>
                  </a:cubicBezTo>
                  <a:cubicBezTo>
                    <a:pt x="1546" y="1224"/>
                    <a:pt x="1795" y="965"/>
                    <a:pt x="1781" y="653"/>
                  </a:cubicBezTo>
                  <a:cubicBezTo>
                    <a:pt x="1771" y="500"/>
                    <a:pt x="1867" y="413"/>
                    <a:pt x="1978" y="413"/>
                  </a:cubicBezTo>
                  <a:lnTo>
                    <a:pt x="2928" y="413"/>
                  </a:lnTo>
                  <a:cubicBezTo>
                    <a:pt x="3034" y="413"/>
                    <a:pt x="3125" y="504"/>
                    <a:pt x="3125" y="610"/>
                  </a:cubicBezTo>
                  <a:lnTo>
                    <a:pt x="3125" y="644"/>
                  </a:lnTo>
                  <a:cubicBezTo>
                    <a:pt x="3125" y="687"/>
                    <a:pt x="3106" y="711"/>
                    <a:pt x="3106" y="788"/>
                  </a:cubicBezTo>
                  <a:cubicBezTo>
                    <a:pt x="3111" y="1032"/>
                    <a:pt x="3307" y="1224"/>
                    <a:pt x="3547" y="1224"/>
                  </a:cubicBezTo>
                  <a:cubicBezTo>
                    <a:pt x="3811" y="1224"/>
                    <a:pt x="3811" y="1623"/>
                    <a:pt x="3547" y="1623"/>
                  </a:cubicBezTo>
                  <a:lnTo>
                    <a:pt x="2789" y="1623"/>
                  </a:lnTo>
                  <a:cubicBezTo>
                    <a:pt x="2491" y="1623"/>
                    <a:pt x="2247" y="1868"/>
                    <a:pt x="2251" y="2165"/>
                  </a:cubicBezTo>
                  <a:lnTo>
                    <a:pt x="2251" y="2237"/>
                  </a:lnTo>
                  <a:cubicBezTo>
                    <a:pt x="2251" y="2343"/>
                    <a:pt x="2160" y="2434"/>
                    <a:pt x="2055" y="2434"/>
                  </a:cubicBezTo>
                  <a:lnTo>
                    <a:pt x="1373" y="2434"/>
                  </a:lnTo>
                  <a:cubicBezTo>
                    <a:pt x="1094" y="2434"/>
                    <a:pt x="1094" y="2847"/>
                    <a:pt x="1373" y="2847"/>
                  </a:cubicBezTo>
                  <a:lnTo>
                    <a:pt x="2055" y="2847"/>
                  </a:lnTo>
                  <a:cubicBezTo>
                    <a:pt x="2391" y="2847"/>
                    <a:pt x="2664" y="2573"/>
                    <a:pt x="2664" y="2237"/>
                  </a:cubicBezTo>
                  <a:lnTo>
                    <a:pt x="2664" y="2170"/>
                  </a:lnTo>
                  <a:cubicBezTo>
                    <a:pt x="2659" y="2098"/>
                    <a:pt x="2717" y="2036"/>
                    <a:pt x="2789" y="2036"/>
                  </a:cubicBezTo>
                  <a:lnTo>
                    <a:pt x="3547" y="2036"/>
                  </a:lnTo>
                  <a:cubicBezTo>
                    <a:pt x="3883" y="2036"/>
                    <a:pt x="4157" y="1762"/>
                    <a:pt x="4157" y="1426"/>
                  </a:cubicBezTo>
                  <a:cubicBezTo>
                    <a:pt x="4157" y="1085"/>
                    <a:pt x="3883" y="812"/>
                    <a:pt x="3543" y="812"/>
                  </a:cubicBezTo>
                  <a:cubicBezTo>
                    <a:pt x="3528" y="812"/>
                    <a:pt x="3519" y="802"/>
                    <a:pt x="3519" y="788"/>
                  </a:cubicBezTo>
                  <a:cubicBezTo>
                    <a:pt x="3624" y="394"/>
                    <a:pt x="3331" y="5"/>
                    <a:pt x="292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0" name="Google Shape;18390;p140"/>
            <p:cNvSpPr/>
            <p:nvPr/>
          </p:nvSpPr>
          <p:spPr>
            <a:xfrm>
              <a:off x="3627037" y="2992781"/>
              <a:ext cx="95325" cy="74730"/>
            </a:xfrm>
            <a:custGeom>
              <a:avLst/>
              <a:gdLst/>
              <a:ahLst/>
              <a:cxnLst/>
              <a:rect l="l" t="t" r="r" b="b"/>
              <a:pathLst>
                <a:path w="3638" h="2852" extrusionOk="0">
                  <a:moveTo>
                    <a:pt x="2112" y="0"/>
                  </a:moveTo>
                  <a:cubicBezTo>
                    <a:pt x="1772" y="0"/>
                    <a:pt x="1498" y="274"/>
                    <a:pt x="1498" y="615"/>
                  </a:cubicBezTo>
                  <a:lnTo>
                    <a:pt x="1498" y="682"/>
                  </a:lnTo>
                  <a:cubicBezTo>
                    <a:pt x="1503" y="754"/>
                    <a:pt x="1445" y="812"/>
                    <a:pt x="1373" y="812"/>
                  </a:cubicBezTo>
                  <a:lnTo>
                    <a:pt x="615" y="812"/>
                  </a:lnTo>
                  <a:cubicBezTo>
                    <a:pt x="279" y="812"/>
                    <a:pt x="0" y="1085"/>
                    <a:pt x="0" y="1426"/>
                  </a:cubicBezTo>
                  <a:cubicBezTo>
                    <a:pt x="0" y="1762"/>
                    <a:pt x="279" y="2041"/>
                    <a:pt x="615" y="2041"/>
                  </a:cubicBezTo>
                  <a:cubicBezTo>
                    <a:pt x="617" y="2040"/>
                    <a:pt x="619" y="2040"/>
                    <a:pt x="620" y="2040"/>
                  </a:cubicBezTo>
                  <a:cubicBezTo>
                    <a:pt x="632" y="2040"/>
                    <a:pt x="639" y="2051"/>
                    <a:pt x="639" y="2060"/>
                  </a:cubicBezTo>
                  <a:cubicBezTo>
                    <a:pt x="629" y="2108"/>
                    <a:pt x="624" y="2156"/>
                    <a:pt x="624" y="2209"/>
                  </a:cubicBezTo>
                  <a:lnTo>
                    <a:pt x="624" y="2237"/>
                  </a:lnTo>
                  <a:cubicBezTo>
                    <a:pt x="624" y="2573"/>
                    <a:pt x="898" y="2847"/>
                    <a:pt x="1234" y="2852"/>
                  </a:cubicBezTo>
                  <a:lnTo>
                    <a:pt x="1656" y="2852"/>
                  </a:lnTo>
                  <a:cubicBezTo>
                    <a:pt x="1988" y="2852"/>
                    <a:pt x="2290" y="2583"/>
                    <a:pt x="2266" y="2170"/>
                  </a:cubicBezTo>
                  <a:cubicBezTo>
                    <a:pt x="2266" y="2098"/>
                    <a:pt x="2329" y="2036"/>
                    <a:pt x="2401" y="2036"/>
                  </a:cubicBezTo>
                  <a:cubicBezTo>
                    <a:pt x="2785" y="2036"/>
                    <a:pt x="3073" y="1695"/>
                    <a:pt x="3005" y="1316"/>
                  </a:cubicBezTo>
                  <a:cubicBezTo>
                    <a:pt x="3005" y="1301"/>
                    <a:pt x="3010" y="1287"/>
                    <a:pt x="3025" y="1287"/>
                  </a:cubicBezTo>
                  <a:cubicBezTo>
                    <a:pt x="3361" y="1287"/>
                    <a:pt x="3634" y="1013"/>
                    <a:pt x="3634" y="677"/>
                  </a:cubicBezTo>
                  <a:lnTo>
                    <a:pt x="3634" y="615"/>
                  </a:lnTo>
                  <a:cubicBezTo>
                    <a:pt x="3637" y="236"/>
                    <a:pt x="3306" y="6"/>
                    <a:pt x="3075" y="6"/>
                  </a:cubicBezTo>
                  <a:cubicBezTo>
                    <a:pt x="2958" y="6"/>
                    <a:pt x="2866" y="65"/>
                    <a:pt x="2857" y="192"/>
                  </a:cubicBezTo>
                  <a:cubicBezTo>
                    <a:pt x="2842" y="308"/>
                    <a:pt x="2929" y="408"/>
                    <a:pt x="3044" y="418"/>
                  </a:cubicBezTo>
                  <a:cubicBezTo>
                    <a:pt x="3145" y="428"/>
                    <a:pt x="3221" y="514"/>
                    <a:pt x="3221" y="615"/>
                  </a:cubicBezTo>
                  <a:lnTo>
                    <a:pt x="3221" y="677"/>
                  </a:lnTo>
                  <a:cubicBezTo>
                    <a:pt x="3221" y="783"/>
                    <a:pt x="3135" y="874"/>
                    <a:pt x="3025" y="874"/>
                  </a:cubicBezTo>
                  <a:cubicBezTo>
                    <a:pt x="2751" y="874"/>
                    <a:pt x="2549" y="1124"/>
                    <a:pt x="2597" y="1393"/>
                  </a:cubicBezTo>
                  <a:cubicBezTo>
                    <a:pt x="2621" y="1513"/>
                    <a:pt x="2525" y="1623"/>
                    <a:pt x="2401" y="1623"/>
                  </a:cubicBezTo>
                  <a:cubicBezTo>
                    <a:pt x="2088" y="1623"/>
                    <a:pt x="1839" y="1882"/>
                    <a:pt x="1853" y="2194"/>
                  </a:cubicBezTo>
                  <a:cubicBezTo>
                    <a:pt x="1863" y="2353"/>
                    <a:pt x="1767" y="2434"/>
                    <a:pt x="1656" y="2434"/>
                  </a:cubicBezTo>
                  <a:lnTo>
                    <a:pt x="1239" y="2434"/>
                  </a:lnTo>
                  <a:cubicBezTo>
                    <a:pt x="1128" y="2434"/>
                    <a:pt x="1037" y="2348"/>
                    <a:pt x="1037" y="2237"/>
                  </a:cubicBezTo>
                  <a:lnTo>
                    <a:pt x="1037" y="2209"/>
                  </a:lnTo>
                  <a:cubicBezTo>
                    <a:pt x="1037" y="2161"/>
                    <a:pt x="1056" y="2141"/>
                    <a:pt x="1056" y="2060"/>
                  </a:cubicBezTo>
                  <a:cubicBezTo>
                    <a:pt x="1056" y="1820"/>
                    <a:pt x="860" y="1623"/>
                    <a:pt x="615" y="1623"/>
                  </a:cubicBezTo>
                  <a:cubicBezTo>
                    <a:pt x="351" y="1623"/>
                    <a:pt x="351" y="1229"/>
                    <a:pt x="615" y="1229"/>
                  </a:cubicBezTo>
                  <a:lnTo>
                    <a:pt x="1373" y="1229"/>
                  </a:lnTo>
                  <a:cubicBezTo>
                    <a:pt x="1671" y="1229"/>
                    <a:pt x="1916" y="985"/>
                    <a:pt x="1911" y="682"/>
                  </a:cubicBezTo>
                  <a:lnTo>
                    <a:pt x="1911" y="615"/>
                  </a:lnTo>
                  <a:cubicBezTo>
                    <a:pt x="1911" y="504"/>
                    <a:pt x="2002" y="418"/>
                    <a:pt x="2112" y="418"/>
                  </a:cubicBezTo>
                  <a:lnTo>
                    <a:pt x="2233" y="418"/>
                  </a:lnTo>
                  <a:cubicBezTo>
                    <a:pt x="2506" y="413"/>
                    <a:pt x="2506" y="0"/>
                    <a:pt x="223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391" name="Google Shape;18391;p140"/>
          <p:cNvGrpSpPr/>
          <p:nvPr/>
        </p:nvGrpSpPr>
        <p:grpSpPr>
          <a:xfrm>
            <a:off x="894378" y="2235188"/>
            <a:ext cx="284926" cy="365237"/>
            <a:chOff x="894378" y="2422038"/>
            <a:chExt cx="284926" cy="365237"/>
          </a:xfrm>
        </p:grpSpPr>
        <p:sp>
          <p:nvSpPr>
            <p:cNvPr id="18392" name="Google Shape;18392;p140"/>
            <p:cNvSpPr/>
            <p:nvPr/>
          </p:nvSpPr>
          <p:spPr>
            <a:xfrm>
              <a:off x="1017739" y="2427278"/>
              <a:ext cx="38282" cy="90844"/>
            </a:xfrm>
            <a:custGeom>
              <a:avLst/>
              <a:gdLst/>
              <a:ahLst/>
              <a:cxnLst/>
              <a:rect l="l" t="t" r="r" b="b"/>
              <a:pathLst>
                <a:path w="1461" h="3467" extrusionOk="0">
                  <a:moveTo>
                    <a:pt x="731" y="1"/>
                  </a:moveTo>
                  <a:cubicBezTo>
                    <a:pt x="327" y="1"/>
                    <a:pt x="1" y="327"/>
                    <a:pt x="1" y="730"/>
                  </a:cubicBezTo>
                  <a:lnTo>
                    <a:pt x="1" y="2737"/>
                  </a:lnTo>
                  <a:cubicBezTo>
                    <a:pt x="1" y="3140"/>
                    <a:pt x="327" y="3466"/>
                    <a:pt x="731" y="3466"/>
                  </a:cubicBezTo>
                  <a:cubicBezTo>
                    <a:pt x="1134" y="3466"/>
                    <a:pt x="1460" y="3140"/>
                    <a:pt x="1460" y="2737"/>
                  </a:cubicBezTo>
                  <a:lnTo>
                    <a:pt x="1460" y="730"/>
                  </a:lnTo>
                  <a:cubicBezTo>
                    <a:pt x="1460" y="327"/>
                    <a:pt x="1134" y="1"/>
                    <a:pt x="731"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3" name="Google Shape;18393;p140"/>
            <p:cNvSpPr/>
            <p:nvPr/>
          </p:nvSpPr>
          <p:spPr>
            <a:xfrm>
              <a:off x="1038885" y="2430423"/>
              <a:ext cx="17136" cy="84424"/>
            </a:xfrm>
            <a:custGeom>
              <a:avLst/>
              <a:gdLst/>
              <a:ahLst/>
              <a:cxnLst/>
              <a:rect l="l" t="t" r="r" b="b"/>
              <a:pathLst>
                <a:path w="654" h="3222" extrusionOk="0">
                  <a:moveTo>
                    <a:pt x="327" y="1"/>
                  </a:moveTo>
                  <a:cubicBezTo>
                    <a:pt x="125" y="135"/>
                    <a:pt x="5" y="365"/>
                    <a:pt x="0" y="610"/>
                  </a:cubicBezTo>
                  <a:lnTo>
                    <a:pt x="0" y="2617"/>
                  </a:lnTo>
                  <a:cubicBezTo>
                    <a:pt x="5" y="2862"/>
                    <a:pt x="125" y="3087"/>
                    <a:pt x="327" y="3222"/>
                  </a:cubicBezTo>
                  <a:cubicBezTo>
                    <a:pt x="528" y="3087"/>
                    <a:pt x="653" y="2862"/>
                    <a:pt x="653" y="2617"/>
                  </a:cubicBezTo>
                  <a:lnTo>
                    <a:pt x="653" y="610"/>
                  </a:lnTo>
                  <a:cubicBezTo>
                    <a:pt x="653" y="365"/>
                    <a:pt x="528" y="140"/>
                    <a:pt x="327"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4" name="Google Shape;18394;p140"/>
            <p:cNvSpPr/>
            <p:nvPr/>
          </p:nvSpPr>
          <p:spPr>
            <a:xfrm>
              <a:off x="909968" y="2483116"/>
              <a:ext cx="133711" cy="278375"/>
            </a:xfrm>
            <a:custGeom>
              <a:avLst/>
              <a:gdLst/>
              <a:ahLst/>
              <a:cxnLst/>
              <a:rect l="l" t="t" r="r" b="b"/>
              <a:pathLst>
                <a:path w="5103" h="10624" extrusionOk="0">
                  <a:moveTo>
                    <a:pt x="4431" y="1"/>
                  </a:moveTo>
                  <a:lnTo>
                    <a:pt x="0" y="10624"/>
                  </a:lnTo>
                  <a:lnTo>
                    <a:pt x="624" y="10264"/>
                  </a:lnTo>
                  <a:cubicBezTo>
                    <a:pt x="898" y="10105"/>
                    <a:pt x="1114" y="9861"/>
                    <a:pt x="1239" y="9568"/>
                  </a:cubicBezTo>
                  <a:lnTo>
                    <a:pt x="5103" y="289"/>
                  </a:lnTo>
                  <a:lnTo>
                    <a:pt x="4431"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5" name="Google Shape;18395;p140"/>
            <p:cNvSpPr/>
            <p:nvPr/>
          </p:nvSpPr>
          <p:spPr>
            <a:xfrm>
              <a:off x="924668" y="2686500"/>
              <a:ext cx="38151" cy="38020"/>
            </a:xfrm>
            <a:custGeom>
              <a:avLst/>
              <a:gdLst/>
              <a:ahLst/>
              <a:cxnLst/>
              <a:rect l="l" t="t" r="r" b="b"/>
              <a:pathLst>
                <a:path w="1456" h="1451" extrusionOk="0">
                  <a:moveTo>
                    <a:pt x="730" y="1"/>
                  </a:moveTo>
                  <a:cubicBezTo>
                    <a:pt x="327" y="1"/>
                    <a:pt x="1" y="327"/>
                    <a:pt x="1" y="726"/>
                  </a:cubicBezTo>
                  <a:cubicBezTo>
                    <a:pt x="1" y="1129"/>
                    <a:pt x="327" y="1451"/>
                    <a:pt x="730" y="1451"/>
                  </a:cubicBezTo>
                  <a:cubicBezTo>
                    <a:pt x="1129" y="1451"/>
                    <a:pt x="1455" y="1129"/>
                    <a:pt x="1455" y="726"/>
                  </a:cubicBezTo>
                  <a:cubicBezTo>
                    <a:pt x="1455" y="327"/>
                    <a:pt x="1129" y="1"/>
                    <a:pt x="730"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6" name="Google Shape;18396;p140"/>
            <p:cNvSpPr/>
            <p:nvPr/>
          </p:nvSpPr>
          <p:spPr>
            <a:xfrm>
              <a:off x="1029819" y="2483116"/>
              <a:ext cx="133738" cy="278375"/>
            </a:xfrm>
            <a:custGeom>
              <a:avLst/>
              <a:gdLst/>
              <a:ahLst/>
              <a:cxnLst/>
              <a:rect l="l" t="t" r="r" b="b"/>
              <a:pathLst>
                <a:path w="5104" h="10624" extrusionOk="0">
                  <a:moveTo>
                    <a:pt x="673" y="1"/>
                  </a:moveTo>
                  <a:lnTo>
                    <a:pt x="1" y="289"/>
                  </a:lnTo>
                  <a:lnTo>
                    <a:pt x="3860" y="9568"/>
                  </a:lnTo>
                  <a:cubicBezTo>
                    <a:pt x="3985" y="9861"/>
                    <a:pt x="4201" y="10105"/>
                    <a:pt x="4479" y="10264"/>
                  </a:cubicBezTo>
                  <a:lnTo>
                    <a:pt x="5103" y="10624"/>
                  </a:lnTo>
                  <a:lnTo>
                    <a:pt x="673"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7" name="Google Shape;18397;p140"/>
            <p:cNvSpPr/>
            <p:nvPr/>
          </p:nvSpPr>
          <p:spPr>
            <a:xfrm>
              <a:off x="1110837" y="2686631"/>
              <a:ext cx="37994" cy="38020"/>
            </a:xfrm>
            <a:custGeom>
              <a:avLst/>
              <a:gdLst/>
              <a:ahLst/>
              <a:cxnLst/>
              <a:rect l="l" t="t" r="r" b="b"/>
              <a:pathLst>
                <a:path w="1450" h="1451" extrusionOk="0">
                  <a:moveTo>
                    <a:pt x="725" y="1"/>
                  </a:moveTo>
                  <a:cubicBezTo>
                    <a:pt x="322" y="1"/>
                    <a:pt x="0" y="322"/>
                    <a:pt x="0" y="726"/>
                  </a:cubicBezTo>
                  <a:cubicBezTo>
                    <a:pt x="0" y="1124"/>
                    <a:pt x="322" y="1450"/>
                    <a:pt x="725" y="1450"/>
                  </a:cubicBezTo>
                  <a:cubicBezTo>
                    <a:pt x="1123" y="1450"/>
                    <a:pt x="1450" y="1124"/>
                    <a:pt x="1450" y="726"/>
                  </a:cubicBezTo>
                  <a:cubicBezTo>
                    <a:pt x="1450" y="322"/>
                    <a:pt x="1123" y="1"/>
                    <a:pt x="725"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8" name="Google Shape;18398;p140"/>
            <p:cNvSpPr/>
            <p:nvPr/>
          </p:nvSpPr>
          <p:spPr>
            <a:xfrm>
              <a:off x="994236" y="2473264"/>
              <a:ext cx="85918" cy="75437"/>
            </a:xfrm>
            <a:custGeom>
              <a:avLst/>
              <a:gdLst/>
              <a:ahLst/>
              <a:cxnLst/>
              <a:rect l="l" t="t" r="r" b="b"/>
              <a:pathLst>
                <a:path w="3279" h="2879" extrusionOk="0">
                  <a:moveTo>
                    <a:pt x="1642" y="1"/>
                  </a:moveTo>
                  <a:cubicBezTo>
                    <a:pt x="1400" y="1"/>
                    <a:pt x="1156" y="62"/>
                    <a:pt x="932" y="190"/>
                  </a:cubicBezTo>
                  <a:cubicBezTo>
                    <a:pt x="245" y="574"/>
                    <a:pt x="0" y="1438"/>
                    <a:pt x="375" y="2129"/>
                  </a:cubicBezTo>
                  <a:cubicBezTo>
                    <a:pt x="635" y="2606"/>
                    <a:pt x="1129" y="2879"/>
                    <a:pt x="1640" y="2879"/>
                  </a:cubicBezTo>
                  <a:cubicBezTo>
                    <a:pt x="1864" y="2879"/>
                    <a:pt x="2092" y="2826"/>
                    <a:pt x="2304" y="2715"/>
                  </a:cubicBezTo>
                  <a:cubicBezTo>
                    <a:pt x="2333" y="2700"/>
                    <a:pt x="2362" y="2686"/>
                    <a:pt x="2391" y="2671"/>
                  </a:cubicBezTo>
                  <a:cubicBezTo>
                    <a:pt x="3058" y="2259"/>
                    <a:pt x="3279" y="1390"/>
                    <a:pt x="2880" y="708"/>
                  </a:cubicBezTo>
                  <a:cubicBezTo>
                    <a:pt x="2613" y="254"/>
                    <a:pt x="2134" y="1"/>
                    <a:pt x="1642" y="1"/>
                  </a:cubicBez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9" name="Google Shape;18399;p140"/>
            <p:cNvSpPr/>
            <p:nvPr/>
          </p:nvSpPr>
          <p:spPr>
            <a:xfrm>
              <a:off x="1016377" y="2473054"/>
              <a:ext cx="61261" cy="71349"/>
            </a:xfrm>
            <a:custGeom>
              <a:avLst/>
              <a:gdLst/>
              <a:ahLst/>
              <a:cxnLst/>
              <a:rect l="l" t="t" r="r" b="b"/>
              <a:pathLst>
                <a:path w="2338" h="2723" extrusionOk="0">
                  <a:moveTo>
                    <a:pt x="879" y="1"/>
                  </a:moveTo>
                  <a:cubicBezTo>
                    <a:pt x="850" y="15"/>
                    <a:pt x="826" y="30"/>
                    <a:pt x="797" y="49"/>
                  </a:cubicBezTo>
                  <a:cubicBezTo>
                    <a:pt x="259" y="380"/>
                    <a:pt x="0" y="1019"/>
                    <a:pt x="154" y="1628"/>
                  </a:cubicBezTo>
                  <a:cubicBezTo>
                    <a:pt x="303" y="2238"/>
                    <a:pt x="831" y="2684"/>
                    <a:pt x="1459" y="2723"/>
                  </a:cubicBezTo>
                  <a:cubicBezTo>
                    <a:pt x="1488" y="2708"/>
                    <a:pt x="1517" y="2694"/>
                    <a:pt x="1546" y="2679"/>
                  </a:cubicBezTo>
                  <a:cubicBezTo>
                    <a:pt x="2079" y="2348"/>
                    <a:pt x="2338" y="1710"/>
                    <a:pt x="2189" y="1095"/>
                  </a:cubicBezTo>
                  <a:cubicBezTo>
                    <a:pt x="2035" y="486"/>
                    <a:pt x="1507" y="44"/>
                    <a:pt x="879" y="1"/>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0" name="Google Shape;18400;p140"/>
            <p:cNvSpPr/>
            <p:nvPr/>
          </p:nvSpPr>
          <p:spPr>
            <a:xfrm>
              <a:off x="1024919" y="2499099"/>
              <a:ext cx="23792" cy="23687"/>
            </a:xfrm>
            <a:custGeom>
              <a:avLst/>
              <a:gdLst/>
              <a:ahLst/>
              <a:cxnLst/>
              <a:rect l="l" t="t" r="r" b="b"/>
              <a:pathLst>
                <a:path w="908" h="904" extrusionOk="0">
                  <a:moveTo>
                    <a:pt x="457" y="1"/>
                  </a:moveTo>
                  <a:cubicBezTo>
                    <a:pt x="207" y="1"/>
                    <a:pt x="1" y="202"/>
                    <a:pt x="1" y="452"/>
                  </a:cubicBezTo>
                  <a:cubicBezTo>
                    <a:pt x="1" y="701"/>
                    <a:pt x="207" y="903"/>
                    <a:pt x="457" y="903"/>
                  </a:cubicBezTo>
                  <a:cubicBezTo>
                    <a:pt x="706" y="903"/>
                    <a:pt x="908" y="701"/>
                    <a:pt x="908" y="452"/>
                  </a:cubicBezTo>
                  <a:cubicBezTo>
                    <a:pt x="908" y="202"/>
                    <a:pt x="706" y="1"/>
                    <a:pt x="457"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1" name="Google Shape;18401;p140"/>
            <p:cNvSpPr/>
            <p:nvPr/>
          </p:nvSpPr>
          <p:spPr>
            <a:xfrm>
              <a:off x="894378" y="2422038"/>
              <a:ext cx="284926" cy="365237"/>
            </a:xfrm>
            <a:custGeom>
              <a:avLst/>
              <a:gdLst/>
              <a:ahLst/>
              <a:cxnLst/>
              <a:rect l="l" t="t" r="r" b="b"/>
              <a:pathLst>
                <a:path w="10874" h="13939" extrusionOk="0">
                  <a:moveTo>
                    <a:pt x="4301" y="4598"/>
                  </a:moveTo>
                  <a:cubicBezTo>
                    <a:pt x="4383" y="4674"/>
                    <a:pt x="4469" y="4742"/>
                    <a:pt x="4565" y="4799"/>
                  </a:cubicBezTo>
                  <a:lnTo>
                    <a:pt x="2386" y="10036"/>
                  </a:lnTo>
                  <a:cubicBezTo>
                    <a:pt x="2294" y="9979"/>
                    <a:pt x="2189" y="9940"/>
                    <a:pt x="2083" y="9921"/>
                  </a:cubicBezTo>
                  <a:lnTo>
                    <a:pt x="4301" y="4598"/>
                  </a:lnTo>
                  <a:close/>
                  <a:moveTo>
                    <a:pt x="6571" y="4598"/>
                  </a:moveTo>
                  <a:lnTo>
                    <a:pt x="8794" y="9921"/>
                  </a:lnTo>
                  <a:cubicBezTo>
                    <a:pt x="8684" y="9940"/>
                    <a:pt x="8583" y="9979"/>
                    <a:pt x="8492" y="10036"/>
                  </a:cubicBezTo>
                  <a:lnTo>
                    <a:pt x="8487" y="10036"/>
                  </a:lnTo>
                  <a:lnTo>
                    <a:pt x="6312" y="4799"/>
                  </a:lnTo>
                  <a:cubicBezTo>
                    <a:pt x="6403" y="4742"/>
                    <a:pt x="6490" y="4674"/>
                    <a:pt x="6571" y="4598"/>
                  </a:cubicBezTo>
                  <a:close/>
                  <a:moveTo>
                    <a:pt x="1378" y="11601"/>
                  </a:moveTo>
                  <a:cubicBezTo>
                    <a:pt x="1469" y="11664"/>
                    <a:pt x="1570" y="11712"/>
                    <a:pt x="1675" y="11740"/>
                  </a:cubicBezTo>
                  <a:cubicBezTo>
                    <a:pt x="1570" y="12024"/>
                    <a:pt x="1373" y="12264"/>
                    <a:pt x="1114" y="12417"/>
                  </a:cubicBezTo>
                  <a:lnTo>
                    <a:pt x="1018" y="12470"/>
                  </a:lnTo>
                  <a:lnTo>
                    <a:pt x="1378" y="11601"/>
                  </a:lnTo>
                  <a:close/>
                  <a:moveTo>
                    <a:pt x="9495" y="11601"/>
                  </a:moveTo>
                  <a:lnTo>
                    <a:pt x="9855" y="12475"/>
                  </a:lnTo>
                  <a:lnTo>
                    <a:pt x="9764" y="12417"/>
                  </a:lnTo>
                  <a:cubicBezTo>
                    <a:pt x="9500" y="12264"/>
                    <a:pt x="9303" y="12024"/>
                    <a:pt x="9202" y="11740"/>
                  </a:cubicBezTo>
                  <a:cubicBezTo>
                    <a:pt x="9308" y="11712"/>
                    <a:pt x="9408" y="11668"/>
                    <a:pt x="9495" y="11601"/>
                  </a:cubicBezTo>
                  <a:close/>
                  <a:moveTo>
                    <a:pt x="5450" y="0"/>
                  </a:moveTo>
                  <a:cubicBezTo>
                    <a:pt x="5422" y="0"/>
                    <a:pt x="5394" y="1"/>
                    <a:pt x="5367" y="4"/>
                  </a:cubicBezTo>
                  <a:cubicBezTo>
                    <a:pt x="4882" y="42"/>
                    <a:pt x="4512" y="445"/>
                    <a:pt x="4507" y="930"/>
                  </a:cubicBezTo>
                  <a:lnTo>
                    <a:pt x="4507" y="2030"/>
                  </a:lnTo>
                  <a:cubicBezTo>
                    <a:pt x="4383" y="2116"/>
                    <a:pt x="4267" y="2217"/>
                    <a:pt x="4171" y="2337"/>
                  </a:cubicBezTo>
                  <a:cubicBezTo>
                    <a:pt x="4040" y="2493"/>
                    <a:pt x="4182" y="2678"/>
                    <a:pt x="4335" y="2678"/>
                  </a:cubicBezTo>
                  <a:cubicBezTo>
                    <a:pt x="4388" y="2678"/>
                    <a:pt x="4443" y="2656"/>
                    <a:pt x="4488" y="2601"/>
                  </a:cubicBezTo>
                  <a:cubicBezTo>
                    <a:pt x="4748" y="2287"/>
                    <a:pt x="5087" y="2151"/>
                    <a:pt x="5420" y="2151"/>
                  </a:cubicBezTo>
                  <a:cubicBezTo>
                    <a:pt x="6154" y="2151"/>
                    <a:pt x="6863" y="2809"/>
                    <a:pt x="6648" y="3690"/>
                  </a:cubicBezTo>
                  <a:cubicBezTo>
                    <a:pt x="6505" y="4293"/>
                    <a:pt x="5973" y="4634"/>
                    <a:pt x="5435" y="4634"/>
                  </a:cubicBezTo>
                  <a:cubicBezTo>
                    <a:pt x="5039" y="4634"/>
                    <a:pt x="4641" y="4449"/>
                    <a:pt x="4392" y="4046"/>
                  </a:cubicBezTo>
                  <a:cubicBezTo>
                    <a:pt x="4243" y="3806"/>
                    <a:pt x="4181" y="3522"/>
                    <a:pt x="4215" y="3244"/>
                  </a:cubicBezTo>
                  <a:cubicBezTo>
                    <a:pt x="4233" y="3095"/>
                    <a:pt x="4118" y="3011"/>
                    <a:pt x="4005" y="3011"/>
                  </a:cubicBezTo>
                  <a:cubicBezTo>
                    <a:pt x="3911" y="3011"/>
                    <a:pt x="3817" y="3069"/>
                    <a:pt x="3802" y="3196"/>
                  </a:cubicBezTo>
                  <a:cubicBezTo>
                    <a:pt x="3758" y="3551"/>
                    <a:pt x="3835" y="3916"/>
                    <a:pt x="4018" y="4228"/>
                  </a:cubicBezTo>
                  <a:lnTo>
                    <a:pt x="1594" y="10017"/>
                  </a:lnTo>
                  <a:cubicBezTo>
                    <a:pt x="1506" y="10158"/>
                    <a:pt x="1611" y="10334"/>
                    <a:pt x="1765" y="10334"/>
                  </a:cubicBezTo>
                  <a:cubicBezTo>
                    <a:pt x="1779" y="10334"/>
                    <a:pt x="1794" y="10332"/>
                    <a:pt x="1810" y="10329"/>
                  </a:cubicBezTo>
                  <a:cubicBezTo>
                    <a:pt x="1844" y="10323"/>
                    <a:pt x="1878" y="10320"/>
                    <a:pt x="1912" y="10320"/>
                  </a:cubicBezTo>
                  <a:cubicBezTo>
                    <a:pt x="1983" y="10320"/>
                    <a:pt x="2052" y="10334"/>
                    <a:pt x="2117" y="10363"/>
                  </a:cubicBezTo>
                  <a:cubicBezTo>
                    <a:pt x="2640" y="10584"/>
                    <a:pt x="2472" y="11356"/>
                    <a:pt x="1915" y="11356"/>
                  </a:cubicBezTo>
                  <a:cubicBezTo>
                    <a:pt x="1579" y="11356"/>
                    <a:pt x="1334" y="11044"/>
                    <a:pt x="1411" y="10723"/>
                  </a:cubicBezTo>
                  <a:cubicBezTo>
                    <a:pt x="1445" y="10566"/>
                    <a:pt x="1321" y="10468"/>
                    <a:pt x="1201" y="10468"/>
                  </a:cubicBezTo>
                  <a:cubicBezTo>
                    <a:pt x="1116" y="10468"/>
                    <a:pt x="1032" y="10518"/>
                    <a:pt x="1008" y="10632"/>
                  </a:cubicBezTo>
                  <a:cubicBezTo>
                    <a:pt x="955" y="10838"/>
                    <a:pt x="984" y="11059"/>
                    <a:pt x="1080" y="11251"/>
                  </a:cubicBezTo>
                  <a:lnTo>
                    <a:pt x="403" y="12873"/>
                  </a:lnTo>
                  <a:lnTo>
                    <a:pt x="72" y="13651"/>
                  </a:lnTo>
                  <a:cubicBezTo>
                    <a:pt x="1" y="13814"/>
                    <a:pt x="134" y="13938"/>
                    <a:pt x="267" y="13938"/>
                  </a:cubicBezTo>
                  <a:cubicBezTo>
                    <a:pt x="340" y="13938"/>
                    <a:pt x="413" y="13900"/>
                    <a:pt x="451" y="13809"/>
                  </a:cubicBezTo>
                  <a:lnTo>
                    <a:pt x="754" y="13104"/>
                  </a:lnTo>
                  <a:lnTo>
                    <a:pt x="1320" y="12777"/>
                  </a:lnTo>
                  <a:cubicBezTo>
                    <a:pt x="1939" y="12422"/>
                    <a:pt x="2064" y="11851"/>
                    <a:pt x="2122" y="11750"/>
                  </a:cubicBezTo>
                  <a:cubicBezTo>
                    <a:pt x="2746" y="11606"/>
                    <a:pt x="3043" y="10886"/>
                    <a:pt x="2702" y="10344"/>
                  </a:cubicBezTo>
                  <a:lnTo>
                    <a:pt x="4939" y="4972"/>
                  </a:lnTo>
                  <a:cubicBezTo>
                    <a:pt x="5100" y="5022"/>
                    <a:pt x="5268" y="5048"/>
                    <a:pt x="5436" y="5048"/>
                  </a:cubicBezTo>
                  <a:cubicBezTo>
                    <a:pt x="5604" y="5048"/>
                    <a:pt x="5772" y="5022"/>
                    <a:pt x="5933" y="4972"/>
                  </a:cubicBezTo>
                  <a:lnTo>
                    <a:pt x="8170" y="10344"/>
                  </a:lnTo>
                  <a:cubicBezTo>
                    <a:pt x="8088" y="10473"/>
                    <a:pt x="8040" y="10622"/>
                    <a:pt x="8026" y="10771"/>
                  </a:cubicBezTo>
                  <a:cubicBezTo>
                    <a:pt x="8013" y="10920"/>
                    <a:pt x="8125" y="10998"/>
                    <a:pt x="8236" y="10998"/>
                  </a:cubicBezTo>
                  <a:cubicBezTo>
                    <a:pt x="8337" y="10998"/>
                    <a:pt x="8437" y="10934"/>
                    <a:pt x="8444" y="10800"/>
                  </a:cubicBezTo>
                  <a:cubicBezTo>
                    <a:pt x="8453" y="10651"/>
                    <a:pt x="8530" y="10512"/>
                    <a:pt x="8650" y="10425"/>
                  </a:cubicBezTo>
                  <a:cubicBezTo>
                    <a:pt x="8750" y="10350"/>
                    <a:pt x="8856" y="10317"/>
                    <a:pt x="8958" y="10317"/>
                  </a:cubicBezTo>
                  <a:cubicBezTo>
                    <a:pt x="9311" y="10317"/>
                    <a:pt x="9612" y="10709"/>
                    <a:pt x="9418" y="11078"/>
                  </a:cubicBezTo>
                  <a:cubicBezTo>
                    <a:pt x="9327" y="11256"/>
                    <a:pt x="9146" y="11358"/>
                    <a:pt x="8959" y="11358"/>
                  </a:cubicBezTo>
                  <a:cubicBezTo>
                    <a:pt x="8879" y="11358"/>
                    <a:pt x="8797" y="11339"/>
                    <a:pt x="8722" y="11299"/>
                  </a:cubicBezTo>
                  <a:cubicBezTo>
                    <a:pt x="8686" y="11279"/>
                    <a:pt x="8647" y="11268"/>
                    <a:pt x="8609" y="11268"/>
                  </a:cubicBezTo>
                  <a:cubicBezTo>
                    <a:pt x="8592" y="11268"/>
                    <a:pt x="8575" y="11270"/>
                    <a:pt x="8559" y="11275"/>
                  </a:cubicBezTo>
                  <a:cubicBezTo>
                    <a:pt x="8372" y="11328"/>
                    <a:pt x="8352" y="11592"/>
                    <a:pt x="8535" y="11668"/>
                  </a:cubicBezTo>
                  <a:cubicBezTo>
                    <a:pt x="8602" y="11702"/>
                    <a:pt x="8679" y="11731"/>
                    <a:pt x="8756" y="11750"/>
                  </a:cubicBezTo>
                  <a:cubicBezTo>
                    <a:pt x="8818" y="11851"/>
                    <a:pt x="8943" y="12422"/>
                    <a:pt x="9557" y="12777"/>
                  </a:cubicBezTo>
                  <a:lnTo>
                    <a:pt x="10124" y="13099"/>
                  </a:lnTo>
                  <a:lnTo>
                    <a:pt x="10426" y="13809"/>
                  </a:lnTo>
                  <a:cubicBezTo>
                    <a:pt x="10463" y="13899"/>
                    <a:pt x="10535" y="13937"/>
                    <a:pt x="10608" y="13937"/>
                  </a:cubicBezTo>
                  <a:cubicBezTo>
                    <a:pt x="10740" y="13937"/>
                    <a:pt x="10873" y="13812"/>
                    <a:pt x="10805" y="13651"/>
                  </a:cubicBezTo>
                  <a:lnTo>
                    <a:pt x="10474" y="12873"/>
                  </a:lnTo>
                  <a:lnTo>
                    <a:pt x="9802" y="11251"/>
                  </a:lnTo>
                  <a:cubicBezTo>
                    <a:pt x="10047" y="10742"/>
                    <a:pt x="9797" y="10132"/>
                    <a:pt x="9260" y="9955"/>
                  </a:cubicBezTo>
                  <a:lnTo>
                    <a:pt x="6869" y="4228"/>
                  </a:lnTo>
                  <a:cubicBezTo>
                    <a:pt x="7306" y="3479"/>
                    <a:pt x="7090" y="2524"/>
                    <a:pt x="6379" y="2030"/>
                  </a:cubicBezTo>
                  <a:lnTo>
                    <a:pt x="6379" y="1636"/>
                  </a:lnTo>
                  <a:cubicBezTo>
                    <a:pt x="6379" y="1499"/>
                    <a:pt x="6276" y="1431"/>
                    <a:pt x="6173" y="1431"/>
                  </a:cubicBezTo>
                  <a:cubicBezTo>
                    <a:pt x="6070" y="1431"/>
                    <a:pt x="5967" y="1499"/>
                    <a:pt x="5967" y="1636"/>
                  </a:cubicBezTo>
                  <a:lnTo>
                    <a:pt x="5967" y="1823"/>
                  </a:lnTo>
                  <a:cubicBezTo>
                    <a:pt x="5796" y="1766"/>
                    <a:pt x="5619" y="1737"/>
                    <a:pt x="5442" y="1737"/>
                  </a:cubicBezTo>
                  <a:cubicBezTo>
                    <a:pt x="5265" y="1737"/>
                    <a:pt x="5088" y="1766"/>
                    <a:pt x="4920" y="1823"/>
                  </a:cubicBezTo>
                  <a:lnTo>
                    <a:pt x="4920" y="930"/>
                  </a:lnTo>
                  <a:cubicBezTo>
                    <a:pt x="4920" y="657"/>
                    <a:pt x="5127" y="431"/>
                    <a:pt x="5400" y="407"/>
                  </a:cubicBezTo>
                  <a:cubicBezTo>
                    <a:pt x="5415" y="406"/>
                    <a:pt x="5431" y="405"/>
                    <a:pt x="5446" y="405"/>
                  </a:cubicBezTo>
                  <a:cubicBezTo>
                    <a:pt x="5696" y="405"/>
                    <a:pt x="5916" y="590"/>
                    <a:pt x="5957" y="844"/>
                  </a:cubicBezTo>
                  <a:cubicBezTo>
                    <a:pt x="5978" y="961"/>
                    <a:pt x="6068" y="1015"/>
                    <a:pt x="6158" y="1015"/>
                  </a:cubicBezTo>
                  <a:cubicBezTo>
                    <a:pt x="6274" y="1015"/>
                    <a:pt x="6392" y="926"/>
                    <a:pt x="6365" y="772"/>
                  </a:cubicBezTo>
                  <a:cubicBezTo>
                    <a:pt x="6288" y="324"/>
                    <a:pt x="5896" y="0"/>
                    <a:pt x="545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2" name="Google Shape;18402;p140"/>
            <p:cNvSpPr/>
            <p:nvPr/>
          </p:nvSpPr>
          <p:spPr>
            <a:xfrm>
              <a:off x="1014490" y="2493885"/>
              <a:ext cx="39644" cy="34430"/>
            </a:xfrm>
            <a:custGeom>
              <a:avLst/>
              <a:gdLst/>
              <a:ahLst/>
              <a:cxnLst/>
              <a:rect l="l" t="t" r="r" b="b"/>
              <a:pathLst>
                <a:path w="1513" h="1314" extrusionOk="0">
                  <a:moveTo>
                    <a:pt x="937" y="0"/>
                  </a:moveTo>
                  <a:cubicBezTo>
                    <a:pt x="829" y="0"/>
                    <a:pt x="743" y="54"/>
                    <a:pt x="725" y="171"/>
                  </a:cubicBezTo>
                  <a:cubicBezTo>
                    <a:pt x="701" y="286"/>
                    <a:pt x="783" y="392"/>
                    <a:pt x="893" y="411"/>
                  </a:cubicBezTo>
                  <a:cubicBezTo>
                    <a:pt x="1191" y="464"/>
                    <a:pt x="1152" y="896"/>
                    <a:pt x="855" y="900"/>
                  </a:cubicBezTo>
                  <a:lnTo>
                    <a:pt x="855" y="896"/>
                  </a:lnTo>
                  <a:cubicBezTo>
                    <a:pt x="725" y="896"/>
                    <a:pt x="619" y="800"/>
                    <a:pt x="610" y="675"/>
                  </a:cubicBezTo>
                  <a:cubicBezTo>
                    <a:pt x="601" y="566"/>
                    <a:pt x="510" y="487"/>
                    <a:pt x="403" y="487"/>
                  </a:cubicBezTo>
                  <a:cubicBezTo>
                    <a:pt x="396" y="487"/>
                    <a:pt x="390" y="487"/>
                    <a:pt x="384" y="488"/>
                  </a:cubicBezTo>
                  <a:cubicBezTo>
                    <a:pt x="0" y="526"/>
                    <a:pt x="240" y="1313"/>
                    <a:pt x="855" y="1313"/>
                  </a:cubicBezTo>
                  <a:cubicBezTo>
                    <a:pt x="1219" y="1313"/>
                    <a:pt x="1512" y="1016"/>
                    <a:pt x="1512" y="651"/>
                  </a:cubicBezTo>
                  <a:cubicBezTo>
                    <a:pt x="1512" y="250"/>
                    <a:pt x="1171" y="0"/>
                    <a:pt x="93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3" name="Google Shape;18403;p140"/>
            <p:cNvSpPr/>
            <p:nvPr/>
          </p:nvSpPr>
          <p:spPr>
            <a:xfrm>
              <a:off x="936485" y="2697950"/>
              <a:ext cx="16403" cy="16377"/>
            </a:xfrm>
            <a:custGeom>
              <a:avLst/>
              <a:gdLst/>
              <a:ahLst/>
              <a:cxnLst/>
              <a:rect l="l" t="t" r="r" b="b"/>
              <a:pathLst>
                <a:path w="626" h="625" extrusionOk="0">
                  <a:moveTo>
                    <a:pt x="313" y="1"/>
                  </a:moveTo>
                  <a:cubicBezTo>
                    <a:pt x="140" y="1"/>
                    <a:pt x="1" y="140"/>
                    <a:pt x="1" y="313"/>
                  </a:cubicBezTo>
                  <a:cubicBezTo>
                    <a:pt x="1" y="481"/>
                    <a:pt x="140" y="625"/>
                    <a:pt x="313" y="625"/>
                  </a:cubicBezTo>
                  <a:cubicBezTo>
                    <a:pt x="486" y="625"/>
                    <a:pt x="625" y="481"/>
                    <a:pt x="625" y="313"/>
                  </a:cubicBezTo>
                  <a:cubicBezTo>
                    <a:pt x="625" y="140"/>
                    <a:pt x="486" y="1"/>
                    <a:pt x="31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4" name="Google Shape;18404;p140"/>
            <p:cNvSpPr/>
            <p:nvPr/>
          </p:nvSpPr>
          <p:spPr>
            <a:xfrm>
              <a:off x="1121134" y="2697819"/>
              <a:ext cx="16377" cy="16377"/>
            </a:xfrm>
            <a:custGeom>
              <a:avLst/>
              <a:gdLst/>
              <a:ahLst/>
              <a:cxnLst/>
              <a:rect l="l" t="t" r="r" b="b"/>
              <a:pathLst>
                <a:path w="625" h="625" extrusionOk="0">
                  <a:moveTo>
                    <a:pt x="313" y="1"/>
                  </a:moveTo>
                  <a:cubicBezTo>
                    <a:pt x="140" y="1"/>
                    <a:pt x="1" y="140"/>
                    <a:pt x="1" y="313"/>
                  </a:cubicBezTo>
                  <a:cubicBezTo>
                    <a:pt x="1" y="486"/>
                    <a:pt x="140" y="625"/>
                    <a:pt x="313" y="625"/>
                  </a:cubicBezTo>
                  <a:cubicBezTo>
                    <a:pt x="481" y="625"/>
                    <a:pt x="625" y="486"/>
                    <a:pt x="625" y="313"/>
                  </a:cubicBezTo>
                  <a:cubicBezTo>
                    <a:pt x="625" y="140"/>
                    <a:pt x="481" y="1"/>
                    <a:pt x="31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405" name="Google Shape;18405;p140"/>
          <p:cNvGrpSpPr/>
          <p:nvPr/>
        </p:nvGrpSpPr>
        <p:grpSpPr>
          <a:xfrm>
            <a:off x="3077518" y="2741787"/>
            <a:ext cx="376844" cy="310369"/>
            <a:chOff x="3077518" y="2928637"/>
            <a:chExt cx="376844" cy="310369"/>
          </a:xfrm>
        </p:grpSpPr>
        <p:sp>
          <p:nvSpPr>
            <p:cNvPr id="18406" name="Google Shape;18406;p140"/>
            <p:cNvSpPr/>
            <p:nvPr/>
          </p:nvSpPr>
          <p:spPr>
            <a:xfrm>
              <a:off x="3077518" y="3029254"/>
              <a:ext cx="75489" cy="10979"/>
            </a:xfrm>
            <a:custGeom>
              <a:avLst/>
              <a:gdLst/>
              <a:ahLst/>
              <a:cxnLst/>
              <a:rect l="l" t="t" r="r" b="b"/>
              <a:pathLst>
                <a:path w="2881" h="419" extrusionOk="0">
                  <a:moveTo>
                    <a:pt x="278" y="1"/>
                  </a:moveTo>
                  <a:cubicBezTo>
                    <a:pt x="0" y="1"/>
                    <a:pt x="0" y="418"/>
                    <a:pt x="278" y="418"/>
                  </a:cubicBezTo>
                  <a:lnTo>
                    <a:pt x="2602" y="418"/>
                  </a:lnTo>
                  <a:cubicBezTo>
                    <a:pt x="2880" y="413"/>
                    <a:pt x="2880" y="1"/>
                    <a:pt x="2602" y="1"/>
                  </a:cubicBez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7" name="Google Shape;18407;p140"/>
            <p:cNvSpPr/>
            <p:nvPr/>
          </p:nvSpPr>
          <p:spPr>
            <a:xfrm>
              <a:off x="3291461" y="3042199"/>
              <a:ext cx="65166" cy="52353"/>
            </a:xfrm>
            <a:custGeom>
              <a:avLst/>
              <a:gdLst/>
              <a:ahLst/>
              <a:cxnLst/>
              <a:rect l="l" t="t" r="r" b="b"/>
              <a:pathLst>
                <a:path w="2487" h="1998" extrusionOk="0">
                  <a:moveTo>
                    <a:pt x="0" y="1"/>
                  </a:moveTo>
                  <a:lnTo>
                    <a:pt x="0" y="1182"/>
                  </a:lnTo>
                  <a:cubicBezTo>
                    <a:pt x="0" y="1633"/>
                    <a:pt x="365" y="1998"/>
                    <a:pt x="812" y="1998"/>
                  </a:cubicBezTo>
                  <a:lnTo>
                    <a:pt x="1676" y="1998"/>
                  </a:lnTo>
                  <a:cubicBezTo>
                    <a:pt x="2088" y="1998"/>
                    <a:pt x="2439" y="1686"/>
                    <a:pt x="2482" y="1273"/>
                  </a:cubicBezTo>
                  <a:cubicBezTo>
                    <a:pt x="2487" y="1244"/>
                    <a:pt x="2487" y="1211"/>
                    <a:pt x="2487" y="1182"/>
                  </a:cubicBezTo>
                  <a:lnTo>
                    <a:pt x="2487"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8" name="Google Shape;18408;p140"/>
            <p:cNvSpPr/>
            <p:nvPr/>
          </p:nvSpPr>
          <p:spPr>
            <a:xfrm>
              <a:off x="3310196" y="3042199"/>
              <a:ext cx="46431" cy="33487"/>
            </a:xfrm>
            <a:custGeom>
              <a:avLst/>
              <a:gdLst/>
              <a:ahLst/>
              <a:cxnLst/>
              <a:rect l="l" t="t" r="r" b="b"/>
              <a:pathLst>
                <a:path w="1772" h="1278" extrusionOk="0">
                  <a:moveTo>
                    <a:pt x="1" y="1"/>
                  </a:moveTo>
                  <a:lnTo>
                    <a:pt x="1" y="462"/>
                  </a:lnTo>
                  <a:cubicBezTo>
                    <a:pt x="1" y="913"/>
                    <a:pt x="365" y="1278"/>
                    <a:pt x="817" y="1278"/>
                  </a:cubicBezTo>
                  <a:lnTo>
                    <a:pt x="1676" y="1278"/>
                  </a:lnTo>
                  <a:cubicBezTo>
                    <a:pt x="1709" y="1278"/>
                    <a:pt x="1738" y="1278"/>
                    <a:pt x="1767" y="1273"/>
                  </a:cubicBezTo>
                  <a:cubicBezTo>
                    <a:pt x="1772" y="1244"/>
                    <a:pt x="1772" y="1211"/>
                    <a:pt x="1772" y="1182"/>
                  </a:cubicBezTo>
                  <a:lnTo>
                    <a:pt x="1772" y="1"/>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9" name="Google Shape;18409;p140"/>
            <p:cNvSpPr/>
            <p:nvPr/>
          </p:nvSpPr>
          <p:spPr>
            <a:xfrm>
              <a:off x="3167576" y="2934139"/>
              <a:ext cx="94984" cy="99465"/>
            </a:xfrm>
            <a:custGeom>
              <a:avLst/>
              <a:gdLst/>
              <a:ahLst/>
              <a:cxnLst/>
              <a:rect l="l" t="t" r="r" b="b"/>
              <a:pathLst>
                <a:path w="3625" h="3796" extrusionOk="0">
                  <a:moveTo>
                    <a:pt x="1231" y="0"/>
                  </a:moveTo>
                  <a:cubicBezTo>
                    <a:pt x="1150" y="0"/>
                    <a:pt x="1073" y="47"/>
                    <a:pt x="1037" y="126"/>
                  </a:cubicBezTo>
                  <a:lnTo>
                    <a:pt x="298" y="1874"/>
                  </a:lnTo>
                  <a:cubicBezTo>
                    <a:pt x="0" y="2574"/>
                    <a:pt x="326" y="3386"/>
                    <a:pt x="1027" y="3688"/>
                  </a:cubicBezTo>
                  <a:lnTo>
                    <a:pt x="1032" y="3688"/>
                  </a:lnTo>
                  <a:cubicBezTo>
                    <a:pt x="1206" y="3761"/>
                    <a:pt x="1387" y="3795"/>
                    <a:pt x="1565" y="3795"/>
                  </a:cubicBezTo>
                  <a:cubicBezTo>
                    <a:pt x="2103" y="3795"/>
                    <a:pt x="2615" y="3480"/>
                    <a:pt x="2842" y="2954"/>
                  </a:cubicBezTo>
                  <a:lnTo>
                    <a:pt x="3586" y="1206"/>
                  </a:lnTo>
                  <a:cubicBezTo>
                    <a:pt x="3624" y="1101"/>
                    <a:pt x="3576" y="986"/>
                    <a:pt x="3475" y="938"/>
                  </a:cubicBezTo>
                  <a:lnTo>
                    <a:pt x="1771" y="213"/>
                  </a:lnTo>
                  <a:lnTo>
                    <a:pt x="1310" y="16"/>
                  </a:lnTo>
                  <a:cubicBezTo>
                    <a:pt x="1284" y="5"/>
                    <a:pt x="1257" y="0"/>
                    <a:pt x="1231"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0" name="Google Shape;18410;p140"/>
            <p:cNvSpPr/>
            <p:nvPr/>
          </p:nvSpPr>
          <p:spPr>
            <a:xfrm>
              <a:off x="3189691" y="2939694"/>
              <a:ext cx="73000" cy="88957"/>
            </a:xfrm>
            <a:custGeom>
              <a:avLst/>
              <a:gdLst/>
              <a:ahLst/>
              <a:cxnLst/>
              <a:rect l="l" t="t" r="r" b="b"/>
              <a:pathLst>
                <a:path w="2786" h="3395" extrusionOk="0">
                  <a:moveTo>
                    <a:pt x="927" y="1"/>
                  </a:moveTo>
                  <a:lnTo>
                    <a:pt x="298" y="1474"/>
                  </a:lnTo>
                  <a:cubicBezTo>
                    <a:pt x="1" y="2180"/>
                    <a:pt x="327" y="2987"/>
                    <a:pt x="1028" y="3289"/>
                  </a:cubicBezTo>
                  <a:lnTo>
                    <a:pt x="1033" y="3289"/>
                  </a:lnTo>
                  <a:cubicBezTo>
                    <a:pt x="1141" y="3362"/>
                    <a:pt x="1259" y="3395"/>
                    <a:pt x="1375" y="3395"/>
                  </a:cubicBezTo>
                  <a:cubicBezTo>
                    <a:pt x="1707" y="3395"/>
                    <a:pt x="2016" y="3120"/>
                    <a:pt x="1998" y="2742"/>
                  </a:cubicBezTo>
                  <a:lnTo>
                    <a:pt x="2742" y="994"/>
                  </a:lnTo>
                  <a:cubicBezTo>
                    <a:pt x="2785" y="889"/>
                    <a:pt x="2732" y="769"/>
                    <a:pt x="2631" y="726"/>
                  </a:cubicBezTo>
                  <a:lnTo>
                    <a:pt x="927" y="1"/>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1" name="Google Shape;18411;p140"/>
            <p:cNvSpPr/>
            <p:nvPr/>
          </p:nvSpPr>
          <p:spPr>
            <a:xfrm>
              <a:off x="3116612" y="3012406"/>
              <a:ext cx="322789" cy="44911"/>
            </a:xfrm>
            <a:custGeom>
              <a:avLst/>
              <a:gdLst/>
              <a:ahLst/>
              <a:cxnLst/>
              <a:rect l="l" t="t" r="r" b="b"/>
              <a:pathLst>
                <a:path w="12319" h="1714" extrusionOk="0">
                  <a:moveTo>
                    <a:pt x="1743" y="0"/>
                  </a:moveTo>
                  <a:cubicBezTo>
                    <a:pt x="1475" y="5"/>
                    <a:pt x="1211" y="67"/>
                    <a:pt x="966" y="178"/>
                  </a:cubicBezTo>
                  <a:lnTo>
                    <a:pt x="265" y="509"/>
                  </a:lnTo>
                  <a:cubicBezTo>
                    <a:pt x="1" y="706"/>
                    <a:pt x="15" y="1100"/>
                    <a:pt x="289" y="1282"/>
                  </a:cubicBezTo>
                  <a:lnTo>
                    <a:pt x="1009" y="1570"/>
                  </a:lnTo>
                  <a:cubicBezTo>
                    <a:pt x="1239" y="1666"/>
                    <a:pt x="1484" y="1714"/>
                    <a:pt x="1734" y="1714"/>
                  </a:cubicBezTo>
                  <a:lnTo>
                    <a:pt x="11459" y="1714"/>
                  </a:lnTo>
                  <a:cubicBezTo>
                    <a:pt x="11930" y="1709"/>
                    <a:pt x="12314" y="1325"/>
                    <a:pt x="12318" y="855"/>
                  </a:cubicBezTo>
                  <a:lnTo>
                    <a:pt x="12314" y="855"/>
                  </a:lnTo>
                  <a:cubicBezTo>
                    <a:pt x="12314" y="384"/>
                    <a:pt x="11930" y="0"/>
                    <a:pt x="11454"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2" name="Google Shape;18412;p140"/>
            <p:cNvSpPr/>
            <p:nvPr/>
          </p:nvSpPr>
          <p:spPr>
            <a:xfrm>
              <a:off x="3116612" y="3022075"/>
              <a:ext cx="322789" cy="35242"/>
            </a:xfrm>
            <a:custGeom>
              <a:avLst/>
              <a:gdLst/>
              <a:ahLst/>
              <a:cxnLst/>
              <a:rect l="l" t="t" r="r" b="b"/>
              <a:pathLst>
                <a:path w="12319" h="1345" extrusionOk="0">
                  <a:moveTo>
                    <a:pt x="12160" y="1"/>
                  </a:moveTo>
                  <a:cubicBezTo>
                    <a:pt x="12002" y="236"/>
                    <a:pt x="11733" y="375"/>
                    <a:pt x="11454" y="375"/>
                  </a:cubicBezTo>
                  <a:lnTo>
                    <a:pt x="1734" y="375"/>
                  </a:lnTo>
                  <a:cubicBezTo>
                    <a:pt x="1484" y="375"/>
                    <a:pt x="1235" y="327"/>
                    <a:pt x="1004" y="231"/>
                  </a:cubicBezTo>
                  <a:lnTo>
                    <a:pt x="500" y="30"/>
                  </a:lnTo>
                  <a:lnTo>
                    <a:pt x="265" y="140"/>
                  </a:lnTo>
                  <a:cubicBezTo>
                    <a:pt x="251" y="150"/>
                    <a:pt x="236" y="164"/>
                    <a:pt x="222" y="179"/>
                  </a:cubicBezTo>
                  <a:lnTo>
                    <a:pt x="198" y="198"/>
                  </a:lnTo>
                  <a:cubicBezTo>
                    <a:pt x="1" y="414"/>
                    <a:pt x="44" y="750"/>
                    <a:pt x="289" y="913"/>
                  </a:cubicBezTo>
                  <a:lnTo>
                    <a:pt x="1009" y="1201"/>
                  </a:lnTo>
                  <a:lnTo>
                    <a:pt x="1052" y="1220"/>
                  </a:lnTo>
                  <a:cubicBezTo>
                    <a:pt x="1196" y="1273"/>
                    <a:pt x="1350" y="1311"/>
                    <a:pt x="1503" y="1331"/>
                  </a:cubicBezTo>
                  <a:lnTo>
                    <a:pt x="1547" y="1335"/>
                  </a:lnTo>
                  <a:cubicBezTo>
                    <a:pt x="1609" y="1340"/>
                    <a:pt x="1676" y="1345"/>
                    <a:pt x="1734" y="1345"/>
                  </a:cubicBezTo>
                  <a:lnTo>
                    <a:pt x="11459" y="1345"/>
                  </a:lnTo>
                  <a:cubicBezTo>
                    <a:pt x="11930" y="1340"/>
                    <a:pt x="12314" y="956"/>
                    <a:pt x="12318" y="486"/>
                  </a:cubicBezTo>
                  <a:cubicBezTo>
                    <a:pt x="12314" y="313"/>
                    <a:pt x="12261" y="145"/>
                    <a:pt x="12160" y="1"/>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3" name="Google Shape;18413;p140"/>
            <p:cNvSpPr/>
            <p:nvPr/>
          </p:nvSpPr>
          <p:spPr>
            <a:xfrm>
              <a:off x="3116612" y="3012275"/>
              <a:ext cx="45828" cy="45042"/>
            </a:xfrm>
            <a:custGeom>
              <a:avLst/>
              <a:gdLst/>
              <a:ahLst/>
              <a:cxnLst/>
              <a:rect l="l" t="t" r="r" b="b"/>
              <a:pathLst>
                <a:path w="1749" h="1719" extrusionOk="0">
                  <a:moveTo>
                    <a:pt x="1748" y="0"/>
                  </a:moveTo>
                  <a:cubicBezTo>
                    <a:pt x="1475" y="5"/>
                    <a:pt x="1211" y="68"/>
                    <a:pt x="966" y="183"/>
                  </a:cubicBezTo>
                  <a:lnTo>
                    <a:pt x="265" y="514"/>
                  </a:lnTo>
                  <a:cubicBezTo>
                    <a:pt x="1" y="711"/>
                    <a:pt x="15" y="1105"/>
                    <a:pt x="289" y="1282"/>
                  </a:cubicBezTo>
                  <a:lnTo>
                    <a:pt x="1009" y="1575"/>
                  </a:lnTo>
                  <a:cubicBezTo>
                    <a:pt x="1239" y="1666"/>
                    <a:pt x="1484" y="1714"/>
                    <a:pt x="1734" y="1719"/>
                  </a:cubicBezTo>
                  <a:lnTo>
                    <a:pt x="1748" y="1719"/>
                  </a:lnTo>
                  <a:lnTo>
                    <a:pt x="1748" y="0"/>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4" name="Google Shape;18414;p140"/>
            <p:cNvSpPr/>
            <p:nvPr/>
          </p:nvSpPr>
          <p:spPr>
            <a:xfrm>
              <a:off x="3116743" y="3022835"/>
              <a:ext cx="45697" cy="34482"/>
            </a:xfrm>
            <a:custGeom>
              <a:avLst/>
              <a:gdLst/>
              <a:ahLst/>
              <a:cxnLst/>
              <a:rect l="l" t="t" r="r" b="b"/>
              <a:pathLst>
                <a:path w="1744" h="1316" extrusionOk="0">
                  <a:moveTo>
                    <a:pt x="500" y="1"/>
                  </a:moveTo>
                  <a:lnTo>
                    <a:pt x="265" y="111"/>
                  </a:lnTo>
                  <a:cubicBezTo>
                    <a:pt x="1" y="308"/>
                    <a:pt x="15" y="702"/>
                    <a:pt x="289" y="884"/>
                  </a:cubicBezTo>
                  <a:cubicBezTo>
                    <a:pt x="1028" y="1177"/>
                    <a:pt x="1244" y="1316"/>
                    <a:pt x="1729" y="1316"/>
                  </a:cubicBezTo>
                  <a:lnTo>
                    <a:pt x="1743" y="1316"/>
                  </a:lnTo>
                  <a:lnTo>
                    <a:pt x="1743" y="346"/>
                  </a:lnTo>
                  <a:lnTo>
                    <a:pt x="1734" y="346"/>
                  </a:lnTo>
                  <a:cubicBezTo>
                    <a:pt x="1484" y="346"/>
                    <a:pt x="1239" y="298"/>
                    <a:pt x="1009" y="207"/>
                  </a:cubicBezTo>
                  <a:lnTo>
                    <a:pt x="500"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5" name="Google Shape;18415;p140"/>
            <p:cNvSpPr/>
            <p:nvPr/>
          </p:nvSpPr>
          <p:spPr>
            <a:xfrm>
              <a:off x="3398000" y="3012275"/>
              <a:ext cx="41400" cy="45042"/>
            </a:xfrm>
            <a:custGeom>
              <a:avLst/>
              <a:gdLst/>
              <a:ahLst/>
              <a:cxnLst/>
              <a:rect l="l" t="t" r="r" b="b"/>
              <a:pathLst>
                <a:path w="1580" h="1719" extrusionOk="0">
                  <a:moveTo>
                    <a:pt x="0" y="0"/>
                  </a:moveTo>
                  <a:lnTo>
                    <a:pt x="0" y="1719"/>
                  </a:lnTo>
                  <a:lnTo>
                    <a:pt x="720" y="1719"/>
                  </a:lnTo>
                  <a:cubicBezTo>
                    <a:pt x="1191" y="1714"/>
                    <a:pt x="1575" y="1330"/>
                    <a:pt x="1579" y="860"/>
                  </a:cubicBezTo>
                  <a:cubicBezTo>
                    <a:pt x="1575" y="385"/>
                    <a:pt x="1191" y="0"/>
                    <a:pt x="720" y="0"/>
                  </a:cubicBez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6" name="Google Shape;18416;p140"/>
            <p:cNvSpPr/>
            <p:nvPr/>
          </p:nvSpPr>
          <p:spPr>
            <a:xfrm>
              <a:off x="3398000" y="3022075"/>
              <a:ext cx="41400" cy="35242"/>
            </a:xfrm>
            <a:custGeom>
              <a:avLst/>
              <a:gdLst/>
              <a:ahLst/>
              <a:cxnLst/>
              <a:rect l="l" t="t" r="r" b="b"/>
              <a:pathLst>
                <a:path w="1580" h="1345" extrusionOk="0">
                  <a:moveTo>
                    <a:pt x="1426" y="1"/>
                  </a:moveTo>
                  <a:cubicBezTo>
                    <a:pt x="1267" y="236"/>
                    <a:pt x="1003" y="375"/>
                    <a:pt x="720" y="375"/>
                  </a:cubicBezTo>
                  <a:lnTo>
                    <a:pt x="0" y="375"/>
                  </a:lnTo>
                  <a:lnTo>
                    <a:pt x="0" y="1345"/>
                  </a:lnTo>
                  <a:lnTo>
                    <a:pt x="720" y="1345"/>
                  </a:lnTo>
                  <a:cubicBezTo>
                    <a:pt x="1191" y="1340"/>
                    <a:pt x="1575" y="956"/>
                    <a:pt x="1579" y="486"/>
                  </a:cubicBezTo>
                  <a:cubicBezTo>
                    <a:pt x="1579" y="313"/>
                    <a:pt x="1527" y="145"/>
                    <a:pt x="1426" y="1"/>
                  </a:cubicBezTo>
                  <a:close/>
                </a:path>
              </a:pathLst>
            </a:custGeom>
            <a:solidFill>
              <a:srgbClr val="4D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7" name="Google Shape;18417;p140"/>
            <p:cNvSpPr/>
            <p:nvPr/>
          </p:nvSpPr>
          <p:spPr>
            <a:xfrm>
              <a:off x="3077518" y="2928637"/>
              <a:ext cx="226783" cy="134104"/>
            </a:xfrm>
            <a:custGeom>
              <a:avLst/>
              <a:gdLst/>
              <a:ahLst/>
              <a:cxnLst/>
              <a:rect l="l" t="t" r="r" b="b"/>
              <a:pathLst>
                <a:path w="8655" h="5118" extrusionOk="0">
                  <a:moveTo>
                    <a:pt x="3029" y="3418"/>
                  </a:moveTo>
                  <a:lnTo>
                    <a:pt x="3029" y="4690"/>
                  </a:lnTo>
                  <a:cubicBezTo>
                    <a:pt x="2727" y="4657"/>
                    <a:pt x="2607" y="4585"/>
                    <a:pt x="1882" y="4292"/>
                  </a:cubicBezTo>
                  <a:cubicBezTo>
                    <a:pt x="1747" y="4191"/>
                    <a:pt x="1743" y="3994"/>
                    <a:pt x="1867" y="3884"/>
                  </a:cubicBezTo>
                  <a:cubicBezTo>
                    <a:pt x="2578" y="3553"/>
                    <a:pt x="2707" y="3461"/>
                    <a:pt x="3029" y="3418"/>
                  </a:cubicBezTo>
                  <a:close/>
                  <a:moveTo>
                    <a:pt x="4667" y="0"/>
                  </a:moveTo>
                  <a:cubicBezTo>
                    <a:pt x="4505" y="0"/>
                    <a:pt x="4351" y="97"/>
                    <a:pt x="4287" y="255"/>
                  </a:cubicBezTo>
                  <a:lnTo>
                    <a:pt x="3543" y="2002"/>
                  </a:lnTo>
                  <a:cubicBezTo>
                    <a:pt x="3408" y="2314"/>
                    <a:pt x="3379" y="2660"/>
                    <a:pt x="3456" y="2986"/>
                  </a:cubicBezTo>
                  <a:lnTo>
                    <a:pt x="3279" y="2986"/>
                  </a:lnTo>
                  <a:cubicBezTo>
                    <a:pt x="2640" y="2986"/>
                    <a:pt x="2323" y="3226"/>
                    <a:pt x="1671" y="3519"/>
                  </a:cubicBezTo>
                  <a:cubicBezTo>
                    <a:pt x="1551" y="3596"/>
                    <a:pt x="1455" y="3711"/>
                    <a:pt x="1407" y="3845"/>
                  </a:cubicBezTo>
                  <a:lnTo>
                    <a:pt x="274" y="3845"/>
                  </a:lnTo>
                  <a:cubicBezTo>
                    <a:pt x="0" y="3845"/>
                    <a:pt x="0" y="4258"/>
                    <a:pt x="274" y="4258"/>
                  </a:cubicBezTo>
                  <a:lnTo>
                    <a:pt x="1387" y="4258"/>
                  </a:lnTo>
                  <a:cubicBezTo>
                    <a:pt x="1435" y="4455"/>
                    <a:pt x="1594" y="4628"/>
                    <a:pt x="1704" y="4671"/>
                  </a:cubicBezTo>
                  <a:cubicBezTo>
                    <a:pt x="2448" y="4969"/>
                    <a:pt x="2712" y="5117"/>
                    <a:pt x="3226" y="5117"/>
                  </a:cubicBezTo>
                  <a:lnTo>
                    <a:pt x="6370" y="5117"/>
                  </a:lnTo>
                  <a:cubicBezTo>
                    <a:pt x="6648" y="5117"/>
                    <a:pt x="6648" y="4705"/>
                    <a:pt x="6370" y="4705"/>
                  </a:cubicBezTo>
                  <a:lnTo>
                    <a:pt x="6375" y="4700"/>
                  </a:lnTo>
                  <a:lnTo>
                    <a:pt x="3447" y="4700"/>
                  </a:lnTo>
                  <a:lnTo>
                    <a:pt x="3447" y="3399"/>
                  </a:lnTo>
                  <a:lnTo>
                    <a:pt x="8381" y="3399"/>
                  </a:lnTo>
                  <a:cubicBezTo>
                    <a:pt x="8655" y="3399"/>
                    <a:pt x="8655" y="2986"/>
                    <a:pt x="8381" y="2986"/>
                  </a:cubicBezTo>
                  <a:lnTo>
                    <a:pt x="6581" y="2986"/>
                  </a:lnTo>
                  <a:cubicBezTo>
                    <a:pt x="7229" y="1426"/>
                    <a:pt x="7244" y="1484"/>
                    <a:pt x="7244" y="1335"/>
                  </a:cubicBezTo>
                  <a:cubicBezTo>
                    <a:pt x="7244" y="1172"/>
                    <a:pt x="7148" y="1018"/>
                    <a:pt x="6994" y="956"/>
                  </a:cubicBezTo>
                  <a:lnTo>
                    <a:pt x="6730" y="840"/>
                  </a:lnTo>
                  <a:cubicBezTo>
                    <a:pt x="6699" y="828"/>
                    <a:pt x="6670" y="822"/>
                    <a:pt x="6643" y="822"/>
                  </a:cubicBezTo>
                  <a:cubicBezTo>
                    <a:pt x="6442" y="822"/>
                    <a:pt x="6343" y="1127"/>
                    <a:pt x="6567" y="1224"/>
                  </a:cubicBezTo>
                  <a:lnTo>
                    <a:pt x="6831" y="1335"/>
                  </a:lnTo>
                  <a:lnTo>
                    <a:pt x="6130" y="2986"/>
                  </a:lnTo>
                  <a:lnTo>
                    <a:pt x="3888" y="2986"/>
                  </a:lnTo>
                  <a:cubicBezTo>
                    <a:pt x="3845" y="2866"/>
                    <a:pt x="3826" y="2741"/>
                    <a:pt x="3826" y="2616"/>
                  </a:cubicBezTo>
                  <a:cubicBezTo>
                    <a:pt x="3826" y="2458"/>
                    <a:pt x="3859" y="2304"/>
                    <a:pt x="3917" y="2160"/>
                  </a:cubicBezTo>
                  <a:lnTo>
                    <a:pt x="4666" y="418"/>
                  </a:lnTo>
                  <a:lnTo>
                    <a:pt x="5808" y="903"/>
                  </a:lnTo>
                  <a:cubicBezTo>
                    <a:pt x="5838" y="915"/>
                    <a:pt x="5867" y="921"/>
                    <a:pt x="5894" y="921"/>
                  </a:cubicBezTo>
                  <a:cubicBezTo>
                    <a:pt x="6091" y="921"/>
                    <a:pt x="6191" y="616"/>
                    <a:pt x="5967" y="519"/>
                  </a:cubicBezTo>
                  <a:lnTo>
                    <a:pt x="4829" y="34"/>
                  </a:lnTo>
                  <a:cubicBezTo>
                    <a:pt x="4776" y="11"/>
                    <a:pt x="4721" y="0"/>
                    <a:pt x="466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8" name="Google Shape;18418;p140"/>
            <p:cNvSpPr/>
            <p:nvPr/>
          </p:nvSpPr>
          <p:spPr>
            <a:xfrm>
              <a:off x="3258996" y="3006878"/>
              <a:ext cx="195366" cy="232128"/>
            </a:xfrm>
            <a:custGeom>
              <a:avLst/>
              <a:gdLst/>
              <a:ahLst/>
              <a:cxnLst/>
              <a:rect l="l" t="t" r="r" b="b"/>
              <a:pathLst>
                <a:path w="7456" h="8859" extrusionOk="0">
                  <a:moveTo>
                    <a:pt x="6025" y="413"/>
                  </a:moveTo>
                  <a:cubicBezTo>
                    <a:pt x="6385" y="413"/>
                    <a:pt x="6673" y="706"/>
                    <a:pt x="6673" y="1066"/>
                  </a:cubicBezTo>
                  <a:cubicBezTo>
                    <a:pt x="6673" y="1426"/>
                    <a:pt x="6385" y="1714"/>
                    <a:pt x="6025" y="1714"/>
                  </a:cubicBezTo>
                  <a:lnTo>
                    <a:pt x="5512" y="1714"/>
                  </a:lnTo>
                  <a:lnTo>
                    <a:pt x="5512" y="413"/>
                  </a:lnTo>
                  <a:close/>
                  <a:moveTo>
                    <a:pt x="2281" y="0"/>
                  </a:moveTo>
                  <a:cubicBezTo>
                    <a:pt x="2007" y="0"/>
                    <a:pt x="2007" y="413"/>
                    <a:pt x="2281" y="413"/>
                  </a:cubicBezTo>
                  <a:lnTo>
                    <a:pt x="5099" y="413"/>
                  </a:lnTo>
                  <a:lnTo>
                    <a:pt x="5099" y="1714"/>
                  </a:lnTo>
                  <a:lnTo>
                    <a:pt x="274" y="1714"/>
                  </a:lnTo>
                  <a:cubicBezTo>
                    <a:pt x="1" y="1714"/>
                    <a:pt x="1" y="2131"/>
                    <a:pt x="274" y="2131"/>
                  </a:cubicBezTo>
                  <a:lnTo>
                    <a:pt x="1033" y="2131"/>
                  </a:lnTo>
                  <a:lnTo>
                    <a:pt x="1033" y="2535"/>
                  </a:lnTo>
                  <a:cubicBezTo>
                    <a:pt x="1033" y="3096"/>
                    <a:pt x="1489" y="3552"/>
                    <a:pt x="2051" y="3552"/>
                  </a:cubicBezTo>
                  <a:lnTo>
                    <a:pt x="2343" y="3552"/>
                  </a:lnTo>
                  <a:lnTo>
                    <a:pt x="2343" y="4359"/>
                  </a:lnTo>
                  <a:cubicBezTo>
                    <a:pt x="2343" y="5093"/>
                    <a:pt x="2939" y="5693"/>
                    <a:pt x="3678" y="5693"/>
                  </a:cubicBezTo>
                  <a:lnTo>
                    <a:pt x="3875" y="5693"/>
                  </a:lnTo>
                  <a:cubicBezTo>
                    <a:pt x="4484" y="5693"/>
                    <a:pt x="4983" y="6188"/>
                    <a:pt x="4983" y="6802"/>
                  </a:cubicBezTo>
                  <a:lnTo>
                    <a:pt x="4983" y="8650"/>
                  </a:lnTo>
                  <a:cubicBezTo>
                    <a:pt x="4983" y="8789"/>
                    <a:pt x="5087" y="8859"/>
                    <a:pt x="5190" y="8859"/>
                  </a:cubicBezTo>
                  <a:cubicBezTo>
                    <a:pt x="5293" y="8859"/>
                    <a:pt x="5396" y="8789"/>
                    <a:pt x="5396" y="8650"/>
                  </a:cubicBezTo>
                  <a:lnTo>
                    <a:pt x="5396" y="6802"/>
                  </a:lnTo>
                  <a:cubicBezTo>
                    <a:pt x="5396" y="5962"/>
                    <a:pt x="4715" y="5280"/>
                    <a:pt x="3875" y="5276"/>
                  </a:cubicBezTo>
                  <a:lnTo>
                    <a:pt x="3683" y="5276"/>
                  </a:lnTo>
                  <a:cubicBezTo>
                    <a:pt x="3174" y="5276"/>
                    <a:pt x="2761" y="4863"/>
                    <a:pt x="2761" y="4359"/>
                  </a:cubicBezTo>
                  <a:lnTo>
                    <a:pt x="2761" y="3552"/>
                  </a:lnTo>
                  <a:cubicBezTo>
                    <a:pt x="2773" y="3551"/>
                    <a:pt x="2787" y="3551"/>
                    <a:pt x="2804" y="3551"/>
                  </a:cubicBezTo>
                  <a:cubicBezTo>
                    <a:pt x="2829" y="3551"/>
                    <a:pt x="2859" y="3552"/>
                    <a:pt x="2893" y="3552"/>
                  </a:cubicBezTo>
                  <a:cubicBezTo>
                    <a:pt x="3011" y="3552"/>
                    <a:pt x="3179" y="3541"/>
                    <a:pt x="3371" y="3447"/>
                  </a:cubicBezTo>
                  <a:cubicBezTo>
                    <a:pt x="3581" y="3339"/>
                    <a:pt x="3476" y="3052"/>
                    <a:pt x="3284" y="3052"/>
                  </a:cubicBezTo>
                  <a:cubicBezTo>
                    <a:pt x="3252" y="3052"/>
                    <a:pt x="3219" y="3059"/>
                    <a:pt x="3183" y="3077"/>
                  </a:cubicBezTo>
                  <a:cubicBezTo>
                    <a:pt x="3080" y="3129"/>
                    <a:pt x="3017" y="3139"/>
                    <a:pt x="2790" y="3139"/>
                  </a:cubicBezTo>
                  <a:cubicBezTo>
                    <a:pt x="2639" y="3139"/>
                    <a:pt x="2414" y="3135"/>
                    <a:pt x="2055" y="3135"/>
                  </a:cubicBezTo>
                  <a:cubicBezTo>
                    <a:pt x="1719" y="3135"/>
                    <a:pt x="1446" y="2861"/>
                    <a:pt x="1446" y="2525"/>
                  </a:cubicBezTo>
                  <a:lnTo>
                    <a:pt x="1446" y="2127"/>
                  </a:lnTo>
                  <a:lnTo>
                    <a:pt x="3524" y="2127"/>
                  </a:lnTo>
                  <a:lnTo>
                    <a:pt x="3524" y="2583"/>
                  </a:lnTo>
                  <a:cubicBezTo>
                    <a:pt x="3511" y="2731"/>
                    <a:pt x="3623" y="2812"/>
                    <a:pt x="3734" y="2812"/>
                  </a:cubicBezTo>
                  <a:cubicBezTo>
                    <a:pt x="3830" y="2812"/>
                    <a:pt x="3926" y="2751"/>
                    <a:pt x="3937" y="2621"/>
                  </a:cubicBezTo>
                  <a:cubicBezTo>
                    <a:pt x="3937" y="2592"/>
                    <a:pt x="3942" y="2559"/>
                    <a:pt x="3942" y="2525"/>
                  </a:cubicBezTo>
                  <a:lnTo>
                    <a:pt x="3942" y="2127"/>
                  </a:lnTo>
                  <a:lnTo>
                    <a:pt x="6030" y="2127"/>
                  </a:lnTo>
                  <a:cubicBezTo>
                    <a:pt x="6980" y="2127"/>
                    <a:pt x="7456" y="979"/>
                    <a:pt x="6784" y="307"/>
                  </a:cubicBezTo>
                  <a:lnTo>
                    <a:pt x="6784" y="307"/>
                  </a:lnTo>
                  <a:lnTo>
                    <a:pt x="6779" y="312"/>
                  </a:lnTo>
                  <a:cubicBezTo>
                    <a:pt x="6577" y="110"/>
                    <a:pt x="6308" y="0"/>
                    <a:pt x="602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419" name="Google Shape;18419;p140"/>
          <p:cNvGrpSpPr/>
          <p:nvPr/>
        </p:nvGrpSpPr>
        <p:grpSpPr>
          <a:xfrm>
            <a:off x="2637656" y="2714248"/>
            <a:ext cx="365289" cy="365525"/>
            <a:chOff x="2637656" y="2901098"/>
            <a:chExt cx="365289" cy="365525"/>
          </a:xfrm>
        </p:grpSpPr>
        <p:sp>
          <p:nvSpPr>
            <p:cNvPr id="18420" name="Google Shape;18420;p140"/>
            <p:cNvSpPr/>
            <p:nvPr/>
          </p:nvSpPr>
          <p:spPr>
            <a:xfrm>
              <a:off x="2696769" y="2959058"/>
              <a:ext cx="300778" cy="302167"/>
            </a:xfrm>
            <a:custGeom>
              <a:avLst/>
              <a:gdLst/>
              <a:ahLst/>
              <a:cxnLst/>
              <a:rect l="l" t="t" r="r" b="b"/>
              <a:pathLst>
                <a:path w="11479" h="11532" extrusionOk="0">
                  <a:moveTo>
                    <a:pt x="10983" y="1"/>
                  </a:moveTo>
                  <a:cubicBezTo>
                    <a:pt x="10980" y="1"/>
                    <a:pt x="10977" y="1"/>
                    <a:pt x="10974" y="1"/>
                  </a:cubicBezTo>
                  <a:lnTo>
                    <a:pt x="682" y="1"/>
                  </a:lnTo>
                  <a:cubicBezTo>
                    <a:pt x="679" y="1"/>
                    <a:pt x="677" y="1"/>
                    <a:pt x="674" y="1"/>
                  </a:cubicBezTo>
                  <a:cubicBezTo>
                    <a:pt x="303" y="1"/>
                    <a:pt x="1" y="306"/>
                    <a:pt x="1" y="678"/>
                  </a:cubicBezTo>
                  <a:lnTo>
                    <a:pt x="1" y="11022"/>
                  </a:lnTo>
                  <a:cubicBezTo>
                    <a:pt x="1" y="11301"/>
                    <a:pt x="226" y="11531"/>
                    <a:pt x="509" y="11531"/>
                  </a:cubicBezTo>
                  <a:lnTo>
                    <a:pt x="1724" y="11531"/>
                  </a:lnTo>
                  <a:cubicBezTo>
                    <a:pt x="2007" y="11531"/>
                    <a:pt x="2233" y="11301"/>
                    <a:pt x="2233" y="11022"/>
                  </a:cubicBezTo>
                  <a:lnTo>
                    <a:pt x="2233" y="2233"/>
                  </a:lnTo>
                  <a:lnTo>
                    <a:pt x="10974" y="2233"/>
                  </a:lnTo>
                  <a:cubicBezTo>
                    <a:pt x="11252" y="2233"/>
                    <a:pt x="11478" y="2003"/>
                    <a:pt x="11478" y="1724"/>
                  </a:cubicBezTo>
                  <a:lnTo>
                    <a:pt x="11478" y="505"/>
                  </a:lnTo>
                  <a:cubicBezTo>
                    <a:pt x="11478" y="229"/>
                    <a:pt x="11257" y="1"/>
                    <a:pt x="10983"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1" name="Google Shape;18421;p140"/>
            <p:cNvSpPr/>
            <p:nvPr/>
          </p:nvSpPr>
          <p:spPr>
            <a:xfrm>
              <a:off x="2696769" y="3126230"/>
              <a:ext cx="58510" cy="55366"/>
            </a:xfrm>
            <a:custGeom>
              <a:avLst/>
              <a:gdLst/>
              <a:ahLst/>
              <a:cxnLst/>
              <a:rect l="l" t="t" r="r" b="b"/>
              <a:pathLst>
                <a:path w="2233" h="2113" extrusionOk="0">
                  <a:moveTo>
                    <a:pt x="1" y="0"/>
                  </a:moveTo>
                  <a:lnTo>
                    <a:pt x="1" y="2113"/>
                  </a:lnTo>
                  <a:lnTo>
                    <a:pt x="2233" y="2113"/>
                  </a:lnTo>
                  <a:lnTo>
                    <a:pt x="2233"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2" name="Google Shape;18422;p140"/>
            <p:cNvSpPr/>
            <p:nvPr/>
          </p:nvSpPr>
          <p:spPr>
            <a:xfrm>
              <a:off x="2859775" y="2959058"/>
              <a:ext cx="25574" cy="58536"/>
            </a:xfrm>
            <a:custGeom>
              <a:avLst/>
              <a:gdLst/>
              <a:ahLst/>
              <a:cxnLst/>
              <a:rect l="l" t="t" r="r" b="b"/>
              <a:pathLst>
                <a:path w="976" h="2234" extrusionOk="0">
                  <a:moveTo>
                    <a:pt x="1" y="1"/>
                  </a:moveTo>
                  <a:lnTo>
                    <a:pt x="1" y="2233"/>
                  </a:lnTo>
                  <a:lnTo>
                    <a:pt x="975" y="2233"/>
                  </a:lnTo>
                  <a:lnTo>
                    <a:pt x="975"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3" name="Google Shape;18423;p140"/>
            <p:cNvSpPr/>
            <p:nvPr/>
          </p:nvSpPr>
          <p:spPr>
            <a:xfrm>
              <a:off x="2642949" y="2906627"/>
              <a:ext cx="300883" cy="302010"/>
            </a:xfrm>
            <a:custGeom>
              <a:avLst/>
              <a:gdLst/>
              <a:ahLst/>
              <a:cxnLst/>
              <a:rect l="l" t="t" r="r" b="b"/>
              <a:pathLst>
                <a:path w="11483" h="11526" extrusionOk="0">
                  <a:moveTo>
                    <a:pt x="9759" y="0"/>
                  </a:moveTo>
                  <a:cubicBezTo>
                    <a:pt x="9476" y="0"/>
                    <a:pt x="9250" y="226"/>
                    <a:pt x="9250" y="504"/>
                  </a:cubicBezTo>
                  <a:lnTo>
                    <a:pt x="9250" y="9298"/>
                  </a:lnTo>
                  <a:lnTo>
                    <a:pt x="509" y="9298"/>
                  </a:lnTo>
                  <a:cubicBezTo>
                    <a:pt x="231" y="9298"/>
                    <a:pt x="0" y="9524"/>
                    <a:pt x="0" y="9802"/>
                  </a:cubicBezTo>
                  <a:lnTo>
                    <a:pt x="0" y="11022"/>
                  </a:lnTo>
                  <a:cubicBezTo>
                    <a:pt x="0" y="11297"/>
                    <a:pt x="226" y="11526"/>
                    <a:pt x="500" y="11526"/>
                  </a:cubicBezTo>
                  <a:cubicBezTo>
                    <a:pt x="503" y="11526"/>
                    <a:pt x="506" y="11526"/>
                    <a:pt x="509" y="11526"/>
                  </a:cubicBezTo>
                  <a:lnTo>
                    <a:pt x="10801" y="11526"/>
                  </a:lnTo>
                  <a:cubicBezTo>
                    <a:pt x="11175" y="11526"/>
                    <a:pt x="11482" y="11223"/>
                    <a:pt x="11482" y="10849"/>
                  </a:cubicBezTo>
                  <a:lnTo>
                    <a:pt x="11482" y="504"/>
                  </a:lnTo>
                  <a:cubicBezTo>
                    <a:pt x="11482" y="226"/>
                    <a:pt x="11257" y="0"/>
                    <a:pt x="10978"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4" name="Google Shape;18424;p140"/>
            <p:cNvSpPr/>
            <p:nvPr/>
          </p:nvSpPr>
          <p:spPr>
            <a:xfrm>
              <a:off x="2749855" y="2901098"/>
              <a:ext cx="253090" cy="313067"/>
            </a:xfrm>
            <a:custGeom>
              <a:avLst/>
              <a:gdLst/>
              <a:ahLst/>
              <a:cxnLst/>
              <a:rect l="l" t="t" r="r" b="b"/>
              <a:pathLst>
                <a:path w="9659" h="11948" extrusionOk="0">
                  <a:moveTo>
                    <a:pt x="8943" y="2419"/>
                  </a:moveTo>
                  <a:cubicBezTo>
                    <a:pt x="9111" y="2419"/>
                    <a:pt x="9246" y="2554"/>
                    <a:pt x="9246" y="2717"/>
                  </a:cubicBezTo>
                  <a:lnTo>
                    <a:pt x="9246" y="3936"/>
                  </a:lnTo>
                  <a:lnTo>
                    <a:pt x="9246" y="3941"/>
                  </a:lnTo>
                  <a:cubicBezTo>
                    <a:pt x="9246" y="4104"/>
                    <a:pt x="9111" y="4239"/>
                    <a:pt x="8948" y="4239"/>
                  </a:cubicBezTo>
                  <a:lnTo>
                    <a:pt x="8588" y="4239"/>
                  </a:lnTo>
                  <a:lnTo>
                    <a:pt x="8588" y="3413"/>
                  </a:lnTo>
                  <a:cubicBezTo>
                    <a:pt x="8588" y="3274"/>
                    <a:pt x="8485" y="3204"/>
                    <a:pt x="8382" y="3204"/>
                  </a:cubicBezTo>
                  <a:cubicBezTo>
                    <a:pt x="8278" y="3204"/>
                    <a:pt x="8175" y="3274"/>
                    <a:pt x="8175" y="3413"/>
                  </a:cubicBezTo>
                  <a:lnTo>
                    <a:pt x="8175" y="4239"/>
                  </a:lnTo>
                  <a:lnTo>
                    <a:pt x="7609" y="4239"/>
                  </a:lnTo>
                  <a:lnTo>
                    <a:pt x="7609" y="2419"/>
                  </a:lnTo>
                  <a:close/>
                  <a:moveTo>
                    <a:pt x="5674" y="0"/>
                  </a:moveTo>
                  <a:cubicBezTo>
                    <a:pt x="5281" y="0"/>
                    <a:pt x="4964" y="322"/>
                    <a:pt x="4964" y="715"/>
                  </a:cubicBezTo>
                  <a:lnTo>
                    <a:pt x="4964" y="2007"/>
                  </a:lnTo>
                  <a:lnTo>
                    <a:pt x="4052" y="2007"/>
                  </a:lnTo>
                  <a:cubicBezTo>
                    <a:pt x="3773" y="2007"/>
                    <a:pt x="3773" y="2419"/>
                    <a:pt x="4052" y="2419"/>
                  </a:cubicBezTo>
                  <a:lnTo>
                    <a:pt x="4964" y="2419"/>
                  </a:lnTo>
                  <a:lnTo>
                    <a:pt x="4964" y="4239"/>
                  </a:lnTo>
                  <a:lnTo>
                    <a:pt x="4273" y="4239"/>
                  </a:lnTo>
                  <a:lnTo>
                    <a:pt x="4273" y="3773"/>
                  </a:lnTo>
                  <a:cubicBezTo>
                    <a:pt x="4273" y="3636"/>
                    <a:pt x="4169" y="3568"/>
                    <a:pt x="4066" y="3568"/>
                  </a:cubicBezTo>
                  <a:cubicBezTo>
                    <a:pt x="3963" y="3568"/>
                    <a:pt x="3860" y="3636"/>
                    <a:pt x="3860" y="3773"/>
                  </a:cubicBezTo>
                  <a:lnTo>
                    <a:pt x="3860" y="4239"/>
                  </a:lnTo>
                  <a:lnTo>
                    <a:pt x="2996" y="4239"/>
                  </a:lnTo>
                  <a:lnTo>
                    <a:pt x="2996" y="3408"/>
                  </a:lnTo>
                  <a:cubicBezTo>
                    <a:pt x="2996" y="3271"/>
                    <a:pt x="2893" y="3203"/>
                    <a:pt x="2789" y="3203"/>
                  </a:cubicBezTo>
                  <a:cubicBezTo>
                    <a:pt x="2686" y="3203"/>
                    <a:pt x="2583" y="3271"/>
                    <a:pt x="2583" y="3408"/>
                  </a:cubicBezTo>
                  <a:lnTo>
                    <a:pt x="2583" y="4239"/>
                  </a:lnTo>
                  <a:lnTo>
                    <a:pt x="1709" y="4239"/>
                  </a:lnTo>
                  <a:lnTo>
                    <a:pt x="1709" y="3773"/>
                  </a:lnTo>
                  <a:cubicBezTo>
                    <a:pt x="1709" y="3636"/>
                    <a:pt x="1605" y="3568"/>
                    <a:pt x="1500" y="3568"/>
                  </a:cubicBezTo>
                  <a:cubicBezTo>
                    <a:pt x="1396" y="3568"/>
                    <a:pt x="1292" y="3636"/>
                    <a:pt x="1292" y="3773"/>
                  </a:cubicBezTo>
                  <a:lnTo>
                    <a:pt x="1292" y="4239"/>
                  </a:lnTo>
                  <a:lnTo>
                    <a:pt x="413" y="4239"/>
                  </a:lnTo>
                  <a:lnTo>
                    <a:pt x="413" y="3408"/>
                  </a:lnTo>
                  <a:cubicBezTo>
                    <a:pt x="413" y="3271"/>
                    <a:pt x="310" y="3203"/>
                    <a:pt x="207" y="3203"/>
                  </a:cubicBezTo>
                  <a:cubicBezTo>
                    <a:pt x="104" y="3203"/>
                    <a:pt x="0" y="3271"/>
                    <a:pt x="0" y="3408"/>
                  </a:cubicBezTo>
                  <a:lnTo>
                    <a:pt x="0" y="6005"/>
                  </a:lnTo>
                  <a:cubicBezTo>
                    <a:pt x="0" y="6142"/>
                    <a:pt x="104" y="6210"/>
                    <a:pt x="207" y="6210"/>
                  </a:cubicBezTo>
                  <a:cubicBezTo>
                    <a:pt x="310" y="6210"/>
                    <a:pt x="413" y="6142"/>
                    <a:pt x="413" y="6005"/>
                  </a:cubicBezTo>
                  <a:lnTo>
                    <a:pt x="413" y="4652"/>
                  </a:lnTo>
                  <a:lnTo>
                    <a:pt x="4964" y="4652"/>
                  </a:lnTo>
                  <a:lnTo>
                    <a:pt x="4964" y="7119"/>
                  </a:lnTo>
                  <a:cubicBezTo>
                    <a:pt x="4964" y="7258"/>
                    <a:pt x="5067" y="7328"/>
                    <a:pt x="5170" y="7328"/>
                  </a:cubicBezTo>
                  <a:cubicBezTo>
                    <a:pt x="5273" y="7328"/>
                    <a:pt x="5377" y="7258"/>
                    <a:pt x="5377" y="7119"/>
                  </a:cubicBezTo>
                  <a:lnTo>
                    <a:pt x="5377" y="715"/>
                  </a:lnTo>
                  <a:cubicBezTo>
                    <a:pt x="5377" y="552"/>
                    <a:pt x="5511" y="418"/>
                    <a:pt x="5674" y="418"/>
                  </a:cubicBezTo>
                  <a:lnTo>
                    <a:pt x="6894" y="418"/>
                  </a:lnTo>
                  <a:cubicBezTo>
                    <a:pt x="7062" y="418"/>
                    <a:pt x="7196" y="552"/>
                    <a:pt x="7196" y="715"/>
                  </a:cubicBezTo>
                  <a:lnTo>
                    <a:pt x="7196" y="11060"/>
                  </a:lnTo>
                  <a:cubicBezTo>
                    <a:pt x="7196" y="11319"/>
                    <a:pt x="6985" y="11530"/>
                    <a:pt x="6721" y="11530"/>
                  </a:cubicBezTo>
                  <a:lnTo>
                    <a:pt x="2156" y="11530"/>
                  </a:lnTo>
                  <a:cubicBezTo>
                    <a:pt x="1882" y="11530"/>
                    <a:pt x="1882" y="11948"/>
                    <a:pt x="2156" y="11948"/>
                  </a:cubicBezTo>
                  <a:lnTo>
                    <a:pt x="6721" y="11948"/>
                  </a:lnTo>
                  <a:cubicBezTo>
                    <a:pt x="7210" y="11943"/>
                    <a:pt x="7609" y="11549"/>
                    <a:pt x="7609" y="11060"/>
                  </a:cubicBezTo>
                  <a:lnTo>
                    <a:pt x="7609" y="4652"/>
                  </a:lnTo>
                  <a:lnTo>
                    <a:pt x="8948" y="4652"/>
                  </a:lnTo>
                  <a:cubicBezTo>
                    <a:pt x="9342" y="4652"/>
                    <a:pt x="9658" y="4330"/>
                    <a:pt x="9658" y="3936"/>
                  </a:cubicBezTo>
                  <a:lnTo>
                    <a:pt x="9658" y="2717"/>
                  </a:lnTo>
                  <a:cubicBezTo>
                    <a:pt x="9658" y="2323"/>
                    <a:pt x="9342" y="2007"/>
                    <a:pt x="8948" y="2007"/>
                  </a:cubicBezTo>
                  <a:lnTo>
                    <a:pt x="7609" y="2007"/>
                  </a:lnTo>
                  <a:lnTo>
                    <a:pt x="7609" y="715"/>
                  </a:lnTo>
                  <a:cubicBezTo>
                    <a:pt x="7609" y="322"/>
                    <a:pt x="7287" y="0"/>
                    <a:pt x="689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5" name="Google Shape;18425;p140"/>
            <p:cNvSpPr/>
            <p:nvPr/>
          </p:nvSpPr>
          <p:spPr>
            <a:xfrm>
              <a:off x="2637656" y="2953529"/>
              <a:ext cx="253221" cy="313094"/>
            </a:xfrm>
            <a:custGeom>
              <a:avLst/>
              <a:gdLst/>
              <a:ahLst/>
              <a:cxnLst/>
              <a:rect l="l" t="t" r="r" b="b"/>
              <a:pathLst>
                <a:path w="9664" h="11949" extrusionOk="0">
                  <a:moveTo>
                    <a:pt x="4282" y="9942"/>
                  </a:moveTo>
                  <a:lnTo>
                    <a:pt x="4282" y="11233"/>
                  </a:lnTo>
                  <a:cubicBezTo>
                    <a:pt x="4282" y="11397"/>
                    <a:pt x="4148" y="11531"/>
                    <a:pt x="3980" y="11531"/>
                  </a:cubicBezTo>
                  <a:lnTo>
                    <a:pt x="2765" y="11531"/>
                  </a:lnTo>
                  <a:cubicBezTo>
                    <a:pt x="2597" y="11531"/>
                    <a:pt x="2463" y="11397"/>
                    <a:pt x="2463" y="11233"/>
                  </a:cubicBezTo>
                  <a:lnTo>
                    <a:pt x="2463" y="9942"/>
                  </a:lnTo>
                  <a:close/>
                  <a:moveTo>
                    <a:pt x="2943" y="1"/>
                  </a:moveTo>
                  <a:cubicBezTo>
                    <a:pt x="2453" y="6"/>
                    <a:pt x="2055" y="399"/>
                    <a:pt x="2055" y="889"/>
                  </a:cubicBezTo>
                  <a:lnTo>
                    <a:pt x="2055" y="7297"/>
                  </a:lnTo>
                  <a:lnTo>
                    <a:pt x="716" y="7297"/>
                  </a:lnTo>
                  <a:cubicBezTo>
                    <a:pt x="322" y="7297"/>
                    <a:pt x="1" y="7619"/>
                    <a:pt x="1" y="8012"/>
                  </a:cubicBezTo>
                  <a:lnTo>
                    <a:pt x="1" y="9232"/>
                  </a:lnTo>
                  <a:cubicBezTo>
                    <a:pt x="1" y="9625"/>
                    <a:pt x="322" y="9942"/>
                    <a:pt x="716" y="9947"/>
                  </a:cubicBezTo>
                  <a:lnTo>
                    <a:pt x="2055" y="9947"/>
                  </a:lnTo>
                  <a:lnTo>
                    <a:pt x="2055" y="11233"/>
                  </a:lnTo>
                  <a:cubicBezTo>
                    <a:pt x="2055" y="11627"/>
                    <a:pt x="2372" y="11944"/>
                    <a:pt x="2765" y="11949"/>
                  </a:cubicBezTo>
                  <a:lnTo>
                    <a:pt x="3985" y="11949"/>
                  </a:lnTo>
                  <a:cubicBezTo>
                    <a:pt x="4378" y="11944"/>
                    <a:pt x="4700" y="11627"/>
                    <a:pt x="4700" y="11233"/>
                  </a:cubicBezTo>
                  <a:lnTo>
                    <a:pt x="4700" y="9947"/>
                  </a:lnTo>
                  <a:lnTo>
                    <a:pt x="5612" y="9947"/>
                  </a:lnTo>
                  <a:cubicBezTo>
                    <a:pt x="5886" y="9947"/>
                    <a:pt x="5886" y="9529"/>
                    <a:pt x="5612" y="9529"/>
                  </a:cubicBezTo>
                  <a:lnTo>
                    <a:pt x="711" y="9529"/>
                  </a:lnTo>
                  <a:cubicBezTo>
                    <a:pt x="548" y="9529"/>
                    <a:pt x="413" y="9395"/>
                    <a:pt x="413" y="9232"/>
                  </a:cubicBezTo>
                  <a:lnTo>
                    <a:pt x="413" y="8012"/>
                  </a:lnTo>
                  <a:cubicBezTo>
                    <a:pt x="413" y="7844"/>
                    <a:pt x="548" y="7710"/>
                    <a:pt x="711" y="7710"/>
                  </a:cubicBezTo>
                  <a:lnTo>
                    <a:pt x="1412" y="7710"/>
                  </a:lnTo>
                  <a:lnTo>
                    <a:pt x="1412" y="8540"/>
                  </a:lnTo>
                  <a:cubicBezTo>
                    <a:pt x="1412" y="8677"/>
                    <a:pt x="1515" y="8746"/>
                    <a:pt x="1618" y="8746"/>
                  </a:cubicBezTo>
                  <a:cubicBezTo>
                    <a:pt x="1721" y="8746"/>
                    <a:pt x="1825" y="8677"/>
                    <a:pt x="1825" y="8540"/>
                  </a:cubicBezTo>
                  <a:lnTo>
                    <a:pt x="1825" y="7710"/>
                  </a:lnTo>
                  <a:lnTo>
                    <a:pt x="2689" y="7710"/>
                  </a:lnTo>
                  <a:lnTo>
                    <a:pt x="2689" y="8233"/>
                  </a:lnTo>
                  <a:cubicBezTo>
                    <a:pt x="2689" y="8370"/>
                    <a:pt x="2793" y="8438"/>
                    <a:pt x="2897" y="8438"/>
                  </a:cubicBezTo>
                  <a:cubicBezTo>
                    <a:pt x="3002" y="8438"/>
                    <a:pt x="3106" y="8370"/>
                    <a:pt x="3106" y="8233"/>
                  </a:cubicBezTo>
                  <a:lnTo>
                    <a:pt x="3106" y="7710"/>
                  </a:lnTo>
                  <a:lnTo>
                    <a:pt x="3970" y="7710"/>
                  </a:lnTo>
                  <a:lnTo>
                    <a:pt x="3970" y="8540"/>
                  </a:lnTo>
                  <a:cubicBezTo>
                    <a:pt x="3970" y="8641"/>
                    <a:pt x="4047" y="8732"/>
                    <a:pt x="4148" y="8742"/>
                  </a:cubicBezTo>
                  <a:cubicBezTo>
                    <a:pt x="4153" y="8744"/>
                    <a:pt x="4158" y="8746"/>
                    <a:pt x="4162" y="8746"/>
                  </a:cubicBezTo>
                  <a:cubicBezTo>
                    <a:pt x="4167" y="8746"/>
                    <a:pt x="4172" y="8744"/>
                    <a:pt x="4177" y="8742"/>
                  </a:cubicBezTo>
                  <a:cubicBezTo>
                    <a:pt x="4292" y="8742"/>
                    <a:pt x="4383" y="8651"/>
                    <a:pt x="4383" y="8536"/>
                  </a:cubicBezTo>
                  <a:lnTo>
                    <a:pt x="4383" y="7710"/>
                  </a:lnTo>
                  <a:lnTo>
                    <a:pt x="5247" y="7710"/>
                  </a:lnTo>
                  <a:lnTo>
                    <a:pt x="5247" y="8228"/>
                  </a:lnTo>
                  <a:cubicBezTo>
                    <a:pt x="5247" y="8368"/>
                    <a:pt x="5352" y="8437"/>
                    <a:pt x="5456" y="8437"/>
                  </a:cubicBezTo>
                  <a:cubicBezTo>
                    <a:pt x="5560" y="8437"/>
                    <a:pt x="5665" y="8368"/>
                    <a:pt x="5665" y="8228"/>
                  </a:cubicBezTo>
                  <a:lnTo>
                    <a:pt x="5665" y="7710"/>
                  </a:lnTo>
                  <a:lnTo>
                    <a:pt x="6529" y="7710"/>
                  </a:lnTo>
                  <a:lnTo>
                    <a:pt x="6529" y="8536"/>
                  </a:lnTo>
                  <a:cubicBezTo>
                    <a:pt x="6529" y="8675"/>
                    <a:pt x="6632" y="8744"/>
                    <a:pt x="6735" y="8744"/>
                  </a:cubicBezTo>
                  <a:cubicBezTo>
                    <a:pt x="6838" y="8744"/>
                    <a:pt x="6942" y="8675"/>
                    <a:pt x="6942" y="8536"/>
                  </a:cubicBezTo>
                  <a:lnTo>
                    <a:pt x="6942" y="7710"/>
                  </a:lnTo>
                  <a:lnTo>
                    <a:pt x="7815" y="7710"/>
                  </a:lnTo>
                  <a:lnTo>
                    <a:pt x="7815" y="8228"/>
                  </a:lnTo>
                  <a:cubicBezTo>
                    <a:pt x="7815" y="8368"/>
                    <a:pt x="7919" y="8437"/>
                    <a:pt x="8022" y="8437"/>
                  </a:cubicBezTo>
                  <a:cubicBezTo>
                    <a:pt x="8125" y="8437"/>
                    <a:pt x="8228" y="8368"/>
                    <a:pt x="8228" y="8228"/>
                  </a:cubicBezTo>
                  <a:lnTo>
                    <a:pt x="8228" y="7710"/>
                  </a:lnTo>
                  <a:lnTo>
                    <a:pt x="9246" y="7710"/>
                  </a:lnTo>
                  <a:lnTo>
                    <a:pt x="9246" y="8536"/>
                  </a:lnTo>
                  <a:cubicBezTo>
                    <a:pt x="9246" y="8675"/>
                    <a:pt x="9350" y="8744"/>
                    <a:pt x="9455" y="8744"/>
                  </a:cubicBezTo>
                  <a:cubicBezTo>
                    <a:pt x="9559" y="8744"/>
                    <a:pt x="9663" y="8675"/>
                    <a:pt x="9663" y="8536"/>
                  </a:cubicBezTo>
                  <a:lnTo>
                    <a:pt x="9663" y="7422"/>
                  </a:lnTo>
                  <a:lnTo>
                    <a:pt x="9663" y="5948"/>
                  </a:lnTo>
                  <a:cubicBezTo>
                    <a:pt x="9663" y="5809"/>
                    <a:pt x="9559" y="5739"/>
                    <a:pt x="9455" y="5739"/>
                  </a:cubicBezTo>
                  <a:cubicBezTo>
                    <a:pt x="9350" y="5739"/>
                    <a:pt x="9246" y="5809"/>
                    <a:pt x="9246" y="5948"/>
                  </a:cubicBezTo>
                  <a:lnTo>
                    <a:pt x="9246" y="7297"/>
                  </a:lnTo>
                  <a:lnTo>
                    <a:pt x="4700" y="7297"/>
                  </a:lnTo>
                  <a:lnTo>
                    <a:pt x="4700" y="4825"/>
                  </a:lnTo>
                  <a:cubicBezTo>
                    <a:pt x="4700" y="4688"/>
                    <a:pt x="4597" y="4620"/>
                    <a:pt x="4494" y="4620"/>
                  </a:cubicBezTo>
                  <a:cubicBezTo>
                    <a:pt x="4390" y="4620"/>
                    <a:pt x="4287" y="4688"/>
                    <a:pt x="4287" y="4825"/>
                  </a:cubicBezTo>
                  <a:lnTo>
                    <a:pt x="4287" y="7297"/>
                  </a:lnTo>
                  <a:lnTo>
                    <a:pt x="2468" y="7297"/>
                  </a:lnTo>
                  <a:lnTo>
                    <a:pt x="2468" y="889"/>
                  </a:lnTo>
                  <a:cubicBezTo>
                    <a:pt x="2468" y="630"/>
                    <a:pt x="2679" y="418"/>
                    <a:pt x="2943" y="418"/>
                  </a:cubicBezTo>
                  <a:lnTo>
                    <a:pt x="7508" y="418"/>
                  </a:lnTo>
                  <a:cubicBezTo>
                    <a:pt x="7782" y="418"/>
                    <a:pt x="7782" y="1"/>
                    <a:pt x="750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426" name="Google Shape;18426;p140"/>
          <p:cNvGrpSpPr/>
          <p:nvPr/>
        </p:nvGrpSpPr>
        <p:grpSpPr>
          <a:xfrm>
            <a:off x="2195804" y="2759526"/>
            <a:ext cx="365394" cy="274969"/>
            <a:chOff x="2195804" y="2946376"/>
            <a:chExt cx="365394" cy="274969"/>
          </a:xfrm>
        </p:grpSpPr>
        <p:sp>
          <p:nvSpPr>
            <p:cNvPr id="18427" name="Google Shape;18427;p140"/>
            <p:cNvSpPr/>
            <p:nvPr/>
          </p:nvSpPr>
          <p:spPr>
            <a:xfrm>
              <a:off x="2201332" y="2951774"/>
              <a:ext cx="354467" cy="264174"/>
            </a:xfrm>
            <a:custGeom>
              <a:avLst/>
              <a:gdLst/>
              <a:ahLst/>
              <a:cxnLst/>
              <a:rect l="l" t="t" r="r" b="b"/>
              <a:pathLst>
                <a:path w="13528" h="10082" extrusionOk="0">
                  <a:moveTo>
                    <a:pt x="706" y="1"/>
                  </a:moveTo>
                  <a:cubicBezTo>
                    <a:pt x="312" y="1"/>
                    <a:pt x="0" y="317"/>
                    <a:pt x="0" y="706"/>
                  </a:cubicBezTo>
                  <a:lnTo>
                    <a:pt x="0" y="9375"/>
                  </a:lnTo>
                  <a:cubicBezTo>
                    <a:pt x="0" y="9764"/>
                    <a:pt x="312" y="10081"/>
                    <a:pt x="706" y="10081"/>
                  </a:cubicBezTo>
                  <a:lnTo>
                    <a:pt x="12827" y="10081"/>
                  </a:lnTo>
                  <a:cubicBezTo>
                    <a:pt x="13216" y="10081"/>
                    <a:pt x="13528" y="9764"/>
                    <a:pt x="13528" y="9375"/>
                  </a:cubicBezTo>
                  <a:lnTo>
                    <a:pt x="13528" y="706"/>
                  </a:lnTo>
                  <a:cubicBezTo>
                    <a:pt x="13528" y="317"/>
                    <a:pt x="13216" y="1"/>
                    <a:pt x="12827" y="1"/>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8" name="Google Shape;18428;p140"/>
            <p:cNvSpPr/>
            <p:nvPr/>
          </p:nvSpPr>
          <p:spPr>
            <a:xfrm>
              <a:off x="2221456" y="2951774"/>
              <a:ext cx="334344" cy="264174"/>
            </a:xfrm>
            <a:custGeom>
              <a:avLst/>
              <a:gdLst/>
              <a:ahLst/>
              <a:cxnLst/>
              <a:rect l="l" t="t" r="r" b="b"/>
              <a:pathLst>
                <a:path w="12760" h="10082" extrusionOk="0">
                  <a:moveTo>
                    <a:pt x="706" y="1"/>
                  </a:moveTo>
                  <a:cubicBezTo>
                    <a:pt x="317" y="1"/>
                    <a:pt x="0" y="317"/>
                    <a:pt x="0" y="706"/>
                  </a:cubicBezTo>
                  <a:lnTo>
                    <a:pt x="0" y="9375"/>
                  </a:lnTo>
                  <a:cubicBezTo>
                    <a:pt x="0" y="9764"/>
                    <a:pt x="317" y="10081"/>
                    <a:pt x="706" y="10081"/>
                  </a:cubicBezTo>
                  <a:lnTo>
                    <a:pt x="12059" y="10081"/>
                  </a:lnTo>
                  <a:cubicBezTo>
                    <a:pt x="12448" y="10081"/>
                    <a:pt x="12760" y="9764"/>
                    <a:pt x="12760" y="9375"/>
                  </a:cubicBezTo>
                  <a:lnTo>
                    <a:pt x="12760" y="706"/>
                  </a:lnTo>
                  <a:cubicBezTo>
                    <a:pt x="12760" y="317"/>
                    <a:pt x="12448" y="1"/>
                    <a:pt x="12059"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9" name="Google Shape;18429;p140"/>
            <p:cNvSpPr/>
            <p:nvPr/>
          </p:nvSpPr>
          <p:spPr>
            <a:xfrm>
              <a:off x="2201201" y="2951774"/>
              <a:ext cx="354598" cy="45697"/>
            </a:xfrm>
            <a:custGeom>
              <a:avLst/>
              <a:gdLst/>
              <a:ahLst/>
              <a:cxnLst/>
              <a:rect l="l" t="t" r="r" b="b"/>
              <a:pathLst>
                <a:path w="13533" h="1744" extrusionOk="0">
                  <a:moveTo>
                    <a:pt x="706" y="1"/>
                  </a:moveTo>
                  <a:cubicBezTo>
                    <a:pt x="317" y="1"/>
                    <a:pt x="1" y="317"/>
                    <a:pt x="1" y="706"/>
                  </a:cubicBezTo>
                  <a:lnTo>
                    <a:pt x="1" y="1743"/>
                  </a:lnTo>
                  <a:lnTo>
                    <a:pt x="13533" y="1743"/>
                  </a:lnTo>
                  <a:lnTo>
                    <a:pt x="13533" y="706"/>
                  </a:lnTo>
                  <a:cubicBezTo>
                    <a:pt x="13533" y="317"/>
                    <a:pt x="13216" y="1"/>
                    <a:pt x="12827" y="1"/>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0" name="Google Shape;18430;p140"/>
            <p:cNvSpPr/>
            <p:nvPr/>
          </p:nvSpPr>
          <p:spPr>
            <a:xfrm>
              <a:off x="2221456" y="2951774"/>
              <a:ext cx="334344" cy="45697"/>
            </a:xfrm>
            <a:custGeom>
              <a:avLst/>
              <a:gdLst/>
              <a:ahLst/>
              <a:cxnLst/>
              <a:rect l="l" t="t" r="r" b="b"/>
              <a:pathLst>
                <a:path w="12760" h="1744" extrusionOk="0">
                  <a:moveTo>
                    <a:pt x="706" y="1"/>
                  </a:moveTo>
                  <a:cubicBezTo>
                    <a:pt x="317" y="1"/>
                    <a:pt x="0" y="317"/>
                    <a:pt x="0" y="706"/>
                  </a:cubicBezTo>
                  <a:lnTo>
                    <a:pt x="0" y="1743"/>
                  </a:lnTo>
                  <a:lnTo>
                    <a:pt x="12760" y="1743"/>
                  </a:lnTo>
                  <a:lnTo>
                    <a:pt x="12760" y="706"/>
                  </a:lnTo>
                  <a:cubicBezTo>
                    <a:pt x="12760" y="317"/>
                    <a:pt x="12448" y="1"/>
                    <a:pt x="12059"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1" name="Google Shape;18431;p140"/>
            <p:cNvSpPr/>
            <p:nvPr/>
          </p:nvSpPr>
          <p:spPr>
            <a:xfrm>
              <a:off x="2221456" y="2951774"/>
              <a:ext cx="334344" cy="45697"/>
            </a:xfrm>
            <a:custGeom>
              <a:avLst/>
              <a:gdLst/>
              <a:ahLst/>
              <a:cxnLst/>
              <a:rect l="l" t="t" r="r" b="b"/>
              <a:pathLst>
                <a:path w="12760" h="1744" extrusionOk="0">
                  <a:moveTo>
                    <a:pt x="706" y="1"/>
                  </a:moveTo>
                  <a:cubicBezTo>
                    <a:pt x="317" y="1"/>
                    <a:pt x="0" y="317"/>
                    <a:pt x="0" y="706"/>
                  </a:cubicBezTo>
                  <a:lnTo>
                    <a:pt x="0" y="1743"/>
                  </a:lnTo>
                  <a:lnTo>
                    <a:pt x="12760" y="1743"/>
                  </a:lnTo>
                  <a:lnTo>
                    <a:pt x="12760" y="706"/>
                  </a:lnTo>
                  <a:cubicBezTo>
                    <a:pt x="12760" y="317"/>
                    <a:pt x="12448" y="1"/>
                    <a:pt x="12059" y="1"/>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2" name="Google Shape;18432;p140"/>
            <p:cNvSpPr/>
            <p:nvPr/>
          </p:nvSpPr>
          <p:spPr>
            <a:xfrm>
              <a:off x="2225491" y="3048251"/>
              <a:ext cx="188553" cy="138742"/>
            </a:xfrm>
            <a:custGeom>
              <a:avLst/>
              <a:gdLst/>
              <a:ahLst/>
              <a:cxnLst/>
              <a:rect l="l" t="t" r="r" b="b"/>
              <a:pathLst>
                <a:path w="7196" h="5295" extrusionOk="0">
                  <a:moveTo>
                    <a:pt x="451" y="0"/>
                  </a:moveTo>
                  <a:cubicBezTo>
                    <a:pt x="202" y="0"/>
                    <a:pt x="0" y="202"/>
                    <a:pt x="0" y="452"/>
                  </a:cubicBezTo>
                  <a:lnTo>
                    <a:pt x="0" y="4844"/>
                  </a:lnTo>
                  <a:cubicBezTo>
                    <a:pt x="0" y="5093"/>
                    <a:pt x="202" y="5295"/>
                    <a:pt x="451" y="5295"/>
                  </a:cubicBezTo>
                  <a:lnTo>
                    <a:pt x="6744" y="5295"/>
                  </a:lnTo>
                  <a:cubicBezTo>
                    <a:pt x="6994" y="5295"/>
                    <a:pt x="7196" y="5093"/>
                    <a:pt x="7196" y="4844"/>
                  </a:cubicBezTo>
                  <a:lnTo>
                    <a:pt x="7196" y="452"/>
                  </a:lnTo>
                  <a:cubicBezTo>
                    <a:pt x="7196" y="202"/>
                    <a:pt x="6994" y="0"/>
                    <a:pt x="6744"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3" name="Google Shape;18433;p140"/>
            <p:cNvSpPr/>
            <p:nvPr/>
          </p:nvSpPr>
          <p:spPr>
            <a:xfrm>
              <a:off x="2229264" y="3099137"/>
              <a:ext cx="108321" cy="87857"/>
            </a:xfrm>
            <a:custGeom>
              <a:avLst/>
              <a:gdLst/>
              <a:ahLst/>
              <a:cxnLst/>
              <a:rect l="l" t="t" r="r" b="b"/>
              <a:pathLst>
                <a:path w="4134" h="3353" extrusionOk="0">
                  <a:moveTo>
                    <a:pt x="2035" y="0"/>
                  </a:moveTo>
                  <a:cubicBezTo>
                    <a:pt x="1807" y="0"/>
                    <a:pt x="1579" y="118"/>
                    <a:pt x="1459" y="353"/>
                  </a:cubicBezTo>
                  <a:lnTo>
                    <a:pt x="1003" y="1251"/>
                  </a:lnTo>
                  <a:lnTo>
                    <a:pt x="984" y="1284"/>
                  </a:lnTo>
                  <a:lnTo>
                    <a:pt x="0" y="3233"/>
                  </a:lnTo>
                  <a:cubicBezTo>
                    <a:pt x="82" y="3310"/>
                    <a:pt x="192" y="3353"/>
                    <a:pt x="307" y="3353"/>
                  </a:cubicBezTo>
                  <a:lnTo>
                    <a:pt x="4133" y="3353"/>
                  </a:lnTo>
                  <a:lnTo>
                    <a:pt x="3082" y="1284"/>
                  </a:lnTo>
                  <a:lnTo>
                    <a:pt x="3067" y="1251"/>
                  </a:lnTo>
                  <a:lnTo>
                    <a:pt x="2611" y="353"/>
                  </a:lnTo>
                  <a:cubicBezTo>
                    <a:pt x="2491" y="118"/>
                    <a:pt x="2263" y="0"/>
                    <a:pt x="2035"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4" name="Google Shape;18434;p140"/>
            <p:cNvSpPr/>
            <p:nvPr/>
          </p:nvSpPr>
          <p:spPr>
            <a:xfrm>
              <a:off x="2324720" y="3066226"/>
              <a:ext cx="65925" cy="60371"/>
            </a:xfrm>
            <a:custGeom>
              <a:avLst/>
              <a:gdLst/>
              <a:ahLst/>
              <a:cxnLst/>
              <a:rect l="l" t="t" r="r" b="b"/>
              <a:pathLst>
                <a:path w="2516" h="2304" extrusionOk="0">
                  <a:moveTo>
                    <a:pt x="1297" y="1"/>
                  </a:moveTo>
                  <a:lnTo>
                    <a:pt x="1297" y="1"/>
                  </a:lnTo>
                  <a:cubicBezTo>
                    <a:pt x="418" y="121"/>
                    <a:pt x="0" y="1143"/>
                    <a:pt x="533" y="1844"/>
                  </a:cubicBezTo>
                  <a:cubicBezTo>
                    <a:pt x="768" y="2155"/>
                    <a:pt x="1111" y="2303"/>
                    <a:pt x="1453" y="2303"/>
                  </a:cubicBezTo>
                  <a:cubicBezTo>
                    <a:pt x="1886" y="2303"/>
                    <a:pt x="2317" y="2063"/>
                    <a:pt x="2516" y="1609"/>
                  </a:cubicBezTo>
                  <a:lnTo>
                    <a:pt x="2516" y="1609"/>
                  </a:lnTo>
                  <a:cubicBezTo>
                    <a:pt x="2459" y="1617"/>
                    <a:pt x="2404" y="1620"/>
                    <a:pt x="2349" y="1620"/>
                  </a:cubicBezTo>
                  <a:cubicBezTo>
                    <a:pt x="1536" y="1620"/>
                    <a:pt x="955" y="779"/>
                    <a:pt x="1297" y="1"/>
                  </a:cubicBezTo>
                  <a:close/>
                </a:path>
              </a:pathLst>
            </a:custGeom>
            <a:solidFill>
              <a:srgbClr val="CF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5" name="Google Shape;18435;p140"/>
            <p:cNvSpPr/>
            <p:nvPr/>
          </p:nvSpPr>
          <p:spPr>
            <a:xfrm>
              <a:off x="2255545" y="3099137"/>
              <a:ext cx="54108" cy="46274"/>
            </a:xfrm>
            <a:custGeom>
              <a:avLst/>
              <a:gdLst/>
              <a:ahLst/>
              <a:cxnLst/>
              <a:rect l="l" t="t" r="r" b="b"/>
              <a:pathLst>
                <a:path w="2065" h="1766" extrusionOk="0">
                  <a:moveTo>
                    <a:pt x="1032" y="0"/>
                  </a:moveTo>
                  <a:cubicBezTo>
                    <a:pt x="804" y="0"/>
                    <a:pt x="576" y="118"/>
                    <a:pt x="456" y="353"/>
                  </a:cubicBezTo>
                  <a:lnTo>
                    <a:pt x="0" y="1251"/>
                  </a:lnTo>
                  <a:cubicBezTo>
                    <a:pt x="257" y="1594"/>
                    <a:pt x="644" y="1765"/>
                    <a:pt x="1031" y="1765"/>
                  </a:cubicBezTo>
                  <a:cubicBezTo>
                    <a:pt x="1418" y="1765"/>
                    <a:pt x="1805" y="1594"/>
                    <a:pt x="2064" y="1251"/>
                  </a:cubicBezTo>
                  <a:lnTo>
                    <a:pt x="1608" y="353"/>
                  </a:lnTo>
                  <a:cubicBezTo>
                    <a:pt x="1488" y="118"/>
                    <a:pt x="1260" y="0"/>
                    <a:pt x="1032"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6" name="Google Shape;18436;p140"/>
            <p:cNvSpPr/>
            <p:nvPr/>
          </p:nvSpPr>
          <p:spPr>
            <a:xfrm>
              <a:off x="2195804" y="2946376"/>
              <a:ext cx="365394" cy="274969"/>
            </a:xfrm>
            <a:custGeom>
              <a:avLst/>
              <a:gdLst/>
              <a:ahLst/>
              <a:cxnLst/>
              <a:rect l="l" t="t" r="r" b="b"/>
              <a:pathLst>
                <a:path w="13945" h="10494" extrusionOk="0">
                  <a:moveTo>
                    <a:pt x="13537" y="2155"/>
                  </a:moveTo>
                  <a:lnTo>
                    <a:pt x="13537" y="9581"/>
                  </a:lnTo>
                  <a:lnTo>
                    <a:pt x="13532" y="9581"/>
                  </a:lnTo>
                  <a:cubicBezTo>
                    <a:pt x="13532" y="9860"/>
                    <a:pt x="13311" y="10081"/>
                    <a:pt x="13033" y="10081"/>
                  </a:cubicBezTo>
                  <a:lnTo>
                    <a:pt x="912" y="10081"/>
                  </a:lnTo>
                  <a:cubicBezTo>
                    <a:pt x="639" y="10081"/>
                    <a:pt x="418" y="9860"/>
                    <a:pt x="418" y="9581"/>
                  </a:cubicBezTo>
                  <a:lnTo>
                    <a:pt x="418" y="2155"/>
                  </a:lnTo>
                  <a:close/>
                  <a:moveTo>
                    <a:pt x="912" y="0"/>
                  </a:moveTo>
                  <a:cubicBezTo>
                    <a:pt x="408" y="0"/>
                    <a:pt x="0" y="408"/>
                    <a:pt x="0" y="912"/>
                  </a:cubicBezTo>
                  <a:lnTo>
                    <a:pt x="0" y="9581"/>
                  </a:lnTo>
                  <a:cubicBezTo>
                    <a:pt x="0" y="10085"/>
                    <a:pt x="408" y="10493"/>
                    <a:pt x="912" y="10493"/>
                  </a:cubicBezTo>
                  <a:lnTo>
                    <a:pt x="13033" y="10493"/>
                  </a:lnTo>
                  <a:cubicBezTo>
                    <a:pt x="13537" y="10493"/>
                    <a:pt x="13945" y="10085"/>
                    <a:pt x="13945" y="9581"/>
                  </a:cubicBezTo>
                  <a:lnTo>
                    <a:pt x="13945" y="912"/>
                  </a:lnTo>
                  <a:cubicBezTo>
                    <a:pt x="13945" y="408"/>
                    <a:pt x="13537" y="0"/>
                    <a:pt x="13038" y="0"/>
                  </a:cubicBezTo>
                  <a:lnTo>
                    <a:pt x="4556" y="0"/>
                  </a:lnTo>
                  <a:cubicBezTo>
                    <a:pt x="4277" y="0"/>
                    <a:pt x="4277" y="413"/>
                    <a:pt x="4556" y="413"/>
                  </a:cubicBezTo>
                  <a:lnTo>
                    <a:pt x="13038" y="413"/>
                  </a:lnTo>
                  <a:cubicBezTo>
                    <a:pt x="13311" y="413"/>
                    <a:pt x="13532" y="639"/>
                    <a:pt x="13532" y="912"/>
                  </a:cubicBezTo>
                  <a:lnTo>
                    <a:pt x="13532" y="1738"/>
                  </a:lnTo>
                  <a:lnTo>
                    <a:pt x="413" y="1738"/>
                  </a:lnTo>
                  <a:lnTo>
                    <a:pt x="413" y="912"/>
                  </a:lnTo>
                  <a:cubicBezTo>
                    <a:pt x="413" y="639"/>
                    <a:pt x="639" y="413"/>
                    <a:pt x="912" y="413"/>
                  </a:cubicBezTo>
                  <a:lnTo>
                    <a:pt x="3725" y="413"/>
                  </a:lnTo>
                  <a:cubicBezTo>
                    <a:pt x="4004" y="413"/>
                    <a:pt x="4004" y="0"/>
                    <a:pt x="372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7" name="Google Shape;18437;p140"/>
            <p:cNvSpPr/>
            <p:nvPr/>
          </p:nvSpPr>
          <p:spPr>
            <a:xfrm>
              <a:off x="2218678" y="3015158"/>
              <a:ext cx="43418" cy="10848"/>
            </a:xfrm>
            <a:custGeom>
              <a:avLst/>
              <a:gdLst/>
              <a:ahLst/>
              <a:cxnLst/>
              <a:rect l="l" t="t" r="r" b="b"/>
              <a:pathLst>
                <a:path w="1657" h="414" extrusionOk="0">
                  <a:moveTo>
                    <a:pt x="274" y="1"/>
                  </a:moveTo>
                  <a:cubicBezTo>
                    <a:pt x="1" y="1"/>
                    <a:pt x="1" y="414"/>
                    <a:pt x="274" y="414"/>
                  </a:cubicBezTo>
                  <a:lnTo>
                    <a:pt x="1383" y="414"/>
                  </a:lnTo>
                  <a:cubicBezTo>
                    <a:pt x="1657" y="414"/>
                    <a:pt x="1657" y="1"/>
                    <a:pt x="138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8" name="Google Shape;18438;p140"/>
            <p:cNvSpPr/>
            <p:nvPr/>
          </p:nvSpPr>
          <p:spPr>
            <a:xfrm>
              <a:off x="2272891" y="3015158"/>
              <a:ext cx="43418" cy="10848"/>
            </a:xfrm>
            <a:custGeom>
              <a:avLst/>
              <a:gdLst/>
              <a:ahLst/>
              <a:cxnLst/>
              <a:rect l="l" t="t" r="r" b="b"/>
              <a:pathLst>
                <a:path w="1657" h="414" extrusionOk="0">
                  <a:moveTo>
                    <a:pt x="279" y="1"/>
                  </a:moveTo>
                  <a:cubicBezTo>
                    <a:pt x="1" y="1"/>
                    <a:pt x="1" y="414"/>
                    <a:pt x="279" y="414"/>
                  </a:cubicBezTo>
                  <a:lnTo>
                    <a:pt x="1383" y="414"/>
                  </a:lnTo>
                  <a:cubicBezTo>
                    <a:pt x="1657" y="414"/>
                    <a:pt x="1657" y="1"/>
                    <a:pt x="138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9" name="Google Shape;18439;p140"/>
            <p:cNvSpPr/>
            <p:nvPr/>
          </p:nvSpPr>
          <p:spPr>
            <a:xfrm>
              <a:off x="2327235" y="3015158"/>
              <a:ext cx="43287" cy="10848"/>
            </a:xfrm>
            <a:custGeom>
              <a:avLst/>
              <a:gdLst/>
              <a:ahLst/>
              <a:cxnLst/>
              <a:rect l="l" t="t" r="r" b="b"/>
              <a:pathLst>
                <a:path w="1652" h="414" extrusionOk="0">
                  <a:moveTo>
                    <a:pt x="274" y="1"/>
                  </a:moveTo>
                  <a:cubicBezTo>
                    <a:pt x="0" y="1"/>
                    <a:pt x="0" y="414"/>
                    <a:pt x="274" y="414"/>
                  </a:cubicBezTo>
                  <a:lnTo>
                    <a:pt x="1378" y="414"/>
                  </a:lnTo>
                  <a:cubicBezTo>
                    <a:pt x="1652" y="414"/>
                    <a:pt x="1652" y="1"/>
                    <a:pt x="137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0" name="Google Shape;18440;p140"/>
            <p:cNvSpPr/>
            <p:nvPr/>
          </p:nvSpPr>
          <p:spPr>
            <a:xfrm>
              <a:off x="2381448" y="3015158"/>
              <a:ext cx="43418" cy="10848"/>
            </a:xfrm>
            <a:custGeom>
              <a:avLst/>
              <a:gdLst/>
              <a:ahLst/>
              <a:cxnLst/>
              <a:rect l="l" t="t" r="r" b="b"/>
              <a:pathLst>
                <a:path w="1657" h="414" extrusionOk="0">
                  <a:moveTo>
                    <a:pt x="279" y="1"/>
                  </a:moveTo>
                  <a:cubicBezTo>
                    <a:pt x="0" y="1"/>
                    <a:pt x="0" y="414"/>
                    <a:pt x="279" y="414"/>
                  </a:cubicBezTo>
                  <a:lnTo>
                    <a:pt x="1383" y="414"/>
                  </a:lnTo>
                  <a:cubicBezTo>
                    <a:pt x="1656" y="414"/>
                    <a:pt x="1656" y="1"/>
                    <a:pt x="138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1" name="Google Shape;18441;p140"/>
            <p:cNvSpPr/>
            <p:nvPr/>
          </p:nvSpPr>
          <p:spPr>
            <a:xfrm>
              <a:off x="2435792" y="3015158"/>
              <a:ext cx="43418" cy="10848"/>
            </a:xfrm>
            <a:custGeom>
              <a:avLst/>
              <a:gdLst/>
              <a:ahLst/>
              <a:cxnLst/>
              <a:rect l="l" t="t" r="r" b="b"/>
              <a:pathLst>
                <a:path w="1657" h="414" extrusionOk="0">
                  <a:moveTo>
                    <a:pt x="274" y="1"/>
                  </a:moveTo>
                  <a:cubicBezTo>
                    <a:pt x="0" y="1"/>
                    <a:pt x="0" y="414"/>
                    <a:pt x="274" y="414"/>
                  </a:cubicBezTo>
                  <a:lnTo>
                    <a:pt x="1378" y="414"/>
                  </a:lnTo>
                  <a:cubicBezTo>
                    <a:pt x="1656" y="414"/>
                    <a:pt x="1656" y="1"/>
                    <a:pt x="137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2" name="Google Shape;18442;p140"/>
            <p:cNvSpPr/>
            <p:nvPr/>
          </p:nvSpPr>
          <p:spPr>
            <a:xfrm>
              <a:off x="2490005" y="3015158"/>
              <a:ext cx="43418" cy="10848"/>
            </a:xfrm>
            <a:custGeom>
              <a:avLst/>
              <a:gdLst/>
              <a:ahLst/>
              <a:cxnLst/>
              <a:rect l="l" t="t" r="r" b="b"/>
              <a:pathLst>
                <a:path w="1657" h="414" extrusionOk="0">
                  <a:moveTo>
                    <a:pt x="278" y="1"/>
                  </a:moveTo>
                  <a:cubicBezTo>
                    <a:pt x="0" y="1"/>
                    <a:pt x="0" y="414"/>
                    <a:pt x="278" y="414"/>
                  </a:cubicBezTo>
                  <a:lnTo>
                    <a:pt x="1382" y="414"/>
                  </a:lnTo>
                  <a:cubicBezTo>
                    <a:pt x="1656" y="414"/>
                    <a:pt x="1656" y="1"/>
                    <a:pt x="138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3" name="Google Shape;18443;p140"/>
            <p:cNvSpPr/>
            <p:nvPr/>
          </p:nvSpPr>
          <p:spPr>
            <a:xfrm>
              <a:off x="2225229" y="2970640"/>
              <a:ext cx="268445" cy="10848"/>
            </a:xfrm>
            <a:custGeom>
              <a:avLst/>
              <a:gdLst/>
              <a:ahLst/>
              <a:cxnLst/>
              <a:rect l="l" t="t" r="r" b="b"/>
              <a:pathLst>
                <a:path w="10245" h="414" extrusionOk="0">
                  <a:moveTo>
                    <a:pt x="212" y="1"/>
                  </a:moveTo>
                  <a:cubicBezTo>
                    <a:pt x="96" y="1"/>
                    <a:pt x="0" y="92"/>
                    <a:pt x="0" y="207"/>
                  </a:cubicBezTo>
                  <a:cubicBezTo>
                    <a:pt x="0" y="322"/>
                    <a:pt x="96" y="413"/>
                    <a:pt x="212" y="413"/>
                  </a:cubicBezTo>
                  <a:lnTo>
                    <a:pt x="9966" y="413"/>
                  </a:lnTo>
                  <a:cubicBezTo>
                    <a:pt x="10244" y="413"/>
                    <a:pt x="10244" y="1"/>
                    <a:pt x="996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4" name="Google Shape;18444;p140"/>
            <p:cNvSpPr/>
            <p:nvPr/>
          </p:nvSpPr>
          <p:spPr>
            <a:xfrm>
              <a:off x="2511806" y="2962884"/>
              <a:ext cx="32046" cy="25888"/>
            </a:xfrm>
            <a:custGeom>
              <a:avLst/>
              <a:gdLst/>
              <a:ahLst/>
              <a:cxnLst/>
              <a:rect l="l" t="t" r="r" b="b"/>
              <a:pathLst>
                <a:path w="1223" h="988" extrusionOk="0">
                  <a:moveTo>
                    <a:pt x="302" y="1"/>
                  </a:moveTo>
                  <a:cubicBezTo>
                    <a:pt x="137" y="1"/>
                    <a:pt x="1" y="222"/>
                    <a:pt x="166" y="369"/>
                  </a:cubicBezTo>
                  <a:lnTo>
                    <a:pt x="310" y="498"/>
                  </a:lnTo>
                  <a:lnTo>
                    <a:pt x="166" y="628"/>
                  </a:lnTo>
                  <a:cubicBezTo>
                    <a:pt x="27" y="753"/>
                    <a:pt x="114" y="983"/>
                    <a:pt x="301" y="988"/>
                  </a:cubicBezTo>
                  <a:cubicBezTo>
                    <a:pt x="426" y="988"/>
                    <a:pt x="469" y="892"/>
                    <a:pt x="622" y="772"/>
                  </a:cubicBezTo>
                  <a:cubicBezTo>
                    <a:pt x="776" y="892"/>
                    <a:pt x="824" y="988"/>
                    <a:pt x="944" y="988"/>
                  </a:cubicBezTo>
                  <a:cubicBezTo>
                    <a:pt x="1131" y="983"/>
                    <a:pt x="1223" y="753"/>
                    <a:pt x="1083" y="628"/>
                  </a:cubicBezTo>
                  <a:lnTo>
                    <a:pt x="935" y="498"/>
                  </a:lnTo>
                  <a:lnTo>
                    <a:pt x="1083" y="369"/>
                  </a:lnTo>
                  <a:cubicBezTo>
                    <a:pt x="1170" y="292"/>
                    <a:pt x="1175" y="162"/>
                    <a:pt x="1103" y="76"/>
                  </a:cubicBezTo>
                  <a:cubicBezTo>
                    <a:pt x="1061" y="29"/>
                    <a:pt x="1003" y="5"/>
                    <a:pt x="946" y="5"/>
                  </a:cubicBezTo>
                  <a:cubicBezTo>
                    <a:pt x="897" y="5"/>
                    <a:pt x="849" y="22"/>
                    <a:pt x="810" y="57"/>
                  </a:cubicBezTo>
                  <a:lnTo>
                    <a:pt x="622" y="220"/>
                  </a:lnTo>
                  <a:lnTo>
                    <a:pt x="440" y="57"/>
                  </a:lnTo>
                  <a:cubicBezTo>
                    <a:pt x="396" y="17"/>
                    <a:pt x="348" y="1"/>
                    <a:pt x="30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5" name="Google Shape;18445;p140"/>
            <p:cNvSpPr/>
            <p:nvPr/>
          </p:nvSpPr>
          <p:spPr>
            <a:xfrm>
              <a:off x="2220067" y="3042958"/>
              <a:ext cx="105439" cy="85813"/>
            </a:xfrm>
            <a:custGeom>
              <a:avLst/>
              <a:gdLst/>
              <a:ahLst/>
              <a:cxnLst/>
              <a:rect l="l" t="t" r="r" b="b"/>
              <a:pathLst>
                <a:path w="4024" h="3275" extrusionOk="0">
                  <a:moveTo>
                    <a:pt x="658" y="1"/>
                  </a:moveTo>
                  <a:cubicBezTo>
                    <a:pt x="293" y="1"/>
                    <a:pt x="1" y="294"/>
                    <a:pt x="1" y="658"/>
                  </a:cubicBezTo>
                  <a:lnTo>
                    <a:pt x="1" y="3073"/>
                  </a:lnTo>
                  <a:cubicBezTo>
                    <a:pt x="1" y="3183"/>
                    <a:pt x="92" y="3274"/>
                    <a:pt x="207" y="3274"/>
                  </a:cubicBezTo>
                  <a:cubicBezTo>
                    <a:pt x="322" y="3274"/>
                    <a:pt x="413" y="3178"/>
                    <a:pt x="413" y="3068"/>
                  </a:cubicBezTo>
                  <a:lnTo>
                    <a:pt x="413" y="654"/>
                  </a:lnTo>
                  <a:cubicBezTo>
                    <a:pt x="413" y="519"/>
                    <a:pt x="519" y="414"/>
                    <a:pt x="653" y="414"/>
                  </a:cubicBezTo>
                  <a:lnTo>
                    <a:pt x="3750" y="414"/>
                  </a:lnTo>
                  <a:cubicBezTo>
                    <a:pt x="4023" y="414"/>
                    <a:pt x="4023" y="1"/>
                    <a:pt x="375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6" name="Google Shape;18446;p140"/>
            <p:cNvSpPr/>
            <p:nvPr/>
          </p:nvSpPr>
          <p:spPr>
            <a:xfrm>
              <a:off x="2220067" y="3093686"/>
              <a:ext cx="138506" cy="98862"/>
            </a:xfrm>
            <a:custGeom>
              <a:avLst/>
              <a:gdLst/>
              <a:ahLst/>
              <a:cxnLst/>
              <a:rect l="l" t="t" r="r" b="b"/>
              <a:pathLst>
                <a:path w="5286" h="3773" extrusionOk="0">
                  <a:moveTo>
                    <a:pt x="2384" y="411"/>
                  </a:moveTo>
                  <a:cubicBezTo>
                    <a:pt x="2539" y="411"/>
                    <a:pt x="2694" y="491"/>
                    <a:pt x="2775" y="652"/>
                  </a:cubicBezTo>
                  <a:lnTo>
                    <a:pt x="3169" y="1430"/>
                  </a:lnTo>
                  <a:cubicBezTo>
                    <a:pt x="2955" y="1655"/>
                    <a:pt x="2670" y="1768"/>
                    <a:pt x="2384" y="1768"/>
                  </a:cubicBezTo>
                  <a:cubicBezTo>
                    <a:pt x="2098" y="1768"/>
                    <a:pt x="1813" y="1655"/>
                    <a:pt x="1599" y="1430"/>
                  </a:cubicBezTo>
                  <a:lnTo>
                    <a:pt x="1993" y="652"/>
                  </a:lnTo>
                  <a:cubicBezTo>
                    <a:pt x="2074" y="491"/>
                    <a:pt x="2229" y="411"/>
                    <a:pt x="2384" y="411"/>
                  </a:cubicBezTo>
                  <a:close/>
                  <a:moveTo>
                    <a:pt x="3366" y="1809"/>
                  </a:moveTo>
                  <a:lnTo>
                    <a:pt x="4148" y="3350"/>
                  </a:lnTo>
                  <a:lnTo>
                    <a:pt x="629" y="3350"/>
                  </a:lnTo>
                  <a:lnTo>
                    <a:pt x="1407" y="1809"/>
                  </a:lnTo>
                  <a:cubicBezTo>
                    <a:pt x="1688" y="2054"/>
                    <a:pt x="2037" y="2176"/>
                    <a:pt x="2386" y="2176"/>
                  </a:cubicBezTo>
                  <a:cubicBezTo>
                    <a:pt x="2736" y="2176"/>
                    <a:pt x="3085" y="2054"/>
                    <a:pt x="3366" y="1809"/>
                  </a:cubicBezTo>
                  <a:close/>
                  <a:moveTo>
                    <a:pt x="2384" y="0"/>
                  </a:moveTo>
                  <a:cubicBezTo>
                    <a:pt x="2083" y="0"/>
                    <a:pt x="1782" y="155"/>
                    <a:pt x="1623" y="465"/>
                  </a:cubicBezTo>
                  <a:lnTo>
                    <a:pt x="1172" y="1362"/>
                  </a:lnTo>
                  <a:lnTo>
                    <a:pt x="413" y="2851"/>
                  </a:lnTo>
                  <a:lnTo>
                    <a:pt x="413" y="1958"/>
                  </a:lnTo>
                  <a:cubicBezTo>
                    <a:pt x="413" y="1821"/>
                    <a:pt x="310" y="1753"/>
                    <a:pt x="207" y="1753"/>
                  </a:cubicBezTo>
                  <a:cubicBezTo>
                    <a:pt x="104" y="1753"/>
                    <a:pt x="1" y="1821"/>
                    <a:pt x="1" y="1958"/>
                  </a:cubicBezTo>
                  <a:lnTo>
                    <a:pt x="1" y="3110"/>
                  </a:lnTo>
                  <a:cubicBezTo>
                    <a:pt x="1" y="3292"/>
                    <a:pt x="73" y="3465"/>
                    <a:pt x="207" y="3590"/>
                  </a:cubicBezTo>
                  <a:cubicBezTo>
                    <a:pt x="327" y="3705"/>
                    <a:pt x="490" y="3767"/>
                    <a:pt x="658" y="3772"/>
                  </a:cubicBezTo>
                  <a:lnTo>
                    <a:pt x="5012" y="3772"/>
                  </a:lnTo>
                  <a:cubicBezTo>
                    <a:pt x="5286" y="3772"/>
                    <a:pt x="5286" y="3355"/>
                    <a:pt x="5012" y="3355"/>
                  </a:cubicBezTo>
                  <a:lnTo>
                    <a:pt x="4609" y="3355"/>
                  </a:lnTo>
                  <a:lnTo>
                    <a:pt x="3145" y="465"/>
                  </a:lnTo>
                  <a:cubicBezTo>
                    <a:pt x="2986" y="155"/>
                    <a:pt x="2685" y="0"/>
                    <a:pt x="238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7" name="Google Shape;18447;p140"/>
            <p:cNvSpPr/>
            <p:nvPr/>
          </p:nvSpPr>
          <p:spPr>
            <a:xfrm>
              <a:off x="2332764" y="3042827"/>
              <a:ext cx="86809" cy="149459"/>
            </a:xfrm>
            <a:custGeom>
              <a:avLst/>
              <a:gdLst/>
              <a:ahLst/>
              <a:cxnLst/>
              <a:rect l="l" t="t" r="r" b="b"/>
              <a:pathLst>
                <a:path w="3313" h="5704" extrusionOk="0">
                  <a:moveTo>
                    <a:pt x="279" y="1"/>
                  </a:moveTo>
                  <a:cubicBezTo>
                    <a:pt x="1" y="1"/>
                    <a:pt x="1" y="414"/>
                    <a:pt x="279" y="414"/>
                  </a:cubicBezTo>
                  <a:lnTo>
                    <a:pt x="2650" y="414"/>
                  </a:lnTo>
                  <a:cubicBezTo>
                    <a:pt x="2785" y="419"/>
                    <a:pt x="2890" y="524"/>
                    <a:pt x="2890" y="654"/>
                  </a:cubicBezTo>
                  <a:lnTo>
                    <a:pt x="2890" y="5051"/>
                  </a:lnTo>
                  <a:cubicBezTo>
                    <a:pt x="2890" y="5180"/>
                    <a:pt x="2785" y="5286"/>
                    <a:pt x="2650" y="5291"/>
                  </a:cubicBezTo>
                  <a:lnTo>
                    <a:pt x="1537" y="5291"/>
                  </a:lnTo>
                  <a:cubicBezTo>
                    <a:pt x="1263" y="5291"/>
                    <a:pt x="1263" y="5704"/>
                    <a:pt x="1537" y="5704"/>
                  </a:cubicBezTo>
                  <a:lnTo>
                    <a:pt x="2650" y="5704"/>
                  </a:lnTo>
                  <a:cubicBezTo>
                    <a:pt x="3015" y="5704"/>
                    <a:pt x="3313" y="5406"/>
                    <a:pt x="3313" y="5041"/>
                  </a:cubicBezTo>
                  <a:lnTo>
                    <a:pt x="3313" y="659"/>
                  </a:lnTo>
                  <a:cubicBezTo>
                    <a:pt x="3308" y="294"/>
                    <a:pt x="3015" y="1"/>
                    <a:pt x="265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8" name="Google Shape;18448;p140"/>
            <p:cNvSpPr/>
            <p:nvPr/>
          </p:nvSpPr>
          <p:spPr>
            <a:xfrm>
              <a:off x="2443705" y="3042827"/>
              <a:ext cx="89822" cy="10848"/>
            </a:xfrm>
            <a:custGeom>
              <a:avLst/>
              <a:gdLst/>
              <a:ahLst/>
              <a:cxnLst/>
              <a:rect l="l" t="t" r="r" b="b"/>
              <a:pathLst>
                <a:path w="3428" h="414" extrusionOk="0">
                  <a:moveTo>
                    <a:pt x="279" y="1"/>
                  </a:moveTo>
                  <a:cubicBezTo>
                    <a:pt x="1" y="1"/>
                    <a:pt x="1" y="414"/>
                    <a:pt x="279" y="414"/>
                  </a:cubicBezTo>
                  <a:lnTo>
                    <a:pt x="3154" y="414"/>
                  </a:lnTo>
                  <a:cubicBezTo>
                    <a:pt x="3428" y="414"/>
                    <a:pt x="3428" y="1"/>
                    <a:pt x="315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9" name="Google Shape;18449;p140"/>
            <p:cNvSpPr/>
            <p:nvPr/>
          </p:nvSpPr>
          <p:spPr>
            <a:xfrm>
              <a:off x="2432884" y="3065990"/>
              <a:ext cx="100644" cy="10953"/>
            </a:xfrm>
            <a:custGeom>
              <a:avLst/>
              <a:gdLst/>
              <a:ahLst/>
              <a:cxnLst/>
              <a:rect l="l" t="t" r="r" b="b"/>
              <a:pathLst>
                <a:path w="3841" h="418" extrusionOk="0">
                  <a:moveTo>
                    <a:pt x="279" y="0"/>
                  </a:moveTo>
                  <a:cubicBezTo>
                    <a:pt x="1" y="0"/>
                    <a:pt x="1" y="418"/>
                    <a:pt x="279" y="418"/>
                  </a:cubicBezTo>
                  <a:lnTo>
                    <a:pt x="3567" y="418"/>
                  </a:lnTo>
                  <a:cubicBezTo>
                    <a:pt x="3841" y="418"/>
                    <a:pt x="3841" y="0"/>
                    <a:pt x="356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0" name="Google Shape;18450;p140"/>
            <p:cNvSpPr/>
            <p:nvPr/>
          </p:nvSpPr>
          <p:spPr>
            <a:xfrm>
              <a:off x="2432884" y="3089127"/>
              <a:ext cx="100644" cy="10979"/>
            </a:xfrm>
            <a:custGeom>
              <a:avLst/>
              <a:gdLst/>
              <a:ahLst/>
              <a:cxnLst/>
              <a:rect l="l" t="t" r="r" b="b"/>
              <a:pathLst>
                <a:path w="3841" h="419" extrusionOk="0">
                  <a:moveTo>
                    <a:pt x="279" y="0"/>
                  </a:moveTo>
                  <a:cubicBezTo>
                    <a:pt x="1" y="0"/>
                    <a:pt x="1" y="418"/>
                    <a:pt x="279" y="418"/>
                  </a:cubicBezTo>
                  <a:lnTo>
                    <a:pt x="3567" y="418"/>
                  </a:lnTo>
                  <a:cubicBezTo>
                    <a:pt x="3841" y="418"/>
                    <a:pt x="3841" y="0"/>
                    <a:pt x="356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1" name="Google Shape;18451;p140"/>
            <p:cNvSpPr/>
            <p:nvPr/>
          </p:nvSpPr>
          <p:spPr>
            <a:xfrm>
              <a:off x="2432884" y="3112264"/>
              <a:ext cx="100644" cy="10979"/>
            </a:xfrm>
            <a:custGeom>
              <a:avLst/>
              <a:gdLst/>
              <a:ahLst/>
              <a:cxnLst/>
              <a:rect l="l" t="t" r="r" b="b"/>
              <a:pathLst>
                <a:path w="3841" h="419" extrusionOk="0">
                  <a:moveTo>
                    <a:pt x="279" y="1"/>
                  </a:moveTo>
                  <a:cubicBezTo>
                    <a:pt x="1" y="1"/>
                    <a:pt x="1" y="418"/>
                    <a:pt x="279" y="418"/>
                  </a:cubicBezTo>
                  <a:lnTo>
                    <a:pt x="3567" y="418"/>
                  </a:lnTo>
                  <a:cubicBezTo>
                    <a:pt x="3841" y="418"/>
                    <a:pt x="3841" y="1"/>
                    <a:pt x="356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2" name="Google Shape;18452;p140"/>
            <p:cNvSpPr/>
            <p:nvPr/>
          </p:nvSpPr>
          <p:spPr>
            <a:xfrm>
              <a:off x="2432884" y="3135401"/>
              <a:ext cx="100644" cy="10979"/>
            </a:xfrm>
            <a:custGeom>
              <a:avLst/>
              <a:gdLst/>
              <a:ahLst/>
              <a:cxnLst/>
              <a:rect l="l" t="t" r="r" b="b"/>
              <a:pathLst>
                <a:path w="3841" h="419" extrusionOk="0">
                  <a:moveTo>
                    <a:pt x="279" y="1"/>
                  </a:moveTo>
                  <a:cubicBezTo>
                    <a:pt x="1" y="1"/>
                    <a:pt x="1" y="419"/>
                    <a:pt x="279" y="419"/>
                  </a:cubicBezTo>
                  <a:lnTo>
                    <a:pt x="3567" y="419"/>
                  </a:lnTo>
                  <a:cubicBezTo>
                    <a:pt x="3841" y="419"/>
                    <a:pt x="3841" y="1"/>
                    <a:pt x="356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3" name="Google Shape;18453;p140"/>
            <p:cNvSpPr/>
            <p:nvPr/>
          </p:nvSpPr>
          <p:spPr>
            <a:xfrm>
              <a:off x="2432884" y="3158669"/>
              <a:ext cx="100644" cy="10848"/>
            </a:xfrm>
            <a:custGeom>
              <a:avLst/>
              <a:gdLst/>
              <a:ahLst/>
              <a:cxnLst/>
              <a:rect l="l" t="t" r="r" b="b"/>
              <a:pathLst>
                <a:path w="3841" h="414" extrusionOk="0">
                  <a:moveTo>
                    <a:pt x="279" y="1"/>
                  </a:moveTo>
                  <a:cubicBezTo>
                    <a:pt x="1" y="1"/>
                    <a:pt x="1" y="414"/>
                    <a:pt x="279" y="414"/>
                  </a:cubicBezTo>
                  <a:lnTo>
                    <a:pt x="3567" y="414"/>
                  </a:lnTo>
                  <a:cubicBezTo>
                    <a:pt x="3841" y="414"/>
                    <a:pt x="3841" y="1"/>
                    <a:pt x="356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4" name="Google Shape;18454;p140"/>
            <p:cNvSpPr/>
            <p:nvPr/>
          </p:nvSpPr>
          <p:spPr>
            <a:xfrm>
              <a:off x="2432884" y="3181832"/>
              <a:ext cx="74494" cy="10848"/>
            </a:xfrm>
            <a:custGeom>
              <a:avLst/>
              <a:gdLst/>
              <a:ahLst/>
              <a:cxnLst/>
              <a:rect l="l" t="t" r="r" b="b"/>
              <a:pathLst>
                <a:path w="2843" h="414" extrusionOk="0">
                  <a:moveTo>
                    <a:pt x="279" y="0"/>
                  </a:moveTo>
                  <a:cubicBezTo>
                    <a:pt x="1" y="0"/>
                    <a:pt x="1" y="413"/>
                    <a:pt x="279" y="413"/>
                  </a:cubicBezTo>
                  <a:lnTo>
                    <a:pt x="2569" y="413"/>
                  </a:lnTo>
                  <a:cubicBezTo>
                    <a:pt x="2842" y="413"/>
                    <a:pt x="2842" y="0"/>
                    <a:pt x="256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5" name="Google Shape;18455;p140"/>
            <p:cNvSpPr/>
            <p:nvPr/>
          </p:nvSpPr>
          <p:spPr>
            <a:xfrm>
              <a:off x="2325847" y="3060776"/>
              <a:ext cx="71349" cy="71271"/>
            </a:xfrm>
            <a:custGeom>
              <a:avLst/>
              <a:gdLst/>
              <a:ahLst/>
              <a:cxnLst/>
              <a:rect l="l" t="t" r="r" b="b"/>
              <a:pathLst>
                <a:path w="2723" h="2720" extrusionOk="0">
                  <a:moveTo>
                    <a:pt x="956" y="521"/>
                  </a:moveTo>
                  <a:lnTo>
                    <a:pt x="956" y="521"/>
                  </a:lnTo>
                  <a:cubicBezTo>
                    <a:pt x="879" y="1241"/>
                    <a:pt x="1378" y="1898"/>
                    <a:pt x="2094" y="2018"/>
                  </a:cubicBezTo>
                  <a:cubicBezTo>
                    <a:pt x="1905" y="2210"/>
                    <a:pt x="1657" y="2304"/>
                    <a:pt x="1411" y="2304"/>
                  </a:cubicBezTo>
                  <a:cubicBezTo>
                    <a:pt x="1125" y="2304"/>
                    <a:pt x="842" y="2177"/>
                    <a:pt x="654" y="1927"/>
                  </a:cubicBezTo>
                  <a:cubicBezTo>
                    <a:pt x="303" y="1466"/>
                    <a:pt x="447" y="799"/>
                    <a:pt x="956" y="521"/>
                  </a:cubicBezTo>
                  <a:close/>
                  <a:moveTo>
                    <a:pt x="1251" y="1"/>
                  </a:moveTo>
                  <a:cubicBezTo>
                    <a:pt x="1242" y="1"/>
                    <a:pt x="1234" y="1"/>
                    <a:pt x="1225" y="2"/>
                  </a:cubicBezTo>
                  <a:cubicBezTo>
                    <a:pt x="514" y="98"/>
                    <a:pt x="1" y="732"/>
                    <a:pt x="49" y="1447"/>
                  </a:cubicBezTo>
                  <a:cubicBezTo>
                    <a:pt x="97" y="2162"/>
                    <a:pt x="692" y="2719"/>
                    <a:pt x="1412" y="2719"/>
                  </a:cubicBezTo>
                  <a:cubicBezTo>
                    <a:pt x="1954" y="2719"/>
                    <a:pt x="2444" y="2398"/>
                    <a:pt x="2660" y="1898"/>
                  </a:cubicBezTo>
                  <a:cubicBezTo>
                    <a:pt x="2723" y="1760"/>
                    <a:pt x="2618" y="1608"/>
                    <a:pt x="2475" y="1608"/>
                  </a:cubicBezTo>
                  <a:cubicBezTo>
                    <a:pt x="2465" y="1608"/>
                    <a:pt x="2455" y="1609"/>
                    <a:pt x="2444" y="1610"/>
                  </a:cubicBezTo>
                  <a:cubicBezTo>
                    <a:pt x="2398" y="1617"/>
                    <a:pt x="2354" y="1620"/>
                    <a:pt x="2309" y="1620"/>
                  </a:cubicBezTo>
                  <a:cubicBezTo>
                    <a:pt x="1643" y="1620"/>
                    <a:pt x="1166" y="930"/>
                    <a:pt x="1441" y="290"/>
                  </a:cubicBezTo>
                  <a:cubicBezTo>
                    <a:pt x="1504" y="150"/>
                    <a:pt x="1396" y="1"/>
                    <a:pt x="125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456" name="Google Shape;18456;p140"/>
          <p:cNvGrpSpPr/>
          <p:nvPr/>
        </p:nvGrpSpPr>
        <p:grpSpPr>
          <a:xfrm>
            <a:off x="1312334" y="2714248"/>
            <a:ext cx="377342" cy="365525"/>
            <a:chOff x="1312334" y="2901098"/>
            <a:chExt cx="377342" cy="365525"/>
          </a:xfrm>
        </p:grpSpPr>
        <p:sp>
          <p:nvSpPr>
            <p:cNvPr id="18457" name="Google Shape;18457;p140"/>
            <p:cNvSpPr/>
            <p:nvPr/>
          </p:nvSpPr>
          <p:spPr>
            <a:xfrm>
              <a:off x="1317863" y="2906574"/>
              <a:ext cx="371813" cy="354651"/>
            </a:xfrm>
            <a:custGeom>
              <a:avLst/>
              <a:gdLst/>
              <a:ahLst/>
              <a:cxnLst/>
              <a:rect l="l" t="t" r="r" b="b"/>
              <a:pathLst>
                <a:path w="14190" h="13535" extrusionOk="0">
                  <a:moveTo>
                    <a:pt x="2667" y="5653"/>
                  </a:moveTo>
                  <a:cubicBezTo>
                    <a:pt x="2733" y="5653"/>
                    <a:pt x="2801" y="5678"/>
                    <a:pt x="2857" y="5734"/>
                  </a:cubicBezTo>
                  <a:lnTo>
                    <a:pt x="7834" y="10721"/>
                  </a:lnTo>
                  <a:cubicBezTo>
                    <a:pt x="8007" y="10889"/>
                    <a:pt x="7887" y="11182"/>
                    <a:pt x="7642" y="11187"/>
                  </a:cubicBezTo>
                  <a:lnTo>
                    <a:pt x="2665" y="11187"/>
                  </a:lnTo>
                  <a:cubicBezTo>
                    <a:pt x="2511" y="11187"/>
                    <a:pt x="2391" y="11062"/>
                    <a:pt x="2391" y="10913"/>
                  </a:cubicBezTo>
                  <a:lnTo>
                    <a:pt x="2391" y="5931"/>
                  </a:lnTo>
                  <a:cubicBezTo>
                    <a:pt x="2391" y="5764"/>
                    <a:pt x="2526" y="5653"/>
                    <a:pt x="2667" y="5653"/>
                  </a:cubicBezTo>
                  <a:close/>
                  <a:moveTo>
                    <a:pt x="497" y="0"/>
                  </a:moveTo>
                  <a:cubicBezTo>
                    <a:pt x="244" y="0"/>
                    <a:pt x="0" y="198"/>
                    <a:pt x="0" y="497"/>
                  </a:cubicBezTo>
                  <a:lnTo>
                    <a:pt x="0" y="13040"/>
                  </a:lnTo>
                  <a:cubicBezTo>
                    <a:pt x="0" y="13313"/>
                    <a:pt x="221" y="13534"/>
                    <a:pt x="495" y="13534"/>
                  </a:cubicBezTo>
                  <a:lnTo>
                    <a:pt x="13038" y="13534"/>
                  </a:lnTo>
                  <a:cubicBezTo>
                    <a:pt x="13417" y="13529"/>
                    <a:pt x="13652" y="13112"/>
                    <a:pt x="13456" y="12785"/>
                  </a:cubicBezTo>
                  <a:cubicBezTo>
                    <a:pt x="13408" y="12704"/>
                    <a:pt x="14190" y="13501"/>
                    <a:pt x="840" y="146"/>
                  </a:cubicBezTo>
                  <a:cubicBezTo>
                    <a:pt x="741" y="45"/>
                    <a:pt x="618" y="0"/>
                    <a:pt x="497"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8" name="Google Shape;18458;p140"/>
            <p:cNvSpPr/>
            <p:nvPr/>
          </p:nvSpPr>
          <p:spPr>
            <a:xfrm>
              <a:off x="1348939" y="2919335"/>
              <a:ext cx="314089" cy="314325"/>
            </a:xfrm>
            <a:custGeom>
              <a:avLst/>
              <a:gdLst/>
              <a:ahLst/>
              <a:cxnLst/>
              <a:rect l="l" t="t" r="r" b="b"/>
              <a:pathLst>
                <a:path w="11987" h="11996" extrusionOk="0">
                  <a:moveTo>
                    <a:pt x="1479" y="5166"/>
                  </a:moveTo>
                  <a:cubicBezTo>
                    <a:pt x="1547" y="5166"/>
                    <a:pt x="1615" y="5191"/>
                    <a:pt x="1671" y="5247"/>
                  </a:cubicBezTo>
                  <a:lnTo>
                    <a:pt x="6648" y="10234"/>
                  </a:lnTo>
                  <a:cubicBezTo>
                    <a:pt x="6821" y="10402"/>
                    <a:pt x="6696" y="10695"/>
                    <a:pt x="6456" y="10700"/>
                  </a:cubicBezTo>
                  <a:lnTo>
                    <a:pt x="1474" y="10700"/>
                  </a:lnTo>
                  <a:cubicBezTo>
                    <a:pt x="1325" y="10700"/>
                    <a:pt x="1200" y="10575"/>
                    <a:pt x="1200" y="10426"/>
                  </a:cubicBezTo>
                  <a:lnTo>
                    <a:pt x="1200" y="5444"/>
                  </a:lnTo>
                  <a:cubicBezTo>
                    <a:pt x="1200" y="5277"/>
                    <a:pt x="1337" y="5166"/>
                    <a:pt x="1479" y="5166"/>
                  </a:cubicBezTo>
                  <a:close/>
                  <a:moveTo>
                    <a:pt x="0" y="0"/>
                  </a:moveTo>
                  <a:lnTo>
                    <a:pt x="0" y="11501"/>
                  </a:lnTo>
                  <a:cubicBezTo>
                    <a:pt x="0" y="11775"/>
                    <a:pt x="221" y="11996"/>
                    <a:pt x="494" y="11996"/>
                  </a:cubicBezTo>
                  <a:lnTo>
                    <a:pt x="11986" y="11996"/>
                  </a:lnTo>
                  <a:lnTo>
                    <a:pt x="2247" y="2251"/>
                  </a:lnTo>
                  <a:lnTo>
                    <a:pt x="53" y="58"/>
                  </a:lnTo>
                  <a:lnTo>
                    <a:pt x="0" y="0"/>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9" name="Google Shape;18459;p140"/>
            <p:cNvSpPr/>
            <p:nvPr/>
          </p:nvSpPr>
          <p:spPr>
            <a:xfrm>
              <a:off x="1312439" y="2984265"/>
              <a:ext cx="290455" cy="282358"/>
            </a:xfrm>
            <a:custGeom>
              <a:avLst/>
              <a:gdLst/>
              <a:ahLst/>
              <a:cxnLst/>
              <a:rect l="l" t="t" r="r" b="b"/>
              <a:pathLst>
                <a:path w="11085" h="10776" extrusionOk="0">
                  <a:moveTo>
                    <a:pt x="207" y="0"/>
                  </a:moveTo>
                  <a:cubicBezTo>
                    <a:pt x="104" y="0"/>
                    <a:pt x="1" y="69"/>
                    <a:pt x="1" y="205"/>
                  </a:cubicBezTo>
                  <a:lnTo>
                    <a:pt x="1" y="10075"/>
                  </a:lnTo>
                  <a:cubicBezTo>
                    <a:pt x="1" y="10459"/>
                    <a:pt x="313" y="10776"/>
                    <a:pt x="702" y="10776"/>
                  </a:cubicBezTo>
                  <a:lnTo>
                    <a:pt x="10806" y="10776"/>
                  </a:lnTo>
                  <a:cubicBezTo>
                    <a:pt x="11085" y="10776"/>
                    <a:pt x="11085" y="10358"/>
                    <a:pt x="10806" y="10358"/>
                  </a:cubicBezTo>
                  <a:lnTo>
                    <a:pt x="702" y="10358"/>
                  </a:lnTo>
                  <a:cubicBezTo>
                    <a:pt x="543" y="10358"/>
                    <a:pt x="414" y="10228"/>
                    <a:pt x="414" y="10070"/>
                  </a:cubicBezTo>
                  <a:lnTo>
                    <a:pt x="414" y="205"/>
                  </a:lnTo>
                  <a:cubicBezTo>
                    <a:pt x="414" y="69"/>
                    <a:pt x="311" y="0"/>
                    <a:pt x="2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0" name="Google Shape;18460;p140"/>
            <p:cNvSpPr/>
            <p:nvPr/>
          </p:nvSpPr>
          <p:spPr>
            <a:xfrm>
              <a:off x="1312334" y="2901098"/>
              <a:ext cx="365394" cy="365525"/>
            </a:xfrm>
            <a:custGeom>
              <a:avLst/>
              <a:gdLst/>
              <a:ahLst/>
              <a:cxnLst/>
              <a:rect l="l" t="t" r="r" b="b"/>
              <a:pathLst>
                <a:path w="13945" h="13950" extrusionOk="0">
                  <a:moveTo>
                    <a:pt x="706" y="0"/>
                  </a:moveTo>
                  <a:cubicBezTo>
                    <a:pt x="317" y="0"/>
                    <a:pt x="0" y="312"/>
                    <a:pt x="0" y="701"/>
                  </a:cubicBezTo>
                  <a:lnTo>
                    <a:pt x="0" y="2554"/>
                  </a:lnTo>
                  <a:cubicBezTo>
                    <a:pt x="0" y="2691"/>
                    <a:pt x="103" y="2759"/>
                    <a:pt x="207" y="2759"/>
                  </a:cubicBezTo>
                  <a:cubicBezTo>
                    <a:pt x="310" y="2759"/>
                    <a:pt x="413" y="2691"/>
                    <a:pt x="413" y="2554"/>
                  </a:cubicBezTo>
                  <a:lnTo>
                    <a:pt x="413" y="706"/>
                  </a:lnTo>
                  <a:cubicBezTo>
                    <a:pt x="413" y="545"/>
                    <a:pt x="538" y="418"/>
                    <a:pt x="697" y="418"/>
                  </a:cubicBezTo>
                  <a:cubicBezTo>
                    <a:pt x="700" y="418"/>
                    <a:pt x="703" y="418"/>
                    <a:pt x="706" y="418"/>
                  </a:cubicBezTo>
                  <a:cubicBezTo>
                    <a:pt x="778" y="418"/>
                    <a:pt x="850" y="447"/>
                    <a:pt x="903" y="499"/>
                  </a:cubicBezTo>
                  <a:lnTo>
                    <a:pt x="1301" y="898"/>
                  </a:lnTo>
                  <a:lnTo>
                    <a:pt x="739" y="1455"/>
                  </a:lnTo>
                  <a:cubicBezTo>
                    <a:pt x="610" y="1584"/>
                    <a:pt x="701" y="1810"/>
                    <a:pt x="883" y="1810"/>
                  </a:cubicBezTo>
                  <a:cubicBezTo>
                    <a:pt x="1032" y="1810"/>
                    <a:pt x="1047" y="1704"/>
                    <a:pt x="1594" y="1191"/>
                  </a:cubicBezTo>
                  <a:lnTo>
                    <a:pt x="2251" y="1848"/>
                  </a:lnTo>
                  <a:lnTo>
                    <a:pt x="2031" y="2064"/>
                  </a:lnTo>
                  <a:cubicBezTo>
                    <a:pt x="1879" y="2213"/>
                    <a:pt x="2019" y="2424"/>
                    <a:pt x="2181" y="2424"/>
                  </a:cubicBezTo>
                  <a:cubicBezTo>
                    <a:pt x="2229" y="2424"/>
                    <a:pt x="2279" y="2405"/>
                    <a:pt x="2323" y="2362"/>
                  </a:cubicBezTo>
                  <a:lnTo>
                    <a:pt x="2544" y="2141"/>
                  </a:lnTo>
                  <a:lnTo>
                    <a:pt x="3207" y="2803"/>
                  </a:lnTo>
                  <a:lnTo>
                    <a:pt x="2645" y="3360"/>
                  </a:lnTo>
                  <a:cubicBezTo>
                    <a:pt x="2494" y="3511"/>
                    <a:pt x="2631" y="3718"/>
                    <a:pt x="2792" y="3718"/>
                  </a:cubicBezTo>
                  <a:cubicBezTo>
                    <a:pt x="2841" y="3718"/>
                    <a:pt x="2892" y="3699"/>
                    <a:pt x="2938" y="3653"/>
                  </a:cubicBezTo>
                  <a:lnTo>
                    <a:pt x="3495" y="3096"/>
                  </a:lnTo>
                  <a:lnTo>
                    <a:pt x="4157" y="3754"/>
                  </a:lnTo>
                  <a:lnTo>
                    <a:pt x="3936" y="3970"/>
                  </a:lnTo>
                  <a:cubicBezTo>
                    <a:pt x="3784" y="4118"/>
                    <a:pt x="3924" y="4330"/>
                    <a:pt x="4087" y="4330"/>
                  </a:cubicBezTo>
                  <a:cubicBezTo>
                    <a:pt x="4135" y="4330"/>
                    <a:pt x="4184" y="4311"/>
                    <a:pt x="4229" y="4267"/>
                  </a:cubicBezTo>
                  <a:lnTo>
                    <a:pt x="4450" y="4047"/>
                  </a:lnTo>
                  <a:lnTo>
                    <a:pt x="5108" y="4709"/>
                  </a:lnTo>
                  <a:lnTo>
                    <a:pt x="4551" y="5266"/>
                  </a:lnTo>
                  <a:cubicBezTo>
                    <a:pt x="4400" y="5417"/>
                    <a:pt x="4537" y="5624"/>
                    <a:pt x="4697" y="5624"/>
                  </a:cubicBezTo>
                  <a:cubicBezTo>
                    <a:pt x="4746" y="5624"/>
                    <a:pt x="4798" y="5605"/>
                    <a:pt x="4844" y="5559"/>
                  </a:cubicBezTo>
                  <a:lnTo>
                    <a:pt x="5405" y="5002"/>
                  </a:lnTo>
                  <a:lnTo>
                    <a:pt x="6063" y="5660"/>
                  </a:lnTo>
                  <a:lnTo>
                    <a:pt x="5842" y="5876"/>
                  </a:lnTo>
                  <a:cubicBezTo>
                    <a:pt x="5690" y="6024"/>
                    <a:pt x="5830" y="6235"/>
                    <a:pt x="5993" y="6235"/>
                  </a:cubicBezTo>
                  <a:cubicBezTo>
                    <a:pt x="6040" y="6235"/>
                    <a:pt x="6090" y="6217"/>
                    <a:pt x="6135" y="6173"/>
                  </a:cubicBezTo>
                  <a:lnTo>
                    <a:pt x="6356" y="5952"/>
                  </a:lnTo>
                  <a:lnTo>
                    <a:pt x="7018" y="6615"/>
                  </a:lnTo>
                  <a:lnTo>
                    <a:pt x="6457" y="7172"/>
                  </a:lnTo>
                  <a:cubicBezTo>
                    <a:pt x="6306" y="7322"/>
                    <a:pt x="6442" y="7530"/>
                    <a:pt x="6603" y="7530"/>
                  </a:cubicBezTo>
                  <a:cubicBezTo>
                    <a:pt x="6652" y="7530"/>
                    <a:pt x="6703" y="7510"/>
                    <a:pt x="6749" y="7464"/>
                  </a:cubicBezTo>
                  <a:lnTo>
                    <a:pt x="7311" y="6908"/>
                  </a:lnTo>
                  <a:lnTo>
                    <a:pt x="7969" y="7565"/>
                  </a:lnTo>
                  <a:lnTo>
                    <a:pt x="7748" y="7781"/>
                  </a:lnTo>
                  <a:cubicBezTo>
                    <a:pt x="7596" y="7930"/>
                    <a:pt x="7736" y="8141"/>
                    <a:pt x="7898" y="8141"/>
                  </a:cubicBezTo>
                  <a:cubicBezTo>
                    <a:pt x="7946" y="8141"/>
                    <a:pt x="7996" y="8123"/>
                    <a:pt x="8041" y="8079"/>
                  </a:cubicBezTo>
                  <a:lnTo>
                    <a:pt x="8261" y="7858"/>
                  </a:lnTo>
                  <a:lnTo>
                    <a:pt x="8919" y="8520"/>
                  </a:lnTo>
                  <a:lnTo>
                    <a:pt x="8362" y="9077"/>
                  </a:lnTo>
                  <a:cubicBezTo>
                    <a:pt x="8211" y="9228"/>
                    <a:pt x="8348" y="9435"/>
                    <a:pt x="8509" y="9435"/>
                  </a:cubicBezTo>
                  <a:cubicBezTo>
                    <a:pt x="8558" y="9435"/>
                    <a:pt x="8609" y="9416"/>
                    <a:pt x="8655" y="9370"/>
                  </a:cubicBezTo>
                  <a:lnTo>
                    <a:pt x="9212" y="8813"/>
                  </a:lnTo>
                  <a:lnTo>
                    <a:pt x="9874" y="9471"/>
                  </a:lnTo>
                  <a:lnTo>
                    <a:pt x="9653" y="9687"/>
                  </a:lnTo>
                  <a:cubicBezTo>
                    <a:pt x="9502" y="9834"/>
                    <a:pt x="9640" y="10044"/>
                    <a:pt x="9801" y="10044"/>
                  </a:cubicBezTo>
                  <a:cubicBezTo>
                    <a:pt x="9850" y="10044"/>
                    <a:pt x="9901" y="10025"/>
                    <a:pt x="9946" y="9980"/>
                  </a:cubicBezTo>
                  <a:lnTo>
                    <a:pt x="10167" y="9764"/>
                  </a:lnTo>
                  <a:lnTo>
                    <a:pt x="10830" y="10426"/>
                  </a:lnTo>
                  <a:lnTo>
                    <a:pt x="10268" y="10983"/>
                  </a:lnTo>
                  <a:cubicBezTo>
                    <a:pt x="10121" y="11134"/>
                    <a:pt x="10258" y="11341"/>
                    <a:pt x="10417" y="11341"/>
                  </a:cubicBezTo>
                  <a:cubicBezTo>
                    <a:pt x="10466" y="11341"/>
                    <a:pt x="10516" y="11322"/>
                    <a:pt x="10561" y="11276"/>
                  </a:cubicBezTo>
                  <a:lnTo>
                    <a:pt x="11122" y="10719"/>
                  </a:lnTo>
                  <a:lnTo>
                    <a:pt x="11785" y="11381"/>
                  </a:lnTo>
                  <a:lnTo>
                    <a:pt x="11564" y="11593"/>
                  </a:lnTo>
                  <a:cubicBezTo>
                    <a:pt x="11412" y="11744"/>
                    <a:pt x="11551" y="11953"/>
                    <a:pt x="11713" y="11953"/>
                  </a:cubicBezTo>
                  <a:cubicBezTo>
                    <a:pt x="11761" y="11953"/>
                    <a:pt x="11812" y="11934"/>
                    <a:pt x="11857" y="11890"/>
                  </a:cubicBezTo>
                  <a:lnTo>
                    <a:pt x="12078" y="11674"/>
                  </a:lnTo>
                  <a:lnTo>
                    <a:pt x="12735" y="12332"/>
                  </a:lnTo>
                  <a:lnTo>
                    <a:pt x="12178" y="12889"/>
                  </a:lnTo>
                  <a:cubicBezTo>
                    <a:pt x="12028" y="13040"/>
                    <a:pt x="12164" y="13247"/>
                    <a:pt x="12323" y="13247"/>
                  </a:cubicBezTo>
                  <a:cubicBezTo>
                    <a:pt x="12371" y="13247"/>
                    <a:pt x="12422" y="13227"/>
                    <a:pt x="12466" y="13182"/>
                  </a:cubicBezTo>
                  <a:lnTo>
                    <a:pt x="13028" y="12625"/>
                  </a:lnTo>
                  <a:lnTo>
                    <a:pt x="13450" y="13047"/>
                  </a:lnTo>
                  <a:cubicBezTo>
                    <a:pt x="13503" y="13095"/>
                    <a:pt x="13532" y="13167"/>
                    <a:pt x="13532" y="13244"/>
                  </a:cubicBezTo>
                  <a:cubicBezTo>
                    <a:pt x="13537" y="13400"/>
                    <a:pt x="13412" y="13532"/>
                    <a:pt x="13253" y="13532"/>
                  </a:cubicBezTo>
                  <a:cubicBezTo>
                    <a:pt x="13250" y="13532"/>
                    <a:pt x="13247" y="13532"/>
                    <a:pt x="13244" y="13532"/>
                  </a:cubicBezTo>
                  <a:lnTo>
                    <a:pt x="11641" y="13532"/>
                  </a:lnTo>
                  <a:cubicBezTo>
                    <a:pt x="11362" y="13532"/>
                    <a:pt x="11362" y="13950"/>
                    <a:pt x="11641" y="13950"/>
                  </a:cubicBezTo>
                  <a:lnTo>
                    <a:pt x="13244" y="13950"/>
                  </a:lnTo>
                  <a:cubicBezTo>
                    <a:pt x="13628" y="13945"/>
                    <a:pt x="13945" y="13633"/>
                    <a:pt x="13945" y="13244"/>
                  </a:cubicBezTo>
                  <a:cubicBezTo>
                    <a:pt x="13945" y="13057"/>
                    <a:pt x="13868" y="12879"/>
                    <a:pt x="13739" y="12749"/>
                  </a:cubicBezTo>
                  <a:lnTo>
                    <a:pt x="1195" y="207"/>
                  </a:lnTo>
                  <a:cubicBezTo>
                    <a:pt x="1066" y="77"/>
                    <a:pt x="888" y="0"/>
                    <a:pt x="70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1" name="Google Shape;18461;p140"/>
            <p:cNvSpPr/>
            <p:nvPr/>
          </p:nvSpPr>
          <p:spPr>
            <a:xfrm>
              <a:off x="1374958" y="3039185"/>
              <a:ext cx="61392" cy="72240"/>
            </a:xfrm>
            <a:custGeom>
              <a:avLst/>
              <a:gdLst/>
              <a:ahLst/>
              <a:cxnLst/>
              <a:rect l="l" t="t" r="r" b="b"/>
              <a:pathLst>
                <a:path w="2343" h="2757" extrusionOk="0">
                  <a:moveTo>
                    <a:pt x="208" y="0"/>
                  </a:moveTo>
                  <a:cubicBezTo>
                    <a:pt x="101" y="0"/>
                    <a:pt x="1" y="84"/>
                    <a:pt x="1" y="207"/>
                  </a:cubicBezTo>
                  <a:lnTo>
                    <a:pt x="1" y="2550"/>
                  </a:lnTo>
                  <a:cubicBezTo>
                    <a:pt x="1" y="2660"/>
                    <a:pt x="92" y="2756"/>
                    <a:pt x="207" y="2756"/>
                  </a:cubicBezTo>
                  <a:cubicBezTo>
                    <a:pt x="322" y="2756"/>
                    <a:pt x="414" y="2660"/>
                    <a:pt x="414" y="2545"/>
                  </a:cubicBezTo>
                  <a:lnTo>
                    <a:pt x="414" y="706"/>
                  </a:lnTo>
                  <a:lnTo>
                    <a:pt x="1902" y="2194"/>
                  </a:lnTo>
                  <a:cubicBezTo>
                    <a:pt x="1946" y="2239"/>
                    <a:pt x="1995" y="2257"/>
                    <a:pt x="2043" y="2257"/>
                  </a:cubicBezTo>
                  <a:cubicBezTo>
                    <a:pt x="2203" y="2257"/>
                    <a:pt x="2342" y="2049"/>
                    <a:pt x="2194" y="1902"/>
                  </a:cubicBezTo>
                  <a:lnTo>
                    <a:pt x="356" y="63"/>
                  </a:lnTo>
                  <a:cubicBezTo>
                    <a:pt x="312" y="20"/>
                    <a:pt x="260" y="0"/>
                    <a:pt x="20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2" name="Google Shape;18462;p140"/>
            <p:cNvSpPr/>
            <p:nvPr/>
          </p:nvSpPr>
          <p:spPr>
            <a:xfrm>
              <a:off x="1436141" y="3102648"/>
              <a:ext cx="106513" cy="102478"/>
            </a:xfrm>
            <a:custGeom>
              <a:avLst/>
              <a:gdLst/>
              <a:ahLst/>
              <a:cxnLst/>
              <a:rect l="l" t="t" r="r" b="b"/>
              <a:pathLst>
                <a:path w="4065" h="3911" extrusionOk="0">
                  <a:moveTo>
                    <a:pt x="297" y="0"/>
                  </a:moveTo>
                  <a:cubicBezTo>
                    <a:pt x="138" y="0"/>
                    <a:pt x="0" y="207"/>
                    <a:pt x="147" y="358"/>
                  </a:cubicBezTo>
                  <a:lnTo>
                    <a:pt x="3287" y="3497"/>
                  </a:lnTo>
                  <a:lnTo>
                    <a:pt x="887" y="3497"/>
                  </a:lnTo>
                  <a:cubicBezTo>
                    <a:pt x="776" y="3497"/>
                    <a:pt x="680" y="3589"/>
                    <a:pt x="680" y="3704"/>
                  </a:cubicBezTo>
                  <a:cubicBezTo>
                    <a:pt x="680" y="3819"/>
                    <a:pt x="776" y="3910"/>
                    <a:pt x="891" y="3910"/>
                  </a:cubicBezTo>
                  <a:lnTo>
                    <a:pt x="3786" y="3910"/>
                  </a:lnTo>
                  <a:cubicBezTo>
                    <a:pt x="3973" y="3910"/>
                    <a:pt x="4064" y="3685"/>
                    <a:pt x="3935" y="3555"/>
                  </a:cubicBezTo>
                  <a:lnTo>
                    <a:pt x="440" y="65"/>
                  </a:lnTo>
                  <a:cubicBezTo>
                    <a:pt x="395" y="19"/>
                    <a:pt x="345" y="0"/>
                    <a:pt x="29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3" name="Google Shape;18463;p140"/>
            <p:cNvSpPr/>
            <p:nvPr/>
          </p:nvSpPr>
          <p:spPr>
            <a:xfrm>
              <a:off x="1374958" y="3122142"/>
              <a:ext cx="69961" cy="82983"/>
            </a:xfrm>
            <a:custGeom>
              <a:avLst/>
              <a:gdLst/>
              <a:ahLst/>
              <a:cxnLst/>
              <a:rect l="l" t="t" r="r" b="b"/>
              <a:pathLst>
                <a:path w="2670" h="3167" extrusionOk="0">
                  <a:moveTo>
                    <a:pt x="208" y="0"/>
                  </a:moveTo>
                  <a:cubicBezTo>
                    <a:pt x="104" y="0"/>
                    <a:pt x="1" y="70"/>
                    <a:pt x="1" y="209"/>
                  </a:cubicBezTo>
                  <a:lnTo>
                    <a:pt x="1" y="2960"/>
                  </a:lnTo>
                  <a:cubicBezTo>
                    <a:pt x="1" y="3075"/>
                    <a:pt x="92" y="3166"/>
                    <a:pt x="207" y="3166"/>
                  </a:cubicBezTo>
                  <a:lnTo>
                    <a:pt x="2396" y="3166"/>
                  </a:lnTo>
                  <a:cubicBezTo>
                    <a:pt x="2670" y="3166"/>
                    <a:pt x="2670" y="2753"/>
                    <a:pt x="2396" y="2753"/>
                  </a:cubicBezTo>
                  <a:lnTo>
                    <a:pt x="418" y="2753"/>
                  </a:lnTo>
                  <a:lnTo>
                    <a:pt x="418" y="209"/>
                  </a:lnTo>
                  <a:cubicBezTo>
                    <a:pt x="416" y="70"/>
                    <a:pt x="312" y="0"/>
                    <a:pt x="20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464" name="Google Shape;18464;p140"/>
          <p:cNvGrpSpPr/>
          <p:nvPr/>
        </p:nvGrpSpPr>
        <p:grpSpPr>
          <a:xfrm>
            <a:off x="859660" y="2714379"/>
            <a:ext cx="377133" cy="365341"/>
            <a:chOff x="859660" y="2901229"/>
            <a:chExt cx="377133" cy="365341"/>
          </a:xfrm>
        </p:grpSpPr>
        <p:sp>
          <p:nvSpPr>
            <p:cNvPr id="18465" name="Google Shape;18465;p140"/>
            <p:cNvSpPr/>
            <p:nvPr/>
          </p:nvSpPr>
          <p:spPr>
            <a:xfrm>
              <a:off x="859660" y="2989007"/>
              <a:ext cx="311810" cy="272087"/>
            </a:xfrm>
            <a:custGeom>
              <a:avLst/>
              <a:gdLst/>
              <a:ahLst/>
              <a:cxnLst/>
              <a:rect l="l" t="t" r="r" b="b"/>
              <a:pathLst>
                <a:path w="11900" h="10384" extrusionOk="0">
                  <a:moveTo>
                    <a:pt x="9188" y="7061"/>
                  </a:moveTo>
                  <a:cubicBezTo>
                    <a:pt x="9597" y="7061"/>
                    <a:pt x="9999" y="7331"/>
                    <a:pt x="10090" y="7806"/>
                  </a:cubicBezTo>
                  <a:cubicBezTo>
                    <a:pt x="10207" y="8413"/>
                    <a:pt x="9722" y="8897"/>
                    <a:pt x="9188" y="8897"/>
                  </a:cubicBezTo>
                  <a:cubicBezTo>
                    <a:pt x="9017" y="8897"/>
                    <a:pt x="8842" y="8847"/>
                    <a:pt x="8679" y="8737"/>
                  </a:cubicBezTo>
                  <a:cubicBezTo>
                    <a:pt x="8256" y="8454"/>
                    <a:pt x="8146" y="7882"/>
                    <a:pt x="8434" y="7460"/>
                  </a:cubicBezTo>
                  <a:lnTo>
                    <a:pt x="8434" y="7460"/>
                  </a:lnTo>
                  <a:lnTo>
                    <a:pt x="8434" y="7465"/>
                  </a:lnTo>
                  <a:cubicBezTo>
                    <a:pt x="8622" y="7189"/>
                    <a:pt x="8906" y="7061"/>
                    <a:pt x="9188" y="7061"/>
                  </a:cubicBezTo>
                  <a:close/>
                  <a:moveTo>
                    <a:pt x="5165" y="0"/>
                  </a:moveTo>
                  <a:cubicBezTo>
                    <a:pt x="3658" y="0"/>
                    <a:pt x="2249" y="744"/>
                    <a:pt x="1406" y="1988"/>
                  </a:cubicBezTo>
                  <a:cubicBezTo>
                    <a:pt x="0" y="4066"/>
                    <a:pt x="542" y="6889"/>
                    <a:pt x="2611" y="8300"/>
                  </a:cubicBezTo>
                  <a:cubicBezTo>
                    <a:pt x="2611" y="8300"/>
                    <a:pt x="5385" y="10384"/>
                    <a:pt x="8115" y="10384"/>
                  </a:cubicBezTo>
                  <a:cubicBezTo>
                    <a:pt x="9318" y="10384"/>
                    <a:pt x="10513" y="9979"/>
                    <a:pt x="11458" y="8814"/>
                  </a:cubicBezTo>
                  <a:lnTo>
                    <a:pt x="11473" y="8799"/>
                  </a:lnTo>
                  <a:cubicBezTo>
                    <a:pt x="11549" y="8684"/>
                    <a:pt x="11607" y="8564"/>
                    <a:pt x="11650" y="8439"/>
                  </a:cubicBezTo>
                  <a:cubicBezTo>
                    <a:pt x="11900" y="7690"/>
                    <a:pt x="11535" y="6879"/>
                    <a:pt x="10815" y="6562"/>
                  </a:cubicBezTo>
                  <a:cubicBezTo>
                    <a:pt x="10647" y="6490"/>
                    <a:pt x="10493" y="6404"/>
                    <a:pt x="10345" y="6303"/>
                  </a:cubicBezTo>
                  <a:cubicBezTo>
                    <a:pt x="10345" y="6303"/>
                    <a:pt x="8904" y="5487"/>
                    <a:pt x="9087" y="3749"/>
                  </a:cubicBezTo>
                  <a:cubicBezTo>
                    <a:pt x="9217" y="2583"/>
                    <a:pt x="8688" y="1441"/>
                    <a:pt x="7719" y="783"/>
                  </a:cubicBezTo>
                  <a:cubicBezTo>
                    <a:pt x="6970" y="269"/>
                    <a:pt x="6082" y="0"/>
                    <a:pt x="5179" y="0"/>
                  </a:cubicBezTo>
                  <a:cubicBezTo>
                    <a:pt x="5175" y="0"/>
                    <a:pt x="5170" y="0"/>
                    <a:pt x="5165" y="0"/>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6" name="Google Shape;18466;p140"/>
            <p:cNvSpPr/>
            <p:nvPr/>
          </p:nvSpPr>
          <p:spPr>
            <a:xfrm>
              <a:off x="876744" y="2989007"/>
              <a:ext cx="294726" cy="250496"/>
            </a:xfrm>
            <a:custGeom>
              <a:avLst/>
              <a:gdLst/>
              <a:ahLst/>
              <a:cxnLst/>
              <a:rect l="l" t="t" r="r" b="b"/>
              <a:pathLst>
                <a:path w="11248" h="9560" extrusionOk="0">
                  <a:moveTo>
                    <a:pt x="8541" y="7058"/>
                  </a:moveTo>
                  <a:cubicBezTo>
                    <a:pt x="8713" y="7058"/>
                    <a:pt x="8890" y="7108"/>
                    <a:pt x="9054" y="7220"/>
                  </a:cubicBezTo>
                  <a:cubicBezTo>
                    <a:pt x="9472" y="7503"/>
                    <a:pt x="9582" y="8074"/>
                    <a:pt x="9299" y="8492"/>
                  </a:cubicBezTo>
                  <a:cubicBezTo>
                    <a:pt x="9111" y="8768"/>
                    <a:pt x="8826" y="8895"/>
                    <a:pt x="8544" y="8895"/>
                  </a:cubicBezTo>
                  <a:cubicBezTo>
                    <a:pt x="8133" y="8895"/>
                    <a:pt x="7729" y="8626"/>
                    <a:pt x="7638" y="8151"/>
                  </a:cubicBezTo>
                  <a:cubicBezTo>
                    <a:pt x="7522" y="7544"/>
                    <a:pt x="8006" y="7058"/>
                    <a:pt x="8541" y="7058"/>
                  </a:cubicBezTo>
                  <a:close/>
                  <a:moveTo>
                    <a:pt x="4510" y="0"/>
                  </a:moveTo>
                  <a:cubicBezTo>
                    <a:pt x="3244" y="0"/>
                    <a:pt x="2032" y="528"/>
                    <a:pt x="1172" y="1460"/>
                  </a:cubicBezTo>
                  <a:cubicBezTo>
                    <a:pt x="1" y="3519"/>
                    <a:pt x="610" y="6135"/>
                    <a:pt x="2569" y="7474"/>
                  </a:cubicBezTo>
                  <a:cubicBezTo>
                    <a:pt x="2569" y="7474"/>
                    <a:pt x="5341" y="9559"/>
                    <a:pt x="8071" y="9559"/>
                  </a:cubicBezTo>
                  <a:cubicBezTo>
                    <a:pt x="9104" y="9559"/>
                    <a:pt x="10130" y="9261"/>
                    <a:pt x="10998" y="8439"/>
                  </a:cubicBezTo>
                  <a:cubicBezTo>
                    <a:pt x="11248" y="7690"/>
                    <a:pt x="10883" y="6879"/>
                    <a:pt x="10163" y="6562"/>
                  </a:cubicBezTo>
                  <a:cubicBezTo>
                    <a:pt x="9995" y="6490"/>
                    <a:pt x="9841" y="6404"/>
                    <a:pt x="9693" y="6303"/>
                  </a:cubicBezTo>
                  <a:cubicBezTo>
                    <a:pt x="9693" y="6303"/>
                    <a:pt x="8252" y="5487"/>
                    <a:pt x="8435" y="3749"/>
                  </a:cubicBezTo>
                  <a:cubicBezTo>
                    <a:pt x="8565" y="2583"/>
                    <a:pt x="8036" y="1441"/>
                    <a:pt x="7067" y="783"/>
                  </a:cubicBezTo>
                  <a:cubicBezTo>
                    <a:pt x="6318" y="269"/>
                    <a:pt x="5430" y="0"/>
                    <a:pt x="4527" y="0"/>
                  </a:cubicBezTo>
                  <a:cubicBezTo>
                    <a:pt x="4522" y="0"/>
                    <a:pt x="4516" y="0"/>
                    <a:pt x="4510" y="0"/>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7" name="Google Shape;18467;p140"/>
            <p:cNvSpPr/>
            <p:nvPr/>
          </p:nvSpPr>
          <p:spPr>
            <a:xfrm>
              <a:off x="954120" y="3029857"/>
              <a:ext cx="79367" cy="48737"/>
            </a:xfrm>
            <a:custGeom>
              <a:avLst/>
              <a:gdLst/>
              <a:ahLst/>
              <a:cxnLst/>
              <a:rect l="l" t="t" r="r" b="b"/>
              <a:pathLst>
                <a:path w="3029" h="1860" extrusionOk="0">
                  <a:moveTo>
                    <a:pt x="2584" y="0"/>
                  </a:moveTo>
                  <a:cubicBezTo>
                    <a:pt x="2574" y="0"/>
                    <a:pt x="2564" y="1"/>
                    <a:pt x="2554" y="2"/>
                  </a:cubicBezTo>
                  <a:lnTo>
                    <a:pt x="1555" y="54"/>
                  </a:lnTo>
                  <a:lnTo>
                    <a:pt x="974" y="83"/>
                  </a:lnTo>
                  <a:cubicBezTo>
                    <a:pt x="734" y="98"/>
                    <a:pt x="547" y="294"/>
                    <a:pt x="547" y="534"/>
                  </a:cubicBezTo>
                  <a:lnTo>
                    <a:pt x="547" y="554"/>
                  </a:lnTo>
                  <a:cubicBezTo>
                    <a:pt x="552" y="654"/>
                    <a:pt x="595" y="755"/>
                    <a:pt x="662" y="827"/>
                  </a:cubicBezTo>
                  <a:cubicBezTo>
                    <a:pt x="701" y="875"/>
                    <a:pt x="667" y="947"/>
                    <a:pt x="610" y="947"/>
                  </a:cubicBezTo>
                  <a:lnTo>
                    <a:pt x="451" y="957"/>
                  </a:lnTo>
                  <a:cubicBezTo>
                    <a:pt x="197" y="971"/>
                    <a:pt x="0" y="1182"/>
                    <a:pt x="14" y="1437"/>
                  </a:cubicBezTo>
                  <a:cubicBezTo>
                    <a:pt x="28" y="1676"/>
                    <a:pt x="230" y="1860"/>
                    <a:pt x="467" y="1860"/>
                  </a:cubicBezTo>
                  <a:cubicBezTo>
                    <a:pt x="473" y="1860"/>
                    <a:pt x="479" y="1859"/>
                    <a:pt x="485" y="1859"/>
                  </a:cubicBezTo>
                  <a:lnTo>
                    <a:pt x="974" y="1830"/>
                  </a:lnTo>
                  <a:lnTo>
                    <a:pt x="1085" y="1826"/>
                  </a:lnTo>
                  <a:lnTo>
                    <a:pt x="2055" y="1778"/>
                  </a:lnTo>
                  <a:cubicBezTo>
                    <a:pt x="2290" y="1768"/>
                    <a:pt x="2477" y="1576"/>
                    <a:pt x="2491" y="1341"/>
                  </a:cubicBezTo>
                  <a:cubicBezTo>
                    <a:pt x="2491" y="1235"/>
                    <a:pt x="2458" y="1130"/>
                    <a:pt x="2391" y="1048"/>
                  </a:cubicBezTo>
                  <a:cubicBezTo>
                    <a:pt x="2347" y="995"/>
                    <a:pt x="2381" y="914"/>
                    <a:pt x="2448" y="909"/>
                  </a:cubicBezTo>
                  <a:lnTo>
                    <a:pt x="2597" y="899"/>
                  </a:lnTo>
                  <a:cubicBezTo>
                    <a:pt x="2837" y="890"/>
                    <a:pt x="3024" y="693"/>
                    <a:pt x="3024" y="453"/>
                  </a:cubicBezTo>
                  <a:cubicBezTo>
                    <a:pt x="3024" y="443"/>
                    <a:pt x="3024" y="438"/>
                    <a:pt x="3029" y="429"/>
                  </a:cubicBezTo>
                  <a:cubicBezTo>
                    <a:pt x="3019" y="246"/>
                    <a:pt x="2899" y="88"/>
                    <a:pt x="2727" y="26"/>
                  </a:cubicBezTo>
                  <a:cubicBezTo>
                    <a:pt x="2683" y="10"/>
                    <a:pt x="2632" y="0"/>
                    <a:pt x="2584"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8" name="Google Shape;18468;p140"/>
            <p:cNvSpPr/>
            <p:nvPr/>
          </p:nvSpPr>
          <p:spPr>
            <a:xfrm>
              <a:off x="973981" y="3029988"/>
              <a:ext cx="59401" cy="47715"/>
            </a:xfrm>
            <a:custGeom>
              <a:avLst/>
              <a:gdLst/>
              <a:ahLst/>
              <a:cxnLst/>
              <a:rect l="l" t="t" r="r" b="b"/>
              <a:pathLst>
                <a:path w="2267" h="1821" extrusionOk="0">
                  <a:moveTo>
                    <a:pt x="1825" y="0"/>
                  </a:moveTo>
                  <a:cubicBezTo>
                    <a:pt x="1816" y="0"/>
                    <a:pt x="1806" y="0"/>
                    <a:pt x="1796" y="1"/>
                  </a:cubicBezTo>
                  <a:lnTo>
                    <a:pt x="797" y="54"/>
                  </a:lnTo>
                  <a:cubicBezTo>
                    <a:pt x="653" y="136"/>
                    <a:pt x="562" y="294"/>
                    <a:pt x="562" y="457"/>
                  </a:cubicBezTo>
                  <a:lnTo>
                    <a:pt x="562" y="481"/>
                  </a:lnTo>
                  <a:cubicBezTo>
                    <a:pt x="567" y="587"/>
                    <a:pt x="610" y="693"/>
                    <a:pt x="682" y="769"/>
                  </a:cubicBezTo>
                  <a:cubicBezTo>
                    <a:pt x="720" y="817"/>
                    <a:pt x="687" y="894"/>
                    <a:pt x="624" y="899"/>
                  </a:cubicBezTo>
                  <a:lnTo>
                    <a:pt x="461" y="909"/>
                  </a:lnTo>
                  <a:cubicBezTo>
                    <a:pt x="202" y="923"/>
                    <a:pt x="0" y="1149"/>
                    <a:pt x="15" y="1408"/>
                  </a:cubicBezTo>
                  <a:cubicBezTo>
                    <a:pt x="24" y="1595"/>
                    <a:pt x="149" y="1758"/>
                    <a:pt x="327" y="1821"/>
                  </a:cubicBezTo>
                  <a:lnTo>
                    <a:pt x="1297" y="1773"/>
                  </a:lnTo>
                  <a:cubicBezTo>
                    <a:pt x="1532" y="1763"/>
                    <a:pt x="1719" y="1571"/>
                    <a:pt x="1733" y="1336"/>
                  </a:cubicBezTo>
                  <a:cubicBezTo>
                    <a:pt x="1733" y="1230"/>
                    <a:pt x="1700" y="1125"/>
                    <a:pt x="1633" y="1043"/>
                  </a:cubicBezTo>
                  <a:cubicBezTo>
                    <a:pt x="1589" y="990"/>
                    <a:pt x="1623" y="909"/>
                    <a:pt x="1690" y="904"/>
                  </a:cubicBezTo>
                  <a:lnTo>
                    <a:pt x="1839" y="894"/>
                  </a:lnTo>
                  <a:cubicBezTo>
                    <a:pt x="2079" y="885"/>
                    <a:pt x="2266" y="688"/>
                    <a:pt x="2266" y="448"/>
                  </a:cubicBezTo>
                  <a:cubicBezTo>
                    <a:pt x="2266" y="438"/>
                    <a:pt x="2266" y="433"/>
                    <a:pt x="2266" y="424"/>
                  </a:cubicBezTo>
                  <a:cubicBezTo>
                    <a:pt x="2257" y="241"/>
                    <a:pt x="2137" y="88"/>
                    <a:pt x="1969" y="25"/>
                  </a:cubicBezTo>
                  <a:cubicBezTo>
                    <a:pt x="1921" y="9"/>
                    <a:pt x="1873" y="0"/>
                    <a:pt x="1825" y="0"/>
                  </a:cubicBezTo>
                  <a:close/>
                </a:path>
              </a:pathLst>
            </a:custGeom>
            <a:solidFill>
              <a:srgbClr val="ADBB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9" name="Google Shape;18469;p140"/>
            <p:cNvSpPr/>
            <p:nvPr/>
          </p:nvSpPr>
          <p:spPr>
            <a:xfrm>
              <a:off x="997616" y="3112762"/>
              <a:ext cx="62938" cy="70721"/>
            </a:xfrm>
            <a:custGeom>
              <a:avLst/>
              <a:gdLst/>
              <a:ahLst/>
              <a:cxnLst/>
              <a:rect l="l" t="t" r="r" b="b"/>
              <a:pathLst>
                <a:path w="2402" h="2699" extrusionOk="0">
                  <a:moveTo>
                    <a:pt x="1951" y="1"/>
                  </a:moveTo>
                  <a:cubicBezTo>
                    <a:pt x="1876" y="1"/>
                    <a:pt x="1799" y="19"/>
                    <a:pt x="1729" y="58"/>
                  </a:cubicBezTo>
                  <a:lnTo>
                    <a:pt x="913" y="519"/>
                  </a:lnTo>
                  <a:lnTo>
                    <a:pt x="351" y="836"/>
                  </a:lnTo>
                  <a:cubicBezTo>
                    <a:pt x="212" y="918"/>
                    <a:pt x="126" y="1067"/>
                    <a:pt x="126" y="1225"/>
                  </a:cubicBezTo>
                  <a:cubicBezTo>
                    <a:pt x="126" y="1364"/>
                    <a:pt x="188" y="1494"/>
                    <a:pt x="299" y="1580"/>
                  </a:cubicBezTo>
                  <a:cubicBezTo>
                    <a:pt x="390" y="1652"/>
                    <a:pt x="380" y="1791"/>
                    <a:pt x="279" y="1849"/>
                  </a:cubicBezTo>
                  <a:lnTo>
                    <a:pt x="275" y="1854"/>
                  </a:lnTo>
                  <a:cubicBezTo>
                    <a:pt x="87" y="1969"/>
                    <a:pt x="1" y="2199"/>
                    <a:pt x="68" y="2411"/>
                  </a:cubicBezTo>
                  <a:cubicBezTo>
                    <a:pt x="136" y="2591"/>
                    <a:pt x="307" y="2699"/>
                    <a:pt x="487" y="2699"/>
                  </a:cubicBezTo>
                  <a:cubicBezTo>
                    <a:pt x="561" y="2699"/>
                    <a:pt x="636" y="2680"/>
                    <a:pt x="707" y="2641"/>
                  </a:cubicBezTo>
                  <a:lnTo>
                    <a:pt x="1139" y="2396"/>
                  </a:lnTo>
                  <a:lnTo>
                    <a:pt x="2075" y="1868"/>
                  </a:lnTo>
                  <a:cubicBezTo>
                    <a:pt x="2271" y="1758"/>
                    <a:pt x="2363" y="1523"/>
                    <a:pt x="2281" y="1311"/>
                  </a:cubicBezTo>
                  <a:cubicBezTo>
                    <a:pt x="2238" y="1187"/>
                    <a:pt x="2142" y="1095"/>
                    <a:pt x="2017" y="1052"/>
                  </a:cubicBezTo>
                  <a:cubicBezTo>
                    <a:pt x="1964" y="1028"/>
                    <a:pt x="1959" y="956"/>
                    <a:pt x="2007" y="932"/>
                  </a:cubicBezTo>
                  <a:lnTo>
                    <a:pt x="2171" y="836"/>
                  </a:lnTo>
                  <a:cubicBezTo>
                    <a:pt x="2315" y="759"/>
                    <a:pt x="2401" y="610"/>
                    <a:pt x="2401" y="447"/>
                  </a:cubicBezTo>
                  <a:cubicBezTo>
                    <a:pt x="2401" y="370"/>
                    <a:pt x="2377" y="294"/>
                    <a:pt x="2339" y="226"/>
                  </a:cubicBezTo>
                  <a:cubicBezTo>
                    <a:pt x="2258" y="81"/>
                    <a:pt x="2107" y="1"/>
                    <a:pt x="1951"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0" name="Google Shape;18470;p140"/>
            <p:cNvSpPr/>
            <p:nvPr/>
          </p:nvSpPr>
          <p:spPr>
            <a:xfrm>
              <a:off x="1014359" y="3112762"/>
              <a:ext cx="46300" cy="62807"/>
            </a:xfrm>
            <a:custGeom>
              <a:avLst/>
              <a:gdLst/>
              <a:ahLst/>
              <a:cxnLst/>
              <a:rect l="l" t="t" r="r" b="b"/>
              <a:pathLst>
                <a:path w="1767" h="2397" extrusionOk="0">
                  <a:moveTo>
                    <a:pt x="1317" y="1"/>
                  </a:moveTo>
                  <a:cubicBezTo>
                    <a:pt x="1242" y="1"/>
                    <a:pt x="1165" y="19"/>
                    <a:pt x="1095" y="58"/>
                  </a:cubicBezTo>
                  <a:lnTo>
                    <a:pt x="279" y="519"/>
                  </a:lnTo>
                  <a:cubicBezTo>
                    <a:pt x="188" y="610"/>
                    <a:pt x="140" y="731"/>
                    <a:pt x="140" y="855"/>
                  </a:cubicBezTo>
                  <a:cubicBezTo>
                    <a:pt x="140" y="937"/>
                    <a:pt x="159" y="1014"/>
                    <a:pt x="197" y="1086"/>
                  </a:cubicBezTo>
                  <a:cubicBezTo>
                    <a:pt x="231" y="1139"/>
                    <a:pt x="269" y="1187"/>
                    <a:pt x="317" y="1225"/>
                  </a:cubicBezTo>
                  <a:cubicBezTo>
                    <a:pt x="418" y="1297"/>
                    <a:pt x="404" y="1446"/>
                    <a:pt x="298" y="1508"/>
                  </a:cubicBezTo>
                  <a:lnTo>
                    <a:pt x="293" y="1508"/>
                  </a:lnTo>
                  <a:cubicBezTo>
                    <a:pt x="92" y="1628"/>
                    <a:pt x="0" y="1873"/>
                    <a:pt x="72" y="2094"/>
                  </a:cubicBezTo>
                  <a:cubicBezTo>
                    <a:pt x="144" y="2271"/>
                    <a:pt x="312" y="2391"/>
                    <a:pt x="500" y="2396"/>
                  </a:cubicBezTo>
                  <a:lnTo>
                    <a:pt x="1436" y="1868"/>
                  </a:lnTo>
                  <a:cubicBezTo>
                    <a:pt x="1632" y="1758"/>
                    <a:pt x="1724" y="1523"/>
                    <a:pt x="1642" y="1311"/>
                  </a:cubicBezTo>
                  <a:cubicBezTo>
                    <a:pt x="1599" y="1191"/>
                    <a:pt x="1503" y="1095"/>
                    <a:pt x="1383" y="1052"/>
                  </a:cubicBezTo>
                  <a:cubicBezTo>
                    <a:pt x="1330" y="1033"/>
                    <a:pt x="1325" y="961"/>
                    <a:pt x="1373" y="932"/>
                  </a:cubicBezTo>
                  <a:lnTo>
                    <a:pt x="1536" y="841"/>
                  </a:lnTo>
                  <a:cubicBezTo>
                    <a:pt x="1680" y="759"/>
                    <a:pt x="1767" y="610"/>
                    <a:pt x="1767" y="447"/>
                  </a:cubicBezTo>
                  <a:cubicBezTo>
                    <a:pt x="1767" y="370"/>
                    <a:pt x="1743" y="294"/>
                    <a:pt x="1704" y="226"/>
                  </a:cubicBezTo>
                  <a:cubicBezTo>
                    <a:pt x="1624" y="81"/>
                    <a:pt x="1473" y="1"/>
                    <a:pt x="1317"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1" name="Google Shape;18471;p140"/>
            <p:cNvSpPr/>
            <p:nvPr/>
          </p:nvSpPr>
          <p:spPr>
            <a:xfrm>
              <a:off x="905933" y="3087555"/>
              <a:ext cx="66947" cy="68126"/>
            </a:xfrm>
            <a:custGeom>
              <a:avLst/>
              <a:gdLst/>
              <a:ahLst/>
              <a:cxnLst/>
              <a:rect l="l" t="t" r="r" b="b"/>
              <a:pathLst>
                <a:path w="2555" h="2600" extrusionOk="0">
                  <a:moveTo>
                    <a:pt x="500" y="1"/>
                  </a:moveTo>
                  <a:cubicBezTo>
                    <a:pt x="473" y="1"/>
                    <a:pt x="446" y="3"/>
                    <a:pt x="418" y="8"/>
                  </a:cubicBezTo>
                  <a:cubicBezTo>
                    <a:pt x="149" y="70"/>
                    <a:pt x="1" y="353"/>
                    <a:pt x="97" y="608"/>
                  </a:cubicBezTo>
                  <a:lnTo>
                    <a:pt x="274" y="1068"/>
                  </a:lnTo>
                  <a:lnTo>
                    <a:pt x="370" y="1313"/>
                  </a:lnTo>
                  <a:lnTo>
                    <a:pt x="663" y="2067"/>
                  </a:lnTo>
                  <a:cubicBezTo>
                    <a:pt x="733" y="2248"/>
                    <a:pt x="905" y="2365"/>
                    <a:pt x="1091" y="2365"/>
                  </a:cubicBezTo>
                  <a:cubicBezTo>
                    <a:pt x="1123" y="2365"/>
                    <a:pt x="1154" y="2362"/>
                    <a:pt x="1186" y="2355"/>
                  </a:cubicBezTo>
                  <a:cubicBezTo>
                    <a:pt x="1311" y="2326"/>
                    <a:pt x="1417" y="2245"/>
                    <a:pt x="1479" y="2134"/>
                  </a:cubicBezTo>
                  <a:cubicBezTo>
                    <a:pt x="1493" y="2109"/>
                    <a:pt x="1516" y="2097"/>
                    <a:pt x="1539" y="2097"/>
                  </a:cubicBezTo>
                  <a:cubicBezTo>
                    <a:pt x="1564" y="2097"/>
                    <a:pt x="1589" y="2111"/>
                    <a:pt x="1599" y="2139"/>
                  </a:cubicBezTo>
                  <a:lnTo>
                    <a:pt x="1666" y="2317"/>
                  </a:lnTo>
                  <a:cubicBezTo>
                    <a:pt x="1733" y="2489"/>
                    <a:pt x="1901" y="2600"/>
                    <a:pt x="2089" y="2600"/>
                  </a:cubicBezTo>
                  <a:cubicBezTo>
                    <a:pt x="2141" y="2600"/>
                    <a:pt x="2199" y="2590"/>
                    <a:pt x="2247" y="2571"/>
                  </a:cubicBezTo>
                  <a:cubicBezTo>
                    <a:pt x="2439" y="2499"/>
                    <a:pt x="2554" y="2307"/>
                    <a:pt x="2530" y="2105"/>
                  </a:cubicBezTo>
                  <a:cubicBezTo>
                    <a:pt x="2525" y="2067"/>
                    <a:pt x="2521" y="2033"/>
                    <a:pt x="2506" y="1995"/>
                  </a:cubicBezTo>
                  <a:lnTo>
                    <a:pt x="2117" y="996"/>
                  </a:lnTo>
                  <a:lnTo>
                    <a:pt x="1935" y="521"/>
                  </a:lnTo>
                  <a:cubicBezTo>
                    <a:pt x="1868" y="348"/>
                    <a:pt x="1700" y="233"/>
                    <a:pt x="1513" y="233"/>
                  </a:cubicBezTo>
                  <a:cubicBezTo>
                    <a:pt x="1354" y="233"/>
                    <a:pt x="1205" y="320"/>
                    <a:pt x="1129" y="459"/>
                  </a:cubicBezTo>
                  <a:cubicBezTo>
                    <a:pt x="1115" y="484"/>
                    <a:pt x="1090" y="496"/>
                    <a:pt x="1065" y="496"/>
                  </a:cubicBezTo>
                  <a:cubicBezTo>
                    <a:pt x="1037" y="496"/>
                    <a:pt x="1009" y="480"/>
                    <a:pt x="999" y="449"/>
                  </a:cubicBezTo>
                  <a:lnTo>
                    <a:pt x="937" y="296"/>
                  </a:lnTo>
                  <a:cubicBezTo>
                    <a:pt x="865" y="115"/>
                    <a:pt x="691" y="1"/>
                    <a:pt x="500" y="1"/>
                  </a:cubicBezTo>
                  <a:close/>
                </a:path>
              </a:pathLst>
            </a:custGeom>
            <a:solidFill>
              <a:srgbClr val="6E8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2" name="Google Shape;18472;p140"/>
            <p:cNvSpPr/>
            <p:nvPr/>
          </p:nvSpPr>
          <p:spPr>
            <a:xfrm>
              <a:off x="913113" y="3103539"/>
              <a:ext cx="59637" cy="52143"/>
            </a:xfrm>
            <a:custGeom>
              <a:avLst/>
              <a:gdLst/>
              <a:ahLst/>
              <a:cxnLst/>
              <a:rect l="l" t="t" r="r" b="b"/>
              <a:pathLst>
                <a:path w="2276" h="1990" extrusionOk="0">
                  <a:moveTo>
                    <a:pt x="450" y="0"/>
                  </a:moveTo>
                  <a:cubicBezTo>
                    <a:pt x="422" y="0"/>
                    <a:pt x="394" y="2"/>
                    <a:pt x="365" y="7"/>
                  </a:cubicBezTo>
                  <a:cubicBezTo>
                    <a:pt x="154" y="55"/>
                    <a:pt x="5" y="238"/>
                    <a:pt x="0" y="458"/>
                  </a:cubicBezTo>
                  <a:lnTo>
                    <a:pt x="96" y="703"/>
                  </a:lnTo>
                  <a:lnTo>
                    <a:pt x="389" y="1457"/>
                  </a:lnTo>
                  <a:cubicBezTo>
                    <a:pt x="459" y="1638"/>
                    <a:pt x="631" y="1755"/>
                    <a:pt x="817" y="1755"/>
                  </a:cubicBezTo>
                  <a:cubicBezTo>
                    <a:pt x="849" y="1755"/>
                    <a:pt x="880" y="1752"/>
                    <a:pt x="912" y="1745"/>
                  </a:cubicBezTo>
                  <a:cubicBezTo>
                    <a:pt x="1037" y="1716"/>
                    <a:pt x="1143" y="1635"/>
                    <a:pt x="1205" y="1524"/>
                  </a:cubicBezTo>
                  <a:cubicBezTo>
                    <a:pt x="1219" y="1499"/>
                    <a:pt x="1242" y="1487"/>
                    <a:pt x="1265" y="1487"/>
                  </a:cubicBezTo>
                  <a:cubicBezTo>
                    <a:pt x="1290" y="1487"/>
                    <a:pt x="1315" y="1501"/>
                    <a:pt x="1325" y="1529"/>
                  </a:cubicBezTo>
                  <a:lnTo>
                    <a:pt x="1392" y="1707"/>
                  </a:lnTo>
                  <a:cubicBezTo>
                    <a:pt x="1459" y="1879"/>
                    <a:pt x="1627" y="1990"/>
                    <a:pt x="1815" y="1990"/>
                  </a:cubicBezTo>
                  <a:cubicBezTo>
                    <a:pt x="1867" y="1990"/>
                    <a:pt x="1925" y="1980"/>
                    <a:pt x="1973" y="1961"/>
                  </a:cubicBezTo>
                  <a:cubicBezTo>
                    <a:pt x="2160" y="1884"/>
                    <a:pt x="2275" y="1697"/>
                    <a:pt x="2256" y="1495"/>
                  </a:cubicBezTo>
                  <a:cubicBezTo>
                    <a:pt x="2251" y="1457"/>
                    <a:pt x="2242" y="1419"/>
                    <a:pt x="2227" y="1385"/>
                  </a:cubicBezTo>
                  <a:lnTo>
                    <a:pt x="1843" y="386"/>
                  </a:lnTo>
                  <a:cubicBezTo>
                    <a:pt x="1752" y="295"/>
                    <a:pt x="1632" y="242"/>
                    <a:pt x="1503" y="242"/>
                  </a:cubicBezTo>
                  <a:cubicBezTo>
                    <a:pt x="1335" y="242"/>
                    <a:pt x="1181" y="329"/>
                    <a:pt x="1099" y="473"/>
                  </a:cubicBezTo>
                  <a:cubicBezTo>
                    <a:pt x="1086" y="500"/>
                    <a:pt x="1060" y="514"/>
                    <a:pt x="1034" y="514"/>
                  </a:cubicBezTo>
                  <a:cubicBezTo>
                    <a:pt x="1006" y="514"/>
                    <a:pt x="977" y="498"/>
                    <a:pt x="965" y="468"/>
                  </a:cubicBezTo>
                  <a:lnTo>
                    <a:pt x="907" y="305"/>
                  </a:lnTo>
                  <a:cubicBezTo>
                    <a:pt x="828" y="116"/>
                    <a:pt x="648" y="0"/>
                    <a:pt x="450"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3" name="Google Shape;18473;p140"/>
            <p:cNvSpPr/>
            <p:nvPr/>
          </p:nvSpPr>
          <p:spPr>
            <a:xfrm>
              <a:off x="1108950" y="2906574"/>
              <a:ext cx="121868" cy="138297"/>
            </a:xfrm>
            <a:custGeom>
              <a:avLst/>
              <a:gdLst/>
              <a:ahLst/>
              <a:cxnLst/>
              <a:rect l="l" t="t" r="r" b="b"/>
              <a:pathLst>
                <a:path w="4651" h="5278" extrusionOk="0">
                  <a:moveTo>
                    <a:pt x="4588" y="1"/>
                  </a:moveTo>
                  <a:cubicBezTo>
                    <a:pt x="4584" y="1"/>
                    <a:pt x="4579" y="1"/>
                    <a:pt x="4575" y="2"/>
                  </a:cubicBezTo>
                  <a:cubicBezTo>
                    <a:pt x="3168" y="607"/>
                    <a:pt x="2035" y="1716"/>
                    <a:pt x="1229" y="2734"/>
                  </a:cubicBezTo>
                  <a:cubicBezTo>
                    <a:pt x="1042" y="2964"/>
                    <a:pt x="874" y="3194"/>
                    <a:pt x="720" y="3410"/>
                  </a:cubicBezTo>
                  <a:cubicBezTo>
                    <a:pt x="399" y="3871"/>
                    <a:pt x="154" y="4275"/>
                    <a:pt x="0" y="4548"/>
                  </a:cubicBezTo>
                  <a:cubicBezTo>
                    <a:pt x="154" y="4587"/>
                    <a:pt x="298" y="4659"/>
                    <a:pt x="423" y="4750"/>
                  </a:cubicBezTo>
                  <a:lnTo>
                    <a:pt x="442" y="4764"/>
                  </a:lnTo>
                  <a:cubicBezTo>
                    <a:pt x="456" y="4779"/>
                    <a:pt x="471" y="4793"/>
                    <a:pt x="485" y="4803"/>
                  </a:cubicBezTo>
                  <a:lnTo>
                    <a:pt x="504" y="4822"/>
                  </a:lnTo>
                  <a:lnTo>
                    <a:pt x="523" y="4836"/>
                  </a:lnTo>
                  <a:lnTo>
                    <a:pt x="567" y="4875"/>
                  </a:lnTo>
                  <a:cubicBezTo>
                    <a:pt x="687" y="4990"/>
                    <a:pt x="787" y="5124"/>
                    <a:pt x="850" y="5278"/>
                  </a:cubicBezTo>
                  <a:cubicBezTo>
                    <a:pt x="1099" y="5086"/>
                    <a:pt x="1459" y="4783"/>
                    <a:pt x="1867" y="4395"/>
                  </a:cubicBezTo>
                  <a:cubicBezTo>
                    <a:pt x="2055" y="4212"/>
                    <a:pt x="2256" y="4010"/>
                    <a:pt x="2458" y="3790"/>
                  </a:cubicBezTo>
                  <a:cubicBezTo>
                    <a:pt x="3336" y="2839"/>
                    <a:pt x="4258" y="1548"/>
                    <a:pt x="4642" y="65"/>
                  </a:cubicBezTo>
                  <a:cubicBezTo>
                    <a:pt x="4650" y="31"/>
                    <a:pt x="4622" y="1"/>
                    <a:pt x="4588" y="1"/>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4" name="Google Shape;18474;p140"/>
            <p:cNvSpPr/>
            <p:nvPr/>
          </p:nvSpPr>
          <p:spPr>
            <a:xfrm>
              <a:off x="1127685" y="2978186"/>
              <a:ext cx="45671" cy="43549"/>
            </a:xfrm>
            <a:custGeom>
              <a:avLst/>
              <a:gdLst/>
              <a:ahLst/>
              <a:cxnLst/>
              <a:rect l="l" t="t" r="r" b="b"/>
              <a:pathLst>
                <a:path w="1743" h="1662" extrusionOk="0">
                  <a:moveTo>
                    <a:pt x="504" y="1"/>
                  </a:moveTo>
                  <a:cubicBezTo>
                    <a:pt x="322" y="231"/>
                    <a:pt x="154" y="461"/>
                    <a:pt x="0" y="677"/>
                  </a:cubicBezTo>
                  <a:lnTo>
                    <a:pt x="1152" y="1662"/>
                  </a:lnTo>
                  <a:cubicBezTo>
                    <a:pt x="1340" y="1479"/>
                    <a:pt x="1541" y="1277"/>
                    <a:pt x="1743" y="1057"/>
                  </a:cubicBezTo>
                  <a:lnTo>
                    <a:pt x="504" y="1"/>
                  </a:lnTo>
                  <a:close/>
                </a:path>
              </a:pathLst>
            </a:custGeom>
            <a:solidFill>
              <a:srgbClr val="BFC7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5" name="Google Shape;18475;p140"/>
            <p:cNvSpPr/>
            <p:nvPr/>
          </p:nvSpPr>
          <p:spPr>
            <a:xfrm>
              <a:off x="1028954" y="3016625"/>
              <a:ext cx="115736" cy="79132"/>
            </a:xfrm>
            <a:custGeom>
              <a:avLst/>
              <a:gdLst/>
              <a:ahLst/>
              <a:cxnLst/>
              <a:rect l="l" t="t" r="r" b="b"/>
              <a:pathLst>
                <a:path w="4417" h="3020" extrusionOk="0">
                  <a:moveTo>
                    <a:pt x="3033" y="0"/>
                  </a:moveTo>
                  <a:cubicBezTo>
                    <a:pt x="2768" y="0"/>
                    <a:pt x="2505" y="88"/>
                    <a:pt x="2285" y="243"/>
                  </a:cubicBezTo>
                  <a:cubicBezTo>
                    <a:pt x="2112" y="367"/>
                    <a:pt x="1973" y="531"/>
                    <a:pt x="1877" y="718"/>
                  </a:cubicBezTo>
                  <a:cubicBezTo>
                    <a:pt x="1848" y="775"/>
                    <a:pt x="1824" y="828"/>
                    <a:pt x="1810" y="891"/>
                  </a:cubicBezTo>
                  <a:cubicBezTo>
                    <a:pt x="1757" y="1039"/>
                    <a:pt x="1723" y="1193"/>
                    <a:pt x="1637" y="1332"/>
                  </a:cubicBezTo>
                  <a:cubicBezTo>
                    <a:pt x="1522" y="1524"/>
                    <a:pt x="1359" y="1683"/>
                    <a:pt x="1167" y="1798"/>
                  </a:cubicBezTo>
                  <a:cubicBezTo>
                    <a:pt x="970" y="1913"/>
                    <a:pt x="763" y="1995"/>
                    <a:pt x="547" y="2047"/>
                  </a:cubicBezTo>
                  <a:lnTo>
                    <a:pt x="523" y="2052"/>
                  </a:lnTo>
                  <a:cubicBezTo>
                    <a:pt x="475" y="2062"/>
                    <a:pt x="298" y="2110"/>
                    <a:pt x="139" y="2139"/>
                  </a:cubicBezTo>
                  <a:cubicBezTo>
                    <a:pt x="39" y="2158"/>
                    <a:pt x="0" y="2287"/>
                    <a:pt x="77" y="2359"/>
                  </a:cubicBezTo>
                  <a:cubicBezTo>
                    <a:pt x="616" y="2859"/>
                    <a:pt x="1214" y="3019"/>
                    <a:pt x="1759" y="3019"/>
                  </a:cubicBezTo>
                  <a:cubicBezTo>
                    <a:pt x="2733" y="3019"/>
                    <a:pt x="3538" y="2508"/>
                    <a:pt x="3538" y="2508"/>
                  </a:cubicBezTo>
                  <a:cubicBezTo>
                    <a:pt x="3639" y="2446"/>
                    <a:pt x="3735" y="2374"/>
                    <a:pt x="3821" y="2287"/>
                  </a:cubicBezTo>
                  <a:cubicBezTo>
                    <a:pt x="4316" y="1803"/>
                    <a:pt x="4416" y="1068"/>
                    <a:pt x="4047" y="540"/>
                  </a:cubicBezTo>
                  <a:cubicBezTo>
                    <a:pt x="3999" y="478"/>
                    <a:pt x="3946" y="415"/>
                    <a:pt x="3888" y="363"/>
                  </a:cubicBezTo>
                  <a:lnTo>
                    <a:pt x="3840" y="324"/>
                  </a:lnTo>
                  <a:lnTo>
                    <a:pt x="3826" y="305"/>
                  </a:lnTo>
                  <a:lnTo>
                    <a:pt x="3807" y="291"/>
                  </a:lnTo>
                  <a:cubicBezTo>
                    <a:pt x="3792" y="276"/>
                    <a:pt x="3773" y="267"/>
                    <a:pt x="3759" y="252"/>
                  </a:cubicBezTo>
                  <a:lnTo>
                    <a:pt x="3740" y="238"/>
                  </a:lnTo>
                  <a:cubicBezTo>
                    <a:pt x="3523" y="74"/>
                    <a:pt x="3277" y="0"/>
                    <a:pt x="3033"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6" name="Google Shape;18476;p140"/>
            <p:cNvSpPr/>
            <p:nvPr/>
          </p:nvSpPr>
          <p:spPr>
            <a:xfrm>
              <a:off x="1043287" y="3016625"/>
              <a:ext cx="91709" cy="58903"/>
            </a:xfrm>
            <a:custGeom>
              <a:avLst/>
              <a:gdLst/>
              <a:ahLst/>
              <a:cxnLst/>
              <a:rect l="l" t="t" r="r" b="b"/>
              <a:pathLst>
                <a:path w="3500" h="2248" extrusionOk="0">
                  <a:moveTo>
                    <a:pt x="2486" y="0"/>
                  </a:moveTo>
                  <a:cubicBezTo>
                    <a:pt x="2221" y="0"/>
                    <a:pt x="1958" y="88"/>
                    <a:pt x="1738" y="243"/>
                  </a:cubicBezTo>
                  <a:cubicBezTo>
                    <a:pt x="1565" y="367"/>
                    <a:pt x="1426" y="531"/>
                    <a:pt x="1330" y="718"/>
                  </a:cubicBezTo>
                  <a:cubicBezTo>
                    <a:pt x="1301" y="775"/>
                    <a:pt x="1277" y="828"/>
                    <a:pt x="1263" y="891"/>
                  </a:cubicBezTo>
                  <a:cubicBezTo>
                    <a:pt x="1210" y="1039"/>
                    <a:pt x="1176" y="1193"/>
                    <a:pt x="1090" y="1332"/>
                  </a:cubicBezTo>
                  <a:cubicBezTo>
                    <a:pt x="975" y="1524"/>
                    <a:pt x="812" y="1683"/>
                    <a:pt x="620" y="1798"/>
                  </a:cubicBezTo>
                  <a:cubicBezTo>
                    <a:pt x="423" y="1913"/>
                    <a:pt x="216" y="1995"/>
                    <a:pt x="0" y="2047"/>
                  </a:cubicBezTo>
                  <a:cubicBezTo>
                    <a:pt x="333" y="2193"/>
                    <a:pt x="670" y="2248"/>
                    <a:pt x="989" y="2248"/>
                  </a:cubicBezTo>
                  <a:cubicBezTo>
                    <a:pt x="1963" y="2248"/>
                    <a:pt x="2770" y="1735"/>
                    <a:pt x="2770" y="1735"/>
                  </a:cubicBezTo>
                  <a:cubicBezTo>
                    <a:pt x="2871" y="1673"/>
                    <a:pt x="2967" y="1601"/>
                    <a:pt x="3053" y="1515"/>
                  </a:cubicBezTo>
                  <a:cubicBezTo>
                    <a:pt x="3317" y="1260"/>
                    <a:pt x="3476" y="915"/>
                    <a:pt x="3500" y="545"/>
                  </a:cubicBezTo>
                  <a:cubicBezTo>
                    <a:pt x="3452" y="478"/>
                    <a:pt x="3399" y="420"/>
                    <a:pt x="3341" y="363"/>
                  </a:cubicBezTo>
                  <a:lnTo>
                    <a:pt x="3293" y="324"/>
                  </a:lnTo>
                  <a:lnTo>
                    <a:pt x="3279" y="305"/>
                  </a:lnTo>
                  <a:lnTo>
                    <a:pt x="3260" y="291"/>
                  </a:lnTo>
                  <a:cubicBezTo>
                    <a:pt x="3245" y="276"/>
                    <a:pt x="3226" y="267"/>
                    <a:pt x="3212" y="252"/>
                  </a:cubicBezTo>
                  <a:lnTo>
                    <a:pt x="3193" y="238"/>
                  </a:lnTo>
                  <a:cubicBezTo>
                    <a:pt x="2976" y="74"/>
                    <a:pt x="2730" y="0"/>
                    <a:pt x="2486"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7" name="Google Shape;18477;p140"/>
            <p:cNvSpPr/>
            <p:nvPr/>
          </p:nvSpPr>
          <p:spPr>
            <a:xfrm>
              <a:off x="1070721" y="3168521"/>
              <a:ext cx="59113" cy="58956"/>
            </a:xfrm>
            <a:custGeom>
              <a:avLst/>
              <a:gdLst/>
              <a:ahLst/>
              <a:cxnLst/>
              <a:rect l="l" t="t" r="r" b="b"/>
              <a:pathLst>
                <a:path w="2256" h="2250" extrusionOk="0">
                  <a:moveTo>
                    <a:pt x="1122" y="1"/>
                  </a:moveTo>
                  <a:cubicBezTo>
                    <a:pt x="847" y="1"/>
                    <a:pt x="568" y="102"/>
                    <a:pt x="341" y="326"/>
                  </a:cubicBezTo>
                  <a:cubicBezTo>
                    <a:pt x="193" y="477"/>
                    <a:pt x="330" y="686"/>
                    <a:pt x="490" y="686"/>
                  </a:cubicBezTo>
                  <a:cubicBezTo>
                    <a:pt x="538" y="686"/>
                    <a:pt x="588" y="667"/>
                    <a:pt x="633" y="623"/>
                  </a:cubicBezTo>
                  <a:cubicBezTo>
                    <a:pt x="770" y="489"/>
                    <a:pt x="948" y="422"/>
                    <a:pt x="1127" y="422"/>
                  </a:cubicBezTo>
                  <a:cubicBezTo>
                    <a:pt x="1287" y="422"/>
                    <a:pt x="1448" y="476"/>
                    <a:pt x="1579" y="585"/>
                  </a:cubicBezTo>
                  <a:cubicBezTo>
                    <a:pt x="1858" y="815"/>
                    <a:pt x="1920" y="1219"/>
                    <a:pt x="1718" y="1521"/>
                  </a:cubicBezTo>
                  <a:cubicBezTo>
                    <a:pt x="1575" y="1736"/>
                    <a:pt x="1357" y="1834"/>
                    <a:pt x="1142" y="1834"/>
                  </a:cubicBezTo>
                  <a:cubicBezTo>
                    <a:pt x="808" y="1834"/>
                    <a:pt x="478" y="1600"/>
                    <a:pt x="432" y="1204"/>
                  </a:cubicBezTo>
                  <a:cubicBezTo>
                    <a:pt x="417" y="1079"/>
                    <a:pt x="322" y="1021"/>
                    <a:pt x="227" y="1021"/>
                  </a:cubicBezTo>
                  <a:cubicBezTo>
                    <a:pt x="114" y="1021"/>
                    <a:pt x="1" y="1104"/>
                    <a:pt x="19" y="1252"/>
                  </a:cubicBezTo>
                  <a:cubicBezTo>
                    <a:pt x="92" y="1879"/>
                    <a:pt x="615" y="2250"/>
                    <a:pt x="1146" y="2250"/>
                  </a:cubicBezTo>
                  <a:cubicBezTo>
                    <a:pt x="1488" y="2250"/>
                    <a:pt x="1834" y="2095"/>
                    <a:pt x="2064" y="1756"/>
                  </a:cubicBezTo>
                  <a:cubicBezTo>
                    <a:pt x="2189" y="1569"/>
                    <a:pt x="2256" y="1353"/>
                    <a:pt x="2256" y="1127"/>
                  </a:cubicBezTo>
                  <a:cubicBezTo>
                    <a:pt x="2256" y="447"/>
                    <a:pt x="1700" y="1"/>
                    <a:pt x="112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8" name="Google Shape;18478;p140"/>
            <p:cNvSpPr/>
            <p:nvPr/>
          </p:nvSpPr>
          <p:spPr>
            <a:xfrm>
              <a:off x="878525" y="2983505"/>
              <a:ext cx="199113" cy="84503"/>
            </a:xfrm>
            <a:custGeom>
              <a:avLst/>
              <a:gdLst/>
              <a:ahLst/>
              <a:cxnLst/>
              <a:rect l="l" t="t" r="r" b="b"/>
              <a:pathLst>
                <a:path w="7599" h="3225" extrusionOk="0">
                  <a:moveTo>
                    <a:pt x="4499" y="1"/>
                  </a:moveTo>
                  <a:cubicBezTo>
                    <a:pt x="2689" y="1"/>
                    <a:pt x="848" y="1011"/>
                    <a:pt x="53" y="2937"/>
                  </a:cubicBezTo>
                  <a:cubicBezTo>
                    <a:pt x="0" y="3071"/>
                    <a:pt x="96" y="3220"/>
                    <a:pt x="245" y="3225"/>
                  </a:cubicBezTo>
                  <a:cubicBezTo>
                    <a:pt x="326" y="3225"/>
                    <a:pt x="403" y="3172"/>
                    <a:pt x="437" y="3095"/>
                  </a:cubicBezTo>
                  <a:cubicBezTo>
                    <a:pt x="1145" y="1381"/>
                    <a:pt x="2784" y="418"/>
                    <a:pt x="4460" y="418"/>
                  </a:cubicBezTo>
                  <a:cubicBezTo>
                    <a:pt x="5295" y="418"/>
                    <a:pt x="6140" y="657"/>
                    <a:pt x="6884" y="1161"/>
                  </a:cubicBezTo>
                  <a:cubicBezTo>
                    <a:pt x="6980" y="1228"/>
                    <a:pt x="7076" y="1300"/>
                    <a:pt x="7162" y="1377"/>
                  </a:cubicBezTo>
                  <a:cubicBezTo>
                    <a:pt x="7207" y="1416"/>
                    <a:pt x="7255" y="1432"/>
                    <a:pt x="7300" y="1432"/>
                  </a:cubicBezTo>
                  <a:cubicBezTo>
                    <a:pt x="7466" y="1432"/>
                    <a:pt x="7598" y="1208"/>
                    <a:pt x="7436" y="1065"/>
                  </a:cubicBezTo>
                  <a:cubicBezTo>
                    <a:pt x="6613" y="349"/>
                    <a:pt x="5562" y="1"/>
                    <a:pt x="449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9" name="Google Shape;18479;p140"/>
            <p:cNvSpPr/>
            <p:nvPr/>
          </p:nvSpPr>
          <p:spPr>
            <a:xfrm>
              <a:off x="862804" y="3077939"/>
              <a:ext cx="143642" cy="172910"/>
            </a:xfrm>
            <a:custGeom>
              <a:avLst/>
              <a:gdLst/>
              <a:ahLst/>
              <a:cxnLst/>
              <a:rect l="l" t="t" r="r" b="b"/>
              <a:pathLst>
                <a:path w="5482" h="6599" extrusionOk="0">
                  <a:moveTo>
                    <a:pt x="596" y="1"/>
                  </a:moveTo>
                  <a:cubicBezTo>
                    <a:pt x="510" y="1"/>
                    <a:pt x="425" y="49"/>
                    <a:pt x="398" y="159"/>
                  </a:cubicBezTo>
                  <a:cubicBezTo>
                    <a:pt x="0" y="2045"/>
                    <a:pt x="778" y="3989"/>
                    <a:pt x="2371" y="5079"/>
                  </a:cubicBezTo>
                  <a:cubicBezTo>
                    <a:pt x="3221" y="5688"/>
                    <a:pt x="4133" y="6188"/>
                    <a:pt x="5103" y="6581"/>
                  </a:cubicBezTo>
                  <a:cubicBezTo>
                    <a:pt x="5132" y="6593"/>
                    <a:pt x="5160" y="6598"/>
                    <a:pt x="5186" y="6598"/>
                  </a:cubicBezTo>
                  <a:cubicBezTo>
                    <a:pt x="5387" y="6598"/>
                    <a:pt x="5482" y="6287"/>
                    <a:pt x="5256" y="6197"/>
                  </a:cubicBezTo>
                  <a:lnTo>
                    <a:pt x="5256" y="6192"/>
                  </a:lnTo>
                  <a:cubicBezTo>
                    <a:pt x="4320" y="5813"/>
                    <a:pt x="3437" y="5328"/>
                    <a:pt x="2616" y="4743"/>
                  </a:cubicBezTo>
                  <a:lnTo>
                    <a:pt x="2607" y="4738"/>
                  </a:lnTo>
                  <a:cubicBezTo>
                    <a:pt x="1152" y="3744"/>
                    <a:pt x="442" y="1968"/>
                    <a:pt x="806" y="245"/>
                  </a:cubicBezTo>
                  <a:cubicBezTo>
                    <a:pt x="834" y="92"/>
                    <a:pt x="714" y="1"/>
                    <a:pt x="59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0" name="Google Shape;18480;p140"/>
            <p:cNvSpPr/>
            <p:nvPr/>
          </p:nvSpPr>
          <p:spPr>
            <a:xfrm>
              <a:off x="948565" y="3024564"/>
              <a:ext cx="90713" cy="59427"/>
            </a:xfrm>
            <a:custGeom>
              <a:avLst/>
              <a:gdLst/>
              <a:ahLst/>
              <a:cxnLst/>
              <a:rect l="l" t="t" r="r" b="b"/>
              <a:pathLst>
                <a:path w="3462" h="2268" extrusionOk="0">
                  <a:moveTo>
                    <a:pt x="2795" y="0"/>
                  </a:moveTo>
                  <a:cubicBezTo>
                    <a:pt x="2780" y="0"/>
                    <a:pt x="2766" y="1"/>
                    <a:pt x="2751" y="2"/>
                  </a:cubicBezTo>
                  <a:lnTo>
                    <a:pt x="1172" y="84"/>
                  </a:lnTo>
                  <a:cubicBezTo>
                    <a:pt x="730" y="103"/>
                    <a:pt x="438" y="549"/>
                    <a:pt x="591" y="962"/>
                  </a:cubicBezTo>
                  <a:cubicBezTo>
                    <a:pt x="250" y="1010"/>
                    <a:pt x="1" y="1308"/>
                    <a:pt x="15" y="1653"/>
                  </a:cubicBezTo>
                  <a:cubicBezTo>
                    <a:pt x="39" y="1999"/>
                    <a:pt x="327" y="2263"/>
                    <a:pt x="673" y="2268"/>
                  </a:cubicBezTo>
                  <a:cubicBezTo>
                    <a:pt x="706" y="2268"/>
                    <a:pt x="687" y="2268"/>
                    <a:pt x="1191" y="2239"/>
                  </a:cubicBezTo>
                  <a:cubicBezTo>
                    <a:pt x="1468" y="2229"/>
                    <a:pt x="1451" y="1825"/>
                    <a:pt x="1190" y="1825"/>
                  </a:cubicBezTo>
                  <a:cubicBezTo>
                    <a:pt x="1184" y="1825"/>
                    <a:pt x="1178" y="1826"/>
                    <a:pt x="1172" y="1826"/>
                  </a:cubicBezTo>
                  <a:lnTo>
                    <a:pt x="682" y="1850"/>
                  </a:lnTo>
                  <a:cubicBezTo>
                    <a:pt x="677" y="1850"/>
                    <a:pt x="671" y="1851"/>
                    <a:pt x="666" y="1851"/>
                  </a:cubicBezTo>
                  <a:cubicBezTo>
                    <a:pt x="534" y="1851"/>
                    <a:pt x="428" y="1744"/>
                    <a:pt x="428" y="1610"/>
                  </a:cubicBezTo>
                  <a:cubicBezTo>
                    <a:pt x="438" y="1485"/>
                    <a:pt x="538" y="1380"/>
                    <a:pt x="668" y="1370"/>
                  </a:cubicBezTo>
                  <a:lnTo>
                    <a:pt x="826" y="1365"/>
                  </a:lnTo>
                  <a:cubicBezTo>
                    <a:pt x="1066" y="1356"/>
                    <a:pt x="1186" y="1072"/>
                    <a:pt x="1028" y="895"/>
                  </a:cubicBezTo>
                  <a:cubicBezTo>
                    <a:pt x="894" y="746"/>
                    <a:pt x="994" y="501"/>
                    <a:pt x="1196" y="496"/>
                  </a:cubicBezTo>
                  <a:lnTo>
                    <a:pt x="2775" y="415"/>
                  </a:lnTo>
                  <a:cubicBezTo>
                    <a:pt x="2780" y="415"/>
                    <a:pt x="2785" y="414"/>
                    <a:pt x="2789" y="414"/>
                  </a:cubicBezTo>
                  <a:cubicBezTo>
                    <a:pt x="3098" y="414"/>
                    <a:pt x="3116" y="881"/>
                    <a:pt x="2799" y="895"/>
                  </a:cubicBezTo>
                  <a:lnTo>
                    <a:pt x="2651" y="904"/>
                  </a:lnTo>
                  <a:cubicBezTo>
                    <a:pt x="2411" y="914"/>
                    <a:pt x="2291" y="1192"/>
                    <a:pt x="2439" y="1380"/>
                  </a:cubicBezTo>
                  <a:cubicBezTo>
                    <a:pt x="2568" y="1532"/>
                    <a:pt x="2456" y="1768"/>
                    <a:pt x="2258" y="1768"/>
                  </a:cubicBezTo>
                  <a:cubicBezTo>
                    <a:pt x="2256" y="1768"/>
                    <a:pt x="2254" y="1768"/>
                    <a:pt x="2252" y="1768"/>
                  </a:cubicBezTo>
                  <a:lnTo>
                    <a:pt x="1998" y="1783"/>
                  </a:lnTo>
                  <a:cubicBezTo>
                    <a:pt x="1732" y="1802"/>
                    <a:pt x="1748" y="2196"/>
                    <a:pt x="2012" y="2196"/>
                  </a:cubicBezTo>
                  <a:cubicBezTo>
                    <a:pt x="2015" y="2196"/>
                    <a:pt x="2018" y="2196"/>
                    <a:pt x="2022" y="2196"/>
                  </a:cubicBezTo>
                  <a:lnTo>
                    <a:pt x="2276" y="2186"/>
                  </a:lnTo>
                  <a:cubicBezTo>
                    <a:pt x="2718" y="2167"/>
                    <a:pt x="3015" y="1720"/>
                    <a:pt x="2867" y="1303"/>
                  </a:cubicBezTo>
                  <a:cubicBezTo>
                    <a:pt x="3207" y="1264"/>
                    <a:pt x="3462" y="962"/>
                    <a:pt x="3443" y="621"/>
                  </a:cubicBezTo>
                  <a:cubicBezTo>
                    <a:pt x="3424" y="271"/>
                    <a:pt x="3136" y="0"/>
                    <a:pt x="279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1" name="Google Shape;18481;p140"/>
            <p:cNvSpPr/>
            <p:nvPr/>
          </p:nvSpPr>
          <p:spPr>
            <a:xfrm>
              <a:off x="991720" y="3107364"/>
              <a:ext cx="80520" cy="81595"/>
            </a:xfrm>
            <a:custGeom>
              <a:avLst/>
              <a:gdLst/>
              <a:ahLst/>
              <a:cxnLst/>
              <a:rect l="l" t="t" r="r" b="b"/>
              <a:pathLst>
                <a:path w="3073" h="3114" extrusionOk="0">
                  <a:moveTo>
                    <a:pt x="2180" y="0"/>
                  </a:moveTo>
                  <a:cubicBezTo>
                    <a:pt x="1882" y="0"/>
                    <a:pt x="1824" y="130"/>
                    <a:pt x="480" y="865"/>
                  </a:cubicBezTo>
                  <a:cubicBezTo>
                    <a:pt x="96" y="1081"/>
                    <a:pt x="29" y="1609"/>
                    <a:pt x="351" y="1911"/>
                  </a:cubicBezTo>
                  <a:cubicBezTo>
                    <a:pt x="101" y="2084"/>
                    <a:pt x="0" y="2401"/>
                    <a:pt x="101" y="2689"/>
                  </a:cubicBezTo>
                  <a:cubicBezTo>
                    <a:pt x="200" y="2954"/>
                    <a:pt x="453" y="3113"/>
                    <a:pt x="715" y="3113"/>
                  </a:cubicBezTo>
                  <a:cubicBezTo>
                    <a:pt x="823" y="3113"/>
                    <a:pt x="932" y="3087"/>
                    <a:pt x="1032" y="3029"/>
                  </a:cubicBezTo>
                  <a:lnTo>
                    <a:pt x="1383" y="2828"/>
                  </a:lnTo>
                  <a:cubicBezTo>
                    <a:pt x="1599" y="2720"/>
                    <a:pt x="1484" y="2430"/>
                    <a:pt x="1298" y="2430"/>
                  </a:cubicBezTo>
                  <a:cubicBezTo>
                    <a:pt x="1261" y="2430"/>
                    <a:pt x="1221" y="2442"/>
                    <a:pt x="1181" y="2468"/>
                  </a:cubicBezTo>
                  <a:lnTo>
                    <a:pt x="831" y="2665"/>
                  </a:lnTo>
                  <a:cubicBezTo>
                    <a:pt x="793" y="2686"/>
                    <a:pt x="752" y="2696"/>
                    <a:pt x="711" y="2696"/>
                  </a:cubicBezTo>
                  <a:cubicBezTo>
                    <a:pt x="615" y="2696"/>
                    <a:pt x="522" y="2638"/>
                    <a:pt x="485" y="2540"/>
                  </a:cubicBezTo>
                  <a:cubicBezTo>
                    <a:pt x="452" y="2425"/>
                    <a:pt x="500" y="2300"/>
                    <a:pt x="600" y="2237"/>
                  </a:cubicBezTo>
                  <a:lnTo>
                    <a:pt x="610" y="2237"/>
                  </a:lnTo>
                  <a:cubicBezTo>
                    <a:pt x="836" y="2103"/>
                    <a:pt x="860" y="1781"/>
                    <a:pt x="653" y="1623"/>
                  </a:cubicBezTo>
                  <a:cubicBezTo>
                    <a:pt x="514" y="1517"/>
                    <a:pt x="533" y="1306"/>
                    <a:pt x="682" y="1220"/>
                  </a:cubicBezTo>
                  <a:cubicBezTo>
                    <a:pt x="2124" y="418"/>
                    <a:pt x="2066" y="413"/>
                    <a:pt x="2176" y="413"/>
                  </a:cubicBezTo>
                  <a:cubicBezTo>
                    <a:pt x="2177" y="413"/>
                    <a:pt x="2178" y="413"/>
                    <a:pt x="2180" y="413"/>
                  </a:cubicBezTo>
                  <a:cubicBezTo>
                    <a:pt x="2309" y="413"/>
                    <a:pt x="2420" y="519"/>
                    <a:pt x="2420" y="653"/>
                  </a:cubicBezTo>
                  <a:cubicBezTo>
                    <a:pt x="2420" y="855"/>
                    <a:pt x="2213" y="893"/>
                    <a:pt x="2132" y="956"/>
                  </a:cubicBezTo>
                  <a:cubicBezTo>
                    <a:pt x="1930" y="1071"/>
                    <a:pt x="1954" y="1369"/>
                    <a:pt x="2170" y="1450"/>
                  </a:cubicBezTo>
                  <a:cubicBezTo>
                    <a:pt x="2372" y="1522"/>
                    <a:pt x="2386" y="1796"/>
                    <a:pt x="2199" y="1892"/>
                  </a:cubicBezTo>
                  <a:lnTo>
                    <a:pt x="1896" y="2060"/>
                  </a:lnTo>
                  <a:cubicBezTo>
                    <a:pt x="1679" y="2168"/>
                    <a:pt x="1796" y="2455"/>
                    <a:pt x="1983" y="2455"/>
                  </a:cubicBezTo>
                  <a:cubicBezTo>
                    <a:pt x="2019" y="2455"/>
                    <a:pt x="2058" y="2445"/>
                    <a:pt x="2098" y="2420"/>
                  </a:cubicBezTo>
                  <a:lnTo>
                    <a:pt x="2400" y="2252"/>
                  </a:lnTo>
                  <a:cubicBezTo>
                    <a:pt x="2789" y="2036"/>
                    <a:pt x="2861" y="1508"/>
                    <a:pt x="2540" y="1201"/>
                  </a:cubicBezTo>
                  <a:cubicBezTo>
                    <a:pt x="3072" y="845"/>
                    <a:pt x="2828" y="0"/>
                    <a:pt x="218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2" name="Google Shape;18482;p140"/>
            <p:cNvSpPr/>
            <p:nvPr/>
          </p:nvSpPr>
          <p:spPr>
            <a:xfrm>
              <a:off x="902029" y="3082131"/>
              <a:ext cx="75699" cy="79105"/>
            </a:xfrm>
            <a:custGeom>
              <a:avLst/>
              <a:gdLst/>
              <a:ahLst/>
              <a:cxnLst/>
              <a:rect l="l" t="t" r="r" b="b"/>
              <a:pathLst>
                <a:path w="2889" h="3019" extrusionOk="0">
                  <a:moveTo>
                    <a:pt x="647" y="0"/>
                  </a:moveTo>
                  <a:cubicBezTo>
                    <a:pt x="603" y="0"/>
                    <a:pt x="559" y="5"/>
                    <a:pt x="514" y="13"/>
                  </a:cubicBezTo>
                  <a:cubicBezTo>
                    <a:pt x="217" y="80"/>
                    <a:pt x="1" y="344"/>
                    <a:pt x="6" y="651"/>
                  </a:cubicBezTo>
                  <a:cubicBezTo>
                    <a:pt x="6" y="848"/>
                    <a:pt x="78" y="935"/>
                    <a:pt x="241" y="1381"/>
                  </a:cubicBezTo>
                  <a:cubicBezTo>
                    <a:pt x="274" y="1482"/>
                    <a:pt x="351" y="1524"/>
                    <a:pt x="428" y="1524"/>
                  </a:cubicBezTo>
                  <a:cubicBezTo>
                    <a:pt x="561" y="1524"/>
                    <a:pt x="698" y="1399"/>
                    <a:pt x="625" y="1232"/>
                  </a:cubicBezTo>
                  <a:cubicBezTo>
                    <a:pt x="438" y="733"/>
                    <a:pt x="418" y="728"/>
                    <a:pt x="418" y="651"/>
                  </a:cubicBezTo>
                  <a:cubicBezTo>
                    <a:pt x="418" y="527"/>
                    <a:pt x="519" y="421"/>
                    <a:pt x="644" y="411"/>
                  </a:cubicBezTo>
                  <a:cubicBezTo>
                    <a:pt x="750" y="416"/>
                    <a:pt x="846" y="479"/>
                    <a:pt x="884" y="575"/>
                  </a:cubicBezTo>
                  <a:cubicBezTo>
                    <a:pt x="922" y="637"/>
                    <a:pt x="951" y="911"/>
                    <a:pt x="1206" y="911"/>
                  </a:cubicBezTo>
                  <a:cubicBezTo>
                    <a:pt x="1306" y="906"/>
                    <a:pt x="1398" y="853"/>
                    <a:pt x="1446" y="767"/>
                  </a:cubicBezTo>
                  <a:cubicBezTo>
                    <a:pt x="1490" y="679"/>
                    <a:pt x="1575" y="637"/>
                    <a:pt x="1659" y="637"/>
                  </a:cubicBezTo>
                  <a:cubicBezTo>
                    <a:pt x="1755" y="637"/>
                    <a:pt x="1851" y="693"/>
                    <a:pt x="1887" y="800"/>
                  </a:cubicBezTo>
                  <a:cubicBezTo>
                    <a:pt x="2478" y="2341"/>
                    <a:pt x="2473" y="2274"/>
                    <a:pt x="2473" y="2360"/>
                  </a:cubicBezTo>
                  <a:cubicBezTo>
                    <a:pt x="2487" y="2521"/>
                    <a:pt x="2358" y="2616"/>
                    <a:pt x="2230" y="2616"/>
                  </a:cubicBezTo>
                  <a:cubicBezTo>
                    <a:pt x="2137" y="2616"/>
                    <a:pt x="2044" y="2565"/>
                    <a:pt x="2007" y="2452"/>
                  </a:cubicBezTo>
                  <a:lnTo>
                    <a:pt x="1940" y="2274"/>
                  </a:lnTo>
                  <a:cubicBezTo>
                    <a:pt x="1897" y="2160"/>
                    <a:pt x="1792" y="2101"/>
                    <a:pt x="1687" y="2101"/>
                  </a:cubicBezTo>
                  <a:cubicBezTo>
                    <a:pt x="1592" y="2101"/>
                    <a:pt x="1498" y="2148"/>
                    <a:pt x="1446" y="2245"/>
                  </a:cubicBezTo>
                  <a:cubicBezTo>
                    <a:pt x="1400" y="2328"/>
                    <a:pt x="1318" y="2369"/>
                    <a:pt x="1236" y="2369"/>
                  </a:cubicBezTo>
                  <a:cubicBezTo>
                    <a:pt x="1138" y="2369"/>
                    <a:pt x="1040" y="2312"/>
                    <a:pt x="1004" y="2202"/>
                  </a:cubicBezTo>
                  <a:lnTo>
                    <a:pt x="927" y="2005"/>
                  </a:lnTo>
                  <a:cubicBezTo>
                    <a:pt x="894" y="1904"/>
                    <a:pt x="817" y="1862"/>
                    <a:pt x="740" y="1862"/>
                  </a:cubicBezTo>
                  <a:cubicBezTo>
                    <a:pt x="607" y="1862"/>
                    <a:pt x="470" y="1987"/>
                    <a:pt x="543" y="2154"/>
                  </a:cubicBezTo>
                  <a:lnTo>
                    <a:pt x="620" y="2356"/>
                  </a:lnTo>
                  <a:cubicBezTo>
                    <a:pt x="723" y="2624"/>
                    <a:pt x="974" y="2779"/>
                    <a:pt x="1234" y="2779"/>
                  </a:cubicBezTo>
                  <a:cubicBezTo>
                    <a:pt x="1373" y="2779"/>
                    <a:pt x="1515" y="2734"/>
                    <a:pt x="1638" y="2639"/>
                  </a:cubicBezTo>
                  <a:cubicBezTo>
                    <a:pt x="1760" y="2900"/>
                    <a:pt x="1992" y="3019"/>
                    <a:pt x="2224" y="3019"/>
                  </a:cubicBezTo>
                  <a:cubicBezTo>
                    <a:pt x="2557" y="3019"/>
                    <a:pt x="2888" y="2774"/>
                    <a:pt x="2886" y="2360"/>
                  </a:cubicBezTo>
                  <a:cubicBezTo>
                    <a:pt x="2886" y="2149"/>
                    <a:pt x="2838" y="2149"/>
                    <a:pt x="2271" y="651"/>
                  </a:cubicBezTo>
                  <a:cubicBezTo>
                    <a:pt x="2169" y="384"/>
                    <a:pt x="1917" y="231"/>
                    <a:pt x="1657" y="231"/>
                  </a:cubicBezTo>
                  <a:cubicBezTo>
                    <a:pt x="1516" y="231"/>
                    <a:pt x="1372" y="277"/>
                    <a:pt x="1249" y="373"/>
                  </a:cubicBezTo>
                  <a:cubicBezTo>
                    <a:pt x="1134" y="140"/>
                    <a:pt x="901" y="0"/>
                    <a:pt x="64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3" name="Google Shape;18483;p140"/>
            <p:cNvSpPr/>
            <p:nvPr/>
          </p:nvSpPr>
          <p:spPr>
            <a:xfrm>
              <a:off x="1011267" y="2901229"/>
              <a:ext cx="225525" cy="365341"/>
            </a:xfrm>
            <a:custGeom>
              <a:avLst/>
              <a:gdLst/>
              <a:ahLst/>
              <a:cxnLst/>
              <a:rect l="l" t="t" r="r" b="b"/>
              <a:pathLst>
                <a:path w="8607" h="13943" extrusionOk="0">
                  <a:moveTo>
                    <a:pt x="8316" y="0"/>
                  </a:moveTo>
                  <a:cubicBezTo>
                    <a:pt x="8285" y="0"/>
                    <a:pt x="8253" y="6"/>
                    <a:pt x="8221" y="19"/>
                  </a:cubicBezTo>
                  <a:cubicBezTo>
                    <a:pt x="7434" y="355"/>
                    <a:pt x="6661" y="874"/>
                    <a:pt x="5927" y="1565"/>
                  </a:cubicBezTo>
                  <a:cubicBezTo>
                    <a:pt x="5746" y="1708"/>
                    <a:pt x="5891" y="1940"/>
                    <a:pt x="6059" y="1940"/>
                  </a:cubicBezTo>
                  <a:cubicBezTo>
                    <a:pt x="6110" y="1940"/>
                    <a:pt x="6163" y="1919"/>
                    <a:pt x="6210" y="1867"/>
                  </a:cubicBezTo>
                  <a:cubicBezTo>
                    <a:pt x="6762" y="1334"/>
                    <a:pt x="7391" y="888"/>
                    <a:pt x="8077" y="538"/>
                  </a:cubicBezTo>
                  <a:lnTo>
                    <a:pt x="8077" y="538"/>
                  </a:lnTo>
                  <a:cubicBezTo>
                    <a:pt x="7626" y="1978"/>
                    <a:pt x="6651" y="3269"/>
                    <a:pt x="5576" y="4325"/>
                  </a:cubicBezTo>
                  <a:cubicBezTo>
                    <a:pt x="5551" y="4315"/>
                    <a:pt x="5526" y="4311"/>
                    <a:pt x="5502" y="4311"/>
                  </a:cubicBezTo>
                  <a:cubicBezTo>
                    <a:pt x="5368" y="4311"/>
                    <a:pt x="5259" y="4446"/>
                    <a:pt x="5307" y="4584"/>
                  </a:cubicBezTo>
                  <a:cubicBezTo>
                    <a:pt x="5178" y="4704"/>
                    <a:pt x="5058" y="4810"/>
                    <a:pt x="4947" y="4911"/>
                  </a:cubicBezTo>
                  <a:cubicBezTo>
                    <a:pt x="4775" y="4642"/>
                    <a:pt x="4530" y="4431"/>
                    <a:pt x="4237" y="4301"/>
                  </a:cubicBezTo>
                  <a:cubicBezTo>
                    <a:pt x="4314" y="4181"/>
                    <a:pt x="4395" y="4056"/>
                    <a:pt x="4487" y="3922"/>
                  </a:cubicBezTo>
                  <a:cubicBezTo>
                    <a:pt x="4712" y="4099"/>
                    <a:pt x="4751" y="4186"/>
                    <a:pt x="4875" y="4186"/>
                  </a:cubicBezTo>
                  <a:cubicBezTo>
                    <a:pt x="5067" y="4186"/>
                    <a:pt x="5154" y="3946"/>
                    <a:pt x="5010" y="3821"/>
                  </a:cubicBezTo>
                  <a:lnTo>
                    <a:pt x="4722" y="3581"/>
                  </a:lnTo>
                  <a:cubicBezTo>
                    <a:pt x="4784" y="3490"/>
                    <a:pt x="4770" y="3518"/>
                    <a:pt x="4799" y="3475"/>
                  </a:cubicBezTo>
                  <a:cubicBezTo>
                    <a:pt x="4799" y="3475"/>
                    <a:pt x="4971" y="3245"/>
                    <a:pt x="4976" y="3235"/>
                  </a:cubicBezTo>
                  <a:lnTo>
                    <a:pt x="5485" y="3667"/>
                  </a:lnTo>
                  <a:cubicBezTo>
                    <a:pt x="5529" y="3704"/>
                    <a:pt x="5576" y="3720"/>
                    <a:pt x="5620" y="3720"/>
                  </a:cubicBezTo>
                  <a:cubicBezTo>
                    <a:pt x="5788" y="3720"/>
                    <a:pt x="5921" y="3496"/>
                    <a:pt x="5754" y="3355"/>
                  </a:cubicBezTo>
                  <a:lnTo>
                    <a:pt x="5235" y="2909"/>
                  </a:lnTo>
                  <a:cubicBezTo>
                    <a:pt x="5370" y="2750"/>
                    <a:pt x="5504" y="2592"/>
                    <a:pt x="5639" y="2443"/>
                  </a:cubicBezTo>
                  <a:cubicBezTo>
                    <a:pt x="5780" y="2291"/>
                    <a:pt x="5639" y="2095"/>
                    <a:pt x="5481" y="2095"/>
                  </a:cubicBezTo>
                  <a:cubicBezTo>
                    <a:pt x="5430" y="2095"/>
                    <a:pt x="5377" y="2115"/>
                    <a:pt x="5331" y="2165"/>
                  </a:cubicBezTo>
                  <a:cubicBezTo>
                    <a:pt x="5024" y="2506"/>
                    <a:pt x="4731" y="2861"/>
                    <a:pt x="4463" y="3230"/>
                  </a:cubicBezTo>
                  <a:cubicBezTo>
                    <a:pt x="4463" y="3240"/>
                    <a:pt x="4179" y="3600"/>
                    <a:pt x="3810" y="4200"/>
                  </a:cubicBezTo>
                  <a:cubicBezTo>
                    <a:pt x="3781" y="4198"/>
                    <a:pt x="3752" y="4198"/>
                    <a:pt x="3723" y="4198"/>
                  </a:cubicBezTo>
                  <a:cubicBezTo>
                    <a:pt x="3152" y="4198"/>
                    <a:pt x="2626" y="4514"/>
                    <a:pt x="2370" y="5031"/>
                  </a:cubicBezTo>
                  <a:cubicBezTo>
                    <a:pt x="2259" y="5242"/>
                    <a:pt x="2235" y="5467"/>
                    <a:pt x="2139" y="5631"/>
                  </a:cubicBezTo>
                  <a:cubicBezTo>
                    <a:pt x="2038" y="5789"/>
                    <a:pt x="1899" y="5928"/>
                    <a:pt x="1736" y="6024"/>
                  </a:cubicBezTo>
                  <a:cubicBezTo>
                    <a:pt x="1539" y="6135"/>
                    <a:pt x="1328" y="6216"/>
                    <a:pt x="1107" y="6264"/>
                  </a:cubicBezTo>
                  <a:cubicBezTo>
                    <a:pt x="1035" y="6283"/>
                    <a:pt x="901" y="6317"/>
                    <a:pt x="781" y="6341"/>
                  </a:cubicBezTo>
                  <a:cubicBezTo>
                    <a:pt x="507" y="6389"/>
                    <a:pt x="411" y="6730"/>
                    <a:pt x="613" y="6917"/>
                  </a:cubicBezTo>
                  <a:cubicBezTo>
                    <a:pt x="757" y="7051"/>
                    <a:pt x="915" y="7167"/>
                    <a:pt x="1083" y="7267"/>
                  </a:cubicBezTo>
                  <a:cubicBezTo>
                    <a:pt x="1123" y="7293"/>
                    <a:pt x="1163" y="7304"/>
                    <a:pt x="1200" y="7304"/>
                  </a:cubicBezTo>
                  <a:cubicBezTo>
                    <a:pt x="1384" y="7304"/>
                    <a:pt x="1502" y="7028"/>
                    <a:pt x="1294" y="6912"/>
                  </a:cubicBezTo>
                  <a:cubicBezTo>
                    <a:pt x="1194" y="6855"/>
                    <a:pt x="1098" y="6787"/>
                    <a:pt x="1011" y="6715"/>
                  </a:cubicBezTo>
                  <a:cubicBezTo>
                    <a:pt x="1626" y="6571"/>
                    <a:pt x="2168" y="6384"/>
                    <a:pt x="2490" y="5847"/>
                  </a:cubicBezTo>
                  <a:cubicBezTo>
                    <a:pt x="2629" y="5621"/>
                    <a:pt x="2648" y="5386"/>
                    <a:pt x="2739" y="5218"/>
                  </a:cubicBezTo>
                  <a:cubicBezTo>
                    <a:pt x="2917" y="4866"/>
                    <a:pt x="3290" y="4612"/>
                    <a:pt x="3696" y="4612"/>
                  </a:cubicBezTo>
                  <a:cubicBezTo>
                    <a:pt x="3937" y="4612"/>
                    <a:pt x="4190" y="4702"/>
                    <a:pt x="4419" y="4915"/>
                  </a:cubicBezTo>
                  <a:cubicBezTo>
                    <a:pt x="4952" y="5415"/>
                    <a:pt x="4799" y="6307"/>
                    <a:pt x="4103" y="6735"/>
                  </a:cubicBezTo>
                  <a:cubicBezTo>
                    <a:pt x="3635" y="7013"/>
                    <a:pt x="3015" y="7213"/>
                    <a:pt x="2420" y="7213"/>
                  </a:cubicBezTo>
                  <a:cubicBezTo>
                    <a:pt x="2276" y="7213"/>
                    <a:pt x="2134" y="7202"/>
                    <a:pt x="1995" y="7176"/>
                  </a:cubicBezTo>
                  <a:cubicBezTo>
                    <a:pt x="1979" y="7173"/>
                    <a:pt x="1963" y="7172"/>
                    <a:pt x="1949" y="7172"/>
                  </a:cubicBezTo>
                  <a:cubicBezTo>
                    <a:pt x="1718" y="7172"/>
                    <a:pt x="1666" y="7535"/>
                    <a:pt x="1918" y="7584"/>
                  </a:cubicBezTo>
                  <a:cubicBezTo>
                    <a:pt x="2089" y="7614"/>
                    <a:pt x="2261" y="7629"/>
                    <a:pt x="2434" y="7629"/>
                  </a:cubicBezTo>
                  <a:cubicBezTo>
                    <a:pt x="2650" y="7629"/>
                    <a:pt x="2866" y="7606"/>
                    <a:pt x="3080" y="7560"/>
                  </a:cubicBezTo>
                  <a:cubicBezTo>
                    <a:pt x="3143" y="8722"/>
                    <a:pt x="3911" y="9648"/>
                    <a:pt x="4943" y="10100"/>
                  </a:cubicBezTo>
                  <a:cubicBezTo>
                    <a:pt x="5696" y="10426"/>
                    <a:pt x="5970" y="11362"/>
                    <a:pt x="5504" y="12039"/>
                  </a:cubicBezTo>
                  <a:cubicBezTo>
                    <a:pt x="4642" y="13097"/>
                    <a:pt x="3533" y="13527"/>
                    <a:pt x="2316" y="13527"/>
                  </a:cubicBezTo>
                  <a:cubicBezTo>
                    <a:pt x="1683" y="13527"/>
                    <a:pt x="1021" y="13411"/>
                    <a:pt x="349" y="13205"/>
                  </a:cubicBezTo>
                  <a:cubicBezTo>
                    <a:pt x="326" y="13199"/>
                    <a:pt x="305" y="13196"/>
                    <a:pt x="285" y="13196"/>
                  </a:cubicBezTo>
                  <a:cubicBezTo>
                    <a:pt x="73" y="13196"/>
                    <a:pt x="1" y="13520"/>
                    <a:pt x="229" y="13599"/>
                  </a:cubicBezTo>
                  <a:cubicBezTo>
                    <a:pt x="949" y="13820"/>
                    <a:pt x="1655" y="13942"/>
                    <a:pt x="2329" y="13942"/>
                  </a:cubicBezTo>
                  <a:cubicBezTo>
                    <a:pt x="3675" y="13942"/>
                    <a:pt x="4890" y="13454"/>
                    <a:pt x="5831" y="12293"/>
                  </a:cubicBezTo>
                  <a:cubicBezTo>
                    <a:pt x="5840" y="12284"/>
                    <a:pt x="5850" y="12269"/>
                    <a:pt x="5855" y="12260"/>
                  </a:cubicBezTo>
                  <a:cubicBezTo>
                    <a:pt x="6455" y="11367"/>
                    <a:pt x="6095" y="10148"/>
                    <a:pt x="5111" y="9720"/>
                  </a:cubicBezTo>
                  <a:cubicBezTo>
                    <a:pt x="4208" y="9327"/>
                    <a:pt x="3512" y="8501"/>
                    <a:pt x="3488" y="7455"/>
                  </a:cubicBezTo>
                  <a:cubicBezTo>
                    <a:pt x="3776" y="7368"/>
                    <a:pt x="4055" y="7243"/>
                    <a:pt x="4319" y="7085"/>
                  </a:cubicBezTo>
                  <a:cubicBezTo>
                    <a:pt x="4976" y="6677"/>
                    <a:pt x="5259" y="5943"/>
                    <a:pt x="5106" y="5314"/>
                  </a:cubicBezTo>
                  <a:cubicBezTo>
                    <a:pt x="6608" y="4032"/>
                    <a:pt x="8063" y="2270"/>
                    <a:pt x="8562" y="317"/>
                  </a:cubicBezTo>
                  <a:cubicBezTo>
                    <a:pt x="8606" y="149"/>
                    <a:pt x="8473" y="0"/>
                    <a:pt x="831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484" name="Google Shape;18484;p140"/>
          <p:cNvGrpSpPr/>
          <p:nvPr/>
        </p:nvGrpSpPr>
        <p:grpSpPr>
          <a:xfrm>
            <a:off x="3090671" y="3178425"/>
            <a:ext cx="323365" cy="365420"/>
            <a:chOff x="3090671" y="3365275"/>
            <a:chExt cx="323365" cy="365420"/>
          </a:xfrm>
        </p:grpSpPr>
        <p:sp>
          <p:nvSpPr>
            <p:cNvPr id="18485" name="Google Shape;18485;p140"/>
            <p:cNvSpPr/>
            <p:nvPr/>
          </p:nvSpPr>
          <p:spPr>
            <a:xfrm>
              <a:off x="3191577" y="3371066"/>
              <a:ext cx="96635" cy="230503"/>
            </a:xfrm>
            <a:custGeom>
              <a:avLst/>
              <a:gdLst/>
              <a:ahLst/>
              <a:cxnLst/>
              <a:rect l="l" t="t" r="r" b="b"/>
              <a:pathLst>
                <a:path w="3688" h="8797" extrusionOk="0">
                  <a:moveTo>
                    <a:pt x="1200" y="1"/>
                  </a:moveTo>
                  <a:cubicBezTo>
                    <a:pt x="1152" y="1"/>
                    <a:pt x="1103" y="12"/>
                    <a:pt x="1057" y="36"/>
                  </a:cubicBezTo>
                  <a:cubicBezTo>
                    <a:pt x="1033" y="51"/>
                    <a:pt x="1009" y="65"/>
                    <a:pt x="980" y="79"/>
                  </a:cubicBezTo>
                  <a:cubicBezTo>
                    <a:pt x="318" y="473"/>
                    <a:pt x="1" y="1255"/>
                    <a:pt x="202" y="1999"/>
                  </a:cubicBezTo>
                  <a:lnTo>
                    <a:pt x="2036" y="8797"/>
                  </a:lnTo>
                  <a:lnTo>
                    <a:pt x="3687" y="8350"/>
                  </a:lnTo>
                  <a:lnTo>
                    <a:pt x="3467" y="7524"/>
                  </a:lnTo>
                  <a:lnTo>
                    <a:pt x="1547" y="382"/>
                  </a:lnTo>
                  <a:lnTo>
                    <a:pt x="1499" y="228"/>
                  </a:lnTo>
                  <a:cubicBezTo>
                    <a:pt x="1460" y="87"/>
                    <a:pt x="1333" y="1"/>
                    <a:pt x="1200"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6" name="Google Shape;18486;p140"/>
            <p:cNvSpPr/>
            <p:nvPr/>
          </p:nvSpPr>
          <p:spPr>
            <a:xfrm>
              <a:off x="3215736" y="3371197"/>
              <a:ext cx="66685" cy="201445"/>
            </a:xfrm>
            <a:custGeom>
              <a:avLst/>
              <a:gdLst/>
              <a:ahLst/>
              <a:cxnLst/>
              <a:rect l="l" t="t" r="r" b="b"/>
              <a:pathLst>
                <a:path w="2545" h="7688" extrusionOk="0">
                  <a:moveTo>
                    <a:pt x="281" y="0"/>
                  </a:moveTo>
                  <a:cubicBezTo>
                    <a:pt x="232" y="0"/>
                    <a:pt x="182" y="12"/>
                    <a:pt x="135" y="36"/>
                  </a:cubicBezTo>
                  <a:cubicBezTo>
                    <a:pt x="111" y="46"/>
                    <a:pt x="87" y="60"/>
                    <a:pt x="63" y="74"/>
                  </a:cubicBezTo>
                  <a:cubicBezTo>
                    <a:pt x="1" y="343"/>
                    <a:pt x="10" y="622"/>
                    <a:pt x="82" y="890"/>
                  </a:cubicBezTo>
                  <a:lnTo>
                    <a:pt x="1916" y="7687"/>
                  </a:lnTo>
                  <a:lnTo>
                    <a:pt x="2545" y="7519"/>
                  </a:lnTo>
                  <a:lnTo>
                    <a:pt x="625" y="382"/>
                  </a:lnTo>
                  <a:lnTo>
                    <a:pt x="581" y="223"/>
                  </a:lnTo>
                  <a:cubicBezTo>
                    <a:pt x="539" y="86"/>
                    <a:pt x="414" y="0"/>
                    <a:pt x="281" y="0"/>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7" name="Google Shape;18487;p140"/>
            <p:cNvSpPr/>
            <p:nvPr/>
          </p:nvSpPr>
          <p:spPr>
            <a:xfrm>
              <a:off x="3216496" y="3371197"/>
              <a:ext cx="95744" cy="230372"/>
            </a:xfrm>
            <a:custGeom>
              <a:avLst/>
              <a:gdLst/>
              <a:ahLst/>
              <a:cxnLst/>
              <a:rect l="l" t="t" r="r" b="b"/>
              <a:pathLst>
                <a:path w="3654" h="8792" extrusionOk="0">
                  <a:moveTo>
                    <a:pt x="2485" y="0"/>
                  </a:moveTo>
                  <a:cubicBezTo>
                    <a:pt x="2350" y="0"/>
                    <a:pt x="2223" y="87"/>
                    <a:pt x="2184" y="228"/>
                  </a:cubicBezTo>
                  <a:lnTo>
                    <a:pt x="2141" y="382"/>
                  </a:lnTo>
                  <a:lnTo>
                    <a:pt x="0" y="8350"/>
                  </a:lnTo>
                  <a:lnTo>
                    <a:pt x="672" y="8528"/>
                  </a:lnTo>
                  <a:lnTo>
                    <a:pt x="1652" y="8792"/>
                  </a:lnTo>
                  <a:lnTo>
                    <a:pt x="3485" y="1994"/>
                  </a:lnTo>
                  <a:cubicBezTo>
                    <a:pt x="3653" y="1370"/>
                    <a:pt x="3457" y="708"/>
                    <a:pt x="2972" y="276"/>
                  </a:cubicBezTo>
                  <a:cubicBezTo>
                    <a:pt x="2871" y="185"/>
                    <a:pt x="2751" y="103"/>
                    <a:pt x="2631" y="36"/>
                  </a:cubicBezTo>
                  <a:cubicBezTo>
                    <a:pt x="2584" y="12"/>
                    <a:pt x="2534" y="0"/>
                    <a:pt x="2485" y="0"/>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8" name="Google Shape;18488;p140"/>
            <p:cNvSpPr/>
            <p:nvPr/>
          </p:nvSpPr>
          <p:spPr>
            <a:xfrm>
              <a:off x="3234104" y="3378403"/>
              <a:ext cx="78136" cy="223167"/>
            </a:xfrm>
            <a:custGeom>
              <a:avLst/>
              <a:gdLst/>
              <a:ahLst/>
              <a:cxnLst/>
              <a:rect l="l" t="t" r="r" b="b"/>
              <a:pathLst>
                <a:path w="2982" h="8517" extrusionOk="0">
                  <a:moveTo>
                    <a:pt x="2300" y="1"/>
                  </a:moveTo>
                  <a:cubicBezTo>
                    <a:pt x="2242" y="39"/>
                    <a:pt x="2194" y="102"/>
                    <a:pt x="2175" y="174"/>
                  </a:cubicBezTo>
                  <a:lnTo>
                    <a:pt x="2132" y="327"/>
                  </a:lnTo>
                  <a:lnTo>
                    <a:pt x="0" y="8253"/>
                  </a:lnTo>
                  <a:lnTo>
                    <a:pt x="980" y="8517"/>
                  </a:lnTo>
                  <a:lnTo>
                    <a:pt x="2813" y="1719"/>
                  </a:lnTo>
                  <a:cubicBezTo>
                    <a:pt x="2981" y="1095"/>
                    <a:pt x="2785" y="428"/>
                    <a:pt x="2300"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9" name="Google Shape;18489;p140"/>
            <p:cNvSpPr/>
            <p:nvPr/>
          </p:nvSpPr>
          <p:spPr>
            <a:xfrm>
              <a:off x="3227422" y="3520761"/>
              <a:ext cx="169583" cy="204406"/>
            </a:xfrm>
            <a:custGeom>
              <a:avLst/>
              <a:gdLst/>
              <a:ahLst/>
              <a:cxnLst/>
              <a:rect l="l" t="t" r="r" b="b"/>
              <a:pathLst>
                <a:path w="6472" h="7801" extrusionOk="0">
                  <a:moveTo>
                    <a:pt x="3789" y="4056"/>
                  </a:moveTo>
                  <a:cubicBezTo>
                    <a:pt x="3814" y="4056"/>
                    <a:pt x="3840" y="4057"/>
                    <a:pt x="3865" y="4058"/>
                  </a:cubicBezTo>
                  <a:cubicBezTo>
                    <a:pt x="4604" y="4092"/>
                    <a:pt x="5176" y="4725"/>
                    <a:pt x="5137" y="5464"/>
                  </a:cubicBezTo>
                  <a:cubicBezTo>
                    <a:pt x="5096" y="6243"/>
                    <a:pt x="4452" y="6736"/>
                    <a:pt x="3789" y="6736"/>
                  </a:cubicBezTo>
                  <a:cubicBezTo>
                    <a:pt x="3437" y="6736"/>
                    <a:pt x="3080" y="6598"/>
                    <a:pt x="2804" y="6290"/>
                  </a:cubicBezTo>
                  <a:cubicBezTo>
                    <a:pt x="2020" y="5426"/>
                    <a:pt x="2646" y="4056"/>
                    <a:pt x="3789" y="4056"/>
                  </a:cubicBezTo>
                  <a:close/>
                  <a:moveTo>
                    <a:pt x="955" y="0"/>
                  </a:moveTo>
                  <a:cubicBezTo>
                    <a:pt x="881" y="0"/>
                    <a:pt x="805" y="10"/>
                    <a:pt x="731" y="31"/>
                  </a:cubicBezTo>
                  <a:cubicBezTo>
                    <a:pt x="275" y="151"/>
                    <a:pt x="1" y="621"/>
                    <a:pt x="126" y="1077"/>
                  </a:cubicBezTo>
                  <a:lnTo>
                    <a:pt x="1470" y="6069"/>
                  </a:lnTo>
                  <a:cubicBezTo>
                    <a:pt x="1784" y="7120"/>
                    <a:pt x="2745" y="7801"/>
                    <a:pt x="3792" y="7801"/>
                  </a:cubicBezTo>
                  <a:cubicBezTo>
                    <a:pt x="4008" y="7801"/>
                    <a:pt x="4228" y="7772"/>
                    <a:pt x="4446" y="7711"/>
                  </a:cubicBezTo>
                  <a:cubicBezTo>
                    <a:pt x="5718" y="7356"/>
                    <a:pt x="6472" y="6045"/>
                    <a:pt x="6136" y="4764"/>
                  </a:cubicBezTo>
                  <a:cubicBezTo>
                    <a:pt x="5837" y="3652"/>
                    <a:pt x="4841" y="2969"/>
                    <a:pt x="3794" y="2969"/>
                  </a:cubicBezTo>
                  <a:cubicBezTo>
                    <a:pt x="3358" y="2969"/>
                    <a:pt x="2913" y="3087"/>
                    <a:pt x="2507" y="3343"/>
                  </a:cubicBezTo>
                  <a:lnTo>
                    <a:pt x="1777" y="631"/>
                  </a:lnTo>
                  <a:cubicBezTo>
                    <a:pt x="1673" y="250"/>
                    <a:pt x="1328" y="0"/>
                    <a:pt x="955" y="0"/>
                  </a:cubicBezTo>
                  <a:close/>
                </a:path>
              </a:pathLst>
            </a:custGeom>
            <a:solidFill>
              <a:srgbClr val="ADBB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0" name="Google Shape;18490;p140"/>
            <p:cNvSpPr/>
            <p:nvPr/>
          </p:nvSpPr>
          <p:spPr>
            <a:xfrm>
              <a:off x="3108568" y="3520551"/>
              <a:ext cx="168587" cy="204851"/>
            </a:xfrm>
            <a:custGeom>
              <a:avLst/>
              <a:gdLst/>
              <a:ahLst/>
              <a:cxnLst/>
              <a:rect l="l" t="t" r="r" b="b"/>
              <a:pathLst>
                <a:path w="6434" h="7818" extrusionOk="0">
                  <a:moveTo>
                    <a:pt x="2625" y="4055"/>
                  </a:moveTo>
                  <a:cubicBezTo>
                    <a:pt x="2742" y="4055"/>
                    <a:pt x="2863" y="4071"/>
                    <a:pt x="2986" y="4104"/>
                  </a:cubicBezTo>
                  <a:cubicBezTo>
                    <a:pt x="3702" y="4296"/>
                    <a:pt x="4124" y="5031"/>
                    <a:pt x="3932" y="5746"/>
                  </a:cubicBezTo>
                  <a:cubicBezTo>
                    <a:pt x="3758" y="6389"/>
                    <a:pt x="3198" y="6735"/>
                    <a:pt x="2633" y="6735"/>
                  </a:cubicBezTo>
                  <a:cubicBezTo>
                    <a:pt x="2186" y="6735"/>
                    <a:pt x="1737" y="6519"/>
                    <a:pt x="1474" y="6063"/>
                  </a:cubicBezTo>
                  <a:cubicBezTo>
                    <a:pt x="943" y="5141"/>
                    <a:pt x="1648" y="4055"/>
                    <a:pt x="2625" y="4055"/>
                  </a:cubicBezTo>
                  <a:close/>
                  <a:moveTo>
                    <a:pt x="5488" y="0"/>
                  </a:moveTo>
                  <a:cubicBezTo>
                    <a:pt x="5110" y="0"/>
                    <a:pt x="4762" y="251"/>
                    <a:pt x="4657" y="634"/>
                  </a:cubicBezTo>
                  <a:lnTo>
                    <a:pt x="3927" y="3346"/>
                  </a:lnTo>
                  <a:cubicBezTo>
                    <a:pt x="3529" y="3095"/>
                    <a:pt x="3079" y="2971"/>
                    <a:pt x="2631" y="2971"/>
                  </a:cubicBezTo>
                  <a:cubicBezTo>
                    <a:pt x="2086" y="2971"/>
                    <a:pt x="1543" y="3155"/>
                    <a:pt x="1100" y="3519"/>
                  </a:cubicBezTo>
                  <a:cubicBezTo>
                    <a:pt x="294" y="4176"/>
                    <a:pt x="1" y="5280"/>
                    <a:pt x="370" y="6255"/>
                  </a:cubicBezTo>
                  <a:cubicBezTo>
                    <a:pt x="728" y="7198"/>
                    <a:pt x="1629" y="7817"/>
                    <a:pt x="2631" y="7817"/>
                  </a:cubicBezTo>
                  <a:cubicBezTo>
                    <a:pt x="2665" y="7817"/>
                    <a:pt x="2698" y="7816"/>
                    <a:pt x="2732" y="7815"/>
                  </a:cubicBezTo>
                  <a:cubicBezTo>
                    <a:pt x="3774" y="7772"/>
                    <a:pt x="4671" y="7071"/>
                    <a:pt x="4964" y="6068"/>
                  </a:cubicBezTo>
                  <a:lnTo>
                    <a:pt x="6308" y="1080"/>
                  </a:lnTo>
                  <a:cubicBezTo>
                    <a:pt x="6433" y="619"/>
                    <a:pt x="6164" y="154"/>
                    <a:pt x="5703" y="29"/>
                  </a:cubicBezTo>
                  <a:lnTo>
                    <a:pt x="5708" y="29"/>
                  </a:lnTo>
                  <a:cubicBezTo>
                    <a:pt x="5635" y="10"/>
                    <a:pt x="5561" y="0"/>
                    <a:pt x="5488" y="0"/>
                  </a:cubicBezTo>
                  <a:close/>
                </a:path>
              </a:pathLst>
            </a:custGeom>
            <a:solidFill>
              <a:srgbClr val="B5B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1" name="Google Shape;18491;p140"/>
            <p:cNvSpPr/>
            <p:nvPr/>
          </p:nvSpPr>
          <p:spPr>
            <a:xfrm>
              <a:off x="3244663" y="3536640"/>
              <a:ext cx="15381" cy="15381"/>
            </a:xfrm>
            <a:custGeom>
              <a:avLst/>
              <a:gdLst/>
              <a:ahLst/>
              <a:cxnLst/>
              <a:rect l="l" t="t" r="r" b="b"/>
              <a:pathLst>
                <a:path w="587" h="587" extrusionOk="0">
                  <a:moveTo>
                    <a:pt x="293" y="1"/>
                  </a:moveTo>
                  <a:cubicBezTo>
                    <a:pt x="130" y="1"/>
                    <a:pt x="1" y="130"/>
                    <a:pt x="1" y="293"/>
                  </a:cubicBezTo>
                  <a:cubicBezTo>
                    <a:pt x="1" y="457"/>
                    <a:pt x="130" y="586"/>
                    <a:pt x="293" y="586"/>
                  </a:cubicBezTo>
                  <a:cubicBezTo>
                    <a:pt x="452" y="586"/>
                    <a:pt x="586" y="457"/>
                    <a:pt x="586" y="293"/>
                  </a:cubicBezTo>
                  <a:cubicBezTo>
                    <a:pt x="586" y="130"/>
                    <a:pt x="452" y="1"/>
                    <a:pt x="29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2" name="Google Shape;18492;p140"/>
            <p:cNvSpPr/>
            <p:nvPr/>
          </p:nvSpPr>
          <p:spPr>
            <a:xfrm>
              <a:off x="3283024" y="3621143"/>
              <a:ext cx="84555" cy="81149"/>
            </a:xfrm>
            <a:custGeom>
              <a:avLst/>
              <a:gdLst/>
              <a:ahLst/>
              <a:cxnLst/>
              <a:rect l="l" t="t" r="r" b="b"/>
              <a:pathLst>
                <a:path w="3227" h="3097" extrusionOk="0">
                  <a:moveTo>
                    <a:pt x="1674" y="1"/>
                  </a:moveTo>
                  <a:cubicBezTo>
                    <a:pt x="1482" y="1"/>
                    <a:pt x="1287" y="37"/>
                    <a:pt x="1100" y="112"/>
                  </a:cubicBezTo>
                  <a:cubicBezTo>
                    <a:pt x="394" y="395"/>
                    <a:pt x="1" y="1153"/>
                    <a:pt x="169" y="1897"/>
                  </a:cubicBezTo>
                  <a:cubicBezTo>
                    <a:pt x="333" y="2601"/>
                    <a:pt x="964" y="3096"/>
                    <a:pt x="1678" y="3096"/>
                  </a:cubicBezTo>
                  <a:cubicBezTo>
                    <a:pt x="1714" y="3096"/>
                    <a:pt x="1750" y="3095"/>
                    <a:pt x="1786" y="3093"/>
                  </a:cubicBezTo>
                  <a:cubicBezTo>
                    <a:pt x="2550" y="3035"/>
                    <a:pt x="3154" y="2435"/>
                    <a:pt x="3217" y="1677"/>
                  </a:cubicBezTo>
                  <a:cubicBezTo>
                    <a:pt x="3226" y="1561"/>
                    <a:pt x="3145" y="1461"/>
                    <a:pt x="3030" y="1451"/>
                  </a:cubicBezTo>
                  <a:cubicBezTo>
                    <a:pt x="3024" y="1451"/>
                    <a:pt x="3018" y="1450"/>
                    <a:pt x="3012" y="1450"/>
                  </a:cubicBezTo>
                  <a:cubicBezTo>
                    <a:pt x="2904" y="1450"/>
                    <a:pt x="2813" y="1534"/>
                    <a:pt x="2804" y="1643"/>
                  </a:cubicBezTo>
                  <a:cubicBezTo>
                    <a:pt x="2753" y="2228"/>
                    <a:pt x="2263" y="2676"/>
                    <a:pt x="1674" y="2676"/>
                  </a:cubicBezTo>
                  <a:cubicBezTo>
                    <a:pt x="1659" y="2676"/>
                    <a:pt x="1643" y="2676"/>
                    <a:pt x="1628" y="2675"/>
                  </a:cubicBezTo>
                  <a:cubicBezTo>
                    <a:pt x="1023" y="2651"/>
                    <a:pt x="548" y="2152"/>
                    <a:pt x="543" y="1547"/>
                  </a:cubicBezTo>
                  <a:cubicBezTo>
                    <a:pt x="543" y="841"/>
                    <a:pt x="1111" y="415"/>
                    <a:pt x="1686" y="415"/>
                  </a:cubicBezTo>
                  <a:cubicBezTo>
                    <a:pt x="2053" y="415"/>
                    <a:pt x="2422" y="588"/>
                    <a:pt x="2650" y="971"/>
                  </a:cubicBezTo>
                  <a:cubicBezTo>
                    <a:pt x="2693" y="1044"/>
                    <a:pt x="2757" y="1074"/>
                    <a:pt x="2821" y="1074"/>
                  </a:cubicBezTo>
                  <a:cubicBezTo>
                    <a:pt x="2964" y="1074"/>
                    <a:pt x="3105" y="922"/>
                    <a:pt x="3006" y="760"/>
                  </a:cubicBezTo>
                  <a:cubicBezTo>
                    <a:pt x="2720" y="277"/>
                    <a:pt x="2206" y="1"/>
                    <a:pt x="167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3" name="Google Shape;18493;p140"/>
            <p:cNvSpPr/>
            <p:nvPr/>
          </p:nvSpPr>
          <p:spPr>
            <a:xfrm>
              <a:off x="3132595" y="3621090"/>
              <a:ext cx="88957" cy="81123"/>
            </a:xfrm>
            <a:custGeom>
              <a:avLst/>
              <a:gdLst/>
              <a:ahLst/>
              <a:cxnLst/>
              <a:rect l="l" t="t" r="r" b="b"/>
              <a:pathLst>
                <a:path w="3395" h="3096" extrusionOk="0">
                  <a:moveTo>
                    <a:pt x="1721" y="1"/>
                  </a:moveTo>
                  <a:cubicBezTo>
                    <a:pt x="1104" y="1"/>
                    <a:pt x="527" y="370"/>
                    <a:pt x="289" y="963"/>
                  </a:cubicBezTo>
                  <a:cubicBezTo>
                    <a:pt x="1" y="1669"/>
                    <a:pt x="269" y="2480"/>
                    <a:pt x="922" y="2874"/>
                  </a:cubicBezTo>
                  <a:cubicBezTo>
                    <a:pt x="1170" y="3023"/>
                    <a:pt x="1445" y="3095"/>
                    <a:pt x="1717" y="3095"/>
                  </a:cubicBezTo>
                  <a:cubicBezTo>
                    <a:pt x="2162" y="3095"/>
                    <a:pt x="2601" y="2903"/>
                    <a:pt x="2905" y="2543"/>
                  </a:cubicBezTo>
                  <a:cubicBezTo>
                    <a:pt x="3394" y="1957"/>
                    <a:pt x="3385" y="1103"/>
                    <a:pt x="2881" y="527"/>
                  </a:cubicBezTo>
                  <a:cubicBezTo>
                    <a:pt x="2842" y="483"/>
                    <a:pt x="2785" y="460"/>
                    <a:pt x="2728" y="460"/>
                  </a:cubicBezTo>
                  <a:cubicBezTo>
                    <a:pt x="2678" y="460"/>
                    <a:pt x="2628" y="477"/>
                    <a:pt x="2588" y="512"/>
                  </a:cubicBezTo>
                  <a:cubicBezTo>
                    <a:pt x="2501" y="584"/>
                    <a:pt x="2497" y="714"/>
                    <a:pt x="2569" y="800"/>
                  </a:cubicBezTo>
                  <a:cubicBezTo>
                    <a:pt x="2938" y="1223"/>
                    <a:pt x="2948" y="1847"/>
                    <a:pt x="2588" y="2274"/>
                  </a:cubicBezTo>
                  <a:cubicBezTo>
                    <a:pt x="2367" y="2539"/>
                    <a:pt x="2045" y="2680"/>
                    <a:pt x="1718" y="2680"/>
                  </a:cubicBezTo>
                  <a:cubicBezTo>
                    <a:pt x="1519" y="2680"/>
                    <a:pt x="1318" y="2628"/>
                    <a:pt x="1138" y="2519"/>
                  </a:cubicBezTo>
                  <a:cubicBezTo>
                    <a:pt x="658" y="2231"/>
                    <a:pt x="461" y="1640"/>
                    <a:pt x="673" y="1122"/>
                  </a:cubicBezTo>
                  <a:cubicBezTo>
                    <a:pt x="846" y="685"/>
                    <a:pt x="1268" y="416"/>
                    <a:pt x="1721" y="416"/>
                  </a:cubicBezTo>
                  <a:cubicBezTo>
                    <a:pt x="1806" y="416"/>
                    <a:pt x="1892" y="425"/>
                    <a:pt x="1978" y="445"/>
                  </a:cubicBezTo>
                  <a:cubicBezTo>
                    <a:pt x="1999" y="450"/>
                    <a:pt x="2018" y="453"/>
                    <a:pt x="2037" y="453"/>
                  </a:cubicBezTo>
                  <a:cubicBezTo>
                    <a:pt x="2260" y="453"/>
                    <a:pt x="2323" y="104"/>
                    <a:pt x="2074" y="42"/>
                  </a:cubicBezTo>
                  <a:cubicBezTo>
                    <a:pt x="1956" y="14"/>
                    <a:pt x="1838" y="1"/>
                    <a:pt x="172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4" name="Google Shape;18494;p140"/>
            <p:cNvSpPr/>
            <p:nvPr/>
          </p:nvSpPr>
          <p:spPr>
            <a:xfrm>
              <a:off x="3279749" y="3505957"/>
              <a:ext cx="26" cy="26"/>
            </a:xfrm>
            <a:custGeom>
              <a:avLst/>
              <a:gdLst/>
              <a:ahLst/>
              <a:cxnLst/>
              <a:rect l="l" t="t" r="r" b="b"/>
              <a:pathLst>
                <a:path w="1" h="1" extrusionOk="0">
                  <a:moveTo>
                    <a:pt x="1" y="0"/>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5" name="Google Shape;18495;p140"/>
            <p:cNvSpPr/>
            <p:nvPr/>
          </p:nvSpPr>
          <p:spPr>
            <a:xfrm>
              <a:off x="3279880" y="3505695"/>
              <a:ext cx="26" cy="26"/>
            </a:xfrm>
            <a:custGeom>
              <a:avLst/>
              <a:gdLst/>
              <a:ahLst/>
              <a:cxnLst/>
              <a:rect l="l" t="t" r="r" b="b"/>
              <a:pathLst>
                <a:path w="1" h="1" extrusionOk="0">
                  <a:moveTo>
                    <a:pt x="1" y="1"/>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6" name="Google Shape;18496;p140"/>
            <p:cNvSpPr/>
            <p:nvPr/>
          </p:nvSpPr>
          <p:spPr>
            <a:xfrm>
              <a:off x="3258001" y="3628322"/>
              <a:ext cx="26" cy="288"/>
            </a:xfrm>
            <a:custGeom>
              <a:avLst/>
              <a:gdLst/>
              <a:ahLst/>
              <a:cxnLst/>
              <a:rect l="l" t="t" r="r" b="b"/>
              <a:pathLst>
                <a:path w="1" h="11" extrusionOk="0">
                  <a:moveTo>
                    <a:pt x="0" y="6"/>
                  </a:moveTo>
                  <a:lnTo>
                    <a:pt x="0" y="6"/>
                  </a:lnTo>
                  <a:lnTo>
                    <a:pt x="0" y="11"/>
                  </a:lnTo>
                  <a:lnTo>
                    <a:pt x="0"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7" name="Google Shape;18497;p140"/>
            <p:cNvSpPr/>
            <p:nvPr/>
          </p:nvSpPr>
          <p:spPr>
            <a:xfrm>
              <a:off x="3090671" y="3365275"/>
              <a:ext cx="323365" cy="365420"/>
            </a:xfrm>
            <a:custGeom>
              <a:avLst/>
              <a:gdLst/>
              <a:ahLst/>
              <a:cxnLst/>
              <a:rect l="l" t="t" r="r" b="b"/>
              <a:pathLst>
                <a:path w="12341" h="13946" extrusionOk="0">
                  <a:moveTo>
                    <a:pt x="5051" y="414"/>
                  </a:moveTo>
                  <a:cubicBezTo>
                    <a:pt x="5096" y="414"/>
                    <a:pt x="5139" y="442"/>
                    <a:pt x="5153" y="488"/>
                  </a:cubicBezTo>
                  <a:lnTo>
                    <a:pt x="5954" y="3464"/>
                  </a:lnTo>
                  <a:lnTo>
                    <a:pt x="5282" y="5965"/>
                  </a:lnTo>
                  <a:lnTo>
                    <a:pt x="4250" y="2148"/>
                  </a:lnTo>
                  <a:cubicBezTo>
                    <a:pt x="4068" y="1467"/>
                    <a:pt x="4380" y="756"/>
                    <a:pt x="5004" y="425"/>
                  </a:cubicBezTo>
                  <a:cubicBezTo>
                    <a:pt x="5019" y="418"/>
                    <a:pt x="5035" y="414"/>
                    <a:pt x="5051" y="414"/>
                  </a:cubicBezTo>
                  <a:close/>
                  <a:moveTo>
                    <a:pt x="7049" y="7568"/>
                  </a:moveTo>
                  <a:lnTo>
                    <a:pt x="7524" y="9315"/>
                  </a:lnTo>
                  <a:cubicBezTo>
                    <a:pt x="7543" y="9378"/>
                    <a:pt x="7586" y="9430"/>
                    <a:pt x="7649" y="9454"/>
                  </a:cubicBezTo>
                  <a:cubicBezTo>
                    <a:pt x="7675" y="9465"/>
                    <a:pt x="7699" y="9469"/>
                    <a:pt x="7722" y="9469"/>
                  </a:cubicBezTo>
                  <a:cubicBezTo>
                    <a:pt x="7859" y="9469"/>
                    <a:pt x="7959" y="9299"/>
                    <a:pt x="8441" y="9171"/>
                  </a:cubicBezTo>
                  <a:cubicBezTo>
                    <a:pt x="8642" y="9117"/>
                    <a:pt x="8839" y="9092"/>
                    <a:pt x="9030" y="9092"/>
                  </a:cubicBezTo>
                  <a:cubicBezTo>
                    <a:pt x="10643" y="9092"/>
                    <a:pt x="11817" y="10892"/>
                    <a:pt x="10937" y="12416"/>
                  </a:cubicBezTo>
                  <a:lnTo>
                    <a:pt x="10937" y="12421"/>
                  </a:lnTo>
                  <a:cubicBezTo>
                    <a:pt x="10505" y="13170"/>
                    <a:pt x="9767" y="13524"/>
                    <a:pt x="9031" y="13524"/>
                  </a:cubicBezTo>
                  <a:cubicBezTo>
                    <a:pt x="8108" y="13524"/>
                    <a:pt x="7190" y="12966"/>
                    <a:pt x="6890" y="11931"/>
                  </a:cubicBezTo>
                  <a:cubicBezTo>
                    <a:pt x="6852" y="11802"/>
                    <a:pt x="6506" y="10506"/>
                    <a:pt x="6382" y="10054"/>
                  </a:cubicBezTo>
                  <a:lnTo>
                    <a:pt x="6382" y="10050"/>
                  </a:lnTo>
                  <a:lnTo>
                    <a:pt x="6382" y="10045"/>
                  </a:lnTo>
                  <a:lnTo>
                    <a:pt x="6660" y="9008"/>
                  </a:lnTo>
                  <a:cubicBezTo>
                    <a:pt x="6905" y="8101"/>
                    <a:pt x="6809" y="8461"/>
                    <a:pt x="7049" y="7568"/>
                  </a:cubicBezTo>
                  <a:close/>
                  <a:moveTo>
                    <a:pt x="6165" y="6115"/>
                  </a:moveTo>
                  <a:cubicBezTo>
                    <a:pt x="6220" y="6115"/>
                    <a:pt x="6277" y="6122"/>
                    <a:pt x="6334" y="6137"/>
                  </a:cubicBezTo>
                  <a:cubicBezTo>
                    <a:pt x="6684" y="6233"/>
                    <a:pt x="6890" y="6598"/>
                    <a:pt x="6790" y="6949"/>
                  </a:cubicBezTo>
                  <a:lnTo>
                    <a:pt x="6324" y="8667"/>
                  </a:lnTo>
                  <a:lnTo>
                    <a:pt x="6329" y="8662"/>
                  </a:lnTo>
                  <a:lnTo>
                    <a:pt x="6329" y="8662"/>
                  </a:lnTo>
                  <a:cubicBezTo>
                    <a:pt x="6305" y="8754"/>
                    <a:pt x="5479" y="11816"/>
                    <a:pt x="5446" y="11931"/>
                  </a:cubicBezTo>
                  <a:cubicBezTo>
                    <a:pt x="5182" y="12843"/>
                    <a:pt x="4361" y="13487"/>
                    <a:pt x="3410" y="13525"/>
                  </a:cubicBezTo>
                  <a:cubicBezTo>
                    <a:pt x="3380" y="13526"/>
                    <a:pt x="3350" y="13527"/>
                    <a:pt x="3320" y="13527"/>
                  </a:cubicBezTo>
                  <a:cubicBezTo>
                    <a:pt x="2405" y="13527"/>
                    <a:pt x="1575" y="12964"/>
                    <a:pt x="1250" y="12099"/>
                  </a:cubicBezTo>
                  <a:cubicBezTo>
                    <a:pt x="909" y="11211"/>
                    <a:pt x="1178" y="10203"/>
                    <a:pt x="1917" y="9598"/>
                  </a:cubicBezTo>
                  <a:cubicBezTo>
                    <a:pt x="2321" y="9266"/>
                    <a:pt x="2817" y="9097"/>
                    <a:pt x="3316" y="9097"/>
                  </a:cubicBezTo>
                  <a:cubicBezTo>
                    <a:pt x="3726" y="9097"/>
                    <a:pt x="4137" y="9211"/>
                    <a:pt x="4500" y="9440"/>
                  </a:cubicBezTo>
                  <a:cubicBezTo>
                    <a:pt x="4535" y="9461"/>
                    <a:pt x="4572" y="9470"/>
                    <a:pt x="4609" y="9470"/>
                  </a:cubicBezTo>
                  <a:cubicBezTo>
                    <a:pt x="4699" y="9470"/>
                    <a:pt x="4785" y="9412"/>
                    <a:pt x="4812" y="9320"/>
                  </a:cubicBezTo>
                  <a:lnTo>
                    <a:pt x="4812" y="9306"/>
                  </a:lnTo>
                  <a:lnTo>
                    <a:pt x="5052" y="8413"/>
                  </a:lnTo>
                  <a:lnTo>
                    <a:pt x="5278" y="7568"/>
                  </a:lnTo>
                  <a:lnTo>
                    <a:pt x="5537" y="6608"/>
                  </a:lnTo>
                  <a:cubicBezTo>
                    <a:pt x="5609" y="6314"/>
                    <a:pt x="5874" y="6115"/>
                    <a:pt x="6165" y="6115"/>
                  </a:cubicBezTo>
                  <a:close/>
                  <a:moveTo>
                    <a:pt x="5056" y="0"/>
                  </a:moveTo>
                  <a:cubicBezTo>
                    <a:pt x="4975" y="0"/>
                    <a:pt x="4894" y="19"/>
                    <a:pt x="4817" y="60"/>
                  </a:cubicBezTo>
                  <a:cubicBezTo>
                    <a:pt x="4020" y="478"/>
                    <a:pt x="3621" y="1390"/>
                    <a:pt x="3857" y="2259"/>
                  </a:cubicBezTo>
                  <a:lnTo>
                    <a:pt x="5071" y="6766"/>
                  </a:lnTo>
                  <a:cubicBezTo>
                    <a:pt x="4831" y="7669"/>
                    <a:pt x="4894" y="7429"/>
                    <a:pt x="4486" y="8955"/>
                  </a:cubicBezTo>
                  <a:cubicBezTo>
                    <a:pt x="4332" y="8878"/>
                    <a:pt x="4173" y="8821"/>
                    <a:pt x="4010" y="8773"/>
                  </a:cubicBezTo>
                  <a:cubicBezTo>
                    <a:pt x="3772" y="8709"/>
                    <a:pt x="3538" y="8679"/>
                    <a:pt x="3311" y="8679"/>
                  </a:cubicBezTo>
                  <a:cubicBezTo>
                    <a:pt x="1395" y="8679"/>
                    <a:pt x="1" y="10816"/>
                    <a:pt x="1044" y="12627"/>
                  </a:cubicBezTo>
                  <a:cubicBezTo>
                    <a:pt x="1555" y="13518"/>
                    <a:pt x="2433" y="13941"/>
                    <a:pt x="3307" y="13941"/>
                  </a:cubicBezTo>
                  <a:cubicBezTo>
                    <a:pt x="4403" y="13941"/>
                    <a:pt x="5493" y="13278"/>
                    <a:pt x="5854" y="12042"/>
                  </a:cubicBezTo>
                  <a:lnTo>
                    <a:pt x="6175" y="10851"/>
                  </a:lnTo>
                  <a:cubicBezTo>
                    <a:pt x="6511" y="12099"/>
                    <a:pt x="6492" y="12042"/>
                    <a:pt x="6502" y="12066"/>
                  </a:cubicBezTo>
                  <a:cubicBezTo>
                    <a:pt x="6804" y="13074"/>
                    <a:pt x="7673" y="13808"/>
                    <a:pt x="8719" y="13928"/>
                  </a:cubicBezTo>
                  <a:cubicBezTo>
                    <a:pt x="8820" y="13940"/>
                    <a:pt x="8921" y="13946"/>
                    <a:pt x="9022" y="13946"/>
                  </a:cubicBezTo>
                  <a:cubicBezTo>
                    <a:pt x="9954" y="13946"/>
                    <a:pt x="10829" y="13451"/>
                    <a:pt x="11302" y="12627"/>
                  </a:cubicBezTo>
                  <a:cubicBezTo>
                    <a:pt x="12340" y="10812"/>
                    <a:pt x="10947" y="8679"/>
                    <a:pt x="9035" y="8679"/>
                  </a:cubicBezTo>
                  <a:cubicBezTo>
                    <a:pt x="8808" y="8679"/>
                    <a:pt x="8574" y="8709"/>
                    <a:pt x="8335" y="8773"/>
                  </a:cubicBezTo>
                  <a:cubicBezTo>
                    <a:pt x="8167" y="8816"/>
                    <a:pt x="8009" y="8878"/>
                    <a:pt x="7860" y="8955"/>
                  </a:cubicBezTo>
                  <a:lnTo>
                    <a:pt x="7270" y="6771"/>
                  </a:lnTo>
                  <a:lnTo>
                    <a:pt x="7620" y="5475"/>
                  </a:lnTo>
                  <a:cubicBezTo>
                    <a:pt x="7663" y="5317"/>
                    <a:pt x="7538" y="5214"/>
                    <a:pt x="7415" y="5214"/>
                  </a:cubicBezTo>
                  <a:cubicBezTo>
                    <a:pt x="7333" y="5214"/>
                    <a:pt x="7251" y="5261"/>
                    <a:pt x="7222" y="5369"/>
                  </a:cubicBezTo>
                  <a:lnTo>
                    <a:pt x="7222" y="5374"/>
                  </a:lnTo>
                  <a:lnTo>
                    <a:pt x="7222" y="5379"/>
                  </a:lnTo>
                  <a:lnTo>
                    <a:pt x="7015" y="6128"/>
                  </a:lnTo>
                  <a:cubicBezTo>
                    <a:pt x="6810" y="5862"/>
                    <a:pt x="6496" y="5714"/>
                    <a:pt x="6173" y="5714"/>
                  </a:cubicBezTo>
                  <a:cubicBezTo>
                    <a:pt x="6035" y="5714"/>
                    <a:pt x="5896" y="5741"/>
                    <a:pt x="5762" y="5797"/>
                  </a:cubicBezTo>
                  <a:lnTo>
                    <a:pt x="6684" y="2369"/>
                  </a:lnTo>
                  <a:cubicBezTo>
                    <a:pt x="6727" y="2212"/>
                    <a:pt x="6600" y="2109"/>
                    <a:pt x="6476" y="2109"/>
                  </a:cubicBezTo>
                  <a:cubicBezTo>
                    <a:pt x="6392" y="2109"/>
                    <a:pt x="6310" y="2155"/>
                    <a:pt x="6281" y="2264"/>
                  </a:cubicBezTo>
                  <a:lnTo>
                    <a:pt x="6175" y="2672"/>
                  </a:lnTo>
                  <a:cubicBezTo>
                    <a:pt x="5546" y="339"/>
                    <a:pt x="5609" y="569"/>
                    <a:pt x="5556" y="377"/>
                  </a:cubicBezTo>
                  <a:cubicBezTo>
                    <a:pt x="5489" y="145"/>
                    <a:pt x="5278" y="0"/>
                    <a:pt x="505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8" name="Google Shape;18498;p140"/>
            <p:cNvSpPr/>
            <p:nvPr/>
          </p:nvSpPr>
          <p:spPr>
            <a:xfrm>
              <a:off x="3279749" y="3506088"/>
              <a:ext cx="26" cy="26"/>
            </a:xfrm>
            <a:custGeom>
              <a:avLst/>
              <a:gdLst/>
              <a:ahLst/>
              <a:cxnLst/>
              <a:rect l="l" t="t" r="r" b="b"/>
              <a:pathLst>
                <a:path w="1" h="1" extrusionOk="0">
                  <a:moveTo>
                    <a:pt x="1" y="0"/>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9" name="Google Shape;18499;p140"/>
            <p:cNvSpPr/>
            <p:nvPr/>
          </p:nvSpPr>
          <p:spPr>
            <a:xfrm>
              <a:off x="3281137" y="3542561"/>
              <a:ext cx="26" cy="26"/>
            </a:xfrm>
            <a:custGeom>
              <a:avLst/>
              <a:gdLst/>
              <a:ahLst/>
              <a:cxnLst/>
              <a:rect l="l" t="t" r="r" b="b"/>
              <a:pathLst>
                <a:path w="1" h="1" extrusionOk="0">
                  <a:moveTo>
                    <a:pt x="1" y="0"/>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0" name="Google Shape;18500;p140"/>
            <p:cNvSpPr/>
            <p:nvPr/>
          </p:nvSpPr>
          <p:spPr>
            <a:xfrm>
              <a:off x="3216732" y="3608959"/>
              <a:ext cx="26" cy="26"/>
            </a:xfrm>
            <a:custGeom>
              <a:avLst/>
              <a:gdLst/>
              <a:ahLst/>
              <a:cxnLst/>
              <a:rect l="l" t="t" r="r" b="b"/>
              <a:pathLst>
                <a:path w="1" h="1" extrusionOk="0">
                  <a:moveTo>
                    <a:pt x="1" y="1"/>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1" name="Google Shape;18501;p140"/>
            <p:cNvSpPr/>
            <p:nvPr/>
          </p:nvSpPr>
          <p:spPr>
            <a:xfrm>
              <a:off x="3216863" y="3608959"/>
              <a:ext cx="26" cy="26"/>
            </a:xfrm>
            <a:custGeom>
              <a:avLst/>
              <a:gdLst/>
              <a:ahLst/>
              <a:cxnLst/>
              <a:rect l="l" t="t" r="r" b="b"/>
              <a:pathLst>
                <a:path w="1" h="1" extrusionOk="0">
                  <a:moveTo>
                    <a:pt x="1" y="1"/>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2" name="Google Shape;18502;p140"/>
            <p:cNvSpPr/>
            <p:nvPr/>
          </p:nvSpPr>
          <p:spPr>
            <a:xfrm>
              <a:off x="3216732" y="3609090"/>
              <a:ext cx="26" cy="288"/>
            </a:xfrm>
            <a:custGeom>
              <a:avLst/>
              <a:gdLst/>
              <a:ahLst/>
              <a:cxnLst/>
              <a:rect l="l" t="t" r="r" b="b"/>
              <a:pathLst>
                <a:path w="1" h="11" extrusionOk="0">
                  <a:moveTo>
                    <a:pt x="1" y="10"/>
                  </a:moveTo>
                  <a:lnTo>
                    <a:pt x="1"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3" name="Google Shape;18503;p140"/>
            <p:cNvSpPr/>
            <p:nvPr/>
          </p:nvSpPr>
          <p:spPr>
            <a:xfrm>
              <a:off x="3246681" y="3456015"/>
              <a:ext cx="26" cy="26"/>
            </a:xfrm>
            <a:custGeom>
              <a:avLst/>
              <a:gdLst/>
              <a:ahLst/>
              <a:cxnLst/>
              <a:rect l="l" t="t" r="r" b="b"/>
              <a:pathLst>
                <a:path w="1" h="1" extrusionOk="0">
                  <a:moveTo>
                    <a:pt x="0" y="1"/>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4" name="Google Shape;18504;p140"/>
            <p:cNvSpPr/>
            <p:nvPr/>
          </p:nvSpPr>
          <p:spPr>
            <a:xfrm>
              <a:off x="3258001" y="3628322"/>
              <a:ext cx="26" cy="26"/>
            </a:xfrm>
            <a:custGeom>
              <a:avLst/>
              <a:gdLst/>
              <a:ahLst/>
              <a:cxnLst/>
              <a:rect l="l" t="t" r="r" b="b"/>
              <a:pathLst>
                <a:path w="1" h="1" extrusionOk="0">
                  <a:moveTo>
                    <a:pt x="0" y="1"/>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5" name="Google Shape;18505;p140"/>
            <p:cNvSpPr/>
            <p:nvPr/>
          </p:nvSpPr>
          <p:spPr>
            <a:xfrm>
              <a:off x="3216732" y="3609352"/>
              <a:ext cx="26" cy="26"/>
            </a:xfrm>
            <a:custGeom>
              <a:avLst/>
              <a:gdLst/>
              <a:ahLst/>
              <a:cxnLst/>
              <a:rect l="l" t="t" r="r" b="b"/>
              <a:pathLst>
                <a:path w="1" h="1" extrusionOk="0">
                  <a:moveTo>
                    <a:pt x="1" y="0"/>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6" name="Google Shape;18506;p140"/>
            <p:cNvSpPr/>
            <p:nvPr/>
          </p:nvSpPr>
          <p:spPr>
            <a:xfrm>
              <a:off x="3258001" y="3628217"/>
              <a:ext cx="26" cy="26"/>
            </a:xfrm>
            <a:custGeom>
              <a:avLst/>
              <a:gdLst/>
              <a:ahLst/>
              <a:cxnLst/>
              <a:rect l="l" t="t" r="r" b="b"/>
              <a:pathLst>
                <a:path w="1" h="1" extrusionOk="0">
                  <a:moveTo>
                    <a:pt x="0" y="0"/>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7" name="Google Shape;18507;p140"/>
            <p:cNvSpPr/>
            <p:nvPr/>
          </p:nvSpPr>
          <p:spPr>
            <a:xfrm>
              <a:off x="3246681" y="3456015"/>
              <a:ext cx="26" cy="26"/>
            </a:xfrm>
            <a:custGeom>
              <a:avLst/>
              <a:gdLst/>
              <a:ahLst/>
              <a:cxnLst/>
              <a:rect l="l" t="t" r="r" b="b"/>
              <a:pathLst>
                <a:path w="1" h="1" extrusionOk="0">
                  <a:moveTo>
                    <a:pt x="0" y="1"/>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8" name="Google Shape;18508;p140"/>
            <p:cNvSpPr/>
            <p:nvPr/>
          </p:nvSpPr>
          <p:spPr>
            <a:xfrm>
              <a:off x="3258001" y="3628584"/>
              <a:ext cx="26" cy="26"/>
            </a:xfrm>
            <a:custGeom>
              <a:avLst/>
              <a:gdLst/>
              <a:ahLst/>
              <a:cxnLst/>
              <a:rect l="l" t="t" r="r" b="b"/>
              <a:pathLst>
                <a:path w="1" h="1" extrusionOk="0">
                  <a:moveTo>
                    <a:pt x="0" y="1"/>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9" name="Google Shape;18509;p140"/>
            <p:cNvSpPr/>
            <p:nvPr/>
          </p:nvSpPr>
          <p:spPr>
            <a:xfrm>
              <a:off x="3258001" y="3628217"/>
              <a:ext cx="26" cy="131"/>
            </a:xfrm>
            <a:custGeom>
              <a:avLst/>
              <a:gdLst/>
              <a:ahLst/>
              <a:cxnLst/>
              <a:rect l="l" t="t" r="r" b="b"/>
              <a:pathLst>
                <a:path w="1" h="5" extrusionOk="0">
                  <a:moveTo>
                    <a:pt x="0" y="0"/>
                  </a:moveTo>
                  <a:lnTo>
                    <a:pt x="0" y="0"/>
                  </a:lnTo>
                  <a:lnTo>
                    <a:pt x="0" y="5"/>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0" name="Google Shape;18510;p140"/>
            <p:cNvSpPr/>
            <p:nvPr/>
          </p:nvSpPr>
          <p:spPr>
            <a:xfrm>
              <a:off x="3271338" y="3405968"/>
              <a:ext cx="26" cy="26"/>
            </a:xfrm>
            <a:custGeom>
              <a:avLst/>
              <a:gdLst/>
              <a:ahLst/>
              <a:cxnLst/>
              <a:rect l="l" t="t" r="r" b="b"/>
              <a:pathLst>
                <a:path w="1" h="1" extrusionOk="0">
                  <a:moveTo>
                    <a:pt x="0" y="0"/>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1" name="Google Shape;18511;p140"/>
            <p:cNvSpPr/>
            <p:nvPr/>
          </p:nvSpPr>
          <p:spPr>
            <a:xfrm>
              <a:off x="3260018" y="3365275"/>
              <a:ext cx="54737" cy="126217"/>
            </a:xfrm>
            <a:custGeom>
              <a:avLst/>
              <a:gdLst/>
              <a:ahLst/>
              <a:cxnLst/>
              <a:rect l="l" t="t" r="r" b="b"/>
              <a:pathLst>
                <a:path w="2089" h="4817" extrusionOk="0">
                  <a:moveTo>
                    <a:pt x="820" y="0"/>
                  </a:moveTo>
                  <a:cubicBezTo>
                    <a:pt x="598" y="0"/>
                    <a:pt x="389" y="145"/>
                    <a:pt x="322" y="377"/>
                  </a:cubicBezTo>
                  <a:cubicBezTo>
                    <a:pt x="269" y="569"/>
                    <a:pt x="322" y="372"/>
                    <a:pt x="29" y="1462"/>
                  </a:cubicBezTo>
                  <a:cubicBezTo>
                    <a:pt x="0" y="1572"/>
                    <a:pt x="67" y="1683"/>
                    <a:pt x="178" y="1712"/>
                  </a:cubicBezTo>
                  <a:cubicBezTo>
                    <a:pt x="196" y="1716"/>
                    <a:pt x="214" y="1719"/>
                    <a:pt x="232" y="1719"/>
                  </a:cubicBezTo>
                  <a:cubicBezTo>
                    <a:pt x="324" y="1719"/>
                    <a:pt x="408" y="1660"/>
                    <a:pt x="432" y="1568"/>
                  </a:cubicBezTo>
                  <a:lnTo>
                    <a:pt x="432" y="1558"/>
                  </a:lnTo>
                  <a:lnTo>
                    <a:pt x="432" y="1553"/>
                  </a:lnTo>
                  <a:lnTo>
                    <a:pt x="720" y="492"/>
                  </a:lnTo>
                  <a:cubicBezTo>
                    <a:pt x="735" y="445"/>
                    <a:pt x="776" y="415"/>
                    <a:pt x="823" y="415"/>
                  </a:cubicBezTo>
                  <a:cubicBezTo>
                    <a:pt x="838" y="415"/>
                    <a:pt x="854" y="418"/>
                    <a:pt x="869" y="425"/>
                  </a:cubicBezTo>
                  <a:cubicBezTo>
                    <a:pt x="1493" y="752"/>
                    <a:pt x="1805" y="1472"/>
                    <a:pt x="1618" y="2148"/>
                  </a:cubicBezTo>
                  <a:lnTo>
                    <a:pt x="970" y="4563"/>
                  </a:lnTo>
                  <a:cubicBezTo>
                    <a:pt x="935" y="4718"/>
                    <a:pt x="1056" y="4817"/>
                    <a:pt x="1176" y="4817"/>
                  </a:cubicBezTo>
                  <a:cubicBezTo>
                    <a:pt x="1256" y="4817"/>
                    <a:pt x="1336" y="4773"/>
                    <a:pt x="1368" y="4673"/>
                  </a:cubicBezTo>
                  <a:cubicBezTo>
                    <a:pt x="1997" y="2259"/>
                    <a:pt x="2088" y="2192"/>
                    <a:pt x="2088" y="1760"/>
                  </a:cubicBezTo>
                  <a:cubicBezTo>
                    <a:pt x="2088" y="1044"/>
                    <a:pt x="1695" y="392"/>
                    <a:pt x="1061" y="60"/>
                  </a:cubicBezTo>
                  <a:cubicBezTo>
                    <a:pt x="983" y="19"/>
                    <a:pt x="900" y="0"/>
                    <a:pt x="82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512" name="Google Shape;18512;p140"/>
          <p:cNvGrpSpPr/>
          <p:nvPr/>
        </p:nvGrpSpPr>
        <p:grpSpPr>
          <a:xfrm>
            <a:off x="861651" y="4093731"/>
            <a:ext cx="346554" cy="364844"/>
            <a:chOff x="861651" y="4280581"/>
            <a:chExt cx="346554" cy="364844"/>
          </a:xfrm>
        </p:grpSpPr>
        <p:sp>
          <p:nvSpPr>
            <p:cNvPr id="18513" name="Google Shape;18513;p140"/>
            <p:cNvSpPr/>
            <p:nvPr/>
          </p:nvSpPr>
          <p:spPr>
            <a:xfrm>
              <a:off x="1034849" y="4379102"/>
              <a:ext cx="168063" cy="261003"/>
            </a:xfrm>
            <a:custGeom>
              <a:avLst/>
              <a:gdLst/>
              <a:ahLst/>
              <a:cxnLst/>
              <a:rect l="l" t="t" r="r" b="b"/>
              <a:pathLst>
                <a:path w="6414" h="9961" extrusionOk="0">
                  <a:moveTo>
                    <a:pt x="6414" y="1"/>
                  </a:moveTo>
                  <a:lnTo>
                    <a:pt x="1" y="3548"/>
                  </a:lnTo>
                  <a:lnTo>
                    <a:pt x="1" y="9961"/>
                  </a:lnTo>
                  <a:lnTo>
                    <a:pt x="6414" y="6409"/>
                  </a:lnTo>
                  <a:lnTo>
                    <a:pt x="6414" y="1"/>
                  </a:ln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4" name="Google Shape;18514;p140"/>
            <p:cNvSpPr/>
            <p:nvPr/>
          </p:nvSpPr>
          <p:spPr>
            <a:xfrm>
              <a:off x="1034849" y="4519338"/>
              <a:ext cx="168063" cy="120767"/>
            </a:xfrm>
            <a:custGeom>
              <a:avLst/>
              <a:gdLst/>
              <a:ahLst/>
              <a:cxnLst/>
              <a:rect l="l" t="t" r="r" b="b"/>
              <a:pathLst>
                <a:path w="6414" h="4609" extrusionOk="0">
                  <a:moveTo>
                    <a:pt x="4043" y="1"/>
                  </a:moveTo>
                  <a:lnTo>
                    <a:pt x="1" y="2238"/>
                  </a:lnTo>
                  <a:lnTo>
                    <a:pt x="1" y="4609"/>
                  </a:lnTo>
                  <a:lnTo>
                    <a:pt x="6414" y="1057"/>
                  </a:lnTo>
                  <a:lnTo>
                    <a:pt x="4043" y="1"/>
                  </a:lnTo>
                  <a:close/>
                </a:path>
              </a:pathLst>
            </a:custGeom>
            <a:solidFill>
              <a:srgbClr val="9EAE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5" name="Google Shape;18515;p140"/>
            <p:cNvSpPr/>
            <p:nvPr/>
          </p:nvSpPr>
          <p:spPr>
            <a:xfrm>
              <a:off x="866944" y="4379102"/>
              <a:ext cx="167932" cy="261003"/>
            </a:xfrm>
            <a:custGeom>
              <a:avLst/>
              <a:gdLst/>
              <a:ahLst/>
              <a:cxnLst/>
              <a:rect l="l" t="t" r="r" b="b"/>
              <a:pathLst>
                <a:path w="6409" h="9961" extrusionOk="0">
                  <a:moveTo>
                    <a:pt x="0" y="1"/>
                  </a:moveTo>
                  <a:lnTo>
                    <a:pt x="0" y="6409"/>
                  </a:lnTo>
                  <a:lnTo>
                    <a:pt x="6409" y="9961"/>
                  </a:lnTo>
                  <a:lnTo>
                    <a:pt x="6409" y="3548"/>
                  </a:lnTo>
                  <a:lnTo>
                    <a:pt x="0" y="1"/>
                  </a:lnTo>
                  <a:close/>
                </a:path>
              </a:pathLst>
            </a:custGeom>
            <a:solidFill>
              <a:srgbClr val="9EAE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6" name="Google Shape;18516;p140"/>
            <p:cNvSpPr/>
            <p:nvPr/>
          </p:nvSpPr>
          <p:spPr>
            <a:xfrm>
              <a:off x="866944" y="4379102"/>
              <a:ext cx="62152" cy="167932"/>
            </a:xfrm>
            <a:custGeom>
              <a:avLst/>
              <a:gdLst/>
              <a:ahLst/>
              <a:cxnLst/>
              <a:rect l="l" t="t" r="r" b="b"/>
              <a:pathLst>
                <a:path w="2372" h="6409" extrusionOk="0">
                  <a:moveTo>
                    <a:pt x="0" y="1"/>
                  </a:moveTo>
                  <a:lnTo>
                    <a:pt x="0" y="6409"/>
                  </a:lnTo>
                  <a:lnTo>
                    <a:pt x="2372" y="5353"/>
                  </a:lnTo>
                  <a:lnTo>
                    <a:pt x="2372" y="1311"/>
                  </a:lnTo>
                  <a:lnTo>
                    <a:pt x="0" y="1"/>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7" name="Google Shape;18517;p140"/>
            <p:cNvSpPr/>
            <p:nvPr/>
          </p:nvSpPr>
          <p:spPr>
            <a:xfrm>
              <a:off x="866944" y="4286031"/>
              <a:ext cx="335968" cy="186038"/>
            </a:xfrm>
            <a:custGeom>
              <a:avLst/>
              <a:gdLst/>
              <a:ahLst/>
              <a:cxnLst/>
              <a:rect l="l" t="t" r="r" b="b"/>
              <a:pathLst>
                <a:path w="12822" h="7100" extrusionOk="0">
                  <a:moveTo>
                    <a:pt x="6409" y="0"/>
                  </a:moveTo>
                  <a:lnTo>
                    <a:pt x="0" y="3553"/>
                  </a:lnTo>
                  <a:lnTo>
                    <a:pt x="6409" y="7100"/>
                  </a:lnTo>
                  <a:lnTo>
                    <a:pt x="12822" y="3553"/>
                  </a:lnTo>
                  <a:lnTo>
                    <a:pt x="6409" y="0"/>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8" name="Google Shape;18518;p140"/>
            <p:cNvSpPr/>
            <p:nvPr/>
          </p:nvSpPr>
          <p:spPr>
            <a:xfrm>
              <a:off x="1034849" y="4286031"/>
              <a:ext cx="168063" cy="127423"/>
            </a:xfrm>
            <a:custGeom>
              <a:avLst/>
              <a:gdLst/>
              <a:ahLst/>
              <a:cxnLst/>
              <a:rect l="l" t="t" r="r" b="b"/>
              <a:pathLst>
                <a:path w="6414" h="4863" extrusionOk="0">
                  <a:moveTo>
                    <a:pt x="1" y="0"/>
                  </a:moveTo>
                  <a:lnTo>
                    <a:pt x="1" y="2626"/>
                  </a:lnTo>
                  <a:lnTo>
                    <a:pt x="4043" y="4863"/>
                  </a:lnTo>
                  <a:lnTo>
                    <a:pt x="6414" y="3553"/>
                  </a:lnTo>
                  <a:lnTo>
                    <a:pt x="1" y="0"/>
                  </a:ln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9" name="Google Shape;18519;p140"/>
            <p:cNvSpPr/>
            <p:nvPr/>
          </p:nvSpPr>
          <p:spPr>
            <a:xfrm>
              <a:off x="1034849" y="4413428"/>
              <a:ext cx="105937" cy="164552"/>
            </a:xfrm>
            <a:custGeom>
              <a:avLst/>
              <a:gdLst/>
              <a:ahLst/>
              <a:cxnLst/>
              <a:rect l="l" t="t" r="r" b="b"/>
              <a:pathLst>
                <a:path w="4043" h="6280" extrusionOk="0">
                  <a:moveTo>
                    <a:pt x="4043" y="1"/>
                  </a:moveTo>
                  <a:lnTo>
                    <a:pt x="1" y="2238"/>
                  </a:lnTo>
                  <a:lnTo>
                    <a:pt x="1" y="6280"/>
                  </a:lnTo>
                  <a:lnTo>
                    <a:pt x="4043" y="4043"/>
                  </a:lnTo>
                  <a:lnTo>
                    <a:pt x="4043" y="1"/>
                  </a:ln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0" name="Google Shape;18520;p140"/>
            <p:cNvSpPr/>
            <p:nvPr/>
          </p:nvSpPr>
          <p:spPr>
            <a:xfrm>
              <a:off x="929070" y="4413428"/>
              <a:ext cx="105806" cy="164552"/>
            </a:xfrm>
            <a:custGeom>
              <a:avLst/>
              <a:gdLst/>
              <a:ahLst/>
              <a:cxnLst/>
              <a:rect l="l" t="t" r="r" b="b"/>
              <a:pathLst>
                <a:path w="4038" h="6280" extrusionOk="0">
                  <a:moveTo>
                    <a:pt x="1" y="1"/>
                  </a:moveTo>
                  <a:lnTo>
                    <a:pt x="1" y="4043"/>
                  </a:lnTo>
                  <a:lnTo>
                    <a:pt x="4038" y="6280"/>
                  </a:lnTo>
                  <a:lnTo>
                    <a:pt x="4038" y="2238"/>
                  </a:lnTo>
                  <a:lnTo>
                    <a:pt x="1" y="1"/>
                  </a:ln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1" name="Google Shape;18521;p140"/>
            <p:cNvSpPr/>
            <p:nvPr/>
          </p:nvSpPr>
          <p:spPr>
            <a:xfrm>
              <a:off x="929070" y="4354839"/>
              <a:ext cx="211716" cy="117230"/>
            </a:xfrm>
            <a:custGeom>
              <a:avLst/>
              <a:gdLst/>
              <a:ahLst/>
              <a:cxnLst/>
              <a:rect l="l" t="t" r="r" b="b"/>
              <a:pathLst>
                <a:path w="8080" h="4474" extrusionOk="0">
                  <a:moveTo>
                    <a:pt x="4038" y="0"/>
                  </a:moveTo>
                  <a:lnTo>
                    <a:pt x="1" y="2237"/>
                  </a:lnTo>
                  <a:lnTo>
                    <a:pt x="4038" y="4474"/>
                  </a:lnTo>
                  <a:lnTo>
                    <a:pt x="8080" y="2237"/>
                  </a:lnTo>
                  <a:lnTo>
                    <a:pt x="4038" y="0"/>
                  </a:lnTo>
                  <a:close/>
                </a:path>
              </a:pathLst>
            </a:custGeom>
            <a:solidFill>
              <a:srgbClr val="9FAC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2" name="Google Shape;18522;p140"/>
            <p:cNvSpPr/>
            <p:nvPr/>
          </p:nvSpPr>
          <p:spPr>
            <a:xfrm>
              <a:off x="1101011" y="4500368"/>
              <a:ext cx="27879" cy="17687"/>
            </a:xfrm>
            <a:custGeom>
              <a:avLst/>
              <a:gdLst/>
              <a:ahLst/>
              <a:cxnLst/>
              <a:rect l="l" t="t" r="r" b="b"/>
              <a:pathLst>
                <a:path w="1064" h="675" extrusionOk="0">
                  <a:moveTo>
                    <a:pt x="772" y="0"/>
                  </a:moveTo>
                  <a:cubicBezTo>
                    <a:pt x="742" y="0"/>
                    <a:pt x="710" y="8"/>
                    <a:pt x="678" y="24"/>
                  </a:cubicBezTo>
                  <a:lnTo>
                    <a:pt x="198" y="288"/>
                  </a:lnTo>
                  <a:cubicBezTo>
                    <a:pt x="1" y="403"/>
                    <a:pt x="112" y="674"/>
                    <a:pt x="295" y="674"/>
                  </a:cubicBezTo>
                  <a:cubicBezTo>
                    <a:pt x="326" y="674"/>
                    <a:pt x="360" y="666"/>
                    <a:pt x="394" y="648"/>
                  </a:cubicBezTo>
                  <a:lnTo>
                    <a:pt x="874" y="379"/>
                  </a:lnTo>
                  <a:cubicBezTo>
                    <a:pt x="1064" y="264"/>
                    <a:pt x="953" y="0"/>
                    <a:pt x="77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3" name="Google Shape;18523;p140"/>
            <p:cNvSpPr/>
            <p:nvPr/>
          </p:nvSpPr>
          <p:spPr>
            <a:xfrm>
              <a:off x="1101037" y="4484882"/>
              <a:ext cx="28613" cy="17949"/>
            </a:xfrm>
            <a:custGeom>
              <a:avLst/>
              <a:gdLst/>
              <a:ahLst/>
              <a:cxnLst/>
              <a:rect l="l" t="t" r="r" b="b"/>
              <a:pathLst>
                <a:path w="1092" h="685" extrusionOk="0">
                  <a:moveTo>
                    <a:pt x="789" y="0"/>
                  </a:moveTo>
                  <a:cubicBezTo>
                    <a:pt x="754" y="0"/>
                    <a:pt x="716" y="10"/>
                    <a:pt x="677" y="34"/>
                  </a:cubicBezTo>
                  <a:lnTo>
                    <a:pt x="197" y="303"/>
                  </a:lnTo>
                  <a:cubicBezTo>
                    <a:pt x="0" y="413"/>
                    <a:pt x="111" y="685"/>
                    <a:pt x="294" y="685"/>
                  </a:cubicBezTo>
                  <a:cubicBezTo>
                    <a:pt x="325" y="685"/>
                    <a:pt x="359" y="677"/>
                    <a:pt x="393" y="658"/>
                  </a:cubicBezTo>
                  <a:lnTo>
                    <a:pt x="873" y="394"/>
                  </a:lnTo>
                  <a:cubicBezTo>
                    <a:pt x="1091" y="285"/>
                    <a:pt x="977" y="0"/>
                    <a:pt x="78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4" name="Google Shape;18524;p140"/>
            <p:cNvSpPr/>
            <p:nvPr/>
          </p:nvSpPr>
          <p:spPr>
            <a:xfrm>
              <a:off x="861651" y="4280581"/>
              <a:ext cx="346554" cy="364844"/>
            </a:xfrm>
            <a:custGeom>
              <a:avLst/>
              <a:gdLst/>
              <a:ahLst/>
              <a:cxnLst/>
              <a:rect l="l" t="t" r="r" b="b"/>
              <a:pathLst>
                <a:path w="13226" h="13924" extrusionOk="0">
                  <a:moveTo>
                    <a:pt x="6404" y="549"/>
                  </a:moveTo>
                  <a:lnTo>
                    <a:pt x="6409" y="2709"/>
                  </a:lnTo>
                  <a:lnTo>
                    <a:pt x="2569" y="4836"/>
                  </a:lnTo>
                  <a:lnTo>
                    <a:pt x="620" y="3756"/>
                  </a:lnTo>
                  <a:lnTo>
                    <a:pt x="6404" y="549"/>
                  </a:lnTo>
                  <a:close/>
                  <a:moveTo>
                    <a:pt x="6812" y="549"/>
                  </a:moveTo>
                  <a:lnTo>
                    <a:pt x="12597" y="3756"/>
                  </a:lnTo>
                  <a:lnTo>
                    <a:pt x="10653" y="4836"/>
                  </a:lnTo>
                  <a:lnTo>
                    <a:pt x="6812" y="2709"/>
                  </a:lnTo>
                  <a:lnTo>
                    <a:pt x="6812" y="549"/>
                  </a:lnTo>
                  <a:close/>
                  <a:moveTo>
                    <a:pt x="6611" y="3064"/>
                  </a:moveTo>
                  <a:lnTo>
                    <a:pt x="10235" y="5066"/>
                  </a:lnTo>
                  <a:lnTo>
                    <a:pt x="6611" y="7073"/>
                  </a:lnTo>
                  <a:lnTo>
                    <a:pt x="2991" y="5066"/>
                  </a:lnTo>
                  <a:lnTo>
                    <a:pt x="6611" y="3064"/>
                  </a:lnTo>
                  <a:close/>
                  <a:moveTo>
                    <a:pt x="409" y="4101"/>
                  </a:moveTo>
                  <a:lnTo>
                    <a:pt x="2367" y="5186"/>
                  </a:lnTo>
                  <a:lnTo>
                    <a:pt x="2367" y="8978"/>
                  </a:lnTo>
                  <a:lnTo>
                    <a:pt x="409" y="9852"/>
                  </a:lnTo>
                  <a:lnTo>
                    <a:pt x="409" y="4101"/>
                  </a:lnTo>
                  <a:close/>
                  <a:moveTo>
                    <a:pt x="2775" y="5412"/>
                  </a:moveTo>
                  <a:lnTo>
                    <a:pt x="4259" y="6233"/>
                  </a:lnTo>
                  <a:lnTo>
                    <a:pt x="6409" y="7428"/>
                  </a:lnTo>
                  <a:lnTo>
                    <a:pt x="6409" y="10999"/>
                  </a:lnTo>
                  <a:lnTo>
                    <a:pt x="2775" y="8988"/>
                  </a:lnTo>
                  <a:lnTo>
                    <a:pt x="2775" y="5412"/>
                  </a:lnTo>
                  <a:close/>
                  <a:moveTo>
                    <a:pt x="10451" y="5417"/>
                  </a:moveTo>
                  <a:lnTo>
                    <a:pt x="10451" y="8993"/>
                  </a:lnTo>
                  <a:lnTo>
                    <a:pt x="6817" y="11004"/>
                  </a:lnTo>
                  <a:lnTo>
                    <a:pt x="6817" y="7428"/>
                  </a:lnTo>
                  <a:lnTo>
                    <a:pt x="10451" y="5417"/>
                  </a:lnTo>
                  <a:close/>
                  <a:moveTo>
                    <a:pt x="6613" y="1"/>
                  </a:moveTo>
                  <a:cubicBezTo>
                    <a:pt x="6580" y="1"/>
                    <a:pt x="6546" y="9"/>
                    <a:pt x="6515" y="26"/>
                  </a:cubicBezTo>
                  <a:lnTo>
                    <a:pt x="106" y="3578"/>
                  </a:lnTo>
                  <a:cubicBezTo>
                    <a:pt x="39" y="3617"/>
                    <a:pt x="1" y="3684"/>
                    <a:pt x="1" y="3761"/>
                  </a:cubicBezTo>
                  <a:lnTo>
                    <a:pt x="1" y="10169"/>
                  </a:lnTo>
                  <a:cubicBezTo>
                    <a:pt x="1" y="10241"/>
                    <a:pt x="39" y="10308"/>
                    <a:pt x="106" y="10346"/>
                  </a:cubicBezTo>
                  <a:lnTo>
                    <a:pt x="2929" y="11911"/>
                  </a:lnTo>
                  <a:cubicBezTo>
                    <a:pt x="2962" y="11928"/>
                    <a:pt x="2994" y="11935"/>
                    <a:pt x="3024" y="11935"/>
                  </a:cubicBezTo>
                  <a:cubicBezTo>
                    <a:pt x="3204" y="11935"/>
                    <a:pt x="3315" y="11671"/>
                    <a:pt x="3126" y="11556"/>
                  </a:cubicBezTo>
                  <a:lnTo>
                    <a:pt x="658" y="10188"/>
                  </a:lnTo>
                  <a:lnTo>
                    <a:pt x="2559" y="9338"/>
                  </a:lnTo>
                  <a:lnTo>
                    <a:pt x="6409" y="11470"/>
                  </a:lnTo>
                  <a:lnTo>
                    <a:pt x="6409" y="13375"/>
                  </a:lnTo>
                  <a:lnTo>
                    <a:pt x="3937" y="12003"/>
                  </a:lnTo>
                  <a:cubicBezTo>
                    <a:pt x="3904" y="11987"/>
                    <a:pt x="3873" y="11980"/>
                    <a:pt x="3843" y="11980"/>
                  </a:cubicBezTo>
                  <a:cubicBezTo>
                    <a:pt x="3659" y="11980"/>
                    <a:pt x="3549" y="12242"/>
                    <a:pt x="3735" y="12358"/>
                  </a:cubicBezTo>
                  <a:lnTo>
                    <a:pt x="6515" y="13899"/>
                  </a:lnTo>
                  <a:cubicBezTo>
                    <a:pt x="6546" y="13915"/>
                    <a:pt x="6580" y="13924"/>
                    <a:pt x="6613" y="13924"/>
                  </a:cubicBezTo>
                  <a:cubicBezTo>
                    <a:pt x="6647" y="13924"/>
                    <a:pt x="6680" y="13915"/>
                    <a:pt x="6712" y="13899"/>
                  </a:cubicBezTo>
                  <a:lnTo>
                    <a:pt x="9625" y="12286"/>
                  </a:lnTo>
                  <a:cubicBezTo>
                    <a:pt x="9843" y="12177"/>
                    <a:pt x="9725" y="11892"/>
                    <a:pt x="9540" y="11892"/>
                  </a:cubicBezTo>
                  <a:cubicBezTo>
                    <a:pt x="9505" y="11892"/>
                    <a:pt x="9467" y="11902"/>
                    <a:pt x="9429" y="11926"/>
                  </a:cubicBezTo>
                  <a:lnTo>
                    <a:pt x="6817" y="13375"/>
                  </a:lnTo>
                  <a:lnTo>
                    <a:pt x="6817" y="11470"/>
                  </a:lnTo>
                  <a:lnTo>
                    <a:pt x="10667" y="9338"/>
                  </a:lnTo>
                  <a:lnTo>
                    <a:pt x="12568" y="10188"/>
                  </a:lnTo>
                  <a:lnTo>
                    <a:pt x="10235" y="11479"/>
                  </a:lnTo>
                  <a:cubicBezTo>
                    <a:pt x="10017" y="11584"/>
                    <a:pt x="10132" y="11873"/>
                    <a:pt x="10320" y="11873"/>
                  </a:cubicBezTo>
                  <a:cubicBezTo>
                    <a:pt x="10355" y="11873"/>
                    <a:pt x="10393" y="11863"/>
                    <a:pt x="10432" y="11839"/>
                  </a:cubicBezTo>
                  <a:lnTo>
                    <a:pt x="13120" y="10346"/>
                  </a:lnTo>
                  <a:cubicBezTo>
                    <a:pt x="13154" y="10332"/>
                    <a:pt x="13178" y="10303"/>
                    <a:pt x="13197" y="10274"/>
                  </a:cubicBezTo>
                  <a:cubicBezTo>
                    <a:pt x="13216" y="10241"/>
                    <a:pt x="13226" y="10207"/>
                    <a:pt x="13226" y="10169"/>
                  </a:cubicBezTo>
                  <a:lnTo>
                    <a:pt x="13226" y="8374"/>
                  </a:lnTo>
                  <a:cubicBezTo>
                    <a:pt x="13226" y="8239"/>
                    <a:pt x="13124" y="8172"/>
                    <a:pt x="13022" y="8172"/>
                  </a:cubicBezTo>
                  <a:cubicBezTo>
                    <a:pt x="12920" y="8172"/>
                    <a:pt x="12818" y="8239"/>
                    <a:pt x="12818" y="8374"/>
                  </a:cubicBezTo>
                  <a:lnTo>
                    <a:pt x="12818" y="9857"/>
                  </a:lnTo>
                  <a:lnTo>
                    <a:pt x="10859" y="8978"/>
                  </a:lnTo>
                  <a:lnTo>
                    <a:pt x="10859" y="5191"/>
                  </a:lnTo>
                  <a:lnTo>
                    <a:pt x="12818" y="4106"/>
                  </a:lnTo>
                  <a:lnTo>
                    <a:pt x="12818" y="7485"/>
                  </a:lnTo>
                  <a:cubicBezTo>
                    <a:pt x="12818" y="7622"/>
                    <a:pt x="12920" y="7691"/>
                    <a:pt x="13022" y="7691"/>
                  </a:cubicBezTo>
                  <a:cubicBezTo>
                    <a:pt x="13124" y="7691"/>
                    <a:pt x="13226" y="7622"/>
                    <a:pt x="13226" y="7485"/>
                  </a:cubicBezTo>
                  <a:lnTo>
                    <a:pt x="13226" y="3761"/>
                  </a:lnTo>
                  <a:cubicBezTo>
                    <a:pt x="13226" y="3684"/>
                    <a:pt x="13187" y="3617"/>
                    <a:pt x="13120" y="3578"/>
                  </a:cubicBezTo>
                  <a:lnTo>
                    <a:pt x="6712" y="26"/>
                  </a:lnTo>
                  <a:cubicBezTo>
                    <a:pt x="6680" y="9"/>
                    <a:pt x="6647" y="1"/>
                    <a:pt x="661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525" name="Google Shape;18525;p140"/>
          <p:cNvGrpSpPr/>
          <p:nvPr/>
        </p:nvGrpSpPr>
        <p:grpSpPr>
          <a:xfrm>
            <a:off x="1385020" y="4093757"/>
            <a:ext cx="330440" cy="364791"/>
            <a:chOff x="1385020" y="4280607"/>
            <a:chExt cx="330440" cy="364791"/>
          </a:xfrm>
        </p:grpSpPr>
        <p:sp>
          <p:nvSpPr>
            <p:cNvPr id="18526" name="Google Shape;18526;p140"/>
            <p:cNvSpPr/>
            <p:nvPr/>
          </p:nvSpPr>
          <p:spPr>
            <a:xfrm>
              <a:off x="1489934" y="4286031"/>
              <a:ext cx="220127" cy="354074"/>
            </a:xfrm>
            <a:custGeom>
              <a:avLst/>
              <a:gdLst/>
              <a:ahLst/>
              <a:cxnLst/>
              <a:rect l="l" t="t" r="r" b="b"/>
              <a:pathLst>
                <a:path w="8401" h="13513" extrusionOk="0">
                  <a:moveTo>
                    <a:pt x="274" y="0"/>
                  </a:moveTo>
                  <a:cubicBezTo>
                    <a:pt x="120" y="0"/>
                    <a:pt x="0" y="125"/>
                    <a:pt x="0" y="274"/>
                  </a:cubicBezTo>
                  <a:lnTo>
                    <a:pt x="0" y="13513"/>
                  </a:lnTo>
                  <a:lnTo>
                    <a:pt x="6701" y="13513"/>
                  </a:lnTo>
                  <a:cubicBezTo>
                    <a:pt x="7637" y="13513"/>
                    <a:pt x="8401" y="12750"/>
                    <a:pt x="8401" y="11814"/>
                  </a:cubicBezTo>
                  <a:lnTo>
                    <a:pt x="8401" y="274"/>
                  </a:lnTo>
                  <a:cubicBezTo>
                    <a:pt x="8401" y="125"/>
                    <a:pt x="8276" y="0"/>
                    <a:pt x="8127" y="0"/>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7" name="Google Shape;18527;p140"/>
            <p:cNvSpPr/>
            <p:nvPr/>
          </p:nvSpPr>
          <p:spPr>
            <a:xfrm>
              <a:off x="1645132" y="4286031"/>
              <a:ext cx="64930" cy="354074"/>
            </a:xfrm>
            <a:custGeom>
              <a:avLst/>
              <a:gdLst/>
              <a:ahLst/>
              <a:cxnLst/>
              <a:rect l="l" t="t" r="r" b="b"/>
              <a:pathLst>
                <a:path w="2478" h="13513" extrusionOk="0">
                  <a:moveTo>
                    <a:pt x="1426" y="0"/>
                  </a:moveTo>
                  <a:cubicBezTo>
                    <a:pt x="1575" y="0"/>
                    <a:pt x="1695" y="125"/>
                    <a:pt x="1695" y="274"/>
                  </a:cubicBezTo>
                  <a:lnTo>
                    <a:pt x="1695" y="11814"/>
                  </a:lnTo>
                  <a:cubicBezTo>
                    <a:pt x="1695" y="12755"/>
                    <a:pt x="937" y="13513"/>
                    <a:pt x="1" y="13513"/>
                  </a:cubicBezTo>
                  <a:lnTo>
                    <a:pt x="778" y="13513"/>
                  </a:lnTo>
                  <a:cubicBezTo>
                    <a:pt x="1714" y="13513"/>
                    <a:pt x="2478" y="12755"/>
                    <a:pt x="2478" y="11814"/>
                  </a:cubicBezTo>
                  <a:lnTo>
                    <a:pt x="2478" y="274"/>
                  </a:lnTo>
                  <a:cubicBezTo>
                    <a:pt x="2478" y="125"/>
                    <a:pt x="2353" y="0"/>
                    <a:pt x="2204"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8" name="Google Shape;18528;p140"/>
            <p:cNvSpPr/>
            <p:nvPr/>
          </p:nvSpPr>
          <p:spPr>
            <a:xfrm>
              <a:off x="1398095" y="4577455"/>
              <a:ext cx="264671" cy="62650"/>
            </a:xfrm>
            <a:custGeom>
              <a:avLst/>
              <a:gdLst/>
              <a:ahLst/>
              <a:cxnLst/>
              <a:rect l="l" t="t" r="r" b="b"/>
              <a:pathLst>
                <a:path w="10101" h="2391" extrusionOk="0">
                  <a:moveTo>
                    <a:pt x="275" y="0"/>
                  </a:moveTo>
                  <a:cubicBezTo>
                    <a:pt x="121" y="0"/>
                    <a:pt x="1" y="120"/>
                    <a:pt x="1" y="274"/>
                  </a:cubicBezTo>
                  <a:lnTo>
                    <a:pt x="1" y="692"/>
                  </a:lnTo>
                  <a:cubicBezTo>
                    <a:pt x="1" y="1628"/>
                    <a:pt x="759" y="2391"/>
                    <a:pt x="1700" y="2391"/>
                  </a:cubicBezTo>
                  <a:lnTo>
                    <a:pt x="10101" y="2391"/>
                  </a:lnTo>
                  <a:cubicBezTo>
                    <a:pt x="9160" y="2391"/>
                    <a:pt x="8401" y="1628"/>
                    <a:pt x="8401" y="692"/>
                  </a:cubicBezTo>
                  <a:lnTo>
                    <a:pt x="8401" y="274"/>
                  </a:lnTo>
                  <a:cubicBezTo>
                    <a:pt x="8401" y="120"/>
                    <a:pt x="8281" y="0"/>
                    <a:pt x="8128" y="0"/>
                  </a:cubicBezTo>
                  <a:close/>
                </a:path>
              </a:pathLst>
            </a:custGeom>
            <a:solidFill>
              <a:srgbClr val="D2DA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9" name="Google Shape;18529;p140"/>
            <p:cNvSpPr/>
            <p:nvPr/>
          </p:nvSpPr>
          <p:spPr>
            <a:xfrm>
              <a:off x="1521115" y="4393304"/>
              <a:ext cx="30342" cy="25888"/>
            </a:xfrm>
            <a:custGeom>
              <a:avLst/>
              <a:gdLst/>
              <a:ahLst/>
              <a:cxnLst/>
              <a:rect l="l" t="t" r="r" b="b"/>
              <a:pathLst>
                <a:path w="1158" h="988" extrusionOk="0">
                  <a:moveTo>
                    <a:pt x="663" y="1"/>
                  </a:moveTo>
                  <a:cubicBezTo>
                    <a:pt x="221" y="1"/>
                    <a:pt x="1" y="534"/>
                    <a:pt x="313" y="841"/>
                  </a:cubicBezTo>
                  <a:cubicBezTo>
                    <a:pt x="414" y="942"/>
                    <a:pt x="538" y="987"/>
                    <a:pt x="660" y="987"/>
                  </a:cubicBezTo>
                  <a:cubicBezTo>
                    <a:pt x="914" y="987"/>
                    <a:pt x="1157" y="791"/>
                    <a:pt x="1157" y="495"/>
                  </a:cubicBezTo>
                  <a:cubicBezTo>
                    <a:pt x="1157" y="222"/>
                    <a:pt x="937" y="1"/>
                    <a:pt x="663" y="1"/>
                  </a:cubicBezTo>
                  <a:close/>
                </a:path>
              </a:pathLst>
            </a:custGeom>
            <a:solidFill>
              <a:srgbClr val="ABB7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0" name="Google Shape;18530;p140"/>
            <p:cNvSpPr/>
            <p:nvPr/>
          </p:nvSpPr>
          <p:spPr>
            <a:xfrm>
              <a:off x="1521115" y="4449797"/>
              <a:ext cx="30342" cy="25862"/>
            </a:xfrm>
            <a:custGeom>
              <a:avLst/>
              <a:gdLst/>
              <a:ahLst/>
              <a:cxnLst/>
              <a:rect l="l" t="t" r="r" b="b"/>
              <a:pathLst>
                <a:path w="1158" h="987" extrusionOk="0">
                  <a:moveTo>
                    <a:pt x="663" y="0"/>
                  </a:moveTo>
                  <a:cubicBezTo>
                    <a:pt x="221" y="0"/>
                    <a:pt x="1" y="528"/>
                    <a:pt x="313" y="840"/>
                  </a:cubicBezTo>
                  <a:cubicBezTo>
                    <a:pt x="414" y="941"/>
                    <a:pt x="538" y="986"/>
                    <a:pt x="659" y="986"/>
                  </a:cubicBezTo>
                  <a:cubicBezTo>
                    <a:pt x="914" y="986"/>
                    <a:pt x="1157" y="789"/>
                    <a:pt x="1157" y="490"/>
                  </a:cubicBezTo>
                  <a:cubicBezTo>
                    <a:pt x="1157" y="221"/>
                    <a:pt x="937" y="0"/>
                    <a:pt x="663" y="0"/>
                  </a:cubicBezTo>
                  <a:close/>
                </a:path>
              </a:pathLst>
            </a:custGeom>
            <a:solidFill>
              <a:srgbClr val="ABB7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1" name="Google Shape;18531;p140"/>
            <p:cNvSpPr/>
            <p:nvPr/>
          </p:nvSpPr>
          <p:spPr>
            <a:xfrm>
              <a:off x="1521115" y="4506132"/>
              <a:ext cx="30342" cy="25993"/>
            </a:xfrm>
            <a:custGeom>
              <a:avLst/>
              <a:gdLst/>
              <a:ahLst/>
              <a:cxnLst/>
              <a:rect l="l" t="t" r="r" b="b"/>
              <a:pathLst>
                <a:path w="1158" h="992" extrusionOk="0">
                  <a:moveTo>
                    <a:pt x="663" y="1"/>
                  </a:moveTo>
                  <a:cubicBezTo>
                    <a:pt x="221" y="1"/>
                    <a:pt x="1" y="534"/>
                    <a:pt x="313" y="846"/>
                  </a:cubicBezTo>
                  <a:cubicBezTo>
                    <a:pt x="414" y="947"/>
                    <a:pt x="538" y="992"/>
                    <a:pt x="659" y="992"/>
                  </a:cubicBezTo>
                  <a:cubicBezTo>
                    <a:pt x="914" y="992"/>
                    <a:pt x="1157" y="794"/>
                    <a:pt x="1157" y="495"/>
                  </a:cubicBezTo>
                  <a:cubicBezTo>
                    <a:pt x="1157" y="222"/>
                    <a:pt x="937" y="1"/>
                    <a:pt x="663" y="1"/>
                  </a:cubicBezTo>
                  <a:close/>
                </a:path>
              </a:pathLst>
            </a:custGeom>
            <a:solidFill>
              <a:srgbClr val="ABB7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2" name="Google Shape;18532;p140"/>
            <p:cNvSpPr/>
            <p:nvPr/>
          </p:nvSpPr>
          <p:spPr>
            <a:xfrm>
              <a:off x="1527797" y="4319728"/>
              <a:ext cx="144271" cy="30971"/>
            </a:xfrm>
            <a:custGeom>
              <a:avLst/>
              <a:gdLst/>
              <a:ahLst/>
              <a:cxnLst/>
              <a:rect l="l" t="t" r="r" b="b"/>
              <a:pathLst>
                <a:path w="5506" h="1182" extrusionOk="0">
                  <a:moveTo>
                    <a:pt x="0" y="1"/>
                  </a:moveTo>
                  <a:lnTo>
                    <a:pt x="0" y="1182"/>
                  </a:lnTo>
                  <a:lnTo>
                    <a:pt x="5506" y="1182"/>
                  </a:lnTo>
                  <a:lnTo>
                    <a:pt x="5506" y="1"/>
                  </a:lnTo>
                  <a:close/>
                </a:path>
              </a:pathLst>
            </a:custGeom>
            <a:solidFill>
              <a:srgbClr val="8797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3" name="Google Shape;18533;p140"/>
            <p:cNvSpPr/>
            <p:nvPr/>
          </p:nvSpPr>
          <p:spPr>
            <a:xfrm>
              <a:off x="1489934" y="4468401"/>
              <a:ext cx="28141" cy="28299"/>
            </a:xfrm>
            <a:custGeom>
              <a:avLst/>
              <a:gdLst/>
              <a:ahLst/>
              <a:cxnLst/>
              <a:rect l="l" t="t" r="r" b="b"/>
              <a:pathLst>
                <a:path w="1074" h="1080" extrusionOk="0">
                  <a:moveTo>
                    <a:pt x="706" y="1"/>
                  </a:moveTo>
                  <a:lnTo>
                    <a:pt x="0" y="630"/>
                  </a:lnTo>
                  <a:lnTo>
                    <a:pt x="874" y="1066"/>
                  </a:lnTo>
                  <a:cubicBezTo>
                    <a:pt x="892" y="1075"/>
                    <a:pt x="911" y="1079"/>
                    <a:pt x="929" y="1079"/>
                  </a:cubicBezTo>
                  <a:cubicBezTo>
                    <a:pt x="1008" y="1079"/>
                    <a:pt x="1073" y="1000"/>
                    <a:pt x="1042" y="918"/>
                  </a:cubicBezTo>
                  <a:lnTo>
                    <a:pt x="706" y="1"/>
                  </a:ln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4" name="Google Shape;18534;p140"/>
            <p:cNvSpPr/>
            <p:nvPr/>
          </p:nvSpPr>
          <p:spPr>
            <a:xfrm>
              <a:off x="1391072" y="4359031"/>
              <a:ext cx="118383" cy="126191"/>
            </a:xfrm>
            <a:custGeom>
              <a:avLst/>
              <a:gdLst/>
              <a:ahLst/>
              <a:cxnLst/>
              <a:rect l="l" t="t" r="r" b="b"/>
              <a:pathLst>
                <a:path w="4518" h="4816" extrusionOk="0">
                  <a:moveTo>
                    <a:pt x="782" y="1"/>
                  </a:moveTo>
                  <a:cubicBezTo>
                    <a:pt x="734" y="1"/>
                    <a:pt x="686" y="18"/>
                    <a:pt x="648" y="51"/>
                  </a:cubicBezTo>
                  <a:lnTo>
                    <a:pt x="87" y="555"/>
                  </a:lnTo>
                  <a:cubicBezTo>
                    <a:pt x="5" y="627"/>
                    <a:pt x="0" y="752"/>
                    <a:pt x="72" y="839"/>
                  </a:cubicBezTo>
                  <a:lnTo>
                    <a:pt x="3586" y="4751"/>
                  </a:lnTo>
                  <a:cubicBezTo>
                    <a:pt x="3624" y="4794"/>
                    <a:pt x="3679" y="4816"/>
                    <a:pt x="3734" y="4816"/>
                  </a:cubicBezTo>
                  <a:cubicBezTo>
                    <a:pt x="3782" y="4816"/>
                    <a:pt x="3831" y="4799"/>
                    <a:pt x="3869" y="4765"/>
                  </a:cubicBezTo>
                  <a:lnTo>
                    <a:pt x="4426" y="4261"/>
                  </a:lnTo>
                  <a:cubicBezTo>
                    <a:pt x="4512" y="4189"/>
                    <a:pt x="4517" y="4059"/>
                    <a:pt x="4445" y="3978"/>
                  </a:cubicBezTo>
                  <a:lnTo>
                    <a:pt x="931" y="66"/>
                  </a:lnTo>
                  <a:cubicBezTo>
                    <a:pt x="891" y="22"/>
                    <a:pt x="836" y="1"/>
                    <a:pt x="782" y="1"/>
                  </a:cubicBezTo>
                  <a:close/>
                </a:path>
              </a:pathLst>
            </a:custGeom>
            <a:solidFill>
              <a:srgbClr val="D7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5" name="Google Shape;18535;p140"/>
            <p:cNvSpPr/>
            <p:nvPr/>
          </p:nvSpPr>
          <p:spPr>
            <a:xfrm>
              <a:off x="1391072" y="4366892"/>
              <a:ext cx="108688" cy="118330"/>
            </a:xfrm>
            <a:custGeom>
              <a:avLst/>
              <a:gdLst/>
              <a:ahLst/>
              <a:cxnLst/>
              <a:rect l="l" t="t" r="r" b="b"/>
              <a:pathLst>
                <a:path w="4148" h="4516" extrusionOk="0">
                  <a:moveTo>
                    <a:pt x="365" y="1"/>
                  </a:moveTo>
                  <a:lnTo>
                    <a:pt x="87" y="255"/>
                  </a:lnTo>
                  <a:cubicBezTo>
                    <a:pt x="5" y="327"/>
                    <a:pt x="0" y="452"/>
                    <a:pt x="72" y="539"/>
                  </a:cubicBezTo>
                  <a:lnTo>
                    <a:pt x="3586" y="4451"/>
                  </a:lnTo>
                  <a:cubicBezTo>
                    <a:pt x="3624" y="4494"/>
                    <a:pt x="3679" y="4516"/>
                    <a:pt x="3734" y="4516"/>
                  </a:cubicBezTo>
                  <a:cubicBezTo>
                    <a:pt x="3782" y="4516"/>
                    <a:pt x="3831" y="4499"/>
                    <a:pt x="3869" y="4465"/>
                  </a:cubicBezTo>
                  <a:lnTo>
                    <a:pt x="4148" y="4211"/>
                  </a:lnTo>
                  <a:lnTo>
                    <a:pt x="365" y="1"/>
                  </a:lnTo>
                  <a:close/>
                </a:path>
              </a:pathLst>
            </a:custGeom>
            <a:solidFill>
              <a:srgbClr val="B4BF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6" name="Google Shape;18536;p140"/>
            <p:cNvSpPr/>
            <p:nvPr/>
          </p:nvSpPr>
          <p:spPr>
            <a:xfrm>
              <a:off x="1391072" y="4359058"/>
              <a:ext cx="34351" cy="33015"/>
            </a:xfrm>
            <a:custGeom>
              <a:avLst/>
              <a:gdLst/>
              <a:ahLst/>
              <a:cxnLst/>
              <a:rect l="l" t="t" r="r" b="b"/>
              <a:pathLst>
                <a:path w="1311" h="1260" extrusionOk="0">
                  <a:moveTo>
                    <a:pt x="783" y="1"/>
                  </a:moveTo>
                  <a:cubicBezTo>
                    <a:pt x="735" y="1"/>
                    <a:pt x="687" y="19"/>
                    <a:pt x="648" y="55"/>
                  </a:cubicBezTo>
                  <a:lnTo>
                    <a:pt x="87" y="554"/>
                  </a:lnTo>
                  <a:cubicBezTo>
                    <a:pt x="5" y="631"/>
                    <a:pt x="0" y="756"/>
                    <a:pt x="72" y="838"/>
                  </a:cubicBezTo>
                  <a:lnTo>
                    <a:pt x="451" y="1260"/>
                  </a:lnTo>
                  <a:lnTo>
                    <a:pt x="1311" y="492"/>
                  </a:lnTo>
                  <a:lnTo>
                    <a:pt x="931" y="69"/>
                  </a:lnTo>
                  <a:cubicBezTo>
                    <a:pt x="891" y="24"/>
                    <a:pt x="837" y="1"/>
                    <a:pt x="783" y="1"/>
                  </a:cubicBezTo>
                  <a:close/>
                </a:path>
              </a:pathLst>
            </a:custGeom>
            <a:solidFill>
              <a:srgbClr val="9FAC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7" name="Google Shape;18537;p140"/>
            <p:cNvSpPr/>
            <p:nvPr/>
          </p:nvSpPr>
          <p:spPr>
            <a:xfrm>
              <a:off x="1385020" y="4280607"/>
              <a:ext cx="330440" cy="364791"/>
            </a:xfrm>
            <a:custGeom>
              <a:avLst/>
              <a:gdLst/>
              <a:ahLst/>
              <a:cxnLst/>
              <a:rect l="l" t="t" r="r" b="b"/>
              <a:pathLst>
                <a:path w="12611" h="13922" extrusionOk="0">
                  <a:moveTo>
                    <a:pt x="1014" y="3203"/>
                  </a:moveTo>
                  <a:lnTo>
                    <a:pt x="1254" y="3472"/>
                  </a:lnTo>
                  <a:lnTo>
                    <a:pt x="697" y="3966"/>
                  </a:lnTo>
                  <a:lnTo>
                    <a:pt x="457" y="3697"/>
                  </a:lnTo>
                  <a:lnTo>
                    <a:pt x="1014" y="3203"/>
                  </a:lnTo>
                  <a:close/>
                  <a:moveTo>
                    <a:pt x="1522" y="3774"/>
                  </a:moveTo>
                  <a:lnTo>
                    <a:pt x="4518" y="7105"/>
                  </a:lnTo>
                  <a:lnTo>
                    <a:pt x="4393" y="7220"/>
                  </a:lnTo>
                  <a:lnTo>
                    <a:pt x="1398" y="3884"/>
                  </a:lnTo>
                  <a:lnTo>
                    <a:pt x="1522" y="3774"/>
                  </a:lnTo>
                  <a:close/>
                  <a:moveTo>
                    <a:pt x="1095" y="4158"/>
                  </a:moveTo>
                  <a:lnTo>
                    <a:pt x="4091" y="7494"/>
                  </a:lnTo>
                  <a:lnTo>
                    <a:pt x="3966" y="7605"/>
                  </a:lnTo>
                  <a:lnTo>
                    <a:pt x="970" y="4273"/>
                  </a:lnTo>
                  <a:lnTo>
                    <a:pt x="1095" y="4158"/>
                  </a:lnTo>
                  <a:close/>
                  <a:moveTo>
                    <a:pt x="4633" y="7552"/>
                  </a:moveTo>
                  <a:lnTo>
                    <a:pt x="4782" y="7955"/>
                  </a:lnTo>
                  <a:lnTo>
                    <a:pt x="4398" y="7763"/>
                  </a:lnTo>
                  <a:lnTo>
                    <a:pt x="4633" y="7552"/>
                  </a:lnTo>
                  <a:close/>
                  <a:moveTo>
                    <a:pt x="4278" y="1"/>
                  </a:moveTo>
                  <a:cubicBezTo>
                    <a:pt x="4014" y="1"/>
                    <a:pt x="3798" y="212"/>
                    <a:pt x="3798" y="476"/>
                  </a:cubicBezTo>
                  <a:lnTo>
                    <a:pt x="3798" y="5694"/>
                  </a:lnTo>
                  <a:lnTo>
                    <a:pt x="1311" y="2924"/>
                  </a:lnTo>
                  <a:cubicBezTo>
                    <a:pt x="1231" y="2834"/>
                    <a:pt x="1121" y="2788"/>
                    <a:pt x="1009" y="2788"/>
                  </a:cubicBezTo>
                  <a:cubicBezTo>
                    <a:pt x="914" y="2788"/>
                    <a:pt x="818" y="2822"/>
                    <a:pt x="740" y="2891"/>
                  </a:cubicBezTo>
                  <a:lnTo>
                    <a:pt x="183" y="3395"/>
                  </a:lnTo>
                  <a:cubicBezTo>
                    <a:pt x="15" y="3544"/>
                    <a:pt x="1" y="3798"/>
                    <a:pt x="150" y="3966"/>
                  </a:cubicBezTo>
                  <a:lnTo>
                    <a:pt x="3663" y="7878"/>
                  </a:lnTo>
                  <a:cubicBezTo>
                    <a:pt x="3702" y="7917"/>
                    <a:pt x="3750" y="7950"/>
                    <a:pt x="3798" y="7974"/>
                  </a:cubicBezTo>
                  <a:lnTo>
                    <a:pt x="3798" y="11123"/>
                  </a:lnTo>
                  <a:lnTo>
                    <a:pt x="3006" y="11123"/>
                  </a:lnTo>
                  <a:cubicBezTo>
                    <a:pt x="2737" y="11123"/>
                    <a:pt x="2737" y="11531"/>
                    <a:pt x="3006" y="11531"/>
                  </a:cubicBezTo>
                  <a:lnTo>
                    <a:pt x="8627" y="11531"/>
                  </a:lnTo>
                  <a:cubicBezTo>
                    <a:pt x="8665" y="11531"/>
                    <a:pt x="8694" y="11560"/>
                    <a:pt x="8694" y="11598"/>
                  </a:cubicBezTo>
                  <a:lnTo>
                    <a:pt x="8694" y="12021"/>
                  </a:lnTo>
                  <a:cubicBezTo>
                    <a:pt x="8694" y="12602"/>
                    <a:pt x="8963" y="13154"/>
                    <a:pt x="9424" y="13514"/>
                  </a:cubicBezTo>
                  <a:lnTo>
                    <a:pt x="2199" y="13514"/>
                  </a:lnTo>
                  <a:cubicBezTo>
                    <a:pt x="1374" y="13509"/>
                    <a:pt x="706" y="12842"/>
                    <a:pt x="706" y="12021"/>
                  </a:cubicBezTo>
                  <a:lnTo>
                    <a:pt x="706" y="11598"/>
                  </a:lnTo>
                  <a:cubicBezTo>
                    <a:pt x="706" y="11560"/>
                    <a:pt x="735" y="11531"/>
                    <a:pt x="774" y="11531"/>
                  </a:cubicBezTo>
                  <a:lnTo>
                    <a:pt x="2118" y="11531"/>
                  </a:lnTo>
                  <a:cubicBezTo>
                    <a:pt x="2391" y="11531"/>
                    <a:pt x="2391" y="11123"/>
                    <a:pt x="2118" y="11123"/>
                  </a:cubicBezTo>
                  <a:lnTo>
                    <a:pt x="774" y="11123"/>
                  </a:lnTo>
                  <a:cubicBezTo>
                    <a:pt x="510" y="11123"/>
                    <a:pt x="298" y="11334"/>
                    <a:pt x="298" y="11598"/>
                  </a:cubicBezTo>
                  <a:lnTo>
                    <a:pt x="298" y="12021"/>
                  </a:lnTo>
                  <a:cubicBezTo>
                    <a:pt x="294" y="13067"/>
                    <a:pt x="1148" y="13922"/>
                    <a:pt x="2199" y="13922"/>
                  </a:cubicBezTo>
                  <a:lnTo>
                    <a:pt x="10705" y="13922"/>
                  </a:lnTo>
                  <a:cubicBezTo>
                    <a:pt x="11757" y="13922"/>
                    <a:pt x="12606" y="13072"/>
                    <a:pt x="12606" y="12021"/>
                  </a:cubicBezTo>
                  <a:lnTo>
                    <a:pt x="12606" y="6472"/>
                  </a:lnTo>
                  <a:cubicBezTo>
                    <a:pt x="12606" y="6335"/>
                    <a:pt x="12504" y="6266"/>
                    <a:pt x="12402" y="6266"/>
                  </a:cubicBezTo>
                  <a:cubicBezTo>
                    <a:pt x="12300" y="6266"/>
                    <a:pt x="12198" y="6335"/>
                    <a:pt x="12198" y="6472"/>
                  </a:cubicBezTo>
                  <a:lnTo>
                    <a:pt x="12198" y="12021"/>
                  </a:lnTo>
                  <a:cubicBezTo>
                    <a:pt x="12198" y="12846"/>
                    <a:pt x="11531" y="13514"/>
                    <a:pt x="10705" y="13514"/>
                  </a:cubicBezTo>
                  <a:lnTo>
                    <a:pt x="10600" y="13514"/>
                  </a:lnTo>
                  <a:cubicBezTo>
                    <a:pt x="9774" y="13514"/>
                    <a:pt x="9107" y="12846"/>
                    <a:pt x="9102" y="12021"/>
                  </a:cubicBezTo>
                  <a:lnTo>
                    <a:pt x="9102" y="11598"/>
                  </a:lnTo>
                  <a:cubicBezTo>
                    <a:pt x="9102" y="11339"/>
                    <a:pt x="8891" y="11123"/>
                    <a:pt x="8627" y="11123"/>
                  </a:cubicBezTo>
                  <a:lnTo>
                    <a:pt x="4206" y="11123"/>
                  </a:lnTo>
                  <a:lnTo>
                    <a:pt x="4206" y="8123"/>
                  </a:lnTo>
                  <a:lnTo>
                    <a:pt x="4791" y="8411"/>
                  </a:lnTo>
                  <a:cubicBezTo>
                    <a:pt x="4840" y="8436"/>
                    <a:pt x="4890" y="8448"/>
                    <a:pt x="4938" y="8448"/>
                  </a:cubicBezTo>
                  <a:cubicBezTo>
                    <a:pt x="5145" y="8448"/>
                    <a:pt x="5320" y="8235"/>
                    <a:pt x="5238" y="8013"/>
                  </a:cubicBezTo>
                  <a:lnTo>
                    <a:pt x="4926" y="7168"/>
                  </a:lnTo>
                  <a:cubicBezTo>
                    <a:pt x="4926" y="7153"/>
                    <a:pt x="4926" y="7139"/>
                    <a:pt x="4931" y="7129"/>
                  </a:cubicBezTo>
                  <a:cubicBezTo>
                    <a:pt x="4935" y="7019"/>
                    <a:pt x="4897" y="6913"/>
                    <a:pt x="4825" y="6836"/>
                  </a:cubicBezTo>
                  <a:lnTo>
                    <a:pt x="4206" y="6145"/>
                  </a:lnTo>
                  <a:lnTo>
                    <a:pt x="4206" y="481"/>
                  </a:lnTo>
                  <a:cubicBezTo>
                    <a:pt x="4206" y="443"/>
                    <a:pt x="4235" y="414"/>
                    <a:pt x="4273" y="414"/>
                  </a:cubicBezTo>
                  <a:lnTo>
                    <a:pt x="12131" y="414"/>
                  </a:lnTo>
                  <a:cubicBezTo>
                    <a:pt x="12169" y="414"/>
                    <a:pt x="12198" y="443"/>
                    <a:pt x="12198" y="481"/>
                  </a:cubicBezTo>
                  <a:lnTo>
                    <a:pt x="12198" y="3140"/>
                  </a:lnTo>
                  <a:cubicBezTo>
                    <a:pt x="12198" y="3277"/>
                    <a:pt x="12300" y="3346"/>
                    <a:pt x="12402" y="3346"/>
                  </a:cubicBezTo>
                  <a:cubicBezTo>
                    <a:pt x="12504" y="3346"/>
                    <a:pt x="12606" y="3277"/>
                    <a:pt x="12606" y="3140"/>
                  </a:cubicBezTo>
                  <a:lnTo>
                    <a:pt x="12606" y="481"/>
                  </a:lnTo>
                  <a:cubicBezTo>
                    <a:pt x="12611" y="217"/>
                    <a:pt x="12395" y="1"/>
                    <a:pt x="1213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8" name="Google Shape;18538;p140"/>
            <p:cNvSpPr/>
            <p:nvPr/>
          </p:nvSpPr>
          <p:spPr>
            <a:xfrm>
              <a:off x="1704638" y="4380727"/>
              <a:ext cx="10717" cy="51567"/>
            </a:xfrm>
            <a:custGeom>
              <a:avLst/>
              <a:gdLst/>
              <a:ahLst/>
              <a:cxnLst/>
              <a:rect l="l" t="t" r="r" b="b"/>
              <a:pathLst>
                <a:path w="409" h="1968" extrusionOk="0">
                  <a:moveTo>
                    <a:pt x="207" y="1"/>
                  </a:moveTo>
                  <a:cubicBezTo>
                    <a:pt x="91" y="1"/>
                    <a:pt x="0" y="92"/>
                    <a:pt x="0" y="203"/>
                  </a:cubicBezTo>
                  <a:lnTo>
                    <a:pt x="0" y="1763"/>
                  </a:lnTo>
                  <a:cubicBezTo>
                    <a:pt x="0" y="1899"/>
                    <a:pt x="102" y="1968"/>
                    <a:pt x="204" y="1968"/>
                  </a:cubicBezTo>
                  <a:cubicBezTo>
                    <a:pt x="306" y="1968"/>
                    <a:pt x="408" y="1899"/>
                    <a:pt x="408" y="1763"/>
                  </a:cubicBezTo>
                  <a:lnTo>
                    <a:pt x="408" y="203"/>
                  </a:lnTo>
                  <a:cubicBezTo>
                    <a:pt x="408" y="92"/>
                    <a:pt x="317" y="1"/>
                    <a:pt x="2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9" name="Google Shape;18539;p140"/>
            <p:cNvSpPr/>
            <p:nvPr/>
          </p:nvSpPr>
          <p:spPr>
            <a:xfrm>
              <a:off x="1514067" y="4387907"/>
              <a:ext cx="42789" cy="36683"/>
            </a:xfrm>
            <a:custGeom>
              <a:avLst/>
              <a:gdLst/>
              <a:ahLst/>
              <a:cxnLst/>
              <a:rect l="l" t="t" r="r" b="b"/>
              <a:pathLst>
                <a:path w="1633" h="1400" extrusionOk="0">
                  <a:moveTo>
                    <a:pt x="928" y="410"/>
                  </a:moveTo>
                  <a:cubicBezTo>
                    <a:pt x="1077" y="410"/>
                    <a:pt x="1220" y="526"/>
                    <a:pt x="1220" y="701"/>
                  </a:cubicBezTo>
                  <a:cubicBezTo>
                    <a:pt x="1220" y="860"/>
                    <a:pt x="1090" y="989"/>
                    <a:pt x="932" y="989"/>
                  </a:cubicBezTo>
                  <a:cubicBezTo>
                    <a:pt x="673" y="989"/>
                    <a:pt x="543" y="677"/>
                    <a:pt x="726" y="495"/>
                  </a:cubicBezTo>
                  <a:cubicBezTo>
                    <a:pt x="784" y="436"/>
                    <a:pt x="857" y="410"/>
                    <a:pt x="928" y="410"/>
                  </a:cubicBezTo>
                  <a:close/>
                  <a:moveTo>
                    <a:pt x="932" y="1"/>
                  </a:moveTo>
                  <a:cubicBezTo>
                    <a:pt x="308" y="5"/>
                    <a:pt x="1" y="754"/>
                    <a:pt x="438" y="1196"/>
                  </a:cubicBezTo>
                  <a:cubicBezTo>
                    <a:pt x="580" y="1337"/>
                    <a:pt x="755" y="1400"/>
                    <a:pt x="926" y="1400"/>
                  </a:cubicBezTo>
                  <a:cubicBezTo>
                    <a:pt x="1287" y="1400"/>
                    <a:pt x="1633" y="1121"/>
                    <a:pt x="1633" y="701"/>
                  </a:cubicBezTo>
                  <a:cubicBezTo>
                    <a:pt x="1628" y="313"/>
                    <a:pt x="1316" y="1"/>
                    <a:pt x="93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0" name="Google Shape;18540;p140"/>
            <p:cNvSpPr/>
            <p:nvPr/>
          </p:nvSpPr>
          <p:spPr>
            <a:xfrm>
              <a:off x="1565633" y="4402003"/>
              <a:ext cx="40535" cy="10717"/>
            </a:xfrm>
            <a:custGeom>
              <a:avLst/>
              <a:gdLst/>
              <a:ahLst/>
              <a:cxnLst/>
              <a:rect l="l" t="t" r="r" b="b"/>
              <a:pathLst>
                <a:path w="1547" h="409" extrusionOk="0">
                  <a:moveTo>
                    <a:pt x="274" y="0"/>
                  </a:moveTo>
                  <a:cubicBezTo>
                    <a:pt x="1" y="0"/>
                    <a:pt x="1" y="408"/>
                    <a:pt x="274" y="408"/>
                  </a:cubicBezTo>
                  <a:lnTo>
                    <a:pt x="1273" y="408"/>
                  </a:lnTo>
                  <a:cubicBezTo>
                    <a:pt x="1547" y="408"/>
                    <a:pt x="1547" y="0"/>
                    <a:pt x="127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1" name="Google Shape;18541;p140"/>
            <p:cNvSpPr/>
            <p:nvPr/>
          </p:nvSpPr>
          <p:spPr>
            <a:xfrm>
              <a:off x="1565764" y="4414816"/>
              <a:ext cx="105439" cy="10717"/>
            </a:xfrm>
            <a:custGeom>
              <a:avLst/>
              <a:gdLst/>
              <a:ahLst/>
              <a:cxnLst/>
              <a:rect l="l" t="t" r="r" b="b"/>
              <a:pathLst>
                <a:path w="4024" h="409" extrusionOk="0">
                  <a:moveTo>
                    <a:pt x="274" y="1"/>
                  </a:moveTo>
                  <a:cubicBezTo>
                    <a:pt x="1" y="1"/>
                    <a:pt x="1" y="409"/>
                    <a:pt x="274" y="409"/>
                  </a:cubicBezTo>
                  <a:lnTo>
                    <a:pt x="3754" y="409"/>
                  </a:lnTo>
                  <a:cubicBezTo>
                    <a:pt x="4023" y="409"/>
                    <a:pt x="4023" y="1"/>
                    <a:pt x="375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2" name="Google Shape;18542;p140"/>
            <p:cNvSpPr/>
            <p:nvPr/>
          </p:nvSpPr>
          <p:spPr>
            <a:xfrm>
              <a:off x="1565633" y="4386911"/>
              <a:ext cx="14385" cy="10717"/>
            </a:xfrm>
            <a:custGeom>
              <a:avLst/>
              <a:gdLst/>
              <a:ahLst/>
              <a:cxnLst/>
              <a:rect l="l" t="t" r="r" b="b"/>
              <a:pathLst>
                <a:path w="549" h="409" extrusionOk="0">
                  <a:moveTo>
                    <a:pt x="274" y="0"/>
                  </a:moveTo>
                  <a:cubicBezTo>
                    <a:pt x="2" y="5"/>
                    <a:pt x="1" y="408"/>
                    <a:pt x="270" y="408"/>
                  </a:cubicBezTo>
                  <a:cubicBezTo>
                    <a:pt x="271" y="408"/>
                    <a:pt x="273" y="408"/>
                    <a:pt x="274" y="408"/>
                  </a:cubicBezTo>
                  <a:cubicBezTo>
                    <a:pt x="548" y="408"/>
                    <a:pt x="548" y="0"/>
                    <a:pt x="27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3" name="Google Shape;18543;p140"/>
            <p:cNvSpPr/>
            <p:nvPr/>
          </p:nvSpPr>
          <p:spPr>
            <a:xfrm>
              <a:off x="1514067" y="4444373"/>
              <a:ext cx="42789" cy="36657"/>
            </a:xfrm>
            <a:custGeom>
              <a:avLst/>
              <a:gdLst/>
              <a:ahLst/>
              <a:cxnLst/>
              <a:rect l="l" t="t" r="r" b="b"/>
              <a:pathLst>
                <a:path w="1633" h="1399" extrusionOk="0">
                  <a:moveTo>
                    <a:pt x="929" y="410"/>
                  </a:moveTo>
                  <a:cubicBezTo>
                    <a:pt x="1077" y="410"/>
                    <a:pt x="1220" y="525"/>
                    <a:pt x="1220" y="697"/>
                  </a:cubicBezTo>
                  <a:cubicBezTo>
                    <a:pt x="1220" y="860"/>
                    <a:pt x="1090" y="990"/>
                    <a:pt x="932" y="990"/>
                  </a:cubicBezTo>
                  <a:cubicBezTo>
                    <a:pt x="673" y="990"/>
                    <a:pt x="543" y="678"/>
                    <a:pt x="726" y="495"/>
                  </a:cubicBezTo>
                  <a:cubicBezTo>
                    <a:pt x="785" y="436"/>
                    <a:pt x="857" y="410"/>
                    <a:pt x="929" y="410"/>
                  </a:cubicBezTo>
                  <a:close/>
                  <a:moveTo>
                    <a:pt x="932" y="1"/>
                  </a:moveTo>
                  <a:cubicBezTo>
                    <a:pt x="308" y="1"/>
                    <a:pt x="1" y="754"/>
                    <a:pt x="438" y="1191"/>
                  </a:cubicBezTo>
                  <a:cubicBezTo>
                    <a:pt x="581" y="1334"/>
                    <a:pt x="756" y="1398"/>
                    <a:pt x="927" y="1398"/>
                  </a:cubicBezTo>
                  <a:cubicBezTo>
                    <a:pt x="1286" y="1398"/>
                    <a:pt x="1630" y="1119"/>
                    <a:pt x="1633" y="697"/>
                  </a:cubicBezTo>
                  <a:cubicBezTo>
                    <a:pt x="1628" y="313"/>
                    <a:pt x="1316" y="1"/>
                    <a:pt x="93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4" name="Google Shape;18544;p140"/>
            <p:cNvSpPr/>
            <p:nvPr/>
          </p:nvSpPr>
          <p:spPr>
            <a:xfrm>
              <a:off x="1565633" y="4458470"/>
              <a:ext cx="40535" cy="10717"/>
            </a:xfrm>
            <a:custGeom>
              <a:avLst/>
              <a:gdLst/>
              <a:ahLst/>
              <a:cxnLst/>
              <a:rect l="l" t="t" r="r" b="b"/>
              <a:pathLst>
                <a:path w="1547" h="409" extrusionOk="0">
                  <a:moveTo>
                    <a:pt x="274" y="0"/>
                  </a:moveTo>
                  <a:cubicBezTo>
                    <a:pt x="1" y="0"/>
                    <a:pt x="1" y="408"/>
                    <a:pt x="274" y="408"/>
                  </a:cubicBezTo>
                  <a:lnTo>
                    <a:pt x="1273" y="408"/>
                  </a:lnTo>
                  <a:cubicBezTo>
                    <a:pt x="1547" y="408"/>
                    <a:pt x="1547" y="0"/>
                    <a:pt x="127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5" name="Google Shape;18545;p140"/>
            <p:cNvSpPr/>
            <p:nvPr/>
          </p:nvSpPr>
          <p:spPr>
            <a:xfrm>
              <a:off x="1565764" y="4471309"/>
              <a:ext cx="105439" cy="10717"/>
            </a:xfrm>
            <a:custGeom>
              <a:avLst/>
              <a:gdLst/>
              <a:ahLst/>
              <a:cxnLst/>
              <a:rect l="l" t="t" r="r" b="b"/>
              <a:pathLst>
                <a:path w="4024" h="409" extrusionOk="0">
                  <a:moveTo>
                    <a:pt x="274" y="0"/>
                  </a:moveTo>
                  <a:cubicBezTo>
                    <a:pt x="1" y="0"/>
                    <a:pt x="1" y="408"/>
                    <a:pt x="274" y="408"/>
                  </a:cubicBezTo>
                  <a:lnTo>
                    <a:pt x="3754" y="408"/>
                  </a:lnTo>
                  <a:cubicBezTo>
                    <a:pt x="4023" y="408"/>
                    <a:pt x="4023" y="0"/>
                    <a:pt x="375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6" name="Google Shape;18546;p140"/>
            <p:cNvSpPr/>
            <p:nvPr/>
          </p:nvSpPr>
          <p:spPr>
            <a:xfrm>
              <a:off x="1565633" y="4443377"/>
              <a:ext cx="14385" cy="10717"/>
            </a:xfrm>
            <a:custGeom>
              <a:avLst/>
              <a:gdLst/>
              <a:ahLst/>
              <a:cxnLst/>
              <a:rect l="l" t="t" r="r" b="b"/>
              <a:pathLst>
                <a:path w="549" h="409" extrusionOk="0">
                  <a:moveTo>
                    <a:pt x="274" y="0"/>
                  </a:moveTo>
                  <a:cubicBezTo>
                    <a:pt x="1" y="0"/>
                    <a:pt x="1" y="408"/>
                    <a:pt x="274" y="408"/>
                  </a:cubicBezTo>
                  <a:cubicBezTo>
                    <a:pt x="548" y="408"/>
                    <a:pt x="548" y="0"/>
                    <a:pt x="27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7" name="Google Shape;18547;p140"/>
            <p:cNvSpPr/>
            <p:nvPr/>
          </p:nvSpPr>
          <p:spPr>
            <a:xfrm>
              <a:off x="1514067" y="4500866"/>
              <a:ext cx="42789" cy="36552"/>
            </a:xfrm>
            <a:custGeom>
              <a:avLst/>
              <a:gdLst/>
              <a:ahLst/>
              <a:cxnLst/>
              <a:rect l="l" t="t" r="r" b="b"/>
              <a:pathLst>
                <a:path w="1633" h="1395" extrusionOk="0">
                  <a:moveTo>
                    <a:pt x="928" y="405"/>
                  </a:moveTo>
                  <a:cubicBezTo>
                    <a:pt x="1077" y="405"/>
                    <a:pt x="1220" y="521"/>
                    <a:pt x="1220" y="696"/>
                  </a:cubicBezTo>
                  <a:cubicBezTo>
                    <a:pt x="1220" y="855"/>
                    <a:pt x="1090" y="984"/>
                    <a:pt x="932" y="984"/>
                  </a:cubicBezTo>
                  <a:lnTo>
                    <a:pt x="932" y="989"/>
                  </a:lnTo>
                  <a:cubicBezTo>
                    <a:pt x="673" y="989"/>
                    <a:pt x="543" y="672"/>
                    <a:pt x="726" y="490"/>
                  </a:cubicBezTo>
                  <a:cubicBezTo>
                    <a:pt x="784" y="431"/>
                    <a:pt x="857" y="405"/>
                    <a:pt x="928" y="405"/>
                  </a:cubicBezTo>
                  <a:close/>
                  <a:moveTo>
                    <a:pt x="932" y="0"/>
                  </a:moveTo>
                  <a:cubicBezTo>
                    <a:pt x="308" y="0"/>
                    <a:pt x="1" y="754"/>
                    <a:pt x="438" y="1191"/>
                  </a:cubicBezTo>
                  <a:cubicBezTo>
                    <a:pt x="580" y="1331"/>
                    <a:pt x="755" y="1394"/>
                    <a:pt x="926" y="1394"/>
                  </a:cubicBezTo>
                  <a:cubicBezTo>
                    <a:pt x="1287" y="1394"/>
                    <a:pt x="1633" y="1116"/>
                    <a:pt x="1633" y="696"/>
                  </a:cubicBezTo>
                  <a:cubicBezTo>
                    <a:pt x="1628" y="312"/>
                    <a:pt x="1316" y="0"/>
                    <a:pt x="93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8" name="Google Shape;18548;p140"/>
            <p:cNvSpPr/>
            <p:nvPr/>
          </p:nvSpPr>
          <p:spPr>
            <a:xfrm>
              <a:off x="1565633" y="4514936"/>
              <a:ext cx="40535" cy="10717"/>
            </a:xfrm>
            <a:custGeom>
              <a:avLst/>
              <a:gdLst/>
              <a:ahLst/>
              <a:cxnLst/>
              <a:rect l="l" t="t" r="r" b="b"/>
              <a:pathLst>
                <a:path w="1547" h="409" extrusionOk="0">
                  <a:moveTo>
                    <a:pt x="274" y="1"/>
                  </a:moveTo>
                  <a:cubicBezTo>
                    <a:pt x="1" y="1"/>
                    <a:pt x="1" y="409"/>
                    <a:pt x="274" y="409"/>
                  </a:cubicBezTo>
                  <a:lnTo>
                    <a:pt x="1273" y="409"/>
                  </a:lnTo>
                  <a:cubicBezTo>
                    <a:pt x="1547" y="409"/>
                    <a:pt x="1547" y="1"/>
                    <a:pt x="127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9" name="Google Shape;18549;p140"/>
            <p:cNvSpPr/>
            <p:nvPr/>
          </p:nvSpPr>
          <p:spPr>
            <a:xfrm>
              <a:off x="1565633" y="4527775"/>
              <a:ext cx="105570" cy="10717"/>
            </a:xfrm>
            <a:custGeom>
              <a:avLst/>
              <a:gdLst/>
              <a:ahLst/>
              <a:cxnLst/>
              <a:rect l="l" t="t" r="r" b="b"/>
              <a:pathLst>
                <a:path w="4029" h="409" extrusionOk="0">
                  <a:moveTo>
                    <a:pt x="274" y="0"/>
                  </a:moveTo>
                  <a:cubicBezTo>
                    <a:pt x="1" y="0"/>
                    <a:pt x="1" y="408"/>
                    <a:pt x="274" y="408"/>
                  </a:cubicBezTo>
                  <a:lnTo>
                    <a:pt x="3755" y="408"/>
                  </a:lnTo>
                  <a:cubicBezTo>
                    <a:pt x="4028" y="408"/>
                    <a:pt x="4028" y="0"/>
                    <a:pt x="375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0" name="Google Shape;18550;p140"/>
            <p:cNvSpPr/>
            <p:nvPr/>
          </p:nvSpPr>
          <p:spPr>
            <a:xfrm>
              <a:off x="1565633" y="4499844"/>
              <a:ext cx="14385" cy="10717"/>
            </a:xfrm>
            <a:custGeom>
              <a:avLst/>
              <a:gdLst/>
              <a:ahLst/>
              <a:cxnLst/>
              <a:rect l="l" t="t" r="r" b="b"/>
              <a:pathLst>
                <a:path w="549" h="409" extrusionOk="0">
                  <a:moveTo>
                    <a:pt x="274" y="1"/>
                  </a:moveTo>
                  <a:cubicBezTo>
                    <a:pt x="1" y="1"/>
                    <a:pt x="1" y="409"/>
                    <a:pt x="274" y="409"/>
                  </a:cubicBezTo>
                  <a:cubicBezTo>
                    <a:pt x="548" y="409"/>
                    <a:pt x="548" y="1"/>
                    <a:pt x="27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1" name="Google Shape;18551;p140"/>
            <p:cNvSpPr/>
            <p:nvPr/>
          </p:nvSpPr>
          <p:spPr>
            <a:xfrm>
              <a:off x="1522504" y="4314330"/>
              <a:ext cx="154988" cy="41793"/>
            </a:xfrm>
            <a:custGeom>
              <a:avLst/>
              <a:gdLst/>
              <a:ahLst/>
              <a:cxnLst/>
              <a:rect l="l" t="t" r="r" b="b"/>
              <a:pathLst>
                <a:path w="5915" h="1595" extrusionOk="0">
                  <a:moveTo>
                    <a:pt x="5506" y="408"/>
                  </a:moveTo>
                  <a:lnTo>
                    <a:pt x="5506" y="1186"/>
                  </a:lnTo>
                  <a:lnTo>
                    <a:pt x="408" y="1186"/>
                  </a:lnTo>
                  <a:lnTo>
                    <a:pt x="408" y="408"/>
                  </a:lnTo>
                  <a:close/>
                  <a:moveTo>
                    <a:pt x="202" y="0"/>
                  </a:moveTo>
                  <a:cubicBezTo>
                    <a:pt x="92" y="0"/>
                    <a:pt x="0" y="92"/>
                    <a:pt x="0" y="207"/>
                  </a:cubicBezTo>
                  <a:lnTo>
                    <a:pt x="0" y="1388"/>
                  </a:lnTo>
                  <a:cubicBezTo>
                    <a:pt x="0" y="1498"/>
                    <a:pt x="92" y="1594"/>
                    <a:pt x="202" y="1594"/>
                  </a:cubicBezTo>
                  <a:lnTo>
                    <a:pt x="5708" y="1594"/>
                  </a:lnTo>
                  <a:cubicBezTo>
                    <a:pt x="5818" y="1594"/>
                    <a:pt x="5914" y="1498"/>
                    <a:pt x="5914" y="1388"/>
                  </a:cubicBezTo>
                  <a:lnTo>
                    <a:pt x="5914" y="207"/>
                  </a:lnTo>
                  <a:cubicBezTo>
                    <a:pt x="5914" y="92"/>
                    <a:pt x="5818" y="0"/>
                    <a:pt x="570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552" name="Google Shape;18552;p140"/>
          <p:cNvGrpSpPr/>
          <p:nvPr/>
        </p:nvGrpSpPr>
        <p:grpSpPr>
          <a:xfrm>
            <a:off x="1737836" y="1314091"/>
            <a:ext cx="392016" cy="369560"/>
            <a:chOff x="1737836" y="1500941"/>
            <a:chExt cx="392016" cy="369560"/>
          </a:xfrm>
        </p:grpSpPr>
        <p:sp>
          <p:nvSpPr>
            <p:cNvPr id="18553" name="Google Shape;18553;p140"/>
            <p:cNvSpPr/>
            <p:nvPr/>
          </p:nvSpPr>
          <p:spPr>
            <a:xfrm>
              <a:off x="1755575" y="1596266"/>
              <a:ext cx="148935" cy="264043"/>
            </a:xfrm>
            <a:custGeom>
              <a:avLst/>
              <a:gdLst/>
              <a:ahLst/>
              <a:cxnLst/>
              <a:rect l="l" t="t" r="r" b="b"/>
              <a:pathLst>
                <a:path w="5684" h="10077" extrusionOk="0">
                  <a:moveTo>
                    <a:pt x="0" y="1"/>
                  </a:moveTo>
                  <a:lnTo>
                    <a:pt x="0" y="9534"/>
                  </a:lnTo>
                  <a:cubicBezTo>
                    <a:pt x="0" y="9831"/>
                    <a:pt x="245" y="10076"/>
                    <a:pt x="543" y="10076"/>
                  </a:cubicBezTo>
                  <a:lnTo>
                    <a:pt x="5146" y="10076"/>
                  </a:lnTo>
                  <a:cubicBezTo>
                    <a:pt x="5444" y="10076"/>
                    <a:pt x="5684" y="9831"/>
                    <a:pt x="5684" y="9534"/>
                  </a:cubicBezTo>
                  <a:lnTo>
                    <a:pt x="5684" y="1"/>
                  </a:lnTo>
                  <a:lnTo>
                    <a:pt x="4642" y="1"/>
                  </a:lnTo>
                  <a:cubicBezTo>
                    <a:pt x="4637" y="668"/>
                    <a:pt x="4095" y="1210"/>
                    <a:pt x="3423" y="1210"/>
                  </a:cubicBezTo>
                  <a:lnTo>
                    <a:pt x="3365" y="1210"/>
                  </a:lnTo>
                  <a:cubicBezTo>
                    <a:pt x="2717" y="1177"/>
                    <a:pt x="2213" y="649"/>
                    <a:pt x="2208" y="1"/>
                  </a:cubicBezTo>
                  <a:cubicBezTo>
                    <a:pt x="1543" y="1"/>
                    <a:pt x="960" y="3"/>
                    <a:pt x="562" y="3"/>
                  </a:cubicBezTo>
                  <a:cubicBezTo>
                    <a:pt x="363" y="3"/>
                    <a:pt x="210" y="2"/>
                    <a:pt x="115"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4" name="Google Shape;18554;p140"/>
            <p:cNvSpPr/>
            <p:nvPr/>
          </p:nvSpPr>
          <p:spPr>
            <a:xfrm>
              <a:off x="1755575" y="1596266"/>
              <a:ext cx="148935" cy="112723"/>
            </a:xfrm>
            <a:custGeom>
              <a:avLst/>
              <a:gdLst/>
              <a:ahLst/>
              <a:cxnLst/>
              <a:rect l="l" t="t" r="r" b="b"/>
              <a:pathLst>
                <a:path w="5684" h="4302" extrusionOk="0">
                  <a:moveTo>
                    <a:pt x="0" y="1"/>
                  </a:moveTo>
                  <a:lnTo>
                    <a:pt x="0" y="2511"/>
                  </a:lnTo>
                  <a:cubicBezTo>
                    <a:pt x="591" y="3596"/>
                    <a:pt x="1719" y="4278"/>
                    <a:pt x="2952" y="4302"/>
                  </a:cubicBezTo>
                  <a:lnTo>
                    <a:pt x="5362" y="4302"/>
                  </a:lnTo>
                  <a:cubicBezTo>
                    <a:pt x="5473" y="4302"/>
                    <a:pt x="5578" y="4292"/>
                    <a:pt x="5684" y="4278"/>
                  </a:cubicBezTo>
                  <a:lnTo>
                    <a:pt x="5684" y="1"/>
                  </a:lnTo>
                  <a:lnTo>
                    <a:pt x="4642" y="1"/>
                  </a:lnTo>
                  <a:cubicBezTo>
                    <a:pt x="4637" y="668"/>
                    <a:pt x="4095" y="1210"/>
                    <a:pt x="3423" y="1210"/>
                  </a:cubicBezTo>
                  <a:lnTo>
                    <a:pt x="3365" y="1210"/>
                  </a:lnTo>
                  <a:cubicBezTo>
                    <a:pt x="2717" y="1177"/>
                    <a:pt x="2213" y="649"/>
                    <a:pt x="2208" y="1"/>
                  </a:cubicBezTo>
                  <a:cubicBezTo>
                    <a:pt x="1543" y="1"/>
                    <a:pt x="960" y="3"/>
                    <a:pt x="561" y="3"/>
                  </a:cubicBezTo>
                  <a:cubicBezTo>
                    <a:pt x="361" y="3"/>
                    <a:pt x="207" y="2"/>
                    <a:pt x="111" y="1"/>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5" name="Google Shape;18555;p140"/>
            <p:cNvSpPr/>
            <p:nvPr/>
          </p:nvSpPr>
          <p:spPr>
            <a:xfrm>
              <a:off x="1843747" y="1506339"/>
              <a:ext cx="151319" cy="179513"/>
            </a:xfrm>
            <a:custGeom>
              <a:avLst/>
              <a:gdLst/>
              <a:ahLst/>
              <a:cxnLst/>
              <a:rect l="l" t="t" r="r" b="b"/>
              <a:pathLst>
                <a:path w="5775" h="6851" extrusionOk="0">
                  <a:moveTo>
                    <a:pt x="0" y="0"/>
                  </a:moveTo>
                  <a:lnTo>
                    <a:pt x="0" y="2209"/>
                  </a:lnTo>
                  <a:lnTo>
                    <a:pt x="58" y="2209"/>
                  </a:lnTo>
                  <a:cubicBezTo>
                    <a:pt x="730" y="2209"/>
                    <a:pt x="1277" y="2751"/>
                    <a:pt x="1277" y="3423"/>
                  </a:cubicBezTo>
                  <a:lnTo>
                    <a:pt x="1277" y="3433"/>
                  </a:lnTo>
                  <a:cubicBezTo>
                    <a:pt x="1272" y="4100"/>
                    <a:pt x="730" y="4642"/>
                    <a:pt x="58" y="4642"/>
                  </a:cubicBezTo>
                  <a:lnTo>
                    <a:pt x="0" y="4642"/>
                  </a:lnTo>
                  <a:lnTo>
                    <a:pt x="0" y="6850"/>
                  </a:lnTo>
                  <a:lnTo>
                    <a:pt x="2415" y="6850"/>
                  </a:lnTo>
                  <a:cubicBezTo>
                    <a:pt x="4277" y="6817"/>
                    <a:pt x="5775" y="5290"/>
                    <a:pt x="5775" y="3428"/>
                  </a:cubicBezTo>
                  <a:cubicBezTo>
                    <a:pt x="5775" y="1560"/>
                    <a:pt x="4277" y="34"/>
                    <a:pt x="2410"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6" name="Google Shape;18556;p140"/>
            <p:cNvSpPr/>
            <p:nvPr/>
          </p:nvSpPr>
          <p:spPr>
            <a:xfrm>
              <a:off x="1737836" y="1506339"/>
              <a:ext cx="205925" cy="179513"/>
            </a:xfrm>
            <a:custGeom>
              <a:avLst/>
              <a:gdLst/>
              <a:ahLst/>
              <a:cxnLst/>
              <a:rect l="l" t="t" r="r" b="b"/>
              <a:pathLst>
                <a:path w="7859" h="6851" extrusionOk="0">
                  <a:moveTo>
                    <a:pt x="4100" y="2209"/>
                  </a:moveTo>
                  <a:cubicBezTo>
                    <a:pt x="4772" y="2209"/>
                    <a:pt x="5319" y="2756"/>
                    <a:pt x="5319" y="3428"/>
                  </a:cubicBezTo>
                  <a:lnTo>
                    <a:pt x="5319" y="3433"/>
                  </a:lnTo>
                  <a:cubicBezTo>
                    <a:pt x="5314" y="4105"/>
                    <a:pt x="4772" y="4647"/>
                    <a:pt x="4100" y="4647"/>
                  </a:cubicBezTo>
                  <a:lnTo>
                    <a:pt x="4042" y="4647"/>
                  </a:lnTo>
                  <a:cubicBezTo>
                    <a:pt x="3394" y="4613"/>
                    <a:pt x="2890" y="4081"/>
                    <a:pt x="2885" y="3437"/>
                  </a:cubicBezTo>
                  <a:lnTo>
                    <a:pt x="2885" y="3428"/>
                  </a:lnTo>
                  <a:cubicBezTo>
                    <a:pt x="2885" y="2775"/>
                    <a:pt x="3394" y="2242"/>
                    <a:pt x="4042" y="2209"/>
                  </a:cubicBezTo>
                  <a:close/>
                  <a:moveTo>
                    <a:pt x="4110" y="1"/>
                  </a:moveTo>
                  <a:cubicBezTo>
                    <a:pt x="2806" y="1"/>
                    <a:pt x="1524" y="741"/>
                    <a:pt x="951" y="2089"/>
                  </a:cubicBezTo>
                  <a:cubicBezTo>
                    <a:pt x="0" y="4321"/>
                    <a:pt x="1613" y="6807"/>
                    <a:pt x="4042" y="6850"/>
                  </a:cubicBezTo>
                  <a:lnTo>
                    <a:pt x="4100" y="6850"/>
                  </a:lnTo>
                  <a:cubicBezTo>
                    <a:pt x="4930" y="6850"/>
                    <a:pt x="5737" y="6548"/>
                    <a:pt x="6361" y="5996"/>
                  </a:cubicBezTo>
                  <a:cubicBezTo>
                    <a:pt x="6394" y="5967"/>
                    <a:pt x="6428" y="5938"/>
                    <a:pt x="6457" y="5909"/>
                  </a:cubicBezTo>
                  <a:cubicBezTo>
                    <a:pt x="6481" y="5885"/>
                    <a:pt x="6500" y="5866"/>
                    <a:pt x="6524" y="5847"/>
                  </a:cubicBezTo>
                  <a:cubicBezTo>
                    <a:pt x="7858" y="4513"/>
                    <a:pt x="7858" y="2343"/>
                    <a:pt x="6524" y="1004"/>
                  </a:cubicBezTo>
                  <a:cubicBezTo>
                    <a:pt x="5841" y="323"/>
                    <a:pt x="4971" y="1"/>
                    <a:pt x="4110"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7" name="Google Shape;18557;p140"/>
            <p:cNvSpPr/>
            <p:nvPr/>
          </p:nvSpPr>
          <p:spPr>
            <a:xfrm>
              <a:off x="1844376" y="1733986"/>
              <a:ext cx="173356" cy="69489"/>
            </a:xfrm>
            <a:custGeom>
              <a:avLst/>
              <a:gdLst/>
              <a:ahLst/>
              <a:cxnLst/>
              <a:rect l="l" t="t" r="r" b="b"/>
              <a:pathLst>
                <a:path w="6616" h="2652" extrusionOk="0">
                  <a:moveTo>
                    <a:pt x="6279" y="1"/>
                  </a:moveTo>
                  <a:lnTo>
                    <a:pt x="5660" y="164"/>
                  </a:lnTo>
                  <a:lnTo>
                    <a:pt x="327" y="1599"/>
                  </a:lnTo>
                  <a:lnTo>
                    <a:pt x="211" y="1633"/>
                  </a:lnTo>
                  <a:cubicBezTo>
                    <a:pt x="67" y="1676"/>
                    <a:pt x="0" y="1835"/>
                    <a:pt x="67" y="1964"/>
                  </a:cubicBezTo>
                  <a:cubicBezTo>
                    <a:pt x="77" y="1983"/>
                    <a:pt x="87" y="2003"/>
                    <a:pt x="101" y="2022"/>
                  </a:cubicBezTo>
                  <a:cubicBezTo>
                    <a:pt x="336" y="2418"/>
                    <a:pt x="759" y="2651"/>
                    <a:pt x="1202" y="2651"/>
                  </a:cubicBezTo>
                  <a:cubicBezTo>
                    <a:pt x="1311" y="2651"/>
                    <a:pt x="1422" y="2637"/>
                    <a:pt x="1532" y="2607"/>
                  </a:cubicBezTo>
                  <a:lnTo>
                    <a:pt x="6615" y="1234"/>
                  </a:lnTo>
                  <a:lnTo>
                    <a:pt x="6279"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8" name="Google Shape;18558;p140"/>
            <p:cNvSpPr/>
            <p:nvPr/>
          </p:nvSpPr>
          <p:spPr>
            <a:xfrm>
              <a:off x="1844376" y="1738388"/>
              <a:ext cx="151712" cy="49339"/>
            </a:xfrm>
            <a:custGeom>
              <a:avLst/>
              <a:gdLst/>
              <a:ahLst/>
              <a:cxnLst/>
              <a:rect l="l" t="t" r="r" b="b"/>
              <a:pathLst>
                <a:path w="5790" h="1883" extrusionOk="0">
                  <a:moveTo>
                    <a:pt x="5660" y="1"/>
                  </a:moveTo>
                  <a:lnTo>
                    <a:pt x="327" y="1431"/>
                  </a:lnTo>
                  <a:lnTo>
                    <a:pt x="211" y="1465"/>
                  </a:lnTo>
                  <a:cubicBezTo>
                    <a:pt x="67" y="1508"/>
                    <a:pt x="0" y="1667"/>
                    <a:pt x="67" y="1796"/>
                  </a:cubicBezTo>
                  <a:cubicBezTo>
                    <a:pt x="77" y="1815"/>
                    <a:pt x="91" y="1835"/>
                    <a:pt x="101" y="1854"/>
                  </a:cubicBezTo>
                  <a:cubicBezTo>
                    <a:pt x="192" y="1873"/>
                    <a:pt x="283" y="1883"/>
                    <a:pt x="375" y="1883"/>
                  </a:cubicBezTo>
                  <a:cubicBezTo>
                    <a:pt x="487" y="1883"/>
                    <a:pt x="598" y="1868"/>
                    <a:pt x="706" y="1839"/>
                  </a:cubicBezTo>
                  <a:lnTo>
                    <a:pt x="5789" y="466"/>
                  </a:lnTo>
                  <a:lnTo>
                    <a:pt x="5660" y="1"/>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9" name="Google Shape;18559;p140"/>
            <p:cNvSpPr/>
            <p:nvPr/>
          </p:nvSpPr>
          <p:spPr>
            <a:xfrm>
              <a:off x="1844376" y="1718134"/>
              <a:ext cx="173356" cy="69463"/>
            </a:xfrm>
            <a:custGeom>
              <a:avLst/>
              <a:gdLst/>
              <a:ahLst/>
              <a:cxnLst/>
              <a:rect l="l" t="t" r="r" b="b"/>
              <a:pathLst>
                <a:path w="6616" h="2651" extrusionOk="0">
                  <a:moveTo>
                    <a:pt x="1202" y="1"/>
                  </a:moveTo>
                  <a:cubicBezTo>
                    <a:pt x="844" y="1"/>
                    <a:pt x="496" y="153"/>
                    <a:pt x="250" y="428"/>
                  </a:cubicBezTo>
                  <a:cubicBezTo>
                    <a:pt x="178" y="505"/>
                    <a:pt x="115" y="591"/>
                    <a:pt x="67" y="683"/>
                  </a:cubicBezTo>
                  <a:cubicBezTo>
                    <a:pt x="0" y="817"/>
                    <a:pt x="67" y="975"/>
                    <a:pt x="211" y="1019"/>
                  </a:cubicBezTo>
                  <a:lnTo>
                    <a:pt x="327" y="1047"/>
                  </a:lnTo>
                  <a:lnTo>
                    <a:pt x="6279" y="2651"/>
                  </a:lnTo>
                  <a:lnTo>
                    <a:pt x="6418" y="2147"/>
                  </a:lnTo>
                  <a:lnTo>
                    <a:pt x="6615" y="1417"/>
                  </a:lnTo>
                  <a:lnTo>
                    <a:pt x="1532" y="44"/>
                  </a:lnTo>
                  <a:cubicBezTo>
                    <a:pt x="1422" y="15"/>
                    <a:pt x="1312" y="1"/>
                    <a:pt x="1202" y="1"/>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0" name="Google Shape;18560;p140"/>
            <p:cNvSpPr/>
            <p:nvPr/>
          </p:nvSpPr>
          <p:spPr>
            <a:xfrm>
              <a:off x="1850900" y="1718134"/>
              <a:ext cx="166831" cy="56257"/>
            </a:xfrm>
            <a:custGeom>
              <a:avLst/>
              <a:gdLst/>
              <a:ahLst/>
              <a:cxnLst/>
              <a:rect l="l" t="t" r="r" b="b"/>
              <a:pathLst>
                <a:path w="6367" h="2147" extrusionOk="0">
                  <a:moveTo>
                    <a:pt x="952" y="1"/>
                  </a:moveTo>
                  <a:cubicBezTo>
                    <a:pt x="593" y="1"/>
                    <a:pt x="243" y="153"/>
                    <a:pt x="1" y="428"/>
                  </a:cubicBezTo>
                  <a:cubicBezTo>
                    <a:pt x="30" y="471"/>
                    <a:pt x="73" y="505"/>
                    <a:pt x="126" y="524"/>
                  </a:cubicBezTo>
                  <a:lnTo>
                    <a:pt x="241" y="553"/>
                  </a:lnTo>
                  <a:lnTo>
                    <a:pt x="6169" y="2147"/>
                  </a:lnTo>
                  <a:lnTo>
                    <a:pt x="6366" y="1417"/>
                  </a:lnTo>
                  <a:lnTo>
                    <a:pt x="1283" y="44"/>
                  </a:lnTo>
                  <a:cubicBezTo>
                    <a:pt x="1173" y="15"/>
                    <a:pt x="1062" y="1"/>
                    <a:pt x="952"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1" name="Google Shape;18561;p140"/>
            <p:cNvSpPr/>
            <p:nvPr/>
          </p:nvSpPr>
          <p:spPr>
            <a:xfrm>
              <a:off x="1955422" y="1657789"/>
              <a:ext cx="159652" cy="119824"/>
            </a:xfrm>
            <a:custGeom>
              <a:avLst/>
              <a:gdLst/>
              <a:ahLst/>
              <a:cxnLst/>
              <a:rect l="l" t="t" r="r" b="b"/>
              <a:pathLst>
                <a:path w="6093" h="4573" extrusionOk="0">
                  <a:moveTo>
                    <a:pt x="4100" y="805"/>
                  </a:moveTo>
                  <a:cubicBezTo>
                    <a:pt x="4118" y="805"/>
                    <a:pt x="4135" y="805"/>
                    <a:pt x="4153" y="806"/>
                  </a:cubicBezTo>
                  <a:cubicBezTo>
                    <a:pt x="5046" y="850"/>
                    <a:pt x="5435" y="1949"/>
                    <a:pt x="4772" y="2544"/>
                  </a:cubicBezTo>
                  <a:cubicBezTo>
                    <a:pt x="4573" y="2726"/>
                    <a:pt x="4338" y="2806"/>
                    <a:pt x="4108" y="2806"/>
                  </a:cubicBezTo>
                  <a:cubicBezTo>
                    <a:pt x="3576" y="2806"/>
                    <a:pt x="3072" y="2376"/>
                    <a:pt x="3102" y="1757"/>
                  </a:cubicBezTo>
                  <a:cubicBezTo>
                    <a:pt x="3130" y="1218"/>
                    <a:pt x="3571" y="805"/>
                    <a:pt x="4100" y="805"/>
                  </a:cubicBezTo>
                  <a:close/>
                  <a:moveTo>
                    <a:pt x="4082" y="0"/>
                  </a:moveTo>
                  <a:cubicBezTo>
                    <a:pt x="3933" y="0"/>
                    <a:pt x="3781" y="19"/>
                    <a:pt x="3630" y="57"/>
                  </a:cubicBezTo>
                  <a:cubicBezTo>
                    <a:pt x="2454" y="374"/>
                    <a:pt x="1921" y="1738"/>
                    <a:pt x="2569" y="2770"/>
                  </a:cubicBezTo>
                  <a:lnTo>
                    <a:pt x="543" y="3317"/>
                  </a:lnTo>
                  <a:cubicBezTo>
                    <a:pt x="203" y="3408"/>
                    <a:pt x="1" y="3758"/>
                    <a:pt x="92" y="4099"/>
                  </a:cubicBezTo>
                  <a:cubicBezTo>
                    <a:pt x="168" y="4385"/>
                    <a:pt x="427" y="4572"/>
                    <a:pt x="709" y="4572"/>
                  </a:cubicBezTo>
                  <a:cubicBezTo>
                    <a:pt x="763" y="4572"/>
                    <a:pt x="819" y="4565"/>
                    <a:pt x="875" y="4550"/>
                  </a:cubicBezTo>
                  <a:lnTo>
                    <a:pt x="4604" y="3542"/>
                  </a:lnTo>
                  <a:cubicBezTo>
                    <a:pt x="5550" y="3259"/>
                    <a:pt x="6092" y="2270"/>
                    <a:pt x="5824" y="1325"/>
                  </a:cubicBezTo>
                  <a:cubicBezTo>
                    <a:pt x="5601" y="525"/>
                    <a:pt x="4876" y="0"/>
                    <a:pt x="4082" y="0"/>
                  </a:cubicBezTo>
                  <a:close/>
                </a:path>
              </a:pathLst>
            </a:custGeom>
            <a:solidFill>
              <a:srgbClr val="ADBB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2" name="Google Shape;18562;p140"/>
            <p:cNvSpPr/>
            <p:nvPr/>
          </p:nvSpPr>
          <p:spPr>
            <a:xfrm>
              <a:off x="1955317" y="1744074"/>
              <a:ext cx="155721" cy="120060"/>
            </a:xfrm>
            <a:custGeom>
              <a:avLst/>
              <a:gdLst/>
              <a:ahLst/>
              <a:cxnLst/>
              <a:rect l="l" t="t" r="r" b="b"/>
              <a:pathLst>
                <a:path w="5943" h="4582" extrusionOk="0">
                  <a:moveTo>
                    <a:pt x="4101" y="1765"/>
                  </a:moveTo>
                  <a:cubicBezTo>
                    <a:pt x="4188" y="1765"/>
                    <a:pt x="4276" y="1776"/>
                    <a:pt x="4364" y="1800"/>
                  </a:cubicBezTo>
                  <a:cubicBezTo>
                    <a:pt x="5223" y="2035"/>
                    <a:pt x="5372" y="3192"/>
                    <a:pt x="4599" y="3634"/>
                  </a:cubicBezTo>
                  <a:cubicBezTo>
                    <a:pt x="4434" y="3729"/>
                    <a:pt x="4263" y="3771"/>
                    <a:pt x="4098" y="3771"/>
                  </a:cubicBezTo>
                  <a:cubicBezTo>
                    <a:pt x="3486" y="3771"/>
                    <a:pt x="2953" y="3187"/>
                    <a:pt x="3135" y="2510"/>
                  </a:cubicBezTo>
                  <a:cubicBezTo>
                    <a:pt x="3255" y="2060"/>
                    <a:pt x="3658" y="1765"/>
                    <a:pt x="4101" y="1765"/>
                  </a:cubicBezTo>
                  <a:close/>
                  <a:moveTo>
                    <a:pt x="704" y="0"/>
                  </a:moveTo>
                  <a:cubicBezTo>
                    <a:pt x="423" y="0"/>
                    <a:pt x="167" y="191"/>
                    <a:pt x="91" y="475"/>
                  </a:cubicBezTo>
                  <a:cubicBezTo>
                    <a:pt x="0" y="816"/>
                    <a:pt x="202" y="1166"/>
                    <a:pt x="543" y="1257"/>
                  </a:cubicBezTo>
                  <a:lnTo>
                    <a:pt x="2568" y="1805"/>
                  </a:lnTo>
                  <a:cubicBezTo>
                    <a:pt x="2151" y="2462"/>
                    <a:pt x="2203" y="3312"/>
                    <a:pt x="2698" y="3917"/>
                  </a:cubicBezTo>
                  <a:cubicBezTo>
                    <a:pt x="3050" y="4347"/>
                    <a:pt x="3567" y="4581"/>
                    <a:pt x="4100" y="4581"/>
                  </a:cubicBezTo>
                  <a:cubicBezTo>
                    <a:pt x="4315" y="4581"/>
                    <a:pt x="4533" y="4543"/>
                    <a:pt x="4743" y="4464"/>
                  </a:cubicBezTo>
                  <a:cubicBezTo>
                    <a:pt x="5472" y="4186"/>
                    <a:pt x="5943" y="3475"/>
                    <a:pt x="5909" y="2698"/>
                  </a:cubicBezTo>
                  <a:cubicBezTo>
                    <a:pt x="5880" y="1920"/>
                    <a:pt x="5352" y="1248"/>
                    <a:pt x="4604" y="1032"/>
                  </a:cubicBezTo>
                  <a:lnTo>
                    <a:pt x="874" y="24"/>
                  </a:lnTo>
                  <a:cubicBezTo>
                    <a:pt x="817" y="8"/>
                    <a:pt x="760" y="0"/>
                    <a:pt x="704" y="0"/>
                  </a:cubicBezTo>
                  <a:close/>
                </a:path>
              </a:pathLst>
            </a:custGeom>
            <a:solidFill>
              <a:srgbClr val="B5B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3" name="Google Shape;18563;p140"/>
            <p:cNvSpPr/>
            <p:nvPr/>
          </p:nvSpPr>
          <p:spPr>
            <a:xfrm>
              <a:off x="2025252" y="1673170"/>
              <a:ext cx="74599" cy="62231"/>
            </a:xfrm>
            <a:custGeom>
              <a:avLst/>
              <a:gdLst/>
              <a:ahLst/>
              <a:cxnLst/>
              <a:rect l="l" t="t" r="r" b="b"/>
              <a:pathLst>
                <a:path w="2847" h="2375" extrusionOk="0">
                  <a:moveTo>
                    <a:pt x="1437" y="1"/>
                  </a:moveTo>
                  <a:cubicBezTo>
                    <a:pt x="1176" y="1"/>
                    <a:pt x="910" y="85"/>
                    <a:pt x="682" y="267"/>
                  </a:cubicBezTo>
                  <a:cubicBezTo>
                    <a:pt x="0" y="815"/>
                    <a:pt x="101" y="1880"/>
                    <a:pt x="874" y="2293"/>
                  </a:cubicBezTo>
                  <a:cubicBezTo>
                    <a:pt x="909" y="2311"/>
                    <a:pt x="942" y="2319"/>
                    <a:pt x="974" y="2319"/>
                  </a:cubicBezTo>
                  <a:cubicBezTo>
                    <a:pt x="1164" y="2319"/>
                    <a:pt x="1276" y="2035"/>
                    <a:pt x="1066" y="1923"/>
                  </a:cubicBezTo>
                  <a:cubicBezTo>
                    <a:pt x="427" y="1587"/>
                    <a:pt x="528" y="632"/>
                    <a:pt x="1234" y="440"/>
                  </a:cubicBezTo>
                  <a:cubicBezTo>
                    <a:pt x="1300" y="423"/>
                    <a:pt x="1367" y="415"/>
                    <a:pt x="1433" y="415"/>
                  </a:cubicBezTo>
                  <a:cubicBezTo>
                    <a:pt x="1776" y="415"/>
                    <a:pt x="2094" y="636"/>
                    <a:pt x="2199" y="983"/>
                  </a:cubicBezTo>
                  <a:cubicBezTo>
                    <a:pt x="2328" y="1391"/>
                    <a:pt x="2107" y="1827"/>
                    <a:pt x="1704" y="1971"/>
                  </a:cubicBezTo>
                  <a:cubicBezTo>
                    <a:pt x="1483" y="2048"/>
                    <a:pt x="1541" y="2375"/>
                    <a:pt x="1776" y="2375"/>
                  </a:cubicBezTo>
                  <a:cubicBezTo>
                    <a:pt x="2088" y="2375"/>
                    <a:pt x="2847" y="1760"/>
                    <a:pt x="2616" y="901"/>
                  </a:cubicBezTo>
                  <a:cubicBezTo>
                    <a:pt x="2463" y="338"/>
                    <a:pt x="1959" y="1"/>
                    <a:pt x="143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4" name="Google Shape;18564;p140"/>
            <p:cNvSpPr/>
            <p:nvPr/>
          </p:nvSpPr>
          <p:spPr>
            <a:xfrm>
              <a:off x="1967632" y="1755656"/>
              <a:ext cx="14071" cy="11634"/>
            </a:xfrm>
            <a:custGeom>
              <a:avLst/>
              <a:gdLst/>
              <a:ahLst/>
              <a:cxnLst/>
              <a:rect l="l" t="t" r="r" b="b"/>
              <a:pathLst>
                <a:path w="537" h="444" extrusionOk="0">
                  <a:moveTo>
                    <a:pt x="284" y="1"/>
                  </a:moveTo>
                  <a:cubicBezTo>
                    <a:pt x="265" y="1"/>
                    <a:pt x="245" y="3"/>
                    <a:pt x="226" y="9"/>
                  </a:cubicBezTo>
                  <a:cubicBezTo>
                    <a:pt x="34" y="62"/>
                    <a:pt x="1" y="316"/>
                    <a:pt x="173" y="412"/>
                  </a:cubicBezTo>
                  <a:cubicBezTo>
                    <a:pt x="209" y="434"/>
                    <a:pt x="247" y="444"/>
                    <a:pt x="284" y="444"/>
                  </a:cubicBezTo>
                  <a:cubicBezTo>
                    <a:pt x="418" y="444"/>
                    <a:pt x="536" y="313"/>
                    <a:pt x="495" y="163"/>
                  </a:cubicBezTo>
                  <a:cubicBezTo>
                    <a:pt x="471" y="67"/>
                    <a:pt x="380" y="1"/>
                    <a:pt x="28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5" name="Google Shape;18565;p140"/>
            <p:cNvSpPr/>
            <p:nvPr/>
          </p:nvSpPr>
          <p:spPr>
            <a:xfrm>
              <a:off x="2031147" y="1785422"/>
              <a:ext cx="64668" cy="63724"/>
            </a:xfrm>
            <a:custGeom>
              <a:avLst/>
              <a:gdLst/>
              <a:ahLst/>
              <a:cxnLst/>
              <a:rect l="l" t="t" r="r" b="b"/>
              <a:pathLst>
                <a:path w="2468" h="2432" extrusionOk="0">
                  <a:moveTo>
                    <a:pt x="1230" y="1"/>
                  </a:moveTo>
                  <a:cubicBezTo>
                    <a:pt x="608" y="1"/>
                    <a:pt x="1" y="472"/>
                    <a:pt x="1" y="1216"/>
                  </a:cubicBezTo>
                  <a:cubicBezTo>
                    <a:pt x="1" y="1935"/>
                    <a:pt x="594" y="2431"/>
                    <a:pt x="1222" y="2431"/>
                  </a:cubicBezTo>
                  <a:cubicBezTo>
                    <a:pt x="1450" y="2431"/>
                    <a:pt x="1682" y="2366"/>
                    <a:pt x="1892" y="2224"/>
                  </a:cubicBezTo>
                  <a:cubicBezTo>
                    <a:pt x="2082" y="2097"/>
                    <a:pt x="1959" y="1840"/>
                    <a:pt x="1780" y="1840"/>
                  </a:cubicBezTo>
                  <a:cubicBezTo>
                    <a:pt x="1742" y="1840"/>
                    <a:pt x="1702" y="1851"/>
                    <a:pt x="1662" y="1878"/>
                  </a:cubicBezTo>
                  <a:cubicBezTo>
                    <a:pt x="1514" y="1977"/>
                    <a:pt x="1360" y="2021"/>
                    <a:pt x="1213" y="2021"/>
                  </a:cubicBezTo>
                  <a:cubicBezTo>
                    <a:pt x="641" y="2021"/>
                    <a:pt x="168" y="1367"/>
                    <a:pt x="538" y="784"/>
                  </a:cubicBezTo>
                  <a:cubicBezTo>
                    <a:pt x="691" y="549"/>
                    <a:pt x="948" y="415"/>
                    <a:pt x="1216" y="415"/>
                  </a:cubicBezTo>
                  <a:cubicBezTo>
                    <a:pt x="1310" y="415"/>
                    <a:pt x="1406" y="432"/>
                    <a:pt x="1498" y="467"/>
                  </a:cubicBezTo>
                  <a:cubicBezTo>
                    <a:pt x="1854" y="601"/>
                    <a:pt x="2065" y="966"/>
                    <a:pt x="2007" y="1340"/>
                  </a:cubicBezTo>
                  <a:cubicBezTo>
                    <a:pt x="1983" y="1493"/>
                    <a:pt x="2099" y="1579"/>
                    <a:pt x="2213" y="1579"/>
                  </a:cubicBezTo>
                  <a:cubicBezTo>
                    <a:pt x="2305" y="1579"/>
                    <a:pt x="2396" y="1524"/>
                    <a:pt x="2415" y="1403"/>
                  </a:cubicBezTo>
                  <a:cubicBezTo>
                    <a:pt x="2468" y="1072"/>
                    <a:pt x="2382" y="731"/>
                    <a:pt x="2170" y="462"/>
                  </a:cubicBezTo>
                  <a:cubicBezTo>
                    <a:pt x="1918" y="143"/>
                    <a:pt x="1572" y="1"/>
                    <a:pt x="123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6" name="Google Shape;18566;p140"/>
            <p:cNvSpPr/>
            <p:nvPr/>
          </p:nvSpPr>
          <p:spPr>
            <a:xfrm>
              <a:off x="1973554" y="1784190"/>
              <a:ext cx="26" cy="26"/>
            </a:xfrm>
            <a:custGeom>
              <a:avLst/>
              <a:gdLst/>
              <a:ahLst/>
              <a:cxnLst/>
              <a:rect l="l" t="t" r="r" b="b"/>
              <a:pathLst>
                <a:path w="1" h="1" extrusionOk="0">
                  <a:moveTo>
                    <a:pt x="0" y="0"/>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7" name="Google Shape;18567;p140"/>
            <p:cNvSpPr/>
            <p:nvPr/>
          </p:nvSpPr>
          <p:spPr>
            <a:xfrm>
              <a:off x="2014928" y="1784190"/>
              <a:ext cx="26" cy="26"/>
            </a:xfrm>
            <a:custGeom>
              <a:avLst/>
              <a:gdLst/>
              <a:ahLst/>
              <a:cxnLst/>
              <a:rect l="l" t="t" r="r" b="b"/>
              <a:pathLst>
                <a:path w="1" h="1" extrusionOk="0">
                  <a:moveTo>
                    <a:pt x="0" y="0"/>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8" name="Google Shape;18568;p140"/>
            <p:cNvSpPr/>
            <p:nvPr/>
          </p:nvSpPr>
          <p:spPr>
            <a:xfrm>
              <a:off x="1910039" y="1732100"/>
              <a:ext cx="131" cy="26"/>
            </a:xfrm>
            <a:custGeom>
              <a:avLst/>
              <a:gdLst/>
              <a:ahLst/>
              <a:cxnLst/>
              <a:rect l="l" t="t" r="r" b="b"/>
              <a:pathLst>
                <a:path w="5" h="1" extrusionOk="0">
                  <a:moveTo>
                    <a:pt x="5" y="1"/>
                  </a:moveTo>
                  <a:lnTo>
                    <a:pt x="0"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9" name="Google Shape;18569;p140"/>
            <p:cNvSpPr/>
            <p:nvPr/>
          </p:nvSpPr>
          <p:spPr>
            <a:xfrm>
              <a:off x="1973790" y="1738021"/>
              <a:ext cx="26" cy="26"/>
            </a:xfrm>
            <a:custGeom>
              <a:avLst/>
              <a:gdLst/>
              <a:ahLst/>
              <a:cxnLst/>
              <a:rect l="l" t="t" r="r" b="b"/>
              <a:pathLst>
                <a:path w="1" h="1" extrusionOk="0">
                  <a:moveTo>
                    <a:pt x="1" y="0"/>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0" name="Google Shape;18570;p140"/>
            <p:cNvSpPr/>
            <p:nvPr/>
          </p:nvSpPr>
          <p:spPr>
            <a:xfrm>
              <a:off x="1973554" y="1738021"/>
              <a:ext cx="26" cy="26"/>
            </a:xfrm>
            <a:custGeom>
              <a:avLst/>
              <a:gdLst/>
              <a:ahLst/>
              <a:cxnLst/>
              <a:rect l="l" t="t" r="r" b="b"/>
              <a:pathLst>
                <a:path w="1" h="1" extrusionOk="0">
                  <a:moveTo>
                    <a:pt x="0" y="0"/>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1" name="Google Shape;18571;p140"/>
            <p:cNvSpPr/>
            <p:nvPr/>
          </p:nvSpPr>
          <p:spPr>
            <a:xfrm>
              <a:off x="1750151" y="1500941"/>
              <a:ext cx="379700" cy="369560"/>
            </a:xfrm>
            <a:custGeom>
              <a:avLst/>
              <a:gdLst/>
              <a:ahLst/>
              <a:cxnLst/>
              <a:rect l="l" t="t" r="r" b="b"/>
              <a:pathLst>
                <a:path w="14491" h="14104" extrusionOk="0">
                  <a:moveTo>
                    <a:pt x="11942" y="6169"/>
                  </a:moveTo>
                  <a:cubicBezTo>
                    <a:pt x="12209" y="6169"/>
                    <a:pt x="12483" y="6238"/>
                    <a:pt x="12746" y="6389"/>
                  </a:cubicBezTo>
                  <a:cubicBezTo>
                    <a:pt x="13979" y="7100"/>
                    <a:pt x="13744" y="8948"/>
                    <a:pt x="12386" y="9341"/>
                  </a:cubicBezTo>
                  <a:lnTo>
                    <a:pt x="12371" y="9346"/>
                  </a:lnTo>
                  <a:lnTo>
                    <a:pt x="10998" y="9716"/>
                  </a:lnTo>
                  <a:lnTo>
                    <a:pt x="9774" y="9389"/>
                  </a:lnTo>
                  <a:lnTo>
                    <a:pt x="9318" y="9269"/>
                  </a:lnTo>
                  <a:lnTo>
                    <a:pt x="10129" y="9048"/>
                  </a:lnTo>
                  <a:lnTo>
                    <a:pt x="10451" y="8962"/>
                  </a:lnTo>
                  <a:cubicBezTo>
                    <a:pt x="10585" y="8924"/>
                    <a:pt x="10643" y="8765"/>
                    <a:pt x="10571" y="8650"/>
                  </a:cubicBezTo>
                  <a:cubicBezTo>
                    <a:pt x="10485" y="8511"/>
                    <a:pt x="10417" y="8367"/>
                    <a:pt x="10379" y="8208"/>
                  </a:cubicBezTo>
                  <a:cubicBezTo>
                    <a:pt x="10080" y="7111"/>
                    <a:pt x="10953" y="6169"/>
                    <a:pt x="11942" y="6169"/>
                  </a:cubicBezTo>
                  <a:close/>
                  <a:moveTo>
                    <a:pt x="4745" y="8498"/>
                  </a:moveTo>
                  <a:cubicBezTo>
                    <a:pt x="4837" y="8498"/>
                    <a:pt x="4930" y="8510"/>
                    <a:pt x="5022" y="8535"/>
                  </a:cubicBezTo>
                  <a:lnTo>
                    <a:pt x="5680" y="8712"/>
                  </a:lnTo>
                  <a:lnTo>
                    <a:pt x="6092" y="8823"/>
                  </a:lnTo>
                  <a:lnTo>
                    <a:pt x="6102" y="8823"/>
                  </a:lnTo>
                  <a:lnTo>
                    <a:pt x="7926" y="9317"/>
                  </a:lnTo>
                  <a:cubicBezTo>
                    <a:pt x="7917" y="9336"/>
                    <a:pt x="7830" y="9437"/>
                    <a:pt x="7830" y="9442"/>
                  </a:cubicBezTo>
                  <a:lnTo>
                    <a:pt x="7825" y="9442"/>
                  </a:lnTo>
                  <a:cubicBezTo>
                    <a:pt x="7811" y="9461"/>
                    <a:pt x="7796" y="9485"/>
                    <a:pt x="7787" y="9509"/>
                  </a:cubicBezTo>
                  <a:cubicBezTo>
                    <a:pt x="7672" y="9706"/>
                    <a:pt x="7638" y="9941"/>
                    <a:pt x="7705" y="10162"/>
                  </a:cubicBezTo>
                  <a:cubicBezTo>
                    <a:pt x="5041" y="9447"/>
                    <a:pt x="6731" y="9903"/>
                    <a:pt x="3803" y="9111"/>
                  </a:cubicBezTo>
                  <a:cubicBezTo>
                    <a:pt x="3788" y="9106"/>
                    <a:pt x="3779" y="9092"/>
                    <a:pt x="3788" y="9072"/>
                  </a:cubicBezTo>
                  <a:cubicBezTo>
                    <a:pt x="3979" y="8714"/>
                    <a:pt x="4352" y="8498"/>
                    <a:pt x="4745" y="8498"/>
                  </a:cubicBezTo>
                  <a:close/>
                  <a:moveTo>
                    <a:pt x="6040" y="10148"/>
                  </a:moveTo>
                  <a:lnTo>
                    <a:pt x="7720" y="10599"/>
                  </a:lnTo>
                  <a:lnTo>
                    <a:pt x="7724" y="10599"/>
                  </a:lnTo>
                  <a:lnTo>
                    <a:pt x="5027" y="11329"/>
                  </a:lnTo>
                  <a:cubicBezTo>
                    <a:pt x="4934" y="11353"/>
                    <a:pt x="4841" y="11365"/>
                    <a:pt x="4749" y="11365"/>
                  </a:cubicBezTo>
                  <a:cubicBezTo>
                    <a:pt x="4354" y="11365"/>
                    <a:pt x="3983" y="11148"/>
                    <a:pt x="3788" y="10786"/>
                  </a:cubicBezTo>
                  <a:cubicBezTo>
                    <a:pt x="3783" y="10772"/>
                    <a:pt x="3788" y="10753"/>
                    <a:pt x="3807" y="10748"/>
                  </a:cubicBezTo>
                  <a:lnTo>
                    <a:pt x="3807" y="10748"/>
                  </a:lnTo>
                  <a:cubicBezTo>
                    <a:pt x="3806" y="10748"/>
                    <a:pt x="3805" y="10749"/>
                    <a:pt x="3805" y="10749"/>
                  </a:cubicBezTo>
                  <a:cubicBezTo>
                    <a:pt x="3813" y="10749"/>
                    <a:pt x="4059" y="10679"/>
                    <a:pt x="6040" y="10148"/>
                  </a:cubicBezTo>
                  <a:close/>
                  <a:moveTo>
                    <a:pt x="8525" y="9498"/>
                  </a:moveTo>
                  <a:cubicBezTo>
                    <a:pt x="8563" y="9498"/>
                    <a:pt x="8602" y="9503"/>
                    <a:pt x="8641" y="9514"/>
                  </a:cubicBezTo>
                  <a:cubicBezTo>
                    <a:pt x="10974" y="10143"/>
                    <a:pt x="11906" y="10392"/>
                    <a:pt x="12237" y="10479"/>
                  </a:cubicBezTo>
                  <a:cubicBezTo>
                    <a:pt x="12237" y="10479"/>
                    <a:pt x="12275" y="10493"/>
                    <a:pt x="12390" y="10527"/>
                  </a:cubicBezTo>
                  <a:cubicBezTo>
                    <a:pt x="13230" y="10777"/>
                    <a:pt x="13725" y="11645"/>
                    <a:pt x="13504" y="12495"/>
                  </a:cubicBezTo>
                  <a:lnTo>
                    <a:pt x="13499" y="12495"/>
                  </a:lnTo>
                  <a:cubicBezTo>
                    <a:pt x="13301" y="13227"/>
                    <a:pt x="12640" y="13691"/>
                    <a:pt x="11936" y="13691"/>
                  </a:cubicBezTo>
                  <a:cubicBezTo>
                    <a:pt x="11721" y="13691"/>
                    <a:pt x="11502" y="13648"/>
                    <a:pt x="11291" y="13556"/>
                  </a:cubicBezTo>
                  <a:cubicBezTo>
                    <a:pt x="10384" y="13157"/>
                    <a:pt x="10043" y="12049"/>
                    <a:pt x="10571" y="11213"/>
                  </a:cubicBezTo>
                  <a:cubicBezTo>
                    <a:pt x="10643" y="11093"/>
                    <a:pt x="10585" y="10940"/>
                    <a:pt x="10451" y="10901"/>
                  </a:cubicBezTo>
                  <a:lnTo>
                    <a:pt x="10115" y="10815"/>
                  </a:lnTo>
                  <a:lnTo>
                    <a:pt x="10105" y="10815"/>
                  </a:lnTo>
                  <a:lnTo>
                    <a:pt x="9328" y="10604"/>
                  </a:lnTo>
                  <a:lnTo>
                    <a:pt x="8896" y="10484"/>
                  </a:lnTo>
                  <a:lnTo>
                    <a:pt x="8416" y="10354"/>
                  </a:lnTo>
                  <a:cubicBezTo>
                    <a:pt x="8214" y="10301"/>
                    <a:pt x="8080" y="10119"/>
                    <a:pt x="8094" y="9912"/>
                  </a:cubicBezTo>
                  <a:lnTo>
                    <a:pt x="8094" y="9898"/>
                  </a:lnTo>
                  <a:cubicBezTo>
                    <a:pt x="8115" y="9665"/>
                    <a:pt x="8305" y="9498"/>
                    <a:pt x="8525" y="9498"/>
                  </a:cubicBezTo>
                  <a:close/>
                  <a:moveTo>
                    <a:pt x="3567" y="0"/>
                  </a:moveTo>
                  <a:cubicBezTo>
                    <a:pt x="2343" y="24"/>
                    <a:pt x="1215" y="658"/>
                    <a:pt x="562" y="1694"/>
                  </a:cubicBezTo>
                  <a:cubicBezTo>
                    <a:pt x="458" y="1856"/>
                    <a:pt x="599" y="2013"/>
                    <a:pt x="744" y="2013"/>
                  </a:cubicBezTo>
                  <a:cubicBezTo>
                    <a:pt x="806" y="2013"/>
                    <a:pt x="868" y="1984"/>
                    <a:pt x="913" y="1915"/>
                  </a:cubicBezTo>
                  <a:cubicBezTo>
                    <a:pt x="1512" y="962"/>
                    <a:pt x="2549" y="411"/>
                    <a:pt x="3634" y="411"/>
                  </a:cubicBezTo>
                  <a:cubicBezTo>
                    <a:pt x="3931" y="411"/>
                    <a:pt x="4231" y="452"/>
                    <a:pt x="4528" y="538"/>
                  </a:cubicBezTo>
                  <a:cubicBezTo>
                    <a:pt x="5905" y="936"/>
                    <a:pt x="6851" y="2194"/>
                    <a:pt x="6851" y="3629"/>
                  </a:cubicBezTo>
                  <a:cubicBezTo>
                    <a:pt x="6851" y="5412"/>
                    <a:pt x="5396" y="6848"/>
                    <a:pt x="3646" y="6848"/>
                  </a:cubicBezTo>
                  <a:cubicBezTo>
                    <a:pt x="3553" y="6848"/>
                    <a:pt x="3460" y="6844"/>
                    <a:pt x="3366" y="6836"/>
                  </a:cubicBezTo>
                  <a:cubicBezTo>
                    <a:pt x="1782" y="6701"/>
                    <a:pt x="534" y="5434"/>
                    <a:pt x="428" y="3845"/>
                  </a:cubicBezTo>
                  <a:cubicBezTo>
                    <a:pt x="399" y="3432"/>
                    <a:pt x="452" y="3010"/>
                    <a:pt x="582" y="2616"/>
                  </a:cubicBezTo>
                  <a:cubicBezTo>
                    <a:pt x="635" y="2453"/>
                    <a:pt x="506" y="2341"/>
                    <a:pt x="379" y="2341"/>
                  </a:cubicBezTo>
                  <a:cubicBezTo>
                    <a:pt x="301" y="2341"/>
                    <a:pt x="223" y="2383"/>
                    <a:pt x="188" y="2482"/>
                  </a:cubicBezTo>
                  <a:cubicBezTo>
                    <a:pt x="63" y="2856"/>
                    <a:pt x="1" y="3245"/>
                    <a:pt x="1" y="3634"/>
                  </a:cubicBezTo>
                  <a:lnTo>
                    <a:pt x="1" y="3667"/>
                  </a:lnTo>
                  <a:lnTo>
                    <a:pt x="1" y="7061"/>
                  </a:lnTo>
                  <a:cubicBezTo>
                    <a:pt x="1" y="7200"/>
                    <a:pt x="104" y="7270"/>
                    <a:pt x="207" y="7270"/>
                  </a:cubicBezTo>
                  <a:cubicBezTo>
                    <a:pt x="310" y="7270"/>
                    <a:pt x="414" y="7200"/>
                    <a:pt x="414" y="7061"/>
                  </a:cubicBezTo>
                  <a:lnTo>
                    <a:pt x="414" y="5314"/>
                  </a:lnTo>
                  <a:cubicBezTo>
                    <a:pt x="438" y="5357"/>
                    <a:pt x="457" y="5400"/>
                    <a:pt x="481" y="5439"/>
                  </a:cubicBezTo>
                  <a:cubicBezTo>
                    <a:pt x="1134" y="6570"/>
                    <a:pt x="2339" y="7263"/>
                    <a:pt x="3639" y="7263"/>
                  </a:cubicBezTo>
                  <a:cubicBezTo>
                    <a:pt x="3657" y="7263"/>
                    <a:pt x="3675" y="7263"/>
                    <a:pt x="3692" y="7263"/>
                  </a:cubicBezTo>
                  <a:lnTo>
                    <a:pt x="5684" y="7263"/>
                  </a:lnTo>
                  <a:lnTo>
                    <a:pt x="5684" y="8280"/>
                  </a:lnTo>
                  <a:lnTo>
                    <a:pt x="5137" y="8132"/>
                  </a:lnTo>
                  <a:cubicBezTo>
                    <a:pt x="5010" y="8098"/>
                    <a:pt x="4881" y="8082"/>
                    <a:pt x="4754" y="8082"/>
                  </a:cubicBezTo>
                  <a:cubicBezTo>
                    <a:pt x="4207" y="8082"/>
                    <a:pt x="3688" y="8382"/>
                    <a:pt x="3423" y="8880"/>
                  </a:cubicBezTo>
                  <a:cubicBezTo>
                    <a:pt x="3361" y="8996"/>
                    <a:pt x="3356" y="9135"/>
                    <a:pt x="3409" y="9260"/>
                  </a:cubicBezTo>
                  <a:cubicBezTo>
                    <a:pt x="3491" y="9447"/>
                    <a:pt x="3635" y="9500"/>
                    <a:pt x="3812" y="9543"/>
                  </a:cubicBezTo>
                  <a:lnTo>
                    <a:pt x="5243" y="9927"/>
                  </a:lnTo>
                  <a:cubicBezTo>
                    <a:pt x="3933" y="10279"/>
                    <a:pt x="3805" y="10315"/>
                    <a:pt x="3810" y="10315"/>
                  </a:cubicBezTo>
                  <a:cubicBezTo>
                    <a:pt x="3811" y="10315"/>
                    <a:pt x="3821" y="10312"/>
                    <a:pt x="3822" y="10312"/>
                  </a:cubicBezTo>
                  <a:cubicBezTo>
                    <a:pt x="3823" y="10312"/>
                    <a:pt x="3821" y="10313"/>
                    <a:pt x="3812" y="10316"/>
                  </a:cubicBezTo>
                  <a:cubicBezTo>
                    <a:pt x="3759" y="10340"/>
                    <a:pt x="3515" y="10349"/>
                    <a:pt x="3409" y="10599"/>
                  </a:cubicBezTo>
                  <a:cubicBezTo>
                    <a:pt x="3356" y="10719"/>
                    <a:pt x="3361" y="10858"/>
                    <a:pt x="3423" y="10978"/>
                  </a:cubicBezTo>
                  <a:cubicBezTo>
                    <a:pt x="3688" y="11477"/>
                    <a:pt x="4207" y="11776"/>
                    <a:pt x="4754" y="11776"/>
                  </a:cubicBezTo>
                  <a:cubicBezTo>
                    <a:pt x="4881" y="11776"/>
                    <a:pt x="5010" y="11760"/>
                    <a:pt x="5137" y="11727"/>
                  </a:cubicBezTo>
                  <a:lnTo>
                    <a:pt x="5684" y="11578"/>
                  </a:lnTo>
                  <a:lnTo>
                    <a:pt x="5684" y="13172"/>
                  </a:lnTo>
                  <a:cubicBezTo>
                    <a:pt x="5684" y="13354"/>
                    <a:pt x="5536" y="13503"/>
                    <a:pt x="5348" y="13503"/>
                  </a:cubicBezTo>
                  <a:lnTo>
                    <a:pt x="4532" y="13503"/>
                  </a:lnTo>
                  <a:cubicBezTo>
                    <a:pt x="4254" y="13503"/>
                    <a:pt x="4254" y="13921"/>
                    <a:pt x="4532" y="13921"/>
                  </a:cubicBezTo>
                  <a:lnTo>
                    <a:pt x="5348" y="13921"/>
                  </a:lnTo>
                  <a:cubicBezTo>
                    <a:pt x="5761" y="13916"/>
                    <a:pt x="6097" y="13585"/>
                    <a:pt x="6097" y="13172"/>
                  </a:cubicBezTo>
                  <a:lnTo>
                    <a:pt x="6097" y="11468"/>
                  </a:lnTo>
                  <a:lnTo>
                    <a:pt x="8526" y="10810"/>
                  </a:lnTo>
                  <a:lnTo>
                    <a:pt x="8536" y="10810"/>
                  </a:lnTo>
                  <a:lnTo>
                    <a:pt x="10091" y="11233"/>
                  </a:lnTo>
                  <a:cubicBezTo>
                    <a:pt x="9481" y="12577"/>
                    <a:pt x="10465" y="14098"/>
                    <a:pt x="11944" y="14103"/>
                  </a:cubicBezTo>
                  <a:cubicBezTo>
                    <a:pt x="13499" y="14103"/>
                    <a:pt x="14464" y="12413"/>
                    <a:pt x="13706" y="11074"/>
                  </a:cubicBezTo>
                  <a:cubicBezTo>
                    <a:pt x="13144" y="10071"/>
                    <a:pt x="12146" y="10076"/>
                    <a:pt x="11795" y="9932"/>
                  </a:cubicBezTo>
                  <a:cubicBezTo>
                    <a:pt x="12141" y="9788"/>
                    <a:pt x="13139" y="9788"/>
                    <a:pt x="13710" y="8784"/>
                  </a:cubicBezTo>
                  <a:cubicBezTo>
                    <a:pt x="14491" y="7399"/>
                    <a:pt x="13433" y="5754"/>
                    <a:pt x="11956" y="5754"/>
                  </a:cubicBezTo>
                  <a:cubicBezTo>
                    <a:pt x="11779" y="5754"/>
                    <a:pt x="11597" y="5777"/>
                    <a:pt x="11411" y="5827"/>
                  </a:cubicBezTo>
                  <a:cubicBezTo>
                    <a:pt x="10201" y="6154"/>
                    <a:pt x="9573" y="7488"/>
                    <a:pt x="10091" y="8626"/>
                  </a:cubicBezTo>
                  <a:lnTo>
                    <a:pt x="8536" y="9048"/>
                  </a:lnTo>
                  <a:lnTo>
                    <a:pt x="8526" y="9048"/>
                  </a:lnTo>
                  <a:lnTo>
                    <a:pt x="6102" y="8391"/>
                  </a:lnTo>
                  <a:lnTo>
                    <a:pt x="6102" y="7263"/>
                  </a:lnTo>
                  <a:cubicBezTo>
                    <a:pt x="6774" y="7229"/>
                    <a:pt x="7427" y="7008"/>
                    <a:pt x="7984" y="6624"/>
                  </a:cubicBezTo>
                  <a:cubicBezTo>
                    <a:pt x="8168" y="6495"/>
                    <a:pt x="8044" y="6243"/>
                    <a:pt x="7869" y="6243"/>
                  </a:cubicBezTo>
                  <a:cubicBezTo>
                    <a:pt x="7830" y="6243"/>
                    <a:pt x="7789" y="6255"/>
                    <a:pt x="7748" y="6283"/>
                  </a:cubicBezTo>
                  <a:cubicBezTo>
                    <a:pt x="7021" y="6788"/>
                    <a:pt x="6321" y="6852"/>
                    <a:pt x="5841" y="6852"/>
                  </a:cubicBezTo>
                  <a:cubicBezTo>
                    <a:pt x="5677" y="6852"/>
                    <a:pt x="5538" y="6845"/>
                    <a:pt x="5433" y="6845"/>
                  </a:cubicBezTo>
                  <a:cubicBezTo>
                    <a:pt x="5389" y="6845"/>
                    <a:pt x="5351" y="6846"/>
                    <a:pt x="5320" y="6850"/>
                  </a:cubicBezTo>
                  <a:cubicBezTo>
                    <a:pt x="5444" y="6783"/>
                    <a:pt x="5569" y="6711"/>
                    <a:pt x="5684" y="6629"/>
                  </a:cubicBezTo>
                  <a:cubicBezTo>
                    <a:pt x="5833" y="6528"/>
                    <a:pt x="5968" y="6418"/>
                    <a:pt x="6102" y="6298"/>
                  </a:cubicBezTo>
                  <a:cubicBezTo>
                    <a:pt x="7941" y="4594"/>
                    <a:pt x="7542" y="1579"/>
                    <a:pt x="5315" y="418"/>
                  </a:cubicBezTo>
                  <a:lnTo>
                    <a:pt x="5982" y="418"/>
                  </a:lnTo>
                  <a:cubicBezTo>
                    <a:pt x="7235" y="442"/>
                    <a:pt x="8363" y="1190"/>
                    <a:pt x="8867" y="2343"/>
                  </a:cubicBezTo>
                  <a:cubicBezTo>
                    <a:pt x="9371" y="3490"/>
                    <a:pt x="9160" y="4829"/>
                    <a:pt x="8329" y="5765"/>
                  </a:cubicBezTo>
                  <a:cubicBezTo>
                    <a:pt x="8189" y="5920"/>
                    <a:pt x="8329" y="6118"/>
                    <a:pt x="8486" y="6118"/>
                  </a:cubicBezTo>
                  <a:cubicBezTo>
                    <a:pt x="8537" y="6118"/>
                    <a:pt x="8591" y="6096"/>
                    <a:pt x="8637" y="6043"/>
                  </a:cubicBezTo>
                  <a:cubicBezTo>
                    <a:pt x="9904" y="4613"/>
                    <a:pt x="9851" y="2448"/>
                    <a:pt x="8512" y="1085"/>
                  </a:cubicBezTo>
                  <a:cubicBezTo>
                    <a:pt x="7811" y="374"/>
                    <a:pt x="6860" y="0"/>
                    <a:pt x="598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2" name="Google Shape;18572;p140"/>
            <p:cNvSpPr/>
            <p:nvPr/>
          </p:nvSpPr>
          <p:spPr>
            <a:xfrm>
              <a:off x="1952540" y="1778635"/>
              <a:ext cx="26" cy="26"/>
            </a:xfrm>
            <a:custGeom>
              <a:avLst/>
              <a:gdLst/>
              <a:ahLst/>
              <a:cxnLst/>
              <a:rect l="l" t="t" r="r" b="b"/>
              <a:pathLst>
                <a:path w="1" h="1" extrusionOk="0">
                  <a:moveTo>
                    <a:pt x="0" y="1"/>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3" name="Google Shape;18573;p140"/>
            <p:cNvSpPr/>
            <p:nvPr/>
          </p:nvSpPr>
          <p:spPr>
            <a:xfrm>
              <a:off x="1909908" y="1732100"/>
              <a:ext cx="26" cy="26"/>
            </a:xfrm>
            <a:custGeom>
              <a:avLst/>
              <a:gdLst/>
              <a:ahLst/>
              <a:cxnLst/>
              <a:rect l="l" t="t" r="r" b="b"/>
              <a:pathLst>
                <a:path w="1" h="1" extrusionOk="0">
                  <a:moveTo>
                    <a:pt x="0" y="1"/>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4" name="Google Shape;18574;p140"/>
            <p:cNvSpPr/>
            <p:nvPr/>
          </p:nvSpPr>
          <p:spPr>
            <a:xfrm>
              <a:off x="2015190" y="1784190"/>
              <a:ext cx="26" cy="26"/>
            </a:xfrm>
            <a:custGeom>
              <a:avLst/>
              <a:gdLst/>
              <a:ahLst/>
              <a:cxnLst/>
              <a:rect l="l" t="t" r="r" b="b"/>
              <a:pathLst>
                <a:path w="1" h="1" extrusionOk="0">
                  <a:moveTo>
                    <a:pt x="0" y="0"/>
                  </a:moveTo>
                  <a:lnTo>
                    <a:pt x="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5" name="Google Shape;18575;p140"/>
            <p:cNvSpPr/>
            <p:nvPr/>
          </p:nvSpPr>
          <p:spPr>
            <a:xfrm>
              <a:off x="1910144" y="1732100"/>
              <a:ext cx="26" cy="26"/>
            </a:xfrm>
            <a:custGeom>
              <a:avLst/>
              <a:gdLst/>
              <a:ahLst/>
              <a:cxnLst/>
              <a:rect l="l" t="t" r="r" b="b"/>
              <a:pathLst>
                <a:path w="1" h="1" extrusionOk="0">
                  <a:moveTo>
                    <a:pt x="1" y="1"/>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6" name="Google Shape;18576;p140"/>
            <p:cNvSpPr/>
            <p:nvPr/>
          </p:nvSpPr>
          <p:spPr>
            <a:xfrm>
              <a:off x="1910144" y="1732100"/>
              <a:ext cx="26" cy="26"/>
            </a:xfrm>
            <a:custGeom>
              <a:avLst/>
              <a:gdLst/>
              <a:ahLst/>
              <a:cxnLst/>
              <a:rect l="l" t="t" r="r" b="b"/>
              <a:pathLst>
                <a:path w="1" h="1" extrusionOk="0">
                  <a:moveTo>
                    <a:pt x="1" y="1"/>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7" name="Google Shape;18577;p140"/>
            <p:cNvSpPr/>
            <p:nvPr/>
          </p:nvSpPr>
          <p:spPr>
            <a:xfrm>
              <a:off x="1952671" y="1778635"/>
              <a:ext cx="26" cy="26"/>
            </a:xfrm>
            <a:custGeom>
              <a:avLst/>
              <a:gdLst/>
              <a:ahLst/>
              <a:cxnLst/>
              <a:rect l="l" t="t" r="r" b="b"/>
              <a:pathLst>
                <a:path w="1" h="1" extrusionOk="0">
                  <a:moveTo>
                    <a:pt x="0" y="1"/>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8" name="Google Shape;18578;p140"/>
            <p:cNvSpPr/>
            <p:nvPr/>
          </p:nvSpPr>
          <p:spPr>
            <a:xfrm>
              <a:off x="1952540" y="1778635"/>
              <a:ext cx="26" cy="26"/>
            </a:xfrm>
            <a:custGeom>
              <a:avLst/>
              <a:gdLst/>
              <a:ahLst/>
              <a:cxnLst/>
              <a:rect l="l" t="t" r="r" b="b"/>
              <a:pathLst>
                <a:path w="1" h="1" extrusionOk="0">
                  <a:moveTo>
                    <a:pt x="0" y="1"/>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9" name="Google Shape;18579;p140"/>
            <p:cNvSpPr/>
            <p:nvPr/>
          </p:nvSpPr>
          <p:spPr>
            <a:xfrm>
              <a:off x="1910144" y="1732100"/>
              <a:ext cx="26" cy="26"/>
            </a:xfrm>
            <a:custGeom>
              <a:avLst/>
              <a:gdLst/>
              <a:ahLst/>
              <a:cxnLst/>
              <a:rect l="l" t="t" r="r" b="b"/>
              <a:pathLst>
                <a:path w="1" h="1" extrusionOk="0">
                  <a:moveTo>
                    <a:pt x="1" y="1"/>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0" name="Google Shape;18580;p140"/>
            <p:cNvSpPr/>
            <p:nvPr/>
          </p:nvSpPr>
          <p:spPr>
            <a:xfrm>
              <a:off x="1952540" y="1778635"/>
              <a:ext cx="26" cy="26"/>
            </a:xfrm>
            <a:custGeom>
              <a:avLst/>
              <a:gdLst/>
              <a:ahLst/>
              <a:cxnLst/>
              <a:rect l="l" t="t" r="r" b="b"/>
              <a:pathLst>
                <a:path w="1" h="1" extrusionOk="0">
                  <a:moveTo>
                    <a:pt x="0" y="1"/>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1" name="Google Shape;18581;p140"/>
            <p:cNvSpPr/>
            <p:nvPr/>
          </p:nvSpPr>
          <p:spPr>
            <a:xfrm>
              <a:off x="2014928" y="1784190"/>
              <a:ext cx="26" cy="26"/>
            </a:xfrm>
            <a:custGeom>
              <a:avLst/>
              <a:gdLst/>
              <a:ahLst/>
              <a:cxnLst/>
              <a:rect l="l" t="t" r="r" b="b"/>
              <a:pathLst>
                <a:path w="1" h="1" extrusionOk="0">
                  <a:moveTo>
                    <a:pt x="0" y="0"/>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2" name="Google Shape;18582;p140"/>
            <p:cNvSpPr/>
            <p:nvPr/>
          </p:nvSpPr>
          <p:spPr>
            <a:xfrm>
              <a:off x="2015059" y="1784190"/>
              <a:ext cx="26" cy="26"/>
            </a:xfrm>
            <a:custGeom>
              <a:avLst/>
              <a:gdLst/>
              <a:ahLst/>
              <a:cxnLst/>
              <a:rect l="l" t="t" r="r" b="b"/>
              <a:pathLst>
                <a:path w="1" h="1" extrusionOk="0">
                  <a:moveTo>
                    <a:pt x="0" y="0"/>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3" name="Google Shape;18583;p140"/>
            <p:cNvSpPr/>
            <p:nvPr/>
          </p:nvSpPr>
          <p:spPr>
            <a:xfrm>
              <a:off x="2015190" y="1784190"/>
              <a:ext cx="26" cy="26"/>
            </a:xfrm>
            <a:custGeom>
              <a:avLst/>
              <a:gdLst/>
              <a:ahLst/>
              <a:cxnLst/>
              <a:rect l="l" t="t" r="r" b="b"/>
              <a:pathLst>
                <a:path w="1" h="1" extrusionOk="0">
                  <a:moveTo>
                    <a:pt x="0" y="0"/>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4" name="Google Shape;18584;p140"/>
            <p:cNvSpPr/>
            <p:nvPr/>
          </p:nvSpPr>
          <p:spPr>
            <a:xfrm>
              <a:off x="1952671" y="1778635"/>
              <a:ext cx="26" cy="26"/>
            </a:xfrm>
            <a:custGeom>
              <a:avLst/>
              <a:gdLst/>
              <a:ahLst/>
              <a:cxnLst/>
              <a:rect l="l" t="t" r="r" b="b"/>
              <a:pathLst>
                <a:path w="1" h="1" extrusionOk="0">
                  <a:moveTo>
                    <a:pt x="0" y="1"/>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5" name="Google Shape;18585;p140"/>
            <p:cNvSpPr/>
            <p:nvPr/>
          </p:nvSpPr>
          <p:spPr>
            <a:xfrm>
              <a:off x="1952671" y="1778635"/>
              <a:ext cx="26" cy="26"/>
            </a:xfrm>
            <a:custGeom>
              <a:avLst/>
              <a:gdLst/>
              <a:ahLst/>
              <a:cxnLst/>
              <a:rect l="l" t="t" r="r" b="b"/>
              <a:pathLst>
                <a:path w="1" h="1" extrusionOk="0">
                  <a:moveTo>
                    <a:pt x="0" y="1"/>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6" name="Google Shape;18586;p140"/>
            <p:cNvSpPr/>
            <p:nvPr/>
          </p:nvSpPr>
          <p:spPr>
            <a:xfrm>
              <a:off x="1804731" y="1558665"/>
              <a:ext cx="80782" cy="74808"/>
            </a:xfrm>
            <a:custGeom>
              <a:avLst/>
              <a:gdLst/>
              <a:ahLst/>
              <a:cxnLst/>
              <a:rect l="l" t="t" r="r" b="b"/>
              <a:pathLst>
                <a:path w="3083" h="2855" extrusionOk="0">
                  <a:moveTo>
                    <a:pt x="1551" y="417"/>
                  </a:moveTo>
                  <a:cubicBezTo>
                    <a:pt x="1600" y="417"/>
                    <a:pt x="1650" y="420"/>
                    <a:pt x="1700" y="428"/>
                  </a:cubicBezTo>
                  <a:cubicBezTo>
                    <a:pt x="2502" y="548"/>
                    <a:pt x="2843" y="1522"/>
                    <a:pt x="2286" y="2117"/>
                  </a:cubicBezTo>
                  <a:cubicBezTo>
                    <a:pt x="2080" y="2337"/>
                    <a:pt x="1815" y="2439"/>
                    <a:pt x="1553" y="2439"/>
                  </a:cubicBezTo>
                  <a:cubicBezTo>
                    <a:pt x="1107" y="2439"/>
                    <a:pt x="672" y="2144"/>
                    <a:pt x="563" y="1642"/>
                  </a:cubicBezTo>
                  <a:cubicBezTo>
                    <a:pt x="425" y="1000"/>
                    <a:pt x="919" y="417"/>
                    <a:pt x="1551" y="417"/>
                  </a:cubicBezTo>
                  <a:close/>
                  <a:moveTo>
                    <a:pt x="1557" y="1"/>
                  </a:moveTo>
                  <a:cubicBezTo>
                    <a:pt x="747" y="1"/>
                    <a:pt x="1" y="712"/>
                    <a:pt x="145" y="1647"/>
                  </a:cubicBezTo>
                  <a:cubicBezTo>
                    <a:pt x="253" y="2347"/>
                    <a:pt x="856" y="2854"/>
                    <a:pt x="1554" y="2854"/>
                  </a:cubicBezTo>
                  <a:cubicBezTo>
                    <a:pt x="1602" y="2854"/>
                    <a:pt x="1651" y="2852"/>
                    <a:pt x="1700" y="2847"/>
                  </a:cubicBezTo>
                  <a:cubicBezTo>
                    <a:pt x="2277" y="2784"/>
                    <a:pt x="2761" y="2381"/>
                    <a:pt x="2920" y="1820"/>
                  </a:cubicBezTo>
                  <a:cubicBezTo>
                    <a:pt x="3083" y="1258"/>
                    <a:pt x="2881" y="658"/>
                    <a:pt x="2421" y="303"/>
                  </a:cubicBezTo>
                  <a:cubicBezTo>
                    <a:pt x="2150" y="94"/>
                    <a:pt x="1849" y="1"/>
                    <a:pt x="155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7" name="Google Shape;18587;p140"/>
            <p:cNvSpPr/>
            <p:nvPr/>
          </p:nvSpPr>
          <p:spPr>
            <a:xfrm>
              <a:off x="1750151" y="1702229"/>
              <a:ext cx="104181" cy="163477"/>
            </a:xfrm>
            <a:custGeom>
              <a:avLst/>
              <a:gdLst/>
              <a:ahLst/>
              <a:cxnLst/>
              <a:rect l="l" t="t" r="r" b="b"/>
              <a:pathLst>
                <a:path w="3976" h="6239" extrusionOk="0">
                  <a:moveTo>
                    <a:pt x="207" y="1"/>
                  </a:moveTo>
                  <a:cubicBezTo>
                    <a:pt x="104" y="1"/>
                    <a:pt x="1" y="70"/>
                    <a:pt x="1" y="210"/>
                  </a:cubicBezTo>
                  <a:lnTo>
                    <a:pt x="1" y="5490"/>
                  </a:lnTo>
                  <a:cubicBezTo>
                    <a:pt x="1" y="5903"/>
                    <a:pt x="337" y="6239"/>
                    <a:pt x="750" y="6239"/>
                  </a:cubicBezTo>
                  <a:lnTo>
                    <a:pt x="3702" y="6239"/>
                  </a:lnTo>
                  <a:cubicBezTo>
                    <a:pt x="3975" y="6239"/>
                    <a:pt x="3975" y="5826"/>
                    <a:pt x="3702" y="5826"/>
                  </a:cubicBezTo>
                  <a:lnTo>
                    <a:pt x="750" y="5826"/>
                  </a:lnTo>
                  <a:cubicBezTo>
                    <a:pt x="562" y="5826"/>
                    <a:pt x="414" y="5677"/>
                    <a:pt x="414" y="5490"/>
                  </a:cubicBezTo>
                  <a:lnTo>
                    <a:pt x="414" y="2461"/>
                  </a:lnTo>
                  <a:lnTo>
                    <a:pt x="956" y="2461"/>
                  </a:lnTo>
                  <a:cubicBezTo>
                    <a:pt x="1230" y="2461"/>
                    <a:pt x="1230" y="2043"/>
                    <a:pt x="956" y="2043"/>
                  </a:cubicBezTo>
                  <a:lnTo>
                    <a:pt x="414" y="2043"/>
                  </a:lnTo>
                  <a:lnTo>
                    <a:pt x="414" y="210"/>
                  </a:lnTo>
                  <a:cubicBezTo>
                    <a:pt x="414" y="70"/>
                    <a:pt x="310" y="1"/>
                    <a:pt x="2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8" name="Google Shape;18588;p140"/>
            <p:cNvSpPr/>
            <p:nvPr/>
          </p:nvSpPr>
          <p:spPr>
            <a:xfrm>
              <a:off x="1785132" y="1755761"/>
              <a:ext cx="42920" cy="10953"/>
            </a:xfrm>
            <a:custGeom>
              <a:avLst/>
              <a:gdLst/>
              <a:ahLst/>
              <a:cxnLst/>
              <a:rect l="l" t="t" r="r" b="b"/>
              <a:pathLst>
                <a:path w="1638" h="418" extrusionOk="0">
                  <a:moveTo>
                    <a:pt x="274" y="0"/>
                  </a:moveTo>
                  <a:cubicBezTo>
                    <a:pt x="0" y="0"/>
                    <a:pt x="0" y="418"/>
                    <a:pt x="274" y="418"/>
                  </a:cubicBezTo>
                  <a:lnTo>
                    <a:pt x="1359" y="418"/>
                  </a:lnTo>
                  <a:cubicBezTo>
                    <a:pt x="1637" y="413"/>
                    <a:pt x="1637" y="0"/>
                    <a:pt x="135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9" name="Google Shape;18589;p140"/>
            <p:cNvSpPr/>
            <p:nvPr/>
          </p:nvSpPr>
          <p:spPr>
            <a:xfrm>
              <a:off x="1830672" y="1755761"/>
              <a:ext cx="42893" cy="10953"/>
            </a:xfrm>
            <a:custGeom>
              <a:avLst/>
              <a:gdLst/>
              <a:ahLst/>
              <a:cxnLst/>
              <a:rect l="l" t="t" r="r" b="b"/>
              <a:pathLst>
                <a:path w="1637" h="418" extrusionOk="0">
                  <a:moveTo>
                    <a:pt x="274" y="0"/>
                  </a:moveTo>
                  <a:cubicBezTo>
                    <a:pt x="0" y="0"/>
                    <a:pt x="0" y="418"/>
                    <a:pt x="274" y="418"/>
                  </a:cubicBezTo>
                  <a:lnTo>
                    <a:pt x="1359" y="418"/>
                  </a:lnTo>
                  <a:cubicBezTo>
                    <a:pt x="1637" y="413"/>
                    <a:pt x="1637" y="0"/>
                    <a:pt x="135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590" name="Google Shape;18590;p140"/>
          <p:cNvGrpSpPr/>
          <p:nvPr/>
        </p:nvGrpSpPr>
        <p:grpSpPr>
          <a:xfrm>
            <a:off x="1879330" y="4111496"/>
            <a:ext cx="379884" cy="329182"/>
            <a:chOff x="1879330" y="4298346"/>
            <a:chExt cx="379884" cy="329182"/>
          </a:xfrm>
        </p:grpSpPr>
        <p:sp>
          <p:nvSpPr>
            <p:cNvPr id="18591" name="Google Shape;18591;p140"/>
            <p:cNvSpPr/>
            <p:nvPr/>
          </p:nvSpPr>
          <p:spPr>
            <a:xfrm>
              <a:off x="1880850" y="4403366"/>
              <a:ext cx="223272" cy="214913"/>
            </a:xfrm>
            <a:custGeom>
              <a:avLst/>
              <a:gdLst/>
              <a:ahLst/>
              <a:cxnLst/>
              <a:rect l="l" t="t" r="r" b="b"/>
              <a:pathLst>
                <a:path w="8521" h="8202" extrusionOk="0">
                  <a:moveTo>
                    <a:pt x="4421" y="1"/>
                  </a:moveTo>
                  <a:cubicBezTo>
                    <a:pt x="2765" y="1"/>
                    <a:pt x="1272" y="999"/>
                    <a:pt x="634" y="2535"/>
                  </a:cubicBezTo>
                  <a:cubicBezTo>
                    <a:pt x="0" y="4067"/>
                    <a:pt x="351" y="5828"/>
                    <a:pt x="1527" y="7000"/>
                  </a:cubicBezTo>
                  <a:cubicBezTo>
                    <a:pt x="2310" y="7783"/>
                    <a:pt x="3358" y="8202"/>
                    <a:pt x="4424" y="8202"/>
                  </a:cubicBezTo>
                  <a:cubicBezTo>
                    <a:pt x="4952" y="8202"/>
                    <a:pt x="5484" y="8099"/>
                    <a:pt x="5991" y="7888"/>
                  </a:cubicBezTo>
                  <a:cubicBezTo>
                    <a:pt x="7522" y="7254"/>
                    <a:pt x="8521" y="5761"/>
                    <a:pt x="8521" y="4100"/>
                  </a:cubicBezTo>
                  <a:cubicBezTo>
                    <a:pt x="8521" y="1839"/>
                    <a:pt x="6687" y="1"/>
                    <a:pt x="4421"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2" name="Google Shape;18592;p140"/>
            <p:cNvSpPr/>
            <p:nvPr/>
          </p:nvSpPr>
          <p:spPr>
            <a:xfrm>
              <a:off x="2020718" y="4403366"/>
              <a:ext cx="223403" cy="214913"/>
            </a:xfrm>
            <a:custGeom>
              <a:avLst/>
              <a:gdLst/>
              <a:ahLst/>
              <a:cxnLst/>
              <a:rect l="l" t="t" r="r" b="b"/>
              <a:pathLst>
                <a:path w="8526" h="8202" extrusionOk="0">
                  <a:moveTo>
                    <a:pt x="4426" y="1"/>
                  </a:moveTo>
                  <a:cubicBezTo>
                    <a:pt x="2765" y="1"/>
                    <a:pt x="1272" y="999"/>
                    <a:pt x="639" y="2535"/>
                  </a:cubicBezTo>
                  <a:cubicBezTo>
                    <a:pt x="0" y="4067"/>
                    <a:pt x="351" y="5828"/>
                    <a:pt x="1527" y="7000"/>
                  </a:cubicBezTo>
                  <a:cubicBezTo>
                    <a:pt x="2310" y="7783"/>
                    <a:pt x="3358" y="8202"/>
                    <a:pt x="4424" y="8202"/>
                  </a:cubicBezTo>
                  <a:cubicBezTo>
                    <a:pt x="4952" y="8202"/>
                    <a:pt x="5484" y="8099"/>
                    <a:pt x="5991" y="7888"/>
                  </a:cubicBezTo>
                  <a:cubicBezTo>
                    <a:pt x="7522" y="7254"/>
                    <a:pt x="8521" y="5761"/>
                    <a:pt x="8525" y="4100"/>
                  </a:cubicBezTo>
                  <a:cubicBezTo>
                    <a:pt x="8525" y="1839"/>
                    <a:pt x="6687" y="1"/>
                    <a:pt x="4426" y="1"/>
                  </a:cubicBezTo>
                  <a:close/>
                </a:path>
              </a:pathLst>
            </a:custGeom>
            <a:solidFill>
              <a:srgbClr val="D3D9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3" name="Google Shape;18593;p140"/>
            <p:cNvSpPr/>
            <p:nvPr/>
          </p:nvSpPr>
          <p:spPr>
            <a:xfrm>
              <a:off x="2034291" y="4543366"/>
              <a:ext cx="64930" cy="49077"/>
            </a:xfrm>
            <a:custGeom>
              <a:avLst/>
              <a:gdLst/>
              <a:ahLst/>
              <a:cxnLst/>
              <a:rect l="l" t="t" r="r" b="b"/>
              <a:pathLst>
                <a:path w="2478" h="1873" extrusionOk="0">
                  <a:moveTo>
                    <a:pt x="1" y="1"/>
                  </a:moveTo>
                  <a:cubicBezTo>
                    <a:pt x="231" y="725"/>
                    <a:pt x="658" y="1373"/>
                    <a:pt x="1239" y="1873"/>
                  </a:cubicBezTo>
                  <a:cubicBezTo>
                    <a:pt x="1815" y="1373"/>
                    <a:pt x="2247" y="725"/>
                    <a:pt x="2478" y="1"/>
                  </a:cubicBezTo>
                  <a:lnTo>
                    <a:pt x="2478" y="1"/>
                  </a:lnTo>
                  <a:cubicBezTo>
                    <a:pt x="2074" y="128"/>
                    <a:pt x="1657" y="191"/>
                    <a:pt x="1239" y="191"/>
                  </a:cubicBezTo>
                  <a:cubicBezTo>
                    <a:pt x="822" y="191"/>
                    <a:pt x="404" y="128"/>
                    <a:pt x="1" y="1"/>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4" name="Google Shape;18594;p140"/>
            <p:cNvSpPr/>
            <p:nvPr/>
          </p:nvSpPr>
          <p:spPr>
            <a:xfrm>
              <a:off x="1950784" y="4333458"/>
              <a:ext cx="223403" cy="214887"/>
            </a:xfrm>
            <a:custGeom>
              <a:avLst/>
              <a:gdLst/>
              <a:ahLst/>
              <a:cxnLst/>
              <a:rect l="l" t="t" r="r" b="b"/>
              <a:pathLst>
                <a:path w="8526" h="8201" extrusionOk="0">
                  <a:moveTo>
                    <a:pt x="4426" y="0"/>
                  </a:moveTo>
                  <a:cubicBezTo>
                    <a:pt x="2765" y="0"/>
                    <a:pt x="1272" y="998"/>
                    <a:pt x="639" y="2535"/>
                  </a:cubicBezTo>
                  <a:cubicBezTo>
                    <a:pt x="0" y="4066"/>
                    <a:pt x="351" y="5828"/>
                    <a:pt x="1527" y="6999"/>
                  </a:cubicBezTo>
                  <a:cubicBezTo>
                    <a:pt x="2310" y="7782"/>
                    <a:pt x="3358" y="8201"/>
                    <a:pt x="4424" y="8201"/>
                  </a:cubicBezTo>
                  <a:cubicBezTo>
                    <a:pt x="4952" y="8201"/>
                    <a:pt x="5484" y="8098"/>
                    <a:pt x="5991" y="7887"/>
                  </a:cubicBezTo>
                  <a:cubicBezTo>
                    <a:pt x="7522" y="7253"/>
                    <a:pt x="8521" y="5760"/>
                    <a:pt x="8526" y="4099"/>
                  </a:cubicBezTo>
                  <a:cubicBezTo>
                    <a:pt x="8526" y="1839"/>
                    <a:pt x="6687" y="0"/>
                    <a:pt x="4426" y="0"/>
                  </a:cubicBezTo>
                  <a:close/>
                </a:path>
              </a:pathLst>
            </a:custGeom>
            <a:solidFill>
              <a:srgbClr val="8997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5" name="Google Shape;18595;p140"/>
            <p:cNvSpPr/>
            <p:nvPr/>
          </p:nvSpPr>
          <p:spPr>
            <a:xfrm>
              <a:off x="2021216" y="4429280"/>
              <a:ext cx="83036" cy="119012"/>
            </a:xfrm>
            <a:custGeom>
              <a:avLst/>
              <a:gdLst/>
              <a:ahLst/>
              <a:cxnLst/>
              <a:rect l="l" t="t" r="r" b="b"/>
              <a:pathLst>
                <a:path w="3169" h="4542" extrusionOk="0">
                  <a:moveTo>
                    <a:pt x="1733" y="1"/>
                  </a:moveTo>
                  <a:cubicBezTo>
                    <a:pt x="490" y="1071"/>
                    <a:pt x="0" y="2785"/>
                    <a:pt x="495" y="4355"/>
                  </a:cubicBezTo>
                  <a:cubicBezTo>
                    <a:pt x="898" y="4479"/>
                    <a:pt x="1317" y="4542"/>
                    <a:pt x="1736" y="4542"/>
                  </a:cubicBezTo>
                  <a:cubicBezTo>
                    <a:pt x="2155" y="4542"/>
                    <a:pt x="2573" y="4479"/>
                    <a:pt x="2977" y="4355"/>
                  </a:cubicBezTo>
                  <a:cubicBezTo>
                    <a:pt x="3101" y="3951"/>
                    <a:pt x="3164" y="3534"/>
                    <a:pt x="3164" y="3111"/>
                  </a:cubicBezTo>
                  <a:cubicBezTo>
                    <a:pt x="3169" y="1916"/>
                    <a:pt x="2645" y="778"/>
                    <a:pt x="1733" y="1"/>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6" name="Google Shape;18596;p140"/>
            <p:cNvSpPr/>
            <p:nvPr/>
          </p:nvSpPr>
          <p:spPr>
            <a:xfrm>
              <a:off x="1946382" y="4403418"/>
              <a:ext cx="120269" cy="139974"/>
            </a:xfrm>
            <a:custGeom>
              <a:avLst/>
              <a:gdLst/>
              <a:ahLst/>
              <a:cxnLst/>
              <a:rect l="l" t="t" r="r" b="b"/>
              <a:pathLst>
                <a:path w="4590" h="5342" extrusionOk="0">
                  <a:moveTo>
                    <a:pt x="1918" y="0"/>
                  </a:moveTo>
                  <a:cubicBezTo>
                    <a:pt x="1504" y="0"/>
                    <a:pt x="1087" y="63"/>
                    <a:pt x="682" y="191"/>
                  </a:cubicBezTo>
                  <a:cubicBezTo>
                    <a:pt x="0" y="2351"/>
                    <a:pt x="1196" y="4655"/>
                    <a:pt x="3351" y="5342"/>
                  </a:cubicBezTo>
                  <a:cubicBezTo>
                    <a:pt x="3226" y="4938"/>
                    <a:pt x="3159" y="4521"/>
                    <a:pt x="3164" y="4098"/>
                  </a:cubicBezTo>
                  <a:cubicBezTo>
                    <a:pt x="3159" y="2903"/>
                    <a:pt x="3682" y="1765"/>
                    <a:pt x="4589" y="988"/>
                  </a:cubicBezTo>
                  <a:cubicBezTo>
                    <a:pt x="3836" y="342"/>
                    <a:pt x="2885" y="0"/>
                    <a:pt x="1918" y="0"/>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7" name="Google Shape;18597;p140"/>
            <p:cNvSpPr/>
            <p:nvPr/>
          </p:nvSpPr>
          <p:spPr>
            <a:xfrm>
              <a:off x="2066756" y="4403418"/>
              <a:ext cx="107430" cy="139974"/>
            </a:xfrm>
            <a:custGeom>
              <a:avLst/>
              <a:gdLst/>
              <a:ahLst/>
              <a:cxnLst/>
              <a:rect l="l" t="t" r="r" b="b"/>
              <a:pathLst>
                <a:path w="4100" h="5342" extrusionOk="0">
                  <a:moveTo>
                    <a:pt x="2672" y="0"/>
                  </a:moveTo>
                  <a:cubicBezTo>
                    <a:pt x="1704" y="0"/>
                    <a:pt x="753" y="342"/>
                    <a:pt x="0" y="988"/>
                  </a:cubicBezTo>
                  <a:cubicBezTo>
                    <a:pt x="1248" y="2063"/>
                    <a:pt x="1733" y="3772"/>
                    <a:pt x="1239" y="5342"/>
                  </a:cubicBezTo>
                  <a:cubicBezTo>
                    <a:pt x="2943" y="4799"/>
                    <a:pt x="4100" y="3215"/>
                    <a:pt x="4100" y="1429"/>
                  </a:cubicBezTo>
                  <a:cubicBezTo>
                    <a:pt x="4100" y="1012"/>
                    <a:pt x="4032" y="594"/>
                    <a:pt x="3908" y="191"/>
                  </a:cubicBezTo>
                  <a:cubicBezTo>
                    <a:pt x="3502" y="63"/>
                    <a:pt x="3085" y="0"/>
                    <a:pt x="2672" y="0"/>
                  </a:cubicBezTo>
                  <a:close/>
                </a:path>
              </a:pathLst>
            </a:custGeom>
            <a:solidFill>
              <a:srgbClr val="B4BF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8" name="Google Shape;18598;p140"/>
            <p:cNvSpPr/>
            <p:nvPr/>
          </p:nvSpPr>
          <p:spPr>
            <a:xfrm>
              <a:off x="2014037" y="4303770"/>
              <a:ext cx="91971" cy="78765"/>
            </a:xfrm>
            <a:custGeom>
              <a:avLst/>
              <a:gdLst/>
              <a:ahLst/>
              <a:cxnLst/>
              <a:rect l="l" t="t" r="r" b="b"/>
              <a:pathLst>
                <a:path w="3510" h="3006" extrusionOk="0">
                  <a:moveTo>
                    <a:pt x="2007" y="0"/>
                  </a:moveTo>
                  <a:cubicBezTo>
                    <a:pt x="673" y="0"/>
                    <a:pt x="1" y="1618"/>
                    <a:pt x="946" y="2564"/>
                  </a:cubicBezTo>
                  <a:cubicBezTo>
                    <a:pt x="1252" y="2869"/>
                    <a:pt x="1628" y="3006"/>
                    <a:pt x="1996" y="3006"/>
                  </a:cubicBezTo>
                  <a:cubicBezTo>
                    <a:pt x="2769" y="3006"/>
                    <a:pt x="3510" y="2406"/>
                    <a:pt x="3510" y="1503"/>
                  </a:cubicBezTo>
                  <a:cubicBezTo>
                    <a:pt x="3510" y="672"/>
                    <a:pt x="2838" y="0"/>
                    <a:pt x="2007" y="0"/>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9" name="Google Shape;18599;p140"/>
            <p:cNvSpPr/>
            <p:nvPr/>
          </p:nvSpPr>
          <p:spPr>
            <a:xfrm>
              <a:off x="2058817" y="4303875"/>
              <a:ext cx="47191" cy="78529"/>
            </a:xfrm>
            <a:custGeom>
              <a:avLst/>
              <a:gdLst/>
              <a:ahLst/>
              <a:cxnLst/>
              <a:rect l="l" t="t" r="r" b="b"/>
              <a:pathLst>
                <a:path w="1801" h="2997" extrusionOk="0">
                  <a:moveTo>
                    <a:pt x="298" y="1"/>
                  </a:moveTo>
                  <a:cubicBezTo>
                    <a:pt x="198" y="1"/>
                    <a:pt x="97" y="11"/>
                    <a:pt x="1" y="35"/>
                  </a:cubicBezTo>
                  <a:cubicBezTo>
                    <a:pt x="692" y="179"/>
                    <a:pt x="1191" y="793"/>
                    <a:pt x="1191" y="1499"/>
                  </a:cubicBezTo>
                  <a:cubicBezTo>
                    <a:pt x="1191" y="2209"/>
                    <a:pt x="692" y="2824"/>
                    <a:pt x="1" y="2968"/>
                  </a:cubicBezTo>
                  <a:cubicBezTo>
                    <a:pt x="97" y="2987"/>
                    <a:pt x="198" y="2996"/>
                    <a:pt x="298" y="2996"/>
                  </a:cubicBezTo>
                  <a:cubicBezTo>
                    <a:pt x="1129" y="2996"/>
                    <a:pt x="1801" y="2324"/>
                    <a:pt x="1801" y="1499"/>
                  </a:cubicBezTo>
                  <a:cubicBezTo>
                    <a:pt x="1796" y="673"/>
                    <a:pt x="1124" y="1"/>
                    <a:pt x="298" y="1"/>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0" name="Google Shape;18600;p140"/>
            <p:cNvSpPr/>
            <p:nvPr/>
          </p:nvSpPr>
          <p:spPr>
            <a:xfrm>
              <a:off x="2178824" y="4524526"/>
              <a:ext cx="25050" cy="21879"/>
            </a:xfrm>
            <a:custGeom>
              <a:avLst/>
              <a:gdLst/>
              <a:ahLst/>
              <a:cxnLst/>
              <a:rect l="l" t="t" r="r" b="b"/>
              <a:pathLst>
                <a:path w="956" h="835" extrusionOk="0">
                  <a:moveTo>
                    <a:pt x="478" y="1"/>
                  </a:moveTo>
                  <a:cubicBezTo>
                    <a:pt x="429" y="1"/>
                    <a:pt x="379" y="26"/>
                    <a:pt x="355" y="76"/>
                  </a:cubicBezTo>
                  <a:lnTo>
                    <a:pt x="0" y="835"/>
                  </a:lnTo>
                  <a:lnTo>
                    <a:pt x="955" y="835"/>
                  </a:lnTo>
                  <a:lnTo>
                    <a:pt x="605" y="76"/>
                  </a:lnTo>
                  <a:cubicBezTo>
                    <a:pt x="579" y="26"/>
                    <a:pt x="528" y="1"/>
                    <a:pt x="478"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1" name="Google Shape;18601;p140"/>
            <p:cNvSpPr/>
            <p:nvPr/>
          </p:nvSpPr>
          <p:spPr>
            <a:xfrm>
              <a:off x="2175156" y="4545122"/>
              <a:ext cx="32491" cy="77140"/>
            </a:xfrm>
            <a:custGeom>
              <a:avLst/>
              <a:gdLst/>
              <a:ahLst/>
              <a:cxnLst/>
              <a:rect l="l" t="t" r="r" b="b"/>
              <a:pathLst>
                <a:path w="1240" h="2944" extrusionOk="0">
                  <a:moveTo>
                    <a:pt x="275" y="1"/>
                  </a:moveTo>
                  <a:cubicBezTo>
                    <a:pt x="121" y="1"/>
                    <a:pt x="1" y="126"/>
                    <a:pt x="1" y="274"/>
                  </a:cubicBezTo>
                  <a:lnTo>
                    <a:pt x="1" y="2670"/>
                  </a:lnTo>
                  <a:cubicBezTo>
                    <a:pt x="1" y="2819"/>
                    <a:pt x="121" y="2943"/>
                    <a:pt x="275" y="2943"/>
                  </a:cubicBezTo>
                  <a:lnTo>
                    <a:pt x="966" y="2943"/>
                  </a:lnTo>
                  <a:cubicBezTo>
                    <a:pt x="1115" y="2943"/>
                    <a:pt x="1239" y="2819"/>
                    <a:pt x="1239" y="2670"/>
                  </a:cubicBezTo>
                  <a:lnTo>
                    <a:pt x="1239" y="274"/>
                  </a:lnTo>
                  <a:cubicBezTo>
                    <a:pt x="1239" y="126"/>
                    <a:pt x="1115" y="1"/>
                    <a:pt x="966" y="1"/>
                  </a:cubicBezTo>
                  <a:close/>
                </a:path>
              </a:pathLst>
            </a:custGeom>
            <a:solidFill>
              <a:srgbClr val="8997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2" name="Google Shape;18602;p140"/>
            <p:cNvSpPr/>
            <p:nvPr/>
          </p:nvSpPr>
          <p:spPr>
            <a:xfrm>
              <a:off x="2191402" y="4545122"/>
              <a:ext cx="16246" cy="77140"/>
            </a:xfrm>
            <a:custGeom>
              <a:avLst/>
              <a:gdLst/>
              <a:ahLst/>
              <a:cxnLst/>
              <a:rect l="l" t="t" r="r" b="b"/>
              <a:pathLst>
                <a:path w="620" h="2944" extrusionOk="0">
                  <a:moveTo>
                    <a:pt x="0" y="1"/>
                  </a:moveTo>
                  <a:lnTo>
                    <a:pt x="0" y="2943"/>
                  </a:lnTo>
                  <a:lnTo>
                    <a:pt x="346" y="2943"/>
                  </a:lnTo>
                  <a:cubicBezTo>
                    <a:pt x="495" y="2943"/>
                    <a:pt x="619" y="2819"/>
                    <a:pt x="619" y="2670"/>
                  </a:cubicBezTo>
                  <a:lnTo>
                    <a:pt x="619" y="274"/>
                  </a:lnTo>
                  <a:cubicBezTo>
                    <a:pt x="619" y="126"/>
                    <a:pt x="495" y="1"/>
                    <a:pt x="346" y="1"/>
                  </a:cubicBezTo>
                  <a:close/>
                </a:path>
              </a:pathLst>
            </a:custGeom>
            <a:solidFill>
              <a:srgbClr val="67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3" name="Google Shape;18603;p140"/>
            <p:cNvSpPr/>
            <p:nvPr/>
          </p:nvSpPr>
          <p:spPr>
            <a:xfrm>
              <a:off x="2175156" y="4603370"/>
              <a:ext cx="32491" cy="18892"/>
            </a:xfrm>
            <a:custGeom>
              <a:avLst/>
              <a:gdLst/>
              <a:ahLst/>
              <a:cxnLst/>
              <a:rect l="l" t="t" r="r" b="b"/>
              <a:pathLst>
                <a:path w="1240" h="721" extrusionOk="0">
                  <a:moveTo>
                    <a:pt x="1" y="0"/>
                  </a:moveTo>
                  <a:lnTo>
                    <a:pt x="1" y="447"/>
                  </a:lnTo>
                  <a:cubicBezTo>
                    <a:pt x="1" y="596"/>
                    <a:pt x="121" y="720"/>
                    <a:pt x="275" y="720"/>
                  </a:cubicBezTo>
                  <a:lnTo>
                    <a:pt x="966" y="720"/>
                  </a:lnTo>
                  <a:cubicBezTo>
                    <a:pt x="1115" y="720"/>
                    <a:pt x="1239" y="596"/>
                    <a:pt x="1239" y="447"/>
                  </a:cubicBezTo>
                  <a:lnTo>
                    <a:pt x="1239" y="0"/>
                  </a:lnTo>
                  <a:close/>
                </a:path>
              </a:pathLst>
            </a:custGeom>
            <a:solidFill>
              <a:srgbClr val="9FAC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4" name="Google Shape;18604;p140"/>
            <p:cNvSpPr/>
            <p:nvPr/>
          </p:nvSpPr>
          <p:spPr>
            <a:xfrm>
              <a:off x="1916826" y="4519338"/>
              <a:ext cx="78241" cy="76380"/>
            </a:xfrm>
            <a:custGeom>
              <a:avLst/>
              <a:gdLst/>
              <a:ahLst/>
              <a:cxnLst/>
              <a:rect l="l" t="t" r="r" b="b"/>
              <a:pathLst>
                <a:path w="2986" h="2915" extrusionOk="0">
                  <a:moveTo>
                    <a:pt x="1488" y="1"/>
                  </a:moveTo>
                  <a:cubicBezTo>
                    <a:pt x="533" y="6"/>
                    <a:pt x="0" y="1100"/>
                    <a:pt x="581" y="1858"/>
                  </a:cubicBezTo>
                  <a:cubicBezTo>
                    <a:pt x="821" y="2166"/>
                    <a:pt x="970" y="2530"/>
                    <a:pt x="1018" y="2915"/>
                  </a:cubicBezTo>
                  <a:lnTo>
                    <a:pt x="1968" y="2915"/>
                  </a:lnTo>
                  <a:cubicBezTo>
                    <a:pt x="2016" y="2526"/>
                    <a:pt x="2170" y="2161"/>
                    <a:pt x="2410" y="1849"/>
                  </a:cubicBezTo>
                  <a:cubicBezTo>
                    <a:pt x="2986" y="1090"/>
                    <a:pt x="2444" y="1"/>
                    <a:pt x="1488" y="1"/>
                  </a:cubicBezTo>
                  <a:close/>
                </a:path>
              </a:pathLst>
            </a:custGeom>
            <a:solidFill>
              <a:srgbClr val="D3D9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5" name="Google Shape;18605;p140"/>
            <p:cNvSpPr/>
            <p:nvPr/>
          </p:nvSpPr>
          <p:spPr>
            <a:xfrm>
              <a:off x="1949264" y="4519391"/>
              <a:ext cx="36762" cy="76328"/>
            </a:xfrm>
            <a:custGeom>
              <a:avLst/>
              <a:gdLst/>
              <a:ahLst/>
              <a:cxnLst/>
              <a:rect l="l" t="t" r="r" b="b"/>
              <a:pathLst>
                <a:path w="1403" h="2913" extrusionOk="0">
                  <a:moveTo>
                    <a:pt x="250" y="0"/>
                  </a:moveTo>
                  <a:cubicBezTo>
                    <a:pt x="168" y="0"/>
                    <a:pt x="85" y="9"/>
                    <a:pt x="1" y="28"/>
                  </a:cubicBezTo>
                  <a:cubicBezTo>
                    <a:pt x="817" y="215"/>
                    <a:pt x="1167" y="1184"/>
                    <a:pt x="658" y="1847"/>
                  </a:cubicBezTo>
                  <a:cubicBezTo>
                    <a:pt x="418" y="2159"/>
                    <a:pt x="269" y="2524"/>
                    <a:pt x="221" y="2913"/>
                  </a:cubicBezTo>
                  <a:lnTo>
                    <a:pt x="730" y="2913"/>
                  </a:lnTo>
                  <a:cubicBezTo>
                    <a:pt x="778" y="2524"/>
                    <a:pt x="927" y="2159"/>
                    <a:pt x="1167" y="1847"/>
                  </a:cubicBezTo>
                  <a:cubicBezTo>
                    <a:pt x="1321" y="1650"/>
                    <a:pt x="1402" y="1405"/>
                    <a:pt x="1402" y="1151"/>
                  </a:cubicBezTo>
                  <a:cubicBezTo>
                    <a:pt x="1402" y="503"/>
                    <a:pt x="868" y="0"/>
                    <a:pt x="250" y="0"/>
                  </a:cubicBezTo>
                  <a:close/>
                </a:path>
              </a:pathLst>
            </a:custGeom>
            <a:solidFill>
              <a:srgbClr val="ABB7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6" name="Google Shape;18606;p140"/>
            <p:cNvSpPr/>
            <p:nvPr/>
          </p:nvSpPr>
          <p:spPr>
            <a:xfrm>
              <a:off x="1939071" y="4594801"/>
              <a:ext cx="33618" cy="27460"/>
            </a:xfrm>
            <a:custGeom>
              <a:avLst/>
              <a:gdLst/>
              <a:ahLst/>
              <a:cxnLst/>
              <a:rect l="l" t="t" r="r" b="b"/>
              <a:pathLst>
                <a:path w="1283" h="1048" extrusionOk="0">
                  <a:moveTo>
                    <a:pt x="174" y="1"/>
                  </a:moveTo>
                  <a:cubicBezTo>
                    <a:pt x="78" y="1"/>
                    <a:pt x="1" y="78"/>
                    <a:pt x="1" y="174"/>
                  </a:cubicBezTo>
                  <a:lnTo>
                    <a:pt x="1" y="875"/>
                  </a:lnTo>
                  <a:cubicBezTo>
                    <a:pt x="1" y="971"/>
                    <a:pt x="78" y="1047"/>
                    <a:pt x="174" y="1047"/>
                  </a:cubicBezTo>
                  <a:lnTo>
                    <a:pt x="1115" y="1047"/>
                  </a:lnTo>
                  <a:cubicBezTo>
                    <a:pt x="1206" y="1043"/>
                    <a:pt x="1283" y="971"/>
                    <a:pt x="1283" y="875"/>
                  </a:cubicBezTo>
                  <a:lnTo>
                    <a:pt x="1283" y="174"/>
                  </a:lnTo>
                  <a:cubicBezTo>
                    <a:pt x="1283" y="78"/>
                    <a:pt x="1206" y="1"/>
                    <a:pt x="1115" y="1"/>
                  </a:cubicBezTo>
                  <a:close/>
                </a:path>
              </a:pathLst>
            </a:custGeom>
            <a:solidFill>
              <a:srgbClr val="D4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7" name="Google Shape;18607;p140"/>
            <p:cNvSpPr/>
            <p:nvPr/>
          </p:nvSpPr>
          <p:spPr>
            <a:xfrm>
              <a:off x="1879330" y="4298346"/>
              <a:ext cx="379884" cy="329182"/>
            </a:xfrm>
            <a:custGeom>
              <a:avLst/>
              <a:gdLst/>
              <a:ahLst/>
              <a:cxnLst/>
              <a:rect l="l" t="t" r="r" b="b"/>
              <a:pathLst>
                <a:path w="14498" h="12563" extrusionOk="0">
                  <a:moveTo>
                    <a:pt x="7153" y="414"/>
                  </a:moveTo>
                  <a:cubicBezTo>
                    <a:pt x="8305" y="414"/>
                    <a:pt x="8881" y="1810"/>
                    <a:pt x="8065" y="2622"/>
                  </a:cubicBezTo>
                  <a:cubicBezTo>
                    <a:pt x="7801" y="2886"/>
                    <a:pt x="7476" y="3004"/>
                    <a:pt x="7158" y="3004"/>
                  </a:cubicBezTo>
                  <a:cubicBezTo>
                    <a:pt x="6494" y="3004"/>
                    <a:pt x="5857" y="2489"/>
                    <a:pt x="5857" y="1710"/>
                  </a:cubicBezTo>
                  <a:cubicBezTo>
                    <a:pt x="5857" y="994"/>
                    <a:pt x="6438" y="418"/>
                    <a:pt x="7153" y="414"/>
                  </a:cubicBezTo>
                  <a:close/>
                  <a:moveTo>
                    <a:pt x="9823" y="4212"/>
                  </a:moveTo>
                  <a:cubicBezTo>
                    <a:pt x="10182" y="4212"/>
                    <a:pt x="10544" y="4262"/>
                    <a:pt x="10897" y="4364"/>
                  </a:cubicBezTo>
                  <a:cubicBezTo>
                    <a:pt x="10998" y="4715"/>
                    <a:pt x="11046" y="5075"/>
                    <a:pt x="11046" y="5439"/>
                  </a:cubicBezTo>
                  <a:cubicBezTo>
                    <a:pt x="11046" y="7000"/>
                    <a:pt x="10120" y="8406"/>
                    <a:pt x="8689" y="9020"/>
                  </a:cubicBezTo>
                  <a:cubicBezTo>
                    <a:pt x="8944" y="7840"/>
                    <a:pt x="8694" y="6611"/>
                    <a:pt x="7998" y="5627"/>
                  </a:cubicBezTo>
                  <a:cubicBezTo>
                    <a:pt x="7840" y="5401"/>
                    <a:pt x="7662" y="5195"/>
                    <a:pt x="7465" y="5007"/>
                  </a:cubicBezTo>
                  <a:cubicBezTo>
                    <a:pt x="8151" y="4486"/>
                    <a:pt x="8981" y="4212"/>
                    <a:pt x="9823" y="4212"/>
                  </a:cubicBezTo>
                  <a:close/>
                  <a:moveTo>
                    <a:pt x="11910" y="8934"/>
                  </a:moveTo>
                  <a:lnTo>
                    <a:pt x="12045" y="9217"/>
                  </a:lnTo>
                  <a:lnTo>
                    <a:pt x="11776" y="9217"/>
                  </a:lnTo>
                  <a:lnTo>
                    <a:pt x="11910" y="8934"/>
                  </a:lnTo>
                  <a:close/>
                  <a:moveTo>
                    <a:pt x="7153" y="5276"/>
                  </a:moveTo>
                  <a:cubicBezTo>
                    <a:pt x="7340" y="5454"/>
                    <a:pt x="7513" y="5651"/>
                    <a:pt x="7662" y="5862"/>
                  </a:cubicBezTo>
                  <a:cubicBezTo>
                    <a:pt x="8344" y="6827"/>
                    <a:pt x="8550" y="8051"/>
                    <a:pt x="8224" y="9184"/>
                  </a:cubicBezTo>
                  <a:cubicBezTo>
                    <a:pt x="7873" y="9284"/>
                    <a:pt x="7512" y="9335"/>
                    <a:pt x="7150" y="9335"/>
                  </a:cubicBezTo>
                  <a:cubicBezTo>
                    <a:pt x="6788" y="9335"/>
                    <a:pt x="6426" y="9284"/>
                    <a:pt x="6073" y="9184"/>
                  </a:cubicBezTo>
                  <a:cubicBezTo>
                    <a:pt x="5977" y="8833"/>
                    <a:pt x="5924" y="8473"/>
                    <a:pt x="5924" y="8108"/>
                  </a:cubicBezTo>
                  <a:cubicBezTo>
                    <a:pt x="5924" y="7038"/>
                    <a:pt x="6371" y="6011"/>
                    <a:pt x="7153" y="5276"/>
                  </a:cubicBezTo>
                  <a:close/>
                  <a:moveTo>
                    <a:pt x="6241" y="9644"/>
                  </a:moveTo>
                  <a:cubicBezTo>
                    <a:pt x="6541" y="9709"/>
                    <a:pt x="6846" y="9742"/>
                    <a:pt x="7151" y="9742"/>
                  </a:cubicBezTo>
                  <a:cubicBezTo>
                    <a:pt x="7456" y="9742"/>
                    <a:pt x="7760" y="9709"/>
                    <a:pt x="8060" y="9644"/>
                  </a:cubicBezTo>
                  <a:lnTo>
                    <a:pt x="8060" y="9644"/>
                  </a:lnTo>
                  <a:cubicBezTo>
                    <a:pt x="7849" y="10134"/>
                    <a:pt x="7537" y="10580"/>
                    <a:pt x="7148" y="10945"/>
                  </a:cubicBezTo>
                  <a:cubicBezTo>
                    <a:pt x="6760" y="10580"/>
                    <a:pt x="6452" y="10134"/>
                    <a:pt x="6241" y="9644"/>
                  </a:cubicBezTo>
                  <a:close/>
                  <a:moveTo>
                    <a:pt x="2925" y="8640"/>
                  </a:moveTo>
                  <a:cubicBezTo>
                    <a:pt x="3702" y="8640"/>
                    <a:pt x="4153" y="9533"/>
                    <a:pt x="3678" y="10163"/>
                  </a:cubicBezTo>
                  <a:cubicBezTo>
                    <a:pt x="3462" y="10441"/>
                    <a:pt x="3308" y="10768"/>
                    <a:pt x="3231" y="11113"/>
                  </a:cubicBezTo>
                  <a:lnTo>
                    <a:pt x="2612" y="11113"/>
                  </a:lnTo>
                  <a:cubicBezTo>
                    <a:pt x="2540" y="10768"/>
                    <a:pt x="2391" y="10446"/>
                    <a:pt x="2175" y="10168"/>
                  </a:cubicBezTo>
                  <a:cubicBezTo>
                    <a:pt x="2036" y="9990"/>
                    <a:pt x="1969" y="9774"/>
                    <a:pt x="1978" y="9553"/>
                  </a:cubicBezTo>
                  <a:cubicBezTo>
                    <a:pt x="1998" y="9064"/>
                    <a:pt x="2386" y="8670"/>
                    <a:pt x="2876" y="8641"/>
                  </a:cubicBezTo>
                  <a:cubicBezTo>
                    <a:pt x="2893" y="8640"/>
                    <a:pt x="2909" y="8640"/>
                    <a:pt x="2925" y="8640"/>
                  </a:cubicBezTo>
                  <a:close/>
                  <a:moveTo>
                    <a:pt x="11709" y="9625"/>
                  </a:moveTo>
                  <a:lnTo>
                    <a:pt x="11709" y="11440"/>
                  </a:lnTo>
                  <a:lnTo>
                    <a:pt x="11497" y="11440"/>
                  </a:lnTo>
                  <a:lnTo>
                    <a:pt x="11497" y="9692"/>
                  </a:lnTo>
                  <a:cubicBezTo>
                    <a:pt x="11497" y="9654"/>
                    <a:pt x="11526" y="9625"/>
                    <a:pt x="11565" y="9625"/>
                  </a:cubicBezTo>
                  <a:close/>
                  <a:moveTo>
                    <a:pt x="12256" y="9625"/>
                  </a:moveTo>
                  <a:cubicBezTo>
                    <a:pt x="12294" y="9625"/>
                    <a:pt x="12323" y="9654"/>
                    <a:pt x="12328" y="9692"/>
                  </a:cubicBezTo>
                  <a:lnTo>
                    <a:pt x="12328" y="11440"/>
                  </a:lnTo>
                  <a:lnTo>
                    <a:pt x="12112" y="11440"/>
                  </a:lnTo>
                  <a:lnTo>
                    <a:pt x="12117" y="9625"/>
                  </a:lnTo>
                  <a:close/>
                  <a:moveTo>
                    <a:pt x="3361" y="11555"/>
                  </a:moveTo>
                  <a:lnTo>
                    <a:pt x="3361" y="11632"/>
                  </a:lnTo>
                  <a:lnTo>
                    <a:pt x="2487" y="11632"/>
                  </a:lnTo>
                  <a:lnTo>
                    <a:pt x="2487" y="11555"/>
                  </a:lnTo>
                  <a:close/>
                  <a:moveTo>
                    <a:pt x="2943" y="4527"/>
                  </a:moveTo>
                  <a:cubicBezTo>
                    <a:pt x="2482" y="6659"/>
                    <a:pt x="3687" y="8800"/>
                    <a:pt x="5751" y="9510"/>
                  </a:cubicBezTo>
                  <a:cubicBezTo>
                    <a:pt x="5972" y="10153"/>
                    <a:pt x="6342" y="10739"/>
                    <a:pt x="6832" y="11214"/>
                  </a:cubicBezTo>
                  <a:cubicBezTo>
                    <a:pt x="6155" y="11728"/>
                    <a:pt x="5329" y="12006"/>
                    <a:pt x="4479" y="12006"/>
                  </a:cubicBezTo>
                  <a:cubicBezTo>
                    <a:pt x="4244" y="12006"/>
                    <a:pt x="4004" y="11982"/>
                    <a:pt x="3769" y="11939"/>
                  </a:cubicBezTo>
                  <a:lnTo>
                    <a:pt x="3769" y="11488"/>
                  </a:lnTo>
                  <a:cubicBezTo>
                    <a:pt x="3769" y="11377"/>
                    <a:pt x="3721" y="11267"/>
                    <a:pt x="3635" y="11200"/>
                  </a:cubicBezTo>
                  <a:cubicBezTo>
                    <a:pt x="3697" y="10912"/>
                    <a:pt x="3822" y="10643"/>
                    <a:pt x="4004" y="10408"/>
                  </a:cubicBezTo>
                  <a:cubicBezTo>
                    <a:pt x="4687" y="9509"/>
                    <a:pt x="4036" y="8232"/>
                    <a:pt x="2924" y="8232"/>
                  </a:cubicBezTo>
                  <a:cubicBezTo>
                    <a:pt x="2902" y="8232"/>
                    <a:pt x="2879" y="8232"/>
                    <a:pt x="2857" y="8233"/>
                  </a:cubicBezTo>
                  <a:cubicBezTo>
                    <a:pt x="1767" y="8291"/>
                    <a:pt x="1182" y="9548"/>
                    <a:pt x="1854" y="10417"/>
                  </a:cubicBezTo>
                  <a:cubicBezTo>
                    <a:pt x="2031" y="10643"/>
                    <a:pt x="2151" y="10912"/>
                    <a:pt x="2214" y="11195"/>
                  </a:cubicBezTo>
                  <a:cubicBezTo>
                    <a:pt x="2199" y="11209"/>
                    <a:pt x="2180" y="11224"/>
                    <a:pt x="2170" y="11243"/>
                  </a:cubicBezTo>
                  <a:cubicBezTo>
                    <a:pt x="1047" y="10412"/>
                    <a:pt x="452" y="9049"/>
                    <a:pt x="610" y="7662"/>
                  </a:cubicBezTo>
                  <a:cubicBezTo>
                    <a:pt x="774" y="6275"/>
                    <a:pt x="1662" y="5079"/>
                    <a:pt x="2943" y="4527"/>
                  </a:cubicBezTo>
                  <a:close/>
                  <a:moveTo>
                    <a:pt x="12323" y="11848"/>
                  </a:moveTo>
                  <a:lnTo>
                    <a:pt x="12323" y="12088"/>
                  </a:lnTo>
                  <a:cubicBezTo>
                    <a:pt x="12323" y="12126"/>
                    <a:pt x="12294" y="12155"/>
                    <a:pt x="12256" y="12155"/>
                  </a:cubicBezTo>
                  <a:lnTo>
                    <a:pt x="11565" y="12155"/>
                  </a:lnTo>
                  <a:cubicBezTo>
                    <a:pt x="11526" y="12155"/>
                    <a:pt x="11497" y="12126"/>
                    <a:pt x="11497" y="12088"/>
                  </a:cubicBezTo>
                  <a:lnTo>
                    <a:pt x="11497" y="11848"/>
                  </a:lnTo>
                  <a:close/>
                  <a:moveTo>
                    <a:pt x="3361" y="12045"/>
                  </a:moveTo>
                  <a:lnTo>
                    <a:pt x="3361" y="12160"/>
                  </a:lnTo>
                  <a:lnTo>
                    <a:pt x="2487" y="12155"/>
                  </a:lnTo>
                  <a:lnTo>
                    <a:pt x="2487" y="12045"/>
                  </a:lnTo>
                  <a:close/>
                  <a:moveTo>
                    <a:pt x="7148" y="1"/>
                  </a:moveTo>
                  <a:cubicBezTo>
                    <a:pt x="6299" y="1"/>
                    <a:pt x="5574" y="634"/>
                    <a:pt x="5463" y="1479"/>
                  </a:cubicBezTo>
                  <a:cubicBezTo>
                    <a:pt x="4340" y="1954"/>
                    <a:pt x="3476" y="2886"/>
                    <a:pt x="3078" y="4038"/>
                  </a:cubicBezTo>
                  <a:cubicBezTo>
                    <a:pt x="1537" y="4571"/>
                    <a:pt x="428" y="5929"/>
                    <a:pt x="212" y="7547"/>
                  </a:cubicBezTo>
                  <a:cubicBezTo>
                    <a:pt x="1" y="9164"/>
                    <a:pt x="721" y="10768"/>
                    <a:pt x="2074" y="11675"/>
                  </a:cubicBezTo>
                  <a:lnTo>
                    <a:pt x="2074" y="12184"/>
                  </a:lnTo>
                  <a:cubicBezTo>
                    <a:pt x="2074" y="12395"/>
                    <a:pt x="2247" y="12563"/>
                    <a:pt x="2454" y="12563"/>
                  </a:cubicBezTo>
                  <a:lnTo>
                    <a:pt x="3395" y="12563"/>
                  </a:lnTo>
                  <a:cubicBezTo>
                    <a:pt x="3539" y="12563"/>
                    <a:pt x="3668" y="12477"/>
                    <a:pt x="3731" y="12347"/>
                  </a:cubicBezTo>
                  <a:cubicBezTo>
                    <a:pt x="3980" y="12390"/>
                    <a:pt x="4230" y="12409"/>
                    <a:pt x="4479" y="12409"/>
                  </a:cubicBezTo>
                  <a:cubicBezTo>
                    <a:pt x="4486" y="12409"/>
                    <a:pt x="4493" y="12409"/>
                    <a:pt x="4500" y="12409"/>
                  </a:cubicBezTo>
                  <a:cubicBezTo>
                    <a:pt x="5463" y="12409"/>
                    <a:pt x="6395" y="12083"/>
                    <a:pt x="7148" y="11483"/>
                  </a:cubicBezTo>
                  <a:cubicBezTo>
                    <a:pt x="7772" y="11982"/>
                    <a:pt x="8531" y="12294"/>
                    <a:pt x="9323" y="12385"/>
                  </a:cubicBezTo>
                  <a:lnTo>
                    <a:pt x="9347" y="12385"/>
                  </a:lnTo>
                  <a:cubicBezTo>
                    <a:pt x="9601" y="12381"/>
                    <a:pt x="9620" y="12011"/>
                    <a:pt x="9371" y="11977"/>
                  </a:cubicBezTo>
                  <a:cubicBezTo>
                    <a:pt x="8675" y="11896"/>
                    <a:pt x="8017" y="11632"/>
                    <a:pt x="7460" y="11209"/>
                  </a:cubicBezTo>
                  <a:cubicBezTo>
                    <a:pt x="7955" y="10734"/>
                    <a:pt x="8329" y="10153"/>
                    <a:pt x="8550" y="9505"/>
                  </a:cubicBezTo>
                  <a:cubicBezTo>
                    <a:pt x="10609" y="8795"/>
                    <a:pt x="11814" y="6659"/>
                    <a:pt x="11358" y="4527"/>
                  </a:cubicBezTo>
                  <a:lnTo>
                    <a:pt x="11358" y="4527"/>
                  </a:lnTo>
                  <a:cubicBezTo>
                    <a:pt x="13797" y="5574"/>
                    <a:pt x="14498" y="8704"/>
                    <a:pt x="12731" y="10691"/>
                  </a:cubicBezTo>
                  <a:lnTo>
                    <a:pt x="12731" y="9688"/>
                  </a:lnTo>
                  <a:cubicBezTo>
                    <a:pt x="12731" y="9534"/>
                    <a:pt x="12659" y="9395"/>
                    <a:pt x="12539" y="9304"/>
                  </a:cubicBezTo>
                  <a:lnTo>
                    <a:pt x="12217" y="8627"/>
                  </a:lnTo>
                  <a:cubicBezTo>
                    <a:pt x="12157" y="8495"/>
                    <a:pt x="12034" y="8429"/>
                    <a:pt x="11910" y="8429"/>
                  </a:cubicBezTo>
                  <a:cubicBezTo>
                    <a:pt x="11787" y="8429"/>
                    <a:pt x="11663" y="8495"/>
                    <a:pt x="11603" y="8627"/>
                  </a:cubicBezTo>
                  <a:lnTo>
                    <a:pt x="11281" y="9308"/>
                  </a:lnTo>
                  <a:cubicBezTo>
                    <a:pt x="11157" y="9395"/>
                    <a:pt x="11085" y="9539"/>
                    <a:pt x="11085" y="9692"/>
                  </a:cubicBezTo>
                  <a:lnTo>
                    <a:pt x="11085" y="11790"/>
                  </a:lnTo>
                  <a:cubicBezTo>
                    <a:pt x="10806" y="11886"/>
                    <a:pt x="10513" y="11953"/>
                    <a:pt x="10216" y="11982"/>
                  </a:cubicBezTo>
                  <a:cubicBezTo>
                    <a:pt x="9953" y="12001"/>
                    <a:pt x="9971" y="12390"/>
                    <a:pt x="10235" y="12390"/>
                  </a:cubicBezTo>
                  <a:cubicBezTo>
                    <a:pt x="10236" y="12390"/>
                    <a:pt x="10238" y="12390"/>
                    <a:pt x="10240" y="12390"/>
                  </a:cubicBezTo>
                  <a:lnTo>
                    <a:pt x="10259" y="12390"/>
                  </a:lnTo>
                  <a:cubicBezTo>
                    <a:pt x="10547" y="12361"/>
                    <a:pt x="10830" y="12304"/>
                    <a:pt x="11104" y="12217"/>
                  </a:cubicBezTo>
                  <a:cubicBezTo>
                    <a:pt x="11166" y="12419"/>
                    <a:pt x="11349" y="12558"/>
                    <a:pt x="11565" y="12563"/>
                  </a:cubicBezTo>
                  <a:lnTo>
                    <a:pt x="12256" y="12563"/>
                  </a:lnTo>
                  <a:cubicBezTo>
                    <a:pt x="12520" y="12558"/>
                    <a:pt x="12731" y="12347"/>
                    <a:pt x="12731" y="12083"/>
                  </a:cubicBezTo>
                  <a:lnTo>
                    <a:pt x="12731" y="11277"/>
                  </a:lnTo>
                  <a:cubicBezTo>
                    <a:pt x="13619" y="10460"/>
                    <a:pt x="14123" y="9313"/>
                    <a:pt x="14123" y="8108"/>
                  </a:cubicBezTo>
                  <a:cubicBezTo>
                    <a:pt x="14123" y="6275"/>
                    <a:pt x="12957" y="4643"/>
                    <a:pt x="11224" y="4043"/>
                  </a:cubicBezTo>
                  <a:cubicBezTo>
                    <a:pt x="11070" y="3601"/>
                    <a:pt x="10849" y="3188"/>
                    <a:pt x="10561" y="2819"/>
                  </a:cubicBezTo>
                  <a:cubicBezTo>
                    <a:pt x="10517" y="2760"/>
                    <a:pt x="10461" y="2736"/>
                    <a:pt x="10405" y="2736"/>
                  </a:cubicBezTo>
                  <a:cubicBezTo>
                    <a:pt x="10257" y="2736"/>
                    <a:pt x="10117" y="2911"/>
                    <a:pt x="10240" y="3068"/>
                  </a:cubicBezTo>
                  <a:cubicBezTo>
                    <a:pt x="10437" y="3327"/>
                    <a:pt x="10605" y="3606"/>
                    <a:pt x="10734" y="3908"/>
                  </a:cubicBezTo>
                  <a:cubicBezTo>
                    <a:pt x="10432" y="3842"/>
                    <a:pt x="10127" y="3810"/>
                    <a:pt x="9823" y="3810"/>
                  </a:cubicBezTo>
                  <a:cubicBezTo>
                    <a:pt x="8863" y="3810"/>
                    <a:pt x="7919" y="4133"/>
                    <a:pt x="7153" y="4739"/>
                  </a:cubicBezTo>
                  <a:cubicBezTo>
                    <a:pt x="6798" y="4460"/>
                    <a:pt x="6404" y="4235"/>
                    <a:pt x="5982" y="4076"/>
                  </a:cubicBezTo>
                  <a:cubicBezTo>
                    <a:pt x="5950" y="4062"/>
                    <a:pt x="5920" y="4056"/>
                    <a:pt x="5892" y="4056"/>
                  </a:cubicBezTo>
                  <a:cubicBezTo>
                    <a:pt x="5686" y="4056"/>
                    <a:pt x="5593" y="4388"/>
                    <a:pt x="5838" y="4460"/>
                  </a:cubicBezTo>
                  <a:cubicBezTo>
                    <a:pt x="6198" y="4595"/>
                    <a:pt x="6534" y="4782"/>
                    <a:pt x="6841" y="5012"/>
                  </a:cubicBezTo>
                  <a:cubicBezTo>
                    <a:pt x="5766" y="6044"/>
                    <a:pt x="5300" y="7561"/>
                    <a:pt x="5612" y="9020"/>
                  </a:cubicBezTo>
                  <a:cubicBezTo>
                    <a:pt x="3807" y="8248"/>
                    <a:pt x="2862" y="6251"/>
                    <a:pt x="3404" y="4364"/>
                  </a:cubicBezTo>
                  <a:cubicBezTo>
                    <a:pt x="3740" y="4268"/>
                    <a:pt x="4089" y="4215"/>
                    <a:pt x="4434" y="4215"/>
                  </a:cubicBezTo>
                  <a:cubicBezTo>
                    <a:pt x="4449" y="4215"/>
                    <a:pt x="4464" y="4215"/>
                    <a:pt x="4479" y="4215"/>
                  </a:cubicBezTo>
                  <a:cubicBezTo>
                    <a:pt x="4657" y="4215"/>
                    <a:pt x="4835" y="4225"/>
                    <a:pt x="5007" y="4249"/>
                  </a:cubicBezTo>
                  <a:cubicBezTo>
                    <a:pt x="5020" y="4251"/>
                    <a:pt x="5032" y="4252"/>
                    <a:pt x="5043" y="4252"/>
                  </a:cubicBezTo>
                  <a:cubicBezTo>
                    <a:pt x="5285" y="4252"/>
                    <a:pt x="5322" y="3878"/>
                    <a:pt x="5065" y="3846"/>
                  </a:cubicBezTo>
                  <a:cubicBezTo>
                    <a:pt x="4868" y="3817"/>
                    <a:pt x="4676" y="3803"/>
                    <a:pt x="4479" y="3803"/>
                  </a:cubicBezTo>
                  <a:cubicBezTo>
                    <a:pt x="4172" y="3803"/>
                    <a:pt x="3870" y="3836"/>
                    <a:pt x="3567" y="3903"/>
                  </a:cubicBezTo>
                  <a:cubicBezTo>
                    <a:pt x="3942" y="3035"/>
                    <a:pt x="4614" y="2334"/>
                    <a:pt x="5463" y="1926"/>
                  </a:cubicBezTo>
                  <a:cubicBezTo>
                    <a:pt x="5574" y="2775"/>
                    <a:pt x="6294" y="3409"/>
                    <a:pt x="7148" y="3409"/>
                  </a:cubicBezTo>
                  <a:cubicBezTo>
                    <a:pt x="8003" y="3409"/>
                    <a:pt x="8728" y="2775"/>
                    <a:pt x="8838" y="1926"/>
                  </a:cubicBezTo>
                  <a:cubicBezTo>
                    <a:pt x="9126" y="2065"/>
                    <a:pt x="9395" y="2242"/>
                    <a:pt x="9644" y="2444"/>
                  </a:cubicBezTo>
                  <a:cubicBezTo>
                    <a:pt x="9687" y="2481"/>
                    <a:pt x="9733" y="2496"/>
                    <a:pt x="9776" y="2496"/>
                  </a:cubicBezTo>
                  <a:cubicBezTo>
                    <a:pt x="9940" y="2496"/>
                    <a:pt x="10071" y="2269"/>
                    <a:pt x="9904" y="2132"/>
                  </a:cubicBezTo>
                  <a:cubicBezTo>
                    <a:pt x="9582" y="1863"/>
                    <a:pt x="9222" y="1642"/>
                    <a:pt x="8838" y="1479"/>
                  </a:cubicBezTo>
                  <a:cubicBezTo>
                    <a:pt x="8723" y="634"/>
                    <a:pt x="8003" y="1"/>
                    <a:pt x="714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8" name="Google Shape;18608;p140"/>
            <p:cNvSpPr/>
            <p:nvPr/>
          </p:nvSpPr>
          <p:spPr>
            <a:xfrm>
              <a:off x="2061332" y="4315483"/>
              <a:ext cx="22665" cy="33094"/>
            </a:xfrm>
            <a:custGeom>
              <a:avLst/>
              <a:gdLst/>
              <a:ahLst/>
              <a:cxnLst/>
              <a:rect l="l" t="t" r="r" b="b"/>
              <a:pathLst>
                <a:path w="865" h="1263" extrusionOk="0">
                  <a:moveTo>
                    <a:pt x="205" y="1"/>
                  </a:moveTo>
                  <a:cubicBezTo>
                    <a:pt x="103" y="1"/>
                    <a:pt x="1" y="69"/>
                    <a:pt x="1" y="206"/>
                  </a:cubicBezTo>
                  <a:lnTo>
                    <a:pt x="1" y="1056"/>
                  </a:lnTo>
                  <a:cubicBezTo>
                    <a:pt x="1" y="1171"/>
                    <a:pt x="92" y="1262"/>
                    <a:pt x="207" y="1262"/>
                  </a:cubicBezTo>
                  <a:lnTo>
                    <a:pt x="596" y="1262"/>
                  </a:lnTo>
                  <a:cubicBezTo>
                    <a:pt x="865" y="1262"/>
                    <a:pt x="865" y="849"/>
                    <a:pt x="596" y="849"/>
                  </a:cubicBezTo>
                  <a:lnTo>
                    <a:pt x="409" y="849"/>
                  </a:lnTo>
                  <a:lnTo>
                    <a:pt x="409" y="206"/>
                  </a:lnTo>
                  <a:cubicBezTo>
                    <a:pt x="409" y="69"/>
                    <a:pt x="307" y="1"/>
                    <a:pt x="20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9" name="Google Shape;18609;p140"/>
            <p:cNvSpPr/>
            <p:nvPr/>
          </p:nvSpPr>
          <p:spPr>
            <a:xfrm>
              <a:off x="2046738" y="4465178"/>
              <a:ext cx="39906" cy="59558"/>
            </a:xfrm>
            <a:custGeom>
              <a:avLst/>
              <a:gdLst/>
              <a:ahLst/>
              <a:cxnLst/>
              <a:rect l="l" t="t" r="r" b="b"/>
              <a:pathLst>
                <a:path w="1523" h="2273" extrusionOk="0">
                  <a:moveTo>
                    <a:pt x="762" y="0"/>
                  </a:moveTo>
                  <a:cubicBezTo>
                    <a:pt x="660" y="0"/>
                    <a:pt x="558" y="68"/>
                    <a:pt x="558" y="205"/>
                  </a:cubicBezTo>
                  <a:lnTo>
                    <a:pt x="558" y="277"/>
                  </a:lnTo>
                  <a:cubicBezTo>
                    <a:pt x="1" y="503"/>
                    <a:pt x="159" y="1329"/>
                    <a:pt x="759" y="1329"/>
                  </a:cubicBezTo>
                  <a:cubicBezTo>
                    <a:pt x="870" y="1329"/>
                    <a:pt x="932" y="1449"/>
                    <a:pt x="875" y="1540"/>
                  </a:cubicBezTo>
                  <a:cubicBezTo>
                    <a:pt x="849" y="1583"/>
                    <a:pt x="805" y="1605"/>
                    <a:pt x="760" y="1605"/>
                  </a:cubicBezTo>
                  <a:cubicBezTo>
                    <a:pt x="711" y="1605"/>
                    <a:pt x="662" y="1578"/>
                    <a:pt x="639" y="1525"/>
                  </a:cubicBezTo>
                  <a:cubicBezTo>
                    <a:pt x="599" y="1444"/>
                    <a:pt x="531" y="1409"/>
                    <a:pt x="463" y="1409"/>
                  </a:cubicBezTo>
                  <a:cubicBezTo>
                    <a:pt x="327" y="1409"/>
                    <a:pt x="190" y="1545"/>
                    <a:pt x="270" y="1708"/>
                  </a:cubicBezTo>
                  <a:cubicBezTo>
                    <a:pt x="327" y="1828"/>
                    <a:pt x="433" y="1924"/>
                    <a:pt x="558" y="1977"/>
                  </a:cubicBezTo>
                  <a:lnTo>
                    <a:pt x="558" y="2068"/>
                  </a:lnTo>
                  <a:cubicBezTo>
                    <a:pt x="558" y="2205"/>
                    <a:pt x="660" y="2273"/>
                    <a:pt x="762" y="2273"/>
                  </a:cubicBezTo>
                  <a:cubicBezTo>
                    <a:pt x="864" y="2273"/>
                    <a:pt x="966" y="2205"/>
                    <a:pt x="966" y="2068"/>
                  </a:cubicBezTo>
                  <a:lnTo>
                    <a:pt x="966" y="1977"/>
                  </a:lnTo>
                  <a:cubicBezTo>
                    <a:pt x="1523" y="1751"/>
                    <a:pt x="1364" y="925"/>
                    <a:pt x="764" y="925"/>
                  </a:cubicBezTo>
                  <a:cubicBezTo>
                    <a:pt x="659" y="925"/>
                    <a:pt x="591" y="815"/>
                    <a:pt x="639" y="724"/>
                  </a:cubicBezTo>
                  <a:cubicBezTo>
                    <a:pt x="665" y="673"/>
                    <a:pt x="712" y="648"/>
                    <a:pt x="761" y="648"/>
                  </a:cubicBezTo>
                  <a:cubicBezTo>
                    <a:pt x="804" y="648"/>
                    <a:pt x="847" y="668"/>
                    <a:pt x="875" y="709"/>
                  </a:cubicBezTo>
                  <a:cubicBezTo>
                    <a:pt x="919" y="775"/>
                    <a:pt x="979" y="802"/>
                    <a:pt x="1038" y="802"/>
                  </a:cubicBezTo>
                  <a:cubicBezTo>
                    <a:pt x="1182" y="802"/>
                    <a:pt x="1321" y="639"/>
                    <a:pt x="1215" y="479"/>
                  </a:cubicBezTo>
                  <a:cubicBezTo>
                    <a:pt x="1153" y="392"/>
                    <a:pt x="1067" y="320"/>
                    <a:pt x="966" y="282"/>
                  </a:cubicBezTo>
                  <a:lnTo>
                    <a:pt x="966" y="205"/>
                  </a:lnTo>
                  <a:cubicBezTo>
                    <a:pt x="966" y="68"/>
                    <a:pt x="864" y="0"/>
                    <a:pt x="76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0" name="Google Shape;18610;p140"/>
            <p:cNvSpPr/>
            <p:nvPr/>
          </p:nvSpPr>
          <p:spPr>
            <a:xfrm>
              <a:off x="1912214" y="4493660"/>
              <a:ext cx="19442" cy="14909"/>
            </a:xfrm>
            <a:custGeom>
              <a:avLst/>
              <a:gdLst/>
              <a:ahLst/>
              <a:cxnLst/>
              <a:rect l="l" t="t" r="r" b="b"/>
              <a:pathLst>
                <a:path w="742" h="569" extrusionOk="0">
                  <a:moveTo>
                    <a:pt x="293" y="1"/>
                  </a:moveTo>
                  <a:cubicBezTo>
                    <a:pt x="135" y="1"/>
                    <a:pt x="0" y="205"/>
                    <a:pt x="147" y="352"/>
                  </a:cubicBezTo>
                  <a:lnTo>
                    <a:pt x="306" y="506"/>
                  </a:lnTo>
                  <a:cubicBezTo>
                    <a:pt x="350" y="550"/>
                    <a:pt x="400" y="569"/>
                    <a:pt x="448" y="569"/>
                  </a:cubicBezTo>
                  <a:cubicBezTo>
                    <a:pt x="606" y="569"/>
                    <a:pt x="741" y="365"/>
                    <a:pt x="594" y="218"/>
                  </a:cubicBezTo>
                  <a:lnTo>
                    <a:pt x="435" y="64"/>
                  </a:lnTo>
                  <a:cubicBezTo>
                    <a:pt x="391" y="19"/>
                    <a:pt x="341" y="1"/>
                    <a:pt x="29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1" name="Google Shape;18611;p140"/>
            <p:cNvSpPr/>
            <p:nvPr/>
          </p:nvSpPr>
          <p:spPr>
            <a:xfrm>
              <a:off x="1903148" y="4507757"/>
              <a:ext cx="20700" cy="12184"/>
            </a:xfrm>
            <a:custGeom>
              <a:avLst/>
              <a:gdLst/>
              <a:ahLst/>
              <a:cxnLst/>
              <a:rect l="l" t="t" r="r" b="b"/>
              <a:pathLst>
                <a:path w="790" h="465" extrusionOk="0">
                  <a:moveTo>
                    <a:pt x="287" y="1"/>
                  </a:moveTo>
                  <a:cubicBezTo>
                    <a:pt x="73" y="1"/>
                    <a:pt x="1" y="323"/>
                    <a:pt x="229" y="400"/>
                  </a:cubicBezTo>
                  <a:lnTo>
                    <a:pt x="441" y="457"/>
                  </a:lnTo>
                  <a:cubicBezTo>
                    <a:pt x="461" y="462"/>
                    <a:pt x="481" y="465"/>
                    <a:pt x="499" y="465"/>
                  </a:cubicBezTo>
                  <a:cubicBezTo>
                    <a:pt x="719" y="465"/>
                    <a:pt x="790" y="126"/>
                    <a:pt x="546" y="64"/>
                  </a:cubicBezTo>
                  <a:lnTo>
                    <a:pt x="335" y="6"/>
                  </a:lnTo>
                  <a:cubicBezTo>
                    <a:pt x="318" y="2"/>
                    <a:pt x="302" y="1"/>
                    <a:pt x="28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2" name="Google Shape;18612;p140"/>
            <p:cNvSpPr/>
            <p:nvPr/>
          </p:nvSpPr>
          <p:spPr>
            <a:xfrm>
              <a:off x="1927516" y="4484358"/>
              <a:ext cx="13861" cy="16272"/>
            </a:xfrm>
            <a:custGeom>
              <a:avLst/>
              <a:gdLst/>
              <a:ahLst/>
              <a:cxnLst/>
              <a:rect l="l" t="t" r="r" b="b"/>
              <a:pathLst>
                <a:path w="529" h="621" extrusionOk="0">
                  <a:moveTo>
                    <a:pt x="246" y="1"/>
                  </a:moveTo>
                  <a:cubicBezTo>
                    <a:pt x="124" y="1"/>
                    <a:pt x="0" y="102"/>
                    <a:pt x="43" y="261"/>
                  </a:cubicBezTo>
                  <a:lnTo>
                    <a:pt x="101" y="467"/>
                  </a:lnTo>
                  <a:cubicBezTo>
                    <a:pt x="125" y="558"/>
                    <a:pt x="202" y="621"/>
                    <a:pt x="298" y="621"/>
                  </a:cubicBezTo>
                  <a:cubicBezTo>
                    <a:pt x="432" y="621"/>
                    <a:pt x="528" y="491"/>
                    <a:pt x="495" y="361"/>
                  </a:cubicBezTo>
                  <a:lnTo>
                    <a:pt x="437" y="150"/>
                  </a:lnTo>
                  <a:cubicBezTo>
                    <a:pt x="408" y="46"/>
                    <a:pt x="328" y="1"/>
                    <a:pt x="24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613" name="Google Shape;18613;p140"/>
          <p:cNvGrpSpPr/>
          <p:nvPr/>
        </p:nvGrpSpPr>
        <p:grpSpPr>
          <a:xfrm>
            <a:off x="2399816" y="4111365"/>
            <a:ext cx="365394" cy="329706"/>
            <a:chOff x="2399816" y="4298215"/>
            <a:chExt cx="365394" cy="329706"/>
          </a:xfrm>
        </p:grpSpPr>
        <p:sp>
          <p:nvSpPr>
            <p:cNvPr id="18614" name="Google Shape;18614;p140"/>
            <p:cNvSpPr/>
            <p:nvPr/>
          </p:nvSpPr>
          <p:spPr>
            <a:xfrm>
              <a:off x="2502818" y="4311186"/>
              <a:ext cx="138899" cy="52588"/>
            </a:xfrm>
            <a:custGeom>
              <a:avLst/>
              <a:gdLst/>
              <a:ahLst/>
              <a:cxnLst/>
              <a:rect l="l" t="t" r="r" b="b"/>
              <a:pathLst>
                <a:path w="5301" h="2007" extrusionOk="0">
                  <a:moveTo>
                    <a:pt x="274" y="0"/>
                  </a:moveTo>
                  <a:cubicBezTo>
                    <a:pt x="125" y="0"/>
                    <a:pt x="1" y="120"/>
                    <a:pt x="1" y="269"/>
                  </a:cubicBezTo>
                  <a:lnTo>
                    <a:pt x="1" y="1733"/>
                  </a:lnTo>
                  <a:cubicBezTo>
                    <a:pt x="1" y="1882"/>
                    <a:pt x="125" y="2007"/>
                    <a:pt x="274" y="2007"/>
                  </a:cubicBezTo>
                  <a:lnTo>
                    <a:pt x="4955" y="2007"/>
                  </a:lnTo>
                  <a:cubicBezTo>
                    <a:pt x="5171" y="2002"/>
                    <a:pt x="5300" y="1767"/>
                    <a:pt x="5180" y="1584"/>
                  </a:cubicBezTo>
                  <a:lnTo>
                    <a:pt x="4234" y="120"/>
                  </a:lnTo>
                  <a:cubicBezTo>
                    <a:pt x="4186" y="44"/>
                    <a:pt x="4100" y="0"/>
                    <a:pt x="4009" y="0"/>
                  </a:cubicBezTo>
                  <a:close/>
                </a:path>
              </a:pathLst>
            </a:custGeom>
            <a:solidFill>
              <a:srgbClr val="8797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5" name="Google Shape;18615;p140"/>
            <p:cNvSpPr/>
            <p:nvPr/>
          </p:nvSpPr>
          <p:spPr>
            <a:xfrm>
              <a:off x="2419442" y="4303508"/>
              <a:ext cx="138742" cy="52615"/>
            </a:xfrm>
            <a:custGeom>
              <a:avLst/>
              <a:gdLst/>
              <a:ahLst/>
              <a:cxnLst/>
              <a:rect l="l" t="t" r="r" b="b"/>
              <a:pathLst>
                <a:path w="5295" h="2008" extrusionOk="0">
                  <a:moveTo>
                    <a:pt x="274" y="1"/>
                  </a:moveTo>
                  <a:cubicBezTo>
                    <a:pt x="120" y="1"/>
                    <a:pt x="0" y="121"/>
                    <a:pt x="0" y="274"/>
                  </a:cubicBezTo>
                  <a:lnTo>
                    <a:pt x="0" y="1733"/>
                  </a:lnTo>
                  <a:cubicBezTo>
                    <a:pt x="0" y="1887"/>
                    <a:pt x="120" y="2007"/>
                    <a:pt x="274" y="2007"/>
                  </a:cubicBezTo>
                  <a:lnTo>
                    <a:pt x="4954" y="2007"/>
                  </a:lnTo>
                  <a:cubicBezTo>
                    <a:pt x="5165" y="2007"/>
                    <a:pt x="5295" y="1767"/>
                    <a:pt x="5180" y="1589"/>
                  </a:cubicBezTo>
                  <a:lnTo>
                    <a:pt x="4234" y="125"/>
                  </a:lnTo>
                  <a:cubicBezTo>
                    <a:pt x="4186" y="44"/>
                    <a:pt x="4099" y="1"/>
                    <a:pt x="4003" y="1"/>
                  </a:cubicBezTo>
                  <a:close/>
                </a:path>
              </a:pathLst>
            </a:custGeom>
            <a:solidFill>
              <a:srgbClr val="B4BF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6" name="Google Shape;18616;p140"/>
            <p:cNvSpPr/>
            <p:nvPr/>
          </p:nvSpPr>
          <p:spPr>
            <a:xfrm>
              <a:off x="2405214" y="4333327"/>
              <a:ext cx="354729" cy="243028"/>
            </a:xfrm>
            <a:custGeom>
              <a:avLst/>
              <a:gdLst/>
              <a:ahLst/>
              <a:cxnLst/>
              <a:rect l="l" t="t" r="r" b="b"/>
              <a:pathLst>
                <a:path w="13538" h="9275" extrusionOk="0">
                  <a:moveTo>
                    <a:pt x="274" y="0"/>
                  </a:moveTo>
                  <a:cubicBezTo>
                    <a:pt x="121" y="0"/>
                    <a:pt x="1" y="125"/>
                    <a:pt x="1" y="274"/>
                  </a:cubicBezTo>
                  <a:lnTo>
                    <a:pt x="1" y="9001"/>
                  </a:lnTo>
                  <a:cubicBezTo>
                    <a:pt x="1" y="9149"/>
                    <a:pt x="121" y="9274"/>
                    <a:pt x="274" y="9274"/>
                  </a:cubicBezTo>
                  <a:lnTo>
                    <a:pt x="13264" y="9274"/>
                  </a:lnTo>
                  <a:cubicBezTo>
                    <a:pt x="13417" y="9274"/>
                    <a:pt x="13537" y="9149"/>
                    <a:pt x="13537" y="9001"/>
                  </a:cubicBezTo>
                  <a:lnTo>
                    <a:pt x="13537" y="274"/>
                  </a:lnTo>
                  <a:cubicBezTo>
                    <a:pt x="13537" y="125"/>
                    <a:pt x="13417" y="0"/>
                    <a:pt x="13264"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7" name="Google Shape;18617;p140"/>
            <p:cNvSpPr/>
            <p:nvPr/>
          </p:nvSpPr>
          <p:spPr>
            <a:xfrm>
              <a:off x="2416664" y="4398964"/>
              <a:ext cx="329575" cy="177391"/>
            </a:xfrm>
            <a:custGeom>
              <a:avLst/>
              <a:gdLst/>
              <a:ahLst/>
              <a:cxnLst/>
              <a:rect l="l" t="t" r="r" b="b"/>
              <a:pathLst>
                <a:path w="12578" h="6770" extrusionOk="0">
                  <a:moveTo>
                    <a:pt x="4109" y="1"/>
                  </a:moveTo>
                  <a:cubicBezTo>
                    <a:pt x="3778" y="1"/>
                    <a:pt x="3509" y="270"/>
                    <a:pt x="3509" y="601"/>
                  </a:cubicBezTo>
                  <a:lnTo>
                    <a:pt x="3509" y="5809"/>
                  </a:lnTo>
                  <a:lnTo>
                    <a:pt x="600" y="5809"/>
                  </a:lnTo>
                  <a:cubicBezTo>
                    <a:pt x="269" y="5809"/>
                    <a:pt x="0" y="6078"/>
                    <a:pt x="0" y="6409"/>
                  </a:cubicBezTo>
                  <a:lnTo>
                    <a:pt x="0" y="6769"/>
                  </a:lnTo>
                  <a:lnTo>
                    <a:pt x="12577" y="6769"/>
                  </a:lnTo>
                  <a:lnTo>
                    <a:pt x="12577" y="601"/>
                  </a:lnTo>
                  <a:cubicBezTo>
                    <a:pt x="12577" y="270"/>
                    <a:pt x="12313" y="1"/>
                    <a:pt x="11982"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8" name="Google Shape;18618;p140"/>
            <p:cNvSpPr/>
            <p:nvPr/>
          </p:nvSpPr>
          <p:spPr>
            <a:xfrm>
              <a:off x="2726588" y="4333327"/>
              <a:ext cx="33356" cy="243028"/>
            </a:xfrm>
            <a:custGeom>
              <a:avLst/>
              <a:gdLst/>
              <a:ahLst/>
              <a:cxnLst/>
              <a:rect l="l" t="t" r="r" b="b"/>
              <a:pathLst>
                <a:path w="1273" h="9275" extrusionOk="0">
                  <a:moveTo>
                    <a:pt x="0" y="0"/>
                  </a:moveTo>
                  <a:cubicBezTo>
                    <a:pt x="149" y="0"/>
                    <a:pt x="269" y="125"/>
                    <a:pt x="269" y="274"/>
                  </a:cubicBezTo>
                  <a:lnTo>
                    <a:pt x="269" y="9001"/>
                  </a:lnTo>
                  <a:cubicBezTo>
                    <a:pt x="269" y="9149"/>
                    <a:pt x="149" y="9274"/>
                    <a:pt x="0" y="9274"/>
                  </a:cubicBezTo>
                  <a:lnTo>
                    <a:pt x="999" y="9274"/>
                  </a:lnTo>
                  <a:cubicBezTo>
                    <a:pt x="1152" y="9274"/>
                    <a:pt x="1272" y="9149"/>
                    <a:pt x="1272" y="9001"/>
                  </a:cubicBezTo>
                  <a:lnTo>
                    <a:pt x="1272" y="274"/>
                  </a:lnTo>
                  <a:cubicBezTo>
                    <a:pt x="1272" y="125"/>
                    <a:pt x="1148" y="0"/>
                    <a:pt x="999" y="0"/>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9" name="Google Shape;18619;p140"/>
            <p:cNvSpPr/>
            <p:nvPr/>
          </p:nvSpPr>
          <p:spPr>
            <a:xfrm>
              <a:off x="2517151" y="4407663"/>
              <a:ext cx="220520" cy="214834"/>
            </a:xfrm>
            <a:custGeom>
              <a:avLst/>
              <a:gdLst/>
              <a:ahLst/>
              <a:cxnLst/>
              <a:rect l="l" t="t" r="r" b="b"/>
              <a:pathLst>
                <a:path w="8416" h="8199" extrusionOk="0">
                  <a:moveTo>
                    <a:pt x="266" y="0"/>
                  </a:moveTo>
                  <a:cubicBezTo>
                    <a:pt x="116" y="0"/>
                    <a:pt x="1" y="123"/>
                    <a:pt x="1" y="269"/>
                  </a:cubicBezTo>
                  <a:lnTo>
                    <a:pt x="1" y="8199"/>
                  </a:lnTo>
                  <a:lnTo>
                    <a:pt x="6716" y="8199"/>
                  </a:lnTo>
                  <a:cubicBezTo>
                    <a:pt x="7657" y="8199"/>
                    <a:pt x="8416" y="7436"/>
                    <a:pt x="8416" y="6500"/>
                  </a:cubicBezTo>
                  <a:lnTo>
                    <a:pt x="8416" y="269"/>
                  </a:lnTo>
                  <a:cubicBezTo>
                    <a:pt x="8416" y="120"/>
                    <a:pt x="8296" y="0"/>
                    <a:pt x="8147" y="0"/>
                  </a:cubicBezTo>
                  <a:lnTo>
                    <a:pt x="274" y="0"/>
                  </a:lnTo>
                  <a:cubicBezTo>
                    <a:pt x="272" y="0"/>
                    <a:pt x="269" y="0"/>
                    <a:pt x="266" y="0"/>
                  </a:cubicBezTo>
                  <a:close/>
                </a:path>
              </a:pathLst>
            </a:custGeom>
            <a:solidFill>
              <a:srgbClr val="ACB9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0" name="Google Shape;18620;p140"/>
            <p:cNvSpPr/>
            <p:nvPr/>
          </p:nvSpPr>
          <p:spPr>
            <a:xfrm>
              <a:off x="2679423" y="4407663"/>
              <a:ext cx="58248" cy="214834"/>
            </a:xfrm>
            <a:custGeom>
              <a:avLst/>
              <a:gdLst/>
              <a:ahLst/>
              <a:cxnLst/>
              <a:rect l="l" t="t" r="r" b="b"/>
              <a:pathLst>
                <a:path w="2223" h="8199" extrusionOk="0">
                  <a:moveTo>
                    <a:pt x="1426" y="0"/>
                  </a:moveTo>
                  <a:cubicBezTo>
                    <a:pt x="1575" y="0"/>
                    <a:pt x="1699" y="120"/>
                    <a:pt x="1699" y="269"/>
                  </a:cubicBezTo>
                  <a:lnTo>
                    <a:pt x="1699" y="6500"/>
                  </a:lnTo>
                  <a:cubicBezTo>
                    <a:pt x="1699" y="7436"/>
                    <a:pt x="936" y="8199"/>
                    <a:pt x="0" y="8199"/>
                  </a:cubicBezTo>
                  <a:lnTo>
                    <a:pt x="523" y="8199"/>
                  </a:lnTo>
                  <a:cubicBezTo>
                    <a:pt x="1459" y="8199"/>
                    <a:pt x="2223" y="7436"/>
                    <a:pt x="2223" y="6500"/>
                  </a:cubicBezTo>
                  <a:lnTo>
                    <a:pt x="2223" y="269"/>
                  </a:lnTo>
                  <a:cubicBezTo>
                    <a:pt x="2223" y="120"/>
                    <a:pt x="2103" y="0"/>
                    <a:pt x="1954" y="0"/>
                  </a:cubicBezTo>
                  <a:close/>
                </a:path>
              </a:pathLst>
            </a:custGeom>
            <a:solidFill>
              <a:srgbClr val="8997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1" name="Google Shape;18621;p140"/>
            <p:cNvSpPr/>
            <p:nvPr/>
          </p:nvSpPr>
          <p:spPr>
            <a:xfrm>
              <a:off x="2425206" y="4559847"/>
              <a:ext cx="265064" cy="62650"/>
            </a:xfrm>
            <a:custGeom>
              <a:avLst/>
              <a:gdLst/>
              <a:ahLst/>
              <a:cxnLst/>
              <a:rect l="l" t="t" r="r" b="b"/>
              <a:pathLst>
                <a:path w="10116" h="2391" extrusionOk="0">
                  <a:moveTo>
                    <a:pt x="270" y="0"/>
                  </a:moveTo>
                  <a:cubicBezTo>
                    <a:pt x="121" y="0"/>
                    <a:pt x="1" y="120"/>
                    <a:pt x="1" y="269"/>
                  </a:cubicBezTo>
                  <a:lnTo>
                    <a:pt x="1" y="692"/>
                  </a:lnTo>
                  <a:cubicBezTo>
                    <a:pt x="1" y="1628"/>
                    <a:pt x="759" y="2391"/>
                    <a:pt x="1700" y="2391"/>
                  </a:cubicBezTo>
                  <a:lnTo>
                    <a:pt x="10115" y="2391"/>
                  </a:lnTo>
                  <a:cubicBezTo>
                    <a:pt x="9179" y="2391"/>
                    <a:pt x="8416" y="1633"/>
                    <a:pt x="8416" y="692"/>
                  </a:cubicBezTo>
                  <a:lnTo>
                    <a:pt x="8416" y="269"/>
                  </a:lnTo>
                  <a:cubicBezTo>
                    <a:pt x="8416" y="120"/>
                    <a:pt x="8296" y="0"/>
                    <a:pt x="8142" y="0"/>
                  </a:cubicBezTo>
                  <a:close/>
                </a:path>
              </a:pathLst>
            </a:custGeom>
            <a:solidFill>
              <a:srgbClr val="67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2" name="Google Shape;18622;p140"/>
            <p:cNvSpPr/>
            <p:nvPr/>
          </p:nvSpPr>
          <p:spPr>
            <a:xfrm>
              <a:off x="2649605" y="4449168"/>
              <a:ext cx="58143" cy="19390"/>
            </a:xfrm>
            <a:custGeom>
              <a:avLst/>
              <a:gdLst/>
              <a:ahLst/>
              <a:cxnLst/>
              <a:rect l="l" t="t" r="r" b="b"/>
              <a:pathLst>
                <a:path w="2219" h="740" extrusionOk="0">
                  <a:moveTo>
                    <a:pt x="1" y="0"/>
                  </a:moveTo>
                  <a:lnTo>
                    <a:pt x="1" y="739"/>
                  </a:lnTo>
                  <a:lnTo>
                    <a:pt x="2218" y="739"/>
                  </a:lnTo>
                  <a:lnTo>
                    <a:pt x="2218" y="0"/>
                  </a:lnTo>
                  <a:close/>
                </a:path>
              </a:pathLst>
            </a:custGeom>
            <a:solidFill>
              <a:srgbClr val="B4BF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3" name="Google Shape;18623;p140"/>
            <p:cNvSpPr/>
            <p:nvPr/>
          </p:nvSpPr>
          <p:spPr>
            <a:xfrm>
              <a:off x="2399816" y="4298215"/>
              <a:ext cx="262890" cy="92862"/>
            </a:xfrm>
            <a:custGeom>
              <a:avLst/>
              <a:gdLst/>
              <a:ahLst/>
              <a:cxnLst/>
              <a:rect l="l" t="t" r="r" b="b"/>
              <a:pathLst>
                <a:path w="10033" h="3544" extrusionOk="0">
                  <a:moveTo>
                    <a:pt x="4757" y="409"/>
                  </a:moveTo>
                  <a:cubicBezTo>
                    <a:pt x="4781" y="409"/>
                    <a:pt x="4805" y="419"/>
                    <a:pt x="4815" y="438"/>
                  </a:cubicBezTo>
                  <a:lnTo>
                    <a:pt x="5266" y="1139"/>
                  </a:lnTo>
                  <a:lnTo>
                    <a:pt x="955" y="1139"/>
                  </a:lnTo>
                  <a:lnTo>
                    <a:pt x="955" y="476"/>
                  </a:lnTo>
                  <a:cubicBezTo>
                    <a:pt x="955" y="438"/>
                    <a:pt x="984" y="409"/>
                    <a:pt x="1023" y="409"/>
                  </a:cubicBezTo>
                  <a:close/>
                  <a:moveTo>
                    <a:pt x="7940" y="697"/>
                  </a:moveTo>
                  <a:cubicBezTo>
                    <a:pt x="7964" y="697"/>
                    <a:pt x="7988" y="707"/>
                    <a:pt x="8002" y="731"/>
                  </a:cubicBezTo>
                  <a:lnTo>
                    <a:pt x="8266" y="1139"/>
                  </a:lnTo>
                  <a:lnTo>
                    <a:pt x="5751" y="1139"/>
                  </a:lnTo>
                  <a:lnTo>
                    <a:pt x="5463" y="697"/>
                  </a:lnTo>
                  <a:close/>
                  <a:moveTo>
                    <a:pt x="1023" y="1"/>
                  </a:moveTo>
                  <a:cubicBezTo>
                    <a:pt x="759" y="1"/>
                    <a:pt x="547" y="212"/>
                    <a:pt x="547" y="476"/>
                  </a:cubicBezTo>
                  <a:lnTo>
                    <a:pt x="547" y="1139"/>
                  </a:lnTo>
                  <a:lnTo>
                    <a:pt x="480" y="1139"/>
                  </a:lnTo>
                  <a:cubicBezTo>
                    <a:pt x="216" y="1139"/>
                    <a:pt x="5" y="1350"/>
                    <a:pt x="0" y="1614"/>
                  </a:cubicBezTo>
                  <a:lnTo>
                    <a:pt x="0" y="3337"/>
                  </a:lnTo>
                  <a:cubicBezTo>
                    <a:pt x="0" y="3452"/>
                    <a:pt x="91" y="3544"/>
                    <a:pt x="207" y="3544"/>
                  </a:cubicBezTo>
                  <a:cubicBezTo>
                    <a:pt x="317" y="3544"/>
                    <a:pt x="408" y="3452"/>
                    <a:pt x="408" y="3342"/>
                  </a:cubicBezTo>
                  <a:lnTo>
                    <a:pt x="408" y="1614"/>
                  </a:lnTo>
                  <a:cubicBezTo>
                    <a:pt x="408" y="1575"/>
                    <a:pt x="442" y="1547"/>
                    <a:pt x="480" y="1547"/>
                  </a:cubicBezTo>
                  <a:lnTo>
                    <a:pt x="9759" y="1547"/>
                  </a:lnTo>
                  <a:cubicBezTo>
                    <a:pt x="10033" y="1547"/>
                    <a:pt x="10033" y="1139"/>
                    <a:pt x="9759" y="1139"/>
                  </a:cubicBezTo>
                  <a:lnTo>
                    <a:pt x="8751" y="1139"/>
                  </a:lnTo>
                  <a:lnTo>
                    <a:pt x="8343" y="510"/>
                  </a:lnTo>
                  <a:cubicBezTo>
                    <a:pt x="8252" y="371"/>
                    <a:pt x="8103" y="289"/>
                    <a:pt x="7940" y="289"/>
                  </a:cubicBezTo>
                  <a:lnTo>
                    <a:pt x="5204" y="289"/>
                  </a:lnTo>
                  <a:lnTo>
                    <a:pt x="5156" y="217"/>
                  </a:lnTo>
                  <a:cubicBezTo>
                    <a:pt x="5069" y="83"/>
                    <a:pt x="4916" y="1"/>
                    <a:pt x="475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4" name="Google Shape;18624;p140"/>
            <p:cNvSpPr/>
            <p:nvPr/>
          </p:nvSpPr>
          <p:spPr>
            <a:xfrm>
              <a:off x="2399947" y="4328034"/>
              <a:ext cx="365263" cy="299888"/>
            </a:xfrm>
            <a:custGeom>
              <a:avLst/>
              <a:gdLst/>
              <a:ahLst/>
              <a:cxnLst/>
              <a:rect l="l" t="t" r="r" b="b"/>
              <a:pathLst>
                <a:path w="13940" h="11445" extrusionOk="0">
                  <a:moveTo>
                    <a:pt x="9111" y="9049"/>
                  </a:moveTo>
                  <a:cubicBezTo>
                    <a:pt x="9145" y="9049"/>
                    <a:pt x="9178" y="9083"/>
                    <a:pt x="9178" y="9116"/>
                  </a:cubicBezTo>
                  <a:lnTo>
                    <a:pt x="9178" y="9539"/>
                  </a:lnTo>
                  <a:cubicBezTo>
                    <a:pt x="9178" y="10124"/>
                    <a:pt x="9442" y="10672"/>
                    <a:pt x="9903" y="11036"/>
                  </a:cubicBezTo>
                  <a:lnTo>
                    <a:pt x="2664" y="11036"/>
                  </a:lnTo>
                  <a:cubicBezTo>
                    <a:pt x="1839" y="11032"/>
                    <a:pt x="1171" y="10364"/>
                    <a:pt x="1171" y="9539"/>
                  </a:cubicBezTo>
                  <a:lnTo>
                    <a:pt x="1171" y="9116"/>
                  </a:lnTo>
                  <a:cubicBezTo>
                    <a:pt x="1171" y="9083"/>
                    <a:pt x="1200" y="9049"/>
                    <a:pt x="1238" y="9049"/>
                  </a:cubicBezTo>
                  <a:close/>
                  <a:moveTo>
                    <a:pt x="10647" y="1"/>
                  </a:moveTo>
                  <a:cubicBezTo>
                    <a:pt x="10373" y="1"/>
                    <a:pt x="10373" y="409"/>
                    <a:pt x="10647" y="409"/>
                  </a:cubicBezTo>
                  <a:lnTo>
                    <a:pt x="13465" y="409"/>
                  </a:lnTo>
                  <a:cubicBezTo>
                    <a:pt x="13503" y="409"/>
                    <a:pt x="13532" y="437"/>
                    <a:pt x="13537" y="476"/>
                  </a:cubicBezTo>
                  <a:lnTo>
                    <a:pt x="13537" y="9203"/>
                  </a:lnTo>
                  <a:cubicBezTo>
                    <a:pt x="13532" y="9241"/>
                    <a:pt x="13503" y="9270"/>
                    <a:pt x="13465" y="9270"/>
                  </a:cubicBezTo>
                  <a:lnTo>
                    <a:pt x="13095" y="9270"/>
                  </a:lnTo>
                  <a:lnTo>
                    <a:pt x="13095" y="3308"/>
                  </a:lnTo>
                  <a:cubicBezTo>
                    <a:pt x="13090" y="3049"/>
                    <a:pt x="12879" y="2833"/>
                    <a:pt x="12620" y="2833"/>
                  </a:cubicBezTo>
                  <a:lnTo>
                    <a:pt x="7133" y="2833"/>
                  </a:lnTo>
                  <a:cubicBezTo>
                    <a:pt x="6860" y="2833"/>
                    <a:pt x="6860" y="3241"/>
                    <a:pt x="7133" y="3241"/>
                  </a:cubicBezTo>
                  <a:lnTo>
                    <a:pt x="12620" y="3241"/>
                  </a:lnTo>
                  <a:cubicBezTo>
                    <a:pt x="12654" y="3241"/>
                    <a:pt x="12687" y="3270"/>
                    <a:pt x="12687" y="3308"/>
                  </a:cubicBezTo>
                  <a:lnTo>
                    <a:pt x="12687" y="9539"/>
                  </a:lnTo>
                  <a:cubicBezTo>
                    <a:pt x="12682" y="10364"/>
                    <a:pt x="12015" y="11032"/>
                    <a:pt x="11189" y="11036"/>
                  </a:cubicBezTo>
                  <a:lnTo>
                    <a:pt x="11079" y="11036"/>
                  </a:lnTo>
                  <a:cubicBezTo>
                    <a:pt x="10253" y="11032"/>
                    <a:pt x="9586" y="10364"/>
                    <a:pt x="9586" y="9539"/>
                  </a:cubicBezTo>
                  <a:lnTo>
                    <a:pt x="9586" y="9116"/>
                  </a:lnTo>
                  <a:cubicBezTo>
                    <a:pt x="9581" y="8857"/>
                    <a:pt x="9370" y="8641"/>
                    <a:pt x="9106" y="8641"/>
                  </a:cubicBezTo>
                  <a:lnTo>
                    <a:pt x="4680" y="8641"/>
                  </a:lnTo>
                  <a:lnTo>
                    <a:pt x="4680" y="3308"/>
                  </a:lnTo>
                  <a:cubicBezTo>
                    <a:pt x="4680" y="3270"/>
                    <a:pt x="4709" y="3241"/>
                    <a:pt x="4747" y="3241"/>
                  </a:cubicBezTo>
                  <a:lnTo>
                    <a:pt x="6240" y="3241"/>
                  </a:lnTo>
                  <a:cubicBezTo>
                    <a:pt x="6514" y="3241"/>
                    <a:pt x="6514" y="2833"/>
                    <a:pt x="6240" y="2833"/>
                  </a:cubicBezTo>
                  <a:lnTo>
                    <a:pt x="4747" y="2833"/>
                  </a:lnTo>
                  <a:cubicBezTo>
                    <a:pt x="4483" y="2833"/>
                    <a:pt x="4272" y="3049"/>
                    <a:pt x="4272" y="3308"/>
                  </a:cubicBezTo>
                  <a:lnTo>
                    <a:pt x="4272" y="8641"/>
                  </a:lnTo>
                  <a:lnTo>
                    <a:pt x="1238" y="8641"/>
                  </a:lnTo>
                  <a:cubicBezTo>
                    <a:pt x="974" y="8641"/>
                    <a:pt x="763" y="8857"/>
                    <a:pt x="758" y="9116"/>
                  </a:cubicBezTo>
                  <a:lnTo>
                    <a:pt x="758" y="9270"/>
                  </a:lnTo>
                  <a:lnTo>
                    <a:pt x="475" y="9270"/>
                  </a:lnTo>
                  <a:cubicBezTo>
                    <a:pt x="437" y="9270"/>
                    <a:pt x="408" y="9241"/>
                    <a:pt x="408" y="9203"/>
                  </a:cubicBezTo>
                  <a:lnTo>
                    <a:pt x="408" y="3092"/>
                  </a:lnTo>
                  <a:cubicBezTo>
                    <a:pt x="408" y="2955"/>
                    <a:pt x="306" y="2887"/>
                    <a:pt x="204" y="2887"/>
                  </a:cubicBezTo>
                  <a:cubicBezTo>
                    <a:pt x="102" y="2887"/>
                    <a:pt x="0" y="2955"/>
                    <a:pt x="0" y="3092"/>
                  </a:cubicBezTo>
                  <a:lnTo>
                    <a:pt x="0" y="9203"/>
                  </a:lnTo>
                  <a:cubicBezTo>
                    <a:pt x="0" y="9467"/>
                    <a:pt x="211" y="9678"/>
                    <a:pt x="475" y="9678"/>
                  </a:cubicBezTo>
                  <a:lnTo>
                    <a:pt x="763" y="9678"/>
                  </a:lnTo>
                  <a:cubicBezTo>
                    <a:pt x="840" y="10672"/>
                    <a:pt x="1666" y="11440"/>
                    <a:pt x="2664" y="11444"/>
                  </a:cubicBezTo>
                  <a:lnTo>
                    <a:pt x="11185" y="11444"/>
                  </a:lnTo>
                  <a:cubicBezTo>
                    <a:pt x="12183" y="11440"/>
                    <a:pt x="13009" y="10672"/>
                    <a:pt x="13086" y="9678"/>
                  </a:cubicBezTo>
                  <a:lnTo>
                    <a:pt x="13465" y="9678"/>
                  </a:lnTo>
                  <a:cubicBezTo>
                    <a:pt x="13729" y="9678"/>
                    <a:pt x="13940" y="9467"/>
                    <a:pt x="13940" y="9203"/>
                  </a:cubicBezTo>
                  <a:lnTo>
                    <a:pt x="13940" y="476"/>
                  </a:lnTo>
                  <a:cubicBezTo>
                    <a:pt x="13940" y="217"/>
                    <a:pt x="13729" y="5"/>
                    <a:pt x="1346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5" name="Google Shape;18625;p140"/>
            <p:cNvSpPr/>
            <p:nvPr/>
          </p:nvSpPr>
          <p:spPr>
            <a:xfrm>
              <a:off x="2541939" y="4486638"/>
              <a:ext cx="25050" cy="10717"/>
            </a:xfrm>
            <a:custGeom>
              <a:avLst/>
              <a:gdLst/>
              <a:ahLst/>
              <a:cxnLst/>
              <a:rect l="l" t="t" r="r" b="b"/>
              <a:pathLst>
                <a:path w="956" h="409" extrusionOk="0">
                  <a:moveTo>
                    <a:pt x="269" y="1"/>
                  </a:moveTo>
                  <a:cubicBezTo>
                    <a:pt x="1" y="1"/>
                    <a:pt x="1" y="409"/>
                    <a:pt x="269" y="409"/>
                  </a:cubicBezTo>
                  <a:lnTo>
                    <a:pt x="687" y="409"/>
                  </a:lnTo>
                  <a:cubicBezTo>
                    <a:pt x="956" y="409"/>
                    <a:pt x="956" y="1"/>
                    <a:pt x="68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6" name="Google Shape;18626;p140"/>
            <p:cNvSpPr/>
            <p:nvPr/>
          </p:nvSpPr>
          <p:spPr>
            <a:xfrm>
              <a:off x="2571626" y="4486638"/>
              <a:ext cx="143170" cy="10717"/>
            </a:xfrm>
            <a:custGeom>
              <a:avLst/>
              <a:gdLst/>
              <a:ahLst/>
              <a:cxnLst/>
              <a:rect l="l" t="t" r="r" b="b"/>
              <a:pathLst>
                <a:path w="5464" h="409" extrusionOk="0">
                  <a:moveTo>
                    <a:pt x="207" y="1"/>
                  </a:moveTo>
                  <a:cubicBezTo>
                    <a:pt x="92" y="1"/>
                    <a:pt x="0" y="92"/>
                    <a:pt x="0" y="207"/>
                  </a:cubicBezTo>
                  <a:cubicBezTo>
                    <a:pt x="0" y="318"/>
                    <a:pt x="92" y="409"/>
                    <a:pt x="207" y="409"/>
                  </a:cubicBezTo>
                  <a:lnTo>
                    <a:pt x="5194" y="409"/>
                  </a:lnTo>
                  <a:cubicBezTo>
                    <a:pt x="5463" y="409"/>
                    <a:pt x="5463" y="1"/>
                    <a:pt x="519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7" name="Google Shape;18627;p140"/>
            <p:cNvSpPr/>
            <p:nvPr/>
          </p:nvSpPr>
          <p:spPr>
            <a:xfrm>
              <a:off x="2541939" y="4504508"/>
              <a:ext cx="172858" cy="10717"/>
            </a:xfrm>
            <a:custGeom>
              <a:avLst/>
              <a:gdLst/>
              <a:ahLst/>
              <a:cxnLst/>
              <a:rect l="l" t="t" r="r" b="b"/>
              <a:pathLst>
                <a:path w="6597" h="409" extrusionOk="0">
                  <a:moveTo>
                    <a:pt x="269" y="0"/>
                  </a:moveTo>
                  <a:cubicBezTo>
                    <a:pt x="1" y="0"/>
                    <a:pt x="1" y="408"/>
                    <a:pt x="269" y="408"/>
                  </a:cubicBezTo>
                  <a:lnTo>
                    <a:pt x="6327" y="408"/>
                  </a:lnTo>
                  <a:cubicBezTo>
                    <a:pt x="6596" y="408"/>
                    <a:pt x="6596" y="0"/>
                    <a:pt x="632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8" name="Google Shape;18628;p140"/>
            <p:cNvSpPr/>
            <p:nvPr/>
          </p:nvSpPr>
          <p:spPr>
            <a:xfrm>
              <a:off x="2541939" y="4522352"/>
              <a:ext cx="172858" cy="10717"/>
            </a:xfrm>
            <a:custGeom>
              <a:avLst/>
              <a:gdLst/>
              <a:ahLst/>
              <a:cxnLst/>
              <a:rect l="l" t="t" r="r" b="b"/>
              <a:pathLst>
                <a:path w="6597" h="409" extrusionOk="0">
                  <a:moveTo>
                    <a:pt x="269" y="1"/>
                  </a:moveTo>
                  <a:cubicBezTo>
                    <a:pt x="1" y="1"/>
                    <a:pt x="1" y="409"/>
                    <a:pt x="269" y="409"/>
                  </a:cubicBezTo>
                  <a:lnTo>
                    <a:pt x="6327" y="409"/>
                  </a:lnTo>
                  <a:cubicBezTo>
                    <a:pt x="6596" y="409"/>
                    <a:pt x="6596" y="1"/>
                    <a:pt x="632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9" name="Google Shape;18629;p140"/>
            <p:cNvSpPr/>
            <p:nvPr/>
          </p:nvSpPr>
          <p:spPr>
            <a:xfrm>
              <a:off x="2644312" y="4443744"/>
              <a:ext cx="68703" cy="30211"/>
            </a:xfrm>
            <a:custGeom>
              <a:avLst/>
              <a:gdLst/>
              <a:ahLst/>
              <a:cxnLst/>
              <a:rect l="l" t="t" r="r" b="b"/>
              <a:pathLst>
                <a:path w="2622" h="1153" extrusionOk="0">
                  <a:moveTo>
                    <a:pt x="2214" y="409"/>
                  </a:moveTo>
                  <a:lnTo>
                    <a:pt x="2214" y="745"/>
                  </a:lnTo>
                  <a:lnTo>
                    <a:pt x="409" y="745"/>
                  </a:lnTo>
                  <a:lnTo>
                    <a:pt x="409" y="409"/>
                  </a:lnTo>
                  <a:close/>
                  <a:moveTo>
                    <a:pt x="203" y="1"/>
                  </a:moveTo>
                  <a:cubicBezTo>
                    <a:pt x="92" y="1"/>
                    <a:pt x="1" y="92"/>
                    <a:pt x="1" y="207"/>
                  </a:cubicBezTo>
                  <a:lnTo>
                    <a:pt x="1" y="946"/>
                  </a:lnTo>
                  <a:cubicBezTo>
                    <a:pt x="1" y="1062"/>
                    <a:pt x="92" y="1153"/>
                    <a:pt x="203" y="1153"/>
                  </a:cubicBezTo>
                  <a:lnTo>
                    <a:pt x="2420" y="1153"/>
                  </a:lnTo>
                  <a:cubicBezTo>
                    <a:pt x="2531" y="1153"/>
                    <a:pt x="2622" y="1062"/>
                    <a:pt x="2622" y="946"/>
                  </a:cubicBezTo>
                  <a:lnTo>
                    <a:pt x="2622" y="207"/>
                  </a:lnTo>
                  <a:cubicBezTo>
                    <a:pt x="2622" y="92"/>
                    <a:pt x="2531" y="1"/>
                    <a:pt x="242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630" name="Google Shape;18630;p140"/>
          <p:cNvGrpSpPr/>
          <p:nvPr/>
        </p:nvGrpSpPr>
        <p:grpSpPr>
          <a:xfrm>
            <a:off x="2915743" y="4108221"/>
            <a:ext cx="366547" cy="335968"/>
            <a:chOff x="2915743" y="4295071"/>
            <a:chExt cx="366547" cy="335968"/>
          </a:xfrm>
        </p:grpSpPr>
        <p:sp>
          <p:nvSpPr>
            <p:cNvPr id="18631" name="Google Shape;18631;p140"/>
            <p:cNvSpPr/>
            <p:nvPr/>
          </p:nvSpPr>
          <p:spPr>
            <a:xfrm>
              <a:off x="2921167" y="4300495"/>
              <a:ext cx="326536" cy="267921"/>
            </a:xfrm>
            <a:custGeom>
              <a:avLst/>
              <a:gdLst/>
              <a:ahLst/>
              <a:cxnLst/>
              <a:rect l="l" t="t" r="r" b="b"/>
              <a:pathLst>
                <a:path w="12462" h="10225" extrusionOk="0">
                  <a:moveTo>
                    <a:pt x="552" y="0"/>
                  </a:moveTo>
                  <a:cubicBezTo>
                    <a:pt x="245" y="0"/>
                    <a:pt x="0" y="245"/>
                    <a:pt x="0" y="552"/>
                  </a:cubicBezTo>
                  <a:lnTo>
                    <a:pt x="0" y="9956"/>
                  </a:lnTo>
                  <a:cubicBezTo>
                    <a:pt x="0" y="10105"/>
                    <a:pt x="120" y="10225"/>
                    <a:pt x="269" y="10225"/>
                  </a:cubicBezTo>
                  <a:lnTo>
                    <a:pt x="12188" y="10225"/>
                  </a:lnTo>
                  <a:cubicBezTo>
                    <a:pt x="12337" y="10225"/>
                    <a:pt x="12462" y="10105"/>
                    <a:pt x="12462" y="9956"/>
                  </a:cubicBezTo>
                  <a:lnTo>
                    <a:pt x="12462" y="552"/>
                  </a:lnTo>
                  <a:cubicBezTo>
                    <a:pt x="12462" y="245"/>
                    <a:pt x="12212" y="0"/>
                    <a:pt x="11910" y="0"/>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2" name="Google Shape;18632;p140"/>
            <p:cNvSpPr/>
            <p:nvPr/>
          </p:nvSpPr>
          <p:spPr>
            <a:xfrm>
              <a:off x="2952846" y="4313518"/>
              <a:ext cx="294857" cy="254898"/>
            </a:xfrm>
            <a:custGeom>
              <a:avLst/>
              <a:gdLst/>
              <a:ahLst/>
              <a:cxnLst/>
              <a:rect l="l" t="t" r="r" b="b"/>
              <a:pathLst>
                <a:path w="11253" h="9728" extrusionOk="0">
                  <a:moveTo>
                    <a:pt x="4603" y="1"/>
                  </a:moveTo>
                  <a:cubicBezTo>
                    <a:pt x="3527" y="1"/>
                    <a:pt x="2456" y="414"/>
                    <a:pt x="1643" y="1227"/>
                  </a:cubicBezTo>
                  <a:cubicBezTo>
                    <a:pt x="116" y="2758"/>
                    <a:pt x="1" y="5196"/>
                    <a:pt x="1379" y="6857"/>
                  </a:cubicBezTo>
                  <a:cubicBezTo>
                    <a:pt x="2202" y="7849"/>
                    <a:pt x="3396" y="8370"/>
                    <a:pt x="4605" y="8370"/>
                  </a:cubicBezTo>
                  <a:cubicBezTo>
                    <a:pt x="5420" y="8370"/>
                    <a:pt x="6242" y="8134"/>
                    <a:pt x="6961" y="7645"/>
                  </a:cubicBezTo>
                  <a:lnTo>
                    <a:pt x="7705" y="8389"/>
                  </a:lnTo>
                  <a:cubicBezTo>
                    <a:pt x="7576" y="8614"/>
                    <a:pt x="7614" y="8897"/>
                    <a:pt x="7797" y="9085"/>
                  </a:cubicBezTo>
                  <a:lnTo>
                    <a:pt x="8440" y="9728"/>
                  </a:lnTo>
                  <a:lnTo>
                    <a:pt x="10979" y="9728"/>
                  </a:lnTo>
                  <a:cubicBezTo>
                    <a:pt x="11128" y="9728"/>
                    <a:pt x="11253" y="9608"/>
                    <a:pt x="11253" y="9459"/>
                  </a:cubicBezTo>
                  <a:lnTo>
                    <a:pt x="11253" y="9137"/>
                  </a:lnTo>
                  <a:lnTo>
                    <a:pt x="9496" y="7385"/>
                  </a:lnTo>
                  <a:cubicBezTo>
                    <a:pt x="9386" y="7273"/>
                    <a:pt x="9239" y="7214"/>
                    <a:pt x="9090" y="7214"/>
                  </a:cubicBezTo>
                  <a:cubicBezTo>
                    <a:pt x="8990" y="7214"/>
                    <a:pt x="8890" y="7240"/>
                    <a:pt x="8800" y="7294"/>
                  </a:cubicBezTo>
                  <a:lnTo>
                    <a:pt x="8056" y="6545"/>
                  </a:lnTo>
                  <a:cubicBezTo>
                    <a:pt x="9275" y="4760"/>
                    <a:pt x="8934" y="2345"/>
                    <a:pt x="7269" y="963"/>
                  </a:cubicBezTo>
                  <a:cubicBezTo>
                    <a:pt x="6492" y="319"/>
                    <a:pt x="5546" y="1"/>
                    <a:pt x="4603" y="1"/>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3" name="Google Shape;18633;p140"/>
            <p:cNvSpPr/>
            <p:nvPr/>
          </p:nvSpPr>
          <p:spPr>
            <a:xfrm>
              <a:off x="3217491" y="4300495"/>
              <a:ext cx="30211" cy="267921"/>
            </a:xfrm>
            <a:custGeom>
              <a:avLst/>
              <a:gdLst/>
              <a:ahLst/>
              <a:cxnLst/>
              <a:rect l="l" t="t" r="r" b="b"/>
              <a:pathLst>
                <a:path w="1153" h="10225" extrusionOk="0">
                  <a:moveTo>
                    <a:pt x="9" y="0"/>
                  </a:moveTo>
                  <a:cubicBezTo>
                    <a:pt x="7" y="0"/>
                    <a:pt x="4" y="0"/>
                    <a:pt x="1" y="0"/>
                  </a:cubicBezTo>
                  <a:lnTo>
                    <a:pt x="18" y="0"/>
                  </a:lnTo>
                  <a:cubicBezTo>
                    <a:pt x="15" y="0"/>
                    <a:pt x="12" y="0"/>
                    <a:pt x="9" y="0"/>
                  </a:cubicBezTo>
                  <a:close/>
                  <a:moveTo>
                    <a:pt x="18" y="0"/>
                  </a:moveTo>
                  <a:cubicBezTo>
                    <a:pt x="317" y="5"/>
                    <a:pt x="558" y="251"/>
                    <a:pt x="558" y="552"/>
                  </a:cubicBezTo>
                  <a:lnTo>
                    <a:pt x="558" y="9956"/>
                  </a:lnTo>
                  <a:cubicBezTo>
                    <a:pt x="558" y="10105"/>
                    <a:pt x="433" y="10225"/>
                    <a:pt x="284" y="10225"/>
                  </a:cubicBezTo>
                  <a:lnTo>
                    <a:pt x="879" y="10225"/>
                  </a:lnTo>
                  <a:cubicBezTo>
                    <a:pt x="1028" y="10225"/>
                    <a:pt x="1153" y="10105"/>
                    <a:pt x="1153" y="9956"/>
                  </a:cubicBezTo>
                  <a:lnTo>
                    <a:pt x="1153" y="552"/>
                  </a:lnTo>
                  <a:cubicBezTo>
                    <a:pt x="1153" y="245"/>
                    <a:pt x="903" y="0"/>
                    <a:pt x="601"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4" name="Google Shape;18634;p140"/>
            <p:cNvSpPr/>
            <p:nvPr/>
          </p:nvSpPr>
          <p:spPr>
            <a:xfrm>
              <a:off x="2921167" y="4300495"/>
              <a:ext cx="326536" cy="39382"/>
            </a:xfrm>
            <a:custGeom>
              <a:avLst/>
              <a:gdLst/>
              <a:ahLst/>
              <a:cxnLst/>
              <a:rect l="l" t="t" r="r" b="b"/>
              <a:pathLst>
                <a:path w="12462" h="1503" extrusionOk="0">
                  <a:moveTo>
                    <a:pt x="552" y="0"/>
                  </a:moveTo>
                  <a:cubicBezTo>
                    <a:pt x="245" y="0"/>
                    <a:pt x="0" y="245"/>
                    <a:pt x="0" y="552"/>
                  </a:cubicBezTo>
                  <a:lnTo>
                    <a:pt x="0" y="1503"/>
                  </a:lnTo>
                  <a:lnTo>
                    <a:pt x="12462" y="1503"/>
                  </a:lnTo>
                  <a:lnTo>
                    <a:pt x="12462" y="552"/>
                  </a:lnTo>
                  <a:cubicBezTo>
                    <a:pt x="12462" y="245"/>
                    <a:pt x="12212" y="0"/>
                    <a:pt x="11910" y="0"/>
                  </a:cubicBezTo>
                  <a:close/>
                </a:path>
              </a:pathLst>
            </a:custGeom>
            <a:solidFill>
              <a:srgbClr val="8997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5" name="Google Shape;18635;p140"/>
            <p:cNvSpPr/>
            <p:nvPr/>
          </p:nvSpPr>
          <p:spPr>
            <a:xfrm>
              <a:off x="3001661" y="4313360"/>
              <a:ext cx="143170" cy="26517"/>
            </a:xfrm>
            <a:custGeom>
              <a:avLst/>
              <a:gdLst/>
              <a:ahLst/>
              <a:cxnLst/>
              <a:rect l="l" t="t" r="r" b="b"/>
              <a:pathLst>
                <a:path w="5464" h="1012" extrusionOk="0">
                  <a:moveTo>
                    <a:pt x="2730" y="0"/>
                  </a:moveTo>
                  <a:cubicBezTo>
                    <a:pt x="1757" y="0"/>
                    <a:pt x="785" y="337"/>
                    <a:pt x="0" y="1012"/>
                  </a:cubicBezTo>
                  <a:lnTo>
                    <a:pt x="5463" y="1012"/>
                  </a:lnTo>
                  <a:cubicBezTo>
                    <a:pt x="4676" y="337"/>
                    <a:pt x="3703" y="0"/>
                    <a:pt x="2730" y="0"/>
                  </a:cubicBezTo>
                  <a:close/>
                </a:path>
              </a:pathLst>
            </a:custGeom>
            <a:solidFill>
              <a:srgbClr val="67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6" name="Google Shape;18636;p140"/>
            <p:cNvSpPr/>
            <p:nvPr/>
          </p:nvSpPr>
          <p:spPr>
            <a:xfrm>
              <a:off x="3217491" y="4300495"/>
              <a:ext cx="30211" cy="39382"/>
            </a:xfrm>
            <a:custGeom>
              <a:avLst/>
              <a:gdLst/>
              <a:ahLst/>
              <a:cxnLst/>
              <a:rect l="l" t="t" r="r" b="b"/>
              <a:pathLst>
                <a:path w="1153" h="1503" extrusionOk="0">
                  <a:moveTo>
                    <a:pt x="9" y="0"/>
                  </a:moveTo>
                  <a:cubicBezTo>
                    <a:pt x="7" y="0"/>
                    <a:pt x="4" y="0"/>
                    <a:pt x="1" y="0"/>
                  </a:cubicBezTo>
                  <a:lnTo>
                    <a:pt x="18" y="0"/>
                  </a:lnTo>
                  <a:cubicBezTo>
                    <a:pt x="15" y="0"/>
                    <a:pt x="12" y="0"/>
                    <a:pt x="9" y="0"/>
                  </a:cubicBezTo>
                  <a:close/>
                  <a:moveTo>
                    <a:pt x="605" y="0"/>
                  </a:moveTo>
                  <a:cubicBezTo>
                    <a:pt x="602" y="0"/>
                    <a:pt x="599" y="0"/>
                    <a:pt x="596" y="0"/>
                  </a:cubicBezTo>
                  <a:lnTo>
                    <a:pt x="18" y="0"/>
                  </a:lnTo>
                  <a:cubicBezTo>
                    <a:pt x="317" y="5"/>
                    <a:pt x="558" y="251"/>
                    <a:pt x="558" y="552"/>
                  </a:cubicBezTo>
                  <a:lnTo>
                    <a:pt x="558" y="1503"/>
                  </a:lnTo>
                  <a:lnTo>
                    <a:pt x="1153" y="1503"/>
                  </a:lnTo>
                  <a:lnTo>
                    <a:pt x="1153" y="552"/>
                  </a:lnTo>
                  <a:cubicBezTo>
                    <a:pt x="1153" y="248"/>
                    <a:pt x="908" y="0"/>
                    <a:pt x="605" y="0"/>
                  </a:cubicBezTo>
                  <a:close/>
                </a:path>
              </a:pathLst>
            </a:custGeom>
            <a:solidFill>
              <a:srgbClr val="67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7" name="Google Shape;18637;p140"/>
            <p:cNvSpPr/>
            <p:nvPr/>
          </p:nvSpPr>
          <p:spPr>
            <a:xfrm>
              <a:off x="3129320" y="4479091"/>
              <a:ext cx="62414" cy="62545"/>
            </a:xfrm>
            <a:custGeom>
              <a:avLst/>
              <a:gdLst/>
              <a:ahLst/>
              <a:cxnLst/>
              <a:rect l="l" t="t" r="r" b="b"/>
              <a:pathLst>
                <a:path w="2382" h="2387" extrusionOk="0">
                  <a:moveTo>
                    <a:pt x="634" y="1"/>
                  </a:moveTo>
                  <a:lnTo>
                    <a:pt x="1" y="639"/>
                  </a:lnTo>
                  <a:lnTo>
                    <a:pt x="1748" y="2386"/>
                  </a:lnTo>
                  <a:lnTo>
                    <a:pt x="2382" y="1753"/>
                  </a:lnTo>
                  <a:lnTo>
                    <a:pt x="634" y="1"/>
                  </a:lnTo>
                  <a:close/>
                </a:path>
              </a:pathLst>
            </a:custGeom>
            <a:solidFill>
              <a:srgbClr val="8997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8" name="Google Shape;18638;p140"/>
            <p:cNvSpPr/>
            <p:nvPr/>
          </p:nvSpPr>
          <p:spPr>
            <a:xfrm>
              <a:off x="2964192" y="4322007"/>
              <a:ext cx="210327" cy="202283"/>
            </a:xfrm>
            <a:custGeom>
              <a:avLst/>
              <a:gdLst/>
              <a:ahLst/>
              <a:cxnLst/>
              <a:rect l="l" t="t" r="r" b="b"/>
              <a:pathLst>
                <a:path w="8027" h="7720" extrusionOk="0">
                  <a:moveTo>
                    <a:pt x="4167" y="0"/>
                  </a:moveTo>
                  <a:cubicBezTo>
                    <a:pt x="2602" y="0"/>
                    <a:pt x="1195" y="941"/>
                    <a:pt x="600" y="2381"/>
                  </a:cubicBezTo>
                  <a:cubicBezTo>
                    <a:pt x="0" y="3826"/>
                    <a:pt x="331" y="5487"/>
                    <a:pt x="1435" y="6591"/>
                  </a:cubicBezTo>
                  <a:cubicBezTo>
                    <a:pt x="2173" y="7329"/>
                    <a:pt x="3160" y="7720"/>
                    <a:pt x="4164" y="7720"/>
                  </a:cubicBezTo>
                  <a:cubicBezTo>
                    <a:pt x="4661" y="7720"/>
                    <a:pt x="5163" y="7623"/>
                    <a:pt x="5640" y="7426"/>
                  </a:cubicBezTo>
                  <a:cubicBezTo>
                    <a:pt x="7085" y="6831"/>
                    <a:pt x="8026" y="5420"/>
                    <a:pt x="8026" y="3860"/>
                  </a:cubicBezTo>
                  <a:cubicBezTo>
                    <a:pt x="8026" y="1728"/>
                    <a:pt x="6298" y="0"/>
                    <a:pt x="4167" y="0"/>
                  </a:cubicBezTo>
                  <a:close/>
                </a:path>
              </a:pathLst>
            </a:custGeom>
            <a:solidFill>
              <a:srgbClr val="79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9" name="Google Shape;18639;p140"/>
            <p:cNvSpPr/>
            <p:nvPr/>
          </p:nvSpPr>
          <p:spPr>
            <a:xfrm>
              <a:off x="2983922" y="4340244"/>
              <a:ext cx="172229" cy="165809"/>
            </a:xfrm>
            <a:custGeom>
              <a:avLst/>
              <a:gdLst/>
              <a:ahLst/>
              <a:cxnLst/>
              <a:rect l="l" t="t" r="r" b="b"/>
              <a:pathLst>
                <a:path w="6573" h="6328" extrusionOk="0">
                  <a:moveTo>
                    <a:pt x="3414" y="0"/>
                  </a:moveTo>
                  <a:cubicBezTo>
                    <a:pt x="2132" y="0"/>
                    <a:pt x="980" y="773"/>
                    <a:pt x="490" y="1954"/>
                  </a:cubicBezTo>
                  <a:cubicBezTo>
                    <a:pt x="1" y="3135"/>
                    <a:pt x="269" y="4493"/>
                    <a:pt x="1177" y="5401"/>
                  </a:cubicBezTo>
                  <a:cubicBezTo>
                    <a:pt x="1781" y="6005"/>
                    <a:pt x="2590" y="6327"/>
                    <a:pt x="3414" y="6327"/>
                  </a:cubicBezTo>
                  <a:cubicBezTo>
                    <a:pt x="3821" y="6327"/>
                    <a:pt x="4232" y="6249"/>
                    <a:pt x="4623" y="6087"/>
                  </a:cubicBezTo>
                  <a:cubicBezTo>
                    <a:pt x="5804" y="5597"/>
                    <a:pt x="6572" y="4440"/>
                    <a:pt x="6572" y="3164"/>
                  </a:cubicBezTo>
                  <a:cubicBezTo>
                    <a:pt x="6572" y="1416"/>
                    <a:pt x="5156" y="0"/>
                    <a:pt x="3414" y="0"/>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0" name="Google Shape;18640;p140"/>
            <p:cNvSpPr/>
            <p:nvPr/>
          </p:nvSpPr>
          <p:spPr>
            <a:xfrm>
              <a:off x="3160658" y="4511084"/>
              <a:ext cx="115867" cy="114557"/>
            </a:xfrm>
            <a:custGeom>
              <a:avLst/>
              <a:gdLst/>
              <a:ahLst/>
              <a:cxnLst/>
              <a:rect l="l" t="t" r="r" b="b"/>
              <a:pathLst>
                <a:path w="4422" h="4372" extrusionOk="0">
                  <a:moveTo>
                    <a:pt x="1160" y="0"/>
                  </a:moveTo>
                  <a:cubicBezTo>
                    <a:pt x="1096" y="0"/>
                    <a:pt x="1032" y="25"/>
                    <a:pt x="984" y="76"/>
                  </a:cubicBezTo>
                  <a:lnTo>
                    <a:pt x="96" y="959"/>
                  </a:lnTo>
                  <a:cubicBezTo>
                    <a:pt x="0" y="1055"/>
                    <a:pt x="0" y="1213"/>
                    <a:pt x="96" y="1314"/>
                  </a:cubicBezTo>
                  <a:lnTo>
                    <a:pt x="3082" y="4300"/>
                  </a:lnTo>
                  <a:cubicBezTo>
                    <a:pt x="3132" y="4348"/>
                    <a:pt x="3197" y="4372"/>
                    <a:pt x="3261" y="4372"/>
                  </a:cubicBezTo>
                  <a:cubicBezTo>
                    <a:pt x="3325" y="4372"/>
                    <a:pt x="3389" y="4348"/>
                    <a:pt x="3437" y="4300"/>
                  </a:cubicBezTo>
                  <a:lnTo>
                    <a:pt x="4320" y="3412"/>
                  </a:lnTo>
                  <a:cubicBezTo>
                    <a:pt x="4421" y="3316"/>
                    <a:pt x="4421" y="3158"/>
                    <a:pt x="4320" y="3062"/>
                  </a:cubicBezTo>
                  <a:lnTo>
                    <a:pt x="1339" y="76"/>
                  </a:lnTo>
                  <a:cubicBezTo>
                    <a:pt x="1289" y="25"/>
                    <a:pt x="1224" y="0"/>
                    <a:pt x="1160" y="0"/>
                  </a:cubicBezTo>
                  <a:close/>
                </a:path>
              </a:pathLst>
            </a:custGeom>
            <a:solidFill>
              <a:srgbClr val="79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1" name="Google Shape;18641;p140"/>
            <p:cNvSpPr/>
            <p:nvPr/>
          </p:nvSpPr>
          <p:spPr>
            <a:xfrm>
              <a:off x="3177113" y="4511084"/>
              <a:ext cx="99412" cy="98731"/>
            </a:xfrm>
            <a:custGeom>
              <a:avLst/>
              <a:gdLst/>
              <a:ahLst/>
              <a:cxnLst/>
              <a:rect l="l" t="t" r="r" b="b"/>
              <a:pathLst>
                <a:path w="3794" h="3768" extrusionOk="0">
                  <a:moveTo>
                    <a:pt x="532" y="0"/>
                  </a:moveTo>
                  <a:cubicBezTo>
                    <a:pt x="468" y="0"/>
                    <a:pt x="404" y="25"/>
                    <a:pt x="356" y="76"/>
                  </a:cubicBezTo>
                  <a:lnTo>
                    <a:pt x="1" y="426"/>
                  </a:lnTo>
                  <a:cubicBezTo>
                    <a:pt x="51" y="378"/>
                    <a:pt x="116" y="354"/>
                    <a:pt x="180" y="354"/>
                  </a:cubicBezTo>
                  <a:cubicBezTo>
                    <a:pt x="244" y="354"/>
                    <a:pt x="308" y="378"/>
                    <a:pt x="356" y="426"/>
                  </a:cubicBezTo>
                  <a:lnTo>
                    <a:pt x="3342" y="3412"/>
                  </a:lnTo>
                  <a:cubicBezTo>
                    <a:pt x="3438" y="3508"/>
                    <a:pt x="3438" y="3666"/>
                    <a:pt x="3342" y="3767"/>
                  </a:cubicBezTo>
                  <a:lnTo>
                    <a:pt x="3692" y="3412"/>
                  </a:lnTo>
                  <a:cubicBezTo>
                    <a:pt x="3793" y="3316"/>
                    <a:pt x="3793" y="3158"/>
                    <a:pt x="3692" y="3062"/>
                  </a:cubicBezTo>
                  <a:lnTo>
                    <a:pt x="711" y="76"/>
                  </a:lnTo>
                  <a:cubicBezTo>
                    <a:pt x="661" y="25"/>
                    <a:pt x="596" y="0"/>
                    <a:pt x="532"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2" name="Google Shape;18642;p140"/>
            <p:cNvSpPr/>
            <p:nvPr/>
          </p:nvSpPr>
          <p:spPr>
            <a:xfrm>
              <a:off x="3027943" y="4375775"/>
              <a:ext cx="70485" cy="68808"/>
            </a:xfrm>
            <a:custGeom>
              <a:avLst/>
              <a:gdLst/>
              <a:ahLst/>
              <a:cxnLst/>
              <a:rect l="l" t="t" r="r" b="b"/>
              <a:pathLst>
                <a:path w="2690" h="2626" extrusionOk="0">
                  <a:moveTo>
                    <a:pt x="2459" y="1"/>
                  </a:moveTo>
                  <a:cubicBezTo>
                    <a:pt x="2441" y="1"/>
                    <a:pt x="2424" y="3"/>
                    <a:pt x="2406" y="8"/>
                  </a:cubicBezTo>
                  <a:lnTo>
                    <a:pt x="217" y="536"/>
                  </a:lnTo>
                  <a:cubicBezTo>
                    <a:pt x="54" y="574"/>
                    <a:pt x="1" y="776"/>
                    <a:pt x="121" y="891"/>
                  </a:cubicBezTo>
                  <a:lnTo>
                    <a:pt x="1854" y="2566"/>
                  </a:lnTo>
                  <a:cubicBezTo>
                    <a:pt x="1894" y="2607"/>
                    <a:pt x="1946" y="2625"/>
                    <a:pt x="1997" y="2625"/>
                  </a:cubicBezTo>
                  <a:cubicBezTo>
                    <a:pt x="2090" y="2625"/>
                    <a:pt x="2182" y="2563"/>
                    <a:pt x="2204" y="2460"/>
                  </a:cubicBezTo>
                  <a:lnTo>
                    <a:pt x="2660" y="252"/>
                  </a:lnTo>
                  <a:cubicBezTo>
                    <a:pt x="2690" y="117"/>
                    <a:pt x="2586" y="1"/>
                    <a:pt x="2459" y="1"/>
                  </a:cubicBezTo>
                  <a:close/>
                </a:path>
              </a:pathLst>
            </a:custGeom>
            <a:solidFill>
              <a:srgbClr val="8997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3" name="Google Shape;18643;p140"/>
            <p:cNvSpPr/>
            <p:nvPr/>
          </p:nvSpPr>
          <p:spPr>
            <a:xfrm>
              <a:off x="3056582" y="4403366"/>
              <a:ext cx="70747" cy="68624"/>
            </a:xfrm>
            <a:custGeom>
              <a:avLst/>
              <a:gdLst/>
              <a:ahLst/>
              <a:cxnLst/>
              <a:rect l="l" t="t" r="r" b="b"/>
              <a:pathLst>
                <a:path w="2700" h="2619" extrusionOk="0">
                  <a:moveTo>
                    <a:pt x="234" y="1"/>
                  </a:moveTo>
                  <a:cubicBezTo>
                    <a:pt x="105" y="1"/>
                    <a:pt x="1" y="122"/>
                    <a:pt x="31" y="255"/>
                  </a:cubicBezTo>
                  <a:lnTo>
                    <a:pt x="525" y="2454"/>
                  </a:lnTo>
                  <a:cubicBezTo>
                    <a:pt x="547" y="2558"/>
                    <a:pt x="636" y="2619"/>
                    <a:pt x="728" y="2619"/>
                  </a:cubicBezTo>
                  <a:cubicBezTo>
                    <a:pt x="780" y="2619"/>
                    <a:pt x="834" y="2598"/>
                    <a:pt x="876" y="2555"/>
                  </a:cubicBezTo>
                  <a:lnTo>
                    <a:pt x="2585" y="851"/>
                  </a:lnTo>
                  <a:cubicBezTo>
                    <a:pt x="2700" y="735"/>
                    <a:pt x="2642" y="534"/>
                    <a:pt x="2479" y="500"/>
                  </a:cubicBezTo>
                  <a:lnTo>
                    <a:pt x="281" y="6"/>
                  </a:lnTo>
                  <a:cubicBezTo>
                    <a:pt x="265" y="2"/>
                    <a:pt x="250" y="1"/>
                    <a:pt x="234"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4" name="Google Shape;18644;p140"/>
            <p:cNvSpPr/>
            <p:nvPr/>
          </p:nvSpPr>
          <p:spPr>
            <a:xfrm>
              <a:off x="3056582" y="4403366"/>
              <a:ext cx="35426" cy="41217"/>
            </a:xfrm>
            <a:custGeom>
              <a:avLst/>
              <a:gdLst/>
              <a:ahLst/>
              <a:cxnLst/>
              <a:rect l="l" t="t" r="r" b="b"/>
              <a:pathLst>
                <a:path w="1352" h="1573" extrusionOk="0">
                  <a:moveTo>
                    <a:pt x="234" y="1"/>
                  </a:moveTo>
                  <a:cubicBezTo>
                    <a:pt x="105" y="1"/>
                    <a:pt x="1" y="122"/>
                    <a:pt x="31" y="255"/>
                  </a:cubicBezTo>
                  <a:lnTo>
                    <a:pt x="189" y="966"/>
                  </a:lnTo>
                  <a:lnTo>
                    <a:pt x="761" y="1513"/>
                  </a:lnTo>
                  <a:cubicBezTo>
                    <a:pt x="801" y="1553"/>
                    <a:pt x="852" y="1572"/>
                    <a:pt x="903" y="1572"/>
                  </a:cubicBezTo>
                  <a:cubicBezTo>
                    <a:pt x="997" y="1572"/>
                    <a:pt x="1089" y="1509"/>
                    <a:pt x="1111" y="1403"/>
                  </a:cubicBezTo>
                  <a:lnTo>
                    <a:pt x="1351" y="246"/>
                  </a:lnTo>
                  <a:lnTo>
                    <a:pt x="281" y="6"/>
                  </a:lnTo>
                  <a:cubicBezTo>
                    <a:pt x="265" y="2"/>
                    <a:pt x="250" y="1"/>
                    <a:pt x="234" y="1"/>
                  </a:cubicBezTo>
                  <a:close/>
                </a:path>
              </a:pathLst>
            </a:custGeom>
            <a:solidFill>
              <a:srgbClr val="5C70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5" name="Google Shape;18645;p140"/>
            <p:cNvSpPr/>
            <p:nvPr/>
          </p:nvSpPr>
          <p:spPr>
            <a:xfrm>
              <a:off x="2985180" y="4335004"/>
              <a:ext cx="184937" cy="176343"/>
            </a:xfrm>
            <a:custGeom>
              <a:avLst/>
              <a:gdLst/>
              <a:ahLst/>
              <a:cxnLst/>
              <a:rect l="l" t="t" r="r" b="b"/>
              <a:pathLst>
                <a:path w="7058" h="6730" extrusionOk="0">
                  <a:moveTo>
                    <a:pt x="3360" y="409"/>
                  </a:moveTo>
                  <a:cubicBezTo>
                    <a:pt x="4130" y="409"/>
                    <a:pt x="4888" y="710"/>
                    <a:pt x="5454" y="1276"/>
                  </a:cubicBezTo>
                  <a:cubicBezTo>
                    <a:pt x="6606" y="2428"/>
                    <a:pt x="6606" y="4300"/>
                    <a:pt x="5454" y="5457"/>
                  </a:cubicBezTo>
                  <a:cubicBezTo>
                    <a:pt x="4889" y="6021"/>
                    <a:pt x="4134" y="6322"/>
                    <a:pt x="3365" y="6322"/>
                  </a:cubicBezTo>
                  <a:cubicBezTo>
                    <a:pt x="2984" y="6322"/>
                    <a:pt x="2599" y="6248"/>
                    <a:pt x="2233" y="6095"/>
                  </a:cubicBezTo>
                  <a:cubicBezTo>
                    <a:pt x="1129" y="5639"/>
                    <a:pt x="409" y="4559"/>
                    <a:pt x="409" y="3364"/>
                  </a:cubicBezTo>
                  <a:cubicBezTo>
                    <a:pt x="409" y="2168"/>
                    <a:pt x="1129" y="1093"/>
                    <a:pt x="2233" y="632"/>
                  </a:cubicBezTo>
                  <a:cubicBezTo>
                    <a:pt x="2597" y="482"/>
                    <a:pt x="2980" y="409"/>
                    <a:pt x="3360" y="409"/>
                  </a:cubicBezTo>
                  <a:close/>
                  <a:moveTo>
                    <a:pt x="3365" y="0"/>
                  </a:moveTo>
                  <a:cubicBezTo>
                    <a:pt x="2932" y="0"/>
                    <a:pt x="2495" y="84"/>
                    <a:pt x="2079" y="258"/>
                  </a:cubicBezTo>
                  <a:cubicBezTo>
                    <a:pt x="821" y="776"/>
                    <a:pt x="1" y="2005"/>
                    <a:pt x="1" y="3364"/>
                  </a:cubicBezTo>
                  <a:cubicBezTo>
                    <a:pt x="1" y="4727"/>
                    <a:pt x="821" y="5951"/>
                    <a:pt x="2079" y="6474"/>
                  </a:cubicBezTo>
                  <a:cubicBezTo>
                    <a:pt x="2495" y="6646"/>
                    <a:pt x="2932" y="6730"/>
                    <a:pt x="3365" y="6730"/>
                  </a:cubicBezTo>
                  <a:cubicBezTo>
                    <a:pt x="4240" y="6730"/>
                    <a:pt x="5100" y="6389"/>
                    <a:pt x="5742" y="5745"/>
                  </a:cubicBezTo>
                  <a:cubicBezTo>
                    <a:pt x="7057" y="4429"/>
                    <a:pt x="7057" y="2303"/>
                    <a:pt x="5742" y="987"/>
                  </a:cubicBezTo>
                  <a:cubicBezTo>
                    <a:pt x="5100" y="343"/>
                    <a:pt x="4240" y="0"/>
                    <a:pt x="336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6" name="Google Shape;18646;p140"/>
            <p:cNvSpPr/>
            <p:nvPr/>
          </p:nvSpPr>
          <p:spPr>
            <a:xfrm>
              <a:off x="2915743" y="4295071"/>
              <a:ext cx="366547" cy="335968"/>
            </a:xfrm>
            <a:custGeom>
              <a:avLst/>
              <a:gdLst/>
              <a:ahLst/>
              <a:cxnLst/>
              <a:rect l="l" t="t" r="r" b="b"/>
              <a:pathLst>
                <a:path w="13989" h="12822" extrusionOk="0">
                  <a:moveTo>
                    <a:pt x="6016" y="1221"/>
                  </a:moveTo>
                  <a:cubicBezTo>
                    <a:pt x="6485" y="1221"/>
                    <a:pt x="6958" y="1311"/>
                    <a:pt x="7413" y="1499"/>
                  </a:cubicBezTo>
                  <a:cubicBezTo>
                    <a:pt x="9025" y="2171"/>
                    <a:pt x="9942" y="3884"/>
                    <a:pt x="9601" y="5593"/>
                  </a:cubicBezTo>
                  <a:cubicBezTo>
                    <a:pt x="9261" y="7307"/>
                    <a:pt x="7758" y="8541"/>
                    <a:pt x="6016" y="8541"/>
                  </a:cubicBezTo>
                  <a:cubicBezTo>
                    <a:pt x="5046" y="8541"/>
                    <a:pt x="4115" y="8157"/>
                    <a:pt x="3428" y="7475"/>
                  </a:cubicBezTo>
                  <a:cubicBezTo>
                    <a:pt x="2190" y="6241"/>
                    <a:pt x="1998" y="4302"/>
                    <a:pt x="2967" y="2852"/>
                  </a:cubicBezTo>
                  <a:cubicBezTo>
                    <a:pt x="3664" y="1807"/>
                    <a:pt x="4822" y="1221"/>
                    <a:pt x="6016" y="1221"/>
                  </a:cubicBezTo>
                  <a:close/>
                  <a:moveTo>
                    <a:pt x="9054" y="7581"/>
                  </a:moveTo>
                  <a:lnTo>
                    <a:pt x="9913" y="8445"/>
                  </a:lnTo>
                  <a:lnTo>
                    <a:pt x="9573" y="8785"/>
                  </a:lnTo>
                  <a:lnTo>
                    <a:pt x="8709" y="7926"/>
                  </a:lnTo>
                  <a:cubicBezTo>
                    <a:pt x="8771" y="7873"/>
                    <a:pt x="8829" y="7821"/>
                    <a:pt x="8886" y="7763"/>
                  </a:cubicBezTo>
                  <a:cubicBezTo>
                    <a:pt x="8949" y="7701"/>
                    <a:pt x="9001" y="7643"/>
                    <a:pt x="9054" y="7581"/>
                  </a:cubicBezTo>
                  <a:close/>
                  <a:moveTo>
                    <a:pt x="10509" y="8449"/>
                  </a:moveTo>
                  <a:cubicBezTo>
                    <a:pt x="10521" y="8449"/>
                    <a:pt x="10533" y="8454"/>
                    <a:pt x="10542" y="8464"/>
                  </a:cubicBezTo>
                  <a:lnTo>
                    <a:pt x="13101" y="11022"/>
                  </a:lnTo>
                  <a:lnTo>
                    <a:pt x="12150" y="11973"/>
                  </a:lnTo>
                  <a:lnTo>
                    <a:pt x="9592" y="9414"/>
                  </a:lnTo>
                  <a:cubicBezTo>
                    <a:pt x="9582" y="9405"/>
                    <a:pt x="9573" y="9395"/>
                    <a:pt x="9577" y="9381"/>
                  </a:cubicBezTo>
                  <a:cubicBezTo>
                    <a:pt x="9577" y="9371"/>
                    <a:pt x="9582" y="9357"/>
                    <a:pt x="9592" y="9352"/>
                  </a:cubicBezTo>
                  <a:lnTo>
                    <a:pt x="10475" y="8464"/>
                  </a:lnTo>
                  <a:cubicBezTo>
                    <a:pt x="10485" y="8454"/>
                    <a:pt x="10497" y="8449"/>
                    <a:pt x="10509" y="8449"/>
                  </a:cubicBezTo>
                  <a:close/>
                  <a:moveTo>
                    <a:pt x="13389" y="11310"/>
                  </a:moveTo>
                  <a:lnTo>
                    <a:pt x="13523" y="11450"/>
                  </a:lnTo>
                  <a:cubicBezTo>
                    <a:pt x="13542" y="11464"/>
                    <a:pt x="13542" y="11498"/>
                    <a:pt x="13523" y="11512"/>
                  </a:cubicBezTo>
                  <a:lnTo>
                    <a:pt x="13523" y="11517"/>
                  </a:lnTo>
                  <a:lnTo>
                    <a:pt x="12640" y="12400"/>
                  </a:lnTo>
                  <a:cubicBezTo>
                    <a:pt x="12630" y="12407"/>
                    <a:pt x="12618" y="12411"/>
                    <a:pt x="12606" y="12411"/>
                  </a:cubicBezTo>
                  <a:cubicBezTo>
                    <a:pt x="12594" y="12411"/>
                    <a:pt x="12582" y="12407"/>
                    <a:pt x="12573" y="12400"/>
                  </a:cubicBezTo>
                  <a:lnTo>
                    <a:pt x="12438" y="12261"/>
                  </a:lnTo>
                  <a:lnTo>
                    <a:pt x="13389" y="11310"/>
                  </a:lnTo>
                  <a:close/>
                  <a:moveTo>
                    <a:pt x="759" y="1"/>
                  </a:moveTo>
                  <a:cubicBezTo>
                    <a:pt x="342" y="1"/>
                    <a:pt x="1" y="342"/>
                    <a:pt x="1" y="759"/>
                  </a:cubicBezTo>
                  <a:lnTo>
                    <a:pt x="1" y="10163"/>
                  </a:lnTo>
                  <a:cubicBezTo>
                    <a:pt x="6" y="10422"/>
                    <a:pt x="217" y="10633"/>
                    <a:pt x="476" y="10638"/>
                  </a:cubicBezTo>
                  <a:lnTo>
                    <a:pt x="6808" y="10638"/>
                  </a:lnTo>
                  <a:cubicBezTo>
                    <a:pt x="7076" y="10638"/>
                    <a:pt x="7076" y="10230"/>
                    <a:pt x="6808" y="10230"/>
                  </a:cubicBezTo>
                  <a:lnTo>
                    <a:pt x="476" y="10230"/>
                  </a:lnTo>
                  <a:cubicBezTo>
                    <a:pt x="438" y="10230"/>
                    <a:pt x="409" y="10197"/>
                    <a:pt x="409" y="10163"/>
                  </a:cubicBezTo>
                  <a:lnTo>
                    <a:pt x="409" y="1916"/>
                  </a:lnTo>
                  <a:lnTo>
                    <a:pt x="3241" y="1916"/>
                  </a:lnTo>
                  <a:cubicBezTo>
                    <a:pt x="3207" y="1950"/>
                    <a:pt x="3174" y="1979"/>
                    <a:pt x="3140" y="2012"/>
                  </a:cubicBezTo>
                  <a:cubicBezTo>
                    <a:pt x="1643" y="3510"/>
                    <a:pt x="1547" y="5905"/>
                    <a:pt x="2919" y="7518"/>
                  </a:cubicBezTo>
                  <a:cubicBezTo>
                    <a:pt x="3721" y="8459"/>
                    <a:pt x="4864" y="8951"/>
                    <a:pt x="6019" y="8951"/>
                  </a:cubicBezTo>
                  <a:cubicBezTo>
                    <a:pt x="6844" y="8951"/>
                    <a:pt x="7674" y="8701"/>
                    <a:pt x="8392" y="8185"/>
                  </a:cubicBezTo>
                  <a:lnTo>
                    <a:pt x="9285" y="9078"/>
                  </a:lnTo>
                  <a:cubicBezTo>
                    <a:pt x="9121" y="9261"/>
                    <a:pt x="9131" y="9534"/>
                    <a:pt x="9299" y="9702"/>
                  </a:cubicBezTo>
                  <a:lnTo>
                    <a:pt x="9827" y="10230"/>
                  </a:lnTo>
                  <a:lnTo>
                    <a:pt x="7696" y="10230"/>
                  </a:lnTo>
                  <a:cubicBezTo>
                    <a:pt x="7422" y="10230"/>
                    <a:pt x="7422" y="10638"/>
                    <a:pt x="7696" y="10638"/>
                  </a:cubicBezTo>
                  <a:lnTo>
                    <a:pt x="10235" y="10638"/>
                  </a:lnTo>
                  <a:lnTo>
                    <a:pt x="12285" y="12688"/>
                  </a:lnTo>
                  <a:cubicBezTo>
                    <a:pt x="12374" y="12777"/>
                    <a:pt x="12490" y="12821"/>
                    <a:pt x="12606" y="12821"/>
                  </a:cubicBezTo>
                  <a:cubicBezTo>
                    <a:pt x="12723" y="12821"/>
                    <a:pt x="12839" y="12777"/>
                    <a:pt x="12928" y="12688"/>
                  </a:cubicBezTo>
                  <a:lnTo>
                    <a:pt x="13811" y="11805"/>
                  </a:lnTo>
                  <a:cubicBezTo>
                    <a:pt x="13989" y="11622"/>
                    <a:pt x="13989" y="11339"/>
                    <a:pt x="13811" y="11161"/>
                  </a:cubicBezTo>
                  <a:lnTo>
                    <a:pt x="12870" y="10216"/>
                  </a:lnTo>
                  <a:cubicBezTo>
                    <a:pt x="12870" y="10197"/>
                    <a:pt x="12870" y="10177"/>
                    <a:pt x="12870" y="10163"/>
                  </a:cubicBezTo>
                  <a:lnTo>
                    <a:pt x="12870" y="8166"/>
                  </a:lnTo>
                  <a:cubicBezTo>
                    <a:pt x="12870" y="8029"/>
                    <a:pt x="12768" y="7961"/>
                    <a:pt x="12666" y="7961"/>
                  </a:cubicBezTo>
                  <a:cubicBezTo>
                    <a:pt x="12564" y="7961"/>
                    <a:pt x="12462" y="8029"/>
                    <a:pt x="12462" y="8166"/>
                  </a:cubicBezTo>
                  <a:lnTo>
                    <a:pt x="12462" y="9808"/>
                  </a:lnTo>
                  <a:lnTo>
                    <a:pt x="10830" y="8176"/>
                  </a:lnTo>
                  <a:cubicBezTo>
                    <a:pt x="10741" y="8086"/>
                    <a:pt x="10624" y="8042"/>
                    <a:pt x="10508" y="8042"/>
                  </a:cubicBezTo>
                  <a:cubicBezTo>
                    <a:pt x="10400" y="8042"/>
                    <a:pt x="10292" y="8080"/>
                    <a:pt x="10206" y="8157"/>
                  </a:cubicBezTo>
                  <a:lnTo>
                    <a:pt x="9313" y="7264"/>
                  </a:lnTo>
                  <a:cubicBezTo>
                    <a:pt x="10475" y="5646"/>
                    <a:pt x="10293" y="3424"/>
                    <a:pt x="8886" y="2012"/>
                  </a:cubicBezTo>
                  <a:cubicBezTo>
                    <a:pt x="8853" y="1979"/>
                    <a:pt x="8819" y="1950"/>
                    <a:pt x="8785" y="1916"/>
                  </a:cubicBezTo>
                  <a:lnTo>
                    <a:pt x="12462" y="1916"/>
                  </a:lnTo>
                  <a:lnTo>
                    <a:pt x="12462" y="7278"/>
                  </a:lnTo>
                  <a:cubicBezTo>
                    <a:pt x="12462" y="7413"/>
                    <a:pt x="12564" y="7480"/>
                    <a:pt x="12666" y="7480"/>
                  </a:cubicBezTo>
                  <a:cubicBezTo>
                    <a:pt x="12768" y="7480"/>
                    <a:pt x="12870" y="7413"/>
                    <a:pt x="12870" y="7278"/>
                  </a:cubicBezTo>
                  <a:lnTo>
                    <a:pt x="12870" y="759"/>
                  </a:lnTo>
                  <a:cubicBezTo>
                    <a:pt x="12870" y="337"/>
                    <a:pt x="12530" y="1"/>
                    <a:pt x="12112" y="1"/>
                  </a:cubicBezTo>
                  <a:lnTo>
                    <a:pt x="10269" y="1"/>
                  </a:lnTo>
                  <a:cubicBezTo>
                    <a:pt x="9995" y="1"/>
                    <a:pt x="9995" y="409"/>
                    <a:pt x="10269" y="409"/>
                  </a:cubicBezTo>
                  <a:lnTo>
                    <a:pt x="12112" y="409"/>
                  </a:lnTo>
                  <a:cubicBezTo>
                    <a:pt x="12304" y="409"/>
                    <a:pt x="12462" y="563"/>
                    <a:pt x="12462" y="759"/>
                  </a:cubicBezTo>
                  <a:lnTo>
                    <a:pt x="12462" y="1508"/>
                  </a:lnTo>
                  <a:lnTo>
                    <a:pt x="8272" y="1508"/>
                  </a:lnTo>
                  <a:cubicBezTo>
                    <a:pt x="7588" y="1052"/>
                    <a:pt x="6800" y="824"/>
                    <a:pt x="6013" y="824"/>
                  </a:cubicBezTo>
                  <a:cubicBezTo>
                    <a:pt x="5226" y="824"/>
                    <a:pt x="4439" y="1052"/>
                    <a:pt x="3755" y="1508"/>
                  </a:cubicBezTo>
                  <a:lnTo>
                    <a:pt x="409" y="1508"/>
                  </a:lnTo>
                  <a:lnTo>
                    <a:pt x="409" y="759"/>
                  </a:lnTo>
                  <a:cubicBezTo>
                    <a:pt x="409" y="563"/>
                    <a:pt x="567" y="409"/>
                    <a:pt x="759" y="409"/>
                  </a:cubicBezTo>
                  <a:lnTo>
                    <a:pt x="9381" y="409"/>
                  </a:lnTo>
                  <a:cubicBezTo>
                    <a:pt x="9649" y="409"/>
                    <a:pt x="9649" y="1"/>
                    <a:pt x="938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7" name="Google Shape;18647;p140"/>
            <p:cNvSpPr/>
            <p:nvPr/>
          </p:nvSpPr>
          <p:spPr>
            <a:xfrm>
              <a:off x="2947082" y="4315221"/>
              <a:ext cx="12472" cy="10717"/>
            </a:xfrm>
            <a:custGeom>
              <a:avLst/>
              <a:gdLst/>
              <a:ahLst/>
              <a:cxnLst/>
              <a:rect l="l" t="t" r="r" b="b"/>
              <a:pathLst>
                <a:path w="476" h="409" extrusionOk="0">
                  <a:moveTo>
                    <a:pt x="274" y="0"/>
                  </a:moveTo>
                  <a:cubicBezTo>
                    <a:pt x="0" y="0"/>
                    <a:pt x="0" y="408"/>
                    <a:pt x="274" y="408"/>
                  </a:cubicBezTo>
                  <a:cubicBezTo>
                    <a:pt x="384" y="408"/>
                    <a:pt x="475" y="317"/>
                    <a:pt x="475" y="206"/>
                  </a:cubicBezTo>
                  <a:cubicBezTo>
                    <a:pt x="475" y="91"/>
                    <a:pt x="384" y="0"/>
                    <a:pt x="27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8" name="Google Shape;18648;p140"/>
            <p:cNvSpPr/>
            <p:nvPr/>
          </p:nvSpPr>
          <p:spPr>
            <a:xfrm>
              <a:off x="2961021" y="4315221"/>
              <a:ext cx="12499" cy="10717"/>
            </a:xfrm>
            <a:custGeom>
              <a:avLst/>
              <a:gdLst/>
              <a:ahLst/>
              <a:cxnLst/>
              <a:rect l="l" t="t" r="r" b="b"/>
              <a:pathLst>
                <a:path w="477" h="409" extrusionOk="0">
                  <a:moveTo>
                    <a:pt x="275" y="0"/>
                  </a:moveTo>
                  <a:cubicBezTo>
                    <a:pt x="1" y="0"/>
                    <a:pt x="1" y="408"/>
                    <a:pt x="275" y="408"/>
                  </a:cubicBezTo>
                  <a:cubicBezTo>
                    <a:pt x="385" y="408"/>
                    <a:pt x="476" y="317"/>
                    <a:pt x="476" y="206"/>
                  </a:cubicBezTo>
                  <a:cubicBezTo>
                    <a:pt x="476" y="91"/>
                    <a:pt x="385" y="0"/>
                    <a:pt x="27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9" name="Google Shape;18649;p140"/>
            <p:cNvSpPr/>
            <p:nvPr/>
          </p:nvSpPr>
          <p:spPr>
            <a:xfrm>
              <a:off x="2974883" y="4315221"/>
              <a:ext cx="12603" cy="10717"/>
            </a:xfrm>
            <a:custGeom>
              <a:avLst/>
              <a:gdLst/>
              <a:ahLst/>
              <a:cxnLst/>
              <a:rect l="l" t="t" r="r" b="b"/>
              <a:pathLst>
                <a:path w="481" h="409" extrusionOk="0">
                  <a:moveTo>
                    <a:pt x="274" y="0"/>
                  </a:moveTo>
                  <a:cubicBezTo>
                    <a:pt x="0" y="0"/>
                    <a:pt x="0" y="408"/>
                    <a:pt x="274" y="408"/>
                  </a:cubicBezTo>
                  <a:cubicBezTo>
                    <a:pt x="389" y="408"/>
                    <a:pt x="480" y="317"/>
                    <a:pt x="475" y="206"/>
                  </a:cubicBezTo>
                  <a:cubicBezTo>
                    <a:pt x="475" y="91"/>
                    <a:pt x="389" y="0"/>
                    <a:pt x="27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0" name="Google Shape;18650;p140"/>
            <p:cNvSpPr/>
            <p:nvPr/>
          </p:nvSpPr>
          <p:spPr>
            <a:xfrm>
              <a:off x="3022440" y="4434311"/>
              <a:ext cx="12577" cy="10691"/>
            </a:xfrm>
            <a:custGeom>
              <a:avLst/>
              <a:gdLst/>
              <a:ahLst/>
              <a:cxnLst/>
              <a:rect l="l" t="t" r="r" b="b"/>
              <a:pathLst>
                <a:path w="480" h="408" extrusionOk="0">
                  <a:moveTo>
                    <a:pt x="281" y="1"/>
                  </a:moveTo>
                  <a:cubicBezTo>
                    <a:pt x="279" y="1"/>
                    <a:pt x="276" y="1"/>
                    <a:pt x="273" y="1"/>
                  </a:cubicBezTo>
                  <a:cubicBezTo>
                    <a:pt x="271" y="1"/>
                    <a:pt x="269" y="1"/>
                    <a:pt x="267" y="1"/>
                  </a:cubicBezTo>
                  <a:cubicBezTo>
                    <a:pt x="89" y="1"/>
                    <a:pt x="1" y="218"/>
                    <a:pt x="129" y="346"/>
                  </a:cubicBezTo>
                  <a:cubicBezTo>
                    <a:pt x="171" y="388"/>
                    <a:pt x="223" y="407"/>
                    <a:pt x="273" y="407"/>
                  </a:cubicBezTo>
                  <a:cubicBezTo>
                    <a:pt x="379" y="407"/>
                    <a:pt x="480" y="326"/>
                    <a:pt x="480" y="202"/>
                  </a:cubicBezTo>
                  <a:cubicBezTo>
                    <a:pt x="480" y="95"/>
                    <a:pt x="393" y="1"/>
                    <a:pt x="28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1" name="Google Shape;18651;p140"/>
            <p:cNvSpPr/>
            <p:nvPr/>
          </p:nvSpPr>
          <p:spPr>
            <a:xfrm>
              <a:off x="3022414" y="4452050"/>
              <a:ext cx="12603" cy="10795"/>
            </a:xfrm>
            <a:custGeom>
              <a:avLst/>
              <a:gdLst/>
              <a:ahLst/>
              <a:cxnLst/>
              <a:rect l="l" t="t" r="r" b="b"/>
              <a:pathLst>
                <a:path w="481" h="412" extrusionOk="0">
                  <a:moveTo>
                    <a:pt x="274" y="1"/>
                  </a:moveTo>
                  <a:cubicBezTo>
                    <a:pt x="92" y="1"/>
                    <a:pt x="1" y="221"/>
                    <a:pt x="130" y="351"/>
                  </a:cubicBezTo>
                  <a:cubicBezTo>
                    <a:pt x="172" y="393"/>
                    <a:pt x="224" y="412"/>
                    <a:pt x="274" y="412"/>
                  </a:cubicBezTo>
                  <a:cubicBezTo>
                    <a:pt x="380" y="412"/>
                    <a:pt x="481" y="330"/>
                    <a:pt x="481" y="207"/>
                  </a:cubicBezTo>
                  <a:cubicBezTo>
                    <a:pt x="481" y="97"/>
                    <a:pt x="389" y="1"/>
                    <a:pt x="27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2" name="Google Shape;18652;p140"/>
            <p:cNvSpPr/>
            <p:nvPr/>
          </p:nvSpPr>
          <p:spPr>
            <a:xfrm>
              <a:off x="3037795" y="4434311"/>
              <a:ext cx="12446" cy="10691"/>
            </a:xfrm>
            <a:custGeom>
              <a:avLst/>
              <a:gdLst/>
              <a:ahLst/>
              <a:cxnLst/>
              <a:rect l="l" t="t" r="r" b="b"/>
              <a:pathLst>
                <a:path w="475" h="408" extrusionOk="0">
                  <a:moveTo>
                    <a:pt x="281" y="1"/>
                  </a:moveTo>
                  <a:cubicBezTo>
                    <a:pt x="278" y="1"/>
                    <a:pt x="275" y="1"/>
                    <a:pt x="273" y="1"/>
                  </a:cubicBezTo>
                  <a:cubicBezTo>
                    <a:pt x="271" y="1"/>
                    <a:pt x="269" y="1"/>
                    <a:pt x="267" y="1"/>
                  </a:cubicBezTo>
                  <a:cubicBezTo>
                    <a:pt x="88" y="1"/>
                    <a:pt x="0" y="218"/>
                    <a:pt x="124" y="346"/>
                  </a:cubicBezTo>
                  <a:cubicBezTo>
                    <a:pt x="166" y="388"/>
                    <a:pt x="218" y="407"/>
                    <a:pt x="268" y="407"/>
                  </a:cubicBezTo>
                  <a:cubicBezTo>
                    <a:pt x="374" y="407"/>
                    <a:pt x="474" y="326"/>
                    <a:pt x="474" y="202"/>
                  </a:cubicBezTo>
                  <a:cubicBezTo>
                    <a:pt x="474" y="95"/>
                    <a:pt x="388" y="1"/>
                    <a:pt x="28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3" name="Google Shape;18653;p140"/>
            <p:cNvSpPr/>
            <p:nvPr/>
          </p:nvSpPr>
          <p:spPr>
            <a:xfrm>
              <a:off x="3037769" y="4452050"/>
              <a:ext cx="12472" cy="10795"/>
            </a:xfrm>
            <a:custGeom>
              <a:avLst/>
              <a:gdLst/>
              <a:ahLst/>
              <a:cxnLst/>
              <a:rect l="l" t="t" r="r" b="b"/>
              <a:pathLst>
                <a:path w="476" h="412" extrusionOk="0">
                  <a:moveTo>
                    <a:pt x="274" y="1"/>
                  </a:moveTo>
                  <a:cubicBezTo>
                    <a:pt x="91" y="1"/>
                    <a:pt x="0" y="221"/>
                    <a:pt x="125" y="351"/>
                  </a:cubicBezTo>
                  <a:cubicBezTo>
                    <a:pt x="167" y="393"/>
                    <a:pt x="219" y="412"/>
                    <a:pt x="269" y="412"/>
                  </a:cubicBezTo>
                  <a:cubicBezTo>
                    <a:pt x="375" y="412"/>
                    <a:pt x="475" y="330"/>
                    <a:pt x="475" y="207"/>
                  </a:cubicBezTo>
                  <a:cubicBezTo>
                    <a:pt x="475" y="97"/>
                    <a:pt x="384" y="1"/>
                    <a:pt x="27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4" name="Google Shape;18654;p140"/>
            <p:cNvSpPr/>
            <p:nvPr/>
          </p:nvSpPr>
          <p:spPr>
            <a:xfrm>
              <a:off x="3021156" y="4370325"/>
              <a:ext cx="110706" cy="106932"/>
            </a:xfrm>
            <a:custGeom>
              <a:avLst/>
              <a:gdLst/>
              <a:ahLst/>
              <a:cxnLst/>
              <a:rect l="l" t="t" r="r" b="b"/>
              <a:pathLst>
                <a:path w="4225" h="4081" extrusionOk="0">
                  <a:moveTo>
                    <a:pt x="2713" y="412"/>
                  </a:moveTo>
                  <a:cubicBezTo>
                    <a:pt x="2713" y="412"/>
                    <a:pt x="2713" y="417"/>
                    <a:pt x="2713" y="417"/>
                  </a:cubicBezTo>
                  <a:lnTo>
                    <a:pt x="2540" y="1257"/>
                  </a:lnTo>
                  <a:lnTo>
                    <a:pt x="1676" y="1065"/>
                  </a:lnTo>
                  <a:cubicBezTo>
                    <a:pt x="1644" y="1058"/>
                    <a:pt x="1613" y="1055"/>
                    <a:pt x="1582" y="1055"/>
                  </a:cubicBezTo>
                  <a:cubicBezTo>
                    <a:pt x="1326" y="1055"/>
                    <a:pt x="1121" y="1294"/>
                    <a:pt x="1181" y="1560"/>
                  </a:cubicBezTo>
                  <a:lnTo>
                    <a:pt x="1191" y="1603"/>
                  </a:lnTo>
                  <a:lnTo>
                    <a:pt x="519" y="955"/>
                  </a:lnTo>
                  <a:lnTo>
                    <a:pt x="519" y="945"/>
                  </a:lnTo>
                  <a:lnTo>
                    <a:pt x="2713" y="412"/>
                  </a:lnTo>
                  <a:close/>
                  <a:moveTo>
                    <a:pt x="1582" y="1465"/>
                  </a:moveTo>
                  <a:cubicBezTo>
                    <a:pt x="1583" y="1465"/>
                    <a:pt x="1585" y="1466"/>
                    <a:pt x="1585" y="1468"/>
                  </a:cubicBezTo>
                  <a:lnTo>
                    <a:pt x="2458" y="1660"/>
                  </a:lnTo>
                  <a:lnTo>
                    <a:pt x="2257" y="2625"/>
                  </a:lnTo>
                  <a:cubicBezTo>
                    <a:pt x="2257" y="2625"/>
                    <a:pt x="2257" y="2630"/>
                    <a:pt x="2252" y="2630"/>
                  </a:cubicBezTo>
                  <a:lnTo>
                    <a:pt x="2247" y="2630"/>
                  </a:lnTo>
                  <a:lnTo>
                    <a:pt x="1724" y="2126"/>
                  </a:lnTo>
                  <a:lnTo>
                    <a:pt x="1580" y="1473"/>
                  </a:lnTo>
                  <a:cubicBezTo>
                    <a:pt x="1580" y="1468"/>
                    <a:pt x="1580" y="1468"/>
                    <a:pt x="1580" y="1468"/>
                  </a:cubicBezTo>
                  <a:cubicBezTo>
                    <a:pt x="1580" y="1466"/>
                    <a:pt x="1581" y="1465"/>
                    <a:pt x="1582" y="1465"/>
                  </a:cubicBezTo>
                  <a:close/>
                  <a:moveTo>
                    <a:pt x="2857" y="1747"/>
                  </a:moveTo>
                  <a:lnTo>
                    <a:pt x="3783" y="1953"/>
                  </a:lnTo>
                  <a:cubicBezTo>
                    <a:pt x="3783" y="1953"/>
                    <a:pt x="3788" y="1953"/>
                    <a:pt x="3788" y="1958"/>
                  </a:cubicBezTo>
                  <a:cubicBezTo>
                    <a:pt x="3788" y="1963"/>
                    <a:pt x="3793" y="1968"/>
                    <a:pt x="3788" y="1968"/>
                  </a:cubicBezTo>
                  <a:lnTo>
                    <a:pt x="2084" y="3672"/>
                  </a:lnTo>
                  <a:lnTo>
                    <a:pt x="2079" y="3672"/>
                  </a:lnTo>
                  <a:cubicBezTo>
                    <a:pt x="2074" y="3672"/>
                    <a:pt x="2074" y="3672"/>
                    <a:pt x="2074" y="3667"/>
                  </a:cubicBezTo>
                  <a:lnTo>
                    <a:pt x="1887" y="2846"/>
                  </a:lnTo>
                  <a:lnTo>
                    <a:pt x="1964" y="2923"/>
                  </a:lnTo>
                  <a:cubicBezTo>
                    <a:pt x="2046" y="3002"/>
                    <a:pt x="2148" y="3038"/>
                    <a:pt x="2248" y="3038"/>
                  </a:cubicBezTo>
                  <a:cubicBezTo>
                    <a:pt x="2434" y="3038"/>
                    <a:pt x="2616" y="2913"/>
                    <a:pt x="2660" y="2707"/>
                  </a:cubicBezTo>
                  <a:lnTo>
                    <a:pt x="2857" y="1747"/>
                  </a:lnTo>
                  <a:close/>
                  <a:moveTo>
                    <a:pt x="2720" y="0"/>
                  </a:moveTo>
                  <a:cubicBezTo>
                    <a:pt x="2686" y="0"/>
                    <a:pt x="2652" y="5"/>
                    <a:pt x="2617" y="14"/>
                  </a:cubicBezTo>
                  <a:lnTo>
                    <a:pt x="423" y="542"/>
                  </a:lnTo>
                  <a:cubicBezTo>
                    <a:pt x="106" y="619"/>
                    <a:pt x="1" y="1017"/>
                    <a:pt x="236" y="1243"/>
                  </a:cubicBezTo>
                  <a:lnTo>
                    <a:pt x="1354" y="2328"/>
                  </a:lnTo>
                  <a:lnTo>
                    <a:pt x="1676" y="3758"/>
                  </a:lnTo>
                  <a:cubicBezTo>
                    <a:pt x="1722" y="3961"/>
                    <a:pt x="1899" y="4081"/>
                    <a:pt x="2082" y="4081"/>
                  </a:cubicBezTo>
                  <a:cubicBezTo>
                    <a:pt x="2185" y="4081"/>
                    <a:pt x="2289" y="4043"/>
                    <a:pt x="2372" y="3960"/>
                  </a:cubicBezTo>
                  <a:lnTo>
                    <a:pt x="4081" y="2251"/>
                  </a:lnTo>
                  <a:cubicBezTo>
                    <a:pt x="4186" y="2145"/>
                    <a:pt x="4225" y="1992"/>
                    <a:pt x="4186" y="1848"/>
                  </a:cubicBezTo>
                  <a:cubicBezTo>
                    <a:pt x="4143" y="1704"/>
                    <a:pt x="4023" y="1588"/>
                    <a:pt x="3879" y="1560"/>
                  </a:cubicBezTo>
                  <a:lnTo>
                    <a:pt x="2943" y="1348"/>
                  </a:lnTo>
                  <a:lnTo>
                    <a:pt x="3116" y="499"/>
                  </a:lnTo>
                  <a:cubicBezTo>
                    <a:pt x="3171" y="237"/>
                    <a:pt x="2969" y="0"/>
                    <a:pt x="272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5" name="Google Shape;18655;p140"/>
            <p:cNvSpPr/>
            <p:nvPr/>
          </p:nvSpPr>
          <p:spPr>
            <a:xfrm>
              <a:off x="2946060" y="4507154"/>
              <a:ext cx="17267" cy="10717"/>
            </a:xfrm>
            <a:custGeom>
              <a:avLst/>
              <a:gdLst/>
              <a:ahLst/>
              <a:cxnLst/>
              <a:rect l="l" t="t" r="r" b="b"/>
              <a:pathLst>
                <a:path w="659" h="409" extrusionOk="0">
                  <a:moveTo>
                    <a:pt x="274" y="0"/>
                  </a:moveTo>
                  <a:cubicBezTo>
                    <a:pt x="1" y="0"/>
                    <a:pt x="1" y="408"/>
                    <a:pt x="274" y="408"/>
                  </a:cubicBezTo>
                  <a:lnTo>
                    <a:pt x="385" y="408"/>
                  </a:lnTo>
                  <a:cubicBezTo>
                    <a:pt x="658" y="408"/>
                    <a:pt x="658" y="0"/>
                    <a:pt x="38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6" name="Google Shape;18656;p140"/>
            <p:cNvSpPr/>
            <p:nvPr/>
          </p:nvSpPr>
          <p:spPr>
            <a:xfrm>
              <a:off x="2961781" y="4507154"/>
              <a:ext cx="32622" cy="10717"/>
            </a:xfrm>
            <a:custGeom>
              <a:avLst/>
              <a:gdLst/>
              <a:ahLst/>
              <a:cxnLst/>
              <a:rect l="l" t="t" r="r" b="b"/>
              <a:pathLst>
                <a:path w="1245" h="409" extrusionOk="0">
                  <a:moveTo>
                    <a:pt x="274" y="0"/>
                  </a:moveTo>
                  <a:cubicBezTo>
                    <a:pt x="1" y="0"/>
                    <a:pt x="1" y="408"/>
                    <a:pt x="274" y="408"/>
                  </a:cubicBezTo>
                  <a:lnTo>
                    <a:pt x="970" y="408"/>
                  </a:lnTo>
                  <a:cubicBezTo>
                    <a:pt x="1244" y="408"/>
                    <a:pt x="1244" y="0"/>
                    <a:pt x="97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7" name="Google Shape;18657;p140"/>
            <p:cNvSpPr/>
            <p:nvPr/>
          </p:nvSpPr>
          <p:spPr>
            <a:xfrm>
              <a:off x="2946060" y="4521225"/>
              <a:ext cx="48344" cy="10717"/>
            </a:xfrm>
            <a:custGeom>
              <a:avLst/>
              <a:gdLst/>
              <a:ahLst/>
              <a:cxnLst/>
              <a:rect l="l" t="t" r="r" b="b"/>
              <a:pathLst>
                <a:path w="1845" h="409" extrusionOk="0">
                  <a:moveTo>
                    <a:pt x="274" y="1"/>
                  </a:moveTo>
                  <a:cubicBezTo>
                    <a:pt x="1" y="1"/>
                    <a:pt x="1" y="409"/>
                    <a:pt x="274" y="409"/>
                  </a:cubicBezTo>
                  <a:lnTo>
                    <a:pt x="1570" y="409"/>
                  </a:lnTo>
                  <a:cubicBezTo>
                    <a:pt x="1844" y="409"/>
                    <a:pt x="1844" y="1"/>
                    <a:pt x="15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8" name="Google Shape;18658;p140"/>
            <p:cNvSpPr/>
            <p:nvPr/>
          </p:nvSpPr>
          <p:spPr>
            <a:xfrm>
              <a:off x="2946060" y="4535453"/>
              <a:ext cx="48344" cy="10717"/>
            </a:xfrm>
            <a:custGeom>
              <a:avLst/>
              <a:gdLst/>
              <a:ahLst/>
              <a:cxnLst/>
              <a:rect l="l" t="t" r="r" b="b"/>
              <a:pathLst>
                <a:path w="1845" h="409" extrusionOk="0">
                  <a:moveTo>
                    <a:pt x="274" y="0"/>
                  </a:moveTo>
                  <a:cubicBezTo>
                    <a:pt x="1" y="0"/>
                    <a:pt x="1" y="408"/>
                    <a:pt x="274" y="408"/>
                  </a:cubicBezTo>
                  <a:lnTo>
                    <a:pt x="1570" y="408"/>
                  </a:lnTo>
                  <a:cubicBezTo>
                    <a:pt x="1844" y="408"/>
                    <a:pt x="1844" y="0"/>
                    <a:pt x="157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9" name="Google Shape;18659;p140"/>
            <p:cNvSpPr/>
            <p:nvPr/>
          </p:nvSpPr>
          <p:spPr>
            <a:xfrm>
              <a:off x="3213482" y="4357250"/>
              <a:ext cx="10717" cy="121082"/>
            </a:xfrm>
            <a:custGeom>
              <a:avLst/>
              <a:gdLst/>
              <a:ahLst/>
              <a:cxnLst/>
              <a:rect l="l" t="t" r="r" b="b"/>
              <a:pathLst>
                <a:path w="409" h="4621" extrusionOk="0">
                  <a:moveTo>
                    <a:pt x="204" y="0"/>
                  </a:moveTo>
                  <a:cubicBezTo>
                    <a:pt x="102" y="0"/>
                    <a:pt x="0" y="69"/>
                    <a:pt x="0" y="206"/>
                  </a:cubicBezTo>
                  <a:lnTo>
                    <a:pt x="0" y="4415"/>
                  </a:lnTo>
                  <a:cubicBezTo>
                    <a:pt x="0" y="4552"/>
                    <a:pt x="102" y="4621"/>
                    <a:pt x="204" y="4621"/>
                  </a:cubicBezTo>
                  <a:cubicBezTo>
                    <a:pt x="306" y="4621"/>
                    <a:pt x="408" y="4552"/>
                    <a:pt x="408" y="4415"/>
                  </a:cubicBezTo>
                  <a:lnTo>
                    <a:pt x="408" y="206"/>
                  </a:lnTo>
                  <a:cubicBezTo>
                    <a:pt x="408" y="69"/>
                    <a:pt x="306" y="0"/>
                    <a:pt x="20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660" name="Google Shape;18660;p140"/>
          <p:cNvGrpSpPr/>
          <p:nvPr/>
        </p:nvGrpSpPr>
        <p:grpSpPr>
          <a:xfrm>
            <a:off x="5712834" y="3626121"/>
            <a:ext cx="347550" cy="324046"/>
            <a:chOff x="5712834" y="3812971"/>
            <a:chExt cx="347550" cy="324046"/>
          </a:xfrm>
        </p:grpSpPr>
        <p:sp>
          <p:nvSpPr>
            <p:cNvPr id="18661" name="Google Shape;18661;p140"/>
            <p:cNvSpPr/>
            <p:nvPr/>
          </p:nvSpPr>
          <p:spPr>
            <a:xfrm>
              <a:off x="5928795" y="3936988"/>
              <a:ext cx="75856" cy="75882"/>
            </a:xfrm>
            <a:custGeom>
              <a:avLst/>
              <a:gdLst/>
              <a:ahLst/>
              <a:cxnLst/>
              <a:rect l="l" t="t" r="r" b="b"/>
              <a:pathLst>
                <a:path w="2895" h="2896" extrusionOk="0">
                  <a:moveTo>
                    <a:pt x="1445" y="1"/>
                  </a:moveTo>
                  <a:cubicBezTo>
                    <a:pt x="648" y="1"/>
                    <a:pt x="0" y="649"/>
                    <a:pt x="0" y="1450"/>
                  </a:cubicBezTo>
                  <a:cubicBezTo>
                    <a:pt x="0" y="2247"/>
                    <a:pt x="648" y="2895"/>
                    <a:pt x="1445" y="2895"/>
                  </a:cubicBezTo>
                  <a:cubicBezTo>
                    <a:pt x="2247" y="2895"/>
                    <a:pt x="2895" y="2247"/>
                    <a:pt x="2895" y="1450"/>
                  </a:cubicBezTo>
                  <a:cubicBezTo>
                    <a:pt x="2895" y="649"/>
                    <a:pt x="2247" y="1"/>
                    <a:pt x="1445"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2" name="Google Shape;18662;p140"/>
            <p:cNvSpPr/>
            <p:nvPr/>
          </p:nvSpPr>
          <p:spPr>
            <a:xfrm>
              <a:off x="5924498" y="3966806"/>
              <a:ext cx="84424" cy="46064"/>
            </a:xfrm>
            <a:custGeom>
              <a:avLst/>
              <a:gdLst/>
              <a:ahLst/>
              <a:cxnLst/>
              <a:rect l="l" t="t" r="r" b="b"/>
              <a:pathLst>
                <a:path w="3222" h="1758" extrusionOk="0">
                  <a:moveTo>
                    <a:pt x="198" y="0"/>
                  </a:moveTo>
                  <a:lnTo>
                    <a:pt x="198" y="0"/>
                  </a:lnTo>
                  <a:cubicBezTo>
                    <a:pt x="1" y="903"/>
                    <a:pt x="687" y="1757"/>
                    <a:pt x="1609" y="1757"/>
                  </a:cubicBezTo>
                  <a:cubicBezTo>
                    <a:pt x="2536" y="1757"/>
                    <a:pt x="3222" y="903"/>
                    <a:pt x="3025" y="0"/>
                  </a:cubicBezTo>
                  <a:lnTo>
                    <a:pt x="3025" y="0"/>
                  </a:lnTo>
                  <a:cubicBezTo>
                    <a:pt x="2876" y="663"/>
                    <a:pt x="2291" y="1138"/>
                    <a:pt x="1614" y="1138"/>
                  </a:cubicBezTo>
                  <a:cubicBezTo>
                    <a:pt x="932" y="1138"/>
                    <a:pt x="347" y="663"/>
                    <a:pt x="198" y="0"/>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3" name="Google Shape;18663;p140"/>
            <p:cNvSpPr/>
            <p:nvPr/>
          </p:nvSpPr>
          <p:spPr>
            <a:xfrm>
              <a:off x="5717865" y="3931721"/>
              <a:ext cx="81149" cy="86547"/>
            </a:xfrm>
            <a:custGeom>
              <a:avLst/>
              <a:gdLst/>
              <a:ahLst/>
              <a:cxnLst/>
              <a:rect l="l" t="t" r="r" b="b"/>
              <a:pathLst>
                <a:path w="3097" h="3303" extrusionOk="0">
                  <a:moveTo>
                    <a:pt x="826" y="0"/>
                  </a:moveTo>
                  <a:cubicBezTo>
                    <a:pt x="370" y="0"/>
                    <a:pt x="0" y="370"/>
                    <a:pt x="0" y="826"/>
                  </a:cubicBezTo>
                  <a:lnTo>
                    <a:pt x="0" y="2477"/>
                  </a:lnTo>
                  <a:cubicBezTo>
                    <a:pt x="0" y="2933"/>
                    <a:pt x="370" y="3303"/>
                    <a:pt x="826" y="3303"/>
                  </a:cubicBezTo>
                  <a:lnTo>
                    <a:pt x="3096" y="3303"/>
                  </a:lnTo>
                  <a:lnTo>
                    <a:pt x="3096" y="0"/>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4" name="Google Shape;18664;p140"/>
            <p:cNvSpPr/>
            <p:nvPr/>
          </p:nvSpPr>
          <p:spPr>
            <a:xfrm>
              <a:off x="5717865" y="3932219"/>
              <a:ext cx="81149" cy="86049"/>
            </a:xfrm>
            <a:custGeom>
              <a:avLst/>
              <a:gdLst/>
              <a:ahLst/>
              <a:cxnLst/>
              <a:rect l="l" t="t" r="r" b="b"/>
              <a:pathLst>
                <a:path w="3097" h="3284" extrusionOk="0">
                  <a:moveTo>
                    <a:pt x="643" y="0"/>
                  </a:moveTo>
                  <a:lnTo>
                    <a:pt x="643" y="0"/>
                  </a:lnTo>
                  <a:cubicBezTo>
                    <a:pt x="264" y="87"/>
                    <a:pt x="0" y="418"/>
                    <a:pt x="0" y="807"/>
                  </a:cubicBezTo>
                  <a:lnTo>
                    <a:pt x="0" y="2458"/>
                  </a:lnTo>
                  <a:cubicBezTo>
                    <a:pt x="0" y="2914"/>
                    <a:pt x="370" y="3284"/>
                    <a:pt x="826" y="3284"/>
                  </a:cubicBezTo>
                  <a:lnTo>
                    <a:pt x="3096" y="3284"/>
                  </a:lnTo>
                  <a:lnTo>
                    <a:pt x="3096" y="2664"/>
                  </a:lnTo>
                  <a:lnTo>
                    <a:pt x="1032" y="2664"/>
                  </a:lnTo>
                  <a:cubicBezTo>
                    <a:pt x="807" y="2664"/>
                    <a:pt x="619" y="2477"/>
                    <a:pt x="619" y="2252"/>
                  </a:cubicBezTo>
                  <a:lnTo>
                    <a:pt x="619" y="183"/>
                  </a:lnTo>
                  <a:cubicBezTo>
                    <a:pt x="619" y="125"/>
                    <a:pt x="629" y="63"/>
                    <a:pt x="643" y="0"/>
                  </a:cubicBezTo>
                  <a:close/>
                </a:path>
              </a:pathLst>
            </a:custGeom>
            <a:solidFill>
              <a:srgbClr val="C4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5" name="Google Shape;18665;p140"/>
            <p:cNvSpPr/>
            <p:nvPr/>
          </p:nvSpPr>
          <p:spPr>
            <a:xfrm>
              <a:off x="5798988" y="3839645"/>
              <a:ext cx="135231" cy="270436"/>
            </a:xfrm>
            <a:custGeom>
              <a:avLst/>
              <a:gdLst/>
              <a:ahLst/>
              <a:cxnLst/>
              <a:rect l="l" t="t" r="r" b="b"/>
              <a:pathLst>
                <a:path w="5161" h="10321" extrusionOk="0">
                  <a:moveTo>
                    <a:pt x="5161" y="0"/>
                  </a:moveTo>
                  <a:cubicBezTo>
                    <a:pt x="5161" y="0"/>
                    <a:pt x="3096" y="3509"/>
                    <a:pt x="0" y="3509"/>
                  </a:cubicBezTo>
                  <a:lnTo>
                    <a:pt x="0" y="6812"/>
                  </a:lnTo>
                  <a:cubicBezTo>
                    <a:pt x="3096" y="6812"/>
                    <a:pt x="5161" y="10321"/>
                    <a:pt x="5161" y="10321"/>
                  </a:cubicBezTo>
                  <a:lnTo>
                    <a:pt x="5161" y="0"/>
                  </a:ln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6" name="Google Shape;18666;p140"/>
            <p:cNvSpPr/>
            <p:nvPr/>
          </p:nvSpPr>
          <p:spPr>
            <a:xfrm>
              <a:off x="5798988" y="4002022"/>
              <a:ext cx="135231" cy="108190"/>
            </a:xfrm>
            <a:custGeom>
              <a:avLst/>
              <a:gdLst/>
              <a:ahLst/>
              <a:cxnLst/>
              <a:rect l="l" t="t" r="r" b="b"/>
              <a:pathLst>
                <a:path w="5161" h="4129" extrusionOk="0">
                  <a:moveTo>
                    <a:pt x="0" y="0"/>
                  </a:moveTo>
                  <a:lnTo>
                    <a:pt x="0" y="620"/>
                  </a:lnTo>
                  <a:cubicBezTo>
                    <a:pt x="3096" y="620"/>
                    <a:pt x="5161" y="4129"/>
                    <a:pt x="5161" y="4129"/>
                  </a:cubicBezTo>
                  <a:lnTo>
                    <a:pt x="5161" y="2890"/>
                  </a:lnTo>
                  <a:cubicBezTo>
                    <a:pt x="5161" y="2890"/>
                    <a:pt x="3096" y="0"/>
                    <a:pt x="0" y="0"/>
                  </a:cubicBezTo>
                  <a:close/>
                </a:path>
              </a:pathLst>
            </a:custGeom>
            <a:solidFill>
              <a:srgbClr val="D1DA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7" name="Google Shape;18667;p140"/>
            <p:cNvSpPr/>
            <p:nvPr/>
          </p:nvSpPr>
          <p:spPr>
            <a:xfrm>
              <a:off x="5934193" y="3818002"/>
              <a:ext cx="32491" cy="313854"/>
            </a:xfrm>
            <a:custGeom>
              <a:avLst/>
              <a:gdLst/>
              <a:ahLst/>
              <a:cxnLst/>
              <a:rect l="l" t="t" r="r" b="b"/>
              <a:pathLst>
                <a:path w="1240" h="11978" extrusionOk="0">
                  <a:moveTo>
                    <a:pt x="1" y="1"/>
                  </a:moveTo>
                  <a:lnTo>
                    <a:pt x="1" y="11977"/>
                  </a:lnTo>
                  <a:lnTo>
                    <a:pt x="1239" y="11977"/>
                  </a:lnTo>
                  <a:lnTo>
                    <a:pt x="1239" y="1"/>
                  </a:lnTo>
                  <a:close/>
                </a:path>
              </a:pathLst>
            </a:custGeom>
            <a:solidFill>
              <a:srgbClr val="C2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8" name="Google Shape;18668;p140"/>
            <p:cNvSpPr/>
            <p:nvPr/>
          </p:nvSpPr>
          <p:spPr>
            <a:xfrm>
              <a:off x="5934193" y="4104789"/>
              <a:ext cx="32491" cy="27067"/>
            </a:xfrm>
            <a:custGeom>
              <a:avLst/>
              <a:gdLst/>
              <a:ahLst/>
              <a:cxnLst/>
              <a:rect l="l" t="t" r="r" b="b"/>
              <a:pathLst>
                <a:path w="1240" h="1033" extrusionOk="0">
                  <a:moveTo>
                    <a:pt x="1" y="0"/>
                  </a:moveTo>
                  <a:lnTo>
                    <a:pt x="1" y="1032"/>
                  </a:lnTo>
                  <a:lnTo>
                    <a:pt x="1239" y="1032"/>
                  </a:lnTo>
                  <a:lnTo>
                    <a:pt x="1239" y="0"/>
                  </a:lnTo>
                  <a:close/>
                </a:path>
              </a:pathLst>
            </a:custGeom>
            <a:solidFill>
              <a:srgbClr val="B2C1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9" name="Google Shape;18669;p140"/>
            <p:cNvSpPr/>
            <p:nvPr/>
          </p:nvSpPr>
          <p:spPr>
            <a:xfrm>
              <a:off x="5755728" y="3931721"/>
              <a:ext cx="43287" cy="86547"/>
            </a:xfrm>
            <a:custGeom>
              <a:avLst/>
              <a:gdLst/>
              <a:ahLst/>
              <a:cxnLst/>
              <a:rect l="l" t="t" r="r" b="b"/>
              <a:pathLst>
                <a:path w="1652" h="3303" extrusionOk="0">
                  <a:moveTo>
                    <a:pt x="0" y="0"/>
                  </a:moveTo>
                  <a:lnTo>
                    <a:pt x="0" y="3303"/>
                  </a:lnTo>
                  <a:lnTo>
                    <a:pt x="1651" y="3303"/>
                  </a:lnTo>
                  <a:lnTo>
                    <a:pt x="1651" y="0"/>
                  </a:lnTo>
                  <a:close/>
                </a:path>
              </a:pathLst>
            </a:custGeom>
            <a:solidFill>
              <a:srgbClr val="C2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0" name="Google Shape;18670;p140"/>
            <p:cNvSpPr/>
            <p:nvPr/>
          </p:nvSpPr>
          <p:spPr>
            <a:xfrm>
              <a:off x="5755728" y="4002022"/>
              <a:ext cx="43287" cy="16246"/>
            </a:xfrm>
            <a:custGeom>
              <a:avLst/>
              <a:gdLst/>
              <a:ahLst/>
              <a:cxnLst/>
              <a:rect l="l" t="t" r="r" b="b"/>
              <a:pathLst>
                <a:path w="1652" h="620" extrusionOk="0">
                  <a:moveTo>
                    <a:pt x="0" y="0"/>
                  </a:moveTo>
                  <a:lnTo>
                    <a:pt x="0" y="620"/>
                  </a:lnTo>
                  <a:lnTo>
                    <a:pt x="1651" y="620"/>
                  </a:lnTo>
                  <a:lnTo>
                    <a:pt x="1651" y="0"/>
                  </a:lnTo>
                  <a:close/>
                </a:path>
              </a:pathLst>
            </a:custGeom>
            <a:solidFill>
              <a:srgbClr val="B2C1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1" name="Google Shape;18671;p140"/>
            <p:cNvSpPr/>
            <p:nvPr/>
          </p:nvSpPr>
          <p:spPr>
            <a:xfrm>
              <a:off x="5771947" y="4045283"/>
              <a:ext cx="32465" cy="32491"/>
            </a:xfrm>
            <a:custGeom>
              <a:avLst/>
              <a:gdLst/>
              <a:ahLst/>
              <a:cxnLst/>
              <a:rect l="l" t="t" r="r" b="b"/>
              <a:pathLst>
                <a:path w="1239" h="1240" extrusionOk="0">
                  <a:moveTo>
                    <a:pt x="0" y="1"/>
                  </a:moveTo>
                  <a:lnTo>
                    <a:pt x="0" y="1239"/>
                  </a:lnTo>
                  <a:lnTo>
                    <a:pt x="1239" y="1239"/>
                  </a:lnTo>
                  <a:lnTo>
                    <a:pt x="1239" y="1"/>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2" name="Google Shape;18672;p140"/>
            <p:cNvSpPr/>
            <p:nvPr/>
          </p:nvSpPr>
          <p:spPr>
            <a:xfrm>
              <a:off x="5755728" y="4018242"/>
              <a:ext cx="43287" cy="81149"/>
            </a:xfrm>
            <a:custGeom>
              <a:avLst/>
              <a:gdLst/>
              <a:ahLst/>
              <a:cxnLst/>
              <a:rect l="l" t="t" r="r" b="b"/>
              <a:pathLst>
                <a:path w="1652" h="3097" extrusionOk="0">
                  <a:moveTo>
                    <a:pt x="0" y="1"/>
                  </a:moveTo>
                  <a:lnTo>
                    <a:pt x="0" y="3097"/>
                  </a:lnTo>
                  <a:lnTo>
                    <a:pt x="826" y="3097"/>
                  </a:lnTo>
                  <a:lnTo>
                    <a:pt x="1651" y="1"/>
                  </a:ln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3" name="Google Shape;18673;p140"/>
            <p:cNvSpPr/>
            <p:nvPr/>
          </p:nvSpPr>
          <p:spPr>
            <a:xfrm>
              <a:off x="5712834" y="3812971"/>
              <a:ext cx="296848" cy="324046"/>
            </a:xfrm>
            <a:custGeom>
              <a:avLst/>
              <a:gdLst/>
              <a:ahLst/>
              <a:cxnLst/>
              <a:rect l="l" t="t" r="r" b="b"/>
              <a:pathLst>
                <a:path w="11329" h="12367" extrusionOk="0">
                  <a:moveTo>
                    <a:pt x="9884" y="4950"/>
                  </a:moveTo>
                  <a:cubicBezTo>
                    <a:pt x="10494" y="5041"/>
                    <a:pt x="10940" y="5569"/>
                    <a:pt x="10940" y="6183"/>
                  </a:cubicBezTo>
                  <a:cubicBezTo>
                    <a:pt x="10940" y="6803"/>
                    <a:pt x="10494" y="7326"/>
                    <a:pt x="9884" y="7422"/>
                  </a:cubicBezTo>
                  <a:lnTo>
                    <a:pt x="9884" y="7417"/>
                  </a:lnTo>
                  <a:lnTo>
                    <a:pt x="9884" y="4950"/>
                  </a:lnTo>
                  <a:close/>
                  <a:moveTo>
                    <a:pt x="1445" y="4724"/>
                  </a:moveTo>
                  <a:lnTo>
                    <a:pt x="1445" y="7638"/>
                  </a:lnTo>
                  <a:lnTo>
                    <a:pt x="1018" y="7638"/>
                  </a:lnTo>
                  <a:cubicBezTo>
                    <a:pt x="672" y="7638"/>
                    <a:pt x="389" y="7355"/>
                    <a:pt x="384" y="7009"/>
                  </a:cubicBezTo>
                  <a:lnTo>
                    <a:pt x="389" y="7009"/>
                  </a:lnTo>
                  <a:lnTo>
                    <a:pt x="389" y="5358"/>
                  </a:lnTo>
                  <a:cubicBezTo>
                    <a:pt x="389" y="5007"/>
                    <a:pt x="672" y="4724"/>
                    <a:pt x="1018" y="4724"/>
                  </a:cubicBezTo>
                  <a:close/>
                  <a:moveTo>
                    <a:pt x="3096" y="4724"/>
                  </a:moveTo>
                  <a:lnTo>
                    <a:pt x="3096" y="7638"/>
                  </a:lnTo>
                  <a:lnTo>
                    <a:pt x="1834" y="7638"/>
                  </a:lnTo>
                  <a:lnTo>
                    <a:pt x="1834" y="4724"/>
                  </a:lnTo>
                  <a:close/>
                  <a:moveTo>
                    <a:pt x="3303" y="9059"/>
                  </a:moveTo>
                  <a:lnTo>
                    <a:pt x="3303" y="9908"/>
                  </a:lnTo>
                  <a:lnTo>
                    <a:pt x="2938" y="9908"/>
                  </a:lnTo>
                  <a:lnTo>
                    <a:pt x="3164" y="9059"/>
                  </a:lnTo>
                  <a:close/>
                  <a:moveTo>
                    <a:pt x="3039" y="8027"/>
                  </a:moveTo>
                  <a:lnTo>
                    <a:pt x="2314" y="10739"/>
                  </a:lnTo>
                  <a:lnTo>
                    <a:pt x="1834" y="10739"/>
                  </a:lnTo>
                  <a:lnTo>
                    <a:pt x="1834" y="8027"/>
                  </a:lnTo>
                  <a:close/>
                  <a:moveTo>
                    <a:pt x="9495" y="390"/>
                  </a:moveTo>
                  <a:lnTo>
                    <a:pt x="9495" y="11972"/>
                  </a:lnTo>
                  <a:lnTo>
                    <a:pt x="8645" y="11972"/>
                  </a:lnTo>
                  <a:lnTo>
                    <a:pt x="8645" y="3812"/>
                  </a:lnTo>
                  <a:cubicBezTo>
                    <a:pt x="8638" y="3690"/>
                    <a:pt x="8545" y="3628"/>
                    <a:pt x="8451" y="3628"/>
                  </a:cubicBezTo>
                  <a:cubicBezTo>
                    <a:pt x="8357" y="3628"/>
                    <a:pt x="8264" y="3690"/>
                    <a:pt x="8257" y="3812"/>
                  </a:cubicBezTo>
                  <a:lnTo>
                    <a:pt x="8257" y="10710"/>
                  </a:lnTo>
                  <a:cubicBezTo>
                    <a:pt x="7930" y="10259"/>
                    <a:pt x="7565" y="9836"/>
                    <a:pt x="7167" y="9448"/>
                  </a:cubicBezTo>
                  <a:cubicBezTo>
                    <a:pt x="6672" y="8958"/>
                    <a:pt x="6106" y="8540"/>
                    <a:pt x="5492" y="8209"/>
                  </a:cubicBezTo>
                  <a:cubicBezTo>
                    <a:pt x="4872" y="7873"/>
                    <a:pt x="4186" y="7681"/>
                    <a:pt x="3485" y="7643"/>
                  </a:cubicBezTo>
                  <a:lnTo>
                    <a:pt x="3485" y="4719"/>
                  </a:lnTo>
                  <a:cubicBezTo>
                    <a:pt x="4186" y="4681"/>
                    <a:pt x="4872" y="4489"/>
                    <a:pt x="5492" y="4153"/>
                  </a:cubicBezTo>
                  <a:cubicBezTo>
                    <a:pt x="6106" y="3822"/>
                    <a:pt x="6672" y="3404"/>
                    <a:pt x="7167" y="2914"/>
                  </a:cubicBezTo>
                  <a:cubicBezTo>
                    <a:pt x="7565" y="2526"/>
                    <a:pt x="7930" y="2103"/>
                    <a:pt x="8257" y="1657"/>
                  </a:cubicBezTo>
                  <a:lnTo>
                    <a:pt x="8257" y="2886"/>
                  </a:lnTo>
                  <a:cubicBezTo>
                    <a:pt x="8264" y="3008"/>
                    <a:pt x="8357" y="3069"/>
                    <a:pt x="8451" y="3069"/>
                  </a:cubicBezTo>
                  <a:cubicBezTo>
                    <a:pt x="8545" y="3069"/>
                    <a:pt x="8638" y="3008"/>
                    <a:pt x="8645" y="2886"/>
                  </a:cubicBezTo>
                  <a:lnTo>
                    <a:pt x="8645" y="390"/>
                  </a:lnTo>
                  <a:close/>
                  <a:moveTo>
                    <a:pt x="8453" y="1"/>
                  </a:moveTo>
                  <a:cubicBezTo>
                    <a:pt x="8343" y="1"/>
                    <a:pt x="8257" y="87"/>
                    <a:pt x="8257" y="193"/>
                  </a:cubicBezTo>
                  <a:lnTo>
                    <a:pt x="8257" y="966"/>
                  </a:lnTo>
                  <a:cubicBezTo>
                    <a:pt x="7868" y="1575"/>
                    <a:pt x="7407" y="2142"/>
                    <a:pt x="6889" y="2646"/>
                  </a:cubicBezTo>
                  <a:cubicBezTo>
                    <a:pt x="6092" y="3418"/>
                    <a:pt x="4820" y="4340"/>
                    <a:pt x="3288" y="4340"/>
                  </a:cubicBezTo>
                  <a:lnTo>
                    <a:pt x="1018" y="4340"/>
                  </a:lnTo>
                  <a:cubicBezTo>
                    <a:pt x="456" y="4340"/>
                    <a:pt x="0" y="4796"/>
                    <a:pt x="0" y="5358"/>
                  </a:cubicBezTo>
                  <a:lnTo>
                    <a:pt x="0" y="7009"/>
                  </a:lnTo>
                  <a:cubicBezTo>
                    <a:pt x="0" y="7575"/>
                    <a:pt x="456" y="8031"/>
                    <a:pt x="1018" y="8031"/>
                  </a:cubicBezTo>
                  <a:lnTo>
                    <a:pt x="1445" y="8031"/>
                  </a:lnTo>
                  <a:lnTo>
                    <a:pt x="1445" y="10936"/>
                  </a:lnTo>
                  <a:cubicBezTo>
                    <a:pt x="1445" y="11041"/>
                    <a:pt x="1531" y="11128"/>
                    <a:pt x="1637" y="11128"/>
                  </a:cubicBezTo>
                  <a:lnTo>
                    <a:pt x="2463" y="11128"/>
                  </a:lnTo>
                  <a:cubicBezTo>
                    <a:pt x="2554" y="11128"/>
                    <a:pt x="2631" y="11070"/>
                    <a:pt x="2650" y="10984"/>
                  </a:cubicBezTo>
                  <a:lnTo>
                    <a:pt x="2832" y="10302"/>
                  </a:lnTo>
                  <a:lnTo>
                    <a:pt x="3495" y="10302"/>
                  </a:lnTo>
                  <a:cubicBezTo>
                    <a:pt x="3600" y="10302"/>
                    <a:pt x="3687" y="10216"/>
                    <a:pt x="3687" y="10110"/>
                  </a:cubicBezTo>
                  <a:lnTo>
                    <a:pt x="3687" y="8867"/>
                  </a:lnTo>
                  <a:cubicBezTo>
                    <a:pt x="3687" y="8756"/>
                    <a:pt x="3600" y="8670"/>
                    <a:pt x="3495" y="8670"/>
                  </a:cubicBezTo>
                  <a:lnTo>
                    <a:pt x="3264" y="8670"/>
                  </a:lnTo>
                  <a:lnTo>
                    <a:pt x="3437" y="8031"/>
                  </a:lnTo>
                  <a:cubicBezTo>
                    <a:pt x="4901" y="8084"/>
                    <a:pt x="6116" y="8972"/>
                    <a:pt x="6889" y="9721"/>
                  </a:cubicBezTo>
                  <a:cubicBezTo>
                    <a:pt x="7407" y="10225"/>
                    <a:pt x="7868" y="10792"/>
                    <a:pt x="8257" y="11401"/>
                  </a:cubicBezTo>
                  <a:lnTo>
                    <a:pt x="8257" y="12169"/>
                  </a:lnTo>
                  <a:cubicBezTo>
                    <a:pt x="8257" y="12280"/>
                    <a:pt x="8343" y="12366"/>
                    <a:pt x="8449" y="12366"/>
                  </a:cubicBezTo>
                  <a:lnTo>
                    <a:pt x="9687" y="12366"/>
                  </a:lnTo>
                  <a:cubicBezTo>
                    <a:pt x="9797" y="12366"/>
                    <a:pt x="9884" y="12280"/>
                    <a:pt x="9884" y="12169"/>
                  </a:cubicBezTo>
                  <a:lnTo>
                    <a:pt x="9884" y="7811"/>
                  </a:lnTo>
                  <a:cubicBezTo>
                    <a:pt x="10710" y="7715"/>
                    <a:pt x="11329" y="7014"/>
                    <a:pt x="11329" y="6183"/>
                  </a:cubicBezTo>
                  <a:cubicBezTo>
                    <a:pt x="11329" y="5353"/>
                    <a:pt x="10710" y="4652"/>
                    <a:pt x="9884" y="4556"/>
                  </a:cubicBezTo>
                  <a:lnTo>
                    <a:pt x="9884" y="193"/>
                  </a:lnTo>
                  <a:cubicBezTo>
                    <a:pt x="9884" y="87"/>
                    <a:pt x="9797" y="1"/>
                    <a:pt x="969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4" name="Google Shape;18674;p140"/>
            <p:cNvSpPr/>
            <p:nvPr/>
          </p:nvSpPr>
          <p:spPr>
            <a:xfrm>
              <a:off x="6030042" y="3969819"/>
              <a:ext cx="30342" cy="10219"/>
            </a:xfrm>
            <a:custGeom>
              <a:avLst/>
              <a:gdLst/>
              <a:ahLst/>
              <a:cxnLst/>
              <a:rect l="l" t="t" r="r" b="b"/>
              <a:pathLst>
                <a:path w="1158" h="390" extrusionOk="0">
                  <a:moveTo>
                    <a:pt x="256" y="0"/>
                  </a:moveTo>
                  <a:cubicBezTo>
                    <a:pt x="0" y="0"/>
                    <a:pt x="0" y="390"/>
                    <a:pt x="256" y="390"/>
                  </a:cubicBezTo>
                  <a:cubicBezTo>
                    <a:pt x="260" y="390"/>
                    <a:pt x="265" y="390"/>
                    <a:pt x="269" y="389"/>
                  </a:cubicBezTo>
                  <a:lnTo>
                    <a:pt x="888" y="389"/>
                  </a:lnTo>
                  <a:cubicBezTo>
                    <a:pt x="893" y="390"/>
                    <a:pt x="898" y="390"/>
                    <a:pt x="902" y="390"/>
                  </a:cubicBezTo>
                  <a:cubicBezTo>
                    <a:pt x="1157" y="390"/>
                    <a:pt x="1157" y="0"/>
                    <a:pt x="902" y="0"/>
                  </a:cubicBezTo>
                  <a:cubicBezTo>
                    <a:pt x="898" y="0"/>
                    <a:pt x="893" y="0"/>
                    <a:pt x="888" y="1"/>
                  </a:cubicBezTo>
                  <a:lnTo>
                    <a:pt x="269" y="1"/>
                  </a:lnTo>
                  <a:cubicBezTo>
                    <a:pt x="265" y="0"/>
                    <a:pt x="260" y="0"/>
                    <a:pt x="25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5" name="Google Shape;18675;p140"/>
            <p:cNvSpPr/>
            <p:nvPr/>
          </p:nvSpPr>
          <p:spPr>
            <a:xfrm>
              <a:off x="6009787" y="3908820"/>
              <a:ext cx="24997" cy="21538"/>
            </a:xfrm>
            <a:custGeom>
              <a:avLst/>
              <a:gdLst/>
              <a:ahLst/>
              <a:cxnLst/>
              <a:rect l="l" t="t" r="r" b="b"/>
              <a:pathLst>
                <a:path w="954" h="822" extrusionOk="0">
                  <a:moveTo>
                    <a:pt x="685" y="1"/>
                  </a:moveTo>
                  <a:cubicBezTo>
                    <a:pt x="643" y="1"/>
                    <a:pt x="598" y="17"/>
                    <a:pt x="557" y="53"/>
                  </a:cubicBezTo>
                  <a:lnTo>
                    <a:pt x="116" y="490"/>
                  </a:lnTo>
                  <a:cubicBezTo>
                    <a:pt x="1" y="610"/>
                    <a:pt x="82" y="817"/>
                    <a:pt x="255" y="821"/>
                  </a:cubicBezTo>
                  <a:cubicBezTo>
                    <a:pt x="308" y="821"/>
                    <a:pt x="356" y="797"/>
                    <a:pt x="389" y="764"/>
                  </a:cubicBezTo>
                  <a:lnTo>
                    <a:pt x="831" y="327"/>
                  </a:lnTo>
                  <a:cubicBezTo>
                    <a:pt x="954" y="186"/>
                    <a:pt x="831" y="1"/>
                    <a:pt x="68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6" name="Google Shape;18676;p140"/>
            <p:cNvSpPr/>
            <p:nvPr/>
          </p:nvSpPr>
          <p:spPr>
            <a:xfrm>
              <a:off x="6009604" y="4019761"/>
              <a:ext cx="25207" cy="21329"/>
            </a:xfrm>
            <a:custGeom>
              <a:avLst/>
              <a:gdLst/>
              <a:ahLst/>
              <a:cxnLst/>
              <a:rect l="l" t="t" r="r" b="b"/>
              <a:pathLst>
                <a:path w="962" h="814" extrusionOk="0">
                  <a:moveTo>
                    <a:pt x="268" y="1"/>
                  </a:moveTo>
                  <a:cubicBezTo>
                    <a:pt x="122" y="1"/>
                    <a:pt x="0" y="185"/>
                    <a:pt x="123" y="327"/>
                  </a:cubicBezTo>
                  <a:lnTo>
                    <a:pt x="564" y="764"/>
                  </a:lnTo>
                  <a:cubicBezTo>
                    <a:pt x="605" y="799"/>
                    <a:pt x="649" y="814"/>
                    <a:pt x="691" y="814"/>
                  </a:cubicBezTo>
                  <a:cubicBezTo>
                    <a:pt x="838" y="814"/>
                    <a:pt x="961" y="632"/>
                    <a:pt x="838" y="490"/>
                  </a:cubicBezTo>
                  <a:lnTo>
                    <a:pt x="396" y="53"/>
                  </a:lnTo>
                  <a:cubicBezTo>
                    <a:pt x="355" y="16"/>
                    <a:pt x="311" y="1"/>
                    <a:pt x="26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677" name="Google Shape;18677;p140"/>
          <p:cNvGrpSpPr/>
          <p:nvPr/>
        </p:nvGrpSpPr>
        <p:grpSpPr>
          <a:xfrm>
            <a:off x="6181466" y="3672290"/>
            <a:ext cx="347943" cy="231709"/>
            <a:chOff x="6181466" y="3859140"/>
            <a:chExt cx="347943" cy="231709"/>
          </a:xfrm>
        </p:grpSpPr>
        <p:sp>
          <p:nvSpPr>
            <p:cNvPr id="18678" name="Google Shape;18678;p140"/>
            <p:cNvSpPr/>
            <p:nvPr/>
          </p:nvSpPr>
          <p:spPr>
            <a:xfrm>
              <a:off x="6186890" y="3864538"/>
              <a:ext cx="337121" cy="220782"/>
            </a:xfrm>
            <a:custGeom>
              <a:avLst/>
              <a:gdLst/>
              <a:ahLst/>
              <a:cxnLst/>
              <a:rect l="l" t="t" r="r" b="b"/>
              <a:pathLst>
                <a:path w="12866" h="8426" extrusionOk="0">
                  <a:moveTo>
                    <a:pt x="447" y="1"/>
                  </a:moveTo>
                  <a:cubicBezTo>
                    <a:pt x="202" y="1"/>
                    <a:pt x="0" y="198"/>
                    <a:pt x="0" y="442"/>
                  </a:cubicBezTo>
                  <a:lnTo>
                    <a:pt x="0" y="7984"/>
                  </a:lnTo>
                  <a:cubicBezTo>
                    <a:pt x="0" y="8228"/>
                    <a:pt x="202" y="8425"/>
                    <a:pt x="447" y="8425"/>
                  </a:cubicBezTo>
                  <a:lnTo>
                    <a:pt x="12419" y="8425"/>
                  </a:lnTo>
                  <a:cubicBezTo>
                    <a:pt x="12663" y="8425"/>
                    <a:pt x="12865" y="8228"/>
                    <a:pt x="12865" y="7984"/>
                  </a:cubicBezTo>
                  <a:lnTo>
                    <a:pt x="12865" y="442"/>
                  </a:lnTo>
                  <a:cubicBezTo>
                    <a:pt x="12865" y="198"/>
                    <a:pt x="12663" y="1"/>
                    <a:pt x="12419" y="1"/>
                  </a:cubicBezTo>
                  <a:close/>
                </a:path>
              </a:pathLst>
            </a:custGeom>
            <a:solidFill>
              <a:srgbClr val="DCE3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9" name="Google Shape;18679;p140"/>
            <p:cNvSpPr/>
            <p:nvPr/>
          </p:nvSpPr>
          <p:spPr>
            <a:xfrm>
              <a:off x="6221713" y="3887806"/>
              <a:ext cx="267449" cy="174351"/>
            </a:xfrm>
            <a:custGeom>
              <a:avLst/>
              <a:gdLst/>
              <a:ahLst/>
              <a:cxnLst/>
              <a:rect l="l" t="t" r="r" b="b"/>
              <a:pathLst>
                <a:path w="10207" h="6654" extrusionOk="0">
                  <a:moveTo>
                    <a:pt x="1" y="1"/>
                  </a:moveTo>
                  <a:lnTo>
                    <a:pt x="1" y="6654"/>
                  </a:lnTo>
                  <a:lnTo>
                    <a:pt x="10206" y="6654"/>
                  </a:lnTo>
                  <a:lnTo>
                    <a:pt x="10206" y="1"/>
                  </a:lnTo>
                  <a:close/>
                </a:path>
              </a:pathLst>
            </a:custGeom>
            <a:solidFill>
              <a:srgbClr val="C4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0" name="Google Shape;18680;p140"/>
            <p:cNvSpPr/>
            <p:nvPr/>
          </p:nvSpPr>
          <p:spPr>
            <a:xfrm>
              <a:off x="6297307" y="3910969"/>
              <a:ext cx="116260" cy="93097"/>
            </a:xfrm>
            <a:custGeom>
              <a:avLst/>
              <a:gdLst/>
              <a:ahLst/>
              <a:cxnLst/>
              <a:rect l="l" t="t" r="r" b="b"/>
              <a:pathLst>
                <a:path w="4437" h="3553" extrusionOk="0">
                  <a:moveTo>
                    <a:pt x="1775" y="1026"/>
                  </a:moveTo>
                  <a:cubicBezTo>
                    <a:pt x="1807" y="1026"/>
                    <a:pt x="1841" y="1034"/>
                    <a:pt x="1873" y="1051"/>
                  </a:cubicBezTo>
                  <a:lnTo>
                    <a:pt x="2934" y="1579"/>
                  </a:lnTo>
                  <a:cubicBezTo>
                    <a:pt x="3097" y="1656"/>
                    <a:pt x="3097" y="1891"/>
                    <a:pt x="2934" y="1973"/>
                  </a:cubicBezTo>
                  <a:lnTo>
                    <a:pt x="1873" y="2501"/>
                  </a:lnTo>
                  <a:cubicBezTo>
                    <a:pt x="1841" y="2518"/>
                    <a:pt x="1807" y="2526"/>
                    <a:pt x="1775" y="2526"/>
                  </a:cubicBezTo>
                  <a:cubicBezTo>
                    <a:pt x="1661" y="2526"/>
                    <a:pt x="1556" y="2431"/>
                    <a:pt x="1556" y="2304"/>
                  </a:cubicBezTo>
                  <a:lnTo>
                    <a:pt x="1556" y="1248"/>
                  </a:lnTo>
                  <a:cubicBezTo>
                    <a:pt x="1556" y="1121"/>
                    <a:pt x="1661" y="1026"/>
                    <a:pt x="1775" y="1026"/>
                  </a:cubicBezTo>
                  <a:close/>
                  <a:moveTo>
                    <a:pt x="889" y="0"/>
                  </a:moveTo>
                  <a:cubicBezTo>
                    <a:pt x="399" y="0"/>
                    <a:pt x="1" y="399"/>
                    <a:pt x="1" y="888"/>
                  </a:cubicBezTo>
                  <a:lnTo>
                    <a:pt x="1" y="2664"/>
                  </a:lnTo>
                  <a:cubicBezTo>
                    <a:pt x="1" y="3154"/>
                    <a:pt x="399" y="3552"/>
                    <a:pt x="889" y="3552"/>
                  </a:cubicBezTo>
                  <a:lnTo>
                    <a:pt x="3548" y="3552"/>
                  </a:lnTo>
                  <a:cubicBezTo>
                    <a:pt x="4038" y="3552"/>
                    <a:pt x="4436" y="3154"/>
                    <a:pt x="4436" y="2664"/>
                  </a:cubicBezTo>
                  <a:lnTo>
                    <a:pt x="4436" y="888"/>
                  </a:lnTo>
                  <a:cubicBezTo>
                    <a:pt x="4436" y="399"/>
                    <a:pt x="4038" y="0"/>
                    <a:pt x="35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1" name="Google Shape;18681;p140"/>
            <p:cNvSpPr/>
            <p:nvPr/>
          </p:nvSpPr>
          <p:spPr>
            <a:xfrm>
              <a:off x="6279830" y="4021386"/>
              <a:ext cx="23294" cy="23294"/>
            </a:xfrm>
            <a:custGeom>
              <a:avLst/>
              <a:gdLst/>
              <a:ahLst/>
              <a:cxnLst/>
              <a:rect l="l" t="t" r="r" b="b"/>
              <a:pathLst>
                <a:path w="889" h="889" extrusionOk="0">
                  <a:moveTo>
                    <a:pt x="447" y="1"/>
                  </a:moveTo>
                  <a:cubicBezTo>
                    <a:pt x="202" y="1"/>
                    <a:pt x="1" y="202"/>
                    <a:pt x="1" y="447"/>
                  </a:cubicBezTo>
                  <a:cubicBezTo>
                    <a:pt x="1" y="692"/>
                    <a:pt x="202" y="889"/>
                    <a:pt x="447" y="889"/>
                  </a:cubicBezTo>
                  <a:cubicBezTo>
                    <a:pt x="692" y="889"/>
                    <a:pt x="889" y="692"/>
                    <a:pt x="889" y="447"/>
                  </a:cubicBezTo>
                  <a:cubicBezTo>
                    <a:pt x="889" y="202"/>
                    <a:pt x="692" y="1"/>
                    <a:pt x="44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2" name="Google Shape;18682;p140"/>
            <p:cNvSpPr/>
            <p:nvPr/>
          </p:nvSpPr>
          <p:spPr>
            <a:xfrm>
              <a:off x="6181466" y="3859140"/>
              <a:ext cx="347943" cy="231709"/>
            </a:xfrm>
            <a:custGeom>
              <a:avLst/>
              <a:gdLst/>
              <a:ahLst/>
              <a:cxnLst/>
              <a:rect l="l" t="t" r="r" b="b"/>
              <a:pathLst>
                <a:path w="13279" h="8843" extrusionOk="0">
                  <a:moveTo>
                    <a:pt x="12626" y="413"/>
                  </a:moveTo>
                  <a:cubicBezTo>
                    <a:pt x="12755" y="413"/>
                    <a:pt x="12861" y="519"/>
                    <a:pt x="12861" y="648"/>
                  </a:cubicBezTo>
                  <a:lnTo>
                    <a:pt x="12861" y="8190"/>
                  </a:lnTo>
                  <a:cubicBezTo>
                    <a:pt x="12861" y="8319"/>
                    <a:pt x="12755" y="8425"/>
                    <a:pt x="12626" y="8425"/>
                  </a:cubicBezTo>
                  <a:lnTo>
                    <a:pt x="654" y="8425"/>
                  </a:lnTo>
                  <a:cubicBezTo>
                    <a:pt x="519" y="8425"/>
                    <a:pt x="419" y="8319"/>
                    <a:pt x="419" y="8190"/>
                  </a:cubicBezTo>
                  <a:lnTo>
                    <a:pt x="419" y="648"/>
                  </a:lnTo>
                  <a:cubicBezTo>
                    <a:pt x="419" y="519"/>
                    <a:pt x="519" y="413"/>
                    <a:pt x="654" y="413"/>
                  </a:cubicBezTo>
                  <a:close/>
                  <a:moveTo>
                    <a:pt x="654" y="0"/>
                  </a:moveTo>
                  <a:cubicBezTo>
                    <a:pt x="294" y="0"/>
                    <a:pt x="1" y="288"/>
                    <a:pt x="1" y="648"/>
                  </a:cubicBezTo>
                  <a:lnTo>
                    <a:pt x="1" y="8190"/>
                  </a:lnTo>
                  <a:cubicBezTo>
                    <a:pt x="1" y="8550"/>
                    <a:pt x="294" y="8842"/>
                    <a:pt x="654" y="8842"/>
                  </a:cubicBezTo>
                  <a:lnTo>
                    <a:pt x="12626" y="8842"/>
                  </a:lnTo>
                  <a:cubicBezTo>
                    <a:pt x="12986" y="8842"/>
                    <a:pt x="13278" y="8550"/>
                    <a:pt x="13278" y="8190"/>
                  </a:cubicBezTo>
                  <a:lnTo>
                    <a:pt x="13278" y="648"/>
                  </a:lnTo>
                  <a:cubicBezTo>
                    <a:pt x="13278" y="288"/>
                    <a:pt x="12986" y="0"/>
                    <a:pt x="1262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3" name="Google Shape;18683;p140"/>
            <p:cNvSpPr/>
            <p:nvPr/>
          </p:nvSpPr>
          <p:spPr>
            <a:xfrm>
              <a:off x="6216315" y="3882277"/>
              <a:ext cx="278244" cy="185304"/>
            </a:xfrm>
            <a:custGeom>
              <a:avLst/>
              <a:gdLst/>
              <a:ahLst/>
              <a:cxnLst/>
              <a:rect l="l" t="t" r="r" b="b"/>
              <a:pathLst>
                <a:path w="10619" h="7072" extrusionOk="0">
                  <a:moveTo>
                    <a:pt x="10201" y="418"/>
                  </a:moveTo>
                  <a:lnTo>
                    <a:pt x="10201" y="6654"/>
                  </a:lnTo>
                  <a:lnTo>
                    <a:pt x="418" y="6654"/>
                  </a:lnTo>
                  <a:lnTo>
                    <a:pt x="418" y="418"/>
                  </a:lnTo>
                  <a:close/>
                  <a:moveTo>
                    <a:pt x="212" y="1"/>
                  </a:moveTo>
                  <a:cubicBezTo>
                    <a:pt x="97" y="1"/>
                    <a:pt x="1" y="97"/>
                    <a:pt x="1" y="212"/>
                  </a:cubicBezTo>
                  <a:lnTo>
                    <a:pt x="1" y="6865"/>
                  </a:lnTo>
                  <a:cubicBezTo>
                    <a:pt x="1" y="6975"/>
                    <a:pt x="97" y="7071"/>
                    <a:pt x="212" y="7071"/>
                  </a:cubicBezTo>
                  <a:lnTo>
                    <a:pt x="10412" y="7071"/>
                  </a:lnTo>
                  <a:cubicBezTo>
                    <a:pt x="10523" y="7071"/>
                    <a:pt x="10619" y="6975"/>
                    <a:pt x="10619" y="6865"/>
                  </a:cubicBezTo>
                  <a:lnTo>
                    <a:pt x="10619" y="212"/>
                  </a:lnTo>
                  <a:cubicBezTo>
                    <a:pt x="10619" y="97"/>
                    <a:pt x="10523" y="1"/>
                    <a:pt x="1041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4" name="Google Shape;18684;p140"/>
            <p:cNvSpPr/>
            <p:nvPr/>
          </p:nvSpPr>
          <p:spPr>
            <a:xfrm>
              <a:off x="6198838" y="3963662"/>
              <a:ext cx="10953" cy="22508"/>
            </a:xfrm>
            <a:custGeom>
              <a:avLst/>
              <a:gdLst/>
              <a:ahLst/>
              <a:cxnLst/>
              <a:rect l="l" t="t" r="r" b="b"/>
              <a:pathLst>
                <a:path w="418" h="859" extrusionOk="0">
                  <a:moveTo>
                    <a:pt x="212" y="0"/>
                  </a:moveTo>
                  <a:cubicBezTo>
                    <a:pt x="96" y="0"/>
                    <a:pt x="0" y="96"/>
                    <a:pt x="0" y="207"/>
                  </a:cubicBezTo>
                  <a:lnTo>
                    <a:pt x="0" y="653"/>
                  </a:lnTo>
                  <a:cubicBezTo>
                    <a:pt x="0" y="790"/>
                    <a:pt x="105" y="858"/>
                    <a:pt x="209" y="858"/>
                  </a:cubicBezTo>
                  <a:cubicBezTo>
                    <a:pt x="314" y="858"/>
                    <a:pt x="418" y="790"/>
                    <a:pt x="418" y="653"/>
                  </a:cubicBezTo>
                  <a:lnTo>
                    <a:pt x="418" y="207"/>
                  </a:lnTo>
                  <a:cubicBezTo>
                    <a:pt x="418" y="92"/>
                    <a:pt x="322" y="0"/>
                    <a:pt x="21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5" name="Google Shape;18685;p140"/>
            <p:cNvSpPr/>
            <p:nvPr/>
          </p:nvSpPr>
          <p:spPr>
            <a:xfrm>
              <a:off x="6501084" y="3957871"/>
              <a:ext cx="10953" cy="34220"/>
            </a:xfrm>
            <a:custGeom>
              <a:avLst/>
              <a:gdLst/>
              <a:ahLst/>
              <a:cxnLst/>
              <a:rect l="l" t="t" r="r" b="b"/>
              <a:pathLst>
                <a:path w="418" h="1306" extrusionOk="0">
                  <a:moveTo>
                    <a:pt x="207" y="1"/>
                  </a:moveTo>
                  <a:cubicBezTo>
                    <a:pt x="92" y="1"/>
                    <a:pt x="0" y="92"/>
                    <a:pt x="0" y="207"/>
                  </a:cubicBezTo>
                  <a:lnTo>
                    <a:pt x="0" y="1100"/>
                  </a:lnTo>
                  <a:cubicBezTo>
                    <a:pt x="0" y="1237"/>
                    <a:pt x="105" y="1305"/>
                    <a:pt x="209" y="1305"/>
                  </a:cubicBezTo>
                  <a:cubicBezTo>
                    <a:pt x="314" y="1305"/>
                    <a:pt x="418" y="1237"/>
                    <a:pt x="418" y="1100"/>
                  </a:cubicBezTo>
                  <a:lnTo>
                    <a:pt x="418" y="212"/>
                  </a:lnTo>
                  <a:cubicBezTo>
                    <a:pt x="418" y="97"/>
                    <a:pt x="322" y="1"/>
                    <a:pt x="2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6" name="Google Shape;18686;p140"/>
            <p:cNvSpPr/>
            <p:nvPr/>
          </p:nvSpPr>
          <p:spPr>
            <a:xfrm>
              <a:off x="6499328" y="3882277"/>
              <a:ext cx="12708" cy="11031"/>
            </a:xfrm>
            <a:custGeom>
              <a:avLst/>
              <a:gdLst/>
              <a:ahLst/>
              <a:cxnLst/>
              <a:rect l="l" t="t" r="r" b="b"/>
              <a:pathLst>
                <a:path w="485" h="421" extrusionOk="0">
                  <a:moveTo>
                    <a:pt x="274" y="1"/>
                  </a:moveTo>
                  <a:cubicBezTo>
                    <a:pt x="275" y="1"/>
                    <a:pt x="276" y="1"/>
                    <a:pt x="277" y="1"/>
                  </a:cubicBezTo>
                  <a:lnTo>
                    <a:pt x="277" y="1"/>
                  </a:lnTo>
                  <a:cubicBezTo>
                    <a:pt x="278" y="1"/>
                    <a:pt x="278" y="1"/>
                    <a:pt x="279" y="1"/>
                  </a:cubicBezTo>
                  <a:close/>
                  <a:moveTo>
                    <a:pt x="277" y="1"/>
                  </a:moveTo>
                  <a:cubicBezTo>
                    <a:pt x="91" y="6"/>
                    <a:pt x="0" y="227"/>
                    <a:pt x="130" y="361"/>
                  </a:cubicBezTo>
                  <a:cubicBezTo>
                    <a:pt x="173" y="402"/>
                    <a:pt x="224" y="420"/>
                    <a:pt x="275" y="420"/>
                  </a:cubicBezTo>
                  <a:cubicBezTo>
                    <a:pt x="382" y="420"/>
                    <a:pt x="485" y="336"/>
                    <a:pt x="485" y="212"/>
                  </a:cubicBezTo>
                  <a:cubicBezTo>
                    <a:pt x="485" y="93"/>
                    <a:pt x="391" y="3"/>
                    <a:pt x="27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7" name="Google Shape;18687;p140"/>
            <p:cNvSpPr/>
            <p:nvPr/>
          </p:nvSpPr>
          <p:spPr>
            <a:xfrm>
              <a:off x="6198838" y="3934603"/>
              <a:ext cx="10953" cy="16717"/>
            </a:xfrm>
            <a:custGeom>
              <a:avLst/>
              <a:gdLst/>
              <a:ahLst/>
              <a:cxnLst/>
              <a:rect l="l" t="t" r="r" b="b"/>
              <a:pathLst>
                <a:path w="418" h="638" extrusionOk="0">
                  <a:moveTo>
                    <a:pt x="212" y="1"/>
                  </a:moveTo>
                  <a:cubicBezTo>
                    <a:pt x="96" y="1"/>
                    <a:pt x="0" y="97"/>
                    <a:pt x="0" y="207"/>
                  </a:cubicBezTo>
                  <a:lnTo>
                    <a:pt x="0" y="433"/>
                  </a:lnTo>
                  <a:cubicBezTo>
                    <a:pt x="0" y="569"/>
                    <a:pt x="105" y="638"/>
                    <a:pt x="209" y="638"/>
                  </a:cubicBezTo>
                  <a:cubicBezTo>
                    <a:pt x="314" y="638"/>
                    <a:pt x="418" y="569"/>
                    <a:pt x="418" y="433"/>
                  </a:cubicBezTo>
                  <a:lnTo>
                    <a:pt x="418" y="207"/>
                  </a:lnTo>
                  <a:cubicBezTo>
                    <a:pt x="418" y="92"/>
                    <a:pt x="322" y="1"/>
                    <a:pt x="21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8" name="Google Shape;18688;p140"/>
            <p:cNvSpPr/>
            <p:nvPr/>
          </p:nvSpPr>
          <p:spPr>
            <a:xfrm>
              <a:off x="6198838" y="3998511"/>
              <a:ext cx="10953" cy="16717"/>
            </a:xfrm>
            <a:custGeom>
              <a:avLst/>
              <a:gdLst/>
              <a:ahLst/>
              <a:cxnLst/>
              <a:rect l="l" t="t" r="r" b="b"/>
              <a:pathLst>
                <a:path w="418" h="638" extrusionOk="0">
                  <a:moveTo>
                    <a:pt x="212" y="0"/>
                  </a:moveTo>
                  <a:cubicBezTo>
                    <a:pt x="96" y="0"/>
                    <a:pt x="0" y="96"/>
                    <a:pt x="0" y="211"/>
                  </a:cubicBezTo>
                  <a:lnTo>
                    <a:pt x="0" y="432"/>
                  </a:lnTo>
                  <a:cubicBezTo>
                    <a:pt x="0" y="569"/>
                    <a:pt x="105" y="637"/>
                    <a:pt x="209" y="637"/>
                  </a:cubicBezTo>
                  <a:cubicBezTo>
                    <a:pt x="314" y="637"/>
                    <a:pt x="418" y="569"/>
                    <a:pt x="418" y="432"/>
                  </a:cubicBezTo>
                  <a:lnTo>
                    <a:pt x="418" y="206"/>
                  </a:lnTo>
                  <a:cubicBezTo>
                    <a:pt x="418" y="91"/>
                    <a:pt x="322" y="0"/>
                    <a:pt x="21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9" name="Google Shape;18689;p140"/>
            <p:cNvSpPr/>
            <p:nvPr/>
          </p:nvSpPr>
          <p:spPr>
            <a:xfrm>
              <a:off x="6237827" y="4015962"/>
              <a:ext cx="235220" cy="34168"/>
            </a:xfrm>
            <a:custGeom>
              <a:avLst/>
              <a:gdLst/>
              <a:ahLst/>
              <a:cxnLst/>
              <a:rect l="l" t="t" r="r" b="b"/>
              <a:pathLst>
                <a:path w="8977" h="1304" extrusionOk="0">
                  <a:moveTo>
                    <a:pt x="2050" y="419"/>
                  </a:moveTo>
                  <a:cubicBezTo>
                    <a:pt x="2261" y="419"/>
                    <a:pt x="2367" y="673"/>
                    <a:pt x="2218" y="817"/>
                  </a:cubicBezTo>
                  <a:cubicBezTo>
                    <a:pt x="2169" y="866"/>
                    <a:pt x="2109" y="888"/>
                    <a:pt x="2050" y="888"/>
                  </a:cubicBezTo>
                  <a:cubicBezTo>
                    <a:pt x="1930" y="888"/>
                    <a:pt x="1815" y="796"/>
                    <a:pt x="1815" y="654"/>
                  </a:cubicBezTo>
                  <a:cubicBezTo>
                    <a:pt x="1815" y="525"/>
                    <a:pt x="1921" y="419"/>
                    <a:pt x="2050" y="419"/>
                  </a:cubicBezTo>
                  <a:close/>
                  <a:moveTo>
                    <a:pt x="2050" y="0"/>
                  </a:moveTo>
                  <a:cubicBezTo>
                    <a:pt x="1791" y="0"/>
                    <a:pt x="1532" y="148"/>
                    <a:pt x="1431" y="443"/>
                  </a:cubicBezTo>
                  <a:lnTo>
                    <a:pt x="274" y="443"/>
                  </a:lnTo>
                  <a:cubicBezTo>
                    <a:pt x="0" y="443"/>
                    <a:pt x="0" y="861"/>
                    <a:pt x="274" y="861"/>
                  </a:cubicBezTo>
                  <a:lnTo>
                    <a:pt x="1431" y="861"/>
                  </a:lnTo>
                  <a:cubicBezTo>
                    <a:pt x="1532" y="1156"/>
                    <a:pt x="1791" y="1303"/>
                    <a:pt x="2050" y="1303"/>
                  </a:cubicBezTo>
                  <a:cubicBezTo>
                    <a:pt x="2308" y="1303"/>
                    <a:pt x="2566" y="1156"/>
                    <a:pt x="2665" y="861"/>
                  </a:cubicBezTo>
                  <a:lnTo>
                    <a:pt x="8703" y="861"/>
                  </a:lnTo>
                  <a:cubicBezTo>
                    <a:pt x="8977" y="861"/>
                    <a:pt x="8977" y="443"/>
                    <a:pt x="8703" y="443"/>
                  </a:cubicBezTo>
                  <a:lnTo>
                    <a:pt x="2665" y="443"/>
                  </a:lnTo>
                  <a:cubicBezTo>
                    <a:pt x="2566" y="148"/>
                    <a:pt x="2308" y="0"/>
                    <a:pt x="205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0" name="Google Shape;18690;p140"/>
            <p:cNvSpPr/>
            <p:nvPr/>
          </p:nvSpPr>
          <p:spPr>
            <a:xfrm>
              <a:off x="6332654" y="3932402"/>
              <a:ext cx="52353" cy="50230"/>
            </a:xfrm>
            <a:custGeom>
              <a:avLst/>
              <a:gdLst/>
              <a:ahLst/>
              <a:cxnLst/>
              <a:rect l="l" t="t" r="r" b="b"/>
              <a:pathLst>
                <a:path w="1998" h="1917" extrusionOk="0">
                  <a:moveTo>
                    <a:pt x="430" y="417"/>
                  </a:moveTo>
                  <a:cubicBezTo>
                    <a:pt x="432" y="417"/>
                    <a:pt x="433" y="418"/>
                    <a:pt x="433" y="421"/>
                  </a:cubicBezTo>
                  <a:lnTo>
                    <a:pt x="1489" y="949"/>
                  </a:lnTo>
                  <a:cubicBezTo>
                    <a:pt x="1499" y="953"/>
                    <a:pt x="1499" y="968"/>
                    <a:pt x="1489" y="973"/>
                  </a:cubicBezTo>
                  <a:lnTo>
                    <a:pt x="433" y="1501"/>
                  </a:lnTo>
                  <a:cubicBezTo>
                    <a:pt x="431" y="1501"/>
                    <a:pt x="429" y="1502"/>
                    <a:pt x="428" y="1502"/>
                  </a:cubicBezTo>
                  <a:cubicBezTo>
                    <a:pt x="420" y="1502"/>
                    <a:pt x="414" y="1494"/>
                    <a:pt x="414" y="1486"/>
                  </a:cubicBezTo>
                  <a:lnTo>
                    <a:pt x="414" y="430"/>
                  </a:lnTo>
                  <a:cubicBezTo>
                    <a:pt x="414" y="425"/>
                    <a:pt x="418" y="421"/>
                    <a:pt x="423" y="421"/>
                  </a:cubicBezTo>
                  <a:cubicBezTo>
                    <a:pt x="423" y="418"/>
                    <a:pt x="424" y="417"/>
                    <a:pt x="426" y="417"/>
                  </a:cubicBezTo>
                  <a:cubicBezTo>
                    <a:pt x="427" y="417"/>
                    <a:pt x="428" y="418"/>
                    <a:pt x="428" y="421"/>
                  </a:cubicBezTo>
                  <a:cubicBezTo>
                    <a:pt x="428" y="418"/>
                    <a:pt x="429" y="417"/>
                    <a:pt x="430" y="417"/>
                  </a:cubicBezTo>
                  <a:close/>
                  <a:moveTo>
                    <a:pt x="432" y="0"/>
                  </a:moveTo>
                  <a:cubicBezTo>
                    <a:pt x="205" y="0"/>
                    <a:pt x="1" y="183"/>
                    <a:pt x="1" y="430"/>
                  </a:cubicBezTo>
                  <a:lnTo>
                    <a:pt x="1" y="1486"/>
                  </a:lnTo>
                  <a:cubicBezTo>
                    <a:pt x="1" y="1635"/>
                    <a:pt x="78" y="1774"/>
                    <a:pt x="202" y="1851"/>
                  </a:cubicBezTo>
                  <a:cubicBezTo>
                    <a:pt x="270" y="1895"/>
                    <a:pt x="349" y="1917"/>
                    <a:pt x="428" y="1917"/>
                  </a:cubicBezTo>
                  <a:cubicBezTo>
                    <a:pt x="495" y="1917"/>
                    <a:pt x="563" y="1901"/>
                    <a:pt x="625" y="1870"/>
                  </a:cubicBezTo>
                  <a:lnTo>
                    <a:pt x="1681" y="1342"/>
                  </a:lnTo>
                  <a:cubicBezTo>
                    <a:pt x="1998" y="1184"/>
                    <a:pt x="1998" y="733"/>
                    <a:pt x="1681" y="574"/>
                  </a:cubicBezTo>
                  <a:lnTo>
                    <a:pt x="625" y="46"/>
                  </a:lnTo>
                  <a:cubicBezTo>
                    <a:pt x="562" y="15"/>
                    <a:pt x="496" y="0"/>
                    <a:pt x="43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1" name="Google Shape;18691;p140"/>
            <p:cNvSpPr/>
            <p:nvPr/>
          </p:nvSpPr>
          <p:spPr>
            <a:xfrm>
              <a:off x="6291909" y="3905545"/>
              <a:ext cx="127056" cy="103919"/>
            </a:xfrm>
            <a:custGeom>
              <a:avLst/>
              <a:gdLst/>
              <a:ahLst/>
              <a:cxnLst/>
              <a:rect l="l" t="t" r="r" b="b"/>
              <a:pathLst>
                <a:path w="4849" h="3966" extrusionOk="0">
                  <a:moveTo>
                    <a:pt x="3754" y="418"/>
                  </a:moveTo>
                  <a:cubicBezTo>
                    <a:pt x="4129" y="418"/>
                    <a:pt x="4436" y="721"/>
                    <a:pt x="4436" y="1095"/>
                  </a:cubicBezTo>
                  <a:lnTo>
                    <a:pt x="4436" y="2871"/>
                  </a:lnTo>
                  <a:cubicBezTo>
                    <a:pt x="4436" y="3246"/>
                    <a:pt x="4129" y="3548"/>
                    <a:pt x="3754" y="3548"/>
                  </a:cubicBezTo>
                  <a:lnTo>
                    <a:pt x="1095" y="3548"/>
                  </a:lnTo>
                  <a:cubicBezTo>
                    <a:pt x="721" y="3548"/>
                    <a:pt x="413" y="3246"/>
                    <a:pt x="413" y="2871"/>
                  </a:cubicBezTo>
                  <a:lnTo>
                    <a:pt x="413" y="1095"/>
                  </a:lnTo>
                  <a:cubicBezTo>
                    <a:pt x="413" y="721"/>
                    <a:pt x="721" y="418"/>
                    <a:pt x="1095" y="418"/>
                  </a:cubicBezTo>
                  <a:close/>
                  <a:moveTo>
                    <a:pt x="1095" y="1"/>
                  </a:moveTo>
                  <a:cubicBezTo>
                    <a:pt x="490" y="1"/>
                    <a:pt x="1" y="490"/>
                    <a:pt x="1" y="1095"/>
                  </a:cubicBezTo>
                  <a:lnTo>
                    <a:pt x="1" y="2871"/>
                  </a:lnTo>
                  <a:cubicBezTo>
                    <a:pt x="1" y="3476"/>
                    <a:pt x="490" y="3966"/>
                    <a:pt x="1095" y="3966"/>
                  </a:cubicBezTo>
                  <a:lnTo>
                    <a:pt x="3754" y="3966"/>
                  </a:lnTo>
                  <a:cubicBezTo>
                    <a:pt x="4359" y="3966"/>
                    <a:pt x="4849" y="3476"/>
                    <a:pt x="4849" y="2871"/>
                  </a:cubicBezTo>
                  <a:lnTo>
                    <a:pt x="4849" y="1095"/>
                  </a:lnTo>
                  <a:cubicBezTo>
                    <a:pt x="4849" y="490"/>
                    <a:pt x="4359" y="1"/>
                    <a:pt x="375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692" name="Google Shape;18692;p140"/>
          <p:cNvGrpSpPr/>
          <p:nvPr/>
        </p:nvGrpSpPr>
        <p:grpSpPr>
          <a:xfrm>
            <a:off x="2656024" y="3178294"/>
            <a:ext cx="298735" cy="365472"/>
            <a:chOff x="2656024" y="3365144"/>
            <a:chExt cx="298735" cy="365472"/>
          </a:xfrm>
        </p:grpSpPr>
        <p:sp>
          <p:nvSpPr>
            <p:cNvPr id="18693" name="Google Shape;18693;p140"/>
            <p:cNvSpPr/>
            <p:nvPr/>
          </p:nvSpPr>
          <p:spPr>
            <a:xfrm>
              <a:off x="2793509" y="3554379"/>
              <a:ext cx="23792" cy="170840"/>
            </a:xfrm>
            <a:custGeom>
              <a:avLst/>
              <a:gdLst/>
              <a:ahLst/>
              <a:cxnLst/>
              <a:rect l="l" t="t" r="r" b="b"/>
              <a:pathLst>
                <a:path w="908" h="6520" extrusionOk="0">
                  <a:moveTo>
                    <a:pt x="0" y="0"/>
                  </a:moveTo>
                  <a:lnTo>
                    <a:pt x="0" y="6068"/>
                  </a:lnTo>
                  <a:cubicBezTo>
                    <a:pt x="0" y="6318"/>
                    <a:pt x="206" y="6519"/>
                    <a:pt x="456" y="6519"/>
                  </a:cubicBezTo>
                  <a:cubicBezTo>
                    <a:pt x="701" y="6519"/>
                    <a:pt x="907" y="6318"/>
                    <a:pt x="907" y="6068"/>
                  </a:cubicBezTo>
                  <a:lnTo>
                    <a:pt x="907" y="0"/>
                  </a:ln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4" name="Google Shape;18694;p140"/>
            <p:cNvSpPr/>
            <p:nvPr/>
          </p:nvSpPr>
          <p:spPr>
            <a:xfrm>
              <a:off x="2793509" y="3554379"/>
              <a:ext cx="23661" cy="39147"/>
            </a:xfrm>
            <a:custGeom>
              <a:avLst/>
              <a:gdLst/>
              <a:ahLst/>
              <a:cxnLst/>
              <a:rect l="l" t="t" r="r" b="b"/>
              <a:pathLst>
                <a:path w="903" h="1494" extrusionOk="0">
                  <a:moveTo>
                    <a:pt x="0" y="0"/>
                  </a:moveTo>
                  <a:lnTo>
                    <a:pt x="0" y="1493"/>
                  </a:lnTo>
                  <a:lnTo>
                    <a:pt x="902" y="1493"/>
                  </a:lnTo>
                  <a:lnTo>
                    <a:pt x="902"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5" name="Google Shape;18695;p140"/>
            <p:cNvSpPr/>
            <p:nvPr/>
          </p:nvSpPr>
          <p:spPr>
            <a:xfrm>
              <a:off x="2720797" y="3431541"/>
              <a:ext cx="169321" cy="156612"/>
            </a:xfrm>
            <a:custGeom>
              <a:avLst/>
              <a:gdLst/>
              <a:ahLst/>
              <a:cxnLst/>
              <a:rect l="l" t="t" r="r" b="b"/>
              <a:pathLst>
                <a:path w="6462" h="5977" extrusionOk="0">
                  <a:moveTo>
                    <a:pt x="3234" y="1"/>
                  </a:moveTo>
                  <a:cubicBezTo>
                    <a:pt x="3095" y="1"/>
                    <a:pt x="2958" y="74"/>
                    <a:pt x="2890" y="215"/>
                  </a:cubicBezTo>
                  <a:lnTo>
                    <a:pt x="2237" y="1530"/>
                  </a:lnTo>
                  <a:lnTo>
                    <a:pt x="2218" y="1568"/>
                  </a:lnTo>
                  <a:cubicBezTo>
                    <a:pt x="2165" y="1684"/>
                    <a:pt x="2060" y="1760"/>
                    <a:pt x="1935" y="1780"/>
                  </a:cubicBezTo>
                  <a:lnTo>
                    <a:pt x="889" y="1928"/>
                  </a:lnTo>
                  <a:lnTo>
                    <a:pt x="437" y="1996"/>
                  </a:lnTo>
                  <a:cubicBezTo>
                    <a:pt x="125" y="2039"/>
                    <a:pt x="0" y="2423"/>
                    <a:pt x="226" y="2648"/>
                  </a:cubicBezTo>
                  <a:lnTo>
                    <a:pt x="1306" y="3700"/>
                  </a:lnTo>
                  <a:cubicBezTo>
                    <a:pt x="1397" y="3791"/>
                    <a:pt x="1436" y="3916"/>
                    <a:pt x="1417" y="4040"/>
                  </a:cubicBezTo>
                  <a:lnTo>
                    <a:pt x="1157" y="5528"/>
                  </a:lnTo>
                  <a:cubicBezTo>
                    <a:pt x="1116" y="5775"/>
                    <a:pt x="1314" y="5977"/>
                    <a:pt x="1537" y="5977"/>
                  </a:cubicBezTo>
                  <a:cubicBezTo>
                    <a:pt x="1595" y="5977"/>
                    <a:pt x="1656" y="5963"/>
                    <a:pt x="1714" y="5932"/>
                  </a:cubicBezTo>
                  <a:lnTo>
                    <a:pt x="2233" y="5658"/>
                  </a:lnTo>
                  <a:lnTo>
                    <a:pt x="3053" y="5226"/>
                  </a:lnTo>
                  <a:cubicBezTo>
                    <a:pt x="3108" y="5197"/>
                    <a:pt x="3169" y="5184"/>
                    <a:pt x="3231" y="5184"/>
                  </a:cubicBezTo>
                  <a:cubicBezTo>
                    <a:pt x="3250" y="5184"/>
                    <a:pt x="3269" y="5185"/>
                    <a:pt x="3289" y="5188"/>
                  </a:cubicBezTo>
                  <a:cubicBezTo>
                    <a:pt x="3327" y="5192"/>
                    <a:pt x="3370" y="5207"/>
                    <a:pt x="3409" y="5226"/>
                  </a:cubicBezTo>
                  <a:lnTo>
                    <a:pt x="4743" y="5932"/>
                  </a:lnTo>
                  <a:cubicBezTo>
                    <a:pt x="4802" y="5963"/>
                    <a:pt x="4864" y="5977"/>
                    <a:pt x="4923" y="5977"/>
                  </a:cubicBezTo>
                  <a:cubicBezTo>
                    <a:pt x="5146" y="5977"/>
                    <a:pt x="5342" y="5775"/>
                    <a:pt x="5300" y="5528"/>
                  </a:cubicBezTo>
                  <a:lnTo>
                    <a:pt x="5295" y="5509"/>
                  </a:lnTo>
                  <a:lnTo>
                    <a:pt x="5041" y="4040"/>
                  </a:lnTo>
                  <a:cubicBezTo>
                    <a:pt x="5022" y="3916"/>
                    <a:pt x="5060" y="3791"/>
                    <a:pt x="5151" y="3700"/>
                  </a:cubicBezTo>
                  <a:lnTo>
                    <a:pt x="6236" y="2648"/>
                  </a:lnTo>
                  <a:cubicBezTo>
                    <a:pt x="6462" y="2428"/>
                    <a:pt x="6337" y="2039"/>
                    <a:pt x="6025" y="1996"/>
                  </a:cubicBezTo>
                  <a:lnTo>
                    <a:pt x="4527" y="1780"/>
                  </a:lnTo>
                  <a:cubicBezTo>
                    <a:pt x="4402" y="1760"/>
                    <a:pt x="4297" y="1684"/>
                    <a:pt x="4239" y="1568"/>
                  </a:cubicBezTo>
                  <a:lnTo>
                    <a:pt x="3572" y="215"/>
                  </a:lnTo>
                  <a:cubicBezTo>
                    <a:pt x="3562" y="186"/>
                    <a:pt x="3543" y="162"/>
                    <a:pt x="3529" y="138"/>
                  </a:cubicBezTo>
                  <a:cubicBezTo>
                    <a:pt x="3451" y="45"/>
                    <a:pt x="3342" y="1"/>
                    <a:pt x="3234" y="1"/>
                  </a:cubicBezTo>
                  <a:close/>
                </a:path>
              </a:pathLst>
            </a:custGeom>
            <a:solidFill>
              <a:srgbClr val="BFC7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6" name="Google Shape;18696;p140"/>
            <p:cNvSpPr/>
            <p:nvPr/>
          </p:nvSpPr>
          <p:spPr>
            <a:xfrm>
              <a:off x="2720666" y="3482060"/>
              <a:ext cx="58641" cy="106094"/>
            </a:xfrm>
            <a:custGeom>
              <a:avLst/>
              <a:gdLst/>
              <a:ahLst/>
              <a:cxnLst/>
              <a:rect l="l" t="t" r="r" b="b"/>
              <a:pathLst>
                <a:path w="2238" h="4049" extrusionOk="0">
                  <a:moveTo>
                    <a:pt x="894" y="0"/>
                  </a:moveTo>
                  <a:lnTo>
                    <a:pt x="442" y="68"/>
                  </a:lnTo>
                  <a:cubicBezTo>
                    <a:pt x="125" y="111"/>
                    <a:pt x="1" y="500"/>
                    <a:pt x="231" y="720"/>
                  </a:cubicBezTo>
                  <a:lnTo>
                    <a:pt x="1311" y="1772"/>
                  </a:lnTo>
                  <a:cubicBezTo>
                    <a:pt x="1398" y="1863"/>
                    <a:pt x="1441" y="1988"/>
                    <a:pt x="1417" y="2112"/>
                  </a:cubicBezTo>
                  <a:lnTo>
                    <a:pt x="1162" y="3600"/>
                  </a:lnTo>
                  <a:cubicBezTo>
                    <a:pt x="1121" y="3847"/>
                    <a:pt x="1316" y="4049"/>
                    <a:pt x="1540" y="4049"/>
                  </a:cubicBezTo>
                  <a:cubicBezTo>
                    <a:pt x="1599" y="4049"/>
                    <a:pt x="1660" y="4035"/>
                    <a:pt x="1719" y="4004"/>
                  </a:cubicBezTo>
                  <a:lnTo>
                    <a:pt x="2238" y="3730"/>
                  </a:lnTo>
                  <a:cubicBezTo>
                    <a:pt x="2026" y="3697"/>
                    <a:pt x="1882" y="3500"/>
                    <a:pt x="1921" y="3288"/>
                  </a:cubicBezTo>
                  <a:lnTo>
                    <a:pt x="2175" y="1800"/>
                  </a:lnTo>
                  <a:cubicBezTo>
                    <a:pt x="2194" y="1676"/>
                    <a:pt x="2156" y="1546"/>
                    <a:pt x="2065" y="1460"/>
                  </a:cubicBezTo>
                  <a:lnTo>
                    <a:pt x="985" y="404"/>
                  </a:lnTo>
                  <a:cubicBezTo>
                    <a:pt x="879" y="303"/>
                    <a:pt x="841" y="144"/>
                    <a:pt x="894" y="0"/>
                  </a:cubicBezTo>
                  <a:close/>
                </a:path>
              </a:pathLst>
            </a:custGeom>
            <a:solidFill>
              <a:srgbClr val="D4DC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7" name="Google Shape;18697;p140"/>
            <p:cNvSpPr/>
            <p:nvPr/>
          </p:nvSpPr>
          <p:spPr>
            <a:xfrm>
              <a:off x="2800662" y="3365144"/>
              <a:ext cx="10848" cy="38963"/>
            </a:xfrm>
            <a:custGeom>
              <a:avLst/>
              <a:gdLst/>
              <a:ahLst/>
              <a:cxnLst/>
              <a:rect l="l" t="t" r="r" b="b"/>
              <a:pathLst>
                <a:path w="414" h="1487" extrusionOk="0">
                  <a:moveTo>
                    <a:pt x="207" y="1"/>
                  </a:moveTo>
                  <a:cubicBezTo>
                    <a:pt x="104" y="1"/>
                    <a:pt x="1" y="70"/>
                    <a:pt x="1" y="209"/>
                  </a:cubicBezTo>
                  <a:lnTo>
                    <a:pt x="1" y="1280"/>
                  </a:lnTo>
                  <a:cubicBezTo>
                    <a:pt x="1" y="1390"/>
                    <a:pt x="92" y="1486"/>
                    <a:pt x="207" y="1486"/>
                  </a:cubicBezTo>
                  <a:cubicBezTo>
                    <a:pt x="322" y="1486"/>
                    <a:pt x="413" y="1390"/>
                    <a:pt x="413" y="1280"/>
                  </a:cubicBezTo>
                  <a:lnTo>
                    <a:pt x="413" y="209"/>
                  </a:lnTo>
                  <a:cubicBezTo>
                    <a:pt x="413" y="70"/>
                    <a:pt x="310" y="1"/>
                    <a:pt x="2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8" name="Google Shape;18698;p140"/>
            <p:cNvSpPr/>
            <p:nvPr/>
          </p:nvSpPr>
          <p:spPr>
            <a:xfrm>
              <a:off x="2843189" y="3376071"/>
              <a:ext cx="24237" cy="36946"/>
            </a:xfrm>
            <a:custGeom>
              <a:avLst/>
              <a:gdLst/>
              <a:ahLst/>
              <a:cxnLst/>
              <a:rect l="l" t="t" r="r" b="b"/>
              <a:pathLst>
                <a:path w="925" h="1410" extrusionOk="0">
                  <a:moveTo>
                    <a:pt x="650" y="0"/>
                  </a:moveTo>
                  <a:cubicBezTo>
                    <a:pt x="575" y="0"/>
                    <a:pt x="502" y="39"/>
                    <a:pt x="466" y="133"/>
                  </a:cubicBezTo>
                  <a:lnTo>
                    <a:pt x="58" y="1122"/>
                  </a:lnTo>
                  <a:cubicBezTo>
                    <a:pt x="0" y="1261"/>
                    <a:pt x="101" y="1410"/>
                    <a:pt x="250" y="1410"/>
                  </a:cubicBezTo>
                  <a:cubicBezTo>
                    <a:pt x="331" y="1410"/>
                    <a:pt x="408" y="1357"/>
                    <a:pt x="442" y="1280"/>
                  </a:cubicBezTo>
                  <a:lnTo>
                    <a:pt x="850" y="296"/>
                  </a:lnTo>
                  <a:cubicBezTo>
                    <a:pt x="924" y="129"/>
                    <a:pt x="785" y="0"/>
                    <a:pt x="65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9" name="Google Shape;18699;p140"/>
            <p:cNvSpPr/>
            <p:nvPr/>
          </p:nvSpPr>
          <p:spPr>
            <a:xfrm>
              <a:off x="2879270" y="3407304"/>
              <a:ext cx="34561" cy="30631"/>
            </a:xfrm>
            <a:custGeom>
              <a:avLst/>
              <a:gdLst/>
              <a:ahLst/>
              <a:cxnLst/>
              <a:rect l="l" t="t" r="r" b="b"/>
              <a:pathLst>
                <a:path w="1319" h="1169" extrusionOk="0">
                  <a:moveTo>
                    <a:pt x="1025" y="0"/>
                  </a:moveTo>
                  <a:cubicBezTo>
                    <a:pt x="978" y="0"/>
                    <a:pt x="929" y="18"/>
                    <a:pt x="884" y="60"/>
                  </a:cubicBezTo>
                  <a:lnTo>
                    <a:pt x="130" y="813"/>
                  </a:lnTo>
                  <a:cubicBezTo>
                    <a:pt x="1" y="948"/>
                    <a:pt x="92" y="1168"/>
                    <a:pt x="279" y="1168"/>
                  </a:cubicBezTo>
                  <a:cubicBezTo>
                    <a:pt x="433" y="1168"/>
                    <a:pt x="418" y="1082"/>
                    <a:pt x="1182" y="352"/>
                  </a:cubicBezTo>
                  <a:cubicBezTo>
                    <a:pt x="1319" y="201"/>
                    <a:pt x="1184" y="0"/>
                    <a:pt x="102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0" name="Google Shape;18700;p140"/>
            <p:cNvSpPr/>
            <p:nvPr/>
          </p:nvSpPr>
          <p:spPr>
            <a:xfrm>
              <a:off x="2903428" y="3453552"/>
              <a:ext cx="41295" cy="21617"/>
            </a:xfrm>
            <a:custGeom>
              <a:avLst/>
              <a:gdLst/>
              <a:ahLst/>
              <a:cxnLst/>
              <a:rect l="l" t="t" r="r" b="b"/>
              <a:pathLst>
                <a:path w="1576" h="825" extrusionOk="0">
                  <a:moveTo>
                    <a:pt x="1283" y="1"/>
                  </a:moveTo>
                  <a:cubicBezTo>
                    <a:pt x="1257" y="1"/>
                    <a:pt x="1230" y="6"/>
                    <a:pt x="1201" y="18"/>
                  </a:cubicBezTo>
                  <a:lnTo>
                    <a:pt x="212" y="426"/>
                  </a:lnTo>
                  <a:cubicBezTo>
                    <a:pt x="0" y="512"/>
                    <a:pt x="63" y="824"/>
                    <a:pt x="293" y="824"/>
                  </a:cubicBezTo>
                  <a:cubicBezTo>
                    <a:pt x="365" y="824"/>
                    <a:pt x="317" y="824"/>
                    <a:pt x="1359" y="402"/>
                  </a:cubicBezTo>
                  <a:cubicBezTo>
                    <a:pt x="1575" y="304"/>
                    <a:pt x="1481" y="1"/>
                    <a:pt x="128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1" name="Google Shape;18701;p140"/>
            <p:cNvSpPr/>
            <p:nvPr/>
          </p:nvSpPr>
          <p:spPr>
            <a:xfrm>
              <a:off x="2912232" y="3507974"/>
              <a:ext cx="42527" cy="10953"/>
            </a:xfrm>
            <a:custGeom>
              <a:avLst/>
              <a:gdLst/>
              <a:ahLst/>
              <a:cxnLst/>
              <a:rect l="l" t="t" r="r" b="b"/>
              <a:pathLst>
                <a:path w="1623" h="418" extrusionOk="0">
                  <a:moveTo>
                    <a:pt x="279" y="0"/>
                  </a:moveTo>
                  <a:cubicBezTo>
                    <a:pt x="0" y="0"/>
                    <a:pt x="0" y="418"/>
                    <a:pt x="279" y="418"/>
                  </a:cubicBezTo>
                  <a:lnTo>
                    <a:pt x="1345" y="418"/>
                  </a:lnTo>
                  <a:cubicBezTo>
                    <a:pt x="1623" y="418"/>
                    <a:pt x="1623" y="0"/>
                    <a:pt x="134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2" name="Google Shape;18702;p140"/>
            <p:cNvSpPr/>
            <p:nvPr/>
          </p:nvSpPr>
          <p:spPr>
            <a:xfrm>
              <a:off x="2902406" y="3551444"/>
              <a:ext cx="41819" cy="21748"/>
            </a:xfrm>
            <a:custGeom>
              <a:avLst/>
              <a:gdLst/>
              <a:ahLst/>
              <a:cxnLst/>
              <a:rect l="l" t="t" r="r" b="b"/>
              <a:pathLst>
                <a:path w="1596" h="830" extrusionOk="0">
                  <a:moveTo>
                    <a:pt x="298" y="1"/>
                  </a:moveTo>
                  <a:cubicBezTo>
                    <a:pt x="97" y="1"/>
                    <a:pt x="0" y="317"/>
                    <a:pt x="231" y="405"/>
                  </a:cubicBezTo>
                  <a:lnTo>
                    <a:pt x="1216" y="813"/>
                  </a:lnTo>
                  <a:cubicBezTo>
                    <a:pt x="1244" y="824"/>
                    <a:pt x="1272" y="829"/>
                    <a:pt x="1298" y="829"/>
                  </a:cubicBezTo>
                  <a:cubicBezTo>
                    <a:pt x="1500" y="829"/>
                    <a:pt x="1596" y="527"/>
                    <a:pt x="1379" y="429"/>
                  </a:cubicBezTo>
                  <a:lnTo>
                    <a:pt x="390" y="21"/>
                  </a:lnTo>
                  <a:cubicBezTo>
                    <a:pt x="358" y="7"/>
                    <a:pt x="327" y="1"/>
                    <a:pt x="29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3" name="Google Shape;18703;p140"/>
            <p:cNvSpPr/>
            <p:nvPr/>
          </p:nvSpPr>
          <p:spPr>
            <a:xfrm>
              <a:off x="2877986" y="3588547"/>
              <a:ext cx="34640" cy="30631"/>
            </a:xfrm>
            <a:custGeom>
              <a:avLst/>
              <a:gdLst/>
              <a:ahLst/>
              <a:cxnLst/>
              <a:rect l="l" t="t" r="r" b="b"/>
              <a:pathLst>
                <a:path w="1322" h="1169" extrusionOk="0">
                  <a:moveTo>
                    <a:pt x="294" y="0"/>
                  </a:moveTo>
                  <a:cubicBezTo>
                    <a:pt x="137" y="0"/>
                    <a:pt x="0" y="201"/>
                    <a:pt x="141" y="353"/>
                  </a:cubicBezTo>
                  <a:cubicBezTo>
                    <a:pt x="904" y="1082"/>
                    <a:pt x="895" y="1169"/>
                    <a:pt x="1043" y="1169"/>
                  </a:cubicBezTo>
                  <a:cubicBezTo>
                    <a:pt x="1226" y="1169"/>
                    <a:pt x="1322" y="943"/>
                    <a:pt x="1187" y="813"/>
                  </a:cubicBezTo>
                  <a:lnTo>
                    <a:pt x="434" y="60"/>
                  </a:lnTo>
                  <a:cubicBezTo>
                    <a:pt x="390" y="18"/>
                    <a:pt x="341" y="0"/>
                    <a:pt x="29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4" name="Google Shape;18704;p140"/>
            <p:cNvSpPr/>
            <p:nvPr/>
          </p:nvSpPr>
          <p:spPr>
            <a:xfrm>
              <a:off x="2841695" y="3613072"/>
              <a:ext cx="24316" cy="36788"/>
            </a:xfrm>
            <a:custGeom>
              <a:avLst/>
              <a:gdLst/>
              <a:ahLst/>
              <a:cxnLst/>
              <a:rect l="l" t="t" r="r" b="b"/>
              <a:pathLst>
                <a:path w="928" h="1404" extrusionOk="0">
                  <a:moveTo>
                    <a:pt x="261" y="0"/>
                  </a:moveTo>
                  <a:cubicBezTo>
                    <a:pt x="131" y="0"/>
                    <a:pt x="0" y="122"/>
                    <a:pt x="62" y="285"/>
                  </a:cubicBezTo>
                  <a:lnTo>
                    <a:pt x="470" y="1269"/>
                  </a:lnTo>
                  <a:cubicBezTo>
                    <a:pt x="508" y="1364"/>
                    <a:pt x="583" y="1404"/>
                    <a:pt x="658" y="1404"/>
                  </a:cubicBezTo>
                  <a:cubicBezTo>
                    <a:pt x="793" y="1404"/>
                    <a:pt x="928" y="1277"/>
                    <a:pt x="854" y="1111"/>
                  </a:cubicBezTo>
                  <a:lnTo>
                    <a:pt x="446" y="127"/>
                  </a:lnTo>
                  <a:cubicBezTo>
                    <a:pt x="407" y="38"/>
                    <a:pt x="334" y="0"/>
                    <a:pt x="26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5" name="Google Shape;18705;p140"/>
            <p:cNvSpPr/>
            <p:nvPr/>
          </p:nvSpPr>
          <p:spPr>
            <a:xfrm>
              <a:off x="2743383" y="3612444"/>
              <a:ext cx="23844" cy="36919"/>
            </a:xfrm>
            <a:custGeom>
              <a:avLst/>
              <a:gdLst/>
              <a:ahLst/>
              <a:cxnLst/>
              <a:rect l="l" t="t" r="r" b="b"/>
              <a:pathLst>
                <a:path w="910" h="1409" extrusionOk="0">
                  <a:moveTo>
                    <a:pt x="674" y="1"/>
                  </a:moveTo>
                  <a:cubicBezTo>
                    <a:pt x="591" y="1"/>
                    <a:pt x="515" y="48"/>
                    <a:pt x="483" y="127"/>
                  </a:cubicBezTo>
                  <a:lnTo>
                    <a:pt x="75" y="1116"/>
                  </a:lnTo>
                  <a:cubicBezTo>
                    <a:pt x="1" y="1282"/>
                    <a:pt x="136" y="1409"/>
                    <a:pt x="270" y="1409"/>
                  </a:cubicBezTo>
                  <a:cubicBezTo>
                    <a:pt x="346" y="1409"/>
                    <a:pt x="421" y="1369"/>
                    <a:pt x="459" y="1274"/>
                  </a:cubicBezTo>
                  <a:lnTo>
                    <a:pt x="867" y="285"/>
                  </a:lnTo>
                  <a:cubicBezTo>
                    <a:pt x="910" y="180"/>
                    <a:pt x="862" y="60"/>
                    <a:pt x="756" y="17"/>
                  </a:cubicBezTo>
                  <a:cubicBezTo>
                    <a:pt x="729" y="6"/>
                    <a:pt x="701" y="1"/>
                    <a:pt x="67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6" name="Google Shape;18706;p140"/>
            <p:cNvSpPr/>
            <p:nvPr/>
          </p:nvSpPr>
          <p:spPr>
            <a:xfrm>
              <a:off x="2696324" y="3587420"/>
              <a:ext cx="35504" cy="30971"/>
            </a:xfrm>
            <a:custGeom>
              <a:avLst/>
              <a:gdLst/>
              <a:ahLst/>
              <a:cxnLst/>
              <a:rect l="l" t="t" r="r" b="b"/>
              <a:pathLst>
                <a:path w="1355" h="1182" extrusionOk="0">
                  <a:moveTo>
                    <a:pt x="1060" y="1"/>
                  </a:moveTo>
                  <a:cubicBezTo>
                    <a:pt x="1013" y="1"/>
                    <a:pt x="965" y="18"/>
                    <a:pt x="920" y="60"/>
                  </a:cubicBezTo>
                  <a:lnTo>
                    <a:pt x="915" y="64"/>
                  </a:lnTo>
                  <a:lnTo>
                    <a:pt x="162" y="818"/>
                  </a:lnTo>
                  <a:cubicBezTo>
                    <a:pt x="1" y="968"/>
                    <a:pt x="141" y="1182"/>
                    <a:pt x="304" y="1182"/>
                  </a:cubicBezTo>
                  <a:cubicBezTo>
                    <a:pt x="354" y="1182"/>
                    <a:pt x="408" y="1161"/>
                    <a:pt x="454" y="1111"/>
                  </a:cubicBezTo>
                  <a:lnTo>
                    <a:pt x="1213" y="357"/>
                  </a:lnTo>
                  <a:cubicBezTo>
                    <a:pt x="1354" y="205"/>
                    <a:pt x="1219" y="1"/>
                    <a:pt x="106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7" name="Google Shape;18707;p140"/>
            <p:cNvSpPr/>
            <p:nvPr/>
          </p:nvSpPr>
          <p:spPr>
            <a:xfrm>
              <a:off x="2665693" y="3550317"/>
              <a:ext cx="40168" cy="21722"/>
            </a:xfrm>
            <a:custGeom>
              <a:avLst/>
              <a:gdLst/>
              <a:ahLst/>
              <a:cxnLst/>
              <a:rect l="l" t="t" r="r" b="b"/>
              <a:pathLst>
                <a:path w="1533" h="829" extrusionOk="0">
                  <a:moveTo>
                    <a:pt x="1298" y="0"/>
                  </a:moveTo>
                  <a:cubicBezTo>
                    <a:pt x="1271" y="0"/>
                    <a:pt x="1243" y="6"/>
                    <a:pt x="1215" y="16"/>
                  </a:cubicBezTo>
                  <a:lnTo>
                    <a:pt x="231" y="424"/>
                  </a:lnTo>
                  <a:cubicBezTo>
                    <a:pt x="0" y="513"/>
                    <a:pt x="97" y="829"/>
                    <a:pt x="298" y="829"/>
                  </a:cubicBezTo>
                  <a:cubicBezTo>
                    <a:pt x="327" y="829"/>
                    <a:pt x="358" y="823"/>
                    <a:pt x="390" y="808"/>
                  </a:cubicBezTo>
                  <a:lnTo>
                    <a:pt x="1379" y="400"/>
                  </a:lnTo>
                  <a:cubicBezTo>
                    <a:pt x="1484" y="352"/>
                    <a:pt x="1532" y="232"/>
                    <a:pt x="1489" y="127"/>
                  </a:cubicBezTo>
                  <a:cubicBezTo>
                    <a:pt x="1457" y="47"/>
                    <a:pt x="1381" y="0"/>
                    <a:pt x="129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8" name="Google Shape;18708;p140"/>
            <p:cNvSpPr/>
            <p:nvPr/>
          </p:nvSpPr>
          <p:spPr>
            <a:xfrm>
              <a:off x="2656024" y="3506585"/>
              <a:ext cx="40640" cy="10848"/>
            </a:xfrm>
            <a:custGeom>
              <a:avLst/>
              <a:gdLst/>
              <a:ahLst/>
              <a:cxnLst/>
              <a:rect l="l" t="t" r="r" b="b"/>
              <a:pathLst>
                <a:path w="1551" h="414" extrusionOk="0">
                  <a:moveTo>
                    <a:pt x="274" y="0"/>
                  </a:moveTo>
                  <a:cubicBezTo>
                    <a:pt x="0" y="0"/>
                    <a:pt x="0" y="413"/>
                    <a:pt x="274" y="413"/>
                  </a:cubicBezTo>
                  <a:lnTo>
                    <a:pt x="1344" y="413"/>
                  </a:lnTo>
                  <a:cubicBezTo>
                    <a:pt x="1460" y="413"/>
                    <a:pt x="1551" y="322"/>
                    <a:pt x="1551" y="207"/>
                  </a:cubicBezTo>
                  <a:cubicBezTo>
                    <a:pt x="1551" y="92"/>
                    <a:pt x="1460" y="0"/>
                    <a:pt x="134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9" name="Google Shape;18709;p140"/>
            <p:cNvSpPr/>
            <p:nvPr/>
          </p:nvSpPr>
          <p:spPr>
            <a:xfrm>
              <a:off x="2666191" y="3452084"/>
              <a:ext cx="42186" cy="21879"/>
            </a:xfrm>
            <a:custGeom>
              <a:avLst/>
              <a:gdLst/>
              <a:ahLst/>
              <a:cxnLst/>
              <a:rect l="l" t="t" r="r" b="b"/>
              <a:pathLst>
                <a:path w="1610" h="835" extrusionOk="0">
                  <a:moveTo>
                    <a:pt x="302" y="0"/>
                  </a:moveTo>
                  <a:cubicBezTo>
                    <a:pt x="97" y="0"/>
                    <a:pt x="0" y="317"/>
                    <a:pt x="232" y="405"/>
                  </a:cubicBezTo>
                  <a:lnTo>
                    <a:pt x="1220" y="813"/>
                  </a:lnTo>
                  <a:cubicBezTo>
                    <a:pt x="1253" y="828"/>
                    <a:pt x="1284" y="834"/>
                    <a:pt x="1313" y="834"/>
                  </a:cubicBezTo>
                  <a:cubicBezTo>
                    <a:pt x="1514" y="834"/>
                    <a:pt x="1610" y="521"/>
                    <a:pt x="1379" y="429"/>
                  </a:cubicBezTo>
                  <a:lnTo>
                    <a:pt x="395" y="21"/>
                  </a:lnTo>
                  <a:cubicBezTo>
                    <a:pt x="362" y="7"/>
                    <a:pt x="331" y="0"/>
                    <a:pt x="30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0" name="Google Shape;18710;p140"/>
            <p:cNvSpPr/>
            <p:nvPr/>
          </p:nvSpPr>
          <p:spPr>
            <a:xfrm>
              <a:off x="2697319" y="3405994"/>
              <a:ext cx="35190" cy="30945"/>
            </a:xfrm>
            <a:custGeom>
              <a:avLst/>
              <a:gdLst/>
              <a:ahLst/>
              <a:cxnLst/>
              <a:rect l="l" t="t" r="r" b="b"/>
              <a:pathLst>
                <a:path w="1343" h="1181" extrusionOk="0">
                  <a:moveTo>
                    <a:pt x="305" y="1"/>
                  </a:moveTo>
                  <a:cubicBezTo>
                    <a:pt x="142" y="1"/>
                    <a:pt x="1" y="217"/>
                    <a:pt x="162" y="364"/>
                  </a:cubicBezTo>
                  <a:cubicBezTo>
                    <a:pt x="920" y="1098"/>
                    <a:pt x="911" y="1180"/>
                    <a:pt x="1065" y="1180"/>
                  </a:cubicBezTo>
                  <a:cubicBezTo>
                    <a:pt x="1247" y="1180"/>
                    <a:pt x="1343" y="959"/>
                    <a:pt x="1213" y="830"/>
                  </a:cubicBezTo>
                  <a:lnTo>
                    <a:pt x="455" y="71"/>
                  </a:lnTo>
                  <a:cubicBezTo>
                    <a:pt x="408" y="21"/>
                    <a:pt x="356" y="1"/>
                    <a:pt x="30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1" name="Google Shape;18711;p140"/>
            <p:cNvSpPr/>
            <p:nvPr/>
          </p:nvSpPr>
          <p:spPr>
            <a:xfrm>
              <a:off x="2744694" y="3375521"/>
              <a:ext cx="24578" cy="36998"/>
            </a:xfrm>
            <a:custGeom>
              <a:avLst/>
              <a:gdLst/>
              <a:ahLst/>
              <a:cxnLst/>
              <a:rect l="l" t="t" r="r" b="b"/>
              <a:pathLst>
                <a:path w="938" h="1412" extrusionOk="0">
                  <a:moveTo>
                    <a:pt x="271" y="0"/>
                  </a:moveTo>
                  <a:cubicBezTo>
                    <a:pt x="137" y="0"/>
                    <a:pt x="0" y="127"/>
                    <a:pt x="77" y="293"/>
                  </a:cubicBezTo>
                  <a:lnTo>
                    <a:pt x="485" y="1282"/>
                  </a:lnTo>
                  <a:cubicBezTo>
                    <a:pt x="523" y="1373"/>
                    <a:pt x="596" y="1411"/>
                    <a:pt x="670" y="1411"/>
                  </a:cubicBezTo>
                  <a:cubicBezTo>
                    <a:pt x="803" y="1411"/>
                    <a:pt x="937" y="1287"/>
                    <a:pt x="869" y="1124"/>
                  </a:cubicBezTo>
                  <a:lnTo>
                    <a:pt x="457" y="135"/>
                  </a:lnTo>
                  <a:cubicBezTo>
                    <a:pt x="420" y="40"/>
                    <a:pt x="346" y="0"/>
                    <a:pt x="27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2" name="Google Shape;18712;p140"/>
            <p:cNvSpPr/>
            <p:nvPr/>
          </p:nvSpPr>
          <p:spPr>
            <a:xfrm>
              <a:off x="2745453" y="3551732"/>
              <a:ext cx="121029" cy="123650"/>
            </a:xfrm>
            <a:custGeom>
              <a:avLst/>
              <a:gdLst/>
              <a:ahLst/>
              <a:cxnLst/>
              <a:rect l="l" t="t" r="r" b="b"/>
              <a:pathLst>
                <a:path w="4619" h="4719" extrusionOk="0">
                  <a:moveTo>
                    <a:pt x="4236" y="0"/>
                  </a:moveTo>
                  <a:cubicBezTo>
                    <a:pt x="4121" y="0"/>
                    <a:pt x="4003" y="89"/>
                    <a:pt x="4028" y="241"/>
                  </a:cubicBezTo>
                  <a:lnTo>
                    <a:pt x="4153" y="980"/>
                  </a:lnTo>
                  <a:cubicBezTo>
                    <a:pt x="4153" y="990"/>
                    <a:pt x="4153" y="999"/>
                    <a:pt x="4153" y="1009"/>
                  </a:cubicBezTo>
                  <a:cubicBezTo>
                    <a:pt x="4153" y="1109"/>
                    <a:pt x="4069" y="1181"/>
                    <a:pt x="3977" y="1181"/>
                  </a:cubicBezTo>
                  <a:cubicBezTo>
                    <a:pt x="3951" y="1181"/>
                    <a:pt x="3924" y="1175"/>
                    <a:pt x="3898" y="1162"/>
                  </a:cubicBezTo>
                  <a:cubicBezTo>
                    <a:pt x="3898" y="1162"/>
                    <a:pt x="2549" y="452"/>
                    <a:pt x="2530" y="442"/>
                  </a:cubicBezTo>
                  <a:cubicBezTo>
                    <a:pt x="2451" y="406"/>
                    <a:pt x="2367" y="388"/>
                    <a:pt x="2283" y="388"/>
                  </a:cubicBezTo>
                  <a:cubicBezTo>
                    <a:pt x="2189" y="388"/>
                    <a:pt x="2096" y="411"/>
                    <a:pt x="2012" y="457"/>
                  </a:cubicBezTo>
                  <a:lnTo>
                    <a:pt x="672" y="1158"/>
                  </a:lnTo>
                  <a:cubicBezTo>
                    <a:pt x="645" y="1172"/>
                    <a:pt x="617" y="1179"/>
                    <a:pt x="589" y="1179"/>
                  </a:cubicBezTo>
                  <a:cubicBezTo>
                    <a:pt x="499" y="1179"/>
                    <a:pt x="418" y="1108"/>
                    <a:pt x="418" y="1009"/>
                  </a:cubicBezTo>
                  <a:cubicBezTo>
                    <a:pt x="428" y="922"/>
                    <a:pt x="437" y="841"/>
                    <a:pt x="456" y="759"/>
                  </a:cubicBezTo>
                  <a:cubicBezTo>
                    <a:pt x="486" y="605"/>
                    <a:pt x="366" y="514"/>
                    <a:pt x="248" y="514"/>
                  </a:cubicBezTo>
                  <a:cubicBezTo>
                    <a:pt x="157" y="514"/>
                    <a:pt x="67" y="568"/>
                    <a:pt x="48" y="687"/>
                  </a:cubicBezTo>
                  <a:cubicBezTo>
                    <a:pt x="24" y="793"/>
                    <a:pt x="10" y="898"/>
                    <a:pt x="0" y="1009"/>
                  </a:cubicBezTo>
                  <a:cubicBezTo>
                    <a:pt x="4" y="1349"/>
                    <a:pt x="285" y="1596"/>
                    <a:pt x="592" y="1596"/>
                  </a:cubicBezTo>
                  <a:cubicBezTo>
                    <a:pt x="682" y="1596"/>
                    <a:pt x="776" y="1574"/>
                    <a:pt x="864" y="1527"/>
                  </a:cubicBezTo>
                  <a:lnTo>
                    <a:pt x="1623" y="1129"/>
                  </a:lnTo>
                  <a:lnTo>
                    <a:pt x="1623" y="1897"/>
                  </a:lnTo>
                  <a:cubicBezTo>
                    <a:pt x="1623" y="2036"/>
                    <a:pt x="1727" y="2106"/>
                    <a:pt x="1832" y="2106"/>
                  </a:cubicBezTo>
                  <a:cubicBezTo>
                    <a:pt x="1936" y="2106"/>
                    <a:pt x="2040" y="2036"/>
                    <a:pt x="2040" y="1897"/>
                  </a:cubicBezTo>
                  <a:lnTo>
                    <a:pt x="2040" y="913"/>
                  </a:lnTo>
                  <a:cubicBezTo>
                    <a:pt x="2126" y="876"/>
                    <a:pt x="2202" y="805"/>
                    <a:pt x="2288" y="805"/>
                  </a:cubicBezTo>
                  <a:cubicBezTo>
                    <a:pt x="2313" y="805"/>
                    <a:pt x="2339" y="811"/>
                    <a:pt x="2367" y="826"/>
                  </a:cubicBezTo>
                  <a:lnTo>
                    <a:pt x="2530" y="913"/>
                  </a:lnTo>
                  <a:lnTo>
                    <a:pt x="2530" y="4513"/>
                  </a:lnTo>
                  <a:cubicBezTo>
                    <a:pt x="2530" y="4650"/>
                    <a:pt x="2633" y="4718"/>
                    <a:pt x="2736" y="4718"/>
                  </a:cubicBezTo>
                  <a:cubicBezTo>
                    <a:pt x="2840" y="4718"/>
                    <a:pt x="2943" y="4650"/>
                    <a:pt x="2943" y="4513"/>
                  </a:cubicBezTo>
                  <a:lnTo>
                    <a:pt x="2943" y="1129"/>
                  </a:lnTo>
                  <a:cubicBezTo>
                    <a:pt x="3658" y="1484"/>
                    <a:pt x="3740" y="1599"/>
                    <a:pt x="3980" y="1599"/>
                  </a:cubicBezTo>
                  <a:cubicBezTo>
                    <a:pt x="4345" y="1599"/>
                    <a:pt x="4618" y="1268"/>
                    <a:pt x="4556" y="908"/>
                  </a:cubicBezTo>
                  <a:lnTo>
                    <a:pt x="4436" y="173"/>
                  </a:lnTo>
                  <a:cubicBezTo>
                    <a:pt x="4415" y="54"/>
                    <a:pt x="4326" y="0"/>
                    <a:pt x="423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3" name="Google Shape;18713;p140"/>
            <p:cNvSpPr/>
            <p:nvPr/>
          </p:nvSpPr>
          <p:spPr>
            <a:xfrm>
              <a:off x="2795631" y="3426170"/>
              <a:ext cx="101535" cy="114872"/>
            </a:xfrm>
            <a:custGeom>
              <a:avLst/>
              <a:gdLst/>
              <a:ahLst/>
              <a:cxnLst/>
              <a:rect l="l" t="t" r="r" b="b"/>
              <a:pathLst>
                <a:path w="3875" h="4384" extrusionOk="0">
                  <a:moveTo>
                    <a:pt x="372" y="1"/>
                  </a:moveTo>
                  <a:cubicBezTo>
                    <a:pt x="166" y="1"/>
                    <a:pt x="1" y="113"/>
                    <a:pt x="58" y="290"/>
                  </a:cubicBezTo>
                  <a:cubicBezTo>
                    <a:pt x="86" y="376"/>
                    <a:pt x="167" y="434"/>
                    <a:pt x="256" y="434"/>
                  </a:cubicBezTo>
                  <a:cubicBezTo>
                    <a:pt x="277" y="434"/>
                    <a:pt x="297" y="431"/>
                    <a:pt x="317" y="424"/>
                  </a:cubicBezTo>
                  <a:cubicBezTo>
                    <a:pt x="336" y="418"/>
                    <a:pt x="355" y="415"/>
                    <a:pt x="373" y="415"/>
                  </a:cubicBezTo>
                  <a:cubicBezTo>
                    <a:pt x="437" y="415"/>
                    <a:pt x="499" y="451"/>
                    <a:pt x="529" y="511"/>
                  </a:cubicBezTo>
                  <a:lnTo>
                    <a:pt x="1196" y="1865"/>
                  </a:lnTo>
                  <a:cubicBezTo>
                    <a:pt x="1282" y="2037"/>
                    <a:pt x="1450" y="2162"/>
                    <a:pt x="1642" y="2186"/>
                  </a:cubicBezTo>
                  <a:lnTo>
                    <a:pt x="3140" y="2407"/>
                  </a:lnTo>
                  <a:cubicBezTo>
                    <a:pt x="3279" y="2426"/>
                    <a:pt x="3337" y="2599"/>
                    <a:pt x="3236" y="2700"/>
                  </a:cubicBezTo>
                  <a:lnTo>
                    <a:pt x="2156" y="3756"/>
                  </a:lnTo>
                  <a:cubicBezTo>
                    <a:pt x="2041" y="3866"/>
                    <a:pt x="1974" y="4020"/>
                    <a:pt x="1974" y="4178"/>
                  </a:cubicBezTo>
                  <a:cubicBezTo>
                    <a:pt x="1974" y="4315"/>
                    <a:pt x="2078" y="4383"/>
                    <a:pt x="2182" y="4383"/>
                  </a:cubicBezTo>
                  <a:cubicBezTo>
                    <a:pt x="2287" y="4383"/>
                    <a:pt x="2391" y="4315"/>
                    <a:pt x="2391" y="4178"/>
                  </a:cubicBezTo>
                  <a:cubicBezTo>
                    <a:pt x="2391" y="4044"/>
                    <a:pt x="2425" y="4097"/>
                    <a:pt x="3524" y="2997"/>
                  </a:cubicBezTo>
                  <a:cubicBezTo>
                    <a:pt x="3874" y="2657"/>
                    <a:pt x="3682" y="2061"/>
                    <a:pt x="3198" y="1994"/>
                  </a:cubicBezTo>
                  <a:lnTo>
                    <a:pt x="1700" y="1773"/>
                  </a:lnTo>
                  <a:cubicBezTo>
                    <a:pt x="1647" y="1769"/>
                    <a:pt x="1594" y="1730"/>
                    <a:pt x="1570" y="1682"/>
                  </a:cubicBezTo>
                  <a:lnTo>
                    <a:pt x="903" y="328"/>
                  </a:lnTo>
                  <a:cubicBezTo>
                    <a:pt x="788" y="97"/>
                    <a:pt x="562" y="1"/>
                    <a:pt x="37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4" name="Google Shape;18714;p140"/>
            <p:cNvSpPr/>
            <p:nvPr/>
          </p:nvSpPr>
          <p:spPr>
            <a:xfrm>
              <a:off x="2713617" y="3443804"/>
              <a:ext cx="83953" cy="111072"/>
            </a:xfrm>
            <a:custGeom>
              <a:avLst/>
              <a:gdLst/>
              <a:ahLst/>
              <a:cxnLst/>
              <a:rect l="l" t="t" r="r" b="b"/>
              <a:pathLst>
                <a:path w="3204" h="4239" extrusionOk="0">
                  <a:moveTo>
                    <a:pt x="2922" y="0"/>
                  </a:moveTo>
                  <a:cubicBezTo>
                    <a:pt x="2851" y="0"/>
                    <a:pt x="2781" y="37"/>
                    <a:pt x="2742" y="126"/>
                  </a:cubicBezTo>
                  <a:lnTo>
                    <a:pt x="2305" y="1009"/>
                  </a:lnTo>
                  <a:cubicBezTo>
                    <a:pt x="2281" y="1062"/>
                    <a:pt x="2228" y="1096"/>
                    <a:pt x="2175" y="1105"/>
                  </a:cubicBezTo>
                  <a:lnTo>
                    <a:pt x="678" y="1321"/>
                  </a:lnTo>
                  <a:cubicBezTo>
                    <a:pt x="193" y="1393"/>
                    <a:pt x="1" y="1988"/>
                    <a:pt x="351" y="2329"/>
                  </a:cubicBezTo>
                  <a:cubicBezTo>
                    <a:pt x="1470" y="3443"/>
                    <a:pt x="1508" y="3385"/>
                    <a:pt x="1484" y="3539"/>
                  </a:cubicBezTo>
                  <a:lnTo>
                    <a:pt x="1407" y="3990"/>
                  </a:lnTo>
                  <a:cubicBezTo>
                    <a:pt x="1378" y="4147"/>
                    <a:pt x="1497" y="4238"/>
                    <a:pt x="1615" y="4238"/>
                  </a:cubicBezTo>
                  <a:cubicBezTo>
                    <a:pt x="1706" y="4238"/>
                    <a:pt x="1797" y="4184"/>
                    <a:pt x="1815" y="4062"/>
                  </a:cubicBezTo>
                  <a:lnTo>
                    <a:pt x="1892" y="3606"/>
                  </a:lnTo>
                  <a:cubicBezTo>
                    <a:pt x="1926" y="3414"/>
                    <a:pt x="1863" y="3222"/>
                    <a:pt x="1724" y="3088"/>
                  </a:cubicBezTo>
                  <a:lnTo>
                    <a:pt x="644" y="2032"/>
                  </a:lnTo>
                  <a:cubicBezTo>
                    <a:pt x="539" y="1931"/>
                    <a:pt x="596" y="1753"/>
                    <a:pt x="740" y="1734"/>
                  </a:cubicBezTo>
                  <a:lnTo>
                    <a:pt x="2233" y="1518"/>
                  </a:lnTo>
                  <a:cubicBezTo>
                    <a:pt x="2425" y="1489"/>
                    <a:pt x="2588" y="1369"/>
                    <a:pt x="2675" y="1192"/>
                  </a:cubicBezTo>
                  <a:lnTo>
                    <a:pt x="3111" y="308"/>
                  </a:lnTo>
                  <a:cubicBezTo>
                    <a:pt x="3204" y="143"/>
                    <a:pt x="3062" y="0"/>
                    <a:pt x="292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5" name="Google Shape;18715;p140"/>
            <p:cNvSpPr/>
            <p:nvPr/>
          </p:nvSpPr>
          <p:spPr>
            <a:xfrm>
              <a:off x="2788085" y="3617710"/>
              <a:ext cx="34614" cy="112907"/>
            </a:xfrm>
            <a:custGeom>
              <a:avLst/>
              <a:gdLst/>
              <a:ahLst/>
              <a:cxnLst/>
              <a:rect l="l" t="t" r="r" b="b"/>
              <a:pathLst>
                <a:path w="1321" h="4309" extrusionOk="0">
                  <a:moveTo>
                    <a:pt x="209" y="0"/>
                  </a:moveTo>
                  <a:cubicBezTo>
                    <a:pt x="105" y="0"/>
                    <a:pt x="1" y="70"/>
                    <a:pt x="1" y="209"/>
                  </a:cubicBezTo>
                  <a:lnTo>
                    <a:pt x="1" y="3651"/>
                  </a:lnTo>
                  <a:cubicBezTo>
                    <a:pt x="1" y="4016"/>
                    <a:pt x="298" y="4309"/>
                    <a:pt x="663" y="4309"/>
                  </a:cubicBezTo>
                  <a:cubicBezTo>
                    <a:pt x="1028" y="4309"/>
                    <a:pt x="1321" y="4016"/>
                    <a:pt x="1321" y="3651"/>
                  </a:cubicBezTo>
                  <a:lnTo>
                    <a:pt x="1321" y="2821"/>
                  </a:lnTo>
                  <a:cubicBezTo>
                    <a:pt x="1321" y="2705"/>
                    <a:pt x="1230" y="2614"/>
                    <a:pt x="1114" y="2614"/>
                  </a:cubicBezTo>
                  <a:cubicBezTo>
                    <a:pt x="999" y="2614"/>
                    <a:pt x="903" y="2705"/>
                    <a:pt x="903" y="2821"/>
                  </a:cubicBezTo>
                  <a:lnTo>
                    <a:pt x="903" y="3651"/>
                  </a:lnTo>
                  <a:cubicBezTo>
                    <a:pt x="903" y="3812"/>
                    <a:pt x="782" y="3892"/>
                    <a:pt x="661" y="3892"/>
                  </a:cubicBezTo>
                  <a:cubicBezTo>
                    <a:pt x="539" y="3892"/>
                    <a:pt x="418" y="3812"/>
                    <a:pt x="418" y="3651"/>
                  </a:cubicBezTo>
                  <a:lnTo>
                    <a:pt x="418" y="209"/>
                  </a:lnTo>
                  <a:cubicBezTo>
                    <a:pt x="418" y="70"/>
                    <a:pt x="314" y="0"/>
                    <a:pt x="20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716" name="Google Shape;18716;p140"/>
          <p:cNvGrpSpPr/>
          <p:nvPr/>
        </p:nvGrpSpPr>
        <p:grpSpPr>
          <a:xfrm>
            <a:off x="7172235" y="3616505"/>
            <a:ext cx="387561" cy="384312"/>
            <a:chOff x="7172235" y="3803355"/>
            <a:chExt cx="387561" cy="384312"/>
          </a:xfrm>
        </p:grpSpPr>
        <p:sp>
          <p:nvSpPr>
            <p:cNvPr id="18717" name="Google Shape;18717;p140"/>
            <p:cNvSpPr/>
            <p:nvPr/>
          </p:nvSpPr>
          <p:spPr>
            <a:xfrm>
              <a:off x="7256004" y="3991594"/>
              <a:ext cx="112854" cy="112959"/>
            </a:xfrm>
            <a:custGeom>
              <a:avLst/>
              <a:gdLst/>
              <a:ahLst/>
              <a:cxnLst/>
              <a:rect l="l" t="t" r="r" b="b"/>
              <a:pathLst>
                <a:path w="4307" h="4311" extrusionOk="0">
                  <a:moveTo>
                    <a:pt x="1186" y="0"/>
                  </a:moveTo>
                  <a:lnTo>
                    <a:pt x="1" y="1186"/>
                  </a:lnTo>
                  <a:lnTo>
                    <a:pt x="3126" y="4311"/>
                  </a:lnTo>
                  <a:lnTo>
                    <a:pt x="4306" y="3125"/>
                  </a:lnTo>
                  <a:lnTo>
                    <a:pt x="1186" y="0"/>
                  </a:ln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8" name="Google Shape;18718;p140"/>
            <p:cNvSpPr/>
            <p:nvPr/>
          </p:nvSpPr>
          <p:spPr>
            <a:xfrm>
              <a:off x="7262031" y="3994607"/>
              <a:ext cx="55759" cy="55733"/>
            </a:xfrm>
            <a:custGeom>
              <a:avLst/>
              <a:gdLst/>
              <a:ahLst/>
              <a:cxnLst/>
              <a:rect l="l" t="t" r="r" b="b"/>
              <a:pathLst>
                <a:path w="2128" h="2127" extrusionOk="0">
                  <a:moveTo>
                    <a:pt x="1071" y="0"/>
                  </a:moveTo>
                  <a:lnTo>
                    <a:pt x="1" y="1296"/>
                  </a:lnTo>
                  <a:lnTo>
                    <a:pt x="827" y="2127"/>
                  </a:lnTo>
                  <a:lnTo>
                    <a:pt x="2127" y="1056"/>
                  </a:lnTo>
                  <a:lnTo>
                    <a:pt x="1071" y="0"/>
                  </a:ln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9" name="Google Shape;18719;p140"/>
            <p:cNvSpPr/>
            <p:nvPr/>
          </p:nvSpPr>
          <p:spPr>
            <a:xfrm>
              <a:off x="7310217" y="4042767"/>
              <a:ext cx="55733" cy="55759"/>
            </a:xfrm>
            <a:custGeom>
              <a:avLst/>
              <a:gdLst/>
              <a:ahLst/>
              <a:cxnLst/>
              <a:rect l="l" t="t" r="r" b="b"/>
              <a:pathLst>
                <a:path w="2127" h="2128" extrusionOk="0">
                  <a:moveTo>
                    <a:pt x="1071" y="1"/>
                  </a:moveTo>
                  <a:lnTo>
                    <a:pt x="0" y="1302"/>
                  </a:lnTo>
                  <a:lnTo>
                    <a:pt x="831" y="2127"/>
                  </a:lnTo>
                  <a:lnTo>
                    <a:pt x="2127" y="1057"/>
                  </a:lnTo>
                  <a:lnTo>
                    <a:pt x="1071" y="1"/>
                  </a:ln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0" name="Google Shape;18720;p140"/>
            <p:cNvSpPr/>
            <p:nvPr/>
          </p:nvSpPr>
          <p:spPr>
            <a:xfrm>
              <a:off x="7338149" y="3862337"/>
              <a:ext cx="73341" cy="65087"/>
            </a:xfrm>
            <a:custGeom>
              <a:avLst/>
              <a:gdLst/>
              <a:ahLst/>
              <a:cxnLst/>
              <a:rect l="l" t="t" r="r" b="b"/>
              <a:pathLst>
                <a:path w="2799" h="2484" extrusionOk="0">
                  <a:moveTo>
                    <a:pt x="1122" y="1"/>
                  </a:moveTo>
                  <a:cubicBezTo>
                    <a:pt x="857" y="1"/>
                    <a:pt x="610" y="90"/>
                    <a:pt x="427" y="272"/>
                  </a:cubicBezTo>
                  <a:cubicBezTo>
                    <a:pt x="0" y="694"/>
                    <a:pt x="91" y="1477"/>
                    <a:pt x="629" y="2015"/>
                  </a:cubicBezTo>
                  <a:cubicBezTo>
                    <a:pt x="938" y="2323"/>
                    <a:pt x="1326" y="2483"/>
                    <a:pt x="1682" y="2483"/>
                  </a:cubicBezTo>
                  <a:cubicBezTo>
                    <a:pt x="1945" y="2483"/>
                    <a:pt x="2190" y="2396"/>
                    <a:pt x="2371" y="2216"/>
                  </a:cubicBezTo>
                  <a:cubicBezTo>
                    <a:pt x="2799" y="1789"/>
                    <a:pt x="2707" y="1006"/>
                    <a:pt x="2170" y="469"/>
                  </a:cubicBezTo>
                  <a:cubicBezTo>
                    <a:pt x="1865" y="161"/>
                    <a:pt x="1477" y="1"/>
                    <a:pt x="1122" y="1"/>
                  </a:cubicBezTo>
                  <a:close/>
                </a:path>
              </a:pathLst>
            </a:custGeom>
            <a:solidFill>
              <a:srgbClr val="B6C4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1" name="Google Shape;18721;p140"/>
            <p:cNvSpPr/>
            <p:nvPr/>
          </p:nvSpPr>
          <p:spPr>
            <a:xfrm>
              <a:off x="7323056" y="3861787"/>
              <a:ext cx="84922" cy="85053"/>
            </a:xfrm>
            <a:custGeom>
              <a:avLst/>
              <a:gdLst/>
              <a:ahLst/>
              <a:cxnLst/>
              <a:rect l="l" t="t" r="r" b="b"/>
              <a:pathLst>
                <a:path w="3241" h="3246" extrusionOk="0">
                  <a:moveTo>
                    <a:pt x="936" y="0"/>
                  </a:moveTo>
                  <a:lnTo>
                    <a:pt x="0" y="941"/>
                  </a:lnTo>
                  <a:lnTo>
                    <a:pt x="2299" y="3245"/>
                  </a:lnTo>
                  <a:lnTo>
                    <a:pt x="3240" y="2304"/>
                  </a:lnTo>
                  <a:lnTo>
                    <a:pt x="936" y="0"/>
                  </a:ln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2" name="Google Shape;18722;p140"/>
            <p:cNvSpPr/>
            <p:nvPr/>
          </p:nvSpPr>
          <p:spPr>
            <a:xfrm>
              <a:off x="7322925" y="3871455"/>
              <a:ext cx="75358" cy="75254"/>
            </a:xfrm>
            <a:custGeom>
              <a:avLst/>
              <a:gdLst/>
              <a:ahLst/>
              <a:cxnLst/>
              <a:rect l="l" t="t" r="r" b="b"/>
              <a:pathLst>
                <a:path w="2876" h="2872" extrusionOk="0">
                  <a:moveTo>
                    <a:pt x="572" y="1"/>
                  </a:moveTo>
                  <a:lnTo>
                    <a:pt x="0" y="572"/>
                  </a:lnTo>
                  <a:lnTo>
                    <a:pt x="2304" y="2871"/>
                  </a:lnTo>
                  <a:lnTo>
                    <a:pt x="2876" y="2305"/>
                  </a:lnTo>
                  <a:lnTo>
                    <a:pt x="572" y="1"/>
                  </a:ln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3" name="Google Shape;18723;p140"/>
            <p:cNvSpPr/>
            <p:nvPr/>
          </p:nvSpPr>
          <p:spPr>
            <a:xfrm>
              <a:off x="7203442" y="3878635"/>
              <a:ext cx="187689" cy="187689"/>
            </a:xfrm>
            <a:custGeom>
              <a:avLst/>
              <a:gdLst/>
              <a:ahLst/>
              <a:cxnLst/>
              <a:rect l="l" t="t" r="r" b="b"/>
              <a:pathLst>
                <a:path w="7163" h="7163" extrusionOk="0">
                  <a:moveTo>
                    <a:pt x="4699" y="0"/>
                  </a:moveTo>
                  <a:lnTo>
                    <a:pt x="0" y="5698"/>
                  </a:lnTo>
                  <a:lnTo>
                    <a:pt x="1464" y="7162"/>
                  </a:lnTo>
                  <a:lnTo>
                    <a:pt x="7162" y="2463"/>
                  </a:lnTo>
                  <a:lnTo>
                    <a:pt x="4699" y="0"/>
                  </a:ln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4" name="Google Shape;18724;p140"/>
            <p:cNvSpPr/>
            <p:nvPr/>
          </p:nvSpPr>
          <p:spPr>
            <a:xfrm>
              <a:off x="7203442" y="3933712"/>
              <a:ext cx="187689" cy="132611"/>
            </a:xfrm>
            <a:custGeom>
              <a:avLst/>
              <a:gdLst/>
              <a:ahLst/>
              <a:cxnLst/>
              <a:rect l="l" t="t" r="r" b="b"/>
              <a:pathLst>
                <a:path w="7163" h="5061" extrusionOk="0">
                  <a:moveTo>
                    <a:pt x="6802" y="1"/>
                  </a:moveTo>
                  <a:lnTo>
                    <a:pt x="1771" y="4148"/>
                  </a:lnTo>
                  <a:lnTo>
                    <a:pt x="552" y="2929"/>
                  </a:lnTo>
                  <a:lnTo>
                    <a:pt x="0" y="3596"/>
                  </a:lnTo>
                  <a:lnTo>
                    <a:pt x="1464" y="5060"/>
                  </a:lnTo>
                  <a:lnTo>
                    <a:pt x="7162" y="361"/>
                  </a:lnTo>
                  <a:lnTo>
                    <a:pt x="6802" y="1"/>
                  </a:ln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5" name="Google Shape;18725;p140"/>
            <p:cNvSpPr/>
            <p:nvPr/>
          </p:nvSpPr>
          <p:spPr>
            <a:xfrm>
              <a:off x="7178392" y="4012084"/>
              <a:ext cx="79263" cy="79263"/>
            </a:xfrm>
            <a:custGeom>
              <a:avLst/>
              <a:gdLst/>
              <a:ahLst/>
              <a:cxnLst/>
              <a:rect l="l" t="t" r="r" b="b"/>
              <a:pathLst>
                <a:path w="3025" h="3025" extrusionOk="0">
                  <a:moveTo>
                    <a:pt x="942" y="0"/>
                  </a:moveTo>
                  <a:lnTo>
                    <a:pt x="1" y="941"/>
                  </a:lnTo>
                  <a:lnTo>
                    <a:pt x="2084" y="3025"/>
                  </a:lnTo>
                  <a:lnTo>
                    <a:pt x="3025" y="2084"/>
                  </a:lnTo>
                  <a:lnTo>
                    <a:pt x="942" y="0"/>
                  </a:ln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6" name="Google Shape;18726;p140"/>
            <p:cNvSpPr/>
            <p:nvPr/>
          </p:nvSpPr>
          <p:spPr>
            <a:xfrm>
              <a:off x="7178392" y="4024399"/>
              <a:ext cx="66947" cy="66947"/>
            </a:xfrm>
            <a:custGeom>
              <a:avLst/>
              <a:gdLst/>
              <a:ahLst/>
              <a:cxnLst/>
              <a:rect l="l" t="t" r="r" b="b"/>
              <a:pathLst>
                <a:path w="2555" h="2555" extrusionOk="0">
                  <a:moveTo>
                    <a:pt x="471" y="1"/>
                  </a:moveTo>
                  <a:lnTo>
                    <a:pt x="1" y="471"/>
                  </a:lnTo>
                  <a:lnTo>
                    <a:pt x="2084" y="2555"/>
                  </a:lnTo>
                  <a:lnTo>
                    <a:pt x="2555" y="2084"/>
                  </a:lnTo>
                  <a:lnTo>
                    <a:pt x="471" y="1"/>
                  </a:ln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7" name="Google Shape;18727;p140"/>
            <p:cNvSpPr/>
            <p:nvPr/>
          </p:nvSpPr>
          <p:spPr>
            <a:xfrm>
              <a:off x="7428941" y="3953128"/>
              <a:ext cx="73367" cy="65087"/>
            </a:xfrm>
            <a:custGeom>
              <a:avLst/>
              <a:gdLst/>
              <a:ahLst/>
              <a:cxnLst/>
              <a:rect l="l" t="t" r="r" b="b"/>
              <a:pathLst>
                <a:path w="2800" h="2484" extrusionOk="0">
                  <a:moveTo>
                    <a:pt x="1120" y="1"/>
                  </a:moveTo>
                  <a:cubicBezTo>
                    <a:pt x="856" y="1"/>
                    <a:pt x="610" y="88"/>
                    <a:pt x="428" y="268"/>
                  </a:cubicBezTo>
                  <a:cubicBezTo>
                    <a:pt x="1" y="695"/>
                    <a:pt x="92" y="1478"/>
                    <a:pt x="630" y="2015"/>
                  </a:cubicBezTo>
                  <a:cubicBezTo>
                    <a:pt x="938" y="2323"/>
                    <a:pt x="1325" y="2483"/>
                    <a:pt x="1679" y="2483"/>
                  </a:cubicBezTo>
                  <a:cubicBezTo>
                    <a:pt x="1944" y="2483"/>
                    <a:pt x="2190" y="2394"/>
                    <a:pt x="2372" y="2212"/>
                  </a:cubicBezTo>
                  <a:cubicBezTo>
                    <a:pt x="2799" y="1790"/>
                    <a:pt x="2708" y="1007"/>
                    <a:pt x="2175" y="470"/>
                  </a:cubicBezTo>
                  <a:cubicBezTo>
                    <a:pt x="1866" y="161"/>
                    <a:pt x="1477" y="1"/>
                    <a:pt x="1120" y="1"/>
                  </a:cubicBezTo>
                  <a:close/>
                </a:path>
              </a:pathLst>
            </a:custGeom>
            <a:solidFill>
              <a:srgbClr val="B6C4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8" name="Google Shape;18728;p140"/>
            <p:cNvSpPr/>
            <p:nvPr/>
          </p:nvSpPr>
          <p:spPr>
            <a:xfrm>
              <a:off x="7413743" y="3952578"/>
              <a:ext cx="85053" cy="84949"/>
            </a:xfrm>
            <a:custGeom>
              <a:avLst/>
              <a:gdLst/>
              <a:ahLst/>
              <a:cxnLst/>
              <a:rect l="l" t="t" r="r" b="b"/>
              <a:pathLst>
                <a:path w="3246" h="3242" extrusionOk="0">
                  <a:moveTo>
                    <a:pt x="941" y="1"/>
                  </a:moveTo>
                  <a:lnTo>
                    <a:pt x="0" y="942"/>
                  </a:lnTo>
                  <a:lnTo>
                    <a:pt x="2304" y="3241"/>
                  </a:lnTo>
                  <a:lnTo>
                    <a:pt x="3245" y="2305"/>
                  </a:lnTo>
                  <a:lnTo>
                    <a:pt x="941" y="1"/>
                  </a:ln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9" name="Google Shape;18729;p140"/>
            <p:cNvSpPr/>
            <p:nvPr/>
          </p:nvSpPr>
          <p:spPr>
            <a:xfrm>
              <a:off x="7413743" y="3962273"/>
              <a:ext cx="75358" cy="75254"/>
            </a:xfrm>
            <a:custGeom>
              <a:avLst/>
              <a:gdLst/>
              <a:ahLst/>
              <a:cxnLst/>
              <a:rect l="l" t="t" r="r" b="b"/>
              <a:pathLst>
                <a:path w="2876" h="2872" extrusionOk="0">
                  <a:moveTo>
                    <a:pt x="571" y="1"/>
                  </a:moveTo>
                  <a:lnTo>
                    <a:pt x="0" y="572"/>
                  </a:lnTo>
                  <a:lnTo>
                    <a:pt x="2304" y="2871"/>
                  </a:lnTo>
                  <a:lnTo>
                    <a:pt x="2875" y="2305"/>
                  </a:lnTo>
                  <a:lnTo>
                    <a:pt x="571" y="1"/>
                  </a:ln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0" name="Google Shape;18730;p140"/>
            <p:cNvSpPr/>
            <p:nvPr/>
          </p:nvSpPr>
          <p:spPr>
            <a:xfrm>
              <a:off x="7294234" y="3969322"/>
              <a:ext cx="187689" cy="187820"/>
            </a:xfrm>
            <a:custGeom>
              <a:avLst/>
              <a:gdLst/>
              <a:ahLst/>
              <a:cxnLst/>
              <a:rect l="l" t="t" r="r" b="b"/>
              <a:pathLst>
                <a:path w="7163" h="7168" extrusionOk="0">
                  <a:moveTo>
                    <a:pt x="4700" y="0"/>
                  </a:moveTo>
                  <a:lnTo>
                    <a:pt x="1" y="5703"/>
                  </a:lnTo>
                  <a:lnTo>
                    <a:pt x="1465" y="7167"/>
                  </a:lnTo>
                  <a:lnTo>
                    <a:pt x="7163" y="2468"/>
                  </a:lnTo>
                  <a:lnTo>
                    <a:pt x="4700" y="0"/>
                  </a:ln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1" name="Google Shape;18731;p140"/>
            <p:cNvSpPr/>
            <p:nvPr/>
          </p:nvSpPr>
          <p:spPr>
            <a:xfrm>
              <a:off x="7294234" y="4024530"/>
              <a:ext cx="187689" cy="132611"/>
            </a:xfrm>
            <a:custGeom>
              <a:avLst/>
              <a:gdLst/>
              <a:ahLst/>
              <a:cxnLst/>
              <a:rect l="l" t="t" r="r" b="b"/>
              <a:pathLst>
                <a:path w="7163" h="5061" extrusionOk="0">
                  <a:moveTo>
                    <a:pt x="6803" y="1"/>
                  </a:moveTo>
                  <a:lnTo>
                    <a:pt x="1772" y="4148"/>
                  </a:lnTo>
                  <a:lnTo>
                    <a:pt x="553" y="2924"/>
                  </a:lnTo>
                  <a:lnTo>
                    <a:pt x="1" y="3596"/>
                  </a:lnTo>
                  <a:lnTo>
                    <a:pt x="1465" y="5060"/>
                  </a:lnTo>
                  <a:lnTo>
                    <a:pt x="7163" y="361"/>
                  </a:lnTo>
                  <a:lnTo>
                    <a:pt x="6803" y="1"/>
                  </a:ln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2" name="Google Shape;18732;p140"/>
            <p:cNvSpPr/>
            <p:nvPr/>
          </p:nvSpPr>
          <p:spPr>
            <a:xfrm>
              <a:off x="7269210" y="4102902"/>
              <a:ext cx="79263" cy="79263"/>
            </a:xfrm>
            <a:custGeom>
              <a:avLst/>
              <a:gdLst/>
              <a:ahLst/>
              <a:cxnLst/>
              <a:rect l="l" t="t" r="r" b="b"/>
              <a:pathLst>
                <a:path w="3025" h="3025" extrusionOk="0">
                  <a:moveTo>
                    <a:pt x="941" y="0"/>
                  </a:moveTo>
                  <a:lnTo>
                    <a:pt x="1" y="941"/>
                  </a:lnTo>
                  <a:lnTo>
                    <a:pt x="2084" y="3024"/>
                  </a:lnTo>
                  <a:lnTo>
                    <a:pt x="3025" y="2084"/>
                  </a:lnTo>
                  <a:lnTo>
                    <a:pt x="941" y="0"/>
                  </a:ln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3" name="Google Shape;18733;p140"/>
            <p:cNvSpPr/>
            <p:nvPr/>
          </p:nvSpPr>
          <p:spPr>
            <a:xfrm>
              <a:off x="7269210" y="4115217"/>
              <a:ext cx="66947" cy="66947"/>
            </a:xfrm>
            <a:custGeom>
              <a:avLst/>
              <a:gdLst/>
              <a:ahLst/>
              <a:cxnLst/>
              <a:rect l="l" t="t" r="r" b="b"/>
              <a:pathLst>
                <a:path w="2555" h="2555" extrusionOk="0">
                  <a:moveTo>
                    <a:pt x="471" y="1"/>
                  </a:moveTo>
                  <a:lnTo>
                    <a:pt x="1" y="471"/>
                  </a:lnTo>
                  <a:lnTo>
                    <a:pt x="2084" y="2554"/>
                  </a:lnTo>
                  <a:lnTo>
                    <a:pt x="2554" y="2084"/>
                  </a:lnTo>
                  <a:lnTo>
                    <a:pt x="471" y="1"/>
                  </a:ln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4" name="Google Shape;18734;p140"/>
            <p:cNvSpPr/>
            <p:nvPr/>
          </p:nvSpPr>
          <p:spPr>
            <a:xfrm>
              <a:off x="7457868" y="3839017"/>
              <a:ext cx="65925" cy="63122"/>
            </a:xfrm>
            <a:custGeom>
              <a:avLst/>
              <a:gdLst/>
              <a:ahLst/>
              <a:cxnLst/>
              <a:rect l="l" t="t" r="r" b="b"/>
              <a:pathLst>
                <a:path w="2516" h="2409" extrusionOk="0">
                  <a:moveTo>
                    <a:pt x="2211" y="0"/>
                  </a:moveTo>
                  <a:cubicBezTo>
                    <a:pt x="2162" y="0"/>
                    <a:pt x="2111" y="19"/>
                    <a:pt x="2065" y="63"/>
                  </a:cubicBezTo>
                  <a:lnTo>
                    <a:pt x="83" y="2040"/>
                  </a:lnTo>
                  <a:cubicBezTo>
                    <a:pt x="1" y="2127"/>
                    <a:pt x="1" y="2261"/>
                    <a:pt x="83" y="2348"/>
                  </a:cubicBezTo>
                  <a:cubicBezTo>
                    <a:pt x="126" y="2388"/>
                    <a:pt x="181" y="2409"/>
                    <a:pt x="236" y="2409"/>
                  </a:cubicBezTo>
                  <a:cubicBezTo>
                    <a:pt x="291" y="2409"/>
                    <a:pt x="347" y="2388"/>
                    <a:pt x="390" y="2348"/>
                  </a:cubicBezTo>
                  <a:lnTo>
                    <a:pt x="2368" y="365"/>
                  </a:lnTo>
                  <a:cubicBezTo>
                    <a:pt x="2515" y="210"/>
                    <a:pt x="2375" y="0"/>
                    <a:pt x="221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5" name="Google Shape;18735;p140"/>
            <p:cNvSpPr/>
            <p:nvPr/>
          </p:nvSpPr>
          <p:spPr>
            <a:xfrm>
              <a:off x="7435491" y="3806028"/>
              <a:ext cx="33068" cy="81909"/>
            </a:xfrm>
            <a:custGeom>
              <a:avLst/>
              <a:gdLst/>
              <a:ahLst/>
              <a:cxnLst/>
              <a:rect l="l" t="t" r="r" b="b"/>
              <a:pathLst>
                <a:path w="1262" h="3126" extrusionOk="0">
                  <a:moveTo>
                    <a:pt x="1000" y="1"/>
                  </a:moveTo>
                  <a:cubicBezTo>
                    <a:pt x="915" y="1"/>
                    <a:pt x="833" y="47"/>
                    <a:pt x="802" y="155"/>
                  </a:cubicBezTo>
                  <a:lnTo>
                    <a:pt x="34" y="2848"/>
                  </a:lnTo>
                  <a:cubicBezTo>
                    <a:pt x="1" y="2963"/>
                    <a:pt x="68" y="3083"/>
                    <a:pt x="183" y="3117"/>
                  </a:cubicBezTo>
                  <a:cubicBezTo>
                    <a:pt x="202" y="3123"/>
                    <a:pt x="222" y="3126"/>
                    <a:pt x="241" y="3126"/>
                  </a:cubicBezTo>
                  <a:cubicBezTo>
                    <a:pt x="333" y="3126"/>
                    <a:pt x="419" y="3063"/>
                    <a:pt x="447" y="2968"/>
                  </a:cubicBezTo>
                  <a:lnTo>
                    <a:pt x="1215" y="275"/>
                  </a:lnTo>
                  <a:cubicBezTo>
                    <a:pt x="1261" y="110"/>
                    <a:pt x="1129" y="1"/>
                    <a:pt x="100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6" name="Google Shape;18736;p140"/>
            <p:cNvSpPr/>
            <p:nvPr/>
          </p:nvSpPr>
          <p:spPr>
            <a:xfrm>
              <a:off x="7390868" y="3803355"/>
              <a:ext cx="35478" cy="81909"/>
            </a:xfrm>
            <a:custGeom>
              <a:avLst/>
              <a:gdLst/>
              <a:ahLst/>
              <a:cxnLst/>
              <a:rect l="l" t="t" r="r" b="b"/>
              <a:pathLst>
                <a:path w="1354" h="3126" extrusionOk="0">
                  <a:moveTo>
                    <a:pt x="270" y="1"/>
                  </a:moveTo>
                  <a:cubicBezTo>
                    <a:pt x="136" y="1"/>
                    <a:pt x="0" y="117"/>
                    <a:pt x="62" y="286"/>
                  </a:cubicBezTo>
                  <a:lnTo>
                    <a:pt x="883" y="2965"/>
                  </a:lnTo>
                  <a:cubicBezTo>
                    <a:pt x="913" y="3077"/>
                    <a:pt x="997" y="3125"/>
                    <a:pt x="1083" y="3125"/>
                  </a:cubicBezTo>
                  <a:cubicBezTo>
                    <a:pt x="1217" y="3125"/>
                    <a:pt x="1354" y="3009"/>
                    <a:pt x="1295" y="2840"/>
                  </a:cubicBezTo>
                  <a:lnTo>
                    <a:pt x="470" y="161"/>
                  </a:lnTo>
                  <a:cubicBezTo>
                    <a:pt x="440" y="49"/>
                    <a:pt x="355" y="1"/>
                    <a:pt x="2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7" name="Google Shape;18737;p140"/>
            <p:cNvSpPr/>
            <p:nvPr/>
          </p:nvSpPr>
          <p:spPr>
            <a:xfrm>
              <a:off x="7471965" y="3892941"/>
              <a:ext cx="85053" cy="31469"/>
            </a:xfrm>
            <a:custGeom>
              <a:avLst/>
              <a:gdLst/>
              <a:ahLst/>
              <a:cxnLst/>
              <a:rect l="l" t="t" r="r" b="b"/>
              <a:pathLst>
                <a:path w="3246" h="1201" extrusionOk="0">
                  <a:moveTo>
                    <a:pt x="2945" y="1"/>
                  </a:moveTo>
                  <a:cubicBezTo>
                    <a:pt x="2924" y="1"/>
                    <a:pt x="2900" y="4"/>
                    <a:pt x="2876" y="11"/>
                  </a:cubicBezTo>
                  <a:lnTo>
                    <a:pt x="178" y="779"/>
                  </a:lnTo>
                  <a:cubicBezTo>
                    <a:pt x="63" y="813"/>
                    <a:pt x="1" y="933"/>
                    <a:pt x="34" y="1043"/>
                  </a:cubicBezTo>
                  <a:cubicBezTo>
                    <a:pt x="62" y="1138"/>
                    <a:pt x="145" y="1201"/>
                    <a:pt x="238" y="1201"/>
                  </a:cubicBezTo>
                  <a:cubicBezTo>
                    <a:pt x="258" y="1201"/>
                    <a:pt x="278" y="1198"/>
                    <a:pt x="298" y="1192"/>
                  </a:cubicBezTo>
                  <a:lnTo>
                    <a:pt x="2996" y="424"/>
                  </a:lnTo>
                  <a:cubicBezTo>
                    <a:pt x="3245" y="350"/>
                    <a:pt x="3168" y="1"/>
                    <a:pt x="294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8" name="Google Shape;18738;p140"/>
            <p:cNvSpPr/>
            <p:nvPr/>
          </p:nvSpPr>
          <p:spPr>
            <a:xfrm>
              <a:off x="7473171" y="3935494"/>
              <a:ext cx="86625" cy="32963"/>
            </a:xfrm>
            <a:custGeom>
              <a:avLst/>
              <a:gdLst/>
              <a:ahLst/>
              <a:cxnLst/>
              <a:rect l="l" t="t" r="r" b="b"/>
              <a:pathLst>
                <a:path w="3306" h="1258" extrusionOk="0">
                  <a:moveTo>
                    <a:pt x="304" y="1"/>
                  </a:moveTo>
                  <a:cubicBezTo>
                    <a:pt x="81" y="1"/>
                    <a:pt x="1" y="339"/>
                    <a:pt x="243" y="423"/>
                  </a:cubicBezTo>
                  <a:lnTo>
                    <a:pt x="2921" y="1243"/>
                  </a:lnTo>
                  <a:cubicBezTo>
                    <a:pt x="2949" y="1253"/>
                    <a:pt x="2975" y="1257"/>
                    <a:pt x="3000" y="1257"/>
                  </a:cubicBezTo>
                  <a:cubicBezTo>
                    <a:pt x="3222" y="1257"/>
                    <a:pt x="3305" y="904"/>
                    <a:pt x="3046" y="835"/>
                  </a:cubicBezTo>
                  <a:lnTo>
                    <a:pt x="367" y="10"/>
                  </a:lnTo>
                  <a:cubicBezTo>
                    <a:pt x="345" y="4"/>
                    <a:pt x="324" y="1"/>
                    <a:pt x="30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9" name="Google Shape;18739;p140"/>
            <p:cNvSpPr/>
            <p:nvPr/>
          </p:nvSpPr>
          <p:spPr>
            <a:xfrm>
              <a:off x="7232448" y="3926585"/>
              <a:ext cx="83088" cy="92888"/>
            </a:xfrm>
            <a:custGeom>
              <a:avLst/>
              <a:gdLst/>
              <a:ahLst/>
              <a:cxnLst/>
              <a:rect l="l" t="t" r="r" b="b"/>
              <a:pathLst>
                <a:path w="3171" h="3545" extrusionOk="0">
                  <a:moveTo>
                    <a:pt x="2925" y="0"/>
                  </a:moveTo>
                  <a:cubicBezTo>
                    <a:pt x="2865" y="0"/>
                    <a:pt x="2806" y="26"/>
                    <a:pt x="2767" y="76"/>
                  </a:cubicBezTo>
                  <a:lnTo>
                    <a:pt x="127" y="3196"/>
                  </a:lnTo>
                  <a:cubicBezTo>
                    <a:pt x="1" y="3358"/>
                    <a:pt x="142" y="3545"/>
                    <a:pt x="300" y="3545"/>
                  </a:cubicBezTo>
                  <a:cubicBezTo>
                    <a:pt x="352" y="3545"/>
                    <a:pt x="406" y="3524"/>
                    <a:pt x="453" y="3475"/>
                  </a:cubicBezTo>
                  <a:lnTo>
                    <a:pt x="3093" y="355"/>
                  </a:lnTo>
                  <a:cubicBezTo>
                    <a:pt x="3170" y="263"/>
                    <a:pt x="3156" y="124"/>
                    <a:pt x="3064" y="52"/>
                  </a:cubicBezTo>
                  <a:cubicBezTo>
                    <a:pt x="3023" y="18"/>
                    <a:pt x="2974" y="0"/>
                    <a:pt x="292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0" name="Google Shape;18740;p140"/>
            <p:cNvSpPr/>
            <p:nvPr/>
          </p:nvSpPr>
          <p:spPr>
            <a:xfrm>
              <a:off x="7172235" y="3856022"/>
              <a:ext cx="335235" cy="331645"/>
            </a:xfrm>
            <a:custGeom>
              <a:avLst/>
              <a:gdLst/>
              <a:ahLst/>
              <a:cxnLst/>
              <a:rect l="l" t="t" r="r" b="b"/>
              <a:pathLst>
                <a:path w="12794" h="12657" extrusionOk="0">
                  <a:moveTo>
                    <a:pt x="7453" y="457"/>
                  </a:moveTo>
                  <a:cubicBezTo>
                    <a:pt x="7755" y="457"/>
                    <a:pt x="8091" y="601"/>
                    <a:pt x="8353" y="863"/>
                  </a:cubicBezTo>
                  <a:lnTo>
                    <a:pt x="8353" y="868"/>
                  </a:lnTo>
                  <a:cubicBezTo>
                    <a:pt x="8675" y="1190"/>
                    <a:pt x="8819" y="1617"/>
                    <a:pt x="8737" y="1963"/>
                  </a:cubicBezTo>
                  <a:lnTo>
                    <a:pt x="7254" y="479"/>
                  </a:lnTo>
                  <a:cubicBezTo>
                    <a:pt x="7318" y="464"/>
                    <a:pt x="7384" y="457"/>
                    <a:pt x="7453" y="457"/>
                  </a:cubicBezTo>
                  <a:close/>
                  <a:moveTo>
                    <a:pt x="6692" y="527"/>
                  </a:moveTo>
                  <a:lnTo>
                    <a:pt x="8694" y="2524"/>
                  </a:lnTo>
                  <a:lnTo>
                    <a:pt x="8271" y="2947"/>
                  </a:lnTo>
                  <a:lnTo>
                    <a:pt x="6275" y="945"/>
                  </a:lnTo>
                  <a:lnTo>
                    <a:pt x="6692" y="527"/>
                  </a:lnTo>
                  <a:close/>
                  <a:moveTo>
                    <a:pt x="10910" y="3920"/>
                  </a:moveTo>
                  <a:cubicBezTo>
                    <a:pt x="11215" y="3920"/>
                    <a:pt x="11554" y="4065"/>
                    <a:pt x="11819" y="4329"/>
                  </a:cubicBezTo>
                  <a:cubicBezTo>
                    <a:pt x="12140" y="4651"/>
                    <a:pt x="12280" y="5083"/>
                    <a:pt x="12203" y="5424"/>
                  </a:cubicBezTo>
                  <a:lnTo>
                    <a:pt x="10720" y="3940"/>
                  </a:lnTo>
                  <a:cubicBezTo>
                    <a:pt x="10781" y="3927"/>
                    <a:pt x="10845" y="3920"/>
                    <a:pt x="10910" y="3920"/>
                  </a:cubicBezTo>
                  <a:close/>
                  <a:moveTo>
                    <a:pt x="10158" y="3988"/>
                  </a:moveTo>
                  <a:lnTo>
                    <a:pt x="10196" y="4022"/>
                  </a:lnTo>
                  <a:lnTo>
                    <a:pt x="12155" y="5985"/>
                  </a:lnTo>
                  <a:lnTo>
                    <a:pt x="11737" y="6408"/>
                  </a:lnTo>
                  <a:lnTo>
                    <a:pt x="9736" y="4406"/>
                  </a:lnTo>
                  <a:lnTo>
                    <a:pt x="10158" y="3988"/>
                  </a:lnTo>
                  <a:close/>
                  <a:moveTo>
                    <a:pt x="5151" y="6244"/>
                  </a:moveTo>
                  <a:lnTo>
                    <a:pt x="6433" y="7531"/>
                  </a:lnTo>
                  <a:lnTo>
                    <a:pt x="5636" y="8496"/>
                  </a:lnTo>
                  <a:lnTo>
                    <a:pt x="4186" y="7041"/>
                  </a:lnTo>
                  <a:lnTo>
                    <a:pt x="5151" y="6244"/>
                  </a:lnTo>
                  <a:close/>
                  <a:moveTo>
                    <a:pt x="4642" y="9725"/>
                  </a:moveTo>
                  <a:lnTo>
                    <a:pt x="4772" y="9854"/>
                  </a:lnTo>
                  <a:lnTo>
                    <a:pt x="6419" y="11501"/>
                  </a:lnTo>
                  <a:lnTo>
                    <a:pt x="5785" y="12144"/>
                  </a:lnTo>
                  <a:lnTo>
                    <a:pt x="4004" y="10363"/>
                  </a:lnTo>
                  <a:lnTo>
                    <a:pt x="4642" y="9725"/>
                  </a:lnTo>
                  <a:close/>
                  <a:moveTo>
                    <a:pt x="6687" y="1"/>
                  </a:moveTo>
                  <a:cubicBezTo>
                    <a:pt x="6632" y="1"/>
                    <a:pt x="6577" y="21"/>
                    <a:pt x="6534" y="62"/>
                  </a:cubicBezTo>
                  <a:lnTo>
                    <a:pt x="5948" y="652"/>
                  </a:lnTo>
                  <a:cubicBezTo>
                    <a:pt x="5929" y="647"/>
                    <a:pt x="5909" y="644"/>
                    <a:pt x="5890" y="644"/>
                  </a:cubicBezTo>
                  <a:cubicBezTo>
                    <a:pt x="5826" y="644"/>
                    <a:pt x="5763" y="673"/>
                    <a:pt x="5722" y="724"/>
                  </a:cubicBezTo>
                  <a:lnTo>
                    <a:pt x="1441" y="5918"/>
                  </a:lnTo>
                  <a:lnTo>
                    <a:pt x="1330" y="5803"/>
                  </a:lnTo>
                  <a:cubicBezTo>
                    <a:pt x="1287" y="5762"/>
                    <a:pt x="1232" y="5742"/>
                    <a:pt x="1177" y="5742"/>
                  </a:cubicBezTo>
                  <a:cubicBezTo>
                    <a:pt x="1121" y="5742"/>
                    <a:pt x="1066" y="5762"/>
                    <a:pt x="1023" y="5803"/>
                  </a:cubicBezTo>
                  <a:lnTo>
                    <a:pt x="82" y="6744"/>
                  </a:lnTo>
                  <a:cubicBezTo>
                    <a:pt x="1" y="6830"/>
                    <a:pt x="1" y="6965"/>
                    <a:pt x="82" y="7051"/>
                  </a:cubicBezTo>
                  <a:lnTo>
                    <a:pt x="946" y="7915"/>
                  </a:lnTo>
                  <a:cubicBezTo>
                    <a:pt x="994" y="7966"/>
                    <a:pt x="1048" y="7987"/>
                    <a:pt x="1100" y="7987"/>
                  </a:cubicBezTo>
                  <a:cubicBezTo>
                    <a:pt x="1268" y="7987"/>
                    <a:pt x="1413" y="7766"/>
                    <a:pt x="1249" y="7613"/>
                  </a:cubicBezTo>
                  <a:lnTo>
                    <a:pt x="538" y="6897"/>
                  </a:lnTo>
                  <a:lnTo>
                    <a:pt x="1177" y="6264"/>
                  </a:lnTo>
                  <a:lnTo>
                    <a:pt x="1301" y="6388"/>
                  </a:lnTo>
                  <a:lnTo>
                    <a:pt x="1306" y="6388"/>
                  </a:lnTo>
                  <a:lnTo>
                    <a:pt x="2828" y="7910"/>
                  </a:lnTo>
                  <a:lnTo>
                    <a:pt x="2953" y="8035"/>
                  </a:lnTo>
                  <a:lnTo>
                    <a:pt x="2314" y="8673"/>
                  </a:lnTo>
                  <a:lnTo>
                    <a:pt x="1844" y="8203"/>
                  </a:lnTo>
                  <a:cubicBezTo>
                    <a:pt x="1798" y="8161"/>
                    <a:pt x="1749" y="8143"/>
                    <a:pt x="1701" y="8143"/>
                  </a:cubicBezTo>
                  <a:cubicBezTo>
                    <a:pt x="1537" y="8143"/>
                    <a:pt x="1396" y="8354"/>
                    <a:pt x="1541" y="8510"/>
                  </a:cubicBezTo>
                  <a:lnTo>
                    <a:pt x="2161" y="9129"/>
                  </a:lnTo>
                  <a:cubicBezTo>
                    <a:pt x="2204" y="9170"/>
                    <a:pt x="2259" y="9191"/>
                    <a:pt x="2314" y="9191"/>
                  </a:cubicBezTo>
                  <a:cubicBezTo>
                    <a:pt x="2370" y="9191"/>
                    <a:pt x="2425" y="9170"/>
                    <a:pt x="2468" y="9129"/>
                  </a:cubicBezTo>
                  <a:lnTo>
                    <a:pt x="3404" y="8189"/>
                  </a:lnTo>
                  <a:cubicBezTo>
                    <a:pt x="3490" y="8107"/>
                    <a:pt x="3490" y="7968"/>
                    <a:pt x="3404" y="7886"/>
                  </a:cubicBezTo>
                  <a:lnTo>
                    <a:pt x="3294" y="7771"/>
                  </a:lnTo>
                  <a:lnTo>
                    <a:pt x="3846" y="7315"/>
                  </a:lnTo>
                  <a:lnTo>
                    <a:pt x="5358" y="8827"/>
                  </a:lnTo>
                  <a:lnTo>
                    <a:pt x="4902" y="9379"/>
                  </a:lnTo>
                  <a:lnTo>
                    <a:pt x="4786" y="9269"/>
                  </a:lnTo>
                  <a:cubicBezTo>
                    <a:pt x="4746" y="9225"/>
                    <a:pt x="4690" y="9204"/>
                    <a:pt x="4635" y="9204"/>
                  </a:cubicBezTo>
                  <a:cubicBezTo>
                    <a:pt x="4580" y="9204"/>
                    <a:pt x="4525" y="9225"/>
                    <a:pt x="4484" y="9269"/>
                  </a:cubicBezTo>
                  <a:lnTo>
                    <a:pt x="3543" y="10209"/>
                  </a:lnTo>
                  <a:cubicBezTo>
                    <a:pt x="3462" y="10291"/>
                    <a:pt x="3462" y="10425"/>
                    <a:pt x="3543" y="10512"/>
                  </a:cubicBezTo>
                  <a:lnTo>
                    <a:pt x="5626" y="12595"/>
                  </a:lnTo>
                  <a:cubicBezTo>
                    <a:pt x="5667" y="12636"/>
                    <a:pt x="5722" y="12656"/>
                    <a:pt x="5778" y="12656"/>
                  </a:cubicBezTo>
                  <a:cubicBezTo>
                    <a:pt x="5833" y="12656"/>
                    <a:pt x="5888" y="12636"/>
                    <a:pt x="5929" y="12595"/>
                  </a:cubicBezTo>
                  <a:lnTo>
                    <a:pt x="6870" y="11654"/>
                  </a:lnTo>
                  <a:cubicBezTo>
                    <a:pt x="6956" y="11568"/>
                    <a:pt x="6956" y="11434"/>
                    <a:pt x="6870" y="11352"/>
                  </a:cubicBezTo>
                  <a:lnTo>
                    <a:pt x="6755" y="11237"/>
                  </a:lnTo>
                  <a:lnTo>
                    <a:pt x="9207" y="9216"/>
                  </a:lnTo>
                  <a:cubicBezTo>
                    <a:pt x="9397" y="9072"/>
                    <a:pt x="9258" y="8824"/>
                    <a:pt x="9080" y="8824"/>
                  </a:cubicBezTo>
                  <a:cubicBezTo>
                    <a:pt x="9032" y="8824"/>
                    <a:pt x="8982" y="8842"/>
                    <a:pt x="8934" y="8885"/>
                  </a:cubicBezTo>
                  <a:lnTo>
                    <a:pt x="6452" y="10930"/>
                  </a:lnTo>
                  <a:lnTo>
                    <a:pt x="5204" y="9686"/>
                  </a:lnTo>
                  <a:lnTo>
                    <a:pt x="9361" y="4641"/>
                  </a:lnTo>
                  <a:lnTo>
                    <a:pt x="11497" y="6773"/>
                  </a:lnTo>
                  <a:lnTo>
                    <a:pt x="9596" y="8347"/>
                  </a:lnTo>
                  <a:cubicBezTo>
                    <a:pt x="9410" y="8488"/>
                    <a:pt x="9552" y="8736"/>
                    <a:pt x="9728" y="8736"/>
                  </a:cubicBezTo>
                  <a:cubicBezTo>
                    <a:pt x="9775" y="8736"/>
                    <a:pt x="9824" y="8719"/>
                    <a:pt x="9870" y="8678"/>
                  </a:cubicBezTo>
                  <a:lnTo>
                    <a:pt x="11958" y="6955"/>
                  </a:lnTo>
                  <a:cubicBezTo>
                    <a:pt x="12025" y="6902"/>
                    <a:pt x="12049" y="6811"/>
                    <a:pt x="12025" y="6725"/>
                  </a:cubicBezTo>
                  <a:lnTo>
                    <a:pt x="12616" y="6139"/>
                  </a:lnTo>
                  <a:cubicBezTo>
                    <a:pt x="12697" y="6052"/>
                    <a:pt x="12697" y="5918"/>
                    <a:pt x="12616" y="5832"/>
                  </a:cubicBezTo>
                  <a:lnTo>
                    <a:pt x="12539" y="5764"/>
                  </a:lnTo>
                  <a:cubicBezTo>
                    <a:pt x="12793" y="5236"/>
                    <a:pt x="12630" y="4536"/>
                    <a:pt x="12121" y="4027"/>
                  </a:cubicBezTo>
                  <a:cubicBezTo>
                    <a:pt x="11771" y="3674"/>
                    <a:pt x="11330" y="3488"/>
                    <a:pt x="10916" y="3488"/>
                  </a:cubicBezTo>
                  <a:cubicBezTo>
                    <a:pt x="10728" y="3488"/>
                    <a:pt x="10545" y="3526"/>
                    <a:pt x="10379" y="3604"/>
                  </a:cubicBezTo>
                  <a:lnTo>
                    <a:pt x="10307" y="3532"/>
                  </a:lnTo>
                  <a:cubicBezTo>
                    <a:pt x="10264" y="3489"/>
                    <a:pt x="10208" y="3468"/>
                    <a:pt x="10154" y="3468"/>
                  </a:cubicBezTo>
                  <a:cubicBezTo>
                    <a:pt x="10099" y="3468"/>
                    <a:pt x="10045" y="3489"/>
                    <a:pt x="10004" y="3532"/>
                  </a:cubicBezTo>
                  <a:lnTo>
                    <a:pt x="9414" y="4118"/>
                  </a:lnTo>
                  <a:cubicBezTo>
                    <a:pt x="9390" y="4113"/>
                    <a:pt x="9366" y="4108"/>
                    <a:pt x="9337" y="4108"/>
                  </a:cubicBezTo>
                  <a:cubicBezTo>
                    <a:pt x="9279" y="4113"/>
                    <a:pt x="9222" y="4142"/>
                    <a:pt x="9183" y="4185"/>
                  </a:cubicBezTo>
                  <a:lnTo>
                    <a:pt x="6707" y="7195"/>
                  </a:lnTo>
                  <a:lnTo>
                    <a:pt x="5482" y="5971"/>
                  </a:lnTo>
                  <a:lnTo>
                    <a:pt x="6039" y="5510"/>
                  </a:lnTo>
                  <a:cubicBezTo>
                    <a:pt x="6229" y="5369"/>
                    <a:pt x="6088" y="5121"/>
                    <a:pt x="5910" y="5121"/>
                  </a:cubicBezTo>
                  <a:cubicBezTo>
                    <a:pt x="5862" y="5121"/>
                    <a:pt x="5813" y="5138"/>
                    <a:pt x="5766" y="5179"/>
                  </a:cubicBezTo>
                  <a:lnTo>
                    <a:pt x="5026" y="5788"/>
                  </a:lnTo>
                  <a:lnTo>
                    <a:pt x="2991" y="7469"/>
                  </a:lnTo>
                  <a:lnTo>
                    <a:pt x="1748" y="6225"/>
                  </a:lnTo>
                  <a:lnTo>
                    <a:pt x="5905" y="1180"/>
                  </a:lnTo>
                  <a:lnTo>
                    <a:pt x="8036" y="3312"/>
                  </a:lnTo>
                  <a:lnTo>
                    <a:pt x="6423" y="4641"/>
                  </a:lnTo>
                  <a:cubicBezTo>
                    <a:pt x="6233" y="4782"/>
                    <a:pt x="6377" y="5031"/>
                    <a:pt x="6555" y="5031"/>
                  </a:cubicBezTo>
                  <a:cubicBezTo>
                    <a:pt x="6602" y="5031"/>
                    <a:pt x="6651" y="5013"/>
                    <a:pt x="6697" y="4972"/>
                  </a:cubicBezTo>
                  <a:lnTo>
                    <a:pt x="8492" y="3494"/>
                  </a:lnTo>
                  <a:cubicBezTo>
                    <a:pt x="8559" y="3436"/>
                    <a:pt x="8583" y="3345"/>
                    <a:pt x="8559" y="3264"/>
                  </a:cubicBezTo>
                  <a:lnTo>
                    <a:pt x="9145" y="2673"/>
                  </a:lnTo>
                  <a:cubicBezTo>
                    <a:pt x="9231" y="2592"/>
                    <a:pt x="9231" y="2457"/>
                    <a:pt x="9145" y="2371"/>
                  </a:cubicBezTo>
                  <a:lnTo>
                    <a:pt x="9073" y="2299"/>
                  </a:lnTo>
                  <a:cubicBezTo>
                    <a:pt x="9323" y="1771"/>
                    <a:pt x="9164" y="1070"/>
                    <a:pt x="8655" y="556"/>
                  </a:cubicBezTo>
                  <a:cubicBezTo>
                    <a:pt x="8302" y="207"/>
                    <a:pt x="7861" y="22"/>
                    <a:pt x="7448" y="22"/>
                  </a:cubicBezTo>
                  <a:cubicBezTo>
                    <a:pt x="7260" y="22"/>
                    <a:pt x="7078" y="61"/>
                    <a:pt x="6913" y="139"/>
                  </a:cubicBezTo>
                  <a:lnTo>
                    <a:pt x="6841" y="62"/>
                  </a:lnTo>
                  <a:cubicBezTo>
                    <a:pt x="6798" y="21"/>
                    <a:pt x="6743" y="1"/>
                    <a:pt x="668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1" name="Google Shape;18741;p140"/>
            <p:cNvSpPr/>
            <p:nvPr/>
          </p:nvSpPr>
          <p:spPr>
            <a:xfrm>
              <a:off x="7323240" y="4017377"/>
              <a:ext cx="82983" cy="92862"/>
            </a:xfrm>
            <a:custGeom>
              <a:avLst/>
              <a:gdLst/>
              <a:ahLst/>
              <a:cxnLst/>
              <a:rect l="l" t="t" r="r" b="b"/>
              <a:pathLst>
                <a:path w="3167" h="3544" extrusionOk="0">
                  <a:moveTo>
                    <a:pt x="2928" y="0"/>
                  </a:moveTo>
                  <a:cubicBezTo>
                    <a:pt x="2867" y="0"/>
                    <a:pt x="2806" y="26"/>
                    <a:pt x="2763" y="77"/>
                  </a:cubicBezTo>
                  <a:lnTo>
                    <a:pt x="123" y="3197"/>
                  </a:lnTo>
                  <a:cubicBezTo>
                    <a:pt x="1" y="3358"/>
                    <a:pt x="141" y="3543"/>
                    <a:pt x="298" y="3543"/>
                  </a:cubicBezTo>
                  <a:cubicBezTo>
                    <a:pt x="351" y="3543"/>
                    <a:pt x="406" y="3522"/>
                    <a:pt x="454" y="3471"/>
                  </a:cubicBezTo>
                  <a:lnTo>
                    <a:pt x="3094" y="350"/>
                  </a:lnTo>
                  <a:cubicBezTo>
                    <a:pt x="3166" y="259"/>
                    <a:pt x="3156" y="125"/>
                    <a:pt x="3065" y="48"/>
                  </a:cubicBezTo>
                  <a:cubicBezTo>
                    <a:pt x="3025" y="16"/>
                    <a:pt x="2976" y="0"/>
                    <a:pt x="292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742" name="Google Shape;18742;p140"/>
          <p:cNvGrpSpPr/>
          <p:nvPr/>
        </p:nvGrpSpPr>
        <p:grpSpPr>
          <a:xfrm>
            <a:off x="6655443" y="3612365"/>
            <a:ext cx="428280" cy="351638"/>
            <a:chOff x="6655443" y="3799215"/>
            <a:chExt cx="428280" cy="351638"/>
          </a:xfrm>
        </p:grpSpPr>
        <p:sp>
          <p:nvSpPr>
            <p:cNvPr id="18743" name="Google Shape;18743;p140"/>
            <p:cNvSpPr/>
            <p:nvPr/>
          </p:nvSpPr>
          <p:spPr>
            <a:xfrm>
              <a:off x="6723334" y="3960387"/>
              <a:ext cx="293468" cy="184177"/>
            </a:xfrm>
            <a:custGeom>
              <a:avLst/>
              <a:gdLst/>
              <a:ahLst/>
              <a:cxnLst/>
              <a:rect l="l" t="t" r="r" b="b"/>
              <a:pathLst>
                <a:path w="11200" h="7029" extrusionOk="0">
                  <a:moveTo>
                    <a:pt x="0" y="1"/>
                  </a:moveTo>
                  <a:lnTo>
                    <a:pt x="0" y="5382"/>
                  </a:lnTo>
                  <a:cubicBezTo>
                    <a:pt x="0" y="5770"/>
                    <a:pt x="456" y="6126"/>
                    <a:pt x="1220" y="6409"/>
                  </a:cubicBezTo>
                  <a:cubicBezTo>
                    <a:pt x="1637" y="6558"/>
                    <a:pt x="2069" y="6673"/>
                    <a:pt x="2506" y="6754"/>
                  </a:cubicBezTo>
                  <a:cubicBezTo>
                    <a:pt x="3236" y="6894"/>
                    <a:pt x="3975" y="6975"/>
                    <a:pt x="4714" y="7009"/>
                  </a:cubicBezTo>
                  <a:cubicBezTo>
                    <a:pt x="5002" y="7023"/>
                    <a:pt x="5300" y="7028"/>
                    <a:pt x="5598" y="7028"/>
                  </a:cubicBezTo>
                  <a:cubicBezTo>
                    <a:pt x="8694" y="7028"/>
                    <a:pt x="11199" y="6294"/>
                    <a:pt x="11199" y="5382"/>
                  </a:cubicBezTo>
                  <a:lnTo>
                    <a:pt x="11199" y="1"/>
                  </a:lnTo>
                  <a:close/>
                </a:path>
              </a:pathLst>
            </a:custGeom>
            <a:solidFill>
              <a:srgbClr val="B2C1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4" name="Google Shape;18744;p140"/>
            <p:cNvSpPr/>
            <p:nvPr/>
          </p:nvSpPr>
          <p:spPr>
            <a:xfrm>
              <a:off x="6998905" y="3960387"/>
              <a:ext cx="17896" cy="161774"/>
            </a:xfrm>
            <a:custGeom>
              <a:avLst/>
              <a:gdLst/>
              <a:ahLst/>
              <a:cxnLst/>
              <a:rect l="l" t="t" r="r" b="b"/>
              <a:pathLst>
                <a:path w="683" h="6174" extrusionOk="0">
                  <a:moveTo>
                    <a:pt x="1" y="1"/>
                  </a:moveTo>
                  <a:lnTo>
                    <a:pt x="1" y="6174"/>
                  </a:lnTo>
                  <a:cubicBezTo>
                    <a:pt x="433" y="5938"/>
                    <a:pt x="682" y="5670"/>
                    <a:pt x="682" y="5382"/>
                  </a:cubicBezTo>
                  <a:lnTo>
                    <a:pt x="682" y="1"/>
                  </a:lnTo>
                  <a:close/>
                </a:path>
              </a:pathLst>
            </a:custGeom>
            <a:solidFill>
              <a:srgbClr val="C2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5" name="Google Shape;18745;p140"/>
            <p:cNvSpPr/>
            <p:nvPr/>
          </p:nvSpPr>
          <p:spPr>
            <a:xfrm>
              <a:off x="6723334" y="3949434"/>
              <a:ext cx="293468" cy="70223"/>
            </a:xfrm>
            <a:custGeom>
              <a:avLst/>
              <a:gdLst/>
              <a:ahLst/>
              <a:cxnLst/>
              <a:rect l="l" t="t" r="r" b="b"/>
              <a:pathLst>
                <a:path w="11200" h="2680" extrusionOk="0">
                  <a:moveTo>
                    <a:pt x="0" y="1"/>
                  </a:moveTo>
                  <a:lnTo>
                    <a:pt x="0" y="1033"/>
                  </a:lnTo>
                  <a:cubicBezTo>
                    <a:pt x="0" y="1854"/>
                    <a:pt x="2045" y="2535"/>
                    <a:pt x="4714" y="2660"/>
                  </a:cubicBezTo>
                  <a:cubicBezTo>
                    <a:pt x="5002" y="2675"/>
                    <a:pt x="5300" y="2679"/>
                    <a:pt x="5598" y="2679"/>
                  </a:cubicBezTo>
                  <a:cubicBezTo>
                    <a:pt x="8694" y="2679"/>
                    <a:pt x="11199" y="1945"/>
                    <a:pt x="11199" y="1033"/>
                  </a:cubicBezTo>
                  <a:lnTo>
                    <a:pt x="11199" y="1"/>
                  </a:lnTo>
                  <a:close/>
                </a:path>
              </a:pathLst>
            </a:cu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6" name="Google Shape;18746;p140"/>
            <p:cNvSpPr/>
            <p:nvPr/>
          </p:nvSpPr>
          <p:spPr>
            <a:xfrm>
              <a:off x="6998905" y="3949434"/>
              <a:ext cx="17896" cy="47846"/>
            </a:xfrm>
            <a:custGeom>
              <a:avLst/>
              <a:gdLst/>
              <a:ahLst/>
              <a:cxnLst/>
              <a:rect l="l" t="t" r="r" b="b"/>
              <a:pathLst>
                <a:path w="683" h="1826" extrusionOk="0">
                  <a:moveTo>
                    <a:pt x="1" y="1"/>
                  </a:moveTo>
                  <a:lnTo>
                    <a:pt x="1" y="1825"/>
                  </a:lnTo>
                  <a:cubicBezTo>
                    <a:pt x="433" y="1590"/>
                    <a:pt x="682" y="1321"/>
                    <a:pt x="682" y="1033"/>
                  </a:cubicBezTo>
                  <a:lnTo>
                    <a:pt x="682" y="1"/>
                  </a:lnTo>
                  <a:close/>
                </a:path>
              </a:pathLst>
            </a:custGeom>
            <a:solidFill>
              <a:srgbClr val="C1CD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7" name="Google Shape;18747;p140"/>
            <p:cNvSpPr/>
            <p:nvPr/>
          </p:nvSpPr>
          <p:spPr>
            <a:xfrm>
              <a:off x="6723334" y="3906174"/>
              <a:ext cx="293468" cy="86442"/>
            </a:xfrm>
            <a:custGeom>
              <a:avLst/>
              <a:gdLst/>
              <a:ahLst/>
              <a:cxnLst/>
              <a:rect l="l" t="t" r="r" b="b"/>
              <a:pathLst>
                <a:path w="11200" h="3299" extrusionOk="0">
                  <a:moveTo>
                    <a:pt x="5598" y="1"/>
                  </a:moveTo>
                  <a:cubicBezTo>
                    <a:pt x="2506" y="1"/>
                    <a:pt x="0" y="740"/>
                    <a:pt x="0" y="1652"/>
                  </a:cubicBezTo>
                  <a:cubicBezTo>
                    <a:pt x="0" y="2559"/>
                    <a:pt x="2506" y="3298"/>
                    <a:pt x="5598" y="3298"/>
                  </a:cubicBezTo>
                  <a:cubicBezTo>
                    <a:pt x="8694" y="3298"/>
                    <a:pt x="11199" y="2559"/>
                    <a:pt x="11199" y="1652"/>
                  </a:cubicBezTo>
                  <a:cubicBezTo>
                    <a:pt x="11199" y="740"/>
                    <a:pt x="8694" y="1"/>
                    <a:pt x="5598" y="1"/>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8" name="Google Shape;18748;p140"/>
            <p:cNvSpPr/>
            <p:nvPr/>
          </p:nvSpPr>
          <p:spPr>
            <a:xfrm>
              <a:off x="6846852" y="3906305"/>
              <a:ext cx="169949" cy="86311"/>
            </a:xfrm>
            <a:custGeom>
              <a:avLst/>
              <a:gdLst/>
              <a:ahLst/>
              <a:cxnLst/>
              <a:rect l="l" t="t" r="r" b="b"/>
              <a:pathLst>
                <a:path w="6486" h="3294" extrusionOk="0">
                  <a:moveTo>
                    <a:pt x="884" y="0"/>
                  </a:moveTo>
                  <a:cubicBezTo>
                    <a:pt x="586" y="0"/>
                    <a:pt x="288" y="5"/>
                    <a:pt x="0" y="20"/>
                  </a:cubicBezTo>
                  <a:cubicBezTo>
                    <a:pt x="2674" y="144"/>
                    <a:pt x="4719" y="826"/>
                    <a:pt x="4719" y="1647"/>
                  </a:cubicBezTo>
                  <a:cubicBezTo>
                    <a:pt x="4719" y="2468"/>
                    <a:pt x="2674" y="3145"/>
                    <a:pt x="0" y="3269"/>
                  </a:cubicBezTo>
                  <a:cubicBezTo>
                    <a:pt x="288" y="3284"/>
                    <a:pt x="586" y="3293"/>
                    <a:pt x="884" y="3293"/>
                  </a:cubicBezTo>
                  <a:cubicBezTo>
                    <a:pt x="3980" y="3293"/>
                    <a:pt x="6485" y="2554"/>
                    <a:pt x="6485" y="1647"/>
                  </a:cubicBezTo>
                  <a:cubicBezTo>
                    <a:pt x="6485" y="735"/>
                    <a:pt x="3980" y="0"/>
                    <a:pt x="884" y="0"/>
                  </a:cubicBezTo>
                  <a:close/>
                </a:path>
              </a:pathLst>
            </a:custGeom>
            <a:solidFill>
              <a:srgbClr val="ADBD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9" name="Google Shape;18749;p140"/>
            <p:cNvSpPr/>
            <p:nvPr/>
          </p:nvSpPr>
          <p:spPr>
            <a:xfrm>
              <a:off x="6885448" y="3927424"/>
              <a:ext cx="21931" cy="22036"/>
            </a:xfrm>
            <a:custGeom>
              <a:avLst/>
              <a:gdLst/>
              <a:ahLst/>
              <a:cxnLst/>
              <a:rect l="l" t="t" r="r" b="b"/>
              <a:pathLst>
                <a:path w="837" h="841" extrusionOk="0">
                  <a:moveTo>
                    <a:pt x="419" y="1"/>
                  </a:moveTo>
                  <a:cubicBezTo>
                    <a:pt x="188" y="1"/>
                    <a:pt x="1" y="188"/>
                    <a:pt x="1" y="419"/>
                  </a:cubicBezTo>
                  <a:cubicBezTo>
                    <a:pt x="1" y="654"/>
                    <a:pt x="188" y="841"/>
                    <a:pt x="419" y="841"/>
                  </a:cubicBezTo>
                  <a:cubicBezTo>
                    <a:pt x="649" y="841"/>
                    <a:pt x="836" y="654"/>
                    <a:pt x="836" y="419"/>
                  </a:cubicBezTo>
                  <a:cubicBezTo>
                    <a:pt x="836" y="188"/>
                    <a:pt x="649" y="1"/>
                    <a:pt x="419" y="1"/>
                  </a:cubicBezTo>
                  <a:close/>
                </a:path>
              </a:pathLst>
            </a:custGeom>
            <a:solidFill>
              <a:srgbClr val="C2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0" name="Google Shape;18750;p140"/>
            <p:cNvSpPr/>
            <p:nvPr/>
          </p:nvSpPr>
          <p:spPr>
            <a:xfrm>
              <a:off x="6832624" y="3927424"/>
              <a:ext cx="22036" cy="22036"/>
            </a:xfrm>
            <a:custGeom>
              <a:avLst/>
              <a:gdLst/>
              <a:ahLst/>
              <a:cxnLst/>
              <a:rect l="l" t="t" r="r" b="b"/>
              <a:pathLst>
                <a:path w="841" h="841" extrusionOk="0">
                  <a:moveTo>
                    <a:pt x="423" y="1"/>
                  </a:moveTo>
                  <a:cubicBezTo>
                    <a:pt x="193" y="1"/>
                    <a:pt x="1" y="188"/>
                    <a:pt x="1" y="419"/>
                  </a:cubicBezTo>
                  <a:cubicBezTo>
                    <a:pt x="1" y="654"/>
                    <a:pt x="193" y="841"/>
                    <a:pt x="423" y="841"/>
                  </a:cubicBezTo>
                  <a:cubicBezTo>
                    <a:pt x="654" y="841"/>
                    <a:pt x="841" y="654"/>
                    <a:pt x="841" y="419"/>
                  </a:cubicBezTo>
                  <a:cubicBezTo>
                    <a:pt x="841" y="188"/>
                    <a:pt x="654" y="1"/>
                    <a:pt x="423" y="1"/>
                  </a:cubicBezTo>
                  <a:close/>
                </a:path>
              </a:pathLst>
            </a:custGeom>
            <a:solidFill>
              <a:srgbClr val="C2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1" name="Google Shape;18751;p140"/>
            <p:cNvSpPr/>
            <p:nvPr/>
          </p:nvSpPr>
          <p:spPr>
            <a:xfrm>
              <a:off x="6702555" y="3799215"/>
              <a:ext cx="335942" cy="351638"/>
            </a:xfrm>
            <a:custGeom>
              <a:avLst/>
              <a:gdLst/>
              <a:ahLst/>
              <a:cxnLst/>
              <a:rect l="l" t="t" r="r" b="b"/>
              <a:pathLst>
                <a:path w="12821" h="13420" extrusionOk="0">
                  <a:moveTo>
                    <a:pt x="5387" y="5133"/>
                  </a:moveTo>
                  <a:cubicBezTo>
                    <a:pt x="5434" y="5133"/>
                    <a:pt x="5481" y="5151"/>
                    <a:pt x="5517" y="5187"/>
                  </a:cubicBezTo>
                  <a:cubicBezTo>
                    <a:pt x="5627" y="5297"/>
                    <a:pt x="5546" y="5489"/>
                    <a:pt x="5387" y="5489"/>
                  </a:cubicBezTo>
                  <a:cubicBezTo>
                    <a:pt x="5229" y="5489"/>
                    <a:pt x="5147" y="5297"/>
                    <a:pt x="5258" y="5187"/>
                  </a:cubicBezTo>
                  <a:cubicBezTo>
                    <a:pt x="5294" y="5151"/>
                    <a:pt x="5340" y="5133"/>
                    <a:pt x="5387" y="5133"/>
                  </a:cubicBezTo>
                  <a:close/>
                  <a:moveTo>
                    <a:pt x="7401" y="5133"/>
                  </a:moveTo>
                  <a:cubicBezTo>
                    <a:pt x="7445" y="5133"/>
                    <a:pt x="7491" y="5149"/>
                    <a:pt x="7528" y="5187"/>
                  </a:cubicBezTo>
                  <a:cubicBezTo>
                    <a:pt x="7600" y="5254"/>
                    <a:pt x="7600" y="5369"/>
                    <a:pt x="7528" y="5441"/>
                  </a:cubicBezTo>
                  <a:cubicBezTo>
                    <a:pt x="7492" y="5476"/>
                    <a:pt x="7447" y="5492"/>
                    <a:pt x="7404" y="5492"/>
                  </a:cubicBezTo>
                  <a:cubicBezTo>
                    <a:pt x="7310" y="5492"/>
                    <a:pt x="7221" y="5420"/>
                    <a:pt x="7221" y="5312"/>
                  </a:cubicBezTo>
                  <a:cubicBezTo>
                    <a:pt x="7221" y="5205"/>
                    <a:pt x="7309" y="5133"/>
                    <a:pt x="7401" y="5133"/>
                  </a:cubicBezTo>
                  <a:close/>
                  <a:moveTo>
                    <a:pt x="11757" y="6521"/>
                  </a:moveTo>
                  <a:lnTo>
                    <a:pt x="11757" y="6766"/>
                  </a:lnTo>
                  <a:lnTo>
                    <a:pt x="11757" y="6780"/>
                  </a:lnTo>
                  <a:cubicBezTo>
                    <a:pt x="11743" y="7035"/>
                    <a:pt x="11282" y="7452"/>
                    <a:pt x="10010" y="7779"/>
                  </a:cubicBezTo>
                  <a:cubicBezTo>
                    <a:pt x="9011" y="8033"/>
                    <a:pt x="7725" y="8177"/>
                    <a:pt x="6395" y="8177"/>
                  </a:cubicBezTo>
                  <a:cubicBezTo>
                    <a:pt x="5061" y="8177"/>
                    <a:pt x="3774" y="8033"/>
                    <a:pt x="2776" y="7779"/>
                  </a:cubicBezTo>
                  <a:cubicBezTo>
                    <a:pt x="1489" y="7448"/>
                    <a:pt x="1033" y="7030"/>
                    <a:pt x="1033" y="6766"/>
                  </a:cubicBezTo>
                  <a:lnTo>
                    <a:pt x="1033" y="6521"/>
                  </a:lnTo>
                  <a:cubicBezTo>
                    <a:pt x="1336" y="6752"/>
                    <a:pt x="1782" y="6953"/>
                    <a:pt x="2368" y="7126"/>
                  </a:cubicBezTo>
                  <a:cubicBezTo>
                    <a:pt x="3448" y="7443"/>
                    <a:pt x="4874" y="7616"/>
                    <a:pt x="6395" y="7616"/>
                  </a:cubicBezTo>
                  <a:cubicBezTo>
                    <a:pt x="7912" y="7616"/>
                    <a:pt x="9343" y="7443"/>
                    <a:pt x="10418" y="7126"/>
                  </a:cubicBezTo>
                  <a:cubicBezTo>
                    <a:pt x="11004" y="6953"/>
                    <a:pt x="11450" y="6752"/>
                    <a:pt x="11757" y="6521"/>
                  </a:cubicBezTo>
                  <a:close/>
                  <a:moveTo>
                    <a:pt x="11752" y="7558"/>
                  </a:moveTo>
                  <a:lnTo>
                    <a:pt x="11752" y="11533"/>
                  </a:lnTo>
                  <a:cubicBezTo>
                    <a:pt x="11752" y="11811"/>
                    <a:pt x="11292" y="12176"/>
                    <a:pt x="10308" y="12464"/>
                  </a:cubicBezTo>
                  <a:lnTo>
                    <a:pt x="10308" y="8192"/>
                  </a:lnTo>
                  <a:cubicBezTo>
                    <a:pt x="10826" y="8048"/>
                    <a:pt x="11373" y="7841"/>
                    <a:pt x="11752" y="7558"/>
                  </a:cubicBezTo>
                  <a:close/>
                  <a:moveTo>
                    <a:pt x="1033" y="7558"/>
                  </a:moveTo>
                  <a:cubicBezTo>
                    <a:pt x="1355" y="7798"/>
                    <a:pt x="1840" y="8014"/>
                    <a:pt x="2478" y="8192"/>
                  </a:cubicBezTo>
                  <a:cubicBezTo>
                    <a:pt x="2478" y="8681"/>
                    <a:pt x="2478" y="9200"/>
                    <a:pt x="2478" y="9776"/>
                  </a:cubicBezTo>
                  <a:cubicBezTo>
                    <a:pt x="2478" y="9905"/>
                    <a:pt x="2589" y="10011"/>
                    <a:pt x="2718" y="10011"/>
                  </a:cubicBezTo>
                  <a:cubicBezTo>
                    <a:pt x="2848" y="10011"/>
                    <a:pt x="2958" y="9905"/>
                    <a:pt x="2958" y="9771"/>
                  </a:cubicBezTo>
                  <a:cubicBezTo>
                    <a:pt x="2958" y="9248"/>
                    <a:pt x="2954" y="8763"/>
                    <a:pt x="2954" y="8307"/>
                  </a:cubicBezTo>
                  <a:lnTo>
                    <a:pt x="2954" y="8307"/>
                  </a:lnTo>
                  <a:cubicBezTo>
                    <a:pt x="3880" y="8518"/>
                    <a:pt x="4994" y="8633"/>
                    <a:pt x="6155" y="8648"/>
                  </a:cubicBezTo>
                  <a:lnTo>
                    <a:pt x="6155" y="12939"/>
                  </a:lnTo>
                  <a:cubicBezTo>
                    <a:pt x="5944" y="12939"/>
                    <a:pt x="5733" y="12929"/>
                    <a:pt x="5522" y="12925"/>
                  </a:cubicBezTo>
                  <a:cubicBezTo>
                    <a:pt x="4792" y="12891"/>
                    <a:pt x="4062" y="12809"/>
                    <a:pt x="3347" y="12675"/>
                  </a:cubicBezTo>
                  <a:cubicBezTo>
                    <a:pt x="3208" y="12646"/>
                    <a:pt x="3078" y="12622"/>
                    <a:pt x="2954" y="12589"/>
                  </a:cubicBezTo>
                  <a:cubicBezTo>
                    <a:pt x="2949" y="11974"/>
                    <a:pt x="2954" y="11379"/>
                    <a:pt x="2954" y="10765"/>
                  </a:cubicBezTo>
                  <a:cubicBezTo>
                    <a:pt x="2954" y="10635"/>
                    <a:pt x="2848" y="10529"/>
                    <a:pt x="2718" y="10525"/>
                  </a:cubicBezTo>
                  <a:cubicBezTo>
                    <a:pt x="2584" y="10525"/>
                    <a:pt x="2478" y="10630"/>
                    <a:pt x="2478" y="10760"/>
                  </a:cubicBezTo>
                  <a:cubicBezTo>
                    <a:pt x="2474" y="11331"/>
                    <a:pt x="2474" y="11893"/>
                    <a:pt x="2478" y="12464"/>
                  </a:cubicBezTo>
                  <a:cubicBezTo>
                    <a:pt x="2344" y="12425"/>
                    <a:pt x="2214" y="12382"/>
                    <a:pt x="2094" y="12339"/>
                  </a:cubicBezTo>
                  <a:cubicBezTo>
                    <a:pt x="1427" y="12094"/>
                    <a:pt x="1033" y="11792"/>
                    <a:pt x="1033" y="11533"/>
                  </a:cubicBezTo>
                  <a:lnTo>
                    <a:pt x="1033" y="7558"/>
                  </a:lnTo>
                  <a:close/>
                  <a:moveTo>
                    <a:pt x="12439" y="1"/>
                  </a:moveTo>
                  <a:cubicBezTo>
                    <a:pt x="12393" y="1"/>
                    <a:pt x="12348" y="20"/>
                    <a:pt x="12314" y="65"/>
                  </a:cubicBezTo>
                  <a:lnTo>
                    <a:pt x="8416" y="3958"/>
                  </a:lnTo>
                  <a:cubicBezTo>
                    <a:pt x="8003" y="3910"/>
                    <a:pt x="7567" y="3881"/>
                    <a:pt x="7125" y="3862"/>
                  </a:cubicBezTo>
                  <a:cubicBezTo>
                    <a:pt x="6847" y="3891"/>
                    <a:pt x="6832" y="4289"/>
                    <a:pt x="7106" y="4337"/>
                  </a:cubicBezTo>
                  <a:cubicBezTo>
                    <a:pt x="7413" y="4347"/>
                    <a:pt x="7706" y="4366"/>
                    <a:pt x="7984" y="4390"/>
                  </a:cubicBezTo>
                  <a:lnTo>
                    <a:pt x="7663" y="4712"/>
                  </a:lnTo>
                  <a:cubicBezTo>
                    <a:pt x="7574" y="4673"/>
                    <a:pt x="7485" y="4655"/>
                    <a:pt x="7399" y="4655"/>
                  </a:cubicBezTo>
                  <a:cubicBezTo>
                    <a:pt x="7010" y="4655"/>
                    <a:pt x="6677" y="5012"/>
                    <a:pt x="6755" y="5436"/>
                  </a:cubicBezTo>
                  <a:cubicBezTo>
                    <a:pt x="6817" y="5771"/>
                    <a:pt x="7105" y="5971"/>
                    <a:pt x="7401" y="5971"/>
                  </a:cubicBezTo>
                  <a:cubicBezTo>
                    <a:pt x="7565" y="5971"/>
                    <a:pt x="7731" y="5910"/>
                    <a:pt x="7864" y="5777"/>
                  </a:cubicBezTo>
                  <a:cubicBezTo>
                    <a:pt x="8056" y="5585"/>
                    <a:pt x="8109" y="5297"/>
                    <a:pt x="7999" y="5048"/>
                  </a:cubicBezTo>
                  <a:lnTo>
                    <a:pt x="8594" y="4457"/>
                  </a:lnTo>
                  <a:cubicBezTo>
                    <a:pt x="10663" y="4721"/>
                    <a:pt x="11752" y="5312"/>
                    <a:pt x="11752" y="5734"/>
                  </a:cubicBezTo>
                  <a:cubicBezTo>
                    <a:pt x="11752" y="6320"/>
                    <a:pt x="9712" y="7140"/>
                    <a:pt x="6391" y="7140"/>
                  </a:cubicBezTo>
                  <a:cubicBezTo>
                    <a:pt x="3069" y="7140"/>
                    <a:pt x="1029" y="6320"/>
                    <a:pt x="1029" y="5734"/>
                  </a:cubicBezTo>
                  <a:cubicBezTo>
                    <a:pt x="1029" y="5307"/>
                    <a:pt x="2138" y="4712"/>
                    <a:pt x="4192" y="4457"/>
                  </a:cubicBezTo>
                  <a:lnTo>
                    <a:pt x="4782" y="5048"/>
                  </a:lnTo>
                  <a:cubicBezTo>
                    <a:pt x="4677" y="5297"/>
                    <a:pt x="4730" y="5585"/>
                    <a:pt x="4922" y="5777"/>
                  </a:cubicBezTo>
                  <a:cubicBezTo>
                    <a:pt x="5055" y="5912"/>
                    <a:pt x="5223" y="5974"/>
                    <a:pt x="5388" y="5974"/>
                  </a:cubicBezTo>
                  <a:cubicBezTo>
                    <a:pt x="5686" y="5974"/>
                    <a:pt x="5975" y="5773"/>
                    <a:pt x="6040" y="5436"/>
                  </a:cubicBezTo>
                  <a:cubicBezTo>
                    <a:pt x="6118" y="5010"/>
                    <a:pt x="5782" y="4653"/>
                    <a:pt x="5392" y="4653"/>
                  </a:cubicBezTo>
                  <a:cubicBezTo>
                    <a:pt x="5304" y="4653"/>
                    <a:pt x="5213" y="4672"/>
                    <a:pt x="5123" y="4712"/>
                  </a:cubicBezTo>
                  <a:lnTo>
                    <a:pt x="4797" y="4390"/>
                  </a:lnTo>
                  <a:cubicBezTo>
                    <a:pt x="5224" y="4351"/>
                    <a:pt x="5685" y="4332"/>
                    <a:pt x="6179" y="4323"/>
                  </a:cubicBezTo>
                  <a:cubicBezTo>
                    <a:pt x="6190" y="4324"/>
                    <a:pt x="6200" y="4325"/>
                    <a:pt x="6211" y="4325"/>
                  </a:cubicBezTo>
                  <a:cubicBezTo>
                    <a:pt x="6341" y="4325"/>
                    <a:pt x="6448" y="4216"/>
                    <a:pt x="6448" y="4083"/>
                  </a:cubicBezTo>
                  <a:cubicBezTo>
                    <a:pt x="6448" y="3950"/>
                    <a:pt x="6338" y="3845"/>
                    <a:pt x="6207" y="3845"/>
                  </a:cubicBezTo>
                  <a:cubicBezTo>
                    <a:pt x="6196" y="3845"/>
                    <a:pt x="6186" y="3846"/>
                    <a:pt x="6175" y="3847"/>
                  </a:cubicBezTo>
                  <a:cubicBezTo>
                    <a:pt x="5570" y="3857"/>
                    <a:pt x="4965" y="3891"/>
                    <a:pt x="4365" y="3958"/>
                  </a:cubicBezTo>
                  <a:lnTo>
                    <a:pt x="472" y="65"/>
                  </a:lnTo>
                  <a:cubicBezTo>
                    <a:pt x="423" y="28"/>
                    <a:pt x="372" y="12"/>
                    <a:pt x="323" y="12"/>
                  </a:cubicBezTo>
                  <a:cubicBezTo>
                    <a:pt x="145" y="12"/>
                    <a:pt x="0" y="224"/>
                    <a:pt x="136" y="401"/>
                  </a:cubicBezTo>
                  <a:lnTo>
                    <a:pt x="3770" y="4035"/>
                  </a:lnTo>
                  <a:cubicBezTo>
                    <a:pt x="1960" y="4313"/>
                    <a:pt x="553" y="4889"/>
                    <a:pt x="553" y="5734"/>
                  </a:cubicBezTo>
                  <a:lnTo>
                    <a:pt x="553" y="11533"/>
                  </a:lnTo>
                  <a:cubicBezTo>
                    <a:pt x="553" y="11873"/>
                    <a:pt x="793" y="12363"/>
                    <a:pt x="1926" y="12781"/>
                  </a:cubicBezTo>
                  <a:cubicBezTo>
                    <a:pt x="2358" y="12934"/>
                    <a:pt x="2800" y="13059"/>
                    <a:pt x="3251" y="13141"/>
                  </a:cubicBezTo>
                  <a:cubicBezTo>
                    <a:pt x="3990" y="13280"/>
                    <a:pt x="4744" y="13366"/>
                    <a:pt x="5498" y="13400"/>
                  </a:cubicBezTo>
                  <a:cubicBezTo>
                    <a:pt x="5791" y="13414"/>
                    <a:pt x="6093" y="13419"/>
                    <a:pt x="6391" y="13419"/>
                  </a:cubicBezTo>
                  <a:cubicBezTo>
                    <a:pt x="6981" y="13419"/>
                    <a:pt x="7562" y="13390"/>
                    <a:pt x="8123" y="13342"/>
                  </a:cubicBezTo>
                  <a:cubicBezTo>
                    <a:pt x="8397" y="13280"/>
                    <a:pt x="8359" y="12877"/>
                    <a:pt x="8075" y="12867"/>
                  </a:cubicBezTo>
                  <a:cubicBezTo>
                    <a:pt x="7610" y="12910"/>
                    <a:pt x="7120" y="12934"/>
                    <a:pt x="6631" y="12944"/>
                  </a:cubicBezTo>
                  <a:lnTo>
                    <a:pt x="6631" y="8652"/>
                  </a:lnTo>
                  <a:cubicBezTo>
                    <a:pt x="7787" y="8638"/>
                    <a:pt x="8906" y="8518"/>
                    <a:pt x="9828" y="8312"/>
                  </a:cubicBezTo>
                  <a:lnTo>
                    <a:pt x="9828" y="12593"/>
                  </a:lnTo>
                  <a:cubicBezTo>
                    <a:pt x="9578" y="12651"/>
                    <a:pt x="9304" y="12704"/>
                    <a:pt x="9002" y="12752"/>
                  </a:cubicBezTo>
                  <a:cubicBezTo>
                    <a:pt x="8853" y="12757"/>
                    <a:pt x="8747" y="12886"/>
                    <a:pt x="8767" y="13030"/>
                  </a:cubicBezTo>
                  <a:cubicBezTo>
                    <a:pt x="8787" y="13150"/>
                    <a:pt x="8889" y="13233"/>
                    <a:pt x="9003" y="13233"/>
                  </a:cubicBezTo>
                  <a:cubicBezTo>
                    <a:pt x="9027" y="13233"/>
                    <a:pt x="9050" y="13230"/>
                    <a:pt x="9074" y="13222"/>
                  </a:cubicBezTo>
                  <a:cubicBezTo>
                    <a:pt x="9343" y="13179"/>
                    <a:pt x="9712" y="13112"/>
                    <a:pt x="10101" y="13011"/>
                  </a:cubicBezTo>
                  <a:cubicBezTo>
                    <a:pt x="10120" y="13011"/>
                    <a:pt x="10135" y="13006"/>
                    <a:pt x="10149" y="13002"/>
                  </a:cubicBezTo>
                  <a:cubicBezTo>
                    <a:pt x="11128" y="12747"/>
                    <a:pt x="12228" y="12296"/>
                    <a:pt x="12228" y="11537"/>
                  </a:cubicBezTo>
                  <a:lnTo>
                    <a:pt x="12228" y="6790"/>
                  </a:lnTo>
                  <a:lnTo>
                    <a:pt x="12228" y="6771"/>
                  </a:lnTo>
                  <a:lnTo>
                    <a:pt x="12228" y="5734"/>
                  </a:lnTo>
                  <a:cubicBezTo>
                    <a:pt x="12232" y="5211"/>
                    <a:pt x="11685" y="4755"/>
                    <a:pt x="10663" y="4414"/>
                  </a:cubicBezTo>
                  <a:cubicBezTo>
                    <a:pt x="10120" y="4246"/>
                    <a:pt x="9573" y="4116"/>
                    <a:pt x="9011" y="4035"/>
                  </a:cubicBezTo>
                  <a:lnTo>
                    <a:pt x="12650" y="401"/>
                  </a:lnTo>
                  <a:cubicBezTo>
                    <a:pt x="12821" y="268"/>
                    <a:pt x="12614" y="1"/>
                    <a:pt x="1243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2" name="Google Shape;18752;p140"/>
            <p:cNvSpPr/>
            <p:nvPr/>
          </p:nvSpPr>
          <p:spPr>
            <a:xfrm>
              <a:off x="6695795" y="3846458"/>
              <a:ext cx="49313" cy="65428"/>
            </a:xfrm>
            <a:custGeom>
              <a:avLst/>
              <a:gdLst/>
              <a:ahLst/>
              <a:cxnLst/>
              <a:rect l="l" t="t" r="r" b="b"/>
              <a:pathLst>
                <a:path w="1882" h="2497" extrusionOk="0">
                  <a:moveTo>
                    <a:pt x="273" y="0"/>
                  </a:moveTo>
                  <a:cubicBezTo>
                    <a:pt x="229" y="0"/>
                    <a:pt x="184" y="12"/>
                    <a:pt x="144" y="38"/>
                  </a:cubicBezTo>
                  <a:cubicBezTo>
                    <a:pt x="24" y="120"/>
                    <a:pt x="0" y="283"/>
                    <a:pt x="91" y="398"/>
                  </a:cubicBezTo>
                  <a:lnTo>
                    <a:pt x="1397" y="2409"/>
                  </a:lnTo>
                  <a:cubicBezTo>
                    <a:pt x="1448" y="2471"/>
                    <a:pt x="1511" y="2497"/>
                    <a:pt x="1574" y="2497"/>
                  </a:cubicBezTo>
                  <a:cubicBezTo>
                    <a:pt x="1731" y="2497"/>
                    <a:pt x="1881" y="2332"/>
                    <a:pt x="1795" y="2150"/>
                  </a:cubicBezTo>
                  <a:lnTo>
                    <a:pt x="490" y="139"/>
                  </a:lnTo>
                  <a:cubicBezTo>
                    <a:pt x="448" y="49"/>
                    <a:pt x="362" y="0"/>
                    <a:pt x="27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3" name="Google Shape;18753;p140"/>
            <p:cNvSpPr/>
            <p:nvPr/>
          </p:nvSpPr>
          <p:spPr>
            <a:xfrm>
              <a:off x="6655443" y="3895142"/>
              <a:ext cx="69803" cy="34902"/>
            </a:xfrm>
            <a:custGeom>
              <a:avLst/>
              <a:gdLst/>
              <a:ahLst/>
              <a:cxnLst/>
              <a:rect l="l" t="t" r="r" b="b"/>
              <a:pathLst>
                <a:path w="2664" h="1332" extrusionOk="0">
                  <a:moveTo>
                    <a:pt x="333" y="1"/>
                  </a:moveTo>
                  <a:cubicBezTo>
                    <a:pt x="107" y="1"/>
                    <a:pt x="0" y="318"/>
                    <a:pt x="220" y="446"/>
                  </a:cubicBezTo>
                  <a:lnTo>
                    <a:pt x="2308" y="1315"/>
                  </a:lnTo>
                  <a:cubicBezTo>
                    <a:pt x="2337" y="1326"/>
                    <a:pt x="2367" y="1331"/>
                    <a:pt x="2396" y="1331"/>
                  </a:cubicBezTo>
                  <a:cubicBezTo>
                    <a:pt x="2490" y="1331"/>
                    <a:pt x="2580" y="1276"/>
                    <a:pt x="2620" y="1185"/>
                  </a:cubicBezTo>
                  <a:lnTo>
                    <a:pt x="2615" y="1185"/>
                  </a:lnTo>
                  <a:cubicBezTo>
                    <a:pt x="2663" y="1065"/>
                    <a:pt x="2606" y="926"/>
                    <a:pt x="2486" y="878"/>
                  </a:cubicBezTo>
                  <a:lnTo>
                    <a:pt x="398" y="9"/>
                  </a:lnTo>
                  <a:cubicBezTo>
                    <a:pt x="375" y="3"/>
                    <a:pt x="354" y="1"/>
                    <a:pt x="33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4" name="Google Shape;18754;p140"/>
            <p:cNvSpPr/>
            <p:nvPr/>
          </p:nvSpPr>
          <p:spPr>
            <a:xfrm>
              <a:off x="6994634" y="3847794"/>
              <a:ext cx="49523" cy="65585"/>
            </a:xfrm>
            <a:custGeom>
              <a:avLst/>
              <a:gdLst/>
              <a:ahLst/>
              <a:cxnLst/>
              <a:rect l="l" t="t" r="r" b="b"/>
              <a:pathLst>
                <a:path w="1890" h="2503" extrusionOk="0">
                  <a:moveTo>
                    <a:pt x="1582" y="0"/>
                  </a:moveTo>
                  <a:cubicBezTo>
                    <a:pt x="1519" y="0"/>
                    <a:pt x="1454" y="26"/>
                    <a:pt x="1402" y="88"/>
                  </a:cubicBezTo>
                  <a:lnTo>
                    <a:pt x="1407" y="88"/>
                  </a:lnTo>
                  <a:lnTo>
                    <a:pt x="101" y="2104"/>
                  </a:lnTo>
                  <a:cubicBezTo>
                    <a:pt x="1" y="2209"/>
                    <a:pt x="25" y="2387"/>
                    <a:pt x="149" y="2464"/>
                  </a:cubicBezTo>
                  <a:cubicBezTo>
                    <a:pt x="190" y="2490"/>
                    <a:pt x="235" y="2503"/>
                    <a:pt x="279" y="2503"/>
                  </a:cubicBezTo>
                  <a:cubicBezTo>
                    <a:pt x="372" y="2503"/>
                    <a:pt x="461" y="2449"/>
                    <a:pt x="500" y="2358"/>
                  </a:cubicBezTo>
                  <a:lnTo>
                    <a:pt x="1801" y="347"/>
                  </a:lnTo>
                  <a:cubicBezTo>
                    <a:pt x="1890" y="165"/>
                    <a:pt x="1741" y="0"/>
                    <a:pt x="158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5" name="Google Shape;18755;p140"/>
            <p:cNvSpPr/>
            <p:nvPr/>
          </p:nvSpPr>
          <p:spPr>
            <a:xfrm>
              <a:off x="7013762" y="3894854"/>
              <a:ext cx="69961" cy="35635"/>
            </a:xfrm>
            <a:custGeom>
              <a:avLst/>
              <a:gdLst/>
              <a:ahLst/>
              <a:cxnLst/>
              <a:rect l="l" t="t" r="r" b="b"/>
              <a:pathLst>
                <a:path w="2670" h="1360" extrusionOk="0">
                  <a:moveTo>
                    <a:pt x="2402" y="0"/>
                  </a:moveTo>
                  <a:cubicBezTo>
                    <a:pt x="2371" y="0"/>
                    <a:pt x="2340" y="7"/>
                    <a:pt x="2309" y="20"/>
                  </a:cubicBezTo>
                  <a:lnTo>
                    <a:pt x="221" y="889"/>
                  </a:lnTo>
                  <a:cubicBezTo>
                    <a:pt x="77" y="922"/>
                    <a:pt x="0" y="1076"/>
                    <a:pt x="53" y="1210"/>
                  </a:cubicBezTo>
                  <a:cubicBezTo>
                    <a:pt x="93" y="1304"/>
                    <a:pt x="184" y="1360"/>
                    <a:pt x="278" y="1360"/>
                  </a:cubicBezTo>
                  <a:cubicBezTo>
                    <a:pt x="319" y="1360"/>
                    <a:pt x="361" y="1349"/>
                    <a:pt x="399" y="1326"/>
                  </a:cubicBezTo>
                  <a:lnTo>
                    <a:pt x="2487" y="457"/>
                  </a:lnTo>
                  <a:cubicBezTo>
                    <a:pt x="2612" y="409"/>
                    <a:pt x="2669" y="269"/>
                    <a:pt x="2621" y="145"/>
                  </a:cubicBezTo>
                  <a:cubicBezTo>
                    <a:pt x="2582" y="55"/>
                    <a:pt x="2494" y="0"/>
                    <a:pt x="240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756" name="Google Shape;18756;p140"/>
          <p:cNvGrpSpPr/>
          <p:nvPr/>
        </p:nvGrpSpPr>
        <p:grpSpPr>
          <a:xfrm>
            <a:off x="5224551" y="3606417"/>
            <a:ext cx="366547" cy="363507"/>
            <a:chOff x="5224551" y="3793267"/>
            <a:chExt cx="366547" cy="363507"/>
          </a:xfrm>
        </p:grpSpPr>
        <p:sp>
          <p:nvSpPr>
            <p:cNvPr id="18757" name="Google Shape;18757;p140"/>
            <p:cNvSpPr/>
            <p:nvPr/>
          </p:nvSpPr>
          <p:spPr>
            <a:xfrm>
              <a:off x="5259898" y="3798586"/>
              <a:ext cx="296481" cy="97185"/>
            </a:xfrm>
            <a:custGeom>
              <a:avLst/>
              <a:gdLst/>
              <a:ahLst/>
              <a:cxnLst/>
              <a:rect l="l" t="t" r="r" b="b"/>
              <a:pathLst>
                <a:path w="11315" h="3709" extrusionOk="0">
                  <a:moveTo>
                    <a:pt x="5667" y="0"/>
                  </a:moveTo>
                  <a:cubicBezTo>
                    <a:pt x="5639" y="0"/>
                    <a:pt x="5612" y="7"/>
                    <a:pt x="5588" y="22"/>
                  </a:cubicBezTo>
                  <a:lnTo>
                    <a:pt x="0" y="3271"/>
                  </a:lnTo>
                  <a:lnTo>
                    <a:pt x="408" y="3708"/>
                  </a:lnTo>
                  <a:lnTo>
                    <a:pt x="10921" y="3708"/>
                  </a:lnTo>
                  <a:lnTo>
                    <a:pt x="11315" y="3276"/>
                  </a:lnTo>
                  <a:lnTo>
                    <a:pt x="5746" y="22"/>
                  </a:lnTo>
                  <a:cubicBezTo>
                    <a:pt x="5722" y="7"/>
                    <a:pt x="5695" y="0"/>
                    <a:pt x="5667" y="0"/>
                  </a:cubicBezTo>
                  <a:close/>
                </a:path>
              </a:pathLst>
            </a:custGeom>
            <a:solidFill>
              <a:srgbClr val="E8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8" name="Google Shape;18758;p140"/>
            <p:cNvSpPr/>
            <p:nvPr/>
          </p:nvSpPr>
          <p:spPr>
            <a:xfrm>
              <a:off x="5296110" y="3823452"/>
              <a:ext cx="223927" cy="73446"/>
            </a:xfrm>
            <a:custGeom>
              <a:avLst/>
              <a:gdLst/>
              <a:ahLst/>
              <a:cxnLst/>
              <a:rect l="l" t="t" r="r" b="b"/>
              <a:pathLst>
                <a:path w="8546" h="2803" extrusionOk="0">
                  <a:moveTo>
                    <a:pt x="4282" y="0"/>
                  </a:moveTo>
                  <a:cubicBezTo>
                    <a:pt x="4261" y="0"/>
                    <a:pt x="4239" y="6"/>
                    <a:pt x="4220" y="18"/>
                  </a:cubicBezTo>
                  <a:lnTo>
                    <a:pt x="1" y="2471"/>
                  </a:lnTo>
                  <a:lnTo>
                    <a:pt x="313" y="2802"/>
                  </a:lnTo>
                  <a:lnTo>
                    <a:pt x="8253" y="2802"/>
                  </a:lnTo>
                  <a:lnTo>
                    <a:pt x="8545" y="2476"/>
                  </a:lnTo>
                  <a:lnTo>
                    <a:pt x="4340" y="18"/>
                  </a:lnTo>
                  <a:cubicBezTo>
                    <a:pt x="4323" y="6"/>
                    <a:pt x="4303" y="0"/>
                    <a:pt x="4282" y="0"/>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9" name="Google Shape;18759;p140"/>
            <p:cNvSpPr/>
            <p:nvPr/>
          </p:nvSpPr>
          <p:spPr>
            <a:xfrm>
              <a:off x="5258771" y="4108300"/>
              <a:ext cx="298604" cy="21538"/>
            </a:xfrm>
            <a:custGeom>
              <a:avLst/>
              <a:gdLst/>
              <a:ahLst/>
              <a:cxnLst/>
              <a:rect l="l" t="t" r="r" b="b"/>
              <a:pathLst>
                <a:path w="11396" h="822" extrusionOk="0">
                  <a:moveTo>
                    <a:pt x="389" y="1"/>
                  </a:moveTo>
                  <a:cubicBezTo>
                    <a:pt x="173" y="1"/>
                    <a:pt x="0" y="169"/>
                    <a:pt x="0" y="385"/>
                  </a:cubicBezTo>
                  <a:lnTo>
                    <a:pt x="0" y="821"/>
                  </a:lnTo>
                  <a:lnTo>
                    <a:pt x="11396" y="821"/>
                  </a:lnTo>
                  <a:lnTo>
                    <a:pt x="11396" y="385"/>
                  </a:lnTo>
                  <a:cubicBezTo>
                    <a:pt x="11396" y="169"/>
                    <a:pt x="11223" y="1"/>
                    <a:pt x="11012"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0" name="Google Shape;18760;p140"/>
            <p:cNvSpPr/>
            <p:nvPr/>
          </p:nvSpPr>
          <p:spPr>
            <a:xfrm>
              <a:off x="5247818" y="4129812"/>
              <a:ext cx="320640" cy="21538"/>
            </a:xfrm>
            <a:custGeom>
              <a:avLst/>
              <a:gdLst/>
              <a:ahLst/>
              <a:cxnLst/>
              <a:rect l="l" t="t" r="r" b="b"/>
              <a:pathLst>
                <a:path w="12237" h="822" extrusionOk="0">
                  <a:moveTo>
                    <a:pt x="399" y="0"/>
                  </a:moveTo>
                  <a:cubicBezTo>
                    <a:pt x="178" y="0"/>
                    <a:pt x="1" y="178"/>
                    <a:pt x="1" y="399"/>
                  </a:cubicBezTo>
                  <a:lnTo>
                    <a:pt x="1" y="821"/>
                  </a:lnTo>
                  <a:lnTo>
                    <a:pt x="12236" y="821"/>
                  </a:lnTo>
                  <a:lnTo>
                    <a:pt x="12236" y="399"/>
                  </a:lnTo>
                  <a:cubicBezTo>
                    <a:pt x="12236" y="178"/>
                    <a:pt x="12059" y="0"/>
                    <a:pt x="11838" y="0"/>
                  </a:cubicBezTo>
                  <a:close/>
                </a:path>
              </a:pathLst>
            </a:custGeom>
            <a:solidFill>
              <a:srgbClr val="DAE1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1" name="Google Shape;18761;p140"/>
            <p:cNvSpPr/>
            <p:nvPr/>
          </p:nvSpPr>
          <p:spPr>
            <a:xfrm>
              <a:off x="5257382" y="3883797"/>
              <a:ext cx="301381" cy="36238"/>
            </a:xfrm>
            <a:custGeom>
              <a:avLst/>
              <a:gdLst/>
              <a:ahLst/>
              <a:cxnLst/>
              <a:rect l="l" t="t" r="r" b="b"/>
              <a:pathLst>
                <a:path w="11502" h="1383" extrusionOk="0">
                  <a:moveTo>
                    <a:pt x="11323" y="0"/>
                  </a:moveTo>
                  <a:cubicBezTo>
                    <a:pt x="11320" y="0"/>
                    <a:pt x="11317" y="0"/>
                    <a:pt x="11315" y="0"/>
                  </a:cubicBezTo>
                  <a:lnTo>
                    <a:pt x="192" y="0"/>
                  </a:lnTo>
                  <a:cubicBezTo>
                    <a:pt x="87" y="0"/>
                    <a:pt x="0" y="82"/>
                    <a:pt x="0" y="187"/>
                  </a:cubicBezTo>
                  <a:lnTo>
                    <a:pt x="0" y="1196"/>
                  </a:lnTo>
                  <a:cubicBezTo>
                    <a:pt x="0" y="1301"/>
                    <a:pt x="87" y="1383"/>
                    <a:pt x="192" y="1383"/>
                  </a:cubicBezTo>
                  <a:lnTo>
                    <a:pt x="11315" y="1383"/>
                  </a:lnTo>
                  <a:cubicBezTo>
                    <a:pt x="11420" y="1383"/>
                    <a:pt x="11502" y="1296"/>
                    <a:pt x="11502" y="1196"/>
                  </a:cubicBezTo>
                  <a:lnTo>
                    <a:pt x="11502" y="187"/>
                  </a:lnTo>
                  <a:cubicBezTo>
                    <a:pt x="11502" y="85"/>
                    <a:pt x="11424" y="0"/>
                    <a:pt x="11323" y="0"/>
                  </a:cubicBezTo>
                  <a:close/>
                </a:path>
              </a:pathLst>
            </a:custGeom>
            <a:solidFill>
              <a:srgbClr val="DAE1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2" name="Google Shape;18762;p140"/>
            <p:cNvSpPr/>
            <p:nvPr/>
          </p:nvSpPr>
          <p:spPr>
            <a:xfrm>
              <a:off x="5303420" y="3920008"/>
              <a:ext cx="214467" cy="188317"/>
            </a:xfrm>
            <a:custGeom>
              <a:avLst/>
              <a:gdLst/>
              <a:ahLst/>
              <a:cxnLst/>
              <a:rect l="l" t="t" r="r" b="b"/>
              <a:pathLst>
                <a:path w="8185" h="7187" extrusionOk="0">
                  <a:moveTo>
                    <a:pt x="0" y="1"/>
                  </a:moveTo>
                  <a:lnTo>
                    <a:pt x="0" y="7187"/>
                  </a:lnTo>
                  <a:lnTo>
                    <a:pt x="8185" y="7187"/>
                  </a:lnTo>
                  <a:lnTo>
                    <a:pt x="8185"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3" name="Google Shape;18763;p140"/>
            <p:cNvSpPr/>
            <p:nvPr/>
          </p:nvSpPr>
          <p:spPr>
            <a:xfrm>
              <a:off x="5303420" y="3920008"/>
              <a:ext cx="214467" cy="188186"/>
            </a:xfrm>
            <a:custGeom>
              <a:avLst/>
              <a:gdLst/>
              <a:ahLst/>
              <a:cxnLst/>
              <a:rect l="l" t="t" r="r" b="b"/>
              <a:pathLst>
                <a:path w="8185" h="7182" extrusionOk="0">
                  <a:moveTo>
                    <a:pt x="0" y="1"/>
                  </a:moveTo>
                  <a:lnTo>
                    <a:pt x="0" y="1201"/>
                  </a:lnTo>
                  <a:lnTo>
                    <a:pt x="4733" y="1201"/>
                  </a:lnTo>
                  <a:cubicBezTo>
                    <a:pt x="6485" y="1201"/>
                    <a:pt x="7902" y="2622"/>
                    <a:pt x="7902" y="4374"/>
                  </a:cubicBezTo>
                  <a:lnTo>
                    <a:pt x="7902" y="7182"/>
                  </a:lnTo>
                  <a:lnTo>
                    <a:pt x="8185" y="7182"/>
                  </a:lnTo>
                  <a:lnTo>
                    <a:pt x="8185" y="1"/>
                  </a:ln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4" name="Google Shape;18764;p140"/>
            <p:cNvSpPr/>
            <p:nvPr/>
          </p:nvSpPr>
          <p:spPr>
            <a:xfrm>
              <a:off x="5264090" y="3920008"/>
              <a:ext cx="73943" cy="171705"/>
            </a:xfrm>
            <a:custGeom>
              <a:avLst/>
              <a:gdLst/>
              <a:ahLst/>
              <a:cxnLst/>
              <a:rect l="l" t="t" r="r" b="b"/>
              <a:pathLst>
                <a:path w="2822" h="6553" extrusionOk="0">
                  <a:moveTo>
                    <a:pt x="426" y="1"/>
                  </a:moveTo>
                  <a:cubicBezTo>
                    <a:pt x="210" y="1"/>
                    <a:pt x="28" y="169"/>
                    <a:pt x="13" y="385"/>
                  </a:cubicBezTo>
                  <a:cubicBezTo>
                    <a:pt x="0" y="637"/>
                    <a:pt x="205" y="806"/>
                    <a:pt x="418" y="806"/>
                  </a:cubicBezTo>
                  <a:cubicBezTo>
                    <a:pt x="521" y="806"/>
                    <a:pt x="626" y="767"/>
                    <a:pt x="709" y="678"/>
                  </a:cubicBezTo>
                  <a:cubicBezTo>
                    <a:pt x="721" y="663"/>
                    <a:pt x="736" y="657"/>
                    <a:pt x="752" y="657"/>
                  </a:cubicBezTo>
                  <a:cubicBezTo>
                    <a:pt x="783" y="657"/>
                    <a:pt x="813" y="681"/>
                    <a:pt x="810" y="716"/>
                  </a:cubicBezTo>
                  <a:lnTo>
                    <a:pt x="810" y="6553"/>
                  </a:lnTo>
                  <a:lnTo>
                    <a:pt x="2015" y="6553"/>
                  </a:lnTo>
                  <a:lnTo>
                    <a:pt x="2015" y="716"/>
                  </a:lnTo>
                  <a:cubicBezTo>
                    <a:pt x="2015" y="681"/>
                    <a:pt x="2044" y="657"/>
                    <a:pt x="2075" y="657"/>
                  </a:cubicBezTo>
                  <a:cubicBezTo>
                    <a:pt x="2091" y="657"/>
                    <a:pt x="2108" y="663"/>
                    <a:pt x="2121" y="678"/>
                  </a:cubicBezTo>
                  <a:cubicBezTo>
                    <a:pt x="2194" y="755"/>
                    <a:pt x="2298" y="803"/>
                    <a:pt x="2407" y="803"/>
                  </a:cubicBezTo>
                  <a:cubicBezTo>
                    <a:pt x="2412" y="803"/>
                    <a:pt x="2418" y="803"/>
                    <a:pt x="2423" y="802"/>
                  </a:cubicBezTo>
                  <a:cubicBezTo>
                    <a:pt x="2644" y="802"/>
                    <a:pt x="2821" y="620"/>
                    <a:pt x="2817" y="399"/>
                  </a:cubicBezTo>
                  <a:cubicBezTo>
                    <a:pt x="2817" y="178"/>
                    <a:pt x="2634" y="1"/>
                    <a:pt x="2413" y="1"/>
                  </a:cubicBezTo>
                  <a:close/>
                </a:path>
              </a:pathLst>
            </a:custGeom>
            <a:solidFill>
              <a:srgbClr val="E8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5" name="Google Shape;18765;p140"/>
            <p:cNvSpPr/>
            <p:nvPr/>
          </p:nvSpPr>
          <p:spPr>
            <a:xfrm>
              <a:off x="5280781" y="4091713"/>
              <a:ext cx="40902" cy="16612"/>
            </a:xfrm>
            <a:custGeom>
              <a:avLst/>
              <a:gdLst/>
              <a:ahLst/>
              <a:cxnLst/>
              <a:rect l="l" t="t" r="r" b="b"/>
              <a:pathLst>
                <a:path w="1561" h="634" extrusionOk="0">
                  <a:moveTo>
                    <a:pt x="149" y="0"/>
                  </a:moveTo>
                  <a:cubicBezTo>
                    <a:pt x="67" y="0"/>
                    <a:pt x="0" y="67"/>
                    <a:pt x="0" y="154"/>
                  </a:cubicBezTo>
                  <a:lnTo>
                    <a:pt x="0" y="634"/>
                  </a:lnTo>
                  <a:lnTo>
                    <a:pt x="1560" y="634"/>
                  </a:lnTo>
                  <a:lnTo>
                    <a:pt x="1556" y="154"/>
                  </a:lnTo>
                  <a:cubicBezTo>
                    <a:pt x="1556" y="67"/>
                    <a:pt x="1488" y="0"/>
                    <a:pt x="1407" y="0"/>
                  </a:cubicBezTo>
                  <a:close/>
                </a:path>
              </a:pathLst>
            </a:custGeom>
            <a:solidFill>
              <a:srgbClr val="DAE1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6" name="Google Shape;18766;p140"/>
            <p:cNvSpPr/>
            <p:nvPr/>
          </p:nvSpPr>
          <p:spPr>
            <a:xfrm>
              <a:off x="5373145" y="3920008"/>
              <a:ext cx="73812" cy="171705"/>
            </a:xfrm>
            <a:custGeom>
              <a:avLst/>
              <a:gdLst/>
              <a:ahLst/>
              <a:cxnLst/>
              <a:rect l="l" t="t" r="r" b="b"/>
              <a:pathLst>
                <a:path w="2817" h="6553" extrusionOk="0">
                  <a:moveTo>
                    <a:pt x="421" y="1"/>
                  </a:moveTo>
                  <a:cubicBezTo>
                    <a:pt x="205" y="1"/>
                    <a:pt x="23" y="169"/>
                    <a:pt x="13" y="385"/>
                  </a:cubicBezTo>
                  <a:cubicBezTo>
                    <a:pt x="0" y="637"/>
                    <a:pt x="203" y="806"/>
                    <a:pt x="414" y="806"/>
                  </a:cubicBezTo>
                  <a:cubicBezTo>
                    <a:pt x="517" y="806"/>
                    <a:pt x="621" y="767"/>
                    <a:pt x="704" y="678"/>
                  </a:cubicBezTo>
                  <a:cubicBezTo>
                    <a:pt x="717" y="663"/>
                    <a:pt x="734" y="657"/>
                    <a:pt x="749" y="657"/>
                  </a:cubicBezTo>
                  <a:cubicBezTo>
                    <a:pt x="780" y="657"/>
                    <a:pt x="810" y="681"/>
                    <a:pt x="810" y="716"/>
                  </a:cubicBezTo>
                  <a:lnTo>
                    <a:pt x="810" y="6553"/>
                  </a:lnTo>
                  <a:lnTo>
                    <a:pt x="2010" y="6553"/>
                  </a:lnTo>
                  <a:lnTo>
                    <a:pt x="2010" y="716"/>
                  </a:lnTo>
                  <a:cubicBezTo>
                    <a:pt x="2010" y="681"/>
                    <a:pt x="2041" y="657"/>
                    <a:pt x="2073" y="657"/>
                  </a:cubicBezTo>
                  <a:cubicBezTo>
                    <a:pt x="2088" y="657"/>
                    <a:pt x="2104" y="663"/>
                    <a:pt x="2116" y="678"/>
                  </a:cubicBezTo>
                  <a:cubicBezTo>
                    <a:pt x="2189" y="755"/>
                    <a:pt x="2293" y="803"/>
                    <a:pt x="2402" y="803"/>
                  </a:cubicBezTo>
                  <a:cubicBezTo>
                    <a:pt x="2407" y="803"/>
                    <a:pt x="2413" y="803"/>
                    <a:pt x="2418" y="802"/>
                  </a:cubicBezTo>
                  <a:cubicBezTo>
                    <a:pt x="2639" y="802"/>
                    <a:pt x="2816" y="620"/>
                    <a:pt x="2816" y="399"/>
                  </a:cubicBezTo>
                  <a:cubicBezTo>
                    <a:pt x="2812" y="178"/>
                    <a:pt x="2634" y="1"/>
                    <a:pt x="2413" y="1"/>
                  </a:cubicBezTo>
                  <a:close/>
                </a:path>
              </a:pathLst>
            </a:custGeom>
            <a:solidFill>
              <a:srgbClr val="E8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7" name="Google Shape;18767;p140"/>
            <p:cNvSpPr/>
            <p:nvPr/>
          </p:nvSpPr>
          <p:spPr>
            <a:xfrm>
              <a:off x="5389705" y="4091713"/>
              <a:ext cx="40902" cy="16612"/>
            </a:xfrm>
            <a:custGeom>
              <a:avLst/>
              <a:gdLst/>
              <a:ahLst/>
              <a:cxnLst/>
              <a:rect l="l" t="t" r="r" b="b"/>
              <a:pathLst>
                <a:path w="1561" h="634" extrusionOk="0">
                  <a:moveTo>
                    <a:pt x="154" y="0"/>
                  </a:moveTo>
                  <a:cubicBezTo>
                    <a:pt x="67" y="0"/>
                    <a:pt x="0" y="67"/>
                    <a:pt x="0" y="154"/>
                  </a:cubicBezTo>
                  <a:lnTo>
                    <a:pt x="0" y="634"/>
                  </a:lnTo>
                  <a:lnTo>
                    <a:pt x="1560" y="634"/>
                  </a:lnTo>
                  <a:lnTo>
                    <a:pt x="1560" y="154"/>
                  </a:lnTo>
                  <a:cubicBezTo>
                    <a:pt x="1560" y="67"/>
                    <a:pt x="1493" y="0"/>
                    <a:pt x="1407" y="0"/>
                  </a:cubicBezTo>
                  <a:close/>
                </a:path>
              </a:pathLst>
            </a:custGeom>
            <a:solidFill>
              <a:srgbClr val="DAE1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8" name="Google Shape;18768;p140"/>
            <p:cNvSpPr/>
            <p:nvPr/>
          </p:nvSpPr>
          <p:spPr>
            <a:xfrm>
              <a:off x="5482069" y="3920008"/>
              <a:ext cx="73812" cy="171705"/>
            </a:xfrm>
            <a:custGeom>
              <a:avLst/>
              <a:gdLst/>
              <a:ahLst/>
              <a:cxnLst/>
              <a:rect l="l" t="t" r="r" b="b"/>
              <a:pathLst>
                <a:path w="2817" h="6553" extrusionOk="0">
                  <a:moveTo>
                    <a:pt x="426" y="1"/>
                  </a:moveTo>
                  <a:cubicBezTo>
                    <a:pt x="205" y="1"/>
                    <a:pt x="27" y="169"/>
                    <a:pt x="13" y="385"/>
                  </a:cubicBezTo>
                  <a:cubicBezTo>
                    <a:pt x="0" y="637"/>
                    <a:pt x="203" y="806"/>
                    <a:pt x="414" y="806"/>
                  </a:cubicBezTo>
                  <a:cubicBezTo>
                    <a:pt x="517" y="806"/>
                    <a:pt x="621" y="767"/>
                    <a:pt x="704" y="678"/>
                  </a:cubicBezTo>
                  <a:cubicBezTo>
                    <a:pt x="717" y="663"/>
                    <a:pt x="734" y="657"/>
                    <a:pt x="749" y="657"/>
                  </a:cubicBezTo>
                  <a:cubicBezTo>
                    <a:pt x="780" y="657"/>
                    <a:pt x="810" y="681"/>
                    <a:pt x="810" y="716"/>
                  </a:cubicBezTo>
                  <a:lnTo>
                    <a:pt x="810" y="6553"/>
                  </a:lnTo>
                  <a:lnTo>
                    <a:pt x="2015" y="6553"/>
                  </a:lnTo>
                  <a:lnTo>
                    <a:pt x="2015" y="716"/>
                  </a:lnTo>
                  <a:cubicBezTo>
                    <a:pt x="2015" y="681"/>
                    <a:pt x="2044" y="657"/>
                    <a:pt x="2075" y="657"/>
                  </a:cubicBezTo>
                  <a:cubicBezTo>
                    <a:pt x="2091" y="657"/>
                    <a:pt x="2107" y="663"/>
                    <a:pt x="2120" y="678"/>
                  </a:cubicBezTo>
                  <a:cubicBezTo>
                    <a:pt x="2194" y="755"/>
                    <a:pt x="2293" y="803"/>
                    <a:pt x="2402" y="803"/>
                  </a:cubicBezTo>
                  <a:cubicBezTo>
                    <a:pt x="2407" y="803"/>
                    <a:pt x="2413" y="803"/>
                    <a:pt x="2418" y="802"/>
                  </a:cubicBezTo>
                  <a:cubicBezTo>
                    <a:pt x="2639" y="802"/>
                    <a:pt x="2816" y="620"/>
                    <a:pt x="2816" y="399"/>
                  </a:cubicBezTo>
                  <a:cubicBezTo>
                    <a:pt x="2816" y="178"/>
                    <a:pt x="2634" y="1"/>
                    <a:pt x="2413" y="1"/>
                  </a:cubicBezTo>
                  <a:close/>
                </a:path>
              </a:pathLst>
            </a:custGeom>
            <a:solidFill>
              <a:srgbClr val="E8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9" name="Google Shape;18769;p140"/>
            <p:cNvSpPr/>
            <p:nvPr/>
          </p:nvSpPr>
          <p:spPr>
            <a:xfrm>
              <a:off x="5498629" y="4091713"/>
              <a:ext cx="41033" cy="16612"/>
            </a:xfrm>
            <a:custGeom>
              <a:avLst/>
              <a:gdLst/>
              <a:ahLst/>
              <a:cxnLst/>
              <a:rect l="l" t="t" r="r" b="b"/>
              <a:pathLst>
                <a:path w="1566" h="634" extrusionOk="0">
                  <a:moveTo>
                    <a:pt x="154" y="0"/>
                  </a:moveTo>
                  <a:cubicBezTo>
                    <a:pt x="67" y="0"/>
                    <a:pt x="0" y="67"/>
                    <a:pt x="0" y="154"/>
                  </a:cubicBezTo>
                  <a:lnTo>
                    <a:pt x="0" y="634"/>
                  </a:lnTo>
                  <a:lnTo>
                    <a:pt x="1560" y="634"/>
                  </a:lnTo>
                  <a:lnTo>
                    <a:pt x="1565" y="154"/>
                  </a:lnTo>
                  <a:cubicBezTo>
                    <a:pt x="1565" y="67"/>
                    <a:pt x="1493" y="0"/>
                    <a:pt x="1412" y="0"/>
                  </a:cubicBezTo>
                  <a:close/>
                </a:path>
              </a:pathLst>
            </a:custGeom>
            <a:solidFill>
              <a:srgbClr val="DAE1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0" name="Google Shape;18770;p140"/>
            <p:cNvSpPr/>
            <p:nvPr/>
          </p:nvSpPr>
          <p:spPr>
            <a:xfrm>
              <a:off x="5224551" y="3793267"/>
              <a:ext cx="366547" cy="363507"/>
            </a:xfrm>
            <a:custGeom>
              <a:avLst/>
              <a:gdLst/>
              <a:ahLst/>
              <a:cxnLst/>
              <a:rect l="l" t="t" r="r" b="b"/>
              <a:pathLst>
                <a:path w="13989" h="13873" extrusionOk="0">
                  <a:moveTo>
                    <a:pt x="7014" y="412"/>
                  </a:moveTo>
                  <a:lnTo>
                    <a:pt x="11867" y="3249"/>
                  </a:lnTo>
                  <a:lnTo>
                    <a:pt x="11032" y="3249"/>
                  </a:lnTo>
                  <a:lnTo>
                    <a:pt x="7177" y="993"/>
                  </a:lnTo>
                  <a:cubicBezTo>
                    <a:pt x="7127" y="964"/>
                    <a:pt x="7070" y="950"/>
                    <a:pt x="7014" y="950"/>
                  </a:cubicBezTo>
                  <a:cubicBezTo>
                    <a:pt x="6957" y="950"/>
                    <a:pt x="6901" y="964"/>
                    <a:pt x="6850" y="993"/>
                  </a:cubicBezTo>
                  <a:lnTo>
                    <a:pt x="5828" y="1588"/>
                  </a:lnTo>
                  <a:cubicBezTo>
                    <a:pt x="5630" y="1705"/>
                    <a:pt x="5746" y="1973"/>
                    <a:pt x="5925" y="1973"/>
                  </a:cubicBezTo>
                  <a:cubicBezTo>
                    <a:pt x="5958" y="1973"/>
                    <a:pt x="5994" y="1964"/>
                    <a:pt x="6030" y="1943"/>
                  </a:cubicBezTo>
                  <a:lnTo>
                    <a:pt x="7014" y="1372"/>
                  </a:lnTo>
                  <a:lnTo>
                    <a:pt x="10230" y="3249"/>
                  </a:lnTo>
                  <a:lnTo>
                    <a:pt x="3778" y="3249"/>
                  </a:lnTo>
                  <a:lnTo>
                    <a:pt x="5209" y="2418"/>
                  </a:lnTo>
                  <a:cubicBezTo>
                    <a:pt x="5403" y="2305"/>
                    <a:pt x="5290" y="2038"/>
                    <a:pt x="5109" y="2038"/>
                  </a:cubicBezTo>
                  <a:cubicBezTo>
                    <a:pt x="5075" y="2038"/>
                    <a:pt x="5039" y="2047"/>
                    <a:pt x="5002" y="2068"/>
                  </a:cubicBezTo>
                  <a:lnTo>
                    <a:pt x="2972" y="3249"/>
                  </a:lnTo>
                  <a:lnTo>
                    <a:pt x="2137" y="3249"/>
                  </a:lnTo>
                  <a:lnTo>
                    <a:pt x="7014" y="412"/>
                  </a:lnTo>
                  <a:close/>
                  <a:moveTo>
                    <a:pt x="12558" y="3657"/>
                  </a:moveTo>
                  <a:lnTo>
                    <a:pt x="12558" y="4636"/>
                  </a:lnTo>
                  <a:lnTo>
                    <a:pt x="1460" y="4636"/>
                  </a:lnTo>
                  <a:lnTo>
                    <a:pt x="1460" y="3657"/>
                  </a:lnTo>
                  <a:close/>
                  <a:moveTo>
                    <a:pt x="1926" y="5044"/>
                  </a:moveTo>
                  <a:cubicBezTo>
                    <a:pt x="1929" y="5044"/>
                    <a:pt x="1932" y="5044"/>
                    <a:pt x="1935" y="5044"/>
                  </a:cubicBezTo>
                  <a:lnTo>
                    <a:pt x="3922" y="5044"/>
                  </a:lnTo>
                  <a:cubicBezTo>
                    <a:pt x="4038" y="5044"/>
                    <a:pt x="4129" y="5135"/>
                    <a:pt x="4119" y="5251"/>
                  </a:cubicBezTo>
                  <a:cubicBezTo>
                    <a:pt x="4114" y="5356"/>
                    <a:pt x="4033" y="5433"/>
                    <a:pt x="3927" y="5438"/>
                  </a:cubicBezTo>
                  <a:cubicBezTo>
                    <a:pt x="3870" y="5438"/>
                    <a:pt x="3817" y="5419"/>
                    <a:pt x="3778" y="5380"/>
                  </a:cubicBezTo>
                  <a:cubicBezTo>
                    <a:pt x="3724" y="5321"/>
                    <a:pt x="3654" y="5294"/>
                    <a:pt x="3586" y="5294"/>
                  </a:cubicBezTo>
                  <a:cubicBezTo>
                    <a:pt x="3452" y="5294"/>
                    <a:pt x="3322" y="5398"/>
                    <a:pt x="3322" y="5558"/>
                  </a:cubicBezTo>
                  <a:lnTo>
                    <a:pt x="3322" y="11188"/>
                  </a:lnTo>
                  <a:lnTo>
                    <a:pt x="2525" y="11188"/>
                  </a:lnTo>
                  <a:lnTo>
                    <a:pt x="2525" y="5558"/>
                  </a:lnTo>
                  <a:cubicBezTo>
                    <a:pt x="2525" y="5398"/>
                    <a:pt x="2396" y="5294"/>
                    <a:pt x="2262" y="5294"/>
                  </a:cubicBezTo>
                  <a:cubicBezTo>
                    <a:pt x="2194" y="5294"/>
                    <a:pt x="2124" y="5321"/>
                    <a:pt x="2069" y="5380"/>
                  </a:cubicBezTo>
                  <a:lnTo>
                    <a:pt x="2069" y="5375"/>
                  </a:lnTo>
                  <a:cubicBezTo>
                    <a:pt x="2029" y="5419"/>
                    <a:pt x="1977" y="5438"/>
                    <a:pt x="1926" y="5438"/>
                  </a:cubicBezTo>
                  <a:cubicBezTo>
                    <a:pt x="1821" y="5438"/>
                    <a:pt x="1719" y="5355"/>
                    <a:pt x="1729" y="5231"/>
                  </a:cubicBezTo>
                  <a:cubicBezTo>
                    <a:pt x="1733" y="5124"/>
                    <a:pt x="1820" y="5044"/>
                    <a:pt x="1926" y="5044"/>
                  </a:cubicBezTo>
                  <a:close/>
                  <a:moveTo>
                    <a:pt x="8084" y="5044"/>
                  </a:moveTo>
                  <a:cubicBezTo>
                    <a:pt x="8137" y="5044"/>
                    <a:pt x="8190" y="5068"/>
                    <a:pt x="8223" y="5102"/>
                  </a:cubicBezTo>
                  <a:lnTo>
                    <a:pt x="8228" y="5107"/>
                  </a:lnTo>
                  <a:cubicBezTo>
                    <a:pt x="8267" y="5145"/>
                    <a:pt x="8286" y="5198"/>
                    <a:pt x="8281" y="5251"/>
                  </a:cubicBezTo>
                  <a:cubicBezTo>
                    <a:pt x="8276" y="5356"/>
                    <a:pt x="8190" y="5438"/>
                    <a:pt x="8089" y="5438"/>
                  </a:cubicBezTo>
                  <a:cubicBezTo>
                    <a:pt x="8031" y="5438"/>
                    <a:pt x="7979" y="5419"/>
                    <a:pt x="7940" y="5380"/>
                  </a:cubicBezTo>
                  <a:cubicBezTo>
                    <a:pt x="7885" y="5321"/>
                    <a:pt x="7816" y="5294"/>
                    <a:pt x="7748" y="5294"/>
                  </a:cubicBezTo>
                  <a:cubicBezTo>
                    <a:pt x="7613" y="5294"/>
                    <a:pt x="7484" y="5398"/>
                    <a:pt x="7484" y="5558"/>
                  </a:cubicBezTo>
                  <a:lnTo>
                    <a:pt x="7484" y="11188"/>
                  </a:lnTo>
                  <a:lnTo>
                    <a:pt x="6687" y="11188"/>
                  </a:lnTo>
                  <a:lnTo>
                    <a:pt x="6687" y="5558"/>
                  </a:lnTo>
                  <a:cubicBezTo>
                    <a:pt x="6687" y="5398"/>
                    <a:pt x="6556" y="5294"/>
                    <a:pt x="6421" y="5294"/>
                  </a:cubicBezTo>
                  <a:cubicBezTo>
                    <a:pt x="6353" y="5294"/>
                    <a:pt x="6284" y="5321"/>
                    <a:pt x="6231" y="5380"/>
                  </a:cubicBezTo>
                  <a:cubicBezTo>
                    <a:pt x="6189" y="5424"/>
                    <a:pt x="6137" y="5443"/>
                    <a:pt x="6086" y="5443"/>
                  </a:cubicBezTo>
                  <a:cubicBezTo>
                    <a:pt x="5980" y="5443"/>
                    <a:pt x="5879" y="5359"/>
                    <a:pt x="5886" y="5236"/>
                  </a:cubicBezTo>
                  <a:cubicBezTo>
                    <a:pt x="5895" y="5126"/>
                    <a:pt x="5986" y="5044"/>
                    <a:pt x="6097" y="5044"/>
                  </a:cubicBezTo>
                  <a:close/>
                  <a:moveTo>
                    <a:pt x="3500" y="11592"/>
                  </a:moveTo>
                  <a:lnTo>
                    <a:pt x="3500" y="11822"/>
                  </a:lnTo>
                  <a:lnTo>
                    <a:pt x="2348" y="11822"/>
                  </a:lnTo>
                  <a:lnTo>
                    <a:pt x="2348" y="11592"/>
                  </a:lnTo>
                  <a:close/>
                  <a:moveTo>
                    <a:pt x="5516" y="5044"/>
                  </a:moveTo>
                  <a:cubicBezTo>
                    <a:pt x="5439" y="5260"/>
                    <a:pt x="5492" y="5495"/>
                    <a:pt x="5650" y="5659"/>
                  </a:cubicBezTo>
                  <a:cubicBezTo>
                    <a:pt x="5763" y="5781"/>
                    <a:pt x="5921" y="5846"/>
                    <a:pt x="6082" y="5846"/>
                  </a:cubicBezTo>
                  <a:cubicBezTo>
                    <a:pt x="6148" y="5846"/>
                    <a:pt x="6215" y="5835"/>
                    <a:pt x="6279" y="5812"/>
                  </a:cubicBezTo>
                  <a:lnTo>
                    <a:pt x="6279" y="11236"/>
                  </a:lnTo>
                  <a:cubicBezTo>
                    <a:pt x="6169" y="11299"/>
                    <a:pt x="6102" y="11419"/>
                    <a:pt x="6102" y="11544"/>
                  </a:cubicBezTo>
                  <a:lnTo>
                    <a:pt x="6102" y="11822"/>
                  </a:lnTo>
                  <a:lnTo>
                    <a:pt x="3913" y="11822"/>
                  </a:lnTo>
                  <a:lnTo>
                    <a:pt x="3913" y="11544"/>
                  </a:lnTo>
                  <a:cubicBezTo>
                    <a:pt x="3908" y="11414"/>
                    <a:pt x="3841" y="11299"/>
                    <a:pt x="3730" y="11232"/>
                  </a:cubicBezTo>
                  <a:lnTo>
                    <a:pt x="3730" y="5812"/>
                  </a:lnTo>
                  <a:cubicBezTo>
                    <a:pt x="3796" y="5835"/>
                    <a:pt x="3862" y="5845"/>
                    <a:pt x="3926" y="5845"/>
                  </a:cubicBezTo>
                  <a:cubicBezTo>
                    <a:pt x="4236" y="5845"/>
                    <a:pt x="4511" y="5603"/>
                    <a:pt x="4527" y="5270"/>
                  </a:cubicBezTo>
                  <a:cubicBezTo>
                    <a:pt x="4532" y="5193"/>
                    <a:pt x="4522" y="5116"/>
                    <a:pt x="4498" y="5044"/>
                  </a:cubicBezTo>
                  <a:close/>
                  <a:moveTo>
                    <a:pt x="7662" y="11592"/>
                  </a:moveTo>
                  <a:lnTo>
                    <a:pt x="7662" y="11822"/>
                  </a:lnTo>
                  <a:lnTo>
                    <a:pt x="6505" y="11822"/>
                  </a:lnTo>
                  <a:lnTo>
                    <a:pt x="6505" y="11592"/>
                  </a:lnTo>
                  <a:close/>
                  <a:moveTo>
                    <a:pt x="12241" y="5044"/>
                  </a:moveTo>
                  <a:cubicBezTo>
                    <a:pt x="12352" y="5044"/>
                    <a:pt x="12443" y="5140"/>
                    <a:pt x="12438" y="5251"/>
                  </a:cubicBezTo>
                  <a:cubicBezTo>
                    <a:pt x="12433" y="5356"/>
                    <a:pt x="12347" y="5433"/>
                    <a:pt x="12246" y="5438"/>
                  </a:cubicBezTo>
                  <a:lnTo>
                    <a:pt x="12241" y="5438"/>
                  </a:lnTo>
                  <a:cubicBezTo>
                    <a:pt x="12188" y="5438"/>
                    <a:pt x="12136" y="5419"/>
                    <a:pt x="12097" y="5380"/>
                  </a:cubicBezTo>
                  <a:cubicBezTo>
                    <a:pt x="12042" y="5321"/>
                    <a:pt x="11972" y="5294"/>
                    <a:pt x="11904" y="5294"/>
                  </a:cubicBezTo>
                  <a:cubicBezTo>
                    <a:pt x="11768" y="5294"/>
                    <a:pt x="11638" y="5398"/>
                    <a:pt x="11641" y="5558"/>
                  </a:cubicBezTo>
                  <a:lnTo>
                    <a:pt x="11641" y="11188"/>
                  </a:lnTo>
                  <a:lnTo>
                    <a:pt x="10840" y="11188"/>
                  </a:lnTo>
                  <a:lnTo>
                    <a:pt x="10840" y="9158"/>
                  </a:lnTo>
                  <a:cubicBezTo>
                    <a:pt x="10842" y="9021"/>
                    <a:pt x="10741" y="8953"/>
                    <a:pt x="10640" y="8953"/>
                  </a:cubicBezTo>
                  <a:cubicBezTo>
                    <a:pt x="10538" y="8953"/>
                    <a:pt x="10436" y="9021"/>
                    <a:pt x="10436" y="9158"/>
                  </a:cubicBezTo>
                  <a:lnTo>
                    <a:pt x="10436" y="11236"/>
                  </a:lnTo>
                  <a:cubicBezTo>
                    <a:pt x="10326" y="11299"/>
                    <a:pt x="10254" y="11419"/>
                    <a:pt x="10254" y="11544"/>
                  </a:cubicBezTo>
                  <a:lnTo>
                    <a:pt x="10254" y="11822"/>
                  </a:lnTo>
                  <a:lnTo>
                    <a:pt x="8065" y="11822"/>
                  </a:lnTo>
                  <a:lnTo>
                    <a:pt x="8065" y="11544"/>
                  </a:lnTo>
                  <a:cubicBezTo>
                    <a:pt x="8065" y="11414"/>
                    <a:pt x="7998" y="11299"/>
                    <a:pt x="7883" y="11236"/>
                  </a:cubicBezTo>
                  <a:lnTo>
                    <a:pt x="7883" y="5812"/>
                  </a:lnTo>
                  <a:cubicBezTo>
                    <a:pt x="7950" y="5835"/>
                    <a:pt x="8018" y="5846"/>
                    <a:pt x="8083" y="5846"/>
                  </a:cubicBezTo>
                  <a:cubicBezTo>
                    <a:pt x="8478" y="5846"/>
                    <a:pt x="8791" y="5452"/>
                    <a:pt x="8651" y="5044"/>
                  </a:cubicBezTo>
                  <a:lnTo>
                    <a:pt x="9668" y="5044"/>
                  </a:lnTo>
                  <a:cubicBezTo>
                    <a:pt x="9596" y="5255"/>
                    <a:pt x="9649" y="5495"/>
                    <a:pt x="9803" y="5659"/>
                  </a:cubicBezTo>
                  <a:cubicBezTo>
                    <a:pt x="9919" y="5779"/>
                    <a:pt x="10077" y="5845"/>
                    <a:pt x="10241" y="5845"/>
                  </a:cubicBezTo>
                  <a:cubicBezTo>
                    <a:pt x="10306" y="5845"/>
                    <a:pt x="10372" y="5834"/>
                    <a:pt x="10436" y="5812"/>
                  </a:cubicBezTo>
                  <a:lnTo>
                    <a:pt x="10436" y="8159"/>
                  </a:lnTo>
                  <a:cubicBezTo>
                    <a:pt x="10436" y="8294"/>
                    <a:pt x="10537" y="8361"/>
                    <a:pt x="10638" y="8361"/>
                  </a:cubicBezTo>
                  <a:cubicBezTo>
                    <a:pt x="10739" y="8361"/>
                    <a:pt x="10840" y="8294"/>
                    <a:pt x="10840" y="8159"/>
                  </a:cubicBezTo>
                  <a:lnTo>
                    <a:pt x="10840" y="5558"/>
                  </a:lnTo>
                  <a:cubicBezTo>
                    <a:pt x="10843" y="5397"/>
                    <a:pt x="10711" y="5292"/>
                    <a:pt x="10574" y="5292"/>
                  </a:cubicBezTo>
                  <a:cubicBezTo>
                    <a:pt x="10506" y="5292"/>
                    <a:pt x="10438" y="5318"/>
                    <a:pt x="10383" y="5375"/>
                  </a:cubicBezTo>
                  <a:cubicBezTo>
                    <a:pt x="10342" y="5421"/>
                    <a:pt x="10290" y="5441"/>
                    <a:pt x="10239" y="5441"/>
                  </a:cubicBezTo>
                  <a:cubicBezTo>
                    <a:pt x="10136" y="5441"/>
                    <a:pt x="10036" y="5357"/>
                    <a:pt x="10043" y="5231"/>
                  </a:cubicBezTo>
                  <a:cubicBezTo>
                    <a:pt x="10052" y="5126"/>
                    <a:pt x="10143" y="5044"/>
                    <a:pt x="10254" y="5044"/>
                  </a:cubicBezTo>
                  <a:close/>
                  <a:moveTo>
                    <a:pt x="11819" y="11592"/>
                  </a:moveTo>
                  <a:lnTo>
                    <a:pt x="11819" y="11822"/>
                  </a:lnTo>
                  <a:lnTo>
                    <a:pt x="10662" y="11822"/>
                  </a:lnTo>
                  <a:lnTo>
                    <a:pt x="10662" y="11592"/>
                  </a:lnTo>
                  <a:close/>
                  <a:moveTo>
                    <a:pt x="12313" y="12225"/>
                  </a:moveTo>
                  <a:cubicBezTo>
                    <a:pt x="12414" y="12225"/>
                    <a:pt x="12496" y="12307"/>
                    <a:pt x="12496" y="12408"/>
                  </a:cubicBezTo>
                  <a:lnTo>
                    <a:pt x="12496" y="12638"/>
                  </a:lnTo>
                  <a:lnTo>
                    <a:pt x="5871" y="12638"/>
                  </a:lnTo>
                  <a:cubicBezTo>
                    <a:pt x="5617" y="12652"/>
                    <a:pt x="5617" y="13032"/>
                    <a:pt x="5871" y="13046"/>
                  </a:cubicBezTo>
                  <a:lnTo>
                    <a:pt x="12726" y="13046"/>
                  </a:lnTo>
                  <a:cubicBezTo>
                    <a:pt x="12832" y="13046"/>
                    <a:pt x="12923" y="13132"/>
                    <a:pt x="12923" y="13243"/>
                  </a:cubicBezTo>
                  <a:lnTo>
                    <a:pt x="12923" y="13464"/>
                  </a:lnTo>
                  <a:lnTo>
                    <a:pt x="1090" y="13464"/>
                  </a:lnTo>
                  <a:lnTo>
                    <a:pt x="1090" y="13243"/>
                  </a:lnTo>
                  <a:cubicBezTo>
                    <a:pt x="1090" y="13132"/>
                    <a:pt x="1177" y="13046"/>
                    <a:pt x="1287" y="13046"/>
                  </a:cubicBezTo>
                  <a:lnTo>
                    <a:pt x="4868" y="13046"/>
                  </a:lnTo>
                  <a:cubicBezTo>
                    <a:pt x="5122" y="13032"/>
                    <a:pt x="5122" y="12652"/>
                    <a:pt x="4868" y="12638"/>
                  </a:cubicBezTo>
                  <a:lnTo>
                    <a:pt x="1513" y="12638"/>
                  </a:lnTo>
                  <a:lnTo>
                    <a:pt x="1513" y="12408"/>
                  </a:lnTo>
                  <a:cubicBezTo>
                    <a:pt x="1513" y="12307"/>
                    <a:pt x="1589" y="12225"/>
                    <a:pt x="1690" y="12225"/>
                  </a:cubicBezTo>
                  <a:close/>
                  <a:moveTo>
                    <a:pt x="7018" y="0"/>
                  </a:moveTo>
                  <a:cubicBezTo>
                    <a:pt x="6956" y="0"/>
                    <a:pt x="6894" y="16"/>
                    <a:pt x="6836" y="47"/>
                  </a:cubicBezTo>
                  <a:lnTo>
                    <a:pt x="1244" y="3302"/>
                  </a:lnTo>
                  <a:cubicBezTo>
                    <a:pt x="1229" y="3311"/>
                    <a:pt x="1210" y="3321"/>
                    <a:pt x="1201" y="3335"/>
                  </a:cubicBezTo>
                  <a:cubicBezTo>
                    <a:pt x="1105" y="3412"/>
                    <a:pt x="1052" y="3527"/>
                    <a:pt x="1052" y="3647"/>
                  </a:cubicBezTo>
                  <a:lnTo>
                    <a:pt x="1052" y="4651"/>
                  </a:lnTo>
                  <a:cubicBezTo>
                    <a:pt x="1052" y="4833"/>
                    <a:pt x="1177" y="4991"/>
                    <a:pt x="1359" y="5035"/>
                  </a:cubicBezTo>
                  <a:cubicBezTo>
                    <a:pt x="1277" y="5251"/>
                    <a:pt x="1325" y="5491"/>
                    <a:pt x="1489" y="5659"/>
                  </a:cubicBezTo>
                  <a:cubicBezTo>
                    <a:pt x="1601" y="5781"/>
                    <a:pt x="1759" y="5846"/>
                    <a:pt x="1920" y="5846"/>
                  </a:cubicBezTo>
                  <a:cubicBezTo>
                    <a:pt x="1986" y="5846"/>
                    <a:pt x="2053" y="5835"/>
                    <a:pt x="2117" y="5812"/>
                  </a:cubicBezTo>
                  <a:lnTo>
                    <a:pt x="2117" y="11236"/>
                  </a:lnTo>
                  <a:cubicBezTo>
                    <a:pt x="2007" y="11299"/>
                    <a:pt x="1940" y="11414"/>
                    <a:pt x="1940" y="11544"/>
                  </a:cubicBezTo>
                  <a:lnTo>
                    <a:pt x="1940" y="11822"/>
                  </a:lnTo>
                  <a:lnTo>
                    <a:pt x="1690" y="11822"/>
                  </a:lnTo>
                  <a:cubicBezTo>
                    <a:pt x="1364" y="11822"/>
                    <a:pt x="1105" y="12081"/>
                    <a:pt x="1105" y="12408"/>
                  </a:cubicBezTo>
                  <a:lnTo>
                    <a:pt x="1105" y="12667"/>
                  </a:lnTo>
                  <a:cubicBezTo>
                    <a:pt x="850" y="12748"/>
                    <a:pt x="682" y="12979"/>
                    <a:pt x="682" y="13243"/>
                  </a:cubicBezTo>
                  <a:lnTo>
                    <a:pt x="682" y="13464"/>
                  </a:lnTo>
                  <a:lnTo>
                    <a:pt x="279" y="13464"/>
                  </a:lnTo>
                  <a:cubicBezTo>
                    <a:pt x="274" y="13463"/>
                    <a:pt x="270" y="13463"/>
                    <a:pt x="265" y="13463"/>
                  </a:cubicBezTo>
                  <a:cubicBezTo>
                    <a:pt x="0" y="13463"/>
                    <a:pt x="0" y="13872"/>
                    <a:pt x="265" y="13872"/>
                  </a:cubicBezTo>
                  <a:cubicBezTo>
                    <a:pt x="270" y="13872"/>
                    <a:pt x="274" y="13872"/>
                    <a:pt x="279" y="13872"/>
                  </a:cubicBezTo>
                  <a:lnTo>
                    <a:pt x="13734" y="13872"/>
                  </a:lnTo>
                  <a:cubicBezTo>
                    <a:pt x="13988" y="13857"/>
                    <a:pt x="13988" y="13478"/>
                    <a:pt x="13734" y="13464"/>
                  </a:cubicBezTo>
                  <a:lnTo>
                    <a:pt x="13326" y="13464"/>
                  </a:lnTo>
                  <a:lnTo>
                    <a:pt x="13326" y="13243"/>
                  </a:lnTo>
                  <a:cubicBezTo>
                    <a:pt x="13326" y="12979"/>
                    <a:pt x="13158" y="12748"/>
                    <a:pt x="12908" y="12667"/>
                  </a:cubicBezTo>
                  <a:lnTo>
                    <a:pt x="12908" y="12408"/>
                  </a:lnTo>
                  <a:cubicBezTo>
                    <a:pt x="12908" y="12081"/>
                    <a:pt x="12644" y="11817"/>
                    <a:pt x="12318" y="11817"/>
                  </a:cubicBezTo>
                  <a:lnTo>
                    <a:pt x="12227" y="11817"/>
                  </a:lnTo>
                  <a:lnTo>
                    <a:pt x="12227" y="11544"/>
                  </a:lnTo>
                  <a:cubicBezTo>
                    <a:pt x="12227" y="11414"/>
                    <a:pt x="12155" y="11294"/>
                    <a:pt x="12044" y="11232"/>
                  </a:cubicBezTo>
                  <a:lnTo>
                    <a:pt x="12044" y="5812"/>
                  </a:lnTo>
                  <a:cubicBezTo>
                    <a:pt x="12112" y="5835"/>
                    <a:pt x="12179" y="5846"/>
                    <a:pt x="12243" y="5846"/>
                  </a:cubicBezTo>
                  <a:cubicBezTo>
                    <a:pt x="12664" y="5846"/>
                    <a:pt x="12988" y="5393"/>
                    <a:pt x="12784" y="4977"/>
                  </a:cubicBezTo>
                  <a:cubicBezTo>
                    <a:pt x="12894" y="4905"/>
                    <a:pt x="12961" y="4780"/>
                    <a:pt x="12961" y="4646"/>
                  </a:cubicBezTo>
                  <a:lnTo>
                    <a:pt x="12961" y="3642"/>
                  </a:lnTo>
                  <a:cubicBezTo>
                    <a:pt x="12961" y="3498"/>
                    <a:pt x="12880" y="3364"/>
                    <a:pt x="12750" y="3297"/>
                  </a:cubicBezTo>
                  <a:lnTo>
                    <a:pt x="7196" y="47"/>
                  </a:lnTo>
                  <a:cubicBezTo>
                    <a:pt x="7141" y="16"/>
                    <a:pt x="7080" y="0"/>
                    <a:pt x="701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771" name="Google Shape;18771;p140"/>
          <p:cNvGrpSpPr/>
          <p:nvPr/>
        </p:nvGrpSpPr>
        <p:grpSpPr>
          <a:xfrm>
            <a:off x="7075390" y="3162704"/>
            <a:ext cx="375429" cy="363822"/>
            <a:chOff x="7075390" y="3349554"/>
            <a:chExt cx="375429" cy="363822"/>
          </a:xfrm>
        </p:grpSpPr>
        <p:sp>
          <p:nvSpPr>
            <p:cNvPr id="18772" name="Google Shape;18772;p140"/>
            <p:cNvSpPr/>
            <p:nvPr/>
          </p:nvSpPr>
          <p:spPr>
            <a:xfrm>
              <a:off x="7075390" y="3437018"/>
              <a:ext cx="309949" cy="270646"/>
            </a:xfrm>
            <a:custGeom>
              <a:avLst/>
              <a:gdLst/>
              <a:ahLst/>
              <a:cxnLst/>
              <a:rect l="l" t="t" r="r" b="b"/>
              <a:pathLst>
                <a:path w="11829" h="10329" extrusionOk="0">
                  <a:moveTo>
                    <a:pt x="9133" y="7022"/>
                  </a:moveTo>
                  <a:cubicBezTo>
                    <a:pt x="9540" y="7022"/>
                    <a:pt x="9942" y="7290"/>
                    <a:pt x="10033" y="7763"/>
                  </a:cubicBezTo>
                  <a:cubicBezTo>
                    <a:pt x="10145" y="8365"/>
                    <a:pt x="9665" y="8847"/>
                    <a:pt x="9136" y="8847"/>
                  </a:cubicBezTo>
                  <a:cubicBezTo>
                    <a:pt x="8965" y="8847"/>
                    <a:pt x="8789" y="8797"/>
                    <a:pt x="8626" y="8684"/>
                  </a:cubicBezTo>
                  <a:cubicBezTo>
                    <a:pt x="8209" y="8401"/>
                    <a:pt x="8103" y="7835"/>
                    <a:pt x="8386" y="7422"/>
                  </a:cubicBezTo>
                  <a:cubicBezTo>
                    <a:pt x="8572" y="7148"/>
                    <a:pt x="8854" y="7022"/>
                    <a:pt x="9133" y="7022"/>
                  </a:cubicBezTo>
                  <a:close/>
                  <a:moveTo>
                    <a:pt x="5132" y="1"/>
                  </a:moveTo>
                  <a:cubicBezTo>
                    <a:pt x="3635" y="1"/>
                    <a:pt x="2235" y="739"/>
                    <a:pt x="1392" y="1979"/>
                  </a:cubicBezTo>
                  <a:cubicBezTo>
                    <a:pt x="0" y="4043"/>
                    <a:pt x="533" y="6851"/>
                    <a:pt x="2593" y="8257"/>
                  </a:cubicBezTo>
                  <a:cubicBezTo>
                    <a:pt x="2593" y="8257"/>
                    <a:pt x="5351" y="10329"/>
                    <a:pt x="8068" y="10329"/>
                  </a:cubicBezTo>
                  <a:cubicBezTo>
                    <a:pt x="9265" y="10329"/>
                    <a:pt x="10455" y="9926"/>
                    <a:pt x="11396" y="8766"/>
                  </a:cubicBezTo>
                  <a:lnTo>
                    <a:pt x="11406" y="8747"/>
                  </a:lnTo>
                  <a:cubicBezTo>
                    <a:pt x="11483" y="8636"/>
                    <a:pt x="11540" y="8516"/>
                    <a:pt x="11583" y="8392"/>
                  </a:cubicBezTo>
                  <a:cubicBezTo>
                    <a:pt x="11828" y="7648"/>
                    <a:pt x="11468" y="6841"/>
                    <a:pt x="10753" y="6529"/>
                  </a:cubicBezTo>
                  <a:cubicBezTo>
                    <a:pt x="10590" y="6457"/>
                    <a:pt x="10431" y="6371"/>
                    <a:pt x="10283" y="6270"/>
                  </a:cubicBezTo>
                  <a:cubicBezTo>
                    <a:pt x="10283" y="6270"/>
                    <a:pt x="8852" y="5454"/>
                    <a:pt x="9034" y="3731"/>
                  </a:cubicBezTo>
                  <a:cubicBezTo>
                    <a:pt x="9159" y="2569"/>
                    <a:pt x="8636" y="1436"/>
                    <a:pt x="7676" y="778"/>
                  </a:cubicBezTo>
                  <a:cubicBezTo>
                    <a:pt x="6927" y="270"/>
                    <a:pt x="6049" y="1"/>
                    <a:pt x="5146" y="1"/>
                  </a:cubicBezTo>
                  <a:cubicBezTo>
                    <a:pt x="5141" y="1"/>
                    <a:pt x="5137" y="1"/>
                    <a:pt x="5132" y="1"/>
                  </a:cubicBezTo>
                  <a:close/>
                </a:path>
              </a:pathLst>
            </a:custGeom>
            <a:solidFill>
              <a:srgbClr val="D7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3" name="Google Shape;18773;p140"/>
            <p:cNvSpPr/>
            <p:nvPr/>
          </p:nvSpPr>
          <p:spPr>
            <a:xfrm>
              <a:off x="7092370" y="3437018"/>
              <a:ext cx="293101" cy="249055"/>
            </a:xfrm>
            <a:custGeom>
              <a:avLst/>
              <a:gdLst/>
              <a:ahLst/>
              <a:cxnLst/>
              <a:rect l="l" t="t" r="r" b="b"/>
              <a:pathLst>
                <a:path w="11186" h="9505" extrusionOk="0">
                  <a:moveTo>
                    <a:pt x="8495" y="7017"/>
                  </a:moveTo>
                  <a:cubicBezTo>
                    <a:pt x="8666" y="7017"/>
                    <a:pt x="8842" y="7066"/>
                    <a:pt x="9006" y="7177"/>
                  </a:cubicBezTo>
                  <a:cubicBezTo>
                    <a:pt x="9419" y="7460"/>
                    <a:pt x="9529" y="8027"/>
                    <a:pt x="9246" y="8444"/>
                  </a:cubicBezTo>
                  <a:cubicBezTo>
                    <a:pt x="9058" y="8718"/>
                    <a:pt x="8776" y="8844"/>
                    <a:pt x="8496" y="8844"/>
                  </a:cubicBezTo>
                  <a:cubicBezTo>
                    <a:pt x="8088" y="8844"/>
                    <a:pt x="7686" y="8575"/>
                    <a:pt x="7594" y="8099"/>
                  </a:cubicBezTo>
                  <a:cubicBezTo>
                    <a:pt x="7482" y="7496"/>
                    <a:pt x="7963" y="7017"/>
                    <a:pt x="8495" y="7017"/>
                  </a:cubicBezTo>
                  <a:close/>
                  <a:moveTo>
                    <a:pt x="4481" y="1"/>
                  </a:moveTo>
                  <a:cubicBezTo>
                    <a:pt x="3220" y="1"/>
                    <a:pt x="2022" y="528"/>
                    <a:pt x="1167" y="1451"/>
                  </a:cubicBezTo>
                  <a:cubicBezTo>
                    <a:pt x="0" y="3500"/>
                    <a:pt x="605" y="6102"/>
                    <a:pt x="2549" y="7432"/>
                  </a:cubicBezTo>
                  <a:cubicBezTo>
                    <a:pt x="2549" y="7432"/>
                    <a:pt x="5307" y="9504"/>
                    <a:pt x="8024" y="9504"/>
                  </a:cubicBezTo>
                  <a:cubicBezTo>
                    <a:pt x="9050" y="9504"/>
                    <a:pt x="10072" y="9208"/>
                    <a:pt x="10935" y="8392"/>
                  </a:cubicBezTo>
                  <a:cubicBezTo>
                    <a:pt x="11185" y="7648"/>
                    <a:pt x="10825" y="6841"/>
                    <a:pt x="10105" y="6529"/>
                  </a:cubicBezTo>
                  <a:cubicBezTo>
                    <a:pt x="9942" y="6457"/>
                    <a:pt x="9783" y="6371"/>
                    <a:pt x="9635" y="6270"/>
                  </a:cubicBezTo>
                  <a:cubicBezTo>
                    <a:pt x="9635" y="6270"/>
                    <a:pt x="8204" y="5454"/>
                    <a:pt x="8386" y="3731"/>
                  </a:cubicBezTo>
                  <a:cubicBezTo>
                    <a:pt x="8511" y="2569"/>
                    <a:pt x="7988" y="1436"/>
                    <a:pt x="7028" y="778"/>
                  </a:cubicBezTo>
                  <a:cubicBezTo>
                    <a:pt x="6279" y="270"/>
                    <a:pt x="5401" y="1"/>
                    <a:pt x="4498" y="1"/>
                  </a:cubicBezTo>
                  <a:cubicBezTo>
                    <a:pt x="4493" y="1"/>
                    <a:pt x="4487" y="1"/>
                    <a:pt x="4481" y="1"/>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4" name="Google Shape;18774;p140"/>
            <p:cNvSpPr/>
            <p:nvPr/>
          </p:nvSpPr>
          <p:spPr>
            <a:xfrm>
              <a:off x="7169457" y="3477736"/>
              <a:ext cx="78660" cy="48370"/>
            </a:xfrm>
            <a:custGeom>
              <a:avLst/>
              <a:gdLst/>
              <a:ahLst/>
              <a:cxnLst/>
              <a:rect l="l" t="t" r="r" b="b"/>
              <a:pathLst>
                <a:path w="3002" h="1846" extrusionOk="0">
                  <a:moveTo>
                    <a:pt x="2565" y="1"/>
                  </a:moveTo>
                  <a:cubicBezTo>
                    <a:pt x="2555" y="1"/>
                    <a:pt x="2545" y="1"/>
                    <a:pt x="2536" y="2"/>
                  </a:cubicBezTo>
                  <a:lnTo>
                    <a:pt x="1542" y="55"/>
                  </a:lnTo>
                  <a:lnTo>
                    <a:pt x="961" y="84"/>
                  </a:lnTo>
                  <a:cubicBezTo>
                    <a:pt x="726" y="98"/>
                    <a:pt x="543" y="295"/>
                    <a:pt x="543" y="530"/>
                  </a:cubicBezTo>
                  <a:lnTo>
                    <a:pt x="543" y="554"/>
                  </a:lnTo>
                  <a:cubicBezTo>
                    <a:pt x="548" y="655"/>
                    <a:pt x="587" y="751"/>
                    <a:pt x="654" y="823"/>
                  </a:cubicBezTo>
                  <a:cubicBezTo>
                    <a:pt x="692" y="871"/>
                    <a:pt x="663" y="943"/>
                    <a:pt x="601" y="943"/>
                  </a:cubicBezTo>
                  <a:lnTo>
                    <a:pt x="443" y="953"/>
                  </a:lnTo>
                  <a:cubicBezTo>
                    <a:pt x="193" y="962"/>
                    <a:pt x="1" y="1178"/>
                    <a:pt x="11" y="1428"/>
                  </a:cubicBezTo>
                  <a:cubicBezTo>
                    <a:pt x="25" y="1666"/>
                    <a:pt x="226" y="1846"/>
                    <a:pt x="458" y="1846"/>
                  </a:cubicBezTo>
                  <a:cubicBezTo>
                    <a:pt x="464" y="1846"/>
                    <a:pt x="470" y="1846"/>
                    <a:pt x="476" y="1845"/>
                  </a:cubicBezTo>
                  <a:lnTo>
                    <a:pt x="966" y="1817"/>
                  </a:lnTo>
                  <a:lnTo>
                    <a:pt x="1076" y="1812"/>
                  </a:lnTo>
                  <a:lnTo>
                    <a:pt x="2036" y="1764"/>
                  </a:lnTo>
                  <a:cubicBezTo>
                    <a:pt x="2271" y="1754"/>
                    <a:pt x="2459" y="1567"/>
                    <a:pt x="2468" y="1332"/>
                  </a:cubicBezTo>
                  <a:cubicBezTo>
                    <a:pt x="2473" y="1226"/>
                    <a:pt x="2439" y="1121"/>
                    <a:pt x="2372" y="1039"/>
                  </a:cubicBezTo>
                  <a:cubicBezTo>
                    <a:pt x="2329" y="986"/>
                    <a:pt x="2363" y="905"/>
                    <a:pt x="2430" y="900"/>
                  </a:cubicBezTo>
                  <a:lnTo>
                    <a:pt x="2579" y="890"/>
                  </a:lnTo>
                  <a:cubicBezTo>
                    <a:pt x="2814" y="876"/>
                    <a:pt x="3001" y="684"/>
                    <a:pt x="3001" y="449"/>
                  </a:cubicBezTo>
                  <a:cubicBezTo>
                    <a:pt x="3001" y="439"/>
                    <a:pt x="3001" y="429"/>
                    <a:pt x="3001" y="425"/>
                  </a:cubicBezTo>
                  <a:cubicBezTo>
                    <a:pt x="2992" y="242"/>
                    <a:pt x="2876" y="89"/>
                    <a:pt x="2704" y="26"/>
                  </a:cubicBezTo>
                  <a:cubicBezTo>
                    <a:pt x="2660" y="10"/>
                    <a:pt x="2613" y="1"/>
                    <a:pt x="2565" y="1"/>
                  </a:cubicBezTo>
                  <a:close/>
                </a:path>
              </a:pathLst>
            </a:custGeom>
            <a:solidFill>
              <a:srgbClr val="C1CD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5" name="Google Shape;18775;p140"/>
            <p:cNvSpPr/>
            <p:nvPr/>
          </p:nvSpPr>
          <p:spPr>
            <a:xfrm>
              <a:off x="7189083" y="3477736"/>
              <a:ext cx="59139" cy="47479"/>
            </a:xfrm>
            <a:custGeom>
              <a:avLst/>
              <a:gdLst/>
              <a:ahLst/>
              <a:cxnLst/>
              <a:rect l="l" t="t" r="r" b="b"/>
              <a:pathLst>
                <a:path w="2257" h="1812" extrusionOk="0">
                  <a:moveTo>
                    <a:pt x="1816" y="1"/>
                  </a:moveTo>
                  <a:cubicBezTo>
                    <a:pt x="1806" y="1"/>
                    <a:pt x="1796" y="1"/>
                    <a:pt x="1787" y="2"/>
                  </a:cubicBezTo>
                  <a:lnTo>
                    <a:pt x="793" y="50"/>
                  </a:lnTo>
                  <a:cubicBezTo>
                    <a:pt x="649" y="137"/>
                    <a:pt x="562" y="290"/>
                    <a:pt x="562" y="458"/>
                  </a:cubicBezTo>
                  <a:lnTo>
                    <a:pt x="562" y="482"/>
                  </a:lnTo>
                  <a:cubicBezTo>
                    <a:pt x="567" y="588"/>
                    <a:pt x="610" y="689"/>
                    <a:pt x="678" y="765"/>
                  </a:cubicBezTo>
                  <a:cubicBezTo>
                    <a:pt x="721" y="813"/>
                    <a:pt x="687" y="890"/>
                    <a:pt x="625" y="895"/>
                  </a:cubicBezTo>
                  <a:lnTo>
                    <a:pt x="462" y="905"/>
                  </a:lnTo>
                  <a:cubicBezTo>
                    <a:pt x="202" y="919"/>
                    <a:pt x="1" y="1140"/>
                    <a:pt x="15" y="1399"/>
                  </a:cubicBezTo>
                  <a:cubicBezTo>
                    <a:pt x="25" y="1586"/>
                    <a:pt x="150" y="1749"/>
                    <a:pt x="327" y="1812"/>
                  </a:cubicBezTo>
                  <a:lnTo>
                    <a:pt x="1287" y="1764"/>
                  </a:lnTo>
                  <a:cubicBezTo>
                    <a:pt x="1522" y="1754"/>
                    <a:pt x="1710" y="1567"/>
                    <a:pt x="1719" y="1332"/>
                  </a:cubicBezTo>
                  <a:cubicBezTo>
                    <a:pt x="1724" y="1226"/>
                    <a:pt x="1690" y="1121"/>
                    <a:pt x="1623" y="1039"/>
                  </a:cubicBezTo>
                  <a:cubicBezTo>
                    <a:pt x="1580" y="986"/>
                    <a:pt x="1614" y="905"/>
                    <a:pt x="1681" y="900"/>
                  </a:cubicBezTo>
                  <a:lnTo>
                    <a:pt x="1830" y="890"/>
                  </a:lnTo>
                  <a:cubicBezTo>
                    <a:pt x="2065" y="876"/>
                    <a:pt x="2252" y="684"/>
                    <a:pt x="2252" y="449"/>
                  </a:cubicBezTo>
                  <a:cubicBezTo>
                    <a:pt x="2252" y="439"/>
                    <a:pt x="2252" y="429"/>
                    <a:pt x="2257" y="425"/>
                  </a:cubicBezTo>
                  <a:cubicBezTo>
                    <a:pt x="2247" y="242"/>
                    <a:pt x="2127" y="84"/>
                    <a:pt x="1959" y="26"/>
                  </a:cubicBezTo>
                  <a:cubicBezTo>
                    <a:pt x="1912" y="10"/>
                    <a:pt x="1864" y="1"/>
                    <a:pt x="1816" y="1"/>
                  </a:cubicBezTo>
                  <a:close/>
                </a:path>
              </a:pathLst>
            </a:custGeom>
            <a:solidFill>
              <a:srgbClr val="A7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6" name="Google Shape;18776;p140"/>
            <p:cNvSpPr/>
            <p:nvPr/>
          </p:nvSpPr>
          <p:spPr>
            <a:xfrm>
              <a:off x="7212482" y="3559934"/>
              <a:ext cx="62676" cy="70328"/>
            </a:xfrm>
            <a:custGeom>
              <a:avLst/>
              <a:gdLst/>
              <a:ahLst/>
              <a:cxnLst/>
              <a:rect l="l" t="t" r="r" b="b"/>
              <a:pathLst>
                <a:path w="2392" h="2684" extrusionOk="0">
                  <a:moveTo>
                    <a:pt x="1941" y="1"/>
                  </a:moveTo>
                  <a:cubicBezTo>
                    <a:pt x="1868" y="1"/>
                    <a:pt x="1793" y="19"/>
                    <a:pt x="1724" y="57"/>
                  </a:cubicBezTo>
                  <a:lnTo>
                    <a:pt x="913" y="518"/>
                  </a:lnTo>
                  <a:lnTo>
                    <a:pt x="356" y="835"/>
                  </a:lnTo>
                  <a:cubicBezTo>
                    <a:pt x="217" y="912"/>
                    <a:pt x="130" y="1061"/>
                    <a:pt x="130" y="1224"/>
                  </a:cubicBezTo>
                  <a:cubicBezTo>
                    <a:pt x="130" y="1358"/>
                    <a:pt x="193" y="1488"/>
                    <a:pt x="298" y="1574"/>
                  </a:cubicBezTo>
                  <a:cubicBezTo>
                    <a:pt x="389" y="1646"/>
                    <a:pt x="380" y="1785"/>
                    <a:pt x="279" y="1843"/>
                  </a:cubicBezTo>
                  <a:lnTo>
                    <a:pt x="274" y="1843"/>
                  </a:lnTo>
                  <a:cubicBezTo>
                    <a:pt x="87" y="1958"/>
                    <a:pt x="1" y="2189"/>
                    <a:pt x="68" y="2395"/>
                  </a:cubicBezTo>
                  <a:cubicBezTo>
                    <a:pt x="136" y="2575"/>
                    <a:pt x="307" y="2683"/>
                    <a:pt x="487" y="2683"/>
                  </a:cubicBezTo>
                  <a:cubicBezTo>
                    <a:pt x="561" y="2683"/>
                    <a:pt x="636" y="2665"/>
                    <a:pt x="706" y="2625"/>
                  </a:cubicBezTo>
                  <a:lnTo>
                    <a:pt x="1134" y="2385"/>
                  </a:lnTo>
                  <a:lnTo>
                    <a:pt x="2065" y="1862"/>
                  </a:lnTo>
                  <a:cubicBezTo>
                    <a:pt x="2262" y="1752"/>
                    <a:pt x="2348" y="1517"/>
                    <a:pt x="2271" y="1305"/>
                  </a:cubicBezTo>
                  <a:cubicBezTo>
                    <a:pt x="2228" y="1185"/>
                    <a:pt x="2132" y="1094"/>
                    <a:pt x="2012" y="1046"/>
                  </a:cubicBezTo>
                  <a:cubicBezTo>
                    <a:pt x="1959" y="1027"/>
                    <a:pt x="1954" y="955"/>
                    <a:pt x="2002" y="926"/>
                  </a:cubicBezTo>
                  <a:lnTo>
                    <a:pt x="2166" y="835"/>
                  </a:lnTo>
                  <a:cubicBezTo>
                    <a:pt x="2305" y="758"/>
                    <a:pt x="2391" y="609"/>
                    <a:pt x="2391" y="446"/>
                  </a:cubicBezTo>
                  <a:cubicBezTo>
                    <a:pt x="2391" y="369"/>
                    <a:pt x="2372" y="292"/>
                    <a:pt x="2334" y="230"/>
                  </a:cubicBezTo>
                  <a:cubicBezTo>
                    <a:pt x="2249" y="83"/>
                    <a:pt x="2097" y="1"/>
                    <a:pt x="1941" y="1"/>
                  </a:cubicBezTo>
                  <a:close/>
                </a:path>
              </a:pathLst>
            </a:custGeom>
            <a:solidFill>
              <a:srgbClr val="485E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7" name="Google Shape;18777;p140"/>
            <p:cNvSpPr/>
            <p:nvPr/>
          </p:nvSpPr>
          <p:spPr>
            <a:xfrm>
              <a:off x="7229225" y="3560065"/>
              <a:ext cx="46038" cy="62388"/>
            </a:xfrm>
            <a:custGeom>
              <a:avLst/>
              <a:gdLst/>
              <a:ahLst/>
              <a:cxnLst/>
              <a:rect l="l" t="t" r="r" b="b"/>
              <a:pathLst>
                <a:path w="1757" h="2381" extrusionOk="0">
                  <a:moveTo>
                    <a:pt x="1305" y="0"/>
                  </a:moveTo>
                  <a:cubicBezTo>
                    <a:pt x="1232" y="0"/>
                    <a:pt x="1158" y="19"/>
                    <a:pt x="1090" y="57"/>
                  </a:cubicBezTo>
                  <a:lnTo>
                    <a:pt x="274" y="518"/>
                  </a:lnTo>
                  <a:cubicBezTo>
                    <a:pt x="187" y="609"/>
                    <a:pt x="139" y="724"/>
                    <a:pt x="139" y="849"/>
                  </a:cubicBezTo>
                  <a:cubicBezTo>
                    <a:pt x="139" y="931"/>
                    <a:pt x="158" y="1008"/>
                    <a:pt x="197" y="1080"/>
                  </a:cubicBezTo>
                  <a:cubicBezTo>
                    <a:pt x="226" y="1132"/>
                    <a:pt x="269" y="1180"/>
                    <a:pt x="317" y="1219"/>
                  </a:cubicBezTo>
                  <a:cubicBezTo>
                    <a:pt x="413" y="1291"/>
                    <a:pt x="403" y="1440"/>
                    <a:pt x="298" y="1497"/>
                  </a:cubicBezTo>
                  <a:lnTo>
                    <a:pt x="293" y="1502"/>
                  </a:lnTo>
                  <a:cubicBezTo>
                    <a:pt x="91" y="1622"/>
                    <a:pt x="0" y="1862"/>
                    <a:pt x="77" y="2083"/>
                  </a:cubicBezTo>
                  <a:cubicBezTo>
                    <a:pt x="144" y="2256"/>
                    <a:pt x="307" y="2376"/>
                    <a:pt x="495" y="2380"/>
                  </a:cubicBezTo>
                  <a:lnTo>
                    <a:pt x="1426" y="1857"/>
                  </a:lnTo>
                  <a:cubicBezTo>
                    <a:pt x="1623" y="1747"/>
                    <a:pt x="1709" y="1512"/>
                    <a:pt x="1632" y="1300"/>
                  </a:cubicBezTo>
                  <a:cubicBezTo>
                    <a:pt x="1584" y="1185"/>
                    <a:pt x="1493" y="1089"/>
                    <a:pt x="1378" y="1046"/>
                  </a:cubicBezTo>
                  <a:cubicBezTo>
                    <a:pt x="1320" y="1027"/>
                    <a:pt x="1315" y="955"/>
                    <a:pt x="1368" y="926"/>
                  </a:cubicBezTo>
                  <a:lnTo>
                    <a:pt x="1531" y="835"/>
                  </a:lnTo>
                  <a:cubicBezTo>
                    <a:pt x="1671" y="758"/>
                    <a:pt x="1757" y="609"/>
                    <a:pt x="1757" y="446"/>
                  </a:cubicBezTo>
                  <a:cubicBezTo>
                    <a:pt x="1752" y="369"/>
                    <a:pt x="1733" y="292"/>
                    <a:pt x="1695" y="225"/>
                  </a:cubicBezTo>
                  <a:cubicBezTo>
                    <a:pt x="1613" y="82"/>
                    <a:pt x="1461" y="0"/>
                    <a:pt x="1305" y="0"/>
                  </a:cubicBez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8" name="Google Shape;18778;p140"/>
            <p:cNvSpPr/>
            <p:nvPr/>
          </p:nvSpPr>
          <p:spPr>
            <a:xfrm>
              <a:off x="7121297" y="3534989"/>
              <a:ext cx="66554" cy="67969"/>
            </a:xfrm>
            <a:custGeom>
              <a:avLst/>
              <a:gdLst/>
              <a:ahLst/>
              <a:cxnLst/>
              <a:rect l="l" t="t" r="r" b="b"/>
              <a:pathLst>
                <a:path w="2540" h="2594" extrusionOk="0">
                  <a:moveTo>
                    <a:pt x="493" y="0"/>
                  </a:moveTo>
                  <a:cubicBezTo>
                    <a:pt x="468" y="0"/>
                    <a:pt x="443" y="2"/>
                    <a:pt x="418" y="6"/>
                  </a:cubicBezTo>
                  <a:cubicBezTo>
                    <a:pt x="149" y="68"/>
                    <a:pt x="0" y="352"/>
                    <a:pt x="96" y="606"/>
                  </a:cubicBezTo>
                  <a:lnTo>
                    <a:pt x="274" y="1057"/>
                  </a:lnTo>
                  <a:lnTo>
                    <a:pt x="365" y="1302"/>
                  </a:lnTo>
                  <a:lnTo>
                    <a:pt x="658" y="2061"/>
                  </a:lnTo>
                  <a:cubicBezTo>
                    <a:pt x="728" y="2241"/>
                    <a:pt x="898" y="2354"/>
                    <a:pt x="1084" y="2354"/>
                  </a:cubicBezTo>
                  <a:cubicBezTo>
                    <a:pt x="1116" y="2354"/>
                    <a:pt x="1149" y="2351"/>
                    <a:pt x="1181" y="2344"/>
                  </a:cubicBezTo>
                  <a:cubicBezTo>
                    <a:pt x="1301" y="2315"/>
                    <a:pt x="1407" y="2238"/>
                    <a:pt x="1469" y="2123"/>
                  </a:cubicBezTo>
                  <a:cubicBezTo>
                    <a:pt x="1483" y="2101"/>
                    <a:pt x="1505" y="2090"/>
                    <a:pt x="1528" y="2090"/>
                  </a:cubicBezTo>
                  <a:cubicBezTo>
                    <a:pt x="1554" y="2090"/>
                    <a:pt x="1579" y="2104"/>
                    <a:pt x="1589" y="2133"/>
                  </a:cubicBezTo>
                  <a:lnTo>
                    <a:pt x="1657" y="2305"/>
                  </a:lnTo>
                  <a:cubicBezTo>
                    <a:pt x="1724" y="2478"/>
                    <a:pt x="1892" y="2593"/>
                    <a:pt x="2079" y="2593"/>
                  </a:cubicBezTo>
                  <a:cubicBezTo>
                    <a:pt x="2132" y="2589"/>
                    <a:pt x="2185" y="2579"/>
                    <a:pt x="2237" y="2560"/>
                  </a:cubicBezTo>
                  <a:cubicBezTo>
                    <a:pt x="2425" y="2488"/>
                    <a:pt x="2540" y="2291"/>
                    <a:pt x="2516" y="2089"/>
                  </a:cubicBezTo>
                  <a:cubicBezTo>
                    <a:pt x="2511" y="2056"/>
                    <a:pt x="2501" y="2017"/>
                    <a:pt x="2487" y="1984"/>
                  </a:cubicBezTo>
                  <a:lnTo>
                    <a:pt x="2103" y="985"/>
                  </a:lnTo>
                  <a:lnTo>
                    <a:pt x="1921" y="515"/>
                  </a:lnTo>
                  <a:cubicBezTo>
                    <a:pt x="1853" y="342"/>
                    <a:pt x="1690" y="232"/>
                    <a:pt x="1503" y="232"/>
                  </a:cubicBezTo>
                  <a:cubicBezTo>
                    <a:pt x="1345" y="232"/>
                    <a:pt x="1201" y="318"/>
                    <a:pt x="1119" y="452"/>
                  </a:cubicBezTo>
                  <a:cubicBezTo>
                    <a:pt x="1105" y="478"/>
                    <a:pt x="1080" y="490"/>
                    <a:pt x="1056" y="490"/>
                  </a:cubicBezTo>
                  <a:cubicBezTo>
                    <a:pt x="1029" y="490"/>
                    <a:pt x="1002" y="475"/>
                    <a:pt x="989" y="448"/>
                  </a:cubicBezTo>
                  <a:lnTo>
                    <a:pt x="932" y="289"/>
                  </a:lnTo>
                  <a:cubicBezTo>
                    <a:pt x="855" y="111"/>
                    <a:pt x="681" y="0"/>
                    <a:pt x="493"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9" name="Google Shape;18779;p140"/>
            <p:cNvSpPr/>
            <p:nvPr/>
          </p:nvSpPr>
          <p:spPr>
            <a:xfrm>
              <a:off x="7128477" y="3550789"/>
              <a:ext cx="59375" cy="52169"/>
            </a:xfrm>
            <a:custGeom>
              <a:avLst/>
              <a:gdLst/>
              <a:ahLst/>
              <a:cxnLst/>
              <a:rect l="l" t="t" r="r" b="b"/>
              <a:pathLst>
                <a:path w="2266" h="1991" extrusionOk="0">
                  <a:moveTo>
                    <a:pt x="442" y="1"/>
                  </a:moveTo>
                  <a:cubicBezTo>
                    <a:pt x="415" y="1"/>
                    <a:pt x="387" y="3"/>
                    <a:pt x="360" y="8"/>
                  </a:cubicBezTo>
                  <a:cubicBezTo>
                    <a:pt x="149" y="56"/>
                    <a:pt x="0" y="238"/>
                    <a:pt x="0" y="454"/>
                  </a:cubicBezTo>
                  <a:lnTo>
                    <a:pt x="91" y="699"/>
                  </a:lnTo>
                  <a:lnTo>
                    <a:pt x="384" y="1458"/>
                  </a:lnTo>
                  <a:cubicBezTo>
                    <a:pt x="454" y="1638"/>
                    <a:pt x="624" y="1751"/>
                    <a:pt x="810" y="1751"/>
                  </a:cubicBezTo>
                  <a:cubicBezTo>
                    <a:pt x="842" y="1751"/>
                    <a:pt x="875" y="1748"/>
                    <a:pt x="907" y="1741"/>
                  </a:cubicBezTo>
                  <a:cubicBezTo>
                    <a:pt x="1027" y="1712"/>
                    <a:pt x="1133" y="1635"/>
                    <a:pt x="1195" y="1520"/>
                  </a:cubicBezTo>
                  <a:cubicBezTo>
                    <a:pt x="1209" y="1498"/>
                    <a:pt x="1231" y="1487"/>
                    <a:pt x="1254" y="1487"/>
                  </a:cubicBezTo>
                  <a:cubicBezTo>
                    <a:pt x="1280" y="1487"/>
                    <a:pt x="1305" y="1501"/>
                    <a:pt x="1315" y="1530"/>
                  </a:cubicBezTo>
                  <a:lnTo>
                    <a:pt x="1383" y="1702"/>
                  </a:lnTo>
                  <a:cubicBezTo>
                    <a:pt x="1450" y="1875"/>
                    <a:pt x="1618" y="1990"/>
                    <a:pt x="1805" y="1990"/>
                  </a:cubicBezTo>
                  <a:cubicBezTo>
                    <a:pt x="1858" y="1986"/>
                    <a:pt x="1911" y="1976"/>
                    <a:pt x="1963" y="1957"/>
                  </a:cubicBezTo>
                  <a:cubicBezTo>
                    <a:pt x="2151" y="1880"/>
                    <a:pt x="2266" y="1688"/>
                    <a:pt x="2237" y="1486"/>
                  </a:cubicBezTo>
                  <a:cubicBezTo>
                    <a:pt x="2237" y="1453"/>
                    <a:pt x="2227" y="1414"/>
                    <a:pt x="2213" y="1381"/>
                  </a:cubicBezTo>
                  <a:lnTo>
                    <a:pt x="1829" y="387"/>
                  </a:lnTo>
                  <a:cubicBezTo>
                    <a:pt x="1738" y="291"/>
                    <a:pt x="1618" y="243"/>
                    <a:pt x="1488" y="243"/>
                  </a:cubicBezTo>
                  <a:cubicBezTo>
                    <a:pt x="1325" y="243"/>
                    <a:pt x="1171" y="329"/>
                    <a:pt x="1090" y="473"/>
                  </a:cubicBezTo>
                  <a:cubicBezTo>
                    <a:pt x="1076" y="498"/>
                    <a:pt x="1051" y="510"/>
                    <a:pt x="1026" y="510"/>
                  </a:cubicBezTo>
                  <a:cubicBezTo>
                    <a:pt x="997" y="510"/>
                    <a:pt x="968" y="495"/>
                    <a:pt x="955" y="464"/>
                  </a:cubicBezTo>
                  <a:lnTo>
                    <a:pt x="898" y="305"/>
                  </a:lnTo>
                  <a:cubicBezTo>
                    <a:pt x="822" y="120"/>
                    <a:pt x="638" y="1"/>
                    <a:pt x="442"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0" name="Google Shape;18780;p140"/>
            <p:cNvSpPr/>
            <p:nvPr/>
          </p:nvSpPr>
          <p:spPr>
            <a:xfrm>
              <a:off x="7323161" y="3355004"/>
              <a:ext cx="121239" cy="137511"/>
            </a:xfrm>
            <a:custGeom>
              <a:avLst/>
              <a:gdLst/>
              <a:ahLst/>
              <a:cxnLst/>
              <a:rect l="l" t="t" r="r" b="b"/>
              <a:pathLst>
                <a:path w="4627" h="5248" extrusionOk="0">
                  <a:moveTo>
                    <a:pt x="4568" y="1"/>
                  </a:moveTo>
                  <a:cubicBezTo>
                    <a:pt x="4561" y="1"/>
                    <a:pt x="4554" y="2"/>
                    <a:pt x="4547" y="6"/>
                  </a:cubicBezTo>
                  <a:cubicBezTo>
                    <a:pt x="3145" y="606"/>
                    <a:pt x="2022" y="1710"/>
                    <a:pt x="1215" y="2718"/>
                  </a:cubicBezTo>
                  <a:cubicBezTo>
                    <a:pt x="1033" y="2948"/>
                    <a:pt x="865" y="3174"/>
                    <a:pt x="716" y="3390"/>
                  </a:cubicBezTo>
                  <a:cubicBezTo>
                    <a:pt x="395" y="3851"/>
                    <a:pt x="154" y="4249"/>
                    <a:pt x="1" y="4523"/>
                  </a:cubicBezTo>
                  <a:cubicBezTo>
                    <a:pt x="154" y="4561"/>
                    <a:pt x="294" y="4633"/>
                    <a:pt x="419" y="4725"/>
                  </a:cubicBezTo>
                  <a:lnTo>
                    <a:pt x="438" y="4739"/>
                  </a:lnTo>
                  <a:cubicBezTo>
                    <a:pt x="457" y="4753"/>
                    <a:pt x="471" y="4763"/>
                    <a:pt x="486" y="4777"/>
                  </a:cubicBezTo>
                  <a:lnTo>
                    <a:pt x="505" y="4792"/>
                  </a:lnTo>
                  <a:lnTo>
                    <a:pt x="524" y="4811"/>
                  </a:lnTo>
                  <a:lnTo>
                    <a:pt x="567" y="4849"/>
                  </a:lnTo>
                  <a:cubicBezTo>
                    <a:pt x="687" y="4960"/>
                    <a:pt x="783" y="5099"/>
                    <a:pt x="851" y="5248"/>
                  </a:cubicBezTo>
                  <a:cubicBezTo>
                    <a:pt x="1095" y="5056"/>
                    <a:pt x="1455" y="4758"/>
                    <a:pt x="1859" y="4369"/>
                  </a:cubicBezTo>
                  <a:cubicBezTo>
                    <a:pt x="2046" y="4192"/>
                    <a:pt x="2247" y="3990"/>
                    <a:pt x="2444" y="3769"/>
                  </a:cubicBezTo>
                  <a:cubicBezTo>
                    <a:pt x="3318" y="2824"/>
                    <a:pt x="4240" y="1542"/>
                    <a:pt x="4619" y="64"/>
                  </a:cubicBezTo>
                  <a:cubicBezTo>
                    <a:pt x="4627" y="32"/>
                    <a:pt x="4599" y="1"/>
                    <a:pt x="4568"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1" name="Google Shape;18781;p140"/>
            <p:cNvSpPr/>
            <p:nvPr/>
          </p:nvSpPr>
          <p:spPr>
            <a:xfrm>
              <a:off x="7341791" y="3426222"/>
              <a:ext cx="45435" cy="43287"/>
            </a:xfrm>
            <a:custGeom>
              <a:avLst/>
              <a:gdLst/>
              <a:ahLst/>
              <a:cxnLst/>
              <a:rect l="l" t="t" r="r" b="b"/>
              <a:pathLst>
                <a:path w="1734" h="1652" extrusionOk="0">
                  <a:moveTo>
                    <a:pt x="504" y="0"/>
                  </a:moveTo>
                  <a:cubicBezTo>
                    <a:pt x="322" y="230"/>
                    <a:pt x="154" y="461"/>
                    <a:pt x="0" y="672"/>
                  </a:cubicBezTo>
                  <a:lnTo>
                    <a:pt x="1148" y="1651"/>
                  </a:lnTo>
                  <a:cubicBezTo>
                    <a:pt x="1335" y="1474"/>
                    <a:pt x="1536" y="1272"/>
                    <a:pt x="1733" y="1051"/>
                  </a:cubicBezTo>
                  <a:lnTo>
                    <a:pt x="504" y="0"/>
                  </a:lnTo>
                  <a:close/>
                </a:path>
              </a:pathLst>
            </a:custGeom>
            <a:solidFill>
              <a:srgbClr val="D6DE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2" name="Google Shape;18782;p140"/>
            <p:cNvSpPr/>
            <p:nvPr/>
          </p:nvSpPr>
          <p:spPr>
            <a:xfrm>
              <a:off x="7243689" y="3464530"/>
              <a:ext cx="115108" cy="78686"/>
            </a:xfrm>
            <a:custGeom>
              <a:avLst/>
              <a:gdLst/>
              <a:ahLst/>
              <a:cxnLst/>
              <a:rect l="l" t="t" r="r" b="b"/>
              <a:pathLst>
                <a:path w="4393" h="3003" extrusionOk="0">
                  <a:moveTo>
                    <a:pt x="3011" y="0"/>
                  </a:moveTo>
                  <a:cubicBezTo>
                    <a:pt x="2749" y="0"/>
                    <a:pt x="2491" y="86"/>
                    <a:pt x="2275" y="242"/>
                  </a:cubicBezTo>
                  <a:cubicBezTo>
                    <a:pt x="2103" y="362"/>
                    <a:pt x="1963" y="525"/>
                    <a:pt x="1867" y="717"/>
                  </a:cubicBezTo>
                  <a:cubicBezTo>
                    <a:pt x="1839" y="770"/>
                    <a:pt x="1815" y="828"/>
                    <a:pt x="1795" y="885"/>
                  </a:cubicBezTo>
                  <a:cubicBezTo>
                    <a:pt x="1747" y="1034"/>
                    <a:pt x="1714" y="1188"/>
                    <a:pt x="1627" y="1327"/>
                  </a:cubicBezTo>
                  <a:cubicBezTo>
                    <a:pt x="1512" y="1514"/>
                    <a:pt x="1349" y="1673"/>
                    <a:pt x="1157" y="1788"/>
                  </a:cubicBezTo>
                  <a:cubicBezTo>
                    <a:pt x="965" y="1898"/>
                    <a:pt x="759" y="1980"/>
                    <a:pt x="543" y="2033"/>
                  </a:cubicBezTo>
                  <a:lnTo>
                    <a:pt x="519" y="2037"/>
                  </a:lnTo>
                  <a:cubicBezTo>
                    <a:pt x="471" y="2052"/>
                    <a:pt x="298" y="2095"/>
                    <a:pt x="139" y="2124"/>
                  </a:cubicBezTo>
                  <a:cubicBezTo>
                    <a:pt x="39" y="2148"/>
                    <a:pt x="0" y="2273"/>
                    <a:pt x="77" y="2345"/>
                  </a:cubicBezTo>
                  <a:cubicBezTo>
                    <a:pt x="613" y="2843"/>
                    <a:pt x="1208" y="3002"/>
                    <a:pt x="1750" y="3002"/>
                  </a:cubicBezTo>
                  <a:cubicBezTo>
                    <a:pt x="2718" y="3002"/>
                    <a:pt x="3519" y="2493"/>
                    <a:pt x="3519" y="2493"/>
                  </a:cubicBezTo>
                  <a:cubicBezTo>
                    <a:pt x="3620" y="2431"/>
                    <a:pt x="3711" y="2359"/>
                    <a:pt x="3797" y="2273"/>
                  </a:cubicBezTo>
                  <a:cubicBezTo>
                    <a:pt x="4292" y="1793"/>
                    <a:pt x="4392" y="1058"/>
                    <a:pt x="4023" y="540"/>
                  </a:cubicBezTo>
                  <a:cubicBezTo>
                    <a:pt x="3980" y="477"/>
                    <a:pt x="3927" y="415"/>
                    <a:pt x="3864" y="362"/>
                  </a:cubicBezTo>
                  <a:lnTo>
                    <a:pt x="3821" y="319"/>
                  </a:lnTo>
                  <a:lnTo>
                    <a:pt x="3802" y="305"/>
                  </a:lnTo>
                  <a:lnTo>
                    <a:pt x="3783" y="290"/>
                  </a:lnTo>
                  <a:cubicBezTo>
                    <a:pt x="3768" y="276"/>
                    <a:pt x="3754" y="266"/>
                    <a:pt x="3740" y="252"/>
                  </a:cubicBezTo>
                  <a:lnTo>
                    <a:pt x="3720" y="237"/>
                  </a:lnTo>
                  <a:cubicBezTo>
                    <a:pt x="3502" y="75"/>
                    <a:pt x="3255" y="0"/>
                    <a:pt x="3011" y="0"/>
                  </a:cubicBezTo>
                  <a:close/>
                </a:path>
              </a:pathLst>
            </a:custGeom>
            <a:solidFill>
              <a:srgbClr val="C3CF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3" name="Google Shape;18783;p140"/>
            <p:cNvSpPr/>
            <p:nvPr/>
          </p:nvSpPr>
          <p:spPr>
            <a:xfrm>
              <a:off x="7257891" y="3464530"/>
              <a:ext cx="91211" cy="58536"/>
            </a:xfrm>
            <a:custGeom>
              <a:avLst/>
              <a:gdLst/>
              <a:ahLst/>
              <a:cxnLst/>
              <a:rect l="l" t="t" r="r" b="b"/>
              <a:pathLst>
                <a:path w="3481" h="2234" extrusionOk="0">
                  <a:moveTo>
                    <a:pt x="2469" y="0"/>
                  </a:moveTo>
                  <a:cubicBezTo>
                    <a:pt x="2207" y="0"/>
                    <a:pt x="1949" y="86"/>
                    <a:pt x="1733" y="242"/>
                  </a:cubicBezTo>
                  <a:cubicBezTo>
                    <a:pt x="1561" y="362"/>
                    <a:pt x="1421" y="525"/>
                    <a:pt x="1325" y="717"/>
                  </a:cubicBezTo>
                  <a:cubicBezTo>
                    <a:pt x="1297" y="770"/>
                    <a:pt x="1273" y="828"/>
                    <a:pt x="1253" y="885"/>
                  </a:cubicBezTo>
                  <a:cubicBezTo>
                    <a:pt x="1205" y="1034"/>
                    <a:pt x="1172" y="1188"/>
                    <a:pt x="1085" y="1327"/>
                  </a:cubicBezTo>
                  <a:cubicBezTo>
                    <a:pt x="970" y="1514"/>
                    <a:pt x="807" y="1673"/>
                    <a:pt x="615" y="1788"/>
                  </a:cubicBezTo>
                  <a:cubicBezTo>
                    <a:pt x="423" y="1898"/>
                    <a:pt x="217" y="1980"/>
                    <a:pt x="1" y="2033"/>
                  </a:cubicBezTo>
                  <a:cubicBezTo>
                    <a:pt x="333" y="2179"/>
                    <a:pt x="670" y="2234"/>
                    <a:pt x="988" y="2234"/>
                  </a:cubicBezTo>
                  <a:cubicBezTo>
                    <a:pt x="1957" y="2234"/>
                    <a:pt x="2756" y="1725"/>
                    <a:pt x="2756" y="1725"/>
                  </a:cubicBezTo>
                  <a:cubicBezTo>
                    <a:pt x="2857" y="1663"/>
                    <a:pt x="2953" y="1586"/>
                    <a:pt x="3034" y="1505"/>
                  </a:cubicBezTo>
                  <a:cubicBezTo>
                    <a:pt x="3298" y="1250"/>
                    <a:pt x="3462" y="909"/>
                    <a:pt x="3481" y="545"/>
                  </a:cubicBezTo>
                  <a:cubicBezTo>
                    <a:pt x="3438" y="477"/>
                    <a:pt x="3385" y="415"/>
                    <a:pt x="3322" y="362"/>
                  </a:cubicBezTo>
                  <a:lnTo>
                    <a:pt x="3279" y="319"/>
                  </a:lnTo>
                  <a:lnTo>
                    <a:pt x="3260" y="305"/>
                  </a:lnTo>
                  <a:lnTo>
                    <a:pt x="3241" y="290"/>
                  </a:lnTo>
                  <a:cubicBezTo>
                    <a:pt x="3226" y="276"/>
                    <a:pt x="3212" y="266"/>
                    <a:pt x="3198" y="252"/>
                  </a:cubicBezTo>
                  <a:lnTo>
                    <a:pt x="3178" y="237"/>
                  </a:lnTo>
                  <a:cubicBezTo>
                    <a:pt x="2960" y="75"/>
                    <a:pt x="2713" y="0"/>
                    <a:pt x="2469" y="0"/>
                  </a:cubicBezTo>
                  <a:close/>
                </a:path>
              </a:pathLst>
            </a:custGeom>
            <a:solidFill>
              <a:srgbClr val="CFD9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4" name="Google Shape;18784;p140"/>
            <p:cNvSpPr/>
            <p:nvPr/>
          </p:nvSpPr>
          <p:spPr>
            <a:xfrm>
              <a:off x="7285272" y="3615535"/>
              <a:ext cx="58798" cy="58615"/>
            </a:xfrm>
            <a:custGeom>
              <a:avLst/>
              <a:gdLst/>
              <a:ahLst/>
              <a:cxnLst/>
              <a:rect l="l" t="t" r="r" b="b"/>
              <a:pathLst>
                <a:path w="2244" h="2237" extrusionOk="0">
                  <a:moveTo>
                    <a:pt x="1120" y="1"/>
                  </a:moveTo>
                  <a:cubicBezTo>
                    <a:pt x="847" y="1"/>
                    <a:pt x="569" y="101"/>
                    <a:pt x="343" y="326"/>
                  </a:cubicBezTo>
                  <a:cubicBezTo>
                    <a:pt x="188" y="473"/>
                    <a:pt x="328" y="683"/>
                    <a:pt x="488" y="683"/>
                  </a:cubicBezTo>
                  <a:cubicBezTo>
                    <a:pt x="536" y="683"/>
                    <a:pt x="586" y="664"/>
                    <a:pt x="631" y="619"/>
                  </a:cubicBezTo>
                  <a:cubicBezTo>
                    <a:pt x="770" y="476"/>
                    <a:pt x="956" y="404"/>
                    <a:pt x="1142" y="404"/>
                  </a:cubicBezTo>
                  <a:cubicBezTo>
                    <a:pt x="1301" y="404"/>
                    <a:pt x="1460" y="457"/>
                    <a:pt x="1591" y="566"/>
                  </a:cubicBezTo>
                  <a:cubicBezTo>
                    <a:pt x="1874" y="801"/>
                    <a:pt x="1927" y="1219"/>
                    <a:pt x="1711" y="1516"/>
                  </a:cubicBezTo>
                  <a:cubicBezTo>
                    <a:pt x="1568" y="1727"/>
                    <a:pt x="1350" y="1824"/>
                    <a:pt x="1135" y="1824"/>
                  </a:cubicBezTo>
                  <a:cubicBezTo>
                    <a:pt x="802" y="1824"/>
                    <a:pt x="473" y="1593"/>
                    <a:pt x="429" y="1199"/>
                  </a:cubicBezTo>
                  <a:cubicBezTo>
                    <a:pt x="414" y="1074"/>
                    <a:pt x="320" y="1016"/>
                    <a:pt x="225" y="1016"/>
                  </a:cubicBezTo>
                  <a:cubicBezTo>
                    <a:pt x="113" y="1016"/>
                    <a:pt x="1" y="1097"/>
                    <a:pt x="16" y="1243"/>
                  </a:cubicBezTo>
                  <a:cubicBezTo>
                    <a:pt x="89" y="1867"/>
                    <a:pt x="612" y="2236"/>
                    <a:pt x="1140" y="2236"/>
                  </a:cubicBezTo>
                  <a:cubicBezTo>
                    <a:pt x="1481" y="2236"/>
                    <a:pt x="1824" y="2083"/>
                    <a:pt x="2052" y="1747"/>
                  </a:cubicBezTo>
                  <a:cubicBezTo>
                    <a:pt x="2177" y="1559"/>
                    <a:pt x="2244" y="1343"/>
                    <a:pt x="2244" y="1118"/>
                  </a:cubicBezTo>
                  <a:cubicBezTo>
                    <a:pt x="2244" y="445"/>
                    <a:pt x="1693" y="1"/>
                    <a:pt x="112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5" name="Google Shape;18785;p140"/>
            <p:cNvSpPr/>
            <p:nvPr/>
          </p:nvSpPr>
          <p:spPr>
            <a:xfrm>
              <a:off x="7094125" y="3431541"/>
              <a:ext cx="197986" cy="84005"/>
            </a:xfrm>
            <a:custGeom>
              <a:avLst/>
              <a:gdLst/>
              <a:ahLst/>
              <a:cxnLst/>
              <a:rect l="l" t="t" r="r" b="b"/>
              <a:pathLst>
                <a:path w="7556" h="3206" extrusionOk="0">
                  <a:moveTo>
                    <a:pt x="4473" y="0"/>
                  </a:moveTo>
                  <a:cubicBezTo>
                    <a:pt x="2674" y="0"/>
                    <a:pt x="843" y="1005"/>
                    <a:pt x="53" y="2922"/>
                  </a:cubicBezTo>
                  <a:cubicBezTo>
                    <a:pt x="1" y="3056"/>
                    <a:pt x="97" y="3205"/>
                    <a:pt x="245" y="3205"/>
                  </a:cubicBezTo>
                  <a:cubicBezTo>
                    <a:pt x="327" y="3205"/>
                    <a:pt x="404" y="3152"/>
                    <a:pt x="433" y="3076"/>
                  </a:cubicBezTo>
                  <a:cubicBezTo>
                    <a:pt x="1137" y="1372"/>
                    <a:pt x="2765" y="416"/>
                    <a:pt x="4432" y="416"/>
                  </a:cubicBezTo>
                  <a:cubicBezTo>
                    <a:pt x="5263" y="416"/>
                    <a:pt x="6104" y="654"/>
                    <a:pt x="6846" y="1155"/>
                  </a:cubicBezTo>
                  <a:cubicBezTo>
                    <a:pt x="6942" y="1223"/>
                    <a:pt x="7033" y="1295"/>
                    <a:pt x="7124" y="1372"/>
                  </a:cubicBezTo>
                  <a:cubicBezTo>
                    <a:pt x="7168" y="1410"/>
                    <a:pt x="7215" y="1427"/>
                    <a:pt x="7259" y="1427"/>
                  </a:cubicBezTo>
                  <a:cubicBezTo>
                    <a:pt x="7424" y="1427"/>
                    <a:pt x="7555" y="1203"/>
                    <a:pt x="7393" y="1059"/>
                  </a:cubicBezTo>
                  <a:cubicBezTo>
                    <a:pt x="6576" y="347"/>
                    <a:pt x="5530" y="0"/>
                    <a:pt x="447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6" name="Google Shape;18786;p140"/>
            <p:cNvSpPr/>
            <p:nvPr/>
          </p:nvSpPr>
          <p:spPr>
            <a:xfrm>
              <a:off x="7078404" y="3525268"/>
              <a:ext cx="142908" cy="171967"/>
            </a:xfrm>
            <a:custGeom>
              <a:avLst/>
              <a:gdLst/>
              <a:ahLst/>
              <a:cxnLst/>
              <a:rect l="l" t="t" r="r" b="b"/>
              <a:pathLst>
                <a:path w="5454" h="6563" extrusionOk="0">
                  <a:moveTo>
                    <a:pt x="595" y="0"/>
                  </a:moveTo>
                  <a:cubicBezTo>
                    <a:pt x="507" y="0"/>
                    <a:pt x="421" y="51"/>
                    <a:pt x="399" y="166"/>
                  </a:cubicBezTo>
                  <a:cubicBezTo>
                    <a:pt x="1" y="2043"/>
                    <a:pt x="778" y="3972"/>
                    <a:pt x="2362" y="5057"/>
                  </a:cubicBezTo>
                  <a:cubicBezTo>
                    <a:pt x="3202" y="5657"/>
                    <a:pt x="4114" y="6156"/>
                    <a:pt x="5074" y="6545"/>
                  </a:cubicBezTo>
                  <a:cubicBezTo>
                    <a:pt x="5104" y="6557"/>
                    <a:pt x="5131" y="6562"/>
                    <a:pt x="5157" y="6562"/>
                  </a:cubicBezTo>
                  <a:cubicBezTo>
                    <a:pt x="5359" y="6562"/>
                    <a:pt x="5453" y="6251"/>
                    <a:pt x="5228" y="6161"/>
                  </a:cubicBezTo>
                  <a:lnTo>
                    <a:pt x="5228" y="6161"/>
                  </a:lnTo>
                  <a:lnTo>
                    <a:pt x="5228" y="6166"/>
                  </a:lnTo>
                  <a:cubicBezTo>
                    <a:pt x="4302" y="5787"/>
                    <a:pt x="3418" y="5307"/>
                    <a:pt x="2602" y="4726"/>
                  </a:cubicBezTo>
                  <a:lnTo>
                    <a:pt x="2598" y="4716"/>
                  </a:lnTo>
                  <a:cubicBezTo>
                    <a:pt x="1148" y="3728"/>
                    <a:pt x="437" y="1966"/>
                    <a:pt x="802" y="247"/>
                  </a:cubicBezTo>
                  <a:cubicBezTo>
                    <a:pt x="833" y="93"/>
                    <a:pt x="712" y="0"/>
                    <a:pt x="59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7" name="Google Shape;18787;p140"/>
            <p:cNvSpPr/>
            <p:nvPr/>
          </p:nvSpPr>
          <p:spPr>
            <a:xfrm>
              <a:off x="7163798" y="3472339"/>
              <a:ext cx="90084" cy="59165"/>
            </a:xfrm>
            <a:custGeom>
              <a:avLst/>
              <a:gdLst/>
              <a:ahLst/>
              <a:cxnLst/>
              <a:rect l="l" t="t" r="r" b="b"/>
              <a:pathLst>
                <a:path w="3438" h="2258" extrusionOk="0">
                  <a:moveTo>
                    <a:pt x="2772" y="1"/>
                  </a:moveTo>
                  <a:cubicBezTo>
                    <a:pt x="2761" y="1"/>
                    <a:pt x="2749" y="1"/>
                    <a:pt x="2737" y="2"/>
                  </a:cubicBezTo>
                  <a:lnTo>
                    <a:pt x="1163" y="83"/>
                  </a:lnTo>
                  <a:cubicBezTo>
                    <a:pt x="726" y="107"/>
                    <a:pt x="433" y="544"/>
                    <a:pt x="587" y="957"/>
                  </a:cubicBezTo>
                  <a:cubicBezTo>
                    <a:pt x="246" y="1005"/>
                    <a:pt x="1" y="1303"/>
                    <a:pt x="15" y="1648"/>
                  </a:cubicBezTo>
                  <a:cubicBezTo>
                    <a:pt x="39" y="1989"/>
                    <a:pt x="323" y="2253"/>
                    <a:pt x="668" y="2258"/>
                  </a:cubicBezTo>
                  <a:cubicBezTo>
                    <a:pt x="702" y="2258"/>
                    <a:pt x="683" y="2258"/>
                    <a:pt x="1187" y="2229"/>
                  </a:cubicBezTo>
                  <a:cubicBezTo>
                    <a:pt x="1459" y="2220"/>
                    <a:pt x="1442" y="1820"/>
                    <a:pt x="1181" y="1820"/>
                  </a:cubicBezTo>
                  <a:cubicBezTo>
                    <a:pt x="1175" y="1820"/>
                    <a:pt x="1169" y="1821"/>
                    <a:pt x="1163" y="1821"/>
                  </a:cubicBezTo>
                  <a:lnTo>
                    <a:pt x="678" y="1845"/>
                  </a:lnTo>
                  <a:cubicBezTo>
                    <a:pt x="675" y="1845"/>
                    <a:pt x="672" y="1845"/>
                    <a:pt x="669" y="1845"/>
                  </a:cubicBezTo>
                  <a:cubicBezTo>
                    <a:pt x="538" y="1845"/>
                    <a:pt x="428" y="1741"/>
                    <a:pt x="428" y="1605"/>
                  </a:cubicBezTo>
                  <a:cubicBezTo>
                    <a:pt x="433" y="1475"/>
                    <a:pt x="539" y="1370"/>
                    <a:pt x="668" y="1365"/>
                  </a:cubicBezTo>
                  <a:lnTo>
                    <a:pt x="827" y="1355"/>
                  </a:lnTo>
                  <a:cubicBezTo>
                    <a:pt x="1057" y="1346"/>
                    <a:pt x="1177" y="1067"/>
                    <a:pt x="1019" y="895"/>
                  </a:cubicBezTo>
                  <a:cubicBezTo>
                    <a:pt x="889" y="741"/>
                    <a:pt x="985" y="506"/>
                    <a:pt x="1187" y="496"/>
                  </a:cubicBezTo>
                  <a:lnTo>
                    <a:pt x="2761" y="415"/>
                  </a:lnTo>
                  <a:cubicBezTo>
                    <a:pt x="2767" y="414"/>
                    <a:pt x="2773" y="414"/>
                    <a:pt x="2779" y="414"/>
                  </a:cubicBezTo>
                  <a:cubicBezTo>
                    <a:pt x="3079" y="414"/>
                    <a:pt x="3096" y="876"/>
                    <a:pt x="2785" y="895"/>
                  </a:cubicBezTo>
                  <a:lnTo>
                    <a:pt x="2636" y="899"/>
                  </a:lnTo>
                  <a:cubicBezTo>
                    <a:pt x="2401" y="914"/>
                    <a:pt x="2276" y="1192"/>
                    <a:pt x="2425" y="1375"/>
                  </a:cubicBezTo>
                  <a:cubicBezTo>
                    <a:pt x="2550" y="1533"/>
                    <a:pt x="2439" y="1763"/>
                    <a:pt x="2238" y="1763"/>
                  </a:cubicBezTo>
                  <a:lnTo>
                    <a:pt x="1988" y="1778"/>
                  </a:lnTo>
                  <a:cubicBezTo>
                    <a:pt x="1723" y="1797"/>
                    <a:pt x="1738" y="2191"/>
                    <a:pt x="1998" y="2191"/>
                  </a:cubicBezTo>
                  <a:cubicBezTo>
                    <a:pt x="2001" y="2191"/>
                    <a:pt x="2004" y="2191"/>
                    <a:pt x="2007" y="2191"/>
                  </a:cubicBezTo>
                  <a:lnTo>
                    <a:pt x="2262" y="2176"/>
                  </a:lnTo>
                  <a:cubicBezTo>
                    <a:pt x="2704" y="2157"/>
                    <a:pt x="2996" y="1715"/>
                    <a:pt x="2852" y="1303"/>
                  </a:cubicBezTo>
                  <a:cubicBezTo>
                    <a:pt x="3188" y="1259"/>
                    <a:pt x="3438" y="962"/>
                    <a:pt x="3419" y="621"/>
                  </a:cubicBezTo>
                  <a:cubicBezTo>
                    <a:pt x="3400" y="273"/>
                    <a:pt x="3117" y="1"/>
                    <a:pt x="277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8" name="Google Shape;18788;p140"/>
            <p:cNvSpPr/>
            <p:nvPr/>
          </p:nvSpPr>
          <p:spPr>
            <a:xfrm>
              <a:off x="7206586" y="3554510"/>
              <a:ext cx="80258" cy="81097"/>
            </a:xfrm>
            <a:custGeom>
              <a:avLst/>
              <a:gdLst/>
              <a:ahLst/>
              <a:cxnLst/>
              <a:rect l="l" t="t" r="r" b="b"/>
              <a:pathLst>
                <a:path w="3063" h="3095" extrusionOk="0">
                  <a:moveTo>
                    <a:pt x="2165" y="0"/>
                  </a:moveTo>
                  <a:cubicBezTo>
                    <a:pt x="1872" y="0"/>
                    <a:pt x="1819" y="130"/>
                    <a:pt x="475" y="859"/>
                  </a:cubicBezTo>
                  <a:cubicBezTo>
                    <a:pt x="96" y="1076"/>
                    <a:pt x="34" y="1599"/>
                    <a:pt x="350" y="1901"/>
                  </a:cubicBezTo>
                  <a:cubicBezTo>
                    <a:pt x="106" y="2074"/>
                    <a:pt x="0" y="2391"/>
                    <a:pt x="101" y="2674"/>
                  </a:cubicBezTo>
                  <a:cubicBezTo>
                    <a:pt x="199" y="2938"/>
                    <a:pt x="448" y="3095"/>
                    <a:pt x="709" y="3095"/>
                  </a:cubicBezTo>
                  <a:cubicBezTo>
                    <a:pt x="818" y="3095"/>
                    <a:pt x="929" y="3068"/>
                    <a:pt x="1032" y="3010"/>
                  </a:cubicBezTo>
                  <a:lnTo>
                    <a:pt x="1378" y="2818"/>
                  </a:lnTo>
                  <a:cubicBezTo>
                    <a:pt x="1581" y="2704"/>
                    <a:pt x="1467" y="2428"/>
                    <a:pt x="1282" y="2428"/>
                  </a:cubicBezTo>
                  <a:cubicBezTo>
                    <a:pt x="1249" y="2428"/>
                    <a:pt x="1213" y="2437"/>
                    <a:pt x="1176" y="2458"/>
                  </a:cubicBezTo>
                  <a:lnTo>
                    <a:pt x="830" y="2655"/>
                  </a:lnTo>
                  <a:cubicBezTo>
                    <a:pt x="792" y="2676"/>
                    <a:pt x="751" y="2686"/>
                    <a:pt x="711" y="2686"/>
                  </a:cubicBezTo>
                  <a:cubicBezTo>
                    <a:pt x="615" y="2686"/>
                    <a:pt x="522" y="2628"/>
                    <a:pt x="485" y="2530"/>
                  </a:cubicBezTo>
                  <a:cubicBezTo>
                    <a:pt x="451" y="2415"/>
                    <a:pt x="499" y="2295"/>
                    <a:pt x="600" y="2232"/>
                  </a:cubicBezTo>
                  <a:lnTo>
                    <a:pt x="605" y="2228"/>
                  </a:lnTo>
                  <a:cubicBezTo>
                    <a:pt x="835" y="2098"/>
                    <a:pt x="859" y="1776"/>
                    <a:pt x="653" y="1618"/>
                  </a:cubicBezTo>
                  <a:cubicBezTo>
                    <a:pt x="514" y="1512"/>
                    <a:pt x="533" y="1301"/>
                    <a:pt x="682" y="1220"/>
                  </a:cubicBezTo>
                  <a:cubicBezTo>
                    <a:pt x="2114" y="418"/>
                    <a:pt x="2056" y="413"/>
                    <a:pt x="2161" y="413"/>
                  </a:cubicBezTo>
                  <a:cubicBezTo>
                    <a:pt x="2162" y="413"/>
                    <a:pt x="2164" y="413"/>
                    <a:pt x="2165" y="413"/>
                  </a:cubicBezTo>
                  <a:cubicBezTo>
                    <a:pt x="2299" y="413"/>
                    <a:pt x="2405" y="519"/>
                    <a:pt x="2405" y="653"/>
                  </a:cubicBezTo>
                  <a:cubicBezTo>
                    <a:pt x="2405" y="855"/>
                    <a:pt x="2203" y="893"/>
                    <a:pt x="2122" y="951"/>
                  </a:cubicBezTo>
                  <a:cubicBezTo>
                    <a:pt x="1920" y="1066"/>
                    <a:pt x="1944" y="1364"/>
                    <a:pt x="2160" y="1445"/>
                  </a:cubicBezTo>
                  <a:cubicBezTo>
                    <a:pt x="2357" y="1517"/>
                    <a:pt x="2371" y="1786"/>
                    <a:pt x="2189" y="1882"/>
                  </a:cubicBezTo>
                  <a:lnTo>
                    <a:pt x="1891" y="2050"/>
                  </a:lnTo>
                  <a:cubicBezTo>
                    <a:pt x="1688" y="2164"/>
                    <a:pt x="1802" y="2440"/>
                    <a:pt x="1987" y="2440"/>
                  </a:cubicBezTo>
                  <a:cubicBezTo>
                    <a:pt x="2020" y="2440"/>
                    <a:pt x="2056" y="2431"/>
                    <a:pt x="2093" y="2410"/>
                  </a:cubicBezTo>
                  <a:lnTo>
                    <a:pt x="2391" y="2242"/>
                  </a:lnTo>
                  <a:cubicBezTo>
                    <a:pt x="2779" y="2031"/>
                    <a:pt x="2847" y="1503"/>
                    <a:pt x="2525" y="1196"/>
                  </a:cubicBezTo>
                  <a:cubicBezTo>
                    <a:pt x="3063" y="845"/>
                    <a:pt x="2818" y="0"/>
                    <a:pt x="216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9" name="Google Shape;18789;p140"/>
            <p:cNvSpPr/>
            <p:nvPr/>
          </p:nvSpPr>
          <p:spPr>
            <a:xfrm>
              <a:off x="7117655" y="3529539"/>
              <a:ext cx="75096" cy="77559"/>
            </a:xfrm>
            <a:custGeom>
              <a:avLst/>
              <a:gdLst/>
              <a:ahLst/>
              <a:cxnLst/>
              <a:rect l="l" t="t" r="r" b="b"/>
              <a:pathLst>
                <a:path w="2866" h="2960" extrusionOk="0">
                  <a:moveTo>
                    <a:pt x="642" y="0"/>
                  </a:moveTo>
                  <a:cubicBezTo>
                    <a:pt x="600" y="0"/>
                    <a:pt x="557" y="4"/>
                    <a:pt x="514" y="12"/>
                  </a:cubicBezTo>
                  <a:cubicBezTo>
                    <a:pt x="216" y="80"/>
                    <a:pt x="0" y="344"/>
                    <a:pt x="5" y="651"/>
                  </a:cubicBezTo>
                  <a:cubicBezTo>
                    <a:pt x="5" y="843"/>
                    <a:pt x="77" y="929"/>
                    <a:pt x="235" y="1376"/>
                  </a:cubicBezTo>
                  <a:cubicBezTo>
                    <a:pt x="272" y="1468"/>
                    <a:pt x="347" y="1508"/>
                    <a:pt x="421" y="1508"/>
                  </a:cubicBezTo>
                  <a:cubicBezTo>
                    <a:pt x="552" y="1508"/>
                    <a:pt x="684" y="1389"/>
                    <a:pt x="619" y="1227"/>
                  </a:cubicBezTo>
                  <a:cubicBezTo>
                    <a:pt x="437" y="732"/>
                    <a:pt x="413" y="728"/>
                    <a:pt x="413" y="651"/>
                  </a:cubicBezTo>
                  <a:cubicBezTo>
                    <a:pt x="413" y="521"/>
                    <a:pt x="514" y="416"/>
                    <a:pt x="643" y="411"/>
                  </a:cubicBezTo>
                  <a:cubicBezTo>
                    <a:pt x="749" y="416"/>
                    <a:pt x="840" y="478"/>
                    <a:pt x="884" y="569"/>
                  </a:cubicBezTo>
                  <a:cubicBezTo>
                    <a:pt x="922" y="632"/>
                    <a:pt x="946" y="905"/>
                    <a:pt x="1200" y="905"/>
                  </a:cubicBezTo>
                  <a:cubicBezTo>
                    <a:pt x="1301" y="900"/>
                    <a:pt x="1392" y="848"/>
                    <a:pt x="1440" y="761"/>
                  </a:cubicBezTo>
                  <a:cubicBezTo>
                    <a:pt x="1487" y="681"/>
                    <a:pt x="1568" y="642"/>
                    <a:pt x="1648" y="642"/>
                  </a:cubicBezTo>
                  <a:cubicBezTo>
                    <a:pt x="1741" y="642"/>
                    <a:pt x="1834" y="694"/>
                    <a:pt x="1872" y="795"/>
                  </a:cubicBezTo>
                  <a:cubicBezTo>
                    <a:pt x="2458" y="2331"/>
                    <a:pt x="2453" y="2269"/>
                    <a:pt x="2453" y="2350"/>
                  </a:cubicBezTo>
                  <a:cubicBezTo>
                    <a:pt x="2459" y="2505"/>
                    <a:pt x="2336" y="2595"/>
                    <a:pt x="2213" y="2595"/>
                  </a:cubicBezTo>
                  <a:cubicBezTo>
                    <a:pt x="2123" y="2595"/>
                    <a:pt x="2033" y="2547"/>
                    <a:pt x="1992" y="2441"/>
                  </a:cubicBezTo>
                  <a:lnTo>
                    <a:pt x="1925" y="2264"/>
                  </a:lnTo>
                  <a:cubicBezTo>
                    <a:pt x="1882" y="2149"/>
                    <a:pt x="1777" y="2090"/>
                    <a:pt x="1672" y="2090"/>
                  </a:cubicBezTo>
                  <a:cubicBezTo>
                    <a:pt x="1579" y="2090"/>
                    <a:pt x="1485" y="2136"/>
                    <a:pt x="1431" y="2230"/>
                  </a:cubicBezTo>
                  <a:cubicBezTo>
                    <a:pt x="1384" y="2314"/>
                    <a:pt x="1303" y="2354"/>
                    <a:pt x="1221" y="2354"/>
                  </a:cubicBezTo>
                  <a:cubicBezTo>
                    <a:pt x="1126" y="2354"/>
                    <a:pt x="1030" y="2298"/>
                    <a:pt x="994" y="2192"/>
                  </a:cubicBezTo>
                  <a:lnTo>
                    <a:pt x="917" y="1995"/>
                  </a:lnTo>
                  <a:cubicBezTo>
                    <a:pt x="882" y="1900"/>
                    <a:pt x="808" y="1860"/>
                    <a:pt x="733" y="1860"/>
                  </a:cubicBezTo>
                  <a:cubicBezTo>
                    <a:pt x="604" y="1860"/>
                    <a:pt x="472" y="1980"/>
                    <a:pt x="533" y="2144"/>
                  </a:cubicBezTo>
                  <a:lnTo>
                    <a:pt x="610" y="2341"/>
                  </a:lnTo>
                  <a:cubicBezTo>
                    <a:pt x="1244" y="2480"/>
                    <a:pt x="1863" y="2686"/>
                    <a:pt x="2453" y="2960"/>
                  </a:cubicBezTo>
                  <a:cubicBezTo>
                    <a:pt x="2703" y="2859"/>
                    <a:pt x="2866" y="2619"/>
                    <a:pt x="2866" y="2350"/>
                  </a:cubicBezTo>
                  <a:cubicBezTo>
                    <a:pt x="2866" y="2139"/>
                    <a:pt x="2818" y="2139"/>
                    <a:pt x="2256" y="646"/>
                  </a:cubicBezTo>
                  <a:cubicBezTo>
                    <a:pt x="2154" y="382"/>
                    <a:pt x="1905" y="231"/>
                    <a:pt x="1648" y="231"/>
                  </a:cubicBezTo>
                  <a:cubicBezTo>
                    <a:pt x="1508" y="231"/>
                    <a:pt x="1366" y="276"/>
                    <a:pt x="1244" y="372"/>
                  </a:cubicBezTo>
                  <a:cubicBezTo>
                    <a:pt x="1128" y="142"/>
                    <a:pt x="894" y="0"/>
                    <a:pt x="64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0" name="Google Shape;18790;p140"/>
            <p:cNvSpPr/>
            <p:nvPr/>
          </p:nvSpPr>
          <p:spPr>
            <a:xfrm>
              <a:off x="7226002" y="3349554"/>
              <a:ext cx="224817" cy="363822"/>
            </a:xfrm>
            <a:custGeom>
              <a:avLst/>
              <a:gdLst/>
              <a:ahLst/>
              <a:cxnLst/>
              <a:rect l="l" t="t" r="r" b="b"/>
              <a:pathLst>
                <a:path w="8580" h="13885" extrusionOk="0">
                  <a:moveTo>
                    <a:pt x="8279" y="1"/>
                  </a:moveTo>
                  <a:cubicBezTo>
                    <a:pt x="8246" y="1"/>
                    <a:pt x="8212" y="7"/>
                    <a:pt x="8178" y="22"/>
                  </a:cubicBezTo>
                  <a:cubicBezTo>
                    <a:pt x="7395" y="358"/>
                    <a:pt x="6627" y="876"/>
                    <a:pt x="5898" y="1563"/>
                  </a:cubicBezTo>
                  <a:cubicBezTo>
                    <a:pt x="5742" y="1708"/>
                    <a:pt x="5876" y="1922"/>
                    <a:pt x="6039" y="1922"/>
                  </a:cubicBezTo>
                  <a:cubicBezTo>
                    <a:pt x="6086" y="1922"/>
                    <a:pt x="6136" y="1904"/>
                    <a:pt x="6181" y="1860"/>
                  </a:cubicBezTo>
                  <a:cubicBezTo>
                    <a:pt x="6728" y="1332"/>
                    <a:pt x="7357" y="891"/>
                    <a:pt x="8034" y="540"/>
                  </a:cubicBezTo>
                  <a:lnTo>
                    <a:pt x="8034" y="540"/>
                  </a:lnTo>
                  <a:cubicBezTo>
                    <a:pt x="7587" y="1971"/>
                    <a:pt x="6618" y="3257"/>
                    <a:pt x="5552" y="4308"/>
                  </a:cubicBezTo>
                  <a:cubicBezTo>
                    <a:pt x="5527" y="4299"/>
                    <a:pt x="5501" y="4294"/>
                    <a:pt x="5477" y="4294"/>
                  </a:cubicBezTo>
                  <a:cubicBezTo>
                    <a:pt x="5343" y="4294"/>
                    <a:pt x="5234" y="4426"/>
                    <a:pt x="5279" y="4568"/>
                  </a:cubicBezTo>
                  <a:cubicBezTo>
                    <a:pt x="5154" y="4688"/>
                    <a:pt x="5034" y="4793"/>
                    <a:pt x="4919" y="4889"/>
                  </a:cubicBezTo>
                  <a:cubicBezTo>
                    <a:pt x="4751" y="4621"/>
                    <a:pt x="4506" y="4409"/>
                    <a:pt x="4213" y="4284"/>
                  </a:cubicBezTo>
                  <a:cubicBezTo>
                    <a:pt x="4290" y="4164"/>
                    <a:pt x="4371" y="4040"/>
                    <a:pt x="4463" y="3905"/>
                  </a:cubicBezTo>
                  <a:cubicBezTo>
                    <a:pt x="4688" y="4083"/>
                    <a:pt x="4727" y="4169"/>
                    <a:pt x="4847" y="4169"/>
                  </a:cubicBezTo>
                  <a:cubicBezTo>
                    <a:pt x="5039" y="4164"/>
                    <a:pt x="5120" y="3934"/>
                    <a:pt x="4981" y="3809"/>
                  </a:cubicBezTo>
                  <a:lnTo>
                    <a:pt x="4698" y="3569"/>
                  </a:lnTo>
                  <a:cubicBezTo>
                    <a:pt x="4760" y="3483"/>
                    <a:pt x="4741" y="3512"/>
                    <a:pt x="4775" y="3468"/>
                  </a:cubicBezTo>
                  <a:cubicBezTo>
                    <a:pt x="4775" y="3464"/>
                    <a:pt x="4947" y="3238"/>
                    <a:pt x="4952" y="3228"/>
                  </a:cubicBezTo>
                  <a:lnTo>
                    <a:pt x="5456" y="3660"/>
                  </a:lnTo>
                  <a:cubicBezTo>
                    <a:pt x="5501" y="3700"/>
                    <a:pt x="5549" y="3717"/>
                    <a:pt x="5594" y="3717"/>
                  </a:cubicBezTo>
                  <a:cubicBezTo>
                    <a:pt x="5762" y="3717"/>
                    <a:pt x="5895" y="3488"/>
                    <a:pt x="5725" y="3348"/>
                  </a:cubicBezTo>
                  <a:lnTo>
                    <a:pt x="5207" y="2907"/>
                  </a:lnTo>
                  <a:cubicBezTo>
                    <a:pt x="5341" y="2748"/>
                    <a:pt x="5475" y="2590"/>
                    <a:pt x="5610" y="2446"/>
                  </a:cubicBezTo>
                  <a:cubicBezTo>
                    <a:pt x="5748" y="2294"/>
                    <a:pt x="5609" y="2098"/>
                    <a:pt x="5452" y="2098"/>
                  </a:cubicBezTo>
                  <a:cubicBezTo>
                    <a:pt x="5401" y="2098"/>
                    <a:pt x="5348" y="2118"/>
                    <a:pt x="5303" y="2168"/>
                  </a:cubicBezTo>
                  <a:cubicBezTo>
                    <a:pt x="4995" y="2504"/>
                    <a:pt x="4707" y="2859"/>
                    <a:pt x="4439" y="3228"/>
                  </a:cubicBezTo>
                  <a:cubicBezTo>
                    <a:pt x="4439" y="3233"/>
                    <a:pt x="4160" y="3588"/>
                    <a:pt x="3790" y="4193"/>
                  </a:cubicBezTo>
                  <a:cubicBezTo>
                    <a:pt x="3758" y="4191"/>
                    <a:pt x="3726" y="4190"/>
                    <a:pt x="3694" y="4190"/>
                  </a:cubicBezTo>
                  <a:cubicBezTo>
                    <a:pt x="3130" y="4190"/>
                    <a:pt x="2610" y="4505"/>
                    <a:pt x="2355" y="5014"/>
                  </a:cubicBezTo>
                  <a:cubicBezTo>
                    <a:pt x="2250" y="5225"/>
                    <a:pt x="2226" y="5451"/>
                    <a:pt x="2125" y="5614"/>
                  </a:cubicBezTo>
                  <a:cubicBezTo>
                    <a:pt x="2024" y="5773"/>
                    <a:pt x="1890" y="5907"/>
                    <a:pt x="1726" y="6008"/>
                  </a:cubicBezTo>
                  <a:cubicBezTo>
                    <a:pt x="1530" y="6118"/>
                    <a:pt x="1323" y="6200"/>
                    <a:pt x="1102" y="6248"/>
                  </a:cubicBezTo>
                  <a:cubicBezTo>
                    <a:pt x="1030" y="6262"/>
                    <a:pt x="896" y="6301"/>
                    <a:pt x="776" y="6320"/>
                  </a:cubicBezTo>
                  <a:cubicBezTo>
                    <a:pt x="507" y="6373"/>
                    <a:pt x="411" y="6709"/>
                    <a:pt x="608" y="6896"/>
                  </a:cubicBezTo>
                  <a:cubicBezTo>
                    <a:pt x="752" y="7025"/>
                    <a:pt x="910" y="7145"/>
                    <a:pt x="1078" y="7246"/>
                  </a:cubicBezTo>
                  <a:cubicBezTo>
                    <a:pt x="1116" y="7268"/>
                    <a:pt x="1152" y="7278"/>
                    <a:pt x="1187" y="7278"/>
                  </a:cubicBezTo>
                  <a:cubicBezTo>
                    <a:pt x="1369" y="7278"/>
                    <a:pt x="1487" y="7008"/>
                    <a:pt x="1290" y="6891"/>
                  </a:cubicBezTo>
                  <a:cubicBezTo>
                    <a:pt x="1189" y="6833"/>
                    <a:pt x="1093" y="6766"/>
                    <a:pt x="1006" y="6694"/>
                  </a:cubicBezTo>
                  <a:cubicBezTo>
                    <a:pt x="1616" y="6555"/>
                    <a:pt x="2158" y="6363"/>
                    <a:pt x="2480" y="5830"/>
                  </a:cubicBezTo>
                  <a:cubicBezTo>
                    <a:pt x="2614" y="5605"/>
                    <a:pt x="2638" y="5374"/>
                    <a:pt x="2725" y="5206"/>
                  </a:cubicBezTo>
                  <a:cubicBezTo>
                    <a:pt x="2899" y="4855"/>
                    <a:pt x="3270" y="4604"/>
                    <a:pt x="3673" y="4604"/>
                  </a:cubicBezTo>
                  <a:cubicBezTo>
                    <a:pt x="3916" y="4604"/>
                    <a:pt x="4170" y="4694"/>
                    <a:pt x="4400" y="4909"/>
                  </a:cubicBezTo>
                  <a:cubicBezTo>
                    <a:pt x="4923" y="5403"/>
                    <a:pt x="4775" y="6286"/>
                    <a:pt x="4079" y="6718"/>
                  </a:cubicBezTo>
                  <a:cubicBezTo>
                    <a:pt x="3620" y="6996"/>
                    <a:pt x="3004" y="7193"/>
                    <a:pt x="2414" y="7193"/>
                  </a:cubicBezTo>
                  <a:cubicBezTo>
                    <a:pt x="2269" y="7193"/>
                    <a:pt x="2125" y="7181"/>
                    <a:pt x="1986" y="7155"/>
                  </a:cubicBezTo>
                  <a:cubicBezTo>
                    <a:pt x="1969" y="7152"/>
                    <a:pt x="1954" y="7150"/>
                    <a:pt x="1939" y="7150"/>
                  </a:cubicBezTo>
                  <a:cubicBezTo>
                    <a:pt x="1709" y="7150"/>
                    <a:pt x="1657" y="7513"/>
                    <a:pt x="1914" y="7558"/>
                  </a:cubicBezTo>
                  <a:cubicBezTo>
                    <a:pt x="2088" y="7589"/>
                    <a:pt x="2265" y="7605"/>
                    <a:pt x="2443" y="7605"/>
                  </a:cubicBezTo>
                  <a:cubicBezTo>
                    <a:pt x="2652" y="7605"/>
                    <a:pt x="2861" y="7583"/>
                    <a:pt x="3066" y="7539"/>
                  </a:cubicBezTo>
                  <a:cubicBezTo>
                    <a:pt x="3128" y="8691"/>
                    <a:pt x="3896" y="9618"/>
                    <a:pt x="4919" y="10064"/>
                  </a:cubicBezTo>
                  <a:cubicBezTo>
                    <a:pt x="5672" y="10390"/>
                    <a:pt x="5941" y="11317"/>
                    <a:pt x="5480" y="11994"/>
                  </a:cubicBezTo>
                  <a:cubicBezTo>
                    <a:pt x="4622" y="13044"/>
                    <a:pt x="3519" y="13471"/>
                    <a:pt x="2311" y="13471"/>
                  </a:cubicBezTo>
                  <a:cubicBezTo>
                    <a:pt x="1681" y="13471"/>
                    <a:pt x="1022" y="13355"/>
                    <a:pt x="354" y="13151"/>
                  </a:cubicBezTo>
                  <a:cubicBezTo>
                    <a:pt x="331" y="13144"/>
                    <a:pt x="310" y="13141"/>
                    <a:pt x="290" y="13141"/>
                  </a:cubicBezTo>
                  <a:cubicBezTo>
                    <a:pt x="77" y="13141"/>
                    <a:pt x="1" y="13465"/>
                    <a:pt x="233" y="13544"/>
                  </a:cubicBezTo>
                  <a:cubicBezTo>
                    <a:pt x="948" y="13763"/>
                    <a:pt x="1649" y="13884"/>
                    <a:pt x="2318" y="13884"/>
                  </a:cubicBezTo>
                  <a:cubicBezTo>
                    <a:pt x="3657" y="13884"/>
                    <a:pt x="4869" y="13399"/>
                    <a:pt x="5807" y="12243"/>
                  </a:cubicBezTo>
                  <a:cubicBezTo>
                    <a:pt x="5816" y="12234"/>
                    <a:pt x="5821" y="12224"/>
                    <a:pt x="5831" y="12210"/>
                  </a:cubicBezTo>
                  <a:cubicBezTo>
                    <a:pt x="6421" y="11322"/>
                    <a:pt x="6066" y="10112"/>
                    <a:pt x="5087" y="9690"/>
                  </a:cubicBezTo>
                  <a:cubicBezTo>
                    <a:pt x="4189" y="9296"/>
                    <a:pt x="3498" y="8475"/>
                    <a:pt x="3474" y="7433"/>
                  </a:cubicBezTo>
                  <a:cubicBezTo>
                    <a:pt x="3762" y="7347"/>
                    <a:pt x="4040" y="7222"/>
                    <a:pt x="4299" y="7069"/>
                  </a:cubicBezTo>
                  <a:cubicBezTo>
                    <a:pt x="4952" y="6661"/>
                    <a:pt x="5240" y="5931"/>
                    <a:pt x="5087" y="5302"/>
                  </a:cubicBezTo>
                  <a:cubicBezTo>
                    <a:pt x="6579" y="4030"/>
                    <a:pt x="8024" y="2278"/>
                    <a:pt x="8524" y="334"/>
                  </a:cubicBezTo>
                  <a:cubicBezTo>
                    <a:pt x="8579" y="162"/>
                    <a:pt x="8443" y="1"/>
                    <a:pt x="827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791" name="Google Shape;18791;p140"/>
          <p:cNvGrpSpPr/>
          <p:nvPr/>
        </p:nvGrpSpPr>
        <p:grpSpPr>
          <a:xfrm>
            <a:off x="6641451" y="3213694"/>
            <a:ext cx="363402" cy="261527"/>
            <a:chOff x="6641451" y="3400544"/>
            <a:chExt cx="363402" cy="261527"/>
          </a:xfrm>
        </p:grpSpPr>
        <p:sp>
          <p:nvSpPr>
            <p:cNvPr id="18792" name="Google Shape;18792;p140"/>
            <p:cNvSpPr/>
            <p:nvPr/>
          </p:nvSpPr>
          <p:spPr>
            <a:xfrm>
              <a:off x="6793897" y="3418152"/>
              <a:ext cx="104417" cy="38780"/>
            </a:xfrm>
            <a:custGeom>
              <a:avLst/>
              <a:gdLst/>
              <a:ahLst/>
              <a:cxnLst/>
              <a:rect l="l" t="t" r="r" b="b"/>
              <a:pathLst>
                <a:path w="3985" h="1480" extrusionOk="0">
                  <a:moveTo>
                    <a:pt x="1152" y="1"/>
                  </a:moveTo>
                  <a:cubicBezTo>
                    <a:pt x="869" y="1"/>
                    <a:pt x="605" y="169"/>
                    <a:pt x="485" y="428"/>
                  </a:cubicBezTo>
                  <a:lnTo>
                    <a:pt x="0" y="1479"/>
                  </a:lnTo>
                  <a:lnTo>
                    <a:pt x="3985" y="1479"/>
                  </a:lnTo>
                  <a:lnTo>
                    <a:pt x="3500" y="428"/>
                  </a:lnTo>
                  <a:cubicBezTo>
                    <a:pt x="3375" y="169"/>
                    <a:pt x="3116" y="1"/>
                    <a:pt x="28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3" name="Google Shape;18793;p140"/>
            <p:cNvSpPr/>
            <p:nvPr/>
          </p:nvSpPr>
          <p:spPr>
            <a:xfrm>
              <a:off x="6922184" y="3432380"/>
              <a:ext cx="54737" cy="29818"/>
            </a:xfrm>
            <a:custGeom>
              <a:avLst/>
              <a:gdLst/>
              <a:ahLst/>
              <a:cxnLst/>
              <a:rect l="l" t="t" r="r" b="b"/>
              <a:pathLst>
                <a:path w="2089" h="1138" extrusionOk="0">
                  <a:moveTo>
                    <a:pt x="332" y="0"/>
                  </a:moveTo>
                  <a:cubicBezTo>
                    <a:pt x="149" y="5"/>
                    <a:pt x="1" y="149"/>
                    <a:pt x="1" y="331"/>
                  </a:cubicBezTo>
                  <a:lnTo>
                    <a:pt x="1" y="1138"/>
                  </a:lnTo>
                  <a:lnTo>
                    <a:pt x="2089" y="1138"/>
                  </a:lnTo>
                  <a:lnTo>
                    <a:pt x="2089" y="331"/>
                  </a:lnTo>
                  <a:cubicBezTo>
                    <a:pt x="2089" y="149"/>
                    <a:pt x="1940" y="5"/>
                    <a:pt x="17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4" name="Google Shape;18794;p140"/>
            <p:cNvSpPr/>
            <p:nvPr/>
          </p:nvSpPr>
          <p:spPr>
            <a:xfrm>
              <a:off x="6646848" y="3456905"/>
              <a:ext cx="352712" cy="199873"/>
            </a:xfrm>
            <a:custGeom>
              <a:avLst/>
              <a:gdLst/>
              <a:ahLst/>
              <a:cxnLst/>
              <a:rect l="l" t="t" r="r" b="b"/>
              <a:pathLst>
                <a:path w="13461" h="7628" extrusionOk="0">
                  <a:moveTo>
                    <a:pt x="822" y="0"/>
                  </a:moveTo>
                  <a:cubicBezTo>
                    <a:pt x="370" y="5"/>
                    <a:pt x="1" y="370"/>
                    <a:pt x="1" y="826"/>
                  </a:cubicBezTo>
                  <a:lnTo>
                    <a:pt x="1" y="6802"/>
                  </a:lnTo>
                  <a:cubicBezTo>
                    <a:pt x="1" y="7258"/>
                    <a:pt x="370" y="7623"/>
                    <a:pt x="822" y="7628"/>
                  </a:cubicBezTo>
                  <a:lnTo>
                    <a:pt x="12635" y="7628"/>
                  </a:lnTo>
                  <a:cubicBezTo>
                    <a:pt x="13091" y="7623"/>
                    <a:pt x="13456" y="7258"/>
                    <a:pt x="13461" y="6802"/>
                  </a:cubicBezTo>
                  <a:lnTo>
                    <a:pt x="13461" y="826"/>
                  </a:lnTo>
                  <a:cubicBezTo>
                    <a:pt x="13456" y="370"/>
                    <a:pt x="13091" y="5"/>
                    <a:pt x="12635"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5" name="Google Shape;18795;p140"/>
            <p:cNvSpPr/>
            <p:nvPr/>
          </p:nvSpPr>
          <p:spPr>
            <a:xfrm>
              <a:off x="6949225" y="3490471"/>
              <a:ext cx="50204" cy="139397"/>
            </a:xfrm>
            <a:custGeom>
              <a:avLst/>
              <a:gdLst/>
              <a:ahLst/>
              <a:cxnLst/>
              <a:rect l="l" t="t" r="r" b="b"/>
              <a:pathLst>
                <a:path w="1916" h="5320" extrusionOk="0">
                  <a:moveTo>
                    <a:pt x="1916" y="1"/>
                  </a:moveTo>
                  <a:lnTo>
                    <a:pt x="764" y="6"/>
                  </a:lnTo>
                  <a:lnTo>
                    <a:pt x="721" y="6"/>
                  </a:lnTo>
                  <a:cubicBezTo>
                    <a:pt x="313" y="30"/>
                    <a:pt x="1" y="366"/>
                    <a:pt x="1" y="769"/>
                  </a:cubicBezTo>
                  <a:lnTo>
                    <a:pt x="1" y="4556"/>
                  </a:lnTo>
                  <a:cubicBezTo>
                    <a:pt x="1" y="4979"/>
                    <a:pt x="342" y="5320"/>
                    <a:pt x="769" y="5320"/>
                  </a:cubicBezTo>
                  <a:lnTo>
                    <a:pt x="1916" y="5320"/>
                  </a:lnTo>
                  <a:lnTo>
                    <a:pt x="1916" y="1"/>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6" name="Google Shape;18796;p140"/>
            <p:cNvSpPr/>
            <p:nvPr/>
          </p:nvSpPr>
          <p:spPr>
            <a:xfrm>
              <a:off x="6755903" y="3471500"/>
              <a:ext cx="178884" cy="171862"/>
            </a:xfrm>
            <a:custGeom>
              <a:avLst/>
              <a:gdLst/>
              <a:ahLst/>
              <a:cxnLst/>
              <a:rect l="l" t="t" r="r" b="b"/>
              <a:pathLst>
                <a:path w="6827" h="6559" extrusionOk="0">
                  <a:moveTo>
                    <a:pt x="3556" y="0"/>
                  </a:moveTo>
                  <a:cubicBezTo>
                    <a:pt x="3550" y="0"/>
                    <a:pt x="3544" y="0"/>
                    <a:pt x="3538" y="0"/>
                  </a:cubicBezTo>
                  <a:cubicBezTo>
                    <a:pt x="2214" y="0"/>
                    <a:pt x="1014" y="797"/>
                    <a:pt x="510" y="2026"/>
                  </a:cubicBezTo>
                  <a:cubicBezTo>
                    <a:pt x="1" y="3250"/>
                    <a:pt x="279" y="4661"/>
                    <a:pt x="1220" y="5597"/>
                  </a:cubicBezTo>
                  <a:cubicBezTo>
                    <a:pt x="1845" y="6226"/>
                    <a:pt x="2683" y="6559"/>
                    <a:pt x="3535" y="6559"/>
                  </a:cubicBezTo>
                  <a:cubicBezTo>
                    <a:pt x="3958" y="6559"/>
                    <a:pt x="4385" y="6476"/>
                    <a:pt x="4791" y="6308"/>
                  </a:cubicBezTo>
                  <a:cubicBezTo>
                    <a:pt x="6015" y="5804"/>
                    <a:pt x="6817" y="4604"/>
                    <a:pt x="6817" y="3279"/>
                  </a:cubicBezTo>
                  <a:cubicBezTo>
                    <a:pt x="6827" y="1470"/>
                    <a:pt x="5363" y="0"/>
                    <a:pt x="3556"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7" name="Google Shape;18797;p140"/>
            <p:cNvSpPr/>
            <p:nvPr/>
          </p:nvSpPr>
          <p:spPr>
            <a:xfrm>
              <a:off x="6771756" y="3486200"/>
              <a:ext cx="148306" cy="142437"/>
            </a:xfrm>
            <a:custGeom>
              <a:avLst/>
              <a:gdLst/>
              <a:ahLst/>
              <a:cxnLst/>
              <a:rect l="l" t="t" r="r" b="b"/>
              <a:pathLst>
                <a:path w="5660" h="5436" extrusionOk="0">
                  <a:moveTo>
                    <a:pt x="2951" y="1"/>
                  </a:moveTo>
                  <a:cubicBezTo>
                    <a:pt x="2945" y="1"/>
                    <a:pt x="2939" y="1"/>
                    <a:pt x="2933" y="1"/>
                  </a:cubicBezTo>
                  <a:cubicBezTo>
                    <a:pt x="1834" y="1"/>
                    <a:pt x="841" y="663"/>
                    <a:pt x="423" y="1676"/>
                  </a:cubicBezTo>
                  <a:cubicBezTo>
                    <a:pt x="1" y="2694"/>
                    <a:pt x="231" y="3865"/>
                    <a:pt x="1009" y="4643"/>
                  </a:cubicBezTo>
                  <a:cubicBezTo>
                    <a:pt x="1529" y="5159"/>
                    <a:pt x="2225" y="5436"/>
                    <a:pt x="2933" y="5436"/>
                  </a:cubicBezTo>
                  <a:cubicBezTo>
                    <a:pt x="3284" y="5436"/>
                    <a:pt x="3638" y="5368"/>
                    <a:pt x="3975" y="5228"/>
                  </a:cubicBezTo>
                  <a:cubicBezTo>
                    <a:pt x="4988" y="4811"/>
                    <a:pt x="5650" y="3817"/>
                    <a:pt x="5650" y="2718"/>
                  </a:cubicBezTo>
                  <a:cubicBezTo>
                    <a:pt x="5660" y="1221"/>
                    <a:pt x="4446" y="1"/>
                    <a:pt x="29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8" name="Google Shape;18798;p140"/>
            <p:cNvSpPr/>
            <p:nvPr/>
          </p:nvSpPr>
          <p:spPr>
            <a:xfrm>
              <a:off x="6786717" y="3504961"/>
              <a:ext cx="116758" cy="103814"/>
            </a:xfrm>
            <a:custGeom>
              <a:avLst/>
              <a:gdLst/>
              <a:ahLst/>
              <a:cxnLst/>
              <a:rect l="l" t="t" r="r" b="b"/>
              <a:pathLst>
                <a:path w="4456" h="3962" extrusionOk="0">
                  <a:moveTo>
                    <a:pt x="2346" y="0"/>
                  </a:moveTo>
                  <a:cubicBezTo>
                    <a:pt x="2138" y="0"/>
                    <a:pt x="1929" y="33"/>
                    <a:pt x="1724" y="101"/>
                  </a:cubicBezTo>
                  <a:cubicBezTo>
                    <a:pt x="1652" y="125"/>
                    <a:pt x="1580" y="154"/>
                    <a:pt x="1508" y="187"/>
                  </a:cubicBezTo>
                  <a:cubicBezTo>
                    <a:pt x="361" y="720"/>
                    <a:pt x="1" y="2179"/>
                    <a:pt x="769" y="3183"/>
                  </a:cubicBezTo>
                  <a:cubicBezTo>
                    <a:pt x="1164" y="3701"/>
                    <a:pt x="1752" y="3961"/>
                    <a:pt x="2342" y="3961"/>
                  </a:cubicBezTo>
                  <a:cubicBezTo>
                    <a:pt x="2900" y="3961"/>
                    <a:pt x="3459" y="3728"/>
                    <a:pt x="3855" y="3259"/>
                  </a:cubicBezTo>
                  <a:lnTo>
                    <a:pt x="3860" y="3255"/>
                  </a:lnTo>
                  <a:cubicBezTo>
                    <a:pt x="3899" y="3211"/>
                    <a:pt x="3932" y="3168"/>
                    <a:pt x="3966" y="3120"/>
                  </a:cubicBezTo>
                  <a:cubicBezTo>
                    <a:pt x="4455" y="2424"/>
                    <a:pt x="4446" y="1488"/>
                    <a:pt x="3937" y="802"/>
                  </a:cubicBezTo>
                  <a:cubicBezTo>
                    <a:pt x="3556" y="288"/>
                    <a:pt x="2961" y="0"/>
                    <a:pt x="2346" y="0"/>
                  </a:cubicBezTo>
                  <a:close/>
                </a:path>
              </a:pathLst>
            </a:custGeom>
            <a:solidFill>
              <a:srgbClr val="A7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9" name="Google Shape;18799;p140"/>
            <p:cNvSpPr/>
            <p:nvPr/>
          </p:nvSpPr>
          <p:spPr>
            <a:xfrm>
              <a:off x="6812632" y="3504961"/>
              <a:ext cx="90844" cy="86625"/>
            </a:xfrm>
            <a:custGeom>
              <a:avLst/>
              <a:gdLst/>
              <a:ahLst/>
              <a:cxnLst/>
              <a:rect l="l" t="t" r="r" b="b"/>
              <a:pathLst>
                <a:path w="3467" h="3306" extrusionOk="0">
                  <a:moveTo>
                    <a:pt x="1357" y="0"/>
                  </a:moveTo>
                  <a:cubicBezTo>
                    <a:pt x="1149" y="0"/>
                    <a:pt x="940" y="33"/>
                    <a:pt x="735" y="101"/>
                  </a:cubicBezTo>
                  <a:cubicBezTo>
                    <a:pt x="663" y="125"/>
                    <a:pt x="591" y="154"/>
                    <a:pt x="519" y="187"/>
                  </a:cubicBezTo>
                  <a:cubicBezTo>
                    <a:pt x="1" y="922"/>
                    <a:pt x="44" y="1910"/>
                    <a:pt x="620" y="2597"/>
                  </a:cubicBezTo>
                  <a:cubicBezTo>
                    <a:pt x="1006" y="3057"/>
                    <a:pt x="1566" y="3306"/>
                    <a:pt x="2140" y="3306"/>
                  </a:cubicBezTo>
                  <a:cubicBezTo>
                    <a:pt x="2422" y="3306"/>
                    <a:pt x="2708" y="3245"/>
                    <a:pt x="2977" y="3120"/>
                  </a:cubicBezTo>
                  <a:lnTo>
                    <a:pt x="2972" y="3120"/>
                  </a:lnTo>
                  <a:cubicBezTo>
                    <a:pt x="3466" y="2424"/>
                    <a:pt x="3457" y="1488"/>
                    <a:pt x="2948" y="802"/>
                  </a:cubicBezTo>
                  <a:cubicBezTo>
                    <a:pt x="2567" y="288"/>
                    <a:pt x="1972" y="0"/>
                    <a:pt x="1357"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0" name="Google Shape;18800;p140"/>
            <p:cNvSpPr/>
            <p:nvPr/>
          </p:nvSpPr>
          <p:spPr>
            <a:xfrm>
              <a:off x="6841061" y="3531871"/>
              <a:ext cx="32858" cy="32858"/>
            </a:xfrm>
            <a:custGeom>
              <a:avLst/>
              <a:gdLst/>
              <a:ahLst/>
              <a:cxnLst/>
              <a:rect l="l" t="t" r="r" b="b"/>
              <a:pathLst>
                <a:path w="1254" h="1254" extrusionOk="0">
                  <a:moveTo>
                    <a:pt x="625" y="0"/>
                  </a:moveTo>
                  <a:cubicBezTo>
                    <a:pt x="279" y="0"/>
                    <a:pt x="0" y="279"/>
                    <a:pt x="0" y="624"/>
                  </a:cubicBezTo>
                  <a:cubicBezTo>
                    <a:pt x="0" y="970"/>
                    <a:pt x="279" y="1253"/>
                    <a:pt x="625" y="1253"/>
                  </a:cubicBezTo>
                  <a:cubicBezTo>
                    <a:pt x="975" y="1253"/>
                    <a:pt x="1253" y="970"/>
                    <a:pt x="1253" y="624"/>
                  </a:cubicBezTo>
                  <a:cubicBezTo>
                    <a:pt x="1253" y="279"/>
                    <a:pt x="975" y="0"/>
                    <a:pt x="625" y="0"/>
                  </a:cubicBez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1" name="Google Shape;18801;p140"/>
            <p:cNvSpPr/>
            <p:nvPr/>
          </p:nvSpPr>
          <p:spPr>
            <a:xfrm>
              <a:off x="6678291" y="3409977"/>
              <a:ext cx="33880" cy="29583"/>
            </a:xfrm>
            <a:custGeom>
              <a:avLst/>
              <a:gdLst/>
              <a:ahLst/>
              <a:cxnLst/>
              <a:rect l="l" t="t" r="r" b="b"/>
              <a:pathLst>
                <a:path w="1293" h="1129" extrusionOk="0">
                  <a:moveTo>
                    <a:pt x="332" y="1"/>
                  </a:moveTo>
                  <a:cubicBezTo>
                    <a:pt x="150" y="1"/>
                    <a:pt x="6" y="150"/>
                    <a:pt x="1" y="332"/>
                  </a:cubicBezTo>
                  <a:lnTo>
                    <a:pt x="1" y="798"/>
                  </a:lnTo>
                  <a:cubicBezTo>
                    <a:pt x="6" y="980"/>
                    <a:pt x="150" y="1124"/>
                    <a:pt x="332" y="1129"/>
                  </a:cubicBezTo>
                  <a:lnTo>
                    <a:pt x="966" y="1129"/>
                  </a:lnTo>
                  <a:cubicBezTo>
                    <a:pt x="1143" y="1124"/>
                    <a:pt x="1292" y="980"/>
                    <a:pt x="1292" y="798"/>
                  </a:cubicBezTo>
                  <a:lnTo>
                    <a:pt x="1292" y="332"/>
                  </a:lnTo>
                  <a:cubicBezTo>
                    <a:pt x="1292" y="150"/>
                    <a:pt x="1143" y="1"/>
                    <a:pt x="961" y="1"/>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2" name="Google Shape;18802;p140"/>
            <p:cNvSpPr/>
            <p:nvPr/>
          </p:nvSpPr>
          <p:spPr>
            <a:xfrm>
              <a:off x="6646848" y="3431122"/>
              <a:ext cx="97002" cy="225551"/>
            </a:xfrm>
            <a:custGeom>
              <a:avLst/>
              <a:gdLst/>
              <a:ahLst/>
              <a:cxnLst/>
              <a:rect l="l" t="t" r="r" b="b"/>
              <a:pathLst>
                <a:path w="3702" h="8608" extrusionOk="0">
                  <a:moveTo>
                    <a:pt x="827" y="0"/>
                  </a:moveTo>
                  <a:cubicBezTo>
                    <a:pt x="370" y="0"/>
                    <a:pt x="6" y="370"/>
                    <a:pt x="1" y="821"/>
                  </a:cubicBezTo>
                  <a:lnTo>
                    <a:pt x="1" y="7781"/>
                  </a:lnTo>
                  <a:cubicBezTo>
                    <a:pt x="6" y="8237"/>
                    <a:pt x="370" y="8607"/>
                    <a:pt x="827" y="8607"/>
                  </a:cubicBezTo>
                  <a:lnTo>
                    <a:pt x="2876" y="8607"/>
                  </a:lnTo>
                  <a:cubicBezTo>
                    <a:pt x="3332" y="8607"/>
                    <a:pt x="3697" y="8237"/>
                    <a:pt x="3702" y="7781"/>
                  </a:cubicBezTo>
                  <a:lnTo>
                    <a:pt x="3702" y="821"/>
                  </a:lnTo>
                  <a:cubicBezTo>
                    <a:pt x="3697" y="379"/>
                    <a:pt x="3347" y="15"/>
                    <a:pt x="29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3" name="Google Shape;18803;p140"/>
            <p:cNvSpPr/>
            <p:nvPr/>
          </p:nvSpPr>
          <p:spPr>
            <a:xfrm>
              <a:off x="6646848" y="3431122"/>
              <a:ext cx="76144" cy="200502"/>
            </a:xfrm>
            <a:custGeom>
              <a:avLst/>
              <a:gdLst/>
              <a:ahLst/>
              <a:cxnLst/>
              <a:rect l="l" t="t" r="r" b="b"/>
              <a:pathLst>
                <a:path w="2906" h="7652" extrusionOk="0">
                  <a:moveTo>
                    <a:pt x="827" y="0"/>
                  </a:moveTo>
                  <a:cubicBezTo>
                    <a:pt x="370" y="0"/>
                    <a:pt x="6" y="370"/>
                    <a:pt x="1" y="821"/>
                  </a:cubicBezTo>
                  <a:lnTo>
                    <a:pt x="1" y="7652"/>
                  </a:lnTo>
                  <a:lnTo>
                    <a:pt x="2079" y="7652"/>
                  </a:lnTo>
                  <a:cubicBezTo>
                    <a:pt x="2535" y="7647"/>
                    <a:pt x="2900" y="7282"/>
                    <a:pt x="2905" y="6826"/>
                  </a:cubicBezTo>
                  <a:lnTo>
                    <a:pt x="2905" y="0"/>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4" name="Google Shape;18804;p140"/>
            <p:cNvSpPr/>
            <p:nvPr/>
          </p:nvSpPr>
          <p:spPr>
            <a:xfrm>
              <a:off x="6921818" y="3474749"/>
              <a:ext cx="21643" cy="21669"/>
            </a:xfrm>
            <a:custGeom>
              <a:avLst/>
              <a:gdLst/>
              <a:ahLst/>
              <a:cxnLst/>
              <a:rect l="l" t="t" r="r" b="b"/>
              <a:pathLst>
                <a:path w="826" h="827" extrusionOk="0">
                  <a:moveTo>
                    <a:pt x="413" y="1"/>
                  </a:moveTo>
                  <a:cubicBezTo>
                    <a:pt x="187" y="1"/>
                    <a:pt x="0" y="188"/>
                    <a:pt x="0" y="414"/>
                  </a:cubicBezTo>
                  <a:cubicBezTo>
                    <a:pt x="0" y="639"/>
                    <a:pt x="187" y="827"/>
                    <a:pt x="413" y="827"/>
                  </a:cubicBezTo>
                  <a:cubicBezTo>
                    <a:pt x="639" y="827"/>
                    <a:pt x="826" y="639"/>
                    <a:pt x="826" y="414"/>
                  </a:cubicBezTo>
                  <a:cubicBezTo>
                    <a:pt x="826" y="188"/>
                    <a:pt x="639" y="1"/>
                    <a:pt x="413" y="1"/>
                  </a:cubicBezTo>
                  <a:close/>
                </a:path>
              </a:pathLst>
            </a:custGeom>
            <a:solidFill>
              <a:srgbClr val="D6DE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5" name="Google Shape;18805;p140"/>
            <p:cNvSpPr/>
            <p:nvPr/>
          </p:nvSpPr>
          <p:spPr>
            <a:xfrm>
              <a:off x="6641451" y="3400544"/>
              <a:ext cx="363402" cy="261527"/>
            </a:xfrm>
            <a:custGeom>
              <a:avLst/>
              <a:gdLst/>
              <a:ahLst/>
              <a:cxnLst/>
              <a:rect l="l" t="t" r="r" b="b"/>
              <a:pathLst>
                <a:path w="13869" h="9981" extrusionOk="0">
                  <a:moveTo>
                    <a:pt x="2372" y="414"/>
                  </a:moveTo>
                  <a:cubicBezTo>
                    <a:pt x="2439" y="414"/>
                    <a:pt x="2497" y="466"/>
                    <a:pt x="2497" y="538"/>
                  </a:cubicBezTo>
                  <a:lnTo>
                    <a:pt x="2492" y="961"/>
                  </a:lnTo>
                  <a:lnTo>
                    <a:pt x="1618" y="961"/>
                  </a:lnTo>
                  <a:lnTo>
                    <a:pt x="1618" y="538"/>
                  </a:lnTo>
                  <a:cubicBezTo>
                    <a:pt x="1618" y="466"/>
                    <a:pt x="1676" y="414"/>
                    <a:pt x="1743" y="414"/>
                  </a:cubicBezTo>
                  <a:close/>
                  <a:moveTo>
                    <a:pt x="12472" y="1422"/>
                  </a:moveTo>
                  <a:cubicBezTo>
                    <a:pt x="12539" y="1422"/>
                    <a:pt x="12596" y="1474"/>
                    <a:pt x="12601" y="1546"/>
                  </a:cubicBezTo>
                  <a:lnTo>
                    <a:pt x="12601" y="1945"/>
                  </a:lnTo>
                  <a:lnTo>
                    <a:pt x="12601" y="1950"/>
                  </a:lnTo>
                  <a:lnTo>
                    <a:pt x="10921" y="1950"/>
                  </a:lnTo>
                  <a:lnTo>
                    <a:pt x="10921" y="1546"/>
                  </a:lnTo>
                  <a:cubicBezTo>
                    <a:pt x="10921" y="1479"/>
                    <a:pt x="10974" y="1422"/>
                    <a:pt x="11041" y="1422"/>
                  </a:cubicBezTo>
                  <a:close/>
                  <a:moveTo>
                    <a:pt x="1738" y="1"/>
                  </a:moveTo>
                  <a:cubicBezTo>
                    <a:pt x="1441" y="1"/>
                    <a:pt x="1205" y="241"/>
                    <a:pt x="1205" y="538"/>
                  </a:cubicBezTo>
                  <a:lnTo>
                    <a:pt x="1205" y="961"/>
                  </a:lnTo>
                  <a:lnTo>
                    <a:pt x="1033" y="961"/>
                  </a:lnTo>
                  <a:cubicBezTo>
                    <a:pt x="793" y="961"/>
                    <a:pt x="562" y="1042"/>
                    <a:pt x="380" y="1191"/>
                  </a:cubicBezTo>
                  <a:cubicBezTo>
                    <a:pt x="211" y="1333"/>
                    <a:pt x="342" y="1563"/>
                    <a:pt x="509" y="1563"/>
                  </a:cubicBezTo>
                  <a:cubicBezTo>
                    <a:pt x="551" y="1563"/>
                    <a:pt x="596" y="1548"/>
                    <a:pt x="639" y="1513"/>
                  </a:cubicBezTo>
                  <a:cubicBezTo>
                    <a:pt x="789" y="1392"/>
                    <a:pt x="935" y="1373"/>
                    <a:pt x="1077" y="1373"/>
                  </a:cubicBezTo>
                  <a:cubicBezTo>
                    <a:pt x="1142" y="1373"/>
                    <a:pt x="1206" y="1377"/>
                    <a:pt x="1269" y="1377"/>
                  </a:cubicBezTo>
                  <a:cubicBezTo>
                    <a:pt x="1298" y="1377"/>
                    <a:pt x="1326" y="1376"/>
                    <a:pt x="1354" y="1374"/>
                  </a:cubicBezTo>
                  <a:lnTo>
                    <a:pt x="3082" y="1374"/>
                  </a:lnTo>
                  <a:cubicBezTo>
                    <a:pt x="3423" y="1374"/>
                    <a:pt x="3697" y="1652"/>
                    <a:pt x="3697" y="1993"/>
                  </a:cubicBezTo>
                  <a:lnTo>
                    <a:pt x="3697" y="2780"/>
                  </a:lnTo>
                  <a:cubicBezTo>
                    <a:pt x="3697" y="2917"/>
                    <a:pt x="3800" y="2985"/>
                    <a:pt x="3903" y="2985"/>
                  </a:cubicBezTo>
                  <a:cubicBezTo>
                    <a:pt x="4006" y="2985"/>
                    <a:pt x="4109" y="2917"/>
                    <a:pt x="4109" y="2780"/>
                  </a:cubicBezTo>
                  <a:lnTo>
                    <a:pt x="4109" y="2358"/>
                  </a:lnTo>
                  <a:lnTo>
                    <a:pt x="12884" y="2358"/>
                  </a:lnTo>
                  <a:cubicBezTo>
                    <a:pt x="13206" y="2382"/>
                    <a:pt x="13456" y="2651"/>
                    <a:pt x="13456" y="2977"/>
                  </a:cubicBezTo>
                  <a:lnTo>
                    <a:pt x="13456" y="3227"/>
                  </a:lnTo>
                  <a:lnTo>
                    <a:pt x="13105" y="3227"/>
                  </a:lnTo>
                  <a:cubicBezTo>
                    <a:pt x="12832" y="3227"/>
                    <a:pt x="12832" y="3639"/>
                    <a:pt x="13105" y="3639"/>
                  </a:cubicBezTo>
                  <a:lnTo>
                    <a:pt x="13456" y="3639"/>
                  </a:lnTo>
                  <a:lnTo>
                    <a:pt x="13456" y="8545"/>
                  </a:lnTo>
                  <a:lnTo>
                    <a:pt x="12510" y="8545"/>
                  </a:lnTo>
                  <a:cubicBezTo>
                    <a:pt x="12198" y="8545"/>
                    <a:pt x="11948" y="8296"/>
                    <a:pt x="11948" y="7984"/>
                  </a:cubicBezTo>
                  <a:lnTo>
                    <a:pt x="11948" y="4201"/>
                  </a:lnTo>
                  <a:cubicBezTo>
                    <a:pt x="11948" y="3951"/>
                    <a:pt x="12107" y="3735"/>
                    <a:pt x="12347" y="3659"/>
                  </a:cubicBezTo>
                  <a:cubicBezTo>
                    <a:pt x="12568" y="3579"/>
                    <a:pt x="12491" y="3263"/>
                    <a:pt x="12283" y="3263"/>
                  </a:cubicBezTo>
                  <a:cubicBezTo>
                    <a:pt x="12265" y="3263"/>
                    <a:pt x="12246" y="3265"/>
                    <a:pt x="12227" y="3270"/>
                  </a:cubicBezTo>
                  <a:cubicBezTo>
                    <a:pt x="11819" y="3395"/>
                    <a:pt x="11540" y="3769"/>
                    <a:pt x="11540" y="4196"/>
                  </a:cubicBezTo>
                  <a:lnTo>
                    <a:pt x="11540" y="7984"/>
                  </a:lnTo>
                  <a:cubicBezTo>
                    <a:pt x="11540" y="8521"/>
                    <a:pt x="11972" y="8953"/>
                    <a:pt x="12510" y="8958"/>
                  </a:cubicBezTo>
                  <a:lnTo>
                    <a:pt x="13460" y="8958"/>
                  </a:lnTo>
                  <a:cubicBezTo>
                    <a:pt x="13456" y="9294"/>
                    <a:pt x="13182" y="9568"/>
                    <a:pt x="12841" y="9568"/>
                  </a:cubicBezTo>
                  <a:lnTo>
                    <a:pt x="3903" y="9568"/>
                  </a:lnTo>
                  <a:cubicBezTo>
                    <a:pt x="3994" y="9448"/>
                    <a:pt x="4057" y="9308"/>
                    <a:pt x="4090" y="9160"/>
                  </a:cubicBezTo>
                  <a:cubicBezTo>
                    <a:pt x="4121" y="9004"/>
                    <a:pt x="3999" y="8910"/>
                    <a:pt x="3880" y="8910"/>
                  </a:cubicBezTo>
                  <a:cubicBezTo>
                    <a:pt x="3794" y="8910"/>
                    <a:pt x="3709" y="8960"/>
                    <a:pt x="3687" y="9073"/>
                  </a:cubicBezTo>
                  <a:cubicBezTo>
                    <a:pt x="3625" y="9361"/>
                    <a:pt x="3370" y="9568"/>
                    <a:pt x="3077" y="9568"/>
                  </a:cubicBezTo>
                  <a:lnTo>
                    <a:pt x="965" y="9568"/>
                  </a:lnTo>
                  <a:lnTo>
                    <a:pt x="937" y="9563"/>
                  </a:lnTo>
                  <a:cubicBezTo>
                    <a:pt x="634" y="9520"/>
                    <a:pt x="413" y="9260"/>
                    <a:pt x="413" y="8953"/>
                  </a:cubicBezTo>
                  <a:lnTo>
                    <a:pt x="413" y="2084"/>
                  </a:lnTo>
                  <a:cubicBezTo>
                    <a:pt x="413" y="1945"/>
                    <a:pt x="310" y="1875"/>
                    <a:pt x="207" y="1875"/>
                  </a:cubicBezTo>
                  <a:cubicBezTo>
                    <a:pt x="104" y="1875"/>
                    <a:pt x="0" y="1945"/>
                    <a:pt x="0" y="2084"/>
                  </a:cubicBezTo>
                  <a:lnTo>
                    <a:pt x="0" y="8953"/>
                  </a:lnTo>
                  <a:cubicBezTo>
                    <a:pt x="0" y="9452"/>
                    <a:pt x="360" y="9880"/>
                    <a:pt x="855" y="9966"/>
                  </a:cubicBezTo>
                  <a:cubicBezTo>
                    <a:pt x="879" y="9971"/>
                    <a:pt x="903" y="9976"/>
                    <a:pt x="927" y="9976"/>
                  </a:cubicBezTo>
                  <a:lnTo>
                    <a:pt x="975" y="9980"/>
                  </a:lnTo>
                  <a:lnTo>
                    <a:pt x="12841" y="9980"/>
                  </a:lnTo>
                  <a:cubicBezTo>
                    <a:pt x="13408" y="9980"/>
                    <a:pt x="13868" y="9520"/>
                    <a:pt x="13868" y="8953"/>
                  </a:cubicBezTo>
                  <a:lnTo>
                    <a:pt x="13868" y="2972"/>
                  </a:lnTo>
                  <a:cubicBezTo>
                    <a:pt x="13868" y="2473"/>
                    <a:pt x="13504" y="2046"/>
                    <a:pt x="13009" y="1959"/>
                  </a:cubicBezTo>
                  <a:lnTo>
                    <a:pt x="13009" y="1546"/>
                  </a:lnTo>
                  <a:cubicBezTo>
                    <a:pt x="13009" y="1249"/>
                    <a:pt x="12769" y="1014"/>
                    <a:pt x="12472" y="1014"/>
                  </a:cubicBezTo>
                  <a:lnTo>
                    <a:pt x="11046" y="1014"/>
                  </a:lnTo>
                  <a:cubicBezTo>
                    <a:pt x="10748" y="1014"/>
                    <a:pt x="10508" y="1249"/>
                    <a:pt x="10508" y="1546"/>
                  </a:cubicBezTo>
                  <a:lnTo>
                    <a:pt x="10508" y="1945"/>
                  </a:lnTo>
                  <a:lnTo>
                    <a:pt x="9937" y="1945"/>
                  </a:lnTo>
                  <a:lnTo>
                    <a:pt x="9500" y="1014"/>
                  </a:lnTo>
                  <a:cubicBezTo>
                    <a:pt x="9347" y="678"/>
                    <a:pt x="9015" y="466"/>
                    <a:pt x="8651" y="466"/>
                  </a:cubicBezTo>
                  <a:lnTo>
                    <a:pt x="6970" y="466"/>
                  </a:lnTo>
                  <a:cubicBezTo>
                    <a:pt x="6668" y="466"/>
                    <a:pt x="6380" y="615"/>
                    <a:pt x="6207" y="860"/>
                  </a:cubicBezTo>
                  <a:cubicBezTo>
                    <a:pt x="6090" y="1022"/>
                    <a:pt x="6230" y="1191"/>
                    <a:pt x="6378" y="1191"/>
                  </a:cubicBezTo>
                  <a:cubicBezTo>
                    <a:pt x="6437" y="1191"/>
                    <a:pt x="6497" y="1164"/>
                    <a:pt x="6543" y="1100"/>
                  </a:cubicBezTo>
                  <a:cubicBezTo>
                    <a:pt x="6639" y="961"/>
                    <a:pt x="6802" y="879"/>
                    <a:pt x="6970" y="879"/>
                  </a:cubicBezTo>
                  <a:lnTo>
                    <a:pt x="8646" y="879"/>
                  </a:lnTo>
                  <a:cubicBezTo>
                    <a:pt x="8852" y="879"/>
                    <a:pt x="9039" y="999"/>
                    <a:pt x="9126" y="1186"/>
                  </a:cubicBezTo>
                  <a:lnTo>
                    <a:pt x="9481" y="1950"/>
                  </a:lnTo>
                  <a:lnTo>
                    <a:pt x="6140" y="1950"/>
                  </a:lnTo>
                  <a:lnTo>
                    <a:pt x="6202" y="1810"/>
                  </a:lnTo>
                  <a:cubicBezTo>
                    <a:pt x="6278" y="1647"/>
                    <a:pt x="6143" y="1516"/>
                    <a:pt x="6008" y="1516"/>
                  </a:cubicBezTo>
                  <a:cubicBezTo>
                    <a:pt x="5938" y="1516"/>
                    <a:pt x="5868" y="1552"/>
                    <a:pt x="5828" y="1638"/>
                  </a:cubicBezTo>
                  <a:lnTo>
                    <a:pt x="5684" y="1950"/>
                  </a:lnTo>
                  <a:lnTo>
                    <a:pt x="4109" y="1950"/>
                  </a:lnTo>
                  <a:cubicBezTo>
                    <a:pt x="4085" y="1398"/>
                    <a:pt x="3634" y="961"/>
                    <a:pt x="3082" y="961"/>
                  </a:cubicBezTo>
                  <a:lnTo>
                    <a:pt x="2905" y="961"/>
                  </a:lnTo>
                  <a:lnTo>
                    <a:pt x="2905" y="538"/>
                  </a:lnTo>
                  <a:cubicBezTo>
                    <a:pt x="2905" y="241"/>
                    <a:pt x="2665" y="1"/>
                    <a:pt x="236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6" name="Google Shape;18806;p140"/>
            <p:cNvSpPr/>
            <p:nvPr/>
          </p:nvSpPr>
          <p:spPr>
            <a:xfrm>
              <a:off x="6738426" y="3489501"/>
              <a:ext cx="10717" cy="133816"/>
            </a:xfrm>
            <a:custGeom>
              <a:avLst/>
              <a:gdLst/>
              <a:ahLst/>
              <a:cxnLst/>
              <a:rect l="l" t="t" r="r" b="b"/>
              <a:pathLst>
                <a:path w="409" h="5107" extrusionOk="0">
                  <a:moveTo>
                    <a:pt x="204" y="1"/>
                  </a:moveTo>
                  <a:cubicBezTo>
                    <a:pt x="102" y="1"/>
                    <a:pt x="0" y="69"/>
                    <a:pt x="0" y="206"/>
                  </a:cubicBezTo>
                  <a:lnTo>
                    <a:pt x="0" y="4901"/>
                  </a:lnTo>
                  <a:cubicBezTo>
                    <a:pt x="0" y="5016"/>
                    <a:pt x="92" y="5107"/>
                    <a:pt x="207" y="5107"/>
                  </a:cubicBezTo>
                  <a:cubicBezTo>
                    <a:pt x="317" y="5107"/>
                    <a:pt x="408" y="5016"/>
                    <a:pt x="408" y="4901"/>
                  </a:cubicBezTo>
                  <a:lnTo>
                    <a:pt x="408" y="206"/>
                  </a:lnTo>
                  <a:cubicBezTo>
                    <a:pt x="408" y="69"/>
                    <a:pt x="306" y="1"/>
                    <a:pt x="20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7" name="Google Shape;18807;p140"/>
            <p:cNvSpPr/>
            <p:nvPr/>
          </p:nvSpPr>
          <p:spPr>
            <a:xfrm>
              <a:off x="6914900" y="3471291"/>
              <a:ext cx="40011" cy="30526"/>
            </a:xfrm>
            <a:custGeom>
              <a:avLst/>
              <a:gdLst/>
              <a:ahLst/>
              <a:cxnLst/>
              <a:rect l="l" t="t" r="r" b="b"/>
              <a:pathLst>
                <a:path w="1527" h="1165" extrusionOk="0">
                  <a:moveTo>
                    <a:pt x="915" y="0"/>
                  </a:moveTo>
                  <a:cubicBezTo>
                    <a:pt x="739" y="0"/>
                    <a:pt x="613" y="248"/>
                    <a:pt x="797" y="378"/>
                  </a:cubicBezTo>
                  <a:cubicBezTo>
                    <a:pt x="931" y="474"/>
                    <a:pt x="903" y="675"/>
                    <a:pt x="754" y="738"/>
                  </a:cubicBezTo>
                  <a:cubicBezTo>
                    <a:pt x="728" y="747"/>
                    <a:pt x="703" y="752"/>
                    <a:pt x="678" y="752"/>
                  </a:cubicBezTo>
                  <a:cubicBezTo>
                    <a:pt x="554" y="752"/>
                    <a:pt x="451" y="640"/>
                    <a:pt x="475" y="507"/>
                  </a:cubicBezTo>
                  <a:cubicBezTo>
                    <a:pt x="495" y="392"/>
                    <a:pt x="423" y="287"/>
                    <a:pt x="312" y="267"/>
                  </a:cubicBezTo>
                  <a:cubicBezTo>
                    <a:pt x="297" y="264"/>
                    <a:pt x="283" y="263"/>
                    <a:pt x="268" y="263"/>
                  </a:cubicBezTo>
                  <a:cubicBezTo>
                    <a:pt x="171" y="263"/>
                    <a:pt x="89" y="330"/>
                    <a:pt x="72" y="431"/>
                  </a:cubicBezTo>
                  <a:cubicBezTo>
                    <a:pt x="0" y="810"/>
                    <a:pt x="288" y="1160"/>
                    <a:pt x="677" y="1165"/>
                  </a:cubicBezTo>
                  <a:cubicBezTo>
                    <a:pt x="1277" y="1165"/>
                    <a:pt x="1527" y="392"/>
                    <a:pt x="1037" y="42"/>
                  </a:cubicBezTo>
                  <a:cubicBezTo>
                    <a:pt x="996" y="13"/>
                    <a:pt x="954" y="0"/>
                    <a:pt x="91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8" name="Google Shape;18808;p140"/>
            <p:cNvSpPr/>
            <p:nvPr/>
          </p:nvSpPr>
          <p:spPr>
            <a:xfrm>
              <a:off x="6757030" y="3465395"/>
              <a:ext cx="182658" cy="181452"/>
            </a:xfrm>
            <a:custGeom>
              <a:avLst/>
              <a:gdLst/>
              <a:ahLst/>
              <a:cxnLst/>
              <a:rect l="l" t="t" r="r" b="b"/>
              <a:pathLst>
                <a:path w="6971" h="6925" extrusionOk="0">
                  <a:moveTo>
                    <a:pt x="3462" y="1"/>
                  </a:moveTo>
                  <a:cubicBezTo>
                    <a:pt x="2731" y="1"/>
                    <a:pt x="1985" y="233"/>
                    <a:pt x="1331" y="747"/>
                  </a:cubicBezTo>
                  <a:cubicBezTo>
                    <a:pt x="1157" y="886"/>
                    <a:pt x="1287" y="1120"/>
                    <a:pt x="1457" y="1120"/>
                  </a:cubicBezTo>
                  <a:cubicBezTo>
                    <a:pt x="1498" y="1120"/>
                    <a:pt x="1542" y="1106"/>
                    <a:pt x="1585" y="1073"/>
                  </a:cubicBezTo>
                  <a:cubicBezTo>
                    <a:pt x="2161" y="617"/>
                    <a:pt x="2819" y="412"/>
                    <a:pt x="3464" y="412"/>
                  </a:cubicBezTo>
                  <a:cubicBezTo>
                    <a:pt x="5052" y="412"/>
                    <a:pt x="6558" y="1659"/>
                    <a:pt x="6558" y="3483"/>
                  </a:cubicBezTo>
                  <a:cubicBezTo>
                    <a:pt x="6558" y="5182"/>
                    <a:pt x="5185" y="6555"/>
                    <a:pt x="3486" y="6555"/>
                  </a:cubicBezTo>
                  <a:cubicBezTo>
                    <a:pt x="1791" y="6555"/>
                    <a:pt x="414" y="5182"/>
                    <a:pt x="414" y="3483"/>
                  </a:cubicBezTo>
                  <a:cubicBezTo>
                    <a:pt x="414" y="2811"/>
                    <a:pt x="635" y="2153"/>
                    <a:pt x="1043" y="1620"/>
                  </a:cubicBezTo>
                  <a:cubicBezTo>
                    <a:pt x="1115" y="1529"/>
                    <a:pt x="1095" y="1400"/>
                    <a:pt x="1004" y="1332"/>
                  </a:cubicBezTo>
                  <a:cubicBezTo>
                    <a:pt x="967" y="1303"/>
                    <a:pt x="922" y="1288"/>
                    <a:pt x="879" y="1288"/>
                  </a:cubicBezTo>
                  <a:cubicBezTo>
                    <a:pt x="817" y="1288"/>
                    <a:pt x="756" y="1317"/>
                    <a:pt x="716" y="1371"/>
                  </a:cubicBezTo>
                  <a:cubicBezTo>
                    <a:pt x="251" y="1976"/>
                    <a:pt x="1" y="2720"/>
                    <a:pt x="1" y="3483"/>
                  </a:cubicBezTo>
                  <a:cubicBezTo>
                    <a:pt x="25" y="5389"/>
                    <a:pt x="1580" y="6925"/>
                    <a:pt x="3486" y="6925"/>
                  </a:cubicBezTo>
                  <a:cubicBezTo>
                    <a:pt x="5392" y="6925"/>
                    <a:pt x="6942" y="5389"/>
                    <a:pt x="6971" y="3483"/>
                  </a:cubicBezTo>
                  <a:cubicBezTo>
                    <a:pt x="6971" y="1410"/>
                    <a:pt x="5263" y="1"/>
                    <a:pt x="346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9" name="Google Shape;18809;p140"/>
            <p:cNvSpPr/>
            <p:nvPr/>
          </p:nvSpPr>
          <p:spPr>
            <a:xfrm>
              <a:off x="6786220" y="3499406"/>
              <a:ext cx="137878" cy="114505"/>
            </a:xfrm>
            <a:custGeom>
              <a:avLst/>
              <a:gdLst/>
              <a:ahLst/>
              <a:cxnLst/>
              <a:rect l="l" t="t" r="r" b="b"/>
              <a:pathLst>
                <a:path w="5262" h="4370" extrusionOk="0">
                  <a:moveTo>
                    <a:pt x="2377" y="1"/>
                  </a:moveTo>
                  <a:cubicBezTo>
                    <a:pt x="1028" y="1"/>
                    <a:pt x="1" y="1215"/>
                    <a:pt x="221" y="2545"/>
                  </a:cubicBezTo>
                  <a:cubicBezTo>
                    <a:pt x="240" y="2663"/>
                    <a:pt x="329" y="2716"/>
                    <a:pt x="420" y="2716"/>
                  </a:cubicBezTo>
                  <a:cubicBezTo>
                    <a:pt x="536" y="2716"/>
                    <a:pt x="654" y="2629"/>
                    <a:pt x="629" y="2478"/>
                  </a:cubicBezTo>
                  <a:cubicBezTo>
                    <a:pt x="434" y="1321"/>
                    <a:pt x="1359" y="413"/>
                    <a:pt x="2380" y="413"/>
                  </a:cubicBezTo>
                  <a:cubicBezTo>
                    <a:pt x="2787" y="413"/>
                    <a:pt x="3209" y="557"/>
                    <a:pt x="3582" y="889"/>
                  </a:cubicBezTo>
                  <a:cubicBezTo>
                    <a:pt x="4359" y="1614"/>
                    <a:pt x="4330" y="2857"/>
                    <a:pt x="3519" y="3543"/>
                  </a:cubicBezTo>
                  <a:cubicBezTo>
                    <a:pt x="3184" y="3824"/>
                    <a:pt x="2778" y="3959"/>
                    <a:pt x="2377" y="3959"/>
                  </a:cubicBezTo>
                  <a:cubicBezTo>
                    <a:pt x="1802" y="3959"/>
                    <a:pt x="1235" y="3682"/>
                    <a:pt x="893" y="3159"/>
                  </a:cubicBezTo>
                  <a:cubicBezTo>
                    <a:pt x="849" y="3091"/>
                    <a:pt x="788" y="3063"/>
                    <a:pt x="727" y="3063"/>
                  </a:cubicBezTo>
                  <a:cubicBezTo>
                    <a:pt x="583" y="3063"/>
                    <a:pt x="443" y="3223"/>
                    <a:pt x="548" y="3385"/>
                  </a:cubicBezTo>
                  <a:cubicBezTo>
                    <a:pt x="976" y="4034"/>
                    <a:pt x="1675" y="4369"/>
                    <a:pt x="2377" y="4369"/>
                  </a:cubicBezTo>
                  <a:cubicBezTo>
                    <a:pt x="2959" y="4369"/>
                    <a:pt x="3543" y="4140"/>
                    <a:pt x="3980" y="3668"/>
                  </a:cubicBezTo>
                  <a:cubicBezTo>
                    <a:pt x="5262" y="2276"/>
                    <a:pt x="4273" y="1"/>
                    <a:pt x="237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0" name="Google Shape;18810;p140"/>
            <p:cNvSpPr/>
            <p:nvPr/>
          </p:nvSpPr>
          <p:spPr>
            <a:xfrm>
              <a:off x="6829244" y="3526709"/>
              <a:ext cx="55392" cy="43496"/>
            </a:xfrm>
            <a:custGeom>
              <a:avLst/>
              <a:gdLst/>
              <a:ahLst/>
              <a:cxnLst/>
              <a:rect l="l" t="t" r="r" b="b"/>
              <a:pathLst>
                <a:path w="2114" h="1660" extrusionOk="0">
                  <a:moveTo>
                    <a:pt x="964" y="0"/>
                  </a:moveTo>
                  <a:cubicBezTo>
                    <a:pt x="949" y="0"/>
                    <a:pt x="934" y="2"/>
                    <a:pt x="917" y="5"/>
                  </a:cubicBezTo>
                  <a:cubicBezTo>
                    <a:pt x="135" y="164"/>
                    <a:pt x="0" y="1215"/>
                    <a:pt x="706" y="1570"/>
                  </a:cubicBezTo>
                  <a:cubicBezTo>
                    <a:pt x="830" y="1632"/>
                    <a:pt x="956" y="1659"/>
                    <a:pt x="1078" y="1659"/>
                  </a:cubicBezTo>
                  <a:cubicBezTo>
                    <a:pt x="1648" y="1659"/>
                    <a:pt x="2113" y="1047"/>
                    <a:pt x="1824" y="461"/>
                  </a:cubicBezTo>
                  <a:cubicBezTo>
                    <a:pt x="1784" y="377"/>
                    <a:pt x="1715" y="342"/>
                    <a:pt x="1646" y="342"/>
                  </a:cubicBezTo>
                  <a:cubicBezTo>
                    <a:pt x="1511" y="342"/>
                    <a:pt x="1375" y="477"/>
                    <a:pt x="1455" y="639"/>
                  </a:cubicBezTo>
                  <a:cubicBezTo>
                    <a:pt x="1601" y="936"/>
                    <a:pt x="1369" y="1246"/>
                    <a:pt x="1081" y="1246"/>
                  </a:cubicBezTo>
                  <a:cubicBezTo>
                    <a:pt x="1020" y="1246"/>
                    <a:pt x="956" y="1232"/>
                    <a:pt x="893" y="1200"/>
                  </a:cubicBezTo>
                  <a:cubicBezTo>
                    <a:pt x="533" y="1023"/>
                    <a:pt x="605" y="490"/>
                    <a:pt x="994" y="413"/>
                  </a:cubicBezTo>
                  <a:cubicBezTo>
                    <a:pt x="1246" y="359"/>
                    <a:pt x="1194" y="0"/>
                    <a:pt x="96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811" name="Google Shape;18811;p140"/>
          <p:cNvGrpSpPr/>
          <p:nvPr/>
        </p:nvGrpSpPr>
        <p:grpSpPr>
          <a:xfrm>
            <a:off x="7658737" y="3162756"/>
            <a:ext cx="110208" cy="363219"/>
            <a:chOff x="7658737" y="3349606"/>
            <a:chExt cx="110208" cy="363219"/>
          </a:xfrm>
        </p:grpSpPr>
        <p:sp>
          <p:nvSpPr>
            <p:cNvPr id="18812" name="Google Shape;18812;p140"/>
            <p:cNvSpPr/>
            <p:nvPr/>
          </p:nvSpPr>
          <p:spPr>
            <a:xfrm>
              <a:off x="7664292" y="3354978"/>
              <a:ext cx="96478" cy="304840"/>
            </a:xfrm>
            <a:custGeom>
              <a:avLst/>
              <a:gdLst/>
              <a:ahLst/>
              <a:cxnLst/>
              <a:rect l="l" t="t" r="r" b="b"/>
              <a:pathLst>
                <a:path w="3682" h="11634" extrusionOk="0">
                  <a:moveTo>
                    <a:pt x="1911" y="1"/>
                  </a:moveTo>
                  <a:cubicBezTo>
                    <a:pt x="1750" y="1"/>
                    <a:pt x="1589" y="67"/>
                    <a:pt x="1474" y="199"/>
                  </a:cubicBezTo>
                  <a:lnTo>
                    <a:pt x="874" y="876"/>
                  </a:lnTo>
                  <a:cubicBezTo>
                    <a:pt x="312" y="1514"/>
                    <a:pt x="0" y="2340"/>
                    <a:pt x="0" y="3189"/>
                  </a:cubicBezTo>
                  <a:lnTo>
                    <a:pt x="0" y="5532"/>
                  </a:lnTo>
                  <a:lnTo>
                    <a:pt x="255" y="5738"/>
                  </a:lnTo>
                  <a:cubicBezTo>
                    <a:pt x="519" y="5954"/>
                    <a:pt x="543" y="6353"/>
                    <a:pt x="307" y="6598"/>
                  </a:cubicBezTo>
                  <a:lnTo>
                    <a:pt x="0" y="6914"/>
                  </a:lnTo>
                  <a:lnTo>
                    <a:pt x="0" y="8369"/>
                  </a:lnTo>
                  <a:cubicBezTo>
                    <a:pt x="0" y="8839"/>
                    <a:pt x="149" y="9300"/>
                    <a:pt x="423" y="9689"/>
                  </a:cubicBezTo>
                  <a:lnTo>
                    <a:pt x="1810" y="11633"/>
                  </a:lnTo>
                  <a:lnTo>
                    <a:pt x="2266" y="11009"/>
                  </a:lnTo>
                  <a:lnTo>
                    <a:pt x="3245" y="9665"/>
                  </a:lnTo>
                  <a:cubicBezTo>
                    <a:pt x="3528" y="9276"/>
                    <a:pt x="3682" y="8806"/>
                    <a:pt x="3682" y="8326"/>
                  </a:cubicBezTo>
                  <a:lnTo>
                    <a:pt x="3682" y="5249"/>
                  </a:lnTo>
                  <a:lnTo>
                    <a:pt x="3197" y="4850"/>
                  </a:lnTo>
                  <a:cubicBezTo>
                    <a:pt x="2928" y="4634"/>
                    <a:pt x="2909" y="4241"/>
                    <a:pt x="3144" y="3996"/>
                  </a:cubicBezTo>
                  <a:lnTo>
                    <a:pt x="3682" y="3434"/>
                  </a:lnTo>
                  <a:lnTo>
                    <a:pt x="3682" y="3084"/>
                  </a:lnTo>
                  <a:cubicBezTo>
                    <a:pt x="3682" y="2282"/>
                    <a:pt x="3408" y="1500"/>
                    <a:pt x="2900" y="876"/>
                  </a:cubicBezTo>
                  <a:lnTo>
                    <a:pt x="2367" y="218"/>
                  </a:lnTo>
                  <a:lnTo>
                    <a:pt x="2362" y="213"/>
                  </a:lnTo>
                  <a:cubicBezTo>
                    <a:pt x="2245" y="72"/>
                    <a:pt x="2078" y="1"/>
                    <a:pt x="1911" y="1"/>
                  </a:cubicBezTo>
                  <a:close/>
                </a:path>
              </a:pathLst>
            </a:custGeom>
            <a:solidFill>
              <a:srgbClr val="B7C5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3" name="Google Shape;18813;p140"/>
            <p:cNvSpPr/>
            <p:nvPr/>
          </p:nvSpPr>
          <p:spPr>
            <a:xfrm>
              <a:off x="7687926" y="3360690"/>
              <a:ext cx="72843" cy="282777"/>
            </a:xfrm>
            <a:custGeom>
              <a:avLst/>
              <a:gdLst/>
              <a:ahLst/>
              <a:cxnLst/>
              <a:rect l="l" t="t" r="r" b="b"/>
              <a:pathLst>
                <a:path w="2780" h="10792" extrusionOk="0">
                  <a:moveTo>
                    <a:pt x="1460" y="0"/>
                  </a:moveTo>
                  <a:lnTo>
                    <a:pt x="879" y="658"/>
                  </a:lnTo>
                  <a:cubicBezTo>
                    <a:pt x="313" y="1296"/>
                    <a:pt x="1" y="2122"/>
                    <a:pt x="1" y="2971"/>
                  </a:cubicBezTo>
                  <a:lnTo>
                    <a:pt x="1" y="5314"/>
                  </a:lnTo>
                  <a:lnTo>
                    <a:pt x="260" y="5520"/>
                  </a:lnTo>
                  <a:cubicBezTo>
                    <a:pt x="524" y="5736"/>
                    <a:pt x="543" y="6135"/>
                    <a:pt x="308" y="6380"/>
                  </a:cubicBezTo>
                  <a:lnTo>
                    <a:pt x="1" y="6696"/>
                  </a:lnTo>
                  <a:lnTo>
                    <a:pt x="1" y="8151"/>
                  </a:lnTo>
                  <a:cubicBezTo>
                    <a:pt x="1" y="8621"/>
                    <a:pt x="149" y="9082"/>
                    <a:pt x="423" y="9471"/>
                  </a:cubicBezTo>
                  <a:lnTo>
                    <a:pt x="1364" y="10791"/>
                  </a:lnTo>
                  <a:lnTo>
                    <a:pt x="2343" y="9447"/>
                  </a:lnTo>
                  <a:cubicBezTo>
                    <a:pt x="2626" y="9058"/>
                    <a:pt x="2780" y="8588"/>
                    <a:pt x="2780" y="8108"/>
                  </a:cubicBezTo>
                  <a:lnTo>
                    <a:pt x="2780" y="5031"/>
                  </a:lnTo>
                  <a:lnTo>
                    <a:pt x="2295" y="4632"/>
                  </a:lnTo>
                  <a:cubicBezTo>
                    <a:pt x="2026" y="4416"/>
                    <a:pt x="2007" y="4023"/>
                    <a:pt x="2242" y="3778"/>
                  </a:cubicBezTo>
                  <a:lnTo>
                    <a:pt x="2780" y="3221"/>
                  </a:lnTo>
                  <a:lnTo>
                    <a:pt x="2780" y="2866"/>
                  </a:lnTo>
                  <a:cubicBezTo>
                    <a:pt x="2780" y="2064"/>
                    <a:pt x="2506" y="1287"/>
                    <a:pt x="1998" y="663"/>
                  </a:cubicBezTo>
                  <a:lnTo>
                    <a:pt x="1465" y="0"/>
                  </a:lnTo>
                  <a:close/>
                </a:path>
              </a:pathLst>
            </a:custGeom>
            <a:solidFill>
              <a:srgbClr val="C3CF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4" name="Google Shape;18814;p140"/>
            <p:cNvSpPr/>
            <p:nvPr/>
          </p:nvSpPr>
          <p:spPr>
            <a:xfrm>
              <a:off x="7658737" y="3349606"/>
              <a:ext cx="88067" cy="254452"/>
            </a:xfrm>
            <a:custGeom>
              <a:avLst/>
              <a:gdLst/>
              <a:ahLst/>
              <a:cxnLst/>
              <a:rect l="l" t="t" r="r" b="b"/>
              <a:pathLst>
                <a:path w="3361" h="9711" extrusionOk="0">
                  <a:moveTo>
                    <a:pt x="2122" y="1"/>
                  </a:moveTo>
                  <a:cubicBezTo>
                    <a:pt x="1905" y="1"/>
                    <a:pt x="1687" y="89"/>
                    <a:pt x="1527" y="270"/>
                  </a:cubicBezTo>
                  <a:lnTo>
                    <a:pt x="932" y="946"/>
                  </a:lnTo>
                  <a:cubicBezTo>
                    <a:pt x="332" y="1623"/>
                    <a:pt x="6" y="2497"/>
                    <a:pt x="6" y="3399"/>
                  </a:cubicBezTo>
                  <a:lnTo>
                    <a:pt x="6" y="5737"/>
                  </a:lnTo>
                  <a:cubicBezTo>
                    <a:pt x="6" y="5987"/>
                    <a:pt x="476" y="6039"/>
                    <a:pt x="476" y="6399"/>
                  </a:cubicBezTo>
                  <a:cubicBezTo>
                    <a:pt x="476" y="6635"/>
                    <a:pt x="289" y="6711"/>
                    <a:pt x="63" y="6975"/>
                  </a:cubicBezTo>
                  <a:cubicBezTo>
                    <a:pt x="25" y="7014"/>
                    <a:pt x="6" y="7067"/>
                    <a:pt x="6" y="7119"/>
                  </a:cubicBezTo>
                  <a:lnTo>
                    <a:pt x="6" y="8574"/>
                  </a:lnTo>
                  <a:cubicBezTo>
                    <a:pt x="1" y="8920"/>
                    <a:pt x="73" y="9260"/>
                    <a:pt x="217" y="9577"/>
                  </a:cubicBezTo>
                  <a:cubicBezTo>
                    <a:pt x="252" y="9672"/>
                    <a:pt x="326" y="9711"/>
                    <a:pt x="400" y="9711"/>
                  </a:cubicBezTo>
                  <a:cubicBezTo>
                    <a:pt x="538" y="9711"/>
                    <a:pt x="679" y="9577"/>
                    <a:pt x="591" y="9409"/>
                  </a:cubicBezTo>
                  <a:cubicBezTo>
                    <a:pt x="476" y="9145"/>
                    <a:pt x="457" y="8358"/>
                    <a:pt x="419" y="7206"/>
                  </a:cubicBezTo>
                  <a:cubicBezTo>
                    <a:pt x="558" y="7023"/>
                    <a:pt x="889" y="6846"/>
                    <a:pt x="889" y="6399"/>
                  </a:cubicBezTo>
                  <a:cubicBezTo>
                    <a:pt x="889" y="5910"/>
                    <a:pt x="495" y="5723"/>
                    <a:pt x="419" y="5636"/>
                  </a:cubicBezTo>
                  <a:lnTo>
                    <a:pt x="419" y="3399"/>
                  </a:lnTo>
                  <a:cubicBezTo>
                    <a:pt x="419" y="2593"/>
                    <a:pt x="711" y="1820"/>
                    <a:pt x="1244" y="1220"/>
                  </a:cubicBezTo>
                  <a:lnTo>
                    <a:pt x="1839" y="543"/>
                  </a:lnTo>
                  <a:cubicBezTo>
                    <a:pt x="1915" y="456"/>
                    <a:pt x="2020" y="413"/>
                    <a:pt x="2125" y="413"/>
                  </a:cubicBezTo>
                  <a:cubicBezTo>
                    <a:pt x="2234" y="413"/>
                    <a:pt x="2342" y="460"/>
                    <a:pt x="2416" y="553"/>
                  </a:cubicBezTo>
                  <a:lnTo>
                    <a:pt x="2896" y="1148"/>
                  </a:lnTo>
                  <a:cubicBezTo>
                    <a:pt x="2942" y="1213"/>
                    <a:pt x="3002" y="1240"/>
                    <a:pt x="3060" y="1240"/>
                  </a:cubicBezTo>
                  <a:cubicBezTo>
                    <a:pt x="3216" y="1240"/>
                    <a:pt x="3361" y="1046"/>
                    <a:pt x="3217" y="889"/>
                  </a:cubicBezTo>
                  <a:lnTo>
                    <a:pt x="2737" y="294"/>
                  </a:lnTo>
                  <a:cubicBezTo>
                    <a:pt x="2580" y="99"/>
                    <a:pt x="2351" y="1"/>
                    <a:pt x="212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5" name="Google Shape;18815;p140"/>
            <p:cNvSpPr/>
            <p:nvPr/>
          </p:nvSpPr>
          <p:spPr>
            <a:xfrm>
              <a:off x="7672729" y="3388596"/>
              <a:ext cx="96216" cy="324230"/>
            </a:xfrm>
            <a:custGeom>
              <a:avLst/>
              <a:gdLst/>
              <a:ahLst/>
              <a:cxnLst/>
              <a:rect l="l" t="t" r="r" b="b"/>
              <a:pathLst>
                <a:path w="3672" h="12374" extrusionOk="0">
                  <a:moveTo>
                    <a:pt x="2985" y="0"/>
                  </a:moveTo>
                  <a:cubicBezTo>
                    <a:pt x="2844" y="0"/>
                    <a:pt x="2703" y="144"/>
                    <a:pt x="2798" y="313"/>
                  </a:cubicBezTo>
                  <a:cubicBezTo>
                    <a:pt x="3240" y="1182"/>
                    <a:pt x="3139" y="1926"/>
                    <a:pt x="3154" y="2070"/>
                  </a:cubicBezTo>
                  <a:lnTo>
                    <a:pt x="2674" y="2564"/>
                  </a:lnTo>
                  <a:cubicBezTo>
                    <a:pt x="2352" y="2900"/>
                    <a:pt x="2386" y="3438"/>
                    <a:pt x="2741" y="3731"/>
                  </a:cubicBezTo>
                  <a:lnTo>
                    <a:pt x="3154" y="4067"/>
                  </a:lnTo>
                  <a:lnTo>
                    <a:pt x="3154" y="7043"/>
                  </a:lnTo>
                  <a:cubicBezTo>
                    <a:pt x="3154" y="7480"/>
                    <a:pt x="3014" y="7907"/>
                    <a:pt x="2755" y="8262"/>
                  </a:cubicBezTo>
                  <a:lnTo>
                    <a:pt x="1728" y="9673"/>
                  </a:lnTo>
                  <a:lnTo>
                    <a:pt x="1728" y="4950"/>
                  </a:lnTo>
                  <a:lnTo>
                    <a:pt x="2664" y="4268"/>
                  </a:lnTo>
                  <a:cubicBezTo>
                    <a:pt x="2829" y="4130"/>
                    <a:pt x="2707" y="3895"/>
                    <a:pt x="2536" y="3895"/>
                  </a:cubicBezTo>
                  <a:cubicBezTo>
                    <a:pt x="2498" y="3895"/>
                    <a:pt x="2459" y="3906"/>
                    <a:pt x="2419" y="3932"/>
                  </a:cubicBezTo>
                  <a:lnTo>
                    <a:pt x="1728" y="4436"/>
                  </a:lnTo>
                  <a:lnTo>
                    <a:pt x="1728" y="298"/>
                  </a:lnTo>
                  <a:cubicBezTo>
                    <a:pt x="1735" y="152"/>
                    <a:pt x="1627" y="79"/>
                    <a:pt x="1520" y="79"/>
                  </a:cubicBezTo>
                  <a:cubicBezTo>
                    <a:pt x="1412" y="79"/>
                    <a:pt x="1305" y="152"/>
                    <a:pt x="1315" y="298"/>
                  </a:cubicBezTo>
                  <a:lnTo>
                    <a:pt x="1315" y="1618"/>
                  </a:lnTo>
                  <a:lnTo>
                    <a:pt x="835" y="1186"/>
                  </a:lnTo>
                  <a:cubicBezTo>
                    <a:pt x="792" y="1153"/>
                    <a:pt x="747" y="1138"/>
                    <a:pt x="704" y="1138"/>
                  </a:cubicBezTo>
                  <a:cubicBezTo>
                    <a:pt x="540" y="1138"/>
                    <a:pt x="408" y="1350"/>
                    <a:pt x="557" y="1498"/>
                  </a:cubicBezTo>
                  <a:cubicBezTo>
                    <a:pt x="1133" y="2007"/>
                    <a:pt x="1305" y="2161"/>
                    <a:pt x="1315" y="2170"/>
                  </a:cubicBezTo>
                  <a:lnTo>
                    <a:pt x="1315" y="6078"/>
                  </a:lnTo>
                  <a:lnTo>
                    <a:pt x="893" y="5684"/>
                  </a:lnTo>
                  <a:cubicBezTo>
                    <a:pt x="846" y="5636"/>
                    <a:pt x="794" y="5616"/>
                    <a:pt x="744" y="5616"/>
                  </a:cubicBezTo>
                  <a:cubicBezTo>
                    <a:pt x="576" y="5616"/>
                    <a:pt x="435" y="5846"/>
                    <a:pt x="609" y="5987"/>
                  </a:cubicBezTo>
                  <a:lnTo>
                    <a:pt x="1315" y="6639"/>
                  </a:lnTo>
                  <a:lnTo>
                    <a:pt x="1315" y="9750"/>
                  </a:lnTo>
                  <a:lnTo>
                    <a:pt x="485" y="8584"/>
                  </a:lnTo>
                  <a:cubicBezTo>
                    <a:pt x="439" y="8526"/>
                    <a:pt x="382" y="8502"/>
                    <a:pt x="326" y="8502"/>
                  </a:cubicBezTo>
                  <a:cubicBezTo>
                    <a:pt x="181" y="8502"/>
                    <a:pt x="43" y="8664"/>
                    <a:pt x="144" y="8824"/>
                  </a:cubicBezTo>
                  <a:lnTo>
                    <a:pt x="1315" y="10460"/>
                  </a:lnTo>
                  <a:lnTo>
                    <a:pt x="1315" y="10916"/>
                  </a:lnTo>
                  <a:lnTo>
                    <a:pt x="441" y="10076"/>
                  </a:lnTo>
                  <a:cubicBezTo>
                    <a:pt x="396" y="10033"/>
                    <a:pt x="347" y="10015"/>
                    <a:pt x="299" y="10015"/>
                  </a:cubicBezTo>
                  <a:cubicBezTo>
                    <a:pt x="137" y="10015"/>
                    <a:pt x="1" y="10230"/>
                    <a:pt x="153" y="10379"/>
                  </a:cubicBezTo>
                  <a:lnTo>
                    <a:pt x="1315" y="11492"/>
                  </a:lnTo>
                  <a:lnTo>
                    <a:pt x="1315" y="12179"/>
                  </a:lnTo>
                  <a:cubicBezTo>
                    <a:pt x="1322" y="12309"/>
                    <a:pt x="1422" y="12373"/>
                    <a:pt x="1522" y="12373"/>
                  </a:cubicBezTo>
                  <a:cubicBezTo>
                    <a:pt x="1621" y="12373"/>
                    <a:pt x="1721" y="12309"/>
                    <a:pt x="1728" y="12179"/>
                  </a:cubicBezTo>
                  <a:lnTo>
                    <a:pt x="1728" y="11492"/>
                  </a:lnTo>
                  <a:lnTo>
                    <a:pt x="2928" y="10283"/>
                  </a:lnTo>
                  <a:cubicBezTo>
                    <a:pt x="3062" y="10130"/>
                    <a:pt x="2928" y="9935"/>
                    <a:pt x="2771" y="9935"/>
                  </a:cubicBezTo>
                  <a:cubicBezTo>
                    <a:pt x="2726" y="9935"/>
                    <a:pt x="2678" y="9951"/>
                    <a:pt x="2635" y="9990"/>
                  </a:cubicBezTo>
                  <a:lnTo>
                    <a:pt x="1728" y="10907"/>
                  </a:lnTo>
                  <a:lnTo>
                    <a:pt x="1728" y="10374"/>
                  </a:lnTo>
                  <a:lnTo>
                    <a:pt x="3091" y="8502"/>
                  </a:lnTo>
                  <a:cubicBezTo>
                    <a:pt x="3403" y="8080"/>
                    <a:pt x="3571" y="7566"/>
                    <a:pt x="3571" y="7043"/>
                  </a:cubicBezTo>
                  <a:lnTo>
                    <a:pt x="3571" y="3971"/>
                  </a:lnTo>
                  <a:cubicBezTo>
                    <a:pt x="3571" y="3908"/>
                    <a:pt x="3542" y="3851"/>
                    <a:pt x="3494" y="3807"/>
                  </a:cubicBezTo>
                  <a:lnTo>
                    <a:pt x="3005" y="3409"/>
                  </a:lnTo>
                  <a:cubicBezTo>
                    <a:pt x="2837" y="3270"/>
                    <a:pt x="2822" y="3015"/>
                    <a:pt x="2976" y="2857"/>
                  </a:cubicBezTo>
                  <a:cubicBezTo>
                    <a:pt x="3475" y="2310"/>
                    <a:pt x="3566" y="2300"/>
                    <a:pt x="3566" y="2156"/>
                  </a:cubicBezTo>
                  <a:cubicBezTo>
                    <a:pt x="3552" y="1969"/>
                    <a:pt x="3672" y="1119"/>
                    <a:pt x="3168" y="126"/>
                  </a:cubicBezTo>
                  <a:cubicBezTo>
                    <a:pt x="3128" y="37"/>
                    <a:pt x="3057" y="0"/>
                    <a:pt x="298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816" name="Google Shape;18816;p140"/>
          <p:cNvGrpSpPr/>
          <p:nvPr/>
        </p:nvGrpSpPr>
        <p:grpSpPr>
          <a:xfrm>
            <a:off x="7975263" y="3196846"/>
            <a:ext cx="363717" cy="295355"/>
            <a:chOff x="7975263" y="3383696"/>
            <a:chExt cx="363717" cy="295355"/>
          </a:xfrm>
        </p:grpSpPr>
        <p:sp>
          <p:nvSpPr>
            <p:cNvPr id="18817" name="Google Shape;18817;p140"/>
            <p:cNvSpPr/>
            <p:nvPr/>
          </p:nvSpPr>
          <p:spPr>
            <a:xfrm>
              <a:off x="7980870" y="3406702"/>
              <a:ext cx="352843" cy="255632"/>
            </a:xfrm>
            <a:custGeom>
              <a:avLst/>
              <a:gdLst/>
              <a:ahLst/>
              <a:cxnLst/>
              <a:rect l="l" t="t" r="r" b="b"/>
              <a:pathLst>
                <a:path w="13466" h="9756" extrusionOk="0">
                  <a:moveTo>
                    <a:pt x="380" y="1"/>
                  </a:moveTo>
                  <a:cubicBezTo>
                    <a:pt x="168" y="1"/>
                    <a:pt x="0" y="174"/>
                    <a:pt x="0" y="380"/>
                  </a:cubicBezTo>
                  <a:lnTo>
                    <a:pt x="0" y="9376"/>
                  </a:lnTo>
                  <a:cubicBezTo>
                    <a:pt x="0" y="9587"/>
                    <a:pt x="168" y="9755"/>
                    <a:pt x="380" y="9755"/>
                  </a:cubicBezTo>
                  <a:lnTo>
                    <a:pt x="13086" y="9755"/>
                  </a:lnTo>
                  <a:cubicBezTo>
                    <a:pt x="13292" y="9755"/>
                    <a:pt x="13465" y="9587"/>
                    <a:pt x="13465" y="9376"/>
                  </a:cubicBezTo>
                  <a:lnTo>
                    <a:pt x="13465" y="380"/>
                  </a:lnTo>
                  <a:cubicBezTo>
                    <a:pt x="13465" y="174"/>
                    <a:pt x="13292" y="1"/>
                    <a:pt x="13086" y="1"/>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8" name="Google Shape;18818;p140"/>
            <p:cNvSpPr/>
            <p:nvPr/>
          </p:nvSpPr>
          <p:spPr>
            <a:xfrm>
              <a:off x="8302349" y="3406702"/>
              <a:ext cx="31364" cy="255632"/>
            </a:xfrm>
            <a:custGeom>
              <a:avLst/>
              <a:gdLst/>
              <a:ahLst/>
              <a:cxnLst/>
              <a:rect l="l" t="t" r="r" b="b"/>
              <a:pathLst>
                <a:path w="1197" h="9756" extrusionOk="0">
                  <a:moveTo>
                    <a:pt x="1" y="1"/>
                  </a:moveTo>
                  <a:cubicBezTo>
                    <a:pt x="212" y="1"/>
                    <a:pt x="380" y="174"/>
                    <a:pt x="380" y="380"/>
                  </a:cubicBezTo>
                  <a:lnTo>
                    <a:pt x="380" y="9376"/>
                  </a:lnTo>
                  <a:cubicBezTo>
                    <a:pt x="380" y="9587"/>
                    <a:pt x="212" y="9755"/>
                    <a:pt x="1" y="9755"/>
                  </a:cubicBezTo>
                  <a:lnTo>
                    <a:pt x="817" y="9755"/>
                  </a:lnTo>
                  <a:cubicBezTo>
                    <a:pt x="1023" y="9755"/>
                    <a:pt x="1196" y="9587"/>
                    <a:pt x="1196" y="9376"/>
                  </a:cubicBezTo>
                  <a:lnTo>
                    <a:pt x="1196" y="380"/>
                  </a:lnTo>
                  <a:cubicBezTo>
                    <a:pt x="1196" y="174"/>
                    <a:pt x="1023" y="1"/>
                    <a:pt x="817"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9" name="Google Shape;18819;p140"/>
            <p:cNvSpPr/>
            <p:nvPr/>
          </p:nvSpPr>
          <p:spPr>
            <a:xfrm>
              <a:off x="8001125" y="3388989"/>
              <a:ext cx="156114" cy="229298"/>
            </a:xfrm>
            <a:custGeom>
              <a:avLst/>
              <a:gdLst/>
              <a:ahLst/>
              <a:cxnLst/>
              <a:rect l="l" t="t" r="r" b="b"/>
              <a:pathLst>
                <a:path w="5958" h="8751" extrusionOk="0">
                  <a:moveTo>
                    <a:pt x="0" y="0"/>
                  </a:moveTo>
                  <a:lnTo>
                    <a:pt x="0" y="8751"/>
                  </a:lnTo>
                  <a:lnTo>
                    <a:pt x="5957" y="8751"/>
                  </a:lnTo>
                  <a:lnTo>
                    <a:pt x="5957" y="0"/>
                  </a:lnTo>
                  <a:close/>
                </a:path>
              </a:pathLst>
            </a:custGeom>
            <a:solidFill>
              <a:srgbClr val="FAFB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0" name="Google Shape;18820;p140"/>
            <p:cNvSpPr/>
            <p:nvPr/>
          </p:nvSpPr>
          <p:spPr>
            <a:xfrm>
              <a:off x="8157213" y="3388989"/>
              <a:ext cx="156246" cy="229298"/>
            </a:xfrm>
            <a:custGeom>
              <a:avLst/>
              <a:gdLst/>
              <a:ahLst/>
              <a:cxnLst/>
              <a:rect l="l" t="t" r="r" b="b"/>
              <a:pathLst>
                <a:path w="5963" h="8751" extrusionOk="0">
                  <a:moveTo>
                    <a:pt x="0" y="0"/>
                  </a:moveTo>
                  <a:lnTo>
                    <a:pt x="0" y="8751"/>
                  </a:lnTo>
                  <a:lnTo>
                    <a:pt x="5962" y="8751"/>
                  </a:lnTo>
                  <a:lnTo>
                    <a:pt x="5962" y="0"/>
                  </a:ln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1" name="Google Shape;18821;p140"/>
            <p:cNvSpPr/>
            <p:nvPr/>
          </p:nvSpPr>
          <p:spPr>
            <a:xfrm>
              <a:off x="8001125" y="3618260"/>
              <a:ext cx="156114" cy="21303"/>
            </a:xfrm>
            <a:custGeom>
              <a:avLst/>
              <a:gdLst/>
              <a:ahLst/>
              <a:cxnLst/>
              <a:rect l="l" t="t" r="r" b="b"/>
              <a:pathLst>
                <a:path w="5958" h="813" extrusionOk="0">
                  <a:moveTo>
                    <a:pt x="0" y="1"/>
                  </a:moveTo>
                  <a:lnTo>
                    <a:pt x="0" y="812"/>
                  </a:lnTo>
                  <a:lnTo>
                    <a:pt x="5957" y="812"/>
                  </a:lnTo>
                  <a:lnTo>
                    <a:pt x="5957" y="1"/>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2" name="Google Shape;18822;p140"/>
            <p:cNvSpPr/>
            <p:nvPr/>
          </p:nvSpPr>
          <p:spPr>
            <a:xfrm>
              <a:off x="8157213" y="3618260"/>
              <a:ext cx="156246" cy="21303"/>
            </a:xfrm>
            <a:custGeom>
              <a:avLst/>
              <a:gdLst/>
              <a:ahLst/>
              <a:cxnLst/>
              <a:rect l="l" t="t" r="r" b="b"/>
              <a:pathLst>
                <a:path w="5963" h="813" extrusionOk="0">
                  <a:moveTo>
                    <a:pt x="0" y="1"/>
                  </a:moveTo>
                  <a:lnTo>
                    <a:pt x="0" y="812"/>
                  </a:lnTo>
                  <a:lnTo>
                    <a:pt x="5962" y="812"/>
                  </a:lnTo>
                  <a:lnTo>
                    <a:pt x="5962" y="1"/>
                  </a:ln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3" name="Google Shape;18823;p140"/>
            <p:cNvSpPr/>
            <p:nvPr/>
          </p:nvSpPr>
          <p:spPr>
            <a:xfrm>
              <a:off x="8141858" y="3639537"/>
              <a:ext cx="30605" cy="34116"/>
            </a:xfrm>
            <a:custGeom>
              <a:avLst/>
              <a:gdLst/>
              <a:ahLst/>
              <a:cxnLst/>
              <a:rect l="l" t="t" r="r" b="b"/>
              <a:pathLst>
                <a:path w="1168" h="1302" extrusionOk="0">
                  <a:moveTo>
                    <a:pt x="1" y="0"/>
                  </a:moveTo>
                  <a:lnTo>
                    <a:pt x="1" y="1085"/>
                  </a:lnTo>
                  <a:cubicBezTo>
                    <a:pt x="1" y="1205"/>
                    <a:pt x="102" y="1301"/>
                    <a:pt x="222" y="1301"/>
                  </a:cubicBezTo>
                  <a:lnTo>
                    <a:pt x="951" y="1301"/>
                  </a:lnTo>
                  <a:cubicBezTo>
                    <a:pt x="1071" y="1301"/>
                    <a:pt x="1167" y="1205"/>
                    <a:pt x="1167" y="1085"/>
                  </a:cubicBezTo>
                  <a:lnTo>
                    <a:pt x="1167" y="0"/>
                  </a:ln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4" name="Google Shape;18824;p140"/>
            <p:cNvSpPr/>
            <p:nvPr/>
          </p:nvSpPr>
          <p:spPr>
            <a:xfrm>
              <a:off x="8188158" y="3425069"/>
              <a:ext cx="95115" cy="35504"/>
            </a:xfrm>
            <a:custGeom>
              <a:avLst/>
              <a:gdLst/>
              <a:ahLst/>
              <a:cxnLst/>
              <a:rect l="l" t="t" r="r" b="b"/>
              <a:pathLst>
                <a:path w="3630" h="1355" extrusionOk="0">
                  <a:moveTo>
                    <a:pt x="0" y="1"/>
                  </a:moveTo>
                  <a:lnTo>
                    <a:pt x="0" y="1354"/>
                  </a:lnTo>
                  <a:lnTo>
                    <a:pt x="3629" y="1354"/>
                  </a:lnTo>
                  <a:lnTo>
                    <a:pt x="3629" y="1"/>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5" name="Google Shape;18825;p140"/>
            <p:cNvSpPr/>
            <p:nvPr/>
          </p:nvSpPr>
          <p:spPr>
            <a:xfrm>
              <a:off x="7975263" y="3383696"/>
              <a:ext cx="363717" cy="295355"/>
            </a:xfrm>
            <a:custGeom>
              <a:avLst/>
              <a:gdLst/>
              <a:ahLst/>
              <a:cxnLst/>
              <a:rect l="l" t="t" r="r" b="b"/>
              <a:pathLst>
                <a:path w="13881" h="11272" extrusionOk="0">
                  <a:moveTo>
                    <a:pt x="6743" y="409"/>
                  </a:moveTo>
                  <a:lnTo>
                    <a:pt x="6743" y="8751"/>
                  </a:lnTo>
                  <a:lnTo>
                    <a:pt x="1189" y="8751"/>
                  </a:lnTo>
                  <a:lnTo>
                    <a:pt x="1189" y="409"/>
                  </a:lnTo>
                  <a:close/>
                  <a:moveTo>
                    <a:pt x="6743" y="9155"/>
                  </a:moveTo>
                  <a:lnTo>
                    <a:pt x="6743" y="9563"/>
                  </a:lnTo>
                  <a:lnTo>
                    <a:pt x="1189" y="9563"/>
                  </a:lnTo>
                  <a:lnTo>
                    <a:pt x="1189" y="9155"/>
                  </a:lnTo>
                  <a:close/>
                  <a:moveTo>
                    <a:pt x="12700" y="9155"/>
                  </a:moveTo>
                  <a:lnTo>
                    <a:pt x="12700" y="9563"/>
                  </a:lnTo>
                  <a:lnTo>
                    <a:pt x="7146" y="9563"/>
                  </a:lnTo>
                  <a:lnTo>
                    <a:pt x="7146" y="9155"/>
                  </a:lnTo>
                  <a:close/>
                  <a:moveTo>
                    <a:pt x="7324" y="9971"/>
                  </a:moveTo>
                  <a:lnTo>
                    <a:pt x="7324" y="10849"/>
                  </a:lnTo>
                  <a:cubicBezTo>
                    <a:pt x="7324" y="10859"/>
                    <a:pt x="7319" y="10863"/>
                    <a:pt x="7309" y="10863"/>
                  </a:cubicBezTo>
                  <a:lnTo>
                    <a:pt x="6580" y="10863"/>
                  </a:lnTo>
                  <a:cubicBezTo>
                    <a:pt x="6570" y="10863"/>
                    <a:pt x="6565" y="10859"/>
                    <a:pt x="6565" y="10849"/>
                  </a:cubicBezTo>
                  <a:lnTo>
                    <a:pt x="6565" y="9971"/>
                  </a:lnTo>
                  <a:close/>
                  <a:moveTo>
                    <a:pt x="11297" y="0"/>
                  </a:moveTo>
                  <a:cubicBezTo>
                    <a:pt x="11293" y="0"/>
                    <a:pt x="11288" y="0"/>
                    <a:pt x="11284" y="1"/>
                  </a:cubicBezTo>
                  <a:lnTo>
                    <a:pt x="987" y="1"/>
                  </a:lnTo>
                  <a:cubicBezTo>
                    <a:pt x="872" y="1"/>
                    <a:pt x="781" y="92"/>
                    <a:pt x="781" y="202"/>
                  </a:cubicBezTo>
                  <a:lnTo>
                    <a:pt x="781" y="677"/>
                  </a:lnTo>
                  <a:lnTo>
                    <a:pt x="594" y="677"/>
                  </a:lnTo>
                  <a:cubicBezTo>
                    <a:pt x="272" y="677"/>
                    <a:pt x="8" y="937"/>
                    <a:pt x="8" y="1263"/>
                  </a:cubicBezTo>
                  <a:lnTo>
                    <a:pt x="8" y="2161"/>
                  </a:lnTo>
                  <a:cubicBezTo>
                    <a:pt x="15" y="2288"/>
                    <a:pt x="114" y="2351"/>
                    <a:pt x="212" y="2351"/>
                  </a:cubicBezTo>
                  <a:cubicBezTo>
                    <a:pt x="310" y="2351"/>
                    <a:pt x="409" y="2288"/>
                    <a:pt x="416" y="2161"/>
                  </a:cubicBezTo>
                  <a:lnTo>
                    <a:pt x="416" y="1263"/>
                  </a:lnTo>
                  <a:cubicBezTo>
                    <a:pt x="416" y="1162"/>
                    <a:pt x="493" y="1085"/>
                    <a:pt x="594" y="1085"/>
                  </a:cubicBezTo>
                  <a:lnTo>
                    <a:pt x="781" y="1085"/>
                  </a:lnTo>
                  <a:lnTo>
                    <a:pt x="781" y="9769"/>
                  </a:lnTo>
                  <a:cubicBezTo>
                    <a:pt x="781" y="9879"/>
                    <a:pt x="872" y="9971"/>
                    <a:pt x="987" y="9971"/>
                  </a:cubicBezTo>
                  <a:lnTo>
                    <a:pt x="6157" y="9971"/>
                  </a:lnTo>
                  <a:lnTo>
                    <a:pt x="6157" y="10431"/>
                  </a:lnTo>
                  <a:lnTo>
                    <a:pt x="589" y="10431"/>
                  </a:lnTo>
                  <a:cubicBezTo>
                    <a:pt x="493" y="10431"/>
                    <a:pt x="416" y="10350"/>
                    <a:pt x="416" y="10254"/>
                  </a:cubicBezTo>
                  <a:lnTo>
                    <a:pt x="416" y="3025"/>
                  </a:lnTo>
                  <a:cubicBezTo>
                    <a:pt x="423" y="2883"/>
                    <a:pt x="318" y="2812"/>
                    <a:pt x="212" y="2812"/>
                  </a:cubicBezTo>
                  <a:cubicBezTo>
                    <a:pt x="106" y="2812"/>
                    <a:pt x="1" y="2883"/>
                    <a:pt x="8" y="3025"/>
                  </a:cubicBezTo>
                  <a:lnTo>
                    <a:pt x="8" y="10254"/>
                  </a:lnTo>
                  <a:cubicBezTo>
                    <a:pt x="8" y="10575"/>
                    <a:pt x="267" y="10835"/>
                    <a:pt x="589" y="10835"/>
                  </a:cubicBezTo>
                  <a:lnTo>
                    <a:pt x="6157" y="10835"/>
                  </a:lnTo>
                  <a:lnTo>
                    <a:pt x="6157" y="10849"/>
                  </a:lnTo>
                  <a:cubicBezTo>
                    <a:pt x="6157" y="11084"/>
                    <a:pt x="6344" y="11271"/>
                    <a:pt x="6580" y="11271"/>
                  </a:cubicBezTo>
                  <a:lnTo>
                    <a:pt x="7309" y="11271"/>
                  </a:lnTo>
                  <a:cubicBezTo>
                    <a:pt x="7540" y="11271"/>
                    <a:pt x="7727" y="11084"/>
                    <a:pt x="7727" y="10849"/>
                  </a:cubicBezTo>
                  <a:lnTo>
                    <a:pt x="7727" y="10835"/>
                  </a:lnTo>
                  <a:lnTo>
                    <a:pt x="13300" y="10835"/>
                  </a:lnTo>
                  <a:cubicBezTo>
                    <a:pt x="13622" y="10835"/>
                    <a:pt x="13881" y="10575"/>
                    <a:pt x="13881" y="10254"/>
                  </a:cubicBezTo>
                  <a:lnTo>
                    <a:pt x="13881" y="1258"/>
                  </a:lnTo>
                  <a:cubicBezTo>
                    <a:pt x="13881" y="937"/>
                    <a:pt x="13622" y="677"/>
                    <a:pt x="13300" y="677"/>
                  </a:cubicBezTo>
                  <a:lnTo>
                    <a:pt x="13108" y="677"/>
                  </a:lnTo>
                  <a:lnTo>
                    <a:pt x="13108" y="202"/>
                  </a:lnTo>
                  <a:cubicBezTo>
                    <a:pt x="13108" y="92"/>
                    <a:pt x="13017" y="1"/>
                    <a:pt x="12906" y="1"/>
                  </a:cubicBezTo>
                  <a:lnTo>
                    <a:pt x="12134" y="1"/>
                  </a:lnTo>
                  <a:cubicBezTo>
                    <a:pt x="11879" y="15"/>
                    <a:pt x="11879" y="394"/>
                    <a:pt x="12134" y="404"/>
                  </a:cubicBezTo>
                  <a:lnTo>
                    <a:pt x="12700" y="404"/>
                  </a:lnTo>
                  <a:lnTo>
                    <a:pt x="12700" y="7354"/>
                  </a:lnTo>
                  <a:cubicBezTo>
                    <a:pt x="12707" y="7482"/>
                    <a:pt x="12806" y="7545"/>
                    <a:pt x="12904" y="7545"/>
                  </a:cubicBezTo>
                  <a:cubicBezTo>
                    <a:pt x="13002" y="7545"/>
                    <a:pt x="13101" y="7482"/>
                    <a:pt x="13108" y="7354"/>
                  </a:cubicBezTo>
                  <a:lnTo>
                    <a:pt x="13108" y="1085"/>
                  </a:lnTo>
                  <a:lnTo>
                    <a:pt x="13300" y="1085"/>
                  </a:lnTo>
                  <a:cubicBezTo>
                    <a:pt x="13396" y="1085"/>
                    <a:pt x="13473" y="1162"/>
                    <a:pt x="13473" y="1258"/>
                  </a:cubicBezTo>
                  <a:lnTo>
                    <a:pt x="13473" y="10254"/>
                  </a:lnTo>
                  <a:cubicBezTo>
                    <a:pt x="13473" y="10350"/>
                    <a:pt x="13396" y="10427"/>
                    <a:pt x="13300" y="10431"/>
                  </a:cubicBezTo>
                  <a:lnTo>
                    <a:pt x="7732" y="10431"/>
                  </a:lnTo>
                  <a:lnTo>
                    <a:pt x="7732" y="9971"/>
                  </a:lnTo>
                  <a:lnTo>
                    <a:pt x="12906" y="9971"/>
                  </a:lnTo>
                  <a:cubicBezTo>
                    <a:pt x="13017" y="9971"/>
                    <a:pt x="13108" y="9879"/>
                    <a:pt x="13108" y="9764"/>
                  </a:cubicBezTo>
                  <a:lnTo>
                    <a:pt x="13108" y="8223"/>
                  </a:lnTo>
                  <a:cubicBezTo>
                    <a:pt x="13101" y="8096"/>
                    <a:pt x="13002" y="8033"/>
                    <a:pt x="12904" y="8033"/>
                  </a:cubicBezTo>
                  <a:cubicBezTo>
                    <a:pt x="12806" y="8033"/>
                    <a:pt x="12707" y="8096"/>
                    <a:pt x="12700" y="8223"/>
                  </a:cubicBezTo>
                  <a:lnTo>
                    <a:pt x="12700" y="8751"/>
                  </a:lnTo>
                  <a:lnTo>
                    <a:pt x="7146" y="8751"/>
                  </a:lnTo>
                  <a:lnTo>
                    <a:pt x="7146" y="409"/>
                  </a:lnTo>
                  <a:lnTo>
                    <a:pt x="11284" y="409"/>
                  </a:lnTo>
                  <a:cubicBezTo>
                    <a:pt x="11288" y="409"/>
                    <a:pt x="11293" y="409"/>
                    <a:pt x="11297" y="409"/>
                  </a:cubicBezTo>
                  <a:cubicBezTo>
                    <a:pt x="11563" y="409"/>
                    <a:pt x="11563" y="0"/>
                    <a:pt x="1129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6" name="Google Shape;18826;p140"/>
            <p:cNvSpPr/>
            <p:nvPr/>
          </p:nvSpPr>
          <p:spPr>
            <a:xfrm>
              <a:off x="8054945" y="3419803"/>
              <a:ext cx="79027" cy="10717"/>
            </a:xfrm>
            <a:custGeom>
              <a:avLst/>
              <a:gdLst/>
              <a:ahLst/>
              <a:cxnLst/>
              <a:rect l="l" t="t" r="r" b="b"/>
              <a:pathLst>
                <a:path w="3016" h="409" extrusionOk="0">
                  <a:moveTo>
                    <a:pt x="260" y="0"/>
                  </a:moveTo>
                  <a:cubicBezTo>
                    <a:pt x="1" y="15"/>
                    <a:pt x="1" y="394"/>
                    <a:pt x="260" y="408"/>
                  </a:cubicBezTo>
                  <a:lnTo>
                    <a:pt x="2761" y="408"/>
                  </a:lnTo>
                  <a:cubicBezTo>
                    <a:pt x="3015" y="394"/>
                    <a:pt x="3015" y="15"/>
                    <a:pt x="276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7" name="Google Shape;18827;p140"/>
            <p:cNvSpPr/>
            <p:nvPr/>
          </p:nvSpPr>
          <p:spPr>
            <a:xfrm>
              <a:off x="8025388" y="3441053"/>
              <a:ext cx="109212" cy="10717"/>
            </a:xfrm>
            <a:custGeom>
              <a:avLst/>
              <a:gdLst/>
              <a:ahLst/>
              <a:cxnLst/>
              <a:rect l="l" t="t" r="r" b="b"/>
              <a:pathLst>
                <a:path w="4168" h="409" extrusionOk="0">
                  <a:moveTo>
                    <a:pt x="3903" y="0"/>
                  </a:moveTo>
                  <a:cubicBezTo>
                    <a:pt x="3898" y="0"/>
                    <a:pt x="3894" y="0"/>
                    <a:pt x="3889" y="0"/>
                  </a:cubicBezTo>
                  <a:lnTo>
                    <a:pt x="260" y="0"/>
                  </a:lnTo>
                  <a:cubicBezTo>
                    <a:pt x="1" y="15"/>
                    <a:pt x="1" y="394"/>
                    <a:pt x="260" y="408"/>
                  </a:cubicBezTo>
                  <a:lnTo>
                    <a:pt x="3889" y="408"/>
                  </a:lnTo>
                  <a:cubicBezTo>
                    <a:pt x="3894" y="409"/>
                    <a:pt x="3898" y="409"/>
                    <a:pt x="3903" y="409"/>
                  </a:cubicBezTo>
                  <a:cubicBezTo>
                    <a:pt x="4168" y="409"/>
                    <a:pt x="4168" y="0"/>
                    <a:pt x="39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8" name="Google Shape;18828;p140"/>
            <p:cNvSpPr/>
            <p:nvPr/>
          </p:nvSpPr>
          <p:spPr>
            <a:xfrm>
              <a:off x="8025388" y="3462408"/>
              <a:ext cx="109212" cy="10638"/>
            </a:xfrm>
            <a:custGeom>
              <a:avLst/>
              <a:gdLst/>
              <a:ahLst/>
              <a:cxnLst/>
              <a:rect l="l" t="t" r="r" b="b"/>
              <a:pathLst>
                <a:path w="4168" h="406" extrusionOk="0">
                  <a:moveTo>
                    <a:pt x="3907" y="1"/>
                  </a:moveTo>
                  <a:cubicBezTo>
                    <a:pt x="3901" y="1"/>
                    <a:pt x="3895" y="1"/>
                    <a:pt x="3889" y="1"/>
                  </a:cubicBezTo>
                  <a:lnTo>
                    <a:pt x="260" y="1"/>
                  </a:lnTo>
                  <a:cubicBezTo>
                    <a:pt x="1" y="11"/>
                    <a:pt x="1" y="390"/>
                    <a:pt x="260" y="405"/>
                  </a:cubicBezTo>
                  <a:lnTo>
                    <a:pt x="3889" y="405"/>
                  </a:lnTo>
                  <a:cubicBezTo>
                    <a:pt x="3894" y="405"/>
                    <a:pt x="3898" y="405"/>
                    <a:pt x="3903" y="405"/>
                  </a:cubicBezTo>
                  <a:cubicBezTo>
                    <a:pt x="4166" y="405"/>
                    <a:pt x="4168" y="1"/>
                    <a:pt x="39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9" name="Google Shape;18829;p140"/>
            <p:cNvSpPr/>
            <p:nvPr/>
          </p:nvSpPr>
          <p:spPr>
            <a:xfrm>
              <a:off x="8024890" y="3483684"/>
              <a:ext cx="87700" cy="10743"/>
            </a:xfrm>
            <a:custGeom>
              <a:avLst/>
              <a:gdLst/>
              <a:ahLst/>
              <a:cxnLst/>
              <a:rect l="l" t="t" r="r" b="b"/>
              <a:pathLst>
                <a:path w="3347" h="410" extrusionOk="0">
                  <a:moveTo>
                    <a:pt x="265" y="0"/>
                  </a:moveTo>
                  <a:cubicBezTo>
                    <a:pt x="0" y="0"/>
                    <a:pt x="0" y="409"/>
                    <a:pt x="265" y="409"/>
                  </a:cubicBezTo>
                  <a:cubicBezTo>
                    <a:pt x="270" y="409"/>
                    <a:pt x="274" y="409"/>
                    <a:pt x="279" y="409"/>
                  </a:cubicBezTo>
                  <a:lnTo>
                    <a:pt x="3063" y="409"/>
                  </a:lnTo>
                  <a:cubicBezTo>
                    <a:pt x="3068" y="409"/>
                    <a:pt x="3072" y="409"/>
                    <a:pt x="3077" y="409"/>
                  </a:cubicBezTo>
                  <a:cubicBezTo>
                    <a:pt x="3347" y="409"/>
                    <a:pt x="3347" y="0"/>
                    <a:pt x="3077" y="0"/>
                  </a:cubicBezTo>
                  <a:cubicBezTo>
                    <a:pt x="3072" y="0"/>
                    <a:pt x="3068" y="0"/>
                    <a:pt x="3063" y="1"/>
                  </a:cubicBezTo>
                  <a:lnTo>
                    <a:pt x="279" y="1"/>
                  </a:lnTo>
                  <a:cubicBezTo>
                    <a:pt x="274" y="0"/>
                    <a:pt x="270" y="0"/>
                    <a:pt x="26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0" name="Google Shape;18830;p140"/>
            <p:cNvSpPr/>
            <p:nvPr/>
          </p:nvSpPr>
          <p:spPr>
            <a:xfrm>
              <a:off x="8054945" y="3525949"/>
              <a:ext cx="79656" cy="10717"/>
            </a:xfrm>
            <a:custGeom>
              <a:avLst/>
              <a:gdLst/>
              <a:ahLst/>
              <a:cxnLst/>
              <a:rect l="l" t="t" r="r" b="b"/>
              <a:pathLst>
                <a:path w="3040" h="409" extrusionOk="0">
                  <a:moveTo>
                    <a:pt x="2775" y="0"/>
                  </a:moveTo>
                  <a:cubicBezTo>
                    <a:pt x="2770" y="0"/>
                    <a:pt x="2766" y="0"/>
                    <a:pt x="2761" y="1"/>
                  </a:cubicBezTo>
                  <a:lnTo>
                    <a:pt x="260" y="1"/>
                  </a:lnTo>
                  <a:cubicBezTo>
                    <a:pt x="1" y="15"/>
                    <a:pt x="1" y="394"/>
                    <a:pt x="260" y="409"/>
                  </a:cubicBezTo>
                  <a:lnTo>
                    <a:pt x="2761" y="409"/>
                  </a:lnTo>
                  <a:cubicBezTo>
                    <a:pt x="2766" y="409"/>
                    <a:pt x="2770" y="409"/>
                    <a:pt x="2775" y="409"/>
                  </a:cubicBezTo>
                  <a:cubicBezTo>
                    <a:pt x="3040" y="409"/>
                    <a:pt x="3040" y="0"/>
                    <a:pt x="277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1" name="Google Shape;18831;p140"/>
            <p:cNvSpPr/>
            <p:nvPr/>
          </p:nvSpPr>
          <p:spPr>
            <a:xfrm>
              <a:off x="8025388" y="3547330"/>
              <a:ext cx="109212" cy="10612"/>
            </a:xfrm>
            <a:custGeom>
              <a:avLst/>
              <a:gdLst/>
              <a:ahLst/>
              <a:cxnLst/>
              <a:rect l="l" t="t" r="r" b="b"/>
              <a:pathLst>
                <a:path w="4168" h="405" extrusionOk="0">
                  <a:moveTo>
                    <a:pt x="3907" y="0"/>
                  </a:moveTo>
                  <a:cubicBezTo>
                    <a:pt x="3901" y="0"/>
                    <a:pt x="3895" y="0"/>
                    <a:pt x="3889" y="1"/>
                  </a:cubicBezTo>
                  <a:lnTo>
                    <a:pt x="260" y="1"/>
                  </a:lnTo>
                  <a:cubicBezTo>
                    <a:pt x="1" y="15"/>
                    <a:pt x="1" y="389"/>
                    <a:pt x="260" y="404"/>
                  </a:cubicBezTo>
                  <a:lnTo>
                    <a:pt x="3889" y="404"/>
                  </a:lnTo>
                  <a:cubicBezTo>
                    <a:pt x="3894" y="404"/>
                    <a:pt x="3898" y="404"/>
                    <a:pt x="3903" y="404"/>
                  </a:cubicBezTo>
                  <a:cubicBezTo>
                    <a:pt x="4166" y="404"/>
                    <a:pt x="4168" y="0"/>
                    <a:pt x="39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2" name="Google Shape;18832;p140"/>
            <p:cNvSpPr/>
            <p:nvPr/>
          </p:nvSpPr>
          <p:spPr>
            <a:xfrm>
              <a:off x="8025388" y="3568581"/>
              <a:ext cx="54370" cy="10743"/>
            </a:xfrm>
            <a:custGeom>
              <a:avLst/>
              <a:gdLst/>
              <a:ahLst/>
              <a:cxnLst/>
              <a:rect l="l" t="t" r="r" b="b"/>
              <a:pathLst>
                <a:path w="2075" h="410" extrusionOk="0">
                  <a:moveTo>
                    <a:pt x="1805" y="1"/>
                  </a:moveTo>
                  <a:cubicBezTo>
                    <a:pt x="1801" y="1"/>
                    <a:pt x="1796" y="1"/>
                    <a:pt x="1791" y="1"/>
                  </a:cubicBezTo>
                  <a:lnTo>
                    <a:pt x="260" y="1"/>
                  </a:lnTo>
                  <a:cubicBezTo>
                    <a:pt x="1" y="15"/>
                    <a:pt x="1" y="395"/>
                    <a:pt x="260" y="409"/>
                  </a:cubicBezTo>
                  <a:lnTo>
                    <a:pt x="1791" y="409"/>
                  </a:lnTo>
                  <a:cubicBezTo>
                    <a:pt x="1796" y="409"/>
                    <a:pt x="1801" y="409"/>
                    <a:pt x="1805" y="409"/>
                  </a:cubicBezTo>
                  <a:cubicBezTo>
                    <a:pt x="2075" y="409"/>
                    <a:pt x="2075" y="1"/>
                    <a:pt x="180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3" name="Google Shape;18833;p140"/>
            <p:cNvSpPr/>
            <p:nvPr/>
          </p:nvSpPr>
          <p:spPr>
            <a:xfrm>
              <a:off x="8208151" y="3490733"/>
              <a:ext cx="79656" cy="10612"/>
            </a:xfrm>
            <a:custGeom>
              <a:avLst/>
              <a:gdLst/>
              <a:ahLst/>
              <a:cxnLst/>
              <a:rect l="l" t="t" r="r" b="b"/>
              <a:pathLst>
                <a:path w="3040" h="405" extrusionOk="0">
                  <a:moveTo>
                    <a:pt x="270" y="0"/>
                  </a:moveTo>
                  <a:cubicBezTo>
                    <a:pt x="2" y="0"/>
                    <a:pt x="0" y="404"/>
                    <a:pt x="266" y="404"/>
                  </a:cubicBezTo>
                  <a:cubicBezTo>
                    <a:pt x="271" y="404"/>
                    <a:pt x="278" y="404"/>
                    <a:pt x="284" y="404"/>
                  </a:cubicBezTo>
                  <a:lnTo>
                    <a:pt x="2780" y="404"/>
                  </a:lnTo>
                  <a:cubicBezTo>
                    <a:pt x="3039" y="389"/>
                    <a:pt x="3039" y="15"/>
                    <a:pt x="2780" y="1"/>
                  </a:cubicBezTo>
                  <a:lnTo>
                    <a:pt x="284" y="1"/>
                  </a:lnTo>
                  <a:cubicBezTo>
                    <a:pt x="279" y="0"/>
                    <a:pt x="274" y="0"/>
                    <a:pt x="27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4" name="Google Shape;18834;p140"/>
            <p:cNvSpPr/>
            <p:nvPr/>
          </p:nvSpPr>
          <p:spPr>
            <a:xfrm>
              <a:off x="8178463" y="3511983"/>
              <a:ext cx="107954" cy="10743"/>
            </a:xfrm>
            <a:custGeom>
              <a:avLst/>
              <a:gdLst/>
              <a:ahLst/>
              <a:cxnLst/>
              <a:rect l="l" t="t" r="r" b="b"/>
              <a:pathLst>
                <a:path w="4120" h="410" extrusionOk="0">
                  <a:moveTo>
                    <a:pt x="270" y="0"/>
                  </a:moveTo>
                  <a:cubicBezTo>
                    <a:pt x="0" y="0"/>
                    <a:pt x="0" y="409"/>
                    <a:pt x="270" y="409"/>
                  </a:cubicBezTo>
                  <a:cubicBezTo>
                    <a:pt x="275" y="409"/>
                    <a:pt x="279" y="409"/>
                    <a:pt x="284" y="409"/>
                  </a:cubicBezTo>
                  <a:lnTo>
                    <a:pt x="3913" y="409"/>
                  </a:lnTo>
                  <a:cubicBezTo>
                    <a:pt x="4028" y="409"/>
                    <a:pt x="4119" y="318"/>
                    <a:pt x="4119" y="202"/>
                  </a:cubicBezTo>
                  <a:cubicBezTo>
                    <a:pt x="4119" y="92"/>
                    <a:pt x="4028" y="1"/>
                    <a:pt x="3913" y="1"/>
                  </a:cubicBezTo>
                  <a:lnTo>
                    <a:pt x="284" y="1"/>
                  </a:lnTo>
                  <a:cubicBezTo>
                    <a:pt x="279" y="1"/>
                    <a:pt x="275" y="0"/>
                    <a:pt x="27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5" name="Google Shape;18835;p140"/>
            <p:cNvSpPr/>
            <p:nvPr/>
          </p:nvSpPr>
          <p:spPr>
            <a:xfrm>
              <a:off x="8179223" y="3533260"/>
              <a:ext cx="53741" cy="10717"/>
            </a:xfrm>
            <a:custGeom>
              <a:avLst/>
              <a:gdLst/>
              <a:ahLst/>
              <a:cxnLst/>
              <a:rect l="l" t="t" r="r" b="b"/>
              <a:pathLst>
                <a:path w="2051" h="409" extrusionOk="0">
                  <a:moveTo>
                    <a:pt x="255" y="0"/>
                  </a:moveTo>
                  <a:cubicBezTo>
                    <a:pt x="0" y="14"/>
                    <a:pt x="0" y="394"/>
                    <a:pt x="255" y="408"/>
                  </a:cubicBezTo>
                  <a:lnTo>
                    <a:pt x="1796" y="408"/>
                  </a:lnTo>
                  <a:cubicBezTo>
                    <a:pt x="2050" y="394"/>
                    <a:pt x="2050" y="14"/>
                    <a:pt x="179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6" name="Google Shape;18836;p140"/>
            <p:cNvSpPr/>
            <p:nvPr/>
          </p:nvSpPr>
          <p:spPr>
            <a:xfrm>
              <a:off x="8182865" y="3419803"/>
              <a:ext cx="105806" cy="46169"/>
            </a:xfrm>
            <a:custGeom>
              <a:avLst/>
              <a:gdLst/>
              <a:ahLst/>
              <a:cxnLst/>
              <a:rect l="l" t="t" r="r" b="b"/>
              <a:pathLst>
                <a:path w="4038" h="1762" extrusionOk="0">
                  <a:moveTo>
                    <a:pt x="3630" y="408"/>
                  </a:moveTo>
                  <a:lnTo>
                    <a:pt x="3630" y="1354"/>
                  </a:lnTo>
                  <a:lnTo>
                    <a:pt x="404" y="1354"/>
                  </a:lnTo>
                  <a:lnTo>
                    <a:pt x="404" y="408"/>
                  </a:lnTo>
                  <a:close/>
                  <a:moveTo>
                    <a:pt x="202" y="0"/>
                  </a:moveTo>
                  <a:cubicBezTo>
                    <a:pt x="92" y="0"/>
                    <a:pt x="1" y="91"/>
                    <a:pt x="1" y="202"/>
                  </a:cubicBezTo>
                  <a:lnTo>
                    <a:pt x="1" y="1555"/>
                  </a:lnTo>
                  <a:cubicBezTo>
                    <a:pt x="1" y="1671"/>
                    <a:pt x="92" y="1762"/>
                    <a:pt x="202" y="1762"/>
                  </a:cubicBezTo>
                  <a:lnTo>
                    <a:pt x="3831" y="1762"/>
                  </a:lnTo>
                  <a:cubicBezTo>
                    <a:pt x="3947" y="1762"/>
                    <a:pt x="4038" y="1671"/>
                    <a:pt x="4038" y="1555"/>
                  </a:cubicBezTo>
                  <a:lnTo>
                    <a:pt x="4038" y="202"/>
                  </a:lnTo>
                  <a:cubicBezTo>
                    <a:pt x="4038" y="91"/>
                    <a:pt x="3947" y="0"/>
                    <a:pt x="383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837" name="Google Shape;18837;p140"/>
          <p:cNvGrpSpPr/>
          <p:nvPr/>
        </p:nvGrpSpPr>
        <p:grpSpPr>
          <a:xfrm>
            <a:off x="4891988" y="2241450"/>
            <a:ext cx="285424" cy="363507"/>
            <a:chOff x="4891988" y="2428300"/>
            <a:chExt cx="285424" cy="363507"/>
          </a:xfrm>
        </p:grpSpPr>
        <p:sp>
          <p:nvSpPr>
            <p:cNvPr id="18838" name="Google Shape;18838;p140"/>
            <p:cNvSpPr/>
            <p:nvPr/>
          </p:nvSpPr>
          <p:spPr>
            <a:xfrm>
              <a:off x="4897412" y="2594188"/>
              <a:ext cx="79001" cy="192222"/>
            </a:xfrm>
            <a:custGeom>
              <a:avLst/>
              <a:gdLst/>
              <a:ahLst/>
              <a:cxnLst/>
              <a:rect l="l" t="t" r="r" b="b"/>
              <a:pathLst>
                <a:path w="3015" h="7336" extrusionOk="0">
                  <a:moveTo>
                    <a:pt x="1507" y="1"/>
                  </a:moveTo>
                  <a:cubicBezTo>
                    <a:pt x="672" y="1"/>
                    <a:pt x="0" y="178"/>
                    <a:pt x="0" y="3975"/>
                  </a:cubicBezTo>
                  <a:cubicBezTo>
                    <a:pt x="0" y="5833"/>
                    <a:pt x="461" y="7335"/>
                    <a:pt x="1507" y="7335"/>
                  </a:cubicBezTo>
                  <a:cubicBezTo>
                    <a:pt x="2602" y="7335"/>
                    <a:pt x="3015" y="5828"/>
                    <a:pt x="3015" y="3975"/>
                  </a:cubicBezTo>
                  <a:cubicBezTo>
                    <a:pt x="3015" y="178"/>
                    <a:pt x="2338" y="1"/>
                    <a:pt x="1507" y="1"/>
                  </a:cubicBezTo>
                  <a:close/>
                </a:path>
              </a:pathLst>
            </a:custGeom>
            <a:solidFill>
              <a:srgbClr val="BBC5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9" name="Google Shape;18839;p140"/>
            <p:cNvSpPr/>
            <p:nvPr/>
          </p:nvSpPr>
          <p:spPr>
            <a:xfrm>
              <a:off x="4936900" y="2594188"/>
              <a:ext cx="39513" cy="192222"/>
            </a:xfrm>
            <a:custGeom>
              <a:avLst/>
              <a:gdLst/>
              <a:ahLst/>
              <a:cxnLst/>
              <a:rect l="l" t="t" r="r" b="b"/>
              <a:pathLst>
                <a:path w="1508" h="7336" extrusionOk="0">
                  <a:moveTo>
                    <a:pt x="0" y="1"/>
                  </a:moveTo>
                  <a:lnTo>
                    <a:pt x="0" y="7335"/>
                  </a:lnTo>
                  <a:cubicBezTo>
                    <a:pt x="1095" y="7335"/>
                    <a:pt x="1508" y="5833"/>
                    <a:pt x="1508" y="3975"/>
                  </a:cubicBezTo>
                  <a:cubicBezTo>
                    <a:pt x="1508" y="178"/>
                    <a:pt x="831" y="1"/>
                    <a:pt x="0" y="1"/>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0" name="Google Shape;18840;p140"/>
            <p:cNvSpPr/>
            <p:nvPr/>
          </p:nvSpPr>
          <p:spPr>
            <a:xfrm>
              <a:off x="4904959" y="2433698"/>
              <a:ext cx="192719" cy="212476"/>
            </a:xfrm>
            <a:custGeom>
              <a:avLst/>
              <a:gdLst/>
              <a:ahLst/>
              <a:cxnLst/>
              <a:rect l="l" t="t" r="r" b="b"/>
              <a:pathLst>
                <a:path w="7355" h="8109" extrusionOk="0">
                  <a:moveTo>
                    <a:pt x="0" y="0"/>
                  </a:moveTo>
                  <a:cubicBezTo>
                    <a:pt x="1095" y="1450"/>
                    <a:pt x="4368" y="5780"/>
                    <a:pt x="4733" y="6279"/>
                  </a:cubicBezTo>
                  <a:cubicBezTo>
                    <a:pt x="5175" y="6879"/>
                    <a:pt x="7354" y="8108"/>
                    <a:pt x="7354" y="8108"/>
                  </a:cubicBezTo>
                  <a:cubicBezTo>
                    <a:pt x="7354" y="8108"/>
                    <a:pt x="6481" y="3764"/>
                    <a:pt x="6222" y="3764"/>
                  </a:cubicBezTo>
                  <a:cubicBezTo>
                    <a:pt x="6221" y="3764"/>
                    <a:pt x="6221" y="3764"/>
                    <a:pt x="6221" y="3764"/>
                  </a:cubicBezTo>
                  <a:cubicBezTo>
                    <a:pt x="6217" y="3764"/>
                    <a:pt x="6213" y="3764"/>
                    <a:pt x="6208" y="3764"/>
                  </a:cubicBezTo>
                  <a:cubicBezTo>
                    <a:pt x="5944" y="3764"/>
                    <a:pt x="5394" y="3614"/>
                    <a:pt x="5031" y="2669"/>
                  </a:cubicBezTo>
                  <a:cubicBezTo>
                    <a:pt x="4853" y="2218"/>
                    <a:pt x="4258" y="1076"/>
                    <a:pt x="3682"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1" name="Google Shape;18841;p140"/>
            <p:cNvSpPr/>
            <p:nvPr/>
          </p:nvSpPr>
          <p:spPr>
            <a:xfrm>
              <a:off x="4959407" y="2433698"/>
              <a:ext cx="115239" cy="113614"/>
            </a:xfrm>
            <a:custGeom>
              <a:avLst/>
              <a:gdLst/>
              <a:ahLst/>
              <a:cxnLst/>
              <a:rect l="l" t="t" r="r" b="b"/>
              <a:pathLst>
                <a:path w="4398" h="4336" extrusionOk="0">
                  <a:moveTo>
                    <a:pt x="1" y="0"/>
                  </a:moveTo>
                  <a:cubicBezTo>
                    <a:pt x="1421" y="2674"/>
                    <a:pt x="1628" y="2420"/>
                    <a:pt x="2838" y="3807"/>
                  </a:cubicBezTo>
                  <a:cubicBezTo>
                    <a:pt x="3102" y="4109"/>
                    <a:pt x="3721" y="4258"/>
                    <a:pt x="4398" y="4335"/>
                  </a:cubicBezTo>
                  <a:cubicBezTo>
                    <a:pt x="4292" y="3989"/>
                    <a:pt x="4201" y="3764"/>
                    <a:pt x="4143" y="3764"/>
                  </a:cubicBezTo>
                  <a:cubicBezTo>
                    <a:pt x="4139" y="3764"/>
                    <a:pt x="4135" y="3764"/>
                    <a:pt x="4130" y="3764"/>
                  </a:cubicBezTo>
                  <a:cubicBezTo>
                    <a:pt x="3866" y="3764"/>
                    <a:pt x="3316" y="3614"/>
                    <a:pt x="2953" y="2669"/>
                  </a:cubicBezTo>
                  <a:cubicBezTo>
                    <a:pt x="2780" y="2213"/>
                    <a:pt x="2185" y="1076"/>
                    <a:pt x="1604"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2" name="Google Shape;18842;p140"/>
            <p:cNvSpPr/>
            <p:nvPr/>
          </p:nvSpPr>
          <p:spPr>
            <a:xfrm>
              <a:off x="4900661" y="2433698"/>
              <a:ext cx="82040" cy="292341"/>
            </a:xfrm>
            <a:custGeom>
              <a:avLst/>
              <a:gdLst/>
              <a:ahLst/>
              <a:cxnLst/>
              <a:rect l="l" t="t" r="r" b="b"/>
              <a:pathLst>
                <a:path w="3131" h="11157" extrusionOk="0">
                  <a:moveTo>
                    <a:pt x="97" y="0"/>
                  </a:moveTo>
                  <a:cubicBezTo>
                    <a:pt x="202" y="1325"/>
                    <a:pt x="639" y="3130"/>
                    <a:pt x="78" y="6236"/>
                  </a:cubicBezTo>
                  <a:cubicBezTo>
                    <a:pt x="1" y="6673"/>
                    <a:pt x="10" y="7676"/>
                    <a:pt x="10" y="8406"/>
                  </a:cubicBezTo>
                  <a:cubicBezTo>
                    <a:pt x="10" y="9923"/>
                    <a:pt x="10" y="11156"/>
                    <a:pt x="1244" y="11156"/>
                  </a:cubicBezTo>
                  <a:cubicBezTo>
                    <a:pt x="2478" y="11156"/>
                    <a:pt x="2478" y="9923"/>
                    <a:pt x="2478" y="8406"/>
                  </a:cubicBezTo>
                  <a:cubicBezTo>
                    <a:pt x="2478" y="7239"/>
                    <a:pt x="2161" y="5574"/>
                    <a:pt x="2300" y="4762"/>
                  </a:cubicBezTo>
                  <a:cubicBezTo>
                    <a:pt x="2315" y="4661"/>
                    <a:pt x="2876" y="1633"/>
                    <a:pt x="3131"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3" name="Google Shape;18843;p140"/>
            <p:cNvSpPr/>
            <p:nvPr/>
          </p:nvSpPr>
          <p:spPr>
            <a:xfrm>
              <a:off x="4918165" y="2433698"/>
              <a:ext cx="64537" cy="292341"/>
            </a:xfrm>
            <a:custGeom>
              <a:avLst/>
              <a:gdLst/>
              <a:ahLst/>
              <a:cxnLst/>
              <a:rect l="l" t="t" r="r" b="b"/>
              <a:pathLst>
                <a:path w="2463" h="11157" extrusionOk="0">
                  <a:moveTo>
                    <a:pt x="1056" y="0"/>
                  </a:moveTo>
                  <a:cubicBezTo>
                    <a:pt x="807" y="1637"/>
                    <a:pt x="975" y="4661"/>
                    <a:pt x="955" y="4762"/>
                  </a:cubicBezTo>
                  <a:cubicBezTo>
                    <a:pt x="821" y="5574"/>
                    <a:pt x="1349" y="7743"/>
                    <a:pt x="1349" y="8910"/>
                  </a:cubicBezTo>
                  <a:cubicBezTo>
                    <a:pt x="1349" y="10071"/>
                    <a:pt x="802" y="10763"/>
                    <a:pt x="0" y="11031"/>
                  </a:cubicBezTo>
                  <a:cubicBezTo>
                    <a:pt x="169" y="11113"/>
                    <a:pt x="359" y="11157"/>
                    <a:pt x="546" y="11157"/>
                  </a:cubicBezTo>
                  <a:cubicBezTo>
                    <a:pt x="556" y="11157"/>
                    <a:pt x="566" y="11156"/>
                    <a:pt x="576" y="11156"/>
                  </a:cubicBezTo>
                  <a:cubicBezTo>
                    <a:pt x="1810" y="11156"/>
                    <a:pt x="1810" y="9923"/>
                    <a:pt x="1810" y="8406"/>
                  </a:cubicBezTo>
                  <a:cubicBezTo>
                    <a:pt x="1810" y="7239"/>
                    <a:pt x="1493" y="5574"/>
                    <a:pt x="1632" y="4762"/>
                  </a:cubicBezTo>
                  <a:cubicBezTo>
                    <a:pt x="1647" y="4661"/>
                    <a:pt x="2208" y="1633"/>
                    <a:pt x="2463"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4" name="Google Shape;18844;p140"/>
            <p:cNvSpPr/>
            <p:nvPr/>
          </p:nvSpPr>
          <p:spPr>
            <a:xfrm>
              <a:off x="5063300" y="2529154"/>
              <a:ext cx="109317" cy="157005"/>
            </a:xfrm>
            <a:custGeom>
              <a:avLst/>
              <a:gdLst/>
              <a:ahLst/>
              <a:cxnLst/>
              <a:rect l="l" t="t" r="r" b="b"/>
              <a:pathLst>
                <a:path w="4172" h="5992" extrusionOk="0">
                  <a:moveTo>
                    <a:pt x="1348" y="1"/>
                  </a:moveTo>
                  <a:cubicBezTo>
                    <a:pt x="1345" y="1"/>
                    <a:pt x="1343" y="1"/>
                    <a:pt x="1340" y="1"/>
                  </a:cubicBezTo>
                  <a:lnTo>
                    <a:pt x="202" y="10"/>
                  </a:lnTo>
                  <a:cubicBezTo>
                    <a:pt x="125" y="15"/>
                    <a:pt x="58" y="78"/>
                    <a:pt x="58" y="159"/>
                  </a:cubicBezTo>
                  <a:cubicBezTo>
                    <a:pt x="1" y="1964"/>
                    <a:pt x="428" y="3548"/>
                    <a:pt x="557" y="3980"/>
                  </a:cubicBezTo>
                  <a:cubicBezTo>
                    <a:pt x="581" y="4057"/>
                    <a:pt x="629" y="4119"/>
                    <a:pt x="692" y="4167"/>
                  </a:cubicBezTo>
                  <a:lnTo>
                    <a:pt x="3025" y="5862"/>
                  </a:lnTo>
                  <a:cubicBezTo>
                    <a:pt x="3141" y="5948"/>
                    <a:pt x="3279" y="5991"/>
                    <a:pt x="3417" y="5991"/>
                  </a:cubicBezTo>
                  <a:cubicBezTo>
                    <a:pt x="3541" y="5991"/>
                    <a:pt x="3665" y="5956"/>
                    <a:pt x="3774" y="5886"/>
                  </a:cubicBezTo>
                  <a:cubicBezTo>
                    <a:pt x="4100" y="5675"/>
                    <a:pt x="4172" y="5228"/>
                    <a:pt x="3932" y="4921"/>
                  </a:cubicBezTo>
                  <a:cubicBezTo>
                    <a:pt x="3510" y="4398"/>
                    <a:pt x="2775" y="3630"/>
                    <a:pt x="2199" y="2751"/>
                  </a:cubicBezTo>
                  <a:cubicBezTo>
                    <a:pt x="1661" y="1931"/>
                    <a:pt x="1599" y="913"/>
                    <a:pt x="1657" y="356"/>
                  </a:cubicBezTo>
                  <a:cubicBezTo>
                    <a:pt x="1680" y="167"/>
                    <a:pt x="1536" y="1"/>
                    <a:pt x="1348" y="1"/>
                  </a:cubicBezTo>
                  <a:close/>
                </a:path>
              </a:pathLst>
            </a:custGeom>
            <a:solidFill>
              <a:srgbClr val="BBC5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5" name="Google Shape;18845;p140"/>
            <p:cNvSpPr/>
            <p:nvPr/>
          </p:nvSpPr>
          <p:spPr>
            <a:xfrm>
              <a:off x="5064558" y="2529154"/>
              <a:ext cx="106566" cy="146446"/>
            </a:xfrm>
            <a:custGeom>
              <a:avLst/>
              <a:gdLst/>
              <a:ahLst/>
              <a:cxnLst/>
              <a:rect l="l" t="t" r="r" b="b"/>
              <a:pathLst>
                <a:path w="4067" h="5589" extrusionOk="0">
                  <a:moveTo>
                    <a:pt x="1300" y="1"/>
                  </a:moveTo>
                  <a:cubicBezTo>
                    <a:pt x="1297" y="1"/>
                    <a:pt x="1295" y="1"/>
                    <a:pt x="1292" y="1"/>
                  </a:cubicBezTo>
                  <a:lnTo>
                    <a:pt x="154" y="10"/>
                  </a:lnTo>
                  <a:cubicBezTo>
                    <a:pt x="77" y="10"/>
                    <a:pt x="10" y="78"/>
                    <a:pt x="5" y="154"/>
                  </a:cubicBezTo>
                  <a:cubicBezTo>
                    <a:pt x="1" y="318"/>
                    <a:pt x="1" y="481"/>
                    <a:pt x="5" y="639"/>
                  </a:cubicBezTo>
                  <a:cubicBezTo>
                    <a:pt x="5" y="639"/>
                    <a:pt x="161" y="596"/>
                    <a:pt x="354" y="596"/>
                  </a:cubicBezTo>
                  <a:cubicBezTo>
                    <a:pt x="640" y="596"/>
                    <a:pt x="1008" y="691"/>
                    <a:pt x="1071" y="1158"/>
                  </a:cubicBezTo>
                  <a:cubicBezTo>
                    <a:pt x="1181" y="1926"/>
                    <a:pt x="1493" y="3903"/>
                    <a:pt x="3975" y="5588"/>
                  </a:cubicBezTo>
                  <a:cubicBezTo>
                    <a:pt x="4066" y="5367"/>
                    <a:pt x="4033" y="5108"/>
                    <a:pt x="3879" y="4921"/>
                  </a:cubicBezTo>
                  <a:cubicBezTo>
                    <a:pt x="3462" y="4398"/>
                    <a:pt x="2727" y="3630"/>
                    <a:pt x="2151" y="2751"/>
                  </a:cubicBezTo>
                  <a:cubicBezTo>
                    <a:pt x="1613" y="1931"/>
                    <a:pt x="1551" y="913"/>
                    <a:pt x="1609" y="356"/>
                  </a:cubicBezTo>
                  <a:cubicBezTo>
                    <a:pt x="1632" y="167"/>
                    <a:pt x="1488" y="1"/>
                    <a:pt x="1300" y="1"/>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6" name="Google Shape;18846;p140"/>
            <p:cNvSpPr/>
            <p:nvPr/>
          </p:nvSpPr>
          <p:spPr>
            <a:xfrm>
              <a:off x="4891988" y="2428300"/>
              <a:ext cx="96504" cy="363507"/>
            </a:xfrm>
            <a:custGeom>
              <a:avLst/>
              <a:gdLst/>
              <a:ahLst/>
              <a:cxnLst/>
              <a:rect l="l" t="t" r="r" b="b"/>
              <a:pathLst>
                <a:path w="3683" h="13873" extrusionOk="0">
                  <a:moveTo>
                    <a:pt x="3222" y="408"/>
                  </a:moveTo>
                  <a:cubicBezTo>
                    <a:pt x="3001" y="1819"/>
                    <a:pt x="2602" y="3975"/>
                    <a:pt x="2468" y="4709"/>
                  </a:cubicBezTo>
                  <a:cubicBezTo>
                    <a:pt x="2444" y="4843"/>
                    <a:pt x="2430" y="4920"/>
                    <a:pt x="2430" y="4935"/>
                  </a:cubicBezTo>
                  <a:cubicBezTo>
                    <a:pt x="2377" y="5256"/>
                    <a:pt x="2386" y="5688"/>
                    <a:pt x="2420" y="6168"/>
                  </a:cubicBezTo>
                  <a:cubicBezTo>
                    <a:pt x="2154" y="6218"/>
                    <a:pt x="1882" y="6237"/>
                    <a:pt x="1627" y="6237"/>
                  </a:cubicBezTo>
                  <a:cubicBezTo>
                    <a:pt x="1246" y="6237"/>
                    <a:pt x="901" y="6196"/>
                    <a:pt x="663" y="6159"/>
                  </a:cubicBezTo>
                  <a:cubicBezTo>
                    <a:pt x="1052" y="3797"/>
                    <a:pt x="860" y="2194"/>
                    <a:pt x="721" y="1008"/>
                  </a:cubicBezTo>
                  <a:cubicBezTo>
                    <a:pt x="697" y="797"/>
                    <a:pt x="673" y="600"/>
                    <a:pt x="653" y="408"/>
                  </a:cubicBezTo>
                  <a:close/>
                  <a:moveTo>
                    <a:pt x="596" y="6572"/>
                  </a:moveTo>
                  <a:cubicBezTo>
                    <a:pt x="932" y="6629"/>
                    <a:pt x="1273" y="6658"/>
                    <a:pt x="1614" y="6658"/>
                  </a:cubicBezTo>
                  <a:cubicBezTo>
                    <a:pt x="1897" y="6658"/>
                    <a:pt x="2180" y="6634"/>
                    <a:pt x="2454" y="6586"/>
                  </a:cubicBezTo>
                  <a:cubicBezTo>
                    <a:pt x="2458" y="6639"/>
                    <a:pt x="2463" y="6692"/>
                    <a:pt x="2473" y="6744"/>
                  </a:cubicBezTo>
                  <a:lnTo>
                    <a:pt x="2473" y="6749"/>
                  </a:lnTo>
                  <a:lnTo>
                    <a:pt x="2478" y="6821"/>
                  </a:lnTo>
                  <a:cubicBezTo>
                    <a:pt x="2204" y="7239"/>
                    <a:pt x="1887" y="7623"/>
                    <a:pt x="1532" y="7964"/>
                  </a:cubicBezTo>
                  <a:cubicBezTo>
                    <a:pt x="1369" y="7820"/>
                    <a:pt x="1220" y="7661"/>
                    <a:pt x="1085" y="7493"/>
                  </a:cubicBezTo>
                  <a:cubicBezTo>
                    <a:pt x="893" y="7263"/>
                    <a:pt x="725" y="7013"/>
                    <a:pt x="577" y="6754"/>
                  </a:cubicBezTo>
                  <a:cubicBezTo>
                    <a:pt x="581" y="6687"/>
                    <a:pt x="586" y="6624"/>
                    <a:pt x="596" y="6572"/>
                  </a:cubicBezTo>
                  <a:close/>
                  <a:moveTo>
                    <a:pt x="2540" y="7460"/>
                  </a:moveTo>
                  <a:cubicBezTo>
                    <a:pt x="2578" y="7863"/>
                    <a:pt x="2607" y="8266"/>
                    <a:pt x="2607" y="8612"/>
                  </a:cubicBezTo>
                  <a:lnTo>
                    <a:pt x="2607" y="8631"/>
                  </a:lnTo>
                  <a:cubicBezTo>
                    <a:pt x="2338" y="8535"/>
                    <a:pt x="2089" y="8396"/>
                    <a:pt x="1858" y="8232"/>
                  </a:cubicBezTo>
                  <a:cubicBezTo>
                    <a:pt x="1988" y="8108"/>
                    <a:pt x="2113" y="7973"/>
                    <a:pt x="2238" y="7834"/>
                  </a:cubicBezTo>
                  <a:cubicBezTo>
                    <a:pt x="2348" y="7704"/>
                    <a:pt x="2449" y="7575"/>
                    <a:pt x="2540" y="7460"/>
                  </a:cubicBezTo>
                  <a:close/>
                  <a:moveTo>
                    <a:pt x="548" y="7484"/>
                  </a:moveTo>
                  <a:cubicBezTo>
                    <a:pt x="745" y="7757"/>
                    <a:pt x="965" y="8012"/>
                    <a:pt x="1210" y="8242"/>
                  </a:cubicBezTo>
                  <a:cubicBezTo>
                    <a:pt x="1004" y="8405"/>
                    <a:pt x="783" y="8549"/>
                    <a:pt x="548" y="8664"/>
                  </a:cubicBezTo>
                  <a:lnTo>
                    <a:pt x="548" y="8612"/>
                  </a:lnTo>
                  <a:lnTo>
                    <a:pt x="548" y="8343"/>
                  </a:lnTo>
                  <a:lnTo>
                    <a:pt x="548" y="7959"/>
                  </a:lnTo>
                  <a:cubicBezTo>
                    <a:pt x="548" y="7800"/>
                    <a:pt x="548" y="7637"/>
                    <a:pt x="548" y="7484"/>
                  </a:cubicBezTo>
                  <a:close/>
                  <a:moveTo>
                    <a:pt x="1537" y="8511"/>
                  </a:moveTo>
                  <a:cubicBezTo>
                    <a:pt x="1858" y="8760"/>
                    <a:pt x="2218" y="8948"/>
                    <a:pt x="2607" y="9072"/>
                  </a:cubicBezTo>
                  <a:cubicBezTo>
                    <a:pt x="2598" y="9625"/>
                    <a:pt x="2574" y="10129"/>
                    <a:pt x="2463" y="10498"/>
                  </a:cubicBezTo>
                  <a:cubicBezTo>
                    <a:pt x="2319" y="10964"/>
                    <a:pt x="2055" y="11161"/>
                    <a:pt x="1575" y="11161"/>
                  </a:cubicBezTo>
                  <a:cubicBezTo>
                    <a:pt x="1100" y="11161"/>
                    <a:pt x="836" y="10959"/>
                    <a:pt x="692" y="10498"/>
                  </a:cubicBezTo>
                  <a:cubicBezTo>
                    <a:pt x="581" y="10138"/>
                    <a:pt x="553" y="9653"/>
                    <a:pt x="548" y="9120"/>
                  </a:cubicBezTo>
                  <a:cubicBezTo>
                    <a:pt x="903" y="8962"/>
                    <a:pt x="1239" y="8760"/>
                    <a:pt x="1537" y="8511"/>
                  </a:cubicBezTo>
                  <a:close/>
                  <a:moveTo>
                    <a:pt x="2991" y="9466"/>
                  </a:moveTo>
                  <a:cubicBezTo>
                    <a:pt x="3001" y="9730"/>
                    <a:pt x="3006" y="10009"/>
                    <a:pt x="3006" y="10306"/>
                  </a:cubicBezTo>
                  <a:cubicBezTo>
                    <a:pt x="3006" y="11257"/>
                    <a:pt x="2876" y="13469"/>
                    <a:pt x="1700" y="13469"/>
                  </a:cubicBezTo>
                  <a:cubicBezTo>
                    <a:pt x="869" y="13469"/>
                    <a:pt x="500" y="12245"/>
                    <a:pt x="413" y="10930"/>
                  </a:cubicBezTo>
                  <a:lnTo>
                    <a:pt x="413" y="10930"/>
                  </a:lnTo>
                  <a:lnTo>
                    <a:pt x="418" y="10935"/>
                  </a:lnTo>
                  <a:cubicBezTo>
                    <a:pt x="428" y="10959"/>
                    <a:pt x="442" y="10983"/>
                    <a:pt x="457" y="11002"/>
                  </a:cubicBezTo>
                  <a:lnTo>
                    <a:pt x="466" y="11017"/>
                  </a:lnTo>
                  <a:cubicBezTo>
                    <a:pt x="476" y="11036"/>
                    <a:pt x="490" y="11060"/>
                    <a:pt x="505" y="11074"/>
                  </a:cubicBezTo>
                  <a:lnTo>
                    <a:pt x="505" y="11079"/>
                  </a:lnTo>
                  <a:cubicBezTo>
                    <a:pt x="519" y="11098"/>
                    <a:pt x="533" y="11122"/>
                    <a:pt x="553" y="11141"/>
                  </a:cubicBezTo>
                  <a:lnTo>
                    <a:pt x="562" y="11151"/>
                  </a:lnTo>
                  <a:cubicBezTo>
                    <a:pt x="577" y="11170"/>
                    <a:pt x="591" y="11189"/>
                    <a:pt x="610" y="11204"/>
                  </a:cubicBezTo>
                  <a:lnTo>
                    <a:pt x="615" y="11213"/>
                  </a:lnTo>
                  <a:cubicBezTo>
                    <a:pt x="634" y="11233"/>
                    <a:pt x="649" y="11247"/>
                    <a:pt x="668" y="11261"/>
                  </a:cubicBezTo>
                  <a:lnTo>
                    <a:pt x="673" y="11266"/>
                  </a:lnTo>
                  <a:cubicBezTo>
                    <a:pt x="687" y="11285"/>
                    <a:pt x="706" y="11300"/>
                    <a:pt x="725" y="11314"/>
                  </a:cubicBezTo>
                  <a:lnTo>
                    <a:pt x="740" y="11324"/>
                  </a:lnTo>
                  <a:cubicBezTo>
                    <a:pt x="754" y="11338"/>
                    <a:pt x="773" y="11353"/>
                    <a:pt x="797" y="11362"/>
                  </a:cubicBezTo>
                  <a:lnTo>
                    <a:pt x="807" y="11372"/>
                  </a:lnTo>
                  <a:cubicBezTo>
                    <a:pt x="826" y="11381"/>
                    <a:pt x="845" y="11396"/>
                    <a:pt x="865" y="11405"/>
                  </a:cubicBezTo>
                  <a:lnTo>
                    <a:pt x="874" y="11410"/>
                  </a:lnTo>
                  <a:cubicBezTo>
                    <a:pt x="898" y="11420"/>
                    <a:pt x="917" y="11429"/>
                    <a:pt x="941" y="11444"/>
                  </a:cubicBezTo>
                  <a:lnTo>
                    <a:pt x="951" y="11449"/>
                  </a:lnTo>
                  <a:cubicBezTo>
                    <a:pt x="975" y="11458"/>
                    <a:pt x="999" y="11468"/>
                    <a:pt x="1023" y="11477"/>
                  </a:cubicBezTo>
                  <a:lnTo>
                    <a:pt x="1028" y="11477"/>
                  </a:lnTo>
                  <a:cubicBezTo>
                    <a:pt x="1052" y="11487"/>
                    <a:pt x="1071" y="11492"/>
                    <a:pt x="1095" y="11501"/>
                  </a:cubicBezTo>
                  <a:lnTo>
                    <a:pt x="1109" y="11501"/>
                  </a:lnTo>
                  <a:cubicBezTo>
                    <a:pt x="1133" y="11511"/>
                    <a:pt x="1157" y="11516"/>
                    <a:pt x="1181" y="11521"/>
                  </a:cubicBezTo>
                  <a:lnTo>
                    <a:pt x="1196" y="11525"/>
                  </a:lnTo>
                  <a:cubicBezTo>
                    <a:pt x="1225" y="11530"/>
                    <a:pt x="1249" y="11535"/>
                    <a:pt x="1277" y="11540"/>
                  </a:cubicBezTo>
                  <a:lnTo>
                    <a:pt x="1282" y="11540"/>
                  </a:lnTo>
                  <a:cubicBezTo>
                    <a:pt x="1306" y="11545"/>
                    <a:pt x="1335" y="11549"/>
                    <a:pt x="1359" y="11554"/>
                  </a:cubicBezTo>
                  <a:lnTo>
                    <a:pt x="1373" y="11554"/>
                  </a:lnTo>
                  <a:cubicBezTo>
                    <a:pt x="1402" y="11554"/>
                    <a:pt x="1431" y="11559"/>
                    <a:pt x="1460" y="11559"/>
                  </a:cubicBezTo>
                  <a:lnTo>
                    <a:pt x="1566" y="11559"/>
                  </a:lnTo>
                  <a:cubicBezTo>
                    <a:pt x="1628" y="11559"/>
                    <a:pt x="1686" y="11554"/>
                    <a:pt x="1743" y="11549"/>
                  </a:cubicBezTo>
                  <a:cubicBezTo>
                    <a:pt x="2300" y="11497"/>
                    <a:pt x="2660" y="11189"/>
                    <a:pt x="2842" y="10609"/>
                  </a:cubicBezTo>
                  <a:cubicBezTo>
                    <a:pt x="2847" y="10580"/>
                    <a:pt x="2857" y="10551"/>
                    <a:pt x="2866" y="10522"/>
                  </a:cubicBezTo>
                  <a:lnTo>
                    <a:pt x="2881" y="10508"/>
                  </a:lnTo>
                  <a:cubicBezTo>
                    <a:pt x="2890" y="10479"/>
                    <a:pt x="2895" y="10450"/>
                    <a:pt x="2905" y="10421"/>
                  </a:cubicBezTo>
                  <a:lnTo>
                    <a:pt x="2905" y="10397"/>
                  </a:lnTo>
                  <a:cubicBezTo>
                    <a:pt x="2914" y="10369"/>
                    <a:pt x="2919" y="10340"/>
                    <a:pt x="2924" y="10311"/>
                  </a:cubicBezTo>
                  <a:lnTo>
                    <a:pt x="2924" y="10297"/>
                  </a:lnTo>
                  <a:cubicBezTo>
                    <a:pt x="2929" y="10268"/>
                    <a:pt x="2934" y="10234"/>
                    <a:pt x="2938" y="10201"/>
                  </a:cubicBezTo>
                  <a:lnTo>
                    <a:pt x="2943" y="10177"/>
                  </a:lnTo>
                  <a:cubicBezTo>
                    <a:pt x="2948" y="10143"/>
                    <a:pt x="2953" y="10109"/>
                    <a:pt x="2958" y="10081"/>
                  </a:cubicBezTo>
                  <a:lnTo>
                    <a:pt x="2958" y="10057"/>
                  </a:lnTo>
                  <a:cubicBezTo>
                    <a:pt x="2962" y="10028"/>
                    <a:pt x="2962" y="9999"/>
                    <a:pt x="2967" y="9970"/>
                  </a:cubicBezTo>
                  <a:lnTo>
                    <a:pt x="2967" y="9946"/>
                  </a:lnTo>
                  <a:cubicBezTo>
                    <a:pt x="2967" y="9913"/>
                    <a:pt x="2972" y="9874"/>
                    <a:pt x="2977" y="9841"/>
                  </a:cubicBezTo>
                  <a:lnTo>
                    <a:pt x="2977" y="9812"/>
                  </a:lnTo>
                  <a:cubicBezTo>
                    <a:pt x="2977" y="9778"/>
                    <a:pt x="2982" y="9745"/>
                    <a:pt x="2982" y="9706"/>
                  </a:cubicBezTo>
                  <a:lnTo>
                    <a:pt x="2982" y="9692"/>
                  </a:lnTo>
                  <a:cubicBezTo>
                    <a:pt x="2982" y="9658"/>
                    <a:pt x="2982" y="9625"/>
                    <a:pt x="2986" y="9591"/>
                  </a:cubicBezTo>
                  <a:lnTo>
                    <a:pt x="2986" y="9562"/>
                  </a:lnTo>
                  <a:cubicBezTo>
                    <a:pt x="2986" y="9528"/>
                    <a:pt x="2986" y="9500"/>
                    <a:pt x="2991" y="9466"/>
                  </a:cubicBezTo>
                  <a:close/>
                  <a:moveTo>
                    <a:pt x="428" y="0"/>
                  </a:moveTo>
                  <a:cubicBezTo>
                    <a:pt x="313" y="0"/>
                    <a:pt x="217" y="101"/>
                    <a:pt x="226" y="221"/>
                  </a:cubicBezTo>
                  <a:cubicBezTo>
                    <a:pt x="245" y="480"/>
                    <a:pt x="279" y="763"/>
                    <a:pt x="317" y="1056"/>
                  </a:cubicBezTo>
                  <a:cubicBezTo>
                    <a:pt x="461" y="2271"/>
                    <a:pt x="658" y="3931"/>
                    <a:pt x="207" y="6408"/>
                  </a:cubicBezTo>
                  <a:cubicBezTo>
                    <a:pt x="149" y="6735"/>
                    <a:pt x="140" y="7340"/>
                    <a:pt x="140" y="7944"/>
                  </a:cubicBezTo>
                  <a:cubicBezTo>
                    <a:pt x="44" y="8544"/>
                    <a:pt x="1" y="9317"/>
                    <a:pt x="1" y="10306"/>
                  </a:cubicBezTo>
                  <a:cubicBezTo>
                    <a:pt x="1" y="11295"/>
                    <a:pt x="130" y="12149"/>
                    <a:pt x="380" y="12759"/>
                  </a:cubicBezTo>
                  <a:cubicBezTo>
                    <a:pt x="749" y="13681"/>
                    <a:pt x="1311" y="13873"/>
                    <a:pt x="1714" y="13873"/>
                  </a:cubicBezTo>
                  <a:cubicBezTo>
                    <a:pt x="2818" y="13873"/>
                    <a:pt x="3423" y="12605"/>
                    <a:pt x="3423" y="10306"/>
                  </a:cubicBezTo>
                  <a:cubicBezTo>
                    <a:pt x="3423" y="8362"/>
                    <a:pt x="3255" y="7229"/>
                    <a:pt x="2871" y="6653"/>
                  </a:cubicBezTo>
                  <a:cubicBezTo>
                    <a:pt x="2814" y="6010"/>
                    <a:pt x="2766" y="5386"/>
                    <a:pt x="2833" y="5002"/>
                  </a:cubicBezTo>
                  <a:cubicBezTo>
                    <a:pt x="2833" y="4987"/>
                    <a:pt x="2847" y="4911"/>
                    <a:pt x="2871" y="4786"/>
                  </a:cubicBezTo>
                  <a:cubicBezTo>
                    <a:pt x="3010" y="4003"/>
                    <a:pt x="3447" y="1632"/>
                    <a:pt x="3663" y="235"/>
                  </a:cubicBezTo>
                  <a:cubicBezTo>
                    <a:pt x="3682" y="110"/>
                    <a:pt x="3586" y="0"/>
                    <a:pt x="346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7" name="Google Shape;18847;p140"/>
            <p:cNvSpPr/>
            <p:nvPr/>
          </p:nvSpPr>
          <p:spPr>
            <a:xfrm>
              <a:off x="4977435" y="2432309"/>
              <a:ext cx="199977" cy="259169"/>
            </a:xfrm>
            <a:custGeom>
              <a:avLst/>
              <a:gdLst/>
              <a:ahLst/>
              <a:cxnLst/>
              <a:rect l="l" t="t" r="r" b="b"/>
              <a:pathLst>
                <a:path w="7632" h="9891" extrusionOk="0">
                  <a:moveTo>
                    <a:pt x="2586" y="3634"/>
                  </a:moveTo>
                  <a:cubicBezTo>
                    <a:pt x="2735" y="3788"/>
                    <a:pt x="2922" y="3903"/>
                    <a:pt x="3129" y="3970"/>
                  </a:cubicBezTo>
                  <a:lnTo>
                    <a:pt x="3129" y="3985"/>
                  </a:lnTo>
                  <a:lnTo>
                    <a:pt x="3129" y="4100"/>
                  </a:lnTo>
                  <a:lnTo>
                    <a:pt x="3129" y="4220"/>
                  </a:lnTo>
                  <a:lnTo>
                    <a:pt x="3129" y="4239"/>
                  </a:lnTo>
                  <a:cubicBezTo>
                    <a:pt x="3129" y="4316"/>
                    <a:pt x="3129" y="4393"/>
                    <a:pt x="3129" y="4470"/>
                  </a:cubicBezTo>
                  <a:lnTo>
                    <a:pt x="3129" y="4489"/>
                  </a:lnTo>
                  <a:cubicBezTo>
                    <a:pt x="3134" y="4566"/>
                    <a:pt x="3134" y="4642"/>
                    <a:pt x="3138" y="4719"/>
                  </a:cubicBezTo>
                  <a:lnTo>
                    <a:pt x="3138" y="4734"/>
                  </a:lnTo>
                  <a:cubicBezTo>
                    <a:pt x="3143" y="4810"/>
                    <a:pt x="3148" y="4887"/>
                    <a:pt x="3153" y="4959"/>
                  </a:cubicBezTo>
                  <a:lnTo>
                    <a:pt x="3153" y="4978"/>
                  </a:lnTo>
                  <a:cubicBezTo>
                    <a:pt x="3158" y="5050"/>
                    <a:pt x="3162" y="5127"/>
                    <a:pt x="3167" y="5199"/>
                  </a:cubicBezTo>
                  <a:lnTo>
                    <a:pt x="3167" y="5214"/>
                  </a:lnTo>
                  <a:cubicBezTo>
                    <a:pt x="3172" y="5262"/>
                    <a:pt x="3177" y="5305"/>
                    <a:pt x="3182" y="5353"/>
                  </a:cubicBezTo>
                  <a:cubicBezTo>
                    <a:pt x="2980" y="5641"/>
                    <a:pt x="2634" y="6011"/>
                    <a:pt x="2130" y="6207"/>
                  </a:cubicBezTo>
                  <a:cubicBezTo>
                    <a:pt x="2054" y="6107"/>
                    <a:pt x="1886" y="5881"/>
                    <a:pt x="1612" y="5516"/>
                  </a:cubicBezTo>
                  <a:cubicBezTo>
                    <a:pt x="2020" y="4998"/>
                    <a:pt x="2385" y="4153"/>
                    <a:pt x="2586" y="3634"/>
                  </a:cubicBezTo>
                  <a:close/>
                  <a:moveTo>
                    <a:pt x="3254" y="5929"/>
                  </a:moveTo>
                  <a:cubicBezTo>
                    <a:pt x="3258" y="5982"/>
                    <a:pt x="3268" y="6035"/>
                    <a:pt x="3273" y="6083"/>
                  </a:cubicBezTo>
                  <a:lnTo>
                    <a:pt x="3273" y="6092"/>
                  </a:lnTo>
                  <a:cubicBezTo>
                    <a:pt x="3287" y="6155"/>
                    <a:pt x="3297" y="6222"/>
                    <a:pt x="3306" y="6284"/>
                  </a:cubicBezTo>
                  <a:lnTo>
                    <a:pt x="3306" y="6289"/>
                  </a:lnTo>
                  <a:cubicBezTo>
                    <a:pt x="3316" y="6351"/>
                    <a:pt x="3330" y="6414"/>
                    <a:pt x="3340" y="6476"/>
                  </a:cubicBezTo>
                  <a:lnTo>
                    <a:pt x="3340" y="6481"/>
                  </a:lnTo>
                  <a:cubicBezTo>
                    <a:pt x="3345" y="6510"/>
                    <a:pt x="3350" y="6543"/>
                    <a:pt x="3354" y="6572"/>
                  </a:cubicBezTo>
                  <a:lnTo>
                    <a:pt x="3374" y="6659"/>
                  </a:lnTo>
                  <a:lnTo>
                    <a:pt x="3374" y="6663"/>
                  </a:lnTo>
                  <a:lnTo>
                    <a:pt x="3388" y="6745"/>
                  </a:lnTo>
                  <a:lnTo>
                    <a:pt x="3388" y="6750"/>
                  </a:lnTo>
                  <a:lnTo>
                    <a:pt x="3407" y="6827"/>
                  </a:lnTo>
                  <a:lnTo>
                    <a:pt x="3407" y="6831"/>
                  </a:lnTo>
                  <a:lnTo>
                    <a:pt x="3422" y="6908"/>
                  </a:lnTo>
                  <a:lnTo>
                    <a:pt x="3422" y="6913"/>
                  </a:lnTo>
                  <a:lnTo>
                    <a:pt x="3441" y="6985"/>
                  </a:lnTo>
                  <a:lnTo>
                    <a:pt x="3441" y="6995"/>
                  </a:lnTo>
                  <a:lnTo>
                    <a:pt x="3455" y="7062"/>
                  </a:lnTo>
                  <a:lnTo>
                    <a:pt x="3455" y="7071"/>
                  </a:lnTo>
                  <a:lnTo>
                    <a:pt x="3470" y="7134"/>
                  </a:lnTo>
                  <a:lnTo>
                    <a:pt x="3470" y="7143"/>
                  </a:lnTo>
                  <a:lnTo>
                    <a:pt x="3484" y="7206"/>
                  </a:lnTo>
                  <a:lnTo>
                    <a:pt x="3484" y="7215"/>
                  </a:lnTo>
                  <a:lnTo>
                    <a:pt x="3498" y="7268"/>
                  </a:lnTo>
                  <a:lnTo>
                    <a:pt x="3498" y="7278"/>
                  </a:lnTo>
                  <a:cubicBezTo>
                    <a:pt x="3138" y="7047"/>
                    <a:pt x="2788" y="6793"/>
                    <a:pt x="2452" y="6524"/>
                  </a:cubicBezTo>
                  <a:cubicBezTo>
                    <a:pt x="2754" y="6380"/>
                    <a:pt x="3023" y="6179"/>
                    <a:pt x="3254" y="5929"/>
                  </a:cubicBezTo>
                  <a:close/>
                  <a:moveTo>
                    <a:pt x="4641" y="3898"/>
                  </a:moveTo>
                  <a:cubicBezTo>
                    <a:pt x="4674" y="3898"/>
                    <a:pt x="4703" y="3913"/>
                    <a:pt x="4727" y="3937"/>
                  </a:cubicBezTo>
                  <a:cubicBezTo>
                    <a:pt x="4746" y="3961"/>
                    <a:pt x="4756" y="3994"/>
                    <a:pt x="4756" y="4028"/>
                  </a:cubicBezTo>
                  <a:cubicBezTo>
                    <a:pt x="4679" y="4714"/>
                    <a:pt x="4790" y="5737"/>
                    <a:pt x="5327" y="6558"/>
                  </a:cubicBezTo>
                  <a:cubicBezTo>
                    <a:pt x="5740" y="7191"/>
                    <a:pt x="6239" y="7767"/>
                    <a:pt x="6638" y="8233"/>
                  </a:cubicBezTo>
                  <a:cubicBezTo>
                    <a:pt x="6796" y="8415"/>
                    <a:pt x="6950" y="8593"/>
                    <a:pt x="7070" y="8742"/>
                  </a:cubicBezTo>
                  <a:cubicBezTo>
                    <a:pt x="7142" y="8847"/>
                    <a:pt x="7166" y="8972"/>
                    <a:pt x="7142" y="9097"/>
                  </a:cubicBezTo>
                  <a:cubicBezTo>
                    <a:pt x="7123" y="9227"/>
                    <a:pt x="7046" y="9337"/>
                    <a:pt x="6940" y="9409"/>
                  </a:cubicBezTo>
                  <a:cubicBezTo>
                    <a:pt x="6863" y="9457"/>
                    <a:pt x="6776" y="9481"/>
                    <a:pt x="6691" y="9481"/>
                  </a:cubicBezTo>
                  <a:cubicBezTo>
                    <a:pt x="6595" y="9481"/>
                    <a:pt x="6500" y="9451"/>
                    <a:pt x="6422" y="9390"/>
                  </a:cubicBezTo>
                  <a:lnTo>
                    <a:pt x="4089" y="7695"/>
                  </a:lnTo>
                  <a:cubicBezTo>
                    <a:pt x="4065" y="7681"/>
                    <a:pt x="4050" y="7662"/>
                    <a:pt x="4041" y="7638"/>
                  </a:cubicBezTo>
                  <a:cubicBezTo>
                    <a:pt x="4041" y="7633"/>
                    <a:pt x="4041" y="7628"/>
                    <a:pt x="4036" y="7628"/>
                  </a:cubicBezTo>
                  <a:cubicBezTo>
                    <a:pt x="4031" y="7623"/>
                    <a:pt x="4031" y="7619"/>
                    <a:pt x="4031" y="7614"/>
                  </a:cubicBezTo>
                  <a:cubicBezTo>
                    <a:pt x="3988" y="7475"/>
                    <a:pt x="3916" y="7215"/>
                    <a:pt x="3839" y="6870"/>
                  </a:cubicBezTo>
                  <a:lnTo>
                    <a:pt x="3830" y="6822"/>
                  </a:lnTo>
                  <a:lnTo>
                    <a:pt x="3815" y="6774"/>
                  </a:lnTo>
                  <a:lnTo>
                    <a:pt x="3815" y="6769"/>
                  </a:lnTo>
                  <a:lnTo>
                    <a:pt x="3806" y="6721"/>
                  </a:lnTo>
                  <a:lnTo>
                    <a:pt x="3806" y="6716"/>
                  </a:lnTo>
                  <a:lnTo>
                    <a:pt x="3796" y="6668"/>
                  </a:lnTo>
                  <a:lnTo>
                    <a:pt x="3796" y="6663"/>
                  </a:lnTo>
                  <a:lnTo>
                    <a:pt x="3786" y="6615"/>
                  </a:lnTo>
                  <a:lnTo>
                    <a:pt x="3786" y="6606"/>
                  </a:lnTo>
                  <a:lnTo>
                    <a:pt x="3777" y="6558"/>
                  </a:lnTo>
                  <a:lnTo>
                    <a:pt x="3777" y="6553"/>
                  </a:lnTo>
                  <a:lnTo>
                    <a:pt x="3767" y="6505"/>
                  </a:lnTo>
                  <a:lnTo>
                    <a:pt x="3767" y="6495"/>
                  </a:lnTo>
                  <a:lnTo>
                    <a:pt x="3758" y="6447"/>
                  </a:lnTo>
                  <a:lnTo>
                    <a:pt x="3758" y="6438"/>
                  </a:lnTo>
                  <a:lnTo>
                    <a:pt x="3753" y="6385"/>
                  </a:lnTo>
                  <a:lnTo>
                    <a:pt x="3753" y="6380"/>
                  </a:lnTo>
                  <a:lnTo>
                    <a:pt x="3743" y="6327"/>
                  </a:lnTo>
                  <a:lnTo>
                    <a:pt x="3743" y="6318"/>
                  </a:lnTo>
                  <a:lnTo>
                    <a:pt x="3734" y="6270"/>
                  </a:lnTo>
                  <a:lnTo>
                    <a:pt x="3734" y="6255"/>
                  </a:lnTo>
                  <a:lnTo>
                    <a:pt x="3724" y="6207"/>
                  </a:lnTo>
                  <a:lnTo>
                    <a:pt x="3724" y="6193"/>
                  </a:lnTo>
                  <a:lnTo>
                    <a:pt x="3714" y="6145"/>
                  </a:lnTo>
                  <a:lnTo>
                    <a:pt x="3714" y="6131"/>
                  </a:lnTo>
                  <a:lnTo>
                    <a:pt x="3710" y="6083"/>
                  </a:lnTo>
                  <a:lnTo>
                    <a:pt x="3710" y="6068"/>
                  </a:lnTo>
                  <a:lnTo>
                    <a:pt x="3700" y="6015"/>
                  </a:lnTo>
                  <a:lnTo>
                    <a:pt x="3700" y="6001"/>
                  </a:lnTo>
                  <a:lnTo>
                    <a:pt x="3690" y="5953"/>
                  </a:lnTo>
                  <a:lnTo>
                    <a:pt x="3690" y="5939"/>
                  </a:lnTo>
                  <a:lnTo>
                    <a:pt x="3686" y="5886"/>
                  </a:lnTo>
                  <a:lnTo>
                    <a:pt x="3686" y="5871"/>
                  </a:lnTo>
                  <a:lnTo>
                    <a:pt x="3676" y="5819"/>
                  </a:lnTo>
                  <a:lnTo>
                    <a:pt x="3676" y="5804"/>
                  </a:lnTo>
                  <a:lnTo>
                    <a:pt x="3671" y="5751"/>
                  </a:lnTo>
                  <a:lnTo>
                    <a:pt x="3671" y="5737"/>
                  </a:lnTo>
                  <a:lnTo>
                    <a:pt x="3666" y="5684"/>
                  </a:lnTo>
                  <a:lnTo>
                    <a:pt x="3666" y="5665"/>
                  </a:lnTo>
                  <a:lnTo>
                    <a:pt x="3657" y="5612"/>
                  </a:lnTo>
                  <a:lnTo>
                    <a:pt x="3657" y="5598"/>
                  </a:lnTo>
                  <a:lnTo>
                    <a:pt x="3652" y="5545"/>
                  </a:lnTo>
                  <a:lnTo>
                    <a:pt x="3652" y="5526"/>
                  </a:lnTo>
                  <a:lnTo>
                    <a:pt x="3647" y="5473"/>
                  </a:lnTo>
                  <a:lnTo>
                    <a:pt x="3647" y="5454"/>
                  </a:lnTo>
                  <a:lnTo>
                    <a:pt x="3642" y="5401"/>
                  </a:lnTo>
                  <a:lnTo>
                    <a:pt x="3642" y="5382"/>
                  </a:lnTo>
                  <a:lnTo>
                    <a:pt x="3633" y="5329"/>
                  </a:lnTo>
                  <a:lnTo>
                    <a:pt x="3633" y="5310"/>
                  </a:lnTo>
                  <a:lnTo>
                    <a:pt x="3628" y="5257"/>
                  </a:lnTo>
                  <a:lnTo>
                    <a:pt x="3628" y="5233"/>
                  </a:lnTo>
                  <a:cubicBezTo>
                    <a:pt x="3628" y="5219"/>
                    <a:pt x="3628" y="5199"/>
                    <a:pt x="3623" y="5180"/>
                  </a:cubicBezTo>
                  <a:lnTo>
                    <a:pt x="3623" y="5161"/>
                  </a:lnTo>
                  <a:lnTo>
                    <a:pt x="3618" y="5108"/>
                  </a:lnTo>
                  <a:lnTo>
                    <a:pt x="3618" y="5084"/>
                  </a:lnTo>
                  <a:cubicBezTo>
                    <a:pt x="3618" y="5070"/>
                    <a:pt x="3618" y="5050"/>
                    <a:pt x="3618" y="5031"/>
                  </a:cubicBezTo>
                  <a:lnTo>
                    <a:pt x="3618" y="5012"/>
                  </a:lnTo>
                  <a:lnTo>
                    <a:pt x="3561" y="4959"/>
                  </a:lnTo>
                  <a:lnTo>
                    <a:pt x="3561" y="4930"/>
                  </a:lnTo>
                  <a:lnTo>
                    <a:pt x="3556" y="4882"/>
                  </a:lnTo>
                  <a:lnTo>
                    <a:pt x="3556" y="4854"/>
                  </a:lnTo>
                  <a:lnTo>
                    <a:pt x="3556" y="4806"/>
                  </a:lnTo>
                  <a:lnTo>
                    <a:pt x="3556" y="4777"/>
                  </a:lnTo>
                  <a:lnTo>
                    <a:pt x="3556" y="4729"/>
                  </a:lnTo>
                  <a:lnTo>
                    <a:pt x="3556" y="4700"/>
                  </a:lnTo>
                  <a:lnTo>
                    <a:pt x="3556" y="4647"/>
                  </a:lnTo>
                  <a:lnTo>
                    <a:pt x="3556" y="4623"/>
                  </a:lnTo>
                  <a:lnTo>
                    <a:pt x="3556" y="4570"/>
                  </a:lnTo>
                  <a:lnTo>
                    <a:pt x="3556" y="4542"/>
                  </a:lnTo>
                  <a:lnTo>
                    <a:pt x="3556" y="4494"/>
                  </a:lnTo>
                  <a:lnTo>
                    <a:pt x="3556" y="4460"/>
                  </a:lnTo>
                  <a:lnTo>
                    <a:pt x="3556" y="4412"/>
                  </a:lnTo>
                  <a:lnTo>
                    <a:pt x="3556" y="4383"/>
                  </a:lnTo>
                  <a:lnTo>
                    <a:pt x="3556" y="4335"/>
                  </a:lnTo>
                  <a:lnTo>
                    <a:pt x="3556" y="4302"/>
                  </a:lnTo>
                  <a:lnTo>
                    <a:pt x="3556" y="4254"/>
                  </a:lnTo>
                  <a:lnTo>
                    <a:pt x="3556" y="4220"/>
                  </a:lnTo>
                  <a:lnTo>
                    <a:pt x="3556" y="4172"/>
                  </a:lnTo>
                  <a:lnTo>
                    <a:pt x="3556" y="4138"/>
                  </a:lnTo>
                  <a:lnTo>
                    <a:pt x="3556" y="4090"/>
                  </a:lnTo>
                  <a:lnTo>
                    <a:pt x="3556" y="4057"/>
                  </a:lnTo>
                  <a:lnTo>
                    <a:pt x="3556" y="4009"/>
                  </a:lnTo>
                  <a:lnTo>
                    <a:pt x="3556" y="3975"/>
                  </a:lnTo>
                  <a:lnTo>
                    <a:pt x="3556" y="3927"/>
                  </a:lnTo>
                  <a:lnTo>
                    <a:pt x="3556" y="3913"/>
                  </a:lnTo>
                  <a:lnTo>
                    <a:pt x="4641" y="3898"/>
                  </a:lnTo>
                  <a:close/>
                  <a:moveTo>
                    <a:pt x="1004" y="1"/>
                  </a:moveTo>
                  <a:cubicBezTo>
                    <a:pt x="868" y="1"/>
                    <a:pt x="731" y="141"/>
                    <a:pt x="815" y="303"/>
                  </a:cubicBezTo>
                  <a:lnTo>
                    <a:pt x="868" y="404"/>
                  </a:lnTo>
                  <a:cubicBezTo>
                    <a:pt x="1525" y="1623"/>
                    <a:pt x="1938" y="2454"/>
                    <a:pt x="2068" y="2794"/>
                  </a:cubicBezTo>
                  <a:cubicBezTo>
                    <a:pt x="2130" y="2953"/>
                    <a:pt x="2202" y="3102"/>
                    <a:pt x="2284" y="3246"/>
                  </a:cubicBezTo>
                  <a:cubicBezTo>
                    <a:pt x="2217" y="3428"/>
                    <a:pt x="2106" y="3721"/>
                    <a:pt x="1967" y="4033"/>
                  </a:cubicBezTo>
                  <a:cubicBezTo>
                    <a:pt x="1799" y="4431"/>
                    <a:pt x="1588" y="4815"/>
                    <a:pt x="1348" y="5171"/>
                  </a:cubicBezTo>
                  <a:lnTo>
                    <a:pt x="445" y="3970"/>
                  </a:lnTo>
                  <a:cubicBezTo>
                    <a:pt x="401" y="3911"/>
                    <a:pt x="344" y="3887"/>
                    <a:pt x="288" y="3887"/>
                  </a:cubicBezTo>
                  <a:cubicBezTo>
                    <a:pt x="140" y="3887"/>
                    <a:pt x="1" y="4059"/>
                    <a:pt x="119" y="4215"/>
                  </a:cubicBezTo>
                  <a:cubicBezTo>
                    <a:pt x="1127" y="5555"/>
                    <a:pt x="1645" y="6246"/>
                    <a:pt x="1799" y="6452"/>
                  </a:cubicBezTo>
                  <a:cubicBezTo>
                    <a:pt x="2025" y="6759"/>
                    <a:pt x="2668" y="7239"/>
                    <a:pt x="3700" y="7878"/>
                  </a:cubicBezTo>
                  <a:cubicBezTo>
                    <a:pt x="3738" y="7935"/>
                    <a:pt x="3786" y="7988"/>
                    <a:pt x="3844" y="8027"/>
                  </a:cubicBezTo>
                  <a:lnTo>
                    <a:pt x="6177" y="9721"/>
                  </a:lnTo>
                  <a:cubicBezTo>
                    <a:pt x="6329" y="9835"/>
                    <a:pt x="6507" y="9890"/>
                    <a:pt x="6686" y="9890"/>
                  </a:cubicBezTo>
                  <a:cubicBezTo>
                    <a:pt x="6913" y="9890"/>
                    <a:pt x="7140" y="9800"/>
                    <a:pt x="7310" y="9625"/>
                  </a:cubicBezTo>
                  <a:cubicBezTo>
                    <a:pt x="7607" y="9318"/>
                    <a:pt x="7631" y="8828"/>
                    <a:pt x="7363" y="8492"/>
                  </a:cubicBezTo>
                  <a:lnTo>
                    <a:pt x="7367" y="8487"/>
                  </a:lnTo>
                  <a:cubicBezTo>
                    <a:pt x="7243" y="8334"/>
                    <a:pt x="7089" y="8156"/>
                    <a:pt x="6926" y="7964"/>
                  </a:cubicBezTo>
                  <a:cubicBezTo>
                    <a:pt x="6532" y="7513"/>
                    <a:pt x="6047" y="6947"/>
                    <a:pt x="5644" y="6332"/>
                  </a:cubicBezTo>
                  <a:cubicBezTo>
                    <a:pt x="5164" y="5603"/>
                    <a:pt x="5073" y="4657"/>
                    <a:pt x="5140" y="4071"/>
                  </a:cubicBezTo>
                  <a:cubicBezTo>
                    <a:pt x="5174" y="3759"/>
                    <a:pt x="4929" y="3490"/>
                    <a:pt x="4612" y="3490"/>
                  </a:cubicBezTo>
                  <a:lnTo>
                    <a:pt x="3479" y="3505"/>
                  </a:lnTo>
                  <a:cubicBezTo>
                    <a:pt x="3398" y="3505"/>
                    <a:pt x="3321" y="3534"/>
                    <a:pt x="3258" y="3586"/>
                  </a:cubicBezTo>
                  <a:cubicBezTo>
                    <a:pt x="3033" y="3519"/>
                    <a:pt x="2706" y="3303"/>
                    <a:pt x="2452" y="2650"/>
                  </a:cubicBezTo>
                  <a:cubicBezTo>
                    <a:pt x="2313" y="2286"/>
                    <a:pt x="1900" y="1465"/>
                    <a:pt x="1228" y="212"/>
                  </a:cubicBezTo>
                  <a:lnTo>
                    <a:pt x="1175" y="111"/>
                  </a:lnTo>
                  <a:cubicBezTo>
                    <a:pt x="1135" y="33"/>
                    <a:pt x="1069" y="1"/>
                    <a:pt x="100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848" name="Google Shape;18848;p140"/>
          <p:cNvGrpSpPr/>
          <p:nvPr/>
        </p:nvGrpSpPr>
        <p:grpSpPr>
          <a:xfrm>
            <a:off x="6632909" y="2260971"/>
            <a:ext cx="368302" cy="324361"/>
            <a:chOff x="6632909" y="2447821"/>
            <a:chExt cx="368302" cy="324361"/>
          </a:xfrm>
        </p:grpSpPr>
        <p:sp>
          <p:nvSpPr>
            <p:cNvPr id="18849" name="Google Shape;18849;p140"/>
            <p:cNvSpPr/>
            <p:nvPr/>
          </p:nvSpPr>
          <p:spPr>
            <a:xfrm>
              <a:off x="6667994" y="2500986"/>
              <a:ext cx="262523" cy="238495"/>
            </a:xfrm>
            <a:custGeom>
              <a:avLst/>
              <a:gdLst/>
              <a:ahLst/>
              <a:cxnLst/>
              <a:rect l="l" t="t" r="r" b="b"/>
              <a:pathLst>
                <a:path w="10019" h="9102" extrusionOk="0">
                  <a:moveTo>
                    <a:pt x="1215" y="1"/>
                  </a:moveTo>
                  <a:lnTo>
                    <a:pt x="0" y="797"/>
                  </a:lnTo>
                  <a:lnTo>
                    <a:pt x="1354" y="9102"/>
                  </a:lnTo>
                  <a:lnTo>
                    <a:pt x="10018" y="9102"/>
                  </a:lnTo>
                  <a:lnTo>
                    <a:pt x="1215"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0" name="Google Shape;18850;p140"/>
            <p:cNvSpPr/>
            <p:nvPr/>
          </p:nvSpPr>
          <p:spPr>
            <a:xfrm>
              <a:off x="6703446" y="2500986"/>
              <a:ext cx="262549" cy="238495"/>
            </a:xfrm>
            <a:custGeom>
              <a:avLst/>
              <a:gdLst/>
              <a:ahLst/>
              <a:cxnLst/>
              <a:rect l="l" t="t" r="r" b="b"/>
              <a:pathLst>
                <a:path w="10020" h="9102" extrusionOk="0">
                  <a:moveTo>
                    <a:pt x="8805" y="1"/>
                  </a:moveTo>
                  <a:lnTo>
                    <a:pt x="1" y="9102"/>
                  </a:lnTo>
                  <a:lnTo>
                    <a:pt x="8665" y="9102"/>
                  </a:lnTo>
                  <a:lnTo>
                    <a:pt x="10019" y="797"/>
                  </a:lnTo>
                  <a:lnTo>
                    <a:pt x="8805"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1" name="Google Shape;18851;p140"/>
            <p:cNvSpPr/>
            <p:nvPr/>
          </p:nvSpPr>
          <p:spPr>
            <a:xfrm>
              <a:off x="6703446" y="2622120"/>
              <a:ext cx="227071" cy="117361"/>
            </a:xfrm>
            <a:custGeom>
              <a:avLst/>
              <a:gdLst/>
              <a:ahLst/>
              <a:cxnLst/>
              <a:rect l="l" t="t" r="r" b="b"/>
              <a:pathLst>
                <a:path w="8666" h="4479" extrusionOk="0">
                  <a:moveTo>
                    <a:pt x="4331" y="0"/>
                  </a:moveTo>
                  <a:lnTo>
                    <a:pt x="1" y="4479"/>
                  </a:lnTo>
                  <a:lnTo>
                    <a:pt x="8665" y="4479"/>
                  </a:lnTo>
                  <a:lnTo>
                    <a:pt x="4331" y="0"/>
                  </a:lnTo>
                  <a:close/>
                </a:path>
              </a:pathLst>
            </a:custGeom>
            <a:solidFill>
              <a:srgbClr val="D7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2" name="Google Shape;18852;p140"/>
            <p:cNvSpPr/>
            <p:nvPr/>
          </p:nvSpPr>
          <p:spPr>
            <a:xfrm>
              <a:off x="6638935" y="2453219"/>
              <a:ext cx="61157" cy="66659"/>
            </a:xfrm>
            <a:custGeom>
              <a:avLst/>
              <a:gdLst/>
              <a:ahLst/>
              <a:cxnLst/>
              <a:rect l="l" t="t" r="r" b="b"/>
              <a:pathLst>
                <a:path w="2334" h="2544" extrusionOk="0">
                  <a:moveTo>
                    <a:pt x="915" y="1"/>
                  </a:moveTo>
                  <a:cubicBezTo>
                    <a:pt x="828" y="1"/>
                    <a:pt x="740" y="25"/>
                    <a:pt x="663" y="76"/>
                  </a:cubicBezTo>
                  <a:lnTo>
                    <a:pt x="274" y="331"/>
                  </a:lnTo>
                  <a:cubicBezTo>
                    <a:pt x="58" y="475"/>
                    <a:pt x="0" y="758"/>
                    <a:pt x="140" y="974"/>
                  </a:cubicBezTo>
                  <a:lnTo>
                    <a:pt x="1172" y="2544"/>
                  </a:lnTo>
                  <a:lnTo>
                    <a:pt x="2333" y="1776"/>
                  </a:lnTo>
                  <a:lnTo>
                    <a:pt x="1301" y="211"/>
                  </a:lnTo>
                  <a:cubicBezTo>
                    <a:pt x="1213" y="74"/>
                    <a:pt x="1065" y="1"/>
                    <a:pt x="915"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3" name="Google Shape;18853;p140"/>
            <p:cNvSpPr/>
            <p:nvPr/>
          </p:nvSpPr>
          <p:spPr>
            <a:xfrm>
              <a:off x="6653137" y="2453219"/>
              <a:ext cx="46955" cy="56466"/>
            </a:xfrm>
            <a:custGeom>
              <a:avLst/>
              <a:gdLst/>
              <a:ahLst/>
              <a:cxnLst/>
              <a:rect l="l" t="t" r="r" b="b"/>
              <a:pathLst>
                <a:path w="1792" h="2155" extrusionOk="0">
                  <a:moveTo>
                    <a:pt x="373" y="1"/>
                  </a:moveTo>
                  <a:cubicBezTo>
                    <a:pt x="286" y="1"/>
                    <a:pt x="198" y="25"/>
                    <a:pt x="121" y="76"/>
                  </a:cubicBezTo>
                  <a:lnTo>
                    <a:pt x="25" y="134"/>
                  </a:lnTo>
                  <a:cubicBezTo>
                    <a:pt x="1" y="254"/>
                    <a:pt x="30" y="374"/>
                    <a:pt x="92" y="475"/>
                  </a:cubicBezTo>
                  <a:lnTo>
                    <a:pt x="1211" y="2155"/>
                  </a:lnTo>
                  <a:lnTo>
                    <a:pt x="1791" y="1776"/>
                  </a:lnTo>
                  <a:lnTo>
                    <a:pt x="759" y="211"/>
                  </a:lnTo>
                  <a:cubicBezTo>
                    <a:pt x="671" y="74"/>
                    <a:pt x="523" y="1"/>
                    <a:pt x="373"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4" name="Google Shape;18854;p140"/>
            <p:cNvSpPr/>
            <p:nvPr/>
          </p:nvSpPr>
          <p:spPr>
            <a:xfrm>
              <a:off x="6657670" y="2486024"/>
              <a:ext cx="56388" cy="46012"/>
            </a:xfrm>
            <a:custGeom>
              <a:avLst/>
              <a:gdLst/>
              <a:ahLst/>
              <a:cxnLst/>
              <a:rect l="l" t="t" r="r" b="b"/>
              <a:pathLst>
                <a:path w="2152" h="1756" extrusionOk="0">
                  <a:moveTo>
                    <a:pt x="1527" y="0"/>
                  </a:moveTo>
                  <a:cubicBezTo>
                    <a:pt x="1510" y="0"/>
                    <a:pt x="1494" y="5"/>
                    <a:pt x="1479" y="15"/>
                  </a:cubicBezTo>
                  <a:lnTo>
                    <a:pt x="39" y="960"/>
                  </a:lnTo>
                  <a:cubicBezTo>
                    <a:pt x="15" y="980"/>
                    <a:pt x="1" y="1013"/>
                    <a:pt x="6" y="1047"/>
                  </a:cubicBezTo>
                  <a:lnTo>
                    <a:pt x="164" y="1695"/>
                  </a:lnTo>
                  <a:cubicBezTo>
                    <a:pt x="174" y="1732"/>
                    <a:pt x="208" y="1755"/>
                    <a:pt x="243" y="1755"/>
                  </a:cubicBezTo>
                  <a:cubicBezTo>
                    <a:pt x="257" y="1755"/>
                    <a:pt x="271" y="1751"/>
                    <a:pt x="284" y="1743"/>
                  </a:cubicBezTo>
                  <a:lnTo>
                    <a:pt x="2103" y="548"/>
                  </a:lnTo>
                  <a:cubicBezTo>
                    <a:pt x="2146" y="519"/>
                    <a:pt x="2151" y="452"/>
                    <a:pt x="2108" y="418"/>
                  </a:cubicBezTo>
                  <a:lnTo>
                    <a:pt x="1570" y="15"/>
                  </a:lnTo>
                  <a:cubicBezTo>
                    <a:pt x="1558" y="5"/>
                    <a:pt x="1543" y="0"/>
                    <a:pt x="1527"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5" name="Google Shape;18855;p140"/>
            <p:cNvSpPr/>
            <p:nvPr/>
          </p:nvSpPr>
          <p:spPr>
            <a:xfrm>
              <a:off x="6933897" y="2453297"/>
              <a:ext cx="61130" cy="66581"/>
            </a:xfrm>
            <a:custGeom>
              <a:avLst/>
              <a:gdLst/>
              <a:ahLst/>
              <a:cxnLst/>
              <a:rect l="l" t="t" r="r" b="b"/>
              <a:pathLst>
                <a:path w="2333" h="2541" extrusionOk="0">
                  <a:moveTo>
                    <a:pt x="1418" y="0"/>
                  </a:moveTo>
                  <a:cubicBezTo>
                    <a:pt x="1268" y="0"/>
                    <a:pt x="1120" y="74"/>
                    <a:pt x="1032" y="208"/>
                  </a:cubicBezTo>
                  <a:lnTo>
                    <a:pt x="0" y="1773"/>
                  </a:lnTo>
                  <a:lnTo>
                    <a:pt x="1162" y="2541"/>
                  </a:lnTo>
                  <a:lnTo>
                    <a:pt x="2194" y="971"/>
                  </a:lnTo>
                  <a:cubicBezTo>
                    <a:pt x="2333" y="755"/>
                    <a:pt x="2275" y="472"/>
                    <a:pt x="2059" y="328"/>
                  </a:cubicBezTo>
                  <a:lnTo>
                    <a:pt x="1671" y="78"/>
                  </a:lnTo>
                  <a:cubicBezTo>
                    <a:pt x="1593" y="25"/>
                    <a:pt x="1505" y="0"/>
                    <a:pt x="1418" y="0"/>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6" name="Google Shape;18856;p140"/>
            <p:cNvSpPr/>
            <p:nvPr/>
          </p:nvSpPr>
          <p:spPr>
            <a:xfrm>
              <a:off x="6950247" y="2456966"/>
              <a:ext cx="44780" cy="62912"/>
            </a:xfrm>
            <a:custGeom>
              <a:avLst/>
              <a:gdLst/>
              <a:ahLst/>
              <a:cxnLst/>
              <a:rect l="l" t="t" r="r" b="b"/>
              <a:pathLst>
                <a:path w="1709" h="2401" extrusionOk="0">
                  <a:moveTo>
                    <a:pt x="1152" y="1"/>
                  </a:moveTo>
                  <a:cubicBezTo>
                    <a:pt x="1176" y="121"/>
                    <a:pt x="1152" y="245"/>
                    <a:pt x="1085" y="346"/>
                  </a:cubicBezTo>
                  <a:lnTo>
                    <a:pt x="0" y="2045"/>
                  </a:lnTo>
                  <a:lnTo>
                    <a:pt x="538" y="2401"/>
                  </a:lnTo>
                  <a:lnTo>
                    <a:pt x="1570" y="831"/>
                  </a:lnTo>
                  <a:cubicBezTo>
                    <a:pt x="1709" y="615"/>
                    <a:pt x="1651" y="332"/>
                    <a:pt x="1435" y="188"/>
                  </a:cubicBezTo>
                  <a:lnTo>
                    <a:pt x="1152" y="1"/>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7" name="Google Shape;18857;p140"/>
            <p:cNvSpPr/>
            <p:nvPr/>
          </p:nvSpPr>
          <p:spPr>
            <a:xfrm>
              <a:off x="6919931" y="2486024"/>
              <a:ext cx="56362" cy="46012"/>
            </a:xfrm>
            <a:custGeom>
              <a:avLst/>
              <a:gdLst/>
              <a:ahLst/>
              <a:cxnLst/>
              <a:rect l="l" t="t" r="r" b="b"/>
              <a:pathLst>
                <a:path w="2151" h="1756" extrusionOk="0">
                  <a:moveTo>
                    <a:pt x="625" y="0"/>
                  </a:moveTo>
                  <a:cubicBezTo>
                    <a:pt x="609" y="0"/>
                    <a:pt x="593" y="5"/>
                    <a:pt x="581" y="15"/>
                  </a:cubicBezTo>
                  <a:lnTo>
                    <a:pt x="43" y="418"/>
                  </a:lnTo>
                  <a:cubicBezTo>
                    <a:pt x="0" y="452"/>
                    <a:pt x="0" y="519"/>
                    <a:pt x="48" y="548"/>
                  </a:cubicBezTo>
                  <a:lnTo>
                    <a:pt x="1868" y="1743"/>
                  </a:lnTo>
                  <a:cubicBezTo>
                    <a:pt x="1880" y="1751"/>
                    <a:pt x="1894" y="1755"/>
                    <a:pt x="1909" y="1755"/>
                  </a:cubicBezTo>
                  <a:cubicBezTo>
                    <a:pt x="1943" y="1755"/>
                    <a:pt x="1977" y="1732"/>
                    <a:pt x="1988" y="1695"/>
                  </a:cubicBezTo>
                  <a:lnTo>
                    <a:pt x="2146" y="1047"/>
                  </a:lnTo>
                  <a:cubicBezTo>
                    <a:pt x="2151" y="1013"/>
                    <a:pt x="2136" y="980"/>
                    <a:pt x="2112" y="960"/>
                  </a:cubicBezTo>
                  <a:lnTo>
                    <a:pt x="672" y="15"/>
                  </a:lnTo>
                  <a:cubicBezTo>
                    <a:pt x="658" y="5"/>
                    <a:pt x="641" y="0"/>
                    <a:pt x="625"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8" name="Google Shape;18858;p140"/>
            <p:cNvSpPr/>
            <p:nvPr/>
          </p:nvSpPr>
          <p:spPr>
            <a:xfrm>
              <a:off x="6703446" y="2711916"/>
              <a:ext cx="227071" cy="54999"/>
            </a:xfrm>
            <a:custGeom>
              <a:avLst/>
              <a:gdLst/>
              <a:ahLst/>
              <a:cxnLst/>
              <a:rect l="l" t="t" r="r" b="b"/>
              <a:pathLst>
                <a:path w="8666" h="2099" extrusionOk="0">
                  <a:moveTo>
                    <a:pt x="4331" y="1"/>
                  </a:moveTo>
                  <a:cubicBezTo>
                    <a:pt x="1940" y="1"/>
                    <a:pt x="1" y="471"/>
                    <a:pt x="1" y="1052"/>
                  </a:cubicBezTo>
                  <a:cubicBezTo>
                    <a:pt x="1" y="1628"/>
                    <a:pt x="1940" y="2098"/>
                    <a:pt x="4331" y="2098"/>
                  </a:cubicBezTo>
                  <a:cubicBezTo>
                    <a:pt x="6726" y="2098"/>
                    <a:pt x="8665" y="1628"/>
                    <a:pt x="8665" y="1052"/>
                  </a:cubicBezTo>
                  <a:cubicBezTo>
                    <a:pt x="8665" y="471"/>
                    <a:pt x="6726" y="1"/>
                    <a:pt x="433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9" name="Google Shape;18859;p140"/>
            <p:cNvSpPr/>
            <p:nvPr/>
          </p:nvSpPr>
          <p:spPr>
            <a:xfrm>
              <a:off x="6677558" y="2486155"/>
              <a:ext cx="36500" cy="29818"/>
            </a:xfrm>
            <a:custGeom>
              <a:avLst/>
              <a:gdLst/>
              <a:ahLst/>
              <a:cxnLst/>
              <a:rect l="l" t="t" r="r" b="b"/>
              <a:pathLst>
                <a:path w="1393" h="1138" extrusionOk="0">
                  <a:moveTo>
                    <a:pt x="768" y="0"/>
                  </a:moveTo>
                  <a:cubicBezTo>
                    <a:pt x="751" y="0"/>
                    <a:pt x="735" y="5"/>
                    <a:pt x="720" y="15"/>
                  </a:cubicBezTo>
                  <a:lnTo>
                    <a:pt x="0" y="485"/>
                  </a:lnTo>
                  <a:lnTo>
                    <a:pt x="437" y="1138"/>
                  </a:lnTo>
                  <a:lnTo>
                    <a:pt x="1344" y="547"/>
                  </a:lnTo>
                  <a:cubicBezTo>
                    <a:pt x="1387" y="514"/>
                    <a:pt x="1392" y="447"/>
                    <a:pt x="1349" y="418"/>
                  </a:cubicBezTo>
                  <a:lnTo>
                    <a:pt x="811" y="15"/>
                  </a:lnTo>
                  <a:cubicBezTo>
                    <a:pt x="799" y="5"/>
                    <a:pt x="784" y="0"/>
                    <a:pt x="768" y="0"/>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0" name="Google Shape;18860;p140"/>
            <p:cNvSpPr/>
            <p:nvPr/>
          </p:nvSpPr>
          <p:spPr>
            <a:xfrm>
              <a:off x="6946212" y="2499466"/>
              <a:ext cx="30080" cy="32648"/>
            </a:xfrm>
            <a:custGeom>
              <a:avLst/>
              <a:gdLst/>
              <a:ahLst/>
              <a:cxnLst/>
              <a:rect l="l" t="t" r="r" b="b"/>
              <a:pathLst>
                <a:path w="1148" h="1246" extrusionOk="0">
                  <a:moveTo>
                    <a:pt x="423" y="1"/>
                  </a:moveTo>
                  <a:lnTo>
                    <a:pt x="1" y="663"/>
                  </a:lnTo>
                  <a:lnTo>
                    <a:pt x="865" y="1230"/>
                  </a:lnTo>
                  <a:cubicBezTo>
                    <a:pt x="878" y="1240"/>
                    <a:pt x="894" y="1245"/>
                    <a:pt x="909" y="1245"/>
                  </a:cubicBezTo>
                  <a:cubicBezTo>
                    <a:pt x="942" y="1245"/>
                    <a:pt x="975" y="1223"/>
                    <a:pt x="985" y="1187"/>
                  </a:cubicBezTo>
                  <a:lnTo>
                    <a:pt x="1138" y="534"/>
                  </a:lnTo>
                  <a:cubicBezTo>
                    <a:pt x="1148" y="500"/>
                    <a:pt x="1133" y="467"/>
                    <a:pt x="1105" y="452"/>
                  </a:cubicBezTo>
                  <a:lnTo>
                    <a:pt x="423" y="1"/>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1" name="Google Shape;18861;p140"/>
            <p:cNvSpPr/>
            <p:nvPr/>
          </p:nvSpPr>
          <p:spPr>
            <a:xfrm>
              <a:off x="6632909" y="2447821"/>
              <a:ext cx="97159" cy="91342"/>
            </a:xfrm>
            <a:custGeom>
              <a:avLst/>
              <a:gdLst/>
              <a:ahLst/>
              <a:cxnLst/>
              <a:rect l="l" t="t" r="r" b="b"/>
              <a:pathLst>
                <a:path w="3708" h="3486" extrusionOk="0">
                  <a:moveTo>
                    <a:pt x="1143" y="407"/>
                  </a:moveTo>
                  <a:cubicBezTo>
                    <a:pt x="1162" y="407"/>
                    <a:pt x="1181" y="412"/>
                    <a:pt x="1200" y="417"/>
                  </a:cubicBezTo>
                  <a:cubicBezTo>
                    <a:pt x="1267" y="426"/>
                    <a:pt x="1325" y="470"/>
                    <a:pt x="1363" y="527"/>
                  </a:cubicBezTo>
                  <a:lnTo>
                    <a:pt x="2007" y="1506"/>
                  </a:lnTo>
                  <a:lnTo>
                    <a:pt x="1498" y="1838"/>
                  </a:lnTo>
                  <a:lnTo>
                    <a:pt x="1181" y="2049"/>
                  </a:lnTo>
                  <a:lnTo>
                    <a:pt x="538" y="1070"/>
                  </a:lnTo>
                  <a:cubicBezTo>
                    <a:pt x="461" y="950"/>
                    <a:pt x="494" y="786"/>
                    <a:pt x="614" y="710"/>
                  </a:cubicBezTo>
                  <a:lnTo>
                    <a:pt x="1003" y="450"/>
                  </a:lnTo>
                  <a:cubicBezTo>
                    <a:pt x="1047" y="426"/>
                    <a:pt x="1095" y="407"/>
                    <a:pt x="1143" y="407"/>
                  </a:cubicBezTo>
                  <a:close/>
                  <a:moveTo>
                    <a:pt x="2467" y="1694"/>
                  </a:moveTo>
                  <a:lnTo>
                    <a:pt x="2789" y="1934"/>
                  </a:lnTo>
                  <a:lnTo>
                    <a:pt x="1267" y="2937"/>
                  </a:lnTo>
                  <a:lnTo>
                    <a:pt x="1171" y="2543"/>
                  </a:lnTo>
                  <a:lnTo>
                    <a:pt x="2467" y="1694"/>
                  </a:lnTo>
                  <a:close/>
                  <a:moveTo>
                    <a:pt x="1146" y="1"/>
                  </a:moveTo>
                  <a:cubicBezTo>
                    <a:pt x="1021" y="1"/>
                    <a:pt x="895" y="36"/>
                    <a:pt x="782" y="109"/>
                  </a:cubicBezTo>
                  <a:lnTo>
                    <a:pt x="394" y="369"/>
                  </a:lnTo>
                  <a:cubicBezTo>
                    <a:pt x="86" y="570"/>
                    <a:pt x="0" y="983"/>
                    <a:pt x="202" y="1290"/>
                  </a:cubicBezTo>
                  <a:lnTo>
                    <a:pt x="845" y="2270"/>
                  </a:lnTo>
                  <a:lnTo>
                    <a:pt x="835" y="2279"/>
                  </a:lnTo>
                  <a:cubicBezTo>
                    <a:pt x="811" y="2294"/>
                    <a:pt x="787" y="2318"/>
                    <a:pt x="773" y="2342"/>
                  </a:cubicBezTo>
                  <a:lnTo>
                    <a:pt x="254" y="3167"/>
                  </a:lnTo>
                  <a:cubicBezTo>
                    <a:pt x="144" y="3328"/>
                    <a:pt x="285" y="3486"/>
                    <a:pt x="430" y="3486"/>
                  </a:cubicBezTo>
                  <a:cubicBezTo>
                    <a:pt x="493" y="3486"/>
                    <a:pt x="556" y="3456"/>
                    <a:pt x="600" y="3383"/>
                  </a:cubicBezTo>
                  <a:lnTo>
                    <a:pt x="854" y="2970"/>
                  </a:lnTo>
                  <a:lnTo>
                    <a:pt x="912" y="3201"/>
                  </a:lnTo>
                  <a:cubicBezTo>
                    <a:pt x="942" y="3332"/>
                    <a:pt x="1061" y="3417"/>
                    <a:pt x="1185" y="3417"/>
                  </a:cubicBezTo>
                  <a:cubicBezTo>
                    <a:pt x="1237" y="3417"/>
                    <a:pt x="1291" y="3402"/>
                    <a:pt x="1339" y="3369"/>
                  </a:cubicBezTo>
                  <a:lnTo>
                    <a:pt x="3159" y="2174"/>
                  </a:lnTo>
                  <a:cubicBezTo>
                    <a:pt x="3235" y="2126"/>
                    <a:pt x="3283" y="2039"/>
                    <a:pt x="3288" y="1953"/>
                  </a:cubicBezTo>
                  <a:cubicBezTo>
                    <a:pt x="3288" y="1857"/>
                    <a:pt x="3245" y="1770"/>
                    <a:pt x="3173" y="1718"/>
                  </a:cubicBezTo>
                  <a:lnTo>
                    <a:pt x="2981" y="1574"/>
                  </a:lnTo>
                  <a:lnTo>
                    <a:pt x="3461" y="1497"/>
                  </a:lnTo>
                  <a:cubicBezTo>
                    <a:pt x="3708" y="1450"/>
                    <a:pt x="3661" y="1092"/>
                    <a:pt x="3426" y="1092"/>
                  </a:cubicBezTo>
                  <a:cubicBezTo>
                    <a:pt x="3419" y="1092"/>
                    <a:pt x="3411" y="1093"/>
                    <a:pt x="3403" y="1094"/>
                  </a:cubicBezTo>
                  <a:lnTo>
                    <a:pt x="2448" y="1247"/>
                  </a:lnTo>
                  <a:cubicBezTo>
                    <a:pt x="2419" y="1247"/>
                    <a:pt x="2391" y="1262"/>
                    <a:pt x="2367" y="1276"/>
                  </a:cubicBezTo>
                  <a:lnTo>
                    <a:pt x="2347" y="1290"/>
                  </a:lnTo>
                  <a:lnTo>
                    <a:pt x="1704" y="302"/>
                  </a:lnTo>
                  <a:cubicBezTo>
                    <a:pt x="1576" y="107"/>
                    <a:pt x="1363" y="1"/>
                    <a:pt x="114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2" name="Google Shape;18862;p140"/>
            <p:cNvSpPr/>
            <p:nvPr/>
          </p:nvSpPr>
          <p:spPr>
            <a:xfrm>
              <a:off x="6903502" y="2447926"/>
              <a:ext cx="97709" cy="91368"/>
            </a:xfrm>
            <a:custGeom>
              <a:avLst/>
              <a:gdLst/>
              <a:ahLst/>
              <a:cxnLst/>
              <a:rect l="l" t="t" r="r" b="b"/>
              <a:pathLst>
                <a:path w="3729" h="3487" extrusionOk="0">
                  <a:moveTo>
                    <a:pt x="2576" y="404"/>
                  </a:moveTo>
                  <a:cubicBezTo>
                    <a:pt x="2625" y="404"/>
                    <a:pt x="2676" y="418"/>
                    <a:pt x="2720" y="446"/>
                  </a:cubicBezTo>
                  <a:lnTo>
                    <a:pt x="3109" y="701"/>
                  </a:lnTo>
                  <a:cubicBezTo>
                    <a:pt x="3229" y="782"/>
                    <a:pt x="3263" y="941"/>
                    <a:pt x="3186" y="1066"/>
                  </a:cubicBezTo>
                  <a:lnTo>
                    <a:pt x="2538" y="2045"/>
                  </a:lnTo>
                  <a:lnTo>
                    <a:pt x="2322" y="1901"/>
                  </a:lnTo>
                  <a:lnTo>
                    <a:pt x="2125" y="1771"/>
                  </a:lnTo>
                  <a:lnTo>
                    <a:pt x="1712" y="1502"/>
                  </a:lnTo>
                  <a:lnTo>
                    <a:pt x="2360" y="523"/>
                  </a:lnTo>
                  <a:cubicBezTo>
                    <a:pt x="2409" y="444"/>
                    <a:pt x="2491" y="404"/>
                    <a:pt x="2576" y="404"/>
                  </a:cubicBezTo>
                  <a:close/>
                  <a:moveTo>
                    <a:pt x="1256" y="1690"/>
                  </a:moveTo>
                  <a:lnTo>
                    <a:pt x="1323" y="1733"/>
                  </a:lnTo>
                  <a:lnTo>
                    <a:pt x="1328" y="1733"/>
                  </a:lnTo>
                  <a:lnTo>
                    <a:pt x="2552" y="2539"/>
                  </a:lnTo>
                  <a:lnTo>
                    <a:pt x="2456" y="2933"/>
                  </a:lnTo>
                  <a:lnTo>
                    <a:pt x="934" y="1930"/>
                  </a:lnTo>
                  <a:lnTo>
                    <a:pt x="1256" y="1690"/>
                  </a:lnTo>
                  <a:close/>
                  <a:moveTo>
                    <a:pt x="2574" y="0"/>
                  </a:moveTo>
                  <a:cubicBezTo>
                    <a:pt x="2358" y="0"/>
                    <a:pt x="2147" y="105"/>
                    <a:pt x="2019" y="302"/>
                  </a:cubicBezTo>
                  <a:lnTo>
                    <a:pt x="1376" y="1282"/>
                  </a:lnTo>
                  <a:lnTo>
                    <a:pt x="1362" y="1272"/>
                  </a:lnTo>
                  <a:cubicBezTo>
                    <a:pt x="1338" y="1253"/>
                    <a:pt x="1309" y="1243"/>
                    <a:pt x="1280" y="1243"/>
                  </a:cubicBezTo>
                  <a:lnTo>
                    <a:pt x="325" y="1094"/>
                  </a:lnTo>
                  <a:cubicBezTo>
                    <a:pt x="308" y="1091"/>
                    <a:pt x="293" y="1090"/>
                    <a:pt x="278" y="1090"/>
                  </a:cubicBezTo>
                  <a:cubicBezTo>
                    <a:pt x="40" y="1090"/>
                    <a:pt x="0" y="1466"/>
                    <a:pt x="262" y="1498"/>
                  </a:cubicBezTo>
                  <a:lnTo>
                    <a:pt x="742" y="1570"/>
                  </a:lnTo>
                  <a:lnTo>
                    <a:pt x="546" y="1714"/>
                  </a:lnTo>
                  <a:cubicBezTo>
                    <a:pt x="392" y="1834"/>
                    <a:pt x="397" y="2069"/>
                    <a:pt x="565" y="2179"/>
                  </a:cubicBezTo>
                  <a:lnTo>
                    <a:pt x="2379" y="3370"/>
                  </a:lnTo>
                  <a:cubicBezTo>
                    <a:pt x="2429" y="3403"/>
                    <a:pt x="2483" y="3418"/>
                    <a:pt x="2536" y="3418"/>
                  </a:cubicBezTo>
                  <a:cubicBezTo>
                    <a:pt x="2660" y="3418"/>
                    <a:pt x="2778" y="3336"/>
                    <a:pt x="2811" y="3202"/>
                  </a:cubicBezTo>
                  <a:lnTo>
                    <a:pt x="2869" y="2966"/>
                  </a:lnTo>
                  <a:lnTo>
                    <a:pt x="3128" y="3384"/>
                  </a:lnTo>
                  <a:cubicBezTo>
                    <a:pt x="3170" y="3457"/>
                    <a:pt x="3233" y="3487"/>
                    <a:pt x="3296" y="3487"/>
                  </a:cubicBezTo>
                  <a:cubicBezTo>
                    <a:pt x="3440" y="3487"/>
                    <a:pt x="3584" y="3327"/>
                    <a:pt x="3474" y="3163"/>
                  </a:cubicBezTo>
                  <a:lnTo>
                    <a:pt x="2960" y="2338"/>
                  </a:lnTo>
                  <a:cubicBezTo>
                    <a:pt x="2941" y="2314"/>
                    <a:pt x="2922" y="2294"/>
                    <a:pt x="2898" y="2280"/>
                  </a:cubicBezTo>
                  <a:lnTo>
                    <a:pt x="2883" y="2270"/>
                  </a:lnTo>
                  <a:lnTo>
                    <a:pt x="3527" y="1286"/>
                  </a:lnTo>
                  <a:cubicBezTo>
                    <a:pt x="3728" y="979"/>
                    <a:pt x="3642" y="566"/>
                    <a:pt x="3335" y="365"/>
                  </a:cubicBezTo>
                  <a:lnTo>
                    <a:pt x="2941" y="110"/>
                  </a:lnTo>
                  <a:cubicBezTo>
                    <a:pt x="2828" y="36"/>
                    <a:pt x="2700" y="0"/>
                    <a:pt x="257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3" name="Google Shape;18863;p140"/>
            <p:cNvSpPr/>
            <p:nvPr/>
          </p:nvSpPr>
          <p:spPr>
            <a:xfrm>
              <a:off x="6667548" y="2518463"/>
              <a:ext cx="298682" cy="253719"/>
            </a:xfrm>
            <a:custGeom>
              <a:avLst/>
              <a:gdLst/>
              <a:ahLst/>
              <a:cxnLst/>
              <a:rect l="l" t="t" r="r" b="b"/>
              <a:pathLst>
                <a:path w="11399" h="9683" extrusionOk="0">
                  <a:moveTo>
                    <a:pt x="5701" y="4249"/>
                  </a:moveTo>
                  <a:lnTo>
                    <a:pt x="8855" y="7508"/>
                  </a:lnTo>
                  <a:lnTo>
                    <a:pt x="8821" y="7499"/>
                  </a:lnTo>
                  <a:lnTo>
                    <a:pt x="8807" y="7499"/>
                  </a:lnTo>
                  <a:lnTo>
                    <a:pt x="8744" y="7484"/>
                  </a:lnTo>
                  <a:lnTo>
                    <a:pt x="8730" y="7484"/>
                  </a:lnTo>
                  <a:lnTo>
                    <a:pt x="8663" y="7470"/>
                  </a:lnTo>
                  <a:lnTo>
                    <a:pt x="8648" y="7470"/>
                  </a:lnTo>
                  <a:lnTo>
                    <a:pt x="8581" y="7456"/>
                  </a:lnTo>
                  <a:lnTo>
                    <a:pt x="8567" y="7451"/>
                  </a:lnTo>
                  <a:lnTo>
                    <a:pt x="8499" y="7436"/>
                  </a:lnTo>
                  <a:lnTo>
                    <a:pt x="8480" y="7432"/>
                  </a:lnTo>
                  <a:lnTo>
                    <a:pt x="8418" y="7422"/>
                  </a:lnTo>
                  <a:lnTo>
                    <a:pt x="8389" y="7417"/>
                  </a:lnTo>
                  <a:lnTo>
                    <a:pt x="8336" y="7408"/>
                  </a:lnTo>
                  <a:lnTo>
                    <a:pt x="8293" y="7398"/>
                  </a:lnTo>
                  <a:lnTo>
                    <a:pt x="8255" y="7393"/>
                  </a:lnTo>
                  <a:lnTo>
                    <a:pt x="8197" y="7384"/>
                  </a:lnTo>
                  <a:lnTo>
                    <a:pt x="8173" y="7379"/>
                  </a:lnTo>
                  <a:lnTo>
                    <a:pt x="8101" y="7369"/>
                  </a:lnTo>
                  <a:lnTo>
                    <a:pt x="8087" y="7369"/>
                  </a:lnTo>
                  <a:cubicBezTo>
                    <a:pt x="7549" y="7288"/>
                    <a:pt x="7007" y="7235"/>
                    <a:pt x="6459" y="7211"/>
                  </a:cubicBezTo>
                  <a:cubicBezTo>
                    <a:pt x="6358" y="7206"/>
                    <a:pt x="6253" y="7206"/>
                    <a:pt x="6152" y="7201"/>
                  </a:cubicBezTo>
                  <a:lnTo>
                    <a:pt x="5254" y="7201"/>
                  </a:lnTo>
                  <a:cubicBezTo>
                    <a:pt x="5077" y="7206"/>
                    <a:pt x="4904" y="7216"/>
                    <a:pt x="4736" y="7220"/>
                  </a:cubicBezTo>
                  <a:cubicBezTo>
                    <a:pt x="4261" y="7249"/>
                    <a:pt x="3786" y="7297"/>
                    <a:pt x="3315" y="7369"/>
                  </a:cubicBezTo>
                  <a:lnTo>
                    <a:pt x="3301" y="7369"/>
                  </a:lnTo>
                  <a:lnTo>
                    <a:pt x="3233" y="7379"/>
                  </a:lnTo>
                  <a:lnTo>
                    <a:pt x="3205" y="7384"/>
                  </a:lnTo>
                  <a:lnTo>
                    <a:pt x="3147" y="7393"/>
                  </a:lnTo>
                  <a:lnTo>
                    <a:pt x="3109" y="7398"/>
                  </a:lnTo>
                  <a:lnTo>
                    <a:pt x="3065" y="7408"/>
                  </a:lnTo>
                  <a:lnTo>
                    <a:pt x="3017" y="7417"/>
                  </a:lnTo>
                  <a:lnTo>
                    <a:pt x="2984" y="7422"/>
                  </a:lnTo>
                  <a:lnTo>
                    <a:pt x="2926" y="7432"/>
                  </a:lnTo>
                  <a:lnTo>
                    <a:pt x="2902" y="7436"/>
                  </a:lnTo>
                  <a:lnTo>
                    <a:pt x="2840" y="7451"/>
                  </a:lnTo>
                  <a:lnTo>
                    <a:pt x="2825" y="7456"/>
                  </a:lnTo>
                  <a:lnTo>
                    <a:pt x="2753" y="7470"/>
                  </a:lnTo>
                  <a:lnTo>
                    <a:pt x="2744" y="7470"/>
                  </a:lnTo>
                  <a:lnTo>
                    <a:pt x="2672" y="7484"/>
                  </a:lnTo>
                  <a:lnTo>
                    <a:pt x="2662" y="7484"/>
                  </a:lnTo>
                  <a:lnTo>
                    <a:pt x="2595" y="7499"/>
                  </a:lnTo>
                  <a:lnTo>
                    <a:pt x="2581" y="7499"/>
                  </a:lnTo>
                  <a:lnTo>
                    <a:pt x="2547" y="7508"/>
                  </a:lnTo>
                  <a:lnTo>
                    <a:pt x="5701" y="4249"/>
                  </a:lnTo>
                  <a:close/>
                  <a:moveTo>
                    <a:pt x="5864" y="7595"/>
                  </a:moveTo>
                  <a:cubicBezTo>
                    <a:pt x="7007" y="7609"/>
                    <a:pt x="8072" y="7729"/>
                    <a:pt x="8826" y="7926"/>
                  </a:cubicBezTo>
                  <a:lnTo>
                    <a:pt x="8845" y="7931"/>
                  </a:lnTo>
                  <a:lnTo>
                    <a:pt x="8922" y="7950"/>
                  </a:lnTo>
                  <a:lnTo>
                    <a:pt x="8941" y="7955"/>
                  </a:lnTo>
                  <a:cubicBezTo>
                    <a:pt x="8999" y="7969"/>
                    <a:pt x="9061" y="7988"/>
                    <a:pt x="9114" y="8008"/>
                  </a:cubicBezTo>
                  <a:cubicBezTo>
                    <a:pt x="9243" y="8046"/>
                    <a:pt x="9373" y="8099"/>
                    <a:pt x="9498" y="8156"/>
                  </a:cubicBezTo>
                  <a:lnTo>
                    <a:pt x="9503" y="8156"/>
                  </a:lnTo>
                  <a:cubicBezTo>
                    <a:pt x="9762" y="8286"/>
                    <a:pt x="9834" y="8392"/>
                    <a:pt x="9834" y="8440"/>
                  </a:cubicBezTo>
                  <a:cubicBezTo>
                    <a:pt x="9834" y="8512"/>
                    <a:pt x="9632" y="8756"/>
                    <a:pt x="8720" y="8977"/>
                  </a:cubicBezTo>
                  <a:cubicBezTo>
                    <a:pt x="7914" y="9174"/>
                    <a:pt x="6843" y="9280"/>
                    <a:pt x="5701" y="9280"/>
                  </a:cubicBezTo>
                  <a:cubicBezTo>
                    <a:pt x="4563" y="9280"/>
                    <a:pt x="3488" y="9169"/>
                    <a:pt x="2686" y="8977"/>
                  </a:cubicBezTo>
                  <a:cubicBezTo>
                    <a:pt x="1774" y="8756"/>
                    <a:pt x="1573" y="8512"/>
                    <a:pt x="1573" y="8440"/>
                  </a:cubicBezTo>
                  <a:cubicBezTo>
                    <a:pt x="1573" y="8392"/>
                    <a:pt x="1645" y="8286"/>
                    <a:pt x="1904" y="8156"/>
                  </a:cubicBezTo>
                  <a:lnTo>
                    <a:pt x="1909" y="8156"/>
                  </a:lnTo>
                  <a:cubicBezTo>
                    <a:pt x="2033" y="8099"/>
                    <a:pt x="2158" y="8046"/>
                    <a:pt x="2293" y="8008"/>
                  </a:cubicBezTo>
                  <a:cubicBezTo>
                    <a:pt x="2345" y="7988"/>
                    <a:pt x="2408" y="7974"/>
                    <a:pt x="2465" y="7955"/>
                  </a:cubicBezTo>
                  <a:lnTo>
                    <a:pt x="2485" y="7950"/>
                  </a:lnTo>
                  <a:lnTo>
                    <a:pt x="2561" y="7931"/>
                  </a:lnTo>
                  <a:lnTo>
                    <a:pt x="2581" y="7926"/>
                  </a:lnTo>
                  <a:cubicBezTo>
                    <a:pt x="3334" y="7729"/>
                    <a:pt x="4400" y="7609"/>
                    <a:pt x="5542" y="7595"/>
                  </a:cubicBezTo>
                  <a:close/>
                  <a:moveTo>
                    <a:pt x="9325" y="0"/>
                  </a:moveTo>
                  <a:cubicBezTo>
                    <a:pt x="9274" y="0"/>
                    <a:pt x="9222" y="22"/>
                    <a:pt x="9176" y="73"/>
                  </a:cubicBezTo>
                  <a:lnTo>
                    <a:pt x="5701" y="3663"/>
                  </a:lnTo>
                  <a:lnTo>
                    <a:pt x="2230" y="73"/>
                  </a:lnTo>
                  <a:cubicBezTo>
                    <a:pt x="2187" y="32"/>
                    <a:pt x="2138" y="14"/>
                    <a:pt x="2092" y="14"/>
                  </a:cubicBezTo>
                  <a:cubicBezTo>
                    <a:pt x="1938" y="14"/>
                    <a:pt x="1805" y="205"/>
                    <a:pt x="1937" y="356"/>
                  </a:cubicBezTo>
                  <a:lnTo>
                    <a:pt x="5418" y="3956"/>
                  </a:lnTo>
                  <a:lnTo>
                    <a:pt x="1697" y="7806"/>
                  </a:lnTo>
                  <a:lnTo>
                    <a:pt x="1683" y="7811"/>
                  </a:lnTo>
                  <a:lnTo>
                    <a:pt x="1654" y="7825"/>
                  </a:lnTo>
                  <a:lnTo>
                    <a:pt x="1630" y="7840"/>
                  </a:lnTo>
                  <a:lnTo>
                    <a:pt x="1601" y="7854"/>
                  </a:lnTo>
                  <a:lnTo>
                    <a:pt x="1577" y="7868"/>
                  </a:lnTo>
                  <a:lnTo>
                    <a:pt x="1553" y="7888"/>
                  </a:lnTo>
                  <a:lnTo>
                    <a:pt x="1529" y="7897"/>
                  </a:lnTo>
                  <a:lnTo>
                    <a:pt x="1505" y="7916"/>
                  </a:lnTo>
                  <a:lnTo>
                    <a:pt x="1491" y="7926"/>
                  </a:lnTo>
                  <a:lnTo>
                    <a:pt x="430" y="1398"/>
                  </a:lnTo>
                  <a:cubicBezTo>
                    <a:pt x="413" y="1277"/>
                    <a:pt x="324" y="1223"/>
                    <a:pt x="233" y="1223"/>
                  </a:cubicBezTo>
                  <a:cubicBezTo>
                    <a:pt x="118" y="1223"/>
                    <a:pt x="0" y="1312"/>
                    <a:pt x="27" y="1465"/>
                  </a:cubicBezTo>
                  <a:lnTo>
                    <a:pt x="1169" y="8459"/>
                  </a:lnTo>
                  <a:cubicBezTo>
                    <a:pt x="1184" y="8843"/>
                    <a:pt x="1664" y="9150"/>
                    <a:pt x="2590" y="9371"/>
                  </a:cubicBezTo>
                  <a:cubicBezTo>
                    <a:pt x="3426" y="9572"/>
                    <a:pt x="4530" y="9683"/>
                    <a:pt x="5706" y="9683"/>
                  </a:cubicBezTo>
                  <a:cubicBezTo>
                    <a:pt x="6877" y="9683"/>
                    <a:pt x="7986" y="9572"/>
                    <a:pt x="8816" y="9371"/>
                  </a:cubicBezTo>
                  <a:cubicBezTo>
                    <a:pt x="9743" y="9150"/>
                    <a:pt x="10223" y="8843"/>
                    <a:pt x="10237" y="8459"/>
                  </a:cubicBezTo>
                  <a:lnTo>
                    <a:pt x="11380" y="1465"/>
                  </a:lnTo>
                  <a:cubicBezTo>
                    <a:pt x="11399" y="1350"/>
                    <a:pt x="11322" y="1244"/>
                    <a:pt x="11212" y="1230"/>
                  </a:cubicBezTo>
                  <a:cubicBezTo>
                    <a:pt x="11200" y="1228"/>
                    <a:pt x="11188" y="1227"/>
                    <a:pt x="11176" y="1227"/>
                  </a:cubicBezTo>
                  <a:cubicBezTo>
                    <a:pt x="11076" y="1227"/>
                    <a:pt x="10994" y="1299"/>
                    <a:pt x="10976" y="1398"/>
                  </a:cubicBezTo>
                  <a:lnTo>
                    <a:pt x="9915" y="7921"/>
                  </a:lnTo>
                  <a:lnTo>
                    <a:pt x="9901" y="7916"/>
                  </a:lnTo>
                  <a:lnTo>
                    <a:pt x="9872" y="7897"/>
                  </a:lnTo>
                  <a:lnTo>
                    <a:pt x="9853" y="7883"/>
                  </a:lnTo>
                  <a:lnTo>
                    <a:pt x="9824" y="7868"/>
                  </a:lnTo>
                  <a:lnTo>
                    <a:pt x="9805" y="7854"/>
                  </a:lnTo>
                  <a:lnTo>
                    <a:pt x="9776" y="7840"/>
                  </a:lnTo>
                  <a:lnTo>
                    <a:pt x="9752" y="7825"/>
                  </a:lnTo>
                  <a:lnTo>
                    <a:pt x="9723" y="7811"/>
                  </a:lnTo>
                  <a:lnTo>
                    <a:pt x="9709" y="7801"/>
                  </a:lnTo>
                  <a:lnTo>
                    <a:pt x="5984" y="3956"/>
                  </a:lnTo>
                  <a:lnTo>
                    <a:pt x="9469" y="356"/>
                  </a:lnTo>
                  <a:cubicBezTo>
                    <a:pt x="9622" y="207"/>
                    <a:pt x="9483" y="0"/>
                    <a:pt x="932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864" name="Google Shape;18864;p140"/>
          <p:cNvGrpSpPr/>
          <p:nvPr/>
        </p:nvGrpSpPr>
        <p:grpSpPr>
          <a:xfrm>
            <a:off x="1754187" y="2714248"/>
            <a:ext cx="365289" cy="365525"/>
            <a:chOff x="1754187" y="2901098"/>
            <a:chExt cx="365289" cy="365525"/>
          </a:xfrm>
        </p:grpSpPr>
        <p:sp>
          <p:nvSpPr>
            <p:cNvPr id="18865" name="Google Shape;18865;p140"/>
            <p:cNvSpPr/>
            <p:nvPr/>
          </p:nvSpPr>
          <p:spPr>
            <a:xfrm>
              <a:off x="1758091" y="3085485"/>
              <a:ext cx="354598" cy="101011"/>
            </a:xfrm>
            <a:custGeom>
              <a:avLst/>
              <a:gdLst/>
              <a:ahLst/>
              <a:cxnLst/>
              <a:rect l="l" t="t" r="r" b="b"/>
              <a:pathLst>
                <a:path w="13533" h="3855" extrusionOk="0">
                  <a:moveTo>
                    <a:pt x="207" y="0"/>
                  </a:moveTo>
                  <a:cubicBezTo>
                    <a:pt x="91" y="0"/>
                    <a:pt x="0" y="91"/>
                    <a:pt x="5" y="202"/>
                  </a:cubicBezTo>
                  <a:lnTo>
                    <a:pt x="5" y="3653"/>
                  </a:lnTo>
                  <a:cubicBezTo>
                    <a:pt x="5" y="3764"/>
                    <a:pt x="91" y="3855"/>
                    <a:pt x="207" y="3855"/>
                  </a:cubicBezTo>
                  <a:lnTo>
                    <a:pt x="13326" y="3855"/>
                  </a:lnTo>
                  <a:cubicBezTo>
                    <a:pt x="13398" y="3855"/>
                    <a:pt x="13460" y="3821"/>
                    <a:pt x="13499" y="3764"/>
                  </a:cubicBezTo>
                  <a:cubicBezTo>
                    <a:pt x="13518" y="3730"/>
                    <a:pt x="13532" y="3692"/>
                    <a:pt x="13532" y="3653"/>
                  </a:cubicBezTo>
                  <a:lnTo>
                    <a:pt x="13532" y="202"/>
                  </a:lnTo>
                  <a:cubicBezTo>
                    <a:pt x="13532" y="91"/>
                    <a:pt x="13441" y="0"/>
                    <a:pt x="13326"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6" name="Google Shape;18866;p140"/>
            <p:cNvSpPr/>
            <p:nvPr/>
          </p:nvSpPr>
          <p:spPr>
            <a:xfrm>
              <a:off x="1779839" y="3085485"/>
              <a:ext cx="332850" cy="101011"/>
            </a:xfrm>
            <a:custGeom>
              <a:avLst/>
              <a:gdLst/>
              <a:ahLst/>
              <a:cxnLst/>
              <a:rect l="l" t="t" r="r" b="b"/>
              <a:pathLst>
                <a:path w="12703" h="3855" extrusionOk="0">
                  <a:moveTo>
                    <a:pt x="202" y="0"/>
                  </a:moveTo>
                  <a:cubicBezTo>
                    <a:pt x="92" y="0"/>
                    <a:pt x="1" y="91"/>
                    <a:pt x="1" y="202"/>
                  </a:cubicBezTo>
                  <a:lnTo>
                    <a:pt x="1" y="3653"/>
                  </a:lnTo>
                  <a:cubicBezTo>
                    <a:pt x="1" y="3764"/>
                    <a:pt x="92" y="3855"/>
                    <a:pt x="202" y="3855"/>
                  </a:cubicBezTo>
                  <a:lnTo>
                    <a:pt x="12496" y="3855"/>
                  </a:lnTo>
                  <a:cubicBezTo>
                    <a:pt x="12568" y="3855"/>
                    <a:pt x="12630" y="3821"/>
                    <a:pt x="12669" y="3764"/>
                  </a:cubicBezTo>
                  <a:cubicBezTo>
                    <a:pt x="12688" y="3730"/>
                    <a:pt x="12702" y="3692"/>
                    <a:pt x="12702" y="3653"/>
                  </a:cubicBezTo>
                  <a:lnTo>
                    <a:pt x="12702" y="202"/>
                  </a:lnTo>
                  <a:cubicBezTo>
                    <a:pt x="12702" y="91"/>
                    <a:pt x="12611" y="0"/>
                    <a:pt x="12501" y="0"/>
                  </a:cubicBezTo>
                  <a:close/>
                </a:path>
              </a:pathLst>
            </a:custGeom>
            <a:solidFill>
              <a:srgbClr val="ADBB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7" name="Google Shape;18867;p140"/>
            <p:cNvSpPr/>
            <p:nvPr/>
          </p:nvSpPr>
          <p:spPr>
            <a:xfrm>
              <a:off x="2043017" y="3186522"/>
              <a:ext cx="68258" cy="74599"/>
            </a:xfrm>
            <a:custGeom>
              <a:avLst/>
              <a:gdLst/>
              <a:ahLst/>
              <a:cxnLst/>
              <a:rect l="l" t="t" r="r" b="b"/>
              <a:pathLst>
                <a:path w="2605" h="2847" extrusionOk="0">
                  <a:moveTo>
                    <a:pt x="319" y="0"/>
                  </a:moveTo>
                  <a:cubicBezTo>
                    <a:pt x="182" y="0"/>
                    <a:pt x="55" y="108"/>
                    <a:pt x="52" y="263"/>
                  </a:cubicBezTo>
                  <a:lnTo>
                    <a:pt x="4" y="2572"/>
                  </a:lnTo>
                  <a:cubicBezTo>
                    <a:pt x="1" y="2742"/>
                    <a:pt x="137" y="2847"/>
                    <a:pt x="275" y="2847"/>
                  </a:cubicBezTo>
                  <a:cubicBezTo>
                    <a:pt x="359" y="2847"/>
                    <a:pt x="444" y="2808"/>
                    <a:pt x="498" y="2721"/>
                  </a:cubicBezTo>
                  <a:lnTo>
                    <a:pt x="652" y="2471"/>
                  </a:lnTo>
                  <a:lnTo>
                    <a:pt x="1012" y="1895"/>
                  </a:lnTo>
                  <a:cubicBezTo>
                    <a:pt x="1058" y="1817"/>
                    <a:pt x="1147" y="1770"/>
                    <a:pt x="1239" y="1770"/>
                  </a:cubicBezTo>
                  <a:cubicBezTo>
                    <a:pt x="1243" y="1770"/>
                    <a:pt x="1247" y="1770"/>
                    <a:pt x="1252" y="1770"/>
                  </a:cubicBezTo>
                  <a:lnTo>
                    <a:pt x="2221" y="1823"/>
                  </a:lnTo>
                  <a:cubicBezTo>
                    <a:pt x="2229" y="1823"/>
                    <a:pt x="2236" y="1824"/>
                    <a:pt x="2243" y="1824"/>
                  </a:cubicBezTo>
                  <a:cubicBezTo>
                    <a:pt x="2501" y="1824"/>
                    <a:pt x="2604" y="1483"/>
                    <a:pt x="2385" y="1333"/>
                  </a:cubicBezTo>
                  <a:lnTo>
                    <a:pt x="724" y="220"/>
                  </a:lnTo>
                  <a:lnTo>
                    <a:pt x="469" y="47"/>
                  </a:lnTo>
                  <a:cubicBezTo>
                    <a:pt x="422" y="15"/>
                    <a:pt x="370" y="0"/>
                    <a:pt x="3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8" name="Google Shape;18868;p140"/>
            <p:cNvSpPr/>
            <p:nvPr/>
          </p:nvSpPr>
          <p:spPr>
            <a:xfrm>
              <a:off x="2060075" y="3192129"/>
              <a:ext cx="51200" cy="59139"/>
            </a:xfrm>
            <a:custGeom>
              <a:avLst/>
              <a:gdLst/>
              <a:ahLst/>
              <a:cxnLst/>
              <a:rect l="l" t="t" r="r" b="b"/>
              <a:pathLst>
                <a:path w="1954" h="2257" extrusionOk="0">
                  <a:moveTo>
                    <a:pt x="73" y="1"/>
                  </a:moveTo>
                  <a:cubicBezTo>
                    <a:pt x="54" y="39"/>
                    <a:pt x="44" y="78"/>
                    <a:pt x="44" y="121"/>
                  </a:cubicBezTo>
                  <a:lnTo>
                    <a:pt x="1" y="2257"/>
                  </a:lnTo>
                  <a:lnTo>
                    <a:pt x="361" y="1681"/>
                  </a:lnTo>
                  <a:cubicBezTo>
                    <a:pt x="407" y="1603"/>
                    <a:pt x="496" y="1556"/>
                    <a:pt x="588" y="1556"/>
                  </a:cubicBezTo>
                  <a:cubicBezTo>
                    <a:pt x="592" y="1556"/>
                    <a:pt x="596" y="1556"/>
                    <a:pt x="601" y="1556"/>
                  </a:cubicBezTo>
                  <a:lnTo>
                    <a:pt x="1570" y="1609"/>
                  </a:lnTo>
                  <a:cubicBezTo>
                    <a:pt x="1578" y="1609"/>
                    <a:pt x="1585" y="1610"/>
                    <a:pt x="1592" y="1610"/>
                  </a:cubicBezTo>
                  <a:cubicBezTo>
                    <a:pt x="1850" y="1610"/>
                    <a:pt x="1953" y="1269"/>
                    <a:pt x="1734" y="1119"/>
                  </a:cubicBezTo>
                  <a:lnTo>
                    <a:pt x="73" y="1"/>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9" name="Google Shape;18869;p140"/>
            <p:cNvSpPr/>
            <p:nvPr/>
          </p:nvSpPr>
          <p:spPr>
            <a:xfrm>
              <a:off x="1913419" y="2907125"/>
              <a:ext cx="200659" cy="155355"/>
            </a:xfrm>
            <a:custGeom>
              <a:avLst/>
              <a:gdLst/>
              <a:ahLst/>
              <a:cxnLst/>
              <a:rect l="l" t="t" r="r" b="b"/>
              <a:pathLst>
                <a:path w="7658" h="5929" extrusionOk="0">
                  <a:moveTo>
                    <a:pt x="375" y="1"/>
                  </a:moveTo>
                  <a:cubicBezTo>
                    <a:pt x="169" y="1"/>
                    <a:pt x="1" y="169"/>
                    <a:pt x="1" y="375"/>
                  </a:cubicBezTo>
                  <a:lnTo>
                    <a:pt x="1" y="5559"/>
                  </a:lnTo>
                  <a:cubicBezTo>
                    <a:pt x="1" y="5761"/>
                    <a:pt x="169" y="5929"/>
                    <a:pt x="375" y="5929"/>
                  </a:cubicBezTo>
                  <a:lnTo>
                    <a:pt x="7283" y="5929"/>
                  </a:lnTo>
                  <a:cubicBezTo>
                    <a:pt x="7489" y="5929"/>
                    <a:pt x="7657" y="5761"/>
                    <a:pt x="7657" y="5559"/>
                  </a:cubicBezTo>
                  <a:lnTo>
                    <a:pt x="7657" y="370"/>
                  </a:lnTo>
                  <a:cubicBezTo>
                    <a:pt x="7657" y="164"/>
                    <a:pt x="7489" y="1"/>
                    <a:pt x="7283"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0" name="Google Shape;18870;p140"/>
            <p:cNvSpPr/>
            <p:nvPr/>
          </p:nvSpPr>
          <p:spPr>
            <a:xfrm>
              <a:off x="1940224" y="2907125"/>
              <a:ext cx="173854" cy="155355"/>
            </a:xfrm>
            <a:custGeom>
              <a:avLst/>
              <a:gdLst/>
              <a:ahLst/>
              <a:cxnLst/>
              <a:rect l="l" t="t" r="r" b="b"/>
              <a:pathLst>
                <a:path w="6635" h="5929" extrusionOk="0">
                  <a:moveTo>
                    <a:pt x="374" y="1"/>
                  </a:moveTo>
                  <a:cubicBezTo>
                    <a:pt x="168" y="1"/>
                    <a:pt x="0" y="169"/>
                    <a:pt x="0" y="375"/>
                  </a:cubicBezTo>
                  <a:lnTo>
                    <a:pt x="0" y="5559"/>
                  </a:lnTo>
                  <a:cubicBezTo>
                    <a:pt x="0" y="5761"/>
                    <a:pt x="168" y="5929"/>
                    <a:pt x="374" y="5929"/>
                  </a:cubicBezTo>
                  <a:lnTo>
                    <a:pt x="6260" y="5929"/>
                  </a:lnTo>
                  <a:cubicBezTo>
                    <a:pt x="6466" y="5929"/>
                    <a:pt x="6634" y="5761"/>
                    <a:pt x="6634" y="5559"/>
                  </a:cubicBezTo>
                  <a:lnTo>
                    <a:pt x="6634" y="370"/>
                  </a:lnTo>
                  <a:cubicBezTo>
                    <a:pt x="6634" y="164"/>
                    <a:pt x="6466" y="1"/>
                    <a:pt x="6260"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1" name="Google Shape;18871;p140"/>
            <p:cNvSpPr/>
            <p:nvPr/>
          </p:nvSpPr>
          <p:spPr>
            <a:xfrm>
              <a:off x="1759480" y="2906627"/>
              <a:ext cx="128943" cy="155355"/>
            </a:xfrm>
            <a:custGeom>
              <a:avLst/>
              <a:gdLst/>
              <a:ahLst/>
              <a:cxnLst/>
              <a:rect l="l" t="t" r="r" b="b"/>
              <a:pathLst>
                <a:path w="4921" h="5929" extrusionOk="0">
                  <a:moveTo>
                    <a:pt x="163" y="0"/>
                  </a:moveTo>
                  <a:cubicBezTo>
                    <a:pt x="72" y="0"/>
                    <a:pt x="0" y="72"/>
                    <a:pt x="0" y="159"/>
                  </a:cubicBezTo>
                  <a:lnTo>
                    <a:pt x="0" y="5770"/>
                  </a:lnTo>
                  <a:cubicBezTo>
                    <a:pt x="0" y="5857"/>
                    <a:pt x="72" y="5929"/>
                    <a:pt x="163" y="5929"/>
                  </a:cubicBezTo>
                  <a:lnTo>
                    <a:pt x="4757" y="5929"/>
                  </a:lnTo>
                  <a:cubicBezTo>
                    <a:pt x="4848" y="5929"/>
                    <a:pt x="4920" y="5857"/>
                    <a:pt x="4920" y="5770"/>
                  </a:cubicBezTo>
                  <a:lnTo>
                    <a:pt x="4920" y="159"/>
                  </a:lnTo>
                  <a:cubicBezTo>
                    <a:pt x="4920" y="72"/>
                    <a:pt x="4848" y="0"/>
                    <a:pt x="4757"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2" name="Google Shape;18872;p140"/>
            <p:cNvSpPr/>
            <p:nvPr/>
          </p:nvSpPr>
          <p:spPr>
            <a:xfrm>
              <a:off x="1781228" y="2906627"/>
              <a:ext cx="107194" cy="155355"/>
            </a:xfrm>
            <a:custGeom>
              <a:avLst/>
              <a:gdLst/>
              <a:ahLst/>
              <a:cxnLst/>
              <a:rect l="l" t="t" r="r" b="b"/>
              <a:pathLst>
                <a:path w="4091" h="5929" extrusionOk="0">
                  <a:moveTo>
                    <a:pt x="159" y="0"/>
                  </a:moveTo>
                  <a:cubicBezTo>
                    <a:pt x="73" y="0"/>
                    <a:pt x="1" y="72"/>
                    <a:pt x="1" y="159"/>
                  </a:cubicBezTo>
                  <a:lnTo>
                    <a:pt x="1" y="5770"/>
                  </a:lnTo>
                  <a:cubicBezTo>
                    <a:pt x="1" y="5857"/>
                    <a:pt x="73" y="5929"/>
                    <a:pt x="159" y="5929"/>
                  </a:cubicBezTo>
                  <a:lnTo>
                    <a:pt x="3927" y="5929"/>
                  </a:lnTo>
                  <a:cubicBezTo>
                    <a:pt x="4018" y="5929"/>
                    <a:pt x="4090" y="5857"/>
                    <a:pt x="4090" y="5770"/>
                  </a:cubicBezTo>
                  <a:lnTo>
                    <a:pt x="4090" y="159"/>
                  </a:lnTo>
                  <a:cubicBezTo>
                    <a:pt x="4090" y="72"/>
                    <a:pt x="4018" y="0"/>
                    <a:pt x="3927" y="0"/>
                  </a:cubicBezTo>
                  <a:close/>
                </a:path>
              </a:pathLst>
            </a:custGeom>
            <a:solidFill>
              <a:srgbClr val="93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3" name="Google Shape;18873;p140"/>
            <p:cNvSpPr/>
            <p:nvPr/>
          </p:nvSpPr>
          <p:spPr>
            <a:xfrm>
              <a:off x="1908022" y="2901596"/>
              <a:ext cx="211454" cy="166307"/>
            </a:xfrm>
            <a:custGeom>
              <a:avLst/>
              <a:gdLst/>
              <a:ahLst/>
              <a:cxnLst/>
              <a:rect l="l" t="t" r="r" b="b"/>
              <a:pathLst>
                <a:path w="8070" h="6347" extrusionOk="0">
                  <a:moveTo>
                    <a:pt x="7657" y="413"/>
                  </a:moveTo>
                  <a:lnTo>
                    <a:pt x="7657" y="5933"/>
                  </a:lnTo>
                  <a:lnTo>
                    <a:pt x="413" y="5933"/>
                  </a:lnTo>
                  <a:lnTo>
                    <a:pt x="413" y="413"/>
                  </a:lnTo>
                  <a:close/>
                  <a:moveTo>
                    <a:pt x="207" y="0"/>
                  </a:moveTo>
                  <a:cubicBezTo>
                    <a:pt x="91" y="0"/>
                    <a:pt x="0" y="91"/>
                    <a:pt x="0" y="207"/>
                  </a:cubicBezTo>
                  <a:lnTo>
                    <a:pt x="0" y="6140"/>
                  </a:lnTo>
                  <a:cubicBezTo>
                    <a:pt x="0" y="6255"/>
                    <a:pt x="91" y="6346"/>
                    <a:pt x="207" y="6346"/>
                  </a:cubicBezTo>
                  <a:lnTo>
                    <a:pt x="7863" y="6346"/>
                  </a:lnTo>
                  <a:cubicBezTo>
                    <a:pt x="7978" y="6346"/>
                    <a:pt x="8069" y="6255"/>
                    <a:pt x="8069" y="6140"/>
                  </a:cubicBezTo>
                  <a:lnTo>
                    <a:pt x="8069" y="207"/>
                  </a:lnTo>
                  <a:cubicBezTo>
                    <a:pt x="8069" y="91"/>
                    <a:pt x="7978" y="0"/>
                    <a:pt x="786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4" name="Google Shape;18874;p140"/>
            <p:cNvSpPr/>
            <p:nvPr/>
          </p:nvSpPr>
          <p:spPr>
            <a:xfrm>
              <a:off x="1754318" y="2901098"/>
              <a:ext cx="139502" cy="166281"/>
            </a:xfrm>
            <a:custGeom>
              <a:avLst/>
              <a:gdLst/>
              <a:ahLst/>
              <a:cxnLst/>
              <a:rect l="l" t="t" r="r" b="b"/>
              <a:pathLst>
                <a:path w="5324" h="6346" extrusionOk="0">
                  <a:moveTo>
                    <a:pt x="4589" y="418"/>
                  </a:moveTo>
                  <a:lnTo>
                    <a:pt x="2616" y="2775"/>
                  </a:lnTo>
                  <a:lnTo>
                    <a:pt x="644" y="418"/>
                  </a:lnTo>
                  <a:close/>
                  <a:moveTo>
                    <a:pt x="403" y="778"/>
                  </a:moveTo>
                  <a:lnTo>
                    <a:pt x="2348" y="3096"/>
                  </a:lnTo>
                  <a:lnTo>
                    <a:pt x="403" y="5415"/>
                  </a:lnTo>
                  <a:lnTo>
                    <a:pt x="403" y="778"/>
                  </a:lnTo>
                  <a:close/>
                  <a:moveTo>
                    <a:pt x="4911" y="682"/>
                  </a:moveTo>
                  <a:lnTo>
                    <a:pt x="4911" y="5516"/>
                  </a:lnTo>
                  <a:lnTo>
                    <a:pt x="2885" y="3096"/>
                  </a:lnTo>
                  <a:lnTo>
                    <a:pt x="4911" y="682"/>
                  </a:lnTo>
                  <a:close/>
                  <a:moveTo>
                    <a:pt x="2616" y="3418"/>
                  </a:moveTo>
                  <a:lnTo>
                    <a:pt x="4724" y="5933"/>
                  </a:lnTo>
                  <a:lnTo>
                    <a:pt x="509" y="5933"/>
                  </a:lnTo>
                  <a:lnTo>
                    <a:pt x="2616" y="3418"/>
                  </a:lnTo>
                  <a:close/>
                  <a:moveTo>
                    <a:pt x="197" y="0"/>
                  </a:moveTo>
                  <a:cubicBezTo>
                    <a:pt x="183" y="5"/>
                    <a:pt x="168" y="5"/>
                    <a:pt x="159" y="5"/>
                  </a:cubicBezTo>
                  <a:lnTo>
                    <a:pt x="154" y="5"/>
                  </a:lnTo>
                  <a:lnTo>
                    <a:pt x="135" y="10"/>
                  </a:lnTo>
                  <a:lnTo>
                    <a:pt x="130" y="10"/>
                  </a:lnTo>
                  <a:lnTo>
                    <a:pt x="120" y="14"/>
                  </a:lnTo>
                  <a:lnTo>
                    <a:pt x="106" y="19"/>
                  </a:lnTo>
                  <a:lnTo>
                    <a:pt x="101" y="24"/>
                  </a:lnTo>
                  <a:lnTo>
                    <a:pt x="82" y="34"/>
                  </a:lnTo>
                  <a:lnTo>
                    <a:pt x="67" y="48"/>
                  </a:lnTo>
                  <a:lnTo>
                    <a:pt x="63" y="48"/>
                  </a:lnTo>
                  <a:lnTo>
                    <a:pt x="53" y="58"/>
                  </a:lnTo>
                  <a:lnTo>
                    <a:pt x="48" y="67"/>
                  </a:lnTo>
                  <a:lnTo>
                    <a:pt x="39" y="77"/>
                  </a:lnTo>
                  <a:lnTo>
                    <a:pt x="34" y="82"/>
                  </a:lnTo>
                  <a:lnTo>
                    <a:pt x="29" y="91"/>
                  </a:lnTo>
                  <a:lnTo>
                    <a:pt x="19" y="101"/>
                  </a:lnTo>
                  <a:lnTo>
                    <a:pt x="15" y="110"/>
                  </a:lnTo>
                  <a:lnTo>
                    <a:pt x="15" y="115"/>
                  </a:lnTo>
                  <a:lnTo>
                    <a:pt x="10" y="125"/>
                  </a:lnTo>
                  <a:lnTo>
                    <a:pt x="5" y="134"/>
                  </a:lnTo>
                  <a:lnTo>
                    <a:pt x="0" y="144"/>
                  </a:lnTo>
                  <a:lnTo>
                    <a:pt x="0" y="154"/>
                  </a:lnTo>
                  <a:lnTo>
                    <a:pt x="0" y="168"/>
                  </a:lnTo>
                  <a:lnTo>
                    <a:pt x="0" y="173"/>
                  </a:lnTo>
                  <a:lnTo>
                    <a:pt x="0" y="187"/>
                  </a:lnTo>
                  <a:lnTo>
                    <a:pt x="0" y="197"/>
                  </a:lnTo>
                  <a:lnTo>
                    <a:pt x="0" y="207"/>
                  </a:lnTo>
                  <a:lnTo>
                    <a:pt x="0" y="6140"/>
                  </a:lnTo>
                  <a:cubicBezTo>
                    <a:pt x="0" y="6250"/>
                    <a:pt x="87" y="6341"/>
                    <a:pt x="197" y="6346"/>
                  </a:cubicBezTo>
                  <a:lnTo>
                    <a:pt x="5117" y="6346"/>
                  </a:lnTo>
                  <a:cubicBezTo>
                    <a:pt x="5233" y="6346"/>
                    <a:pt x="5324" y="6255"/>
                    <a:pt x="5324" y="6140"/>
                  </a:cubicBezTo>
                  <a:lnTo>
                    <a:pt x="5324" y="211"/>
                  </a:lnTo>
                  <a:cubicBezTo>
                    <a:pt x="5324" y="96"/>
                    <a:pt x="5233" y="0"/>
                    <a:pt x="511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5" name="Google Shape;18875;p140"/>
            <p:cNvSpPr/>
            <p:nvPr/>
          </p:nvSpPr>
          <p:spPr>
            <a:xfrm>
              <a:off x="1938574" y="2928375"/>
              <a:ext cx="70459" cy="10848"/>
            </a:xfrm>
            <a:custGeom>
              <a:avLst/>
              <a:gdLst/>
              <a:ahLst/>
              <a:cxnLst/>
              <a:rect l="l" t="t" r="r" b="b"/>
              <a:pathLst>
                <a:path w="2689" h="414" extrusionOk="0">
                  <a:moveTo>
                    <a:pt x="274" y="1"/>
                  </a:moveTo>
                  <a:cubicBezTo>
                    <a:pt x="1" y="1"/>
                    <a:pt x="1" y="414"/>
                    <a:pt x="274" y="414"/>
                  </a:cubicBezTo>
                  <a:lnTo>
                    <a:pt x="2415" y="414"/>
                  </a:lnTo>
                  <a:cubicBezTo>
                    <a:pt x="2689" y="414"/>
                    <a:pt x="2689" y="1"/>
                    <a:pt x="241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6" name="Google Shape;18876;p140"/>
            <p:cNvSpPr/>
            <p:nvPr/>
          </p:nvSpPr>
          <p:spPr>
            <a:xfrm>
              <a:off x="2018439" y="2928375"/>
              <a:ext cx="70590" cy="10848"/>
            </a:xfrm>
            <a:custGeom>
              <a:avLst/>
              <a:gdLst/>
              <a:ahLst/>
              <a:cxnLst/>
              <a:rect l="l" t="t" r="r" b="b"/>
              <a:pathLst>
                <a:path w="2694" h="414" extrusionOk="0">
                  <a:moveTo>
                    <a:pt x="279" y="1"/>
                  </a:moveTo>
                  <a:cubicBezTo>
                    <a:pt x="1" y="1"/>
                    <a:pt x="1" y="414"/>
                    <a:pt x="279" y="414"/>
                  </a:cubicBezTo>
                  <a:lnTo>
                    <a:pt x="2415" y="414"/>
                  </a:lnTo>
                  <a:cubicBezTo>
                    <a:pt x="2694" y="414"/>
                    <a:pt x="2694" y="1"/>
                    <a:pt x="241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7" name="Google Shape;18877;p140"/>
            <p:cNvSpPr/>
            <p:nvPr/>
          </p:nvSpPr>
          <p:spPr>
            <a:xfrm>
              <a:off x="1938574" y="2962333"/>
              <a:ext cx="70459" cy="10848"/>
            </a:xfrm>
            <a:custGeom>
              <a:avLst/>
              <a:gdLst/>
              <a:ahLst/>
              <a:cxnLst/>
              <a:rect l="l" t="t" r="r" b="b"/>
              <a:pathLst>
                <a:path w="2689" h="414" extrusionOk="0">
                  <a:moveTo>
                    <a:pt x="274" y="1"/>
                  </a:moveTo>
                  <a:cubicBezTo>
                    <a:pt x="1" y="1"/>
                    <a:pt x="1" y="414"/>
                    <a:pt x="274" y="414"/>
                  </a:cubicBezTo>
                  <a:lnTo>
                    <a:pt x="2415" y="414"/>
                  </a:lnTo>
                  <a:cubicBezTo>
                    <a:pt x="2689" y="414"/>
                    <a:pt x="2689" y="1"/>
                    <a:pt x="241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8" name="Google Shape;18878;p140"/>
            <p:cNvSpPr/>
            <p:nvPr/>
          </p:nvSpPr>
          <p:spPr>
            <a:xfrm>
              <a:off x="2018439" y="2962333"/>
              <a:ext cx="70590" cy="10848"/>
            </a:xfrm>
            <a:custGeom>
              <a:avLst/>
              <a:gdLst/>
              <a:ahLst/>
              <a:cxnLst/>
              <a:rect l="l" t="t" r="r" b="b"/>
              <a:pathLst>
                <a:path w="2694" h="414" extrusionOk="0">
                  <a:moveTo>
                    <a:pt x="279" y="1"/>
                  </a:moveTo>
                  <a:cubicBezTo>
                    <a:pt x="1" y="1"/>
                    <a:pt x="1" y="414"/>
                    <a:pt x="279" y="414"/>
                  </a:cubicBezTo>
                  <a:lnTo>
                    <a:pt x="2415" y="414"/>
                  </a:lnTo>
                  <a:cubicBezTo>
                    <a:pt x="2694" y="414"/>
                    <a:pt x="2694" y="1"/>
                    <a:pt x="241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9" name="Google Shape;18879;p140"/>
            <p:cNvSpPr/>
            <p:nvPr/>
          </p:nvSpPr>
          <p:spPr>
            <a:xfrm>
              <a:off x="1938574" y="2996292"/>
              <a:ext cx="70459" cy="10848"/>
            </a:xfrm>
            <a:custGeom>
              <a:avLst/>
              <a:gdLst/>
              <a:ahLst/>
              <a:cxnLst/>
              <a:rect l="l" t="t" r="r" b="b"/>
              <a:pathLst>
                <a:path w="2689" h="414" extrusionOk="0">
                  <a:moveTo>
                    <a:pt x="274" y="1"/>
                  </a:moveTo>
                  <a:cubicBezTo>
                    <a:pt x="1" y="1"/>
                    <a:pt x="1" y="414"/>
                    <a:pt x="274" y="414"/>
                  </a:cubicBezTo>
                  <a:lnTo>
                    <a:pt x="2415" y="414"/>
                  </a:lnTo>
                  <a:cubicBezTo>
                    <a:pt x="2689" y="414"/>
                    <a:pt x="2689" y="1"/>
                    <a:pt x="241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0" name="Google Shape;18880;p140"/>
            <p:cNvSpPr/>
            <p:nvPr/>
          </p:nvSpPr>
          <p:spPr>
            <a:xfrm>
              <a:off x="2018439" y="2996292"/>
              <a:ext cx="70590" cy="10848"/>
            </a:xfrm>
            <a:custGeom>
              <a:avLst/>
              <a:gdLst/>
              <a:ahLst/>
              <a:cxnLst/>
              <a:rect l="l" t="t" r="r" b="b"/>
              <a:pathLst>
                <a:path w="2694" h="414" extrusionOk="0">
                  <a:moveTo>
                    <a:pt x="279" y="1"/>
                  </a:moveTo>
                  <a:cubicBezTo>
                    <a:pt x="1" y="1"/>
                    <a:pt x="1" y="414"/>
                    <a:pt x="279" y="414"/>
                  </a:cubicBezTo>
                  <a:lnTo>
                    <a:pt x="2415" y="414"/>
                  </a:lnTo>
                  <a:cubicBezTo>
                    <a:pt x="2694" y="414"/>
                    <a:pt x="2694" y="1"/>
                    <a:pt x="241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1" name="Google Shape;18881;p140"/>
            <p:cNvSpPr/>
            <p:nvPr/>
          </p:nvSpPr>
          <p:spPr>
            <a:xfrm>
              <a:off x="1938574" y="3030250"/>
              <a:ext cx="70459" cy="10979"/>
            </a:xfrm>
            <a:custGeom>
              <a:avLst/>
              <a:gdLst/>
              <a:ahLst/>
              <a:cxnLst/>
              <a:rect l="l" t="t" r="r" b="b"/>
              <a:pathLst>
                <a:path w="2689" h="419" extrusionOk="0">
                  <a:moveTo>
                    <a:pt x="274" y="1"/>
                  </a:moveTo>
                  <a:cubicBezTo>
                    <a:pt x="1" y="1"/>
                    <a:pt x="1" y="419"/>
                    <a:pt x="274" y="419"/>
                  </a:cubicBezTo>
                  <a:lnTo>
                    <a:pt x="2415" y="419"/>
                  </a:lnTo>
                  <a:cubicBezTo>
                    <a:pt x="2689" y="419"/>
                    <a:pt x="2689" y="1"/>
                    <a:pt x="241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2" name="Google Shape;18882;p140"/>
            <p:cNvSpPr/>
            <p:nvPr/>
          </p:nvSpPr>
          <p:spPr>
            <a:xfrm>
              <a:off x="2018439" y="3030250"/>
              <a:ext cx="70590" cy="10979"/>
            </a:xfrm>
            <a:custGeom>
              <a:avLst/>
              <a:gdLst/>
              <a:ahLst/>
              <a:cxnLst/>
              <a:rect l="l" t="t" r="r" b="b"/>
              <a:pathLst>
                <a:path w="2694" h="419" extrusionOk="0">
                  <a:moveTo>
                    <a:pt x="279" y="1"/>
                  </a:moveTo>
                  <a:cubicBezTo>
                    <a:pt x="1" y="1"/>
                    <a:pt x="1" y="419"/>
                    <a:pt x="279" y="419"/>
                  </a:cubicBezTo>
                  <a:lnTo>
                    <a:pt x="2415" y="419"/>
                  </a:lnTo>
                  <a:cubicBezTo>
                    <a:pt x="2694" y="419"/>
                    <a:pt x="2694" y="1"/>
                    <a:pt x="241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3" name="Google Shape;18883;p140"/>
            <p:cNvSpPr/>
            <p:nvPr/>
          </p:nvSpPr>
          <p:spPr>
            <a:xfrm>
              <a:off x="1754187" y="3080061"/>
              <a:ext cx="365289" cy="186562"/>
            </a:xfrm>
            <a:custGeom>
              <a:avLst/>
              <a:gdLst/>
              <a:ahLst/>
              <a:cxnLst/>
              <a:rect l="l" t="t" r="r" b="b"/>
              <a:pathLst>
                <a:path w="13941" h="7120" extrusionOk="0">
                  <a:moveTo>
                    <a:pt x="12275" y="414"/>
                  </a:moveTo>
                  <a:lnTo>
                    <a:pt x="6970" y="1854"/>
                  </a:lnTo>
                  <a:lnTo>
                    <a:pt x="1666" y="414"/>
                  </a:lnTo>
                  <a:close/>
                  <a:moveTo>
                    <a:pt x="413" y="505"/>
                  </a:moveTo>
                  <a:lnTo>
                    <a:pt x="6178" y="2065"/>
                  </a:lnTo>
                  <a:lnTo>
                    <a:pt x="413" y="3630"/>
                  </a:lnTo>
                  <a:lnTo>
                    <a:pt x="413" y="505"/>
                  </a:lnTo>
                  <a:close/>
                  <a:moveTo>
                    <a:pt x="13528" y="505"/>
                  </a:moveTo>
                  <a:lnTo>
                    <a:pt x="13528" y="3630"/>
                  </a:lnTo>
                  <a:lnTo>
                    <a:pt x="7763" y="2070"/>
                  </a:lnTo>
                  <a:lnTo>
                    <a:pt x="13528" y="505"/>
                  </a:lnTo>
                  <a:close/>
                  <a:moveTo>
                    <a:pt x="6970" y="2281"/>
                  </a:moveTo>
                  <a:lnTo>
                    <a:pt x="12779" y="3855"/>
                  </a:lnTo>
                  <a:lnTo>
                    <a:pt x="1167" y="3855"/>
                  </a:lnTo>
                  <a:lnTo>
                    <a:pt x="6970" y="2281"/>
                  </a:lnTo>
                  <a:close/>
                  <a:moveTo>
                    <a:pt x="13257" y="6097"/>
                  </a:moveTo>
                  <a:cubicBezTo>
                    <a:pt x="13257" y="6097"/>
                    <a:pt x="13257" y="6097"/>
                    <a:pt x="13257" y="6097"/>
                  </a:cubicBezTo>
                  <a:cubicBezTo>
                    <a:pt x="13258" y="6097"/>
                    <a:pt x="13258" y="6097"/>
                    <a:pt x="13257" y="6097"/>
                  </a:cubicBezTo>
                  <a:close/>
                  <a:moveTo>
                    <a:pt x="11340" y="4273"/>
                  </a:moveTo>
                  <a:cubicBezTo>
                    <a:pt x="11351" y="4273"/>
                    <a:pt x="11362" y="4276"/>
                    <a:pt x="11372" y="4283"/>
                  </a:cubicBezTo>
                  <a:lnTo>
                    <a:pt x="13292" y="5569"/>
                  </a:lnTo>
                  <a:cubicBezTo>
                    <a:pt x="13340" y="5603"/>
                    <a:pt x="13321" y="5679"/>
                    <a:pt x="13259" y="5679"/>
                  </a:cubicBezTo>
                  <a:lnTo>
                    <a:pt x="13254" y="5679"/>
                  </a:lnTo>
                  <a:lnTo>
                    <a:pt x="12284" y="5627"/>
                  </a:lnTo>
                  <a:cubicBezTo>
                    <a:pt x="12276" y="5626"/>
                    <a:pt x="12267" y="5626"/>
                    <a:pt x="12258" y="5626"/>
                  </a:cubicBezTo>
                  <a:cubicBezTo>
                    <a:pt x="12095" y="5626"/>
                    <a:pt x="11944" y="5711"/>
                    <a:pt x="11857" y="5847"/>
                  </a:cubicBezTo>
                  <a:cubicBezTo>
                    <a:pt x="11319" y="6692"/>
                    <a:pt x="11348" y="6702"/>
                    <a:pt x="11295" y="6702"/>
                  </a:cubicBezTo>
                  <a:cubicBezTo>
                    <a:pt x="11293" y="6702"/>
                    <a:pt x="11290" y="6702"/>
                    <a:pt x="11287" y="6702"/>
                  </a:cubicBezTo>
                  <a:cubicBezTo>
                    <a:pt x="11253" y="6702"/>
                    <a:pt x="11228" y="6675"/>
                    <a:pt x="11228" y="6644"/>
                  </a:cubicBezTo>
                  <a:lnTo>
                    <a:pt x="11281" y="4331"/>
                  </a:lnTo>
                  <a:cubicBezTo>
                    <a:pt x="11281" y="4295"/>
                    <a:pt x="11309" y="4273"/>
                    <a:pt x="11340" y="4273"/>
                  </a:cubicBezTo>
                  <a:close/>
                  <a:moveTo>
                    <a:pt x="408" y="1"/>
                  </a:moveTo>
                  <a:cubicBezTo>
                    <a:pt x="192" y="1"/>
                    <a:pt x="10" y="174"/>
                    <a:pt x="0" y="390"/>
                  </a:cubicBezTo>
                  <a:lnTo>
                    <a:pt x="0" y="409"/>
                  </a:lnTo>
                  <a:lnTo>
                    <a:pt x="0" y="3860"/>
                  </a:lnTo>
                  <a:cubicBezTo>
                    <a:pt x="0" y="4086"/>
                    <a:pt x="183" y="4268"/>
                    <a:pt x="408" y="4273"/>
                  </a:cubicBezTo>
                  <a:lnTo>
                    <a:pt x="10868" y="4273"/>
                  </a:lnTo>
                  <a:cubicBezTo>
                    <a:pt x="10863" y="4321"/>
                    <a:pt x="10868" y="4182"/>
                    <a:pt x="10815" y="6630"/>
                  </a:cubicBezTo>
                  <a:cubicBezTo>
                    <a:pt x="10811" y="6760"/>
                    <a:pt x="10859" y="6884"/>
                    <a:pt x="10950" y="6971"/>
                  </a:cubicBezTo>
                  <a:cubicBezTo>
                    <a:pt x="11041" y="7067"/>
                    <a:pt x="11166" y="7115"/>
                    <a:pt x="11295" y="7120"/>
                  </a:cubicBezTo>
                  <a:cubicBezTo>
                    <a:pt x="11459" y="7115"/>
                    <a:pt x="11608" y="7033"/>
                    <a:pt x="11694" y="6894"/>
                  </a:cubicBezTo>
                  <a:cubicBezTo>
                    <a:pt x="12227" y="6059"/>
                    <a:pt x="12193" y="6039"/>
                    <a:pt x="12260" y="6039"/>
                  </a:cubicBezTo>
                  <a:cubicBezTo>
                    <a:pt x="13181" y="6090"/>
                    <a:pt x="13254" y="6096"/>
                    <a:pt x="13257" y="6097"/>
                  </a:cubicBezTo>
                  <a:lnTo>
                    <a:pt x="13257" y="6097"/>
                  </a:lnTo>
                  <a:cubicBezTo>
                    <a:pt x="13258" y="6097"/>
                    <a:pt x="13258" y="6097"/>
                    <a:pt x="13259" y="6097"/>
                  </a:cubicBezTo>
                  <a:cubicBezTo>
                    <a:pt x="13470" y="6097"/>
                    <a:pt x="13652" y="5958"/>
                    <a:pt x="13715" y="5756"/>
                  </a:cubicBezTo>
                  <a:cubicBezTo>
                    <a:pt x="13777" y="5559"/>
                    <a:pt x="13700" y="5339"/>
                    <a:pt x="13523" y="5228"/>
                  </a:cubicBezTo>
                  <a:lnTo>
                    <a:pt x="12102" y="4268"/>
                  </a:lnTo>
                  <a:lnTo>
                    <a:pt x="13532" y="4268"/>
                  </a:lnTo>
                  <a:cubicBezTo>
                    <a:pt x="13758" y="4268"/>
                    <a:pt x="13940" y="4086"/>
                    <a:pt x="13940" y="3860"/>
                  </a:cubicBezTo>
                  <a:lnTo>
                    <a:pt x="13940" y="409"/>
                  </a:lnTo>
                  <a:lnTo>
                    <a:pt x="13940" y="390"/>
                  </a:lnTo>
                  <a:cubicBezTo>
                    <a:pt x="13936" y="231"/>
                    <a:pt x="13835" y="92"/>
                    <a:pt x="13686" y="30"/>
                  </a:cubicBezTo>
                  <a:cubicBezTo>
                    <a:pt x="13638" y="10"/>
                    <a:pt x="13585" y="1"/>
                    <a:pt x="1353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884" name="Google Shape;18884;p140"/>
          <p:cNvGrpSpPr/>
          <p:nvPr/>
        </p:nvGrpSpPr>
        <p:grpSpPr>
          <a:xfrm>
            <a:off x="5770820" y="1828499"/>
            <a:ext cx="363507" cy="303032"/>
            <a:chOff x="5770820" y="2015349"/>
            <a:chExt cx="363507" cy="303032"/>
          </a:xfrm>
        </p:grpSpPr>
        <p:sp>
          <p:nvSpPr>
            <p:cNvPr id="18885" name="Google Shape;18885;p140"/>
            <p:cNvSpPr/>
            <p:nvPr/>
          </p:nvSpPr>
          <p:spPr>
            <a:xfrm>
              <a:off x="5787040" y="2020615"/>
              <a:ext cx="331069" cy="160595"/>
            </a:xfrm>
            <a:custGeom>
              <a:avLst/>
              <a:gdLst/>
              <a:ahLst/>
              <a:cxnLst/>
              <a:rect l="l" t="t" r="r" b="b"/>
              <a:pathLst>
                <a:path w="12635" h="6129" extrusionOk="0">
                  <a:moveTo>
                    <a:pt x="12526" y="0"/>
                  </a:moveTo>
                  <a:cubicBezTo>
                    <a:pt x="12520" y="0"/>
                    <a:pt x="12515" y="1"/>
                    <a:pt x="12510" y="2"/>
                  </a:cubicBezTo>
                  <a:cubicBezTo>
                    <a:pt x="10460" y="318"/>
                    <a:pt x="8391" y="482"/>
                    <a:pt x="6317" y="486"/>
                  </a:cubicBezTo>
                  <a:cubicBezTo>
                    <a:pt x="4249" y="482"/>
                    <a:pt x="2180" y="323"/>
                    <a:pt x="130" y="6"/>
                  </a:cubicBezTo>
                  <a:cubicBezTo>
                    <a:pt x="122" y="5"/>
                    <a:pt x="115" y="4"/>
                    <a:pt x="108" y="4"/>
                  </a:cubicBezTo>
                  <a:cubicBezTo>
                    <a:pt x="50" y="4"/>
                    <a:pt x="1" y="52"/>
                    <a:pt x="5" y="112"/>
                  </a:cubicBezTo>
                  <a:lnTo>
                    <a:pt x="5" y="6021"/>
                  </a:lnTo>
                  <a:cubicBezTo>
                    <a:pt x="1" y="6081"/>
                    <a:pt x="50" y="6129"/>
                    <a:pt x="108" y="6129"/>
                  </a:cubicBezTo>
                  <a:cubicBezTo>
                    <a:pt x="115" y="6129"/>
                    <a:pt x="122" y="6128"/>
                    <a:pt x="130" y="6127"/>
                  </a:cubicBezTo>
                  <a:cubicBezTo>
                    <a:pt x="2180" y="5805"/>
                    <a:pt x="4249" y="5644"/>
                    <a:pt x="6318" y="5644"/>
                  </a:cubicBezTo>
                  <a:cubicBezTo>
                    <a:pt x="8388" y="5644"/>
                    <a:pt x="10458" y="5805"/>
                    <a:pt x="12510" y="6127"/>
                  </a:cubicBezTo>
                  <a:cubicBezTo>
                    <a:pt x="12517" y="6128"/>
                    <a:pt x="12525" y="6129"/>
                    <a:pt x="12532" y="6129"/>
                  </a:cubicBezTo>
                  <a:cubicBezTo>
                    <a:pt x="12589" y="6129"/>
                    <a:pt x="12635" y="6081"/>
                    <a:pt x="12635" y="6021"/>
                  </a:cubicBezTo>
                  <a:lnTo>
                    <a:pt x="12635" y="112"/>
                  </a:lnTo>
                  <a:cubicBezTo>
                    <a:pt x="12635" y="50"/>
                    <a:pt x="12586" y="0"/>
                    <a:pt x="12526" y="0"/>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6" name="Google Shape;18886;p140"/>
            <p:cNvSpPr/>
            <p:nvPr/>
          </p:nvSpPr>
          <p:spPr>
            <a:xfrm>
              <a:off x="5808421" y="2045639"/>
              <a:ext cx="288437" cy="110653"/>
            </a:xfrm>
            <a:custGeom>
              <a:avLst/>
              <a:gdLst/>
              <a:ahLst/>
              <a:cxnLst/>
              <a:rect l="l" t="t" r="r" b="b"/>
              <a:pathLst>
                <a:path w="11008" h="4223" extrusionOk="0">
                  <a:moveTo>
                    <a:pt x="187" y="0"/>
                  </a:moveTo>
                  <a:cubicBezTo>
                    <a:pt x="87" y="0"/>
                    <a:pt x="0" y="82"/>
                    <a:pt x="0" y="184"/>
                  </a:cubicBezTo>
                  <a:lnTo>
                    <a:pt x="0" y="4034"/>
                  </a:lnTo>
                  <a:cubicBezTo>
                    <a:pt x="0" y="4137"/>
                    <a:pt x="87" y="4223"/>
                    <a:pt x="188" y="4223"/>
                  </a:cubicBezTo>
                  <a:cubicBezTo>
                    <a:pt x="196" y="4223"/>
                    <a:pt x="204" y="4222"/>
                    <a:pt x="212" y="4221"/>
                  </a:cubicBezTo>
                  <a:cubicBezTo>
                    <a:pt x="1968" y="3991"/>
                    <a:pt x="3736" y="3876"/>
                    <a:pt x="5504" y="3876"/>
                  </a:cubicBezTo>
                  <a:cubicBezTo>
                    <a:pt x="7272" y="3876"/>
                    <a:pt x="9039" y="3991"/>
                    <a:pt x="10796" y="4221"/>
                  </a:cubicBezTo>
                  <a:cubicBezTo>
                    <a:pt x="10804" y="4222"/>
                    <a:pt x="10812" y="4223"/>
                    <a:pt x="10819" y="4223"/>
                  </a:cubicBezTo>
                  <a:cubicBezTo>
                    <a:pt x="10920" y="4223"/>
                    <a:pt x="11007" y="4137"/>
                    <a:pt x="11007" y="4034"/>
                  </a:cubicBezTo>
                  <a:lnTo>
                    <a:pt x="11007" y="184"/>
                  </a:lnTo>
                  <a:cubicBezTo>
                    <a:pt x="11007" y="82"/>
                    <a:pt x="10921" y="0"/>
                    <a:pt x="10820" y="0"/>
                  </a:cubicBezTo>
                  <a:cubicBezTo>
                    <a:pt x="10812" y="0"/>
                    <a:pt x="10804" y="1"/>
                    <a:pt x="10796" y="2"/>
                  </a:cubicBezTo>
                  <a:cubicBezTo>
                    <a:pt x="9039" y="227"/>
                    <a:pt x="7273" y="338"/>
                    <a:pt x="5506" y="343"/>
                  </a:cubicBezTo>
                  <a:cubicBezTo>
                    <a:pt x="3735" y="338"/>
                    <a:pt x="1968" y="227"/>
                    <a:pt x="212" y="2"/>
                  </a:cubicBezTo>
                  <a:cubicBezTo>
                    <a:pt x="203" y="1"/>
                    <a:pt x="195" y="0"/>
                    <a:pt x="187"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7" name="Google Shape;18887;p140"/>
            <p:cNvSpPr/>
            <p:nvPr/>
          </p:nvSpPr>
          <p:spPr>
            <a:xfrm>
              <a:off x="5887919" y="2206051"/>
              <a:ext cx="64930" cy="54475"/>
            </a:xfrm>
            <a:custGeom>
              <a:avLst/>
              <a:gdLst/>
              <a:ahLst/>
              <a:cxnLst/>
              <a:rect l="l" t="t" r="r" b="b"/>
              <a:pathLst>
                <a:path w="2478" h="2079" extrusionOk="0">
                  <a:moveTo>
                    <a:pt x="1804" y="0"/>
                  </a:moveTo>
                  <a:cubicBezTo>
                    <a:pt x="1801" y="0"/>
                    <a:pt x="1798" y="0"/>
                    <a:pt x="1795" y="0"/>
                  </a:cubicBezTo>
                  <a:lnTo>
                    <a:pt x="677" y="0"/>
                  </a:lnTo>
                  <a:cubicBezTo>
                    <a:pt x="303" y="0"/>
                    <a:pt x="0" y="302"/>
                    <a:pt x="0" y="677"/>
                  </a:cubicBezTo>
                  <a:lnTo>
                    <a:pt x="0" y="2079"/>
                  </a:lnTo>
                  <a:lnTo>
                    <a:pt x="2477" y="2079"/>
                  </a:lnTo>
                  <a:lnTo>
                    <a:pt x="2477" y="677"/>
                  </a:lnTo>
                  <a:cubicBezTo>
                    <a:pt x="2477" y="305"/>
                    <a:pt x="2175" y="0"/>
                    <a:pt x="1804"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8" name="Google Shape;18888;p140"/>
            <p:cNvSpPr/>
            <p:nvPr/>
          </p:nvSpPr>
          <p:spPr>
            <a:xfrm>
              <a:off x="5823120" y="2206051"/>
              <a:ext cx="64825" cy="54475"/>
            </a:xfrm>
            <a:custGeom>
              <a:avLst/>
              <a:gdLst/>
              <a:ahLst/>
              <a:cxnLst/>
              <a:rect l="l" t="t" r="r" b="b"/>
              <a:pathLst>
                <a:path w="2474" h="2079" extrusionOk="0">
                  <a:moveTo>
                    <a:pt x="678" y="0"/>
                  </a:moveTo>
                  <a:cubicBezTo>
                    <a:pt x="303" y="0"/>
                    <a:pt x="1" y="302"/>
                    <a:pt x="1" y="677"/>
                  </a:cubicBezTo>
                  <a:lnTo>
                    <a:pt x="1" y="2079"/>
                  </a:lnTo>
                  <a:lnTo>
                    <a:pt x="2473" y="2079"/>
                  </a:lnTo>
                  <a:lnTo>
                    <a:pt x="2473" y="677"/>
                  </a:lnTo>
                  <a:cubicBezTo>
                    <a:pt x="2473" y="302"/>
                    <a:pt x="2171" y="0"/>
                    <a:pt x="1796"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9" name="Google Shape;18889;p140"/>
            <p:cNvSpPr/>
            <p:nvPr/>
          </p:nvSpPr>
          <p:spPr>
            <a:xfrm>
              <a:off x="5952692" y="2206051"/>
              <a:ext cx="64799" cy="54475"/>
            </a:xfrm>
            <a:custGeom>
              <a:avLst/>
              <a:gdLst/>
              <a:ahLst/>
              <a:cxnLst/>
              <a:rect l="l" t="t" r="r" b="b"/>
              <a:pathLst>
                <a:path w="2473" h="2079" extrusionOk="0">
                  <a:moveTo>
                    <a:pt x="677" y="0"/>
                  </a:moveTo>
                  <a:cubicBezTo>
                    <a:pt x="303" y="0"/>
                    <a:pt x="0" y="302"/>
                    <a:pt x="0" y="677"/>
                  </a:cubicBezTo>
                  <a:lnTo>
                    <a:pt x="0" y="2079"/>
                  </a:lnTo>
                  <a:lnTo>
                    <a:pt x="2472" y="2079"/>
                  </a:lnTo>
                  <a:lnTo>
                    <a:pt x="2472" y="677"/>
                  </a:lnTo>
                  <a:cubicBezTo>
                    <a:pt x="2472" y="302"/>
                    <a:pt x="2170" y="0"/>
                    <a:pt x="1796"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0" name="Google Shape;18890;p140"/>
            <p:cNvSpPr/>
            <p:nvPr/>
          </p:nvSpPr>
          <p:spPr>
            <a:xfrm>
              <a:off x="6017333" y="2206051"/>
              <a:ext cx="64799" cy="54475"/>
            </a:xfrm>
            <a:custGeom>
              <a:avLst/>
              <a:gdLst/>
              <a:ahLst/>
              <a:cxnLst/>
              <a:rect l="l" t="t" r="r" b="b"/>
              <a:pathLst>
                <a:path w="2473" h="2079" extrusionOk="0">
                  <a:moveTo>
                    <a:pt x="682" y="0"/>
                  </a:moveTo>
                  <a:cubicBezTo>
                    <a:pt x="308" y="0"/>
                    <a:pt x="1" y="302"/>
                    <a:pt x="1" y="677"/>
                  </a:cubicBezTo>
                  <a:lnTo>
                    <a:pt x="1" y="2079"/>
                  </a:lnTo>
                  <a:lnTo>
                    <a:pt x="2473" y="2079"/>
                  </a:lnTo>
                  <a:lnTo>
                    <a:pt x="2473" y="677"/>
                  </a:lnTo>
                  <a:cubicBezTo>
                    <a:pt x="2473" y="302"/>
                    <a:pt x="2170" y="0"/>
                    <a:pt x="1796"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1" name="Google Shape;18891;p140"/>
            <p:cNvSpPr/>
            <p:nvPr/>
          </p:nvSpPr>
          <p:spPr>
            <a:xfrm>
              <a:off x="6033553" y="2206051"/>
              <a:ext cx="48710" cy="54475"/>
            </a:xfrm>
            <a:custGeom>
              <a:avLst/>
              <a:gdLst/>
              <a:ahLst/>
              <a:cxnLst/>
              <a:rect l="l" t="t" r="r" b="b"/>
              <a:pathLst>
                <a:path w="1859" h="2079" extrusionOk="0">
                  <a:moveTo>
                    <a:pt x="1186" y="0"/>
                  </a:moveTo>
                  <a:cubicBezTo>
                    <a:pt x="1183" y="0"/>
                    <a:pt x="1180" y="0"/>
                    <a:pt x="1177" y="0"/>
                  </a:cubicBezTo>
                  <a:lnTo>
                    <a:pt x="1" y="0"/>
                  </a:lnTo>
                  <a:cubicBezTo>
                    <a:pt x="351" y="34"/>
                    <a:pt x="615" y="326"/>
                    <a:pt x="615" y="677"/>
                  </a:cubicBezTo>
                  <a:lnTo>
                    <a:pt x="615" y="2079"/>
                  </a:lnTo>
                  <a:lnTo>
                    <a:pt x="1859" y="2079"/>
                  </a:lnTo>
                  <a:lnTo>
                    <a:pt x="1859" y="677"/>
                  </a:lnTo>
                  <a:cubicBezTo>
                    <a:pt x="1859" y="305"/>
                    <a:pt x="1556" y="0"/>
                    <a:pt x="1186" y="0"/>
                  </a:cubicBez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2" name="Google Shape;18892;p140"/>
            <p:cNvSpPr/>
            <p:nvPr/>
          </p:nvSpPr>
          <p:spPr>
            <a:xfrm>
              <a:off x="5968911" y="2206051"/>
              <a:ext cx="48710" cy="54475"/>
            </a:xfrm>
            <a:custGeom>
              <a:avLst/>
              <a:gdLst/>
              <a:ahLst/>
              <a:cxnLst/>
              <a:rect l="l" t="t" r="r" b="b"/>
              <a:pathLst>
                <a:path w="1859" h="2079" extrusionOk="0">
                  <a:moveTo>
                    <a:pt x="1185" y="0"/>
                  </a:moveTo>
                  <a:cubicBezTo>
                    <a:pt x="1182" y="0"/>
                    <a:pt x="1179" y="0"/>
                    <a:pt x="1177" y="0"/>
                  </a:cubicBezTo>
                  <a:lnTo>
                    <a:pt x="0" y="0"/>
                  </a:lnTo>
                  <a:cubicBezTo>
                    <a:pt x="346" y="34"/>
                    <a:pt x="615" y="326"/>
                    <a:pt x="615" y="677"/>
                  </a:cubicBezTo>
                  <a:lnTo>
                    <a:pt x="615" y="2079"/>
                  </a:lnTo>
                  <a:lnTo>
                    <a:pt x="1858" y="2079"/>
                  </a:lnTo>
                  <a:lnTo>
                    <a:pt x="1858" y="677"/>
                  </a:lnTo>
                  <a:cubicBezTo>
                    <a:pt x="1858" y="305"/>
                    <a:pt x="1556" y="0"/>
                    <a:pt x="1185" y="0"/>
                  </a:cubicBez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3" name="Google Shape;18893;p140"/>
            <p:cNvSpPr/>
            <p:nvPr/>
          </p:nvSpPr>
          <p:spPr>
            <a:xfrm>
              <a:off x="5904008" y="2206051"/>
              <a:ext cx="48710" cy="54475"/>
            </a:xfrm>
            <a:custGeom>
              <a:avLst/>
              <a:gdLst/>
              <a:ahLst/>
              <a:cxnLst/>
              <a:rect l="l" t="t" r="r" b="b"/>
              <a:pathLst>
                <a:path w="1859" h="2079" extrusionOk="0">
                  <a:moveTo>
                    <a:pt x="1185" y="0"/>
                  </a:moveTo>
                  <a:cubicBezTo>
                    <a:pt x="1182" y="0"/>
                    <a:pt x="1180" y="0"/>
                    <a:pt x="1177" y="0"/>
                  </a:cubicBezTo>
                  <a:lnTo>
                    <a:pt x="1" y="0"/>
                  </a:lnTo>
                  <a:cubicBezTo>
                    <a:pt x="351" y="34"/>
                    <a:pt x="615" y="326"/>
                    <a:pt x="615" y="677"/>
                  </a:cubicBezTo>
                  <a:lnTo>
                    <a:pt x="615" y="2079"/>
                  </a:lnTo>
                  <a:lnTo>
                    <a:pt x="1858" y="2079"/>
                  </a:lnTo>
                  <a:lnTo>
                    <a:pt x="1858" y="677"/>
                  </a:lnTo>
                  <a:cubicBezTo>
                    <a:pt x="1858" y="301"/>
                    <a:pt x="1556" y="0"/>
                    <a:pt x="1185" y="0"/>
                  </a:cubicBez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4" name="Google Shape;18894;p140"/>
            <p:cNvSpPr/>
            <p:nvPr/>
          </p:nvSpPr>
          <p:spPr>
            <a:xfrm>
              <a:off x="5839602" y="2206051"/>
              <a:ext cx="48579" cy="54475"/>
            </a:xfrm>
            <a:custGeom>
              <a:avLst/>
              <a:gdLst/>
              <a:ahLst/>
              <a:cxnLst/>
              <a:rect l="l" t="t" r="r" b="b"/>
              <a:pathLst>
                <a:path w="1854" h="2079" extrusionOk="0">
                  <a:moveTo>
                    <a:pt x="1186" y="0"/>
                  </a:moveTo>
                  <a:cubicBezTo>
                    <a:pt x="1183" y="0"/>
                    <a:pt x="1180" y="0"/>
                    <a:pt x="1177" y="0"/>
                  </a:cubicBezTo>
                  <a:lnTo>
                    <a:pt x="1" y="0"/>
                  </a:lnTo>
                  <a:cubicBezTo>
                    <a:pt x="346" y="34"/>
                    <a:pt x="615" y="326"/>
                    <a:pt x="615" y="677"/>
                  </a:cubicBezTo>
                  <a:lnTo>
                    <a:pt x="615" y="2079"/>
                  </a:lnTo>
                  <a:lnTo>
                    <a:pt x="1854" y="2079"/>
                  </a:lnTo>
                  <a:lnTo>
                    <a:pt x="1854" y="677"/>
                  </a:lnTo>
                  <a:cubicBezTo>
                    <a:pt x="1854" y="305"/>
                    <a:pt x="1556" y="0"/>
                    <a:pt x="1186" y="0"/>
                  </a:cubicBez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5" name="Google Shape;18895;p140"/>
            <p:cNvSpPr/>
            <p:nvPr/>
          </p:nvSpPr>
          <p:spPr>
            <a:xfrm>
              <a:off x="5790813" y="2243887"/>
              <a:ext cx="64799" cy="54501"/>
            </a:xfrm>
            <a:custGeom>
              <a:avLst/>
              <a:gdLst/>
              <a:ahLst/>
              <a:cxnLst/>
              <a:rect l="l" t="t" r="r" b="b"/>
              <a:pathLst>
                <a:path w="2473" h="2080" extrusionOk="0">
                  <a:moveTo>
                    <a:pt x="677" y="1"/>
                  </a:moveTo>
                  <a:cubicBezTo>
                    <a:pt x="303" y="1"/>
                    <a:pt x="0" y="303"/>
                    <a:pt x="0" y="678"/>
                  </a:cubicBezTo>
                  <a:lnTo>
                    <a:pt x="0" y="2079"/>
                  </a:lnTo>
                  <a:lnTo>
                    <a:pt x="2472" y="2079"/>
                  </a:lnTo>
                  <a:lnTo>
                    <a:pt x="2472" y="678"/>
                  </a:lnTo>
                  <a:cubicBezTo>
                    <a:pt x="2472" y="303"/>
                    <a:pt x="2165" y="1"/>
                    <a:pt x="1791"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6" name="Google Shape;18896;p140"/>
            <p:cNvSpPr/>
            <p:nvPr/>
          </p:nvSpPr>
          <p:spPr>
            <a:xfrm>
              <a:off x="5855585" y="2243887"/>
              <a:ext cx="64668" cy="54501"/>
            </a:xfrm>
            <a:custGeom>
              <a:avLst/>
              <a:gdLst/>
              <a:ahLst/>
              <a:cxnLst/>
              <a:rect l="l" t="t" r="r" b="b"/>
              <a:pathLst>
                <a:path w="2468" h="2080" extrusionOk="0">
                  <a:moveTo>
                    <a:pt x="677" y="1"/>
                  </a:moveTo>
                  <a:cubicBezTo>
                    <a:pt x="303" y="1"/>
                    <a:pt x="0" y="303"/>
                    <a:pt x="0" y="678"/>
                  </a:cubicBezTo>
                  <a:lnTo>
                    <a:pt x="0" y="2079"/>
                  </a:lnTo>
                  <a:lnTo>
                    <a:pt x="2468" y="2079"/>
                  </a:lnTo>
                  <a:lnTo>
                    <a:pt x="2468" y="678"/>
                  </a:lnTo>
                  <a:cubicBezTo>
                    <a:pt x="2468" y="303"/>
                    <a:pt x="2165" y="1"/>
                    <a:pt x="1791"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7" name="Google Shape;18897;p140"/>
            <p:cNvSpPr/>
            <p:nvPr/>
          </p:nvSpPr>
          <p:spPr>
            <a:xfrm>
              <a:off x="5920227" y="2243887"/>
              <a:ext cx="64799" cy="54501"/>
            </a:xfrm>
            <a:custGeom>
              <a:avLst/>
              <a:gdLst/>
              <a:ahLst/>
              <a:cxnLst/>
              <a:rect l="l" t="t" r="r" b="b"/>
              <a:pathLst>
                <a:path w="2473" h="2080" extrusionOk="0">
                  <a:moveTo>
                    <a:pt x="682" y="1"/>
                  </a:moveTo>
                  <a:cubicBezTo>
                    <a:pt x="308" y="1"/>
                    <a:pt x="1" y="303"/>
                    <a:pt x="1" y="678"/>
                  </a:cubicBezTo>
                  <a:lnTo>
                    <a:pt x="1" y="2079"/>
                  </a:lnTo>
                  <a:lnTo>
                    <a:pt x="2473" y="2079"/>
                  </a:lnTo>
                  <a:lnTo>
                    <a:pt x="2473" y="678"/>
                  </a:lnTo>
                  <a:cubicBezTo>
                    <a:pt x="2473" y="303"/>
                    <a:pt x="2170" y="1"/>
                    <a:pt x="1796"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8" name="Google Shape;18898;p140"/>
            <p:cNvSpPr/>
            <p:nvPr/>
          </p:nvSpPr>
          <p:spPr>
            <a:xfrm>
              <a:off x="5985000" y="2243887"/>
              <a:ext cx="64825" cy="54501"/>
            </a:xfrm>
            <a:custGeom>
              <a:avLst/>
              <a:gdLst/>
              <a:ahLst/>
              <a:cxnLst/>
              <a:rect l="l" t="t" r="r" b="b"/>
              <a:pathLst>
                <a:path w="2474" h="2080" extrusionOk="0">
                  <a:moveTo>
                    <a:pt x="683" y="1"/>
                  </a:moveTo>
                  <a:cubicBezTo>
                    <a:pt x="308" y="1"/>
                    <a:pt x="1" y="303"/>
                    <a:pt x="1" y="678"/>
                  </a:cubicBezTo>
                  <a:lnTo>
                    <a:pt x="1" y="2079"/>
                  </a:lnTo>
                  <a:lnTo>
                    <a:pt x="2473" y="2079"/>
                  </a:lnTo>
                  <a:lnTo>
                    <a:pt x="2473" y="678"/>
                  </a:lnTo>
                  <a:cubicBezTo>
                    <a:pt x="2473" y="303"/>
                    <a:pt x="2171" y="1"/>
                    <a:pt x="1796"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9" name="Google Shape;18899;p140"/>
            <p:cNvSpPr/>
            <p:nvPr/>
          </p:nvSpPr>
          <p:spPr>
            <a:xfrm>
              <a:off x="6049798" y="2243887"/>
              <a:ext cx="64799" cy="54501"/>
            </a:xfrm>
            <a:custGeom>
              <a:avLst/>
              <a:gdLst/>
              <a:ahLst/>
              <a:cxnLst/>
              <a:rect l="l" t="t" r="r" b="b"/>
              <a:pathLst>
                <a:path w="2473" h="2080" extrusionOk="0">
                  <a:moveTo>
                    <a:pt x="677" y="1"/>
                  </a:moveTo>
                  <a:cubicBezTo>
                    <a:pt x="302" y="1"/>
                    <a:pt x="0" y="303"/>
                    <a:pt x="0" y="678"/>
                  </a:cubicBezTo>
                  <a:lnTo>
                    <a:pt x="0" y="2079"/>
                  </a:lnTo>
                  <a:lnTo>
                    <a:pt x="2472" y="2079"/>
                  </a:lnTo>
                  <a:lnTo>
                    <a:pt x="2472" y="678"/>
                  </a:lnTo>
                  <a:cubicBezTo>
                    <a:pt x="2472" y="308"/>
                    <a:pt x="2170" y="1"/>
                    <a:pt x="1795"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0" name="Google Shape;18900;p140"/>
            <p:cNvSpPr/>
            <p:nvPr/>
          </p:nvSpPr>
          <p:spPr>
            <a:xfrm>
              <a:off x="6066018" y="2243887"/>
              <a:ext cx="48579" cy="54501"/>
            </a:xfrm>
            <a:custGeom>
              <a:avLst/>
              <a:gdLst/>
              <a:ahLst/>
              <a:cxnLst/>
              <a:rect l="l" t="t" r="r" b="b"/>
              <a:pathLst>
                <a:path w="1854" h="2080" extrusionOk="0">
                  <a:moveTo>
                    <a:pt x="58" y="1"/>
                  </a:moveTo>
                  <a:cubicBezTo>
                    <a:pt x="39" y="1"/>
                    <a:pt x="15" y="1"/>
                    <a:pt x="0" y="6"/>
                  </a:cubicBezTo>
                  <a:cubicBezTo>
                    <a:pt x="346" y="39"/>
                    <a:pt x="615" y="327"/>
                    <a:pt x="615" y="678"/>
                  </a:cubicBezTo>
                  <a:lnTo>
                    <a:pt x="615" y="2079"/>
                  </a:lnTo>
                  <a:lnTo>
                    <a:pt x="1853" y="2079"/>
                  </a:lnTo>
                  <a:lnTo>
                    <a:pt x="1853" y="678"/>
                  </a:lnTo>
                  <a:cubicBezTo>
                    <a:pt x="1853" y="303"/>
                    <a:pt x="1551" y="1"/>
                    <a:pt x="1176"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1" name="Google Shape;18901;p140"/>
            <p:cNvSpPr/>
            <p:nvPr/>
          </p:nvSpPr>
          <p:spPr>
            <a:xfrm>
              <a:off x="6001245" y="2243887"/>
              <a:ext cx="48684" cy="54501"/>
            </a:xfrm>
            <a:custGeom>
              <a:avLst/>
              <a:gdLst/>
              <a:ahLst/>
              <a:cxnLst/>
              <a:rect l="l" t="t" r="r" b="b"/>
              <a:pathLst>
                <a:path w="1858" h="2080" extrusionOk="0">
                  <a:moveTo>
                    <a:pt x="63" y="1"/>
                  </a:moveTo>
                  <a:cubicBezTo>
                    <a:pt x="39" y="1"/>
                    <a:pt x="19" y="1"/>
                    <a:pt x="0" y="6"/>
                  </a:cubicBezTo>
                  <a:cubicBezTo>
                    <a:pt x="351" y="39"/>
                    <a:pt x="615" y="327"/>
                    <a:pt x="615" y="678"/>
                  </a:cubicBezTo>
                  <a:lnTo>
                    <a:pt x="615" y="2079"/>
                  </a:lnTo>
                  <a:lnTo>
                    <a:pt x="1858" y="2079"/>
                  </a:lnTo>
                  <a:lnTo>
                    <a:pt x="1858" y="678"/>
                  </a:lnTo>
                  <a:cubicBezTo>
                    <a:pt x="1858" y="303"/>
                    <a:pt x="1551" y="1"/>
                    <a:pt x="1176"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2" name="Google Shape;18902;p140"/>
            <p:cNvSpPr/>
            <p:nvPr/>
          </p:nvSpPr>
          <p:spPr>
            <a:xfrm>
              <a:off x="5936341" y="2243887"/>
              <a:ext cx="48684" cy="54501"/>
            </a:xfrm>
            <a:custGeom>
              <a:avLst/>
              <a:gdLst/>
              <a:ahLst/>
              <a:cxnLst/>
              <a:rect l="l" t="t" r="r" b="b"/>
              <a:pathLst>
                <a:path w="1858" h="2080" extrusionOk="0">
                  <a:moveTo>
                    <a:pt x="63" y="1"/>
                  </a:moveTo>
                  <a:cubicBezTo>
                    <a:pt x="39" y="1"/>
                    <a:pt x="19" y="1"/>
                    <a:pt x="0" y="6"/>
                  </a:cubicBezTo>
                  <a:cubicBezTo>
                    <a:pt x="351" y="39"/>
                    <a:pt x="615" y="327"/>
                    <a:pt x="615" y="678"/>
                  </a:cubicBezTo>
                  <a:lnTo>
                    <a:pt x="615" y="2079"/>
                  </a:lnTo>
                  <a:lnTo>
                    <a:pt x="1858" y="2079"/>
                  </a:lnTo>
                  <a:lnTo>
                    <a:pt x="1858" y="678"/>
                  </a:lnTo>
                  <a:cubicBezTo>
                    <a:pt x="1858" y="303"/>
                    <a:pt x="1551" y="1"/>
                    <a:pt x="1176"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3" name="Google Shape;18903;p140"/>
            <p:cNvSpPr/>
            <p:nvPr/>
          </p:nvSpPr>
          <p:spPr>
            <a:xfrm>
              <a:off x="5871674" y="2243887"/>
              <a:ext cx="48579" cy="54501"/>
            </a:xfrm>
            <a:custGeom>
              <a:avLst/>
              <a:gdLst/>
              <a:ahLst/>
              <a:cxnLst/>
              <a:rect l="l" t="t" r="r" b="b"/>
              <a:pathLst>
                <a:path w="1854" h="2080" extrusionOk="0">
                  <a:moveTo>
                    <a:pt x="58" y="1"/>
                  </a:moveTo>
                  <a:cubicBezTo>
                    <a:pt x="39" y="1"/>
                    <a:pt x="15" y="1"/>
                    <a:pt x="1" y="6"/>
                  </a:cubicBezTo>
                  <a:cubicBezTo>
                    <a:pt x="346" y="39"/>
                    <a:pt x="615" y="327"/>
                    <a:pt x="615" y="678"/>
                  </a:cubicBezTo>
                  <a:lnTo>
                    <a:pt x="615" y="2079"/>
                  </a:lnTo>
                  <a:lnTo>
                    <a:pt x="1854" y="2079"/>
                  </a:lnTo>
                  <a:lnTo>
                    <a:pt x="1854" y="678"/>
                  </a:lnTo>
                  <a:cubicBezTo>
                    <a:pt x="1854" y="303"/>
                    <a:pt x="1551" y="1"/>
                    <a:pt x="117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4" name="Google Shape;18904;p140"/>
            <p:cNvSpPr/>
            <p:nvPr/>
          </p:nvSpPr>
          <p:spPr>
            <a:xfrm>
              <a:off x="5806770" y="2243887"/>
              <a:ext cx="48710" cy="54501"/>
            </a:xfrm>
            <a:custGeom>
              <a:avLst/>
              <a:gdLst/>
              <a:ahLst/>
              <a:cxnLst/>
              <a:rect l="l" t="t" r="r" b="b"/>
              <a:pathLst>
                <a:path w="1859" h="2080" extrusionOk="0">
                  <a:moveTo>
                    <a:pt x="63" y="1"/>
                  </a:moveTo>
                  <a:cubicBezTo>
                    <a:pt x="44" y="1"/>
                    <a:pt x="20" y="1"/>
                    <a:pt x="1" y="6"/>
                  </a:cubicBezTo>
                  <a:cubicBezTo>
                    <a:pt x="351" y="39"/>
                    <a:pt x="615" y="327"/>
                    <a:pt x="620" y="678"/>
                  </a:cubicBezTo>
                  <a:lnTo>
                    <a:pt x="620" y="2079"/>
                  </a:lnTo>
                  <a:lnTo>
                    <a:pt x="1859" y="2079"/>
                  </a:lnTo>
                  <a:lnTo>
                    <a:pt x="1859" y="678"/>
                  </a:lnTo>
                  <a:cubicBezTo>
                    <a:pt x="1859" y="303"/>
                    <a:pt x="1556" y="1"/>
                    <a:pt x="117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5" name="Google Shape;18905;p140"/>
            <p:cNvSpPr/>
            <p:nvPr/>
          </p:nvSpPr>
          <p:spPr>
            <a:xfrm>
              <a:off x="5776218" y="2294458"/>
              <a:ext cx="352843" cy="18525"/>
            </a:xfrm>
            <a:custGeom>
              <a:avLst/>
              <a:gdLst/>
              <a:ahLst/>
              <a:cxnLst/>
              <a:rect l="l" t="t" r="r" b="b"/>
              <a:pathLst>
                <a:path w="13466" h="707" extrusionOk="0">
                  <a:moveTo>
                    <a:pt x="53" y="1"/>
                  </a:moveTo>
                  <a:cubicBezTo>
                    <a:pt x="24" y="1"/>
                    <a:pt x="0" y="25"/>
                    <a:pt x="0" y="53"/>
                  </a:cubicBezTo>
                  <a:lnTo>
                    <a:pt x="0" y="658"/>
                  </a:lnTo>
                  <a:cubicBezTo>
                    <a:pt x="0" y="687"/>
                    <a:pt x="24" y="706"/>
                    <a:pt x="53" y="706"/>
                  </a:cubicBezTo>
                  <a:lnTo>
                    <a:pt x="13412" y="706"/>
                  </a:lnTo>
                  <a:cubicBezTo>
                    <a:pt x="13441" y="706"/>
                    <a:pt x="13465" y="687"/>
                    <a:pt x="13465" y="658"/>
                  </a:cubicBezTo>
                  <a:lnTo>
                    <a:pt x="13465" y="53"/>
                  </a:lnTo>
                  <a:cubicBezTo>
                    <a:pt x="13465" y="25"/>
                    <a:pt x="13441" y="1"/>
                    <a:pt x="13412"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6" name="Google Shape;18906;p140"/>
            <p:cNvSpPr/>
            <p:nvPr/>
          </p:nvSpPr>
          <p:spPr>
            <a:xfrm>
              <a:off x="5776218" y="2294458"/>
              <a:ext cx="352843" cy="18525"/>
            </a:xfrm>
            <a:custGeom>
              <a:avLst/>
              <a:gdLst/>
              <a:ahLst/>
              <a:cxnLst/>
              <a:rect l="l" t="t" r="r" b="b"/>
              <a:pathLst>
                <a:path w="13466" h="707" extrusionOk="0">
                  <a:moveTo>
                    <a:pt x="12054" y="1"/>
                  </a:moveTo>
                  <a:lnTo>
                    <a:pt x="12054" y="433"/>
                  </a:lnTo>
                  <a:cubicBezTo>
                    <a:pt x="12054" y="461"/>
                    <a:pt x="12030" y="481"/>
                    <a:pt x="12001" y="481"/>
                  </a:cubicBezTo>
                  <a:lnTo>
                    <a:pt x="0" y="481"/>
                  </a:lnTo>
                  <a:lnTo>
                    <a:pt x="0" y="658"/>
                  </a:lnTo>
                  <a:cubicBezTo>
                    <a:pt x="0" y="687"/>
                    <a:pt x="24" y="706"/>
                    <a:pt x="53" y="706"/>
                  </a:cubicBezTo>
                  <a:lnTo>
                    <a:pt x="13412" y="706"/>
                  </a:lnTo>
                  <a:cubicBezTo>
                    <a:pt x="13441" y="706"/>
                    <a:pt x="13465" y="687"/>
                    <a:pt x="13465" y="658"/>
                  </a:cubicBezTo>
                  <a:lnTo>
                    <a:pt x="13465" y="53"/>
                  </a:lnTo>
                  <a:cubicBezTo>
                    <a:pt x="13465" y="25"/>
                    <a:pt x="13441" y="1"/>
                    <a:pt x="13412" y="1"/>
                  </a:cubicBezTo>
                  <a:close/>
                </a:path>
              </a:pathLst>
            </a:custGeom>
            <a:solidFill>
              <a:srgbClr val="68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7" name="Google Shape;18907;p140"/>
            <p:cNvSpPr/>
            <p:nvPr/>
          </p:nvSpPr>
          <p:spPr>
            <a:xfrm>
              <a:off x="5781878" y="2015349"/>
              <a:ext cx="341628" cy="78529"/>
            </a:xfrm>
            <a:custGeom>
              <a:avLst/>
              <a:gdLst/>
              <a:ahLst/>
              <a:cxnLst/>
              <a:rect l="l" t="t" r="r" b="b"/>
              <a:pathLst>
                <a:path w="13038" h="2997" extrusionOk="0">
                  <a:moveTo>
                    <a:pt x="307" y="1"/>
                  </a:moveTo>
                  <a:cubicBezTo>
                    <a:pt x="142" y="1"/>
                    <a:pt x="0" y="139"/>
                    <a:pt x="0" y="313"/>
                  </a:cubicBezTo>
                  <a:lnTo>
                    <a:pt x="0" y="2795"/>
                  </a:lnTo>
                  <a:cubicBezTo>
                    <a:pt x="0" y="2905"/>
                    <a:pt x="92" y="2996"/>
                    <a:pt x="202" y="2996"/>
                  </a:cubicBezTo>
                  <a:cubicBezTo>
                    <a:pt x="312" y="2996"/>
                    <a:pt x="404" y="2905"/>
                    <a:pt x="404" y="2795"/>
                  </a:cubicBezTo>
                  <a:lnTo>
                    <a:pt x="404" y="423"/>
                  </a:lnTo>
                  <a:cubicBezTo>
                    <a:pt x="2425" y="731"/>
                    <a:pt x="4470" y="884"/>
                    <a:pt x="6514" y="889"/>
                  </a:cubicBezTo>
                  <a:cubicBezTo>
                    <a:pt x="8564" y="884"/>
                    <a:pt x="10604" y="731"/>
                    <a:pt x="12630" y="423"/>
                  </a:cubicBezTo>
                  <a:lnTo>
                    <a:pt x="12630" y="2790"/>
                  </a:lnTo>
                  <a:cubicBezTo>
                    <a:pt x="12630" y="2927"/>
                    <a:pt x="12732" y="2995"/>
                    <a:pt x="12834" y="2995"/>
                  </a:cubicBezTo>
                  <a:cubicBezTo>
                    <a:pt x="12936" y="2995"/>
                    <a:pt x="13038" y="2927"/>
                    <a:pt x="13038" y="2790"/>
                  </a:cubicBezTo>
                  <a:lnTo>
                    <a:pt x="13038" y="313"/>
                  </a:lnTo>
                  <a:cubicBezTo>
                    <a:pt x="13034" y="139"/>
                    <a:pt x="12896" y="1"/>
                    <a:pt x="12731" y="1"/>
                  </a:cubicBezTo>
                  <a:cubicBezTo>
                    <a:pt x="12714" y="1"/>
                    <a:pt x="12696" y="3"/>
                    <a:pt x="12678" y="6"/>
                  </a:cubicBezTo>
                  <a:cubicBezTo>
                    <a:pt x="10638" y="318"/>
                    <a:pt x="8579" y="476"/>
                    <a:pt x="6519" y="486"/>
                  </a:cubicBezTo>
                  <a:cubicBezTo>
                    <a:pt x="4455" y="476"/>
                    <a:pt x="2401" y="318"/>
                    <a:pt x="360" y="6"/>
                  </a:cubicBezTo>
                  <a:cubicBezTo>
                    <a:pt x="343" y="3"/>
                    <a:pt x="325" y="1"/>
                    <a:pt x="3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8" name="Google Shape;18908;p140"/>
            <p:cNvSpPr/>
            <p:nvPr/>
          </p:nvSpPr>
          <p:spPr>
            <a:xfrm>
              <a:off x="5781747" y="2108053"/>
              <a:ext cx="341654" cy="78476"/>
            </a:xfrm>
            <a:custGeom>
              <a:avLst/>
              <a:gdLst/>
              <a:ahLst/>
              <a:cxnLst/>
              <a:rect l="l" t="t" r="r" b="b"/>
              <a:pathLst>
                <a:path w="13039" h="2995" extrusionOk="0">
                  <a:moveTo>
                    <a:pt x="205" y="1"/>
                  </a:moveTo>
                  <a:cubicBezTo>
                    <a:pt x="103" y="1"/>
                    <a:pt x="1" y="68"/>
                    <a:pt x="1" y="202"/>
                  </a:cubicBezTo>
                  <a:lnTo>
                    <a:pt x="1" y="2684"/>
                  </a:lnTo>
                  <a:cubicBezTo>
                    <a:pt x="1" y="2775"/>
                    <a:pt x="39" y="2862"/>
                    <a:pt x="111" y="2919"/>
                  </a:cubicBezTo>
                  <a:cubicBezTo>
                    <a:pt x="171" y="2967"/>
                    <a:pt x="244" y="2995"/>
                    <a:pt x="319" y="2995"/>
                  </a:cubicBezTo>
                  <a:cubicBezTo>
                    <a:pt x="334" y="2995"/>
                    <a:pt x="350" y="2994"/>
                    <a:pt x="365" y="2991"/>
                  </a:cubicBezTo>
                  <a:cubicBezTo>
                    <a:pt x="2406" y="2672"/>
                    <a:pt x="4464" y="2512"/>
                    <a:pt x="6522" y="2512"/>
                  </a:cubicBezTo>
                  <a:cubicBezTo>
                    <a:pt x="8580" y="2512"/>
                    <a:pt x="10638" y="2672"/>
                    <a:pt x="12678" y="2991"/>
                  </a:cubicBezTo>
                  <a:cubicBezTo>
                    <a:pt x="12694" y="2994"/>
                    <a:pt x="12709" y="2995"/>
                    <a:pt x="12725" y="2995"/>
                  </a:cubicBezTo>
                  <a:cubicBezTo>
                    <a:pt x="12893" y="2995"/>
                    <a:pt x="13038" y="2856"/>
                    <a:pt x="13038" y="2684"/>
                  </a:cubicBezTo>
                  <a:lnTo>
                    <a:pt x="13038" y="202"/>
                  </a:lnTo>
                  <a:cubicBezTo>
                    <a:pt x="13038" y="68"/>
                    <a:pt x="12936" y="1"/>
                    <a:pt x="12834" y="1"/>
                  </a:cubicBezTo>
                  <a:cubicBezTo>
                    <a:pt x="12732" y="1"/>
                    <a:pt x="12630" y="68"/>
                    <a:pt x="12630" y="202"/>
                  </a:cubicBezTo>
                  <a:lnTo>
                    <a:pt x="12630" y="2574"/>
                  </a:lnTo>
                  <a:cubicBezTo>
                    <a:pt x="10604" y="2262"/>
                    <a:pt x="8561" y="2106"/>
                    <a:pt x="6518" y="2106"/>
                  </a:cubicBezTo>
                  <a:cubicBezTo>
                    <a:pt x="4475" y="2106"/>
                    <a:pt x="2432" y="2262"/>
                    <a:pt x="409" y="2574"/>
                  </a:cubicBezTo>
                  <a:lnTo>
                    <a:pt x="409" y="202"/>
                  </a:lnTo>
                  <a:cubicBezTo>
                    <a:pt x="409" y="68"/>
                    <a:pt x="307" y="1"/>
                    <a:pt x="20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9" name="Google Shape;18909;p140"/>
            <p:cNvSpPr/>
            <p:nvPr/>
          </p:nvSpPr>
          <p:spPr>
            <a:xfrm>
              <a:off x="5803128" y="2040294"/>
              <a:ext cx="298997" cy="121318"/>
            </a:xfrm>
            <a:custGeom>
              <a:avLst/>
              <a:gdLst/>
              <a:ahLst/>
              <a:cxnLst/>
              <a:rect l="l" t="t" r="r" b="b"/>
              <a:pathLst>
                <a:path w="11411" h="4630" extrusionOk="0">
                  <a:moveTo>
                    <a:pt x="11003" y="407"/>
                  </a:moveTo>
                  <a:lnTo>
                    <a:pt x="11003" y="4219"/>
                  </a:lnTo>
                  <a:cubicBezTo>
                    <a:pt x="9244" y="3991"/>
                    <a:pt x="7474" y="3877"/>
                    <a:pt x="5703" y="3877"/>
                  </a:cubicBezTo>
                  <a:cubicBezTo>
                    <a:pt x="3933" y="3877"/>
                    <a:pt x="2163" y="3991"/>
                    <a:pt x="404" y="4219"/>
                  </a:cubicBezTo>
                  <a:lnTo>
                    <a:pt x="404" y="407"/>
                  </a:lnTo>
                  <a:cubicBezTo>
                    <a:pt x="2161" y="633"/>
                    <a:pt x="3932" y="748"/>
                    <a:pt x="5703" y="753"/>
                  </a:cubicBezTo>
                  <a:cubicBezTo>
                    <a:pt x="7475" y="748"/>
                    <a:pt x="9246" y="633"/>
                    <a:pt x="11003" y="407"/>
                  </a:cubicBezTo>
                  <a:close/>
                  <a:moveTo>
                    <a:pt x="386" y="0"/>
                  </a:moveTo>
                  <a:cubicBezTo>
                    <a:pt x="175" y="0"/>
                    <a:pt x="1" y="172"/>
                    <a:pt x="1" y="388"/>
                  </a:cubicBezTo>
                  <a:lnTo>
                    <a:pt x="1" y="4238"/>
                  </a:lnTo>
                  <a:cubicBezTo>
                    <a:pt x="1" y="4457"/>
                    <a:pt x="179" y="4630"/>
                    <a:pt x="393" y="4630"/>
                  </a:cubicBezTo>
                  <a:cubicBezTo>
                    <a:pt x="410" y="4630"/>
                    <a:pt x="426" y="4629"/>
                    <a:pt x="442" y="4627"/>
                  </a:cubicBezTo>
                  <a:cubicBezTo>
                    <a:pt x="2190" y="4399"/>
                    <a:pt x="3948" y="4285"/>
                    <a:pt x="5706" y="4285"/>
                  </a:cubicBezTo>
                  <a:cubicBezTo>
                    <a:pt x="7464" y="4285"/>
                    <a:pt x="9222" y="4399"/>
                    <a:pt x="10969" y="4627"/>
                  </a:cubicBezTo>
                  <a:cubicBezTo>
                    <a:pt x="10986" y="4629"/>
                    <a:pt x="11002" y="4630"/>
                    <a:pt x="11018" y="4630"/>
                  </a:cubicBezTo>
                  <a:cubicBezTo>
                    <a:pt x="11232" y="4630"/>
                    <a:pt x="11411" y="4457"/>
                    <a:pt x="11411" y="4238"/>
                  </a:cubicBezTo>
                  <a:lnTo>
                    <a:pt x="11411" y="388"/>
                  </a:lnTo>
                  <a:cubicBezTo>
                    <a:pt x="11411" y="172"/>
                    <a:pt x="11236" y="0"/>
                    <a:pt x="11025" y="0"/>
                  </a:cubicBezTo>
                  <a:cubicBezTo>
                    <a:pt x="11007" y="0"/>
                    <a:pt x="10988" y="1"/>
                    <a:pt x="10969" y="4"/>
                  </a:cubicBezTo>
                  <a:cubicBezTo>
                    <a:pt x="9222" y="225"/>
                    <a:pt x="7465" y="340"/>
                    <a:pt x="5703" y="345"/>
                  </a:cubicBezTo>
                  <a:cubicBezTo>
                    <a:pt x="3947" y="340"/>
                    <a:pt x="2185" y="225"/>
                    <a:pt x="442" y="4"/>
                  </a:cubicBezTo>
                  <a:cubicBezTo>
                    <a:pt x="423" y="1"/>
                    <a:pt x="405" y="0"/>
                    <a:pt x="38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0" name="Google Shape;18910;p140"/>
            <p:cNvSpPr/>
            <p:nvPr/>
          </p:nvSpPr>
          <p:spPr>
            <a:xfrm>
              <a:off x="5770820" y="2200627"/>
              <a:ext cx="363507" cy="117754"/>
            </a:xfrm>
            <a:custGeom>
              <a:avLst/>
              <a:gdLst/>
              <a:ahLst/>
              <a:cxnLst/>
              <a:rect l="l" t="t" r="r" b="b"/>
              <a:pathLst>
                <a:path w="13873" h="4494" extrusionOk="0">
                  <a:moveTo>
                    <a:pt x="3792" y="409"/>
                  </a:moveTo>
                  <a:cubicBezTo>
                    <a:pt x="4056" y="409"/>
                    <a:pt x="4267" y="620"/>
                    <a:pt x="4267" y="884"/>
                  </a:cubicBezTo>
                  <a:lnTo>
                    <a:pt x="4267" y="1450"/>
                  </a:lnTo>
                  <a:lnTo>
                    <a:pt x="3816" y="1450"/>
                  </a:lnTo>
                  <a:lnTo>
                    <a:pt x="3778" y="1455"/>
                  </a:lnTo>
                  <a:lnTo>
                    <a:pt x="3773" y="1455"/>
                  </a:lnTo>
                  <a:cubicBezTo>
                    <a:pt x="3623" y="1657"/>
                    <a:pt x="3395" y="1758"/>
                    <a:pt x="3168" y="1758"/>
                  </a:cubicBezTo>
                  <a:cubicBezTo>
                    <a:pt x="2937" y="1758"/>
                    <a:pt x="2706" y="1654"/>
                    <a:pt x="2559" y="1446"/>
                  </a:cubicBezTo>
                  <a:lnTo>
                    <a:pt x="2203" y="1446"/>
                  </a:lnTo>
                  <a:lnTo>
                    <a:pt x="2203" y="884"/>
                  </a:lnTo>
                  <a:cubicBezTo>
                    <a:pt x="2203" y="620"/>
                    <a:pt x="2415" y="409"/>
                    <a:pt x="2679" y="409"/>
                  </a:cubicBezTo>
                  <a:close/>
                  <a:moveTo>
                    <a:pt x="8737" y="409"/>
                  </a:moveTo>
                  <a:cubicBezTo>
                    <a:pt x="8996" y="409"/>
                    <a:pt x="9207" y="625"/>
                    <a:pt x="9212" y="884"/>
                  </a:cubicBezTo>
                  <a:lnTo>
                    <a:pt x="9212" y="1450"/>
                  </a:lnTo>
                  <a:lnTo>
                    <a:pt x="8789" y="1450"/>
                  </a:lnTo>
                  <a:lnTo>
                    <a:pt x="8751" y="1455"/>
                  </a:lnTo>
                  <a:lnTo>
                    <a:pt x="8741" y="1455"/>
                  </a:lnTo>
                  <a:lnTo>
                    <a:pt x="8703" y="1460"/>
                  </a:lnTo>
                  <a:lnTo>
                    <a:pt x="8693" y="1460"/>
                  </a:lnTo>
                  <a:lnTo>
                    <a:pt x="8655" y="1465"/>
                  </a:lnTo>
                  <a:lnTo>
                    <a:pt x="8650" y="1465"/>
                  </a:lnTo>
                  <a:lnTo>
                    <a:pt x="8607" y="1479"/>
                  </a:lnTo>
                  <a:cubicBezTo>
                    <a:pt x="8525" y="1666"/>
                    <a:pt x="8350" y="1760"/>
                    <a:pt x="8175" y="1760"/>
                  </a:cubicBezTo>
                  <a:cubicBezTo>
                    <a:pt x="8000" y="1760"/>
                    <a:pt x="7824" y="1666"/>
                    <a:pt x="7743" y="1479"/>
                  </a:cubicBezTo>
                  <a:lnTo>
                    <a:pt x="7700" y="1465"/>
                  </a:lnTo>
                  <a:lnTo>
                    <a:pt x="7695" y="1465"/>
                  </a:lnTo>
                  <a:lnTo>
                    <a:pt x="7656" y="1460"/>
                  </a:lnTo>
                  <a:lnTo>
                    <a:pt x="7642" y="1460"/>
                  </a:lnTo>
                  <a:lnTo>
                    <a:pt x="7608" y="1455"/>
                  </a:lnTo>
                  <a:lnTo>
                    <a:pt x="7594" y="1455"/>
                  </a:lnTo>
                  <a:lnTo>
                    <a:pt x="7560" y="1450"/>
                  </a:lnTo>
                  <a:lnTo>
                    <a:pt x="7152" y="1450"/>
                  </a:lnTo>
                  <a:lnTo>
                    <a:pt x="7152" y="884"/>
                  </a:lnTo>
                  <a:lnTo>
                    <a:pt x="7143" y="884"/>
                  </a:lnTo>
                  <a:cubicBezTo>
                    <a:pt x="7143" y="625"/>
                    <a:pt x="7359" y="409"/>
                    <a:pt x="7618" y="409"/>
                  </a:cubicBezTo>
                  <a:close/>
                  <a:moveTo>
                    <a:pt x="11204" y="409"/>
                  </a:moveTo>
                  <a:cubicBezTo>
                    <a:pt x="11468" y="409"/>
                    <a:pt x="11679" y="625"/>
                    <a:pt x="11679" y="884"/>
                  </a:cubicBezTo>
                  <a:lnTo>
                    <a:pt x="11679" y="1450"/>
                  </a:lnTo>
                  <a:lnTo>
                    <a:pt x="11257" y="1450"/>
                  </a:lnTo>
                  <a:lnTo>
                    <a:pt x="11223" y="1455"/>
                  </a:lnTo>
                  <a:lnTo>
                    <a:pt x="11209" y="1455"/>
                  </a:lnTo>
                  <a:lnTo>
                    <a:pt x="11175" y="1460"/>
                  </a:lnTo>
                  <a:lnTo>
                    <a:pt x="11165" y="1460"/>
                  </a:lnTo>
                  <a:lnTo>
                    <a:pt x="11127" y="1465"/>
                  </a:lnTo>
                  <a:lnTo>
                    <a:pt x="11117" y="1465"/>
                  </a:lnTo>
                  <a:lnTo>
                    <a:pt x="11074" y="1479"/>
                  </a:lnTo>
                  <a:cubicBezTo>
                    <a:pt x="10993" y="1666"/>
                    <a:pt x="10817" y="1760"/>
                    <a:pt x="10642" y="1760"/>
                  </a:cubicBezTo>
                  <a:cubicBezTo>
                    <a:pt x="10467" y="1760"/>
                    <a:pt x="10292" y="1666"/>
                    <a:pt x="10210" y="1479"/>
                  </a:cubicBezTo>
                  <a:lnTo>
                    <a:pt x="10167" y="1465"/>
                  </a:lnTo>
                  <a:lnTo>
                    <a:pt x="10162" y="1465"/>
                  </a:lnTo>
                  <a:lnTo>
                    <a:pt x="10124" y="1460"/>
                  </a:lnTo>
                  <a:lnTo>
                    <a:pt x="10114" y="1460"/>
                  </a:lnTo>
                  <a:lnTo>
                    <a:pt x="10076" y="1455"/>
                  </a:lnTo>
                  <a:lnTo>
                    <a:pt x="10066" y="1455"/>
                  </a:lnTo>
                  <a:lnTo>
                    <a:pt x="10028" y="1450"/>
                  </a:lnTo>
                  <a:lnTo>
                    <a:pt x="9620" y="1450"/>
                  </a:lnTo>
                  <a:lnTo>
                    <a:pt x="9620" y="884"/>
                  </a:lnTo>
                  <a:lnTo>
                    <a:pt x="9615" y="884"/>
                  </a:lnTo>
                  <a:cubicBezTo>
                    <a:pt x="9615" y="625"/>
                    <a:pt x="9831" y="409"/>
                    <a:pt x="10090" y="409"/>
                  </a:cubicBezTo>
                  <a:close/>
                  <a:moveTo>
                    <a:pt x="6264" y="409"/>
                  </a:moveTo>
                  <a:cubicBezTo>
                    <a:pt x="6528" y="409"/>
                    <a:pt x="6740" y="625"/>
                    <a:pt x="6740" y="884"/>
                  </a:cubicBezTo>
                  <a:lnTo>
                    <a:pt x="6740" y="1450"/>
                  </a:lnTo>
                  <a:lnTo>
                    <a:pt x="6288" y="1450"/>
                  </a:lnTo>
                  <a:lnTo>
                    <a:pt x="6250" y="1455"/>
                  </a:lnTo>
                  <a:lnTo>
                    <a:pt x="6245" y="1455"/>
                  </a:lnTo>
                  <a:cubicBezTo>
                    <a:pt x="6096" y="1659"/>
                    <a:pt x="5869" y="1760"/>
                    <a:pt x="5642" y="1760"/>
                  </a:cubicBezTo>
                  <a:cubicBezTo>
                    <a:pt x="5410" y="1760"/>
                    <a:pt x="5179" y="1654"/>
                    <a:pt x="5031" y="1446"/>
                  </a:cubicBezTo>
                  <a:lnTo>
                    <a:pt x="4676" y="1446"/>
                  </a:lnTo>
                  <a:lnTo>
                    <a:pt x="4676" y="884"/>
                  </a:lnTo>
                  <a:cubicBezTo>
                    <a:pt x="4676" y="625"/>
                    <a:pt x="4887" y="409"/>
                    <a:pt x="5151" y="409"/>
                  </a:cubicBezTo>
                  <a:close/>
                  <a:moveTo>
                    <a:pt x="2554" y="1858"/>
                  </a:moveTo>
                  <a:cubicBezTo>
                    <a:pt x="2813" y="1858"/>
                    <a:pt x="3024" y="2070"/>
                    <a:pt x="3029" y="2329"/>
                  </a:cubicBezTo>
                  <a:lnTo>
                    <a:pt x="3029" y="3380"/>
                  </a:lnTo>
                  <a:lnTo>
                    <a:pt x="960" y="3380"/>
                  </a:lnTo>
                  <a:lnTo>
                    <a:pt x="960" y="2329"/>
                  </a:lnTo>
                  <a:cubicBezTo>
                    <a:pt x="960" y="2070"/>
                    <a:pt x="1176" y="1858"/>
                    <a:pt x="1435" y="1858"/>
                  </a:cubicBezTo>
                  <a:close/>
                  <a:moveTo>
                    <a:pt x="5021" y="1858"/>
                  </a:moveTo>
                  <a:cubicBezTo>
                    <a:pt x="5285" y="1858"/>
                    <a:pt x="5496" y="2070"/>
                    <a:pt x="5496" y="2334"/>
                  </a:cubicBezTo>
                  <a:lnTo>
                    <a:pt x="5496" y="3380"/>
                  </a:lnTo>
                  <a:lnTo>
                    <a:pt x="3432" y="3380"/>
                  </a:lnTo>
                  <a:lnTo>
                    <a:pt x="3432" y="2329"/>
                  </a:lnTo>
                  <a:lnTo>
                    <a:pt x="3432" y="2290"/>
                  </a:lnTo>
                  <a:cubicBezTo>
                    <a:pt x="3451" y="2079"/>
                    <a:pt x="3605" y="1906"/>
                    <a:pt x="3811" y="1868"/>
                  </a:cubicBezTo>
                  <a:lnTo>
                    <a:pt x="3826" y="1868"/>
                  </a:lnTo>
                  <a:lnTo>
                    <a:pt x="3859" y="1863"/>
                  </a:lnTo>
                  <a:lnTo>
                    <a:pt x="4469" y="1863"/>
                  </a:lnTo>
                  <a:lnTo>
                    <a:pt x="4469" y="1858"/>
                  </a:lnTo>
                  <a:close/>
                  <a:moveTo>
                    <a:pt x="7541" y="1858"/>
                  </a:moveTo>
                  <a:lnTo>
                    <a:pt x="7565" y="1863"/>
                  </a:lnTo>
                  <a:lnTo>
                    <a:pt x="7589" y="1863"/>
                  </a:lnTo>
                  <a:lnTo>
                    <a:pt x="7613" y="1873"/>
                  </a:lnTo>
                  <a:lnTo>
                    <a:pt x="7632" y="1878"/>
                  </a:lnTo>
                  <a:lnTo>
                    <a:pt x="7661" y="1887"/>
                  </a:lnTo>
                  <a:lnTo>
                    <a:pt x="7676" y="1892"/>
                  </a:lnTo>
                  <a:lnTo>
                    <a:pt x="7704" y="1906"/>
                  </a:lnTo>
                  <a:lnTo>
                    <a:pt x="7714" y="1911"/>
                  </a:lnTo>
                  <a:lnTo>
                    <a:pt x="7743" y="1926"/>
                  </a:lnTo>
                  <a:lnTo>
                    <a:pt x="7752" y="1930"/>
                  </a:lnTo>
                  <a:lnTo>
                    <a:pt x="7781" y="1950"/>
                  </a:lnTo>
                  <a:lnTo>
                    <a:pt x="7786" y="1959"/>
                  </a:lnTo>
                  <a:lnTo>
                    <a:pt x="7815" y="1978"/>
                  </a:lnTo>
                  <a:lnTo>
                    <a:pt x="7820" y="1988"/>
                  </a:lnTo>
                  <a:lnTo>
                    <a:pt x="7844" y="2007"/>
                  </a:lnTo>
                  <a:lnTo>
                    <a:pt x="7853" y="2017"/>
                  </a:lnTo>
                  <a:lnTo>
                    <a:pt x="7872" y="2041"/>
                  </a:lnTo>
                  <a:lnTo>
                    <a:pt x="7882" y="2055"/>
                  </a:lnTo>
                  <a:lnTo>
                    <a:pt x="7896" y="2079"/>
                  </a:lnTo>
                  <a:lnTo>
                    <a:pt x="7906" y="2094"/>
                  </a:lnTo>
                  <a:lnTo>
                    <a:pt x="7920" y="2118"/>
                  </a:lnTo>
                  <a:lnTo>
                    <a:pt x="7925" y="2132"/>
                  </a:lnTo>
                  <a:lnTo>
                    <a:pt x="7935" y="2156"/>
                  </a:lnTo>
                  <a:lnTo>
                    <a:pt x="7944" y="2175"/>
                  </a:lnTo>
                  <a:cubicBezTo>
                    <a:pt x="7944" y="2185"/>
                    <a:pt x="7949" y="2190"/>
                    <a:pt x="7949" y="2199"/>
                  </a:cubicBezTo>
                  <a:cubicBezTo>
                    <a:pt x="7954" y="2209"/>
                    <a:pt x="7954" y="2214"/>
                    <a:pt x="7954" y="2218"/>
                  </a:cubicBezTo>
                  <a:cubicBezTo>
                    <a:pt x="7959" y="2223"/>
                    <a:pt x="7959" y="2238"/>
                    <a:pt x="7964" y="2247"/>
                  </a:cubicBezTo>
                  <a:cubicBezTo>
                    <a:pt x="7964" y="2252"/>
                    <a:pt x="7964" y="2257"/>
                    <a:pt x="7964" y="2262"/>
                  </a:cubicBezTo>
                  <a:cubicBezTo>
                    <a:pt x="7964" y="2271"/>
                    <a:pt x="7964" y="2281"/>
                    <a:pt x="7964" y="2290"/>
                  </a:cubicBezTo>
                  <a:cubicBezTo>
                    <a:pt x="7968" y="2300"/>
                    <a:pt x="7964" y="2319"/>
                    <a:pt x="7964" y="2329"/>
                  </a:cubicBezTo>
                  <a:lnTo>
                    <a:pt x="7964" y="3380"/>
                  </a:lnTo>
                  <a:lnTo>
                    <a:pt x="5900" y="3380"/>
                  </a:lnTo>
                  <a:lnTo>
                    <a:pt x="5900" y="2329"/>
                  </a:lnTo>
                  <a:lnTo>
                    <a:pt x="5900" y="2290"/>
                  </a:lnTo>
                  <a:cubicBezTo>
                    <a:pt x="5924" y="2079"/>
                    <a:pt x="6077" y="1906"/>
                    <a:pt x="6284" y="1868"/>
                  </a:cubicBezTo>
                  <a:lnTo>
                    <a:pt x="6293" y="1868"/>
                  </a:lnTo>
                  <a:lnTo>
                    <a:pt x="6327" y="1863"/>
                  </a:lnTo>
                  <a:lnTo>
                    <a:pt x="6375" y="1863"/>
                  </a:lnTo>
                  <a:lnTo>
                    <a:pt x="6946" y="1858"/>
                  </a:lnTo>
                  <a:close/>
                  <a:moveTo>
                    <a:pt x="10013" y="1858"/>
                  </a:moveTo>
                  <a:lnTo>
                    <a:pt x="10033" y="1863"/>
                  </a:lnTo>
                  <a:lnTo>
                    <a:pt x="10057" y="1863"/>
                  </a:lnTo>
                  <a:lnTo>
                    <a:pt x="10085" y="1873"/>
                  </a:lnTo>
                  <a:lnTo>
                    <a:pt x="10100" y="1878"/>
                  </a:lnTo>
                  <a:lnTo>
                    <a:pt x="10129" y="1887"/>
                  </a:lnTo>
                  <a:lnTo>
                    <a:pt x="10143" y="1892"/>
                  </a:lnTo>
                  <a:lnTo>
                    <a:pt x="10172" y="1906"/>
                  </a:lnTo>
                  <a:lnTo>
                    <a:pt x="10181" y="1911"/>
                  </a:lnTo>
                  <a:lnTo>
                    <a:pt x="10210" y="1926"/>
                  </a:lnTo>
                  <a:lnTo>
                    <a:pt x="10220" y="1930"/>
                  </a:lnTo>
                  <a:lnTo>
                    <a:pt x="10249" y="1950"/>
                  </a:lnTo>
                  <a:lnTo>
                    <a:pt x="10258" y="1959"/>
                  </a:lnTo>
                  <a:lnTo>
                    <a:pt x="10282" y="1978"/>
                  </a:lnTo>
                  <a:lnTo>
                    <a:pt x="10292" y="1988"/>
                  </a:lnTo>
                  <a:lnTo>
                    <a:pt x="10311" y="2007"/>
                  </a:lnTo>
                  <a:lnTo>
                    <a:pt x="10321" y="2017"/>
                  </a:lnTo>
                  <a:lnTo>
                    <a:pt x="10340" y="2041"/>
                  </a:lnTo>
                  <a:lnTo>
                    <a:pt x="10349" y="2055"/>
                  </a:lnTo>
                  <a:lnTo>
                    <a:pt x="10369" y="2079"/>
                  </a:lnTo>
                  <a:lnTo>
                    <a:pt x="10373" y="2094"/>
                  </a:lnTo>
                  <a:lnTo>
                    <a:pt x="10388" y="2118"/>
                  </a:lnTo>
                  <a:lnTo>
                    <a:pt x="10397" y="2132"/>
                  </a:lnTo>
                  <a:lnTo>
                    <a:pt x="10407" y="2156"/>
                  </a:lnTo>
                  <a:lnTo>
                    <a:pt x="10412" y="2175"/>
                  </a:lnTo>
                  <a:cubicBezTo>
                    <a:pt x="10412" y="2185"/>
                    <a:pt x="10417" y="2190"/>
                    <a:pt x="10421" y="2199"/>
                  </a:cubicBezTo>
                  <a:cubicBezTo>
                    <a:pt x="10421" y="2209"/>
                    <a:pt x="10421" y="2214"/>
                    <a:pt x="10426" y="2218"/>
                  </a:cubicBezTo>
                  <a:cubicBezTo>
                    <a:pt x="10426" y="2223"/>
                    <a:pt x="10431" y="2238"/>
                    <a:pt x="10431" y="2247"/>
                  </a:cubicBezTo>
                  <a:cubicBezTo>
                    <a:pt x="10431" y="2252"/>
                    <a:pt x="10431" y="2257"/>
                    <a:pt x="10431" y="2262"/>
                  </a:cubicBezTo>
                  <a:cubicBezTo>
                    <a:pt x="10431" y="2271"/>
                    <a:pt x="10431" y="2281"/>
                    <a:pt x="10436" y="2290"/>
                  </a:cubicBezTo>
                  <a:cubicBezTo>
                    <a:pt x="10441" y="2300"/>
                    <a:pt x="10436" y="2319"/>
                    <a:pt x="10436" y="2329"/>
                  </a:cubicBezTo>
                  <a:lnTo>
                    <a:pt x="10436" y="3380"/>
                  </a:lnTo>
                  <a:lnTo>
                    <a:pt x="8372" y="3380"/>
                  </a:lnTo>
                  <a:lnTo>
                    <a:pt x="8372" y="2329"/>
                  </a:lnTo>
                  <a:lnTo>
                    <a:pt x="8372" y="2295"/>
                  </a:lnTo>
                  <a:cubicBezTo>
                    <a:pt x="8372" y="2281"/>
                    <a:pt x="8372" y="2271"/>
                    <a:pt x="8372" y="2262"/>
                  </a:cubicBezTo>
                  <a:cubicBezTo>
                    <a:pt x="8377" y="2252"/>
                    <a:pt x="8372" y="2252"/>
                    <a:pt x="8372" y="2247"/>
                  </a:cubicBezTo>
                  <a:cubicBezTo>
                    <a:pt x="8372" y="2242"/>
                    <a:pt x="8377" y="2228"/>
                    <a:pt x="8381" y="2218"/>
                  </a:cubicBezTo>
                  <a:lnTo>
                    <a:pt x="8386" y="2199"/>
                  </a:lnTo>
                  <a:cubicBezTo>
                    <a:pt x="8386" y="2194"/>
                    <a:pt x="8391" y="2185"/>
                    <a:pt x="8391" y="2175"/>
                  </a:cubicBezTo>
                  <a:lnTo>
                    <a:pt x="8401" y="2156"/>
                  </a:lnTo>
                  <a:lnTo>
                    <a:pt x="8410" y="2132"/>
                  </a:lnTo>
                  <a:lnTo>
                    <a:pt x="8415" y="2118"/>
                  </a:lnTo>
                  <a:lnTo>
                    <a:pt x="8429" y="2094"/>
                  </a:lnTo>
                  <a:lnTo>
                    <a:pt x="8439" y="2079"/>
                  </a:lnTo>
                  <a:lnTo>
                    <a:pt x="8453" y="2055"/>
                  </a:lnTo>
                  <a:lnTo>
                    <a:pt x="8463" y="2041"/>
                  </a:lnTo>
                  <a:lnTo>
                    <a:pt x="8482" y="2022"/>
                  </a:lnTo>
                  <a:lnTo>
                    <a:pt x="8492" y="2012"/>
                  </a:lnTo>
                  <a:lnTo>
                    <a:pt x="8516" y="1988"/>
                  </a:lnTo>
                  <a:lnTo>
                    <a:pt x="8521" y="1978"/>
                  </a:lnTo>
                  <a:lnTo>
                    <a:pt x="8549" y="1959"/>
                  </a:lnTo>
                  <a:lnTo>
                    <a:pt x="8554" y="1954"/>
                  </a:lnTo>
                  <a:lnTo>
                    <a:pt x="8583" y="1935"/>
                  </a:lnTo>
                  <a:lnTo>
                    <a:pt x="8593" y="1926"/>
                  </a:lnTo>
                  <a:lnTo>
                    <a:pt x="8621" y="1911"/>
                  </a:lnTo>
                  <a:lnTo>
                    <a:pt x="8631" y="1906"/>
                  </a:lnTo>
                  <a:lnTo>
                    <a:pt x="8660" y="1892"/>
                  </a:lnTo>
                  <a:lnTo>
                    <a:pt x="8674" y="1887"/>
                  </a:lnTo>
                  <a:lnTo>
                    <a:pt x="8703" y="1878"/>
                  </a:lnTo>
                  <a:lnTo>
                    <a:pt x="8722" y="1873"/>
                  </a:lnTo>
                  <a:lnTo>
                    <a:pt x="8746" y="1868"/>
                  </a:lnTo>
                  <a:lnTo>
                    <a:pt x="8770" y="1863"/>
                  </a:lnTo>
                  <a:lnTo>
                    <a:pt x="8794" y="1858"/>
                  </a:lnTo>
                  <a:close/>
                  <a:moveTo>
                    <a:pt x="12438" y="1858"/>
                  </a:moveTo>
                  <a:cubicBezTo>
                    <a:pt x="12697" y="1858"/>
                    <a:pt x="12913" y="2070"/>
                    <a:pt x="12913" y="2334"/>
                  </a:cubicBezTo>
                  <a:lnTo>
                    <a:pt x="12913" y="3380"/>
                  </a:lnTo>
                  <a:lnTo>
                    <a:pt x="10844" y="3380"/>
                  </a:lnTo>
                  <a:lnTo>
                    <a:pt x="10844" y="2329"/>
                  </a:lnTo>
                  <a:lnTo>
                    <a:pt x="10844" y="2295"/>
                  </a:lnTo>
                  <a:cubicBezTo>
                    <a:pt x="10844" y="2281"/>
                    <a:pt x="10844" y="2271"/>
                    <a:pt x="10849" y="2262"/>
                  </a:cubicBezTo>
                  <a:cubicBezTo>
                    <a:pt x="10853" y="2252"/>
                    <a:pt x="10849" y="2252"/>
                    <a:pt x="10849" y="2247"/>
                  </a:cubicBezTo>
                  <a:cubicBezTo>
                    <a:pt x="10849" y="2242"/>
                    <a:pt x="10853" y="2228"/>
                    <a:pt x="10853" y="2218"/>
                  </a:cubicBezTo>
                  <a:lnTo>
                    <a:pt x="10858" y="2199"/>
                  </a:lnTo>
                  <a:cubicBezTo>
                    <a:pt x="10858" y="2194"/>
                    <a:pt x="10863" y="2185"/>
                    <a:pt x="10868" y="2175"/>
                  </a:cubicBezTo>
                  <a:lnTo>
                    <a:pt x="10873" y="2156"/>
                  </a:lnTo>
                  <a:lnTo>
                    <a:pt x="10882" y="2132"/>
                  </a:lnTo>
                  <a:lnTo>
                    <a:pt x="10892" y="2118"/>
                  </a:lnTo>
                  <a:lnTo>
                    <a:pt x="10901" y="2094"/>
                  </a:lnTo>
                  <a:lnTo>
                    <a:pt x="10911" y="2079"/>
                  </a:lnTo>
                  <a:lnTo>
                    <a:pt x="10925" y="2055"/>
                  </a:lnTo>
                  <a:lnTo>
                    <a:pt x="10935" y="2041"/>
                  </a:lnTo>
                  <a:lnTo>
                    <a:pt x="10954" y="2022"/>
                  </a:lnTo>
                  <a:lnTo>
                    <a:pt x="10964" y="2012"/>
                  </a:lnTo>
                  <a:lnTo>
                    <a:pt x="10988" y="1988"/>
                  </a:lnTo>
                  <a:lnTo>
                    <a:pt x="10997" y="1978"/>
                  </a:lnTo>
                  <a:lnTo>
                    <a:pt x="11021" y="1959"/>
                  </a:lnTo>
                  <a:lnTo>
                    <a:pt x="11031" y="1954"/>
                  </a:lnTo>
                  <a:lnTo>
                    <a:pt x="11055" y="1935"/>
                  </a:lnTo>
                  <a:lnTo>
                    <a:pt x="11065" y="1926"/>
                  </a:lnTo>
                  <a:lnTo>
                    <a:pt x="11093" y="1911"/>
                  </a:lnTo>
                  <a:lnTo>
                    <a:pt x="11103" y="1906"/>
                  </a:lnTo>
                  <a:lnTo>
                    <a:pt x="11137" y="1892"/>
                  </a:lnTo>
                  <a:lnTo>
                    <a:pt x="11146" y="1887"/>
                  </a:lnTo>
                  <a:lnTo>
                    <a:pt x="11175" y="1878"/>
                  </a:lnTo>
                  <a:lnTo>
                    <a:pt x="11194" y="1873"/>
                  </a:lnTo>
                  <a:lnTo>
                    <a:pt x="11218" y="1868"/>
                  </a:lnTo>
                  <a:lnTo>
                    <a:pt x="11242" y="1863"/>
                  </a:lnTo>
                  <a:lnTo>
                    <a:pt x="11266" y="1858"/>
                  </a:lnTo>
                  <a:close/>
                  <a:moveTo>
                    <a:pt x="13465" y="3788"/>
                  </a:moveTo>
                  <a:lnTo>
                    <a:pt x="13465" y="4086"/>
                  </a:lnTo>
                  <a:lnTo>
                    <a:pt x="413" y="4086"/>
                  </a:lnTo>
                  <a:lnTo>
                    <a:pt x="413" y="3788"/>
                  </a:lnTo>
                  <a:close/>
                  <a:moveTo>
                    <a:pt x="2674" y="1"/>
                  </a:moveTo>
                  <a:cubicBezTo>
                    <a:pt x="2184" y="1"/>
                    <a:pt x="1791" y="399"/>
                    <a:pt x="1791" y="884"/>
                  </a:cubicBezTo>
                  <a:lnTo>
                    <a:pt x="1791" y="1450"/>
                  </a:lnTo>
                  <a:lnTo>
                    <a:pt x="1431" y="1450"/>
                  </a:lnTo>
                  <a:cubicBezTo>
                    <a:pt x="946" y="1450"/>
                    <a:pt x="552" y="1844"/>
                    <a:pt x="552" y="2329"/>
                  </a:cubicBezTo>
                  <a:lnTo>
                    <a:pt x="552" y="3380"/>
                  </a:lnTo>
                  <a:lnTo>
                    <a:pt x="254" y="3380"/>
                  </a:lnTo>
                  <a:cubicBezTo>
                    <a:pt x="115" y="3380"/>
                    <a:pt x="0" y="3490"/>
                    <a:pt x="0" y="3634"/>
                  </a:cubicBezTo>
                  <a:lnTo>
                    <a:pt x="0" y="4239"/>
                  </a:lnTo>
                  <a:cubicBezTo>
                    <a:pt x="0" y="4378"/>
                    <a:pt x="115" y="4494"/>
                    <a:pt x="254" y="4494"/>
                  </a:cubicBezTo>
                  <a:lnTo>
                    <a:pt x="13618" y="4494"/>
                  </a:lnTo>
                  <a:cubicBezTo>
                    <a:pt x="13758" y="4494"/>
                    <a:pt x="13868" y="4378"/>
                    <a:pt x="13868" y="4239"/>
                  </a:cubicBezTo>
                  <a:lnTo>
                    <a:pt x="13868" y="3634"/>
                  </a:lnTo>
                  <a:cubicBezTo>
                    <a:pt x="13873" y="3495"/>
                    <a:pt x="13758" y="3380"/>
                    <a:pt x="13618" y="3380"/>
                  </a:cubicBezTo>
                  <a:lnTo>
                    <a:pt x="13321" y="3380"/>
                  </a:lnTo>
                  <a:lnTo>
                    <a:pt x="13321" y="2329"/>
                  </a:lnTo>
                  <a:cubicBezTo>
                    <a:pt x="13316" y="1844"/>
                    <a:pt x="12922" y="1450"/>
                    <a:pt x="12438" y="1450"/>
                  </a:cubicBezTo>
                  <a:lnTo>
                    <a:pt x="12087" y="1450"/>
                  </a:lnTo>
                  <a:lnTo>
                    <a:pt x="12087" y="884"/>
                  </a:lnTo>
                  <a:cubicBezTo>
                    <a:pt x="12087" y="394"/>
                    <a:pt x="11693" y="1"/>
                    <a:pt x="11204" y="1"/>
                  </a:cubicBezTo>
                  <a:lnTo>
                    <a:pt x="10090" y="1"/>
                  </a:lnTo>
                  <a:cubicBezTo>
                    <a:pt x="9913" y="214"/>
                    <a:pt x="9661" y="321"/>
                    <a:pt x="9409" y="321"/>
                  </a:cubicBezTo>
                  <a:cubicBezTo>
                    <a:pt x="9158" y="321"/>
                    <a:pt x="8907" y="214"/>
                    <a:pt x="8732" y="1"/>
                  </a:cubicBezTo>
                  <a:lnTo>
                    <a:pt x="7618" y="1"/>
                  </a:lnTo>
                  <a:cubicBezTo>
                    <a:pt x="7440" y="214"/>
                    <a:pt x="7188" y="321"/>
                    <a:pt x="6937" y="321"/>
                  </a:cubicBezTo>
                  <a:cubicBezTo>
                    <a:pt x="6686" y="321"/>
                    <a:pt x="6435" y="214"/>
                    <a:pt x="6260" y="1"/>
                  </a:cubicBezTo>
                  <a:lnTo>
                    <a:pt x="5146" y="1"/>
                  </a:lnTo>
                  <a:cubicBezTo>
                    <a:pt x="4968" y="214"/>
                    <a:pt x="4718" y="321"/>
                    <a:pt x="4467" y="321"/>
                  </a:cubicBezTo>
                  <a:cubicBezTo>
                    <a:pt x="4216" y="321"/>
                    <a:pt x="3965" y="214"/>
                    <a:pt x="378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911" name="Google Shape;18911;p140"/>
          <p:cNvGrpSpPr/>
          <p:nvPr/>
        </p:nvGrpSpPr>
        <p:grpSpPr>
          <a:xfrm>
            <a:off x="5322417" y="1799886"/>
            <a:ext cx="368931" cy="359944"/>
            <a:chOff x="5322417" y="1986736"/>
            <a:chExt cx="368931" cy="359944"/>
          </a:xfrm>
        </p:grpSpPr>
        <p:sp>
          <p:nvSpPr>
            <p:cNvPr id="18912" name="Google Shape;18912;p140"/>
            <p:cNvSpPr/>
            <p:nvPr/>
          </p:nvSpPr>
          <p:spPr>
            <a:xfrm>
              <a:off x="5650944" y="2058111"/>
              <a:ext cx="21538" cy="194737"/>
            </a:xfrm>
            <a:custGeom>
              <a:avLst/>
              <a:gdLst/>
              <a:ahLst/>
              <a:cxnLst/>
              <a:rect l="l" t="t" r="r" b="b"/>
              <a:pathLst>
                <a:path w="822" h="7432" extrusionOk="0">
                  <a:moveTo>
                    <a:pt x="0" y="1"/>
                  </a:moveTo>
                  <a:lnTo>
                    <a:pt x="0" y="7432"/>
                  </a:lnTo>
                  <a:lnTo>
                    <a:pt x="821" y="7432"/>
                  </a:lnTo>
                  <a:lnTo>
                    <a:pt x="821" y="1"/>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3" name="Google Shape;18913;p140"/>
            <p:cNvSpPr/>
            <p:nvPr/>
          </p:nvSpPr>
          <p:spPr>
            <a:xfrm>
              <a:off x="5661765" y="2058111"/>
              <a:ext cx="10717" cy="194737"/>
            </a:xfrm>
            <a:custGeom>
              <a:avLst/>
              <a:gdLst/>
              <a:ahLst/>
              <a:cxnLst/>
              <a:rect l="l" t="t" r="r" b="b"/>
              <a:pathLst>
                <a:path w="409" h="7432" extrusionOk="0">
                  <a:moveTo>
                    <a:pt x="0" y="1"/>
                  </a:moveTo>
                  <a:lnTo>
                    <a:pt x="0" y="7432"/>
                  </a:lnTo>
                  <a:lnTo>
                    <a:pt x="408" y="7432"/>
                  </a:lnTo>
                  <a:lnTo>
                    <a:pt x="408" y="1"/>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4" name="Google Shape;18914;p140"/>
            <p:cNvSpPr/>
            <p:nvPr/>
          </p:nvSpPr>
          <p:spPr>
            <a:xfrm>
              <a:off x="5644655" y="2220121"/>
              <a:ext cx="34247" cy="121291"/>
            </a:xfrm>
            <a:custGeom>
              <a:avLst/>
              <a:gdLst/>
              <a:ahLst/>
              <a:cxnLst/>
              <a:rect l="l" t="t" r="r" b="b"/>
              <a:pathLst>
                <a:path w="1307" h="4629" extrusionOk="0">
                  <a:moveTo>
                    <a:pt x="245" y="1"/>
                  </a:moveTo>
                  <a:lnTo>
                    <a:pt x="15" y="4258"/>
                  </a:lnTo>
                  <a:cubicBezTo>
                    <a:pt x="0" y="4460"/>
                    <a:pt x="164" y="4628"/>
                    <a:pt x="365" y="4628"/>
                  </a:cubicBezTo>
                  <a:lnTo>
                    <a:pt x="941" y="4628"/>
                  </a:lnTo>
                  <a:cubicBezTo>
                    <a:pt x="1143" y="4628"/>
                    <a:pt x="1306" y="4460"/>
                    <a:pt x="1292" y="4258"/>
                  </a:cubicBezTo>
                  <a:lnTo>
                    <a:pt x="1061" y="1"/>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5" name="Google Shape;18915;p140"/>
            <p:cNvSpPr/>
            <p:nvPr/>
          </p:nvSpPr>
          <p:spPr>
            <a:xfrm>
              <a:off x="5639860" y="2044538"/>
              <a:ext cx="46326" cy="35373"/>
            </a:xfrm>
            <a:custGeom>
              <a:avLst/>
              <a:gdLst/>
              <a:ahLst/>
              <a:cxnLst/>
              <a:rect l="l" t="t" r="r" b="b"/>
              <a:pathLst>
                <a:path w="1768" h="1350" extrusionOk="0">
                  <a:moveTo>
                    <a:pt x="1" y="1"/>
                  </a:moveTo>
                  <a:lnTo>
                    <a:pt x="1" y="1349"/>
                  </a:lnTo>
                  <a:lnTo>
                    <a:pt x="1129" y="1349"/>
                  </a:lnTo>
                  <a:cubicBezTo>
                    <a:pt x="1479" y="1345"/>
                    <a:pt x="1767" y="1061"/>
                    <a:pt x="1767" y="711"/>
                  </a:cubicBezTo>
                  <a:lnTo>
                    <a:pt x="1767" y="639"/>
                  </a:lnTo>
                  <a:cubicBezTo>
                    <a:pt x="1767" y="284"/>
                    <a:pt x="1479" y="1"/>
                    <a:pt x="112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6" name="Google Shape;18916;p140"/>
            <p:cNvSpPr/>
            <p:nvPr/>
          </p:nvSpPr>
          <p:spPr>
            <a:xfrm>
              <a:off x="5473841" y="1995356"/>
              <a:ext cx="47322" cy="47322"/>
            </a:xfrm>
            <a:custGeom>
              <a:avLst/>
              <a:gdLst/>
              <a:ahLst/>
              <a:cxnLst/>
              <a:rect l="l" t="t" r="r" b="b"/>
              <a:pathLst>
                <a:path w="1806" h="1806" extrusionOk="0">
                  <a:moveTo>
                    <a:pt x="903" y="1"/>
                  </a:moveTo>
                  <a:cubicBezTo>
                    <a:pt x="409" y="1"/>
                    <a:pt x="1" y="404"/>
                    <a:pt x="1" y="903"/>
                  </a:cubicBezTo>
                  <a:cubicBezTo>
                    <a:pt x="1" y="1402"/>
                    <a:pt x="409" y="1806"/>
                    <a:pt x="903" y="1806"/>
                  </a:cubicBezTo>
                  <a:cubicBezTo>
                    <a:pt x="1402" y="1806"/>
                    <a:pt x="1806" y="1402"/>
                    <a:pt x="1806" y="903"/>
                  </a:cubicBezTo>
                  <a:cubicBezTo>
                    <a:pt x="1806" y="404"/>
                    <a:pt x="1402" y="1"/>
                    <a:pt x="903" y="1"/>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7" name="Google Shape;18917;p140"/>
            <p:cNvSpPr/>
            <p:nvPr/>
          </p:nvSpPr>
          <p:spPr>
            <a:xfrm>
              <a:off x="5484296" y="2005811"/>
              <a:ext cx="26438" cy="26438"/>
            </a:xfrm>
            <a:custGeom>
              <a:avLst/>
              <a:gdLst/>
              <a:ahLst/>
              <a:cxnLst/>
              <a:rect l="l" t="t" r="r" b="b"/>
              <a:pathLst>
                <a:path w="1009" h="1009" extrusionOk="0">
                  <a:moveTo>
                    <a:pt x="504" y="0"/>
                  </a:moveTo>
                  <a:cubicBezTo>
                    <a:pt x="226" y="0"/>
                    <a:pt x="0" y="226"/>
                    <a:pt x="0" y="504"/>
                  </a:cubicBezTo>
                  <a:cubicBezTo>
                    <a:pt x="0" y="783"/>
                    <a:pt x="226" y="1008"/>
                    <a:pt x="504" y="1008"/>
                  </a:cubicBezTo>
                  <a:cubicBezTo>
                    <a:pt x="782" y="1008"/>
                    <a:pt x="1008" y="783"/>
                    <a:pt x="1008" y="504"/>
                  </a:cubicBezTo>
                  <a:cubicBezTo>
                    <a:pt x="1008" y="226"/>
                    <a:pt x="782" y="0"/>
                    <a:pt x="50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8" name="Google Shape;18918;p140"/>
            <p:cNvSpPr/>
            <p:nvPr/>
          </p:nvSpPr>
          <p:spPr>
            <a:xfrm>
              <a:off x="5429821" y="2020196"/>
              <a:ext cx="135362" cy="60842"/>
            </a:xfrm>
            <a:custGeom>
              <a:avLst/>
              <a:gdLst/>
              <a:ahLst/>
              <a:cxnLst/>
              <a:rect l="l" t="t" r="r" b="b"/>
              <a:pathLst>
                <a:path w="5166" h="2322" extrusionOk="0">
                  <a:moveTo>
                    <a:pt x="2583" y="1"/>
                  </a:moveTo>
                  <a:cubicBezTo>
                    <a:pt x="2395" y="1"/>
                    <a:pt x="2206" y="42"/>
                    <a:pt x="2031" y="123"/>
                  </a:cubicBezTo>
                  <a:lnTo>
                    <a:pt x="298" y="930"/>
                  </a:lnTo>
                  <a:cubicBezTo>
                    <a:pt x="92" y="1026"/>
                    <a:pt x="1" y="1270"/>
                    <a:pt x="97" y="1482"/>
                  </a:cubicBezTo>
                  <a:lnTo>
                    <a:pt x="375" y="2082"/>
                  </a:lnTo>
                  <a:cubicBezTo>
                    <a:pt x="449" y="2232"/>
                    <a:pt x="599" y="2321"/>
                    <a:pt x="755" y="2321"/>
                  </a:cubicBezTo>
                  <a:cubicBezTo>
                    <a:pt x="813" y="2321"/>
                    <a:pt x="871" y="2309"/>
                    <a:pt x="927" y="2283"/>
                  </a:cubicBezTo>
                  <a:lnTo>
                    <a:pt x="2031" y="1770"/>
                  </a:lnTo>
                  <a:cubicBezTo>
                    <a:pt x="2206" y="1688"/>
                    <a:pt x="2395" y="1647"/>
                    <a:pt x="2583" y="1647"/>
                  </a:cubicBezTo>
                  <a:cubicBezTo>
                    <a:pt x="2771" y="1647"/>
                    <a:pt x="2960" y="1688"/>
                    <a:pt x="3135" y="1770"/>
                  </a:cubicBezTo>
                  <a:lnTo>
                    <a:pt x="4239" y="2283"/>
                  </a:lnTo>
                  <a:cubicBezTo>
                    <a:pt x="4295" y="2309"/>
                    <a:pt x="4354" y="2321"/>
                    <a:pt x="4411" y="2321"/>
                  </a:cubicBezTo>
                  <a:cubicBezTo>
                    <a:pt x="4567" y="2321"/>
                    <a:pt x="4718" y="2232"/>
                    <a:pt x="4791" y="2082"/>
                  </a:cubicBezTo>
                  <a:lnTo>
                    <a:pt x="5070" y="1482"/>
                  </a:lnTo>
                  <a:cubicBezTo>
                    <a:pt x="5166" y="1270"/>
                    <a:pt x="5074" y="1026"/>
                    <a:pt x="4868" y="930"/>
                  </a:cubicBezTo>
                  <a:lnTo>
                    <a:pt x="3135" y="123"/>
                  </a:lnTo>
                  <a:cubicBezTo>
                    <a:pt x="2960" y="42"/>
                    <a:pt x="2771" y="1"/>
                    <a:pt x="258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9" name="Google Shape;18919;p140"/>
            <p:cNvSpPr/>
            <p:nvPr/>
          </p:nvSpPr>
          <p:spPr>
            <a:xfrm>
              <a:off x="5473841" y="1995356"/>
              <a:ext cx="47322" cy="47322"/>
            </a:xfrm>
            <a:custGeom>
              <a:avLst/>
              <a:gdLst/>
              <a:ahLst/>
              <a:cxnLst/>
              <a:rect l="l" t="t" r="r" b="b"/>
              <a:pathLst>
                <a:path w="1806" h="1806" extrusionOk="0">
                  <a:moveTo>
                    <a:pt x="903" y="1"/>
                  </a:moveTo>
                  <a:cubicBezTo>
                    <a:pt x="409" y="1"/>
                    <a:pt x="1" y="404"/>
                    <a:pt x="1" y="903"/>
                  </a:cubicBezTo>
                  <a:cubicBezTo>
                    <a:pt x="1" y="1402"/>
                    <a:pt x="409" y="1806"/>
                    <a:pt x="903" y="1806"/>
                  </a:cubicBezTo>
                  <a:cubicBezTo>
                    <a:pt x="1402" y="1806"/>
                    <a:pt x="1806" y="1402"/>
                    <a:pt x="1806" y="903"/>
                  </a:cubicBezTo>
                  <a:cubicBezTo>
                    <a:pt x="1806" y="404"/>
                    <a:pt x="1402" y="1"/>
                    <a:pt x="903" y="1"/>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0" name="Google Shape;18920;p140"/>
            <p:cNvSpPr/>
            <p:nvPr/>
          </p:nvSpPr>
          <p:spPr>
            <a:xfrm>
              <a:off x="5429821" y="2020196"/>
              <a:ext cx="135362" cy="60842"/>
            </a:xfrm>
            <a:custGeom>
              <a:avLst/>
              <a:gdLst/>
              <a:ahLst/>
              <a:cxnLst/>
              <a:rect l="l" t="t" r="r" b="b"/>
              <a:pathLst>
                <a:path w="5166" h="2322" extrusionOk="0">
                  <a:moveTo>
                    <a:pt x="2583" y="1"/>
                  </a:moveTo>
                  <a:cubicBezTo>
                    <a:pt x="2395" y="1"/>
                    <a:pt x="2206" y="42"/>
                    <a:pt x="2031" y="123"/>
                  </a:cubicBezTo>
                  <a:lnTo>
                    <a:pt x="298" y="930"/>
                  </a:lnTo>
                  <a:cubicBezTo>
                    <a:pt x="92" y="1026"/>
                    <a:pt x="1" y="1270"/>
                    <a:pt x="97" y="1482"/>
                  </a:cubicBezTo>
                  <a:lnTo>
                    <a:pt x="375" y="2082"/>
                  </a:lnTo>
                  <a:cubicBezTo>
                    <a:pt x="449" y="2232"/>
                    <a:pt x="599" y="2321"/>
                    <a:pt x="755" y="2321"/>
                  </a:cubicBezTo>
                  <a:cubicBezTo>
                    <a:pt x="813" y="2321"/>
                    <a:pt x="871" y="2309"/>
                    <a:pt x="927" y="2283"/>
                  </a:cubicBezTo>
                  <a:lnTo>
                    <a:pt x="2031" y="1770"/>
                  </a:lnTo>
                  <a:cubicBezTo>
                    <a:pt x="2206" y="1688"/>
                    <a:pt x="2395" y="1647"/>
                    <a:pt x="2583" y="1647"/>
                  </a:cubicBezTo>
                  <a:cubicBezTo>
                    <a:pt x="2771" y="1647"/>
                    <a:pt x="2960" y="1688"/>
                    <a:pt x="3135" y="1770"/>
                  </a:cubicBezTo>
                  <a:lnTo>
                    <a:pt x="4239" y="2283"/>
                  </a:lnTo>
                  <a:cubicBezTo>
                    <a:pt x="4295" y="2309"/>
                    <a:pt x="4354" y="2321"/>
                    <a:pt x="4411" y="2321"/>
                  </a:cubicBezTo>
                  <a:cubicBezTo>
                    <a:pt x="4567" y="2321"/>
                    <a:pt x="4718" y="2232"/>
                    <a:pt x="4791" y="2082"/>
                  </a:cubicBezTo>
                  <a:lnTo>
                    <a:pt x="5070" y="1482"/>
                  </a:lnTo>
                  <a:cubicBezTo>
                    <a:pt x="5166" y="1270"/>
                    <a:pt x="5074" y="1026"/>
                    <a:pt x="4868" y="930"/>
                  </a:cubicBezTo>
                  <a:lnTo>
                    <a:pt x="3135" y="123"/>
                  </a:lnTo>
                  <a:cubicBezTo>
                    <a:pt x="2960" y="42"/>
                    <a:pt x="2771" y="1"/>
                    <a:pt x="258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1" name="Google Shape;18921;p140"/>
            <p:cNvSpPr/>
            <p:nvPr/>
          </p:nvSpPr>
          <p:spPr>
            <a:xfrm>
              <a:off x="5442031" y="2030808"/>
              <a:ext cx="111203" cy="39540"/>
            </a:xfrm>
            <a:custGeom>
              <a:avLst/>
              <a:gdLst/>
              <a:ahLst/>
              <a:cxnLst/>
              <a:rect l="l" t="t" r="r" b="b"/>
              <a:pathLst>
                <a:path w="4244" h="1509" extrusionOk="0">
                  <a:moveTo>
                    <a:pt x="2122" y="0"/>
                  </a:moveTo>
                  <a:cubicBezTo>
                    <a:pt x="1991" y="0"/>
                    <a:pt x="1860" y="28"/>
                    <a:pt x="1738" y="83"/>
                  </a:cubicBezTo>
                  <a:lnTo>
                    <a:pt x="10" y="889"/>
                  </a:lnTo>
                  <a:cubicBezTo>
                    <a:pt x="5" y="889"/>
                    <a:pt x="5" y="894"/>
                    <a:pt x="5" y="894"/>
                  </a:cubicBezTo>
                  <a:cubicBezTo>
                    <a:pt x="0" y="899"/>
                    <a:pt x="0" y="904"/>
                    <a:pt x="5" y="904"/>
                  </a:cubicBezTo>
                  <a:lnTo>
                    <a:pt x="283" y="1504"/>
                  </a:lnTo>
                  <a:cubicBezTo>
                    <a:pt x="283" y="1509"/>
                    <a:pt x="288" y="1509"/>
                    <a:pt x="293" y="1509"/>
                  </a:cubicBezTo>
                  <a:lnTo>
                    <a:pt x="298" y="1509"/>
                  </a:lnTo>
                  <a:lnTo>
                    <a:pt x="1397" y="1000"/>
                  </a:lnTo>
                  <a:cubicBezTo>
                    <a:pt x="1627" y="892"/>
                    <a:pt x="1875" y="838"/>
                    <a:pt x="2122" y="838"/>
                  </a:cubicBezTo>
                  <a:cubicBezTo>
                    <a:pt x="2369" y="838"/>
                    <a:pt x="2616" y="892"/>
                    <a:pt x="2847" y="1000"/>
                  </a:cubicBezTo>
                  <a:lnTo>
                    <a:pt x="3946" y="1509"/>
                  </a:lnTo>
                  <a:lnTo>
                    <a:pt x="3951" y="1509"/>
                  </a:lnTo>
                  <a:cubicBezTo>
                    <a:pt x="3956" y="1509"/>
                    <a:pt x="3960" y="1509"/>
                    <a:pt x="3960" y="1504"/>
                  </a:cubicBezTo>
                  <a:lnTo>
                    <a:pt x="4239" y="904"/>
                  </a:lnTo>
                  <a:cubicBezTo>
                    <a:pt x="4244" y="899"/>
                    <a:pt x="4239" y="894"/>
                    <a:pt x="4234" y="889"/>
                  </a:cubicBezTo>
                  <a:lnTo>
                    <a:pt x="2506" y="83"/>
                  </a:lnTo>
                  <a:cubicBezTo>
                    <a:pt x="2383" y="28"/>
                    <a:pt x="2253" y="0"/>
                    <a:pt x="2122"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2" name="Google Shape;18922;p140"/>
            <p:cNvSpPr/>
            <p:nvPr/>
          </p:nvSpPr>
          <p:spPr>
            <a:xfrm>
              <a:off x="5333343" y="1992212"/>
              <a:ext cx="139895" cy="139895"/>
            </a:xfrm>
            <a:custGeom>
              <a:avLst/>
              <a:gdLst/>
              <a:ahLst/>
              <a:cxnLst/>
              <a:rect l="l" t="t" r="r" b="b"/>
              <a:pathLst>
                <a:path w="5339" h="5339" extrusionOk="0">
                  <a:moveTo>
                    <a:pt x="2670" y="1"/>
                  </a:moveTo>
                  <a:cubicBezTo>
                    <a:pt x="1196" y="1"/>
                    <a:pt x="1" y="1196"/>
                    <a:pt x="1" y="2670"/>
                  </a:cubicBezTo>
                  <a:cubicBezTo>
                    <a:pt x="1" y="4143"/>
                    <a:pt x="1196" y="5339"/>
                    <a:pt x="2670" y="5339"/>
                  </a:cubicBezTo>
                  <a:cubicBezTo>
                    <a:pt x="4143" y="5339"/>
                    <a:pt x="5339" y="4143"/>
                    <a:pt x="5339" y="2670"/>
                  </a:cubicBezTo>
                  <a:cubicBezTo>
                    <a:pt x="5339" y="1196"/>
                    <a:pt x="4143" y="1"/>
                    <a:pt x="2670" y="1"/>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3" name="Google Shape;18923;p140"/>
            <p:cNvSpPr/>
            <p:nvPr/>
          </p:nvSpPr>
          <p:spPr>
            <a:xfrm>
              <a:off x="5353860" y="2012729"/>
              <a:ext cx="126296" cy="119457"/>
            </a:xfrm>
            <a:custGeom>
              <a:avLst/>
              <a:gdLst/>
              <a:ahLst/>
              <a:cxnLst/>
              <a:rect l="l" t="t" r="r" b="b"/>
              <a:pathLst>
                <a:path w="4820" h="4559" extrusionOk="0">
                  <a:moveTo>
                    <a:pt x="3778" y="0"/>
                  </a:moveTo>
                  <a:lnTo>
                    <a:pt x="0" y="3778"/>
                  </a:lnTo>
                  <a:cubicBezTo>
                    <a:pt x="520" y="4298"/>
                    <a:pt x="1202" y="4559"/>
                    <a:pt x="1884" y="4559"/>
                  </a:cubicBezTo>
                  <a:cubicBezTo>
                    <a:pt x="2568" y="4559"/>
                    <a:pt x="3252" y="4297"/>
                    <a:pt x="3773" y="3773"/>
                  </a:cubicBezTo>
                  <a:cubicBezTo>
                    <a:pt x="4820" y="2731"/>
                    <a:pt x="4820" y="1042"/>
                    <a:pt x="3778"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4" name="Google Shape;18924;p140"/>
            <p:cNvSpPr/>
            <p:nvPr/>
          </p:nvSpPr>
          <p:spPr>
            <a:xfrm>
              <a:off x="5344427" y="2018126"/>
              <a:ext cx="106304" cy="88067"/>
            </a:xfrm>
            <a:custGeom>
              <a:avLst/>
              <a:gdLst/>
              <a:ahLst/>
              <a:cxnLst/>
              <a:rect l="l" t="t" r="r" b="b"/>
              <a:pathLst>
                <a:path w="4057" h="3361" extrusionOk="0">
                  <a:moveTo>
                    <a:pt x="2247" y="1"/>
                  </a:moveTo>
                  <a:cubicBezTo>
                    <a:pt x="749" y="1"/>
                    <a:pt x="0" y="1810"/>
                    <a:pt x="1061" y="2871"/>
                  </a:cubicBezTo>
                  <a:cubicBezTo>
                    <a:pt x="1387" y="3197"/>
                    <a:pt x="1817" y="3361"/>
                    <a:pt x="2247" y="3361"/>
                  </a:cubicBezTo>
                  <a:cubicBezTo>
                    <a:pt x="2676" y="3361"/>
                    <a:pt x="3106" y="3197"/>
                    <a:pt x="3432" y="2871"/>
                  </a:cubicBezTo>
                  <a:cubicBezTo>
                    <a:pt x="3917" y="2391"/>
                    <a:pt x="4056" y="1666"/>
                    <a:pt x="3797" y="1037"/>
                  </a:cubicBezTo>
                  <a:cubicBezTo>
                    <a:pt x="3538" y="409"/>
                    <a:pt x="2928" y="1"/>
                    <a:pt x="2247" y="1"/>
                  </a:cubicBezTo>
                  <a:close/>
                </a:path>
              </a:pathLst>
            </a:custGeom>
            <a:solidFill>
              <a:srgbClr val="DE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5" name="Google Shape;18925;p140"/>
            <p:cNvSpPr/>
            <p:nvPr/>
          </p:nvSpPr>
          <p:spPr>
            <a:xfrm>
              <a:off x="5372228" y="2031070"/>
              <a:ext cx="80258" cy="75778"/>
            </a:xfrm>
            <a:custGeom>
              <a:avLst/>
              <a:gdLst/>
              <a:ahLst/>
              <a:cxnLst/>
              <a:rect l="l" t="t" r="r" b="b"/>
              <a:pathLst>
                <a:path w="3063" h="2892" extrusionOk="0">
                  <a:moveTo>
                    <a:pt x="2371" y="1"/>
                  </a:moveTo>
                  <a:lnTo>
                    <a:pt x="0" y="2377"/>
                  </a:lnTo>
                  <a:cubicBezTo>
                    <a:pt x="328" y="2720"/>
                    <a:pt x="768" y="2891"/>
                    <a:pt x="1209" y="2891"/>
                  </a:cubicBezTo>
                  <a:cubicBezTo>
                    <a:pt x="1638" y="2891"/>
                    <a:pt x="2068" y="2728"/>
                    <a:pt x="2395" y="2401"/>
                  </a:cubicBezTo>
                  <a:cubicBezTo>
                    <a:pt x="3063" y="1734"/>
                    <a:pt x="3053" y="654"/>
                    <a:pt x="2371" y="1"/>
                  </a:cubicBezTo>
                  <a:close/>
                </a:path>
              </a:pathLst>
            </a:custGeom>
            <a:solidFill>
              <a:srgbClr val="C8D2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6" name="Google Shape;18926;p140"/>
            <p:cNvSpPr/>
            <p:nvPr/>
          </p:nvSpPr>
          <p:spPr>
            <a:xfrm>
              <a:off x="5521897" y="1992212"/>
              <a:ext cx="139895" cy="139895"/>
            </a:xfrm>
            <a:custGeom>
              <a:avLst/>
              <a:gdLst/>
              <a:ahLst/>
              <a:cxnLst/>
              <a:rect l="l" t="t" r="r" b="b"/>
              <a:pathLst>
                <a:path w="5339" h="5339" extrusionOk="0">
                  <a:moveTo>
                    <a:pt x="2669" y="1"/>
                  </a:moveTo>
                  <a:cubicBezTo>
                    <a:pt x="1196" y="1"/>
                    <a:pt x="0" y="1196"/>
                    <a:pt x="0" y="2670"/>
                  </a:cubicBezTo>
                  <a:cubicBezTo>
                    <a:pt x="0" y="4143"/>
                    <a:pt x="1196" y="5339"/>
                    <a:pt x="2669" y="5339"/>
                  </a:cubicBezTo>
                  <a:cubicBezTo>
                    <a:pt x="4143" y="5339"/>
                    <a:pt x="5338" y="4143"/>
                    <a:pt x="5338" y="2670"/>
                  </a:cubicBezTo>
                  <a:cubicBezTo>
                    <a:pt x="5338" y="1196"/>
                    <a:pt x="4143" y="1"/>
                    <a:pt x="2669" y="1"/>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7" name="Google Shape;18927;p140"/>
            <p:cNvSpPr/>
            <p:nvPr/>
          </p:nvSpPr>
          <p:spPr>
            <a:xfrm>
              <a:off x="5542387" y="2012729"/>
              <a:ext cx="126322" cy="119431"/>
            </a:xfrm>
            <a:custGeom>
              <a:avLst/>
              <a:gdLst/>
              <a:ahLst/>
              <a:cxnLst/>
              <a:rect l="l" t="t" r="r" b="b"/>
              <a:pathLst>
                <a:path w="4821" h="4558" extrusionOk="0">
                  <a:moveTo>
                    <a:pt x="3774" y="0"/>
                  </a:moveTo>
                  <a:lnTo>
                    <a:pt x="1" y="3773"/>
                  </a:lnTo>
                  <a:cubicBezTo>
                    <a:pt x="522" y="4296"/>
                    <a:pt x="1204" y="4558"/>
                    <a:pt x="1887" y="4558"/>
                  </a:cubicBezTo>
                  <a:cubicBezTo>
                    <a:pt x="2570" y="4558"/>
                    <a:pt x="3253" y="4296"/>
                    <a:pt x="3774" y="3773"/>
                  </a:cubicBezTo>
                  <a:cubicBezTo>
                    <a:pt x="4820" y="2731"/>
                    <a:pt x="4820" y="1042"/>
                    <a:pt x="3779"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8" name="Google Shape;18928;p140"/>
            <p:cNvSpPr/>
            <p:nvPr/>
          </p:nvSpPr>
          <p:spPr>
            <a:xfrm>
              <a:off x="5532954" y="2018126"/>
              <a:ext cx="106304" cy="88067"/>
            </a:xfrm>
            <a:custGeom>
              <a:avLst/>
              <a:gdLst/>
              <a:ahLst/>
              <a:cxnLst/>
              <a:rect l="l" t="t" r="r" b="b"/>
              <a:pathLst>
                <a:path w="4057" h="3361" extrusionOk="0">
                  <a:moveTo>
                    <a:pt x="2247" y="1"/>
                  </a:moveTo>
                  <a:cubicBezTo>
                    <a:pt x="750" y="1"/>
                    <a:pt x="1" y="1810"/>
                    <a:pt x="1062" y="2871"/>
                  </a:cubicBezTo>
                  <a:cubicBezTo>
                    <a:pt x="1388" y="3197"/>
                    <a:pt x="1818" y="3361"/>
                    <a:pt x="2247" y="3361"/>
                  </a:cubicBezTo>
                  <a:cubicBezTo>
                    <a:pt x="2677" y="3361"/>
                    <a:pt x="3107" y="3197"/>
                    <a:pt x="3433" y="2871"/>
                  </a:cubicBezTo>
                  <a:cubicBezTo>
                    <a:pt x="3918" y="2391"/>
                    <a:pt x="4057" y="1666"/>
                    <a:pt x="3798" y="1037"/>
                  </a:cubicBezTo>
                  <a:cubicBezTo>
                    <a:pt x="3539" y="409"/>
                    <a:pt x="2929" y="1"/>
                    <a:pt x="2247" y="1"/>
                  </a:cubicBezTo>
                  <a:close/>
                </a:path>
              </a:pathLst>
            </a:custGeom>
            <a:solidFill>
              <a:srgbClr val="DE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9" name="Google Shape;18929;p140"/>
            <p:cNvSpPr/>
            <p:nvPr/>
          </p:nvSpPr>
          <p:spPr>
            <a:xfrm>
              <a:off x="5560624" y="2031070"/>
              <a:ext cx="80415" cy="75778"/>
            </a:xfrm>
            <a:custGeom>
              <a:avLst/>
              <a:gdLst/>
              <a:ahLst/>
              <a:cxnLst/>
              <a:rect l="l" t="t" r="r" b="b"/>
              <a:pathLst>
                <a:path w="3069" h="2892" extrusionOk="0">
                  <a:moveTo>
                    <a:pt x="2377" y="1"/>
                  </a:moveTo>
                  <a:lnTo>
                    <a:pt x="1" y="2377"/>
                  </a:lnTo>
                  <a:cubicBezTo>
                    <a:pt x="331" y="2720"/>
                    <a:pt x="773" y="2891"/>
                    <a:pt x="1214" y="2891"/>
                  </a:cubicBezTo>
                  <a:cubicBezTo>
                    <a:pt x="1644" y="2891"/>
                    <a:pt x="2074" y="2728"/>
                    <a:pt x="2401" y="2401"/>
                  </a:cubicBezTo>
                  <a:cubicBezTo>
                    <a:pt x="3068" y="1734"/>
                    <a:pt x="3059" y="654"/>
                    <a:pt x="2377" y="1"/>
                  </a:cubicBezTo>
                  <a:close/>
                </a:path>
              </a:pathLst>
            </a:custGeom>
            <a:solidFill>
              <a:srgbClr val="C8D2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0" name="Google Shape;18930;p140"/>
            <p:cNvSpPr/>
            <p:nvPr/>
          </p:nvSpPr>
          <p:spPr>
            <a:xfrm>
              <a:off x="5661765" y="2220121"/>
              <a:ext cx="17136" cy="121291"/>
            </a:xfrm>
            <a:custGeom>
              <a:avLst/>
              <a:gdLst/>
              <a:ahLst/>
              <a:cxnLst/>
              <a:rect l="l" t="t" r="r" b="b"/>
              <a:pathLst>
                <a:path w="654" h="4629" extrusionOk="0">
                  <a:moveTo>
                    <a:pt x="0" y="1"/>
                  </a:moveTo>
                  <a:lnTo>
                    <a:pt x="0" y="4628"/>
                  </a:lnTo>
                  <a:lnTo>
                    <a:pt x="288" y="4628"/>
                  </a:lnTo>
                  <a:cubicBezTo>
                    <a:pt x="490" y="4628"/>
                    <a:pt x="653" y="4460"/>
                    <a:pt x="639" y="4258"/>
                  </a:cubicBezTo>
                  <a:lnTo>
                    <a:pt x="408" y="1"/>
                  </a:lnTo>
                  <a:close/>
                </a:path>
              </a:pathLst>
            </a:custGeom>
            <a:solidFill>
              <a:srgbClr val="68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1" name="Google Shape;18931;p140"/>
            <p:cNvSpPr/>
            <p:nvPr/>
          </p:nvSpPr>
          <p:spPr>
            <a:xfrm>
              <a:off x="5350454" y="2012833"/>
              <a:ext cx="106932" cy="98521"/>
            </a:xfrm>
            <a:custGeom>
              <a:avLst/>
              <a:gdLst/>
              <a:ahLst/>
              <a:cxnLst/>
              <a:rect l="l" t="t" r="r" b="b"/>
              <a:pathLst>
                <a:path w="4081" h="3760" extrusionOk="0">
                  <a:moveTo>
                    <a:pt x="2027" y="404"/>
                  </a:moveTo>
                  <a:cubicBezTo>
                    <a:pt x="2391" y="404"/>
                    <a:pt x="2762" y="539"/>
                    <a:pt x="3063" y="841"/>
                  </a:cubicBezTo>
                  <a:cubicBezTo>
                    <a:pt x="3639" y="1417"/>
                    <a:pt x="3639" y="2353"/>
                    <a:pt x="3063" y="2929"/>
                  </a:cubicBezTo>
                  <a:cubicBezTo>
                    <a:pt x="2762" y="3228"/>
                    <a:pt x="2393" y="3362"/>
                    <a:pt x="2030" y="3362"/>
                  </a:cubicBezTo>
                  <a:cubicBezTo>
                    <a:pt x="1269" y="3362"/>
                    <a:pt x="538" y="2773"/>
                    <a:pt x="538" y="1883"/>
                  </a:cubicBezTo>
                  <a:cubicBezTo>
                    <a:pt x="538" y="993"/>
                    <a:pt x="1267" y="404"/>
                    <a:pt x="2027" y="404"/>
                  </a:cubicBezTo>
                  <a:close/>
                  <a:moveTo>
                    <a:pt x="2017" y="1"/>
                  </a:moveTo>
                  <a:cubicBezTo>
                    <a:pt x="1119" y="1"/>
                    <a:pt x="351" y="639"/>
                    <a:pt x="173" y="1518"/>
                  </a:cubicBezTo>
                  <a:cubicBezTo>
                    <a:pt x="1" y="2396"/>
                    <a:pt x="471" y="3275"/>
                    <a:pt x="1301" y="3615"/>
                  </a:cubicBezTo>
                  <a:cubicBezTo>
                    <a:pt x="1535" y="3713"/>
                    <a:pt x="1778" y="3760"/>
                    <a:pt x="2019" y="3760"/>
                  </a:cubicBezTo>
                  <a:cubicBezTo>
                    <a:pt x="2630" y="3760"/>
                    <a:pt x="3223" y="3458"/>
                    <a:pt x="3582" y="2924"/>
                  </a:cubicBezTo>
                  <a:cubicBezTo>
                    <a:pt x="4081" y="2180"/>
                    <a:pt x="3980" y="1187"/>
                    <a:pt x="3346" y="553"/>
                  </a:cubicBezTo>
                  <a:cubicBezTo>
                    <a:pt x="2996" y="198"/>
                    <a:pt x="2516" y="1"/>
                    <a:pt x="201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2" name="Google Shape;18932;p140"/>
            <p:cNvSpPr/>
            <p:nvPr/>
          </p:nvSpPr>
          <p:spPr>
            <a:xfrm>
              <a:off x="5539007" y="2012833"/>
              <a:ext cx="106932" cy="98521"/>
            </a:xfrm>
            <a:custGeom>
              <a:avLst/>
              <a:gdLst/>
              <a:ahLst/>
              <a:cxnLst/>
              <a:rect l="l" t="t" r="r" b="b"/>
              <a:pathLst>
                <a:path w="4081" h="3760" extrusionOk="0">
                  <a:moveTo>
                    <a:pt x="2025" y="404"/>
                  </a:moveTo>
                  <a:cubicBezTo>
                    <a:pt x="2388" y="404"/>
                    <a:pt x="2758" y="539"/>
                    <a:pt x="3058" y="841"/>
                  </a:cubicBezTo>
                  <a:cubicBezTo>
                    <a:pt x="3639" y="1417"/>
                    <a:pt x="3639" y="2353"/>
                    <a:pt x="3063" y="2929"/>
                  </a:cubicBezTo>
                  <a:lnTo>
                    <a:pt x="3058" y="2929"/>
                  </a:lnTo>
                  <a:cubicBezTo>
                    <a:pt x="2759" y="3228"/>
                    <a:pt x="2390" y="3362"/>
                    <a:pt x="2028" y="3362"/>
                  </a:cubicBezTo>
                  <a:cubicBezTo>
                    <a:pt x="1268" y="3362"/>
                    <a:pt x="538" y="2773"/>
                    <a:pt x="538" y="1883"/>
                  </a:cubicBezTo>
                  <a:cubicBezTo>
                    <a:pt x="538" y="993"/>
                    <a:pt x="1267" y="404"/>
                    <a:pt x="2025" y="404"/>
                  </a:cubicBezTo>
                  <a:close/>
                  <a:moveTo>
                    <a:pt x="2016" y="1"/>
                  </a:moveTo>
                  <a:cubicBezTo>
                    <a:pt x="1119" y="1"/>
                    <a:pt x="351" y="639"/>
                    <a:pt x="173" y="1518"/>
                  </a:cubicBezTo>
                  <a:cubicBezTo>
                    <a:pt x="0" y="2396"/>
                    <a:pt x="471" y="3275"/>
                    <a:pt x="1301" y="3615"/>
                  </a:cubicBezTo>
                  <a:cubicBezTo>
                    <a:pt x="1534" y="3713"/>
                    <a:pt x="1778" y="3760"/>
                    <a:pt x="2018" y="3760"/>
                  </a:cubicBezTo>
                  <a:cubicBezTo>
                    <a:pt x="2630" y="3760"/>
                    <a:pt x="3223" y="3458"/>
                    <a:pt x="3581" y="2924"/>
                  </a:cubicBezTo>
                  <a:cubicBezTo>
                    <a:pt x="4080" y="2180"/>
                    <a:pt x="3980" y="1187"/>
                    <a:pt x="3346" y="553"/>
                  </a:cubicBezTo>
                  <a:cubicBezTo>
                    <a:pt x="2996" y="198"/>
                    <a:pt x="2516" y="1"/>
                    <a:pt x="201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3" name="Google Shape;18933;p140"/>
            <p:cNvSpPr/>
            <p:nvPr/>
          </p:nvSpPr>
          <p:spPr>
            <a:xfrm>
              <a:off x="5322417" y="1986736"/>
              <a:ext cx="368931" cy="150769"/>
            </a:xfrm>
            <a:custGeom>
              <a:avLst/>
              <a:gdLst/>
              <a:ahLst/>
              <a:cxnLst/>
              <a:rect l="l" t="t" r="r" b="b"/>
              <a:pathLst>
                <a:path w="14080" h="5754" extrusionOk="0">
                  <a:moveTo>
                    <a:pt x="6682" y="531"/>
                  </a:moveTo>
                  <a:cubicBezTo>
                    <a:pt x="7071" y="531"/>
                    <a:pt x="7383" y="843"/>
                    <a:pt x="7383" y="1232"/>
                  </a:cubicBezTo>
                  <a:lnTo>
                    <a:pt x="7383" y="1242"/>
                  </a:lnTo>
                  <a:lnTo>
                    <a:pt x="7325" y="1213"/>
                  </a:lnTo>
                  <a:cubicBezTo>
                    <a:pt x="7258" y="1179"/>
                    <a:pt x="7186" y="1155"/>
                    <a:pt x="7119" y="1136"/>
                  </a:cubicBezTo>
                  <a:lnTo>
                    <a:pt x="7090" y="1127"/>
                  </a:lnTo>
                  <a:cubicBezTo>
                    <a:pt x="6957" y="1090"/>
                    <a:pt x="6820" y="1071"/>
                    <a:pt x="6683" y="1071"/>
                  </a:cubicBezTo>
                  <a:cubicBezTo>
                    <a:pt x="6464" y="1071"/>
                    <a:pt x="6245" y="1118"/>
                    <a:pt x="6044" y="1213"/>
                  </a:cubicBezTo>
                  <a:lnTo>
                    <a:pt x="5986" y="1242"/>
                  </a:lnTo>
                  <a:lnTo>
                    <a:pt x="5986" y="1232"/>
                  </a:lnTo>
                  <a:cubicBezTo>
                    <a:pt x="5986" y="843"/>
                    <a:pt x="6298" y="536"/>
                    <a:pt x="6682" y="531"/>
                  </a:cubicBezTo>
                  <a:close/>
                  <a:moveTo>
                    <a:pt x="6683" y="1478"/>
                  </a:moveTo>
                  <a:cubicBezTo>
                    <a:pt x="6843" y="1478"/>
                    <a:pt x="7004" y="1513"/>
                    <a:pt x="7153" y="1583"/>
                  </a:cubicBezTo>
                  <a:lnTo>
                    <a:pt x="7618" y="1799"/>
                  </a:lnTo>
                  <a:cubicBezTo>
                    <a:pt x="7479" y="2149"/>
                    <a:pt x="7407" y="2523"/>
                    <a:pt x="7412" y="2903"/>
                  </a:cubicBezTo>
                  <a:lnTo>
                    <a:pt x="7325" y="2859"/>
                  </a:lnTo>
                  <a:cubicBezTo>
                    <a:pt x="7121" y="2766"/>
                    <a:pt x="6902" y="2719"/>
                    <a:pt x="6683" y="2719"/>
                  </a:cubicBezTo>
                  <a:cubicBezTo>
                    <a:pt x="6464" y="2719"/>
                    <a:pt x="6245" y="2766"/>
                    <a:pt x="6044" y="2859"/>
                  </a:cubicBezTo>
                  <a:lnTo>
                    <a:pt x="5957" y="2903"/>
                  </a:lnTo>
                  <a:cubicBezTo>
                    <a:pt x="5962" y="2523"/>
                    <a:pt x="5890" y="2149"/>
                    <a:pt x="5746" y="1799"/>
                  </a:cubicBezTo>
                  <a:lnTo>
                    <a:pt x="5919" y="1717"/>
                  </a:lnTo>
                  <a:lnTo>
                    <a:pt x="6216" y="1583"/>
                  </a:lnTo>
                  <a:cubicBezTo>
                    <a:pt x="6363" y="1513"/>
                    <a:pt x="6522" y="1478"/>
                    <a:pt x="6683" y="1478"/>
                  </a:cubicBezTo>
                  <a:close/>
                  <a:moveTo>
                    <a:pt x="13244" y="2408"/>
                  </a:moveTo>
                  <a:cubicBezTo>
                    <a:pt x="13484" y="2408"/>
                    <a:pt x="13681" y="2600"/>
                    <a:pt x="13681" y="2840"/>
                  </a:cubicBezTo>
                  <a:lnTo>
                    <a:pt x="13681" y="2912"/>
                  </a:lnTo>
                  <a:cubicBezTo>
                    <a:pt x="13681" y="3152"/>
                    <a:pt x="13484" y="3349"/>
                    <a:pt x="13244" y="3349"/>
                  </a:cubicBezTo>
                  <a:lnTo>
                    <a:pt x="13114" y="3349"/>
                  </a:lnTo>
                  <a:cubicBezTo>
                    <a:pt x="13114" y="3330"/>
                    <a:pt x="13119" y="3315"/>
                    <a:pt x="13119" y="3296"/>
                  </a:cubicBezTo>
                  <a:lnTo>
                    <a:pt x="13119" y="3282"/>
                  </a:lnTo>
                  <a:cubicBezTo>
                    <a:pt x="13129" y="3239"/>
                    <a:pt x="13134" y="3195"/>
                    <a:pt x="13138" y="3152"/>
                  </a:cubicBezTo>
                  <a:cubicBezTo>
                    <a:pt x="13143" y="3085"/>
                    <a:pt x="13148" y="3018"/>
                    <a:pt x="13148" y="2951"/>
                  </a:cubicBezTo>
                  <a:lnTo>
                    <a:pt x="13148" y="2941"/>
                  </a:lnTo>
                  <a:lnTo>
                    <a:pt x="13148" y="2811"/>
                  </a:lnTo>
                  <a:lnTo>
                    <a:pt x="13148" y="2807"/>
                  </a:lnTo>
                  <a:cubicBezTo>
                    <a:pt x="13148" y="2739"/>
                    <a:pt x="13143" y="2667"/>
                    <a:pt x="13138" y="2600"/>
                  </a:cubicBezTo>
                  <a:cubicBezTo>
                    <a:pt x="13134" y="2557"/>
                    <a:pt x="13129" y="2514"/>
                    <a:pt x="13119" y="2475"/>
                  </a:cubicBezTo>
                  <a:lnTo>
                    <a:pt x="13119" y="2456"/>
                  </a:lnTo>
                  <a:cubicBezTo>
                    <a:pt x="13119" y="2442"/>
                    <a:pt x="13114" y="2423"/>
                    <a:pt x="13114" y="2408"/>
                  </a:cubicBezTo>
                  <a:close/>
                  <a:moveTo>
                    <a:pt x="3084" y="407"/>
                  </a:moveTo>
                  <a:cubicBezTo>
                    <a:pt x="4025" y="407"/>
                    <a:pt x="4898" y="943"/>
                    <a:pt x="5309" y="1808"/>
                  </a:cubicBezTo>
                  <a:lnTo>
                    <a:pt x="5333" y="1856"/>
                  </a:lnTo>
                  <a:cubicBezTo>
                    <a:pt x="5343" y="1880"/>
                    <a:pt x="5352" y="1904"/>
                    <a:pt x="5367" y="1928"/>
                  </a:cubicBezTo>
                  <a:lnTo>
                    <a:pt x="5372" y="1952"/>
                  </a:lnTo>
                  <a:cubicBezTo>
                    <a:pt x="5386" y="1986"/>
                    <a:pt x="5400" y="2019"/>
                    <a:pt x="5415" y="2058"/>
                  </a:cubicBezTo>
                  <a:lnTo>
                    <a:pt x="5415" y="2067"/>
                  </a:lnTo>
                  <a:cubicBezTo>
                    <a:pt x="5727" y="2960"/>
                    <a:pt x="5501" y="3954"/>
                    <a:pt x="4829" y="4621"/>
                  </a:cubicBezTo>
                  <a:cubicBezTo>
                    <a:pt x="4356" y="5095"/>
                    <a:pt x="3723" y="5344"/>
                    <a:pt x="3082" y="5344"/>
                  </a:cubicBezTo>
                  <a:cubicBezTo>
                    <a:pt x="2697" y="5344"/>
                    <a:pt x="2308" y="5253"/>
                    <a:pt x="1949" y="5068"/>
                  </a:cubicBezTo>
                  <a:cubicBezTo>
                    <a:pt x="999" y="4578"/>
                    <a:pt x="471" y="3522"/>
                    <a:pt x="653" y="2461"/>
                  </a:cubicBezTo>
                  <a:cubicBezTo>
                    <a:pt x="831" y="1400"/>
                    <a:pt x="1680" y="579"/>
                    <a:pt x="2741" y="430"/>
                  </a:cubicBezTo>
                  <a:cubicBezTo>
                    <a:pt x="2856" y="414"/>
                    <a:pt x="2971" y="407"/>
                    <a:pt x="3084" y="407"/>
                  </a:cubicBezTo>
                  <a:close/>
                  <a:moveTo>
                    <a:pt x="10276" y="407"/>
                  </a:moveTo>
                  <a:cubicBezTo>
                    <a:pt x="10362" y="407"/>
                    <a:pt x="10449" y="412"/>
                    <a:pt x="10537" y="421"/>
                  </a:cubicBezTo>
                  <a:cubicBezTo>
                    <a:pt x="11574" y="526"/>
                    <a:pt x="12433" y="1275"/>
                    <a:pt x="12678" y="2288"/>
                  </a:cubicBezTo>
                  <a:cubicBezTo>
                    <a:pt x="12774" y="2677"/>
                    <a:pt x="12774" y="3080"/>
                    <a:pt x="12678" y="3469"/>
                  </a:cubicBezTo>
                  <a:lnTo>
                    <a:pt x="12678" y="3464"/>
                  </a:lnTo>
                  <a:cubicBezTo>
                    <a:pt x="12400" y="4594"/>
                    <a:pt x="11389" y="5344"/>
                    <a:pt x="10286" y="5344"/>
                  </a:cubicBezTo>
                  <a:cubicBezTo>
                    <a:pt x="10053" y="5344"/>
                    <a:pt x="9816" y="5311"/>
                    <a:pt x="9581" y="5240"/>
                  </a:cubicBezTo>
                  <a:cubicBezTo>
                    <a:pt x="8233" y="4842"/>
                    <a:pt x="7489" y="3397"/>
                    <a:pt x="7954" y="2067"/>
                  </a:cubicBezTo>
                  <a:lnTo>
                    <a:pt x="7954" y="2053"/>
                  </a:lnTo>
                  <a:cubicBezTo>
                    <a:pt x="7969" y="2019"/>
                    <a:pt x="7983" y="1986"/>
                    <a:pt x="7997" y="1947"/>
                  </a:cubicBezTo>
                  <a:lnTo>
                    <a:pt x="8002" y="1928"/>
                  </a:lnTo>
                  <a:cubicBezTo>
                    <a:pt x="8012" y="1904"/>
                    <a:pt x="8026" y="1880"/>
                    <a:pt x="8036" y="1856"/>
                  </a:cubicBezTo>
                  <a:lnTo>
                    <a:pt x="8060" y="1808"/>
                  </a:lnTo>
                  <a:cubicBezTo>
                    <a:pt x="8469" y="947"/>
                    <a:pt x="9336" y="407"/>
                    <a:pt x="10276" y="407"/>
                  </a:cubicBezTo>
                  <a:close/>
                  <a:moveTo>
                    <a:pt x="3077" y="1"/>
                  </a:moveTo>
                  <a:cubicBezTo>
                    <a:pt x="2747" y="1"/>
                    <a:pt x="2413" y="57"/>
                    <a:pt x="2088" y="176"/>
                  </a:cubicBezTo>
                  <a:cubicBezTo>
                    <a:pt x="778" y="656"/>
                    <a:pt x="0" y="2010"/>
                    <a:pt x="250" y="3383"/>
                  </a:cubicBezTo>
                  <a:cubicBezTo>
                    <a:pt x="494" y="4757"/>
                    <a:pt x="1684" y="5754"/>
                    <a:pt x="3077" y="5754"/>
                  </a:cubicBezTo>
                  <a:cubicBezTo>
                    <a:pt x="3080" y="5754"/>
                    <a:pt x="3083" y="5754"/>
                    <a:pt x="3087" y="5754"/>
                  </a:cubicBezTo>
                  <a:cubicBezTo>
                    <a:pt x="4484" y="5749"/>
                    <a:pt x="5674" y="4746"/>
                    <a:pt x="5914" y="3368"/>
                  </a:cubicBezTo>
                  <a:lnTo>
                    <a:pt x="6212" y="3229"/>
                  </a:lnTo>
                  <a:cubicBezTo>
                    <a:pt x="6360" y="3159"/>
                    <a:pt x="6521" y="3125"/>
                    <a:pt x="6682" y="3125"/>
                  </a:cubicBezTo>
                  <a:cubicBezTo>
                    <a:pt x="6843" y="3125"/>
                    <a:pt x="7004" y="3159"/>
                    <a:pt x="7153" y="3229"/>
                  </a:cubicBezTo>
                  <a:lnTo>
                    <a:pt x="7450" y="3368"/>
                  </a:lnTo>
                  <a:cubicBezTo>
                    <a:pt x="7676" y="4674"/>
                    <a:pt x="8761" y="5653"/>
                    <a:pt x="10081" y="5744"/>
                  </a:cubicBezTo>
                  <a:cubicBezTo>
                    <a:pt x="10148" y="5749"/>
                    <a:pt x="10214" y="5751"/>
                    <a:pt x="10280" y="5751"/>
                  </a:cubicBezTo>
                  <a:cubicBezTo>
                    <a:pt x="11521" y="5751"/>
                    <a:pt x="12631" y="4951"/>
                    <a:pt x="13014" y="3757"/>
                  </a:cubicBezTo>
                  <a:lnTo>
                    <a:pt x="13239" y="3757"/>
                  </a:lnTo>
                  <a:cubicBezTo>
                    <a:pt x="13705" y="3757"/>
                    <a:pt x="14079" y="3378"/>
                    <a:pt x="14079" y="2917"/>
                  </a:cubicBezTo>
                  <a:lnTo>
                    <a:pt x="14079" y="2845"/>
                  </a:lnTo>
                  <a:cubicBezTo>
                    <a:pt x="14079" y="2379"/>
                    <a:pt x="13705" y="2005"/>
                    <a:pt x="13244" y="2005"/>
                  </a:cubicBezTo>
                  <a:lnTo>
                    <a:pt x="13018" y="2005"/>
                  </a:lnTo>
                  <a:cubicBezTo>
                    <a:pt x="12673" y="920"/>
                    <a:pt x="11718" y="142"/>
                    <a:pt x="10589" y="22"/>
                  </a:cubicBezTo>
                  <a:cubicBezTo>
                    <a:pt x="10484" y="11"/>
                    <a:pt x="10380" y="5"/>
                    <a:pt x="10275" y="5"/>
                  </a:cubicBezTo>
                  <a:cubicBezTo>
                    <a:pt x="9262" y="5"/>
                    <a:pt x="8314" y="546"/>
                    <a:pt x="7796" y="1439"/>
                  </a:cubicBezTo>
                  <a:lnTo>
                    <a:pt x="7772" y="1424"/>
                  </a:lnTo>
                  <a:cubicBezTo>
                    <a:pt x="7887" y="747"/>
                    <a:pt x="7369" y="128"/>
                    <a:pt x="6682" y="128"/>
                  </a:cubicBezTo>
                  <a:cubicBezTo>
                    <a:pt x="5996" y="128"/>
                    <a:pt x="5477" y="747"/>
                    <a:pt x="5592" y="1424"/>
                  </a:cubicBezTo>
                  <a:lnTo>
                    <a:pt x="5568" y="1439"/>
                  </a:lnTo>
                  <a:cubicBezTo>
                    <a:pt x="5041" y="528"/>
                    <a:pt x="4080" y="1"/>
                    <a:pt x="307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4" name="Google Shape;18934;p140"/>
            <p:cNvSpPr/>
            <p:nvPr/>
          </p:nvSpPr>
          <p:spPr>
            <a:xfrm>
              <a:off x="5639231" y="2099747"/>
              <a:ext cx="45068" cy="246932"/>
            </a:xfrm>
            <a:custGeom>
              <a:avLst/>
              <a:gdLst/>
              <a:ahLst/>
              <a:cxnLst/>
              <a:rect l="l" t="t" r="r" b="b"/>
              <a:pathLst>
                <a:path w="1720" h="9424" extrusionOk="0">
                  <a:moveTo>
                    <a:pt x="1076" y="4796"/>
                  </a:moveTo>
                  <a:lnTo>
                    <a:pt x="1297" y="8862"/>
                  </a:lnTo>
                  <a:cubicBezTo>
                    <a:pt x="1302" y="8900"/>
                    <a:pt x="1287" y="8944"/>
                    <a:pt x="1259" y="8972"/>
                  </a:cubicBezTo>
                  <a:cubicBezTo>
                    <a:pt x="1230" y="9001"/>
                    <a:pt x="1191" y="9020"/>
                    <a:pt x="1148" y="9020"/>
                  </a:cubicBezTo>
                  <a:lnTo>
                    <a:pt x="572" y="9020"/>
                  </a:lnTo>
                  <a:cubicBezTo>
                    <a:pt x="486" y="9020"/>
                    <a:pt x="419" y="8948"/>
                    <a:pt x="423" y="8862"/>
                  </a:cubicBezTo>
                  <a:lnTo>
                    <a:pt x="644" y="4796"/>
                  </a:lnTo>
                  <a:close/>
                  <a:moveTo>
                    <a:pt x="1268" y="1"/>
                  </a:moveTo>
                  <a:cubicBezTo>
                    <a:pt x="1167" y="1"/>
                    <a:pt x="1067" y="68"/>
                    <a:pt x="1067" y="202"/>
                  </a:cubicBezTo>
                  <a:lnTo>
                    <a:pt x="1067" y="4393"/>
                  </a:lnTo>
                  <a:lnTo>
                    <a:pt x="654" y="4393"/>
                  </a:lnTo>
                  <a:lnTo>
                    <a:pt x="654" y="1105"/>
                  </a:lnTo>
                  <a:cubicBezTo>
                    <a:pt x="654" y="968"/>
                    <a:pt x="552" y="900"/>
                    <a:pt x="450" y="900"/>
                  </a:cubicBezTo>
                  <a:cubicBezTo>
                    <a:pt x="348" y="900"/>
                    <a:pt x="246" y="968"/>
                    <a:pt x="246" y="1105"/>
                  </a:cubicBezTo>
                  <a:lnTo>
                    <a:pt x="246" y="4619"/>
                  </a:lnTo>
                  <a:lnTo>
                    <a:pt x="20" y="8838"/>
                  </a:lnTo>
                  <a:cubicBezTo>
                    <a:pt x="1" y="9160"/>
                    <a:pt x="255" y="9424"/>
                    <a:pt x="572" y="9424"/>
                  </a:cubicBezTo>
                  <a:lnTo>
                    <a:pt x="1148" y="9424"/>
                  </a:lnTo>
                  <a:cubicBezTo>
                    <a:pt x="1470" y="9424"/>
                    <a:pt x="1719" y="9160"/>
                    <a:pt x="1705" y="8838"/>
                  </a:cubicBezTo>
                  <a:lnTo>
                    <a:pt x="1470" y="4585"/>
                  </a:lnTo>
                  <a:lnTo>
                    <a:pt x="1470" y="202"/>
                  </a:lnTo>
                  <a:cubicBezTo>
                    <a:pt x="1470" y="68"/>
                    <a:pt x="1369" y="1"/>
                    <a:pt x="126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935" name="Google Shape;18935;p140"/>
          <p:cNvGrpSpPr/>
          <p:nvPr/>
        </p:nvGrpSpPr>
        <p:grpSpPr>
          <a:xfrm>
            <a:off x="6189641" y="2279418"/>
            <a:ext cx="363298" cy="287572"/>
            <a:chOff x="6189641" y="2466268"/>
            <a:chExt cx="363298" cy="287572"/>
          </a:xfrm>
        </p:grpSpPr>
        <p:sp>
          <p:nvSpPr>
            <p:cNvPr id="18936" name="Google Shape;18936;p140"/>
            <p:cNvSpPr/>
            <p:nvPr/>
          </p:nvSpPr>
          <p:spPr>
            <a:xfrm>
              <a:off x="6285621" y="2471691"/>
              <a:ext cx="250208" cy="31836"/>
            </a:xfrm>
            <a:custGeom>
              <a:avLst/>
              <a:gdLst/>
              <a:ahLst/>
              <a:cxnLst/>
              <a:rect l="l" t="t" r="r" b="b"/>
              <a:pathLst>
                <a:path w="9549" h="1215" extrusionOk="0">
                  <a:moveTo>
                    <a:pt x="1" y="0"/>
                  </a:moveTo>
                  <a:cubicBezTo>
                    <a:pt x="629" y="0"/>
                    <a:pt x="1138" y="504"/>
                    <a:pt x="1148" y="1215"/>
                  </a:cubicBezTo>
                  <a:lnTo>
                    <a:pt x="9548" y="1215"/>
                  </a:lnTo>
                  <a:cubicBezTo>
                    <a:pt x="9539" y="504"/>
                    <a:pt x="9030" y="0"/>
                    <a:pt x="8401"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7" name="Google Shape;18937;p140"/>
            <p:cNvSpPr/>
            <p:nvPr/>
          </p:nvSpPr>
          <p:spPr>
            <a:xfrm>
              <a:off x="6255567" y="2471691"/>
              <a:ext cx="250181" cy="276856"/>
            </a:xfrm>
            <a:custGeom>
              <a:avLst/>
              <a:gdLst/>
              <a:ahLst/>
              <a:cxnLst/>
              <a:rect l="l" t="t" r="r" b="b"/>
              <a:pathLst>
                <a:path w="9548" h="10566" extrusionOk="0">
                  <a:moveTo>
                    <a:pt x="1148" y="0"/>
                  </a:moveTo>
                  <a:cubicBezTo>
                    <a:pt x="514" y="0"/>
                    <a:pt x="0" y="509"/>
                    <a:pt x="0" y="1143"/>
                  </a:cubicBezTo>
                  <a:lnTo>
                    <a:pt x="0" y="10565"/>
                  </a:lnTo>
                  <a:lnTo>
                    <a:pt x="7253" y="10565"/>
                  </a:lnTo>
                  <a:cubicBezTo>
                    <a:pt x="7887" y="10565"/>
                    <a:pt x="8401" y="10052"/>
                    <a:pt x="8401" y="9418"/>
                  </a:cubicBezTo>
                  <a:lnTo>
                    <a:pt x="8401" y="1143"/>
                  </a:lnTo>
                  <a:cubicBezTo>
                    <a:pt x="8401" y="509"/>
                    <a:pt x="8914" y="0"/>
                    <a:pt x="9548" y="0"/>
                  </a:cubicBez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8" name="Google Shape;18938;p140"/>
            <p:cNvSpPr/>
            <p:nvPr/>
          </p:nvSpPr>
          <p:spPr>
            <a:xfrm>
              <a:off x="6409139" y="2471691"/>
              <a:ext cx="96609" cy="276725"/>
            </a:xfrm>
            <a:custGeom>
              <a:avLst/>
              <a:gdLst/>
              <a:ahLst/>
              <a:cxnLst/>
              <a:rect l="l" t="t" r="r" b="b"/>
              <a:pathLst>
                <a:path w="3687" h="10561" extrusionOk="0">
                  <a:moveTo>
                    <a:pt x="2286" y="0"/>
                  </a:moveTo>
                  <a:cubicBezTo>
                    <a:pt x="1657" y="0"/>
                    <a:pt x="1148" y="512"/>
                    <a:pt x="1148" y="1143"/>
                  </a:cubicBezTo>
                  <a:lnTo>
                    <a:pt x="1148" y="9413"/>
                  </a:lnTo>
                  <a:cubicBezTo>
                    <a:pt x="1148" y="10047"/>
                    <a:pt x="634" y="10561"/>
                    <a:pt x="0" y="10561"/>
                  </a:cubicBezTo>
                  <a:lnTo>
                    <a:pt x="1392" y="10561"/>
                  </a:lnTo>
                  <a:cubicBezTo>
                    <a:pt x="2026" y="10561"/>
                    <a:pt x="2540" y="10047"/>
                    <a:pt x="2540" y="9413"/>
                  </a:cubicBezTo>
                  <a:lnTo>
                    <a:pt x="2540" y="1143"/>
                  </a:lnTo>
                  <a:cubicBezTo>
                    <a:pt x="2540" y="509"/>
                    <a:pt x="3053" y="0"/>
                    <a:pt x="3687" y="0"/>
                  </a:cubicBezTo>
                  <a:lnTo>
                    <a:pt x="2295" y="0"/>
                  </a:lnTo>
                  <a:cubicBezTo>
                    <a:pt x="2292" y="0"/>
                    <a:pt x="2289" y="0"/>
                    <a:pt x="2286"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9" name="Google Shape;18939;p140"/>
            <p:cNvSpPr/>
            <p:nvPr/>
          </p:nvSpPr>
          <p:spPr>
            <a:xfrm>
              <a:off x="6194934" y="2716580"/>
              <a:ext cx="250077" cy="31836"/>
            </a:xfrm>
            <a:custGeom>
              <a:avLst/>
              <a:gdLst/>
              <a:ahLst/>
              <a:cxnLst/>
              <a:rect l="l" t="t" r="r" b="b"/>
              <a:pathLst>
                <a:path w="9544" h="1215" extrusionOk="0">
                  <a:moveTo>
                    <a:pt x="1" y="0"/>
                  </a:moveTo>
                  <a:cubicBezTo>
                    <a:pt x="5" y="711"/>
                    <a:pt x="514" y="1215"/>
                    <a:pt x="1143" y="1215"/>
                  </a:cubicBezTo>
                  <a:lnTo>
                    <a:pt x="9543" y="1215"/>
                  </a:lnTo>
                  <a:cubicBezTo>
                    <a:pt x="8915" y="1215"/>
                    <a:pt x="8406" y="711"/>
                    <a:pt x="8401"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0" name="Google Shape;18940;p140"/>
            <p:cNvSpPr/>
            <p:nvPr/>
          </p:nvSpPr>
          <p:spPr>
            <a:xfrm>
              <a:off x="6394676" y="2564422"/>
              <a:ext cx="152839" cy="95325"/>
            </a:xfrm>
            <a:custGeom>
              <a:avLst/>
              <a:gdLst/>
              <a:ahLst/>
              <a:cxnLst/>
              <a:rect l="l" t="t" r="r" b="b"/>
              <a:pathLst>
                <a:path w="5833" h="3638" extrusionOk="0">
                  <a:moveTo>
                    <a:pt x="5586" y="0"/>
                  </a:moveTo>
                  <a:cubicBezTo>
                    <a:pt x="4023" y="0"/>
                    <a:pt x="1990" y="394"/>
                    <a:pt x="951" y="1578"/>
                  </a:cubicBezTo>
                  <a:cubicBezTo>
                    <a:pt x="452" y="2154"/>
                    <a:pt x="240" y="2903"/>
                    <a:pt x="0" y="3637"/>
                  </a:cubicBezTo>
                  <a:cubicBezTo>
                    <a:pt x="663" y="3311"/>
                    <a:pt x="1090" y="3268"/>
                    <a:pt x="2012" y="2980"/>
                  </a:cubicBezTo>
                  <a:cubicBezTo>
                    <a:pt x="2602" y="2797"/>
                    <a:pt x="3836" y="1986"/>
                    <a:pt x="4397" y="1377"/>
                  </a:cubicBezTo>
                  <a:cubicBezTo>
                    <a:pt x="4844" y="887"/>
                    <a:pt x="5324" y="426"/>
                    <a:pt x="5833" y="4"/>
                  </a:cubicBezTo>
                  <a:cubicBezTo>
                    <a:pt x="5752" y="1"/>
                    <a:pt x="5669" y="0"/>
                    <a:pt x="5586"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1" name="Google Shape;18941;p140"/>
            <p:cNvSpPr/>
            <p:nvPr/>
          </p:nvSpPr>
          <p:spPr>
            <a:xfrm>
              <a:off x="6394676" y="2564501"/>
              <a:ext cx="152839" cy="95246"/>
            </a:xfrm>
            <a:custGeom>
              <a:avLst/>
              <a:gdLst/>
              <a:ahLst/>
              <a:cxnLst/>
              <a:rect l="l" t="t" r="r" b="b"/>
              <a:pathLst>
                <a:path w="5833" h="3635" extrusionOk="0">
                  <a:moveTo>
                    <a:pt x="5798" y="0"/>
                  </a:moveTo>
                  <a:cubicBezTo>
                    <a:pt x="4186" y="0"/>
                    <a:pt x="239" y="2905"/>
                    <a:pt x="0" y="3634"/>
                  </a:cubicBezTo>
                  <a:cubicBezTo>
                    <a:pt x="663" y="3308"/>
                    <a:pt x="1090" y="3265"/>
                    <a:pt x="2012" y="2977"/>
                  </a:cubicBezTo>
                  <a:cubicBezTo>
                    <a:pt x="2602" y="2794"/>
                    <a:pt x="3836" y="1983"/>
                    <a:pt x="4397" y="1374"/>
                  </a:cubicBezTo>
                  <a:cubicBezTo>
                    <a:pt x="4844" y="884"/>
                    <a:pt x="5324" y="423"/>
                    <a:pt x="5833" y="1"/>
                  </a:cubicBezTo>
                  <a:cubicBezTo>
                    <a:pt x="5821" y="0"/>
                    <a:pt x="5809" y="0"/>
                    <a:pt x="5798" y="0"/>
                  </a:cubicBezTo>
                  <a:close/>
                </a:path>
              </a:pathLst>
            </a:custGeom>
            <a:solidFill>
              <a:srgbClr val="68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2" name="Google Shape;18942;p140"/>
            <p:cNvSpPr/>
            <p:nvPr/>
          </p:nvSpPr>
          <p:spPr>
            <a:xfrm>
              <a:off x="6324479" y="2520874"/>
              <a:ext cx="125824" cy="10586"/>
            </a:xfrm>
            <a:custGeom>
              <a:avLst/>
              <a:gdLst/>
              <a:ahLst/>
              <a:cxnLst/>
              <a:rect l="l" t="t" r="r" b="b"/>
              <a:pathLst>
                <a:path w="4802" h="404" extrusionOk="0">
                  <a:moveTo>
                    <a:pt x="270" y="0"/>
                  </a:moveTo>
                  <a:cubicBezTo>
                    <a:pt x="1" y="0"/>
                    <a:pt x="1" y="403"/>
                    <a:pt x="270" y="403"/>
                  </a:cubicBezTo>
                  <a:lnTo>
                    <a:pt x="4599" y="403"/>
                  </a:lnTo>
                  <a:cubicBezTo>
                    <a:pt x="4710" y="403"/>
                    <a:pt x="4801" y="312"/>
                    <a:pt x="4801" y="202"/>
                  </a:cubicBezTo>
                  <a:cubicBezTo>
                    <a:pt x="4801" y="86"/>
                    <a:pt x="4710" y="0"/>
                    <a:pt x="459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3" name="Google Shape;18943;p140"/>
            <p:cNvSpPr/>
            <p:nvPr/>
          </p:nvSpPr>
          <p:spPr>
            <a:xfrm>
              <a:off x="6281717" y="2520847"/>
              <a:ext cx="32098" cy="10612"/>
            </a:xfrm>
            <a:custGeom>
              <a:avLst/>
              <a:gdLst/>
              <a:ahLst/>
              <a:cxnLst/>
              <a:rect l="l" t="t" r="r" b="b"/>
              <a:pathLst>
                <a:path w="1225" h="405" extrusionOk="0">
                  <a:moveTo>
                    <a:pt x="265" y="1"/>
                  </a:moveTo>
                  <a:cubicBezTo>
                    <a:pt x="1" y="1"/>
                    <a:pt x="2" y="404"/>
                    <a:pt x="270" y="404"/>
                  </a:cubicBezTo>
                  <a:lnTo>
                    <a:pt x="956" y="404"/>
                  </a:lnTo>
                  <a:cubicBezTo>
                    <a:pt x="1223" y="404"/>
                    <a:pt x="1225" y="1"/>
                    <a:pt x="961" y="1"/>
                  </a:cubicBezTo>
                  <a:cubicBezTo>
                    <a:pt x="959" y="1"/>
                    <a:pt x="958" y="1"/>
                    <a:pt x="956" y="1"/>
                  </a:cubicBezTo>
                  <a:lnTo>
                    <a:pt x="270" y="1"/>
                  </a:lnTo>
                  <a:cubicBezTo>
                    <a:pt x="268" y="1"/>
                    <a:pt x="266" y="1"/>
                    <a:pt x="26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4" name="Google Shape;18944;p140"/>
            <p:cNvSpPr/>
            <p:nvPr/>
          </p:nvSpPr>
          <p:spPr>
            <a:xfrm>
              <a:off x="6281717" y="2684115"/>
              <a:ext cx="69961" cy="10717"/>
            </a:xfrm>
            <a:custGeom>
              <a:avLst/>
              <a:gdLst/>
              <a:ahLst/>
              <a:cxnLst/>
              <a:rect l="l" t="t" r="r" b="b"/>
              <a:pathLst>
                <a:path w="2670" h="409" extrusionOk="0">
                  <a:moveTo>
                    <a:pt x="270" y="1"/>
                  </a:moveTo>
                  <a:cubicBezTo>
                    <a:pt x="1" y="1"/>
                    <a:pt x="1" y="404"/>
                    <a:pt x="270" y="409"/>
                  </a:cubicBezTo>
                  <a:lnTo>
                    <a:pt x="2396" y="409"/>
                  </a:lnTo>
                  <a:cubicBezTo>
                    <a:pt x="2670" y="409"/>
                    <a:pt x="2670" y="1"/>
                    <a:pt x="239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5" name="Google Shape;18945;p140"/>
            <p:cNvSpPr/>
            <p:nvPr/>
          </p:nvSpPr>
          <p:spPr>
            <a:xfrm>
              <a:off x="6281717" y="2629666"/>
              <a:ext cx="90477" cy="10717"/>
            </a:xfrm>
            <a:custGeom>
              <a:avLst/>
              <a:gdLst/>
              <a:ahLst/>
              <a:cxnLst/>
              <a:rect l="l" t="t" r="r" b="b"/>
              <a:pathLst>
                <a:path w="3453" h="409" extrusionOk="0">
                  <a:moveTo>
                    <a:pt x="270" y="0"/>
                  </a:moveTo>
                  <a:cubicBezTo>
                    <a:pt x="1" y="0"/>
                    <a:pt x="1" y="408"/>
                    <a:pt x="270" y="408"/>
                  </a:cubicBezTo>
                  <a:lnTo>
                    <a:pt x="3250" y="408"/>
                  </a:lnTo>
                  <a:cubicBezTo>
                    <a:pt x="3361" y="408"/>
                    <a:pt x="3452" y="317"/>
                    <a:pt x="3452" y="202"/>
                  </a:cubicBezTo>
                  <a:cubicBezTo>
                    <a:pt x="3452" y="91"/>
                    <a:pt x="3361" y="0"/>
                    <a:pt x="325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6" name="Google Shape;18946;p140"/>
            <p:cNvSpPr/>
            <p:nvPr/>
          </p:nvSpPr>
          <p:spPr>
            <a:xfrm>
              <a:off x="6281717" y="2575191"/>
              <a:ext cx="128576" cy="10717"/>
            </a:xfrm>
            <a:custGeom>
              <a:avLst/>
              <a:gdLst/>
              <a:ahLst/>
              <a:cxnLst/>
              <a:rect l="l" t="t" r="r" b="b"/>
              <a:pathLst>
                <a:path w="4907" h="409" extrusionOk="0">
                  <a:moveTo>
                    <a:pt x="274" y="1"/>
                  </a:moveTo>
                  <a:cubicBezTo>
                    <a:pt x="1" y="1"/>
                    <a:pt x="1" y="409"/>
                    <a:pt x="274" y="409"/>
                  </a:cubicBezTo>
                  <a:lnTo>
                    <a:pt x="4705" y="409"/>
                  </a:lnTo>
                  <a:cubicBezTo>
                    <a:pt x="4815" y="409"/>
                    <a:pt x="4907" y="318"/>
                    <a:pt x="4907" y="207"/>
                  </a:cubicBezTo>
                  <a:cubicBezTo>
                    <a:pt x="4907" y="92"/>
                    <a:pt x="4815" y="1"/>
                    <a:pt x="470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7" name="Google Shape;18947;p140"/>
            <p:cNvSpPr/>
            <p:nvPr/>
          </p:nvSpPr>
          <p:spPr>
            <a:xfrm>
              <a:off x="6189641" y="2466268"/>
              <a:ext cx="351716" cy="287572"/>
            </a:xfrm>
            <a:custGeom>
              <a:avLst/>
              <a:gdLst/>
              <a:ahLst/>
              <a:cxnLst/>
              <a:rect l="l" t="t" r="r" b="b"/>
              <a:pathLst>
                <a:path w="13423" h="10975" extrusionOk="0">
                  <a:moveTo>
                    <a:pt x="12059" y="418"/>
                  </a:moveTo>
                  <a:cubicBezTo>
                    <a:pt x="12525" y="418"/>
                    <a:pt x="12894" y="754"/>
                    <a:pt x="12981" y="1225"/>
                  </a:cubicBezTo>
                  <a:lnTo>
                    <a:pt x="11123" y="1225"/>
                  </a:lnTo>
                  <a:lnTo>
                    <a:pt x="11128" y="1210"/>
                  </a:lnTo>
                  <a:cubicBezTo>
                    <a:pt x="11128" y="1206"/>
                    <a:pt x="11128" y="1201"/>
                    <a:pt x="11133" y="1196"/>
                  </a:cubicBezTo>
                  <a:cubicBezTo>
                    <a:pt x="11138" y="1186"/>
                    <a:pt x="11133" y="1177"/>
                    <a:pt x="11138" y="1167"/>
                  </a:cubicBezTo>
                  <a:lnTo>
                    <a:pt x="11142" y="1148"/>
                  </a:lnTo>
                  <a:lnTo>
                    <a:pt x="11147" y="1124"/>
                  </a:lnTo>
                  <a:lnTo>
                    <a:pt x="11152" y="1105"/>
                  </a:lnTo>
                  <a:lnTo>
                    <a:pt x="11162" y="1081"/>
                  </a:lnTo>
                  <a:lnTo>
                    <a:pt x="11166" y="1062"/>
                  </a:lnTo>
                  <a:lnTo>
                    <a:pt x="11171" y="1038"/>
                  </a:lnTo>
                  <a:lnTo>
                    <a:pt x="11181" y="1018"/>
                  </a:lnTo>
                  <a:lnTo>
                    <a:pt x="11190" y="999"/>
                  </a:lnTo>
                  <a:lnTo>
                    <a:pt x="11200" y="980"/>
                  </a:lnTo>
                  <a:lnTo>
                    <a:pt x="11205" y="961"/>
                  </a:lnTo>
                  <a:lnTo>
                    <a:pt x="11214" y="937"/>
                  </a:lnTo>
                  <a:lnTo>
                    <a:pt x="11224" y="922"/>
                  </a:lnTo>
                  <a:lnTo>
                    <a:pt x="11238" y="898"/>
                  </a:lnTo>
                  <a:lnTo>
                    <a:pt x="11243" y="889"/>
                  </a:lnTo>
                  <a:cubicBezTo>
                    <a:pt x="11258" y="855"/>
                    <a:pt x="11277" y="826"/>
                    <a:pt x="11301" y="793"/>
                  </a:cubicBezTo>
                  <a:lnTo>
                    <a:pt x="11325" y="764"/>
                  </a:lnTo>
                  <a:lnTo>
                    <a:pt x="11325" y="759"/>
                  </a:lnTo>
                  <a:lnTo>
                    <a:pt x="11349" y="735"/>
                  </a:lnTo>
                  <a:lnTo>
                    <a:pt x="11354" y="730"/>
                  </a:lnTo>
                  <a:lnTo>
                    <a:pt x="11378" y="702"/>
                  </a:lnTo>
                  <a:lnTo>
                    <a:pt x="11382" y="697"/>
                  </a:lnTo>
                  <a:lnTo>
                    <a:pt x="11406" y="673"/>
                  </a:lnTo>
                  <a:lnTo>
                    <a:pt x="11411" y="673"/>
                  </a:lnTo>
                  <a:lnTo>
                    <a:pt x="11440" y="644"/>
                  </a:lnTo>
                  <a:cubicBezTo>
                    <a:pt x="11565" y="534"/>
                    <a:pt x="11723" y="462"/>
                    <a:pt x="11886" y="428"/>
                  </a:cubicBezTo>
                  <a:lnTo>
                    <a:pt x="11930" y="423"/>
                  </a:lnTo>
                  <a:lnTo>
                    <a:pt x="11968" y="418"/>
                  </a:lnTo>
                  <a:close/>
                  <a:moveTo>
                    <a:pt x="8406" y="9760"/>
                  </a:moveTo>
                  <a:cubicBezTo>
                    <a:pt x="8411" y="9779"/>
                    <a:pt x="8411" y="9798"/>
                    <a:pt x="8416" y="9817"/>
                  </a:cubicBezTo>
                  <a:cubicBezTo>
                    <a:pt x="8416" y="9827"/>
                    <a:pt x="8416" y="9832"/>
                    <a:pt x="8421" y="9836"/>
                  </a:cubicBezTo>
                  <a:cubicBezTo>
                    <a:pt x="8425" y="9846"/>
                    <a:pt x="8425" y="9865"/>
                    <a:pt x="8430" y="9880"/>
                  </a:cubicBezTo>
                  <a:lnTo>
                    <a:pt x="8435" y="9904"/>
                  </a:lnTo>
                  <a:cubicBezTo>
                    <a:pt x="8435" y="9913"/>
                    <a:pt x="8440" y="9928"/>
                    <a:pt x="8445" y="9937"/>
                  </a:cubicBezTo>
                  <a:lnTo>
                    <a:pt x="8449" y="9966"/>
                  </a:lnTo>
                  <a:cubicBezTo>
                    <a:pt x="8454" y="9976"/>
                    <a:pt x="8454" y="9985"/>
                    <a:pt x="8459" y="10000"/>
                  </a:cubicBezTo>
                  <a:lnTo>
                    <a:pt x="8469" y="10024"/>
                  </a:lnTo>
                  <a:lnTo>
                    <a:pt x="8478" y="10057"/>
                  </a:lnTo>
                  <a:lnTo>
                    <a:pt x="8488" y="10081"/>
                  </a:lnTo>
                  <a:lnTo>
                    <a:pt x="8497" y="10115"/>
                  </a:lnTo>
                  <a:lnTo>
                    <a:pt x="8507" y="10139"/>
                  </a:lnTo>
                  <a:lnTo>
                    <a:pt x="8521" y="10168"/>
                  </a:lnTo>
                  <a:lnTo>
                    <a:pt x="8531" y="10192"/>
                  </a:lnTo>
                  <a:lnTo>
                    <a:pt x="8550" y="10225"/>
                  </a:lnTo>
                  <a:lnTo>
                    <a:pt x="8560" y="10244"/>
                  </a:lnTo>
                  <a:lnTo>
                    <a:pt x="8579" y="10283"/>
                  </a:lnTo>
                  <a:lnTo>
                    <a:pt x="8589" y="10297"/>
                  </a:lnTo>
                  <a:cubicBezTo>
                    <a:pt x="8598" y="10316"/>
                    <a:pt x="8608" y="10331"/>
                    <a:pt x="8617" y="10345"/>
                  </a:cubicBezTo>
                  <a:lnTo>
                    <a:pt x="8622" y="10360"/>
                  </a:lnTo>
                  <a:lnTo>
                    <a:pt x="8651" y="10398"/>
                  </a:lnTo>
                  <a:lnTo>
                    <a:pt x="8661" y="10412"/>
                  </a:lnTo>
                  <a:lnTo>
                    <a:pt x="8685" y="10441"/>
                  </a:lnTo>
                  <a:lnTo>
                    <a:pt x="8699" y="10460"/>
                  </a:lnTo>
                  <a:lnTo>
                    <a:pt x="8718" y="10489"/>
                  </a:lnTo>
                  <a:lnTo>
                    <a:pt x="8733" y="10508"/>
                  </a:lnTo>
                  <a:lnTo>
                    <a:pt x="8757" y="10532"/>
                  </a:lnTo>
                  <a:lnTo>
                    <a:pt x="8771" y="10552"/>
                  </a:lnTo>
                  <a:lnTo>
                    <a:pt x="8785" y="10561"/>
                  </a:lnTo>
                  <a:lnTo>
                    <a:pt x="1340" y="10566"/>
                  </a:lnTo>
                  <a:cubicBezTo>
                    <a:pt x="875" y="10566"/>
                    <a:pt x="505" y="10230"/>
                    <a:pt x="419" y="9760"/>
                  </a:cubicBezTo>
                  <a:close/>
                  <a:moveTo>
                    <a:pt x="3668" y="1"/>
                  </a:moveTo>
                  <a:cubicBezTo>
                    <a:pt x="2924" y="1"/>
                    <a:pt x="2319" y="606"/>
                    <a:pt x="2319" y="1350"/>
                  </a:cubicBezTo>
                  <a:lnTo>
                    <a:pt x="2319" y="9352"/>
                  </a:lnTo>
                  <a:lnTo>
                    <a:pt x="203" y="9352"/>
                  </a:lnTo>
                  <a:cubicBezTo>
                    <a:pt x="92" y="9352"/>
                    <a:pt x="1" y="9443"/>
                    <a:pt x="1" y="9558"/>
                  </a:cubicBezTo>
                  <a:cubicBezTo>
                    <a:pt x="11" y="10364"/>
                    <a:pt x="591" y="10974"/>
                    <a:pt x="1350" y="10974"/>
                  </a:cubicBezTo>
                  <a:lnTo>
                    <a:pt x="9779" y="10974"/>
                  </a:lnTo>
                  <a:cubicBezTo>
                    <a:pt x="10523" y="10969"/>
                    <a:pt x="11118" y="10364"/>
                    <a:pt x="11123" y="9620"/>
                  </a:cubicBezTo>
                  <a:lnTo>
                    <a:pt x="11123" y="7158"/>
                  </a:lnTo>
                  <a:cubicBezTo>
                    <a:pt x="11123" y="7047"/>
                    <a:pt x="11027" y="6956"/>
                    <a:pt x="10917" y="6956"/>
                  </a:cubicBezTo>
                  <a:cubicBezTo>
                    <a:pt x="10802" y="6956"/>
                    <a:pt x="10715" y="7047"/>
                    <a:pt x="10715" y="7158"/>
                  </a:cubicBezTo>
                  <a:lnTo>
                    <a:pt x="10715" y="9620"/>
                  </a:lnTo>
                  <a:cubicBezTo>
                    <a:pt x="10710" y="10144"/>
                    <a:pt x="10288" y="10566"/>
                    <a:pt x="9769" y="10566"/>
                  </a:cubicBezTo>
                  <a:lnTo>
                    <a:pt x="9745" y="10566"/>
                  </a:lnTo>
                  <a:cubicBezTo>
                    <a:pt x="9213" y="10566"/>
                    <a:pt x="8805" y="10129"/>
                    <a:pt x="8800" y="9553"/>
                  </a:cubicBezTo>
                  <a:cubicBezTo>
                    <a:pt x="8800" y="9443"/>
                    <a:pt x="8709" y="9352"/>
                    <a:pt x="8598" y="9352"/>
                  </a:cubicBezTo>
                  <a:lnTo>
                    <a:pt x="2718" y="9352"/>
                  </a:lnTo>
                  <a:lnTo>
                    <a:pt x="2718" y="1350"/>
                  </a:lnTo>
                  <a:cubicBezTo>
                    <a:pt x="2718" y="831"/>
                    <a:pt x="3140" y="409"/>
                    <a:pt x="3659" y="409"/>
                  </a:cubicBezTo>
                  <a:lnTo>
                    <a:pt x="11099" y="409"/>
                  </a:lnTo>
                  <a:lnTo>
                    <a:pt x="11085" y="428"/>
                  </a:lnTo>
                  <a:lnTo>
                    <a:pt x="11061" y="447"/>
                  </a:lnTo>
                  <a:lnTo>
                    <a:pt x="11042" y="476"/>
                  </a:lnTo>
                  <a:lnTo>
                    <a:pt x="11022" y="500"/>
                  </a:lnTo>
                  <a:lnTo>
                    <a:pt x="10998" y="524"/>
                  </a:lnTo>
                  <a:lnTo>
                    <a:pt x="10979" y="548"/>
                  </a:lnTo>
                  <a:lnTo>
                    <a:pt x="10965" y="577"/>
                  </a:lnTo>
                  <a:lnTo>
                    <a:pt x="10946" y="601"/>
                  </a:lnTo>
                  <a:lnTo>
                    <a:pt x="10926" y="630"/>
                  </a:lnTo>
                  <a:lnTo>
                    <a:pt x="10907" y="654"/>
                  </a:lnTo>
                  <a:lnTo>
                    <a:pt x="10893" y="682"/>
                  </a:lnTo>
                  <a:lnTo>
                    <a:pt x="10878" y="711"/>
                  </a:lnTo>
                  <a:lnTo>
                    <a:pt x="10864" y="740"/>
                  </a:lnTo>
                  <a:lnTo>
                    <a:pt x="10850" y="769"/>
                  </a:lnTo>
                  <a:lnTo>
                    <a:pt x="10835" y="802"/>
                  </a:lnTo>
                  <a:lnTo>
                    <a:pt x="10821" y="831"/>
                  </a:lnTo>
                  <a:cubicBezTo>
                    <a:pt x="10816" y="841"/>
                    <a:pt x="10811" y="850"/>
                    <a:pt x="10811" y="860"/>
                  </a:cubicBezTo>
                  <a:cubicBezTo>
                    <a:pt x="10806" y="870"/>
                    <a:pt x="10802" y="879"/>
                    <a:pt x="10797" y="889"/>
                  </a:cubicBezTo>
                  <a:cubicBezTo>
                    <a:pt x="10792" y="898"/>
                    <a:pt x="10792" y="913"/>
                    <a:pt x="10787" y="922"/>
                  </a:cubicBezTo>
                  <a:cubicBezTo>
                    <a:pt x="10782" y="932"/>
                    <a:pt x="10778" y="942"/>
                    <a:pt x="10778" y="951"/>
                  </a:cubicBezTo>
                  <a:cubicBezTo>
                    <a:pt x="10773" y="961"/>
                    <a:pt x="10768" y="975"/>
                    <a:pt x="10768" y="985"/>
                  </a:cubicBezTo>
                  <a:cubicBezTo>
                    <a:pt x="10763" y="994"/>
                    <a:pt x="10758" y="1004"/>
                    <a:pt x="10758" y="1014"/>
                  </a:cubicBezTo>
                  <a:cubicBezTo>
                    <a:pt x="10754" y="1028"/>
                    <a:pt x="10754" y="1038"/>
                    <a:pt x="10749" y="1052"/>
                  </a:cubicBezTo>
                  <a:cubicBezTo>
                    <a:pt x="10749" y="1062"/>
                    <a:pt x="10744" y="1071"/>
                    <a:pt x="10744" y="1081"/>
                  </a:cubicBezTo>
                  <a:cubicBezTo>
                    <a:pt x="10739" y="1090"/>
                    <a:pt x="10739" y="1105"/>
                    <a:pt x="10734" y="1119"/>
                  </a:cubicBezTo>
                  <a:cubicBezTo>
                    <a:pt x="10734" y="1129"/>
                    <a:pt x="10734" y="1138"/>
                    <a:pt x="10730" y="1148"/>
                  </a:cubicBezTo>
                  <a:cubicBezTo>
                    <a:pt x="10730" y="1158"/>
                    <a:pt x="10730" y="1172"/>
                    <a:pt x="10725" y="1186"/>
                  </a:cubicBezTo>
                  <a:cubicBezTo>
                    <a:pt x="10725" y="1201"/>
                    <a:pt x="10725" y="1206"/>
                    <a:pt x="10725" y="1215"/>
                  </a:cubicBezTo>
                  <a:cubicBezTo>
                    <a:pt x="10720" y="1225"/>
                    <a:pt x="10725" y="1244"/>
                    <a:pt x="10720" y="1258"/>
                  </a:cubicBezTo>
                  <a:cubicBezTo>
                    <a:pt x="10715" y="1273"/>
                    <a:pt x="10720" y="1273"/>
                    <a:pt x="10720" y="1282"/>
                  </a:cubicBezTo>
                  <a:lnTo>
                    <a:pt x="10720" y="1350"/>
                  </a:lnTo>
                  <a:lnTo>
                    <a:pt x="10720" y="3154"/>
                  </a:lnTo>
                  <a:cubicBezTo>
                    <a:pt x="10720" y="3291"/>
                    <a:pt x="10822" y="3360"/>
                    <a:pt x="10924" y="3360"/>
                  </a:cubicBezTo>
                  <a:cubicBezTo>
                    <a:pt x="11026" y="3360"/>
                    <a:pt x="11128" y="3291"/>
                    <a:pt x="11128" y="3154"/>
                  </a:cubicBezTo>
                  <a:lnTo>
                    <a:pt x="11128" y="1623"/>
                  </a:lnTo>
                  <a:lnTo>
                    <a:pt x="13216" y="1623"/>
                  </a:lnTo>
                  <a:cubicBezTo>
                    <a:pt x="13331" y="1623"/>
                    <a:pt x="13422" y="1527"/>
                    <a:pt x="13422" y="1417"/>
                  </a:cubicBezTo>
                  <a:cubicBezTo>
                    <a:pt x="13413" y="610"/>
                    <a:pt x="12832" y="1"/>
                    <a:pt x="1206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8" name="Google Shape;18948;p140"/>
            <p:cNvSpPr/>
            <p:nvPr/>
          </p:nvSpPr>
          <p:spPr>
            <a:xfrm>
              <a:off x="6379478" y="2559365"/>
              <a:ext cx="173461" cy="138061"/>
            </a:xfrm>
            <a:custGeom>
              <a:avLst/>
              <a:gdLst/>
              <a:ahLst/>
              <a:cxnLst/>
              <a:rect l="l" t="t" r="r" b="b"/>
              <a:pathLst>
                <a:path w="6620" h="5269" extrusionOk="0">
                  <a:moveTo>
                    <a:pt x="4651" y="523"/>
                  </a:moveTo>
                  <a:lnTo>
                    <a:pt x="4651" y="523"/>
                  </a:lnTo>
                  <a:cubicBezTo>
                    <a:pt x="4037" y="826"/>
                    <a:pt x="3446" y="1171"/>
                    <a:pt x="2875" y="1555"/>
                  </a:cubicBezTo>
                  <a:cubicBezTo>
                    <a:pt x="2256" y="1963"/>
                    <a:pt x="1670" y="2414"/>
                    <a:pt x="1108" y="2904"/>
                  </a:cubicBezTo>
                  <a:cubicBezTo>
                    <a:pt x="1243" y="2539"/>
                    <a:pt x="1435" y="2203"/>
                    <a:pt x="1684" y="1910"/>
                  </a:cubicBezTo>
                  <a:cubicBezTo>
                    <a:pt x="2160" y="1368"/>
                    <a:pt x="2884" y="960"/>
                    <a:pt x="3840" y="696"/>
                  </a:cubicBezTo>
                  <a:cubicBezTo>
                    <a:pt x="4109" y="624"/>
                    <a:pt x="4377" y="566"/>
                    <a:pt x="4651" y="523"/>
                  </a:cubicBezTo>
                  <a:close/>
                  <a:moveTo>
                    <a:pt x="5741" y="518"/>
                  </a:moveTo>
                  <a:lnTo>
                    <a:pt x="5741" y="518"/>
                  </a:lnTo>
                  <a:cubicBezTo>
                    <a:pt x="5443" y="787"/>
                    <a:pt x="5150" y="1085"/>
                    <a:pt x="4829" y="1430"/>
                  </a:cubicBezTo>
                  <a:cubicBezTo>
                    <a:pt x="4272" y="2040"/>
                    <a:pt x="3062" y="2818"/>
                    <a:pt x="2529" y="2981"/>
                  </a:cubicBezTo>
                  <a:cubicBezTo>
                    <a:pt x="2236" y="3072"/>
                    <a:pt x="1992" y="3139"/>
                    <a:pt x="1771" y="3197"/>
                  </a:cubicBezTo>
                  <a:cubicBezTo>
                    <a:pt x="1579" y="3250"/>
                    <a:pt x="1401" y="3298"/>
                    <a:pt x="1224" y="3355"/>
                  </a:cubicBezTo>
                  <a:cubicBezTo>
                    <a:pt x="1300" y="3278"/>
                    <a:pt x="1396" y="3197"/>
                    <a:pt x="1502" y="3101"/>
                  </a:cubicBezTo>
                  <a:cubicBezTo>
                    <a:pt x="2011" y="2664"/>
                    <a:pt x="2544" y="2261"/>
                    <a:pt x="3100" y="1891"/>
                  </a:cubicBezTo>
                  <a:cubicBezTo>
                    <a:pt x="4128" y="1205"/>
                    <a:pt x="5059" y="725"/>
                    <a:pt x="5741" y="518"/>
                  </a:cubicBezTo>
                  <a:close/>
                  <a:moveTo>
                    <a:pt x="6163" y="1"/>
                  </a:moveTo>
                  <a:cubicBezTo>
                    <a:pt x="4500" y="1"/>
                    <a:pt x="2448" y="435"/>
                    <a:pt x="1387" y="1646"/>
                  </a:cubicBezTo>
                  <a:cubicBezTo>
                    <a:pt x="892" y="2208"/>
                    <a:pt x="667" y="2918"/>
                    <a:pt x="451" y="3605"/>
                  </a:cubicBezTo>
                  <a:lnTo>
                    <a:pt x="393" y="3773"/>
                  </a:lnTo>
                  <a:lnTo>
                    <a:pt x="393" y="3782"/>
                  </a:lnTo>
                  <a:lnTo>
                    <a:pt x="52" y="5002"/>
                  </a:lnTo>
                  <a:cubicBezTo>
                    <a:pt x="1" y="5163"/>
                    <a:pt x="128" y="5269"/>
                    <a:pt x="252" y="5269"/>
                  </a:cubicBezTo>
                  <a:cubicBezTo>
                    <a:pt x="335" y="5269"/>
                    <a:pt x="416" y="5222"/>
                    <a:pt x="441" y="5112"/>
                  </a:cubicBezTo>
                  <a:lnTo>
                    <a:pt x="763" y="3984"/>
                  </a:lnTo>
                  <a:cubicBezTo>
                    <a:pt x="1152" y="3802"/>
                    <a:pt x="1464" y="3715"/>
                    <a:pt x="1886" y="3600"/>
                  </a:cubicBezTo>
                  <a:cubicBezTo>
                    <a:pt x="2107" y="3538"/>
                    <a:pt x="2356" y="3470"/>
                    <a:pt x="2659" y="3379"/>
                  </a:cubicBezTo>
                  <a:cubicBezTo>
                    <a:pt x="3312" y="3178"/>
                    <a:pt x="4560" y="2338"/>
                    <a:pt x="5136" y="1718"/>
                  </a:cubicBezTo>
                  <a:cubicBezTo>
                    <a:pt x="5577" y="1234"/>
                    <a:pt x="6048" y="778"/>
                    <a:pt x="6552" y="365"/>
                  </a:cubicBezTo>
                  <a:cubicBezTo>
                    <a:pt x="6561" y="355"/>
                    <a:pt x="6566" y="350"/>
                    <a:pt x="6571" y="346"/>
                  </a:cubicBezTo>
                  <a:cubicBezTo>
                    <a:pt x="6581" y="336"/>
                    <a:pt x="6585" y="326"/>
                    <a:pt x="6590" y="322"/>
                  </a:cubicBezTo>
                  <a:lnTo>
                    <a:pt x="6590" y="317"/>
                  </a:lnTo>
                  <a:cubicBezTo>
                    <a:pt x="6600" y="302"/>
                    <a:pt x="6605" y="283"/>
                    <a:pt x="6614" y="264"/>
                  </a:cubicBezTo>
                  <a:lnTo>
                    <a:pt x="6614" y="259"/>
                  </a:lnTo>
                  <a:cubicBezTo>
                    <a:pt x="6614" y="254"/>
                    <a:pt x="6614" y="245"/>
                    <a:pt x="6619" y="235"/>
                  </a:cubicBezTo>
                  <a:lnTo>
                    <a:pt x="6619" y="216"/>
                  </a:lnTo>
                  <a:lnTo>
                    <a:pt x="6619" y="197"/>
                  </a:lnTo>
                  <a:lnTo>
                    <a:pt x="6619" y="187"/>
                  </a:lnTo>
                  <a:cubicBezTo>
                    <a:pt x="6614" y="168"/>
                    <a:pt x="6614" y="149"/>
                    <a:pt x="6609" y="134"/>
                  </a:cubicBezTo>
                  <a:lnTo>
                    <a:pt x="6609" y="129"/>
                  </a:lnTo>
                  <a:cubicBezTo>
                    <a:pt x="6605" y="120"/>
                    <a:pt x="6600" y="110"/>
                    <a:pt x="6595" y="101"/>
                  </a:cubicBezTo>
                  <a:cubicBezTo>
                    <a:pt x="6590" y="91"/>
                    <a:pt x="6585" y="86"/>
                    <a:pt x="6581" y="77"/>
                  </a:cubicBezTo>
                  <a:cubicBezTo>
                    <a:pt x="6576" y="67"/>
                    <a:pt x="6566" y="62"/>
                    <a:pt x="6561" y="53"/>
                  </a:cubicBezTo>
                  <a:lnTo>
                    <a:pt x="6557" y="53"/>
                  </a:lnTo>
                  <a:cubicBezTo>
                    <a:pt x="6552" y="43"/>
                    <a:pt x="6547" y="38"/>
                    <a:pt x="6537" y="33"/>
                  </a:cubicBezTo>
                  <a:cubicBezTo>
                    <a:pt x="6533" y="29"/>
                    <a:pt x="6523" y="24"/>
                    <a:pt x="6518" y="19"/>
                  </a:cubicBezTo>
                  <a:lnTo>
                    <a:pt x="6513" y="19"/>
                  </a:lnTo>
                  <a:cubicBezTo>
                    <a:pt x="6504" y="14"/>
                    <a:pt x="6494" y="14"/>
                    <a:pt x="6485" y="9"/>
                  </a:cubicBezTo>
                  <a:cubicBezTo>
                    <a:pt x="6480" y="5"/>
                    <a:pt x="6470" y="5"/>
                    <a:pt x="6461" y="5"/>
                  </a:cubicBezTo>
                  <a:lnTo>
                    <a:pt x="6456" y="5"/>
                  </a:lnTo>
                  <a:cubicBezTo>
                    <a:pt x="6451" y="2"/>
                    <a:pt x="6446" y="1"/>
                    <a:pt x="6441" y="1"/>
                  </a:cubicBezTo>
                  <a:cubicBezTo>
                    <a:pt x="6437" y="1"/>
                    <a:pt x="6432" y="2"/>
                    <a:pt x="6427" y="5"/>
                  </a:cubicBezTo>
                  <a:cubicBezTo>
                    <a:pt x="6340" y="2"/>
                    <a:pt x="6252" y="1"/>
                    <a:pt x="616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949" name="Google Shape;18949;p140"/>
          <p:cNvGrpSpPr/>
          <p:nvPr/>
        </p:nvGrpSpPr>
        <p:grpSpPr>
          <a:xfrm>
            <a:off x="7076255" y="2241398"/>
            <a:ext cx="369455" cy="363638"/>
            <a:chOff x="7076255" y="2428248"/>
            <a:chExt cx="369455" cy="363638"/>
          </a:xfrm>
        </p:grpSpPr>
        <p:sp>
          <p:nvSpPr>
            <p:cNvPr id="18950" name="Google Shape;18950;p140"/>
            <p:cNvSpPr/>
            <p:nvPr/>
          </p:nvSpPr>
          <p:spPr>
            <a:xfrm>
              <a:off x="7082544" y="2433567"/>
              <a:ext cx="358136" cy="352974"/>
            </a:xfrm>
            <a:custGeom>
              <a:avLst/>
              <a:gdLst/>
              <a:ahLst/>
              <a:cxnLst/>
              <a:rect l="l" t="t" r="r" b="b"/>
              <a:pathLst>
                <a:path w="13668" h="13471" extrusionOk="0">
                  <a:moveTo>
                    <a:pt x="2706" y="0"/>
                  </a:moveTo>
                  <a:cubicBezTo>
                    <a:pt x="2674" y="0"/>
                    <a:pt x="2641" y="2"/>
                    <a:pt x="2608" y="5"/>
                  </a:cubicBezTo>
                  <a:cubicBezTo>
                    <a:pt x="2003" y="68"/>
                    <a:pt x="1412" y="188"/>
                    <a:pt x="831" y="361"/>
                  </a:cubicBezTo>
                  <a:cubicBezTo>
                    <a:pt x="289" y="519"/>
                    <a:pt x="1" y="1114"/>
                    <a:pt x="222" y="1642"/>
                  </a:cubicBezTo>
                  <a:lnTo>
                    <a:pt x="1988" y="5910"/>
                  </a:lnTo>
                  <a:cubicBezTo>
                    <a:pt x="2025" y="5995"/>
                    <a:pt x="2109" y="6049"/>
                    <a:pt x="2195" y="6049"/>
                  </a:cubicBezTo>
                  <a:cubicBezTo>
                    <a:pt x="2221" y="6049"/>
                    <a:pt x="2247" y="6044"/>
                    <a:pt x="2272" y="6035"/>
                  </a:cubicBezTo>
                  <a:cubicBezTo>
                    <a:pt x="2651" y="5900"/>
                    <a:pt x="3049" y="5823"/>
                    <a:pt x="3448" y="5804"/>
                  </a:cubicBezTo>
                  <a:cubicBezTo>
                    <a:pt x="3568" y="5795"/>
                    <a:pt x="3664" y="5694"/>
                    <a:pt x="3664" y="5574"/>
                  </a:cubicBezTo>
                  <a:cubicBezTo>
                    <a:pt x="3664" y="5694"/>
                    <a:pt x="3755" y="5795"/>
                    <a:pt x="3875" y="5804"/>
                  </a:cubicBezTo>
                  <a:cubicBezTo>
                    <a:pt x="4278" y="5823"/>
                    <a:pt x="4676" y="5900"/>
                    <a:pt x="5051" y="6035"/>
                  </a:cubicBezTo>
                  <a:cubicBezTo>
                    <a:pt x="5077" y="6044"/>
                    <a:pt x="5104" y="6049"/>
                    <a:pt x="5130" y="6049"/>
                  </a:cubicBezTo>
                  <a:cubicBezTo>
                    <a:pt x="5219" y="6049"/>
                    <a:pt x="5302" y="5995"/>
                    <a:pt x="5339" y="5910"/>
                  </a:cubicBezTo>
                  <a:lnTo>
                    <a:pt x="5339" y="5910"/>
                  </a:lnTo>
                  <a:cubicBezTo>
                    <a:pt x="5291" y="6020"/>
                    <a:pt x="5339" y="6150"/>
                    <a:pt x="5449" y="6203"/>
                  </a:cubicBezTo>
                  <a:cubicBezTo>
                    <a:pt x="5809" y="6375"/>
                    <a:pt x="6145" y="6596"/>
                    <a:pt x="6443" y="6870"/>
                  </a:cubicBezTo>
                  <a:cubicBezTo>
                    <a:pt x="6474" y="6827"/>
                    <a:pt x="6515" y="6809"/>
                    <a:pt x="6558" y="6809"/>
                  </a:cubicBezTo>
                  <a:cubicBezTo>
                    <a:pt x="6716" y="6809"/>
                    <a:pt x="6900" y="7054"/>
                    <a:pt x="6745" y="7167"/>
                  </a:cubicBezTo>
                  <a:cubicBezTo>
                    <a:pt x="7014" y="7465"/>
                    <a:pt x="7240" y="7801"/>
                    <a:pt x="7413" y="8166"/>
                  </a:cubicBezTo>
                  <a:cubicBezTo>
                    <a:pt x="7452" y="8245"/>
                    <a:pt x="7533" y="8292"/>
                    <a:pt x="7617" y="8292"/>
                  </a:cubicBezTo>
                  <a:cubicBezTo>
                    <a:pt x="7645" y="8292"/>
                    <a:pt x="7673" y="8287"/>
                    <a:pt x="7701" y="8276"/>
                  </a:cubicBezTo>
                  <a:lnTo>
                    <a:pt x="7701" y="8276"/>
                  </a:lnTo>
                  <a:cubicBezTo>
                    <a:pt x="7590" y="8319"/>
                    <a:pt x="7537" y="8444"/>
                    <a:pt x="7576" y="8559"/>
                  </a:cubicBezTo>
                  <a:cubicBezTo>
                    <a:pt x="7710" y="8939"/>
                    <a:pt x="7787" y="9332"/>
                    <a:pt x="7811" y="9736"/>
                  </a:cubicBezTo>
                  <a:cubicBezTo>
                    <a:pt x="7816" y="9856"/>
                    <a:pt x="7917" y="9947"/>
                    <a:pt x="8037" y="9947"/>
                  </a:cubicBezTo>
                  <a:cubicBezTo>
                    <a:pt x="7917" y="9947"/>
                    <a:pt x="7816" y="10043"/>
                    <a:pt x="7811" y="10163"/>
                  </a:cubicBezTo>
                  <a:cubicBezTo>
                    <a:pt x="7787" y="10561"/>
                    <a:pt x="7710" y="10960"/>
                    <a:pt x="7576" y="11339"/>
                  </a:cubicBezTo>
                  <a:cubicBezTo>
                    <a:pt x="7533" y="11454"/>
                    <a:pt x="7590" y="11584"/>
                    <a:pt x="7705" y="11632"/>
                  </a:cubicBezTo>
                  <a:lnTo>
                    <a:pt x="11973" y="13398"/>
                  </a:lnTo>
                  <a:cubicBezTo>
                    <a:pt x="12092" y="13447"/>
                    <a:pt x="12216" y="13471"/>
                    <a:pt x="12338" y="13471"/>
                  </a:cubicBezTo>
                  <a:cubicBezTo>
                    <a:pt x="12747" y="13471"/>
                    <a:pt x="13132" y="13206"/>
                    <a:pt x="13255" y="12784"/>
                  </a:cubicBezTo>
                  <a:cubicBezTo>
                    <a:pt x="13427" y="12203"/>
                    <a:pt x="13543" y="11612"/>
                    <a:pt x="13605" y="11012"/>
                  </a:cubicBezTo>
                  <a:cubicBezTo>
                    <a:pt x="13667" y="10446"/>
                    <a:pt x="13226" y="9956"/>
                    <a:pt x="12654" y="9952"/>
                  </a:cubicBezTo>
                  <a:cubicBezTo>
                    <a:pt x="13226" y="9952"/>
                    <a:pt x="13667" y="9457"/>
                    <a:pt x="13605" y="8895"/>
                  </a:cubicBezTo>
                  <a:cubicBezTo>
                    <a:pt x="13543" y="8295"/>
                    <a:pt x="13427" y="7700"/>
                    <a:pt x="13255" y="7119"/>
                  </a:cubicBezTo>
                  <a:cubicBezTo>
                    <a:pt x="13132" y="6701"/>
                    <a:pt x="12748" y="6437"/>
                    <a:pt x="12338" y="6437"/>
                  </a:cubicBezTo>
                  <a:cubicBezTo>
                    <a:pt x="12216" y="6437"/>
                    <a:pt x="12093" y="6460"/>
                    <a:pt x="11973" y="6510"/>
                  </a:cubicBezTo>
                  <a:cubicBezTo>
                    <a:pt x="12496" y="6294"/>
                    <a:pt x="12717" y="5665"/>
                    <a:pt x="12448" y="5171"/>
                  </a:cubicBezTo>
                  <a:cubicBezTo>
                    <a:pt x="12314" y="4921"/>
                    <a:pt x="12170" y="4686"/>
                    <a:pt x="12016" y="4450"/>
                  </a:cubicBezTo>
                  <a:cubicBezTo>
                    <a:pt x="11838" y="4182"/>
                    <a:pt x="11646" y="3918"/>
                    <a:pt x="11440" y="3668"/>
                  </a:cubicBezTo>
                  <a:cubicBezTo>
                    <a:pt x="11251" y="3433"/>
                    <a:pt x="10974" y="3313"/>
                    <a:pt x="10697" y="3313"/>
                  </a:cubicBezTo>
                  <a:cubicBezTo>
                    <a:pt x="10454" y="3313"/>
                    <a:pt x="10210" y="3405"/>
                    <a:pt x="10024" y="3591"/>
                  </a:cubicBezTo>
                  <a:cubicBezTo>
                    <a:pt x="10422" y="3193"/>
                    <a:pt x="10389" y="2530"/>
                    <a:pt x="9947" y="2175"/>
                  </a:cubicBezTo>
                  <a:cubicBezTo>
                    <a:pt x="9702" y="1974"/>
                    <a:pt x="9448" y="1786"/>
                    <a:pt x="9184" y="1614"/>
                  </a:cubicBezTo>
                  <a:cubicBezTo>
                    <a:pt x="8944" y="1450"/>
                    <a:pt x="8699" y="1306"/>
                    <a:pt x="8445" y="1167"/>
                  </a:cubicBezTo>
                  <a:cubicBezTo>
                    <a:pt x="8299" y="1088"/>
                    <a:pt x="8142" y="1051"/>
                    <a:pt x="7988" y="1051"/>
                  </a:cubicBezTo>
                  <a:cubicBezTo>
                    <a:pt x="7616" y="1051"/>
                    <a:pt x="7260" y="1268"/>
                    <a:pt x="7107" y="1639"/>
                  </a:cubicBezTo>
                  <a:lnTo>
                    <a:pt x="7107" y="1639"/>
                  </a:lnTo>
                  <a:cubicBezTo>
                    <a:pt x="7320" y="1117"/>
                    <a:pt x="7037" y="519"/>
                    <a:pt x="6496" y="361"/>
                  </a:cubicBezTo>
                  <a:cubicBezTo>
                    <a:pt x="6208" y="274"/>
                    <a:pt x="5920" y="202"/>
                    <a:pt x="5622" y="145"/>
                  </a:cubicBezTo>
                  <a:cubicBezTo>
                    <a:pt x="5324" y="87"/>
                    <a:pt x="5027" y="39"/>
                    <a:pt x="4724" y="5"/>
                  </a:cubicBezTo>
                  <a:cubicBezTo>
                    <a:pt x="4691" y="2"/>
                    <a:pt x="4658" y="0"/>
                    <a:pt x="4625" y="0"/>
                  </a:cubicBezTo>
                  <a:cubicBezTo>
                    <a:pt x="4102" y="0"/>
                    <a:pt x="3668" y="423"/>
                    <a:pt x="3664" y="956"/>
                  </a:cubicBezTo>
                  <a:cubicBezTo>
                    <a:pt x="3664" y="423"/>
                    <a:pt x="3226" y="0"/>
                    <a:pt x="2706" y="0"/>
                  </a:cubicBezTo>
                  <a:close/>
                </a:path>
              </a:pathLst>
            </a:custGeom>
            <a:solidFill>
              <a:srgbClr val="C9D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1" name="Google Shape;18951;p140"/>
            <p:cNvSpPr/>
            <p:nvPr/>
          </p:nvSpPr>
          <p:spPr>
            <a:xfrm>
              <a:off x="7268319" y="2550168"/>
              <a:ext cx="147441" cy="100749"/>
            </a:xfrm>
            <a:custGeom>
              <a:avLst/>
              <a:gdLst/>
              <a:ahLst/>
              <a:cxnLst/>
              <a:rect l="l" t="t" r="r" b="b"/>
              <a:pathLst>
                <a:path w="5627" h="3845" extrusionOk="0">
                  <a:moveTo>
                    <a:pt x="4926" y="0"/>
                  </a:moveTo>
                  <a:lnTo>
                    <a:pt x="1" y="3159"/>
                  </a:lnTo>
                  <a:cubicBezTo>
                    <a:pt x="121" y="3337"/>
                    <a:pt x="231" y="3524"/>
                    <a:pt x="323" y="3721"/>
                  </a:cubicBezTo>
                  <a:cubicBezTo>
                    <a:pt x="361" y="3798"/>
                    <a:pt x="442" y="3845"/>
                    <a:pt x="526" y="3845"/>
                  </a:cubicBezTo>
                  <a:cubicBezTo>
                    <a:pt x="556" y="3845"/>
                    <a:pt x="586" y="3839"/>
                    <a:pt x="615" y="3826"/>
                  </a:cubicBezTo>
                  <a:lnTo>
                    <a:pt x="4883" y="2060"/>
                  </a:lnTo>
                  <a:cubicBezTo>
                    <a:pt x="5406" y="1844"/>
                    <a:pt x="5627" y="1215"/>
                    <a:pt x="5358" y="721"/>
                  </a:cubicBezTo>
                  <a:cubicBezTo>
                    <a:pt x="5224" y="471"/>
                    <a:pt x="5080" y="236"/>
                    <a:pt x="4926"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2" name="Google Shape;18952;p140"/>
            <p:cNvSpPr/>
            <p:nvPr/>
          </p:nvSpPr>
          <p:spPr>
            <a:xfrm>
              <a:off x="7285194" y="2641353"/>
              <a:ext cx="155355" cy="52981"/>
            </a:xfrm>
            <a:custGeom>
              <a:avLst/>
              <a:gdLst/>
              <a:ahLst/>
              <a:cxnLst/>
              <a:rect l="l" t="t" r="r" b="b"/>
              <a:pathLst>
                <a:path w="5929" h="2022" extrusionOk="0">
                  <a:moveTo>
                    <a:pt x="5722" y="1"/>
                  </a:moveTo>
                  <a:lnTo>
                    <a:pt x="0" y="1201"/>
                  </a:lnTo>
                  <a:cubicBezTo>
                    <a:pt x="43" y="1397"/>
                    <a:pt x="67" y="1604"/>
                    <a:pt x="77" y="1806"/>
                  </a:cubicBezTo>
                  <a:cubicBezTo>
                    <a:pt x="82" y="1926"/>
                    <a:pt x="183" y="2022"/>
                    <a:pt x="303" y="2022"/>
                  </a:cubicBezTo>
                  <a:lnTo>
                    <a:pt x="4925" y="2022"/>
                  </a:lnTo>
                  <a:cubicBezTo>
                    <a:pt x="5492" y="2017"/>
                    <a:pt x="5929" y="1527"/>
                    <a:pt x="5871" y="965"/>
                  </a:cubicBezTo>
                  <a:cubicBezTo>
                    <a:pt x="5837" y="639"/>
                    <a:pt x="5789" y="313"/>
                    <a:pt x="5722"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3" name="Google Shape;18953;p140"/>
            <p:cNvSpPr/>
            <p:nvPr/>
          </p:nvSpPr>
          <p:spPr>
            <a:xfrm>
              <a:off x="7238763" y="2475831"/>
              <a:ext cx="116889" cy="139292"/>
            </a:xfrm>
            <a:custGeom>
              <a:avLst/>
              <a:gdLst/>
              <a:ahLst/>
              <a:cxnLst/>
              <a:rect l="l" t="t" r="r" b="b"/>
              <a:pathLst>
                <a:path w="4461" h="5316" extrusionOk="0">
                  <a:moveTo>
                    <a:pt x="3222" y="1"/>
                  </a:moveTo>
                  <a:lnTo>
                    <a:pt x="1" y="4882"/>
                  </a:lnTo>
                  <a:cubicBezTo>
                    <a:pt x="169" y="4993"/>
                    <a:pt x="327" y="5118"/>
                    <a:pt x="481" y="5257"/>
                  </a:cubicBezTo>
                  <a:cubicBezTo>
                    <a:pt x="525" y="5296"/>
                    <a:pt x="578" y="5315"/>
                    <a:pt x="632" y="5315"/>
                  </a:cubicBezTo>
                  <a:cubicBezTo>
                    <a:pt x="690" y="5315"/>
                    <a:pt x="748" y="5292"/>
                    <a:pt x="793" y="5247"/>
                  </a:cubicBezTo>
                  <a:lnTo>
                    <a:pt x="4057" y="1978"/>
                  </a:lnTo>
                  <a:cubicBezTo>
                    <a:pt x="4460" y="1580"/>
                    <a:pt x="4427" y="917"/>
                    <a:pt x="3985" y="562"/>
                  </a:cubicBezTo>
                  <a:cubicBezTo>
                    <a:pt x="3740" y="361"/>
                    <a:pt x="3486" y="173"/>
                    <a:pt x="3222"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4" name="Google Shape;18954;p140"/>
            <p:cNvSpPr/>
            <p:nvPr/>
          </p:nvSpPr>
          <p:spPr>
            <a:xfrm>
              <a:off x="7280032" y="2713672"/>
              <a:ext cx="155852" cy="72869"/>
            </a:xfrm>
            <a:custGeom>
              <a:avLst/>
              <a:gdLst/>
              <a:ahLst/>
              <a:cxnLst/>
              <a:rect l="l" t="t" r="r" b="b"/>
              <a:pathLst>
                <a:path w="5948" h="2781" extrusionOk="0">
                  <a:moveTo>
                    <a:pt x="216" y="1"/>
                  </a:moveTo>
                  <a:cubicBezTo>
                    <a:pt x="173" y="222"/>
                    <a:pt x="116" y="438"/>
                    <a:pt x="39" y="654"/>
                  </a:cubicBezTo>
                  <a:cubicBezTo>
                    <a:pt x="0" y="769"/>
                    <a:pt x="58" y="894"/>
                    <a:pt x="168" y="942"/>
                  </a:cubicBezTo>
                  <a:lnTo>
                    <a:pt x="4436" y="2708"/>
                  </a:lnTo>
                  <a:cubicBezTo>
                    <a:pt x="4556" y="2758"/>
                    <a:pt x="4679" y="2781"/>
                    <a:pt x="4801" y="2781"/>
                  </a:cubicBezTo>
                  <a:cubicBezTo>
                    <a:pt x="5211" y="2781"/>
                    <a:pt x="5595" y="2517"/>
                    <a:pt x="5718" y="2098"/>
                  </a:cubicBezTo>
                  <a:cubicBezTo>
                    <a:pt x="5809" y="1786"/>
                    <a:pt x="5886" y="1470"/>
                    <a:pt x="5948" y="1148"/>
                  </a:cubicBezTo>
                  <a:lnTo>
                    <a:pt x="216"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5" name="Google Shape;18955;p140"/>
            <p:cNvSpPr/>
            <p:nvPr/>
          </p:nvSpPr>
          <p:spPr>
            <a:xfrm>
              <a:off x="7128974" y="2433567"/>
              <a:ext cx="49575" cy="153861"/>
            </a:xfrm>
            <a:custGeom>
              <a:avLst/>
              <a:gdLst/>
              <a:ahLst/>
              <a:cxnLst/>
              <a:rect l="l" t="t" r="r" b="b"/>
              <a:pathLst>
                <a:path w="1892" h="5872" extrusionOk="0">
                  <a:moveTo>
                    <a:pt x="934" y="0"/>
                  </a:moveTo>
                  <a:cubicBezTo>
                    <a:pt x="902" y="0"/>
                    <a:pt x="869" y="2"/>
                    <a:pt x="836" y="5"/>
                  </a:cubicBezTo>
                  <a:cubicBezTo>
                    <a:pt x="552" y="34"/>
                    <a:pt x="274" y="77"/>
                    <a:pt x="0" y="130"/>
                  </a:cubicBezTo>
                  <a:lnTo>
                    <a:pt x="1100" y="5871"/>
                  </a:lnTo>
                  <a:cubicBezTo>
                    <a:pt x="1292" y="5838"/>
                    <a:pt x="1484" y="5814"/>
                    <a:pt x="1680" y="5804"/>
                  </a:cubicBezTo>
                  <a:cubicBezTo>
                    <a:pt x="1800" y="5795"/>
                    <a:pt x="1892" y="5694"/>
                    <a:pt x="1892" y="5574"/>
                  </a:cubicBezTo>
                  <a:lnTo>
                    <a:pt x="1892" y="956"/>
                  </a:lnTo>
                  <a:cubicBezTo>
                    <a:pt x="1892" y="423"/>
                    <a:pt x="1454" y="0"/>
                    <a:pt x="934"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6" name="Google Shape;18956;p140"/>
            <p:cNvSpPr/>
            <p:nvPr/>
          </p:nvSpPr>
          <p:spPr>
            <a:xfrm>
              <a:off x="7199276" y="2437340"/>
              <a:ext cx="75123" cy="154804"/>
            </a:xfrm>
            <a:custGeom>
              <a:avLst/>
              <a:gdLst/>
              <a:ahLst/>
              <a:cxnLst/>
              <a:rect l="l" t="t" r="r" b="b"/>
              <a:pathLst>
                <a:path w="2867" h="5908" extrusionOk="0">
                  <a:moveTo>
                    <a:pt x="1167" y="1"/>
                  </a:moveTo>
                  <a:lnTo>
                    <a:pt x="1" y="5727"/>
                  </a:lnTo>
                  <a:cubicBezTo>
                    <a:pt x="202" y="5771"/>
                    <a:pt x="404" y="5823"/>
                    <a:pt x="601" y="5895"/>
                  </a:cubicBezTo>
                  <a:cubicBezTo>
                    <a:pt x="624" y="5903"/>
                    <a:pt x="648" y="5907"/>
                    <a:pt x="671" y="5907"/>
                  </a:cubicBezTo>
                  <a:cubicBezTo>
                    <a:pt x="760" y="5907"/>
                    <a:pt x="846" y="5853"/>
                    <a:pt x="884" y="5766"/>
                  </a:cubicBezTo>
                  <a:lnTo>
                    <a:pt x="2650" y="1498"/>
                  </a:lnTo>
                  <a:cubicBezTo>
                    <a:pt x="2866" y="970"/>
                    <a:pt x="2583" y="375"/>
                    <a:pt x="2041" y="217"/>
                  </a:cubicBezTo>
                  <a:cubicBezTo>
                    <a:pt x="1753" y="130"/>
                    <a:pt x="1460" y="58"/>
                    <a:pt x="1167"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7" name="Google Shape;18957;p140"/>
            <p:cNvSpPr/>
            <p:nvPr/>
          </p:nvSpPr>
          <p:spPr>
            <a:xfrm>
              <a:off x="7151849" y="2668892"/>
              <a:ext cx="52353" cy="52353"/>
            </a:xfrm>
            <a:custGeom>
              <a:avLst/>
              <a:gdLst/>
              <a:ahLst/>
              <a:cxnLst/>
              <a:rect l="l" t="t" r="r" b="b"/>
              <a:pathLst>
                <a:path w="1998" h="1998" extrusionOk="0">
                  <a:moveTo>
                    <a:pt x="999" y="1"/>
                  </a:moveTo>
                  <a:cubicBezTo>
                    <a:pt x="447" y="1"/>
                    <a:pt x="1" y="447"/>
                    <a:pt x="1" y="999"/>
                  </a:cubicBezTo>
                  <a:cubicBezTo>
                    <a:pt x="1" y="1551"/>
                    <a:pt x="447" y="1998"/>
                    <a:pt x="999" y="1998"/>
                  </a:cubicBezTo>
                  <a:cubicBezTo>
                    <a:pt x="1551" y="1998"/>
                    <a:pt x="1998" y="1551"/>
                    <a:pt x="1998" y="999"/>
                  </a:cubicBezTo>
                  <a:cubicBezTo>
                    <a:pt x="1998" y="447"/>
                    <a:pt x="1551" y="1"/>
                    <a:pt x="999" y="1"/>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8" name="Google Shape;18958;p140"/>
            <p:cNvSpPr/>
            <p:nvPr/>
          </p:nvSpPr>
          <p:spPr>
            <a:xfrm>
              <a:off x="7151849" y="2695068"/>
              <a:ext cx="52484" cy="26176"/>
            </a:xfrm>
            <a:custGeom>
              <a:avLst/>
              <a:gdLst/>
              <a:ahLst/>
              <a:cxnLst/>
              <a:rect l="l" t="t" r="r" b="b"/>
              <a:pathLst>
                <a:path w="2003" h="999" extrusionOk="0">
                  <a:moveTo>
                    <a:pt x="1" y="0"/>
                  </a:moveTo>
                  <a:cubicBezTo>
                    <a:pt x="1" y="552"/>
                    <a:pt x="447" y="999"/>
                    <a:pt x="999" y="999"/>
                  </a:cubicBezTo>
                  <a:cubicBezTo>
                    <a:pt x="1551" y="999"/>
                    <a:pt x="2003" y="552"/>
                    <a:pt x="2003"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9" name="Google Shape;18959;p140"/>
            <p:cNvSpPr/>
            <p:nvPr/>
          </p:nvSpPr>
          <p:spPr>
            <a:xfrm>
              <a:off x="7076255" y="2428248"/>
              <a:ext cx="369455" cy="363638"/>
            </a:xfrm>
            <a:custGeom>
              <a:avLst/>
              <a:gdLst/>
              <a:ahLst/>
              <a:cxnLst/>
              <a:rect l="l" t="t" r="r" b="b"/>
              <a:pathLst>
                <a:path w="14100" h="13878" extrusionOk="0">
                  <a:moveTo>
                    <a:pt x="4819" y="406"/>
                  </a:moveTo>
                  <a:lnTo>
                    <a:pt x="4819" y="406"/>
                  </a:lnTo>
                  <a:cubicBezTo>
                    <a:pt x="4648" y="415"/>
                    <a:pt x="4483" y="481"/>
                    <a:pt x="4355" y="597"/>
                  </a:cubicBezTo>
                  <a:cubicBezTo>
                    <a:pt x="4339" y="612"/>
                    <a:pt x="4323" y="627"/>
                    <a:pt x="4309" y="643"/>
                  </a:cubicBezTo>
                  <a:lnTo>
                    <a:pt x="4309" y="643"/>
                  </a:lnTo>
                  <a:cubicBezTo>
                    <a:pt x="4501" y="640"/>
                    <a:pt x="4691" y="556"/>
                    <a:pt x="4819" y="406"/>
                  </a:cubicBezTo>
                  <a:close/>
                  <a:moveTo>
                    <a:pt x="8229" y="1455"/>
                  </a:moveTo>
                  <a:cubicBezTo>
                    <a:pt x="8351" y="1455"/>
                    <a:pt x="8474" y="1485"/>
                    <a:pt x="8589" y="1548"/>
                  </a:cubicBezTo>
                  <a:cubicBezTo>
                    <a:pt x="8833" y="1682"/>
                    <a:pt x="9078" y="1826"/>
                    <a:pt x="9309" y="1985"/>
                  </a:cubicBezTo>
                  <a:cubicBezTo>
                    <a:pt x="9568" y="2153"/>
                    <a:pt x="9818" y="2340"/>
                    <a:pt x="10058" y="2532"/>
                  </a:cubicBezTo>
                  <a:cubicBezTo>
                    <a:pt x="10226" y="2666"/>
                    <a:pt x="10326" y="2868"/>
                    <a:pt x="10336" y="3079"/>
                  </a:cubicBezTo>
                  <a:lnTo>
                    <a:pt x="10336" y="3117"/>
                  </a:lnTo>
                  <a:cubicBezTo>
                    <a:pt x="10336" y="3319"/>
                    <a:pt x="10259" y="3511"/>
                    <a:pt x="10115" y="3655"/>
                  </a:cubicBezTo>
                  <a:lnTo>
                    <a:pt x="6851" y="6919"/>
                  </a:lnTo>
                  <a:cubicBezTo>
                    <a:pt x="6846" y="6924"/>
                    <a:pt x="6841" y="6929"/>
                    <a:pt x="6832" y="6929"/>
                  </a:cubicBezTo>
                  <a:cubicBezTo>
                    <a:pt x="6827" y="6929"/>
                    <a:pt x="6822" y="6924"/>
                    <a:pt x="6817" y="6924"/>
                  </a:cubicBezTo>
                  <a:cubicBezTo>
                    <a:pt x="6505" y="6641"/>
                    <a:pt x="6155" y="6406"/>
                    <a:pt x="5771" y="6223"/>
                  </a:cubicBezTo>
                  <a:cubicBezTo>
                    <a:pt x="5761" y="6218"/>
                    <a:pt x="5756" y="6204"/>
                    <a:pt x="5761" y="6190"/>
                  </a:cubicBezTo>
                  <a:lnTo>
                    <a:pt x="7533" y="1922"/>
                  </a:lnTo>
                  <a:cubicBezTo>
                    <a:pt x="7652" y="1630"/>
                    <a:pt x="7935" y="1455"/>
                    <a:pt x="8229" y="1455"/>
                  </a:cubicBezTo>
                  <a:close/>
                  <a:moveTo>
                    <a:pt x="10940" y="3718"/>
                  </a:moveTo>
                  <a:cubicBezTo>
                    <a:pt x="11158" y="3718"/>
                    <a:pt x="11376" y="3812"/>
                    <a:pt x="11526" y="3996"/>
                  </a:cubicBezTo>
                  <a:cubicBezTo>
                    <a:pt x="11723" y="4245"/>
                    <a:pt x="11915" y="4500"/>
                    <a:pt x="12088" y="4769"/>
                  </a:cubicBezTo>
                  <a:cubicBezTo>
                    <a:pt x="12237" y="4994"/>
                    <a:pt x="12381" y="5229"/>
                    <a:pt x="12510" y="5470"/>
                  </a:cubicBezTo>
                  <a:cubicBezTo>
                    <a:pt x="12626" y="5681"/>
                    <a:pt x="12630" y="5935"/>
                    <a:pt x="12525" y="6156"/>
                  </a:cubicBezTo>
                  <a:lnTo>
                    <a:pt x="12520" y="6170"/>
                  </a:lnTo>
                  <a:cubicBezTo>
                    <a:pt x="12438" y="6334"/>
                    <a:pt x="12304" y="6458"/>
                    <a:pt x="12136" y="6530"/>
                  </a:cubicBezTo>
                  <a:lnTo>
                    <a:pt x="7869" y="8297"/>
                  </a:lnTo>
                  <a:lnTo>
                    <a:pt x="7849" y="8297"/>
                  </a:lnTo>
                  <a:cubicBezTo>
                    <a:pt x="7845" y="8297"/>
                    <a:pt x="7840" y="8292"/>
                    <a:pt x="7840" y="8287"/>
                  </a:cubicBezTo>
                  <a:cubicBezTo>
                    <a:pt x="7657" y="7903"/>
                    <a:pt x="7422" y="7553"/>
                    <a:pt x="7139" y="7241"/>
                  </a:cubicBezTo>
                  <a:cubicBezTo>
                    <a:pt x="7129" y="7231"/>
                    <a:pt x="7129" y="7217"/>
                    <a:pt x="7139" y="7207"/>
                  </a:cubicBezTo>
                  <a:lnTo>
                    <a:pt x="10408" y="3938"/>
                  </a:lnTo>
                  <a:cubicBezTo>
                    <a:pt x="10556" y="3790"/>
                    <a:pt x="10748" y="3718"/>
                    <a:pt x="10940" y="3718"/>
                  </a:cubicBezTo>
                  <a:close/>
                  <a:moveTo>
                    <a:pt x="3904" y="6151"/>
                  </a:moveTo>
                  <a:cubicBezTo>
                    <a:pt x="3961" y="6190"/>
                    <a:pt x="4033" y="6209"/>
                    <a:pt x="4105" y="6214"/>
                  </a:cubicBezTo>
                  <a:cubicBezTo>
                    <a:pt x="4216" y="6218"/>
                    <a:pt x="4326" y="6228"/>
                    <a:pt x="4432" y="6242"/>
                  </a:cubicBezTo>
                  <a:lnTo>
                    <a:pt x="3884" y="8988"/>
                  </a:lnTo>
                  <a:lnTo>
                    <a:pt x="3832" y="8988"/>
                  </a:lnTo>
                  <a:lnTo>
                    <a:pt x="3342" y="6242"/>
                  </a:lnTo>
                  <a:cubicBezTo>
                    <a:pt x="3462" y="6228"/>
                    <a:pt x="3582" y="6214"/>
                    <a:pt x="3702" y="6209"/>
                  </a:cubicBezTo>
                  <a:cubicBezTo>
                    <a:pt x="3712" y="6209"/>
                    <a:pt x="3726" y="6209"/>
                    <a:pt x="3736" y="6204"/>
                  </a:cubicBezTo>
                  <a:lnTo>
                    <a:pt x="3745" y="6204"/>
                  </a:lnTo>
                  <a:lnTo>
                    <a:pt x="3784" y="6199"/>
                  </a:lnTo>
                  <a:lnTo>
                    <a:pt x="3817" y="6185"/>
                  </a:lnTo>
                  <a:lnTo>
                    <a:pt x="3822" y="6185"/>
                  </a:lnTo>
                  <a:lnTo>
                    <a:pt x="3856" y="6175"/>
                  </a:lnTo>
                  <a:lnTo>
                    <a:pt x="3860" y="6175"/>
                  </a:lnTo>
                  <a:lnTo>
                    <a:pt x="3889" y="6156"/>
                  </a:lnTo>
                  <a:lnTo>
                    <a:pt x="3894" y="6151"/>
                  </a:lnTo>
                  <a:close/>
                  <a:moveTo>
                    <a:pt x="4825" y="6310"/>
                  </a:moveTo>
                  <a:cubicBezTo>
                    <a:pt x="4960" y="6343"/>
                    <a:pt x="5094" y="6382"/>
                    <a:pt x="5224" y="6430"/>
                  </a:cubicBezTo>
                  <a:lnTo>
                    <a:pt x="5252" y="6439"/>
                  </a:lnTo>
                  <a:lnTo>
                    <a:pt x="5262" y="6439"/>
                  </a:lnTo>
                  <a:lnTo>
                    <a:pt x="5286" y="6444"/>
                  </a:lnTo>
                  <a:lnTo>
                    <a:pt x="5296" y="6444"/>
                  </a:lnTo>
                  <a:lnTo>
                    <a:pt x="5329" y="6449"/>
                  </a:lnTo>
                  <a:lnTo>
                    <a:pt x="5435" y="6449"/>
                  </a:lnTo>
                  <a:cubicBezTo>
                    <a:pt x="5478" y="6506"/>
                    <a:pt x="5531" y="6554"/>
                    <a:pt x="5598" y="6583"/>
                  </a:cubicBezTo>
                  <a:cubicBezTo>
                    <a:pt x="5704" y="6636"/>
                    <a:pt x="5804" y="6689"/>
                    <a:pt x="5905" y="6751"/>
                  </a:cubicBezTo>
                  <a:lnTo>
                    <a:pt x="4340" y="9074"/>
                  </a:lnTo>
                  <a:lnTo>
                    <a:pt x="4278" y="9050"/>
                  </a:lnTo>
                  <a:lnTo>
                    <a:pt x="4825" y="6310"/>
                  </a:lnTo>
                  <a:close/>
                  <a:moveTo>
                    <a:pt x="6241" y="6977"/>
                  </a:moveTo>
                  <a:cubicBezTo>
                    <a:pt x="6347" y="7054"/>
                    <a:pt x="6453" y="7135"/>
                    <a:pt x="6549" y="7222"/>
                  </a:cubicBezTo>
                  <a:cubicBezTo>
                    <a:pt x="6558" y="7231"/>
                    <a:pt x="6568" y="7241"/>
                    <a:pt x="6577" y="7246"/>
                  </a:cubicBezTo>
                  <a:lnTo>
                    <a:pt x="6582" y="7250"/>
                  </a:lnTo>
                  <a:lnTo>
                    <a:pt x="6611" y="7270"/>
                  </a:lnTo>
                  <a:cubicBezTo>
                    <a:pt x="6621" y="7274"/>
                    <a:pt x="6630" y="7279"/>
                    <a:pt x="6640" y="7284"/>
                  </a:cubicBezTo>
                  <a:lnTo>
                    <a:pt x="6649" y="7289"/>
                  </a:lnTo>
                  <a:lnTo>
                    <a:pt x="6678" y="7303"/>
                  </a:lnTo>
                  <a:lnTo>
                    <a:pt x="6683" y="7303"/>
                  </a:lnTo>
                  <a:lnTo>
                    <a:pt x="6717" y="7313"/>
                  </a:lnTo>
                  <a:lnTo>
                    <a:pt x="6721" y="7313"/>
                  </a:lnTo>
                  <a:lnTo>
                    <a:pt x="6736" y="7318"/>
                  </a:lnTo>
                  <a:cubicBezTo>
                    <a:pt x="6750" y="7385"/>
                    <a:pt x="6784" y="7452"/>
                    <a:pt x="6837" y="7505"/>
                  </a:cubicBezTo>
                  <a:cubicBezTo>
                    <a:pt x="6909" y="7586"/>
                    <a:pt x="6981" y="7673"/>
                    <a:pt x="7048" y="7759"/>
                  </a:cubicBezTo>
                  <a:lnTo>
                    <a:pt x="4734" y="9334"/>
                  </a:lnTo>
                  <a:lnTo>
                    <a:pt x="4768" y="9372"/>
                  </a:lnTo>
                  <a:cubicBezTo>
                    <a:pt x="4739" y="9344"/>
                    <a:pt x="4711" y="9316"/>
                    <a:pt x="4683" y="9288"/>
                  </a:cubicBezTo>
                  <a:lnTo>
                    <a:pt x="4683" y="9288"/>
                  </a:lnTo>
                  <a:lnTo>
                    <a:pt x="6241" y="6977"/>
                  </a:lnTo>
                  <a:close/>
                  <a:moveTo>
                    <a:pt x="7278" y="8100"/>
                  </a:moveTo>
                  <a:cubicBezTo>
                    <a:pt x="7350" y="8215"/>
                    <a:pt x="7413" y="8335"/>
                    <a:pt x="7475" y="8460"/>
                  </a:cubicBezTo>
                  <a:cubicBezTo>
                    <a:pt x="7480" y="8474"/>
                    <a:pt x="7489" y="8489"/>
                    <a:pt x="7499" y="8503"/>
                  </a:cubicBezTo>
                  <a:lnTo>
                    <a:pt x="7504" y="8513"/>
                  </a:lnTo>
                  <a:cubicBezTo>
                    <a:pt x="7509" y="8522"/>
                    <a:pt x="7518" y="8537"/>
                    <a:pt x="7533" y="8546"/>
                  </a:cubicBezTo>
                  <a:lnTo>
                    <a:pt x="7537" y="8556"/>
                  </a:lnTo>
                  <a:cubicBezTo>
                    <a:pt x="7547" y="8566"/>
                    <a:pt x="7557" y="8575"/>
                    <a:pt x="7566" y="8590"/>
                  </a:cubicBezTo>
                  <a:lnTo>
                    <a:pt x="7571" y="8594"/>
                  </a:lnTo>
                  <a:cubicBezTo>
                    <a:pt x="7585" y="8604"/>
                    <a:pt x="7595" y="8614"/>
                    <a:pt x="7609" y="8623"/>
                  </a:cubicBezTo>
                  <a:cubicBezTo>
                    <a:pt x="7600" y="8695"/>
                    <a:pt x="7605" y="8767"/>
                    <a:pt x="7629" y="8834"/>
                  </a:cubicBezTo>
                  <a:cubicBezTo>
                    <a:pt x="7667" y="8945"/>
                    <a:pt x="7701" y="9055"/>
                    <a:pt x="7729" y="9170"/>
                  </a:cubicBezTo>
                  <a:lnTo>
                    <a:pt x="4993" y="9718"/>
                  </a:lnTo>
                  <a:cubicBezTo>
                    <a:pt x="4984" y="9703"/>
                    <a:pt x="4974" y="9684"/>
                    <a:pt x="4969" y="9670"/>
                  </a:cubicBezTo>
                  <a:lnTo>
                    <a:pt x="7278" y="8100"/>
                  </a:lnTo>
                  <a:close/>
                  <a:moveTo>
                    <a:pt x="12584" y="6837"/>
                  </a:moveTo>
                  <a:cubicBezTo>
                    <a:pt x="12693" y="6837"/>
                    <a:pt x="12803" y="6861"/>
                    <a:pt x="12904" y="6910"/>
                  </a:cubicBezTo>
                  <a:cubicBezTo>
                    <a:pt x="13101" y="7001"/>
                    <a:pt x="13245" y="7174"/>
                    <a:pt x="13302" y="7375"/>
                  </a:cubicBezTo>
                  <a:cubicBezTo>
                    <a:pt x="13471" y="7946"/>
                    <a:pt x="13586" y="8527"/>
                    <a:pt x="13648" y="9118"/>
                  </a:cubicBezTo>
                  <a:cubicBezTo>
                    <a:pt x="13667" y="9314"/>
                    <a:pt x="13610" y="9511"/>
                    <a:pt x="13490" y="9665"/>
                  </a:cubicBezTo>
                  <a:lnTo>
                    <a:pt x="13485" y="9679"/>
                  </a:lnTo>
                  <a:lnTo>
                    <a:pt x="13480" y="9684"/>
                  </a:lnTo>
                  <a:lnTo>
                    <a:pt x="13461" y="9708"/>
                  </a:lnTo>
                  <a:lnTo>
                    <a:pt x="13432" y="9737"/>
                  </a:lnTo>
                  <a:lnTo>
                    <a:pt x="13423" y="9747"/>
                  </a:lnTo>
                  <a:lnTo>
                    <a:pt x="13403" y="9766"/>
                  </a:lnTo>
                  <a:lnTo>
                    <a:pt x="13389" y="9775"/>
                  </a:lnTo>
                  <a:lnTo>
                    <a:pt x="13375" y="9790"/>
                  </a:lnTo>
                  <a:lnTo>
                    <a:pt x="13360" y="9804"/>
                  </a:lnTo>
                  <a:lnTo>
                    <a:pt x="13341" y="9814"/>
                  </a:lnTo>
                  <a:lnTo>
                    <a:pt x="13326" y="9823"/>
                  </a:lnTo>
                  <a:lnTo>
                    <a:pt x="13312" y="9838"/>
                  </a:lnTo>
                  <a:lnTo>
                    <a:pt x="13298" y="9847"/>
                  </a:lnTo>
                  <a:lnTo>
                    <a:pt x="13278" y="9857"/>
                  </a:lnTo>
                  <a:lnTo>
                    <a:pt x="13264" y="9867"/>
                  </a:lnTo>
                  <a:lnTo>
                    <a:pt x="13245" y="9876"/>
                  </a:lnTo>
                  <a:lnTo>
                    <a:pt x="13226" y="9881"/>
                  </a:lnTo>
                  <a:lnTo>
                    <a:pt x="13206" y="9891"/>
                  </a:lnTo>
                  <a:lnTo>
                    <a:pt x="13192" y="9900"/>
                  </a:lnTo>
                  <a:lnTo>
                    <a:pt x="13173" y="9905"/>
                  </a:lnTo>
                  <a:lnTo>
                    <a:pt x="13158" y="9915"/>
                  </a:lnTo>
                  <a:lnTo>
                    <a:pt x="13134" y="9919"/>
                  </a:lnTo>
                  <a:lnTo>
                    <a:pt x="13120" y="9924"/>
                  </a:lnTo>
                  <a:lnTo>
                    <a:pt x="13096" y="9934"/>
                  </a:lnTo>
                  <a:lnTo>
                    <a:pt x="13082" y="9934"/>
                  </a:lnTo>
                  <a:lnTo>
                    <a:pt x="13062" y="9939"/>
                  </a:lnTo>
                  <a:lnTo>
                    <a:pt x="13043" y="9939"/>
                  </a:lnTo>
                  <a:lnTo>
                    <a:pt x="13024" y="9943"/>
                  </a:lnTo>
                  <a:lnTo>
                    <a:pt x="13005" y="9943"/>
                  </a:lnTo>
                  <a:lnTo>
                    <a:pt x="12981" y="9948"/>
                  </a:lnTo>
                  <a:lnTo>
                    <a:pt x="8281" y="9948"/>
                  </a:lnTo>
                  <a:cubicBezTo>
                    <a:pt x="8267" y="9948"/>
                    <a:pt x="8257" y="9939"/>
                    <a:pt x="8257" y="9924"/>
                  </a:cubicBezTo>
                  <a:cubicBezTo>
                    <a:pt x="8233" y="9506"/>
                    <a:pt x="8152" y="9089"/>
                    <a:pt x="8013" y="8695"/>
                  </a:cubicBezTo>
                  <a:cubicBezTo>
                    <a:pt x="8008" y="8681"/>
                    <a:pt x="8013" y="8666"/>
                    <a:pt x="8027" y="8662"/>
                  </a:cubicBezTo>
                  <a:lnTo>
                    <a:pt x="12294" y="6895"/>
                  </a:lnTo>
                  <a:cubicBezTo>
                    <a:pt x="12387" y="6857"/>
                    <a:pt x="12486" y="6837"/>
                    <a:pt x="12584" y="6837"/>
                  </a:cubicBezTo>
                  <a:close/>
                  <a:moveTo>
                    <a:pt x="7816" y="9564"/>
                  </a:moveTo>
                  <a:cubicBezTo>
                    <a:pt x="7835" y="9694"/>
                    <a:pt x="7849" y="9823"/>
                    <a:pt x="7854" y="9953"/>
                  </a:cubicBezTo>
                  <a:cubicBezTo>
                    <a:pt x="7854" y="9967"/>
                    <a:pt x="7854" y="9977"/>
                    <a:pt x="7859" y="9991"/>
                  </a:cubicBezTo>
                  <a:lnTo>
                    <a:pt x="7859" y="10001"/>
                  </a:lnTo>
                  <a:cubicBezTo>
                    <a:pt x="7859" y="10011"/>
                    <a:pt x="7864" y="10025"/>
                    <a:pt x="7864" y="10035"/>
                  </a:cubicBezTo>
                  <a:cubicBezTo>
                    <a:pt x="7864" y="10049"/>
                    <a:pt x="7873" y="10059"/>
                    <a:pt x="7878" y="10068"/>
                  </a:cubicBezTo>
                  <a:lnTo>
                    <a:pt x="7878" y="10078"/>
                  </a:lnTo>
                  <a:cubicBezTo>
                    <a:pt x="7878" y="10087"/>
                    <a:pt x="7883" y="10097"/>
                    <a:pt x="7888" y="10111"/>
                  </a:cubicBezTo>
                  <a:cubicBezTo>
                    <a:pt x="7893" y="10121"/>
                    <a:pt x="7897" y="10131"/>
                    <a:pt x="7907" y="10140"/>
                  </a:cubicBezTo>
                  <a:lnTo>
                    <a:pt x="7912" y="10150"/>
                  </a:lnTo>
                  <a:lnTo>
                    <a:pt x="7912" y="10155"/>
                  </a:lnTo>
                  <a:cubicBezTo>
                    <a:pt x="7873" y="10217"/>
                    <a:pt x="7854" y="10289"/>
                    <a:pt x="7849" y="10361"/>
                  </a:cubicBezTo>
                  <a:lnTo>
                    <a:pt x="7854" y="10361"/>
                  </a:lnTo>
                  <a:cubicBezTo>
                    <a:pt x="7849" y="10467"/>
                    <a:pt x="7840" y="10572"/>
                    <a:pt x="7825" y="10673"/>
                  </a:cubicBezTo>
                  <a:lnTo>
                    <a:pt x="5084" y="10183"/>
                  </a:lnTo>
                  <a:lnTo>
                    <a:pt x="5084" y="10111"/>
                  </a:lnTo>
                  <a:lnTo>
                    <a:pt x="7816" y="9564"/>
                  </a:lnTo>
                  <a:close/>
                  <a:moveTo>
                    <a:pt x="3883" y="9385"/>
                  </a:moveTo>
                  <a:cubicBezTo>
                    <a:pt x="4293" y="9385"/>
                    <a:pt x="4686" y="9704"/>
                    <a:pt x="4686" y="10188"/>
                  </a:cubicBezTo>
                  <a:cubicBezTo>
                    <a:pt x="4681" y="10625"/>
                    <a:pt x="4326" y="10980"/>
                    <a:pt x="3884" y="10980"/>
                  </a:cubicBezTo>
                  <a:lnTo>
                    <a:pt x="3884" y="10985"/>
                  </a:lnTo>
                  <a:cubicBezTo>
                    <a:pt x="3174" y="10985"/>
                    <a:pt x="2819" y="10126"/>
                    <a:pt x="3323" y="9622"/>
                  </a:cubicBezTo>
                  <a:cubicBezTo>
                    <a:pt x="3486" y="9459"/>
                    <a:pt x="3686" y="9385"/>
                    <a:pt x="3883" y="9385"/>
                  </a:cubicBezTo>
                  <a:close/>
                  <a:moveTo>
                    <a:pt x="2935" y="1"/>
                  </a:moveTo>
                  <a:cubicBezTo>
                    <a:pt x="2895" y="1"/>
                    <a:pt x="2854" y="3"/>
                    <a:pt x="2814" y="7"/>
                  </a:cubicBezTo>
                  <a:cubicBezTo>
                    <a:pt x="2204" y="74"/>
                    <a:pt x="1599" y="194"/>
                    <a:pt x="1009" y="367"/>
                  </a:cubicBezTo>
                  <a:cubicBezTo>
                    <a:pt x="347" y="564"/>
                    <a:pt x="1" y="1289"/>
                    <a:pt x="265" y="1922"/>
                  </a:cubicBezTo>
                  <a:lnTo>
                    <a:pt x="606" y="2743"/>
                  </a:lnTo>
                  <a:cubicBezTo>
                    <a:pt x="640" y="2838"/>
                    <a:pt x="714" y="2877"/>
                    <a:pt x="788" y="2877"/>
                  </a:cubicBezTo>
                  <a:cubicBezTo>
                    <a:pt x="921" y="2877"/>
                    <a:pt x="1057" y="2751"/>
                    <a:pt x="980" y="2585"/>
                  </a:cubicBezTo>
                  <a:lnTo>
                    <a:pt x="639" y="1769"/>
                  </a:lnTo>
                  <a:cubicBezTo>
                    <a:pt x="558" y="1567"/>
                    <a:pt x="563" y="1346"/>
                    <a:pt x="654" y="1154"/>
                  </a:cubicBezTo>
                  <a:cubicBezTo>
                    <a:pt x="745" y="957"/>
                    <a:pt x="918" y="813"/>
                    <a:pt x="1119" y="756"/>
                  </a:cubicBezTo>
                  <a:cubicBezTo>
                    <a:pt x="1691" y="588"/>
                    <a:pt x="2271" y="472"/>
                    <a:pt x="2862" y="410"/>
                  </a:cubicBezTo>
                  <a:cubicBezTo>
                    <a:pt x="2889" y="407"/>
                    <a:pt x="2916" y="406"/>
                    <a:pt x="2943" y="406"/>
                  </a:cubicBezTo>
                  <a:cubicBezTo>
                    <a:pt x="3127" y="406"/>
                    <a:pt x="3309" y="476"/>
                    <a:pt x="3448" y="602"/>
                  </a:cubicBezTo>
                  <a:cubicBezTo>
                    <a:pt x="3606" y="741"/>
                    <a:pt x="3697" y="948"/>
                    <a:pt x="3697" y="1159"/>
                  </a:cubicBezTo>
                  <a:lnTo>
                    <a:pt x="3697" y="5782"/>
                  </a:lnTo>
                  <a:cubicBezTo>
                    <a:pt x="3697" y="5786"/>
                    <a:pt x="3697" y="5786"/>
                    <a:pt x="3697" y="5791"/>
                  </a:cubicBezTo>
                  <a:cubicBezTo>
                    <a:pt x="3692" y="5801"/>
                    <a:pt x="3688" y="5806"/>
                    <a:pt x="3678" y="5806"/>
                  </a:cubicBezTo>
                  <a:cubicBezTo>
                    <a:pt x="3256" y="5830"/>
                    <a:pt x="2838" y="5911"/>
                    <a:pt x="2444" y="6055"/>
                  </a:cubicBezTo>
                  <a:cubicBezTo>
                    <a:pt x="2430" y="6055"/>
                    <a:pt x="2416" y="6050"/>
                    <a:pt x="2411" y="6036"/>
                  </a:cubicBezTo>
                  <a:lnTo>
                    <a:pt x="1340" y="3458"/>
                  </a:lnTo>
                  <a:cubicBezTo>
                    <a:pt x="1307" y="3362"/>
                    <a:pt x="1235" y="3321"/>
                    <a:pt x="1161" y="3321"/>
                  </a:cubicBezTo>
                  <a:cubicBezTo>
                    <a:pt x="1030" y="3321"/>
                    <a:pt x="894" y="3449"/>
                    <a:pt x="971" y="3612"/>
                  </a:cubicBezTo>
                  <a:lnTo>
                    <a:pt x="2041" y="6190"/>
                  </a:lnTo>
                  <a:cubicBezTo>
                    <a:pt x="2108" y="6354"/>
                    <a:pt x="2266" y="6455"/>
                    <a:pt x="2435" y="6455"/>
                  </a:cubicBezTo>
                  <a:cubicBezTo>
                    <a:pt x="2482" y="6455"/>
                    <a:pt x="2531" y="6447"/>
                    <a:pt x="2579" y="6430"/>
                  </a:cubicBezTo>
                  <a:cubicBezTo>
                    <a:pt x="2699" y="6391"/>
                    <a:pt x="2819" y="6353"/>
                    <a:pt x="2944" y="6324"/>
                  </a:cubicBezTo>
                  <a:lnTo>
                    <a:pt x="3438" y="9070"/>
                  </a:lnTo>
                  <a:cubicBezTo>
                    <a:pt x="2627" y="9396"/>
                    <a:pt x="2425" y="10452"/>
                    <a:pt x="3054" y="11052"/>
                  </a:cubicBezTo>
                  <a:cubicBezTo>
                    <a:pt x="3292" y="11279"/>
                    <a:pt x="3587" y="11385"/>
                    <a:pt x="3879" y="11385"/>
                  </a:cubicBezTo>
                  <a:cubicBezTo>
                    <a:pt x="4364" y="11385"/>
                    <a:pt x="4837" y="11092"/>
                    <a:pt x="5017" y="10577"/>
                  </a:cubicBezTo>
                  <a:lnTo>
                    <a:pt x="7749" y="11071"/>
                  </a:lnTo>
                  <a:cubicBezTo>
                    <a:pt x="7715" y="11211"/>
                    <a:pt x="7677" y="11345"/>
                    <a:pt x="7629" y="11479"/>
                  </a:cubicBezTo>
                  <a:cubicBezTo>
                    <a:pt x="7552" y="11695"/>
                    <a:pt x="7657" y="11931"/>
                    <a:pt x="7869" y="12022"/>
                  </a:cubicBezTo>
                  <a:lnTo>
                    <a:pt x="10341" y="13044"/>
                  </a:lnTo>
                  <a:cubicBezTo>
                    <a:pt x="10367" y="13054"/>
                    <a:pt x="10392" y="13058"/>
                    <a:pt x="10416" y="13058"/>
                  </a:cubicBezTo>
                  <a:cubicBezTo>
                    <a:pt x="10612" y="13058"/>
                    <a:pt x="10704" y="12769"/>
                    <a:pt x="10494" y="12675"/>
                  </a:cubicBezTo>
                  <a:lnTo>
                    <a:pt x="8022" y="11647"/>
                  </a:lnTo>
                  <a:cubicBezTo>
                    <a:pt x="8013" y="11643"/>
                    <a:pt x="8003" y="11628"/>
                    <a:pt x="8008" y="11619"/>
                  </a:cubicBezTo>
                  <a:cubicBezTo>
                    <a:pt x="8147" y="11220"/>
                    <a:pt x="8233" y="10803"/>
                    <a:pt x="8253" y="10385"/>
                  </a:cubicBezTo>
                  <a:cubicBezTo>
                    <a:pt x="8253" y="10371"/>
                    <a:pt x="8267" y="10361"/>
                    <a:pt x="8281" y="10361"/>
                  </a:cubicBezTo>
                  <a:lnTo>
                    <a:pt x="12899" y="10361"/>
                  </a:lnTo>
                  <a:cubicBezTo>
                    <a:pt x="13115" y="10361"/>
                    <a:pt x="13317" y="10447"/>
                    <a:pt x="13461" y="10611"/>
                  </a:cubicBezTo>
                  <a:cubicBezTo>
                    <a:pt x="13605" y="10769"/>
                    <a:pt x="13672" y="10980"/>
                    <a:pt x="13648" y="11196"/>
                  </a:cubicBezTo>
                  <a:cubicBezTo>
                    <a:pt x="13586" y="11787"/>
                    <a:pt x="13471" y="12367"/>
                    <a:pt x="13307" y="12939"/>
                  </a:cubicBezTo>
                  <a:cubicBezTo>
                    <a:pt x="13245" y="13140"/>
                    <a:pt x="13101" y="13313"/>
                    <a:pt x="12909" y="13404"/>
                  </a:cubicBezTo>
                  <a:cubicBezTo>
                    <a:pt x="12808" y="13452"/>
                    <a:pt x="12697" y="13476"/>
                    <a:pt x="12586" y="13476"/>
                  </a:cubicBezTo>
                  <a:cubicBezTo>
                    <a:pt x="12487" y="13476"/>
                    <a:pt x="12387" y="13457"/>
                    <a:pt x="12294" y="13419"/>
                  </a:cubicBezTo>
                  <a:lnTo>
                    <a:pt x="11363" y="13035"/>
                  </a:lnTo>
                  <a:cubicBezTo>
                    <a:pt x="11330" y="13019"/>
                    <a:pt x="11298" y="13012"/>
                    <a:pt x="11269" y="13012"/>
                  </a:cubicBezTo>
                  <a:cubicBezTo>
                    <a:pt x="11074" y="13012"/>
                    <a:pt x="10980" y="13321"/>
                    <a:pt x="11210" y="13404"/>
                  </a:cubicBezTo>
                  <a:lnTo>
                    <a:pt x="12141" y="13788"/>
                  </a:lnTo>
                  <a:cubicBezTo>
                    <a:pt x="12286" y="13849"/>
                    <a:pt x="12436" y="13877"/>
                    <a:pt x="12584" y="13877"/>
                  </a:cubicBezTo>
                  <a:cubicBezTo>
                    <a:pt x="13079" y="13877"/>
                    <a:pt x="13543" y="13556"/>
                    <a:pt x="13691" y="13049"/>
                  </a:cubicBezTo>
                  <a:cubicBezTo>
                    <a:pt x="13869" y="12459"/>
                    <a:pt x="13989" y="11854"/>
                    <a:pt x="14051" y="11239"/>
                  </a:cubicBezTo>
                  <a:cubicBezTo>
                    <a:pt x="14099" y="10817"/>
                    <a:pt x="13907" y="10399"/>
                    <a:pt x="13552" y="10159"/>
                  </a:cubicBezTo>
                  <a:lnTo>
                    <a:pt x="13547" y="10155"/>
                  </a:lnTo>
                  <a:lnTo>
                    <a:pt x="13562" y="10150"/>
                  </a:lnTo>
                  <a:lnTo>
                    <a:pt x="13591" y="10126"/>
                  </a:lnTo>
                  <a:lnTo>
                    <a:pt x="13615" y="10107"/>
                  </a:lnTo>
                  <a:lnTo>
                    <a:pt x="13643" y="10083"/>
                  </a:lnTo>
                  <a:lnTo>
                    <a:pt x="13663" y="10068"/>
                  </a:lnTo>
                  <a:lnTo>
                    <a:pt x="13696" y="10035"/>
                  </a:lnTo>
                  <a:lnTo>
                    <a:pt x="13711" y="10020"/>
                  </a:lnTo>
                  <a:cubicBezTo>
                    <a:pt x="13725" y="10006"/>
                    <a:pt x="13744" y="9991"/>
                    <a:pt x="13759" y="9977"/>
                  </a:cubicBezTo>
                  <a:cubicBezTo>
                    <a:pt x="13979" y="9727"/>
                    <a:pt x="14085" y="9401"/>
                    <a:pt x="14047" y="9074"/>
                  </a:cubicBezTo>
                  <a:cubicBezTo>
                    <a:pt x="13984" y="8460"/>
                    <a:pt x="13864" y="7855"/>
                    <a:pt x="13687" y="7265"/>
                  </a:cubicBezTo>
                  <a:cubicBezTo>
                    <a:pt x="13567" y="6857"/>
                    <a:pt x="13230" y="6550"/>
                    <a:pt x="12818" y="6463"/>
                  </a:cubicBezTo>
                  <a:lnTo>
                    <a:pt x="12822" y="6449"/>
                  </a:lnTo>
                  <a:lnTo>
                    <a:pt x="12842" y="6415"/>
                  </a:lnTo>
                  <a:lnTo>
                    <a:pt x="12856" y="6391"/>
                  </a:lnTo>
                  <a:lnTo>
                    <a:pt x="12875" y="6358"/>
                  </a:lnTo>
                  <a:lnTo>
                    <a:pt x="12885" y="6334"/>
                  </a:lnTo>
                  <a:cubicBezTo>
                    <a:pt x="12894" y="6324"/>
                    <a:pt x="12899" y="6310"/>
                    <a:pt x="12904" y="6295"/>
                  </a:cubicBezTo>
                  <a:lnTo>
                    <a:pt x="12914" y="6276"/>
                  </a:lnTo>
                  <a:cubicBezTo>
                    <a:pt x="12923" y="6257"/>
                    <a:pt x="12928" y="6233"/>
                    <a:pt x="12938" y="6214"/>
                  </a:cubicBezTo>
                  <a:cubicBezTo>
                    <a:pt x="13038" y="5926"/>
                    <a:pt x="13024" y="5609"/>
                    <a:pt x="12890" y="5330"/>
                  </a:cubicBezTo>
                  <a:cubicBezTo>
                    <a:pt x="12880" y="5311"/>
                    <a:pt x="12870" y="5292"/>
                    <a:pt x="12861" y="5277"/>
                  </a:cubicBezTo>
                  <a:cubicBezTo>
                    <a:pt x="12726" y="5028"/>
                    <a:pt x="12578" y="4783"/>
                    <a:pt x="12424" y="4543"/>
                  </a:cubicBezTo>
                  <a:cubicBezTo>
                    <a:pt x="12242" y="4269"/>
                    <a:pt x="12045" y="4001"/>
                    <a:pt x="11838" y="3746"/>
                  </a:cubicBezTo>
                  <a:cubicBezTo>
                    <a:pt x="11615" y="3467"/>
                    <a:pt x="11283" y="3314"/>
                    <a:pt x="10937" y="3314"/>
                  </a:cubicBezTo>
                  <a:cubicBezTo>
                    <a:pt x="10867" y="3314"/>
                    <a:pt x="10796" y="3320"/>
                    <a:pt x="10725" y="3333"/>
                  </a:cubicBezTo>
                  <a:lnTo>
                    <a:pt x="10725" y="3319"/>
                  </a:lnTo>
                  <a:cubicBezTo>
                    <a:pt x="10725" y="3314"/>
                    <a:pt x="10725" y="3295"/>
                    <a:pt x="10730" y="3281"/>
                  </a:cubicBezTo>
                  <a:cubicBezTo>
                    <a:pt x="10730" y="3271"/>
                    <a:pt x="10730" y="3266"/>
                    <a:pt x="10734" y="3257"/>
                  </a:cubicBezTo>
                  <a:cubicBezTo>
                    <a:pt x="10734" y="3247"/>
                    <a:pt x="10734" y="3228"/>
                    <a:pt x="10734" y="3213"/>
                  </a:cubicBezTo>
                  <a:cubicBezTo>
                    <a:pt x="10739" y="3204"/>
                    <a:pt x="10734" y="3199"/>
                    <a:pt x="10734" y="3189"/>
                  </a:cubicBezTo>
                  <a:lnTo>
                    <a:pt x="10734" y="3146"/>
                  </a:lnTo>
                  <a:lnTo>
                    <a:pt x="10734" y="3127"/>
                  </a:lnTo>
                  <a:lnTo>
                    <a:pt x="10734" y="3060"/>
                  </a:lnTo>
                  <a:cubicBezTo>
                    <a:pt x="10720" y="2733"/>
                    <a:pt x="10562" y="2426"/>
                    <a:pt x="10307" y="2220"/>
                  </a:cubicBezTo>
                  <a:cubicBezTo>
                    <a:pt x="10058" y="2018"/>
                    <a:pt x="9798" y="1826"/>
                    <a:pt x="9529" y="1649"/>
                  </a:cubicBezTo>
                  <a:cubicBezTo>
                    <a:pt x="9289" y="1485"/>
                    <a:pt x="9035" y="1332"/>
                    <a:pt x="8776" y="1193"/>
                  </a:cubicBezTo>
                  <a:cubicBezTo>
                    <a:pt x="8603" y="1100"/>
                    <a:pt x="8413" y="1054"/>
                    <a:pt x="8224" y="1054"/>
                  </a:cubicBezTo>
                  <a:cubicBezTo>
                    <a:pt x="8002" y="1054"/>
                    <a:pt x="7782" y="1116"/>
                    <a:pt x="7590" y="1241"/>
                  </a:cubicBezTo>
                  <a:lnTo>
                    <a:pt x="7585" y="1226"/>
                  </a:lnTo>
                  <a:cubicBezTo>
                    <a:pt x="7585" y="1217"/>
                    <a:pt x="7581" y="1202"/>
                    <a:pt x="7576" y="1188"/>
                  </a:cubicBezTo>
                  <a:lnTo>
                    <a:pt x="7571" y="1164"/>
                  </a:lnTo>
                  <a:cubicBezTo>
                    <a:pt x="7566" y="1149"/>
                    <a:pt x="7561" y="1135"/>
                    <a:pt x="7557" y="1125"/>
                  </a:cubicBezTo>
                  <a:lnTo>
                    <a:pt x="7552" y="1101"/>
                  </a:lnTo>
                  <a:cubicBezTo>
                    <a:pt x="7547" y="1087"/>
                    <a:pt x="7542" y="1073"/>
                    <a:pt x="7533" y="1058"/>
                  </a:cubicBezTo>
                  <a:lnTo>
                    <a:pt x="7528" y="1039"/>
                  </a:lnTo>
                  <a:cubicBezTo>
                    <a:pt x="7518" y="1020"/>
                    <a:pt x="7509" y="996"/>
                    <a:pt x="7499" y="976"/>
                  </a:cubicBezTo>
                  <a:cubicBezTo>
                    <a:pt x="7422" y="813"/>
                    <a:pt x="7307" y="669"/>
                    <a:pt x="7163" y="559"/>
                  </a:cubicBezTo>
                  <a:lnTo>
                    <a:pt x="7153" y="554"/>
                  </a:lnTo>
                  <a:cubicBezTo>
                    <a:pt x="7043" y="468"/>
                    <a:pt x="6918" y="405"/>
                    <a:pt x="6784" y="367"/>
                  </a:cubicBezTo>
                  <a:cubicBezTo>
                    <a:pt x="6496" y="280"/>
                    <a:pt x="6193" y="208"/>
                    <a:pt x="5896" y="146"/>
                  </a:cubicBezTo>
                  <a:cubicBezTo>
                    <a:pt x="5598" y="88"/>
                    <a:pt x="5286" y="40"/>
                    <a:pt x="4974" y="7"/>
                  </a:cubicBezTo>
                  <a:cubicBezTo>
                    <a:pt x="4965" y="168"/>
                    <a:pt x="4906" y="303"/>
                    <a:pt x="4819" y="406"/>
                  </a:cubicBezTo>
                  <a:lnTo>
                    <a:pt x="4819" y="406"/>
                  </a:lnTo>
                  <a:cubicBezTo>
                    <a:pt x="4831" y="406"/>
                    <a:pt x="4844" y="405"/>
                    <a:pt x="4856" y="405"/>
                  </a:cubicBezTo>
                  <a:cubicBezTo>
                    <a:pt x="4884" y="405"/>
                    <a:pt x="4912" y="407"/>
                    <a:pt x="4940" y="410"/>
                  </a:cubicBezTo>
                  <a:cubicBezTo>
                    <a:pt x="5238" y="439"/>
                    <a:pt x="5536" y="487"/>
                    <a:pt x="5824" y="544"/>
                  </a:cubicBezTo>
                  <a:cubicBezTo>
                    <a:pt x="6117" y="602"/>
                    <a:pt x="6400" y="669"/>
                    <a:pt x="6678" y="751"/>
                  </a:cubicBezTo>
                  <a:cubicBezTo>
                    <a:pt x="6885" y="813"/>
                    <a:pt x="7053" y="957"/>
                    <a:pt x="7144" y="1149"/>
                  </a:cubicBezTo>
                  <a:cubicBezTo>
                    <a:pt x="7235" y="1341"/>
                    <a:pt x="7245" y="1567"/>
                    <a:pt x="7163" y="1764"/>
                  </a:cubicBezTo>
                  <a:lnTo>
                    <a:pt x="5392" y="6031"/>
                  </a:lnTo>
                  <a:cubicBezTo>
                    <a:pt x="5392" y="6031"/>
                    <a:pt x="5392" y="6036"/>
                    <a:pt x="5392" y="6036"/>
                  </a:cubicBezTo>
                  <a:lnTo>
                    <a:pt x="5392" y="6041"/>
                  </a:lnTo>
                  <a:lnTo>
                    <a:pt x="5368" y="6041"/>
                  </a:lnTo>
                  <a:cubicBezTo>
                    <a:pt x="4974" y="5897"/>
                    <a:pt x="4556" y="5815"/>
                    <a:pt x="4134" y="5796"/>
                  </a:cubicBezTo>
                  <a:cubicBezTo>
                    <a:pt x="4124" y="5791"/>
                    <a:pt x="4110" y="5782"/>
                    <a:pt x="4115" y="5767"/>
                  </a:cubicBezTo>
                  <a:lnTo>
                    <a:pt x="4115" y="5767"/>
                  </a:lnTo>
                  <a:lnTo>
                    <a:pt x="4105" y="5777"/>
                  </a:lnTo>
                  <a:lnTo>
                    <a:pt x="4105" y="1159"/>
                  </a:lnTo>
                  <a:cubicBezTo>
                    <a:pt x="4105" y="965"/>
                    <a:pt x="4179" y="783"/>
                    <a:pt x="4309" y="643"/>
                  </a:cubicBezTo>
                  <a:lnTo>
                    <a:pt x="4309" y="643"/>
                  </a:lnTo>
                  <a:cubicBezTo>
                    <a:pt x="4304" y="643"/>
                    <a:pt x="4300" y="643"/>
                    <a:pt x="4296" y="643"/>
                  </a:cubicBezTo>
                  <a:cubicBezTo>
                    <a:pt x="4074" y="643"/>
                    <a:pt x="3850" y="536"/>
                    <a:pt x="3716" y="300"/>
                  </a:cubicBezTo>
                  <a:cubicBezTo>
                    <a:pt x="3501" y="106"/>
                    <a:pt x="3224" y="1"/>
                    <a:pt x="293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960" name="Google Shape;18960;p140"/>
          <p:cNvGrpSpPr/>
          <p:nvPr/>
        </p:nvGrpSpPr>
        <p:grpSpPr>
          <a:xfrm>
            <a:off x="5331090" y="3150179"/>
            <a:ext cx="316238" cy="388688"/>
            <a:chOff x="5331090" y="3337029"/>
            <a:chExt cx="316238" cy="388688"/>
          </a:xfrm>
        </p:grpSpPr>
        <p:sp>
          <p:nvSpPr>
            <p:cNvPr id="18961" name="Google Shape;18961;p140"/>
            <p:cNvSpPr/>
            <p:nvPr/>
          </p:nvSpPr>
          <p:spPr>
            <a:xfrm>
              <a:off x="5475859" y="3342689"/>
              <a:ext cx="26438" cy="33487"/>
            </a:xfrm>
            <a:custGeom>
              <a:avLst/>
              <a:gdLst/>
              <a:ahLst/>
              <a:cxnLst/>
              <a:rect l="l" t="t" r="r" b="b"/>
              <a:pathLst>
                <a:path w="1009" h="1278" extrusionOk="0">
                  <a:moveTo>
                    <a:pt x="116" y="1"/>
                  </a:moveTo>
                  <a:cubicBezTo>
                    <a:pt x="53" y="1"/>
                    <a:pt x="0" y="53"/>
                    <a:pt x="0" y="116"/>
                  </a:cubicBezTo>
                  <a:lnTo>
                    <a:pt x="0" y="1278"/>
                  </a:lnTo>
                  <a:lnTo>
                    <a:pt x="1008" y="1278"/>
                  </a:lnTo>
                  <a:lnTo>
                    <a:pt x="1008" y="116"/>
                  </a:lnTo>
                  <a:cubicBezTo>
                    <a:pt x="1008" y="53"/>
                    <a:pt x="960" y="1"/>
                    <a:pt x="893" y="1"/>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2" name="Google Shape;18962;p140"/>
            <p:cNvSpPr/>
            <p:nvPr/>
          </p:nvSpPr>
          <p:spPr>
            <a:xfrm>
              <a:off x="5489065" y="3342689"/>
              <a:ext cx="13232" cy="33487"/>
            </a:xfrm>
            <a:custGeom>
              <a:avLst/>
              <a:gdLst/>
              <a:ahLst/>
              <a:cxnLst/>
              <a:rect l="l" t="t" r="r" b="b"/>
              <a:pathLst>
                <a:path w="505" h="1278" extrusionOk="0">
                  <a:moveTo>
                    <a:pt x="0" y="1"/>
                  </a:moveTo>
                  <a:lnTo>
                    <a:pt x="0" y="1278"/>
                  </a:lnTo>
                  <a:lnTo>
                    <a:pt x="504" y="1278"/>
                  </a:lnTo>
                  <a:lnTo>
                    <a:pt x="504" y="116"/>
                  </a:lnTo>
                  <a:cubicBezTo>
                    <a:pt x="504" y="53"/>
                    <a:pt x="456" y="1"/>
                    <a:pt x="3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3" name="Google Shape;18963;p140"/>
            <p:cNvSpPr/>
            <p:nvPr/>
          </p:nvSpPr>
          <p:spPr>
            <a:xfrm>
              <a:off x="5477483" y="3471107"/>
              <a:ext cx="23294" cy="214861"/>
            </a:xfrm>
            <a:custGeom>
              <a:avLst/>
              <a:gdLst/>
              <a:ahLst/>
              <a:cxnLst/>
              <a:rect l="l" t="t" r="r" b="b"/>
              <a:pathLst>
                <a:path w="889" h="8200" extrusionOk="0">
                  <a:moveTo>
                    <a:pt x="1" y="1"/>
                  </a:moveTo>
                  <a:lnTo>
                    <a:pt x="1" y="7974"/>
                  </a:lnTo>
                  <a:cubicBezTo>
                    <a:pt x="1" y="8099"/>
                    <a:pt x="102" y="8199"/>
                    <a:pt x="226" y="8199"/>
                  </a:cubicBezTo>
                  <a:lnTo>
                    <a:pt x="658" y="8199"/>
                  </a:lnTo>
                  <a:cubicBezTo>
                    <a:pt x="783" y="8199"/>
                    <a:pt x="889" y="8099"/>
                    <a:pt x="889" y="7974"/>
                  </a:cubicBezTo>
                  <a:lnTo>
                    <a:pt x="889" y="1"/>
                  </a:ln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4" name="Google Shape;18964;p140"/>
            <p:cNvSpPr/>
            <p:nvPr/>
          </p:nvSpPr>
          <p:spPr>
            <a:xfrm>
              <a:off x="5483274" y="3471107"/>
              <a:ext cx="17503" cy="214992"/>
            </a:xfrm>
            <a:custGeom>
              <a:avLst/>
              <a:gdLst/>
              <a:ahLst/>
              <a:cxnLst/>
              <a:rect l="l" t="t" r="r" b="b"/>
              <a:pathLst>
                <a:path w="668" h="8205" extrusionOk="0">
                  <a:moveTo>
                    <a:pt x="221" y="1"/>
                  </a:moveTo>
                  <a:lnTo>
                    <a:pt x="221" y="7974"/>
                  </a:lnTo>
                  <a:cubicBezTo>
                    <a:pt x="221" y="8099"/>
                    <a:pt x="125" y="8199"/>
                    <a:pt x="1" y="8204"/>
                  </a:cubicBezTo>
                  <a:lnTo>
                    <a:pt x="437" y="8204"/>
                  </a:lnTo>
                  <a:cubicBezTo>
                    <a:pt x="567" y="8204"/>
                    <a:pt x="668" y="8099"/>
                    <a:pt x="668" y="7974"/>
                  </a:cubicBezTo>
                  <a:lnTo>
                    <a:pt x="66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5" name="Google Shape;18965;p140"/>
            <p:cNvSpPr/>
            <p:nvPr/>
          </p:nvSpPr>
          <p:spPr>
            <a:xfrm>
              <a:off x="5499755" y="3455386"/>
              <a:ext cx="101142" cy="264671"/>
            </a:xfrm>
            <a:custGeom>
              <a:avLst/>
              <a:gdLst/>
              <a:ahLst/>
              <a:cxnLst/>
              <a:rect l="l" t="t" r="r" b="b"/>
              <a:pathLst>
                <a:path w="3860" h="10101" extrusionOk="0">
                  <a:moveTo>
                    <a:pt x="0" y="1"/>
                  </a:moveTo>
                  <a:lnTo>
                    <a:pt x="2900" y="9932"/>
                  </a:lnTo>
                  <a:cubicBezTo>
                    <a:pt x="2929" y="10033"/>
                    <a:pt x="3020" y="10100"/>
                    <a:pt x="3121" y="10100"/>
                  </a:cubicBezTo>
                  <a:lnTo>
                    <a:pt x="3601" y="10100"/>
                  </a:lnTo>
                  <a:cubicBezTo>
                    <a:pt x="3754" y="10100"/>
                    <a:pt x="3860" y="9952"/>
                    <a:pt x="3821" y="9808"/>
                  </a:cubicBezTo>
                  <a:lnTo>
                    <a:pt x="956" y="1"/>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6" name="Google Shape;18966;p140"/>
            <p:cNvSpPr/>
            <p:nvPr/>
          </p:nvSpPr>
          <p:spPr>
            <a:xfrm>
              <a:off x="5512333" y="3455386"/>
              <a:ext cx="88564" cy="264671"/>
            </a:xfrm>
            <a:custGeom>
              <a:avLst/>
              <a:gdLst/>
              <a:ahLst/>
              <a:cxnLst/>
              <a:rect l="l" t="t" r="r" b="b"/>
              <a:pathLst>
                <a:path w="3380" h="10101" extrusionOk="0">
                  <a:moveTo>
                    <a:pt x="1" y="1"/>
                  </a:moveTo>
                  <a:lnTo>
                    <a:pt x="2861" y="9808"/>
                  </a:lnTo>
                  <a:cubicBezTo>
                    <a:pt x="2905" y="9952"/>
                    <a:pt x="2794" y="10100"/>
                    <a:pt x="2641" y="10100"/>
                  </a:cubicBezTo>
                  <a:lnTo>
                    <a:pt x="3116" y="10100"/>
                  </a:lnTo>
                  <a:cubicBezTo>
                    <a:pt x="3269" y="10100"/>
                    <a:pt x="3380" y="9952"/>
                    <a:pt x="3337" y="9808"/>
                  </a:cubicBezTo>
                  <a:lnTo>
                    <a:pt x="476" y="1"/>
                  </a:ln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7" name="Google Shape;18967;p140"/>
            <p:cNvSpPr/>
            <p:nvPr/>
          </p:nvSpPr>
          <p:spPr>
            <a:xfrm>
              <a:off x="5377364" y="3455386"/>
              <a:ext cx="101168" cy="264671"/>
            </a:xfrm>
            <a:custGeom>
              <a:avLst/>
              <a:gdLst/>
              <a:ahLst/>
              <a:cxnLst/>
              <a:rect l="l" t="t" r="r" b="b"/>
              <a:pathLst>
                <a:path w="3861" h="10101" extrusionOk="0">
                  <a:moveTo>
                    <a:pt x="2905" y="1"/>
                  </a:moveTo>
                  <a:lnTo>
                    <a:pt x="44" y="9808"/>
                  </a:lnTo>
                  <a:cubicBezTo>
                    <a:pt x="1" y="9952"/>
                    <a:pt x="111" y="10100"/>
                    <a:pt x="260" y="10100"/>
                  </a:cubicBezTo>
                  <a:lnTo>
                    <a:pt x="740" y="10100"/>
                  </a:lnTo>
                  <a:cubicBezTo>
                    <a:pt x="846" y="10100"/>
                    <a:pt x="932" y="10033"/>
                    <a:pt x="961" y="9932"/>
                  </a:cubicBezTo>
                  <a:lnTo>
                    <a:pt x="3860" y="1"/>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8" name="Google Shape;18968;p140"/>
            <p:cNvSpPr/>
            <p:nvPr/>
          </p:nvSpPr>
          <p:spPr>
            <a:xfrm>
              <a:off x="5383914" y="3455386"/>
              <a:ext cx="94486" cy="264540"/>
            </a:xfrm>
            <a:custGeom>
              <a:avLst/>
              <a:gdLst/>
              <a:ahLst/>
              <a:cxnLst/>
              <a:rect l="l" t="t" r="r" b="b"/>
              <a:pathLst>
                <a:path w="3606" h="10096" extrusionOk="0">
                  <a:moveTo>
                    <a:pt x="3111" y="1"/>
                  </a:moveTo>
                  <a:lnTo>
                    <a:pt x="212" y="9932"/>
                  </a:lnTo>
                  <a:cubicBezTo>
                    <a:pt x="183" y="10028"/>
                    <a:pt x="96" y="10096"/>
                    <a:pt x="0" y="10096"/>
                  </a:cubicBezTo>
                  <a:lnTo>
                    <a:pt x="490" y="10096"/>
                  </a:lnTo>
                  <a:cubicBezTo>
                    <a:pt x="591" y="10096"/>
                    <a:pt x="677" y="10028"/>
                    <a:pt x="706" y="9932"/>
                  </a:cubicBezTo>
                  <a:lnTo>
                    <a:pt x="3605" y="1"/>
                  </a:ln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9" name="Google Shape;18969;p140"/>
            <p:cNvSpPr/>
            <p:nvPr/>
          </p:nvSpPr>
          <p:spPr>
            <a:xfrm>
              <a:off x="5487545" y="3561427"/>
              <a:ext cx="3066" cy="2411"/>
            </a:xfrm>
            <a:custGeom>
              <a:avLst/>
              <a:gdLst/>
              <a:ahLst/>
              <a:cxnLst/>
              <a:rect l="l" t="t" r="r" b="b"/>
              <a:pathLst>
                <a:path w="117" h="92" extrusionOk="0">
                  <a:moveTo>
                    <a:pt x="58" y="0"/>
                  </a:moveTo>
                  <a:cubicBezTo>
                    <a:pt x="1" y="0"/>
                    <a:pt x="1" y="91"/>
                    <a:pt x="58" y="91"/>
                  </a:cubicBezTo>
                  <a:cubicBezTo>
                    <a:pt x="116" y="91"/>
                    <a:pt x="116" y="0"/>
                    <a:pt x="58" y="0"/>
                  </a:cubicBez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0" name="Google Shape;18970;p140"/>
            <p:cNvSpPr/>
            <p:nvPr/>
          </p:nvSpPr>
          <p:spPr>
            <a:xfrm>
              <a:off x="5351580" y="3376778"/>
              <a:ext cx="275100" cy="188684"/>
            </a:xfrm>
            <a:custGeom>
              <a:avLst/>
              <a:gdLst/>
              <a:ahLst/>
              <a:cxnLst/>
              <a:rect l="l" t="t" r="r" b="b"/>
              <a:pathLst>
                <a:path w="10499" h="7201" extrusionOk="0">
                  <a:moveTo>
                    <a:pt x="207" y="1"/>
                  </a:moveTo>
                  <a:cubicBezTo>
                    <a:pt x="92" y="1"/>
                    <a:pt x="1" y="97"/>
                    <a:pt x="1" y="212"/>
                  </a:cubicBezTo>
                  <a:lnTo>
                    <a:pt x="1" y="6990"/>
                  </a:lnTo>
                  <a:cubicBezTo>
                    <a:pt x="1" y="7105"/>
                    <a:pt x="92" y="7201"/>
                    <a:pt x="207" y="7201"/>
                  </a:cubicBezTo>
                  <a:lnTo>
                    <a:pt x="10288" y="7201"/>
                  </a:lnTo>
                  <a:cubicBezTo>
                    <a:pt x="10403" y="7201"/>
                    <a:pt x="10499" y="7105"/>
                    <a:pt x="10499" y="6990"/>
                  </a:cubicBezTo>
                  <a:lnTo>
                    <a:pt x="10499" y="212"/>
                  </a:lnTo>
                  <a:cubicBezTo>
                    <a:pt x="10499" y="97"/>
                    <a:pt x="10403" y="1"/>
                    <a:pt x="10288" y="1"/>
                  </a:cubicBezTo>
                  <a:close/>
                </a:path>
              </a:pathLst>
            </a:custGeom>
            <a:solidFill>
              <a:srgbClr val="B8C5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1" name="Google Shape;18971;p140"/>
            <p:cNvSpPr/>
            <p:nvPr/>
          </p:nvSpPr>
          <p:spPr>
            <a:xfrm>
              <a:off x="5580512" y="3376778"/>
              <a:ext cx="46169" cy="188684"/>
            </a:xfrm>
            <a:custGeom>
              <a:avLst/>
              <a:gdLst/>
              <a:ahLst/>
              <a:cxnLst/>
              <a:rect l="l" t="t" r="r" b="b"/>
              <a:pathLst>
                <a:path w="1762" h="7201" extrusionOk="0">
                  <a:moveTo>
                    <a:pt x="0" y="1"/>
                  </a:moveTo>
                  <a:cubicBezTo>
                    <a:pt x="115" y="1"/>
                    <a:pt x="207" y="97"/>
                    <a:pt x="207" y="212"/>
                  </a:cubicBezTo>
                  <a:lnTo>
                    <a:pt x="207" y="6990"/>
                  </a:lnTo>
                  <a:cubicBezTo>
                    <a:pt x="207" y="7105"/>
                    <a:pt x="115" y="7201"/>
                    <a:pt x="0" y="7201"/>
                  </a:cubicBezTo>
                  <a:lnTo>
                    <a:pt x="1551" y="7201"/>
                  </a:lnTo>
                  <a:cubicBezTo>
                    <a:pt x="1666" y="7201"/>
                    <a:pt x="1762" y="7105"/>
                    <a:pt x="1762" y="6990"/>
                  </a:cubicBezTo>
                  <a:lnTo>
                    <a:pt x="1762" y="212"/>
                  </a:lnTo>
                  <a:cubicBezTo>
                    <a:pt x="1762" y="97"/>
                    <a:pt x="1666" y="1"/>
                    <a:pt x="1551" y="1"/>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2" name="Google Shape;18972;p140"/>
            <p:cNvSpPr/>
            <p:nvPr/>
          </p:nvSpPr>
          <p:spPr>
            <a:xfrm>
              <a:off x="5455473" y="3365328"/>
              <a:ext cx="67445" cy="22927"/>
            </a:xfrm>
            <a:custGeom>
              <a:avLst/>
              <a:gdLst/>
              <a:ahLst/>
              <a:cxnLst/>
              <a:rect l="l" t="t" r="r" b="b"/>
              <a:pathLst>
                <a:path w="2574" h="875" extrusionOk="0">
                  <a:moveTo>
                    <a:pt x="92" y="1"/>
                  </a:moveTo>
                  <a:cubicBezTo>
                    <a:pt x="44" y="1"/>
                    <a:pt x="1" y="44"/>
                    <a:pt x="1" y="92"/>
                  </a:cubicBezTo>
                  <a:lnTo>
                    <a:pt x="1" y="783"/>
                  </a:lnTo>
                  <a:cubicBezTo>
                    <a:pt x="1" y="831"/>
                    <a:pt x="39" y="874"/>
                    <a:pt x="92" y="874"/>
                  </a:cubicBezTo>
                  <a:lnTo>
                    <a:pt x="2478" y="874"/>
                  </a:lnTo>
                  <a:cubicBezTo>
                    <a:pt x="2531" y="874"/>
                    <a:pt x="2574" y="836"/>
                    <a:pt x="2574" y="783"/>
                  </a:cubicBezTo>
                  <a:lnTo>
                    <a:pt x="2574" y="92"/>
                  </a:lnTo>
                  <a:cubicBezTo>
                    <a:pt x="2574" y="44"/>
                    <a:pt x="2531" y="1"/>
                    <a:pt x="2478" y="1"/>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3" name="Google Shape;18973;p140"/>
            <p:cNvSpPr/>
            <p:nvPr/>
          </p:nvSpPr>
          <p:spPr>
            <a:xfrm>
              <a:off x="5378254" y="3418545"/>
              <a:ext cx="225158" cy="113850"/>
            </a:xfrm>
            <a:custGeom>
              <a:avLst/>
              <a:gdLst/>
              <a:ahLst/>
              <a:cxnLst/>
              <a:rect l="l" t="t" r="r" b="b"/>
              <a:pathLst>
                <a:path w="8593" h="4345" extrusionOk="0">
                  <a:moveTo>
                    <a:pt x="5521" y="0"/>
                  </a:moveTo>
                  <a:lnTo>
                    <a:pt x="2876" y="3408"/>
                  </a:lnTo>
                  <a:lnTo>
                    <a:pt x="1853" y="1964"/>
                  </a:lnTo>
                  <a:lnTo>
                    <a:pt x="0" y="4344"/>
                  </a:lnTo>
                  <a:lnTo>
                    <a:pt x="8593" y="4344"/>
                  </a:lnTo>
                  <a:lnTo>
                    <a:pt x="5521" y="0"/>
                  </a:ln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4" name="Google Shape;18974;p140"/>
            <p:cNvSpPr/>
            <p:nvPr/>
          </p:nvSpPr>
          <p:spPr>
            <a:xfrm>
              <a:off x="5426808" y="3469981"/>
              <a:ext cx="44177" cy="62414"/>
            </a:xfrm>
            <a:custGeom>
              <a:avLst/>
              <a:gdLst/>
              <a:ahLst/>
              <a:cxnLst/>
              <a:rect l="l" t="t" r="r" b="b"/>
              <a:pathLst>
                <a:path w="1686" h="2382" extrusionOk="0">
                  <a:moveTo>
                    <a:pt x="0" y="1"/>
                  </a:moveTo>
                  <a:lnTo>
                    <a:pt x="716" y="2381"/>
                  </a:lnTo>
                  <a:lnTo>
                    <a:pt x="1685" y="2381"/>
                  </a:lnTo>
                  <a:lnTo>
                    <a:pt x="0" y="1"/>
                  </a:ln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5" name="Google Shape;18975;p140"/>
            <p:cNvSpPr/>
            <p:nvPr/>
          </p:nvSpPr>
          <p:spPr>
            <a:xfrm>
              <a:off x="5522892" y="3418545"/>
              <a:ext cx="80520" cy="113850"/>
            </a:xfrm>
            <a:custGeom>
              <a:avLst/>
              <a:gdLst/>
              <a:ahLst/>
              <a:cxnLst/>
              <a:rect l="l" t="t" r="r" b="b"/>
              <a:pathLst>
                <a:path w="3073" h="4345" extrusionOk="0">
                  <a:moveTo>
                    <a:pt x="1" y="0"/>
                  </a:moveTo>
                  <a:lnTo>
                    <a:pt x="1402" y="4344"/>
                  </a:lnTo>
                  <a:lnTo>
                    <a:pt x="3073" y="4344"/>
                  </a:lnTo>
                  <a:lnTo>
                    <a:pt x="1" y="0"/>
                  </a:ln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6" name="Google Shape;18976;p140"/>
            <p:cNvSpPr/>
            <p:nvPr/>
          </p:nvSpPr>
          <p:spPr>
            <a:xfrm>
              <a:off x="5351580" y="3532369"/>
              <a:ext cx="275100" cy="33094"/>
            </a:xfrm>
            <a:custGeom>
              <a:avLst/>
              <a:gdLst/>
              <a:ahLst/>
              <a:cxnLst/>
              <a:rect l="l" t="t" r="r" b="b"/>
              <a:pathLst>
                <a:path w="10499" h="1263" extrusionOk="0">
                  <a:moveTo>
                    <a:pt x="1" y="0"/>
                  </a:moveTo>
                  <a:lnTo>
                    <a:pt x="1" y="1052"/>
                  </a:lnTo>
                  <a:cubicBezTo>
                    <a:pt x="1" y="1167"/>
                    <a:pt x="92" y="1263"/>
                    <a:pt x="212" y="1263"/>
                  </a:cubicBezTo>
                  <a:lnTo>
                    <a:pt x="10293" y="1263"/>
                  </a:lnTo>
                  <a:cubicBezTo>
                    <a:pt x="10408" y="1263"/>
                    <a:pt x="10499" y="1167"/>
                    <a:pt x="10499" y="1052"/>
                  </a:cubicBezTo>
                  <a:lnTo>
                    <a:pt x="10499" y="0"/>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7" name="Google Shape;18977;p140"/>
            <p:cNvSpPr/>
            <p:nvPr/>
          </p:nvSpPr>
          <p:spPr>
            <a:xfrm>
              <a:off x="5351580" y="3532369"/>
              <a:ext cx="275100" cy="33094"/>
            </a:xfrm>
            <a:custGeom>
              <a:avLst/>
              <a:gdLst/>
              <a:ahLst/>
              <a:cxnLst/>
              <a:rect l="l" t="t" r="r" b="b"/>
              <a:pathLst>
                <a:path w="10499" h="1263" extrusionOk="0">
                  <a:moveTo>
                    <a:pt x="8944" y="0"/>
                  </a:moveTo>
                  <a:lnTo>
                    <a:pt x="8944" y="360"/>
                  </a:lnTo>
                  <a:cubicBezTo>
                    <a:pt x="8944" y="485"/>
                    <a:pt x="8843" y="586"/>
                    <a:pt x="8718" y="586"/>
                  </a:cubicBezTo>
                  <a:lnTo>
                    <a:pt x="212" y="586"/>
                  </a:lnTo>
                  <a:cubicBezTo>
                    <a:pt x="92" y="538"/>
                    <a:pt x="1" y="442"/>
                    <a:pt x="1" y="327"/>
                  </a:cubicBezTo>
                  <a:lnTo>
                    <a:pt x="1" y="1052"/>
                  </a:lnTo>
                  <a:cubicBezTo>
                    <a:pt x="1" y="1167"/>
                    <a:pt x="92" y="1263"/>
                    <a:pt x="212" y="1263"/>
                  </a:cubicBezTo>
                  <a:lnTo>
                    <a:pt x="10293" y="1263"/>
                  </a:lnTo>
                  <a:cubicBezTo>
                    <a:pt x="10408" y="1263"/>
                    <a:pt x="10499" y="1167"/>
                    <a:pt x="10499" y="1052"/>
                  </a:cubicBezTo>
                  <a:lnTo>
                    <a:pt x="10499" y="0"/>
                  </a:ln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8" name="Google Shape;18978;p140"/>
            <p:cNvSpPr/>
            <p:nvPr/>
          </p:nvSpPr>
          <p:spPr>
            <a:xfrm>
              <a:off x="5336750" y="3557156"/>
              <a:ext cx="304787" cy="22901"/>
            </a:xfrm>
            <a:custGeom>
              <a:avLst/>
              <a:gdLst/>
              <a:ahLst/>
              <a:cxnLst/>
              <a:rect l="l" t="t" r="r" b="b"/>
              <a:pathLst>
                <a:path w="11632" h="874" extrusionOk="0">
                  <a:moveTo>
                    <a:pt x="159" y="0"/>
                  </a:moveTo>
                  <a:cubicBezTo>
                    <a:pt x="72" y="0"/>
                    <a:pt x="0" y="67"/>
                    <a:pt x="0" y="154"/>
                  </a:cubicBezTo>
                  <a:lnTo>
                    <a:pt x="0" y="720"/>
                  </a:lnTo>
                  <a:cubicBezTo>
                    <a:pt x="0" y="807"/>
                    <a:pt x="72" y="874"/>
                    <a:pt x="159" y="874"/>
                  </a:cubicBezTo>
                  <a:lnTo>
                    <a:pt x="11473" y="874"/>
                  </a:lnTo>
                  <a:cubicBezTo>
                    <a:pt x="11559" y="874"/>
                    <a:pt x="11631" y="807"/>
                    <a:pt x="11631" y="720"/>
                  </a:cubicBezTo>
                  <a:lnTo>
                    <a:pt x="11631" y="154"/>
                  </a:lnTo>
                  <a:cubicBezTo>
                    <a:pt x="11631" y="67"/>
                    <a:pt x="11559" y="0"/>
                    <a:pt x="11473"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9" name="Google Shape;18979;p140"/>
            <p:cNvSpPr/>
            <p:nvPr/>
          </p:nvSpPr>
          <p:spPr>
            <a:xfrm>
              <a:off x="5336750" y="3557156"/>
              <a:ext cx="304787" cy="22901"/>
            </a:xfrm>
            <a:custGeom>
              <a:avLst/>
              <a:gdLst/>
              <a:ahLst/>
              <a:cxnLst/>
              <a:rect l="l" t="t" r="r" b="b"/>
              <a:pathLst>
                <a:path w="11632" h="874" extrusionOk="0">
                  <a:moveTo>
                    <a:pt x="10071" y="0"/>
                  </a:moveTo>
                  <a:lnTo>
                    <a:pt x="10071" y="240"/>
                  </a:lnTo>
                  <a:cubicBezTo>
                    <a:pt x="10071" y="403"/>
                    <a:pt x="9937" y="538"/>
                    <a:pt x="9774" y="538"/>
                  </a:cubicBezTo>
                  <a:lnTo>
                    <a:pt x="159" y="538"/>
                  </a:lnTo>
                  <a:cubicBezTo>
                    <a:pt x="72" y="538"/>
                    <a:pt x="0" y="470"/>
                    <a:pt x="0" y="384"/>
                  </a:cubicBezTo>
                  <a:lnTo>
                    <a:pt x="0" y="720"/>
                  </a:lnTo>
                  <a:cubicBezTo>
                    <a:pt x="0" y="807"/>
                    <a:pt x="72" y="874"/>
                    <a:pt x="159" y="874"/>
                  </a:cubicBezTo>
                  <a:lnTo>
                    <a:pt x="11473" y="874"/>
                  </a:lnTo>
                  <a:cubicBezTo>
                    <a:pt x="11559" y="874"/>
                    <a:pt x="11631" y="807"/>
                    <a:pt x="11631" y="720"/>
                  </a:cubicBezTo>
                  <a:lnTo>
                    <a:pt x="11631" y="154"/>
                  </a:lnTo>
                  <a:cubicBezTo>
                    <a:pt x="11631" y="67"/>
                    <a:pt x="11559" y="0"/>
                    <a:pt x="114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0" name="Google Shape;18980;p140"/>
            <p:cNvSpPr/>
            <p:nvPr/>
          </p:nvSpPr>
          <p:spPr>
            <a:xfrm>
              <a:off x="5487309" y="3418545"/>
              <a:ext cx="72345" cy="53977"/>
            </a:xfrm>
            <a:custGeom>
              <a:avLst/>
              <a:gdLst/>
              <a:ahLst/>
              <a:cxnLst/>
              <a:rect l="l" t="t" r="r" b="b"/>
              <a:pathLst>
                <a:path w="2761" h="2060" extrusionOk="0">
                  <a:moveTo>
                    <a:pt x="1359" y="0"/>
                  </a:moveTo>
                  <a:lnTo>
                    <a:pt x="0" y="1747"/>
                  </a:lnTo>
                  <a:lnTo>
                    <a:pt x="908" y="1459"/>
                  </a:lnTo>
                  <a:lnTo>
                    <a:pt x="1354" y="2060"/>
                  </a:lnTo>
                  <a:lnTo>
                    <a:pt x="1671" y="1407"/>
                  </a:lnTo>
                  <a:lnTo>
                    <a:pt x="2760" y="1983"/>
                  </a:lnTo>
                  <a:lnTo>
                    <a:pt x="1359"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1" name="Google Shape;18981;p140"/>
            <p:cNvSpPr/>
            <p:nvPr/>
          </p:nvSpPr>
          <p:spPr>
            <a:xfrm>
              <a:off x="5522892" y="3418545"/>
              <a:ext cx="36762" cy="51960"/>
            </a:xfrm>
            <a:custGeom>
              <a:avLst/>
              <a:gdLst/>
              <a:ahLst/>
              <a:cxnLst/>
              <a:rect l="l" t="t" r="r" b="b"/>
              <a:pathLst>
                <a:path w="1403" h="1983" extrusionOk="0">
                  <a:moveTo>
                    <a:pt x="1" y="0"/>
                  </a:moveTo>
                  <a:lnTo>
                    <a:pt x="481" y="1498"/>
                  </a:lnTo>
                  <a:lnTo>
                    <a:pt x="1402" y="1983"/>
                  </a:lnTo>
                  <a:lnTo>
                    <a:pt x="1"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2" name="Google Shape;18982;p140"/>
            <p:cNvSpPr/>
            <p:nvPr/>
          </p:nvSpPr>
          <p:spPr>
            <a:xfrm>
              <a:off x="5399898" y="3469981"/>
              <a:ext cx="44282" cy="41400"/>
            </a:xfrm>
            <a:custGeom>
              <a:avLst/>
              <a:gdLst/>
              <a:ahLst/>
              <a:cxnLst/>
              <a:rect l="l" t="t" r="r" b="b"/>
              <a:pathLst>
                <a:path w="1690" h="1580" extrusionOk="0">
                  <a:moveTo>
                    <a:pt x="1027" y="1"/>
                  </a:moveTo>
                  <a:lnTo>
                    <a:pt x="0" y="1321"/>
                  </a:lnTo>
                  <a:lnTo>
                    <a:pt x="749" y="1186"/>
                  </a:lnTo>
                  <a:lnTo>
                    <a:pt x="1027" y="1580"/>
                  </a:lnTo>
                  <a:lnTo>
                    <a:pt x="1690" y="937"/>
                  </a:lnTo>
                  <a:lnTo>
                    <a:pt x="1027"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3" name="Google Shape;18983;p140"/>
            <p:cNvSpPr/>
            <p:nvPr/>
          </p:nvSpPr>
          <p:spPr>
            <a:xfrm>
              <a:off x="5426808" y="3469981"/>
              <a:ext cx="17372" cy="31967"/>
            </a:xfrm>
            <a:custGeom>
              <a:avLst/>
              <a:gdLst/>
              <a:ahLst/>
              <a:cxnLst/>
              <a:rect l="l" t="t" r="r" b="b"/>
              <a:pathLst>
                <a:path w="663" h="1220" extrusionOk="0">
                  <a:moveTo>
                    <a:pt x="0" y="1"/>
                  </a:moveTo>
                  <a:lnTo>
                    <a:pt x="370" y="1220"/>
                  </a:lnTo>
                  <a:lnTo>
                    <a:pt x="663" y="937"/>
                  </a:lnTo>
                  <a:lnTo>
                    <a:pt x="0" y="1"/>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4" name="Google Shape;18984;p140"/>
            <p:cNvSpPr/>
            <p:nvPr/>
          </p:nvSpPr>
          <p:spPr>
            <a:xfrm>
              <a:off x="5489196" y="3365328"/>
              <a:ext cx="33723" cy="22927"/>
            </a:xfrm>
            <a:custGeom>
              <a:avLst/>
              <a:gdLst/>
              <a:ahLst/>
              <a:cxnLst/>
              <a:rect l="l" t="t" r="r" b="b"/>
              <a:pathLst>
                <a:path w="1287" h="875" extrusionOk="0">
                  <a:moveTo>
                    <a:pt x="0" y="1"/>
                  </a:moveTo>
                  <a:lnTo>
                    <a:pt x="0" y="874"/>
                  </a:lnTo>
                  <a:lnTo>
                    <a:pt x="1191" y="874"/>
                  </a:lnTo>
                  <a:cubicBezTo>
                    <a:pt x="1244" y="874"/>
                    <a:pt x="1287" y="836"/>
                    <a:pt x="1287" y="783"/>
                  </a:cubicBezTo>
                  <a:lnTo>
                    <a:pt x="1287" y="92"/>
                  </a:lnTo>
                  <a:cubicBezTo>
                    <a:pt x="1287" y="44"/>
                    <a:pt x="1244" y="1"/>
                    <a:pt x="1191" y="1"/>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5" name="Google Shape;18985;p140"/>
            <p:cNvSpPr/>
            <p:nvPr/>
          </p:nvSpPr>
          <p:spPr>
            <a:xfrm>
              <a:off x="5400893" y="3337029"/>
              <a:ext cx="231447" cy="127947"/>
            </a:xfrm>
            <a:custGeom>
              <a:avLst/>
              <a:gdLst/>
              <a:ahLst/>
              <a:cxnLst/>
              <a:rect l="l" t="t" r="r" b="b"/>
              <a:pathLst>
                <a:path w="8833" h="4883" extrusionOk="0">
                  <a:moveTo>
                    <a:pt x="3653" y="433"/>
                  </a:moveTo>
                  <a:lnTo>
                    <a:pt x="3653" y="865"/>
                  </a:lnTo>
                  <a:lnTo>
                    <a:pt x="3082" y="865"/>
                  </a:lnTo>
                  <a:lnTo>
                    <a:pt x="3082" y="433"/>
                  </a:lnTo>
                  <a:close/>
                  <a:moveTo>
                    <a:pt x="4436" y="1297"/>
                  </a:moveTo>
                  <a:lnTo>
                    <a:pt x="4436" y="1738"/>
                  </a:lnTo>
                  <a:lnTo>
                    <a:pt x="2300" y="1738"/>
                  </a:lnTo>
                  <a:lnTo>
                    <a:pt x="2300" y="1518"/>
                  </a:lnTo>
                  <a:lnTo>
                    <a:pt x="2300" y="1297"/>
                  </a:lnTo>
                  <a:close/>
                  <a:moveTo>
                    <a:pt x="2981" y="1"/>
                  </a:moveTo>
                  <a:cubicBezTo>
                    <a:pt x="2794" y="1"/>
                    <a:pt x="2645" y="149"/>
                    <a:pt x="2645" y="332"/>
                  </a:cubicBezTo>
                  <a:lnTo>
                    <a:pt x="2645" y="865"/>
                  </a:lnTo>
                  <a:lnTo>
                    <a:pt x="2175" y="865"/>
                  </a:lnTo>
                  <a:cubicBezTo>
                    <a:pt x="2002" y="865"/>
                    <a:pt x="1863" y="999"/>
                    <a:pt x="1863" y="1172"/>
                  </a:cubicBezTo>
                  <a:lnTo>
                    <a:pt x="1863" y="1302"/>
                  </a:lnTo>
                  <a:lnTo>
                    <a:pt x="288" y="1302"/>
                  </a:lnTo>
                  <a:cubicBezTo>
                    <a:pt x="0" y="1302"/>
                    <a:pt x="0" y="1734"/>
                    <a:pt x="288" y="1734"/>
                  </a:cubicBezTo>
                  <a:lnTo>
                    <a:pt x="1863" y="1734"/>
                  </a:lnTo>
                  <a:lnTo>
                    <a:pt x="1863" y="1863"/>
                  </a:lnTo>
                  <a:cubicBezTo>
                    <a:pt x="1863" y="2036"/>
                    <a:pt x="2002" y="2175"/>
                    <a:pt x="2175" y="2175"/>
                  </a:cubicBezTo>
                  <a:lnTo>
                    <a:pt x="4561" y="2175"/>
                  </a:lnTo>
                  <a:cubicBezTo>
                    <a:pt x="4734" y="2175"/>
                    <a:pt x="4873" y="2036"/>
                    <a:pt x="4873" y="1863"/>
                  </a:cubicBezTo>
                  <a:lnTo>
                    <a:pt x="4873" y="1734"/>
                  </a:lnTo>
                  <a:lnTo>
                    <a:pt x="8401" y="1734"/>
                  </a:lnTo>
                  <a:lnTo>
                    <a:pt x="8401" y="4666"/>
                  </a:lnTo>
                  <a:cubicBezTo>
                    <a:pt x="8401" y="4810"/>
                    <a:pt x="8509" y="4882"/>
                    <a:pt x="8617" y="4882"/>
                  </a:cubicBezTo>
                  <a:cubicBezTo>
                    <a:pt x="8725" y="4882"/>
                    <a:pt x="8833" y="4810"/>
                    <a:pt x="8833" y="4666"/>
                  </a:cubicBezTo>
                  <a:lnTo>
                    <a:pt x="8833" y="1729"/>
                  </a:lnTo>
                  <a:cubicBezTo>
                    <a:pt x="8833" y="1494"/>
                    <a:pt x="8641" y="1302"/>
                    <a:pt x="8406" y="1302"/>
                  </a:cubicBezTo>
                  <a:lnTo>
                    <a:pt x="4873" y="1302"/>
                  </a:lnTo>
                  <a:lnTo>
                    <a:pt x="4873" y="1172"/>
                  </a:lnTo>
                  <a:cubicBezTo>
                    <a:pt x="4873" y="999"/>
                    <a:pt x="4734" y="865"/>
                    <a:pt x="4561" y="865"/>
                  </a:cubicBezTo>
                  <a:lnTo>
                    <a:pt x="4090" y="865"/>
                  </a:lnTo>
                  <a:lnTo>
                    <a:pt x="4090" y="332"/>
                  </a:lnTo>
                  <a:cubicBezTo>
                    <a:pt x="4090" y="149"/>
                    <a:pt x="3941" y="1"/>
                    <a:pt x="375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6" name="Google Shape;18986;p140"/>
            <p:cNvSpPr/>
            <p:nvPr/>
          </p:nvSpPr>
          <p:spPr>
            <a:xfrm>
              <a:off x="5331090" y="3371119"/>
              <a:ext cx="316238" cy="354598"/>
            </a:xfrm>
            <a:custGeom>
              <a:avLst/>
              <a:gdLst/>
              <a:ahLst/>
              <a:cxnLst/>
              <a:rect l="l" t="t" r="r" b="b"/>
              <a:pathLst>
                <a:path w="12069" h="13533" extrusionOk="0">
                  <a:moveTo>
                    <a:pt x="7311" y="2175"/>
                  </a:moveTo>
                  <a:lnTo>
                    <a:pt x="8017" y="3178"/>
                  </a:lnTo>
                  <a:lnTo>
                    <a:pt x="7734" y="3025"/>
                  </a:lnTo>
                  <a:cubicBezTo>
                    <a:pt x="7700" y="3007"/>
                    <a:pt x="7665" y="2999"/>
                    <a:pt x="7630" y="2999"/>
                  </a:cubicBezTo>
                  <a:cubicBezTo>
                    <a:pt x="7550" y="2999"/>
                    <a:pt x="7473" y="3043"/>
                    <a:pt x="7436" y="3121"/>
                  </a:cubicBezTo>
                  <a:lnTo>
                    <a:pt x="7278" y="3452"/>
                  </a:lnTo>
                  <a:lnTo>
                    <a:pt x="7042" y="3140"/>
                  </a:lnTo>
                  <a:cubicBezTo>
                    <a:pt x="7003" y="3083"/>
                    <a:pt x="6940" y="3052"/>
                    <a:pt x="6872" y="3052"/>
                  </a:cubicBezTo>
                  <a:cubicBezTo>
                    <a:pt x="6849" y="3052"/>
                    <a:pt x="6826" y="3056"/>
                    <a:pt x="6802" y="3063"/>
                  </a:cubicBezTo>
                  <a:lnTo>
                    <a:pt x="6562" y="3140"/>
                  </a:lnTo>
                  <a:lnTo>
                    <a:pt x="6562" y="3140"/>
                  </a:lnTo>
                  <a:lnTo>
                    <a:pt x="7311" y="2175"/>
                  </a:lnTo>
                  <a:close/>
                  <a:moveTo>
                    <a:pt x="3644" y="4134"/>
                  </a:moveTo>
                  <a:lnTo>
                    <a:pt x="4028" y="4681"/>
                  </a:lnTo>
                  <a:lnTo>
                    <a:pt x="3682" y="5017"/>
                  </a:lnTo>
                  <a:lnTo>
                    <a:pt x="3553" y="4834"/>
                  </a:lnTo>
                  <a:cubicBezTo>
                    <a:pt x="3512" y="4773"/>
                    <a:pt x="3444" y="4740"/>
                    <a:pt x="3374" y="4740"/>
                  </a:cubicBezTo>
                  <a:cubicBezTo>
                    <a:pt x="3361" y="4740"/>
                    <a:pt x="3349" y="4741"/>
                    <a:pt x="3337" y="4743"/>
                  </a:cubicBezTo>
                  <a:lnTo>
                    <a:pt x="3140" y="4777"/>
                  </a:lnTo>
                  <a:lnTo>
                    <a:pt x="3178" y="4734"/>
                  </a:lnTo>
                  <a:lnTo>
                    <a:pt x="3644" y="4134"/>
                  </a:lnTo>
                  <a:close/>
                  <a:moveTo>
                    <a:pt x="7729" y="3519"/>
                  </a:moveTo>
                  <a:lnTo>
                    <a:pt x="8569" y="3966"/>
                  </a:lnTo>
                  <a:lnTo>
                    <a:pt x="9970" y="5943"/>
                  </a:lnTo>
                  <a:lnTo>
                    <a:pt x="2247" y="5943"/>
                  </a:lnTo>
                  <a:lnTo>
                    <a:pt x="2741" y="5295"/>
                  </a:lnTo>
                  <a:lnTo>
                    <a:pt x="3279" y="5194"/>
                  </a:lnTo>
                  <a:lnTo>
                    <a:pt x="3471" y="5478"/>
                  </a:lnTo>
                  <a:cubicBezTo>
                    <a:pt x="3509" y="5526"/>
                    <a:pt x="3567" y="5559"/>
                    <a:pt x="3629" y="5569"/>
                  </a:cubicBezTo>
                  <a:lnTo>
                    <a:pt x="3649" y="5569"/>
                  </a:lnTo>
                  <a:cubicBezTo>
                    <a:pt x="3706" y="5569"/>
                    <a:pt x="3759" y="5545"/>
                    <a:pt x="3802" y="5506"/>
                  </a:cubicBezTo>
                  <a:lnTo>
                    <a:pt x="4282" y="5041"/>
                  </a:lnTo>
                  <a:lnTo>
                    <a:pt x="4493" y="5343"/>
                  </a:lnTo>
                  <a:cubicBezTo>
                    <a:pt x="4535" y="5402"/>
                    <a:pt x="4602" y="5432"/>
                    <a:pt x="4668" y="5432"/>
                  </a:cubicBezTo>
                  <a:cubicBezTo>
                    <a:pt x="4733" y="5432"/>
                    <a:pt x="4797" y="5404"/>
                    <a:pt x="4839" y="5348"/>
                  </a:cubicBezTo>
                  <a:lnTo>
                    <a:pt x="6092" y="3745"/>
                  </a:lnTo>
                  <a:lnTo>
                    <a:pt x="6788" y="3524"/>
                  </a:lnTo>
                  <a:lnTo>
                    <a:pt x="7138" y="4004"/>
                  </a:lnTo>
                  <a:cubicBezTo>
                    <a:pt x="7182" y="4057"/>
                    <a:pt x="7244" y="4090"/>
                    <a:pt x="7311" y="4090"/>
                  </a:cubicBezTo>
                  <a:lnTo>
                    <a:pt x="7335" y="4090"/>
                  </a:lnTo>
                  <a:cubicBezTo>
                    <a:pt x="7407" y="4081"/>
                    <a:pt x="7474" y="4038"/>
                    <a:pt x="7508" y="3970"/>
                  </a:cubicBezTo>
                  <a:lnTo>
                    <a:pt x="7729" y="3519"/>
                  </a:lnTo>
                  <a:close/>
                  <a:moveTo>
                    <a:pt x="11065" y="6375"/>
                  </a:moveTo>
                  <a:lnTo>
                    <a:pt x="11065" y="6884"/>
                  </a:lnTo>
                  <a:lnTo>
                    <a:pt x="999" y="6884"/>
                  </a:lnTo>
                  <a:lnTo>
                    <a:pt x="999" y="6375"/>
                  </a:lnTo>
                  <a:close/>
                  <a:moveTo>
                    <a:pt x="11631" y="7316"/>
                  </a:moveTo>
                  <a:lnTo>
                    <a:pt x="11631" y="7762"/>
                  </a:lnTo>
                  <a:lnTo>
                    <a:pt x="432" y="7762"/>
                  </a:lnTo>
                  <a:lnTo>
                    <a:pt x="432" y="7316"/>
                  </a:lnTo>
                  <a:close/>
                  <a:moveTo>
                    <a:pt x="5367" y="8195"/>
                  </a:moveTo>
                  <a:lnTo>
                    <a:pt x="5367" y="9481"/>
                  </a:lnTo>
                  <a:lnTo>
                    <a:pt x="4023" y="9481"/>
                  </a:lnTo>
                  <a:lnTo>
                    <a:pt x="4397" y="8195"/>
                  </a:lnTo>
                  <a:close/>
                  <a:moveTo>
                    <a:pt x="7662" y="8190"/>
                  </a:moveTo>
                  <a:lnTo>
                    <a:pt x="8036" y="9476"/>
                  </a:lnTo>
                  <a:lnTo>
                    <a:pt x="6692" y="9481"/>
                  </a:lnTo>
                  <a:lnTo>
                    <a:pt x="6692" y="8190"/>
                  </a:lnTo>
                  <a:close/>
                  <a:moveTo>
                    <a:pt x="6255" y="8190"/>
                  </a:moveTo>
                  <a:lnTo>
                    <a:pt x="6255" y="11790"/>
                  </a:lnTo>
                  <a:cubicBezTo>
                    <a:pt x="6255" y="11799"/>
                    <a:pt x="6250" y="11804"/>
                    <a:pt x="6245" y="11804"/>
                  </a:cubicBezTo>
                  <a:lnTo>
                    <a:pt x="5813" y="11804"/>
                  </a:lnTo>
                  <a:cubicBezTo>
                    <a:pt x="5809" y="11804"/>
                    <a:pt x="5804" y="11799"/>
                    <a:pt x="5804" y="11790"/>
                  </a:cubicBezTo>
                  <a:lnTo>
                    <a:pt x="5804" y="8190"/>
                  </a:lnTo>
                  <a:close/>
                  <a:moveTo>
                    <a:pt x="3946" y="8190"/>
                  </a:moveTo>
                  <a:lnTo>
                    <a:pt x="2516" y="13096"/>
                  </a:lnTo>
                  <a:cubicBezTo>
                    <a:pt x="2511" y="13100"/>
                    <a:pt x="2511" y="13100"/>
                    <a:pt x="2506" y="13100"/>
                  </a:cubicBezTo>
                  <a:lnTo>
                    <a:pt x="2026" y="13100"/>
                  </a:lnTo>
                  <a:cubicBezTo>
                    <a:pt x="2016" y="13100"/>
                    <a:pt x="2012" y="13096"/>
                    <a:pt x="2012" y="13086"/>
                  </a:cubicBezTo>
                  <a:lnTo>
                    <a:pt x="3447" y="8190"/>
                  </a:lnTo>
                  <a:close/>
                  <a:moveTo>
                    <a:pt x="8617" y="8190"/>
                  </a:moveTo>
                  <a:lnTo>
                    <a:pt x="10042" y="13086"/>
                  </a:lnTo>
                  <a:cubicBezTo>
                    <a:pt x="10047" y="13096"/>
                    <a:pt x="10042" y="13100"/>
                    <a:pt x="10033" y="13100"/>
                  </a:cubicBezTo>
                  <a:lnTo>
                    <a:pt x="9553" y="13100"/>
                  </a:lnTo>
                  <a:cubicBezTo>
                    <a:pt x="9548" y="13100"/>
                    <a:pt x="9543" y="13096"/>
                    <a:pt x="9543" y="13091"/>
                  </a:cubicBezTo>
                  <a:lnTo>
                    <a:pt x="8118" y="8190"/>
                  </a:lnTo>
                  <a:close/>
                  <a:moveTo>
                    <a:pt x="994" y="1"/>
                  </a:moveTo>
                  <a:cubicBezTo>
                    <a:pt x="754" y="1"/>
                    <a:pt x="567" y="188"/>
                    <a:pt x="567" y="428"/>
                  </a:cubicBezTo>
                  <a:lnTo>
                    <a:pt x="567" y="6884"/>
                  </a:lnTo>
                  <a:lnTo>
                    <a:pt x="370" y="6884"/>
                  </a:lnTo>
                  <a:cubicBezTo>
                    <a:pt x="367" y="6884"/>
                    <a:pt x="364" y="6884"/>
                    <a:pt x="362" y="6884"/>
                  </a:cubicBezTo>
                  <a:cubicBezTo>
                    <a:pt x="164" y="6884"/>
                    <a:pt x="0" y="7050"/>
                    <a:pt x="0" y="7254"/>
                  </a:cubicBezTo>
                  <a:lnTo>
                    <a:pt x="0" y="7820"/>
                  </a:lnTo>
                  <a:cubicBezTo>
                    <a:pt x="0" y="8027"/>
                    <a:pt x="168" y="8195"/>
                    <a:pt x="370" y="8195"/>
                  </a:cubicBezTo>
                  <a:lnTo>
                    <a:pt x="2991" y="8195"/>
                  </a:lnTo>
                  <a:lnTo>
                    <a:pt x="1599" y="12961"/>
                  </a:lnTo>
                  <a:cubicBezTo>
                    <a:pt x="1517" y="13244"/>
                    <a:pt x="1728" y="13532"/>
                    <a:pt x="2026" y="13532"/>
                  </a:cubicBezTo>
                  <a:lnTo>
                    <a:pt x="2506" y="13532"/>
                  </a:lnTo>
                  <a:cubicBezTo>
                    <a:pt x="2703" y="13532"/>
                    <a:pt x="2880" y="13398"/>
                    <a:pt x="2933" y="13211"/>
                  </a:cubicBezTo>
                  <a:lnTo>
                    <a:pt x="3898" y="9913"/>
                  </a:lnTo>
                  <a:lnTo>
                    <a:pt x="5372" y="9913"/>
                  </a:lnTo>
                  <a:lnTo>
                    <a:pt x="5372" y="11790"/>
                  </a:lnTo>
                  <a:cubicBezTo>
                    <a:pt x="5372" y="12035"/>
                    <a:pt x="5573" y="12236"/>
                    <a:pt x="5818" y="12236"/>
                  </a:cubicBezTo>
                  <a:lnTo>
                    <a:pt x="6250" y="12236"/>
                  </a:lnTo>
                  <a:cubicBezTo>
                    <a:pt x="6495" y="12236"/>
                    <a:pt x="6692" y="12035"/>
                    <a:pt x="6692" y="11790"/>
                  </a:cubicBezTo>
                  <a:lnTo>
                    <a:pt x="6692" y="9913"/>
                  </a:lnTo>
                  <a:lnTo>
                    <a:pt x="8170" y="9913"/>
                  </a:lnTo>
                  <a:lnTo>
                    <a:pt x="9130" y="13211"/>
                  </a:lnTo>
                  <a:cubicBezTo>
                    <a:pt x="9188" y="13403"/>
                    <a:pt x="9361" y="13532"/>
                    <a:pt x="9558" y="13532"/>
                  </a:cubicBezTo>
                  <a:lnTo>
                    <a:pt x="10038" y="13532"/>
                  </a:lnTo>
                  <a:cubicBezTo>
                    <a:pt x="10335" y="13532"/>
                    <a:pt x="10551" y="13249"/>
                    <a:pt x="10465" y="12961"/>
                  </a:cubicBezTo>
                  <a:lnTo>
                    <a:pt x="9073" y="8195"/>
                  </a:lnTo>
                  <a:lnTo>
                    <a:pt x="11694" y="8195"/>
                  </a:lnTo>
                  <a:cubicBezTo>
                    <a:pt x="11900" y="8195"/>
                    <a:pt x="12068" y="8027"/>
                    <a:pt x="12068" y="7820"/>
                  </a:cubicBezTo>
                  <a:lnTo>
                    <a:pt x="12068" y="7254"/>
                  </a:lnTo>
                  <a:cubicBezTo>
                    <a:pt x="12068" y="7050"/>
                    <a:pt x="11905" y="6884"/>
                    <a:pt x="11698" y="6884"/>
                  </a:cubicBezTo>
                  <a:cubicBezTo>
                    <a:pt x="11695" y="6884"/>
                    <a:pt x="11692" y="6884"/>
                    <a:pt x="11689" y="6884"/>
                  </a:cubicBezTo>
                  <a:lnTo>
                    <a:pt x="11497" y="6884"/>
                  </a:lnTo>
                  <a:lnTo>
                    <a:pt x="11497" y="4374"/>
                  </a:lnTo>
                  <a:cubicBezTo>
                    <a:pt x="11497" y="4230"/>
                    <a:pt x="11389" y="4158"/>
                    <a:pt x="11281" y="4158"/>
                  </a:cubicBezTo>
                  <a:cubicBezTo>
                    <a:pt x="11173" y="4158"/>
                    <a:pt x="11065" y="4230"/>
                    <a:pt x="11065" y="4374"/>
                  </a:cubicBezTo>
                  <a:lnTo>
                    <a:pt x="11065" y="5934"/>
                  </a:lnTo>
                  <a:lnTo>
                    <a:pt x="10503" y="5934"/>
                  </a:lnTo>
                  <a:lnTo>
                    <a:pt x="8900" y="3668"/>
                  </a:lnTo>
                  <a:lnTo>
                    <a:pt x="7498" y="1685"/>
                  </a:lnTo>
                  <a:cubicBezTo>
                    <a:pt x="7454" y="1624"/>
                    <a:pt x="7386" y="1592"/>
                    <a:pt x="7319" y="1592"/>
                  </a:cubicBezTo>
                  <a:cubicBezTo>
                    <a:pt x="7256" y="1592"/>
                    <a:pt x="7192" y="1620"/>
                    <a:pt x="7148" y="1676"/>
                  </a:cubicBezTo>
                  <a:lnTo>
                    <a:pt x="4681" y="4854"/>
                  </a:lnTo>
                  <a:lnTo>
                    <a:pt x="3831" y="3644"/>
                  </a:lnTo>
                  <a:cubicBezTo>
                    <a:pt x="3793" y="3596"/>
                    <a:pt x="3740" y="3562"/>
                    <a:pt x="3682" y="3557"/>
                  </a:cubicBezTo>
                  <a:lnTo>
                    <a:pt x="3658" y="3557"/>
                  </a:lnTo>
                  <a:cubicBezTo>
                    <a:pt x="3654" y="3557"/>
                    <a:pt x="3650" y="3557"/>
                    <a:pt x="3645" y="3557"/>
                  </a:cubicBezTo>
                  <a:cubicBezTo>
                    <a:pt x="3582" y="3557"/>
                    <a:pt x="3521" y="3590"/>
                    <a:pt x="3481" y="3639"/>
                  </a:cubicBezTo>
                  <a:lnTo>
                    <a:pt x="2453" y="4959"/>
                  </a:lnTo>
                  <a:lnTo>
                    <a:pt x="1695" y="5938"/>
                  </a:lnTo>
                  <a:lnTo>
                    <a:pt x="999" y="5938"/>
                  </a:lnTo>
                  <a:lnTo>
                    <a:pt x="999" y="433"/>
                  </a:lnTo>
                  <a:lnTo>
                    <a:pt x="1944" y="433"/>
                  </a:lnTo>
                  <a:cubicBezTo>
                    <a:pt x="2232" y="433"/>
                    <a:pt x="2232" y="1"/>
                    <a:pt x="194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987" name="Google Shape;18987;p140"/>
          <p:cNvGrpSpPr/>
          <p:nvPr/>
        </p:nvGrpSpPr>
        <p:grpSpPr>
          <a:xfrm>
            <a:off x="7995963" y="1798313"/>
            <a:ext cx="343279" cy="363402"/>
            <a:chOff x="7995963" y="1985163"/>
            <a:chExt cx="343279" cy="363402"/>
          </a:xfrm>
        </p:grpSpPr>
        <p:sp>
          <p:nvSpPr>
            <p:cNvPr id="18988" name="Google Shape;18988;p140"/>
            <p:cNvSpPr/>
            <p:nvPr/>
          </p:nvSpPr>
          <p:spPr>
            <a:xfrm>
              <a:off x="8067155" y="2040110"/>
              <a:ext cx="265798" cy="241666"/>
            </a:xfrm>
            <a:custGeom>
              <a:avLst/>
              <a:gdLst/>
              <a:ahLst/>
              <a:cxnLst/>
              <a:rect l="l" t="t" r="r" b="b"/>
              <a:pathLst>
                <a:path w="10144" h="9223" extrusionOk="0">
                  <a:moveTo>
                    <a:pt x="7837" y="0"/>
                  </a:moveTo>
                  <a:cubicBezTo>
                    <a:pt x="7691" y="0"/>
                    <a:pt x="7545" y="46"/>
                    <a:pt x="7422" y="141"/>
                  </a:cubicBezTo>
                  <a:lnTo>
                    <a:pt x="3245" y="3333"/>
                  </a:lnTo>
                  <a:cubicBezTo>
                    <a:pt x="3218" y="3354"/>
                    <a:pt x="3189" y="3363"/>
                    <a:pt x="3160" y="3363"/>
                  </a:cubicBezTo>
                  <a:cubicBezTo>
                    <a:pt x="3083" y="3363"/>
                    <a:pt x="3014" y="3296"/>
                    <a:pt x="3025" y="3208"/>
                  </a:cubicBezTo>
                  <a:lnTo>
                    <a:pt x="3221" y="1874"/>
                  </a:lnTo>
                  <a:cubicBezTo>
                    <a:pt x="3269" y="1509"/>
                    <a:pt x="3010" y="1178"/>
                    <a:pt x="2650" y="1130"/>
                  </a:cubicBezTo>
                  <a:cubicBezTo>
                    <a:pt x="2614" y="1125"/>
                    <a:pt x="2580" y="1123"/>
                    <a:pt x="2546" y="1123"/>
                  </a:cubicBezTo>
                  <a:cubicBezTo>
                    <a:pt x="2242" y="1123"/>
                    <a:pt x="2044" y="1320"/>
                    <a:pt x="1901" y="1701"/>
                  </a:cubicBezTo>
                  <a:lnTo>
                    <a:pt x="648" y="5080"/>
                  </a:lnTo>
                  <a:cubicBezTo>
                    <a:pt x="620" y="5191"/>
                    <a:pt x="389" y="5464"/>
                    <a:pt x="0" y="5767"/>
                  </a:cubicBezTo>
                  <a:lnTo>
                    <a:pt x="2641" y="9223"/>
                  </a:lnTo>
                  <a:lnTo>
                    <a:pt x="3313" y="8714"/>
                  </a:lnTo>
                  <a:cubicBezTo>
                    <a:pt x="3620" y="8484"/>
                    <a:pt x="4565" y="8244"/>
                    <a:pt x="4950" y="8224"/>
                  </a:cubicBezTo>
                  <a:cubicBezTo>
                    <a:pt x="5338" y="8205"/>
                    <a:pt x="5713" y="8076"/>
                    <a:pt x="6025" y="7840"/>
                  </a:cubicBezTo>
                  <a:lnTo>
                    <a:pt x="9793" y="5027"/>
                  </a:lnTo>
                  <a:cubicBezTo>
                    <a:pt x="10086" y="4802"/>
                    <a:pt x="10143" y="4384"/>
                    <a:pt x="9918" y="4091"/>
                  </a:cubicBezTo>
                  <a:cubicBezTo>
                    <a:pt x="9788" y="3920"/>
                    <a:pt x="9591" y="3831"/>
                    <a:pt x="9392" y="3831"/>
                  </a:cubicBezTo>
                  <a:cubicBezTo>
                    <a:pt x="9250" y="3831"/>
                    <a:pt x="9108" y="3875"/>
                    <a:pt x="8987" y="3967"/>
                  </a:cubicBezTo>
                  <a:lnTo>
                    <a:pt x="9716" y="3410"/>
                  </a:lnTo>
                  <a:cubicBezTo>
                    <a:pt x="10009" y="3189"/>
                    <a:pt x="10067" y="2771"/>
                    <a:pt x="9841" y="2478"/>
                  </a:cubicBezTo>
                  <a:cubicBezTo>
                    <a:pt x="9711" y="2307"/>
                    <a:pt x="9514" y="2216"/>
                    <a:pt x="9313" y="2216"/>
                  </a:cubicBezTo>
                  <a:cubicBezTo>
                    <a:pt x="9174" y="2216"/>
                    <a:pt x="9034" y="2260"/>
                    <a:pt x="8914" y="2350"/>
                  </a:cubicBezTo>
                  <a:lnTo>
                    <a:pt x="8914" y="2350"/>
                  </a:lnTo>
                  <a:lnTo>
                    <a:pt x="9663" y="1778"/>
                  </a:lnTo>
                  <a:cubicBezTo>
                    <a:pt x="9956" y="1552"/>
                    <a:pt x="10014" y="1134"/>
                    <a:pt x="9788" y="842"/>
                  </a:cubicBezTo>
                  <a:cubicBezTo>
                    <a:pt x="9659" y="670"/>
                    <a:pt x="9462" y="581"/>
                    <a:pt x="9262" y="581"/>
                  </a:cubicBezTo>
                  <a:cubicBezTo>
                    <a:pt x="9121" y="581"/>
                    <a:pt x="8978" y="625"/>
                    <a:pt x="8857" y="717"/>
                  </a:cubicBezTo>
                  <a:lnTo>
                    <a:pt x="8248" y="1183"/>
                  </a:lnTo>
                  <a:lnTo>
                    <a:pt x="8248" y="1183"/>
                  </a:lnTo>
                  <a:cubicBezTo>
                    <a:pt x="8541" y="957"/>
                    <a:pt x="8587" y="533"/>
                    <a:pt x="8358" y="242"/>
                  </a:cubicBezTo>
                  <a:cubicBezTo>
                    <a:pt x="8223" y="82"/>
                    <a:pt x="8031" y="0"/>
                    <a:pt x="7837"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9" name="Google Shape;18989;p140"/>
            <p:cNvSpPr/>
            <p:nvPr/>
          </p:nvSpPr>
          <p:spPr>
            <a:xfrm>
              <a:off x="8257333" y="2141776"/>
              <a:ext cx="75620" cy="75358"/>
            </a:xfrm>
            <a:custGeom>
              <a:avLst/>
              <a:gdLst/>
              <a:ahLst/>
              <a:cxnLst/>
              <a:rect l="l" t="t" r="r" b="b"/>
              <a:pathLst>
                <a:path w="2886" h="2876" extrusionOk="0">
                  <a:moveTo>
                    <a:pt x="2391" y="0"/>
                  </a:moveTo>
                  <a:lnTo>
                    <a:pt x="2391" y="0"/>
                  </a:lnTo>
                  <a:cubicBezTo>
                    <a:pt x="2420" y="235"/>
                    <a:pt x="2324" y="466"/>
                    <a:pt x="2132" y="615"/>
                  </a:cubicBezTo>
                  <a:lnTo>
                    <a:pt x="351" y="1949"/>
                  </a:lnTo>
                  <a:cubicBezTo>
                    <a:pt x="58" y="2165"/>
                    <a:pt x="0" y="2583"/>
                    <a:pt x="221" y="2875"/>
                  </a:cubicBezTo>
                  <a:lnTo>
                    <a:pt x="2540" y="1143"/>
                  </a:lnTo>
                  <a:cubicBezTo>
                    <a:pt x="2828" y="917"/>
                    <a:pt x="2885" y="499"/>
                    <a:pt x="2665" y="211"/>
                  </a:cubicBezTo>
                  <a:cubicBezTo>
                    <a:pt x="2593" y="115"/>
                    <a:pt x="2497" y="43"/>
                    <a:pt x="2391" y="0"/>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0" name="Google Shape;18990;p140"/>
            <p:cNvSpPr/>
            <p:nvPr/>
          </p:nvSpPr>
          <p:spPr>
            <a:xfrm>
              <a:off x="8236449" y="2099380"/>
              <a:ext cx="94486" cy="90713"/>
            </a:xfrm>
            <a:custGeom>
              <a:avLst/>
              <a:gdLst/>
              <a:ahLst/>
              <a:cxnLst/>
              <a:rect l="l" t="t" r="r" b="b"/>
              <a:pathLst>
                <a:path w="3606" h="3462" extrusionOk="0">
                  <a:moveTo>
                    <a:pt x="3111" y="0"/>
                  </a:moveTo>
                  <a:cubicBezTo>
                    <a:pt x="3140" y="236"/>
                    <a:pt x="3039" y="471"/>
                    <a:pt x="2852" y="615"/>
                  </a:cubicBezTo>
                  <a:lnTo>
                    <a:pt x="2122" y="1172"/>
                  </a:lnTo>
                  <a:lnTo>
                    <a:pt x="351" y="2525"/>
                  </a:lnTo>
                  <a:cubicBezTo>
                    <a:pt x="58" y="2746"/>
                    <a:pt x="1" y="3169"/>
                    <a:pt x="226" y="3461"/>
                  </a:cubicBezTo>
                  <a:lnTo>
                    <a:pt x="2526" y="1705"/>
                  </a:lnTo>
                  <a:lnTo>
                    <a:pt x="3255" y="1143"/>
                  </a:lnTo>
                  <a:cubicBezTo>
                    <a:pt x="3548" y="922"/>
                    <a:pt x="3606" y="504"/>
                    <a:pt x="3380" y="212"/>
                  </a:cubicBezTo>
                  <a:cubicBezTo>
                    <a:pt x="3313" y="120"/>
                    <a:pt x="3217" y="48"/>
                    <a:pt x="3111" y="0"/>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1" name="Google Shape;18991;p140"/>
            <p:cNvSpPr/>
            <p:nvPr/>
          </p:nvSpPr>
          <p:spPr>
            <a:xfrm>
              <a:off x="8215330" y="2056618"/>
              <a:ext cx="114217" cy="105675"/>
            </a:xfrm>
            <a:custGeom>
              <a:avLst/>
              <a:gdLst/>
              <a:ahLst/>
              <a:cxnLst/>
              <a:rect l="l" t="t" r="r" b="b"/>
              <a:pathLst>
                <a:path w="4359" h="4033" extrusionOk="0">
                  <a:moveTo>
                    <a:pt x="3864" y="0"/>
                  </a:moveTo>
                  <a:lnTo>
                    <a:pt x="3864" y="0"/>
                  </a:lnTo>
                  <a:cubicBezTo>
                    <a:pt x="3893" y="236"/>
                    <a:pt x="3797" y="466"/>
                    <a:pt x="3605" y="615"/>
                  </a:cubicBezTo>
                  <a:lnTo>
                    <a:pt x="351" y="3101"/>
                  </a:lnTo>
                  <a:cubicBezTo>
                    <a:pt x="58" y="3322"/>
                    <a:pt x="0" y="3740"/>
                    <a:pt x="226" y="4033"/>
                  </a:cubicBezTo>
                  <a:lnTo>
                    <a:pt x="4013" y="1143"/>
                  </a:lnTo>
                  <a:cubicBezTo>
                    <a:pt x="4301" y="917"/>
                    <a:pt x="4359" y="500"/>
                    <a:pt x="4138" y="212"/>
                  </a:cubicBezTo>
                  <a:cubicBezTo>
                    <a:pt x="4066" y="116"/>
                    <a:pt x="3970" y="44"/>
                    <a:pt x="3864" y="0"/>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2" name="Google Shape;18992;p140"/>
            <p:cNvSpPr/>
            <p:nvPr/>
          </p:nvSpPr>
          <p:spPr>
            <a:xfrm>
              <a:off x="8194185" y="2041263"/>
              <a:ext cx="98128" cy="93360"/>
            </a:xfrm>
            <a:custGeom>
              <a:avLst/>
              <a:gdLst/>
              <a:ahLst/>
              <a:cxnLst/>
              <a:rect l="l" t="t" r="r" b="b"/>
              <a:pathLst>
                <a:path w="3745" h="3563" extrusionOk="0">
                  <a:moveTo>
                    <a:pt x="3246" y="1"/>
                  </a:moveTo>
                  <a:cubicBezTo>
                    <a:pt x="3274" y="236"/>
                    <a:pt x="3178" y="466"/>
                    <a:pt x="2991" y="610"/>
                  </a:cubicBezTo>
                  <a:lnTo>
                    <a:pt x="351" y="2626"/>
                  </a:lnTo>
                  <a:cubicBezTo>
                    <a:pt x="58" y="2852"/>
                    <a:pt x="1" y="3270"/>
                    <a:pt x="226" y="3563"/>
                  </a:cubicBezTo>
                  <a:lnTo>
                    <a:pt x="3394" y="1143"/>
                  </a:lnTo>
                  <a:cubicBezTo>
                    <a:pt x="3692" y="918"/>
                    <a:pt x="3745" y="486"/>
                    <a:pt x="3510" y="198"/>
                  </a:cubicBezTo>
                  <a:cubicBezTo>
                    <a:pt x="3438" y="111"/>
                    <a:pt x="3346" y="44"/>
                    <a:pt x="3246" y="1"/>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3" name="Google Shape;18993;p140"/>
            <p:cNvSpPr/>
            <p:nvPr/>
          </p:nvSpPr>
          <p:spPr>
            <a:xfrm>
              <a:off x="8110677" y="1990456"/>
              <a:ext cx="201523" cy="282280"/>
            </a:xfrm>
            <a:custGeom>
              <a:avLst/>
              <a:gdLst/>
              <a:ahLst/>
              <a:cxnLst/>
              <a:rect l="l" t="t" r="r" b="b"/>
              <a:pathLst>
                <a:path w="7691" h="10773" extrusionOk="0">
                  <a:moveTo>
                    <a:pt x="4364" y="0"/>
                  </a:moveTo>
                  <a:cubicBezTo>
                    <a:pt x="3994" y="0"/>
                    <a:pt x="3697" y="298"/>
                    <a:pt x="3697" y="668"/>
                  </a:cubicBezTo>
                  <a:lnTo>
                    <a:pt x="3697" y="1441"/>
                  </a:lnTo>
                  <a:cubicBezTo>
                    <a:pt x="3697" y="1072"/>
                    <a:pt x="3399" y="778"/>
                    <a:pt x="3033" y="778"/>
                  </a:cubicBezTo>
                  <a:cubicBezTo>
                    <a:pt x="3027" y="778"/>
                    <a:pt x="3021" y="778"/>
                    <a:pt x="3015" y="778"/>
                  </a:cubicBezTo>
                  <a:cubicBezTo>
                    <a:pt x="2650" y="793"/>
                    <a:pt x="2367" y="1095"/>
                    <a:pt x="2367" y="1460"/>
                  </a:cubicBezTo>
                  <a:lnTo>
                    <a:pt x="2376" y="6721"/>
                  </a:lnTo>
                  <a:cubicBezTo>
                    <a:pt x="2376" y="6801"/>
                    <a:pt x="2310" y="6856"/>
                    <a:pt x="2240" y="6856"/>
                  </a:cubicBezTo>
                  <a:cubicBezTo>
                    <a:pt x="2205" y="6856"/>
                    <a:pt x="2170" y="6842"/>
                    <a:pt x="2141" y="6812"/>
                  </a:cubicBezTo>
                  <a:lnTo>
                    <a:pt x="1200" y="5852"/>
                  </a:lnTo>
                  <a:cubicBezTo>
                    <a:pt x="1071" y="5722"/>
                    <a:pt x="900" y="5658"/>
                    <a:pt x="730" y="5658"/>
                  </a:cubicBezTo>
                  <a:cubicBezTo>
                    <a:pt x="560" y="5658"/>
                    <a:pt x="389" y="5722"/>
                    <a:pt x="260" y="5852"/>
                  </a:cubicBezTo>
                  <a:cubicBezTo>
                    <a:pt x="0" y="6111"/>
                    <a:pt x="0" y="6534"/>
                    <a:pt x="260" y="6793"/>
                  </a:cubicBezTo>
                  <a:lnTo>
                    <a:pt x="2189" y="9841"/>
                  </a:lnTo>
                  <a:cubicBezTo>
                    <a:pt x="2261" y="9932"/>
                    <a:pt x="2343" y="10283"/>
                    <a:pt x="2343" y="10772"/>
                  </a:cubicBezTo>
                  <a:lnTo>
                    <a:pt x="6692" y="10763"/>
                  </a:lnTo>
                  <a:lnTo>
                    <a:pt x="6692" y="9923"/>
                  </a:lnTo>
                  <a:cubicBezTo>
                    <a:pt x="6697" y="9539"/>
                    <a:pt x="7081" y="8641"/>
                    <a:pt x="7297" y="8324"/>
                  </a:cubicBezTo>
                  <a:cubicBezTo>
                    <a:pt x="7518" y="8002"/>
                    <a:pt x="7642" y="7628"/>
                    <a:pt x="7647" y="7239"/>
                  </a:cubicBezTo>
                  <a:lnTo>
                    <a:pt x="7690" y="2530"/>
                  </a:lnTo>
                  <a:cubicBezTo>
                    <a:pt x="7690" y="2165"/>
                    <a:pt x="7393" y="1868"/>
                    <a:pt x="7023" y="1868"/>
                  </a:cubicBezTo>
                  <a:cubicBezTo>
                    <a:pt x="6659" y="1868"/>
                    <a:pt x="6365" y="2156"/>
                    <a:pt x="6361" y="2513"/>
                  </a:cubicBezTo>
                  <a:lnTo>
                    <a:pt x="6361" y="2513"/>
                  </a:lnTo>
                  <a:lnTo>
                    <a:pt x="6361" y="1613"/>
                  </a:lnTo>
                  <a:cubicBezTo>
                    <a:pt x="6361" y="1247"/>
                    <a:pt x="6063" y="951"/>
                    <a:pt x="5702" y="951"/>
                  </a:cubicBezTo>
                  <a:cubicBezTo>
                    <a:pt x="5699" y="951"/>
                    <a:pt x="5696" y="951"/>
                    <a:pt x="5693" y="951"/>
                  </a:cubicBezTo>
                  <a:cubicBezTo>
                    <a:pt x="5330" y="951"/>
                    <a:pt x="5036" y="1239"/>
                    <a:pt x="5031" y="1596"/>
                  </a:cubicBezTo>
                  <a:lnTo>
                    <a:pt x="5031" y="1596"/>
                  </a:lnTo>
                  <a:lnTo>
                    <a:pt x="5031" y="663"/>
                  </a:lnTo>
                  <a:cubicBezTo>
                    <a:pt x="5026" y="298"/>
                    <a:pt x="4729" y="0"/>
                    <a:pt x="4364"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4" name="Google Shape;18994;p140"/>
            <p:cNvSpPr/>
            <p:nvPr/>
          </p:nvSpPr>
          <p:spPr>
            <a:xfrm>
              <a:off x="8285998" y="2039376"/>
              <a:ext cx="26071" cy="93228"/>
            </a:xfrm>
            <a:custGeom>
              <a:avLst/>
              <a:gdLst/>
              <a:ahLst/>
              <a:cxnLst/>
              <a:rect l="l" t="t" r="r" b="b"/>
              <a:pathLst>
                <a:path w="995" h="3558" extrusionOk="0">
                  <a:moveTo>
                    <a:pt x="310" y="0"/>
                  </a:moveTo>
                  <a:cubicBezTo>
                    <a:pt x="202" y="0"/>
                    <a:pt x="95" y="33"/>
                    <a:pt x="1" y="87"/>
                  </a:cubicBezTo>
                  <a:cubicBezTo>
                    <a:pt x="207" y="207"/>
                    <a:pt x="337" y="423"/>
                    <a:pt x="337" y="663"/>
                  </a:cubicBezTo>
                  <a:lnTo>
                    <a:pt x="318" y="2895"/>
                  </a:lnTo>
                  <a:cubicBezTo>
                    <a:pt x="313" y="3260"/>
                    <a:pt x="606" y="3558"/>
                    <a:pt x="971" y="3558"/>
                  </a:cubicBezTo>
                  <a:lnTo>
                    <a:pt x="995" y="663"/>
                  </a:lnTo>
                  <a:cubicBezTo>
                    <a:pt x="995" y="297"/>
                    <a:pt x="702" y="1"/>
                    <a:pt x="341" y="1"/>
                  </a:cubicBezTo>
                  <a:cubicBezTo>
                    <a:pt x="338" y="1"/>
                    <a:pt x="335" y="1"/>
                    <a:pt x="332" y="1"/>
                  </a:cubicBezTo>
                  <a:cubicBezTo>
                    <a:pt x="325" y="0"/>
                    <a:pt x="318" y="0"/>
                    <a:pt x="310"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5" name="Google Shape;18995;p140"/>
            <p:cNvSpPr/>
            <p:nvPr/>
          </p:nvSpPr>
          <p:spPr>
            <a:xfrm>
              <a:off x="8251044" y="2015349"/>
              <a:ext cx="26307" cy="117256"/>
            </a:xfrm>
            <a:custGeom>
              <a:avLst/>
              <a:gdLst/>
              <a:ahLst/>
              <a:cxnLst/>
              <a:rect l="l" t="t" r="r" b="b"/>
              <a:pathLst>
                <a:path w="1004" h="4475" extrusionOk="0">
                  <a:moveTo>
                    <a:pt x="314" y="0"/>
                  </a:moveTo>
                  <a:cubicBezTo>
                    <a:pt x="202" y="0"/>
                    <a:pt x="95" y="33"/>
                    <a:pt x="0" y="87"/>
                  </a:cubicBezTo>
                  <a:cubicBezTo>
                    <a:pt x="207" y="207"/>
                    <a:pt x="332" y="428"/>
                    <a:pt x="332" y="663"/>
                  </a:cubicBezTo>
                  <a:lnTo>
                    <a:pt x="332" y="1580"/>
                  </a:lnTo>
                  <a:lnTo>
                    <a:pt x="332" y="3822"/>
                  </a:lnTo>
                  <a:cubicBezTo>
                    <a:pt x="332" y="4182"/>
                    <a:pt x="629" y="4475"/>
                    <a:pt x="989" y="4475"/>
                  </a:cubicBezTo>
                  <a:lnTo>
                    <a:pt x="1004" y="4475"/>
                  </a:lnTo>
                  <a:lnTo>
                    <a:pt x="999" y="1580"/>
                  </a:lnTo>
                  <a:lnTo>
                    <a:pt x="999" y="663"/>
                  </a:lnTo>
                  <a:cubicBezTo>
                    <a:pt x="999" y="297"/>
                    <a:pt x="706" y="1"/>
                    <a:pt x="345" y="1"/>
                  </a:cubicBezTo>
                  <a:cubicBezTo>
                    <a:pt x="342" y="1"/>
                    <a:pt x="339" y="1"/>
                    <a:pt x="336" y="1"/>
                  </a:cubicBezTo>
                  <a:cubicBezTo>
                    <a:pt x="329" y="1"/>
                    <a:pt x="321" y="0"/>
                    <a:pt x="314"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6" name="Google Shape;18996;p140"/>
            <p:cNvSpPr/>
            <p:nvPr/>
          </p:nvSpPr>
          <p:spPr>
            <a:xfrm>
              <a:off x="8216195" y="1990456"/>
              <a:ext cx="26307" cy="142280"/>
            </a:xfrm>
            <a:custGeom>
              <a:avLst/>
              <a:gdLst/>
              <a:ahLst/>
              <a:cxnLst/>
              <a:rect l="l" t="t" r="r" b="b"/>
              <a:pathLst>
                <a:path w="1004" h="5430" extrusionOk="0">
                  <a:moveTo>
                    <a:pt x="332" y="0"/>
                  </a:moveTo>
                  <a:cubicBezTo>
                    <a:pt x="217" y="0"/>
                    <a:pt x="102" y="29"/>
                    <a:pt x="1" y="92"/>
                  </a:cubicBezTo>
                  <a:cubicBezTo>
                    <a:pt x="202" y="207"/>
                    <a:pt x="327" y="428"/>
                    <a:pt x="332" y="663"/>
                  </a:cubicBezTo>
                  <a:lnTo>
                    <a:pt x="337" y="4772"/>
                  </a:lnTo>
                  <a:cubicBezTo>
                    <a:pt x="337" y="5132"/>
                    <a:pt x="630" y="5430"/>
                    <a:pt x="990" y="5430"/>
                  </a:cubicBezTo>
                  <a:lnTo>
                    <a:pt x="1004" y="5430"/>
                  </a:lnTo>
                  <a:lnTo>
                    <a:pt x="999" y="663"/>
                  </a:lnTo>
                  <a:cubicBezTo>
                    <a:pt x="999" y="298"/>
                    <a:pt x="702" y="0"/>
                    <a:pt x="332"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7" name="Google Shape;18997;p140"/>
            <p:cNvSpPr/>
            <p:nvPr/>
          </p:nvSpPr>
          <p:spPr>
            <a:xfrm>
              <a:off x="8181372" y="2010816"/>
              <a:ext cx="26307" cy="121920"/>
            </a:xfrm>
            <a:custGeom>
              <a:avLst/>
              <a:gdLst/>
              <a:ahLst/>
              <a:cxnLst/>
              <a:rect l="l" t="t" r="r" b="b"/>
              <a:pathLst>
                <a:path w="1004" h="4653" extrusionOk="0">
                  <a:moveTo>
                    <a:pt x="330" y="1"/>
                  </a:moveTo>
                  <a:cubicBezTo>
                    <a:pt x="324" y="1"/>
                    <a:pt x="318" y="1"/>
                    <a:pt x="312" y="1"/>
                  </a:cubicBezTo>
                  <a:cubicBezTo>
                    <a:pt x="202" y="6"/>
                    <a:pt x="96" y="35"/>
                    <a:pt x="0" y="92"/>
                  </a:cubicBezTo>
                  <a:cubicBezTo>
                    <a:pt x="206" y="212"/>
                    <a:pt x="331" y="428"/>
                    <a:pt x="331" y="664"/>
                  </a:cubicBezTo>
                  <a:lnTo>
                    <a:pt x="336" y="4000"/>
                  </a:lnTo>
                  <a:cubicBezTo>
                    <a:pt x="336" y="4360"/>
                    <a:pt x="629" y="4653"/>
                    <a:pt x="994" y="4653"/>
                  </a:cubicBezTo>
                  <a:lnTo>
                    <a:pt x="1003" y="4653"/>
                  </a:lnTo>
                  <a:lnTo>
                    <a:pt x="999" y="664"/>
                  </a:lnTo>
                  <a:cubicBezTo>
                    <a:pt x="999" y="295"/>
                    <a:pt x="696" y="1"/>
                    <a:pt x="330"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8" name="Google Shape;18998;p140"/>
            <p:cNvSpPr/>
            <p:nvPr/>
          </p:nvSpPr>
          <p:spPr>
            <a:xfrm>
              <a:off x="8046141" y="2178590"/>
              <a:ext cx="103788" cy="119903"/>
            </a:xfrm>
            <a:custGeom>
              <a:avLst/>
              <a:gdLst/>
              <a:ahLst/>
              <a:cxnLst/>
              <a:rect l="l" t="t" r="r" b="b"/>
              <a:pathLst>
                <a:path w="3961" h="4576" extrusionOk="0">
                  <a:moveTo>
                    <a:pt x="995" y="0"/>
                  </a:moveTo>
                  <a:cubicBezTo>
                    <a:pt x="958" y="0"/>
                    <a:pt x="920" y="12"/>
                    <a:pt x="889" y="35"/>
                  </a:cubicBezTo>
                  <a:lnTo>
                    <a:pt x="92" y="645"/>
                  </a:lnTo>
                  <a:cubicBezTo>
                    <a:pt x="15" y="702"/>
                    <a:pt x="1" y="818"/>
                    <a:pt x="58" y="894"/>
                  </a:cubicBezTo>
                  <a:lnTo>
                    <a:pt x="2819" y="4504"/>
                  </a:lnTo>
                  <a:cubicBezTo>
                    <a:pt x="2856" y="4550"/>
                    <a:pt x="2910" y="4575"/>
                    <a:pt x="2964" y="4575"/>
                  </a:cubicBezTo>
                  <a:cubicBezTo>
                    <a:pt x="3002" y="4575"/>
                    <a:pt x="3040" y="4563"/>
                    <a:pt x="3073" y="4538"/>
                  </a:cubicBezTo>
                  <a:lnTo>
                    <a:pt x="3865" y="3933"/>
                  </a:lnTo>
                  <a:cubicBezTo>
                    <a:pt x="3942" y="3871"/>
                    <a:pt x="3961" y="3760"/>
                    <a:pt x="3899" y="3679"/>
                  </a:cubicBezTo>
                  <a:lnTo>
                    <a:pt x="1138" y="69"/>
                  </a:lnTo>
                  <a:cubicBezTo>
                    <a:pt x="1102" y="24"/>
                    <a:pt x="1048" y="0"/>
                    <a:pt x="99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9" name="Google Shape;18999;p140"/>
            <p:cNvSpPr/>
            <p:nvPr/>
          </p:nvSpPr>
          <p:spPr>
            <a:xfrm>
              <a:off x="8084894" y="2230445"/>
              <a:ext cx="64930" cy="68048"/>
            </a:xfrm>
            <a:custGeom>
              <a:avLst/>
              <a:gdLst/>
              <a:ahLst/>
              <a:cxnLst/>
              <a:rect l="l" t="t" r="r" b="b"/>
              <a:pathLst>
                <a:path w="2478" h="2597" extrusionOk="0">
                  <a:moveTo>
                    <a:pt x="1119" y="0"/>
                  </a:moveTo>
                  <a:lnTo>
                    <a:pt x="0" y="768"/>
                  </a:lnTo>
                  <a:lnTo>
                    <a:pt x="1340" y="2525"/>
                  </a:lnTo>
                  <a:cubicBezTo>
                    <a:pt x="1374" y="2571"/>
                    <a:pt x="1428" y="2596"/>
                    <a:pt x="1484" y="2596"/>
                  </a:cubicBezTo>
                  <a:cubicBezTo>
                    <a:pt x="1522" y="2596"/>
                    <a:pt x="1561" y="2584"/>
                    <a:pt x="1594" y="2559"/>
                  </a:cubicBezTo>
                  <a:lnTo>
                    <a:pt x="2386" y="1954"/>
                  </a:lnTo>
                  <a:cubicBezTo>
                    <a:pt x="2463" y="1892"/>
                    <a:pt x="2477" y="1781"/>
                    <a:pt x="2420" y="1700"/>
                  </a:cubicBezTo>
                  <a:lnTo>
                    <a:pt x="1119" y="0"/>
                  </a:ln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0" name="Google Shape;19000;p140"/>
            <p:cNvSpPr/>
            <p:nvPr/>
          </p:nvSpPr>
          <p:spPr>
            <a:xfrm>
              <a:off x="8002513" y="2187945"/>
              <a:ext cx="132585" cy="146524"/>
            </a:xfrm>
            <a:custGeom>
              <a:avLst/>
              <a:gdLst/>
              <a:ahLst/>
              <a:cxnLst/>
              <a:rect l="l" t="t" r="r" b="b"/>
              <a:pathLst>
                <a:path w="5060" h="5592" extrusionOk="0">
                  <a:moveTo>
                    <a:pt x="1842" y="0"/>
                  </a:moveTo>
                  <a:cubicBezTo>
                    <a:pt x="1805" y="0"/>
                    <a:pt x="1767" y="11"/>
                    <a:pt x="1733" y="33"/>
                  </a:cubicBezTo>
                  <a:lnTo>
                    <a:pt x="115" y="1137"/>
                  </a:lnTo>
                  <a:cubicBezTo>
                    <a:pt x="24" y="1195"/>
                    <a:pt x="0" y="1325"/>
                    <a:pt x="67" y="1411"/>
                  </a:cubicBezTo>
                  <a:lnTo>
                    <a:pt x="3202" y="5515"/>
                  </a:lnTo>
                  <a:cubicBezTo>
                    <a:pt x="3239" y="5566"/>
                    <a:pt x="3296" y="5592"/>
                    <a:pt x="3355" y="5592"/>
                  </a:cubicBezTo>
                  <a:cubicBezTo>
                    <a:pt x="3400" y="5592"/>
                    <a:pt x="3447" y="5576"/>
                    <a:pt x="3485" y="5544"/>
                  </a:cubicBezTo>
                  <a:lnTo>
                    <a:pt x="4973" y="4272"/>
                  </a:lnTo>
                  <a:cubicBezTo>
                    <a:pt x="5050" y="4205"/>
                    <a:pt x="5060" y="4090"/>
                    <a:pt x="4997" y="4008"/>
                  </a:cubicBezTo>
                  <a:lnTo>
                    <a:pt x="1997" y="77"/>
                  </a:lnTo>
                  <a:cubicBezTo>
                    <a:pt x="1959" y="27"/>
                    <a:pt x="1901" y="0"/>
                    <a:pt x="1842"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1" name="Google Shape;19001;p140"/>
            <p:cNvSpPr/>
            <p:nvPr/>
          </p:nvSpPr>
          <p:spPr>
            <a:xfrm>
              <a:off x="8065137" y="2263513"/>
              <a:ext cx="69961" cy="70956"/>
            </a:xfrm>
            <a:custGeom>
              <a:avLst/>
              <a:gdLst/>
              <a:ahLst/>
              <a:cxnLst/>
              <a:rect l="l" t="t" r="r" b="b"/>
              <a:pathLst>
                <a:path w="2670" h="2708" extrusionOk="0">
                  <a:moveTo>
                    <a:pt x="1753" y="1"/>
                  </a:moveTo>
                  <a:cubicBezTo>
                    <a:pt x="1801" y="82"/>
                    <a:pt x="1782" y="183"/>
                    <a:pt x="1710" y="246"/>
                  </a:cubicBezTo>
                  <a:lnTo>
                    <a:pt x="207" y="1537"/>
                  </a:lnTo>
                  <a:cubicBezTo>
                    <a:pt x="171" y="1567"/>
                    <a:pt x="127" y="1584"/>
                    <a:pt x="81" y="1584"/>
                  </a:cubicBezTo>
                  <a:cubicBezTo>
                    <a:pt x="55" y="1584"/>
                    <a:pt x="27" y="1578"/>
                    <a:pt x="1" y="1566"/>
                  </a:cubicBezTo>
                  <a:lnTo>
                    <a:pt x="1" y="1566"/>
                  </a:lnTo>
                  <a:lnTo>
                    <a:pt x="817" y="2631"/>
                  </a:lnTo>
                  <a:cubicBezTo>
                    <a:pt x="854" y="2682"/>
                    <a:pt x="911" y="2708"/>
                    <a:pt x="969" y="2708"/>
                  </a:cubicBezTo>
                  <a:cubicBezTo>
                    <a:pt x="1014" y="2708"/>
                    <a:pt x="1059" y="2692"/>
                    <a:pt x="1095" y="2660"/>
                  </a:cubicBezTo>
                  <a:lnTo>
                    <a:pt x="2583" y="1388"/>
                  </a:lnTo>
                  <a:cubicBezTo>
                    <a:pt x="2660" y="1321"/>
                    <a:pt x="2670" y="1201"/>
                    <a:pt x="2607" y="1124"/>
                  </a:cubicBezTo>
                  <a:lnTo>
                    <a:pt x="1753" y="1"/>
                  </a:ln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2" name="Google Shape;19002;p140"/>
            <p:cNvSpPr/>
            <p:nvPr/>
          </p:nvSpPr>
          <p:spPr>
            <a:xfrm>
              <a:off x="8164261" y="2258980"/>
              <a:ext cx="128445" cy="35766"/>
            </a:xfrm>
            <a:custGeom>
              <a:avLst/>
              <a:gdLst/>
              <a:ahLst/>
              <a:cxnLst/>
              <a:rect l="l" t="t" r="r" b="b"/>
              <a:pathLst>
                <a:path w="4902" h="1365" extrusionOk="0">
                  <a:moveTo>
                    <a:pt x="4724" y="1"/>
                  </a:moveTo>
                  <a:lnTo>
                    <a:pt x="178" y="11"/>
                  </a:lnTo>
                  <a:cubicBezTo>
                    <a:pt x="77" y="11"/>
                    <a:pt x="0" y="87"/>
                    <a:pt x="0" y="188"/>
                  </a:cubicBezTo>
                  <a:lnTo>
                    <a:pt x="0" y="1187"/>
                  </a:lnTo>
                  <a:cubicBezTo>
                    <a:pt x="0" y="1287"/>
                    <a:pt x="77" y="1364"/>
                    <a:pt x="178" y="1364"/>
                  </a:cubicBezTo>
                  <a:lnTo>
                    <a:pt x="4724" y="1359"/>
                  </a:lnTo>
                  <a:cubicBezTo>
                    <a:pt x="4820" y="1359"/>
                    <a:pt x="4901" y="1278"/>
                    <a:pt x="4901" y="1182"/>
                  </a:cubicBezTo>
                  <a:lnTo>
                    <a:pt x="4901" y="183"/>
                  </a:lnTo>
                  <a:cubicBezTo>
                    <a:pt x="4901" y="83"/>
                    <a:pt x="4820" y="1"/>
                    <a:pt x="472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3" name="Google Shape;19003;p140"/>
            <p:cNvSpPr/>
            <p:nvPr/>
          </p:nvSpPr>
          <p:spPr>
            <a:xfrm>
              <a:off x="8228536" y="2258980"/>
              <a:ext cx="64170" cy="35766"/>
            </a:xfrm>
            <a:custGeom>
              <a:avLst/>
              <a:gdLst/>
              <a:ahLst/>
              <a:cxnLst/>
              <a:rect l="l" t="t" r="r" b="b"/>
              <a:pathLst>
                <a:path w="2449" h="1365" extrusionOk="0">
                  <a:moveTo>
                    <a:pt x="2266" y="1"/>
                  </a:moveTo>
                  <a:lnTo>
                    <a:pt x="0" y="6"/>
                  </a:lnTo>
                  <a:lnTo>
                    <a:pt x="0" y="1364"/>
                  </a:lnTo>
                  <a:lnTo>
                    <a:pt x="2271" y="1359"/>
                  </a:lnTo>
                  <a:cubicBezTo>
                    <a:pt x="2367" y="1359"/>
                    <a:pt x="2448" y="1278"/>
                    <a:pt x="2448" y="1177"/>
                  </a:cubicBezTo>
                  <a:lnTo>
                    <a:pt x="2448" y="183"/>
                  </a:lnTo>
                  <a:cubicBezTo>
                    <a:pt x="2448" y="83"/>
                    <a:pt x="2367" y="1"/>
                    <a:pt x="2266" y="1"/>
                  </a:cubicBez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4" name="Google Shape;19004;p140"/>
            <p:cNvSpPr/>
            <p:nvPr/>
          </p:nvSpPr>
          <p:spPr>
            <a:xfrm>
              <a:off x="8155588" y="2281619"/>
              <a:ext cx="145791" cy="61681"/>
            </a:xfrm>
            <a:custGeom>
              <a:avLst/>
              <a:gdLst/>
              <a:ahLst/>
              <a:cxnLst/>
              <a:rect l="l" t="t" r="r" b="b"/>
              <a:pathLst>
                <a:path w="5564" h="2354" extrusionOk="0">
                  <a:moveTo>
                    <a:pt x="5256" y="1"/>
                  </a:moveTo>
                  <a:lnTo>
                    <a:pt x="307" y="11"/>
                  </a:lnTo>
                  <a:cubicBezTo>
                    <a:pt x="206" y="11"/>
                    <a:pt x="120" y="87"/>
                    <a:pt x="115" y="188"/>
                  </a:cubicBezTo>
                  <a:lnTo>
                    <a:pt x="10" y="2147"/>
                  </a:lnTo>
                  <a:cubicBezTo>
                    <a:pt x="0" y="2257"/>
                    <a:pt x="91" y="2353"/>
                    <a:pt x="202" y="2353"/>
                  </a:cubicBezTo>
                  <a:lnTo>
                    <a:pt x="5367" y="2344"/>
                  </a:lnTo>
                  <a:cubicBezTo>
                    <a:pt x="5477" y="2344"/>
                    <a:pt x="5564" y="2247"/>
                    <a:pt x="5559" y="2137"/>
                  </a:cubicBezTo>
                  <a:lnTo>
                    <a:pt x="5448" y="183"/>
                  </a:lnTo>
                  <a:cubicBezTo>
                    <a:pt x="5439" y="83"/>
                    <a:pt x="5357" y="1"/>
                    <a:pt x="5256"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5" name="Google Shape;19005;p140"/>
            <p:cNvSpPr/>
            <p:nvPr/>
          </p:nvSpPr>
          <p:spPr>
            <a:xfrm>
              <a:off x="8160095" y="2281619"/>
              <a:ext cx="141284" cy="61550"/>
            </a:xfrm>
            <a:custGeom>
              <a:avLst/>
              <a:gdLst/>
              <a:ahLst/>
              <a:cxnLst/>
              <a:rect l="l" t="t" r="r" b="b"/>
              <a:pathLst>
                <a:path w="5392" h="2349" extrusionOk="0">
                  <a:moveTo>
                    <a:pt x="3582" y="1"/>
                  </a:moveTo>
                  <a:cubicBezTo>
                    <a:pt x="3673" y="15"/>
                    <a:pt x="3740" y="92"/>
                    <a:pt x="3745" y="183"/>
                  </a:cubicBezTo>
                  <a:lnTo>
                    <a:pt x="3860" y="2137"/>
                  </a:lnTo>
                  <a:cubicBezTo>
                    <a:pt x="3865" y="2247"/>
                    <a:pt x="3779" y="2344"/>
                    <a:pt x="3668" y="2344"/>
                  </a:cubicBezTo>
                  <a:lnTo>
                    <a:pt x="1" y="2348"/>
                  </a:lnTo>
                  <a:lnTo>
                    <a:pt x="30" y="2348"/>
                  </a:lnTo>
                  <a:lnTo>
                    <a:pt x="5195" y="2344"/>
                  </a:lnTo>
                  <a:cubicBezTo>
                    <a:pt x="5305" y="2339"/>
                    <a:pt x="5392" y="2247"/>
                    <a:pt x="5387" y="2137"/>
                  </a:cubicBezTo>
                  <a:lnTo>
                    <a:pt x="5276" y="183"/>
                  </a:lnTo>
                  <a:cubicBezTo>
                    <a:pt x="5267" y="83"/>
                    <a:pt x="5185" y="1"/>
                    <a:pt x="5080" y="1"/>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6" name="Google Shape;19006;p140"/>
            <p:cNvSpPr/>
            <p:nvPr/>
          </p:nvSpPr>
          <p:spPr>
            <a:xfrm>
              <a:off x="8166148" y="2144658"/>
              <a:ext cx="119510" cy="96006"/>
            </a:xfrm>
            <a:custGeom>
              <a:avLst/>
              <a:gdLst/>
              <a:ahLst/>
              <a:cxnLst/>
              <a:rect l="l" t="t" r="r" b="b"/>
              <a:pathLst>
                <a:path w="4561" h="3664" extrusionOk="0">
                  <a:moveTo>
                    <a:pt x="1973" y="1"/>
                  </a:moveTo>
                  <a:cubicBezTo>
                    <a:pt x="1560" y="1"/>
                    <a:pt x="1229" y="337"/>
                    <a:pt x="1229" y="745"/>
                  </a:cubicBezTo>
                  <a:lnTo>
                    <a:pt x="1229" y="831"/>
                  </a:lnTo>
                  <a:cubicBezTo>
                    <a:pt x="1234" y="1129"/>
                    <a:pt x="1114" y="1412"/>
                    <a:pt x="908" y="1618"/>
                  </a:cubicBezTo>
                  <a:cubicBezTo>
                    <a:pt x="696" y="1825"/>
                    <a:pt x="413" y="1945"/>
                    <a:pt x="120" y="1945"/>
                  </a:cubicBezTo>
                  <a:lnTo>
                    <a:pt x="111" y="1945"/>
                  </a:lnTo>
                  <a:cubicBezTo>
                    <a:pt x="43" y="1945"/>
                    <a:pt x="0" y="2021"/>
                    <a:pt x="39" y="2079"/>
                  </a:cubicBezTo>
                  <a:lnTo>
                    <a:pt x="883" y="3418"/>
                  </a:lnTo>
                  <a:cubicBezTo>
                    <a:pt x="984" y="3572"/>
                    <a:pt x="1148" y="3663"/>
                    <a:pt x="1330" y="3663"/>
                  </a:cubicBezTo>
                  <a:lnTo>
                    <a:pt x="3231" y="3663"/>
                  </a:lnTo>
                  <a:cubicBezTo>
                    <a:pt x="3461" y="3663"/>
                    <a:pt x="3668" y="3510"/>
                    <a:pt x="3735" y="3284"/>
                  </a:cubicBezTo>
                  <a:cubicBezTo>
                    <a:pt x="3908" y="2722"/>
                    <a:pt x="4200" y="2137"/>
                    <a:pt x="4378" y="1882"/>
                  </a:cubicBezTo>
                  <a:cubicBezTo>
                    <a:pt x="4488" y="1724"/>
                    <a:pt x="4546" y="1537"/>
                    <a:pt x="4551" y="1345"/>
                  </a:cubicBezTo>
                  <a:lnTo>
                    <a:pt x="4556" y="749"/>
                  </a:lnTo>
                  <a:cubicBezTo>
                    <a:pt x="4560" y="341"/>
                    <a:pt x="4224" y="5"/>
                    <a:pt x="3816"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7" name="Google Shape;19007;p140"/>
            <p:cNvSpPr/>
            <p:nvPr/>
          </p:nvSpPr>
          <p:spPr>
            <a:xfrm>
              <a:off x="7995963" y="1985163"/>
              <a:ext cx="343279" cy="363402"/>
            </a:xfrm>
            <a:custGeom>
              <a:avLst/>
              <a:gdLst/>
              <a:ahLst/>
              <a:cxnLst/>
              <a:rect l="l" t="t" r="r" b="b"/>
              <a:pathLst>
                <a:path w="13101" h="13869" extrusionOk="0">
                  <a:moveTo>
                    <a:pt x="12265" y="2977"/>
                  </a:moveTo>
                  <a:lnTo>
                    <a:pt x="12265" y="2977"/>
                  </a:lnTo>
                  <a:cubicBezTo>
                    <a:pt x="12500" y="3164"/>
                    <a:pt x="12496" y="3519"/>
                    <a:pt x="12260" y="3707"/>
                  </a:cubicBezTo>
                  <a:lnTo>
                    <a:pt x="12265" y="2977"/>
                  </a:lnTo>
                  <a:close/>
                  <a:moveTo>
                    <a:pt x="12251" y="4566"/>
                  </a:moveTo>
                  <a:cubicBezTo>
                    <a:pt x="12544" y="4724"/>
                    <a:pt x="12577" y="5137"/>
                    <a:pt x="12313" y="5339"/>
                  </a:cubicBezTo>
                  <a:lnTo>
                    <a:pt x="12241" y="5392"/>
                  </a:lnTo>
                  <a:lnTo>
                    <a:pt x="12251" y="4566"/>
                  </a:lnTo>
                  <a:close/>
                  <a:moveTo>
                    <a:pt x="12236" y="6140"/>
                  </a:moveTo>
                  <a:cubicBezTo>
                    <a:pt x="12457" y="6208"/>
                    <a:pt x="12596" y="6419"/>
                    <a:pt x="12568" y="6649"/>
                  </a:cubicBezTo>
                  <a:cubicBezTo>
                    <a:pt x="12548" y="6769"/>
                    <a:pt x="12486" y="6880"/>
                    <a:pt x="12390" y="6952"/>
                  </a:cubicBezTo>
                  <a:lnTo>
                    <a:pt x="12227" y="7072"/>
                  </a:lnTo>
                  <a:lnTo>
                    <a:pt x="12236" y="6140"/>
                  </a:lnTo>
                  <a:close/>
                  <a:moveTo>
                    <a:pt x="11118" y="10657"/>
                  </a:moveTo>
                  <a:lnTo>
                    <a:pt x="11118" y="11113"/>
                  </a:lnTo>
                  <a:lnTo>
                    <a:pt x="8871" y="11118"/>
                  </a:lnTo>
                  <a:lnTo>
                    <a:pt x="6620" y="11123"/>
                  </a:lnTo>
                  <a:lnTo>
                    <a:pt x="6620" y="10667"/>
                  </a:lnTo>
                  <a:lnTo>
                    <a:pt x="9707" y="10657"/>
                  </a:lnTo>
                  <a:close/>
                  <a:moveTo>
                    <a:pt x="2905" y="7595"/>
                  </a:moveTo>
                  <a:lnTo>
                    <a:pt x="2943" y="7643"/>
                  </a:lnTo>
                  <a:lnTo>
                    <a:pt x="4906" y="10216"/>
                  </a:lnTo>
                  <a:lnTo>
                    <a:pt x="5631" y="11166"/>
                  </a:lnTo>
                  <a:lnTo>
                    <a:pt x="5271" y="11445"/>
                  </a:lnTo>
                  <a:lnTo>
                    <a:pt x="2545" y="7873"/>
                  </a:lnTo>
                  <a:lnTo>
                    <a:pt x="2905" y="7595"/>
                  </a:lnTo>
                  <a:close/>
                  <a:moveTo>
                    <a:pt x="2089" y="7945"/>
                  </a:moveTo>
                  <a:lnTo>
                    <a:pt x="5084" y="11862"/>
                  </a:lnTo>
                  <a:lnTo>
                    <a:pt x="3610" y="13125"/>
                  </a:lnTo>
                  <a:lnTo>
                    <a:pt x="485" y="9035"/>
                  </a:lnTo>
                  <a:lnTo>
                    <a:pt x="2089" y="7945"/>
                  </a:lnTo>
                  <a:close/>
                  <a:moveTo>
                    <a:pt x="11339" y="11517"/>
                  </a:moveTo>
                  <a:lnTo>
                    <a:pt x="11449" y="13456"/>
                  </a:lnTo>
                  <a:lnTo>
                    <a:pt x="6303" y="13461"/>
                  </a:lnTo>
                  <a:lnTo>
                    <a:pt x="6409" y="11526"/>
                  </a:lnTo>
                  <a:lnTo>
                    <a:pt x="8867" y="11521"/>
                  </a:lnTo>
                  <a:lnTo>
                    <a:pt x="11324" y="11517"/>
                  </a:lnTo>
                  <a:close/>
                  <a:moveTo>
                    <a:pt x="8737" y="1"/>
                  </a:moveTo>
                  <a:cubicBezTo>
                    <a:pt x="8257" y="1"/>
                    <a:pt x="7868" y="390"/>
                    <a:pt x="7873" y="870"/>
                  </a:cubicBezTo>
                  <a:lnTo>
                    <a:pt x="7873" y="913"/>
                  </a:lnTo>
                  <a:cubicBezTo>
                    <a:pt x="7731" y="826"/>
                    <a:pt x="7571" y="778"/>
                    <a:pt x="7411" y="778"/>
                  </a:cubicBezTo>
                  <a:cubicBezTo>
                    <a:pt x="7403" y="778"/>
                    <a:pt x="7396" y="778"/>
                    <a:pt x="7388" y="779"/>
                  </a:cubicBezTo>
                  <a:cubicBezTo>
                    <a:pt x="6913" y="798"/>
                    <a:pt x="6538" y="1191"/>
                    <a:pt x="6543" y="1662"/>
                  </a:cubicBezTo>
                  <a:lnTo>
                    <a:pt x="6548" y="4729"/>
                  </a:lnTo>
                  <a:lnTo>
                    <a:pt x="5967" y="5166"/>
                  </a:lnTo>
                  <a:lnTo>
                    <a:pt x="6135" y="3995"/>
                  </a:lnTo>
                  <a:cubicBezTo>
                    <a:pt x="6198" y="3519"/>
                    <a:pt x="5866" y="3083"/>
                    <a:pt x="5391" y="3020"/>
                  </a:cubicBezTo>
                  <a:cubicBezTo>
                    <a:pt x="5347" y="3014"/>
                    <a:pt x="5304" y="3012"/>
                    <a:pt x="5263" y="3012"/>
                  </a:cubicBezTo>
                  <a:cubicBezTo>
                    <a:pt x="4699" y="3012"/>
                    <a:pt x="4498" y="3537"/>
                    <a:pt x="4426" y="3721"/>
                  </a:cubicBezTo>
                  <a:lnTo>
                    <a:pt x="4076" y="4671"/>
                  </a:lnTo>
                  <a:cubicBezTo>
                    <a:pt x="4027" y="4826"/>
                    <a:pt x="4151" y="4937"/>
                    <a:pt x="4274" y="4937"/>
                  </a:cubicBezTo>
                  <a:cubicBezTo>
                    <a:pt x="4346" y="4937"/>
                    <a:pt x="4418" y="4899"/>
                    <a:pt x="4455" y="4811"/>
                  </a:cubicBezTo>
                  <a:lnTo>
                    <a:pt x="4806" y="3865"/>
                  </a:lnTo>
                  <a:cubicBezTo>
                    <a:pt x="4949" y="3489"/>
                    <a:pt x="5107" y="3416"/>
                    <a:pt x="5252" y="3416"/>
                  </a:cubicBezTo>
                  <a:cubicBezTo>
                    <a:pt x="5281" y="3416"/>
                    <a:pt x="5310" y="3419"/>
                    <a:pt x="5338" y="3423"/>
                  </a:cubicBezTo>
                  <a:cubicBezTo>
                    <a:pt x="5588" y="3457"/>
                    <a:pt x="5766" y="3687"/>
                    <a:pt x="5732" y="3942"/>
                  </a:cubicBezTo>
                  <a:lnTo>
                    <a:pt x="5540" y="5272"/>
                  </a:lnTo>
                  <a:cubicBezTo>
                    <a:pt x="5508" y="5491"/>
                    <a:pt x="5685" y="5658"/>
                    <a:pt x="5878" y="5658"/>
                  </a:cubicBezTo>
                  <a:cubicBezTo>
                    <a:pt x="5947" y="5658"/>
                    <a:pt x="6018" y="5636"/>
                    <a:pt x="6082" y="5588"/>
                  </a:cubicBezTo>
                  <a:lnTo>
                    <a:pt x="6543" y="5238"/>
                  </a:lnTo>
                  <a:lnTo>
                    <a:pt x="6543" y="6755"/>
                  </a:lnTo>
                  <a:lnTo>
                    <a:pt x="5713" y="5910"/>
                  </a:lnTo>
                  <a:cubicBezTo>
                    <a:pt x="5545" y="5742"/>
                    <a:pt x="5323" y="5658"/>
                    <a:pt x="5101" y="5658"/>
                  </a:cubicBezTo>
                  <a:cubicBezTo>
                    <a:pt x="4879" y="5658"/>
                    <a:pt x="4657" y="5742"/>
                    <a:pt x="4489" y="5910"/>
                  </a:cubicBezTo>
                  <a:lnTo>
                    <a:pt x="4455" y="5944"/>
                  </a:lnTo>
                  <a:cubicBezTo>
                    <a:pt x="4177" y="6256"/>
                    <a:pt x="4158" y="6721"/>
                    <a:pt x="4417" y="7052"/>
                  </a:cubicBezTo>
                  <a:lnTo>
                    <a:pt x="4441" y="7081"/>
                  </a:lnTo>
                  <a:lnTo>
                    <a:pt x="4446" y="7086"/>
                  </a:lnTo>
                  <a:lnTo>
                    <a:pt x="4470" y="7120"/>
                  </a:lnTo>
                  <a:lnTo>
                    <a:pt x="6390" y="10144"/>
                  </a:lnTo>
                  <a:lnTo>
                    <a:pt x="6399" y="10158"/>
                  </a:lnTo>
                  <a:lnTo>
                    <a:pt x="6399" y="10163"/>
                  </a:lnTo>
                  <a:lnTo>
                    <a:pt x="6399" y="10168"/>
                  </a:lnTo>
                  <a:lnTo>
                    <a:pt x="6404" y="10173"/>
                  </a:lnTo>
                  <a:lnTo>
                    <a:pt x="6409" y="10182"/>
                  </a:lnTo>
                  <a:cubicBezTo>
                    <a:pt x="6414" y="10197"/>
                    <a:pt x="6418" y="10216"/>
                    <a:pt x="6428" y="10240"/>
                  </a:cubicBezTo>
                  <a:lnTo>
                    <a:pt x="6428" y="10245"/>
                  </a:lnTo>
                  <a:lnTo>
                    <a:pt x="6428" y="10259"/>
                  </a:lnTo>
                  <a:lnTo>
                    <a:pt x="6428" y="10269"/>
                  </a:lnTo>
                  <a:lnTo>
                    <a:pt x="6428" y="10273"/>
                  </a:lnTo>
                  <a:cubicBezTo>
                    <a:pt x="6351" y="10307"/>
                    <a:pt x="6284" y="10369"/>
                    <a:pt x="6246" y="10446"/>
                  </a:cubicBezTo>
                  <a:cubicBezTo>
                    <a:pt x="6121" y="10494"/>
                    <a:pt x="6001" y="10557"/>
                    <a:pt x="5890" y="10629"/>
                  </a:cubicBezTo>
                  <a:lnTo>
                    <a:pt x="5794" y="10705"/>
                  </a:lnTo>
                  <a:lnTo>
                    <a:pt x="3687" y="7950"/>
                  </a:lnTo>
                  <a:lnTo>
                    <a:pt x="3356" y="7518"/>
                  </a:lnTo>
                  <a:cubicBezTo>
                    <a:pt x="3437" y="7432"/>
                    <a:pt x="3500" y="7331"/>
                    <a:pt x="3543" y="7220"/>
                  </a:cubicBezTo>
                  <a:lnTo>
                    <a:pt x="4110" y="5699"/>
                  </a:lnTo>
                  <a:cubicBezTo>
                    <a:pt x="4158" y="5544"/>
                    <a:pt x="4032" y="5436"/>
                    <a:pt x="3908" y="5436"/>
                  </a:cubicBezTo>
                  <a:cubicBezTo>
                    <a:pt x="3835" y="5436"/>
                    <a:pt x="3763" y="5473"/>
                    <a:pt x="3725" y="5560"/>
                  </a:cubicBezTo>
                  <a:lnTo>
                    <a:pt x="3159" y="7086"/>
                  </a:lnTo>
                  <a:cubicBezTo>
                    <a:pt x="3159" y="7091"/>
                    <a:pt x="3159" y="7100"/>
                    <a:pt x="3154" y="7105"/>
                  </a:cubicBezTo>
                  <a:cubicBezTo>
                    <a:pt x="3135" y="7144"/>
                    <a:pt x="3111" y="7177"/>
                    <a:pt x="3082" y="7211"/>
                  </a:cubicBezTo>
                  <a:cubicBezTo>
                    <a:pt x="3024" y="7179"/>
                    <a:pt x="2960" y="7164"/>
                    <a:pt x="2896" y="7164"/>
                  </a:cubicBezTo>
                  <a:cubicBezTo>
                    <a:pt x="2813" y="7164"/>
                    <a:pt x="2730" y="7190"/>
                    <a:pt x="2660" y="7244"/>
                  </a:cubicBezTo>
                  <a:lnTo>
                    <a:pt x="2247" y="7561"/>
                  </a:lnTo>
                  <a:cubicBezTo>
                    <a:pt x="2191" y="7534"/>
                    <a:pt x="2131" y="7521"/>
                    <a:pt x="2072" y="7521"/>
                  </a:cubicBezTo>
                  <a:cubicBezTo>
                    <a:pt x="1995" y="7521"/>
                    <a:pt x="1919" y="7544"/>
                    <a:pt x="1853" y="7590"/>
                  </a:cubicBezTo>
                  <a:lnTo>
                    <a:pt x="231" y="8694"/>
                  </a:lnTo>
                  <a:cubicBezTo>
                    <a:pt x="44" y="8819"/>
                    <a:pt x="0" y="9078"/>
                    <a:pt x="140" y="9260"/>
                  </a:cubicBezTo>
                  <a:lnTo>
                    <a:pt x="3293" y="13384"/>
                  </a:lnTo>
                  <a:cubicBezTo>
                    <a:pt x="3370" y="13484"/>
                    <a:pt x="3487" y="13537"/>
                    <a:pt x="3606" y="13537"/>
                  </a:cubicBezTo>
                  <a:cubicBezTo>
                    <a:pt x="3697" y="13537"/>
                    <a:pt x="3790" y="13506"/>
                    <a:pt x="3865" y="13441"/>
                  </a:cubicBezTo>
                  <a:lnTo>
                    <a:pt x="5353" y="12165"/>
                  </a:lnTo>
                  <a:cubicBezTo>
                    <a:pt x="5458" y="12073"/>
                    <a:pt x="5511" y="11934"/>
                    <a:pt x="5487" y="11795"/>
                  </a:cubicBezTo>
                  <a:lnTo>
                    <a:pt x="5900" y="11478"/>
                  </a:lnTo>
                  <a:cubicBezTo>
                    <a:pt x="6030" y="11377"/>
                    <a:pt x="6082" y="11209"/>
                    <a:pt x="6034" y="11056"/>
                  </a:cubicBezTo>
                  <a:lnTo>
                    <a:pt x="6150" y="10969"/>
                  </a:lnTo>
                  <a:cubicBezTo>
                    <a:pt x="6169" y="10955"/>
                    <a:pt x="6193" y="10941"/>
                    <a:pt x="6217" y="10926"/>
                  </a:cubicBezTo>
                  <a:lnTo>
                    <a:pt x="6217" y="11161"/>
                  </a:lnTo>
                  <a:cubicBezTo>
                    <a:pt x="6092" y="11224"/>
                    <a:pt x="6010" y="11353"/>
                    <a:pt x="6001" y="11493"/>
                  </a:cubicBezTo>
                  <a:lnTo>
                    <a:pt x="5895" y="13451"/>
                  </a:lnTo>
                  <a:cubicBezTo>
                    <a:pt x="5881" y="13677"/>
                    <a:pt x="6063" y="13869"/>
                    <a:pt x="6294" y="13869"/>
                  </a:cubicBezTo>
                  <a:lnTo>
                    <a:pt x="11459" y="13864"/>
                  </a:lnTo>
                  <a:cubicBezTo>
                    <a:pt x="11684" y="13864"/>
                    <a:pt x="11867" y="13672"/>
                    <a:pt x="11852" y="13441"/>
                  </a:cubicBezTo>
                  <a:lnTo>
                    <a:pt x="11742" y="11488"/>
                  </a:lnTo>
                  <a:cubicBezTo>
                    <a:pt x="11732" y="11344"/>
                    <a:pt x="11651" y="11219"/>
                    <a:pt x="11526" y="11157"/>
                  </a:cubicBezTo>
                  <a:lnTo>
                    <a:pt x="11526" y="10633"/>
                  </a:lnTo>
                  <a:cubicBezTo>
                    <a:pt x="11526" y="10470"/>
                    <a:pt x="11425" y="10326"/>
                    <a:pt x="11272" y="10273"/>
                  </a:cubicBezTo>
                  <a:lnTo>
                    <a:pt x="11272" y="10129"/>
                  </a:lnTo>
                  <a:cubicBezTo>
                    <a:pt x="11272" y="9995"/>
                    <a:pt x="11339" y="9750"/>
                    <a:pt x="11449" y="9457"/>
                  </a:cubicBezTo>
                  <a:cubicBezTo>
                    <a:pt x="11519" y="9294"/>
                    <a:pt x="11386" y="9174"/>
                    <a:pt x="11256" y="9174"/>
                  </a:cubicBezTo>
                  <a:cubicBezTo>
                    <a:pt x="11179" y="9174"/>
                    <a:pt x="11104" y="9216"/>
                    <a:pt x="11070" y="9313"/>
                  </a:cubicBezTo>
                  <a:cubicBezTo>
                    <a:pt x="10979" y="9553"/>
                    <a:pt x="10868" y="9889"/>
                    <a:pt x="10868" y="10125"/>
                  </a:cubicBezTo>
                  <a:lnTo>
                    <a:pt x="10868" y="10249"/>
                  </a:lnTo>
                  <a:lnTo>
                    <a:pt x="9155" y="10249"/>
                  </a:lnTo>
                  <a:lnTo>
                    <a:pt x="6855" y="10254"/>
                  </a:lnTo>
                  <a:cubicBezTo>
                    <a:pt x="6836" y="10139"/>
                    <a:pt x="6798" y="10024"/>
                    <a:pt x="6735" y="9923"/>
                  </a:cubicBezTo>
                  <a:lnTo>
                    <a:pt x="4810" y="6889"/>
                  </a:lnTo>
                  <a:cubicBezTo>
                    <a:pt x="4801" y="6875"/>
                    <a:pt x="4791" y="6860"/>
                    <a:pt x="4782" y="6851"/>
                  </a:cubicBezTo>
                  <a:cubicBezTo>
                    <a:pt x="4609" y="6668"/>
                    <a:pt x="4614" y="6385"/>
                    <a:pt x="4786" y="6208"/>
                  </a:cubicBezTo>
                  <a:cubicBezTo>
                    <a:pt x="4877" y="6117"/>
                    <a:pt x="4995" y="6071"/>
                    <a:pt x="5114" y="6071"/>
                  </a:cubicBezTo>
                  <a:cubicBezTo>
                    <a:pt x="5228" y="6071"/>
                    <a:pt x="5343" y="6113"/>
                    <a:pt x="5434" y="6198"/>
                  </a:cubicBezTo>
                  <a:lnTo>
                    <a:pt x="6375" y="7158"/>
                  </a:lnTo>
                  <a:cubicBezTo>
                    <a:pt x="6444" y="7228"/>
                    <a:pt x="6528" y="7259"/>
                    <a:pt x="6612" y="7259"/>
                  </a:cubicBezTo>
                  <a:cubicBezTo>
                    <a:pt x="6787" y="7259"/>
                    <a:pt x="6956" y="7123"/>
                    <a:pt x="6956" y="6918"/>
                  </a:cubicBezTo>
                  <a:lnTo>
                    <a:pt x="6956" y="4820"/>
                  </a:lnTo>
                  <a:lnTo>
                    <a:pt x="6951" y="1657"/>
                  </a:lnTo>
                  <a:cubicBezTo>
                    <a:pt x="6946" y="1403"/>
                    <a:pt x="7148" y="1191"/>
                    <a:pt x="7403" y="1177"/>
                  </a:cubicBezTo>
                  <a:cubicBezTo>
                    <a:pt x="7405" y="1177"/>
                    <a:pt x="7408" y="1177"/>
                    <a:pt x="7411" y="1177"/>
                  </a:cubicBezTo>
                  <a:cubicBezTo>
                    <a:pt x="7667" y="1177"/>
                    <a:pt x="7873" y="1381"/>
                    <a:pt x="7873" y="1638"/>
                  </a:cubicBezTo>
                  <a:lnTo>
                    <a:pt x="7883" y="5627"/>
                  </a:lnTo>
                  <a:cubicBezTo>
                    <a:pt x="7883" y="5737"/>
                    <a:pt x="7974" y="5828"/>
                    <a:pt x="8084" y="5828"/>
                  </a:cubicBezTo>
                  <a:cubicBezTo>
                    <a:pt x="8195" y="5828"/>
                    <a:pt x="8286" y="5737"/>
                    <a:pt x="8286" y="5627"/>
                  </a:cubicBezTo>
                  <a:lnTo>
                    <a:pt x="8281" y="1638"/>
                  </a:lnTo>
                  <a:lnTo>
                    <a:pt x="8281" y="860"/>
                  </a:lnTo>
                  <a:cubicBezTo>
                    <a:pt x="8281" y="606"/>
                    <a:pt x="8487" y="399"/>
                    <a:pt x="8742" y="399"/>
                  </a:cubicBezTo>
                  <a:cubicBezTo>
                    <a:pt x="8996" y="399"/>
                    <a:pt x="9203" y="606"/>
                    <a:pt x="9203" y="860"/>
                  </a:cubicBezTo>
                  <a:lnTo>
                    <a:pt x="9212" y="5622"/>
                  </a:lnTo>
                  <a:cubicBezTo>
                    <a:pt x="9212" y="5737"/>
                    <a:pt x="9303" y="5828"/>
                    <a:pt x="9414" y="5828"/>
                  </a:cubicBezTo>
                  <a:cubicBezTo>
                    <a:pt x="9529" y="5824"/>
                    <a:pt x="9620" y="5732"/>
                    <a:pt x="9615" y="5622"/>
                  </a:cubicBezTo>
                  <a:lnTo>
                    <a:pt x="9611" y="1811"/>
                  </a:lnTo>
                  <a:cubicBezTo>
                    <a:pt x="9611" y="1556"/>
                    <a:pt x="9817" y="1350"/>
                    <a:pt x="10071" y="1350"/>
                  </a:cubicBezTo>
                  <a:cubicBezTo>
                    <a:pt x="10331" y="1350"/>
                    <a:pt x="10537" y="1556"/>
                    <a:pt x="10537" y="1811"/>
                  </a:cubicBezTo>
                  <a:lnTo>
                    <a:pt x="10542" y="5622"/>
                  </a:lnTo>
                  <a:cubicBezTo>
                    <a:pt x="10542" y="5737"/>
                    <a:pt x="10633" y="5828"/>
                    <a:pt x="10743" y="5828"/>
                  </a:cubicBezTo>
                  <a:cubicBezTo>
                    <a:pt x="10854" y="5828"/>
                    <a:pt x="10945" y="5737"/>
                    <a:pt x="10945" y="5622"/>
                  </a:cubicBezTo>
                  <a:lnTo>
                    <a:pt x="10945" y="2732"/>
                  </a:lnTo>
                  <a:lnTo>
                    <a:pt x="10945" y="2727"/>
                  </a:lnTo>
                  <a:cubicBezTo>
                    <a:pt x="10945" y="2473"/>
                    <a:pt x="11152" y="2267"/>
                    <a:pt x="11406" y="2267"/>
                  </a:cubicBezTo>
                  <a:cubicBezTo>
                    <a:pt x="11660" y="2267"/>
                    <a:pt x="11867" y="2473"/>
                    <a:pt x="11867" y="2723"/>
                  </a:cubicBezTo>
                  <a:lnTo>
                    <a:pt x="11824" y="7432"/>
                  </a:lnTo>
                  <a:lnTo>
                    <a:pt x="11824" y="7470"/>
                  </a:lnTo>
                  <a:cubicBezTo>
                    <a:pt x="11809" y="7806"/>
                    <a:pt x="11704" y="8128"/>
                    <a:pt x="11516" y="8401"/>
                  </a:cubicBezTo>
                  <a:cubicBezTo>
                    <a:pt x="11417" y="8559"/>
                    <a:pt x="11551" y="8715"/>
                    <a:pt x="11691" y="8715"/>
                  </a:cubicBezTo>
                  <a:cubicBezTo>
                    <a:pt x="11747" y="8715"/>
                    <a:pt x="11804" y="8690"/>
                    <a:pt x="11848" y="8632"/>
                  </a:cubicBezTo>
                  <a:cubicBezTo>
                    <a:pt x="12064" y="8320"/>
                    <a:pt x="12193" y="7960"/>
                    <a:pt x="12222" y="7585"/>
                  </a:cubicBezTo>
                  <a:lnTo>
                    <a:pt x="12644" y="7273"/>
                  </a:lnTo>
                  <a:cubicBezTo>
                    <a:pt x="13019" y="6980"/>
                    <a:pt x="13086" y="6438"/>
                    <a:pt x="12798" y="6064"/>
                  </a:cubicBezTo>
                  <a:cubicBezTo>
                    <a:pt x="12702" y="5929"/>
                    <a:pt x="12568" y="5833"/>
                    <a:pt x="12414" y="5776"/>
                  </a:cubicBezTo>
                  <a:lnTo>
                    <a:pt x="12558" y="5665"/>
                  </a:lnTo>
                  <a:cubicBezTo>
                    <a:pt x="13100" y="5248"/>
                    <a:pt x="12976" y="4398"/>
                    <a:pt x="12337" y="4158"/>
                  </a:cubicBezTo>
                  <a:lnTo>
                    <a:pt x="12505" y="4028"/>
                  </a:lnTo>
                  <a:cubicBezTo>
                    <a:pt x="13067" y="3601"/>
                    <a:pt x="12913" y="2723"/>
                    <a:pt x="12241" y="2511"/>
                  </a:cubicBezTo>
                  <a:cubicBezTo>
                    <a:pt x="12140" y="2132"/>
                    <a:pt x="11795" y="1863"/>
                    <a:pt x="11401" y="1863"/>
                  </a:cubicBezTo>
                  <a:cubicBezTo>
                    <a:pt x="11238" y="1863"/>
                    <a:pt x="11080" y="1911"/>
                    <a:pt x="10940" y="1998"/>
                  </a:cubicBezTo>
                  <a:lnTo>
                    <a:pt x="10940" y="1815"/>
                  </a:lnTo>
                  <a:cubicBezTo>
                    <a:pt x="10940" y="1335"/>
                    <a:pt x="10551" y="947"/>
                    <a:pt x="10071" y="947"/>
                  </a:cubicBezTo>
                  <a:cubicBezTo>
                    <a:pt x="9908" y="947"/>
                    <a:pt x="9750" y="990"/>
                    <a:pt x="9611" y="1081"/>
                  </a:cubicBezTo>
                  <a:lnTo>
                    <a:pt x="9611" y="865"/>
                  </a:lnTo>
                  <a:cubicBezTo>
                    <a:pt x="9606" y="385"/>
                    <a:pt x="9217" y="1"/>
                    <a:pt x="873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008" name="Google Shape;19008;p140"/>
          <p:cNvGrpSpPr/>
          <p:nvPr/>
        </p:nvGrpSpPr>
        <p:grpSpPr>
          <a:xfrm>
            <a:off x="5743255" y="2246560"/>
            <a:ext cx="364162" cy="353236"/>
            <a:chOff x="5743255" y="2433410"/>
            <a:chExt cx="364162" cy="353236"/>
          </a:xfrm>
        </p:grpSpPr>
        <p:sp>
          <p:nvSpPr>
            <p:cNvPr id="19009" name="Google Shape;19009;p140"/>
            <p:cNvSpPr/>
            <p:nvPr/>
          </p:nvSpPr>
          <p:spPr>
            <a:xfrm>
              <a:off x="6077704" y="2456075"/>
              <a:ext cx="18263" cy="325304"/>
            </a:xfrm>
            <a:custGeom>
              <a:avLst/>
              <a:gdLst/>
              <a:ahLst/>
              <a:cxnLst/>
              <a:rect l="l" t="t" r="r" b="b"/>
              <a:pathLst>
                <a:path w="697" h="12415" extrusionOk="0">
                  <a:moveTo>
                    <a:pt x="346" y="1"/>
                  </a:moveTo>
                  <a:cubicBezTo>
                    <a:pt x="154" y="1"/>
                    <a:pt x="1" y="155"/>
                    <a:pt x="1" y="347"/>
                  </a:cubicBezTo>
                  <a:lnTo>
                    <a:pt x="1" y="12064"/>
                  </a:lnTo>
                  <a:cubicBezTo>
                    <a:pt x="1" y="12256"/>
                    <a:pt x="154" y="12414"/>
                    <a:pt x="346" y="12414"/>
                  </a:cubicBezTo>
                  <a:cubicBezTo>
                    <a:pt x="538" y="12414"/>
                    <a:pt x="697" y="12256"/>
                    <a:pt x="697" y="12064"/>
                  </a:cubicBezTo>
                  <a:lnTo>
                    <a:pt x="697" y="347"/>
                  </a:lnTo>
                  <a:cubicBezTo>
                    <a:pt x="697" y="155"/>
                    <a:pt x="538" y="1"/>
                    <a:pt x="346"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0" name="Google Shape;19010;p140"/>
            <p:cNvSpPr/>
            <p:nvPr/>
          </p:nvSpPr>
          <p:spPr>
            <a:xfrm>
              <a:off x="6077704" y="2723235"/>
              <a:ext cx="18263" cy="58143"/>
            </a:xfrm>
            <a:custGeom>
              <a:avLst/>
              <a:gdLst/>
              <a:ahLst/>
              <a:cxnLst/>
              <a:rect l="l" t="t" r="r" b="b"/>
              <a:pathLst>
                <a:path w="697" h="2219" extrusionOk="0">
                  <a:moveTo>
                    <a:pt x="1" y="1"/>
                  </a:moveTo>
                  <a:lnTo>
                    <a:pt x="1" y="1868"/>
                  </a:lnTo>
                  <a:cubicBezTo>
                    <a:pt x="1" y="2060"/>
                    <a:pt x="154" y="2218"/>
                    <a:pt x="346" y="2218"/>
                  </a:cubicBezTo>
                  <a:cubicBezTo>
                    <a:pt x="538" y="2218"/>
                    <a:pt x="697" y="2060"/>
                    <a:pt x="697" y="1868"/>
                  </a:cubicBezTo>
                  <a:lnTo>
                    <a:pt x="697" y="1"/>
                  </a:lnTo>
                  <a:close/>
                </a:path>
              </a:pathLst>
            </a:custGeom>
            <a:solidFill>
              <a:srgbClr val="68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1" name="Google Shape;19011;p140"/>
            <p:cNvSpPr/>
            <p:nvPr/>
          </p:nvSpPr>
          <p:spPr>
            <a:xfrm>
              <a:off x="5987017" y="2640593"/>
              <a:ext cx="18263" cy="137511"/>
            </a:xfrm>
            <a:custGeom>
              <a:avLst/>
              <a:gdLst/>
              <a:ahLst/>
              <a:cxnLst/>
              <a:rect l="l" t="t" r="r" b="b"/>
              <a:pathLst>
                <a:path w="697" h="5248" extrusionOk="0">
                  <a:moveTo>
                    <a:pt x="1" y="1"/>
                  </a:moveTo>
                  <a:lnTo>
                    <a:pt x="1" y="4897"/>
                  </a:lnTo>
                  <a:cubicBezTo>
                    <a:pt x="1" y="5089"/>
                    <a:pt x="159" y="5247"/>
                    <a:pt x="351" y="5247"/>
                  </a:cubicBezTo>
                  <a:cubicBezTo>
                    <a:pt x="543" y="5247"/>
                    <a:pt x="697" y="5089"/>
                    <a:pt x="697" y="4897"/>
                  </a:cubicBezTo>
                  <a:lnTo>
                    <a:pt x="697" y="1"/>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2" name="Google Shape;19012;p140"/>
            <p:cNvSpPr/>
            <p:nvPr/>
          </p:nvSpPr>
          <p:spPr>
            <a:xfrm>
              <a:off x="5987017" y="2723235"/>
              <a:ext cx="18263" cy="54868"/>
            </a:xfrm>
            <a:custGeom>
              <a:avLst/>
              <a:gdLst/>
              <a:ahLst/>
              <a:cxnLst/>
              <a:rect l="l" t="t" r="r" b="b"/>
              <a:pathLst>
                <a:path w="697" h="2094" extrusionOk="0">
                  <a:moveTo>
                    <a:pt x="1" y="1"/>
                  </a:moveTo>
                  <a:lnTo>
                    <a:pt x="1" y="1743"/>
                  </a:lnTo>
                  <a:cubicBezTo>
                    <a:pt x="1" y="1935"/>
                    <a:pt x="159" y="2093"/>
                    <a:pt x="351" y="2093"/>
                  </a:cubicBezTo>
                  <a:cubicBezTo>
                    <a:pt x="543" y="2093"/>
                    <a:pt x="697" y="1935"/>
                    <a:pt x="697" y="1743"/>
                  </a:cubicBezTo>
                  <a:lnTo>
                    <a:pt x="697" y="1"/>
                  </a:lnTo>
                  <a:close/>
                </a:path>
              </a:pathLst>
            </a:custGeom>
            <a:solidFill>
              <a:srgbClr val="68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3" name="Google Shape;19013;p140"/>
            <p:cNvSpPr/>
            <p:nvPr/>
          </p:nvSpPr>
          <p:spPr>
            <a:xfrm>
              <a:off x="5748810" y="2438729"/>
              <a:ext cx="353079" cy="119641"/>
            </a:xfrm>
            <a:custGeom>
              <a:avLst/>
              <a:gdLst/>
              <a:ahLst/>
              <a:cxnLst/>
              <a:rect l="l" t="t" r="r" b="b"/>
              <a:pathLst>
                <a:path w="13475" h="4566" extrusionOk="0">
                  <a:moveTo>
                    <a:pt x="230" y="0"/>
                  </a:moveTo>
                  <a:cubicBezTo>
                    <a:pt x="163" y="5"/>
                    <a:pt x="101" y="39"/>
                    <a:pt x="58" y="92"/>
                  </a:cubicBezTo>
                  <a:cubicBezTo>
                    <a:pt x="14" y="144"/>
                    <a:pt x="0" y="207"/>
                    <a:pt x="10" y="274"/>
                  </a:cubicBezTo>
                  <a:cubicBezTo>
                    <a:pt x="125" y="1119"/>
                    <a:pt x="590" y="3183"/>
                    <a:pt x="2295" y="4143"/>
                  </a:cubicBezTo>
                  <a:cubicBezTo>
                    <a:pt x="2775" y="4417"/>
                    <a:pt x="3317" y="4565"/>
                    <a:pt x="3874" y="4565"/>
                  </a:cubicBezTo>
                  <a:cubicBezTo>
                    <a:pt x="3946" y="4565"/>
                    <a:pt x="4023" y="4565"/>
                    <a:pt x="4095" y="4561"/>
                  </a:cubicBezTo>
                  <a:cubicBezTo>
                    <a:pt x="5223" y="4479"/>
                    <a:pt x="6159" y="3841"/>
                    <a:pt x="6615" y="3466"/>
                  </a:cubicBezTo>
                  <a:cubicBezTo>
                    <a:pt x="6651" y="3437"/>
                    <a:pt x="6694" y="3423"/>
                    <a:pt x="6737" y="3423"/>
                  </a:cubicBezTo>
                  <a:cubicBezTo>
                    <a:pt x="6779" y="3423"/>
                    <a:pt x="6821" y="3437"/>
                    <a:pt x="6855" y="3466"/>
                  </a:cubicBezTo>
                  <a:cubicBezTo>
                    <a:pt x="7316" y="3841"/>
                    <a:pt x="8247" y="4479"/>
                    <a:pt x="9375" y="4561"/>
                  </a:cubicBezTo>
                  <a:cubicBezTo>
                    <a:pt x="9450" y="4565"/>
                    <a:pt x="9521" y="4565"/>
                    <a:pt x="9597" y="4565"/>
                  </a:cubicBezTo>
                  <a:lnTo>
                    <a:pt x="9596" y="4565"/>
                  </a:lnTo>
                  <a:cubicBezTo>
                    <a:pt x="10153" y="4565"/>
                    <a:pt x="10695" y="4417"/>
                    <a:pt x="11180" y="4143"/>
                  </a:cubicBezTo>
                  <a:cubicBezTo>
                    <a:pt x="12884" y="3183"/>
                    <a:pt x="13345" y="1114"/>
                    <a:pt x="13465" y="274"/>
                  </a:cubicBezTo>
                  <a:cubicBezTo>
                    <a:pt x="13474" y="207"/>
                    <a:pt x="13455" y="144"/>
                    <a:pt x="13412" y="92"/>
                  </a:cubicBezTo>
                  <a:cubicBezTo>
                    <a:pt x="13369" y="39"/>
                    <a:pt x="13306" y="5"/>
                    <a:pt x="13239" y="0"/>
                  </a:cubicBezTo>
                  <a:lnTo>
                    <a:pt x="13225" y="0"/>
                  </a:lnTo>
                  <a:cubicBezTo>
                    <a:pt x="13162" y="0"/>
                    <a:pt x="13105" y="24"/>
                    <a:pt x="13062" y="68"/>
                  </a:cubicBezTo>
                  <a:cubicBezTo>
                    <a:pt x="12750" y="356"/>
                    <a:pt x="11986" y="855"/>
                    <a:pt x="10378" y="941"/>
                  </a:cubicBezTo>
                  <a:cubicBezTo>
                    <a:pt x="9097" y="1009"/>
                    <a:pt x="8108" y="1556"/>
                    <a:pt x="7508" y="2007"/>
                  </a:cubicBezTo>
                  <a:cubicBezTo>
                    <a:pt x="7464" y="2041"/>
                    <a:pt x="7426" y="2069"/>
                    <a:pt x="7388" y="2098"/>
                  </a:cubicBezTo>
                  <a:cubicBezTo>
                    <a:pt x="7196" y="2249"/>
                    <a:pt x="6965" y="2325"/>
                    <a:pt x="6735" y="2325"/>
                  </a:cubicBezTo>
                  <a:cubicBezTo>
                    <a:pt x="6506" y="2325"/>
                    <a:pt x="6276" y="2249"/>
                    <a:pt x="6087" y="2098"/>
                  </a:cubicBezTo>
                  <a:cubicBezTo>
                    <a:pt x="6044" y="2069"/>
                    <a:pt x="6005" y="2036"/>
                    <a:pt x="5967" y="2007"/>
                  </a:cubicBezTo>
                  <a:cubicBezTo>
                    <a:pt x="5362" y="1556"/>
                    <a:pt x="4373" y="1009"/>
                    <a:pt x="3096" y="941"/>
                  </a:cubicBezTo>
                  <a:cubicBezTo>
                    <a:pt x="1483" y="855"/>
                    <a:pt x="720" y="356"/>
                    <a:pt x="408" y="68"/>
                  </a:cubicBezTo>
                  <a:cubicBezTo>
                    <a:pt x="365" y="24"/>
                    <a:pt x="307" y="0"/>
                    <a:pt x="245" y="0"/>
                  </a:cubicBezTo>
                  <a:close/>
                  <a:moveTo>
                    <a:pt x="9596" y="4565"/>
                  </a:moveTo>
                  <a:cubicBezTo>
                    <a:pt x="9596" y="4565"/>
                    <a:pt x="9596" y="4565"/>
                    <a:pt x="9596" y="4565"/>
                  </a:cubicBezTo>
                  <a:lnTo>
                    <a:pt x="9601" y="4565"/>
                  </a:lnTo>
                  <a:cubicBezTo>
                    <a:pt x="9599" y="4565"/>
                    <a:pt x="9598" y="4565"/>
                    <a:pt x="9597" y="4565"/>
                  </a:cubicBezTo>
                  <a:close/>
                </a:path>
              </a:pathLst>
            </a:custGeom>
            <a:solidFill>
              <a:srgbClr val="A7B3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4" name="Google Shape;19014;p140"/>
            <p:cNvSpPr/>
            <p:nvPr/>
          </p:nvSpPr>
          <p:spPr>
            <a:xfrm>
              <a:off x="5980362" y="2438729"/>
              <a:ext cx="121527" cy="119772"/>
            </a:xfrm>
            <a:custGeom>
              <a:avLst/>
              <a:gdLst/>
              <a:ahLst/>
              <a:cxnLst/>
              <a:rect l="l" t="t" r="r" b="b"/>
              <a:pathLst>
                <a:path w="4638" h="4571" extrusionOk="0">
                  <a:moveTo>
                    <a:pt x="4388" y="0"/>
                  </a:moveTo>
                  <a:cubicBezTo>
                    <a:pt x="4330" y="0"/>
                    <a:pt x="4273" y="24"/>
                    <a:pt x="4229" y="68"/>
                  </a:cubicBezTo>
                  <a:cubicBezTo>
                    <a:pt x="4037" y="245"/>
                    <a:pt x="3677" y="500"/>
                    <a:pt x="3058" y="692"/>
                  </a:cubicBezTo>
                  <a:cubicBezTo>
                    <a:pt x="2856" y="1671"/>
                    <a:pt x="2314" y="3317"/>
                    <a:pt x="845" y="4143"/>
                  </a:cubicBezTo>
                  <a:cubicBezTo>
                    <a:pt x="581" y="4297"/>
                    <a:pt x="293" y="4407"/>
                    <a:pt x="0" y="4479"/>
                  </a:cubicBezTo>
                  <a:cubicBezTo>
                    <a:pt x="178" y="4522"/>
                    <a:pt x="356" y="4546"/>
                    <a:pt x="538" y="4561"/>
                  </a:cubicBezTo>
                  <a:cubicBezTo>
                    <a:pt x="615" y="4565"/>
                    <a:pt x="687" y="4570"/>
                    <a:pt x="764" y="4570"/>
                  </a:cubicBezTo>
                  <a:cubicBezTo>
                    <a:pt x="1316" y="4565"/>
                    <a:pt x="1863" y="4421"/>
                    <a:pt x="2343" y="4143"/>
                  </a:cubicBezTo>
                  <a:cubicBezTo>
                    <a:pt x="4047" y="3183"/>
                    <a:pt x="4508" y="1119"/>
                    <a:pt x="4628" y="279"/>
                  </a:cubicBezTo>
                  <a:cubicBezTo>
                    <a:pt x="4637" y="212"/>
                    <a:pt x="4618" y="144"/>
                    <a:pt x="4580" y="92"/>
                  </a:cubicBezTo>
                  <a:cubicBezTo>
                    <a:pt x="4537" y="39"/>
                    <a:pt x="4474" y="5"/>
                    <a:pt x="4407" y="0"/>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5" name="Google Shape;19015;p140"/>
            <p:cNvSpPr/>
            <p:nvPr/>
          </p:nvSpPr>
          <p:spPr>
            <a:xfrm>
              <a:off x="5775589" y="2473945"/>
              <a:ext cx="128314" cy="63174"/>
            </a:xfrm>
            <a:custGeom>
              <a:avLst/>
              <a:gdLst/>
              <a:ahLst/>
              <a:cxnLst/>
              <a:rect l="l" t="t" r="r" b="b"/>
              <a:pathLst>
                <a:path w="4897" h="2411" extrusionOk="0">
                  <a:moveTo>
                    <a:pt x="0" y="1"/>
                  </a:moveTo>
                  <a:lnTo>
                    <a:pt x="226" y="485"/>
                  </a:lnTo>
                  <a:cubicBezTo>
                    <a:pt x="572" y="1215"/>
                    <a:pt x="1042" y="1757"/>
                    <a:pt x="1628" y="2084"/>
                  </a:cubicBezTo>
                  <a:cubicBezTo>
                    <a:pt x="1988" y="2295"/>
                    <a:pt x="2401" y="2405"/>
                    <a:pt x="2818" y="2410"/>
                  </a:cubicBezTo>
                  <a:cubicBezTo>
                    <a:pt x="2876" y="2410"/>
                    <a:pt x="2933" y="2410"/>
                    <a:pt x="2991" y="2401"/>
                  </a:cubicBezTo>
                  <a:cubicBezTo>
                    <a:pt x="3639" y="2357"/>
                    <a:pt x="4225" y="2060"/>
                    <a:pt x="4604" y="1820"/>
                  </a:cubicBezTo>
                  <a:lnTo>
                    <a:pt x="4897" y="1633"/>
                  </a:lnTo>
                  <a:lnTo>
                    <a:pt x="4628" y="1412"/>
                  </a:lnTo>
                  <a:cubicBezTo>
                    <a:pt x="4081" y="965"/>
                    <a:pt x="3178" y="413"/>
                    <a:pt x="2002" y="356"/>
                  </a:cubicBezTo>
                  <a:cubicBezTo>
                    <a:pt x="1498" y="332"/>
                    <a:pt x="1004" y="260"/>
                    <a:pt x="519" y="135"/>
                  </a:cubicBezTo>
                  <a:lnTo>
                    <a:pt x="0" y="1"/>
                  </a:lnTo>
                  <a:close/>
                </a:path>
              </a:pathLst>
            </a:custGeom>
            <a:solidFill>
              <a:srgbClr val="DE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6" name="Google Shape;19016;p140"/>
            <p:cNvSpPr/>
            <p:nvPr/>
          </p:nvSpPr>
          <p:spPr>
            <a:xfrm>
              <a:off x="5946901" y="2473945"/>
              <a:ext cx="128183" cy="63174"/>
            </a:xfrm>
            <a:custGeom>
              <a:avLst/>
              <a:gdLst/>
              <a:ahLst/>
              <a:cxnLst/>
              <a:rect l="l" t="t" r="r" b="b"/>
              <a:pathLst>
                <a:path w="4892" h="2411" extrusionOk="0">
                  <a:moveTo>
                    <a:pt x="4892" y="1"/>
                  </a:moveTo>
                  <a:lnTo>
                    <a:pt x="4378" y="135"/>
                  </a:lnTo>
                  <a:cubicBezTo>
                    <a:pt x="3889" y="260"/>
                    <a:pt x="3394" y="332"/>
                    <a:pt x="2890" y="356"/>
                  </a:cubicBezTo>
                  <a:cubicBezTo>
                    <a:pt x="1714" y="413"/>
                    <a:pt x="816" y="965"/>
                    <a:pt x="264" y="1412"/>
                  </a:cubicBezTo>
                  <a:lnTo>
                    <a:pt x="0" y="1633"/>
                  </a:lnTo>
                  <a:lnTo>
                    <a:pt x="288" y="1820"/>
                  </a:lnTo>
                  <a:cubicBezTo>
                    <a:pt x="668" y="2060"/>
                    <a:pt x="1253" y="2357"/>
                    <a:pt x="1901" y="2401"/>
                  </a:cubicBezTo>
                  <a:cubicBezTo>
                    <a:pt x="1959" y="2410"/>
                    <a:pt x="2017" y="2410"/>
                    <a:pt x="2074" y="2410"/>
                  </a:cubicBezTo>
                  <a:cubicBezTo>
                    <a:pt x="2492" y="2405"/>
                    <a:pt x="2905" y="2295"/>
                    <a:pt x="3265" y="2084"/>
                  </a:cubicBezTo>
                  <a:cubicBezTo>
                    <a:pt x="3850" y="1757"/>
                    <a:pt x="4321" y="1215"/>
                    <a:pt x="4666" y="485"/>
                  </a:cubicBezTo>
                  <a:lnTo>
                    <a:pt x="4892" y="1"/>
                  </a:lnTo>
                  <a:close/>
                </a:path>
              </a:pathLst>
            </a:custGeom>
            <a:solidFill>
              <a:srgbClr val="DE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7" name="Google Shape;19017;p140"/>
            <p:cNvSpPr/>
            <p:nvPr/>
          </p:nvSpPr>
          <p:spPr>
            <a:xfrm>
              <a:off x="6007403" y="2473945"/>
              <a:ext cx="67681" cy="62781"/>
            </a:xfrm>
            <a:custGeom>
              <a:avLst/>
              <a:gdLst/>
              <a:ahLst/>
              <a:cxnLst/>
              <a:rect l="l" t="t" r="r" b="b"/>
              <a:pathLst>
                <a:path w="2583" h="2396" extrusionOk="0">
                  <a:moveTo>
                    <a:pt x="2583" y="1"/>
                  </a:moveTo>
                  <a:lnTo>
                    <a:pt x="2069" y="135"/>
                  </a:lnTo>
                  <a:cubicBezTo>
                    <a:pt x="1738" y="221"/>
                    <a:pt x="1397" y="279"/>
                    <a:pt x="1061" y="317"/>
                  </a:cubicBezTo>
                  <a:cubicBezTo>
                    <a:pt x="999" y="802"/>
                    <a:pt x="778" y="1748"/>
                    <a:pt x="0" y="2396"/>
                  </a:cubicBezTo>
                  <a:cubicBezTo>
                    <a:pt x="336" y="2362"/>
                    <a:pt x="663" y="2257"/>
                    <a:pt x="956" y="2084"/>
                  </a:cubicBezTo>
                  <a:cubicBezTo>
                    <a:pt x="1541" y="1757"/>
                    <a:pt x="2012" y="1215"/>
                    <a:pt x="2357" y="485"/>
                  </a:cubicBezTo>
                  <a:lnTo>
                    <a:pt x="2583" y="1"/>
                  </a:lnTo>
                  <a:close/>
                </a:path>
              </a:pathLst>
            </a:custGeom>
            <a:solidFill>
              <a:srgbClr val="C8D2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8" name="Google Shape;19018;p140"/>
            <p:cNvSpPr/>
            <p:nvPr/>
          </p:nvSpPr>
          <p:spPr>
            <a:xfrm>
              <a:off x="5827785" y="2498968"/>
              <a:ext cx="75987" cy="38151"/>
            </a:xfrm>
            <a:custGeom>
              <a:avLst/>
              <a:gdLst/>
              <a:ahLst/>
              <a:cxnLst/>
              <a:rect l="l" t="t" r="r" b="b"/>
              <a:pathLst>
                <a:path w="2900" h="1456" extrusionOk="0">
                  <a:moveTo>
                    <a:pt x="1973" y="1"/>
                  </a:moveTo>
                  <a:cubicBezTo>
                    <a:pt x="1609" y="404"/>
                    <a:pt x="855" y="1143"/>
                    <a:pt x="1" y="1302"/>
                  </a:cubicBezTo>
                  <a:cubicBezTo>
                    <a:pt x="265" y="1402"/>
                    <a:pt x="543" y="1455"/>
                    <a:pt x="826" y="1455"/>
                  </a:cubicBezTo>
                  <a:cubicBezTo>
                    <a:pt x="884" y="1455"/>
                    <a:pt x="941" y="1455"/>
                    <a:pt x="999" y="1446"/>
                  </a:cubicBezTo>
                  <a:cubicBezTo>
                    <a:pt x="1647" y="1402"/>
                    <a:pt x="2233" y="1105"/>
                    <a:pt x="2612" y="865"/>
                  </a:cubicBezTo>
                  <a:lnTo>
                    <a:pt x="2900" y="678"/>
                  </a:lnTo>
                  <a:lnTo>
                    <a:pt x="2636" y="457"/>
                  </a:lnTo>
                  <a:cubicBezTo>
                    <a:pt x="2430" y="289"/>
                    <a:pt x="2209" y="135"/>
                    <a:pt x="1973" y="1"/>
                  </a:cubicBezTo>
                  <a:close/>
                </a:path>
              </a:pathLst>
            </a:custGeom>
            <a:solidFill>
              <a:srgbClr val="C8D2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9" name="Google Shape;19019;p140"/>
            <p:cNvSpPr/>
            <p:nvPr/>
          </p:nvSpPr>
          <p:spPr>
            <a:xfrm>
              <a:off x="5839733" y="2609045"/>
              <a:ext cx="171207" cy="71087"/>
            </a:xfrm>
            <a:custGeom>
              <a:avLst/>
              <a:gdLst/>
              <a:ahLst/>
              <a:cxnLst/>
              <a:rect l="l" t="t" r="r" b="b"/>
              <a:pathLst>
                <a:path w="6534" h="2713" extrusionOk="0">
                  <a:moveTo>
                    <a:pt x="2428" y="1"/>
                  </a:moveTo>
                  <a:cubicBezTo>
                    <a:pt x="2093" y="1"/>
                    <a:pt x="1725" y="114"/>
                    <a:pt x="1417" y="422"/>
                  </a:cubicBezTo>
                  <a:cubicBezTo>
                    <a:pt x="687" y="1152"/>
                    <a:pt x="1" y="1253"/>
                    <a:pt x="1" y="1253"/>
                  </a:cubicBezTo>
                  <a:cubicBezTo>
                    <a:pt x="1" y="1253"/>
                    <a:pt x="850" y="1666"/>
                    <a:pt x="1484" y="2294"/>
                  </a:cubicBezTo>
                  <a:cubicBezTo>
                    <a:pt x="1879" y="2690"/>
                    <a:pt x="2971" y="2712"/>
                    <a:pt x="3216" y="2712"/>
                  </a:cubicBezTo>
                  <a:cubicBezTo>
                    <a:pt x="3247" y="2712"/>
                    <a:pt x="3265" y="2712"/>
                    <a:pt x="3265" y="2712"/>
                  </a:cubicBezTo>
                  <a:cubicBezTo>
                    <a:pt x="3265" y="2712"/>
                    <a:pt x="3282" y="2712"/>
                    <a:pt x="3314" y="2712"/>
                  </a:cubicBezTo>
                  <a:cubicBezTo>
                    <a:pt x="3559" y="2712"/>
                    <a:pt x="4655" y="2690"/>
                    <a:pt x="5050" y="2294"/>
                  </a:cubicBezTo>
                  <a:cubicBezTo>
                    <a:pt x="5684" y="1666"/>
                    <a:pt x="6534" y="1253"/>
                    <a:pt x="6534" y="1253"/>
                  </a:cubicBezTo>
                  <a:cubicBezTo>
                    <a:pt x="6534" y="1253"/>
                    <a:pt x="5847" y="1152"/>
                    <a:pt x="5118" y="422"/>
                  </a:cubicBezTo>
                  <a:cubicBezTo>
                    <a:pt x="4809" y="114"/>
                    <a:pt x="4441" y="1"/>
                    <a:pt x="4106" y="1"/>
                  </a:cubicBezTo>
                  <a:cubicBezTo>
                    <a:pt x="3754" y="1"/>
                    <a:pt x="3439" y="126"/>
                    <a:pt x="3270" y="278"/>
                  </a:cubicBezTo>
                  <a:cubicBezTo>
                    <a:pt x="3097" y="126"/>
                    <a:pt x="2781" y="1"/>
                    <a:pt x="2428"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0" name="Google Shape;19020;p140"/>
            <p:cNvSpPr/>
            <p:nvPr/>
          </p:nvSpPr>
          <p:spPr>
            <a:xfrm>
              <a:off x="5839733" y="2640593"/>
              <a:ext cx="171207" cy="39540"/>
            </a:xfrm>
            <a:custGeom>
              <a:avLst/>
              <a:gdLst/>
              <a:ahLst/>
              <a:cxnLst/>
              <a:rect l="l" t="t" r="r" b="b"/>
              <a:pathLst>
                <a:path w="6534" h="1509" extrusionOk="0">
                  <a:moveTo>
                    <a:pt x="3270" y="1"/>
                  </a:moveTo>
                  <a:lnTo>
                    <a:pt x="3159" y="49"/>
                  </a:lnTo>
                  <a:cubicBezTo>
                    <a:pt x="2785" y="190"/>
                    <a:pt x="2309" y="237"/>
                    <a:pt x="1841" y="237"/>
                  </a:cubicBezTo>
                  <a:cubicBezTo>
                    <a:pt x="905" y="237"/>
                    <a:pt x="1" y="49"/>
                    <a:pt x="1" y="49"/>
                  </a:cubicBezTo>
                  <a:lnTo>
                    <a:pt x="1" y="49"/>
                  </a:lnTo>
                  <a:cubicBezTo>
                    <a:pt x="1" y="49"/>
                    <a:pt x="850" y="462"/>
                    <a:pt x="1484" y="1090"/>
                  </a:cubicBezTo>
                  <a:cubicBezTo>
                    <a:pt x="1879" y="1486"/>
                    <a:pt x="2971" y="1508"/>
                    <a:pt x="3216" y="1508"/>
                  </a:cubicBezTo>
                  <a:cubicBezTo>
                    <a:pt x="3247" y="1508"/>
                    <a:pt x="3265" y="1508"/>
                    <a:pt x="3265" y="1508"/>
                  </a:cubicBezTo>
                  <a:cubicBezTo>
                    <a:pt x="3265" y="1508"/>
                    <a:pt x="3282" y="1508"/>
                    <a:pt x="3314" y="1508"/>
                  </a:cubicBezTo>
                  <a:cubicBezTo>
                    <a:pt x="3559" y="1508"/>
                    <a:pt x="4655" y="1486"/>
                    <a:pt x="5050" y="1090"/>
                  </a:cubicBezTo>
                  <a:cubicBezTo>
                    <a:pt x="5684" y="462"/>
                    <a:pt x="6534" y="49"/>
                    <a:pt x="6534" y="49"/>
                  </a:cubicBezTo>
                  <a:lnTo>
                    <a:pt x="6534" y="49"/>
                  </a:lnTo>
                  <a:cubicBezTo>
                    <a:pt x="6534" y="49"/>
                    <a:pt x="5627" y="237"/>
                    <a:pt x="4691" y="237"/>
                  </a:cubicBezTo>
                  <a:cubicBezTo>
                    <a:pt x="4223" y="237"/>
                    <a:pt x="3748" y="190"/>
                    <a:pt x="3375" y="49"/>
                  </a:cubicBezTo>
                  <a:lnTo>
                    <a:pt x="3270" y="1"/>
                  </a:ln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1" name="Google Shape;19021;p140"/>
            <p:cNvSpPr/>
            <p:nvPr/>
          </p:nvSpPr>
          <p:spPr>
            <a:xfrm>
              <a:off x="5883124" y="2652672"/>
              <a:ext cx="84555" cy="16246"/>
            </a:xfrm>
            <a:custGeom>
              <a:avLst/>
              <a:gdLst/>
              <a:ahLst/>
              <a:cxnLst/>
              <a:rect l="l" t="t" r="r" b="b"/>
              <a:pathLst>
                <a:path w="3227" h="620" extrusionOk="0">
                  <a:moveTo>
                    <a:pt x="1614" y="1"/>
                  </a:moveTo>
                  <a:cubicBezTo>
                    <a:pt x="1239" y="135"/>
                    <a:pt x="759" y="202"/>
                    <a:pt x="188" y="202"/>
                  </a:cubicBezTo>
                  <a:lnTo>
                    <a:pt x="1" y="202"/>
                  </a:lnTo>
                  <a:cubicBezTo>
                    <a:pt x="44" y="241"/>
                    <a:pt x="87" y="284"/>
                    <a:pt x="130" y="327"/>
                  </a:cubicBezTo>
                  <a:cubicBezTo>
                    <a:pt x="298" y="500"/>
                    <a:pt x="894" y="620"/>
                    <a:pt x="1556" y="620"/>
                  </a:cubicBezTo>
                  <a:lnTo>
                    <a:pt x="1666" y="620"/>
                  </a:lnTo>
                  <a:cubicBezTo>
                    <a:pt x="2324" y="620"/>
                    <a:pt x="2924" y="495"/>
                    <a:pt x="3092" y="327"/>
                  </a:cubicBezTo>
                  <a:cubicBezTo>
                    <a:pt x="3135" y="284"/>
                    <a:pt x="3178" y="241"/>
                    <a:pt x="3226" y="202"/>
                  </a:cubicBezTo>
                  <a:lnTo>
                    <a:pt x="3039" y="202"/>
                  </a:lnTo>
                  <a:cubicBezTo>
                    <a:pt x="2463" y="202"/>
                    <a:pt x="1983" y="135"/>
                    <a:pt x="1614"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2" name="Google Shape;19022;p140"/>
            <p:cNvSpPr/>
            <p:nvPr/>
          </p:nvSpPr>
          <p:spPr>
            <a:xfrm>
              <a:off x="5929922" y="2621596"/>
              <a:ext cx="49706" cy="16770"/>
            </a:xfrm>
            <a:custGeom>
              <a:avLst/>
              <a:gdLst/>
              <a:ahLst/>
              <a:cxnLst/>
              <a:rect l="l" t="t" r="r" b="b"/>
              <a:pathLst>
                <a:path w="1897" h="640" extrusionOk="0">
                  <a:moveTo>
                    <a:pt x="824" y="1"/>
                  </a:moveTo>
                  <a:cubicBezTo>
                    <a:pt x="818" y="1"/>
                    <a:pt x="813" y="1"/>
                    <a:pt x="807" y="1"/>
                  </a:cubicBezTo>
                  <a:cubicBezTo>
                    <a:pt x="548" y="1"/>
                    <a:pt x="332" y="92"/>
                    <a:pt x="236" y="174"/>
                  </a:cubicBezTo>
                  <a:lnTo>
                    <a:pt x="0" y="385"/>
                  </a:lnTo>
                  <a:lnTo>
                    <a:pt x="226" y="476"/>
                  </a:lnTo>
                  <a:cubicBezTo>
                    <a:pt x="509" y="587"/>
                    <a:pt x="903" y="639"/>
                    <a:pt x="1392" y="639"/>
                  </a:cubicBezTo>
                  <a:cubicBezTo>
                    <a:pt x="1565" y="639"/>
                    <a:pt x="1733" y="635"/>
                    <a:pt x="1896" y="620"/>
                  </a:cubicBezTo>
                  <a:cubicBezTo>
                    <a:pt x="1767" y="519"/>
                    <a:pt x="1647" y="414"/>
                    <a:pt x="1536" y="299"/>
                  </a:cubicBezTo>
                  <a:cubicBezTo>
                    <a:pt x="1348" y="111"/>
                    <a:pt x="1091" y="1"/>
                    <a:pt x="824"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3" name="Google Shape;19023;p140"/>
            <p:cNvSpPr/>
            <p:nvPr/>
          </p:nvSpPr>
          <p:spPr>
            <a:xfrm>
              <a:off x="5871176" y="2621596"/>
              <a:ext cx="49706" cy="16770"/>
            </a:xfrm>
            <a:custGeom>
              <a:avLst/>
              <a:gdLst/>
              <a:ahLst/>
              <a:cxnLst/>
              <a:rect l="l" t="t" r="r" b="b"/>
              <a:pathLst>
                <a:path w="1897" h="640" extrusionOk="0">
                  <a:moveTo>
                    <a:pt x="1086" y="1"/>
                  </a:moveTo>
                  <a:cubicBezTo>
                    <a:pt x="812" y="1"/>
                    <a:pt x="553" y="107"/>
                    <a:pt x="361" y="303"/>
                  </a:cubicBezTo>
                  <a:cubicBezTo>
                    <a:pt x="245" y="414"/>
                    <a:pt x="125" y="524"/>
                    <a:pt x="1" y="620"/>
                  </a:cubicBezTo>
                  <a:cubicBezTo>
                    <a:pt x="164" y="635"/>
                    <a:pt x="332" y="639"/>
                    <a:pt x="500" y="639"/>
                  </a:cubicBezTo>
                  <a:cubicBezTo>
                    <a:pt x="994" y="639"/>
                    <a:pt x="1388" y="587"/>
                    <a:pt x="1671" y="481"/>
                  </a:cubicBezTo>
                  <a:lnTo>
                    <a:pt x="1897" y="390"/>
                  </a:lnTo>
                  <a:lnTo>
                    <a:pt x="1662" y="179"/>
                  </a:lnTo>
                  <a:cubicBezTo>
                    <a:pt x="1566" y="92"/>
                    <a:pt x="1345" y="1"/>
                    <a:pt x="1086"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4" name="Google Shape;19024;p140"/>
            <p:cNvSpPr/>
            <p:nvPr/>
          </p:nvSpPr>
          <p:spPr>
            <a:xfrm>
              <a:off x="5834702" y="2609621"/>
              <a:ext cx="183024" cy="75463"/>
            </a:xfrm>
            <a:custGeom>
              <a:avLst/>
              <a:gdLst/>
              <a:ahLst/>
              <a:cxnLst/>
              <a:rect l="l" t="t" r="r" b="b"/>
              <a:pathLst>
                <a:path w="6985" h="2880" extrusionOk="0">
                  <a:moveTo>
                    <a:pt x="2625" y="184"/>
                  </a:moveTo>
                  <a:cubicBezTo>
                    <a:pt x="2921" y="184"/>
                    <a:pt x="3183" y="286"/>
                    <a:pt x="3322" y="410"/>
                  </a:cubicBezTo>
                  <a:cubicBezTo>
                    <a:pt x="3361" y="444"/>
                    <a:pt x="3409" y="460"/>
                    <a:pt x="3457" y="460"/>
                  </a:cubicBezTo>
                  <a:cubicBezTo>
                    <a:pt x="3506" y="460"/>
                    <a:pt x="3555" y="444"/>
                    <a:pt x="3596" y="410"/>
                  </a:cubicBezTo>
                  <a:cubicBezTo>
                    <a:pt x="3733" y="288"/>
                    <a:pt x="3997" y="185"/>
                    <a:pt x="4294" y="185"/>
                  </a:cubicBezTo>
                  <a:cubicBezTo>
                    <a:pt x="4581" y="185"/>
                    <a:pt x="4899" y="281"/>
                    <a:pt x="5166" y="544"/>
                  </a:cubicBezTo>
                  <a:cubicBezTo>
                    <a:pt x="5396" y="780"/>
                    <a:pt x="5660" y="981"/>
                    <a:pt x="5948" y="1144"/>
                  </a:cubicBezTo>
                  <a:cubicBezTo>
                    <a:pt x="5638" y="1182"/>
                    <a:pt x="5260" y="1215"/>
                    <a:pt x="4879" y="1215"/>
                  </a:cubicBezTo>
                  <a:cubicBezTo>
                    <a:pt x="4436" y="1215"/>
                    <a:pt x="3990" y="1171"/>
                    <a:pt x="3644" y="1039"/>
                  </a:cubicBezTo>
                  <a:lnTo>
                    <a:pt x="3538" y="996"/>
                  </a:lnTo>
                  <a:cubicBezTo>
                    <a:pt x="3512" y="986"/>
                    <a:pt x="3486" y="981"/>
                    <a:pt x="3459" y="981"/>
                  </a:cubicBezTo>
                  <a:cubicBezTo>
                    <a:pt x="3433" y="981"/>
                    <a:pt x="3406" y="986"/>
                    <a:pt x="3380" y="996"/>
                  </a:cubicBezTo>
                  <a:lnTo>
                    <a:pt x="3274" y="1039"/>
                  </a:lnTo>
                  <a:cubicBezTo>
                    <a:pt x="2925" y="1169"/>
                    <a:pt x="2475" y="1213"/>
                    <a:pt x="2027" y="1213"/>
                  </a:cubicBezTo>
                  <a:cubicBezTo>
                    <a:pt x="1650" y="1213"/>
                    <a:pt x="1275" y="1182"/>
                    <a:pt x="965" y="1144"/>
                  </a:cubicBezTo>
                  <a:cubicBezTo>
                    <a:pt x="1253" y="981"/>
                    <a:pt x="1517" y="780"/>
                    <a:pt x="1753" y="544"/>
                  </a:cubicBezTo>
                  <a:cubicBezTo>
                    <a:pt x="2020" y="280"/>
                    <a:pt x="2338" y="184"/>
                    <a:pt x="2625" y="184"/>
                  </a:cubicBezTo>
                  <a:close/>
                  <a:moveTo>
                    <a:pt x="3457" y="1404"/>
                  </a:moveTo>
                  <a:lnTo>
                    <a:pt x="3490" y="1413"/>
                  </a:lnTo>
                  <a:lnTo>
                    <a:pt x="3495" y="1413"/>
                  </a:lnTo>
                  <a:cubicBezTo>
                    <a:pt x="3894" y="1567"/>
                    <a:pt x="4397" y="1617"/>
                    <a:pt x="4887" y="1617"/>
                  </a:cubicBezTo>
                  <a:cubicBezTo>
                    <a:pt x="5193" y="1617"/>
                    <a:pt x="5493" y="1597"/>
                    <a:pt x="5761" y="1572"/>
                  </a:cubicBezTo>
                  <a:lnTo>
                    <a:pt x="5761" y="1572"/>
                  </a:lnTo>
                  <a:lnTo>
                    <a:pt x="5756" y="1581"/>
                  </a:lnTo>
                  <a:lnTo>
                    <a:pt x="5684" y="1634"/>
                  </a:lnTo>
                  <a:lnTo>
                    <a:pt x="5679" y="1639"/>
                  </a:lnTo>
                  <a:lnTo>
                    <a:pt x="5602" y="1696"/>
                  </a:lnTo>
                  <a:lnTo>
                    <a:pt x="5578" y="1716"/>
                  </a:lnTo>
                  <a:lnTo>
                    <a:pt x="5521" y="1759"/>
                  </a:lnTo>
                  <a:lnTo>
                    <a:pt x="5492" y="1783"/>
                  </a:lnTo>
                  <a:lnTo>
                    <a:pt x="5439" y="1821"/>
                  </a:lnTo>
                  <a:lnTo>
                    <a:pt x="5410" y="1845"/>
                  </a:lnTo>
                  <a:lnTo>
                    <a:pt x="5362" y="1888"/>
                  </a:lnTo>
                  <a:lnTo>
                    <a:pt x="5329" y="1917"/>
                  </a:lnTo>
                  <a:lnTo>
                    <a:pt x="5281" y="1960"/>
                  </a:lnTo>
                  <a:lnTo>
                    <a:pt x="5252" y="1984"/>
                  </a:lnTo>
                  <a:lnTo>
                    <a:pt x="5199" y="2032"/>
                  </a:lnTo>
                  <a:lnTo>
                    <a:pt x="5175" y="2056"/>
                  </a:lnTo>
                  <a:cubicBezTo>
                    <a:pt x="5146" y="2080"/>
                    <a:pt x="5122" y="2104"/>
                    <a:pt x="5098" y="2133"/>
                  </a:cubicBezTo>
                  <a:cubicBezTo>
                    <a:pt x="4950" y="2277"/>
                    <a:pt x="4618" y="2392"/>
                    <a:pt x="4162" y="2445"/>
                  </a:cubicBezTo>
                  <a:cubicBezTo>
                    <a:pt x="3961" y="2470"/>
                    <a:pt x="3756" y="2485"/>
                    <a:pt x="3551" y="2485"/>
                  </a:cubicBezTo>
                  <a:cubicBezTo>
                    <a:pt x="3521" y="2485"/>
                    <a:pt x="3491" y="2484"/>
                    <a:pt x="3462" y="2484"/>
                  </a:cubicBezTo>
                  <a:lnTo>
                    <a:pt x="3409" y="2484"/>
                  </a:lnTo>
                  <a:cubicBezTo>
                    <a:pt x="3188" y="2484"/>
                    <a:pt x="2972" y="2474"/>
                    <a:pt x="2751" y="2445"/>
                  </a:cubicBezTo>
                  <a:cubicBezTo>
                    <a:pt x="2295" y="2388"/>
                    <a:pt x="1964" y="2277"/>
                    <a:pt x="1815" y="2128"/>
                  </a:cubicBezTo>
                  <a:cubicBezTo>
                    <a:pt x="1791" y="2104"/>
                    <a:pt x="1767" y="2080"/>
                    <a:pt x="1743" y="2056"/>
                  </a:cubicBezTo>
                  <a:lnTo>
                    <a:pt x="1719" y="2032"/>
                  </a:lnTo>
                  <a:lnTo>
                    <a:pt x="1666" y="1984"/>
                  </a:lnTo>
                  <a:lnTo>
                    <a:pt x="1633" y="1956"/>
                  </a:lnTo>
                  <a:lnTo>
                    <a:pt x="1585" y="1912"/>
                  </a:lnTo>
                  <a:lnTo>
                    <a:pt x="1556" y="1888"/>
                  </a:lnTo>
                  <a:lnTo>
                    <a:pt x="1508" y="1845"/>
                  </a:lnTo>
                  <a:lnTo>
                    <a:pt x="1474" y="1821"/>
                  </a:lnTo>
                  <a:lnTo>
                    <a:pt x="1426" y="1778"/>
                  </a:lnTo>
                  <a:lnTo>
                    <a:pt x="1393" y="1754"/>
                  </a:lnTo>
                  <a:lnTo>
                    <a:pt x="1340" y="1716"/>
                  </a:lnTo>
                  <a:lnTo>
                    <a:pt x="1316" y="1692"/>
                  </a:lnTo>
                  <a:lnTo>
                    <a:pt x="1239" y="1634"/>
                  </a:lnTo>
                  <a:lnTo>
                    <a:pt x="1229" y="1624"/>
                  </a:lnTo>
                  <a:lnTo>
                    <a:pt x="1157" y="1576"/>
                  </a:lnTo>
                  <a:lnTo>
                    <a:pt x="1153" y="1572"/>
                  </a:lnTo>
                  <a:lnTo>
                    <a:pt x="1153" y="1572"/>
                  </a:lnTo>
                  <a:cubicBezTo>
                    <a:pt x="1422" y="1597"/>
                    <a:pt x="1724" y="1617"/>
                    <a:pt x="2030" y="1617"/>
                  </a:cubicBezTo>
                  <a:cubicBezTo>
                    <a:pt x="2521" y="1617"/>
                    <a:pt x="3024" y="1567"/>
                    <a:pt x="3423" y="1413"/>
                  </a:cubicBezTo>
                  <a:lnTo>
                    <a:pt x="3428" y="1413"/>
                  </a:lnTo>
                  <a:lnTo>
                    <a:pt x="3457" y="1404"/>
                  </a:lnTo>
                  <a:close/>
                  <a:moveTo>
                    <a:pt x="3462" y="1"/>
                  </a:moveTo>
                  <a:cubicBezTo>
                    <a:pt x="2792" y="1"/>
                    <a:pt x="2122" y="86"/>
                    <a:pt x="1469" y="256"/>
                  </a:cubicBezTo>
                  <a:cubicBezTo>
                    <a:pt x="797" y="924"/>
                    <a:pt x="169" y="1029"/>
                    <a:pt x="164" y="1029"/>
                  </a:cubicBezTo>
                  <a:cubicBezTo>
                    <a:pt x="154" y="1029"/>
                    <a:pt x="145" y="1034"/>
                    <a:pt x="135" y="1034"/>
                  </a:cubicBezTo>
                  <a:lnTo>
                    <a:pt x="130" y="1034"/>
                  </a:lnTo>
                  <a:cubicBezTo>
                    <a:pt x="121" y="1039"/>
                    <a:pt x="111" y="1039"/>
                    <a:pt x="106" y="1044"/>
                  </a:cubicBezTo>
                  <a:lnTo>
                    <a:pt x="101" y="1044"/>
                  </a:lnTo>
                  <a:cubicBezTo>
                    <a:pt x="92" y="1048"/>
                    <a:pt x="82" y="1053"/>
                    <a:pt x="77" y="1058"/>
                  </a:cubicBezTo>
                  <a:lnTo>
                    <a:pt x="73" y="1058"/>
                  </a:lnTo>
                  <a:cubicBezTo>
                    <a:pt x="68" y="1063"/>
                    <a:pt x="58" y="1072"/>
                    <a:pt x="53" y="1077"/>
                  </a:cubicBezTo>
                  <a:cubicBezTo>
                    <a:pt x="44" y="1087"/>
                    <a:pt x="39" y="1092"/>
                    <a:pt x="34" y="1101"/>
                  </a:cubicBezTo>
                  <a:cubicBezTo>
                    <a:pt x="29" y="1111"/>
                    <a:pt x="25" y="1120"/>
                    <a:pt x="20" y="1125"/>
                  </a:cubicBezTo>
                  <a:lnTo>
                    <a:pt x="20" y="1130"/>
                  </a:lnTo>
                  <a:cubicBezTo>
                    <a:pt x="15" y="1140"/>
                    <a:pt x="10" y="1149"/>
                    <a:pt x="5" y="1159"/>
                  </a:cubicBezTo>
                  <a:cubicBezTo>
                    <a:pt x="5" y="1168"/>
                    <a:pt x="1" y="1178"/>
                    <a:pt x="1" y="1188"/>
                  </a:cubicBezTo>
                  <a:cubicBezTo>
                    <a:pt x="1" y="1197"/>
                    <a:pt x="1" y="1207"/>
                    <a:pt x="1" y="1216"/>
                  </a:cubicBezTo>
                  <a:lnTo>
                    <a:pt x="1" y="1221"/>
                  </a:lnTo>
                  <a:cubicBezTo>
                    <a:pt x="1" y="1231"/>
                    <a:pt x="1" y="1240"/>
                    <a:pt x="1" y="1250"/>
                  </a:cubicBezTo>
                  <a:lnTo>
                    <a:pt x="1" y="1255"/>
                  </a:lnTo>
                  <a:cubicBezTo>
                    <a:pt x="1" y="1264"/>
                    <a:pt x="5" y="1274"/>
                    <a:pt x="5" y="1284"/>
                  </a:cubicBezTo>
                  <a:lnTo>
                    <a:pt x="5" y="1288"/>
                  </a:lnTo>
                  <a:cubicBezTo>
                    <a:pt x="10" y="1298"/>
                    <a:pt x="15" y="1303"/>
                    <a:pt x="20" y="1312"/>
                  </a:cubicBezTo>
                  <a:cubicBezTo>
                    <a:pt x="25" y="1322"/>
                    <a:pt x="29" y="1332"/>
                    <a:pt x="34" y="1336"/>
                  </a:cubicBezTo>
                  <a:lnTo>
                    <a:pt x="34" y="1341"/>
                  </a:lnTo>
                  <a:cubicBezTo>
                    <a:pt x="39" y="1346"/>
                    <a:pt x="44" y="1356"/>
                    <a:pt x="53" y="1360"/>
                  </a:cubicBezTo>
                  <a:lnTo>
                    <a:pt x="58" y="1365"/>
                  </a:lnTo>
                  <a:cubicBezTo>
                    <a:pt x="63" y="1370"/>
                    <a:pt x="73" y="1380"/>
                    <a:pt x="77" y="1384"/>
                  </a:cubicBezTo>
                  <a:lnTo>
                    <a:pt x="82" y="1384"/>
                  </a:lnTo>
                  <a:cubicBezTo>
                    <a:pt x="92" y="1389"/>
                    <a:pt x="101" y="1394"/>
                    <a:pt x="111" y="1399"/>
                  </a:cubicBezTo>
                  <a:cubicBezTo>
                    <a:pt x="116" y="1404"/>
                    <a:pt x="937" y="1807"/>
                    <a:pt x="1537" y="2407"/>
                  </a:cubicBezTo>
                  <a:cubicBezTo>
                    <a:pt x="1962" y="2828"/>
                    <a:pt x="2978" y="2880"/>
                    <a:pt x="3348" y="2880"/>
                  </a:cubicBezTo>
                  <a:cubicBezTo>
                    <a:pt x="3403" y="2880"/>
                    <a:pt x="3444" y="2879"/>
                    <a:pt x="3466" y="2877"/>
                  </a:cubicBezTo>
                  <a:lnTo>
                    <a:pt x="3548" y="2877"/>
                  </a:lnTo>
                  <a:cubicBezTo>
                    <a:pt x="3879" y="2877"/>
                    <a:pt x="4954" y="2844"/>
                    <a:pt x="5396" y="2402"/>
                  </a:cubicBezTo>
                  <a:cubicBezTo>
                    <a:pt x="5996" y="1802"/>
                    <a:pt x="6817" y="1404"/>
                    <a:pt x="6822" y="1399"/>
                  </a:cubicBezTo>
                  <a:cubicBezTo>
                    <a:pt x="6831" y="1394"/>
                    <a:pt x="6841" y="1389"/>
                    <a:pt x="6851" y="1384"/>
                  </a:cubicBezTo>
                  <a:cubicBezTo>
                    <a:pt x="6860" y="1375"/>
                    <a:pt x="6870" y="1370"/>
                    <a:pt x="6875" y="1365"/>
                  </a:cubicBezTo>
                  <a:cubicBezTo>
                    <a:pt x="6985" y="1255"/>
                    <a:pt x="6942" y="1072"/>
                    <a:pt x="6793" y="1024"/>
                  </a:cubicBezTo>
                  <a:lnTo>
                    <a:pt x="6788" y="1034"/>
                  </a:lnTo>
                  <a:cubicBezTo>
                    <a:pt x="6779" y="1034"/>
                    <a:pt x="6769" y="1029"/>
                    <a:pt x="6759" y="1029"/>
                  </a:cubicBezTo>
                  <a:cubicBezTo>
                    <a:pt x="6755" y="1029"/>
                    <a:pt x="6126" y="924"/>
                    <a:pt x="5454" y="256"/>
                  </a:cubicBezTo>
                  <a:cubicBezTo>
                    <a:pt x="4801" y="86"/>
                    <a:pt x="4131" y="1"/>
                    <a:pt x="346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5" name="Google Shape;19025;p140"/>
            <p:cNvSpPr/>
            <p:nvPr/>
          </p:nvSpPr>
          <p:spPr>
            <a:xfrm>
              <a:off x="5743255" y="2433410"/>
              <a:ext cx="364162" cy="130357"/>
            </a:xfrm>
            <a:custGeom>
              <a:avLst/>
              <a:gdLst/>
              <a:ahLst/>
              <a:cxnLst/>
              <a:rect l="l" t="t" r="r" b="b"/>
              <a:pathLst>
                <a:path w="13898" h="4975" extrusionOk="0">
                  <a:moveTo>
                    <a:pt x="462" y="405"/>
                  </a:moveTo>
                  <a:cubicBezTo>
                    <a:pt x="466" y="405"/>
                    <a:pt x="476" y="410"/>
                    <a:pt x="486" y="419"/>
                  </a:cubicBezTo>
                  <a:cubicBezTo>
                    <a:pt x="1258" y="1140"/>
                    <a:pt x="2579" y="1308"/>
                    <a:pt x="3299" y="1346"/>
                  </a:cubicBezTo>
                  <a:cubicBezTo>
                    <a:pt x="4527" y="1408"/>
                    <a:pt x="5478" y="1941"/>
                    <a:pt x="6059" y="2373"/>
                  </a:cubicBezTo>
                  <a:cubicBezTo>
                    <a:pt x="6097" y="2402"/>
                    <a:pt x="6136" y="2431"/>
                    <a:pt x="6174" y="2460"/>
                  </a:cubicBezTo>
                  <a:cubicBezTo>
                    <a:pt x="6402" y="2640"/>
                    <a:pt x="6676" y="2730"/>
                    <a:pt x="6950" y="2730"/>
                  </a:cubicBezTo>
                  <a:cubicBezTo>
                    <a:pt x="7224" y="2730"/>
                    <a:pt x="7499" y="2640"/>
                    <a:pt x="7729" y="2460"/>
                  </a:cubicBezTo>
                  <a:cubicBezTo>
                    <a:pt x="7763" y="2431"/>
                    <a:pt x="7801" y="2402"/>
                    <a:pt x="7844" y="2373"/>
                  </a:cubicBezTo>
                  <a:cubicBezTo>
                    <a:pt x="8425" y="1941"/>
                    <a:pt x="9371" y="1413"/>
                    <a:pt x="10605" y="1346"/>
                  </a:cubicBezTo>
                  <a:cubicBezTo>
                    <a:pt x="11325" y="1308"/>
                    <a:pt x="12645" y="1140"/>
                    <a:pt x="13418" y="419"/>
                  </a:cubicBezTo>
                  <a:cubicBezTo>
                    <a:pt x="13421" y="412"/>
                    <a:pt x="13427" y="408"/>
                    <a:pt x="13434" y="408"/>
                  </a:cubicBezTo>
                  <a:cubicBezTo>
                    <a:pt x="13436" y="408"/>
                    <a:pt x="13439" y="409"/>
                    <a:pt x="13442" y="410"/>
                  </a:cubicBezTo>
                  <a:cubicBezTo>
                    <a:pt x="13451" y="410"/>
                    <a:pt x="13466" y="415"/>
                    <a:pt x="13470" y="424"/>
                  </a:cubicBezTo>
                  <a:cubicBezTo>
                    <a:pt x="13475" y="429"/>
                    <a:pt x="13480" y="439"/>
                    <a:pt x="13475" y="448"/>
                  </a:cubicBezTo>
                  <a:cubicBezTo>
                    <a:pt x="13360" y="1264"/>
                    <a:pt x="12918" y="3252"/>
                    <a:pt x="11291" y="4168"/>
                  </a:cubicBezTo>
                  <a:cubicBezTo>
                    <a:pt x="10840" y="4428"/>
                    <a:pt x="10331" y="4567"/>
                    <a:pt x="9813" y="4567"/>
                  </a:cubicBezTo>
                  <a:cubicBezTo>
                    <a:pt x="9741" y="4567"/>
                    <a:pt x="9673" y="4567"/>
                    <a:pt x="9601" y="4557"/>
                  </a:cubicBezTo>
                  <a:cubicBezTo>
                    <a:pt x="8531" y="4485"/>
                    <a:pt x="7638" y="3871"/>
                    <a:pt x="7196" y="3511"/>
                  </a:cubicBezTo>
                  <a:cubicBezTo>
                    <a:pt x="7124" y="3453"/>
                    <a:pt x="7037" y="3424"/>
                    <a:pt x="6949" y="3424"/>
                  </a:cubicBezTo>
                  <a:cubicBezTo>
                    <a:pt x="6862" y="3424"/>
                    <a:pt x="6774" y="3453"/>
                    <a:pt x="6702" y="3511"/>
                  </a:cubicBezTo>
                  <a:cubicBezTo>
                    <a:pt x="6265" y="3871"/>
                    <a:pt x="5367" y="4485"/>
                    <a:pt x="4297" y="4557"/>
                  </a:cubicBezTo>
                  <a:cubicBezTo>
                    <a:pt x="4225" y="4562"/>
                    <a:pt x="4158" y="4567"/>
                    <a:pt x="4086" y="4567"/>
                  </a:cubicBezTo>
                  <a:cubicBezTo>
                    <a:pt x="3567" y="4567"/>
                    <a:pt x="3059" y="4428"/>
                    <a:pt x="2607" y="4168"/>
                  </a:cubicBezTo>
                  <a:cubicBezTo>
                    <a:pt x="980" y="3252"/>
                    <a:pt x="538" y="1264"/>
                    <a:pt x="423" y="448"/>
                  </a:cubicBezTo>
                  <a:cubicBezTo>
                    <a:pt x="418" y="439"/>
                    <a:pt x="423" y="429"/>
                    <a:pt x="428" y="419"/>
                  </a:cubicBezTo>
                  <a:cubicBezTo>
                    <a:pt x="438" y="415"/>
                    <a:pt x="447" y="405"/>
                    <a:pt x="462" y="405"/>
                  </a:cubicBezTo>
                  <a:close/>
                  <a:moveTo>
                    <a:pt x="462" y="1"/>
                  </a:moveTo>
                  <a:cubicBezTo>
                    <a:pt x="451" y="1"/>
                    <a:pt x="439" y="1"/>
                    <a:pt x="428" y="2"/>
                  </a:cubicBezTo>
                  <a:cubicBezTo>
                    <a:pt x="303" y="11"/>
                    <a:pt x="193" y="69"/>
                    <a:pt x="111" y="165"/>
                  </a:cubicBezTo>
                  <a:cubicBezTo>
                    <a:pt x="34" y="261"/>
                    <a:pt x="1" y="386"/>
                    <a:pt x="20" y="506"/>
                  </a:cubicBezTo>
                  <a:cubicBezTo>
                    <a:pt x="140" y="1380"/>
                    <a:pt x="620" y="3520"/>
                    <a:pt x="2406" y="4524"/>
                  </a:cubicBezTo>
                  <a:cubicBezTo>
                    <a:pt x="2915" y="4816"/>
                    <a:pt x="3495" y="4970"/>
                    <a:pt x="4086" y="4975"/>
                  </a:cubicBezTo>
                  <a:cubicBezTo>
                    <a:pt x="4163" y="4975"/>
                    <a:pt x="4244" y="4975"/>
                    <a:pt x="4321" y="4965"/>
                  </a:cubicBezTo>
                  <a:cubicBezTo>
                    <a:pt x="5497" y="4884"/>
                    <a:pt x="6467" y="4226"/>
                    <a:pt x="6947" y="3837"/>
                  </a:cubicBezTo>
                  <a:cubicBezTo>
                    <a:pt x="7427" y="4226"/>
                    <a:pt x="8396" y="4884"/>
                    <a:pt x="9573" y="4965"/>
                  </a:cubicBezTo>
                  <a:cubicBezTo>
                    <a:pt x="9654" y="4970"/>
                    <a:pt x="9731" y="4975"/>
                    <a:pt x="9808" y="4975"/>
                  </a:cubicBezTo>
                  <a:cubicBezTo>
                    <a:pt x="10398" y="4970"/>
                    <a:pt x="10979" y="4816"/>
                    <a:pt x="11488" y="4524"/>
                  </a:cubicBezTo>
                  <a:cubicBezTo>
                    <a:pt x="13274" y="3520"/>
                    <a:pt x="13754" y="1380"/>
                    <a:pt x="13878" y="506"/>
                  </a:cubicBezTo>
                  <a:cubicBezTo>
                    <a:pt x="13898" y="386"/>
                    <a:pt x="13864" y="261"/>
                    <a:pt x="13787" y="165"/>
                  </a:cubicBezTo>
                  <a:cubicBezTo>
                    <a:pt x="13706" y="69"/>
                    <a:pt x="13590" y="11"/>
                    <a:pt x="13470" y="2"/>
                  </a:cubicBezTo>
                  <a:cubicBezTo>
                    <a:pt x="13459" y="1"/>
                    <a:pt x="13447" y="1"/>
                    <a:pt x="13436" y="1"/>
                  </a:cubicBezTo>
                  <a:cubicBezTo>
                    <a:pt x="13324" y="1"/>
                    <a:pt x="13217" y="43"/>
                    <a:pt x="13134" y="122"/>
                  </a:cubicBezTo>
                  <a:cubicBezTo>
                    <a:pt x="12846" y="391"/>
                    <a:pt x="12126" y="861"/>
                    <a:pt x="10581" y="943"/>
                  </a:cubicBezTo>
                  <a:cubicBezTo>
                    <a:pt x="9246" y="1010"/>
                    <a:pt x="8224" y="1581"/>
                    <a:pt x="7595" y="2047"/>
                  </a:cubicBezTo>
                  <a:cubicBezTo>
                    <a:pt x="7556" y="2080"/>
                    <a:pt x="7513" y="2109"/>
                    <a:pt x="7475" y="2143"/>
                  </a:cubicBezTo>
                  <a:cubicBezTo>
                    <a:pt x="7319" y="2263"/>
                    <a:pt x="7133" y="2323"/>
                    <a:pt x="6947" y="2323"/>
                  </a:cubicBezTo>
                  <a:cubicBezTo>
                    <a:pt x="6762" y="2323"/>
                    <a:pt x="6577" y="2263"/>
                    <a:pt x="6424" y="2143"/>
                  </a:cubicBezTo>
                  <a:cubicBezTo>
                    <a:pt x="6385" y="2109"/>
                    <a:pt x="6342" y="2080"/>
                    <a:pt x="6299" y="2047"/>
                  </a:cubicBezTo>
                  <a:cubicBezTo>
                    <a:pt x="5675" y="1581"/>
                    <a:pt x="4647" y="1010"/>
                    <a:pt x="3318" y="943"/>
                  </a:cubicBezTo>
                  <a:cubicBezTo>
                    <a:pt x="1772" y="861"/>
                    <a:pt x="1052" y="391"/>
                    <a:pt x="759" y="122"/>
                  </a:cubicBezTo>
                  <a:cubicBezTo>
                    <a:pt x="681" y="43"/>
                    <a:pt x="575" y="1"/>
                    <a:pt x="46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6" name="Google Shape;19026;p140"/>
            <p:cNvSpPr/>
            <p:nvPr/>
          </p:nvSpPr>
          <p:spPr>
            <a:xfrm>
              <a:off x="5769012" y="2468600"/>
              <a:ext cx="140943" cy="73786"/>
            </a:xfrm>
            <a:custGeom>
              <a:avLst/>
              <a:gdLst/>
              <a:ahLst/>
              <a:cxnLst/>
              <a:rect l="l" t="t" r="r" b="b"/>
              <a:pathLst>
                <a:path w="5379" h="2816" extrusionOk="0">
                  <a:moveTo>
                    <a:pt x="616" y="512"/>
                  </a:moveTo>
                  <a:lnTo>
                    <a:pt x="712" y="536"/>
                  </a:lnTo>
                  <a:cubicBezTo>
                    <a:pt x="1212" y="665"/>
                    <a:pt x="1725" y="737"/>
                    <a:pt x="2239" y="761"/>
                  </a:cubicBezTo>
                  <a:cubicBezTo>
                    <a:pt x="3362" y="824"/>
                    <a:pt x="4221" y="1347"/>
                    <a:pt x="4749" y="1774"/>
                  </a:cubicBezTo>
                  <a:lnTo>
                    <a:pt x="4797" y="1817"/>
                  </a:lnTo>
                  <a:lnTo>
                    <a:pt x="4745" y="1851"/>
                  </a:lnTo>
                  <a:cubicBezTo>
                    <a:pt x="4384" y="2081"/>
                    <a:pt x="3832" y="2360"/>
                    <a:pt x="3223" y="2403"/>
                  </a:cubicBezTo>
                  <a:cubicBezTo>
                    <a:pt x="3175" y="2406"/>
                    <a:pt x="3126" y="2408"/>
                    <a:pt x="3078" y="2408"/>
                  </a:cubicBezTo>
                  <a:cubicBezTo>
                    <a:pt x="2694" y="2408"/>
                    <a:pt x="2312" y="2306"/>
                    <a:pt x="1975" y="2110"/>
                  </a:cubicBezTo>
                  <a:cubicBezTo>
                    <a:pt x="1428" y="1803"/>
                    <a:pt x="986" y="1294"/>
                    <a:pt x="659" y="603"/>
                  </a:cubicBezTo>
                  <a:lnTo>
                    <a:pt x="616" y="512"/>
                  </a:lnTo>
                  <a:close/>
                  <a:moveTo>
                    <a:pt x="246" y="1"/>
                  </a:moveTo>
                  <a:cubicBezTo>
                    <a:pt x="104" y="1"/>
                    <a:pt x="0" y="150"/>
                    <a:pt x="64" y="291"/>
                  </a:cubicBezTo>
                  <a:lnTo>
                    <a:pt x="290" y="776"/>
                  </a:lnTo>
                  <a:cubicBezTo>
                    <a:pt x="650" y="1549"/>
                    <a:pt x="1154" y="2115"/>
                    <a:pt x="1778" y="2465"/>
                  </a:cubicBezTo>
                  <a:cubicBezTo>
                    <a:pt x="2167" y="2696"/>
                    <a:pt x="2613" y="2816"/>
                    <a:pt x="3069" y="2816"/>
                  </a:cubicBezTo>
                  <a:cubicBezTo>
                    <a:pt x="3127" y="2816"/>
                    <a:pt x="3189" y="2816"/>
                    <a:pt x="3252" y="2811"/>
                  </a:cubicBezTo>
                  <a:cubicBezTo>
                    <a:pt x="3943" y="2763"/>
                    <a:pt x="4562" y="2451"/>
                    <a:pt x="4961" y="2192"/>
                  </a:cubicBezTo>
                  <a:lnTo>
                    <a:pt x="5253" y="2009"/>
                  </a:lnTo>
                  <a:cubicBezTo>
                    <a:pt x="5369" y="1933"/>
                    <a:pt x="5378" y="1765"/>
                    <a:pt x="5273" y="1678"/>
                  </a:cubicBezTo>
                  <a:lnTo>
                    <a:pt x="5004" y="1462"/>
                  </a:lnTo>
                  <a:cubicBezTo>
                    <a:pt x="4432" y="992"/>
                    <a:pt x="3492" y="421"/>
                    <a:pt x="2263" y="353"/>
                  </a:cubicBezTo>
                  <a:cubicBezTo>
                    <a:pt x="1773" y="334"/>
                    <a:pt x="1288" y="262"/>
                    <a:pt x="818" y="142"/>
                  </a:cubicBezTo>
                  <a:lnTo>
                    <a:pt x="299" y="8"/>
                  </a:lnTo>
                  <a:cubicBezTo>
                    <a:pt x="281" y="3"/>
                    <a:pt x="263" y="1"/>
                    <a:pt x="24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7" name="Google Shape;19027;p140"/>
            <p:cNvSpPr/>
            <p:nvPr/>
          </p:nvSpPr>
          <p:spPr>
            <a:xfrm>
              <a:off x="5940612" y="2468600"/>
              <a:ext cx="141074" cy="73786"/>
            </a:xfrm>
            <a:custGeom>
              <a:avLst/>
              <a:gdLst/>
              <a:ahLst/>
              <a:cxnLst/>
              <a:rect l="l" t="t" r="r" b="b"/>
              <a:pathLst>
                <a:path w="5384" h="2816" extrusionOk="0">
                  <a:moveTo>
                    <a:pt x="4762" y="512"/>
                  </a:moveTo>
                  <a:lnTo>
                    <a:pt x="4719" y="603"/>
                  </a:lnTo>
                  <a:cubicBezTo>
                    <a:pt x="4397" y="1294"/>
                    <a:pt x="3956" y="1803"/>
                    <a:pt x="3404" y="2110"/>
                  </a:cubicBezTo>
                  <a:cubicBezTo>
                    <a:pt x="3071" y="2306"/>
                    <a:pt x="2689" y="2408"/>
                    <a:pt x="2302" y="2408"/>
                  </a:cubicBezTo>
                  <a:cubicBezTo>
                    <a:pt x="2253" y="2408"/>
                    <a:pt x="2204" y="2406"/>
                    <a:pt x="2156" y="2403"/>
                  </a:cubicBezTo>
                  <a:cubicBezTo>
                    <a:pt x="1551" y="2360"/>
                    <a:pt x="994" y="2077"/>
                    <a:pt x="639" y="1851"/>
                  </a:cubicBezTo>
                  <a:lnTo>
                    <a:pt x="586" y="1813"/>
                  </a:lnTo>
                  <a:lnTo>
                    <a:pt x="634" y="1774"/>
                  </a:lnTo>
                  <a:cubicBezTo>
                    <a:pt x="1157" y="1347"/>
                    <a:pt x="2021" y="819"/>
                    <a:pt x="3140" y="761"/>
                  </a:cubicBezTo>
                  <a:cubicBezTo>
                    <a:pt x="3653" y="737"/>
                    <a:pt x="4167" y="665"/>
                    <a:pt x="4666" y="536"/>
                  </a:cubicBezTo>
                  <a:lnTo>
                    <a:pt x="4762" y="512"/>
                  </a:lnTo>
                  <a:close/>
                  <a:moveTo>
                    <a:pt x="5133" y="1"/>
                  </a:moveTo>
                  <a:cubicBezTo>
                    <a:pt x="5115" y="1"/>
                    <a:pt x="5097" y="3"/>
                    <a:pt x="5079" y="8"/>
                  </a:cubicBezTo>
                  <a:lnTo>
                    <a:pt x="4565" y="142"/>
                  </a:lnTo>
                  <a:cubicBezTo>
                    <a:pt x="4090" y="262"/>
                    <a:pt x="3605" y="334"/>
                    <a:pt x="3121" y="353"/>
                  </a:cubicBezTo>
                  <a:cubicBezTo>
                    <a:pt x="1892" y="416"/>
                    <a:pt x="951" y="992"/>
                    <a:pt x="375" y="1457"/>
                  </a:cubicBezTo>
                  <a:lnTo>
                    <a:pt x="111" y="1678"/>
                  </a:lnTo>
                  <a:cubicBezTo>
                    <a:pt x="0" y="1765"/>
                    <a:pt x="10" y="1933"/>
                    <a:pt x="130" y="2009"/>
                  </a:cubicBezTo>
                  <a:lnTo>
                    <a:pt x="418" y="2192"/>
                  </a:lnTo>
                  <a:cubicBezTo>
                    <a:pt x="816" y="2446"/>
                    <a:pt x="1440" y="2763"/>
                    <a:pt x="2127" y="2811"/>
                  </a:cubicBezTo>
                  <a:cubicBezTo>
                    <a:pt x="2189" y="2816"/>
                    <a:pt x="2252" y="2816"/>
                    <a:pt x="2314" y="2816"/>
                  </a:cubicBezTo>
                  <a:cubicBezTo>
                    <a:pt x="2765" y="2816"/>
                    <a:pt x="3212" y="2696"/>
                    <a:pt x="3605" y="2465"/>
                  </a:cubicBezTo>
                  <a:cubicBezTo>
                    <a:pt x="4229" y="2115"/>
                    <a:pt x="4729" y="1549"/>
                    <a:pt x="5089" y="776"/>
                  </a:cubicBezTo>
                  <a:lnTo>
                    <a:pt x="5319" y="291"/>
                  </a:lnTo>
                  <a:cubicBezTo>
                    <a:pt x="5383" y="150"/>
                    <a:pt x="5276" y="1"/>
                    <a:pt x="513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8" name="Google Shape;19028;p140"/>
            <p:cNvSpPr/>
            <p:nvPr/>
          </p:nvSpPr>
          <p:spPr>
            <a:xfrm>
              <a:off x="5981750" y="2666638"/>
              <a:ext cx="28954" cy="116758"/>
            </a:xfrm>
            <a:custGeom>
              <a:avLst/>
              <a:gdLst/>
              <a:ahLst/>
              <a:cxnLst/>
              <a:rect l="l" t="t" r="r" b="b"/>
              <a:pathLst>
                <a:path w="1105" h="4456" extrusionOk="0">
                  <a:moveTo>
                    <a:pt x="696" y="2362"/>
                  </a:moveTo>
                  <a:lnTo>
                    <a:pt x="696" y="3903"/>
                  </a:lnTo>
                  <a:cubicBezTo>
                    <a:pt x="696" y="3999"/>
                    <a:pt x="624" y="4047"/>
                    <a:pt x="552" y="4047"/>
                  </a:cubicBezTo>
                  <a:cubicBezTo>
                    <a:pt x="480" y="4047"/>
                    <a:pt x="408" y="3999"/>
                    <a:pt x="408" y="3903"/>
                  </a:cubicBezTo>
                  <a:lnTo>
                    <a:pt x="408" y="2362"/>
                  </a:lnTo>
                  <a:close/>
                  <a:moveTo>
                    <a:pt x="898" y="0"/>
                  </a:moveTo>
                  <a:cubicBezTo>
                    <a:pt x="787" y="0"/>
                    <a:pt x="696" y="92"/>
                    <a:pt x="696" y="207"/>
                  </a:cubicBezTo>
                  <a:lnTo>
                    <a:pt x="696" y="1954"/>
                  </a:lnTo>
                  <a:lnTo>
                    <a:pt x="408" y="1954"/>
                  </a:lnTo>
                  <a:lnTo>
                    <a:pt x="408" y="456"/>
                  </a:lnTo>
                  <a:cubicBezTo>
                    <a:pt x="401" y="327"/>
                    <a:pt x="303" y="262"/>
                    <a:pt x="204" y="262"/>
                  </a:cubicBezTo>
                  <a:cubicBezTo>
                    <a:pt x="106" y="262"/>
                    <a:pt x="7" y="327"/>
                    <a:pt x="0" y="456"/>
                  </a:cubicBezTo>
                  <a:lnTo>
                    <a:pt x="0" y="3903"/>
                  </a:lnTo>
                  <a:cubicBezTo>
                    <a:pt x="0" y="4205"/>
                    <a:pt x="245" y="4455"/>
                    <a:pt x="552" y="4455"/>
                  </a:cubicBezTo>
                  <a:cubicBezTo>
                    <a:pt x="855" y="4455"/>
                    <a:pt x="1104" y="4205"/>
                    <a:pt x="1104" y="3903"/>
                  </a:cubicBezTo>
                  <a:lnTo>
                    <a:pt x="1104" y="207"/>
                  </a:lnTo>
                  <a:cubicBezTo>
                    <a:pt x="1104" y="92"/>
                    <a:pt x="1013" y="0"/>
                    <a:pt x="89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9" name="Google Shape;19029;p140"/>
            <p:cNvSpPr/>
            <p:nvPr/>
          </p:nvSpPr>
          <p:spPr>
            <a:xfrm>
              <a:off x="6072123" y="2505650"/>
              <a:ext cx="29137" cy="280996"/>
            </a:xfrm>
            <a:custGeom>
              <a:avLst/>
              <a:gdLst/>
              <a:ahLst/>
              <a:cxnLst/>
              <a:rect l="l" t="t" r="r" b="b"/>
              <a:pathLst>
                <a:path w="1112" h="10724" extrusionOk="0">
                  <a:moveTo>
                    <a:pt x="703" y="8506"/>
                  </a:moveTo>
                  <a:lnTo>
                    <a:pt x="703" y="10172"/>
                  </a:lnTo>
                  <a:cubicBezTo>
                    <a:pt x="703" y="10268"/>
                    <a:pt x="631" y="10316"/>
                    <a:pt x="559" y="10316"/>
                  </a:cubicBezTo>
                  <a:cubicBezTo>
                    <a:pt x="487" y="10316"/>
                    <a:pt x="415" y="10268"/>
                    <a:pt x="415" y="10172"/>
                  </a:cubicBezTo>
                  <a:lnTo>
                    <a:pt x="415" y="8506"/>
                  </a:lnTo>
                  <a:close/>
                  <a:moveTo>
                    <a:pt x="910" y="0"/>
                  </a:moveTo>
                  <a:cubicBezTo>
                    <a:pt x="795" y="0"/>
                    <a:pt x="703" y="91"/>
                    <a:pt x="703" y="207"/>
                  </a:cubicBezTo>
                  <a:lnTo>
                    <a:pt x="703" y="8098"/>
                  </a:lnTo>
                  <a:lnTo>
                    <a:pt x="415" y="8098"/>
                  </a:lnTo>
                  <a:lnTo>
                    <a:pt x="415" y="1469"/>
                  </a:lnTo>
                  <a:cubicBezTo>
                    <a:pt x="423" y="1325"/>
                    <a:pt x="317" y="1253"/>
                    <a:pt x="211" y="1253"/>
                  </a:cubicBezTo>
                  <a:cubicBezTo>
                    <a:pt x="106" y="1253"/>
                    <a:pt x="0" y="1325"/>
                    <a:pt x="7" y="1469"/>
                  </a:cubicBezTo>
                  <a:lnTo>
                    <a:pt x="7" y="10172"/>
                  </a:lnTo>
                  <a:cubicBezTo>
                    <a:pt x="7" y="10479"/>
                    <a:pt x="257" y="10724"/>
                    <a:pt x="559" y="10724"/>
                  </a:cubicBezTo>
                  <a:cubicBezTo>
                    <a:pt x="867" y="10724"/>
                    <a:pt x="1111" y="10479"/>
                    <a:pt x="1111" y="10172"/>
                  </a:cubicBezTo>
                  <a:lnTo>
                    <a:pt x="1111" y="207"/>
                  </a:lnTo>
                  <a:cubicBezTo>
                    <a:pt x="1111" y="91"/>
                    <a:pt x="1020" y="0"/>
                    <a:pt x="91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030" name="Google Shape;19030;p140"/>
          <p:cNvGrpSpPr/>
          <p:nvPr/>
        </p:nvGrpSpPr>
        <p:grpSpPr>
          <a:xfrm>
            <a:off x="4885202" y="1812410"/>
            <a:ext cx="363271" cy="335104"/>
            <a:chOff x="4885202" y="1999260"/>
            <a:chExt cx="363271" cy="335104"/>
          </a:xfrm>
        </p:grpSpPr>
        <p:sp>
          <p:nvSpPr>
            <p:cNvPr id="19031" name="Google Shape;19031;p140"/>
            <p:cNvSpPr/>
            <p:nvPr/>
          </p:nvSpPr>
          <p:spPr>
            <a:xfrm>
              <a:off x="5222402" y="2021008"/>
              <a:ext cx="17267" cy="308063"/>
            </a:xfrm>
            <a:custGeom>
              <a:avLst/>
              <a:gdLst/>
              <a:ahLst/>
              <a:cxnLst/>
              <a:rect l="l" t="t" r="r" b="b"/>
              <a:pathLst>
                <a:path w="659" h="11757" extrusionOk="0">
                  <a:moveTo>
                    <a:pt x="327" y="1"/>
                  </a:moveTo>
                  <a:cubicBezTo>
                    <a:pt x="145" y="1"/>
                    <a:pt x="1" y="150"/>
                    <a:pt x="1" y="327"/>
                  </a:cubicBezTo>
                  <a:lnTo>
                    <a:pt x="1" y="11430"/>
                  </a:lnTo>
                  <a:cubicBezTo>
                    <a:pt x="1" y="11613"/>
                    <a:pt x="145" y="11757"/>
                    <a:pt x="327" y="11757"/>
                  </a:cubicBezTo>
                  <a:cubicBezTo>
                    <a:pt x="510" y="11757"/>
                    <a:pt x="659" y="11613"/>
                    <a:pt x="659" y="11430"/>
                  </a:cubicBezTo>
                  <a:lnTo>
                    <a:pt x="659" y="327"/>
                  </a:lnTo>
                  <a:cubicBezTo>
                    <a:pt x="659" y="150"/>
                    <a:pt x="510" y="1"/>
                    <a:pt x="327"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2" name="Google Shape;19032;p140"/>
            <p:cNvSpPr/>
            <p:nvPr/>
          </p:nvSpPr>
          <p:spPr>
            <a:xfrm>
              <a:off x="5222402" y="2273967"/>
              <a:ext cx="17267" cy="55104"/>
            </a:xfrm>
            <a:custGeom>
              <a:avLst/>
              <a:gdLst/>
              <a:ahLst/>
              <a:cxnLst/>
              <a:rect l="l" t="t" r="r" b="b"/>
              <a:pathLst>
                <a:path w="659" h="2103" extrusionOk="0">
                  <a:moveTo>
                    <a:pt x="1" y="0"/>
                  </a:moveTo>
                  <a:lnTo>
                    <a:pt x="1" y="1771"/>
                  </a:lnTo>
                  <a:cubicBezTo>
                    <a:pt x="1" y="1954"/>
                    <a:pt x="145" y="2103"/>
                    <a:pt x="327" y="2103"/>
                  </a:cubicBezTo>
                  <a:cubicBezTo>
                    <a:pt x="510" y="2103"/>
                    <a:pt x="659" y="1954"/>
                    <a:pt x="659" y="1771"/>
                  </a:cubicBezTo>
                  <a:lnTo>
                    <a:pt x="659" y="0"/>
                  </a:lnTo>
                  <a:close/>
                </a:path>
              </a:pathLst>
            </a:custGeom>
            <a:solidFill>
              <a:srgbClr val="68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3" name="Google Shape;19033;p140"/>
            <p:cNvSpPr/>
            <p:nvPr/>
          </p:nvSpPr>
          <p:spPr>
            <a:xfrm>
              <a:off x="5158258" y="2180765"/>
              <a:ext cx="17267" cy="148306"/>
            </a:xfrm>
            <a:custGeom>
              <a:avLst/>
              <a:gdLst/>
              <a:ahLst/>
              <a:cxnLst/>
              <a:rect l="l" t="t" r="r" b="b"/>
              <a:pathLst>
                <a:path w="659" h="5660" extrusionOk="0">
                  <a:moveTo>
                    <a:pt x="1" y="0"/>
                  </a:moveTo>
                  <a:lnTo>
                    <a:pt x="1" y="5333"/>
                  </a:lnTo>
                  <a:cubicBezTo>
                    <a:pt x="1" y="5511"/>
                    <a:pt x="150" y="5660"/>
                    <a:pt x="332" y="5660"/>
                  </a:cubicBezTo>
                  <a:cubicBezTo>
                    <a:pt x="510" y="5660"/>
                    <a:pt x="658" y="5511"/>
                    <a:pt x="658" y="5333"/>
                  </a:cubicBezTo>
                  <a:lnTo>
                    <a:pt x="658" y="0"/>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4" name="Google Shape;19034;p140"/>
            <p:cNvSpPr/>
            <p:nvPr/>
          </p:nvSpPr>
          <p:spPr>
            <a:xfrm>
              <a:off x="5158258" y="2273967"/>
              <a:ext cx="17267" cy="55104"/>
            </a:xfrm>
            <a:custGeom>
              <a:avLst/>
              <a:gdLst/>
              <a:ahLst/>
              <a:cxnLst/>
              <a:rect l="l" t="t" r="r" b="b"/>
              <a:pathLst>
                <a:path w="659" h="2103" extrusionOk="0">
                  <a:moveTo>
                    <a:pt x="1" y="0"/>
                  </a:moveTo>
                  <a:lnTo>
                    <a:pt x="1" y="1771"/>
                  </a:lnTo>
                  <a:cubicBezTo>
                    <a:pt x="1" y="1954"/>
                    <a:pt x="150" y="2103"/>
                    <a:pt x="332" y="2103"/>
                  </a:cubicBezTo>
                  <a:cubicBezTo>
                    <a:pt x="510" y="2103"/>
                    <a:pt x="658" y="1954"/>
                    <a:pt x="658" y="1771"/>
                  </a:cubicBezTo>
                  <a:lnTo>
                    <a:pt x="658" y="0"/>
                  </a:lnTo>
                  <a:close/>
                </a:path>
              </a:pathLst>
            </a:custGeom>
            <a:solidFill>
              <a:srgbClr val="68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5" name="Google Shape;19035;p140"/>
            <p:cNvSpPr/>
            <p:nvPr/>
          </p:nvSpPr>
          <p:spPr>
            <a:xfrm>
              <a:off x="4951730" y="2141383"/>
              <a:ext cx="230346" cy="57410"/>
            </a:xfrm>
            <a:custGeom>
              <a:avLst/>
              <a:gdLst/>
              <a:ahLst/>
              <a:cxnLst/>
              <a:rect l="l" t="t" r="r" b="b"/>
              <a:pathLst>
                <a:path w="8791" h="2191" extrusionOk="0">
                  <a:moveTo>
                    <a:pt x="3231" y="1"/>
                  </a:moveTo>
                  <a:cubicBezTo>
                    <a:pt x="2161" y="1"/>
                    <a:pt x="1566" y="1335"/>
                    <a:pt x="764" y="1335"/>
                  </a:cubicBezTo>
                  <a:cubicBezTo>
                    <a:pt x="145" y="1335"/>
                    <a:pt x="231" y="889"/>
                    <a:pt x="303" y="687"/>
                  </a:cubicBezTo>
                  <a:cubicBezTo>
                    <a:pt x="310" y="671"/>
                    <a:pt x="301" y="659"/>
                    <a:pt x="290" y="659"/>
                  </a:cubicBezTo>
                  <a:cubicBezTo>
                    <a:pt x="285" y="659"/>
                    <a:pt x="279" y="662"/>
                    <a:pt x="274" y="668"/>
                  </a:cubicBezTo>
                  <a:cubicBezTo>
                    <a:pt x="169" y="798"/>
                    <a:pt x="1" y="1071"/>
                    <a:pt x="130" y="1398"/>
                  </a:cubicBezTo>
                  <a:cubicBezTo>
                    <a:pt x="293" y="1795"/>
                    <a:pt x="848" y="2190"/>
                    <a:pt x="1581" y="2190"/>
                  </a:cubicBezTo>
                  <a:cubicBezTo>
                    <a:pt x="1910" y="2190"/>
                    <a:pt x="2275" y="2111"/>
                    <a:pt x="2655" y="1916"/>
                  </a:cubicBezTo>
                  <a:cubicBezTo>
                    <a:pt x="3516" y="1479"/>
                    <a:pt x="4024" y="1414"/>
                    <a:pt x="4250" y="1414"/>
                  </a:cubicBezTo>
                  <a:cubicBezTo>
                    <a:pt x="4283" y="1414"/>
                    <a:pt x="4310" y="1415"/>
                    <a:pt x="4331" y="1417"/>
                  </a:cubicBezTo>
                  <a:cubicBezTo>
                    <a:pt x="4352" y="1419"/>
                    <a:pt x="4374" y="1420"/>
                    <a:pt x="4395" y="1420"/>
                  </a:cubicBezTo>
                  <a:cubicBezTo>
                    <a:pt x="4417" y="1420"/>
                    <a:pt x="4439" y="1419"/>
                    <a:pt x="4460" y="1417"/>
                  </a:cubicBezTo>
                  <a:cubicBezTo>
                    <a:pt x="4481" y="1415"/>
                    <a:pt x="4508" y="1414"/>
                    <a:pt x="4540" y="1414"/>
                  </a:cubicBezTo>
                  <a:cubicBezTo>
                    <a:pt x="4767" y="1414"/>
                    <a:pt x="5275" y="1479"/>
                    <a:pt x="6135" y="1916"/>
                  </a:cubicBezTo>
                  <a:cubicBezTo>
                    <a:pt x="6516" y="2111"/>
                    <a:pt x="6881" y="2190"/>
                    <a:pt x="7210" y="2190"/>
                  </a:cubicBezTo>
                  <a:cubicBezTo>
                    <a:pt x="7942" y="2190"/>
                    <a:pt x="8498" y="1795"/>
                    <a:pt x="8660" y="1398"/>
                  </a:cubicBezTo>
                  <a:cubicBezTo>
                    <a:pt x="8790" y="1076"/>
                    <a:pt x="8622" y="798"/>
                    <a:pt x="8516" y="668"/>
                  </a:cubicBezTo>
                  <a:cubicBezTo>
                    <a:pt x="8512" y="662"/>
                    <a:pt x="8506" y="659"/>
                    <a:pt x="8501" y="659"/>
                  </a:cubicBezTo>
                  <a:cubicBezTo>
                    <a:pt x="8490" y="659"/>
                    <a:pt x="8480" y="671"/>
                    <a:pt x="8483" y="687"/>
                  </a:cubicBezTo>
                  <a:cubicBezTo>
                    <a:pt x="8555" y="889"/>
                    <a:pt x="8646" y="1335"/>
                    <a:pt x="8027" y="1335"/>
                  </a:cubicBezTo>
                  <a:cubicBezTo>
                    <a:pt x="7225" y="1335"/>
                    <a:pt x="6630" y="1"/>
                    <a:pt x="5559" y="1"/>
                  </a:cubicBezTo>
                  <a:cubicBezTo>
                    <a:pt x="4705" y="1"/>
                    <a:pt x="4470" y="505"/>
                    <a:pt x="4412" y="706"/>
                  </a:cubicBezTo>
                  <a:cubicBezTo>
                    <a:pt x="4410" y="714"/>
                    <a:pt x="4403" y="717"/>
                    <a:pt x="4395" y="717"/>
                  </a:cubicBezTo>
                  <a:cubicBezTo>
                    <a:pt x="4388" y="717"/>
                    <a:pt x="4381" y="714"/>
                    <a:pt x="4379" y="706"/>
                  </a:cubicBezTo>
                  <a:cubicBezTo>
                    <a:pt x="4316" y="505"/>
                    <a:pt x="4086" y="1"/>
                    <a:pt x="3231"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6" name="Google Shape;19036;p140"/>
            <p:cNvSpPr/>
            <p:nvPr/>
          </p:nvSpPr>
          <p:spPr>
            <a:xfrm>
              <a:off x="4890495" y="2004658"/>
              <a:ext cx="352948" cy="116523"/>
            </a:xfrm>
            <a:custGeom>
              <a:avLst/>
              <a:gdLst/>
              <a:ahLst/>
              <a:cxnLst/>
              <a:rect l="l" t="t" r="r" b="b"/>
              <a:pathLst>
                <a:path w="13470" h="4447" extrusionOk="0">
                  <a:moveTo>
                    <a:pt x="3083" y="1"/>
                  </a:moveTo>
                  <a:cubicBezTo>
                    <a:pt x="2096" y="1"/>
                    <a:pt x="1113" y="58"/>
                    <a:pt x="134" y="169"/>
                  </a:cubicBezTo>
                  <a:cubicBezTo>
                    <a:pt x="58" y="179"/>
                    <a:pt x="0" y="241"/>
                    <a:pt x="5" y="318"/>
                  </a:cubicBezTo>
                  <a:lnTo>
                    <a:pt x="5" y="783"/>
                  </a:lnTo>
                  <a:cubicBezTo>
                    <a:pt x="0" y="817"/>
                    <a:pt x="10" y="846"/>
                    <a:pt x="29" y="870"/>
                  </a:cubicBezTo>
                  <a:cubicBezTo>
                    <a:pt x="82" y="947"/>
                    <a:pt x="192" y="1158"/>
                    <a:pt x="192" y="1599"/>
                  </a:cubicBezTo>
                  <a:cubicBezTo>
                    <a:pt x="192" y="2305"/>
                    <a:pt x="278" y="3198"/>
                    <a:pt x="763" y="3750"/>
                  </a:cubicBezTo>
                  <a:cubicBezTo>
                    <a:pt x="1027" y="4052"/>
                    <a:pt x="1406" y="4239"/>
                    <a:pt x="1795" y="4336"/>
                  </a:cubicBezTo>
                  <a:cubicBezTo>
                    <a:pt x="2189" y="4432"/>
                    <a:pt x="2592" y="4446"/>
                    <a:pt x="2995" y="4446"/>
                  </a:cubicBezTo>
                  <a:cubicBezTo>
                    <a:pt x="3039" y="4446"/>
                    <a:pt x="3083" y="4447"/>
                    <a:pt x="3128" y="4447"/>
                  </a:cubicBezTo>
                  <a:cubicBezTo>
                    <a:pt x="3585" y="4447"/>
                    <a:pt x="4048" y="4417"/>
                    <a:pt x="4455" y="4220"/>
                  </a:cubicBezTo>
                  <a:cubicBezTo>
                    <a:pt x="4997" y="3956"/>
                    <a:pt x="5352" y="3433"/>
                    <a:pt x="5626" y="2915"/>
                  </a:cubicBezTo>
                  <a:cubicBezTo>
                    <a:pt x="5770" y="2641"/>
                    <a:pt x="5885" y="2353"/>
                    <a:pt x="5967" y="2060"/>
                  </a:cubicBezTo>
                  <a:lnTo>
                    <a:pt x="5967" y="2055"/>
                  </a:lnTo>
                  <a:cubicBezTo>
                    <a:pt x="6058" y="1743"/>
                    <a:pt x="6336" y="1532"/>
                    <a:pt x="6663" y="1527"/>
                  </a:cubicBezTo>
                  <a:lnTo>
                    <a:pt x="6812" y="1527"/>
                  </a:lnTo>
                  <a:cubicBezTo>
                    <a:pt x="7133" y="1532"/>
                    <a:pt x="7416" y="1743"/>
                    <a:pt x="7503" y="2055"/>
                  </a:cubicBezTo>
                  <a:lnTo>
                    <a:pt x="7503" y="2060"/>
                  </a:lnTo>
                  <a:cubicBezTo>
                    <a:pt x="7589" y="2353"/>
                    <a:pt x="7704" y="2641"/>
                    <a:pt x="7848" y="2915"/>
                  </a:cubicBezTo>
                  <a:cubicBezTo>
                    <a:pt x="8122" y="3433"/>
                    <a:pt x="8472" y="3956"/>
                    <a:pt x="9020" y="4220"/>
                  </a:cubicBezTo>
                  <a:cubicBezTo>
                    <a:pt x="9427" y="4417"/>
                    <a:pt x="9890" y="4447"/>
                    <a:pt x="10343" y="4447"/>
                  </a:cubicBezTo>
                  <a:cubicBezTo>
                    <a:pt x="10387" y="4447"/>
                    <a:pt x="10431" y="4446"/>
                    <a:pt x="10474" y="4446"/>
                  </a:cubicBezTo>
                  <a:cubicBezTo>
                    <a:pt x="10877" y="4441"/>
                    <a:pt x="11285" y="4432"/>
                    <a:pt x="11674" y="4336"/>
                  </a:cubicBezTo>
                  <a:cubicBezTo>
                    <a:pt x="12068" y="4239"/>
                    <a:pt x="12447" y="4057"/>
                    <a:pt x="12711" y="3750"/>
                  </a:cubicBezTo>
                  <a:cubicBezTo>
                    <a:pt x="13196" y="3198"/>
                    <a:pt x="13282" y="2305"/>
                    <a:pt x="13282" y="1599"/>
                  </a:cubicBezTo>
                  <a:cubicBezTo>
                    <a:pt x="13282" y="1158"/>
                    <a:pt x="13393" y="947"/>
                    <a:pt x="13441" y="870"/>
                  </a:cubicBezTo>
                  <a:cubicBezTo>
                    <a:pt x="13460" y="846"/>
                    <a:pt x="13470" y="817"/>
                    <a:pt x="13470" y="783"/>
                  </a:cubicBezTo>
                  <a:lnTo>
                    <a:pt x="13470" y="318"/>
                  </a:lnTo>
                  <a:cubicBezTo>
                    <a:pt x="13470" y="241"/>
                    <a:pt x="13407" y="174"/>
                    <a:pt x="13330" y="169"/>
                  </a:cubicBezTo>
                  <a:cubicBezTo>
                    <a:pt x="12352" y="58"/>
                    <a:pt x="11369" y="1"/>
                    <a:pt x="10386" y="1"/>
                  </a:cubicBezTo>
                  <a:cubicBezTo>
                    <a:pt x="10347" y="1"/>
                    <a:pt x="10307" y="1"/>
                    <a:pt x="10268" y="1"/>
                  </a:cubicBezTo>
                  <a:cubicBezTo>
                    <a:pt x="9025" y="1"/>
                    <a:pt x="8156" y="351"/>
                    <a:pt x="7733" y="567"/>
                  </a:cubicBezTo>
                  <a:cubicBezTo>
                    <a:pt x="7565" y="659"/>
                    <a:pt x="7383" y="726"/>
                    <a:pt x="7196" y="764"/>
                  </a:cubicBezTo>
                  <a:cubicBezTo>
                    <a:pt x="7042" y="798"/>
                    <a:pt x="6887" y="815"/>
                    <a:pt x="6733" y="815"/>
                  </a:cubicBezTo>
                  <a:cubicBezTo>
                    <a:pt x="6579" y="815"/>
                    <a:pt x="6425" y="798"/>
                    <a:pt x="6274" y="764"/>
                  </a:cubicBezTo>
                  <a:cubicBezTo>
                    <a:pt x="6082" y="726"/>
                    <a:pt x="5904" y="659"/>
                    <a:pt x="5732" y="567"/>
                  </a:cubicBezTo>
                  <a:cubicBezTo>
                    <a:pt x="5314" y="351"/>
                    <a:pt x="4445" y="1"/>
                    <a:pt x="3202" y="1"/>
                  </a:cubicBezTo>
                  <a:cubicBezTo>
                    <a:pt x="3162" y="1"/>
                    <a:pt x="3123" y="1"/>
                    <a:pt x="3083"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7" name="Google Shape;19037;p140"/>
            <p:cNvSpPr/>
            <p:nvPr/>
          </p:nvSpPr>
          <p:spPr>
            <a:xfrm>
              <a:off x="5145681" y="2006178"/>
              <a:ext cx="97762" cy="115029"/>
            </a:xfrm>
            <a:custGeom>
              <a:avLst/>
              <a:gdLst/>
              <a:ahLst/>
              <a:cxnLst/>
              <a:rect l="l" t="t" r="r" b="b"/>
              <a:pathLst>
                <a:path w="3731" h="4390" extrusionOk="0">
                  <a:moveTo>
                    <a:pt x="2305" y="1"/>
                  </a:moveTo>
                  <a:lnTo>
                    <a:pt x="2305" y="778"/>
                  </a:lnTo>
                  <a:cubicBezTo>
                    <a:pt x="2305" y="778"/>
                    <a:pt x="2122" y="965"/>
                    <a:pt x="2122" y="1541"/>
                  </a:cubicBezTo>
                  <a:cubicBezTo>
                    <a:pt x="2122" y="2247"/>
                    <a:pt x="2031" y="3140"/>
                    <a:pt x="1551" y="3692"/>
                  </a:cubicBezTo>
                  <a:cubicBezTo>
                    <a:pt x="1282" y="3994"/>
                    <a:pt x="903" y="4181"/>
                    <a:pt x="514" y="4278"/>
                  </a:cubicBezTo>
                  <a:cubicBezTo>
                    <a:pt x="346" y="4316"/>
                    <a:pt x="174" y="4345"/>
                    <a:pt x="1" y="4359"/>
                  </a:cubicBezTo>
                  <a:cubicBezTo>
                    <a:pt x="205" y="4379"/>
                    <a:pt x="409" y="4389"/>
                    <a:pt x="613" y="4389"/>
                  </a:cubicBezTo>
                  <a:cubicBezTo>
                    <a:pt x="654" y="4389"/>
                    <a:pt x="694" y="4389"/>
                    <a:pt x="735" y="4388"/>
                  </a:cubicBezTo>
                  <a:cubicBezTo>
                    <a:pt x="1138" y="4383"/>
                    <a:pt x="1542" y="4374"/>
                    <a:pt x="1935" y="4278"/>
                  </a:cubicBezTo>
                  <a:cubicBezTo>
                    <a:pt x="2329" y="4181"/>
                    <a:pt x="2703" y="3999"/>
                    <a:pt x="2972" y="3697"/>
                  </a:cubicBezTo>
                  <a:cubicBezTo>
                    <a:pt x="3452" y="3140"/>
                    <a:pt x="3543" y="2247"/>
                    <a:pt x="3543" y="1541"/>
                  </a:cubicBezTo>
                  <a:cubicBezTo>
                    <a:pt x="3543" y="1100"/>
                    <a:pt x="3649" y="889"/>
                    <a:pt x="3702" y="812"/>
                  </a:cubicBezTo>
                  <a:cubicBezTo>
                    <a:pt x="3721" y="788"/>
                    <a:pt x="3731" y="759"/>
                    <a:pt x="3731" y="725"/>
                  </a:cubicBezTo>
                  <a:lnTo>
                    <a:pt x="3731" y="260"/>
                  </a:lnTo>
                  <a:lnTo>
                    <a:pt x="3726" y="260"/>
                  </a:lnTo>
                  <a:cubicBezTo>
                    <a:pt x="3726" y="183"/>
                    <a:pt x="3668" y="121"/>
                    <a:pt x="3591" y="111"/>
                  </a:cubicBezTo>
                  <a:cubicBezTo>
                    <a:pt x="3375" y="87"/>
                    <a:pt x="2919" y="39"/>
                    <a:pt x="23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8" name="Google Shape;19038;p140"/>
            <p:cNvSpPr/>
            <p:nvPr/>
          </p:nvSpPr>
          <p:spPr>
            <a:xfrm>
              <a:off x="5098019" y="2022266"/>
              <a:ext cx="124934" cy="81175"/>
            </a:xfrm>
            <a:custGeom>
              <a:avLst/>
              <a:gdLst/>
              <a:ahLst/>
              <a:cxnLst/>
              <a:rect l="l" t="t" r="r" b="b"/>
              <a:pathLst>
                <a:path w="4768" h="3098" extrusionOk="0">
                  <a:moveTo>
                    <a:pt x="2348" y="1"/>
                  </a:moveTo>
                  <a:cubicBezTo>
                    <a:pt x="1239" y="1"/>
                    <a:pt x="480" y="313"/>
                    <a:pt x="125" y="495"/>
                  </a:cubicBezTo>
                  <a:lnTo>
                    <a:pt x="120" y="500"/>
                  </a:lnTo>
                  <a:cubicBezTo>
                    <a:pt x="68" y="529"/>
                    <a:pt x="29" y="572"/>
                    <a:pt x="15" y="630"/>
                  </a:cubicBezTo>
                  <a:cubicBezTo>
                    <a:pt x="0" y="687"/>
                    <a:pt x="10" y="750"/>
                    <a:pt x="44" y="798"/>
                  </a:cubicBezTo>
                  <a:cubicBezTo>
                    <a:pt x="125" y="923"/>
                    <a:pt x="192" y="1057"/>
                    <a:pt x="231" y="1201"/>
                  </a:cubicBezTo>
                  <a:cubicBezTo>
                    <a:pt x="303" y="1451"/>
                    <a:pt x="399" y="1695"/>
                    <a:pt x="524" y="1926"/>
                  </a:cubicBezTo>
                  <a:cubicBezTo>
                    <a:pt x="812" y="2478"/>
                    <a:pt x="1081" y="2790"/>
                    <a:pt x="1393" y="2943"/>
                  </a:cubicBezTo>
                  <a:cubicBezTo>
                    <a:pt x="1661" y="3073"/>
                    <a:pt x="1997" y="3097"/>
                    <a:pt x="2425" y="3097"/>
                  </a:cubicBezTo>
                  <a:lnTo>
                    <a:pt x="2549" y="3097"/>
                  </a:lnTo>
                  <a:cubicBezTo>
                    <a:pt x="2914" y="3092"/>
                    <a:pt x="3269" y="3083"/>
                    <a:pt x="3591" y="3006"/>
                  </a:cubicBezTo>
                  <a:cubicBezTo>
                    <a:pt x="3802" y="2953"/>
                    <a:pt x="4090" y="2847"/>
                    <a:pt x="4277" y="2636"/>
                  </a:cubicBezTo>
                  <a:cubicBezTo>
                    <a:pt x="4546" y="2329"/>
                    <a:pt x="4681" y="1753"/>
                    <a:pt x="4681" y="923"/>
                  </a:cubicBezTo>
                  <a:cubicBezTo>
                    <a:pt x="4681" y="726"/>
                    <a:pt x="4700" y="534"/>
                    <a:pt x="4738" y="342"/>
                  </a:cubicBezTo>
                  <a:cubicBezTo>
                    <a:pt x="4767" y="222"/>
                    <a:pt x="4686" y="102"/>
                    <a:pt x="4561" y="92"/>
                  </a:cubicBezTo>
                  <a:cubicBezTo>
                    <a:pt x="4047" y="54"/>
                    <a:pt x="3245" y="1"/>
                    <a:pt x="2348" y="1"/>
                  </a:cubicBezTo>
                  <a:close/>
                </a:path>
              </a:pathLst>
            </a:custGeom>
            <a:solidFill>
              <a:srgbClr val="DE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9" name="Google Shape;19039;p140"/>
            <p:cNvSpPr/>
            <p:nvPr/>
          </p:nvSpPr>
          <p:spPr>
            <a:xfrm>
              <a:off x="4910854" y="2022397"/>
              <a:ext cx="125065" cy="81044"/>
            </a:xfrm>
            <a:custGeom>
              <a:avLst/>
              <a:gdLst/>
              <a:ahLst/>
              <a:cxnLst/>
              <a:rect l="l" t="t" r="r" b="b"/>
              <a:pathLst>
                <a:path w="4773" h="3093" extrusionOk="0">
                  <a:moveTo>
                    <a:pt x="2425" y="1"/>
                  </a:moveTo>
                  <a:cubicBezTo>
                    <a:pt x="1522" y="1"/>
                    <a:pt x="721" y="49"/>
                    <a:pt x="212" y="92"/>
                  </a:cubicBezTo>
                  <a:cubicBezTo>
                    <a:pt x="87" y="102"/>
                    <a:pt x="1" y="217"/>
                    <a:pt x="29" y="337"/>
                  </a:cubicBezTo>
                  <a:cubicBezTo>
                    <a:pt x="73" y="529"/>
                    <a:pt x="92" y="726"/>
                    <a:pt x="92" y="922"/>
                  </a:cubicBezTo>
                  <a:cubicBezTo>
                    <a:pt x="92" y="1748"/>
                    <a:pt x="226" y="2324"/>
                    <a:pt x="495" y="2631"/>
                  </a:cubicBezTo>
                  <a:cubicBezTo>
                    <a:pt x="682" y="2847"/>
                    <a:pt x="970" y="2953"/>
                    <a:pt x="1182" y="3001"/>
                  </a:cubicBezTo>
                  <a:cubicBezTo>
                    <a:pt x="1503" y="3082"/>
                    <a:pt x="1858" y="3092"/>
                    <a:pt x="2223" y="3092"/>
                  </a:cubicBezTo>
                  <a:lnTo>
                    <a:pt x="2343" y="3092"/>
                  </a:lnTo>
                  <a:cubicBezTo>
                    <a:pt x="2770" y="3092"/>
                    <a:pt x="3106" y="3068"/>
                    <a:pt x="3380" y="2938"/>
                  </a:cubicBezTo>
                  <a:cubicBezTo>
                    <a:pt x="3692" y="2785"/>
                    <a:pt x="3956" y="2473"/>
                    <a:pt x="4249" y="1921"/>
                  </a:cubicBezTo>
                  <a:cubicBezTo>
                    <a:pt x="4369" y="1690"/>
                    <a:pt x="4470" y="1446"/>
                    <a:pt x="4542" y="1196"/>
                  </a:cubicBezTo>
                  <a:cubicBezTo>
                    <a:pt x="4580" y="1052"/>
                    <a:pt x="4643" y="918"/>
                    <a:pt x="4729" y="793"/>
                  </a:cubicBezTo>
                  <a:cubicBezTo>
                    <a:pt x="4763" y="745"/>
                    <a:pt x="4772" y="682"/>
                    <a:pt x="4758" y="625"/>
                  </a:cubicBezTo>
                  <a:cubicBezTo>
                    <a:pt x="4743" y="572"/>
                    <a:pt x="4705" y="524"/>
                    <a:pt x="4652" y="495"/>
                  </a:cubicBezTo>
                  <a:lnTo>
                    <a:pt x="4647" y="495"/>
                  </a:lnTo>
                  <a:cubicBezTo>
                    <a:pt x="4292" y="308"/>
                    <a:pt x="3534" y="1"/>
                    <a:pt x="2425" y="1"/>
                  </a:cubicBezTo>
                  <a:close/>
                </a:path>
              </a:pathLst>
            </a:custGeom>
            <a:solidFill>
              <a:srgbClr val="DE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0" name="Google Shape;19040;p140"/>
            <p:cNvSpPr/>
            <p:nvPr/>
          </p:nvSpPr>
          <p:spPr>
            <a:xfrm>
              <a:off x="4952123" y="2025175"/>
              <a:ext cx="83665" cy="78267"/>
            </a:xfrm>
            <a:custGeom>
              <a:avLst/>
              <a:gdLst/>
              <a:ahLst/>
              <a:cxnLst/>
              <a:rect l="l" t="t" r="r" b="b"/>
              <a:pathLst>
                <a:path w="3193" h="2987" extrusionOk="0">
                  <a:moveTo>
                    <a:pt x="1954" y="0"/>
                  </a:moveTo>
                  <a:cubicBezTo>
                    <a:pt x="1896" y="221"/>
                    <a:pt x="1795" y="557"/>
                    <a:pt x="1642" y="1085"/>
                  </a:cubicBezTo>
                  <a:cubicBezTo>
                    <a:pt x="1565" y="1340"/>
                    <a:pt x="1469" y="1584"/>
                    <a:pt x="1349" y="1815"/>
                  </a:cubicBezTo>
                  <a:cubicBezTo>
                    <a:pt x="1056" y="2367"/>
                    <a:pt x="792" y="2679"/>
                    <a:pt x="480" y="2832"/>
                  </a:cubicBezTo>
                  <a:cubicBezTo>
                    <a:pt x="327" y="2900"/>
                    <a:pt x="163" y="2943"/>
                    <a:pt x="0" y="2962"/>
                  </a:cubicBezTo>
                  <a:cubicBezTo>
                    <a:pt x="207" y="2981"/>
                    <a:pt x="423" y="2986"/>
                    <a:pt x="643" y="2986"/>
                  </a:cubicBezTo>
                  <a:lnTo>
                    <a:pt x="763" y="2986"/>
                  </a:lnTo>
                  <a:cubicBezTo>
                    <a:pt x="1191" y="2986"/>
                    <a:pt x="1531" y="2962"/>
                    <a:pt x="1800" y="2828"/>
                  </a:cubicBezTo>
                  <a:cubicBezTo>
                    <a:pt x="2107" y="2679"/>
                    <a:pt x="2376" y="2367"/>
                    <a:pt x="2664" y="1815"/>
                  </a:cubicBezTo>
                  <a:cubicBezTo>
                    <a:pt x="2789" y="1584"/>
                    <a:pt x="2885" y="1340"/>
                    <a:pt x="2957" y="1085"/>
                  </a:cubicBezTo>
                  <a:cubicBezTo>
                    <a:pt x="3000" y="946"/>
                    <a:pt x="3063" y="812"/>
                    <a:pt x="3144" y="687"/>
                  </a:cubicBezTo>
                  <a:cubicBezTo>
                    <a:pt x="3178" y="639"/>
                    <a:pt x="3192" y="576"/>
                    <a:pt x="3178" y="519"/>
                  </a:cubicBezTo>
                  <a:cubicBezTo>
                    <a:pt x="3164" y="461"/>
                    <a:pt x="3125" y="418"/>
                    <a:pt x="3072" y="389"/>
                  </a:cubicBezTo>
                  <a:lnTo>
                    <a:pt x="3068" y="384"/>
                  </a:lnTo>
                  <a:cubicBezTo>
                    <a:pt x="2712" y="207"/>
                    <a:pt x="2343" y="77"/>
                    <a:pt x="1954" y="0"/>
                  </a:cubicBezTo>
                  <a:close/>
                </a:path>
              </a:pathLst>
            </a:custGeom>
            <a:solidFill>
              <a:srgbClr val="C8D2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1" name="Google Shape;19041;p140"/>
            <p:cNvSpPr/>
            <p:nvPr/>
          </p:nvSpPr>
          <p:spPr>
            <a:xfrm>
              <a:off x="5146572" y="2022790"/>
              <a:ext cx="75987" cy="80677"/>
            </a:xfrm>
            <a:custGeom>
              <a:avLst/>
              <a:gdLst/>
              <a:ahLst/>
              <a:cxnLst/>
              <a:rect l="l" t="t" r="r" b="b"/>
              <a:pathLst>
                <a:path w="2900" h="3079" extrusionOk="0">
                  <a:moveTo>
                    <a:pt x="1484" y="0"/>
                  </a:moveTo>
                  <a:cubicBezTo>
                    <a:pt x="1469" y="288"/>
                    <a:pt x="1469" y="744"/>
                    <a:pt x="1469" y="907"/>
                  </a:cubicBezTo>
                  <a:cubicBezTo>
                    <a:pt x="1469" y="1733"/>
                    <a:pt x="1335" y="2309"/>
                    <a:pt x="1066" y="2616"/>
                  </a:cubicBezTo>
                  <a:cubicBezTo>
                    <a:pt x="879" y="2832"/>
                    <a:pt x="591" y="2938"/>
                    <a:pt x="384" y="2986"/>
                  </a:cubicBezTo>
                  <a:cubicBezTo>
                    <a:pt x="255" y="3015"/>
                    <a:pt x="130" y="3039"/>
                    <a:pt x="0" y="3048"/>
                  </a:cubicBezTo>
                  <a:cubicBezTo>
                    <a:pt x="160" y="3068"/>
                    <a:pt x="317" y="3078"/>
                    <a:pt x="476" y="3078"/>
                  </a:cubicBezTo>
                  <a:cubicBezTo>
                    <a:pt x="508" y="3078"/>
                    <a:pt x="540" y="3078"/>
                    <a:pt x="572" y="3077"/>
                  </a:cubicBezTo>
                  <a:lnTo>
                    <a:pt x="692" y="3077"/>
                  </a:lnTo>
                  <a:cubicBezTo>
                    <a:pt x="1056" y="3077"/>
                    <a:pt x="1412" y="3067"/>
                    <a:pt x="1733" y="2986"/>
                  </a:cubicBezTo>
                  <a:cubicBezTo>
                    <a:pt x="1944" y="2938"/>
                    <a:pt x="2232" y="2832"/>
                    <a:pt x="2420" y="2616"/>
                  </a:cubicBezTo>
                  <a:cubicBezTo>
                    <a:pt x="2688" y="2309"/>
                    <a:pt x="2823" y="1733"/>
                    <a:pt x="2823" y="907"/>
                  </a:cubicBezTo>
                  <a:cubicBezTo>
                    <a:pt x="2823" y="711"/>
                    <a:pt x="2842" y="514"/>
                    <a:pt x="2885" y="322"/>
                  </a:cubicBezTo>
                  <a:cubicBezTo>
                    <a:pt x="2900" y="264"/>
                    <a:pt x="2885" y="207"/>
                    <a:pt x="2857" y="159"/>
                  </a:cubicBezTo>
                  <a:cubicBezTo>
                    <a:pt x="2818" y="111"/>
                    <a:pt x="2765" y="77"/>
                    <a:pt x="2708" y="72"/>
                  </a:cubicBezTo>
                  <a:cubicBezTo>
                    <a:pt x="2396" y="48"/>
                    <a:pt x="1973" y="19"/>
                    <a:pt x="1484" y="0"/>
                  </a:cubicBezTo>
                  <a:close/>
                </a:path>
              </a:pathLst>
            </a:custGeom>
            <a:solidFill>
              <a:srgbClr val="C8D2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2" name="Google Shape;19042;p140"/>
            <p:cNvSpPr/>
            <p:nvPr/>
          </p:nvSpPr>
          <p:spPr>
            <a:xfrm>
              <a:off x="4980029" y="2152073"/>
              <a:ext cx="173723" cy="36133"/>
            </a:xfrm>
            <a:custGeom>
              <a:avLst/>
              <a:gdLst/>
              <a:ahLst/>
              <a:cxnLst/>
              <a:rect l="l" t="t" r="r" b="b"/>
              <a:pathLst>
                <a:path w="6630" h="1379" extrusionOk="0">
                  <a:moveTo>
                    <a:pt x="4479" y="1"/>
                  </a:moveTo>
                  <a:cubicBezTo>
                    <a:pt x="3923" y="1"/>
                    <a:pt x="3764" y="260"/>
                    <a:pt x="3721" y="414"/>
                  </a:cubicBezTo>
                  <a:cubicBezTo>
                    <a:pt x="3702" y="490"/>
                    <a:pt x="3659" y="558"/>
                    <a:pt x="3601" y="610"/>
                  </a:cubicBezTo>
                  <a:cubicBezTo>
                    <a:pt x="3937" y="634"/>
                    <a:pt x="4470" y="759"/>
                    <a:pt x="5238" y="1148"/>
                  </a:cubicBezTo>
                  <a:cubicBezTo>
                    <a:pt x="5511" y="1292"/>
                    <a:pt x="5814" y="1374"/>
                    <a:pt x="6126" y="1378"/>
                  </a:cubicBezTo>
                  <a:lnTo>
                    <a:pt x="6126" y="1378"/>
                  </a:lnTo>
                  <a:cubicBezTo>
                    <a:pt x="6297" y="1378"/>
                    <a:pt x="6468" y="1349"/>
                    <a:pt x="6630" y="1292"/>
                  </a:cubicBezTo>
                  <a:cubicBezTo>
                    <a:pt x="6251" y="1186"/>
                    <a:pt x="5934" y="908"/>
                    <a:pt x="5627" y="639"/>
                  </a:cubicBezTo>
                  <a:cubicBezTo>
                    <a:pt x="5252" y="313"/>
                    <a:pt x="4897" y="1"/>
                    <a:pt x="4479" y="1"/>
                  </a:cubicBezTo>
                  <a:close/>
                  <a:moveTo>
                    <a:pt x="2151" y="1"/>
                  </a:moveTo>
                  <a:cubicBezTo>
                    <a:pt x="1729" y="1"/>
                    <a:pt x="1378" y="308"/>
                    <a:pt x="1004" y="639"/>
                  </a:cubicBezTo>
                  <a:cubicBezTo>
                    <a:pt x="692" y="908"/>
                    <a:pt x="375" y="1186"/>
                    <a:pt x="1" y="1292"/>
                  </a:cubicBezTo>
                  <a:cubicBezTo>
                    <a:pt x="159" y="1350"/>
                    <a:pt x="332" y="1378"/>
                    <a:pt x="505" y="1378"/>
                  </a:cubicBezTo>
                  <a:cubicBezTo>
                    <a:pt x="812" y="1369"/>
                    <a:pt x="1119" y="1292"/>
                    <a:pt x="1388" y="1148"/>
                  </a:cubicBezTo>
                  <a:cubicBezTo>
                    <a:pt x="2161" y="759"/>
                    <a:pt x="2689" y="634"/>
                    <a:pt x="3025" y="606"/>
                  </a:cubicBezTo>
                  <a:cubicBezTo>
                    <a:pt x="2967" y="553"/>
                    <a:pt x="2929" y="486"/>
                    <a:pt x="2905" y="414"/>
                  </a:cubicBezTo>
                  <a:cubicBezTo>
                    <a:pt x="2862" y="260"/>
                    <a:pt x="2703" y="1"/>
                    <a:pt x="2151" y="1"/>
                  </a:cubicBezTo>
                  <a:close/>
                  <a:moveTo>
                    <a:pt x="6126" y="1378"/>
                  </a:moveTo>
                  <a:cubicBezTo>
                    <a:pt x="6124" y="1378"/>
                    <a:pt x="6123" y="1378"/>
                    <a:pt x="6121" y="1378"/>
                  </a:cubicBezTo>
                  <a:lnTo>
                    <a:pt x="6126" y="1378"/>
                  </a:lnTo>
                  <a:cubicBezTo>
                    <a:pt x="6126" y="1378"/>
                    <a:pt x="6126" y="1378"/>
                    <a:pt x="6126" y="1378"/>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3" name="Google Shape;19043;p140"/>
            <p:cNvSpPr/>
            <p:nvPr/>
          </p:nvSpPr>
          <p:spPr>
            <a:xfrm>
              <a:off x="4885202" y="1999260"/>
              <a:ext cx="363271" cy="127318"/>
            </a:xfrm>
            <a:custGeom>
              <a:avLst/>
              <a:gdLst/>
              <a:ahLst/>
              <a:cxnLst/>
              <a:rect l="l" t="t" r="r" b="b"/>
              <a:pathLst>
                <a:path w="13864" h="4859" extrusionOk="0">
                  <a:moveTo>
                    <a:pt x="10470" y="409"/>
                  </a:moveTo>
                  <a:cubicBezTo>
                    <a:pt x="11473" y="409"/>
                    <a:pt x="12471" y="461"/>
                    <a:pt x="13465" y="572"/>
                  </a:cubicBezTo>
                  <a:lnTo>
                    <a:pt x="13460" y="975"/>
                  </a:lnTo>
                  <a:cubicBezTo>
                    <a:pt x="13388" y="1090"/>
                    <a:pt x="13273" y="1340"/>
                    <a:pt x="13273" y="1805"/>
                  </a:cubicBezTo>
                  <a:cubicBezTo>
                    <a:pt x="13273" y="2765"/>
                    <a:pt x="13105" y="3423"/>
                    <a:pt x="12755" y="3826"/>
                  </a:cubicBezTo>
                  <a:cubicBezTo>
                    <a:pt x="12486" y="4133"/>
                    <a:pt x="12102" y="4277"/>
                    <a:pt x="11823" y="4345"/>
                  </a:cubicBezTo>
                  <a:cubicBezTo>
                    <a:pt x="11454" y="4436"/>
                    <a:pt x="11051" y="4445"/>
                    <a:pt x="10671" y="4450"/>
                  </a:cubicBezTo>
                  <a:cubicBezTo>
                    <a:pt x="10627" y="4451"/>
                    <a:pt x="10583" y="4451"/>
                    <a:pt x="10539" y="4451"/>
                  </a:cubicBezTo>
                  <a:cubicBezTo>
                    <a:pt x="10097" y="4451"/>
                    <a:pt x="9675" y="4423"/>
                    <a:pt x="9308" y="4244"/>
                  </a:cubicBezTo>
                  <a:cubicBezTo>
                    <a:pt x="8785" y="3989"/>
                    <a:pt x="8454" y="3461"/>
                    <a:pt x="8228" y="3025"/>
                  </a:cubicBezTo>
                  <a:cubicBezTo>
                    <a:pt x="8089" y="2765"/>
                    <a:pt x="7978" y="2492"/>
                    <a:pt x="7897" y="2209"/>
                  </a:cubicBezTo>
                  <a:cubicBezTo>
                    <a:pt x="7786" y="1810"/>
                    <a:pt x="7422" y="1537"/>
                    <a:pt x="7009" y="1537"/>
                  </a:cubicBezTo>
                  <a:lnTo>
                    <a:pt x="6860" y="1537"/>
                  </a:lnTo>
                  <a:cubicBezTo>
                    <a:pt x="6447" y="1537"/>
                    <a:pt x="6087" y="1810"/>
                    <a:pt x="5972" y="2209"/>
                  </a:cubicBezTo>
                  <a:cubicBezTo>
                    <a:pt x="5890" y="2492"/>
                    <a:pt x="5780" y="2765"/>
                    <a:pt x="5646" y="3025"/>
                  </a:cubicBezTo>
                  <a:cubicBezTo>
                    <a:pt x="5415" y="3461"/>
                    <a:pt x="5084" y="3989"/>
                    <a:pt x="4565" y="4244"/>
                  </a:cubicBezTo>
                  <a:cubicBezTo>
                    <a:pt x="4199" y="4423"/>
                    <a:pt x="3772" y="4451"/>
                    <a:pt x="3330" y="4451"/>
                  </a:cubicBezTo>
                  <a:cubicBezTo>
                    <a:pt x="3286" y="4451"/>
                    <a:pt x="3242" y="4451"/>
                    <a:pt x="3197" y="4450"/>
                  </a:cubicBezTo>
                  <a:cubicBezTo>
                    <a:pt x="2818" y="4445"/>
                    <a:pt x="2420" y="4436"/>
                    <a:pt x="2045" y="4345"/>
                  </a:cubicBezTo>
                  <a:cubicBezTo>
                    <a:pt x="1772" y="4277"/>
                    <a:pt x="1388" y="4133"/>
                    <a:pt x="1114" y="3826"/>
                  </a:cubicBezTo>
                  <a:cubicBezTo>
                    <a:pt x="764" y="3423"/>
                    <a:pt x="596" y="2761"/>
                    <a:pt x="596" y="1805"/>
                  </a:cubicBezTo>
                  <a:cubicBezTo>
                    <a:pt x="596" y="1340"/>
                    <a:pt x="480" y="1090"/>
                    <a:pt x="408" y="975"/>
                  </a:cubicBezTo>
                  <a:lnTo>
                    <a:pt x="408" y="572"/>
                  </a:lnTo>
                  <a:cubicBezTo>
                    <a:pt x="1402" y="461"/>
                    <a:pt x="2401" y="409"/>
                    <a:pt x="3404" y="409"/>
                  </a:cubicBezTo>
                  <a:cubicBezTo>
                    <a:pt x="4609" y="409"/>
                    <a:pt x="5449" y="749"/>
                    <a:pt x="5842" y="956"/>
                  </a:cubicBezTo>
                  <a:cubicBezTo>
                    <a:pt x="6030" y="1052"/>
                    <a:pt x="6226" y="1124"/>
                    <a:pt x="6433" y="1172"/>
                  </a:cubicBezTo>
                  <a:cubicBezTo>
                    <a:pt x="6598" y="1208"/>
                    <a:pt x="6768" y="1226"/>
                    <a:pt x="6937" y="1226"/>
                  </a:cubicBezTo>
                  <a:cubicBezTo>
                    <a:pt x="7106" y="1226"/>
                    <a:pt x="7275" y="1208"/>
                    <a:pt x="7441" y="1172"/>
                  </a:cubicBezTo>
                  <a:cubicBezTo>
                    <a:pt x="7647" y="1124"/>
                    <a:pt x="7844" y="1052"/>
                    <a:pt x="8031" y="956"/>
                  </a:cubicBezTo>
                  <a:cubicBezTo>
                    <a:pt x="8425" y="749"/>
                    <a:pt x="9265" y="409"/>
                    <a:pt x="10470" y="409"/>
                  </a:cubicBezTo>
                  <a:close/>
                  <a:moveTo>
                    <a:pt x="3399" y="0"/>
                  </a:moveTo>
                  <a:cubicBezTo>
                    <a:pt x="2367" y="0"/>
                    <a:pt x="1340" y="58"/>
                    <a:pt x="312" y="173"/>
                  </a:cubicBezTo>
                  <a:cubicBezTo>
                    <a:pt x="135" y="192"/>
                    <a:pt x="0" y="346"/>
                    <a:pt x="0" y="524"/>
                  </a:cubicBezTo>
                  <a:lnTo>
                    <a:pt x="0" y="989"/>
                  </a:lnTo>
                  <a:cubicBezTo>
                    <a:pt x="0" y="1061"/>
                    <a:pt x="20" y="1133"/>
                    <a:pt x="58" y="1191"/>
                  </a:cubicBezTo>
                  <a:cubicBezTo>
                    <a:pt x="87" y="1234"/>
                    <a:pt x="183" y="1407"/>
                    <a:pt x="183" y="1805"/>
                  </a:cubicBezTo>
                  <a:cubicBezTo>
                    <a:pt x="183" y="2866"/>
                    <a:pt x="389" y="3615"/>
                    <a:pt x="807" y="4090"/>
                  </a:cubicBezTo>
                  <a:cubicBezTo>
                    <a:pt x="1076" y="4397"/>
                    <a:pt x="1464" y="4623"/>
                    <a:pt x="1945" y="4738"/>
                  </a:cubicBezTo>
                  <a:cubicBezTo>
                    <a:pt x="2362" y="4839"/>
                    <a:pt x="2785" y="4854"/>
                    <a:pt x="3193" y="4858"/>
                  </a:cubicBezTo>
                  <a:cubicBezTo>
                    <a:pt x="3711" y="4858"/>
                    <a:pt x="4258" y="4844"/>
                    <a:pt x="4738" y="4609"/>
                  </a:cubicBezTo>
                  <a:cubicBezTo>
                    <a:pt x="5367" y="4306"/>
                    <a:pt x="5746" y="3706"/>
                    <a:pt x="6001" y="3217"/>
                  </a:cubicBezTo>
                  <a:cubicBezTo>
                    <a:pt x="6150" y="2929"/>
                    <a:pt x="6270" y="2631"/>
                    <a:pt x="6361" y="2324"/>
                  </a:cubicBezTo>
                  <a:lnTo>
                    <a:pt x="6361" y="2314"/>
                  </a:lnTo>
                  <a:cubicBezTo>
                    <a:pt x="6423" y="2093"/>
                    <a:pt x="6625" y="1940"/>
                    <a:pt x="6855" y="1940"/>
                  </a:cubicBezTo>
                  <a:lnTo>
                    <a:pt x="7009" y="1940"/>
                  </a:lnTo>
                  <a:cubicBezTo>
                    <a:pt x="7239" y="1940"/>
                    <a:pt x="7441" y="2093"/>
                    <a:pt x="7503" y="2314"/>
                  </a:cubicBezTo>
                  <a:lnTo>
                    <a:pt x="7503" y="2319"/>
                  </a:lnTo>
                  <a:cubicBezTo>
                    <a:pt x="7590" y="2631"/>
                    <a:pt x="7714" y="2929"/>
                    <a:pt x="7863" y="3217"/>
                  </a:cubicBezTo>
                  <a:cubicBezTo>
                    <a:pt x="8122" y="3701"/>
                    <a:pt x="8497" y="4306"/>
                    <a:pt x="9121" y="4609"/>
                  </a:cubicBezTo>
                  <a:cubicBezTo>
                    <a:pt x="9567" y="4825"/>
                    <a:pt x="10067" y="4858"/>
                    <a:pt x="10547" y="4858"/>
                  </a:cubicBezTo>
                  <a:lnTo>
                    <a:pt x="10671" y="4858"/>
                  </a:lnTo>
                  <a:cubicBezTo>
                    <a:pt x="11075" y="4854"/>
                    <a:pt x="11502" y="4844"/>
                    <a:pt x="11915" y="4738"/>
                  </a:cubicBezTo>
                  <a:cubicBezTo>
                    <a:pt x="12395" y="4623"/>
                    <a:pt x="12788" y="4402"/>
                    <a:pt x="13057" y="4095"/>
                  </a:cubicBezTo>
                  <a:cubicBezTo>
                    <a:pt x="13475" y="3615"/>
                    <a:pt x="13676" y="2866"/>
                    <a:pt x="13676" y="1805"/>
                  </a:cubicBezTo>
                  <a:cubicBezTo>
                    <a:pt x="13676" y="1407"/>
                    <a:pt x="13772" y="1234"/>
                    <a:pt x="13806" y="1191"/>
                  </a:cubicBezTo>
                  <a:cubicBezTo>
                    <a:pt x="13844" y="1133"/>
                    <a:pt x="13864" y="1061"/>
                    <a:pt x="13864" y="989"/>
                  </a:cubicBezTo>
                  <a:lnTo>
                    <a:pt x="13864" y="524"/>
                  </a:lnTo>
                  <a:cubicBezTo>
                    <a:pt x="13864" y="346"/>
                    <a:pt x="13734" y="197"/>
                    <a:pt x="13556" y="173"/>
                  </a:cubicBezTo>
                  <a:cubicBezTo>
                    <a:pt x="12529" y="58"/>
                    <a:pt x="11497" y="0"/>
                    <a:pt x="10470" y="0"/>
                  </a:cubicBezTo>
                  <a:cubicBezTo>
                    <a:pt x="9174" y="0"/>
                    <a:pt x="8266" y="375"/>
                    <a:pt x="7844" y="596"/>
                  </a:cubicBezTo>
                  <a:cubicBezTo>
                    <a:pt x="7686" y="677"/>
                    <a:pt x="7522" y="735"/>
                    <a:pt x="7350" y="773"/>
                  </a:cubicBezTo>
                  <a:cubicBezTo>
                    <a:pt x="7213" y="805"/>
                    <a:pt x="7074" y="820"/>
                    <a:pt x="6934" y="820"/>
                  </a:cubicBezTo>
                  <a:cubicBezTo>
                    <a:pt x="6794" y="820"/>
                    <a:pt x="6654" y="805"/>
                    <a:pt x="6514" y="773"/>
                  </a:cubicBezTo>
                  <a:cubicBezTo>
                    <a:pt x="6346" y="735"/>
                    <a:pt x="6178" y="677"/>
                    <a:pt x="6025" y="596"/>
                  </a:cubicBezTo>
                  <a:cubicBezTo>
                    <a:pt x="5602" y="375"/>
                    <a:pt x="4695" y="0"/>
                    <a:pt x="339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4" name="Google Shape;19044;p140"/>
            <p:cNvSpPr/>
            <p:nvPr/>
          </p:nvSpPr>
          <p:spPr>
            <a:xfrm>
              <a:off x="5092490" y="2017000"/>
              <a:ext cx="136489" cy="91840"/>
            </a:xfrm>
            <a:custGeom>
              <a:avLst/>
              <a:gdLst/>
              <a:ahLst/>
              <a:cxnLst/>
              <a:rect l="l" t="t" r="r" b="b"/>
              <a:pathLst>
                <a:path w="5209" h="3505" extrusionOk="0">
                  <a:moveTo>
                    <a:pt x="2559" y="408"/>
                  </a:moveTo>
                  <a:cubicBezTo>
                    <a:pt x="3452" y="408"/>
                    <a:pt x="4248" y="456"/>
                    <a:pt x="4752" y="495"/>
                  </a:cubicBezTo>
                  <a:cubicBezTo>
                    <a:pt x="4709" y="701"/>
                    <a:pt x="4685" y="912"/>
                    <a:pt x="4690" y="1128"/>
                  </a:cubicBezTo>
                  <a:cubicBezTo>
                    <a:pt x="4690" y="2093"/>
                    <a:pt x="4498" y="2516"/>
                    <a:pt x="4335" y="2703"/>
                  </a:cubicBezTo>
                  <a:cubicBezTo>
                    <a:pt x="4181" y="2876"/>
                    <a:pt x="3936" y="2967"/>
                    <a:pt x="3754" y="3010"/>
                  </a:cubicBezTo>
                  <a:cubicBezTo>
                    <a:pt x="3456" y="3082"/>
                    <a:pt x="3111" y="3092"/>
                    <a:pt x="2760" y="3096"/>
                  </a:cubicBezTo>
                  <a:lnTo>
                    <a:pt x="2640" y="3096"/>
                  </a:lnTo>
                  <a:cubicBezTo>
                    <a:pt x="2242" y="3096"/>
                    <a:pt x="1925" y="3072"/>
                    <a:pt x="1695" y="2957"/>
                  </a:cubicBezTo>
                  <a:cubicBezTo>
                    <a:pt x="1426" y="2828"/>
                    <a:pt x="1186" y="2540"/>
                    <a:pt x="917" y="2031"/>
                  </a:cubicBezTo>
                  <a:cubicBezTo>
                    <a:pt x="802" y="1815"/>
                    <a:pt x="711" y="1584"/>
                    <a:pt x="639" y="1344"/>
                  </a:cubicBezTo>
                  <a:cubicBezTo>
                    <a:pt x="595" y="1181"/>
                    <a:pt x="523" y="1028"/>
                    <a:pt x="427" y="884"/>
                  </a:cubicBezTo>
                  <a:lnTo>
                    <a:pt x="423" y="884"/>
                  </a:lnTo>
                  <a:lnTo>
                    <a:pt x="432" y="879"/>
                  </a:lnTo>
                  <a:cubicBezTo>
                    <a:pt x="768" y="701"/>
                    <a:pt x="1493" y="408"/>
                    <a:pt x="2559" y="408"/>
                  </a:cubicBezTo>
                  <a:close/>
                  <a:moveTo>
                    <a:pt x="2559" y="0"/>
                  </a:moveTo>
                  <a:cubicBezTo>
                    <a:pt x="1412" y="0"/>
                    <a:pt x="619" y="327"/>
                    <a:pt x="250" y="519"/>
                  </a:cubicBezTo>
                  <a:lnTo>
                    <a:pt x="235" y="524"/>
                  </a:lnTo>
                  <a:cubicBezTo>
                    <a:pt x="130" y="572"/>
                    <a:pt x="58" y="668"/>
                    <a:pt x="29" y="783"/>
                  </a:cubicBezTo>
                  <a:cubicBezTo>
                    <a:pt x="0" y="893"/>
                    <a:pt x="19" y="1018"/>
                    <a:pt x="87" y="1114"/>
                  </a:cubicBezTo>
                  <a:cubicBezTo>
                    <a:pt x="159" y="1220"/>
                    <a:pt x="211" y="1335"/>
                    <a:pt x="250" y="1460"/>
                  </a:cubicBezTo>
                  <a:cubicBezTo>
                    <a:pt x="322" y="1724"/>
                    <a:pt x="427" y="1978"/>
                    <a:pt x="557" y="2223"/>
                  </a:cubicBezTo>
                  <a:cubicBezTo>
                    <a:pt x="864" y="2813"/>
                    <a:pt x="1162" y="3154"/>
                    <a:pt x="1517" y="3322"/>
                  </a:cubicBezTo>
                  <a:cubicBezTo>
                    <a:pt x="1820" y="3471"/>
                    <a:pt x="2184" y="3504"/>
                    <a:pt x="2636" y="3504"/>
                  </a:cubicBezTo>
                  <a:lnTo>
                    <a:pt x="2760" y="3504"/>
                  </a:lnTo>
                  <a:cubicBezTo>
                    <a:pt x="3140" y="3500"/>
                    <a:pt x="3509" y="3490"/>
                    <a:pt x="3850" y="3408"/>
                  </a:cubicBezTo>
                  <a:cubicBezTo>
                    <a:pt x="4090" y="3346"/>
                    <a:pt x="4416" y="3226"/>
                    <a:pt x="4642" y="2972"/>
                  </a:cubicBezTo>
                  <a:cubicBezTo>
                    <a:pt x="4949" y="2621"/>
                    <a:pt x="5098" y="2021"/>
                    <a:pt x="5098" y="1128"/>
                  </a:cubicBezTo>
                  <a:cubicBezTo>
                    <a:pt x="5093" y="946"/>
                    <a:pt x="5113" y="764"/>
                    <a:pt x="5151" y="591"/>
                  </a:cubicBezTo>
                  <a:cubicBezTo>
                    <a:pt x="5209" y="351"/>
                    <a:pt x="5036" y="116"/>
                    <a:pt x="4791" y="96"/>
                  </a:cubicBezTo>
                  <a:cubicBezTo>
                    <a:pt x="4277" y="53"/>
                    <a:pt x="3471" y="0"/>
                    <a:pt x="255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5" name="Google Shape;19045;p140"/>
            <p:cNvSpPr/>
            <p:nvPr/>
          </p:nvSpPr>
          <p:spPr>
            <a:xfrm>
              <a:off x="4904959" y="2017000"/>
              <a:ext cx="136489" cy="91840"/>
            </a:xfrm>
            <a:custGeom>
              <a:avLst/>
              <a:gdLst/>
              <a:ahLst/>
              <a:cxnLst/>
              <a:rect l="l" t="t" r="r" b="b"/>
              <a:pathLst>
                <a:path w="5209" h="3505" extrusionOk="0">
                  <a:moveTo>
                    <a:pt x="2645" y="408"/>
                  </a:moveTo>
                  <a:cubicBezTo>
                    <a:pt x="3711" y="408"/>
                    <a:pt x="4435" y="701"/>
                    <a:pt x="4772" y="879"/>
                  </a:cubicBezTo>
                  <a:lnTo>
                    <a:pt x="4781" y="884"/>
                  </a:lnTo>
                  <a:cubicBezTo>
                    <a:pt x="4781" y="884"/>
                    <a:pt x="4781" y="884"/>
                    <a:pt x="4781" y="888"/>
                  </a:cubicBezTo>
                  <a:cubicBezTo>
                    <a:pt x="4685" y="1028"/>
                    <a:pt x="4613" y="1181"/>
                    <a:pt x="4565" y="1344"/>
                  </a:cubicBezTo>
                  <a:cubicBezTo>
                    <a:pt x="4498" y="1580"/>
                    <a:pt x="4407" y="1815"/>
                    <a:pt x="4287" y="2031"/>
                  </a:cubicBezTo>
                  <a:cubicBezTo>
                    <a:pt x="4023" y="2544"/>
                    <a:pt x="3783" y="2828"/>
                    <a:pt x="3514" y="2957"/>
                  </a:cubicBezTo>
                  <a:cubicBezTo>
                    <a:pt x="3279" y="3072"/>
                    <a:pt x="2967" y="3096"/>
                    <a:pt x="2568" y="3096"/>
                  </a:cubicBezTo>
                  <a:lnTo>
                    <a:pt x="2448" y="3096"/>
                  </a:lnTo>
                  <a:cubicBezTo>
                    <a:pt x="2093" y="3092"/>
                    <a:pt x="1752" y="3082"/>
                    <a:pt x="1450" y="3010"/>
                  </a:cubicBezTo>
                  <a:cubicBezTo>
                    <a:pt x="1267" y="2967"/>
                    <a:pt x="1023" y="2876"/>
                    <a:pt x="869" y="2703"/>
                  </a:cubicBezTo>
                  <a:cubicBezTo>
                    <a:pt x="706" y="2516"/>
                    <a:pt x="514" y="2093"/>
                    <a:pt x="514" y="1128"/>
                  </a:cubicBezTo>
                  <a:cubicBezTo>
                    <a:pt x="518" y="912"/>
                    <a:pt x="494" y="701"/>
                    <a:pt x="446" y="500"/>
                  </a:cubicBezTo>
                  <a:cubicBezTo>
                    <a:pt x="955" y="456"/>
                    <a:pt x="1747" y="408"/>
                    <a:pt x="2645" y="408"/>
                  </a:cubicBezTo>
                  <a:close/>
                  <a:moveTo>
                    <a:pt x="2645" y="0"/>
                  </a:moveTo>
                  <a:cubicBezTo>
                    <a:pt x="1738" y="0"/>
                    <a:pt x="931" y="53"/>
                    <a:pt x="413" y="92"/>
                  </a:cubicBezTo>
                  <a:cubicBezTo>
                    <a:pt x="168" y="116"/>
                    <a:pt x="0" y="346"/>
                    <a:pt x="53" y="586"/>
                  </a:cubicBezTo>
                  <a:cubicBezTo>
                    <a:pt x="91" y="764"/>
                    <a:pt x="110" y="946"/>
                    <a:pt x="110" y="1128"/>
                  </a:cubicBezTo>
                  <a:cubicBezTo>
                    <a:pt x="110" y="2016"/>
                    <a:pt x="259" y="2621"/>
                    <a:pt x="566" y="2972"/>
                  </a:cubicBezTo>
                  <a:cubicBezTo>
                    <a:pt x="787" y="3226"/>
                    <a:pt x="1119" y="3346"/>
                    <a:pt x="1354" y="3404"/>
                  </a:cubicBezTo>
                  <a:cubicBezTo>
                    <a:pt x="1699" y="3490"/>
                    <a:pt x="2069" y="3500"/>
                    <a:pt x="2443" y="3504"/>
                  </a:cubicBezTo>
                  <a:lnTo>
                    <a:pt x="2568" y="3504"/>
                  </a:lnTo>
                  <a:cubicBezTo>
                    <a:pt x="3024" y="3504"/>
                    <a:pt x="3389" y="3471"/>
                    <a:pt x="3691" y="3322"/>
                  </a:cubicBezTo>
                  <a:cubicBezTo>
                    <a:pt x="4042" y="3149"/>
                    <a:pt x="4339" y="2813"/>
                    <a:pt x="4652" y="2218"/>
                  </a:cubicBezTo>
                  <a:cubicBezTo>
                    <a:pt x="4781" y="1978"/>
                    <a:pt x="4882" y="1719"/>
                    <a:pt x="4959" y="1455"/>
                  </a:cubicBezTo>
                  <a:cubicBezTo>
                    <a:pt x="4992" y="1330"/>
                    <a:pt x="5050" y="1215"/>
                    <a:pt x="5117" y="1109"/>
                  </a:cubicBezTo>
                  <a:cubicBezTo>
                    <a:pt x="5184" y="1013"/>
                    <a:pt x="5208" y="893"/>
                    <a:pt x="5180" y="778"/>
                  </a:cubicBezTo>
                  <a:cubicBezTo>
                    <a:pt x="5151" y="668"/>
                    <a:pt x="5074" y="572"/>
                    <a:pt x="4968" y="524"/>
                  </a:cubicBezTo>
                  <a:lnTo>
                    <a:pt x="4959" y="519"/>
                  </a:lnTo>
                  <a:cubicBezTo>
                    <a:pt x="4589" y="327"/>
                    <a:pt x="3797" y="0"/>
                    <a:pt x="264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6" name="Google Shape;19046;p140"/>
            <p:cNvSpPr/>
            <p:nvPr/>
          </p:nvSpPr>
          <p:spPr>
            <a:xfrm>
              <a:off x="4946961" y="2135985"/>
              <a:ext cx="239622" cy="68205"/>
            </a:xfrm>
            <a:custGeom>
              <a:avLst/>
              <a:gdLst/>
              <a:ahLst/>
              <a:cxnLst/>
              <a:rect l="l" t="t" r="r" b="b"/>
              <a:pathLst>
                <a:path w="9145" h="2603" extrusionOk="0">
                  <a:moveTo>
                    <a:pt x="5741" y="408"/>
                  </a:moveTo>
                  <a:cubicBezTo>
                    <a:pt x="6236" y="408"/>
                    <a:pt x="6639" y="759"/>
                    <a:pt x="7023" y="1100"/>
                  </a:cubicBezTo>
                  <a:cubicBezTo>
                    <a:pt x="7412" y="1440"/>
                    <a:pt x="7762" y="1748"/>
                    <a:pt x="8209" y="1748"/>
                  </a:cubicBezTo>
                  <a:cubicBezTo>
                    <a:pt x="8329" y="1748"/>
                    <a:pt x="8444" y="1728"/>
                    <a:pt x="8554" y="1690"/>
                  </a:cubicBezTo>
                  <a:lnTo>
                    <a:pt x="8554" y="1690"/>
                  </a:lnTo>
                  <a:cubicBezTo>
                    <a:pt x="8406" y="1872"/>
                    <a:pt x="8209" y="2012"/>
                    <a:pt x="7983" y="2088"/>
                  </a:cubicBezTo>
                  <a:cubicBezTo>
                    <a:pt x="7848" y="2140"/>
                    <a:pt x="7645" y="2193"/>
                    <a:pt x="7388" y="2193"/>
                  </a:cubicBezTo>
                  <a:cubicBezTo>
                    <a:pt x="7115" y="2193"/>
                    <a:pt x="6782" y="2133"/>
                    <a:pt x="6409" y="1944"/>
                  </a:cubicBezTo>
                  <a:cubicBezTo>
                    <a:pt x="6087" y="1781"/>
                    <a:pt x="5308" y="1417"/>
                    <a:pt x="4725" y="1417"/>
                  </a:cubicBezTo>
                  <a:cubicBezTo>
                    <a:pt x="4690" y="1417"/>
                    <a:pt x="4656" y="1419"/>
                    <a:pt x="4623" y="1421"/>
                  </a:cubicBezTo>
                  <a:cubicBezTo>
                    <a:pt x="4609" y="1424"/>
                    <a:pt x="4593" y="1425"/>
                    <a:pt x="4577" y="1425"/>
                  </a:cubicBezTo>
                  <a:cubicBezTo>
                    <a:pt x="4562" y="1425"/>
                    <a:pt x="4546" y="1424"/>
                    <a:pt x="4532" y="1421"/>
                  </a:cubicBezTo>
                  <a:cubicBezTo>
                    <a:pt x="4499" y="1419"/>
                    <a:pt x="4465" y="1417"/>
                    <a:pt x="4430" y="1417"/>
                  </a:cubicBezTo>
                  <a:cubicBezTo>
                    <a:pt x="3847" y="1417"/>
                    <a:pt x="3068" y="1781"/>
                    <a:pt x="2746" y="1944"/>
                  </a:cubicBezTo>
                  <a:cubicBezTo>
                    <a:pt x="2372" y="2133"/>
                    <a:pt x="2038" y="2193"/>
                    <a:pt x="1764" y="2193"/>
                  </a:cubicBezTo>
                  <a:cubicBezTo>
                    <a:pt x="1506" y="2193"/>
                    <a:pt x="1302" y="2140"/>
                    <a:pt x="1167" y="2088"/>
                  </a:cubicBezTo>
                  <a:cubicBezTo>
                    <a:pt x="946" y="2012"/>
                    <a:pt x="749" y="1872"/>
                    <a:pt x="600" y="1690"/>
                  </a:cubicBezTo>
                  <a:lnTo>
                    <a:pt x="600" y="1690"/>
                  </a:lnTo>
                  <a:cubicBezTo>
                    <a:pt x="711" y="1728"/>
                    <a:pt x="826" y="1748"/>
                    <a:pt x="946" y="1748"/>
                  </a:cubicBezTo>
                  <a:cubicBezTo>
                    <a:pt x="1392" y="1748"/>
                    <a:pt x="1752" y="1431"/>
                    <a:pt x="2132" y="1100"/>
                  </a:cubicBezTo>
                  <a:cubicBezTo>
                    <a:pt x="2511" y="768"/>
                    <a:pt x="2914" y="408"/>
                    <a:pt x="3413" y="408"/>
                  </a:cubicBezTo>
                  <a:cubicBezTo>
                    <a:pt x="3649" y="408"/>
                    <a:pt x="4215" y="466"/>
                    <a:pt x="4364" y="970"/>
                  </a:cubicBezTo>
                  <a:cubicBezTo>
                    <a:pt x="4395" y="1076"/>
                    <a:pt x="4486" y="1128"/>
                    <a:pt x="4577" y="1128"/>
                  </a:cubicBezTo>
                  <a:cubicBezTo>
                    <a:pt x="4669" y="1128"/>
                    <a:pt x="4760" y="1076"/>
                    <a:pt x="4791" y="970"/>
                  </a:cubicBezTo>
                  <a:cubicBezTo>
                    <a:pt x="4940" y="461"/>
                    <a:pt x="5506" y="408"/>
                    <a:pt x="5741" y="408"/>
                  </a:cubicBezTo>
                  <a:close/>
                  <a:moveTo>
                    <a:pt x="5741" y="0"/>
                  </a:moveTo>
                  <a:cubicBezTo>
                    <a:pt x="5093" y="0"/>
                    <a:pt x="4757" y="264"/>
                    <a:pt x="4580" y="504"/>
                  </a:cubicBezTo>
                  <a:cubicBezTo>
                    <a:pt x="4532" y="442"/>
                    <a:pt x="4474" y="384"/>
                    <a:pt x="4417" y="332"/>
                  </a:cubicBezTo>
                  <a:cubicBezTo>
                    <a:pt x="4172" y="111"/>
                    <a:pt x="3831" y="5"/>
                    <a:pt x="3413" y="5"/>
                  </a:cubicBezTo>
                  <a:cubicBezTo>
                    <a:pt x="2760" y="5"/>
                    <a:pt x="2285" y="423"/>
                    <a:pt x="1863" y="792"/>
                  </a:cubicBezTo>
                  <a:cubicBezTo>
                    <a:pt x="1541" y="1076"/>
                    <a:pt x="1239" y="1340"/>
                    <a:pt x="946" y="1340"/>
                  </a:cubicBezTo>
                  <a:cubicBezTo>
                    <a:pt x="797" y="1340"/>
                    <a:pt x="701" y="1311"/>
                    <a:pt x="663" y="1258"/>
                  </a:cubicBezTo>
                  <a:cubicBezTo>
                    <a:pt x="624" y="1210"/>
                    <a:pt x="629" y="1090"/>
                    <a:pt x="677" y="960"/>
                  </a:cubicBezTo>
                  <a:cubicBezTo>
                    <a:pt x="738" y="796"/>
                    <a:pt x="603" y="662"/>
                    <a:pt x="464" y="662"/>
                  </a:cubicBezTo>
                  <a:cubicBezTo>
                    <a:pt x="405" y="662"/>
                    <a:pt x="344" y="687"/>
                    <a:pt x="298" y="744"/>
                  </a:cubicBezTo>
                  <a:cubicBezTo>
                    <a:pt x="63" y="1037"/>
                    <a:pt x="0" y="1378"/>
                    <a:pt x="125" y="1680"/>
                  </a:cubicBezTo>
                  <a:cubicBezTo>
                    <a:pt x="260" y="2016"/>
                    <a:pt x="596" y="2309"/>
                    <a:pt x="1023" y="2472"/>
                  </a:cubicBezTo>
                  <a:cubicBezTo>
                    <a:pt x="1257" y="2558"/>
                    <a:pt x="1506" y="2601"/>
                    <a:pt x="1760" y="2601"/>
                  </a:cubicBezTo>
                  <a:cubicBezTo>
                    <a:pt x="2145" y="2601"/>
                    <a:pt x="2544" y="2503"/>
                    <a:pt x="2928" y="2309"/>
                  </a:cubicBezTo>
                  <a:cubicBezTo>
                    <a:pt x="3751" y="1888"/>
                    <a:pt x="4224" y="1826"/>
                    <a:pt x="4420" y="1826"/>
                  </a:cubicBezTo>
                  <a:cubicBezTo>
                    <a:pt x="4452" y="1826"/>
                    <a:pt x="4476" y="1827"/>
                    <a:pt x="4493" y="1829"/>
                  </a:cubicBezTo>
                  <a:lnTo>
                    <a:pt x="4652" y="1829"/>
                  </a:lnTo>
                  <a:cubicBezTo>
                    <a:pt x="4670" y="1827"/>
                    <a:pt x="4695" y="1826"/>
                    <a:pt x="4727" y="1826"/>
                  </a:cubicBezTo>
                  <a:cubicBezTo>
                    <a:pt x="4926" y="1826"/>
                    <a:pt x="5399" y="1888"/>
                    <a:pt x="6221" y="2309"/>
                  </a:cubicBezTo>
                  <a:cubicBezTo>
                    <a:pt x="6581" y="2496"/>
                    <a:pt x="6980" y="2597"/>
                    <a:pt x="7388" y="2602"/>
                  </a:cubicBezTo>
                  <a:cubicBezTo>
                    <a:pt x="7638" y="2602"/>
                    <a:pt x="7887" y="2559"/>
                    <a:pt x="8122" y="2472"/>
                  </a:cubicBezTo>
                  <a:cubicBezTo>
                    <a:pt x="8550" y="2309"/>
                    <a:pt x="8890" y="2016"/>
                    <a:pt x="9025" y="1680"/>
                  </a:cubicBezTo>
                  <a:cubicBezTo>
                    <a:pt x="9145" y="1378"/>
                    <a:pt x="9082" y="1037"/>
                    <a:pt x="8852" y="744"/>
                  </a:cubicBezTo>
                  <a:lnTo>
                    <a:pt x="8857" y="744"/>
                  </a:lnTo>
                  <a:cubicBezTo>
                    <a:pt x="8809" y="687"/>
                    <a:pt x="8748" y="662"/>
                    <a:pt x="8688" y="662"/>
                  </a:cubicBezTo>
                  <a:cubicBezTo>
                    <a:pt x="8549" y="662"/>
                    <a:pt x="8417" y="796"/>
                    <a:pt x="8478" y="960"/>
                  </a:cubicBezTo>
                  <a:cubicBezTo>
                    <a:pt x="8521" y="1090"/>
                    <a:pt x="8526" y="1205"/>
                    <a:pt x="8492" y="1258"/>
                  </a:cubicBezTo>
                  <a:cubicBezTo>
                    <a:pt x="8454" y="1311"/>
                    <a:pt x="8353" y="1340"/>
                    <a:pt x="8209" y="1340"/>
                  </a:cubicBezTo>
                  <a:cubicBezTo>
                    <a:pt x="7916" y="1340"/>
                    <a:pt x="7609" y="1076"/>
                    <a:pt x="7292" y="792"/>
                  </a:cubicBezTo>
                  <a:cubicBezTo>
                    <a:pt x="6870" y="423"/>
                    <a:pt x="6389" y="0"/>
                    <a:pt x="574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7" name="Google Shape;19047;p140"/>
            <p:cNvSpPr/>
            <p:nvPr/>
          </p:nvSpPr>
          <p:spPr>
            <a:xfrm>
              <a:off x="5152677" y="2206051"/>
              <a:ext cx="28141" cy="128314"/>
            </a:xfrm>
            <a:custGeom>
              <a:avLst/>
              <a:gdLst/>
              <a:ahLst/>
              <a:cxnLst/>
              <a:rect l="l" t="t" r="r" b="b"/>
              <a:pathLst>
                <a:path w="1074" h="4897" extrusionOk="0">
                  <a:moveTo>
                    <a:pt x="670" y="2799"/>
                  </a:moveTo>
                  <a:lnTo>
                    <a:pt x="670" y="4363"/>
                  </a:lnTo>
                  <a:cubicBezTo>
                    <a:pt x="670" y="4447"/>
                    <a:pt x="606" y="4489"/>
                    <a:pt x="543" y="4489"/>
                  </a:cubicBezTo>
                  <a:cubicBezTo>
                    <a:pt x="479" y="4489"/>
                    <a:pt x="415" y="4447"/>
                    <a:pt x="415" y="4363"/>
                  </a:cubicBezTo>
                  <a:lnTo>
                    <a:pt x="415" y="2799"/>
                  </a:lnTo>
                  <a:close/>
                  <a:moveTo>
                    <a:pt x="871" y="0"/>
                  </a:moveTo>
                  <a:cubicBezTo>
                    <a:pt x="756" y="0"/>
                    <a:pt x="670" y="86"/>
                    <a:pt x="670" y="202"/>
                  </a:cubicBezTo>
                  <a:lnTo>
                    <a:pt x="670" y="2391"/>
                  </a:lnTo>
                  <a:lnTo>
                    <a:pt x="415" y="2391"/>
                  </a:lnTo>
                  <a:lnTo>
                    <a:pt x="415" y="538"/>
                  </a:lnTo>
                  <a:cubicBezTo>
                    <a:pt x="423" y="396"/>
                    <a:pt x="317" y="325"/>
                    <a:pt x="211" y="325"/>
                  </a:cubicBezTo>
                  <a:cubicBezTo>
                    <a:pt x="106" y="325"/>
                    <a:pt x="0" y="396"/>
                    <a:pt x="7" y="538"/>
                  </a:cubicBezTo>
                  <a:lnTo>
                    <a:pt x="7" y="4363"/>
                  </a:lnTo>
                  <a:cubicBezTo>
                    <a:pt x="7" y="4661"/>
                    <a:pt x="247" y="4896"/>
                    <a:pt x="540" y="4896"/>
                  </a:cubicBezTo>
                  <a:cubicBezTo>
                    <a:pt x="833" y="4896"/>
                    <a:pt x="1073" y="4661"/>
                    <a:pt x="1073" y="4363"/>
                  </a:cubicBezTo>
                  <a:lnTo>
                    <a:pt x="1073" y="202"/>
                  </a:lnTo>
                  <a:cubicBezTo>
                    <a:pt x="1073" y="91"/>
                    <a:pt x="982" y="0"/>
                    <a:pt x="87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8" name="Google Shape;19048;p140"/>
            <p:cNvSpPr/>
            <p:nvPr/>
          </p:nvSpPr>
          <p:spPr>
            <a:xfrm>
              <a:off x="5217004" y="2100140"/>
              <a:ext cx="27958" cy="234224"/>
            </a:xfrm>
            <a:custGeom>
              <a:avLst/>
              <a:gdLst/>
              <a:ahLst/>
              <a:cxnLst/>
              <a:rect l="l" t="t" r="r" b="b"/>
              <a:pathLst>
                <a:path w="1067" h="8939" extrusionOk="0">
                  <a:moveTo>
                    <a:pt x="658" y="6841"/>
                  </a:moveTo>
                  <a:lnTo>
                    <a:pt x="658" y="8405"/>
                  </a:lnTo>
                  <a:cubicBezTo>
                    <a:pt x="658" y="8489"/>
                    <a:pt x="596" y="8531"/>
                    <a:pt x="533" y="8531"/>
                  </a:cubicBezTo>
                  <a:cubicBezTo>
                    <a:pt x="471" y="8531"/>
                    <a:pt x="409" y="8489"/>
                    <a:pt x="409" y="8405"/>
                  </a:cubicBezTo>
                  <a:lnTo>
                    <a:pt x="409" y="6841"/>
                  </a:lnTo>
                  <a:close/>
                  <a:moveTo>
                    <a:pt x="865" y="0"/>
                  </a:moveTo>
                  <a:cubicBezTo>
                    <a:pt x="749" y="0"/>
                    <a:pt x="658" y="91"/>
                    <a:pt x="658" y="207"/>
                  </a:cubicBezTo>
                  <a:lnTo>
                    <a:pt x="658" y="6433"/>
                  </a:lnTo>
                  <a:lnTo>
                    <a:pt x="409" y="6433"/>
                  </a:lnTo>
                  <a:lnTo>
                    <a:pt x="409" y="879"/>
                  </a:lnTo>
                  <a:cubicBezTo>
                    <a:pt x="401" y="749"/>
                    <a:pt x="303" y="684"/>
                    <a:pt x="205" y="684"/>
                  </a:cubicBezTo>
                  <a:cubicBezTo>
                    <a:pt x="106" y="684"/>
                    <a:pt x="8" y="749"/>
                    <a:pt x="0" y="879"/>
                  </a:cubicBezTo>
                  <a:lnTo>
                    <a:pt x="0" y="8405"/>
                  </a:lnTo>
                  <a:cubicBezTo>
                    <a:pt x="0" y="8703"/>
                    <a:pt x="241" y="8938"/>
                    <a:pt x="533" y="8938"/>
                  </a:cubicBezTo>
                  <a:cubicBezTo>
                    <a:pt x="826" y="8938"/>
                    <a:pt x="1066" y="8703"/>
                    <a:pt x="1066" y="8405"/>
                  </a:cubicBezTo>
                  <a:lnTo>
                    <a:pt x="1066" y="207"/>
                  </a:lnTo>
                  <a:cubicBezTo>
                    <a:pt x="1066" y="91"/>
                    <a:pt x="975" y="0"/>
                    <a:pt x="86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049" name="Google Shape;19049;p140"/>
          <p:cNvGrpSpPr/>
          <p:nvPr/>
        </p:nvGrpSpPr>
        <p:grpSpPr>
          <a:xfrm>
            <a:off x="7062315" y="2715113"/>
            <a:ext cx="363507" cy="346423"/>
            <a:chOff x="7062315" y="2901963"/>
            <a:chExt cx="363507" cy="346423"/>
          </a:xfrm>
        </p:grpSpPr>
        <p:sp>
          <p:nvSpPr>
            <p:cNvPr id="19050" name="Google Shape;19050;p140"/>
            <p:cNvSpPr/>
            <p:nvPr/>
          </p:nvSpPr>
          <p:spPr>
            <a:xfrm>
              <a:off x="7067582" y="2907256"/>
              <a:ext cx="215751" cy="265274"/>
            </a:xfrm>
            <a:custGeom>
              <a:avLst/>
              <a:gdLst/>
              <a:ahLst/>
              <a:cxnLst/>
              <a:rect l="l" t="t" r="r" b="b"/>
              <a:pathLst>
                <a:path w="8234" h="10124" extrusionOk="0">
                  <a:moveTo>
                    <a:pt x="8228" y="0"/>
                  </a:moveTo>
                  <a:lnTo>
                    <a:pt x="1791" y="1426"/>
                  </a:lnTo>
                  <a:lnTo>
                    <a:pt x="1791" y="3692"/>
                  </a:lnTo>
                  <a:lnTo>
                    <a:pt x="1791" y="8540"/>
                  </a:lnTo>
                  <a:cubicBezTo>
                    <a:pt x="1575" y="8449"/>
                    <a:pt x="1340" y="8396"/>
                    <a:pt x="1105" y="8391"/>
                  </a:cubicBezTo>
                  <a:cubicBezTo>
                    <a:pt x="495" y="8391"/>
                    <a:pt x="1" y="8780"/>
                    <a:pt x="1" y="9260"/>
                  </a:cubicBezTo>
                  <a:cubicBezTo>
                    <a:pt x="1" y="9735"/>
                    <a:pt x="495" y="10124"/>
                    <a:pt x="1105" y="10124"/>
                  </a:cubicBezTo>
                  <a:cubicBezTo>
                    <a:pt x="2223" y="10124"/>
                    <a:pt x="2540" y="9279"/>
                    <a:pt x="2540" y="8948"/>
                  </a:cubicBezTo>
                  <a:lnTo>
                    <a:pt x="2540" y="3524"/>
                  </a:lnTo>
                  <a:lnTo>
                    <a:pt x="7484" y="2434"/>
                  </a:lnTo>
                  <a:lnTo>
                    <a:pt x="7484" y="7057"/>
                  </a:lnTo>
                  <a:cubicBezTo>
                    <a:pt x="7264" y="6965"/>
                    <a:pt x="7033" y="6917"/>
                    <a:pt x="6798" y="6913"/>
                  </a:cubicBezTo>
                  <a:cubicBezTo>
                    <a:pt x="6188" y="6913"/>
                    <a:pt x="5694" y="7297"/>
                    <a:pt x="5694" y="7777"/>
                  </a:cubicBezTo>
                  <a:cubicBezTo>
                    <a:pt x="5694" y="8257"/>
                    <a:pt x="6188" y="8646"/>
                    <a:pt x="6798" y="8646"/>
                  </a:cubicBezTo>
                  <a:cubicBezTo>
                    <a:pt x="7777" y="8646"/>
                    <a:pt x="8233" y="7911"/>
                    <a:pt x="8233" y="7436"/>
                  </a:cubicBezTo>
                  <a:cubicBezTo>
                    <a:pt x="8228" y="7138"/>
                    <a:pt x="8228" y="2266"/>
                    <a:pt x="8228" y="2266"/>
                  </a:cubicBezTo>
                  <a:lnTo>
                    <a:pt x="8228" y="0"/>
                  </a:ln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1" name="Google Shape;19051;p140"/>
            <p:cNvSpPr/>
            <p:nvPr/>
          </p:nvSpPr>
          <p:spPr>
            <a:xfrm>
              <a:off x="7091741" y="2999567"/>
              <a:ext cx="42422" cy="172963"/>
            </a:xfrm>
            <a:custGeom>
              <a:avLst/>
              <a:gdLst/>
              <a:ahLst/>
              <a:cxnLst/>
              <a:rect l="l" t="t" r="r" b="b"/>
              <a:pathLst>
                <a:path w="1619" h="6601" extrusionOk="0">
                  <a:moveTo>
                    <a:pt x="1618" y="1"/>
                  </a:moveTo>
                  <a:lnTo>
                    <a:pt x="1210" y="92"/>
                  </a:lnTo>
                  <a:lnTo>
                    <a:pt x="1210" y="5425"/>
                  </a:lnTo>
                  <a:cubicBezTo>
                    <a:pt x="1210" y="5732"/>
                    <a:pt x="936" y="6486"/>
                    <a:pt x="0" y="6587"/>
                  </a:cubicBezTo>
                  <a:cubicBezTo>
                    <a:pt x="58" y="6596"/>
                    <a:pt x="120" y="6601"/>
                    <a:pt x="183" y="6601"/>
                  </a:cubicBezTo>
                  <a:cubicBezTo>
                    <a:pt x="1301" y="6601"/>
                    <a:pt x="1618" y="5756"/>
                    <a:pt x="1618" y="5425"/>
                  </a:cubicBezTo>
                  <a:lnTo>
                    <a:pt x="1618"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2" name="Google Shape;19052;p140"/>
            <p:cNvSpPr/>
            <p:nvPr/>
          </p:nvSpPr>
          <p:spPr>
            <a:xfrm>
              <a:off x="7240650" y="2907256"/>
              <a:ext cx="42553" cy="226416"/>
            </a:xfrm>
            <a:custGeom>
              <a:avLst/>
              <a:gdLst/>
              <a:ahLst/>
              <a:cxnLst/>
              <a:rect l="l" t="t" r="r" b="b"/>
              <a:pathLst>
                <a:path w="1624" h="8641" extrusionOk="0">
                  <a:moveTo>
                    <a:pt x="1623" y="0"/>
                  </a:moveTo>
                  <a:lnTo>
                    <a:pt x="1220" y="92"/>
                  </a:lnTo>
                  <a:lnTo>
                    <a:pt x="1220" y="2266"/>
                  </a:lnTo>
                  <a:lnTo>
                    <a:pt x="1220" y="7431"/>
                  </a:lnTo>
                  <a:cubicBezTo>
                    <a:pt x="1220" y="7873"/>
                    <a:pt x="831" y="8530"/>
                    <a:pt x="1" y="8626"/>
                  </a:cubicBezTo>
                  <a:cubicBezTo>
                    <a:pt x="63" y="8636"/>
                    <a:pt x="126" y="8641"/>
                    <a:pt x="193" y="8641"/>
                  </a:cubicBezTo>
                  <a:cubicBezTo>
                    <a:pt x="1172" y="8641"/>
                    <a:pt x="1623" y="7911"/>
                    <a:pt x="1623" y="7431"/>
                  </a:cubicBezTo>
                  <a:lnTo>
                    <a:pt x="1623" y="2266"/>
                  </a:lnTo>
                  <a:lnTo>
                    <a:pt x="1623"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3" name="Google Shape;19053;p140"/>
            <p:cNvSpPr/>
            <p:nvPr/>
          </p:nvSpPr>
          <p:spPr>
            <a:xfrm>
              <a:off x="7269708" y="2965268"/>
              <a:ext cx="150717" cy="277720"/>
            </a:xfrm>
            <a:custGeom>
              <a:avLst/>
              <a:gdLst/>
              <a:ahLst/>
              <a:cxnLst/>
              <a:rect l="l" t="t" r="r" b="b"/>
              <a:pathLst>
                <a:path w="5752" h="10599" extrusionOk="0">
                  <a:moveTo>
                    <a:pt x="2221" y="1"/>
                  </a:moveTo>
                  <a:cubicBezTo>
                    <a:pt x="2192" y="1"/>
                    <a:pt x="2164" y="22"/>
                    <a:pt x="2161" y="57"/>
                  </a:cubicBezTo>
                  <a:lnTo>
                    <a:pt x="2161" y="8832"/>
                  </a:lnTo>
                  <a:cubicBezTo>
                    <a:pt x="1882" y="8697"/>
                    <a:pt x="1575" y="8620"/>
                    <a:pt x="1263" y="8611"/>
                  </a:cubicBezTo>
                  <a:cubicBezTo>
                    <a:pt x="567" y="8611"/>
                    <a:pt x="1" y="9057"/>
                    <a:pt x="1" y="9604"/>
                  </a:cubicBezTo>
                  <a:cubicBezTo>
                    <a:pt x="1" y="10156"/>
                    <a:pt x="567" y="10598"/>
                    <a:pt x="1263" y="10598"/>
                  </a:cubicBezTo>
                  <a:cubicBezTo>
                    <a:pt x="2315" y="10598"/>
                    <a:pt x="2910" y="9600"/>
                    <a:pt x="2910" y="9048"/>
                  </a:cubicBezTo>
                  <a:lnTo>
                    <a:pt x="2910" y="3503"/>
                  </a:lnTo>
                  <a:cubicBezTo>
                    <a:pt x="4561" y="4118"/>
                    <a:pt x="5444" y="5395"/>
                    <a:pt x="5684" y="5779"/>
                  </a:cubicBezTo>
                  <a:cubicBezTo>
                    <a:pt x="5692" y="5792"/>
                    <a:pt x="5703" y="5798"/>
                    <a:pt x="5715" y="5798"/>
                  </a:cubicBezTo>
                  <a:cubicBezTo>
                    <a:pt x="5733" y="5798"/>
                    <a:pt x="5751" y="5783"/>
                    <a:pt x="5751" y="5759"/>
                  </a:cubicBezTo>
                  <a:cubicBezTo>
                    <a:pt x="5751" y="5207"/>
                    <a:pt x="5689" y="3124"/>
                    <a:pt x="4619" y="2678"/>
                  </a:cubicBezTo>
                  <a:cubicBezTo>
                    <a:pt x="3975" y="2414"/>
                    <a:pt x="3337" y="1650"/>
                    <a:pt x="2871" y="983"/>
                  </a:cubicBezTo>
                  <a:cubicBezTo>
                    <a:pt x="2857" y="950"/>
                    <a:pt x="2833" y="921"/>
                    <a:pt x="2809" y="897"/>
                  </a:cubicBezTo>
                  <a:cubicBezTo>
                    <a:pt x="2569" y="542"/>
                    <a:pt x="2382" y="225"/>
                    <a:pt x="2271" y="28"/>
                  </a:cubicBezTo>
                  <a:cubicBezTo>
                    <a:pt x="2258" y="9"/>
                    <a:pt x="2239" y="1"/>
                    <a:pt x="2221"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4" name="Google Shape;19054;p140"/>
            <p:cNvSpPr/>
            <p:nvPr/>
          </p:nvSpPr>
          <p:spPr>
            <a:xfrm>
              <a:off x="7270966" y="3029517"/>
              <a:ext cx="149616" cy="213341"/>
            </a:xfrm>
            <a:custGeom>
              <a:avLst/>
              <a:gdLst/>
              <a:ahLst/>
              <a:cxnLst/>
              <a:rect l="l" t="t" r="r" b="b"/>
              <a:pathLst>
                <a:path w="5710" h="8142" extrusionOk="0">
                  <a:moveTo>
                    <a:pt x="2463" y="0"/>
                  </a:moveTo>
                  <a:lnTo>
                    <a:pt x="2463" y="6120"/>
                  </a:lnTo>
                  <a:cubicBezTo>
                    <a:pt x="2463" y="6672"/>
                    <a:pt x="1868" y="7676"/>
                    <a:pt x="822" y="7676"/>
                  </a:cubicBezTo>
                  <a:cubicBezTo>
                    <a:pt x="529" y="7676"/>
                    <a:pt x="246" y="7594"/>
                    <a:pt x="1" y="7440"/>
                  </a:cubicBezTo>
                  <a:lnTo>
                    <a:pt x="1" y="7440"/>
                  </a:lnTo>
                  <a:cubicBezTo>
                    <a:pt x="6" y="7450"/>
                    <a:pt x="10" y="7464"/>
                    <a:pt x="15" y="7474"/>
                  </a:cubicBezTo>
                  <a:lnTo>
                    <a:pt x="15" y="7479"/>
                  </a:lnTo>
                  <a:cubicBezTo>
                    <a:pt x="25" y="7488"/>
                    <a:pt x="30" y="7503"/>
                    <a:pt x="34" y="7512"/>
                  </a:cubicBezTo>
                  <a:cubicBezTo>
                    <a:pt x="58" y="7565"/>
                    <a:pt x="87" y="7613"/>
                    <a:pt x="121" y="7656"/>
                  </a:cubicBezTo>
                  <a:lnTo>
                    <a:pt x="145" y="7690"/>
                  </a:lnTo>
                  <a:lnTo>
                    <a:pt x="150" y="7695"/>
                  </a:lnTo>
                  <a:lnTo>
                    <a:pt x="174" y="7724"/>
                  </a:lnTo>
                  <a:cubicBezTo>
                    <a:pt x="202" y="7757"/>
                    <a:pt x="231" y="7786"/>
                    <a:pt x="260" y="7815"/>
                  </a:cubicBezTo>
                  <a:lnTo>
                    <a:pt x="265" y="7815"/>
                  </a:lnTo>
                  <a:lnTo>
                    <a:pt x="294" y="7839"/>
                  </a:lnTo>
                  <a:lnTo>
                    <a:pt x="303" y="7848"/>
                  </a:lnTo>
                  <a:lnTo>
                    <a:pt x="332" y="7868"/>
                  </a:lnTo>
                  <a:lnTo>
                    <a:pt x="342" y="7877"/>
                  </a:lnTo>
                  <a:lnTo>
                    <a:pt x="370" y="7896"/>
                  </a:lnTo>
                  <a:lnTo>
                    <a:pt x="380" y="7906"/>
                  </a:lnTo>
                  <a:cubicBezTo>
                    <a:pt x="399" y="7916"/>
                    <a:pt x="418" y="7930"/>
                    <a:pt x="438" y="7944"/>
                  </a:cubicBezTo>
                  <a:lnTo>
                    <a:pt x="447" y="7949"/>
                  </a:lnTo>
                  <a:lnTo>
                    <a:pt x="476" y="7964"/>
                  </a:lnTo>
                  <a:lnTo>
                    <a:pt x="495" y="7978"/>
                  </a:lnTo>
                  <a:lnTo>
                    <a:pt x="519" y="7988"/>
                  </a:lnTo>
                  <a:lnTo>
                    <a:pt x="543" y="8002"/>
                  </a:lnTo>
                  <a:lnTo>
                    <a:pt x="567" y="8012"/>
                  </a:lnTo>
                  <a:lnTo>
                    <a:pt x="591" y="8021"/>
                  </a:lnTo>
                  <a:lnTo>
                    <a:pt x="615" y="8031"/>
                  </a:lnTo>
                  <a:lnTo>
                    <a:pt x="658" y="8050"/>
                  </a:lnTo>
                  <a:lnTo>
                    <a:pt x="682" y="8060"/>
                  </a:lnTo>
                  <a:lnTo>
                    <a:pt x="711" y="8069"/>
                  </a:lnTo>
                  <a:lnTo>
                    <a:pt x="735" y="8079"/>
                  </a:lnTo>
                  <a:lnTo>
                    <a:pt x="769" y="8088"/>
                  </a:lnTo>
                  <a:lnTo>
                    <a:pt x="788" y="8093"/>
                  </a:lnTo>
                  <a:lnTo>
                    <a:pt x="822" y="8103"/>
                  </a:lnTo>
                  <a:lnTo>
                    <a:pt x="846" y="8108"/>
                  </a:lnTo>
                  <a:lnTo>
                    <a:pt x="884" y="8117"/>
                  </a:lnTo>
                  <a:lnTo>
                    <a:pt x="898" y="8122"/>
                  </a:lnTo>
                  <a:lnTo>
                    <a:pt x="956" y="8132"/>
                  </a:lnTo>
                  <a:lnTo>
                    <a:pt x="970" y="8132"/>
                  </a:lnTo>
                  <a:lnTo>
                    <a:pt x="1014" y="8137"/>
                  </a:lnTo>
                  <a:lnTo>
                    <a:pt x="1033" y="8137"/>
                  </a:lnTo>
                  <a:lnTo>
                    <a:pt x="1071" y="8141"/>
                  </a:lnTo>
                  <a:lnTo>
                    <a:pt x="1215" y="8141"/>
                  </a:lnTo>
                  <a:cubicBezTo>
                    <a:pt x="2262" y="8141"/>
                    <a:pt x="2857" y="7138"/>
                    <a:pt x="2857" y="6586"/>
                  </a:cubicBezTo>
                  <a:lnTo>
                    <a:pt x="2857" y="1051"/>
                  </a:lnTo>
                  <a:cubicBezTo>
                    <a:pt x="4508" y="1666"/>
                    <a:pt x="5391" y="2943"/>
                    <a:pt x="5631" y="3327"/>
                  </a:cubicBezTo>
                  <a:cubicBezTo>
                    <a:pt x="5637" y="3344"/>
                    <a:pt x="5651" y="3351"/>
                    <a:pt x="5665" y="3351"/>
                  </a:cubicBezTo>
                  <a:cubicBezTo>
                    <a:pt x="5687" y="3351"/>
                    <a:pt x="5709" y="3334"/>
                    <a:pt x="5703" y="3307"/>
                  </a:cubicBezTo>
                  <a:cubicBezTo>
                    <a:pt x="5703" y="3211"/>
                    <a:pt x="5703" y="3067"/>
                    <a:pt x="5694" y="2895"/>
                  </a:cubicBezTo>
                  <a:cubicBezTo>
                    <a:pt x="5406" y="2002"/>
                    <a:pt x="4748" y="816"/>
                    <a:pt x="2463" y="0"/>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5" name="Google Shape;19055;p140"/>
            <p:cNvSpPr/>
            <p:nvPr/>
          </p:nvSpPr>
          <p:spPr>
            <a:xfrm>
              <a:off x="7114511" y="2907256"/>
              <a:ext cx="168692" cy="96740"/>
            </a:xfrm>
            <a:custGeom>
              <a:avLst/>
              <a:gdLst/>
              <a:ahLst/>
              <a:cxnLst/>
              <a:rect l="l" t="t" r="r" b="b"/>
              <a:pathLst>
                <a:path w="6438" h="3692" extrusionOk="0">
                  <a:moveTo>
                    <a:pt x="6437" y="0"/>
                  </a:moveTo>
                  <a:lnTo>
                    <a:pt x="0" y="1426"/>
                  </a:lnTo>
                  <a:lnTo>
                    <a:pt x="0" y="3692"/>
                  </a:lnTo>
                  <a:lnTo>
                    <a:pt x="6437" y="2266"/>
                  </a:lnTo>
                  <a:lnTo>
                    <a:pt x="6437"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6" name="Google Shape;19056;p140"/>
            <p:cNvSpPr/>
            <p:nvPr/>
          </p:nvSpPr>
          <p:spPr>
            <a:xfrm>
              <a:off x="7062315" y="2901963"/>
              <a:ext cx="226285" cy="275860"/>
            </a:xfrm>
            <a:custGeom>
              <a:avLst/>
              <a:gdLst/>
              <a:ahLst/>
              <a:cxnLst/>
              <a:rect l="l" t="t" r="r" b="b"/>
              <a:pathLst>
                <a:path w="8636" h="10528" extrusionOk="0">
                  <a:moveTo>
                    <a:pt x="8228" y="457"/>
                  </a:moveTo>
                  <a:lnTo>
                    <a:pt x="8228" y="2305"/>
                  </a:lnTo>
                  <a:lnTo>
                    <a:pt x="7642" y="2434"/>
                  </a:lnTo>
                  <a:lnTo>
                    <a:pt x="2703" y="3529"/>
                  </a:lnTo>
                  <a:lnTo>
                    <a:pt x="2194" y="3639"/>
                  </a:lnTo>
                  <a:lnTo>
                    <a:pt x="2194" y="1796"/>
                  </a:lnTo>
                  <a:lnTo>
                    <a:pt x="8228" y="457"/>
                  </a:lnTo>
                  <a:close/>
                  <a:moveTo>
                    <a:pt x="8228" y="2718"/>
                  </a:moveTo>
                  <a:lnTo>
                    <a:pt x="8228" y="7633"/>
                  </a:lnTo>
                  <a:cubicBezTo>
                    <a:pt x="8213" y="7878"/>
                    <a:pt x="8113" y="8103"/>
                    <a:pt x="7940" y="8276"/>
                  </a:cubicBezTo>
                  <a:cubicBezTo>
                    <a:pt x="7777" y="8439"/>
                    <a:pt x="7484" y="8636"/>
                    <a:pt x="6999" y="8636"/>
                  </a:cubicBezTo>
                  <a:cubicBezTo>
                    <a:pt x="6500" y="8636"/>
                    <a:pt x="6096" y="8339"/>
                    <a:pt x="6096" y="7974"/>
                  </a:cubicBezTo>
                  <a:cubicBezTo>
                    <a:pt x="6096" y="7609"/>
                    <a:pt x="6504" y="7311"/>
                    <a:pt x="6999" y="7311"/>
                  </a:cubicBezTo>
                  <a:cubicBezTo>
                    <a:pt x="7205" y="7316"/>
                    <a:pt x="7412" y="7359"/>
                    <a:pt x="7609" y="7441"/>
                  </a:cubicBezTo>
                  <a:cubicBezTo>
                    <a:pt x="7634" y="7452"/>
                    <a:pt x="7660" y="7458"/>
                    <a:pt x="7686" y="7458"/>
                  </a:cubicBezTo>
                  <a:cubicBezTo>
                    <a:pt x="7791" y="7458"/>
                    <a:pt x="7887" y="7370"/>
                    <a:pt x="7887" y="7254"/>
                  </a:cubicBezTo>
                  <a:lnTo>
                    <a:pt x="7887" y="2794"/>
                  </a:lnTo>
                  <a:lnTo>
                    <a:pt x="8228" y="2718"/>
                  </a:lnTo>
                  <a:close/>
                  <a:moveTo>
                    <a:pt x="8433" y="0"/>
                  </a:moveTo>
                  <a:cubicBezTo>
                    <a:pt x="8417" y="0"/>
                    <a:pt x="8402" y="2"/>
                    <a:pt x="8386" y="5"/>
                  </a:cubicBezTo>
                  <a:lnTo>
                    <a:pt x="1949" y="1436"/>
                  </a:lnTo>
                  <a:cubicBezTo>
                    <a:pt x="1858" y="1455"/>
                    <a:pt x="1791" y="1537"/>
                    <a:pt x="1791" y="1633"/>
                  </a:cubicBezTo>
                  <a:lnTo>
                    <a:pt x="1791" y="3894"/>
                  </a:lnTo>
                  <a:lnTo>
                    <a:pt x="1791" y="5051"/>
                  </a:lnTo>
                  <a:cubicBezTo>
                    <a:pt x="1791" y="5185"/>
                    <a:pt x="1891" y="5252"/>
                    <a:pt x="1992" y="5252"/>
                  </a:cubicBezTo>
                  <a:cubicBezTo>
                    <a:pt x="2093" y="5252"/>
                    <a:pt x="2194" y="5185"/>
                    <a:pt x="2194" y="5051"/>
                  </a:cubicBezTo>
                  <a:lnTo>
                    <a:pt x="2194" y="4057"/>
                  </a:lnTo>
                  <a:lnTo>
                    <a:pt x="2539" y="3980"/>
                  </a:lnTo>
                  <a:lnTo>
                    <a:pt x="2539" y="9150"/>
                  </a:lnTo>
                  <a:cubicBezTo>
                    <a:pt x="2539" y="9356"/>
                    <a:pt x="2328" y="10124"/>
                    <a:pt x="1306" y="10124"/>
                  </a:cubicBezTo>
                  <a:cubicBezTo>
                    <a:pt x="811" y="10124"/>
                    <a:pt x="408" y="9822"/>
                    <a:pt x="408" y="9462"/>
                  </a:cubicBezTo>
                  <a:cubicBezTo>
                    <a:pt x="408" y="9097"/>
                    <a:pt x="811" y="8795"/>
                    <a:pt x="1306" y="8795"/>
                  </a:cubicBezTo>
                  <a:cubicBezTo>
                    <a:pt x="1517" y="8800"/>
                    <a:pt x="1723" y="8848"/>
                    <a:pt x="1915" y="8929"/>
                  </a:cubicBezTo>
                  <a:cubicBezTo>
                    <a:pt x="1941" y="8939"/>
                    <a:pt x="1967" y="8944"/>
                    <a:pt x="1992" y="8944"/>
                  </a:cubicBezTo>
                  <a:cubicBezTo>
                    <a:pt x="2099" y="8944"/>
                    <a:pt x="2194" y="8859"/>
                    <a:pt x="2194" y="8742"/>
                  </a:cubicBezTo>
                  <a:lnTo>
                    <a:pt x="2194" y="5963"/>
                  </a:lnTo>
                  <a:cubicBezTo>
                    <a:pt x="2194" y="5826"/>
                    <a:pt x="2093" y="5757"/>
                    <a:pt x="1992" y="5757"/>
                  </a:cubicBezTo>
                  <a:cubicBezTo>
                    <a:pt x="1891" y="5757"/>
                    <a:pt x="1791" y="5826"/>
                    <a:pt x="1791" y="5963"/>
                  </a:cubicBezTo>
                  <a:lnTo>
                    <a:pt x="1791" y="8459"/>
                  </a:lnTo>
                  <a:cubicBezTo>
                    <a:pt x="1632" y="8415"/>
                    <a:pt x="1469" y="8391"/>
                    <a:pt x="1306" y="8391"/>
                  </a:cubicBezTo>
                  <a:cubicBezTo>
                    <a:pt x="586" y="8391"/>
                    <a:pt x="0" y="8872"/>
                    <a:pt x="0" y="9457"/>
                  </a:cubicBezTo>
                  <a:cubicBezTo>
                    <a:pt x="0" y="10048"/>
                    <a:pt x="586" y="10528"/>
                    <a:pt x="1306" y="10528"/>
                  </a:cubicBezTo>
                  <a:cubicBezTo>
                    <a:pt x="1987" y="10528"/>
                    <a:pt x="2386" y="10240"/>
                    <a:pt x="2597" y="9995"/>
                  </a:cubicBezTo>
                  <a:cubicBezTo>
                    <a:pt x="2803" y="9760"/>
                    <a:pt x="2928" y="9462"/>
                    <a:pt x="2943" y="9150"/>
                  </a:cubicBezTo>
                  <a:lnTo>
                    <a:pt x="2943" y="3889"/>
                  </a:lnTo>
                  <a:lnTo>
                    <a:pt x="7479" y="2886"/>
                  </a:lnTo>
                  <a:lnTo>
                    <a:pt x="7479" y="6975"/>
                  </a:lnTo>
                  <a:cubicBezTo>
                    <a:pt x="7325" y="6932"/>
                    <a:pt x="7162" y="6908"/>
                    <a:pt x="6999" y="6908"/>
                  </a:cubicBezTo>
                  <a:cubicBezTo>
                    <a:pt x="6279" y="6908"/>
                    <a:pt x="5693" y="7388"/>
                    <a:pt x="5693" y="7974"/>
                  </a:cubicBezTo>
                  <a:cubicBezTo>
                    <a:pt x="5693" y="8564"/>
                    <a:pt x="6279" y="9044"/>
                    <a:pt x="6999" y="9044"/>
                  </a:cubicBezTo>
                  <a:cubicBezTo>
                    <a:pt x="8113" y="9044"/>
                    <a:pt x="8636" y="8204"/>
                    <a:pt x="8636" y="7633"/>
                  </a:cubicBezTo>
                  <a:lnTo>
                    <a:pt x="8636" y="2468"/>
                  </a:lnTo>
                  <a:lnTo>
                    <a:pt x="8636" y="202"/>
                  </a:lnTo>
                  <a:cubicBezTo>
                    <a:pt x="8636" y="88"/>
                    <a:pt x="8543" y="0"/>
                    <a:pt x="843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7" name="Google Shape;19057;p140"/>
            <p:cNvSpPr/>
            <p:nvPr/>
          </p:nvSpPr>
          <p:spPr>
            <a:xfrm>
              <a:off x="7264310" y="2959975"/>
              <a:ext cx="161512" cy="288411"/>
            </a:xfrm>
            <a:custGeom>
              <a:avLst/>
              <a:gdLst/>
              <a:ahLst/>
              <a:cxnLst/>
              <a:rect l="l" t="t" r="r" b="b"/>
              <a:pathLst>
                <a:path w="6164" h="11007" extrusionOk="0">
                  <a:moveTo>
                    <a:pt x="2427" y="1"/>
                  </a:moveTo>
                  <a:cubicBezTo>
                    <a:pt x="2294" y="1"/>
                    <a:pt x="2162" y="100"/>
                    <a:pt x="2165" y="264"/>
                  </a:cubicBezTo>
                  <a:lnTo>
                    <a:pt x="2165" y="4713"/>
                  </a:lnTo>
                  <a:cubicBezTo>
                    <a:pt x="2163" y="4848"/>
                    <a:pt x="2264" y="4915"/>
                    <a:pt x="2365" y="4915"/>
                  </a:cubicBezTo>
                  <a:cubicBezTo>
                    <a:pt x="2466" y="4915"/>
                    <a:pt x="2569" y="4848"/>
                    <a:pt x="2569" y="4713"/>
                  </a:cubicBezTo>
                  <a:lnTo>
                    <a:pt x="2569" y="787"/>
                  </a:lnTo>
                  <a:cubicBezTo>
                    <a:pt x="2650" y="921"/>
                    <a:pt x="2746" y="1065"/>
                    <a:pt x="2847" y="1214"/>
                  </a:cubicBezTo>
                  <a:cubicBezTo>
                    <a:pt x="2852" y="1219"/>
                    <a:pt x="2857" y="1228"/>
                    <a:pt x="2866" y="1238"/>
                  </a:cubicBezTo>
                  <a:cubicBezTo>
                    <a:pt x="2876" y="1248"/>
                    <a:pt x="2885" y="1262"/>
                    <a:pt x="2895" y="1276"/>
                  </a:cubicBezTo>
                  <a:cubicBezTo>
                    <a:pt x="2900" y="1286"/>
                    <a:pt x="2905" y="1296"/>
                    <a:pt x="2909" y="1300"/>
                  </a:cubicBezTo>
                  <a:cubicBezTo>
                    <a:pt x="3562" y="2241"/>
                    <a:pt x="4177" y="2837"/>
                    <a:pt x="4743" y="3067"/>
                  </a:cubicBezTo>
                  <a:cubicBezTo>
                    <a:pt x="5233" y="3269"/>
                    <a:pt x="5477" y="3917"/>
                    <a:pt x="5593" y="4425"/>
                  </a:cubicBezTo>
                  <a:cubicBezTo>
                    <a:pt x="5665" y="4752"/>
                    <a:pt x="5713" y="5078"/>
                    <a:pt x="5737" y="5409"/>
                  </a:cubicBezTo>
                  <a:cubicBezTo>
                    <a:pt x="5290" y="4838"/>
                    <a:pt x="4455" y="3989"/>
                    <a:pt x="3183" y="3513"/>
                  </a:cubicBezTo>
                  <a:cubicBezTo>
                    <a:pt x="3160" y="3505"/>
                    <a:pt x="3137" y="3501"/>
                    <a:pt x="3114" y="3501"/>
                  </a:cubicBezTo>
                  <a:cubicBezTo>
                    <a:pt x="3007" y="3501"/>
                    <a:pt x="2909" y="3587"/>
                    <a:pt x="2909" y="3705"/>
                  </a:cubicBezTo>
                  <a:lnTo>
                    <a:pt x="2909" y="9250"/>
                  </a:lnTo>
                  <a:cubicBezTo>
                    <a:pt x="2909" y="9725"/>
                    <a:pt x="2362" y="10598"/>
                    <a:pt x="1469" y="10598"/>
                  </a:cubicBezTo>
                  <a:cubicBezTo>
                    <a:pt x="884" y="10598"/>
                    <a:pt x="408" y="10248"/>
                    <a:pt x="408" y="9811"/>
                  </a:cubicBezTo>
                  <a:cubicBezTo>
                    <a:pt x="408" y="9374"/>
                    <a:pt x="884" y="9019"/>
                    <a:pt x="1469" y="9019"/>
                  </a:cubicBezTo>
                  <a:cubicBezTo>
                    <a:pt x="1752" y="9029"/>
                    <a:pt x="2026" y="9096"/>
                    <a:pt x="2280" y="9216"/>
                  </a:cubicBezTo>
                  <a:cubicBezTo>
                    <a:pt x="2310" y="9231"/>
                    <a:pt x="2340" y="9237"/>
                    <a:pt x="2369" y="9237"/>
                  </a:cubicBezTo>
                  <a:cubicBezTo>
                    <a:pt x="2474" y="9237"/>
                    <a:pt x="2569" y="9150"/>
                    <a:pt x="2569" y="9034"/>
                  </a:cubicBezTo>
                  <a:lnTo>
                    <a:pt x="2569" y="5664"/>
                  </a:lnTo>
                  <a:cubicBezTo>
                    <a:pt x="2569" y="5529"/>
                    <a:pt x="2468" y="5462"/>
                    <a:pt x="2367" y="5462"/>
                  </a:cubicBezTo>
                  <a:cubicBezTo>
                    <a:pt x="2266" y="5462"/>
                    <a:pt x="2165" y="5529"/>
                    <a:pt x="2165" y="5664"/>
                  </a:cubicBezTo>
                  <a:lnTo>
                    <a:pt x="2165" y="8736"/>
                  </a:lnTo>
                  <a:cubicBezTo>
                    <a:pt x="1940" y="8659"/>
                    <a:pt x="1704" y="8616"/>
                    <a:pt x="1469" y="8616"/>
                  </a:cubicBezTo>
                  <a:cubicBezTo>
                    <a:pt x="663" y="8616"/>
                    <a:pt x="0" y="9154"/>
                    <a:pt x="0" y="9811"/>
                  </a:cubicBezTo>
                  <a:cubicBezTo>
                    <a:pt x="0" y="10469"/>
                    <a:pt x="663" y="11007"/>
                    <a:pt x="1469" y="11007"/>
                  </a:cubicBezTo>
                  <a:cubicBezTo>
                    <a:pt x="1997" y="11007"/>
                    <a:pt x="2497" y="10771"/>
                    <a:pt x="2837" y="10368"/>
                  </a:cubicBezTo>
                  <a:cubicBezTo>
                    <a:pt x="3130" y="10037"/>
                    <a:pt x="3317" y="9600"/>
                    <a:pt x="3317" y="9254"/>
                  </a:cubicBezTo>
                  <a:lnTo>
                    <a:pt x="3317" y="4008"/>
                  </a:lnTo>
                  <a:cubicBezTo>
                    <a:pt x="4306" y="4449"/>
                    <a:pt x="5137" y="5174"/>
                    <a:pt x="5717" y="6086"/>
                  </a:cubicBezTo>
                  <a:cubicBezTo>
                    <a:pt x="5767" y="6165"/>
                    <a:pt x="5844" y="6201"/>
                    <a:pt x="5919" y="6201"/>
                  </a:cubicBezTo>
                  <a:cubicBezTo>
                    <a:pt x="6041" y="6201"/>
                    <a:pt x="6161" y="6109"/>
                    <a:pt x="6164" y="5961"/>
                  </a:cubicBezTo>
                  <a:cubicBezTo>
                    <a:pt x="6164" y="5414"/>
                    <a:pt x="6106" y="4872"/>
                    <a:pt x="5991" y="4334"/>
                  </a:cubicBezTo>
                  <a:cubicBezTo>
                    <a:pt x="5785" y="3461"/>
                    <a:pt x="5420" y="2909"/>
                    <a:pt x="4901" y="2693"/>
                  </a:cubicBezTo>
                  <a:cubicBezTo>
                    <a:pt x="4417" y="2496"/>
                    <a:pt x="3845" y="1939"/>
                    <a:pt x="3250" y="1084"/>
                  </a:cubicBezTo>
                  <a:cubicBezTo>
                    <a:pt x="3231" y="1046"/>
                    <a:pt x="3202" y="1008"/>
                    <a:pt x="3173" y="974"/>
                  </a:cubicBezTo>
                  <a:cubicBezTo>
                    <a:pt x="2943" y="633"/>
                    <a:pt x="2765" y="331"/>
                    <a:pt x="2650" y="134"/>
                  </a:cubicBezTo>
                  <a:cubicBezTo>
                    <a:pt x="2599" y="42"/>
                    <a:pt x="2513" y="1"/>
                    <a:pt x="242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8" name="Google Shape;19058;p140"/>
            <p:cNvSpPr/>
            <p:nvPr/>
          </p:nvSpPr>
          <p:spPr>
            <a:xfrm>
              <a:off x="7359425" y="3200357"/>
              <a:ext cx="64039" cy="24761"/>
            </a:xfrm>
            <a:custGeom>
              <a:avLst/>
              <a:gdLst/>
              <a:ahLst/>
              <a:cxnLst/>
              <a:rect l="l" t="t" r="r" b="b"/>
              <a:pathLst>
                <a:path w="2444" h="945" extrusionOk="0">
                  <a:moveTo>
                    <a:pt x="2157" y="0"/>
                  </a:moveTo>
                  <a:cubicBezTo>
                    <a:pt x="2122" y="0"/>
                    <a:pt x="2086" y="10"/>
                    <a:pt x="2049" y="32"/>
                  </a:cubicBezTo>
                  <a:lnTo>
                    <a:pt x="2044" y="32"/>
                  </a:lnTo>
                  <a:cubicBezTo>
                    <a:pt x="2039" y="37"/>
                    <a:pt x="1492" y="431"/>
                    <a:pt x="263" y="541"/>
                  </a:cubicBezTo>
                  <a:cubicBezTo>
                    <a:pt x="1" y="560"/>
                    <a:pt x="18" y="945"/>
                    <a:pt x="273" y="945"/>
                  </a:cubicBezTo>
                  <a:cubicBezTo>
                    <a:pt x="275" y="945"/>
                    <a:pt x="276" y="944"/>
                    <a:pt x="278" y="944"/>
                  </a:cubicBezTo>
                  <a:lnTo>
                    <a:pt x="297" y="944"/>
                  </a:lnTo>
                  <a:cubicBezTo>
                    <a:pt x="1655" y="824"/>
                    <a:pt x="2265" y="378"/>
                    <a:pt x="2289" y="359"/>
                  </a:cubicBezTo>
                  <a:cubicBezTo>
                    <a:pt x="2444" y="224"/>
                    <a:pt x="2323" y="0"/>
                    <a:pt x="215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9" name="Google Shape;19059;p140"/>
            <p:cNvSpPr/>
            <p:nvPr/>
          </p:nvSpPr>
          <p:spPr>
            <a:xfrm>
              <a:off x="7063678" y="3188120"/>
              <a:ext cx="187793" cy="25600"/>
            </a:xfrm>
            <a:custGeom>
              <a:avLst/>
              <a:gdLst/>
              <a:ahLst/>
              <a:cxnLst/>
              <a:rect l="l" t="t" r="r" b="b"/>
              <a:pathLst>
                <a:path w="7167" h="977" extrusionOk="0">
                  <a:moveTo>
                    <a:pt x="2149" y="0"/>
                  </a:moveTo>
                  <a:cubicBezTo>
                    <a:pt x="1850" y="0"/>
                    <a:pt x="1570" y="11"/>
                    <a:pt x="1311" y="34"/>
                  </a:cubicBezTo>
                  <a:cubicBezTo>
                    <a:pt x="779" y="77"/>
                    <a:pt x="404" y="173"/>
                    <a:pt x="169" y="264"/>
                  </a:cubicBezTo>
                  <a:cubicBezTo>
                    <a:pt x="44" y="312"/>
                    <a:pt x="1" y="471"/>
                    <a:pt x="87" y="576"/>
                  </a:cubicBezTo>
                  <a:lnTo>
                    <a:pt x="92" y="581"/>
                  </a:lnTo>
                  <a:cubicBezTo>
                    <a:pt x="129" y="628"/>
                    <a:pt x="187" y="654"/>
                    <a:pt x="246" y="654"/>
                  </a:cubicBezTo>
                  <a:cubicBezTo>
                    <a:pt x="272" y="654"/>
                    <a:pt x="298" y="649"/>
                    <a:pt x="323" y="639"/>
                  </a:cubicBezTo>
                  <a:cubicBezTo>
                    <a:pt x="486" y="571"/>
                    <a:pt x="831" y="471"/>
                    <a:pt x="1455" y="427"/>
                  </a:cubicBezTo>
                  <a:cubicBezTo>
                    <a:pt x="1665" y="413"/>
                    <a:pt x="1884" y="406"/>
                    <a:pt x="2111" y="406"/>
                  </a:cubicBezTo>
                  <a:cubicBezTo>
                    <a:pt x="3629" y="406"/>
                    <a:pt x="5481" y="703"/>
                    <a:pt x="6846" y="975"/>
                  </a:cubicBezTo>
                  <a:cubicBezTo>
                    <a:pt x="6856" y="975"/>
                    <a:pt x="6863" y="977"/>
                    <a:pt x="6871" y="977"/>
                  </a:cubicBezTo>
                  <a:cubicBezTo>
                    <a:pt x="6875" y="977"/>
                    <a:pt x="6880" y="976"/>
                    <a:pt x="6885" y="975"/>
                  </a:cubicBezTo>
                  <a:cubicBezTo>
                    <a:pt x="6886" y="975"/>
                    <a:pt x="6888" y="975"/>
                    <a:pt x="6889" y="975"/>
                  </a:cubicBezTo>
                  <a:cubicBezTo>
                    <a:pt x="7135" y="975"/>
                    <a:pt x="7166" y="619"/>
                    <a:pt x="6923" y="576"/>
                  </a:cubicBezTo>
                  <a:cubicBezTo>
                    <a:pt x="4996" y="193"/>
                    <a:pt x="3396" y="0"/>
                    <a:pt x="214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0" name="Google Shape;19060;p140"/>
            <p:cNvSpPr/>
            <p:nvPr/>
          </p:nvSpPr>
          <p:spPr>
            <a:xfrm>
              <a:off x="7365819" y="3152485"/>
              <a:ext cx="52222" cy="20805"/>
            </a:xfrm>
            <a:custGeom>
              <a:avLst/>
              <a:gdLst/>
              <a:ahLst/>
              <a:cxnLst/>
              <a:rect l="l" t="t" r="r" b="b"/>
              <a:pathLst>
                <a:path w="1993" h="794" extrusionOk="0">
                  <a:moveTo>
                    <a:pt x="1756" y="1"/>
                  </a:moveTo>
                  <a:cubicBezTo>
                    <a:pt x="1723" y="1"/>
                    <a:pt x="1691" y="9"/>
                    <a:pt x="1661" y="26"/>
                  </a:cubicBezTo>
                  <a:cubicBezTo>
                    <a:pt x="1435" y="155"/>
                    <a:pt x="965" y="319"/>
                    <a:pt x="197" y="391"/>
                  </a:cubicBezTo>
                  <a:cubicBezTo>
                    <a:pt x="87" y="395"/>
                    <a:pt x="0" y="487"/>
                    <a:pt x="0" y="597"/>
                  </a:cubicBezTo>
                  <a:cubicBezTo>
                    <a:pt x="5" y="707"/>
                    <a:pt x="96" y="794"/>
                    <a:pt x="207" y="794"/>
                  </a:cubicBezTo>
                  <a:lnTo>
                    <a:pt x="221" y="794"/>
                  </a:lnTo>
                  <a:cubicBezTo>
                    <a:pt x="1114" y="717"/>
                    <a:pt x="1608" y="520"/>
                    <a:pt x="1858" y="376"/>
                  </a:cubicBezTo>
                  <a:cubicBezTo>
                    <a:pt x="1973" y="314"/>
                    <a:pt x="1992" y="155"/>
                    <a:pt x="1901" y="59"/>
                  </a:cubicBezTo>
                  <a:cubicBezTo>
                    <a:pt x="1860" y="21"/>
                    <a:pt x="1808" y="1"/>
                    <a:pt x="175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1" name="Google Shape;19061;p140"/>
            <p:cNvSpPr/>
            <p:nvPr/>
          </p:nvSpPr>
          <p:spPr>
            <a:xfrm>
              <a:off x="7152399" y="3137025"/>
              <a:ext cx="156429" cy="34273"/>
            </a:xfrm>
            <a:custGeom>
              <a:avLst/>
              <a:gdLst/>
              <a:ahLst/>
              <a:cxnLst/>
              <a:rect l="l" t="t" r="r" b="b"/>
              <a:pathLst>
                <a:path w="5970" h="1308" extrusionOk="0">
                  <a:moveTo>
                    <a:pt x="283" y="1"/>
                  </a:moveTo>
                  <a:cubicBezTo>
                    <a:pt x="36" y="1"/>
                    <a:pt x="1" y="372"/>
                    <a:pt x="258" y="405"/>
                  </a:cubicBezTo>
                  <a:cubicBezTo>
                    <a:pt x="974" y="481"/>
                    <a:pt x="1977" y="645"/>
                    <a:pt x="3163" y="880"/>
                  </a:cubicBezTo>
                  <a:cubicBezTo>
                    <a:pt x="4281" y="1101"/>
                    <a:pt x="5073" y="1235"/>
                    <a:pt x="5663" y="1307"/>
                  </a:cubicBezTo>
                  <a:lnTo>
                    <a:pt x="5692" y="1307"/>
                  </a:lnTo>
                  <a:cubicBezTo>
                    <a:pt x="5694" y="1307"/>
                    <a:pt x="5695" y="1307"/>
                    <a:pt x="5697" y="1307"/>
                  </a:cubicBezTo>
                  <a:cubicBezTo>
                    <a:pt x="5947" y="1307"/>
                    <a:pt x="5969" y="932"/>
                    <a:pt x="5716" y="904"/>
                  </a:cubicBezTo>
                  <a:cubicBezTo>
                    <a:pt x="5135" y="832"/>
                    <a:pt x="4348" y="697"/>
                    <a:pt x="3244" y="481"/>
                  </a:cubicBezTo>
                  <a:cubicBezTo>
                    <a:pt x="2044" y="246"/>
                    <a:pt x="1026" y="78"/>
                    <a:pt x="302" y="1"/>
                  </a:cubicBezTo>
                  <a:cubicBezTo>
                    <a:pt x="295" y="1"/>
                    <a:pt x="289" y="1"/>
                    <a:pt x="28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062" name="Google Shape;19062;p140"/>
          <p:cNvGrpSpPr/>
          <p:nvPr/>
        </p:nvGrpSpPr>
        <p:grpSpPr>
          <a:xfrm>
            <a:off x="7541533" y="1798313"/>
            <a:ext cx="359865" cy="363402"/>
            <a:chOff x="7541533" y="1985163"/>
            <a:chExt cx="359865" cy="363402"/>
          </a:xfrm>
        </p:grpSpPr>
        <p:sp>
          <p:nvSpPr>
            <p:cNvPr id="19063" name="Google Shape;19063;p140"/>
            <p:cNvSpPr/>
            <p:nvPr/>
          </p:nvSpPr>
          <p:spPr>
            <a:xfrm>
              <a:off x="7645531" y="2035367"/>
              <a:ext cx="157005" cy="258357"/>
            </a:xfrm>
            <a:custGeom>
              <a:avLst/>
              <a:gdLst/>
              <a:ahLst/>
              <a:cxnLst/>
              <a:rect l="l" t="t" r="r" b="b"/>
              <a:pathLst>
                <a:path w="5992" h="9860" extrusionOk="0">
                  <a:moveTo>
                    <a:pt x="1" y="0"/>
                  </a:moveTo>
                  <a:lnTo>
                    <a:pt x="1" y="9860"/>
                  </a:lnTo>
                  <a:lnTo>
                    <a:pt x="5992" y="9860"/>
                  </a:lnTo>
                  <a:lnTo>
                    <a:pt x="5992" y="0"/>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4" name="Google Shape;19064;p140"/>
            <p:cNvSpPr/>
            <p:nvPr/>
          </p:nvSpPr>
          <p:spPr>
            <a:xfrm>
              <a:off x="7765276" y="2035367"/>
              <a:ext cx="37260" cy="258357"/>
            </a:xfrm>
            <a:custGeom>
              <a:avLst/>
              <a:gdLst/>
              <a:ahLst/>
              <a:cxnLst/>
              <a:rect l="l" t="t" r="r" b="b"/>
              <a:pathLst>
                <a:path w="1422" h="9860" extrusionOk="0">
                  <a:moveTo>
                    <a:pt x="1" y="0"/>
                  </a:moveTo>
                  <a:lnTo>
                    <a:pt x="1" y="9860"/>
                  </a:lnTo>
                  <a:lnTo>
                    <a:pt x="1422" y="9860"/>
                  </a:lnTo>
                  <a:lnTo>
                    <a:pt x="1422"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5" name="Google Shape;19065;p140"/>
            <p:cNvSpPr/>
            <p:nvPr/>
          </p:nvSpPr>
          <p:spPr>
            <a:xfrm>
              <a:off x="7605808" y="2019882"/>
              <a:ext cx="237997" cy="63436"/>
            </a:xfrm>
            <a:custGeom>
              <a:avLst/>
              <a:gdLst/>
              <a:ahLst/>
              <a:cxnLst/>
              <a:rect l="l" t="t" r="r" b="b"/>
              <a:pathLst>
                <a:path w="9083" h="2421" extrusionOk="0">
                  <a:moveTo>
                    <a:pt x="0" y="1"/>
                  </a:moveTo>
                  <a:lnTo>
                    <a:pt x="610" y="1700"/>
                  </a:lnTo>
                  <a:cubicBezTo>
                    <a:pt x="763" y="2132"/>
                    <a:pt x="1171" y="2420"/>
                    <a:pt x="1627" y="2420"/>
                  </a:cubicBezTo>
                  <a:lnTo>
                    <a:pt x="7455" y="2420"/>
                  </a:lnTo>
                  <a:cubicBezTo>
                    <a:pt x="7911" y="2420"/>
                    <a:pt x="8319" y="2132"/>
                    <a:pt x="8473" y="1700"/>
                  </a:cubicBezTo>
                  <a:lnTo>
                    <a:pt x="9082" y="1"/>
                  </a:ln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6" name="Google Shape;19066;p140"/>
            <p:cNvSpPr/>
            <p:nvPr/>
          </p:nvSpPr>
          <p:spPr>
            <a:xfrm>
              <a:off x="7605808" y="2020013"/>
              <a:ext cx="237997" cy="62283"/>
            </a:xfrm>
            <a:custGeom>
              <a:avLst/>
              <a:gdLst/>
              <a:ahLst/>
              <a:cxnLst/>
              <a:rect l="l" t="t" r="r" b="b"/>
              <a:pathLst>
                <a:path w="9083" h="2377" extrusionOk="0">
                  <a:moveTo>
                    <a:pt x="0" y="1"/>
                  </a:moveTo>
                  <a:lnTo>
                    <a:pt x="610" y="1695"/>
                  </a:lnTo>
                  <a:cubicBezTo>
                    <a:pt x="725" y="2021"/>
                    <a:pt x="989" y="2271"/>
                    <a:pt x="1315" y="2367"/>
                  </a:cubicBezTo>
                  <a:cubicBezTo>
                    <a:pt x="1685" y="2060"/>
                    <a:pt x="1949" y="1647"/>
                    <a:pt x="2079" y="1186"/>
                  </a:cubicBezTo>
                  <a:lnTo>
                    <a:pt x="6951" y="1186"/>
                  </a:lnTo>
                  <a:cubicBezTo>
                    <a:pt x="7076" y="1657"/>
                    <a:pt x="7349" y="2074"/>
                    <a:pt x="7724" y="2377"/>
                  </a:cubicBezTo>
                  <a:cubicBezTo>
                    <a:pt x="8074" y="2290"/>
                    <a:pt x="8353" y="2036"/>
                    <a:pt x="8473" y="1695"/>
                  </a:cubicBezTo>
                  <a:lnTo>
                    <a:pt x="9082" y="1"/>
                  </a:ln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7" name="Google Shape;19067;p140"/>
            <p:cNvSpPr/>
            <p:nvPr/>
          </p:nvSpPr>
          <p:spPr>
            <a:xfrm>
              <a:off x="7541533" y="1990456"/>
              <a:ext cx="353341" cy="89953"/>
            </a:xfrm>
            <a:custGeom>
              <a:avLst/>
              <a:gdLst/>
              <a:ahLst/>
              <a:cxnLst/>
              <a:rect l="l" t="t" r="r" b="b"/>
              <a:pathLst>
                <a:path w="13485" h="3433" extrusionOk="0">
                  <a:moveTo>
                    <a:pt x="2295" y="0"/>
                  </a:moveTo>
                  <a:cubicBezTo>
                    <a:pt x="768" y="0"/>
                    <a:pt x="0" y="1849"/>
                    <a:pt x="1085" y="2929"/>
                  </a:cubicBezTo>
                  <a:cubicBezTo>
                    <a:pt x="1412" y="3256"/>
                    <a:pt x="1848" y="3431"/>
                    <a:pt x="2294" y="3431"/>
                  </a:cubicBezTo>
                  <a:cubicBezTo>
                    <a:pt x="2515" y="3431"/>
                    <a:pt x="2739" y="3387"/>
                    <a:pt x="2952" y="3298"/>
                  </a:cubicBezTo>
                  <a:cubicBezTo>
                    <a:pt x="3591" y="3034"/>
                    <a:pt x="4008" y="2410"/>
                    <a:pt x="4008" y="1714"/>
                  </a:cubicBezTo>
                  <a:lnTo>
                    <a:pt x="9922" y="1714"/>
                  </a:lnTo>
                  <a:cubicBezTo>
                    <a:pt x="9922" y="2405"/>
                    <a:pt x="10335" y="3029"/>
                    <a:pt x="10974" y="3298"/>
                  </a:cubicBezTo>
                  <a:cubicBezTo>
                    <a:pt x="11188" y="3388"/>
                    <a:pt x="11413" y="3432"/>
                    <a:pt x="11636" y="3432"/>
                  </a:cubicBezTo>
                  <a:cubicBezTo>
                    <a:pt x="12078" y="3432"/>
                    <a:pt x="12512" y="3260"/>
                    <a:pt x="12841" y="2938"/>
                  </a:cubicBezTo>
                  <a:cubicBezTo>
                    <a:pt x="13335" y="2453"/>
                    <a:pt x="13484" y="1719"/>
                    <a:pt x="13230" y="1076"/>
                  </a:cubicBezTo>
                  <a:cubicBezTo>
                    <a:pt x="12970" y="437"/>
                    <a:pt x="12356" y="10"/>
                    <a:pt x="11665" y="0"/>
                  </a:cubicBez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8" name="Google Shape;19068;p140"/>
            <p:cNvSpPr/>
            <p:nvPr/>
          </p:nvSpPr>
          <p:spPr>
            <a:xfrm>
              <a:off x="7809925" y="1990456"/>
              <a:ext cx="86704" cy="89875"/>
            </a:xfrm>
            <a:custGeom>
              <a:avLst/>
              <a:gdLst/>
              <a:ahLst/>
              <a:cxnLst/>
              <a:rect l="l" t="t" r="r" b="b"/>
              <a:pathLst>
                <a:path w="3309" h="3430" extrusionOk="0">
                  <a:moveTo>
                    <a:pt x="1" y="0"/>
                  </a:moveTo>
                  <a:cubicBezTo>
                    <a:pt x="803" y="15"/>
                    <a:pt x="1489" y="581"/>
                    <a:pt x="1652" y="1364"/>
                  </a:cubicBezTo>
                  <a:cubicBezTo>
                    <a:pt x="1815" y="2151"/>
                    <a:pt x="1412" y="2943"/>
                    <a:pt x="683" y="3274"/>
                  </a:cubicBezTo>
                  <a:cubicBezTo>
                    <a:pt x="916" y="3380"/>
                    <a:pt x="1158" y="3430"/>
                    <a:pt x="1396" y="3430"/>
                  </a:cubicBezTo>
                  <a:cubicBezTo>
                    <a:pt x="2167" y="3430"/>
                    <a:pt x="2885" y="2905"/>
                    <a:pt x="3068" y="2093"/>
                  </a:cubicBezTo>
                  <a:cubicBezTo>
                    <a:pt x="3308" y="1033"/>
                    <a:pt x="2511" y="20"/>
                    <a:pt x="1422"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9" name="Google Shape;19069;p140"/>
            <p:cNvSpPr/>
            <p:nvPr/>
          </p:nvSpPr>
          <p:spPr>
            <a:xfrm>
              <a:off x="7583038" y="2035472"/>
              <a:ext cx="63541" cy="45016"/>
            </a:xfrm>
            <a:custGeom>
              <a:avLst/>
              <a:gdLst/>
              <a:ahLst/>
              <a:cxnLst/>
              <a:rect l="l" t="t" r="r" b="b"/>
              <a:pathLst>
                <a:path w="2425" h="1718" extrusionOk="0">
                  <a:moveTo>
                    <a:pt x="1003" y="1"/>
                  </a:moveTo>
                  <a:cubicBezTo>
                    <a:pt x="1003" y="673"/>
                    <a:pt x="610" y="1283"/>
                    <a:pt x="0" y="1561"/>
                  </a:cubicBezTo>
                  <a:cubicBezTo>
                    <a:pt x="236" y="1668"/>
                    <a:pt x="478" y="1718"/>
                    <a:pt x="713" y="1718"/>
                  </a:cubicBezTo>
                  <a:cubicBezTo>
                    <a:pt x="1615" y="1718"/>
                    <a:pt x="2424" y="991"/>
                    <a:pt x="2424" y="1"/>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0" name="Google Shape;19070;p140"/>
            <p:cNvSpPr/>
            <p:nvPr/>
          </p:nvSpPr>
          <p:spPr>
            <a:xfrm>
              <a:off x="7613354" y="2277976"/>
              <a:ext cx="221516" cy="39540"/>
            </a:xfrm>
            <a:custGeom>
              <a:avLst/>
              <a:gdLst/>
              <a:ahLst/>
              <a:cxnLst/>
              <a:rect l="l" t="t" r="r" b="b"/>
              <a:pathLst>
                <a:path w="8454" h="1509" extrusionOk="0">
                  <a:moveTo>
                    <a:pt x="490" y="1"/>
                  </a:moveTo>
                  <a:cubicBezTo>
                    <a:pt x="216" y="1"/>
                    <a:pt x="0" y="217"/>
                    <a:pt x="0" y="490"/>
                  </a:cubicBezTo>
                  <a:lnTo>
                    <a:pt x="0" y="1508"/>
                  </a:lnTo>
                  <a:lnTo>
                    <a:pt x="8453" y="1508"/>
                  </a:lnTo>
                  <a:lnTo>
                    <a:pt x="8453" y="490"/>
                  </a:lnTo>
                  <a:cubicBezTo>
                    <a:pt x="8453" y="217"/>
                    <a:pt x="8233" y="1"/>
                    <a:pt x="7964" y="1"/>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1" name="Google Shape;19071;p140"/>
            <p:cNvSpPr/>
            <p:nvPr/>
          </p:nvSpPr>
          <p:spPr>
            <a:xfrm>
              <a:off x="7613354" y="2277976"/>
              <a:ext cx="221516" cy="39540"/>
            </a:xfrm>
            <a:custGeom>
              <a:avLst/>
              <a:gdLst/>
              <a:ahLst/>
              <a:cxnLst/>
              <a:rect l="l" t="t" r="r" b="b"/>
              <a:pathLst>
                <a:path w="8454" h="1509" extrusionOk="0">
                  <a:moveTo>
                    <a:pt x="7032" y="1"/>
                  </a:moveTo>
                  <a:lnTo>
                    <a:pt x="7032" y="476"/>
                  </a:lnTo>
                  <a:cubicBezTo>
                    <a:pt x="7032" y="711"/>
                    <a:pt x="6840" y="898"/>
                    <a:pt x="6605" y="898"/>
                  </a:cubicBezTo>
                  <a:lnTo>
                    <a:pt x="0" y="898"/>
                  </a:lnTo>
                  <a:lnTo>
                    <a:pt x="0" y="1508"/>
                  </a:lnTo>
                  <a:lnTo>
                    <a:pt x="8453" y="1508"/>
                  </a:lnTo>
                  <a:lnTo>
                    <a:pt x="8453" y="490"/>
                  </a:lnTo>
                  <a:cubicBezTo>
                    <a:pt x="8453" y="217"/>
                    <a:pt x="8233" y="1"/>
                    <a:pt x="7964"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2" name="Google Shape;19072;p140"/>
            <p:cNvSpPr/>
            <p:nvPr/>
          </p:nvSpPr>
          <p:spPr>
            <a:xfrm>
              <a:off x="7579762" y="2310572"/>
              <a:ext cx="288568" cy="32727"/>
            </a:xfrm>
            <a:custGeom>
              <a:avLst/>
              <a:gdLst/>
              <a:ahLst/>
              <a:cxnLst/>
              <a:rect l="l" t="t" r="r" b="b"/>
              <a:pathLst>
                <a:path w="11013" h="1249" extrusionOk="0">
                  <a:moveTo>
                    <a:pt x="764" y="0"/>
                  </a:moveTo>
                  <a:cubicBezTo>
                    <a:pt x="341" y="0"/>
                    <a:pt x="0" y="341"/>
                    <a:pt x="0" y="758"/>
                  </a:cubicBezTo>
                  <a:lnTo>
                    <a:pt x="0" y="1248"/>
                  </a:lnTo>
                  <a:lnTo>
                    <a:pt x="11012" y="1248"/>
                  </a:lnTo>
                  <a:lnTo>
                    <a:pt x="11012" y="758"/>
                  </a:lnTo>
                  <a:cubicBezTo>
                    <a:pt x="11012" y="341"/>
                    <a:pt x="10671" y="0"/>
                    <a:pt x="10254" y="0"/>
                  </a:cubicBez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3" name="Google Shape;19073;p140"/>
            <p:cNvSpPr/>
            <p:nvPr/>
          </p:nvSpPr>
          <p:spPr>
            <a:xfrm>
              <a:off x="7579762" y="2310572"/>
              <a:ext cx="288673" cy="32727"/>
            </a:xfrm>
            <a:custGeom>
              <a:avLst/>
              <a:gdLst/>
              <a:ahLst/>
              <a:cxnLst/>
              <a:rect l="l" t="t" r="r" b="b"/>
              <a:pathLst>
                <a:path w="11017" h="1249" extrusionOk="0">
                  <a:moveTo>
                    <a:pt x="9433" y="0"/>
                  </a:moveTo>
                  <a:cubicBezTo>
                    <a:pt x="9534" y="130"/>
                    <a:pt x="9591" y="293"/>
                    <a:pt x="9591" y="461"/>
                  </a:cubicBezTo>
                  <a:lnTo>
                    <a:pt x="9591" y="638"/>
                  </a:lnTo>
                  <a:cubicBezTo>
                    <a:pt x="9591" y="797"/>
                    <a:pt x="9467" y="922"/>
                    <a:pt x="9308" y="922"/>
                  </a:cubicBezTo>
                  <a:lnTo>
                    <a:pt x="0" y="922"/>
                  </a:lnTo>
                  <a:lnTo>
                    <a:pt x="0" y="1248"/>
                  </a:lnTo>
                  <a:lnTo>
                    <a:pt x="11012" y="1248"/>
                  </a:lnTo>
                  <a:lnTo>
                    <a:pt x="11012" y="763"/>
                  </a:lnTo>
                  <a:cubicBezTo>
                    <a:pt x="11017" y="341"/>
                    <a:pt x="10671" y="0"/>
                    <a:pt x="10254"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4" name="Google Shape;19074;p140"/>
            <p:cNvSpPr/>
            <p:nvPr/>
          </p:nvSpPr>
          <p:spPr>
            <a:xfrm>
              <a:off x="7580024" y="2014484"/>
              <a:ext cx="41898" cy="41898"/>
            </a:xfrm>
            <a:custGeom>
              <a:avLst/>
              <a:gdLst/>
              <a:ahLst/>
              <a:cxnLst/>
              <a:rect l="l" t="t" r="r" b="b"/>
              <a:pathLst>
                <a:path w="1599" h="1599" extrusionOk="0">
                  <a:moveTo>
                    <a:pt x="797" y="0"/>
                  </a:moveTo>
                  <a:cubicBezTo>
                    <a:pt x="355" y="0"/>
                    <a:pt x="0" y="356"/>
                    <a:pt x="0" y="797"/>
                  </a:cubicBezTo>
                  <a:cubicBezTo>
                    <a:pt x="0" y="1239"/>
                    <a:pt x="355" y="1599"/>
                    <a:pt x="797" y="1599"/>
                  </a:cubicBezTo>
                  <a:cubicBezTo>
                    <a:pt x="1243" y="1599"/>
                    <a:pt x="1599" y="1239"/>
                    <a:pt x="1599" y="797"/>
                  </a:cubicBezTo>
                  <a:cubicBezTo>
                    <a:pt x="1599" y="356"/>
                    <a:pt x="1243" y="0"/>
                    <a:pt x="797"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5" name="Google Shape;19075;p140"/>
            <p:cNvSpPr/>
            <p:nvPr/>
          </p:nvSpPr>
          <p:spPr>
            <a:xfrm>
              <a:off x="7826275" y="2014484"/>
              <a:ext cx="41924" cy="41898"/>
            </a:xfrm>
            <a:custGeom>
              <a:avLst/>
              <a:gdLst/>
              <a:ahLst/>
              <a:cxnLst/>
              <a:rect l="l" t="t" r="r" b="b"/>
              <a:pathLst>
                <a:path w="1600" h="1599" extrusionOk="0">
                  <a:moveTo>
                    <a:pt x="798" y="0"/>
                  </a:moveTo>
                  <a:cubicBezTo>
                    <a:pt x="356" y="0"/>
                    <a:pt x="1" y="356"/>
                    <a:pt x="1" y="797"/>
                  </a:cubicBezTo>
                  <a:cubicBezTo>
                    <a:pt x="1" y="1239"/>
                    <a:pt x="356" y="1599"/>
                    <a:pt x="798" y="1599"/>
                  </a:cubicBezTo>
                  <a:cubicBezTo>
                    <a:pt x="1239" y="1599"/>
                    <a:pt x="1599" y="1239"/>
                    <a:pt x="1599" y="797"/>
                  </a:cubicBezTo>
                  <a:cubicBezTo>
                    <a:pt x="1599" y="356"/>
                    <a:pt x="1239" y="0"/>
                    <a:pt x="798"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6" name="Google Shape;19076;p140"/>
            <p:cNvSpPr/>
            <p:nvPr/>
          </p:nvSpPr>
          <p:spPr>
            <a:xfrm>
              <a:off x="7670711" y="2104149"/>
              <a:ext cx="20255" cy="149957"/>
            </a:xfrm>
            <a:custGeom>
              <a:avLst/>
              <a:gdLst/>
              <a:ahLst/>
              <a:cxnLst/>
              <a:rect l="l" t="t" r="r" b="b"/>
              <a:pathLst>
                <a:path w="773" h="5723" extrusionOk="0">
                  <a:moveTo>
                    <a:pt x="389" y="1"/>
                  </a:moveTo>
                  <a:cubicBezTo>
                    <a:pt x="173" y="1"/>
                    <a:pt x="0" y="178"/>
                    <a:pt x="0" y="390"/>
                  </a:cubicBezTo>
                  <a:lnTo>
                    <a:pt x="0" y="5334"/>
                  </a:lnTo>
                  <a:cubicBezTo>
                    <a:pt x="0" y="5550"/>
                    <a:pt x="173" y="5723"/>
                    <a:pt x="389" y="5723"/>
                  </a:cubicBezTo>
                  <a:cubicBezTo>
                    <a:pt x="600" y="5723"/>
                    <a:pt x="773" y="5550"/>
                    <a:pt x="773" y="5334"/>
                  </a:cubicBezTo>
                  <a:lnTo>
                    <a:pt x="773" y="390"/>
                  </a:lnTo>
                  <a:cubicBezTo>
                    <a:pt x="773" y="178"/>
                    <a:pt x="600" y="1"/>
                    <a:pt x="389"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7" name="Google Shape;19077;p140"/>
            <p:cNvSpPr/>
            <p:nvPr/>
          </p:nvSpPr>
          <p:spPr>
            <a:xfrm>
              <a:off x="7713840" y="2104149"/>
              <a:ext cx="20412" cy="149957"/>
            </a:xfrm>
            <a:custGeom>
              <a:avLst/>
              <a:gdLst/>
              <a:ahLst/>
              <a:cxnLst/>
              <a:rect l="l" t="t" r="r" b="b"/>
              <a:pathLst>
                <a:path w="779" h="5723" extrusionOk="0">
                  <a:moveTo>
                    <a:pt x="389" y="1"/>
                  </a:moveTo>
                  <a:cubicBezTo>
                    <a:pt x="178" y="1"/>
                    <a:pt x="1" y="178"/>
                    <a:pt x="1" y="390"/>
                  </a:cubicBezTo>
                  <a:lnTo>
                    <a:pt x="1" y="5334"/>
                  </a:lnTo>
                  <a:cubicBezTo>
                    <a:pt x="1" y="5550"/>
                    <a:pt x="178" y="5723"/>
                    <a:pt x="389" y="5723"/>
                  </a:cubicBezTo>
                  <a:cubicBezTo>
                    <a:pt x="605" y="5723"/>
                    <a:pt x="778" y="5550"/>
                    <a:pt x="778" y="5334"/>
                  </a:cubicBezTo>
                  <a:lnTo>
                    <a:pt x="778" y="390"/>
                  </a:lnTo>
                  <a:cubicBezTo>
                    <a:pt x="778" y="178"/>
                    <a:pt x="605" y="1"/>
                    <a:pt x="389"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8" name="Google Shape;19078;p140"/>
            <p:cNvSpPr/>
            <p:nvPr/>
          </p:nvSpPr>
          <p:spPr>
            <a:xfrm>
              <a:off x="7757101" y="2104149"/>
              <a:ext cx="20412" cy="149957"/>
            </a:xfrm>
            <a:custGeom>
              <a:avLst/>
              <a:gdLst/>
              <a:ahLst/>
              <a:cxnLst/>
              <a:rect l="l" t="t" r="r" b="b"/>
              <a:pathLst>
                <a:path w="779" h="5723" extrusionOk="0">
                  <a:moveTo>
                    <a:pt x="390" y="1"/>
                  </a:moveTo>
                  <a:cubicBezTo>
                    <a:pt x="174" y="1"/>
                    <a:pt x="1" y="178"/>
                    <a:pt x="1" y="390"/>
                  </a:cubicBezTo>
                  <a:lnTo>
                    <a:pt x="1" y="5334"/>
                  </a:lnTo>
                  <a:cubicBezTo>
                    <a:pt x="1" y="5550"/>
                    <a:pt x="174" y="5723"/>
                    <a:pt x="390" y="5723"/>
                  </a:cubicBezTo>
                  <a:cubicBezTo>
                    <a:pt x="606" y="5723"/>
                    <a:pt x="778" y="5550"/>
                    <a:pt x="778" y="5334"/>
                  </a:cubicBezTo>
                  <a:lnTo>
                    <a:pt x="778" y="390"/>
                  </a:lnTo>
                  <a:cubicBezTo>
                    <a:pt x="778" y="178"/>
                    <a:pt x="606" y="1"/>
                    <a:pt x="390"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9" name="Google Shape;19079;p140"/>
            <p:cNvSpPr/>
            <p:nvPr/>
          </p:nvSpPr>
          <p:spPr>
            <a:xfrm>
              <a:off x="7544677" y="1985163"/>
              <a:ext cx="356721" cy="244024"/>
            </a:xfrm>
            <a:custGeom>
              <a:avLst/>
              <a:gdLst/>
              <a:ahLst/>
              <a:cxnLst/>
              <a:rect l="l" t="t" r="r" b="b"/>
              <a:pathLst>
                <a:path w="13614" h="9313" extrusionOk="0">
                  <a:moveTo>
                    <a:pt x="11554" y="409"/>
                  </a:moveTo>
                  <a:cubicBezTo>
                    <a:pt x="12380" y="428"/>
                    <a:pt x="13033" y="1105"/>
                    <a:pt x="13028" y="1931"/>
                  </a:cubicBezTo>
                  <a:cubicBezTo>
                    <a:pt x="13018" y="2751"/>
                    <a:pt x="12356" y="3419"/>
                    <a:pt x="11530" y="3428"/>
                  </a:cubicBezTo>
                  <a:lnTo>
                    <a:pt x="11516" y="3428"/>
                  </a:lnTo>
                  <a:cubicBezTo>
                    <a:pt x="10743" y="3428"/>
                    <a:pt x="10095" y="2843"/>
                    <a:pt x="10014" y="2075"/>
                  </a:cubicBezTo>
                  <a:lnTo>
                    <a:pt x="10014" y="2070"/>
                  </a:lnTo>
                  <a:cubicBezTo>
                    <a:pt x="10014" y="2051"/>
                    <a:pt x="10009" y="2027"/>
                    <a:pt x="10009" y="2003"/>
                  </a:cubicBezTo>
                  <a:lnTo>
                    <a:pt x="10009" y="1988"/>
                  </a:lnTo>
                  <a:lnTo>
                    <a:pt x="10009" y="1916"/>
                  </a:lnTo>
                  <a:cubicBezTo>
                    <a:pt x="10009" y="1806"/>
                    <a:pt x="9917" y="1715"/>
                    <a:pt x="9807" y="1715"/>
                  </a:cubicBezTo>
                  <a:lnTo>
                    <a:pt x="3893" y="1715"/>
                  </a:lnTo>
                  <a:cubicBezTo>
                    <a:pt x="3783" y="1715"/>
                    <a:pt x="3692" y="1806"/>
                    <a:pt x="3692" y="1916"/>
                  </a:cubicBezTo>
                  <a:lnTo>
                    <a:pt x="3692" y="2007"/>
                  </a:lnTo>
                  <a:lnTo>
                    <a:pt x="3692" y="2031"/>
                  </a:lnTo>
                  <a:cubicBezTo>
                    <a:pt x="3692" y="2051"/>
                    <a:pt x="3687" y="2075"/>
                    <a:pt x="3682" y="2094"/>
                  </a:cubicBezTo>
                  <a:cubicBezTo>
                    <a:pt x="3682" y="2103"/>
                    <a:pt x="3682" y="2113"/>
                    <a:pt x="3682" y="2123"/>
                  </a:cubicBezTo>
                  <a:cubicBezTo>
                    <a:pt x="3677" y="2142"/>
                    <a:pt x="3677" y="2161"/>
                    <a:pt x="3672" y="2180"/>
                  </a:cubicBezTo>
                  <a:cubicBezTo>
                    <a:pt x="3672" y="2190"/>
                    <a:pt x="3668" y="2199"/>
                    <a:pt x="3668" y="2209"/>
                  </a:cubicBezTo>
                  <a:cubicBezTo>
                    <a:pt x="3663" y="2233"/>
                    <a:pt x="3658" y="2252"/>
                    <a:pt x="3653" y="2276"/>
                  </a:cubicBezTo>
                  <a:cubicBezTo>
                    <a:pt x="3653" y="2281"/>
                    <a:pt x="3653" y="2286"/>
                    <a:pt x="3648" y="2295"/>
                  </a:cubicBezTo>
                  <a:cubicBezTo>
                    <a:pt x="3644" y="2319"/>
                    <a:pt x="3634" y="2348"/>
                    <a:pt x="3624" y="2372"/>
                  </a:cubicBezTo>
                  <a:cubicBezTo>
                    <a:pt x="3620" y="2382"/>
                    <a:pt x="3620" y="2391"/>
                    <a:pt x="3615" y="2406"/>
                  </a:cubicBezTo>
                  <a:cubicBezTo>
                    <a:pt x="3610" y="2415"/>
                    <a:pt x="3605" y="2435"/>
                    <a:pt x="3600" y="2449"/>
                  </a:cubicBezTo>
                  <a:cubicBezTo>
                    <a:pt x="3591" y="2463"/>
                    <a:pt x="3586" y="2478"/>
                    <a:pt x="3581" y="2487"/>
                  </a:cubicBezTo>
                  <a:lnTo>
                    <a:pt x="3567" y="2526"/>
                  </a:lnTo>
                  <a:cubicBezTo>
                    <a:pt x="3562" y="2540"/>
                    <a:pt x="3557" y="2555"/>
                    <a:pt x="3548" y="2569"/>
                  </a:cubicBezTo>
                  <a:lnTo>
                    <a:pt x="3538" y="2588"/>
                  </a:lnTo>
                  <a:cubicBezTo>
                    <a:pt x="3509" y="2646"/>
                    <a:pt x="3476" y="2703"/>
                    <a:pt x="3437" y="2761"/>
                  </a:cubicBezTo>
                  <a:lnTo>
                    <a:pt x="3437" y="2766"/>
                  </a:lnTo>
                  <a:cubicBezTo>
                    <a:pt x="3423" y="2785"/>
                    <a:pt x="3413" y="2804"/>
                    <a:pt x="3399" y="2823"/>
                  </a:cubicBezTo>
                  <a:cubicBezTo>
                    <a:pt x="3341" y="2900"/>
                    <a:pt x="3279" y="2967"/>
                    <a:pt x="3207" y="3035"/>
                  </a:cubicBezTo>
                  <a:lnTo>
                    <a:pt x="3197" y="3039"/>
                  </a:lnTo>
                  <a:lnTo>
                    <a:pt x="3154" y="3083"/>
                  </a:lnTo>
                  <a:lnTo>
                    <a:pt x="3140" y="3092"/>
                  </a:lnTo>
                  <a:cubicBezTo>
                    <a:pt x="2856" y="3322"/>
                    <a:pt x="2522" y="3430"/>
                    <a:pt x="2194" y="3430"/>
                  </a:cubicBezTo>
                  <a:cubicBezTo>
                    <a:pt x="1584" y="3430"/>
                    <a:pt x="991" y="3060"/>
                    <a:pt x="763" y="2420"/>
                  </a:cubicBezTo>
                  <a:cubicBezTo>
                    <a:pt x="418" y="1441"/>
                    <a:pt x="1147" y="409"/>
                    <a:pt x="2189" y="409"/>
                  </a:cubicBezTo>
                  <a:close/>
                  <a:moveTo>
                    <a:pt x="9605" y="2127"/>
                  </a:moveTo>
                  <a:cubicBezTo>
                    <a:pt x="9658" y="2617"/>
                    <a:pt x="9898" y="3073"/>
                    <a:pt x="10282" y="3390"/>
                  </a:cubicBezTo>
                  <a:cubicBezTo>
                    <a:pt x="10134" y="3491"/>
                    <a:pt x="9965" y="3543"/>
                    <a:pt x="9788" y="3543"/>
                  </a:cubicBezTo>
                  <a:lnTo>
                    <a:pt x="3879" y="3543"/>
                  </a:lnTo>
                  <a:cubicBezTo>
                    <a:pt x="3716" y="3524"/>
                    <a:pt x="3562" y="3467"/>
                    <a:pt x="3432" y="3371"/>
                  </a:cubicBezTo>
                  <a:cubicBezTo>
                    <a:pt x="3730" y="3111"/>
                    <a:pt x="3936" y="2771"/>
                    <a:pt x="4032" y="2391"/>
                  </a:cubicBezTo>
                  <a:cubicBezTo>
                    <a:pt x="4032" y="2387"/>
                    <a:pt x="4032" y="2377"/>
                    <a:pt x="4037" y="2372"/>
                  </a:cubicBezTo>
                  <a:cubicBezTo>
                    <a:pt x="4042" y="2353"/>
                    <a:pt x="4047" y="2329"/>
                    <a:pt x="4052" y="2305"/>
                  </a:cubicBezTo>
                  <a:cubicBezTo>
                    <a:pt x="4066" y="2247"/>
                    <a:pt x="4076" y="2185"/>
                    <a:pt x="4080" y="2127"/>
                  </a:cubicBezTo>
                  <a:close/>
                  <a:moveTo>
                    <a:pt x="2167" y="1"/>
                  </a:moveTo>
                  <a:cubicBezTo>
                    <a:pt x="918" y="1"/>
                    <a:pt x="1" y="1179"/>
                    <a:pt x="307" y="2391"/>
                  </a:cubicBezTo>
                  <a:cubicBezTo>
                    <a:pt x="532" y="3281"/>
                    <a:pt x="1329" y="3841"/>
                    <a:pt x="2174" y="3841"/>
                  </a:cubicBezTo>
                  <a:cubicBezTo>
                    <a:pt x="2482" y="3841"/>
                    <a:pt x="2796" y="3766"/>
                    <a:pt x="3092" y="3606"/>
                  </a:cubicBezTo>
                  <a:cubicBezTo>
                    <a:pt x="3245" y="3750"/>
                    <a:pt x="3442" y="3855"/>
                    <a:pt x="3648" y="3908"/>
                  </a:cubicBezTo>
                  <a:lnTo>
                    <a:pt x="3648" y="9107"/>
                  </a:lnTo>
                  <a:cubicBezTo>
                    <a:pt x="3648" y="9244"/>
                    <a:pt x="3750" y="9312"/>
                    <a:pt x="3852" y="9312"/>
                  </a:cubicBezTo>
                  <a:cubicBezTo>
                    <a:pt x="3954" y="9312"/>
                    <a:pt x="4056" y="9244"/>
                    <a:pt x="4056" y="9107"/>
                  </a:cubicBezTo>
                  <a:lnTo>
                    <a:pt x="4056" y="3947"/>
                  </a:lnTo>
                  <a:lnTo>
                    <a:pt x="9639" y="3947"/>
                  </a:lnTo>
                  <a:lnTo>
                    <a:pt x="9639" y="4897"/>
                  </a:lnTo>
                  <a:cubicBezTo>
                    <a:pt x="9639" y="5034"/>
                    <a:pt x="9741" y="5102"/>
                    <a:pt x="9843" y="5102"/>
                  </a:cubicBezTo>
                  <a:cubicBezTo>
                    <a:pt x="9945" y="5102"/>
                    <a:pt x="10047" y="5034"/>
                    <a:pt x="10047" y="4897"/>
                  </a:cubicBezTo>
                  <a:lnTo>
                    <a:pt x="10047" y="3923"/>
                  </a:lnTo>
                  <a:cubicBezTo>
                    <a:pt x="10268" y="3875"/>
                    <a:pt x="10474" y="3769"/>
                    <a:pt x="10642" y="3620"/>
                  </a:cubicBezTo>
                  <a:cubicBezTo>
                    <a:pt x="10919" y="3762"/>
                    <a:pt x="11215" y="3829"/>
                    <a:pt x="11509" y="3829"/>
                  </a:cubicBezTo>
                  <a:cubicBezTo>
                    <a:pt x="12103" y="3829"/>
                    <a:pt x="12684" y="3552"/>
                    <a:pt x="13057" y="3044"/>
                  </a:cubicBezTo>
                  <a:cubicBezTo>
                    <a:pt x="13614" y="2291"/>
                    <a:pt x="13542" y="1239"/>
                    <a:pt x="12884" y="567"/>
                  </a:cubicBezTo>
                  <a:lnTo>
                    <a:pt x="12884" y="572"/>
                  </a:lnTo>
                  <a:cubicBezTo>
                    <a:pt x="12534" y="217"/>
                    <a:pt x="12063" y="10"/>
                    <a:pt x="11564" y="1"/>
                  </a:cubicBezTo>
                  <a:lnTo>
                    <a:pt x="2175" y="1"/>
                  </a:lnTo>
                  <a:cubicBezTo>
                    <a:pt x="2172" y="1"/>
                    <a:pt x="2170" y="1"/>
                    <a:pt x="216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0" name="Google Shape;19080;p140"/>
            <p:cNvSpPr/>
            <p:nvPr/>
          </p:nvSpPr>
          <p:spPr>
            <a:xfrm>
              <a:off x="7565665" y="2009060"/>
              <a:ext cx="61550" cy="52719"/>
            </a:xfrm>
            <a:custGeom>
              <a:avLst/>
              <a:gdLst/>
              <a:ahLst/>
              <a:cxnLst/>
              <a:rect l="l" t="t" r="r" b="b"/>
              <a:pathLst>
                <a:path w="2349" h="2012" extrusionOk="0">
                  <a:moveTo>
                    <a:pt x="1342" y="407"/>
                  </a:moveTo>
                  <a:cubicBezTo>
                    <a:pt x="1649" y="407"/>
                    <a:pt x="1945" y="646"/>
                    <a:pt x="1945" y="1004"/>
                  </a:cubicBezTo>
                  <a:cubicBezTo>
                    <a:pt x="1945" y="1335"/>
                    <a:pt x="1676" y="1599"/>
                    <a:pt x="1350" y="1604"/>
                  </a:cubicBezTo>
                  <a:cubicBezTo>
                    <a:pt x="817" y="1604"/>
                    <a:pt x="548" y="961"/>
                    <a:pt x="927" y="582"/>
                  </a:cubicBezTo>
                  <a:cubicBezTo>
                    <a:pt x="1048" y="461"/>
                    <a:pt x="1196" y="407"/>
                    <a:pt x="1342" y="407"/>
                  </a:cubicBezTo>
                  <a:close/>
                  <a:moveTo>
                    <a:pt x="1350" y="1"/>
                  </a:moveTo>
                  <a:cubicBezTo>
                    <a:pt x="452" y="1"/>
                    <a:pt x="1" y="1081"/>
                    <a:pt x="634" y="1715"/>
                  </a:cubicBezTo>
                  <a:cubicBezTo>
                    <a:pt x="840" y="1920"/>
                    <a:pt x="1092" y="2012"/>
                    <a:pt x="1339" y="2012"/>
                  </a:cubicBezTo>
                  <a:cubicBezTo>
                    <a:pt x="1854" y="2012"/>
                    <a:pt x="2348" y="1611"/>
                    <a:pt x="2348" y="1004"/>
                  </a:cubicBezTo>
                  <a:cubicBezTo>
                    <a:pt x="2348" y="452"/>
                    <a:pt x="1902" y="6"/>
                    <a:pt x="135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1" name="Google Shape;19081;p140"/>
            <p:cNvSpPr/>
            <p:nvPr/>
          </p:nvSpPr>
          <p:spPr>
            <a:xfrm>
              <a:off x="7812074" y="2009060"/>
              <a:ext cx="61419" cy="52719"/>
            </a:xfrm>
            <a:custGeom>
              <a:avLst/>
              <a:gdLst/>
              <a:ahLst/>
              <a:cxnLst/>
              <a:rect l="l" t="t" r="r" b="b"/>
              <a:pathLst>
                <a:path w="2344" h="2012" extrusionOk="0">
                  <a:moveTo>
                    <a:pt x="1334" y="407"/>
                  </a:moveTo>
                  <a:cubicBezTo>
                    <a:pt x="1642" y="407"/>
                    <a:pt x="1935" y="646"/>
                    <a:pt x="1935" y="1004"/>
                  </a:cubicBezTo>
                  <a:cubicBezTo>
                    <a:pt x="1935" y="1335"/>
                    <a:pt x="1671" y="1599"/>
                    <a:pt x="1340" y="1604"/>
                  </a:cubicBezTo>
                  <a:cubicBezTo>
                    <a:pt x="807" y="1604"/>
                    <a:pt x="543" y="961"/>
                    <a:pt x="917" y="582"/>
                  </a:cubicBezTo>
                  <a:cubicBezTo>
                    <a:pt x="1039" y="461"/>
                    <a:pt x="1188" y="407"/>
                    <a:pt x="1334" y="407"/>
                  </a:cubicBezTo>
                  <a:close/>
                  <a:moveTo>
                    <a:pt x="1340" y="1"/>
                  </a:moveTo>
                  <a:cubicBezTo>
                    <a:pt x="447" y="1"/>
                    <a:pt x="1" y="1086"/>
                    <a:pt x="629" y="1715"/>
                  </a:cubicBezTo>
                  <a:cubicBezTo>
                    <a:pt x="835" y="1920"/>
                    <a:pt x="1087" y="2012"/>
                    <a:pt x="1334" y="2012"/>
                  </a:cubicBezTo>
                  <a:cubicBezTo>
                    <a:pt x="1849" y="2012"/>
                    <a:pt x="2343" y="1611"/>
                    <a:pt x="2343" y="1004"/>
                  </a:cubicBezTo>
                  <a:cubicBezTo>
                    <a:pt x="2343" y="452"/>
                    <a:pt x="1897" y="1"/>
                    <a:pt x="134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2" name="Google Shape;19082;p140"/>
            <p:cNvSpPr/>
            <p:nvPr/>
          </p:nvSpPr>
          <p:spPr>
            <a:xfrm>
              <a:off x="7574469" y="2133470"/>
              <a:ext cx="299259" cy="215096"/>
            </a:xfrm>
            <a:custGeom>
              <a:avLst/>
              <a:gdLst/>
              <a:ahLst/>
              <a:cxnLst/>
              <a:rect l="l" t="t" r="r" b="b"/>
              <a:pathLst>
                <a:path w="11421" h="8209" extrusionOk="0">
                  <a:moveTo>
                    <a:pt x="9448" y="5717"/>
                  </a:moveTo>
                  <a:cubicBezTo>
                    <a:pt x="9606" y="5717"/>
                    <a:pt x="9736" y="5847"/>
                    <a:pt x="9736" y="6005"/>
                  </a:cubicBezTo>
                  <a:lnTo>
                    <a:pt x="9736" y="6553"/>
                  </a:lnTo>
                  <a:lnTo>
                    <a:pt x="1686" y="6553"/>
                  </a:lnTo>
                  <a:lnTo>
                    <a:pt x="1686" y="6005"/>
                  </a:lnTo>
                  <a:cubicBezTo>
                    <a:pt x="1686" y="5847"/>
                    <a:pt x="1815" y="5717"/>
                    <a:pt x="1974" y="5717"/>
                  </a:cubicBezTo>
                  <a:close/>
                  <a:moveTo>
                    <a:pt x="10456" y="6961"/>
                  </a:moveTo>
                  <a:cubicBezTo>
                    <a:pt x="10763" y="6961"/>
                    <a:pt x="11013" y="7210"/>
                    <a:pt x="11013" y="7517"/>
                  </a:cubicBezTo>
                  <a:lnTo>
                    <a:pt x="11013" y="7801"/>
                  </a:lnTo>
                  <a:lnTo>
                    <a:pt x="409" y="7801"/>
                  </a:lnTo>
                  <a:lnTo>
                    <a:pt x="409" y="7517"/>
                  </a:lnTo>
                  <a:cubicBezTo>
                    <a:pt x="409" y="7210"/>
                    <a:pt x="658" y="6961"/>
                    <a:pt x="966" y="6961"/>
                  </a:cubicBezTo>
                  <a:close/>
                  <a:moveTo>
                    <a:pt x="8704" y="0"/>
                  </a:moveTo>
                  <a:cubicBezTo>
                    <a:pt x="8603" y="0"/>
                    <a:pt x="8502" y="68"/>
                    <a:pt x="8502" y="202"/>
                  </a:cubicBezTo>
                  <a:lnTo>
                    <a:pt x="8502" y="5314"/>
                  </a:lnTo>
                  <a:lnTo>
                    <a:pt x="2919" y="5314"/>
                  </a:lnTo>
                  <a:lnTo>
                    <a:pt x="2919" y="4407"/>
                  </a:lnTo>
                  <a:cubicBezTo>
                    <a:pt x="2919" y="4270"/>
                    <a:pt x="2817" y="4202"/>
                    <a:pt x="2715" y="4202"/>
                  </a:cubicBezTo>
                  <a:cubicBezTo>
                    <a:pt x="2613" y="4202"/>
                    <a:pt x="2511" y="4270"/>
                    <a:pt x="2511" y="4407"/>
                  </a:cubicBezTo>
                  <a:lnTo>
                    <a:pt x="2511" y="5309"/>
                  </a:lnTo>
                  <a:lnTo>
                    <a:pt x="1974" y="5309"/>
                  </a:lnTo>
                  <a:cubicBezTo>
                    <a:pt x="1590" y="5309"/>
                    <a:pt x="1278" y="5621"/>
                    <a:pt x="1278" y="6005"/>
                  </a:cubicBezTo>
                  <a:lnTo>
                    <a:pt x="1278" y="6553"/>
                  </a:lnTo>
                  <a:lnTo>
                    <a:pt x="966" y="6553"/>
                  </a:lnTo>
                  <a:cubicBezTo>
                    <a:pt x="433" y="6553"/>
                    <a:pt x="1" y="6985"/>
                    <a:pt x="1" y="7517"/>
                  </a:cubicBezTo>
                  <a:lnTo>
                    <a:pt x="1" y="8007"/>
                  </a:lnTo>
                  <a:cubicBezTo>
                    <a:pt x="1" y="8118"/>
                    <a:pt x="92" y="8209"/>
                    <a:pt x="202" y="8209"/>
                  </a:cubicBezTo>
                  <a:lnTo>
                    <a:pt x="11214" y="8209"/>
                  </a:lnTo>
                  <a:cubicBezTo>
                    <a:pt x="11329" y="8209"/>
                    <a:pt x="11421" y="8118"/>
                    <a:pt x="11421" y="8007"/>
                  </a:cubicBezTo>
                  <a:lnTo>
                    <a:pt x="11421" y="7517"/>
                  </a:lnTo>
                  <a:cubicBezTo>
                    <a:pt x="11416" y="6985"/>
                    <a:pt x="10989" y="6553"/>
                    <a:pt x="10456" y="6553"/>
                  </a:cubicBezTo>
                  <a:lnTo>
                    <a:pt x="10139" y="6553"/>
                  </a:lnTo>
                  <a:lnTo>
                    <a:pt x="10139" y="6005"/>
                  </a:lnTo>
                  <a:cubicBezTo>
                    <a:pt x="10139" y="5621"/>
                    <a:pt x="9832" y="5309"/>
                    <a:pt x="9448" y="5309"/>
                  </a:cubicBezTo>
                  <a:lnTo>
                    <a:pt x="8905" y="5309"/>
                  </a:lnTo>
                  <a:lnTo>
                    <a:pt x="8905" y="202"/>
                  </a:lnTo>
                  <a:cubicBezTo>
                    <a:pt x="8905" y="68"/>
                    <a:pt x="8804" y="0"/>
                    <a:pt x="870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3" name="Google Shape;19083;p140"/>
            <p:cNvSpPr/>
            <p:nvPr/>
          </p:nvSpPr>
          <p:spPr>
            <a:xfrm>
              <a:off x="7665051" y="2098384"/>
              <a:ext cx="31574" cy="160621"/>
            </a:xfrm>
            <a:custGeom>
              <a:avLst/>
              <a:gdLst/>
              <a:ahLst/>
              <a:cxnLst/>
              <a:rect l="l" t="t" r="r" b="b"/>
              <a:pathLst>
                <a:path w="1205" h="6130" extrusionOk="0">
                  <a:moveTo>
                    <a:pt x="602" y="437"/>
                  </a:moveTo>
                  <a:cubicBezTo>
                    <a:pt x="691" y="437"/>
                    <a:pt x="780" y="494"/>
                    <a:pt x="787" y="610"/>
                  </a:cubicBezTo>
                  <a:lnTo>
                    <a:pt x="787" y="5554"/>
                  </a:lnTo>
                  <a:cubicBezTo>
                    <a:pt x="780" y="5672"/>
                    <a:pt x="691" y="5730"/>
                    <a:pt x="602" y="5730"/>
                  </a:cubicBezTo>
                  <a:cubicBezTo>
                    <a:pt x="514" y="5730"/>
                    <a:pt x="425" y="5672"/>
                    <a:pt x="418" y="5554"/>
                  </a:cubicBezTo>
                  <a:lnTo>
                    <a:pt x="418" y="610"/>
                  </a:lnTo>
                  <a:cubicBezTo>
                    <a:pt x="425" y="494"/>
                    <a:pt x="514" y="437"/>
                    <a:pt x="602" y="437"/>
                  </a:cubicBezTo>
                  <a:close/>
                  <a:moveTo>
                    <a:pt x="605" y="0"/>
                  </a:moveTo>
                  <a:cubicBezTo>
                    <a:pt x="269" y="0"/>
                    <a:pt x="0" y="278"/>
                    <a:pt x="10" y="610"/>
                  </a:cubicBezTo>
                  <a:lnTo>
                    <a:pt x="10" y="5554"/>
                  </a:lnTo>
                  <a:cubicBezTo>
                    <a:pt x="19" y="5876"/>
                    <a:pt x="283" y="6130"/>
                    <a:pt x="605" y="6130"/>
                  </a:cubicBezTo>
                  <a:cubicBezTo>
                    <a:pt x="922" y="6130"/>
                    <a:pt x="1186" y="5876"/>
                    <a:pt x="1195" y="5554"/>
                  </a:cubicBezTo>
                  <a:lnTo>
                    <a:pt x="1195" y="610"/>
                  </a:lnTo>
                  <a:cubicBezTo>
                    <a:pt x="1205" y="278"/>
                    <a:pt x="936" y="0"/>
                    <a:pt x="60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4" name="Google Shape;19084;p140"/>
            <p:cNvSpPr/>
            <p:nvPr/>
          </p:nvSpPr>
          <p:spPr>
            <a:xfrm>
              <a:off x="7708312" y="2098384"/>
              <a:ext cx="31600" cy="160621"/>
            </a:xfrm>
            <a:custGeom>
              <a:avLst/>
              <a:gdLst/>
              <a:ahLst/>
              <a:cxnLst/>
              <a:rect l="l" t="t" r="r" b="b"/>
              <a:pathLst>
                <a:path w="1206" h="6130" extrusionOk="0">
                  <a:moveTo>
                    <a:pt x="603" y="437"/>
                  </a:moveTo>
                  <a:cubicBezTo>
                    <a:pt x="692" y="437"/>
                    <a:pt x="780" y="494"/>
                    <a:pt x="788" y="610"/>
                  </a:cubicBezTo>
                  <a:lnTo>
                    <a:pt x="788" y="5554"/>
                  </a:lnTo>
                  <a:cubicBezTo>
                    <a:pt x="780" y="5672"/>
                    <a:pt x="692" y="5730"/>
                    <a:pt x="603" y="5730"/>
                  </a:cubicBezTo>
                  <a:cubicBezTo>
                    <a:pt x="514" y="5730"/>
                    <a:pt x="425" y="5672"/>
                    <a:pt x="418" y="5554"/>
                  </a:cubicBezTo>
                  <a:lnTo>
                    <a:pt x="418" y="610"/>
                  </a:lnTo>
                  <a:cubicBezTo>
                    <a:pt x="425" y="494"/>
                    <a:pt x="514" y="437"/>
                    <a:pt x="603" y="437"/>
                  </a:cubicBezTo>
                  <a:close/>
                  <a:moveTo>
                    <a:pt x="600" y="0"/>
                  </a:moveTo>
                  <a:cubicBezTo>
                    <a:pt x="269" y="0"/>
                    <a:pt x="0" y="278"/>
                    <a:pt x="10" y="610"/>
                  </a:cubicBezTo>
                  <a:lnTo>
                    <a:pt x="10" y="5554"/>
                  </a:lnTo>
                  <a:cubicBezTo>
                    <a:pt x="19" y="5876"/>
                    <a:pt x="284" y="6130"/>
                    <a:pt x="600" y="6130"/>
                  </a:cubicBezTo>
                  <a:cubicBezTo>
                    <a:pt x="922" y="6130"/>
                    <a:pt x="1186" y="5876"/>
                    <a:pt x="1196" y="5554"/>
                  </a:cubicBezTo>
                  <a:lnTo>
                    <a:pt x="1196" y="610"/>
                  </a:lnTo>
                  <a:cubicBezTo>
                    <a:pt x="1205" y="278"/>
                    <a:pt x="936" y="0"/>
                    <a:pt x="60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5" name="Google Shape;19085;p140"/>
            <p:cNvSpPr/>
            <p:nvPr/>
          </p:nvSpPr>
          <p:spPr>
            <a:xfrm>
              <a:off x="7751834" y="2099380"/>
              <a:ext cx="31076" cy="159626"/>
            </a:xfrm>
            <a:custGeom>
              <a:avLst/>
              <a:gdLst/>
              <a:ahLst/>
              <a:cxnLst/>
              <a:rect l="l" t="t" r="r" b="b"/>
              <a:pathLst>
                <a:path w="1186" h="6092" extrusionOk="0">
                  <a:moveTo>
                    <a:pt x="593" y="399"/>
                  </a:moveTo>
                  <a:cubicBezTo>
                    <a:pt x="682" y="399"/>
                    <a:pt x="771" y="456"/>
                    <a:pt x="778" y="572"/>
                  </a:cubicBezTo>
                  <a:lnTo>
                    <a:pt x="778" y="5516"/>
                  </a:lnTo>
                  <a:cubicBezTo>
                    <a:pt x="771" y="5634"/>
                    <a:pt x="682" y="5692"/>
                    <a:pt x="593" y="5692"/>
                  </a:cubicBezTo>
                  <a:cubicBezTo>
                    <a:pt x="504" y="5692"/>
                    <a:pt x="415" y="5634"/>
                    <a:pt x="408" y="5516"/>
                  </a:cubicBezTo>
                  <a:lnTo>
                    <a:pt x="408" y="572"/>
                  </a:lnTo>
                  <a:cubicBezTo>
                    <a:pt x="415" y="456"/>
                    <a:pt x="504" y="399"/>
                    <a:pt x="593" y="399"/>
                  </a:cubicBezTo>
                  <a:close/>
                  <a:moveTo>
                    <a:pt x="591" y="0"/>
                  </a:moveTo>
                  <a:cubicBezTo>
                    <a:pt x="274" y="0"/>
                    <a:pt x="10" y="255"/>
                    <a:pt x="0" y="572"/>
                  </a:cubicBezTo>
                  <a:lnTo>
                    <a:pt x="0" y="5516"/>
                  </a:lnTo>
                  <a:cubicBezTo>
                    <a:pt x="10" y="5838"/>
                    <a:pt x="274" y="6092"/>
                    <a:pt x="591" y="6092"/>
                  </a:cubicBezTo>
                  <a:cubicBezTo>
                    <a:pt x="912" y="6092"/>
                    <a:pt x="1171" y="5838"/>
                    <a:pt x="1186" y="5516"/>
                  </a:cubicBezTo>
                  <a:lnTo>
                    <a:pt x="1186" y="572"/>
                  </a:lnTo>
                  <a:cubicBezTo>
                    <a:pt x="1171" y="255"/>
                    <a:pt x="912" y="0"/>
                    <a:pt x="59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086" name="Google Shape;19086;p140"/>
          <p:cNvGrpSpPr/>
          <p:nvPr/>
        </p:nvGrpSpPr>
        <p:grpSpPr>
          <a:xfrm>
            <a:off x="6602959" y="2721663"/>
            <a:ext cx="363402" cy="333322"/>
            <a:chOff x="6602959" y="2908513"/>
            <a:chExt cx="363402" cy="333322"/>
          </a:xfrm>
        </p:grpSpPr>
        <p:sp>
          <p:nvSpPr>
            <p:cNvPr id="19087" name="Google Shape;19087;p140"/>
            <p:cNvSpPr/>
            <p:nvPr/>
          </p:nvSpPr>
          <p:spPr>
            <a:xfrm>
              <a:off x="6613781" y="2913911"/>
              <a:ext cx="341628" cy="322527"/>
            </a:xfrm>
            <a:custGeom>
              <a:avLst/>
              <a:gdLst/>
              <a:ahLst/>
              <a:cxnLst/>
              <a:rect l="l" t="t" r="r" b="b"/>
              <a:pathLst>
                <a:path w="13038" h="12309" extrusionOk="0">
                  <a:moveTo>
                    <a:pt x="0" y="1"/>
                  </a:moveTo>
                  <a:lnTo>
                    <a:pt x="0" y="12308"/>
                  </a:lnTo>
                  <a:lnTo>
                    <a:pt x="13038" y="12308"/>
                  </a:lnTo>
                  <a:lnTo>
                    <a:pt x="13038" y="1"/>
                  </a:ln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8" name="Google Shape;19088;p140"/>
            <p:cNvSpPr/>
            <p:nvPr/>
          </p:nvSpPr>
          <p:spPr>
            <a:xfrm>
              <a:off x="6613781" y="2913911"/>
              <a:ext cx="341628" cy="322527"/>
            </a:xfrm>
            <a:custGeom>
              <a:avLst/>
              <a:gdLst/>
              <a:ahLst/>
              <a:cxnLst/>
              <a:rect l="l" t="t" r="r" b="b"/>
              <a:pathLst>
                <a:path w="13038" h="12309" extrusionOk="0">
                  <a:moveTo>
                    <a:pt x="5511" y="1"/>
                  </a:moveTo>
                  <a:cubicBezTo>
                    <a:pt x="5511" y="5641"/>
                    <a:pt x="0" y="12308"/>
                    <a:pt x="0" y="12308"/>
                  </a:cubicBezTo>
                  <a:lnTo>
                    <a:pt x="13038" y="12308"/>
                  </a:lnTo>
                  <a:cubicBezTo>
                    <a:pt x="13038" y="12308"/>
                    <a:pt x="7532" y="5636"/>
                    <a:pt x="7532" y="1"/>
                  </a:cubicBezTo>
                  <a:close/>
                </a:path>
              </a:pathLst>
            </a:custGeom>
            <a:solidFill>
              <a:srgbClr val="4D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9" name="Google Shape;19089;p140"/>
            <p:cNvSpPr/>
            <p:nvPr/>
          </p:nvSpPr>
          <p:spPr>
            <a:xfrm>
              <a:off x="6613781" y="3136292"/>
              <a:ext cx="341628" cy="100146"/>
            </a:xfrm>
            <a:custGeom>
              <a:avLst/>
              <a:gdLst/>
              <a:ahLst/>
              <a:cxnLst/>
              <a:rect l="l" t="t" r="r" b="b"/>
              <a:pathLst>
                <a:path w="13038" h="3822" extrusionOk="0">
                  <a:moveTo>
                    <a:pt x="0" y="1"/>
                  </a:moveTo>
                  <a:lnTo>
                    <a:pt x="0" y="3821"/>
                  </a:lnTo>
                  <a:lnTo>
                    <a:pt x="13038" y="3821"/>
                  </a:lnTo>
                  <a:lnTo>
                    <a:pt x="13038" y="1"/>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0" name="Google Shape;19090;p140"/>
            <p:cNvSpPr/>
            <p:nvPr/>
          </p:nvSpPr>
          <p:spPr>
            <a:xfrm>
              <a:off x="6613781" y="3136423"/>
              <a:ext cx="271458" cy="28823"/>
            </a:xfrm>
            <a:custGeom>
              <a:avLst/>
              <a:gdLst/>
              <a:ahLst/>
              <a:cxnLst/>
              <a:rect l="l" t="t" r="r" b="b"/>
              <a:pathLst>
                <a:path w="10360" h="1100" extrusionOk="0">
                  <a:moveTo>
                    <a:pt x="0" y="0"/>
                  </a:moveTo>
                  <a:lnTo>
                    <a:pt x="0" y="1100"/>
                  </a:lnTo>
                  <a:lnTo>
                    <a:pt x="8746" y="1100"/>
                  </a:lnTo>
                  <a:cubicBezTo>
                    <a:pt x="9457" y="1100"/>
                    <a:pt x="10100" y="663"/>
                    <a:pt x="10359" y="0"/>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1" name="Google Shape;19091;p140"/>
            <p:cNvSpPr/>
            <p:nvPr/>
          </p:nvSpPr>
          <p:spPr>
            <a:xfrm>
              <a:off x="6613781" y="2913911"/>
              <a:ext cx="147441" cy="322527"/>
            </a:xfrm>
            <a:custGeom>
              <a:avLst/>
              <a:gdLst/>
              <a:ahLst/>
              <a:cxnLst/>
              <a:rect l="l" t="t" r="r" b="b"/>
              <a:pathLst>
                <a:path w="5627" h="12309" extrusionOk="0">
                  <a:moveTo>
                    <a:pt x="0" y="1"/>
                  </a:moveTo>
                  <a:lnTo>
                    <a:pt x="0" y="12308"/>
                  </a:lnTo>
                  <a:lnTo>
                    <a:pt x="1897" y="12308"/>
                  </a:lnTo>
                  <a:cubicBezTo>
                    <a:pt x="2017" y="12308"/>
                    <a:pt x="2127" y="12241"/>
                    <a:pt x="2185" y="12136"/>
                  </a:cubicBezTo>
                  <a:cubicBezTo>
                    <a:pt x="2871" y="10892"/>
                    <a:pt x="1181" y="6284"/>
                    <a:pt x="1181" y="6284"/>
                  </a:cubicBezTo>
                  <a:cubicBezTo>
                    <a:pt x="1181" y="6284"/>
                    <a:pt x="5626" y="2271"/>
                    <a:pt x="4436" y="1"/>
                  </a:cubicBez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2" name="Google Shape;19092;p140"/>
            <p:cNvSpPr/>
            <p:nvPr/>
          </p:nvSpPr>
          <p:spPr>
            <a:xfrm>
              <a:off x="6613912" y="2913911"/>
              <a:ext cx="53348" cy="322527"/>
            </a:xfrm>
            <a:custGeom>
              <a:avLst/>
              <a:gdLst/>
              <a:ahLst/>
              <a:cxnLst/>
              <a:rect l="l" t="t" r="r" b="b"/>
              <a:pathLst>
                <a:path w="2036" h="12309" extrusionOk="0">
                  <a:moveTo>
                    <a:pt x="0" y="1"/>
                  </a:moveTo>
                  <a:lnTo>
                    <a:pt x="0" y="12308"/>
                  </a:lnTo>
                  <a:lnTo>
                    <a:pt x="922" y="12308"/>
                  </a:lnTo>
                  <a:cubicBezTo>
                    <a:pt x="1042" y="12308"/>
                    <a:pt x="1152" y="12241"/>
                    <a:pt x="1210" y="12140"/>
                  </a:cubicBezTo>
                  <a:cubicBezTo>
                    <a:pt x="1896" y="10892"/>
                    <a:pt x="370" y="6284"/>
                    <a:pt x="370" y="6284"/>
                  </a:cubicBezTo>
                  <a:cubicBezTo>
                    <a:pt x="370" y="6284"/>
                    <a:pt x="2036" y="2358"/>
                    <a:pt x="1335"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3" name="Google Shape;19093;p140"/>
            <p:cNvSpPr/>
            <p:nvPr/>
          </p:nvSpPr>
          <p:spPr>
            <a:xfrm>
              <a:off x="6623581" y="2913911"/>
              <a:ext cx="137642" cy="322527"/>
            </a:xfrm>
            <a:custGeom>
              <a:avLst/>
              <a:gdLst/>
              <a:ahLst/>
              <a:cxnLst/>
              <a:rect l="l" t="t" r="r" b="b"/>
              <a:pathLst>
                <a:path w="5253" h="12309" extrusionOk="0">
                  <a:moveTo>
                    <a:pt x="3102" y="1"/>
                  </a:moveTo>
                  <a:cubicBezTo>
                    <a:pt x="2809" y="3654"/>
                    <a:pt x="1" y="6284"/>
                    <a:pt x="1" y="6284"/>
                  </a:cubicBezTo>
                  <a:cubicBezTo>
                    <a:pt x="1" y="6284"/>
                    <a:pt x="1527" y="10892"/>
                    <a:pt x="841" y="12136"/>
                  </a:cubicBezTo>
                  <a:cubicBezTo>
                    <a:pt x="778" y="12241"/>
                    <a:pt x="668" y="12308"/>
                    <a:pt x="548" y="12308"/>
                  </a:cubicBezTo>
                  <a:lnTo>
                    <a:pt x="1523" y="12308"/>
                  </a:lnTo>
                  <a:cubicBezTo>
                    <a:pt x="1643" y="12308"/>
                    <a:pt x="1753" y="12241"/>
                    <a:pt x="1811" y="12136"/>
                  </a:cubicBezTo>
                  <a:cubicBezTo>
                    <a:pt x="2497" y="10892"/>
                    <a:pt x="807" y="6284"/>
                    <a:pt x="807" y="6284"/>
                  </a:cubicBezTo>
                  <a:cubicBezTo>
                    <a:pt x="807" y="6284"/>
                    <a:pt x="5252" y="2271"/>
                    <a:pt x="4062"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4" name="Google Shape;19094;p140"/>
            <p:cNvSpPr/>
            <p:nvPr/>
          </p:nvSpPr>
          <p:spPr>
            <a:xfrm>
              <a:off x="6608252" y="3072148"/>
              <a:ext cx="45540" cy="21276"/>
            </a:xfrm>
            <a:custGeom>
              <a:avLst/>
              <a:gdLst/>
              <a:ahLst/>
              <a:cxnLst/>
              <a:rect l="l" t="t" r="r" b="b"/>
              <a:pathLst>
                <a:path w="1738" h="812" extrusionOk="0">
                  <a:moveTo>
                    <a:pt x="192" y="0"/>
                  </a:moveTo>
                  <a:cubicBezTo>
                    <a:pt x="87" y="0"/>
                    <a:pt x="0" y="87"/>
                    <a:pt x="0" y="197"/>
                  </a:cubicBezTo>
                  <a:lnTo>
                    <a:pt x="0" y="615"/>
                  </a:lnTo>
                  <a:cubicBezTo>
                    <a:pt x="0" y="725"/>
                    <a:pt x="87" y="812"/>
                    <a:pt x="192" y="812"/>
                  </a:cubicBezTo>
                  <a:lnTo>
                    <a:pt x="1546" y="812"/>
                  </a:lnTo>
                  <a:cubicBezTo>
                    <a:pt x="1651" y="812"/>
                    <a:pt x="1738" y="725"/>
                    <a:pt x="1738" y="615"/>
                  </a:cubicBezTo>
                  <a:lnTo>
                    <a:pt x="1738" y="197"/>
                  </a:lnTo>
                  <a:cubicBezTo>
                    <a:pt x="1738" y="87"/>
                    <a:pt x="1651" y="0"/>
                    <a:pt x="1546"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5" name="Google Shape;19095;p140"/>
            <p:cNvSpPr/>
            <p:nvPr/>
          </p:nvSpPr>
          <p:spPr>
            <a:xfrm>
              <a:off x="6807994" y="2913911"/>
              <a:ext cx="147415" cy="322527"/>
            </a:xfrm>
            <a:custGeom>
              <a:avLst/>
              <a:gdLst/>
              <a:ahLst/>
              <a:cxnLst/>
              <a:rect l="l" t="t" r="r" b="b"/>
              <a:pathLst>
                <a:path w="5626" h="12309" extrusionOk="0">
                  <a:moveTo>
                    <a:pt x="1190" y="1"/>
                  </a:moveTo>
                  <a:cubicBezTo>
                    <a:pt x="0" y="2271"/>
                    <a:pt x="4450" y="6284"/>
                    <a:pt x="4450" y="6284"/>
                  </a:cubicBezTo>
                  <a:cubicBezTo>
                    <a:pt x="4450" y="6284"/>
                    <a:pt x="2755" y="10892"/>
                    <a:pt x="3442" y="12136"/>
                  </a:cubicBezTo>
                  <a:cubicBezTo>
                    <a:pt x="3499" y="12241"/>
                    <a:pt x="3610" y="12308"/>
                    <a:pt x="3735" y="12308"/>
                  </a:cubicBezTo>
                  <a:lnTo>
                    <a:pt x="5626" y="12308"/>
                  </a:lnTo>
                  <a:lnTo>
                    <a:pt x="5626" y="1"/>
                  </a:ln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6" name="Google Shape;19096;p140"/>
            <p:cNvSpPr/>
            <p:nvPr/>
          </p:nvSpPr>
          <p:spPr>
            <a:xfrm>
              <a:off x="6901930" y="2913911"/>
              <a:ext cx="53479" cy="322527"/>
            </a:xfrm>
            <a:custGeom>
              <a:avLst/>
              <a:gdLst/>
              <a:ahLst/>
              <a:cxnLst/>
              <a:rect l="l" t="t" r="r" b="b"/>
              <a:pathLst>
                <a:path w="2041" h="12309" extrusionOk="0">
                  <a:moveTo>
                    <a:pt x="702" y="1"/>
                  </a:moveTo>
                  <a:cubicBezTo>
                    <a:pt x="1" y="2358"/>
                    <a:pt x="1666" y="6284"/>
                    <a:pt x="1666" y="6284"/>
                  </a:cubicBezTo>
                  <a:cubicBezTo>
                    <a:pt x="1666" y="6284"/>
                    <a:pt x="140" y="10892"/>
                    <a:pt x="826" y="12140"/>
                  </a:cubicBezTo>
                  <a:cubicBezTo>
                    <a:pt x="884" y="12241"/>
                    <a:pt x="994" y="12308"/>
                    <a:pt x="1114" y="12308"/>
                  </a:cubicBezTo>
                  <a:lnTo>
                    <a:pt x="2041" y="12308"/>
                  </a:lnTo>
                  <a:lnTo>
                    <a:pt x="2041"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7" name="Google Shape;19097;p140"/>
            <p:cNvSpPr/>
            <p:nvPr/>
          </p:nvSpPr>
          <p:spPr>
            <a:xfrm>
              <a:off x="6808099" y="2913911"/>
              <a:ext cx="137642" cy="322527"/>
            </a:xfrm>
            <a:custGeom>
              <a:avLst/>
              <a:gdLst/>
              <a:ahLst/>
              <a:cxnLst/>
              <a:rect l="l" t="t" r="r" b="b"/>
              <a:pathLst>
                <a:path w="5253" h="12309" extrusionOk="0">
                  <a:moveTo>
                    <a:pt x="1186" y="1"/>
                  </a:moveTo>
                  <a:cubicBezTo>
                    <a:pt x="1" y="2271"/>
                    <a:pt x="4451" y="6284"/>
                    <a:pt x="4451" y="6284"/>
                  </a:cubicBezTo>
                  <a:cubicBezTo>
                    <a:pt x="4451" y="6284"/>
                    <a:pt x="2756" y="10892"/>
                    <a:pt x="3443" y="12136"/>
                  </a:cubicBezTo>
                  <a:cubicBezTo>
                    <a:pt x="3500" y="12241"/>
                    <a:pt x="3611" y="12308"/>
                    <a:pt x="3735" y="12308"/>
                  </a:cubicBezTo>
                  <a:lnTo>
                    <a:pt x="4705" y="12308"/>
                  </a:lnTo>
                  <a:cubicBezTo>
                    <a:pt x="4580" y="12308"/>
                    <a:pt x="4470" y="12241"/>
                    <a:pt x="4412" y="12136"/>
                  </a:cubicBezTo>
                  <a:cubicBezTo>
                    <a:pt x="3721" y="10892"/>
                    <a:pt x="5252" y="6284"/>
                    <a:pt x="5252" y="6284"/>
                  </a:cubicBezTo>
                  <a:cubicBezTo>
                    <a:pt x="5252" y="6284"/>
                    <a:pt x="2444" y="3654"/>
                    <a:pt x="2147"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8" name="Google Shape;19098;p140"/>
            <p:cNvSpPr/>
            <p:nvPr/>
          </p:nvSpPr>
          <p:spPr>
            <a:xfrm>
              <a:off x="6915398" y="3072148"/>
              <a:ext cx="45566" cy="21276"/>
            </a:xfrm>
            <a:custGeom>
              <a:avLst/>
              <a:gdLst/>
              <a:ahLst/>
              <a:cxnLst/>
              <a:rect l="l" t="t" r="r" b="b"/>
              <a:pathLst>
                <a:path w="1739" h="812" extrusionOk="0">
                  <a:moveTo>
                    <a:pt x="192" y="0"/>
                  </a:moveTo>
                  <a:cubicBezTo>
                    <a:pt x="87" y="0"/>
                    <a:pt x="0" y="87"/>
                    <a:pt x="0" y="197"/>
                  </a:cubicBezTo>
                  <a:lnTo>
                    <a:pt x="0" y="615"/>
                  </a:lnTo>
                  <a:cubicBezTo>
                    <a:pt x="0" y="725"/>
                    <a:pt x="87" y="812"/>
                    <a:pt x="197" y="812"/>
                  </a:cubicBezTo>
                  <a:lnTo>
                    <a:pt x="1546" y="812"/>
                  </a:lnTo>
                  <a:cubicBezTo>
                    <a:pt x="1652" y="812"/>
                    <a:pt x="1738" y="725"/>
                    <a:pt x="1738" y="615"/>
                  </a:cubicBezTo>
                  <a:lnTo>
                    <a:pt x="1738" y="197"/>
                  </a:lnTo>
                  <a:cubicBezTo>
                    <a:pt x="1738" y="87"/>
                    <a:pt x="1652" y="0"/>
                    <a:pt x="1546"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9" name="Google Shape;19099;p140"/>
            <p:cNvSpPr/>
            <p:nvPr/>
          </p:nvSpPr>
          <p:spPr>
            <a:xfrm>
              <a:off x="6915398" y="3077677"/>
              <a:ext cx="45566" cy="15748"/>
            </a:xfrm>
            <a:custGeom>
              <a:avLst/>
              <a:gdLst/>
              <a:ahLst/>
              <a:cxnLst/>
              <a:rect l="l" t="t" r="r" b="b"/>
              <a:pathLst>
                <a:path w="1739" h="601" extrusionOk="0">
                  <a:moveTo>
                    <a:pt x="0" y="1"/>
                  </a:moveTo>
                  <a:lnTo>
                    <a:pt x="0" y="404"/>
                  </a:lnTo>
                  <a:cubicBezTo>
                    <a:pt x="0" y="514"/>
                    <a:pt x="87" y="601"/>
                    <a:pt x="192" y="601"/>
                  </a:cubicBezTo>
                  <a:lnTo>
                    <a:pt x="1546" y="601"/>
                  </a:lnTo>
                  <a:cubicBezTo>
                    <a:pt x="1652" y="601"/>
                    <a:pt x="1738" y="514"/>
                    <a:pt x="1738" y="404"/>
                  </a:cubicBezTo>
                  <a:lnTo>
                    <a:pt x="1738" y="1"/>
                  </a:lnTo>
                  <a:cubicBezTo>
                    <a:pt x="1738" y="106"/>
                    <a:pt x="1652" y="197"/>
                    <a:pt x="1546" y="197"/>
                  </a:cubicBezTo>
                  <a:lnTo>
                    <a:pt x="192" y="197"/>
                  </a:lnTo>
                  <a:cubicBezTo>
                    <a:pt x="87" y="197"/>
                    <a:pt x="0" y="106"/>
                    <a:pt x="0"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0" name="Google Shape;19100;p140"/>
            <p:cNvSpPr/>
            <p:nvPr/>
          </p:nvSpPr>
          <p:spPr>
            <a:xfrm>
              <a:off x="6884086" y="3093267"/>
              <a:ext cx="56990" cy="143170"/>
            </a:xfrm>
            <a:custGeom>
              <a:avLst/>
              <a:gdLst/>
              <a:ahLst/>
              <a:cxnLst/>
              <a:rect l="l" t="t" r="r" b="b"/>
              <a:pathLst>
                <a:path w="2175" h="5464" extrusionOk="0">
                  <a:moveTo>
                    <a:pt x="1354" y="1"/>
                  </a:moveTo>
                  <a:cubicBezTo>
                    <a:pt x="927" y="1268"/>
                    <a:pt x="0" y="4316"/>
                    <a:pt x="538" y="5295"/>
                  </a:cubicBezTo>
                  <a:cubicBezTo>
                    <a:pt x="600" y="5401"/>
                    <a:pt x="711" y="5463"/>
                    <a:pt x="831" y="5463"/>
                  </a:cubicBezTo>
                  <a:lnTo>
                    <a:pt x="1800" y="5463"/>
                  </a:lnTo>
                  <a:cubicBezTo>
                    <a:pt x="1680" y="5463"/>
                    <a:pt x="1565" y="5401"/>
                    <a:pt x="1507" y="5295"/>
                  </a:cubicBezTo>
                  <a:cubicBezTo>
                    <a:pt x="965" y="4316"/>
                    <a:pt x="1791" y="1273"/>
                    <a:pt x="2175" y="6"/>
                  </a:cubicBezTo>
                  <a:lnTo>
                    <a:pt x="1392" y="6"/>
                  </a:lnTo>
                  <a:cubicBezTo>
                    <a:pt x="1378" y="6"/>
                    <a:pt x="1363" y="6"/>
                    <a:pt x="1354" y="1"/>
                  </a:cubicBez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1" name="Google Shape;19101;p140"/>
            <p:cNvSpPr/>
            <p:nvPr/>
          </p:nvSpPr>
          <p:spPr>
            <a:xfrm>
              <a:off x="6608252" y="3077677"/>
              <a:ext cx="45540" cy="15748"/>
            </a:xfrm>
            <a:custGeom>
              <a:avLst/>
              <a:gdLst/>
              <a:ahLst/>
              <a:cxnLst/>
              <a:rect l="l" t="t" r="r" b="b"/>
              <a:pathLst>
                <a:path w="1738" h="601" extrusionOk="0">
                  <a:moveTo>
                    <a:pt x="0" y="1"/>
                  </a:moveTo>
                  <a:lnTo>
                    <a:pt x="0" y="404"/>
                  </a:lnTo>
                  <a:cubicBezTo>
                    <a:pt x="0" y="514"/>
                    <a:pt x="87" y="601"/>
                    <a:pt x="192" y="601"/>
                  </a:cubicBezTo>
                  <a:lnTo>
                    <a:pt x="1546" y="601"/>
                  </a:lnTo>
                  <a:cubicBezTo>
                    <a:pt x="1651" y="601"/>
                    <a:pt x="1738" y="514"/>
                    <a:pt x="1738" y="404"/>
                  </a:cubicBezTo>
                  <a:lnTo>
                    <a:pt x="1738" y="1"/>
                  </a:lnTo>
                  <a:cubicBezTo>
                    <a:pt x="1738" y="106"/>
                    <a:pt x="1651" y="197"/>
                    <a:pt x="1546" y="197"/>
                  </a:cubicBezTo>
                  <a:lnTo>
                    <a:pt x="192" y="197"/>
                  </a:lnTo>
                  <a:cubicBezTo>
                    <a:pt x="87" y="197"/>
                    <a:pt x="0" y="106"/>
                    <a:pt x="0"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2" name="Google Shape;19102;p140"/>
            <p:cNvSpPr/>
            <p:nvPr/>
          </p:nvSpPr>
          <p:spPr>
            <a:xfrm>
              <a:off x="6628245" y="3093267"/>
              <a:ext cx="56990" cy="143170"/>
            </a:xfrm>
            <a:custGeom>
              <a:avLst/>
              <a:gdLst/>
              <a:ahLst/>
              <a:cxnLst/>
              <a:rect l="l" t="t" r="r" b="b"/>
              <a:pathLst>
                <a:path w="2175" h="5464" extrusionOk="0">
                  <a:moveTo>
                    <a:pt x="821" y="1"/>
                  </a:moveTo>
                  <a:cubicBezTo>
                    <a:pt x="807" y="1"/>
                    <a:pt x="792" y="6"/>
                    <a:pt x="783" y="6"/>
                  </a:cubicBezTo>
                  <a:lnTo>
                    <a:pt x="0" y="6"/>
                  </a:lnTo>
                  <a:cubicBezTo>
                    <a:pt x="384" y="1273"/>
                    <a:pt x="1205" y="4316"/>
                    <a:pt x="668" y="5291"/>
                  </a:cubicBezTo>
                  <a:cubicBezTo>
                    <a:pt x="610" y="5396"/>
                    <a:pt x="495" y="5463"/>
                    <a:pt x="375" y="5463"/>
                  </a:cubicBezTo>
                  <a:lnTo>
                    <a:pt x="1345" y="5463"/>
                  </a:lnTo>
                  <a:cubicBezTo>
                    <a:pt x="1465" y="5463"/>
                    <a:pt x="1575" y="5396"/>
                    <a:pt x="1633" y="5291"/>
                  </a:cubicBezTo>
                  <a:cubicBezTo>
                    <a:pt x="2175" y="4316"/>
                    <a:pt x="1244" y="1268"/>
                    <a:pt x="821" y="1"/>
                  </a:cubicBez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3" name="Google Shape;19103;p140"/>
            <p:cNvSpPr/>
            <p:nvPr/>
          </p:nvSpPr>
          <p:spPr>
            <a:xfrm>
              <a:off x="6613781" y="2913911"/>
              <a:ext cx="341628" cy="52746"/>
            </a:xfrm>
            <a:custGeom>
              <a:avLst/>
              <a:gdLst/>
              <a:ahLst/>
              <a:cxnLst/>
              <a:rect l="l" t="t" r="r" b="b"/>
              <a:pathLst>
                <a:path w="13038" h="2013" extrusionOk="0">
                  <a:moveTo>
                    <a:pt x="0" y="1"/>
                  </a:moveTo>
                  <a:cubicBezTo>
                    <a:pt x="0" y="913"/>
                    <a:pt x="2919" y="2012"/>
                    <a:pt x="6519" y="2012"/>
                  </a:cubicBezTo>
                  <a:cubicBezTo>
                    <a:pt x="10119" y="2012"/>
                    <a:pt x="13038" y="913"/>
                    <a:pt x="13038" y="1"/>
                  </a:cubicBez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4" name="Google Shape;19104;p140"/>
            <p:cNvSpPr/>
            <p:nvPr/>
          </p:nvSpPr>
          <p:spPr>
            <a:xfrm>
              <a:off x="6723072" y="3184845"/>
              <a:ext cx="61419" cy="51593"/>
            </a:xfrm>
            <a:custGeom>
              <a:avLst/>
              <a:gdLst/>
              <a:ahLst/>
              <a:cxnLst/>
              <a:rect l="l" t="t" r="r" b="b"/>
              <a:pathLst>
                <a:path w="2344" h="1969" extrusionOk="0">
                  <a:moveTo>
                    <a:pt x="644" y="0"/>
                  </a:moveTo>
                  <a:cubicBezTo>
                    <a:pt x="289" y="0"/>
                    <a:pt x="1" y="284"/>
                    <a:pt x="1" y="639"/>
                  </a:cubicBezTo>
                  <a:lnTo>
                    <a:pt x="1" y="1968"/>
                  </a:lnTo>
                  <a:lnTo>
                    <a:pt x="2343" y="1968"/>
                  </a:lnTo>
                  <a:lnTo>
                    <a:pt x="2343" y="639"/>
                  </a:lnTo>
                  <a:cubicBezTo>
                    <a:pt x="2343" y="284"/>
                    <a:pt x="2055" y="0"/>
                    <a:pt x="1700" y="0"/>
                  </a:cubicBez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5" name="Google Shape;19105;p140"/>
            <p:cNvSpPr/>
            <p:nvPr/>
          </p:nvSpPr>
          <p:spPr>
            <a:xfrm>
              <a:off x="6661836" y="3184845"/>
              <a:ext cx="61261" cy="51593"/>
            </a:xfrm>
            <a:custGeom>
              <a:avLst/>
              <a:gdLst/>
              <a:ahLst/>
              <a:cxnLst/>
              <a:rect l="l" t="t" r="r" b="b"/>
              <a:pathLst>
                <a:path w="2338" h="1969" extrusionOk="0">
                  <a:moveTo>
                    <a:pt x="643" y="0"/>
                  </a:moveTo>
                  <a:cubicBezTo>
                    <a:pt x="288" y="0"/>
                    <a:pt x="0" y="284"/>
                    <a:pt x="0" y="639"/>
                  </a:cubicBezTo>
                  <a:lnTo>
                    <a:pt x="0" y="1968"/>
                  </a:lnTo>
                  <a:lnTo>
                    <a:pt x="2338" y="1968"/>
                  </a:lnTo>
                  <a:lnTo>
                    <a:pt x="2338" y="639"/>
                  </a:lnTo>
                  <a:cubicBezTo>
                    <a:pt x="2338" y="284"/>
                    <a:pt x="2050" y="0"/>
                    <a:pt x="1699" y="0"/>
                  </a:cubicBez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6" name="Google Shape;19106;p140"/>
            <p:cNvSpPr/>
            <p:nvPr/>
          </p:nvSpPr>
          <p:spPr>
            <a:xfrm>
              <a:off x="6677165" y="3184845"/>
              <a:ext cx="46064" cy="51462"/>
            </a:xfrm>
            <a:custGeom>
              <a:avLst/>
              <a:gdLst/>
              <a:ahLst/>
              <a:cxnLst/>
              <a:rect l="l" t="t" r="r" b="b"/>
              <a:pathLst>
                <a:path w="1758" h="1964" extrusionOk="0">
                  <a:moveTo>
                    <a:pt x="1123" y="0"/>
                  </a:moveTo>
                  <a:cubicBezTo>
                    <a:pt x="1120" y="0"/>
                    <a:pt x="1117" y="0"/>
                    <a:pt x="1114" y="0"/>
                  </a:cubicBezTo>
                  <a:lnTo>
                    <a:pt x="1" y="0"/>
                  </a:lnTo>
                  <a:cubicBezTo>
                    <a:pt x="332" y="29"/>
                    <a:pt x="586" y="303"/>
                    <a:pt x="586" y="639"/>
                  </a:cubicBezTo>
                  <a:lnTo>
                    <a:pt x="586" y="1964"/>
                  </a:lnTo>
                  <a:lnTo>
                    <a:pt x="1758" y="1964"/>
                  </a:lnTo>
                  <a:lnTo>
                    <a:pt x="1758" y="639"/>
                  </a:lnTo>
                  <a:cubicBezTo>
                    <a:pt x="1753" y="287"/>
                    <a:pt x="1470" y="0"/>
                    <a:pt x="1123"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7" name="Google Shape;19107;p140"/>
            <p:cNvSpPr/>
            <p:nvPr/>
          </p:nvSpPr>
          <p:spPr>
            <a:xfrm>
              <a:off x="6738688" y="3184845"/>
              <a:ext cx="45933" cy="51462"/>
            </a:xfrm>
            <a:custGeom>
              <a:avLst/>
              <a:gdLst/>
              <a:ahLst/>
              <a:cxnLst/>
              <a:rect l="l" t="t" r="r" b="b"/>
              <a:pathLst>
                <a:path w="1753" h="1964" extrusionOk="0">
                  <a:moveTo>
                    <a:pt x="1122" y="0"/>
                  </a:moveTo>
                  <a:cubicBezTo>
                    <a:pt x="1119" y="0"/>
                    <a:pt x="1117" y="0"/>
                    <a:pt x="1114" y="0"/>
                  </a:cubicBezTo>
                  <a:lnTo>
                    <a:pt x="0" y="0"/>
                  </a:lnTo>
                  <a:cubicBezTo>
                    <a:pt x="331" y="29"/>
                    <a:pt x="581" y="303"/>
                    <a:pt x="581" y="639"/>
                  </a:cubicBezTo>
                  <a:lnTo>
                    <a:pt x="581" y="1964"/>
                  </a:lnTo>
                  <a:lnTo>
                    <a:pt x="1752" y="1964"/>
                  </a:lnTo>
                  <a:lnTo>
                    <a:pt x="1752" y="639"/>
                  </a:lnTo>
                  <a:cubicBezTo>
                    <a:pt x="1752" y="287"/>
                    <a:pt x="1469" y="0"/>
                    <a:pt x="1122"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8" name="Google Shape;19108;p140"/>
            <p:cNvSpPr/>
            <p:nvPr/>
          </p:nvSpPr>
          <p:spPr>
            <a:xfrm>
              <a:off x="6784464" y="3184845"/>
              <a:ext cx="61392" cy="51593"/>
            </a:xfrm>
            <a:custGeom>
              <a:avLst/>
              <a:gdLst/>
              <a:ahLst/>
              <a:cxnLst/>
              <a:rect l="l" t="t" r="r" b="b"/>
              <a:pathLst>
                <a:path w="2343" h="1969" extrusionOk="0">
                  <a:moveTo>
                    <a:pt x="644" y="0"/>
                  </a:moveTo>
                  <a:cubicBezTo>
                    <a:pt x="288" y="0"/>
                    <a:pt x="0" y="284"/>
                    <a:pt x="0" y="639"/>
                  </a:cubicBezTo>
                  <a:lnTo>
                    <a:pt x="0" y="1968"/>
                  </a:lnTo>
                  <a:lnTo>
                    <a:pt x="2343" y="1968"/>
                  </a:lnTo>
                  <a:lnTo>
                    <a:pt x="2343" y="639"/>
                  </a:lnTo>
                  <a:cubicBezTo>
                    <a:pt x="2343" y="284"/>
                    <a:pt x="2055" y="0"/>
                    <a:pt x="1700" y="0"/>
                  </a:cubicBez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9" name="Google Shape;19109;p140"/>
            <p:cNvSpPr/>
            <p:nvPr/>
          </p:nvSpPr>
          <p:spPr>
            <a:xfrm>
              <a:off x="6845830" y="3184845"/>
              <a:ext cx="61288" cy="51593"/>
            </a:xfrm>
            <a:custGeom>
              <a:avLst/>
              <a:gdLst/>
              <a:ahLst/>
              <a:cxnLst/>
              <a:rect l="l" t="t" r="r" b="b"/>
              <a:pathLst>
                <a:path w="2339" h="1969" extrusionOk="0">
                  <a:moveTo>
                    <a:pt x="644" y="0"/>
                  </a:moveTo>
                  <a:cubicBezTo>
                    <a:pt x="289" y="0"/>
                    <a:pt x="1" y="284"/>
                    <a:pt x="1" y="639"/>
                  </a:cubicBezTo>
                  <a:lnTo>
                    <a:pt x="1" y="1968"/>
                  </a:lnTo>
                  <a:lnTo>
                    <a:pt x="2339" y="1968"/>
                  </a:lnTo>
                  <a:lnTo>
                    <a:pt x="2339" y="639"/>
                  </a:lnTo>
                  <a:cubicBezTo>
                    <a:pt x="2339" y="284"/>
                    <a:pt x="2051" y="0"/>
                    <a:pt x="1700" y="0"/>
                  </a:cubicBez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0" name="Google Shape;19110;p140"/>
            <p:cNvSpPr/>
            <p:nvPr/>
          </p:nvSpPr>
          <p:spPr>
            <a:xfrm>
              <a:off x="6799792" y="3184845"/>
              <a:ext cx="46064" cy="51462"/>
            </a:xfrm>
            <a:custGeom>
              <a:avLst/>
              <a:gdLst/>
              <a:ahLst/>
              <a:cxnLst/>
              <a:rect l="l" t="t" r="r" b="b"/>
              <a:pathLst>
                <a:path w="1758" h="1964" extrusionOk="0">
                  <a:moveTo>
                    <a:pt x="1" y="0"/>
                  </a:moveTo>
                  <a:cubicBezTo>
                    <a:pt x="332" y="29"/>
                    <a:pt x="587" y="303"/>
                    <a:pt x="587" y="639"/>
                  </a:cubicBezTo>
                  <a:lnTo>
                    <a:pt x="587" y="1964"/>
                  </a:lnTo>
                  <a:lnTo>
                    <a:pt x="1758" y="1964"/>
                  </a:lnTo>
                  <a:lnTo>
                    <a:pt x="1758" y="639"/>
                  </a:lnTo>
                  <a:cubicBezTo>
                    <a:pt x="1753" y="284"/>
                    <a:pt x="1470" y="0"/>
                    <a:pt x="1115"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1" name="Google Shape;19111;p140"/>
            <p:cNvSpPr/>
            <p:nvPr/>
          </p:nvSpPr>
          <p:spPr>
            <a:xfrm>
              <a:off x="6861185" y="3184845"/>
              <a:ext cx="45933" cy="51462"/>
            </a:xfrm>
            <a:custGeom>
              <a:avLst/>
              <a:gdLst/>
              <a:ahLst/>
              <a:cxnLst/>
              <a:rect l="l" t="t" r="r" b="b"/>
              <a:pathLst>
                <a:path w="1753" h="1964" extrusionOk="0">
                  <a:moveTo>
                    <a:pt x="1" y="0"/>
                  </a:moveTo>
                  <a:cubicBezTo>
                    <a:pt x="332" y="29"/>
                    <a:pt x="586" y="303"/>
                    <a:pt x="586" y="639"/>
                  </a:cubicBezTo>
                  <a:lnTo>
                    <a:pt x="586" y="1964"/>
                  </a:lnTo>
                  <a:lnTo>
                    <a:pt x="1753" y="1964"/>
                  </a:lnTo>
                  <a:lnTo>
                    <a:pt x="1753" y="639"/>
                  </a:lnTo>
                  <a:cubicBezTo>
                    <a:pt x="1753" y="284"/>
                    <a:pt x="1465" y="0"/>
                    <a:pt x="1114"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2" name="Google Shape;19112;p140"/>
            <p:cNvSpPr/>
            <p:nvPr/>
          </p:nvSpPr>
          <p:spPr>
            <a:xfrm>
              <a:off x="6602959" y="2908513"/>
              <a:ext cx="363402" cy="333322"/>
            </a:xfrm>
            <a:custGeom>
              <a:avLst/>
              <a:gdLst/>
              <a:ahLst/>
              <a:cxnLst/>
              <a:rect l="l" t="t" r="r" b="b"/>
              <a:pathLst>
                <a:path w="13869" h="12721" extrusionOk="0">
                  <a:moveTo>
                    <a:pt x="13173" y="408"/>
                  </a:moveTo>
                  <a:cubicBezTo>
                    <a:pt x="13091" y="528"/>
                    <a:pt x="12937" y="668"/>
                    <a:pt x="12702" y="816"/>
                  </a:cubicBezTo>
                  <a:lnTo>
                    <a:pt x="12692" y="826"/>
                  </a:lnTo>
                  <a:lnTo>
                    <a:pt x="12649" y="850"/>
                  </a:lnTo>
                  <a:lnTo>
                    <a:pt x="12630" y="860"/>
                  </a:lnTo>
                  <a:lnTo>
                    <a:pt x="12596" y="884"/>
                  </a:lnTo>
                  <a:lnTo>
                    <a:pt x="12568" y="898"/>
                  </a:lnTo>
                  <a:lnTo>
                    <a:pt x="12539" y="912"/>
                  </a:lnTo>
                  <a:lnTo>
                    <a:pt x="12505" y="932"/>
                  </a:lnTo>
                  <a:lnTo>
                    <a:pt x="12500" y="936"/>
                  </a:lnTo>
                  <a:lnTo>
                    <a:pt x="12409" y="984"/>
                  </a:lnTo>
                  <a:lnTo>
                    <a:pt x="12385" y="994"/>
                  </a:lnTo>
                  <a:lnTo>
                    <a:pt x="12347" y="1013"/>
                  </a:lnTo>
                  <a:lnTo>
                    <a:pt x="12313" y="1032"/>
                  </a:lnTo>
                  <a:lnTo>
                    <a:pt x="12280" y="1047"/>
                  </a:lnTo>
                  <a:lnTo>
                    <a:pt x="12236" y="1066"/>
                  </a:lnTo>
                  <a:lnTo>
                    <a:pt x="12208" y="1080"/>
                  </a:lnTo>
                  <a:lnTo>
                    <a:pt x="12150" y="1109"/>
                  </a:lnTo>
                  <a:lnTo>
                    <a:pt x="12136" y="1114"/>
                  </a:lnTo>
                  <a:cubicBezTo>
                    <a:pt x="12054" y="1148"/>
                    <a:pt x="11963" y="1186"/>
                    <a:pt x="11872" y="1224"/>
                  </a:cubicBezTo>
                  <a:cubicBezTo>
                    <a:pt x="11752" y="1268"/>
                    <a:pt x="11617" y="1316"/>
                    <a:pt x="11478" y="1364"/>
                  </a:cubicBezTo>
                  <a:cubicBezTo>
                    <a:pt x="11080" y="1493"/>
                    <a:pt x="10676" y="1599"/>
                    <a:pt x="10268" y="1685"/>
                  </a:cubicBezTo>
                  <a:lnTo>
                    <a:pt x="10249" y="1690"/>
                  </a:lnTo>
                  <a:cubicBezTo>
                    <a:pt x="9846" y="1772"/>
                    <a:pt x="9419" y="1844"/>
                    <a:pt x="8982" y="1896"/>
                  </a:cubicBezTo>
                  <a:lnTo>
                    <a:pt x="8963" y="1896"/>
                  </a:lnTo>
                  <a:cubicBezTo>
                    <a:pt x="8288" y="1976"/>
                    <a:pt x="7610" y="2015"/>
                    <a:pt x="6932" y="2015"/>
                  </a:cubicBezTo>
                  <a:cubicBezTo>
                    <a:pt x="6254" y="2015"/>
                    <a:pt x="5576" y="1976"/>
                    <a:pt x="4902" y="1896"/>
                  </a:cubicBezTo>
                  <a:lnTo>
                    <a:pt x="4882" y="1896"/>
                  </a:lnTo>
                  <a:cubicBezTo>
                    <a:pt x="4450" y="1844"/>
                    <a:pt x="4023" y="1776"/>
                    <a:pt x="3615" y="1690"/>
                  </a:cubicBezTo>
                  <a:lnTo>
                    <a:pt x="3596" y="1685"/>
                  </a:lnTo>
                  <a:cubicBezTo>
                    <a:pt x="3188" y="1599"/>
                    <a:pt x="2785" y="1493"/>
                    <a:pt x="2386" y="1364"/>
                  </a:cubicBezTo>
                  <a:cubicBezTo>
                    <a:pt x="2247" y="1316"/>
                    <a:pt x="2118" y="1268"/>
                    <a:pt x="1997" y="1224"/>
                  </a:cubicBezTo>
                  <a:cubicBezTo>
                    <a:pt x="1901" y="1186"/>
                    <a:pt x="1815" y="1148"/>
                    <a:pt x="1729" y="1114"/>
                  </a:cubicBezTo>
                  <a:lnTo>
                    <a:pt x="1714" y="1109"/>
                  </a:lnTo>
                  <a:lnTo>
                    <a:pt x="1657" y="1080"/>
                  </a:lnTo>
                  <a:lnTo>
                    <a:pt x="1628" y="1066"/>
                  </a:lnTo>
                  <a:lnTo>
                    <a:pt x="1585" y="1047"/>
                  </a:lnTo>
                  <a:lnTo>
                    <a:pt x="1551" y="1032"/>
                  </a:lnTo>
                  <a:lnTo>
                    <a:pt x="1517" y="1013"/>
                  </a:lnTo>
                  <a:lnTo>
                    <a:pt x="1479" y="994"/>
                  </a:lnTo>
                  <a:lnTo>
                    <a:pt x="1455" y="984"/>
                  </a:lnTo>
                  <a:lnTo>
                    <a:pt x="1364" y="936"/>
                  </a:lnTo>
                  <a:lnTo>
                    <a:pt x="1359" y="932"/>
                  </a:lnTo>
                  <a:lnTo>
                    <a:pt x="1325" y="912"/>
                  </a:lnTo>
                  <a:lnTo>
                    <a:pt x="1297" y="898"/>
                  </a:lnTo>
                  <a:lnTo>
                    <a:pt x="1268" y="884"/>
                  </a:lnTo>
                  <a:lnTo>
                    <a:pt x="1234" y="864"/>
                  </a:lnTo>
                  <a:lnTo>
                    <a:pt x="1215" y="850"/>
                  </a:lnTo>
                  <a:lnTo>
                    <a:pt x="1172" y="826"/>
                  </a:lnTo>
                  <a:lnTo>
                    <a:pt x="1162" y="821"/>
                  </a:lnTo>
                  <a:cubicBezTo>
                    <a:pt x="922" y="668"/>
                    <a:pt x="773" y="528"/>
                    <a:pt x="692" y="408"/>
                  </a:cubicBezTo>
                  <a:close/>
                  <a:moveTo>
                    <a:pt x="1738" y="6452"/>
                  </a:moveTo>
                  <a:lnTo>
                    <a:pt x="1738" y="6850"/>
                  </a:lnTo>
                  <a:lnTo>
                    <a:pt x="404" y="6850"/>
                  </a:lnTo>
                  <a:lnTo>
                    <a:pt x="404" y="6452"/>
                  </a:lnTo>
                  <a:close/>
                  <a:moveTo>
                    <a:pt x="13461" y="6452"/>
                  </a:moveTo>
                  <a:lnTo>
                    <a:pt x="13461" y="6850"/>
                  </a:lnTo>
                  <a:lnTo>
                    <a:pt x="12126" y="6850"/>
                  </a:lnTo>
                  <a:lnTo>
                    <a:pt x="12126" y="6452"/>
                  </a:lnTo>
                  <a:close/>
                  <a:moveTo>
                    <a:pt x="13245" y="922"/>
                  </a:moveTo>
                  <a:lnTo>
                    <a:pt x="13245" y="6044"/>
                  </a:lnTo>
                  <a:lnTo>
                    <a:pt x="12116" y="6044"/>
                  </a:lnTo>
                  <a:cubicBezTo>
                    <a:pt x="11896" y="6044"/>
                    <a:pt x="11718" y="6221"/>
                    <a:pt x="11718" y="6442"/>
                  </a:cubicBezTo>
                  <a:lnTo>
                    <a:pt x="11718" y="6865"/>
                  </a:lnTo>
                  <a:cubicBezTo>
                    <a:pt x="11718" y="6965"/>
                    <a:pt x="11756" y="7066"/>
                    <a:pt x="11833" y="7143"/>
                  </a:cubicBezTo>
                  <a:cubicBezTo>
                    <a:pt x="11708" y="7517"/>
                    <a:pt x="11560" y="7983"/>
                    <a:pt x="11420" y="8492"/>
                  </a:cubicBezTo>
                  <a:lnTo>
                    <a:pt x="2439" y="8492"/>
                  </a:lnTo>
                  <a:cubicBezTo>
                    <a:pt x="2295" y="7983"/>
                    <a:pt x="2151" y="7513"/>
                    <a:pt x="2026" y="7143"/>
                  </a:cubicBezTo>
                  <a:cubicBezTo>
                    <a:pt x="2098" y="7066"/>
                    <a:pt x="2142" y="6965"/>
                    <a:pt x="2142" y="6865"/>
                  </a:cubicBezTo>
                  <a:lnTo>
                    <a:pt x="2142" y="6442"/>
                  </a:lnTo>
                  <a:cubicBezTo>
                    <a:pt x="2142" y="6221"/>
                    <a:pt x="1964" y="6044"/>
                    <a:pt x="1743" y="6044"/>
                  </a:cubicBezTo>
                  <a:lnTo>
                    <a:pt x="615" y="6044"/>
                  </a:lnTo>
                  <a:lnTo>
                    <a:pt x="620" y="927"/>
                  </a:lnTo>
                  <a:cubicBezTo>
                    <a:pt x="687" y="984"/>
                    <a:pt x="759" y="1037"/>
                    <a:pt x="836" y="1090"/>
                  </a:cubicBezTo>
                  <a:cubicBezTo>
                    <a:pt x="1109" y="1277"/>
                    <a:pt x="1407" y="1431"/>
                    <a:pt x="1719" y="1551"/>
                  </a:cubicBezTo>
                  <a:cubicBezTo>
                    <a:pt x="1719" y="2828"/>
                    <a:pt x="1349" y="4253"/>
                    <a:pt x="1028" y="5233"/>
                  </a:cubicBezTo>
                  <a:cubicBezTo>
                    <a:pt x="977" y="5393"/>
                    <a:pt x="1105" y="5501"/>
                    <a:pt x="1229" y="5501"/>
                  </a:cubicBezTo>
                  <a:cubicBezTo>
                    <a:pt x="1307" y="5501"/>
                    <a:pt x="1384" y="5460"/>
                    <a:pt x="1417" y="5362"/>
                  </a:cubicBezTo>
                  <a:cubicBezTo>
                    <a:pt x="1733" y="4388"/>
                    <a:pt x="2098" y="2991"/>
                    <a:pt x="2127" y="1700"/>
                  </a:cubicBezTo>
                  <a:lnTo>
                    <a:pt x="2262" y="1748"/>
                  </a:lnTo>
                  <a:cubicBezTo>
                    <a:pt x="2593" y="1858"/>
                    <a:pt x="2943" y="1954"/>
                    <a:pt x="3313" y="2036"/>
                  </a:cubicBezTo>
                  <a:cubicBezTo>
                    <a:pt x="2886" y="3370"/>
                    <a:pt x="2185" y="4469"/>
                    <a:pt x="1657" y="5170"/>
                  </a:cubicBezTo>
                  <a:cubicBezTo>
                    <a:pt x="1539" y="5330"/>
                    <a:pt x="1677" y="5500"/>
                    <a:pt x="1824" y="5500"/>
                  </a:cubicBezTo>
                  <a:cubicBezTo>
                    <a:pt x="1880" y="5500"/>
                    <a:pt x="1938" y="5475"/>
                    <a:pt x="1983" y="5415"/>
                  </a:cubicBezTo>
                  <a:cubicBezTo>
                    <a:pt x="2535" y="4685"/>
                    <a:pt x="3270" y="3528"/>
                    <a:pt x="3716" y="2122"/>
                  </a:cubicBezTo>
                  <a:cubicBezTo>
                    <a:pt x="3994" y="2175"/>
                    <a:pt x="4282" y="2223"/>
                    <a:pt x="4580" y="2266"/>
                  </a:cubicBezTo>
                  <a:cubicBezTo>
                    <a:pt x="4148" y="3322"/>
                    <a:pt x="3284" y="4407"/>
                    <a:pt x="2612" y="5156"/>
                  </a:cubicBezTo>
                  <a:cubicBezTo>
                    <a:pt x="2478" y="5307"/>
                    <a:pt x="2617" y="5500"/>
                    <a:pt x="2771" y="5500"/>
                  </a:cubicBezTo>
                  <a:cubicBezTo>
                    <a:pt x="2822" y="5500"/>
                    <a:pt x="2874" y="5479"/>
                    <a:pt x="2919" y="5429"/>
                  </a:cubicBezTo>
                  <a:cubicBezTo>
                    <a:pt x="4167" y="4032"/>
                    <a:pt x="4738" y="2986"/>
                    <a:pt x="4998" y="2314"/>
                  </a:cubicBezTo>
                  <a:cubicBezTo>
                    <a:pt x="5641" y="2386"/>
                    <a:pt x="6287" y="2422"/>
                    <a:pt x="6933" y="2422"/>
                  </a:cubicBezTo>
                  <a:cubicBezTo>
                    <a:pt x="7579" y="2422"/>
                    <a:pt x="8226" y="2386"/>
                    <a:pt x="8871" y="2314"/>
                  </a:cubicBezTo>
                  <a:cubicBezTo>
                    <a:pt x="9308" y="3461"/>
                    <a:pt x="10235" y="4633"/>
                    <a:pt x="10950" y="5429"/>
                  </a:cubicBezTo>
                  <a:cubicBezTo>
                    <a:pt x="10993" y="5469"/>
                    <a:pt x="11041" y="5486"/>
                    <a:pt x="11087" y="5486"/>
                  </a:cubicBezTo>
                  <a:cubicBezTo>
                    <a:pt x="11235" y="5486"/>
                    <a:pt x="11362" y="5311"/>
                    <a:pt x="11252" y="5161"/>
                  </a:cubicBezTo>
                  <a:cubicBezTo>
                    <a:pt x="10580" y="4412"/>
                    <a:pt x="9716" y="3322"/>
                    <a:pt x="9284" y="2266"/>
                  </a:cubicBezTo>
                  <a:cubicBezTo>
                    <a:pt x="9577" y="2223"/>
                    <a:pt x="9865" y="2175"/>
                    <a:pt x="10148" y="2122"/>
                  </a:cubicBezTo>
                  <a:cubicBezTo>
                    <a:pt x="10595" y="3528"/>
                    <a:pt x="11329" y="4685"/>
                    <a:pt x="11881" y="5420"/>
                  </a:cubicBezTo>
                  <a:cubicBezTo>
                    <a:pt x="11926" y="5478"/>
                    <a:pt x="11982" y="5502"/>
                    <a:pt x="12037" y="5502"/>
                  </a:cubicBezTo>
                  <a:cubicBezTo>
                    <a:pt x="12183" y="5502"/>
                    <a:pt x="12319" y="5333"/>
                    <a:pt x="12208" y="5180"/>
                  </a:cubicBezTo>
                  <a:cubicBezTo>
                    <a:pt x="11680" y="4474"/>
                    <a:pt x="10979" y="3380"/>
                    <a:pt x="10547" y="2040"/>
                  </a:cubicBezTo>
                  <a:cubicBezTo>
                    <a:pt x="10916" y="1954"/>
                    <a:pt x="11272" y="1858"/>
                    <a:pt x="11603" y="1748"/>
                  </a:cubicBezTo>
                  <a:lnTo>
                    <a:pt x="11737" y="1704"/>
                  </a:lnTo>
                  <a:cubicBezTo>
                    <a:pt x="11766" y="2991"/>
                    <a:pt x="12131" y="4388"/>
                    <a:pt x="12448" y="5357"/>
                  </a:cubicBezTo>
                  <a:cubicBezTo>
                    <a:pt x="12479" y="5457"/>
                    <a:pt x="12556" y="5500"/>
                    <a:pt x="12634" y="5500"/>
                  </a:cubicBezTo>
                  <a:cubicBezTo>
                    <a:pt x="12759" y="5500"/>
                    <a:pt x="12885" y="5392"/>
                    <a:pt x="12832" y="5233"/>
                  </a:cubicBezTo>
                  <a:cubicBezTo>
                    <a:pt x="12515" y="4249"/>
                    <a:pt x="12140" y="2828"/>
                    <a:pt x="12140" y="1551"/>
                  </a:cubicBezTo>
                  <a:cubicBezTo>
                    <a:pt x="12452" y="1431"/>
                    <a:pt x="12750" y="1272"/>
                    <a:pt x="13028" y="1090"/>
                  </a:cubicBezTo>
                  <a:cubicBezTo>
                    <a:pt x="13105" y="1037"/>
                    <a:pt x="13177" y="984"/>
                    <a:pt x="13245" y="922"/>
                  </a:cubicBezTo>
                  <a:close/>
                  <a:moveTo>
                    <a:pt x="812" y="7258"/>
                  </a:moveTo>
                  <a:cubicBezTo>
                    <a:pt x="1556" y="9769"/>
                    <a:pt x="1791" y="11626"/>
                    <a:pt x="1450" y="12246"/>
                  </a:cubicBezTo>
                  <a:cubicBezTo>
                    <a:pt x="1431" y="12289"/>
                    <a:pt x="1388" y="12313"/>
                    <a:pt x="1340" y="12313"/>
                  </a:cubicBezTo>
                  <a:lnTo>
                    <a:pt x="620" y="12313"/>
                  </a:lnTo>
                  <a:lnTo>
                    <a:pt x="620" y="7258"/>
                  </a:lnTo>
                  <a:close/>
                  <a:moveTo>
                    <a:pt x="3946" y="10748"/>
                  </a:moveTo>
                  <a:cubicBezTo>
                    <a:pt x="4186" y="10748"/>
                    <a:pt x="4383" y="10945"/>
                    <a:pt x="4383" y="11190"/>
                  </a:cubicBezTo>
                  <a:lnTo>
                    <a:pt x="4383" y="12313"/>
                  </a:lnTo>
                  <a:lnTo>
                    <a:pt x="2449" y="12313"/>
                  </a:lnTo>
                  <a:lnTo>
                    <a:pt x="2449" y="11190"/>
                  </a:lnTo>
                  <a:cubicBezTo>
                    <a:pt x="2449" y="10945"/>
                    <a:pt x="2646" y="10748"/>
                    <a:pt x="2890" y="10748"/>
                  </a:cubicBezTo>
                  <a:close/>
                  <a:moveTo>
                    <a:pt x="6284" y="10748"/>
                  </a:moveTo>
                  <a:cubicBezTo>
                    <a:pt x="6529" y="10748"/>
                    <a:pt x="6726" y="10945"/>
                    <a:pt x="6726" y="11190"/>
                  </a:cubicBezTo>
                  <a:lnTo>
                    <a:pt x="6726" y="12313"/>
                  </a:lnTo>
                  <a:lnTo>
                    <a:pt x="4791" y="12313"/>
                  </a:lnTo>
                  <a:lnTo>
                    <a:pt x="4791" y="11190"/>
                  </a:lnTo>
                  <a:cubicBezTo>
                    <a:pt x="4791" y="10945"/>
                    <a:pt x="4988" y="10748"/>
                    <a:pt x="5228" y="10748"/>
                  </a:cubicBezTo>
                  <a:close/>
                  <a:moveTo>
                    <a:pt x="8627" y="10748"/>
                  </a:moveTo>
                  <a:cubicBezTo>
                    <a:pt x="8867" y="10748"/>
                    <a:pt x="9063" y="10945"/>
                    <a:pt x="9063" y="11190"/>
                  </a:cubicBezTo>
                  <a:lnTo>
                    <a:pt x="9063" y="12313"/>
                  </a:lnTo>
                  <a:lnTo>
                    <a:pt x="7134" y="12313"/>
                  </a:lnTo>
                  <a:lnTo>
                    <a:pt x="7134" y="11190"/>
                  </a:lnTo>
                  <a:cubicBezTo>
                    <a:pt x="7134" y="10945"/>
                    <a:pt x="7326" y="10748"/>
                    <a:pt x="7571" y="10748"/>
                  </a:cubicBezTo>
                  <a:close/>
                  <a:moveTo>
                    <a:pt x="10964" y="10748"/>
                  </a:moveTo>
                  <a:cubicBezTo>
                    <a:pt x="11209" y="10748"/>
                    <a:pt x="11406" y="10945"/>
                    <a:pt x="11406" y="11190"/>
                  </a:cubicBezTo>
                  <a:lnTo>
                    <a:pt x="11406" y="12313"/>
                  </a:lnTo>
                  <a:lnTo>
                    <a:pt x="9472" y="12313"/>
                  </a:lnTo>
                  <a:lnTo>
                    <a:pt x="9472" y="11190"/>
                  </a:lnTo>
                  <a:cubicBezTo>
                    <a:pt x="9472" y="10945"/>
                    <a:pt x="9668" y="10748"/>
                    <a:pt x="9908" y="10748"/>
                  </a:cubicBezTo>
                  <a:close/>
                  <a:moveTo>
                    <a:pt x="12630" y="7258"/>
                  </a:moveTo>
                  <a:cubicBezTo>
                    <a:pt x="12174" y="8818"/>
                    <a:pt x="11584" y="11266"/>
                    <a:pt x="11996" y="12313"/>
                  </a:cubicBezTo>
                  <a:lnTo>
                    <a:pt x="11809" y="12313"/>
                  </a:lnTo>
                  <a:lnTo>
                    <a:pt x="11809" y="11190"/>
                  </a:lnTo>
                  <a:cubicBezTo>
                    <a:pt x="11809" y="10724"/>
                    <a:pt x="11430" y="10345"/>
                    <a:pt x="10964" y="10345"/>
                  </a:cubicBezTo>
                  <a:lnTo>
                    <a:pt x="9908" y="10345"/>
                  </a:lnTo>
                  <a:cubicBezTo>
                    <a:pt x="9740" y="10542"/>
                    <a:pt x="9504" y="10640"/>
                    <a:pt x="9267" y="10640"/>
                  </a:cubicBezTo>
                  <a:cubicBezTo>
                    <a:pt x="9031" y="10640"/>
                    <a:pt x="8795" y="10542"/>
                    <a:pt x="8627" y="10345"/>
                  </a:cubicBezTo>
                  <a:lnTo>
                    <a:pt x="7571" y="10345"/>
                  </a:lnTo>
                  <a:cubicBezTo>
                    <a:pt x="7403" y="10542"/>
                    <a:pt x="7165" y="10640"/>
                    <a:pt x="6927" y="10640"/>
                  </a:cubicBezTo>
                  <a:cubicBezTo>
                    <a:pt x="6690" y="10640"/>
                    <a:pt x="6452" y="10542"/>
                    <a:pt x="6284" y="10345"/>
                  </a:cubicBezTo>
                  <a:lnTo>
                    <a:pt x="5228" y="10345"/>
                  </a:lnTo>
                  <a:cubicBezTo>
                    <a:pt x="5060" y="10542"/>
                    <a:pt x="4824" y="10640"/>
                    <a:pt x="4587" y="10640"/>
                  </a:cubicBezTo>
                  <a:cubicBezTo>
                    <a:pt x="4351" y="10640"/>
                    <a:pt x="4114" y="10542"/>
                    <a:pt x="3946" y="10345"/>
                  </a:cubicBezTo>
                  <a:lnTo>
                    <a:pt x="2886" y="10345"/>
                  </a:lnTo>
                  <a:cubicBezTo>
                    <a:pt x="2420" y="10345"/>
                    <a:pt x="2045" y="10724"/>
                    <a:pt x="2041" y="11190"/>
                  </a:cubicBezTo>
                  <a:lnTo>
                    <a:pt x="2041" y="12313"/>
                  </a:lnTo>
                  <a:lnTo>
                    <a:pt x="1868" y="12313"/>
                  </a:lnTo>
                  <a:cubicBezTo>
                    <a:pt x="2281" y="11271"/>
                    <a:pt x="1690" y="8823"/>
                    <a:pt x="1234" y="7258"/>
                  </a:cubicBezTo>
                  <a:lnTo>
                    <a:pt x="1642" y="7258"/>
                  </a:lnTo>
                  <a:cubicBezTo>
                    <a:pt x="1834" y="7844"/>
                    <a:pt x="2084" y="8665"/>
                    <a:pt x="2276" y="9500"/>
                  </a:cubicBezTo>
                  <a:cubicBezTo>
                    <a:pt x="2302" y="9610"/>
                    <a:pt x="2386" y="9658"/>
                    <a:pt x="2471" y="9658"/>
                  </a:cubicBezTo>
                  <a:cubicBezTo>
                    <a:pt x="2590" y="9658"/>
                    <a:pt x="2711" y="9563"/>
                    <a:pt x="2674" y="9409"/>
                  </a:cubicBezTo>
                  <a:cubicBezTo>
                    <a:pt x="2636" y="9236"/>
                    <a:pt x="2593" y="9068"/>
                    <a:pt x="2550" y="8900"/>
                  </a:cubicBezTo>
                  <a:lnTo>
                    <a:pt x="11315" y="8900"/>
                  </a:lnTo>
                  <a:cubicBezTo>
                    <a:pt x="11272" y="9068"/>
                    <a:pt x="11228" y="9241"/>
                    <a:pt x="11190" y="9414"/>
                  </a:cubicBezTo>
                  <a:cubicBezTo>
                    <a:pt x="11154" y="9568"/>
                    <a:pt x="11274" y="9663"/>
                    <a:pt x="11392" y="9663"/>
                  </a:cubicBezTo>
                  <a:cubicBezTo>
                    <a:pt x="11477" y="9663"/>
                    <a:pt x="11560" y="9615"/>
                    <a:pt x="11584" y="9505"/>
                  </a:cubicBezTo>
                  <a:cubicBezTo>
                    <a:pt x="11780" y="8670"/>
                    <a:pt x="12030" y="7844"/>
                    <a:pt x="12222" y="7258"/>
                  </a:cubicBezTo>
                  <a:close/>
                  <a:moveTo>
                    <a:pt x="13249" y="7258"/>
                  </a:moveTo>
                  <a:lnTo>
                    <a:pt x="13245" y="12313"/>
                  </a:lnTo>
                  <a:lnTo>
                    <a:pt x="12524" y="12313"/>
                  </a:lnTo>
                  <a:cubicBezTo>
                    <a:pt x="12481" y="12313"/>
                    <a:pt x="12438" y="12289"/>
                    <a:pt x="12414" y="12246"/>
                  </a:cubicBezTo>
                  <a:cubicBezTo>
                    <a:pt x="12073" y="11626"/>
                    <a:pt x="12313" y="9769"/>
                    <a:pt x="13052" y="7258"/>
                  </a:cubicBezTo>
                  <a:close/>
                  <a:moveTo>
                    <a:pt x="413" y="0"/>
                  </a:moveTo>
                  <a:cubicBezTo>
                    <a:pt x="303" y="0"/>
                    <a:pt x="212" y="92"/>
                    <a:pt x="212" y="207"/>
                  </a:cubicBezTo>
                  <a:lnTo>
                    <a:pt x="212" y="6092"/>
                  </a:lnTo>
                  <a:cubicBezTo>
                    <a:pt x="82" y="6159"/>
                    <a:pt x="1" y="6293"/>
                    <a:pt x="1" y="6442"/>
                  </a:cubicBezTo>
                  <a:lnTo>
                    <a:pt x="1" y="6865"/>
                  </a:lnTo>
                  <a:cubicBezTo>
                    <a:pt x="1" y="7009"/>
                    <a:pt x="82" y="7148"/>
                    <a:pt x="212" y="7215"/>
                  </a:cubicBezTo>
                  <a:lnTo>
                    <a:pt x="212" y="12519"/>
                  </a:lnTo>
                  <a:cubicBezTo>
                    <a:pt x="212" y="12630"/>
                    <a:pt x="303" y="12721"/>
                    <a:pt x="413" y="12721"/>
                  </a:cubicBezTo>
                  <a:lnTo>
                    <a:pt x="13451" y="12721"/>
                  </a:lnTo>
                  <a:cubicBezTo>
                    <a:pt x="13566" y="12721"/>
                    <a:pt x="13657" y="12630"/>
                    <a:pt x="13657" y="12519"/>
                  </a:cubicBezTo>
                  <a:lnTo>
                    <a:pt x="13657" y="7215"/>
                  </a:lnTo>
                  <a:cubicBezTo>
                    <a:pt x="13787" y="7148"/>
                    <a:pt x="13869" y="7009"/>
                    <a:pt x="13869" y="6865"/>
                  </a:cubicBezTo>
                  <a:lnTo>
                    <a:pt x="13869" y="6442"/>
                  </a:lnTo>
                  <a:cubicBezTo>
                    <a:pt x="13869" y="6293"/>
                    <a:pt x="13787" y="6159"/>
                    <a:pt x="13657" y="6092"/>
                  </a:cubicBezTo>
                  <a:lnTo>
                    <a:pt x="13657" y="207"/>
                  </a:lnTo>
                  <a:cubicBezTo>
                    <a:pt x="13657" y="92"/>
                    <a:pt x="13566" y="0"/>
                    <a:pt x="1345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113" name="Google Shape;19113;p140"/>
          <p:cNvGrpSpPr/>
          <p:nvPr/>
        </p:nvGrpSpPr>
        <p:grpSpPr>
          <a:xfrm>
            <a:off x="5289454" y="2297288"/>
            <a:ext cx="371840" cy="252068"/>
            <a:chOff x="5289454" y="2484138"/>
            <a:chExt cx="371840" cy="252068"/>
          </a:xfrm>
        </p:grpSpPr>
        <p:sp>
          <p:nvSpPr>
            <p:cNvPr id="19114" name="Google Shape;19114;p140"/>
            <p:cNvSpPr/>
            <p:nvPr/>
          </p:nvSpPr>
          <p:spPr>
            <a:xfrm>
              <a:off x="5547418" y="2628409"/>
              <a:ext cx="74861" cy="47820"/>
            </a:xfrm>
            <a:custGeom>
              <a:avLst/>
              <a:gdLst/>
              <a:ahLst/>
              <a:cxnLst/>
              <a:rect l="l" t="t" r="r" b="b"/>
              <a:pathLst>
                <a:path w="2857" h="1825" extrusionOk="0">
                  <a:moveTo>
                    <a:pt x="1" y="0"/>
                  </a:moveTo>
                  <a:lnTo>
                    <a:pt x="1" y="1824"/>
                  </a:lnTo>
                  <a:lnTo>
                    <a:pt x="2857" y="1824"/>
                  </a:lnTo>
                  <a:lnTo>
                    <a:pt x="2857" y="0"/>
                  </a:ln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5" name="Google Shape;19115;p140"/>
            <p:cNvSpPr/>
            <p:nvPr/>
          </p:nvSpPr>
          <p:spPr>
            <a:xfrm>
              <a:off x="5547418" y="2652305"/>
              <a:ext cx="74861" cy="23923"/>
            </a:xfrm>
            <a:custGeom>
              <a:avLst/>
              <a:gdLst/>
              <a:ahLst/>
              <a:cxnLst/>
              <a:rect l="l" t="t" r="r" b="b"/>
              <a:pathLst>
                <a:path w="2857" h="913" extrusionOk="0">
                  <a:moveTo>
                    <a:pt x="1" y="0"/>
                  </a:moveTo>
                  <a:lnTo>
                    <a:pt x="1" y="912"/>
                  </a:lnTo>
                  <a:lnTo>
                    <a:pt x="2857" y="912"/>
                  </a:lnTo>
                  <a:lnTo>
                    <a:pt x="2857"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6" name="Google Shape;19116;p140"/>
            <p:cNvSpPr/>
            <p:nvPr/>
          </p:nvSpPr>
          <p:spPr>
            <a:xfrm>
              <a:off x="5603517" y="2596494"/>
              <a:ext cx="52353" cy="111623"/>
            </a:xfrm>
            <a:custGeom>
              <a:avLst/>
              <a:gdLst/>
              <a:ahLst/>
              <a:cxnLst/>
              <a:rect l="l" t="t" r="r" b="b"/>
              <a:pathLst>
                <a:path w="1998" h="4260" extrusionOk="0">
                  <a:moveTo>
                    <a:pt x="1782" y="1"/>
                  </a:moveTo>
                  <a:cubicBezTo>
                    <a:pt x="1763" y="1"/>
                    <a:pt x="1744" y="3"/>
                    <a:pt x="1724" y="9"/>
                  </a:cubicBezTo>
                  <a:lnTo>
                    <a:pt x="164" y="436"/>
                  </a:lnTo>
                  <a:cubicBezTo>
                    <a:pt x="68" y="460"/>
                    <a:pt x="1" y="546"/>
                    <a:pt x="1" y="647"/>
                  </a:cubicBezTo>
                  <a:lnTo>
                    <a:pt x="1" y="3614"/>
                  </a:lnTo>
                  <a:cubicBezTo>
                    <a:pt x="1" y="3714"/>
                    <a:pt x="68" y="3801"/>
                    <a:pt x="164" y="3825"/>
                  </a:cubicBezTo>
                  <a:lnTo>
                    <a:pt x="1724" y="4252"/>
                  </a:lnTo>
                  <a:cubicBezTo>
                    <a:pt x="1744" y="4257"/>
                    <a:pt x="1763" y="4260"/>
                    <a:pt x="1782" y="4260"/>
                  </a:cubicBezTo>
                  <a:cubicBezTo>
                    <a:pt x="1898" y="4260"/>
                    <a:pt x="1998" y="4165"/>
                    <a:pt x="1998" y="4041"/>
                  </a:cubicBezTo>
                  <a:lnTo>
                    <a:pt x="1998" y="220"/>
                  </a:lnTo>
                  <a:cubicBezTo>
                    <a:pt x="1998" y="96"/>
                    <a:pt x="1898" y="1"/>
                    <a:pt x="1782"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7" name="Google Shape;19117;p140"/>
            <p:cNvSpPr/>
            <p:nvPr/>
          </p:nvSpPr>
          <p:spPr>
            <a:xfrm>
              <a:off x="5329963" y="2573803"/>
              <a:ext cx="240644" cy="157005"/>
            </a:xfrm>
            <a:custGeom>
              <a:avLst/>
              <a:gdLst/>
              <a:ahLst/>
              <a:cxnLst/>
              <a:rect l="l" t="t" r="r" b="b"/>
              <a:pathLst>
                <a:path w="9184" h="5992" extrusionOk="0">
                  <a:moveTo>
                    <a:pt x="307" y="1"/>
                  </a:moveTo>
                  <a:cubicBezTo>
                    <a:pt x="135" y="1"/>
                    <a:pt x="0" y="140"/>
                    <a:pt x="0" y="308"/>
                  </a:cubicBezTo>
                  <a:lnTo>
                    <a:pt x="0" y="5684"/>
                  </a:lnTo>
                  <a:cubicBezTo>
                    <a:pt x="0" y="5852"/>
                    <a:pt x="135" y="5992"/>
                    <a:pt x="307" y="5992"/>
                  </a:cubicBezTo>
                  <a:lnTo>
                    <a:pt x="8876" y="5992"/>
                  </a:lnTo>
                  <a:cubicBezTo>
                    <a:pt x="9049" y="5992"/>
                    <a:pt x="9183" y="5852"/>
                    <a:pt x="9183" y="5684"/>
                  </a:cubicBezTo>
                  <a:lnTo>
                    <a:pt x="9183" y="308"/>
                  </a:lnTo>
                  <a:cubicBezTo>
                    <a:pt x="9183" y="140"/>
                    <a:pt x="9049" y="1"/>
                    <a:pt x="8876"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8" name="Google Shape;19118;p140"/>
            <p:cNvSpPr/>
            <p:nvPr/>
          </p:nvSpPr>
          <p:spPr>
            <a:xfrm>
              <a:off x="5329832" y="2573803"/>
              <a:ext cx="240880" cy="157005"/>
            </a:xfrm>
            <a:custGeom>
              <a:avLst/>
              <a:gdLst/>
              <a:ahLst/>
              <a:cxnLst/>
              <a:rect l="l" t="t" r="r" b="b"/>
              <a:pathLst>
                <a:path w="9193" h="5992" extrusionOk="0">
                  <a:moveTo>
                    <a:pt x="7460" y="1"/>
                  </a:moveTo>
                  <a:cubicBezTo>
                    <a:pt x="7633" y="1"/>
                    <a:pt x="7772" y="140"/>
                    <a:pt x="7772" y="308"/>
                  </a:cubicBezTo>
                  <a:lnTo>
                    <a:pt x="7772" y="5171"/>
                  </a:lnTo>
                  <a:cubicBezTo>
                    <a:pt x="7772" y="5406"/>
                    <a:pt x="7580" y="5593"/>
                    <a:pt x="7350" y="5593"/>
                  </a:cubicBezTo>
                  <a:lnTo>
                    <a:pt x="308" y="5593"/>
                  </a:lnTo>
                  <a:cubicBezTo>
                    <a:pt x="154" y="5593"/>
                    <a:pt x="29" y="5488"/>
                    <a:pt x="0" y="5339"/>
                  </a:cubicBezTo>
                  <a:lnTo>
                    <a:pt x="0" y="5684"/>
                  </a:lnTo>
                  <a:cubicBezTo>
                    <a:pt x="0" y="5857"/>
                    <a:pt x="140" y="5992"/>
                    <a:pt x="312" y="5992"/>
                  </a:cubicBezTo>
                  <a:lnTo>
                    <a:pt x="8881" y="5992"/>
                  </a:lnTo>
                  <a:cubicBezTo>
                    <a:pt x="9054" y="5992"/>
                    <a:pt x="9188" y="5857"/>
                    <a:pt x="9188" y="5684"/>
                  </a:cubicBezTo>
                  <a:lnTo>
                    <a:pt x="9188" y="308"/>
                  </a:lnTo>
                  <a:cubicBezTo>
                    <a:pt x="9193" y="299"/>
                    <a:pt x="9188" y="289"/>
                    <a:pt x="9188" y="284"/>
                  </a:cubicBezTo>
                  <a:cubicBezTo>
                    <a:pt x="9174" y="121"/>
                    <a:pt x="9039" y="1"/>
                    <a:pt x="8881"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9" name="Google Shape;19119;p140"/>
            <p:cNvSpPr/>
            <p:nvPr/>
          </p:nvSpPr>
          <p:spPr>
            <a:xfrm>
              <a:off x="5303027" y="2489169"/>
              <a:ext cx="143799" cy="143799"/>
            </a:xfrm>
            <a:custGeom>
              <a:avLst/>
              <a:gdLst/>
              <a:ahLst/>
              <a:cxnLst/>
              <a:rect l="l" t="t" r="r" b="b"/>
              <a:pathLst>
                <a:path w="5488" h="5488" extrusionOk="0">
                  <a:moveTo>
                    <a:pt x="2747" y="0"/>
                  </a:moveTo>
                  <a:cubicBezTo>
                    <a:pt x="1230" y="0"/>
                    <a:pt x="1" y="1229"/>
                    <a:pt x="1" y="2746"/>
                  </a:cubicBezTo>
                  <a:cubicBezTo>
                    <a:pt x="1" y="4258"/>
                    <a:pt x="1230" y="5487"/>
                    <a:pt x="2747" y="5487"/>
                  </a:cubicBezTo>
                  <a:cubicBezTo>
                    <a:pt x="4259" y="5487"/>
                    <a:pt x="5488" y="4258"/>
                    <a:pt x="5488" y="2746"/>
                  </a:cubicBezTo>
                  <a:cubicBezTo>
                    <a:pt x="5488" y="1229"/>
                    <a:pt x="4259" y="0"/>
                    <a:pt x="2747" y="0"/>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0" name="Google Shape;19120;p140"/>
            <p:cNvSpPr/>
            <p:nvPr/>
          </p:nvSpPr>
          <p:spPr>
            <a:xfrm>
              <a:off x="5324172" y="2510288"/>
              <a:ext cx="130462" cy="123230"/>
            </a:xfrm>
            <a:custGeom>
              <a:avLst/>
              <a:gdLst/>
              <a:ahLst/>
              <a:cxnLst/>
              <a:rect l="l" t="t" r="r" b="b"/>
              <a:pathLst>
                <a:path w="4979" h="4703" extrusionOk="0">
                  <a:moveTo>
                    <a:pt x="3879" y="1"/>
                  </a:moveTo>
                  <a:lnTo>
                    <a:pt x="0" y="3879"/>
                  </a:lnTo>
                  <a:cubicBezTo>
                    <a:pt x="537" y="4428"/>
                    <a:pt x="1247" y="4703"/>
                    <a:pt x="1958" y="4703"/>
                  </a:cubicBezTo>
                  <a:cubicBezTo>
                    <a:pt x="2659" y="4703"/>
                    <a:pt x="3362" y="4435"/>
                    <a:pt x="3898" y="3899"/>
                  </a:cubicBezTo>
                  <a:cubicBezTo>
                    <a:pt x="4978" y="2823"/>
                    <a:pt x="4969" y="1066"/>
                    <a:pt x="3879" y="1"/>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1" name="Google Shape;19121;p140"/>
            <p:cNvSpPr/>
            <p:nvPr/>
          </p:nvSpPr>
          <p:spPr>
            <a:xfrm>
              <a:off x="5485423" y="2654323"/>
              <a:ext cx="52588" cy="52588"/>
            </a:xfrm>
            <a:custGeom>
              <a:avLst/>
              <a:gdLst/>
              <a:ahLst/>
              <a:cxnLst/>
              <a:rect l="l" t="t" r="r" b="b"/>
              <a:pathLst>
                <a:path w="2007" h="2007" extrusionOk="0">
                  <a:moveTo>
                    <a:pt x="91" y="0"/>
                  </a:moveTo>
                  <a:cubicBezTo>
                    <a:pt x="43" y="0"/>
                    <a:pt x="0" y="43"/>
                    <a:pt x="0" y="91"/>
                  </a:cubicBezTo>
                  <a:lnTo>
                    <a:pt x="0" y="1915"/>
                  </a:lnTo>
                  <a:cubicBezTo>
                    <a:pt x="0" y="1968"/>
                    <a:pt x="43" y="2007"/>
                    <a:pt x="91" y="2007"/>
                  </a:cubicBezTo>
                  <a:lnTo>
                    <a:pt x="1916" y="2007"/>
                  </a:lnTo>
                  <a:cubicBezTo>
                    <a:pt x="1968" y="2007"/>
                    <a:pt x="2007" y="1968"/>
                    <a:pt x="2007" y="1915"/>
                  </a:cubicBezTo>
                  <a:lnTo>
                    <a:pt x="2007" y="91"/>
                  </a:lnTo>
                  <a:cubicBezTo>
                    <a:pt x="2007" y="43"/>
                    <a:pt x="1968" y="0"/>
                    <a:pt x="1916" y="0"/>
                  </a:cubicBez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2" name="Google Shape;19122;p140"/>
            <p:cNvSpPr/>
            <p:nvPr/>
          </p:nvSpPr>
          <p:spPr>
            <a:xfrm>
              <a:off x="5342776" y="2536988"/>
              <a:ext cx="56257" cy="48160"/>
            </a:xfrm>
            <a:custGeom>
              <a:avLst/>
              <a:gdLst/>
              <a:ahLst/>
              <a:cxnLst/>
              <a:rect l="l" t="t" r="r" b="b"/>
              <a:pathLst>
                <a:path w="2147" h="1838" extrusionOk="0">
                  <a:moveTo>
                    <a:pt x="1225" y="0"/>
                  </a:moveTo>
                  <a:cubicBezTo>
                    <a:pt x="999" y="0"/>
                    <a:pt x="768" y="85"/>
                    <a:pt x="582" y="273"/>
                  </a:cubicBezTo>
                  <a:cubicBezTo>
                    <a:pt x="1" y="849"/>
                    <a:pt x="409" y="1838"/>
                    <a:pt x="1230" y="1838"/>
                  </a:cubicBezTo>
                  <a:cubicBezTo>
                    <a:pt x="1734" y="1838"/>
                    <a:pt x="2146" y="1425"/>
                    <a:pt x="2146" y="921"/>
                  </a:cubicBezTo>
                  <a:cubicBezTo>
                    <a:pt x="2146" y="366"/>
                    <a:pt x="1695" y="0"/>
                    <a:pt x="1225"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3" name="Google Shape;19123;p140"/>
            <p:cNvSpPr/>
            <p:nvPr/>
          </p:nvSpPr>
          <p:spPr>
            <a:xfrm>
              <a:off x="5465797" y="2505886"/>
              <a:ext cx="110339" cy="110339"/>
            </a:xfrm>
            <a:custGeom>
              <a:avLst/>
              <a:gdLst/>
              <a:ahLst/>
              <a:cxnLst/>
              <a:rect l="l" t="t" r="r" b="b"/>
              <a:pathLst>
                <a:path w="4211" h="4211" extrusionOk="0">
                  <a:moveTo>
                    <a:pt x="2108" y="1"/>
                  </a:moveTo>
                  <a:cubicBezTo>
                    <a:pt x="941" y="1"/>
                    <a:pt x="0" y="946"/>
                    <a:pt x="0" y="2108"/>
                  </a:cubicBezTo>
                  <a:cubicBezTo>
                    <a:pt x="0" y="3270"/>
                    <a:pt x="941" y="4211"/>
                    <a:pt x="2108" y="4211"/>
                  </a:cubicBezTo>
                  <a:cubicBezTo>
                    <a:pt x="3269" y="4211"/>
                    <a:pt x="4210" y="3270"/>
                    <a:pt x="4210" y="2108"/>
                  </a:cubicBezTo>
                  <a:cubicBezTo>
                    <a:pt x="4210" y="946"/>
                    <a:pt x="3269" y="1"/>
                    <a:pt x="2108"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4" name="Google Shape;19124;p140"/>
            <p:cNvSpPr/>
            <p:nvPr/>
          </p:nvSpPr>
          <p:spPr>
            <a:xfrm>
              <a:off x="5482016" y="2522131"/>
              <a:ext cx="99517" cy="94119"/>
            </a:xfrm>
            <a:custGeom>
              <a:avLst/>
              <a:gdLst/>
              <a:ahLst/>
              <a:cxnLst/>
              <a:rect l="l" t="t" r="r" b="b"/>
              <a:pathLst>
                <a:path w="3798" h="3592" extrusionOk="0">
                  <a:moveTo>
                    <a:pt x="2977" y="0"/>
                  </a:moveTo>
                  <a:lnTo>
                    <a:pt x="1" y="2976"/>
                  </a:lnTo>
                  <a:cubicBezTo>
                    <a:pt x="411" y="3387"/>
                    <a:pt x="949" y="3592"/>
                    <a:pt x="1487" y="3592"/>
                  </a:cubicBezTo>
                  <a:cubicBezTo>
                    <a:pt x="2025" y="3592"/>
                    <a:pt x="2564" y="3387"/>
                    <a:pt x="2977" y="2976"/>
                  </a:cubicBezTo>
                  <a:cubicBezTo>
                    <a:pt x="3798" y="2155"/>
                    <a:pt x="3798" y="821"/>
                    <a:pt x="2977" y="0"/>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5" name="Google Shape;19125;p140"/>
            <p:cNvSpPr/>
            <p:nvPr/>
          </p:nvSpPr>
          <p:spPr>
            <a:xfrm>
              <a:off x="5501275" y="2546290"/>
              <a:ext cx="34482" cy="29556"/>
            </a:xfrm>
            <a:custGeom>
              <a:avLst/>
              <a:gdLst/>
              <a:ahLst/>
              <a:cxnLst/>
              <a:rect l="l" t="t" r="r" b="b"/>
              <a:pathLst>
                <a:path w="1316" h="1128" extrusionOk="0">
                  <a:moveTo>
                    <a:pt x="750" y="1"/>
                  </a:moveTo>
                  <a:cubicBezTo>
                    <a:pt x="612" y="1"/>
                    <a:pt x="470" y="53"/>
                    <a:pt x="355" y="168"/>
                  </a:cubicBezTo>
                  <a:cubicBezTo>
                    <a:pt x="0" y="523"/>
                    <a:pt x="250" y="1128"/>
                    <a:pt x="754" y="1128"/>
                  </a:cubicBezTo>
                  <a:cubicBezTo>
                    <a:pt x="1061" y="1128"/>
                    <a:pt x="1315" y="873"/>
                    <a:pt x="1315" y="566"/>
                  </a:cubicBezTo>
                  <a:cubicBezTo>
                    <a:pt x="1315" y="225"/>
                    <a:pt x="1039" y="1"/>
                    <a:pt x="750"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6" name="Google Shape;19126;p140"/>
            <p:cNvSpPr/>
            <p:nvPr/>
          </p:nvSpPr>
          <p:spPr>
            <a:xfrm>
              <a:off x="5511704" y="2654323"/>
              <a:ext cx="26307" cy="52588"/>
            </a:xfrm>
            <a:custGeom>
              <a:avLst/>
              <a:gdLst/>
              <a:ahLst/>
              <a:cxnLst/>
              <a:rect l="l" t="t" r="r" b="b"/>
              <a:pathLst>
                <a:path w="1004" h="2007" extrusionOk="0">
                  <a:moveTo>
                    <a:pt x="1" y="0"/>
                  </a:moveTo>
                  <a:lnTo>
                    <a:pt x="1" y="2007"/>
                  </a:lnTo>
                  <a:lnTo>
                    <a:pt x="913" y="2007"/>
                  </a:lnTo>
                  <a:cubicBezTo>
                    <a:pt x="965" y="2007"/>
                    <a:pt x="1004" y="1968"/>
                    <a:pt x="1004" y="1915"/>
                  </a:cubicBezTo>
                  <a:lnTo>
                    <a:pt x="1004" y="91"/>
                  </a:lnTo>
                  <a:cubicBezTo>
                    <a:pt x="1004" y="43"/>
                    <a:pt x="965" y="0"/>
                    <a:pt x="913"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7" name="Google Shape;19127;p140"/>
            <p:cNvSpPr/>
            <p:nvPr/>
          </p:nvSpPr>
          <p:spPr>
            <a:xfrm>
              <a:off x="5603648" y="2652305"/>
              <a:ext cx="52353" cy="55811"/>
            </a:xfrm>
            <a:custGeom>
              <a:avLst/>
              <a:gdLst/>
              <a:ahLst/>
              <a:cxnLst/>
              <a:rect l="l" t="t" r="r" b="b"/>
              <a:pathLst>
                <a:path w="1998" h="2130" extrusionOk="0">
                  <a:moveTo>
                    <a:pt x="1" y="0"/>
                  </a:moveTo>
                  <a:lnTo>
                    <a:pt x="1" y="1484"/>
                  </a:lnTo>
                  <a:cubicBezTo>
                    <a:pt x="1" y="1584"/>
                    <a:pt x="63" y="1671"/>
                    <a:pt x="159" y="1695"/>
                  </a:cubicBezTo>
                  <a:lnTo>
                    <a:pt x="1719" y="2122"/>
                  </a:lnTo>
                  <a:cubicBezTo>
                    <a:pt x="1739" y="2127"/>
                    <a:pt x="1758" y="2130"/>
                    <a:pt x="1777" y="2130"/>
                  </a:cubicBezTo>
                  <a:cubicBezTo>
                    <a:pt x="1895" y="2130"/>
                    <a:pt x="1997" y="2035"/>
                    <a:pt x="1997" y="1911"/>
                  </a:cubicBezTo>
                  <a:lnTo>
                    <a:pt x="1997" y="0"/>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8" name="Google Shape;19128;p140"/>
            <p:cNvSpPr/>
            <p:nvPr/>
          </p:nvSpPr>
          <p:spPr>
            <a:xfrm>
              <a:off x="5374979" y="2537093"/>
              <a:ext cx="24054" cy="48055"/>
            </a:xfrm>
            <a:custGeom>
              <a:avLst/>
              <a:gdLst/>
              <a:ahLst/>
              <a:cxnLst/>
              <a:rect l="l" t="t" r="r" b="b"/>
              <a:pathLst>
                <a:path w="918" h="1834" extrusionOk="0">
                  <a:moveTo>
                    <a:pt x="1" y="0"/>
                  </a:moveTo>
                  <a:lnTo>
                    <a:pt x="1" y="1834"/>
                  </a:lnTo>
                  <a:cubicBezTo>
                    <a:pt x="505" y="1834"/>
                    <a:pt x="917" y="1421"/>
                    <a:pt x="917" y="917"/>
                  </a:cubicBezTo>
                  <a:cubicBezTo>
                    <a:pt x="917" y="408"/>
                    <a:pt x="505" y="0"/>
                    <a:pt x="1" y="0"/>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9" name="Google Shape;19129;p140"/>
            <p:cNvSpPr/>
            <p:nvPr/>
          </p:nvSpPr>
          <p:spPr>
            <a:xfrm>
              <a:off x="5521006" y="2546395"/>
              <a:ext cx="14752" cy="29452"/>
            </a:xfrm>
            <a:custGeom>
              <a:avLst/>
              <a:gdLst/>
              <a:ahLst/>
              <a:cxnLst/>
              <a:rect l="l" t="t" r="r" b="b"/>
              <a:pathLst>
                <a:path w="563" h="1124" extrusionOk="0">
                  <a:moveTo>
                    <a:pt x="1" y="0"/>
                  </a:moveTo>
                  <a:lnTo>
                    <a:pt x="1" y="1124"/>
                  </a:lnTo>
                  <a:cubicBezTo>
                    <a:pt x="308" y="1124"/>
                    <a:pt x="562" y="869"/>
                    <a:pt x="562" y="562"/>
                  </a:cubicBezTo>
                  <a:cubicBezTo>
                    <a:pt x="562" y="250"/>
                    <a:pt x="308" y="0"/>
                    <a:pt x="1" y="0"/>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0" name="Google Shape;19130;p140"/>
            <p:cNvSpPr/>
            <p:nvPr/>
          </p:nvSpPr>
          <p:spPr>
            <a:xfrm>
              <a:off x="5395994" y="2516838"/>
              <a:ext cx="25285" cy="21407"/>
            </a:xfrm>
            <a:custGeom>
              <a:avLst/>
              <a:gdLst/>
              <a:ahLst/>
              <a:cxnLst/>
              <a:rect l="l" t="t" r="r" b="b"/>
              <a:pathLst>
                <a:path w="965" h="817" extrusionOk="0">
                  <a:moveTo>
                    <a:pt x="679" y="1"/>
                  </a:moveTo>
                  <a:cubicBezTo>
                    <a:pt x="634" y="1"/>
                    <a:pt x="586" y="18"/>
                    <a:pt x="543" y="58"/>
                  </a:cubicBezTo>
                  <a:lnTo>
                    <a:pt x="130" y="471"/>
                  </a:lnTo>
                  <a:cubicBezTo>
                    <a:pt x="0" y="600"/>
                    <a:pt x="91" y="816"/>
                    <a:pt x="269" y="816"/>
                  </a:cubicBezTo>
                  <a:lnTo>
                    <a:pt x="274" y="816"/>
                  </a:lnTo>
                  <a:cubicBezTo>
                    <a:pt x="327" y="816"/>
                    <a:pt x="379" y="797"/>
                    <a:pt x="418" y="759"/>
                  </a:cubicBezTo>
                  <a:lnTo>
                    <a:pt x="831" y="346"/>
                  </a:lnTo>
                  <a:cubicBezTo>
                    <a:pt x="964" y="198"/>
                    <a:pt x="834" y="1"/>
                    <a:pt x="67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1" name="Google Shape;19131;p140"/>
            <p:cNvSpPr/>
            <p:nvPr/>
          </p:nvSpPr>
          <p:spPr>
            <a:xfrm>
              <a:off x="5328601" y="2583655"/>
              <a:ext cx="26124" cy="21696"/>
            </a:xfrm>
            <a:custGeom>
              <a:avLst/>
              <a:gdLst/>
              <a:ahLst/>
              <a:cxnLst/>
              <a:rect l="l" t="t" r="r" b="b"/>
              <a:pathLst>
                <a:path w="997" h="828" extrusionOk="0">
                  <a:moveTo>
                    <a:pt x="699" y="0"/>
                  </a:moveTo>
                  <a:cubicBezTo>
                    <a:pt x="649" y="0"/>
                    <a:pt x="597" y="21"/>
                    <a:pt x="551" y="71"/>
                  </a:cubicBezTo>
                  <a:lnTo>
                    <a:pt x="139" y="484"/>
                  </a:lnTo>
                  <a:cubicBezTo>
                    <a:pt x="1" y="633"/>
                    <a:pt x="134" y="828"/>
                    <a:pt x="290" y="828"/>
                  </a:cubicBezTo>
                  <a:cubicBezTo>
                    <a:pt x="336" y="828"/>
                    <a:pt x="383" y="811"/>
                    <a:pt x="427" y="772"/>
                  </a:cubicBezTo>
                  <a:lnTo>
                    <a:pt x="839" y="355"/>
                  </a:lnTo>
                  <a:cubicBezTo>
                    <a:pt x="996" y="212"/>
                    <a:pt x="859" y="0"/>
                    <a:pt x="69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2" name="Google Shape;19132;p140"/>
            <p:cNvSpPr/>
            <p:nvPr/>
          </p:nvSpPr>
          <p:spPr>
            <a:xfrm>
              <a:off x="5395181" y="2583655"/>
              <a:ext cx="26098" cy="21696"/>
            </a:xfrm>
            <a:custGeom>
              <a:avLst/>
              <a:gdLst/>
              <a:ahLst/>
              <a:cxnLst/>
              <a:rect l="l" t="t" r="r" b="b"/>
              <a:pathLst>
                <a:path w="996" h="828" extrusionOk="0">
                  <a:moveTo>
                    <a:pt x="300" y="0"/>
                  </a:moveTo>
                  <a:cubicBezTo>
                    <a:pt x="140" y="0"/>
                    <a:pt x="0" y="212"/>
                    <a:pt x="161" y="355"/>
                  </a:cubicBezTo>
                  <a:lnTo>
                    <a:pt x="574" y="772"/>
                  </a:lnTo>
                  <a:cubicBezTo>
                    <a:pt x="617" y="811"/>
                    <a:pt x="664" y="828"/>
                    <a:pt x="709" y="828"/>
                  </a:cubicBezTo>
                  <a:cubicBezTo>
                    <a:pt x="864" y="828"/>
                    <a:pt x="996" y="633"/>
                    <a:pt x="862" y="484"/>
                  </a:cubicBezTo>
                  <a:lnTo>
                    <a:pt x="449" y="71"/>
                  </a:lnTo>
                  <a:cubicBezTo>
                    <a:pt x="403" y="21"/>
                    <a:pt x="351" y="0"/>
                    <a:pt x="30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3" name="Google Shape;19133;p140"/>
            <p:cNvSpPr/>
            <p:nvPr/>
          </p:nvSpPr>
          <p:spPr>
            <a:xfrm>
              <a:off x="5328103" y="2516472"/>
              <a:ext cx="26622" cy="22089"/>
            </a:xfrm>
            <a:custGeom>
              <a:avLst/>
              <a:gdLst/>
              <a:ahLst/>
              <a:cxnLst/>
              <a:rect l="l" t="t" r="r" b="b"/>
              <a:pathLst>
                <a:path w="1016" h="843" extrusionOk="0">
                  <a:moveTo>
                    <a:pt x="298" y="1"/>
                  </a:moveTo>
                  <a:cubicBezTo>
                    <a:pt x="138" y="1"/>
                    <a:pt x="0" y="214"/>
                    <a:pt x="158" y="360"/>
                  </a:cubicBezTo>
                  <a:lnTo>
                    <a:pt x="570" y="773"/>
                  </a:lnTo>
                  <a:cubicBezTo>
                    <a:pt x="616" y="822"/>
                    <a:pt x="668" y="842"/>
                    <a:pt x="717" y="842"/>
                  </a:cubicBezTo>
                  <a:cubicBezTo>
                    <a:pt x="877" y="842"/>
                    <a:pt x="1016" y="631"/>
                    <a:pt x="858" y="485"/>
                  </a:cubicBezTo>
                  <a:lnTo>
                    <a:pt x="446" y="72"/>
                  </a:lnTo>
                  <a:cubicBezTo>
                    <a:pt x="400" y="22"/>
                    <a:pt x="348" y="1"/>
                    <a:pt x="29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4" name="Google Shape;19134;p140"/>
            <p:cNvSpPr/>
            <p:nvPr/>
          </p:nvSpPr>
          <p:spPr>
            <a:xfrm>
              <a:off x="5536596" y="2527267"/>
              <a:ext cx="20359" cy="16508"/>
            </a:xfrm>
            <a:custGeom>
              <a:avLst/>
              <a:gdLst/>
              <a:ahLst/>
              <a:cxnLst/>
              <a:rect l="l" t="t" r="r" b="b"/>
              <a:pathLst>
                <a:path w="777" h="630" extrusionOk="0">
                  <a:moveTo>
                    <a:pt x="490" y="0"/>
                  </a:moveTo>
                  <a:cubicBezTo>
                    <a:pt x="444" y="0"/>
                    <a:pt x="396" y="18"/>
                    <a:pt x="351" y="58"/>
                  </a:cubicBezTo>
                  <a:lnTo>
                    <a:pt x="126" y="279"/>
                  </a:lnTo>
                  <a:cubicBezTo>
                    <a:pt x="1" y="409"/>
                    <a:pt x="92" y="625"/>
                    <a:pt x="270" y="625"/>
                  </a:cubicBezTo>
                  <a:lnTo>
                    <a:pt x="270" y="630"/>
                  </a:lnTo>
                  <a:cubicBezTo>
                    <a:pt x="327" y="630"/>
                    <a:pt x="375" y="606"/>
                    <a:pt x="414" y="567"/>
                  </a:cubicBezTo>
                  <a:lnTo>
                    <a:pt x="639" y="342"/>
                  </a:lnTo>
                  <a:cubicBezTo>
                    <a:pt x="776" y="194"/>
                    <a:pt x="645" y="0"/>
                    <a:pt x="49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5" name="Google Shape;19135;p140"/>
            <p:cNvSpPr/>
            <p:nvPr/>
          </p:nvSpPr>
          <p:spPr>
            <a:xfrm>
              <a:off x="5485292" y="2578519"/>
              <a:ext cx="20359" cy="16455"/>
            </a:xfrm>
            <a:custGeom>
              <a:avLst/>
              <a:gdLst/>
              <a:ahLst/>
              <a:cxnLst/>
              <a:rect l="l" t="t" r="r" b="b"/>
              <a:pathLst>
                <a:path w="777" h="628" extrusionOk="0">
                  <a:moveTo>
                    <a:pt x="487" y="1"/>
                  </a:moveTo>
                  <a:cubicBezTo>
                    <a:pt x="442" y="1"/>
                    <a:pt x="394" y="17"/>
                    <a:pt x="351" y="56"/>
                  </a:cubicBezTo>
                  <a:lnTo>
                    <a:pt x="130" y="282"/>
                  </a:lnTo>
                  <a:cubicBezTo>
                    <a:pt x="0" y="411"/>
                    <a:pt x="92" y="627"/>
                    <a:pt x="274" y="627"/>
                  </a:cubicBezTo>
                  <a:cubicBezTo>
                    <a:pt x="327" y="627"/>
                    <a:pt x="380" y="608"/>
                    <a:pt x="418" y="570"/>
                  </a:cubicBezTo>
                  <a:lnTo>
                    <a:pt x="639" y="344"/>
                  </a:lnTo>
                  <a:cubicBezTo>
                    <a:pt x="776" y="195"/>
                    <a:pt x="643" y="1"/>
                    <a:pt x="48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6" name="Google Shape;19136;p140"/>
            <p:cNvSpPr/>
            <p:nvPr/>
          </p:nvSpPr>
          <p:spPr>
            <a:xfrm>
              <a:off x="5536360" y="2578519"/>
              <a:ext cx="20595" cy="16455"/>
            </a:xfrm>
            <a:custGeom>
              <a:avLst/>
              <a:gdLst/>
              <a:ahLst/>
              <a:cxnLst/>
              <a:rect l="l" t="t" r="r" b="b"/>
              <a:pathLst>
                <a:path w="786" h="628" extrusionOk="0">
                  <a:moveTo>
                    <a:pt x="287" y="1"/>
                  </a:moveTo>
                  <a:cubicBezTo>
                    <a:pt x="132" y="1"/>
                    <a:pt x="1" y="195"/>
                    <a:pt x="135" y="344"/>
                  </a:cubicBezTo>
                  <a:lnTo>
                    <a:pt x="360" y="570"/>
                  </a:lnTo>
                  <a:cubicBezTo>
                    <a:pt x="404" y="610"/>
                    <a:pt x="452" y="627"/>
                    <a:pt x="498" y="627"/>
                  </a:cubicBezTo>
                  <a:cubicBezTo>
                    <a:pt x="653" y="627"/>
                    <a:pt x="786" y="430"/>
                    <a:pt x="648" y="282"/>
                  </a:cubicBezTo>
                  <a:lnTo>
                    <a:pt x="423" y="56"/>
                  </a:lnTo>
                  <a:cubicBezTo>
                    <a:pt x="379" y="17"/>
                    <a:pt x="332" y="1"/>
                    <a:pt x="28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7" name="Google Shape;19137;p140"/>
            <p:cNvSpPr/>
            <p:nvPr/>
          </p:nvSpPr>
          <p:spPr>
            <a:xfrm>
              <a:off x="5485108" y="2527267"/>
              <a:ext cx="20543" cy="16377"/>
            </a:xfrm>
            <a:custGeom>
              <a:avLst/>
              <a:gdLst/>
              <a:ahLst/>
              <a:cxnLst/>
              <a:rect l="l" t="t" r="r" b="b"/>
              <a:pathLst>
                <a:path w="784" h="625" extrusionOk="0">
                  <a:moveTo>
                    <a:pt x="282" y="0"/>
                  </a:moveTo>
                  <a:cubicBezTo>
                    <a:pt x="128" y="0"/>
                    <a:pt x="0" y="194"/>
                    <a:pt x="137" y="342"/>
                  </a:cubicBezTo>
                  <a:lnTo>
                    <a:pt x="358" y="567"/>
                  </a:lnTo>
                  <a:cubicBezTo>
                    <a:pt x="402" y="608"/>
                    <a:pt x="449" y="625"/>
                    <a:pt x="495" y="625"/>
                  </a:cubicBezTo>
                  <a:cubicBezTo>
                    <a:pt x="651" y="625"/>
                    <a:pt x="783" y="428"/>
                    <a:pt x="646" y="279"/>
                  </a:cubicBezTo>
                  <a:lnTo>
                    <a:pt x="420" y="58"/>
                  </a:lnTo>
                  <a:cubicBezTo>
                    <a:pt x="376" y="18"/>
                    <a:pt x="328" y="0"/>
                    <a:pt x="28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8" name="Google Shape;19138;p140"/>
            <p:cNvSpPr/>
            <p:nvPr/>
          </p:nvSpPr>
          <p:spPr>
            <a:xfrm>
              <a:off x="5352078" y="2649030"/>
              <a:ext cx="102164" cy="10717"/>
            </a:xfrm>
            <a:custGeom>
              <a:avLst/>
              <a:gdLst/>
              <a:ahLst/>
              <a:cxnLst/>
              <a:rect l="l" t="t" r="r" b="b"/>
              <a:pathLst>
                <a:path w="3899" h="409" extrusionOk="0">
                  <a:moveTo>
                    <a:pt x="3629" y="0"/>
                  </a:moveTo>
                  <a:cubicBezTo>
                    <a:pt x="3625" y="0"/>
                    <a:pt x="3620" y="0"/>
                    <a:pt x="3616" y="0"/>
                  </a:cubicBezTo>
                  <a:lnTo>
                    <a:pt x="255" y="0"/>
                  </a:lnTo>
                  <a:cubicBezTo>
                    <a:pt x="1" y="15"/>
                    <a:pt x="1" y="394"/>
                    <a:pt x="255" y="408"/>
                  </a:cubicBezTo>
                  <a:lnTo>
                    <a:pt x="3616" y="408"/>
                  </a:lnTo>
                  <a:cubicBezTo>
                    <a:pt x="3620" y="409"/>
                    <a:pt x="3625" y="409"/>
                    <a:pt x="3629" y="409"/>
                  </a:cubicBezTo>
                  <a:cubicBezTo>
                    <a:pt x="3899" y="409"/>
                    <a:pt x="3899" y="0"/>
                    <a:pt x="362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9" name="Google Shape;19139;p140"/>
            <p:cNvSpPr/>
            <p:nvPr/>
          </p:nvSpPr>
          <p:spPr>
            <a:xfrm>
              <a:off x="5352078" y="2701592"/>
              <a:ext cx="23949" cy="10717"/>
            </a:xfrm>
            <a:custGeom>
              <a:avLst/>
              <a:gdLst/>
              <a:ahLst/>
              <a:cxnLst/>
              <a:rect l="l" t="t" r="r" b="b"/>
              <a:pathLst>
                <a:path w="914" h="409" extrusionOk="0">
                  <a:moveTo>
                    <a:pt x="260" y="1"/>
                  </a:moveTo>
                  <a:cubicBezTo>
                    <a:pt x="1" y="15"/>
                    <a:pt x="1" y="395"/>
                    <a:pt x="260" y="409"/>
                  </a:cubicBezTo>
                  <a:lnTo>
                    <a:pt x="654" y="409"/>
                  </a:lnTo>
                  <a:cubicBezTo>
                    <a:pt x="913" y="395"/>
                    <a:pt x="913" y="15"/>
                    <a:pt x="65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0" name="Google Shape;19140;p140"/>
            <p:cNvSpPr/>
            <p:nvPr/>
          </p:nvSpPr>
          <p:spPr>
            <a:xfrm>
              <a:off x="5387425" y="2701592"/>
              <a:ext cx="66188" cy="10717"/>
            </a:xfrm>
            <a:custGeom>
              <a:avLst/>
              <a:gdLst/>
              <a:ahLst/>
              <a:cxnLst/>
              <a:rect l="l" t="t" r="r" b="b"/>
              <a:pathLst>
                <a:path w="2526" h="409" extrusionOk="0">
                  <a:moveTo>
                    <a:pt x="255" y="1"/>
                  </a:moveTo>
                  <a:cubicBezTo>
                    <a:pt x="1" y="15"/>
                    <a:pt x="1" y="395"/>
                    <a:pt x="255" y="409"/>
                  </a:cubicBezTo>
                  <a:lnTo>
                    <a:pt x="2267" y="409"/>
                  </a:lnTo>
                  <a:cubicBezTo>
                    <a:pt x="2526" y="395"/>
                    <a:pt x="2526" y="15"/>
                    <a:pt x="226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1" name="Google Shape;19141;p140"/>
            <p:cNvSpPr/>
            <p:nvPr/>
          </p:nvSpPr>
          <p:spPr>
            <a:xfrm>
              <a:off x="5352078" y="2675416"/>
              <a:ext cx="102164" cy="10638"/>
            </a:xfrm>
            <a:custGeom>
              <a:avLst/>
              <a:gdLst/>
              <a:ahLst/>
              <a:cxnLst/>
              <a:rect l="l" t="t" r="r" b="b"/>
              <a:pathLst>
                <a:path w="3899" h="406" extrusionOk="0">
                  <a:moveTo>
                    <a:pt x="3634" y="1"/>
                  </a:moveTo>
                  <a:cubicBezTo>
                    <a:pt x="3628" y="1"/>
                    <a:pt x="3622" y="1"/>
                    <a:pt x="3616" y="1"/>
                  </a:cubicBezTo>
                  <a:lnTo>
                    <a:pt x="255" y="1"/>
                  </a:lnTo>
                  <a:cubicBezTo>
                    <a:pt x="1" y="11"/>
                    <a:pt x="1" y="390"/>
                    <a:pt x="255" y="405"/>
                  </a:cubicBezTo>
                  <a:lnTo>
                    <a:pt x="3616" y="405"/>
                  </a:lnTo>
                  <a:cubicBezTo>
                    <a:pt x="3620" y="405"/>
                    <a:pt x="3625" y="405"/>
                    <a:pt x="3629" y="405"/>
                  </a:cubicBezTo>
                  <a:cubicBezTo>
                    <a:pt x="3898" y="405"/>
                    <a:pt x="3899" y="1"/>
                    <a:pt x="363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2" name="Google Shape;19142;p140"/>
            <p:cNvSpPr/>
            <p:nvPr/>
          </p:nvSpPr>
          <p:spPr>
            <a:xfrm>
              <a:off x="5289454" y="2484138"/>
              <a:ext cx="298001" cy="154097"/>
            </a:xfrm>
            <a:custGeom>
              <a:avLst/>
              <a:gdLst/>
              <a:ahLst/>
              <a:cxnLst/>
              <a:rect l="l" t="t" r="r" b="b"/>
              <a:pathLst>
                <a:path w="11373" h="5881" extrusionOk="0">
                  <a:moveTo>
                    <a:pt x="8837" y="1034"/>
                  </a:moveTo>
                  <a:cubicBezTo>
                    <a:pt x="9083" y="1034"/>
                    <a:pt x="9331" y="1082"/>
                    <a:pt x="9567" y="1181"/>
                  </a:cubicBezTo>
                  <a:cubicBezTo>
                    <a:pt x="10278" y="1474"/>
                    <a:pt x="10739" y="2165"/>
                    <a:pt x="10739" y="2938"/>
                  </a:cubicBezTo>
                  <a:cubicBezTo>
                    <a:pt x="10739" y="3706"/>
                    <a:pt x="10278" y="4397"/>
                    <a:pt x="9567" y="4695"/>
                  </a:cubicBezTo>
                  <a:cubicBezTo>
                    <a:pt x="9333" y="4792"/>
                    <a:pt x="9086" y="4839"/>
                    <a:pt x="8841" y="4839"/>
                  </a:cubicBezTo>
                  <a:cubicBezTo>
                    <a:pt x="8345" y="4839"/>
                    <a:pt x="7857" y="4645"/>
                    <a:pt x="7494" y="4282"/>
                  </a:cubicBezTo>
                  <a:cubicBezTo>
                    <a:pt x="6750" y="3538"/>
                    <a:pt x="6750" y="2333"/>
                    <a:pt x="7494" y="1594"/>
                  </a:cubicBezTo>
                  <a:cubicBezTo>
                    <a:pt x="7856" y="1229"/>
                    <a:pt x="8342" y="1034"/>
                    <a:pt x="8837" y="1034"/>
                  </a:cubicBezTo>
                  <a:close/>
                  <a:moveTo>
                    <a:pt x="3266" y="397"/>
                  </a:moveTo>
                  <a:cubicBezTo>
                    <a:pt x="3594" y="397"/>
                    <a:pt x="3924" y="460"/>
                    <a:pt x="4239" y="591"/>
                  </a:cubicBezTo>
                  <a:cubicBezTo>
                    <a:pt x="5185" y="984"/>
                    <a:pt x="5804" y="1911"/>
                    <a:pt x="5804" y="2938"/>
                  </a:cubicBezTo>
                  <a:cubicBezTo>
                    <a:pt x="5804" y="3965"/>
                    <a:pt x="5185" y="4892"/>
                    <a:pt x="4239" y="5281"/>
                  </a:cubicBezTo>
                  <a:cubicBezTo>
                    <a:pt x="3924" y="5411"/>
                    <a:pt x="3593" y="5475"/>
                    <a:pt x="3265" y="5475"/>
                  </a:cubicBezTo>
                  <a:cubicBezTo>
                    <a:pt x="2605" y="5475"/>
                    <a:pt x="1957" y="5218"/>
                    <a:pt x="1469" y="4733"/>
                  </a:cubicBezTo>
                  <a:cubicBezTo>
                    <a:pt x="476" y="3745"/>
                    <a:pt x="471" y="2132"/>
                    <a:pt x="1469" y="1143"/>
                  </a:cubicBezTo>
                  <a:cubicBezTo>
                    <a:pt x="1957" y="655"/>
                    <a:pt x="2606" y="397"/>
                    <a:pt x="3266" y="397"/>
                  </a:cubicBezTo>
                  <a:close/>
                  <a:moveTo>
                    <a:pt x="3267" y="0"/>
                  </a:moveTo>
                  <a:cubicBezTo>
                    <a:pt x="2153" y="0"/>
                    <a:pt x="1105" y="638"/>
                    <a:pt x="610" y="1690"/>
                  </a:cubicBezTo>
                  <a:cubicBezTo>
                    <a:pt x="0" y="2981"/>
                    <a:pt x="408" y="4522"/>
                    <a:pt x="1580" y="5343"/>
                  </a:cubicBezTo>
                  <a:cubicBezTo>
                    <a:pt x="2090" y="5704"/>
                    <a:pt x="2681" y="5881"/>
                    <a:pt x="3269" y="5881"/>
                  </a:cubicBezTo>
                  <a:cubicBezTo>
                    <a:pt x="4026" y="5881"/>
                    <a:pt x="4778" y="5589"/>
                    <a:pt x="5348" y="5021"/>
                  </a:cubicBezTo>
                  <a:cubicBezTo>
                    <a:pt x="5732" y="4637"/>
                    <a:pt x="6001" y="4153"/>
                    <a:pt x="6126" y="3625"/>
                  </a:cubicBezTo>
                  <a:lnTo>
                    <a:pt x="6634" y="3625"/>
                  </a:lnTo>
                  <a:cubicBezTo>
                    <a:pt x="6940" y="4616"/>
                    <a:pt x="7852" y="5255"/>
                    <a:pt x="8845" y="5255"/>
                  </a:cubicBezTo>
                  <a:cubicBezTo>
                    <a:pt x="9039" y="5255"/>
                    <a:pt x="9237" y="5231"/>
                    <a:pt x="9433" y="5180"/>
                  </a:cubicBezTo>
                  <a:cubicBezTo>
                    <a:pt x="10633" y="4868"/>
                    <a:pt x="11372" y="3668"/>
                    <a:pt x="11113" y="2453"/>
                  </a:cubicBezTo>
                  <a:cubicBezTo>
                    <a:pt x="10877" y="1372"/>
                    <a:pt x="9924" y="621"/>
                    <a:pt x="8850" y="621"/>
                  </a:cubicBezTo>
                  <a:cubicBezTo>
                    <a:pt x="8723" y="621"/>
                    <a:pt x="8593" y="631"/>
                    <a:pt x="8463" y="653"/>
                  </a:cubicBezTo>
                  <a:cubicBezTo>
                    <a:pt x="7244" y="860"/>
                    <a:pt x="6399" y="1988"/>
                    <a:pt x="6548" y="3221"/>
                  </a:cubicBezTo>
                  <a:lnTo>
                    <a:pt x="6193" y="3221"/>
                  </a:lnTo>
                  <a:cubicBezTo>
                    <a:pt x="6332" y="1796"/>
                    <a:pt x="5425" y="480"/>
                    <a:pt x="4047" y="106"/>
                  </a:cubicBezTo>
                  <a:cubicBezTo>
                    <a:pt x="3788" y="35"/>
                    <a:pt x="3526" y="0"/>
                    <a:pt x="326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3" name="Google Shape;19143;p140"/>
            <p:cNvSpPr/>
            <p:nvPr/>
          </p:nvSpPr>
          <p:spPr>
            <a:xfrm>
              <a:off x="5335623" y="2531695"/>
              <a:ext cx="68703" cy="58877"/>
            </a:xfrm>
            <a:custGeom>
              <a:avLst/>
              <a:gdLst/>
              <a:ahLst/>
              <a:cxnLst/>
              <a:rect l="l" t="t" r="r" b="b"/>
              <a:pathLst>
                <a:path w="2622" h="2247" extrusionOk="0">
                  <a:moveTo>
                    <a:pt x="1508" y="406"/>
                  </a:moveTo>
                  <a:cubicBezTo>
                    <a:pt x="1683" y="406"/>
                    <a:pt x="1861" y="470"/>
                    <a:pt x="2007" y="614"/>
                  </a:cubicBezTo>
                  <a:cubicBezTo>
                    <a:pt x="2458" y="1065"/>
                    <a:pt x="2136" y="1838"/>
                    <a:pt x="1503" y="1838"/>
                  </a:cubicBezTo>
                  <a:cubicBezTo>
                    <a:pt x="1109" y="1834"/>
                    <a:pt x="787" y="1517"/>
                    <a:pt x="787" y="1123"/>
                  </a:cubicBezTo>
                  <a:cubicBezTo>
                    <a:pt x="787" y="691"/>
                    <a:pt x="1140" y="406"/>
                    <a:pt x="1508" y="406"/>
                  </a:cubicBezTo>
                  <a:close/>
                  <a:moveTo>
                    <a:pt x="1494" y="1"/>
                  </a:moveTo>
                  <a:cubicBezTo>
                    <a:pt x="1219" y="1"/>
                    <a:pt x="939" y="103"/>
                    <a:pt x="711" y="331"/>
                  </a:cubicBezTo>
                  <a:cubicBezTo>
                    <a:pt x="0" y="1037"/>
                    <a:pt x="504" y="2242"/>
                    <a:pt x="1503" y="2246"/>
                  </a:cubicBezTo>
                  <a:cubicBezTo>
                    <a:pt x="2122" y="2242"/>
                    <a:pt x="2621" y="1742"/>
                    <a:pt x="2621" y="1123"/>
                  </a:cubicBezTo>
                  <a:cubicBezTo>
                    <a:pt x="2621" y="448"/>
                    <a:pt x="2070" y="1"/>
                    <a:pt x="149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4" name="Google Shape;19144;p140"/>
            <p:cNvSpPr/>
            <p:nvPr/>
          </p:nvSpPr>
          <p:spPr>
            <a:xfrm>
              <a:off x="5500882" y="2540971"/>
              <a:ext cx="46955" cy="40168"/>
            </a:xfrm>
            <a:custGeom>
              <a:avLst/>
              <a:gdLst/>
              <a:ahLst/>
              <a:cxnLst/>
              <a:rect l="l" t="t" r="r" b="b"/>
              <a:pathLst>
                <a:path w="1792" h="1533" extrusionOk="0">
                  <a:moveTo>
                    <a:pt x="769" y="409"/>
                  </a:moveTo>
                  <a:cubicBezTo>
                    <a:pt x="1086" y="409"/>
                    <a:pt x="1249" y="798"/>
                    <a:pt x="1023" y="1024"/>
                  </a:cubicBezTo>
                  <a:cubicBezTo>
                    <a:pt x="949" y="1097"/>
                    <a:pt x="858" y="1129"/>
                    <a:pt x="769" y="1129"/>
                  </a:cubicBezTo>
                  <a:cubicBezTo>
                    <a:pt x="584" y="1129"/>
                    <a:pt x="409" y="987"/>
                    <a:pt x="409" y="769"/>
                  </a:cubicBezTo>
                  <a:cubicBezTo>
                    <a:pt x="409" y="567"/>
                    <a:pt x="567" y="409"/>
                    <a:pt x="769" y="409"/>
                  </a:cubicBezTo>
                  <a:close/>
                  <a:moveTo>
                    <a:pt x="773" y="0"/>
                  </a:moveTo>
                  <a:cubicBezTo>
                    <a:pt x="379" y="0"/>
                    <a:pt x="1" y="308"/>
                    <a:pt x="1" y="769"/>
                  </a:cubicBezTo>
                  <a:cubicBezTo>
                    <a:pt x="1" y="1192"/>
                    <a:pt x="346" y="1532"/>
                    <a:pt x="769" y="1532"/>
                  </a:cubicBezTo>
                  <a:cubicBezTo>
                    <a:pt x="1450" y="1532"/>
                    <a:pt x="1791" y="707"/>
                    <a:pt x="1306" y="227"/>
                  </a:cubicBezTo>
                  <a:cubicBezTo>
                    <a:pt x="1151" y="70"/>
                    <a:pt x="960" y="0"/>
                    <a:pt x="77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5" name="Google Shape;19145;p140"/>
            <p:cNvSpPr/>
            <p:nvPr/>
          </p:nvSpPr>
          <p:spPr>
            <a:xfrm>
              <a:off x="5480130" y="2649030"/>
              <a:ext cx="63305" cy="63279"/>
            </a:xfrm>
            <a:custGeom>
              <a:avLst/>
              <a:gdLst/>
              <a:ahLst/>
              <a:cxnLst/>
              <a:rect l="l" t="t" r="r" b="b"/>
              <a:pathLst>
                <a:path w="2416" h="2415" extrusionOk="0">
                  <a:moveTo>
                    <a:pt x="2007" y="408"/>
                  </a:moveTo>
                  <a:lnTo>
                    <a:pt x="2007" y="2007"/>
                  </a:lnTo>
                  <a:lnTo>
                    <a:pt x="409" y="2007"/>
                  </a:lnTo>
                  <a:lnTo>
                    <a:pt x="409" y="408"/>
                  </a:lnTo>
                  <a:close/>
                  <a:moveTo>
                    <a:pt x="293" y="0"/>
                  </a:moveTo>
                  <a:cubicBezTo>
                    <a:pt x="130" y="0"/>
                    <a:pt x="1" y="130"/>
                    <a:pt x="1" y="293"/>
                  </a:cubicBezTo>
                  <a:lnTo>
                    <a:pt x="1" y="2117"/>
                  </a:lnTo>
                  <a:cubicBezTo>
                    <a:pt x="1" y="2281"/>
                    <a:pt x="130" y="2415"/>
                    <a:pt x="293" y="2415"/>
                  </a:cubicBezTo>
                  <a:lnTo>
                    <a:pt x="2118" y="2415"/>
                  </a:lnTo>
                  <a:cubicBezTo>
                    <a:pt x="2281" y="2415"/>
                    <a:pt x="2415" y="2281"/>
                    <a:pt x="2415" y="2117"/>
                  </a:cubicBezTo>
                  <a:lnTo>
                    <a:pt x="2415" y="293"/>
                  </a:lnTo>
                  <a:cubicBezTo>
                    <a:pt x="2415" y="130"/>
                    <a:pt x="2281" y="0"/>
                    <a:pt x="211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6" name="Google Shape;19146;p140"/>
            <p:cNvSpPr/>
            <p:nvPr/>
          </p:nvSpPr>
          <p:spPr>
            <a:xfrm>
              <a:off x="5324356" y="2591175"/>
              <a:ext cx="336938" cy="145031"/>
            </a:xfrm>
            <a:custGeom>
              <a:avLst/>
              <a:gdLst/>
              <a:ahLst/>
              <a:cxnLst/>
              <a:rect l="l" t="t" r="r" b="b"/>
              <a:pathLst>
                <a:path w="12859" h="5535" extrusionOk="0">
                  <a:moveTo>
                    <a:pt x="10453" y="1628"/>
                  </a:moveTo>
                  <a:lnTo>
                    <a:pt x="10453" y="3039"/>
                  </a:lnTo>
                  <a:lnTo>
                    <a:pt x="9603" y="3039"/>
                  </a:lnTo>
                  <a:lnTo>
                    <a:pt x="9603" y="1628"/>
                  </a:lnTo>
                  <a:close/>
                  <a:moveTo>
                    <a:pt x="12436" y="407"/>
                  </a:moveTo>
                  <a:cubicBezTo>
                    <a:pt x="12444" y="407"/>
                    <a:pt x="12450" y="415"/>
                    <a:pt x="12450" y="423"/>
                  </a:cubicBezTo>
                  <a:lnTo>
                    <a:pt x="12450" y="4244"/>
                  </a:lnTo>
                  <a:cubicBezTo>
                    <a:pt x="12450" y="4252"/>
                    <a:pt x="12444" y="4259"/>
                    <a:pt x="12436" y="4259"/>
                  </a:cubicBezTo>
                  <a:cubicBezTo>
                    <a:pt x="12434" y="4259"/>
                    <a:pt x="12433" y="4259"/>
                    <a:pt x="12431" y="4258"/>
                  </a:cubicBezTo>
                  <a:lnTo>
                    <a:pt x="10871" y="3831"/>
                  </a:lnTo>
                  <a:cubicBezTo>
                    <a:pt x="10866" y="3831"/>
                    <a:pt x="10861" y="3826"/>
                    <a:pt x="10861" y="3817"/>
                  </a:cubicBezTo>
                  <a:lnTo>
                    <a:pt x="10861" y="850"/>
                  </a:lnTo>
                  <a:cubicBezTo>
                    <a:pt x="10861" y="840"/>
                    <a:pt x="10866" y="836"/>
                    <a:pt x="10871" y="836"/>
                  </a:cubicBezTo>
                  <a:lnTo>
                    <a:pt x="12431" y="408"/>
                  </a:lnTo>
                  <a:cubicBezTo>
                    <a:pt x="12433" y="407"/>
                    <a:pt x="12434" y="407"/>
                    <a:pt x="12436" y="407"/>
                  </a:cubicBezTo>
                  <a:close/>
                  <a:moveTo>
                    <a:pt x="12436" y="0"/>
                  </a:moveTo>
                  <a:cubicBezTo>
                    <a:pt x="12399" y="0"/>
                    <a:pt x="12362" y="5"/>
                    <a:pt x="12325" y="15"/>
                  </a:cubicBezTo>
                  <a:lnTo>
                    <a:pt x="10765" y="442"/>
                  </a:lnTo>
                  <a:cubicBezTo>
                    <a:pt x="10578" y="490"/>
                    <a:pt x="10453" y="658"/>
                    <a:pt x="10453" y="850"/>
                  </a:cubicBezTo>
                  <a:lnTo>
                    <a:pt x="10453" y="1220"/>
                  </a:lnTo>
                  <a:lnTo>
                    <a:pt x="9599" y="1220"/>
                  </a:lnTo>
                  <a:lnTo>
                    <a:pt x="9599" y="922"/>
                  </a:lnTo>
                  <a:cubicBezTo>
                    <a:pt x="9591" y="792"/>
                    <a:pt x="9494" y="728"/>
                    <a:pt x="9397" y="728"/>
                  </a:cubicBezTo>
                  <a:cubicBezTo>
                    <a:pt x="9300" y="728"/>
                    <a:pt x="9203" y="792"/>
                    <a:pt x="9195" y="922"/>
                  </a:cubicBezTo>
                  <a:lnTo>
                    <a:pt x="9195" y="5021"/>
                  </a:lnTo>
                  <a:cubicBezTo>
                    <a:pt x="9195" y="5079"/>
                    <a:pt x="9147" y="5127"/>
                    <a:pt x="9090" y="5127"/>
                  </a:cubicBezTo>
                  <a:lnTo>
                    <a:pt x="521" y="5127"/>
                  </a:lnTo>
                  <a:cubicBezTo>
                    <a:pt x="464" y="5127"/>
                    <a:pt x="416" y="5079"/>
                    <a:pt x="416" y="5021"/>
                  </a:cubicBezTo>
                  <a:lnTo>
                    <a:pt x="416" y="1872"/>
                  </a:lnTo>
                  <a:cubicBezTo>
                    <a:pt x="423" y="1731"/>
                    <a:pt x="317" y="1660"/>
                    <a:pt x="212" y="1660"/>
                  </a:cubicBezTo>
                  <a:cubicBezTo>
                    <a:pt x="106" y="1660"/>
                    <a:pt x="1" y="1731"/>
                    <a:pt x="8" y="1872"/>
                  </a:cubicBezTo>
                  <a:lnTo>
                    <a:pt x="8" y="5021"/>
                  </a:lnTo>
                  <a:cubicBezTo>
                    <a:pt x="8" y="5305"/>
                    <a:pt x="238" y="5530"/>
                    <a:pt x="521" y="5535"/>
                  </a:cubicBezTo>
                  <a:lnTo>
                    <a:pt x="9090" y="5535"/>
                  </a:lnTo>
                  <a:cubicBezTo>
                    <a:pt x="9373" y="5530"/>
                    <a:pt x="9603" y="5305"/>
                    <a:pt x="9603" y="5021"/>
                  </a:cubicBezTo>
                  <a:lnTo>
                    <a:pt x="9603" y="3447"/>
                  </a:lnTo>
                  <a:lnTo>
                    <a:pt x="10458" y="3447"/>
                  </a:lnTo>
                  <a:lnTo>
                    <a:pt x="10458" y="3817"/>
                  </a:lnTo>
                  <a:cubicBezTo>
                    <a:pt x="10453" y="4009"/>
                    <a:pt x="10583" y="4177"/>
                    <a:pt x="10765" y="4225"/>
                  </a:cubicBezTo>
                  <a:lnTo>
                    <a:pt x="12325" y="4652"/>
                  </a:lnTo>
                  <a:cubicBezTo>
                    <a:pt x="12364" y="4661"/>
                    <a:pt x="12402" y="4666"/>
                    <a:pt x="12440" y="4666"/>
                  </a:cubicBezTo>
                  <a:cubicBezTo>
                    <a:pt x="12671" y="4666"/>
                    <a:pt x="12858" y="4479"/>
                    <a:pt x="12858" y="4249"/>
                  </a:cubicBezTo>
                  <a:lnTo>
                    <a:pt x="12858" y="423"/>
                  </a:lnTo>
                  <a:cubicBezTo>
                    <a:pt x="12858" y="288"/>
                    <a:pt x="12796" y="164"/>
                    <a:pt x="12690" y="87"/>
                  </a:cubicBezTo>
                  <a:cubicBezTo>
                    <a:pt x="12615" y="29"/>
                    <a:pt x="12526" y="0"/>
                    <a:pt x="1243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147" name="Google Shape;19147;p140"/>
          <p:cNvGrpSpPr/>
          <p:nvPr/>
        </p:nvGrpSpPr>
        <p:grpSpPr>
          <a:xfrm>
            <a:off x="6215319" y="1798235"/>
            <a:ext cx="360258" cy="363455"/>
            <a:chOff x="6215319" y="1985085"/>
            <a:chExt cx="360258" cy="363455"/>
          </a:xfrm>
        </p:grpSpPr>
        <p:sp>
          <p:nvSpPr>
            <p:cNvPr id="19148" name="Google Shape;19148;p140"/>
            <p:cNvSpPr/>
            <p:nvPr/>
          </p:nvSpPr>
          <p:spPr>
            <a:xfrm>
              <a:off x="6220848" y="2197482"/>
              <a:ext cx="349437" cy="145686"/>
            </a:xfrm>
            <a:custGeom>
              <a:avLst/>
              <a:gdLst/>
              <a:ahLst/>
              <a:cxnLst/>
              <a:rect l="l" t="t" r="r" b="b"/>
              <a:pathLst>
                <a:path w="13336" h="5560" extrusionOk="0">
                  <a:moveTo>
                    <a:pt x="6663" y="1"/>
                  </a:moveTo>
                  <a:cubicBezTo>
                    <a:pt x="5281" y="1"/>
                    <a:pt x="3893" y="63"/>
                    <a:pt x="2516" y="197"/>
                  </a:cubicBezTo>
                  <a:lnTo>
                    <a:pt x="0" y="433"/>
                  </a:lnTo>
                  <a:cubicBezTo>
                    <a:pt x="0" y="586"/>
                    <a:pt x="48" y="735"/>
                    <a:pt x="144" y="855"/>
                  </a:cubicBezTo>
                  <a:cubicBezTo>
                    <a:pt x="322" y="1100"/>
                    <a:pt x="471" y="1522"/>
                    <a:pt x="471" y="1806"/>
                  </a:cubicBezTo>
                  <a:lnTo>
                    <a:pt x="471" y="1858"/>
                  </a:lnTo>
                  <a:cubicBezTo>
                    <a:pt x="471" y="2271"/>
                    <a:pt x="740" y="2655"/>
                    <a:pt x="1176" y="2900"/>
                  </a:cubicBezTo>
                  <a:cubicBezTo>
                    <a:pt x="1440" y="3054"/>
                    <a:pt x="1613" y="3289"/>
                    <a:pt x="1628" y="3553"/>
                  </a:cubicBezTo>
                  <a:cubicBezTo>
                    <a:pt x="1656" y="3970"/>
                    <a:pt x="2093" y="4306"/>
                    <a:pt x="2641" y="4306"/>
                  </a:cubicBezTo>
                  <a:lnTo>
                    <a:pt x="2650" y="4306"/>
                  </a:lnTo>
                  <a:cubicBezTo>
                    <a:pt x="3029" y="4330"/>
                    <a:pt x="3370" y="4508"/>
                    <a:pt x="3548" y="4767"/>
                  </a:cubicBezTo>
                  <a:cubicBezTo>
                    <a:pt x="3748" y="5061"/>
                    <a:pt x="4137" y="5234"/>
                    <a:pt x="4546" y="5234"/>
                  </a:cubicBezTo>
                  <a:cubicBezTo>
                    <a:pt x="4658" y="5234"/>
                    <a:pt x="4771" y="5221"/>
                    <a:pt x="4882" y="5194"/>
                  </a:cubicBezTo>
                  <a:cubicBezTo>
                    <a:pt x="4994" y="5166"/>
                    <a:pt x="5107" y="5152"/>
                    <a:pt x="5221" y="5152"/>
                  </a:cubicBezTo>
                  <a:cubicBezTo>
                    <a:pt x="5474" y="5152"/>
                    <a:pt x="5724" y="5222"/>
                    <a:pt x="5943" y="5358"/>
                  </a:cubicBezTo>
                  <a:cubicBezTo>
                    <a:pt x="6166" y="5492"/>
                    <a:pt x="6417" y="5559"/>
                    <a:pt x="6667" y="5559"/>
                  </a:cubicBezTo>
                  <a:cubicBezTo>
                    <a:pt x="6918" y="5559"/>
                    <a:pt x="7167" y="5492"/>
                    <a:pt x="7388" y="5358"/>
                  </a:cubicBezTo>
                  <a:cubicBezTo>
                    <a:pt x="7607" y="5222"/>
                    <a:pt x="7858" y="5152"/>
                    <a:pt x="8110" y="5152"/>
                  </a:cubicBezTo>
                  <a:cubicBezTo>
                    <a:pt x="8224" y="5152"/>
                    <a:pt x="8337" y="5166"/>
                    <a:pt x="8449" y="5194"/>
                  </a:cubicBezTo>
                  <a:cubicBezTo>
                    <a:pt x="8561" y="5221"/>
                    <a:pt x="8675" y="5234"/>
                    <a:pt x="8787" y="5234"/>
                  </a:cubicBezTo>
                  <a:cubicBezTo>
                    <a:pt x="9199" y="5234"/>
                    <a:pt x="9587" y="5061"/>
                    <a:pt x="9783" y="4767"/>
                  </a:cubicBezTo>
                  <a:cubicBezTo>
                    <a:pt x="9966" y="4508"/>
                    <a:pt x="10302" y="4335"/>
                    <a:pt x="10686" y="4306"/>
                  </a:cubicBezTo>
                  <a:lnTo>
                    <a:pt x="10691" y="4306"/>
                  </a:lnTo>
                  <a:cubicBezTo>
                    <a:pt x="11238" y="4306"/>
                    <a:pt x="11675" y="3970"/>
                    <a:pt x="11703" y="3553"/>
                  </a:cubicBezTo>
                  <a:cubicBezTo>
                    <a:pt x="11718" y="3289"/>
                    <a:pt x="11891" y="3054"/>
                    <a:pt x="12159" y="2900"/>
                  </a:cubicBezTo>
                  <a:cubicBezTo>
                    <a:pt x="12591" y="2655"/>
                    <a:pt x="12860" y="2271"/>
                    <a:pt x="12860" y="1858"/>
                  </a:cubicBezTo>
                  <a:lnTo>
                    <a:pt x="12860" y="1806"/>
                  </a:lnTo>
                  <a:cubicBezTo>
                    <a:pt x="12860" y="1522"/>
                    <a:pt x="13014" y="1100"/>
                    <a:pt x="13192" y="855"/>
                  </a:cubicBezTo>
                  <a:cubicBezTo>
                    <a:pt x="13283" y="735"/>
                    <a:pt x="13331" y="586"/>
                    <a:pt x="13336" y="433"/>
                  </a:cubicBezTo>
                  <a:lnTo>
                    <a:pt x="10815" y="197"/>
                  </a:lnTo>
                  <a:cubicBezTo>
                    <a:pt x="9438" y="63"/>
                    <a:pt x="8050" y="1"/>
                    <a:pt x="6663" y="1"/>
                  </a:cubicBezTo>
                  <a:close/>
                </a:path>
              </a:pathLst>
            </a:custGeom>
            <a:solidFill>
              <a:srgbClr val="B6C0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9" name="Google Shape;19149;p140"/>
            <p:cNvSpPr/>
            <p:nvPr/>
          </p:nvSpPr>
          <p:spPr>
            <a:xfrm>
              <a:off x="6250274" y="2197482"/>
              <a:ext cx="290455" cy="116129"/>
            </a:xfrm>
            <a:custGeom>
              <a:avLst/>
              <a:gdLst/>
              <a:ahLst/>
              <a:cxnLst/>
              <a:rect l="l" t="t" r="r" b="b"/>
              <a:pathLst>
                <a:path w="11085" h="4432" extrusionOk="0">
                  <a:moveTo>
                    <a:pt x="5540" y="1"/>
                  </a:moveTo>
                  <a:cubicBezTo>
                    <a:pt x="4158" y="1"/>
                    <a:pt x="2770" y="68"/>
                    <a:pt x="1393" y="197"/>
                  </a:cubicBezTo>
                  <a:lnTo>
                    <a:pt x="1" y="327"/>
                  </a:lnTo>
                  <a:cubicBezTo>
                    <a:pt x="173" y="2617"/>
                    <a:pt x="2588" y="4431"/>
                    <a:pt x="5540" y="4431"/>
                  </a:cubicBezTo>
                  <a:cubicBezTo>
                    <a:pt x="8497" y="4431"/>
                    <a:pt x="10907" y="2617"/>
                    <a:pt x="11084" y="327"/>
                  </a:cubicBezTo>
                  <a:lnTo>
                    <a:pt x="9692" y="197"/>
                  </a:lnTo>
                  <a:cubicBezTo>
                    <a:pt x="8315" y="68"/>
                    <a:pt x="6927" y="1"/>
                    <a:pt x="5540" y="1"/>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0" name="Google Shape;19150;p140"/>
            <p:cNvSpPr/>
            <p:nvPr/>
          </p:nvSpPr>
          <p:spPr>
            <a:xfrm>
              <a:off x="6395435" y="2197482"/>
              <a:ext cx="145293" cy="115998"/>
            </a:xfrm>
            <a:custGeom>
              <a:avLst/>
              <a:gdLst/>
              <a:ahLst/>
              <a:cxnLst/>
              <a:rect l="l" t="t" r="r" b="b"/>
              <a:pathLst>
                <a:path w="5545" h="4427" extrusionOk="0">
                  <a:moveTo>
                    <a:pt x="0" y="1"/>
                  </a:moveTo>
                  <a:lnTo>
                    <a:pt x="0" y="4426"/>
                  </a:lnTo>
                  <a:cubicBezTo>
                    <a:pt x="4" y="4426"/>
                    <a:pt x="8" y="4426"/>
                    <a:pt x="12" y="4426"/>
                  </a:cubicBezTo>
                  <a:cubicBezTo>
                    <a:pt x="2963" y="4426"/>
                    <a:pt x="5367" y="2614"/>
                    <a:pt x="5544" y="327"/>
                  </a:cubicBezTo>
                  <a:lnTo>
                    <a:pt x="4152" y="197"/>
                  </a:lnTo>
                  <a:cubicBezTo>
                    <a:pt x="2775" y="63"/>
                    <a:pt x="1387" y="1"/>
                    <a:pt x="0" y="1"/>
                  </a:cubicBezTo>
                  <a:close/>
                </a:path>
              </a:pathLst>
            </a:custGeom>
            <a:solidFill>
              <a:srgbClr val="8999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1" name="Google Shape;19151;p140"/>
            <p:cNvSpPr/>
            <p:nvPr/>
          </p:nvSpPr>
          <p:spPr>
            <a:xfrm>
              <a:off x="6299194" y="2027035"/>
              <a:ext cx="192615" cy="225446"/>
            </a:xfrm>
            <a:custGeom>
              <a:avLst/>
              <a:gdLst/>
              <a:ahLst/>
              <a:cxnLst/>
              <a:rect l="l" t="t" r="r" b="b"/>
              <a:pathLst>
                <a:path w="7351" h="8604" extrusionOk="0">
                  <a:moveTo>
                    <a:pt x="929" y="0"/>
                  </a:moveTo>
                  <a:cubicBezTo>
                    <a:pt x="889" y="0"/>
                    <a:pt x="848" y="18"/>
                    <a:pt x="822" y="54"/>
                  </a:cubicBezTo>
                  <a:lnTo>
                    <a:pt x="1" y="1259"/>
                  </a:lnTo>
                  <a:cubicBezTo>
                    <a:pt x="1038" y="5642"/>
                    <a:pt x="750" y="7192"/>
                    <a:pt x="659" y="7658"/>
                  </a:cubicBezTo>
                  <a:cubicBezTo>
                    <a:pt x="644" y="7691"/>
                    <a:pt x="639" y="7725"/>
                    <a:pt x="639" y="7763"/>
                  </a:cubicBezTo>
                  <a:cubicBezTo>
                    <a:pt x="639" y="8224"/>
                    <a:pt x="1998" y="8603"/>
                    <a:pt x="3678" y="8603"/>
                  </a:cubicBezTo>
                  <a:cubicBezTo>
                    <a:pt x="5358" y="8603"/>
                    <a:pt x="6717" y="8229"/>
                    <a:pt x="6717" y="7763"/>
                  </a:cubicBezTo>
                  <a:cubicBezTo>
                    <a:pt x="6717" y="7725"/>
                    <a:pt x="6707" y="7691"/>
                    <a:pt x="6693" y="7658"/>
                  </a:cubicBezTo>
                  <a:cubicBezTo>
                    <a:pt x="6597" y="7192"/>
                    <a:pt x="6308" y="5642"/>
                    <a:pt x="7350" y="1259"/>
                  </a:cubicBezTo>
                  <a:lnTo>
                    <a:pt x="6525" y="54"/>
                  </a:lnTo>
                  <a:cubicBezTo>
                    <a:pt x="6501" y="18"/>
                    <a:pt x="6461" y="0"/>
                    <a:pt x="6421" y="0"/>
                  </a:cubicBezTo>
                  <a:cubicBezTo>
                    <a:pt x="6381" y="0"/>
                    <a:pt x="6340" y="18"/>
                    <a:pt x="6313" y="54"/>
                  </a:cubicBezTo>
                  <a:cubicBezTo>
                    <a:pt x="6068" y="405"/>
                    <a:pt x="5329" y="1197"/>
                    <a:pt x="3673" y="1197"/>
                  </a:cubicBezTo>
                  <a:cubicBezTo>
                    <a:pt x="3668" y="1197"/>
                    <a:pt x="3663" y="1197"/>
                    <a:pt x="3658" y="1197"/>
                  </a:cubicBezTo>
                  <a:cubicBezTo>
                    <a:pt x="2017" y="1197"/>
                    <a:pt x="1282" y="404"/>
                    <a:pt x="1033" y="54"/>
                  </a:cubicBezTo>
                  <a:cubicBezTo>
                    <a:pt x="1009" y="18"/>
                    <a:pt x="969" y="0"/>
                    <a:pt x="929" y="0"/>
                  </a:cubicBezTo>
                  <a:close/>
                </a:path>
              </a:pathLst>
            </a:custGeom>
            <a:solidFill>
              <a:srgbClr val="B6C0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2" name="Google Shape;19152;p140"/>
            <p:cNvSpPr/>
            <p:nvPr/>
          </p:nvSpPr>
          <p:spPr>
            <a:xfrm>
              <a:off x="6315806" y="2027140"/>
              <a:ext cx="176002" cy="225342"/>
            </a:xfrm>
            <a:custGeom>
              <a:avLst/>
              <a:gdLst/>
              <a:ahLst/>
              <a:cxnLst/>
              <a:rect l="l" t="t" r="r" b="b"/>
              <a:pathLst>
                <a:path w="6717" h="8600" extrusionOk="0">
                  <a:moveTo>
                    <a:pt x="5788" y="1"/>
                  </a:moveTo>
                  <a:cubicBezTo>
                    <a:pt x="5748" y="1"/>
                    <a:pt x="5708" y="19"/>
                    <a:pt x="5684" y="55"/>
                  </a:cubicBezTo>
                  <a:cubicBezTo>
                    <a:pt x="5487" y="319"/>
                    <a:pt x="5242" y="545"/>
                    <a:pt x="4964" y="713"/>
                  </a:cubicBezTo>
                  <a:lnTo>
                    <a:pt x="5338" y="1260"/>
                  </a:lnTo>
                  <a:cubicBezTo>
                    <a:pt x="4302" y="5647"/>
                    <a:pt x="4590" y="7193"/>
                    <a:pt x="4681" y="7663"/>
                  </a:cubicBezTo>
                  <a:cubicBezTo>
                    <a:pt x="4695" y="7697"/>
                    <a:pt x="4700" y="7730"/>
                    <a:pt x="4700" y="7769"/>
                  </a:cubicBezTo>
                  <a:cubicBezTo>
                    <a:pt x="4700" y="7846"/>
                    <a:pt x="4638" y="7918"/>
                    <a:pt x="4556" y="7927"/>
                  </a:cubicBezTo>
                  <a:cubicBezTo>
                    <a:pt x="4085" y="8000"/>
                    <a:pt x="3605" y="8038"/>
                    <a:pt x="3124" y="8038"/>
                  </a:cubicBezTo>
                  <a:cubicBezTo>
                    <a:pt x="3096" y="8038"/>
                    <a:pt x="3068" y="8038"/>
                    <a:pt x="3039" y="8038"/>
                  </a:cubicBezTo>
                  <a:cubicBezTo>
                    <a:pt x="1585" y="8038"/>
                    <a:pt x="370" y="7759"/>
                    <a:pt x="73" y="7385"/>
                  </a:cubicBezTo>
                  <a:cubicBezTo>
                    <a:pt x="53" y="7505"/>
                    <a:pt x="34" y="7591"/>
                    <a:pt x="25" y="7658"/>
                  </a:cubicBezTo>
                  <a:cubicBezTo>
                    <a:pt x="5" y="7692"/>
                    <a:pt x="1" y="7730"/>
                    <a:pt x="1" y="7764"/>
                  </a:cubicBezTo>
                  <a:cubicBezTo>
                    <a:pt x="1" y="8177"/>
                    <a:pt x="1085" y="8523"/>
                    <a:pt x="2516" y="8590"/>
                  </a:cubicBezTo>
                  <a:lnTo>
                    <a:pt x="2526" y="8590"/>
                  </a:lnTo>
                  <a:lnTo>
                    <a:pt x="2679" y="8595"/>
                  </a:lnTo>
                  <a:lnTo>
                    <a:pt x="2698" y="8595"/>
                  </a:lnTo>
                  <a:lnTo>
                    <a:pt x="2852" y="8599"/>
                  </a:lnTo>
                  <a:lnTo>
                    <a:pt x="3039" y="8599"/>
                  </a:lnTo>
                  <a:cubicBezTo>
                    <a:pt x="4719" y="8599"/>
                    <a:pt x="6078" y="8225"/>
                    <a:pt x="6078" y="7759"/>
                  </a:cubicBezTo>
                  <a:cubicBezTo>
                    <a:pt x="6078" y="7726"/>
                    <a:pt x="6068" y="7687"/>
                    <a:pt x="6054" y="7654"/>
                  </a:cubicBezTo>
                  <a:lnTo>
                    <a:pt x="6054" y="7630"/>
                  </a:lnTo>
                  <a:lnTo>
                    <a:pt x="6049" y="7606"/>
                  </a:lnTo>
                  <a:lnTo>
                    <a:pt x="6049" y="7601"/>
                  </a:lnTo>
                  <a:lnTo>
                    <a:pt x="6044" y="7572"/>
                  </a:lnTo>
                  <a:lnTo>
                    <a:pt x="6035" y="7538"/>
                  </a:lnTo>
                  <a:cubicBezTo>
                    <a:pt x="6030" y="7495"/>
                    <a:pt x="6020" y="7442"/>
                    <a:pt x="6011" y="7385"/>
                  </a:cubicBezTo>
                  <a:cubicBezTo>
                    <a:pt x="5910" y="6684"/>
                    <a:pt x="5833" y="5009"/>
                    <a:pt x="6716" y="1260"/>
                  </a:cubicBezTo>
                  <a:lnTo>
                    <a:pt x="5895" y="55"/>
                  </a:lnTo>
                  <a:cubicBezTo>
                    <a:pt x="5869" y="19"/>
                    <a:pt x="5828" y="1"/>
                    <a:pt x="5788" y="1"/>
                  </a:cubicBezTo>
                  <a:close/>
                </a:path>
              </a:pathLst>
            </a:custGeom>
            <a:solidFill>
              <a:srgbClr val="9FAC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3" name="Google Shape;19153;p140"/>
            <p:cNvSpPr/>
            <p:nvPr/>
          </p:nvSpPr>
          <p:spPr>
            <a:xfrm>
              <a:off x="6299194" y="2027035"/>
              <a:ext cx="192615" cy="61052"/>
            </a:xfrm>
            <a:custGeom>
              <a:avLst/>
              <a:gdLst/>
              <a:ahLst/>
              <a:cxnLst/>
              <a:rect l="l" t="t" r="r" b="b"/>
              <a:pathLst>
                <a:path w="7351" h="2330" extrusionOk="0">
                  <a:moveTo>
                    <a:pt x="929" y="0"/>
                  </a:moveTo>
                  <a:cubicBezTo>
                    <a:pt x="889" y="0"/>
                    <a:pt x="848" y="18"/>
                    <a:pt x="822" y="54"/>
                  </a:cubicBezTo>
                  <a:lnTo>
                    <a:pt x="1" y="1259"/>
                  </a:lnTo>
                  <a:cubicBezTo>
                    <a:pt x="92" y="1638"/>
                    <a:pt x="169" y="1993"/>
                    <a:pt x="241" y="2329"/>
                  </a:cubicBezTo>
                  <a:lnTo>
                    <a:pt x="1023" y="1173"/>
                  </a:lnTo>
                  <a:cubicBezTo>
                    <a:pt x="1503" y="1547"/>
                    <a:pt x="2358" y="1989"/>
                    <a:pt x="3673" y="1993"/>
                  </a:cubicBezTo>
                  <a:lnTo>
                    <a:pt x="3678" y="1993"/>
                  </a:lnTo>
                  <a:cubicBezTo>
                    <a:pt x="4998" y="1989"/>
                    <a:pt x="5843" y="1547"/>
                    <a:pt x="6323" y="1173"/>
                  </a:cubicBezTo>
                  <a:lnTo>
                    <a:pt x="7110" y="2329"/>
                  </a:lnTo>
                  <a:cubicBezTo>
                    <a:pt x="7177" y="1993"/>
                    <a:pt x="7259" y="1633"/>
                    <a:pt x="7350" y="1259"/>
                  </a:cubicBezTo>
                  <a:lnTo>
                    <a:pt x="6525" y="54"/>
                  </a:lnTo>
                  <a:cubicBezTo>
                    <a:pt x="6501" y="18"/>
                    <a:pt x="6461" y="0"/>
                    <a:pt x="6421" y="0"/>
                  </a:cubicBezTo>
                  <a:cubicBezTo>
                    <a:pt x="6381" y="0"/>
                    <a:pt x="6340" y="18"/>
                    <a:pt x="6313" y="54"/>
                  </a:cubicBezTo>
                  <a:cubicBezTo>
                    <a:pt x="6068" y="405"/>
                    <a:pt x="5329" y="1197"/>
                    <a:pt x="3673" y="1197"/>
                  </a:cubicBezTo>
                  <a:cubicBezTo>
                    <a:pt x="3668" y="1197"/>
                    <a:pt x="3663" y="1197"/>
                    <a:pt x="3658" y="1197"/>
                  </a:cubicBezTo>
                  <a:cubicBezTo>
                    <a:pt x="2017" y="1197"/>
                    <a:pt x="1282" y="404"/>
                    <a:pt x="1033" y="54"/>
                  </a:cubicBezTo>
                  <a:cubicBezTo>
                    <a:pt x="1009" y="18"/>
                    <a:pt x="969" y="0"/>
                    <a:pt x="929" y="0"/>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4" name="Google Shape;19154;p140"/>
            <p:cNvSpPr/>
            <p:nvPr/>
          </p:nvSpPr>
          <p:spPr>
            <a:xfrm>
              <a:off x="6445875" y="2026930"/>
              <a:ext cx="45802" cy="61288"/>
            </a:xfrm>
            <a:custGeom>
              <a:avLst/>
              <a:gdLst/>
              <a:ahLst/>
              <a:cxnLst/>
              <a:rect l="l" t="t" r="r" b="b"/>
              <a:pathLst>
                <a:path w="1748" h="2339" extrusionOk="0">
                  <a:moveTo>
                    <a:pt x="821" y="1"/>
                  </a:moveTo>
                  <a:cubicBezTo>
                    <a:pt x="783" y="1"/>
                    <a:pt x="739" y="20"/>
                    <a:pt x="715" y="53"/>
                  </a:cubicBezTo>
                  <a:lnTo>
                    <a:pt x="691" y="87"/>
                  </a:lnTo>
                  <a:lnTo>
                    <a:pt x="686" y="101"/>
                  </a:lnTo>
                  <a:lnTo>
                    <a:pt x="667" y="125"/>
                  </a:lnTo>
                  <a:lnTo>
                    <a:pt x="653" y="140"/>
                  </a:lnTo>
                  <a:lnTo>
                    <a:pt x="638" y="164"/>
                  </a:lnTo>
                  <a:lnTo>
                    <a:pt x="624" y="178"/>
                  </a:lnTo>
                  <a:lnTo>
                    <a:pt x="605" y="202"/>
                  </a:lnTo>
                  <a:lnTo>
                    <a:pt x="590" y="221"/>
                  </a:lnTo>
                  <a:lnTo>
                    <a:pt x="571" y="241"/>
                  </a:lnTo>
                  <a:lnTo>
                    <a:pt x="552" y="260"/>
                  </a:lnTo>
                  <a:lnTo>
                    <a:pt x="533" y="284"/>
                  </a:lnTo>
                  <a:lnTo>
                    <a:pt x="509" y="303"/>
                  </a:lnTo>
                  <a:lnTo>
                    <a:pt x="490" y="327"/>
                  </a:lnTo>
                  <a:lnTo>
                    <a:pt x="466" y="346"/>
                  </a:lnTo>
                  <a:lnTo>
                    <a:pt x="446" y="370"/>
                  </a:lnTo>
                  <a:lnTo>
                    <a:pt x="422" y="394"/>
                  </a:lnTo>
                  <a:lnTo>
                    <a:pt x="398" y="413"/>
                  </a:lnTo>
                  <a:lnTo>
                    <a:pt x="370" y="437"/>
                  </a:lnTo>
                  <a:lnTo>
                    <a:pt x="346" y="461"/>
                  </a:lnTo>
                  <a:lnTo>
                    <a:pt x="317" y="485"/>
                  </a:lnTo>
                  <a:lnTo>
                    <a:pt x="293" y="505"/>
                  </a:lnTo>
                  <a:lnTo>
                    <a:pt x="264" y="529"/>
                  </a:lnTo>
                  <a:lnTo>
                    <a:pt x="235" y="553"/>
                  </a:lnTo>
                  <a:lnTo>
                    <a:pt x="202" y="577"/>
                  </a:lnTo>
                  <a:lnTo>
                    <a:pt x="173" y="596"/>
                  </a:lnTo>
                  <a:lnTo>
                    <a:pt x="139" y="625"/>
                  </a:lnTo>
                  <a:lnTo>
                    <a:pt x="106" y="644"/>
                  </a:lnTo>
                  <a:lnTo>
                    <a:pt x="72" y="668"/>
                  </a:lnTo>
                  <a:lnTo>
                    <a:pt x="38" y="687"/>
                  </a:lnTo>
                  <a:lnTo>
                    <a:pt x="0" y="716"/>
                  </a:lnTo>
                  <a:lnTo>
                    <a:pt x="374" y="1263"/>
                  </a:lnTo>
                  <a:lnTo>
                    <a:pt x="331" y="1441"/>
                  </a:lnTo>
                  <a:cubicBezTo>
                    <a:pt x="470" y="1364"/>
                    <a:pt x="600" y="1277"/>
                    <a:pt x="730" y="1181"/>
                  </a:cubicBezTo>
                  <a:lnTo>
                    <a:pt x="1512" y="2338"/>
                  </a:lnTo>
                  <a:cubicBezTo>
                    <a:pt x="1546" y="2170"/>
                    <a:pt x="1584" y="1997"/>
                    <a:pt x="1623" y="1820"/>
                  </a:cubicBezTo>
                  <a:lnTo>
                    <a:pt x="1623" y="1815"/>
                  </a:lnTo>
                  <a:lnTo>
                    <a:pt x="1647" y="1714"/>
                  </a:lnTo>
                  <a:lnTo>
                    <a:pt x="1661" y="1652"/>
                  </a:lnTo>
                  <a:lnTo>
                    <a:pt x="1680" y="1570"/>
                  </a:lnTo>
                  <a:lnTo>
                    <a:pt x="1699" y="1484"/>
                  </a:lnTo>
                  <a:lnTo>
                    <a:pt x="1714" y="1421"/>
                  </a:lnTo>
                  <a:lnTo>
                    <a:pt x="1747" y="1268"/>
                  </a:lnTo>
                  <a:lnTo>
                    <a:pt x="1747" y="1263"/>
                  </a:lnTo>
                  <a:lnTo>
                    <a:pt x="1479" y="860"/>
                  </a:lnTo>
                  <a:lnTo>
                    <a:pt x="927" y="58"/>
                  </a:lnTo>
                  <a:cubicBezTo>
                    <a:pt x="903" y="25"/>
                    <a:pt x="864" y="1"/>
                    <a:pt x="821" y="1"/>
                  </a:cubicBezTo>
                  <a:close/>
                </a:path>
              </a:pathLst>
            </a:custGeom>
            <a:solidFill>
              <a:srgbClr val="8999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5" name="Google Shape;19155;p140"/>
            <p:cNvSpPr/>
            <p:nvPr/>
          </p:nvSpPr>
          <p:spPr>
            <a:xfrm>
              <a:off x="6293927" y="1985085"/>
              <a:ext cx="203646" cy="272663"/>
            </a:xfrm>
            <a:custGeom>
              <a:avLst/>
              <a:gdLst/>
              <a:ahLst/>
              <a:cxnLst/>
              <a:rect l="l" t="t" r="r" b="b"/>
              <a:pathLst>
                <a:path w="7772" h="10406" extrusionOk="0">
                  <a:moveTo>
                    <a:pt x="6615" y="1862"/>
                  </a:moveTo>
                  <a:lnTo>
                    <a:pt x="7326" y="2898"/>
                  </a:lnTo>
                  <a:cubicBezTo>
                    <a:pt x="7306" y="2980"/>
                    <a:pt x="7287" y="3062"/>
                    <a:pt x="7268" y="3138"/>
                  </a:cubicBezTo>
                  <a:lnTo>
                    <a:pt x="7258" y="3172"/>
                  </a:lnTo>
                  <a:cubicBezTo>
                    <a:pt x="7244" y="3254"/>
                    <a:pt x="7225" y="3335"/>
                    <a:pt x="7206" y="3412"/>
                  </a:cubicBezTo>
                  <a:lnTo>
                    <a:pt x="6692" y="2654"/>
                  </a:lnTo>
                  <a:cubicBezTo>
                    <a:pt x="6651" y="2595"/>
                    <a:pt x="6586" y="2564"/>
                    <a:pt x="6519" y="2564"/>
                  </a:cubicBezTo>
                  <a:cubicBezTo>
                    <a:pt x="6476" y="2564"/>
                    <a:pt x="6432" y="2577"/>
                    <a:pt x="6394" y="2606"/>
                  </a:cubicBezTo>
                  <a:cubicBezTo>
                    <a:pt x="5938" y="2961"/>
                    <a:pt x="5132" y="3383"/>
                    <a:pt x="3874" y="3383"/>
                  </a:cubicBezTo>
                  <a:cubicBezTo>
                    <a:pt x="2616" y="3383"/>
                    <a:pt x="1810" y="2961"/>
                    <a:pt x="1354" y="2606"/>
                  </a:cubicBezTo>
                  <a:cubicBezTo>
                    <a:pt x="1318" y="2577"/>
                    <a:pt x="1275" y="2564"/>
                    <a:pt x="1231" y="2564"/>
                  </a:cubicBezTo>
                  <a:cubicBezTo>
                    <a:pt x="1164" y="2564"/>
                    <a:pt x="1097" y="2595"/>
                    <a:pt x="1056" y="2654"/>
                  </a:cubicBezTo>
                  <a:lnTo>
                    <a:pt x="543" y="3417"/>
                  </a:lnTo>
                  <a:cubicBezTo>
                    <a:pt x="524" y="3335"/>
                    <a:pt x="504" y="3254"/>
                    <a:pt x="485" y="3172"/>
                  </a:cubicBezTo>
                  <a:lnTo>
                    <a:pt x="480" y="3143"/>
                  </a:lnTo>
                  <a:cubicBezTo>
                    <a:pt x="461" y="3062"/>
                    <a:pt x="442" y="2985"/>
                    <a:pt x="423" y="2898"/>
                  </a:cubicBezTo>
                  <a:lnTo>
                    <a:pt x="711" y="2476"/>
                  </a:lnTo>
                  <a:lnTo>
                    <a:pt x="1128" y="1862"/>
                  </a:lnTo>
                  <a:cubicBezTo>
                    <a:pt x="1349" y="2135"/>
                    <a:pt x="1618" y="2361"/>
                    <a:pt x="1920" y="2534"/>
                  </a:cubicBezTo>
                  <a:cubicBezTo>
                    <a:pt x="2093" y="2630"/>
                    <a:pt x="2276" y="2711"/>
                    <a:pt x="2463" y="2778"/>
                  </a:cubicBezTo>
                  <a:cubicBezTo>
                    <a:pt x="2901" y="2927"/>
                    <a:pt x="3366" y="3004"/>
                    <a:pt x="3827" y="3004"/>
                  </a:cubicBezTo>
                  <a:cubicBezTo>
                    <a:pt x="3841" y="3004"/>
                    <a:pt x="3855" y="3004"/>
                    <a:pt x="3869" y="3004"/>
                  </a:cubicBezTo>
                  <a:cubicBezTo>
                    <a:pt x="5329" y="2999"/>
                    <a:pt x="6125" y="2404"/>
                    <a:pt x="6500" y="1991"/>
                  </a:cubicBezTo>
                  <a:cubicBezTo>
                    <a:pt x="6543" y="1948"/>
                    <a:pt x="6582" y="1900"/>
                    <a:pt x="6615" y="1862"/>
                  </a:cubicBezTo>
                  <a:close/>
                  <a:moveTo>
                    <a:pt x="6476" y="3066"/>
                  </a:moveTo>
                  <a:lnTo>
                    <a:pt x="7090" y="3974"/>
                  </a:lnTo>
                  <a:cubicBezTo>
                    <a:pt x="6802" y="5351"/>
                    <a:pt x="6634" y="6542"/>
                    <a:pt x="6591" y="7516"/>
                  </a:cubicBezTo>
                  <a:cubicBezTo>
                    <a:pt x="6543" y="8558"/>
                    <a:pt x="6644" y="9076"/>
                    <a:pt x="6692" y="9302"/>
                  </a:cubicBezTo>
                  <a:cubicBezTo>
                    <a:pt x="6692" y="9307"/>
                    <a:pt x="6692" y="9311"/>
                    <a:pt x="6692" y="9316"/>
                  </a:cubicBezTo>
                  <a:lnTo>
                    <a:pt x="6692" y="9321"/>
                  </a:lnTo>
                  <a:cubicBezTo>
                    <a:pt x="6697" y="9326"/>
                    <a:pt x="6697" y="9335"/>
                    <a:pt x="6702" y="9340"/>
                  </a:cubicBezTo>
                  <a:cubicBezTo>
                    <a:pt x="6702" y="9345"/>
                    <a:pt x="6706" y="9350"/>
                    <a:pt x="6706" y="9350"/>
                  </a:cubicBezTo>
                  <a:cubicBezTo>
                    <a:pt x="6706" y="9355"/>
                    <a:pt x="6706" y="9355"/>
                    <a:pt x="6706" y="9360"/>
                  </a:cubicBezTo>
                  <a:cubicBezTo>
                    <a:pt x="6706" y="9422"/>
                    <a:pt x="6524" y="9600"/>
                    <a:pt x="5967" y="9753"/>
                  </a:cubicBezTo>
                  <a:cubicBezTo>
                    <a:pt x="5473" y="9878"/>
                    <a:pt x="4964" y="9955"/>
                    <a:pt x="4455" y="9974"/>
                  </a:cubicBezTo>
                  <a:cubicBezTo>
                    <a:pt x="4268" y="9988"/>
                    <a:pt x="4071" y="9993"/>
                    <a:pt x="3874" y="9993"/>
                  </a:cubicBezTo>
                  <a:cubicBezTo>
                    <a:pt x="3773" y="9993"/>
                    <a:pt x="3673" y="9988"/>
                    <a:pt x="3577" y="9988"/>
                  </a:cubicBezTo>
                  <a:cubicBezTo>
                    <a:pt x="2895" y="9969"/>
                    <a:pt x="2266" y="9888"/>
                    <a:pt x="1776" y="9753"/>
                  </a:cubicBezTo>
                  <a:cubicBezTo>
                    <a:pt x="1220" y="9600"/>
                    <a:pt x="1037" y="9422"/>
                    <a:pt x="1037" y="9360"/>
                  </a:cubicBezTo>
                  <a:cubicBezTo>
                    <a:pt x="1037" y="9355"/>
                    <a:pt x="1037" y="9345"/>
                    <a:pt x="1042" y="9340"/>
                  </a:cubicBezTo>
                  <a:cubicBezTo>
                    <a:pt x="1042" y="9335"/>
                    <a:pt x="1047" y="9326"/>
                    <a:pt x="1052" y="9321"/>
                  </a:cubicBezTo>
                  <a:lnTo>
                    <a:pt x="1052" y="9316"/>
                  </a:lnTo>
                  <a:cubicBezTo>
                    <a:pt x="1052" y="9311"/>
                    <a:pt x="1052" y="9307"/>
                    <a:pt x="1056" y="9297"/>
                  </a:cubicBezTo>
                  <a:cubicBezTo>
                    <a:pt x="1100" y="9076"/>
                    <a:pt x="1200" y="8558"/>
                    <a:pt x="1152" y="7516"/>
                  </a:cubicBezTo>
                  <a:cubicBezTo>
                    <a:pt x="1109" y="6542"/>
                    <a:pt x="941" y="5351"/>
                    <a:pt x="653" y="3974"/>
                  </a:cubicBezTo>
                  <a:lnTo>
                    <a:pt x="1277" y="3066"/>
                  </a:lnTo>
                  <a:cubicBezTo>
                    <a:pt x="1805" y="3426"/>
                    <a:pt x="2645" y="3796"/>
                    <a:pt x="3874" y="3796"/>
                  </a:cubicBezTo>
                  <a:lnTo>
                    <a:pt x="3879" y="3796"/>
                  </a:lnTo>
                  <a:cubicBezTo>
                    <a:pt x="5108" y="3796"/>
                    <a:pt x="5948" y="3422"/>
                    <a:pt x="6476" y="3066"/>
                  </a:cubicBezTo>
                  <a:close/>
                  <a:moveTo>
                    <a:pt x="1148" y="0"/>
                  </a:moveTo>
                  <a:cubicBezTo>
                    <a:pt x="1044" y="0"/>
                    <a:pt x="941" y="69"/>
                    <a:pt x="941" y="205"/>
                  </a:cubicBezTo>
                  <a:lnTo>
                    <a:pt x="941" y="1458"/>
                  </a:lnTo>
                  <a:cubicBezTo>
                    <a:pt x="912" y="1478"/>
                    <a:pt x="888" y="1506"/>
                    <a:pt x="869" y="1535"/>
                  </a:cubicBezTo>
                  <a:lnTo>
                    <a:pt x="44" y="2740"/>
                  </a:lnTo>
                  <a:cubicBezTo>
                    <a:pt x="10" y="2788"/>
                    <a:pt x="0" y="2846"/>
                    <a:pt x="15" y="2903"/>
                  </a:cubicBezTo>
                  <a:cubicBezTo>
                    <a:pt x="87" y="3268"/>
                    <a:pt x="168" y="3628"/>
                    <a:pt x="240" y="3974"/>
                  </a:cubicBezTo>
                  <a:lnTo>
                    <a:pt x="240" y="3978"/>
                  </a:lnTo>
                  <a:cubicBezTo>
                    <a:pt x="735" y="6331"/>
                    <a:pt x="874" y="8083"/>
                    <a:pt x="663" y="9196"/>
                  </a:cubicBezTo>
                  <a:cubicBezTo>
                    <a:pt x="663" y="9201"/>
                    <a:pt x="663" y="9206"/>
                    <a:pt x="658" y="9211"/>
                  </a:cubicBezTo>
                  <a:lnTo>
                    <a:pt x="648" y="9230"/>
                  </a:lnTo>
                  <a:cubicBezTo>
                    <a:pt x="648" y="9239"/>
                    <a:pt x="644" y="9249"/>
                    <a:pt x="644" y="9254"/>
                  </a:cubicBezTo>
                  <a:cubicBezTo>
                    <a:pt x="639" y="9263"/>
                    <a:pt x="644" y="9268"/>
                    <a:pt x="639" y="9273"/>
                  </a:cubicBezTo>
                  <a:cubicBezTo>
                    <a:pt x="634" y="9278"/>
                    <a:pt x="634" y="9292"/>
                    <a:pt x="634" y="9302"/>
                  </a:cubicBezTo>
                  <a:cubicBezTo>
                    <a:pt x="634" y="9311"/>
                    <a:pt x="634" y="9311"/>
                    <a:pt x="634" y="9316"/>
                  </a:cubicBezTo>
                  <a:cubicBezTo>
                    <a:pt x="634" y="9331"/>
                    <a:pt x="634" y="9350"/>
                    <a:pt x="634" y="9364"/>
                  </a:cubicBezTo>
                  <a:cubicBezTo>
                    <a:pt x="634" y="10084"/>
                    <a:pt x="2314" y="10406"/>
                    <a:pt x="3879" y="10406"/>
                  </a:cubicBezTo>
                  <a:cubicBezTo>
                    <a:pt x="5444" y="10406"/>
                    <a:pt x="7124" y="10080"/>
                    <a:pt x="7124" y="9364"/>
                  </a:cubicBezTo>
                  <a:lnTo>
                    <a:pt x="7124" y="9360"/>
                  </a:lnTo>
                  <a:lnTo>
                    <a:pt x="7124" y="9316"/>
                  </a:lnTo>
                  <a:lnTo>
                    <a:pt x="7124" y="9302"/>
                  </a:lnTo>
                  <a:cubicBezTo>
                    <a:pt x="7124" y="9297"/>
                    <a:pt x="7124" y="9283"/>
                    <a:pt x="7119" y="9273"/>
                  </a:cubicBezTo>
                  <a:cubicBezTo>
                    <a:pt x="7114" y="9263"/>
                    <a:pt x="7119" y="9259"/>
                    <a:pt x="7114" y="9254"/>
                  </a:cubicBezTo>
                  <a:cubicBezTo>
                    <a:pt x="7110" y="9249"/>
                    <a:pt x="7110" y="9235"/>
                    <a:pt x="7110" y="9230"/>
                  </a:cubicBezTo>
                  <a:lnTo>
                    <a:pt x="7100" y="9211"/>
                  </a:lnTo>
                  <a:lnTo>
                    <a:pt x="7100" y="9196"/>
                  </a:lnTo>
                  <a:cubicBezTo>
                    <a:pt x="6884" y="8083"/>
                    <a:pt x="7023" y="6326"/>
                    <a:pt x="7518" y="3978"/>
                  </a:cubicBezTo>
                  <a:lnTo>
                    <a:pt x="7518" y="3974"/>
                  </a:lnTo>
                  <a:cubicBezTo>
                    <a:pt x="7590" y="3628"/>
                    <a:pt x="7671" y="3268"/>
                    <a:pt x="7758" y="2908"/>
                  </a:cubicBezTo>
                  <a:cubicBezTo>
                    <a:pt x="7772" y="2850"/>
                    <a:pt x="7758" y="2788"/>
                    <a:pt x="7729" y="2740"/>
                  </a:cubicBezTo>
                  <a:lnTo>
                    <a:pt x="6903" y="1540"/>
                  </a:lnTo>
                  <a:cubicBezTo>
                    <a:pt x="6884" y="1506"/>
                    <a:pt x="6860" y="1482"/>
                    <a:pt x="6826" y="1458"/>
                  </a:cubicBezTo>
                  <a:lnTo>
                    <a:pt x="6826" y="205"/>
                  </a:lnTo>
                  <a:cubicBezTo>
                    <a:pt x="6826" y="69"/>
                    <a:pt x="6723" y="0"/>
                    <a:pt x="6620" y="0"/>
                  </a:cubicBezTo>
                  <a:cubicBezTo>
                    <a:pt x="6517" y="0"/>
                    <a:pt x="6413" y="69"/>
                    <a:pt x="6413" y="205"/>
                  </a:cubicBezTo>
                  <a:lnTo>
                    <a:pt x="6413" y="1468"/>
                  </a:lnTo>
                  <a:lnTo>
                    <a:pt x="6425" y="1461"/>
                  </a:lnTo>
                  <a:lnTo>
                    <a:pt x="6425" y="1461"/>
                  </a:lnTo>
                  <a:cubicBezTo>
                    <a:pt x="6410" y="1471"/>
                    <a:pt x="6396" y="1485"/>
                    <a:pt x="6385" y="1497"/>
                  </a:cubicBezTo>
                  <a:cubicBezTo>
                    <a:pt x="6375" y="1506"/>
                    <a:pt x="6370" y="1516"/>
                    <a:pt x="6365" y="1521"/>
                  </a:cubicBezTo>
                  <a:lnTo>
                    <a:pt x="6356" y="1530"/>
                  </a:lnTo>
                  <a:cubicBezTo>
                    <a:pt x="6313" y="1593"/>
                    <a:pt x="6269" y="1650"/>
                    <a:pt x="6217" y="1703"/>
                  </a:cubicBezTo>
                  <a:cubicBezTo>
                    <a:pt x="5900" y="2058"/>
                    <a:pt x="5204" y="2582"/>
                    <a:pt x="3889" y="2586"/>
                  </a:cubicBezTo>
                  <a:cubicBezTo>
                    <a:pt x="2424" y="2582"/>
                    <a:pt x="1728" y="1934"/>
                    <a:pt x="1464" y="1593"/>
                  </a:cubicBezTo>
                  <a:cubicBezTo>
                    <a:pt x="1445" y="1569"/>
                    <a:pt x="1431" y="1550"/>
                    <a:pt x="1416" y="1530"/>
                  </a:cubicBezTo>
                  <a:cubicBezTo>
                    <a:pt x="1397" y="1506"/>
                    <a:pt x="1378" y="1482"/>
                    <a:pt x="1354" y="1463"/>
                  </a:cubicBezTo>
                  <a:lnTo>
                    <a:pt x="1354" y="205"/>
                  </a:lnTo>
                  <a:cubicBezTo>
                    <a:pt x="1354" y="69"/>
                    <a:pt x="1251" y="0"/>
                    <a:pt x="114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6" name="Google Shape;19156;p140"/>
            <p:cNvSpPr/>
            <p:nvPr/>
          </p:nvSpPr>
          <p:spPr>
            <a:xfrm>
              <a:off x="6215319" y="2196460"/>
              <a:ext cx="360258" cy="152079"/>
            </a:xfrm>
            <a:custGeom>
              <a:avLst/>
              <a:gdLst/>
              <a:ahLst/>
              <a:cxnLst/>
              <a:rect l="l" t="t" r="r" b="b"/>
              <a:pathLst>
                <a:path w="13749" h="5804" extrusionOk="0">
                  <a:moveTo>
                    <a:pt x="12596" y="587"/>
                  </a:moveTo>
                  <a:lnTo>
                    <a:pt x="13292" y="654"/>
                  </a:lnTo>
                  <a:cubicBezTo>
                    <a:pt x="13278" y="692"/>
                    <a:pt x="13259" y="736"/>
                    <a:pt x="13230" y="774"/>
                  </a:cubicBezTo>
                  <a:cubicBezTo>
                    <a:pt x="13023" y="1057"/>
                    <a:pt x="12860" y="1528"/>
                    <a:pt x="12860" y="1845"/>
                  </a:cubicBezTo>
                  <a:lnTo>
                    <a:pt x="12860" y="1897"/>
                  </a:lnTo>
                  <a:cubicBezTo>
                    <a:pt x="12860" y="2229"/>
                    <a:pt x="12644" y="2545"/>
                    <a:pt x="12260" y="2761"/>
                  </a:cubicBezTo>
                  <a:cubicBezTo>
                    <a:pt x="11929" y="2949"/>
                    <a:pt x="11727" y="3246"/>
                    <a:pt x="11703" y="3577"/>
                  </a:cubicBezTo>
                  <a:cubicBezTo>
                    <a:pt x="11684" y="3894"/>
                    <a:pt x="11329" y="4139"/>
                    <a:pt x="10897" y="4139"/>
                  </a:cubicBezTo>
                  <a:lnTo>
                    <a:pt x="10878" y="4139"/>
                  </a:lnTo>
                  <a:cubicBezTo>
                    <a:pt x="10431" y="4168"/>
                    <a:pt x="10038" y="4374"/>
                    <a:pt x="9822" y="4691"/>
                  </a:cubicBezTo>
                  <a:cubicBezTo>
                    <a:pt x="9664" y="4927"/>
                    <a:pt x="9338" y="5066"/>
                    <a:pt x="8995" y="5066"/>
                  </a:cubicBezTo>
                  <a:cubicBezTo>
                    <a:pt x="8898" y="5066"/>
                    <a:pt x="8799" y="5055"/>
                    <a:pt x="8703" y="5032"/>
                  </a:cubicBezTo>
                  <a:cubicBezTo>
                    <a:pt x="8577" y="5000"/>
                    <a:pt x="8449" y="4984"/>
                    <a:pt x="8320" y="4984"/>
                  </a:cubicBezTo>
                  <a:cubicBezTo>
                    <a:pt x="8028" y="4984"/>
                    <a:pt x="7737" y="5066"/>
                    <a:pt x="7484" y="5219"/>
                  </a:cubicBezTo>
                  <a:cubicBezTo>
                    <a:pt x="7297" y="5334"/>
                    <a:pt x="7085" y="5392"/>
                    <a:pt x="6874" y="5392"/>
                  </a:cubicBezTo>
                  <a:cubicBezTo>
                    <a:pt x="6663" y="5392"/>
                    <a:pt x="6452" y="5334"/>
                    <a:pt x="6265" y="5219"/>
                  </a:cubicBezTo>
                  <a:cubicBezTo>
                    <a:pt x="6011" y="5066"/>
                    <a:pt x="5720" y="4984"/>
                    <a:pt x="5426" y="4984"/>
                  </a:cubicBezTo>
                  <a:cubicBezTo>
                    <a:pt x="5297" y="4984"/>
                    <a:pt x="5168" y="5000"/>
                    <a:pt x="5040" y="5032"/>
                  </a:cubicBezTo>
                  <a:cubicBezTo>
                    <a:pt x="4947" y="5055"/>
                    <a:pt x="4850" y="5066"/>
                    <a:pt x="4755" y="5066"/>
                  </a:cubicBezTo>
                  <a:cubicBezTo>
                    <a:pt x="4413" y="5066"/>
                    <a:pt x="4085" y="4924"/>
                    <a:pt x="3927" y="4691"/>
                  </a:cubicBezTo>
                  <a:cubicBezTo>
                    <a:pt x="3711" y="4374"/>
                    <a:pt x="3317" y="4168"/>
                    <a:pt x="2871" y="4139"/>
                  </a:cubicBezTo>
                  <a:lnTo>
                    <a:pt x="2852" y="4139"/>
                  </a:lnTo>
                  <a:cubicBezTo>
                    <a:pt x="2420" y="4139"/>
                    <a:pt x="2064" y="3889"/>
                    <a:pt x="2045" y="3577"/>
                  </a:cubicBezTo>
                  <a:cubicBezTo>
                    <a:pt x="2021" y="3246"/>
                    <a:pt x="1819" y="2949"/>
                    <a:pt x="1483" y="2761"/>
                  </a:cubicBezTo>
                  <a:cubicBezTo>
                    <a:pt x="1104" y="2545"/>
                    <a:pt x="883" y="2229"/>
                    <a:pt x="883" y="1897"/>
                  </a:cubicBezTo>
                  <a:lnTo>
                    <a:pt x="883" y="1845"/>
                  </a:lnTo>
                  <a:cubicBezTo>
                    <a:pt x="883" y="1528"/>
                    <a:pt x="720" y="1057"/>
                    <a:pt x="514" y="774"/>
                  </a:cubicBezTo>
                  <a:cubicBezTo>
                    <a:pt x="490" y="736"/>
                    <a:pt x="466" y="692"/>
                    <a:pt x="447" y="654"/>
                  </a:cubicBezTo>
                  <a:lnTo>
                    <a:pt x="1147" y="587"/>
                  </a:lnTo>
                  <a:cubicBezTo>
                    <a:pt x="1291" y="1677"/>
                    <a:pt x="1920" y="2685"/>
                    <a:pt x="2933" y="3438"/>
                  </a:cubicBezTo>
                  <a:cubicBezTo>
                    <a:pt x="4004" y="4235"/>
                    <a:pt x="5400" y="4672"/>
                    <a:pt x="6869" y="4672"/>
                  </a:cubicBezTo>
                  <a:cubicBezTo>
                    <a:pt x="8338" y="4672"/>
                    <a:pt x="9735" y="4235"/>
                    <a:pt x="10806" y="3438"/>
                  </a:cubicBezTo>
                  <a:cubicBezTo>
                    <a:pt x="11823" y="2685"/>
                    <a:pt x="12452" y="1677"/>
                    <a:pt x="12596" y="587"/>
                  </a:cubicBezTo>
                  <a:close/>
                  <a:moveTo>
                    <a:pt x="10721" y="0"/>
                  </a:moveTo>
                  <a:cubicBezTo>
                    <a:pt x="10468" y="0"/>
                    <a:pt x="10444" y="391"/>
                    <a:pt x="10710" y="414"/>
                  </a:cubicBezTo>
                  <a:lnTo>
                    <a:pt x="11007" y="438"/>
                  </a:lnTo>
                  <a:lnTo>
                    <a:pt x="12188" y="548"/>
                  </a:lnTo>
                  <a:cubicBezTo>
                    <a:pt x="11900" y="2646"/>
                    <a:pt x="9610" y="4264"/>
                    <a:pt x="6874" y="4264"/>
                  </a:cubicBezTo>
                  <a:cubicBezTo>
                    <a:pt x="4138" y="4264"/>
                    <a:pt x="1848" y="2646"/>
                    <a:pt x="1560" y="548"/>
                  </a:cubicBezTo>
                  <a:lnTo>
                    <a:pt x="2741" y="438"/>
                  </a:lnTo>
                  <a:lnTo>
                    <a:pt x="3020" y="414"/>
                  </a:lnTo>
                  <a:cubicBezTo>
                    <a:pt x="3287" y="391"/>
                    <a:pt x="3256" y="1"/>
                    <a:pt x="3004" y="1"/>
                  </a:cubicBezTo>
                  <a:cubicBezTo>
                    <a:pt x="2998" y="1"/>
                    <a:pt x="2992" y="1"/>
                    <a:pt x="2986" y="1"/>
                  </a:cubicBezTo>
                  <a:lnTo>
                    <a:pt x="2703" y="30"/>
                  </a:lnTo>
                  <a:lnTo>
                    <a:pt x="187" y="265"/>
                  </a:lnTo>
                  <a:cubicBezTo>
                    <a:pt x="82" y="275"/>
                    <a:pt x="0" y="366"/>
                    <a:pt x="0" y="472"/>
                  </a:cubicBezTo>
                  <a:cubicBezTo>
                    <a:pt x="5" y="668"/>
                    <a:pt x="67" y="860"/>
                    <a:pt x="187" y="1019"/>
                  </a:cubicBezTo>
                  <a:cubicBezTo>
                    <a:pt x="341" y="1230"/>
                    <a:pt x="475" y="1619"/>
                    <a:pt x="475" y="1845"/>
                  </a:cubicBezTo>
                  <a:lnTo>
                    <a:pt x="475" y="1897"/>
                  </a:lnTo>
                  <a:cubicBezTo>
                    <a:pt x="475" y="2377"/>
                    <a:pt x="778" y="2833"/>
                    <a:pt x="1282" y="3121"/>
                  </a:cubicBezTo>
                  <a:cubicBezTo>
                    <a:pt x="1493" y="3241"/>
                    <a:pt x="1618" y="3414"/>
                    <a:pt x="1632" y="3606"/>
                  </a:cubicBezTo>
                  <a:cubicBezTo>
                    <a:pt x="1671" y="4134"/>
                    <a:pt x="2203" y="4552"/>
                    <a:pt x="2852" y="4552"/>
                  </a:cubicBezTo>
                  <a:cubicBezTo>
                    <a:pt x="3164" y="4576"/>
                    <a:pt x="3447" y="4715"/>
                    <a:pt x="3586" y="4926"/>
                  </a:cubicBezTo>
                  <a:cubicBezTo>
                    <a:pt x="3821" y="5275"/>
                    <a:pt x="4277" y="5480"/>
                    <a:pt x="4757" y="5480"/>
                  </a:cubicBezTo>
                  <a:cubicBezTo>
                    <a:pt x="4885" y="5480"/>
                    <a:pt x="5014" y="5465"/>
                    <a:pt x="5141" y="5435"/>
                  </a:cubicBezTo>
                  <a:cubicBezTo>
                    <a:pt x="5235" y="5411"/>
                    <a:pt x="5332" y="5399"/>
                    <a:pt x="5428" y="5399"/>
                  </a:cubicBezTo>
                  <a:cubicBezTo>
                    <a:pt x="5641" y="5399"/>
                    <a:pt x="5854" y="5457"/>
                    <a:pt x="6039" y="5570"/>
                  </a:cubicBezTo>
                  <a:cubicBezTo>
                    <a:pt x="6296" y="5726"/>
                    <a:pt x="6585" y="5804"/>
                    <a:pt x="6874" y="5804"/>
                  </a:cubicBezTo>
                  <a:cubicBezTo>
                    <a:pt x="7163" y="5804"/>
                    <a:pt x="7453" y="5726"/>
                    <a:pt x="7709" y="5570"/>
                  </a:cubicBezTo>
                  <a:cubicBezTo>
                    <a:pt x="7894" y="5457"/>
                    <a:pt x="8105" y="5399"/>
                    <a:pt x="8318" y="5399"/>
                  </a:cubicBezTo>
                  <a:cubicBezTo>
                    <a:pt x="8414" y="5399"/>
                    <a:pt x="8511" y="5411"/>
                    <a:pt x="8607" y="5435"/>
                  </a:cubicBezTo>
                  <a:cubicBezTo>
                    <a:pt x="8733" y="5465"/>
                    <a:pt x="8862" y="5480"/>
                    <a:pt x="8990" y="5480"/>
                  </a:cubicBezTo>
                  <a:cubicBezTo>
                    <a:pt x="9468" y="5480"/>
                    <a:pt x="9927" y="5275"/>
                    <a:pt x="10162" y="4926"/>
                  </a:cubicBezTo>
                  <a:cubicBezTo>
                    <a:pt x="10302" y="4715"/>
                    <a:pt x="10585" y="4576"/>
                    <a:pt x="10897" y="4552"/>
                  </a:cubicBezTo>
                  <a:cubicBezTo>
                    <a:pt x="11545" y="4552"/>
                    <a:pt x="12078" y="4134"/>
                    <a:pt x="12116" y="3606"/>
                  </a:cubicBezTo>
                  <a:cubicBezTo>
                    <a:pt x="12130" y="3414"/>
                    <a:pt x="12255" y="3241"/>
                    <a:pt x="12466" y="3121"/>
                  </a:cubicBezTo>
                  <a:cubicBezTo>
                    <a:pt x="12970" y="2833"/>
                    <a:pt x="13273" y="2377"/>
                    <a:pt x="13273" y="1897"/>
                  </a:cubicBezTo>
                  <a:lnTo>
                    <a:pt x="13273" y="1845"/>
                  </a:lnTo>
                  <a:cubicBezTo>
                    <a:pt x="13273" y="1614"/>
                    <a:pt x="13407" y="1225"/>
                    <a:pt x="13561" y="1014"/>
                  </a:cubicBezTo>
                  <a:cubicBezTo>
                    <a:pt x="13681" y="860"/>
                    <a:pt x="13743" y="668"/>
                    <a:pt x="13748" y="472"/>
                  </a:cubicBezTo>
                  <a:cubicBezTo>
                    <a:pt x="13748" y="366"/>
                    <a:pt x="13667" y="275"/>
                    <a:pt x="13561" y="265"/>
                  </a:cubicBezTo>
                  <a:lnTo>
                    <a:pt x="11046" y="30"/>
                  </a:lnTo>
                  <a:lnTo>
                    <a:pt x="10743" y="1"/>
                  </a:lnTo>
                  <a:cubicBezTo>
                    <a:pt x="10735" y="1"/>
                    <a:pt x="10728" y="0"/>
                    <a:pt x="1072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157" name="Google Shape;19157;p140"/>
          <p:cNvGrpSpPr/>
          <p:nvPr/>
        </p:nvGrpSpPr>
        <p:grpSpPr>
          <a:xfrm>
            <a:off x="5354856" y="1315847"/>
            <a:ext cx="251334" cy="363402"/>
            <a:chOff x="5354856" y="1502697"/>
            <a:chExt cx="251334" cy="363402"/>
          </a:xfrm>
        </p:grpSpPr>
        <p:sp>
          <p:nvSpPr>
            <p:cNvPr id="19158" name="Google Shape;19158;p140"/>
            <p:cNvSpPr/>
            <p:nvPr/>
          </p:nvSpPr>
          <p:spPr>
            <a:xfrm>
              <a:off x="5466793" y="1780024"/>
              <a:ext cx="27827" cy="69096"/>
            </a:xfrm>
            <a:custGeom>
              <a:avLst/>
              <a:gdLst/>
              <a:ahLst/>
              <a:cxnLst/>
              <a:rect l="l" t="t" r="r" b="b"/>
              <a:pathLst>
                <a:path w="1062" h="2637" extrusionOk="0">
                  <a:moveTo>
                    <a:pt x="1" y="1"/>
                  </a:moveTo>
                  <a:lnTo>
                    <a:pt x="1" y="2636"/>
                  </a:lnTo>
                  <a:lnTo>
                    <a:pt x="1062" y="2636"/>
                  </a:lnTo>
                  <a:lnTo>
                    <a:pt x="1062" y="1"/>
                  </a:ln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9" name="Google Shape;19159;p140"/>
            <p:cNvSpPr/>
            <p:nvPr/>
          </p:nvSpPr>
          <p:spPr>
            <a:xfrm>
              <a:off x="5480759" y="1780024"/>
              <a:ext cx="13861" cy="69096"/>
            </a:xfrm>
            <a:custGeom>
              <a:avLst/>
              <a:gdLst/>
              <a:ahLst/>
              <a:cxnLst/>
              <a:rect l="l" t="t" r="r" b="b"/>
              <a:pathLst>
                <a:path w="529" h="2637" extrusionOk="0">
                  <a:moveTo>
                    <a:pt x="1" y="1"/>
                  </a:moveTo>
                  <a:lnTo>
                    <a:pt x="1" y="2636"/>
                  </a:lnTo>
                  <a:lnTo>
                    <a:pt x="529" y="2636"/>
                  </a:lnTo>
                  <a:lnTo>
                    <a:pt x="529" y="1"/>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0" name="Google Shape;19160;p140"/>
            <p:cNvSpPr/>
            <p:nvPr/>
          </p:nvSpPr>
          <p:spPr>
            <a:xfrm>
              <a:off x="5399269" y="1507964"/>
              <a:ext cx="162901" cy="244286"/>
            </a:xfrm>
            <a:custGeom>
              <a:avLst/>
              <a:gdLst/>
              <a:ahLst/>
              <a:cxnLst/>
              <a:rect l="l" t="t" r="r" b="b"/>
              <a:pathLst>
                <a:path w="6217" h="9323" extrusionOk="0">
                  <a:moveTo>
                    <a:pt x="1882" y="1"/>
                  </a:moveTo>
                  <a:cubicBezTo>
                    <a:pt x="845" y="1"/>
                    <a:pt x="0" y="841"/>
                    <a:pt x="5" y="1878"/>
                  </a:cubicBezTo>
                  <a:lnTo>
                    <a:pt x="5" y="7441"/>
                  </a:lnTo>
                  <a:cubicBezTo>
                    <a:pt x="0" y="8478"/>
                    <a:pt x="845" y="9318"/>
                    <a:pt x="1882" y="9323"/>
                  </a:cubicBezTo>
                  <a:lnTo>
                    <a:pt x="4335" y="9323"/>
                  </a:lnTo>
                  <a:cubicBezTo>
                    <a:pt x="5376" y="9323"/>
                    <a:pt x="6216" y="8478"/>
                    <a:pt x="6216" y="7441"/>
                  </a:cubicBezTo>
                  <a:lnTo>
                    <a:pt x="6216" y="1878"/>
                  </a:lnTo>
                  <a:cubicBezTo>
                    <a:pt x="6216" y="841"/>
                    <a:pt x="5376" y="1"/>
                    <a:pt x="4335" y="1"/>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1" name="Google Shape;19161;p140"/>
            <p:cNvSpPr/>
            <p:nvPr/>
          </p:nvSpPr>
          <p:spPr>
            <a:xfrm>
              <a:off x="5475990" y="1507964"/>
              <a:ext cx="86180" cy="244286"/>
            </a:xfrm>
            <a:custGeom>
              <a:avLst/>
              <a:gdLst/>
              <a:ahLst/>
              <a:cxnLst/>
              <a:rect l="l" t="t" r="r" b="b"/>
              <a:pathLst>
                <a:path w="3289" h="9323" extrusionOk="0">
                  <a:moveTo>
                    <a:pt x="0" y="1"/>
                  </a:moveTo>
                  <a:cubicBezTo>
                    <a:pt x="1042" y="1"/>
                    <a:pt x="1882" y="841"/>
                    <a:pt x="1882" y="1878"/>
                  </a:cubicBezTo>
                  <a:lnTo>
                    <a:pt x="1882" y="7441"/>
                  </a:lnTo>
                  <a:cubicBezTo>
                    <a:pt x="1882" y="8478"/>
                    <a:pt x="1042" y="9323"/>
                    <a:pt x="0" y="9323"/>
                  </a:cubicBezTo>
                  <a:lnTo>
                    <a:pt x="1407" y="9323"/>
                  </a:lnTo>
                  <a:cubicBezTo>
                    <a:pt x="2448" y="9323"/>
                    <a:pt x="3288" y="8478"/>
                    <a:pt x="3288" y="7441"/>
                  </a:cubicBezTo>
                  <a:lnTo>
                    <a:pt x="3288" y="1878"/>
                  </a:lnTo>
                  <a:cubicBezTo>
                    <a:pt x="3288" y="841"/>
                    <a:pt x="2448" y="1"/>
                    <a:pt x="1407" y="1"/>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2" name="Google Shape;19162;p140"/>
            <p:cNvSpPr/>
            <p:nvPr/>
          </p:nvSpPr>
          <p:spPr>
            <a:xfrm>
              <a:off x="5465928" y="1615263"/>
              <a:ext cx="29583" cy="29583"/>
            </a:xfrm>
            <a:custGeom>
              <a:avLst/>
              <a:gdLst/>
              <a:ahLst/>
              <a:cxnLst/>
              <a:rect l="l" t="t" r="r" b="b"/>
              <a:pathLst>
                <a:path w="1129" h="1129" extrusionOk="0">
                  <a:moveTo>
                    <a:pt x="567" y="0"/>
                  </a:moveTo>
                  <a:cubicBezTo>
                    <a:pt x="255" y="0"/>
                    <a:pt x="0" y="255"/>
                    <a:pt x="0" y="567"/>
                  </a:cubicBezTo>
                  <a:cubicBezTo>
                    <a:pt x="0" y="874"/>
                    <a:pt x="255" y="1128"/>
                    <a:pt x="567" y="1128"/>
                  </a:cubicBezTo>
                  <a:cubicBezTo>
                    <a:pt x="874" y="1128"/>
                    <a:pt x="1128" y="874"/>
                    <a:pt x="1128" y="567"/>
                  </a:cubicBezTo>
                  <a:cubicBezTo>
                    <a:pt x="1128" y="255"/>
                    <a:pt x="874" y="0"/>
                    <a:pt x="567" y="0"/>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3" name="Google Shape;19163;p140"/>
            <p:cNvSpPr/>
            <p:nvPr/>
          </p:nvSpPr>
          <p:spPr>
            <a:xfrm>
              <a:off x="5376997" y="1836386"/>
              <a:ext cx="207550" cy="24421"/>
            </a:xfrm>
            <a:custGeom>
              <a:avLst/>
              <a:gdLst/>
              <a:ahLst/>
              <a:cxnLst/>
              <a:rect l="l" t="t" r="r" b="b"/>
              <a:pathLst>
                <a:path w="7921" h="932" extrusionOk="0">
                  <a:moveTo>
                    <a:pt x="927" y="0"/>
                  </a:moveTo>
                  <a:cubicBezTo>
                    <a:pt x="413" y="0"/>
                    <a:pt x="0" y="418"/>
                    <a:pt x="0" y="931"/>
                  </a:cubicBezTo>
                  <a:lnTo>
                    <a:pt x="7921" y="931"/>
                  </a:lnTo>
                  <a:cubicBezTo>
                    <a:pt x="7921" y="418"/>
                    <a:pt x="7503" y="0"/>
                    <a:pt x="6990"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4" name="Google Shape;19164;p140"/>
            <p:cNvSpPr/>
            <p:nvPr/>
          </p:nvSpPr>
          <p:spPr>
            <a:xfrm>
              <a:off x="5360515" y="1640915"/>
              <a:ext cx="240382" cy="152106"/>
            </a:xfrm>
            <a:custGeom>
              <a:avLst/>
              <a:gdLst/>
              <a:ahLst/>
              <a:cxnLst/>
              <a:rect l="l" t="t" r="r" b="b"/>
              <a:pathLst>
                <a:path w="9174" h="5805" extrusionOk="0">
                  <a:moveTo>
                    <a:pt x="389" y="1"/>
                  </a:moveTo>
                  <a:cubicBezTo>
                    <a:pt x="173" y="1"/>
                    <a:pt x="1" y="178"/>
                    <a:pt x="1" y="394"/>
                  </a:cubicBezTo>
                  <a:lnTo>
                    <a:pt x="1" y="2492"/>
                  </a:lnTo>
                  <a:cubicBezTo>
                    <a:pt x="1" y="4321"/>
                    <a:pt x="1484" y="5804"/>
                    <a:pt x="3318" y="5804"/>
                  </a:cubicBezTo>
                  <a:lnTo>
                    <a:pt x="5862" y="5804"/>
                  </a:lnTo>
                  <a:cubicBezTo>
                    <a:pt x="7691" y="5804"/>
                    <a:pt x="9174" y="4321"/>
                    <a:pt x="9174" y="2492"/>
                  </a:cubicBezTo>
                  <a:lnTo>
                    <a:pt x="9174" y="394"/>
                  </a:lnTo>
                  <a:cubicBezTo>
                    <a:pt x="9174" y="178"/>
                    <a:pt x="9001" y="1"/>
                    <a:pt x="8785" y="1"/>
                  </a:cubicBezTo>
                  <a:cubicBezTo>
                    <a:pt x="8569" y="1"/>
                    <a:pt x="8396" y="178"/>
                    <a:pt x="8396" y="394"/>
                  </a:cubicBezTo>
                  <a:lnTo>
                    <a:pt x="8396" y="2492"/>
                  </a:lnTo>
                  <a:cubicBezTo>
                    <a:pt x="8396" y="3894"/>
                    <a:pt x="7263" y="5026"/>
                    <a:pt x="5862" y="5026"/>
                  </a:cubicBezTo>
                  <a:lnTo>
                    <a:pt x="3318" y="5026"/>
                  </a:lnTo>
                  <a:cubicBezTo>
                    <a:pt x="1916" y="5026"/>
                    <a:pt x="778" y="3894"/>
                    <a:pt x="778" y="2492"/>
                  </a:cubicBezTo>
                  <a:lnTo>
                    <a:pt x="778" y="394"/>
                  </a:lnTo>
                  <a:cubicBezTo>
                    <a:pt x="778" y="178"/>
                    <a:pt x="605" y="1"/>
                    <a:pt x="389"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5" name="Google Shape;19165;p140"/>
            <p:cNvSpPr/>
            <p:nvPr/>
          </p:nvSpPr>
          <p:spPr>
            <a:xfrm>
              <a:off x="5475990" y="1507964"/>
              <a:ext cx="86180" cy="244286"/>
            </a:xfrm>
            <a:custGeom>
              <a:avLst/>
              <a:gdLst/>
              <a:ahLst/>
              <a:cxnLst/>
              <a:rect l="l" t="t" r="r" b="b"/>
              <a:pathLst>
                <a:path w="3289" h="9323" extrusionOk="0">
                  <a:moveTo>
                    <a:pt x="0" y="1"/>
                  </a:moveTo>
                  <a:cubicBezTo>
                    <a:pt x="1042" y="1"/>
                    <a:pt x="1882" y="841"/>
                    <a:pt x="1882" y="1878"/>
                  </a:cubicBezTo>
                  <a:lnTo>
                    <a:pt x="1882" y="7441"/>
                  </a:lnTo>
                  <a:cubicBezTo>
                    <a:pt x="1882" y="8478"/>
                    <a:pt x="1042" y="9323"/>
                    <a:pt x="0" y="9323"/>
                  </a:cubicBezTo>
                  <a:lnTo>
                    <a:pt x="1407" y="9323"/>
                  </a:lnTo>
                  <a:cubicBezTo>
                    <a:pt x="2448" y="9323"/>
                    <a:pt x="3288" y="8478"/>
                    <a:pt x="3288" y="7441"/>
                  </a:cubicBezTo>
                  <a:lnTo>
                    <a:pt x="3288" y="1878"/>
                  </a:lnTo>
                  <a:cubicBezTo>
                    <a:pt x="3288" y="841"/>
                    <a:pt x="2448" y="1"/>
                    <a:pt x="1407" y="1"/>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6" name="Google Shape;19166;p140"/>
            <p:cNvSpPr/>
            <p:nvPr/>
          </p:nvSpPr>
          <p:spPr>
            <a:xfrm>
              <a:off x="5480759" y="1641046"/>
              <a:ext cx="120138" cy="152079"/>
            </a:xfrm>
            <a:custGeom>
              <a:avLst/>
              <a:gdLst/>
              <a:ahLst/>
              <a:cxnLst/>
              <a:rect l="l" t="t" r="r" b="b"/>
              <a:pathLst>
                <a:path w="4585" h="5804" extrusionOk="0">
                  <a:moveTo>
                    <a:pt x="4205" y="0"/>
                  </a:moveTo>
                  <a:cubicBezTo>
                    <a:pt x="4202" y="0"/>
                    <a:pt x="4199" y="0"/>
                    <a:pt x="4196" y="0"/>
                  </a:cubicBezTo>
                  <a:cubicBezTo>
                    <a:pt x="3980" y="0"/>
                    <a:pt x="3807" y="173"/>
                    <a:pt x="3807" y="389"/>
                  </a:cubicBezTo>
                  <a:lnTo>
                    <a:pt x="3807" y="2487"/>
                  </a:lnTo>
                  <a:cubicBezTo>
                    <a:pt x="3807" y="3889"/>
                    <a:pt x="2674" y="5021"/>
                    <a:pt x="1273" y="5021"/>
                  </a:cubicBezTo>
                  <a:lnTo>
                    <a:pt x="1" y="5021"/>
                  </a:lnTo>
                  <a:lnTo>
                    <a:pt x="1" y="5804"/>
                  </a:lnTo>
                  <a:lnTo>
                    <a:pt x="1273" y="5804"/>
                  </a:lnTo>
                  <a:cubicBezTo>
                    <a:pt x="3102" y="5804"/>
                    <a:pt x="4585" y="4321"/>
                    <a:pt x="4585" y="2487"/>
                  </a:cubicBezTo>
                  <a:lnTo>
                    <a:pt x="4585" y="389"/>
                  </a:lnTo>
                  <a:cubicBezTo>
                    <a:pt x="4585" y="176"/>
                    <a:pt x="4417" y="0"/>
                    <a:pt x="4205" y="0"/>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7" name="Google Shape;19167;p140"/>
            <p:cNvSpPr/>
            <p:nvPr/>
          </p:nvSpPr>
          <p:spPr>
            <a:xfrm>
              <a:off x="5480759" y="1836386"/>
              <a:ext cx="103788" cy="24421"/>
            </a:xfrm>
            <a:custGeom>
              <a:avLst/>
              <a:gdLst/>
              <a:ahLst/>
              <a:cxnLst/>
              <a:rect l="l" t="t" r="r" b="b"/>
              <a:pathLst>
                <a:path w="3961" h="932" extrusionOk="0">
                  <a:moveTo>
                    <a:pt x="1" y="0"/>
                  </a:moveTo>
                  <a:lnTo>
                    <a:pt x="1" y="931"/>
                  </a:lnTo>
                  <a:lnTo>
                    <a:pt x="3961" y="931"/>
                  </a:lnTo>
                  <a:cubicBezTo>
                    <a:pt x="3961" y="418"/>
                    <a:pt x="3543" y="0"/>
                    <a:pt x="3030" y="0"/>
                  </a:cubicBezTo>
                  <a:close/>
                </a:path>
              </a:pathLst>
            </a:custGeom>
            <a:solidFill>
              <a:srgbClr val="68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8" name="Google Shape;19168;p140"/>
            <p:cNvSpPr/>
            <p:nvPr/>
          </p:nvSpPr>
          <p:spPr>
            <a:xfrm>
              <a:off x="5441140" y="1570090"/>
              <a:ext cx="29976" cy="10612"/>
            </a:xfrm>
            <a:custGeom>
              <a:avLst/>
              <a:gdLst/>
              <a:ahLst/>
              <a:cxnLst/>
              <a:rect l="l" t="t" r="r" b="b"/>
              <a:pathLst>
                <a:path w="1144" h="405" extrusionOk="0">
                  <a:moveTo>
                    <a:pt x="265" y="1"/>
                  </a:moveTo>
                  <a:cubicBezTo>
                    <a:pt x="0" y="1"/>
                    <a:pt x="0" y="405"/>
                    <a:pt x="265" y="405"/>
                  </a:cubicBezTo>
                  <a:cubicBezTo>
                    <a:pt x="270" y="405"/>
                    <a:pt x="274" y="405"/>
                    <a:pt x="279" y="404"/>
                  </a:cubicBezTo>
                  <a:lnTo>
                    <a:pt x="865" y="404"/>
                  </a:lnTo>
                  <a:cubicBezTo>
                    <a:pt x="869" y="405"/>
                    <a:pt x="874" y="405"/>
                    <a:pt x="878" y="405"/>
                  </a:cubicBezTo>
                  <a:cubicBezTo>
                    <a:pt x="1143" y="405"/>
                    <a:pt x="1143" y="1"/>
                    <a:pt x="878" y="1"/>
                  </a:cubicBezTo>
                  <a:cubicBezTo>
                    <a:pt x="874" y="1"/>
                    <a:pt x="869" y="1"/>
                    <a:pt x="865" y="1"/>
                  </a:cubicBezTo>
                  <a:lnTo>
                    <a:pt x="279" y="1"/>
                  </a:lnTo>
                  <a:cubicBezTo>
                    <a:pt x="274" y="1"/>
                    <a:pt x="270" y="1"/>
                    <a:pt x="26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9" name="Google Shape;19169;p140"/>
            <p:cNvSpPr/>
            <p:nvPr/>
          </p:nvSpPr>
          <p:spPr>
            <a:xfrm>
              <a:off x="5453980" y="1610022"/>
              <a:ext cx="46798" cy="40116"/>
            </a:xfrm>
            <a:custGeom>
              <a:avLst/>
              <a:gdLst/>
              <a:ahLst/>
              <a:cxnLst/>
              <a:rect l="l" t="t" r="r" b="b"/>
              <a:pathLst>
                <a:path w="1786" h="1531" extrusionOk="0">
                  <a:moveTo>
                    <a:pt x="1020" y="404"/>
                  </a:moveTo>
                  <a:cubicBezTo>
                    <a:pt x="1109" y="404"/>
                    <a:pt x="1199" y="438"/>
                    <a:pt x="1272" y="512"/>
                  </a:cubicBezTo>
                  <a:cubicBezTo>
                    <a:pt x="1503" y="738"/>
                    <a:pt x="1339" y="1127"/>
                    <a:pt x="1018" y="1127"/>
                  </a:cubicBezTo>
                  <a:cubicBezTo>
                    <a:pt x="821" y="1127"/>
                    <a:pt x="658" y="964"/>
                    <a:pt x="658" y="767"/>
                  </a:cubicBezTo>
                  <a:cubicBezTo>
                    <a:pt x="658" y="549"/>
                    <a:pt x="835" y="404"/>
                    <a:pt x="1020" y="404"/>
                  </a:cubicBezTo>
                  <a:close/>
                  <a:moveTo>
                    <a:pt x="1014" y="0"/>
                  </a:moveTo>
                  <a:cubicBezTo>
                    <a:pt x="826" y="0"/>
                    <a:pt x="635" y="69"/>
                    <a:pt x="480" y="224"/>
                  </a:cubicBezTo>
                  <a:cubicBezTo>
                    <a:pt x="0" y="704"/>
                    <a:pt x="341" y="1530"/>
                    <a:pt x="1023" y="1530"/>
                  </a:cubicBezTo>
                  <a:cubicBezTo>
                    <a:pt x="1440" y="1530"/>
                    <a:pt x="1786" y="1189"/>
                    <a:pt x="1786" y="767"/>
                  </a:cubicBezTo>
                  <a:cubicBezTo>
                    <a:pt x="1786" y="305"/>
                    <a:pt x="1407" y="0"/>
                    <a:pt x="101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0" name="Google Shape;19170;p140"/>
            <p:cNvSpPr/>
            <p:nvPr/>
          </p:nvSpPr>
          <p:spPr>
            <a:xfrm>
              <a:off x="5354856" y="1502697"/>
              <a:ext cx="251334" cy="363402"/>
            </a:xfrm>
            <a:custGeom>
              <a:avLst/>
              <a:gdLst/>
              <a:ahLst/>
              <a:cxnLst/>
              <a:rect l="l" t="t" r="r" b="b"/>
              <a:pathLst>
                <a:path w="9592" h="13869" extrusionOk="0">
                  <a:moveTo>
                    <a:pt x="5847" y="403"/>
                  </a:moveTo>
                  <a:lnTo>
                    <a:pt x="5847" y="1507"/>
                  </a:lnTo>
                  <a:cubicBezTo>
                    <a:pt x="5838" y="1649"/>
                    <a:pt x="5942" y="1720"/>
                    <a:pt x="6047" y="1720"/>
                  </a:cubicBezTo>
                  <a:cubicBezTo>
                    <a:pt x="6152" y="1720"/>
                    <a:pt x="6258" y="1649"/>
                    <a:pt x="6251" y="1507"/>
                  </a:cubicBezTo>
                  <a:lnTo>
                    <a:pt x="6251" y="418"/>
                  </a:lnTo>
                  <a:cubicBezTo>
                    <a:pt x="7086" y="528"/>
                    <a:pt x="7710" y="1239"/>
                    <a:pt x="7710" y="2079"/>
                  </a:cubicBezTo>
                  <a:lnTo>
                    <a:pt x="7710" y="2573"/>
                  </a:lnTo>
                  <a:lnTo>
                    <a:pt x="5449" y="2573"/>
                  </a:lnTo>
                  <a:cubicBezTo>
                    <a:pt x="5194" y="2588"/>
                    <a:pt x="5194" y="2962"/>
                    <a:pt x="5449" y="2976"/>
                  </a:cubicBezTo>
                  <a:lnTo>
                    <a:pt x="7710" y="2976"/>
                  </a:lnTo>
                  <a:lnTo>
                    <a:pt x="7710" y="3408"/>
                  </a:lnTo>
                  <a:lnTo>
                    <a:pt x="5449" y="3408"/>
                  </a:lnTo>
                  <a:cubicBezTo>
                    <a:pt x="5194" y="3423"/>
                    <a:pt x="5194" y="3797"/>
                    <a:pt x="5449" y="3807"/>
                  </a:cubicBezTo>
                  <a:lnTo>
                    <a:pt x="7710" y="3807"/>
                  </a:lnTo>
                  <a:lnTo>
                    <a:pt x="7710" y="4239"/>
                  </a:lnTo>
                  <a:lnTo>
                    <a:pt x="6049" y="4239"/>
                  </a:lnTo>
                  <a:cubicBezTo>
                    <a:pt x="5795" y="4253"/>
                    <a:pt x="5795" y="4628"/>
                    <a:pt x="6049" y="4642"/>
                  </a:cubicBezTo>
                  <a:lnTo>
                    <a:pt x="7710" y="4642"/>
                  </a:lnTo>
                  <a:lnTo>
                    <a:pt x="7710" y="5074"/>
                  </a:lnTo>
                  <a:lnTo>
                    <a:pt x="6049" y="5074"/>
                  </a:lnTo>
                  <a:cubicBezTo>
                    <a:pt x="5795" y="5088"/>
                    <a:pt x="5795" y="5463"/>
                    <a:pt x="6049" y="5477"/>
                  </a:cubicBezTo>
                  <a:lnTo>
                    <a:pt x="7710" y="5477"/>
                  </a:lnTo>
                  <a:lnTo>
                    <a:pt x="7710" y="5904"/>
                  </a:lnTo>
                  <a:lnTo>
                    <a:pt x="5449" y="5904"/>
                  </a:lnTo>
                  <a:cubicBezTo>
                    <a:pt x="5194" y="5919"/>
                    <a:pt x="5194" y="6293"/>
                    <a:pt x="5449" y="6308"/>
                  </a:cubicBezTo>
                  <a:lnTo>
                    <a:pt x="7710" y="6308"/>
                  </a:lnTo>
                  <a:lnTo>
                    <a:pt x="7710" y="6740"/>
                  </a:lnTo>
                  <a:lnTo>
                    <a:pt x="5449" y="6740"/>
                  </a:lnTo>
                  <a:cubicBezTo>
                    <a:pt x="5194" y="6754"/>
                    <a:pt x="5194" y="7129"/>
                    <a:pt x="5449" y="7143"/>
                  </a:cubicBezTo>
                  <a:lnTo>
                    <a:pt x="7710" y="7143"/>
                  </a:lnTo>
                  <a:lnTo>
                    <a:pt x="7710" y="7637"/>
                  </a:lnTo>
                  <a:cubicBezTo>
                    <a:pt x="7710" y="8482"/>
                    <a:pt x="7086" y="9193"/>
                    <a:pt x="6251" y="9303"/>
                  </a:cubicBezTo>
                  <a:lnTo>
                    <a:pt x="6251" y="8218"/>
                  </a:lnTo>
                  <a:cubicBezTo>
                    <a:pt x="6243" y="8091"/>
                    <a:pt x="6146" y="8027"/>
                    <a:pt x="6049" y="8027"/>
                  </a:cubicBezTo>
                  <a:cubicBezTo>
                    <a:pt x="5952" y="8027"/>
                    <a:pt x="5855" y="8091"/>
                    <a:pt x="5847" y="8218"/>
                  </a:cubicBezTo>
                  <a:lnTo>
                    <a:pt x="5847" y="9322"/>
                  </a:lnTo>
                  <a:lnTo>
                    <a:pt x="5420" y="9322"/>
                  </a:lnTo>
                  <a:lnTo>
                    <a:pt x="5420" y="8218"/>
                  </a:lnTo>
                  <a:cubicBezTo>
                    <a:pt x="5413" y="8091"/>
                    <a:pt x="5316" y="8027"/>
                    <a:pt x="5218" y="8027"/>
                  </a:cubicBezTo>
                  <a:cubicBezTo>
                    <a:pt x="5121" y="8027"/>
                    <a:pt x="5024" y="8091"/>
                    <a:pt x="5017" y="8218"/>
                  </a:cubicBezTo>
                  <a:lnTo>
                    <a:pt x="5017" y="9322"/>
                  </a:lnTo>
                  <a:lnTo>
                    <a:pt x="4590" y="9322"/>
                  </a:lnTo>
                  <a:lnTo>
                    <a:pt x="4590" y="8218"/>
                  </a:lnTo>
                  <a:cubicBezTo>
                    <a:pt x="4582" y="8091"/>
                    <a:pt x="4485" y="8027"/>
                    <a:pt x="4388" y="8027"/>
                  </a:cubicBezTo>
                  <a:cubicBezTo>
                    <a:pt x="4291" y="8027"/>
                    <a:pt x="4194" y="8091"/>
                    <a:pt x="4186" y="8218"/>
                  </a:cubicBezTo>
                  <a:lnTo>
                    <a:pt x="4186" y="9322"/>
                  </a:lnTo>
                  <a:lnTo>
                    <a:pt x="3759" y="9322"/>
                  </a:lnTo>
                  <a:lnTo>
                    <a:pt x="3759" y="8218"/>
                  </a:lnTo>
                  <a:cubicBezTo>
                    <a:pt x="3752" y="8091"/>
                    <a:pt x="3655" y="8027"/>
                    <a:pt x="3558" y="8027"/>
                  </a:cubicBezTo>
                  <a:cubicBezTo>
                    <a:pt x="3460" y="8027"/>
                    <a:pt x="3363" y="8091"/>
                    <a:pt x="3356" y="8218"/>
                  </a:cubicBezTo>
                  <a:lnTo>
                    <a:pt x="3356" y="9308"/>
                  </a:lnTo>
                  <a:cubicBezTo>
                    <a:pt x="2521" y="9197"/>
                    <a:pt x="1897" y="8482"/>
                    <a:pt x="1897" y="7642"/>
                  </a:cubicBezTo>
                  <a:lnTo>
                    <a:pt x="1897" y="7148"/>
                  </a:lnTo>
                  <a:lnTo>
                    <a:pt x="4158" y="7148"/>
                  </a:lnTo>
                  <a:cubicBezTo>
                    <a:pt x="4162" y="7148"/>
                    <a:pt x="4167" y="7148"/>
                    <a:pt x="4171" y="7148"/>
                  </a:cubicBezTo>
                  <a:cubicBezTo>
                    <a:pt x="4436" y="7148"/>
                    <a:pt x="4436" y="6744"/>
                    <a:pt x="4171" y="6744"/>
                  </a:cubicBezTo>
                  <a:cubicBezTo>
                    <a:pt x="4167" y="6744"/>
                    <a:pt x="4162" y="6744"/>
                    <a:pt x="4158" y="6745"/>
                  </a:cubicBezTo>
                  <a:lnTo>
                    <a:pt x="1897" y="6745"/>
                  </a:lnTo>
                  <a:lnTo>
                    <a:pt x="1897" y="6312"/>
                  </a:lnTo>
                  <a:lnTo>
                    <a:pt x="4158" y="6312"/>
                  </a:lnTo>
                  <a:cubicBezTo>
                    <a:pt x="4412" y="6298"/>
                    <a:pt x="4412" y="5924"/>
                    <a:pt x="4158" y="5909"/>
                  </a:cubicBezTo>
                  <a:lnTo>
                    <a:pt x="1897" y="5909"/>
                  </a:lnTo>
                  <a:lnTo>
                    <a:pt x="1897" y="5482"/>
                  </a:lnTo>
                  <a:lnTo>
                    <a:pt x="3558" y="5482"/>
                  </a:lnTo>
                  <a:cubicBezTo>
                    <a:pt x="3562" y="5482"/>
                    <a:pt x="3567" y="5482"/>
                    <a:pt x="3571" y="5482"/>
                  </a:cubicBezTo>
                  <a:cubicBezTo>
                    <a:pt x="3835" y="5482"/>
                    <a:pt x="3836" y="5078"/>
                    <a:pt x="3575" y="5078"/>
                  </a:cubicBezTo>
                  <a:cubicBezTo>
                    <a:pt x="3570" y="5078"/>
                    <a:pt x="3564" y="5078"/>
                    <a:pt x="3558" y="5079"/>
                  </a:cubicBezTo>
                  <a:lnTo>
                    <a:pt x="1897" y="5079"/>
                  </a:lnTo>
                  <a:lnTo>
                    <a:pt x="1897" y="4647"/>
                  </a:lnTo>
                  <a:lnTo>
                    <a:pt x="3558" y="4647"/>
                  </a:lnTo>
                  <a:cubicBezTo>
                    <a:pt x="3562" y="4647"/>
                    <a:pt x="3567" y="4647"/>
                    <a:pt x="3571" y="4647"/>
                  </a:cubicBezTo>
                  <a:cubicBezTo>
                    <a:pt x="3836" y="4647"/>
                    <a:pt x="3836" y="4243"/>
                    <a:pt x="3571" y="4243"/>
                  </a:cubicBezTo>
                  <a:cubicBezTo>
                    <a:pt x="3567" y="4243"/>
                    <a:pt x="3562" y="4243"/>
                    <a:pt x="3558" y="4244"/>
                  </a:cubicBezTo>
                  <a:lnTo>
                    <a:pt x="1897" y="4244"/>
                  </a:lnTo>
                  <a:lnTo>
                    <a:pt x="1897" y="3812"/>
                  </a:lnTo>
                  <a:lnTo>
                    <a:pt x="4158" y="3812"/>
                  </a:lnTo>
                  <a:cubicBezTo>
                    <a:pt x="4162" y="3812"/>
                    <a:pt x="4167" y="3812"/>
                    <a:pt x="4171" y="3812"/>
                  </a:cubicBezTo>
                  <a:cubicBezTo>
                    <a:pt x="4436" y="3812"/>
                    <a:pt x="4436" y="3408"/>
                    <a:pt x="4171" y="3408"/>
                  </a:cubicBezTo>
                  <a:cubicBezTo>
                    <a:pt x="4167" y="3408"/>
                    <a:pt x="4162" y="3408"/>
                    <a:pt x="4158" y="3408"/>
                  </a:cubicBezTo>
                  <a:lnTo>
                    <a:pt x="1897" y="3408"/>
                  </a:lnTo>
                  <a:lnTo>
                    <a:pt x="1897" y="2981"/>
                  </a:lnTo>
                  <a:lnTo>
                    <a:pt x="2636" y="2981"/>
                  </a:lnTo>
                  <a:cubicBezTo>
                    <a:pt x="2641" y="2981"/>
                    <a:pt x="2645" y="2981"/>
                    <a:pt x="2649" y="2981"/>
                  </a:cubicBezTo>
                  <a:cubicBezTo>
                    <a:pt x="2913" y="2981"/>
                    <a:pt x="2915" y="2577"/>
                    <a:pt x="2654" y="2577"/>
                  </a:cubicBezTo>
                  <a:cubicBezTo>
                    <a:pt x="2648" y="2577"/>
                    <a:pt x="2642" y="2578"/>
                    <a:pt x="2636" y="2578"/>
                  </a:cubicBezTo>
                  <a:lnTo>
                    <a:pt x="1897" y="2578"/>
                  </a:lnTo>
                  <a:lnTo>
                    <a:pt x="1897" y="2079"/>
                  </a:lnTo>
                  <a:cubicBezTo>
                    <a:pt x="1897" y="1239"/>
                    <a:pt x="2521" y="528"/>
                    <a:pt x="3356" y="418"/>
                  </a:cubicBezTo>
                  <a:lnTo>
                    <a:pt x="3356" y="1507"/>
                  </a:lnTo>
                  <a:cubicBezTo>
                    <a:pt x="3363" y="1632"/>
                    <a:pt x="3460" y="1695"/>
                    <a:pt x="3558" y="1695"/>
                  </a:cubicBezTo>
                  <a:cubicBezTo>
                    <a:pt x="3655" y="1695"/>
                    <a:pt x="3752" y="1632"/>
                    <a:pt x="3759" y="1507"/>
                  </a:cubicBezTo>
                  <a:lnTo>
                    <a:pt x="3759" y="403"/>
                  </a:lnTo>
                  <a:lnTo>
                    <a:pt x="4186" y="403"/>
                  </a:lnTo>
                  <a:lnTo>
                    <a:pt x="4186" y="1507"/>
                  </a:lnTo>
                  <a:cubicBezTo>
                    <a:pt x="4194" y="1632"/>
                    <a:pt x="4291" y="1695"/>
                    <a:pt x="4388" y="1695"/>
                  </a:cubicBezTo>
                  <a:cubicBezTo>
                    <a:pt x="4485" y="1695"/>
                    <a:pt x="4582" y="1632"/>
                    <a:pt x="4590" y="1507"/>
                  </a:cubicBezTo>
                  <a:lnTo>
                    <a:pt x="4590" y="403"/>
                  </a:lnTo>
                  <a:lnTo>
                    <a:pt x="5017" y="403"/>
                  </a:lnTo>
                  <a:lnTo>
                    <a:pt x="5017" y="1507"/>
                  </a:lnTo>
                  <a:cubicBezTo>
                    <a:pt x="5010" y="1649"/>
                    <a:pt x="5114" y="1720"/>
                    <a:pt x="5218" y="1720"/>
                  </a:cubicBezTo>
                  <a:cubicBezTo>
                    <a:pt x="5323" y="1720"/>
                    <a:pt x="5427" y="1649"/>
                    <a:pt x="5420" y="1507"/>
                  </a:cubicBezTo>
                  <a:lnTo>
                    <a:pt x="5420" y="403"/>
                  </a:lnTo>
                  <a:close/>
                  <a:moveTo>
                    <a:pt x="8415" y="6312"/>
                  </a:moveTo>
                  <a:lnTo>
                    <a:pt x="8415" y="7767"/>
                  </a:lnTo>
                  <a:lnTo>
                    <a:pt x="8411" y="7767"/>
                  </a:lnTo>
                  <a:cubicBezTo>
                    <a:pt x="8411" y="9053"/>
                    <a:pt x="7364" y="10100"/>
                    <a:pt x="6078" y="10100"/>
                  </a:cubicBezTo>
                  <a:lnTo>
                    <a:pt x="3529" y="10100"/>
                  </a:lnTo>
                  <a:cubicBezTo>
                    <a:pt x="2242" y="10100"/>
                    <a:pt x="1196" y="9053"/>
                    <a:pt x="1196" y="7767"/>
                  </a:cubicBezTo>
                  <a:lnTo>
                    <a:pt x="1196" y="6312"/>
                  </a:lnTo>
                  <a:lnTo>
                    <a:pt x="1493" y="6312"/>
                  </a:lnTo>
                  <a:lnTo>
                    <a:pt x="1493" y="7642"/>
                  </a:lnTo>
                  <a:cubicBezTo>
                    <a:pt x="1498" y="8780"/>
                    <a:pt x="2406" y="9701"/>
                    <a:pt x="3543" y="9725"/>
                  </a:cubicBezTo>
                  <a:lnTo>
                    <a:pt x="6068" y="9725"/>
                  </a:lnTo>
                  <a:cubicBezTo>
                    <a:pt x="7201" y="9701"/>
                    <a:pt x="8113" y="8780"/>
                    <a:pt x="8113" y="7642"/>
                  </a:cubicBezTo>
                  <a:lnTo>
                    <a:pt x="8113" y="6312"/>
                  </a:lnTo>
                  <a:close/>
                  <a:moveTo>
                    <a:pt x="5132" y="11281"/>
                  </a:moveTo>
                  <a:lnTo>
                    <a:pt x="5132" y="12534"/>
                  </a:lnTo>
                  <a:lnTo>
                    <a:pt x="4474" y="12534"/>
                  </a:lnTo>
                  <a:lnTo>
                    <a:pt x="4474" y="11281"/>
                  </a:lnTo>
                  <a:close/>
                  <a:moveTo>
                    <a:pt x="7835" y="12937"/>
                  </a:moveTo>
                  <a:cubicBezTo>
                    <a:pt x="8156" y="12937"/>
                    <a:pt x="8444" y="13153"/>
                    <a:pt x="8535" y="13465"/>
                  </a:cubicBezTo>
                  <a:lnTo>
                    <a:pt x="1071" y="13465"/>
                  </a:lnTo>
                  <a:cubicBezTo>
                    <a:pt x="1162" y="13153"/>
                    <a:pt x="1450" y="12937"/>
                    <a:pt x="1772" y="12937"/>
                  </a:cubicBezTo>
                  <a:close/>
                  <a:moveTo>
                    <a:pt x="3538" y="0"/>
                  </a:moveTo>
                  <a:cubicBezTo>
                    <a:pt x="2406" y="19"/>
                    <a:pt x="1493" y="946"/>
                    <a:pt x="1493" y="2079"/>
                  </a:cubicBezTo>
                  <a:lnTo>
                    <a:pt x="1493" y="5909"/>
                  </a:lnTo>
                  <a:lnTo>
                    <a:pt x="1191" y="5909"/>
                  </a:lnTo>
                  <a:lnTo>
                    <a:pt x="1191" y="5669"/>
                  </a:lnTo>
                  <a:cubicBezTo>
                    <a:pt x="1201" y="5333"/>
                    <a:pt x="937" y="5060"/>
                    <a:pt x="601" y="5060"/>
                  </a:cubicBezTo>
                  <a:cubicBezTo>
                    <a:pt x="269" y="5060"/>
                    <a:pt x="1" y="5333"/>
                    <a:pt x="10" y="5669"/>
                  </a:cubicBezTo>
                  <a:lnTo>
                    <a:pt x="10" y="7767"/>
                  </a:lnTo>
                  <a:cubicBezTo>
                    <a:pt x="10" y="9706"/>
                    <a:pt x="1585" y="11281"/>
                    <a:pt x="3524" y="11286"/>
                  </a:cubicBezTo>
                  <a:lnTo>
                    <a:pt x="4066" y="11286"/>
                  </a:lnTo>
                  <a:lnTo>
                    <a:pt x="4066" y="12534"/>
                  </a:lnTo>
                  <a:lnTo>
                    <a:pt x="1767" y="12534"/>
                  </a:lnTo>
                  <a:cubicBezTo>
                    <a:pt x="1143" y="12534"/>
                    <a:pt x="639" y="13042"/>
                    <a:pt x="634" y="13666"/>
                  </a:cubicBezTo>
                  <a:cubicBezTo>
                    <a:pt x="634" y="13777"/>
                    <a:pt x="725" y="13868"/>
                    <a:pt x="836" y="13868"/>
                  </a:cubicBezTo>
                  <a:lnTo>
                    <a:pt x="8756" y="13868"/>
                  </a:lnTo>
                  <a:cubicBezTo>
                    <a:pt x="8871" y="13868"/>
                    <a:pt x="8958" y="13777"/>
                    <a:pt x="8958" y="13666"/>
                  </a:cubicBezTo>
                  <a:cubicBezTo>
                    <a:pt x="8958" y="13042"/>
                    <a:pt x="8454" y="12538"/>
                    <a:pt x="7835" y="12534"/>
                  </a:cubicBezTo>
                  <a:lnTo>
                    <a:pt x="5540" y="12534"/>
                  </a:lnTo>
                  <a:lnTo>
                    <a:pt x="5540" y="11281"/>
                  </a:lnTo>
                  <a:lnTo>
                    <a:pt x="6078" y="11281"/>
                  </a:lnTo>
                  <a:cubicBezTo>
                    <a:pt x="8017" y="11281"/>
                    <a:pt x="9592" y="9706"/>
                    <a:pt x="9592" y="7767"/>
                  </a:cubicBezTo>
                  <a:lnTo>
                    <a:pt x="9592" y="7532"/>
                  </a:lnTo>
                  <a:cubicBezTo>
                    <a:pt x="9584" y="7405"/>
                    <a:pt x="9487" y="7341"/>
                    <a:pt x="9390" y="7341"/>
                  </a:cubicBezTo>
                  <a:cubicBezTo>
                    <a:pt x="9294" y="7341"/>
                    <a:pt x="9198" y="7405"/>
                    <a:pt x="9193" y="7532"/>
                  </a:cubicBezTo>
                  <a:lnTo>
                    <a:pt x="9193" y="7767"/>
                  </a:lnTo>
                  <a:cubicBezTo>
                    <a:pt x="9188" y="9485"/>
                    <a:pt x="7796" y="10878"/>
                    <a:pt x="6078" y="10878"/>
                  </a:cubicBezTo>
                  <a:lnTo>
                    <a:pt x="3534" y="10878"/>
                  </a:lnTo>
                  <a:cubicBezTo>
                    <a:pt x="1815" y="10878"/>
                    <a:pt x="423" y="9485"/>
                    <a:pt x="418" y="7767"/>
                  </a:cubicBezTo>
                  <a:lnTo>
                    <a:pt x="418" y="5669"/>
                  </a:lnTo>
                  <a:cubicBezTo>
                    <a:pt x="418" y="5542"/>
                    <a:pt x="512" y="5478"/>
                    <a:pt x="605" y="5478"/>
                  </a:cubicBezTo>
                  <a:cubicBezTo>
                    <a:pt x="699" y="5478"/>
                    <a:pt x="793" y="5542"/>
                    <a:pt x="793" y="5669"/>
                  </a:cubicBezTo>
                  <a:lnTo>
                    <a:pt x="793" y="7767"/>
                  </a:lnTo>
                  <a:cubicBezTo>
                    <a:pt x="797" y="9279"/>
                    <a:pt x="2021" y="10503"/>
                    <a:pt x="3534" y="10503"/>
                  </a:cubicBezTo>
                  <a:lnTo>
                    <a:pt x="6078" y="10503"/>
                  </a:lnTo>
                  <a:cubicBezTo>
                    <a:pt x="7590" y="10503"/>
                    <a:pt x="8814" y="9279"/>
                    <a:pt x="8814" y="7767"/>
                  </a:cubicBezTo>
                  <a:lnTo>
                    <a:pt x="8814" y="5669"/>
                  </a:lnTo>
                  <a:cubicBezTo>
                    <a:pt x="8814" y="5542"/>
                    <a:pt x="8907" y="5478"/>
                    <a:pt x="9001" y="5478"/>
                  </a:cubicBezTo>
                  <a:cubicBezTo>
                    <a:pt x="9095" y="5478"/>
                    <a:pt x="9188" y="5542"/>
                    <a:pt x="9188" y="5669"/>
                  </a:cubicBezTo>
                  <a:lnTo>
                    <a:pt x="9188" y="6596"/>
                  </a:lnTo>
                  <a:cubicBezTo>
                    <a:pt x="9188" y="6706"/>
                    <a:pt x="9279" y="6797"/>
                    <a:pt x="9390" y="6797"/>
                  </a:cubicBezTo>
                  <a:cubicBezTo>
                    <a:pt x="9500" y="6797"/>
                    <a:pt x="9592" y="6706"/>
                    <a:pt x="9592" y="6596"/>
                  </a:cubicBezTo>
                  <a:lnTo>
                    <a:pt x="9592" y="5669"/>
                  </a:lnTo>
                  <a:cubicBezTo>
                    <a:pt x="9582" y="5348"/>
                    <a:pt x="9323" y="5093"/>
                    <a:pt x="9001" y="5093"/>
                  </a:cubicBezTo>
                  <a:cubicBezTo>
                    <a:pt x="8684" y="5093"/>
                    <a:pt x="8420" y="5348"/>
                    <a:pt x="8411" y="5669"/>
                  </a:cubicBezTo>
                  <a:lnTo>
                    <a:pt x="8411" y="5909"/>
                  </a:lnTo>
                  <a:lnTo>
                    <a:pt x="8113" y="5909"/>
                  </a:lnTo>
                  <a:lnTo>
                    <a:pt x="8113" y="2079"/>
                  </a:lnTo>
                  <a:cubicBezTo>
                    <a:pt x="8108" y="946"/>
                    <a:pt x="7201" y="19"/>
                    <a:pt x="606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171" name="Google Shape;19171;p140"/>
          <p:cNvGrpSpPr/>
          <p:nvPr/>
        </p:nvGrpSpPr>
        <p:grpSpPr>
          <a:xfrm>
            <a:off x="7967402" y="2288693"/>
            <a:ext cx="374093" cy="267082"/>
            <a:chOff x="7967402" y="2475543"/>
            <a:chExt cx="374093" cy="267082"/>
          </a:xfrm>
        </p:grpSpPr>
        <p:sp>
          <p:nvSpPr>
            <p:cNvPr id="19172" name="Google Shape;19172;p140"/>
            <p:cNvSpPr/>
            <p:nvPr/>
          </p:nvSpPr>
          <p:spPr>
            <a:xfrm>
              <a:off x="8135439" y="2480836"/>
              <a:ext cx="200266" cy="229481"/>
            </a:xfrm>
            <a:custGeom>
              <a:avLst/>
              <a:gdLst/>
              <a:ahLst/>
              <a:cxnLst/>
              <a:rect l="l" t="t" r="r" b="b"/>
              <a:pathLst>
                <a:path w="7643" h="8758" extrusionOk="0">
                  <a:moveTo>
                    <a:pt x="2696" y="1"/>
                  </a:moveTo>
                  <a:cubicBezTo>
                    <a:pt x="1916" y="1"/>
                    <a:pt x="1231" y="546"/>
                    <a:pt x="1062" y="1312"/>
                  </a:cubicBezTo>
                  <a:lnTo>
                    <a:pt x="942" y="1859"/>
                  </a:lnTo>
                  <a:cubicBezTo>
                    <a:pt x="870" y="2181"/>
                    <a:pt x="735" y="2483"/>
                    <a:pt x="548" y="2752"/>
                  </a:cubicBezTo>
                  <a:cubicBezTo>
                    <a:pt x="150" y="3323"/>
                    <a:pt x="1" y="4034"/>
                    <a:pt x="150" y="4715"/>
                  </a:cubicBezTo>
                  <a:lnTo>
                    <a:pt x="567" y="7077"/>
                  </a:lnTo>
                  <a:cubicBezTo>
                    <a:pt x="678" y="7701"/>
                    <a:pt x="1124" y="8220"/>
                    <a:pt x="1724" y="8426"/>
                  </a:cubicBezTo>
                  <a:lnTo>
                    <a:pt x="2075" y="8546"/>
                  </a:lnTo>
                  <a:lnTo>
                    <a:pt x="2420" y="8666"/>
                  </a:lnTo>
                  <a:cubicBezTo>
                    <a:pt x="2604" y="8728"/>
                    <a:pt x="2794" y="8758"/>
                    <a:pt x="2983" y="8758"/>
                  </a:cubicBezTo>
                  <a:cubicBezTo>
                    <a:pt x="3411" y="8758"/>
                    <a:pt x="3833" y="8602"/>
                    <a:pt x="4163" y="8306"/>
                  </a:cubicBezTo>
                  <a:lnTo>
                    <a:pt x="5939" y="6693"/>
                  </a:lnTo>
                  <a:cubicBezTo>
                    <a:pt x="6472" y="6247"/>
                    <a:pt x="6793" y="5594"/>
                    <a:pt x="6827" y="4903"/>
                  </a:cubicBezTo>
                  <a:cubicBezTo>
                    <a:pt x="6841" y="4571"/>
                    <a:pt x="6918" y="4250"/>
                    <a:pt x="7057" y="3952"/>
                  </a:cubicBezTo>
                  <a:lnTo>
                    <a:pt x="7297" y="3448"/>
                  </a:lnTo>
                  <a:cubicBezTo>
                    <a:pt x="7643" y="2718"/>
                    <a:pt x="7417" y="1850"/>
                    <a:pt x="6769" y="1379"/>
                  </a:cubicBezTo>
                  <a:cubicBezTo>
                    <a:pt x="5593" y="525"/>
                    <a:pt x="4196" y="45"/>
                    <a:pt x="2747" y="2"/>
                  </a:cubicBezTo>
                  <a:cubicBezTo>
                    <a:pt x="2730" y="1"/>
                    <a:pt x="2713" y="1"/>
                    <a:pt x="2696" y="1"/>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3" name="Google Shape;19173;p140"/>
            <p:cNvSpPr/>
            <p:nvPr/>
          </p:nvSpPr>
          <p:spPr>
            <a:xfrm>
              <a:off x="8152549" y="2506777"/>
              <a:ext cx="183155" cy="203489"/>
            </a:xfrm>
            <a:custGeom>
              <a:avLst/>
              <a:gdLst/>
              <a:ahLst/>
              <a:cxnLst/>
              <a:rect l="l" t="t" r="r" b="b"/>
              <a:pathLst>
                <a:path w="6990" h="7766" extrusionOk="0">
                  <a:moveTo>
                    <a:pt x="5516" y="0"/>
                  </a:moveTo>
                  <a:lnTo>
                    <a:pt x="5516" y="0"/>
                  </a:lnTo>
                  <a:cubicBezTo>
                    <a:pt x="5713" y="442"/>
                    <a:pt x="5708" y="951"/>
                    <a:pt x="5502" y="1388"/>
                  </a:cubicBezTo>
                  <a:lnTo>
                    <a:pt x="5262" y="1896"/>
                  </a:lnTo>
                  <a:cubicBezTo>
                    <a:pt x="5118" y="2194"/>
                    <a:pt x="5041" y="2516"/>
                    <a:pt x="5027" y="2842"/>
                  </a:cubicBezTo>
                  <a:cubicBezTo>
                    <a:pt x="4993" y="3538"/>
                    <a:pt x="4671" y="4186"/>
                    <a:pt x="4143" y="4637"/>
                  </a:cubicBezTo>
                  <a:lnTo>
                    <a:pt x="2363" y="6245"/>
                  </a:lnTo>
                  <a:cubicBezTo>
                    <a:pt x="2036" y="6542"/>
                    <a:pt x="1615" y="6697"/>
                    <a:pt x="1187" y="6697"/>
                  </a:cubicBezTo>
                  <a:cubicBezTo>
                    <a:pt x="998" y="6697"/>
                    <a:pt x="808" y="6667"/>
                    <a:pt x="625" y="6606"/>
                  </a:cubicBezTo>
                  <a:lnTo>
                    <a:pt x="274" y="6485"/>
                  </a:lnTo>
                  <a:lnTo>
                    <a:pt x="1" y="6389"/>
                  </a:lnTo>
                  <a:lnTo>
                    <a:pt x="1" y="6389"/>
                  </a:lnTo>
                  <a:cubicBezTo>
                    <a:pt x="183" y="6879"/>
                    <a:pt x="577" y="7263"/>
                    <a:pt x="1071" y="7431"/>
                  </a:cubicBezTo>
                  <a:lnTo>
                    <a:pt x="1422" y="7551"/>
                  </a:lnTo>
                  <a:lnTo>
                    <a:pt x="1767" y="7671"/>
                  </a:lnTo>
                  <a:cubicBezTo>
                    <a:pt x="1951" y="7734"/>
                    <a:pt x="2141" y="7765"/>
                    <a:pt x="2330" y="7765"/>
                  </a:cubicBezTo>
                  <a:cubicBezTo>
                    <a:pt x="2758" y="7765"/>
                    <a:pt x="3179" y="7607"/>
                    <a:pt x="3505" y="7311"/>
                  </a:cubicBezTo>
                  <a:lnTo>
                    <a:pt x="5286" y="5703"/>
                  </a:lnTo>
                  <a:cubicBezTo>
                    <a:pt x="5819" y="5257"/>
                    <a:pt x="6136" y="4604"/>
                    <a:pt x="6174" y="3913"/>
                  </a:cubicBezTo>
                  <a:cubicBezTo>
                    <a:pt x="6188" y="3581"/>
                    <a:pt x="6265" y="3260"/>
                    <a:pt x="6409" y="2967"/>
                  </a:cubicBezTo>
                  <a:lnTo>
                    <a:pt x="6649" y="2458"/>
                  </a:lnTo>
                  <a:cubicBezTo>
                    <a:pt x="6990" y="1728"/>
                    <a:pt x="6764" y="860"/>
                    <a:pt x="6112" y="389"/>
                  </a:cubicBezTo>
                  <a:cubicBezTo>
                    <a:pt x="5920" y="245"/>
                    <a:pt x="5718" y="116"/>
                    <a:pt x="5516"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4" name="Google Shape;19174;p140"/>
            <p:cNvSpPr/>
            <p:nvPr/>
          </p:nvSpPr>
          <p:spPr>
            <a:xfrm>
              <a:off x="8169161" y="2628671"/>
              <a:ext cx="74730" cy="47793"/>
            </a:xfrm>
            <a:custGeom>
              <a:avLst/>
              <a:gdLst/>
              <a:ahLst/>
              <a:cxnLst/>
              <a:rect l="l" t="t" r="r" b="b"/>
              <a:pathLst>
                <a:path w="2852" h="1824" extrusionOk="0">
                  <a:moveTo>
                    <a:pt x="1298" y="0"/>
                  </a:moveTo>
                  <a:cubicBezTo>
                    <a:pt x="727" y="0"/>
                    <a:pt x="195" y="360"/>
                    <a:pt x="0" y="931"/>
                  </a:cubicBezTo>
                  <a:cubicBezTo>
                    <a:pt x="198" y="884"/>
                    <a:pt x="398" y="861"/>
                    <a:pt x="596" y="861"/>
                  </a:cubicBezTo>
                  <a:cubicBezTo>
                    <a:pt x="1324" y="861"/>
                    <a:pt x="2031" y="1171"/>
                    <a:pt x="2525" y="1733"/>
                  </a:cubicBezTo>
                  <a:lnTo>
                    <a:pt x="2607" y="1824"/>
                  </a:lnTo>
                  <a:cubicBezTo>
                    <a:pt x="2852" y="1104"/>
                    <a:pt x="2468" y="321"/>
                    <a:pt x="1748" y="77"/>
                  </a:cubicBezTo>
                  <a:cubicBezTo>
                    <a:pt x="1599" y="25"/>
                    <a:pt x="1447" y="0"/>
                    <a:pt x="1298"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5" name="Google Shape;19175;p140"/>
            <p:cNvSpPr/>
            <p:nvPr/>
          </p:nvSpPr>
          <p:spPr>
            <a:xfrm>
              <a:off x="7973324" y="2508165"/>
              <a:ext cx="198746" cy="228984"/>
            </a:xfrm>
            <a:custGeom>
              <a:avLst/>
              <a:gdLst/>
              <a:ahLst/>
              <a:cxnLst/>
              <a:rect l="l" t="t" r="r" b="b"/>
              <a:pathLst>
                <a:path w="7585" h="8739" extrusionOk="0">
                  <a:moveTo>
                    <a:pt x="4945" y="0"/>
                  </a:moveTo>
                  <a:cubicBezTo>
                    <a:pt x="3512" y="0"/>
                    <a:pt x="2114" y="427"/>
                    <a:pt x="922" y="1224"/>
                  </a:cubicBezTo>
                  <a:cubicBezTo>
                    <a:pt x="255" y="1671"/>
                    <a:pt x="0" y="2530"/>
                    <a:pt x="312" y="3269"/>
                  </a:cubicBezTo>
                  <a:lnTo>
                    <a:pt x="533" y="3788"/>
                  </a:lnTo>
                  <a:cubicBezTo>
                    <a:pt x="663" y="4090"/>
                    <a:pt x="730" y="4412"/>
                    <a:pt x="730" y="4743"/>
                  </a:cubicBezTo>
                  <a:cubicBezTo>
                    <a:pt x="740" y="5434"/>
                    <a:pt x="1033" y="6096"/>
                    <a:pt x="1546" y="6567"/>
                  </a:cubicBezTo>
                  <a:lnTo>
                    <a:pt x="3265" y="8242"/>
                  </a:lnTo>
                  <a:cubicBezTo>
                    <a:pt x="3596" y="8567"/>
                    <a:pt x="4036" y="8739"/>
                    <a:pt x="4486" y="8739"/>
                  </a:cubicBezTo>
                  <a:cubicBezTo>
                    <a:pt x="4655" y="8739"/>
                    <a:pt x="4826" y="8714"/>
                    <a:pt x="4993" y="8665"/>
                  </a:cubicBezTo>
                  <a:lnTo>
                    <a:pt x="5343" y="8559"/>
                  </a:lnTo>
                  <a:lnTo>
                    <a:pt x="5694" y="8453"/>
                  </a:lnTo>
                  <a:cubicBezTo>
                    <a:pt x="6303" y="8271"/>
                    <a:pt x="6769" y="7772"/>
                    <a:pt x="6903" y="7153"/>
                  </a:cubicBezTo>
                  <a:lnTo>
                    <a:pt x="7417" y="4805"/>
                  </a:lnTo>
                  <a:cubicBezTo>
                    <a:pt x="7585" y="4133"/>
                    <a:pt x="7470" y="3418"/>
                    <a:pt x="7090" y="2832"/>
                  </a:cubicBezTo>
                  <a:cubicBezTo>
                    <a:pt x="6913" y="2559"/>
                    <a:pt x="6793" y="2251"/>
                    <a:pt x="6730" y="1930"/>
                  </a:cubicBezTo>
                  <a:lnTo>
                    <a:pt x="6630" y="1378"/>
                  </a:lnTo>
                  <a:cubicBezTo>
                    <a:pt x="6486" y="586"/>
                    <a:pt x="5799" y="10"/>
                    <a:pt x="4993" y="0"/>
                  </a:cubicBezTo>
                  <a:cubicBezTo>
                    <a:pt x="4977" y="0"/>
                    <a:pt x="4961" y="0"/>
                    <a:pt x="4945"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6" name="Google Shape;19176;p140"/>
            <p:cNvSpPr/>
            <p:nvPr/>
          </p:nvSpPr>
          <p:spPr>
            <a:xfrm>
              <a:off x="8073077" y="2508165"/>
              <a:ext cx="98993" cy="229115"/>
            </a:xfrm>
            <a:custGeom>
              <a:avLst/>
              <a:gdLst/>
              <a:ahLst/>
              <a:cxnLst/>
              <a:rect l="l" t="t" r="r" b="b"/>
              <a:pathLst>
                <a:path w="3778" h="8744" extrusionOk="0">
                  <a:moveTo>
                    <a:pt x="1186" y="0"/>
                  </a:moveTo>
                  <a:cubicBezTo>
                    <a:pt x="864" y="0"/>
                    <a:pt x="538" y="19"/>
                    <a:pt x="216" y="63"/>
                  </a:cubicBezTo>
                  <a:cubicBezTo>
                    <a:pt x="840" y="231"/>
                    <a:pt x="1311" y="744"/>
                    <a:pt x="1426" y="1378"/>
                  </a:cubicBezTo>
                  <a:lnTo>
                    <a:pt x="1527" y="1930"/>
                  </a:lnTo>
                  <a:cubicBezTo>
                    <a:pt x="1589" y="2251"/>
                    <a:pt x="1709" y="2559"/>
                    <a:pt x="1887" y="2837"/>
                  </a:cubicBezTo>
                  <a:cubicBezTo>
                    <a:pt x="2266" y="3418"/>
                    <a:pt x="2381" y="4133"/>
                    <a:pt x="2213" y="4810"/>
                  </a:cubicBezTo>
                  <a:lnTo>
                    <a:pt x="1699" y="7153"/>
                  </a:lnTo>
                  <a:cubicBezTo>
                    <a:pt x="1565" y="7777"/>
                    <a:pt x="1099" y="8276"/>
                    <a:pt x="490" y="8458"/>
                  </a:cubicBezTo>
                  <a:lnTo>
                    <a:pt x="139" y="8564"/>
                  </a:lnTo>
                  <a:lnTo>
                    <a:pt x="0" y="8607"/>
                  </a:lnTo>
                  <a:cubicBezTo>
                    <a:pt x="215" y="8698"/>
                    <a:pt x="446" y="8743"/>
                    <a:pt x="678" y="8743"/>
                  </a:cubicBezTo>
                  <a:cubicBezTo>
                    <a:pt x="849" y="8743"/>
                    <a:pt x="1020" y="8718"/>
                    <a:pt x="1186" y="8669"/>
                  </a:cubicBezTo>
                  <a:lnTo>
                    <a:pt x="1536" y="8564"/>
                  </a:lnTo>
                  <a:lnTo>
                    <a:pt x="1887" y="8458"/>
                  </a:lnTo>
                  <a:cubicBezTo>
                    <a:pt x="2496" y="8276"/>
                    <a:pt x="2962" y="7777"/>
                    <a:pt x="3096" y="7153"/>
                  </a:cubicBezTo>
                  <a:lnTo>
                    <a:pt x="3610" y="4810"/>
                  </a:lnTo>
                  <a:cubicBezTo>
                    <a:pt x="3778" y="4133"/>
                    <a:pt x="3663" y="3418"/>
                    <a:pt x="3283" y="2837"/>
                  </a:cubicBezTo>
                  <a:cubicBezTo>
                    <a:pt x="3106" y="2559"/>
                    <a:pt x="2986" y="2251"/>
                    <a:pt x="2923" y="1930"/>
                  </a:cubicBezTo>
                  <a:lnTo>
                    <a:pt x="2823" y="1378"/>
                  </a:lnTo>
                  <a:cubicBezTo>
                    <a:pt x="2679" y="586"/>
                    <a:pt x="1992" y="10"/>
                    <a:pt x="1186"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7" name="Google Shape;19177;p140"/>
            <p:cNvSpPr/>
            <p:nvPr/>
          </p:nvSpPr>
          <p:spPr>
            <a:xfrm>
              <a:off x="8057224" y="2650419"/>
              <a:ext cx="74861" cy="46562"/>
            </a:xfrm>
            <a:custGeom>
              <a:avLst/>
              <a:gdLst/>
              <a:ahLst/>
              <a:cxnLst/>
              <a:rect l="l" t="t" r="r" b="b"/>
              <a:pathLst>
                <a:path w="2857" h="1777" extrusionOk="0">
                  <a:moveTo>
                    <a:pt x="2640" y="0"/>
                  </a:moveTo>
                  <a:lnTo>
                    <a:pt x="2554" y="91"/>
                  </a:lnTo>
                  <a:cubicBezTo>
                    <a:pt x="2060" y="607"/>
                    <a:pt x="1386" y="887"/>
                    <a:pt x="692" y="887"/>
                  </a:cubicBezTo>
                  <a:cubicBezTo>
                    <a:pt x="461" y="887"/>
                    <a:pt x="229" y="856"/>
                    <a:pt x="0" y="792"/>
                  </a:cubicBezTo>
                  <a:lnTo>
                    <a:pt x="0" y="792"/>
                  </a:lnTo>
                  <a:cubicBezTo>
                    <a:pt x="181" y="1391"/>
                    <a:pt x="731" y="1776"/>
                    <a:pt x="1325" y="1776"/>
                  </a:cubicBezTo>
                  <a:cubicBezTo>
                    <a:pt x="1455" y="1776"/>
                    <a:pt x="1588" y="1758"/>
                    <a:pt x="1719" y="1719"/>
                  </a:cubicBezTo>
                  <a:cubicBezTo>
                    <a:pt x="2444" y="1498"/>
                    <a:pt x="2856" y="730"/>
                    <a:pt x="2640"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8" name="Google Shape;19178;p140"/>
            <p:cNvSpPr/>
            <p:nvPr/>
          </p:nvSpPr>
          <p:spPr>
            <a:xfrm>
              <a:off x="8205137" y="2569820"/>
              <a:ext cx="37836" cy="51147"/>
            </a:xfrm>
            <a:custGeom>
              <a:avLst/>
              <a:gdLst/>
              <a:ahLst/>
              <a:cxnLst/>
              <a:rect l="l" t="t" r="r" b="b"/>
              <a:pathLst>
                <a:path w="1444" h="1952" extrusionOk="0">
                  <a:moveTo>
                    <a:pt x="1155" y="1"/>
                  </a:moveTo>
                  <a:cubicBezTo>
                    <a:pt x="1102" y="1"/>
                    <a:pt x="1048" y="23"/>
                    <a:pt x="1004" y="76"/>
                  </a:cubicBezTo>
                  <a:lnTo>
                    <a:pt x="207" y="1036"/>
                  </a:lnTo>
                  <a:cubicBezTo>
                    <a:pt x="0" y="1281"/>
                    <a:pt x="106" y="1655"/>
                    <a:pt x="408" y="1756"/>
                  </a:cubicBezTo>
                  <a:lnTo>
                    <a:pt x="936" y="1939"/>
                  </a:lnTo>
                  <a:cubicBezTo>
                    <a:pt x="962" y="1947"/>
                    <a:pt x="986" y="1951"/>
                    <a:pt x="1009" y="1951"/>
                  </a:cubicBezTo>
                  <a:cubicBezTo>
                    <a:pt x="1213" y="1951"/>
                    <a:pt x="1295" y="1632"/>
                    <a:pt x="1066" y="1555"/>
                  </a:cubicBezTo>
                  <a:lnTo>
                    <a:pt x="538" y="1372"/>
                  </a:lnTo>
                  <a:cubicBezTo>
                    <a:pt x="509" y="1363"/>
                    <a:pt x="500" y="1324"/>
                    <a:pt x="519" y="1300"/>
                  </a:cubicBezTo>
                  <a:lnTo>
                    <a:pt x="1316" y="340"/>
                  </a:lnTo>
                  <a:cubicBezTo>
                    <a:pt x="1444" y="184"/>
                    <a:pt x="1305" y="1"/>
                    <a:pt x="115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9" name="Google Shape;19179;p140"/>
            <p:cNvSpPr/>
            <p:nvPr/>
          </p:nvSpPr>
          <p:spPr>
            <a:xfrm>
              <a:off x="8169974" y="2535992"/>
              <a:ext cx="54920" cy="21591"/>
            </a:xfrm>
            <a:custGeom>
              <a:avLst/>
              <a:gdLst/>
              <a:ahLst/>
              <a:cxnLst/>
              <a:rect l="l" t="t" r="r" b="b"/>
              <a:pathLst>
                <a:path w="2096" h="824" extrusionOk="0">
                  <a:moveTo>
                    <a:pt x="1070" y="1"/>
                  </a:moveTo>
                  <a:cubicBezTo>
                    <a:pt x="1032" y="1"/>
                    <a:pt x="994" y="2"/>
                    <a:pt x="954" y="4"/>
                  </a:cubicBezTo>
                  <a:cubicBezTo>
                    <a:pt x="713" y="18"/>
                    <a:pt x="478" y="57"/>
                    <a:pt x="248" y="119"/>
                  </a:cubicBezTo>
                  <a:cubicBezTo>
                    <a:pt x="1" y="184"/>
                    <a:pt x="75" y="520"/>
                    <a:pt x="290" y="520"/>
                  </a:cubicBezTo>
                  <a:cubicBezTo>
                    <a:pt x="313" y="520"/>
                    <a:pt x="337" y="516"/>
                    <a:pt x="363" y="508"/>
                  </a:cubicBezTo>
                  <a:cubicBezTo>
                    <a:pt x="560" y="455"/>
                    <a:pt x="766" y="421"/>
                    <a:pt x="973" y="407"/>
                  </a:cubicBezTo>
                  <a:cubicBezTo>
                    <a:pt x="1001" y="406"/>
                    <a:pt x="1030" y="405"/>
                    <a:pt x="1059" y="405"/>
                  </a:cubicBezTo>
                  <a:cubicBezTo>
                    <a:pt x="1276" y="405"/>
                    <a:pt x="1517" y="442"/>
                    <a:pt x="1635" y="589"/>
                  </a:cubicBezTo>
                  <a:cubicBezTo>
                    <a:pt x="1612" y="719"/>
                    <a:pt x="1716" y="824"/>
                    <a:pt x="1834" y="824"/>
                  </a:cubicBezTo>
                  <a:cubicBezTo>
                    <a:pt x="1865" y="824"/>
                    <a:pt x="1897" y="817"/>
                    <a:pt x="1928" y="801"/>
                  </a:cubicBezTo>
                  <a:cubicBezTo>
                    <a:pt x="2048" y="738"/>
                    <a:pt x="2096" y="585"/>
                    <a:pt x="2034" y="465"/>
                  </a:cubicBezTo>
                  <a:cubicBezTo>
                    <a:pt x="1925" y="248"/>
                    <a:pt x="1672" y="1"/>
                    <a:pt x="10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0" name="Google Shape;19180;p140"/>
            <p:cNvSpPr/>
            <p:nvPr/>
          </p:nvSpPr>
          <p:spPr>
            <a:xfrm>
              <a:off x="8254319" y="2558369"/>
              <a:ext cx="50309" cy="32019"/>
            </a:xfrm>
            <a:custGeom>
              <a:avLst/>
              <a:gdLst/>
              <a:ahLst/>
              <a:cxnLst/>
              <a:rect l="l" t="t" r="r" b="b"/>
              <a:pathLst>
                <a:path w="1920" h="1222" extrusionOk="0">
                  <a:moveTo>
                    <a:pt x="503" y="1"/>
                  </a:moveTo>
                  <a:cubicBezTo>
                    <a:pt x="374" y="1"/>
                    <a:pt x="267" y="33"/>
                    <a:pt x="183" y="76"/>
                  </a:cubicBezTo>
                  <a:cubicBezTo>
                    <a:pt x="58" y="129"/>
                    <a:pt x="0" y="278"/>
                    <a:pt x="58" y="403"/>
                  </a:cubicBezTo>
                  <a:cubicBezTo>
                    <a:pt x="93" y="481"/>
                    <a:pt x="168" y="525"/>
                    <a:pt x="246" y="525"/>
                  </a:cubicBezTo>
                  <a:cubicBezTo>
                    <a:pt x="273" y="525"/>
                    <a:pt x="301" y="520"/>
                    <a:pt x="327" y="508"/>
                  </a:cubicBezTo>
                  <a:cubicBezTo>
                    <a:pt x="365" y="489"/>
                    <a:pt x="399" y="456"/>
                    <a:pt x="423" y="422"/>
                  </a:cubicBezTo>
                  <a:cubicBezTo>
                    <a:pt x="450" y="415"/>
                    <a:pt x="478" y="411"/>
                    <a:pt x="507" y="411"/>
                  </a:cubicBezTo>
                  <a:cubicBezTo>
                    <a:pt x="864" y="411"/>
                    <a:pt x="1323" y="928"/>
                    <a:pt x="1474" y="1137"/>
                  </a:cubicBezTo>
                  <a:cubicBezTo>
                    <a:pt x="1518" y="1197"/>
                    <a:pt x="1575" y="1222"/>
                    <a:pt x="1631" y="1222"/>
                  </a:cubicBezTo>
                  <a:cubicBezTo>
                    <a:pt x="1778" y="1222"/>
                    <a:pt x="1920" y="1053"/>
                    <a:pt x="1805" y="897"/>
                  </a:cubicBezTo>
                  <a:cubicBezTo>
                    <a:pt x="1661" y="705"/>
                    <a:pt x="1493" y="528"/>
                    <a:pt x="1316" y="369"/>
                  </a:cubicBezTo>
                  <a:cubicBezTo>
                    <a:pt x="989" y="90"/>
                    <a:pt x="716" y="1"/>
                    <a:pt x="50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1" name="Google Shape;19181;p140"/>
            <p:cNvSpPr/>
            <p:nvPr/>
          </p:nvSpPr>
          <p:spPr>
            <a:xfrm>
              <a:off x="8067417" y="2595105"/>
              <a:ext cx="35714" cy="50440"/>
            </a:xfrm>
            <a:custGeom>
              <a:avLst/>
              <a:gdLst/>
              <a:ahLst/>
              <a:cxnLst/>
              <a:rect l="l" t="t" r="r" b="b"/>
              <a:pathLst>
                <a:path w="1363" h="1925" extrusionOk="0">
                  <a:moveTo>
                    <a:pt x="300" y="1"/>
                  </a:moveTo>
                  <a:cubicBezTo>
                    <a:pt x="201" y="1"/>
                    <a:pt x="103" y="64"/>
                    <a:pt x="96" y="196"/>
                  </a:cubicBezTo>
                  <a:lnTo>
                    <a:pt x="10" y="1439"/>
                  </a:lnTo>
                  <a:cubicBezTo>
                    <a:pt x="0" y="1588"/>
                    <a:pt x="62" y="1732"/>
                    <a:pt x="182" y="1828"/>
                  </a:cubicBezTo>
                  <a:cubicBezTo>
                    <a:pt x="262" y="1891"/>
                    <a:pt x="361" y="1925"/>
                    <a:pt x="462" y="1925"/>
                  </a:cubicBezTo>
                  <a:cubicBezTo>
                    <a:pt x="506" y="1925"/>
                    <a:pt x="551" y="1918"/>
                    <a:pt x="595" y="1905"/>
                  </a:cubicBezTo>
                  <a:lnTo>
                    <a:pt x="1128" y="1746"/>
                  </a:lnTo>
                  <a:cubicBezTo>
                    <a:pt x="1363" y="1673"/>
                    <a:pt x="1287" y="1346"/>
                    <a:pt x="1077" y="1346"/>
                  </a:cubicBezTo>
                  <a:cubicBezTo>
                    <a:pt x="1056" y="1346"/>
                    <a:pt x="1032" y="1350"/>
                    <a:pt x="1008" y="1358"/>
                  </a:cubicBezTo>
                  <a:lnTo>
                    <a:pt x="475" y="1516"/>
                  </a:lnTo>
                  <a:cubicBezTo>
                    <a:pt x="470" y="1517"/>
                    <a:pt x="465" y="1518"/>
                    <a:pt x="460" y="1518"/>
                  </a:cubicBezTo>
                  <a:cubicBezTo>
                    <a:pt x="434" y="1518"/>
                    <a:pt x="413" y="1497"/>
                    <a:pt x="413" y="1468"/>
                  </a:cubicBezTo>
                  <a:lnTo>
                    <a:pt x="504" y="225"/>
                  </a:lnTo>
                  <a:cubicBezTo>
                    <a:pt x="519" y="78"/>
                    <a:pt x="410" y="1"/>
                    <a:pt x="30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2" name="Google Shape;19182;p140"/>
            <p:cNvSpPr/>
            <p:nvPr/>
          </p:nvSpPr>
          <p:spPr>
            <a:xfrm>
              <a:off x="8001361" y="2590284"/>
              <a:ext cx="52981" cy="23766"/>
            </a:xfrm>
            <a:custGeom>
              <a:avLst/>
              <a:gdLst/>
              <a:ahLst/>
              <a:cxnLst/>
              <a:rect l="l" t="t" r="r" b="b"/>
              <a:pathLst>
                <a:path w="2022" h="907" extrusionOk="0">
                  <a:moveTo>
                    <a:pt x="1480" y="1"/>
                  </a:moveTo>
                  <a:cubicBezTo>
                    <a:pt x="822" y="1"/>
                    <a:pt x="202" y="475"/>
                    <a:pt x="174" y="495"/>
                  </a:cubicBezTo>
                  <a:cubicBezTo>
                    <a:pt x="0" y="630"/>
                    <a:pt x="127" y="864"/>
                    <a:pt x="293" y="864"/>
                  </a:cubicBezTo>
                  <a:cubicBezTo>
                    <a:pt x="334" y="864"/>
                    <a:pt x="377" y="850"/>
                    <a:pt x="419" y="817"/>
                  </a:cubicBezTo>
                  <a:cubicBezTo>
                    <a:pt x="563" y="716"/>
                    <a:pt x="716" y="625"/>
                    <a:pt x="875" y="553"/>
                  </a:cubicBezTo>
                  <a:cubicBezTo>
                    <a:pt x="1068" y="461"/>
                    <a:pt x="1283" y="408"/>
                    <a:pt x="1499" y="408"/>
                  </a:cubicBezTo>
                  <a:cubicBezTo>
                    <a:pt x="1508" y="408"/>
                    <a:pt x="1518" y="409"/>
                    <a:pt x="1527" y="409"/>
                  </a:cubicBezTo>
                  <a:lnTo>
                    <a:pt x="1431" y="591"/>
                  </a:lnTo>
                  <a:cubicBezTo>
                    <a:pt x="1323" y="758"/>
                    <a:pt x="1470" y="907"/>
                    <a:pt x="1613" y="907"/>
                  </a:cubicBezTo>
                  <a:cubicBezTo>
                    <a:pt x="1684" y="907"/>
                    <a:pt x="1755" y="870"/>
                    <a:pt x="1791" y="778"/>
                  </a:cubicBezTo>
                  <a:lnTo>
                    <a:pt x="1983" y="404"/>
                  </a:lnTo>
                  <a:cubicBezTo>
                    <a:pt x="2017" y="337"/>
                    <a:pt x="2022" y="260"/>
                    <a:pt x="1993" y="193"/>
                  </a:cubicBezTo>
                  <a:cubicBezTo>
                    <a:pt x="1964" y="126"/>
                    <a:pt x="1907" y="73"/>
                    <a:pt x="1839" y="54"/>
                  </a:cubicBezTo>
                  <a:cubicBezTo>
                    <a:pt x="1720" y="17"/>
                    <a:pt x="1599" y="1"/>
                    <a:pt x="148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3" name="Google Shape;19183;p140"/>
            <p:cNvSpPr/>
            <p:nvPr/>
          </p:nvSpPr>
          <p:spPr>
            <a:xfrm>
              <a:off x="8086388" y="2565365"/>
              <a:ext cx="52353" cy="30395"/>
            </a:xfrm>
            <a:custGeom>
              <a:avLst/>
              <a:gdLst/>
              <a:ahLst/>
              <a:cxnLst/>
              <a:rect l="l" t="t" r="r" b="b"/>
              <a:pathLst>
                <a:path w="1998" h="1160" extrusionOk="0">
                  <a:moveTo>
                    <a:pt x="1580" y="1"/>
                  </a:moveTo>
                  <a:cubicBezTo>
                    <a:pt x="1252" y="1"/>
                    <a:pt x="501" y="59"/>
                    <a:pt x="102" y="549"/>
                  </a:cubicBezTo>
                  <a:cubicBezTo>
                    <a:pt x="1" y="669"/>
                    <a:pt x="34" y="846"/>
                    <a:pt x="169" y="923"/>
                  </a:cubicBezTo>
                  <a:lnTo>
                    <a:pt x="534" y="1129"/>
                  </a:lnTo>
                  <a:cubicBezTo>
                    <a:pt x="570" y="1150"/>
                    <a:pt x="606" y="1160"/>
                    <a:pt x="640" y="1160"/>
                  </a:cubicBezTo>
                  <a:cubicBezTo>
                    <a:pt x="821" y="1160"/>
                    <a:pt x="934" y="892"/>
                    <a:pt x="735" y="779"/>
                  </a:cubicBezTo>
                  <a:lnTo>
                    <a:pt x="558" y="673"/>
                  </a:lnTo>
                  <a:cubicBezTo>
                    <a:pt x="877" y="435"/>
                    <a:pt x="1373" y="407"/>
                    <a:pt x="1593" y="407"/>
                  </a:cubicBezTo>
                  <a:cubicBezTo>
                    <a:pt x="1661" y="407"/>
                    <a:pt x="1703" y="409"/>
                    <a:pt x="1705" y="409"/>
                  </a:cubicBezTo>
                  <a:cubicBezTo>
                    <a:pt x="1710" y="410"/>
                    <a:pt x="1715" y="410"/>
                    <a:pt x="1719" y="410"/>
                  </a:cubicBezTo>
                  <a:cubicBezTo>
                    <a:pt x="1975" y="410"/>
                    <a:pt x="1998" y="30"/>
                    <a:pt x="1739" y="6"/>
                  </a:cubicBezTo>
                  <a:cubicBezTo>
                    <a:pt x="1728" y="5"/>
                    <a:pt x="1670" y="1"/>
                    <a:pt x="158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4" name="Google Shape;19184;p140"/>
            <p:cNvSpPr/>
            <p:nvPr/>
          </p:nvSpPr>
          <p:spPr>
            <a:xfrm>
              <a:off x="7967402" y="2503003"/>
              <a:ext cx="281520" cy="239622"/>
            </a:xfrm>
            <a:custGeom>
              <a:avLst/>
              <a:gdLst/>
              <a:ahLst/>
              <a:cxnLst/>
              <a:rect l="l" t="t" r="r" b="b"/>
              <a:pathLst>
                <a:path w="10744" h="9145" extrusionOk="0">
                  <a:moveTo>
                    <a:pt x="8989" y="4999"/>
                  </a:moveTo>
                  <a:cubicBezTo>
                    <a:pt x="9593" y="4999"/>
                    <a:pt x="10184" y="5463"/>
                    <a:pt x="10177" y="6188"/>
                  </a:cubicBezTo>
                  <a:cubicBezTo>
                    <a:pt x="9664" y="5717"/>
                    <a:pt x="8997" y="5453"/>
                    <a:pt x="8300" y="5453"/>
                  </a:cubicBezTo>
                  <a:cubicBezTo>
                    <a:pt x="8224" y="5453"/>
                    <a:pt x="8147" y="5458"/>
                    <a:pt x="8070" y="5463"/>
                  </a:cubicBezTo>
                  <a:cubicBezTo>
                    <a:pt x="8314" y="5142"/>
                    <a:pt x="8653" y="4999"/>
                    <a:pt x="8989" y="4999"/>
                  </a:cubicBezTo>
                  <a:close/>
                  <a:moveTo>
                    <a:pt x="5219" y="399"/>
                  </a:moveTo>
                  <a:cubicBezTo>
                    <a:pt x="5924" y="404"/>
                    <a:pt x="6529" y="912"/>
                    <a:pt x="6659" y="1608"/>
                  </a:cubicBezTo>
                  <a:lnTo>
                    <a:pt x="6760" y="2160"/>
                  </a:lnTo>
                  <a:cubicBezTo>
                    <a:pt x="6822" y="2506"/>
                    <a:pt x="6956" y="2842"/>
                    <a:pt x="7148" y="3140"/>
                  </a:cubicBezTo>
                  <a:cubicBezTo>
                    <a:pt x="7494" y="3677"/>
                    <a:pt x="7600" y="4335"/>
                    <a:pt x="7446" y="4954"/>
                  </a:cubicBezTo>
                  <a:lnTo>
                    <a:pt x="7446" y="4964"/>
                  </a:lnTo>
                  <a:lnTo>
                    <a:pt x="6932" y="7306"/>
                  </a:lnTo>
                  <a:cubicBezTo>
                    <a:pt x="6812" y="7854"/>
                    <a:pt x="6404" y="8295"/>
                    <a:pt x="5867" y="8458"/>
                  </a:cubicBezTo>
                  <a:lnTo>
                    <a:pt x="5161" y="8670"/>
                  </a:lnTo>
                  <a:cubicBezTo>
                    <a:pt x="5015" y="8714"/>
                    <a:pt x="4864" y="8736"/>
                    <a:pt x="4715" y="8736"/>
                  </a:cubicBezTo>
                  <a:cubicBezTo>
                    <a:pt x="4318" y="8736"/>
                    <a:pt x="3928" y="8581"/>
                    <a:pt x="3635" y="8295"/>
                  </a:cubicBezTo>
                  <a:lnTo>
                    <a:pt x="1916" y="6620"/>
                  </a:lnTo>
                  <a:lnTo>
                    <a:pt x="1911" y="6615"/>
                  </a:lnTo>
                  <a:cubicBezTo>
                    <a:pt x="1441" y="6183"/>
                    <a:pt x="1167" y="5573"/>
                    <a:pt x="1162" y="4935"/>
                  </a:cubicBezTo>
                  <a:cubicBezTo>
                    <a:pt x="1158" y="4580"/>
                    <a:pt x="1086" y="4229"/>
                    <a:pt x="946" y="3903"/>
                  </a:cubicBezTo>
                  <a:lnTo>
                    <a:pt x="730" y="3389"/>
                  </a:lnTo>
                  <a:cubicBezTo>
                    <a:pt x="452" y="2737"/>
                    <a:pt x="678" y="1983"/>
                    <a:pt x="1263" y="1589"/>
                  </a:cubicBezTo>
                  <a:cubicBezTo>
                    <a:pt x="2415" y="812"/>
                    <a:pt x="3774" y="399"/>
                    <a:pt x="5166" y="399"/>
                  </a:cubicBezTo>
                  <a:close/>
                  <a:moveTo>
                    <a:pt x="5152" y="0"/>
                  </a:moveTo>
                  <a:cubicBezTo>
                    <a:pt x="3684" y="0"/>
                    <a:pt x="2252" y="436"/>
                    <a:pt x="1038" y="1253"/>
                  </a:cubicBezTo>
                  <a:cubicBezTo>
                    <a:pt x="289" y="1757"/>
                    <a:pt x="1" y="2722"/>
                    <a:pt x="351" y="3553"/>
                  </a:cubicBezTo>
                  <a:lnTo>
                    <a:pt x="572" y="4066"/>
                  </a:lnTo>
                  <a:cubicBezTo>
                    <a:pt x="692" y="4345"/>
                    <a:pt x="754" y="4642"/>
                    <a:pt x="754" y="4945"/>
                  </a:cubicBezTo>
                  <a:cubicBezTo>
                    <a:pt x="764" y="5693"/>
                    <a:pt x="1081" y="6409"/>
                    <a:pt x="1633" y="6918"/>
                  </a:cubicBezTo>
                  <a:lnTo>
                    <a:pt x="3351" y="8588"/>
                  </a:lnTo>
                  <a:cubicBezTo>
                    <a:pt x="3722" y="8952"/>
                    <a:pt x="4213" y="9145"/>
                    <a:pt x="4715" y="9145"/>
                  </a:cubicBezTo>
                  <a:cubicBezTo>
                    <a:pt x="4902" y="9145"/>
                    <a:pt x="5091" y="9118"/>
                    <a:pt x="5276" y="9063"/>
                  </a:cubicBezTo>
                  <a:lnTo>
                    <a:pt x="5982" y="8852"/>
                  </a:lnTo>
                  <a:cubicBezTo>
                    <a:pt x="6659" y="8646"/>
                    <a:pt x="7177" y="8089"/>
                    <a:pt x="7331" y="7398"/>
                  </a:cubicBezTo>
                  <a:lnTo>
                    <a:pt x="7648" y="5929"/>
                  </a:lnTo>
                  <a:cubicBezTo>
                    <a:pt x="7664" y="5933"/>
                    <a:pt x="7681" y="5936"/>
                    <a:pt x="7698" y="5936"/>
                  </a:cubicBezTo>
                  <a:cubicBezTo>
                    <a:pt x="7715" y="5936"/>
                    <a:pt x="7732" y="5933"/>
                    <a:pt x="7748" y="5929"/>
                  </a:cubicBezTo>
                  <a:cubicBezTo>
                    <a:pt x="7932" y="5884"/>
                    <a:pt x="8118" y="5862"/>
                    <a:pt x="8302" y="5862"/>
                  </a:cubicBezTo>
                  <a:cubicBezTo>
                    <a:pt x="8970" y="5862"/>
                    <a:pt x="9617" y="6148"/>
                    <a:pt x="10072" y="6663"/>
                  </a:cubicBezTo>
                  <a:lnTo>
                    <a:pt x="10158" y="6754"/>
                  </a:lnTo>
                  <a:cubicBezTo>
                    <a:pt x="10199" y="6803"/>
                    <a:pt x="10254" y="6825"/>
                    <a:pt x="10309" y="6825"/>
                  </a:cubicBezTo>
                  <a:cubicBezTo>
                    <a:pt x="10390" y="6825"/>
                    <a:pt x="10470" y="6776"/>
                    <a:pt x="10499" y="6687"/>
                  </a:cubicBezTo>
                  <a:cubicBezTo>
                    <a:pt x="10744" y="5977"/>
                    <a:pt x="10451" y="5189"/>
                    <a:pt x="9803" y="4810"/>
                  </a:cubicBezTo>
                  <a:cubicBezTo>
                    <a:pt x="9554" y="4665"/>
                    <a:pt x="9279" y="4594"/>
                    <a:pt x="9007" y="4594"/>
                  </a:cubicBezTo>
                  <a:cubicBezTo>
                    <a:pt x="8569" y="4594"/>
                    <a:pt x="8136" y="4776"/>
                    <a:pt x="7825" y="5122"/>
                  </a:cubicBezTo>
                  <a:lnTo>
                    <a:pt x="7840" y="5050"/>
                  </a:lnTo>
                  <a:cubicBezTo>
                    <a:pt x="8022" y="4321"/>
                    <a:pt x="7892" y="3553"/>
                    <a:pt x="7489" y="2924"/>
                  </a:cubicBezTo>
                  <a:cubicBezTo>
                    <a:pt x="7326" y="2669"/>
                    <a:pt x="7211" y="2386"/>
                    <a:pt x="7158" y="2088"/>
                  </a:cubicBezTo>
                  <a:lnTo>
                    <a:pt x="7057" y="1541"/>
                  </a:lnTo>
                  <a:cubicBezTo>
                    <a:pt x="6894" y="653"/>
                    <a:pt x="6126" y="5"/>
                    <a:pt x="5224" y="0"/>
                  </a:cubicBezTo>
                  <a:cubicBezTo>
                    <a:pt x="5200" y="0"/>
                    <a:pt x="5176" y="0"/>
                    <a:pt x="515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5" name="Google Shape;19185;p140"/>
            <p:cNvSpPr/>
            <p:nvPr/>
          </p:nvSpPr>
          <p:spPr>
            <a:xfrm>
              <a:off x="8051093" y="2645073"/>
              <a:ext cx="86652" cy="56676"/>
            </a:xfrm>
            <a:custGeom>
              <a:avLst/>
              <a:gdLst/>
              <a:ahLst/>
              <a:cxnLst/>
              <a:rect l="l" t="t" r="r" b="b"/>
              <a:pathLst>
                <a:path w="3307" h="2163" extrusionOk="0">
                  <a:moveTo>
                    <a:pt x="2730" y="631"/>
                  </a:moveTo>
                  <a:lnTo>
                    <a:pt x="2730" y="631"/>
                  </a:lnTo>
                  <a:cubicBezTo>
                    <a:pt x="2716" y="1135"/>
                    <a:pt x="2380" y="1577"/>
                    <a:pt x="1890" y="1726"/>
                  </a:cubicBezTo>
                  <a:cubicBezTo>
                    <a:pt x="1780" y="1759"/>
                    <a:pt x="1667" y="1775"/>
                    <a:pt x="1556" y="1775"/>
                  </a:cubicBezTo>
                  <a:cubicBezTo>
                    <a:pt x="1179" y="1775"/>
                    <a:pt x="817" y="1593"/>
                    <a:pt x="594" y="1275"/>
                  </a:cubicBezTo>
                  <a:lnTo>
                    <a:pt x="594" y="1275"/>
                  </a:lnTo>
                  <a:cubicBezTo>
                    <a:pt x="707" y="1289"/>
                    <a:pt x="820" y="1296"/>
                    <a:pt x="933" y="1296"/>
                  </a:cubicBezTo>
                  <a:cubicBezTo>
                    <a:pt x="1587" y="1296"/>
                    <a:pt x="2227" y="1061"/>
                    <a:pt x="2730" y="631"/>
                  </a:cubicBezTo>
                  <a:close/>
                  <a:moveTo>
                    <a:pt x="2873" y="1"/>
                  </a:moveTo>
                  <a:cubicBezTo>
                    <a:pt x="2818" y="1"/>
                    <a:pt x="2766" y="24"/>
                    <a:pt x="2726" y="65"/>
                  </a:cubicBezTo>
                  <a:lnTo>
                    <a:pt x="2639" y="156"/>
                  </a:lnTo>
                  <a:cubicBezTo>
                    <a:pt x="2189" y="632"/>
                    <a:pt x="1565" y="891"/>
                    <a:pt x="926" y="891"/>
                  </a:cubicBezTo>
                  <a:cubicBezTo>
                    <a:pt x="714" y="891"/>
                    <a:pt x="501" y="863"/>
                    <a:pt x="292" y="804"/>
                  </a:cubicBezTo>
                  <a:cubicBezTo>
                    <a:pt x="272" y="799"/>
                    <a:pt x="253" y="797"/>
                    <a:pt x="235" y="797"/>
                  </a:cubicBezTo>
                  <a:cubicBezTo>
                    <a:pt x="102" y="797"/>
                    <a:pt x="0" y="924"/>
                    <a:pt x="42" y="1059"/>
                  </a:cubicBezTo>
                  <a:cubicBezTo>
                    <a:pt x="254" y="1729"/>
                    <a:pt x="876" y="2163"/>
                    <a:pt x="1547" y="2163"/>
                  </a:cubicBezTo>
                  <a:cubicBezTo>
                    <a:pt x="1697" y="2163"/>
                    <a:pt x="1850" y="2141"/>
                    <a:pt x="2001" y="2096"/>
                  </a:cubicBezTo>
                  <a:cubicBezTo>
                    <a:pt x="2831" y="1846"/>
                    <a:pt x="3306" y="982"/>
                    <a:pt x="3071" y="147"/>
                  </a:cubicBezTo>
                  <a:cubicBezTo>
                    <a:pt x="3047" y="79"/>
                    <a:pt x="2994" y="22"/>
                    <a:pt x="2922" y="7"/>
                  </a:cubicBezTo>
                  <a:cubicBezTo>
                    <a:pt x="2906" y="3"/>
                    <a:pt x="2889" y="1"/>
                    <a:pt x="287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6" name="Google Shape;19186;p140"/>
            <p:cNvSpPr/>
            <p:nvPr/>
          </p:nvSpPr>
          <p:spPr>
            <a:xfrm>
              <a:off x="8154069" y="2475543"/>
              <a:ext cx="187426" cy="240041"/>
            </a:xfrm>
            <a:custGeom>
              <a:avLst/>
              <a:gdLst/>
              <a:ahLst/>
              <a:cxnLst/>
              <a:rect l="l" t="t" r="r" b="b"/>
              <a:pathLst>
                <a:path w="7153" h="9161" extrusionOk="0">
                  <a:moveTo>
                    <a:pt x="1980" y="1"/>
                  </a:moveTo>
                  <a:cubicBezTo>
                    <a:pt x="1103" y="1"/>
                    <a:pt x="337" y="612"/>
                    <a:pt x="144" y="1471"/>
                  </a:cubicBezTo>
                  <a:lnTo>
                    <a:pt x="34" y="1970"/>
                  </a:lnTo>
                  <a:cubicBezTo>
                    <a:pt x="1" y="2123"/>
                    <a:pt x="121" y="2216"/>
                    <a:pt x="238" y="2216"/>
                  </a:cubicBezTo>
                  <a:cubicBezTo>
                    <a:pt x="324" y="2216"/>
                    <a:pt x="408" y="2167"/>
                    <a:pt x="432" y="2056"/>
                  </a:cubicBezTo>
                  <a:lnTo>
                    <a:pt x="543" y="1562"/>
                  </a:lnTo>
                  <a:cubicBezTo>
                    <a:pt x="693" y="887"/>
                    <a:pt x="1291" y="409"/>
                    <a:pt x="1976" y="409"/>
                  </a:cubicBezTo>
                  <a:cubicBezTo>
                    <a:pt x="1993" y="409"/>
                    <a:pt x="2009" y="409"/>
                    <a:pt x="2026" y="410"/>
                  </a:cubicBezTo>
                  <a:cubicBezTo>
                    <a:pt x="3433" y="448"/>
                    <a:pt x="4796" y="919"/>
                    <a:pt x="5934" y="1749"/>
                  </a:cubicBezTo>
                  <a:cubicBezTo>
                    <a:pt x="6505" y="2162"/>
                    <a:pt x="6702" y="2925"/>
                    <a:pt x="6399" y="3564"/>
                  </a:cubicBezTo>
                  <a:lnTo>
                    <a:pt x="6159" y="4073"/>
                  </a:lnTo>
                  <a:cubicBezTo>
                    <a:pt x="6010" y="4394"/>
                    <a:pt x="5924" y="4740"/>
                    <a:pt x="5905" y="5095"/>
                  </a:cubicBezTo>
                  <a:cubicBezTo>
                    <a:pt x="5876" y="5733"/>
                    <a:pt x="5583" y="6329"/>
                    <a:pt x="5094" y="6746"/>
                  </a:cubicBezTo>
                  <a:lnTo>
                    <a:pt x="5089" y="6746"/>
                  </a:lnTo>
                  <a:lnTo>
                    <a:pt x="3313" y="8359"/>
                  </a:lnTo>
                  <a:cubicBezTo>
                    <a:pt x="3023" y="8619"/>
                    <a:pt x="2649" y="8759"/>
                    <a:pt x="2270" y="8759"/>
                  </a:cubicBezTo>
                  <a:cubicBezTo>
                    <a:pt x="2103" y="8759"/>
                    <a:pt x="1935" y="8732"/>
                    <a:pt x="1772" y="8676"/>
                  </a:cubicBezTo>
                  <a:lnTo>
                    <a:pt x="1076" y="8436"/>
                  </a:lnTo>
                  <a:lnTo>
                    <a:pt x="1013" y="8407"/>
                  </a:lnTo>
                  <a:cubicBezTo>
                    <a:pt x="985" y="8396"/>
                    <a:pt x="959" y="8392"/>
                    <a:pt x="934" y="8392"/>
                  </a:cubicBezTo>
                  <a:cubicBezTo>
                    <a:pt x="735" y="8392"/>
                    <a:pt x="643" y="8697"/>
                    <a:pt x="864" y="8786"/>
                  </a:cubicBezTo>
                  <a:cubicBezTo>
                    <a:pt x="893" y="8796"/>
                    <a:pt x="922" y="8806"/>
                    <a:pt x="946" y="8815"/>
                  </a:cubicBezTo>
                  <a:lnTo>
                    <a:pt x="1642" y="9055"/>
                  </a:lnTo>
                  <a:cubicBezTo>
                    <a:pt x="1849" y="9126"/>
                    <a:pt x="2062" y="9161"/>
                    <a:pt x="2275" y="9161"/>
                  </a:cubicBezTo>
                  <a:cubicBezTo>
                    <a:pt x="2752" y="9161"/>
                    <a:pt x="3221" y="8986"/>
                    <a:pt x="3586" y="8657"/>
                  </a:cubicBezTo>
                  <a:lnTo>
                    <a:pt x="5362" y="7049"/>
                  </a:lnTo>
                  <a:cubicBezTo>
                    <a:pt x="5934" y="6564"/>
                    <a:pt x="6279" y="5863"/>
                    <a:pt x="6318" y="5114"/>
                  </a:cubicBezTo>
                  <a:cubicBezTo>
                    <a:pt x="6332" y="4812"/>
                    <a:pt x="6404" y="4514"/>
                    <a:pt x="6534" y="4241"/>
                  </a:cubicBezTo>
                  <a:lnTo>
                    <a:pt x="6774" y="3737"/>
                  </a:lnTo>
                  <a:cubicBezTo>
                    <a:pt x="7153" y="2920"/>
                    <a:pt x="6903" y="1946"/>
                    <a:pt x="6174" y="1413"/>
                  </a:cubicBezTo>
                  <a:cubicBezTo>
                    <a:pt x="4969" y="540"/>
                    <a:pt x="3529" y="45"/>
                    <a:pt x="2041" y="2"/>
                  </a:cubicBezTo>
                  <a:cubicBezTo>
                    <a:pt x="2020" y="1"/>
                    <a:pt x="2000" y="1"/>
                    <a:pt x="198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187" name="Google Shape;19187;p140"/>
          <p:cNvGrpSpPr/>
          <p:nvPr/>
        </p:nvGrpSpPr>
        <p:grpSpPr>
          <a:xfrm>
            <a:off x="7526624" y="2273836"/>
            <a:ext cx="363979" cy="298604"/>
            <a:chOff x="7526624" y="2460686"/>
            <a:chExt cx="363979" cy="298604"/>
          </a:xfrm>
        </p:grpSpPr>
        <p:sp>
          <p:nvSpPr>
            <p:cNvPr id="19188" name="Google Shape;19188;p140"/>
            <p:cNvSpPr/>
            <p:nvPr/>
          </p:nvSpPr>
          <p:spPr>
            <a:xfrm>
              <a:off x="7681507" y="2466032"/>
              <a:ext cx="54239" cy="259745"/>
            </a:xfrm>
            <a:custGeom>
              <a:avLst/>
              <a:gdLst/>
              <a:ahLst/>
              <a:cxnLst/>
              <a:rect l="l" t="t" r="r" b="b"/>
              <a:pathLst>
                <a:path w="2070" h="9913" extrusionOk="0">
                  <a:moveTo>
                    <a:pt x="1033" y="0"/>
                  </a:moveTo>
                  <a:cubicBezTo>
                    <a:pt x="1033" y="0"/>
                    <a:pt x="1" y="2371"/>
                    <a:pt x="1" y="4536"/>
                  </a:cubicBezTo>
                  <a:cubicBezTo>
                    <a:pt x="1" y="6701"/>
                    <a:pt x="1033" y="9913"/>
                    <a:pt x="1033" y="9913"/>
                  </a:cubicBezTo>
                  <a:cubicBezTo>
                    <a:pt x="1033" y="9913"/>
                    <a:pt x="2070" y="6701"/>
                    <a:pt x="2070" y="4536"/>
                  </a:cubicBezTo>
                  <a:cubicBezTo>
                    <a:pt x="2070" y="2371"/>
                    <a:pt x="1033" y="0"/>
                    <a:pt x="1033"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9" name="Google Shape;19189;p140"/>
            <p:cNvSpPr/>
            <p:nvPr/>
          </p:nvSpPr>
          <p:spPr>
            <a:xfrm>
              <a:off x="7708548" y="2466032"/>
              <a:ext cx="27198" cy="259745"/>
            </a:xfrm>
            <a:custGeom>
              <a:avLst/>
              <a:gdLst/>
              <a:ahLst/>
              <a:cxnLst/>
              <a:rect l="l" t="t" r="r" b="b"/>
              <a:pathLst>
                <a:path w="1038" h="9913" extrusionOk="0">
                  <a:moveTo>
                    <a:pt x="1" y="0"/>
                  </a:moveTo>
                  <a:lnTo>
                    <a:pt x="1" y="9913"/>
                  </a:lnTo>
                  <a:cubicBezTo>
                    <a:pt x="1" y="9913"/>
                    <a:pt x="1038" y="6701"/>
                    <a:pt x="1038" y="4536"/>
                  </a:cubicBezTo>
                  <a:cubicBezTo>
                    <a:pt x="1038" y="2371"/>
                    <a:pt x="1" y="0"/>
                    <a:pt x="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0" name="Google Shape;19190;p140"/>
            <p:cNvSpPr/>
            <p:nvPr/>
          </p:nvSpPr>
          <p:spPr>
            <a:xfrm>
              <a:off x="7567054" y="2557609"/>
              <a:ext cx="144926" cy="168168"/>
            </a:xfrm>
            <a:custGeom>
              <a:avLst/>
              <a:gdLst/>
              <a:ahLst/>
              <a:cxnLst/>
              <a:rect l="l" t="t" r="r" b="b"/>
              <a:pathLst>
                <a:path w="5531" h="6418" extrusionOk="0">
                  <a:moveTo>
                    <a:pt x="653" y="1"/>
                  </a:moveTo>
                  <a:cubicBezTo>
                    <a:pt x="435" y="1"/>
                    <a:pt x="217" y="20"/>
                    <a:pt x="1" y="62"/>
                  </a:cubicBezTo>
                  <a:cubicBezTo>
                    <a:pt x="821" y="878"/>
                    <a:pt x="841" y="1872"/>
                    <a:pt x="1839" y="2457"/>
                  </a:cubicBezTo>
                  <a:cubicBezTo>
                    <a:pt x="4167" y="3811"/>
                    <a:pt x="4993" y="5232"/>
                    <a:pt x="5401" y="6418"/>
                  </a:cubicBezTo>
                  <a:cubicBezTo>
                    <a:pt x="5531" y="4747"/>
                    <a:pt x="4897" y="2357"/>
                    <a:pt x="3668" y="1238"/>
                  </a:cubicBezTo>
                  <a:cubicBezTo>
                    <a:pt x="2869" y="515"/>
                    <a:pt x="1768" y="1"/>
                    <a:pt x="653" y="1"/>
                  </a:cubicBezTo>
                  <a:close/>
                </a:path>
              </a:pathLst>
            </a:custGeom>
            <a:solidFill>
              <a:srgbClr val="D4DC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1" name="Google Shape;19191;p140"/>
            <p:cNvSpPr/>
            <p:nvPr/>
          </p:nvSpPr>
          <p:spPr>
            <a:xfrm>
              <a:off x="7567054" y="2559234"/>
              <a:ext cx="144795" cy="166543"/>
            </a:xfrm>
            <a:custGeom>
              <a:avLst/>
              <a:gdLst/>
              <a:ahLst/>
              <a:cxnLst/>
              <a:rect l="l" t="t" r="r" b="b"/>
              <a:pathLst>
                <a:path w="5526" h="6356" extrusionOk="0">
                  <a:moveTo>
                    <a:pt x="1" y="0"/>
                  </a:moveTo>
                  <a:lnTo>
                    <a:pt x="1" y="0"/>
                  </a:lnTo>
                  <a:cubicBezTo>
                    <a:pt x="821" y="816"/>
                    <a:pt x="841" y="1810"/>
                    <a:pt x="1839" y="2395"/>
                  </a:cubicBezTo>
                  <a:cubicBezTo>
                    <a:pt x="4167" y="3749"/>
                    <a:pt x="4993" y="5170"/>
                    <a:pt x="5401" y="6356"/>
                  </a:cubicBezTo>
                  <a:cubicBezTo>
                    <a:pt x="5526" y="4685"/>
                    <a:pt x="2775" y="423"/>
                    <a:pt x="1" y="0"/>
                  </a:cubicBezTo>
                  <a:close/>
                </a:path>
              </a:pathLst>
            </a:custGeom>
            <a:solidFill>
              <a:srgbClr val="C4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2" name="Google Shape;19192;p140"/>
            <p:cNvSpPr/>
            <p:nvPr/>
          </p:nvSpPr>
          <p:spPr>
            <a:xfrm>
              <a:off x="7705298" y="2557609"/>
              <a:ext cx="144900" cy="168168"/>
            </a:xfrm>
            <a:custGeom>
              <a:avLst/>
              <a:gdLst/>
              <a:ahLst/>
              <a:cxnLst/>
              <a:rect l="l" t="t" r="r" b="b"/>
              <a:pathLst>
                <a:path w="5530" h="6418" extrusionOk="0">
                  <a:moveTo>
                    <a:pt x="4877" y="1"/>
                  </a:moveTo>
                  <a:cubicBezTo>
                    <a:pt x="3762" y="1"/>
                    <a:pt x="2657" y="515"/>
                    <a:pt x="1858" y="1238"/>
                  </a:cubicBezTo>
                  <a:cubicBezTo>
                    <a:pt x="634" y="2357"/>
                    <a:pt x="0" y="4747"/>
                    <a:pt x="130" y="6418"/>
                  </a:cubicBezTo>
                  <a:cubicBezTo>
                    <a:pt x="533" y="5232"/>
                    <a:pt x="1359" y="3811"/>
                    <a:pt x="3691" y="2457"/>
                  </a:cubicBezTo>
                  <a:cubicBezTo>
                    <a:pt x="4690" y="1872"/>
                    <a:pt x="4704" y="878"/>
                    <a:pt x="5530" y="62"/>
                  </a:cubicBezTo>
                  <a:cubicBezTo>
                    <a:pt x="5313" y="20"/>
                    <a:pt x="5095" y="1"/>
                    <a:pt x="4877"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3" name="Google Shape;19193;p140"/>
            <p:cNvSpPr/>
            <p:nvPr/>
          </p:nvSpPr>
          <p:spPr>
            <a:xfrm>
              <a:off x="7705298" y="2559234"/>
              <a:ext cx="144900" cy="166543"/>
            </a:xfrm>
            <a:custGeom>
              <a:avLst/>
              <a:gdLst/>
              <a:ahLst/>
              <a:cxnLst/>
              <a:rect l="l" t="t" r="r" b="b"/>
              <a:pathLst>
                <a:path w="5530" h="6356" extrusionOk="0">
                  <a:moveTo>
                    <a:pt x="5530" y="0"/>
                  </a:moveTo>
                  <a:lnTo>
                    <a:pt x="5530" y="0"/>
                  </a:lnTo>
                  <a:cubicBezTo>
                    <a:pt x="2410" y="936"/>
                    <a:pt x="0" y="4685"/>
                    <a:pt x="130" y="6356"/>
                  </a:cubicBezTo>
                  <a:cubicBezTo>
                    <a:pt x="538" y="5170"/>
                    <a:pt x="1363" y="3749"/>
                    <a:pt x="3691" y="2395"/>
                  </a:cubicBezTo>
                  <a:cubicBezTo>
                    <a:pt x="4690" y="1810"/>
                    <a:pt x="4704" y="816"/>
                    <a:pt x="5530"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4" name="Google Shape;19194;p140"/>
            <p:cNvSpPr/>
            <p:nvPr/>
          </p:nvSpPr>
          <p:spPr>
            <a:xfrm>
              <a:off x="7532336" y="2594188"/>
              <a:ext cx="176238" cy="145424"/>
            </a:xfrm>
            <a:custGeom>
              <a:avLst/>
              <a:gdLst/>
              <a:ahLst/>
              <a:cxnLst/>
              <a:rect l="l" t="t" r="r" b="b"/>
              <a:pathLst>
                <a:path w="6726" h="5550" extrusionOk="0">
                  <a:moveTo>
                    <a:pt x="1" y="1"/>
                  </a:moveTo>
                  <a:cubicBezTo>
                    <a:pt x="1" y="1"/>
                    <a:pt x="102" y="1541"/>
                    <a:pt x="702" y="2213"/>
                  </a:cubicBezTo>
                  <a:cubicBezTo>
                    <a:pt x="702" y="2213"/>
                    <a:pt x="689" y="2213"/>
                    <a:pt x="667" y="2213"/>
                  </a:cubicBezTo>
                  <a:cubicBezTo>
                    <a:pt x="538" y="2213"/>
                    <a:pt x="91" y="2231"/>
                    <a:pt x="140" y="2477"/>
                  </a:cubicBezTo>
                  <a:cubicBezTo>
                    <a:pt x="193" y="2737"/>
                    <a:pt x="1076" y="3452"/>
                    <a:pt x="1158" y="3711"/>
                  </a:cubicBezTo>
                  <a:cubicBezTo>
                    <a:pt x="1158" y="3711"/>
                    <a:pt x="553" y="3841"/>
                    <a:pt x="702" y="4105"/>
                  </a:cubicBezTo>
                  <a:cubicBezTo>
                    <a:pt x="889" y="4446"/>
                    <a:pt x="1138" y="4743"/>
                    <a:pt x="1436" y="4988"/>
                  </a:cubicBezTo>
                  <a:cubicBezTo>
                    <a:pt x="1870" y="5335"/>
                    <a:pt x="2428" y="5550"/>
                    <a:pt x="3146" y="5550"/>
                  </a:cubicBezTo>
                  <a:cubicBezTo>
                    <a:pt x="3619" y="5550"/>
                    <a:pt x="4160" y="5457"/>
                    <a:pt x="4782" y="5247"/>
                  </a:cubicBezTo>
                  <a:cubicBezTo>
                    <a:pt x="4984" y="5180"/>
                    <a:pt x="5424" y="5162"/>
                    <a:pt x="5834" y="5162"/>
                  </a:cubicBezTo>
                  <a:cubicBezTo>
                    <a:pt x="6299" y="5162"/>
                    <a:pt x="6726" y="5185"/>
                    <a:pt x="6726" y="5185"/>
                  </a:cubicBezTo>
                  <a:cubicBezTo>
                    <a:pt x="6726" y="5185"/>
                    <a:pt x="5881" y="2204"/>
                    <a:pt x="3471" y="1700"/>
                  </a:cubicBezTo>
                  <a:lnTo>
                    <a:pt x="1993" y="1469"/>
                  </a:lnTo>
                  <a:cubicBezTo>
                    <a:pt x="1556" y="1402"/>
                    <a:pt x="1138" y="1177"/>
                    <a:pt x="793" y="812"/>
                  </a:cubicBezTo>
                  <a:lnTo>
                    <a:pt x="1" y="1"/>
                  </a:lnTo>
                  <a:close/>
                </a:path>
              </a:pathLst>
            </a:custGeom>
            <a:solidFill>
              <a:srgbClr val="C9D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5" name="Google Shape;19195;p140"/>
            <p:cNvSpPr/>
            <p:nvPr/>
          </p:nvSpPr>
          <p:spPr>
            <a:xfrm>
              <a:off x="7532205" y="2594188"/>
              <a:ext cx="176369" cy="135991"/>
            </a:xfrm>
            <a:custGeom>
              <a:avLst/>
              <a:gdLst/>
              <a:ahLst/>
              <a:cxnLst/>
              <a:rect l="l" t="t" r="r" b="b"/>
              <a:pathLst>
                <a:path w="6731" h="5190" extrusionOk="0">
                  <a:moveTo>
                    <a:pt x="1" y="1"/>
                  </a:moveTo>
                  <a:lnTo>
                    <a:pt x="1" y="1"/>
                  </a:lnTo>
                  <a:cubicBezTo>
                    <a:pt x="270" y="1714"/>
                    <a:pt x="2439" y="2079"/>
                    <a:pt x="2439" y="2079"/>
                  </a:cubicBezTo>
                  <a:cubicBezTo>
                    <a:pt x="4595" y="2530"/>
                    <a:pt x="5214" y="4719"/>
                    <a:pt x="5344" y="5175"/>
                  </a:cubicBezTo>
                  <a:cubicBezTo>
                    <a:pt x="5494" y="5168"/>
                    <a:pt x="5655" y="5165"/>
                    <a:pt x="5814" y="5165"/>
                  </a:cubicBezTo>
                  <a:cubicBezTo>
                    <a:pt x="6288" y="5165"/>
                    <a:pt x="6731" y="5190"/>
                    <a:pt x="6731" y="5190"/>
                  </a:cubicBezTo>
                  <a:cubicBezTo>
                    <a:pt x="6731" y="5190"/>
                    <a:pt x="6692" y="5046"/>
                    <a:pt x="6601" y="4815"/>
                  </a:cubicBezTo>
                  <a:cubicBezTo>
                    <a:pt x="6592" y="4786"/>
                    <a:pt x="6577" y="4748"/>
                    <a:pt x="6563" y="4714"/>
                  </a:cubicBezTo>
                  <a:cubicBezTo>
                    <a:pt x="6342" y="4162"/>
                    <a:pt x="6044" y="3649"/>
                    <a:pt x="5684" y="3173"/>
                  </a:cubicBezTo>
                  <a:cubicBezTo>
                    <a:pt x="5608" y="3073"/>
                    <a:pt x="5526" y="2977"/>
                    <a:pt x="5435" y="2876"/>
                  </a:cubicBezTo>
                  <a:cubicBezTo>
                    <a:pt x="5276" y="2698"/>
                    <a:pt x="5104" y="2540"/>
                    <a:pt x="4921" y="2391"/>
                  </a:cubicBezTo>
                  <a:cubicBezTo>
                    <a:pt x="4787" y="2281"/>
                    <a:pt x="4643" y="2185"/>
                    <a:pt x="4494" y="2093"/>
                  </a:cubicBezTo>
                  <a:cubicBezTo>
                    <a:pt x="4432" y="2060"/>
                    <a:pt x="4369" y="2026"/>
                    <a:pt x="4307" y="1993"/>
                  </a:cubicBezTo>
                  <a:cubicBezTo>
                    <a:pt x="4043" y="1858"/>
                    <a:pt x="3764" y="1757"/>
                    <a:pt x="3476" y="1700"/>
                  </a:cubicBezTo>
                  <a:lnTo>
                    <a:pt x="1998" y="1469"/>
                  </a:lnTo>
                  <a:cubicBezTo>
                    <a:pt x="1940" y="1460"/>
                    <a:pt x="1887" y="1450"/>
                    <a:pt x="1835" y="1436"/>
                  </a:cubicBezTo>
                  <a:cubicBezTo>
                    <a:pt x="1436" y="1330"/>
                    <a:pt x="1076" y="1114"/>
                    <a:pt x="793" y="812"/>
                  </a:cubicBezTo>
                  <a:lnTo>
                    <a:pt x="1"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6" name="Google Shape;19196;p140"/>
            <p:cNvSpPr/>
            <p:nvPr/>
          </p:nvSpPr>
          <p:spPr>
            <a:xfrm>
              <a:off x="7708548" y="2594188"/>
              <a:ext cx="176369" cy="145502"/>
            </a:xfrm>
            <a:custGeom>
              <a:avLst/>
              <a:gdLst/>
              <a:ahLst/>
              <a:cxnLst/>
              <a:rect l="l" t="t" r="r" b="b"/>
              <a:pathLst>
                <a:path w="6731" h="5553" extrusionOk="0">
                  <a:moveTo>
                    <a:pt x="6731" y="1"/>
                  </a:moveTo>
                  <a:lnTo>
                    <a:pt x="5939" y="812"/>
                  </a:lnTo>
                  <a:cubicBezTo>
                    <a:pt x="5588" y="1177"/>
                    <a:pt x="5176" y="1402"/>
                    <a:pt x="4739" y="1469"/>
                  </a:cubicBezTo>
                  <a:lnTo>
                    <a:pt x="3260" y="1700"/>
                  </a:lnTo>
                  <a:cubicBezTo>
                    <a:pt x="846" y="2204"/>
                    <a:pt x="1" y="5185"/>
                    <a:pt x="1" y="5185"/>
                  </a:cubicBezTo>
                  <a:cubicBezTo>
                    <a:pt x="1" y="5185"/>
                    <a:pt x="429" y="5162"/>
                    <a:pt x="895" y="5162"/>
                  </a:cubicBezTo>
                  <a:cubicBezTo>
                    <a:pt x="1306" y="5162"/>
                    <a:pt x="1747" y="5180"/>
                    <a:pt x="1950" y="5247"/>
                  </a:cubicBezTo>
                  <a:cubicBezTo>
                    <a:pt x="2573" y="5459"/>
                    <a:pt x="3117" y="5552"/>
                    <a:pt x="3590" y="5552"/>
                  </a:cubicBezTo>
                  <a:cubicBezTo>
                    <a:pt x="4308" y="5552"/>
                    <a:pt x="4864" y="5337"/>
                    <a:pt x="5296" y="4993"/>
                  </a:cubicBezTo>
                  <a:cubicBezTo>
                    <a:pt x="5593" y="4743"/>
                    <a:pt x="5843" y="4446"/>
                    <a:pt x="6025" y="4105"/>
                  </a:cubicBezTo>
                  <a:cubicBezTo>
                    <a:pt x="6179" y="3841"/>
                    <a:pt x="5569" y="3711"/>
                    <a:pt x="5569" y="3711"/>
                  </a:cubicBezTo>
                  <a:cubicBezTo>
                    <a:pt x="5656" y="3452"/>
                    <a:pt x="6539" y="2737"/>
                    <a:pt x="6592" y="2477"/>
                  </a:cubicBezTo>
                  <a:cubicBezTo>
                    <a:pt x="6637" y="2231"/>
                    <a:pt x="6192" y="2213"/>
                    <a:pt x="6064" y="2213"/>
                  </a:cubicBezTo>
                  <a:cubicBezTo>
                    <a:pt x="6043" y="2213"/>
                    <a:pt x="6030" y="2213"/>
                    <a:pt x="6030" y="2213"/>
                  </a:cubicBezTo>
                  <a:cubicBezTo>
                    <a:pt x="6630" y="1541"/>
                    <a:pt x="6731" y="1"/>
                    <a:pt x="6731" y="1"/>
                  </a:cubicBezTo>
                  <a:close/>
                </a:path>
              </a:pathLst>
            </a:custGeom>
            <a:solidFill>
              <a:srgbClr val="C9D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7" name="Google Shape;19197;p140"/>
            <p:cNvSpPr/>
            <p:nvPr/>
          </p:nvSpPr>
          <p:spPr>
            <a:xfrm>
              <a:off x="7781260" y="2594188"/>
              <a:ext cx="103788" cy="145555"/>
            </a:xfrm>
            <a:custGeom>
              <a:avLst/>
              <a:gdLst/>
              <a:ahLst/>
              <a:cxnLst/>
              <a:rect l="l" t="t" r="r" b="b"/>
              <a:pathLst>
                <a:path w="3961" h="5555" extrusionOk="0">
                  <a:moveTo>
                    <a:pt x="3961" y="1"/>
                  </a:moveTo>
                  <a:lnTo>
                    <a:pt x="3169" y="812"/>
                  </a:lnTo>
                  <a:cubicBezTo>
                    <a:pt x="2977" y="1013"/>
                    <a:pt x="2756" y="1177"/>
                    <a:pt x="2511" y="1297"/>
                  </a:cubicBezTo>
                  <a:cubicBezTo>
                    <a:pt x="2501" y="2098"/>
                    <a:pt x="2444" y="3682"/>
                    <a:pt x="927" y="4993"/>
                  </a:cubicBezTo>
                  <a:cubicBezTo>
                    <a:pt x="663" y="5223"/>
                    <a:pt x="341" y="5386"/>
                    <a:pt x="0" y="5473"/>
                  </a:cubicBezTo>
                  <a:cubicBezTo>
                    <a:pt x="290" y="5528"/>
                    <a:pt x="559" y="5554"/>
                    <a:pt x="808" y="5554"/>
                  </a:cubicBezTo>
                  <a:cubicBezTo>
                    <a:pt x="1527" y="5554"/>
                    <a:pt x="2086" y="5338"/>
                    <a:pt x="2521" y="4993"/>
                  </a:cubicBezTo>
                  <a:cubicBezTo>
                    <a:pt x="2818" y="4748"/>
                    <a:pt x="3068" y="4446"/>
                    <a:pt x="3255" y="4105"/>
                  </a:cubicBezTo>
                  <a:cubicBezTo>
                    <a:pt x="3404" y="3841"/>
                    <a:pt x="2799" y="3716"/>
                    <a:pt x="2799" y="3716"/>
                  </a:cubicBezTo>
                  <a:cubicBezTo>
                    <a:pt x="2881" y="3457"/>
                    <a:pt x="3769" y="2741"/>
                    <a:pt x="3817" y="2477"/>
                  </a:cubicBezTo>
                  <a:cubicBezTo>
                    <a:pt x="3867" y="2228"/>
                    <a:pt x="3393" y="2213"/>
                    <a:pt x="3279" y="2213"/>
                  </a:cubicBezTo>
                  <a:cubicBezTo>
                    <a:pt x="3264" y="2213"/>
                    <a:pt x="3255" y="2213"/>
                    <a:pt x="3255" y="2213"/>
                  </a:cubicBezTo>
                  <a:cubicBezTo>
                    <a:pt x="3855" y="1541"/>
                    <a:pt x="3961" y="1"/>
                    <a:pt x="3961"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8" name="Google Shape;19198;p140"/>
            <p:cNvSpPr/>
            <p:nvPr/>
          </p:nvSpPr>
          <p:spPr>
            <a:xfrm>
              <a:off x="7687559" y="2694334"/>
              <a:ext cx="42291" cy="59925"/>
            </a:xfrm>
            <a:custGeom>
              <a:avLst/>
              <a:gdLst/>
              <a:ahLst/>
              <a:cxnLst/>
              <a:rect l="l" t="t" r="r" b="b"/>
              <a:pathLst>
                <a:path w="1614" h="2287" extrusionOk="0">
                  <a:moveTo>
                    <a:pt x="807" y="1"/>
                  </a:moveTo>
                  <a:cubicBezTo>
                    <a:pt x="762" y="1"/>
                    <a:pt x="718" y="12"/>
                    <a:pt x="677" y="33"/>
                  </a:cubicBezTo>
                  <a:lnTo>
                    <a:pt x="168" y="292"/>
                  </a:lnTo>
                  <a:cubicBezTo>
                    <a:pt x="53" y="355"/>
                    <a:pt x="0" y="494"/>
                    <a:pt x="48" y="614"/>
                  </a:cubicBezTo>
                  <a:lnTo>
                    <a:pt x="715" y="2222"/>
                  </a:lnTo>
                  <a:cubicBezTo>
                    <a:pt x="730" y="2265"/>
                    <a:pt x="768" y="2287"/>
                    <a:pt x="807" y="2287"/>
                  </a:cubicBezTo>
                  <a:cubicBezTo>
                    <a:pt x="845" y="2287"/>
                    <a:pt x="884" y="2265"/>
                    <a:pt x="898" y="2222"/>
                  </a:cubicBezTo>
                  <a:lnTo>
                    <a:pt x="1565" y="614"/>
                  </a:lnTo>
                  <a:cubicBezTo>
                    <a:pt x="1613" y="494"/>
                    <a:pt x="1560" y="355"/>
                    <a:pt x="1445" y="292"/>
                  </a:cubicBezTo>
                  <a:lnTo>
                    <a:pt x="936" y="33"/>
                  </a:lnTo>
                  <a:cubicBezTo>
                    <a:pt x="896" y="12"/>
                    <a:pt x="851" y="1"/>
                    <a:pt x="807"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9" name="Google Shape;19199;p140"/>
            <p:cNvSpPr/>
            <p:nvPr/>
          </p:nvSpPr>
          <p:spPr>
            <a:xfrm>
              <a:off x="7708548" y="2694439"/>
              <a:ext cx="21172" cy="59768"/>
            </a:xfrm>
            <a:custGeom>
              <a:avLst/>
              <a:gdLst/>
              <a:ahLst/>
              <a:cxnLst/>
              <a:rect l="l" t="t" r="r" b="b"/>
              <a:pathLst>
                <a:path w="808" h="2281" extrusionOk="0">
                  <a:moveTo>
                    <a:pt x="1" y="0"/>
                  </a:moveTo>
                  <a:lnTo>
                    <a:pt x="1" y="2280"/>
                  </a:lnTo>
                  <a:cubicBezTo>
                    <a:pt x="44" y="2276"/>
                    <a:pt x="78" y="2252"/>
                    <a:pt x="87" y="2218"/>
                  </a:cubicBezTo>
                  <a:lnTo>
                    <a:pt x="755" y="610"/>
                  </a:lnTo>
                  <a:cubicBezTo>
                    <a:pt x="807" y="490"/>
                    <a:pt x="755" y="351"/>
                    <a:pt x="639" y="288"/>
                  </a:cubicBezTo>
                  <a:lnTo>
                    <a:pt x="135" y="29"/>
                  </a:lnTo>
                  <a:cubicBezTo>
                    <a:pt x="92" y="10"/>
                    <a:pt x="49" y="0"/>
                    <a:pt x="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0" name="Google Shape;19200;p140"/>
            <p:cNvSpPr/>
            <p:nvPr/>
          </p:nvSpPr>
          <p:spPr>
            <a:xfrm>
              <a:off x="7593964" y="2666900"/>
              <a:ext cx="72869" cy="40483"/>
            </a:xfrm>
            <a:custGeom>
              <a:avLst/>
              <a:gdLst/>
              <a:ahLst/>
              <a:cxnLst/>
              <a:rect l="l" t="t" r="r" b="b"/>
              <a:pathLst>
                <a:path w="2781" h="1545" extrusionOk="0">
                  <a:moveTo>
                    <a:pt x="1071" y="0"/>
                  </a:moveTo>
                  <a:cubicBezTo>
                    <a:pt x="503" y="0"/>
                    <a:pt x="1" y="288"/>
                    <a:pt x="1" y="288"/>
                  </a:cubicBezTo>
                  <a:cubicBezTo>
                    <a:pt x="1" y="288"/>
                    <a:pt x="380" y="1147"/>
                    <a:pt x="1119" y="1445"/>
                  </a:cubicBezTo>
                  <a:cubicBezTo>
                    <a:pt x="1296" y="1517"/>
                    <a:pt x="1484" y="1545"/>
                    <a:pt x="1667" y="1545"/>
                  </a:cubicBezTo>
                  <a:cubicBezTo>
                    <a:pt x="2247" y="1545"/>
                    <a:pt x="2780" y="1267"/>
                    <a:pt x="2780" y="1267"/>
                  </a:cubicBezTo>
                  <a:cubicBezTo>
                    <a:pt x="2780" y="1267"/>
                    <a:pt x="2334" y="398"/>
                    <a:pt x="1595" y="96"/>
                  </a:cubicBezTo>
                  <a:cubicBezTo>
                    <a:pt x="1422" y="27"/>
                    <a:pt x="1244" y="0"/>
                    <a:pt x="107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1" name="Google Shape;19201;p140"/>
            <p:cNvSpPr/>
            <p:nvPr/>
          </p:nvSpPr>
          <p:spPr>
            <a:xfrm>
              <a:off x="7750314" y="2666900"/>
              <a:ext cx="72974" cy="40483"/>
            </a:xfrm>
            <a:custGeom>
              <a:avLst/>
              <a:gdLst/>
              <a:ahLst/>
              <a:cxnLst/>
              <a:rect l="l" t="t" r="r" b="b"/>
              <a:pathLst>
                <a:path w="2785" h="1545" extrusionOk="0">
                  <a:moveTo>
                    <a:pt x="1714" y="0"/>
                  </a:moveTo>
                  <a:cubicBezTo>
                    <a:pt x="1542" y="0"/>
                    <a:pt x="1363" y="27"/>
                    <a:pt x="1191" y="96"/>
                  </a:cubicBezTo>
                  <a:cubicBezTo>
                    <a:pt x="447" y="398"/>
                    <a:pt x="1" y="1267"/>
                    <a:pt x="1" y="1267"/>
                  </a:cubicBezTo>
                  <a:cubicBezTo>
                    <a:pt x="1" y="1267"/>
                    <a:pt x="534" y="1545"/>
                    <a:pt x="1114" y="1545"/>
                  </a:cubicBezTo>
                  <a:cubicBezTo>
                    <a:pt x="1297" y="1545"/>
                    <a:pt x="1484" y="1517"/>
                    <a:pt x="1661" y="1445"/>
                  </a:cubicBezTo>
                  <a:cubicBezTo>
                    <a:pt x="2406" y="1147"/>
                    <a:pt x="2785" y="288"/>
                    <a:pt x="2785" y="288"/>
                  </a:cubicBezTo>
                  <a:cubicBezTo>
                    <a:pt x="2785" y="288"/>
                    <a:pt x="2282" y="0"/>
                    <a:pt x="17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2" name="Google Shape;19202;p140"/>
            <p:cNvSpPr/>
            <p:nvPr/>
          </p:nvSpPr>
          <p:spPr>
            <a:xfrm>
              <a:off x="7703281" y="2574851"/>
              <a:ext cx="10717" cy="68493"/>
            </a:xfrm>
            <a:custGeom>
              <a:avLst/>
              <a:gdLst/>
              <a:ahLst/>
              <a:cxnLst/>
              <a:rect l="l" t="t" r="r" b="b"/>
              <a:pathLst>
                <a:path w="409" h="2614" extrusionOk="0">
                  <a:moveTo>
                    <a:pt x="204" y="1"/>
                  </a:moveTo>
                  <a:cubicBezTo>
                    <a:pt x="106" y="1"/>
                    <a:pt x="7" y="64"/>
                    <a:pt x="0" y="191"/>
                  </a:cubicBezTo>
                  <a:lnTo>
                    <a:pt x="0" y="2419"/>
                  </a:lnTo>
                  <a:cubicBezTo>
                    <a:pt x="7" y="2548"/>
                    <a:pt x="106" y="2613"/>
                    <a:pt x="204" y="2613"/>
                  </a:cubicBezTo>
                  <a:cubicBezTo>
                    <a:pt x="303" y="2613"/>
                    <a:pt x="401" y="2548"/>
                    <a:pt x="408" y="2419"/>
                  </a:cubicBezTo>
                  <a:lnTo>
                    <a:pt x="408" y="191"/>
                  </a:lnTo>
                  <a:cubicBezTo>
                    <a:pt x="401" y="64"/>
                    <a:pt x="303" y="1"/>
                    <a:pt x="20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3" name="Google Shape;19203;p140"/>
            <p:cNvSpPr/>
            <p:nvPr/>
          </p:nvSpPr>
          <p:spPr>
            <a:xfrm>
              <a:off x="7526624" y="2552421"/>
              <a:ext cx="363979" cy="206869"/>
            </a:xfrm>
            <a:custGeom>
              <a:avLst/>
              <a:gdLst/>
              <a:ahLst/>
              <a:cxnLst/>
              <a:rect l="l" t="t" r="r" b="b"/>
              <a:pathLst>
                <a:path w="13891" h="7895" extrusionOk="0">
                  <a:moveTo>
                    <a:pt x="13400" y="2171"/>
                  </a:moveTo>
                  <a:cubicBezTo>
                    <a:pt x="13314" y="2651"/>
                    <a:pt x="13146" y="3313"/>
                    <a:pt x="12824" y="3673"/>
                  </a:cubicBezTo>
                  <a:cubicBezTo>
                    <a:pt x="12706" y="3801"/>
                    <a:pt x="12803" y="4009"/>
                    <a:pt x="12977" y="4009"/>
                  </a:cubicBezTo>
                  <a:cubicBezTo>
                    <a:pt x="12979" y="4009"/>
                    <a:pt x="12981" y="4009"/>
                    <a:pt x="12983" y="4009"/>
                  </a:cubicBezTo>
                  <a:cubicBezTo>
                    <a:pt x="12994" y="4009"/>
                    <a:pt x="13006" y="4008"/>
                    <a:pt x="13018" y="4008"/>
                  </a:cubicBezTo>
                  <a:cubicBezTo>
                    <a:pt x="13122" y="4008"/>
                    <a:pt x="13229" y="4027"/>
                    <a:pt x="13328" y="4057"/>
                  </a:cubicBezTo>
                  <a:cubicBezTo>
                    <a:pt x="13261" y="4172"/>
                    <a:pt x="13011" y="4427"/>
                    <a:pt x="12858" y="4585"/>
                  </a:cubicBezTo>
                  <a:lnTo>
                    <a:pt x="12863" y="4585"/>
                  </a:lnTo>
                  <a:cubicBezTo>
                    <a:pt x="12560" y="4888"/>
                    <a:pt x="12378" y="5084"/>
                    <a:pt x="12320" y="5243"/>
                  </a:cubicBezTo>
                  <a:cubicBezTo>
                    <a:pt x="12282" y="5358"/>
                    <a:pt x="12354" y="5483"/>
                    <a:pt x="12474" y="5507"/>
                  </a:cubicBezTo>
                  <a:cubicBezTo>
                    <a:pt x="12579" y="5526"/>
                    <a:pt x="12685" y="5569"/>
                    <a:pt x="12776" y="5627"/>
                  </a:cubicBezTo>
                  <a:cubicBezTo>
                    <a:pt x="12608" y="5929"/>
                    <a:pt x="12383" y="6203"/>
                    <a:pt x="12109" y="6424"/>
                  </a:cubicBezTo>
                  <a:cubicBezTo>
                    <a:pt x="11678" y="6767"/>
                    <a:pt x="11146" y="6939"/>
                    <a:pt x="10520" y="6939"/>
                  </a:cubicBezTo>
                  <a:cubicBezTo>
                    <a:pt x="10051" y="6939"/>
                    <a:pt x="9529" y="6842"/>
                    <a:pt x="8955" y="6649"/>
                  </a:cubicBezTo>
                  <a:cubicBezTo>
                    <a:pt x="8763" y="6587"/>
                    <a:pt x="8394" y="6553"/>
                    <a:pt x="7851" y="6553"/>
                  </a:cubicBezTo>
                  <a:lnTo>
                    <a:pt x="7702" y="6553"/>
                  </a:lnTo>
                  <a:lnTo>
                    <a:pt x="7890" y="6107"/>
                  </a:lnTo>
                  <a:lnTo>
                    <a:pt x="7890" y="6102"/>
                  </a:lnTo>
                  <a:cubicBezTo>
                    <a:pt x="7894" y="6088"/>
                    <a:pt x="7894" y="6078"/>
                    <a:pt x="7899" y="6064"/>
                  </a:cubicBezTo>
                  <a:cubicBezTo>
                    <a:pt x="7904" y="6054"/>
                    <a:pt x="7899" y="6054"/>
                    <a:pt x="7904" y="6049"/>
                  </a:cubicBezTo>
                  <a:cubicBezTo>
                    <a:pt x="7909" y="6044"/>
                    <a:pt x="7909" y="6035"/>
                    <a:pt x="7909" y="6025"/>
                  </a:cubicBezTo>
                  <a:cubicBezTo>
                    <a:pt x="7914" y="6016"/>
                    <a:pt x="7909" y="6016"/>
                    <a:pt x="7909" y="6006"/>
                  </a:cubicBezTo>
                  <a:cubicBezTo>
                    <a:pt x="7909" y="6001"/>
                    <a:pt x="7909" y="5992"/>
                    <a:pt x="7914" y="5982"/>
                  </a:cubicBezTo>
                  <a:cubicBezTo>
                    <a:pt x="7918" y="5977"/>
                    <a:pt x="7914" y="5972"/>
                    <a:pt x="7914" y="5968"/>
                  </a:cubicBezTo>
                  <a:lnTo>
                    <a:pt x="7914" y="5944"/>
                  </a:lnTo>
                  <a:lnTo>
                    <a:pt x="7914" y="5924"/>
                  </a:lnTo>
                  <a:lnTo>
                    <a:pt x="7914" y="5900"/>
                  </a:lnTo>
                  <a:lnTo>
                    <a:pt x="7914" y="5886"/>
                  </a:lnTo>
                  <a:lnTo>
                    <a:pt x="7914" y="5862"/>
                  </a:lnTo>
                  <a:cubicBezTo>
                    <a:pt x="7914" y="5857"/>
                    <a:pt x="7914" y="5852"/>
                    <a:pt x="7914" y="5843"/>
                  </a:cubicBezTo>
                  <a:cubicBezTo>
                    <a:pt x="7909" y="5838"/>
                    <a:pt x="7909" y="5828"/>
                    <a:pt x="7909" y="5824"/>
                  </a:cubicBezTo>
                  <a:lnTo>
                    <a:pt x="7904" y="5804"/>
                  </a:lnTo>
                  <a:cubicBezTo>
                    <a:pt x="7904" y="5800"/>
                    <a:pt x="7899" y="5790"/>
                    <a:pt x="7894" y="5785"/>
                  </a:cubicBezTo>
                  <a:lnTo>
                    <a:pt x="7890" y="5766"/>
                  </a:lnTo>
                  <a:lnTo>
                    <a:pt x="7880" y="5747"/>
                  </a:lnTo>
                  <a:lnTo>
                    <a:pt x="7875" y="5732"/>
                  </a:lnTo>
                  <a:lnTo>
                    <a:pt x="7861" y="5713"/>
                  </a:lnTo>
                  <a:lnTo>
                    <a:pt x="7851" y="5694"/>
                  </a:lnTo>
                  <a:lnTo>
                    <a:pt x="7842" y="5675"/>
                  </a:lnTo>
                  <a:lnTo>
                    <a:pt x="7832" y="5660"/>
                  </a:lnTo>
                  <a:lnTo>
                    <a:pt x="7818" y="5646"/>
                  </a:lnTo>
                  <a:lnTo>
                    <a:pt x="7803" y="5632"/>
                  </a:lnTo>
                  <a:lnTo>
                    <a:pt x="7789" y="5612"/>
                  </a:lnTo>
                  <a:lnTo>
                    <a:pt x="7774" y="5603"/>
                  </a:lnTo>
                  <a:lnTo>
                    <a:pt x="7760" y="5584"/>
                  </a:lnTo>
                  <a:lnTo>
                    <a:pt x="7746" y="5574"/>
                  </a:lnTo>
                  <a:lnTo>
                    <a:pt x="7722" y="5560"/>
                  </a:lnTo>
                  <a:lnTo>
                    <a:pt x="7712" y="5550"/>
                  </a:lnTo>
                  <a:cubicBezTo>
                    <a:pt x="8192" y="4719"/>
                    <a:pt x="8998" y="3755"/>
                    <a:pt x="10242" y="3491"/>
                  </a:cubicBezTo>
                  <a:lnTo>
                    <a:pt x="11715" y="3265"/>
                  </a:lnTo>
                  <a:cubicBezTo>
                    <a:pt x="12195" y="3188"/>
                    <a:pt x="12647" y="2943"/>
                    <a:pt x="13035" y="2550"/>
                  </a:cubicBezTo>
                  <a:lnTo>
                    <a:pt x="13400" y="2171"/>
                  </a:lnTo>
                  <a:close/>
                  <a:moveTo>
                    <a:pt x="492" y="2175"/>
                  </a:moveTo>
                  <a:lnTo>
                    <a:pt x="857" y="2550"/>
                  </a:lnTo>
                  <a:cubicBezTo>
                    <a:pt x="1241" y="2943"/>
                    <a:pt x="1697" y="3193"/>
                    <a:pt x="2177" y="3265"/>
                  </a:cubicBezTo>
                  <a:lnTo>
                    <a:pt x="3651" y="3491"/>
                  </a:lnTo>
                  <a:cubicBezTo>
                    <a:pt x="4889" y="3755"/>
                    <a:pt x="5701" y="4719"/>
                    <a:pt x="6181" y="5550"/>
                  </a:cubicBezTo>
                  <a:lnTo>
                    <a:pt x="6166" y="5560"/>
                  </a:lnTo>
                  <a:lnTo>
                    <a:pt x="6147" y="5574"/>
                  </a:lnTo>
                  <a:lnTo>
                    <a:pt x="6133" y="5584"/>
                  </a:lnTo>
                  <a:lnTo>
                    <a:pt x="6113" y="5603"/>
                  </a:lnTo>
                  <a:lnTo>
                    <a:pt x="6099" y="5612"/>
                  </a:lnTo>
                  <a:lnTo>
                    <a:pt x="6085" y="5632"/>
                  </a:lnTo>
                  <a:lnTo>
                    <a:pt x="6075" y="5646"/>
                  </a:lnTo>
                  <a:lnTo>
                    <a:pt x="6061" y="5660"/>
                  </a:lnTo>
                  <a:lnTo>
                    <a:pt x="6051" y="5680"/>
                  </a:lnTo>
                  <a:lnTo>
                    <a:pt x="6037" y="5699"/>
                  </a:lnTo>
                  <a:lnTo>
                    <a:pt x="6027" y="5713"/>
                  </a:lnTo>
                  <a:lnTo>
                    <a:pt x="6017" y="5732"/>
                  </a:lnTo>
                  <a:lnTo>
                    <a:pt x="6008" y="5747"/>
                  </a:lnTo>
                  <a:lnTo>
                    <a:pt x="6003" y="5771"/>
                  </a:lnTo>
                  <a:lnTo>
                    <a:pt x="5993" y="5785"/>
                  </a:lnTo>
                  <a:lnTo>
                    <a:pt x="5989" y="5804"/>
                  </a:lnTo>
                  <a:lnTo>
                    <a:pt x="5984" y="5824"/>
                  </a:lnTo>
                  <a:cubicBezTo>
                    <a:pt x="5984" y="5833"/>
                    <a:pt x="5979" y="5838"/>
                    <a:pt x="5979" y="5848"/>
                  </a:cubicBezTo>
                  <a:cubicBezTo>
                    <a:pt x="5979" y="5852"/>
                    <a:pt x="5979" y="5857"/>
                    <a:pt x="5974" y="5867"/>
                  </a:cubicBezTo>
                  <a:cubicBezTo>
                    <a:pt x="5969" y="5872"/>
                    <a:pt x="5974" y="5881"/>
                    <a:pt x="5974" y="5886"/>
                  </a:cubicBezTo>
                  <a:lnTo>
                    <a:pt x="5974" y="5905"/>
                  </a:lnTo>
                  <a:lnTo>
                    <a:pt x="5974" y="5929"/>
                  </a:lnTo>
                  <a:lnTo>
                    <a:pt x="5974" y="5944"/>
                  </a:lnTo>
                  <a:lnTo>
                    <a:pt x="5974" y="5968"/>
                  </a:lnTo>
                  <a:lnTo>
                    <a:pt x="5974" y="5987"/>
                  </a:lnTo>
                  <a:cubicBezTo>
                    <a:pt x="5974" y="5992"/>
                    <a:pt x="5974" y="6001"/>
                    <a:pt x="5979" y="6011"/>
                  </a:cubicBezTo>
                  <a:cubicBezTo>
                    <a:pt x="5984" y="6016"/>
                    <a:pt x="5979" y="6020"/>
                    <a:pt x="5979" y="6025"/>
                  </a:cubicBezTo>
                  <a:cubicBezTo>
                    <a:pt x="5979" y="6035"/>
                    <a:pt x="5984" y="6044"/>
                    <a:pt x="5984" y="6054"/>
                  </a:cubicBezTo>
                  <a:cubicBezTo>
                    <a:pt x="5989" y="6059"/>
                    <a:pt x="5984" y="6064"/>
                    <a:pt x="5989" y="6068"/>
                  </a:cubicBezTo>
                  <a:cubicBezTo>
                    <a:pt x="5993" y="6073"/>
                    <a:pt x="5998" y="6088"/>
                    <a:pt x="5998" y="6097"/>
                  </a:cubicBezTo>
                  <a:lnTo>
                    <a:pt x="6003" y="6107"/>
                  </a:lnTo>
                  <a:lnTo>
                    <a:pt x="6190" y="6553"/>
                  </a:lnTo>
                  <a:cubicBezTo>
                    <a:pt x="6151" y="6553"/>
                    <a:pt x="6113" y="6553"/>
                    <a:pt x="6075" y="6553"/>
                  </a:cubicBezTo>
                  <a:cubicBezTo>
                    <a:pt x="5514" y="6553"/>
                    <a:pt x="5131" y="6586"/>
                    <a:pt x="4933" y="6649"/>
                  </a:cubicBezTo>
                  <a:cubicBezTo>
                    <a:pt x="4357" y="6845"/>
                    <a:pt x="3833" y="6943"/>
                    <a:pt x="3363" y="6943"/>
                  </a:cubicBezTo>
                  <a:cubicBezTo>
                    <a:pt x="2739" y="6943"/>
                    <a:pt x="2209" y="6771"/>
                    <a:pt x="1779" y="6428"/>
                  </a:cubicBezTo>
                  <a:cubicBezTo>
                    <a:pt x="1510" y="6203"/>
                    <a:pt x="1284" y="5934"/>
                    <a:pt x="1112" y="5627"/>
                  </a:cubicBezTo>
                  <a:cubicBezTo>
                    <a:pt x="1208" y="5569"/>
                    <a:pt x="1308" y="5531"/>
                    <a:pt x="1419" y="5507"/>
                  </a:cubicBezTo>
                  <a:cubicBezTo>
                    <a:pt x="1539" y="5483"/>
                    <a:pt x="1606" y="5363"/>
                    <a:pt x="1572" y="5248"/>
                  </a:cubicBezTo>
                  <a:cubicBezTo>
                    <a:pt x="1520" y="5084"/>
                    <a:pt x="1332" y="4892"/>
                    <a:pt x="1030" y="4585"/>
                  </a:cubicBezTo>
                  <a:cubicBezTo>
                    <a:pt x="876" y="4427"/>
                    <a:pt x="627" y="4172"/>
                    <a:pt x="564" y="4062"/>
                  </a:cubicBezTo>
                  <a:cubicBezTo>
                    <a:pt x="656" y="4030"/>
                    <a:pt x="751" y="4011"/>
                    <a:pt x="849" y="4011"/>
                  </a:cubicBezTo>
                  <a:cubicBezTo>
                    <a:pt x="869" y="4011"/>
                    <a:pt x="889" y="4012"/>
                    <a:pt x="910" y="4014"/>
                  </a:cubicBezTo>
                  <a:cubicBezTo>
                    <a:pt x="912" y="4014"/>
                    <a:pt x="914" y="4014"/>
                    <a:pt x="916" y="4014"/>
                  </a:cubicBezTo>
                  <a:cubicBezTo>
                    <a:pt x="1090" y="4014"/>
                    <a:pt x="1182" y="3806"/>
                    <a:pt x="1068" y="3673"/>
                  </a:cubicBezTo>
                  <a:cubicBezTo>
                    <a:pt x="742" y="3313"/>
                    <a:pt x="574" y="2655"/>
                    <a:pt x="492" y="2175"/>
                  </a:cubicBezTo>
                  <a:close/>
                  <a:moveTo>
                    <a:pt x="6944" y="5624"/>
                  </a:moveTo>
                  <a:cubicBezTo>
                    <a:pt x="6957" y="5624"/>
                    <a:pt x="6970" y="5627"/>
                    <a:pt x="6982" y="5632"/>
                  </a:cubicBezTo>
                  <a:lnTo>
                    <a:pt x="7491" y="5896"/>
                  </a:lnTo>
                  <a:lnTo>
                    <a:pt x="7496" y="5900"/>
                  </a:lnTo>
                  <a:cubicBezTo>
                    <a:pt x="7515" y="5910"/>
                    <a:pt x="7520" y="5934"/>
                    <a:pt x="7510" y="5953"/>
                  </a:cubicBezTo>
                  <a:lnTo>
                    <a:pt x="7515" y="5953"/>
                  </a:lnTo>
                  <a:lnTo>
                    <a:pt x="7213" y="6688"/>
                  </a:lnTo>
                  <a:lnTo>
                    <a:pt x="6949" y="7316"/>
                  </a:lnTo>
                  <a:lnTo>
                    <a:pt x="6689" y="6688"/>
                  </a:lnTo>
                  <a:lnTo>
                    <a:pt x="6377" y="5953"/>
                  </a:lnTo>
                  <a:cubicBezTo>
                    <a:pt x="6373" y="5929"/>
                    <a:pt x="6382" y="5905"/>
                    <a:pt x="6401" y="5896"/>
                  </a:cubicBezTo>
                  <a:lnTo>
                    <a:pt x="6905" y="5632"/>
                  </a:lnTo>
                  <a:cubicBezTo>
                    <a:pt x="6917" y="5627"/>
                    <a:pt x="6931" y="5624"/>
                    <a:pt x="6944" y="5624"/>
                  </a:cubicBezTo>
                  <a:close/>
                  <a:moveTo>
                    <a:pt x="2218" y="0"/>
                  </a:moveTo>
                  <a:cubicBezTo>
                    <a:pt x="1980" y="0"/>
                    <a:pt x="1742" y="21"/>
                    <a:pt x="1505" y="63"/>
                  </a:cubicBezTo>
                  <a:cubicBezTo>
                    <a:pt x="1347" y="92"/>
                    <a:pt x="1289" y="289"/>
                    <a:pt x="1404" y="404"/>
                  </a:cubicBezTo>
                  <a:cubicBezTo>
                    <a:pt x="1736" y="735"/>
                    <a:pt x="1932" y="1100"/>
                    <a:pt x="2124" y="1460"/>
                  </a:cubicBezTo>
                  <a:cubicBezTo>
                    <a:pt x="2388" y="1955"/>
                    <a:pt x="2662" y="2468"/>
                    <a:pt x="3286" y="2828"/>
                  </a:cubicBezTo>
                  <a:cubicBezTo>
                    <a:pt x="3327" y="2856"/>
                    <a:pt x="3367" y="2868"/>
                    <a:pt x="3405" y="2868"/>
                  </a:cubicBezTo>
                  <a:cubicBezTo>
                    <a:pt x="3587" y="2868"/>
                    <a:pt x="3703" y="2585"/>
                    <a:pt x="3488" y="2478"/>
                  </a:cubicBezTo>
                  <a:cubicBezTo>
                    <a:pt x="2964" y="2175"/>
                    <a:pt x="2739" y="1753"/>
                    <a:pt x="2480" y="1268"/>
                  </a:cubicBezTo>
                  <a:cubicBezTo>
                    <a:pt x="2331" y="966"/>
                    <a:pt x="2153" y="683"/>
                    <a:pt x="1952" y="414"/>
                  </a:cubicBezTo>
                  <a:cubicBezTo>
                    <a:pt x="2032" y="408"/>
                    <a:pt x="2112" y="405"/>
                    <a:pt x="2194" y="405"/>
                  </a:cubicBezTo>
                  <a:cubicBezTo>
                    <a:pt x="3187" y="405"/>
                    <a:pt x="4247" y="835"/>
                    <a:pt x="5081" y="1590"/>
                  </a:cubicBezTo>
                  <a:cubicBezTo>
                    <a:pt x="5753" y="2199"/>
                    <a:pt x="6305" y="3313"/>
                    <a:pt x="6579" y="4561"/>
                  </a:cubicBezTo>
                  <a:cubicBezTo>
                    <a:pt x="6272" y="3951"/>
                    <a:pt x="5907" y="3371"/>
                    <a:pt x="5485" y="2833"/>
                  </a:cubicBezTo>
                  <a:cubicBezTo>
                    <a:pt x="5439" y="2769"/>
                    <a:pt x="5381" y="2743"/>
                    <a:pt x="5323" y="2743"/>
                  </a:cubicBezTo>
                  <a:cubicBezTo>
                    <a:pt x="5173" y="2743"/>
                    <a:pt x="5031" y="2923"/>
                    <a:pt x="5163" y="3083"/>
                  </a:cubicBezTo>
                  <a:cubicBezTo>
                    <a:pt x="5638" y="3692"/>
                    <a:pt x="6041" y="4359"/>
                    <a:pt x="6363" y="5070"/>
                  </a:cubicBezTo>
                  <a:cubicBezTo>
                    <a:pt x="5825" y="4235"/>
                    <a:pt x="4981" y="3351"/>
                    <a:pt x="3728" y="3087"/>
                  </a:cubicBezTo>
                  <a:lnTo>
                    <a:pt x="3718" y="3087"/>
                  </a:lnTo>
                  <a:lnTo>
                    <a:pt x="2240" y="2857"/>
                  </a:lnTo>
                  <a:cubicBezTo>
                    <a:pt x="1851" y="2799"/>
                    <a:pt x="1472" y="2593"/>
                    <a:pt x="1150" y="2257"/>
                  </a:cubicBezTo>
                  <a:lnTo>
                    <a:pt x="358" y="1455"/>
                  </a:lnTo>
                  <a:cubicBezTo>
                    <a:pt x="317" y="1411"/>
                    <a:pt x="265" y="1392"/>
                    <a:pt x="215" y="1392"/>
                  </a:cubicBezTo>
                  <a:cubicBezTo>
                    <a:pt x="106" y="1392"/>
                    <a:pt x="1" y="1481"/>
                    <a:pt x="8" y="1609"/>
                  </a:cubicBezTo>
                  <a:cubicBezTo>
                    <a:pt x="12" y="1667"/>
                    <a:pt x="99" y="2862"/>
                    <a:pt x="550" y="3639"/>
                  </a:cubicBezTo>
                  <a:cubicBezTo>
                    <a:pt x="430" y="3663"/>
                    <a:pt x="320" y="3721"/>
                    <a:pt x="233" y="3807"/>
                  </a:cubicBezTo>
                  <a:cubicBezTo>
                    <a:pt x="161" y="3894"/>
                    <a:pt x="132" y="4004"/>
                    <a:pt x="156" y="4110"/>
                  </a:cubicBezTo>
                  <a:cubicBezTo>
                    <a:pt x="190" y="4297"/>
                    <a:pt x="401" y="4518"/>
                    <a:pt x="742" y="4868"/>
                  </a:cubicBezTo>
                  <a:cubicBezTo>
                    <a:pt x="838" y="4964"/>
                    <a:pt x="963" y="5089"/>
                    <a:pt x="1054" y="5195"/>
                  </a:cubicBezTo>
                  <a:cubicBezTo>
                    <a:pt x="920" y="5257"/>
                    <a:pt x="785" y="5344"/>
                    <a:pt x="723" y="5473"/>
                  </a:cubicBezTo>
                  <a:cubicBezTo>
                    <a:pt x="675" y="5579"/>
                    <a:pt x="684" y="5699"/>
                    <a:pt x="742" y="5800"/>
                  </a:cubicBezTo>
                  <a:cubicBezTo>
                    <a:pt x="944" y="6160"/>
                    <a:pt x="1208" y="6481"/>
                    <a:pt x="1529" y="6745"/>
                  </a:cubicBezTo>
                  <a:cubicBezTo>
                    <a:pt x="2033" y="7148"/>
                    <a:pt x="2648" y="7350"/>
                    <a:pt x="3363" y="7350"/>
                  </a:cubicBezTo>
                  <a:cubicBezTo>
                    <a:pt x="3877" y="7350"/>
                    <a:pt x="4443" y="7244"/>
                    <a:pt x="5062" y="7033"/>
                  </a:cubicBezTo>
                  <a:cubicBezTo>
                    <a:pt x="5214" y="6984"/>
                    <a:pt x="5578" y="6959"/>
                    <a:pt x="6090" y="6959"/>
                  </a:cubicBezTo>
                  <a:cubicBezTo>
                    <a:pt x="6176" y="6959"/>
                    <a:pt x="6265" y="6960"/>
                    <a:pt x="6358" y="6961"/>
                  </a:cubicBezTo>
                  <a:lnTo>
                    <a:pt x="6670" y="7715"/>
                  </a:lnTo>
                  <a:cubicBezTo>
                    <a:pt x="6723" y="7835"/>
                    <a:pt x="6835" y="7895"/>
                    <a:pt x="6946" y="7895"/>
                  </a:cubicBezTo>
                  <a:cubicBezTo>
                    <a:pt x="7057" y="7895"/>
                    <a:pt x="7167" y="7835"/>
                    <a:pt x="7218" y="7715"/>
                  </a:cubicBezTo>
                  <a:lnTo>
                    <a:pt x="7530" y="6961"/>
                  </a:lnTo>
                  <a:cubicBezTo>
                    <a:pt x="7623" y="6960"/>
                    <a:pt x="7712" y="6959"/>
                    <a:pt x="7798" y="6959"/>
                  </a:cubicBezTo>
                  <a:cubicBezTo>
                    <a:pt x="8311" y="6959"/>
                    <a:pt x="8677" y="6984"/>
                    <a:pt x="8826" y="7033"/>
                  </a:cubicBezTo>
                  <a:cubicBezTo>
                    <a:pt x="9445" y="7244"/>
                    <a:pt x="10011" y="7350"/>
                    <a:pt x="10530" y="7350"/>
                  </a:cubicBezTo>
                  <a:cubicBezTo>
                    <a:pt x="11245" y="7350"/>
                    <a:pt x="11859" y="7148"/>
                    <a:pt x="12363" y="6745"/>
                  </a:cubicBezTo>
                  <a:cubicBezTo>
                    <a:pt x="12680" y="6481"/>
                    <a:pt x="12949" y="6160"/>
                    <a:pt x="13146" y="5800"/>
                  </a:cubicBezTo>
                  <a:cubicBezTo>
                    <a:pt x="13208" y="5699"/>
                    <a:pt x="13213" y="5579"/>
                    <a:pt x="13165" y="5473"/>
                  </a:cubicBezTo>
                  <a:cubicBezTo>
                    <a:pt x="13107" y="5344"/>
                    <a:pt x="12968" y="5252"/>
                    <a:pt x="12834" y="5195"/>
                  </a:cubicBezTo>
                  <a:cubicBezTo>
                    <a:pt x="12930" y="5094"/>
                    <a:pt x="13055" y="4964"/>
                    <a:pt x="13146" y="4868"/>
                  </a:cubicBezTo>
                  <a:cubicBezTo>
                    <a:pt x="13487" y="4518"/>
                    <a:pt x="13698" y="4297"/>
                    <a:pt x="13736" y="4110"/>
                  </a:cubicBezTo>
                  <a:cubicBezTo>
                    <a:pt x="13755" y="4004"/>
                    <a:pt x="13727" y="3894"/>
                    <a:pt x="13659" y="3807"/>
                  </a:cubicBezTo>
                  <a:cubicBezTo>
                    <a:pt x="13573" y="3721"/>
                    <a:pt x="13463" y="3659"/>
                    <a:pt x="13343" y="3639"/>
                  </a:cubicBezTo>
                  <a:cubicBezTo>
                    <a:pt x="13789" y="2857"/>
                    <a:pt x="13875" y="1667"/>
                    <a:pt x="13880" y="1609"/>
                  </a:cubicBezTo>
                  <a:cubicBezTo>
                    <a:pt x="13890" y="1478"/>
                    <a:pt x="13786" y="1389"/>
                    <a:pt x="13675" y="1389"/>
                  </a:cubicBezTo>
                  <a:cubicBezTo>
                    <a:pt x="13625" y="1389"/>
                    <a:pt x="13572" y="1408"/>
                    <a:pt x="13530" y="1451"/>
                  </a:cubicBezTo>
                  <a:lnTo>
                    <a:pt x="12738" y="2267"/>
                  </a:lnTo>
                  <a:cubicBezTo>
                    <a:pt x="12421" y="2598"/>
                    <a:pt x="12042" y="2804"/>
                    <a:pt x="11653" y="2867"/>
                  </a:cubicBezTo>
                  <a:lnTo>
                    <a:pt x="10174" y="3092"/>
                  </a:lnTo>
                  <a:lnTo>
                    <a:pt x="10160" y="3092"/>
                  </a:lnTo>
                  <a:cubicBezTo>
                    <a:pt x="8869" y="3366"/>
                    <a:pt x="8010" y="4292"/>
                    <a:pt x="7477" y="5156"/>
                  </a:cubicBezTo>
                  <a:cubicBezTo>
                    <a:pt x="7798" y="4417"/>
                    <a:pt x="8226" y="3726"/>
                    <a:pt x="8734" y="3107"/>
                  </a:cubicBezTo>
                  <a:cubicBezTo>
                    <a:pt x="8845" y="2953"/>
                    <a:pt x="8712" y="2782"/>
                    <a:pt x="8566" y="2782"/>
                  </a:cubicBezTo>
                  <a:cubicBezTo>
                    <a:pt x="8515" y="2782"/>
                    <a:pt x="8462" y="2803"/>
                    <a:pt x="8418" y="2852"/>
                  </a:cubicBezTo>
                  <a:cubicBezTo>
                    <a:pt x="8000" y="3366"/>
                    <a:pt x="7635" y="3918"/>
                    <a:pt x="7333" y="4508"/>
                  </a:cubicBezTo>
                  <a:cubicBezTo>
                    <a:pt x="7611" y="3279"/>
                    <a:pt x="8154" y="2190"/>
                    <a:pt x="8816" y="1590"/>
                  </a:cubicBezTo>
                  <a:cubicBezTo>
                    <a:pt x="9650" y="831"/>
                    <a:pt x="10709" y="405"/>
                    <a:pt x="11698" y="405"/>
                  </a:cubicBezTo>
                  <a:cubicBezTo>
                    <a:pt x="11779" y="405"/>
                    <a:pt x="11861" y="408"/>
                    <a:pt x="11941" y="414"/>
                  </a:cubicBezTo>
                  <a:cubicBezTo>
                    <a:pt x="11739" y="683"/>
                    <a:pt x="11567" y="966"/>
                    <a:pt x="11413" y="1268"/>
                  </a:cubicBezTo>
                  <a:cubicBezTo>
                    <a:pt x="11154" y="1753"/>
                    <a:pt x="10928" y="2175"/>
                    <a:pt x="10410" y="2478"/>
                  </a:cubicBezTo>
                  <a:cubicBezTo>
                    <a:pt x="10230" y="2601"/>
                    <a:pt x="10339" y="2853"/>
                    <a:pt x="10515" y="2853"/>
                  </a:cubicBezTo>
                  <a:cubicBezTo>
                    <a:pt x="10546" y="2853"/>
                    <a:pt x="10578" y="2845"/>
                    <a:pt x="10611" y="2828"/>
                  </a:cubicBezTo>
                  <a:cubicBezTo>
                    <a:pt x="11235" y="2468"/>
                    <a:pt x="11509" y="1955"/>
                    <a:pt x="11773" y="1460"/>
                  </a:cubicBezTo>
                  <a:cubicBezTo>
                    <a:pt x="11965" y="1100"/>
                    <a:pt x="12162" y="735"/>
                    <a:pt x="12493" y="404"/>
                  </a:cubicBezTo>
                  <a:cubicBezTo>
                    <a:pt x="12608" y="289"/>
                    <a:pt x="12551" y="92"/>
                    <a:pt x="12387" y="63"/>
                  </a:cubicBezTo>
                  <a:cubicBezTo>
                    <a:pt x="12152" y="21"/>
                    <a:pt x="11915" y="0"/>
                    <a:pt x="11678" y="0"/>
                  </a:cubicBezTo>
                  <a:cubicBezTo>
                    <a:pt x="11214" y="0"/>
                    <a:pt x="10751" y="80"/>
                    <a:pt x="10309" y="236"/>
                  </a:cubicBezTo>
                  <a:cubicBezTo>
                    <a:pt x="9656" y="466"/>
                    <a:pt x="9056" y="822"/>
                    <a:pt x="8542" y="1287"/>
                  </a:cubicBezTo>
                  <a:cubicBezTo>
                    <a:pt x="8072" y="1715"/>
                    <a:pt x="7654" y="2353"/>
                    <a:pt x="7338" y="3126"/>
                  </a:cubicBezTo>
                  <a:cubicBezTo>
                    <a:pt x="7179" y="3529"/>
                    <a:pt x="7045" y="3942"/>
                    <a:pt x="6949" y="4364"/>
                  </a:cubicBezTo>
                  <a:cubicBezTo>
                    <a:pt x="6853" y="3942"/>
                    <a:pt x="6718" y="3529"/>
                    <a:pt x="6555" y="3126"/>
                  </a:cubicBezTo>
                  <a:cubicBezTo>
                    <a:pt x="6238" y="2353"/>
                    <a:pt x="5821" y="1715"/>
                    <a:pt x="5350" y="1287"/>
                  </a:cubicBezTo>
                  <a:cubicBezTo>
                    <a:pt x="4841" y="822"/>
                    <a:pt x="4241" y="466"/>
                    <a:pt x="3584" y="236"/>
                  </a:cubicBezTo>
                  <a:cubicBezTo>
                    <a:pt x="3145" y="80"/>
                    <a:pt x="2683" y="0"/>
                    <a:pt x="221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4" name="Google Shape;19204;p140"/>
            <p:cNvSpPr/>
            <p:nvPr/>
          </p:nvSpPr>
          <p:spPr>
            <a:xfrm>
              <a:off x="7587937" y="2661529"/>
              <a:ext cx="91054" cy="52091"/>
            </a:xfrm>
            <a:custGeom>
              <a:avLst/>
              <a:gdLst/>
              <a:ahLst/>
              <a:cxnLst/>
              <a:rect l="l" t="t" r="r" b="b"/>
              <a:pathLst>
                <a:path w="3475" h="1988" extrusionOk="0">
                  <a:moveTo>
                    <a:pt x="1294" y="409"/>
                  </a:moveTo>
                  <a:cubicBezTo>
                    <a:pt x="1445" y="409"/>
                    <a:pt x="1600" y="432"/>
                    <a:pt x="1748" y="493"/>
                  </a:cubicBezTo>
                  <a:cubicBezTo>
                    <a:pt x="2204" y="675"/>
                    <a:pt x="2554" y="1122"/>
                    <a:pt x="2717" y="1376"/>
                  </a:cubicBezTo>
                  <a:cubicBezTo>
                    <a:pt x="2525" y="1453"/>
                    <a:pt x="2216" y="1549"/>
                    <a:pt x="1897" y="1549"/>
                  </a:cubicBezTo>
                  <a:cubicBezTo>
                    <a:pt x="1738" y="1549"/>
                    <a:pt x="1577" y="1525"/>
                    <a:pt x="1426" y="1463"/>
                  </a:cubicBezTo>
                  <a:cubicBezTo>
                    <a:pt x="965" y="1276"/>
                    <a:pt x="653" y="834"/>
                    <a:pt x="504" y="584"/>
                  </a:cubicBezTo>
                  <a:cubicBezTo>
                    <a:pt x="686" y="510"/>
                    <a:pt x="981" y="409"/>
                    <a:pt x="1294" y="409"/>
                  </a:cubicBezTo>
                  <a:close/>
                  <a:moveTo>
                    <a:pt x="1295" y="0"/>
                  </a:moveTo>
                  <a:cubicBezTo>
                    <a:pt x="684" y="0"/>
                    <a:pt x="154" y="297"/>
                    <a:pt x="125" y="315"/>
                  </a:cubicBezTo>
                  <a:cubicBezTo>
                    <a:pt x="39" y="368"/>
                    <a:pt x="0" y="479"/>
                    <a:pt x="44" y="575"/>
                  </a:cubicBezTo>
                  <a:cubicBezTo>
                    <a:pt x="58" y="613"/>
                    <a:pt x="466" y="1511"/>
                    <a:pt x="1273" y="1837"/>
                  </a:cubicBezTo>
                  <a:cubicBezTo>
                    <a:pt x="1469" y="1914"/>
                    <a:pt x="1681" y="1952"/>
                    <a:pt x="1892" y="1952"/>
                  </a:cubicBezTo>
                  <a:cubicBezTo>
                    <a:pt x="2252" y="1943"/>
                    <a:pt x="2602" y="1866"/>
                    <a:pt x="2929" y="1727"/>
                  </a:cubicBezTo>
                  <a:lnTo>
                    <a:pt x="3015" y="1876"/>
                  </a:lnTo>
                  <a:cubicBezTo>
                    <a:pt x="3056" y="1955"/>
                    <a:pt x="3121" y="1988"/>
                    <a:pt x="3186" y="1988"/>
                  </a:cubicBezTo>
                  <a:cubicBezTo>
                    <a:pt x="3329" y="1988"/>
                    <a:pt x="3474" y="1831"/>
                    <a:pt x="3365" y="1669"/>
                  </a:cubicBezTo>
                  <a:lnTo>
                    <a:pt x="3188" y="1372"/>
                  </a:lnTo>
                  <a:cubicBezTo>
                    <a:pt x="3145" y="1285"/>
                    <a:pt x="2679" y="431"/>
                    <a:pt x="1901" y="114"/>
                  </a:cubicBezTo>
                  <a:cubicBezTo>
                    <a:pt x="1700" y="32"/>
                    <a:pt x="1493" y="0"/>
                    <a:pt x="129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5" name="Google Shape;19205;p140"/>
            <p:cNvSpPr/>
            <p:nvPr/>
          </p:nvSpPr>
          <p:spPr>
            <a:xfrm>
              <a:off x="7738287" y="2661581"/>
              <a:ext cx="91054" cy="52195"/>
            </a:xfrm>
            <a:custGeom>
              <a:avLst/>
              <a:gdLst/>
              <a:ahLst/>
              <a:cxnLst/>
              <a:rect l="l" t="t" r="r" b="b"/>
              <a:pathLst>
                <a:path w="3475" h="1992" extrusionOk="0">
                  <a:moveTo>
                    <a:pt x="2178" y="407"/>
                  </a:moveTo>
                  <a:cubicBezTo>
                    <a:pt x="2491" y="407"/>
                    <a:pt x="2787" y="508"/>
                    <a:pt x="2965" y="582"/>
                  </a:cubicBezTo>
                  <a:cubicBezTo>
                    <a:pt x="2821" y="832"/>
                    <a:pt x="2509" y="1274"/>
                    <a:pt x="2048" y="1461"/>
                  </a:cubicBezTo>
                  <a:cubicBezTo>
                    <a:pt x="1896" y="1523"/>
                    <a:pt x="1734" y="1547"/>
                    <a:pt x="1575" y="1547"/>
                  </a:cubicBezTo>
                  <a:cubicBezTo>
                    <a:pt x="1256" y="1547"/>
                    <a:pt x="948" y="1451"/>
                    <a:pt x="752" y="1374"/>
                  </a:cubicBezTo>
                  <a:cubicBezTo>
                    <a:pt x="920" y="1120"/>
                    <a:pt x="1261" y="678"/>
                    <a:pt x="1727" y="491"/>
                  </a:cubicBezTo>
                  <a:cubicBezTo>
                    <a:pt x="1873" y="430"/>
                    <a:pt x="2028" y="407"/>
                    <a:pt x="2178" y="407"/>
                  </a:cubicBezTo>
                  <a:close/>
                  <a:moveTo>
                    <a:pt x="2173" y="1"/>
                  </a:moveTo>
                  <a:cubicBezTo>
                    <a:pt x="1977" y="1"/>
                    <a:pt x="1772" y="31"/>
                    <a:pt x="1573" y="112"/>
                  </a:cubicBezTo>
                  <a:cubicBezTo>
                    <a:pt x="791" y="429"/>
                    <a:pt x="330" y="1288"/>
                    <a:pt x="282" y="1374"/>
                  </a:cubicBezTo>
                  <a:lnTo>
                    <a:pt x="109" y="1672"/>
                  </a:lnTo>
                  <a:cubicBezTo>
                    <a:pt x="1" y="1836"/>
                    <a:pt x="142" y="1992"/>
                    <a:pt x="285" y="1992"/>
                  </a:cubicBezTo>
                  <a:cubicBezTo>
                    <a:pt x="351" y="1992"/>
                    <a:pt x="417" y="1959"/>
                    <a:pt x="460" y="1878"/>
                  </a:cubicBezTo>
                  <a:lnTo>
                    <a:pt x="541" y="1734"/>
                  </a:lnTo>
                  <a:cubicBezTo>
                    <a:pt x="872" y="1874"/>
                    <a:pt x="1223" y="1950"/>
                    <a:pt x="1578" y="1955"/>
                  </a:cubicBezTo>
                  <a:cubicBezTo>
                    <a:pt x="1590" y="1955"/>
                    <a:pt x="1602" y="1956"/>
                    <a:pt x="1613" y="1956"/>
                  </a:cubicBezTo>
                  <a:cubicBezTo>
                    <a:pt x="1813" y="1956"/>
                    <a:pt x="2011" y="1917"/>
                    <a:pt x="2197" y="1845"/>
                  </a:cubicBezTo>
                  <a:cubicBezTo>
                    <a:pt x="3009" y="1518"/>
                    <a:pt x="3412" y="616"/>
                    <a:pt x="3431" y="577"/>
                  </a:cubicBezTo>
                  <a:cubicBezTo>
                    <a:pt x="3474" y="481"/>
                    <a:pt x="3441" y="366"/>
                    <a:pt x="3345" y="313"/>
                  </a:cubicBezTo>
                  <a:cubicBezTo>
                    <a:pt x="3315" y="299"/>
                    <a:pt x="2785" y="1"/>
                    <a:pt x="217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6" name="Google Shape;19206;p140"/>
            <p:cNvSpPr/>
            <p:nvPr/>
          </p:nvSpPr>
          <p:spPr>
            <a:xfrm>
              <a:off x="7676109" y="2460686"/>
              <a:ext cx="64930" cy="125484"/>
            </a:xfrm>
            <a:custGeom>
              <a:avLst/>
              <a:gdLst/>
              <a:ahLst/>
              <a:cxnLst/>
              <a:rect l="l" t="t" r="r" b="b"/>
              <a:pathLst>
                <a:path w="2478" h="4789" extrusionOk="0">
                  <a:moveTo>
                    <a:pt x="1239" y="0"/>
                  </a:moveTo>
                  <a:cubicBezTo>
                    <a:pt x="1163" y="0"/>
                    <a:pt x="1088" y="41"/>
                    <a:pt x="1052" y="123"/>
                  </a:cubicBezTo>
                  <a:cubicBezTo>
                    <a:pt x="1013" y="214"/>
                    <a:pt x="58" y="2427"/>
                    <a:pt x="5" y="4558"/>
                  </a:cubicBezTo>
                  <a:cubicBezTo>
                    <a:pt x="0" y="4668"/>
                    <a:pt x="92" y="4764"/>
                    <a:pt x="202" y="4764"/>
                  </a:cubicBezTo>
                  <a:lnTo>
                    <a:pt x="207" y="4764"/>
                  </a:lnTo>
                  <a:cubicBezTo>
                    <a:pt x="317" y="4764"/>
                    <a:pt x="408" y="4678"/>
                    <a:pt x="413" y="4568"/>
                  </a:cubicBezTo>
                  <a:cubicBezTo>
                    <a:pt x="452" y="3089"/>
                    <a:pt x="956" y="1519"/>
                    <a:pt x="1239" y="756"/>
                  </a:cubicBezTo>
                  <a:cubicBezTo>
                    <a:pt x="1522" y="1524"/>
                    <a:pt x="2036" y="3103"/>
                    <a:pt x="2069" y="4592"/>
                  </a:cubicBezTo>
                  <a:cubicBezTo>
                    <a:pt x="2069" y="4702"/>
                    <a:pt x="2161" y="4788"/>
                    <a:pt x="2271" y="4788"/>
                  </a:cubicBezTo>
                  <a:lnTo>
                    <a:pt x="2276" y="4788"/>
                  </a:lnTo>
                  <a:cubicBezTo>
                    <a:pt x="2386" y="4788"/>
                    <a:pt x="2477" y="4692"/>
                    <a:pt x="2477" y="4582"/>
                  </a:cubicBezTo>
                  <a:cubicBezTo>
                    <a:pt x="2429" y="2446"/>
                    <a:pt x="1469" y="219"/>
                    <a:pt x="1426" y="123"/>
                  </a:cubicBezTo>
                  <a:cubicBezTo>
                    <a:pt x="1390" y="41"/>
                    <a:pt x="1315" y="0"/>
                    <a:pt x="123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207" name="Google Shape;19207;p140"/>
          <p:cNvGrpSpPr/>
          <p:nvPr/>
        </p:nvGrpSpPr>
        <p:grpSpPr>
          <a:xfrm>
            <a:off x="7108353" y="1798235"/>
            <a:ext cx="346161" cy="363481"/>
            <a:chOff x="7108353" y="1985085"/>
            <a:chExt cx="346161" cy="363481"/>
          </a:xfrm>
        </p:grpSpPr>
        <p:sp>
          <p:nvSpPr>
            <p:cNvPr id="19208" name="Google Shape;19208;p140"/>
            <p:cNvSpPr/>
            <p:nvPr/>
          </p:nvSpPr>
          <p:spPr>
            <a:xfrm>
              <a:off x="7138014" y="2121390"/>
              <a:ext cx="217245" cy="221909"/>
            </a:xfrm>
            <a:custGeom>
              <a:avLst/>
              <a:gdLst/>
              <a:ahLst/>
              <a:cxnLst/>
              <a:rect l="l" t="t" r="r" b="b"/>
              <a:pathLst>
                <a:path w="8291" h="8469" extrusionOk="0">
                  <a:moveTo>
                    <a:pt x="1244" y="1"/>
                  </a:moveTo>
                  <a:cubicBezTo>
                    <a:pt x="1244" y="4013"/>
                    <a:pt x="1" y="7638"/>
                    <a:pt x="1" y="7638"/>
                  </a:cubicBezTo>
                  <a:lnTo>
                    <a:pt x="6" y="7638"/>
                  </a:lnTo>
                  <a:cubicBezTo>
                    <a:pt x="1" y="7647"/>
                    <a:pt x="1" y="7662"/>
                    <a:pt x="1" y="7676"/>
                  </a:cubicBezTo>
                  <a:cubicBezTo>
                    <a:pt x="1" y="8113"/>
                    <a:pt x="1854" y="8468"/>
                    <a:pt x="4144" y="8468"/>
                  </a:cubicBezTo>
                  <a:cubicBezTo>
                    <a:pt x="6433" y="8468"/>
                    <a:pt x="8291" y="8113"/>
                    <a:pt x="8291" y="7676"/>
                  </a:cubicBezTo>
                  <a:cubicBezTo>
                    <a:pt x="8286" y="7662"/>
                    <a:pt x="8286" y="7647"/>
                    <a:pt x="8281" y="7638"/>
                  </a:cubicBezTo>
                  <a:lnTo>
                    <a:pt x="8291" y="7638"/>
                  </a:lnTo>
                  <a:cubicBezTo>
                    <a:pt x="8291" y="7638"/>
                    <a:pt x="7043" y="4013"/>
                    <a:pt x="70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9" name="Google Shape;19209;p140"/>
            <p:cNvSpPr/>
            <p:nvPr/>
          </p:nvSpPr>
          <p:spPr>
            <a:xfrm>
              <a:off x="7138014" y="2121390"/>
              <a:ext cx="217245" cy="221778"/>
            </a:xfrm>
            <a:custGeom>
              <a:avLst/>
              <a:gdLst/>
              <a:ahLst/>
              <a:cxnLst/>
              <a:rect l="l" t="t" r="r" b="b"/>
              <a:pathLst>
                <a:path w="8291" h="8464" extrusionOk="0">
                  <a:moveTo>
                    <a:pt x="5612" y="1"/>
                  </a:moveTo>
                  <a:cubicBezTo>
                    <a:pt x="5612" y="2300"/>
                    <a:pt x="6020" y="4470"/>
                    <a:pt x="6371" y="5905"/>
                  </a:cubicBezTo>
                  <a:cubicBezTo>
                    <a:pt x="6606" y="6865"/>
                    <a:pt x="5896" y="7801"/>
                    <a:pt x="4907" y="7825"/>
                  </a:cubicBezTo>
                  <a:cubicBezTo>
                    <a:pt x="4676" y="7834"/>
                    <a:pt x="4427" y="7834"/>
                    <a:pt x="4148" y="7834"/>
                  </a:cubicBezTo>
                  <a:cubicBezTo>
                    <a:pt x="2209" y="7834"/>
                    <a:pt x="582" y="7580"/>
                    <a:pt x="131" y="7239"/>
                  </a:cubicBezTo>
                  <a:cubicBezTo>
                    <a:pt x="54" y="7494"/>
                    <a:pt x="1" y="7638"/>
                    <a:pt x="1" y="7638"/>
                  </a:cubicBezTo>
                  <a:lnTo>
                    <a:pt x="11" y="7638"/>
                  </a:lnTo>
                  <a:cubicBezTo>
                    <a:pt x="6" y="7647"/>
                    <a:pt x="6" y="7662"/>
                    <a:pt x="1" y="7676"/>
                  </a:cubicBezTo>
                  <a:cubicBezTo>
                    <a:pt x="1" y="8065"/>
                    <a:pt x="1484" y="8391"/>
                    <a:pt x="3428" y="8459"/>
                  </a:cubicBezTo>
                  <a:lnTo>
                    <a:pt x="3606" y="8463"/>
                  </a:lnTo>
                  <a:lnTo>
                    <a:pt x="4148" y="8463"/>
                  </a:lnTo>
                  <a:cubicBezTo>
                    <a:pt x="6433" y="8463"/>
                    <a:pt x="8291" y="8113"/>
                    <a:pt x="8291" y="7676"/>
                  </a:cubicBezTo>
                  <a:cubicBezTo>
                    <a:pt x="8291" y="7662"/>
                    <a:pt x="8291" y="7647"/>
                    <a:pt x="8286" y="7633"/>
                  </a:cubicBezTo>
                  <a:lnTo>
                    <a:pt x="8286" y="7633"/>
                  </a:lnTo>
                  <a:lnTo>
                    <a:pt x="8291" y="7638"/>
                  </a:lnTo>
                  <a:lnTo>
                    <a:pt x="8291" y="7633"/>
                  </a:lnTo>
                  <a:lnTo>
                    <a:pt x="8291" y="7628"/>
                  </a:lnTo>
                  <a:lnTo>
                    <a:pt x="8291" y="7623"/>
                  </a:lnTo>
                  <a:cubicBezTo>
                    <a:pt x="8277" y="7580"/>
                    <a:pt x="8229" y="7450"/>
                    <a:pt x="8171" y="7239"/>
                  </a:cubicBezTo>
                  <a:cubicBezTo>
                    <a:pt x="7854" y="6198"/>
                    <a:pt x="7048" y="3226"/>
                    <a:pt x="7048" y="1"/>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0" name="Google Shape;19210;p140"/>
            <p:cNvSpPr/>
            <p:nvPr/>
          </p:nvSpPr>
          <p:spPr>
            <a:xfrm>
              <a:off x="7166837" y="2121390"/>
              <a:ext cx="159757" cy="71847"/>
            </a:xfrm>
            <a:custGeom>
              <a:avLst/>
              <a:gdLst/>
              <a:ahLst/>
              <a:cxnLst/>
              <a:rect l="l" t="t" r="r" b="b"/>
              <a:pathLst>
                <a:path w="6097" h="2742" extrusionOk="0">
                  <a:moveTo>
                    <a:pt x="149" y="1"/>
                  </a:moveTo>
                  <a:cubicBezTo>
                    <a:pt x="149" y="845"/>
                    <a:pt x="96" y="1690"/>
                    <a:pt x="0" y="2530"/>
                  </a:cubicBezTo>
                  <a:cubicBezTo>
                    <a:pt x="977" y="2670"/>
                    <a:pt x="1962" y="2742"/>
                    <a:pt x="2952" y="2742"/>
                  </a:cubicBezTo>
                  <a:cubicBezTo>
                    <a:pt x="2984" y="2742"/>
                    <a:pt x="3016" y="2742"/>
                    <a:pt x="3048" y="2741"/>
                  </a:cubicBezTo>
                  <a:cubicBezTo>
                    <a:pt x="3080" y="2742"/>
                    <a:pt x="3112" y="2742"/>
                    <a:pt x="3144" y="2742"/>
                  </a:cubicBezTo>
                  <a:cubicBezTo>
                    <a:pt x="4134" y="2742"/>
                    <a:pt x="5120" y="2670"/>
                    <a:pt x="6096" y="2530"/>
                  </a:cubicBezTo>
                  <a:cubicBezTo>
                    <a:pt x="6000" y="1690"/>
                    <a:pt x="5948" y="845"/>
                    <a:pt x="5948"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1" name="Google Shape;19211;p140"/>
            <p:cNvSpPr/>
            <p:nvPr/>
          </p:nvSpPr>
          <p:spPr>
            <a:xfrm>
              <a:off x="7285194" y="2121259"/>
              <a:ext cx="41400" cy="70459"/>
            </a:xfrm>
            <a:custGeom>
              <a:avLst/>
              <a:gdLst/>
              <a:ahLst/>
              <a:cxnLst/>
              <a:rect l="l" t="t" r="r" b="b"/>
              <a:pathLst>
                <a:path w="1580" h="2689" extrusionOk="0">
                  <a:moveTo>
                    <a:pt x="0" y="1"/>
                  </a:moveTo>
                  <a:cubicBezTo>
                    <a:pt x="5" y="898"/>
                    <a:pt x="58" y="1796"/>
                    <a:pt x="168" y="2689"/>
                  </a:cubicBezTo>
                  <a:cubicBezTo>
                    <a:pt x="667" y="2655"/>
                    <a:pt x="1143" y="2602"/>
                    <a:pt x="1579" y="2535"/>
                  </a:cubicBezTo>
                  <a:lnTo>
                    <a:pt x="1579" y="2530"/>
                  </a:lnTo>
                  <a:cubicBezTo>
                    <a:pt x="1546" y="2233"/>
                    <a:pt x="1517" y="1926"/>
                    <a:pt x="1493" y="1614"/>
                  </a:cubicBezTo>
                  <a:lnTo>
                    <a:pt x="1493" y="1604"/>
                  </a:lnTo>
                  <a:cubicBezTo>
                    <a:pt x="1483" y="1508"/>
                    <a:pt x="1479" y="1407"/>
                    <a:pt x="1474" y="1306"/>
                  </a:cubicBezTo>
                  <a:lnTo>
                    <a:pt x="1474" y="1282"/>
                  </a:lnTo>
                  <a:cubicBezTo>
                    <a:pt x="1464" y="1186"/>
                    <a:pt x="1459" y="1090"/>
                    <a:pt x="1455" y="990"/>
                  </a:cubicBezTo>
                  <a:lnTo>
                    <a:pt x="1455" y="961"/>
                  </a:lnTo>
                  <a:cubicBezTo>
                    <a:pt x="1450" y="865"/>
                    <a:pt x="1445" y="769"/>
                    <a:pt x="1445" y="673"/>
                  </a:cubicBezTo>
                  <a:lnTo>
                    <a:pt x="1445" y="644"/>
                  </a:lnTo>
                  <a:cubicBezTo>
                    <a:pt x="1440" y="543"/>
                    <a:pt x="1440" y="442"/>
                    <a:pt x="1435" y="342"/>
                  </a:cubicBezTo>
                  <a:lnTo>
                    <a:pt x="1435" y="322"/>
                  </a:lnTo>
                  <a:lnTo>
                    <a:pt x="1435" y="1"/>
                  </a:ln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2" name="Google Shape;19212;p140"/>
            <p:cNvSpPr/>
            <p:nvPr/>
          </p:nvSpPr>
          <p:spPr>
            <a:xfrm>
              <a:off x="7114013" y="2094716"/>
              <a:ext cx="266034" cy="64196"/>
            </a:xfrm>
            <a:custGeom>
              <a:avLst/>
              <a:gdLst/>
              <a:ahLst/>
              <a:cxnLst/>
              <a:rect l="l" t="t" r="r" b="b"/>
              <a:pathLst>
                <a:path w="10153" h="2450" extrusionOk="0">
                  <a:moveTo>
                    <a:pt x="4942" y="0"/>
                  </a:moveTo>
                  <a:cubicBezTo>
                    <a:pt x="2206" y="0"/>
                    <a:pt x="10" y="526"/>
                    <a:pt x="5" y="1191"/>
                  </a:cubicBezTo>
                  <a:cubicBezTo>
                    <a:pt x="0" y="1868"/>
                    <a:pt x="2271" y="2430"/>
                    <a:pt x="5069" y="2449"/>
                  </a:cubicBezTo>
                  <a:cubicBezTo>
                    <a:pt x="5106" y="2449"/>
                    <a:pt x="5143" y="2449"/>
                    <a:pt x="5180" y="2449"/>
                  </a:cubicBezTo>
                  <a:cubicBezTo>
                    <a:pt x="7932" y="2449"/>
                    <a:pt x="10148" y="1922"/>
                    <a:pt x="10153" y="1259"/>
                  </a:cubicBezTo>
                  <a:cubicBezTo>
                    <a:pt x="10153" y="582"/>
                    <a:pt x="7887" y="20"/>
                    <a:pt x="5088" y="1"/>
                  </a:cubicBezTo>
                  <a:cubicBezTo>
                    <a:pt x="5039" y="1"/>
                    <a:pt x="4990" y="0"/>
                    <a:pt x="49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3" name="Google Shape;19213;p140"/>
            <p:cNvSpPr/>
            <p:nvPr/>
          </p:nvSpPr>
          <p:spPr>
            <a:xfrm>
              <a:off x="7152609" y="2115102"/>
              <a:ext cx="188186" cy="23425"/>
            </a:xfrm>
            <a:custGeom>
              <a:avLst/>
              <a:gdLst/>
              <a:ahLst/>
              <a:cxnLst/>
              <a:rect l="l" t="t" r="r" b="b"/>
              <a:pathLst>
                <a:path w="7182" h="894" extrusionOk="0">
                  <a:moveTo>
                    <a:pt x="3591" y="0"/>
                  </a:moveTo>
                  <a:cubicBezTo>
                    <a:pt x="2497" y="0"/>
                    <a:pt x="1431" y="87"/>
                    <a:pt x="582" y="250"/>
                  </a:cubicBezTo>
                  <a:cubicBezTo>
                    <a:pt x="394" y="284"/>
                    <a:pt x="231" y="322"/>
                    <a:pt x="87" y="361"/>
                  </a:cubicBezTo>
                  <a:cubicBezTo>
                    <a:pt x="1" y="385"/>
                    <a:pt x="1" y="505"/>
                    <a:pt x="87" y="529"/>
                  </a:cubicBezTo>
                  <a:cubicBezTo>
                    <a:pt x="231" y="567"/>
                    <a:pt x="394" y="605"/>
                    <a:pt x="582" y="639"/>
                  </a:cubicBezTo>
                  <a:cubicBezTo>
                    <a:pt x="1431" y="802"/>
                    <a:pt x="2497" y="893"/>
                    <a:pt x="3591" y="893"/>
                  </a:cubicBezTo>
                  <a:cubicBezTo>
                    <a:pt x="4686" y="893"/>
                    <a:pt x="5751" y="802"/>
                    <a:pt x="6601" y="639"/>
                  </a:cubicBezTo>
                  <a:cubicBezTo>
                    <a:pt x="6788" y="605"/>
                    <a:pt x="6952" y="567"/>
                    <a:pt x="7096" y="529"/>
                  </a:cubicBezTo>
                  <a:cubicBezTo>
                    <a:pt x="7182" y="505"/>
                    <a:pt x="7182" y="385"/>
                    <a:pt x="7096" y="361"/>
                  </a:cubicBezTo>
                  <a:cubicBezTo>
                    <a:pt x="6952" y="322"/>
                    <a:pt x="6788" y="284"/>
                    <a:pt x="6601" y="250"/>
                  </a:cubicBezTo>
                  <a:cubicBezTo>
                    <a:pt x="5751" y="87"/>
                    <a:pt x="4686" y="0"/>
                    <a:pt x="3591" y="0"/>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4" name="Google Shape;19214;p140"/>
            <p:cNvSpPr/>
            <p:nvPr/>
          </p:nvSpPr>
          <p:spPr>
            <a:xfrm>
              <a:off x="7208211" y="1990823"/>
              <a:ext cx="241404" cy="88879"/>
            </a:xfrm>
            <a:custGeom>
              <a:avLst/>
              <a:gdLst/>
              <a:ahLst/>
              <a:cxnLst/>
              <a:rect l="l" t="t" r="r" b="b"/>
              <a:pathLst>
                <a:path w="9213" h="3392" extrusionOk="0">
                  <a:moveTo>
                    <a:pt x="8753" y="0"/>
                  </a:moveTo>
                  <a:cubicBezTo>
                    <a:pt x="8732" y="0"/>
                    <a:pt x="8710" y="4"/>
                    <a:pt x="8689" y="10"/>
                  </a:cubicBezTo>
                  <a:lnTo>
                    <a:pt x="197" y="2775"/>
                  </a:lnTo>
                  <a:cubicBezTo>
                    <a:pt x="68" y="2819"/>
                    <a:pt x="0" y="2982"/>
                    <a:pt x="48" y="3140"/>
                  </a:cubicBezTo>
                  <a:lnTo>
                    <a:pt x="53" y="3164"/>
                  </a:lnTo>
                  <a:cubicBezTo>
                    <a:pt x="95" y="3301"/>
                    <a:pt x="208" y="3392"/>
                    <a:pt x="322" y="3392"/>
                  </a:cubicBezTo>
                  <a:cubicBezTo>
                    <a:pt x="340" y="3392"/>
                    <a:pt x="357" y="3390"/>
                    <a:pt x="375" y="3385"/>
                  </a:cubicBezTo>
                  <a:lnTo>
                    <a:pt x="9001" y="1062"/>
                  </a:lnTo>
                  <a:cubicBezTo>
                    <a:pt x="9140" y="1028"/>
                    <a:pt x="9212" y="860"/>
                    <a:pt x="9164" y="697"/>
                  </a:cubicBezTo>
                  <a:lnTo>
                    <a:pt x="9025" y="231"/>
                  </a:lnTo>
                  <a:cubicBezTo>
                    <a:pt x="8984" y="94"/>
                    <a:pt x="8869" y="0"/>
                    <a:pt x="8753" y="0"/>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5" name="Google Shape;19215;p140"/>
            <p:cNvSpPr/>
            <p:nvPr/>
          </p:nvSpPr>
          <p:spPr>
            <a:xfrm>
              <a:off x="7209731" y="2002143"/>
              <a:ext cx="239884" cy="77559"/>
            </a:xfrm>
            <a:custGeom>
              <a:avLst/>
              <a:gdLst/>
              <a:ahLst/>
              <a:cxnLst/>
              <a:rect l="l" t="t" r="r" b="b"/>
              <a:pathLst>
                <a:path w="9155" h="2960" extrusionOk="0">
                  <a:moveTo>
                    <a:pt x="9025" y="1"/>
                  </a:moveTo>
                  <a:lnTo>
                    <a:pt x="0" y="2747"/>
                  </a:lnTo>
                  <a:cubicBezTo>
                    <a:pt x="45" y="2875"/>
                    <a:pt x="155" y="2960"/>
                    <a:pt x="264" y="2960"/>
                  </a:cubicBezTo>
                  <a:cubicBezTo>
                    <a:pt x="282" y="2960"/>
                    <a:pt x="299" y="2958"/>
                    <a:pt x="317" y="2953"/>
                  </a:cubicBezTo>
                  <a:lnTo>
                    <a:pt x="8943" y="630"/>
                  </a:lnTo>
                  <a:cubicBezTo>
                    <a:pt x="9082" y="596"/>
                    <a:pt x="9154" y="428"/>
                    <a:pt x="9106" y="265"/>
                  </a:cubicBezTo>
                  <a:lnTo>
                    <a:pt x="9025" y="1"/>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6" name="Google Shape;19216;p140"/>
            <p:cNvSpPr/>
            <p:nvPr/>
          </p:nvSpPr>
          <p:spPr>
            <a:xfrm>
              <a:off x="7208211" y="2050460"/>
              <a:ext cx="50833" cy="29242"/>
            </a:xfrm>
            <a:custGeom>
              <a:avLst/>
              <a:gdLst/>
              <a:ahLst/>
              <a:cxnLst/>
              <a:rect l="l" t="t" r="r" b="b"/>
              <a:pathLst>
                <a:path w="1940" h="1116" extrusionOk="0">
                  <a:moveTo>
                    <a:pt x="1733" y="0"/>
                  </a:moveTo>
                  <a:lnTo>
                    <a:pt x="197" y="499"/>
                  </a:lnTo>
                  <a:cubicBezTo>
                    <a:pt x="68" y="543"/>
                    <a:pt x="0" y="706"/>
                    <a:pt x="48" y="864"/>
                  </a:cubicBezTo>
                  <a:lnTo>
                    <a:pt x="53" y="883"/>
                  </a:lnTo>
                  <a:cubicBezTo>
                    <a:pt x="95" y="1025"/>
                    <a:pt x="208" y="1116"/>
                    <a:pt x="325" y="1116"/>
                  </a:cubicBezTo>
                  <a:cubicBezTo>
                    <a:pt x="343" y="1116"/>
                    <a:pt x="362" y="1114"/>
                    <a:pt x="380" y="1109"/>
                  </a:cubicBezTo>
                  <a:lnTo>
                    <a:pt x="1940" y="687"/>
                  </a:lnTo>
                  <a:lnTo>
                    <a:pt x="1733"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7" name="Google Shape;19217;p140"/>
            <p:cNvSpPr/>
            <p:nvPr/>
          </p:nvSpPr>
          <p:spPr>
            <a:xfrm>
              <a:off x="7209731" y="2059893"/>
              <a:ext cx="49313" cy="19390"/>
            </a:xfrm>
            <a:custGeom>
              <a:avLst/>
              <a:gdLst/>
              <a:ahLst/>
              <a:cxnLst/>
              <a:rect l="l" t="t" r="r" b="b"/>
              <a:pathLst>
                <a:path w="1882" h="740" extrusionOk="0">
                  <a:moveTo>
                    <a:pt x="1781" y="0"/>
                  </a:moveTo>
                  <a:lnTo>
                    <a:pt x="0" y="543"/>
                  </a:lnTo>
                  <a:cubicBezTo>
                    <a:pt x="5" y="552"/>
                    <a:pt x="10" y="562"/>
                    <a:pt x="14" y="571"/>
                  </a:cubicBezTo>
                  <a:cubicBezTo>
                    <a:pt x="14" y="576"/>
                    <a:pt x="19" y="586"/>
                    <a:pt x="24" y="595"/>
                  </a:cubicBezTo>
                  <a:cubicBezTo>
                    <a:pt x="29" y="600"/>
                    <a:pt x="34" y="610"/>
                    <a:pt x="38" y="619"/>
                  </a:cubicBezTo>
                  <a:lnTo>
                    <a:pt x="53" y="639"/>
                  </a:lnTo>
                  <a:lnTo>
                    <a:pt x="67" y="658"/>
                  </a:lnTo>
                  <a:lnTo>
                    <a:pt x="86" y="672"/>
                  </a:lnTo>
                  <a:lnTo>
                    <a:pt x="106" y="687"/>
                  </a:lnTo>
                  <a:lnTo>
                    <a:pt x="110" y="691"/>
                  </a:lnTo>
                  <a:lnTo>
                    <a:pt x="125" y="701"/>
                  </a:lnTo>
                  <a:lnTo>
                    <a:pt x="130" y="706"/>
                  </a:lnTo>
                  <a:lnTo>
                    <a:pt x="149" y="715"/>
                  </a:lnTo>
                  <a:lnTo>
                    <a:pt x="154" y="720"/>
                  </a:lnTo>
                  <a:lnTo>
                    <a:pt x="168" y="725"/>
                  </a:lnTo>
                  <a:lnTo>
                    <a:pt x="178" y="730"/>
                  </a:lnTo>
                  <a:lnTo>
                    <a:pt x="192" y="735"/>
                  </a:lnTo>
                  <a:lnTo>
                    <a:pt x="202" y="735"/>
                  </a:lnTo>
                  <a:lnTo>
                    <a:pt x="216" y="739"/>
                  </a:lnTo>
                  <a:lnTo>
                    <a:pt x="288" y="739"/>
                  </a:lnTo>
                  <a:lnTo>
                    <a:pt x="312" y="735"/>
                  </a:lnTo>
                  <a:lnTo>
                    <a:pt x="1882" y="331"/>
                  </a:lnTo>
                  <a:lnTo>
                    <a:pt x="1781" y="0"/>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8" name="Google Shape;19218;p140"/>
            <p:cNvSpPr/>
            <p:nvPr/>
          </p:nvSpPr>
          <p:spPr>
            <a:xfrm>
              <a:off x="7132617" y="2254027"/>
              <a:ext cx="228067" cy="94539"/>
            </a:xfrm>
            <a:custGeom>
              <a:avLst/>
              <a:gdLst/>
              <a:ahLst/>
              <a:cxnLst/>
              <a:rect l="l" t="t" r="r" b="b"/>
              <a:pathLst>
                <a:path w="8704" h="3608" extrusionOk="0">
                  <a:moveTo>
                    <a:pt x="834" y="1"/>
                  </a:moveTo>
                  <a:cubicBezTo>
                    <a:pt x="752" y="1"/>
                    <a:pt x="670" y="47"/>
                    <a:pt x="644" y="152"/>
                  </a:cubicBezTo>
                  <a:cubicBezTo>
                    <a:pt x="471" y="948"/>
                    <a:pt x="265" y="1736"/>
                    <a:pt x="10" y="2508"/>
                  </a:cubicBezTo>
                  <a:cubicBezTo>
                    <a:pt x="0" y="2537"/>
                    <a:pt x="0" y="2566"/>
                    <a:pt x="0" y="2590"/>
                  </a:cubicBezTo>
                  <a:lnTo>
                    <a:pt x="0" y="2614"/>
                  </a:lnTo>
                  <a:cubicBezTo>
                    <a:pt x="0" y="2955"/>
                    <a:pt x="437" y="3195"/>
                    <a:pt x="1383" y="3373"/>
                  </a:cubicBezTo>
                  <a:cubicBezTo>
                    <a:pt x="2175" y="3526"/>
                    <a:pt x="3231" y="3608"/>
                    <a:pt x="4350" y="3608"/>
                  </a:cubicBezTo>
                  <a:cubicBezTo>
                    <a:pt x="5468" y="3608"/>
                    <a:pt x="6524" y="3526"/>
                    <a:pt x="7316" y="3373"/>
                  </a:cubicBezTo>
                  <a:cubicBezTo>
                    <a:pt x="8257" y="3195"/>
                    <a:pt x="8699" y="2955"/>
                    <a:pt x="8699" y="2614"/>
                  </a:cubicBezTo>
                  <a:lnTo>
                    <a:pt x="8699" y="2590"/>
                  </a:lnTo>
                  <a:cubicBezTo>
                    <a:pt x="8703" y="2566"/>
                    <a:pt x="8699" y="2537"/>
                    <a:pt x="8689" y="2508"/>
                  </a:cubicBezTo>
                  <a:cubicBezTo>
                    <a:pt x="8439" y="1736"/>
                    <a:pt x="8228" y="948"/>
                    <a:pt x="8060" y="156"/>
                  </a:cubicBezTo>
                  <a:cubicBezTo>
                    <a:pt x="8032" y="49"/>
                    <a:pt x="7949" y="2"/>
                    <a:pt x="7865" y="2"/>
                  </a:cubicBezTo>
                  <a:cubicBezTo>
                    <a:pt x="7750" y="2"/>
                    <a:pt x="7634" y="92"/>
                    <a:pt x="7662" y="243"/>
                  </a:cubicBezTo>
                  <a:cubicBezTo>
                    <a:pt x="7940" y="1515"/>
                    <a:pt x="8219" y="2384"/>
                    <a:pt x="8291" y="2595"/>
                  </a:cubicBezTo>
                  <a:lnTo>
                    <a:pt x="8291" y="2609"/>
                  </a:lnTo>
                  <a:cubicBezTo>
                    <a:pt x="8243" y="2676"/>
                    <a:pt x="7959" y="2849"/>
                    <a:pt x="7119" y="2998"/>
                  </a:cubicBezTo>
                  <a:cubicBezTo>
                    <a:pt x="6361" y="3128"/>
                    <a:pt x="5377" y="3200"/>
                    <a:pt x="4350" y="3200"/>
                  </a:cubicBezTo>
                  <a:cubicBezTo>
                    <a:pt x="3322" y="3200"/>
                    <a:pt x="2338" y="3128"/>
                    <a:pt x="1585" y="2998"/>
                  </a:cubicBezTo>
                  <a:cubicBezTo>
                    <a:pt x="740" y="2849"/>
                    <a:pt x="457" y="2676"/>
                    <a:pt x="409" y="2609"/>
                  </a:cubicBezTo>
                  <a:lnTo>
                    <a:pt x="409" y="2595"/>
                  </a:lnTo>
                  <a:cubicBezTo>
                    <a:pt x="481" y="2384"/>
                    <a:pt x="759" y="1515"/>
                    <a:pt x="1037" y="238"/>
                  </a:cubicBezTo>
                  <a:cubicBezTo>
                    <a:pt x="1065" y="90"/>
                    <a:pt x="949" y="1"/>
                    <a:pt x="83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9" name="Google Shape;19219;p140"/>
            <p:cNvSpPr/>
            <p:nvPr/>
          </p:nvSpPr>
          <p:spPr>
            <a:xfrm>
              <a:off x="7108353" y="2089449"/>
              <a:ext cx="276463" cy="150848"/>
            </a:xfrm>
            <a:custGeom>
              <a:avLst/>
              <a:gdLst/>
              <a:ahLst/>
              <a:cxnLst/>
              <a:rect l="l" t="t" r="r" b="b"/>
              <a:pathLst>
                <a:path w="10551" h="5757" extrusionOk="0">
                  <a:moveTo>
                    <a:pt x="5285" y="399"/>
                  </a:moveTo>
                  <a:cubicBezTo>
                    <a:pt x="6624" y="399"/>
                    <a:pt x="7882" y="523"/>
                    <a:pt x="8823" y="754"/>
                  </a:cubicBezTo>
                  <a:cubicBezTo>
                    <a:pt x="9740" y="970"/>
                    <a:pt x="10153" y="1253"/>
                    <a:pt x="10153" y="1421"/>
                  </a:cubicBezTo>
                  <a:cubicBezTo>
                    <a:pt x="10148" y="1508"/>
                    <a:pt x="10037" y="1618"/>
                    <a:pt x="9850" y="1724"/>
                  </a:cubicBezTo>
                  <a:cubicBezTo>
                    <a:pt x="9615" y="1858"/>
                    <a:pt x="9260" y="1983"/>
                    <a:pt x="8818" y="2088"/>
                  </a:cubicBezTo>
                  <a:cubicBezTo>
                    <a:pt x="8617" y="2136"/>
                    <a:pt x="8405" y="2180"/>
                    <a:pt x="8184" y="2218"/>
                  </a:cubicBezTo>
                  <a:lnTo>
                    <a:pt x="8175" y="2218"/>
                  </a:lnTo>
                  <a:lnTo>
                    <a:pt x="8036" y="2242"/>
                  </a:lnTo>
                  <a:lnTo>
                    <a:pt x="7988" y="2247"/>
                  </a:lnTo>
                  <a:lnTo>
                    <a:pt x="7882" y="2266"/>
                  </a:lnTo>
                  <a:lnTo>
                    <a:pt x="7834" y="2271"/>
                  </a:lnTo>
                  <a:lnTo>
                    <a:pt x="7685" y="2290"/>
                  </a:lnTo>
                  <a:lnTo>
                    <a:pt x="7676" y="2290"/>
                  </a:lnTo>
                  <a:lnTo>
                    <a:pt x="7532" y="2309"/>
                  </a:lnTo>
                  <a:lnTo>
                    <a:pt x="7484" y="2314"/>
                  </a:lnTo>
                  <a:lnTo>
                    <a:pt x="7373" y="2328"/>
                  </a:lnTo>
                  <a:lnTo>
                    <a:pt x="7320" y="2333"/>
                  </a:lnTo>
                  <a:lnTo>
                    <a:pt x="7167" y="2348"/>
                  </a:lnTo>
                  <a:lnTo>
                    <a:pt x="7143" y="2348"/>
                  </a:lnTo>
                  <a:lnTo>
                    <a:pt x="7004" y="2362"/>
                  </a:lnTo>
                  <a:lnTo>
                    <a:pt x="6951" y="2367"/>
                  </a:lnTo>
                  <a:lnTo>
                    <a:pt x="6836" y="2376"/>
                  </a:lnTo>
                  <a:lnTo>
                    <a:pt x="6783" y="2381"/>
                  </a:lnTo>
                  <a:lnTo>
                    <a:pt x="6624" y="2391"/>
                  </a:lnTo>
                  <a:lnTo>
                    <a:pt x="6591" y="2391"/>
                  </a:lnTo>
                  <a:lnTo>
                    <a:pt x="6456" y="2400"/>
                  </a:lnTo>
                  <a:lnTo>
                    <a:pt x="6394" y="2405"/>
                  </a:lnTo>
                  <a:lnTo>
                    <a:pt x="6284" y="2410"/>
                  </a:lnTo>
                  <a:lnTo>
                    <a:pt x="6226" y="2410"/>
                  </a:lnTo>
                  <a:lnTo>
                    <a:pt x="6063" y="2415"/>
                  </a:lnTo>
                  <a:lnTo>
                    <a:pt x="6053" y="2415"/>
                  </a:lnTo>
                  <a:lnTo>
                    <a:pt x="5871" y="2424"/>
                  </a:lnTo>
                  <a:lnTo>
                    <a:pt x="4685" y="2424"/>
                  </a:lnTo>
                  <a:lnTo>
                    <a:pt x="4507" y="2415"/>
                  </a:lnTo>
                  <a:lnTo>
                    <a:pt x="4498" y="2415"/>
                  </a:lnTo>
                  <a:lnTo>
                    <a:pt x="4335" y="2410"/>
                  </a:lnTo>
                  <a:lnTo>
                    <a:pt x="4277" y="2410"/>
                  </a:lnTo>
                  <a:lnTo>
                    <a:pt x="4162" y="2405"/>
                  </a:lnTo>
                  <a:lnTo>
                    <a:pt x="4104" y="2400"/>
                  </a:lnTo>
                  <a:lnTo>
                    <a:pt x="3970" y="2391"/>
                  </a:lnTo>
                  <a:lnTo>
                    <a:pt x="3936" y="2391"/>
                  </a:lnTo>
                  <a:lnTo>
                    <a:pt x="3778" y="2381"/>
                  </a:lnTo>
                  <a:lnTo>
                    <a:pt x="3720" y="2376"/>
                  </a:lnTo>
                  <a:lnTo>
                    <a:pt x="3610" y="2367"/>
                  </a:lnTo>
                  <a:lnTo>
                    <a:pt x="3552" y="2362"/>
                  </a:lnTo>
                  <a:lnTo>
                    <a:pt x="3413" y="2348"/>
                  </a:lnTo>
                  <a:lnTo>
                    <a:pt x="3394" y="2348"/>
                  </a:lnTo>
                  <a:lnTo>
                    <a:pt x="3240" y="2333"/>
                  </a:lnTo>
                  <a:lnTo>
                    <a:pt x="3187" y="2328"/>
                  </a:lnTo>
                  <a:lnTo>
                    <a:pt x="3077" y="2314"/>
                  </a:lnTo>
                  <a:lnTo>
                    <a:pt x="3029" y="2309"/>
                  </a:lnTo>
                  <a:lnTo>
                    <a:pt x="2885" y="2290"/>
                  </a:lnTo>
                  <a:lnTo>
                    <a:pt x="2875" y="2290"/>
                  </a:lnTo>
                  <a:lnTo>
                    <a:pt x="2722" y="2271"/>
                  </a:lnTo>
                  <a:lnTo>
                    <a:pt x="2679" y="2261"/>
                  </a:lnTo>
                  <a:lnTo>
                    <a:pt x="2568" y="2247"/>
                  </a:lnTo>
                  <a:lnTo>
                    <a:pt x="2525" y="2242"/>
                  </a:lnTo>
                  <a:lnTo>
                    <a:pt x="2381" y="2218"/>
                  </a:lnTo>
                  <a:lnTo>
                    <a:pt x="2376" y="2218"/>
                  </a:lnTo>
                  <a:cubicBezTo>
                    <a:pt x="2155" y="2180"/>
                    <a:pt x="1939" y="2136"/>
                    <a:pt x="1743" y="2088"/>
                  </a:cubicBezTo>
                  <a:cubicBezTo>
                    <a:pt x="830" y="1868"/>
                    <a:pt x="413" y="1589"/>
                    <a:pt x="413" y="1421"/>
                  </a:cubicBezTo>
                  <a:cubicBezTo>
                    <a:pt x="413" y="1340"/>
                    <a:pt x="523" y="1224"/>
                    <a:pt x="710" y="1119"/>
                  </a:cubicBezTo>
                  <a:cubicBezTo>
                    <a:pt x="946" y="984"/>
                    <a:pt x="1301" y="859"/>
                    <a:pt x="1743" y="754"/>
                  </a:cubicBezTo>
                  <a:cubicBezTo>
                    <a:pt x="2688" y="523"/>
                    <a:pt x="3941" y="399"/>
                    <a:pt x="5285" y="399"/>
                  </a:cubicBezTo>
                  <a:close/>
                  <a:moveTo>
                    <a:pt x="8016" y="2655"/>
                  </a:moveTo>
                  <a:cubicBezTo>
                    <a:pt x="8016" y="2688"/>
                    <a:pt x="8021" y="2717"/>
                    <a:pt x="8021" y="2746"/>
                  </a:cubicBezTo>
                  <a:cubicBezTo>
                    <a:pt x="8026" y="2813"/>
                    <a:pt x="8036" y="2880"/>
                    <a:pt x="8040" y="2948"/>
                  </a:cubicBezTo>
                  <a:cubicBezTo>
                    <a:pt x="8040" y="2986"/>
                    <a:pt x="8045" y="3024"/>
                    <a:pt x="8050" y="3063"/>
                  </a:cubicBezTo>
                  <a:cubicBezTo>
                    <a:pt x="8055" y="3164"/>
                    <a:pt x="8064" y="3264"/>
                    <a:pt x="8074" y="3365"/>
                  </a:cubicBezTo>
                  <a:lnTo>
                    <a:pt x="8074" y="3384"/>
                  </a:lnTo>
                  <a:cubicBezTo>
                    <a:pt x="8088" y="3447"/>
                    <a:pt x="8098" y="3514"/>
                    <a:pt x="8108" y="3576"/>
                  </a:cubicBezTo>
                  <a:lnTo>
                    <a:pt x="8103" y="3576"/>
                  </a:lnTo>
                  <a:cubicBezTo>
                    <a:pt x="7164" y="3699"/>
                    <a:pt x="6221" y="3760"/>
                    <a:pt x="5277" y="3760"/>
                  </a:cubicBezTo>
                  <a:cubicBezTo>
                    <a:pt x="4333" y="3760"/>
                    <a:pt x="3389" y="3699"/>
                    <a:pt x="2448" y="3576"/>
                  </a:cubicBezTo>
                  <a:cubicBezTo>
                    <a:pt x="2458" y="3514"/>
                    <a:pt x="2463" y="3452"/>
                    <a:pt x="2472" y="3384"/>
                  </a:cubicBezTo>
                  <a:lnTo>
                    <a:pt x="2472" y="3365"/>
                  </a:lnTo>
                  <a:cubicBezTo>
                    <a:pt x="2482" y="3264"/>
                    <a:pt x="2487" y="3164"/>
                    <a:pt x="2496" y="3063"/>
                  </a:cubicBezTo>
                  <a:cubicBezTo>
                    <a:pt x="2501" y="3024"/>
                    <a:pt x="2506" y="2986"/>
                    <a:pt x="2506" y="2948"/>
                  </a:cubicBezTo>
                  <a:cubicBezTo>
                    <a:pt x="2511" y="2880"/>
                    <a:pt x="2515" y="2818"/>
                    <a:pt x="2520" y="2751"/>
                  </a:cubicBezTo>
                  <a:cubicBezTo>
                    <a:pt x="2520" y="2722"/>
                    <a:pt x="2525" y="2688"/>
                    <a:pt x="2530" y="2660"/>
                  </a:cubicBezTo>
                  <a:cubicBezTo>
                    <a:pt x="2938" y="2717"/>
                    <a:pt x="3379" y="2770"/>
                    <a:pt x="3840" y="2799"/>
                  </a:cubicBezTo>
                  <a:lnTo>
                    <a:pt x="3951" y="2808"/>
                  </a:lnTo>
                  <a:lnTo>
                    <a:pt x="4171" y="2823"/>
                  </a:lnTo>
                  <a:lnTo>
                    <a:pt x="4200" y="2823"/>
                  </a:lnTo>
                  <a:lnTo>
                    <a:pt x="4359" y="2828"/>
                  </a:lnTo>
                  <a:lnTo>
                    <a:pt x="4368" y="2828"/>
                  </a:lnTo>
                  <a:lnTo>
                    <a:pt x="4536" y="2832"/>
                  </a:lnTo>
                  <a:lnTo>
                    <a:pt x="4584" y="2832"/>
                  </a:lnTo>
                  <a:lnTo>
                    <a:pt x="4704" y="2837"/>
                  </a:lnTo>
                  <a:lnTo>
                    <a:pt x="4738" y="2837"/>
                  </a:lnTo>
                  <a:lnTo>
                    <a:pt x="4896" y="2842"/>
                  </a:lnTo>
                  <a:lnTo>
                    <a:pt x="5645" y="2842"/>
                  </a:lnTo>
                  <a:lnTo>
                    <a:pt x="5808" y="2837"/>
                  </a:lnTo>
                  <a:lnTo>
                    <a:pt x="5842" y="2837"/>
                  </a:lnTo>
                  <a:lnTo>
                    <a:pt x="5981" y="2832"/>
                  </a:lnTo>
                  <a:lnTo>
                    <a:pt x="6010" y="2832"/>
                  </a:lnTo>
                  <a:lnTo>
                    <a:pt x="6173" y="2828"/>
                  </a:lnTo>
                  <a:lnTo>
                    <a:pt x="6188" y="2828"/>
                  </a:lnTo>
                  <a:lnTo>
                    <a:pt x="6341" y="2818"/>
                  </a:lnTo>
                  <a:lnTo>
                    <a:pt x="6375" y="2818"/>
                  </a:lnTo>
                  <a:lnTo>
                    <a:pt x="6615" y="2804"/>
                  </a:lnTo>
                  <a:lnTo>
                    <a:pt x="6706" y="2799"/>
                  </a:lnTo>
                  <a:cubicBezTo>
                    <a:pt x="7167" y="2765"/>
                    <a:pt x="7608" y="2717"/>
                    <a:pt x="8016" y="2655"/>
                  </a:cubicBezTo>
                  <a:close/>
                  <a:moveTo>
                    <a:pt x="5276" y="0"/>
                  </a:moveTo>
                  <a:cubicBezTo>
                    <a:pt x="3907" y="0"/>
                    <a:pt x="2616" y="130"/>
                    <a:pt x="1642" y="360"/>
                  </a:cubicBezTo>
                  <a:cubicBezTo>
                    <a:pt x="557" y="624"/>
                    <a:pt x="0" y="984"/>
                    <a:pt x="0" y="1421"/>
                  </a:cubicBezTo>
                  <a:cubicBezTo>
                    <a:pt x="0" y="1863"/>
                    <a:pt x="552" y="2223"/>
                    <a:pt x="1642" y="2482"/>
                  </a:cubicBezTo>
                  <a:cubicBezTo>
                    <a:pt x="1795" y="2520"/>
                    <a:pt x="1959" y="2554"/>
                    <a:pt x="2127" y="2588"/>
                  </a:cubicBezTo>
                  <a:cubicBezTo>
                    <a:pt x="2107" y="2861"/>
                    <a:pt x="2083" y="3135"/>
                    <a:pt x="2059" y="3413"/>
                  </a:cubicBezTo>
                  <a:lnTo>
                    <a:pt x="2050" y="3480"/>
                  </a:lnTo>
                  <a:cubicBezTo>
                    <a:pt x="2045" y="3538"/>
                    <a:pt x="2040" y="3596"/>
                    <a:pt x="2031" y="3653"/>
                  </a:cubicBezTo>
                  <a:cubicBezTo>
                    <a:pt x="1963" y="4263"/>
                    <a:pt x="1872" y="4882"/>
                    <a:pt x="1757" y="5506"/>
                  </a:cubicBezTo>
                  <a:cubicBezTo>
                    <a:pt x="1738" y="5617"/>
                    <a:pt x="1810" y="5722"/>
                    <a:pt x="1920" y="5741"/>
                  </a:cubicBezTo>
                  <a:cubicBezTo>
                    <a:pt x="1930" y="5746"/>
                    <a:pt x="1944" y="5746"/>
                    <a:pt x="1954" y="5746"/>
                  </a:cubicBezTo>
                  <a:cubicBezTo>
                    <a:pt x="2055" y="5746"/>
                    <a:pt x="2136" y="5674"/>
                    <a:pt x="2155" y="5578"/>
                  </a:cubicBezTo>
                  <a:cubicBezTo>
                    <a:pt x="2256" y="5040"/>
                    <a:pt x="2333" y="4503"/>
                    <a:pt x="2400" y="3975"/>
                  </a:cubicBezTo>
                  <a:cubicBezTo>
                    <a:pt x="3355" y="4100"/>
                    <a:pt x="4315" y="4162"/>
                    <a:pt x="5276" y="4162"/>
                  </a:cubicBezTo>
                  <a:cubicBezTo>
                    <a:pt x="6236" y="4162"/>
                    <a:pt x="7196" y="4100"/>
                    <a:pt x="8151" y="3975"/>
                  </a:cubicBezTo>
                  <a:cubicBezTo>
                    <a:pt x="8213" y="4503"/>
                    <a:pt x="8295" y="5040"/>
                    <a:pt x="8396" y="5578"/>
                  </a:cubicBezTo>
                  <a:cubicBezTo>
                    <a:pt x="8412" y="5701"/>
                    <a:pt x="8503" y="5756"/>
                    <a:pt x="8594" y="5756"/>
                  </a:cubicBezTo>
                  <a:cubicBezTo>
                    <a:pt x="8712" y="5756"/>
                    <a:pt x="8832" y="5663"/>
                    <a:pt x="8794" y="5506"/>
                  </a:cubicBezTo>
                  <a:cubicBezTo>
                    <a:pt x="8679" y="4877"/>
                    <a:pt x="8588" y="4258"/>
                    <a:pt x="8521" y="3653"/>
                  </a:cubicBezTo>
                  <a:cubicBezTo>
                    <a:pt x="8511" y="3596"/>
                    <a:pt x="8506" y="3533"/>
                    <a:pt x="8501" y="3476"/>
                  </a:cubicBezTo>
                  <a:lnTo>
                    <a:pt x="8492" y="3413"/>
                  </a:lnTo>
                  <a:cubicBezTo>
                    <a:pt x="8468" y="3135"/>
                    <a:pt x="8444" y="2861"/>
                    <a:pt x="8424" y="2588"/>
                  </a:cubicBezTo>
                  <a:cubicBezTo>
                    <a:pt x="8593" y="2554"/>
                    <a:pt x="8756" y="2520"/>
                    <a:pt x="8909" y="2482"/>
                  </a:cubicBezTo>
                  <a:cubicBezTo>
                    <a:pt x="9999" y="2218"/>
                    <a:pt x="10551" y="1863"/>
                    <a:pt x="10551" y="1421"/>
                  </a:cubicBezTo>
                  <a:cubicBezTo>
                    <a:pt x="10551" y="979"/>
                    <a:pt x="10004" y="624"/>
                    <a:pt x="8914" y="360"/>
                  </a:cubicBezTo>
                  <a:cubicBezTo>
                    <a:pt x="7940" y="130"/>
                    <a:pt x="6648" y="0"/>
                    <a:pt x="527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0" name="Google Shape;19220;p140"/>
            <p:cNvSpPr/>
            <p:nvPr/>
          </p:nvSpPr>
          <p:spPr>
            <a:xfrm>
              <a:off x="7145823" y="2109704"/>
              <a:ext cx="201654" cy="34089"/>
            </a:xfrm>
            <a:custGeom>
              <a:avLst/>
              <a:gdLst/>
              <a:ahLst/>
              <a:cxnLst/>
              <a:rect l="l" t="t" r="r" b="b"/>
              <a:pathLst>
                <a:path w="7696" h="1301" extrusionOk="0">
                  <a:moveTo>
                    <a:pt x="3850" y="408"/>
                  </a:moveTo>
                  <a:cubicBezTo>
                    <a:pt x="4926" y="408"/>
                    <a:pt x="5972" y="495"/>
                    <a:pt x="6798" y="653"/>
                  </a:cubicBezTo>
                  <a:cubicBezTo>
                    <a:pt x="5967" y="807"/>
                    <a:pt x="4921" y="893"/>
                    <a:pt x="3850" y="893"/>
                  </a:cubicBezTo>
                  <a:cubicBezTo>
                    <a:pt x="2780" y="893"/>
                    <a:pt x="1733" y="807"/>
                    <a:pt x="903" y="653"/>
                  </a:cubicBezTo>
                  <a:cubicBezTo>
                    <a:pt x="1733" y="495"/>
                    <a:pt x="2780" y="408"/>
                    <a:pt x="3850" y="408"/>
                  </a:cubicBezTo>
                  <a:close/>
                  <a:moveTo>
                    <a:pt x="3850" y="0"/>
                  </a:moveTo>
                  <a:cubicBezTo>
                    <a:pt x="2741" y="0"/>
                    <a:pt x="1661" y="91"/>
                    <a:pt x="802" y="254"/>
                  </a:cubicBezTo>
                  <a:cubicBezTo>
                    <a:pt x="620" y="293"/>
                    <a:pt x="452" y="331"/>
                    <a:pt x="293" y="370"/>
                  </a:cubicBezTo>
                  <a:cubicBezTo>
                    <a:pt x="1" y="442"/>
                    <a:pt x="1" y="859"/>
                    <a:pt x="293" y="931"/>
                  </a:cubicBezTo>
                  <a:cubicBezTo>
                    <a:pt x="452" y="970"/>
                    <a:pt x="620" y="1008"/>
                    <a:pt x="802" y="1047"/>
                  </a:cubicBezTo>
                  <a:cubicBezTo>
                    <a:pt x="1661" y="1210"/>
                    <a:pt x="2741" y="1301"/>
                    <a:pt x="3850" y="1301"/>
                  </a:cubicBezTo>
                  <a:cubicBezTo>
                    <a:pt x="4954" y="1301"/>
                    <a:pt x="6039" y="1210"/>
                    <a:pt x="6894" y="1047"/>
                  </a:cubicBezTo>
                  <a:cubicBezTo>
                    <a:pt x="7076" y="1008"/>
                    <a:pt x="7249" y="975"/>
                    <a:pt x="7403" y="931"/>
                  </a:cubicBezTo>
                  <a:cubicBezTo>
                    <a:pt x="7695" y="859"/>
                    <a:pt x="7695" y="442"/>
                    <a:pt x="7403" y="370"/>
                  </a:cubicBezTo>
                  <a:cubicBezTo>
                    <a:pt x="7249" y="331"/>
                    <a:pt x="7076" y="293"/>
                    <a:pt x="6894" y="254"/>
                  </a:cubicBezTo>
                  <a:cubicBezTo>
                    <a:pt x="6039" y="91"/>
                    <a:pt x="4954" y="0"/>
                    <a:pt x="385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1" name="Google Shape;19221;p140"/>
            <p:cNvSpPr/>
            <p:nvPr/>
          </p:nvSpPr>
          <p:spPr>
            <a:xfrm>
              <a:off x="7202289" y="1985557"/>
              <a:ext cx="252225" cy="99412"/>
            </a:xfrm>
            <a:custGeom>
              <a:avLst/>
              <a:gdLst/>
              <a:ahLst/>
              <a:cxnLst/>
              <a:rect l="l" t="t" r="r" b="b"/>
              <a:pathLst>
                <a:path w="9626" h="3794" extrusionOk="0">
                  <a:moveTo>
                    <a:pt x="8977" y="408"/>
                  </a:moveTo>
                  <a:cubicBezTo>
                    <a:pt x="8987" y="408"/>
                    <a:pt x="8992" y="408"/>
                    <a:pt x="8997" y="413"/>
                  </a:cubicBezTo>
                  <a:cubicBezTo>
                    <a:pt x="9025" y="427"/>
                    <a:pt x="9045" y="456"/>
                    <a:pt x="9054" y="490"/>
                  </a:cubicBezTo>
                  <a:lnTo>
                    <a:pt x="9193" y="956"/>
                  </a:lnTo>
                  <a:cubicBezTo>
                    <a:pt x="9203" y="989"/>
                    <a:pt x="9203" y="1023"/>
                    <a:pt x="9189" y="1056"/>
                  </a:cubicBezTo>
                  <a:cubicBezTo>
                    <a:pt x="9189" y="1061"/>
                    <a:pt x="9184" y="1066"/>
                    <a:pt x="9179" y="1066"/>
                  </a:cubicBezTo>
                  <a:lnTo>
                    <a:pt x="2305" y="2919"/>
                  </a:lnTo>
                  <a:lnTo>
                    <a:pt x="2214" y="2607"/>
                  </a:lnTo>
                  <a:lnTo>
                    <a:pt x="8977" y="408"/>
                  </a:lnTo>
                  <a:close/>
                  <a:moveTo>
                    <a:pt x="1825" y="2736"/>
                  </a:moveTo>
                  <a:lnTo>
                    <a:pt x="1911" y="3024"/>
                  </a:lnTo>
                  <a:lnTo>
                    <a:pt x="548" y="3389"/>
                  </a:lnTo>
                  <a:cubicBezTo>
                    <a:pt x="538" y="3389"/>
                    <a:pt x="490" y="3370"/>
                    <a:pt x="471" y="3303"/>
                  </a:cubicBezTo>
                  <a:lnTo>
                    <a:pt x="466" y="3284"/>
                  </a:lnTo>
                  <a:cubicBezTo>
                    <a:pt x="447" y="3221"/>
                    <a:pt x="471" y="3173"/>
                    <a:pt x="486" y="3168"/>
                  </a:cubicBezTo>
                  <a:lnTo>
                    <a:pt x="1825" y="2736"/>
                  </a:lnTo>
                  <a:close/>
                  <a:moveTo>
                    <a:pt x="8981" y="0"/>
                  </a:moveTo>
                  <a:cubicBezTo>
                    <a:pt x="8938" y="0"/>
                    <a:pt x="8895" y="7"/>
                    <a:pt x="8853" y="19"/>
                  </a:cubicBezTo>
                  <a:lnTo>
                    <a:pt x="1897" y="2285"/>
                  </a:lnTo>
                  <a:lnTo>
                    <a:pt x="361" y="2784"/>
                  </a:lnTo>
                  <a:cubicBezTo>
                    <a:pt x="121" y="2861"/>
                    <a:pt x="1" y="3130"/>
                    <a:pt x="78" y="3399"/>
                  </a:cubicBezTo>
                  <a:lnTo>
                    <a:pt x="87" y="3418"/>
                  </a:lnTo>
                  <a:cubicBezTo>
                    <a:pt x="140" y="3634"/>
                    <a:pt x="327" y="3783"/>
                    <a:pt x="548" y="3792"/>
                  </a:cubicBezTo>
                  <a:cubicBezTo>
                    <a:pt x="554" y="3793"/>
                    <a:pt x="561" y="3794"/>
                    <a:pt x="567" y="3794"/>
                  </a:cubicBezTo>
                  <a:cubicBezTo>
                    <a:pt x="596" y="3794"/>
                    <a:pt x="627" y="3786"/>
                    <a:pt x="658" y="3778"/>
                  </a:cubicBezTo>
                  <a:lnTo>
                    <a:pt x="9280" y="1460"/>
                  </a:lnTo>
                  <a:cubicBezTo>
                    <a:pt x="9395" y="1426"/>
                    <a:pt x="9486" y="1354"/>
                    <a:pt x="9544" y="1253"/>
                  </a:cubicBezTo>
                  <a:cubicBezTo>
                    <a:pt x="9611" y="1124"/>
                    <a:pt x="9625" y="975"/>
                    <a:pt x="9582" y="840"/>
                  </a:cubicBezTo>
                  <a:lnTo>
                    <a:pt x="9443" y="375"/>
                  </a:lnTo>
                  <a:cubicBezTo>
                    <a:pt x="9405" y="235"/>
                    <a:pt x="9313" y="120"/>
                    <a:pt x="9184" y="53"/>
                  </a:cubicBezTo>
                  <a:cubicBezTo>
                    <a:pt x="9121" y="17"/>
                    <a:pt x="9052" y="0"/>
                    <a:pt x="898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2" name="Google Shape;19222;p140"/>
            <p:cNvSpPr/>
            <p:nvPr/>
          </p:nvSpPr>
          <p:spPr>
            <a:xfrm>
              <a:off x="7147971" y="2033481"/>
              <a:ext cx="37496" cy="33985"/>
            </a:xfrm>
            <a:custGeom>
              <a:avLst/>
              <a:gdLst/>
              <a:ahLst/>
              <a:cxnLst/>
              <a:rect l="l" t="t" r="r" b="b"/>
              <a:pathLst>
                <a:path w="1431" h="1297" extrusionOk="0">
                  <a:moveTo>
                    <a:pt x="715" y="0"/>
                  </a:moveTo>
                  <a:cubicBezTo>
                    <a:pt x="615" y="0"/>
                    <a:pt x="514" y="67"/>
                    <a:pt x="514" y="202"/>
                  </a:cubicBezTo>
                  <a:lnTo>
                    <a:pt x="514" y="447"/>
                  </a:lnTo>
                  <a:lnTo>
                    <a:pt x="269" y="447"/>
                  </a:lnTo>
                  <a:cubicBezTo>
                    <a:pt x="0" y="447"/>
                    <a:pt x="0" y="850"/>
                    <a:pt x="269" y="850"/>
                  </a:cubicBezTo>
                  <a:lnTo>
                    <a:pt x="514" y="850"/>
                  </a:lnTo>
                  <a:lnTo>
                    <a:pt x="514" y="1095"/>
                  </a:lnTo>
                  <a:cubicBezTo>
                    <a:pt x="514" y="1229"/>
                    <a:pt x="615" y="1296"/>
                    <a:pt x="715" y="1296"/>
                  </a:cubicBezTo>
                  <a:cubicBezTo>
                    <a:pt x="816" y="1296"/>
                    <a:pt x="917" y="1229"/>
                    <a:pt x="917" y="1095"/>
                  </a:cubicBezTo>
                  <a:lnTo>
                    <a:pt x="917" y="850"/>
                  </a:lnTo>
                  <a:lnTo>
                    <a:pt x="1162" y="850"/>
                  </a:lnTo>
                  <a:cubicBezTo>
                    <a:pt x="1431" y="850"/>
                    <a:pt x="1431" y="447"/>
                    <a:pt x="1162" y="447"/>
                  </a:cubicBezTo>
                  <a:lnTo>
                    <a:pt x="917" y="447"/>
                  </a:lnTo>
                  <a:lnTo>
                    <a:pt x="917" y="202"/>
                  </a:lnTo>
                  <a:cubicBezTo>
                    <a:pt x="917" y="67"/>
                    <a:pt x="816" y="0"/>
                    <a:pt x="71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3" name="Google Shape;19223;p140"/>
            <p:cNvSpPr/>
            <p:nvPr/>
          </p:nvSpPr>
          <p:spPr>
            <a:xfrm>
              <a:off x="7348080" y="2054600"/>
              <a:ext cx="37627" cy="33985"/>
            </a:xfrm>
            <a:custGeom>
              <a:avLst/>
              <a:gdLst/>
              <a:ahLst/>
              <a:cxnLst/>
              <a:rect l="l" t="t" r="r" b="b"/>
              <a:pathLst>
                <a:path w="1436" h="1297" extrusionOk="0">
                  <a:moveTo>
                    <a:pt x="720" y="1"/>
                  </a:moveTo>
                  <a:cubicBezTo>
                    <a:pt x="610" y="1"/>
                    <a:pt x="519" y="92"/>
                    <a:pt x="519" y="202"/>
                  </a:cubicBezTo>
                  <a:lnTo>
                    <a:pt x="519" y="447"/>
                  </a:lnTo>
                  <a:lnTo>
                    <a:pt x="274" y="447"/>
                  </a:lnTo>
                  <a:cubicBezTo>
                    <a:pt x="0" y="447"/>
                    <a:pt x="0" y="850"/>
                    <a:pt x="274" y="850"/>
                  </a:cubicBezTo>
                  <a:lnTo>
                    <a:pt x="514" y="850"/>
                  </a:lnTo>
                  <a:lnTo>
                    <a:pt x="514" y="1095"/>
                  </a:lnTo>
                  <a:cubicBezTo>
                    <a:pt x="514" y="1229"/>
                    <a:pt x="616" y="1297"/>
                    <a:pt x="718" y="1297"/>
                  </a:cubicBezTo>
                  <a:cubicBezTo>
                    <a:pt x="820" y="1297"/>
                    <a:pt x="922" y="1229"/>
                    <a:pt x="922" y="1095"/>
                  </a:cubicBezTo>
                  <a:lnTo>
                    <a:pt x="922" y="850"/>
                  </a:lnTo>
                  <a:lnTo>
                    <a:pt x="1162" y="850"/>
                  </a:lnTo>
                  <a:cubicBezTo>
                    <a:pt x="1436" y="850"/>
                    <a:pt x="1436" y="447"/>
                    <a:pt x="1162" y="447"/>
                  </a:cubicBezTo>
                  <a:lnTo>
                    <a:pt x="922" y="447"/>
                  </a:lnTo>
                  <a:lnTo>
                    <a:pt x="922" y="202"/>
                  </a:lnTo>
                  <a:cubicBezTo>
                    <a:pt x="922" y="92"/>
                    <a:pt x="831" y="1"/>
                    <a:pt x="72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4" name="Google Shape;19224;p140"/>
            <p:cNvSpPr/>
            <p:nvPr/>
          </p:nvSpPr>
          <p:spPr>
            <a:xfrm>
              <a:off x="7270730" y="1985085"/>
              <a:ext cx="37496" cy="34063"/>
            </a:xfrm>
            <a:custGeom>
              <a:avLst/>
              <a:gdLst/>
              <a:ahLst/>
              <a:cxnLst/>
              <a:rect l="l" t="t" r="r" b="b"/>
              <a:pathLst>
                <a:path w="1431" h="1300" extrusionOk="0">
                  <a:moveTo>
                    <a:pt x="715" y="0"/>
                  </a:moveTo>
                  <a:cubicBezTo>
                    <a:pt x="615" y="0"/>
                    <a:pt x="514" y="69"/>
                    <a:pt x="514" y="205"/>
                  </a:cubicBezTo>
                  <a:lnTo>
                    <a:pt x="514" y="445"/>
                  </a:lnTo>
                  <a:lnTo>
                    <a:pt x="269" y="445"/>
                  </a:lnTo>
                  <a:cubicBezTo>
                    <a:pt x="0" y="445"/>
                    <a:pt x="0" y="854"/>
                    <a:pt x="269" y="854"/>
                  </a:cubicBezTo>
                  <a:lnTo>
                    <a:pt x="514" y="854"/>
                  </a:lnTo>
                  <a:lnTo>
                    <a:pt x="514" y="1098"/>
                  </a:lnTo>
                  <a:cubicBezTo>
                    <a:pt x="514" y="1233"/>
                    <a:pt x="615" y="1300"/>
                    <a:pt x="715" y="1300"/>
                  </a:cubicBezTo>
                  <a:cubicBezTo>
                    <a:pt x="816" y="1300"/>
                    <a:pt x="917" y="1233"/>
                    <a:pt x="917" y="1098"/>
                  </a:cubicBezTo>
                  <a:lnTo>
                    <a:pt x="917" y="854"/>
                  </a:lnTo>
                  <a:lnTo>
                    <a:pt x="1162" y="854"/>
                  </a:lnTo>
                  <a:cubicBezTo>
                    <a:pt x="1431" y="854"/>
                    <a:pt x="1431" y="445"/>
                    <a:pt x="1162" y="445"/>
                  </a:cubicBezTo>
                  <a:lnTo>
                    <a:pt x="917" y="445"/>
                  </a:lnTo>
                  <a:lnTo>
                    <a:pt x="917" y="205"/>
                  </a:lnTo>
                  <a:cubicBezTo>
                    <a:pt x="917" y="69"/>
                    <a:pt x="816" y="0"/>
                    <a:pt x="71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225" name="Google Shape;19225;p140"/>
          <p:cNvGrpSpPr/>
          <p:nvPr/>
        </p:nvGrpSpPr>
        <p:grpSpPr>
          <a:xfrm>
            <a:off x="6139594" y="2730598"/>
            <a:ext cx="371578" cy="315347"/>
            <a:chOff x="6139594" y="2917448"/>
            <a:chExt cx="371578" cy="315347"/>
          </a:xfrm>
        </p:grpSpPr>
        <p:sp>
          <p:nvSpPr>
            <p:cNvPr id="19226" name="Google Shape;19226;p140"/>
            <p:cNvSpPr/>
            <p:nvPr/>
          </p:nvSpPr>
          <p:spPr>
            <a:xfrm>
              <a:off x="6144887" y="3147402"/>
              <a:ext cx="360625" cy="80101"/>
            </a:xfrm>
            <a:custGeom>
              <a:avLst/>
              <a:gdLst/>
              <a:ahLst/>
              <a:cxnLst/>
              <a:rect l="l" t="t" r="r" b="b"/>
              <a:pathLst>
                <a:path w="13763" h="3057" extrusionOk="0">
                  <a:moveTo>
                    <a:pt x="5260" y="0"/>
                  </a:moveTo>
                  <a:cubicBezTo>
                    <a:pt x="4269" y="0"/>
                    <a:pt x="3277" y="12"/>
                    <a:pt x="2290" y="81"/>
                  </a:cubicBezTo>
                  <a:cubicBezTo>
                    <a:pt x="1776" y="119"/>
                    <a:pt x="312" y="129"/>
                    <a:pt x="163" y="762"/>
                  </a:cubicBezTo>
                  <a:cubicBezTo>
                    <a:pt x="0" y="1439"/>
                    <a:pt x="1459" y="2020"/>
                    <a:pt x="1944" y="2212"/>
                  </a:cubicBezTo>
                  <a:cubicBezTo>
                    <a:pt x="3509" y="2831"/>
                    <a:pt x="5228" y="3057"/>
                    <a:pt x="6884" y="3057"/>
                  </a:cubicBezTo>
                  <a:cubicBezTo>
                    <a:pt x="8535" y="3057"/>
                    <a:pt x="10253" y="2826"/>
                    <a:pt x="11818" y="2212"/>
                  </a:cubicBezTo>
                  <a:cubicBezTo>
                    <a:pt x="12308" y="2020"/>
                    <a:pt x="13762" y="1439"/>
                    <a:pt x="13599" y="762"/>
                  </a:cubicBezTo>
                  <a:cubicBezTo>
                    <a:pt x="13450" y="133"/>
                    <a:pt x="11981" y="119"/>
                    <a:pt x="11473" y="81"/>
                  </a:cubicBezTo>
                  <a:cubicBezTo>
                    <a:pt x="10485" y="12"/>
                    <a:pt x="9493" y="0"/>
                    <a:pt x="8501" y="0"/>
                  </a:cubicBezTo>
                  <a:cubicBezTo>
                    <a:pt x="7960" y="0"/>
                    <a:pt x="7419" y="4"/>
                    <a:pt x="6879" y="4"/>
                  </a:cubicBezTo>
                  <a:cubicBezTo>
                    <a:pt x="6340" y="4"/>
                    <a:pt x="5800" y="0"/>
                    <a:pt x="52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7" name="Google Shape;19227;p140"/>
            <p:cNvSpPr/>
            <p:nvPr/>
          </p:nvSpPr>
          <p:spPr>
            <a:xfrm>
              <a:off x="6195432" y="2948263"/>
              <a:ext cx="259641" cy="243159"/>
            </a:xfrm>
            <a:custGeom>
              <a:avLst/>
              <a:gdLst/>
              <a:ahLst/>
              <a:cxnLst/>
              <a:rect l="l" t="t" r="r" b="b"/>
              <a:pathLst>
                <a:path w="9909" h="9280" extrusionOk="0">
                  <a:moveTo>
                    <a:pt x="1" y="0"/>
                  </a:moveTo>
                  <a:cubicBezTo>
                    <a:pt x="1" y="0"/>
                    <a:pt x="1407" y="3591"/>
                    <a:pt x="1292" y="8593"/>
                  </a:cubicBezTo>
                  <a:cubicBezTo>
                    <a:pt x="1292" y="8597"/>
                    <a:pt x="1292" y="8607"/>
                    <a:pt x="1292" y="8617"/>
                  </a:cubicBezTo>
                  <a:cubicBezTo>
                    <a:pt x="1292" y="8981"/>
                    <a:pt x="2934" y="9279"/>
                    <a:pt x="4955" y="9279"/>
                  </a:cubicBezTo>
                  <a:cubicBezTo>
                    <a:pt x="6980" y="9279"/>
                    <a:pt x="8617" y="8981"/>
                    <a:pt x="8617" y="8617"/>
                  </a:cubicBezTo>
                  <a:cubicBezTo>
                    <a:pt x="8492" y="3605"/>
                    <a:pt x="9908" y="0"/>
                    <a:pt x="99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8" name="Google Shape;19228;p140"/>
            <p:cNvSpPr/>
            <p:nvPr/>
          </p:nvSpPr>
          <p:spPr>
            <a:xfrm>
              <a:off x="6306740" y="2948263"/>
              <a:ext cx="148332" cy="243159"/>
            </a:xfrm>
            <a:custGeom>
              <a:avLst/>
              <a:gdLst/>
              <a:ahLst/>
              <a:cxnLst/>
              <a:rect l="l" t="t" r="r" b="b"/>
              <a:pathLst>
                <a:path w="5661" h="9280" extrusionOk="0">
                  <a:moveTo>
                    <a:pt x="4254" y="0"/>
                  </a:moveTo>
                  <a:cubicBezTo>
                    <a:pt x="4254" y="0"/>
                    <a:pt x="2838" y="3605"/>
                    <a:pt x="2963" y="8617"/>
                  </a:cubicBezTo>
                  <a:cubicBezTo>
                    <a:pt x="2963" y="8938"/>
                    <a:pt x="1686" y="9207"/>
                    <a:pt x="1" y="9269"/>
                  </a:cubicBezTo>
                  <a:cubicBezTo>
                    <a:pt x="231" y="9274"/>
                    <a:pt x="467" y="9279"/>
                    <a:pt x="707" y="9279"/>
                  </a:cubicBezTo>
                  <a:cubicBezTo>
                    <a:pt x="2728" y="9279"/>
                    <a:pt x="4369" y="8981"/>
                    <a:pt x="4369" y="8617"/>
                  </a:cubicBezTo>
                  <a:cubicBezTo>
                    <a:pt x="4244" y="3605"/>
                    <a:pt x="5660" y="0"/>
                    <a:pt x="5660" y="0"/>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9" name="Google Shape;19229;p140"/>
            <p:cNvSpPr/>
            <p:nvPr/>
          </p:nvSpPr>
          <p:spPr>
            <a:xfrm>
              <a:off x="6195432" y="2922846"/>
              <a:ext cx="259641" cy="51593"/>
            </a:xfrm>
            <a:custGeom>
              <a:avLst/>
              <a:gdLst/>
              <a:ahLst/>
              <a:cxnLst/>
              <a:rect l="l" t="t" r="r" b="b"/>
              <a:pathLst>
                <a:path w="9909" h="1969" extrusionOk="0">
                  <a:moveTo>
                    <a:pt x="4955" y="1"/>
                  </a:moveTo>
                  <a:cubicBezTo>
                    <a:pt x="2218" y="1"/>
                    <a:pt x="1" y="442"/>
                    <a:pt x="1" y="985"/>
                  </a:cubicBezTo>
                  <a:cubicBezTo>
                    <a:pt x="1" y="1527"/>
                    <a:pt x="2218" y="1969"/>
                    <a:pt x="4955" y="1969"/>
                  </a:cubicBezTo>
                  <a:cubicBezTo>
                    <a:pt x="7691" y="1969"/>
                    <a:pt x="9908" y="1527"/>
                    <a:pt x="9908" y="985"/>
                  </a:cubicBezTo>
                  <a:cubicBezTo>
                    <a:pt x="9908" y="442"/>
                    <a:pt x="7691" y="1"/>
                    <a:pt x="49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0" name="Google Shape;19230;p140"/>
            <p:cNvSpPr/>
            <p:nvPr/>
          </p:nvSpPr>
          <p:spPr>
            <a:xfrm>
              <a:off x="6228892" y="3133514"/>
              <a:ext cx="192588" cy="58012"/>
            </a:xfrm>
            <a:custGeom>
              <a:avLst/>
              <a:gdLst/>
              <a:ahLst/>
              <a:cxnLst/>
              <a:rect l="l" t="t" r="r" b="b"/>
              <a:pathLst>
                <a:path w="7350" h="2214" extrusionOk="0">
                  <a:moveTo>
                    <a:pt x="1" y="1"/>
                  </a:moveTo>
                  <a:lnTo>
                    <a:pt x="1" y="1"/>
                  </a:lnTo>
                  <a:cubicBezTo>
                    <a:pt x="20" y="491"/>
                    <a:pt x="25" y="999"/>
                    <a:pt x="15" y="1527"/>
                  </a:cubicBezTo>
                  <a:cubicBezTo>
                    <a:pt x="10" y="1532"/>
                    <a:pt x="10" y="1542"/>
                    <a:pt x="15" y="1551"/>
                  </a:cubicBezTo>
                  <a:cubicBezTo>
                    <a:pt x="15" y="1916"/>
                    <a:pt x="1652" y="2214"/>
                    <a:pt x="3678" y="2214"/>
                  </a:cubicBezTo>
                  <a:cubicBezTo>
                    <a:pt x="5699" y="2214"/>
                    <a:pt x="7340" y="1916"/>
                    <a:pt x="7340" y="1551"/>
                  </a:cubicBezTo>
                  <a:cubicBezTo>
                    <a:pt x="7326" y="1019"/>
                    <a:pt x="7331" y="500"/>
                    <a:pt x="7350" y="1"/>
                  </a:cubicBezTo>
                  <a:lnTo>
                    <a:pt x="7350" y="1"/>
                  </a:lnTo>
                  <a:cubicBezTo>
                    <a:pt x="6385" y="183"/>
                    <a:pt x="5089" y="303"/>
                    <a:pt x="3678" y="303"/>
                  </a:cubicBezTo>
                  <a:cubicBezTo>
                    <a:pt x="3063" y="303"/>
                    <a:pt x="2478" y="279"/>
                    <a:pt x="1926" y="241"/>
                  </a:cubicBezTo>
                  <a:lnTo>
                    <a:pt x="1897" y="241"/>
                  </a:lnTo>
                  <a:cubicBezTo>
                    <a:pt x="1575" y="217"/>
                    <a:pt x="1273" y="188"/>
                    <a:pt x="980" y="155"/>
                  </a:cubicBezTo>
                  <a:cubicBezTo>
                    <a:pt x="629" y="111"/>
                    <a:pt x="298" y="59"/>
                    <a:pt x="1"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1" name="Google Shape;19231;p140"/>
            <p:cNvSpPr/>
            <p:nvPr/>
          </p:nvSpPr>
          <p:spPr>
            <a:xfrm>
              <a:off x="6229023" y="3133409"/>
              <a:ext cx="393" cy="18368"/>
            </a:xfrm>
            <a:custGeom>
              <a:avLst/>
              <a:gdLst/>
              <a:ahLst/>
              <a:cxnLst/>
              <a:rect l="l" t="t" r="r" b="b"/>
              <a:pathLst>
                <a:path w="15" h="701" extrusionOk="0">
                  <a:moveTo>
                    <a:pt x="0" y="0"/>
                  </a:moveTo>
                  <a:cubicBezTo>
                    <a:pt x="5" y="231"/>
                    <a:pt x="10" y="466"/>
                    <a:pt x="15" y="701"/>
                  </a:cubicBezTo>
                  <a:cubicBezTo>
                    <a:pt x="15" y="466"/>
                    <a:pt x="15" y="231"/>
                    <a:pt x="10" y="0"/>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2" name="Google Shape;19232;p140"/>
            <p:cNvSpPr/>
            <p:nvPr/>
          </p:nvSpPr>
          <p:spPr>
            <a:xfrm>
              <a:off x="6229154" y="3133409"/>
              <a:ext cx="192326" cy="58012"/>
            </a:xfrm>
            <a:custGeom>
              <a:avLst/>
              <a:gdLst/>
              <a:ahLst/>
              <a:cxnLst/>
              <a:rect l="l" t="t" r="r" b="b"/>
              <a:pathLst>
                <a:path w="7340" h="2214" extrusionOk="0">
                  <a:moveTo>
                    <a:pt x="7340" y="0"/>
                  </a:moveTo>
                  <a:cubicBezTo>
                    <a:pt x="6917" y="82"/>
                    <a:pt x="6442" y="149"/>
                    <a:pt x="5924" y="202"/>
                  </a:cubicBezTo>
                  <a:cubicBezTo>
                    <a:pt x="5919" y="360"/>
                    <a:pt x="5914" y="586"/>
                    <a:pt x="5914" y="807"/>
                  </a:cubicBezTo>
                  <a:cubicBezTo>
                    <a:pt x="5914" y="1263"/>
                    <a:pt x="5564" y="1637"/>
                    <a:pt x="5117" y="1671"/>
                  </a:cubicBezTo>
                  <a:cubicBezTo>
                    <a:pt x="4671" y="1709"/>
                    <a:pt x="4181" y="1728"/>
                    <a:pt x="3663" y="1728"/>
                  </a:cubicBezTo>
                  <a:cubicBezTo>
                    <a:pt x="1728" y="1728"/>
                    <a:pt x="139" y="1455"/>
                    <a:pt x="10" y="1109"/>
                  </a:cubicBezTo>
                  <a:cubicBezTo>
                    <a:pt x="10" y="1243"/>
                    <a:pt x="5" y="1383"/>
                    <a:pt x="5" y="1522"/>
                  </a:cubicBezTo>
                  <a:cubicBezTo>
                    <a:pt x="0" y="1531"/>
                    <a:pt x="0" y="1541"/>
                    <a:pt x="5" y="1551"/>
                  </a:cubicBezTo>
                  <a:cubicBezTo>
                    <a:pt x="5" y="1882"/>
                    <a:pt x="1363" y="2160"/>
                    <a:pt x="3135" y="2208"/>
                  </a:cubicBezTo>
                  <a:cubicBezTo>
                    <a:pt x="3250" y="2213"/>
                    <a:pt x="3365" y="2213"/>
                    <a:pt x="3485" y="2213"/>
                  </a:cubicBezTo>
                  <a:lnTo>
                    <a:pt x="3668" y="2213"/>
                  </a:lnTo>
                  <a:cubicBezTo>
                    <a:pt x="5689" y="2213"/>
                    <a:pt x="7330" y="1915"/>
                    <a:pt x="7330" y="1551"/>
                  </a:cubicBezTo>
                  <a:cubicBezTo>
                    <a:pt x="7330" y="1479"/>
                    <a:pt x="7325" y="1402"/>
                    <a:pt x="7325" y="1330"/>
                  </a:cubicBezTo>
                  <a:cubicBezTo>
                    <a:pt x="7325" y="1325"/>
                    <a:pt x="7325" y="1320"/>
                    <a:pt x="7325" y="1315"/>
                  </a:cubicBezTo>
                  <a:lnTo>
                    <a:pt x="7325" y="1104"/>
                  </a:lnTo>
                  <a:lnTo>
                    <a:pt x="7325" y="1023"/>
                  </a:lnTo>
                  <a:lnTo>
                    <a:pt x="7325" y="907"/>
                  </a:lnTo>
                  <a:lnTo>
                    <a:pt x="7325" y="802"/>
                  </a:lnTo>
                  <a:lnTo>
                    <a:pt x="7325" y="706"/>
                  </a:lnTo>
                  <a:lnTo>
                    <a:pt x="7325" y="701"/>
                  </a:lnTo>
                  <a:cubicBezTo>
                    <a:pt x="7325" y="600"/>
                    <a:pt x="7325" y="504"/>
                    <a:pt x="7330" y="403"/>
                  </a:cubicBezTo>
                  <a:lnTo>
                    <a:pt x="7330" y="307"/>
                  </a:lnTo>
                  <a:cubicBezTo>
                    <a:pt x="7330" y="207"/>
                    <a:pt x="7335" y="101"/>
                    <a:pt x="7340" y="0"/>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3" name="Google Shape;19233;p140"/>
            <p:cNvSpPr/>
            <p:nvPr/>
          </p:nvSpPr>
          <p:spPr>
            <a:xfrm>
              <a:off x="6139594" y="2917448"/>
              <a:ext cx="371578" cy="315347"/>
            </a:xfrm>
            <a:custGeom>
              <a:avLst/>
              <a:gdLst/>
              <a:ahLst/>
              <a:cxnLst/>
              <a:rect l="l" t="t" r="r" b="b"/>
              <a:pathLst>
                <a:path w="14181" h="12035" extrusionOk="0">
                  <a:moveTo>
                    <a:pt x="7081" y="413"/>
                  </a:moveTo>
                  <a:cubicBezTo>
                    <a:pt x="8367" y="413"/>
                    <a:pt x="9587" y="509"/>
                    <a:pt x="10503" y="687"/>
                  </a:cubicBezTo>
                  <a:cubicBezTo>
                    <a:pt x="11564" y="893"/>
                    <a:pt x="11819" y="1133"/>
                    <a:pt x="11828" y="1191"/>
                  </a:cubicBezTo>
                  <a:cubicBezTo>
                    <a:pt x="11828" y="1195"/>
                    <a:pt x="11823" y="1200"/>
                    <a:pt x="11823" y="1205"/>
                  </a:cubicBezTo>
                  <a:lnTo>
                    <a:pt x="11809" y="1219"/>
                  </a:lnTo>
                  <a:cubicBezTo>
                    <a:pt x="11775" y="1258"/>
                    <a:pt x="11732" y="1291"/>
                    <a:pt x="11684" y="1320"/>
                  </a:cubicBezTo>
                  <a:cubicBezTo>
                    <a:pt x="11607" y="1368"/>
                    <a:pt x="11526" y="1407"/>
                    <a:pt x="11444" y="1440"/>
                  </a:cubicBezTo>
                  <a:lnTo>
                    <a:pt x="11420" y="1450"/>
                  </a:lnTo>
                  <a:lnTo>
                    <a:pt x="11401" y="1455"/>
                  </a:lnTo>
                  <a:lnTo>
                    <a:pt x="11358" y="1474"/>
                  </a:lnTo>
                  <a:cubicBezTo>
                    <a:pt x="11065" y="1575"/>
                    <a:pt x="10758" y="1651"/>
                    <a:pt x="10451" y="1704"/>
                  </a:cubicBezTo>
                  <a:lnTo>
                    <a:pt x="10374" y="1719"/>
                  </a:lnTo>
                  <a:lnTo>
                    <a:pt x="10364" y="1719"/>
                  </a:lnTo>
                  <a:lnTo>
                    <a:pt x="10283" y="1733"/>
                  </a:lnTo>
                  <a:cubicBezTo>
                    <a:pt x="9452" y="1877"/>
                    <a:pt x="8401" y="1959"/>
                    <a:pt x="7311" y="1968"/>
                  </a:cubicBezTo>
                  <a:lnTo>
                    <a:pt x="6865" y="1968"/>
                  </a:lnTo>
                  <a:cubicBezTo>
                    <a:pt x="5770" y="1959"/>
                    <a:pt x="4724" y="1877"/>
                    <a:pt x="3893" y="1733"/>
                  </a:cubicBezTo>
                  <a:lnTo>
                    <a:pt x="3812" y="1719"/>
                  </a:lnTo>
                  <a:lnTo>
                    <a:pt x="3802" y="1719"/>
                  </a:lnTo>
                  <a:lnTo>
                    <a:pt x="3725" y="1704"/>
                  </a:lnTo>
                  <a:lnTo>
                    <a:pt x="3721" y="1704"/>
                  </a:lnTo>
                  <a:cubicBezTo>
                    <a:pt x="3394" y="1651"/>
                    <a:pt x="3073" y="1565"/>
                    <a:pt x="2765" y="1455"/>
                  </a:cubicBezTo>
                  <a:lnTo>
                    <a:pt x="2722" y="1440"/>
                  </a:lnTo>
                  <a:cubicBezTo>
                    <a:pt x="2660" y="1411"/>
                    <a:pt x="2597" y="1383"/>
                    <a:pt x="2535" y="1354"/>
                  </a:cubicBezTo>
                  <a:lnTo>
                    <a:pt x="2525" y="1349"/>
                  </a:lnTo>
                  <a:lnTo>
                    <a:pt x="2501" y="1335"/>
                  </a:lnTo>
                  <a:cubicBezTo>
                    <a:pt x="2449" y="1306"/>
                    <a:pt x="2396" y="1267"/>
                    <a:pt x="2353" y="1219"/>
                  </a:cubicBezTo>
                  <a:lnTo>
                    <a:pt x="2343" y="1205"/>
                  </a:lnTo>
                  <a:cubicBezTo>
                    <a:pt x="2338" y="1200"/>
                    <a:pt x="2333" y="1195"/>
                    <a:pt x="2333" y="1191"/>
                  </a:cubicBezTo>
                  <a:cubicBezTo>
                    <a:pt x="2348" y="1133"/>
                    <a:pt x="2597" y="893"/>
                    <a:pt x="3663" y="687"/>
                  </a:cubicBezTo>
                  <a:cubicBezTo>
                    <a:pt x="4580" y="509"/>
                    <a:pt x="5794" y="413"/>
                    <a:pt x="7081" y="413"/>
                  </a:cubicBezTo>
                  <a:close/>
                  <a:moveTo>
                    <a:pt x="10950" y="9020"/>
                  </a:moveTo>
                  <a:cubicBezTo>
                    <a:pt x="11204" y="9029"/>
                    <a:pt x="11439" y="9044"/>
                    <a:pt x="11670" y="9058"/>
                  </a:cubicBezTo>
                  <a:lnTo>
                    <a:pt x="11843" y="9068"/>
                  </a:lnTo>
                  <a:cubicBezTo>
                    <a:pt x="12140" y="9087"/>
                    <a:pt x="12587" y="9111"/>
                    <a:pt x="12966" y="9197"/>
                  </a:cubicBezTo>
                  <a:cubicBezTo>
                    <a:pt x="13235" y="9260"/>
                    <a:pt x="13566" y="9380"/>
                    <a:pt x="13614" y="9581"/>
                  </a:cubicBezTo>
                  <a:cubicBezTo>
                    <a:pt x="13667" y="9841"/>
                    <a:pt x="13283" y="10124"/>
                    <a:pt x="13048" y="10273"/>
                  </a:cubicBezTo>
                  <a:cubicBezTo>
                    <a:pt x="12649" y="10522"/>
                    <a:pt x="12159" y="10714"/>
                    <a:pt x="11948" y="10796"/>
                  </a:cubicBezTo>
                  <a:cubicBezTo>
                    <a:pt x="10547" y="11348"/>
                    <a:pt x="8910" y="11631"/>
                    <a:pt x="7086" y="11631"/>
                  </a:cubicBezTo>
                  <a:cubicBezTo>
                    <a:pt x="5262" y="11631"/>
                    <a:pt x="3625" y="11348"/>
                    <a:pt x="2228" y="10796"/>
                  </a:cubicBezTo>
                  <a:cubicBezTo>
                    <a:pt x="2017" y="10714"/>
                    <a:pt x="1522" y="10522"/>
                    <a:pt x="1128" y="10273"/>
                  </a:cubicBezTo>
                  <a:cubicBezTo>
                    <a:pt x="893" y="10124"/>
                    <a:pt x="509" y="9841"/>
                    <a:pt x="567" y="9586"/>
                  </a:cubicBezTo>
                  <a:cubicBezTo>
                    <a:pt x="668" y="9164"/>
                    <a:pt x="1877" y="9097"/>
                    <a:pt x="2333" y="9073"/>
                  </a:cubicBezTo>
                  <a:lnTo>
                    <a:pt x="2511" y="9058"/>
                  </a:lnTo>
                  <a:cubicBezTo>
                    <a:pt x="2741" y="9044"/>
                    <a:pt x="2977" y="9029"/>
                    <a:pt x="3231" y="9020"/>
                  </a:cubicBezTo>
                  <a:lnTo>
                    <a:pt x="3231" y="9365"/>
                  </a:lnTo>
                  <a:lnTo>
                    <a:pt x="3231" y="9380"/>
                  </a:lnTo>
                  <a:cubicBezTo>
                    <a:pt x="3231" y="9505"/>
                    <a:pt x="3231" y="9625"/>
                    <a:pt x="3226" y="9745"/>
                  </a:cubicBezTo>
                  <a:cubicBezTo>
                    <a:pt x="3221" y="9764"/>
                    <a:pt x="3221" y="9778"/>
                    <a:pt x="3221" y="9793"/>
                  </a:cubicBezTo>
                  <a:cubicBezTo>
                    <a:pt x="3221" y="9821"/>
                    <a:pt x="3226" y="9850"/>
                    <a:pt x="3231" y="9874"/>
                  </a:cubicBezTo>
                  <a:cubicBezTo>
                    <a:pt x="3236" y="9893"/>
                    <a:pt x="3241" y="9913"/>
                    <a:pt x="3250" y="9927"/>
                  </a:cubicBezTo>
                  <a:cubicBezTo>
                    <a:pt x="3260" y="9946"/>
                    <a:pt x="3269" y="9965"/>
                    <a:pt x="3279" y="9980"/>
                  </a:cubicBezTo>
                  <a:cubicBezTo>
                    <a:pt x="3413" y="10186"/>
                    <a:pt x="3793" y="10340"/>
                    <a:pt x="4465" y="10460"/>
                  </a:cubicBezTo>
                  <a:cubicBezTo>
                    <a:pt x="5166" y="10589"/>
                    <a:pt x="6102" y="10657"/>
                    <a:pt x="7090" y="10657"/>
                  </a:cubicBezTo>
                  <a:cubicBezTo>
                    <a:pt x="7335" y="10657"/>
                    <a:pt x="7580" y="10652"/>
                    <a:pt x="7820" y="10642"/>
                  </a:cubicBezTo>
                  <a:cubicBezTo>
                    <a:pt x="8454" y="10628"/>
                    <a:pt x="9087" y="10565"/>
                    <a:pt x="9716" y="10460"/>
                  </a:cubicBezTo>
                  <a:cubicBezTo>
                    <a:pt x="10499" y="10321"/>
                    <a:pt x="10883" y="10133"/>
                    <a:pt x="10945" y="9874"/>
                  </a:cubicBezTo>
                  <a:cubicBezTo>
                    <a:pt x="10955" y="9845"/>
                    <a:pt x="10959" y="9817"/>
                    <a:pt x="10959" y="9788"/>
                  </a:cubicBezTo>
                  <a:lnTo>
                    <a:pt x="10959" y="9769"/>
                  </a:lnTo>
                  <a:cubicBezTo>
                    <a:pt x="10955" y="9649"/>
                    <a:pt x="10955" y="9533"/>
                    <a:pt x="10950" y="9413"/>
                  </a:cubicBezTo>
                  <a:lnTo>
                    <a:pt x="10950" y="9409"/>
                  </a:lnTo>
                  <a:lnTo>
                    <a:pt x="10950" y="9356"/>
                  </a:lnTo>
                  <a:lnTo>
                    <a:pt x="10950" y="9034"/>
                  </a:lnTo>
                  <a:lnTo>
                    <a:pt x="10950" y="9020"/>
                  </a:lnTo>
                  <a:close/>
                  <a:moveTo>
                    <a:pt x="7090" y="0"/>
                  </a:moveTo>
                  <a:cubicBezTo>
                    <a:pt x="5756" y="0"/>
                    <a:pt x="4498" y="106"/>
                    <a:pt x="3553" y="293"/>
                  </a:cubicBezTo>
                  <a:cubicBezTo>
                    <a:pt x="3082" y="389"/>
                    <a:pt x="2708" y="499"/>
                    <a:pt x="2444" y="624"/>
                  </a:cubicBezTo>
                  <a:cubicBezTo>
                    <a:pt x="2324" y="677"/>
                    <a:pt x="1973" y="845"/>
                    <a:pt x="1940" y="1143"/>
                  </a:cubicBezTo>
                  <a:cubicBezTo>
                    <a:pt x="1940" y="1152"/>
                    <a:pt x="1940" y="1167"/>
                    <a:pt x="1940" y="1181"/>
                  </a:cubicBezTo>
                  <a:lnTo>
                    <a:pt x="1940" y="1191"/>
                  </a:lnTo>
                  <a:cubicBezTo>
                    <a:pt x="1940" y="1282"/>
                    <a:pt x="1969" y="1373"/>
                    <a:pt x="2026" y="1445"/>
                  </a:cubicBezTo>
                  <a:cubicBezTo>
                    <a:pt x="2309" y="2251"/>
                    <a:pt x="3097" y="4786"/>
                    <a:pt x="3221" y="8237"/>
                  </a:cubicBezTo>
                  <a:lnTo>
                    <a:pt x="3221" y="8247"/>
                  </a:lnTo>
                  <a:cubicBezTo>
                    <a:pt x="3226" y="8367"/>
                    <a:pt x="3231" y="8492"/>
                    <a:pt x="3231" y="8612"/>
                  </a:cubicBezTo>
                  <a:cubicBezTo>
                    <a:pt x="2972" y="8626"/>
                    <a:pt x="2727" y="8636"/>
                    <a:pt x="2492" y="8655"/>
                  </a:cubicBezTo>
                  <a:lnTo>
                    <a:pt x="2319" y="8665"/>
                  </a:lnTo>
                  <a:cubicBezTo>
                    <a:pt x="1633" y="8703"/>
                    <a:pt x="351" y="8770"/>
                    <a:pt x="183" y="9490"/>
                  </a:cubicBezTo>
                  <a:cubicBezTo>
                    <a:pt x="0" y="10253"/>
                    <a:pt x="1181" y="10820"/>
                    <a:pt x="2084" y="11175"/>
                  </a:cubicBezTo>
                  <a:cubicBezTo>
                    <a:pt x="3533" y="11746"/>
                    <a:pt x="5218" y="12034"/>
                    <a:pt x="7100" y="12034"/>
                  </a:cubicBezTo>
                  <a:cubicBezTo>
                    <a:pt x="8977" y="12034"/>
                    <a:pt x="10662" y="11746"/>
                    <a:pt x="12111" y="11175"/>
                  </a:cubicBezTo>
                  <a:cubicBezTo>
                    <a:pt x="13000" y="10820"/>
                    <a:pt x="14180" y="10258"/>
                    <a:pt x="13998" y="9490"/>
                  </a:cubicBezTo>
                  <a:cubicBezTo>
                    <a:pt x="13830" y="8775"/>
                    <a:pt x="12548" y="8703"/>
                    <a:pt x="11857" y="8665"/>
                  </a:cubicBezTo>
                  <a:lnTo>
                    <a:pt x="11689" y="8655"/>
                  </a:lnTo>
                  <a:cubicBezTo>
                    <a:pt x="11454" y="8636"/>
                    <a:pt x="11209" y="8626"/>
                    <a:pt x="10950" y="8612"/>
                  </a:cubicBezTo>
                  <a:cubicBezTo>
                    <a:pt x="10950" y="8492"/>
                    <a:pt x="10955" y="8372"/>
                    <a:pt x="10959" y="8247"/>
                  </a:cubicBezTo>
                  <a:cubicBezTo>
                    <a:pt x="11007" y="6860"/>
                    <a:pt x="11171" y="5482"/>
                    <a:pt x="11444" y="4119"/>
                  </a:cubicBezTo>
                  <a:cubicBezTo>
                    <a:pt x="11485" y="3962"/>
                    <a:pt x="11363" y="3867"/>
                    <a:pt x="11243" y="3867"/>
                  </a:cubicBezTo>
                  <a:cubicBezTo>
                    <a:pt x="11153" y="3867"/>
                    <a:pt x="11064" y="3921"/>
                    <a:pt x="11046" y="4042"/>
                  </a:cubicBezTo>
                  <a:cubicBezTo>
                    <a:pt x="10782" y="5372"/>
                    <a:pt x="10619" y="6716"/>
                    <a:pt x="10561" y="8069"/>
                  </a:cubicBezTo>
                  <a:cubicBezTo>
                    <a:pt x="9587" y="8247"/>
                    <a:pt x="8362" y="8343"/>
                    <a:pt x="7081" y="8343"/>
                  </a:cubicBezTo>
                  <a:cubicBezTo>
                    <a:pt x="6490" y="8343"/>
                    <a:pt x="5905" y="8324"/>
                    <a:pt x="5348" y="8285"/>
                  </a:cubicBezTo>
                  <a:cubicBezTo>
                    <a:pt x="5339" y="8284"/>
                    <a:pt x="5330" y="8284"/>
                    <a:pt x="5321" y="8284"/>
                  </a:cubicBezTo>
                  <a:cubicBezTo>
                    <a:pt x="5068" y="8284"/>
                    <a:pt x="5050" y="8679"/>
                    <a:pt x="5319" y="8689"/>
                  </a:cubicBezTo>
                  <a:cubicBezTo>
                    <a:pt x="5886" y="8732"/>
                    <a:pt x="6481" y="8751"/>
                    <a:pt x="7081" y="8751"/>
                  </a:cubicBezTo>
                  <a:cubicBezTo>
                    <a:pt x="8348" y="8751"/>
                    <a:pt x="9563" y="8655"/>
                    <a:pt x="10547" y="8487"/>
                  </a:cubicBezTo>
                  <a:lnTo>
                    <a:pt x="10547" y="8516"/>
                  </a:lnTo>
                  <a:cubicBezTo>
                    <a:pt x="10542" y="8607"/>
                    <a:pt x="10542" y="8698"/>
                    <a:pt x="10537" y="8785"/>
                  </a:cubicBezTo>
                  <a:lnTo>
                    <a:pt x="10537" y="8852"/>
                  </a:lnTo>
                  <a:lnTo>
                    <a:pt x="10537" y="8885"/>
                  </a:lnTo>
                  <a:lnTo>
                    <a:pt x="10537" y="9106"/>
                  </a:lnTo>
                  <a:lnTo>
                    <a:pt x="10537" y="9193"/>
                  </a:lnTo>
                  <a:lnTo>
                    <a:pt x="10537" y="9346"/>
                  </a:lnTo>
                  <a:lnTo>
                    <a:pt x="10537" y="9437"/>
                  </a:lnTo>
                  <a:lnTo>
                    <a:pt x="10537" y="9485"/>
                  </a:lnTo>
                  <a:cubicBezTo>
                    <a:pt x="10537" y="9581"/>
                    <a:pt x="10537" y="9673"/>
                    <a:pt x="10542" y="9769"/>
                  </a:cubicBezTo>
                  <a:cubicBezTo>
                    <a:pt x="10503" y="9807"/>
                    <a:pt x="10302" y="9956"/>
                    <a:pt x="9491" y="10085"/>
                  </a:cubicBezTo>
                  <a:cubicBezTo>
                    <a:pt x="8691" y="10196"/>
                    <a:pt x="7887" y="10251"/>
                    <a:pt x="7083" y="10251"/>
                  </a:cubicBezTo>
                  <a:cubicBezTo>
                    <a:pt x="6279" y="10251"/>
                    <a:pt x="5475" y="10196"/>
                    <a:pt x="4676" y="10085"/>
                  </a:cubicBezTo>
                  <a:cubicBezTo>
                    <a:pt x="4604" y="10076"/>
                    <a:pt x="4532" y="10061"/>
                    <a:pt x="4469" y="10052"/>
                  </a:cubicBezTo>
                  <a:cubicBezTo>
                    <a:pt x="4292" y="10018"/>
                    <a:pt x="4157" y="9985"/>
                    <a:pt x="4047" y="9951"/>
                  </a:cubicBezTo>
                  <a:lnTo>
                    <a:pt x="4009" y="9941"/>
                  </a:lnTo>
                  <a:cubicBezTo>
                    <a:pt x="3749" y="9860"/>
                    <a:pt x="3658" y="9797"/>
                    <a:pt x="3629" y="9769"/>
                  </a:cubicBezTo>
                  <a:cubicBezTo>
                    <a:pt x="3629" y="9697"/>
                    <a:pt x="3629" y="9625"/>
                    <a:pt x="3634" y="9548"/>
                  </a:cubicBezTo>
                  <a:lnTo>
                    <a:pt x="3634" y="9509"/>
                  </a:lnTo>
                  <a:lnTo>
                    <a:pt x="3634" y="9457"/>
                  </a:lnTo>
                  <a:lnTo>
                    <a:pt x="3634" y="9452"/>
                  </a:lnTo>
                  <a:cubicBezTo>
                    <a:pt x="3639" y="9121"/>
                    <a:pt x="3634" y="8799"/>
                    <a:pt x="3625" y="8487"/>
                  </a:cubicBezTo>
                  <a:lnTo>
                    <a:pt x="3625" y="8487"/>
                  </a:lnTo>
                  <a:cubicBezTo>
                    <a:pt x="3860" y="8525"/>
                    <a:pt x="4105" y="8564"/>
                    <a:pt x="4369" y="8593"/>
                  </a:cubicBezTo>
                  <a:cubicBezTo>
                    <a:pt x="4375" y="8593"/>
                    <a:pt x="4381" y="8593"/>
                    <a:pt x="4387" y="8593"/>
                  </a:cubicBezTo>
                  <a:cubicBezTo>
                    <a:pt x="4625" y="8593"/>
                    <a:pt x="4665" y="8236"/>
                    <a:pt x="4417" y="8189"/>
                  </a:cubicBezTo>
                  <a:cubicBezTo>
                    <a:pt x="4133" y="8156"/>
                    <a:pt x="3860" y="8117"/>
                    <a:pt x="3610" y="8069"/>
                  </a:cubicBezTo>
                  <a:cubicBezTo>
                    <a:pt x="3490" y="5175"/>
                    <a:pt x="2909" y="2928"/>
                    <a:pt x="2564" y="1810"/>
                  </a:cubicBezTo>
                  <a:lnTo>
                    <a:pt x="2564" y="1810"/>
                  </a:lnTo>
                  <a:cubicBezTo>
                    <a:pt x="2881" y="1935"/>
                    <a:pt x="3212" y="2026"/>
                    <a:pt x="3543" y="2083"/>
                  </a:cubicBezTo>
                  <a:cubicBezTo>
                    <a:pt x="4455" y="2266"/>
                    <a:pt x="5650" y="2367"/>
                    <a:pt x="6927" y="2376"/>
                  </a:cubicBezTo>
                  <a:lnTo>
                    <a:pt x="7244" y="2376"/>
                  </a:lnTo>
                  <a:cubicBezTo>
                    <a:pt x="8521" y="2367"/>
                    <a:pt x="9716" y="2266"/>
                    <a:pt x="10628" y="2083"/>
                  </a:cubicBezTo>
                  <a:cubicBezTo>
                    <a:pt x="10964" y="2026"/>
                    <a:pt x="11291" y="1935"/>
                    <a:pt x="11607" y="1810"/>
                  </a:cubicBezTo>
                  <a:lnTo>
                    <a:pt x="11607" y="1810"/>
                  </a:lnTo>
                  <a:cubicBezTo>
                    <a:pt x="11507" y="2141"/>
                    <a:pt x="11382" y="2583"/>
                    <a:pt x="11252" y="3111"/>
                  </a:cubicBezTo>
                  <a:cubicBezTo>
                    <a:pt x="11218" y="3266"/>
                    <a:pt x="11338" y="3361"/>
                    <a:pt x="11457" y="3361"/>
                  </a:cubicBezTo>
                  <a:cubicBezTo>
                    <a:pt x="11540" y="3361"/>
                    <a:pt x="11623" y="3314"/>
                    <a:pt x="11651" y="3207"/>
                  </a:cubicBezTo>
                  <a:cubicBezTo>
                    <a:pt x="11852" y="2352"/>
                    <a:pt x="12054" y="1747"/>
                    <a:pt x="12155" y="1445"/>
                  </a:cubicBezTo>
                  <a:cubicBezTo>
                    <a:pt x="12212" y="1373"/>
                    <a:pt x="12241" y="1282"/>
                    <a:pt x="12241" y="1191"/>
                  </a:cubicBezTo>
                  <a:lnTo>
                    <a:pt x="12241" y="1176"/>
                  </a:lnTo>
                  <a:lnTo>
                    <a:pt x="12241" y="1157"/>
                  </a:lnTo>
                  <a:lnTo>
                    <a:pt x="12241" y="1143"/>
                  </a:lnTo>
                  <a:cubicBezTo>
                    <a:pt x="12212" y="845"/>
                    <a:pt x="11857" y="677"/>
                    <a:pt x="11737" y="624"/>
                  </a:cubicBezTo>
                  <a:cubicBezTo>
                    <a:pt x="11473" y="499"/>
                    <a:pt x="11103" y="389"/>
                    <a:pt x="10633" y="293"/>
                  </a:cubicBezTo>
                  <a:cubicBezTo>
                    <a:pt x="9683" y="106"/>
                    <a:pt x="8425" y="0"/>
                    <a:pt x="709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234" name="Google Shape;19234;p140"/>
          <p:cNvGrpSpPr/>
          <p:nvPr/>
        </p:nvGrpSpPr>
        <p:grpSpPr>
          <a:xfrm>
            <a:off x="7539253" y="2706545"/>
            <a:ext cx="328186" cy="363429"/>
            <a:chOff x="7539253" y="2893395"/>
            <a:chExt cx="328186" cy="363429"/>
          </a:xfrm>
        </p:grpSpPr>
        <p:sp>
          <p:nvSpPr>
            <p:cNvPr id="19235" name="Google Shape;19235;p140"/>
            <p:cNvSpPr/>
            <p:nvPr/>
          </p:nvSpPr>
          <p:spPr>
            <a:xfrm>
              <a:off x="7655356" y="3110011"/>
              <a:ext cx="96111" cy="94617"/>
            </a:xfrm>
            <a:custGeom>
              <a:avLst/>
              <a:gdLst/>
              <a:ahLst/>
              <a:cxnLst/>
              <a:rect l="l" t="t" r="r" b="b"/>
              <a:pathLst>
                <a:path w="3668" h="3611" extrusionOk="0">
                  <a:moveTo>
                    <a:pt x="1143" y="0"/>
                  </a:moveTo>
                  <a:lnTo>
                    <a:pt x="1143" y="884"/>
                  </a:lnTo>
                  <a:cubicBezTo>
                    <a:pt x="1138" y="1272"/>
                    <a:pt x="922" y="1632"/>
                    <a:pt x="572" y="1805"/>
                  </a:cubicBezTo>
                  <a:lnTo>
                    <a:pt x="432" y="1877"/>
                  </a:lnTo>
                  <a:cubicBezTo>
                    <a:pt x="168" y="2007"/>
                    <a:pt x="0" y="2280"/>
                    <a:pt x="0" y="2573"/>
                  </a:cubicBezTo>
                  <a:lnTo>
                    <a:pt x="0" y="3610"/>
                  </a:lnTo>
                  <a:lnTo>
                    <a:pt x="3668" y="3610"/>
                  </a:lnTo>
                  <a:lnTo>
                    <a:pt x="3668" y="2573"/>
                  </a:lnTo>
                  <a:cubicBezTo>
                    <a:pt x="3668" y="2280"/>
                    <a:pt x="3505" y="2007"/>
                    <a:pt x="3241" y="1877"/>
                  </a:cubicBezTo>
                  <a:lnTo>
                    <a:pt x="3097" y="1805"/>
                  </a:lnTo>
                  <a:cubicBezTo>
                    <a:pt x="2751" y="1632"/>
                    <a:pt x="2530" y="1272"/>
                    <a:pt x="2530" y="884"/>
                  </a:cubicBezTo>
                  <a:lnTo>
                    <a:pt x="2530"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6" name="Google Shape;19236;p140"/>
            <p:cNvSpPr/>
            <p:nvPr/>
          </p:nvSpPr>
          <p:spPr>
            <a:xfrm>
              <a:off x="7703412" y="3110011"/>
              <a:ext cx="48055" cy="94617"/>
            </a:xfrm>
            <a:custGeom>
              <a:avLst/>
              <a:gdLst/>
              <a:ahLst/>
              <a:cxnLst/>
              <a:rect l="l" t="t" r="r" b="b"/>
              <a:pathLst>
                <a:path w="1834" h="3611" extrusionOk="0">
                  <a:moveTo>
                    <a:pt x="0" y="0"/>
                  </a:moveTo>
                  <a:lnTo>
                    <a:pt x="0" y="3610"/>
                  </a:lnTo>
                  <a:lnTo>
                    <a:pt x="1834" y="3610"/>
                  </a:lnTo>
                  <a:lnTo>
                    <a:pt x="1834" y="2573"/>
                  </a:lnTo>
                  <a:cubicBezTo>
                    <a:pt x="1834" y="2280"/>
                    <a:pt x="1671" y="2007"/>
                    <a:pt x="1407" y="1877"/>
                  </a:cubicBezTo>
                  <a:lnTo>
                    <a:pt x="1263" y="1805"/>
                  </a:lnTo>
                  <a:cubicBezTo>
                    <a:pt x="917" y="1632"/>
                    <a:pt x="696" y="1272"/>
                    <a:pt x="696" y="884"/>
                  </a:cubicBezTo>
                  <a:lnTo>
                    <a:pt x="696" y="0"/>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7" name="Google Shape;19237;p140"/>
            <p:cNvSpPr/>
            <p:nvPr/>
          </p:nvSpPr>
          <p:spPr>
            <a:xfrm>
              <a:off x="7617494" y="2913046"/>
              <a:ext cx="171967" cy="216616"/>
            </a:xfrm>
            <a:custGeom>
              <a:avLst/>
              <a:gdLst/>
              <a:ahLst/>
              <a:cxnLst/>
              <a:rect l="l" t="t" r="r" b="b"/>
              <a:pathLst>
                <a:path w="6563" h="8267" extrusionOk="0">
                  <a:moveTo>
                    <a:pt x="1" y="0"/>
                  </a:moveTo>
                  <a:lnTo>
                    <a:pt x="313" y="4205"/>
                  </a:lnTo>
                  <a:cubicBezTo>
                    <a:pt x="442" y="6015"/>
                    <a:pt x="1594" y="7589"/>
                    <a:pt x="3279" y="8266"/>
                  </a:cubicBezTo>
                  <a:cubicBezTo>
                    <a:pt x="4964" y="7589"/>
                    <a:pt x="6116" y="6015"/>
                    <a:pt x="6250" y="4205"/>
                  </a:cubicBezTo>
                  <a:lnTo>
                    <a:pt x="6562"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8" name="Google Shape;19238;p140"/>
            <p:cNvSpPr/>
            <p:nvPr/>
          </p:nvSpPr>
          <p:spPr>
            <a:xfrm>
              <a:off x="7703412" y="2913046"/>
              <a:ext cx="86049" cy="216485"/>
            </a:xfrm>
            <a:custGeom>
              <a:avLst/>
              <a:gdLst/>
              <a:ahLst/>
              <a:cxnLst/>
              <a:rect l="l" t="t" r="r" b="b"/>
              <a:pathLst>
                <a:path w="3284" h="8262" extrusionOk="0">
                  <a:moveTo>
                    <a:pt x="1978" y="0"/>
                  </a:moveTo>
                  <a:lnTo>
                    <a:pt x="1666" y="4205"/>
                  </a:lnTo>
                  <a:cubicBezTo>
                    <a:pt x="1570" y="5496"/>
                    <a:pt x="955" y="7167"/>
                    <a:pt x="0" y="8261"/>
                  </a:cubicBezTo>
                  <a:cubicBezTo>
                    <a:pt x="1685" y="7589"/>
                    <a:pt x="2837" y="6015"/>
                    <a:pt x="2971" y="4205"/>
                  </a:cubicBezTo>
                  <a:lnTo>
                    <a:pt x="3283" y="0"/>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9" name="Google Shape;19239;p140"/>
            <p:cNvSpPr/>
            <p:nvPr/>
          </p:nvSpPr>
          <p:spPr>
            <a:xfrm>
              <a:off x="7602768" y="2898818"/>
              <a:ext cx="201419" cy="24421"/>
            </a:xfrm>
            <a:custGeom>
              <a:avLst/>
              <a:gdLst/>
              <a:ahLst/>
              <a:cxnLst/>
              <a:rect l="l" t="t" r="r" b="b"/>
              <a:pathLst>
                <a:path w="7687" h="932" extrusionOk="0">
                  <a:moveTo>
                    <a:pt x="7440" y="1"/>
                  </a:moveTo>
                  <a:cubicBezTo>
                    <a:pt x="7437" y="1"/>
                    <a:pt x="7434" y="1"/>
                    <a:pt x="7432" y="1"/>
                  </a:cubicBezTo>
                  <a:lnTo>
                    <a:pt x="250" y="1"/>
                  </a:lnTo>
                  <a:cubicBezTo>
                    <a:pt x="111" y="1"/>
                    <a:pt x="1" y="111"/>
                    <a:pt x="1" y="250"/>
                  </a:cubicBezTo>
                  <a:lnTo>
                    <a:pt x="1" y="678"/>
                  </a:lnTo>
                  <a:cubicBezTo>
                    <a:pt x="1" y="817"/>
                    <a:pt x="111" y="932"/>
                    <a:pt x="250" y="932"/>
                  </a:cubicBezTo>
                  <a:lnTo>
                    <a:pt x="7432" y="932"/>
                  </a:lnTo>
                  <a:cubicBezTo>
                    <a:pt x="7571" y="932"/>
                    <a:pt x="7686" y="817"/>
                    <a:pt x="7686" y="678"/>
                  </a:cubicBezTo>
                  <a:lnTo>
                    <a:pt x="7686" y="250"/>
                  </a:lnTo>
                  <a:cubicBezTo>
                    <a:pt x="7686" y="114"/>
                    <a:pt x="7575" y="1"/>
                    <a:pt x="7440"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0" name="Google Shape;19240;p140"/>
            <p:cNvSpPr/>
            <p:nvPr/>
          </p:nvSpPr>
          <p:spPr>
            <a:xfrm>
              <a:off x="7602768" y="2904871"/>
              <a:ext cx="201419" cy="18368"/>
            </a:xfrm>
            <a:custGeom>
              <a:avLst/>
              <a:gdLst/>
              <a:ahLst/>
              <a:cxnLst/>
              <a:rect l="l" t="t" r="r" b="b"/>
              <a:pathLst>
                <a:path w="7687" h="701" extrusionOk="0">
                  <a:moveTo>
                    <a:pt x="1" y="0"/>
                  </a:moveTo>
                  <a:lnTo>
                    <a:pt x="1" y="19"/>
                  </a:lnTo>
                  <a:lnTo>
                    <a:pt x="1" y="447"/>
                  </a:lnTo>
                  <a:cubicBezTo>
                    <a:pt x="1" y="586"/>
                    <a:pt x="111" y="701"/>
                    <a:pt x="255" y="701"/>
                  </a:cubicBezTo>
                  <a:lnTo>
                    <a:pt x="7432" y="701"/>
                  </a:lnTo>
                  <a:cubicBezTo>
                    <a:pt x="7571" y="701"/>
                    <a:pt x="7686" y="586"/>
                    <a:pt x="7686" y="447"/>
                  </a:cubicBezTo>
                  <a:lnTo>
                    <a:pt x="7686" y="19"/>
                  </a:lnTo>
                  <a:lnTo>
                    <a:pt x="7686" y="0"/>
                  </a:lnTo>
                  <a:cubicBezTo>
                    <a:pt x="7677" y="131"/>
                    <a:pt x="7571" y="231"/>
                    <a:pt x="7441" y="231"/>
                  </a:cubicBezTo>
                  <a:cubicBezTo>
                    <a:pt x="7438" y="231"/>
                    <a:pt x="7435" y="231"/>
                    <a:pt x="7432" y="231"/>
                  </a:cubicBezTo>
                  <a:lnTo>
                    <a:pt x="250" y="231"/>
                  </a:lnTo>
                  <a:cubicBezTo>
                    <a:pt x="121" y="231"/>
                    <a:pt x="10" y="130"/>
                    <a:pt x="1"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1" name="Google Shape;19241;p140"/>
            <p:cNvSpPr/>
            <p:nvPr/>
          </p:nvSpPr>
          <p:spPr>
            <a:xfrm>
              <a:off x="7619511" y="3183954"/>
              <a:ext cx="167932" cy="48710"/>
            </a:xfrm>
            <a:custGeom>
              <a:avLst/>
              <a:gdLst/>
              <a:ahLst/>
              <a:cxnLst/>
              <a:rect l="l" t="t" r="r" b="b"/>
              <a:pathLst>
                <a:path w="6409" h="1859" extrusionOk="0">
                  <a:moveTo>
                    <a:pt x="692" y="1"/>
                  </a:moveTo>
                  <a:cubicBezTo>
                    <a:pt x="308" y="1"/>
                    <a:pt x="0" y="313"/>
                    <a:pt x="0" y="697"/>
                  </a:cubicBezTo>
                  <a:lnTo>
                    <a:pt x="0" y="1858"/>
                  </a:lnTo>
                  <a:lnTo>
                    <a:pt x="6409" y="1858"/>
                  </a:lnTo>
                  <a:lnTo>
                    <a:pt x="6409" y="697"/>
                  </a:lnTo>
                  <a:cubicBezTo>
                    <a:pt x="6409" y="313"/>
                    <a:pt x="6097" y="1"/>
                    <a:pt x="5713"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2" name="Google Shape;19242;p140"/>
            <p:cNvSpPr/>
            <p:nvPr/>
          </p:nvSpPr>
          <p:spPr>
            <a:xfrm>
              <a:off x="7619511" y="3184085"/>
              <a:ext cx="167932" cy="48579"/>
            </a:xfrm>
            <a:custGeom>
              <a:avLst/>
              <a:gdLst/>
              <a:ahLst/>
              <a:cxnLst/>
              <a:rect l="l" t="t" r="r" b="b"/>
              <a:pathLst>
                <a:path w="6409" h="1854" extrusionOk="0">
                  <a:moveTo>
                    <a:pt x="5721" y="1"/>
                  </a:moveTo>
                  <a:cubicBezTo>
                    <a:pt x="5718" y="1"/>
                    <a:pt x="5716" y="1"/>
                    <a:pt x="5713" y="1"/>
                  </a:cubicBezTo>
                  <a:lnTo>
                    <a:pt x="4988" y="1"/>
                  </a:lnTo>
                  <a:lnTo>
                    <a:pt x="4988" y="817"/>
                  </a:lnTo>
                  <a:cubicBezTo>
                    <a:pt x="4988" y="1105"/>
                    <a:pt x="4757" y="1335"/>
                    <a:pt x="4469" y="1335"/>
                  </a:cubicBezTo>
                  <a:lnTo>
                    <a:pt x="0" y="1335"/>
                  </a:lnTo>
                  <a:lnTo>
                    <a:pt x="0" y="1853"/>
                  </a:lnTo>
                  <a:lnTo>
                    <a:pt x="6409" y="1853"/>
                  </a:lnTo>
                  <a:lnTo>
                    <a:pt x="6409" y="692"/>
                  </a:lnTo>
                  <a:cubicBezTo>
                    <a:pt x="6404" y="311"/>
                    <a:pt x="6101" y="1"/>
                    <a:pt x="5721"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3" name="Google Shape;19243;p140"/>
            <p:cNvSpPr/>
            <p:nvPr/>
          </p:nvSpPr>
          <p:spPr>
            <a:xfrm>
              <a:off x="7603161" y="3228865"/>
              <a:ext cx="200633" cy="22665"/>
            </a:xfrm>
            <a:custGeom>
              <a:avLst/>
              <a:gdLst/>
              <a:ahLst/>
              <a:cxnLst/>
              <a:rect l="l" t="t" r="r" b="b"/>
              <a:pathLst>
                <a:path w="7657" h="865" extrusionOk="0">
                  <a:moveTo>
                    <a:pt x="70" y="0"/>
                  </a:moveTo>
                  <a:cubicBezTo>
                    <a:pt x="30" y="0"/>
                    <a:pt x="0" y="37"/>
                    <a:pt x="0" y="77"/>
                  </a:cubicBezTo>
                  <a:lnTo>
                    <a:pt x="0" y="788"/>
                  </a:lnTo>
                  <a:cubicBezTo>
                    <a:pt x="0" y="831"/>
                    <a:pt x="34" y="865"/>
                    <a:pt x="77" y="865"/>
                  </a:cubicBezTo>
                  <a:lnTo>
                    <a:pt x="7580" y="865"/>
                  </a:lnTo>
                  <a:cubicBezTo>
                    <a:pt x="7618" y="865"/>
                    <a:pt x="7657" y="831"/>
                    <a:pt x="7657" y="788"/>
                  </a:cubicBezTo>
                  <a:lnTo>
                    <a:pt x="7657" y="77"/>
                  </a:lnTo>
                  <a:cubicBezTo>
                    <a:pt x="7657" y="34"/>
                    <a:pt x="7623" y="0"/>
                    <a:pt x="7580" y="0"/>
                  </a:cubicBezTo>
                  <a:lnTo>
                    <a:pt x="77" y="0"/>
                  </a:lnTo>
                  <a:cubicBezTo>
                    <a:pt x="75" y="0"/>
                    <a:pt x="72" y="0"/>
                    <a:pt x="70"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4" name="Google Shape;19244;p140"/>
            <p:cNvSpPr/>
            <p:nvPr/>
          </p:nvSpPr>
          <p:spPr>
            <a:xfrm>
              <a:off x="7671445" y="3112893"/>
              <a:ext cx="63934" cy="23058"/>
            </a:xfrm>
            <a:custGeom>
              <a:avLst/>
              <a:gdLst/>
              <a:ahLst/>
              <a:cxnLst/>
              <a:rect l="l" t="t" r="r" b="b"/>
              <a:pathLst>
                <a:path w="2440" h="880" extrusionOk="0">
                  <a:moveTo>
                    <a:pt x="380" y="1"/>
                  </a:moveTo>
                  <a:cubicBezTo>
                    <a:pt x="169" y="1"/>
                    <a:pt x="1" y="169"/>
                    <a:pt x="1" y="380"/>
                  </a:cubicBezTo>
                  <a:lnTo>
                    <a:pt x="1" y="500"/>
                  </a:lnTo>
                  <a:cubicBezTo>
                    <a:pt x="1" y="706"/>
                    <a:pt x="169" y="879"/>
                    <a:pt x="380" y="879"/>
                  </a:cubicBezTo>
                  <a:lnTo>
                    <a:pt x="2060" y="879"/>
                  </a:lnTo>
                  <a:cubicBezTo>
                    <a:pt x="2271" y="879"/>
                    <a:pt x="2439" y="706"/>
                    <a:pt x="2439" y="500"/>
                  </a:cubicBezTo>
                  <a:lnTo>
                    <a:pt x="2439" y="380"/>
                  </a:lnTo>
                  <a:cubicBezTo>
                    <a:pt x="2439" y="169"/>
                    <a:pt x="2271" y="1"/>
                    <a:pt x="2060" y="1"/>
                  </a:cubicBez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5" name="Google Shape;19245;p140"/>
            <p:cNvSpPr/>
            <p:nvPr/>
          </p:nvSpPr>
          <p:spPr>
            <a:xfrm>
              <a:off x="7671445" y="3118553"/>
              <a:ext cx="63934" cy="17267"/>
            </a:xfrm>
            <a:custGeom>
              <a:avLst/>
              <a:gdLst/>
              <a:ahLst/>
              <a:cxnLst/>
              <a:rect l="l" t="t" r="r" b="b"/>
              <a:pathLst>
                <a:path w="2440" h="659" extrusionOk="0">
                  <a:moveTo>
                    <a:pt x="34" y="1"/>
                  </a:moveTo>
                  <a:cubicBezTo>
                    <a:pt x="15" y="49"/>
                    <a:pt x="1" y="106"/>
                    <a:pt x="1" y="159"/>
                  </a:cubicBezTo>
                  <a:lnTo>
                    <a:pt x="1" y="279"/>
                  </a:lnTo>
                  <a:cubicBezTo>
                    <a:pt x="1" y="490"/>
                    <a:pt x="169" y="658"/>
                    <a:pt x="380" y="658"/>
                  </a:cubicBezTo>
                  <a:lnTo>
                    <a:pt x="2060" y="658"/>
                  </a:lnTo>
                  <a:cubicBezTo>
                    <a:pt x="2271" y="658"/>
                    <a:pt x="2439" y="490"/>
                    <a:pt x="2439" y="279"/>
                  </a:cubicBezTo>
                  <a:lnTo>
                    <a:pt x="2439" y="159"/>
                  </a:lnTo>
                  <a:cubicBezTo>
                    <a:pt x="2439" y="106"/>
                    <a:pt x="2430" y="49"/>
                    <a:pt x="2406" y="1"/>
                  </a:cubicBezTo>
                  <a:cubicBezTo>
                    <a:pt x="2343" y="135"/>
                    <a:pt x="2209" y="221"/>
                    <a:pt x="2060" y="221"/>
                  </a:cubicBezTo>
                  <a:lnTo>
                    <a:pt x="380" y="221"/>
                  </a:lnTo>
                  <a:cubicBezTo>
                    <a:pt x="231" y="221"/>
                    <a:pt x="97" y="135"/>
                    <a:pt x="34"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6" name="Google Shape;19246;p140"/>
            <p:cNvSpPr/>
            <p:nvPr/>
          </p:nvSpPr>
          <p:spPr>
            <a:xfrm>
              <a:off x="7650954" y="2948734"/>
              <a:ext cx="104915" cy="98705"/>
            </a:xfrm>
            <a:custGeom>
              <a:avLst/>
              <a:gdLst/>
              <a:ahLst/>
              <a:cxnLst/>
              <a:rect l="l" t="t" r="r" b="b"/>
              <a:pathLst>
                <a:path w="4004" h="3767" extrusionOk="0">
                  <a:moveTo>
                    <a:pt x="2004" y="0"/>
                  </a:moveTo>
                  <a:cubicBezTo>
                    <a:pt x="1979" y="0"/>
                    <a:pt x="1954" y="13"/>
                    <a:pt x="1944" y="40"/>
                  </a:cubicBezTo>
                  <a:lnTo>
                    <a:pt x="1474" y="1341"/>
                  </a:lnTo>
                  <a:lnTo>
                    <a:pt x="92" y="1384"/>
                  </a:lnTo>
                  <a:cubicBezTo>
                    <a:pt x="29" y="1384"/>
                    <a:pt x="0" y="1465"/>
                    <a:pt x="53" y="1504"/>
                  </a:cubicBezTo>
                  <a:lnTo>
                    <a:pt x="1138" y="2353"/>
                  </a:lnTo>
                  <a:lnTo>
                    <a:pt x="759" y="3683"/>
                  </a:lnTo>
                  <a:cubicBezTo>
                    <a:pt x="744" y="3728"/>
                    <a:pt x="781" y="3766"/>
                    <a:pt x="822" y="3766"/>
                  </a:cubicBezTo>
                  <a:cubicBezTo>
                    <a:pt x="835" y="3766"/>
                    <a:pt x="848" y="3763"/>
                    <a:pt x="860" y="3755"/>
                  </a:cubicBezTo>
                  <a:lnTo>
                    <a:pt x="2002" y="2982"/>
                  </a:lnTo>
                  <a:lnTo>
                    <a:pt x="3145" y="3755"/>
                  </a:lnTo>
                  <a:cubicBezTo>
                    <a:pt x="3157" y="3763"/>
                    <a:pt x="3169" y="3766"/>
                    <a:pt x="3182" y="3766"/>
                  </a:cubicBezTo>
                  <a:cubicBezTo>
                    <a:pt x="3224" y="3766"/>
                    <a:pt x="3260" y="3728"/>
                    <a:pt x="3245" y="3683"/>
                  </a:cubicBezTo>
                  <a:lnTo>
                    <a:pt x="2866" y="2353"/>
                  </a:lnTo>
                  <a:lnTo>
                    <a:pt x="3956" y="1504"/>
                  </a:lnTo>
                  <a:cubicBezTo>
                    <a:pt x="4004" y="1470"/>
                    <a:pt x="3980" y="1389"/>
                    <a:pt x="3917" y="1384"/>
                  </a:cubicBezTo>
                  <a:lnTo>
                    <a:pt x="2535" y="1341"/>
                  </a:lnTo>
                  <a:lnTo>
                    <a:pt x="2064" y="40"/>
                  </a:lnTo>
                  <a:cubicBezTo>
                    <a:pt x="2055" y="13"/>
                    <a:pt x="2030" y="0"/>
                    <a:pt x="2004" y="0"/>
                  </a:cubicBez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7" name="Google Shape;19247;p140"/>
            <p:cNvSpPr/>
            <p:nvPr/>
          </p:nvSpPr>
          <p:spPr>
            <a:xfrm>
              <a:off x="7603161" y="3228865"/>
              <a:ext cx="200633" cy="22665"/>
            </a:xfrm>
            <a:custGeom>
              <a:avLst/>
              <a:gdLst/>
              <a:ahLst/>
              <a:cxnLst/>
              <a:rect l="l" t="t" r="r" b="b"/>
              <a:pathLst>
                <a:path w="7657" h="865" extrusionOk="0">
                  <a:moveTo>
                    <a:pt x="7587" y="0"/>
                  </a:moveTo>
                  <a:cubicBezTo>
                    <a:pt x="7585" y="0"/>
                    <a:pt x="7582" y="0"/>
                    <a:pt x="7580" y="0"/>
                  </a:cubicBezTo>
                  <a:lnTo>
                    <a:pt x="6236" y="0"/>
                  </a:lnTo>
                  <a:lnTo>
                    <a:pt x="6236" y="279"/>
                  </a:lnTo>
                  <a:cubicBezTo>
                    <a:pt x="6236" y="447"/>
                    <a:pt x="6101" y="581"/>
                    <a:pt x="5938" y="581"/>
                  </a:cubicBezTo>
                  <a:lnTo>
                    <a:pt x="77" y="581"/>
                  </a:lnTo>
                  <a:cubicBezTo>
                    <a:pt x="34" y="581"/>
                    <a:pt x="0" y="543"/>
                    <a:pt x="0" y="500"/>
                  </a:cubicBezTo>
                  <a:lnTo>
                    <a:pt x="0" y="788"/>
                  </a:lnTo>
                  <a:cubicBezTo>
                    <a:pt x="0" y="831"/>
                    <a:pt x="34" y="865"/>
                    <a:pt x="77" y="865"/>
                  </a:cubicBezTo>
                  <a:lnTo>
                    <a:pt x="7580" y="865"/>
                  </a:lnTo>
                  <a:cubicBezTo>
                    <a:pt x="7623" y="865"/>
                    <a:pt x="7657" y="831"/>
                    <a:pt x="7657" y="788"/>
                  </a:cubicBezTo>
                  <a:lnTo>
                    <a:pt x="7657" y="77"/>
                  </a:lnTo>
                  <a:cubicBezTo>
                    <a:pt x="7657" y="37"/>
                    <a:pt x="7627" y="0"/>
                    <a:pt x="7587" y="0"/>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8" name="Google Shape;19248;p140"/>
            <p:cNvSpPr/>
            <p:nvPr/>
          </p:nvSpPr>
          <p:spPr>
            <a:xfrm>
              <a:off x="7539253" y="2893395"/>
              <a:ext cx="328186" cy="363429"/>
            </a:xfrm>
            <a:custGeom>
              <a:avLst/>
              <a:gdLst/>
              <a:ahLst/>
              <a:cxnLst/>
              <a:rect l="l" t="t" r="r" b="b"/>
              <a:pathLst>
                <a:path w="12525" h="13870" extrusionOk="0">
                  <a:moveTo>
                    <a:pt x="2891" y="2238"/>
                  </a:moveTo>
                  <a:lnTo>
                    <a:pt x="3087" y="4970"/>
                  </a:lnTo>
                  <a:cubicBezTo>
                    <a:pt x="3140" y="5670"/>
                    <a:pt x="3342" y="6347"/>
                    <a:pt x="3678" y="6966"/>
                  </a:cubicBezTo>
                  <a:lnTo>
                    <a:pt x="2655" y="6453"/>
                  </a:lnTo>
                  <a:cubicBezTo>
                    <a:pt x="1278" y="5766"/>
                    <a:pt x="409" y="4360"/>
                    <a:pt x="409" y="2819"/>
                  </a:cubicBezTo>
                  <a:lnTo>
                    <a:pt x="409" y="2502"/>
                  </a:lnTo>
                  <a:cubicBezTo>
                    <a:pt x="409" y="2358"/>
                    <a:pt x="524" y="2238"/>
                    <a:pt x="668" y="2238"/>
                  </a:cubicBezTo>
                  <a:close/>
                  <a:moveTo>
                    <a:pt x="9299" y="1341"/>
                  </a:moveTo>
                  <a:lnTo>
                    <a:pt x="9044" y="4802"/>
                  </a:lnTo>
                  <a:cubicBezTo>
                    <a:pt x="9042" y="4938"/>
                    <a:pt x="9145" y="5010"/>
                    <a:pt x="9248" y="5010"/>
                  </a:cubicBezTo>
                  <a:cubicBezTo>
                    <a:pt x="9340" y="5010"/>
                    <a:pt x="9432" y="4953"/>
                    <a:pt x="9448" y="4835"/>
                  </a:cubicBezTo>
                  <a:lnTo>
                    <a:pt x="9640" y="2238"/>
                  </a:lnTo>
                  <a:lnTo>
                    <a:pt x="11862" y="2238"/>
                  </a:lnTo>
                  <a:cubicBezTo>
                    <a:pt x="12006" y="2238"/>
                    <a:pt x="12121" y="2353"/>
                    <a:pt x="12121" y="2497"/>
                  </a:cubicBezTo>
                  <a:lnTo>
                    <a:pt x="12126" y="2814"/>
                  </a:lnTo>
                  <a:cubicBezTo>
                    <a:pt x="12126" y="4355"/>
                    <a:pt x="11257" y="5762"/>
                    <a:pt x="9880" y="6453"/>
                  </a:cubicBezTo>
                  <a:lnTo>
                    <a:pt x="8857" y="6962"/>
                  </a:lnTo>
                  <a:cubicBezTo>
                    <a:pt x="9054" y="6597"/>
                    <a:pt x="9208" y="6208"/>
                    <a:pt x="9308" y="5810"/>
                  </a:cubicBezTo>
                  <a:cubicBezTo>
                    <a:pt x="9354" y="5648"/>
                    <a:pt x="9227" y="5545"/>
                    <a:pt x="9104" y="5545"/>
                  </a:cubicBezTo>
                  <a:cubicBezTo>
                    <a:pt x="9019" y="5545"/>
                    <a:pt x="8936" y="5595"/>
                    <a:pt x="8915" y="5709"/>
                  </a:cubicBezTo>
                  <a:cubicBezTo>
                    <a:pt x="8756" y="6323"/>
                    <a:pt x="8478" y="6899"/>
                    <a:pt x="8084" y="7398"/>
                  </a:cubicBezTo>
                  <a:cubicBezTo>
                    <a:pt x="8080" y="7408"/>
                    <a:pt x="8070" y="7418"/>
                    <a:pt x="8065" y="7427"/>
                  </a:cubicBezTo>
                  <a:cubicBezTo>
                    <a:pt x="7835" y="7715"/>
                    <a:pt x="7576" y="7970"/>
                    <a:pt x="7283" y="8195"/>
                  </a:cubicBezTo>
                  <a:lnTo>
                    <a:pt x="7264" y="8190"/>
                  </a:lnTo>
                  <a:lnTo>
                    <a:pt x="7235" y="8181"/>
                  </a:lnTo>
                  <a:lnTo>
                    <a:pt x="7211" y="8176"/>
                  </a:lnTo>
                  <a:lnTo>
                    <a:pt x="7177" y="8171"/>
                  </a:lnTo>
                  <a:lnTo>
                    <a:pt x="5353" y="8171"/>
                  </a:lnTo>
                  <a:lnTo>
                    <a:pt x="5319" y="8176"/>
                  </a:lnTo>
                  <a:lnTo>
                    <a:pt x="5300" y="8181"/>
                  </a:lnTo>
                  <a:lnTo>
                    <a:pt x="5267" y="8190"/>
                  </a:lnTo>
                  <a:lnTo>
                    <a:pt x="5247" y="8195"/>
                  </a:lnTo>
                  <a:cubicBezTo>
                    <a:pt x="4964" y="7974"/>
                    <a:pt x="4710" y="7725"/>
                    <a:pt x="4484" y="7446"/>
                  </a:cubicBezTo>
                  <a:cubicBezTo>
                    <a:pt x="4470" y="7427"/>
                    <a:pt x="4455" y="7408"/>
                    <a:pt x="4441" y="7389"/>
                  </a:cubicBezTo>
                  <a:cubicBezTo>
                    <a:pt x="3894" y="6683"/>
                    <a:pt x="3563" y="5834"/>
                    <a:pt x="3495" y="4941"/>
                  </a:cubicBezTo>
                  <a:lnTo>
                    <a:pt x="3231" y="1341"/>
                  </a:lnTo>
                  <a:close/>
                  <a:moveTo>
                    <a:pt x="7134" y="8584"/>
                  </a:moveTo>
                  <a:lnTo>
                    <a:pt x="7158" y="8589"/>
                  </a:lnTo>
                  <a:cubicBezTo>
                    <a:pt x="7172" y="8594"/>
                    <a:pt x="7187" y="8598"/>
                    <a:pt x="7201" y="8608"/>
                  </a:cubicBezTo>
                  <a:cubicBezTo>
                    <a:pt x="7249" y="8642"/>
                    <a:pt x="7283" y="8694"/>
                    <a:pt x="7283" y="8757"/>
                  </a:cubicBezTo>
                  <a:lnTo>
                    <a:pt x="7283" y="8877"/>
                  </a:lnTo>
                  <a:cubicBezTo>
                    <a:pt x="7283" y="8973"/>
                    <a:pt x="7206" y="9055"/>
                    <a:pt x="7110" y="9055"/>
                  </a:cubicBezTo>
                  <a:lnTo>
                    <a:pt x="5430" y="9055"/>
                  </a:lnTo>
                  <a:cubicBezTo>
                    <a:pt x="5329" y="9055"/>
                    <a:pt x="5252" y="8973"/>
                    <a:pt x="5252" y="8877"/>
                  </a:cubicBezTo>
                  <a:lnTo>
                    <a:pt x="5252" y="8757"/>
                  </a:lnTo>
                  <a:cubicBezTo>
                    <a:pt x="5252" y="8694"/>
                    <a:pt x="5281" y="8642"/>
                    <a:pt x="5334" y="8608"/>
                  </a:cubicBezTo>
                  <a:cubicBezTo>
                    <a:pt x="5343" y="8598"/>
                    <a:pt x="5363" y="8594"/>
                    <a:pt x="5377" y="8589"/>
                  </a:cubicBezTo>
                  <a:lnTo>
                    <a:pt x="5401" y="8584"/>
                  </a:lnTo>
                  <a:close/>
                  <a:moveTo>
                    <a:pt x="6798" y="9458"/>
                  </a:moveTo>
                  <a:cubicBezTo>
                    <a:pt x="6889" y="9803"/>
                    <a:pt x="7120" y="10096"/>
                    <a:pt x="7436" y="10255"/>
                  </a:cubicBezTo>
                  <a:lnTo>
                    <a:pt x="7441" y="10255"/>
                  </a:lnTo>
                  <a:lnTo>
                    <a:pt x="7580" y="10327"/>
                  </a:lnTo>
                  <a:cubicBezTo>
                    <a:pt x="7777" y="10423"/>
                    <a:pt x="7902" y="10624"/>
                    <a:pt x="7897" y="10845"/>
                  </a:cubicBezTo>
                  <a:lnTo>
                    <a:pt x="7897" y="10888"/>
                  </a:lnTo>
                  <a:lnTo>
                    <a:pt x="4638" y="10888"/>
                  </a:lnTo>
                  <a:lnTo>
                    <a:pt x="4638" y="10845"/>
                  </a:lnTo>
                  <a:cubicBezTo>
                    <a:pt x="4638" y="10624"/>
                    <a:pt x="4758" y="10423"/>
                    <a:pt x="4955" y="10327"/>
                  </a:cubicBezTo>
                  <a:lnTo>
                    <a:pt x="5094" y="10255"/>
                  </a:lnTo>
                  <a:cubicBezTo>
                    <a:pt x="5415" y="10096"/>
                    <a:pt x="5651" y="9803"/>
                    <a:pt x="5737" y="9458"/>
                  </a:cubicBezTo>
                  <a:close/>
                  <a:moveTo>
                    <a:pt x="8776" y="11296"/>
                  </a:moveTo>
                  <a:cubicBezTo>
                    <a:pt x="9049" y="11296"/>
                    <a:pt x="9265" y="11517"/>
                    <a:pt x="9265" y="11786"/>
                  </a:cubicBezTo>
                  <a:lnTo>
                    <a:pt x="9265" y="12597"/>
                  </a:lnTo>
                  <a:lnTo>
                    <a:pt x="3265" y="12597"/>
                  </a:lnTo>
                  <a:lnTo>
                    <a:pt x="3265" y="11786"/>
                  </a:lnTo>
                  <a:cubicBezTo>
                    <a:pt x="3265" y="11517"/>
                    <a:pt x="3486" y="11296"/>
                    <a:pt x="3759" y="11296"/>
                  </a:cubicBezTo>
                  <a:close/>
                  <a:moveTo>
                    <a:pt x="9899" y="13005"/>
                  </a:moveTo>
                  <a:lnTo>
                    <a:pt x="9899" y="13466"/>
                  </a:lnTo>
                  <a:lnTo>
                    <a:pt x="2636" y="13466"/>
                  </a:lnTo>
                  <a:lnTo>
                    <a:pt x="2636" y="13005"/>
                  </a:lnTo>
                  <a:close/>
                  <a:moveTo>
                    <a:pt x="4384" y="1"/>
                  </a:moveTo>
                  <a:cubicBezTo>
                    <a:pt x="4119" y="1"/>
                    <a:pt x="4119" y="410"/>
                    <a:pt x="4384" y="410"/>
                  </a:cubicBezTo>
                  <a:cubicBezTo>
                    <a:pt x="4389" y="410"/>
                    <a:pt x="4393" y="410"/>
                    <a:pt x="4398" y="409"/>
                  </a:cubicBezTo>
                  <a:lnTo>
                    <a:pt x="9856" y="409"/>
                  </a:lnTo>
                  <a:cubicBezTo>
                    <a:pt x="9884" y="409"/>
                    <a:pt x="9904" y="433"/>
                    <a:pt x="9904" y="457"/>
                  </a:cubicBezTo>
                  <a:lnTo>
                    <a:pt x="9904" y="885"/>
                  </a:lnTo>
                  <a:cubicBezTo>
                    <a:pt x="9904" y="913"/>
                    <a:pt x="9884" y="937"/>
                    <a:pt x="9856" y="937"/>
                  </a:cubicBezTo>
                  <a:lnTo>
                    <a:pt x="2674" y="937"/>
                  </a:lnTo>
                  <a:cubicBezTo>
                    <a:pt x="2650" y="937"/>
                    <a:pt x="2626" y="913"/>
                    <a:pt x="2626" y="885"/>
                  </a:cubicBezTo>
                  <a:lnTo>
                    <a:pt x="2626" y="457"/>
                  </a:lnTo>
                  <a:cubicBezTo>
                    <a:pt x="2626" y="433"/>
                    <a:pt x="2650" y="409"/>
                    <a:pt x="2674" y="409"/>
                  </a:cubicBezTo>
                  <a:lnTo>
                    <a:pt x="3447" y="409"/>
                  </a:lnTo>
                  <a:cubicBezTo>
                    <a:pt x="3707" y="395"/>
                    <a:pt x="3707" y="16"/>
                    <a:pt x="3447" y="1"/>
                  </a:cubicBezTo>
                  <a:lnTo>
                    <a:pt x="2674" y="1"/>
                  </a:lnTo>
                  <a:cubicBezTo>
                    <a:pt x="2425" y="1"/>
                    <a:pt x="2218" y="208"/>
                    <a:pt x="2218" y="457"/>
                  </a:cubicBezTo>
                  <a:lnTo>
                    <a:pt x="2218" y="885"/>
                  </a:lnTo>
                  <a:cubicBezTo>
                    <a:pt x="2218" y="1139"/>
                    <a:pt x="2425" y="1341"/>
                    <a:pt x="2674" y="1341"/>
                  </a:cubicBezTo>
                  <a:lnTo>
                    <a:pt x="2823" y="1341"/>
                  </a:lnTo>
                  <a:lnTo>
                    <a:pt x="2862" y="1835"/>
                  </a:lnTo>
                  <a:lnTo>
                    <a:pt x="668" y="1835"/>
                  </a:lnTo>
                  <a:cubicBezTo>
                    <a:pt x="298" y="1835"/>
                    <a:pt x="1" y="2133"/>
                    <a:pt x="1" y="2497"/>
                  </a:cubicBezTo>
                  <a:lnTo>
                    <a:pt x="1" y="2819"/>
                  </a:lnTo>
                  <a:cubicBezTo>
                    <a:pt x="1" y="4509"/>
                    <a:pt x="956" y="6059"/>
                    <a:pt x="2473" y="6818"/>
                  </a:cubicBezTo>
                  <a:lnTo>
                    <a:pt x="4086" y="7624"/>
                  </a:lnTo>
                  <a:cubicBezTo>
                    <a:pt x="4105" y="7634"/>
                    <a:pt x="4119" y="7643"/>
                    <a:pt x="4134" y="7662"/>
                  </a:cubicBezTo>
                  <a:lnTo>
                    <a:pt x="4148" y="7677"/>
                  </a:lnTo>
                  <a:cubicBezTo>
                    <a:pt x="4225" y="7787"/>
                    <a:pt x="4143" y="7936"/>
                    <a:pt x="4014" y="7936"/>
                  </a:cubicBezTo>
                  <a:lnTo>
                    <a:pt x="3783" y="7936"/>
                  </a:lnTo>
                  <a:cubicBezTo>
                    <a:pt x="3779" y="7936"/>
                    <a:pt x="3774" y="7936"/>
                    <a:pt x="3770" y="7936"/>
                  </a:cubicBezTo>
                  <a:cubicBezTo>
                    <a:pt x="3505" y="7936"/>
                    <a:pt x="3505" y="8344"/>
                    <a:pt x="3770" y="8344"/>
                  </a:cubicBezTo>
                  <a:cubicBezTo>
                    <a:pt x="3774" y="8344"/>
                    <a:pt x="3779" y="8344"/>
                    <a:pt x="3783" y="8344"/>
                  </a:cubicBezTo>
                  <a:lnTo>
                    <a:pt x="4014" y="8344"/>
                  </a:lnTo>
                  <a:cubicBezTo>
                    <a:pt x="4211" y="8339"/>
                    <a:pt x="4393" y="8238"/>
                    <a:pt x="4499" y="8070"/>
                  </a:cubicBezTo>
                  <a:cubicBezTo>
                    <a:pt x="4633" y="8210"/>
                    <a:pt x="4772" y="8339"/>
                    <a:pt x="4926" y="8459"/>
                  </a:cubicBezTo>
                  <a:cubicBezTo>
                    <a:pt x="4873" y="8550"/>
                    <a:pt x="4844" y="8651"/>
                    <a:pt x="4844" y="8752"/>
                  </a:cubicBezTo>
                  <a:lnTo>
                    <a:pt x="4844" y="8872"/>
                  </a:lnTo>
                  <a:cubicBezTo>
                    <a:pt x="4844" y="9151"/>
                    <a:pt x="5041" y="9391"/>
                    <a:pt x="5315" y="9443"/>
                  </a:cubicBezTo>
                  <a:cubicBezTo>
                    <a:pt x="5238" y="9640"/>
                    <a:pt x="5099" y="9799"/>
                    <a:pt x="4911" y="9890"/>
                  </a:cubicBezTo>
                  <a:lnTo>
                    <a:pt x="4772" y="9962"/>
                  </a:lnTo>
                  <a:cubicBezTo>
                    <a:pt x="4441" y="10125"/>
                    <a:pt x="4230" y="10466"/>
                    <a:pt x="4230" y="10840"/>
                  </a:cubicBezTo>
                  <a:lnTo>
                    <a:pt x="4230" y="10888"/>
                  </a:lnTo>
                  <a:lnTo>
                    <a:pt x="3759" y="10888"/>
                  </a:lnTo>
                  <a:cubicBezTo>
                    <a:pt x="3265" y="10888"/>
                    <a:pt x="2867" y="11291"/>
                    <a:pt x="2862" y="11786"/>
                  </a:cubicBezTo>
                  <a:lnTo>
                    <a:pt x="2862" y="12592"/>
                  </a:lnTo>
                  <a:lnTo>
                    <a:pt x="2516" y="12592"/>
                  </a:lnTo>
                  <a:cubicBezTo>
                    <a:pt x="2362" y="12592"/>
                    <a:pt x="2233" y="12722"/>
                    <a:pt x="2233" y="12875"/>
                  </a:cubicBezTo>
                  <a:lnTo>
                    <a:pt x="2233" y="13586"/>
                  </a:lnTo>
                  <a:cubicBezTo>
                    <a:pt x="2233" y="13744"/>
                    <a:pt x="2362" y="13869"/>
                    <a:pt x="2516" y="13869"/>
                  </a:cubicBezTo>
                  <a:lnTo>
                    <a:pt x="10019" y="13869"/>
                  </a:lnTo>
                  <a:cubicBezTo>
                    <a:pt x="10172" y="13869"/>
                    <a:pt x="10297" y="13744"/>
                    <a:pt x="10297" y="13586"/>
                  </a:cubicBezTo>
                  <a:lnTo>
                    <a:pt x="10297" y="12875"/>
                  </a:lnTo>
                  <a:cubicBezTo>
                    <a:pt x="10297" y="12722"/>
                    <a:pt x="10172" y="12592"/>
                    <a:pt x="10019" y="12592"/>
                  </a:cubicBezTo>
                  <a:lnTo>
                    <a:pt x="9673" y="12592"/>
                  </a:lnTo>
                  <a:lnTo>
                    <a:pt x="9673" y="11786"/>
                  </a:lnTo>
                  <a:cubicBezTo>
                    <a:pt x="9668" y="11291"/>
                    <a:pt x="9270" y="10888"/>
                    <a:pt x="8776" y="10888"/>
                  </a:cubicBezTo>
                  <a:lnTo>
                    <a:pt x="8300" y="10888"/>
                  </a:lnTo>
                  <a:lnTo>
                    <a:pt x="8300" y="10840"/>
                  </a:lnTo>
                  <a:cubicBezTo>
                    <a:pt x="8305" y="10466"/>
                    <a:pt x="8094" y="10125"/>
                    <a:pt x="7763" y="9962"/>
                  </a:cubicBezTo>
                  <a:lnTo>
                    <a:pt x="7624" y="9890"/>
                  </a:lnTo>
                  <a:cubicBezTo>
                    <a:pt x="7436" y="9799"/>
                    <a:pt x="7292" y="9640"/>
                    <a:pt x="7220" y="9443"/>
                  </a:cubicBezTo>
                  <a:cubicBezTo>
                    <a:pt x="7494" y="9391"/>
                    <a:pt x="7691" y="9151"/>
                    <a:pt x="7691" y="8872"/>
                  </a:cubicBezTo>
                  <a:lnTo>
                    <a:pt x="7691" y="8752"/>
                  </a:lnTo>
                  <a:cubicBezTo>
                    <a:pt x="7691" y="8651"/>
                    <a:pt x="7662" y="8550"/>
                    <a:pt x="7609" y="8459"/>
                  </a:cubicBezTo>
                  <a:cubicBezTo>
                    <a:pt x="7758" y="8339"/>
                    <a:pt x="7902" y="8210"/>
                    <a:pt x="8036" y="8070"/>
                  </a:cubicBezTo>
                  <a:cubicBezTo>
                    <a:pt x="8142" y="8238"/>
                    <a:pt x="8324" y="8339"/>
                    <a:pt x="8521" y="8344"/>
                  </a:cubicBezTo>
                  <a:lnTo>
                    <a:pt x="8747" y="8344"/>
                  </a:lnTo>
                  <a:cubicBezTo>
                    <a:pt x="8751" y="8344"/>
                    <a:pt x="8756" y="8344"/>
                    <a:pt x="8761" y="8344"/>
                  </a:cubicBezTo>
                  <a:cubicBezTo>
                    <a:pt x="9030" y="8344"/>
                    <a:pt x="9030" y="7936"/>
                    <a:pt x="8761" y="7936"/>
                  </a:cubicBezTo>
                  <a:cubicBezTo>
                    <a:pt x="8756" y="7936"/>
                    <a:pt x="8751" y="7936"/>
                    <a:pt x="8747" y="7936"/>
                  </a:cubicBezTo>
                  <a:lnTo>
                    <a:pt x="8516" y="7936"/>
                  </a:lnTo>
                  <a:cubicBezTo>
                    <a:pt x="8377" y="7936"/>
                    <a:pt x="8300" y="7778"/>
                    <a:pt x="8387" y="7667"/>
                  </a:cubicBezTo>
                  <a:cubicBezTo>
                    <a:pt x="8401" y="7648"/>
                    <a:pt x="8420" y="7634"/>
                    <a:pt x="8440" y="7624"/>
                  </a:cubicBezTo>
                  <a:lnTo>
                    <a:pt x="10057" y="6818"/>
                  </a:lnTo>
                  <a:cubicBezTo>
                    <a:pt x="11569" y="6059"/>
                    <a:pt x="12525" y="4513"/>
                    <a:pt x="12525" y="2819"/>
                  </a:cubicBezTo>
                  <a:lnTo>
                    <a:pt x="12525" y="2502"/>
                  </a:lnTo>
                  <a:cubicBezTo>
                    <a:pt x="12525" y="2133"/>
                    <a:pt x="12232" y="1835"/>
                    <a:pt x="11862" y="1835"/>
                  </a:cubicBezTo>
                  <a:lnTo>
                    <a:pt x="9673" y="1835"/>
                  </a:lnTo>
                  <a:lnTo>
                    <a:pt x="9707" y="1341"/>
                  </a:lnTo>
                  <a:lnTo>
                    <a:pt x="9856" y="1341"/>
                  </a:lnTo>
                  <a:cubicBezTo>
                    <a:pt x="10105" y="1341"/>
                    <a:pt x="10312" y="1139"/>
                    <a:pt x="10312" y="885"/>
                  </a:cubicBezTo>
                  <a:lnTo>
                    <a:pt x="10312" y="457"/>
                  </a:lnTo>
                  <a:cubicBezTo>
                    <a:pt x="10312" y="208"/>
                    <a:pt x="10105" y="1"/>
                    <a:pt x="9856" y="1"/>
                  </a:cubicBezTo>
                  <a:lnTo>
                    <a:pt x="4398" y="1"/>
                  </a:lnTo>
                  <a:cubicBezTo>
                    <a:pt x="4393" y="1"/>
                    <a:pt x="4389" y="1"/>
                    <a:pt x="438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9" name="Google Shape;19249;p140"/>
            <p:cNvSpPr/>
            <p:nvPr/>
          </p:nvSpPr>
          <p:spPr>
            <a:xfrm>
              <a:off x="7643906" y="2943284"/>
              <a:ext cx="119143" cy="109526"/>
            </a:xfrm>
            <a:custGeom>
              <a:avLst/>
              <a:gdLst/>
              <a:ahLst/>
              <a:cxnLst/>
              <a:rect l="l" t="t" r="r" b="b"/>
              <a:pathLst>
                <a:path w="4547" h="4180" extrusionOk="0">
                  <a:moveTo>
                    <a:pt x="2271" y="675"/>
                  </a:moveTo>
                  <a:lnTo>
                    <a:pt x="2612" y="1616"/>
                  </a:lnTo>
                  <a:cubicBezTo>
                    <a:pt x="2641" y="1697"/>
                    <a:pt x="2713" y="1750"/>
                    <a:pt x="2799" y="1750"/>
                  </a:cubicBezTo>
                  <a:lnTo>
                    <a:pt x="3802" y="1784"/>
                  </a:lnTo>
                  <a:lnTo>
                    <a:pt x="3010" y="2403"/>
                  </a:lnTo>
                  <a:cubicBezTo>
                    <a:pt x="2943" y="2451"/>
                    <a:pt x="2914" y="2537"/>
                    <a:pt x="2938" y="2619"/>
                  </a:cubicBezTo>
                  <a:lnTo>
                    <a:pt x="3217" y="3584"/>
                  </a:lnTo>
                  <a:lnTo>
                    <a:pt x="2386" y="3018"/>
                  </a:lnTo>
                  <a:cubicBezTo>
                    <a:pt x="2353" y="2996"/>
                    <a:pt x="2313" y="2985"/>
                    <a:pt x="2273" y="2985"/>
                  </a:cubicBezTo>
                  <a:cubicBezTo>
                    <a:pt x="2233" y="2985"/>
                    <a:pt x="2192" y="2996"/>
                    <a:pt x="2156" y="3018"/>
                  </a:cubicBezTo>
                  <a:lnTo>
                    <a:pt x="1325" y="3584"/>
                  </a:lnTo>
                  <a:lnTo>
                    <a:pt x="1604" y="2619"/>
                  </a:lnTo>
                  <a:cubicBezTo>
                    <a:pt x="1628" y="2537"/>
                    <a:pt x="1599" y="2451"/>
                    <a:pt x="1537" y="2403"/>
                  </a:cubicBezTo>
                  <a:lnTo>
                    <a:pt x="745" y="1784"/>
                  </a:lnTo>
                  <a:lnTo>
                    <a:pt x="1748" y="1750"/>
                  </a:lnTo>
                  <a:cubicBezTo>
                    <a:pt x="1829" y="1750"/>
                    <a:pt x="1901" y="1697"/>
                    <a:pt x="1930" y="1616"/>
                  </a:cubicBezTo>
                  <a:lnTo>
                    <a:pt x="2271" y="675"/>
                  </a:lnTo>
                  <a:close/>
                  <a:moveTo>
                    <a:pt x="2271" y="1"/>
                  </a:moveTo>
                  <a:cubicBezTo>
                    <a:pt x="2165" y="1"/>
                    <a:pt x="2060" y="61"/>
                    <a:pt x="2017" y="181"/>
                  </a:cubicBezTo>
                  <a:lnTo>
                    <a:pt x="1594" y="1352"/>
                  </a:lnTo>
                  <a:lnTo>
                    <a:pt x="351" y="1390"/>
                  </a:lnTo>
                  <a:cubicBezTo>
                    <a:pt x="101" y="1400"/>
                    <a:pt x="1" y="1717"/>
                    <a:pt x="193" y="1870"/>
                  </a:cubicBezTo>
                  <a:lnTo>
                    <a:pt x="1177" y="2633"/>
                  </a:lnTo>
                  <a:lnTo>
                    <a:pt x="831" y="3829"/>
                  </a:lnTo>
                  <a:cubicBezTo>
                    <a:pt x="776" y="4017"/>
                    <a:pt x="924" y="4179"/>
                    <a:pt x="1090" y="4179"/>
                  </a:cubicBezTo>
                  <a:cubicBezTo>
                    <a:pt x="1140" y="4179"/>
                    <a:pt x="1191" y="4165"/>
                    <a:pt x="1239" y="4131"/>
                  </a:cubicBezTo>
                  <a:lnTo>
                    <a:pt x="2271" y="3435"/>
                  </a:lnTo>
                  <a:lnTo>
                    <a:pt x="3303" y="4131"/>
                  </a:lnTo>
                  <a:cubicBezTo>
                    <a:pt x="3351" y="4165"/>
                    <a:pt x="3403" y="4179"/>
                    <a:pt x="3453" y="4179"/>
                  </a:cubicBezTo>
                  <a:cubicBezTo>
                    <a:pt x="3620" y="4179"/>
                    <a:pt x="3770" y="4017"/>
                    <a:pt x="3711" y="3829"/>
                  </a:cubicBezTo>
                  <a:lnTo>
                    <a:pt x="3366" y="2633"/>
                  </a:lnTo>
                  <a:lnTo>
                    <a:pt x="4350" y="1870"/>
                  </a:lnTo>
                  <a:cubicBezTo>
                    <a:pt x="4546" y="1717"/>
                    <a:pt x="4441" y="1400"/>
                    <a:pt x="4191" y="1390"/>
                  </a:cubicBezTo>
                  <a:lnTo>
                    <a:pt x="2948" y="1352"/>
                  </a:lnTo>
                  <a:lnTo>
                    <a:pt x="2526" y="181"/>
                  </a:lnTo>
                  <a:cubicBezTo>
                    <a:pt x="2482" y="61"/>
                    <a:pt x="2377" y="1"/>
                    <a:pt x="227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250" name="Google Shape;19250;p140"/>
          <p:cNvGrpSpPr/>
          <p:nvPr/>
        </p:nvGrpSpPr>
        <p:grpSpPr>
          <a:xfrm>
            <a:off x="8004138" y="2706571"/>
            <a:ext cx="317365" cy="363402"/>
            <a:chOff x="8004138" y="2893421"/>
            <a:chExt cx="317365" cy="363402"/>
          </a:xfrm>
        </p:grpSpPr>
        <p:sp>
          <p:nvSpPr>
            <p:cNvPr id="19251" name="Google Shape;19251;p140"/>
            <p:cNvSpPr/>
            <p:nvPr/>
          </p:nvSpPr>
          <p:spPr>
            <a:xfrm>
              <a:off x="8069408" y="3163962"/>
              <a:ext cx="27329" cy="87569"/>
            </a:xfrm>
            <a:custGeom>
              <a:avLst/>
              <a:gdLst/>
              <a:ahLst/>
              <a:cxnLst/>
              <a:rect l="l" t="t" r="r" b="b"/>
              <a:pathLst>
                <a:path w="1043" h="3342" extrusionOk="0">
                  <a:moveTo>
                    <a:pt x="1" y="1"/>
                  </a:moveTo>
                  <a:lnTo>
                    <a:pt x="1" y="3342"/>
                  </a:lnTo>
                  <a:lnTo>
                    <a:pt x="1043" y="3342"/>
                  </a:lnTo>
                  <a:lnTo>
                    <a:pt x="1043" y="1"/>
                  </a:ln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2" name="Google Shape;19252;p140"/>
            <p:cNvSpPr/>
            <p:nvPr/>
          </p:nvSpPr>
          <p:spPr>
            <a:xfrm>
              <a:off x="8083007" y="3163962"/>
              <a:ext cx="13730" cy="87569"/>
            </a:xfrm>
            <a:custGeom>
              <a:avLst/>
              <a:gdLst/>
              <a:ahLst/>
              <a:cxnLst/>
              <a:rect l="l" t="t" r="r" b="b"/>
              <a:pathLst>
                <a:path w="524" h="3342" extrusionOk="0">
                  <a:moveTo>
                    <a:pt x="0" y="1"/>
                  </a:moveTo>
                  <a:lnTo>
                    <a:pt x="0" y="3342"/>
                  </a:lnTo>
                  <a:lnTo>
                    <a:pt x="524" y="3342"/>
                  </a:lnTo>
                  <a:lnTo>
                    <a:pt x="524" y="1"/>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3" name="Google Shape;19253;p140"/>
            <p:cNvSpPr/>
            <p:nvPr/>
          </p:nvSpPr>
          <p:spPr>
            <a:xfrm>
              <a:off x="8227514" y="3163962"/>
              <a:ext cx="27460" cy="87569"/>
            </a:xfrm>
            <a:custGeom>
              <a:avLst/>
              <a:gdLst/>
              <a:ahLst/>
              <a:cxnLst/>
              <a:rect l="l" t="t" r="r" b="b"/>
              <a:pathLst>
                <a:path w="1048" h="3342" extrusionOk="0">
                  <a:moveTo>
                    <a:pt x="1" y="1"/>
                  </a:moveTo>
                  <a:lnTo>
                    <a:pt x="1" y="3342"/>
                  </a:lnTo>
                  <a:lnTo>
                    <a:pt x="1047" y="3342"/>
                  </a:lnTo>
                  <a:lnTo>
                    <a:pt x="1047" y="1"/>
                  </a:ln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4" name="Google Shape;19254;p140"/>
            <p:cNvSpPr/>
            <p:nvPr/>
          </p:nvSpPr>
          <p:spPr>
            <a:xfrm>
              <a:off x="8241244" y="3163962"/>
              <a:ext cx="13599" cy="87569"/>
            </a:xfrm>
            <a:custGeom>
              <a:avLst/>
              <a:gdLst/>
              <a:ahLst/>
              <a:cxnLst/>
              <a:rect l="l" t="t" r="r" b="b"/>
              <a:pathLst>
                <a:path w="519" h="3342" extrusionOk="0">
                  <a:moveTo>
                    <a:pt x="0" y="1"/>
                  </a:moveTo>
                  <a:lnTo>
                    <a:pt x="0" y="3342"/>
                  </a:lnTo>
                  <a:lnTo>
                    <a:pt x="518" y="3342"/>
                  </a:lnTo>
                  <a:lnTo>
                    <a:pt x="518" y="1"/>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5" name="Google Shape;19255;p140"/>
            <p:cNvSpPr/>
            <p:nvPr/>
          </p:nvSpPr>
          <p:spPr>
            <a:xfrm>
              <a:off x="8041870" y="3143707"/>
              <a:ext cx="240644" cy="46195"/>
            </a:xfrm>
            <a:custGeom>
              <a:avLst/>
              <a:gdLst/>
              <a:ahLst/>
              <a:cxnLst/>
              <a:rect l="l" t="t" r="r" b="b"/>
              <a:pathLst>
                <a:path w="9184" h="1763" extrusionOk="0">
                  <a:moveTo>
                    <a:pt x="1" y="1"/>
                  </a:moveTo>
                  <a:lnTo>
                    <a:pt x="1" y="1378"/>
                  </a:lnTo>
                  <a:cubicBezTo>
                    <a:pt x="1" y="1590"/>
                    <a:pt x="169" y="1762"/>
                    <a:pt x="380" y="1762"/>
                  </a:cubicBezTo>
                  <a:lnTo>
                    <a:pt x="8799" y="1762"/>
                  </a:lnTo>
                  <a:cubicBezTo>
                    <a:pt x="9011" y="1762"/>
                    <a:pt x="9183" y="1590"/>
                    <a:pt x="9183" y="1378"/>
                  </a:cubicBezTo>
                  <a:lnTo>
                    <a:pt x="9183" y="1"/>
                  </a:ln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6" name="Google Shape;19256;p140"/>
            <p:cNvSpPr/>
            <p:nvPr/>
          </p:nvSpPr>
          <p:spPr>
            <a:xfrm>
              <a:off x="8048918" y="2898818"/>
              <a:ext cx="226416" cy="265169"/>
            </a:xfrm>
            <a:custGeom>
              <a:avLst/>
              <a:gdLst/>
              <a:ahLst/>
              <a:cxnLst/>
              <a:rect l="l" t="t" r="r" b="b"/>
              <a:pathLst>
                <a:path w="8641" h="10120" extrusionOk="0">
                  <a:moveTo>
                    <a:pt x="1474" y="1"/>
                  </a:moveTo>
                  <a:cubicBezTo>
                    <a:pt x="658" y="1"/>
                    <a:pt x="0" y="658"/>
                    <a:pt x="0" y="1470"/>
                  </a:cubicBezTo>
                  <a:lnTo>
                    <a:pt x="0" y="10120"/>
                  </a:lnTo>
                  <a:lnTo>
                    <a:pt x="8641" y="10120"/>
                  </a:lnTo>
                  <a:lnTo>
                    <a:pt x="8641" y="1470"/>
                  </a:lnTo>
                  <a:cubicBezTo>
                    <a:pt x="8641" y="658"/>
                    <a:pt x="7983" y="1"/>
                    <a:pt x="7172"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7" name="Google Shape;19257;p140"/>
            <p:cNvSpPr/>
            <p:nvPr/>
          </p:nvSpPr>
          <p:spPr>
            <a:xfrm>
              <a:off x="8199478" y="2898818"/>
              <a:ext cx="75987" cy="265169"/>
            </a:xfrm>
            <a:custGeom>
              <a:avLst/>
              <a:gdLst/>
              <a:ahLst/>
              <a:cxnLst/>
              <a:rect l="l" t="t" r="r" b="b"/>
              <a:pathLst>
                <a:path w="2900" h="10120" extrusionOk="0">
                  <a:moveTo>
                    <a:pt x="1435" y="1"/>
                  </a:moveTo>
                  <a:cubicBezTo>
                    <a:pt x="1432" y="1"/>
                    <a:pt x="1429" y="1"/>
                    <a:pt x="1426" y="1"/>
                  </a:cubicBezTo>
                  <a:lnTo>
                    <a:pt x="0" y="1"/>
                  </a:lnTo>
                  <a:cubicBezTo>
                    <a:pt x="812" y="1"/>
                    <a:pt x="1474" y="658"/>
                    <a:pt x="1474" y="1470"/>
                  </a:cubicBezTo>
                  <a:lnTo>
                    <a:pt x="1474" y="10120"/>
                  </a:lnTo>
                  <a:lnTo>
                    <a:pt x="2900" y="10120"/>
                  </a:lnTo>
                  <a:lnTo>
                    <a:pt x="2900" y="1470"/>
                  </a:lnTo>
                  <a:cubicBezTo>
                    <a:pt x="2900" y="661"/>
                    <a:pt x="2242" y="1"/>
                    <a:pt x="1435" y="1"/>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8" name="Google Shape;19258;p140"/>
            <p:cNvSpPr/>
            <p:nvPr/>
          </p:nvSpPr>
          <p:spPr>
            <a:xfrm>
              <a:off x="8022873" y="3067248"/>
              <a:ext cx="54999" cy="96740"/>
            </a:xfrm>
            <a:custGeom>
              <a:avLst/>
              <a:gdLst/>
              <a:ahLst/>
              <a:cxnLst/>
              <a:rect l="l" t="t" r="r" b="b"/>
              <a:pathLst>
                <a:path w="2099" h="3692" extrusionOk="0">
                  <a:moveTo>
                    <a:pt x="1" y="0"/>
                  </a:moveTo>
                  <a:lnTo>
                    <a:pt x="1" y="3101"/>
                  </a:lnTo>
                  <a:cubicBezTo>
                    <a:pt x="1" y="3428"/>
                    <a:pt x="265" y="3692"/>
                    <a:pt x="591" y="3692"/>
                  </a:cubicBezTo>
                  <a:lnTo>
                    <a:pt x="2098" y="3692"/>
                  </a:lnTo>
                  <a:lnTo>
                    <a:pt x="2098" y="0"/>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9" name="Google Shape;19259;p140"/>
            <p:cNvSpPr/>
            <p:nvPr/>
          </p:nvSpPr>
          <p:spPr>
            <a:xfrm>
              <a:off x="8050307" y="3067248"/>
              <a:ext cx="27565" cy="96740"/>
            </a:xfrm>
            <a:custGeom>
              <a:avLst/>
              <a:gdLst/>
              <a:ahLst/>
              <a:cxnLst/>
              <a:rect l="l" t="t" r="r" b="b"/>
              <a:pathLst>
                <a:path w="1052" h="3692" extrusionOk="0">
                  <a:moveTo>
                    <a:pt x="0" y="0"/>
                  </a:moveTo>
                  <a:lnTo>
                    <a:pt x="0" y="3692"/>
                  </a:lnTo>
                  <a:lnTo>
                    <a:pt x="1051" y="3692"/>
                  </a:lnTo>
                  <a:lnTo>
                    <a:pt x="1051" y="0"/>
                  </a:ln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0" name="Google Shape;19260;p140"/>
            <p:cNvSpPr/>
            <p:nvPr/>
          </p:nvSpPr>
          <p:spPr>
            <a:xfrm>
              <a:off x="8246511" y="3067248"/>
              <a:ext cx="54999" cy="96740"/>
            </a:xfrm>
            <a:custGeom>
              <a:avLst/>
              <a:gdLst/>
              <a:ahLst/>
              <a:cxnLst/>
              <a:rect l="l" t="t" r="r" b="b"/>
              <a:pathLst>
                <a:path w="2099" h="3692" extrusionOk="0">
                  <a:moveTo>
                    <a:pt x="1" y="0"/>
                  </a:moveTo>
                  <a:lnTo>
                    <a:pt x="1" y="3692"/>
                  </a:lnTo>
                  <a:lnTo>
                    <a:pt x="1508" y="3692"/>
                  </a:lnTo>
                  <a:cubicBezTo>
                    <a:pt x="1834" y="3692"/>
                    <a:pt x="2098" y="3428"/>
                    <a:pt x="2098" y="3101"/>
                  </a:cubicBezTo>
                  <a:lnTo>
                    <a:pt x="2098" y="0"/>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1" name="Google Shape;19261;p140"/>
            <p:cNvSpPr/>
            <p:nvPr/>
          </p:nvSpPr>
          <p:spPr>
            <a:xfrm>
              <a:off x="8258459" y="3067248"/>
              <a:ext cx="43051" cy="96740"/>
            </a:xfrm>
            <a:custGeom>
              <a:avLst/>
              <a:gdLst/>
              <a:ahLst/>
              <a:cxnLst/>
              <a:rect l="l" t="t" r="r" b="b"/>
              <a:pathLst>
                <a:path w="1643" h="3692" extrusionOk="0">
                  <a:moveTo>
                    <a:pt x="591" y="0"/>
                  </a:moveTo>
                  <a:lnTo>
                    <a:pt x="591" y="3101"/>
                  </a:lnTo>
                  <a:cubicBezTo>
                    <a:pt x="591" y="3428"/>
                    <a:pt x="327" y="3692"/>
                    <a:pt x="1" y="3692"/>
                  </a:cubicBezTo>
                  <a:lnTo>
                    <a:pt x="1052" y="3692"/>
                  </a:lnTo>
                  <a:cubicBezTo>
                    <a:pt x="1378" y="3692"/>
                    <a:pt x="1642" y="3428"/>
                    <a:pt x="1642" y="3101"/>
                  </a:cubicBezTo>
                  <a:lnTo>
                    <a:pt x="1642" y="0"/>
                  </a:ln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2" name="Google Shape;19262;p140"/>
            <p:cNvSpPr/>
            <p:nvPr/>
          </p:nvSpPr>
          <p:spPr>
            <a:xfrm>
              <a:off x="8077846" y="3103958"/>
              <a:ext cx="168561" cy="60030"/>
            </a:xfrm>
            <a:custGeom>
              <a:avLst/>
              <a:gdLst/>
              <a:ahLst/>
              <a:cxnLst/>
              <a:rect l="l" t="t" r="r" b="b"/>
              <a:pathLst>
                <a:path w="6433" h="2291" extrusionOk="0">
                  <a:moveTo>
                    <a:pt x="860" y="1"/>
                  </a:moveTo>
                  <a:cubicBezTo>
                    <a:pt x="384" y="1"/>
                    <a:pt x="0" y="385"/>
                    <a:pt x="0" y="860"/>
                  </a:cubicBezTo>
                  <a:lnTo>
                    <a:pt x="0" y="2291"/>
                  </a:lnTo>
                  <a:lnTo>
                    <a:pt x="6433" y="2291"/>
                  </a:lnTo>
                  <a:lnTo>
                    <a:pt x="6433" y="860"/>
                  </a:lnTo>
                  <a:cubicBezTo>
                    <a:pt x="6433" y="385"/>
                    <a:pt x="6049" y="1"/>
                    <a:pt x="5574" y="1"/>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3" name="Google Shape;19263;p140"/>
            <p:cNvSpPr/>
            <p:nvPr/>
          </p:nvSpPr>
          <p:spPr>
            <a:xfrm>
              <a:off x="8009536" y="3049509"/>
              <a:ext cx="81673" cy="25678"/>
            </a:xfrm>
            <a:custGeom>
              <a:avLst/>
              <a:gdLst/>
              <a:ahLst/>
              <a:cxnLst/>
              <a:rect l="l" t="t" r="r" b="b"/>
              <a:pathLst>
                <a:path w="3117" h="980" extrusionOk="0">
                  <a:moveTo>
                    <a:pt x="212" y="0"/>
                  </a:moveTo>
                  <a:cubicBezTo>
                    <a:pt x="97" y="0"/>
                    <a:pt x="1" y="96"/>
                    <a:pt x="1" y="216"/>
                  </a:cubicBezTo>
                  <a:lnTo>
                    <a:pt x="1" y="764"/>
                  </a:lnTo>
                  <a:cubicBezTo>
                    <a:pt x="1" y="884"/>
                    <a:pt x="97" y="980"/>
                    <a:pt x="212" y="980"/>
                  </a:cubicBezTo>
                  <a:lnTo>
                    <a:pt x="2905" y="980"/>
                  </a:lnTo>
                  <a:cubicBezTo>
                    <a:pt x="3020" y="980"/>
                    <a:pt x="3116" y="884"/>
                    <a:pt x="3116" y="764"/>
                  </a:cubicBezTo>
                  <a:lnTo>
                    <a:pt x="3116" y="216"/>
                  </a:lnTo>
                  <a:cubicBezTo>
                    <a:pt x="3116" y="96"/>
                    <a:pt x="3020" y="0"/>
                    <a:pt x="2905"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4" name="Google Shape;19264;p140"/>
            <p:cNvSpPr/>
            <p:nvPr/>
          </p:nvSpPr>
          <p:spPr>
            <a:xfrm>
              <a:off x="8009536" y="3056793"/>
              <a:ext cx="81673" cy="18394"/>
            </a:xfrm>
            <a:custGeom>
              <a:avLst/>
              <a:gdLst/>
              <a:ahLst/>
              <a:cxnLst/>
              <a:rect l="l" t="t" r="r" b="b"/>
              <a:pathLst>
                <a:path w="3117" h="702" extrusionOk="0">
                  <a:moveTo>
                    <a:pt x="1" y="1"/>
                  </a:moveTo>
                  <a:lnTo>
                    <a:pt x="1" y="486"/>
                  </a:lnTo>
                  <a:cubicBezTo>
                    <a:pt x="1" y="606"/>
                    <a:pt x="97" y="702"/>
                    <a:pt x="212" y="702"/>
                  </a:cubicBezTo>
                  <a:lnTo>
                    <a:pt x="2905" y="702"/>
                  </a:lnTo>
                  <a:cubicBezTo>
                    <a:pt x="3020" y="702"/>
                    <a:pt x="3116" y="606"/>
                    <a:pt x="3116" y="486"/>
                  </a:cubicBezTo>
                  <a:lnTo>
                    <a:pt x="3116" y="1"/>
                  </a:lnTo>
                  <a:cubicBezTo>
                    <a:pt x="3116" y="116"/>
                    <a:pt x="3020" y="212"/>
                    <a:pt x="2905" y="212"/>
                  </a:cubicBezTo>
                  <a:lnTo>
                    <a:pt x="212" y="212"/>
                  </a:lnTo>
                  <a:cubicBezTo>
                    <a:pt x="97" y="212"/>
                    <a:pt x="1" y="116"/>
                    <a:pt x="1" y="1"/>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5" name="Google Shape;19265;p140"/>
            <p:cNvSpPr/>
            <p:nvPr/>
          </p:nvSpPr>
          <p:spPr>
            <a:xfrm>
              <a:off x="8234432" y="3049640"/>
              <a:ext cx="81778" cy="25547"/>
            </a:xfrm>
            <a:custGeom>
              <a:avLst/>
              <a:gdLst/>
              <a:ahLst/>
              <a:cxnLst/>
              <a:rect l="l" t="t" r="r" b="b"/>
              <a:pathLst>
                <a:path w="3121" h="975" extrusionOk="0">
                  <a:moveTo>
                    <a:pt x="217" y="0"/>
                  </a:moveTo>
                  <a:cubicBezTo>
                    <a:pt x="97" y="0"/>
                    <a:pt x="1" y="96"/>
                    <a:pt x="1" y="211"/>
                  </a:cubicBezTo>
                  <a:lnTo>
                    <a:pt x="1" y="763"/>
                  </a:lnTo>
                  <a:cubicBezTo>
                    <a:pt x="1" y="879"/>
                    <a:pt x="97" y="975"/>
                    <a:pt x="217" y="975"/>
                  </a:cubicBezTo>
                  <a:lnTo>
                    <a:pt x="2905" y="975"/>
                  </a:lnTo>
                  <a:cubicBezTo>
                    <a:pt x="3025" y="975"/>
                    <a:pt x="3121" y="879"/>
                    <a:pt x="3121" y="763"/>
                  </a:cubicBezTo>
                  <a:lnTo>
                    <a:pt x="3121" y="211"/>
                  </a:lnTo>
                  <a:cubicBezTo>
                    <a:pt x="3121" y="96"/>
                    <a:pt x="3025" y="0"/>
                    <a:pt x="2905"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6" name="Google Shape;19266;p140"/>
            <p:cNvSpPr/>
            <p:nvPr/>
          </p:nvSpPr>
          <p:spPr>
            <a:xfrm>
              <a:off x="8234432" y="3056793"/>
              <a:ext cx="81778" cy="18394"/>
            </a:xfrm>
            <a:custGeom>
              <a:avLst/>
              <a:gdLst/>
              <a:ahLst/>
              <a:cxnLst/>
              <a:rect l="l" t="t" r="r" b="b"/>
              <a:pathLst>
                <a:path w="3121" h="702" extrusionOk="0">
                  <a:moveTo>
                    <a:pt x="1" y="1"/>
                  </a:moveTo>
                  <a:lnTo>
                    <a:pt x="1" y="490"/>
                  </a:lnTo>
                  <a:cubicBezTo>
                    <a:pt x="1" y="606"/>
                    <a:pt x="97" y="702"/>
                    <a:pt x="217" y="702"/>
                  </a:cubicBezTo>
                  <a:lnTo>
                    <a:pt x="2905" y="702"/>
                  </a:lnTo>
                  <a:cubicBezTo>
                    <a:pt x="3025" y="702"/>
                    <a:pt x="3121" y="606"/>
                    <a:pt x="3121" y="490"/>
                  </a:cubicBezTo>
                  <a:lnTo>
                    <a:pt x="3121" y="1"/>
                  </a:lnTo>
                  <a:cubicBezTo>
                    <a:pt x="3121" y="121"/>
                    <a:pt x="3025" y="217"/>
                    <a:pt x="2905" y="217"/>
                  </a:cubicBezTo>
                  <a:lnTo>
                    <a:pt x="217" y="217"/>
                  </a:lnTo>
                  <a:cubicBezTo>
                    <a:pt x="97" y="217"/>
                    <a:pt x="1" y="121"/>
                    <a:pt x="1" y="1"/>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7" name="Google Shape;19267;p140"/>
            <p:cNvSpPr/>
            <p:nvPr/>
          </p:nvSpPr>
          <p:spPr>
            <a:xfrm>
              <a:off x="8078212" y="3103958"/>
              <a:ext cx="168063" cy="30107"/>
            </a:xfrm>
            <a:custGeom>
              <a:avLst/>
              <a:gdLst/>
              <a:ahLst/>
              <a:cxnLst/>
              <a:rect l="l" t="t" r="r" b="b"/>
              <a:pathLst>
                <a:path w="6414" h="1149" extrusionOk="0">
                  <a:moveTo>
                    <a:pt x="851" y="1"/>
                  </a:moveTo>
                  <a:cubicBezTo>
                    <a:pt x="423" y="1"/>
                    <a:pt x="63" y="308"/>
                    <a:pt x="1" y="730"/>
                  </a:cubicBezTo>
                  <a:cubicBezTo>
                    <a:pt x="750" y="985"/>
                    <a:pt x="1921" y="1148"/>
                    <a:pt x="3231" y="1148"/>
                  </a:cubicBezTo>
                  <a:cubicBezTo>
                    <a:pt x="4518" y="1148"/>
                    <a:pt x="5665" y="990"/>
                    <a:pt x="6414" y="745"/>
                  </a:cubicBezTo>
                  <a:cubicBezTo>
                    <a:pt x="6356" y="322"/>
                    <a:pt x="5992" y="1"/>
                    <a:pt x="5560" y="1"/>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8" name="Google Shape;19268;p140"/>
            <p:cNvSpPr/>
            <p:nvPr/>
          </p:nvSpPr>
          <p:spPr>
            <a:xfrm>
              <a:off x="8097209" y="2948367"/>
              <a:ext cx="34614" cy="31102"/>
            </a:xfrm>
            <a:custGeom>
              <a:avLst/>
              <a:gdLst/>
              <a:ahLst/>
              <a:cxnLst/>
              <a:rect l="l" t="t" r="r" b="b"/>
              <a:pathLst>
                <a:path w="1321" h="1187" extrusionOk="0">
                  <a:moveTo>
                    <a:pt x="661" y="1"/>
                  </a:moveTo>
                  <a:cubicBezTo>
                    <a:pt x="559" y="1"/>
                    <a:pt x="457" y="68"/>
                    <a:pt x="457" y="203"/>
                  </a:cubicBezTo>
                  <a:lnTo>
                    <a:pt x="457" y="390"/>
                  </a:lnTo>
                  <a:lnTo>
                    <a:pt x="270" y="390"/>
                  </a:lnTo>
                  <a:cubicBezTo>
                    <a:pt x="1" y="390"/>
                    <a:pt x="1" y="798"/>
                    <a:pt x="270" y="798"/>
                  </a:cubicBezTo>
                  <a:lnTo>
                    <a:pt x="457" y="798"/>
                  </a:lnTo>
                  <a:lnTo>
                    <a:pt x="457" y="985"/>
                  </a:lnTo>
                  <a:cubicBezTo>
                    <a:pt x="457" y="1119"/>
                    <a:pt x="559" y="1187"/>
                    <a:pt x="661" y="1187"/>
                  </a:cubicBezTo>
                  <a:cubicBezTo>
                    <a:pt x="763" y="1187"/>
                    <a:pt x="865" y="1119"/>
                    <a:pt x="865" y="985"/>
                  </a:cubicBezTo>
                  <a:lnTo>
                    <a:pt x="865" y="798"/>
                  </a:lnTo>
                  <a:lnTo>
                    <a:pt x="1052" y="798"/>
                  </a:lnTo>
                  <a:cubicBezTo>
                    <a:pt x="1321" y="793"/>
                    <a:pt x="1321" y="390"/>
                    <a:pt x="1052" y="390"/>
                  </a:cubicBezTo>
                  <a:lnTo>
                    <a:pt x="865" y="390"/>
                  </a:lnTo>
                  <a:lnTo>
                    <a:pt x="865" y="203"/>
                  </a:lnTo>
                  <a:cubicBezTo>
                    <a:pt x="865" y="68"/>
                    <a:pt x="763" y="1"/>
                    <a:pt x="66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9" name="Google Shape;19269;p140"/>
            <p:cNvSpPr/>
            <p:nvPr/>
          </p:nvSpPr>
          <p:spPr>
            <a:xfrm>
              <a:off x="8193818" y="2948367"/>
              <a:ext cx="34614" cy="31102"/>
            </a:xfrm>
            <a:custGeom>
              <a:avLst/>
              <a:gdLst/>
              <a:ahLst/>
              <a:cxnLst/>
              <a:rect l="l" t="t" r="r" b="b"/>
              <a:pathLst>
                <a:path w="1321" h="1187" extrusionOk="0">
                  <a:moveTo>
                    <a:pt x="660" y="1"/>
                  </a:moveTo>
                  <a:cubicBezTo>
                    <a:pt x="558" y="1"/>
                    <a:pt x="456" y="68"/>
                    <a:pt x="456" y="203"/>
                  </a:cubicBezTo>
                  <a:lnTo>
                    <a:pt x="456" y="390"/>
                  </a:lnTo>
                  <a:lnTo>
                    <a:pt x="269" y="390"/>
                  </a:lnTo>
                  <a:cubicBezTo>
                    <a:pt x="0" y="390"/>
                    <a:pt x="0" y="798"/>
                    <a:pt x="269" y="798"/>
                  </a:cubicBezTo>
                  <a:lnTo>
                    <a:pt x="269" y="793"/>
                  </a:lnTo>
                  <a:lnTo>
                    <a:pt x="456" y="793"/>
                  </a:lnTo>
                  <a:lnTo>
                    <a:pt x="456" y="985"/>
                  </a:lnTo>
                  <a:cubicBezTo>
                    <a:pt x="456" y="1119"/>
                    <a:pt x="558" y="1187"/>
                    <a:pt x="660" y="1187"/>
                  </a:cubicBezTo>
                  <a:cubicBezTo>
                    <a:pt x="762" y="1187"/>
                    <a:pt x="864" y="1119"/>
                    <a:pt x="864" y="985"/>
                  </a:cubicBezTo>
                  <a:lnTo>
                    <a:pt x="864" y="798"/>
                  </a:lnTo>
                  <a:lnTo>
                    <a:pt x="1052" y="798"/>
                  </a:lnTo>
                  <a:cubicBezTo>
                    <a:pt x="1320" y="793"/>
                    <a:pt x="1320" y="390"/>
                    <a:pt x="1052" y="390"/>
                  </a:cubicBezTo>
                  <a:lnTo>
                    <a:pt x="864" y="390"/>
                  </a:lnTo>
                  <a:lnTo>
                    <a:pt x="864" y="203"/>
                  </a:lnTo>
                  <a:cubicBezTo>
                    <a:pt x="864" y="68"/>
                    <a:pt x="762" y="1"/>
                    <a:pt x="66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0" name="Google Shape;19270;p140"/>
            <p:cNvSpPr/>
            <p:nvPr/>
          </p:nvSpPr>
          <p:spPr>
            <a:xfrm>
              <a:off x="8097209" y="3021446"/>
              <a:ext cx="34614" cy="31207"/>
            </a:xfrm>
            <a:custGeom>
              <a:avLst/>
              <a:gdLst/>
              <a:ahLst/>
              <a:cxnLst/>
              <a:rect l="l" t="t" r="r" b="b"/>
              <a:pathLst>
                <a:path w="1321" h="1191" extrusionOk="0">
                  <a:moveTo>
                    <a:pt x="661" y="1"/>
                  </a:moveTo>
                  <a:cubicBezTo>
                    <a:pt x="559" y="1"/>
                    <a:pt x="457" y="68"/>
                    <a:pt x="457" y="203"/>
                  </a:cubicBezTo>
                  <a:lnTo>
                    <a:pt x="457" y="390"/>
                  </a:lnTo>
                  <a:lnTo>
                    <a:pt x="270" y="390"/>
                  </a:lnTo>
                  <a:cubicBezTo>
                    <a:pt x="1" y="390"/>
                    <a:pt x="1" y="798"/>
                    <a:pt x="270" y="798"/>
                  </a:cubicBezTo>
                  <a:lnTo>
                    <a:pt x="457" y="798"/>
                  </a:lnTo>
                  <a:lnTo>
                    <a:pt x="457" y="985"/>
                  </a:lnTo>
                  <a:cubicBezTo>
                    <a:pt x="457" y="1122"/>
                    <a:pt x="559" y="1190"/>
                    <a:pt x="661" y="1190"/>
                  </a:cubicBezTo>
                  <a:cubicBezTo>
                    <a:pt x="763" y="1190"/>
                    <a:pt x="865" y="1122"/>
                    <a:pt x="865" y="985"/>
                  </a:cubicBezTo>
                  <a:lnTo>
                    <a:pt x="865" y="798"/>
                  </a:lnTo>
                  <a:lnTo>
                    <a:pt x="1052" y="798"/>
                  </a:lnTo>
                  <a:cubicBezTo>
                    <a:pt x="1321" y="798"/>
                    <a:pt x="1321" y="390"/>
                    <a:pt x="1052" y="390"/>
                  </a:cubicBezTo>
                  <a:lnTo>
                    <a:pt x="865" y="390"/>
                  </a:lnTo>
                  <a:lnTo>
                    <a:pt x="865" y="203"/>
                  </a:lnTo>
                  <a:cubicBezTo>
                    <a:pt x="865" y="68"/>
                    <a:pt x="763" y="1"/>
                    <a:pt x="66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1" name="Google Shape;19271;p140"/>
            <p:cNvSpPr/>
            <p:nvPr/>
          </p:nvSpPr>
          <p:spPr>
            <a:xfrm>
              <a:off x="8193818" y="3021446"/>
              <a:ext cx="34614" cy="31207"/>
            </a:xfrm>
            <a:custGeom>
              <a:avLst/>
              <a:gdLst/>
              <a:ahLst/>
              <a:cxnLst/>
              <a:rect l="l" t="t" r="r" b="b"/>
              <a:pathLst>
                <a:path w="1321" h="1191" extrusionOk="0">
                  <a:moveTo>
                    <a:pt x="660" y="1"/>
                  </a:moveTo>
                  <a:cubicBezTo>
                    <a:pt x="558" y="1"/>
                    <a:pt x="456" y="68"/>
                    <a:pt x="456" y="203"/>
                  </a:cubicBezTo>
                  <a:lnTo>
                    <a:pt x="456" y="390"/>
                  </a:lnTo>
                  <a:lnTo>
                    <a:pt x="269" y="390"/>
                  </a:lnTo>
                  <a:cubicBezTo>
                    <a:pt x="0" y="390"/>
                    <a:pt x="0" y="798"/>
                    <a:pt x="269" y="798"/>
                  </a:cubicBezTo>
                  <a:lnTo>
                    <a:pt x="456" y="798"/>
                  </a:lnTo>
                  <a:lnTo>
                    <a:pt x="456" y="985"/>
                  </a:lnTo>
                  <a:cubicBezTo>
                    <a:pt x="456" y="1122"/>
                    <a:pt x="558" y="1190"/>
                    <a:pt x="660" y="1190"/>
                  </a:cubicBezTo>
                  <a:cubicBezTo>
                    <a:pt x="762" y="1190"/>
                    <a:pt x="864" y="1122"/>
                    <a:pt x="864" y="985"/>
                  </a:cubicBezTo>
                  <a:lnTo>
                    <a:pt x="864" y="798"/>
                  </a:lnTo>
                  <a:lnTo>
                    <a:pt x="1052" y="798"/>
                  </a:lnTo>
                  <a:cubicBezTo>
                    <a:pt x="1320" y="798"/>
                    <a:pt x="1320" y="390"/>
                    <a:pt x="1052" y="390"/>
                  </a:cubicBezTo>
                  <a:lnTo>
                    <a:pt x="864" y="390"/>
                  </a:lnTo>
                  <a:lnTo>
                    <a:pt x="864" y="203"/>
                  </a:lnTo>
                  <a:cubicBezTo>
                    <a:pt x="864" y="68"/>
                    <a:pt x="762" y="1"/>
                    <a:pt x="66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2" name="Google Shape;19272;p140"/>
            <p:cNvSpPr/>
            <p:nvPr/>
          </p:nvSpPr>
          <p:spPr>
            <a:xfrm>
              <a:off x="8004138" y="3044216"/>
              <a:ext cx="317365" cy="212607"/>
            </a:xfrm>
            <a:custGeom>
              <a:avLst/>
              <a:gdLst/>
              <a:ahLst/>
              <a:cxnLst/>
              <a:rect l="l" t="t" r="r" b="b"/>
              <a:pathLst>
                <a:path w="12112" h="8114" extrusionOk="0">
                  <a:moveTo>
                    <a:pt x="9004" y="407"/>
                  </a:moveTo>
                  <a:cubicBezTo>
                    <a:pt x="9006" y="407"/>
                    <a:pt x="9008" y="407"/>
                    <a:pt x="9011" y="409"/>
                  </a:cubicBezTo>
                  <a:lnTo>
                    <a:pt x="11699" y="409"/>
                  </a:lnTo>
                  <a:cubicBezTo>
                    <a:pt x="11704" y="409"/>
                    <a:pt x="11708" y="409"/>
                    <a:pt x="11708" y="418"/>
                  </a:cubicBezTo>
                  <a:lnTo>
                    <a:pt x="11708" y="966"/>
                  </a:lnTo>
                  <a:cubicBezTo>
                    <a:pt x="11708" y="970"/>
                    <a:pt x="11704" y="975"/>
                    <a:pt x="11699" y="975"/>
                  </a:cubicBezTo>
                  <a:lnTo>
                    <a:pt x="9011" y="975"/>
                  </a:lnTo>
                  <a:cubicBezTo>
                    <a:pt x="9001" y="975"/>
                    <a:pt x="8996" y="970"/>
                    <a:pt x="8996" y="966"/>
                  </a:cubicBezTo>
                  <a:lnTo>
                    <a:pt x="8996" y="418"/>
                  </a:lnTo>
                  <a:cubicBezTo>
                    <a:pt x="8996" y="411"/>
                    <a:pt x="8999" y="407"/>
                    <a:pt x="9004" y="407"/>
                  </a:cubicBezTo>
                  <a:close/>
                  <a:moveTo>
                    <a:pt x="3111" y="409"/>
                  </a:moveTo>
                  <a:cubicBezTo>
                    <a:pt x="3116" y="409"/>
                    <a:pt x="3121" y="414"/>
                    <a:pt x="3121" y="418"/>
                  </a:cubicBezTo>
                  <a:lnTo>
                    <a:pt x="3121" y="966"/>
                  </a:lnTo>
                  <a:cubicBezTo>
                    <a:pt x="3121" y="975"/>
                    <a:pt x="3116" y="980"/>
                    <a:pt x="3111" y="980"/>
                  </a:cubicBezTo>
                  <a:lnTo>
                    <a:pt x="423" y="980"/>
                  </a:lnTo>
                  <a:cubicBezTo>
                    <a:pt x="413" y="980"/>
                    <a:pt x="409" y="975"/>
                    <a:pt x="409" y="966"/>
                  </a:cubicBezTo>
                  <a:lnTo>
                    <a:pt x="409" y="418"/>
                  </a:lnTo>
                  <a:cubicBezTo>
                    <a:pt x="409" y="414"/>
                    <a:pt x="413" y="409"/>
                    <a:pt x="423" y="409"/>
                  </a:cubicBezTo>
                  <a:close/>
                  <a:moveTo>
                    <a:pt x="11147" y="1383"/>
                  </a:moveTo>
                  <a:lnTo>
                    <a:pt x="11147" y="3975"/>
                  </a:lnTo>
                  <a:cubicBezTo>
                    <a:pt x="11147" y="4191"/>
                    <a:pt x="10969" y="4364"/>
                    <a:pt x="10758" y="4364"/>
                  </a:cubicBezTo>
                  <a:lnTo>
                    <a:pt x="9452" y="4364"/>
                  </a:lnTo>
                  <a:lnTo>
                    <a:pt x="9452" y="1383"/>
                  </a:lnTo>
                  <a:close/>
                  <a:moveTo>
                    <a:pt x="2612" y="1383"/>
                  </a:moveTo>
                  <a:lnTo>
                    <a:pt x="2612" y="4369"/>
                  </a:lnTo>
                  <a:lnTo>
                    <a:pt x="1311" y="4369"/>
                  </a:lnTo>
                  <a:cubicBezTo>
                    <a:pt x="1095" y="4369"/>
                    <a:pt x="922" y="4191"/>
                    <a:pt x="922" y="3980"/>
                  </a:cubicBezTo>
                  <a:lnTo>
                    <a:pt x="922" y="1383"/>
                  </a:lnTo>
                  <a:close/>
                  <a:moveTo>
                    <a:pt x="3669" y="2487"/>
                  </a:moveTo>
                  <a:cubicBezTo>
                    <a:pt x="3672" y="2487"/>
                    <a:pt x="3675" y="2487"/>
                    <a:pt x="3678" y="2487"/>
                  </a:cubicBezTo>
                  <a:lnTo>
                    <a:pt x="8391" y="2487"/>
                  </a:lnTo>
                  <a:cubicBezTo>
                    <a:pt x="8751" y="2487"/>
                    <a:pt x="9044" y="2780"/>
                    <a:pt x="9044" y="3140"/>
                  </a:cubicBezTo>
                  <a:lnTo>
                    <a:pt x="9044" y="4369"/>
                  </a:lnTo>
                  <a:lnTo>
                    <a:pt x="3015" y="4369"/>
                  </a:lnTo>
                  <a:lnTo>
                    <a:pt x="3015" y="3140"/>
                  </a:lnTo>
                  <a:cubicBezTo>
                    <a:pt x="3015" y="2783"/>
                    <a:pt x="3308" y="2487"/>
                    <a:pt x="3669" y="2487"/>
                  </a:cubicBezTo>
                  <a:close/>
                  <a:moveTo>
                    <a:pt x="10412" y="4772"/>
                  </a:moveTo>
                  <a:lnTo>
                    <a:pt x="10412" y="5175"/>
                  </a:lnTo>
                  <a:lnTo>
                    <a:pt x="10417" y="5175"/>
                  </a:lnTo>
                  <a:cubicBezTo>
                    <a:pt x="10417" y="5276"/>
                    <a:pt x="10340" y="5358"/>
                    <a:pt x="10239" y="5358"/>
                  </a:cubicBezTo>
                  <a:lnTo>
                    <a:pt x="1820" y="5358"/>
                  </a:lnTo>
                  <a:cubicBezTo>
                    <a:pt x="1724" y="5358"/>
                    <a:pt x="1642" y="5276"/>
                    <a:pt x="1642" y="5175"/>
                  </a:cubicBezTo>
                  <a:lnTo>
                    <a:pt x="1642" y="4772"/>
                  </a:lnTo>
                  <a:close/>
                  <a:moveTo>
                    <a:pt x="3332" y="5761"/>
                  </a:moveTo>
                  <a:lnTo>
                    <a:pt x="3332" y="7710"/>
                  </a:lnTo>
                  <a:lnTo>
                    <a:pt x="2693" y="7710"/>
                  </a:lnTo>
                  <a:lnTo>
                    <a:pt x="2693" y="5761"/>
                  </a:lnTo>
                  <a:close/>
                  <a:moveTo>
                    <a:pt x="9371" y="5761"/>
                  </a:moveTo>
                  <a:lnTo>
                    <a:pt x="9371" y="7710"/>
                  </a:lnTo>
                  <a:lnTo>
                    <a:pt x="8732" y="7710"/>
                  </a:lnTo>
                  <a:lnTo>
                    <a:pt x="8732" y="5761"/>
                  </a:lnTo>
                  <a:close/>
                  <a:moveTo>
                    <a:pt x="418" y="1"/>
                  </a:moveTo>
                  <a:cubicBezTo>
                    <a:pt x="188" y="1"/>
                    <a:pt x="1" y="188"/>
                    <a:pt x="1" y="414"/>
                  </a:cubicBezTo>
                  <a:lnTo>
                    <a:pt x="1" y="966"/>
                  </a:lnTo>
                  <a:cubicBezTo>
                    <a:pt x="1" y="1196"/>
                    <a:pt x="188" y="1383"/>
                    <a:pt x="418" y="1383"/>
                  </a:cubicBezTo>
                  <a:lnTo>
                    <a:pt x="509" y="1383"/>
                  </a:lnTo>
                  <a:lnTo>
                    <a:pt x="509" y="3975"/>
                  </a:lnTo>
                  <a:cubicBezTo>
                    <a:pt x="509" y="4388"/>
                    <a:pt x="826" y="4734"/>
                    <a:pt x="1234" y="4767"/>
                  </a:cubicBezTo>
                  <a:lnTo>
                    <a:pt x="1234" y="5175"/>
                  </a:lnTo>
                  <a:cubicBezTo>
                    <a:pt x="1234" y="5497"/>
                    <a:pt x="1498" y="5756"/>
                    <a:pt x="1820" y="5761"/>
                  </a:cubicBezTo>
                  <a:lnTo>
                    <a:pt x="2285" y="5761"/>
                  </a:lnTo>
                  <a:lnTo>
                    <a:pt x="2285" y="7710"/>
                  </a:lnTo>
                  <a:lnTo>
                    <a:pt x="1997" y="7710"/>
                  </a:lnTo>
                  <a:cubicBezTo>
                    <a:pt x="1724" y="7710"/>
                    <a:pt x="1724" y="8113"/>
                    <a:pt x="1997" y="8113"/>
                  </a:cubicBezTo>
                  <a:lnTo>
                    <a:pt x="4028" y="8113"/>
                  </a:lnTo>
                  <a:cubicBezTo>
                    <a:pt x="4297" y="8113"/>
                    <a:pt x="4297" y="7710"/>
                    <a:pt x="4028" y="7710"/>
                  </a:cubicBezTo>
                  <a:lnTo>
                    <a:pt x="3735" y="7710"/>
                  </a:lnTo>
                  <a:lnTo>
                    <a:pt x="3735" y="5761"/>
                  </a:lnTo>
                  <a:lnTo>
                    <a:pt x="8324" y="5761"/>
                  </a:lnTo>
                  <a:lnTo>
                    <a:pt x="8324" y="7710"/>
                  </a:lnTo>
                  <a:lnTo>
                    <a:pt x="8031" y="7710"/>
                  </a:lnTo>
                  <a:cubicBezTo>
                    <a:pt x="8030" y="7710"/>
                    <a:pt x="8028" y="7710"/>
                    <a:pt x="8027" y="7710"/>
                  </a:cubicBezTo>
                  <a:cubicBezTo>
                    <a:pt x="7763" y="7710"/>
                    <a:pt x="7764" y="8113"/>
                    <a:pt x="8031" y="8113"/>
                  </a:cubicBezTo>
                  <a:lnTo>
                    <a:pt x="10062" y="8113"/>
                  </a:lnTo>
                  <a:cubicBezTo>
                    <a:pt x="10335" y="8113"/>
                    <a:pt x="10335" y="7710"/>
                    <a:pt x="10062" y="7710"/>
                  </a:cubicBezTo>
                  <a:lnTo>
                    <a:pt x="9774" y="7710"/>
                  </a:lnTo>
                  <a:lnTo>
                    <a:pt x="9774" y="5761"/>
                  </a:lnTo>
                  <a:lnTo>
                    <a:pt x="10239" y="5761"/>
                  </a:lnTo>
                  <a:cubicBezTo>
                    <a:pt x="10561" y="5756"/>
                    <a:pt x="10820" y="5497"/>
                    <a:pt x="10820" y="5175"/>
                  </a:cubicBezTo>
                  <a:lnTo>
                    <a:pt x="10820" y="4767"/>
                  </a:lnTo>
                  <a:cubicBezTo>
                    <a:pt x="11233" y="4734"/>
                    <a:pt x="11550" y="4388"/>
                    <a:pt x="11550" y="3975"/>
                  </a:cubicBezTo>
                  <a:lnTo>
                    <a:pt x="11550" y="1383"/>
                  </a:lnTo>
                  <a:lnTo>
                    <a:pt x="11694" y="1383"/>
                  </a:lnTo>
                  <a:cubicBezTo>
                    <a:pt x="11924" y="1383"/>
                    <a:pt x="12112" y="1196"/>
                    <a:pt x="12112" y="966"/>
                  </a:cubicBezTo>
                  <a:lnTo>
                    <a:pt x="12112" y="418"/>
                  </a:lnTo>
                  <a:cubicBezTo>
                    <a:pt x="12107" y="188"/>
                    <a:pt x="11924" y="6"/>
                    <a:pt x="11694" y="1"/>
                  </a:cubicBezTo>
                  <a:lnTo>
                    <a:pt x="9006" y="1"/>
                  </a:lnTo>
                  <a:cubicBezTo>
                    <a:pt x="8775" y="6"/>
                    <a:pt x="8588" y="188"/>
                    <a:pt x="8588" y="418"/>
                  </a:cubicBezTo>
                  <a:lnTo>
                    <a:pt x="8588" y="970"/>
                  </a:lnTo>
                  <a:cubicBezTo>
                    <a:pt x="8588" y="1201"/>
                    <a:pt x="8775" y="1383"/>
                    <a:pt x="9006" y="1388"/>
                  </a:cubicBezTo>
                  <a:lnTo>
                    <a:pt x="9044" y="1388"/>
                  </a:lnTo>
                  <a:lnTo>
                    <a:pt x="9044" y="2305"/>
                  </a:lnTo>
                  <a:cubicBezTo>
                    <a:pt x="8862" y="2160"/>
                    <a:pt x="8639" y="2079"/>
                    <a:pt x="8407" y="2079"/>
                  </a:cubicBezTo>
                  <a:cubicBezTo>
                    <a:pt x="8400" y="2079"/>
                    <a:pt x="8393" y="2079"/>
                    <a:pt x="8387" y="2079"/>
                  </a:cubicBezTo>
                  <a:lnTo>
                    <a:pt x="3678" y="2079"/>
                  </a:lnTo>
                  <a:cubicBezTo>
                    <a:pt x="3671" y="2079"/>
                    <a:pt x="3664" y="2079"/>
                    <a:pt x="3657" y="2079"/>
                  </a:cubicBezTo>
                  <a:cubicBezTo>
                    <a:pt x="3424" y="2079"/>
                    <a:pt x="3197" y="2160"/>
                    <a:pt x="3015" y="2305"/>
                  </a:cubicBezTo>
                  <a:lnTo>
                    <a:pt x="3015" y="1383"/>
                  </a:lnTo>
                  <a:lnTo>
                    <a:pt x="3106" y="1383"/>
                  </a:lnTo>
                  <a:cubicBezTo>
                    <a:pt x="3337" y="1383"/>
                    <a:pt x="3524" y="1196"/>
                    <a:pt x="3524" y="966"/>
                  </a:cubicBezTo>
                  <a:lnTo>
                    <a:pt x="3524" y="414"/>
                  </a:lnTo>
                  <a:cubicBezTo>
                    <a:pt x="3524" y="188"/>
                    <a:pt x="3337" y="1"/>
                    <a:pt x="310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3" name="Google Shape;19273;p140"/>
            <p:cNvSpPr/>
            <p:nvPr/>
          </p:nvSpPr>
          <p:spPr>
            <a:xfrm>
              <a:off x="8043494" y="2893421"/>
              <a:ext cx="237630" cy="136620"/>
            </a:xfrm>
            <a:custGeom>
              <a:avLst/>
              <a:gdLst/>
              <a:ahLst/>
              <a:cxnLst/>
              <a:rect l="l" t="t" r="r" b="b"/>
              <a:pathLst>
                <a:path w="9069" h="5214" extrusionOk="0">
                  <a:moveTo>
                    <a:pt x="1676" y="0"/>
                  </a:moveTo>
                  <a:cubicBezTo>
                    <a:pt x="750" y="5"/>
                    <a:pt x="1" y="754"/>
                    <a:pt x="1" y="1676"/>
                  </a:cubicBezTo>
                  <a:lnTo>
                    <a:pt x="1" y="5007"/>
                  </a:lnTo>
                  <a:cubicBezTo>
                    <a:pt x="1" y="5122"/>
                    <a:pt x="92" y="5213"/>
                    <a:pt x="207" y="5213"/>
                  </a:cubicBezTo>
                  <a:cubicBezTo>
                    <a:pt x="318" y="5209"/>
                    <a:pt x="409" y="5122"/>
                    <a:pt x="409" y="5007"/>
                  </a:cubicBezTo>
                  <a:lnTo>
                    <a:pt x="409" y="1676"/>
                  </a:lnTo>
                  <a:cubicBezTo>
                    <a:pt x="414" y="975"/>
                    <a:pt x="980" y="408"/>
                    <a:pt x="1681" y="408"/>
                  </a:cubicBezTo>
                  <a:lnTo>
                    <a:pt x="7379" y="408"/>
                  </a:lnTo>
                  <a:cubicBezTo>
                    <a:pt x="8075" y="408"/>
                    <a:pt x="8646" y="980"/>
                    <a:pt x="8646" y="1680"/>
                  </a:cubicBezTo>
                  <a:lnTo>
                    <a:pt x="8661" y="5012"/>
                  </a:lnTo>
                  <a:cubicBezTo>
                    <a:pt x="8661" y="5122"/>
                    <a:pt x="8752" y="5213"/>
                    <a:pt x="8862" y="5213"/>
                  </a:cubicBezTo>
                  <a:cubicBezTo>
                    <a:pt x="8977" y="5209"/>
                    <a:pt x="9069" y="5117"/>
                    <a:pt x="9069" y="5007"/>
                  </a:cubicBezTo>
                  <a:lnTo>
                    <a:pt x="9049" y="1676"/>
                  </a:lnTo>
                  <a:cubicBezTo>
                    <a:pt x="9049" y="754"/>
                    <a:pt x="8301" y="5"/>
                    <a:pt x="737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274" name="Google Shape;19274;p140"/>
          <p:cNvGrpSpPr/>
          <p:nvPr/>
        </p:nvGrpSpPr>
        <p:grpSpPr>
          <a:xfrm>
            <a:off x="5683016" y="2706649"/>
            <a:ext cx="365551" cy="363376"/>
            <a:chOff x="5683016" y="2893499"/>
            <a:chExt cx="365551" cy="363376"/>
          </a:xfrm>
        </p:grpSpPr>
        <p:sp>
          <p:nvSpPr>
            <p:cNvPr id="19275" name="Google Shape;19275;p140"/>
            <p:cNvSpPr/>
            <p:nvPr/>
          </p:nvSpPr>
          <p:spPr>
            <a:xfrm>
              <a:off x="5688806" y="2898845"/>
              <a:ext cx="353839" cy="352502"/>
            </a:xfrm>
            <a:custGeom>
              <a:avLst/>
              <a:gdLst/>
              <a:ahLst/>
              <a:cxnLst/>
              <a:rect l="l" t="t" r="r" b="b"/>
              <a:pathLst>
                <a:path w="13504" h="13453" extrusionOk="0">
                  <a:moveTo>
                    <a:pt x="8518" y="1"/>
                  </a:moveTo>
                  <a:cubicBezTo>
                    <a:pt x="8462" y="1"/>
                    <a:pt x="8406" y="21"/>
                    <a:pt x="8362" y="62"/>
                  </a:cubicBezTo>
                  <a:lnTo>
                    <a:pt x="87" y="8333"/>
                  </a:lnTo>
                  <a:cubicBezTo>
                    <a:pt x="0" y="8419"/>
                    <a:pt x="0" y="8558"/>
                    <a:pt x="87" y="8640"/>
                  </a:cubicBezTo>
                  <a:lnTo>
                    <a:pt x="312" y="8866"/>
                  </a:lnTo>
                  <a:cubicBezTo>
                    <a:pt x="356" y="8909"/>
                    <a:pt x="412" y="8930"/>
                    <a:pt x="468" y="8930"/>
                  </a:cubicBezTo>
                  <a:cubicBezTo>
                    <a:pt x="505" y="8930"/>
                    <a:pt x="542" y="8921"/>
                    <a:pt x="576" y="8904"/>
                  </a:cubicBezTo>
                  <a:cubicBezTo>
                    <a:pt x="668" y="8855"/>
                    <a:pt x="761" y="8833"/>
                    <a:pt x="850" y="8833"/>
                  </a:cubicBezTo>
                  <a:cubicBezTo>
                    <a:pt x="1247" y="8833"/>
                    <a:pt x="1569" y="9269"/>
                    <a:pt x="1349" y="9677"/>
                  </a:cubicBezTo>
                  <a:cubicBezTo>
                    <a:pt x="1301" y="9763"/>
                    <a:pt x="1316" y="9869"/>
                    <a:pt x="1383" y="9941"/>
                  </a:cubicBezTo>
                  <a:lnTo>
                    <a:pt x="1925" y="10479"/>
                  </a:lnTo>
                  <a:cubicBezTo>
                    <a:pt x="1966" y="10519"/>
                    <a:pt x="2022" y="10540"/>
                    <a:pt x="2079" y="10540"/>
                  </a:cubicBezTo>
                  <a:cubicBezTo>
                    <a:pt x="2117" y="10540"/>
                    <a:pt x="2155" y="10531"/>
                    <a:pt x="2189" y="10512"/>
                  </a:cubicBezTo>
                  <a:cubicBezTo>
                    <a:pt x="2279" y="10464"/>
                    <a:pt x="2370" y="10443"/>
                    <a:pt x="2457" y="10443"/>
                  </a:cubicBezTo>
                  <a:cubicBezTo>
                    <a:pt x="2854" y="10443"/>
                    <a:pt x="3178" y="10881"/>
                    <a:pt x="2962" y="11290"/>
                  </a:cubicBezTo>
                  <a:cubicBezTo>
                    <a:pt x="2914" y="11376"/>
                    <a:pt x="2928" y="11482"/>
                    <a:pt x="2996" y="11554"/>
                  </a:cubicBezTo>
                  <a:lnTo>
                    <a:pt x="3538" y="12091"/>
                  </a:lnTo>
                  <a:cubicBezTo>
                    <a:pt x="3579" y="12132"/>
                    <a:pt x="3635" y="12153"/>
                    <a:pt x="3691" y="12153"/>
                  </a:cubicBezTo>
                  <a:cubicBezTo>
                    <a:pt x="3728" y="12153"/>
                    <a:pt x="3765" y="12144"/>
                    <a:pt x="3797" y="12125"/>
                  </a:cubicBezTo>
                  <a:cubicBezTo>
                    <a:pt x="3888" y="12077"/>
                    <a:pt x="3979" y="12056"/>
                    <a:pt x="4067" y="12056"/>
                  </a:cubicBezTo>
                  <a:cubicBezTo>
                    <a:pt x="4466" y="12056"/>
                    <a:pt x="4791" y="12494"/>
                    <a:pt x="4575" y="12903"/>
                  </a:cubicBezTo>
                  <a:cubicBezTo>
                    <a:pt x="4527" y="12984"/>
                    <a:pt x="4541" y="13095"/>
                    <a:pt x="4609" y="13162"/>
                  </a:cubicBezTo>
                  <a:lnTo>
                    <a:pt x="4834" y="13388"/>
                  </a:lnTo>
                  <a:cubicBezTo>
                    <a:pt x="4877" y="13431"/>
                    <a:pt x="4933" y="13452"/>
                    <a:pt x="4988" y="13452"/>
                  </a:cubicBezTo>
                  <a:cubicBezTo>
                    <a:pt x="5043" y="13452"/>
                    <a:pt x="5098" y="13431"/>
                    <a:pt x="5141" y="13388"/>
                  </a:cubicBezTo>
                  <a:lnTo>
                    <a:pt x="13417" y="5117"/>
                  </a:lnTo>
                  <a:cubicBezTo>
                    <a:pt x="13503" y="5030"/>
                    <a:pt x="13503" y="4891"/>
                    <a:pt x="13417" y="4805"/>
                  </a:cubicBezTo>
                  <a:lnTo>
                    <a:pt x="13196" y="4589"/>
                  </a:lnTo>
                  <a:cubicBezTo>
                    <a:pt x="13156" y="4548"/>
                    <a:pt x="13099" y="4527"/>
                    <a:pt x="13042" y="4527"/>
                  </a:cubicBezTo>
                  <a:cubicBezTo>
                    <a:pt x="13005" y="4527"/>
                    <a:pt x="12966" y="4536"/>
                    <a:pt x="12932" y="4555"/>
                  </a:cubicBezTo>
                  <a:cubicBezTo>
                    <a:pt x="12840" y="4606"/>
                    <a:pt x="12746" y="4628"/>
                    <a:pt x="12656" y="4628"/>
                  </a:cubicBezTo>
                  <a:cubicBezTo>
                    <a:pt x="12259" y="4628"/>
                    <a:pt x="11936" y="4189"/>
                    <a:pt x="12159" y="3782"/>
                  </a:cubicBezTo>
                  <a:cubicBezTo>
                    <a:pt x="12207" y="3696"/>
                    <a:pt x="12193" y="3585"/>
                    <a:pt x="12126" y="3518"/>
                  </a:cubicBezTo>
                  <a:lnTo>
                    <a:pt x="11583" y="2976"/>
                  </a:lnTo>
                  <a:cubicBezTo>
                    <a:pt x="11540" y="2935"/>
                    <a:pt x="11484" y="2914"/>
                    <a:pt x="11428" y="2914"/>
                  </a:cubicBezTo>
                  <a:cubicBezTo>
                    <a:pt x="11391" y="2914"/>
                    <a:pt x="11354" y="2923"/>
                    <a:pt x="11319" y="2942"/>
                  </a:cubicBezTo>
                  <a:cubicBezTo>
                    <a:pt x="11228" y="2991"/>
                    <a:pt x="11135" y="3014"/>
                    <a:pt x="11045" y="3014"/>
                  </a:cubicBezTo>
                  <a:cubicBezTo>
                    <a:pt x="10647" y="3014"/>
                    <a:pt x="10323" y="2576"/>
                    <a:pt x="10546" y="2165"/>
                  </a:cubicBezTo>
                  <a:cubicBezTo>
                    <a:pt x="10594" y="2083"/>
                    <a:pt x="10580" y="1973"/>
                    <a:pt x="10508" y="1901"/>
                  </a:cubicBezTo>
                  <a:lnTo>
                    <a:pt x="9970" y="1363"/>
                  </a:lnTo>
                  <a:cubicBezTo>
                    <a:pt x="9927" y="1322"/>
                    <a:pt x="9871" y="1301"/>
                    <a:pt x="9815" y="1301"/>
                  </a:cubicBezTo>
                  <a:cubicBezTo>
                    <a:pt x="9778" y="1301"/>
                    <a:pt x="9741" y="1310"/>
                    <a:pt x="9706" y="1329"/>
                  </a:cubicBezTo>
                  <a:cubicBezTo>
                    <a:pt x="9615" y="1378"/>
                    <a:pt x="9523" y="1400"/>
                    <a:pt x="9434" y="1400"/>
                  </a:cubicBezTo>
                  <a:cubicBezTo>
                    <a:pt x="9035" y="1400"/>
                    <a:pt x="8709" y="960"/>
                    <a:pt x="8929" y="552"/>
                  </a:cubicBezTo>
                  <a:cubicBezTo>
                    <a:pt x="8977" y="465"/>
                    <a:pt x="8962" y="360"/>
                    <a:pt x="8895" y="288"/>
                  </a:cubicBezTo>
                  <a:lnTo>
                    <a:pt x="8670" y="62"/>
                  </a:lnTo>
                  <a:cubicBezTo>
                    <a:pt x="8629" y="21"/>
                    <a:pt x="8574" y="1"/>
                    <a:pt x="8518"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6" name="Google Shape;19276;p140"/>
            <p:cNvSpPr/>
            <p:nvPr/>
          </p:nvSpPr>
          <p:spPr>
            <a:xfrm>
              <a:off x="5802997" y="3012537"/>
              <a:ext cx="239779" cy="239045"/>
            </a:xfrm>
            <a:custGeom>
              <a:avLst/>
              <a:gdLst/>
              <a:ahLst/>
              <a:cxnLst/>
              <a:rect l="l" t="t" r="r" b="b"/>
              <a:pathLst>
                <a:path w="9151" h="9123" extrusionOk="0">
                  <a:moveTo>
                    <a:pt x="7806" y="0"/>
                  </a:moveTo>
                  <a:lnTo>
                    <a:pt x="1" y="7805"/>
                  </a:lnTo>
                  <a:cubicBezTo>
                    <a:pt x="270" y="7959"/>
                    <a:pt x="366" y="8295"/>
                    <a:pt x="222" y="8568"/>
                  </a:cubicBezTo>
                  <a:cubicBezTo>
                    <a:pt x="174" y="8655"/>
                    <a:pt x="188" y="8761"/>
                    <a:pt x="255" y="8833"/>
                  </a:cubicBezTo>
                  <a:lnTo>
                    <a:pt x="481" y="9058"/>
                  </a:lnTo>
                  <a:cubicBezTo>
                    <a:pt x="524" y="9101"/>
                    <a:pt x="581" y="9123"/>
                    <a:pt x="637" y="9123"/>
                  </a:cubicBezTo>
                  <a:cubicBezTo>
                    <a:pt x="693" y="9123"/>
                    <a:pt x="750" y="9101"/>
                    <a:pt x="793" y="9058"/>
                  </a:cubicBezTo>
                  <a:lnTo>
                    <a:pt x="9064" y="783"/>
                  </a:lnTo>
                  <a:cubicBezTo>
                    <a:pt x="9150" y="696"/>
                    <a:pt x="9150" y="562"/>
                    <a:pt x="9064" y="475"/>
                  </a:cubicBezTo>
                  <a:lnTo>
                    <a:pt x="8838" y="250"/>
                  </a:lnTo>
                  <a:cubicBezTo>
                    <a:pt x="8798" y="209"/>
                    <a:pt x="8741" y="188"/>
                    <a:pt x="8684" y="188"/>
                  </a:cubicBezTo>
                  <a:cubicBezTo>
                    <a:pt x="8647" y="188"/>
                    <a:pt x="8608" y="197"/>
                    <a:pt x="8574" y="216"/>
                  </a:cubicBezTo>
                  <a:cubicBezTo>
                    <a:pt x="8488" y="264"/>
                    <a:pt x="8395" y="286"/>
                    <a:pt x="8302" y="286"/>
                  </a:cubicBezTo>
                  <a:cubicBezTo>
                    <a:pt x="8104" y="286"/>
                    <a:pt x="7911" y="183"/>
                    <a:pt x="7806" y="0"/>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7" name="Google Shape;19277;p140"/>
            <p:cNvSpPr/>
            <p:nvPr/>
          </p:nvSpPr>
          <p:spPr>
            <a:xfrm>
              <a:off x="5872067" y="2898766"/>
              <a:ext cx="170709" cy="170133"/>
            </a:xfrm>
            <a:custGeom>
              <a:avLst/>
              <a:gdLst/>
              <a:ahLst/>
              <a:cxnLst/>
              <a:rect l="l" t="t" r="r" b="b"/>
              <a:pathLst>
                <a:path w="6515" h="6493" extrusionOk="0">
                  <a:moveTo>
                    <a:pt x="1520" y="0"/>
                  </a:moveTo>
                  <a:cubicBezTo>
                    <a:pt x="1464" y="0"/>
                    <a:pt x="1409" y="22"/>
                    <a:pt x="1368" y="65"/>
                  </a:cubicBezTo>
                  <a:lnTo>
                    <a:pt x="0" y="1428"/>
                  </a:lnTo>
                  <a:lnTo>
                    <a:pt x="5065" y="6493"/>
                  </a:lnTo>
                  <a:lnTo>
                    <a:pt x="6428" y="5125"/>
                  </a:lnTo>
                  <a:cubicBezTo>
                    <a:pt x="6514" y="5043"/>
                    <a:pt x="6514" y="4904"/>
                    <a:pt x="6428" y="4817"/>
                  </a:cubicBezTo>
                  <a:lnTo>
                    <a:pt x="6202" y="4592"/>
                  </a:lnTo>
                  <a:cubicBezTo>
                    <a:pt x="6162" y="4551"/>
                    <a:pt x="6105" y="4530"/>
                    <a:pt x="6048" y="4530"/>
                  </a:cubicBezTo>
                  <a:cubicBezTo>
                    <a:pt x="6011" y="4530"/>
                    <a:pt x="5972" y="4539"/>
                    <a:pt x="5938" y="4558"/>
                  </a:cubicBezTo>
                  <a:cubicBezTo>
                    <a:pt x="5846" y="4609"/>
                    <a:pt x="5752" y="4631"/>
                    <a:pt x="5662" y="4631"/>
                  </a:cubicBezTo>
                  <a:cubicBezTo>
                    <a:pt x="5265" y="4631"/>
                    <a:pt x="4942" y="4192"/>
                    <a:pt x="5165" y="3785"/>
                  </a:cubicBezTo>
                  <a:cubicBezTo>
                    <a:pt x="5213" y="3699"/>
                    <a:pt x="5199" y="3588"/>
                    <a:pt x="5132" y="3521"/>
                  </a:cubicBezTo>
                  <a:lnTo>
                    <a:pt x="4589" y="2979"/>
                  </a:lnTo>
                  <a:cubicBezTo>
                    <a:pt x="4546" y="2938"/>
                    <a:pt x="4490" y="2917"/>
                    <a:pt x="4434" y="2917"/>
                  </a:cubicBezTo>
                  <a:cubicBezTo>
                    <a:pt x="4397" y="2917"/>
                    <a:pt x="4360" y="2926"/>
                    <a:pt x="4325" y="2945"/>
                  </a:cubicBezTo>
                  <a:cubicBezTo>
                    <a:pt x="4234" y="2994"/>
                    <a:pt x="4141" y="3017"/>
                    <a:pt x="4051" y="3017"/>
                  </a:cubicBezTo>
                  <a:cubicBezTo>
                    <a:pt x="3653" y="3017"/>
                    <a:pt x="3329" y="2579"/>
                    <a:pt x="3552" y="2168"/>
                  </a:cubicBezTo>
                  <a:cubicBezTo>
                    <a:pt x="3600" y="2081"/>
                    <a:pt x="3586" y="1976"/>
                    <a:pt x="3514" y="1904"/>
                  </a:cubicBezTo>
                  <a:lnTo>
                    <a:pt x="2976" y="1366"/>
                  </a:lnTo>
                  <a:cubicBezTo>
                    <a:pt x="2934" y="1323"/>
                    <a:pt x="2879" y="1301"/>
                    <a:pt x="2823" y="1301"/>
                  </a:cubicBezTo>
                  <a:cubicBezTo>
                    <a:pt x="2785" y="1301"/>
                    <a:pt x="2747" y="1311"/>
                    <a:pt x="2712" y="1332"/>
                  </a:cubicBezTo>
                  <a:cubicBezTo>
                    <a:pt x="2621" y="1381"/>
                    <a:pt x="2529" y="1403"/>
                    <a:pt x="2440" y="1403"/>
                  </a:cubicBezTo>
                  <a:cubicBezTo>
                    <a:pt x="2041" y="1403"/>
                    <a:pt x="1715" y="963"/>
                    <a:pt x="1935" y="555"/>
                  </a:cubicBezTo>
                  <a:cubicBezTo>
                    <a:pt x="1983" y="468"/>
                    <a:pt x="1968" y="358"/>
                    <a:pt x="1901" y="291"/>
                  </a:cubicBezTo>
                  <a:lnTo>
                    <a:pt x="1676" y="65"/>
                  </a:lnTo>
                  <a:cubicBezTo>
                    <a:pt x="1632" y="22"/>
                    <a:pt x="1576" y="0"/>
                    <a:pt x="1520" y="0"/>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8" name="Google Shape;19278;p140"/>
            <p:cNvSpPr/>
            <p:nvPr/>
          </p:nvSpPr>
          <p:spPr>
            <a:xfrm>
              <a:off x="5737858" y="2979470"/>
              <a:ext cx="223796" cy="223481"/>
            </a:xfrm>
            <a:custGeom>
              <a:avLst/>
              <a:gdLst/>
              <a:ahLst/>
              <a:cxnLst/>
              <a:rect l="l" t="t" r="r" b="b"/>
              <a:pathLst>
                <a:path w="8541" h="8529" extrusionOk="0">
                  <a:moveTo>
                    <a:pt x="4954" y="1"/>
                  </a:moveTo>
                  <a:cubicBezTo>
                    <a:pt x="4939" y="1"/>
                    <a:pt x="4923" y="7"/>
                    <a:pt x="4911" y="19"/>
                  </a:cubicBezTo>
                  <a:lnTo>
                    <a:pt x="24" y="4905"/>
                  </a:lnTo>
                  <a:cubicBezTo>
                    <a:pt x="0" y="4929"/>
                    <a:pt x="0" y="4968"/>
                    <a:pt x="24" y="4992"/>
                  </a:cubicBezTo>
                  <a:lnTo>
                    <a:pt x="1402" y="6370"/>
                  </a:lnTo>
                  <a:lnTo>
                    <a:pt x="1872" y="6845"/>
                  </a:lnTo>
                  <a:lnTo>
                    <a:pt x="2165" y="7133"/>
                  </a:lnTo>
                  <a:lnTo>
                    <a:pt x="3543" y="8510"/>
                  </a:lnTo>
                  <a:cubicBezTo>
                    <a:pt x="3555" y="8522"/>
                    <a:pt x="3571" y="8528"/>
                    <a:pt x="3586" y="8528"/>
                  </a:cubicBezTo>
                  <a:cubicBezTo>
                    <a:pt x="3602" y="8528"/>
                    <a:pt x="3617" y="8522"/>
                    <a:pt x="3629" y="8510"/>
                  </a:cubicBezTo>
                  <a:lnTo>
                    <a:pt x="8516" y="3624"/>
                  </a:lnTo>
                  <a:cubicBezTo>
                    <a:pt x="8540" y="3600"/>
                    <a:pt x="8540" y="3561"/>
                    <a:pt x="8516" y="3537"/>
                  </a:cubicBezTo>
                  <a:lnTo>
                    <a:pt x="4997" y="19"/>
                  </a:lnTo>
                  <a:cubicBezTo>
                    <a:pt x="4985" y="7"/>
                    <a:pt x="4970" y="1"/>
                    <a:pt x="4954"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9" name="Google Shape;19279;p140"/>
            <p:cNvSpPr/>
            <p:nvPr/>
          </p:nvSpPr>
          <p:spPr>
            <a:xfrm>
              <a:off x="5821863" y="2979470"/>
              <a:ext cx="139659" cy="223455"/>
            </a:xfrm>
            <a:custGeom>
              <a:avLst/>
              <a:gdLst/>
              <a:ahLst/>
              <a:cxnLst/>
              <a:rect l="l" t="t" r="r" b="b"/>
              <a:pathLst>
                <a:path w="5330" h="8528" extrusionOk="0">
                  <a:moveTo>
                    <a:pt x="1748" y="1"/>
                  </a:moveTo>
                  <a:cubicBezTo>
                    <a:pt x="1733" y="1"/>
                    <a:pt x="1717" y="7"/>
                    <a:pt x="1705" y="19"/>
                  </a:cubicBezTo>
                  <a:lnTo>
                    <a:pt x="846" y="878"/>
                  </a:lnTo>
                  <a:lnTo>
                    <a:pt x="4028" y="4061"/>
                  </a:lnTo>
                  <a:cubicBezTo>
                    <a:pt x="4052" y="4085"/>
                    <a:pt x="4052" y="4123"/>
                    <a:pt x="4028" y="4147"/>
                  </a:cubicBezTo>
                  <a:lnTo>
                    <a:pt x="1" y="8174"/>
                  </a:lnTo>
                  <a:lnTo>
                    <a:pt x="332" y="8506"/>
                  </a:lnTo>
                  <a:cubicBezTo>
                    <a:pt x="344" y="8520"/>
                    <a:pt x="360" y="8527"/>
                    <a:pt x="375" y="8527"/>
                  </a:cubicBezTo>
                  <a:cubicBezTo>
                    <a:pt x="391" y="8527"/>
                    <a:pt x="407" y="8520"/>
                    <a:pt x="419" y="8506"/>
                  </a:cubicBezTo>
                  <a:lnTo>
                    <a:pt x="5305" y="3619"/>
                  </a:lnTo>
                  <a:cubicBezTo>
                    <a:pt x="5329" y="3595"/>
                    <a:pt x="5329" y="3557"/>
                    <a:pt x="5305" y="3533"/>
                  </a:cubicBezTo>
                  <a:lnTo>
                    <a:pt x="1791" y="19"/>
                  </a:lnTo>
                  <a:cubicBezTo>
                    <a:pt x="1779" y="7"/>
                    <a:pt x="1764" y="1"/>
                    <a:pt x="174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0" name="Google Shape;19280;p140"/>
            <p:cNvSpPr/>
            <p:nvPr/>
          </p:nvSpPr>
          <p:spPr>
            <a:xfrm>
              <a:off x="5764951" y="3008502"/>
              <a:ext cx="112409" cy="109762"/>
            </a:xfrm>
            <a:custGeom>
              <a:avLst/>
              <a:gdLst/>
              <a:ahLst/>
              <a:cxnLst/>
              <a:rect l="l" t="t" r="r" b="b"/>
              <a:pathLst>
                <a:path w="4290" h="4189" extrusionOk="0">
                  <a:moveTo>
                    <a:pt x="4067" y="0"/>
                  </a:moveTo>
                  <a:cubicBezTo>
                    <a:pt x="4015" y="0"/>
                    <a:pt x="3963" y="20"/>
                    <a:pt x="3925" y="58"/>
                  </a:cubicBezTo>
                  <a:lnTo>
                    <a:pt x="138" y="3845"/>
                  </a:lnTo>
                  <a:cubicBezTo>
                    <a:pt x="0" y="3994"/>
                    <a:pt x="133" y="4189"/>
                    <a:pt x="289" y="4189"/>
                  </a:cubicBezTo>
                  <a:cubicBezTo>
                    <a:pt x="335" y="4189"/>
                    <a:pt x="382" y="4172"/>
                    <a:pt x="426" y="4133"/>
                  </a:cubicBezTo>
                  <a:lnTo>
                    <a:pt x="4213" y="346"/>
                  </a:lnTo>
                  <a:cubicBezTo>
                    <a:pt x="4290" y="264"/>
                    <a:pt x="4290" y="140"/>
                    <a:pt x="4213" y="58"/>
                  </a:cubicBezTo>
                  <a:cubicBezTo>
                    <a:pt x="4172" y="20"/>
                    <a:pt x="4119" y="0"/>
                    <a:pt x="406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1" name="Google Shape;19281;p140"/>
            <p:cNvSpPr/>
            <p:nvPr/>
          </p:nvSpPr>
          <p:spPr>
            <a:xfrm>
              <a:off x="5792988" y="3036539"/>
              <a:ext cx="112435" cy="109788"/>
            </a:xfrm>
            <a:custGeom>
              <a:avLst/>
              <a:gdLst/>
              <a:ahLst/>
              <a:cxnLst/>
              <a:rect l="l" t="t" r="r" b="b"/>
              <a:pathLst>
                <a:path w="4291" h="4190" extrusionOk="0">
                  <a:moveTo>
                    <a:pt x="4068" y="1"/>
                  </a:moveTo>
                  <a:cubicBezTo>
                    <a:pt x="4016" y="1"/>
                    <a:pt x="3964" y="20"/>
                    <a:pt x="3926" y="59"/>
                  </a:cubicBezTo>
                  <a:lnTo>
                    <a:pt x="138" y="3846"/>
                  </a:lnTo>
                  <a:cubicBezTo>
                    <a:pt x="1" y="3995"/>
                    <a:pt x="134" y="4189"/>
                    <a:pt x="290" y="4189"/>
                  </a:cubicBezTo>
                  <a:cubicBezTo>
                    <a:pt x="335" y="4189"/>
                    <a:pt x="383" y="4173"/>
                    <a:pt x="426" y="4134"/>
                  </a:cubicBezTo>
                  <a:lnTo>
                    <a:pt x="4214" y="347"/>
                  </a:lnTo>
                  <a:cubicBezTo>
                    <a:pt x="4290" y="265"/>
                    <a:pt x="4290" y="140"/>
                    <a:pt x="4214" y="59"/>
                  </a:cubicBezTo>
                  <a:cubicBezTo>
                    <a:pt x="4173" y="20"/>
                    <a:pt x="4120" y="1"/>
                    <a:pt x="406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2" name="Google Shape;19282;p140"/>
            <p:cNvSpPr/>
            <p:nvPr/>
          </p:nvSpPr>
          <p:spPr>
            <a:xfrm>
              <a:off x="5821050" y="3144048"/>
              <a:ext cx="34745" cy="30316"/>
            </a:xfrm>
            <a:custGeom>
              <a:avLst/>
              <a:gdLst/>
              <a:ahLst/>
              <a:cxnLst/>
              <a:rect l="l" t="t" r="r" b="b"/>
              <a:pathLst>
                <a:path w="1326" h="1157" extrusionOk="0">
                  <a:moveTo>
                    <a:pt x="1026" y="0"/>
                  </a:moveTo>
                  <a:cubicBezTo>
                    <a:pt x="977" y="0"/>
                    <a:pt x="926" y="20"/>
                    <a:pt x="882" y="69"/>
                  </a:cubicBezTo>
                  <a:lnTo>
                    <a:pt x="138" y="813"/>
                  </a:lnTo>
                  <a:cubicBezTo>
                    <a:pt x="0" y="962"/>
                    <a:pt x="133" y="1157"/>
                    <a:pt x="289" y="1157"/>
                  </a:cubicBezTo>
                  <a:cubicBezTo>
                    <a:pt x="335" y="1157"/>
                    <a:pt x="382" y="1140"/>
                    <a:pt x="426" y="1101"/>
                  </a:cubicBezTo>
                  <a:lnTo>
                    <a:pt x="1165" y="357"/>
                  </a:lnTo>
                  <a:cubicBezTo>
                    <a:pt x="1326" y="211"/>
                    <a:pt x="1185" y="0"/>
                    <a:pt x="102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3" name="Google Shape;19283;p140"/>
            <p:cNvSpPr/>
            <p:nvPr/>
          </p:nvSpPr>
          <p:spPr>
            <a:xfrm>
              <a:off x="5858232" y="3064602"/>
              <a:ext cx="76695" cy="72843"/>
            </a:xfrm>
            <a:custGeom>
              <a:avLst/>
              <a:gdLst/>
              <a:ahLst/>
              <a:cxnLst/>
              <a:rect l="l" t="t" r="r" b="b"/>
              <a:pathLst>
                <a:path w="2927" h="2780" extrusionOk="0">
                  <a:moveTo>
                    <a:pt x="2641" y="1"/>
                  </a:moveTo>
                  <a:cubicBezTo>
                    <a:pt x="2596" y="1"/>
                    <a:pt x="2549" y="18"/>
                    <a:pt x="2506" y="58"/>
                  </a:cubicBezTo>
                  <a:lnTo>
                    <a:pt x="130" y="2434"/>
                  </a:lnTo>
                  <a:cubicBezTo>
                    <a:pt x="0" y="2559"/>
                    <a:pt x="91" y="2780"/>
                    <a:pt x="269" y="2780"/>
                  </a:cubicBezTo>
                  <a:lnTo>
                    <a:pt x="274" y="2780"/>
                  </a:lnTo>
                  <a:cubicBezTo>
                    <a:pt x="327" y="2780"/>
                    <a:pt x="379" y="2756"/>
                    <a:pt x="418" y="2722"/>
                  </a:cubicBezTo>
                  <a:lnTo>
                    <a:pt x="2789" y="346"/>
                  </a:lnTo>
                  <a:cubicBezTo>
                    <a:pt x="2926" y="198"/>
                    <a:pt x="2794" y="1"/>
                    <a:pt x="264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4" name="Google Shape;19284;p140"/>
            <p:cNvSpPr/>
            <p:nvPr/>
          </p:nvSpPr>
          <p:spPr>
            <a:xfrm>
              <a:off x="5683016" y="2893499"/>
              <a:ext cx="365551" cy="363376"/>
            </a:xfrm>
            <a:custGeom>
              <a:avLst/>
              <a:gdLst/>
              <a:ahLst/>
              <a:cxnLst/>
              <a:rect l="l" t="t" r="r" b="b"/>
              <a:pathLst>
                <a:path w="13951" h="13868" extrusionOk="0">
                  <a:moveTo>
                    <a:pt x="8738" y="406"/>
                  </a:moveTo>
                  <a:cubicBezTo>
                    <a:pt x="8742" y="406"/>
                    <a:pt x="8747" y="408"/>
                    <a:pt x="8751" y="410"/>
                  </a:cubicBezTo>
                  <a:lnTo>
                    <a:pt x="8972" y="636"/>
                  </a:lnTo>
                  <a:cubicBezTo>
                    <a:pt x="8977" y="645"/>
                    <a:pt x="8977" y="655"/>
                    <a:pt x="8972" y="660"/>
                  </a:cubicBezTo>
                  <a:cubicBezTo>
                    <a:pt x="8674" y="1212"/>
                    <a:pt x="9112" y="1809"/>
                    <a:pt x="9654" y="1809"/>
                  </a:cubicBezTo>
                  <a:cubicBezTo>
                    <a:pt x="9776" y="1809"/>
                    <a:pt x="9903" y="1779"/>
                    <a:pt x="10028" y="1711"/>
                  </a:cubicBezTo>
                  <a:cubicBezTo>
                    <a:pt x="10031" y="1709"/>
                    <a:pt x="10034" y="1707"/>
                    <a:pt x="10038" y="1707"/>
                  </a:cubicBezTo>
                  <a:cubicBezTo>
                    <a:pt x="10041" y="1707"/>
                    <a:pt x="10045" y="1709"/>
                    <a:pt x="10047" y="1711"/>
                  </a:cubicBezTo>
                  <a:lnTo>
                    <a:pt x="10590" y="2253"/>
                  </a:lnTo>
                  <a:cubicBezTo>
                    <a:pt x="10595" y="2258"/>
                    <a:pt x="10595" y="2268"/>
                    <a:pt x="10590" y="2273"/>
                  </a:cubicBezTo>
                  <a:cubicBezTo>
                    <a:pt x="10288" y="2830"/>
                    <a:pt x="10729" y="3425"/>
                    <a:pt x="11270" y="3425"/>
                  </a:cubicBezTo>
                  <a:cubicBezTo>
                    <a:pt x="11391" y="3425"/>
                    <a:pt x="11517" y="3395"/>
                    <a:pt x="11641" y="3329"/>
                  </a:cubicBezTo>
                  <a:cubicBezTo>
                    <a:pt x="11647" y="3326"/>
                    <a:pt x="11652" y="3323"/>
                    <a:pt x="11657" y="3323"/>
                  </a:cubicBezTo>
                  <a:cubicBezTo>
                    <a:pt x="11660" y="3323"/>
                    <a:pt x="11663" y="3325"/>
                    <a:pt x="11665" y="3329"/>
                  </a:cubicBezTo>
                  <a:lnTo>
                    <a:pt x="12203" y="3866"/>
                  </a:lnTo>
                  <a:cubicBezTo>
                    <a:pt x="12212" y="3871"/>
                    <a:pt x="12208" y="3881"/>
                    <a:pt x="12203" y="3890"/>
                  </a:cubicBezTo>
                  <a:cubicBezTo>
                    <a:pt x="11915" y="4441"/>
                    <a:pt x="12351" y="5028"/>
                    <a:pt x="12891" y="5028"/>
                  </a:cubicBezTo>
                  <a:cubicBezTo>
                    <a:pt x="13009" y="5028"/>
                    <a:pt x="13132" y="5000"/>
                    <a:pt x="13254" y="4937"/>
                  </a:cubicBezTo>
                  <a:cubicBezTo>
                    <a:pt x="13256" y="4934"/>
                    <a:pt x="13260" y="4933"/>
                    <a:pt x="13264" y="4933"/>
                  </a:cubicBezTo>
                  <a:cubicBezTo>
                    <a:pt x="13268" y="4933"/>
                    <a:pt x="13273" y="4934"/>
                    <a:pt x="13278" y="4937"/>
                  </a:cubicBezTo>
                  <a:lnTo>
                    <a:pt x="13499" y="5162"/>
                  </a:lnTo>
                  <a:cubicBezTo>
                    <a:pt x="13508" y="5167"/>
                    <a:pt x="13508" y="5177"/>
                    <a:pt x="13499" y="5182"/>
                  </a:cubicBezTo>
                  <a:lnTo>
                    <a:pt x="13499" y="5186"/>
                  </a:lnTo>
                  <a:lnTo>
                    <a:pt x="12280" y="6406"/>
                  </a:lnTo>
                  <a:lnTo>
                    <a:pt x="11876" y="6007"/>
                  </a:lnTo>
                  <a:cubicBezTo>
                    <a:pt x="11830" y="5957"/>
                    <a:pt x="11778" y="5936"/>
                    <a:pt x="11728" y="5936"/>
                  </a:cubicBezTo>
                  <a:cubicBezTo>
                    <a:pt x="11569" y="5936"/>
                    <a:pt x="11431" y="6148"/>
                    <a:pt x="11588" y="6290"/>
                  </a:cubicBezTo>
                  <a:lnTo>
                    <a:pt x="11992" y="6694"/>
                  </a:lnTo>
                  <a:lnTo>
                    <a:pt x="5228" y="13457"/>
                  </a:lnTo>
                  <a:cubicBezTo>
                    <a:pt x="5223" y="13460"/>
                    <a:pt x="5218" y="13461"/>
                    <a:pt x="5214" y="13461"/>
                  </a:cubicBezTo>
                  <a:cubicBezTo>
                    <a:pt x="5210" y="13461"/>
                    <a:pt x="5206" y="13460"/>
                    <a:pt x="5204" y="13457"/>
                  </a:cubicBezTo>
                  <a:lnTo>
                    <a:pt x="4978" y="13231"/>
                  </a:lnTo>
                  <a:cubicBezTo>
                    <a:pt x="4974" y="13227"/>
                    <a:pt x="4974" y="13217"/>
                    <a:pt x="4978" y="13207"/>
                  </a:cubicBezTo>
                  <a:cubicBezTo>
                    <a:pt x="5280" y="12654"/>
                    <a:pt x="4842" y="12060"/>
                    <a:pt x="4302" y="12060"/>
                  </a:cubicBezTo>
                  <a:cubicBezTo>
                    <a:pt x="4182" y="12060"/>
                    <a:pt x="4056" y="12090"/>
                    <a:pt x="3932" y="12156"/>
                  </a:cubicBezTo>
                  <a:cubicBezTo>
                    <a:pt x="3927" y="12159"/>
                    <a:pt x="3922" y="12160"/>
                    <a:pt x="3918" y="12160"/>
                  </a:cubicBezTo>
                  <a:cubicBezTo>
                    <a:pt x="3914" y="12160"/>
                    <a:pt x="3910" y="12159"/>
                    <a:pt x="3908" y="12156"/>
                  </a:cubicBezTo>
                  <a:lnTo>
                    <a:pt x="3365" y="11619"/>
                  </a:lnTo>
                  <a:cubicBezTo>
                    <a:pt x="3361" y="11614"/>
                    <a:pt x="3361" y="11604"/>
                    <a:pt x="3365" y="11595"/>
                  </a:cubicBezTo>
                  <a:cubicBezTo>
                    <a:pt x="3664" y="11042"/>
                    <a:pt x="3224" y="10447"/>
                    <a:pt x="2685" y="10447"/>
                  </a:cubicBezTo>
                  <a:cubicBezTo>
                    <a:pt x="2564" y="10447"/>
                    <a:pt x="2438" y="10477"/>
                    <a:pt x="2314" y="10543"/>
                  </a:cubicBezTo>
                  <a:cubicBezTo>
                    <a:pt x="2312" y="10546"/>
                    <a:pt x="2308" y="10547"/>
                    <a:pt x="2305" y="10547"/>
                  </a:cubicBezTo>
                  <a:cubicBezTo>
                    <a:pt x="2301" y="10547"/>
                    <a:pt x="2297" y="10546"/>
                    <a:pt x="2295" y="10543"/>
                  </a:cubicBezTo>
                  <a:lnTo>
                    <a:pt x="1753" y="10006"/>
                  </a:lnTo>
                  <a:cubicBezTo>
                    <a:pt x="1748" y="9996"/>
                    <a:pt x="1748" y="9987"/>
                    <a:pt x="1753" y="9982"/>
                  </a:cubicBezTo>
                  <a:cubicBezTo>
                    <a:pt x="1911" y="9679"/>
                    <a:pt x="1858" y="9310"/>
                    <a:pt x="1618" y="9065"/>
                  </a:cubicBezTo>
                  <a:cubicBezTo>
                    <a:pt x="1470" y="8917"/>
                    <a:pt x="1270" y="8838"/>
                    <a:pt x="1068" y="8838"/>
                  </a:cubicBezTo>
                  <a:cubicBezTo>
                    <a:pt x="943" y="8838"/>
                    <a:pt x="817" y="8868"/>
                    <a:pt x="701" y="8930"/>
                  </a:cubicBezTo>
                  <a:cubicBezTo>
                    <a:pt x="699" y="8933"/>
                    <a:pt x="694" y="8936"/>
                    <a:pt x="690" y="8936"/>
                  </a:cubicBezTo>
                  <a:cubicBezTo>
                    <a:pt x="687" y="8936"/>
                    <a:pt x="684" y="8935"/>
                    <a:pt x="682" y="8930"/>
                  </a:cubicBezTo>
                  <a:lnTo>
                    <a:pt x="456" y="8705"/>
                  </a:lnTo>
                  <a:cubicBezTo>
                    <a:pt x="447" y="8700"/>
                    <a:pt x="447" y="8690"/>
                    <a:pt x="456" y="8686"/>
                  </a:cubicBezTo>
                  <a:lnTo>
                    <a:pt x="7220" y="1922"/>
                  </a:lnTo>
                  <a:lnTo>
                    <a:pt x="7638" y="2340"/>
                  </a:lnTo>
                  <a:cubicBezTo>
                    <a:pt x="7683" y="2390"/>
                    <a:pt x="7736" y="2411"/>
                    <a:pt x="7785" y="2411"/>
                  </a:cubicBezTo>
                  <a:cubicBezTo>
                    <a:pt x="7945" y="2411"/>
                    <a:pt x="8083" y="2198"/>
                    <a:pt x="7926" y="2052"/>
                  </a:cubicBezTo>
                  <a:lnTo>
                    <a:pt x="7508" y="1634"/>
                  </a:lnTo>
                  <a:lnTo>
                    <a:pt x="8727" y="410"/>
                  </a:lnTo>
                  <a:cubicBezTo>
                    <a:pt x="8730" y="408"/>
                    <a:pt x="8733" y="406"/>
                    <a:pt x="8738" y="406"/>
                  </a:cubicBezTo>
                  <a:close/>
                  <a:moveTo>
                    <a:pt x="8737" y="1"/>
                  </a:moveTo>
                  <a:cubicBezTo>
                    <a:pt x="8629" y="1"/>
                    <a:pt x="8521" y="43"/>
                    <a:pt x="8439" y="127"/>
                  </a:cubicBezTo>
                  <a:lnTo>
                    <a:pt x="168" y="8398"/>
                  </a:lnTo>
                  <a:cubicBezTo>
                    <a:pt x="0" y="8561"/>
                    <a:pt x="0" y="8830"/>
                    <a:pt x="168" y="8998"/>
                  </a:cubicBezTo>
                  <a:lnTo>
                    <a:pt x="394" y="9219"/>
                  </a:lnTo>
                  <a:cubicBezTo>
                    <a:pt x="473" y="9301"/>
                    <a:pt x="581" y="9343"/>
                    <a:pt x="690" y="9343"/>
                  </a:cubicBezTo>
                  <a:cubicBezTo>
                    <a:pt x="760" y="9343"/>
                    <a:pt x="830" y="9326"/>
                    <a:pt x="893" y="9291"/>
                  </a:cubicBezTo>
                  <a:cubicBezTo>
                    <a:pt x="952" y="9259"/>
                    <a:pt x="1012" y="9245"/>
                    <a:pt x="1070" y="9245"/>
                  </a:cubicBezTo>
                  <a:cubicBezTo>
                    <a:pt x="1327" y="9245"/>
                    <a:pt x="1538" y="9527"/>
                    <a:pt x="1393" y="9790"/>
                  </a:cubicBezTo>
                  <a:cubicBezTo>
                    <a:pt x="1301" y="9953"/>
                    <a:pt x="1330" y="10159"/>
                    <a:pt x="1465" y="10294"/>
                  </a:cubicBezTo>
                  <a:lnTo>
                    <a:pt x="2007" y="10831"/>
                  </a:lnTo>
                  <a:cubicBezTo>
                    <a:pt x="2086" y="10913"/>
                    <a:pt x="2194" y="10956"/>
                    <a:pt x="2303" y="10956"/>
                  </a:cubicBezTo>
                  <a:cubicBezTo>
                    <a:pt x="2373" y="10956"/>
                    <a:pt x="2443" y="10939"/>
                    <a:pt x="2506" y="10903"/>
                  </a:cubicBezTo>
                  <a:cubicBezTo>
                    <a:pt x="2565" y="10872"/>
                    <a:pt x="2625" y="10858"/>
                    <a:pt x="2682" y="10858"/>
                  </a:cubicBezTo>
                  <a:cubicBezTo>
                    <a:pt x="2940" y="10858"/>
                    <a:pt x="3151" y="11140"/>
                    <a:pt x="3005" y="11403"/>
                  </a:cubicBezTo>
                  <a:cubicBezTo>
                    <a:pt x="2914" y="11566"/>
                    <a:pt x="2943" y="11772"/>
                    <a:pt x="3077" y="11907"/>
                  </a:cubicBezTo>
                  <a:lnTo>
                    <a:pt x="3620" y="12444"/>
                  </a:lnTo>
                  <a:cubicBezTo>
                    <a:pt x="3699" y="12526"/>
                    <a:pt x="3807" y="12569"/>
                    <a:pt x="3916" y="12569"/>
                  </a:cubicBezTo>
                  <a:cubicBezTo>
                    <a:pt x="3986" y="12569"/>
                    <a:pt x="4056" y="12552"/>
                    <a:pt x="4119" y="12516"/>
                  </a:cubicBezTo>
                  <a:cubicBezTo>
                    <a:pt x="4178" y="12485"/>
                    <a:pt x="4238" y="12471"/>
                    <a:pt x="4295" y="12471"/>
                  </a:cubicBezTo>
                  <a:cubicBezTo>
                    <a:pt x="4553" y="12471"/>
                    <a:pt x="4763" y="12753"/>
                    <a:pt x="4618" y="13015"/>
                  </a:cubicBezTo>
                  <a:cubicBezTo>
                    <a:pt x="4527" y="13179"/>
                    <a:pt x="4556" y="13385"/>
                    <a:pt x="4690" y="13520"/>
                  </a:cubicBezTo>
                  <a:lnTo>
                    <a:pt x="4916" y="13745"/>
                  </a:lnTo>
                  <a:cubicBezTo>
                    <a:pt x="4998" y="13827"/>
                    <a:pt x="5106" y="13868"/>
                    <a:pt x="5214" y="13868"/>
                  </a:cubicBezTo>
                  <a:cubicBezTo>
                    <a:pt x="5322" y="13868"/>
                    <a:pt x="5430" y="13827"/>
                    <a:pt x="5511" y="13745"/>
                  </a:cubicBezTo>
                  <a:lnTo>
                    <a:pt x="13787" y="5470"/>
                  </a:lnTo>
                  <a:cubicBezTo>
                    <a:pt x="13950" y="5306"/>
                    <a:pt x="13950" y="5038"/>
                    <a:pt x="13787" y="4874"/>
                  </a:cubicBezTo>
                  <a:lnTo>
                    <a:pt x="13787" y="4879"/>
                  </a:lnTo>
                  <a:lnTo>
                    <a:pt x="13561" y="4653"/>
                  </a:lnTo>
                  <a:cubicBezTo>
                    <a:pt x="13479" y="4571"/>
                    <a:pt x="13370" y="4529"/>
                    <a:pt x="13261" y="4529"/>
                  </a:cubicBezTo>
                  <a:cubicBezTo>
                    <a:pt x="13191" y="4529"/>
                    <a:pt x="13121" y="4546"/>
                    <a:pt x="13057" y="4581"/>
                  </a:cubicBezTo>
                  <a:cubicBezTo>
                    <a:pt x="12998" y="4614"/>
                    <a:pt x="12937" y="4629"/>
                    <a:pt x="12879" y="4629"/>
                  </a:cubicBezTo>
                  <a:cubicBezTo>
                    <a:pt x="12622" y="4629"/>
                    <a:pt x="12413" y="4344"/>
                    <a:pt x="12558" y="4082"/>
                  </a:cubicBezTo>
                  <a:cubicBezTo>
                    <a:pt x="12649" y="3919"/>
                    <a:pt x="12620" y="3713"/>
                    <a:pt x="12491" y="3578"/>
                  </a:cubicBezTo>
                  <a:lnTo>
                    <a:pt x="11948" y="3041"/>
                  </a:lnTo>
                  <a:cubicBezTo>
                    <a:pt x="11866" y="2959"/>
                    <a:pt x="11757" y="2916"/>
                    <a:pt x="11648" y="2916"/>
                  </a:cubicBezTo>
                  <a:cubicBezTo>
                    <a:pt x="11578" y="2916"/>
                    <a:pt x="11508" y="2933"/>
                    <a:pt x="11444" y="2969"/>
                  </a:cubicBezTo>
                  <a:cubicBezTo>
                    <a:pt x="11385" y="3001"/>
                    <a:pt x="11324" y="3016"/>
                    <a:pt x="11266" y="3016"/>
                  </a:cubicBezTo>
                  <a:cubicBezTo>
                    <a:pt x="11010" y="3016"/>
                    <a:pt x="10800" y="2732"/>
                    <a:pt x="10945" y="2469"/>
                  </a:cubicBezTo>
                  <a:cubicBezTo>
                    <a:pt x="11036" y="2306"/>
                    <a:pt x="11007" y="2100"/>
                    <a:pt x="10873" y="1965"/>
                  </a:cubicBezTo>
                  <a:lnTo>
                    <a:pt x="10335" y="1423"/>
                  </a:lnTo>
                  <a:cubicBezTo>
                    <a:pt x="10254" y="1342"/>
                    <a:pt x="10147" y="1299"/>
                    <a:pt x="10039" y="1299"/>
                  </a:cubicBezTo>
                  <a:cubicBezTo>
                    <a:pt x="9968" y="1299"/>
                    <a:pt x="9896" y="1318"/>
                    <a:pt x="9831" y="1356"/>
                  </a:cubicBezTo>
                  <a:cubicBezTo>
                    <a:pt x="9772" y="1387"/>
                    <a:pt x="9711" y="1401"/>
                    <a:pt x="9653" y="1401"/>
                  </a:cubicBezTo>
                  <a:cubicBezTo>
                    <a:pt x="9394" y="1401"/>
                    <a:pt x="9186" y="1119"/>
                    <a:pt x="9327" y="857"/>
                  </a:cubicBezTo>
                  <a:cubicBezTo>
                    <a:pt x="9423" y="689"/>
                    <a:pt x="9395" y="482"/>
                    <a:pt x="9260" y="352"/>
                  </a:cubicBezTo>
                  <a:lnTo>
                    <a:pt x="9035" y="127"/>
                  </a:lnTo>
                  <a:cubicBezTo>
                    <a:pt x="8953" y="43"/>
                    <a:pt x="8845" y="1"/>
                    <a:pt x="873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5" name="Google Shape;19285;p140"/>
            <p:cNvSpPr/>
            <p:nvPr/>
          </p:nvSpPr>
          <p:spPr>
            <a:xfrm>
              <a:off x="5732067" y="2974203"/>
              <a:ext cx="182003" cy="178675"/>
            </a:xfrm>
            <a:custGeom>
              <a:avLst/>
              <a:gdLst/>
              <a:ahLst/>
              <a:cxnLst/>
              <a:rect l="l" t="t" r="r" b="b"/>
              <a:pathLst>
                <a:path w="6946" h="6819" extrusionOk="0">
                  <a:moveTo>
                    <a:pt x="5177" y="0"/>
                  </a:moveTo>
                  <a:cubicBezTo>
                    <a:pt x="5109" y="0"/>
                    <a:pt x="5041" y="25"/>
                    <a:pt x="4988" y="76"/>
                  </a:cubicBezTo>
                  <a:lnTo>
                    <a:pt x="101" y="4962"/>
                  </a:lnTo>
                  <a:cubicBezTo>
                    <a:pt x="1" y="5068"/>
                    <a:pt x="1" y="5236"/>
                    <a:pt x="101" y="5337"/>
                  </a:cubicBezTo>
                  <a:lnTo>
                    <a:pt x="1527" y="6763"/>
                  </a:lnTo>
                  <a:cubicBezTo>
                    <a:pt x="1570" y="6802"/>
                    <a:pt x="1618" y="6818"/>
                    <a:pt x="1663" y="6818"/>
                  </a:cubicBezTo>
                  <a:cubicBezTo>
                    <a:pt x="1818" y="6818"/>
                    <a:pt x="1949" y="6623"/>
                    <a:pt x="1815" y="6475"/>
                  </a:cubicBezTo>
                  <a:lnTo>
                    <a:pt x="490" y="5150"/>
                  </a:lnTo>
                  <a:lnTo>
                    <a:pt x="5175" y="465"/>
                  </a:lnTo>
                  <a:lnTo>
                    <a:pt x="6500" y="1790"/>
                  </a:lnTo>
                  <a:cubicBezTo>
                    <a:pt x="6546" y="1838"/>
                    <a:pt x="6597" y="1859"/>
                    <a:pt x="6647" y="1859"/>
                  </a:cubicBezTo>
                  <a:cubicBezTo>
                    <a:pt x="6807" y="1859"/>
                    <a:pt x="6946" y="1648"/>
                    <a:pt x="6788" y="1501"/>
                  </a:cubicBezTo>
                  <a:lnTo>
                    <a:pt x="5362" y="76"/>
                  </a:lnTo>
                  <a:cubicBezTo>
                    <a:pt x="5312" y="25"/>
                    <a:pt x="5245" y="0"/>
                    <a:pt x="517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6" name="Google Shape;19286;p140"/>
            <p:cNvSpPr/>
            <p:nvPr/>
          </p:nvSpPr>
          <p:spPr>
            <a:xfrm>
              <a:off x="5785939" y="3029202"/>
              <a:ext cx="181479" cy="179042"/>
            </a:xfrm>
            <a:custGeom>
              <a:avLst/>
              <a:gdLst/>
              <a:ahLst/>
              <a:cxnLst/>
              <a:rect l="l" t="t" r="r" b="b"/>
              <a:pathLst>
                <a:path w="6926" h="6833" extrusionOk="0">
                  <a:moveTo>
                    <a:pt x="5252" y="0"/>
                  </a:moveTo>
                  <a:cubicBezTo>
                    <a:pt x="5093" y="0"/>
                    <a:pt x="4954" y="211"/>
                    <a:pt x="5111" y="358"/>
                  </a:cubicBezTo>
                  <a:lnTo>
                    <a:pt x="6436" y="1683"/>
                  </a:lnTo>
                  <a:lnTo>
                    <a:pt x="1751" y="6368"/>
                  </a:lnTo>
                  <a:lnTo>
                    <a:pt x="426" y="5043"/>
                  </a:lnTo>
                  <a:cubicBezTo>
                    <a:pt x="383" y="5004"/>
                    <a:pt x="336" y="4987"/>
                    <a:pt x="290" y="4987"/>
                  </a:cubicBezTo>
                  <a:cubicBezTo>
                    <a:pt x="134" y="4987"/>
                    <a:pt x="1" y="5182"/>
                    <a:pt x="138" y="5331"/>
                  </a:cubicBezTo>
                  <a:lnTo>
                    <a:pt x="1564" y="6756"/>
                  </a:lnTo>
                  <a:cubicBezTo>
                    <a:pt x="1614" y="6807"/>
                    <a:pt x="1682" y="6832"/>
                    <a:pt x="1749" y="6832"/>
                  </a:cubicBezTo>
                  <a:cubicBezTo>
                    <a:pt x="1817" y="6832"/>
                    <a:pt x="1886" y="6807"/>
                    <a:pt x="1938" y="6756"/>
                  </a:cubicBezTo>
                  <a:lnTo>
                    <a:pt x="6825" y="1870"/>
                  </a:lnTo>
                  <a:cubicBezTo>
                    <a:pt x="6926" y="1764"/>
                    <a:pt x="6926" y="1596"/>
                    <a:pt x="6825" y="1495"/>
                  </a:cubicBezTo>
                  <a:lnTo>
                    <a:pt x="5399" y="70"/>
                  </a:lnTo>
                  <a:cubicBezTo>
                    <a:pt x="5354" y="21"/>
                    <a:pt x="5302" y="0"/>
                    <a:pt x="525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7" name="Google Shape;19287;p140"/>
            <p:cNvSpPr/>
            <p:nvPr/>
          </p:nvSpPr>
          <p:spPr>
            <a:xfrm>
              <a:off x="5953845" y="3020267"/>
              <a:ext cx="27015" cy="22403"/>
            </a:xfrm>
            <a:custGeom>
              <a:avLst/>
              <a:gdLst/>
              <a:ahLst/>
              <a:cxnLst/>
              <a:rect l="l" t="t" r="r" b="b"/>
              <a:pathLst>
                <a:path w="1031" h="855" extrusionOk="0">
                  <a:moveTo>
                    <a:pt x="299" y="1"/>
                  </a:moveTo>
                  <a:cubicBezTo>
                    <a:pt x="139" y="1"/>
                    <a:pt x="0" y="211"/>
                    <a:pt x="158" y="358"/>
                  </a:cubicBezTo>
                  <a:lnTo>
                    <a:pt x="585" y="785"/>
                  </a:lnTo>
                  <a:cubicBezTo>
                    <a:pt x="631" y="834"/>
                    <a:pt x="682" y="854"/>
                    <a:pt x="732" y="854"/>
                  </a:cubicBezTo>
                  <a:cubicBezTo>
                    <a:pt x="892" y="854"/>
                    <a:pt x="1031" y="644"/>
                    <a:pt x="873" y="497"/>
                  </a:cubicBezTo>
                  <a:lnTo>
                    <a:pt x="446" y="70"/>
                  </a:lnTo>
                  <a:cubicBezTo>
                    <a:pt x="400" y="21"/>
                    <a:pt x="349" y="1"/>
                    <a:pt x="29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8" name="Google Shape;19288;p140"/>
            <p:cNvSpPr/>
            <p:nvPr/>
          </p:nvSpPr>
          <p:spPr>
            <a:xfrm>
              <a:off x="5925703" y="2991916"/>
              <a:ext cx="25574" cy="21460"/>
            </a:xfrm>
            <a:custGeom>
              <a:avLst/>
              <a:gdLst/>
              <a:ahLst/>
              <a:cxnLst/>
              <a:rect l="l" t="t" r="r" b="b"/>
              <a:pathLst>
                <a:path w="976" h="819" extrusionOk="0">
                  <a:moveTo>
                    <a:pt x="288" y="0"/>
                  </a:moveTo>
                  <a:cubicBezTo>
                    <a:pt x="132" y="0"/>
                    <a:pt x="0" y="197"/>
                    <a:pt x="137" y="345"/>
                  </a:cubicBezTo>
                  <a:lnTo>
                    <a:pt x="555" y="763"/>
                  </a:lnTo>
                  <a:cubicBezTo>
                    <a:pt x="597" y="802"/>
                    <a:pt x="644" y="819"/>
                    <a:pt x="689" y="819"/>
                  </a:cubicBezTo>
                  <a:cubicBezTo>
                    <a:pt x="843" y="819"/>
                    <a:pt x="976" y="624"/>
                    <a:pt x="838" y="475"/>
                  </a:cubicBezTo>
                  <a:lnTo>
                    <a:pt x="425" y="57"/>
                  </a:lnTo>
                  <a:cubicBezTo>
                    <a:pt x="382" y="17"/>
                    <a:pt x="334" y="0"/>
                    <a:pt x="28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9" name="Google Shape;19289;p140"/>
            <p:cNvSpPr/>
            <p:nvPr/>
          </p:nvSpPr>
          <p:spPr>
            <a:xfrm>
              <a:off x="5897143" y="2963224"/>
              <a:ext cx="25836" cy="21722"/>
            </a:xfrm>
            <a:custGeom>
              <a:avLst/>
              <a:gdLst/>
              <a:ahLst/>
              <a:cxnLst/>
              <a:rect l="l" t="t" r="r" b="b"/>
              <a:pathLst>
                <a:path w="986" h="829" extrusionOk="0">
                  <a:moveTo>
                    <a:pt x="288" y="1"/>
                  </a:moveTo>
                  <a:cubicBezTo>
                    <a:pt x="133" y="1"/>
                    <a:pt x="0" y="198"/>
                    <a:pt x="138" y="346"/>
                  </a:cubicBezTo>
                  <a:lnTo>
                    <a:pt x="565" y="773"/>
                  </a:lnTo>
                  <a:cubicBezTo>
                    <a:pt x="607" y="812"/>
                    <a:pt x="654" y="829"/>
                    <a:pt x="699" y="829"/>
                  </a:cubicBezTo>
                  <a:cubicBezTo>
                    <a:pt x="853" y="829"/>
                    <a:pt x="986" y="634"/>
                    <a:pt x="848" y="485"/>
                  </a:cubicBezTo>
                  <a:lnTo>
                    <a:pt x="426" y="58"/>
                  </a:lnTo>
                  <a:cubicBezTo>
                    <a:pt x="382" y="18"/>
                    <a:pt x="334" y="1"/>
                    <a:pt x="28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290" name="Google Shape;19290;p140"/>
          <p:cNvGrpSpPr/>
          <p:nvPr/>
        </p:nvGrpSpPr>
        <p:grpSpPr>
          <a:xfrm>
            <a:off x="4891622" y="1315847"/>
            <a:ext cx="255841" cy="363402"/>
            <a:chOff x="4891622" y="1502697"/>
            <a:chExt cx="255841" cy="363402"/>
          </a:xfrm>
        </p:grpSpPr>
        <p:sp>
          <p:nvSpPr>
            <p:cNvPr id="19291" name="Google Shape;19291;p140"/>
            <p:cNvSpPr/>
            <p:nvPr/>
          </p:nvSpPr>
          <p:spPr>
            <a:xfrm>
              <a:off x="4893010" y="1507964"/>
              <a:ext cx="252959" cy="144166"/>
            </a:xfrm>
            <a:custGeom>
              <a:avLst/>
              <a:gdLst/>
              <a:ahLst/>
              <a:cxnLst/>
              <a:rect l="l" t="t" r="r" b="b"/>
              <a:pathLst>
                <a:path w="9654" h="5502" extrusionOk="0">
                  <a:moveTo>
                    <a:pt x="4795" y="1"/>
                  </a:moveTo>
                  <a:lnTo>
                    <a:pt x="4795" y="6"/>
                  </a:lnTo>
                  <a:cubicBezTo>
                    <a:pt x="4546" y="25"/>
                    <a:pt x="4320" y="150"/>
                    <a:pt x="4167" y="346"/>
                  </a:cubicBezTo>
                  <a:cubicBezTo>
                    <a:pt x="4080" y="322"/>
                    <a:pt x="3989" y="313"/>
                    <a:pt x="3898" y="313"/>
                  </a:cubicBezTo>
                  <a:cubicBezTo>
                    <a:pt x="3895" y="313"/>
                    <a:pt x="3891" y="313"/>
                    <a:pt x="3888" y="313"/>
                  </a:cubicBezTo>
                  <a:cubicBezTo>
                    <a:pt x="3355" y="313"/>
                    <a:pt x="2914" y="714"/>
                    <a:pt x="2914" y="1215"/>
                  </a:cubicBezTo>
                  <a:lnTo>
                    <a:pt x="2914" y="1225"/>
                  </a:lnTo>
                  <a:cubicBezTo>
                    <a:pt x="2866" y="1215"/>
                    <a:pt x="2823" y="1215"/>
                    <a:pt x="2775" y="1215"/>
                  </a:cubicBezTo>
                  <a:cubicBezTo>
                    <a:pt x="2771" y="1215"/>
                    <a:pt x="2768" y="1215"/>
                    <a:pt x="2765" y="1215"/>
                  </a:cubicBezTo>
                  <a:cubicBezTo>
                    <a:pt x="2193" y="1215"/>
                    <a:pt x="1728" y="1645"/>
                    <a:pt x="1723" y="2180"/>
                  </a:cubicBezTo>
                  <a:cubicBezTo>
                    <a:pt x="1723" y="2315"/>
                    <a:pt x="1752" y="2449"/>
                    <a:pt x="1810" y="2569"/>
                  </a:cubicBezTo>
                  <a:cubicBezTo>
                    <a:pt x="1781" y="2569"/>
                    <a:pt x="1747" y="2564"/>
                    <a:pt x="1719" y="2564"/>
                  </a:cubicBezTo>
                  <a:cubicBezTo>
                    <a:pt x="1142" y="2564"/>
                    <a:pt x="667" y="2996"/>
                    <a:pt x="667" y="3534"/>
                  </a:cubicBezTo>
                  <a:cubicBezTo>
                    <a:pt x="667" y="3668"/>
                    <a:pt x="696" y="3798"/>
                    <a:pt x="754" y="3923"/>
                  </a:cubicBezTo>
                  <a:cubicBezTo>
                    <a:pt x="720" y="3923"/>
                    <a:pt x="691" y="3918"/>
                    <a:pt x="662" y="3918"/>
                  </a:cubicBezTo>
                  <a:lnTo>
                    <a:pt x="624" y="3918"/>
                  </a:lnTo>
                  <a:cubicBezTo>
                    <a:pt x="619" y="3918"/>
                    <a:pt x="614" y="3918"/>
                    <a:pt x="609" y="3918"/>
                  </a:cubicBezTo>
                  <a:cubicBezTo>
                    <a:pt x="104" y="3918"/>
                    <a:pt x="0" y="4634"/>
                    <a:pt x="490" y="4777"/>
                  </a:cubicBezTo>
                  <a:cubicBezTo>
                    <a:pt x="466" y="4839"/>
                    <a:pt x="451" y="4907"/>
                    <a:pt x="451" y="4974"/>
                  </a:cubicBezTo>
                  <a:cubicBezTo>
                    <a:pt x="451" y="5267"/>
                    <a:pt x="706" y="5502"/>
                    <a:pt x="1022" y="5502"/>
                  </a:cubicBezTo>
                  <a:lnTo>
                    <a:pt x="8631" y="5502"/>
                  </a:lnTo>
                  <a:cubicBezTo>
                    <a:pt x="8948" y="5502"/>
                    <a:pt x="9202" y="5262"/>
                    <a:pt x="9202" y="4974"/>
                  </a:cubicBezTo>
                  <a:cubicBezTo>
                    <a:pt x="9202" y="4907"/>
                    <a:pt x="9188" y="4839"/>
                    <a:pt x="9164" y="4777"/>
                  </a:cubicBezTo>
                  <a:cubicBezTo>
                    <a:pt x="9653" y="4634"/>
                    <a:pt x="9545" y="3918"/>
                    <a:pt x="9044" y="3918"/>
                  </a:cubicBezTo>
                  <a:cubicBezTo>
                    <a:pt x="9039" y="3918"/>
                    <a:pt x="9034" y="3918"/>
                    <a:pt x="9029" y="3918"/>
                  </a:cubicBezTo>
                  <a:lnTo>
                    <a:pt x="8991" y="3918"/>
                  </a:lnTo>
                  <a:cubicBezTo>
                    <a:pt x="8962" y="3918"/>
                    <a:pt x="8929" y="3918"/>
                    <a:pt x="8900" y="3923"/>
                  </a:cubicBezTo>
                  <a:cubicBezTo>
                    <a:pt x="8957" y="3798"/>
                    <a:pt x="8986" y="3668"/>
                    <a:pt x="8986" y="3534"/>
                  </a:cubicBezTo>
                  <a:cubicBezTo>
                    <a:pt x="8986" y="2996"/>
                    <a:pt x="8511" y="2564"/>
                    <a:pt x="7935" y="2564"/>
                  </a:cubicBezTo>
                  <a:cubicBezTo>
                    <a:pt x="7901" y="2564"/>
                    <a:pt x="7872" y="2564"/>
                    <a:pt x="7844" y="2569"/>
                  </a:cubicBezTo>
                  <a:cubicBezTo>
                    <a:pt x="7901" y="2449"/>
                    <a:pt x="7930" y="2315"/>
                    <a:pt x="7930" y="2180"/>
                  </a:cubicBezTo>
                  <a:cubicBezTo>
                    <a:pt x="7925" y="1645"/>
                    <a:pt x="7460" y="1215"/>
                    <a:pt x="6888" y="1215"/>
                  </a:cubicBezTo>
                  <a:cubicBezTo>
                    <a:pt x="6885" y="1215"/>
                    <a:pt x="6882" y="1215"/>
                    <a:pt x="6879" y="1215"/>
                  </a:cubicBezTo>
                  <a:cubicBezTo>
                    <a:pt x="6831" y="1215"/>
                    <a:pt x="6788" y="1215"/>
                    <a:pt x="6740" y="1225"/>
                  </a:cubicBezTo>
                  <a:lnTo>
                    <a:pt x="6740" y="1215"/>
                  </a:lnTo>
                  <a:cubicBezTo>
                    <a:pt x="6740" y="714"/>
                    <a:pt x="6303" y="313"/>
                    <a:pt x="5765" y="313"/>
                  </a:cubicBezTo>
                  <a:cubicBezTo>
                    <a:pt x="5762" y="313"/>
                    <a:pt x="5759" y="313"/>
                    <a:pt x="5756" y="313"/>
                  </a:cubicBezTo>
                  <a:cubicBezTo>
                    <a:pt x="5664" y="313"/>
                    <a:pt x="5573" y="322"/>
                    <a:pt x="5482" y="346"/>
                  </a:cubicBezTo>
                  <a:cubicBezTo>
                    <a:pt x="5333" y="150"/>
                    <a:pt x="5108" y="25"/>
                    <a:pt x="4858" y="6"/>
                  </a:cubicBezTo>
                  <a:lnTo>
                    <a:pt x="4858" y="1"/>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2" name="Google Shape;19292;p140"/>
            <p:cNvSpPr/>
            <p:nvPr/>
          </p:nvSpPr>
          <p:spPr>
            <a:xfrm>
              <a:off x="5003192" y="1507964"/>
              <a:ext cx="142777" cy="144166"/>
            </a:xfrm>
            <a:custGeom>
              <a:avLst/>
              <a:gdLst/>
              <a:ahLst/>
              <a:cxnLst/>
              <a:rect l="l" t="t" r="r" b="b"/>
              <a:pathLst>
                <a:path w="5449" h="5502" extrusionOk="0">
                  <a:moveTo>
                    <a:pt x="590" y="1"/>
                  </a:moveTo>
                  <a:lnTo>
                    <a:pt x="590" y="6"/>
                  </a:lnTo>
                  <a:cubicBezTo>
                    <a:pt x="360" y="25"/>
                    <a:pt x="149" y="135"/>
                    <a:pt x="0" y="308"/>
                  </a:cubicBezTo>
                  <a:cubicBezTo>
                    <a:pt x="3000" y="1455"/>
                    <a:pt x="3303" y="4479"/>
                    <a:pt x="3408" y="4777"/>
                  </a:cubicBezTo>
                  <a:cubicBezTo>
                    <a:pt x="3437" y="4835"/>
                    <a:pt x="3451" y="4902"/>
                    <a:pt x="3451" y="4974"/>
                  </a:cubicBezTo>
                  <a:cubicBezTo>
                    <a:pt x="3451" y="5267"/>
                    <a:pt x="3192" y="5502"/>
                    <a:pt x="2880" y="5502"/>
                  </a:cubicBezTo>
                  <a:lnTo>
                    <a:pt x="4431" y="5502"/>
                  </a:lnTo>
                  <a:cubicBezTo>
                    <a:pt x="4748" y="5502"/>
                    <a:pt x="5002" y="5262"/>
                    <a:pt x="5002" y="4974"/>
                  </a:cubicBezTo>
                  <a:cubicBezTo>
                    <a:pt x="5002" y="4902"/>
                    <a:pt x="4988" y="4835"/>
                    <a:pt x="4959" y="4777"/>
                  </a:cubicBezTo>
                  <a:cubicBezTo>
                    <a:pt x="5448" y="4630"/>
                    <a:pt x="5340" y="3918"/>
                    <a:pt x="4839" y="3918"/>
                  </a:cubicBezTo>
                  <a:cubicBezTo>
                    <a:pt x="4834" y="3918"/>
                    <a:pt x="4829" y="3918"/>
                    <a:pt x="4824" y="3918"/>
                  </a:cubicBezTo>
                  <a:lnTo>
                    <a:pt x="4786" y="3918"/>
                  </a:lnTo>
                  <a:cubicBezTo>
                    <a:pt x="4757" y="3918"/>
                    <a:pt x="4724" y="3918"/>
                    <a:pt x="4695" y="3923"/>
                  </a:cubicBezTo>
                  <a:cubicBezTo>
                    <a:pt x="4752" y="3798"/>
                    <a:pt x="4781" y="3668"/>
                    <a:pt x="4781" y="3534"/>
                  </a:cubicBezTo>
                  <a:cubicBezTo>
                    <a:pt x="4781" y="2996"/>
                    <a:pt x="4306" y="2564"/>
                    <a:pt x="3730" y="2564"/>
                  </a:cubicBezTo>
                  <a:cubicBezTo>
                    <a:pt x="3696" y="2564"/>
                    <a:pt x="3667" y="2564"/>
                    <a:pt x="3639" y="2569"/>
                  </a:cubicBezTo>
                  <a:cubicBezTo>
                    <a:pt x="3696" y="2449"/>
                    <a:pt x="3725" y="2315"/>
                    <a:pt x="3725" y="2180"/>
                  </a:cubicBezTo>
                  <a:cubicBezTo>
                    <a:pt x="3720" y="1645"/>
                    <a:pt x="3255" y="1215"/>
                    <a:pt x="2683" y="1215"/>
                  </a:cubicBezTo>
                  <a:cubicBezTo>
                    <a:pt x="2680" y="1215"/>
                    <a:pt x="2677" y="1215"/>
                    <a:pt x="2674" y="1215"/>
                  </a:cubicBezTo>
                  <a:cubicBezTo>
                    <a:pt x="2626" y="1215"/>
                    <a:pt x="2583" y="1215"/>
                    <a:pt x="2535" y="1225"/>
                  </a:cubicBezTo>
                  <a:lnTo>
                    <a:pt x="2535" y="1215"/>
                  </a:lnTo>
                  <a:cubicBezTo>
                    <a:pt x="2535" y="714"/>
                    <a:pt x="2098" y="313"/>
                    <a:pt x="1560" y="313"/>
                  </a:cubicBezTo>
                  <a:cubicBezTo>
                    <a:pt x="1557" y="313"/>
                    <a:pt x="1554" y="313"/>
                    <a:pt x="1551" y="313"/>
                  </a:cubicBezTo>
                  <a:cubicBezTo>
                    <a:pt x="1459" y="313"/>
                    <a:pt x="1368" y="322"/>
                    <a:pt x="1277" y="346"/>
                  </a:cubicBezTo>
                  <a:cubicBezTo>
                    <a:pt x="1128" y="150"/>
                    <a:pt x="903" y="25"/>
                    <a:pt x="653" y="6"/>
                  </a:cubicBezTo>
                  <a:lnTo>
                    <a:pt x="653" y="1"/>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3" name="Google Shape;19293;p140"/>
            <p:cNvSpPr/>
            <p:nvPr/>
          </p:nvSpPr>
          <p:spPr>
            <a:xfrm>
              <a:off x="4903570" y="1627342"/>
              <a:ext cx="232076" cy="233464"/>
            </a:xfrm>
            <a:custGeom>
              <a:avLst/>
              <a:gdLst/>
              <a:ahLst/>
              <a:cxnLst/>
              <a:rect l="l" t="t" r="r" b="b"/>
              <a:pathLst>
                <a:path w="8857" h="8910" extrusionOk="0">
                  <a:moveTo>
                    <a:pt x="6182" y="0"/>
                  </a:moveTo>
                  <a:cubicBezTo>
                    <a:pt x="6179" y="0"/>
                    <a:pt x="6176" y="0"/>
                    <a:pt x="6173" y="0"/>
                  </a:cubicBezTo>
                  <a:lnTo>
                    <a:pt x="6159" y="0"/>
                  </a:lnTo>
                  <a:cubicBezTo>
                    <a:pt x="5694" y="0"/>
                    <a:pt x="5316" y="363"/>
                    <a:pt x="5300" y="828"/>
                  </a:cubicBezTo>
                  <a:lnTo>
                    <a:pt x="5300" y="828"/>
                  </a:lnTo>
                  <a:cubicBezTo>
                    <a:pt x="5283" y="372"/>
                    <a:pt x="4903" y="0"/>
                    <a:pt x="4440" y="0"/>
                  </a:cubicBezTo>
                  <a:lnTo>
                    <a:pt x="4421" y="0"/>
                  </a:lnTo>
                  <a:cubicBezTo>
                    <a:pt x="3954" y="0"/>
                    <a:pt x="3574" y="372"/>
                    <a:pt x="3557" y="828"/>
                  </a:cubicBezTo>
                  <a:lnTo>
                    <a:pt x="3557" y="828"/>
                  </a:lnTo>
                  <a:cubicBezTo>
                    <a:pt x="3541" y="363"/>
                    <a:pt x="3158" y="0"/>
                    <a:pt x="2698" y="0"/>
                  </a:cubicBezTo>
                  <a:lnTo>
                    <a:pt x="2684" y="0"/>
                  </a:lnTo>
                  <a:cubicBezTo>
                    <a:pt x="2172" y="0"/>
                    <a:pt x="1778" y="434"/>
                    <a:pt x="1822" y="939"/>
                  </a:cubicBezTo>
                  <a:lnTo>
                    <a:pt x="1822" y="939"/>
                  </a:lnTo>
                  <a:lnTo>
                    <a:pt x="1805" y="768"/>
                  </a:lnTo>
                  <a:cubicBezTo>
                    <a:pt x="1752" y="331"/>
                    <a:pt x="1388" y="0"/>
                    <a:pt x="946" y="0"/>
                  </a:cubicBezTo>
                  <a:cubicBezTo>
                    <a:pt x="408" y="0"/>
                    <a:pt x="0" y="495"/>
                    <a:pt x="96" y="1023"/>
                  </a:cubicBezTo>
                  <a:lnTo>
                    <a:pt x="1469" y="8439"/>
                  </a:lnTo>
                  <a:cubicBezTo>
                    <a:pt x="1517" y="8708"/>
                    <a:pt x="1757" y="8909"/>
                    <a:pt x="2031" y="8909"/>
                  </a:cubicBezTo>
                  <a:lnTo>
                    <a:pt x="6817" y="8909"/>
                  </a:lnTo>
                  <a:cubicBezTo>
                    <a:pt x="7095" y="8909"/>
                    <a:pt x="7330" y="8708"/>
                    <a:pt x="7383" y="8439"/>
                  </a:cubicBezTo>
                  <a:lnTo>
                    <a:pt x="8756" y="1018"/>
                  </a:lnTo>
                  <a:cubicBezTo>
                    <a:pt x="8857" y="490"/>
                    <a:pt x="8449" y="0"/>
                    <a:pt x="7911" y="0"/>
                  </a:cubicBezTo>
                  <a:cubicBezTo>
                    <a:pt x="7469" y="0"/>
                    <a:pt x="7100" y="331"/>
                    <a:pt x="7052" y="768"/>
                  </a:cubicBezTo>
                  <a:lnTo>
                    <a:pt x="7035" y="939"/>
                  </a:lnTo>
                  <a:lnTo>
                    <a:pt x="7035" y="939"/>
                  </a:lnTo>
                  <a:cubicBezTo>
                    <a:pt x="7079" y="437"/>
                    <a:pt x="6684" y="0"/>
                    <a:pt x="6182"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4" name="Google Shape;19294;p140"/>
            <p:cNvSpPr/>
            <p:nvPr/>
          </p:nvSpPr>
          <p:spPr>
            <a:xfrm>
              <a:off x="4939415" y="1627316"/>
              <a:ext cx="196100" cy="233490"/>
            </a:xfrm>
            <a:custGeom>
              <a:avLst/>
              <a:gdLst/>
              <a:ahLst/>
              <a:cxnLst/>
              <a:rect l="l" t="t" r="r" b="b"/>
              <a:pathLst>
                <a:path w="7484" h="8911" extrusionOk="0">
                  <a:moveTo>
                    <a:pt x="6542" y="0"/>
                  </a:moveTo>
                  <a:cubicBezTo>
                    <a:pt x="6249" y="0"/>
                    <a:pt x="5970" y="152"/>
                    <a:pt x="5813" y="404"/>
                  </a:cubicBezTo>
                  <a:cubicBezTo>
                    <a:pt x="5929" y="587"/>
                    <a:pt x="5972" y="808"/>
                    <a:pt x="5933" y="1019"/>
                  </a:cubicBezTo>
                  <a:lnTo>
                    <a:pt x="4767" y="7307"/>
                  </a:lnTo>
                  <a:cubicBezTo>
                    <a:pt x="4666" y="7840"/>
                    <a:pt x="4201" y="8229"/>
                    <a:pt x="3663" y="8229"/>
                  </a:cubicBezTo>
                  <a:lnTo>
                    <a:pt x="543" y="8229"/>
                  </a:lnTo>
                  <a:cubicBezTo>
                    <a:pt x="312" y="8229"/>
                    <a:pt x="101" y="8099"/>
                    <a:pt x="0" y="7898"/>
                  </a:cubicBezTo>
                  <a:lnTo>
                    <a:pt x="0" y="7898"/>
                  </a:lnTo>
                  <a:lnTo>
                    <a:pt x="101" y="8440"/>
                  </a:lnTo>
                  <a:cubicBezTo>
                    <a:pt x="154" y="8709"/>
                    <a:pt x="389" y="8910"/>
                    <a:pt x="668" y="8910"/>
                  </a:cubicBezTo>
                  <a:lnTo>
                    <a:pt x="5453" y="8910"/>
                  </a:lnTo>
                  <a:cubicBezTo>
                    <a:pt x="5727" y="8910"/>
                    <a:pt x="5967" y="8709"/>
                    <a:pt x="6015" y="8440"/>
                  </a:cubicBezTo>
                  <a:lnTo>
                    <a:pt x="6116" y="7898"/>
                  </a:lnTo>
                  <a:lnTo>
                    <a:pt x="7388" y="1038"/>
                  </a:lnTo>
                  <a:cubicBezTo>
                    <a:pt x="7484" y="505"/>
                    <a:pt x="7124" y="30"/>
                    <a:pt x="6581" y="1"/>
                  </a:cubicBezTo>
                  <a:cubicBezTo>
                    <a:pt x="6568" y="1"/>
                    <a:pt x="6555" y="0"/>
                    <a:pt x="6542" y="0"/>
                  </a:cubicBez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5" name="Google Shape;19295;p140"/>
            <p:cNvSpPr/>
            <p:nvPr/>
          </p:nvSpPr>
          <p:spPr>
            <a:xfrm>
              <a:off x="5034635" y="1627342"/>
              <a:ext cx="54737" cy="233464"/>
            </a:xfrm>
            <a:custGeom>
              <a:avLst/>
              <a:gdLst/>
              <a:ahLst/>
              <a:cxnLst/>
              <a:rect l="l" t="t" r="r" b="b"/>
              <a:pathLst>
                <a:path w="2089" h="8910" extrusionOk="0">
                  <a:moveTo>
                    <a:pt x="1162" y="0"/>
                  </a:moveTo>
                  <a:cubicBezTo>
                    <a:pt x="696" y="0"/>
                    <a:pt x="317" y="365"/>
                    <a:pt x="298" y="831"/>
                  </a:cubicBezTo>
                  <a:lnTo>
                    <a:pt x="0" y="8909"/>
                  </a:lnTo>
                  <a:lnTo>
                    <a:pt x="1143" y="8909"/>
                  </a:lnTo>
                  <a:lnTo>
                    <a:pt x="2031" y="960"/>
                  </a:lnTo>
                  <a:cubicBezTo>
                    <a:pt x="2088" y="447"/>
                    <a:pt x="1690" y="0"/>
                    <a:pt x="1176" y="0"/>
                  </a:cubicBez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6" name="Google Shape;19296;p140"/>
            <p:cNvSpPr/>
            <p:nvPr/>
          </p:nvSpPr>
          <p:spPr>
            <a:xfrm>
              <a:off x="4939415" y="1627316"/>
              <a:ext cx="196100" cy="233490"/>
            </a:xfrm>
            <a:custGeom>
              <a:avLst/>
              <a:gdLst/>
              <a:ahLst/>
              <a:cxnLst/>
              <a:rect l="l" t="t" r="r" b="b"/>
              <a:pathLst>
                <a:path w="7484" h="8911" extrusionOk="0">
                  <a:moveTo>
                    <a:pt x="6542" y="0"/>
                  </a:moveTo>
                  <a:cubicBezTo>
                    <a:pt x="6249" y="0"/>
                    <a:pt x="5970" y="152"/>
                    <a:pt x="5813" y="404"/>
                  </a:cubicBezTo>
                  <a:cubicBezTo>
                    <a:pt x="5929" y="587"/>
                    <a:pt x="5972" y="808"/>
                    <a:pt x="5933" y="1019"/>
                  </a:cubicBezTo>
                  <a:lnTo>
                    <a:pt x="4767" y="7307"/>
                  </a:lnTo>
                  <a:cubicBezTo>
                    <a:pt x="4666" y="7840"/>
                    <a:pt x="4201" y="8229"/>
                    <a:pt x="3663" y="8229"/>
                  </a:cubicBezTo>
                  <a:lnTo>
                    <a:pt x="543" y="8229"/>
                  </a:lnTo>
                  <a:cubicBezTo>
                    <a:pt x="312" y="8229"/>
                    <a:pt x="101" y="8099"/>
                    <a:pt x="0" y="7898"/>
                  </a:cubicBezTo>
                  <a:lnTo>
                    <a:pt x="0" y="7898"/>
                  </a:lnTo>
                  <a:lnTo>
                    <a:pt x="101" y="8440"/>
                  </a:lnTo>
                  <a:cubicBezTo>
                    <a:pt x="154" y="8709"/>
                    <a:pt x="389" y="8910"/>
                    <a:pt x="668" y="8910"/>
                  </a:cubicBezTo>
                  <a:lnTo>
                    <a:pt x="5453" y="8910"/>
                  </a:lnTo>
                  <a:cubicBezTo>
                    <a:pt x="5727" y="8910"/>
                    <a:pt x="5967" y="8709"/>
                    <a:pt x="6015" y="8440"/>
                  </a:cubicBezTo>
                  <a:lnTo>
                    <a:pt x="6116" y="7898"/>
                  </a:lnTo>
                  <a:lnTo>
                    <a:pt x="7388" y="1038"/>
                  </a:lnTo>
                  <a:cubicBezTo>
                    <a:pt x="7484" y="505"/>
                    <a:pt x="7124" y="30"/>
                    <a:pt x="6581" y="1"/>
                  </a:cubicBezTo>
                  <a:cubicBezTo>
                    <a:pt x="6568" y="1"/>
                    <a:pt x="6555" y="0"/>
                    <a:pt x="6542" y="0"/>
                  </a:cubicBez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7" name="Google Shape;19297;p140"/>
            <p:cNvSpPr/>
            <p:nvPr/>
          </p:nvSpPr>
          <p:spPr>
            <a:xfrm>
              <a:off x="5034635" y="1627342"/>
              <a:ext cx="54737" cy="233464"/>
            </a:xfrm>
            <a:custGeom>
              <a:avLst/>
              <a:gdLst/>
              <a:ahLst/>
              <a:cxnLst/>
              <a:rect l="l" t="t" r="r" b="b"/>
              <a:pathLst>
                <a:path w="2089" h="8910" extrusionOk="0">
                  <a:moveTo>
                    <a:pt x="1162" y="0"/>
                  </a:moveTo>
                  <a:cubicBezTo>
                    <a:pt x="696" y="0"/>
                    <a:pt x="317" y="365"/>
                    <a:pt x="298" y="831"/>
                  </a:cubicBezTo>
                  <a:lnTo>
                    <a:pt x="0" y="8909"/>
                  </a:lnTo>
                  <a:lnTo>
                    <a:pt x="1143" y="8909"/>
                  </a:lnTo>
                  <a:lnTo>
                    <a:pt x="2031" y="960"/>
                  </a:lnTo>
                  <a:cubicBezTo>
                    <a:pt x="2088" y="447"/>
                    <a:pt x="1690" y="0"/>
                    <a:pt x="1176" y="0"/>
                  </a:cubicBez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8" name="Google Shape;19298;p140"/>
            <p:cNvSpPr/>
            <p:nvPr/>
          </p:nvSpPr>
          <p:spPr>
            <a:xfrm>
              <a:off x="5034504" y="1751725"/>
              <a:ext cx="42291" cy="109081"/>
            </a:xfrm>
            <a:custGeom>
              <a:avLst/>
              <a:gdLst/>
              <a:ahLst/>
              <a:cxnLst/>
              <a:rect l="l" t="t" r="r" b="b"/>
              <a:pathLst>
                <a:path w="1614" h="4163" extrusionOk="0">
                  <a:moveTo>
                    <a:pt x="1613" y="1"/>
                  </a:moveTo>
                  <a:lnTo>
                    <a:pt x="1138" y="2559"/>
                  </a:lnTo>
                  <a:cubicBezTo>
                    <a:pt x="1037" y="3092"/>
                    <a:pt x="572" y="3481"/>
                    <a:pt x="34" y="3481"/>
                  </a:cubicBezTo>
                  <a:lnTo>
                    <a:pt x="29" y="3481"/>
                  </a:lnTo>
                  <a:lnTo>
                    <a:pt x="0" y="4162"/>
                  </a:lnTo>
                  <a:lnTo>
                    <a:pt x="1148" y="4162"/>
                  </a:lnTo>
                  <a:lnTo>
                    <a:pt x="1613" y="1"/>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9" name="Google Shape;19299;p140"/>
            <p:cNvSpPr/>
            <p:nvPr/>
          </p:nvSpPr>
          <p:spPr>
            <a:xfrm>
              <a:off x="4949739" y="1627342"/>
              <a:ext cx="54737" cy="233464"/>
            </a:xfrm>
            <a:custGeom>
              <a:avLst/>
              <a:gdLst/>
              <a:ahLst/>
              <a:cxnLst/>
              <a:rect l="l" t="t" r="r" b="b"/>
              <a:pathLst>
                <a:path w="2089" h="8910" extrusionOk="0">
                  <a:moveTo>
                    <a:pt x="909" y="0"/>
                  </a:moveTo>
                  <a:cubicBezTo>
                    <a:pt x="394" y="0"/>
                    <a:pt x="0" y="449"/>
                    <a:pt x="58" y="960"/>
                  </a:cubicBezTo>
                  <a:lnTo>
                    <a:pt x="941" y="8909"/>
                  </a:lnTo>
                  <a:lnTo>
                    <a:pt x="2088" y="8909"/>
                  </a:lnTo>
                  <a:lnTo>
                    <a:pt x="1790" y="831"/>
                  </a:lnTo>
                  <a:cubicBezTo>
                    <a:pt x="1776" y="365"/>
                    <a:pt x="1392" y="0"/>
                    <a:pt x="931" y="0"/>
                  </a:cubicBezTo>
                  <a:lnTo>
                    <a:pt x="917" y="0"/>
                  </a:lnTo>
                  <a:cubicBezTo>
                    <a:pt x="914" y="0"/>
                    <a:pt x="911" y="0"/>
                    <a:pt x="909" y="0"/>
                  </a:cubicBez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0" name="Google Shape;19300;p140"/>
            <p:cNvSpPr/>
            <p:nvPr/>
          </p:nvSpPr>
          <p:spPr>
            <a:xfrm>
              <a:off x="4972352" y="1842910"/>
              <a:ext cx="32124" cy="17896"/>
            </a:xfrm>
            <a:custGeom>
              <a:avLst/>
              <a:gdLst/>
              <a:ahLst/>
              <a:cxnLst/>
              <a:rect l="l" t="t" r="r" b="b"/>
              <a:pathLst>
                <a:path w="1226" h="683" extrusionOk="0">
                  <a:moveTo>
                    <a:pt x="1" y="1"/>
                  </a:moveTo>
                  <a:lnTo>
                    <a:pt x="78" y="682"/>
                  </a:lnTo>
                  <a:lnTo>
                    <a:pt x="1225" y="682"/>
                  </a:lnTo>
                  <a:lnTo>
                    <a:pt x="1201" y="1"/>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1" name="Google Shape;19301;p140"/>
            <p:cNvSpPr/>
            <p:nvPr/>
          </p:nvSpPr>
          <p:spPr>
            <a:xfrm>
              <a:off x="4949215" y="1699268"/>
              <a:ext cx="140524" cy="96897"/>
            </a:xfrm>
            <a:custGeom>
              <a:avLst/>
              <a:gdLst/>
              <a:ahLst/>
              <a:cxnLst/>
              <a:rect l="l" t="t" r="r" b="b"/>
              <a:pathLst>
                <a:path w="5363" h="3698" extrusionOk="0">
                  <a:moveTo>
                    <a:pt x="2679" y="1"/>
                  </a:moveTo>
                  <a:cubicBezTo>
                    <a:pt x="1201" y="1"/>
                    <a:pt x="1" y="827"/>
                    <a:pt x="1" y="1849"/>
                  </a:cubicBezTo>
                  <a:cubicBezTo>
                    <a:pt x="1" y="2871"/>
                    <a:pt x="1201" y="3697"/>
                    <a:pt x="2679" y="3697"/>
                  </a:cubicBezTo>
                  <a:cubicBezTo>
                    <a:pt x="4163" y="3697"/>
                    <a:pt x="5363" y="2871"/>
                    <a:pt x="5363" y="1849"/>
                  </a:cubicBezTo>
                  <a:cubicBezTo>
                    <a:pt x="5363" y="827"/>
                    <a:pt x="4163" y="1"/>
                    <a:pt x="2679" y="1"/>
                  </a:cubicBezTo>
                  <a:close/>
                </a:path>
              </a:pathLst>
            </a:custGeom>
            <a:solidFill>
              <a:srgbClr val="B8C5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2" name="Google Shape;19302;p140"/>
            <p:cNvSpPr/>
            <p:nvPr/>
          </p:nvSpPr>
          <p:spPr>
            <a:xfrm>
              <a:off x="4947328" y="1572998"/>
              <a:ext cx="33356" cy="31600"/>
            </a:xfrm>
            <a:custGeom>
              <a:avLst/>
              <a:gdLst/>
              <a:ahLst/>
              <a:cxnLst/>
              <a:rect l="l" t="t" r="r" b="b"/>
              <a:pathLst>
                <a:path w="1273" h="1206" extrusionOk="0">
                  <a:moveTo>
                    <a:pt x="999" y="1"/>
                  </a:moveTo>
                  <a:cubicBezTo>
                    <a:pt x="447" y="5"/>
                    <a:pt x="1" y="452"/>
                    <a:pt x="1" y="1004"/>
                  </a:cubicBezTo>
                  <a:cubicBezTo>
                    <a:pt x="1" y="1138"/>
                    <a:pt x="103" y="1205"/>
                    <a:pt x="205" y="1205"/>
                  </a:cubicBezTo>
                  <a:cubicBezTo>
                    <a:pt x="307" y="1205"/>
                    <a:pt x="409" y="1138"/>
                    <a:pt x="409" y="1004"/>
                  </a:cubicBezTo>
                  <a:cubicBezTo>
                    <a:pt x="409" y="673"/>
                    <a:pt x="673" y="409"/>
                    <a:pt x="999" y="409"/>
                  </a:cubicBezTo>
                  <a:cubicBezTo>
                    <a:pt x="1273" y="409"/>
                    <a:pt x="1273" y="1"/>
                    <a:pt x="99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3" name="Google Shape;19303;p140"/>
            <p:cNvSpPr/>
            <p:nvPr/>
          </p:nvSpPr>
          <p:spPr>
            <a:xfrm>
              <a:off x="5057143" y="1593882"/>
              <a:ext cx="33356" cy="31574"/>
            </a:xfrm>
            <a:custGeom>
              <a:avLst/>
              <a:gdLst/>
              <a:ahLst/>
              <a:cxnLst/>
              <a:rect l="l" t="t" r="r" b="b"/>
              <a:pathLst>
                <a:path w="1273" h="1205" extrusionOk="0">
                  <a:moveTo>
                    <a:pt x="274" y="0"/>
                  </a:moveTo>
                  <a:cubicBezTo>
                    <a:pt x="0" y="0"/>
                    <a:pt x="0" y="408"/>
                    <a:pt x="274" y="408"/>
                  </a:cubicBezTo>
                  <a:cubicBezTo>
                    <a:pt x="600" y="408"/>
                    <a:pt x="864" y="672"/>
                    <a:pt x="864" y="999"/>
                  </a:cubicBezTo>
                  <a:cubicBezTo>
                    <a:pt x="864" y="1136"/>
                    <a:pt x="966" y="1204"/>
                    <a:pt x="1068" y="1204"/>
                  </a:cubicBezTo>
                  <a:cubicBezTo>
                    <a:pt x="1170" y="1204"/>
                    <a:pt x="1272" y="1136"/>
                    <a:pt x="1272" y="999"/>
                  </a:cubicBezTo>
                  <a:cubicBezTo>
                    <a:pt x="1268" y="447"/>
                    <a:pt x="821" y="0"/>
                    <a:pt x="27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4" name="Google Shape;19304;p140"/>
            <p:cNvSpPr/>
            <p:nvPr/>
          </p:nvSpPr>
          <p:spPr>
            <a:xfrm>
              <a:off x="5006022" y="1532620"/>
              <a:ext cx="38727" cy="26753"/>
            </a:xfrm>
            <a:custGeom>
              <a:avLst/>
              <a:gdLst/>
              <a:ahLst/>
              <a:cxnLst/>
              <a:rect l="l" t="t" r="r" b="b"/>
              <a:pathLst>
                <a:path w="1478" h="1021" extrusionOk="0">
                  <a:moveTo>
                    <a:pt x="479" y="1"/>
                  </a:moveTo>
                  <a:cubicBezTo>
                    <a:pt x="407" y="1"/>
                    <a:pt x="335" y="8"/>
                    <a:pt x="262" y="25"/>
                  </a:cubicBezTo>
                  <a:cubicBezTo>
                    <a:pt x="1" y="69"/>
                    <a:pt x="62" y="431"/>
                    <a:pt x="287" y="431"/>
                  </a:cubicBezTo>
                  <a:cubicBezTo>
                    <a:pt x="306" y="431"/>
                    <a:pt x="327" y="429"/>
                    <a:pt x="348" y="423"/>
                  </a:cubicBezTo>
                  <a:cubicBezTo>
                    <a:pt x="392" y="413"/>
                    <a:pt x="436" y="408"/>
                    <a:pt x="479" y="408"/>
                  </a:cubicBezTo>
                  <a:cubicBezTo>
                    <a:pt x="752" y="408"/>
                    <a:pt x="996" y="596"/>
                    <a:pt x="1059" y="869"/>
                  </a:cubicBezTo>
                  <a:cubicBezTo>
                    <a:pt x="1087" y="974"/>
                    <a:pt x="1168" y="1020"/>
                    <a:pt x="1250" y="1020"/>
                  </a:cubicBezTo>
                  <a:cubicBezTo>
                    <a:pt x="1363" y="1020"/>
                    <a:pt x="1477" y="931"/>
                    <a:pt x="1452" y="783"/>
                  </a:cubicBezTo>
                  <a:cubicBezTo>
                    <a:pt x="1348" y="318"/>
                    <a:pt x="936" y="1"/>
                    <a:pt x="47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5" name="Google Shape;19305;p140"/>
            <p:cNvSpPr/>
            <p:nvPr/>
          </p:nvSpPr>
          <p:spPr>
            <a:xfrm>
              <a:off x="4943948" y="1694001"/>
              <a:ext cx="151084" cy="107430"/>
            </a:xfrm>
            <a:custGeom>
              <a:avLst/>
              <a:gdLst/>
              <a:ahLst/>
              <a:cxnLst/>
              <a:rect l="l" t="t" r="r" b="b"/>
              <a:pathLst>
                <a:path w="5766" h="4100" extrusionOk="0">
                  <a:moveTo>
                    <a:pt x="2885" y="404"/>
                  </a:moveTo>
                  <a:cubicBezTo>
                    <a:pt x="3557" y="404"/>
                    <a:pt x="4191" y="586"/>
                    <a:pt x="4661" y="908"/>
                  </a:cubicBezTo>
                  <a:cubicBezTo>
                    <a:pt x="5112" y="1220"/>
                    <a:pt x="5362" y="1623"/>
                    <a:pt x="5362" y="2050"/>
                  </a:cubicBezTo>
                  <a:cubicBezTo>
                    <a:pt x="5362" y="2477"/>
                    <a:pt x="5112" y="2880"/>
                    <a:pt x="4661" y="3188"/>
                  </a:cubicBezTo>
                  <a:cubicBezTo>
                    <a:pt x="4191" y="3514"/>
                    <a:pt x="3557" y="3697"/>
                    <a:pt x="2885" y="3697"/>
                  </a:cubicBezTo>
                  <a:cubicBezTo>
                    <a:pt x="2208" y="3697"/>
                    <a:pt x="1575" y="3514"/>
                    <a:pt x="1104" y="3188"/>
                  </a:cubicBezTo>
                  <a:cubicBezTo>
                    <a:pt x="653" y="2880"/>
                    <a:pt x="408" y="2477"/>
                    <a:pt x="408" y="2050"/>
                  </a:cubicBezTo>
                  <a:cubicBezTo>
                    <a:pt x="408" y="1623"/>
                    <a:pt x="653" y="1220"/>
                    <a:pt x="1104" y="908"/>
                  </a:cubicBezTo>
                  <a:cubicBezTo>
                    <a:pt x="1575" y="581"/>
                    <a:pt x="2208" y="404"/>
                    <a:pt x="2885" y="404"/>
                  </a:cubicBezTo>
                  <a:close/>
                  <a:moveTo>
                    <a:pt x="2880" y="0"/>
                  </a:moveTo>
                  <a:cubicBezTo>
                    <a:pt x="2127" y="0"/>
                    <a:pt x="1411" y="202"/>
                    <a:pt x="874" y="576"/>
                  </a:cubicBezTo>
                  <a:cubicBezTo>
                    <a:pt x="307" y="965"/>
                    <a:pt x="0" y="1488"/>
                    <a:pt x="0" y="2050"/>
                  </a:cubicBezTo>
                  <a:cubicBezTo>
                    <a:pt x="0" y="2612"/>
                    <a:pt x="307" y="3135"/>
                    <a:pt x="874" y="3524"/>
                  </a:cubicBezTo>
                  <a:cubicBezTo>
                    <a:pt x="1411" y="3898"/>
                    <a:pt x="2127" y="4100"/>
                    <a:pt x="2880" y="4100"/>
                  </a:cubicBezTo>
                  <a:cubicBezTo>
                    <a:pt x="3639" y="4100"/>
                    <a:pt x="4354" y="3898"/>
                    <a:pt x="4892" y="3524"/>
                  </a:cubicBezTo>
                  <a:cubicBezTo>
                    <a:pt x="5458" y="3135"/>
                    <a:pt x="5765" y="2612"/>
                    <a:pt x="5765" y="2050"/>
                  </a:cubicBezTo>
                  <a:cubicBezTo>
                    <a:pt x="5765" y="1488"/>
                    <a:pt x="5458" y="965"/>
                    <a:pt x="4892" y="576"/>
                  </a:cubicBezTo>
                  <a:cubicBezTo>
                    <a:pt x="4354" y="202"/>
                    <a:pt x="3639" y="0"/>
                    <a:pt x="288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6" name="Google Shape;19306;p140"/>
            <p:cNvSpPr/>
            <p:nvPr/>
          </p:nvSpPr>
          <p:spPr>
            <a:xfrm>
              <a:off x="4891622" y="1502697"/>
              <a:ext cx="255841" cy="363402"/>
            </a:xfrm>
            <a:custGeom>
              <a:avLst/>
              <a:gdLst/>
              <a:ahLst/>
              <a:cxnLst/>
              <a:rect l="l" t="t" r="r" b="b"/>
              <a:pathLst>
                <a:path w="9764" h="13869" extrusionOk="0">
                  <a:moveTo>
                    <a:pt x="4892" y="408"/>
                  </a:moveTo>
                  <a:cubicBezTo>
                    <a:pt x="5084" y="423"/>
                    <a:pt x="5257" y="519"/>
                    <a:pt x="5372" y="667"/>
                  </a:cubicBezTo>
                  <a:cubicBezTo>
                    <a:pt x="5412" y="723"/>
                    <a:pt x="5473" y="753"/>
                    <a:pt x="5535" y="753"/>
                  </a:cubicBezTo>
                  <a:cubicBezTo>
                    <a:pt x="5554" y="753"/>
                    <a:pt x="5574" y="750"/>
                    <a:pt x="5593" y="744"/>
                  </a:cubicBezTo>
                  <a:cubicBezTo>
                    <a:pt x="5660" y="725"/>
                    <a:pt x="5737" y="715"/>
                    <a:pt x="5809" y="715"/>
                  </a:cubicBezTo>
                  <a:cubicBezTo>
                    <a:pt x="6236" y="715"/>
                    <a:pt x="6591" y="1027"/>
                    <a:pt x="6591" y="1416"/>
                  </a:cubicBezTo>
                  <a:lnTo>
                    <a:pt x="6591" y="1421"/>
                  </a:lnTo>
                  <a:cubicBezTo>
                    <a:pt x="6587" y="1538"/>
                    <a:pt x="6682" y="1629"/>
                    <a:pt x="6793" y="1629"/>
                  </a:cubicBezTo>
                  <a:cubicBezTo>
                    <a:pt x="6801" y="1629"/>
                    <a:pt x="6809" y="1628"/>
                    <a:pt x="6817" y="1627"/>
                  </a:cubicBezTo>
                  <a:cubicBezTo>
                    <a:pt x="6855" y="1618"/>
                    <a:pt x="6893" y="1618"/>
                    <a:pt x="6927" y="1618"/>
                  </a:cubicBezTo>
                  <a:lnTo>
                    <a:pt x="6932" y="1618"/>
                  </a:lnTo>
                  <a:cubicBezTo>
                    <a:pt x="7397" y="1618"/>
                    <a:pt x="7772" y="1959"/>
                    <a:pt x="7777" y="2381"/>
                  </a:cubicBezTo>
                  <a:cubicBezTo>
                    <a:pt x="7781" y="2487"/>
                    <a:pt x="7757" y="2588"/>
                    <a:pt x="7709" y="2684"/>
                  </a:cubicBezTo>
                  <a:cubicBezTo>
                    <a:pt x="7650" y="2821"/>
                    <a:pt x="7748" y="2972"/>
                    <a:pt x="7892" y="2972"/>
                  </a:cubicBezTo>
                  <a:cubicBezTo>
                    <a:pt x="7898" y="2972"/>
                    <a:pt x="7905" y="2972"/>
                    <a:pt x="7911" y="2972"/>
                  </a:cubicBezTo>
                  <a:lnTo>
                    <a:pt x="7983" y="2972"/>
                  </a:lnTo>
                  <a:cubicBezTo>
                    <a:pt x="7986" y="2972"/>
                    <a:pt x="7990" y="2971"/>
                    <a:pt x="7993" y="2971"/>
                  </a:cubicBezTo>
                  <a:cubicBezTo>
                    <a:pt x="8459" y="2971"/>
                    <a:pt x="8833" y="3311"/>
                    <a:pt x="8833" y="3735"/>
                  </a:cubicBezTo>
                  <a:cubicBezTo>
                    <a:pt x="8838" y="3836"/>
                    <a:pt x="8814" y="3941"/>
                    <a:pt x="8770" y="4037"/>
                  </a:cubicBezTo>
                  <a:cubicBezTo>
                    <a:pt x="8708" y="4172"/>
                    <a:pt x="8804" y="4325"/>
                    <a:pt x="8953" y="4325"/>
                  </a:cubicBezTo>
                  <a:lnTo>
                    <a:pt x="8967" y="4325"/>
                  </a:lnTo>
                  <a:cubicBezTo>
                    <a:pt x="8996" y="4325"/>
                    <a:pt x="9020" y="4320"/>
                    <a:pt x="9044" y="4320"/>
                  </a:cubicBezTo>
                  <a:lnTo>
                    <a:pt x="9078" y="4320"/>
                  </a:lnTo>
                  <a:cubicBezTo>
                    <a:pt x="9279" y="4325"/>
                    <a:pt x="9318" y="4464"/>
                    <a:pt x="9327" y="4522"/>
                  </a:cubicBezTo>
                  <a:cubicBezTo>
                    <a:pt x="9346" y="4637"/>
                    <a:pt x="9274" y="4748"/>
                    <a:pt x="9159" y="4781"/>
                  </a:cubicBezTo>
                  <a:cubicBezTo>
                    <a:pt x="9130" y="4786"/>
                    <a:pt x="9102" y="4805"/>
                    <a:pt x="9078" y="4824"/>
                  </a:cubicBezTo>
                  <a:lnTo>
                    <a:pt x="9073" y="4820"/>
                  </a:lnTo>
                  <a:lnTo>
                    <a:pt x="9044" y="4800"/>
                  </a:lnTo>
                  <a:lnTo>
                    <a:pt x="9034" y="4786"/>
                  </a:lnTo>
                  <a:lnTo>
                    <a:pt x="9006" y="4767"/>
                  </a:lnTo>
                  <a:lnTo>
                    <a:pt x="8996" y="4762"/>
                  </a:lnTo>
                  <a:cubicBezTo>
                    <a:pt x="8948" y="4724"/>
                    <a:pt x="8895" y="4695"/>
                    <a:pt x="8842" y="4666"/>
                  </a:cubicBezTo>
                  <a:lnTo>
                    <a:pt x="8838" y="4661"/>
                  </a:lnTo>
                  <a:lnTo>
                    <a:pt x="8799" y="4647"/>
                  </a:lnTo>
                  <a:lnTo>
                    <a:pt x="8790" y="4642"/>
                  </a:lnTo>
                  <a:lnTo>
                    <a:pt x="8751" y="4623"/>
                  </a:lnTo>
                  <a:lnTo>
                    <a:pt x="8746" y="4623"/>
                  </a:lnTo>
                  <a:cubicBezTo>
                    <a:pt x="8708" y="4608"/>
                    <a:pt x="8665" y="4599"/>
                    <a:pt x="8626" y="4589"/>
                  </a:cubicBezTo>
                  <a:lnTo>
                    <a:pt x="8602" y="4584"/>
                  </a:lnTo>
                  <a:lnTo>
                    <a:pt x="8578" y="4575"/>
                  </a:lnTo>
                  <a:lnTo>
                    <a:pt x="8549" y="4570"/>
                  </a:lnTo>
                  <a:lnTo>
                    <a:pt x="8525" y="4565"/>
                  </a:lnTo>
                  <a:lnTo>
                    <a:pt x="8492" y="4560"/>
                  </a:lnTo>
                  <a:lnTo>
                    <a:pt x="8362" y="4560"/>
                  </a:lnTo>
                  <a:cubicBezTo>
                    <a:pt x="8319" y="4560"/>
                    <a:pt x="8276" y="4565"/>
                    <a:pt x="8233" y="4570"/>
                  </a:cubicBezTo>
                  <a:lnTo>
                    <a:pt x="8194" y="4575"/>
                  </a:lnTo>
                  <a:lnTo>
                    <a:pt x="8165" y="4580"/>
                  </a:lnTo>
                  <a:lnTo>
                    <a:pt x="8132" y="4589"/>
                  </a:lnTo>
                  <a:lnTo>
                    <a:pt x="8103" y="4594"/>
                  </a:lnTo>
                  <a:cubicBezTo>
                    <a:pt x="8021" y="4613"/>
                    <a:pt x="7949" y="4642"/>
                    <a:pt x="7873" y="4680"/>
                  </a:cubicBezTo>
                  <a:lnTo>
                    <a:pt x="7868" y="4685"/>
                  </a:lnTo>
                  <a:lnTo>
                    <a:pt x="7829" y="4704"/>
                  </a:lnTo>
                  <a:lnTo>
                    <a:pt x="7810" y="4714"/>
                  </a:lnTo>
                  <a:lnTo>
                    <a:pt x="7777" y="4738"/>
                  </a:lnTo>
                  <a:lnTo>
                    <a:pt x="7757" y="4748"/>
                  </a:lnTo>
                  <a:lnTo>
                    <a:pt x="7729" y="4767"/>
                  </a:lnTo>
                  <a:lnTo>
                    <a:pt x="7709" y="4786"/>
                  </a:lnTo>
                  <a:lnTo>
                    <a:pt x="7690" y="4800"/>
                  </a:lnTo>
                  <a:lnTo>
                    <a:pt x="7661" y="4824"/>
                  </a:lnTo>
                  <a:lnTo>
                    <a:pt x="7647" y="4834"/>
                  </a:lnTo>
                  <a:lnTo>
                    <a:pt x="7613" y="4868"/>
                  </a:lnTo>
                  <a:lnTo>
                    <a:pt x="7609" y="4872"/>
                  </a:lnTo>
                  <a:cubicBezTo>
                    <a:pt x="7585" y="4901"/>
                    <a:pt x="7556" y="4930"/>
                    <a:pt x="7532" y="4959"/>
                  </a:cubicBezTo>
                  <a:cubicBezTo>
                    <a:pt x="7517" y="4973"/>
                    <a:pt x="7508" y="4992"/>
                    <a:pt x="7493" y="5007"/>
                  </a:cubicBezTo>
                  <a:lnTo>
                    <a:pt x="7469" y="4973"/>
                  </a:lnTo>
                  <a:lnTo>
                    <a:pt x="7460" y="4959"/>
                  </a:lnTo>
                  <a:cubicBezTo>
                    <a:pt x="7450" y="4944"/>
                    <a:pt x="7436" y="4930"/>
                    <a:pt x="7426" y="4916"/>
                  </a:cubicBezTo>
                  <a:lnTo>
                    <a:pt x="7421" y="4911"/>
                  </a:lnTo>
                  <a:lnTo>
                    <a:pt x="7412" y="4906"/>
                  </a:lnTo>
                  <a:lnTo>
                    <a:pt x="7383" y="4872"/>
                  </a:lnTo>
                  <a:lnTo>
                    <a:pt x="7373" y="4863"/>
                  </a:lnTo>
                  <a:lnTo>
                    <a:pt x="7340" y="4834"/>
                  </a:lnTo>
                  <a:lnTo>
                    <a:pt x="7330" y="4824"/>
                  </a:lnTo>
                  <a:lnTo>
                    <a:pt x="7301" y="4800"/>
                  </a:lnTo>
                  <a:lnTo>
                    <a:pt x="7292" y="4791"/>
                  </a:lnTo>
                  <a:lnTo>
                    <a:pt x="7253" y="4767"/>
                  </a:lnTo>
                  <a:lnTo>
                    <a:pt x="7244" y="4757"/>
                  </a:lnTo>
                  <a:lnTo>
                    <a:pt x="7210" y="4733"/>
                  </a:lnTo>
                  <a:lnTo>
                    <a:pt x="7201" y="4728"/>
                  </a:lnTo>
                  <a:lnTo>
                    <a:pt x="7162" y="4704"/>
                  </a:lnTo>
                  <a:lnTo>
                    <a:pt x="7157" y="4704"/>
                  </a:lnTo>
                  <a:lnTo>
                    <a:pt x="7114" y="4680"/>
                  </a:lnTo>
                  <a:lnTo>
                    <a:pt x="7109" y="4680"/>
                  </a:lnTo>
                  <a:lnTo>
                    <a:pt x="7061" y="4656"/>
                  </a:lnTo>
                  <a:lnTo>
                    <a:pt x="7013" y="4637"/>
                  </a:lnTo>
                  <a:lnTo>
                    <a:pt x="6961" y="4618"/>
                  </a:lnTo>
                  <a:lnTo>
                    <a:pt x="6908" y="4604"/>
                  </a:lnTo>
                  <a:lnTo>
                    <a:pt x="6855" y="4589"/>
                  </a:lnTo>
                  <a:lnTo>
                    <a:pt x="6850" y="4589"/>
                  </a:lnTo>
                  <a:lnTo>
                    <a:pt x="6802" y="4580"/>
                  </a:lnTo>
                  <a:lnTo>
                    <a:pt x="6793" y="4580"/>
                  </a:lnTo>
                  <a:lnTo>
                    <a:pt x="6749" y="4575"/>
                  </a:lnTo>
                  <a:lnTo>
                    <a:pt x="6543" y="4575"/>
                  </a:lnTo>
                  <a:lnTo>
                    <a:pt x="6500" y="4580"/>
                  </a:lnTo>
                  <a:lnTo>
                    <a:pt x="6481" y="4580"/>
                  </a:lnTo>
                  <a:lnTo>
                    <a:pt x="6437" y="4584"/>
                  </a:lnTo>
                  <a:lnTo>
                    <a:pt x="6418" y="4589"/>
                  </a:lnTo>
                  <a:lnTo>
                    <a:pt x="6370" y="4599"/>
                  </a:lnTo>
                  <a:lnTo>
                    <a:pt x="6361" y="4599"/>
                  </a:lnTo>
                  <a:lnTo>
                    <a:pt x="6308" y="4613"/>
                  </a:lnTo>
                  <a:lnTo>
                    <a:pt x="6289" y="4623"/>
                  </a:lnTo>
                  <a:lnTo>
                    <a:pt x="6250" y="4632"/>
                  </a:lnTo>
                  <a:lnTo>
                    <a:pt x="6231" y="4642"/>
                  </a:lnTo>
                  <a:lnTo>
                    <a:pt x="6197" y="4656"/>
                  </a:lnTo>
                  <a:lnTo>
                    <a:pt x="6178" y="4661"/>
                  </a:lnTo>
                  <a:lnTo>
                    <a:pt x="6140" y="4680"/>
                  </a:lnTo>
                  <a:lnTo>
                    <a:pt x="6125" y="4690"/>
                  </a:lnTo>
                  <a:lnTo>
                    <a:pt x="6077" y="4714"/>
                  </a:lnTo>
                  <a:lnTo>
                    <a:pt x="6063" y="4724"/>
                  </a:lnTo>
                  <a:lnTo>
                    <a:pt x="6029" y="4748"/>
                  </a:lnTo>
                  <a:lnTo>
                    <a:pt x="6010" y="4757"/>
                  </a:lnTo>
                  <a:lnTo>
                    <a:pt x="5981" y="4781"/>
                  </a:lnTo>
                  <a:lnTo>
                    <a:pt x="5967" y="4791"/>
                  </a:lnTo>
                  <a:lnTo>
                    <a:pt x="5933" y="4820"/>
                  </a:lnTo>
                  <a:lnTo>
                    <a:pt x="5919" y="4829"/>
                  </a:lnTo>
                  <a:cubicBezTo>
                    <a:pt x="5909" y="4839"/>
                    <a:pt x="5895" y="4853"/>
                    <a:pt x="5881" y="4868"/>
                  </a:cubicBezTo>
                  <a:lnTo>
                    <a:pt x="5871" y="4872"/>
                  </a:lnTo>
                  <a:lnTo>
                    <a:pt x="5842" y="4906"/>
                  </a:lnTo>
                  <a:lnTo>
                    <a:pt x="5828" y="4920"/>
                  </a:lnTo>
                  <a:lnTo>
                    <a:pt x="5804" y="4949"/>
                  </a:lnTo>
                  <a:lnTo>
                    <a:pt x="5789" y="4964"/>
                  </a:lnTo>
                  <a:lnTo>
                    <a:pt x="5765" y="4997"/>
                  </a:lnTo>
                  <a:lnTo>
                    <a:pt x="5756" y="5007"/>
                  </a:lnTo>
                  <a:cubicBezTo>
                    <a:pt x="5727" y="4968"/>
                    <a:pt x="5698" y="4930"/>
                    <a:pt x="5665" y="4896"/>
                  </a:cubicBezTo>
                  <a:cubicBezTo>
                    <a:pt x="5463" y="4676"/>
                    <a:pt x="5185" y="4556"/>
                    <a:pt x="4892" y="4556"/>
                  </a:cubicBezTo>
                  <a:lnTo>
                    <a:pt x="4872" y="4556"/>
                  </a:lnTo>
                  <a:cubicBezTo>
                    <a:pt x="4867" y="4556"/>
                    <a:pt x="4861" y="4555"/>
                    <a:pt x="4856" y="4555"/>
                  </a:cubicBezTo>
                  <a:cubicBezTo>
                    <a:pt x="4569" y="4555"/>
                    <a:pt x="4297" y="4675"/>
                    <a:pt x="4104" y="4882"/>
                  </a:cubicBezTo>
                  <a:cubicBezTo>
                    <a:pt x="4071" y="4916"/>
                    <a:pt x="4037" y="4954"/>
                    <a:pt x="4008" y="4992"/>
                  </a:cubicBezTo>
                  <a:lnTo>
                    <a:pt x="3999" y="4983"/>
                  </a:lnTo>
                  <a:lnTo>
                    <a:pt x="3975" y="4949"/>
                  </a:lnTo>
                  <a:lnTo>
                    <a:pt x="3965" y="4935"/>
                  </a:lnTo>
                  <a:lnTo>
                    <a:pt x="3941" y="4906"/>
                  </a:lnTo>
                  <a:lnTo>
                    <a:pt x="3927" y="4892"/>
                  </a:lnTo>
                  <a:lnTo>
                    <a:pt x="3893" y="4858"/>
                  </a:lnTo>
                  <a:lnTo>
                    <a:pt x="3888" y="4853"/>
                  </a:lnTo>
                  <a:cubicBezTo>
                    <a:pt x="3874" y="4839"/>
                    <a:pt x="3860" y="4824"/>
                    <a:pt x="3845" y="4815"/>
                  </a:cubicBezTo>
                  <a:lnTo>
                    <a:pt x="3831" y="4805"/>
                  </a:lnTo>
                  <a:lnTo>
                    <a:pt x="3802" y="4776"/>
                  </a:lnTo>
                  <a:lnTo>
                    <a:pt x="3783" y="4767"/>
                  </a:lnTo>
                  <a:lnTo>
                    <a:pt x="3754" y="4743"/>
                  </a:lnTo>
                  <a:lnTo>
                    <a:pt x="3735" y="4733"/>
                  </a:lnTo>
                  <a:lnTo>
                    <a:pt x="3701" y="4709"/>
                  </a:lnTo>
                  <a:lnTo>
                    <a:pt x="3687" y="4700"/>
                  </a:lnTo>
                  <a:lnTo>
                    <a:pt x="3639" y="4671"/>
                  </a:lnTo>
                  <a:lnTo>
                    <a:pt x="3624" y="4666"/>
                  </a:lnTo>
                  <a:lnTo>
                    <a:pt x="3586" y="4647"/>
                  </a:lnTo>
                  <a:lnTo>
                    <a:pt x="3567" y="4642"/>
                  </a:lnTo>
                  <a:lnTo>
                    <a:pt x="3533" y="4628"/>
                  </a:lnTo>
                  <a:lnTo>
                    <a:pt x="3514" y="4618"/>
                  </a:lnTo>
                  <a:lnTo>
                    <a:pt x="3476" y="4608"/>
                  </a:lnTo>
                  <a:lnTo>
                    <a:pt x="3456" y="4599"/>
                  </a:lnTo>
                  <a:lnTo>
                    <a:pt x="3404" y="4584"/>
                  </a:lnTo>
                  <a:lnTo>
                    <a:pt x="3394" y="4584"/>
                  </a:lnTo>
                  <a:lnTo>
                    <a:pt x="3346" y="4575"/>
                  </a:lnTo>
                  <a:lnTo>
                    <a:pt x="3327" y="4570"/>
                  </a:lnTo>
                  <a:lnTo>
                    <a:pt x="3288" y="4565"/>
                  </a:lnTo>
                  <a:lnTo>
                    <a:pt x="3264" y="4565"/>
                  </a:lnTo>
                  <a:lnTo>
                    <a:pt x="3226" y="4560"/>
                  </a:lnTo>
                  <a:lnTo>
                    <a:pt x="3020" y="4560"/>
                  </a:lnTo>
                  <a:lnTo>
                    <a:pt x="2976" y="4565"/>
                  </a:lnTo>
                  <a:lnTo>
                    <a:pt x="2962" y="4565"/>
                  </a:lnTo>
                  <a:lnTo>
                    <a:pt x="2914" y="4575"/>
                  </a:lnTo>
                  <a:lnTo>
                    <a:pt x="2909" y="4575"/>
                  </a:lnTo>
                  <a:lnTo>
                    <a:pt x="2856" y="4589"/>
                  </a:lnTo>
                  <a:cubicBezTo>
                    <a:pt x="2804" y="4604"/>
                    <a:pt x="2751" y="4623"/>
                    <a:pt x="2698" y="4647"/>
                  </a:cubicBezTo>
                  <a:lnTo>
                    <a:pt x="2650" y="4666"/>
                  </a:lnTo>
                  <a:lnTo>
                    <a:pt x="2607" y="4690"/>
                  </a:lnTo>
                  <a:lnTo>
                    <a:pt x="2602" y="4690"/>
                  </a:lnTo>
                  <a:lnTo>
                    <a:pt x="2559" y="4719"/>
                  </a:lnTo>
                  <a:lnTo>
                    <a:pt x="2554" y="4724"/>
                  </a:lnTo>
                  <a:lnTo>
                    <a:pt x="2516" y="4748"/>
                  </a:lnTo>
                  <a:lnTo>
                    <a:pt x="2511" y="4752"/>
                  </a:lnTo>
                  <a:lnTo>
                    <a:pt x="2472" y="4781"/>
                  </a:lnTo>
                  <a:lnTo>
                    <a:pt x="2468" y="4786"/>
                  </a:lnTo>
                  <a:lnTo>
                    <a:pt x="2434" y="4815"/>
                  </a:lnTo>
                  <a:lnTo>
                    <a:pt x="2424" y="4824"/>
                  </a:lnTo>
                  <a:lnTo>
                    <a:pt x="2420" y="4824"/>
                  </a:lnTo>
                  <a:lnTo>
                    <a:pt x="2391" y="4848"/>
                  </a:lnTo>
                  <a:lnTo>
                    <a:pt x="2381" y="4858"/>
                  </a:lnTo>
                  <a:lnTo>
                    <a:pt x="2352" y="4892"/>
                  </a:lnTo>
                  <a:lnTo>
                    <a:pt x="2343" y="4896"/>
                  </a:lnTo>
                  <a:lnTo>
                    <a:pt x="2343" y="4901"/>
                  </a:lnTo>
                  <a:cubicBezTo>
                    <a:pt x="2328" y="4916"/>
                    <a:pt x="2314" y="4930"/>
                    <a:pt x="2304" y="4949"/>
                  </a:cubicBezTo>
                  <a:lnTo>
                    <a:pt x="2295" y="4964"/>
                  </a:lnTo>
                  <a:lnTo>
                    <a:pt x="2271" y="4992"/>
                  </a:lnTo>
                  <a:cubicBezTo>
                    <a:pt x="2256" y="4978"/>
                    <a:pt x="2247" y="4959"/>
                    <a:pt x="2232" y="4944"/>
                  </a:cubicBezTo>
                  <a:cubicBezTo>
                    <a:pt x="2223" y="4930"/>
                    <a:pt x="2213" y="4920"/>
                    <a:pt x="2204" y="4911"/>
                  </a:cubicBezTo>
                  <a:lnTo>
                    <a:pt x="2189" y="4896"/>
                  </a:lnTo>
                  <a:cubicBezTo>
                    <a:pt x="1991" y="4680"/>
                    <a:pt x="1706" y="4555"/>
                    <a:pt x="1414" y="4555"/>
                  </a:cubicBezTo>
                  <a:cubicBezTo>
                    <a:pt x="1408" y="4555"/>
                    <a:pt x="1403" y="4556"/>
                    <a:pt x="1397" y="4556"/>
                  </a:cubicBezTo>
                  <a:lnTo>
                    <a:pt x="1234" y="4556"/>
                  </a:lnTo>
                  <a:lnTo>
                    <a:pt x="1205" y="4560"/>
                  </a:lnTo>
                  <a:lnTo>
                    <a:pt x="1181" y="4565"/>
                  </a:lnTo>
                  <a:lnTo>
                    <a:pt x="1152" y="4575"/>
                  </a:lnTo>
                  <a:lnTo>
                    <a:pt x="1133" y="4580"/>
                  </a:lnTo>
                  <a:cubicBezTo>
                    <a:pt x="1090" y="4589"/>
                    <a:pt x="1051" y="4604"/>
                    <a:pt x="1013" y="4618"/>
                  </a:cubicBezTo>
                  <a:lnTo>
                    <a:pt x="1008" y="4618"/>
                  </a:lnTo>
                  <a:lnTo>
                    <a:pt x="970" y="4632"/>
                  </a:lnTo>
                  <a:lnTo>
                    <a:pt x="960" y="4637"/>
                  </a:lnTo>
                  <a:lnTo>
                    <a:pt x="922" y="4652"/>
                  </a:lnTo>
                  <a:lnTo>
                    <a:pt x="917" y="4652"/>
                  </a:lnTo>
                  <a:cubicBezTo>
                    <a:pt x="864" y="4680"/>
                    <a:pt x="811" y="4714"/>
                    <a:pt x="759" y="4748"/>
                  </a:cubicBezTo>
                  <a:lnTo>
                    <a:pt x="754" y="4752"/>
                  </a:lnTo>
                  <a:lnTo>
                    <a:pt x="725" y="4776"/>
                  </a:lnTo>
                  <a:lnTo>
                    <a:pt x="711" y="4786"/>
                  </a:lnTo>
                  <a:lnTo>
                    <a:pt x="687" y="4810"/>
                  </a:lnTo>
                  <a:lnTo>
                    <a:pt x="682" y="4815"/>
                  </a:lnTo>
                  <a:cubicBezTo>
                    <a:pt x="658" y="4791"/>
                    <a:pt x="629" y="4776"/>
                    <a:pt x="600" y="4767"/>
                  </a:cubicBezTo>
                  <a:cubicBezTo>
                    <a:pt x="485" y="4738"/>
                    <a:pt x="413" y="4623"/>
                    <a:pt x="432" y="4508"/>
                  </a:cubicBezTo>
                  <a:cubicBezTo>
                    <a:pt x="437" y="4445"/>
                    <a:pt x="475" y="4316"/>
                    <a:pt x="682" y="4306"/>
                  </a:cubicBezTo>
                  <a:lnTo>
                    <a:pt x="715" y="4306"/>
                  </a:lnTo>
                  <a:cubicBezTo>
                    <a:pt x="739" y="4306"/>
                    <a:pt x="763" y="4306"/>
                    <a:pt x="787" y="4311"/>
                  </a:cubicBezTo>
                  <a:cubicBezTo>
                    <a:pt x="794" y="4311"/>
                    <a:pt x="801" y="4312"/>
                    <a:pt x="807" y="4312"/>
                  </a:cubicBezTo>
                  <a:cubicBezTo>
                    <a:pt x="955" y="4312"/>
                    <a:pt x="1053" y="4161"/>
                    <a:pt x="989" y="4023"/>
                  </a:cubicBezTo>
                  <a:cubicBezTo>
                    <a:pt x="946" y="3927"/>
                    <a:pt x="922" y="3826"/>
                    <a:pt x="922" y="3720"/>
                  </a:cubicBezTo>
                  <a:cubicBezTo>
                    <a:pt x="922" y="3301"/>
                    <a:pt x="1301" y="2957"/>
                    <a:pt x="1762" y="2957"/>
                  </a:cubicBezTo>
                  <a:cubicBezTo>
                    <a:pt x="1765" y="2957"/>
                    <a:pt x="1768" y="2957"/>
                    <a:pt x="1772" y="2957"/>
                  </a:cubicBezTo>
                  <a:cubicBezTo>
                    <a:pt x="1796" y="2957"/>
                    <a:pt x="1820" y="2957"/>
                    <a:pt x="1844" y="2962"/>
                  </a:cubicBezTo>
                  <a:cubicBezTo>
                    <a:pt x="1848" y="2962"/>
                    <a:pt x="1853" y="2962"/>
                    <a:pt x="1857" y="2962"/>
                  </a:cubicBezTo>
                  <a:cubicBezTo>
                    <a:pt x="2008" y="2962"/>
                    <a:pt x="2110" y="2809"/>
                    <a:pt x="2045" y="2669"/>
                  </a:cubicBezTo>
                  <a:cubicBezTo>
                    <a:pt x="2002" y="2578"/>
                    <a:pt x="1978" y="2472"/>
                    <a:pt x="1978" y="2367"/>
                  </a:cubicBezTo>
                  <a:cubicBezTo>
                    <a:pt x="1978" y="1949"/>
                    <a:pt x="2362" y="1603"/>
                    <a:pt x="2823" y="1603"/>
                  </a:cubicBezTo>
                  <a:lnTo>
                    <a:pt x="2828" y="1603"/>
                  </a:lnTo>
                  <a:cubicBezTo>
                    <a:pt x="2866" y="1603"/>
                    <a:pt x="2904" y="1608"/>
                    <a:pt x="2943" y="1613"/>
                  </a:cubicBezTo>
                  <a:cubicBezTo>
                    <a:pt x="2951" y="1614"/>
                    <a:pt x="2959" y="1615"/>
                    <a:pt x="2967" y="1615"/>
                  </a:cubicBezTo>
                  <a:cubicBezTo>
                    <a:pt x="3076" y="1615"/>
                    <a:pt x="3168" y="1523"/>
                    <a:pt x="3168" y="1411"/>
                  </a:cubicBezTo>
                  <a:lnTo>
                    <a:pt x="3168" y="1416"/>
                  </a:lnTo>
                  <a:cubicBezTo>
                    <a:pt x="3173" y="1027"/>
                    <a:pt x="3519" y="715"/>
                    <a:pt x="3946" y="715"/>
                  </a:cubicBezTo>
                  <a:lnTo>
                    <a:pt x="3951" y="715"/>
                  </a:lnTo>
                  <a:cubicBezTo>
                    <a:pt x="4023" y="715"/>
                    <a:pt x="4100" y="725"/>
                    <a:pt x="4172" y="744"/>
                  </a:cubicBezTo>
                  <a:cubicBezTo>
                    <a:pt x="4191" y="750"/>
                    <a:pt x="4210" y="753"/>
                    <a:pt x="4229" y="753"/>
                  </a:cubicBezTo>
                  <a:cubicBezTo>
                    <a:pt x="4291" y="753"/>
                    <a:pt x="4351" y="723"/>
                    <a:pt x="4388" y="667"/>
                  </a:cubicBezTo>
                  <a:cubicBezTo>
                    <a:pt x="4503" y="519"/>
                    <a:pt x="4676" y="423"/>
                    <a:pt x="4868" y="408"/>
                  </a:cubicBezTo>
                  <a:close/>
                  <a:moveTo>
                    <a:pt x="8420" y="4959"/>
                  </a:moveTo>
                  <a:cubicBezTo>
                    <a:pt x="8453" y="4959"/>
                    <a:pt x="8487" y="4968"/>
                    <a:pt x="8516" y="4973"/>
                  </a:cubicBezTo>
                  <a:lnTo>
                    <a:pt x="8525" y="4973"/>
                  </a:lnTo>
                  <a:cubicBezTo>
                    <a:pt x="8559" y="4983"/>
                    <a:pt x="8593" y="4992"/>
                    <a:pt x="8621" y="5007"/>
                  </a:cubicBezTo>
                  <a:cubicBezTo>
                    <a:pt x="8655" y="5021"/>
                    <a:pt x="8684" y="5040"/>
                    <a:pt x="8713" y="5060"/>
                  </a:cubicBezTo>
                  <a:cubicBezTo>
                    <a:pt x="8741" y="5074"/>
                    <a:pt x="8770" y="5098"/>
                    <a:pt x="8794" y="5117"/>
                  </a:cubicBezTo>
                  <a:lnTo>
                    <a:pt x="8799" y="5122"/>
                  </a:lnTo>
                  <a:cubicBezTo>
                    <a:pt x="8814" y="5136"/>
                    <a:pt x="8823" y="5146"/>
                    <a:pt x="8833" y="5156"/>
                  </a:cubicBezTo>
                  <a:cubicBezTo>
                    <a:pt x="8842" y="5170"/>
                    <a:pt x="8852" y="5180"/>
                    <a:pt x="8862" y="5189"/>
                  </a:cubicBezTo>
                  <a:lnTo>
                    <a:pt x="8871" y="5204"/>
                  </a:lnTo>
                  <a:lnTo>
                    <a:pt x="8895" y="5232"/>
                  </a:lnTo>
                  <a:lnTo>
                    <a:pt x="8900" y="5242"/>
                  </a:lnTo>
                  <a:cubicBezTo>
                    <a:pt x="8910" y="5256"/>
                    <a:pt x="8919" y="5266"/>
                    <a:pt x="8924" y="5280"/>
                  </a:cubicBezTo>
                  <a:lnTo>
                    <a:pt x="8934" y="5295"/>
                  </a:lnTo>
                  <a:cubicBezTo>
                    <a:pt x="8938" y="5304"/>
                    <a:pt x="8943" y="5319"/>
                    <a:pt x="8948" y="5328"/>
                  </a:cubicBezTo>
                  <a:lnTo>
                    <a:pt x="8953" y="5338"/>
                  </a:lnTo>
                  <a:cubicBezTo>
                    <a:pt x="8958" y="5352"/>
                    <a:pt x="8967" y="5367"/>
                    <a:pt x="8972" y="5381"/>
                  </a:cubicBezTo>
                  <a:lnTo>
                    <a:pt x="8977" y="5396"/>
                  </a:lnTo>
                  <a:cubicBezTo>
                    <a:pt x="8982" y="5410"/>
                    <a:pt x="8986" y="5424"/>
                    <a:pt x="8991" y="5439"/>
                  </a:cubicBezTo>
                  <a:cubicBezTo>
                    <a:pt x="9020" y="5535"/>
                    <a:pt x="9030" y="5640"/>
                    <a:pt x="9015" y="5741"/>
                  </a:cubicBezTo>
                  <a:lnTo>
                    <a:pt x="9010" y="5741"/>
                  </a:lnTo>
                  <a:lnTo>
                    <a:pt x="7637" y="13158"/>
                  </a:lnTo>
                  <a:cubicBezTo>
                    <a:pt x="7604" y="13335"/>
                    <a:pt x="7450" y="13460"/>
                    <a:pt x="7273" y="13460"/>
                  </a:cubicBezTo>
                  <a:lnTo>
                    <a:pt x="6831" y="13460"/>
                  </a:lnTo>
                  <a:lnTo>
                    <a:pt x="7047" y="11502"/>
                  </a:lnTo>
                  <a:cubicBezTo>
                    <a:pt x="7055" y="11361"/>
                    <a:pt x="6949" y="11284"/>
                    <a:pt x="6843" y="11284"/>
                  </a:cubicBezTo>
                  <a:cubicBezTo>
                    <a:pt x="6753" y="11284"/>
                    <a:pt x="6664" y="11339"/>
                    <a:pt x="6644" y="11458"/>
                  </a:cubicBezTo>
                  <a:lnTo>
                    <a:pt x="6423" y="13460"/>
                  </a:lnTo>
                  <a:lnTo>
                    <a:pt x="5665" y="13460"/>
                  </a:lnTo>
                  <a:lnTo>
                    <a:pt x="5717" y="12087"/>
                  </a:lnTo>
                  <a:cubicBezTo>
                    <a:pt x="5717" y="11954"/>
                    <a:pt x="5615" y="11885"/>
                    <a:pt x="5512" y="11885"/>
                  </a:cubicBezTo>
                  <a:cubicBezTo>
                    <a:pt x="5415" y="11885"/>
                    <a:pt x="5319" y="11947"/>
                    <a:pt x="5309" y="12073"/>
                  </a:cubicBezTo>
                  <a:lnTo>
                    <a:pt x="5257" y="13465"/>
                  </a:lnTo>
                  <a:lnTo>
                    <a:pt x="4503" y="13465"/>
                  </a:lnTo>
                  <a:lnTo>
                    <a:pt x="4450" y="12068"/>
                  </a:lnTo>
                  <a:cubicBezTo>
                    <a:pt x="4450" y="11933"/>
                    <a:pt x="4350" y="11867"/>
                    <a:pt x="4248" y="11867"/>
                  </a:cubicBezTo>
                  <a:cubicBezTo>
                    <a:pt x="4141" y="11867"/>
                    <a:pt x="4032" y="11941"/>
                    <a:pt x="4042" y="12087"/>
                  </a:cubicBezTo>
                  <a:lnTo>
                    <a:pt x="4095" y="13465"/>
                  </a:lnTo>
                  <a:lnTo>
                    <a:pt x="3341" y="13465"/>
                  </a:lnTo>
                  <a:lnTo>
                    <a:pt x="3116" y="11458"/>
                  </a:lnTo>
                  <a:cubicBezTo>
                    <a:pt x="3096" y="11342"/>
                    <a:pt x="3007" y="11288"/>
                    <a:pt x="2918" y="11288"/>
                  </a:cubicBezTo>
                  <a:cubicBezTo>
                    <a:pt x="2812" y="11288"/>
                    <a:pt x="2705" y="11365"/>
                    <a:pt x="2712" y="11506"/>
                  </a:cubicBezTo>
                  <a:lnTo>
                    <a:pt x="2928" y="13460"/>
                  </a:lnTo>
                  <a:lnTo>
                    <a:pt x="2487" y="13460"/>
                  </a:lnTo>
                  <a:cubicBezTo>
                    <a:pt x="2309" y="13460"/>
                    <a:pt x="2156" y="13335"/>
                    <a:pt x="2122" y="13158"/>
                  </a:cubicBezTo>
                  <a:lnTo>
                    <a:pt x="749" y="5741"/>
                  </a:lnTo>
                  <a:cubicBezTo>
                    <a:pt x="730" y="5645"/>
                    <a:pt x="735" y="5544"/>
                    <a:pt x="759" y="5453"/>
                  </a:cubicBezTo>
                  <a:cubicBezTo>
                    <a:pt x="763" y="5439"/>
                    <a:pt x="763" y="5424"/>
                    <a:pt x="773" y="5405"/>
                  </a:cubicBezTo>
                  <a:lnTo>
                    <a:pt x="778" y="5396"/>
                  </a:lnTo>
                  <a:cubicBezTo>
                    <a:pt x="783" y="5376"/>
                    <a:pt x="787" y="5362"/>
                    <a:pt x="792" y="5348"/>
                  </a:cubicBezTo>
                  <a:lnTo>
                    <a:pt x="797" y="5343"/>
                  </a:lnTo>
                  <a:cubicBezTo>
                    <a:pt x="802" y="5328"/>
                    <a:pt x="807" y="5319"/>
                    <a:pt x="816" y="5304"/>
                  </a:cubicBezTo>
                  <a:lnTo>
                    <a:pt x="821" y="5295"/>
                  </a:lnTo>
                  <a:cubicBezTo>
                    <a:pt x="831" y="5280"/>
                    <a:pt x="835" y="5266"/>
                    <a:pt x="845" y="5256"/>
                  </a:cubicBezTo>
                  <a:lnTo>
                    <a:pt x="850" y="5247"/>
                  </a:lnTo>
                  <a:lnTo>
                    <a:pt x="874" y="5218"/>
                  </a:lnTo>
                  <a:lnTo>
                    <a:pt x="883" y="5204"/>
                  </a:lnTo>
                  <a:cubicBezTo>
                    <a:pt x="893" y="5194"/>
                    <a:pt x="903" y="5180"/>
                    <a:pt x="912" y="5170"/>
                  </a:cubicBezTo>
                  <a:cubicBezTo>
                    <a:pt x="922" y="5156"/>
                    <a:pt x="936" y="5146"/>
                    <a:pt x="946" y="5136"/>
                  </a:cubicBezTo>
                  <a:lnTo>
                    <a:pt x="955" y="5132"/>
                  </a:lnTo>
                  <a:cubicBezTo>
                    <a:pt x="979" y="5108"/>
                    <a:pt x="1003" y="5088"/>
                    <a:pt x="1032" y="5069"/>
                  </a:cubicBezTo>
                  <a:cubicBezTo>
                    <a:pt x="1061" y="5050"/>
                    <a:pt x="1095" y="5036"/>
                    <a:pt x="1123" y="5021"/>
                  </a:cubicBezTo>
                  <a:cubicBezTo>
                    <a:pt x="1157" y="5007"/>
                    <a:pt x="1191" y="4997"/>
                    <a:pt x="1224" y="4988"/>
                  </a:cubicBezTo>
                  <a:lnTo>
                    <a:pt x="1229" y="4988"/>
                  </a:lnTo>
                  <a:cubicBezTo>
                    <a:pt x="1263" y="4978"/>
                    <a:pt x="1296" y="4973"/>
                    <a:pt x="1325" y="4968"/>
                  </a:cubicBezTo>
                  <a:lnTo>
                    <a:pt x="1387" y="4968"/>
                  </a:lnTo>
                  <a:cubicBezTo>
                    <a:pt x="1724" y="4968"/>
                    <a:pt x="2007" y="5223"/>
                    <a:pt x="2045" y="5554"/>
                  </a:cubicBezTo>
                  <a:lnTo>
                    <a:pt x="2050" y="5602"/>
                  </a:lnTo>
                  <a:lnTo>
                    <a:pt x="2064" y="5736"/>
                  </a:lnTo>
                  <a:lnTo>
                    <a:pt x="2064" y="5746"/>
                  </a:lnTo>
                  <a:lnTo>
                    <a:pt x="2252" y="7421"/>
                  </a:lnTo>
                  <a:cubicBezTo>
                    <a:pt x="2261" y="7522"/>
                    <a:pt x="2348" y="7599"/>
                    <a:pt x="2453" y="7599"/>
                  </a:cubicBezTo>
                  <a:lnTo>
                    <a:pt x="2477" y="7599"/>
                  </a:lnTo>
                  <a:cubicBezTo>
                    <a:pt x="2588" y="7589"/>
                    <a:pt x="2669" y="7489"/>
                    <a:pt x="2655" y="7373"/>
                  </a:cubicBezTo>
                  <a:lnTo>
                    <a:pt x="2477" y="5693"/>
                  </a:lnTo>
                  <a:lnTo>
                    <a:pt x="2477" y="5688"/>
                  </a:lnTo>
                  <a:cubicBezTo>
                    <a:pt x="2477" y="5664"/>
                    <a:pt x="2472" y="5640"/>
                    <a:pt x="2472" y="5621"/>
                  </a:cubicBezTo>
                  <a:lnTo>
                    <a:pt x="2472" y="5602"/>
                  </a:lnTo>
                  <a:lnTo>
                    <a:pt x="2472" y="5588"/>
                  </a:lnTo>
                  <a:lnTo>
                    <a:pt x="2472" y="5559"/>
                  </a:lnTo>
                  <a:lnTo>
                    <a:pt x="2472" y="5554"/>
                  </a:lnTo>
                  <a:cubicBezTo>
                    <a:pt x="2472" y="5544"/>
                    <a:pt x="2472" y="5535"/>
                    <a:pt x="2477" y="5525"/>
                  </a:cubicBezTo>
                  <a:lnTo>
                    <a:pt x="2477" y="5520"/>
                  </a:lnTo>
                  <a:cubicBezTo>
                    <a:pt x="2477" y="5511"/>
                    <a:pt x="2477" y="5501"/>
                    <a:pt x="2482" y="5492"/>
                  </a:cubicBezTo>
                  <a:lnTo>
                    <a:pt x="2482" y="5487"/>
                  </a:lnTo>
                  <a:cubicBezTo>
                    <a:pt x="2482" y="5477"/>
                    <a:pt x="2487" y="5468"/>
                    <a:pt x="2487" y="5458"/>
                  </a:cubicBezTo>
                  <a:lnTo>
                    <a:pt x="2487" y="5453"/>
                  </a:lnTo>
                  <a:cubicBezTo>
                    <a:pt x="2487" y="5444"/>
                    <a:pt x="2492" y="5434"/>
                    <a:pt x="2496" y="5429"/>
                  </a:cubicBezTo>
                  <a:lnTo>
                    <a:pt x="2496" y="5420"/>
                  </a:lnTo>
                  <a:cubicBezTo>
                    <a:pt x="2496" y="5410"/>
                    <a:pt x="2501" y="5405"/>
                    <a:pt x="2501" y="5396"/>
                  </a:cubicBezTo>
                  <a:lnTo>
                    <a:pt x="2506" y="5386"/>
                  </a:lnTo>
                  <a:cubicBezTo>
                    <a:pt x="2511" y="5376"/>
                    <a:pt x="2511" y="5372"/>
                    <a:pt x="2516" y="5362"/>
                  </a:cubicBezTo>
                  <a:lnTo>
                    <a:pt x="2516" y="5357"/>
                  </a:lnTo>
                  <a:lnTo>
                    <a:pt x="2525" y="5333"/>
                  </a:lnTo>
                  <a:lnTo>
                    <a:pt x="2530" y="5324"/>
                  </a:lnTo>
                  <a:lnTo>
                    <a:pt x="2544" y="5304"/>
                  </a:lnTo>
                  <a:lnTo>
                    <a:pt x="2549" y="5295"/>
                  </a:lnTo>
                  <a:lnTo>
                    <a:pt x="2559" y="5276"/>
                  </a:lnTo>
                  <a:lnTo>
                    <a:pt x="2564" y="5261"/>
                  </a:lnTo>
                  <a:lnTo>
                    <a:pt x="2578" y="5247"/>
                  </a:lnTo>
                  <a:lnTo>
                    <a:pt x="2583" y="5237"/>
                  </a:lnTo>
                  <a:lnTo>
                    <a:pt x="2583" y="5232"/>
                  </a:lnTo>
                  <a:lnTo>
                    <a:pt x="2597" y="5218"/>
                  </a:lnTo>
                  <a:lnTo>
                    <a:pt x="2607" y="5204"/>
                  </a:lnTo>
                  <a:lnTo>
                    <a:pt x="2612" y="5199"/>
                  </a:lnTo>
                  <a:lnTo>
                    <a:pt x="2631" y="5180"/>
                  </a:lnTo>
                  <a:lnTo>
                    <a:pt x="2655" y="5151"/>
                  </a:lnTo>
                  <a:lnTo>
                    <a:pt x="2669" y="5136"/>
                  </a:lnTo>
                  <a:lnTo>
                    <a:pt x="2679" y="5132"/>
                  </a:lnTo>
                  <a:cubicBezTo>
                    <a:pt x="2799" y="5021"/>
                    <a:pt x="2957" y="4964"/>
                    <a:pt x="3120" y="4959"/>
                  </a:cubicBezTo>
                  <a:lnTo>
                    <a:pt x="3135" y="4959"/>
                  </a:lnTo>
                  <a:cubicBezTo>
                    <a:pt x="3490" y="4959"/>
                    <a:pt x="3783" y="5242"/>
                    <a:pt x="3792" y="5597"/>
                  </a:cubicBezTo>
                  <a:lnTo>
                    <a:pt x="3792" y="5607"/>
                  </a:lnTo>
                  <a:lnTo>
                    <a:pt x="3831" y="6644"/>
                  </a:lnTo>
                  <a:cubicBezTo>
                    <a:pt x="3831" y="6782"/>
                    <a:pt x="3933" y="6849"/>
                    <a:pt x="4036" y="6849"/>
                  </a:cubicBezTo>
                  <a:cubicBezTo>
                    <a:pt x="4144" y="6849"/>
                    <a:pt x="4251" y="6775"/>
                    <a:pt x="4239" y="6629"/>
                  </a:cubicBezTo>
                  <a:lnTo>
                    <a:pt x="4200" y="5645"/>
                  </a:lnTo>
                  <a:lnTo>
                    <a:pt x="4200" y="5626"/>
                  </a:lnTo>
                  <a:lnTo>
                    <a:pt x="4200" y="5612"/>
                  </a:lnTo>
                  <a:lnTo>
                    <a:pt x="4200" y="5597"/>
                  </a:lnTo>
                  <a:lnTo>
                    <a:pt x="4200" y="5578"/>
                  </a:lnTo>
                  <a:lnTo>
                    <a:pt x="4200" y="5564"/>
                  </a:lnTo>
                  <a:lnTo>
                    <a:pt x="4200" y="5544"/>
                  </a:lnTo>
                  <a:lnTo>
                    <a:pt x="4200" y="5530"/>
                  </a:lnTo>
                  <a:lnTo>
                    <a:pt x="4200" y="5511"/>
                  </a:lnTo>
                  <a:lnTo>
                    <a:pt x="4200" y="5496"/>
                  </a:lnTo>
                  <a:cubicBezTo>
                    <a:pt x="4200" y="5492"/>
                    <a:pt x="4200" y="5487"/>
                    <a:pt x="4205" y="5477"/>
                  </a:cubicBezTo>
                  <a:lnTo>
                    <a:pt x="4210" y="5468"/>
                  </a:lnTo>
                  <a:cubicBezTo>
                    <a:pt x="4210" y="5458"/>
                    <a:pt x="4210" y="5453"/>
                    <a:pt x="4215" y="5448"/>
                  </a:cubicBezTo>
                  <a:lnTo>
                    <a:pt x="4215" y="5434"/>
                  </a:lnTo>
                  <a:lnTo>
                    <a:pt x="4224" y="5415"/>
                  </a:lnTo>
                  <a:lnTo>
                    <a:pt x="4229" y="5405"/>
                  </a:lnTo>
                  <a:lnTo>
                    <a:pt x="4234" y="5386"/>
                  </a:lnTo>
                  <a:lnTo>
                    <a:pt x="4239" y="5372"/>
                  </a:lnTo>
                  <a:lnTo>
                    <a:pt x="4244" y="5357"/>
                  </a:lnTo>
                  <a:lnTo>
                    <a:pt x="4253" y="5343"/>
                  </a:lnTo>
                  <a:lnTo>
                    <a:pt x="4258" y="5328"/>
                  </a:lnTo>
                  <a:lnTo>
                    <a:pt x="4268" y="5314"/>
                  </a:lnTo>
                  <a:lnTo>
                    <a:pt x="4277" y="5300"/>
                  </a:lnTo>
                  <a:lnTo>
                    <a:pt x="4282" y="5285"/>
                  </a:lnTo>
                  <a:lnTo>
                    <a:pt x="4292" y="5271"/>
                  </a:lnTo>
                  <a:lnTo>
                    <a:pt x="4301" y="5256"/>
                  </a:lnTo>
                  <a:lnTo>
                    <a:pt x="4311" y="5242"/>
                  </a:lnTo>
                  <a:lnTo>
                    <a:pt x="4320" y="5228"/>
                  </a:lnTo>
                  <a:lnTo>
                    <a:pt x="4330" y="5213"/>
                  </a:lnTo>
                  <a:lnTo>
                    <a:pt x="4349" y="5194"/>
                  </a:lnTo>
                  <a:lnTo>
                    <a:pt x="4354" y="5189"/>
                  </a:lnTo>
                  <a:lnTo>
                    <a:pt x="4373" y="5165"/>
                  </a:lnTo>
                  <a:cubicBezTo>
                    <a:pt x="4474" y="5060"/>
                    <a:pt x="4608" y="4992"/>
                    <a:pt x="4748" y="4968"/>
                  </a:cubicBezTo>
                  <a:cubicBezTo>
                    <a:pt x="4781" y="4964"/>
                    <a:pt x="4815" y="4964"/>
                    <a:pt x="4848" y="4964"/>
                  </a:cubicBezTo>
                  <a:lnTo>
                    <a:pt x="4868" y="4964"/>
                  </a:lnTo>
                  <a:cubicBezTo>
                    <a:pt x="4874" y="4963"/>
                    <a:pt x="4881" y="4963"/>
                    <a:pt x="4887" y="4963"/>
                  </a:cubicBezTo>
                  <a:cubicBezTo>
                    <a:pt x="5210" y="4963"/>
                    <a:pt x="5488" y="5196"/>
                    <a:pt x="5540" y="5516"/>
                  </a:cubicBezTo>
                  <a:cubicBezTo>
                    <a:pt x="5540" y="5525"/>
                    <a:pt x="5540" y="5535"/>
                    <a:pt x="5545" y="5544"/>
                  </a:cubicBezTo>
                  <a:lnTo>
                    <a:pt x="5545" y="5549"/>
                  </a:lnTo>
                  <a:lnTo>
                    <a:pt x="5545" y="5578"/>
                  </a:lnTo>
                  <a:lnTo>
                    <a:pt x="5545" y="5583"/>
                  </a:lnTo>
                  <a:lnTo>
                    <a:pt x="5545" y="5612"/>
                  </a:lnTo>
                  <a:lnTo>
                    <a:pt x="5545" y="5616"/>
                  </a:lnTo>
                  <a:lnTo>
                    <a:pt x="5545" y="5645"/>
                  </a:lnTo>
                  <a:lnTo>
                    <a:pt x="5506" y="6625"/>
                  </a:lnTo>
                  <a:cubicBezTo>
                    <a:pt x="5509" y="6758"/>
                    <a:pt x="5611" y="6826"/>
                    <a:pt x="5713" y="6826"/>
                  </a:cubicBezTo>
                  <a:cubicBezTo>
                    <a:pt x="5809" y="6826"/>
                    <a:pt x="5905" y="6765"/>
                    <a:pt x="5914" y="6639"/>
                  </a:cubicBezTo>
                  <a:lnTo>
                    <a:pt x="5953" y="5597"/>
                  </a:lnTo>
                  <a:cubicBezTo>
                    <a:pt x="5967" y="5245"/>
                    <a:pt x="6255" y="4964"/>
                    <a:pt x="6606" y="4964"/>
                  </a:cubicBezTo>
                  <a:cubicBezTo>
                    <a:pt x="6609" y="4964"/>
                    <a:pt x="6612" y="4964"/>
                    <a:pt x="6615" y="4964"/>
                  </a:cubicBezTo>
                  <a:lnTo>
                    <a:pt x="6629" y="4964"/>
                  </a:lnTo>
                  <a:cubicBezTo>
                    <a:pt x="6788" y="4964"/>
                    <a:pt x="6946" y="5021"/>
                    <a:pt x="7071" y="5132"/>
                  </a:cubicBezTo>
                  <a:lnTo>
                    <a:pt x="7076" y="5136"/>
                  </a:lnTo>
                  <a:lnTo>
                    <a:pt x="7090" y="5156"/>
                  </a:lnTo>
                  <a:lnTo>
                    <a:pt x="7114" y="5180"/>
                  </a:lnTo>
                  <a:lnTo>
                    <a:pt x="7133" y="5199"/>
                  </a:lnTo>
                  <a:lnTo>
                    <a:pt x="7138" y="5204"/>
                  </a:lnTo>
                  <a:lnTo>
                    <a:pt x="7153" y="5223"/>
                  </a:lnTo>
                  <a:lnTo>
                    <a:pt x="7162" y="5232"/>
                  </a:lnTo>
                  <a:lnTo>
                    <a:pt x="7167" y="5237"/>
                  </a:lnTo>
                  <a:cubicBezTo>
                    <a:pt x="7177" y="5256"/>
                    <a:pt x="7191" y="5276"/>
                    <a:pt x="7201" y="5295"/>
                  </a:cubicBezTo>
                  <a:cubicBezTo>
                    <a:pt x="7205" y="5304"/>
                    <a:pt x="7210" y="5314"/>
                    <a:pt x="7215" y="5324"/>
                  </a:cubicBezTo>
                  <a:lnTo>
                    <a:pt x="7220" y="5333"/>
                  </a:lnTo>
                  <a:lnTo>
                    <a:pt x="7229" y="5352"/>
                  </a:lnTo>
                  <a:lnTo>
                    <a:pt x="7239" y="5372"/>
                  </a:lnTo>
                  <a:lnTo>
                    <a:pt x="7244" y="5386"/>
                  </a:lnTo>
                  <a:lnTo>
                    <a:pt x="7253" y="5405"/>
                  </a:lnTo>
                  <a:lnTo>
                    <a:pt x="7253" y="5420"/>
                  </a:lnTo>
                  <a:cubicBezTo>
                    <a:pt x="7253" y="5424"/>
                    <a:pt x="7258" y="5434"/>
                    <a:pt x="7263" y="5444"/>
                  </a:cubicBezTo>
                  <a:lnTo>
                    <a:pt x="7263" y="5453"/>
                  </a:lnTo>
                  <a:cubicBezTo>
                    <a:pt x="7263" y="5458"/>
                    <a:pt x="7268" y="5468"/>
                    <a:pt x="7268" y="5472"/>
                  </a:cubicBezTo>
                  <a:lnTo>
                    <a:pt x="7268" y="5487"/>
                  </a:lnTo>
                  <a:cubicBezTo>
                    <a:pt x="7268" y="5496"/>
                    <a:pt x="7273" y="5501"/>
                    <a:pt x="7273" y="5511"/>
                  </a:cubicBezTo>
                  <a:lnTo>
                    <a:pt x="7273" y="5520"/>
                  </a:lnTo>
                  <a:cubicBezTo>
                    <a:pt x="7273" y="5525"/>
                    <a:pt x="7273" y="5535"/>
                    <a:pt x="7277" y="5544"/>
                  </a:cubicBezTo>
                  <a:cubicBezTo>
                    <a:pt x="7282" y="5549"/>
                    <a:pt x="7277" y="5549"/>
                    <a:pt x="7277" y="5554"/>
                  </a:cubicBezTo>
                  <a:lnTo>
                    <a:pt x="7277" y="5573"/>
                  </a:lnTo>
                  <a:lnTo>
                    <a:pt x="7277" y="5588"/>
                  </a:lnTo>
                  <a:lnTo>
                    <a:pt x="7277" y="5597"/>
                  </a:lnTo>
                  <a:lnTo>
                    <a:pt x="7277" y="5607"/>
                  </a:lnTo>
                  <a:lnTo>
                    <a:pt x="7277" y="5616"/>
                  </a:lnTo>
                  <a:lnTo>
                    <a:pt x="7277" y="5650"/>
                  </a:lnTo>
                  <a:lnTo>
                    <a:pt x="7277" y="5684"/>
                  </a:lnTo>
                  <a:lnTo>
                    <a:pt x="7277" y="5688"/>
                  </a:lnTo>
                  <a:lnTo>
                    <a:pt x="7095" y="7345"/>
                  </a:lnTo>
                  <a:cubicBezTo>
                    <a:pt x="7081" y="7455"/>
                    <a:pt x="7162" y="7556"/>
                    <a:pt x="7273" y="7570"/>
                  </a:cubicBezTo>
                  <a:lnTo>
                    <a:pt x="7297" y="7570"/>
                  </a:lnTo>
                  <a:cubicBezTo>
                    <a:pt x="7397" y="7570"/>
                    <a:pt x="7484" y="7493"/>
                    <a:pt x="7498" y="7388"/>
                  </a:cubicBezTo>
                  <a:lnTo>
                    <a:pt x="7681" y="5736"/>
                  </a:lnTo>
                  <a:lnTo>
                    <a:pt x="7705" y="5544"/>
                  </a:lnTo>
                  <a:cubicBezTo>
                    <a:pt x="7738" y="5208"/>
                    <a:pt x="8021" y="4959"/>
                    <a:pt x="8357" y="4959"/>
                  </a:cubicBezTo>
                  <a:close/>
                  <a:moveTo>
                    <a:pt x="4853" y="0"/>
                  </a:moveTo>
                  <a:cubicBezTo>
                    <a:pt x="4834" y="0"/>
                    <a:pt x="4815" y="0"/>
                    <a:pt x="4796" y="10"/>
                  </a:cubicBezTo>
                  <a:cubicBezTo>
                    <a:pt x="4551" y="34"/>
                    <a:pt x="4320" y="149"/>
                    <a:pt x="4148" y="327"/>
                  </a:cubicBezTo>
                  <a:cubicBezTo>
                    <a:pt x="4085" y="312"/>
                    <a:pt x="4023" y="307"/>
                    <a:pt x="3956" y="307"/>
                  </a:cubicBezTo>
                  <a:lnTo>
                    <a:pt x="3951" y="307"/>
                  </a:lnTo>
                  <a:cubicBezTo>
                    <a:pt x="3375" y="307"/>
                    <a:pt x="2890" y="696"/>
                    <a:pt x="2784" y="1210"/>
                  </a:cubicBezTo>
                  <a:cubicBezTo>
                    <a:pt x="2117" y="1229"/>
                    <a:pt x="1580" y="1743"/>
                    <a:pt x="1575" y="2376"/>
                  </a:cubicBezTo>
                  <a:cubicBezTo>
                    <a:pt x="1575" y="2439"/>
                    <a:pt x="1580" y="2506"/>
                    <a:pt x="1594" y="2573"/>
                  </a:cubicBezTo>
                  <a:cubicBezTo>
                    <a:pt x="994" y="2655"/>
                    <a:pt x="523" y="3140"/>
                    <a:pt x="519" y="3730"/>
                  </a:cubicBezTo>
                  <a:cubicBezTo>
                    <a:pt x="519" y="3797"/>
                    <a:pt x="523" y="3864"/>
                    <a:pt x="538" y="3932"/>
                  </a:cubicBezTo>
                  <a:cubicBezTo>
                    <a:pt x="269" y="3980"/>
                    <a:pt x="63" y="4196"/>
                    <a:pt x="29" y="4469"/>
                  </a:cubicBezTo>
                  <a:cubicBezTo>
                    <a:pt x="0" y="4709"/>
                    <a:pt x="106" y="4949"/>
                    <a:pt x="307" y="5088"/>
                  </a:cubicBezTo>
                  <a:cubicBezTo>
                    <a:pt x="303" y="5117"/>
                    <a:pt x="303" y="5146"/>
                    <a:pt x="303" y="5175"/>
                  </a:cubicBezTo>
                  <a:cubicBezTo>
                    <a:pt x="303" y="5261"/>
                    <a:pt x="317" y="5343"/>
                    <a:pt x="351" y="5424"/>
                  </a:cubicBezTo>
                  <a:cubicBezTo>
                    <a:pt x="327" y="5554"/>
                    <a:pt x="327" y="5684"/>
                    <a:pt x="351" y="5813"/>
                  </a:cubicBezTo>
                  <a:lnTo>
                    <a:pt x="1724" y="13230"/>
                  </a:lnTo>
                  <a:cubicBezTo>
                    <a:pt x="1796" y="13599"/>
                    <a:pt x="2117" y="13868"/>
                    <a:pt x="2492" y="13868"/>
                  </a:cubicBezTo>
                  <a:lnTo>
                    <a:pt x="7277" y="13868"/>
                  </a:lnTo>
                  <a:cubicBezTo>
                    <a:pt x="7647" y="13863"/>
                    <a:pt x="7969" y="13599"/>
                    <a:pt x="8036" y="13234"/>
                  </a:cubicBezTo>
                  <a:lnTo>
                    <a:pt x="9418" y="5813"/>
                  </a:lnTo>
                  <a:cubicBezTo>
                    <a:pt x="9438" y="5684"/>
                    <a:pt x="9438" y="5554"/>
                    <a:pt x="9418" y="5424"/>
                  </a:cubicBezTo>
                  <a:cubicBezTo>
                    <a:pt x="9457" y="5319"/>
                    <a:pt x="9471" y="5199"/>
                    <a:pt x="9457" y="5088"/>
                  </a:cubicBezTo>
                  <a:cubicBezTo>
                    <a:pt x="9658" y="4949"/>
                    <a:pt x="9764" y="4709"/>
                    <a:pt x="9730" y="4469"/>
                  </a:cubicBezTo>
                  <a:cubicBezTo>
                    <a:pt x="9702" y="4196"/>
                    <a:pt x="9495" y="3980"/>
                    <a:pt x="9226" y="3932"/>
                  </a:cubicBezTo>
                  <a:cubicBezTo>
                    <a:pt x="9236" y="3864"/>
                    <a:pt x="9246" y="3797"/>
                    <a:pt x="9246" y="3730"/>
                  </a:cubicBezTo>
                  <a:cubicBezTo>
                    <a:pt x="9241" y="3140"/>
                    <a:pt x="8775" y="2655"/>
                    <a:pt x="8170" y="2573"/>
                  </a:cubicBezTo>
                  <a:cubicBezTo>
                    <a:pt x="8180" y="2506"/>
                    <a:pt x="8185" y="2439"/>
                    <a:pt x="8185" y="2376"/>
                  </a:cubicBezTo>
                  <a:cubicBezTo>
                    <a:pt x="8185" y="1743"/>
                    <a:pt x="7647" y="1229"/>
                    <a:pt x="6975" y="1210"/>
                  </a:cubicBezTo>
                  <a:cubicBezTo>
                    <a:pt x="6870" y="695"/>
                    <a:pt x="6390" y="307"/>
                    <a:pt x="5819" y="307"/>
                  </a:cubicBezTo>
                  <a:cubicBezTo>
                    <a:pt x="5816" y="307"/>
                    <a:pt x="5812" y="307"/>
                    <a:pt x="5809" y="307"/>
                  </a:cubicBezTo>
                  <a:cubicBezTo>
                    <a:pt x="5741" y="307"/>
                    <a:pt x="5679" y="312"/>
                    <a:pt x="5612" y="327"/>
                  </a:cubicBezTo>
                  <a:cubicBezTo>
                    <a:pt x="5439" y="149"/>
                    <a:pt x="5213" y="34"/>
                    <a:pt x="4968" y="10"/>
                  </a:cubicBezTo>
                  <a:cubicBezTo>
                    <a:pt x="4949" y="0"/>
                    <a:pt x="4930" y="0"/>
                    <a:pt x="490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307" name="Google Shape;19307;p140"/>
          <p:cNvGrpSpPr/>
          <p:nvPr/>
        </p:nvGrpSpPr>
        <p:grpSpPr>
          <a:xfrm>
            <a:off x="6281219" y="1315847"/>
            <a:ext cx="243919" cy="363402"/>
            <a:chOff x="6281219" y="1502697"/>
            <a:chExt cx="243919" cy="363402"/>
          </a:xfrm>
        </p:grpSpPr>
        <p:sp>
          <p:nvSpPr>
            <p:cNvPr id="19308" name="Google Shape;19308;p140"/>
            <p:cNvSpPr/>
            <p:nvPr/>
          </p:nvSpPr>
          <p:spPr>
            <a:xfrm>
              <a:off x="6309020" y="1615263"/>
              <a:ext cx="188317" cy="245544"/>
            </a:xfrm>
            <a:custGeom>
              <a:avLst/>
              <a:gdLst/>
              <a:ahLst/>
              <a:cxnLst/>
              <a:rect l="l" t="t" r="r" b="b"/>
              <a:pathLst>
                <a:path w="7187" h="9371" extrusionOk="0">
                  <a:moveTo>
                    <a:pt x="0" y="0"/>
                  </a:moveTo>
                  <a:lnTo>
                    <a:pt x="1023" y="8751"/>
                  </a:lnTo>
                  <a:cubicBezTo>
                    <a:pt x="1061" y="9102"/>
                    <a:pt x="1364" y="9370"/>
                    <a:pt x="1719" y="9370"/>
                  </a:cubicBezTo>
                  <a:lnTo>
                    <a:pt x="5468" y="9370"/>
                  </a:lnTo>
                  <a:cubicBezTo>
                    <a:pt x="5823" y="9370"/>
                    <a:pt x="6121" y="9102"/>
                    <a:pt x="6164" y="8751"/>
                  </a:cubicBezTo>
                  <a:lnTo>
                    <a:pt x="7186" y="0"/>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9" name="Google Shape;19309;p140"/>
            <p:cNvSpPr/>
            <p:nvPr/>
          </p:nvSpPr>
          <p:spPr>
            <a:xfrm>
              <a:off x="6334541" y="1615263"/>
              <a:ext cx="162796" cy="245544"/>
            </a:xfrm>
            <a:custGeom>
              <a:avLst/>
              <a:gdLst/>
              <a:ahLst/>
              <a:cxnLst/>
              <a:rect l="l" t="t" r="r" b="b"/>
              <a:pathLst>
                <a:path w="6213" h="9371" extrusionOk="0">
                  <a:moveTo>
                    <a:pt x="4772" y="0"/>
                  </a:moveTo>
                  <a:lnTo>
                    <a:pt x="3755" y="8751"/>
                  </a:lnTo>
                  <a:cubicBezTo>
                    <a:pt x="3745" y="8828"/>
                    <a:pt x="3678" y="8886"/>
                    <a:pt x="3601" y="8886"/>
                  </a:cubicBezTo>
                  <a:lnTo>
                    <a:pt x="697" y="8886"/>
                  </a:lnTo>
                  <a:cubicBezTo>
                    <a:pt x="370" y="8886"/>
                    <a:pt x="87" y="8665"/>
                    <a:pt x="1" y="8353"/>
                  </a:cubicBezTo>
                  <a:lnTo>
                    <a:pt x="1" y="8353"/>
                  </a:lnTo>
                  <a:lnTo>
                    <a:pt x="49" y="8751"/>
                  </a:lnTo>
                  <a:cubicBezTo>
                    <a:pt x="87" y="9102"/>
                    <a:pt x="390" y="9370"/>
                    <a:pt x="745" y="9370"/>
                  </a:cubicBezTo>
                  <a:lnTo>
                    <a:pt x="4494" y="9370"/>
                  </a:lnTo>
                  <a:cubicBezTo>
                    <a:pt x="4849" y="9370"/>
                    <a:pt x="5147" y="9102"/>
                    <a:pt x="5190" y="8751"/>
                  </a:cubicBezTo>
                  <a:lnTo>
                    <a:pt x="6212" y="0"/>
                  </a:ln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0" name="Google Shape;19310;p140"/>
            <p:cNvSpPr/>
            <p:nvPr/>
          </p:nvSpPr>
          <p:spPr>
            <a:xfrm>
              <a:off x="6346620" y="1615263"/>
              <a:ext cx="43418" cy="245544"/>
            </a:xfrm>
            <a:custGeom>
              <a:avLst/>
              <a:gdLst/>
              <a:ahLst/>
              <a:cxnLst/>
              <a:rect l="l" t="t" r="r" b="b"/>
              <a:pathLst>
                <a:path w="1657" h="9371" extrusionOk="0">
                  <a:moveTo>
                    <a:pt x="1" y="0"/>
                  </a:moveTo>
                  <a:lnTo>
                    <a:pt x="658" y="9370"/>
                  </a:lnTo>
                  <a:lnTo>
                    <a:pt x="1657" y="9370"/>
                  </a:lnTo>
                  <a:lnTo>
                    <a:pt x="1441" y="0"/>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1" name="Google Shape;19311;p140"/>
            <p:cNvSpPr/>
            <p:nvPr/>
          </p:nvSpPr>
          <p:spPr>
            <a:xfrm>
              <a:off x="6346620" y="1615263"/>
              <a:ext cx="43418" cy="245544"/>
            </a:xfrm>
            <a:custGeom>
              <a:avLst/>
              <a:gdLst/>
              <a:ahLst/>
              <a:cxnLst/>
              <a:rect l="l" t="t" r="r" b="b"/>
              <a:pathLst>
                <a:path w="1657" h="9371" extrusionOk="0">
                  <a:moveTo>
                    <a:pt x="1" y="0"/>
                  </a:moveTo>
                  <a:lnTo>
                    <a:pt x="658" y="9370"/>
                  </a:lnTo>
                  <a:lnTo>
                    <a:pt x="1657" y="9370"/>
                  </a:lnTo>
                  <a:lnTo>
                    <a:pt x="1441" y="0"/>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2" name="Google Shape;19312;p140"/>
            <p:cNvSpPr/>
            <p:nvPr/>
          </p:nvSpPr>
          <p:spPr>
            <a:xfrm>
              <a:off x="6362971" y="1848072"/>
              <a:ext cx="27067" cy="12734"/>
            </a:xfrm>
            <a:custGeom>
              <a:avLst/>
              <a:gdLst/>
              <a:ahLst/>
              <a:cxnLst/>
              <a:rect l="l" t="t" r="r" b="b"/>
              <a:pathLst>
                <a:path w="1033" h="486" extrusionOk="0">
                  <a:moveTo>
                    <a:pt x="1" y="1"/>
                  </a:moveTo>
                  <a:lnTo>
                    <a:pt x="34" y="485"/>
                  </a:lnTo>
                  <a:lnTo>
                    <a:pt x="1033" y="485"/>
                  </a:lnTo>
                  <a:lnTo>
                    <a:pt x="1023" y="1"/>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3" name="Google Shape;19313;p140"/>
            <p:cNvSpPr/>
            <p:nvPr/>
          </p:nvSpPr>
          <p:spPr>
            <a:xfrm>
              <a:off x="6416188" y="1615263"/>
              <a:ext cx="43418" cy="245544"/>
            </a:xfrm>
            <a:custGeom>
              <a:avLst/>
              <a:gdLst/>
              <a:ahLst/>
              <a:cxnLst/>
              <a:rect l="l" t="t" r="r" b="b"/>
              <a:pathLst>
                <a:path w="1657" h="9371" extrusionOk="0">
                  <a:moveTo>
                    <a:pt x="221" y="0"/>
                  </a:moveTo>
                  <a:lnTo>
                    <a:pt x="0" y="9370"/>
                  </a:lnTo>
                  <a:lnTo>
                    <a:pt x="1003" y="9370"/>
                  </a:lnTo>
                  <a:lnTo>
                    <a:pt x="1656" y="0"/>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4" name="Google Shape;19314;p140"/>
            <p:cNvSpPr/>
            <p:nvPr/>
          </p:nvSpPr>
          <p:spPr>
            <a:xfrm>
              <a:off x="6416293" y="1615263"/>
              <a:ext cx="43313" cy="245544"/>
            </a:xfrm>
            <a:custGeom>
              <a:avLst/>
              <a:gdLst/>
              <a:ahLst/>
              <a:cxnLst/>
              <a:rect l="l" t="t" r="r" b="b"/>
              <a:pathLst>
                <a:path w="1653" h="9371" extrusionOk="0">
                  <a:moveTo>
                    <a:pt x="1652" y="0"/>
                  </a:moveTo>
                  <a:lnTo>
                    <a:pt x="635" y="8751"/>
                  </a:lnTo>
                  <a:cubicBezTo>
                    <a:pt x="625" y="8828"/>
                    <a:pt x="558" y="8886"/>
                    <a:pt x="481" y="8886"/>
                  </a:cubicBezTo>
                  <a:lnTo>
                    <a:pt x="11" y="8886"/>
                  </a:lnTo>
                  <a:lnTo>
                    <a:pt x="1" y="9370"/>
                  </a:lnTo>
                  <a:lnTo>
                    <a:pt x="999" y="9370"/>
                  </a:lnTo>
                  <a:lnTo>
                    <a:pt x="1652" y="0"/>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5" name="Google Shape;19315;p140"/>
            <p:cNvSpPr/>
            <p:nvPr/>
          </p:nvSpPr>
          <p:spPr>
            <a:xfrm>
              <a:off x="6320470" y="1576404"/>
              <a:ext cx="165416" cy="33356"/>
            </a:xfrm>
            <a:custGeom>
              <a:avLst/>
              <a:gdLst/>
              <a:ahLst/>
              <a:cxnLst/>
              <a:rect l="l" t="t" r="r" b="b"/>
              <a:pathLst>
                <a:path w="6313" h="1273" extrusionOk="0">
                  <a:moveTo>
                    <a:pt x="595" y="0"/>
                  </a:moveTo>
                  <a:cubicBezTo>
                    <a:pt x="442" y="0"/>
                    <a:pt x="307" y="106"/>
                    <a:pt x="269" y="255"/>
                  </a:cubicBezTo>
                  <a:lnTo>
                    <a:pt x="0" y="1272"/>
                  </a:lnTo>
                  <a:lnTo>
                    <a:pt x="6313" y="1272"/>
                  </a:lnTo>
                  <a:lnTo>
                    <a:pt x="6044" y="255"/>
                  </a:lnTo>
                  <a:cubicBezTo>
                    <a:pt x="6005" y="106"/>
                    <a:pt x="5871" y="0"/>
                    <a:pt x="5717" y="0"/>
                  </a:cubicBez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6" name="Google Shape;19316;p140"/>
            <p:cNvSpPr/>
            <p:nvPr/>
          </p:nvSpPr>
          <p:spPr>
            <a:xfrm>
              <a:off x="6320339" y="1576404"/>
              <a:ext cx="165547" cy="33356"/>
            </a:xfrm>
            <a:custGeom>
              <a:avLst/>
              <a:gdLst/>
              <a:ahLst/>
              <a:cxnLst/>
              <a:rect l="l" t="t" r="r" b="b"/>
              <a:pathLst>
                <a:path w="6318" h="1273" extrusionOk="0">
                  <a:moveTo>
                    <a:pt x="4258" y="0"/>
                  </a:moveTo>
                  <a:cubicBezTo>
                    <a:pt x="4412" y="0"/>
                    <a:pt x="4546" y="106"/>
                    <a:pt x="4585" y="255"/>
                  </a:cubicBezTo>
                  <a:lnTo>
                    <a:pt x="4647" y="480"/>
                  </a:lnTo>
                  <a:cubicBezTo>
                    <a:pt x="4700" y="677"/>
                    <a:pt x="4551" y="869"/>
                    <a:pt x="4345" y="869"/>
                  </a:cubicBezTo>
                  <a:lnTo>
                    <a:pt x="111" y="869"/>
                  </a:lnTo>
                  <a:lnTo>
                    <a:pt x="0" y="1272"/>
                  </a:lnTo>
                  <a:lnTo>
                    <a:pt x="6318" y="1272"/>
                  </a:lnTo>
                  <a:lnTo>
                    <a:pt x="6049" y="255"/>
                  </a:lnTo>
                  <a:cubicBezTo>
                    <a:pt x="6010" y="106"/>
                    <a:pt x="5876" y="0"/>
                    <a:pt x="5722"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7" name="Google Shape;19317;p140"/>
            <p:cNvSpPr/>
            <p:nvPr/>
          </p:nvSpPr>
          <p:spPr>
            <a:xfrm>
              <a:off x="6286512" y="1606328"/>
              <a:ext cx="233202" cy="29216"/>
            </a:xfrm>
            <a:custGeom>
              <a:avLst/>
              <a:gdLst/>
              <a:ahLst/>
              <a:cxnLst/>
              <a:rect l="l" t="t" r="r" b="b"/>
              <a:pathLst>
                <a:path w="8900" h="1115" extrusionOk="0">
                  <a:moveTo>
                    <a:pt x="197" y="1"/>
                  </a:moveTo>
                  <a:cubicBezTo>
                    <a:pt x="91" y="1"/>
                    <a:pt x="0" y="92"/>
                    <a:pt x="0" y="197"/>
                  </a:cubicBezTo>
                  <a:lnTo>
                    <a:pt x="0" y="922"/>
                  </a:lnTo>
                  <a:cubicBezTo>
                    <a:pt x="0" y="1028"/>
                    <a:pt x="91" y="1114"/>
                    <a:pt x="197" y="1114"/>
                  </a:cubicBezTo>
                  <a:lnTo>
                    <a:pt x="8708" y="1114"/>
                  </a:lnTo>
                  <a:cubicBezTo>
                    <a:pt x="8813" y="1114"/>
                    <a:pt x="8900" y="1028"/>
                    <a:pt x="8900" y="922"/>
                  </a:cubicBezTo>
                  <a:lnTo>
                    <a:pt x="8900" y="197"/>
                  </a:lnTo>
                  <a:cubicBezTo>
                    <a:pt x="8900" y="92"/>
                    <a:pt x="8813" y="1"/>
                    <a:pt x="8708"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8" name="Google Shape;19318;p140"/>
            <p:cNvSpPr/>
            <p:nvPr/>
          </p:nvSpPr>
          <p:spPr>
            <a:xfrm>
              <a:off x="6286512" y="1606328"/>
              <a:ext cx="233202" cy="29347"/>
            </a:xfrm>
            <a:custGeom>
              <a:avLst/>
              <a:gdLst/>
              <a:ahLst/>
              <a:cxnLst/>
              <a:rect l="l" t="t" r="r" b="b"/>
              <a:pathLst>
                <a:path w="8900" h="1120" extrusionOk="0">
                  <a:moveTo>
                    <a:pt x="7489" y="1"/>
                  </a:moveTo>
                  <a:lnTo>
                    <a:pt x="7489" y="658"/>
                  </a:lnTo>
                  <a:cubicBezTo>
                    <a:pt x="7489" y="764"/>
                    <a:pt x="7402" y="855"/>
                    <a:pt x="7292" y="855"/>
                  </a:cubicBezTo>
                  <a:lnTo>
                    <a:pt x="0" y="855"/>
                  </a:lnTo>
                  <a:lnTo>
                    <a:pt x="0" y="922"/>
                  </a:lnTo>
                  <a:cubicBezTo>
                    <a:pt x="0" y="1028"/>
                    <a:pt x="91" y="1119"/>
                    <a:pt x="197" y="1119"/>
                  </a:cubicBezTo>
                  <a:lnTo>
                    <a:pt x="8708" y="1119"/>
                  </a:lnTo>
                  <a:cubicBezTo>
                    <a:pt x="8813" y="1119"/>
                    <a:pt x="8900" y="1028"/>
                    <a:pt x="8900" y="922"/>
                  </a:cubicBezTo>
                  <a:lnTo>
                    <a:pt x="8900" y="197"/>
                  </a:lnTo>
                  <a:cubicBezTo>
                    <a:pt x="8900" y="92"/>
                    <a:pt x="8813" y="1"/>
                    <a:pt x="8708" y="1"/>
                  </a:cubicBezTo>
                  <a:close/>
                </a:path>
              </a:pathLst>
            </a:custGeom>
            <a:solidFill>
              <a:srgbClr val="CC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9" name="Google Shape;19319;p140"/>
            <p:cNvSpPr/>
            <p:nvPr/>
          </p:nvSpPr>
          <p:spPr>
            <a:xfrm>
              <a:off x="6346253" y="1708832"/>
              <a:ext cx="112854" cy="77900"/>
            </a:xfrm>
            <a:custGeom>
              <a:avLst/>
              <a:gdLst/>
              <a:ahLst/>
              <a:cxnLst/>
              <a:rect l="l" t="t" r="r" b="b"/>
              <a:pathLst>
                <a:path w="4307" h="2973" extrusionOk="0">
                  <a:moveTo>
                    <a:pt x="2151" y="1"/>
                  </a:moveTo>
                  <a:cubicBezTo>
                    <a:pt x="965" y="1"/>
                    <a:pt x="0" y="663"/>
                    <a:pt x="0" y="1484"/>
                  </a:cubicBezTo>
                  <a:cubicBezTo>
                    <a:pt x="0" y="2305"/>
                    <a:pt x="965" y="2972"/>
                    <a:pt x="2151" y="2972"/>
                  </a:cubicBezTo>
                  <a:cubicBezTo>
                    <a:pt x="3341" y="2972"/>
                    <a:pt x="4306" y="2305"/>
                    <a:pt x="4306" y="1484"/>
                  </a:cubicBezTo>
                  <a:cubicBezTo>
                    <a:pt x="4306" y="663"/>
                    <a:pt x="3341" y="1"/>
                    <a:pt x="2151" y="1"/>
                  </a:cubicBezTo>
                  <a:close/>
                </a:path>
              </a:pathLst>
            </a:custGeom>
            <a:solidFill>
              <a:srgbClr val="B8C5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0" name="Google Shape;19320;p140"/>
            <p:cNvSpPr/>
            <p:nvPr/>
          </p:nvSpPr>
          <p:spPr>
            <a:xfrm>
              <a:off x="6281219" y="1502697"/>
              <a:ext cx="243919" cy="363402"/>
            </a:xfrm>
            <a:custGeom>
              <a:avLst/>
              <a:gdLst/>
              <a:ahLst/>
              <a:cxnLst/>
              <a:rect l="l" t="t" r="r" b="b"/>
              <a:pathLst>
                <a:path w="9309" h="13869" extrusionOk="0">
                  <a:moveTo>
                    <a:pt x="7215" y="3020"/>
                  </a:moveTo>
                  <a:cubicBezTo>
                    <a:pt x="7278" y="3020"/>
                    <a:pt x="7331" y="3058"/>
                    <a:pt x="7345" y="3120"/>
                  </a:cubicBezTo>
                  <a:lnTo>
                    <a:pt x="7513" y="3754"/>
                  </a:lnTo>
                  <a:lnTo>
                    <a:pt x="1796" y="3754"/>
                  </a:lnTo>
                  <a:lnTo>
                    <a:pt x="1964" y="3120"/>
                  </a:lnTo>
                  <a:cubicBezTo>
                    <a:pt x="1978" y="3058"/>
                    <a:pt x="2031" y="3020"/>
                    <a:pt x="2093" y="3020"/>
                  </a:cubicBezTo>
                  <a:close/>
                  <a:moveTo>
                    <a:pt x="8900" y="4162"/>
                  </a:moveTo>
                  <a:lnTo>
                    <a:pt x="8900" y="4868"/>
                  </a:lnTo>
                  <a:lnTo>
                    <a:pt x="409" y="4868"/>
                  </a:lnTo>
                  <a:lnTo>
                    <a:pt x="409" y="4162"/>
                  </a:lnTo>
                  <a:close/>
                  <a:moveTo>
                    <a:pt x="7926" y="5276"/>
                  </a:moveTo>
                  <a:lnTo>
                    <a:pt x="7023" y="13023"/>
                  </a:lnTo>
                  <a:cubicBezTo>
                    <a:pt x="6994" y="13273"/>
                    <a:pt x="6783" y="13460"/>
                    <a:pt x="6529" y="13460"/>
                  </a:cubicBezTo>
                  <a:lnTo>
                    <a:pt x="6370" y="13460"/>
                  </a:lnTo>
                  <a:lnTo>
                    <a:pt x="6529" y="11218"/>
                  </a:lnTo>
                  <a:cubicBezTo>
                    <a:pt x="6534" y="11079"/>
                    <a:pt x="6428" y="11005"/>
                    <a:pt x="6323" y="11005"/>
                  </a:cubicBezTo>
                  <a:cubicBezTo>
                    <a:pt x="6229" y="11005"/>
                    <a:pt x="6134" y="11065"/>
                    <a:pt x="6121" y="11190"/>
                  </a:cubicBezTo>
                  <a:lnTo>
                    <a:pt x="5962" y="13460"/>
                  </a:lnTo>
                  <a:lnTo>
                    <a:pt x="5362" y="13460"/>
                  </a:lnTo>
                  <a:lnTo>
                    <a:pt x="5406" y="11727"/>
                  </a:lnTo>
                  <a:cubicBezTo>
                    <a:pt x="5401" y="11595"/>
                    <a:pt x="5300" y="11528"/>
                    <a:pt x="5200" y="11528"/>
                  </a:cubicBezTo>
                  <a:cubicBezTo>
                    <a:pt x="5103" y="11528"/>
                    <a:pt x="5007" y="11590"/>
                    <a:pt x="4998" y="11718"/>
                  </a:cubicBezTo>
                  <a:lnTo>
                    <a:pt x="4959" y="13460"/>
                  </a:lnTo>
                  <a:lnTo>
                    <a:pt x="4359" y="13460"/>
                  </a:lnTo>
                  <a:lnTo>
                    <a:pt x="4316" y="11722"/>
                  </a:lnTo>
                  <a:cubicBezTo>
                    <a:pt x="4321" y="11583"/>
                    <a:pt x="4218" y="11515"/>
                    <a:pt x="4114" y="11515"/>
                  </a:cubicBezTo>
                  <a:cubicBezTo>
                    <a:pt x="4006" y="11515"/>
                    <a:pt x="3898" y="11588"/>
                    <a:pt x="3908" y="11732"/>
                  </a:cubicBezTo>
                  <a:lnTo>
                    <a:pt x="3951" y="13460"/>
                  </a:lnTo>
                  <a:lnTo>
                    <a:pt x="3351" y="13460"/>
                  </a:lnTo>
                  <a:lnTo>
                    <a:pt x="3193" y="11180"/>
                  </a:lnTo>
                  <a:cubicBezTo>
                    <a:pt x="3186" y="11048"/>
                    <a:pt x="3087" y="10985"/>
                    <a:pt x="2989" y="10985"/>
                  </a:cubicBezTo>
                  <a:cubicBezTo>
                    <a:pt x="2879" y="10985"/>
                    <a:pt x="2770" y="11062"/>
                    <a:pt x="2785" y="11209"/>
                  </a:cubicBezTo>
                  <a:lnTo>
                    <a:pt x="2943" y="13460"/>
                  </a:lnTo>
                  <a:lnTo>
                    <a:pt x="2785" y="13460"/>
                  </a:lnTo>
                  <a:cubicBezTo>
                    <a:pt x="2530" y="13460"/>
                    <a:pt x="2319" y="13273"/>
                    <a:pt x="2290" y="13023"/>
                  </a:cubicBezTo>
                  <a:lnTo>
                    <a:pt x="1383" y="5276"/>
                  </a:lnTo>
                  <a:lnTo>
                    <a:pt x="2362" y="5276"/>
                  </a:lnTo>
                  <a:lnTo>
                    <a:pt x="2525" y="7599"/>
                  </a:lnTo>
                  <a:cubicBezTo>
                    <a:pt x="2535" y="7705"/>
                    <a:pt x="2621" y="7786"/>
                    <a:pt x="2727" y="7786"/>
                  </a:cubicBezTo>
                  <a:lnTo>
                    <a:pt x="2741" y="7786"/>
                  </a:lnTo>
                  <a:cubicBezTo>
                    <a:pt x="2857" y="7777"/>
                    <a:pt x="2938" y="7681"/>
                    <a:pt x="2933" y="7570"/>
                  </a:cubicBezTo>
                  <a:lnTo>
                    <a:pt x="2770" y="5276"/>
                  </a:lnTo>
                  <a:lnTo>
                    <a:pt x="3754" y="5276"/>
                  </a:lnTo>
                  <a:lnTo>
                    <a:pt x="3798" y="6985"/>
                  </a:lnTo>
                  <a:cubicBezTo>
                    <a:pt x="3793" y="7124"/>
                    <a:pt x="3895" y="7192"/>
                    <a:pt x="3997" y="7192"/>
                  </a:cubicBezTo>
                  <a:cubicBezTo>
                    <a:pt x="4104" y="7192"/>
                    <a:pt x="4211" y="7119"/>
                    <a:pt x="4201" y="6975"/>
                  </a:cubicBezTo>
                  <a:lnTo>
                    <a:pt x="4162" y="5276"/>
                  </a:lnTo>
                  <a:lnTo>
                    <a:pt x="5146" y="5276"/>
                  </a:lnTo>
                  <a:lnTo>
                    <a:pt x="5108" y="6961"/>
                  </a:lnTo>
                  <a:cubicBezTo>
                    <a:pt x="5110" y="7093"/>
                    <a:pt x="5210" y="7160"/>
                    <a:pt x="5310" y="7160"/>
                  </a:cubicBezTo>
                  <a:cubicBezTo>
                    <a:pt x="5406" y="7160"/>
                    <a:pt x="5502" y="7097"/>
                    <a:pt x="5511" y="6970"/>
                  </a:cubicBezTo>
                  <a:lnTo>
                    <a:pt x="5550" y="5276"/>
                  </a:lnTo>
                  <a:lnTo>
                    <a:pt x="6534" y="5276"/>
                  </a:lnTo>
                  <a:lnTo>
                    <a:pt x="6375" y="7551"/>
                  </a:lnTo>
                  <a:cubicBezTo>
                    <a:pt x="6370" y="7661"/>
                    <a:pt x="6452" y="7757"/>
                    <a:pt x="6567" y="7767"/>
                  </a:cubicBezTo>
                  <a:lnTo>
                    <a:pt x="6582" y="7767"/>
                  </a:lnTo>
                  <a:cubicBezTo>
                    <a:pt x="6687" y="7767"/>
                    <a:pt x="6774" y="7685"/>
                    <a:pt x="6783" y="7580"/>
                  </a:cubicBezTo>
                  <a:lnTo>
                    <a:pt x="6942" y="5276"/>
                  </a:lnTo>
                  <a:close/>
                  <a:moveTo>
                    <a:pt x="5170" y="0"/>
                  </a:moveTo>
                  <a:cubicBezTo>
                    <a:pt x="5079" y="0"/>
                    <a:pt x="4998" y="63"/>
                    <a:pt x="4974" y="149"/>
                  </a:cubicBezTo>
                  <a:lnTo>
                    <a:pt x="4340" y="2612"/>
                  </a:lnTo>
                  <a:lnTo>
                    <a:pt x="2093" y="2612"/>
                  </a:lnTo>
                  <a:cubicBezTo>
                    <a:pt x="1844" y="2612"/>
                    <a:pt x="1628" y="2775"/>
                    <a:pt x="1570" y="3015"/>
                  </a:cubicBezTo>
                  <a:lnTo>
                    <a:pt x="1373" y="3754"/>
                  </a:lnTo>
                  <a:lnTo>
                    <a:pt x="399" y="3754"/>
                  </a:lnTo>
                  <a:cubicBezTo>
                    <a:pt x="178" y="3754"/>
                    <a:pt x="1" y="3932"/>
                    <a:pt x="1" y="4152"/>
                  </a:cubicBezTo>
                  <a:lnTo>
                    <a:pt x="1" y="4877"/>
                  </a:lnTo>
                  <a:cubicBezTo>
                    <a:pt x="1" y="5093"/>
                    <a:pt x="178" y="5276"/>
                    <a:pt x="399" y="5276"/>
                  </a:cubicBezTo>
                  <a:lnTo>
                    <a:pt x="970" y="5276"/>
                  </a:lnTo>
                  <a:lnTo>
                    <a:pt x="1877" y="13071"/>
                  </a:lnTo>
                  <a:cubicBezTo>
                    <a:pt x="1930" y="13527"/>
                    <a:pt x="2319" y="13868"/>
                    <a:pt x="2780" y="13868"/>
                  </a:cubicBezTo>
                  <a:lnTo>
                    <a:pt x="6529" y="13868"/>
                  </a:lnTo>
                  <a:cubicBezTo>
                    <a:pt x="6990" y="13868"/>
                    <a:pt x="7379" y="13527"/>
                    <a:pt x="7431" y="13071"/>
                  </a:cubicBezTo>
                  <a:lnTo>
                    <a:pt x="8334" y="5276"/>
                  </a:lnTo>
                  <a:lnTo>
                    <a:pt x="8910" y="5276"/>
                  </a:lnTo>
                  <a:cubicBezTo>
                    <a:pt x="9126" y="5271"/>
                    <a:pt x="9308" y="5093"/>
                    <a:pt x="9308" y="4877"/>
                  </a:cubicBezTo>
                  <a:lnTo>
                    <a:pt x="9308" y="4152"/>
                  </a:lnTo>
                  <a:cubicBezTo>
                    <a:pt x="9308" y="3932"/>
                    <a:pt x="9126" y="3754"/>
                    <a:pt x="8910" y="3754"/>
                  </a:cubicBezTo>
                  <a:lnTo>
                    <a:pt x="7935" y="3754"/>
                  </a:lnTo>
                  <a:lnTo>
                    <a:pt x="7739" y="3015"/>
                  </a:lnTo>
                  <a:cubicBezTo>
                    <a:pt x="7676" y="2775"/>
                    <a:pt x="7460" y="2612"/>
                    <a:pt x="7215" y="2612"/>
                  </a:cubicBezTo>
                  <a:lnTo>
                    <a:pt x="4758" y="2612"/>
                  </a:lnTo>
                  <a:lnTo>
                    <a:pt x="5329" y="403"/>
                  </a:lnTo>
                  <a:lnTo>
                    <a:pt x="7518" y="403"/>
                  </a:lnTo>
                  <a:cubicBezTo>
                    <a:pt x="7787" y="403"/>
                    <a:pt x="7787" y="0"/>
                    <a:pt x="751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1" name="Google Shape;19321;p140"/>
            <p:cNvSpPr/>
            <p:nvPr/>
          </p:nvSpPr>
          <p:spPr>
            <a:xfrm>
              <a:off x="6340829" y="1703434"/>
              <a:ext cx="123676" cy="88564"/>
            </a:xfrm>
            <a:custGeom>
              <a:avLst/>
              <a:gdLst/>
              <a:ahLst/>
              <a:cxnLst/>
              <a:rect l="l" t="t" r="r" b="b"/>
              <a:pathLst>
                <a:path w="4720" h="3380" extrusionOk="0">
                  <a:moveTo>
                    <a:pt x="2363" y="408"/>
                  </a:moveTo>
                  <a:cubicBezTo>
                    <a:pt x="2895" y="408"/>
                    <a:pt x="3395" y="548"/>
                    <a:pt x="3769" y="807"/>
                  </a:cubicBezTo>
                  <a:cubicBezTo>
                    <a:pt x="4119" y="1047"/>
                    <a:pt x="4311" y="1359"/>
                    <a:pt x="4311" y="1690"/>
                  </a:cubicBezTo>
                  <a:cubicBezTo>
                    <a:pt x="4311" y="2016"/>
                    <a:pt x="4119" y="2333"/>
                    <a:pt x="3769" y="2573"/>
                  </a:cubicBezTo>
                  <a:cubicBezTo>
                    <a:pt x="3395" y="2828"/>
                    <a:pt x="2895" y="2972"/>
                    <a:pt x="2363" y="2972"/>
                  </a:cubicBezTo>
                  <a:cubicBezTo>
                    <a:pt x="1825" y="2972"/>
                    <a:pt x="1326" y="2828"/>
                    <a:pt x="951" y="2573"/>
                  </a:cubicBezTo>
                  <a:cubicBezTo>
                    <a:pt x="601" y="2333"/>
                    <a:pt x="409" y="2016"/>
                    <a:pt x="409" y="1690"/>
                  </a:cubicBezTo>
                  <a:cubicBezTo>
                    <a:pt x="409" y="1359"/>
                    <a:pt x="601" y="1047"/>
                    <a:pt x="951" y="807"/>
                  </a:cubicBezTo>
                  <a:cubicBezTo>
                    <a:pt x="1326" y="548"/>
                    <a:pt x="1825" y="408"/>
                    <a:pt x="2363" y="408"/>
                  </a:cubicBezTo>
                  <a:close/>
                  <a:moveTo>
                    <a:pt x="2363" y="0"/>
                  </a:moveTo>
                  <a:cubicBezTo>
                    <a:pt x="1739" y="0"/>
                    <a:pt x="1163" y="168"/>
                    <a:pt x="721" y="471"/>
                  </a:cubicBezTo>
                  <a:cubicBezTo>
                    <a:pt x="255" y="792"/>
                    <a:pt x="1" y="1224"/>
                    <a:pt x="1" y="1690"/>
                  </a:cubicBezTo>
                  <a:cubicBezTo>
                    <a:pt x="1" y="2156"/>
                    <a:pt x="255" y="2592"/>
                    <a:pt x="721" y="2909"/>
                  </a:cubicBezTo>
                  <a:cubicBezTo>
                    <a:pt x="1163" y="3212"/>
                    <a:pt x="1739" y="3380"/>
                    <a:pt x="2363" y="3380"/>
                  </a:cubicBezTo>
                  <a:cubicBezTo>
                    <a:pt x="2982" y="3380"/>
                    <a:pt x="3563" y="3212"/>
                    <a:pt x="3999" y="2909"/>
                  </a:cubicBezTo>
                  <a:cubicBezTo>
                    <a:pt x="4465" y="2588"/>
                    <a:pt x="4719" y="2156"/>
                    <a:pt x="4719" y="1690"/>
                  </a:cubicBezTo>
                  <a:cubicBezTo>
                    <a:pt x="4719" y="1224"/>
                    <a:pt x="4465" y="792"/>
                    <a:pt x="3999" y="471"/>
                  </a:cubicBezTo>
                  <a:cubicBezTo>
                    <a:pt x="3558" y="168"/>
                    <a:pt x="2982" y="0"/>
                    <a:pt x="236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322" name="Google Shape;19322;p140"/>
          <p:cNvGrpSpPr/>
          <p:nvPr/>
        </p:nvGrpSpPr>
        <p:grpSpPr>
          <a:xfrm>
            <a:off x="4888713" y="3163018"/>
            <a:ext cx="311469" cy="363167"/>
            <a:chOff x="4888713" y="3349868"/>
            <a:chExt cx="311469" cy="363167"/>
          </a:xfrm>
        </p:grpSpPr>
        <p:sp>
          <p:nvSpPr>
            <p:cNvPr id="19323" name="Google Shape;19323;p140"/>
            <p:cNvSpPr/>
            <p:nvPr/>
          </p:nvSpPr>
          <p:spPr>
            <a:xfrm>
              <a:off x="4891491" y="3514420"/>
              <a:ext cx="305914" cy="74441"/>
            </a:xfrm>
            <a:custGeom>
              <a:avLst/>
              <a:gdLst/>
              <a:ahLst/>
              <a:cxnLst/>
              <a:rect l="l" t="t" r="r" b="b"/>
              <a:pathLst>
                <a:path w="11675" h="2841" extrusionOk="0">
                  <a:moveTo>
                    <a:pt x="4446" y="1"/>
                  </a:moveTo>
                  <a:cubicBezTo>
                    <a:pt x="3611" y="1"/>
                    <a:pt x="2775" y="11"/>
                    <a:pt x="1945" y="66"/>
                  </a:cubicBezTo>
                  <a:cubicBezTo>
                    <a:pt x="1513" y="95"/>
                    <a:pt x="264" y="109"/>
                    <a:pt x="140" y="633"/>
                  </a:cubicBezTo>
                  <a:cubicBezTo>
                    <a:pt x="0" y="1189"/>
                    <a:pt x="1940" y="2841"/>
                    <a:pt x="5838" y="2841"/>
                  </a:cubicBezTo>
                  <a:cubicBezTo>
                    <a:pt x="9735" y="2841"/>
                    <a:pt x="11675" y="1189"/>
                    <a:pt x="11540" y="633"/>
                  </a:cubicBezTo>
                  <a:cubicBezTo>
                    <a:pt x="11411" y="109"/>
                    <a:pt x="10167" y="95"/>
                    <a:pt x="9735" y="66"/>
                  </a:cubicBezTo>
                  <a:cubicBezTo>
                    <a:pt x="8902" y="11"/>
                    <a:pt x="8065" y="1"/>
                    <a:pt x="7229" y="1"/>
                  </a:cubicBezTo>
                  <a:cubicBezTo>
                    <a:pt x="6765" y="1"/>
                    <a:pt x="6300" y="4"/>
                    <a:pt x="5838" y="4"/>
                  </a:cubicBezTo>
                  <a:cubicBezTo>
                    <a:pt x="5375" y="4"/>
                    <a:pt x="4911" y="1"/>
                    <a:pt x="44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4" name="Google Shape;19324;p140"/>
            <p:cNvSpPr/>
            <p:nvPr/>
          </p:nvSpPr>
          <p:spPr>
            <a:xfrm>
              <a:off x="4935013" y="3375887"/>
              <a:ext cx="218738" cy="174744"/>
            </a:xfrm>
            <a:custGeom>
              <a:avLst/>
              <a:gdLst/>
              <a:ahLst/>
              <a:cxnLst/>
              <a:rect l="l" t="t" r="r" b="b"/>
              <a:pathLst>
                <a:path w="8348" h="6669" extrusionOk="0">
                  <a:moveTo>
                    <a:pt x="0" y="1"/>
                  </a:moveTo>
                  <a:cubicBezTo>
                    <a:pt x="0" y="1"/>
                    <a:pt x="1191" y="1988"/>
                    <a:pt x="1090" y="6102"/>
                  </a:cubicBezTo>
                  <a:cubicBezTo>
                    <a:pt x="1090" y="6107"/>
                    <a:pt x="1090" y="6116"/>
                    <a:pt x="1090" y="6121"/>
                  </a:cubicBezTo>
                  <a:cubicBezTo>
                    <a:pt x="1090" y="6424"/>
                    <a:pt x="2472" y="6668"/>
                    <a:pt x="4177" y="6668"/>
                  </a:cubicBezTo>
                  <a:cubicBezTo>
                    <a:pt x="5885" y="6668"/>
                    <a:pt x="7263" y="6424"/>
                    <a:pt x="7263" y="6121"/>
                  </a:cubicBezTo>
                  <a:cubicBezTo>
                    <a:pt x="7162" y="2003"/>
                    <a:pt x="8348" y="1"/>
                    <a:pt x="83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5" name="Google Shape;19325;p140"/>
            <p:cNvSpPr/>
            <p:nvPr/>
          </p:nvSpPr>
          <p:spPr>
            <a:xfrm>
              <a:off x="5027193" y="3375887"/>
              <a:ext cx="126558" cy="174744"/>
            </a:xfrm>
            <a:custGeom>
              <a:avLst/>
              <a:gdLst/>
              <a:ahLst/>
              <a:cxnLst/>
              <a:rect l="l" t="t" r="r" b="b"/>
              <a:pathLst>
                <a:path w="4830" h="6669" extrusionOk="0">
                  <a:moveTo>
                    <a:pt x="3515" y="1"/>
                  </a:moveTo>
                  <a:cubicBezTo>
                    <a:pt x="3515" y="1"/>
                    <a:pt x="2324" y="2003"/>
                    <a:pt x="2430" y="6121"/>
                  </a:cubicBezTo>
                  <a:cubicBezTo>
                    <a:pt x="2430" y="6380"/>
                    <a:pt x="1388" y="6601"/>
                    <a:pt x="1" y="6654"/>
                  </a:cubicBezTo>
                  <a:cubicBezTo>
                    <a:pt x="212" y="6664"/>
                    <a:pt x="433" y="6668"/>
                    <a:pt x="659" y="6668"/>
                  </a:cubicBezTo>
                  <a:cubicBezTo>
                    <a:pt x="2363" y="6668"/>
                    <a:pt x="3745" y="6424"/>
                    <a:pt x="3745" y="6121"/>
                  </a:cubicBezTo>
                  <a:cubicBezTo>
                    <a:pt x="3644" y="2003"/>
                    <a:pt x="4830" y="1"/>
                    <a:pt x="4830" y="1"/>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6" name="Google Shape;19326;p140"/>
            <p:cNvSpPr/>
            <p:nvPr/>
          </p:nvSpPr>
          <p:spPr>
            <a:xfrm>
              <a:off x="4963547" y="3510725"/>
              <a:ext cx="161800" cy="39906"/>
            </a:xfrm>
            <a:custGeom>
              <a:avLst/>
              <a:gdLst/>
              <a:ahLst/>
              <a:cxnLst/>
              <a:rect l="l" t="t" r="r" b="b"/>
              <a:pathLst>
                <a:path w="6175" h="1523" extrusionOk="0">
                  <a:moveTo>
                    <a:pt x="1" y="1"/>
                  </a:moveTo>
                  <a:lnTo>
                    <a:pt x="1" y="1"/>
                  </a:lnTo>
                  <a:cubicBezTo>
                    <a:pt x="11" y="308"/>
                    <a:pt x="11" y="625"/>
                    <a:pt x="1" y="956"/>
                  </a:cubicBezTo>
                  <a:cubicBezTo>
                    <a:pt x="1" y="961"/>
                    <a:pt x="1" y="970"/>
                    <a:pt x="1" y="975"/>
                  </a:cubicBezTo>
                  <a:cubicBezTo>
                    <a:pt x="1" y="1278"/>
                    <a:pt x="1383" y="1522"/>
                    <a:pt x="3088" y="1522"/>
                  </a:cubicBezTo>
                  <a:cubicBezTo>
                    <a:pt x="4796" y="1522"/>
                    <a:pt x="6174" y="1278"/>
                    <a:pt x="6174" y="975"/>
                  </a:cubicBezTo>
                  <a:cubicBezTo>
                    <a:pt x="6165" y="634"/>
                    <a:pt x="6169" y="313"/>
                    <a:pt x="6174" y="1"/>
                  </a:cubicBezTo>
                  <a:lnTo>
                    <a:pt x="6174" y="1"/>
                  </a:lnTo>
                  <a:cubicBezTo>
                    <a:pt x="5464" y="169"/>
                    <a:pt x="4345" y="274"/>
                    <a:pt x="3088" y="274"/>
                  </a:cubicBezTo>
                  <a:cubicBezTo>
                    <a:pt x="1825" y="274"/>
                    <a:pt x="711" y="169"/>
                    <a:pt x="1"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7" name="Google Shape;19327;p140"/>
            <p:cNvSpPr/>
            <p:nvPr/>
          </p:nvSpPr>
          <p:spPr>
            <a:xfrm>
              <a:off x="4963547" y="3510856"/>
              <a:ext cx="157" cy="5948"/>
            </a:xfrm>
            <a:custGeom>
              <a:avLst/>
              <a:gdLst/>
              <a:ahLst/>
              <a:cxnLst/>
              <a:rect l="l" t="t" r="r" b="b"/>
              <a:pathLst>
                <a:path w="6" h="227" extrusionOk="0">
                  <a:moveTo>
                    <a:pt x="1" y="1"/>
                  </a:moveTo>
                  <a:cubicBezTo>
                    <a:pt x="1" y="73"/>
                    <a:pt x="1" y="149"/>
                    <a:pt x="6" y="226"/>
                  </a:cubicBezTo>
                  <a:cubicBezTo>
                    <a:pt x="6" y="149"/>
                    <a:pt x="6" y="73"/>
                    <a:pt x="6" y="1"/>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8" name="Google Shape;19328;p140"/>
            <p:cNvSpPr/>
            <p:nvPr/>
          </p:nvSpPr>
          <p:spPr>
            <a:xfrm>
              <a:off x="4963547" y="3510725"/>
              <a:ext cx="161800" cy="39906"/>
            </a:xfrm>
            <a:custGeom>
              <a:avLst/>
              <a:gdLst/>
              <a:ahLst/>
              <a:cxnLst/>
              <a:rect l="l" t="t" r="r" b="b"/>
              <a:pathLst>
                <a:path w="6175" h="1523" extrusionOk="0">
                  <a:moveTo>
                    <a:pt x="1" y="1"/>
                  </a:moveTo>
                  <a:lnTo>
                    <a:pt x="1" y="1"/>
                  </a:lnTo>
                  <a:cubicBezTo>
                    <a:pt x="11" y="308"/>
                    <a:pt x="11" y="625"/>
                    <a:pt x="1" y="956"/>
                  </a:cubicBezTo>
                  <a:cubicBezTo>
                    <a:pt x="1" y="961"/>
                    <a:pt x="1" y="970"/>
                    <a:pt x="1" y="975"/>
                  </a:cubicBezTo>
                  <a:cubicBezTo>
                    <a:pt x="1" y="1278"/>
                    <a:pt x="1383" y="1522"/>
                    <a:pt x="3088" y="1522"/>
                  </a:cubicBezTo>
                  <a:cubicBezTo>
                    <a:pt x="4796" y="1522"/>
                    <a:pt x="6174" y="1278"/>
                    <a:pt x="6174" y="975"/>
                  </a:cubicBezTo>
                  <a:cubicBezTo>
                    <a:pt x="6165" y="634"/>
                    <a:pt x="6169" y="313"/>
                    <a:pt x="6174" y="1"/>
                  </a:cubicBezTo>
                  <a:lnTo>
                    <a:pt x="6174" y="1"/>
                  </a:lnTo>
                  <a:cubicBezTo>
                    <a:pt x="5464" y="169"/>
                    <a:pt x="4345" y="274"/>
                    <a:pt x="3088" y="274"/>
                  </a:cubicBezTo>
                  <a:cubicBezTo>
                    <a:pt x="1825" y="274"/>
                    <a:pt x="711" y="169"/>
                    <a:pt x="1"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9" name="Google Shape;19329;p140"/>
            <p:cNvSpPr/>
            <p:nvPr/>
          </p:nvSpPr>
          <p:spPr>
            <a:xfrm>
              <a:off x="4963547" y="3510725"/>
              <a:ext cx="161669" cy="39906"/>
            </a:xfrm>
            <a:custGeom>
              <a:avLst/>
              <a:gdLst/>
              <a:ahLst/>
              <a:cxnLst/>
              <a:rect l="l" t="t" r="r" b="b"/>
              <a:pathLst>
                <a:path w="6170" h="1523" extrusionOk="0">
                  <a:moveTo>
                    <a:pt x="6165" y="1"/>
                  </a:moveTo>
                  <a:cubicBezTo>
                    <a:pt x="5732" y="92"/>
                    <a:pt x="5291" y="159"/>
                    <a:pt x="4854" y="193"/>
                  </a:cubicBezTo>
                  <a:lnTo>
                    <a:pt x="4854" y="303"/>
                  </a:lnTo>
                  <a:cubicBezTo>
                    <a:pt x="4849" y="668"/>
                    <a:pt x="4566" y="966"/>
                    <a:pt x="4206" y="990"/>
                  </a:cubicBezTo>
                  <a:cubicBezTo>
                    <a:pt x="3856" y="1014"/>
                    <a:pt x="3481" y="1028"/>
                    <a:pt x="3088" y="1028"/>
                  </a:cubicBezTo>
                  <a:cubicBezTo>
                    <a:pt x="1455" y="1028"/>
                    <a:pt x="121" y="802"/>
                    <a:pt x="6" y="519"/>
                  </a:cubicBezTo>
                  <a:lnTo>
                    <a:pt x="6" y="730"/>
                  </a:lnTo>
                  <a:cubicBezTo>
                    <a:pt x="6" y="802"/>
                    <a:pt x="6" y="879"/>
                    <a:pt x="1" y="951"/>
                  </a:cubicBezTo>
                  <a:cubicBezTo>
                    <a:pt x="1" y="966"/>
                    <a:pt x="1" y="975"/>
                    <a:pt x="1" y="985"/>
                  </a:cubicBezTo>
                  <a:lnTo>
                    <a:pt x="1" y="994"/>
                  </a:lnTo>
                  <a:cubicBezTo>
                    <a:pt x="1" y="994"/>
                    <a:pt x="1" y="999"/>
                    <a:pt x="1" y="1004"/>
                  </a:cubicBezTo>
                  <a:cubicBezTo>
                    <a:pt x="83" y="1292"/>
                    <a:pt x="1431" y="1522"/>
                    <a:pt x="3083" y="1522"/>
                  </a:cubicBezTo>
                  <a:cubicBezTo>
                    <a:pt x="4787" y="1522"/>
                    <a:pt x="6169" y="1278"/>
                    <a:pt x="6169" y="975"/>
                  </a:cubicBezTo>
                  <a:cubicBezTo>
                    <a:pt x="6160" y="634"/>
                    <a:pt x="6165" y="313"/>
                    <a:pt x="6169" y="1"/>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0" name="Google Shape;19330;p140"/>
            <p:cNvSpPr/>
            <p:nvPr/>
          </p:nvSpPr>
          <p:spPr>
            <a:xfrm>
              <a:off x="4935144" y="3355030"/>
              <a:ext cx="218607" cy="42396"/>
            </a:xfrm>
            <a:custGeom>
              <a:avLst/>
              <a:gdLst/>
              <a:ahLst/>
              <a:cxnLst/>
              <a:rect l="l" t="t" r="r" b="b"/>
              <a:pathLst>
                <a:path w="8343" h="1618" extrusionOk="0">
                  <a:moveTo>
                    <a:pt x="4172" y="0"/>
                  </a:moveTo>
                  <a:cubicBezTo>
                    <a:pt x="1867" y="0"/>
                    <a:pt x="0" y="360"/>
                    <a:pt x="0" y="807"/>
                  </a:cubicBezTo>
                  <a:cubicBezTo>
                    <a:pt x="0" y="1253"/>
                    <a:pt x="1867" y="1618"/>
                    <a:pt x="4172" y="1618"/>
                  </a:cubicBezTo>
                  <a:cubicBezTo>
                    <a:pt x="6476" y="1618"/>
                    <a:pt x="8343" y="1253"/>
                    <a:pt x="8343" y="807"/>
                  </a:cubicBezTo>
                  <a:cubicBezTo>
                    <a:pt x="8343" y="360"/>
                    <a:pt x="6476" y="0"/>
                    <a:pt x="41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1" name="Google Shape;19331;p140"/>
            <p:cNvSpPr/>
            <p:nvPr/>
          </p:nvSpPr>
          <p:spPr>
            <a:xfrm>
              <a:off x="4932995" y="3608330"/>
              <a:ext cx="111465" cy="99412"/>
            </a:xfrm>
            <a:custGeom>
              <a:avLst/>
              <a:gdLst/>
              <a:ahLst/>
              <a:cxnLst/>
              <a:rect l="l" t="t" r="r" b="b"/>
              <a:pathLst>
                <a:path w="4254" h="3794" extrusionOk="0">
                  <a:moveTo>
                    <a:pt x="1393" y="0"/>
                  </a:moveTo>
                  <a:cubicBezTo>
                    <a:pt x="1252" y="0"/>
                    <a:pt x="1119" y="23"/>
                    <a:pt x="999" y="73"/>
                  </a:cubicBezTo>
                  <a:cubicBezTo>
                    <a:pt x="1" y="490"/>
                    <a:pt x="500" y="1719"/>
                    <a:pt x="581" y="1897"/>
                  </a:cubicBezTo>
                  <a:cubicBezTo>
                    <a:pt x="495" y="2074"/>
                    <a:pt x="1" y="3303"/>
                    <a:pt x="999" y="3721"/>
                  </a:cubicBezTo>
                  <a:cubicBezTo>
                    <a:pt x="1119" y="3771"/>
                    <a:pt x="1251" y="3793"/>
                    <a:pt x="1392" y="3793"/>
                  </a:cubicBezTo>
                  <a:cubicBezTo>
                    <a:pt x="2548" y="3793"/>
                    <a:pt x="4254" y="2286"/>
                    <a:pt x="4254" y="2286"/>
                  </a:cubicBezTo>
                  <a:lnTo>
                    <a:pt x="4254" y="1503"/>
                  </a:lnTo>
                  <a:cubicBezTo>
                    <a:pt x="4254" y="1503"/>
                    <a:pt x="2549" y="0"/>
                    <a:pt x="1393"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2" name="Google Shape;19332;p140"/>
            <p:cNvSpPr/>
            <p:nvPr/>
          </p:nvSpPr>
          <p:spPr>
            <a:xfrm>
              <a:off x="5044435" y="3608330"/>
              <a:ext cx="111465" cy="99412"/>
            </a:xfrm>
            <a:custGeom>
              <a:avLst/>
              <a:gdLst/>
              <a:ahLst/>
              <a:cxnLst/>
              <a:rect l="l" t="t" r="r" b="b"/>
              <a:pathLst>
                <a:path w="4254" h="3794" extrusionOk="0">
                  <a:moveTo>
                    <a:pt x="2862" y="1"/>
                  </a:moveTo>
                  <a:cubicBezTo>
                    <a:pt x="1706" y="1"/>
                    <a:pt x="1" y="1508"/>
                    <a:pt x="1" y="1508"/>
                  </a:cubicBezTo>
                  <a:lnTo>
                    <a:pt x="1" y="2286"/>
                  </a:lnTo>
                  <a:cubicBezTo>
                    <a:pt x="1" y="2286"/>
                    <a:pt x="1706" y="3793"/>
                    <a:pt x="2862" y="3793"/>
                  </a:cubicBezTo>
                  <a:cubicBezTo>
                    <a:pt x="3003" y="3793"/>
                    <a:pt x="3135" y="3771"/>
                    <a:pt x="3255" y="3721"/>
                  </a:cubicBezTo>
                  <a:cubicBezTo>
                    <a:pt x="4249" y="3303"/>
                    <a:pt x="3754" y="2074"/>
                    <a:pt x="3673" y="1897"/>
                  </a:cubicBezTo>
                  <a:cubicBezTo>
                    <a:pt x="3759" y="1714"/>
                    <a:pt x="4254" y="490"/>
                    <a:pt x="3255" y="73"/>
                  </a:cubicBezTo>
                  <a:cubicBezTo>
                    <a:pt x="3135" y="23"/>
                    <a:pt x="3003" y="1"/>
                    <a:pt x="2862"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3" name="Google Shape;19333;p140"/>
            <p:cNvSpPr/>
            <p:nvPr/>
          </p:nvSpPr>
          <p:spPr>
            <a:xfrm>
              <a:off x="5106456" y="3608356"/>
              <a:ext cx="49444" cy="99360"/>
            </a:xfrm>
            <a:custGeom>
              <a:avLst/>
              <a:gdLst/>
              <a:ahLst/>
              <a:cxnLst/>
              <a:rect l="l" t="t" r="r" b="b"/>
              <a:pathLst>
                <a:path w="1887" h="3792" extrusionOk="0">
                  <a:moveTo>
                    <a:pt x="496" y="0"/>
                  </a:moveTo>
                  <a:cubicBezTo>
                    <a:pt x="338" y="0"/>
                    <a:pt x="171" y="28"/>
                    <a:pt x="0" y="77"/>
                  </a:cubicBezTo>
                  <a:cubicBezTo>
                    <a:pt x="984" y="494"/>
                    <a:pt x="494" y="1718"/>
                    <a:pt x="408" y="1896"/>
                  </a:cubicBezTo>
                  <a:cubicBezTo>
                    <a:pt x="494" y="2073"/>
                    <a:pt x="984" y="3298"/>
                    <a:pt x="0" y="3715"/>
                  </a:cubicBezTo>
                  <a:cubicBezTo>
                    <a:pt x="171" y="3763"/>
                    <a:pt x="338" y="3792"/>
                    <a:pt x="496" y="3792"/>
                  </a:cubicBezTo>
                  <a:cubicBezTo>
                    <a:pt x="636" y="3792"/>
                    <a:pt x="769" y="3770"/>
                    <a:pt x="888" y="3720"/>
                  </a:cubicBezTo>
                  <a:cubicBezTo>
                    <a:pt x="1882" y="3302"/>
                    <a:pt x="1387" y="2073"/>
                    <a:pt x="1306" y="1896"/>
                  </a:cubicBezTo>
                  <a:cubicBezTo>
                    <a:pt x="1387" y="1718"/>
                    <a:pt x="1887" y="489"/>
                    <a:pt x="888" y="72"/>
                  </a:cubicBezTo>
                  <a:cubicBezTo>
                    <a:pt x="769" y="22"/>
                    <a:pt x="636" y="0"/>
                    <a:pt x="496" y="0"/>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4" name="Google Shape;19334;p140"/>
            <p:cNvSpPr/>
            <p:nvPr/>
          </p:nvSpPr>
          <p:spPr>
            <a:xfrm>
              <a:off x="5027455" y="3627955"/>
              <a:ext cx="33985" cy="60161"/>
            </a:xfrm>
            <a:custGeom>
              <a:avLst/>
              <a:gdLst/>
              <a:ahLst/>
              <a:cxnLst/>
              <a:rect l="l" t="t" r="r" b="b"/>
              <a:pathLst>
                <a:path w="1297" h="2296" extrusionOk="0">
                  <a:moveTo>
                    <a:pt x="389" y="1"/>
                  </a:moveTo>
                  <a:cubicBezTo>
                    <a:pt x="173" y="1"/>
                    <a:pt x="1" y="173"/>
                    <a:pt x="1" y="385"/>
                  </a:cubicBezTo>
                  <a:lnTo>
                    <a:pt x="1" y="1911"/>
                  </a:lnTo>
                  <a:cubicBezTo>
                    <a:pt x="1" y="2122"/>
                    <a:pt x="173" y="2295"/>
                    <a:pt x="389" y="2295"/>
                  </a:cubicBezTo>
                  <a:lnTo>
                    <a:pt x="908" y="2295"/>
                  </a:lnTo>
                  <a:cubicBezTo>
                    <a:pt x="1124" y="2295"/>
                    <a:pt x="1297" y="2122"/>
                    <a:pt x="1297" y="1906"/>
                  </a:cubicBezTo>
                  <a:lnTo>
                    <a:pt x="1297" y="385"/>
                  </a:lnTo>
                  <a:cubicBezTo>
                    <a:pt x="1297" y="173"/>
                    <a:pt x="1124" y="1"/>
                    <a:pt x="908" y="1"/>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5" name="Google Shape;19335;p140"/>
            <p:cNvSpPr/>
            <p:nvPr/>
          </p:nvSpPr>
          <p:spPr>
            <a:xfrm>
              <a:off x="4888713" y="3456408"/>
              <a:ext cx="311469" cy="137878"/>
            </a:xfrm>
            <a:custGeom>
              <a:avLst/>
              <a:gdLst/>
              <a:ahLst/>
              <a:cxnLst/>
              <a:rect l="l" t="t" r="r" b="b"/>
              <a:pathLst>
                <a:path w="11887" h="5262" extrusionOk="0">
                  <a:moveTo>
                    <a:pt x="8819" y="2328"/>
                  </a:moveTo>
                  <a:lnTo>
                    <a:pt x="8819" y="2343"/>
                  </a:lnTo>
                  <a:lnTo>
                    <a:pt x="8819" y="2664"/>
                  </a:lnTo>
                  <a:lnTo>
                    <a:pt x="8819" y="2683"/>
                  </a:lnTo>
                  <a:cubicBezTo>
                    <a:pt x="8819" y="2789"/>
                    <a:pt x="8819" y="2899"/>
                    <a:pt x="8824" y="3010"/>
                  </a:cubicBezTo>
                  <a:cubicBezTo>
                    <a:pt x="8737" y="3063"/>
                    <a:pt x="8646" y="3106"/>
                    <a:pt x="8550" y="3130"/>
                  </a:cubicBezTo>
                  <a:cubicBezTo>
                    <a:pt x="8200" y="3221"/>
                    <a:pt x="7835" y="3283"/>
                    <a:pt x="7475" y="3317"/>
                  </a:cubicBezTo>
                  <a:lnTo>
                    <a:pt x="7384" y="3327"/>
                  </a:lnTo>
                  <a:lnTo>
                    <a:pt x="7379" y="3327"/>
                  </a:lnTo>
                  <a:cubicBezTo>
                    <a:pt x="7024" y="3360"/>
                    <a:pt x="6630" y="3379"/>
                    <a:pt x="6222" y="3384"/>
                  </a:cubicBezTo>
                  <a:lnTo>
                    <a:pt x="5665" y="3384"/>
                  </a:lnTo>
                  <a:cubicBezTo>
                    <a:pt x="5262" y="3379"/>
                    <a:pt x="4868" y="3360"/>
                    <a:pt x="4508" y="3327"/>
                  </a:cubicBezTo>
                  <a:lnTo>
                    <a:pt x="4503" y="3327"/>
                  </a:lnTo>
                  <a:lnTo>
                    <a:pt x="4417" y="3317"/>
                  </a:lnTo>
                  <a:cubicBezTo>
                    <a:pt x="4052" y="3283"/>
                    <a:pt x="3687" y="3221"/>
                    <a:pt x="3337" y="3130"/>
                  </a:cubicBezTo>
                  <a:cubicBezTo>
                    <a:pt x="3241" y="3101"/>
                    <a:pt x="3150" y="3063"/>
                    <a:pt x="3063" y="3015"/>
                  </a:cubicBezTo>
                  <a:lnTo>
                    <a:pt x="3063" y="3010"/>
                  </a:lnTo>
                  <a:cubicBezTo>
                    <a:pt x="3063" y="2947"/>
                    <a:pt x="3063" y="2885"/>
                    <a:pt x="3068" y="2823"/>
                  </a:cubicBezTo>
                  <a:lnTo>
                    <a:pt x="3068" y="2808"/>
                  </a:lnTo>
                  <a:lnTo>
                    <a:pt x="3068" y="2683"/>
                  </a:lnTo>
                  <a:lnTo>
                    <a:pt x="3068" y="2664"/>
                  </a:lnTo>
                  <a:lnTo>
                    <a:pt x="3068" y="2626"/>
                  </a:lnTo>
                  <a:lnTo>
                    <a:pt x="3068" y="2621"/>
                  </a:lnTo>
                  <a:lnTo>
                    <a:pt x="3068" y="2434"/>
                  </a:lnTo>
                  <a:lnTo>
                    <a:pt x="3068" y="2415"/>
                  </a:lnTo>
                  <a:lnTo>
                    <a:pt x="3068" y="2347"/>
                  </a:lnTo>
                  <a:lnTo>
                    <a:pt x="3068" y="2328"/>
                  </a:lnTo>
                  <a:cubicBezTo>
                    <a:pt x="3812" y="2472"/>
                    <a:pt x="4839" y="2554"/>
                    <a:pt x="5944" y="2554"/>
                  </a:cubicBezTo>
                  <a:cubicBezTo>
                    <a:pt x="7043" y="2554"/>
                    <a:pt x="8075" y="2472"/>
                    <a:pt x="8819" y="2328"/>
                  </a:cubicBezTo>
                  <a:close/>
                  <a:moveTo>
                    <a:pt x="9237" y="2453"/>
                  </a:moveTo>
                  <a:cubicBezTo>
                    <a:pt x="9448" y="2463"/>
                    <a:pt x="9645" y="2472"/>
                    <a:pt x="9837" y="2487"/>
                  </a:cubicBezTo>
                  <a:lnTo>
                    <a:pt x="9985" y="2496"/>
                  </a:lnTo>
                  <a:cubicBezTo>
                    <a:pt x="10302" y="2506"/>
                    <a:pt x="10619" y="2539"/>
                    <a:pt x="10931" y="2602"/>
                  </a:cubicBezTo>
                  <a:cubicBezTo>
                    <a:pt x="11238" y="2669"/>
                    <a:pt x="11430" y="2775"/>
                    <a:pt x="11459" y="2895"/>
                  </a:cubicBezTo>
                  <a:cubicBezTo>
                    <a:pt x="11449" y="2914"/>
                    <a:pt x="11440" y="3010"/>
                    <a:pt x="11315" y="3168"/>
                  </a:cubicBezTo>
                  <a:cubicBezTo>
                    <a:pt x="11013" y="3547"/>
                    <a:pt x="10369" y="3955"/>
                    <a:pt x="9592" y="4248"/>
                  </a:cubicBezTo>
                  <a:cubicBezTo>
                    <a:pt x="8560" y="4642"/>
                    <a:pt x="7297" y="4848"/>
                    <a:pt x="5944" y="4848"/>
                  </a:cubicBezTo>
                  <a:lnTo>
                    <a:pt x="5939" y="4848"/>
                  </a:lnTo>
                  <a:cubicBezTo>
                    <a:pt x="4585" y="4848"/>
                    <a:pt x="3327" y="4642"/>
                    <a:pt x="2291" y="4248"/>
                  </a:cubicBezTo>
                  <a:cubicBezTo>
                    <a:pt x="1513" y="3951"/>
                    <a:pt x="874" y="3547"/>
                    <a:pt x="572" y="3168"/>
                  </a:cubicBezTo>
                  <a:cubicBezTo>
                    <a:pt x="447" y="3010"/>
                    <a:pt x="433" y="2914"/>
                    <a:pt x="442" y="2895"/>
                  </a:cubicBezTo>
                  <a:cubicBezTo>
                    <a:pt x="466" y="2779"/>
                    <a:pt x="658" y="2674"/>
                    <a:pt x="966" y="2602"/>
                  </a:cubicBezTo>
                  <a:cubicBezTo>
                    <a:pt x="1278" y="2539"/>
                    <a:pt x="1595" y="2506"/>
                    <a:pt x="1911" y="2496"/>
                  </a:cubicBezTo>
                  <a:lnTo>
                    <a:pt x="2060" y="2487"/>
                  </a:lnTo>
                  <a:cubicBezTo>
                    <a:pt x="2252" y="2472"/>
                    <a:pt x="2449" y="2463"/>
                    <a:pt x="2660" y="2453"/>
                  </a:cubicBezTo>
                  <a:lnTo>
                    <a:pt x="2660" y="2487"/>
                  </a:lnTo>
                  <a:lnTo>
                    <a:pt x="2660" y="2679"/>
                  </a:lnTo>
                  <a:lnTo>
                    <a:pt x="2660" y="2736"/>
                  </a:lnTo>
                  <a:lnTo>
                    <a:pt x="2660" y="2755"/>
                  </a:lnTo>
                  <a:cubicBezTo>
                    <a:pt x="2660" y="2837"/>
                    <a:pt x="2660" y="2923"/>
                    <a:pt x="2655" y="3005"/>
                  </a:cubicBezTo>
                  <a:cubicBezTo>
                    <a:pt x="2655" y="3019"/>
                    <a:pt x="2655" y="3034"/>
                    <a:pt x="2655" y="3048"/>
                  </a:cubicBezTo>
                  <a:cubicBezTo>
                    <a:pt x="2655" y="3327"/>
                    <a:pt x="2977" y="3504"/>
                    <a:pt x="3731" y="3634"/>
                  </a:cubicBezTo>
                  <a:cubicBezTo>
                    <a:pt x="4321" y="3739"/>
                    <a:pt x="5108" y="3797"/>
                    <a:pt x="5948" y="3797"/>
                  </a:cubicBezTo>
                  <a:cubicBezTo>
                    <a:pt x="6788" y="3797"/>
                    <a:pt x="7571" y="3739"/>
                    <a:pt x="8171" y="3634"/>
                  </a:cubicBezTo>
                  <a:cubicBezTo>
                    <a:pt x="8920" y="3504"/>
                    <a:pt x="9241" y="3327"/>
                    <a:pt x="9241" y="3048"/>
                  </a:cubicBezTo>
                  <a:lnTo>
                    <a:pt x="9241" y="3043"/>
                  </a:lnTo>
                  <a:cubicBezTo>
                    <a:pt x="9241" y="2952"/>
                    <a:pt x="9237" y="2861"/>
                    <a:pt x="9237" y="2770"/>
                  </a:cubicBezTo>
                  <a:lnTo>
                    <a:pt x="9237" y="2765"/>
                  </a:lnTo>
                  <a:lnTo>
                    <a:pt x="9237" y="2693"/>
                  </a:lnTo>
                  <a:lnTo>
                    <a:pt x="9237" y="2491"/>
                  </a:lnTo>
                  <a:lnTo>
                    <a:pt x="9237" y="2453"/>
                  </a:lnTo>
                  <a:close/>
                  <a:moveTo>
                    <a:pt x="2716" y="1"/>
                  </a:moveTo>
                  <a:cubicBezTo>
                    <a:pt x="2603" y="1"/>
                    <a:pt x="2488" y="85"/>
                    <a:pt x="2507" y="235"/>
                  </a:cubicBezTo>
                  <a:cubicBezTo>
                    <a:pt x="2588" y="835"/>
                    <a:pt x="2636" y="1435"/>
                    <a:pt x="2651" y="2045"/>
                  </a:cubicBezTo>
                  <a:cubicBezTo>
                    <a:pt x="2435" y="2050"/>
                    <a:pt x="2233" y="2064"/>
                    <a:pt x="2031" y="2074"/>
                  </a:cubicBezTo>
                  <a:lnTo>
                    <a:pt x="1892" y="2083"/>
                  </a:lnTo>
                  <a:cubicBezTo>
                    <a:pt x="1254" y="2122"/>
                    <a:pt x="193" y="2179"/>
                    <a:pt x="44" y="2794"/>
                  </a:cubicBezTo>
                  <a:cubicBezTo>
                    <a:pt x="1" y="2976"/>
                    <a:pt x="73" y="3192"/>
                    <a:pt x="250" y="3423"/>
                  </a:cubicBezTo>
                  <a:cubicBezTo>
                    <a:pt x="601" y="3864"/>
                    <a:pt x="1292" y="4306"/>
                    <a:pt x="2147" y="4632"/>
                  </a:cubicBezTo>
                  <a:cubicBezTo>
                    <a:pt x="3227" y="5045"/>
                    <a:pt x="4542" y="5261"/>
                    <a:pt x="5944" y="5261"/>
                  </a:cubicBezTo>
                  <a:cubicBezTo>
                    <a:pt x="7345" y="5261"/>
                    <a:pt x="8660" y="5045"/>
                    <a:pt x="9741" y="4632"/>
                  </a:cubicBezTo>
                  <a:cubicBezTo>
                    <a:pt x="10595" y="4306"/>
                    <a:pt x="11286" y="3864"/>
                    <a:pt x="11637" y="3423"/>
                  </a:cubicBezTo>
                  <a:cubicBezTo>
                    <a:pt x="11814" y="3197"/>
                    <a:pt x="11886" y="2976"/>
                    <a:pt x="11843" y="2794"/>
                  </a:cubicBezTo>
                  <a:cubicBezTo>
                    <a:pt x="11694" y="2179"/>
                    <a:pt x="10633" y="2122"/>
                    <a:pt x="9995" y="2083"/>
                  </a:cubicBezTo>
                  <a:lnTo>
                    <a:pt x="9856" y="2074"/>
                  </a:lnTo>
                  <a:cubicBezTo>
                    <a:pt x="9654" y="2064"/>
                    <a:pt x="9453" y="2050"/>
                    <a:pt x="9237" y="2045"/>
                  </a:cubicBezTo>
                  <a:cubicBezTo>
                    <a:pt x="9251" y="1440"/>
                    <a:pt x="9299" y="835"/>
                    <a:pt x="9376" y="235"/>
                  </a:cubicBezTo>
                  <a:cubicBezTo>
                    <a:pt x="9397" y="85"/>
                    <a:pt x="9283" y="1"/>
                    <a:pt x="9170" y="1"/>
                  </a:cubicBezTo>
                  <a:cubicBezTo>
                    <a:pt x="9078" y="1"/>
                    <a:pt x="8988" y="57"/>
                    <a:pt x="8973" y="178"/>
                  </a:cubicBezTo>
                  <a:cubicBezTo>
                    <a:pt x="8896" y="754"/>
                    <a:pt x="8848" y="1330"/>
                    <a:pt x="8828" y="1906"/>
                  </a:cubicBezTo>
                  <a:cubicBezTo>
                    <a:pt x="8108" y="2055"/>
                    <a:pt x="7048" y="2141"/>
                    <a:pt x="5944" y="2141"/>
                  </a:cubicBezTo>
                  <a:cubicBezTo>
                    <a:pt x="4820" y="2141"/>
                    <a:pt x="3783" y="2055"/>
                    <a:pt x="3059" y="1911"/>
                  </a:cubicBezTo>
                  <a:cubicBezTo>
                    <a:pt x="3039" y="1330"/>
                    <a:pt x="2991" y="754"/>
                    <a:pt x="2915" y="178"/>
                  </a:cubicBezTo>
                  <a:cubicBezTo>
                    <a:pt x="2899" y="57"/>
                    <a:pt x="2809" y="1"/>
                    <a:pt x="271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6" name="Google Shape;19336;p140"/>
            <p:cNvSpPr/>
            <p:nvPr/>
          </p:nvSpPr>
          <p:spPr>
            <a:xfrm>
              <a:off x="4934751" y="3602984"/>
              <a:ext cx="219525" cy="110050"/>
            </a:xfrm>
            <a:custGeom>
              <a:avLst/>
              <a:gdLst/>
              <a:ahLst/>
              <a:cxnLst/>
              <a:rect l="l" t="t" r="r" b="b"/>
              <a:pathLst>
                <a:path w="8378" h="4200" extrusionOk="0">
                  <a:moveTo>
                    <a:pt x="4451" y="1160"/>
                  </a:moveTo>
                  <a:cubicBezTo>
                    <a:pt x="4527" y="1160"/>
                    <a:pt x="4595" y="1208"/>
                    <a:pt x="4623" y="1285"/>
                  </a:cubicBezTo>
                  <a:cubicBezTo>
                    <a:pt x="4623" y="1294"/>
                    <a:pt x="4628" y="1304"/>
                    <a:pt x="4628" y="1314"/>
                  </a:cubicBezTo>
                  <a:cubicBezTo>
                    <a:pt x="4628" y="1323"/>
                    <a:pt x="4628" y="1328"/>
                    <a:pt x="4628" y="1338"/>
                  </a:cubicBezTo>
                  <a:lnTo>
                    <a:pt x="4628" y="2859"/>
                  </a:lnTo>
                  <a:cubicBezTo>
                    <a:pt x="4628" y="2869"/>
                    <a:pt x="4628" y="2878"/>
                    <a:pt x="4628" y="2888"/>
                  </a:cubicBezTo>
                  <a:cubicBezTo>
                    <a:pt x="4628" y="2898"/>
                    <a:pt x="4623" y="2907"/>
                    <a:pt x="4623" y="2917"/>
                  </a:cubicBezTo>
                  <a:cubicBezTo>
                    <a:pt x="4595" y="2994"/>
                    <a:pt x="4527" y="3042"/>
                    <a:pt x="4451" y="3042"/>
                  </a:cubicBezTo>
                  <a:lnTo>
                    <a:pt x="3927" y="3042"/>
                  </a:lnTo>
                  <a:cubicBezTo>
                    <a:pt x="3851" y="3042"/>
                    <a:pt x="3783" y="2994"/>
                    <a:pt x="3755" y="2917"/>
                  </a:cubicBezTo>
                  <a:cubicBezTo>
                    <a:pt x="3755" y="2907"/>
                    <a:pt x="3750" y="2898"/>
                    <a:pt x="3750" y="2888"/>
                  </a:cubicBezTo>
                  <a:cubicBezTo>
                    <a:pt x="3750" y="2878"/>
                    <a:pt x="3750" y="2869"/>
                    <a:pt x="3750" y="2859"/>
                  </a:cubicBezTo>
                  <a:lnTo>
                    <a:pt x="3750" y="1338"/>
                  </a:lnTo>
                  <a:cubicBezTo>
                    <a:pt x="3750" y="1328"/>
                    <a:pt x="3750" y="1323"/>
                    <a:pt x="3750" y="1314"/>
                  </a:cubicBezTo>
                  <a:cubicBezTo>
                    <a:pt x="3750" y="1304"/>
                    <a:pt x="3755" y="1294"/>
                    <a:pt x="3755" y="1285"/>
                  </a:cubicBezTo>
                  <a:cubicBezTo>
                    <a:pt x="3783" y="1208"/>
                    <a:pt x="3851" y="1160"/>
                    <a:pt x="3927" y="1160"/>
                  </a:cubicBezTo>
                  <a:close/>
                  <a:moveTo>
                    <a:pt x="7047" y="408"/>
                  </a:moveTo>
                  <a:cubicBezTo>
                    <a:pt x="7165" y="408"/>
                    <a:pt x="7269" y="426"/>
                    <a:pt x="7360" y="464"/>
                  </a:cubicBezTo>
                  <a:cubicBezTo>
                    <a:pt x="7556" y="536"/>
                    <a:pt x="7715" y="685"/>
                    <a:pt x="7792" y="882"/>
                  </a:cubicBezTo>
                  <a:cubicBezTo>
                    <a:pt x="7974" y="1362"/>
                    <a:pt x="7676" y="2005"/>
                    <a:pt x="7672" y="2010"/>
                  </a:cubicBezTo>
                  <a:cubicBezTo>
                    <a:pt x="7643" y="2067"/>
                    <a:pt x="7643" y="2130"/>
                    <a:pt x="7672" y="2187"/>
                  </a:cubicBezTo>
                  <a:cubicBezTo>
                    <a:pt x="7676" y="2192"/>
                    <a:pt x="7969" y="2840"/>
                    <a:pt x="7792" y="3315"/>
                  </a:cubicBezTo>
                  <a:cubicBezTo>
                    <a:pt x="7715" y="3512"/>
                    <a:pt x="7556" y="3666"/>
                    <a:pt x="7360" y="3733"/>
                  </a:cubicBezTo>
                  <a:cubicBezTo>
                    <a:pt x="7270" y="3770"/>
                    <a:pt x="7166" y="3789"/>
                    <a:pt x="7049" y="3789"/>
                  </a:cubicBezTo>
                  <a:cubicBezTo>
                    <a:pt x="6567" y="3789"/>
                    <a:pt x="5860" y="3476"/>
                    <a:pt x="5041" y="2893"/>
                  </a:cubicBezTo>
                  <a:lnTo>
                    <a:pt x="5041" y="2859"/>
                  </a:lnTo>
                  <a:lnTo>
                    <a:pt x="5041" y="2682"/>
                  </a:lnTo>
                  <a:lnTo>
                    <a:pt x="5876" y="2907"/>
                  </a:lnTo>
                  <a:cubicBezTo>
                    <a:pt x="5898" y="2913"/>
                    <a:pt x="5919" y="2916"/>
                    <a:pt x="5938" y="2916"/>
                  </a:cubicBezTo>
                  <a:cubicBezTo>
                    <a:pt x="6155" y="2916"/>
                    <a:pt x="6224" y="2575"/>
                    <a:pt x="5982" y="2514"/>
                  </a:cubicBezTo>
                  <a:lnTo>
                    <a:pt x="5041" y="2254"/>
                  </a:lnTo>
                  <a:lnTo>
                    <a:pt x="5041" y="1942"/>
                  </a:lnTo>
                  <a:lnTo>
                    <a:pt x="5982" y="1688"/>
                  </a:lnTo>
                  <a:cubicBezTo>
                    <a:pt x="6224" y="1622"/>
                    <a:pt x="6155" y="1281"/>
                    <a:pt x="5938" y="1281"/>
                  </a:cubicBezTo>
                  <a:cubicBezTo>
                    <a:pt x="5919" y="1281"/>
                    <a:pt x="5898" y="1284"/>
                    <a:pt x="5876" y="1290"/>
                  </a:cubicBezTo>
                  <a:lnTo>
                    <a:pt x="5041" y="1515"/>
                  </a:lnTo>
                  <a:lnTo>
                    <a:pt x="5041" y="1338"/>
                  </a:lnTo>
                  <a:lnTo>
                    <a:pt x="5041" y="1304"/>
                  </a:lnTo>
                  <a:cubicBezTo>
                    <a:pt x="5860" y="721"/>
                    <a:pt x="6564" y="408"/>
                    <a:pt x="7047" y="408"/>
                  </a:cubicBezTo>
                  <a:close/>
                  <a:moveTo>
                    <a:pt x="1321" y="411"/>
                  </a:moveTo>
                  <a:cubicBezTo>
                    <a:pt x="1806" y="411"/>
                    <a:pt x="2511" y="723"/>
                    <a:pt x="3332" y="1309"/>
                  </a:cubicBezTo>
                  <a:lnTo>
                    <a:pt x="3332" y="1338"/>
                  </a:lnTo>
                  <a:lnTo>
                    <a:pt x="3332" y="1520"/>
                  </a:lnTo>
                  <a:lnTo>
                    <a:pt x="2502" y="1294"/>
                  </a:lnTo>
                  <a:cubicBezTo>
                    <a:pt x="2480" y="1288"/>
                    <a:pt x="2459" y="1286"/>
                    <a:pt x="2439" y="1286"/>
                  </a:cubicBezTo>
                  <a:cubicBezTo>
                    <a:pt x="2218" y="1286"/>
                    <a:pt x="2149" y="1626"/>
                    <a:pt x="2391" y="1688"/>
                  </a:cubicBezTo>
                  <a:lnTo>
                    <a:pt x="3332" y="1942"/>
                  </a:lnTo>
                  <a:lnTo>
                    <a:pt x="3332" y="2259"/>
                  </a:lnTo>
                  <a:lnTo>
                    <a:pt x="2391" y="2514"/>
                  </a:lnTo>
                  <a:cubicBezTo>
                    <a:pt x="2149" y="2580"/>
                    <a:pt x="2218" y="2916"/>
                    <a:pt x="2434" y="2916"/>
                  </a:cubicBezTo>
                  <a:cubicBezTo>
                    <a:pt x="2454" y="2916"/>
                    <a:pt x="2475" y="2913"/>
                    <a:pt x="2497" y="2907"/>
                  </a:cubicBezTo>
                  <a:lnTo>
                    <a:pt x="3332" y="2682"/>
                  </a:lnTo>
                  <a:lnTo>
                    <a:pt x="3332" y="2864"/>
                  </a:lnTo>
                  <a:lnTo>
                    <a:pt x="3332" y="2898"/>
                  </a:lnTo>
                  <a:cubicBezTo>
                    <a:pt x="2512" y="3482"/>
                    <a:pt x="1807" y="3792"/>
                    <a:pt x="1320" y="3792"/>
                  </a:cubicBezTo>
                  <a:cubicBezTo>
                    <a:pt x="1203" y="3792"/>
                    <a:pt x="1099" y="3774"/>
                    <a:pt x="1009" y="3738"/>
                  </a:cubicBezTo>
                  <a:cubicBezTo>
                    <a:pt x="817" y="3666"/>
                    <a:pt x="658" y="3512"/>
                    <a:pt x="582" y="3320"/>
                  </a:cubicBezTo>
                  <a:cubicBezTo>
                    <a:pt x="399" y="2840"/>
                    <a:pt x="697" y="2197"/>
                    <a:pt x="702" y="2187"/>
                  </a:cubicBezTo>
                  <a:cubicBezTo>
                    <a:pt x="726" y="2134"/>
                    <a:pt x="726" y="2072"/>
                    <a:pt x="702" y="2014"/>
                  </a:cubicBezTo>
                  <a:cubicBezTo>
                    <a:pt x="697" y="2010"/>
                    <a:pt x="399" y="1362"/>
                    <a:pt x="582" y="886"/>
                  </a:cubicBezTo>
                  <a:cubicBezTo>
                    <a:pt x="658" y="690"/>
                    <a:pt x="817" y="541"/>
                    <a:pt x="1009" y="469"/>
                  </a:cubicBezTo>
                  <a:cubicBezTo>
                    <a:pt x="1110" y="430"/>
                    <a:pt x="1215" y="411"/>
                    <a:pt x="1321" y="411"/>
                  </a:cubicBezTo>
                  <a:close/>
                  <a:moveTo>
                    <a:pt x="1331" y="1"/>
                  </a:moveTo>
                  <a:cubicBezTo>
                    <a:pt x="1164" y="1"/>
                    <a:pt x="1005" y="28"/>
                    <a:pt x="860" y="90"/>
                  </a:cubicBezTo>
                  <a:cubicBezTo>
                    <a:pt x="558" y="200"/>
                    <a:pt x="322" y="435"/>
                    <a:pt x="207" y="738"/>
                  </a:cubicBezTo>
                  <a:cubicBezTo>
                    <a:pt x="1" y="1266"/>
                    <a:pt x="207" y="1870"/>
                    <a:pt x="298" y="2101"/>
                  </a:cubicBezTo>
                  <a:cubicBezTo>
                    <a:pt x="236" y="2250"/>
                    <a:pt x="193" y="2403"/>
                    <a:pt x="159" y="2557"/>
                  </a:cubicBezTo>
                  <a:cubicBezTo>
                    <a:pt x="92" y="2902"/>
                    <a:pt x="106" y="3210"/>
                    <a:pt x="202" y="3464"/>
                  </a:cubicBezTo>
                  <a:cubicBezTo>
                    <a:pt x="322" y="3767"/>
                    <a:pt x="558" y="4002"/>
                    <a:pt x="860" y="4112"/>
                  </a:cubicBezTo>
                  <a:cubicBezTo>
                    <a:pt x="998" y="4170"/>
                    <a:pt x="1145" y="4199"/>
                    <a:pt x="1292" y="4199"/>
                  </a:cubicBezTo>
                  <a:cubicBezTo>
                    <a:pt x="1303" y="4199"/>
                    <a:pt x="1314" y="4199"/>
                    <a:pt x="1326" y="4199"/>
                  </a:cubicBezTo>
                  <a:cubicBezTo>
                    <a:pt x="2012" y="4199"/>
                    <a:pt x="2838" y="3743"/>
                    <a:pt x="3510" y="3277"/>
                  </a:cubicBezTo>
                  <a:cubicBezTo>
                    <a:pt x="3620" y="3392"/>
                    <a:pt x="3769" y="3455"/>
                    <a:pt x="3927" y="3459"/>
                  </a:cubicBezTo>
                  <a:lnTo>
                    <a:pt x="4451" y="3459"/>
                  </a:lnTo>
                  <a:cubicBezTo>
                    <a:pt x="4609" y="3455"/>
                    <a:pt x="4758" y="3392"/>
                    <a:pt x="4868" y="3277"/>
                  </a:cubicBezTo>
                  <a:cubicBezTo>
                    <a:pt x="5540" y="3743"/>
                    <a:pt x="6371" y="4199"/>
                    <a:pt x="7047" y="4199"/>
                  </a:cubicBezTo>
                  <a:cubicBezTo>
                    <a:pt x="7059" y="4199"/>
                    <a:pt x="7071" y="4199"/>
                    <a:pt x="7082" y="4199"/>
                  </a:cubicBezTo>
                  <a:cubicBezTo>
                    <a:pt x="7233" y="4199"/>
                    <a:pt x="7380" y="4170"/>
                    <a:pt x="7518" y="4112"/>
                  </a:cubicBezTo>
                  <a:cubicBezTo>
                    <a:pt x="7820" y="4002"/>
                    <a:pt x="8056" y="3767"/>
                    <a:pt x="8171" y="3464"/>
                  </a:cubicBezTo>
                  <a:cubicBezTo>
                    <a:pt x="8377" y="2936"/>
                    <a:pt x="8171" y="2331"/>
                    <a:pt x="8080" y="2101"/>
                  </a:cubicBezTo>
                  <a:cubicBezTo>
                    <a:pt x="8142" y="1952"/>
                    <a:pt x="8185" y="1798"/>
                    <a:pt x="8219" y="1640"/>
                  </a:cubicBezTo>
                  <a:cubicBezTo>
                    <a:pt x="8286" y="1299"/>
                    <a:pt x="8272" y="992"/>
                    <a:pt x="8171" y="738"/>
                  </a:cubicBezTo>
                  <a:cubicBezTo>
                    <a:pt x="8056" y="435"/>
                    <a:pt x="7820" y="200"/>
                    <a:pt x="7518" y="90"/>
                  </a:cubicBezTo>
                  <a:cubicBezTo>
                    <a:pt x="7373" y="28"/>
                    <a:pt x="7214" y="1"/>
                    <a:pt x="7047" y="1"/>
                  </a:cubicBezTo>
                  <a:cubicBezTo>
                    <a:pt x="6364" y="1"/>
                    <a:pt x="5535" y="458"/>
                    <a:pt x="4868" y="925"/>
                  </a:cubicBezTo>
                  <a:cubicBezTo>
                    <a:pt x="4758" y="810"/>
                    <a:pt x="4609" y="742"/>
                    <a:pt x="4451" y="742"/>
                  </a:cubicBezTo>
                  <a:lnTo>
                    <a:pt x="3927" y="742"/>
                  </a:lnTo>
                  <a:cubicBezTo>
                    <a:pt x="3769" y="742"/>
                    <a:pt x="3620" y="810"/>
                    <a:pt x="3510" y="925"/>
                  </a:cubicBezTo>
                  <a:cubicBezTo>
                    <a:pt x="2839" y="458"/>
                    <a:pt x="2013" y="1"/>
                    <a:pt x="133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7" name="Google Shape;19337;p140"/>
            <p:cNvSpPr/>
            <p:nvPr/>
          </p:nvSpPr>
          <p:spPr>
            <a:xfrm>
              <a:off x="4929720" y="3349868"/>
              <a:ext cx="229324" cy="92914"/>
            </a:xfrm>
            <a:custGeom>
              <a:avLst/>
              <a:gdLst/>
              <a:ahLst/>
              <a:cxnLst/>
              <a:rect l="l" t="t" r="r" b="b"/>
              <a:pathLst>
                <a:path w="8752" h="3546" extrusionOk="0">
                  <a:moveTo>
                    <a:pt x="4379" y="404"/>
                  </a:moveTo>
                  <a:cubicBezTo>
                    <a:pt x="5415" y="404"/>
                    <a:pt x="6409" y="476"/>
                    <a:pt x="7167" y="615"/>
                  </a:cubicBezTo>
                  <a:cubicBezTo>
                    <a:pt x="7998" y="759"/>
                    <a:pt x="8286" y="936"/>
                    <a:pt x="8339" y="1004"/>
                  </a:cubicBezTo>
                  <a:lnTo>
                    <a:pt x="8329" y="1018"/>
                  </a:lnTo>
                  <a:lnTo>
                    <a:pt x="8320" y="1028"/>
                  </a:lnTo>
                  <a:cubicBezTo>
                    <a:pt x="8276" y="1066"/>
                    <a:pt x="8118" y="1176"/>
                    <a:pt x="7667" y="1292"/>
                  </a:cubicBezTo>
                  <a:lnTo>
                    <a:pt x="7657" y="1292"/>
                  </a:lnTo>
                  <a:lnTo>
                    <a:pt x="7609" y="1306"/>
                  </a:lnTo>
                  <a:lnTo>
                    <a:pt x="7595" y="1306"/>
                  </a:lnTo>
                  <a:lnTo>
                    <a:pt x="7552" y="1320"/>
                  </a:lnTo>
                  <a:lnTo>
                    <a:pt x="7528" y="1325"/>
                  </a:lnTo>
                  <a:lnTo>
                    <a:pt x="7489" y="1335"/>
                  </a:lnTo>
                  <a:lnTo>
                    <a:pt x="7460" y="1340"/>
                  </a:lnTo>
                  <a:lnTo>
                    <a:pt x="7417" y="1349"/>
                  </a:lnTo>
                  <a:lnTo>
                    <a:pt x="7393" y="1354"/>
                  </a:lnTo>
                  <a:lnTo>
                    <a:pt x="7326" y="1368"/>
                  </a:lnTo>
                  <a:lnTo>
                    <a:pt x="7321" y="1368"/>
                  </a:lnTo>
                  <a:lnTo>
                    <a:pt x="7244" y="1383"/>
                  </a:lnTo>
                  <a:lnTo>
                    <a:pt x="7167" y="1397"/>
                  </a:lnTo>
                  <a:lnTo>
                    <a:pt x="7047" y="1416"/>
                  </a:lnTo>
                  <a:lnTo>
                    <a:pt x="7009" y="1421"/>
                  </a:lnTo>
                  <a:lnTo>
                    <a:pt x="6937" y="1436"/>
                  </a:lnTo>
                  <a:lnTo>
                    <a:pt x="6855" y="1445"/>
                  </a:lnTo>
                  <a:lnTo>
                    <a:pt x="6803" y="1455"/>
                  </a:lnTo>
                  <a:lnTo>
                    <a:pt x="6702" y="1464"/>
                  </a:lnTo>
                  <a:lnTo>
                    <a:pt x="6692" y="1464"/>
                  </a:lnTo>
                  <a:cubicBezTo>
                    <a:pt x="6260" y="1522"/>
                    <a:pt x="5771" y="1565"/>
                    <a:pt x="5262" y="1584"/>
                  </a:cubicBezTo>
                  <a:lnTo>
                    <a:pt x="5252" y="1584"/>
                  </a:lnTo>
                  <a:lnTo>
                    <a:pt x="5094" y="1594"/>
                  </a:lnTo>
                  <a:lnTo>
                    <a:pt x="3673" y="1594"/>
                  </a:lnTo>
                  <a:lnTo>
                    <a:pt x="3510" y="1584"/>
                  </a:lnTo>
                  <a:lnTo>
                    <a:pt x="3505" y="1584"/>
                  </a:lnTo>
                  <a:cubicBezTo>
                    <a:pt x="2996" y="1565"/>
                    <a:pt x="2506" y="1527"/>
                    <a:pt x="2074" y="1464"/>
                  </a:cubicBezTo>
                  <a:lnTo>
                    <a:pt x="2065" y="1464"/>
                  </a:lnTo>
                  <a:lnTo>
                    <a:pt x="1964" y="1455"/>
                  </a:lnTo>
                  <a:lnTo>
                    <a:pt x="1911" y="1445"/>
                  </a:lnTo>
                  <a:lnTo>
                    <a:pt x="1830" y="1436"/>
                  </a:lnTo>
                  <a:lnTo>
                    <a:pt x="1758" y="1421"/>
                  </a:lnTo>
                  <a:lnTo>
                    <a:pt x="1719" y="1416"/>
                  </a:lnTo>
                  <a:lnTo>
                    <a:pt x="1599" y="1397"/>
                  </a:lnTo>
                  <a:lnTo>
                    <a:pt x="1527" y="1383"/>
                  </a:lnTo>
                  <a:lnTo>
                    <a:pt x="1522" y="1383"/>
                  </a:lnTo>
                  <a:lnTo>
                    <a:pt x="1369" y="1354"/>
                  </a:lnTo>
                  <a:lnTo>
                    <a:pt x="1350" y="1349"/>
                  </a:lnTo>
                  <a:lnTo>
                    <a:pt x="1302" y="1335"/>
                  </a:lnTo>
                  <a:lnTo>
                    <a:pt x="1278" y="1330"/>
                  </a:lnTo>
                  <a:lnTo>
                    <a:pt x="1234" y="1320"/>
                  </a:lnTo>
                  <a:lnTo>
                    <a:pt x="1210" y="1316"/>
                  </a:lnTo>
                  <a:lnTo>
                    <a:pt x="1167" y="1306"/>
                  </a:lnTo>
                  <a:lnTo>
                    <a:pt x="1153" y="1301"/>
                  </a:lnTo>
                  <a:lnTo>
                    <a:pt x="1105" y="1292"/>
                  </a:lnTo>
                  <a:lnTo>
                    <a:pt x="1100" y="1292"/>
                  </a:lnTo>
                  <a:cubicBezTo>
                    <a:pt x="644" y="1172"/>
                    <a:pt x="486" y="1061"/>
                    <a:pt x="442" y="1023"/>
                  </a:cubicBezTo>
                  <a:lnTo>
                    <a:pt x="433" y="1018"/>
                  </a:lnTo>
                  <a:lnTo>
                    <a:pt x="423" y="1004"/>
                  </a:lnTo>
                  <a:cubicBezTo>
                    <a:pt x="471" y="936"/>
                    <a:pt x="754" y="764"/>
                    <a:pt x="1585" y="615"/>
                  </a:cubicBezTo>
                  <a:cubicBezTo>
                    <a:pt x="2348" y="476"/>
                    <a:pt x="3337" y="404"/>
                    <a:pt x="4379" y="404"/>
                  </a:cubicBezTo>
                  <a:close/>
                  <a:moveTo>
                    <a:pt x="4379" y="0"/>
                  </a:moveTo>
                  <a:cubicBezTo>
                    <a:pt x="3246" y="0"/>
                    <a:pt x="2190" y="82"/>
                    <a:pt x="1388" y="240"/>
                  </a:cubicBezTo>
                  <a:cubicBezTo>
                    <a:pt x="481" y="413"/>
                    <a:pt x="39" y="648"/>
                    <a:pt x="1" y="965"/>
                  </a:cubicBezTo>
                  <a:cubicBezTo>
                    <a:pt x="1" y="980"/>
                    <a:pt x="1" y="994"/>
                    <a:pt x="1" y="1004"/>
                  </a:cubicBezTo>
                  <a:lnTo>
                    <a:pt x="1" y="1013"/>
                  </a:lnTo>
                  <a:cubicBezTo>
                    <a:pt x="1" y="1128"/>
                    <a:pt x="49" y="1234"/>
                    <a:pt x="135" y="1311"/>
                  </a:cubicBezTo>
                  <a:cubicBezTo>
                    <a:pt x="289" y="1632"/>
                    <a:pt x="567" y="2314"/>
                    <a:pt x="783" y="3375"/>
                  </a:cubicBezTo>
                  <a:cubicBezTo>
                    <a:pt x="808" y="3487"/>
                    <a:pt x="894" y="3536"/>
                    <a:pt x="981" y="3536"/>
                  </a:cubicBezTo>
                  <a:cubicBezTo>
                    <a:pt x="1099" y="3536"/>
                    <a:pt x="1220" y="3444"/>
                    <a:pt x="1186" y="3288"/>
                  </a:cubicBezTo>
                  <a:cubicBezTo>
                    <a:pt x="1071" y="2717"/>
                    <a:pt x="913" y="2156"/>
                    <a:pt x="706" y="1608"/>
                  </a:cubicBezTo>
                  <a:lnTo>
                    <a:pt x="706" y="1608"/>
                  </a:lnTo>
                  <a:cubicBezTo>
                    <a:pt x="759" y="1628"/>
                    <a:pt x="807" y="1642"/>
                    <a:pt x="865" y="1656"/>
                  </a:cubicBezTo>
                  <a:lnTo>
                    <a:pt x="889" y="1666"/>
                  </a:lnTo>
                  <a:lnTo>
                    <a:pt x="922" y="1676"/>
                  </a:lnTo>
                  <a:cubicBezTo>
                    <a:pt x="1282" y="1767"/>
                    <a:pt x="1647" y="1834"/>
                    <a:pt x="2017" y="1882"/>
                  </a:cubicBezTo>
                  <a:lnTo>
                    <a:pt x="2094" y="1892"/>
                  </a:lnTo>
                  <a:lnTo>
                    <a:pt x="2132" y="1896"/>
                  </a:lnTo>
                  <a:cubicBezTo>
                    <a:pt x="2766" y="1968"/>
                    <a:pt x="3399" y="2007"/>
                    <a:pt x="4038" y="2016"/>
                  </a:cubicBezTo>
                  <a:lnTo>
                    <a:pt x="4931" y="2016"/>
                  </a:lnTo>
                  <a:cubicBezTo>
                    <a:pt x="5646" y="2002"/>
                    <a:pt x="6366" y="1944"/>
                    <a:pt x="7076" y="1834"/>
                  </a:cubicBezTo>
                  <a:lnTo>
                    <a:pt x="7206" y="1815"/>
                  </a:lnTo>
                  <a:lnTo>
                    <a:pt x="7220" y="1815"/>
                  </a:lnTo>
                  <a:cubicBezTo>
                    <a:pt x="7393" y="1781"/>
                    <a:pt x="7552" y="1752"/>
                    <a:pt x="7696" y="1714"/>
                  </a:cubicBezTo>
                  <a:lnTo>
                    <a:pt x="7763" y="1700"/>
                  </a:lnTo>
                  <a:lnTo>
                    <a:pt x="7777" y="1695"/>
                  </a:lnTo>
                  <a:lnTo>
                    <a:pt x="7801" y="1690"/>
                  </a:lnTo>
                  <a:cubicBezTo>
                    <a:pt x="7888" y="1666"/>
                    <a:pt x="7969" y="1642"/>
                    <a:pt x="8046" y="1618"/>
                  </a:cubicBezTo>
                  <a:lnTo>
                    <a:pt x="8046" y="1618"/>
                  </a:lnTo>
                  <a:cubicBezTo>
                    <a:pt x="7840" y="2165"/>
                    <a:pt x="7681" y="2727"/>
                    <a:pt x="7566" y="3298"/>
                  </a:cubicBezTo>
                  <a:cubicBezTo>
                    <a:pt x="7533" y="3452"/>
                    <a:pt x="7652" y="3545"/>
                    <a:pt x="7770" y="3545"/>
                  </a:cubicBezTo>
                  <a:cubicBezTo>
                    <a:pt x="7857" y="3545"/>
                    <a:pt x="7945" y="3494"/>
                    <a:pt x="7969" y="3380"/>
                  </a:cubicBezTo>
                  <a:cubicBezTo>
                    <a:pt x="8185" y="2324"/>
                    <a:pt x="8464" y="1642"/>
                    <a:pt x="8617" y="1311"/>
                  </a:cubicBezTo>
                  <a:cubicBezTo>
                    <a:pt x="8704" y="1234"/>
                    <a:pt x="8752" y="1124"/>
                    <a:pt x="8752" y="1013"/>
                  </a:cubicBezTo>
                  <a:lnTo>
                    <a:pt x="8752" y="1004"/>
                  </a:lnTo>
                  <a:lnTo>
                    <a:pt x="8752" y="989"/>
                  </a:lnTo>
                  <a:lnTo>
                    <a:pt x="8752" y="980"/>
                  </a:lnTo>
                  <a:lnTo>
                    <a:pt x="8752" y="975"/>
                  </a:lnTo>
                  <a:cubicBezTo>
                    <a:pt x="8718" y="648"/>
                    <a:pt x="8276" y="413"/>
                    <a:pt x="7364" y="240"/>
                  </a:cubicBezTo>
                  <a:cubicBezTo>
                    <a:pt x="6567" y="82"/>
                    <a:pt x="5507" y="0"/>
                    <a:pt x="437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338" name="Google Shape;19338;p140"/>
          <p:cNvGrpSpPr/>
          <p:nvPr/>
        </p:nvGrpSpPr>
        <p:grpSpPr>
          <a:xfrm>
            <a:off x="6196821" y="3222446"/>
            <a:ext cx="363402" cy="243971"/>
            <a:chOff x="6196821" y="3409296"/>
            <a:chExt cx="363402" cy="243971"/>
          </a:xfrm>
        </p:grpSpPr>
        <p:sp>
          <p:nvSpPr>
            <p:cNvPr id="19339" name="Google Shape;19339;p140"/>
            <p:cNvSpPr/>
            <p:nvPr/>
          </p:nvSpPr>
          <p:spPr>
            <a:xfrm>
              <a:off x="6420957" y="3414641"/>
              <a:ext cx="133973" cy="142542"/>
            </a:xfrm>
            <a:custGeom>
              <a:avLst/>
              <a:gdLst/>
              <a:ahLst/>
              <a:cxnLst/>
              <a:rect l="l" t="t" r="r" b="b"/>
              <a:pathLst>
                <a:path w="5113" h="5440" extrusionOk="0">
                  <a:moveTo>
                    <a:pt x="644" y="0"/>
                  </a:moveTo>
                  <a:cubicBezTo>
                    <a:pt x="289" y="0"/>
                    <a:pt x="1" y="288"/>
                    <a:pt x="1" y="644"/>
                  </a:cubicBezTo>
                  <a:lnTo>
                    <a:pt x="1" y="2021"/>
                  </a:lnTo>
                  <a:cubicBezTo>
                    <a:pt x="1" y="2276"/>
                    <a:pt x="207" y="2482"/>
                    <a:pt x="461" y="2482"/>
                  </a:cubicBezTo>
                  <a:cubicBezTo>
                    <a:pt x="716" y="2482"/>
                    <a:pt x="922" y="2276"/>
                    <a:pt x="922" y="2021"/>
                  </a:cubicBezTo>
                  <a:lnTo>
                    <a:pt x="922" y="1445"/>
                  </a:lnTo>
                  <a:lnTo>
                    <a:pt x="3865" y="5439"/>
                  </a:lnTo>
                  <a:lnTo>
                    <a:pt x="5113" y="5439"/>
                  </a:lnTo>
                  <a:lnTo>
                    <a:pt x="5113" y="4916"/>
                  </a:lnTo>
                  <a:cubicBezTo>
                    <a:pt x="5113" y="4647"/>
                    <a:pt x="5007" y="4388"/>
                    <a:pt x="4830" y="4196"/>
                  </a:cubicBezTo>
                  <a:lnTo>
                    <a:pt x="1114" y="207"/>
                  </a:lnTo>
                  <a:cubicBezTo>
                    <a:pt x="989" y="77"/>
                    <a:pt x="821" y="0"/>
                    <a:pt x="644" y="0"/>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0" name="Google Shape;19340;p140"/>
            <p:cNvSpPr/>
            <p:nvPr/>
          </p:nvSpPr>
          <p:spPr>
            <a:xfrm>
              <a:off x="6433088" y="3434293"/>
              <a:ext cx="115815" cy="122890"/>
            </a:xfrm>
            <a:custGeom>
              <a:avLst/>
              <a:gdLst/>
              <a:ahLst/>
              <a:cxnLst/>
              <a:rect l="l" t="t" r="r" b="b"/>
              <a:pathLst>
                <a:path w="4420" h="4690" extrusionOk="0">
                  <a:moveTo>
                    <a:pt x="236" y="0"/>
                  </a:moveTo>
                  <a:cubicBezTo>
                    <a:pt x="115" y="0"/>
                    <a:pt x="0" y="92"/>
                    <a:pt x="3" y="234"/>
                  </a:cubicBezTo>
                  <a:lnTo>
                    <a:pt x="3" y="1732"/>
                  </a:lnTo>
                  <a:cubicBezTo>
                    <a:pt x="253" y="1732"/>
                    <a:pt x="459" y="1526"/>
                    <a:pt x="459" y="1271"/>
                  </a:cubicBezTo>
                  <a:lnTo>
                    <a:pt x="459" y="695"/>
                  </a:lnTo>
                  <a:lnTo>
                    <a:pt x="3397" y="4689"/>
                  </a:lnTo>
                  <a:lnTo>
                    <a:pt x="4419" y="4689"/>
                  </a:lnTo>
                  <a:lnTo>
                    <a:pt x="411" y="81"/>
                  </a:lnTo>
                  <a:cubicBezTo>
                    <a:pt x="362" y="25"/>
                    <a:pt x="298" y="0"/>
                    <a:pt x="236" y="0"/>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1" name="Google Shape;19341;p140"/>
            <p:cNvSpPr/>
            <p:nvPr/>
          </p:nvSpPr>
          <p:spPr>
            <a:xfrm>
              <a:off x="6202113" y="3414641"/>
              <a:ext cx="133842" cy="142542"/>
            </a:xfrm>
            <a:custGeom>
              <a:avLst/>
              <a:gdLst/>
              <a:ahLst/>
              <a:cxnLst/>
              <a:rect l="l" t="t" r="r" b="b"/>
              <a:pathLst>
                <a:path w="5108" h="5440" extrusionOk="0">
                  <a:moveTo>
                    <a:pt x="4469" y="0"/>
                  </a:moveTo>
                  <a:cubicBezTo>
                    <a:pt x="4292" y="0"/>
                    <a:pt x="4119" y="77"/>
                    <a:pt x="3999" y="207"/>
                  </a:cubicBezTo>
                  <a:lnTo>
                    <a:pt x="283" y="4196"/>
                  </a:lnTo>
                  <a:cubicBezTo>
                    <a:pt x="101" y="4388"/>
                    <a:pt x="0" y="4647"/>
                    <a:pt x="0" y="4916"/>
                  </a:cubicBezTo>
                  <a:lnTo>
                    <a:pt x="0" y="5439"/>
                  </a:lnTo>
                  <a:lnTo>
                    <a:pt x="1248" y="5439"/>
                  </a:lnTo>
                  <a:lnTo>
                    <a:pt x="4191" y="1445"/>
                  </a:lnTo>
                  <a:lnTo>
                    <a:pt x="4191" y="2021"/>
                  </a:lnTo>
                  <a:cubicBezTo>
                    <a:pt x="4191" y="2276"/>
                    <a:pt x="4397" y="2482"/>
                    <a:pt x="4652" y="2482"/>
                  </a:cubicBezTo>
                  <a:cubicBezTo>
                    <a:pt x="4901" y="2482"/>
                    <a:pt x="5108" y="2276"/>
                    <a:pt x="5108" y="2021"/>
                  </a:cubicBezTo>
                  <a:lnTo>
                    <a:pt x="5108" y="644"/>
                  </a:lnTo>
                  <a:cubicBezTo>
                    <a:pt x="5108" y="288"/>
                    <a:pt x="4824" y="0"/>
                    <a:pt x="4469" y="0"/>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2" name="Google Shape;19342;p140"/>
            <p:cNvSpPr/>
            <p:nvPr/>
          </p:nvSpPr>
          <p:spPr>
            <a:xfrm>
              <a:off x="6208140" y="3434293"/>
              <a:ext cx="115736" cy="122890"/>
            </a:xfrm>
            <a:custGeom>
              <a:avLst/>
              <a:gdLst/>
              <a:ahLst/>
              <a:cxnLst/>
              <a:rect l="l" t="t" r="r" b="b"/>
              <a:pathLst>
                <a:path w="4417" h="4690" extrusionOk="0">
                  <a:moveTo>
                    <a:pt x="4181" y="0"/>
                  </a:moveTo>
                  <a:cubicBezTo>
                    <a:pt x="4119" y="0"/>
                    <a:pt x="4056" y="25"/>
                    <a:pt x="4009" y="81"/>
                  </a:cubicBezTo>
                  <a:lnTo>
                    <a:pt x="1" y="4689"/>
                  </a:lnTo>
                  <a:lnTo>
                    <a:pt x="1018" y="4689"/>
                  </a:lnTo>
                  <a:lnTo>
                    <a:pt x="3961" y="695"/>
                  </a:lnTo>
                  <a:lnTo>
                    <a:pt x="3961" y="1271"/>
                  </a:lnTo>
                  <a:cubicBezTo>
                    <a:pt x="3961" y="1526"/>
                    <a:pt x="4162" y="1732"/>
                    <a:pt x="4417" y="1732"/>
                  </a:cubicBezTo>
                  <a:lnTo>
                    <a:pt x="4417" y="234"/>
                  </a:lnTo>
                  <a:cubicBezTo>
                    <a:pt x="4417" y="92"/>
                    <a:pt x="4300" y="0"/>
                    <a:pt x="4181" y="0"/>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3" name="Google Shape;19343;p140"/>
            <p:cNvSpPr/>
            <p:nvPr/>
          </p:nvSpPr>
          <p:spPr>
            <a:xfrm>
              <a:off x="6202113" y="3532631"/>
              <a:ext cx="352712" cy="115239"/>
            </a:xfrm>
            <a:custGeom>
              <a:avLst/>
              <a:gdLst/>
              <a:ahLst/>
              <a:cxnLst/>
              <a:rect l="l" t="t" r="r" b="b"/>
              <a:pathLst>
                <a:path w="13461" h="4398" extrusionOk="0">
                  <a:moveTo>
                    <a:pt x="480" y="0"/>
                  </a:moveTo>
                  <a:cubicBezTo>
                    <a:pt x="216" y="0"/>
                    <a:pt x="0" y="211"/>
                    <a:pt x="0" y="480"/>
                  </a:cubicBezTo>
                  <a:lnTo>
                    <a:pt x="0" y="3917"/>
                  </a:lnTo>
                  <a:cubicBezTo>
                    <a:pt x="0" y="4181"/>
                    <a:pt x="216" y="4397"/>
                    <a:pt x="480" y="4397"/>
                  </a:cubicBezTo>
                  <a:lnTo>
                    <a:pt x="5146" y="4397"/>
                  </a:lnTo>
                  <a:cubicBezTo>
                    <a:pt x="5338" y="4397"/>
                    <a:pt x="5520" y="4325"/>
                    <a:pt x="5660" y="4195"/>
                  </a:cubicBezTo>
                  <a:lnTo>
                    <a:pt x="6730" y="3211"/>
                  </a:lnTo>
                  <a:lnTo>
                    <a:pt x="7801" y="4195"/>
                  </a:lnTo>
                  <a:cubicBezTo>
                    <a:pt x="7940" y="4325"/>
                    <a:pt x="8127" y="4397"/>
                    <a:pt x="8314" y="4397"/>
                  </a:cubicBezTo>
                  <a:lnTo>
                    <a:pt x="12980" y="4397"/>
                  </a:lnTo>
                  <a:cubicBezTo>
                    <a:pt x="13244" y="4397"/>
                    <a:pt x="13460" y="4181"/>
                    <a:pt x="13460" y="3917"/>
                  </a:cubicBezTo>
                  <a:lnTo>
                    <a:pt x="13460" y="480"/>
                  </a:lnTo>
                  <a:cubicBezTo>
                    <a:pt x="13460" y="211"/>
                    <a:pt x="13244" y="0"/>
                    <a:pt x="12980" y="0"/>
                  </a:cubicBez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4" name="Google Shape;19344;p140"/>
            <p:cNvSpPr/>
            <p:nvPr/>
          </p:nvSpPr>
          <p:spPr>
            <a:xfrm>
              <a:off x="6227399" y="3557890"/>
              <a:ext cx="125798" cy="64799"/>
            </a:xfrm>
            <a:custGeom>
              <a:avLst/>
              <a:gdLst/>
              <a:ahLst/>
              <a:cxnLst/>
              <a:rect l="l" t="t" r="r" b="b"/>
              <a:pathLst>
                <a:path w="4801" h="2473" extrusionOk="0">
                  <a:moveTo>
                    <a:pt x="115" y="1"/>
                  </a:moveTo>
                  <a:cubicBezTo>
                    <a:pt x="53" y="1"/>
                    <a:pt x="0" y="49"/>
                    <a:pt x="0" y="111"/>
                  </a:cubicBezTo>
                  <a:lnTo>
                    <a:pt x="0" y="2358"/>
                  </a:lnTo>
                  <a:cubicBezTo>
                    <a:pt x="0" y="2420"/>
                    <a:pt x="48" y="2473"/>
                    <a:pt x="115" y="2473"/>
                  </a:cubicBezTo>
                  <a:lnTo>
                    <a:pt x="4056" y="2473"/>
                  </a:lnTo>
                  <a:cubicBezTo>
                    <a:pt x="4085" y="2473"/>
                    <a:pt x="4114" y="2463"/>
                    <a:pt x="4133" y="2444"/>
                  </a:cubicBezTo>
                  <a:lnTo>
                    <a:pt x="4762" y="1863"/>
                  </a:lnTo>
                  <a:cubicBezTo>
                    <a:pt x="4786" y="1844"/>
                    <a:pt x="4800" y="1815"/>
                    <a:pt x="4800" y="1782"/>
                  </a:cubicBezTo>
                  <a:lnTo>
                    <a:pt x="4800" y="111"/>
                  </a:lnTo>
                  <a:cubicBezTo>
                    <a:pt x="4800" y="49"/>
                    <a:pt x="4747" y="1"/>
                    <a:pt x="4690" y="1"/>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5" name="Google Shape;19345;p140"/>
            <p:cNvSpPr/>
            <p:nvPr/>
          </p:nvSpPr>
          <p:spPr>
            <a:xfrm>
              <a:off x="6312924" y="3557890"/>
              <a:ext cx="40273" cy="64720"/>
            </a:xfrm>
            <a:custGeom>
              <a:avLst/>
              <a:gdLst/>
              <a:ahLst/>
              <a:cxnLst/>
              <a:rect l="l" t="t" r="r" b="b"/>
              <a:pathLst>
                <a:path w="1537" h="2470" extrusionOk="0">
                  <a:moveTo>
                    <a:pt x="0" y="1"/>
                  </a:moveTo>
                  <a:cubicBezTo>
                    <a:pt x="63" y="1"/>
                    <a:pt x="111" y="49"/>
                    <a:pt x="111" y="111"/>
                  </a:cubicBezTo>
                  <a:lnTo>
                    <a:pt x="111" y="2358"/>
                  </a:lnTo>
                  <a:cubicBezTo>
                    <a:pt x="111" y="2420"/>
                    <a:pt x="63" y="2468"/>
                    <a:pt x="0" y="2468"/>
                  </a:cubicBezTo>
                  <a:lnTo>
                    <a:pt x="792" y="2468"/>
                  </a:lnTo>
                  <a:cubicBezTo>
                    <a:pt x="796" y="2469"/>
                    <a:pt x="800" y="2469"/>
                    <a:pt x="804" y="2469"/>
                  </a:cubicBezTo>
                  <a:cubicBezTo>
                    <a:pt x="828" y="2469"/>
                    <a:pt x="852" y="2456"/>
                    <a:pt x="869" y="2439"/>
                  </a:cubicBezTo>
                  <a:lnTo>
                    <a:pt x="1498" y="1863"/>
                  </a:lnTo>
                  <a:cubicBezTo>
                    <a:pt x="1522" y="1839"/>
                    <a:pt x="1536" y="1811"/>
                    <a:pt x="1536" y="1782"/>
                  </a:cubicBezTo>
                  <a:lnTo>
                    <a:pt x="1536" y="111"/>
                  </a:lnTo>
                  <a:cubicBezTo>
                    <a:pt x="1536" y="49"/>
                    <a:pt x="1488" y="1"/>
                    <a:pt x="1426"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6" name="Google Shape;19346;p140"/>
            <p:cNvSpPr/>
            <p:nvPr/>
          </p:nvSpPr>
          <p:spPr>
            <a:xfrm>
              <a:off x="6398947" y="3532605"/>
              <a:ext cx="155983" cy="115265"/>
            </a:xfrm>
            <a:custGeom>
              <a:avLst/>
              <a:gdLst/>
              <a:ahLst/>
              <a:cxnLst/>
              <a:rect l="l" t="t" r="r" b="b"/>
              <a:pathLst>
                <a:path w="5953" h="4399" extrusionOk="0">
                  <a:moveTo>
                    <a:pt x="5477" y="1"/>
                  </a:moveTo>
                  <a:cubicBezTo>
                    <a:pt x="5474" y="1"/>
                    <a:pt x="5471" y="1"/>
                    <a:pt x="5468" y="1"/>
                  </a:cubicBezTo>
                  <a:lnTo>
                    <a:pt x="4532" y="1"/>
                  </a:lnTo>
                  <a:lnTo>
                    <a:pt x="4532" y="15"/>
                  </a:lnTo>
                  <a:lnTo>
                    <a:pt x="4532" y="3452"/>
                  </a:lnTo>
                  <a:cubicBezTo>
                    <a:pt x="4532" y="3716"/>
                    <a:pt x="4316" y="3932"/>
                    <a:pt x="4052" y="3932"/>
                  </a:cubicBezTo>
                  <a:lnTo>
                    <a:pt x="1" y="3932"/>
                  </a:lnTo>
                  <a:lnTo>
                    <a:pt x="293" y="4201"/>
                  </a:lnTo>
                  <a:cubicBezTo>
                    <a:pt x="433" y="4326"/>
                    <a:pt x="615" y="4398"/>
                    <a:pt x="807" y="4398"/>
                  </a:cubicBezTo>
                  <a:lnTo>
                    <a:pt x="5473" y="4398"/>
                  </a:lnTo>
                  <a:cubicBezTo>
                    <a:pt x="5737" y="4398"/>
                    <a:pt x="5953" y="4182"/>
                    <a:pt x="5953" y="3918"/>
                  </a:cubicBezTo>
                  <a:lnTo>
                    <a:pt x="5953" y="481"/>
                  </a:lnTo>
                  <a:cubicBezTo>
                    <a:pt x="5953" y="215"/>
                    <a:pt x="5742" y="1"/>
                    <a:pt x="5477"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7" name="Google Shape;19347;p140"/>
            <p:cNvSpPr/>
            <p:nvPr/>
          </p:nvSpPr>
          <p:spPr>
            <a:xfrm>
              <a:off x="6403846" y="3557890"/>
              <a:ext cx="125693" cy="64799"/>
            </a:xfrm>
            <a:custGeom>
              <a:avLst/>
              <a:gdLst/>
              <a:ahLst/>
              <a:cxnLst/>
              <a:rect l="l" t="t" r="r" b="b"/>
              <a:pathLst>
                <a:path w="4797" h="2473" extrusionOk="0">
                  <a:moveTo>
                    <a:pt x="111" y="1"/>
                  </a:moveTo>
                  <a:cubicBezTo>
                    <a:pt x="49" y="1"/>
                    <a:pt x="1" y="49"/>
                    <a:pt x="1" y="111"/>
                  </a:cubicBezTo>
                  <a:lnTo>
                    <a:pt x="1" y="1782"/>
                  </a:lnTo>
                  <a:cubicBezTo>
                    <a:pt x="1" y="1811"/>
                    <a:pt x="15" y="1844"/>
                    <a:pt x="34" y="1863"/>
                  </a:cubicBezTo>
                  <a:lnTo>
                    <a:pt x="668" y="2444"/>
                  </a:lnTo>
                  <a:cubicBezTo>
                    <a:pt x="687" y="2459"/>
                    <a:pt x="711" y="2473"/>
                    <a:pt x="740" y="2473"/>
                  </a:cubicBezTo>
                  <a:lnTo>
                    <a:pt x="4686" y="2473"/>
                  </a:lnTo>
                  <a:cubicBezTo>
                    <a:pt x="4748" y="2473"/>
                    <a:pt x="4796" y="2420"/>
                    <a:pt x="4796" y="2358"/>
                  </a:cubicBezTo>
                  <a:lnTo>
                    <a:pt x="4796" y="111"/>
                  </a:lnTo>
                  <a:cubicBezTo>
                    <a:pt x="4796" y="49"/>
                    <a:pt x="4748" y="1"/>
                    <a:pt x="4686"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8" name="Google Shape;19348;p140"/>
            <p:cNvSpPr/>
            <p:nvPr/>
          </p:nvSpPr>
          <p:spPr>
            <a:xfrm>
              <a:off x="6489371" y="3557890"/>
              <a:ext cx="40168" cy="64694"/>
            </a:xfrm>
            <a:custGeom>
              <a:avLst/>
              <a:gdLst/>
              <a:ahLst/>
              <a:cxnLst/>
              <a:rect l="l" t="t" r="r" b="b"/>
              <a:pathLst>
                <a:path w="1533" h="2469" extrusionOk="0">
                  <a:moveTo>
                    <a:pt x="1" y="1"/>
                  </a:moveTo>
                  <a:cubicBezTo>
                    <a:pt x="63" y="1"/>
                    <a:pt x="116" y="49"/>
                    <a:pt x="116" y="111"/>
                  </a:cubicBezTo>
                  <a:lnTo>
                    <a:pt x="116" y="2358"/>
                  </a:lnTo>
                  <a:cubicBezTo>
                    <a:pt x="116" y="2420"/>
                    <a:pt x="63" y="2468"/>
                    <a:pt x="1" y="2468"/>
                  </a:cubicBezTo>
                  <a:lnTo>
                    <a:pt x="1422" y="2468"/>
                  </a:lnTo>
                  <a:cubicBezTo>
                    <a:pt x="1484" y="2468"/>
                    <a:pt x="1532" y="2420"/>
                    <a:pt x="1532" y="2358"/>
                  </a:cubicBezTo>
                  <a:lnTo>
                    <a:pt x="1532" y="111"/>
                  </a:lnTo>
                  <a:cubicBezTo>
                    <a:pt x="1532" y="49"/>
                    <a:pt x="1484" y="1"/>
                    <a:pt x="1422" y="1"/>
                  </a:cubicBez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9" name="Google Shape;19349;p140"/>
            <p:cNvSpPr/>
            <p:nvPr/>
          </p:nvSpPr>
          <p:spPr>
            <a:xfrm>
              <a:off x="6202113" y="3635764"/>
              <a:ext cx="155983" cy="12210"/>
            </a:xfrm>
            <a:custGeom>
              <a:avLst/>
              <a:gdLst/>
              <a:ahLst/>
              <a:cxnLst/>
              <a:rect l="l" t="t" r="r" b="b"/>
              <a:pathLst>
                <a:path w="5953" h="466" extrusionOk="0">
                  <a:moveTo>
                    <a:pt x="0" y="0"/>
                  </a:moveTo>
                  <a:cubicBezTo>
                    <a:pt x="10" y="259"/>
                    <a:pt x="221" y="466"/>
                    <a:pt x="480" y="466"/>
                  </a:cubicBezTo>
                  <a:lnTo>
                    <a:pt x="5146" y="466"/>
                  </a:lnTo>
                  <a:cubicBezTo>
                    <a:pt x="5338" y="466"/>
                    <a:pt x="5520" y="394"/>
                    <a:pt x="5660" y="264"/>
                  </a:cubicBezTo>
                  <a:lnTo>
                    <a:pt x="5952" y="0"/>
                  </a:ln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0" name="Google Shape;19350;p140"/>
            <p:cNvSpPr/>
            <p:nvPr/>
          </p:nvSpPr>
          <p:spPr>
            <a:xfrm>
              <a:off x="6196821" y="3527207"/>
              <a:ext cx="363402" cy="126060"/>
            </a:xfrm>
            <a:custGeom>
              <a:avLst/>
              <a:gdLst/>
              <a:ahLst/>
              <a:cxnLst/>
              <a:rect l="l" t="t" r="r" b="b"/>
              <a:pathLst>
                <a:path w="13869" h="4811" extrusionOk="0">
                  <a:moveTo>
                    <a:pt x="13182" y="409"/>
                  </a:moveTo>
                  <a:cubicBezTo>
                    <a:pt x="13336" y="409"/>
                    <a:pt x="13460" y="533"/>
                    <a:pt x="13460" y="687"/>
                  </a:cubicBezTo>
                  <a:lnTo>
                    <a:pt x="13460" y="4124"/>
                  </a:lnTo>
                  <a:cubicBezTo>
                    <a:pt x="13460" y="4278"/>
                    <a:pt x="13336" y="4402"/>
                    <a:pt x="13182" y="4407"/>
                  </a:cubicBezTo>
                  <a:lnTo>
                    <a:pt x="8516" y="4407"/>
                  </a:lnTo>
                  <a:cubicBezTo>
                    <a:pt x="8377" y="4407"/>
                    <a:pt x="8243" y="4354"/>
                    <a:pt x="8142" y="4258"/>
                  </a:cubicBezTo>
                  <a:lnTo>
                    <a:pt x="7086" y="3289"/>
                  </a:lnTo>
                  <a:cubicBezTo>
                    <a:pt x="7043" y="3244"/>
                    <a:pt x="6986" y="3221"/>
                    <a:pt x="6930" y="3221"/>
                  </a:cubicBezTo>
                  <a:cubicBezTo>
                    <a:pt x="6878" y="3221"/>
                    <a:pt x="6827" y="3240"/>
                    <a:pt x="6788" y="3279"/>
                  </a:cubicBezTo>
                  <a:lnTo>
                    <a:pt x="5727" y="4258"/>
                  </a:lnTo>
                  <a:cubicBezTo>
                    <a:pt x="5622" y="4354"/>
                    <a:pt x="5487" y="4407"/>
                    <a:pt x="5348" y="4407"/>
                  </a:cubicBezTo>
                  <a:lnTo>
                    <a:pt x="682" y="4407"/>
                  </a:lnTo>
                  <a:cubicBezTo>
                    <a:pt x="529" y="4402"/>
                    <a:pt x="404" y="4278"/>
                    <a:pt x="404" y="4124"/>
                  </a:cubicBezTo>
                  <a:lnTo>
                    <a:pt x="404" y="687"/>
                  </a:lnTo>
                  <a:cubicBezTo>
                    <a:pt x="404" y="533"/>
                    <a:pt x="529" y="409"/>
                    <a:pt x="682" y="409"/>
                  </a:cubicBezTo>
                  <a:close/>
                  <a:moveTo>
                    <a:pt x="682" y="1"/>
                  </a:moveTo>
                  <a:cubicBezTo>
                    <a:pt x="303" y="1"/>
                    <a:pt x="1" y="308"/>
                    <a:pt x="1" y="687"/>
                  </a:cubicBezTo>
                  <a:lnTo>
                    <a:pt x="1" y="4124"/>
                  </a:lnTo>
                  <a:cubicBezTo>
                    <a:pt x="1" y="4503"/>
                    <a:pt x="303" y="4810"/>
                    <a:pt x="682" y="4810"/>
                  </a:cubicBezTo>
                  <a:lnTo>
                    <a:pt x="5348" y="4810"/>
                  </a:lnTo>
                  <a:cubicBezTo>
                    <a:pt x="5593" y="4810"/>
                    <a:pt x="5823" y="4719"/>
                    <a:pt x="6001" y="4556"/>
                  </a:cubicBezTo>
                  <a:lnTo>
                    <a:pt x="6932" y="3702"/>
                  </a:lnTo>
                  <a:lnTo>
                    <a:pt x="7868" y="4556"/>
                  </a:lnTo>
                  <a:cubicBezTo>
                    <a:pt x="8041" y="4719"/>
                    <a:pt x="8276" y="4810"/>
                    <a:pt x="8516" y="4810"/>
                  </a:cubicBezTo>
                  <a:lnTo>
                    <a:pt x="13182" y="4810"/>
                  </a:lnTo>
                  <a:cubicBezTo>
                    <a:pt x="13561" y="4810"/>
                    <a:pt x="13868" y="4503"/>
                    <a:pt x="13868" y="4124"/>
                  </a:cubicBezTo>
                  <a:lnTo>
                    <a:pt x="13868" y="687"/>
                  </a:lnTo>
                  <a:cubicBezTo>
                    <a:pt x="13868" y="308"/>
                    <a:pt x="13561" y="1"/>
                    <a:pt x="1318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1" name="Google Shape;19351;p140"/>
            <p:cNvSpPr/>
            <p:nvPr/>
          </p:nvSpPr>
          <p:spPr>
            <a:xfrm>
              <a:off x="6222106" y="3552623"/>
              <a:ext cx="136358" cy="75358"/>
            </a:xfrm>
            <a:custGeom>
              <a:avLst/>
              <a:gdLst/>
              <a:ahLst/>
              <a:cxnLst/>
              <a:rect l="l" t="t" r="r" b="b"/>
              <a:pathLst>
                <a:path w="5204" h="2876" extrusionOk="0">
                  <a:moveTo>
                    <a:pt x="4801" y="403"/>
                  </a:moveTo>
                  <a:lnTo>
                    <a:pt x="4801" y="1940"/>
                  </a:lnTo>
                  <a:lnTo>
                    <a:pt x="4225" y="2468"/>
                  </a:lnTo>
                  <a:lnTo>
                    <a:pt x="408" y="2468"/>
                  </a:lnTo>
                  <a:lnTo>
                    <a:pt x="408" y="403"/>
                  </a:lnTo>
                  <a:close/>
                  <a:moveTo>
                    <a:pt x="317" y="0"/>
                  </a:moveTo>
                  <a:cubicBezTo>
                    <a:pt x="140" y="0"/>
                    <a:pt x="0" y="139"/>
                    <a:pt x="0" y="312"/>
                  </a:cubicBezTo>
                  <a:lnTo>
                    <a:pt x="0" y="2559"/>
                  </a:lnTo>
                  <a:cubicBezTo>
                    <a:pt x="0" y="2736"/>
                    <a:pt x="140" y="2876"/>
                    <a:pt x="317" y="2876"/>
                  </a:cubicBezTo>
                  <a:lnTo>
                    <a:pt x="4258" y="2876"/>
                  </a:lnTo>
                  <a:cubicBezTo>
                    <a:pt x="4340" y="2876"/>
                    <a:pt x="4417" y="2847"/>
                    <a:pt x="4474" y="2794"/>
                  </a:cubicBezTo>
                  <a:lnTo>
                    <a:pt x="5103" y="2213"/>
                  </a:lnTo>
                  <a:cubicBezTo>
                    <a:pt x="5170" y="2156"/>
                    <a:pt x="5204" y="2069"/>
                    <a:pt x="5204" y="1983"/>
                  </a:cubicBezTo>
                  <a:lnTo>
                    <a:pt x="5204" y="312"/>
                  </a:lnTo>
                  <a:cubicBezTo>
                    <a:pt x="5204" y="139"/>
                    <a:pt x="5065" y="0"/>
                    <a:pt x="489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2" name="Google Shape;19352;p140"/>
            <p:cNvSpPr/>
            <p:nvPr/>
          </p:nvSpPr>
          <p:spPr>
            <a:xfrm>
              <a:off x="6398449" y="3552623"/>
              <a:ext cx="136489" cy="75358"/>
            </a:xfrm>
            <a:custGeom>
              <a:avLst/>
              <a:gdLst/>
              <a:ahLst/>
              <a:cxnLst/>
              <a:rect l="l" t="t" r="r" b="b"/>
              <a:pathLst>
                <a:path w="5209" h="2876" extrusionOk="0">
                  <a:moveTo>
                    <a:pt x="4801" y="403"/>
                  </a:moveTo>
                  <a:lnTo>
                    <a:pt x="4801" y="2468"/>
                  </a:lnTo>
                  <a:lnTo>
                    <a:pt x="984" y="2468"/>
                  </a:lnTo>
                  <a:lnTo>
                    <a:pt x="408" y="1940"/>
                  </a:lnTo>
                  <a:lnTo>
                    <a:pt x="408" y="403"/>
                  </a:lnTo>
                  <a:close/>
                  <a:moveTo>
                    <a:pt x="317" y="0"/>
                  </a:moveTo>
                  <a:cubicBezTo>
                    <a:pt x="144" y="0"/>
                    <a:pt x="0" y="139"/>
                    <a:pt x="0" y="312"/>
                  </a:cubicBezTo>
                  <a:lnTo>
                    <a:pt x="0" y="1983"/>
                  </a:lnTo>
                  <a:cubicBezTo>
                    <a:pt x="0" y="2069"/>
                    <a:pt x="39" y="2156"/>
                    <a:pt x="106" y="2213"/>
                  </a:cubicBezTo>
                  <a:lnTo>
                    <a:pt x="735" y="2794"/>
                  </a:lnTo>
                  <a:cubicBezTo>
                    <a:pt x="792" y="2847"/>
                    <a:pt x="869" y="2876"/>
                    <a:pt x="946" y="2876"/>
                  </a:cubicBezTo>
                  <a:lnTo>
                    <a:pt x="4892" y="2876"/>
                  </a:lnTo>
                  <a:cubicBezTo>
                    <a:pt x="5065" y="2876"/>
                    <a:pt x="5209" y="2736"/>
                    <a:pt x="5209" y="2564"/>
                  </a:cubicBezTo>
                  <a:lnTo>
                    <a:pt x="5209" y="317"/>
                  </a:lnTo>
                  <a:cubicBezTo>
                    <a:pt x="5209" y="139"/>
                    <a:pt x="5065" y="0"/>
                    <a:pt x="489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3" name="Google Shape;19353;p140"/>
            <p:cNvSpPr/>
            <p:nvPr/>
          </p:nvSpPr>
          <p:spPr>
            <a:xfrm>
              <a:off x="6415664" y="3409296"/>
              <a:ext cx="127030" cy="109029"/>
            </a:xfrm>
            <a:custGeom>
              <a:avLst/>
              <a:gdLst/>
              <a:ahLst/>
              <a:cxnLst/>
              <a:rect l="l" t="t" r="r" b="b"/>
              <a:pathLst>
                <a:path w="4848" h="4161" extrusionOk="0">
                  <a:moveTo>
                    <a:pt x="852" y="1"/>
                  </a:moveTo>
                  <a:cubicBezTo>
                    <a:pt x="419" y="1"/>
                    <a:pt x="1" y="336"/>
                    <a:pt x="1" y="848"/>
                  </a:cubicBezTo>
                  <a:lnTo>
                    <a:pt x="1" y="2230"/>
                  </a:lnTo>
                  <a:cubicBezTo>
                    <a:pt x="1" y="2595"/>
                    <a:pt x="299" y="2893"/>
                    <a:pt x="663" y="2893"/>
                  </a:cubicBezTo>
                  <a:cubicBezTo>
                    <a:pt x="1014" y="2893"/>
                    <a:pt x="1302" y="2619"/>
                    <a:pt x="1321" y="2269"/>
                  </a:cubicBezTo>
                  <a:lnTo>
                    <a:pt x="2641" y="4059"/>
                  </a:lnTo>
                  <a:cubicBezTo>
                    <a:pt x="2687" y="4131"/>
                    <a:pt x="2749" y="4160"/>
                    <a:pt x="2810" y="4160"/>
                  </a:cubicBezTo>
                  <a:cubicBezTo>
                    <a:pt x="2961" y="4160"/>
                    <a:pt x="3104" y="3980"/>
                    <a:pt x="2968" y="3819"/>
                  </a:cubicBezTo>
                  <a:lnTo>
                    <a:pt x="1283" y="1534"/>
                  </a:lnTo>
                  <a:cubicBezTo>
                    <a:pt x="1241" y="1476"/>
                    <a:pt x="1181" y="1450"/>
                    <a:pt x="1122" y="1450"/>
                  </a:cubicBezTo>
                  <a:cubicBezTo>
                    <a:pt x="1019" y="1450"/>
                    <a:pt x="918" y="1529"/>
                    <a:pt x="918" y="1654"/>
                  </a:cubicBezTo>
                  <a:lnTo>
                    <a:pt x="918" y="2230"/>
                  </a:lnTo>
                  <a:cubicBezTo>
                    <a:pt x="911" y="2393"/>
                    <a:pt x="786" y="2475"/>
                    <a:pt x="661" y="2475"/>
                  </a:cubicBezTo>
                  <a:cubicBezTo>
                    <a:pt x="536" y="2475"/>
                    <a:pt x="411" y="2393"/>
                    <a:pt x="404" y="2230"/>
                  </a:cubicBezTo>
                  <a:lnTo>
                    <a:pt x="404" y="848"/>
                  </a:lnTo>
                  <a:cubicBezTo>
                    <a:pt x="404" y="582"/>
                    <a:pt x="619" y="409"/>
                    <a:pt x="844" y="409"/>
                  </a:cubicBezTo>
                  <a:cubicBezTo>
                    <a:pt x="956" y="409"/>
                    <a:pt x="1071" y="452"/>
                    <a:pt x="1163" y="550"/>
                  </a:cubicBezTo>
                  <a:lnTo>
                    <a:pt x="4408" y="4030"/>
                  </a:lnTo>
                  <a:cubicBezTo>
                    <a:pt x="4453" y="4080"/>
                    <a:pt x="4506" y="4100"/>
                    <a:pt x="4556" y="4100"/>
                  </a:cubicBezTo>
                  <a:cubicBezTo>
                    <a:pt x="4712" y="4100"/>
                    <a:pt x="4848" y="3904"/>
                    <a:pt x="4710" y="3752"/>
                  </a:cubicBezTo>
                  <a:lnTo>
                    <a:pt x="1460" y="272"/>
                  </a:lnTo>
                  <a:cubicBezTo>
                    <a:pt x="1287" y="84"/>
                    <a:pt x="1068" y="1"/>
                    <a:pt x="85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4" name="Google Shape;19354;p140"/>
            <p:cNvSpPr/>
            <p:nvPr/>
          </p:nvSpPr>
          <p:spPr>
            <a:xfrm>
              <a:off x="6214848" y="3409427"/>
              <a:ext cx="126532" cy="108478"/>
            </a:xfrm>
            <a:custGeom>
              <a:avLst/>
              <a:gdLst/>
              <a:ahLst/>
              <a:cxnLst/>
              <a:rect l="l" t="t" r="r" b="b"/>
              <a:pathLst>
                <a:path w="4829" h="4140" extrusionOk="0">
                  <a:moveTo>
                    <a:pt x="3976" y="0"/>
                  </a:moveTo>
                  <a:cubicBezTo>
                    <a:pt x="3759" y="0"/>
                    <a:pt x="3538" y="84"/>
                    <a:pt x="3364" y="271"/>
                  </a:cubicBezTo>
                  <a:lnTo>
                    <a:pt x="138" y="3732"/>
                  </a:lnTo>
                  <a:cubicBezTo>
                    <a:pt x="0" y="3885"/>
                    <a:pt x="137" y="4079"/>
                    <a:pt x="293" y="4079"/>
                  </a:cubicBezTo>
                  <a:cubicBezTo>
                    <a:pt x="343" y="4079"/>
                    <a:pt x="395" y="4059"/>
                    <a:pt x="441" y="4011"/>
                  </a:cubicBezTo>
                  <a:lnTo>
                    <a:pt x="436" y="4011"/>
                  </a:lnTo>
                  <a:lnTo>
                    <a:pt x="3662" y="545"/>
                  </a:lnTo>
                  <a:cubicBezTo>
                    <a:pt x="3752" y="450"/>
                    <a:pt x="3866" y="407"/>
                    <a:pt x="3978" y="407"/>
                  </a:cubicBezTo>
                  <a:cubicBezTo>
                    <a:pt x="4203" y="407"/>
                    <a:pt x="4420" y="581"/>
                    <a:pt x="4420" y="847"/>
                  </a:cubicBezTo>
                  <a:lnTo>
                    <a:pt x="4420" y="2225"/>
                  </a:lnTo>
                  <a:cubicBezTo>
                    <a:pt x="4413" y="2388"/>
                    <a:pt x="4288" y="2470"/>
                    <a:pt x="4163" y="2470"/>
                  </a:cubicBezTo>
                  <a:cubicBezTo>
                    <a:pt x="4038" y="2470"/>
                    <a:pt x="3914" y="2388"/>
                    <a:pt x="3906" y="2225"/>
                  </a:cubicBezTo>
                  <a:lnTo>
                    <a:pt x="3906" y="1649"/>
                  </a:lnTo>
                  <a:cubicBezTo>
                    <a:pt x="3906" y="1524"/>
                    <a:pt x="3806" y="1445"/>
                    <a:pt x="3703" y="1445"/>
                  </a:cubicBezTo>
                  <a:cubicBezTo>
                    <a:pt x="3643" y="1445"/>
                    <a:pt x="3584" y="1471"/>
                    <a:pt x="3542" y="1529"/>
                  </a:cubicBezTo>
                  <a:lnTo>
                    <a:pt x="1866" y="3800"/>
                  </a:lnTo>
                  <a:cubicBezTo>
                    <a:pt x="1732" y="3957"/>
                    <a:pt x="1878" y="4140"/>
                    <a:pt x="2028" y="4140"/>
                  </a:cubicBezTo>
                  <a:cubicBezTo>
                    <a:pt x="2088" y="4140"/>
                    <a:pt x="2149" y="4111"/>
                    <a:pt x="2193" y="4040"/>
                  </a:cubicBezTo>
                  <a:lnTo>
                    <a:pt x="3503" y="2264"/>
                  </a:lnTo>
                  <a:cubicBezTo>
                    <a:pt x="3527" y="2613"/>
                    <a:pt x="3819" y="2883"/>
                    <a:pt x="4167" y="2883"/>
                  </a:cubicBezTo>
                  <a:cubicBezTo>
                    <a:pt x="4173" y="2883"/>
                    <a:pt x="4179" y="2883"/>
                    <a:pt x="4185" y="2883"/>
                  </a:cubicBezTo>
                  <a:cubicBezTo>
                    <a:pt x="4540" y="2868"/>
                    <a:pt x="4823" y="2580"/>
                    <a:pt x="4828" y="2225"/>
                  </a:cubicBezTo>
                  <a:lnTo>
                    <a:pt x="4828" y="847"/>
                  </a:lnTo>
                  <a:cubicBezTo>
                    <a:pt x="4828" y="335"/>
                    <a:pt x="4410" y="0"/>
                    <a:pt x="397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355" name="Google Shape;19355;p140"/>
          <p:cNvGrpSpPr/>
          <p:nvPr/>
        </p:nvGrpSpPr>
        <p:grpSpPr>
          <a:xfrm>
            <a:off x="5818221" y="1315847"/>
            <a:ext cx="252723" cy="363402"/>
            <a:chOff x="5818221" y="1502697"/>
            <a:chExt cx="252723" cy="363402"/>
          </a:xfrm>
        </p:grpSpPr>
        <p:sp>
          <p:nvSpPr>
            <p:cNvPr id="19356" name="Google Shape;19356;p140"/>
            <p:cNvSpPr/>
            <p:nvPr/>
          </p:nvSpPr>
          <p:spPr>
            <a:xfrm>
              <a:off x="5861114" y="1528559"/>
              <a:ext cx="203043" cy="322448"/>
            </a:xfrm>
            <a:custGeom>
              <a:avLst/>
              <a:gdLst/>
              <a:ahLst/>
              <a:cxnLst/>
              <a:rect l="l" t="t" r="r" b="b"/>
              <a:pathLst>
                <a:path w="7749" h="12306" extrusionOk="0">
                  <a:moveTo>
                    <a:pt x="1427" y="1"/>
                  </a:moveTo>
                  <a:cubicBezTo>
                    <a:pt x="970" y="1"/>
                    <a:pt x="462" y="17"/>
                    <a:pt x="1" y="21"/>
                  </a:cubicBezTo>
                  <a:lnTo>
                    <a:pt x="1" y="1749"/>
                  </a:lnTo>
                  <a:cubicBezTo>
                    <a:pt x="332" y="1746"/>
                    <a:pt x="773" y="1705"/>
                    <a:pt x="1238" y="1705"/>
                  </a:cubicBezTo>
                  <a:cubicBezTo>
                    <a:pt x="2159" y="1705"/>
                    <a:pt x="3173" y="1866"/>
                    <a:pt x="3620" y="2801"/>
                  </a:cubicBezTo>
                  <a:cubicBezTo>
                    <a:pt x="3803" y="3184"/>
                    <a:pt x="4069" y="3839"/>
                    <a:pt x="4870" y="3839"/>
                  </a:cubicBezTo>
                  <a:cubicBezTo>
                    <a:pt x="5161" y="3839"/>
                    <a:pt x="5523" y="3753"/>
                    <a:pt x="5977" y="3535"/>
                  </a:cubicBezTo>
                  <a:cubicBezTo>
                    <a:pt x="6235" y="3407"/>
                    <a:pt x="6457" y="3339"/>
                    <a:pt x="6622" y="3339"/>
                  </a:cubicBezTo>
                  <a:cubicBezTo>
                    <a:pt x="6724" y="3339"/>
                    <a:pt x="6805" y="3365"/>
                    <a:pt x="6860" y="3420"/>
                  </a:cubicBezTo>
                  <a:cubicBezTo>
                    <a:pt x="7004" y="3564"/>
                    <a:pt x="7004" y="3842"/>
                    <a:pt x="6543" y="4375"/>
                  </a:cubicBezTo>
                  <a:cubicBezTo>
                    <a:pt x="6140" y="4845"/>
                    <a:pt x="1556" y="10414"/>
                    <a:pt x="1210" y="12305"/>
                  </a:cubicBezTo>
                  <a:lnTo>
                    <a:pt x="3169" y="12305"/>
                  </a:lnTo>
                  <a:cubicBezTo>
                    <a:pt x="3457" y="10611"/>
                    <a:pt x="3903" y="9228"/>
                    <a:pt x="7004" y="4874"/>
                  </a:cubicBezTo>
                  <a:cubicBezTo>
                    <a:pt x="7623" y="4005"/>
                    <a:pt x="7748" y="3569"/>
                    <a:pt x="7427" y="3060"/>
                  </a:cubicBezTo>
                  <a:cubicBezTo>
                    <a:pt x="7273" y="2815"/>
                    <a:pt x="7019" y="2657"/>
                    <a:pt x="6735" y="2623"/>
                  </a:cubicBezTo>
                  <a:cubicBezTo>
                    <a:pt x="6674" y="2615"/>
                    <a:pt x="6611" y="2611"/>
                    <a:pt x="6546" y="2611"/>
                  </a:cubicBezTo>
                  <a:cubicBezTo>
                    <a:pt x="6299" y="2611"/>
                    <a:pt x="6022" y="2669"/>
                    <a:pt x="5718" y="2791"/>
                  </a:cubicBezTo>
                  <a:cubicBezTo>
                    <a:pt x="5348" y="2939"/>
                    <a:pt x="5084" y="3012"/>
                    <a:pt x="4917" y="3012"/>
                  </a:cubicBezTo>
                  <a:cubicBezTo>
                    <a:pt x="4856" y="3012"/>
                    <a:pt x="4808" y="3002"/>
                    <a:pt x="4772" y="2983"/>
                  </a:cubicBezTo>
                  <a:cubicBezTo>
                    <a:pt x="4642" y="2906"/>
                    <a:pt x="4513" y="2594"/>
                    <a:pt x="4354" y="2201"/>
                  </a:cubicBezTo>
                  <a:cubicBezTo>
                    <a:pt x="4268" y="1994"/>
                    <a:pt x="4172" y="1759"/>
                    <a:pt x="4052" y="1490"/>
                  </a:cubicBezTo>
                  <a:cubicBezTo>
                    <a:pt x="3649" y="602"/>
                    <a:pt x="3058" y="247"/>
                    <a:pt x="2641" y="103"/>
                  </a:cubicBezTo>
                  <a:cubicBezTo>
                    <a:pt x="2396" y="21"/>
                    <a:pt x="1944" y="1"/>
                    <a:pt x="1427"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7" name="Google Shape;19357;p140"/>
            <p:cNvSpPr/>
            <p:nvPr/>
          </p:nvSpPr>
          <p:spPr>
            <a:xfrm>
              <a:off x="5860983" y="1548263"/>
              <a:ext cx="195497" cy="302744"/>
            </a:xfrm>
            <a:custGeom>
              <a:avLst/>
              <a:gdLst/>
              <a:ahLst/>
              <a:cxnLst/>
              <a:rect l="l" t="t" r="r" b="b"/>
              <a:pathLst>
                <a:path w="7461" h="11554" extrusionOk="0">
                  <a:moveTo>
                    <a:pt x="1037" y="1"/>
                  </a:moveTo>
                  <a:cubicBezTo>
                    <a:pt x="450" y="1"/>
                    <a:pt x="14" y="102"/>
                    <a:pt x="1" y="109"/>
                  </a:cubicBezTo>
                  <a:lnTo>
                    <a:pt x="1" y="997"/>
                  </a:lnTo>
                  <a:cubicBezTo>
                    <a:pt x="333" y="994"/>
                    <a:pt x="774" y="953"/>
                    <a:pt x="1239" y="953"/>
                  </a:cubicBezTo>
                  <a:cubicBezTo>
                    <a:pt x="2160" y="953"/>
                    <a:pt x="3175" y="1114"/>
                    <a:pt x="3625" y="2049"/>
                  </a:cubicBezTo>
                  <a:cubicBezTo>
                    <a:pt x="3805" y="2432"/>
                    <a:pt x="4069" y="3087"/>
                    <a:pt x="4870" y="3087"/>
                  </a:cubicBezTo>
                  <a:cubicBezTo>
                    <a:pt x="5161" y="3087"/>
                    <a:pt x="5523" y="3001"/>
                    <a:pt x="5977" y="2783"/>
                  </a:cubicBezTo>
                  <a:cubicBezTo>
                    <a:pt x="6238" y="2655"/>
                    <a:pt x="6459" y="2587"/>
                    <a:pt x="6624" y="2587"/>
                  </a:cubicBezTo>
                  <a:cubicBezTo>
                    <a:pt x="6725" y="2587"/>
                    <a:pt x="6805" y="2613"/>
                    <a:pt x="6860" y="2668"/>
                  </a:cubicBezTo>
                  <a:cubicBezTo>
                    <a:pt x="7004" y="2812"/>
                    <a:pt x="7009" y="3090"/>
                    <a:pt x="6544" y="3623"/>
                  </a:cubicBezTo>
                  <a:cubicBezTo>
                    <a:pt x="6140" y="4093"/>
                    <a:pt x="1556" y="9662"/>
                    <a:pt x="1211" y="11553"/>
                  </a:cubicBezTo>
                  <a:lnTo>
                    <a:pt x="2089" y="11553"/>
                  </a:lnTo>
                  <a:cubicBezTo>
                    <a:pt x="2089" y="11553"/>
                    <a:pt x="3207" y="7833"/>
                    <a:pt x="6731" y="3916"/>
                  </a:cubicBezTo>
                  <a:cubicBezTo>
                    <a:pt x="7254" y="3330"/>
                    <a:pt x="7460" y="2725"/>
                    <a:pt x="7158" y="2457"/>
                  </a:cubicBezTo>
                  <a:cubicBezTo>
                    <a:pt x="7018" y="2333"/>
                    <a:pt x="6854" y="2287"/>
                    <a:pt x="6674" y="2287"/>
                  </a:cubicBezTo>
                  <a:cubicBezTo>
                    <a:pt x="6166" y="2287"/>
                    <a:pt x="5528" y="2649"/>
                    <a:pt x="4926" y="2663"/>
                  </a:cubicBezTo>
                  <a:cubicBezTo>
                    <a:pt x="4916" y="2663"/>
                    <a:pt x="4907" y="2664"/>
                    <a:pt x="4897" y="2664"/>
                  </a:cubicBezTo>
                  <a:cubicBezTo>
                    <a:pt x="4812" y="2664"/>
                    <a:pt x="4731" y="2644"/>
                    <a:pt x="4657" y="2605"/>
                  </a:cubicBezTo>
                  <a:cubicBezTo>
                    <a:pt x="4446" y="2485"/>
                    <a:pt x="4139" y="2183"/>
                    <a:pt x="3923" y="1722"/>
                  </a:cubicBezTo>
                  <a:cubicBezTo>
                    <a:pt x="3644" y="1117"/>
                    <a:pt x="3246" y="623"/>
                    <a:pt x="2761" y="373"/>
                  </a:cubicBezTo>
                  <a:cubicBezTo>
                    <a:pt x="2195" y="80"/>
                    <a:pt x="1557" y="1"/>
                    <a:pt x="103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8" name="Google Shape;19358;p140"/>
            <p:cNvSpPr/>
            <p:nvPr/>
          </p:nvSpPr>
          <p:spPr>
            <a:xfrm>
              <a:off x="5848039" y="1536393"/>
              <a:ext cx="23661" cy="306805"/>
            </a:xfrm>
            <a:custGeom>
              <a:avLst/>
              <a:gdLst/>
              <a:ahLst/>
              <a:cxnLst/>
              <a:rect l="l" t="t" r="r" b="b"/>
              <a:pathLst>
                <a:path w="903" h="11709" extrusionOk="0">
                  <a:moveTo>
                    <a:pt x="0" y="1"/>
                  </a:moveTo>
                  <a:lnTo>
                    <a:pt x="0" y="11708"/>
                  </a:lnTo>
                  <a:lnTo>
                    <a:pt x="903" y="11708"/>
                  </a:lnTo>
                  <a:lnTo>
                    <a:pt x="903" y="1"/>
                  </a:ln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9" name="Google Shape;19359;p140"/>
            <p:cNvSpPr/>
            <p:nvPr/>
          </p:nvSpPr>
          <p:spPr>
            <a:xfrm>
              <a:off x="5859856" y="1536393"/>
              <a:ext cx="11844" cy="306805"/>
            </a:xfrm>
            <a:custGeom>
              <a:avLst/>
              <a:gdLst/>
              <a:ahLst/>
              <a:cxnLst/>
              <a:rect l="l" t="t" r="r" b="b"/>
              <a:pathLst>
                <a:path w="452" h="11709" extrusionOk="0">
                  <a:moveTo>
                    <a:pt x="1" y="1"/>
                  </a:moveTo>
                  <a:lnTo>
                    <a:pt x="1" y="11708"/>
                  </a:lnTo>
                  <a:lnTo>
                    <a:pt x="452" y="11708"/>
                  </a:lnTo>
                  <a:lnTo>
                    <a:pt x="452" y="1"/>
                  </a:lnTo>
                  <a:close/>
                </a:path>
              </a:pathLst>
            </a:custGeom>
            <a:solidFill>
              <a:srgbClr val="AA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0" name="Google Shape;19360;p140"/>
            <p:cNvSpPr/>
            <p:nvPr/>
          </p:nvSpPr>
          <p:spPr>
            <a:xfrm>
              <a:off x="5840624" y="1547477"/>
              <a:ext cx="38518" cy="17110"/>
            </a:xfrm>
            <a:custGeom>
              <a:avLst/>
              <a:gdLst/>
              <a:ahLst/>
              <a:cxnLst/>
              <a:rect l="l" t="t" r="r" b="b"/>
              <a:pathLst>
                <a:path w="1470" h="653" extrusionOk="0">
                  <a:moveTo>
                    <a:pt x="91" y="0"/>
                  </a:moveTo>
                  <a:cubicBezTo>
                    <a:pt x="43" y="0"/>
                    <a:pt x="0" y="38"/>
                    <a:pt x="0" y="91"/>
                  </a:cubicBezTo>
                  <a:lnTo>
                    <a:pt x="0" y="562"/>
                  </a:lnTo>
                  <a:cubicBezTo>
                    <a:pt x="0" y="610"/>
                    <a:pt x="43" y="653"/>
                    <a:pt x="91" y="653"/>
                  </a:cubicBezTo>
                  <a:lnTo>
                    <a:pt x="1383" y="653"/>
                  </a:lnTo>
                  <a:cubicBezTo>
                    <a:pt x="1431" y="653"/>
                    <a:pt x="1469" y="610"/>
                    <a:pt x="1469" y="562"/>
                  </a:cubicBezTo>
                  <a:lnTo>
                    <a:pt x="1469" y="91"/>
                  </a:lnTo>
                  <a:cubicBezTo>
                    <a:pt x="1469" y="38"/>
                    <a:pt x="1431" y="0"/>
                    <a:pt x="1383"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1" name="Google Shape;19361;p140"/>
            <p:cNvSpPr/>
            <p:nvPr/>
          </p:nvSpPr>
          <p:spPr>
            <a:xfrm>
              <a:off x="5840991" y="1507964"/>
              <a:ext cx="37889" cy="39540"/>
            </a:xfrm>
            <a:custGeom>
              <a:avLst/>
              <a:gdLst/>
              <a:ahLst/>
              <a:cxnLst/>
              <a:rect l="l" t="t" r="r" b="b"/>
              <a:pathLst>
                <a:path w="1446" h="1509" extrusionOk="0">
                  <a:moveTo>
                    <a:pt x="29" y="1"/>
                  </a:moveTo>
                  <a:cubicBezTo>
                    <a:pt x="10" y="6"/>
                    <a:pt x="1" y="20"/>
                    <a:pt x="5" y="39"/>
                  </a:cubicBezTo>
                  <a:lnTo>
                    <a:pt x="241" y="1508"/>
                  </a:lnTo>
                  <a:lnTo>
                    <a:pt x="1205" y="1508"/>
                  </a:lnTo>
                  <a:lnTo>
                    <a:pt x="1441" y="39"/>
                  </a:lnTo>
                  <a:cubicBezTo>
                    <a:pt x="1445" y="20"/>
                    <a:pt x="1436" y="6"/>
                    <a:pt x="1417"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2" name="Google Shape;19362;p140"/>
            <p:cNvSpPr/>
            <p:nvPr/>
          </p:nvSpPr>
          <p:spPr>
            <a:xfrm>
              <a:off x="5840624" y="1781544"/>
              <a:ext cx="38622" cy="17005"/>
            </a:xfrm>
            <a:custGeom>
              <a:avLst/>
              <a:gdLst/>
              <a:ahLst/>
              <a:cxnLst/>
              <a:rect l="l" t="t" r="r" b="b"/>
              <a:pathLst>
                <a:path w="1474" h="649" extrusionOk="0">
                  <a:moveTo>
                    <a:pt x="91" y="0"/>
                  </a:moveTo>
                  <a:cubicBezTo>
                    <a:pt x="43" y="0"/>
                    <a:pt x="0" y="39"/>
                    <a:pt x="0" y="92"/>
                  </a:cubicBezTo>
                  <a:lnTo>
                    <a:pt x="0" y="562"/>
                  </a:lnTo>
                  <a:cubicBezTo>
                    <a:pt x="0" y="610"/>
                    <a:pt x="43" y="648"/>
                    <a:pt x="91" y="648"/>
                  </a:cubicBezTo>
                  <a:lnTo>
                    <a:pt x="1383" y="648"/>
                  </a:lnTo>
                  <a:cubicBezTo>
                    <a:pt x="1431" y="648"/>
                    <a:pt x="1469" y="610"/>
                    <a:pt x="1469" y="562"/>
                  </a:cubicBezTo>
                  <a:lnTo>
                    <a:pt x="1469" y="92"/>
                  </a:lnTo>
                  <a:cubicBezTo>
                    <a:pt x="1474" y="39"/>
                    <a:pt x="1431" y="0"/>
                    <a:pt x="1383"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3" name="Google Shape;19363;p140"/>
            <p:cNvSpPr/>
            <p:nvPr/>
          </p:nvSpPr>
          <p:spPr>
            <a:xfrm>
              <a:off x="5840991" y="1798523"/>
              <a:ext cx="37889" cy="39513"/>
            </a:xfrm>
            <a:custGeom>
              <a:avLst/>
              <a:gdLst/>
              <a:ahLst/>
              <a:cxnLst/>
              <a:rect l="l" t="t" r="r" b="b"/>
              <a:pathLst>
                <a:path w="1446" h="1508" extrusionOk="0">
                  <a:moveTo>
                    <a:pt x="241" y="0"/>
                  </a:moveTo>
                  <a:lnTo>
                    <a:pt x="5" y="1474"/>
                  </a:lnTo>
                  <a:cubicBezTo>
                    <a:pt x="1" y="1488"/>
                    <a:pt x="10" y="1508"/>
                    <a:pt x="29" y="1508"/>
                  </a:cubicBezTo>
                  <a:lnTo>
                    <a:pt x="1417" y="1508"/>
                  </a:lnTo>
                  <a:cubicBezTo>
                    <a:pt x="1436" y="1508"/>
                    <a:pt x="1445" y="1488"/>
                    <a:pt x="1441" y="1474"/>
                  </a:cubicBezTo>
                  <a:lnTo>
                    <a:pt x="1205"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4" name="Google Shape;19364;p140"/>
            <p:cNvSpPr/>
            <p:nvPr/>
          </p:nvSpPr>
          <p:spPr>
            <a:xfrm>
              <a:off x="5859856" y="1547477"/>
              <a:ext cx="19285" cy="17110"/>
            </a:xfrm>
            <a:custGeom>
              <a:avLst/>
              <a:gdLst/>
              <a:ahLst/>
              <a:cxnLst/>
              <a:rect l="l" t="t" r="r" b="b"/>
              <a:pathLst>
                <a:path w="736" h="653" extrusionOk="0">
                  <a:moveTo>
                    <a:pt x="1" y="0"/>
                  </a:moveTo>
                  <a:lnTo>
                    <a:pt x="1" y="653"/>
                  </a:lnTo>
                  <a:lnTo>
                    <a:pt x="649" y="653"/>
                  </a:lnTo>
                  <a:cubicBezTo>
                    <a:pt x="697" y="653"/>
                    <a:pt x="735" y="610"/>
                    <a:pt x="735" y="562"/>
                  </a:cubicBezTo>
                  <a:lnTo>
                    <a:pt x="735" y="91"/>
                  </a:lnTo>
                  <a:cubicBezTo>
                    <a:pt x="735" y="38"/>
                    <a:pt x="697" y="0"/>
                    <a:pt x="64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5" name="Google Shape;19365;p140"/>
            <p:cNvSpPr/>
            <p:nvPr/>
          </p:nvSpPr>
          <p:spPr>
            <a:xfrm>
              <a:off x="5859856" y="1781544"/>
              <a:ext cx="19390" cy="17005"/>
            </a:xfrm>
            <a:custGeom>
              <a:avLst/>
              <a:gdLst/>
              <a:ahLst/>
              <a:cxnLst/>
              <a:rect l="l" t="t" r="r" b="b"/>
              <a:pathLst>
                <a:path w="740" h="649" extrusionOk="0">
                  <a:moveTo>
                    <a:pt x="1" y="0"/>
                  </a:moveTo>
                  <a:lnTo>
                    <a:pt x="1" y="648"/>
                  </a:lnTo>
                  <a:lnTo>
                    <a:pt x="649" y="648"/>
                  </a:lnTo>
                  <a:cubicBezTo>
                    <a:pt x="697" y="648"/>
                    <a:pt x="735" y="610"/>
                    <a:pt x="735" y="562"/>
                  </a:cubicBezTo>
                  <a:lnTo>
                    <a:pt x="735" y="92"/>
                  </a:lnTo>
                  <a:cubicBezTo>
                    <a:pt x="740" y="39"/>
                    <a:pt x="697" y="0"/>
                    <a:pt x="64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6" name="Google Shape;19366;p140"/>
            <p:cNvSpPr/>
            <p:nvPr/>
          </p:nvSpPr>
          <p:spPr>
            <a:xfrm>
              <a:off x="5859856" y="1507964"/>
              <a:ext cx="19023" cy="39540"/>
            </a:xfrm>
            <a:custGeom>
              <a:avLst/>
              <a:gdLst/>
              <a:ahLst/>
              <a:cxnLst/>
              <a:rect l="l" t="t" r="r" b="b"/>
              <a:pathLst>
                <a:path w="726" h="1509" extrusionOk="0">
                  <a:moveTo>
                    <a:pt x="1" y="1"/>
                  </a:moveTo>
                  <a:lnTo>
                    <a:pt x="1" y="1508"/>
                  </a:lnTo>
                  <a:lnTo>
                    <a:pt x="485" y="1508"/>
                  </a:lnTo>
                  <a:lnTo>
                    <a:pt x="721" y="39"/>
                  </a:lnTo>
                  <a:cubicBezTo>
                    <a:pt x="725" y="20"/>
                    <a:pt x="711" y="6"/>
                    <a:pt x="69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7" name="Google Shape;19367;p140"/>
            <p:cNvSpPr/>
            <p:nvPr/>
          </p:nvSpPr>
          <p:spPr>
            <a:xfrm>
              <a:off x="5859856" y="1798523"/>
              <a:ext cx="19023" cy="39513"/>
            </a:xfrm>
            <a:custGeom>
              <a:avLst/>
              <a:gdLst/>
              <a:ahLst/>
              <a:cxnLst/>
              <a:rect l="l" t="t" r="r" b="b"/>
              <a:pathLst>
                <a:path w="726" h="1508" extrusionOk="0">
                  <a:moveTo>
                    <a:pt x="1" y="0"/>
                  </a:moveTo>
                  <a:lnTo>
                    <a:pt x="1" y="1508"/>
                  </a:lnTo>
                  <a:lnTo>
                    <a:pt x="697" y="1508"/>
                  </a:lnTo>
                  <a:cubicBezTo>
                    <a:pt x="711" y="1508"/>
                    <a:pt x="725" y="1488"/>
                    <a:pt x="721" y="1474"/>
                  </a:cubicBezTo>
                  <a:lnTo>
                    <a:pt x="485" y="0"/>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8" name="Google Shape;19368;p140"/>
            <p:cNvSpPr/>
            <p:nvPr/>
          </p:nvSpPr>
          <p:spPr>
            <a:xfrm>
              <a:off x="5823645" y="1836753"/>
              <a:ext cx="138244" cy="24054"/>
            </a:xfrm>
            <a:custGeom>
              <a:avLst/>
              <a:gdLst/>
              <a:ahLst/>
              <a:cxnLst/>
              <a:rect l="l" t="t" r="r" b="b"/>
              <a:pathLst>
                <a:path w="5276" h="918" extrusionOk="0">
                  <a:moveTo>
                    <a:pt x="245" y="1"/>
                  </a:moveTo>
                  <a:cubicBezTo>
                    <a:pt x="111" y="1"/>
                    <a:pt x="0" y="111"/>
                    <a:pt x="0" y="245"/>
                  </a:cubicBezTo>
                  <a:lnTo>
                    <a:pt x="0" y="673"/>
                  </a:lnTo>
                  <a:cubicBezTo>
                    <a:pt x="0" y="807"/>
                    <a:pt x="111" y="917"/>
                    <a:pt x="245" y="917"/>
                  </a:cubicBezTo>
                  <a:lnTo>
                    <a:pt x="5031" y="917"/>
                  </a:lnTo>
                  <a:cubicBezTo>
                    <a:pt x="5165" y="917"/>
                    <a:pt x="5276" y="807"/>
                    <a:pt x="5276" y="673"/>
                  </a:cubicBezTo>
                  <a:lnTo>
                    <a:pt x="5276" y="245"/>
                  </a:lnTo>
                  <a:cubicBezTo>
                    <a:pt x="5276" y="111"/>
                    <a:pt x="5165" y="1"/>
                    <a:pt x="5031"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9" name="Google Shape;19369;p140"/>
            <p:cNvSpPr/>
            <p:nvPr/>
          </p:nvSpPr>
          <p:spPr>
            <a:xfrm>
              <a:off x="5823645" y="1843041"/>
              <a:ext cx="138244" cy="17765"/>
            </a:xfrm>
            <a:custGeom>
              <a:avLst/>
              <a:gdLst/>
              <a:ahLst/>
              <a:cxnLst/>
              <a:rect l="l" t="t" r="r" b="b"/>
              <a:pathLst>
                <a:path w="5276" h="678" extrusionOk="0">
                  <a:moveTo>
                    <a:pt x="0" y="1"/>
                  </a:moveTo>
                  <a:lnTo>
                    <a:pt x="0" y="5"/>
                  </a:lnTo>
                  <a:lnTo>
                    <a:pt x="0" y="433"/>
                  </a:lnTo>
                  <a:cubicBezTo>
                    <a:pt x="0" y="567"/>
                    <a:pt x="111" y="677"/>
                    <a:pt x="245" y="677"/>
                  </a:cubicBezTo>
                  <a:lnTo>
                    <a:pt x="5031" y="677"/>
                  </a:lnTo>
                  <a:cubicBezTo>
                    <a:pt x="5165" y="673"/>
                    <a:pt x="5276" y="567"/>
                    <a:pt x="5276" y="433"/>
                  </a:cubicBezTo>
                  <a:lnTo>
                    <a:pt x="5276" y="5"/>
                  </a:lnTo>
                  <a:lnTo>
                    <a:pt x="5276" y="1"/>
                  </a:lnTo>
                  <a:cubicBezTo>
                    <a:pt x="5271" y="130"/>
                    <a:pt x="5160" y="236"/>
                    <a:pt x="5031" y="236"/>
                  </a:cubicBezTo>
                  <a:lnTo>
                    <a:pt x="245" y="236"/>
                  </a:lnTo>
                  <a:cubicBezTo>
                    <a:pt x="111" y="236"/>
                    <a:pt x="5" y="130"/>
                    <a:pt x="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0" name="Google Shape;19370;p140"/>
            <p:cNvSpPr/>
            <p:nvPr/>
          </p:nvSpPr>
          <p:spPr>
            <a:xfrm>
              <a:off x="5818221" y="1502697"/>
              <a:ext cx="252723" cy="363402"/>
            </a:xfrm>
            <a:custGeom>
              <a:avLst/>
              <a:gdLst/>
              <a:ahLst/>
              <a:cxnLst/>
              <a:rect l="l" t="t" r="r" b="b"/>
              <a:pathLst>
                <a:path w="9645" h="13869" extrusionOk="0">
                  <a:moveTo>
                    <a:pt x="1105" y="403"/>
                  </a:moveTo>
                  <a:lnTo>
                    <a:pt x="2074" y="408"/>
                  </a:lnTo>
                  <a:lnTo>
                    <a:pt x="1983" y="970"/>
                  </a:lnTo>
                  <a:lnTo>
                    <a:pt x="1964" y="1090"/>
                  </a:lnTo>
                  <a:lnTo>
                    <a:pt x="1902" y="1507"/>
                  </a:lnTo>
                  <a:lnTo>
                    <a:pt x="1282" y="1507"/>
                  </a:lnTo>
                  <a:lnTo>
                    <a:pt x="1105" y="403"/>
                  </a:lnTo>
                  <a:close/>
                  <a:moveTo>
                    <a:pt x="2122" y="1915"/>
                  </a:moveTo>
                  <a:lnTo>
                    <a:pt x="2122" y="2156"/>
                  </a:lnTo>
                  <a:lnTo>
                    <a:pt x="1057" y="2156"/>
                  </a:lnTo>
                  <a:lnTo>
                    <a:pt x="1057" y="1915"/>
                  </a:lnTo>
                  <a:close/>
                  <a:moveTo>
                    <a:pt x="8254" y="4530"/>
                  </a:moveTo>
                  <a:cubicBezTo>
                    <a:pt x="8307" y="4530"/>
                    <a:pt x="8336" y="4541"/>
                    <a:pt x="8348" y="4551"/>
                  </a:cubicBezTo>
                  <a:cubicBezTo>
                    <a:pt x="8435" y="4637"/>
                    <a:pt x="8310" y="4892"/>
                    <a:pt x="8017" y="5232"/>
                  </a:cubicBezTo>
                  <a:cubicBezTo>
                    <a:pt x="8012" y="5242"/>
                    <a:pt x="7864" y="5415"/>
                    <a:pt x="7624" y="5712"/>
                  </a:cubicBezTo>
                  <a:lnTo>
                    <a:pt x="7624" y="4738"/>
                  </a:lnTo>
                  <a:lnTo>
                    <a:pt x="7696" y="4704"/>
                  </a:lnTo>
                  <a:cubicBezTo>
                    <a:pt x="7983" y="4565"/>
                    <a:pt x="8157" y="4530"/>
                    <a:pt x="8254" y="4530"/>
                  </a:cubicBezTo>
                  <a:close/>
                  <a:moveTo>
                    <a:pt x="7216" y="4901"/>
                  </a:moveTo>
                  <a:lnTo>
                    <a:pt x="7216" y="6216"/>
                  </a:lnTo>
                  <a:cubicBezTo>
                    <a:pt x="7009" y="6471"/>
                    <a:pt x="6779" y="6764"/>
                    <a:pt x="6529" y="7085"/>
                  </a:cubicBezTo>
                  <a:lnTo>
                    <a:pt x="6529" y="5026"/>
                  </a:lnTo>
                  <a:cubicBezTo>
                    <a:pt x="6764" y="5021"/>
                    <a:pt x="6995" y="4978"/>
                    <a:pt x="7216" y="4901"/>
                  </a:cubicBezTo>
                  <a:close/>
                  <a:moveTo>
                    <a:pt x="5439" y="4522"/>
                  </a:moveTo>
                  <a:cubicBezTo>
                    <a:pt x="5588" y="4719"/>
                    <a:pt x="5795" y="4868"/>
                    <a:pt x="6025" y="4949"/>
                  </a:cubicBezTo>
                  <a:cubicBezTo>
                    <a:pt x="6059" y="4964"/>
                    <a:pt x="6087" y="4973"/>
                    <a:pt x="6121" y="4978"/>
                  </a:cubicBezTo>
                  <a:lnTo>
                    <a:pt x="6121" y="7609"/>
                  </a:lnTo>
                  <a:cubicBezTo>
                    <a:pt x="5900" y="7901"/>
                    <a:pt x="5670" y="8204"/>
                    <a:pt x="5435" y="8516"/>
                  </a:cubicBezTo>
                  <a:lnTo>
                    <a:pt x="5439" y="4522"/>
                  </a:lnTo>
                  <a:close/>
                  <a:moveTo>
                    <a:pt x="4345" y="3159"/>
                  </a:moveTo>
                  <a:cubicBezTo>
                    <a:pt x="4638" y="3293"/>
                    <a:pt x="4878" y="3519"/>
                    <a:pt x="5031" y="3802"/>
                  </a:cubicBezTo>
                  <a:lnTo>
                    <a:pt x="5031" y="9073"/>
                  </a:lnTo>
                  <a:cubicBezTo>
                    <a:pt x="4796" y="9394"/>
                    <a:pt x="4566" y="9725"/>
                    <a:pt x="4345" y="10047"/>
                  </a:cubicBezTo>
                  <a:lnTo>
                    <a:pt x="4345" y="3159"/>
                  </a:lnTo>
                  <a:close/>
                  <a:moveTo>
                    <a:pt x="2122" y="10844"/>
                  </a:moveTo>
                  <a:lnTo>
                    <a:pt x="2122" y="11089"/>
                  </a:lnTo>
                  <a:lnTo>
                    <a:pt x="1057" y="11089"/>
                  </a:lnTo>
                  <a:lnTo>
                    <a:pt x="1057" y="10844"/>
                  </a:lnTo>
                  <a:close/>
                  <a:moveTo>
                    <a:pt x="3255" y="2904"/>
                  </a:moveTo>
                  <a:cubicBezTo>
                    <a:pt x="3486" y="2919"/>
                    <a:pt x="3716" y="2952"/>
                    <a:pt x="3942" y="3010"/>
                  </a:cubicBezTo>
                  <a:lnTo>
                    <a:pt x="3942" y="10642"/>
                  </a:lnTo>
                  <a:lnTo>
                    <a:pt x="3942" y="10657"/>
                  </a:lnTo>
                  <a:cubicBezTo>
                    <a:pt x="3683" y="11055"/>
                    <a:pt x="3452" y="11434"/>
                    <a:pt x="3255" y="11790"/>
                  </a:cubicBezTo>
                  <a:lnTo>
                    <a:pt x="3255" y="2909"/>
                  </a:lnTo>
                  <a:lnTo>
                    <a:pt x="3255" y="2904"/>
                  </a:lnTo>
                  <a:close/>
                  <a:moveTo>
                    <a:pt x="1902" y="11497"/>
                  </a:moveTo>
                  <a:lnTo>
                    <a:pt x="2065" y="12548"/>
                  </a:lnTo>
                  <a:lnTo>
                    <a:pt x="1114" y="12548"/>
                  </a:lnTo>
                  <a:lnTo>
                    <a:pt x="1282" y="11497"/>
                  </a:lnTo>
                  <a:close/>
                  <a:moveTo>
                    <a:pt x="2847" y="2895"/>
                  </a:moveTo>
                  <a:lnTo>
                    <a:pt x="2847" y="12548"/>
                  </a:lnTo>
                  <a:lnTo>
                    <a:pt x="2478" y="12548"/>
                  </a:lnTo>
                  <a:lnTo>
                    <a:pt x="2310" y="11487"/>
                  </a:lnTo>
                  <a:cubicBezTo>
                    <a:pt x="2439" y="11449"/>
                    <a:pt x="2530" y="11334"/>
                    <a:pt x="2530" y="11204"/>
                  </a:cubicBezTo>
                  <a:lnTo>
                    <a:pt x="2530" y="10734"/>
                  </a:lnTo>
                  <a:cubicBezTo>
                    <a:pt x="2530" y="10575"/>
                    <a:pt x="2401" y="10445"/>
                    <a:pt x="2242" y="10441"/>
                  </a:cubicBezTo>
                  <a:lnTo>
                    <a:pt x="2242" y="2914"/>
                  </a:lnTo>
                  <a:cubicBezTo>
                    <a:pt x="2434" y="2904"/>
                    <a:pt x="2641" y="2895"/>
                    <a:pt x="2847" y="2895"/>
                  </a:cubicBezTo>
                  <a:close/>
                  <a:moveTo>
                    <a:pt x="445" y="12955"/>
                  </a:moveTo>
                  <a:cubicBezTo>
                    <a:pt x="447" y="12955"/>
                    <a:pt x="449" y="12956"/>
                    <a:pt x="452" y="12956"/>
                  </a:cubicBezTo>
                  <a:lnTo>
                    <a:pt x="5238" y="12956"/>
                  </a:lnTo>
                  <a:cubicBezTo>
                    <a:pt x="5262" y="12956"/>
                    <a:pt x="5276" y="12970"/>
                    <a:pt x="5276" y="12994"/>
                  </a:cubicBezTo>
                  <a:lnTo>
                    <a:pt x="5276" y="13422"/>
                  </a:lnTo>
                  <a:cubicBezTo>
                    <a:pt x="5276" y="13441"/>
                    <a:pt x="5262" y="13460"/>
                    <a:pt x="5238" y="13460"/>
                  </a:cubicBezTo>
                  <a:lnTo>
                    <a:pt x="452" y="13460"/>
                  </a:lnTo>
                  <a:cubicBezTo>
                    <a:pt x="428" y="13460"/>
                    <a:pt x="409" y="13441"/>
                    <a:pt x="409" y="13422"/>
                  </a:cubicBezTo>
                  <a:lnTo>
                    <a:pt x="409" y="12994"/>
                  </a:lnTo>
                  <a:cubicBezTo>
                    <a:pt x="409" y="12973"/>
                    <a:pt x="424" y="12955"/>
                    <a:pt x="445" y="12955"/>
                  </a:cubicBezTo>
                  <a:close/>
                  <a:moveTo>
                    <a:pt x="894" y="0"/>
                  </a:moveTo>
                  <a:cubicBezTo>
                    <a:pt x="831" y="0"/>
                    <a:pt x="769" y="29"/>
                    <a:pt x="726" y="82"/>
                  </a:cubicBezTo>
                  <a:cubicBezTo>
                    <a:pt x="678" y="135"/>
                    <a:pt x="658" y="202"/>
                    <a:pt x="673" y="274"/>
                  </a:cubicBezTo>
                  <a:lnTo>
                    <a:pt x="870" y="1517"/>
                  </a:lnTo>
                  <a:cubicBezTo>
                    <a:pt x="740" y="1555"/>
                    <a:pt x="654" y="1671"/>
                    <a:pt x="654" y="1800"/>
                  </a:cubicBezTo>
                  <a:lnTo>
                    <a:pt x="654" y="2271"/>
                  </a:lnTo>
                  <a:cubicBezTo>
                    <a:pt x="654" y="2434"/>
                    <a:pt x="778" y="2564"/>
                    <a:pt x="937" y="2568"/>
                  </a:cubicBezTo>
                  <a:lnTo>
                    <a:pt x="937" y="3576"/>
                  </a:lnTo>
                  <a:cubicBezTo>
                    <a:pt x="937" y="3711"/>
                    <a:pt x="1039" y="3778"/>
                    <a:pt x="1141" y="3778"/>
                  </a:cubicBezTo>
                  <a:cubicBezTo>
                    <a:pt x="1243" y="3778"/>
                    <a:pt x="1345" y="3711"/>
                    <a:pt x="1345" y="3576"/>
                  </a:cubicBezTo>
                  <a:lnTo>
                    <a:pt x="1345" y="2564"/>
                  </a:lnTo>
                  <a:lnTo>
                    <a:pt x="1834" y="2564"/>
                  </a:lnTo>
                  <a:lnTo>
                    <a:pt x="1834" y="10436"/>
                  </a:lnTo>
                  <a:lnTo>
                    <a:pt x="1340" y="10436"/>
                  </a:lnTo>
                  <a:lnTo>
                    <a:pt x="1340" y="4536"/>
                  </a:lnTo>
                  <a:cubicBezTo>
                    <a:pt x="1340" y="4400"/>
                    <a:pt x="1239" y="4331"/>
                    <a:pt x="1138" y="4331"/>
                  </a:cubicBezTo>
                  <a:cubicBezTo>
                    <a:pt x="1038" y="4331"/>
                    <a:pt x="937" y="4400"/>
                    <a:pt x="937" y="4536"/>
                  </a:cubicBezTo>
                  <a:lnTo>
                    <a:pt x="937" y="10436"/>
                  </a:lnTo>
                  <a:cubicBezTo>
                    <a:pt x="778" y="10441"/>
                    <a:pt x="649" y="10570"/>
                    <a:pt x="649" y="10729"/>
                  </a:cubicBezTo>
                  <a:lnTo>
                    <a:pt x="649" y="11204"/>
                  </a:lnTo>
                  <a:cubicBezTo>
                    <a:pt x="649" y="11334"/>
                    <a:pt x="740" y="11449"/>
                    <a:pt x="870" y="11487"/>
                  </a:cubicBezTo>
                  <a:lnTo>
                    <a:pt x="702" y="12548"/>
                  </a:lnTo>
                  <a:lnTo>
                    <a:pt x="447" y="12548"/>
                  </a:lnTo>
                  <a:cubicBezTo>
                    <a:pt x="202" y="12548"/>
                    <a:pt x="1" y="12750"/>
                    <a:pt x="1" y="12994"/>
                  </a:cubicBezTo>
                  <a:lnTo>
                    <a:pt x="1" y="13422"/>
                  </a:lnTo>
                  <a:cubicBezTo>
                    <a:pt x="1" y="13666"/>
                    <a:pt x="202" y="13868"/>
                    <a:pt x="447" y="13868"/>
                  </a:cubicBezTo>
                  <a:lnTo>
                    <a:pt x="5238" y="13868"/>
                  </a:lnTo>
                  <a:cubicBezTo>
                    <a:pt x="5483" y="13868"/>
                    <a:pt x="5684" y="13666"/>
                    <a:pt x="5684" y="13422"/>
                  </a:cubicBezTo>
                  <a:lnTo>
                    <a:pt x="5684" y="12994"/>
                  </a:lnTo>
                  <a:cubicBezTo>
                    <a:pt x="5684" y="12750"/>
                    <a:pt x="5483" y="12548"/>
                    <a:pt x="5238" y="12548"/>
                  </a:cubicBezTo>
                  <a:lnTo>
                    <a:pt x="5156" y="12548"/>
                  </a:lnTo>
                  <a:cubicBezTo>
                    <a:pt x="5271" y="12044"/>
                    <a:pt x="5439" y="11554"/>
                    <a:pt x="5646" y="11084"/>
                  </a:cubicBezTo>
                  <a:cubicBezTo>
                    <a:pt x="5715" y="10924"/>
                    <a:pt x="5584" y="10800"/>
                    <a:pt x="5454" y="10800"/>
                  </a:cubicBezTo>
                  <a:cubicBezTo>
                    <a:pt x="5384" y="10800"/>
                    <a:pt x="5315" y="10835"/>
                    <a:pt x="5276" y="10921"/>
                  </a:cubicBezTo>
                  <a:cubicBezTo>
                    <a:pt x="5041" y="11444"/>
                    <a:pt x="4863" y="11991"/>
                    <a:pt x="4734" y="12548"/>
                  </a:cubicBezTo>
                  <a:lnTo>
                    <a:pt x="3318" y="12548"/>
                  </a:lnTo>
                  <a:cubicBezTo>
                    <a:pt x="3740" y="11641"/>
                    <a:pt x="4542" y="10436"/>
                    <a:pt x="5382" y="9274"/>
                  </a:cubicBezTo>
                  <a:cubicBezTo>
                    <a:pt x="5391" y="9265"/>
                    <a:pt x="5401" y="9250"/>
                    <a:pt x="5411" y="9241"/>
                  </a:cubicBezTo>
                  <a:cubicBezTo>
                    <a:pt x="6808" y="7311"/>
                    <a:pt x="8300" y="5525"/>
                    <a:pt x="8324" y="5496"/>
                  </a:cubicBezTo>
                  <a:cubicBezTo>
                    <a:pt x="8502" y="5295"/>
                    <a:pt x="9040" y="4671"/>
                    <a:pt x="8632" y="4263"/>
                  </a:cubicBezTo>
                  <a:cubicBezTo>
                    <a:pt x="8537" y="4169"/>
                    <a:pt x="8413" y="4122"/>
                    <a:pt x="8256" y="4122"/>
                  </a:cubicBezTo>
                  <a:cubicBezTo>
                    <a:pt x="8061" y="4122"/>
                    <a:pt x="7816" y="4194"/>
                    <a:pt x="7518" y="4335"/>
                  </a:cubicBezTo>
                  <a:cubicBezTo>
                    <a:pt x="7124" y="4525"/>
                    <a:pt x="6784" y="4620"/>
                    <a:pt x="6500" y="4620"/>
                  </a:cubicBezTo>
                  <a:cubicBezTo>
                    <a:pt x="6376" y="4620"/>
                    <a:pt x="6262" y="4602"/>
                    <a:pt x="6159" y="4565"/>
                  </a:cubicBezTo>
                  <a:cubicBezTo>
                    <a:pt x="5775" y="4431"/>
                    <a:pt x="5603" y="4061"/>
                    <a:pt x="5463" y="3764"/>
                  </a:cubicBezTo>
                  <a:lnTo>
                    <a:pt x="5435" y="3701"/>
                  </a:lnTo>
                  <a:cubicBezTo>
                    <a:pt x="4969" y="2732"/>
                    <a:pt x="3975" y="2516"/>
                    <a:pt x="3054" y="2492"/>
                  </a:cubicBezTo>
                  <a:lnTo>
                    <a:pt x="3049" y="2492"/>
                  </a:lnTo>
                  <a:cubicBezTo>
                    <a:pt x="2990" y="2490"/>
                    <a:pt x="2931" y="2490"/>
                    <a:pt x="2873" y="2490"/>
                  </a:cubicBezTo>
                  <a:cubicBezTo>
                    <a:pt x="2716" y="2490"/>
                    <a:pt x="2563" y="2494"/>
                    <a:pt x="2415" y="2501"/>
                  </a:cubicBezTo>
                  <a:cubicBezTo>
                    <a:pt x="2425" y="2492"/>
                    <a:pt x="2430" y="2487"/>
                    <a:pt x="2439" y="2477"/>
                  </a:cubicBezTo>
                  <a:lnTo>
                    <a:pt x="2458" y="2458"/>
                  </a:lnTo>
                  <a:lnTo>
                    <a:pt x="2463" y="2453"/>
                  </a:lnTo>
                  <a:lnTo>
                    <a:pt x="2478" y="2434"/>
                  </a:lnTo>
                  <a:lnTo>
                    <a:pt x="2482" y="2424"/>
                  </a:lnTo>
                  <a:lnTo>
                    <a:pt x="2492" y="2410"/>
                  </a:lnTo>
                  <a:lnTo>
                    <a:pt x="2497" y="2396"/>
                  </a:lnTo>
                  <a:lnTo>
                    <a:pt x="2502" y="2381"/>
                  </a:lnTo>
                  <a:lnTo>
                    <a:pt x="2506" y="2367"/>
                  </a:lnTo>
                  <a:cubicBezTo>
                    <a:pt x="2506" y="2362"/>
                    <a:pt x="2511" y="2357"/>
                    <a:pt x="2511" y="2348"/>
                  </a:cubicBezTo>
                  <a:lnTo>
                    <a:pt x="2516" y="2338"/>
                  </a:lnTo>
                  <a:cubicBezTo>
                    <a:pt x="2516" y="2333"/>
                    <a:pt x="2516" y="2324"/>
                    <a:pt x="2521" y="2319"/>
                  </a:cubicBezTo>
                  <a:cubicBezTo>
                    <a:pt x="2521" y="2309"/>
                    <a:pt x="2521" y="2309"/>
                    <a:pt x="2521" y="2304"/>
                  </a:cubicBezTo>
                  <a:cubicBezTo>
                    <a:pt x="2521" y="2295"/>
                    <a:pt x="2521" y="2285"/>
                    <a:pt x="2521" y="2276"/>
                  </a:cubicBezTo>
                  <a:lnTo>
                    <a:pt x="2521" y="1800"/>
                  </a:lnTo>
                  <a:lnTo>
                    <a:pt x="2521" y="1771"/>
                  </a:lnTo>
                  <a:lnTo>
                    <a:pt x="2521" y="1762"/>
                  </a:lnTo>
                  <a:lnTo>
                    <a:pt x="2521" y="1743"/>
                  </a:lnTo>
                  <a:lnTo>
                    <a:pt x="2521" y="1733"/>
                  </a:lnTo>
                  <a:cubicBezTo>
                    <a:pt x="2521" y="1728"/>
                    <a:pt x="2516" y="1723"/>
                    <a:pt x="2516" y="1719"/>
                  </a:cubicBezTo>
                  <a:lnTo>
                    <a:pt x="2516" y="1709"/>
                  </a:lnTo>
                  <a:cubicBezTo>
                    <a:pt x="2516" y="1704"/>
                    <a:pt x="2511" y="1695"/>
                    <a:pt x="2511" y="1690"/>
                  </a:cubicBezTo>
                  <a:lnTo>
                    <a:pt x="2506" y="1685"/>
                  </a:lnTo>
                  <a:cubicBezTo>
                    <a:pt x="2502" y="1675"/>
                    <a:pt x="2497" y="1671"/>
                    <a:pt x="2497" y="1661"/>
                  </a:cubicBezTo>
                  <a:cubicBezTo>
                    <a:pt x="2492" y="1651"/>
                    <a:pt x="2487" y="1647"/>
                    <a:pt x="2482" y="1637"/>
                  </a:cubicBezTo>
                  <a:lnTo>
                    <a:pt x="2478" y="1632"/>
                  </a:lnTo>
                  <a:lnTo>
                    <a:pt x="2468" y="1618"/>
                  </a:lnTo>
                  <a:lnTo>
                    <a:pt x="2458" y="1608"/>
                  </a:lnTo>
                  <a:lnTo>
                    <a:pt x="2449" y="1599"/>
                  </a:lnTo>
                  <a:lnTo>
                    <a:pt x="2444" y="1589"/>
                  </a:lnTo>
                  <a:lnTo>
                    <a:pt x="2430" y="1579"/>
                  </a:lnTo>
                  <a:lnTo>
                    <a:pt x="2420" y="1570"/>
                  </a:lnTo>
                  <a:lnTo>
                    <a:pt x="2406" y="1560"/>
                  </a:lnTo>
                  <a:lnTo>
                    <a:pt x="2401" y="1555"/>
                  </a:lnTo>
                  <a:lnTo>
                    <a:pt x="2377" y="1541"/>
                  </a:lnTo>
                  <a:lnTo>
                    <a:pt x="2372" y="1541"/>
                  </a:lnTo>
                  <a:lnTo>
                    <a:pt x="2353" y="1531"/>
                  </a:lnTo>
                  <a:lnTo>
                    <a:pt x="2348" y="1527"/>
                  </a:lnTo>
                  <a:lnTo>
                    <a:pt x="2329" y="1522"/>
                  </a:lnTo>
                  <a:lnTo>
                    <a:pt x="2319" y="1517"/>
                  </a:lnTo>
                  <a:lnTo>
                    <a:pt x="2314" y="1517"/>
                  </a:lnTo>
                  <a:lnTo>
                    <a:pt x="2343" y="1330"/>
                  </a:lnTo>
                  <a:lnTo>
                    <a:pt x="2362" y="1205"/>
                  </a:lnTo>
                  <a:cubicBezTo>
                    <a:pt x="2593" y="1201"/>
                    <a:pt x="2830" y="1196"/>
                    <a:pt x="3056" y="1196"/>
                  </a:cubicBezTo>
                  <a:cubicBezTo>
                    <a:pt x="3548" y="1196"/>
                    <a:pt x="3990" y="1216"/>
                    <a:pt x="4211" y="1291"/>
                  </a:cubicBezTo>
                  <a:cubicBezTo>
                    <a:pt x="4595" y="1416"/>
                    <a:pt x="5127" y="1743"/>
                    <a:pt x="5502" y="2568"/>
                  </a:cubicBezTo>
                  <a:cubicBezTo>
                    <a:pt x="5622" y="2828"/>
                    <a:pt x="5718" y="3063"/>
                    <a:pt x="5804" y="3269"/>
                  </a:cubicBezTo>
                  <a:cubicBezTo>
                    <a:pt x="5991" y="3730"/>
                    <a:pt x="6116" y="4037"/>
                    <a:pt x="6313" y="4148"/>
                  </a:cubicBezTo>
                  <a:cubicBezTo>
                    <a:pt x="6380" y="4184"/>
                    <a:pt x="6459" y="4203"/>
                    <a:pt x="6558" y="4203"/>
                  </a:cubicBezTo>
                  <a:cubicBezTo>
                    <a:pt x="6757" y="4203"/>
                    <a:pt x="7034" y="4126"/>
                    <a:pt x="7436" y="3965"/>
                  </a:cubicBezTo>
                  <a:cubicBezTo>
                    <a:pt x="7714" y="3857"/>
                    <a:pt x="7968" y="3802"/>
                    <a:pt x="8188" y="3802"/>
                  </a:cubicBezTo>
                  <a:cubicBezTo>
                    <a:pt x="8242" y="3802"/>
                    <a:pt x="8294" y="3805"/>
                    <a:pt x="8344" y="3812"/>
                  </a:cubicBezTo>
                  <a:cubicBezTo>
                    <a:pt x="8569" y="3840"/>
                    <a:pt x="8771" y="3965"/>
                    <a:pt x="8896" y="4152"/>
                  </a:cubicBezTo>
                  <a:cubicBezTo>
                    <a:pt x="9126" y="4517"/>
                    <a:pt x="9121" y="4834"/>
                    <a:pt x="8478" y="5746"/>
                  </a:cubicBezTo>
                  <a:cubicBezTo>
                    <a:pt x="7163" y="7585"/>
                    <a:pt x="6284" y="8953"/>
                    <a:pt x="5703" y="10052"/>
                  </a:cubicBezTo>
                  <a:cubicBezTo>
                    <a:pt x="5620" y="10213"/>
                    <a:pt x="5755" y="10351"/>
                    <a:pt x="5890" y="10351"/>
                  </a:cubicBezTo>
                  <a:cubicBezTo>
                    <a:pt x="5956" y="10351"/>
                    <a:pt x="6023" y="10318"/>
                    <a:pt x="6063" y="10239"/>
                  </a:cubicBezTo>
                  <a:cubicBezTo>
                    <a:pt x="6635" y="9159"/>
                    <a:pt x="7504" y="7805"/>
                    <a:pt x="8809" y="5981"/>
                  </a:cubicBezTo>
                  <a:cubicBezTo>
                    <a:pt x="9409" y="5127"/>
                    <a:pt x="9644" y="4580"/>
                    <a:pt x="9236" y="3936"/>
                  </a:cubicBezTo>
                  <a:cubicBezTo>
                    <a:pt x="9049" y="3644"/>
                    <a:pt x="8742" y="3452"/>
                    <a:pt x="8401" y="3413"/>
                  </a:cubicBezTo>
                  <a:cubicBezTo>
                    <a:pt x="8330" y="3403"/>
                    <a:pt x="8256" y="3397"/>
                    <a:pt x="8180" y="3397"/>
                  </a:cubicBezTo>
                  <a:cubicBezTo>
                    <a:pt x="7907" y="3397"/>
                    <a:pt x="7604" y="3464"/>
                    <a:pt x="7278" y="3596"/>
                  </a:cubicBezTo>
                  <a:cubicBezTo>
                    <a:pt x="6844" y="3769"/>
                    <a:pt x="6646" y="3800"/>
                    <a:pt x="6563" y="3800"/>
                  </a:cubicBezTo>
                  <a:cubicBezTo>
                    <a:pt x="6531" y="3800"/>
                    <a:pt x="6515" y="3795"/>
                    <a:pt x="6510" y="3792"/>
                  </a:cubicBezTo>
                  <a:cubicBezTo>
                    <a:pt x="6428" y="3740"/>
                    <a:pt x="6284" y="3380"/>
                    <a:pt x="6179" y="3120"/>
                  </a:cubicBezTo>
                  <a:cubicBezTo>
                    <a:pt x="6092" y="2909"/>
                    <a:pt x="5996" y="2669"/>
                    <a:pt x="5871" y="2400"/>
                  </a:cubicBezTo>
                  <a:cubicBezTo>
                    <a:pt x="5435" y="1440"/>
                    <a:pt x="4796" y="1056"/>
                    <a:pt x="4335" y="903"/>
                  </a:cubicBezTo>
                  <a:cubicBezTo>
                    <a:pt x="4068" y="812"/>
                    <a:pt x="3606" y="790"/>
                    <a:pt x="3067" y="790"/>
                  </a:cubicBezTo>
                  <a:cubicBezTo>
                    <a:pt x="2862" y="790"/>
                    <a:pt x="2646" y="793"/>
                    <a:pt x="2425" y="797"/>
                  </a:cubicBezTo>
                  <a:lnTo>
                    <a:pt x="2506" y="274"/>
                  </a:lnTo>
                  <a:cubicBezTo>
                    <a:pt x="2521" y="202"/>
                    <a:pt x="2502" y="135"/>
                    <a:pt x="2454" y="82"/>
                  </a:cubicBezTo>
                  <a:cubicBezTo>
                    <a:pt x="2410" y="29"/>
                    <a:pt x="2348" y="0"/>
                    <a:pt x="228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371" name="Google Shape;19371;p140"/>
          <p:cNvGrpSpPr/>
          <p:nvPr/>
        </p:nvGrpSpPr>
        <p:grpSpPr>
          <a:xfrm>
            <a:off x="6660814" y="1798235"/>
            <a:ext cx="355096" cy="363481"/>
            <a:chOff x="6660814" y="1985085"/>
            <a:chExt cx="355096" cy="363481"/>
          </a:xfrm>
        </p:grpSpPr>
        <p:sp>
          <p:nvSpPr>
            <p:cNvPr id="19372" name="Google Shape;19372;p140"/>
            <p:cNvSpPr/>
            <p:nvPr/>
          </p:nvSpPr>
          <p:spPr>
            <a:xfrm>
              <a:off x="6665976" y="1990325"/>
              <a:ext cx="344406" cy="344039"/>
            </a:xfrm>
            <a:custGeom>
              <a:avLst/>
              <a:gdLst/>
              <a:ahLst/>
              <a:cxnLst/>
              <a:rect l="l" t="t" r="r" b="b"/>
              <a:pathLst>
                <a:path w="13144" h="13130" extrusionOk="0">
                  <a:moveTo>
                    <a:pt x="5103" y="1"/>
                  </a:moveTo>
                  <a:cubicBezTo>
                    <a:pt x="2285" y="1"/>
                    <a:pt x="1" y="2286"/>
                    <a:pt x="1" y="5103"/>
                  </a:cubicBezTo>
                  <a:lnTo>
                    <a:pt x="1" y="12908"/>
                  </a:lnTo>
                  <a:cubicBezTo>
                    <a:pt x="1" y="13028"/>
                    <a:pt x="101" y="13129"/>
                    <a:pt x="226" y="13129"/>
                  </a:cubicBezTo>
                  <a:lnTo>
                    <a:pt x="12923" y="13129"/>
                  </a:lnTo>
                  <a:cubicBezTo>
                    <a:pt x="13043" y="13129"/>
                    <a:pt x="13144" y="13028"/>
                    <a:pt x="13144" y="12908"/>
                  </a:cubicBezTo>
                  <a:lnTo>
                    <a:pt x="13144" y="8934"/>
                  </a:lnTo>
                  <a:cubicBezTo>
                    <a:pt x="13144" y="8185"/>
                    <a:pt x="12539" y="7580"/>
                    <a:pt x="11790" y="7580"/>
                  </a:cubicBezTo>
                  <a:lnTo>
                    <a:pt x="11555" y="7580"/>
                  </a:lnTo>
                  <a:cubicBezTo>
                    <a:pt x="10806" y="7575"/>
                    <a:pt x="10201" y="6971"/>
                    <a:pt x="10201" y="6227"/>
                  </a:cubicBezTo>
                  <a:lnTo>
                    <a:pt x="10201" y="5103"/>
                  </a:lnTo>
                  <a:cubicBezTo>
                    <a:pt x="10201" y="2286"/>
                    <a:pt x="7921" y="1"/>
                    <a:pt x="5103" y="1"/>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3" name="Google Shape;19373;p140"/>
            <p:cNvSpPr/>
            <p:nvPr/>
          </p:nvSpPr>
          <p:spPr>
            <a:xfrm>
              <a:off x="6781058" y="1990325"/>
              <a:ext cx="229455" cy="344039"/>
            </a:xfrm>
            <a:custGeom>
              <a:avLst/>
              <a:gdLst/>
              <a:ahLst/>
              <a:cxnLst/>
              <a:rect l="l" t="t" r="r" b="b"/>
              <a:pathLst>
                <a:path w="8757" h="13130" extrusionOk="0">
                  <a:moveTo>
                    <a:pt x="711" y="1"/>
                  </a:moveTo>
                  <a:cubicBezTo>
                    <a:pt x="471" y="1"/>
                    <a:pt x="236" y="20"/>
                    <a:pt x="1" y="53"/>
                  </a:cubicBezTo>
                  <a:cubicBezTo>
                    <a:pt x="2516" y="404"/>
                    <a:pt x="4393" y="2559"/>
                    <a:pt x="4393" y="5103"/>
                  </a:cubicBezTo>
                  <a:lnTo>
                    <a:pt x="4393" y="7547"/>
                  </a:lnTo>
                  <a:cubicBezTo>
                    <a:pt x="4393" y="8166"/>
                    <a:pt x="4892" y="8665"/>
                    <a:pt x="5507" y="8665"/>
                  </a:cubicBezTo>
                  <a:lnTo>
                    <a:pt x="6222" y="8665"/>
                  </a:lnTo>
                  <a:cubicBezTo>
                    <a:pt x="6836" y="8665"/>
                    <a:pt x="7336" y="9164"/>
                    <a:pt x="7336" y="9784"/>
                  </a:cubicBezTo>
                  <a:lnTo>
                    <a:pt x="7336" y="12908"/>
                  </a:lnTo>
                  <a:cubicBezTo>
                    <a:pt x="7336" y="13028"/>
                    <a:pt x="7240" y="13129"/>
                    <a:pt x="7115" y="13129"/>
                  </a:cubicBezTo>
                  <a:lnTo>
                    <a:pt x="8536" y="13129"/>
                  </a:lnTo>
                  <a:cubicBezTo>
                    <a:pt x="8656" y="13129"/>
                    <a:pt x="8756" y="13028"/>
                    <a:pt x="8756" y="12908"/>
                  </a:cubicBezTo>
                  <a:lnTo>
                    <a:pt x="8756" y="8934"/>
                  </a:lnTo>
                  <a:cubicBezTo>
                    <a:pt x="8756" y="8185"/>
                    <a:pt x="8152" y="7580"/>
                    <a:pt x="7403" y="7580"/>
                  </a:cubicBezTo>
                  <a:lnTo>
                    <a:pt x="7168" y="7580"/>
                  </a:lnTo>
                  <a:cubicBezTo>
                    <a:pt x="6419" y="7580"/>
                    <a:pt x="5809" y="6975"/>
                    <a:pt x="5809" y="6227"/>
                  </a:cubicBezTo>
                  <a:lnTo>
                    <a:pt x="5809" y="5103"/>
                  </a:lnTo>
                  <a:cubicBezTo>
                    <a:pt x="5809" y="2286"/>
                    <a:pt x="3529" y="1"/>
                    <a:pt x="7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4" name="Google Shape;19374;p140"/>
            <p:cNvSpPr/>
            <p:nvPr/>
          </p:nvSpPr>
          <p:spPr>
            <a:xfrm>
              <a:off x="6666238" y="2269041"/>
              <a:ext cx="344406" cy="65323"/>
            </a:xfrm>
            <a:custGeom>
              <a:avLst/>
              <a:gdLst/>
              <a:ahLst/>
              <a:cxnLst/>
              <a:rect l="l" t="t" r="r" b="b"/>
              <a:pathLst>
                <a:path w="13144" h="2493" extrusionOk="0">
                  <a:moveTo>
                    <a:pt x="0" y="1"/>
                  </a:moveTo>
                  <a:lnTo>
                    <a:pt x="0" y="2267"/>
                  </a:lnTo>
                  <a:cubicBezTo>
                    <a:pt x="0" y="2391"/>
                    <a:pt x="101" y="2492"/>
                    <a:pt x="226" y="2492"/>
                  </a:cubicBezTo>
                  <a:lnTo>
                    <a:pt x="12913" y="2492"/>
                  </a:lnTo>
                  <a:cubicBezTo>
                    <a:pt x="13038" y="2492"/>
                    <a:pt x="13143" y="2391"/>
                    <a:pt x="13143" y="2267"/>
                  </a:cubicBezTo>
                  <a:lnTo>
                    <a:pt x="1313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5" name="Google Shape;19375;p140"/>
            <p:cNvSpPr/>
            <p:nvPr/>
          </p:nvSpPr>
          <p:spPr>
            <a:xfrm>
              <a:off x="6666107" y="2269041"/>
              <a:ext cx="33854" cy="74127"/>
            </a:xfrm>
            <a:custGeom>
              <a:avLst/>
              <a:gdLst/>
              <a:ahLst/>
              <a:cxnLst/>
              <a:rect l="l" t="t" r="r" b="b"/>
              <a:pathLst>
                <a:path w="1292" h="2829" extrusionOk="0">
                  <a:moveTo>
                    <a:pt x="0" y="1"/>
                  </a:moveTo>
                  <a:lnTo>
                    <a:pt x="0" y="2603"/>
                  </a:lnTo>
                  <a:cubicBezTo>
                    <a:pt x="0" y="2727"/>
                    <a:pt x="106" y="2828"/>
                    <a:pt x="231" y="2828"/>
                  </a:cubicBezTo>
                  <a:lnTo>
                    <a:pt x="1292" y="2828"/>
                  </a:lnTo>
                  <a:lnTo>
                    <a:pt x="1292"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6" name="Google Shape;19376;p140"/>
            <p:cNvSpPr/>
            <p:nvPr/>
          </p:nvSpPr>
          <p:spPr>
            <a:xfrm>
              <a:off x="6683087" y="2269041"/>
              <a:ext cx="16874" cy="74258"/>
            </a:xfrm>
            <a:custGeom>
              <a:avLst/>
              <a:gdLst/>
              <a:ahLst/>
              <a:cxnLst/>
              <a:rect l="l" t="t" r="r" b="b"/>
              <a:pathLst>
                <a:path w="644" h="2834" extrusionOk="0">
                  <a:moveTo>
                    <a:pt x="0" y="1"/>
                  </a:moveTo>
                  <a:lnTo>
                    <a:pt x="0" y="2833"/>
                  </a:lnTo>
                  <a:lnTo>
                    <a:pt x="644" y="2833"/>
                  </a:lnTo>
                  <a:lnTo>
                    <a:pt x="644"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7" name="Google Shape;19377;p140"/>
            <p:cNvSpPr/>
            <p:nvPr/>
          </p:nvSpPr>
          <p:spPr>
            <a:xfrm>
              <a:off x="6976764" y="2269041"/>
              <a:ext cx="33880" cy="74258"/>
            </a:xfrm>
            <a:custGeom>
              <a:avLst/>
              <a:gdLst/>
              <a:ahLst/>
              <a:cxnLst/>
              <a:rect l="l" t="t" r="r" b="b"/>
              <a:pathLst>
                <a:path w="1293" h="2834" extrusionOk="0">
                  <a:moveTo>
                    <a:pt x="1" y="1"/>
                  </a:moveTo>
                  <a:lnTo>
                    <a:pt x="1" y="2833"/>
                  </a:lnTo>
                  <a:lnTo>
                    <a:pt x="1062" y="2833"/>
                  </a:lnTo>
                  <a:cubicBezTo>
                    <a:pt x="1187" y="2833"/>
                    <a:pt x="1292" y="2727"/>
                    <a:pt x="1292" y="2603"/>
                  </a:cubicBezTo>
                  <a:lnTo>
                    <a:pt x="1292"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8" name="Google Shape;19378;p140"/>
            <p:cNvSpPr/>
            <p:nvPr/>
          </p:nvSpPr>
          <p:spPr>
            <a:xfrm>
              <a:off x="6987586" y="2269041"/>
              <a:ext cx="23058" cy="74127"/>
            </a:xfrm>
            <a:custGeom>
              <a:avLst/>
              <a:gdLst/>
              <a:ahLst/>
              <a:cxnLst/>
              <a:rect l="l" t="t" r="r" b="b"/>
              <a:pathLst>
                <a:path w="880" h="2829" extrusionOk="0">
                  <a:moveTo>
                    <a:pt x="231" y="1"/>
                  </a:moveTo>
                  <a:lnTo>
                    <a:pt x="231" y="2603"/>
                  </a:lnTo>
                  <a:cubicBezTo>
                    <a:pt x="231" y="2727"/>
                    <a:pt x="126" y="2828"/>
                    <a:pt x="1" y="2828"/>
                  </a:cubicBezTo>
                  <a:lnTo>
                    <a:pt x="649" y="2828"/>
                  </a:lnTo>
                  <a:cubicBezTo>
                    <a:pt x="774" y="2828"/>
                    <a:pt x="879" y="2727"/>
                    <a:pt x="879" y="2603"/>
                  </a:cubicBezTo>
                  <a:lnTo>
                    <a:pt x="879"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9" name="Google Shape;19379;p140"/>
            <p:cNvSpPr/>
            <p:nvPr/>
          </p:nvSpPr>
          <p:spPr>
            <a:xfrm>
              <a:off x="6699935" y="2262019"/>
              <a:ext cx="27696" cy="72345"/>
            </a:xfrm>
            <a:custGeom>
              <a:avLst/>
              <a:gdLst/>
              <a:ahLst/>
              <a:cxnLst/>
              <a:rect l="l" t="t" r="r" b="b"/>
              <a:pathLst>
                <a:path w="1057" h="2761" extrusionOk="0">
                  <a:moveTo>
                    <a:pt x="1" y="0"/>
                  </a:moveTo>
                  <a:lnTo>
                    <a:pt x="1" y="2760"/>
                  </a:lnTo>
                  <a:lnTo>
                    <a:pt x="1057" y="2760"/>
                  </a:lnTo>
                  <a:lnTo>
                    <a:pt x="1057"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0" name="Google Shape;19380;p140"/>
            <p:cNvSpPr/>
            <p:nvPr/>
          </p:nvSpPr>
          <p:spPr>
            <a:xfrm>
              <a:off x="6727605" y="2262019"/>
              <a:ext cx="27696" cy="72345"/>
            </a:xfrm>
            <a:custGeom>
              <a:avLst/>
              <a:gdLst/>
              <a:ahLst/>
              <a:cxnLst/>
              <a:rect l="l" t="t" r="r" b="b"/>
              <a:pathLst>
                <a:path w="1057" h="2761" extrusionOk="0">
                  <a:moveTo>
                    <a:pt x="1" y="0"/>
                  </a:moveTo>
                  <a:lnTo>
                    <a:pt x="1" y="2760"/>
                  </a:lnTo>
                  <a:lnTo>
                    <a:pt x="1057" y="2760"/>
                  </a:lnTo>
                  <a:lnTo>
                    <a:pt x="1057" y="0"/>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1" name="Google Shape;19381;p140"/>
            <p:cNvSpPr/>
            <p:nvPr/>
          </p:nvSpPr>
          <p:spPr>
            <a:xfrm>
              <a:off x="6755274" y="2262019"/>
              <a:ext cx="27696" cy="72345"/>
            </a:xfrm>
            <a:custGeom>
              <a:avLst/>
              <a:gdLst/>
              <a:ahLst/>
              <a:cxnLst/>
              <a:rect l="l" t="t" r="r" b="b"/>
              <a:pathLst>
                <a:path w="1057" h="2761" extrusionOk="0">
                  <a:moveTo>
                    <a:pt x="1" y="0"/>
                  </a:moveTo>
                  <a:lnTo>
                    <a:pt x="1" y="2760"/>
                  </a:lnTo>
                  <a:lnTo>
                    <a:pt x="1057" y="2760"/>
                  </a:lnTo>
                  <a:lnTo>
                    <a:pt x="1057"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2" name="Google Shape;19382;p140"/>
            <p:cNvSpPr/>
            <p:nvPr/>
          </p:nvSpPr>
          <p:spPr>
            <a:xfrm>
              <a:off x="6782944" y="2262019"/>
              <a:ext cx="27696" cy="72345"/>
            </a:xfrm>
            <a:custGeom>
              <a:avLst/>
              <a:gdLst/>
              <a:ahLst/>
              <a:cxnLst/>
              <a:rect l="l" t="t" r="r" b="b"/>
              <a:pathLst>
                <a:path w="1057" h="2761" extrusionOk="0">
                  <a:moveTo>
                    <a:pt x="1" y="0"/>
                  </a:moveTo>
                  <a:lnTo>
                    <a:pt x="1" y="2760"/>
                  </a:lnTo>
                  <a:lnTo>
                    <a:pt x="1057" y="2760"/>
                  </a:lnTo>
                  <a:lnTo>
                    <a:pt x="1057" y="0"/>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3" name="Google Shape;19383;p140"/>
            <p:cNvSpPr/>
            <p:nvPr/>
          </p:nvSpPr>
          <p:spPr>
            <a:xfrm>
              <a:off x="6810614" y="2262019"/>
              <a:ext cx="27696" cy="72345"/>
            </a:xfrm>
            <a:custGeom>
              <a:avLst/>
              <a:gdLst/>
              <a:ahLst/>
              <a:cxnLst/>
              <a:rect l="l" t="t" r="r" b="b"/>
              <a:pathLst>
                <a:path w="1057" h="2761" extrusionOk="0">
                  <a:moveTo>
                    <a:pt x="1" y="0"/>
                  </a:moveTo>
                  <a:lnTo>
                    <a:pt x="1" y="2760"/>
                  </a:lnTo>
                  <a:lnTo>
                    <a:pt x="1057" y="2760"/>
                  </a:lnTo>
                  <a:lnTo>
                    <a:pt x="1057"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4" name="Google Shape;19384;p140"/>
            <p:cNvSpPr/>
            <p:nvPr/>
          </p:nvSpPr>
          <p:spPr>
            <a:xfrm>
              <a:off x="6838284" y="2262019"/>
              <a:ext cx="27696" cy="72345"/>
            </a:xfrm>
            <a:custGeom>
              <a:avLst/>
              <a:gdLst/>
              <a:ahLst/>
              <a:cxnLst/>
              <a:rect l="l" t="t" r="r" b="b"/>
              <a:pathLst>
                <a:path w="1057" h="2761" extrusionOk="0">
                  <a:moveTo>
                    <a:pt x="1" y="0"/>
                  </a:moveTo>
                  <a:lnTo>
                    <a:pt x="1" y="2760"/>
                  </a:lnTo>
                  <a:lnTo>
                    <a:pt x="1057" y="2760"/>
                  </a:lnTo>
                  <a:lnTo>
                    <a:pt x="1057" y="0"/>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5" name="Google Shape;19385;p140"/>
            <p:cNvSpPr/>
            <p:nvPr/>
          </p:nvSpPr>
          <p:spPr>
            <a:xfrm>
              <a:off x="6865954" y="2262019"/>
              <a:ext cx="27827" cy="72345"/>
            </a:xfrm>
            <a:custGeom>
              <a:avLst/>
              <a:gdLst/>
              <a:ahLst/>
              <a:cxnLst/>
              <a:rect l="l" t="t" r="r" b="b"/>
              <a:pathLst>
                <a:path w="1062" h="2761" extrusionOk="0">
                  <a:moveTo>
                    <a:pt x="1" y="0"/>
                  </a:moveTo>
                  <a:lnTo>
                    <a:pt x="1" y="2760"/>
                  </a:lnTo>
                  <a:lnTo>
                    <a:pt x="1062" y="2760"/>
                  </a:lnTo>
                  <a:lnTo>
                    <a:pt x="1062"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6" name="Google Shape;19386;p140"/>
            <p:cNvSpPr/>
            <p:nvPr/>
          </p:nvSpPr>
          <p:spPr>
            <a:xfrm>
              <a:off x="6893624" y="2262019"/>
              <a:ext cx="27827" cy="72345"/>
            </a:xfrm>
            <a:custGeom>
              <a:avLst/>
              <a:gdLst/>
              <a:ahLst/>
              <a:cxnLst/>
              <a:rect l="l" t="t" r="r" b="b"/>
              <a:pathLst>
                <a:path w="1062" h="2761" extrusionOk="0">
                  <a:moveTo>
                    <a:pt x="1" y="0"/>
                  </a:moveTo>
                  <a:lnTo>
                    <a:pt x="1" y="2760"/>
                  </a:lnTo>
                  <a:lnTo>
                    <a:pt x="1062" y="2760"/>
                  </a:lnTo>
                  <a:lnTo>
                    <a:pt x="1062" y="0"/>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7" name="Google Shape;19387;p140"/>
            <p:cNvSpPr/>
            <p:nvPr/>
          </p:nvSpPr>
          <p:spPr>
            <a:xfrm>
              <a:off x="6921424" y="2262019"/>
              <a:ext cx="27696" cy="72345"/>
            </a:xfrm>
            <a:custGeom>
              <a:avLst/>
              <a:gdLst/>
              <a:ahLst/>
              <a:cxnLst/>
              <a:rect l="l" t="t" r="r" b="b"/>
              <a:pathLst>
                <a:path w="1057" h="2761" extrusionOk="0">
                  <a:moveTo>
                    <a:pt x="1" y="0"/>
                  </a:moveTo>
                  <a:lnTo>
                    <a:pt x="1" y="2760"/>
                  </a:lnTo>
                  <a:lnTo>
                    <a:pt x="1057" y="2760"/>
                  </a:lnTo>
                  <a:lnTo>
                    <a:pt x="1057"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8" name="Google Shape;19388;p140"/>
            <p:cNvSpPr/>
            <p:nvPr/>
          </p:nvSpPr>
          <p:spPr>
            <a:xfrm>
              <a:off x="6949094" y="2262019"/>
              <a:ext cx="27696" cy="72345"/>
            </a:xfrm>
            <a:custGeom>
              <a:avLst/>
              <a:gdLst/>
              <a:ahLst/>
              <a:cxnLst/>
              <a:rect l="l" t="t" r="r" b="b"/>
              <a:pathLst>
                <a:path w="1057" h="2761" extrusionOk="0">
                  <a:moveTo>
                    <a:pt x="1" y="0"/>
                  </a:moveTo>
                  <a:lnTo>
                    <a:pt x="1" y="2760"/>
                  </a:lnTo>
                  <a:lnTo>
                    <a:pt x="1057" y="2760"/>
                  </a:lnTo>
                  <a:lnTo>
                    <a:pt x="1057" y="0"/>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9" name="Google Shape;19389;p140"/>
            <p:cNvSpPr/>
            <p:nvPr/>
          </p:nvSpPr>
          <p:spPr>
            <a:xfrm>
              <a:off x="6717543" y="2262019"/>
              <a:ext cx="20150" cy="38256"/>
            </a:xfrm>
            <a:custGeom>
              <a:avLst/>
              <a:gdLst/>
              <a:ahLst/>
              <a:cxnLst/>
              <a:rect l="l" t="t" r="r" b="b"/>
              <a:pathLst>
                <a:path w="769" h="1460" extrusionOk="0">
                  <a:moveTo>
                    <a:pt x="1" y="0"/>
                  </a:moveTo>
                  <a:lnTo>
                    <a:pt x="1" y="1138"/>
                  </a:lnTo>
                  <a:cubicBezTo>
                    <a:pt x="1" y="1315"/>
                    <a:pt x="145" y="1459"/>
                    <a:pt x="317" y="1459"/>
                  </a:cubicBezTo>
                  <a:lnTo>
                    <a:pt x="452" y="1459"/>
                  </a:lnTo>
                  <a:cubicBezTo>
                    <a:pt x="625" y="1459"/>
                    <a:pt x="769" y="1315"/>
                    <a:pt x="769" y="1138"/>
                  </a:cubicBezTo>
                  <a:lnTo>
                    <a:pt x="769"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0" name="Google Shape;19390;p140"/>
            <p:cNvSpPr/>
            <p:nvPr/>
          </p:nvSpPr>
          <p:spPr>
            <a:xfrm>
              <a:off x="6722574" y="2262019"/>
              <a:ext cx="15119" cy="38256"/>
            </a:xfrm>
            <a:custGeom>
              <a:avLst/>
              <a:gdLst/>
              <a:ahLst/>
              <a:cxnLst/>
              <a:rect l="l" t="t" r="r" b="b"/>
              <a:pathLst>
                <a:path w="577" h="1460" extrusionOk="0">
                  <a:moveTo>
                    <a:pt x="193" y="0"/>
                  </a:moveTo>
                  <a:lnTo>
                    <a:pt x="193" y="1138"/>
                  </a:lnTo>
                  <a:cubicBezTo>
                    <a:pt x="193" y="1267"/>
                    <a:pt x="116" y="1383"/>
                    <a:pt x="1" y="1431"/>
                  </a:cubicBezTo>
                  <a:cubicBezTo>
                    <a:pt x="39" y="1450"/>
                    <a:pt x="82" y="1459"/>
                    <a:pt x="125" y="1459"/>
                  </a:cubicBezTo>
                  <a:lnTo>
                    <a:pt x="260" y="1459"/>
                  </a:lnTo>
                  <a:cubicBezTo>
                    <a:pt x="433" y="1459"/>
                    <a:pt x="577" y="1315"/>
                    <a:pt x="577" y="1138"/>
                  </a:cubicBezTo>
                  <a:lnTo>
                    <a:pt x="577"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1" name="Google Shape;19391;p140"/>
            <p:cNvSpPr/>
            <p:nvPr/>
          </p:nvSpPr>
          <p:spPr>
            <a:xfrm>
              <a:off x="6772882" y="2262019"/>
              <a:ext cx="20150" cy="38256"/>
            </a:xfrm>
            <a:custGeom>
              <a:avLst/>
              <a:gdLst/>
              <a:ahLst/>
              <a:cxnLst/>
              <a:rect l="l" t="t" r="r" b="b"/>
              <a:pathLst>
                <a:path w="769" h="1460" extrusionOk="0">
                  <a:moveTo>
                    <a:pt x="1" y="0"/>
                  </a:moveTo>
                  <a:lnTo>
                    <a:pt x="1" y="1138"/>
                  </a:lnTo>
                  <a:cubicBezTo>
                    <a:pt x="1" y="1315"/>
                    <a:pt x="145" y="1459"/>
                    <a:pt x="318" y="1459"/>
                  </a:cubicBezTo>
                  <a:lnTo>
                    <a:pt x="452" y="1459"/>
                  </a:lnTo>
                  <a:cubicBezTo>
                    <a:pt x="625" y="1459"/>
                    <a:pt x="769" y="1315"/>
                    <a:pt x="769" y="1138"/>
                  </a:cubicBezTo>
                  <a:lnTo>
                    <a:pt x="769"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2" name="Google Shape;19392;p140"/>
            <p:cNvSpPr/>
            <p:nvPr/>
          </p:nvSpPr>
          <p:spPr>
            <a:xfrm>
              <a:off x="6828222" y="2262019"/>
              <a:ext cx="20281" cy="38256"/>
            </a:xfrm>
            <a:custGeom>
              <a:avLst/>
              <a:gdLst/>
              <a:ahLst/>
              <a:cxnLst/>
              <a:rect l="l" t="t" r="r" b="b"/>
              <a:pathLst>
                <a:path w="774" h="1460" extrusionOk="0">
                  <a:moveTo>
                    <a:pt x="1" y="0"/>
                  </a:moveTo>
                  <a:lnTo>
                    <a:pt x="1" y="1138"/>
                  </a:lnTo>
                  <a:cubicBezTo>
                    <a:pt x="1" y="1315"/>
                    <a:pt x="145" y="1459"/>
                    <a:pt x="322" y="1459"/>
                  </a:cubicBezTo>
                  <a:lnTo>
                    <a:pt x="452" y="1459"/>
                  </a:lnTo>
                  <a:cubicBezTo>
                    <a:pt x="630" y="1459"/>
                    <a:pt x="774" y="1315"/>
                    <a:pt x="774" y="1138"/>
                  </a:cubicBezTo>
                  <a:lnTo>
                    <a:pt x="774"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3" name="Google Shape;19393;p140"/>
            <p:cNvSpPr/>
            <p:nvPr/>
          </p:nvSpPr>
          <p:spPr>
            <a:xfrm>
              <a:off x="6883562" y="2262019"/>
              <a:ext cx="20281" cy="38256"/>
            </a:xfrm>
            <a:custGeom>
              <a:avLst/>
              <a:gdLst/>
              <a:ahLst/>
              <a:cxnLst/>
              <a:rect l="l" t="t" r="r" b="b"/>
              <a:pathLst>
                <a:path w="774" h="1460" extrusionOk="0">
                  <a:moveTo>
                    <a:pt x="1" y="0"/>
                  </a:moveTo>
                  <a:lnTo>
                    <a:pt x="1" y="1138"/>
                  </a:lnTo>
                  <a:cubicBezTo>
                    <a:pt x="1" y="1315"/>
                    <a:pt x="145" y="1459"/>
                    <a:pt x="323" y="1459"/>
                  </a:cubicBezTo>
                  <a:lnTo>
                    <a:pt x="452" y="1459"/>
                  </a:lnTo>
                  <a:cubicBezTo>
                    <a:pt x="630" y="1459"/>
                    <a:pt x="774" y="1315"/>
                    <a:pt x="774" y="1138"/>
                  </a:cubicBezTo>
                  <a:lnTo>
                    <a:pt x="774"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4" name="Google Shape;19394;p140"/>
            <p:cNvSpPr/>
            <p:nvPr/>
          </p:nvSpPr>
          <p:spPr>
            <a:xfrm>
              <a:off x="6939033" y="2262019"/>
              <a:ext cx="20150" cy="38256"/>
            </a:xfrm>
            <a:custGeom>
              <a:avLst/>
              <a:gdLst/>
              <a:ahLst/>
              <a:cxnLst/>
              <a:rect l="l" t="t" r="r" b="b"/>
              <a:pathLst>
                <a:path w="769" h="1460" extrusionOk="0">
                  <a:moveTo>
                    <a:pt x="1" y="0"/>
                  </a:moveTo>
                  <a:lnTo>
                    <a:pt x="1" y="1138"/>
                  </a:lnTo>
                  <a:cubicBezTo>
                    <a:pt x="1" y="1315"/>
                    <a:pt x="140" y="1459"/>
                    <a:pt x="318" y="1459"/>
                  </a:cubicBezTo>
                  <a:lnTo>
                    <a:pt x="447" y="1459"/>
                  </a:lnTo>
                  <a:cubicBezTo>
                    <a:pt x="625" y="1459"/>
                    <a:pt x="769" y="1315"/>
                    <a:pt x="769" y="1138"/>
                  </a:cubicBezTo>
                  <a:lnTo>
                    <a:pt x="769"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5" name="Google Shape;19395;p140"/>
            <p:cNvSpPr/>
            <p:nvPr/>
          </p:nvSpPr>
          <p:spPr>
            <a:xfrm>
              <a:off x="6777782" y="2262019"/>
              <a:ext cx="15250" cy="38256"/>
            </a:xfrm>
            <a:custGeom>
              <a:avLst/>
              <a:gdLst/>
              <a:ahLst/>
              <a:cxnLst/>
              <a:rect l="l" t="t" r="r" b="b"/>
              <a:pathLst>
                <a:path w="582" h="1460" extrusionOk="0">
                  <a:moveTo>
                    <a:pt x="198" y="0"/>
                  </a:moveTo>
                  <a:lnTo>
                    <a:pt x="198" y="1138"/>
                  </a:lnTo>
                  <a:cubicBezTo>
                    <a:pt x="193" y="1267"/>
                    <a:pt x="121" y="1383"/>
                    <a:pt x="1" y="1431"/>
                  </a:cubicBezTo>
                  <a:cubicBezTo>
                    <a:pt x="44" y="1450"/>
                    <a:pt x="87" y="1459"/>
                    <a:pt x="131" y="1459"/>
                  </a:cubicBezTo>
                  <a:lnTo>
                    <a:pt x="260" y="1459"/>
                  </a:lnTo>
                  <a:cubicBezTo>
                    <a:pt x="438" y="1459"/>
                    <a:pt x="582" y="1315"/>
                    <a:pt x="582" y="1138"/>
                  </a:cubicBezTo>
                  <a:lnTo>
                    <a:pt x="582"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6" name="Google Shape;19396;p140"/>
            <p:cNvSpPr/>
            <p:nvPr/>
          </p:nvSpPr>
          <p:spPr>
            <a:xfrm>
              <a:off x="6833253" y="2262019"/>
              <a:ext cx="15119" cy="38256"/>
            </a:xfrm>
            <a:custGeom>
              <a:avLst/>
              <a:gdLst/>
              <a:ahLst/>
              <a:cxnLst/>
              <a:rect l="l" t="t" r="r" b="b"/>
              <a:pathLst>
                <a:path w="577" h="1460" extrusionOk="0">
                  <a:moveTo>
                    <a:pt x="193" y="0"/>
                  </a:moveTo>
                  <a:lnTo>
                    <a:pt x="193" y="1138"/>
                  </a:lnTo>
                  <a:cubicBezTo>
                    <a:pt x="193" y="1267"/>
                    <a:pt x="116" y="1383"/>
                    <a:pt x="1" y="1431"/>
                  </a:cubicBezTo>
                  <a:cubicBezTo>
                    <a:pt x="39" y="1450"/>
                    <a:pt x="82" y="1459"/>
                    <a:pt x="130" y="1459"/>
                  </a:cubicBezTo>
                  <a:lnTo>
                    <a:pt x="260" y="1459"/>
                  </a:lnTo>
                  <a:cubicBezTo>
                    <a:pt x="438" y="1459"/>
                    <a:pt x="577" y="1315"/>
                    <a:pt x="577" y="1138"/>
                  </a:cubicBezTo>
                  <a:lnTo>
                    <a:pt x="577"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7" name="Google Shape;19397;p140"/>
            <p:cNvSpPr/>
            <p:nvPr/>
          </p:nvSpPr>
          <p:spPr>
            <a:xfrm>
              <a:off x="6888593" y="2262019"/>
              <a:ext cx="15250" cy="38256"/>
            </a:xfrm>
            <a:custGeom>
              <a:avLst/>
              <a:gdLst/>
              <a:ahLst/>
              <a:cxnLst/>
              <a:rect l="l" t="t" r="r" b="b"/>
              <a:pathLst>
                <a:path w="582" h="1460" extrusionOk="0">
                  <a:moveTo>
                    <a:pt x="198" y="0"/>
                  </a:moveTo>
                  <a:lnTo>
                    <a:pt x="198" y="1138"/>
                  </a:lnTo>
                  <a:cubicBezTo>
                    <a:pt x="193" y="1267"/>
                    <a:pt x="121" y="1383"/>
                    <a:pt x="1" y="1431"/>
                  </a:cubicBezTo>
                  <a:cubicBezTo>
                    <a:pt x="44" y="1450"/>
                    <a:pt x="87" y="1459"/>
                    <a:pt x="131" y="1459"/>
                  </a:cubicBezTo>
                  <a:lnTo>
                    <a:pt x="260" y="1459"/>
                  </a:lnTo>
                  <a:cubicBezTo>
                    <a:pt x="438" y="1459"/>
                    <a:pt x="582" y="1315"/>
                    <a:pt x="582" y="1138"/>
                  </a:cubicBezTo>
                  <a:lnTo>
                    <a:pt x="582"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8" name="Google Shape;19398;p140"/>
            <p:cNvSpPr/>
            <p:nvPr/>
          </p:nvSpPr>
          <p:spPr>
            <a:xfrm>
              <a:off x="6944063" y="2262019"/>
              <a:ext cx="15119" cy="38256"/>
            </a:xfrm>
            <a:custGeom>
              <a:avLst/>
              <a:gdLst/>
              <a:ahLst/>
              <a:cxnLst/>
              <a:rect l="l" t="t" r="r" b="b"/>
              <a:pathLst>
                <a:path w="577" h="1460" extrusionOk="0">
                  <a:moveTo>
                    <a:pt x="193" y="0"/>
                  </a:moveTo>
                  <a:lnTo>
                    <a:pt x="193" y="1138"/>
                  </a:lnTo>
                  <a:cubicBezTo>
                    <a:pt x="193" y="1267"/>
                    <a:pt x="116" y="1383"/>
                    <a:pt x="1" y="1431"/>
                  </a:cubicBezTo>
                  <a:cubicBezTo>
                    <a:pt x="39" y="1450"/>
                    <a:pt x="83" y="1459"/>
                    <a:pt x="126" y="1459"/>
                  </a:cubicBezTo>
                  <a:lnTo>
                    <a:pt x="255" y="1459"/>
                  </a:lnTo>
                  <a:cubicBezTo>
                    <a:pt x="433" y="1459"/>
                    <a:pt x="577" y="1315"/>
                    <a:pt x="577" y="1138"/>
                  </a:cubicBezTo>
                  <a:lnTo>
                    <a:pt x="577"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9" name="Google Shape;19399;p140"/>
            <p:cNvSpPr/>
            <p:nvPr/>
          </p:nvSpPr>
          <p:spPr>
            <a:xfrm>
              <a:off x="6666107" y="2243153"/>
              <a:ext cx="344406" cy="25914"/>
            </a:xfrm>
            <a:custGeom>
              <a:avLst/>
              <a:gdLst/>
              <a:ahLst/>
              <a:cxnLst/>
              <a:rect l="l" t="t" r="r" b="b"/>
              <a:pathLst>
                <a:path w="13144" h="989" extrusionOk="0">
                  <a:moveTo>
                    <a:pt x="0" y="0"/>
                  </a:moveTo>
                  <a:lnTo>
                    <a:pt x="0" y="989"/>
                  </a:lnTo>
                  <a:lnTo>
                    <a:pt x="13143" y="989"/>
                  </a:lnTo>
                  <a:lnTo>
                    <a:pt x="13143"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0" name="Google Shape;19400;p140"/>
            <p:cNvSpPr/>
            <p:nvPr/>
          </p:nvSpPr>
          <p:spPr>
            <a:xfrm>
              <a:off x="6660814" y="1985085"/>
              <a:ext cx="355096" cy="363481"/>
            </a:xfrm>
            <a:custGeom>
              <a:avLst/>
              <a:gdLst/>
              <a:ahLst/>
              <a:cxnLst/>
              <a:rect l="l" t="t" r="r" b="b"/>
              <a:pathLst>
                <a:path w="13552" h="13872" extrusionOk="0">
                  <a:moveTo>
                    <a:pt x="2732" y="11044"/>
                  </a:moveTo>
                  <a:lnTo>
                    <a:pt x="2732" y="11712"/>
                  </a:lnTo>
                  <a:cubicBezTo>
                    <a:pt x="2732" y="11774"/>
                    <a:pt x="2679" y="11827"/>
                    <a:pt x="2617" y="11827"/>
                  </a:cubicBezTo>
                  <a:lnTo>
                    <a:pt x="2482" y="11827"/>
                  </a:lnTo>
                  <a:cubicBezTo>
                    <a:pt x="2420" y="11827"/>
                    <a:pt x="2367" y="11774"/>
                    <a:pt x="2367" y="11712"/>
                  </a:cubicBezTo>
                  <a:lnTo>
                    <a:pt x="2367" y="11044"/>
                  </a:lnTo>
                  <a:close/>
                  <a:moveTo>
                    <a:pt x="4849" y="11044"/>
                  </a:moveTo>
                  <a:lnTo>
                    <a:pt x="4849" y="11712"/>
                  </a:lnTo>
                  <a:lnTo>
                    <a:pt x="4844" y="11712"/>
                  </a:lnTo>
                  <a:cubicBezTo>
                    <a:pt x="4844" y="11774"/>
                    <a:pt x="4791" y="11827"/>
                    <a:pt x="4729" y="11827"/>
                  </a:cubicBezTo>
                  <a:lnTo>
                    <a:pt x="4599" y="11827"/>
                  </a:lnTo>
                  <a:cubicBezTo>
                    <a:pt x="4537" y="11827"/>
                    <a:pt x="4484" y="11774"/>
                    <a:pt x="4484" y="11712"/>
                  </a:cubicBezTo>
                  <a:lnTo>
                    <a:pt x="4484" y="11044"/>
                  </a:lnTo>
                  <a:close/>
                  <a:moveTo>
                    <a:pt x="6956" y="11044"/>
                  </a:moveTo>
                  <a:lnTo>
                    <a:pt x="6956" y="11712"/>
                  </a:lnTo>
                  <a:cubicBezTo>
                    <a:pt x="6956" y="11774"/>
                    <a:pt x="6903" y="11827"/>
                    <a:pt x="6841" y="11827"/>
                  </a:cubicBezTo>
                  <a:lnTo>
                    <a:pt x="6711" y="11827"/>
                  </a:lnTo>
                  <a:cubicBezTo>
                    <a:pt x="6644" y="11827"/>
                    <a:pt x="6591" y="11774"/>
                    <a:pt x="6591" y="11712"/>
                  </a:cubicBezTo>
                  <a:lnTo>
                    <a:pt x="6591" y="11044"/>
                  </a:lnTo>
                  <a:close/>
                  <a:moveTo>
                    <a:pt x="9068" y="11044"/>
                  </a:moveTo>
                  <a:lnTo>
                    <a:pt x="9068" y="11712"/>
                  </a:lnTo>
                  <a:cubicBezTo>
                    <a:pt x="9068" y="11774"/>
                    <a:pt x="9016" y="11827"/>
                    <a:pt x="8953" y="11827"/>
                  </a:cubicBezTo>
                  <a:lnTo>
                    <a:pt x="8824" y="11827"/>
                  </a:lnTo>
                  <a:cubicBezTo>
                    <a:pt x="8756" y="11827"/>
                    <a:pt x="8708" y="11774"/>
                    <a:pt x="8708" y="11712"/>
                  </a:cubicBezTo>
                  <a:lnTo>
                    <a:pt x="8708" y="11044"/>
                  </a:lnTo>
                  <a:close/>
                  <a:moveTo>
                    <a:pt x="11181" y="11044"/>
                  </a:moveTo>
                  <a:lnTo>
                    <a:pt x="11181" y="11712"/>
                  </a:lnTo>
                  <a:cubicBezTo>
                    <a:pt x="11181" y="11774"/>
                    <a:pt x="11128" y="11827"/>
                    <a:pt x="11065" y="11827"/>
                  </a:cubicBezTo>
                  <a:lnTo>
                    <a:pt x="10936" y="11827"/>
                  </a:lnTo>
                  <a:cubicBezTo>
                    <a:pt x="10868" y="11827"/>
                    <a:pt x="10820" y="11774"/>
                    <a:pt x="10820" y="11712"/>
                  </a:cubicBezTo>
                  <a:lnTo>
                    <a:pt x="10820" y="11044"/>
                  </a:lnTo>
                  <a:close/>
                  <a:moveTo>
                    <a:pt x="1959" y="11044"/>
                  </a:moveTo>
                  <a:lnTo>
                    <a:pt x="1959" y="11712"/>
                  </a:lnTo>
                  <a:cubicBezTo>
                    <a:pt x="1959" y="11947"/>
                    <a:pt x="2118" y="12153"/>
                    <a:pt x="2343" y="12216"/>
                  </a:cubicBezTo>
                  <a:lnTo>
                    <a:pt x="2343" y="13128"/>
                  </a:lnTo>
                  <a:lnTo>
                    <a:pt x="1695" y="13128"/>
                  </a:lnTo>
                  <a:lnTo>
                    <a:pt x="1695" y="11044"/>
                  </a:lnTo>
                  <a:close/>
                  <a:moveTo>
                    <a:pt x="3404" y="11044"/>
                  </a:moveTo>
                  <a:lnTo>
                    <a:pt x="3404" y="13128"/>
                  </a:lnTo>
                  <a:lnTo>
                    <a:pt x="2751" y="13128"/>
                  </a:lnTo>
                  <a:lnTo>
                    <a:pt x="2751" y="12216"/>
                  </a:lnTo>
                  <a:cubicBezTo>
                    <a:pt x="2982" y="12153"/>
                    <a:pt x="3135" y="11947"/>
                    <a:pt x="3135" y="11712"/>
                  </a:cubicBezTo>
                  <a:lnTo>
                    <a:pt x="3135" y="11044"/>
                  </a:lnTo>
                  <a:close/>
                  <a:moveTo>
                    <a:pt x="4076" y="11044"/>
                  </a:moveTo>
                  <a:lnTo>
                    <a:pt x="4076" y="11712"/>
                  </a:lnTo>
                  <a:cubicBezTo>
                    <a:pt x="4076" y="11947"/>
                    <a:pt x="4230" y="12153"/>
                    <a:pt x="4460" y="12216"/>
                  </a:cubicBezTo>
                  <a:lnTo>
                    <a:pt x="4460" y="13128"/>
                  </a:lnTo>
                  <a:lnTo>
                    <a:pt x="3807" y="13128"/>
                  </a:lnTo>
                  <a:lnTo>
                    <a:pt x="3807" y="11044"/>
                  </a:lnTo>
                  <a:close/>
                  <a:moveTo>
                    <a:pt x="5516" y="11044"/>
                  </a:moveTo>
                  <a:lnTo>
                    <a:pt x="5516" y="13128"/>
                  </a:lnTo>
                  <a:lnTo>
                    <a:pt x="4863" y="13128"/>
                  </a:lnTo>
                  <a:lnTo>
                    <a:pt x="4863" y="12216"/>
                  </a:lnTo>
                  <a:cubicBezTo>
                    <a:pt x="5094" y="12153"/>
                    <a:pt x="5247" y="11947"/>
                    <a:pt x="5252" y="11712"/>
                  </a:cubicBezTo>
                  <a:lnTo>
                    <a:pt x="5252" y="11044"/>
                  </a:lnTo>
                  <a:close/>
                  <a:moveTo>
                    <a:pt x="6183" y="11044"/>
                  </a:moveTo>
                  <a:lnTo>
                    <a:pt x="6183" y="11712"/>
                  </a:lnTo>
                  <a:cubicBezTo>
                    <a:pt x="6183" y="11947"/>
                    <a:pt x="6342" y="12153"/>
                    <a:pt x="6567" y="12216"/>
                  </a:cubicBezTo>
                  <a:lnTo>
                    <a:pt x="6572" y="13128"/>
                  </a:lnTo>
                  <a:lnTo>
                    <a:pt x="5919" y="13128"/>
                  </a:lnTo>
                  <a:lnTo>
                    <a:pt x="5919" y="11044"/>
                  </a:lnTo>
                  <a:close/>
                  <a:moveTo>
                    <a:pt x="7628" y="11044"/>
                  </a:moveTo>
                  <a:lnTo>
                    <a:pt x="7628" y="13128"/>
                  </a:lnTo>
                  <a:lnTo>
                    <a:pt x="6980" y="13128"/>
                  </a:lnTo>
                  <a:lnTo>
                    <a:pt x="6980" y="12216"/>
                  </a:lnTo>
                  <a:cubicBezTo>
                    <a:pt x="7206" y="12153"/>
                    <a:pt x="7364" y="11947"/>
                    <a:pt x="7364" y="11712"/>
                  </a:cubicBezTo>
                  <a:lnTo>
                    <a:pt x="7364" y="11044"/>
                  </a:lnTo>
                  <a:close/>
                  <a:moveTo>
                    <a:pt x="8300" y="11044"/>
                  </a:moveTo>
                  <a:lnTo>
                    <a:pt x="8300" y="11712"/>
                  </a:lnTo>
                  <a:cubicBezTo>
                    <a:pt x="8300" y="11947"/>
                    <a:pt x="8459" y="12153"/>
                    <a:pt x="8684" y="12216"/>
                  </a:cubicBezTo>
                  <a:lnTo>
                    <a:pt x="8684" y="13128"/>
                  </a:lnTo>
                  <a:lnTo>
                    <a:pt x="8036" y="13128"/>
                  </a:lnTo>
                  <a:lnTo>
                    <a:pt x="8036" y="11044"/>
                  </a:lnTo>
                  <a:close/>
                  <a:moveTo>
                    <a:pt x="9740" y="11044"/>
                  </a:moveTo>
                  <a:lnTo>
                    <a:pt x="9740" y="13128"/>
                  </a:lnTo>
                  <a:lnTo>
                    <a:pt x="9092" y="13128"/>
                  </a:lnTo>
                  <a:lnTo>
                    <a:pt x="9092" y="12216"/>
                  </a:lnTo>
                  <a:cubicBezTo>
                    <a:pt x="9318" y="12153"/>
                    <a:pt x="9476" y="11947"/>
                    <a:pt x="9476" y="11712"/>
                  </a:cubicBezTo>
                  <a:lnTo>
                    <a:pt x="9476" y="11044"/>
                  </a:lnTo>
                  <a:close/>
                  <a:moveTo>
                    <a:pt x="10412" y="11044"/>
                  </a:moveTo>
                  <a:lnTo>
                    <a:pt x="10412" y="11712"/>
                  </a:lnTo>
                  <a:cubicBezTo>
                    <a:pt x="10412" y="11947"/>
                    <a:pt x="10571" y="12153"/>
                    <a:pt x="10796" y="12216"/>
                  </a:cubicBezTo>
                  <a:lnTo>
                    <a:pt x="10796" y="13128"/>
                  </a:lnTo>
                  <a:lnTo>
                    <a:pt x="10148" y="13128"/>
                  </a:lnTo>
                  <a:lnTo>
                    <a:pt x="10148" y="11044"/>
                  </a:lnTo>
                  <a:close/>
                  <a:moveTo>
                    <a:pt x="11853" y="11044"/>
                  </a:moveTo>
                  <a:lnTo>
                    <a:pt x="11853" y="13128"/>
                  </a:lnTo>
                  <a:lnTo>
                    <a:pt x="11205" y="13128"/>
                  </a:lnTo>
                  <a:lnTo>
                    <a:pt x="11205" y="12216"/>
                  </a:lnTo>
                  <a:cubicBezTo>
                    <a:pt x="11430" y="12153"/>
                    <a:pt x="11589" y="11947"/>
                    <a:pt x="11589" y="11712"/>
                  </a:cubicBezTo>
                  <a:lnTo>
                    <a:pt x="11589" y="11044"/>
                  </a:lnTo>
                  <a:close/>
                  <a:moveTo>
                    <a:pt x="1287" y="11044"/>
                  </a:moveTo>
                  <a:lnTo>
                    <a:pt x="1287" y="13329"/>
                  </a:lnTo>
                  <a:lnTo>
                    <a:pt x="1292" y="13329"/>
                  </a:lnTo>
                  <a:lnTo>
                    <a:pt x="1292" y="13464"/>
                  </a:lnTo>
                  <a:lnTo>
                    <a:pt x="433" y="13464"/>
                  </a:lnTo>
                  <a:cubicBezTo>
                    <a:pt x="418" y="13464"/>
                    <a:pt x="409" y="13454"/>
                    <a:pt x="409" y="13440"/>
                  </a:cubicBezTo>
                  <a:lnTo>
                    <a:pt x="409" y="11044"/>
                  </a:lnTo>
                  <a:close/>
                  <a:moveTo>
                    <a:pt x="13144" y="11044"/>
                  </a:moveTo>
                  <a:lnTo>
                    <a:pt x="13144" y="13440"/>
                  </a:lnTo>
                  <a:cubicBezTo>
                    <a:pt x="13144" y="13454"/>
                    <a:pt x="13129" y="13464"/>
                    <a:pt x="13115" y="13464"/>
                  </a:cubicBezTo>
                  <a:lnTo>
                    <a:pt x="12261" y="13464"/>
                  </a:lnTo>
                  <a:lnTo>
                    <a:pt x="12261" y="11044"/>
                  </a:lnTo>
                  <a:close/>
                  <a:moveTo>
                    <a:pt x="5304" y="0"/>
                  </a:moveTo>
                  <a:cubicBezTo>
                    <a:pt x="4992" y="0"/>
                    <a:pt x="4676" y="28"/>
                    <a:pt x="4359" y="85"/>
                  </a:cubicBezTo>
                  <a:cubicBezTo>
                    <a:pt x="1834" y="546"/>
                    <a:pt x="1" y="2740"/>
                    <a:pt x="1" y="5308"/>
                  </a:cubicBezTo>
                  <a:lnTo>
                    <a:pt x="1" y="13440"/>
                  </a:lnTo>
                  <a:cubicBezTo>
                    <a:pt x="1" y="13680"/>
                    <a:pt x="198" y="13872"/>
                    <a:pt x="433" y="13872"/>
                  </a:cubicBezTo>
                  <a:lnTo>
                    <a:pt x="1494" y="13872"/>
                  </a:lnTo>
                  <a:cubicBezTo>
                    <a:pt x="1604" y="13872"/>
                    <a:pt x="1695" y="13781"/>
                    <a:pt x="1695" y="13670"/>
                  </a:cubicBezTo>
                  <a:lnTo>
                    <a:pt x="1695" y="13536"/>
                  </a:lnTo>
                  <a:lnTo>
                    <a:pt x="11857" y="13536"/>
                  </a:lnTo>
                  <a:lnTo>
                    <a:pt x="11857" y="13670"/>
                  </a:lnTo>
                  <a:cubicBezTo>
                    <a:pt x="11857" y="13781"/>
                    <a:pt x="11949" y="13872"/>
                    <a:pt x="12059" y="13872"/>
                  </a:cubicBezTo>
                  <a:lnTo>
                    <a:pt x="13120" y="13872"/>
                  </a:lnTo>
                  <a:cubicBezTo>
                    <a:pt x="13360" y="13872"/>
                    <a:pt x="13552" y="13680"/>
                    <a:pt x="13552" y="13440"/>
                  </a:cubicBezTo>
                  <a:lnTo>
                    <a:pt x="13552" y="9134"/>
                  </a:lnTo>
                  <a:cubicBezTo>
                    <a:pt x="13552" y="8275"/>
                    <a:pt x="12851" y="7579"/>
                    <a:pt x="11992" y="7579"/>
                  </a:cubicBezTo>
                  <a:lnTo>
                    <a:pt x="11757" y="7579"/>
                  </a:lnTo>
                  <a:cubicBezTo>
                    <a:pt x="11118" y="7579"/>
                    <a:pt x="10604" y="7060"/>
                    <a:pt x="10604" y="6427"/>
                  </a:cubicBezTo>
                  <a:lnTo>
                    <a:pt x="10604" y="5303"/>
                  </a:lnTo>
                  <a:cubicBezTo>
                    <a:pt x="10604" y="5006"/>
                    <a:pt x="10576" y="4708"/>
                    <a:pt x="10528" y="4420"/>
                  </a:cubicBezTo>
                  <a:cubicBezTo>
                    <a:pt x="10505" y="4309"/>
                    <a:pt x="10419" y="4258"/>
                    <a:pt x="10333" y="4258"/>
                  </a:cubicBezTo>
                  <a:cubicBezTo>
                    <a:pt x="10222" y="4258"/>
                    <a:pt x="10110" y="4342"/>
                    <a:pt x="10129" y="4487"/>
                  </a:cubicBezTo>
                  <a:cubicBezTo>
                    <a:pt x="10172" y="4756"/>
                    <a:pt x="10196" y="5030"/>
                    <a:pt x="10196" y="5303"/>
                  </a:cubicBezTo>
                  <a:lnTo>
                    <a:pt x="10196" y="6427"/>
                  </a:lnTo>
                  <a:cubicBezTo>
                    <a:pt x="10196" y="7286"/>
                    <a:pt x="10893" y="7987"/>
                    <a:pt x="11757" y="7987"/>
                  </a:cubicBezTo>
                  <a:lnTo>
                    <a:pt x="11992" y="7987"/>
                  </a:lnTo>
                  <a:cubicBezTo>
                    <a:pt x="12630" y="7987"/>
                    <a:pt x="13144" y="8500"/>
                    <a:pt x="13144" y="9139"/>
                  </a:cubicBezTo>
                  <a:lnTo>
                    <a:pt x="13144" y="9648"/>
                  </a:lnTo>
                  <a:lnTo>
                    <a:pt x="2377" y="9648"/>
                  </a:lnTo>
                  <a:cubicBezTo>
                    <a:pt x="2103" y="9648"/>
                    <a:pt x="2103" y="10051"/>
                    <a:pt x="2377" y="10051"/>
                  </a:cubicBezTo>
                  <a:lnTo>
                    <a:pt x="13144" y="10051"/>
                  </a:lnTo>
                  <a:lnTo>
                    <a:pt x="13144" y="10636"/>
                  </a:lnTo>
                  <a:lnTo>
                    <a:pt x="409" y="10636"/>
                  </a:lnTo>
                  <a:lnTo>
                    <a:pt x="409" y="10051"/>
                  </a:lnTo>
                  <a:lnTo>
                    <a:pt x="1426" y="10051"/>
                  </a:lnTo>
                  <a:cubicBezTo>
                    <a:pt x="1700" y="10051"/>
                    <a:pt x="1700" y="9648"/>
                    <a:pt x="1426" y="9648"/>
                  </a:cubicBezTo>
                  <a:lnTo>
                    <a:pt x="409" y="9648"/>
                  </a:lnTo>
                  <a:lnTo>
                    <a:pt x="409" y="5303"/>
                  </a:lnTo>
                  <a:cubicBezTo>
                    <a:pt x="409" y="2937"/>
                    <a:pt x="2103" y="906"/>
                    <a:pt x="4431" y="489"/>
                  </a:cubicBezTo>
                  <a:cubicBezTo>
                    <a:pt x="4725" y="435"/>
                    <a:pt x="5017" y="410"/>
                    <a:pt x="5307" y="410"/>
                  </a:cubicBezTo>
                  <a:cubicBezTo>
                    <a:pt x="7315" y="410"/>
                    <a:pt x="9163" y="1651"/>
                    <a:pt x="9889" y="3590"/>
                  </a:cubicBezTo>
                  <a:cubicBezTo>
                    <a:pt x="9923" y="3686"/>
                    <a:pt x="9998" y="3726"/>
                    <a:pt x="10074" y="3726"/>
                  </a:cubicBezTo>
                  <a:cubicBezTo>
                    <a:pt x="10204" y="3726"/>
                    <a:pt x="10335" y="3609"/>
                    <a:pt x="10268" y="3446"/>
                  </a:cubicBezTo>
                  <a:cubicBezTo>
                    <a:pt x="9484" y="1347"/>
                    <a:pt x="7480" y="0"/>
                    <a:pt x="530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401" name="Google Shape;19401;p140"/>
          <p:cNvGrpSpPr/>
          <p:nvPr/>
        </p:nvGrpSpPr>
        <p:grpSpPr>
          <a:xfrm>
            <a:off x="7226448" y="1315847"/>
            <a:ext cx="198379" cy="363402"/>
            <a:chOff x="7226448" y="1502697"/>
            <a:chExt cx="198379" cy="363402"/>
          </a:xfrm>
        </p:grpSpPr>
        <p:sp>
          <p:nvSpPr>
            <p:cNvPr id="19402" name="Google Shape;19402;p140"/>
            <p:cNvSpPr/>
            <p:nvPr/>
          </p:nvSpPr>
          <p:spPr>
            <a:xfrm>
              <a:off x="7295491" y="1598912"/>
              <a:ext cx="104679" cy="222407"/>
            </a:xfrm>
            <a:custGeom>
              <a:avLst/>
              <a:gdLst/>
              <a:ahLst/>
              <a:cxnLst/>
              <a:rect l="l" t="t" r="r" b="b"/>
              <a:pathLst>
                <a:path w="3995" h="8488" extrusionOk="0">
                  <a:moveTo>
                    <a:pt x="1998" y="1023"/>
                  </a:moveTo>
                  <a:cubicBezTo>
                    <a:pt x="2535" y="1023"/>
                    <a:pt x="2967" y="1460"/>
                    <a:pt x="2967" y="1997"/>
                  </a:cubicBezTo>
                  <a:lnTo>
                    <a:pt x="2967" y="6490"/>
                  </a:lnTo>
                  <a:cubicBezTo>
                    <a:pt x="2967" y="7028"/>
                    <a:pt x="2531" y="7465"/>
                    <a:pt x="1993" y="7465"/>
                  </a:cubicBezTo>
                  <a:cubicBezTo>
                    <a:pt x="1455" y="7465"/>
                    <a:pt x="1018" y="7028"/>
                    <a:pt x="1018" y="6490"/>
                  </a:cubicBezTo>
                  <a:lnTo>
                    <a:pt x="1018" y="1997"/>
                  </a:lnTo>
                  <a:cubicBezTo>
                    <a:pt x="1018" y="1460"/>
                    <a:pt x="1455" y="1023"/>
                    <a:pt x="1998" y="1023"/>
                  </a:cubicBezTo>
                  <a:close/>
                  <a:moveTo>
                    <a:pt x="1998" y="0"/>
                  </a:moveTo>
                  <a:cubicBezTo>
                    <a:pt x="894" y="0"/>
                    <a:pt x="1" y="893"/>
                    <a:pt x="1" y="1997"/>
                  </a:cubicBezTo>
                  <a:lnTo>
                    <a:pt x="1" y="6490"/>
                  </a:lnTo>
                  <a:cubicBezTo>
                    <a:pt x="1" y="7590"/>
                    <a:pt x="894" y="8487"/>
                    <a:pt x="1998" y="8487"/>
                  </a:cubicBezTo>
                  <a:cubicBezTo>
                    <a:pt x="3097" y="8482"/>
                    <a:pt x="3990" y="7590"/>
                    <a:pt x="3995" y="6490"/>
                  </a:cubicBezTo>
                  <a:lnTo>
                    <a:pt x="3995" y="1997"/>
                  </a:lnTo>
                  <a:cubicBezTo>
                    <a:pt x="3995" y="893"/>
                    <a:pt x="3097" y="0"/>
                    <a:pt x="1998"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3" name="Google Shape;19403;p140"/>
            <p:cNvSpPr/>
            <p:nvPr/>
          </p:nvSpPr>
          <p:spPr>
            <a:xfrm>
              <a:off x="7242169" y="1522323"/>
              <a:ext cx="133476" cy="325147"/>
            </a:xfrm>
            <a:custGeom>
              <a:avLst/>
              <a:gdLst/>
              <a:ahLst/>
              <a:cxnLst/>
              <a:rect l="l" t="t" r="r" b="b"/>
              <a:pathLst>
                <a:path w="5094" h="12409" extrusionOk="0">
                  <a:moveTo>
                    <a:pt x="1" y="0"/>
                  </a:moveTo>
                  <a:cubicBezTo>
                    <a:pt x="1" y="0"/>
                    <a:pt x="1978" y="1843"/>
                    <a:pt x="2017" y="3610"/>
                  </a:cubicBezTo>
                  <a:lnTo>
                    <a:pt x="2017" y="12409"/>
                  </a:lnTo>
                  <a:lnTo>
                    <a:pt x="3073" y="12409"/>
                  </a:lnTo>
                  <a:lnTo>
                    <a:pt x="3073" y="3610"/>
                  </a:lnTo>
                  <a:cubicBezTo>
                    <a:pt x="3116" y="1843"/>
                    <a:pt x="5094" y="0"/>
                    <a:pt x="5094"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4" name="Google Shape;19404;p140"/>
            <p:cNvSpPr/>
            <p:nvPr/>
          </p:nvSpPr>
          <p:spPr>
            <a:xfrm>
              <a:off x="7308462" y="1522323"/>
              <a:ext cx="67183" cy="325147"/>
            </a:xfrm>
            <a:custGeom>
              <a:avLst/>
              <a:gdLst/>
              <a:ahLst/>
              <a:cxnLst/>
              <a:rect l="l" t="t" r="r" b="b"/>
              <a:pathLst>
                <a:path w="2564" h="12409" extrusionOk="0">
                  <a:moveTo>
                    <a:pt x="927" y="0"/>
                  </a:moveTo>
                  <a:cubicBezTo>
                    <a:pt x="927" y="0"/>
                    <a:pt x="43" y="1843"/>
                    <a:pt x="0" y="3610"/>
                  </a:cubicBezTo>
                  <a:lnTo>
                    <a:pt x="0" y="12409"/>
                  </a:lnTo>
                  <a:lnTo>
                    <a:pt x="543" y="12409"/>
                  </a:lnTo>
                  <a:lnTo>
                    <a:pt x="543" y="3610"/>
                  </a:lnTo>
                  <a:cubicBezTo>
                    <a:pt x="586" y="1843"/>
                    <a:pt x="2564" y="0"/>
                    <a:pt x="256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5" name="Google Shape;19405;p140"/>
            <p:cNvSpPr/>
            <p:nvPr/>
          </p:nvSpPr>
          <p:spPr>
            <a:xfrm>
              <a:off x="7231741" y="1507964"/>
              <a:ext cx="154228" cy="24683"/>
            </a:xfrm>
            <a:custGeom>
              <a:avLst/>
              <a:gdLst/>
              <a:ahLst/>
              <a:cxnLst/>
              <a:rect l="l" t="t" r="r" b="b"/>
              <a:pathLst>
                <a:path w="5886" h="942" extrusionOk="0">
                  <a:moveTo>
                    <a:pt x="475" y="1"/>
                  </a:moveTo>
                  <a:cubicBezTo>
                    <a:pt x="211" y="1"/>
                    <a:pt x="0" y="212"/>
                    <a:pt x="0" y="471"/>
                  </a:cubicBezTo>
                  <a:cubicBezTo>
                    <a:pt x="0" y="730"/>
                    <a:pt x="211" y="942"/>
                    <a:pt x="471" y="942"/>
                  </a:cubicBezTo>
                  <a:lnTo>
                    <a:pt x="5415" y="942"/>
                  </a:lnTo>
                  <a:cubicBezTo>
                    <a:pt x="5674" y="942"/>
                    <a:pt x="5885" y="730"/>
                    <a:pt x="5885" y="471"/>
                  </a:cubicBezTo>
                  <a:cubicBezTo>
                    <a:pt x="5885" y="212"/>
                    <a:pt x="5674" y="1"/>
                    <a:pt x="5415" y="1"/>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6" name="Google Shape;19406;p140"/>
            <p:cNvSpPr/>
            <p:nvPr/>
          </p:nvSpPr>
          <p:spPr>
            <a:xfrm>
              <a:off x="7228701" y="1514147"/>
              <a:ext cx="160412" cy="18499"/>
            </a:xfrm>
            <a:custGeom>
              <a:avLst/>
              <a:gdLst/>
              <a:ahLst/>
              <a:cxnLst/>
              <a:rect l="l" t="t" r="r" b="b"/>
              <a:pathLst>
                <a:path w="6122" h="706" extrusionOk="0">
                  <a:moveTo>
                    <a:pt x="183" y="0"/>
                  </a:moveTo>
                  <a:cubicBezTo>
                    <a:pt x="1" y="317"/>
                    <a:pt x="227" y="706"/>
                    <a:pt x="587" y="706"/>
                  </a:cubicBezTo>
                  <a:lnTo>
                    <a:pt x="5531" y="706"/>
                  </a:lnTo>
                  <a:cubicBezTo>
                    <a:pt x="5891" y="706"/>
                    <a:pt x="6121" y="317"/>
                    <a:pt x="5939" y="0"/>
                  </a:cubicBezTo>
                  <a:lnTo>
                    <a:pt x="5939" y="0"/>
                  </a:lnTo>
                  <a:cubicBezTo>
                    <a:pt x="5852" y="144"/>
                    <a:pt x="5699" y="235"/>
                    <a:pt x="5531" y="235"/>
                  </a:cubicBezTo>
                  <a:lnTo>
                    <a:pt x="587" y="235"/>
                  </a:lnTo>
                  <a:cubicBezTo>
                    <a:pt x="419" y="235"/>
                    <a:pt x="265" y="144"/>
                    <a:pt x="183"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7" name="Google Shape;19407;p140"/>
            <p:cNvSpPr/>
            <p:nvPr/>
          </p:nvSpPr>
          <p:spPr>
            <a:xfrm>
              <a:off x="7277123" y="1647335"/>
              <a:ext cx="142306" cy="23294"/>
            </a:xfrm>
            <a:custGeom>
              <a:avLst/>
              <a:gdLst/>
              <a:ahLst/>
              <a:cxnLst/>
              <a:rect l="l" t="t" r="r" b="b"/>
              <a:pathLst>
                <a:path w="5431" h="889" extrusionOk="0">
                  <a:moveTo>
                    <a:pt x="111" y="0"/>
                  </a:moveTo>
                  <a:cubicBezTo>
                    <a:pt x="49" y="0"/>
                    <a:pt x="1" y="48"/>
                    <a:pt x="1" y="116"/>
                  </a:cubicBezTo>
                  <a:lnTo>
                    <a:pt x="1" y="773"/>
                  </a:lnTo>
                  <a:cubicBezTo>
                    <a:pt x="1" y="836"/>
                    <a:pt x="49" y="889"/>
                    <a:pt x="111" y="889"/>
                  </a:cubicBezTo>
                  <a:lnTo>
                    <a:pt x="4984" y="889"/>
                  </a:lnTo>
                  <a:cubicBezTo>
                    <a:pt x="5233" y="889"/>
                    <a:pt x="5430" y="692"/>
                    <a:pt x="5430" y="442"/>
                  </a:cubicBezTo>
                  <a:cubicBezTo>
                    <a:pt x="5430" y="197"/>
                    <a:pt x="5233" y="0"/>
                    <a:pt x="4984"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8" name="Google Shape;19408;p140"/>
            <p:cNvSpPr/>
            <p:nvPr/>
          </p:nvSpPr>
          <p:spPr>
            <a:xfrm>
              <a:off x="7277123" y="1653125"/>
              <a:ext cx="145188" cy="17503"/>
            </a:xfrm>
            <a:custGeom>
              <a:avLst/>
              <a:gdLst/>
              <a:ahLst/>
              <a:cxnLst/>
              <a:rect l="l" t="t" r="r" b="b"/>
              <a:pathLst>
                <a:path w="5541" h="668" extrusionOk="0">
                  <a:moveTo>
                    <a:pt x="5372" y="0"/>
                  </a:moveTo>
                  <a:cubicBezTo>
                    <a:pt x="5291" y="139"/>
                    <a:pt x="5142" y="221"/>
                    <a:pt x="4984" y="221"/>
                  </a:cubicBezTo>
                  <a:lnTo>
                    <a:pt x="111" y="221"/>
                  </a:lnTo>
                  <a:cubicBezTo>
                    <a:pt x="49" y="221"/>
                    <a:pt x="1" y="173"/>
                    <a:pt x="1" y="111"/>
                  </a:cubicBezTo>
                  <a:lnTo>
                    <a:pt x="1" y="552"/>
                  </a:lnTo>
                  <a:cubicBezTo>
                    <a:pt x="1" y="615"/>
                    <a:pt x="49" y="668"/>
                    <a:pt x="111" y="668"/>
                  </a:cubicBezTo>
                  <a:lnTo>
                    <a:pt x="4984" y="668"/>
                  </a:lnTo>
                  <a:cubicBezTo>
                    <a:pt x="5329" y="668"/>
                    <a:pt x="5540" y="298"/>
                    <a:pt x="5372"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9" name="Google Shape;19409;p140"/>
            <p:cNvSpPr/>
            <p:nvPr/>
          </p:nvSpPr>
          <p:spPr>
            <a:xfrm>
              <a:off x="7277019" y="1697774"/>
              <a:ext cx="142411" cy="23425"/>
            </a:xfrm>
            <a:custGeom>
              <a:avLst/>
              <a:gdLst/>
              <a:ahLst/>
              <a:cxnLst/>
              <a:rect l="l" t="t" r="r" b="b"/>
              <a:pathLst>
                <a:path w="5435" h="894" extrusionOk="0">
                  <a:moveTo>
                    <a:pt x="115" y="0"/>
                  </a:moveTo>
                  <a:cubicBezTo>
                    <a:pt x="53" y="0"/>
                    <a:pt x="0" y="53"/>
                    <a:pt x="5" y="116"/>
                  </a:cubicBezTo>
                  <a:lnTo>
                    <a:pt x="5" y="778"/>
                  </a:lnTo>
                  <a:cubicBezTo>
                    <a:pt x="5" y="840"/>
                    <a:pt x="53" y="893"/>
                    <a:pt x="115" y="893"/>
                  </a:cubicBezTo>
                  <a:lnTo>
                    <a:pt x="4988" y="893"/>
                  </a:lnTo>
                  <a:cubicBezTo>
                    <a:pt x="5237" y="893"/>
                    <a:pt x="5434" y="692"/>
                    <a:pt x="5434" y="447"/>
                  </a:cubicBezTo>
                  <a:cubicBezTo>
                    <a:pt x="5434" y="202"/>
                    <a:pt x="5237" y="0"/>
                    <a:pt x="4988"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0" name="Google Shape;19410;p140"/>
            <p:cNvSpPr/>
            <p:nvPr/>
          </p:nvSpPr>
          <p:spPr>
            <a:xfrm>
              <a:off x="7277123" y="1703801"/>
              <a:ext cx="145057" cy="17398"/>
            </a:xfrm>
            <a:custGeom>
              <a:avLst/>
              <a:gdLst/>
              <a:ahLst/>
              <a:cxnLst/>
              <a:rect l="l" t="t" r="r" b="b"/>
              <a:pathLst>
                <a:path w="5536" h="664" extrusionOk="0">
                  <a:moveTo>
                    <a:pt x="5372" y="1"/>
                  </a:moveTo>
                  <a:cubicBezTo>
                    <a:pt x="5296" y="140"/>
                    <a:pt x="5147" y="226"/>
                    <a:pt x="4984" y="226"/>
                  </a:cubicBezTo>
                  <a:lnTo>
                    <a:pt x="111" y="226"/>
                  </a:lnTo>
                  <a:cubicBezTo>
                    <a:pt x="49" y="226"/>
                    <a:pt x="1" y="178"/>
                    <a:pt x="1" y="116"/>
                  </a:cubicBezTo>
                  <a:lnTo>
                    <a:pt x="1" y="548"/>
                  </a:lnTo>
                  <a:cubicBezTo>
                    <a:pt x="1" y="610"/>
                    <a:pt x="49" y="663"/>
                    <a:pt x="111" y="663"/>
                  </a:cubicBezTo>
                  <a:lnTo>
                    <a:pt x="4984" y="663"/>
                  </a:lnTo>
                  <a:cubicBezTo>
                    <a:pt x="5324" y="658"/>
                    <a:pt x="5536" y="298"/>
                    <a:pt x="5372"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1" name="Google Shape;19411;p140"/>
            <p:cNvSpPr/>
            <p:nvPr/>
          </p:nvSpPr>
          <p:spPr>
            <a:xfrm>
              <a:off x="7277019" y="1748345"/>
              <a:ext cx="142411" cy="23294"/>
            </a:xfrm>
            <a:custGeom>
              <a:avLst/>
              <a:gdLst/>
              <a:ahLst/>
              <a:cxnLst/>
              <a:rect l="l" t="t" r="r" b="b"/>
              <a:pathLst>
                <a:path w="5435" h="889" extrusionOk="0">
                  <a:moveTo>
                    <a:pt x="115" y="0"/>
                  </a:moveTo>
                  <a:cubicBezTo>
                    <a:pt x="53" y="0"/>
                    <a:pt x="0" y="48"/>
                    <a:pt x="5" y="115"/>
                  </a:cubicBezTo>
                  <a:lnTo>
                    <a:pt x="5" y="773"/>
                  </a:lnTo>
                  <a:cubicBezTo>
                    <a:pt x="5" y="835"/>
                    <a:pt x="53" y="888"/>
                    <a:pt x="115" y="888"/>
                  </a:cubicBezTo>
                  <a:lnTo>
                    <a:pt x="4988" y="888"/>
                  </a:lnTo>
                  <a:cubicBezTo>
                    <a:pt x="5237" y="888"/>
                    <a:pt x="5434" y="686"/>
                    <a:pt x="5434" y="442"/>
                  </a:cubicBezTo>
                  <a:cubicBezTo>
                    <a:pt x="5434" y="197"/>
                    <a:pt x="5237" y="0"/>
                    <a:pt x="4988"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2" name="Google Shape;19412;p140"/>
            <p:cNvSpPr/>
            <p:nvPr/>
          </p:nvSpPr>
          <p:spPr>
            <a:xfrm>
              <a:off x="7277123" y="1754110"/>
              <a:ext cx="145188" cy="17529"/>
            </a:xfrm>
            <a:custGeom>
              <a:avLst/>
              <a:gdLst/>
              <a:ahLst/>
              <a:cxnLst/>
              <a:rect l="l" t="t" r="r" b="b"/>
              <a:pathLst>
                <a:path w="5541" h="669" extrusionOk="0">
                  <a:moveTo>
                    <a:pt x="5372" y="1"/>
                  </a:moveTo>
                  <a:cubicBezTo>
                    <a:pt x="5291" y="140"/>
                    <a:pt x="5142" y="222"/>
                    <a:pt x="4984" y="222"/>
                  </a:cubicBezTo>
                  <a:lnTo>
                    <a:pt x="111" y="222"/>
                  </a:lnTo>
                  <a:cubicBezTo>
                    <a:pt x="49" y="222"/>
                    <a:pt x="1" y="174"/>
                    <a:pt x="1" y="111"/>
                  </a:cubicBezTo>
                  <a:lnTo>
                    <a:pt x="1" y="553"/>
                  </a:lnTo>
                  <a:cubicBezTo>
                    <a:pt x="1" y="615"/>
                    <a:pt x="49" y="668"/>
                    <a:pt x="111" y="668"/>
                  </a:cubicBezTo>
                  <a:lnTo>
                    <a:pt x="4984" y="668"/>
                  </a:lnTo>
                  <a:cubicBezTo>
                    <a:pt x="5329" y="668"/>
                    <a:pt x="5540" y="298"/>
                    <a:pt x="5372"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3" name="Google Shape;19413;p140"/>
            <p:cNvSpPr/>
            <p:nvPr/>
          </p:nvSpPr>
          <p:spPr>
            <a:xfrm>
              <a:off x="7282809" y="1836255"/>
              <a:ext cx="52091" cy="24552"/>
            </a:xfrm>
            <a:custGeom>
              <a:avLst/>
              <a:gdLst/>
              <a:ahLst/>
              <a:cxnLst/>
              <a:rect l="l" t="t" r="r" b="b"/>
              <a:pathLst>
                <a:path w="1988" h="937" extrusionOk="0">
                  <a:moveTo>
                    <a:pt x="370" y="0"/>
                  </a:moveTo>
                  <a:cubicBezTo>
                    <a:pt x="322" y="0"/>
                    <a:pt x="278" y="29"/>
                    <a:pt x="264" y="77"/>
                  </a:cubicBezTo>
                  <a:lnTo>
                    <a:pt x="29" y="788"/>
                  </a:lnTo>
                  <a:cubicBezTo>
                    <a:pt x="0" y="860"/>
                    <a:pt x="58" y="936"/>
                    <a:pt x="134" y="936"/>
                  </a:cubicBezTo>
                  <a:lnTo>
                    <a:pt x="1853" y="936"/>
                  </a:lnTo>
                  <a:cubicBezTo>
                    <a:pt x="1930" y="936"/>
                    <a:pt x="1987" y="860"/>
                    <a:pt x="1963" y="788"/>
                  </a:cubicBezTo>
                  <a:lnTo>
                    <a:pt x="1728" y="77"/>
                  </a:lnTo>
                  <a:cubicBezTo>
                    <a:pt x="1709" y="29"/>
                    <a:pt x="1666" y="0"/>
                    <a:pt x="1618"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4" name="Google Shape;19414;p140"/>
            <p:cNvSpPr/>
            <p:nvPr/>
          </p:nvSpPr>
          <p:spPr>
            <a:xfrm>
              <a:off x="7308828" y="1836255"/>
              <a:ext cx="26071" cy="24552"/>
            </a:xfrm>
            <a:custGeom>
              <a:avLst/>
              <a:gdLst/>
              <a:ahLst/>
              <a:cxnLst/>
              <a:rect l="l" t="t" r="r" b="b"/>
              <a:pathLst>
                <a:path w="995" h="937" extrusionOk="0">
                  <a:moveTo>
                    <a:pt x="1" y="0"/>
                  </a:moveTo>
                  <a:lnTo>
                    <a:pt x="1" y="936"/>
                  </a:lnTo>
                  <a:lnTo>
                    <a:pt x="860" y="936"/>
                  </a:lnTo>
                  <a:cubicBezTo>
                    <a:pt x="937" y="936"/>
                    <a:pt x="994" y="860"/>
                    <a:pt x="970" y="788"/>
                  </a:cubicBezTo>
                  <a:lnTo>
                    <a:pt x="735" y="77"/>
                  </a:lnTo>
                  <a:cubicBezTo>
                    <a:pt x="716" y="29"/>
                    <a:pt x="673" y="0"/>
                    <a:pt x="625"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5" name="Google Shape;19415;p140"/>
            <p:cNvSpPr/>
            <p:nvPr/>
          </p:nvSpPr>
          <p:spPr>
            <a:xfrm>
              <a:off x="7226448" y="1502697"/>
              <a:ext cx="198379" cy="363402"/>
            </a:xfrm>
            <a:custGeom>
              <a:avLst/>
              <a:gdLst/>
              <a:ahLst/>
              <a:cxnLst/>
              <a:rect l="l" t="t" r="r" b="b"/>
              <a:pathLst>
                <a:path w="7571" h="13869" extrusionOk="0">
                  <a:moveTo>
                    <a:pt x="5617" y="403"/>
                  </a:moveTo>
                  <a:cubicBezTo>
                    <a:pt x="5972" y="403"/>
                    <a:pt x="5972" y="941"/>
                    <a:pt x="5617" y="941"/>
                  </a:cubicBezTo>
                  <a:lnTo>
                    <a:pt x="677" y="941"/>
                  </a:lnTo>
                  <a:cubicBezTo>
                    <a:pt x="317" y="941"/>
                    <a:pt x="317" y="403"/>
                    <a:pt x="677" y="403"/>
                  </a:cubicBezTo>
                  <a:close/>
                  <a:moveTo>
                    <a:pt x="4863" y="1349"/>
                  </a:moveTo>
                  <a:cubicBezTo>
                    <a:pt x="4263" y="2074"/>
                    <a:pt x="3509" y="3207"/>
                    <a:pt x="3471" y="4325"/>
                  </a:cubicBezTo>
                  <a:cubicBezTo>
                    <a:pt x="3471" y="4340"/>
                    <a:pt x="3471" y="4349"/>
                    <a:pt x="3471" y="4359"/>
                  </a:cubicBezTo>
                  <a:lnTo>
                    <a:pt x="3471" y="5314"/>
                  </a:lnTo>
                  <a:lnTo>
                    <a:pt x="2823" y="5314"/>
                  </a:lnTo>
                  <a:lnTo>
                    <a:pt x="2823" y="4359"/>
                  </a:lnTo>
                  <a:lnTo>
                    <a:pt x="2823" y="4354"/>
                  </a:lnTo>
                  <a:cubicBezTo>
                    <a:pt x="2794" y="3226"/>
                    <a:pt x="2036" y="2079"/>
                    <a:pt x="1426" y="1349"/>
                  </a:cubicBezTo>
                  <a:close/>
                  <a:moveTo>
                    <a:pt x="6918" y="5727"/>
                  </a:moveTo>
                  <a:cubicBezTo>
                    <a:pt x="7239" y="5727"/>
                    <a:pt x="7239" y="6207"/>
                    <a:pt x="6918" y="6207"/>
                  </a:cubicBezTo>
                  <a:lnTo>
                    <a:pt x="2137" y="6207"/>
                  </a:lnTo>
                  <a:lnTo>
                    <a:pt x="2137" y="5727"/>
                  </a:lnTo>
                  <a:close/>
                  <a:moveTo>
                    <a:pt x="2823" y="6610"/>
                  </a:moveTo>
                  <a:lnTo>
                    <a:pt x="3471" y="6615"/>
                  </a:lnTo>
                  <a:lnTo>
                    <a:pt x="3471" y="7249"/>
                  </a:lnTo>
                  <a:lnTo>
                    <a:pt x="2823" y="7249"/>
                  </a:lnTo>
                  <a:lnTo>
                    <a:pt x="2823" y="6610"/>
                  </a:lnTo>
                  <a:close/>
                  <a:moveTo>
                    <a:pt x="3874" y="6610"/>
                  </a:moveTo>
                  <a:lnTo>
                    <a:pt x="5406" y="6615"/>
                  </a:lnTo>
                  <a:lnTo>
                    <a:pt x="5406" y="7249"/>
                  </a:lnTo>
                  <a:lnTo>
                    <a:pt x="3874" y="7249"/>
                  </a:lnTo>
                  <a:lnTo>
                    <a:pt x="3874" y="6610"/>
                  </a:lnTo>
                  <a:close/>
                  <a:moveTo>
                    <a:pt x="5809" y="6610"/>
                  </a:moveTo>
                  <a:lnTo>
                    <a:pt x="6423" y="6615"/>
                  </a:lnTo>
                  <a:lnTo>
                    <a:pt x="6423" y="7249"/>
                  </a:lnTo>
                  <a:lnTo>
                    <a:pt x="5809" y="7249"/>
                  </a:lnTo>
                  <a:lnTo>
                    <a:pt x="5809" y="6610"/>
                  </a:lnTo>
                  <a:close/>
                  <a:moveTo>
                    <a:pt x="6918" y="7657"/>
                  </a:moveTo>
                  <a:cubicBezTo>
                    <a:pt x="7239" y="7657"/>
                    <a:pt x="7239" y="8137"/>
                    <a:pt x="6918" y="8137"/>
                  </a:cubicBezTo>
                  <a:lnTo>
                    <a:pt x="2137" y="8137"/>
                  </a:lnTo>
                  <a:lnTo>
                    <a:pt x="2137" y="7657"/>
                  </a:lnTo>
                  <a:close/>
                  <a:moveTo>
                    <a:pt x="3471" y="8540"/>
                  </a:moveTo>
                  <a:lnTo>
                    <a:pt x="3471" y="9169"/>
                  </a:lnTo>
                  <a:lnTo>
                    <a:pt x="2823" y="9173"/>
                  </a:lnTo>
                  <a:lnTo>
                    <a:pt x="2823" y="8540"/>
                  </a:lnTo>
                  <a:close/>
                  <a:moveTo>
                    <a:pt x="5406" y="8540"/>
                  </a:moveTo>
                  <a:lnTo>
                    <a:pt x="5406" y="9169"/>
                  </a:lnTo>
                  <a:lnTo>
                    <a:pt x="3874" y="9173"/>
                  </a:lnTo>
                  <a:lnTo>
                    <a:pt x="3874" y="8540"/>
                  </a:lnTo>
                  <a:close/>
                  <a:moveTo>
                    <a:pt x="6428" y="8540"/>
                  </a:moveTo>
                  <a:lnTo>
                    <a:pt x="6428" y="9169"/>
                  </a:lnTo>
                  <a:lnTo>
                    <a:pt x="5809" y="9173"/>
                  </a:lnTo>
                  <a:lnTo>
                    <a:pt x="5809" y="8540"/>
                  </a:lnTo>
                  <a:close/>
                  <a:moveTo>
                    <a:pt x="6922" y="9581"/>
                  </a:moveTo>
                  <a:cubicBezTo>
                    <a:pt x="7239" y="9581"/>
                    <a:pt x="7239" y="10061"/>
                    <a:pt x="6922" y="10061"/>
                  </a:cubicBezTo>
                  <a:lnTo>
                    <a:pt x="2137" y="10061"/>
                  </a:lnTo>
                  <a:lnTo>
                    <a:pt x="2137" y="9581"/>
                  </a:lnTo>
                  <a:close/>
                  <a:moveTo>
                    <a:pt x="3471" y="10465"/>
                  </a:moveTo>
                  <a:lnTo>
                    <a:pt x="3471" y="12524"/>
                  </a:lnTo>
                  <a:lnTo>
                    <a:pt x="2823" y="12529"/>
                  </a:lnTo>
                  <a:lnTo>
                    <a:pt x="2823" y="10465"/>
                  </a:lnTo>
                  <a:close/>
                  <a:moveTo>
                    <a:pt x="3706" y="12932"/>
                  </a:moveTo>
                  <a:lnTo>
                    <a:pt x="3884" y="13465"/>
                  </a:lnTo>
                  <a:lnTo>
                    <a:pt x="2410" y="13465"/>
                  </a:lnTo>
                  <a:lnTo>
                    <a:pt x="2588" y="12932"/>
                  </a:lnTo>
                  <a:close/>
                  <a:moveTo>
                    <a:pt x="673" y="0"/>
                  </a:moveTo>
                  <a:cubicBezTo>
                    <a:pt x="303" y="0"/>
                    <a:pt x="0" y="303"/>
                    <a:pt x="0" y="672"/>
                  </a:cubicBezTo>
                  <a:cubicBezTo>
                    <a:pt x="0" y="1047"/>
                    <a:pt x="303" y="1349"/>
                    <a:pt x="673" y="1349"/>
                  </a:cubicBezTo>
                  <a:lnTo>
                    <a:pt x="893" y="1349"/>
                  </a:lnTo>
                  <a:cubicBezTo>
                    <a:pt x="2189" y="2799"/>
                    <a:pt x="2405" y="3855"/>
                    <a:pt x="2415" y="4364"/>
                  </a:cubicBezTo>
                  <a:lnTo>
                    <a:pt x="2415" y="5314"/>
                  </a:lnTo>
                  <a:lnTo>
                    <a:pt x="2050" y="5314"/>
                  </a:lnTo>
                  <a:cubicBezTo>
                    <a:pt x="1873" y="5314"/>
                    <a:pt x="1733" y="5458"/>
                    <a:pt x="1733" y="5631"/>
                  </a:cubicBezTo>
                  <a:lnTo>
                    <a:pt x="1733" y="5760"/>
                  </a:lnTo>
                  <a:lnTo>
                    <a:pt x="1474" y="5760"/>
                  </a:lnTo>
                  <a:lnTo>
                    <a:pt x="1474" y="5477"/>
                  </a:lnTo>
                  <a:cubicBezTo>
                    <a:pt x="1481" y="5336"/>
                    <a:pt x="1376" y="5265"/>
                    <a:pt x="1270" y="5265"/>
                  </a:cubicBezTo>
                  <a:cubicBezTo>
                    <a:pt x="1165" y="5265"/>
                    <a:pt x="1059" y="5336"/>
                    <a:pt x="1066" y="5477"/>
                  </a:cubicBezTo>
                  <a:lnTo>
                    <a:pt x="1066" y="6447"/>
                  </a:lnTo>
                  <a:cubicBezTo>
                    <a:pt x="1059" y="6591"/>
                    <a:pt x="1165" y="6663"/>
                    <a:pt x="1270" y="6663"/>
                  </a:cubicBezTo>
                  <a:cubicBezTo>
                    <a:pt x="1376" y="6663"/>
                    <a:pt x="1481" y="6591"/>
                    <a:pt x="1474" y="6447"/>
                  </a:cubicBezTo>
                  <a:lnTo>
                    <a:pt x="1474" y="6168"/>
                  </a:lnTo>
                  <a:lnTo>
                    <a:pt x="1733" y="6168"/>
                  </a:lnTo>
                  <a:lnTo>
                    <a:pt x="1733" y="6293"/>
                  </a:lnTo>
                  <a:cubicBezTo>
                    <a:pt x="1733" y="6466"/>
                    <a:pt x="1873" y="6610"/>
                    <a:pt x="2050" y="6610"/>
                  </a:cubicBezTo>
                  <a:lnTo>
                    <a:pt x="2415" y="6610"/>
                  </a:lnTo>
                  <a:lnTo>
                    <a:pt x="2415" y="7244"/>
                  </a:lnTo>
                  <a:lnTo>
                    <a:pt x="2050" y="7244"/>
                  </a:lnTo>
                  <a:cubicBezTo>
                    <a:pt x="1873" y="7244"/>
                    <a:pt x="1733" y="7383"/>
                    <a:pt x="1733" y="7561"/>
                  </a:cubicBezTo>
                  <a:lnTo>
                    <a:pt x="1733" y="7709"/>
                  </a:lnTo>
                  <a:lnTo>
                    <a:pt x="1474" y="7709"/>
                  </a:lnTo>
                  <a:lnTo>
                    <a:pt x="1474" y="7426"/>
                  </a:lnTo>
                  <a:cubicBezTo>
                    <a:pt x="1481" y="7285"/>
                    <a:pt x="1376" y="7214"/>
                    <a:pt x="1270" y="7214"/>
                  </a:cubicBezTo>
                  <a:cubicBezTo>
                    <a:pt x="1165" y="7214"/>
                    <a:pt x="1059" y="7285"/>
                    <a:pt x="1066" y="7426"/>
                  </a:cubicBezTo>
                  <a:lnTo>
                    <a:pt x="1066" y="8401"/>
                  </a:lnTo>
                  <a:cubicBezTo>
                    <a:pt x="1059" y="8542"/>
                    <a:pt x="1165" y="8613"/>
                    <a:pt x="1270" y="8613"/>
                  </a:cubicBezTo>
                  <a:cubicBezTo>
                    <a:pt x="1376" y="8613"/>
                    <a:pt x="1481" y="8542"/>
                    <a:pt x="1474" y="8401"/>
                  </a:cubicBezTo>
                  <a:lnTo>
                    <a:pt x="1474" y="8117"/>
                  </a:lnTo>
                  <a:lnTo>
                    <a:pt x="1733" y="8117"/>
                  </a:lnTo>
                  <a:lnTo>
                    <a:pt x="1733" y="8223"/>
                  </a:lnTo>
                  <a:cubicBezTo>
                    <a:pt x="1733" y="8396"/>
                    <a:pt x="1873" y="8540"/>
                    <a:pt x="2050" y="8540"/>
                  </a:cubicBezTo>
                  <a:lnTo>
                    <a:pt x="2415" y="8540"/>
                  </a:lnTo>
                  <a:lnTo>
                    <a:pt x="2415" y="9169"/>
                  </a:lnTo>
                  <a:lnTo>
                    <a:pt x="2050" y="9169"/>
                  </a:lnTo>
                  <a:cubicBezTo>
                    <a:pt x="1873" y="9169"/>
                    <a:pt x="1733" y="9313"/>
                    <a:pt x="1733" y="9485"/>
                  </a:cubicBezTo>
                  <a:lnTo>
                    <a:pt x="1733" y="9615"/>
                  </a:lnTo>
                  <a:lnTo>
                    <a:pt x="1474" y="9615"/>
                  </a:lnTo>
                  <a:lnTo>
                    <a:pt x="1474" y="9332"/>
                  </a:lnTo>
                  <a:cubicBezTo>
                    <a:pt x="1481" y="9190"/>
                    <a:pt x="1376" y="9119"/>
                    <a:pt x="1270" y="9119"/>
                  </a:cubicBezTo>
                  <a:cubicBezTo>
                    <a:pt x="1165" y="9119"/>
                    <a:pt x="1059" y="9190"/>
                    <a:pt x="1066" y="9332"/>
                  </a:cubicBezTo>
                  <a:lnTo>
                    <a:pt x="1066" y="10301"/>
                  </a:lnTo>
                  <a:cubicBezTo>
                    <a:pt x="1059" y="10445"/>
                    <a:pt x="1165" y="10517"/>
                    <a:pt x="1270" y="10517"/>
                  </a:cubicBezTo>
                  <a:cubicBezTo>
                    <a:pt x="1376" y="10517"/>
                    <a:pt x="1481" y="10445"/>
                    <a:pt x="1474" y="10301"/>
                  </a:cubicBezTo>
                  <a:lnTo>
                    <a:pt x="1474" y="10023"/>
                  </a:lnTo>
                  <a:lnTo>
                    <a:pt x="1733" y="10023"/>
                  </a:lnTo>
                  <a:lnTo>
                    <a:pt x="1733" y="10148"/>
                  </a:lnTo>
                  <a:cubicBezTo>
                    <a:pt x="1733" y="10325"/>
                    <a:pt x="1873" y="10465"/>
                    <a:pt x="2050" y="10465"/>
                  </a:cubicBezTo>
                  <a:lnTo>
                    <a:pt x="2415" y="10465"/>
                  </a:lnTo>
                  <a:lnTo>
                    <a:pt x="2415" y="12543"/>
                  </a:lnTo>
                  <a:cubicBezTo>
                    <a:pt x="2324" y="12577"/>
                    <a:pt x="2252" y="12649"/>
                    <a:pt x="2223" y="12740"/>
                  </a:cubicBezTo>
                  <a:lnTo>
                    <a:pt x="1988" y="13450"/>
                  </a:lnTo>
                  <a:cubicBezTo>
                    <a:pt x="1921" y="13657"/>
                    <a:pt x="2074" y="13868"/>
                    <a:pt x="2290" y="13868"/>
                  </a:cubicBezTo>
                  <a:lnTo>
                    <a:pt x="4009" y="13868"/>
                  </a:lnTo>
                  <a:cubicBezTo>
                    <a:pt x="4225" y="13868"/>
                    <a:pt x="4374" y="13657"/>
                    <a:pt x="4306" y="13450"/>
                  </a:cubicBezTo>
                  <a:lnTo>
                    <a:pt x="4071" y="12740"/>
                  </a:lnTo>
                  <a:cubicBezTo>
                    <a:pt x="4042" y="12649"/>
                    <a:pt x="3970" y="12577"/>
                    <a:pt x="3879" y="12543"/>
                  </a:cubicBezTo>
                  <a:lnTo>
                    <a:pt x="3879" y="10465"/>
                  </a:lnTo>
                  <a:lnTo>
                    <a:pt x="5343" y="10465"/>
                  </a:lnTo>
                  <a:cubicBezTo>
                    <a:pt x="5223" y="10748"/>
                    <a:pt x="4940" y="10935"/>
                    <a:pt x="4633" y="10935"/>
                  </a:cubicBezTo>
                  <a:cubicBezTo>
                    <a:pt x="4378" y="10945"/>
                    <a:pt x="4378" y="11324"/>
                    <a:pt x="4633" y="11338"/>
                  </a:cubicBezTo>
                  <a:cubicBezTo>
                    <a:pt x="4636" y="11338"/>
                    <a:pt x="4640" y="11338"/>
                    <a:pt x="4643" y="11338"/>
                  </a:cubicBezTo>
                  <a:cubicBezTo>
                    <a:pt x="5172" y="11338"/>
                    <a:pt x="5637" y="10980"/>
                    <a:pt x="5775" y="10465"/>
                  </a:cubicBezTo>
                  <a:lnTo>
                    <a:pt x="6404" y="10465"/>
                  </a:lnTo>
                  <a:cubicBezTo>
                    <a:pt x="6255" y="11324"/>
                    <a:pt x="5506" y="11953"/>
                    <a:pt x="4633" y="11953"/>
                  </a:cubicBezTo>
                  <a:cubicBezTo>
                    <a:pt x="4378" y="11967"/>
                    <a:pt x="4378" y="12346"/>
                    <a:pt x="4633" y="12361"/>
                  </a:cubicBezTo>
                  <a:cubicBezTo>
                    <a:pt x="5732" y="12361"/>
                    <a:pt x="6663" y="11554"/>
                    <a:pt x="6812" y="10465"/>
                  </a:cubicBezTo>
                  <a:lnTo>
                    <a:pt x="6922" y="10465"/>
                  </a:lnTo>
                  <a:cubicBezTo>
                    <a:pt x="7282" y="10465"/>
                    <a:pt x="7570" y="10177"/>
                    <a:pt x="7570" y="9817"/>
                  </a:cubicBezTo>
                  <a:cubicBezTo>
                    <a:pt x="7570" y="9461"/>
                    <a:pt x="7282" y="9169"/>
                    <a:pt x="6922" y="9169"/>
                  </a:cubicBezTo>
                  <a:lnTo>
                    <a:pt x="6836" y="9169"/>
                  </a:lnTo>
                  <a:lnTo>
                    <a:pt x="6836" y="8540"/>
                  </a:lnTo>
                  <a:lnTo>
                    <a:pt x="6918" y="8540"/>
                  </a:lnTo>
                  <a:cubicBezTo>
                    <a:pt x="7278" y="8540"/>
                    <a:pt x="7566" y="8247"/>
                    <a:pt x="7566" y="7892"/>
                  </a:cubicBezTo>
                  <a:cubicBezTo>
                    <a:pt x="7566" y="7532"/>
                    <a:pt x="7278" y="7244"/>
                    <a:pt x="6918" y="7244"/>
                  </a:cubicBezTo>
                  <a:lnTo>
                    <a:pt x="6836" y="7244"/>
                  </a:lnTo>
                  <a:lnTo>
                    <a:pt x="6836" y="6610"/>
                  </a:lnTo>
                  <a:lnTo>
                    <a:pt x="6922" y="6610"/>
                  </a:lnTo>
                  <a:cubicBezTo>
                    <a:pt x="7278" y="6610"/>
                    <a:pt x="7570" y="6322"/>
                    <a:pt x="7570" y="5962"/>
                  </a:cubicBezTo>
                  <a:cubicBezTo>
                    <a:pt x="7570" y="5607"/>
                    <a:pt x="7278" y="5314"/>
                    <a:pt x="6922" y="5314"/>
                  </a:cubicBezTo>
                  <a:lnTo>
                    <a:pt x="6802" y="5314"/>
                  </a:lnTo>
                  <a:cubicBezTo>
                    <a:pt x="6634" y="4316"/>
                    <a:pt x="5809" y="3552"/>
                    <a:pt x="4796" y="3476"/>
                  </a:cubicBezTo>
                  <a:cubicBezTo>
                    <a:pt x="4794" y="3476"/>
                    <a:pt x="4793" y="3476"/>
                    <a:pt x="4791" y="3476"/>
                  </a:cubicBezTo>
                  <a:cubicBezTo>
                    <a:pt x="4536" y="3476"/>
                    <a:pt x="4514" y="3845"/>
                    <a:pt x="4762" y="3879"/>
                  </a:cubicBezTo>
                  <a:cubicBezTo>
                    <a:pt x="5564" y="3941"/>
                    <a:pt x="6226" y="4527"/>
                    <a:pt x="6390" y="5314"/>
                  </a:cubicBezTo>
                  <a:lnTo>
                    <a:pt x="5756" y="5314"/>
                  </a:lnTo>
                  <a:cubicBezTo>
                    <a:pt x="5598" y="4824"/>
                    <a:pt x="5142" y="4493"/>
                    <a:pt x="4628" y="4488"/>
                  </a:cubicBezTo>
                  <a:cubicBezTo>
                    <a:pt x="4623" y="4488"/>
                    <a:pt x="4619" y="4488"/>
                    <a:pt x="4614" y="4488"/>
                  </a:cubicBezTo>
                  <a:cubicBezTo>
                    <a:pt x="4349" y="4488"/>
                    <a:pt x="4349" y="4897"/>
                    <a:pt x="4614" y="4897"/>
                  </a:cubicBezTo>
                  <a:cubicBezTo>
                    <a:pt x="4619" y="4897"/>
                    <a:pt x="4623" y="4897"/>
                    <a:pt x="4628" y="4896"/>
                  </a:cubicBezTo>
                  <a:cubicBezTo>
                    <a:pt x="4921" y="4896"/>
                    <a:pt x="5185" y="5060"/>
                    <a:pt x="5314" y="5314"/>
                  </a:cubicBezTo>
                  <a:lnTo>
                    <a:pt x="3874" y="5314"/>
                  </a:lnTo>
                  <a:lnTo>
                    <a:pt x="3874" y="4388"/>
                  </a:lnTo>
                  <a:cubicBezTo>
                    <a:pt x="3874" y="4378"/>
                    <a:pt x="3874" y="4368"/>
                    <a:pt x="3874" y="4364"/>
                  </a:cubicBezTo>
                  <a:cubicBezTo>
                    <a:pt x="3889" y="3860"/>
                    <a:pt x="4105" y="2804"/>
                    <a:pt x="5401" y="1349"/>
                  </a:cubicBezTo>
                  <a:lnTo>
                    <a:pt x="5617" y="1349"/>
                  </a:lnTo>
                  <a:cubicBezTo>
                    <a:pt x="5986" y="1349"/>
                    <a:pt x="6289" y="1047"/>
                    <a:pt x="6289" y="672"/>
                  </a:cubicBezTo>
                  <a:cubicBezTo>
                    <a:pt x="6289" y="303"/>
                    <a:pt x="5986" y="0"/>
                    <a:pt x="561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416" name="Google Shape;19416;p140"/>
          <p:cNvGrpSpPr/>
          <p:nvPr/>
        </p:nvGrpSpPr>
        <p:grpSpPr>
          <a:xfrm>
            <a:off x="8169030" y="1315716"/>
            <a:ext cx="158001" cy="363533"/>
            <a:chOff x="8169030" y="1502566"/>
            <a:chExt cx="158001" cy="363533"/>
          </a:xfrm>
        </p:grpSpPr>
        <p:sp>
          <p:nvSpPr>
            <p:cNvPr id="19417" name="Google Shape;19417;p140"/>
            <p:cNvSpPr/>
            <p:nvPr/>
          </p:nvSpPr>
          <p:spPr>
            <a:xfrm>
              <a:off x="8174323" y="1659545"/>
              <a:ext cx="147310" cy="201261"/>
            </a:xfrm>
            <a:custGeom>
              <a:avLst/>
              <a:gdLst/>
              <a:ahLst/>
              <a:cxnLst/>
              <a:rect l="l" t="t" r="r" b="b"/>
              <a:pathLst>
                <a:path w="5622" h="7681" extrusionOk="0">
                  <a:moveTo>
                    <a:pt x="2813" y="0"/>
                  </a:moveTo>
                  <a:cubicBezTo>
                    <a:pt x="2732" y="0"/>
                    <a:pt x="2568" y="5"/>
                    <a:pt x="2487" y="10"/>
                  </a:cubicBezTo>
                  <a:cubicBezTo>
                    <a:pt x="1484" y="82"/>
                    <a:pt x="701" y="610"/>
                    <a:pt x="701" y="1642"/>
                  </a:cubicBezTo>
                  <a:cubicBezTo>
                    <a:pt x="701" y="1915"/>
                    <a:pt x="754" y="2179"/>
                    <a:pt x="860" y="2429"/>
                  </a:cubicBezTo>
                  <a:cubicBezTo>
                    <a:pt x="1037" y="2856"/>
                    <a:pt x="960" y="3346"/>
                    <a:pt x="658" y="3696"/>
                  </a:cubicBezTo>
                  <a:cubicBezTo>
                    <a:pt x="235" y="4191"/>
                    <a:pt x="0" y="4820"/>
                    <a:pt x="0" y="5468"/>
                  </a:cubicBezTo>
                  <a:cubicBezTo>
                    <a:pt x="0" y="6893"/>
                    <a:pt x="1090" y="7599"/>
                    <a:pt x="2482" y="7671"/>
                  </a:cubicBezTo>
                  <a:cubicBezTo>
                    <a:pt x="2564" y="7676"/>
                    <a:pt x="2727" y="7680"/>
                    <a:pt x="2813" y="7680"/>
                  </a:cubicBezTo>
                  <a:cubicBezTo>
                    <a:pt x="2895" y="7680"/>
                    <a:pt x="3058" y="7680"/>
                    <a:pt x="3140" y="7671"/>
                  </a:cubicBezTo>
                  <a:cubicBezTo>
                    <a:pt x="4532" y="7599"/>
                    <a:pt x="5621" y="6893"/>
                    <a:pt x="5621" y="5468"/>
                  </a:cubicBezTo>
                  <a:cubicBezTo>
                    <a:pt x="5621" y="4820"/>
                    <a:pt x="5391" y="4191"/>
                    <a:pt x="4969" y="3696"/>
                  </a:cubicBezTo>
                  <a:cubicBezTo>
                    <a:pt x="4666" y="3346"/>
                    <a:pt x="4589" y="2856"/>
                    <a:pt x="4767" y="2429"/>
                  </a:cubicBezTo>
                  <a:cubicBezTo>
                    <a:pt x="4873" y="2179"/>
                    <a:pt x="4925" y="1915"/>
                    <a:pt x="4925" y="1642"/>
                  </a:cubicBezTo>
                  <a:cubicBezTo>
                    <a:pt x="4925" y="605"/>
                    <a:pt x="4143" y="82"/>
                    <a:pt x="3140" y="10"/>
                  </a:cubicBezTo>
                  <a:cubicBezTo>
                    <a:pt x="3063" y="5"/>
                    <a:pt x="2895" y="0"/>
                    <a:pt x="2813"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8" name="Google Shape;19418;p140"/>
            <p:cNvSpPr/>
            <p:nvPr/>
          </p:nvSpPr>
          <p:spPr>
            <a:xfrm>
              <a:off x="8229401" y="1659545"/>
              <a:ext cx="92364" cy="201261"/>
            </a:xfrm>
            <a:custGeom>
              <a:avLst/>
              <a:gdLst/>
              <a:ahLst/>
              <a:cxnLst/>
              <a:rect l="l" t="t" r="r" b="b"/>
              <a:pathLst>
                <a:path w="3525" h="7681" extrusionOk="0">
                  <a:moveTo>
                    <a:pt x="711" y="0"/>
                  </a:moveTo>
                  <a:cubicBezTo>
                    <a:pt x="630" y="0"/>
                    <a:pt x="466" y="5"/>
                    <a:pt x="385" y="10"/>
                  </a:cubicBezTo>
                  <a:cubicBezTo>
                    <a:pt x="303" y="14"/>
                    <a:pt x="226" y="24"/>
                    <a:pt x="150" y="34"/>
                  </a:cubicBezTo>
                  <a:cubicBezTo>
                    <a:pt x="961" y="72"/>
                    <a:pt x="2079" y="312"/>
                    <a:pt x="2084" y="1023"/>
                  </a:cubicBezTo>
                  <a:cubicBezTo>
                    <a:pt x="2089" y="1954"/>
                    <a:pt x="1604" y="1906"/>
                    <a:pt x="1244" y="2429"/>
                  </a:cubicBezTo>
                  <a:cubicBezTo>
                    <a:pt x="985" y="2813"/>
                    <a:pt x="1148" y="3346"/>
                    <a:pt x="1446" y="3696"/>
                  </a:cubicBezTo>
                  <a:cubicBezTo>
                    <a:pt x="1873" y="4191"/>
                    <a:pt x="2103" y="4820"/>
                    <a:pt x="2103" y="5468"/>
                  </a:cubicBezTo>
                  <a:cubicBezTo>
                    <a:pt x="2103" y="6759"/>
                    <a:pt x="1206" y="7460"/>
                    <a:pt x="1" y="7632"/>
                  </a:cubicBezTo>
                  <a:cubicBezTo>
                    <a:pt x="126" y="7652"/>
                    <a:pt x="255" y="7666"/>
                    <a:pt x="385" y="7671"/>
                  </a:cubicBezTo>
                  <a:cubicBezTo>
                    <a:pt x="466" y="7676"/>
                    <a:pt x="630" y="7680"/>
                    <a:pt x="711" y="7680"/>
                  </a:cubicBezTo>
                  <a:cubicBezTo>
                    <a:pt x="793" y="7680"/>
                    <a:pt x="956" y="7680"/>
                    <a:pt x="1038" y="7671"/>
                  </a:cubicBezTo>
                  <a:cubicBezTo>
                    <a:pt x="2430" y="7599"/>
                    <a:pt x="3524" y="6893"/>
                    <a:pt x="3524" y="5468"/>
                  </a:cubicBezTo>
                  <a:cubicBezTo>
                    <a:pt x="3524" y="4820"/>
                    <a:pt x="3289" y="4191"/>
                    <a:pt x="2867" y="3696"/>
                  </a:cubicBezTo>
                  <a:cubicBezTo>
                    <a:pt x="2564" y="3346"/>
                    <a:pt x="2487" y="2856"/>
                    <a:pt x="2665" y="2429"/>
                  </a:cubicBezTo>
                  <a:cubicBezTo>
                    <a:pt x="2771" y="2179"/>
                    <a:pt x="2823" y="1915"/>
                    <a:pt x="2823" y="1642"/>
                  </a:cubicBezTo>
                  <a:cubicBezTo>
                    <a:pt x="2823" y="605"/>
                    <a:pt x="2041" y="82"/>
                    <a:pt x="1038" y="10"/>
                  </a:cubicBezTo>
                  <a:cubicBezTo>
                    <a:pt x="961" y="5"/>
                    <a:pt x="793" y="0"/>
                    <a:pt x="711"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9" name="Google Shape;19419;p140"/>
            <p:cNvSpPr/>
            <p:nvPr/>
          </p:nvSpPr>
          <p:spPr>
            <a:xfrm>
              <a:off x="8233043" y="1520174"/>
              <a:ext cx="29976" cy="165181"/>
            </a:xfrm>
            <a:custGeom>
              <a:avLst/>
              <a:gdLst/>
              <a:ahLst/>
              <a:cxnLst/>
              <a:rect l="l" t="t" r="r" b="b"/>
              <a:pathLst>
                <a:path w="1144" h="6304" extrusionOk="0">
                  <a:moveTo>
                    <a:pt x="241" y="0"/>
                  </a:moveTo>
                  <a:lnTo>
                    <a:pt x="1" y="6193"/>
                  </a:lnTo>
                  <a:cubicBezTo>
                    <a:pt x="1" y="6250"/>
                    <a:pt x="49" y="6303"/>
                    <a:pt x="111" y="6303"/>
                  </a:cubicBezTo>
                  <a:lnTo>
                    <a:pt x="1033" y="6303"/>
                  </a:lnTo>
                  <a:cubicBezTo>
                    <a:pt x="1095" y="6303"/>
                    <a:pt x="1143" y="6250"/>
                    <a:pt x="1143" y="6193"/>
                  </a:cubicBezTo>
                  <a:lnTo>
                    <a:pt x="903" y="0"/>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0" name="Google Shape;19420;p140"/>
            <p:cNvSpPr/>
            <p:nvPr/>
          </p:nvSpPr>
          <p:spPr>
            <a:xfrm>
              <a:off x="8221488" y="1705321"/>
              <a:ext cx="53112" cy="53112"/>
            </a:xfrm>
            <a:custGeom>
              <a:avLst/>
              <a:gdLst/>
              <a:ahLst/>
              <a:cxnLst/>
              <a:rect l="l" t="t" r="r" b="b"/>
              <a:pathLst>
                <a:path w="2027" h="2027" extrusionOk="0">
                  <a:moveTo>
                    <a:pt x="1013" y="0"/>
                  </a:moveTo>
                  <a:cubicBezTo>
                    <a:pt x="452" y="0"/>
                    <a:pt x="0" y="452"/>
                    <a:pt x="0" y="1013"/>
                  </a:cubicBezTo>
                  <a:cubicBezTo>
                    <a:pt x="0" y="1570"/>
                    <a:pt x="452" y="2026"/>
                    <a:pt x="1013" y="2026"/>
                  </a:cubicBezTo>
                  <a:cubicBezTo>
                    <a:pt x="1575" y="2026"/>
                    <a:pt x="2026" y="1570"/>
                    <a:pt x="2026" y="1013"/>
                  </a:cubicBezTo>
                  <a:cubicBezTo>
                    <a:pt x="2026" y="452"/>
                    <a:pt x="1575" y="0"/>
                    <a:pt x="1013" y="0"/>
                  </a:cubicBezTo>
                  <a:close/>
                </a:path>
              </a:pathLst>
            </a:custGeom>
            <a:solidFill>
              <a:srgbClr val="68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1" name="Google Shape;19421;p140"/>
            <p:cNvSpPr/>
            <p:nvPr/>
          </p:nvSpPr>
          <p:spPr>
            <a:xfrm>
              <a:off x="8212919" y="1809450"/>
              <a:ext cx="70223" cy="20674"/>
            </a:xfrm>
            <a:custGeom>
              <a:avLst/>
              <a:gdLst/>
              <a:ahLst/>
              <a:cxnLst/>
              <a:rect l="l" t="t" r="r" b="b"/>
              <a:pathLst>
                <a:path w="2680" h="789" extrusionOk="0">
                  <a:moveTo>
                    <a:pt x="107" y="1"/>
                  </a:moveTo>
                  <a:cubicBezTo>
                    <a:pt x="49" y="1"/>
                    <a:pt x="1" y="44"/>
                    <a:pt x="1" y="102"/>
                  </a:cubicBezTo>
                  <a:lnTo>
                    <a:pt x="1" y="687"/>
                  </a:lnTo>
                  <a:cubicBezTo>
                    <a:pt x="1" y="745"/>
                    <a:pt x="49" y="788"/>
                    <a:pt x="107" y="788"/>
                  </a:cubicBezTo>
                  <a:lnTo>
                    <a:pt x="2574" y="788"/>
                  </a:lnTo>
                  <a:cubicBezTo>
                    <a:pt x="2631" y="788"/>
                    <a:pt x="2679" y="745"/>
                    <a:pt x="2679" y="687"/>
                  </a:cubicBezTo>
                  <a:lnTo>
                    <a:pt x="2679" y="102"/>
                  </a:lnTo>
                  <a:cubicBezTo>
                    <a:pt x="2679" y="44"/>
                    <a:pt x="2631" y="1"/>
                    <a:pt x="2574" y="1"/>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2" name="Google Shape;19422;p140"/>
            <p:cNvSpPr/>
            <p:nvPr/>
          </p:nvSpPr>
          <p:spPr>
            <a:xfrm>
              <a:off x="8212919" y="1817127"/>
              <a:ext cx="70223" cy="12996"/>
            </a:xfrm>
            <a:custGeom>
              <a:avLst/>
              <a:gdLst/>
              <a:ahLst/>
              <a:cxnLst/>
              <a:rect l="l" t="t" r="r" b="b"/>
              <a:pathLst>
                <a:path w="2680" h="496" extrusionOk="0">
                  <a:moveTo>
                    <a:pt x="1" y="1"/>
                  </a:moveTo>
                  <a:lnTo>
                    <a:pt x="1" y="394"/>
                  </a:lnTo>
                  <a:cubicBezTo>
                    <a:pt x="1" y="452"/>
                    <a:pt x="49" y="495"/>
                    <a:pt x="107" y="495"/>
                  </a:cubicBezTo>
                  <a:lnTo>
                    <a:pt x="2574" y="495"/>
                  </a:lnTo>
                  <a:cubicBezTo>
                    <a:pt x="2631" y="495"/>
                    <a:pt x="2679" y="452"/>
                    <a:pt x="2679" y="394"/>
                  </a:cubicBezTo>
                  <a:lnTo>
                    <a:pt x="2679" y="1"/>
                  </a:lnTo>
                  <a:cubicBezTo>
                    <a:pt x="2679" y="54"/>
                    <a:pt x="2631" y="102"/>
                    <a:pt x="2574" y="102"/>
                  </a:cubicBezTo>
                  <a:lnTo>
                    <a:pt x="107" y="102"/>
                  </a:lnTo>
                  <a:cubicBezTo>
                    <a:pt x="49" y="102"/>
                    <a:pt x="1" y="54"/>
                    <a:pt x="1" y="1"/>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3" name="Google Shape;19423;p140"/>
            <p:cNvSpPr/>
            <p:nvPr/>
          </p:nvSpPr>
          <p:spPr>
            <a:xfrm>
              <a:off x="8248031" y="1520043"/>
              <a:ext cx="14988" cy="165312"/>
            </a:xfrm>
            <a:custGeom>
              <a:avLst/>
              <a:gdLst/>
              <a:ahLst/>
              <a:cxnLst/>
              <a:rect l="l" t="t" r="r" b="b"/>
              <a:pathLst>
                <a:path w="572" h="6309" extrusionOk="0">
                  <a:moveTo>
                    <a:pt x="331" y="1"/>
                  </a:moveTo>
                  <a:lnTo>
                    <a:pt x="0" y="5"/>
                  </a:lnTo>
                  <a:lnTo>
                    <a:pt x="0" y="6308"/>
                  </a:lnTo>
                  <a:lnTo>
                    <a:pt x="461" y="6308"/>
                  </a:lnTo>
                  <a:cubicBezTo>
                    <a:pt x="523" y="6308"/>
                    <a:pt x="571" y="6255"/>
                    <a:pt x="571" y="6193"/>
                  </a:cubicBezTo>
                  <a:lnTo>
                    <a:pt x="331" y="1"/>
                  </a:ln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4" name="Google Shape;19424;p140"/>
            <p:cNvSpPr/>
            <p:nvPr/>
          </p:nvSpPr>
          <p:spPr>
            <a:xfrm>
              <a:off x="8227514" y="1507964"/>
              <a:ext cx="41164" cy="48841"/>
            </a:xfrm>
            <a:custGeom>
              <a:avLst/>
              <a:gdLst/>
              <a:ahLst/>
              <a:cxnLst/>
              <a:rect l="l" t="t" r="r" b="b"/>
              <a:pathLst>
                <a:path w="1571" h="1864" extrusionOk="0">
                  <a:moveTo>
                    <a:pt x="188" y="1"/>
                  </a:moveTo>
                  <a:cubicBezTo>
                    <a:pt x="82" y="1"/>
                    <a:pt x="1" y="92"/>
                    <a:pt x="10" y="198"/>
                  </a:cubicBezTo>
                  <a:lnTo>
                    <a:pt x="145" y="1700"/>
                  </a:lnTo>
                  <a:cubicBezTo>
                    <a:pt x="150" y="1791"/>
                    <a:pt x="231" y="1863"/>
                    <a:pt x="322" y="1863"/>
                  </a:cubicBezTo>
                  <a:lnTo>
                    <a:pt x="1244" y="1863"/>
                  </a:lnTo>
                  <a:cubicBezTo>
                    <a:pt x="1247" y="1863"/>
                    <a:pt x="1250" y="1864"/>
                    <a:pt x="1253" y="1864"/>
                  </a:cubicBezTo>
                  <a:cubicBezTo>
                    <a:pt x="1345" y="1864"/>
                    <a:pt x="1417" y="1789"/>
                    <a:pt x="1426" y="1700"/>
                  </a:cubicBezTo>
                  <a:lnTo>
                    <a:pt x="1556" y="198"/>
                  </a:lnTo>
                  <a:cubicBezTo>
                    <a:pt x="1570" y="92"/>
                    <a:pt x="1484" y="1"/>
                    <a:pt x="1378"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5" name="Google Shape;19425;p140"/>
            <p:cNvSpPr/>
            <p:nvPr/>
          </p:nvSpPr>
          <p:spPr>
            <a:xfrm>
              <a:off x="8248031" y="1507964"/>
              <a:ext cx="20648" cy="48841"/>
            </a:xfrm>
            <a:custGeom>
              <a:avLst/>
              <a:gdLst/>
              <a:ahLst/>
              <a:cxnLst/>
              <a:rect l="l" t="t" r="r" b="b"/>
              <a:pathLst>
                <a:path w="788" h="1864" extrusionOk="0">
                  <a:moveTo>
                    <a:pt x="0" y="1"/>
                  </a:moveTo>
                  <a:lnTo>
                    <a:pt x="0" y="1863"/>
                  </a:lnTo>
                  <a:lnTo>
                    <a:pt x="461" y="1863"/>
                  </a:lnTo>
                  <a:cubicBezTo>
                    <a:pt x="552" y="1863"/>
                    <a:pt x="634" y="1791"/>
                    <a:pt x="639" y="1700"/>
                  </a:cubicBezTo>
                  <a:lnTo>
                    <a:pt x="773" y="198"/>
                  </a:lnTo>
                  <a:cubicBezTo>
                    <a:pt x="787" y="92"/>
                    <a:pt x="701" y="1"/>
                    <a:pt x="595" y="1"/>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6" name="Google Shape;19426;p140"/>
            <p:cNvSpPr/>
            <p:nvPr/>
          </p:nvSpPr>
          <p:spPr>
            <a:xfrm>
              <a:off x="8205373" y="1699923"/>
              <a:ext cx="74494" cy="63777"/>
            </a:xfrm>
            <a:custGeom>
              <a:avLst/>
              <a:gdLst/>
              <a:ahLst/>
              <a:cxnLst/>
              <a:rect l="l" t="t" r="r" b="b"/>
              <a:pathLst>
                <a:path w="2843" h="2434" extrusionOk="0">
                  <a:moveTo>
                    <a:pt x="1634" y="405"/>
                  </a:moveTo>
                  <a:cubicBezTo>
                    <a:pt x="1833" y="405"/>
                    <a:pt x="2035" y="479"/>
                    <a:pt x="2199" y="643"/>
                  </a:cubicBezTo>
                  <a:cubicBezTo>
                    <a:pt x="2708" y="1157"/>
                    <a:pt x="2348" y="2026"/>
                    <a:pt x="1628" y="2026"/>
                  </a:cubicBezTo>
                  <a:cubicBezTo>
                    <a:pt x="1182" y="2026"/>
                    <a:pt x="822" y="1666"/>
                    <a:pt x="817" y="1219"/>
                  </a:cubicBezTo>
                  <a:cubicBezTo>
                    <a:pt x="817" y="729"/>
                    <a:pt x="1217" y="405"/>
                    <a:pt x="1634" y="405"/>
                  </a:cubicBezTo>
                  <a:close/>
                  <a:moveTo>
                    <a:pt x="1619" y="0"/>
                  </a:moveTo>
                  <a:cubicBezTo>
                    <a:pt x="1321" y="0"/>
                    <a:pt x="1016" y="111"/>
                    <a:pt x="769" y="360"/>
                  </a:cubicBezTo>
                  <a:cubicBezTo>
                    <a:pt x="1" y="1123"/>
                    <a:pt x="543" y="2434"/>
                    <a:pt x="1628" y="2434"/>
                  </a:cubicBezTo>
                  <a:cubicBezTo>
                    <a:pt x="2300" y="2434"/>
                    <a:pt x="2843" y="1886"/>
                    <a:pt x="2843" y="1219"/>
                  </a:cubicBezTo>
                  <a:cubicBezTo>
                    <a:pt x="2843" y="486"/>
                    <a:pt x="2243" y="0"/>
                    <a:pt x="161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7" name="Google Shape;19427;p140"/>
            <p:cNvSpPr/>
            <p:nvPr/>
          </p:nvSpPr>
          <p:spPr>
            <a:xfrm>
              <a:off x="8207653" y="1804183"/>
              <a:ext cx="80782" cy="31338"/>
            </a:xfrm>
            <a:custGeom>
              <a:avLst/>
              <a:gdLst/>
              <a:ahLst/>
              <a:cxnLst/>
              <a:rect l="l" t="t" r="r" b="b"/>
              <a:pathLst>
                <a:path w="3083" h="1196" extrusionOk="0">
                  <a:moveTo>
                    <a:pt x="2674" y="404"/>
                  </a:moveTo>
                  <a:lnTo>
                    <a:pt x="2674" y="788"/>
                  </a:lnTo>
                  <a:lnTo>
                    <a:pt x="408" y="788"/>
                  </a:lnTo>
                  <a:lnTo>
                    <a:pt x="408" y="404"/>
                  </a:lnTo>
                  <a:close/>
                  <a:moveTo>
                    <a:pt x="2783" y="0"/>
                  </a:moveTo>
                  <a:cubicBezTo>
                    <a:pt x="2781" y="0"/>
                    <a:pt x="2778" y="0"/>
                    <a:pt x="2775" y="0"/>
                  </a:cubicBezTo>
                  <a:lnTo>
                    <a:pt x="308" y="0"/>
                  </a:lnTo>
                  <a:cubicBezTo>
                    <a:pt x="140" y="0"/>
                    <a:pt x="0" y="135"/>
                    <a:pt x="0" y="303"/>
                  </a:cubicBezTo>
                  <a:lnTo>
                    <a:pt x="0" y="888"/>
                  </a:lnTo>
                  <a:cubicBezTo>
                    <a:pt x="0" y="1056"/>
                    <a:pt x="140" y="1196"/>
                    <a:pt x="308" y="1196"/>
                  </a:cubicBezTo>
                  <a:lnTo>
                    <a:pt x="2775" y="1196"/>
                  </a:lnTo>
                  <a:cubicBezTo>
                    <a:pt x="2943" y="1196"/>
                    <a:pt x="3082" y="1056"/>
                    <a:pt x="3082" y="888"/>
                  </a:cubicBezTo>
                  <a:lnTo>
                    <a:pt x="3082" y="303"/>
                  </a:lnTo>
                  <a:cubicBezTo>
                    <a:pt x="3082" y="138"/>
                    <a:pt x="2948" y="0"/>
                    <a:pt x="278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8" name="Google Shape;19428;p140"/>
            <p:cNvSpPr/>
            <p:nvPr/>
          </p:nvSpPr>
          <p:spPr>
            <a:xfrm>
              <a:off x="8169030" y="1663135"/>
              <a:ext cx="158001" cy="202965"/>
            </a:xfrm>
            <a:custGeom>
              <a:avLst/>
              <a:gdLst/>
              <a:ahLst/>
              <a:cxnLst/>
              <a:rect l="l" t="t" r="r" b="b"/>
              <a:pathLst>
                <a:path w="6030" h="7746" extrusionOk="0">
                  <a:moveTo>
                    <a:pt x="1582" y="1"/>
                  </a:moveTo>
                  <a:cubicBezTo>
                    <a:pt x="1544" y="1"/>
                    <a:pt x="1504" y="13"/>
                    <a:pt x="1465" y="41"/>
                  </a:cubicBezTo>
                  <a:cubicBezTo>
                    <a:pt x="1441" y="55"/>
                    <a:pt x="1417" y="69"/>
                    <a:pt x="1398" y="89"/>
                  </a:cubicBezTo>
                  <a:cubicBezTo>
                    <a:pt x="942" y="415"/>
                    <a:pt x="701" y="905"/>
                    <a:pt x="701" y="1505"/>
                  </a:cubicBezTo>
                  <a:cubicBezTo>
                    <a:pt x="701" y="1802"/>
                    <a:pt x="759" y="2095"/>
                    <a:pt x="874" y="2369"/>
                  </a:cubicBezTo>
                  <a:cubicBezTo>
                    <a:pt x="1023" y="2724"/>
                    <a:pt x="956" y="3132"/>
                    <a:pt x="706" y="3425"/>
                  </a:cubicBezTo>
                  <a:cubicBezTo>
                    <a:pt x="250" y="3958"/>
                    <a:pt x="1" y="4630"/>
                    <a:pt x="1" y="5331"/>
                  </a:cubicBezTo>
                  <a:cubicBezTo>
                    <a:pt x="1" y="6065"/>
                    <a:pt x="274" y="6675"/>
                    <a:pt x="798" y="7097"/>
                  </a:cubicBezTo>
                  <a:cubicBezTo>
                    <a:pt x="1258" y="7476"/>
                    <a:pt x="1911" y="7697"/>
                    <a:pt x="2679" y="7735"/>
                  </a:cubicBezTo>
                  <a:cubicBezTo>
                    <a:pt x="2761" y="7740"/>
                    <a:pt x="2929" y="7745"/>
                    <a:pt x="3015" y="7745"/>
                  </a:cubicBezTo>
                  <a:cubicBezTo>
                    <a:pt x="3102" y="7745"/>
                    <a:pt x="3270" y="7745"/>
                    <a:pt x="3356" y="7735"/>
                  </a:cubicBezTo>
                  <a:cubicBezTo>
                    <a:pt x="4119" y="7697"/>
                    <a:pt x="4772" y="7476"/>
                    <a:pt x="5233" y="7097"/>
                  </a:cubicBezTo>
                  <a:cubicBezTo>
                    <a:pt x="5756" y="6675"/>
                    <a:pt x="6030" y="6065"/>
                    <a:pt x="6030" y="5331"/>
                  </a:cubicBezTo>
                  <a:cubicBezTo>
                    <a:pt x="6030" y="4630"/>
                    <a:pt x="5780" y="3958"/>
                    <a:pt x="5324" y="3425"/>
                  </a:cubicBezTo>
                  <a:cubicBezTo>
                    <a:pt x="5070" y="3137"/>
                    <a:pt x="5007" y="2724"/>
                    <a:pt x="5156" y="2369"/>
                  </a:cubicBezTo>
                  <a:cubicBezTo>
                    <a:pt x="5271" y="2095"/>
                    <a:pt x="5329" y="1802"/>
                    <a:pt x="5329" y="1505"/>
                  </a:cubicBezTo>
                  <a:cubicBezTo>
                    <a:pt x="5329" y="905"/>
                    <a:pt x="5089" y="415"/>
                    <a:pt x="4633" y="89"/>
                  </a:cubicBezTo>
                  <a:cubicBezTo>
                    <a:pt x="4614" y="74"/>
                    <a:pt x="4590" y="60"/>
                    <a:pt x="4571" y="41"/>
                  </a:cubicBezTo>
                  <a:cubicBezTo>
                    <a:pt x="4534" y="21"/>
                    <a:pt x="4499" y="12"/>
                    <a:pt x="4465" y="12"/>
                  </a:cubicBezTo>
                  <a:cubicBezTo>
                    <a:pt x="4291" y="12"/>
                    <a:pt x="4176" y="253"/>
                    <a:pt x="4345" y="382"/>
                  </a:cubicBezTo>
                  <a:lnTo>
                    <a:pt x="4398" y="415"/>
                  </a:lnTo>
                  <a:cubicBezTo>
                    <a:pt x="4748" y="670"/>
                    <a:pt x="4921" y="1034"/>
                    <a:pt x="4921" y="1505"/>
                  </a:cubicBezTo>
                  <a:cubicBezTo>
                    <a:pt x="4921" y="1750"/>
                    <a:pt x="4873" y="1990"/>
                    <a:pt x="4782" y="2210"/>
                  </a:cubicBezTo>
                  <a:cubicBezTo>
                    <a:pt x="4571" y="2710"/>
                    <a:pt x="4662" y="3281"/>
                    <a:pt x="5017" y="3689"/>
                  </a:cubicBezTo>
                  <a:cubicBezTo>
                    <a:pt x="5406" y="4150"/>
                    <a:pt x="5622" y="4731"/>
                    <a:pt x="5622" y="5331"/>
                  </a:cubicBezTo>
                  <a:cubicBezTo>
                    <a:pt x="5622" y="5945"/>
                    <a:pt x="5406" y="6435"/>
                    <a:pt x="4979" y="6785"/>
                  </a:cubicBezTo>
                  <a:cubicBezTo>
                    <a:pt x="4580" y="7107"/>
                    <a:pt x="4009" y="7299"/>
                    <a:pt x="3332" y="7332"/>
                  </a:cubicBezTo>
                  <a:cubicBezTo>
                    <a:pt x="3255" y="7337"/>
                    <a:pt x="3097" y="7337"/>
                    <a:pt x="3015" y="7337"/>
                  </a:cubicBezTo>
                  <a:cubicBezTo>
                    <a:pt x="2934" y="7337"/>
                    <a:pt x="2775" y="7337"/>
                    <a:pt x="2698" y="7332"/>
                  </a:cubicBezTo>
                  <a:cubicBezTo>
                    <a:pt x="2022" y="7299"/>
                    <a:pt x="1450" y="7107"/>
                    <a:pt x="1052" y="6785"/>
                  </a:cubicBezTo>
                  <a:cubicBezTo>
                    <a:pt x="625" y="6435"/>
                    <a:pt x="409" y="5945"/>
                    <a:pt x="409" y="5331"/>
                  </a:cubicBezTo>
                  <a:cubicBezTo>
                    <a:pt x="409" y="4731"/>
                    <a:pt x="625" y="4150"/>
                    <a:pt x="1014" y="3689"/>
                  </a:cubicBezTo>
                  <a:cubicBezTo>
                    <a:pt x="1369" y="3281"/>
                    <a:pt x="1460" y="2710"/>
                    <a:pt x="1249" y="2210"/>
                  </a:cubicBezTo>
                  <a:cubicBezTo>
                    <a:pt x="1158" y="1990"/>
                    <a:pt x="1110" y="1750"/>
                    <a:pt x="1110" y="1505"/>
                  </a:cubicBezTo>
                  <a:cubicBezTo>
                    <a:pt x="1110" y="1034"/>
                    <a:pt x="1287" y="665"/>
                    <a:pt x="1633" y="415"/>
                  </a:cubicBezTo>
                  <a:lnTo>
                    <a:pt x="1686" y="382"/>
                  </a:lnTo>
                  <a:cubicBezTo>
                    <a:pt x="1883" y="263"/>
                    <a:pt x="1758" y="1"/>
                    <a:pt x="158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9" name="Google Shape;19429;p140"/>
            <p:cNvSpPr/>
            <p:nvPr/>
          </p:nvSpPr>
          <p:spPr>
            <a:xfrm>
              <a:off x="8208779" y="1502566"/>
              <a:ext cx="78503" cy="188055"/>
            </a:xfrm>
            <a:custGeom>
              <a:avLst/>
              <a:gdLst/>
              <a:ahLst/>
              <a:cxnLst/>
              <a:rect l="l" t="t" r="r" b="b"/>
              <a:pathLst>
                <a:path w="2996" h="7177" extrusionOk="0">
                  <a:moveTo>
                    <a:pt x="2069" y="413"/>
                  </a:moveTo>
                  <a:lnTo>
                    <a:pt x="1940" y="1868"/>
                  </a:lnTo>
                  <a:lnTo>
                    <a:pt x="1057" y="1868"/>
                  </a:lnTo>
                  <a:lnTo>
                    <a:pt x="927" y="413"/>
                  </a:lnTo>
                  <a:close/>
                  <a:moveTo>
                    <a:pt x="1690" y="2271"/>
                  </a:moveTo>
                  <a:lnTo>
                    <a:pt x="1863" y="6774"/>
                  </a:lnTo>
                  <a:lnTo>
                    <a:pt x="1133" y="6774"/>
                  </a:lnTo>
                  <a:lnTo>
                    <a:pt x="1306" y="2271"/>
                  </a:lnTo>
                  <a:close/>
                  <a:moveTo>
                    <a:pt x="908" y="0"/>
                  </a:moveTo>
                  <a:cubicBezTo>
                    <a:pt x="677" y="0"/>
                    <a:pt x="500" y="197"/>
                    <a:pt x="524" y="423"/>
                  </a:cubicBezTo>
                  <a:lnTo>
                    <a:pt x="524" y="466"/>
                  </a:lnTo>
                  <a:lnTo>
                    <a:pt x="255" y="466"/>
                  </a:lnTo>
                  <a:cubicBezTo>
                    <a:pt x="1" y="480"/>
                    <a:pt x="1" y="860"/>
                    <a:pt x="255" y="874"/>
                  </a:cubicBezTo>
                  <a:lnTo>
                    <a:pt x="562" y="874"/>
                  </a:lnTo>
                  <a:lnTo>
                    <a:pt x="615" y="1455"/>
                  </a:lnTo>
                  <a:lnTo>
                    <a:pt x="308" y="1455"/>
                  </a:lnTo>
                  <a:cubicBezTo>
                    <a:pt x="49" y="1469"/>
                    <a:pt x="49" y="1844"/>
                    <a:pt x="308" y="1858"/>
                  </a:cubicBezTo>
                  <a:lnTo>
                    <a:pt x="649" y="1858"/>
                  </a:lnTo>
                  <a:lnTo>
                    <a:pt x="653" y="1925"/>
                  </a:lnTo>
                  <a:cubicBezTo>
                    <a:pt x="663" y="2069"/>
                    <a:pt x="759" y="2199"/>
                    <a:pt x="898" y="2252"/>
                  </a:cubicBezTo>
                  <a:lnTo>
                    <a:pt x="725" y="6855"/>
                  </a:lnTo>
                  <a:cubicBezTo>
                    <a:pt x="721" y="7033"/>
                    <a:pt x="860" y="7177"/>
                    <a:pt x="1037" y="7177"/>
                  </a:cubicBezTo>
                  <a:lnTo>
                    <a:pt x="1959" y="7177"/>
                  </a:lnTo>
                  <a:cubicBezTo>
                    <a:pt x="2137" y="7177"/>
                    <a:pt x="2276" y="7033"/>
                    <a:pt x="2271" y="6855"/>
                  </a:cubicBezTo>
                  <a:lnTo>
                    <a:pt x="2093" y="2247"/>
                  </a:lnTo>
                  <a:cubicBezTo>
                    <a:pt x="2233" y="2199"/>
                    <a:pt x="2329" y="2069"/>
                    <a:pt x="2343" y="1925"/>
                  </a:cubicBezTo>
                  <a:lnTo>
                    <a:pt x="2348" y="1858"/>
                  </a:lnTo>
                  <a:lnTo>
                    <a:pt x="2689" y="1858"/>
                  </a:lnTo>
                  <a:cubicBezTo>
                    <a:pt x="2943" y="1844"/>
                    <a:pt x="2943" y="1464"/>
                    <a:pt x="2689" y="1450"/>
                  </a:cubicBezTo>
                  <a:lnTo>
                    <a:pt x="2381" y="1450"/>
                  </a:lnTo>
                  <a:lnTo>
                    <a:pt x="2434" y="874"/>
                  </a:lnTo>
                  <a:lnTo>
                    <a:pt x="2741" y="874"/>
                  </a:lnTo>
                  <a:cubicBezTo>
                    <a:pt x="2996" y="860"/>
                    <a:pt x="2996" y="480"/>
                    <a:pt x="2741" y="466"/>
                  </a:cubicBezTo>
                  <a:lnTo>
                    <a:pt x="2468" y="466"/>
                  </a:lnTo>
                  <a:lnTo>
                    <a:pt x="2473" y="423"/>
                  </a:lnTo>
                  <a:cubicBezTo>
                    <a:pt x="2497" y="197"/>
                    <a:pt x="2319" y="0"/>
                    <a:pt x="208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430" name="Google Shape;19430;p140"/>
          <p:cNvGrpSpPr/>
          <p:nvPr/>
        </p:nvGrpSpPr>
        <p:grpSpPr>
          <a:xfrm>
            <a:off x="7706661" y="1315847"/>
            <a:ext cx="160281" cy="363402"/>
            <a:chOff x="7706661" y="1502697"/>
            <a:chExt cx="160281" cy="363402"/>
          </a:xfrm>
        </p:grpSpPr>
        <p:sp>
          <p:nvSpPr>
            <p:cNvPr id="19431" name="Google Shape;19431;p140"/>
            <p:cNvSpPr/>
            <p:nvPr/>
          </p:nvSpPr>
          <p:spPr>
            <a:xfrm>
              <a:off x="7712085" y="1640915"/>
              <a:ext cx="149564" cy="206423"/>
            </a:xfrm>
            <a:custGeom>
              <a:avLst/>
              <a:gdLst/>
              <a:ahLst/>
              <a:cxnLst/>
              <a:rect l="l" t="t" r="r" b="b"/>
              <a:pathLst>
                <a:path w="5708" h="7878" extrusionOk="0">
                  <a:moveTo>
                    <a:pt x="3446" y="1"/>
                  </a:moveTo>
                  <a:cubicBezTo>
                    <a:pt x="3443" y="1"/>
                    <a:pt x="3440" y="1"/>
                    <a:pt x="3437" y="1"/>
                  </a:cubicBezTo>
                  <a:lnTo>
                    <a:pt x="2271" y="1"/>
                  </a:lnTo>
                  <a:cubicBezTo>
                    <a:pt x="1229" y="1"/>
                    <a:pt x="389" y="841"/>
                    <a:pt x="389" y="1878"/>
                  </a:cubicBezTo>
                  <a:lnTo>
                    <a:pt x="389" y="3106"/>
                  </a:lnTo>
                  <a:cubicBezTo>
                    <a:pt x="389" y="3246"/>
                    <a:pt x="490" y="3366"/>
                    <a:pt x="629" y="3394"/>
                  </a:cubicBezTo>
                  <a:cubicBezTo>
                    <a:pt x="874" y="3447"/>
                    <a:pt x="1047" y="3658"/>
                    <a:pt x="1052" y="3908"/>
                  </a:cubicBezTo>
                  <a:lnTo>
                    <a:pt x="1052" y="4143"/>
                  </a:lnTo>
                  <a:cubicBezTo>
                    <a:pt x="1047" y="4407"/>
                    <a:pt x="845" y="4633"/>
                    <a:pt x="581" y="4662"/>
                  </a:cubicBezTo>
                  <a:cubicBezTo>
                    <a:pt x="250" y="4695"/>
                    <a:pt x="0" y="4974"/>
                    <a:pt x="0" y="5305"/>
                  </a:cubicBezTo>
                  <a:lnTo>
                    <a:pt x="0" y="5699"/>
                  </a:lnTo>
                  <a:cubicBezTo>
                    <a:pt x="0" y="6903"/>
                    <a:pt x="975" y="7878"/>
                    <a:pt x="2180" y="7878"/>
                  </a:cubicBezTo>
                  <a:lnTo>
                    <a:pt x="3528" y="7878"/>
                  </a:lnTo>
                  <a:cubicBezTo>
                    <a:pt x="4733" y="7878"/>
                    <a:pt x="5708" y="6903"/>
                    <a:pt x="5708" y="5699"/>
                  </a:cubicBezTo>
                  <a:lnTo>
                    <a:pt x="5708" y="5305"/>
                  </a:lnTo>
                  <a:cubicBezTo>
                    <a:pt x="5708" y="4974"/>
                    <a:pt x="5458" y="4695"/>
                    <a:pt x="5132" y="4662"/>
                  </a:cubicBezTo>
                  <a:cubicBezTo>
                    <a:pt x="4863" y="4638"/>
                    <a:pt x="4661" y="4412"/>
                    <a:pt x="4661" y="4143"/>
                  </a:cubicBezTo>
                  <a:lnTo>
                    <a:pt x="4661" y="3913"/>
                  </a:lnTo>
                  <a:cubicBezTo>
                    <a:pt x="4661" y="3663"/>
                    <a:pt x="4834" y="3447"/>
                    <a:pt x="5079" y="3399"/>
                  </a:cubicBezTo>
                  <a:cubicBezTo>
                    <a:pt x="5218" y="3370"/>
                    <a:pt x="5319" y="3246"/>
                    <a:pt x="5319" y="3106"/>
                  </a:cubicBezTo>
                  <a:lnTo>
                    <a:pt x="5319" y="1878"/>
                  </a:lnTo>
                  <a:cubicBezTo>
                    <a:pt x="5319" y="844"/>
                    <a:pt x="4479" y="1"/>
                    <a:pt x="3446"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2" name="Google Shape;19432;p140"/>
            <p:cNvSpPr/>
            <p:nvPr/>
          </p:nvSpPr>
          <p:spPr>
            <a:xfrm>
              <a:off x="7768184" y="1640915"/>
              <a:ext cx="93333" cy="206423"/>
            </a:xfrm>
            <a:custGeom>
              <a:avLst/>
              <a:gdLst/>
              <a:ahLst/>
              <a:cxnLst/>
              <a:rect l="l" t="t" r="r" b="b"/>
              <a:pathLst>
                <a:path w="3562" h="7878" extrusionOk="0">
                  <a:moveTo>
                    <a:pt x="1305" y="1"/>
                  </a:moveTo>
                  <a:cubicBezTo>
                    <a:pt x="1302" y="1"/>
                    <a:pt x="1299" y="1"/>
                    <a:pt x="1296" y="1"/>
                  </a:cubicBezTo>
                  <a:lnTo>
                    <a:pt x="130" y="1"/>
                  </a:lnTo>
                  <a:cubicBezTo>
                    <a:pt x="87" y="1"/>
                    <a:pt x="43" y="1"/>
                    <a:pt x="0" y="5"/>
                  </a:cubicBezTo>
                  <a:cubicBezTo>
                    <a:pt x="989" y="68"/>
                    <a:pt x="1757" y="889"/>
                    <a:pt x="1757" y="1878"/>
                  </a:cubicBezTo>
                  <a:lnTo>
                    <a:pt x="1757" y="3106"/>
                  </a:lnTo>
                  <a:cubicBezTo>
                    <a:pt x="1757" y="3246"/>
                    <a:pt x="1656" y="3366"/>
                    <a:pt x="1517" y="3394"/>
                  </a:cubicBezTo>
                  <a:cubicBezTo>
                    <a:pt x="1272" y="3447"/>
                    <a:pt x="1095" y="3658"/>
                    <a:pt x="1095" y="3908"/>
                  </a:cubicBezTo>
                  <a:lnTo>
                    <a:pt x="1095" y="4143"/>
                  </a:lnTo>
                  <a:cubicBezTo>
                    <a:pt x="1095" y="4407"/>
                    <a:pt x="1301" y="4633"/>
                    <a:pt x="1565" y="4662"/>
                  </a:cubicBezTo>
                  <a:cubicBezTo>
                    <a:pt x="1896" y="4695"/>
                    <a:pt x="2141" y="4974"/>
                    <a:pt x="2141" y="5300"/>
                  </a:cubicBezTo>
                  <a:lnTo>
                    <a:pt x="2141" y="5699"/>
                  </a:lnTo>
                  <a:cubicBezTo>
                    <a:pt x="2141" y="6889"/>
                    <a:pt x="1191" y="7859"/>
                    <a:pt x="0" y="7878"/>
                  </a:cubicBezTo>
                  <a:lnTo>
                    <a:pt x="1383" y="7878"/>
                  </a:lnTo>
                  <a:cubicBezTo>
                    <a:pt x="2588" y="7873"/>
                    <a:pt x="3562" y="6899"/>
                    <a:pt x="3562" y="5699"/>
                  </a:cubicBezTo>
                  <a:lnTo>
                    <a:pt x="3562" y="5305"/>
                  </a:lnTo>
                  <a:cubicBezTo>
                    <a:pt x="3562" y="4974"/>
                    <a:pt x="3312" y="4700"/>
                    <a:pt x="2986" y="4662"/>
                  </a:cubicBezTo>
                  <a:cubicBezTo>
                    <a:pt x="2722" y="4638"/>
                    <a:pt x="2520" y="4412"/>
                    <a:pt x="2516" y="4143"/>
                  </a:cubicBezTo>
                  <a:lnTo>
                    <a:pt x="2516" y="3913"/>
                  </a:lnTo>
                  <a:cubicBezTo>
                    <a:pt x="2520" y="3663"/>
                    <a:pt x="2693" y="3447"/>
                    <a:pt x="2938" y="3399"/>
                  </a:cubicBezTo>
                  <a:cubicBezTo>
                    <a:pt x="3077" y="3370"/>
                    <a:pt x="3178" y="3246"/>
                    <a:pt x="3178" y="3106"/>
                  </a:cubicBezTo>
                  <a:lnTo>
                    <a:pt x="3178" y="1878"/>
                  </a:lnTo>
                  <a:cubicBezTo>
                    <a:pt x="3178" y="844"/>
                    <a:pt x="2338" y="1"/>
                    <a:pt x="130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3" name="Google Shape;19433;p140"/>
            <p:cNvSpPr/>
            <p:nvPr/>
          </p:nvSpPr>
          <p:spPr>
            <a:xfrm>
              <a:off x="7772324" y="1792601"/>
              <a:ext cx="28954" cy="68205"/>
            </a:xfrm>
            <a:custGeom>
              <a:avLst/>
              <a:gdLst/>
              <a:ahLst/>
              <a:cxnLst/>
              <a:rect l="l" t="t" r="r" b="b"/>
              <a:pathLst>
                <a:path w="1105" h="2603" extrusionOk="0">
                  <a:moveTo>
                    <a:pt x="116" y="1"/>
                  </a:moveTo>
                  <a:cubicBezTo>
                    <a:pt x="53" y="1"/>
                    <a:pt x="1" y="54"/>
                    <a:pt x="5" y="116"/>
                  </a:cubicBezTo>
                  <a:lnTo>
                    <a:pt x="145" y="2502"/>
                  </a:lnTo>
                  <a:cubicBezTo>
                    <a:pt x="149" y="2559"/>
                    <a:pt x="197" y="2602"/>
                    <a:pt x="250" y="2602"/>
                  </a:cubicBezTo>
                  <a:lnTo>
                    <a:pt x="850" y="2602"/>
                  </a:lnTo>
                  <a:cubicBezTo>
                    <a:pt x="908" y="2602"/>
                    <a:pt x="956" y="2559"/>
                    <a:pt x="961" y="2502"/>
                  </a:cubicBezTo>
                  <a:lnTo>
                    <a:pt x="1100" y="116"/>
                  </a:lnTo>
                  <a:cubicBezTo>
                    <a:pt x="1105" y="54"/>
                    <a:pt x="1052" y="1"/>
                    <a:pt x="994"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4" name="Google Shape;19434;p140"/>
            <p:cNvSpPr/>
            <p:nvPr/>
          </p:nvSpPr>
          <p:spPr>
            <a:xfrm>
              <a:off x="7773975" y="1529974"/>
              <a:ext cx="25678" cy="182291"/>
            </a:xfrm>
            <a:custGeom>
              <a:avLst/>
              <a:gdLst/>
              <a:ahLst/>
              <a:cxnLst/>
              <a:rect l="l" t="t" r="r" b="b"/>
              <a:pathLst>
                <a:path w="980" h="6957" extrusionOk="0">
                  <a:moveTo>
                    <a:pt x="235" y="1"/>
                  </a:moveTo>
                  <a:lnTo>
                    <a:pt x="5" y="6726"/>
                  </a:lnTo>
                  <a:cubicBezTo>
                    <a:pt x="0" y="6851"/>
                    <a:pt x="101" y="6956"/>
                    <a:pt x="230" y="6956"/>
                  </a:cubicBezTo>
                  <a:lnTo>
                    <a:pt x="754" y="6956"/>
                  </a:lnTo>
                  <a:cubicBezTo>
                    <a:pt x="878" y="6956"/>
                    <a:pt x="979" y="6851"/>
                    <a:pt x="974" y="6726"/>
                  </a:cubicBezTo>
                  <a:lnTo>
                    <a:pt x="749" y="1"/>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5" name="Google Shape;19435;p140"/>
            <p:cNvSpPr/>
            <p:nvPr/>
          </p:nvSpPr>
          <p:spPr>
            <a:xfrm>
              <a:off x="7786788" y="1529974"/>
              <a:ext cx="12865" cy="182291"/>
            </a:xfrm>
            <a:custGeom>
              <a:avLst/>
              <a:gdLst/>
              <a:ahLst/>
              <a:cxnLst/>
              <a:rect l="l" t="t" r="r" b="b"/>
              <a:pathLst>
                <a:path w="491" h="6957" extrusionOk="0">
                  <a:moveTo>
                    <a:pt x="1" y="1"/>
                  </a:moveTo>
                  <a:lnTo>
                    <a:pt x="1" y="6956"/>
                  </a:lnTo>
                  <a:lnTo>
                    <a:pt x="265" y="6956"/>
                  </a:lnTo>
                  <a:cubicBezTo>
                    <a:pt x="389" y="6956"/>
                    <a:pt x="490" y="6851"/>
                    <a:pt x="485" y="6726"/>
                  </a:cubicBezTo>
                  <a:lnTo>
                    <a:pt x="260" y="1"/>
                  </a:ln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6" name="Google Shape;19436;p140"/>
            <p:cNvSpPr/>
            <p:nvPr/>
          </p:nvSpPr>
          <p:spPr>
            <a:xfrm>
              <a:off x="7772089" y="1507964"/>
              <a:ext cx="29583" cy="40666"/>
            </a:xfrm>
            <a:custGeom>
              <a:avLst/>
              <a:gdLst/>
              <a:ahLst/>
              <a:cxnLst/>
              <a:rect l="l" t="t" r="r" b="b"/>
              <a:pathLst>
                <a:path w="1129" h="1552" extrusionOk="0">
                  <a:moveTo>
                    <a:pt x="274" y="1"/>
                  </a:moveTo>
                  <a:cubicBezTo>
                    <a:pt x="230" y="1"/>
                    <a:pt x="197" y="30"/>
                    <a:pt x="192" y="73"/>
                  </a:cubicBezTo>
                  <a:lnTo>
                    <a:pt x="5" y="1460"/>
                  </a:lnTo>
                  <a:cubicBezTo>
                    <a:pt x="0" y="1508"/>
                    <a:pt x="34" y="1551"/>
                    <a:pt x="86" y="1551"/>
                  </a:cubicBezTo>
                  <a:lnTo>
                    <a:pt x="1037" y="1551"/>
                  </a:lnTo>
                  <a:cubicBezTo>
                    <a:pt x="1090" y="1551"/>
                    <a:pt x="1128" y="1508"/>
                    <a:pt x="1118" y="1460"/>
                  </a:cubicBezTo>
                  <a:lnTo>
                    <a:pt x="931" y="73"/>
                  </a:lnTo>
                  <a:cubicBezTo>
                    <a:pt x="926" y="30"/>
                    <a:pt x="893" y="1"/>
                    <a:pt x="854" y="1"/>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7" name="Google Shape;19437;p140"/>
            <p:cNvSpPr/>
            <p:nvPr/>
          </p:nvSpPr>
          <p:spPr>
            <a:xfrm>
              <a:off x="7786788" y="1792601"/>
              <a:ext cx="14490" cy="68205"/>
            </a:xfrm>
            <a:custGeom>
              <a:avLst/>
              <a:gdLst/>
              <a:ahLst/>
              <a:cxnLst/>
              <a:rect l="l" t="t" r="r" b="b"/>
              <a:pathLst>
                <a:path w="553" h="2603" extrusionOk="0">
                  <a:moveTo>
                    <a:pt x="1" y="1"/>
                  </a:moveTo>
                  <a:lnTo>
                    <a:pt x="1" y="2602"/>
                  </a:lnTo>
                  <a:lnTo>
                    <a:pt x="303" y="2602"/>
                  </a:lnTo>
                  <a:cubicBezTo>
                    <a:pt x="356" y="2602"/>
                    <a:pt x="404" y="2559"/>
                    <a:pt x="409" y="2502"/>
                  </a:cubicBezTo>
                  <a:lnTo>
                    <a:pt x="548" y="116"/>
                  </a:lnTo>
                  <a:cubicBezTo>
                    <a:pt x="553" y="54"/>
                    <a:pt x="500" y="1"/>
                    <a:pt x="442" y="1"/>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8" name="Google Shape;19438;p140"/>
            <p:cNvSpPr/>
            <p:nvPr/>
          </p:nvSpPr>
          <p:spPr>
            <a:xfrm>
              <a:off x="7786788" y="1507964"/>
              <a:ext cx="14883" cy="40666"/>
            </a:xfrm>
            <a:custGeom>
              <a:avLst/>
              <a:gdLst/>
              <a:ahLst/>
              <a:cxnLst/>
              <a:rect l="l" t="t" r="r" b="b"/>
              <a:pathLst>
                <a:path w="568" h="1552" extrusionOk="0">
                  <a:moveTo>
                    <a:pt x="1" y="1"/>
                  </a:moveTo>
                  <a:lnTo>
                    <a:pt x="1" y="1551"/>
                  </a:lnTo>
                  <a:lnTo>
                    <a:pt x="481" y="1551"/>
                  </a:lnTo>
                  <a:cubicBezTo>
                    <a:pt x="529" y="1551"/>
                    <a:pt x="567" y="1508"/>
                    <a:pt x="562" y="1460"/>
                  </a:cubicBezTo>
                  <a:lnTo>
                    <a:pt x="370" y="73"/>
                  </a:lnTo>
                  <a:cubicBezTo>
                    <a:pt x="365" y="30"/>
                    <a:pt x="332" y="1"/>
                    <a:pt x="293" y="1"/>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9" name="Google Shape;19439;p140"/>
            <p:cNvSpPr/>
            <p:nvPr/>
          </p:nvSpPr>
          <p:spPr>
            <a:xfrm>
              <a:off x="7741772" y="1738781"/>
              <a:ext cx="24421" cy="59218"/>
            </a:xfrm>
            <a:custGeom>
              <a:avLst/>
              <a:gdLst/>
              <a:ahLst/>
              <a:cxnLst/>
              <a:rect l="l" t="t" r="r" b="b"/>
              <a:pathLst>
                <a:path w="932" h="2260" extrusionOk="0">
                  <a:moveTo>
                    <a:pt x="730" y="0"/>
                  </a:moveTo>
                  <a:cubicBezTo>
                    <a:pt x="615" y="0"/>
                    <a:pt x="523" y="91"/>
                    <a:pt x="523" y="202"/>
                  </a:cubicBezTo>
                  <a:lnTo>
                    <a:pt x="523" y="624"/>
                  </a:lnTo>
                  <a:cubicBezTo>
                    <a:pt x="523" y="763"/>
                    <a:pt x="466" y="893"/>
                    <a:pt x="370" y="994"/>
                  </a:cubicBezTo>
                  <a:cubicBezTo>
                    <a:pt x="77" y="1267"/>
                    <a:pt x="0" y="1695"/>
                    <a:pt x="178" y="2050"/>
                  </a:cubicBezTo>
                  <a:lnTo>
                    <a:pt x="221" y="2146"/>
                  </a:lnTo>
                  <a:cubicBezTo>
                    <a:pt x="260" y="2226"/>
                    <a:pt x="326" y="2260"/>
                    <a:pt x="393" y="2260"/>
                  </a:cubicBezTo>
                  <a:cubicBezTo>
                    <a:pt x="527" y="2260"/>
                    <a:pt x="662" y="2128"/>
                    <a:pt x="586" y="1968"/>
                  </a:cubicBezTo>
                  <a:lnTo>
                    <a:pt x="543" y="1877"/>
                  </a:lnTo>
                  <a:cubicBezTo>
                    <a:pt x="442" y="1676"/>
                    <a:pt x="485" y="1435"/>
                    <a:pt x="648" y="1287"/>
                  </a:cubicBezTo>
                  <a:cubicBezTo>
                    <a:pt x="826" y="1114"/>
                    <a:pt x="931" y="874"/>
                    <a:pt x="931" y="624"/>
                  </a:cubicBezTo>
                  <a:lnTo>
                    <a:pt x="931" y="207"/>
                  </a:lnTo>
                  <a:cubicBezTo>
                    <a:pt x="931" y="91"/>
                    <a:pt x="840" y="0"/>
                    <a:pt x="73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0" name="Google Shape;19440;p140"/>
            <p:cNvSpPr/>
            <p:nvPr/>
          </p:nvSpPr>
          <p:spPr>
            <a:xfrm>
              <a:off x="7807410" y="1738781"/>
              <a:ext cx="24447" cy="59191"/>
            </a:xfrm>
            <a:custGeom>
              <a:avLst/>
              <a:gdLst/>
              <a:ahLst/>
              <a:cxnLst/>
              <a:rect l="l" t="t" r="r" b="b"/>
              <a:pathLst>
                <a:path w="933" h="2259" extrusionOk="0">
                  <a:moveTo>
                    <a:pt x="205" y="0"/>
                  </a:moveTo>
                  <a:cubicBezTo>
                    <a:pt x="103" y="0"/>
                    <a:pt x="1" y="67"/>
                    <a:pt x="1" y="202"/>
                  </a:cubicBezTo>
                  <a:lnTo>
                    <a:pt x="1" y="624"/>
                  </a:lnTo>
                  <a:cubicBezTo>
                    <a:pt x="6" y="874"/>
                    <a:pt x="107" y="1109"/>
                    <a:pt x="284" y="1282"/>
                  </a:cubicBezTo>
                  <a:cubicBezTo>
                    <a:pt x="447" y="1435"/>
                    <a:pt x="491" y="1676"/>
                    <a:pt x="395" y="1872"/>
                  </a:cubicBezTo>
                  <a:lnTo>
                    <a:pt x="347" y="1968"/>
                  </a:lnTo>
                  <a:cubicBezTo>
                    <a:pt x="270" y="2127"/>
                    <a:pt x="404" y="2258"/>
                    <a:pt x="538" y="2258"/>
                  </a:cubicBezTo>
                  <a:cubicBezTo>
                    <a:pt x="607" y="2258"/>
                    <a:pt x="676" y="2224"/>
                    <a:pt x="716" y="2141"/>
                  </a:cubicBezTo>
                  <a:lnTo>
                    <a:pt x="759" y="2050"/>
                  </a:lnTo>
                  <a:cubicBezTo>
                    <a:pt x="932" y="1695"/>
                    <a:pt x="855" y="1263"/>
                    <a:pt x="567" y="994"/>
                  </a:cubicBezTo>
                  <a:cubicBezTo>
                    <a:pt x="467" y="893"/>
                    <a:pt x="409" y="763"/>
                    <a:pt x="409" y="624"/>
                  </a:cubicBezTo>
                  <a:lnTo>
                    <a:pt x="409" y="202"/>
                  </a:lnTo>
                  <a:cubicBezTo>
                    <a:pt x="409" y="67"/>
                    <a:pt x="307" y="0"/>
                    <a:pt x="20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1" name="Google Shape;19441;p140"/>
            <p:cNvSpPr/>
            <p:nvPr/>
          </p:nvSpPr>
          <p:spPr>
            <a:xfrm>
              <a:off x="7766927" y="1787335"/>
              <a:ext cx="39775" cy="78765"/>
            </a:xfrm>
            <a:custGeom>
              <a:avLst/>
              <a:gdLst/>
              <a:ahLst/>
              <a:cxnLst/>
              <a:rect l="l" t="t" r="r" b="b"/>
              <a:pathLst>
                <a:path w="1518" h="3006" extrusionOk="0">
                  <a:moveTo>
                    <a:pt x="1095" y="403"/>
                  </a:moveTo>
                  <a:lnTo>
                    <a:pt x="1051" y="1123"/>
                  </a:lnTo>
                  <a:lnTo>
                    <a:pt x="466" y="1123"/>
                  </a:lnTo>
                  <a:lnTo>
                    <a:pt x="423" y="403"/>
                  </a:lnTo>
                  <a:close/>
                  <a:moveTo>
                    <a:pt x="1032" y="1531"/>
                  </a:moveTo>
                  <a:lnTo>
                    <a:pt x="970" y="2602"/>
                  </a:lnTo>
                  <a:lnTo>
                    <a:pt x="552" y="2602"/>
                  </a:lnTo>
                  <a:lnTo>
                    <a:pt x="490" y="1531"/>
                  </a:lnTo>
                  <a:close/>
                  <a:moveTo>
                    <a:pt x="322" y="0"/>
                  </a:moveTo>
                  <a:cubicBezTo>
                    <a:pt x="139" y="0"/>
                    <a:pt x="0" y="149"/>
                    <a:pt x="10" y="327"/>
                  </a:cubicBezTo>
                  <a:lnTo>
                    <a:pt x="72" y="1320"/>
                  </a:lnTo>
                  <a:lnTo>
                    <a:pt x="72" y="1325"/>
                  </a:lnTo>
                  <a:cubicBezTo>
                    <a:pt x="72" y="1335"/>
                    <a:pt x="72" y="1344"/>
                    <a:pt x="72" y="1359"/>
                  </a:cubicBezTo>
                  <a:lnTo>
                    <a:pt x="149" y="2712"/>
                  </a:lnTo>
                  <a:cubicBezTo>
                    <a:pt x="159" y="2880"/>
                    <a:pt x="298" y="3005"/>
                    <a:pt x="461" y="3005"/>
                  </a:cubicBezTo>
                  <a:lnTo>
                    <a:pt x="1061" y="3005"/>
                  </a:lnTo>
                  <a:cubicBezTo>
                    <a:pt x="1224" y="3005"/>
                    <a:pt x="1359" y="2880"/>
                    <a:pt x="1368" y="2712"/>
                  </a:cubicBezTo>
                  <a:lnTo>
                    <a:pt x="1508" y="327"/>
                  </a:lnTo>
                  <a:cubicBezTo>
                    <a:pt x="1517" y="149"/>
                    <a:pt x="1378" y="0"/>
                    <a:pt x="120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2" name="Google Shape;19442;p140"/>
            <p:cNvSpPr/>
            <p:nvPr/>
          </p:nvSpPr>
          <p:spPr>
            <a:xfrm>
              <a:off x="7814406" y="1639762"/>
              <a:ext cx="52536" cy="209803"/>
            </a:xfrm>
            <a:custGeom>
              <a:avLst/>
              <a:gdLst/>
              <a:ahLst/>
              <a:cxnLst/>
              <a:rect l="l" t="t" r="r" b="b"/>
              <a:pathLst>
                <a:path w="2005" h="8007" extrusionOk="0">
                  <a:moveTo>
                    <a:pt x="288" y="0"/>
                  </a:moveTo>
                  <a:cubicBezTo>
                    <a:pt x="97" y="0"/>
                    <a:pt x="0" y="294"/>
                    <a:pt x="214" y="390"/>
                  </a:cubicBezTo>
                  <a:cubicBezTo>
                    <a:pt x="819" y="664"/>
                    <a:pt x="1208" y="1264"/>
                    <a:pt x="1208" y="1922"/>
                  </a:cubicBezTo>
                  <a:lnTo>
                    <a:pt x="1208" y="3150"/>
                  </a:lnTo>
                  <a:cubicBezTo>
                    <a:pt x="1208" y="3194"/>
                    <a:pt x="1174" y="3232"/>
                    <a:pt x="1131" y="3242"/>
                  </a:cubicBezTo>
                  <a:cubicBezTo>
                    <a:pt x="795" y="3314"/>
                    <a:pt x="550" y="3611"/>
                    <a:pt x="550" y="3957"/>
                  </a:cubicBezTo>
                  <a:lnTo>
                    <a:pt x="550" y="4187"/>
                  </a:lnTo>
                  <a:cubicBezTo>
                    <a:pt x="550" y="4562"/>
                    <a:pt x="833" y="4874"/>
                    <a:pt x="1203" y="4912"/>
                  </a:cubicBezTo>
                  <a:cubicBezTo>
                    <a:pt x="1428" y="4931"/>
                    <a:pt x="1596" y="5123"/>
                    <a:pt x="1596" y="5349"/>
                  </a:cubicBezTo>
                  <a:lnTo>
                    <a:pt x="1596" y="5743"/>
                  </a:lnTo>
                  <a:cubicBezTo>
                    <a:pt x="1596" y="6587"/>
                    <a:pt x="1064" y="7336"/>
                    <a:pt x="267" y="7610"/>
                  </a:cubicBezTo>
                  <a:cubicBezTo>
                    <a:pt x="33" y="7688"/>
                    <a:pt x="119" y="8006"/>
                    <a:pt x="324" y="8006"/>
                  </a:cubicBezTo>
                  <a:cubicBezTo>
                    <a:pt x="347" y="8006"/>
                    <a:pt x="371" y="8002"/>
                    <a:pt x="396" y="7994"/>
                  </a:cubicBezTo>
                  <a:cubicBezTo>
                    <a:pt x="1356" y="7663"/>
                    <a:pt x="2004" y="6760"/>
                    <a:pt x="2004" y="5743"/>
                  </a:cubicBezTo>
                  <a:lnTo>
                    <a:pt x="2004" y="5349"/>
                  </a:lnTo>
                  <a:cubicBezTo>
                    <a:pt x="2004" y="4912"/>
                    <a:pt x="1678" y="4547"/>
                    <a:pt x="1246" y="4504"/>
                  </a:cubicBezTo>
                  <a:cubicBezTo>
                    <a:pt x="1083" y="4490"/>
                    <a:pt x="958" y="4350"/>
                    <a:pt x="958" y="4187"/>
                  </a:cubicBezTo>
                  <a:lnTo>
                    <a:pt x="958" y="3957"/>
                  </a:lnTo>
                  <a:cubicBezTo>
                    <a:pt x="958" y="3803"/>
                    <a:pt x="1064" y="3674"/>
                    <a:pt x="1212" y="3640"/>
                  </a:cubicBezTo>
                  <a:cubicBezTo>
                    <a:pt x="1448" y="3592"/>
                    <a:pt x="1611" y="3386"/>
                    <a:pt x="1616" y="3150"/>
                  </a:cubicBezTo>
                  <a:lnTo>
                    <a:pt x="1616" y="1922"/>
                  </a:lnTo>
                  <a:cubicBezTo>
                    <a:pt x="1611" y="1101"/>
                    <a:pt x="1131" y="357"/>
                    <a:pt x="377" y="21"/>
                  </a:cubicBezTo>
                  <a:cubicBezTo>
                    <a:pt x="346" y="7"/>
                    <a:pt x="316" y="0"/>
                    <a:pt x="28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3" name="Google Shape;19443;p140"/>
            <p:cNvSpPr/>
            <p:nvPr/>
          </p:nvSpPr>
          <p:spPr>
            <a:xfrm>
              <a:off x="7706661" y="1639893"/>
              <a:ext cx="52300" cy="209803"/>
            </a:xfrm>
            <a:custGeom>
              <a:avLst/>
              <a:gdLst/>
              <a:ahLst/>
              <a:cxnLst/>
              <a:rect l="l" t="t" r="r" b="b"/>
              <a:pathLst>
                <a:path w="1996" h="8007" extrusionOk="0">
                  <a:moveTo>
                    <a:pt x="1703" y="0"/>
                  </a:moveTo>
                  <a:cubicBezTo>
                    <a:pt x="1675" y="0"/>
                    <a:pt x="1645" y="6"/>
                    <a:pt x="1614" y="20"/>
                  </a:cubicBezTo>
                  <a:cubicBezTo>
                    <a:pt x="870" y="361"/>
                    <a:pt x="395" y="1101"/>
                    <a:pt x="395" y="1917"/>
                  </a:cubicBezTo>
                  <a:lnTo>
                    <a:pt x="395" y="3145"/>
                  </a:lnTo>
                  <a:cubicBezTo>
                    <a:pt x="395" y="3381"/>
                    <a:pt x="563" y="3587"/>
                    <a:pt x="793" y="3635"/>
                  </a:cubicBezTo>
                  <a:cubicBezTo>
                    <a:pt x="942" y="3669"/>
                    <a:pt x="1047" y="3798"/>
                    <a:pt x="1047" y="3952"/>
                  </a:cubicBezTo>
                  <a:lnTo>
                    <a:pt x="1047" y="4182"/>
                  </a:lnTo>
                  <a:cubicBezTo>
                    <a:pt x="1047" y="4345"/>
                    <a:pt x="923" y="4485"/>
                    <a:pt x="759" y="4499"/>
                  </a:cubicBezTo>
                  <a:cubicBezTo>
                    <a:pt x="332" y="4542"/>
                    <a:pt x="1" y="4907"/>
                    <a:pt x="1" y="5339"/>
                  </a:cubicBezTo>
                  <a:lnTo>
                    <a:pt x="1" y="5738"/>
                  </a:lnTo>
                  <a:cubicBezTo>
                    <a:pt x="1" y="6760"/>
                    <a:pt x="654" y="7667"/>
                    <a:pt x="1623" y="7994"/>
                  </a:cubicBezTo>
                  <a:cubicBezTo>
                    <a:pt x="1649" y="8002"/>
                    <a:pt x="1673" y="8006"/>
                    <a:pt x="1696" y="8006"/>
                  </a:cubicBezTo>
                  <a:cubicBezTo>
                    <a:pt x="1900" y="8006"/>
                    <a:pt x="1982" y="7687"/>
                    <a:pt x="1753" y="7610"/>
                  </a:cubicBezTo>
                  <a:cubicBezTo>
                    <a:pt x="947" y="7341"/>
                    <a:pt x="409" y="6587"/>
                    <a:pt x="409" y="5738"/>
                  </a:cubicBezTo>
                  <a:lnTo>
                    <a:pt x="409" y="5344"/>
                  </a:lnTo>
                  <a:cubicBezTo>
                    <a:pt x="409" y="5118"/>
                    <a:pt x="577" y="4926"/>
                    <a:pt x="803" y="4902"/>
                  </a:cubicBezTo>
                  <a:cubicBezTo>
                    <a:pt x="1172" y="4869"/>
                    <a:pt x="1455" y="4552"/>
                    <a:pt x="1455" y="4182"/>
                  </a:cubicBezTo>
                  <a:lnTo>
                    <a:pt x="1455" y="3952"/>
                  </a:lnTo>
                  <a:cubicBezTo>
                    <a:pt x="1455" y="3606"/>
                    <a:pt x="1211" y="3309"/>
                    <a:pt x="875" y="3237"/>
                  </a:cubicBezTo>
                  <a:cubicBezTo>
                    <a:pt x="831" y="3227"/>
                    <a:pt x="798" y="3189"/>
                    <a:pt x="798" y="3145"/>
                  </a:cubicBezTo>
                  <a:lnTo>
                    <a:pt x="798" y="1917"/>
                  </a:lnTo>
                  <a:cubicBezTo>
                    <a:pt x="798" y="1259"/>
                    <a:pt x="1182" y="664"/>
                    <a:pt x="1782" y="390"/>
                  </a:cubicBezTo>
                  <a:cubicBezTo>
                    <a:pt x="1995" y="294"/>
                    <a:pt x="1895" y="0"/>
                    <a:pt x="17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4" name="Google Shape;19444;p140"/>
            <p:cNvSpPr/>
            <p:nvPr/>
          </p:nvSpPr>
          <p:spPr>
            <a:xfrm>
              <a:off x="7750681" y="1502697"/>
              <a:ext cx="72240" cy="214834"/>
            </a:xfrm>
            <a:custGeom>
              <a:avLst/>
              <a:gdLst/>
              <a:ahLst/>
              <a:cxnLst/>
              <a:rect l="l" t="t" r="r" b="b"/>
              <a:pathLst>
                <a:path w="2757" h="8199" extrusionOk="0">
                  <a:moveTo>
                    <a:pt x="1561" y="403"/>
                  </a:moveTo>
                  <a:lnTo>
                    <a:pt x="1719" y="1546"/>
                  </a:lnTo>
                  <a:lnTo>
                    <a:pt x="1043" y="1546"/>
                  </a:lnTo>
                  <a:lnTo>
                    <a:pt x="1196" y="403"/>
                  </a:lnTo>
                  <a:close/>
                  <a:moveTo>
                    <a:pt x="1465" y="1954"/>
                  </a:moveTo>
                  <a:lnTo>
                    <a:pt x="1662" y="7772"/>
                  </a:lnTo>
                  <a:cubicBezTo>
                    <a:pt x="1662" y="7777"/>
                    <a:pt x="1662" y="7781"/>
                    <a:pt x="1657" y="7786"/>
                  </a:cubicBezTo>
                  <a:cubicBezTo>
                    <a:pt x="1652" y="7791"/>
                    <a:pt x="1647" y="7796"/>
                    <a:pt x="1643" y="7796"/>
                  </a:cubicBezTo>
                  <a:lnTo>
                    <a:pt x="1119" y="7796"/>
                  </a:lnTo>
                  <a:cubicBezTo>
                    <a:pt x="1105" y="7796"/>
                    <a:pt x="1095" y="7786"/>
                    <a:pt x="1095" y="7772"/>
                  </a:cubicBezTo>
                  <a:lnTo>
                    <a:pt x="1297" y="1954"/>
                  </a:lnTo>
                  <a:close/>
                  <a:moveTo>
                    <a:pt x="1091" y="0"/>
                  </a:moveTo>
                  <a:cubicBezTo>
                    <a:pt x="947" y="0"/>
                    <a:pt x="827" y="106"/>
                    <a:pt x="807" y="245"/>
                  </a:cubicBezTo>
                  <a:lnTo>
                    <a:pt x="798" y="307"/>
                  </a:lnTo>
                  <a:lnTo>
                    <a:pt x="409" y="307"/>
                  </a:lnTo>
                  <a:cubicBezTo>
                    <a:pt x="135" y="307"/>
                    <a:pt x="135" y="715"/>
                    <a:pt x="409" y="715"/>
                  </a:cubicBezTo>
                  <a:lnTo>
                    <a:pt x="745" y="715"/>
                  </a:lnTo>
                  <a:lnTo>
                    <a:pt x="673" y="1234"/>
                  </a:lnTo>
                  <a:lnTo>
                    <a:pt x="275" y="1234"/>
                  </a:lnTo>
                  <a:cubicBezTo>
                    <a:pt x="1" y="1234"/>
                    <a:pt x="1" y="1642"/>
                    <a:pt x="275" y="1642"/>
                  </a:cubicBezTo>
                  <a:lnTo>
                    <a:pt x="620" y="1642"/>
                  </a:lnTo>
                  <a:cubicBezTo>
                    <a:pt x="599" y="1803"/>
                    <a:pt x="723" y="1949"/>
                    <a:pt x="889" y="1954"/>
                  </a:cubicBezTo>
                  <a:lnTo>
                    <a:pt x="692" y="7757"/>
                  </a:lnTo>
                  <a:cubicBezTo>
                    <a:pt x="683" y="8002"/>
                    <a:pt x="875" y="8199"/>
                    <a:pt x="1115" y="8199"/>
                  </a:cubicBezTo>
                  <a:lnTo>
                    <a:pt x="1643" y="8199"/>
                  </a:lnTo>
                  <a:cubicBezTo>
                    <a:pt x="1883" y="8199"/>
                    <a:pt x="2075" y="8002"/>
                    <a:pt x="2065" y="7757"/>
                  </a:cubicBezTo>
                  <a:lnTo>
                    <a:pt x="1868" y="1954"/>
                  </a:lnTo>
                  <a:cubicBezTo>
                    <a:pt x="2031" y="1949"/>
                    <a:pt x="2152" y="1810"/>
                    <a:pt x="2137" y="1651"/>
                  </a:cubicBezTo>
                  <a:lnTo>
                    <a:pt x="2488" y="1651"/>
                  </a:lnTo>
                  <a:cubicBezTo>
                    <a:pt x="2756" y="1651"/>
                    <a:pt x="2756" y="1243"/>
                    <a:pt x="2488" y="1243"/>
                  </a:cubicBezTo>
                  <a:lnTo>
                    <a:pt x="2089" y="1243"/>
                  </a:lnTo>
                  <a:lnTo>
                    <a:pt x="2017" y="725"/>
                  </a:lnTo>
                  <a:lnTo>
                    <a:pt x="2353" y="725"/>
                  </a:lnTo>
                  <a:cubicBezTo>
                    <a:pt x="2622" y="725"/>
                    <a:pt x="2622" y="317"/>
                    <a:pt x="2353" y="317"/>
                  </a:cubicBezTo>
                  <a:lnTo>
                    <a:pt x="1964" y="317"/>
                  </a:lnTo>
                  <a:lnTo>
                    <a:pt x="1955" y="245"/>
                  </a:lnTo>
                  <a:cubicBezTo>
                    <a:pt x="1935" y="106"/>
                    <a:pt x="1815" y="0"/>
                    <a:pt x="167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445" name="Google Shape;19445;p140"/>
          <p:cNvGrpSpPr/>
          <p:nvPr/>
        </p:nvGrpSpPr>
        <p:grpSpPr>
          <a:xfrm>
            <a:off x="6753519" y="1315821"/>
            <a:ext cx="225158" cy="365184"/>
            <a:chOff x="6753519" y="1502671"/>
            <a:chExt cx="225158" cy="365184"/>
          </a:xfrm>
        </p:grpSpPr>
        <p:sp>
          <p:nvSpPr>
            <p:cNvPr id="19446" name="Google Shape;19446;p140"/>
            <p:cNvSpPr/>
            <p:nvPr/>
          </p:nvSpPr>
          <p:spPr>
            <a:xfrm>
              <a:off x="6775791" y="1507964"/>
              <a:ext cx="180378" cy="352712"/>
            </a:xfrm>
            <a:custGeom>
              <a:avLst/>
              <a:gdLst/>
              <a:ahLst/>
              <a:cxnLst/>
              <a:rect l="l" t="t" r="r" b="b"/>
              <a:pathLst>
                <a:path w="6884" h="13461" extrusionOk="0">
                  <a:moveTo>
                    <a:pt x="1253" y="0"/>
                  </a:moveTo>
                  <a:cubicBezTo>
                    <a:pt x="1109" y="0"/>
                    <a:pt x="962" y="32"/>
                    <a:pt x="821" y="102"/>
                  </a:cubicBezTo>
                  <a:lnTo>
                    <a:pt x="0" y="505"/>
                  </a:lnTo>
                  <a:lnTo>
                    <a:pt x="965" y="534"/>
                  </a:lnTo>
                  <a:cubicBezTo>
                    <a:pt x="1248" y="572"/>
                    <a:pt x="1459" y="822"/>
                    <a:pt x="1440" y="1110"/>
                  </a:cubicBezTo>
                  <a:lnTo>
                    <a:pt x="960" y="11483"/>
                  </a:lnTo>
                  <a:cubicBezTo>
                    <a:pt x="912" y="12563"/>
                    <a:pt x="1776" y="13461"/>
                    <a:pt x="2856" y="13461"/>
                  </a:cubicBezTo>
                  <a:cubicBezTo>
                    <a:pt x="3903" y="13461"/>
                    <a:pt x="4748" y="12616"/>
                    <a:pt x="4748" y="11569"/>
                  </a:cubicBezTo>
                  <a:lnTo>
                    <a:pt x="4748" y="10115"/>
                  </a:lnTo>
                  <a:cubicBezTo>
                    <a:pt x="4748" y="8848"/>
                    <a:pt x="5357" y="7657"/>
                    <a:pt x="6389" y="6923"/>
                  </a:cubicBezTo>
                  <a:lnTo>
                    <a:pt x="6884" y="6568"/>
                  </a:lnTo>
                  <a:lnTo>
                    <a:pt x="4671" y="3692"/>
                  </a:lnTo>
                  <a:lnTo>
                    <a:pt x="3692" y="5339"/>
                  </a:lnTo>
                  <a:cubicBezTo>
                    <a:pt x="3332" y="5948"/>
                    <a:pt x="3140" y="6640"/>
                    <a:pt x="3140" y="7350"/>
                  </a:cubicBezTo>
                  <a:lnTo>
                    <a:pt x="3140" y="11104"/>
                  </a:lnTo>
                  <a:cubicBezTo>
                    <a:pt x="3140" y="11363"/>
                    <a:pt x="2928" y="11579"/>
                    <a:pt x="2664" y="11579"/>
                  </a:cubicBezTo>
                  <a:cubicBezTo>
                    <a:pt x="2415" y="11574"/>
                    <a:pt x="2213" y="11368"/>
                    <a:pt x="2213" y="11113"/>
                  </a:cubicBezTo>
                  <a:lnTo>
                    <a:pt x="2227" y="961"/>
                  </a:lnTo>
                  <a:lnTo>
                    <a:pt x="2227" y="918"/>
                  </a:lnTo>
                  <a:cubicBezTo>
                    <a:pt x="2205" y="378"/>
                    <a:pt x="1748" y="0"/>
                    <a:pt x="1253"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7" name="Google Shape;19447;p140"/>
            <p:cNvSpPr/>
            <p:nvPr/>
          </p:nvSpPr>
          <p:spPr>
            <a:xfrm>
              <a:off x="6800814" y="1507990"/>
              <a:ext cx="37129" cy="303373"/>
            </a:xfrm>
            <a:custGeom>
              <a:avLst/>
              <a:gdLst/>
              <a:ahLst/>
              <a:cxnLst/>
              <a:rect l="l" t="t" r="r" b="b"/>
              <a:pathLst>
                <a:path w="1417" h="11578" extrusionOk="0">
                  <a:moveTo>
                    <a:pt x="299" y="1"/>
                  </a:moveTo>
                  <a:cubicBezTo>
                    <a:pt x="200" y="1"/>
                    <a:pt x="99" y="16"/>
                    <a:pt x="0" y="48"/>
                  </a:cubicBezTo>
                  <a:cubicBezTo>
                    <a:pt x="360" y="163"/>
                    <a:pt x="874" y="489"/>
                    <a:pt x="888" y="917"/>
                  </a:cubicBezTo>
                  <a:cubicBezTo>
                    <a:pt x="888" y="931"/>
                    <a:pt x="658" y="11112"/>
                    <a:pt x="658" y="11112"/>
                  </a:cubicBezTo>
                  <a:cubicBezTo>
                    <a:pt x="653" y="11367"/>
                    <a:pt x="860" y="11573"/>
                    <a:pt x="1109" y="11578"/>
                  </a:cubicBezTo>
                  <a:cubicBezTo>
                    <a:pt x="1224" y="11578"/>
                    <a:pt x="1330" y="11540"/>
                    <a:pt x="1416" y="11463"/>
                  </a:cubicBezTo>
                  <a:cubicBezTo>
                    <a:pt x="1316" y="11376"/>
                    <a:pt x="1253" y="11247"/>
                    <a:pt x="1258" y="11112"/>
                  </a:cubicBezTo>
                  <a:lnTo>
                    <a:pt x="1268" y="960"/>
                  </a:lnTo>
                  <a:lnTo>
                    <a:pt x="1268" y="917"/>
                  </a:lnTo>
                  <a:cubicBezTo>
                    <a:pt x="1248" y="377"/>
                    <a:pt x="792" y="1"/>
                    <a:pt x="29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8" name="Google Shape;19448;p140"/>
            <p:cNvSpPr/>
            <p:nvPr/>
          </p:nvSpPr>
          <p:spPr>
            <a:xfrm>
              <a:off x="6799688" y="1648854"/>
              <a:ext cx="156246" cy="211952"/>
            </a:xfrm>
            <a:custGeom>
              <a:avLst/>
              <a:gdLst/>
              <a:ahLst/>
              <a:cxnLst/>
              <a:rect l="l" t="t" r="r" b="b"/>
              <a:pathLst>
                <a:path w="5963" h="8089" extrusionOk="0">
                  <a:moveTo>
                    <a:pt x="5050" y="0"/>
                  </a:moveTo>
                  <a:lnTo>
                    <a:pt x="4383" y="451"/>
                  </a:lnTo>
                  <a:cubicBezTo>
                    <a:pt x="3356" y="1191"/>
                    <a:pt x="3053" y="2376"/>
                    <a:pt x="3053" y="3643"/>
                  </a:cubicBezTo>
                  <a:lnTo>
                    <a:pt x="3053" y="6581"/>
                  </a:lnTo>
                  <a:cubicBezTo>
                    <a:pt x="3058" y="7114"/>
                    <a:pt x="2660" y="7560"/>
                    <a:pt x="2127" y="7618"/>
                  </a:cubicBezTo>
                  <a:cubicBezTo>
                    <a:pt x="2064" y="7628"/>
                    <a:pt x="2007" y="7628"/>
                    <a:pt x="1944" y="7628"/>
                  </a:cubicBezTo>
                  <a:cubicBezTo>
                    <a:pt x="970" y="7628"/>
                    <a:pt x="159" y="6893"/>
                    <a:pt x="58" y="5928"/>
                  </a:cubicBezTo>
                  <a:lnTo>
                    <a:pt x="48" y="6111"/>
                  </a:lnTo>
                  <a:cubicBezTo>
                    <a:pt x="0" y="7186"/>
                    <a:pt x="864" y="8088"/>
                    <a:pt x="1944" y="8088"/>
                  </a:cubicBezTo>
                  <a:lnTo>
                    <a:pt x="1983" y="8088"/>
                  </a:lnTo>
                  <a:cubicBezTo>
                    <a:pt x="2295" y="8084"/>
                    <a:pt x="2597" y="8002"/>
                    <a:pt x="2871" y="7848"/>
                  </a:cubicBezTo>
                  <a:cubicBezTo>
                    <a:pt x="2895" y="7834"/>
                    <a:pt x="2919" y="7820"/>
                    <a:pt x="2948" y="7805"/>
                  </a:cubicBezTo>
                  <a:cubicBezTo>
                    <a:pt x="2972" y="7786"/>
                    <a:pt x="2996" y="7772"/>
                    <a:pt x="3020" y="7757"/>
                  </a:cubicBezTo>
                  <a:cubicBezTo>
                    <a:pt x="3044" y="7738"/>
                    <a:pt x="3068" y="7724"/>
                    <a:pt x="3092" y="7704"/>
                  </a:cubicBezTo>
                  <a:lnTo>
                    <a:pt x="3096" y="7700"/>
                  </a:lnTo>
                  <a:cubicBezTo>
                    <a:pt x="3116" y="7685"/>
                    <a:pt x="3140" y="7666"/>
                    <a:pt x="3159" y="7647"/>
                  </a:cubicBezTo>
                  <a:lnTo>
                    <a:pt x="3168" y="7642"/>
                  </a:lnTo>
                  <a:cubicBezTo>
                    <a:pt x="3188" y="7628"/>
                    <a:pt x="3207" y="7608"/>
                    <a:pt x="3226" y="7589"/>
                  </a:cubicBezTo>
                  <a:lnTo>
                    <a:pt x="3236" y="7584"/>
                  </a:lnTo>
                  <a:cubicBezTo>
                    <a:pt x="3255" y="7565"/>
                    <a:pt x="3274" y="7546"/>
                    <a:pt x="3293" y="7527"/>
                  </a:cubicBezTo>
                  <a:lnTo>
                    <a:pt x="3303" y="7517"/>
                  </a:lnTo>
                  <a:cubicBezTo>
                    <a:pt x="3317" y="7498"/>
                    <a:pt x="3336" y="7484"/>
                    <a:pt x="3351" y="7464"/>
                  </a:cubicBezTo>
                  <a:lnTo>
                    <a:pt x="3365" y="7450"/>
                  </a:lnTo>
                  <a:cubicBezTo>
                    <a:pt x="3380" y="7431"/>
                    <a:pt x="3394" y="7412"/>
                    <a:pt x="3408" y="7392"/>
                  </a:cubicBezTo>
                  <a:lnTo>
                    <a:pt x="3423" y="7378"/>
                  </a:lnTo>
                  <a:cubicBezTo>
                    <a:pt x="3437" y="7359"/>
                    <a:pt x="3452" y="7344"/>
                    <a:pt x="3466" y="7325"/>
                  </a:cubicBezTo>
                  <a:lnTo>
                    <a:pt x="3480" y="7306"/>
                  </a:lnTo>
                  <a:cubicBezTo>
                    <a:pt x="3490" y="7287"/>
                    <a:pt x="3504" y="7268"/>
                    <a:pt x="3519" y="7248"/>
                  </a:cubicBezTo>
                  <a:lnTo>
                    <a:pt x="3533" y="7229"/>
                  </a:lnTo>
                  <a:cubicBezTo>
                    <a:pt x="3543" y="7210"/>
                    <a:pt x="3552" y="7191"/>
                    <a:pt x="3567" y="7172"/>
                  </a:cubicBezTo>
                  <a:lnTo>
                    <a:pt x="3581" y="7148"/>
                  </a:lnTo>
                  <a:cubicBezTo>
                    <a:pt x="3591" y="7133"/>
                    <a:pt x="3600" y="7114"/>
                    <a:pt x="3610" y="7095"/>
                  </a:cubicBezTo>
                  <a:lnTo>
                    <a:pt x="3624" y="7066"/>
                  </a:lnTo>
                  <a:cubicBezTo>
                    <a:pt x="3634" y="7052"/>
                    <a:pt x="3644" y="7032"/>
                    <a:pt x="3653" y="7013"/>
                  </a:cubicBezTo>
                  <a:lnTo>
                    <a:pt x="3668" y="6984"/>
                  </a:lnTo>
                  <a:lnTo>
                    <a:pt x="3687" y="6932"/>
                  </a:lnTo>
                  <a:cubicBezTo>
                    <a:pt x="3696" y="6912"/>
                    <a:pt x="3696" y="6908"/>
                    <a:pt x="3701" y="6893"/>
                  </a:cubicBezTo>
                  <a:cubicBezTo>
                    <a:pt x="3706" y="6884"/>
                    <a:pt x="3716" y="6860"/>
                    <a:pt x="3720" y="6845"/>
                  </a:cubicBezTo>
                  <a:cubicBezTo>
                    <a:pt x="3730" y="6826"/>
                    <a:pt x="3730" y="6821"/>
                    <a:pt x="3735" y="6807"/>
                  </a:cubicBezTo>
                  <a:cubicBezTo>
                    <a:pt x="3740" y="6792"/>
                    <a:pt x="3744" y="6773"/>
                    <a:pt x="3749" y="6759"/>
                  </a:cubicBezTo>
                  <a:cubicBezTo>
                    <a:pt x="3754" y="6740"/>
                    <a:pt x="3759" y="6730"/>
                    <a:pt x="3764" y="6716"/>
                  </a:cubicBezTo>
                  <a:cubicBezTo>
                    <a:pt x="3768" y="6701"/>
                    <a:pt x="3773" y="6687"/>
                    <a:pt x="3778" y="6668"/>
                  </a:cubicBezTo>
                  <a:cubicBezTo>
                    <a:pt x="3778" y="6653"/>
                    <a:pt x="3783" y="6639"/>
                    <a:pt x="3788" y="6624"/>
                  </a:cubicBezTo>
                  <a:cubicBezTo>
                    <a:pt x="3788" y="6610"/>
                    <a:pt x="3792" y="6591"/>
                    <a:pt x="3797" y="6576"/>
                  </a:cubicBezTo>
                  <a:cubicBezTo>
                    <a:pt x="3802" y="6562"/>
                    <a:pt x="3802" y="6543"/>
                    <a:pt x="3807" y="6528"/>
                  </a:cubicBezTo>
                  <a:cubicBezTo>
                    <a:pt x="3807" y="6509"/>
                    <a:pt x="3812" y="6500"/>
                    <a:pt x="3812" y="6485"/>
                  </a:cubicBezTo>
                  <a:cubicBezTo>
                    <a:pt x="3816" y="6471"/>
                    <a:pt x="3816" y="6447"/>
                    <a:pt x="3821" y="6428"/>
                  </a:cubicBezTo>
                  <a:cubicBezTo>
                    <a:pt x="3821" y="6413"/>
                    <a:pt x="3826" y="6404"/>
                    <a:pt x="3826" y="6389"/>
                  </a:cubicBezTo>
                  <a:cubicBezTo>
                    <a:pt x="3826" y="6375"/>
                    <a:pt x="3831" y="6351"/>
                    <a:pt x="3831" y="6332"/>
                  </a:cubicBezTo>
                  <a:lnTo>
                    <a:pt x="3831" y="6298"/>
                  </a:lnTo>
                  <a:lnTo>
                    <a:pt x="3831" y="6202"/>
                  </a:lnTo>
                  <a:lnTo>
                    <a:pt x="3831" y="4738"/>
                  </a:lnTo>
                  <a:cubicBezTo>
                    <a:pt x="3831" y="3471"/>
                    <a:pt x="4440" y="2280"/>
                    <a:pt x="5468" y="1546"/>
                  </a:cubicBezTo>
                  <a:lnTo>
                    <a:pt x="5962" y="1191"/>
                  </a:lnTo>
                  <a:lnTo>
                    <a:pt x="505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9" name="Google Shape;19449;p140"/>
            <p:cNvSpPr/>
            <p:nvPr/>
          </p:nvSpPr>
          <p:spPr>
            <a:xfrm>
              <a:off x="6878793" y="1593908"/>
              <a:ext cx="90844" cy="106146"/>
            </a:xfrm>
            <a:custGeom>
              <a:avLst/>
              <a:gdLst/>
              <a:ahLst/>
              <a:cxnLst/>
              <a:rect l="l" t="t" r="r" b="b"/>
              <a:pathLst>
                <a:path w="3467" h="4051" extrusionOk="0">
                  <a:moveTo>
                    <a:pt x="549" y="0"/>
                  </a:moveTo>
                  <a:cubicBezTo>
                    <a:pt x="444" y="0"/>
                    <a:pt x="339" y="35"/>
                    <a:pt x="250" y="105"/>
                  </a:cubicBezTo>
                  <a:cubicBezTo>
                    <a:pt x="39" y="268"/>
                    <a:pt x="1" y="571"/>
                    <a:pt x="164" y="782"/>
                  </a:cubicBezTo>
                  <a:lnTo>
                    <a:pt x="2530" y="3859"/>
                  </a:lnTo>
                  <a:cubicBezTo>
                    <a:pt x="2626" y="3985"/>
                    <a:pt x="2771" y="4051"/>
                    <a:pt x="2917" y="4051"/>
                  </a:cubicBezTo>
                  <a:cubicBezTo>
                    <a:pt x="3022" y="4051"/>
                    <a:pt x="3127" y="4018"/>
                    <a:pt x="3217" y="3950"/>
                  </a:cubicBezTo>
                  <a:cubicBezTo>
                    <a:pt x="3428" y="3782"/>
                    <a:pt x="3466" y="3480"/>
                    <a:pt x="3303" y="3268"/>
                  </a:cubicBezTo>
                  <a:lnTo>
                    <a:pt x="932" y="191"/>
                  </a:lnTo>
                  <a:cubicBezTo>
                    <a:pt x="837" y="66"/>
                    <a:pt x="694" y="0"/>
                    <a:pt x="549"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0" name="Google Shape;19450;p140"/>
            <p:cNvSpPr/>
            <p:nvPr/>
          </p:nvSpPr>
          <p:spPr>
            <a:xfrm>
              <a:off x="6881806" y="1593908"/>
              <a:ext cx="89901" cy="106146"/>
            </a:xfrm>
            <a:custGeom>
              <a:avLst/>
              <a:gdLst/>
              <a:ahLst/>
              <a:cxnLst/>
              <a:rect l="l" t="t" r="r" b="b"/>
              <a:pathLst>
                <a:path w="3431" h="4051" extrusionOk="0">
                  <a:moveTo>
                    <a:pt x="434" y="0"/>
                  </a:moveTo>
                  <a:cubicBezTo>
                    <a:pt x="329" y="0"/>
                    <a:pt x="224" y="35"/>
                    <a:pt x="135" y="105"/>
                  </a:cubicBezTo>
                  <a:cubicBezTo>
                    <a:pt x="78" y="143"/>
                    <a:pt x="34" y="201"/>
                    <a:pt x="1" y="259"/>
                  </a:cubicBezTo>
                  <a:cubicBezTo>
                    <a:pt x="150" y="263"/>
                    <a:pt x="284" y="335"/>
                    <a:pt x="375" y="451"/>
                  </a:cubicBezTo>
                  <a:lnTo>
                    <a:pt x="2742" y="3528"/>
                  </a:lnTo>
                  <a:cubicBezTo>
                    <a:pt x="2857" y="3676"/>
                    <a:pt x="2876" y="3883"/>
                    <a:pt x="2790" y="4051"/>
                  </a:cubicBezTo>
                  <a:cubicBezTo>
                    <a:pt x="2794" y="4051"/>
                    <a:pt x="2798" y="4051"/>
                    <a:pt x="2802" y="4051"/>
                  </a:cubicBezTo>
                  <a:cubicBezTo>
                    <a:pt x="3198" y="4051"/>
                    <a:pt x="3430" y="3591"/>
                    <a:pt x="3183" y="3268"/>
                  </a:cubicBezTo>
                  <a:lnTo>
                    <a:pt x="3188" y="3268"/>
                  </a:lnTo>
                  <a:lnTo>
                    <a:pt x="817" y="191"/>
                  </a:lnTo>
                  <a:cubicBezTo>
                    <a:pt x="722" y="66"/>
                    <a:pt x="579" y="0"/>
                    <a:pt x="434"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1" name="Google Shape;19451;p140"/>
            <p:cNvSpPr/>
            <p:nvPr/>
          </p:nvSpPr>
          <p:spPr>
            <a:xfrm>
              <a:off x="6815540" y="1660410"/>
              <a:ext cx="10324" cy="10350"/>
            </a:xfrm>
            <a:custGeom>
              <a:avLst/>
              <a:gdLst/>
              <a:ahLst/>
              <a:cxnLst/>
              <a:rect l="l" t="t" r="r" b="b"/>
              <a:pathLst>
                <a:path w="394" h="395" extrusionOk="0">
                  <a:moveTo>
                    <a:pt x="197" y="1"/>
                  </a:moveTo>
                  <a:cubicBezTo>
                    <a:pt x="86" y="1"/>
                    <a:pt x="0" y="87"/>
                    <a:pt x="0" y="197"/>
                  </a:cubicBezTo>
                  <a:cubicBezTo>
                    <a:pt x="0" y="308"/>
                    <a:pt x="86" y="394"/>
                    <a:pt x="197" y="394"/>
                  </a:cubicBezTo>
                  <a:cubicBezTo>
                    <a:pt x="307" y="394"/>
                    <a:pt x="394" y="308"/>
                    <a:pt x="394" y="197"/>
                  </a:cubicBezTo>
                  <a:cubicBezTo>
                    <a:pt x="394" y="87"/>
                    <a:pt x="307" y="1"/>
                    <a:pt x="19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2" name="Google Shape;19452;p140"/>
            <p:cNvSpPr/>
            <p:nvPr/>
          </p:nvSpPr>
          <p:spPr>
            <a:xfrm>
              <a:off x="6814387" y="1706814"/>
              <a:ext cx="10350" cy="10350"/>
            </a:xfrm>
            <a:custGeom>
              <a:avLst/>
              <a:gdLst/>
              <a:ahLst/>
              <a:cxnLst/>
              <a:rect l="l" t="t" r="r" b="b"/>
              <a:pathLst>
                <a:path w="395" h="395" extrusionOk="0">
                  <a:moveTo>
                    <a:pt x="198" y="1"/>
                  </a:moveTo>
                  <a:cubicBezTo>
                    <a:pt x="87" y="1"/>
                    <a:pt x="1" y="87"/>
                    <a:pt x="1" y="198"/>
                  </a:cubicBezTo>
                  <a:cubicBezTo>
                    <a:pt x="1" y="308"/>
                    <a:pt x="87" y="395"/>
                    <a:pt x="198" y="395"/>
                  </a:cubicBezTo>
                  <a:cubicBezTo>
                    <a:pt x="308" y="395"/>
                    <a:pt x="394" y="308"/>
                    <a:pt x="394" y="198"/>
                  </a:cubicBezTo>
                  <a:cubicBezTo>
                    <a:pt x="394" y="87"/>
                    <a:pt x="308" y="1"/>
                    <a:pt x="19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3" name="Google Shape;19453;p140"/>
            <p:cNvSpPr/>
            <p:nvPr/>
          </p:nvSpPr>
          <p:spPr>
            <a:xfrm>
              <a:off x="6813261" y="1756389"/>
              <a:ext cx="10350" cy="10324"/>
            </a:xfrm>
            <a:custGeom>
              <a:avLst/>
              <a:gdLst/>
              <a:ahLst/>
              <a:cxnLst/>
              <a:rect l="l" t="t" r="r" b="b"/>
              <a:pathLst>
                <a:path w="395" h="394" extrusionOk="0">
                  <a:moveTo>
                    <a:pt x="197" y="0"/>
                  </a:moveTo>
                  <a:cubicBezTo>
                    <a:pt x="87" y="0"/>
                    <a:pt x="1" y="87"/>
                    <a:pt x="1" y="197"/>
                  </a:cubicBezTo>
                  <a:cubicBezTo>
                    <a:pt x="1" y="307"/>
                    <a:pt x="87" y="394"/>
                    <a:pt x="197" y="394"/>
                  </a:cubicBezTo>
                  <a:cubicBezTo>
                    <a:pt x="308" y="394"/>
                    <a:pt x="394" y="307"/>
                    <a:pt x="394" y="197"/>
                  </a:cubicBezTo>
                  <a:cubicBezTo>
                    <a:pt x="394" y="87"/>
                    <a:pt x="308" y="0"/>
                    <a:pt x="19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4" name="Google Shape;19454;p140"/>
            <p:cNvSpPr/>
            <p:nvPr/>
          </p:nvSpPr>
          <p:spPr>
            <a:xfrm>
              <a:off x="6753519" y="1502671"/>
              <a:ext cx="225158" cy="365184"/>
            </a:xfrm>
            <a:custGeom>
              <a:avLst/>
              <a:gdLst/>
              <a:ahLst/>
              <a:cxnLst/>
              <a:rect l="l" t="t" r="r" b="b"/>
              <a:pathLst>
                <a:path w="8593" h="13937" extrusionOk="0">
                  <a:moveTo>
                    <a:pt x="5166" y="4888"/>
                  </a:moveTo>
                  <a:lnTo>
                    <a:pt x="6121" y="6126"/>
                  </a:lnTo>
                  <a:lnTo>
                    <a:pt x="6898" y="7134"/>
                  </a:lnTo>
                  <a:cubicBezTo>
                    <a:pt x="5948" y="7922"/>
                    <a:pt x="5401" y="9083"/>
                    <a:pt x="5396" y="10317"/>
                  </a:cubicBezTo>
                  <a:lnTo>
                    <a:pt x="5396" y="10811"/>
                  </a:lnTo>
                  <a:lnTo>
                    <a:pt x="4191" y="10811"/>
                  </a:lnTo>
                  <a:lnTo>
                    <a:pt x="4191" y="7552"/>
                  </a:lnTo>
                  <a:cubicBezTo>
                    <a:pt x="4191" y="6880"/>
                    <a:pt x="4374" y="6222"/>
                    <a:pt x="4714" y="5646"/>
                  </a:cubicBezTo>
                  <a:lnTo>
                    <a:pt x="5166" y="4888"/>
                  </a:lnTo>
                  <a:close/>
                  <a:moveTo>
                    <a:pt x="5396" y="11215"/>
                  </a:moveTo>
                  <a:lnTo>
                    <a:pt x="5396" y="11771"/>
                  </a:lnTo>
                  <a:cubicBezTo>
                    <a:pt x="5396" y="12707"/>
                    <a:pt x="4638" y="13466"/>
                    <a:pt x="3702" y="13466"/>
                  </a:cubicBezTo>
                  <a:cubicBezTo>
                    <a:pt x="2737" y="13466"/>
                    <a:pt x="1969" y="12659"/>
                    <a:pt x="2012" y="11695"/>
                  </a:cubicBezTo>
                  <a:lnTo>
                    <a:pt x="2031" y="11215"/>
                  </a:lnTo>
                  <a:lnTo>
                    <a:pt x="2857" y="11215"/>
                  </a:lnTo>
                  <a:lnTo>
                    <a:pt x="2857" y="11315"/>
                  </a:lnTo>
                  <a:cubicBezTo>
                    <a:pt x="2857" y="11675"/>
                    <a:pt x="3145" y="11973"/>
                    <a:pt x="3509" y="11983"/>
                  </a:cubicBezTo>
                  <a:cubicBezTo>
                    <a:pt x="3687" y="11983"/>
                    <a:pt x="3855" y="11915"/>
                    <a:pt x="3980" y="11791"/>
                  </a:cubicBezTo>
                  <a:cubicBezTo>
                    <a:pt x="4114" y="11661"/>
                    <a:pt x="4186" y="11488"/>
                    <a:pt x="4186" y="11306"/>
                  </a:cubicBezTo>
                  <a:lnTo>
                    <a:pt x="4186" y="11215"/>
                  </a:lnTo>
                  <a:close/>
                  <a:moveTo>
                    <a:pt x="2105" y="0"/>
                  </a:moveTo>
                  <a:cubicBezTo>
                    <a:pt x="1927" y="0"/>
                    <a:pt x="1749" y="40"/>
                    <a:pt x="1585" y="121"/>
                  </a:cubicBezTo>
                  <a:lnTo>
                    <a:pt x="778" y="520"/>
                  </a:lnTo>
                  <a:lnTo>
                    <a:pt x="284" y="520"/>
                  </a:lnTo>
                  <a:cubicBezTo>
                    <a:pt x="279" y="519"/>
                    <a:pt x="274" y="519"/>
                    <a:pt x="270" y="519"/>
                  </a:cubicBezTo>
                  <a:cubicBezTo>
                    <a:pt x="2" y="519"/>
                    <a:pt x="0" y="923"/>
                    <a:pt x="266" y="923"/>
                  </a:cubicBezTo>
                  <a:cubicBezTo>
                    <a:pt x="271" y="923"/>
                    <a:pt x="278" y="923"/>
                    <a:pt x="284" y="923"/>
                  </a:cubicBezTo>
                  <a:lnTo>
                    <a:pt x="1378" y="923"/>
                  </a:lnTo>
                  <a:lnTo>
                    <a:pt x="1796" y="937"/>
                  </a:lnTo>
                  <a:cubicBezTo>
                    <a:pt x="1973" y="966"/>
                    <a:pt x="2098" y="1124"/>
                    <a:pt x="2089" y="1302"/>
                  </a:cubicBezTo>
                  <a:lnTo>
                    <a:pt x="2055" y="2041"/>
                  </a:lnTo>
                  <a:cubicBezTo>
                    <a:pt x="2043" y="2185"/>
                    <a:pt x="2150" y="2260"/>
                    <a:pt x="2256" y="2260"/>
                  </a:cubicBezTo>
                  <a:cubicBezTo>
                    <a:pt x="2356" y="2260"/>
                    <a:pt x="2456" y="2195"/>
                    <a:pt x="2458" y="2061"/>
                  </a:cubicBezTo>
                  <a:lnTo>
                    <a:pt x="2492" y="1321"/>
                  </a:lnTo>
                  <a:cubicBezTo>
                    <a:pt x="2511" y="928"/>
                    <a:pt x="2228" y="587"/>
                    <a:pt x="1844" y="534"/>
                  </a:cubicBezTo>
                  <a:lnTo>
                    <a:pt x="1820" y="534"/>
                  </a:lnTo>
                  <a:lnTo>
                    <a:pt x="1676" y="529"/>
                  </a:lnTo>
                  <a:lnTo>
                    <a:pt x="1762" y="491"/>
                  </a:lnTo>
                  <a:cubicBezTo>
                    <a:pt x="1872" y="435"/>
                    <a:pt x="1991" y="407"/>
                    <a:pt x="2110" y="407"/>
                  </a:cubicBezTo>
                  <a:cubicBezTo>
                    <a:pt x="2246" y="407"/>
                    <a:pt x="2381" y="443"/>
                    <a:pt x="2501" y="515"/>
                  </a:cubicBezTo>
                  <a:cubicBezTo>
                    <a:pt x="2722" y="644"/>
                    <a:pt x="2861" y="875"/>
                    <a:pt x="2871" y="1129"/>
                  </a:cubicBezTo>
                  <a:lnTo>
                    <a:pt x="2871" y="1163"/>
                  </a:lnTo>
                  <a:lnTo>
                    <a:pt x="2866" y="3990"/>
                  </a:lnTo>
                  <a:lnTo>
                    <a:pt x="2857" y="10811"/>
                  </a:lnTo>
                  <a:lnTo>
                    <a:pt x="2050" y="10811"/>
                  </a:lnTo>
                  <a:lnTo>
                    <a:pt x="2410" y="3011"/>
                  </a:lnTo>
                  <a:cubicBezTo>
                    <a:pt x="2413" y="2874"/>
                    <a:pt x="2310" y="2803"/>
                    <a:pt x="2207" y="2803"/>
                  </a:cubicBezTo>
                  <a:cubicBezTo>
                    <a:pt x="2111" y="2803"/>
                    <a:pt x="2016" y="2865"/>
                    <a:pt x="2007" y="2992"/>
                  </a:cubicBezTo>
                  <a:lnTo>
                    <a:pt x="1762" y="8306"/>
                  </a:lnTo>
                  <a:lnTo>
                    <a:pt x="1469" y="8306"/>
                  </a:lnTo>
                  <a:lnTo>
                    <a:pt x="1469" y="8085"/>
                  </a:lnTo>
                  <a:cubicBezTo>
                    <a:pt x="1462" y="7955"/>
                    <a:pt x="1365" y="7890"/>
                    <a:pt x="1268" y="7890"/>
                  </a:cubicBezTo>
                  <a:cubicBezTo>
                    <a:pt x="1171" y="7890"/>
                    <a:pt x="1073" y="7955"/>
                    <a:pt x="1066" y="8085"/>
                  </a:cubicBezTo>
                  <a:lnTo>
                    <a:pt x="1066" y="8934"/>
                  </a:lnTo>
                  <a:cubicBezTo>
                    <a:pt x="1073" y="9062"/>
                    <a:pt x="1171" y="9125"/>
                    <a:pt x="1268" y="9125"/>
                  </a:cubicBezTo>
                  <a:cubicBezTo>
                    <a:pt x="1365" y="9125"/>
                    <a:pt x="1462" y="9062"/>
                    <a:pt x="1469" y="8934"/>
                  </a:cubicBezTo>
                  <a:lnTo>
                    <a:pt x="1469" y="8709"/>
                  </a:lnTo>
                  <a:lnTo>
                    <a:pt x="1743" y="8709"/>
                  </a:lnTo>
                  <a:lnTo>
                    <a:pt x="1685" y="9933"/>
                  </a:lnTo>
                  <a:lnTo>
                    <a:pt x="1469" y="9933"/>
                  </a:lnTo>
                  <a:lnTo>
                    <a:pt x="1469" y="9707"/>
                  </a:lnTo>
                  <a:cubicBezTo>
                    <a:pt x="1462" y="9580"/>
                    <a:pt x="1365" y="9516"/>
                    <a:pt x="1268" y="9516"/>
                  </a:cubicBezTo>
                  <a:cubicBezTo>
                    <a:pt x="1171" y="9516"/>
                    <a:pt x="1073" y="9580"/>
                    <a:pt x="1066" y="9707"/>
                  </a:cubicBezTo>
                  <a:lnTo>
                    <a:pt x="1066" y="10562"/>
                  </a:lnTo>
                  <a:cubicBezTo>
                    <a:pt x="1073" y="10689"/>
                    <a:pt x="1171" y="10753"/>
                    <a:pt x="1268" y="10753"/>
                  </a:cubicBezTo>
                  <a:cubicBezTo>
                    <a:pt x="1365" y="10753"/>
                    <a:pt x="1462" y="10689"/>
                    <a:pt x="1469" y="10562"/>
                  </a:cubicBezTo>
                  <a:lnTo>
                    <a:pt x="1469" y="10336"/>
                  </a:lnTo>
                  <a:lnTo>
                    <a:pt x="1671" y="10336"/>
                  </a:lnTo>
                  <a:lnTo>
                    <a:pt x="1609" y="11675"/>
                  </a:lnTo>
                  <a:cubicBezTo>
                    <a:pt x="1517" y="12875"/>
                    <a:pt x="2449" y="13907"/>
                    <a:pt x="3653" y="13936"/>
                  </a:cubicBezTo>
                  <a:cubicBezTo>
                    <a:pt x="3671" y="13937"/>
                    <a:pt x="3688" y="13937"/>
                    <a:pt x="3705" y="13937"/>
                  </a:cubicBezTo>
                  <a:cubicBezTo>
                    <a:pt x="4886" y="13937"/>
                    <a:pt x="5837" y="12959"/>
                    <a:pt x="5804" y="11771"/>
                  </a:cubicBezTo>
                  <a:lnTo>
                    <a:pt x="5804" y="10317"/>
                  </a:lnTo>
                  <a:cubicBezTo>
                    <a:pt x="5804" y="9208"/>
                    <a:pt x="6294" y="8162"/>
                    <a:pt x="7143" y="7456"/>
                  </a:cubicBezTo>
                  <a:lnTo>
                    <a:pt x="7153" y="7466"/>
                  </a:lnTo>
                  <a:cubicBezTo>
                    <a:pt x="7263" y="7610"/>
                    <a:pt x="7427" y="7706"/>
                    <a:pt x="7609" y="7730"/>
                  </a:cubicBezTo>
                  <a:cubicBezTo>
                    <a:pt x="7643" y="7730"/>
                    <a:pt x="7671" y="7734"/>
                    <a:pt x="7700" y="7734"/>
                  </a:cubicBezTo>
                  <a:cubicBezTo>
                    <a:pt x="8271" y="7730"/>
                    <a:pt x="8593" y="7077"/>
                    <a:pt x="8243" y="6626"/>
                  </a:cubicBezTo>
                  <a:lnTo>
                    <a:pt x="7724" y="5953"/>
                  </a:lnTo>
                  <a:cubicBezTo>
                    <a:pt x="7679" y="5901"/>
                    <a:pt x="7625" y="5879"/>
                    <a:pt x="7572" y="5879"/>
                  </a:cubicBezTo>
                  <a:cubicBezTo>
                    <a:pt x="7428" y="5879"/>
                    <a:pt x="7297" y="6044"/>
                    <a:pt x="7403" y="6198"/>
                  </a:cubicBezTo>
                  <a:lnTo>
                    <a:pt x="7921" y="6875"/>
                  </a:lnTo>
                  <a:cubicBezTo>
                    <a:pt x="8089" y="7092"/>
                    <a:pt x="7897" y="7335"/>
                    <a:pt x="7691" y="7335"/>
                  </a:cubicBezTo>
                  <a:cubicBezTo>
                    <a:pt x="7615" y="7335"/>
                    <a:pt x="7537" y="7301"/>
                    <a:pt x="7475" y="7221"/>
                  </a:cubicBezTo>
                  <a:lnTo>
                    <a:pt x="5770" y="5003"/>
                  </a:lnTo>
                  <a:lnTo>
                    <a:pt x="5305" y="4403"/>
                  </a:lnTo>
                  <a:lnTo>
                    <a:pt x="5103" y="4144"/>
                  </a:lnTo>
                  <a:cubicBezTo>
                    <a:pt x="4936" y="3924"/>
                    <a:pt x="5128" y="3681"/>
                    <a:pt x="5335" y="3681"/>
                  </a:cubicBezTo>
                  <a:cubicBezTo>
                    <a:pt x="5412" y="3681"/>
                    <a:pt x="5491" y="3716"/>
                    <a:pt x="5554" y="3798"/>
                  </a:cubicBezTo>
                  <a:lnTo>
                    <a:pt x="6831" y="5454"/>
                  </a:lnTo>
                  <a:cubicBezTo>
                    <a:pt x="6875" y="5507"/>
                    <a:pt x="6929" y="5529"/>
                    <a:pt x="6981" y="5529"/>
                  </a:cubicBezTo>
                  <a:cubicBezTo>
                    <a:pt x="7124" y="5529"/>
                    <a:pt x="7257" y="5364"/>
                    <a:pt x="7148" y="5209"/>
                  </a:cubicBezTo>
                  <a:lnTo>
                    <a:pt x="5876" y="3549"/>
                  </a:lnTo>
                  <a:cubicBezTo>
                    <a:pt x="5740" y="3382"/>
                    <a:pt x="5540" y="3294"/>
                    <a:pt x="5339" y="3294"/>
                  </a:cubicBezTo>
                  <a:cubicBezTo>
                    <a:pt x="5192" y="3294"/>
                    <a:pt x="5044" y="3341"/>
                    <a:pt x="4921" y="3438"/>
                  </a:cubicBezTo>
                  <a:cubicBezTo>
                    <a:pt x="4623" y="3664"/>
                    <a:pt x="4561" y="4086"/>
                    <a:pt x="4782" y="4389"/>
                  </a:cubicBezTo>
                  <a:lnTo>
                    <a:pt x="4902" y="4542"/>
                  </a:lnTo>
                  <a:lnTo>
                    <a:pt x="4369" y="5440"/>
                  </a:lnTo>
                  <a:cubicBezTo>
                    <a:pt x="3990" y="6078"/>
                    <a:pt x="3788" y="6808"/>
                    <a:pt x="3788" y="7552"/>
                  </a:cubicBezTo>
                  <a:lnTo>
                    <a:pt x="3788" y="11306"/>
                  </a:lnTo>
                  <a:cubicBezTo>
                    <a:pt x="3788" y="11378"/>
                    <a:pt x="3754" y="11450"/>
                    <a:pt x="3702" y="11503"/>
                  </a:cubicBezTo>
                  <a:cubicBezTo>
                    <a:pt x="3653" y="11551"/>
                    <a:pt x="3591" y="11579"/>
                    <a:pt x="3524" y="11579"/>
                  </a:cubicBezTo>
                  <a:cubicBezTo>
                    <a:pt x="3380" y="11575"/>
                    <a:pt x="3269" y="11459"/>
                    <a:pt x="3269" y="11315"/>
                  </a:cubicBezTo>
                  <a:lnTo>
                    <a:pt x="3274" y="5627"/>
                  </a:lnTo>
                  <a:lnTo>
                    <a:pt x="3490" y="5627"/>
                  </a:lnTo>
                  <a:lnTo>
                    <a:pt x="3490" y="5853"/>
                  </a:lnTo>
                  <a:cubicBezTo>
                    <a:pt x="3497" y="5980"/>
                    <a:pt x="3596" y="6043"/>
                    <a:pt x="3694" y="6043"/>
                  </a:cubicBezTo>
                  <a:cubicBezTo>
                    <a:pt x="3793" y="6043"/>
                    <a:pt x="3891" y="5980"/>
                    <a:pt x="3898" y="5853"/>
                  </a:cubicBezTo>
                  <a:lnTo>
                    <a:pt x="3898" y="4998"/>
                  </a:lnTo>
                  <a:cubicBezTo>
                    <a:pt x="3891" y="4871"/>
                    <a:pt x="3793" y="4807"/>
                    <a:pt x="3694" y="4807"/>
                  </a:cubicBezTo>
                  <a:cubicBezTo>
                    <a:pt x="3596" y="4807"/>
                    <a:pt x="3497" y="4871"/>
                    <a:pt x="3490" y="4998"/>
                  </a:cubicBezTo>
                  <a:lnTo>
                    <a:pt x="3490" y="5224"/>
                  </a:lnTo>
                  <a:lnTo>
                    <a:pt x="3274" y="5224"/>
                  </a:lnTo>
                  <a:lnTo>
                    <a:pt x="3274" y="4192"/>
                  </a:lnTo>
                  <a:lnTo>
                    <a:pt x="3490" y="4192"/>
                  </a:lnTo>
                  <a:lnTo>
                    <a:pt x="3490" y="4417"/>
                  </a:lnTo>
                  <a:cubicBezTo>
                    <a:pt x="3483" y="4559"/>
                    <a:pt x="3589" y="4630"/>
                    <a:pt x="3694" y="4630"/>
                  </a:cubicBezTo>
                  <a:cubicBezTo>
                    <a:pt x="3800" y="4630"/>
                    <a:pt x="3906" y="4559"/>
                    <a:pt x="3898" y="4417"/>
                  </a:cubicBezTo>
                  <a:lnTo>
                    <a:pt x="3898" y="3563"/>
                  </a:lnTo>
                  <a:cubicBezTo>
                    <a:pt x="3906" y="3421"/>
                    <a:pt x="3800" y="3351"/>
                    <a:pt x="3694" y="3351"/>
                  </a:cubicBezTo>
                  <a:cubicBezTo>
                    <a:pt x="3589" y="3351"/>
                    <a:pt x="3483" y="3421"/>
                    <a:pt x="3490" y="3563"/>
                  </a:cubicBezTo>
                  <a:lnTo>
                    <a:pt x="3490" y="3789"/>
                  </a:lnTo>
                  <a:lnTo>
                    <a:pt x="3274" y="3789"/>
                  </a:lnTo>
                  <a:lnTo>
                    <a:pt x="3279" y="1163"/>
                  </a:lnTo>
                  <a:lnTo>
                    <a:pt x="3279" y="1110"/>
                  </a:lnTo>
                  <a:cubicBezTo>
                    <a:pt x="3265" y="721"/>
                    <a:pt x="3049" y="366"/>
                    <a:pt x="2713" y="169"/>
                  </a:cubicBezTo>
                  <a:cubicBezTo>
                    <a:pt x="2527" y="57"/>
                    <a:pt x="2316" y="0"/>
                    <a:pt x="210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455" name="Google Shape;19455;p140"/>
          <p:cNvGrpSpPr/>
          <p:nvPr/>
        </p:nvGrpSpPr>
        <p:grpSpPr>
          <a:xfrm>
            <a:off x="5751876" y="3250561"/>
            <a:ext cx="363769" cy="187924"/>
            <a:chOff x="5751876" y="3437411"/>
            <a:chExt cx="363769" cy="187924"/>
          </a:xfrm>
        </p:grpSpPr>
        <p:sp>
          <p:nvSpPr>
            <p:cNvPr id="19456" name="Google Shape;19456;p140"/>
            <p:cNvSpPr/>
            <p:nvPr/>
          </p:nvSpPr>
          <p:spPr>
            <a:xfrm>
              <a:off x="5757483" y="3442678"/>
              <a:ext cx="352712" cy="177391"/>
            </a:xfrm>
            <a:custGeom>
              <a:avLst/>
              <a:gdLst/>
              <a:ahLst/>
              <a:cxnLst/>
              <a:rect l="l" t="t" r="r" b="b"/>
              <a:pathLst>
                <a:path w="13461" h="6770" extrusionOk="0">
                  <a:moveTo>
                    <a:pt x="259" y="1"/>
                  </a:moveTo>
                  <a:cubicBezTo>
                    <a:pt x="115" y="1"/>
                    <a:pt x="0" y="116"/>
                    <a:pt x="0" y="265"/>
                  </a:cubicBezTo>
                  <a:lnTo>
                    <a:pt x="0" y="6505"/>
                  </a:lnTo>
                  <a:cubicBezTo>
                    <a:pt x="0" y="6649"/>
                    <a:pt x="115" y="6769"/>
                    <a:pt x="259" y="6769"/>
                  </a:cubicBezTo>
                  <a:lnTo>
                    <a:pt x="13196" y="6769"/>
                  </a:lnTo>
                  <a:cubicBezTo>
                    <a:pt x="13345" y="6769"/>
                    <a:pt x="13460" y="6649"/>
                    <a:pt x="13460" y="6505"/>
                  </a:cubicBezTo>
                  <a:lnTo>
                    <a:pt x="13460" y="265"/>
                  </a:lnTo>
                  <a:cubicBezTo>
                    <a:pt x="13460" y="116"/>
                    <a:pt x="13345" y="1"/>
                    <a:pt x="13196"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7" name="Google Shape;19457;p140"/>
            <p:cNvSpPr/>
            <p:nvPr/>
          </p:nvSpPr>
          <p:spPr>
            <a:xfrm>
              <a:off x="5757352" y="3442678"/>
              <a:ext cx="352843" cy="94381"/>
            </a:xfrm>
            <a:custGeom>
              <a:avLst/>
              <a:gdLst/>
              <a:ahLst/>
              <a:cxnLst/>
              <a:rect l="l" t="t" r="r" b="b"/>
              <a:pathLst>
                <a:path w="13466" h="3602" extrusionOk="0">
                  <a:moveTo>
                    <a:pt x="264" y="1"/>
                  </a:moveTo>
                  <a:cubicBezTo>
                    <a:pt x="120" y="1"/>
                    <a:pt x="0" y="116"/>
                    <a:pt x="0" y="260"/>
                  </a:cubicBezTo>
                  <a:lnTo>
                    <a:pt x="0" y="3601"/>
                  </a:lnTo>
                  <a:lnTo>
                    <a:pt x="13465" y="3601"/>
                  </a:lnTo>
                  <a:lnTo>
                    <a:pt x="13465" y="260"/>
                  </a:lnTo>
                  <a:cubicBezTo>
                    <a:pt x="13465" y="116"/>
                    <a:pt x="13350" y="1"/>
                    <a:pt x="132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8" name="Google Shape;19458;p140"/>
            <p:cNvSpPr/>
            <p:nvPr/>
          </p:nvSpPr>
          <p:spPr>
            <a:xfrm>
              <a:off x="5757483" y="3442678"/>
              <a:ext cx="352712" cy="94381"/>
            </a:xfrm>
            <a:custGeom>
              <a:avLst/>
              <a:gdLst/>
              <a:ahLst/>
              <a:cxnLst/>
              <a:rect l="l" t="t" r="r" b="b"/>
              <a:pathLst>
                <a:path w="13461" h="3602" extrusionOk="0">
                  <a:moveTo>
                    <a:pt x="13205" y="1"/>
                  </a:moveTo>
                  <a:cubicBezTo>
                    <a:pt x="13202" y="1"/>
                    <a:pt x="13199" y="1"/>
                    <a:pt x="13196" y="1"/>
                  </a:cubicBezTo>
                  <a:lnTo>
                    <a:pt x="12039" y="1"/>
                  </a:lnTo>
                  <a:lnTo>
                    <a:pt x="12039" y="2670"/>
                  </a:lnTo>
                  <a:cubicBezTo>
                    <a:pt x="12039" y="2895"/>
                    <a:pt x="11862" y="3078"/>
                    <a:pt x="11636" y="3078"/>
                  </a:cubicBezTo>
                  <a:lnTo>
                    <a:pt x="0" y="3078"/>
                  </a:lnTo>
                  <a:lnTo>
                    <a:pt x="0" y="3601"/>
                  </a:lnTo>
                  <a:lnTo>
                    <a:pt x="13460" y="3601"/>
                  </a:lnTo>
                  <a:lnTo>
                    <a:pt x="13460" y="260"/>
                  </a:lnTo>
                  <a:cubicBezTo>
                    <a:pt x="13460" y="119"/>
                    <a:pt x="13349" y="1"/>
                    <a:pt x="13205"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9" name="Google Shape;19459;p140"/>
            <p:cNvSpPr/>
            <p:nvPr/>
          </p:nvSpPr>
          <p:spPr>
            <a:xfrm>
              <a:off x="5792071" y="3537033"/>
              <a:ext cx="28325" cy="83036"/>
            </a:xfrm>
            <a:custGeom>
              <a:avLst/>
              <a:gdLst/>
              <a:ahLst/>
              <a:cxnLst/>
              <a:rect l="l" t="t" r="r" b="b"/>
              <a:pathLst>
                <a:path w="1081" h="3169" extrusionOk="0">
                  <a:moveTo>
                    <a:pt x="0" y="0"/>
                  </a:moveTo>
                  <a:lnTo>
                    <a:pt x="0" y="3168"/>
                  </a:lnTo>
                  <a:lnTo>
                    <a:pt x="1080" y="3168"/>
                  </a:lnTo>
                  <a:lnTo>
                    <a:pt x="1080" y="0"/>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0" name="Google Shape;19460;p140"/>
            <p:cNvSpPr/>
            <p:nvPr/>
          </p:nvSpPr>
          <p:spPr>
            <a:xfrm>
              <a:off x="5820369" y="3537033"/>
              <a:ext cx="28456" cy="83036"/>
            </a:xfrm>
            <a:custGeom>
              <a:avLst/>
              <a:gdLst/>
              <a:ahLst/>
              <a:cxnLst/>
              <a:rect l="l" t="t" r="r" b="b"/>
              <a:pathLst>
                <a:path w="1086" h="3169" extrusionOk="0">
                  <a:moveTo>
                    <a:pt x="0" y="0"/>
                  </a:moveTo>
                  <a:lnTo>
                    <a:pt x="0" y="3168"/>
                  </a:lnTo>
                  <a:lnTo>
                    <a:pt x="1085" y="3168"/>
                  </a:lnTo>
                  <a:lnTo>
                    <a:pt x="1085" y="0"/>
                  </a:ln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1" name="Google Shape;19461;p140"/>
            <p:cNvSpPr/>
            <p:nvPr/>
          </p:nvSpPr>
          <p:spPr>
            <a:xfrm>
              <a:off x="5848668" y="3537033"/>
              <a:ext cx="28456" cy="83036"/>
            </a:xfrm>
            <a:custGeom>
              <a:avLst/>
              <a:gdLst/>
              <a:ahLst/>
              <a:cxnLst/>
              <a:rect l="l" t="t" r="r" b="b"/>
              <a:pathLst>
                <a:path w="1086" h="3169" extrusionOk="0">
                  <a:moveTo>
                    <a:pt x="0" y="0"/>
                  </a:moveTo>
                  <a:lnTo>
                    <a:pt x="0" y="3168"/>
                  </a:lnTo>
                  <a:lnTo>
                    <a:pt x="1085" y="3168"/>
                  </a:lnTo>
                  <a:lnTo>
                    <a:pt x="1085" y="0"/>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2" name="Google Shape;19462;p140"/>
            <p:cNvSpPr/>
            <p:nvPr/>
          </p:nvSpPr>
          <p:spPr>
            <a:xfrm>
              <a:off x="5877098" y="3537033"/>
              <a:ext cx="28325" cy="83036"/>
            </a:xfrm>
            <a:custGeom>
              <a:avLst/>
              <a:gdLst/>
              <a:ahLst/>
              <a:cxnLst/>
              <a:rect l="l" t="t" r="r" b="b"/>
              <a:pathLst>
                <a:path w="1081" h="3169" extrusionOk="0">
                  <a:moveTo>
                    <a:pt x="0" y="0"/>
                  </a:moveTo>
                  <a:lnTo>
                    <a:pt x="0" y="3168"/>
                  </a:lnTo>
                  <a:lnTo>
                    <a:pt x="1080" y="3168"/>
                  </a:lnTo>
                  <a:lnTo>
                    <a:pt x="1080" y="0"/>
                  </a:ln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3" name="Google Shape;19463;p140"/>
            <p:cNvSpPr/>
            <p:nvPr/>
          </p:nvSpPr>
          <p:spPr>
            <a:xfrm>
              <a:off x="5905396" y="3537033"/>
              <a:ext cx="28456" cy="83036"/>
            </a:xfrm>
            <a:custGeom>
              <a:avLst/>
              <a:gdLst/>
              <a:ahLst/>
              <a:cxnLst/>
              <a:rect l="l" t="t" r="r" b="b"/>
              <a:pathLst>
                <a:path w="1086" h="3169" extrusionOk="0">
                  <a:moveTo>
                    <a:pt x="0" y="0"/>
                  </a:moveTo>
                  <a:lnTo>
                    <a:pt x="0" y="3168"/>
                  </a:lnTo>
                  <a:lnTo>
                    <a:pt x="1085" y="3168"/>
                  </a:lnTo>
                  <a:lnTo>
                    <a:pt x="1085" y="0"/>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4" name="Google Shape;19464;p140"/>
            <p:cNvSpPr/>
            <p:nvPr/>
          </p:nvSpPr>
          <p:spPr>
            <a:xfrm>
              <a:off x="5933826" y="3537033"/>
              <a:ext cx="28325" cy="83036"/>
            </a:xfrm>
            <a:custGeom>
              <a:avLst/>
              <a:gdLst/>
              <a:ahLst/>
              <a:cxnLst/>
              <a:rect l="l" t="t" r="r" b="b"/>
              <a:pathLst>
                <a:path w="1081" h="3169" extrusionOk="0">
                  <a:moveTo>
                    <a:pt x="0" y="0"/>
                  </a:moveTo>
                  <a:lnTo>
                    <a:pt x="0" y="3168"/>
                  </a:lnTo>
                  <a:lnTo>
                    <a:pt x="1080" y="3168"/>
                  </a:lnTo>
                  <a:lnTo>
                    <a:pt x="1080" y="0"/>
                  </a:ln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5" name="Google Shape;19465;p140"/>
            <p:cNvSpPr/>
            <p:nvPr/>
          </p:nvSpPr>
          <p:spPr>
            <a:xfrm>
              <a:off x="5962125" y="3537033"/>
              <a:ext cx="28456" cy="83036"/>
            </a:xfrm>
            <a:custGeom>
              <a:avLst/>
              <a:gdLst/>
              <a:ahLst/>
              <a:cxnLst/>
              <a:rect l="l" t="t" r="r" b="b"/>
              <a:pathLst>
                <a:path w="1086" h="3169" extrusionOk="0">
                  <a:moveTo>
                    <a:pt x="0" y="0"/>
                  </a:moveTo>
                  <a:lnTo>
                    <a:pt x="0" y="3168"/>
                  </a:lnTo>
                  <a:lnTo>
                    <a:pt x="1085" y="3168"/>
                  </a:lnTo>
                  <a:lnTo>
                    <a:pt x="1085" y="0"/>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6" name="Google Shape;19466;p140"/>
            <p:cNvSpPr/>
            <p:nvPr/>
          </p:nvSpPr>
          <p:spPr>
            <a:xfrm>
              <a:off x="5990554" y="3537033"/>
              <a:ext cx="28325" cy="83036"/>
            </a:xfrm>
            <a:custGeom>
              <a:avLst/>
              <a:gdLst/>
              <a:ahLst/>
              <a:cxnLst/>
              <a:rect l="l" t="t" r="r" b="b"/>
              <a:pathLst>
                <a:path w="1081" h="3169" extrusionOk="0">
                  <a:moveTo>
                    <a:pt x="0" y="0"/>
                  </a:moveTo>
                  <a:lnTo>
                    <a:pt x="0" y="3168"/>
                  </a:lnTo>
                  <a:lnTo>
                    <a:pt x="1080" y="3168"/>
                  </a:lnTo>
                  <a:lnTo>
                    <a:pt x="1080" y="0"/>
                  </a:ln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7" name="Google Shape;19467;p140"/>
            <p:cNvSpPr/>
            <p:nvPr/>
          </p:nvSpPr>
          <p:spPr>
            <a:xfrm>
              <a:off x="6018853" y="3537033"/>
              <a:ext cx="28456" cy="83036"/>
            </a:xfrm>
            <a:custGeom>
              <a:avLst/>
              <a:gdLst/>
              <a:ahLst/>
              <a:cxnLst/>
              <a:rect l="l" t="t" r="r" b="b"/>
              <a:pathLst>
                <a:path w="1086" h="3169" extrusionOk="0">
                  <a:moveTo>
                    <a:pt x="0" y="0"/>
                  </a:moveTo>
                  <a:lnTo>
                    <a:pt x="0" y="3168"/>
                  </a:lnTo>
                  <a:lnTo>
                    <a:pt x="1085" y="3168"/>
                  </a:lnTo>
                  <a:lnTo>
                    <a:pt x="1085" y="0"/>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8" name="Google Shape;19468;p140"/>
            <p:cNvSpPr/>
            <p:nvPr/>
          </p:nvSpPr>
          <p:spPr>
            <a:xfrm>
              <a:off x="6047283" y="3537033"/>
              <a:ext cx="28325" cy="83036"/>
            </a:xfrm>
            <a:custGeom>
              <a:avLst/>
              <a:gdLst/>
              <a:ahLst/>
              <a:cxnLst/>
              <a:rect l="l" t="t" r="r" b="b"/>
              <a:pathLst>
                <a:path w="1081" h="3169" extrusionOk="0">
                  <a:moveTo>
                    <a:pt x="0" y="0"/>
                  </a:moveTo>
                  <a:lnTo>
                    <a:pt x="0" y="3168"/>
                  </a:lnTo>
                  <a:lnTo>
                    <a:pt x="1080" y="3168"/>
                  </a:lnTo>
                  <a:lnTo>
                    <a:pt x="1080" y="0"/>
                  </a:ln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9" name="Google Shape;19469;p140"/>
            <p:cNvSpPr/>
            <p:nvPr/>
          </p:nvSpPr>
          <p:spPr>
            <a:xfrm>
              <a:off x="5809810" y="3537033"/>
              <a:ext cx="21145" cy="46798"/>
            </a:xfrm>
            <a:custGeom>
              <a:avLst/>
              <a:gdLst/>
              <a:ahLst/>
              <a:cxnLst/>
              <a:rect l="l" t="t" r="r" b="b"/>
              <a:pathLst>
                <a:path w="807" h="1786" extrusionOk="0">
                  <a:moveTo>
                    <a:pt x="0" y="0"/>
                  </a:moveTo>
                  <a:lnTo>
                    <a:pt x="0" y="1589"/>
                  </a:lnTo>
                  <a:cubicBezTo>
                    <a:pt x="0" y="1699"/>
                    <a:pt x="91" y="1786"/>
                    <a:pt x="202" y="1786"/>
                  </a:cubicBezTo>
                  <a:lnTo>
                    <a:pt x="605" y="1786"/>
                  </a:lnTo>
                  <a:cubicBezTo>
                    <a:pt x="715" y="1786"/>
                    <a:pt x="807" y="1699"/>
                    <a:pt x="807" y="1589"/>
                  </a:cubicBezTo>
                  <a:lnTo>
                    <a:pt x="807"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0" name="Google Shape;19470;p140"/>
            <p:cNvSpPr/>
            <p:nvPr/>
          </p:nvSpPr>
          <p:spPr>
            <a:xfrm>
              <a:off x="5866538" y="3537033"/>
              <a:ext cx="21014" cy="46798"/>
            </a:xfrm>
            <a:custGeom>
              <a:avLst/>
              <a:gdLst/>
              <a:ahLst/>
              <a:cxnLst/>
              <a:rect l="l" t="t" r="r" b="b"/>
              <a:pathLst>
                <a:path w="802" h="1786" extrusionOk="0">
                  <a:moveTo>
                    <a:pt x="0" y="0"/>
                  </a:moveTo>
                  <a:lnTo>
                    <a:pt x="0" y="1589"/>
                  </a:lnTo>
                  <a:cubicBezTo>
                    <a:pt x="0" y="1699"/>
                    <a:pt x="91" y="1786"/>
                    <a:pt x="202" y="1786"/>
                  </a:cubicBezTo>
                  <a:lnTo>
                    <a:pt x="605" y="1786"/>
                  </a:lnTo>
                  <a:cubicBezTo>
                    <a:pt x="715" y="1786"/>
                    <a:pt x="802" y="1699"/>
                    <a:pt x="802" y="1589"/>
                  </a:cubicBezTo>
                  <a:lnTo>
                    <a:pt x="802"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1" name="Google Shape;19471;p140"/>
            <p:cNvSpPr/>
            <p:nvPr/>
          </p:nvSpPr>
          <p:spPr>
            <a:xfrm>
              <a:off x="5923240" y="3537033"/>
              <a:ext cx="21041" cy="46798"/>
            </a:xfrm>
            <a:custGeom>
              <a:avLst/>
              <a:gdLst/>
              <a:ahLst/>
              <a:cxnLst/>
              <a:rect l="l" t="t" r="r" b="b"/>
              <a:pathLst>
                <a:path w="803" h="1786" extrusionOk="0">
                  <a:moveTo>
                    <a:pt x="1" y="0"/>
                  </a:moveTo>
                  <a:lnTo>
                    <a:pt x="1" y="1589"/>
                  </a:lnTo>
                  <a:cubicBezTo>
                    <a:pt x="1" y="1699"/>
                    <a:pt x="92" y="1786"/>
                    <a:pt x="203" y="1786"/>
                  </a:cubicBezTo>
                  <a:lnTo>
                    <a:pt x="606" y="1786"/>
                  </a:lnTo>
                  <a:cubicBezTo>
                    <a:pt x="716" y="1786"/>
                    <a:pt x="803" y="1699"/>
                    <a:pt x="803" y="1589"/>
                  </a:cubicBezTo>
                  <a:lnTo>
                    <a:pt x="803"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2" name="Google Shape;19472;p140"/>
            <p:cNvSpPr/>
            <p:nvPr/>
          </p:nvSpPr>
          <p:spPr>
            <a:xfrm>
              <a:off x="5979969" y="3537033"/>
              <a:ext cx="21041" cy="46798"/>
            </a:xfrm>
            <a:custGeom>
              <a:avLst/>
              <a:gdLst/>
              <a:ahLst/>
              <a:cxnLst/>
              <a:rect l="l" t="t" r="r" b="b"/>
              <a:pathLst>
                <a:path w="803" h="1786" extrusionOk="0">
                  <a:moveTo>
                    <a:pt x="1" y="0"/>
                  </a:moveTo>
                  <a:lnTo>
                    <a:pt x="1" y="1589"/>
                  </a:lnTo>
                  <a:cubicBezTo>
                    <a:pt x="1" y="1699"/>
                    <a:pt x="92" y="1786"/>
                    <a:pt x="202" y="1786"/>
                  </a:cubicBezTo>
                  <a:lnTo>
                    <a:pt x="606" y="1786"/>
                  </a:lnTo>
                  <a:cubicBezTo>
                    <a:pt x="716" y="1786"/>
                    <a:pt x="803" y="1699"/>
                    <a:pt x="803" y="1589"/>
                  </a:cubicBezTo>
                  <a:lnTo>
                    <a:pt x="803"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3" name="Google Shape;19473;p140"/>
            <p:cNvSpPr/>
            <p:nvPr/>
          </p:nvSpPr>
          <p:spPr>
            <a:xfrm>
              <a:off x="6036697" y="3537033"/>
              <a:ext cx="21041" cy="46798"/>
            </a:xfrm>
            <a:custGeom>
              <a:avLst/>
              <a:gdLst/>
              <a:ahLst/>
              <a:cxnLst/>
              <a:rect l="l" t="t" r="r" b="b"/>
              <a:pathLst>
                <a:path w="803" h="1786" extrusionOk="0">
                  <a:moveTo>
                    <a:pt x="1" y="0"/>
                  </a:moveTo>
                  <a:lnTo>
                    <a:pt x="1" y="1589"/>
                  </a:lnTo>
                  <a:cubicBezTo>
                    <a:pt x="1" y="1699"/>
                    <a:pt x="92" y="1786"/>
                    <a:pt x="202" y="1786"/>
                  </a:cubicBezTo>
                  <a:lnTo>
                    <a:pt x="606" y="1786"/>
                  </a:lnTo>
                  <a:cubicBezTo>
                    <a:pt x="716" y="1786"/>
                    <a:pt x="802" y="1699"/>
                    <a:pt x="802" y="1589"/>
                  </a:cubicBezTo>
                  <a:lnTo>
                    <a:pt x="802"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4" name="Google Shape;19474;p140"/>
            <p:cNvSpPr/>
            <p:nvPr/>
          </p:nvSpPr>
          <p:spPr>
            <a:xfrm>
              <a:off x="5927642" y="3466574"/>
              <a:ext cx="136384" cy="41531"/>
            </a:xfrm>
            <a:custGeom>
              <a:avLst/>
              <a:gdLst/>
              <a:ahLst/>
              <a:cxnLst/>
              <a:rect l="l" t="t" r="r" b="b"/>
              <a:pathLst>
                <a:path w="5205" h="1585" extrusionOk="0">
                  <a:moveTo>
                    <a:pt x="169" y="1"/>
                  </a:moveTo>
                  <a:cubicBezTo>
                    <a:pt x="78" y="1"/>
                    <a:pt x="1" y="73"/>
                    <a:pt x="1" y="169"/>
                  </a:cubicBezTo>
                  <a:lnTo>
                    <a:pt x="1" y="1422"/>
                  </a:lnTo>
                  <a:cubicBezTo>
                    <a:pt x="1" y="1513"/>
                    <a:pt x="78" y="1585"/>
                    <a:pt x="169" y="1585"/>
                  </a:cubicBezTo>
                  <a:lnTo>
                    <a:pt x="5041" y="1585"/>
                  </a:lnTo>
                  <a:cubicBezTo>
                    <a:pt x="5132" y="1585"/>
                    <a:pt x="5204" y="1508"/>
                    <a:pt x="5204" y="1417"/>
                  </a:cubicBezTo>
                  <a:lnTo>
                    <a:pt x="5204" y="169"/>
                  </a:lnTo>
                  <a:cubicBezTo>
                    <a:pt x="5204" y="73"/>
                    <a:pt x="5132" y="1"/>
                    <a:pt x="5041" y="1"/>
                  </a:cubicBezTo>
                  <a:close/>
                </a:path>
              </a:pathLst>
            </a:custGeom>
            <a:solidFill>
              <a:srgbClr val="DE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5" name="Google Shape;19475;p140"/>
            <p:cNvSpPr/>
            <p:nvPr/>
          </p:nvSpPr>
          <p:spPr>
            <a:xfrm>
              <a:off x="5927642" y="3482925"/>
              <a:ext cx="136384" cy="25181"/>
            </a:xfrm>
            <a:custGeom>
              <a:avLst/>
              <a:gdLst/>
              <a:ahLst/>
              <a:cxnLst/>
              <a:rect l="l" t="t" r="r" b="b"/>
              <a:pathLst>
                <a:path w="5205" h="961" extrusionOk="0">
                  <a:moveTo>
                    <a:pt x="1" y="1"/>
                  </a:moveTo>
                  <a:lnTo>
                    <a:pt x="1" y="798"/>
                  </a:lnTo>
                  <a:cubicBezTo>
                    <a:pt x="1" y="889"/>
                    <a:pt x="78" y="961"/>
                    <a:pt x="169" y="961"/>
                  </a:cubicBezTo>
                  <a:lnTo>
                    <a:pt x="5041" y="961"/>
                  </a:lnTo>
                  <a:cubicBezTo>
                    <a:pt x="5132" y="961"/>
                    <a:pt x="5204" y="889"/>
                    <a:pt x="5204" y="798"/>
                  </a:cubicBezTo>
                  <a:lnTo>
                    <a:pt x="5204" y="1"/>
                  </a:lnTo>
                  <a:cubicBezTo>
                    <a:pt x="5204" y="97"/>
                    <a:pt x="5132" y="169"/>
                    <a:pt x="5041" y="169"/>
                  </a:cubicBezTo>
                  <a:lnTo>
                    <a:pt x="169" y="169"/>
                  </a:lnTo>
                  <a:cubicBezTo>
                    <a:pt x="78" y="169"/>
                    <a:pt x="1" y="97"/>
                    <a:pt x="1" y="1"/>
                  </a:cubicBezTo>
                  <a:close/>
                </a:path>
              </a:pathLst>
            </a:custGeom>
            <a:solidFill>
              <a:srgbClr val="C8D2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6" name="Google Shape;19476;p140"/>
            <p:cNvSpPr/>
            <p:nvPr/>
          </p:nvSpPr>
          <p:spPr>
            <a:xfrm>
              <a:off x="6091801" y="3537033"/>
              <a:ext cx="18132" cy="83036"/>
            </a:xfrm>
            <a:custGeom>
              <a:avLst/>
              <a:gdLst/>
              <a:ahLst/>
              <a:cxnLst/>
              <a:rect l="l" t="t" r="r" b="b"/>
              <a:pathLst>
                <a:path w="692" h="3169" extrusionOk="0">
                  <a:moveTo>
                    <a:pt x="0" y="0"/>
                  </a:moveTo>
                  <a:lnTo>
                    <a:pt x="0" y="3168"/>
                  </a:lnTo>
                  <a:lnTo>
                    <a:pt x="437" y="3168"/>
                  </a:lnTo>
                  <a:cubicBezTo>
                    <a:pt x="557" y="3168"/>
                    <a:pt x="658" y="3087"/>
                    <a:pt x="692" y="2976"/>
                  </a:cubicBezTo>
                  <a:lnTo>
                    <a:pt x="692" y="0"/>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7" name="Google Shape;19477;p140"/>
            <p:cNvSpPr/>
            <p:nvPr/>
          </p:nvSpPr>
          <p:spPr>
            <a:xfrm>
              <a:off x="5773834" y="3537033"/>
              <a:ext cx="18263" cy="83036"/>
            </a:xfrm>
            <a:custGeom>
              <a:avLst/>
              <a:gdLst/>
              <a:ahLst/>
              <a:cxnLst/>
              <a:rect l="l" t="t" r="r" b="b"/>
              <a:pathLst>
                <a:path w="697" h="3169" extrusionOk="0">
                  <a:moveTo>
                    <a:pt x="0" y="0"/>
                  </a:moveTo>
                  <a:lnTo>
                    <a:pt x="0" y="3168"/>
                  </a:lnTo>
                  <a:lnTo>
                    <a:pt x="696" y="3168"/>
                  </a:lnTo>
                  <a:lnTo>
                    <a:pt x="696" y="0"/>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8" name="Google Shape;19478;p140"/>
            <p:cNvSpPr/>
            <p:nvPr/>
          </p:nvSpPr>
          <p:spPr>
            <a:xfrm>
              <a:off x="5862634" y="3461308"/>
              <a:ext cx="30840" cy="52457"/>
            </a:xfrm>
            <a:custGeom>
              <a:avLst/>
              <a:gdLst/>
              <a:ahLst/>
              <a:cxnLst/>
              <a:rect l="l" t="t" r="r" b="b"/>
              <a:pathLst>
                <a:path w="1177" h="2002" extrusionOk="0">
                  <a:moveTo>
                    <a:pt x="600" y="0"/>
                  </a:moveTo>
                  <a:cubicBezTo>
                    <a:pt x="490" y="0"/>
                    <a:pt x="399" y="91"/>
                    <a:pt x="399" y="202"/>
                  </a:cubicBezTo>
                  <a:lnTo>
                    <a:pt x="399" y="298"/>
                  </a:lnTo>
                  <a:lnTo>
                    <a:pt x="283" y="298"/>
                  </a:lnTo>
                  <a:cubicBezTo>
                    <a:pt x="279" y="298"/>
                    <a:pt x="274" y="298"/>
                    <a:pt x="270" y="298"/>
                  </a:cubicBezTo>
                  <a:cubicBezTo>
                    <a:pt x="2" y="298"/>
                    <a:pt x="0" y="702"/>
                    <a:pt x="265" y="702"/>
                  </a:cubicBezTo>
                  <a:cubicBezTo>
                    <a:pt x="271" y="702"/>
                    <a:pt x="277" y="702"/>
                    <a:pt x="283" y="701"/>
                  </a:cubicBezTo>
                  <a:lnTo>
                    <a:pt x="399" y="701"/>
                  </a:lnTo>
                  <a:lnTo>
                    <a:pt x="399" y="1786"/>
                  </a:lnTo>
                  <a:cubicBezTo>
                    <a:pt x="391" y="1930"/>
                    <a:pt x="497" y="2002"/>
                    <a:pt x="603" y="2002"/>
                  </a:cubicBezTo>
                  <a:cubicBezTo>
                    <a:pt x="708" y="2002"/>
                    <a:pt x="814" y="1930"/>
                    <a:pt x="807" y="1786"/>
                  </a:cubicBezTo>
                  <a:lnTo>
                    <a:pt x="807" y="701"/>
                  </a:lnTo>
                  <a:lnTo>
                    <a:pt x="922" y="701"/>
                  </a:lnTo>
                  <a:cubicBezTo>
                    <a:pt x="1176" y="687"/>
                    <a:pt x="1176" y="312"/>
                    <a:pt x="922" y="298"/>
                  </a:cubicBezTo>
                  <a:lnTo>
                    <a:pt x="807" y="298"/>
                  </a:lnTo>
                  <a:lnTo>
                    <a:pt x="807" y="202"/>
                  </a:lnTo>
                  <a:cubicBezTo>
                    <a:pt x="807" y="91"/>
                    <a:pt x="715" y="0"/>
                    <a:pt x="60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9" name="Google Shape;19479;p140"/>
            <p:cNvSpPr/>
            <p:nvPr/>
          </p:nvSpPr>
          <p:spPr>
            <a:xfrm>
              <a:off x="5827391" y="3461308"/>
              <a:ext cx="31495" cy="52457"/>
            </a:xfrm>
            <a:custGeom>
              <a:avLst/>
              <a:gdLst/>
              <a:ahLst/>
              <a:cxnLst/>
              <a:rect l="l" t="t" r="r" b="b"/>
              <a:pathLst>
                <a:path w="1202" h="2002" extrusionOk="0">
                  <a:moveTo>
                    <a:pt x="610" y="0"/>
                  </a:moveTo>
                  <a:cubicBezTo>
                    <a:pt x="607" y="0"/>
                    <a:pt x="604" y="0"/>
                    <a:pt x="601" y="0"/>
                  </a:cubicBezTo>
                  <a:cubicBezTo>
                    <a:pt x="486" y="0"/>
                    <a:pt x="395" y="91"/>
                    <a:pt x="395" y="202"/>
                  </a:cubicBezTo>
                  <a:lnTo>
                    <a:pt x="395" y="1056"/>
                  </a:lnTo>
                  <a:lnTo>
                    <a:pt x="284" y="1056"/>
                  </a:lnTo>
                  <a:cubicBezTo>
                    <a:pt x="278" y="1056"/>
                    <a:pt x="272" y="1056"/>
                    <a:pt x="266" y="1056"/>
                  </a:cubicBezTo>
                  <a:cubicBezTo>
                    <a:pt x="1" y="1056"/>
                    <a:pt x="2" y="1460"/>
                    <a:pt x="271" y="1460"/>
                  </a:cubicBezTo>
                  <a:cubicBezTo>
                    <a:pt x="275" y="1460"/>
                    <a:pt x="280" y="1460"/>
                    <a:pt x="284" y="1460"/>
                  </a:cubicBezTo>
                  <a:lnTo>
                    <a:pt x="400" y="1460"/>
                  </a:lnTo>
                  <a:lnTo>
                    <a:pt x="400" y="1786"/>
                  </a:lnTo>
                  <a:cubicBezTo>
                    <a:pt x="392" y="1930"/>
                    <a:pt x="498" y="2002"/>
                    <a:pt x="604" y="2002"/>
                  </a:cubicBezTo>
                  <a:cubicBezTo>
                    <a:pt x="709" y="2002"/>
                    <a:pt x="815" y="1930"/>
                    <a:pt x="808" y="1786"/>
                  </a:cubicBezTo>
                  <a:lnTo>
                    <a:pt x="808" y="1460"/>
                  </a:lnTo>
                  <a:lnTo>
                    <a:pt x="923" y="1460"/>
                  </a:lnTo>
                  <a:cubicBezTo>
                    <a:pt x="927" y="1460"/>
                    <a:pt x="932" y="1460"/>
                    <a:pt x="936" y="1460"/>
                  </a:cubicBezTo>
                  <a:cubicBezTo>
                    <a:pt x="1200" y="1460"/>
                    <a:pt x="1202" y="1056"/>
                    <a:pt x="941" y="1056"/>
                  </a:cubicBezTo>
                  <a:cubicBezTo>
                    <a:pt x="935" y="1056"/>
                    <a:pt x="929" y="1056"/>
                    <a:pt x="923" y="1056"/>
                  </a:cubicBezTo>
                  <a:lnTo>
                    <a:pt x="808" y="1056"/>
                  </a:lnTo>
                  <a:lnTo>
                    <a:pt x="808" y="202"/>
                  </a:lnTo>
                  <a:cubicBezTo>
                    <a:pt x="808" y="90"/>
                    <a:pt x="716" y="0"/>
                    <a:pt x="61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0" name="Google Shape;19480;p140"/>
            <p:cNvSpPr/>
            <p:nvPr/>
          </p:nvSpPr>
          <p:spPr>
            <a:xfrm>
              <a:off x="5791049" y="3461308"/>
              <a:ext cx="30736" cy="51907"/>
            </a:xfrm>
            <a:custGeom>
              <a:avLst/>
              <a:gdLst/>
              <a:ahLst/>
              <a:cxnLst/>
              <a:rect l="l" t="t" r="r" b="b"/>
              <a:pathLst>
                <a:path w="1173" h="1981" extrusionOk="0">
                  <a:moveTo>
                    <a:pt x="601" y="0"/>
                  </a:moveTo>
                  <a:cubicBezTo>
                    <a:pt x="486" y="0"/>
                    <a:pt x="395" y="91"/>
                    <a:pt x="395" y="202"/>
                  </a:cubicBezTo>
                  <a:lnTo>
                    <a:pt x="395" y="298"/>
                  </a:lnTo>
                  <a:lnTo>
                    <a:pt x="279" y="298"/>
                  </a:lnTo>
                  <a:cubicBezTo>
                    <a:pt x="275" y="298"/>
                    <a:pt x="270" y="298"/>
                    <a:pt x="266" y="298"/>
                  </a:cubicBezTo>
                  <a:cubicBezTo>
                    <a:pt x="2" y="298"/>
                    <a:pt x="1" y="702"/>
                    <a:pt x="261" y="702"/>
                  </a:cubicBezTo>
                  <a:cubicBezTo>
                    <a:pt x="267" y="702"/>
                    <a:pt x="273" y="702"/>
                    <a:pt x="279" y="701"/>
                  </a:cubicBezTo>
                  <a:lnTo>
                    <a:pt x="395" y="701"/>
                  </a:lnTo>
                  <a:lnTo>
                    <a:pt x="395" y="1786"/>
                  </a:lnTo>
                  <a:cubicBezTo>
                    <a:pt x="402" y="1916"/>
                    <a:pt x="500" y="1980"/>
                    <a:pt x="599" y="1980"/>
                  </a:cubicBezTo>
                  <a:cubicBezTo>
                    <a:pt x="697" y="1980"/>
                    <a:pt x="795" y="1916"/>
                    <a:pt x="803" y="1786"/>
                  </a:cubicBezTo>
                  <a:lnTo>
                    <a:pt x="803" y="701"/>
                  </a:lnTo>
                  <a:lnTo>
                    <a:pt x="918" y="701"/>
                  </a:lnTo>
                  <a:cubicBezTo>
                    <a:pt x="1172" y="687"/>
                    <a:pt x="1172" y="312"/>
                    <a:pt x="918" y="298"/>
                  </a:cubicBezTo>
                  <a:lnTo>
                    <a:pt x="803" y="298"/>
                  </a:lnTo>
                  <a:lnTo>
                    <a:pt x="803" y="202"/>
                  </a:lnTo>
                  <a:cubicBezTo>
                    <a:pt x="803" y="91"/>
                    <a:pt x="711" y="0"/>
                    <a:pt x="60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1" name="Google Shape;19481;p140"/>
            <p:cNvSpPr/>
            <p:nvPr/>
          </p:nvSpPr>
          <p:spPr>
            <a:xfrm>
              <a:off x="5922376" y="3461177"/>
              <a:ext cx="147048" cy="52222"/>
            </a:xfrm>
            <a:custGeom>
              <a:avLst/>
              <a:gdLst/>
              <a:ahLst/>
              <a:cxnLst/>
              <a:rect l="l" t="t" r="r" b="b"/>
              <a:pathLst>
                <a:path w="5612" h="1993" extrusionOk="0">
                  <a:moveTo>
                    <a:pt x="5204" y="409"/>
                  </a:moveTo>
                  <a:lnTo>
                    <a:pt x="5204" y="1585"/>
                  </a:lnTo>
                  <a:lnTo>
                    <a:pt x="404" y="1585"/>
                  </a:lnTo>
                  <a:lnTo>
                    <a:pt x="404" y="409"/>
                  </a:lnTo>
                  <a:close/>
                  <a:moveTo>
                    <a:pt x="370" y="0"/>
                  </a:moveTo>
                  <a:cubicBezTo>
                    <a:pt x="164" y="0"/>
                    <a:pt x="0" y="168"/>
                    <a:pt x="0" y="375"/>
                  </a:cubicBezTo>
                  <a:lnTo>
                    <a:pt x="0" y="1623"/>
                  </a:lnTo>
                  <a:cubicBezTo>
                    <a:pt x="0" y="1829"/>
                    <a:pt x="164" y="1993"/>
                    <a:pt x="370" y="1993"/>
                  </a:cubicBezTo>
                  <a:lnTo>
                    <a:pt x="5242" y="1993"/>
                  </a:lnTo>
                  <a:cubicBezTo>
                    <a:pt x="5444" y="1993"/>
                    <a:pt x="5612" y="1825"/>
                    <a:pt x="5612" y="1623"/>
                  </a:cubicBezTo>
                  <a:lnTo>
                    <a:pt x="5612" y="375"/>
                  </a:lnTo>
                  <a:cubicBezTo>
                    <a:pt x="5612" y="168"/>
                    <a:pt x="5444" y="0"/>
                    <a:pt x="524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2" name="Google Shape;19482;p140"/>
            <p:cNvSpPr/>
            <p:nvPr/>
          </p:nvSpPr>
          <p:spPr>
            <a:xfrm>
              <a:off x="5751876" y="3437411"/>
              <a:ext cx="363769" cy="41400"/>
            </a:xfrm>
            <a:custGeom>
              <a:avLst/>
              <a:gdLst/>
              <a:ahLst/>
              <a:cxnLst/>
              <a:rect l="l" t="t" r="r" b="b"/>
              <a:pathLst>
                <a:path w="13883" h="1580" extrusionOk="0">
                  <a:moveTo>
                    <a:pt x="473" y="0"/>
                  </a:moveTo>
                  <a:cubicBezTo>
                    <a:pt x="219" y="0"/>
                    <a:pt x="8" y="207"/>
                    <a:pt x="8" y="466"/>
                  </a:cubicBezTo>
                  <a:lnTo>
                    <a:pt x="8" y="1364"/>
                  </a:lnTo>
                  <a:cubicBezTo>
                    <a:pt x="1" y="1508"/>
                    <a:pt x="106" y="1580"/>
                    <a:pt x="212" y="1580"/>
                  </a:cubicBezTo>
                  <a:cubicBezTo>
                    <a:pt x="317" y="1580"/>
                    <a:pt x="423" y="1508"/>
                    <a:pt x="416" y="1364"/>
                  </a:cubicBezTo>
                  <a:lnTo>
                    <a:pt x="416" y="466"/>
                  </a:lnTo>
                  <a:cubicBezTo>
                    <a:pt x="416" y="432"/>
                    <a:pt x="440" y="403"/>
                    <a:pt x="473" y="403"/>
                  </a:cubicBezTo>
                  <a:lnTo>
                    <a:pt x="13410" y="403"/>
                  </a:lnTo>
                  <a:cubicBezTo>
                    <a:pt x="13444" y="403"/>
                    <a:pt x="13473" y="432"/>
                    <a:pt x="13473" y="466"/>
                  </a:cubicBezTo>
                  <a:lnTo>
                    <a:pt x="13473" y="1364"/>
                  </a:lnTo>
                  <a:cubicBezTo>
                    <a:pt x="13463" y="1508"/>
                    <a:pt x="13567" y="1580"/>
                    <a:pt x="13672" y="1580"/>
                  </a:cubicBezTo>
                  <a:cubicBezTo>
                    <a:pt x="13777" y="1580"/>
                    <a:pt x="13883" y="1508"/>
                    <a:pt x="13876" y="1364"/>
                  </a:cubicBezTo>
                  <a:lnTo>
                    <a:pt x="13876" y="466"/>
                  </a:lnTo>
                  <a:cubicBezTo>
                    <a:pt x="13876" y="207"/>
                    <a:pt x="13669" y="0"/>
                    <a:pt x="1341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3" name="Google Shape;19483;p140"/>
            <p:cNvSpPr/>
            <p:nvPr/>
          </p:nvSpPr>
          <p:spPr>
            <a:xfrm>
              <a:off x="5751876" y="3492331"/>
              <a:ext cx="363717" cy="133004"/>
            </a:xfrm>
            <a:custGeom>
              <a:avLst/>
              <a:gdLst/>
              <a:ahLst/>
              <a:cxnLst/>
              <a:rect l="l" t="t" r="r" b="b"/>
              <a:pathLst>
                <a:path w="13881" h="5076" extrusionOk="0">
                  <a:moveTo>
                    <a:pt x="2811" y="1908"/>
                  </a:moveTo>
                  <a:lnTo>
                    <a:pt x="2811" y="3290"/>
                  </a:lnTo>
                  <a:lnTo>
                    <a:pt x="2413" y="3290"/>
                  </a:lnTo>
                  <a:lnTo>
                    <a:pt x="2413" y="1908"/>
                  </a:lnTo>
                  <a:close/>
                  <a:moveTo>
                    <a:pt x="4971" y="1908"/>
                  </a:moveTo>
                  <a:lnTo>
                    <a:pt x="4971" y="3290"/>
                  </a:lnTo>
                  <a:lnTo>
                    <a:pt x="4578" y="3290"/>
                  </a:lnTo>
                  <a:lnTo>
                    <a:pt x="4578" y="1908"/>
                  </a:lnTo>
                  <a:close/>
                  <a:moveTo>
                    <a:pt x="7136" y="1908"/>
                  </a:moveTo>
                  <a:lnTo>
                    <a:pt x="7136" y="3290"/>
                  </a:lnTo>
                  <a:lnTo>
                    <a:pt x="6738" y="3290"/>
                  </a:lnTo>
                  <a:lnTo>
                    <a:pt x="6738" y="1908"/>
                  </a:lnTo>
                  <a:close/>
                  <a:moveTo>
                    <a:pt x="9296" y="1908"/>
                  </a:moveTo>
                  <a:lnTo>
                    <a:pt x="9296" y="3290"/>
                  </a:lnTo>
                  <a:lnTo>
                    <a:pt x="8903" y="3290"/>
                  </a:lnTo>
                  <a:lnTo>
                    <a:pt x="8903" y="1908"/>
                  </a:lnTo>
                  <a:close/>
                  <a:moveTo>
                    <a:pt x="11461" y="1908"/>
                  </a:moveTo>
                  <a:lnTo>
                    <a:pt x="11461" y="3290"/>
                  </a:lnTo>
                  <a:lnTo>
                    <a:pt x="11063" y="3290"/>
                  </a:lnTo>
                  <a:lnTo>
                    <a:pt x="11063" y="1908"/>
                  </a:lnTo>
                  <a:close/>
                  <a:moveTo>
                    <a:pt x="1328" y="1908"/>
                  </a:moveTo>
                  <a:lnTo>
                    <a:pt x="1328" y="4668"/>
                  </a:lnTo>
                  <a:lnTo>
                    <a:pt x="473" y="4668"/>
                  </a:lnTo>
                  <a:cubicBezTo>
                    <a:pt x="440" y="4668"/>
                    <a:pt x="416" y="4644"/>
                    <a:pt x="416" y="4610"/>
                  </a:cubicBezTo>
                  <a:lnTo>
                    <a:pt x="416" y="1908"/>
                  </a:lnTo>
                  <a:close/>
                  <a:moveTo>
                    <a:pt x="2005" y="1908"/>
                  </a:moveTo>
                  <a:lnTo>
                    <a:pt x="2005" y="3295"/>
                  </a:lnTo>
                  <a:cubicBezTo>
                    <a:pt x="2005" y="3516"/>
                    <a:pt x="2187" y="3698"/>
                    <a:pt x="2408" y="3698"/>
                  </a:cubicBezTo>
                  <a:lnTo>
                    <a:pt x="2408" y="4668"/>
                  </a:lnTo>
                  <a:lnTo>
                    <a:pt x="1731" y="4668"/>
                  </a:lnTo>
                  <a:lnTo>
                    <a:pt x="1731" y="1908"/>
                  </a:lnTo>
                  <a:close/>
                  <a:moveTo>
                    <a:pt x="3493" y="1908"/>
                  </a:moveTo>
                  <a:lnTo>
                    <a:pt x="3493" y="4668"/>
                  </a:lnTo>
                  <a:lnTo>
                    <a:pt x="2816" y="4668"/>
                  </a:lnTo>
                  <a:lnTo>
                    <a:pt x="2816" y="3698"/>
                  </a:lnTo>
                  <a:cubicBezTo>
                    <a:pt x="3037" y="3698"/>
                    <a:pt x="3214" y="3516"/>
                    <a:pt x="3214" y="3295"/>
                  </a:cubicBezTo>
                  <a:lnTo>
                    <a:pt x="3214" y="1908"/>
                  </a:lnTo>
                  <a:close/>
                  <a:moveTo>
                    <a:pt x="4170" y="1908"/>
                  </a:moveTo>
                  <a:lnTo>
                    <a:pt x="4170" y="3295"/>
                  </a:lnTo>
                  <a:cubicBezTo>
                    <a:pt x="4170" y="3516"/>
                    <a:pt x="4347" y="3698"/>
                    <a:pt x="4573" y="3698"/>
                  </a:cubicBezTo>
                  <a:lnTo>
                    <a:pt x="4573" y="4668"/>
                  </a:lnTo>
                  <a:lnTo>
                    <a:pt x="3896" y="4668"/>
                  </a:lnTo>
                  <a:lnTo>
                    <a:pt x="3896" y="1908"/>
                  </a:lnTo>
                  <a:close/>
                  <a:moveTo>
                    <a:pt x="5653" y="1908"/>
                  </a:moveTo>
                  <a:lnTo>
                    <a:pt x="5653" y="4668"/>
                  </a:lnTo>
                  <a:lnTo>
                    <a:pt x="4976" y="4668"/>
                  </a:lnTo>
                  <a:lnTo>
                    <a:pt x="4976" y="3698"/>
                  </a:lnTo>
                  <a:cubicBezTo>
                    <a:pt x="5197" y="3698"/>
                    <a:pt x="5379" y="3516"/>
                    <a:pt x="5379" y="3295"/>
                  </a:cubicBezTo>
                  <a:lnTo>
                    <a:pt x="5379" y="1908"/>
                  </a:lnTo>
                  <a:close/>
                  <a:moveTo>
                    <a:pt x="6330" y="1908"/>
                  </a:moveTo>
                  <a:lnTo>
                    <a:pt x="6330" y="3295"/>
                  </a:lnTo>
                  <a:cubicBezTo>
                    <a:pt x="6330" y="3516"/>
                    <a:pt x="6512" y="3698"/>
                    <a:pt x="6733" y="3698"/>
                  </a:cubicBezTo>
                  <a:lnTo>
                    <a:pt x="6733" y="4668"/>
                  </a:lnTo>
                  <a:lnTo>
                    <a:pt x="6056" y="4668"/>
                  </a:lnTo>
                  <a:lnTo>
                    <a:pt x="6056" y="1908"/>
                  </a:lnTo>
                  <a:close/>
                  <a:moveTo>
                    <a:pt x="7818" y="1908"/>
                  </a:moveTo>
                  <a:lnTo>
                    <a:pt x="7818" y="4668"/>
                  </a:lnTo>
                  <a:lnTo>
                    <a:pt x="7141" y="4668"/>
                  </a:lnTo>
                  <a:lnTo>
                    <a:pt x="7141" y="3698"/>
                  </a:lnTo>
                  <a:cubicBezTo>
                    <a:pt x="7362" y="3698"/>
                    <a:pt x="7539" y="3516"/>
                    <a:pt x="7539" y="3295"/>
                  </a:cubicBezTo>
                  <a:lnTo>
                    <a:pt x="7539" y="1908"/>
                  </a:lnTo>
                  <a:close/>
                  <a:moveTo>
                    <a:pt x="8495" y="1908"/>
                  </a:moveTo>
                  <a:lnTo>
                    <a:pt x="8495" y="3295"/>
                  </a:lnTo>
                  <a:cubicBezTo>
                    <a:pt x="8495" y="3516"/>
                    <a:pt x="8672" y="3698"/>
                    <a:pt x="8898" y="3698"/>
                  </a:cubicBezTo>
                  <a:lnTo>
                    <a:pt x="8898" y="4668"/>
                  </a:lnTo>
                  <a:lnTo>
                    <a:pt x="8221" y="4668"/>
                  </a:lnTo>
                  <a:lnTo>
                    <a:pt x="8221" y="1908"/>
                  </a:lnTo>
                  <a:close/>
                  <a:moveTo>
                    <a:pt x="9978" y="1908"/>
                  </a:moveTo>
                  <a:lnTo>
                    <a:pt x="9978" y="4668"/>
                  </a:lnTo>
                  <a:lnTo>
                    <a:pt x="9301" y="4668"/>
                  </a:lnTo>
                  <a:lnTo>
                    <a:pt x="9301" y="3698"/>
                  </a:lnTo>
                  <a:cubicBezTo>
                    <a:pt x="9522" y="3698"/>
                    <a:pt x="9704" y="3516"/>
                    <a:pt x="9704" y="3295"/>
                  </a:cubicBezTo>
                  <a:lnTo>
                    <a:pt x="9704" y="1908"/>
                  </a:lnTo>
                  <a:close/>
                  <a:moveTo>
                    <a:pt x="10669" y="1908"/>
                  </a:moveTo>
                  <a:lnTo>
                    <a:pt x="10669" y="3295"/>
                  </a:lnTo>
                  <a:cubicBezTo>
                    <a:pt x="10669" y="3516"/>
                    <a:pt x="10847" y="3698"/>
                    <a:pt x="11068" y="3698"/>
                  </a:cubicBezTo>
                  <a:lnTo>
                    <a:pt x="11058" y="4668"/>
                  </a:lnTo>
                  <a:lnTo>
                    <a:pt x="10381" y="4668"/>
                  </a:lnTo>
                  <a:lnTo>
                    <a:pt x="10381" y="1908"/>
                  </a:lnTo>
                  <a:close/>
                  <a:moveTo>
                    <a:pt x="12143" y="1908"/>
                  </a:moveTo>
                  <a:lnTo>
                    <a:pt x="12143" y="4668"/>
                  </a:lnTo>
                  <a:lnTo>
                    <a:pt x="11466" y="4668"/>
                  </a:lnTo>
                  <a:lnTo>
                    <a:pt x="11466" y="3698"/>
                  </a:lnTo>
                  <a:cubicBezTo>
                    <a:pt x="11687" y="3698"/>
                    <a:pt x="11864" y="3516"/>
                    <a:pt x="11864" y="3295"/>
                  </a:cubicBezTo>
                  <a:lnTo>
                    <a:pt x="11864" y="1908"/>
                  </a:lnTo>
                  <a:close/>
                  <a:moveTo>
                    <a:pt x="13463" y="1908"/>
                  </a:moveTo>
                  <a:lnTo>
                    <a:pt x="13463" y="4610"/>
                  </a:lnTo>
                  <a:cubicBezTo>
                    <a:pt x="13463" y="4644"/>
                    <a:pt x="13434" y="4668"/>
                    <a:pt x="13401" y="4668"/>
                  </a:cubicBezTo>
                  <a:lnTo>
                    <a:pt x="12546" y="4668"/>
                  </a:lnTo>
                  <a:lnTo>
                    <a:pt x="12546" y="1908"/>
                  </a:lnTo>
                  <a:close/>
                  <a:moveTo>
                    <a:pt x="212" y="1"/>
                  </a:moveTo>
                  <a:cubicBezTo>
                    <a:pt x="106" y="1"/>
                    <a:pt x="1" y="72"/>
                    <a:pt x="8" y="213"/>
                  </a:cubicBezTo>
                  <a:lnTo>
                    <a:pt x="8" y="4610"/>
                  </a:lnTo>
                  <a:cubicBezTo>
                    <a:pt x="8" y="4869"/>
                    <a:pt x="219" y="5076"/>
                    <a:pt x="473" y="5076"/>
                  </a:cubicBezTo>
                  <a:lnTo>
                    <a:pt x="13410" y="5076"/>
                  </a:lnTo>
                  <a:cubicBezTo>
                    <a:pt x="13669" y="5076"/>
                    <a:pt x="13881" y="4869"/>
                    <a:pt x="13881" y="4610"/>
                  </a:cubicBezTo>
                  <a:lnTo>
                    <a:pt x="13881" y="213"/>
                  </a:lnTo>
                  <a:cubicBezTo>
                    <a:pt x="13881" y="103"/>
                    <a:pt x="13789" y="12"/>
                    <a:pt x="13674" y="12"/>
                  </a:cubicBezTo>
                  <a:cubicBezTo>
                    <a:pt x="13564" y="12"/>
                    <a:pt x="13473" y="103"/>
                    <a:pt x="13473" y="213"/>
                  </a:cubicBezTo>
                  <a:lnTo>
                    <a:pt x="13473" y="1504"/>
                  </a:lnTo>
                  <a:lnTo>
                    <a:pt x="416" y="1504"/>
                  </a:lnTo>
                  <a:lnTo>
                    <a:pt x="416" y="213"/>
                  </a:lnTo>
                  <a:cubicBezTo>
                    <a:pt x="423" y="72"/>
                    <a:pt x="317" y="1"/>
                    <a:pt x="21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484" name="Google Shape;19484;p140"/>
          <p:cNvGrpSpPr/>
          <p:nvPr/>
        </p:nvGrpSpPr>
        <p:grpSpPr>
          <a:xfrm>
            <a:off x="7660518" y="3613439"/>
            <a:ext cx="304263" cy="363664"/>
            <a:chOff x="7660518" y="3800289"/>
            <a:chExt cx="304263" cy="363664"/>
          </a:xfrm>
        </p:grpSpPr>
        <p:sp>
          <p:nvSpPr>
            <p:cNvPr id="19485" name="Google Shape;19485;p140"/>
            <p:cNvSpPr/>
            <p:nvPr/>
          </p:nvSpPr>
          <p:spPr>
            <a:xfrm>
              <a:off x="7672205" y="4031317"/>
              <a:ext cx="54868" cy="54527"/>
            </a:xfrm>
            <a:custGeom>
              <a:avLst/>
              <a:gdLst/>
              <a:ahLst/>
              <a:cxnLst/>
              <a:rect l="l" t="t" r="r" b="b"/>
              <a:pathLst>
                <a:path w="2094" h="2081" extrusionOk="0">
                  <a:moveTo>
                    <a:pt x="1316" y="1"/>
                  </a:moveTo>
                  <a:lnTo>
                    <a:pt x="63" y="1441"/>
                  </a:lnTo>
                  <a:cubicBezTo>
                    <a:pt x="1" y="1513"/>
                    <a:pt x="5" y="1619"/>
                    <a:pt x="73" y="1686"/>
                  </a:cubicBezTo>
                  <a:lnTo>
                    <a:pt x="413" y="2031"/>
                  </a:lnTo>
                  <a:cubicBezTo>
                    <a:pt x="448" y="2064"/>
                    <a:pt x="494" y="2081"/>
                    <a:pt x="538" y="2081"/>
                  </a:cubicBezTo>
                  <a:cubicBezTo>
                    <a:pt x="580" y="2081"/>
                    <a:pt x="621" y="2066"/>
                    <a:pt x="653" y="2036"/>
                  </a:cubicBezTo>
                  <a:lnTo>
                    <a:pt x="2094" y="783"/>
                  </a:lnTo>
                  <a:lnTo>
                    <a:pt x="1316" y="1"/>
                  </a:ln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6" name="Google Shape;19486;p140"/>
            <p:cNvSpPr/>
            <p:nvPr/>
          </p:nvSpPr>
          <p:spPr>
            <a:xfrm>
              <a:off x="7678493" y="4041640"/>
              <a:ext cx="48710" cy="44308"/>
            </a:xfrm>
            <a:custGeom>
              <a:avLst/>
              <a:gdLst/>
              <a:ahLst/>
              <a:cxnLst/>
              <a:rect l="l" t="t" r="r" b="b"/>
              <a:pathLst>
                <a:path w="1859" h="1691" extrusionOk="0">
                  <a:moveTo>
                    <a:pt x="1470" y="1"/>
                  </a:moveTo>
                  <a:lnTo>
                    <a:pt x="1" y="1465"/>
                  </a:lnTo>
                  <a:lnTo>
                    <a:pt x="173" y="1637"/>
                  </a:lnTo>
                  <a:cubicBezTo>
                    <a:pt x="209" y="1673"/>
                    <a:pt x="255" y="1691"/>
                    <a:pt x="301" y="1691"/>
                  </a:cubicBezTo>
                  <a:cubicBezTo>
                    <a:pt x="343" y="1691"/>
                    <a:pt x="384" y="1676"/>
                    <a:pt x="418" y="1647"/>
                  </a:cubicBezTo>
                  <a:lnTo>
                    <a:pt x="1858" y="389"/>
                  </a:lnTo>
                  <a:lnTo>
                    <a:pt x="1470" y="1"/>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7" name="Google Shape;19487;p140"/>
            <p:cNvSpPr/>
            <p:nvPr/>
          </p:nvSpPr>
          <p:spPr>
            <a:xfrm>
              <a:off x="7691464" y="3858380"/>
              <a:ext cx="208677" cy="207995"/>
            </a:xfrm>
            <a:custGeom>
              <a:avLst/>
              <a:gdLst/>
              <a:ahLst/>
              <a:cxnLst/>
              <a:rect l="l" t="t" r="r" b="b"/>
              <a:pathLst>
                <a:path w="7964" h="7938" extrusionOk="0">
                  <a:moveTo>
                    <a:pt x="6015" y="1"/>
                  </a:moveTo>
                  <a:lnTo>
                    <a:pt x="96" y="6875"/>
                  </a:lnTo>
                  <a:cubicBezTo>
                    <a:pt x="0" y="6985"/>
                    <a:pt x="5" y="7148"/>
                    <a:pt x="110" y="7254"/>
                  </a:cubicBezTo>
                  <a:lnTo>
                    <a:pt x="715" y="7859"/>
                  </a:lnTo>
                  <a:cubicBezTo>
                    <a:pt x="768" y="7911"/>
                    <a:pt x="838" y="7937"/>
                    <a:pt x="909" y="7937"/>
                  </a:cubicBezTo>
                  <a:cubicBezTo>
                    <a:pt x="975" y="7937"/>
                    <a:pt x="1041" y="7914"/>
                    <a:pt x="1095" y="7868"/>
                  </a:cubicBezTo>
                  <a:lnTo>
                    <a:pt x="7964" y="1949"/>
                  </a:lnTo>
                  <a:lnTo>
                    <a:pt x="7906" y="1916"/>
                  </a:lnTo>
                  <a:cubicBezTo>
                    <a:pt x="7133" y="1469"/>
                    <a:pt x="6495" y="831"/>
                    <a:pt x="6048" y="58"/>
                  </a:cubicBezTo>
                  <a:lnTo>
                    <a:pt x="6015" y="1"/>
                  </a:lnTo>
                  <a:close/>
                </a:path>
              </a:pathLst>
            </a:custGeom>
            <a:solidFill>
              <a:srgbClr val="B8C5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8" name="Google Shape;19488;p140"/>
            <p:cNvSpPr/>
            <p:nvPr/>
          </p:nvSpPr>
          <p:spPr>
            <a:xfrm>
              <a:off x="7702259" y="3887439"/>
              <a:ext cx="197881" cy="178911"/>
            </a:xfrm>
            <a:custGeom>
              <a:avLst/>
              <a:gdLst/>
              <a:ahLst/>
              <a:cxnLst/>
              <a:rect l="l" t="t" r="r" b="b"/>
              <a:pathLst>
                <a:path w="7552" h="6828" extrusionOk="0">
                  <a:moveTo>
                    <a:pt x="6443" y="0"/>
                  </a:moveTo>
                  <a:lnTo>
                    <a:pt x="1" y="6442"/>
                  </a:lnTo>
                  <a:lnTo>
                    <a:pt x="303" y="6745"/>
                  </a:lnTo>
                  <a:cubicBezTo>
                    <a:pt x="356" y="6800"/>
                    <a:pt x="427" y="6828"/>
                    <a:pt x="499" y="6828"/>
                  </a:cubicBezTo>
                  <a:cubicBezTo>
                    <a:pt x="564" y="6828"/>
                    <a:pt x="630" y="6805"/>
                    <a:pt x="683" y="6759"/>
                  </a:cubicBezTo>
                  <a:lnTo>
                    <a:pt x="7552" y="840"/>
                  </a:lnTo>
                  <a:lnTo>
                    <a:pt x="7494" y="807"/>
                  </a:lnTo>
                  <a:cubicBezTo>
                    <a:pt x="7110" y="581"/>
                    <a:pt x="6755" y="312"/>
                    <a:pt x="6443" y="0"/>
                  </a:cubicBezTo>
                  <a:close/>
                </a:path>
              </a:pathLst>
            </a:custGeom>
            <a:solidFill>
              <a:srgbClr val="C7D2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9" name="Google Shape;19489;p140"/>
            <p:cNvSpPr/>
            <p:nvPr/>
          </p:nvSpPr>
          <p:spPr>
            <a:xfrm>
              <a:off x="7795985" y="3805713"/>
              <a:ext cx="163032" cy="136489"/>
            </a:xfrm>
            <a:custGeom>
              <a:avLst/>
              <a:gdLst/>
              <a:ahLst/>
              <a:cxnLst/>
              <a:rect l="l" t="t" r="r" b="b"/>
              <a:pathLst>
                <a:path w="6222" h="5209" extrusionOk="0">
                  <a:moveTo>
                    <a:pt x="3609" y="1"/>
                  </a:moveTo>
                  <a:cubicBezTo>
                    <a:pt x="3000" y="1"/>
                    <a:pt x="2391" y="232"/>
                    <a:pt x="1925" y="695"/>
                  </a:cubicBezTo>
                  <a:cubicBezTo>
                    <a:pt x="0" y="2625"/>
                    <a:pt x="931" y="3388"/>
                    <a:pt x="1762" y="4224"/>
                  </a:cubicBezTo>
                  <a:cubicBezTo>
                    <a:pt x="2253" y="4712"/>
                    <a:pt x="2696" y="5209"/>
                    <a:pt x="3333" y="5209"/>
                  </a:cubicBezTo>
                  <a:cubicBezTo>
                    <a:pt x="3830" y="5209"/>
                    <a:pt x="4444" y="4906"/>
                    <a:pt x="5290" y="4060"/>
                  </a:cubicBezTo>
                  <a:cubicBezTo>
                    <a:pt x="6221" y="3129"/>
                    <a:pt x="6221" y="1627"/>
                    <a:pt x="5290" y="695"/>
                  </a:cubicBezTo>
                  <a:cubicBezTo>
                    <a:pt x="4827" y="232"/>
                    <a:pt x="4218" y="1"/>
                    <a:pt x="3609"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0" name="Google Shape;19490;p140"/>
            <p:cNvSpPr/>
            <p:nvPr/>
          </p:nvSpPr>
          <p:spPr>
            <a:xfrm>
              <a:off x="7829315" y="3812735"/>
              <a:ext cx="129702" cy="129467"/>
            </a:xfrm>
            <a:custGeom>
              <a:avLst/>
              <a:gdLst/>
              <a:ahLst/>
              <a:cxnLst/>
              <a:rect l="l" t="t" r="r" b="b"/>
              <a:pathLst>
                <a:path w="4950" h="4941" extrusionOk="0">
                  <a:moveTo>
                    <a:pt x="3437" y="0"/>
                  </a:moveTo>
                  <a:lnTo>
                    <a:pt x="3437" y="0"/>
                  </a:lnTo>
                  <a:cubicBezTo>
                    <a:pt x="3912" y="922"/>
                    <a:pt x="3740" y="2045"/>
                    <a:pt x="3005" y="2779"/>
                  </a:cubicBezTo>
                  <a:cubicBezTo>
                    <a:pt x="2161" y="3626"/>
                    <a:pt x="1546" y="3929"/>
                    <a:pt x="1048" y="3929"/>
                  </a:cubicBezTo>
                  <a:cubicBezTo>
                    <a:pt x="640" y="3929"/>
                    <a:pt x="311" y="3726"/>
                    <a:pt x="0" y="3451"/>
                  </a:cubicBezTo>
                  <a:lnTo>
                    <a:pt x="0" y="3451"/>
                  </a:lnTo>
                  <a:cubicBezTo>
                    <a:pt x="149" y="3624"/>
                    <a:pt x="322" y="3787"/>
                    <a:pt x="490" y="3956"/>
                  </a:cubicBezTo>
                  <a:cubicBezTo>
                    <a:pt x="978" y="4444"/>
                    <a:pt x="1422" y="4941"/>
                    <a:pt x="2060" y="4941"/>
                  </a:cubicBezTo>
                  <a:cubicBezTo>
                    <a:pt x="2557" y="4941"/>
                    <a:pt x="3172" y="4638"/>
                    <a:pt x="4018" y="3792"/>
                  </a:cubicBezTo>
                  <a:cubicBezTo>
                    <a:pt x="4949" y="2861"/>
                    <a:pt x="4949" y="1359"/>
                    <a:pt x="4018" y="427"/>
                  </a:cubicBezTo>
                  <a:cubicBezTo>
                    <a:pt x="3845" y="255"/>
                    <a:pt x="3648" y="111"/>
                    <a:pt x="3437" y="0"/>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1" name="Google Shape;19491;p140"/>
            <p:cNvSpPr/>
            <p:nvPr/>
          </p:nvSpPr>
          <p:spPr>
            <a:xfrm>
              <a:off x="7800623" y="3929834"/>
              <a:ext cx="28194" cy="28063"/>
            </a:xfrm>
            <a:custGeom>
              <a:avLst/>
              <a:gdLst/>
              <a:ahLst/>
              <a:cxnLst/>
              <a:rect l="l" t="t" r="r" b="b"/>
              <a:pathLst>
                <a:path w="1076" h="1071" extrusionOk="0">
                  <a:moveTo>
                    <a:pt x="538" y="0"/>
                  </a:moveTo>
                  <a:cubicBezTo>
                    <a:pt x="241" y="0"/>
                    <a:pt x="1" y="240"/>
                    <a:pt x="1" y="533"/>
                  </a:cubicBezTo>
                  <a:cubicBezTo>
                    <a:pt x="1" y="831"/>
                    <a:pt x="241" y="1071"/>
                    <a:pt x="538" y="1071"/>
                  </a:cubicBezTo>
                  <a:cubicBezTo>
                    <a:pt x="836" y="1071"/>
                    <a:pt x="1076" y="831"/>
                    <a:pt x="1076" y="533"/>
                  </a:cubicBezTo>
                  <a:cubicBezTo>
                    <a:pt x="1076" y="240"/>
                    <a:pt x="836" y="0"/>
                    <a:pt x="538" y="0"/>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2" name="Google Shape;19492;p140"/>
            <p:cNvSpPr/>
            <p:nvPr/>
          </p:nvSpPr>
          <p:spPr>
            <a:xfrm>
              <a:off x="7803401" y="4127061"/>
              <a:ext cx="29583" cy="28430"/>
            </a:xfrm>
            <a:custGeom>
              <a:avLst/>
              <a:gdLst/>
              <a:ahLst/>
              <a:cxnLst/>
              <a:rect l="l" t="t" r="r" b="b"/>
              <a:pathLst>
                <a:path w="1129" h="1085" extrusionOk="0">
                  <a:moveTo>
                    <a:pt x="575" y="1"/>
                  </a:moveTo>
                  <a:cubicBezTo>
                    <a:pt x="519" y="1"/>
                    <a:pt x="464" y="25"/>
                    <a:pt x="428" y="72"/>
                  </a:cubicBezTo>
                  <a:lnTo>
                    <a:pt x="58" y="566"/>
                  </a:lnTo>
                  <a:cubicBezTo>
                    <a:pt x="0" y="638"/>
                    <a:pt x="10" y="739"/>
                    <a:pt x="72" y="806"/>
                  </a:cubicBezTo>
                  <a:lnTo>
                    <a:pt x="298" y="1027"/>
                  </a:lnTo>
                  <a:cubicBezTo>
                    <a:pt x="333" y="1065"/>
                    <a:pt x="379" y="1084"/>
                    <a:pt x="427" y="1084"/>
                  </a:cubicBezTo>
                  <a:cubicBezTo>
                    <a:pt x="465" y="1084"/>
                    <a:pt x="504" y="1072"/>
                    <a:pt x="538" y="1046"/>
                  </a:cubicBezTo>
                  <a:lnTo>
                    <a:pt x="1032" y="677"/>
                  </a:lnTo>
                  <a:cubicBezTo>
                    <a:pt x="1119" y="610"/>
                    <a:pt x="1128" y="475"/>
                    <a:pt x="1047" y="398"/>
                  </a:cubicBezTo>
                  <a:lnTo>
                    <a:pt x="706" y="53"/>
                  </a:lnTo>
                  <a:cubicBezTo>
                    <a:pt x="669" y="18"/>
                    <a:pt x="622" y="1"/>
                    <a:pt x="575"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3" name="Google Shape;19493;p140"/>
            <p:cNvSpPr/>
            <p:nvPr/>
          </p:nvSpPr>
          <p:spPr>
            <a:xfrm>
              <a:off x="7793968" y="3924332"/>
              <a:ext cx="42029" cy="38858"/>
            </a:xfrm>
            <a:custGeom>
              <a:avLst/>
              <a:gdLst/>
              <a:ahLst/>
              <a:cxnLst/>
              <a:rect l="l" t="t" r="r" b="b"/>
              <a:pathLst>
                <a:path w="1604" h="1483" extrusionOk="0">
                  <a:moveTo>
                    <a:pt x="792" y="412"/>
                  </a:moveTo>
                  <a:cubicBezTo>
                    <a:pt x="1090" y="412"/>
                    <a:pt x="1234" y="772"/>
                    <a:pt x="1028" y="978"/>
                  </a:cubicBezTo>
                  <a:cubicBezTo>
                    <a:pt x="963" y="1043"/>
                    <a:pt x="878" y="1075"/>
                    <a:pt x="792" y="1075"/>
                  </a:cubicBezTo>
                  <a:cubicBezTo>
                    <a:pt x="707" y="1075"/>
                    <a:pt x="622" y="1043"/>
                    <a:pt x="557" y="978"/>
                  </a:cubicBezTo>
                  <a:cubicBezTo>
                    <a:pt x="351" y="772"/>
                    <a:pt x="495" y="412"/>
                    <a:pt x="792" y="412"/>
                  </a:cubicBezTo>
                  <a:close/>
                  <a:moveTo>
                    <a:pt x="791" y="1"/>
                  </a:moveTo>
                  <a:cubicBezTo>
                    <a:pt x="696" y="1"/>
                    <a:pt x="601" y="19"/>
                    <a:pt x="509" y="57"/>
                  </a:cubicBezTo>
                  <a:cubicBezTo>
                    <a:pt x="183" y="196"/>
                    <a:pt x="0" y="541"/>
                    <a:pt x="67" y="887"/>
                  </a:cubicBezTo>
                  <a:cubicBezTo>
                    <a:pt x="135" y="1233"/>
                    <a:pt x="437" y="1482"/>
                    <a:pt x="792" y="1482"/>
                  </a:cubicBezTo>
                  <a:cubicBezTo>
                    <a:pt x="989" y="1482"/>
                    <a:pt x="1176" y="1405"/>
                    <a:pt x="1316" y="1266"/>
                  </a:cubicBezTo>
                  <a:cubicBezTo>
                    <a:pt x="1565" y="1017"/>
                    <a:pt x="1604" y="628"/>
                    <a:pt x="1407" y="330"/>
                  </a:cubicBezTo>
                  <a:cubicBezTo>
                    <a:pt x="1269" y="119"/>
                    <a:pt x="1034" y="1"/>
                    <a:pt x="79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4" name="Google Shape;19494;p140"/>
            <p:cNvSpPr/>
            <p:nvPr/>
          </p:nvSpPr>
          <p:spPr>
            <a:xfrm>
              <a:off x="7660518" y="3800289"/>
              <a:ext cx="304263" cy="363664"/>
            </a:xfrm>
            <a:custGeom>
              <a:avLst/>
              <a:gdLst/>
              <a:ahLst/>
              <a:cxnLst/>
              <a:rect l="l" t="t" r="r" b="b"/>
              <a:pathLst>
                <a:path w="11612" h="13879" extrusionOk="0">
                  <a:moveTo>
                    <a:pt x="1248" y="9716"/>
                  </a:moveTo>
                  <a:lnTo>
                    <a:pt x="1647" y="10114"/>
                  </a:lnTo>
                  <a:lnTo>
                    <a:pt x="989" y="10685"/>
                  </a:lnTo>
                  <a:lnTo>
                    <a:pt x="677" y="10373"/>
                  </a:lnTo>
                  <a:lnTo>
                    <a:pt x="1248" y="9716"/>
                  </a:lnTo>
                  <a:close/>
                  <a:moveTo>
                    <a:pt x="6029" y="12682"/>
                  </a:moveTo>
                  <a:lnTo>
                    <a:pt x="6341" y="12994"/>
                  </a:lnTo>
                  <a:lnTo>
                    <a:pt x="5881" y="13345"/>
                  </a:lnTo>
                  <a:lnTo>
                    <a:pt x="5684" y="13143"/>
                  </a:lnTo>
                  <a:lnTo>
                    <a:pt x="6029" y="12682"/>
                  </a:lnTo>
                  <a:close/>
                  <a:moveTo>
                    <a:pt x="8777" y="0"/>
                  </a:moveTo>
                  <a:cubicBezTo>
                    <a:pt x="8274" y="0"/>
                    <a:pt x="7767" y="147"/>
                    <a:pt x="7325" y="446"/>
                  </a:cubicBezTo>
                  <a:cubicBezTo>
                    <a:pt x="7140" y="573"/>
                    <a:pt x="7263" y="826"/>
                    <a:pt x="7438" y="826"/>
                  </a:cubicBezTo>
                  <a:cubicBezTo>
                    <a:pt x="7476" y="826"/>
                    <a:pt x="7516" y="814"/>
                    <a:pt x="7556" y="787"/>
                  </a:cubicBezTo>
                  <a:cubicBezTo>
                    <a:pt x="7928" y="534"/>
                    <a:pt x="8354" y="412"/>
                    <a:pt x="8776" y="412"/>
                  </a:cubicBezTo>
                  <a:cubicBezTo>
                    <a:pt x="9405" y="412"/>
                    <a:pt x="10025" y="683"/>
                    <a:pt x="10450" y="1200"/>
                  </a:cubicBezTo>
                  <a:cubicBezTo>
                    <a:pt x="11166" y="2064"/>
                    <a:pt x="11108" y="3331"/>
                    <a:pt x="10316" y="4123"/>
                  </a:cubicBezTo>
                  <a:cubicBezTo>
                    <a:pt x="9586" y="4853"/>
                    <a:pt x="8991" y="5213"/>
                    <a:pt x="8501" y="5213"/>
                  </a:cubicBezTo>
                  <a:cubicBezTo>
                    <a:pt x="8324" y="5208"/>
                    <a:pt x="8146" y="5160"/>
                    <a:pt x="7993" y="5074"/>
                  </a:cubicBezTo>
                  <a:lnTo>
                    <a:pt x="7988" y="5069"/>
                  </a:lnTo>
                  <a:cubicBezTo>
                    <a:pt x="7709" y="4920"/>
                    <a:pt x="7455" y="4661"/>
                    <a:pt x="7181" y="4392"/>
                  </a:cubicBezTo>
                  <a:lnTo>
                    <a:pt x="7081" y="4286"/>
                  </a:lnTo>
                  <a:lnTo>
                    <a:pt x="6980" y="4186"/>
                  </a:lnTo>
                  <a:cubicBezTo>
                    <a:pt x="6706" y="3917"/>
                    <a:pt x="6452" y="3662"/>
                    <a:pt x="6298" y="3374"/>
                  </a:cubicBezTo>
                  <a:cubicBezTo>
                    <a:pt x="6298" y="3370"/>
                    <a:pt x="6293" y="3365"/>
                    <a:pt x="6289" y="3360"/>
                  </a:cubicBezTo>
                  <a:cubicBezTo>
                    <a:pt x="6044" y="2880"/>
                    <a:pt x="6111" y="2314"/>
                    <a:pt x="6893" y="1416"/>
                  </a:cubicBezTo>
                  <a:cubicBezTo>
                    <a:pt x="7036" y="1262"/>
                    <a:pt x="6895" y="1069"/>
                    <a:pt x="6740" y="1069"/>
                  </a:cubicBezTo>
                  <a:cubicBezTo>
                    <a:pt x="6687" y="1069"/>
                    <a:pt x="6632" y="1092"/>
                    <a:pt x="6586" y="1147"/>
                  </a:cubicBezTo>
                  <a:cubicBezTo>
                    <a:pt x="5914" y="1920"/>
                    <a:pt x="5660" y="2563"/>
                    <a:pt x="5789" y="3163"/>
                  </a:cubicBezTo>
                  <a:cubicBezTo>
                    <a:pt x="5809" y="3259"/>
                    <a:pt x="5842" y="3350"/>
                    <a:pt x="5876" y="3437"/>
                  </a:cubicBezTo>
                  <a:lnTo>
                    <a:pt x="1123" y="8957"/>
                  </a:lnTo>
                  <a:cubicBezTo>
                    <a:pt x="1027" y="9072"/>
                    <a:pt x="989" y="9226"/>
                    <a:pt x="1018" y="9370"/>
                  </a:cubicBezTo>
                  <a:lnTo>
                    <a:pt x="355" y="10128"/>
                  </a:lnTo>
                  <a:cubicBezTo>
                    <a:pt x="226" y="10282"/>
                    <a:pt x="231" y="10508"/>
                    <a:pt x="375" y="10652"/>
                  </a:cubicBezTo>
                  <a:lnTo>
                    <a:pt x="413" y="10690"/>
                  </a:lnTo>
                  <a:cubicBezTo>
                    <a:pt x="0" y="11295"/>
                    <a:pt x="77" y="12106"/>
                    <a:pt x="595" y="12624"/>
                  </a:cubicBezTo>
                  <a:lnTo>
                    <a:pt x="720" y="12754"/>
                  </a:lnTo>
                  <a:cubicBezTo>
                    <a:pt x="1020" y="13052"/>
                    <a:pt x="1411" y="13201"/>
                    <a:pt x="1802" y="13201"/>
                  </a:cubicBezTo>
                  <a:cubicBezTo>
                    <a:pt x="2193" y="13201"/>
                    <a:pt x="2583" y="13052"/>
                    <a:pt x="2880" y="12754"/>
                  </a:cubicBezTo>
                  <a:lnTo>
                    <a:pt x="5060" y="10575"/>
                  </a:lnTo>
                  <a:cubicBezTo>
                    <a:pt x="5272" y="10374"/>
                    <a:pt x="5543" y="10275"/>
                    <a:pt x="5814" y="10275"/>
                  </a:cubicBezTo>
                  <a:cubicBezTo>
                    <a:pt x="6094" y="10275"/>
                    <a:pt x="6374" y="10382"/>
                    <a:pt x="6586" y="10594"/>
                  </a:cubicBezTo>
                  <a:cubicBezTo>
                    <a:pt x="7004" y="11012"/>
                    <a:pt x="7013" y="11688"/>
                    <a:pt x="6605" y="12120"/>
                  </a:cubicBezTo>
                  <a:lnTo>
                    <a:pt x="6322" y="12399"/>
                  </a:lnTo>
                  <a:lnTo>
                    <a:pt x="6303" y="12384"/>
                  </a:lnTo>
                  <a:cubicBezTo>
                    <a:pt x="6228" y="12307"/>
                    <a:pt x="6129" y="12270"/>
                    <a:pt x="6029" y="12270"/>
                  </a:cubicBezTo>
                  <a:cubicBezTo>
                    <a:pt x="5912" y="12270"/>
                    <a:pt x="5795" y="12322"/>
                    <a:pt x="5717" y="12423"/>
                  </a:cubicBezTo>
                  <a:lnTo>
                    <a:pt x="5348" y="12917"/>
                  </a:lnTo>
                  <a:cubicBezTo>
                    <a:pt x="5242" y="13057"/>
                    <a:pt x="5247" y="13253"/>
                    <a:pt x="5352" y="13388"/>
                  </a:cubicBezTo>
                  <a:lnTo>
                    <a:pt x="5218" y="13527"/>
                  </a:lnTo>
                  <a:cubicBezTo>
                    <a:pt x="5071" y="13674"/>
                    <a:pt x="5206" y="13878"/>
                    <a:pt x="5364" y="13878"/>
                  </a:cubicBezTo>
                  <a:cubicBezTo>
                    <a:pt x="5412" y="13878"/>
                    <a:pt x="5461" y="13860"/>
                    <a:pt x="5506" y="13815"/>
                  </a:cubicBezTo>
                  <a:lnTo>
                    <a:pt x="5641" y="13676"/>
                  </a:lnTo>
                  <a:cubicBezTo>
                    <a:pt x="5712" y="13733"/>
                    <a:pt x="5800" y="13762"/>
                    <a:pt x="5887" y="13762"/>
                  </a:cubicBezTo>
                  <a:cubicBezTo>
                    <a:pt x="5968" y="13762"/>
                    <a:pt x="6048" y="13736"/>
                    <a:pt x="6116" y="13685"/>
                  </a:cubicBezTo>
                  <a:lnTo>
                    <a:pt x="6610" y="13311"/>
                  </a:lnTo>
                  <a:cubicBezTo>
                    <a:pt x="6797" y="13172"/>
                    <a:pt x="6817" y="12893"/>
                    <a:pt x="6649" y="12725"/>
                  </a:cubicBezTo>
                  <a:lnTo>
                    <a:pt x="6610" y="12692"/>
                  </a:lnTo>
                  <a:lnTo>
                    <a:pt x="6893" y="12408"/>
                  </a:lnTo>
                  <a:cubicBezTo>
                    <a:pt x="7465" y="11818"/>
                    <a:pt x="7455" y="10882"/>
                    <a:pt x="6874" y="10306"/>
                  </a:cubicBezTo>
                  <a:cubicBezTo>
                    <a:pt x="6583" y="10012"/>
                    <a:pt x="6199" y="9864"/>
                    <a:pt x="5814" y="9864"/>
                  </a:cubicBezTo>
                  <a:cubicBezTo>
                    <a:pt x="5439" y="9864"/>
                    <a:pt x="5063" y="10005"/>
                    <a:pt x="4772" y="10287"/>
                  </a:cubicBezTo>
                  <a:lnTo>
                    <a:pt x="2592" y="12466"/>
                  </a:lnTo>
                  <a:cubicBezTo>
                    <a:pt x="2374" y="12684"/>
                    <a:pt x="2088" y="12794"/>
                    <a:pt x="1803" y="12794"/>
                  </a:cubicBezTo>
                  <a:cubicBezTo>
                    <a:pt x="1517" y="12794"/>
                    <a:pt x="1231" y="12684"/>
                    <a:pt x="1013" y="12466"/>
                  </a:cubicBezTo>
                  <a:lnTo>
                    <a:pt x="883" y="12336"/>
                  </a:lnTo>
                  <a:cubicBezTo>
                    <a:pt x="524" y="11982"/>
                    <a:pt x="452" y="11427"/>
                    <a:pt x="704" y="10986"/>
                  </a:cubicBezTo>
                  <a:lnTo>
                    <a:pt x="704" y="10986"/>
                  </a:lnTo>
                  <a:lnTo>
                    <a:pt x="715" y="10997"/>
                  </a:lnTo>
                  <a:cubicBezTo>
                    <a:pt x="791" y="11070"/>
                    <a:pt x="888" y="11107"/>
                    <a:pt x="986" y="11107"/>
                  </a:cubicBezTo>
                  <a:cubicBezTo>
                    <a:pt x="1075" y="11107"/>
                    <a:pt x="1165" y="11076"/>
                    <a:pt x="1239" y="11012"/>
                  </a:cubicBezTo>
                  <a:lnTo>
                    <a:pt x="1997" y="10354"/>
                  </a:lnTo>
                  <a:cubicBezTo>
                    <a:pt x="2031" y="10359"/>
                    <a:pt x="2060" y="10364"/>
                    <a:pt x="2093" y="10364"/>
                  </a:cubicBezTo>
                  <a:cubicBezTo>
                    <a:pt x="2208" y="10364"/>
                    <a:pt x="2319" y="10320"/>
                    <a:pt x="2405" y="10248"/>
                  </a:cubicBezTo>
                  <a:lnTo>
                    <a:pt x="3389" y="9399"/>
                  </a:lnTo>
                  <a:cubicBezTo>
                    <a:pt x="3549" y="9258"/>
                    <a:pt x="3417" y="9040"/>
                    <a:pt x="3253" y="9040"/>
                  </a:cubicBezTo>
                  <a:cubicBezTo>
                    <a:pt x="3209" y="9040"/>
                    <a:pt x="3164" y="9055"/>
                    <a:pt x="3120" y="9092"/>
                  </a:cubicBezTo>
                  <a:lnTo>
                    <a:pt x="2141" y="9932"/>
                  </a:lnTo>
                  <a:cubicBezTo>
                    <a:pt x="2127" y="9943"/>
                    <a:pt x="2109" y="9950"/>
                    <a:pt x="2090" y="9950"/>
                  </a:cubicBezTo>
                  <a:cubicBezTo>
                    <a:pt x="2078" y="9950"/>
                    <a:pt x="2066" y="9947"/>
                    <a:pt x="2055" y="9941"/>
                  </a:cubicBezTo>
                  <a:lnTo>
                    <a:pt x="2050" y="9936"/>
                  </a:lnTo>
                  <a:lnTo>
                    <a:pt x="2040" y="9927"/>
                  </a:lnTo>
                  <a:lnTo>
                    <a:pt x="1435" y="9327"/>
                  </a:lnTo>
                  <a:cubicBezTo>
                    <a:pt x="1431" y="9322"/>
                    <a:pt x="1426" y="9317"/>
                    <a:pt x="1426" y="9308"/>
                  </a:cubicBezTo>
                  <a:cubicBezTo>
                    <a:pt x="1407" y="9284"/>
                    <a:pt x="1411" y="9245"/>
                    <a:pt x="1431" y="9221"/>
                  </a:cubicBezTo>
                  <a:lnTo>
                    <a:pt x="6092" y="3816"/>
                  </a:lnTo>
                  <a:cubicBezTo>
                    <a:pt x="6274" y="4051"/>
                    <a:pt x="6476" y="4272"/>
                    <a:pt x="6692" y="4474"/>
                  </a:cubicBezTo>
                  <a:lnTo>
                    <a:pt x="6793" y="4575"/>
                  </a:lnTo>
                  <a:lnTo>
                    <a:pt x="6893" y="4680"/>
                  </a:lnTo>
                  <a:lnTo>
                    <a:pt x="6970" y="4757"/>
                  </a:lnTo>
                  <a:lnTo>
                    <a:pt x="6975" y="4762"/>
                  </a:lnTo>
                  <a:lnTo>
                    <a:pt x="7037" y="4819"/>
                  </a:lnTo>
                  <a:lnTo>
                    <a:pt x="7066" y="4848"/>
                  </a:lnTo>
                  <a:lnTo>
                    <a:pt x="7114" y="4896"/>
                  </a:lnTo>
                  <a:cubicBezTo>
                    <a:pt x="7249" y="5031"/>
                    <a:pt x="7397" y="5155"/>
                    <a:pt x="7546" y="5271"/>
                  </a:cubicBezTo>
                  <a:lnTo>
                    <a:pt x="3845" y="8463"/>
                  </a:lnTo>
                  <a:cubicBezTo>
                    <a:pt x="3682" y="8599"/>
                    <a:pt x="3815" y="8825"/>
                    <a:pt x="3980" y="8825"/>
                  </a:cubicBezTo>
                  <a:cubicBezTo>
                    <a:pt x="4024" y="8825"/>
                    <a:pt x="4070" y="8808"/>
                    <a:pt x="4114" y="8770"/>
                  </a:cubicBezTo>
                  <a:lnTo>
                    <a:pt x="7921" y="5491"/>
                  </a:lnTo>
                  <a:cubicBezTo>
                    <a:pt x="8103" y="5573"/>
                    <a:pt x="8300" y="5616"/>
                    <a:pt x="8501" y="5616"/>
                  </a:cubicBezTo>
                  <a:cubicBezTo>
                    <a:pt x="9111" y="5616"/>
                    <a:pt x="9778" y="5232"/>
                    <a:pt x="10604" y="4407"/>
                  </a:cubicBezTo>
                  <a:cubicBezTo>
                    <a:pt x="11607" y="3398"/>
                    <a:pt x="11612" y="1766"/>
                    <a:pt x="10604" y="758"/>
                  </a:cubicBezTo>
                  <a:cubicBezTo>
                    <a:pt x="10106" y="258"/>
                    <a:pt x="9445" y="0"/>
                    <a:pt x="877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495" name="Google Shape;19495;p140"/>
          <p:cNvGrpSpPr/>
          <p:nvPr/>
        </p:nvGrpSpPr>
        <p:grpSpPr>
          <a:xfrm>
            <a:off x="5223660" y="2706623"/>
            <a:ext cx="365551" cy="363271"/>
            <a:chOff x="5223660" y="2893473"/>
            <a:chExt cx="365551" cy="363271"/>
          </a:xfrm>
        </p:grpSpPr>
        <p:sp>
          <p:nvSpPr>
            <p:cNvPr id="19496" name="Google Shape;19496;p140"/>
            <p:cNvSpPr/>
            <p:nvPr/>
          </p:nvSpPr>
          <p:spPr>
            <a:xfrm>
              <a:off x="5229450" y="2898766"/>
              <a:ext cx="353734" cy="352581"/>
            </a:xfrm>
            <a:custGeom>
              <a:avLst/>
              <a:gdLst/>
              <a:ahLst/>
              <a:cxnLst/>
              <a:rect l="l" t="t" r="r" b="b"/>
              <a:pathLst>
                <a:path w="13500" h="13456" extrusionOk="0">
                  <a:moveTo>
                    <a:pt x="8514" y="0"/>
                  </a:moveTo>
                  <a:cubicBezTo>
                    <a:pt x="8458" y="0"/>
                    <a:pt x="8401" y="22"/>
                    <a:pt x="8358" y="65"/>
                  </a:cubicBezTo>
                  <a:lnTo>
                    <a:pt x="82" y="8336"/>
                  </a:lnTo>
                  <a:cubicBezTo>
                    <a:pt x="1" y="8422"/>
                    <a:pt x="1" y="8561"/>
                    <a:pt x="82" y="8643"/>
                  </a:cubicBezTo>
                  <a:lnTo>
                    <a:pt x="308" y="8869"/>
                  </a:lnTo>
                  <a:cubicBezTo>
                    <a:pt x="352" y="8912"/>
                    <a:pt x="407" y="8933"/>
                    <a:pt x="464" y="8933"/>
                  </a:cubicBezTo>
                  <a:cubicBezTo>
                    <a:pt x="501" y="8933"/>
                    <a:pt x="538" y="8924"/>
                    <a:pt x="572" y="8907"/>
                  </a:cubicBezTo>
                  <a:cubicBezTo>
                    <a:pt x="664" y="8858"/>
                    <a:pt x="757" y="8836"/>
                    <a:pt x="846" y="8836"/>
                  </a:cubicBezTo>
                  <a:cubicBezTo>
                    <a:pt x="1243" y="8836"/>
                    <a:pt x="1564" y="9272"/>
                    <a:pt x="1345" y="9680"/>
                  </a:cubicBezTo>
                  <a:cubicBezTo>
                    <a:pt x="1297" y="9766"/>
                    <a:pt x="1311" y="9872"/>
                    <a:pt x="1383" y="9944"/>
                  </a:cubicBezTo>
                  <a:lnTo>
                    <a:pt x="1921" y="10482"/>
                  </a:lnTo>
                  <a:cubicBezTo>
                    <a:pt x="1964" y="10522"/>
                    <a:pt x="2020" y="10543"/>
                    <a:pt x="2076" y="10543"/>
                  </a:cubicBezTo>
                  <a:cubicBezTo>
                    <a:pt x="2113" y="10543"/>
                    <a:pt x="2151" y="10534"/>
                    <a:pt x="2185" y="10515"/>
                  </a:cubicBezTo>
                  <a:cubicBezTo>
                    <a:pt x="2275" y="10467"/>
                    <a:pt x="2367" y="10446"/>
                    <a:pt x="2455" y="10446"/>
                  </a:cubicBezTo>
                  <a:cubicBezTo>
                    <a:pt x="2854" y="10446"/>
                    <a:pt x="3178" y="10884"/>
                    <a:pt x="2958" y="11293"/>
                  </a:cubicBezTo>
                  <a:cubicBezTo>
                    <a:pt x="2910" y="11379"/>
                    <a:pt x="2924" y="11485"/>
                    <a:pt x="2991" y="11557"/>
                  </a:cubicBezTo>
                  <a:lnTo>
                    <a:pt x="3534" y="12094"/>
                  </a:lnTo>
                  <a:cubicBezTo>
                    <a:pt x="3577" y="12135"/>
                    <a:pt x="3633" y="12156"/>
                    <a:pt x="3689" y="12156"/>
                  </a:cubicBezTo>
                  <a:cubicBezTo>
                    <a:pt x="3726" y="12156"/>
                    <a:pt x="3763" y="12147"/>
                    <a:pt x="3798" y="12128"/>
                  </a:cubicBezTo>
                  <a:cubicBezTo>
                    <a:pt x="3888" y="12080"/>
                    <a:pt x="3980" y="12059"/>
                    <a:pt x="4068" y="12059"/>
                  </a:cubicBezTo>
                  <a:cubicBezTo>
                    <a:pt x="4467" y="12059"/>
                    <a:pt x="4791" y="12497"/>
                    <a:pt x="4571" y="12906"/>
                  </a:cubicBezTo>
                  <a:cubicBezTo>
                    <a:pt x="4523" y="12987"/>
                    <a:pt x="4537" y="13098"/>
                    <a:pt x="4604" y="13165"/>
                  </a:cubicBezTo>
                  <a:lnTo>
                    <a:pt x="4830" y="13391"/>
                  </a:lnTo>
                  <a:cubicBezTo>
                    <a:pt x="4873" y="13434"/>
                    <a:pt x="4929" y="13455"/>
                    <a:pt x="4986" y="13455"/>
                  </a:cubicBezTo>
                  <a:cubicBezTo>
                    <a:pt x="5042" y="13455"/>
                    <a:pt x="5099" y="13434"/>
                    <a:pt x="5142" y="13391"/>
                  </a:cubicBezTo>
                  <a:lnTo>
                    <a:pt x="13413" y="5120"/>
                  </a:lnTo>
                  <a:cubicBezTo>
                    <a:pt x="13499" y="5033"/>
                    <a:pt x="13499" y="4894"/>
                    <a:pt x="13413" y="4808"/>
                  </a:cubicBezTo>
                  <a:lnTo>
                    <a:pt x="13197" y="4592"/>
                  </a:lnTo>
                  <a:cubicBezTo>
                    <a:pt x="13153" y="4551"/>
                    <a:pt x="13098" y="4530"/>
                    <a:pt x="13041" y="4530"/>
                  </a:cubicBezTo>
                  <a:cubicBezTo>
                    <a:pt x="13004" y="4530"/>
                    <a:pt x="12967" y="4539"/>
                    <a:pt x="12933" y="4558"/>
                  </a:cubicBezTo>
                  <a:cubicBezTo>
                    <a:pt x="12840" y="4609"/>
                    <a:pt x="12747" y="4631"/>
                    <a:pt x="12657" y="4631"/>
                  </a:cubicBezTo>
                  <a:cubicBezTo>
                    <a:pt x="12259" y="4631"/>
                    <a:pt x="11936" y="4191"/>
                    <a:pt x="12155" y="3780"/>
                  </a:cubicBezTo>
                  <a:cubicBezTo>
                    <a:pt x="12208" y="3699"/>
                    <a:pt x="12193" y="3588"/>
                    <a:pt x="12121" y="3516"/>
                  </a:cubicBezTo>
                  <a:lnTo>
                    <a:pt x="11584" y="2979"/>
                  </a:lnTo>
                  <a:cubicBezTo>
                    <a:pt x="11540" y="2938"/>
                    <a:pt x="11485" y="2917"/>
                    <a:pt x="11428" y="2917"/>
                  </a:cubicBezTo>
                  <a:cubicBezTo>
                    <a:pt x="11391" y="2917"/>
                    <a:pt x="11354" y="2926"/>
                    <a:pt x="11320" y="2945"/>
                  </a:cubicBezTo>
                  <a:cubicBezTo>
                    <a:pt x="11227" y="2995"/>
                    <a:pt x="11133" y="3018"/>
                    <a:pt x="11043" y="3018"/>
                  </a:cubicBezTo>
                  <a:cubicBezTo>
                    <a:pt x="10642" y="3018"/>
                    <a:pt x="10319" y="2575"/>
                    <a:pt x="10542" y="2168"/>
                  </a:cubicBezTo>
                  <a:cubicBezTo>
                    <a:pt x="10590" y="2081"/>
                    <a:pt x="10576" y="1976"/>
                    <a:pt x="10508" y="1904"/>
                  </a:cubicBezTo>
                  <a:lnTo>
                    <a:pt x="9966" y="1361"/>
                  </a:lnTo>
                  <a:cubicBezTo>
                    <a:pt x="9926" y="1321"/>
                    <a:pt x="9869" y="1299"/>
                    <a:pt x="9812" y="1299"/>
                  </a:cubicBezTo>
                  <a:cubicBezTo>
                    <a:pt x="9774" y="1299"/>
                    <a:pt x="9736" y="1309"/>
                    <a:pt x="9702" y="1328"/>
                  </a:cubicBezTo>
                  <a:cubicBezTo>
                    <a:pt x="9610" y="1378"/>
                    <a:pt x="9516" y="1401"/>
                    <a:pt x="9426" y="1401"/>
                  </a:cubicBezTo>
                  <a:cubicBezTo>
                    <a:pt x="9029" y="1401"/>
                    <a:pt x="8706" y="962"/>
                    <a:pt x="8929" y="555"/>
                  </a:cubicBezTo>
                  <a:cubicBezTo>
                    <a:pt x="8977" y="468"/>
                    <a:pt x="8963" y="358"/>
                    <a:pt x="8891" y="291"/>
                  </a:cubicBezTo>
                  <a:lnTo>
                    <a:pt x="8670" y="65"/>
                  </a:lnTo>
                  <a:cubicBezTo>
                    <a:pt x="8627" y="22"/>
                    <a:pt x="8570" y="0"/>
                    <a:pt x="8514"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7" name="Google Shape;19497;p140"/>
            <p:cNvSpPr/>
            <p:nvPr/>
          </p:nvSpPr>
          <p:spPr>
            <a:xfrm>
              <a:off x="5343667" y="3012537"/>
              <a:ext cx="239622" cy="239045"/>
            </a:xfrm>
            <a:custGeom>
              <a:avLst/>
              <a:gdLst/>
              <a:ahLst/>
              <a:cxnLst/>
              <a:rect l="l" t="t" r="r" b="b"/>
              <a:pathLst>
                <a:path w="9145" h="9123" extrusionOk="0">
                  <a:moveTo>
                    <a:pt x="7806" y="0"/>
                  </a:moveTo>
                  <a:lnTo>
                    <a:pt x="0" y="7805"/>
                  </a:lnTo>
                  <a:cubicBezTo>
                    <a:pt x="269" y="7959"/>
                    <a:pt x="365" y="8300"/>
                    <a:pt x="216" y="8568"/>
                  </a:cubicBezTo>
                  <a:cubicBezTo>
                    <a:pt x="168" y="8655"/>
                    <a:pt x="183" y="8761"/>
                    <a:pt x="255" y="8833"/>
                  </a:cubicBezTo>
                  <a:lnTo>
                    <a:pt x="480" y="9058"/>
                  </a:lnTo>
                  <a:cubicBezTo>
                    <a:pt x="521" y="9101"/>
                    <a:pt x="576" y="9123"/>
                    <a:pt x="632" y="9123"/>
                  </a:cubicBezTo>
                  <a:cubicBezTo>
                    <a:pt x="688" y="9123"/>
                    <a:pt x="744" y="9101"/>
                    <a:pt x="788" y="9058"/>
                  </a:cubicBezTo>
                  <a:lnTo>
                    <a:pt x="9063" y="783"/>
                  </a:lnTo>
                  <a:cubicBezTo>
                    <a:pt x="9145" y="701"/>
                    <a:pt x="9145" y="562"/>
                    <a:pt x="9063" y="475"/>
                  </a:cubicBezTo>
                  <a:lnTo>
                    <a:pt x="8838" y="250"/>
                  </a:lnTo>
                  <a:cubicBezTo>
                    <a:pt x="8794" y="209"/>
                    <a:pt x="8739" y="188"/>
                    <a:pt x="8682" y="188"/>
                  </a:cubicBezTo>
                  <a:cubicBezTo>
                    <a:pt x="8645" y="188"/>
                    <a:pt x="8608" y="197"/>
                    <a:pt x="8574" y="216"/>
                  </a:cubicBezTo>
                  <a:cubicBezTo>
                    <a:pt x="8486" y="264"/>
                    <a:pt x="8392" y="286"/>
                    <a:pt x="8300" y="286"/>
                  </a:cubicBezTo>
                  <a:cubicBezTo>
                    <a:pt x="8102" y="286"/>
                    <a:pt x="7910" y="183"/>
                    <a:pt x="7806" y="0"/>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8" name="Google Shape;19498;p140"/>
            <p:cNvSpPr/>
            <p:nvPr/>
          </p:nvSpPr>
          <p:spPr>
            <a:xfrm>
              <a:off x="5412711" y="2898766"/>
              <a:ext cx="170709" cy="170133"/>
            </a:xfrm>
            <a:custGeom>
              <a:avLst/>
              <a:gdLst/>
              <a:ahLst/>
              <a:cxnLst/>
              <a:rect l="l" t="t" r="r" b="b"/>
              <a:pathLst>
                <a:path w="6515" h="6493" extrusionOk="0">
                  <a:moveTo>
                    <a:pt x="1520" y="0"/>
                  </a:moveTo>
                  <a:cubicBezTo>
                    <a:pt x="1464" y="0"/>
                    <a:pt x="1407" y="22"/>
                    <a:pt x="1364" y="65"/>
                  </a:cubicBezTo>
                  <a:lnTo>
                    <a:pt x="1" y="1428"/>
                  </a:lnTo>
                  <a:lnTo>
                    <a:pt x="5060" y="6493"/>
                  </a:lnTo>
                  <a:lnTo>
                    <a:pt x="6428" y="5129"/>
                  </a:lnTo>
                  <a:cubicBezTo>
                    <a:pt x="6515" y="5043"/>
                    <a:pt x="6515" y="4904"/>
                    <a:pt x="6428" y="4817"/>
                  </a:cubicBezTo>
                  <a:lnTo>
                    <a:pt x="6203" y="4592"/>
                  </a:lnTo>
                  <a:cubicBezTo>
                    <a:pt x="6159" y="4551"/>
                    <a:pt x="6104" y="4530"/>
                    <a:pt x="6047" y="4530"/>
                  </a:cubicBezTo>
                  <a:cubicBezTo>
                    <a:pt x="6010" y="4530"/>
                    <a:pt x="5973" y="4539"/>
                    <a:pt x="5939" y="4558"/>
                  </a:cubicBezTo>
                  <a:cubicBezTo>
                    <a:pt x="5846" y="4609"/>
                    <a:pt x="5753" y="4631"/>
                    <a:pt x="5662" y="4631"/>
                  </a:cubicBezTo>
                  <a:cubicBezTo>
                    <a:pt x="5264" y="4631"/>
                    <a:pt x="4938" y="4191"/>
                    <a:pt x="5161" y="3780"/>
                  </a:cubicBezTo>
                  <a:cubicBezTo>
                    <a:pt x="5209" y="3699"/>
                    <a:pt x="5195" y="3588"/>
                    <a:pt x="5127" y="3516"/>
                  </a:cubicBezTo>
                  <a:lnTo>
                    <a:pt x="4590" y="2979"/>
                  </a:lnTo>
                  <a:cubicBezTo>
                    <a:pt x="4546" y="2938"/>
                    <a:pt x="4489" y="2917"/>
                    <a:pt x="4432" y="2917"/>
                  </a:cubicBezTo>
                  <a:cubicBezTo>
                    <a:pt x="4395" y="2917"/>
                    <a:pt x="4358" y="2926"/>
                    <a:pt x="4326" y="2945"/>
                  </a:cubicBezTo>
                  <a:cubicBezTo>
                    <a:pt x="4233" y="2995"/>
                    <a:pt x="4139" y="3018"/>
                    <a:pt x="4049" y="3018"/>
                  </a:cubicBezTo>
                  <a:cubicBezTo>
                    <a:pt x="3648" y="3018"/>
                    <a:pt x="3325" y="2575"/>
                    <a:pt x="3548" y="2168"/>
                  </a:cubicBezTo>
                  <a:cubicBezTo>
                    <a:pt x="3596" y="2081"/>
                    <a:pt x="3582" y="1976"/>
                    <a:pt x="3514" y="1904"/>
                  </a:cubicBezTo>
                  <a:lnTo>
                    <a:pt x="2972" y="1361"/>
                  </a:lnTo>
                  <a:cubicBezTo>
                    <a:pt x="2932" y="1321"/>
                    <a:pt x="2875" y="1299"/>
                    <a:pt x="2818" y="1299"/>
                  </a:cubicBezTo>
                  <a:cubicBezTo>
                    <a:pt x="2780" y="1299"/>
                    <a:pt x="2742" y="1309"/>
                    <a:pt x="2708" y="1328"/>
                  </a:cubicBezTo>
                  <a:cubicBezTo>
                    <a:pt x="2616" y="1378"/>
                    <a:pt x="2522" y="1401"/>
                    <a:pt x="2432" y="1401"/>
                  </a:cubicBezTo>
                  <a:cubicBezTo>
                    <a:pt x="2034" y="1401"/>
                    <a:pt x="1711" y="962"/>
                    <a:pt x="1930" y="555"/>
                  </a:cubicBezTo>
                  <a:cubicBezTo>
                    <a:pt x="1983" y="468"/>
                    <a:pt x="1969" y="358"/>
                    <a:pt x="1897" y="291"/>
                  </a:cubicBezTo>
                  <a:lnTo>
                    <a:pt x="1676" y="65"/>
                  </a:lnTo>
                  <a:cubicBezTo>
                    <a:pt x="1633" y="22"/>
                    <a:pt x="1576" y="0"/>
                    <a:pt x="1520" y="0"/>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9" name="Google Shape;19499;p140"/>
            <p:cNvSpPr/>
            <p:nvPr/>
          </p:nvSpPr>
          <p:spPr>
            <a:xfrm>
              <a:off x="5278266" y="2979601"/>
              <a:ext cx="223769" cy="223481"/>
            </a:xfrm>
            <a:custGeom>
              <a:avLst/>
              <a:gdLst/>
              <a:ahLst/>
              <a:cxnLst/>
              <a:rect l="l" t="t" r="r" b="b"/>
              <a:pathLst>
                <a:path w="8540" h="8529" extrusionOk="0">
                  <a:moveTo>
                    <a:pt x="4954" y="1"/>
                  </a:moveTo>
                  <a:cubicBezTo>
                    <a:pt x="4938" y="1"/>
                    <a:pt x="4923" y="7"/>
                    <a:pt x="4911" y="19"/>
                  </a:cubicBezTo>
                  <a:lnTo>
                    <a:pt x="24" y="4910"/>
                  </a:lnTo>
                  <a:cubicBezTo>
                    <a:pt x="0" y="4934"/>
                    <a:pt x="0" y="4972"/>
                    <a:pt x="24" y="4996"/>
                  </a:cubicBezTo>
                  <a:lnTo>
                    <a:pt x="3543" y="8510"/>
                  </a:lnTo>
                  <a:cubicBezTo>
                    <a:pt x="3552" y="8522"/>
                    <a:pt x="3568" y="8528"/>
                    <a:pt x="3584" y="8528"/>
                  </a:cubicBezTo>
                  <a:cubicBezTo>
                    <a:pt x="3600" y="8528"/>
                    <a:pt x="3617" y="8522"/>
                    <a:pt x="3629" y="8510"/>
                  </a:cubicBezTo>
                  <a:lnTo>
                    <a:pt x="8516" y="3624"/>
                  </a:lnTo>
                  <a:cubicBezTo>
                    <a:pt x="8540" y="3600"/>
                    <a:pt x="8540" y="3561"/>
                    <a:pt x="8516" y="3537"/>
                  </a:cubicBezTo>
                  <a:lnTo>
                    <a:pt x="4997" y="19"/>
                  </a:lnTo>
                  <a:cubicBezTo>
                    <a:pt x="4985" y="7"/>
                    <a:pt x="4970" y="1"/>
                    <a:pt x="4954"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0" name="Google Shape;19500;p140"/>
            <p:cNvSpPr/>
            <p:nvPr/>
          </p:nvSpPr>
          <p:spPr>
            <a:xfrm>
              <a:off x="5357240" y="2979601"/>
              <a:ext cx="144795" cy="223481"/>
            </a:xfrm>
            <a:custGeom>
              <a:avLst/>
              <a:gdLst/>
              <a:ahLst/>
              <a:cxnLst/>
              <a:rect l="l" t="t" r="r" b="b"/>
              <a:pathLst>
                <a:path w="5526" h="8529" extrusionOk="0">
                  <a:moveTo>
                    <a:pt x="1940" y="1"/>
                  </a:moveTo>
                  <a:cubicBezTo>
                    <a:pt x="1924" y="1"/>
                    <a:pt x="1909" y="7"/>
                    <a:pt x="1897" y="19"/>
                  </a:cubicBezTo>
                  <a:lnTo>
                    <a:pt x="922" y="998"/>
                  </a:lnTo>
                  <a:lnTo>
                    <a:pt x="3908" y="3988"/>
                  </a:lnTo>
                  <a:cubicBezTo>
                    <a:pt x="3932" y="4012"/>
                    <a:pt x="3932" y="4051"/>
                    <a:pt x="3908" y="4075"/>
                  </a:cubicBezTo>
                  <a:lnTo>
                    <a:pt x="1" y="7982"/>
                  </a:lnTo>
                  <a:lnTo>
                    <a:pt x="529" y="8510"/>
                  </a:lnTo>
                  <a:cubicBezTo>
                    <a:pt x="541" y="8522"/>
                    <a:pt x="556" y="8528"/>
                    <a:pt x="572" y="8528"/>
                  </a:cubicBezTo>
                  <a:cubicBezTo>
                    <a:pt x="588" y="8528"/>
                    <a:pt x="603" y="8522"/>
                    <a:pt x="615" y="8510"/>
                  </a:cubicBezTo>
                  <a:lnTo>
                    <a:pt x="5502" y="3624"/>
                  </a:lnTo>
                  <a:cubicBezTo>
                    <a:pt x="5526" y="3600"/>
                    <a:pt x="5526" y="3561"/>
                    <a:pt x="5502" y="3537"/>
                  </a:cubicBezTo>
                  <a:lnTo>
                    <a:pt x="1983" y="19"/>
                  </a:lnTo>
                  <a:cubicBezTo>
                    <a:pt x="1971" y="7"/>
                    <a:pt x="1956" y="1"/>
                    <a:pt x="1940"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1" name="Google Shape;19501;p140"/>
            <p:cNvSpPr/>
            <p:nvPr/>
          </p:nvSpPr>
          <p:spPr>
            <a:xfrm>
              <a:off x="5318880" y="3083887"/>
              <a:ext cx="71847" cy="69987"/>
            </a:xfrm>
            <a:custGeom>
              <a:avLst/>
              <a:gdLst/>
              <a:ahLst/>
              <a:cxnLst/>
              <a:rect l="l" t="t" r="r" b="b"/>
              <a:pathLst>
                <a:path w="2742" h="2671" extrusionOk="0">
                  <a:moveTo>
                    <a:pt x="1400" y="0"/>
                  </a:moveTo>
                  <a:cubicBezTo>
                    <a:pt x="1330" y="0"/>
                    <a:pt x="1247" y="39"/>
                    <a:pt x="1196" y="90"/>
                  </a:cubicBezTo>
                  <a:cubicBezTo>
                    <a:pt x="1148" y="128"/>
                    <a:pt x="1134" y="191"/>
                    <a:pt x="1158" y="244"/>
                  </a:cubicBezTo>
                  <a:lnTo>
                    <a:pt x="2233" y="2188"/>
                  </a:lnTo>
                  <a:lnTo>
                    <a:pt x="289" y="1117"/>
                  </a:lnTo>
                  <a:cubicBezTo>
                    <a:pt x="270" y="1108"/>
                    <a:pt x="251" y="1104"/>
                    <a:pt x="232" y="1104"/>
                  </a:cubicBezTo>
                  <a:cubicBezTo>
                    <a:pt x="191" y="1104"/>
                    <a:pt x="153" y="1123"/>
                    <a:pt x="130" y="1156"/>
                  </a:cubicBezTo>
                  <a:cubicBezTo>
                    <a:pt x="54" y="1232"/>
                    <a:pt x="1" y="1376"/>
                    <a:pt x="73" y="1448"/>
                  </a:cubicBezTo>
                  <a:cubicBezTo>
                    <a:pt x="78" y="1453"/>
                    <a:pt x="87" y="1463"/>
                    <a:pt x="97" y="1468"/>
                  </a:cubicBezTo>
                  <a:lnTo>
                    <a:pt x="2343" y="2653"/>
                  </a:lnTo>
                  <a:cubicBezTo>
                    <a:pt x="2367" y="2665"/>
                    <a:pt x="2391" y="2670"/>
                    <a:pt x="2417" y="2670"/>
                  </a:cubicBezTo>
                  <a:cubicBezTo>
                    <a:pt x="2485" y="2670"/>
                    <a:pt x="2557" y="2631"/>
                    <a:pt x="2617" y="2572"/>
                  </a:cubicBezTo>
                  <a:cubicBezTo>
                    <a:pt x="2698" y="2495"/>
                    <a:pt x="2742" y="2380"/>
                    <a:pt x="2698" y="2298"/>
                  </a:cubicBezTo>
                  <a:lnTo>
                    <a:pt x="1508" y="61"/>
                  </a:lnTo>
                  <a:cubicBezTo>
                    <a:pt x="1503" y="52"/>
                    <a:pt x="1494" y="42"/>
                    <a:pt x="1489" y="32"/>
                  </a:cubicBezTo>
                  <a:cubicBezTo>
                    <a:pt x="1466" y="10"/>
                    <a:pt x="1435" y="0"/>
                    <a:pt x="140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2" name="Google Shape;19502;p140"/>
            <p:cNvSpPr/>
            <p:nvPr/>
          </p:nvSpPr>
          <p:spPr>
            <a:xfrm>
              <a:off x="5362664" y="3068584"/>
              <a:ext cx="56493" cy="54920"/>
            </a:xfrm>
            <a:custGeom>
              <a:avLst/>
              <a:gdLst/>
              <a:ahLst/>
              <a:cxnLst/>
              <a:rect l="l" t="t" r="r" b="b"/>
              <a:pathLst>
                <a:path w="2156" h="2096" extrusionOk="0">
                  <a:moveTo>
                    <a:pt x="272" y="1"/>
                  </a:moveTo>
                  <a:cubicBezTo>
                    <a:pt x="219" y="1"/>
                    <a:pt x="160" y="36"/>
                    <a:pt x="115" y="84"/>
                  </a:cubicBezTo>
                  <a:cubicBezTo>
                    <a:pt x="43" y="151"/>
                    <a:pt x="0" y="252"/>
                    <a:pt x="63" y="314"/>
                  </a:cubicBezTo>
                  <a:lnTo>
                    <a:pt x="1815" y="2066"/>
                  </a:lnTo>
                  <a:cubicBezTo>
                    <a:pt x="1837" y="2086"/>
                    <a:pt x="1863" y="2095"/>
                    <a:pt x="1892" y="2095"/>
                  </a:cubicBezTo>
                  <a:cubicBezTo>
                    <a:pt x="1944" y="2095"/>
                    <a:pt x="2003" y="2065"/>
                    <a:pt x="2050" y="2018"/>
                  </a:cubicBezTo>
                  <a:cubicBezTo>
                    <a:pt x="2122" y="1946"/>
                    <a:pt x="2156" y="1845"/>
                    <a:pt x="2098" y="1783"/>
                  </a:cubicBezTo>
                  <a:lnTo>
                    <a:pt x="346" y="31"/>
                  </a:lnTo>
                  <a:cubicBezTo>
                    <a:pt x="325" y="10"/>
                    <a:pt x="299" y="1"/>
                    <a:pt x="27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3" name="Google Shape;19503;p140"/>
            <p:cNvSpPr/>
            <p:nvPr/>
          </p:nvSpPr>
          <p:spPr>
            <a:xfrm>
              <a:off x="5381268" y="3032425"/>
              <a:ext cx="57383" cy="72764"/>
            </a:xfrm>
            <a:custGeom>
              <a:avLst/>
              <a:gdLst/>
              <a:ahLst/>
              <a:cxnLst/>
              <a:rect l="l" t="t" r="r" b="b"/>
              <a:pathLst>
                <a:path w="2190" h="2777" extrusionOk="0">
                  <a:moveTo>
                    <a:pt x="1130" y="403"/>
                  </a:moveTo>
                  <a:cubicBezTo>
                    <a:pt x="1242" y="403"/>
                    <a:pt x="1360" y="458"/>
                    <a:pt x="1479" y="576"/>
                  </a:cubicBezTo>
                  <a:lnTo>
                    <a:pt x="1508" y="609"/>
                  </a:lnTo>
                  <a:cubicBezTo>
                    <a:pt x="1743" y="844"/>
                    <a:pt x="1734" y="1075"/>
                    <a:pt x="1537" y="1267"/>
                  </a:cubicBezTo>
                  <a:lnTo>
                    <a:pt x="1210" y="1598"/>
                  </a:lnTo>
                  <a:lnTo>
                    <a:pt x="490" y="878"/>
                  </a:lnTo>
                  <a:lnTo>
                    <a:pt x="821" y="552"/>
                  </a:lnTo>
                  <a:cubicBezTo>
                    <a:pt x="918" y="455"/>
                    <a:pt x="1022" y="403"/>
                    <a:pt x="1130" y="403"/>
                  </a:cubicBezTo>
                  <a:close/>
                  <a:moveTo>
                    <a:pt x="1167" y="1"/>
                  </a:moveTo>
                  <a:cubicBezTo>
                    <a:pt x="956" y="1"/>
                    <a:pt x="760" y="109"/>
                    <a:pt x="586" y="283"/>
                  </a:cubicBezTo>
                  <a:lnTo>
                    <a:pt x="68" y="796"/>
                  </a:lnTo>
                  <a:cubicBezTo>
                    <a:pt x="5" y="849"/>
                    <a:pt x="1" y="936"/>
                    <a:pt x="49" y="998"/>
                  </a:cubicBezTo>
                  <a:lnTo>
                    <a:pt x="1801" y="2745"/>
                  </a:lnTo>
                  <a:cubicBezTo>
                    <a:pt x="1823" y="2767"/>
                    <a:pt x="1849" y="2777"/>
                    <a:pt x="1878" y="2777"/>
                  </a:cubicBezTo>
                  <a:cubicBezTo>
                    <a:pt x="1930" y="2777"/>
                    <a:pt x="1989" y="2744"/>
                    <a:pt x="2036" y="2697"/>
                  </a:cubicBezTo>
                  <a:cubicBezTo>
                    <a:pt x="2108" y="2625"/>
                    <a:pt x="2142" y="2524"/>
                    <a:pt x="2084" y="2467"/>
                  </a:cubicBezTo>
                  <a:lnTo>
                    <a:pt x="1426" y="1814"/>
                  </a:lnTo>
                  <a:lnTo>
                    <a:pt x="1758" y="1483"/>
                  </a:lnTo>
                  <a:cubicBezTo>
                    <a:pt x="2089" y="1152"/>
                    <a:pt x="2190" y="729"/>
                    <a:pt x="1767" y="302"/>
                  </a:cubicBezTo>
                  <a:lnTo>
                    <a:pt x="1748" y="283"/>
                  </a:lnTo>
                  <a:cubicBezTo>
                    <a:pt x="1548" y="85"/>
                    <a:pt x="1352" y="1"/>
                    <a:pt x="116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4" name="Google Shape;19504;p140"/>
            <p:cNvSpPr/>
            <p:nvPr/>
          </p:nvSpPr>
          <p:spPr>
            <a:xfrm>
              <a:off x="5223660" y="2893473"/>
              <a:ext cx="365551" cy="363271"/>
            </a:xfrm>
            <a:custGeom>
              <a:avLst/>
              <a:gdLst/>
              <a:ahLst/>
              <a:cxnLst/>
              <a:rect l="l" t="t" r="r" b="b"/>
              <a:pathLst>
                <a:path w="13951" h="13864" extrusionOk="0">
                  <a:moveTo>
                    <a:pt x="8738" y="407"/>
                  </a:moveTo>
                  <a:cubicBezTo>
                    <a:pt x="8742" y="407"/>
                    <a:pt x="8747" y="409"/>
                    <a:pt x="8752" y="411"/>
                  </a:cubicBezTo>
                  <a:lnTo>
                    <a:pt x="8973" y="637"/>
                  </a:lnTo>
                  <a:cubicBezTo>
                    <a:pt x="8982" y="642"/>
                    <a:pt x="8982" y="651"/>
                    <a:pt x="8973" y="661"/>
                  </a:cubicBezTo>
                  <a:cubicBezTo>
                    <a:pt x="8675" y="1213"/>
                    <a:pt x="9112" y="1810"/>
                    <a:pt x="9651" y="1810"/>
                  </a:cubicBezTo>
                  <a:cubicBezTo>
                    <a:pt x="9773" y="1810"/>
                    <a:pt x="9899" y="1780"/>
                    <a:pt x="10024" y="1712"/>
                  </a:cubicBezTo>
                  <a:cubicBezTo>
                    <a:pt x="10029" y="1710"/>
                    <a:pt x="10033" y="1708"/>
                    <a:pt x="10038" y="1708"/>
                  </a:cubicBezTo>
                  <a:cubicBezTo>
                    <a:pt x="10043" y="1708"/>
                    <a:pt x="10048" y="1710"/>
                    <a:pt x="10053" y="1712"/>
                  </a:cubicBezTo>
                  <a:lnTo>
                    <a:pt x="10590" y="2250"/>
                  </a:lnTo>
                  <a:cubicBezTo>
                    <a:pt x="10595" y="2259"/>
                    <a:pt x="10595" y="2269"/>
                    <a:pt x="10590" y="2274"/>
                  </a:cubicBezTo>
                  <a:cubicBezTo>
                    <a:pt x="10289" y="2829"/>
                    <a:pt x="10728" y="3424"/>
                    <a:pt x="11267" y="3424"/>
                  </a:cubicBezTo>
                  <a:cubicBezTo>
                    <a:pt x="11389" y="3424"/>
                    <a:pt x="11517" y="3393"/>
                    <a:pt x="11642" y="3325"/>
                  </a:cubicBezTo>
                  <a:cubicBezTo>
                    <a:pt x="11644" y="3322"/>
                    <a:pt x="11648" y="3321"/>
                    <a:pt x="11652" y="3321"/>
                  </a:cubicBezTo>
                  <a:cubicBezTo>
                    <a:pt x="11656" y="3321"/>
                    <a:pt x="11661" y="3322"/>
                    <a:pt x="11666" y="3325"/>
                  </a:cubicBezTo>
                  <a:lnTo>
                    <a:pt x="12208" y="3867"/>
                  </a:lnTo>
                  <a:cubicBezTo>
                    <a:pt x="12213" y="3872"/>
                    <a:pt x="12213" y="3882"/>
                    <a:pt x="12208" y="3891"/>
                  </a:cubicBezTo>
                  <a:cubicBezTo>
                    <a:pt x="11917" y="4442"/>
                    <a:pt x="12352" y="5029"/>
                    <a:pt x="12888" y="5029"/>
                  </a:cubicBezTo>
                  <a:cubicBezTo>
                    <a:pt x="13006" y="5029"/>
                    <a:pt x="13129" y="5001"/>
                    <a:pt x="13250" y="4938"/>
                  </a:cubicBezTo>
                  <a:cubicBezTo>
                    <a:pt x="13254" y="4935"/>
                    <a:pt x="13259" y="4934"/>
                    <a:pt x="13263" y="4934"/>
                  </a:cubicBezTo>
                  <a:cubicBezTo>
                    <a:pt x="13268" y="4934"/>
                    <a:pt x="13271" y="4935"/>
                    <a:pt x="13274" y="4938"/>
                  </a:cubicBezTo>
                  <a:lnTo>
                    <a:pt x="13499" y="5163"/>
                  </a:lnTo>
                  <a:cubicBezTo>
                    <a:pt x="13504" y="5168"/>
                    <a:pt x="13504" y="5178"/>
                    <a:pt x="13499" y="5187"/>
                  </a:cubicBezTo>
                  <a:lnTo>
                    <a:pt x="12275" y="6411"/>
                  </a:lnTo>
                  <a:lnTo>
                    <a:pt x="11910" y="6042"/>
                  </a:lnTo>
                  <a:cubicBezTo>
                    <a:pt x="11866" y="5997"/>
                    <a:pt x="11816" y="5978"/>
                    <a:pt x="11768" y="5978"/>
                  </a:cubicBezTo>
                  <a:cubicBezTo>
                    <a:pt x="11610" y="5978"/>
                    <a:pt x="11475" y="6182"/>
                    <a:pt x="11622" y="6330"/>
                  </a:cubicBezTo>
                  <a:lnTo>
                    <a:pt x="11992" y="6695"/>
                  </a:lnTo>
                  <a:lnTo>
                    <a:pt x="5224" y="13458"/>
                  </a:lnTo>
                  <a:cubicBezTo>
                    <a:pt x="5221" y="13461"/>
                    <a:pt x="5218" y="13462"/>
                    <a:pt x="5214" y="13462"/>
                  </a:cubicBezTo>
                  <a:cubicBezTo>
                    <a:pt x="5210" y="13462"/>
                    <a:pt x="5207" y="13461"/>
                    <a:pt x="5204" y="13458"/>
                  </a:cubicBezTo>
                  <a:lnTo>
                    <a:pt x="4979" y="13232"/>
                  </a:lnTo>
                  <a:cubicBezTo>
                    <a:pt x="4974" y="13228"/>
                    <a:pt x="4974" y="13218"/>
                    <a:pt x="4979" y="13208"/>
                  </a:cubicBezTo>
                  <a:cubicBezTo>
                    <a:pt x="5256" y="12692"/>
                    <a:pt x="4881" y="12071"/>
                    <a:pt x="4299" y="12071"/>
                  </a:cubicBezTo>
                  <a:cubicBezTo>
                    <a:pt x="4297" y="12071"/>
                    <a:pt x="4295" y="12071"/>
                    <a:pt x="4292" y="12071"/>
                  </a:cubicBezTo>
                  <a:cubicBezTo>
                    <a:pt x="4163" y="12071"/>
                    <a:pt x="4038" y="12100"/>
                    <a:pt x="3928" y="12157"/>
                  </a:cubicBezTo>
                  <a:cubicBezTo>
                    <a:pt x="3925" y="12162"/>
                    <a:pt x="3922" y="12164"/>
                    <a:pt x="3917" y="12164"/>
                  </a:cubicBezTo>
                  <a:cubicBezTo>
                    <a:pt x="3913" y="12164"/>
                    <a:pt x="3908" y="12162"/>
                    <a:pt x="3904" y="12157"/>
                  </a:cubicBezTo>
                  <a:lnTo>
                    <a:pt x="3366" y="11620"/>
                  </a:lnTo>
                  <a:cubicBezTo>
                    <a:pt x="3361" y="11610"/>
                    <a:pt x="3361" y="11605"/>
                    <a:pt x="3366" y="11596"/>
                  </a:cubicBezTo>
                  <a:cubicBezTo>
                    <a:pt x="3660" y="11042"/>
                    <a:pt x="3222" y="10450"/>
                    <a:pt x="2683" y="10450"/>
                  </a:cubicBezTo>
                  <a:cubicBezTo>
                    <a:pt x="2563" y="10450"/>
                    <a:pt x="2438" y="10479"/>
                    <a:pt x="2315" y="10544"/>
                  </a:cubicBezTo>
                  <a:cubicBezTo>
                    <a:pt x="2312" y="10549"/>
                    <a:pt x="2309" y="10552"/>
                    <a:pt x="2304" y="10552"/>
                  </a:cubicBezTo>
                  <a:cubicBezTo>
                    <a:pt x="2300" y="10552"/>
                    <a:pt x="2295" y="10549"/>
                    <a:pt x="2291" y="10544"/>
                  </a:cubicBezTo>
                  <a:lnTo>
                    <a:pt x="1753" y="10007"/>
                  </a:lnTo>
                  <a:cubicBezTo>
                    <a:pt x="1748" y="9997"/>
                    <a:pt x="1748" y="9992"/>
                    <a:pt x="1753" y="9983"/>
                  </a:cubicBezTo>
                  <a:cubicBezTo>
                    <a:pt x="2048" y="9429"/>
                    <a:pt x="1610" y="8837"/>
                    <a:pt x="1070" y="8837"/>
                  </a:cubicBezTo>
                  <a:cubicBezTo>
                    <a:pt x="950" y="8837"/>
                    <a:pt x="825" y="8866"/>
                    <a:pt x="702" y="8931"/>
                  </a:cubicBezTo>
                  <a:cubicBezTo>
                    <a:pt x="699" y="8936"/>
                    <a:pt x="696" y="8939"/>
                    <a:pt x="692" y="8939"/>
                  </a:cubicBezTo>
                  <a:cubicBezTo>
                    <a:pt x="687" y="8939"/>
                    <a:pt x="683" y="8936"/>
                    <a:pt x="678" y="8931"/>
                  </a:cubicBezTo>
                  <a:lnTo>
                    <a:pt x="452" y="8711"/>
                  </a:lnTo>
                  <a:cubicBezTo>
                    <a:pt x="447" y="8701"/>
                    <a:pt x="447" y="8691"/>
                    <a:pt x="452" y="8687"/>
                  </a:cubicBezTo>
                  <a:lnTo>
                    <a:pt x="7221" y="1918"/>
                  </a:lnTo>
                  <a:lnTo>
                    <a:pt x="7605" y="2307"/>
                  </a:lnTo>
                  <a:cubicBezTo>
                    <a:pt x="7649" y="2352"/>
                    <a:pt x="7699" y="2371"/>
                    <a:pt x="7747" y="2371"/>
                  </a:cubicBezTo>
                  <a:cubicBezTo>
                    <a:pt x="7904" y="2371"/>
                    <a:pt x="8040" y="2167"/>
                    <a:pt x="7893" y="2019"/>
                  </a:cubicBezTo>
                  <a:lnTo>
                    <a:pt x="7504" y="1635"/>
                  </a:lnTo>
                  <a:lnTo>
                    <a:pt x="8728" y="411"/>
                  </a:lnTo>
                  <a:cubicBezTo>
                    <a:pt x="8730" y="409"/>
                    <a:pt x="8734" y="407"/>
                    <a:pt x="8738" y="407"/>
                  </a:cubicBezTo>
                  <a:close/>
                  <a:moveTo>
                    <a:pt x="8734" y="1"/>
                  </a:moveTo>
                  <a:cubicBezTo>
                    <a:pt x="8627" y="1"/>
                    <a:pt x="8519" y="41"/>
                    <a:pt x="8435" y="123"/>
                  </a:cubicBezTo>
                  <a:lnTo>
                    <a:pt x="164" y="8399"/>
                  </a:lnTo>
                  <a:cubicBezTo>
                    <a:pt x="1" y="8562"/>
                    <a:pt x="1" y="8826"/>
                    <a:pt x="164" y="8994"/>
                  </a:cubicBezTo>
                  <a:lnTo>
                    <a:pt x="390" y="9220"/>
                  </a:lnTo>
                  <a:cubicBezTo>
                    <a:pt x="471" y="9298"/>
                    <a:pt x="578" y="9340"/>
                    <a:pt x="686" y="9340"/>
                  </a:cubicBezTo>
                  <a:cubicBezTo>
                    <a:pt x="755" y="9340"/>
                    <a:pt x="825" y="9322"/>
                    <a:pt x="889" y="9287"/>
                  </a:cubicBezTo>
                  <a:cubicBezTo>
                    <a:pt x="949" y="9255"/>
                    <a:pt x="1009" y="9241"/>
                    <a:pt x="1067" y="9241"/>
                  </a:cubicBezTo>
                  <a:cubicBezTo>
                    <a:pt x="1326" y="9241"/>
                    <a:pt x="1534" y="9524"/>
                    <a:pt x="1393" y="9791"/>
                  </a:cubicBezTo>
                  <a:cubicBezTo>
                    <a:pt x="1302" y="9954"/>
                    <a:pt x="1331" y="10156"/>
                    <a:pt x="1460" y="10290"/>
                  </a:cubicBezTo>
                  <a:lnTo>
                    <a:pt x="2003" y="10832"/>
                  </a:lnTo>
                  <a:cubicBezTo>
                    <a:pt x="2084" y="10911"/>
                    <a:pt x="2191" y="10953"/>
                    <a:pt x="2298" y="10953"/>
                  </a:cubicBezTo>
                  <a:cubicBezTo>
                    <a:pt x="2368" y="10953"/>
                    <a:pt x="2438" y="10935"/>
                    <a:pt x="2502" y="10900"/>
                  </a:cubicBezTo>
                  <a:cubicBezTo>
                    <a:pt x="2561" y="10868"/>
                    <a:pt x="2622" y="10854"/>
                    <a:pt x="2680" y="10854"/>
                  </a:cubicBezTo>
                  <a:cubicBezTo>
                    <a:pt x="2939" y="10854"/>
                    <a:pt x="3147" y="11137"/>
                    <a:pt x="3006" y="11404"/>
                  </a:cubicBezTo>
                  <a:cubicBezTo>
                    <a:pt x="2915" y="11567"/>
                    <a:pt x="2943" y="11768"/>
                    <a:pt x="3073" y="11903"/>
                  </a:cubicBezTo>
                  <a:lnTo>
                    <a:pt x="3616" y="12445"/>
                  </a:lnTo>
                  <a:cubicBezTo>
                    <a:pt x="3697" y="12524"/>
                    <a:pt x="3804" y="12566"/>
                    <a:pt x="3911" y="12566"/>
                  </a:cubicBezTo>
                  <a:cubicBezTo>
                    <a:pt x="3981" y="12566"/>
                    <a:pt x="4051" y="12548"/>
                    <a:pt x="4115" y="12512"/>
                  </a:cubicBezTo>
                  <a:cubicBezTo>
                    <a:pt x="4174" y="12481"/>
                    <a:pt x="4235" y="12467"/>
                    <a:pt x="4293" y="12467"/>
                  </a:cubicBezTo>
                  <a:cubicBezTo>
                    <a:pt x="4552" y="12467"/>
                    <a:pt x="4760" y="12749"/>
                    <a:pt x="4619" y="13012"/>
                  </a:cubicBezTo>
                  <a:cubicBezTo>
                    <a:pt x="4528" y="13180"/>
                    <a:pt x="4556" y="13381"/>
                    <a:pt x="4686" y="13516"/>
                  </a:cubicBezTo>
                  <a:lnTo>
                    <a:pt x="4912" y="13741"/>
                  </a:lnTo>
                  <a:cubicBezTo>
                    <a:pt x="4993" y="13823"/>
                    <a:pt x="5101" y="13864"/>
                    <a:pt x="5209" y="13864"/>
                  </a:cubicBezTo>
                  <a:cubicBezTo>
                    <a:pt x="5317" y="13864"/>
                    <a:pt x="5425" y="13823"/>
                    <a:pt x="5507" y="13741"/>
                  </a:cubicBezTo>
                  <a:lnTo>
                    <a:pt x="13787" y="5471"/>
                  </a:lnTo>
                  <a:cubicBezTo>
                    <a:pt x="13950" y="5307"/>
                    <a:pt x="13950" y="5043"/>
                    <a:pt x="13787" y="4880"/>
                  </a:cubicBezTo>
                  <a:lnTo>
                    <a:pt x="13562" y="4654"/>
                  </a:lnTo>
                  <a:cubicBezTo>
                    <a:pt x="13480" y="4572"/>
                    <a:pt x="13371" y="4530"/>
                    <a:pt x="13261" y="4530"/>
                  </a:cubicBezTo>
                  <a:cubicBezTo>
                    <a:pt x="13191" y="4530"/>
                    <a:pt x="13121" y="4547"/>
                    <a:pt x="13058" y="4582"/>
                  </a:cubicBezTo>
                  <a:cubicBezTo>
                    <a:pt x="12997" y="4615"/>
                    <a:pt x="12936" y="4630"/>
                    <a:pt x="12878" y="4630"/>
                  </a:cubicBezTo>
                  <a:cubicBezTo>
                    <a:pt x="12620" y="4630"/>
                    <a:pt x="12413" y="4345"/>
                    <a:pt x="12554" y="4083"/>
                  </a:cubicBezTo>
                  <a:cubicBezTo>
                    <a:pt x="12650" y="3920"/>
                    <a:pt x="12621" y="3714"/>
                    <a:pt x="12486" y="3579"/>
                  </a:cubicBezTo>
                  <a:lnTo>
                    <a:pt x="11944" y="3037"/>
                  </a:lnTo>
                  <a:cubicBezTo>
                    <a:pt x="11865" y="2958"/>
                    <a:pt x="11758" y="2917"/>
                    <a:pt x="11648" y="2917"/>
                  </a:cubicBezTo>
                  <a:cubicBezTo>
                    <a:pt x="11578" y="2917"/>
                    <a:pt x="11506" y="2934"/>
                    <a:pt x="11440" y="2970"/>
                  </a:cubicBezTo>
                  <a:cubicBezTo>
                    <a:pt x="11381" y="3001"/>
                    <a:pt x="11321" y="3015"/>
                    <a:pt x="11264" y="3015"/>
                  </a:cubicBezTo>
                  <a:cubicBezTo>
                    <a:pt x="11008" y="3015"/>
                    <a:pt x="10799" y="2733"/>
                    <a:pt x="10941" y="2470"/>
                  </a:cubicBezTo>
                  <a:cubicBezTo>
                    <a:pt x="11032" y="2302"/>
                    <a:pt x="11003" y="2096"/>
                    <a:pt x="10869" y="1966"/>
                  </a:cubicBezTo>
                  <a:lnTo>
                    <a:pt x="10331" y="1424"/>
                  </a:lnTo>
                  <a:cubicBezTo>
                    <a:pt x="10250" y="1343"/>
                    <a:pt x="10143" y="1300"/>
                    <a:pt x="10034" y="1300"/>
                  </a:cubicBezTo>
                  <a:cubicBezTo>
                    <a:pt x="9963" y="1300"/>
                    <a:pt x="9892" y="1319"/>
                    <a:pt x="9827" y="1357"/>
                  </a:cubicBezTo>
                  <a:cubicBezTo>
                    <a:pt x="9768" y="1388"/>
                    <a:pt x="9708" y="1402"/>
                    <a:pt x="9651" y="1402"/>
                  </a:cubicBezTo>
                  <a:cubicBezTo>
                    <a:pt x="9393" y="1402"/>
                    <a:pt x="9182" y="1120"/>
                    <a:pt x="9323" y="853"/>
                  </a:cubicBezTo>
                  <a:cubicBezTo>
                    <a:pt x="9419" y="690"/>
                    <a:pt x="9390" y="483"/>
                    <a:pt x="9256" y="349"/>
                  </a:cubicBezTo>
                  <a:lnTo>
                    <a:pt x="9030" y="123"/>
                  </a:lnTo>
                  <a:cubicBezTo>
                    <a:pt x="8949" y="41"/>
                    <a:pt x="8842" y="1"/>
                    <a:pt x="873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5" name="Google Shape;19505;p140"/>
            <p:cNvSpPr/>
            <p:nvPr/>
          </p:nvSpPr>
          <p:spPr>
            <a:xfrm>
              <a:off x="5326478" y="3029857"/>
              <a:ext cx="181348" cy="178491"/>
            </a:xfrm>
            <a:custGeom>
              <a:avLst/>
              <a:gdLst/>
              <a:ahLst/>
              <a:cxnLst/>
              <a:rect l="l" t="t" r="r" b="b"/>
              <a:pathLst>
                <a:path w="6921" h="6812" extrusionOk="0">
                  <a:moveTo>
                    <a:pt x="5264" y="1"/>
                  </a:moveTo>
                  <a:cubicBezTo>
                    <a:pt x="5109" y="1"/>
                    <a:pt x="4973" y="205"/>
                    <a:pt x="5121" y="352"/>
                  </a:cubicBezTo>
                  <a:lnTo>
                    <a:pt x="6431" y="1662"/>
                  </a:lnTo>
                  <a:lnTo>
                    <a:pt x="1746" y="6352"/>
                  </a:lnTo>
                  <a:lnTo>
                    <a:pt x="431" y="5037"/>
                  </a:lnTo>
                  <a:cubicBezTo>
                    <a:pt x="386" y="4992"/>
                    <a:pt x="337" y="4974"/>
                    <a:pt x="289" y="4974"/>
                  </a:cubicBezTo>
                  <a:cubicBezTo>
                    <a:pt x="133" y="4974"/>
                    <a:pt x="0" y="5178"/>
                    <a:pt x="148" y="5325"/>
                  </a:cubicBezTo>
                  <a:lnTo>
                    <a:pt x="1559" y="6736"/>
                  </a:lnTo>
                  <a:cubicBezTo>
                    <a:pt x="1609" y="6787"/>
                    <a:pt x="1676" y="6812"/>
                    <a:pt x="1744" y="6812"/>
                  </a:cubicBezTo>
                  <a:cubicBezTo>
                    <a:pt x="1811" y="6812"/>
                    <a:pt x="1878" y="6787"/>
                    <a:pt x="1928" y="6736"/>
                  </a:cubicBezTo>
                  <a:lnTo>
                    <a:pt x="6820" y="1850"/>
                  </a:lnTo>
                  <a:cubicBezTo>
                    <a:pt x="6921" y="1744"/>
                    <a:pt x="6921" y="1581"/>
                    <a:pt x="6820" y="1475"/>
                  </a:cubicBezTo>
                  <a:lnTo>
                    <a:pt x="5404" y="64"/>
                  </a:lnTo>
                  <a:cubicBezTo>
                    <a:pt x="5360" y="19"/>
                    <a:pt x="5311" y="1"/>
                    <a:pt x="526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6" name="Google Shape;19506;p140"/>
            <p:cNvSpPr/>
            <p:nvPr/>
          </p:nvSpPr>
          <p:spPr>
            <a:xfrm>
              <a:off x="5272475" y="2974360"/>
              <a:ext cx="181636" cy="178832"/>
            </a:xfrm>
            <a:custGeom>
              <a:avLst/>
              <a:gdLst/>
              <a:ahLst/>
              <a:cxnLst/>
              <a:rect l="l" t="t" r="r" b="b"/>
              <a:pathLst>
                <a:path w="6932" h="6825" extrusionOk="0">
                  <a:moveTo>
                    <a:pt x="5177" y="0"/>
                  </a:moveTo>
                  <a:cubicBezTo>
                    <a:pt x="5110" y="0"/>
                    <a:pt x="5043" y="27"/>
                    <a:pt x="4993" y="79"/>
                  </a:cubicBezTo>
                  <a:lnTo>
                    <a:pt x="101" y="4966"/>
                  </a:lnTo>
                  <a:cubicBezTo>
                    <a:pt x="0" y="5067"/>
                    <a:pt x="0" y="5235"/>
                    <a:pt x="101" y="5340"/>
                  </a:cubicBezTo>
                  <a:lnTo>
                    <a:pt x="1527" y="6761"/>
                  </a:lnTo>
                  <a:cubicBezTo>
                    <a:pt x="1570" y="6806"/>
                    <a:pt x="1620" y="6825"/>
                    <a:pt x="1667" y="6825"/>
                  </a:cubicBezTo>
                  <a:cubicBezTo>
                    <a:pt x="1822" y="6825"/>
                    <a:pt x="1957" y="6622"/>
                    <a:pt x="1810" y="6478"/>
                  </a:cubicBezTo>
                  <a:lnTo>
                    <a:pt x="490" y="5153"/>
                  </a:lnTo>
                  <a:lnTo>
                    <a:pt x="5175" y="463"/>
                  </a:lnTo>
                  <a:lnTo>
                    <a:pt x="6500" y="1788"/>
                  </a:lnTo>
                  <a:cubicBezTo>
                    <a:pt x="6544" y="1832"/>
                    <a:pt x="6593" y="1850"/>
                    <a:pt x="6641" y="1850"/>
                  </a:cubicBezTo>
                  <a:cubicBezTo>
                    <a:pt x="6798" y="1850"/>
                    <a:pt x="6932" y="1648"/>
                    <a:pt x="6788" y="1500"/>
                  </a:cubicBezTo>
                  <a:lnTo>
                    <a:pt x="5362" y="79"/>
                  </a:lnTo>
                  <a:cubicBezTo>
                    <a:pt x="5312" y="27"/>
                    <a:pt x="5245" y="0"/>
                    <a:pt x="517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7" name="Google Shape;19507;p140"/>
            <p:cNvSpPr/>
            <p:nvPr/>
          </p:nvSpPr>
          <p:spPr>
            <a:xfrm>
              <a:off x="5495144" y="3020922"/>
              <a:ext cx="26622" cy="22167"/>
            </a:xfrm>
            <a:custGeom>
              <a:avLst/>
              <a:gdLst/>
              <a:ahLst/>
              <a:cxnLst/>
              <a:rect l="l" t="t" r="r" b="b"/>
              <a:pathLst>
                <a:path w="1016" h="846" extrusionOk="0">
                  <a:moveTo>
                    <a:pt x="292" y="0"/>
                  </a:moveTo>
                  <a:cubicBezTo>
                    <a:pt x="135" y="0"/>
                    <a:pt x="1" y="200"/>
                    <a:pt x="148" y="347"/>
                  </a:cubicBezTo>
                  <a:lnTo>
                    <a:pt x="580" y="784"/>
                  </a:lnTo>
                  <a:cubicBezTo>
                    <a:pt x="624" y="827"/>
                    <a:pt x="673" y="845"/>
                    <a:pt x="721" y="845"/>
                  </a:cubicBezTo>
                  <a:cubicBezTo>
                    <a:pt x="879" y="845"/>
                    <a:pt x="1015" y="644"/>
                    <a:pt x="868" y="496"/>
                  </a:cubicBezTo>
                  <a:lnTo>
                    <a:pt x="436" y="64"/>
                  </a:lnTo>
                  <a:cubicBezTo>
                    <a:pt x="391" y="19"/>
                    <a:pt x="340" y="0"/>
                    <a:pt x="29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8" name="Google Shape;19508;p140"/>
            <p:cNvSpPr/>
            <p:nvPr/>
          </p:nvSpPr>
          <p:spPr>
            <a:xfrm>
              <a:off x="5465980" y="2991733"/>
              <a:ext cx="26360" cy="21931"/>
            </a:xfrm>
            <a:custGeom>
              <a:avLst/>
              <a:gdLst/>
              <a:ahLst/>
              <a:cxnLst/>
              <a:rect l="l" t="t" r="r" b="b"/>
              <a:pathLst>
                <a:path w="1006" h="837" extrusionOk="0">
                  <a:moveTo>
                    <a:pt x="291" y="0"/>
                  </a:moveTo>
                  <a:cubicBezTo>
                    <a:pt x="134" y="0"/>
                    <a:pt x="0" y="201"/>
                    <a:pt x="147" y="348"/>
                  </a:cubicBezTo>
                  <a:lnTo>
                    <a:pt x="574" y="775"/>
                  </a:lnTo>
                  <a:cubicBezTo>
                    <a:pt x="617" y="818"/>
                    <a:pt x="666" y="836"/>
                    <a:pt x="713" y="836"/>
                  </a:cubicBezTo>
                  <a:cubicBezTo>
                    <a:pt x="869" y="836"/>
                    <a:pt x="1005" y="635"/>
                    <a:pt x="857" y="487"/>
                  </a:cubicBezTo>
                  <a:lnTo>
                    <a:pt x="435" y="64"/>
                  </a:lnTo>
                  <a:cubicBezTo>
                    <a:pt x="390" y="19"/>
                    <a:pt x="340" y="0"/>
                    <a:pt x="29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9" name="Google Shape;19509;p140"/>
            <p:cNvSpPr/>
            <p:nvPr/>
          </p:nvSpPr>
          <p:spPr>
            <a:xfrm>
              <a:off x="5436791" y="2962543"/>
              <a:ext cx="26596" cy="22115"/>
            </a:xfrm>
            <a:custGeom>
              <a:avLst/>
              <a:gdLst/>
              <a:ahLst/>
              <a:cxnLst/>
              <a:rect l="l" t="t" r="r" b="b"/>
              <a:pathLst>
                <a:path w="1015" h="844" extrusionOk="0">
                  <a:moveTo>
                    <a:pt x="292" y="1"/>
                  </a:moveTo>
                  <a:cubicBezTo>
                    <a:pt x="135" y="1"/>
                    <a:pt x="0" y="201"/>
                    <a:pt x="147" y="348"/>
                  </a:cubicBezTo>
                  <a:lnTo>
                    <a:pt x="579" y="780"/>
                  </a:lnTo>
                  <a:cubicBezTo>
                    <a:pt x="624" y="825"/>
                    <a:pt x="674" y="843"/>
                    <a:pt x="722" y="843"/>
                  </a:cubicBezTo>
                  <a:cubicBezTo>
                    <a:pt x="879" y="843"/>
                    <a:pt x="1015" y="640"/>
                    <a:pt x="867" y="497"/>
                  </a:cubicBezTo>
                  <a:lnTo>
                    <a:pt x="435" y="65"/>
                  </a:lnTo>
                  <a:cubicBezTo>
                    <a:pt x="390" y="20"/>
                    <a:pt x="340" y="1"/>
                    <a:pt x="29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510" name="Google Shape;19510;p140"/>
          <p:cNvGrpSpPr/>
          <p:nvPr/>
        </p:nvGrpSpPr>
        <p:grpSpPr>
          <a:xfrm>
            <a:off x="4864057" y="2706571"/>
            <a:ext cx="166700" cy="363271"/>
            <a:chOff x="4864057" y="2893421"/>
            <a:chExt cx="166700" cy="363271"/>
          </a:xfrm>
        </p:grpSpPr>
        <p:sp>
          <p:nvSpPr>
            <p:cNvPr id="19511" name="Google Shape;19511;p140"/>
            <p:cNvSpPr/>
            <p:nvPr/>
          </p:nvSpPr>
          <p:spPr>
            <a:xfrm>
              <a:off x="4864057" y="3055562"/>
              <a:ext cx="166700" cy="195968"/>
            </a:xfrm>
            <a:custGeom>
              <a:avLst/>
              <a:gdLst/>
              <a:ahLst/>
              <a:cxnLst/>
              <a:rect l="l" t="t" r="r" b="b"/>
              <a:pathLst>
                <a:path w="6362" h="7479" extrusionOk="0">
                  <a:moveTo>
                    <a:pt x="1054" y="1"/>
                  </a:moveTo>
                  <a:cubicBezTo>
                    <a:pt x="666" y="1"/>
                    <a:pt x="579" y="995"/>
                    <a:pt x="1340" y="2563"/>
                  </a:cubicBezTo>
                  <a:cubicBezTo>
                    <a:pt x="1667" y="3264"/>
                    <a:pt x="1345" y="3206"/>
                    <a:pt x="678" y="4147"/>
                  </a:cubicBezTo>
                  <a:cubicBezTo>
                    <a:pt x="1" y="5098"/>
                    <a:pt x="399" y="7349"/>
                    <a:pt x="2848" y="7474"/>
                  </a:cubicBezTo>
                  <a:cubicBezTo>
                    <a:pt x="2924" y="7479"/>
                    <a:pt x="3068" y="7479"/>
                    <a:pt x="3145" y="7479"/>
                  </a:cubicBezTo>
                  <a:cubicBezTo>
                    <a:pt x="3227" y="7479"/>
                    <a:pt x="3352" y="7479"/>
                    <a:pt x="3428" y="7474"/>
                  </a:cubicBezTo>
                  <a:cubicBezTo>
                    <a:pt x="5876" y="7349"/>
                    <a:pt x="6361" y="5040"/>
                    <a:pt x="5622" y="4147"/>
                  </a:cubicBezTo>
                  <a:cubicBezTo>
                    <a:pt x="5084" y="3523"/>
                    <a:pt x="4811" y="3341"/>
                    <a:pt x="4806" y="3029"/>
                  </a:cubicBezTo>
                  <a:cubicBezTo>
                    <a:pt x="4801" y="2837"/>
                    <a:pt x="5800" y="1637"/>
                    <a:pt x="5430" y="984"/>
                  </a:cubicBezTo>
                  <a:cubicBezTo>
                    <a:pt x="5397" y="926"/>
                    <a:pt x="5357" y="901"/>
                    <a:pt x="5309" y="901"/>
                  </a:cubicBezTo>
                  <a:cubicBezTo>
                    <a:pt x="5012" y="901"/>
                    <a:pt x="4449" y="1850"/>
                    <a:pt x="3928" y="1850"/>
                  </a:cubicBezTo>
                  <a:cubicBezTo>
                    <a:pt x="3740" y="1850"/>
                    <a:pt x="3557" y="1727"/>
                    <a:pt x="3395" y="1392"/>
                  </a:cubicBezTo>
                  <a:lnTo>
                    <a:pt x="3395" y="1176"/>
                  </a:lnTo>
                  <a:lnTo>
                    <a:pt x="2723" y="1176"/>
                  </a:lnTo>
                  <a:cubicBezTo>
                    <a:pt x="1561" y="1176"/>
                    <a:pt x="1643" y="105"/>
                    <a:pt x="1095" y="5"/>
                  </a:cubicBezTo>
                  <a:cubicBezTo>
                    <a:pt x="1081" y="2"/>
                    <a:pt x="1067" y="1"/>
                    <a:pt x="1054" y="1"/>
                  </a:cubicBezTo>
                  <a:close/>
                </a:path>
              </a:pathLst>
            </a:custGeom>
            <a:solidFill>
              <a:srgbClr val="C9D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2" name="Google Shape;19512;p140"/>
            <p:cNvSpPr/>
            <p:nvPr/>
          </p:nvSpPr>
          <p:spPr>
            <a:xfrm>
              <a:off x="4927964" y="3080585"/>
              <a:ext cx="102792" cy="170945"/>
            </a:xfrm>
            <a:custGeom>
              <a:avLst/>
              <a:gdLst/>
              <a:ahLst/>
              <a:cxnLst/>
              <a:rect l="l" t="t" r="r" b="b"/>
              <a:pathLst>
                <a:path w="3923" h="6524" extrusionOk="0">
                  <a:moveTo>
                    <a:pt x="2972" y="0"/>
                  </a:moveTo>
                  <a:cubicBezTo>
                    <a:pt x="2972" y="1013"/>
                    <a:pt x="965" y="1738"/>
                    <a:pt x="965" y="2223"/>
                  </a:cubicBezTo>
                  <a:cubicBezTo>
                    <a:pt x="965" y="2530"/>
                    <a:pt x="1249" y="2568"/>
                    <a:pt x="1786" y="3187"/>
                  </a:cubicBezTo>
                  <a:cubicBezTo>
                    <a:pt x="2477" y="4037"/>
                    <a:pt x="2093" y="6130"/>
                    <a:pt x="0" y="6476"/>
                  </a:cubicBezTo>
                  <a:cubicBezTo>
                    <a:pt x="135" y="6495"/>
                    <a:pt x="274" y="6509"/>
                    <a:pt x="409" y="6519"/>
                  </a:cubicBezTo>
                  <a:cubicBezTo>
                    <a:pt x="485" y="6524"/>
                    <a:pt x="634" y="6524"/>
                    <a:pt x="711" y="6524"/>
                  </a:cubicBezTo>
                  <a:cubicBezTo>
                    <a:pt x="788" y="6524"/>
                    <a:pt x="913" y="6524"/>
                    <a:pt x="989" y="6519"/>
                  </a:cubicBezTo>
                  <a:cubicBezTo>
                    <a:pt x="3437" y="6394"/>
                    <a:pt x="3922" y="4085"/>
                    <a:pt x="3183" y="3192"/>
                  </a:cubicBezTo>
                  <a:cubicBezTo>
                    <a:pt x="2645" y="2568"/>
                    <a:pt x="2372" y="2386"/>
                    <a:pt x="2367" y="2074"/>
                  </a:cubicBezTo>
                  <a:cubicBezTo>
                    <a:pt x="2362" y="1882"/>
                    <a:pt x="3361" y="682"/>
                    <a:pt x="2991" y="29"/>
                  </a:cubicBezTo>
                  <a:cubicBezTo>
                    <a:pt x="2986" y="19"/>
                    <a:pt x="2977" y="10"/>
                    <a:pt x="2972"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3" name="Google Shape;19513;p140"/>
            <p:cNvSpPr/>
            <p:nvPr/>
          </p:nvSpPr>
          <p:spPr>
            <a:xfrm>
              <a:off x="4934384" y="2961207"/>
              <a:ext cx="25181" cy="157634"/>
            </a:xfrm>
            <a:custGeom>
              <a:avLst/>
              <a:gdLst/>
              <a:ahLst/>
              <a:cxnLst/>
              <a:rect l="l" t="t" r="r" b="b"/>
              <a:pathLst>
                <a:path w="961" h="6016" extrusionOk="0">
                  <a:moveTo>
                    <a:pt x="202" y="1"/>
                  </a:moveTo>
                  <a:lnTo>
                    <a:pt x="5" y="5838"/>
                  </a:lnTo>
                  <a:cubicBezTo>
                    <a:pt x="0" y="5934"/>
                    <a:pt x="77" y="6015"/>
                    <a:pt x="178" y="6015"/>
                  </a:cubicBezTo>
                  <a:lnTo>
                    <a:pt x="783" y="6015"/>
                  </a:lnTo>
                  <a:cubicBezTo>
                    <a:pt x="879" y="6015"/>
                    <a:pt x="960" y="5934"/>
                    <a:pt x="956" y="5838"/>
                  </a:cubicBezTo>
                  <a:lnTo>
                    <a:pt x="759" y="1"/>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4" name="Google Shape;19514;p140"/>
            <p:cNvSpPr/>
            <p:nvPr/>
          </p:nvSpPr>
          <p:spPr>
            <a:xfrm>
              <a:off x="4946961" y="2961207"/>
              <a:ext cx="12472" cy="157634"/>
            </a:xfrm>
            <a:custGeom>
              <a:avLst/>
              <a:gdLst/>
              <a:ahLst/>
              <a:cxnLst/>
              <a:rect l="l" t="t" r="r" b="b"/>
              <a:pathLst>
                <a:path w="476" h="6016" extrusionOk="0">
                  <a:moveTo>
                    <a:pt x="0" y="1"/>
                  </a:moveTo>
                  <a:lnTo>
                    <a:pt x="0" y="6015"/>
                  </a:lnTo>
                  <a:lnTo>
                    <a:pt x="298" y="6015"/>
                  </a:lnTo>
                  <a:cubicBezTo>
                    <a:pt x="399" y="6015"/>
                    <a:pt x="476" y="5934"/>
                    <a:pt x="471" y="5838"/>
                  </a:cubicBezTo>
                  <a:lnTo>
                    <a:pt x="279" y="1"/>
                  </a:ln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5" name="Google Shape;19515;p140"/>
            <p:cNvSpPr/>
            <p:nvPr/>
          </p:nvSpPr>
          <p:spPr>
            <a:xfrm>
              <a:off x="4933624" y="2898818"/>
              <a:ext cx="32989" cy="69961"/>
            </a:xfrm>
            <a:custGeom>
              <a:avLst/>
              <a:gdLst/>
              <a:ahLst/>
              <a:cxnLst/>
              <a:rect l="l" t="t" r="r" b="b"/>
              <a:pathLst>
                <a:path w="1259" h="2670" extrusionOk="0">
                  <a:moveTo>
                    <a:pt x="939" y="1"/>
                  </a:moveTo>
                  <a:cubicBezTo>
                    <a:pt x="937" y="1"/>
                    <a:pt x="934" y="1"/>
                    <a:pt x="932" y="1"/>
                  </a:cubicBezTo>
                  <a:lnTo>
                    <a:pt x="893" y="1"/>
                  </a:lnTo>
                  <a:cubicBezTo>
                    <a:pt x="802" y="1"/>
                    <a:pt x="721" y="58"/>
                    <a:pt x="692" y="149"/>
                  </a:cubicBezTo>
                  <a:lnTo>
                    <a:pt x="39" y="2386"/>
                  </a:lnTo>
                  <a:cubicBezTo>
                    <a:pt x="1" y="2530"/>
                    <a:pt x="106" y="2670"/>
                    <a:pt x="250" y="2670"/>
                  </a:cubicBezTo>
                  <a:lnTo>
                    <a:pt x="682" y="2670"/>
                  </a:lnTo>
                  <a:cubicBezTo>
                    <a:pt x="778" y="2665"/>
                    <a:pt x="865" y="2602"/>
                    <a:pt x="893" y="2511"/>
                  </a:cubicBezTo>
                  <a:cubicBezTo>
                    <a:pt x="941" y="2377"/>
                    <a:pt x="1023" y="2257"/>
                    <a:pt x="1133" y="2166"/>
                  </a:cubicBezTo>
                  <a:cubicBezTo>
                    <a:pt x="1220" y="2089"/>
                    <a:pt x="1258" y="1974"/>
                    <a:pt x="1239" y="1858"/>
                  </a:cubicBezTo>
                  <a:lnTo>
                    <a:pt x="1129" y="1182"/>
                  </a:lnTo>
                  <a:cubicBezTo>
                    <a:pt x="1085" y="922"/>
                    <a:pt x="1100" y="654"/>
                    <a:pt x="1162" y="399"/>
                  </a:cubicBezTo>
                  <a:lnTo>
                    <a:pt x="1181" y="318"/>
                  </a:lnTo>
                  <a:cubicBezTo>
                    <a:pt x="1219" y="157"/>
                    <a:pt x="1103" y="1"/>
                    <a:pt x="939"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6" name="Google Shape;19516;p140"/>
            <p:cNvSpPr/>
            <p:nvPr/>
          </p:nvSpPr>
          <p:spPr>
            <a:xfrm>
              <a:off x="4941930" y="2909745"/>
              <a:ext cx="18001" cy="52484"/>
            </a:xfrm>
            <a:custGeom>
              <a:avLst/>
              <a:gdLst/>
              <a:ahLst/>
              <a:cxnLst/>
              <a:rect l="l" t="t" r="r" b="b"/>
              <a:pathLst>
                <a:path w="687" h="2003" extrusionOk="0">
                  <a:moveTo>
                    <a:pt x="562" y="0"/>
                  </a:moveTo>
                  <a:cubicBezTo>
                    <a:pt x="554" y="0"/>
                    <a:pt x="547" y="8"/>
                    <a:pt x="543" y="16"/>
                  </a:cubicBezTo>
                  <a:lnTo>
                    <a:pt x="39" y="1763"/>
                  </a:lnTo>
                  <a:cubicBezTo>
                    <a:pt x="0" y="1883"/>
                    <a:pt x="92" y="2003"/>
                    <a:pt x="216" y="2003"/>
                  </a:cubicBezTo>
                  <a:lnTo>
                    <a:pt x="221" y="2003"/>
                  </a:lnTo>
                  <a:cubicBezTo>
                    <a:pt x="293" y="2003"/>
                    <a:pt x="360" y="1960"/>
                    <a:pt x="389" y="1897"/>
                  </a:cubicBezTo>
                  <a:cubicBezTo>
                    <a:pt x="456" y="1768"/>
                    <a:pt x="543" y="1657"/>
                    <a:pt x="653" y="1561"/>
                  </a:cubicBezTo>
                  <a:cubicBezTo>
                    <a:pt x="672" y="1542"/>
                    <a:pt x="687" y="1509"/>
                    <a:pt x="677" y="1480"/>
                  </a:cubicBezTo>
                  <a:lnTo>
                    <a:pt x="572" y="803"/>
                  </a:lnTo>
                  <a:cubicBezTo>
                    <a:pt x="528" y="544"/>
                    <a:pt x="533" y="280"/>
                    <a:pt x="586" y="25"/>
                  </a:cubicBezTo>
                  <a:cubicBezTo>
                    <a:pt x="586" y="16"/>
                    <a:pt x="581" y="1"/>
                    <a:pt x="567" y="1"/>
                  </a:cubicBezTo>
                  <a:cubicBezTo>
                    <a:pt x="565" y="0"/>
                    <a:pt x="563" y="0"/>
                    <a:pt x="562" y="0"/>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7" name="Google Shape;19517;p140"/>
            <p:cNvSpPr/>
            <p:nvPr/>
          </p:nvSpPr>
          <p:spPr>
            <a:xfrm>
              <a:off x="4983068" y="3166739"/>
              <a:ext cx="10953" cy="11084"/>
            </a:xfrm>
            <a:custGeom>
              <a:avLst/>
              <a:gdLst/>
              <a:ahLst/>
              <a:cxnLst/>
              <a:rect l="l" t="t" r="r" b="b"/>
              <a:pathLst>
                <a:path w="418" h="423" extrusionOk="0">
                  <a:moveTo>
                    <a:pt x="206" y="0"/>
                  </a:moveTo>
                  <a:cubicBezTo>
                    <a:pt x="91" y="0"/>
                    <a:pt x="0" y="96"/>
                    <a:pt x="0" y="211"/>
                  </a:cubicBezTo>
                  <a:cubicBezTo>
                    <a:pt x="0" y="327"/>
                    <a:pt x="91" y="423"/>
                    <a:pt x="206" y="423"/>
                  </a:cubicBezTo>
                  <a:cubicBezTo>
                    <a:pt x="326" y="423"/>
                    <a:pt x="418" y="327"/>
                    <a:pt x="418" y="211"/>
                  </a:cubicBezTo>
                  <a:cubicBezTo>
                    <a:pt x="418" y="96"/>
                    <a:pt x="326" y="0"/>
                    <a:pt x="20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8" name="Google Shape;19518;p140"/>
            <p:cNvSpPr/>
            <p:nvPr/>
          </p:nvSpPr>
          <p:spPr>
            <a:xfrm>
              <a:off x="4983068" y="3194278"/>
              <a:ext cx="10953" cy="10979"/>
            </a:xfrm>
            <a:custGeom>
              <a:avLst/>
              <a:gdLst/>
              <a:ahLst/>
              <a:cxnLst/>
              <a:rect l="l" t="t" r="r" b="b"/>
              <a:pathLst>
                <a:path w="418" h="419" extrusionOk="0">
                  <a:moveTo>
                    <a:pt x="206" y="0"/>
                  </a:moveTo>
                  <a:cubicBezTo>
                    <a:pt x="91" y="0"/>
                    <a:pt x="0" y="92"/>
                    <a:pt x="0" y="207"/>
                  </a:cubicBezTo>
                  <a:cubicBezTo>
                    <a:pt x="0" y="322"/>
                    <a:pt x="91" y="418"/>
                    <a:pt x="206" y="418"/>
                  </a:cubicBezTo>
                  <a:cubicBezTo>
                    <a:pt x="326" y="418"/>
                    <a:pt x="418" y="322"/>
                    <a:pt x="418" y="207"/>
                  </a:cubicBezTo>
                  <a:cubicBezTo>
                    <a:pt x="418" y="92"/>
                    <a:pt x="326" y="0"/>
                    <a:pt x="20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9" name="Google Shape;19519;p140"/>
            <p:cNvSpPr/>
            <p:nvPr/>
          </p:nvSpPr>
          <p:spPr>
            <a:xfrm>
              <a:off x="4922934" y="2893421"/>
              <a:ext cx="49208" cy="230818"/>
            </a:xfrm>
            <a:custGeom>
              <a:avLst/>
              <a:gdLst/>
              <a:ahLst/>
              <a:cxnLst/>
              <a:rect l="l" t="t" r="r" b="b"/>
              <a:pathLst>
                <a:path w="1878" h="8809" extrusionOk="0">
                  <a:moveTo>
                    <a:pt x="1340" y="408"/>
                  </a:moveTo>
                  <a:cubicBezTo>
                    <a:pt x="1373" y="408"/>
                    <a:pt x="1397" y="442"/>
                    <a:pt x="1393" y="476"/>
                  </a:cubicBezTo>
                  <a:lnTo>
                    <a:pt x="1369" y="557"/>
                  </a:lnTo>
                  <a:cubicBezTo>
                    <a:pt x="1301" y="840"/>
                    <a:pt x="1287" y="1133"/>
                    <a:pt x="1335" y="1421"/>
                  </a:cubicBezTo>
                  <a:lnTo>
                    <a:pt x="1445" y="2098"/>
                  </a:lnTo>
                  <a:cubicBezTo>
                    <a:pt x="1455" y="2146"/>
                    <a:pt x="1441" y="2189"/>
                    <a:pt x="1407" y="2218"/>
                  </a:cubicBezTo>
                  <a:cubicBezTo>
                    <a:pt x="1268" y="2338"/>
                    <a:pt x="1167" y="2487"/>
                    <a:pt x="1105" y="2655"/>
                  </a:cubicBezTo>
                  <a:cubicBezTo>
                    <a:pt x="1105" y="2660"/>
                    <a:pt x="1100" y="2664"/>
                    <a:pt x="1100" y="2669"/>
                  </a:cubicBezTo>
                  <a:lnTo>
                    <a:pt x="658" y="2669"/>
                  </a:lnTo>
                  <a:cubicBezTo>
                    <a:pt x="649" y="2664"/>
                    <a:pt x="644" y="2655"/>
                    <a:pt x="644" y="2650"/>
                  </a:cubicBezTo>
                  <a:lnTo>
                    <a:pt x="1292" y="418"/>
                  </a:lnTo>
                  <a:cubicBezTo>
                    <a:pt x="1297" y="413"/>
                    <a:pt x="1297" y="408"/>
                    <a:pt x="1301" y="408"/>
                  </a:cubicBezTo>
                  <a:close/>
                  <a:moveTo>
                    <a:pt x="1009" y="3077"/>
                  </a:moveTo>
                  <a:lnTo>
                    <a:pt x="1191" y="8401"/>
                  </a:lnTo>
                  <a:lnTo>
                    <a:pt x="644" y="8401"/>
                  </a:lnTo>
                  <a:lnTo>
                    <a:pt x="821" y="3077"/>
                  </a:lnTo>
                  <a:close/>
                  <a:moveTo>
                    <a:pt x="1306" y="0"/>
                  </a:moveTo>
                  <a:cubicBezTo>
                    <a:pt x="1119" y="0"/>
                    <a:pt x="956" y="125"/>
                    <a:pt x="908" y="303"/>
                  </a:cubicBezTo>
                  <a:lnTo>
                    <a:pt x="879" y="399"/>
                  </a:lnTo>
                  <a:lnTo>
                    <a:pt x="740" y="360"/>
                  </a:lnTo>
                  <a:cubicBezTo>
                    <a:pt x="720" y="356"/>
                    <a:pt x="702" y="353"/>
                    <a:pt x="684" y="353"/>
                  </a:cubicBezTo>
                  <a:cubicBezTo>
                    <a:pt x="471" y="353"/>
                    <a:pt x="399" y="679"/>
                    <a:pt x="629" y="754"/>
                  </a:cubicBezTo>
                  <a:lnTo>
                    <a:pt x="764" y="792"/>
                  </a:lnTo>
                  <a:lnTo>
                    <a:pt x="677" y="1090"/>
                  </a:lnTo>
                  <a:lnTo>
                    <a:pt x="543" y="1052"/>
                  </a:lnTo>
                  <a:cubicBezTo>
                    <a:pt x="524" y="1047"/>
                    <a:pt x="505" y="1045"/>
                    <a:pt x="487" y="1045"/>
                  </a:cubicBezTo>
                  <a:cubicBezTo>
                    <a:pt x="274" y="1045"/>
                    <a:pt x="197" y="1370"/>
                    <a:pt x="428" y="1445"/>
                  </a:cubicBezTo>
                  <a:lnTo>
                    <a:pt x="562" y="1484"/>
                  </a:lnTo>
                  <a:lnTo>
                    <a:pt x="476" y="1781"/>
                  </a:lnTo>
                  <a:lnTo>
                    <a:pt x="341" y="1743"/>
                  </a:lnTo>
                  <a:cubicBezTo>
                    <a:pt x="322" y="1738"/>
                    <a:pt x="303" y="1736"/>
                    <a:pt x="286" y="1736"/>
                  </a:cubicBezTo>
                  <a:cubicBezTo>
                    <a:pt x="73" y="1736"/>
                    <a:pt x="0" y="2061"/>
                    <a:pt x="231" y="2136"/>
                  </a:cubicBezTo>
                  <a:lnTo>
                    <a:pt x="226" y="2127"/>
                  </a:lnTo>
                  <a:lnTo>
                    <a:pt x="361" y="2165"/>
                  </a:lnTo>
                  <a:lnTo>
                    <a:pt x="255" y="2540"/>
                  </a:lnTo>
                  <a:cubicBezTo>
                    <a:pt x="216" y="2664"/>
                    <a:pt x="240" y="2804"/>
                    <a:pt x="322" y="2909"/>
                  </a:cubicBezTo>
                  <a:cubicBezTo>
                    <a:pt x="346" y="2948"/>
                    <a:pt x="380" y="2976"/>
                    <a:pt x="418" y="3005"/>
                  </a:cubicBezTo>
                  <a:lnTo>
                    <a:pt x="240" y="8420"/>
                  </a:lnTo>
                  <a:cubicBezTo>
                    <a:pt x="231" y="8631"/>
                    <a:pt x="404" y="8809"/>
                    <a:pt x="615" y="8809"/>
                  </a:cubicBezTo>
                  <a:lnTo>
                    <a:pt x="1220" y="8809"/>
                  </a:lnTo>
                  <a:cubicBezTo>
                    <a:pt x="1436" y="8809"/>
                    <a:pt x="1604" y="8631"/>
                    <a:pt x="1599" y="8420"/>
                  </a:cubicBezTo>
                  <a:lnTo>
                    <a:pt x="1412" y="2928"/>
                  </a:lnTo>
                  <a:cubicBezTo>
                    <a:pt x="1450" y="2885"/>
                    <a:pt x="1479" y="2832"/>
                    <a:pt x="1493" y="2780"/>
                  </a:cubicBezTo>
                  <a:cubicBezTo>
                    <a:pt x="1532" y="2679"/>
                    <a:pt x="1594" y="2592"/>
                    <a:pt x="1676" y="2520"/>
                  </a:cubicBezTo>
                  <a:cubicBezTo>
                    <a:pt x="1810" y="2400"/>
                    <a:pt x="1877" y="2213"/>
                    <a:pt x="1849" y="2036"/>
                  </a:cubicBezTo>
                  <a:lnTo>
                    <a:pt x="1743" y="1359"/>
                  </a:lnTo>
                  <a:cubicBezTo>
                    <a:pt x="1705" y="1124"/>
                    <a:pt x="1714" y="884"/>
                    <a:pt x="1767" y="653"/>
                  </a:cubicBezTo>
                  <a:lnTo>
                    <a:pt x="1786" y="572"/>
                  </a:lnTo>
                  <a:cubicBezTo>
                    <a:pt x="1858" y="283"/>
                    <a:pt x="1642" y="0"/>
                    <a:pt x="134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0" name="Google Shape;19520;p140"/>
            <p:cNvSpPr/>
            <p:nvPr/>
          </p:nvSpPr>
          <p:spPr>
            <a:xfrm>
              <a:off x="4922567" y="3138807"/>
              <a:ext cx="49313" cy="10586"/>
            </a:xfrm>
            <a:custGeom>
              <a:avLst/>
              <a:gdLst/>
              <a:ahLst/>
              <a:cxnLst/>
              <a:rect l="l" t="t" r="r" b="b"/>
              <a:pathLst>
                <a:path w="1882" h="404" extrusionOk="0">
                  <a:moveTo>
                    <a:pt x="254" y="1"/>
                  </a:moveTo>
                  <a:cubicBezTo>
                    <a:pt x="0" y="15"/>
                    <a:pt x="0" y="389"/>
                    <a:pt x="254" y="404"/>
                  </a:cubicBezTo>
                  <a:lnTo>
                    <a:pt x="1627" y="404"/>
                  </a:lnTo>
                  <a:cubicBezTo>
                    <a:pt x="1882" y="389"/>
                    <a:pt x="1882" y="15"/>
                    <a:pt x="162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1" name="Google Shape;19521;p140"/>
            <p:cNvSpPr/>
            <p:nvPr/>
          </p:nvSpPr>
          <p:spPr>
            <a:xfrm>
              <a:off x="4922567" y="3166975"/>
              <a:ext cx="49313" cy="10586"/>
            </a:xfrm>
            <a:custGeom>
              <a:avLst/>
              <a:gdLst/>
              <a:ahLst/>
              <a:cxnLst/>
              <a:rect l="l" t="t" r="r" b="b"/>
              <a:pathLst>
                <a:path w="1882" h="404" extrusionOk="0">
                  <a:moveTo>
                    <a:pt x="254" y="1"/>
                  </a:moveTo>
                  <a:cubicBezTo>
                    <a:pt x="0" y="15"/>
                    <a:pt x="0" y="390"/>
                    <a:pt x="254" y="404"/>
                  </a:cubicBezTo>
                  <a:lnTo>
                    <a:pt x="1627" y="404"/>
                  </a:lnTo>
                  <a:cubicBezTo>
                    <a:pt x="1882" y="390"/>
                    <a:pt x="1882" y="15"/>
                    <a:pt x="162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2" name="Google Shape;19522;p140"/>
            <p:cNvSpPr/>
            <p:nvPr/>
          </p:nvSpPr>
          <p:spPr>
            <a:xfrm>
              <a:off x="4922567" y="3194409"/>
              <a:ext cx="49313" cy="10717"/>
            </a:xfrm>
            <a:custGeom>
              <a:avLst/>
              <a:gdLst/>
              <a:ahLst/>
              <a:cxnLst/>
              <a:rect l="l" t="t" r="r" b="b"/>
              <a:pathLst>
                <a:path w="1882" h="409" extrusionOk="0">
                  <a:moveTo>
                    <a:pt x="254" y="0"/>
                  </a:moveTo>
                  <a:cubicBezTo>
                    <a:pt x="0" y="15"/>
                    <a:pt x="0" y="394"/>
                    <a:pt x="254" y="408"/>
                  </a:cubicBezTo>
                  <a:lnTo>
                    <a:pt x="1627" y="408"/>
                  </a:lnTo>
                  <a:cubicBezTo>
                    <a:pt x="1882" y="394"/>
                    <a:pt x="1882" y="15"/>
                    <a:pt x="162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3" name="Google Shape;19523;p140"/>
            <p:cNvSpPr/>
            <p:nvPr/>
          </p:nvSpPr>
          <p:spPr>
            <a:xfrm>
              <a:off x="4865943" y="3050164"/>
              <a:ext cx="162298" cy="206528"/>
            </a:xfrm>
            <a:custGeom>
              <a:avLst/>
              <a:gdLst/>
              <a:ahLst/>
              <a:cxnLst/>
              <a:rect l="l" t="t" r="r" b="b"/>
              <a:pathLst>
                <a:path w="6194" h="7882" extrusionOk="0">
                  <a:moveTo>
                    <a:pt x="975" y="0"/>
                  </a:moveTo>
                  <a:cubicBezTo>
                    <a:pt x="845" y="0"/>
                    <a:pt x="720" y="65"/>
                    <a:pt x="644" y="172"/>
                  </a:cubicBezTo>
                  <a:cubicBezTo>
                    <a:pt x="327" y="595"/>
                    <a:pt x="500" y="1641"/>
                    <a:pt x="1081" y="2851"/>
                  </a:cubicBezTo>
                  <a:cubicBezTo>
                    <a:pt x="1263" y="3235"/>
                    <a:pt x="1235" y="3264"/>
                    <a:pt x="927" y="3619"/>
                  </a:cubicBezTo>
                  <a:cubicBezTo>
                    <a:pt x="759" y="3816"/>
                    <a:pt x="596" y="4017"/>
                    <a:pt x="443" y="4228"/>
                  </a:cubicBezTo>
                  <a:cubicBezTo>
                    <a:pt x="39" y="4800"/>
                    <a:pt x="1" y="5716"/>
                    <a:pt x="361" y="6451"/>
                  </a:cubicBezTo>
                  <a:cubicBezTo>
                    <a:pt x="601" y="6950"/>
                    <a:pt x="1239" y="7800"/>
                    <a:pt x="2766" y="7877"/>
                  </a:cubicBezTo>
                  <a:cubicBezTo>
                    <a:pt x="2852" y="7877"/>
                    <a:pt x="3006" y="7881"/>
                    <a:pt x="3078" y="7881"/>
                  </a:cubicBezTo>
                  <a:lnTo>
                    <a:pt x="3083" y="7881"/>
                  </a:lnTo>
                  <a:cubicBezTo>
                    <a:pt x="3169" y="7881"/>
                    <a:pt x="3294" y="7877"/>
                    <a:pt x="3371" y="7877"/>
                  </a:cubicBezTo>
                  <a:cubicBezTo>
                    <a:pt x="4542" y="7814"/>
                    <a:pt x="5449" y="7252"/>
                    <a:pt x="5857" y="6326"/>
                  </a:cubicBezTo>
                  <a:cubicBezTo>
                    <a:pt x="6193" y="5587"/>
                    <a:pt x="6131" y="4737"/>
                    <a:pt x="5708" y="4224"/>
                  </a:cubicBezTo>
                  <a:lnTo>
                    <a:pt x="5704" y="4219"/>
                  </a:lnTo>
                  <a:cubicBezTo>
                    <a:pt x="5560" y="4051"/>
                    <a:pt x="5435" y="3916"/>
                    <a:pt x="5329" y="3801"/>
                  </a:cubicBezTo>
                  <a:cubicBezTo>
                    <a:pt x="5051" y="3499"/>
                    <a:pt x="4950" y="3384"/>
                    <a:pt x="4936" y="3249"/>
                  </a:cubicBezTo>
                  <a:cubicBezTo>
                    <a:pt x="4955" y="3196"/>
                    <a:pt x="5032" y="3072"/>
                    <a:pt x="5089" y="2971"/>
                  </a:cubicBezTo>
                  <a:cubicBezTo>
                    <a:pt x="5377" y="2481"/>
                    <a:pt x="5857" y="1660"/>
                    <a:pt x="5536" y="1089"/>
                  </a:cubicBezTo>
                  <a:cubicBezTo>
                    <a:pt x="5483" y="988"/>
                    <a:pt x="5392" y="921"/>
                    <a:pt x="5281" y="907"/>
                  </a:cubicBezTo>
                  <a:cubicBezTo>
                    <a:pt x="5267" y="905"/>
                    <a:pt x="5252" y="904"/>
                    <a:pt x="5238" y="904"/>
                  </a:cubicBezTo>
                  <a:cubicBezTo>
                    <a:pt x="5029" y="904"/>
                    <a:pt x="4833" y="1096"/>
                    <a:pt x="4590" y="1339"/>
                  </a:cubicBezTo>
                  <a:cubicBezTo>
                    <a:pt x="4518" y="1406"/>
                    <a:pt x="4446" y="1478"/>
                    <a:pt x="4374" y="1550"/>
                  </a:cubicBezTo>
                  <a:cubicBezTo>
                    <a:pt x="4217" y="1692"/>
                    <a:pt x="4349" y="1904"/>
                    <a:pt x="4510" y="1904"/>
                  </a:cubicBezTo>
                  <a:cubicBezTo>
                    <a:pt x="4555" y="1904"/>
                    <a:pt x="4603" y="1888"/>
                    <a:pt x="4648" y="1847"/>
                  </a:cubicBezTo>
                  <a:cubicBezTo>
                    <a:pt x="4729" y="1775"/>
                    <a:pt x="4801" y="1699"/>
                    <a:pt x="4873" y="1627"/>
                  </a:cubicBezTo>
                  <a:cubicBezTo>
                    <a:pt x="4974" y="1521"/>
                    <a:pt x="5084" y="1420"/>
                    <a:pt x="5200" y="1334"/>
                  </a:cubicBezTo>
                  <a:lnTo>
                    <a:pt x="5200" y="1334"/>
                  </a:lnTo>
                  <a:cubicBezTo>
                    <a:pt x="5358" y="1713"/>
                    <a:pt x="4960" y="2395"/>
                    <a:pt x="4739" y="2764"/>
                  </a:cubicBezTo>
                  <a:cubicBezTo>
                    <a:pt x="4585" y="3023"/>
                    <a:pt x="4528" y="3134"/>
                    <a:pt x="4528" y="3240"/>
                  </a:cubicBezTo>
                  <a:cubicBezTo>
                    <a:pt x="4537" y="3547"/>
                    <a:pt x="4724" y="3748"/>
                    <a:pt x="5032" y="4080"/>
                  </a:cubicBezTo>
                  <a:cubicBezTo>
                    <a:pt x="5137" y="4195"/>
                    <a:pt x="5257" y="4324"/>
                    <a:pt x="5396" y="4483"/>
                  </a:cubicBezTo>
                  <a:cubicBezTo>
                    <a:pt x="5718" y="4876"/>
                    <a:pt x="5756" y="5572"/>
                    <a:pt x="5488" y="6172"/>
                  </a:cubicBezTo>
                  <a:cubicBezTo>
                    <a:pt x="5286" y="6628"/>
                    <a:pt x="4739" y="7411"/>
                    <a:pt x="3352" y="7478"/>
                  </a:cubicBezTo>
                  <a:cubicBezTo>
                    <a:pt x="3280" y="7483"/>
                    <a:pt x="3160" y="7483"/>
                    <a:pt x="3078" y="7483"/>
                  </a:cubicBezTo>
                  <a:cubicBezTo>
                    <a:pt x="3055" y="7484"/>
                    <a:pt x="3028" y="7485"/>
                    <a:pt x="2998" y="7485"/>
                  </a:cubicBezTo>
                  <a:cubicBezTo>
                    <a:pt x="2925" y="7485"/>
                    <a:pt x="2841" y="7482"/>
                    <a:pt x="2790" y="7478"/>
                  </a:cubicBezTo>
                  <a:cubicBezTo>
                    <a:pt x="1811" y="7430"/>
                    <a:pt x="1076" y="7003"/>
                    <a:pt x="726" y="6278"/>
                  </a:cubicBezTo>
                  <a:cubicBezTo>
                    <a:pt x="433" y="5678"/>
                    <a:pt x="457" y="4920"/>
                    <a:pt x="774" y="4468"/>
                  </a:cubicBezTo>
                  <a:cubicBezTo>
                    <a:pt x="918" y="4267"/>
                    <a:pt x="1071" y="4075"/>
                    <a:pt x="1235" y="3888"/>
                  </a:cubicBezTo>
                  <a:cubicBezTo>
                    <a:pt x="1585" y="3484"/>
                    <a:pt x="1729" y="3278"/>
                    <a:pt x="1451" y="2683"/>
                  </a:cubicBezTo>
                  <a:cubicBezTo>
                    <a:pt x="735" y="1199"/>
                    <a:pt x="879" y="465"/>
                    <a:pt x="975" y="412"/>
                  </a:cubicBezTo>
                  <a:lnTo>
                    <a:pt x="985" y="412"/>
                  </a:lnTo>
                  <a:cubicBezTo>
                    <a:pt x="1105" y="431"/>
                    <a:pt x="1191" y="561"/>
                    <a:pt x="1321" y="763"/>
                  </a:cubicBezTo>
                  <a:cubicBezTo>
                    <a:pt x="1403" y="907"/>
                    <a:pt x="1503" y="1046"/>
                    <a:pt x="1614" y="1171"/>
                  </a:cubicBezTo>
                  <a:cubicBezTo>
                    <a:pt x="1660" y="1221"/>
                    <a:pt x="1712" y="1242"/>
                    <a:pt x="1763" y="1242"/>
                  </a:cubicBezTo>
                  <a:cubicBezTo>
                    <a:pt x="1921" y="1242"/>
                    <a:pt x="2060" y="1041"/>
                    <a:pt x="1911" y="892"/>
                  </a:cubicBezTo>
                  <a:cubicBezTo>
                    <a:pt x="1820" y="787"/>
                    <a:pt x="1734" y="671"/>
                    <a:pt x="1667" y="547"/>
                  </a:cubicBezTo>
                  <a:cubicBezTo>
                    <a:pt x="1518" y="311"/>
                    <a:pt x="1364" y="67"/>
                    <a:pt x="1057" y="9"/>
                  </a:cubicBezTo>
                  <a:cubicBezTo>
                    <a:pt x="1030" y="3"/>
                    <a:pt x="1002" y="0"/>
                    <a:pt x="97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524" name="Google Shape;19524;p140"/>
          <p:cNvSpPr txBox="1"/>
          <p:nvPr/>
        </p:nvSpPr>
        <p:spPr>
          <a:xfrm>
            <a:off x="849675" y="715200"/>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Creative Process Icons</a:t>
            </a:r>
            <a:endParaRPr sz="2400">
              <a:solidFill>
                <a:srgbClr val="FFFFFF"/>
              </a:solidFill>
            </a:endParaRPr>
          </a:p>
        </p:txBody>
      </p:sp>
      <p:sp>
        <p:nvSpPr>
          <p:cNvPr id="19525" name="Google Shape;19525;p140"/>
          <p:cNvSpPr txBox="1"/>
          <p:nvPr/>
        </p:nvSpPr>
        <p:spPr>
          <a:xfrm>
            <a:off x="4858400" y="715200"/>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Performing Arts Icons</a:t>
            </a:r>
            <a:endParaRPr sz="2400">
              <a:solidFill>
                <a:srgbClr val="FFFFFF"/>
              </a:solidFill>
            </a:endParaRPr>
          </a:p>
        </p:txBody>
      </p:sp>
    </p:spTree>
  </p:cSld>
  <p:clrMapOvr>
    <a:masterClrMapping/>
  </p:clrMapOvr>
</p:sld>
</file>

<file path=ppt/slides/slide95.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9529"/>
        <p:cNvGrpSpPr/>
        <p:nvPr/>
      </p:nvGrpSpPr>
      <p:grpSpPr>
        <a:xfrm>
          <a:off x="0" y="0"/>
          <a:ext cx="0" cy="0"/>
          <a:chOff x="0" y="0"/>
          <a:chExt cx="0" cy="0"/>
        </a:xfrm>
      </p:grpSpPr>
      <p:grpSp>
        <p:nvGrpSpPr>
          <p:cNvPr id="19530" name="Google Shape;19530;p141"/>
          <p:cNvGrpSpPr/>
          <p:nvPr/>
        </p:nvGrpSpPr>
        <p:grpSpPr>
          <a:xfrm>
            <a:off x="4132674" y="3048528"/>
            <a:ext cx="361261" cy="357748"/>
            <a:chOff x="4132674" y="2896128"/>
            <a:chExt cx="361261" cy="357748"/>
          </a:xfrm>
        </p:grpSpPr>
        <p:sp>
          <p:nvSpPr>
            <p:cNvPr id="19531" name="Google Shape;19531;p141"/>
            <p:cNvSpPr/>
            <p:nvPr/>
          </p:nvSpPr>
          <p:spPr>
            <a:xfrm>
              <a:off x="4167799" y="2929391"/>
              <a:ext cx="291195" cy="291221"/>
            </a:xfrm>
            <a:custGeom>
              <a:avLst/>
              <a:gdLst/>
              <a:ahLst/>
              <a:cxnLst/>
              <a:rect l="l" t="t" r="r" b="b"/>
              <a:pathLst>
                <a:path w="11109" h="11110" extrusionOk="0">
                  <a:moveTo>
                    <a:pt x="5553" y="1"/>
                  </a:moveTo>
                  <a:cubicBezTo>
                    <a:pt x="4978" y="1119"/>
                    <a:pt x="3833" y="1784"/>
                    <a:pt x="2630" y="1784"/>
                  </a:cubicBezTo>
                  <a:cubicBezTo>
                    <a:pt x="2296" y="1784"/>
                    <a:pt x="1957" y="1732"/>
                    <a:pt x="1625" y="1626"/>
                  </a:cubicBezTo>
                  <a:lnTo>
                    <a:pt x="1625" y="1626"/>
                  </a:lnTo>
                  <a:cubicBezTo>
                    <a:pt x="2114" y="3159"/>
                    <a:pt x="1428" y="4818"/>
                    <a:pt x="1" y="5557"/>
                  </a:cubicBezTo>
                  <a:cubicBezTo>
                    <a:pt x="1428" y="6292"/>
                    <a:pt x="2114" y="7952"/>
                    <a:pt x="1625" y="9485"/>
                  </a:cubicBezTo>
                  <a:cubicBezTo>
                    <a:pt x="1957" y="9378"/>
                    <a:pt x="2296" y="9327"/>
                    <a:pt x="2630" y="9327"/>
                  </a:cubicBezTo>
                  <a:cubicBezTo>
                    <a:pt x="3833" y="9327"/>
                    <a:pt x="4978" y="9992"/>
                    <a:pt x="5553" y="11109"/>
                  </a:cubicBezTo>
                  <a:cubicBezTo>
                    <a:pt x="6131" y="9992"/>
                    <a:pt x="7274" y="9327"/>
                    <a:pt x="8477" y="9327"/>
                  </a:cubicBezTo>
                  <a:cubicBezTo>
                    <a:pt x="8810" y="9327"/>
                    <a:pt x="9149" y="9378"/>
                    <a:pt x="9481" y="9485"/>
                  </a:cubicBezTo>
                  <a:cubicBezTo>
                    <a:pt x="8992" y="7952"/>
                    <a:pt x="9681" y="6292"/>
                    <a:pt x="11109" y="5557"/>
                  </a:cubicBezTo>
                  <a:cubicBezTo>
                    <a:pt x="9681" y="4818"/>
                    <a:pt x="8992" y="3159"/>
                    <a:pt x="9481" y="1626"/>
                  </a:cubicBezTo>
                  <a:lnTo>
                    <a:pt x="9481" y="1626"/>
                  </a:lnTo>
                  <a:cubicBezTo>
                    <a:pt x="9149" y="1732"/>
                    <a:pt x="8810" y="1784"/>
                    <a:pt x="8477" y="1784"/>
                  </a:cubicBezTo>
                  <a:cubicBezTo>
                    <a:pt x="7274" y="1784"/>
                    <a:pt x="6131" y="1119"/>
                    <a:pt x="5553" y="1"/>
                  </a:cubicBez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2" name="Google Shape;19532;p141"/>
            <p:cNvSpPr/>
            <p:nvPr/>
          </p:nvSpPr>
          <p:spPr>
            <a:xfrm>
              <a:off x="4229372" y="2990965"/>
              <a:ext cx="168075" cy="168075"/>
            </a:xfrm>
            <a:custGeom>
              <a:avLst/>
              <a:gdLst/>
              <a:ahLst/>
              <a:cxnLst/>
              <a:rect l="l" t="t" r="r" b="b"/>
              <a:pathLst>
                <a:path w="6412" h="6412" extrusionOk="0">
                  <a:moveTo>
                    <a:pt x="3204" y="1"/>
                  </a:moveTo>
                  <a:cubicBezTo>
                    <a:pt x="2870" y="646"/>
                    <a:pt x="2210" y="1030"/>
                    <a:pt x="1515" y="1030"/>
                  </a:cubicBezTo>
                  <a:cubicBezTo>
                    <a:pt x="1324" y="1030"/>
                    <a:pt x="1130" y="1001"/>
                    <a:pt x="939" y="940"/>
                  </a:cubicBezTo>
                  <a:lnTo>
                    <a:pt x="939" y="940"/>
                  </a:lnTo>
                  <a:cubicBezTo>
                    <a:pt x="1221" y="1822"/>
                    <a:pt x="823" y="2782"/>
                    <a:pt x="1" y="3208"/>
                  </a:cubicBezTo>
                  <a:cubicBezTo>
                    <a:pt x="823" y="3630"/>
                    <a:pt x="1221" y="4590"/>
                    <a:pt x="939" y="5472"/>
                  </a:cubicBezTo>
                  <a:cubicBezTo>
                    <a:pt x="1130" y="5412"/>
                    <a:pt x="1324" y="5383"/>
                    <a:pt x="1515" y="5383"/>
                  </a:cubicBezTo>
                  <a:cubicBezTo>
                    <a:pt x="2210" y="5383"/>
                    <a:pt x="2870" y="5766"/>
                    <a:pt x="3204" y="6411"/>
                  </a:cubicBezTo>
                  <a:cubicBezTo>
                    <a:pt x="3538" y="5766"/>
                    <a:pt x="4198" y="5383"/>
                    <a:pt x="4894" y="5383"/>
                  </a:cubicBezTo>
                  <a:cubicBezTo>
                    <a:pt x="5086" y="5383"/>
                    <a:pt x="5281" y="5412"/>
                    <a:pt x="5472" y="5472"/>
                  </a:cubicBezTo>
                  <a:cubicBezTo>
                    <a:pt x="5187" y="4590"/>
                    <a:pt x="5585" y="3630"/>
                    <a:pt x="6411" y="3208"/>
                  </a:cubicBezTo>
                  <a:cubicBezTo>
                    <a:pt x="5585" y="2782"/>
                    <a:pt x="5187" y="1822"/>
                    <a:pt x="5472" y="940"/>
                  </a:cubicBezTo>
                  <a:lnTo>
                    <a:pt x="5472" y="940"/>
                  </a:lnTo>
                  <a:cubicBezTo>
                    <a:pt x="5281" y="1001"/>
                    <a:pt x="5086" y="1030"/>
                    <a:pt x="4894" y="1030"/>
                  </a:cubicBezTo>
                  <a:cubicBezTo>
                    <a:pt x="4198" y="1030"/>
                    <a:pt x="3538" y="646"/>
                    <a:pt x="3204" y="1"/>
                  </a:cubicBez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3" name="Google Shape;19533;p141"/>
            <p:cNvSpPr/>
            <p:nvPr/>
          </p:nvSpPr>
          <p:spPr>
            <a:xfrm>
              <a:off x="4132674" y="2896128"/>
              <a:ext cx="361261" cy="357748"/>
            </a:xfrm>
            <a:custGeom>
              <a:avLst/>
              <a:gdLst/>
              <a:ahLst/>
              <a:cxnLst/>
              <a:rect l="l" t="t" r="r" b="b"/>
              <a:pathLst>
                <a:path w="13782" h="13648" extrusionOk="0">
                  <a:moveTo>
                    <a:pt x="6693" y="1942"/>
                  </a:moveTo>
                  <a:lnTo>
                    <a:pt x="6693" y="3566"/>
                  </a:lnTo>
                  <a:cubicBezTo>
                    <a:pt x="6392" y="4121"/>
                    <a:pt x="5817" y="4448"/>
                    <a:pt x="5210" y="4448"/>
                  </a:cubicBezTo>
                  <a:cubicBezTo>
                    <a:pt x="5051" y="4448"/>
                    <a:pt x="4890" y="4425"/>
                    <a:pt x="4730" y="4378"/>
                  </a:cubicBezTo>
                  <a:lnTo>
                    <a:pt x="3581" y="3229"/>
                  </a:lnTo>
                  <a:lnTo>
                    <a:pt x="3581" y="3229"/>
                  </a:lnTo>
                  <a:cubicBezTo>
                    <a:pt x="3711" y="3243"/>
                    <a:pt x="3842" y="3251"/>
                    <a:pt x="3973" y="3251"/>
                  </a:cubicBezTo>
                  <a:cubicBezTo>
                    <a:pt x="4429" y="3251"/>
                    <a:pt x="4880" y="3161"/>
                    <a:pt x="5304" y="2986"/>
                  </a:cubicBezTo>
                  <a:cubicBezTo>
                    <a:pt x="5849" y="2761"/>
                    <a:pt x="6327" y="2399"/>
                    <a:pt x="6693" y="1942"/>
                  </a:cubicBezTo>
                  <a:close/>
                  <a:moveTo>
                    <a:pt x="6693" y="4227"/>
                  </a:moveTo>
                  <a:lnTo>
                    <a:pt x="6693" y="6341"/>
                  </a:lnTo>
                  <a:lnTo>
                    <a:pt x="5198" y="4846"/>
                  </a:lnTo>
                  <a:lnTo>
                    <a:pt x="5209" y="4846"/>
                  </a:lnTo>
                  <a:cubicBezTo>
                    <a:pt x="5764" y="4846"/>
                    <a:pt x="6299" y="4625"/>
                    <a:pt x="6693" y="4227"/>
                  </a:cubicBezTo>
                  <a:close/>
                  <a:moveTo>
                    <a:pt x="7093" y="4231"/>
                  </a:moveTo>
                  <a:cubicBezTo>
                    <a:pt x="7484" y="4628"/>
                    <a:pt x="8018" y="4850"/>
                    <a:pt x="8577" y="4850"/>
                  </a:cubicBezTo>
                  <a:lnTo>
                    <a:pt x="8584" y="4850"/>
                  </a:lnTo>
                  <a:lnTo>
                    <a:pt x="7090" y="6344"/>
                  </a:lnTo>
                  <a:lnTo>
                    <a:pt x="7093" y="4231"/>
                  </a:lnTo>
                  <a:close/>
                  <a:moveTo>
                    <a:pt x="3299" y="3513"/>
                  </a:moveTo>
                  <a:lnTo>
                    <a:pt x="4449" y="4663"/>
                  </a:lnTo>
                  <a:cubicBezTo>
                    <a:pt x="4671" y="5426"/>
                    <a:pt x="4333" y="6242"/>
                    <a:pt x="3637" y="6622"/>
                  </a:cubicBezTo>
                  <a:lnTo>
                    <a:pt x="2009" y="6622"/>
                  </a:lnTo>
                  <a:cubicBezTo>
                    <a:pt x="2469" y="6256"/>
                    <a:pt x="2828" y="5778"/>
                    <a:pt x="3057" y="5233"/>
                  </a:cubicBezTo>
                  <a:cubicBezTo>
                    <a:pt x="3278" y="4688"/>
                    <a:pt x="3363" y="4097"/>
                    <a:pt x="3299" y="3513"/>
                  </a:cubicBezTo>
                  <a:close/>
                  <a:moveTo>
                    <a:pt x="4920" y="5127"/>
                  </a:moveTo>
                  <a:lnTo>
                    <a:pt x="6411" y="6622"/>
                  </a:lnTo>
                  <a:lnTo>
                    <a:pt x="4301" y="6622"/>
                  </a:lnTo>
                  <a:cubicBezTo>
                    <a:pt x="4699" y="6228"/>
                    <a:pt x="4920" y="5690"/>
                    <a:pt x="4920" y="5127"/>
                  </a:cubicBezTo>
                  <a:close/>
                  <a:moveTo>
                    <a:pt x="8869" y="5127"/>
                  </a:moveTo>
                  <a:lnTo>
                    <a:pt x="8869" y="5127"/>
                  </a:lnTo>
                  <a:cubicBezTo>
                    <a:pt x="8866" y="5690"/>
                    <a:pt x="9091" y="6228"/>
                    <a:pt x="9488" y="6622"/>
                  </a:cubicBezTo>
                  <a:lnTo>
                    <a:pt x="7375" y="6622"/>
                  </a:lnTo>
                  <a:lnTo>
                    <a:pt x="8869" y="5127"/>
                  </a:lnTo>
                  <a:close/>
                  <a:moveTo>
                    <a:pt x="7093" y="1942"/>
                  </a:moveTo>
                  <a:cubicBezTo>
                    <a:pt x="7463" y="2402"/>
                    <a:pt x="7937" y="2761"/>
                    <a:pt x="8482" y="2986"/>
                  </a:cubicBezTo>
                  <a:cubicBezTo>
                    <a:pt x="8906" y="3161"/>
                    <a:pt x="9357" y="3251"/>
                    <a:pt x="9813" y="3251"/>
                  </a:cubicBezTo>
                  <a:cubicBezTo>
                    <a:pt x="9944" y="3251"/>
                    <a:pt x="10075" y="3243"/>
                    <a:pt x="10206" y="3229"/>
                  </a:cubicBezTo>
                  <a:lnTo>
                    <a:pt x="10206" y="3229"/>
                  </a:lnTo>
                  <a:lnTo>
                    <a:pt x="10170" y="3264"/>
                  </a:lnTo>
                  <a:cubicBezTo>
                    <a:pt x="10035" y="3410"/>
                    <a:pt x="10165" y="3602"/>
                    <a:pt x="10317" y="3602"/>
                  </a:cubicBezTo>
                  <a:cubicBezTo>
                    <a:pt x="10362" y="3602"/>
                    <a:pt x="10409" y="3585"/>
                    <a:pt x="10452" y="3545"/>
                  </a:cubicBezTo>
                  <a:lnTo>
                    <a:pt x="10487" y="3513"/>
                  </a:lnTo>
                  <a:lnTo>
                    <a:pt x="10487" y="3513"/>
                  </a:lnTo>
                  <a:cubicBezTo>
                    <a:pt x="10353" y="4702"/>
                    <a:pt x="10838" y="5876"/>
                    <a:pt x="11777" y="6625"/>
                  </a:cubicBezTo>
                  <a:lnTo>
                    <a:pt x="10149" y="6625"/>
                  </a:lnTo>
                  <a:cubicBezTo>
                    <a:pt x="9453" y="6242"/>
                    <a:pt x="9112" y="5426"/>
                    <a:pt x="9337" y="4663"/>
                  </a:cubicBezTo>
                  <a:lnTo>
                    <a:pt x="9812" y="4189"/>
                  </a:lnTo>
                  <a:cubicBezTo>
                    <a:pt x="9948" y="4042"/>
                    <a:pt x="9816" y="3848"/>
                    <a:pt x="9664" y="3848"/>
                  </a:cubicBezTo>
                  <a:cubicBezTo>
                    <a:pt x="9619" y="3848"/>
                    <a:pt x="9572" y="3865"/>
                    <a:pt x="9530" y="3904"/>
                  </a:cubicBezTo>
                  <a:lnTo>
                    <a:pt x="9056" y="4382"/>
                  </a:lnTo>
                  <a:cubicBezTo>
                    <a:pt x="8899" y="4428"/>
                    <a:pt x="8739" y="4449"/>
                    <a:pt x="8582" y="4449"/>
                  </a:cubicBezTo>
                  <a:cubicBezTo>
                    <a:pt x="7975" y="4449"/>
                    <a:pt x="7398" y="4123"/>
                    <a:pt x="7093" y="3570"/>
                  </a:cubicBezTo>
                  <a:lnTo>
                    <a:pt x="7093" y="1942"/>
                  </a:lnTo>
                  <a:close/>
                  <a:moveTo>
                    <a:pt x="6411" y="7023"/>
                  </a:moveTo>
                  <a:lnTo>
                    <a:pt x="4917" y="8517"/>
                  </a:lnTo>
                  <a:cubicBezTo>
                    <a:pt x="4920" y="7958"/>
                    <a:pt x="4695" y="7417"/>
                    <a:pt x="4298" y="7023"/>
                  </a:cubicBezTo>
                  <a:close/>
                  <a:moveTo>
                    <a:pt x="9485" y="7023"/>
                  </a:moveTo>
                  <a:cubicBezTo>
                    <a:pt x="9087" y="7417"/>
                    <a:pt x="8866" y="7958"/>
                    <a:pt x="8866" y="8517"/>
                  </a:cubicBezTo>
                  <a:lnTo>
                    <a:pt x="7375" y="7023"/>
                  </a:lnTo>
                  <a:close/>
                  <a:moveTo>
                    <a:pt x="6693" y="7308"/>
                  </a:moveTo>
                  <a:lnTo>
                    <a:pt x="6693" y="9418"/>
                  </a:lnTo>
                  <a:cubicBezTo>
                    <a:pt x="6302" y="9020"/>
                    <a:pt x="5768" y="8799"/>
                    <a:pt x="5209" y="8799"/>
                  </a:cubicBezTo>
                  <a:lnTo>
                    <a:pt x="5202" y="8799"/>
                  </a:lnTo>
                  <a:lnTo>
                    <a:pt x="6693" y="7308"/>
                  </a:lnTo>
                  <a:close/>
                  <a:moveTo>
                    <a:pt x="7093" y="7308"/>
                  </a:moveTo>
                  <a:lnTo>
                    <a:pt x="8588" y="8802"/>
                  </a:lnTo>
                  <a:cubicBezTo>
                    <a:pt x="8584" y="8802"/>
                    <a:pt x="8579" y="8802"/>
                    <a:pt x="8575" y="8802"/>
                  </a:cubicBezTo>
                  <a:cubicBezTo>
                    <a:pt x="8017" y="8802"/>
                    <a:pt x="7484" y="9023"/>
                    <a:pt x="7093" y="9418"/>
                  </a:cubicBezTo>
                  <a:lnTo>
                    <a:pt x="7093" y="7308"/>
                  </a:lnTo>
                  <a:close/>
                  <a:moveTo>
                    <a:pt x="11777" y="7023"/>
                  </a:moveTo>
                  <a:cubicBezTo>
                    <a:pt x="11317" y="7392"/>
                    <a:pt x="10958" y="7870"/>
                    <a:pt x="10729" y="8415"/>
                  </a:cubicBezTo>
                  <a:lnTo>
                    <a:pt x="10729" y="8412"/>
                  </a:lnTo>
                  <a:cubicBezTo>
                    <a:pt x="10504" y="8957"/>
                    <a:pt x="10424" y="9551"/>
                    <a:pt x="10487" y="10135"/>
                  </a:cubicBezTo>
                  <a:lnTo>
                    <a:pt x="9337" y="8985"/>
                  </a:lnTo>
                  <a:cubicBezTo>
                    <a:pt x="9112" y="8222"/>
                    <a:pt x="9453" y="7406"/>
                    <a:pt x="10149" y="7023"/>
                  </a:cubicBezTo>
                  <a:close/>
                  <a:moveTo>
                    <a:pt x="3637" y="7023"/>
                  </a:moveTo>
                  <a:cubicBezTo>
                    <a:pt x="4333" y="7406"/>
                    <a:pt x="4671" y="8222"/>
                    <a:pt x="4449" y="8985"/>
                  </a:cubicBezTo>
                  <a:lnTo>
                    <a:pt x="3974" y="9463"/>
                  </a:lnTo>
                  <a:cubicBezTo>
                    <a:pt x="3838" y="9607"/>
                    <a:pt x="3970" y="9800"/>
                    <a:pt x="4122" y="9800"/>
                  </a:cubicBezTo>
                  <a:cubicBezTo>
                    <a:pt x="4167" y="9800"/>
                    <a:pt x="4214" y="9784"/>
                    <a:pt x="4256" y="9745"/>
                  </a:cubicBezTo>
                  <a:lnTo>
                    <a:pt x="4734" y="9270"/>
                  </a:lnTo>
                  <a:cubicBezTo>
                    <a:pt x="4892" y="9223"/>
                    <a:pt x="5053" y="9201"/>
                    <a:pt x="5212" y="9201"/>
                  </a:cubicBezTo>
                  <a:cubicBezTo>
                    <a:pt x="5817" y="9201"/>
                    <a:pt x="6392" y="9528"/>
                    <a:pt x="6693" y="10082"/>
                  </a:cubicBezTo>
                  <a:lnTo>
                    <a:pt x="6693" y="11707"/>
                  </a:lnTo>
                  <a:cubicBezTo>
                    <a:pt x="6327" y="11246"/>
                    <a:pt x="5849" y="10887"/>
                    <a:pt x="5304" y="10662"/>
                  </a:cubicBezTo>
                  <a:cubicBezTo>
                    <a:pt x="4876" y="10486"/>
                    <a:pt x="4420" y="10396"/>
                    <a:pt x="3960" y="10396"/>
                  </a:cubicBezTo>
                  <a:cubicBezTo>
                    <a:pt x="3834" y="10396"/>
                    <a:pt x="3707" y="10403"/>
                    <a:pt x="3581" y="10416"/>
                  </a:cubicBezTo>
                  <a:lnTo>
                    <a:pt x="3616" y="10385"/>
                  </a:lnTo>
                  <a:cubicBezTo>
                    <a:pt x="3748" y="10238"/>
                    <a:pt x="3620" y="10046"/>
                    <a:pt x="3469" y="10046"/>
                  </a:cubicBezTo>
                  <a:cubicBezTo>
                    <a:pt x="3424" y="10046"/>
                    <a:pt x="3377" y="10063"/>
                    <a:pt x="3334" y="10103"/>
                  </a:cubicBezTo>
                  <a:lnTo>
                    <a:pt x="3299" y="10135"/>
                  </a:lnTo>
                  <a:cubicBezTo>
                    <a:pt x="3433" y="8946"/>
                    <a:pt x="2944" y="7772"/>
                    <a:pt x="2009" y="7023"/>
                  </a:cubicBezTo>
                  <a:close/>
                  <a:moveTo>
                    <a:pt x="8574" y="9201"/>
                  </a:moveTo>
                  <a:cubicBezTo>
                    <a:pt x="8733" y="9201"/>
                    <a:pt x="8894" y="9223"/>
                    <a:pt x="9052" y="9270"/>
                  </a:cubicBezTo>
                  <a:lnTo>
                    <a:pt x="10206" y="10420"/>
                  </a:lnTo>
                  <a:cubicBezTo>
                    <a:pt x="10075" y="10405"/>
                    <a:pt x="9944" y="10397"/>
                    <a:pt x="9813" y="10397"/>
                  </a:cubicBezTo>
                  <a:cubicBezTo>
                    <a:pt x="9357" y="10397"/>
                    <a:pt x="8906" y="10487"/>
                    <a:pt x="8482" y="10662"/>
                  </a:cubicBezTo>
                  <a:cubicBezTo>
                    <a:pt x="7937" y="10887"/>
                    <a:pt x="7459" y="11246"/>
                    <a:pt x="7093" y="11707"/>
                  </a:cubicBezTo>
                  <a:lnTo>
                    <a:pt x="7093" y="10082"/>
                  </a:lnTo>
                  <a:cubicBezTo>
                    <a:pt x="7394" y="9528"/>
                    <a:pt x="7969" y="9201"/>
                    <a:pt x="8574" y="9201"/>
                  </a:cubicBezTo>
                  <a:close/>
                  <a:moveTo>
                    <a:pt x="6893" y="0"/>
                  </a:moveTo>
                  <a:cubicBezTo>
                    <a:pt x="6793" y="0"/>
                    <a:pt x="6693" y="67"/>
                    <a:pt x="6693" y="201"/>
                  </a:cubicBezTo>
                  <a:lnTo>
                    <a:pt x="6693" y="1217"/>
                  </a:lnTo>
                  <a:cubicBezTo>
                    <a:pt x="6146" y="2244"/>
                    <a:pt x="5084" y="2853"/>
                    <a:pt x="3968" y="2853"/>
                  </a:cubicBezTo>
                  <a:cubicBezTo>
                    <a:pt x="3670" y="2853"/>
                    <a:pt x="3368" y="2809"/>
                    <a:pt x="3071" y="2719"/>
                  </a:cubicBezTo>
                  <a:lnTo>
                    <a:pt x="2350" y="1998"/>
                  </a:lnTo>
                  <a:cubicBezTo>
                    <a:pt x="2306" y="1950"/>
                    <a:pt x="2255" y="1929"/>
                    <a:pt x="2207" y="1929"/>
                  </a:cubicBezTo>
                  <a:cubicBezTo>
                    <a:pt x="2050" y="1929"/>
                    <a:pt x="1913" y="2138"/>
                    <a:pt x="2068" y="2283"/>
                  </a:cubicBezTo>
                  <a:lnTo>
                    <a:pt x="2786" y="3000"/>
                  </a:lnTo>
                  <a:cubicBezTo>
                    <a:pt x="3215" y="4414"/>
                    <a:pt x="2589" y="5929"/>
                    <a:pt x="1288" y="6625"/>
                  </a:cubicBezTo>
                  <a:lnTo>
                    <a:pt x="268" y="6625"/>
                  </a:lnTo>
                  <a:cubicBezTo>
                    <a:pt x="1" y="6625"/>
                    <a:pt x="1" y="7023"/>
                    <a:pt x="268" y="7023"/>
                  </a:cubicBezTo>
                  <a:lnTo>
                    <a:pt x="1288" y="7023"/>
                  </a:lnTo>
                  <a:cubicBezTo>
                    <a:pt x="2589" y="7719"/>
                    <a:pt x="3215" y="9235"/>
                    <a:pt x="2786" y="10648"/>
                  </a:cubicBezTo>
                  <a:lnTo>
                    <a:pt x="2068" y="11366"/>
                  </a:lnTo>
                  <a:cubicBezTo>
                    <a:pt x="1932" y="11513"/>
                    <a:pt x="2064" y="11706"/>
                    <a:pt x="2217" y="11706"/>
                  </a:cubicBezTo>
                  <a:cubicBezTo>
                    <a:pt x="2261" y="11706"/>
                    <a:pt x="2308" y="11689"/>
                    <a:pt x="2350" y="11650"/>
                  </a:cubicBezTo>
                  <a:lnTo>
                    <a:pt x="3071" y="10930"/>
                  </a:lnTo>
                  <a:cubicBezTo>
                    <a:pt x="3368" y="10839"/>
                    <a:pt x="3670" y="10796"/>
                    <a:pt x="3968" y="10796"/>
                  </a:cubicBezTo>
                  <a:cubicBezTo>
                    <a:pt x="5084" y="10796"/>
                    <a:pt x="6146" y="11404"/>
                    <a:pt x="6693" y="12431"/>
                  </a:cubicBezTo>
                  <a:lnTo>
                    <a:pt x="6693" y="13447"/>
                  </a:lnTo>
                  <a:cubicBezTo>
                    <a:pt x="6693" y="13581"/>
                    <a:pt x="6793" y="13648"/>
                    <a:pt x="6893" y="13648"/>
                  </a:cubicBezTo>
                  <a:cubicBezTo>
                    <a:pt x="6993" y="13648"/>
                    <a:pt x="7093" y="13581"/>
                    <a:pt x="7093" y="13447"/>
                  </a:cubicBezTo>
                  <a:lnTo>
                    <a:pt x="7093" y="12431"/>
                  </a:lnTo>
                  <a:cubicBezTo>
                    <a:pt x="7640" y="11404"/>
                    <a:pt x="8699" y="10796"/>
                    <a:pt x="9817" y="10796"/>
                  </a:cubicBezTo>
                  <a:cubicBezTo>
                    <a:pt x="10115" y="10796"/>
                    <a:pt x="10417" y="10839"/>
                    <a:pt x="10715" y="10930"/>
                  </a:cubicBezTo>
                  <a:lnTo>
                    <a:pt x="11433" y="11650"/>
                  </a:lnTo>
                  <a:cubicBezTo>
                    <a:pt x="11476" y="11689"/>
                    <a:pt x="11523" y="11706"/>
                    <a:pt x="11567" y="11706"/>
                  </a:cubicBezTo>
                  <a:cubicBezTo>
                    <a:pt x="11721" y="11706"/>
                    <a:pt x="11851" y="11513"/>
                    <a:pt x="11718" y="11366"/>
                  </a:cubicBezTo>
                  <a:lnTo>
                    <a:pt x="11000" y="10648"/>
                  </a:lnTo>
                  <a:cubicBezTo>
                    <a:pt x="10568" y="9238"/>
                    <a:pt x="11197" y="7719"/>
                    <a:pt x="12498" y="7026"/>
                  </a:cubicBezTo>
                  <a:lnTo>
                    <a:pt x="13518" y="7026"/>
                  </a:lnTo>
                  <a:cubicBezTo>
                    <a:pt x="13782" y="7026"/>
                    <a:pt x="13782" y="6625"/>
                    <a:pt x="13518" y="6625"/>
                  </a:cubicBezTo>
                  <a:lnTo>
                    <a:pt x="12498" y="6625"/>
                  </a:lnTo>
                  <a:cubicBezTo>
                    <a:pt x="11197" y="5929"/>
                    <a:pt x="10571" y="4414"/>
                    <a:pt x="11000" y="3000"/>
                  </a:cubicBezTo>
                  <a:lnTo>
                    <a:pt x="11718" y="2283"/>
                  </a:lnTo>
                  <a:cubicBezTo>
                    <a:pt x="11873" y="2138"/>
                    <a:pt x="11736" y="1929"/>
                    <a:pt x="11580" y="1929"/>
                  </a:cubicBezTo>
                  <a:cubicBezTo>
                    <a:pt x="11531" y="1929"/>
                    <a:pt x="11480" y="1950"/>
                    <a:pt x="11436" y="1998"/>
                  </a:cubicBezTo>
                  <a:lnTo>
                    <a:pt x="10715" y="2719"/>
                  </a:lnTo>
                  <a:cubicBezTo>
                    <a:pt x="10418" y="2809"/>
                    <a:pt x="10116" y="2853"/>
                    <a:pt x="9818" y="2853"/>
                  </a:cubicBezTo>
                  <a:cubicBezTo>
                    <a:pt x="8702" y="2853"/>
                    <a:pt x="7640" y="2244"/>
                    <a:pt x="7093" y="1217"/>
                  </a:cubicBezTo>
                  <a:lnTo>
                    <a:pt x="7093" y="201"/>
                  </a:lnTo>
                  <a:cubicBezTo>
                    <a:pt x="7093" y="67"/>
                    <a:pt x="6993" y="0"/>
                    <a:pt x="68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534" name="Google Shape;19534;p141"/>
          <p:cNvGrpSpPr/>
          <p:nvPr/>
        </p:nvGrpSpPr>
        <p:grpSpPr>
          <a:xfrm>
            <a:off x="8018284" y="3048475"/>
            <a:ext cx="248363" cy="357801"/>
            <a:chOff x="8018284" y="2896075"/>
            <a:chExt cx="248363" cy="357801"/>
          </a:xfrm>
        </p:grpSpPr>
        <p:sp>
          <p:nvSpPr>
            <p:cNvPr id="19535" name="Google Shape;19535;p141"/>
            <p:cNvSpPr/>
            <p:nvPr/>
          </p:nvSpPr>
          <p:spPr>
            <a:xfrm>
              <a:off x="8099517" y="3022682"/>
              <a:ext cx="52477" cy="225952"/>
            </a:xfrm>
            <a:custGeom>
              <a:avLst/>
              <a:gdLst/>
              <a:ahLst/>
              <a:cxnLst/>
              <a:rect l="l" t="t" r="r" b="b"/>
              <a:pathLst>
                <a:path w="2002" h="8620" extrusionOk="0">
                  <a:moveTo>
                    <a:pt x="1302" y="1"/>
                  </a:moveTo>
                  <a:cubicBezTo>
                    <a:pt x="1" y="3120"/>
                    <a:pt x="352" y="8619"/>
                    <a:pt x="352" y="8619"/>
                  </a:cubicBezTo>
                  <a:lnTo>
                    <a:pt x="1636" y="8619"/>
                  </a:lnTo>
                  <a:cubicBezTo>
                    <a:pt x="1636" y="8619"/>
                    <a:pt x="890" y="3517"/>
                    <a:pt x="2001" y="275"/>
                  </a:cubicBezTo>
                  <a:lnTo>
                    <a:pt x="1302" y="1"/>
                  </a:lnTo>
                  <a:close/>
                </a:path>
              </a:pathLst>
            </a:custGeom>
            <a:solidFill>
              <a:srgbClr val="7F9A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6" name="Google Shape;19536;p141"/>
            <p:cNvSpPr/>
            <p:nvPr/>
          </p:nvSpPr>
          <p:spPr>
            <a:xfrm>
              <a:off x="8099517" y="2989235"/>
              <a:ext cx="79109" cy="259399"/>
            </a:xfrm>
            <a:custGeom>
              <a:avLst/>
              <a:gdLst/>
              <a:ahLst/>
              <a:cxnLst/>
              <a:rect l="l" t="t" r="r" b="b"/>
              <a:pathLst>
                <a:path w="3018" h="9896" extrusionOk="0">
                  <a:moveTo>
                    <a:pt x="1056" y="0"/>
                  </a:moveTo>
                  <a:cubicBezTo>
                    <a:pt x="809" y="433"/>
                    <a:pt x="908" y="978"/>
                    <a:pt x="1291" y="1298"/>
                  </a:cubicBezTo>
                  <a:cubicBezTo>
                    <a:pt x="1" y="4417"/>
                    <a:pt x="352" y="9895"/>
                    <a:pt x="352" y="9895"/>
                  </a:cubicBezTo>
                  <a:lnTo>
                    <a:pt x="950" y="9895"/>
                  </a:lnTo>
                  <a:cubicBezTo>
                    <a:pt x="883" y="8893"/>
                    <a:pt x="662" y="4526"/>
                    <a:pt x="1523" y="1670"/>
                  </a:cubicBezTo>
                  <a:cubicBezTo>
                    <a:pt x="1550" y="1585"/>
                    <a:pt x="1631" y="1527"/>
                    <a:pt x="1720" y="1527"/>
                  </a:cubicBezTo>
                  <a:cubicBezTo>
                    <a:pt x="1738" y="1527"/>
                    <a:pt x="1755" y="1529"/>
                    <a:pt x="1773" y="1533"/>
                  </a:cubicBezTo>
                  <a:cubicBezTo>
                    <a:pt x="1836" y="1544"/>
                    <a:pt x="1903" y="1551"/>
                    <a:pt x="1973" y="1551"/>
                  </a:cubicBezTo>
                  <a:cubicBezTo>
                    <a:pt x="2536" y="1551"/>
                    <a:pt x="2997" y="1104"/>
                    <a:pt x="3018" y="542"/>
                  </a:cubicBezTo>
                  <a:cubicBezTo>
                    <a:pt x="2367" y="348"/>
                    <a:pt x="1713" y="162"/>
                    <a:pt x="1056" y="0"/>
                  </a:cubicBez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7" name="Google Shape;19537;p141"/>
            <p:cNvSpPr/>
            <p:nvPr/>
          </p:nvSpPr>
          <p:spPr>
            <a:xfrm>
              <a:off x="8123213" y="2902760"/>
              <a:ext cx="57353" cy="99476"/>
            </a:xfrm>
            <a:custGeom>
              <a:avLst/>
              <a:gdLst/>
              <a:ahLst/>
              <a:cxnLst/>
              <a:rect l="l" t="t" r="r" b="b"/>
              <a:pathLst>
                <a:path w="2188" h="3795" extrusionOk="0">
                  <a:moveTo>
                    <a:pt x="160" y="0"/>
                  </a:moveTo>
                  <a:cubicBezTo>
                    <a:pt x="68" y="0"/>
                    <a:pt x="0" y="99"/>
                    <a:pt x="46" y="191"/>
                  </a:cubicBezTo>
                  <a:cubicBezTo>
                    <a:pt x="310" y="792"/>
                    <a:pt x="971" y="2381"/>
                    <a:pt x="1157" y="3795"/>
                  </a:cubicBezTo>
                  <a:lnTo>
                    <a:pt x="1157" y="3791"/>
                  </a:lnTo>
                  <a:cubicBezTo>
                    <a:pt x="2188" y="2508"/>
                    <a:pt x="2089" y="1773"/>
                    <a:pt x="1896" y="1369"/>
                  </a:cubicBezTo>
                  <a:cubicBezTo>
                    <a:pt x="1470" y="475"/>
                    <a:pt x="633" y="127"/>
                    <a:pt x="204" y="8"/>
                  </a:cubicBezTo>
                  <a:cubicBezTo>
                    <a:pt x="189" y="2"/>
                    <a:pt x="174" y="0"/>
                    <a:pt x="160" y="0"/>
                  </a:cubicBez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8" name="Google Shape;19538;p141"/>
            <p:cNvSpPr/>
            <p:nvPr/>
          </p:nvSpPr>
          <p:spPr>
            <a:xfrm>
              <a:off x="8027092" y="2968343"/>
              <a:ext cx="126475" cy="48021"/>
            </a:xfrm>
            <a:custGeom>
              <a:avLst/>
              <a:gdLst/>
              <a:ahLst/>
              <a:cxnLst/>
              <a:rect l="l" t="t" r="r" b="b"/>
              <a:pathLst>
                <a:path w="4825" h="1832" extrusionOk="0">
                  <a:moveTo>
                    <a:pt x="2691" y="1"/>
                  </a:moveTo>
                  <a:cubicBezTo>
                    <a:pt x="2489" y="1"/>
                    <a:pt x="2297" y="22"/>
                    <a:pt x="2127" y="55"/>
                  </a:cubicBezTo>
                  <a:cubicBezTo>
                    <a:pt x="998" y="277"/>
                    <a:pt x="316" y="1216"/>
                    <a:pt x="45" y="1676"/>
                  </a:cubicBezTo>
                  <a:cubicBezTo>
                    <a:pt x="0" y="1749"/>
                    <a:pt x="56" y="1831"/>
                    <a:pt x="130" y="1831"/>
                  </a:cubicBezTo>
                  <a:cubicBezTo>
                    <a:pt x="142" y="1831"/>
                    <a:pt x="155" y="1829"/>
                    <a:pt x="168" y="1824"/>
                  </a:cubicBezTo>
                  <a:cubicBezTo>
                    <a:pt x="699" y="1624"/>
                    <a:pt x="1984" y="1208"/>
                    <a:pt x="3588" y="1208"/>
                  </a:cubicBezTo>
                  <a:cubicBezTo>
                    <a:pt x="3983" y="1208"/>
                    <a:pt x="4397" y="1233"/>
                    <a:pt x="4824" y="1293"/>
                  </a:cubicBezTo>
                  <a:cubicBezTo>
                    <a:pt x="4319" y="284"/>
                    <a:pt x="3433" y="1"/>
                    <a:pt x="2691" y="1"/>
                  </a:cubicBez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9" name="Google Shape;19539;p141"/>
            <p:cNvSpPr/>
            <p:nvPr/>
          </p:nvSpPr>
          <p:spPr>
            <a:xfrm>
              <a:off x="8153541" y="2988212"/>
              <a:ext cx="88520" cy="78035"/>
            </a:xfrm>
            <a:custGeom>
              <a:avLst/>
              <a:gdLst/>
              <a:ahLst/>
              <a:cxnLst/>
              <a:rect l="l" t="t" r="r" b="b"/>
              <a:pathLst>
                <a:path w="3377" h="2977" extrusionOk="0">
                  <a:moveTo>
                    <a:pt x="1201" y="0"/>
                  </a:moveTo>
                  <a:cubicBezTo>
                    <a:pt x="447" y="0"/>
                    <a:pt x="0" y="535"/>
                    <a:pt x="0" y="535"/>
                  </a:cubicBezTo>
                  <a:cubicBezTo>
                    <a:pt x="1646" y="1157"/>
                    <a:pt x="2694" y="2356"/>
                    <a:pt x="3119" y="2923"/>
                  </a:cubicBezTo>
                  <a:cubicBezTo>
                    <a:pt x="3147" y="2960"/>
                    <a:pt x="3187" y="2976"/>
                    <a:pt x="3226" y="2976"/>
                  </a:cubicBezTo>
                  <a:cubicBezTo>
                    <a:pt x="3295" y="2976"/>
                    <a:pt x="3363" y="2925"/>
                    <a:pt x="3365" y="2842"/>
                  </a:cubicBezTo>
                  <a:cubicBezTo>
                    <a:pt x="3376" y="2293"/>
                    <a:pt x="3327" y="1175"/>
                    <a:pt x="2609" y="588"/>
                  </a:cubicBezTo>
                  <a:cubicBezTo>
                    <a:pt x="2070" y="145"/>
                    <a:pt x="1593" y="0"/>
                    <a:pt x="1201" y="0"/>
                  </a:cubicBez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0" name="Google Shape;19540;p141"/>
            <p:cNvSpPr/>
            <p:nvPr/>
          </p:nvSpPr>
          <p:spPr>
            <a:xfrm>
              <a:off x="8054641" y="2913716"/>
              <a:ext cx="197275" cy="88520"/>
            </a:xfrm>
            <a:custGeom>
              <a:avLst/>
              <a:gdLst/>
              <a:ahLst/>
              <a:cxnLst/>
              <a:rect l="l" t="t" r="r" b="b"/>
              <a:pathLst>
                <a:path w="7526" h="3377" extrusionOk="0">
                  <a:moveTo>
                    <a:pt x="1097" y="1"/>
                  </a:moveTo>
                  <a:cubicBezTo>
                    <a:pt x="739" y="1"/>
                    <a:pt x="414" y="57"/>
                    <a:pt x="158" y="124"/>
                  </a:cubicBezTo>
                  <a:cubicBezTo>
                    <a:pt x="11" y="166"/>
                    <a:pt x="0" y="367"/>
                    <a:pt x="141" y="427"/>
                  </a:cubicBezTo>
                  <a:cubicBezTo>
                    <a:pt x="907" y="764"/>
                    <a:pt x="2782" y="2086"/>
                    <a:pt x="3773" y="3377"/>
                  </a:cubicBezTo>
                  <a:cubicBezTo>
                    <a:pt x="4779" y="2663"/>
                    <a:pt x="6667" y="1840"/>
                    <a:pt x="7367" y="1731"/>
                  </a:cubicBezTo>
                  <a:cubicBezTo>
                    <a:pt x="7497" y="1710"/>
                    <a:pt x="7525" y="1534"/>
                    <a:pt x="7409" y="1475"/>
                  </a:cubicBezTo>
                  <a:cubicBezTo>
                    <a:pt x="7049" y="1276"/>
                    <a:pt x="6446" y="1007"/>
                    <a:pt x="5801" y="1007"/>
                  </a:cubicBezTo>
                  <a:cubicBezTo>
                    <a:pt x="5576" y="1007"/>
                    <a:pt x="5346" y="1039"/>
                    <a:pt x="5120" y="1119"/>
                  </a:cubicBezTo>
                  <a:cubicBezTo>
                    <a:pt x="4389" y="1376"/>
                    <a:pt x="4040" y="1858"/>
                    <a:pt x="3882" y="2308"/>
                  </a:cubicBezTo>
                  <a:cubicBezTo>
                    <a:pt x="3822" y="1735"/>
                    <a:pt x="3552" y="1031"/>
                    <a:pt x="2718" y="476"/>
                  </a:cubicBezTo>
                  <a:cubicBezTo>
                    <a:pt x="2180" y="115"/>
                    <a:pt x="1605" y="1"/>
                    <a:pt x="1097" y="1"/>
                  </a:cubicBezTo>
                  <a:close/>
                </a:path>
              </a:pathLst>
            </a:custGeom>
            <a:solidFill>
              <a:srgbClr val="BED0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1" name="Google Shape;19541;p141"/>
            <p:cNvSpPr/>
            <p:nvPr/>
          </p:nvSpPr>
          <p:spPr>
            <a:xfrm>
              <a:off x="8018284" y="2896075"/>
              <a:ext cx="248363" cy="357801"/>
            </a:xfrm>
            <a:custGeom>
              <a:avLst/>
              <a:gdLst/>
              <a:ahLst/>
              <a:cxnLst/>
              <a:rect l="l" t="t" r="r" b="b"/>
              <a:pathLst>
                <a:path w="9475" h="13650" extrusionOk="0">
                  <a:moveTo>
                    <a:pt x="4362" y="519"/>
                  </a:moveTo>
                  <a:lnTo>
                    <a:pt x="4362" y="519"/>
                  </a:lnTo>
                  <a:cubicBezTo>
                    <a:pt x="4784" y="674"/>
                    <a:pt x="5392" y="1008"/>
                    <a:pt x="5719" y="1711"/>
                  </a:cubicBezTo>
                  <a:cubicBezTo>
                    <a:pt x="5758" y="1796"/>
                    <a:pt x="5786" y="1887"/>
                    <a:pt x="5807" y="1979"/>
                  </a:cubicBezTo>
                  <a:cubicBezTo>
                    <a:pt x="5646" y="2119"/>
                    <a:pt x="5505" y="2281"/>
                    <a:pt x="5389" y="2460"/>
                  </a:cubicBezTo>
                  <a:cubicBezTo>
                    <a:pt x="5181" y="2780"/>
                    <a:pt x="5044" y="3139"/>
                    <a:pt x="4977" y="3512"/>
                  </a:cubicBezTo>
                  <a:cubicBezTo>
                    <a:pt x="3820" y="2165"/>
                    <a:pt x="2439" y="1328"/>
                    <a:pt x="1718" y="955"/>
                  </a:cubicBezTo>
                  <a:cubicBezTo>
                    <a:pt x="1932" y="910"/>
                    <a:pt x="2200" y="871"/>
                    <a:pt x="2493" y="871"/>
                  </a:cubicBezTo>
                  <a:cubicBezTo>
                    <a:pt x="2947" y="871"/>
                    <a:pt x="3458" y="964"/>
                    <a:pt x="3915" y="1265"/>
                  </a:cubicBezTo>
                  <a:cubicBezTo>
                    <a:pt x="4246" y="1486"/>
                    <a:pt x="4527" y="1775"/>
                    <a:pt x="4742" y="2112"/>
                  </a:cubicBezTo>
                  <a:cubicBezTo>
                    <a:pt x="4784" y="2177"/>
                    <a:pt x="4844" y="2205"/>
                    <a:pt x="4903" y="2205"/>
                  </a:cubicBezTo>
                  <a:cubicBezTo>
                    <a:pt x="5038" y="2205"/>
                    <a:pt x="5169" y="2062"/>
                    <a:pt x="5083" y="1905"/>
                  </a:cubicBezTo>
                  <a:cubicBezTo>
                    <a:pt x="5009" y="1785"/>
                    <a:pt x="4928" y="1673"/>
                    <a:pt x="4837" y="1567"/>
                  </a:cubicBezTo>
                  <a:cubicBezTo>
                    <a:pt x="4703" y="1209"/>
                    <a:pt x="4545" y="857"/>
                    <a:pt x="4362" y="519"/>
                  </a:cubicBezTo>
                  <a:close/>
                  <a:moveTo>
                    <a:pt x="7295" y="1859"/>
                  </a:moveTo>
                  <a:cubicBezTo>
                    <a:pt x="7857" y="1859"/>
                    <a:pt x="8360" y="2063"/>
                    <a:pt x="8691" y="2239"/>
                  </a:cubicBezTo>
                  <a:cubicBezTo>
                    <a:pt x="7516" y="2517"/>
                    <a:pt x="6395" y="2977"/>
                    <a:pt x="5368" y="3610"/>
                  </a:cubicBezTo>
                  <a:lnTo>
                    <a:pt x="5364" y="3610"/>
                  </a:lnTo>
                  <a:cubicBezTo>
                    <a:pt x="5515" y="2657"/>
                    <a:pt x="6138" y="2084"/>
                    <a:pt x="6750" y="1926"/>
                  </a:cubicBezTo>
                  <a:cubicBezTo>
                    <a:pt x="6929" y="1880"/>
                    <a:pt x="7112" y="1859"/>
                    <a:pt x="7295" y="1859"/>
                  </a:cubicBezTo>
                  <a:close/>
                  <a:moveTo>
                    <a:pt x="3072" y="2955"/>
                  </a:moveTo>
                  <a:cubicBezTo>
                    <a:pt x="3502" y="2955"/>
                    <a:pt x="3891" y="3062"/>
                    <a:pt x="4200" y="3269"/>
                  </a:cubicBezTo>
                  <a:cubicBezTo>
                    <a:pt x="4207" y="3273"/>
                    <a:pt x="4214" y="3276"/>
                    <a:pt x="4221" y="3280"/>
                  </a:cubicBezTo>
                  <a:cubicBezTo>
                    <a:pt x="4383" y="3442"/>
                    <a:pt x="4545" y="3617"/>
                    <a:pt x="4700" y="3800"/>
                  </a:cubicBezTo>
                  <a:cubicBezTo>
                    <a:pt x="4437" y="3780"/>
                    <a:pt x="4175" y="3769"/>
                    <a:pt x="3912" y="3769"/>
                  </a:cubicBezTo>
                  <a:cubicBezTo>
                    <a:pt x="3148" y="3769"/>
                    <a:pt x="2386" y="3857"/>
                    <a:pt x="1640" y="4032"/>
                  </a:cubicBezTo>
                  <a:cubicBezTo>
                    <a:pt x="1266" y="4120"/>
                    <a:pt x="954" y="4214"/>
                    <a:pt x="712" y="4295"/>
                  </a:cubicBezTo>
                  <a:lnTo>
                    <a:pt x="712" y="4295"/>
                  </a:lnTo>
                  <a:cubicBezTo>
                    <a:pt x="1032" y="3835"/>
                    <a:pt x="1626" y="3181"/>
                    <a:pt x="2505" y="3013"/>
                  </a:cubicBezTo>
                  <a:cubicBezTo>
                    <a:pt x="2700" y="2974"/>
                    <a:pt x="2889" y="2955"/>
                    <a:pt x="3072" y="2955"/>
                  </a:cubicBezTo>
                  <a:close/>
                  <a:moveTo>
                    <a:pt x="4105" y="4166"/>
                  </a:moveTo>
                  <a:lnTo>
                    <a:pt x="4105" y="4166"/>
                  </a:lnTo>
                  <a:cubicBezTo>
                    <a:pt x="4443" y="4173"/>
                    <a:pt x="4780" y="4201"/>
                    <a:pt x="5115" y="4247"/>
                  </a:cubicBezTo>
                  <a:cubicBezTo>
                    <a:pt x="5350" y="4335"/>
                    <a:pt x="5582" y="4444"/>
                    <a:pt x="5804" y="4563"/>
                  </a:cubicBezTo>
                  <a:cubicBezTo>
                    <a:pt x="5621" y="4785"/>
                    <a:pt x="5343" y="4915"/>
                    <a:pt x="5055" y="4918"/>
                  </a:cubicBezTo>
                  <a:cubicBezTo>
                    <a:pt x="4601" y="4918"/>
                    <a:pt x="4207" y="4606"/>
                    <a:pt x="4105" y="4166"/>
                  </a:cubicBezTo>
                  <a:close/>
                  <a:moveTo>
                    <a:pt x="6452" y="3813"/>
                  </a:moveTo>
                  <a:cubicBezTo>
                    <a:pt x="6879" y="3813"/>
                    <a:pt x="7275" y="3981"/>
                    <a:pt x="7636" y="4317"/>
                  </a:cubicBezTo>
                  <a:cubicBezTo>
                    <a:pt x="8191" y="4827"/>
                    <a:pt x="8311" y="5629"/>
                    <a:pt x="8325" y="6167"/>
                  </a:cubicBezTo>
                  <a:cubicBezTo>
                    <a:pt x="7868" y="5590"/>
                    <a:pt x="6961" y="4630"/>
                    <a:pt x="5603" y="4018"/>
                  </a:cubicBezTo>
                  <a:cubicBezTo>
                    <a:pt x="5740" y="3951"/>
                    <a:pt x="5885" y="3899"/>
                    <a:pt x="6036" y="3864"/>
                  </a:cubicBezTo>
                  <a:cubicBezTo>
                    <a:pt x="6177" y="3830"/>
                    <a:pt x="6316" y="3813"/>
                    <a:pt x="6452" y="3813"/>
                  </a:cubicBezTo>
                  <a:close/>
                  <a:moveTo>
                    <a:pt x="4482" y="5193"/>
                  </a:moveTo>
                  <a:cubicBezTo>
                    <a:pt x="4594" y="5246"/>
                    <a:pt x="4714" y="5281"/>
                    <a:pt x="4837" y="5302"/>
                  </a:cubicBezTo>
                  <a:cubicBezTo>
                    <a:pt x="4422" y="6634"/>
                    <a:pt x="4242" y="8386"/>
                    <a:pt x="4302" y="10510"/>
                  </a:cubicBezTo>
                  <a:lnTo>
                    <a:pt x="4302" y="10513"/>
                  </a:lnTo>
                  <a:cubicBezTo>
                    <a:pt x="4337" y="11768"/>
                    <a:pt x="4450" y="12809"/>
                    <a:pt x="4506" y="13252"/>
                  </a:cubicBezTo>
                  <a:lnTo>
                    <a:pt x="3641" y="13252"/>
                  </a:lnTo>
                  <a:cubicBezTo>
                    <a:pt x="3588" y="12299"/>
                    <a:pt x="3427" y="7914"/>
                    <a:pt x="4482" y="5193"/>
                  </a:cubicBezTo>
                  <a:close/>
                  <a:moveTo>
                    <a:pt x="3935" y="1"/>
                  </a:moveTo>
                  <a:cubicBezTo>
                    <a:pt x="3778" y="1"/>
                    <a:pt x="3678" y="182"/>
                    <a:pt x="3771" y="315"/>
                  </a:cubicBezTo>
                  <a:cubicBezTo>
                    <a:pt x="3901" y="512"/>
                    <a:pt x="4017" y="713"/>
                    <a:pt x="4119" y="920"/>
                  </a:cubicBezTo>
                  <a:cubicBezTo>
                    <a:pt x="3585" y="574"/>
                    <a:pt x="3002" y="469"/>
                    <a:pt x="2490" y="469"/>
                  </a:cubicBezTo>
                  <a:cubicBezTo>
                    <a:pt x="1729" y="469"/>
                    <a:pt x="1128" y="702"/>
                    <a:pt x="1088" y="716"/>
                  </a:cubicBezTo>
                  <a:cubicBezTo>
                    <a:pt x="919" y="783"/>
                    <a:pt x="916" y="1019"/>
                    <a:pt x="1081" y="1089"/>
                  </a:cubicBezTo>
                  <a:cubicBezTo>
                    <a:pt x="1099" y="1096"/>
                    <a:pt x="2231" y="1581"/>
                    <a:pt x="3448" y="2580"/>
                  </a:cubicBezTo>
                  <a:cubicBezTo>
                    <a:pt x="3316" y="2564"/>
                    <a:pt x="3183" y="2555"/>
                    <a:pt x="3051" y="2555"/>
                  </a:cubicBezTo>
                  <a:cubicBezTo>
                    <a:pt x="2843" y="2555"/>
                    <a:pt x="2634" y="2576"/>
                    <a:pt x="2428" y="2619"/>
                  </a:cubicBezTo>
                  <a:cubicBezTo>
                    <a:pt x="835" y="2928"/>
                    <a:pt x="97" y="4539"/>
                    <a:pt x="65" y="4609"/>
                  </a:cubicBezTo>
                  <a:cubicBezTo>
                    <a:pt x="1" y="4749"/>
                    <a:pt x="111" y="4892"/>
                    <a:pt x="247" y="4892"/>
                  </a:cubicBezTo>
                  <a:cubicBezTo>
                    <a:pt x="275" y="4892"/>
                    <a:pt x="304" y="4886"/>
                    <a:pt x="332" y="4873"/>
                  </a:cubicBezTo>
                  <a:cubicBezTo>
                    <a:pt x="350" y="4862"/>
                    <a:pt x="1767" y="4219"/>
                    <a:pt x="3697" y="4169"/>
                  </a:cubicBezTo>
                  <a:cubicBezTo>
                    <a:pt x="3750" y="4479"/>
                    <a:pt x="3908" y="4760"/>
                    <a:pt x="4140" y="4971"/>
                  </a:cubicBezTo>
                  <a:cubicBezTo>
                    <a:pt x="3620" y="6272"/>
                    <a:pt x="3311" y="8080"/>
                    <a:pt x="3223" y="10351"/>
                  </a:cubicBezTo>
                  <a:cubicBezTo>
                    <a:pt x="3173" y="11681"/>
                    <a:pt x="3216" y="12799"/>
                    <a:pt x="3240" y="13252"/>
                  </a:cubicBezTo>
                  <a:lnTo>
                    <a:pt x="3026" y="13252"/>
                  </a:lnTo>
                  <a:cubicBezTo>
                    <a:pt x="2760" y="13252"/>
                    <a:pt x="2759" y="13650"/>
                    <a:pt x="3022" y="13650"/>
                  </a:cubicBezTo>
                  <a:cubicBezTo>
                    <a:pt x="3023" y="13650"/>
                    <a:pt x="3025" y="13650"/>
                    <a:pt x="3026" y="13650"/>
                  </a:cubicBezTo>
                  <a:lnTo>
                    <a:pt x="5160" y="13650"/>
                  </a:lnTo>
                  <a:cubicBezTo>
                    <a:pt x="5424" y="13650"/>
                    <a:pt x="5424" y="13252"/>
                    <a:pt x="5160" y="13252"/>
                  </a:cubicBezTo>
                  <a:lnTo>
                    <a:pt x="4907" y="13252"/>
                  </a:lnTo>
                  <a:cubicBezTo>
                    <a:pt x="4795" y="12352"/>
                    <a:pt x="4330" y="8122"/>
                    <a:pt x="5255" y="5302"/>
                  </a:cubicBezTo>
                  <a:cubicBezTo>
                    <a:pt x="5614" y="5249"/>
                    <a:pt x="5937" y="5056"/>
                    <a:pt x="6155" y="4764"/>
                  </a:cubicBezTo>
                  <a:cubicBezTo>
                    <a:pt x="7573" y="5639"/>
                    <a:pt x="8314" y="6842"/>
                    <a:pt x="8325" y="6856"/>
                  </a:cubicBezTo>
                  <a:cubicBezTo>
                    <a:pt x="8364" y="6921"/>
                    <a:pt x="8428" y="6951"/>
                    <a:pt x="8492" y="6951"/>
                  </a:cubicBezTo>
                  <a:cubicBezTo>
                    <a:pt x="8583" y="6951"/>
                    <a:pt x="8674" y="6890"/>
                    <a:pt x="8691" y="6782"/>
                  </a:cubicBezTo>
                  <a:cubicBezTo>
                    <a:pt x="8733" y="6448"/>
                    <a:pt x="8736" y="6111"/>
                    <a:pt x="8698" y="5776"/>
                  </a:cubicBezTo>
                  <a:cubicBezTo>
                    <a:pt x="8617" y="5031"/>
                    <a:pt x="8343" y="4426"/>
                    <a:pt x="7907" y="4022"/>
                  </a:cubicBezTo>
                  <a:cubicBezTo>
                    <a:pt x="7442" y="3593"/>
                    <a:pt x="6971" y="3438"/>
                    <a:pt x="6560" y="3417"/>
                  </a:cubicBezTo>
                  <a:cubicBezTo>
                    <a:pt x="8023" y="2717"/>
                    <a:pt x="9229" y="2541"/>
                    <a:pt x="9246" y="2538"/>
                  </a:cubicBezTo>
                  <a:cubicBezTo>
                    <a:pt x="9415" y="2510"/>
                    <a:pt x="9475" y="2295"/>
                    <a:pt x="9345" y="2186"/>
                  </a:cubicBezTo>
                  <a:lnTo>
                    <a:pt x="9345" y="2183"/>
                  </a:lnTo>
                  <a:cubicBezTo>
                    <a:pt x="9303" y="2147"/>
                    <a:pt x="8430" y="1457"/>
                    <a:pt x="7308" y="1457"/>
                  </a:cubicBezTo>
                  <a:cubicBezTo>
                    <a:pt x="7097" y="1457"/>
                    <a:pt x="6876" y="1481"/>
                    <a:pt x="6651" y="1539"/>
                  </a:cubicBezTo>
                  <a:cubicBezTo>
                    <a:pt x="6479" y="1581"/>
                    <a:pt x="6314" y="1648"/>
                    <a:pt x="6155" y="1736"/>
                  </a:cubicBezTo>
                  <a:cubicBezTo>
                    <a:pt x="6138" y="1669"/>
                    <a:pt x="6113" y="1606"/>
                    <a:pt x="6082" y="1543"/>
                  </a:cubicBezTo>
                  <a:cubicBezTo>
                    <a:pt x="5463" y="210"/>
                    <a:pt x="4024" y="10"/>
                    <a:pt x="3961" y="2"/>
                  </a:cubicBezTo>
                  <a:cubicBezTo>
                    <a:pt x="3952" y="1"/>
                    <a:pt x="3944" y="1"/>
                    <a:pt x="39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542" name="Google Shape;19542;p141"/>
          <p:cNvGrpSpPr/>
          <p:nvPr/>
        </p:nvGrpSpPr>
        <p:grpSpPr>
          <a:xfrm>
            <a:off x="4680149" y="3048528"/>
            <a:ext cx="360448" cy="357748"/>
            <a:chOff x="4680149" y="2896128"/>
            <a:chExt cx="360448" cy="357748"/>
          </a:xfrm>
        </p:grpSpPr>
        <p:sp>
          <p:nvSpPr>
            <p:cNvPr id="19543" name="Google Shape;19543;p141"/>
            <p:cNvSpPr/>
            <p:nvPr/>
          </p:nvSpPr>
          <p:spPr>
            <a:xfrm>
              <a:off x="4843531" y="3018986"/>
              <a:ext cx="33683" cy="39214"/>
            </a:xfrm>
            <a:custGeom>
              <a:avLst/>
              <a:gdLst/>
              <a:ahLst/>
              <a:cxnLst/>
              <a:rect l="l" t="t" r="r" b="b"/>
              <a:pathLst>
                <a:path w="1285" h="1496" extrusionOk="0">
                  <a:moveTo>
                    <a:pt x="641" y="1"/>
                  </a:moveTo>
                  <a:cubicBezTo>
                    <a:pt x="289" y="1"/>
                    <a:pt x="1" y="286"/>
                    <a:pt x="1" y="641"/>
                  </a:cubicBezTo>
                  <a:lnTo>
                    <a:pt x="1" y="1495"/>
                  </a:lnTo>
                  <a:lnTo>
                    <a:pt x="1284" y="1495"/>
                  </a:lnTo>
                  <a:lnTo>
                    <a:pt x="1284" y="644"/>
                  </a:lnTo>
                  <a:cubicBezTo>
                    <a:pt x="1284" y="289"/>
                    <a:pt x="996" y="1"/>
                    <a:pt x="641" y="1"/>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4" name="Google Shape;19544;p141"/>
            <p:cNvSpPr/>
            <p:nvPr/>
          </p:nvSpPr>
          <p:spPr>
            <a:xfrm>
              <a:off x="4832286" y="3046928"/>
              <a:ext cx="56069" cy="56069"/>
            </a:xfrm>
            <a:custGeom>
              <a:avLst/>
              <a:gdLst/>
              <a:ahLst/>
              <a:cxnLst/>
              <a:rect l="l" t="t" r="r" b="b"/>
              <a:pathLst>
                <a:path w="2139" h="2139" extrusionOk="0">
                  <a:moveTo>
                    <a:pt x="1070" y="0"/>
                  </a:moveTo>
                  <a:cubicBezTo>
                    <a:pt x="479" y="0"/>
                    <a:pt x="1" y="482"/>
                    <a:pt x="1" y="1069"/>
                  </a:cubicBezTo>
                  <a:cubicBezTo>
                    <a:pt x="1" y="1660"/>
                    <a:pt x="479" y="2138"/>
                    <a:pt x="1070" y="2138"/>
                  </a:cubicBezTo>
                  <a:cubicBezTo>
                    <a:pt x="1660" y="2138"/>
                    <a:pt x="2139" y="1660"/>
                    <a:pt x="2139" y="1069"/>
                  </a:cubicBezTo>
                  <a:cubicBezTo>
                    <a:pt x="2139" y="482"/>
                    <a:pt x="1660" y="0"/>
                    <a:pt x="1070"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5" name="Google Shape;19545;p141"/>
            <p:cNvSpPr/>
            <p:nvPr/>
          </p:nvSpPr>
          <p:spPr>
            <a:xfrm>
              <a:off x="4809979" y="3086195"/>
              <a:ext cx="100787" cy="100866"/>
            </a:xfrm>
            <a:custGeom>
              <a:avLst/>
              <a:gdLst/>
              <a:ahLst/>
              <a:cxnLst/>
              <a:rect l="l" t="t" r="r" b="b"/>
              <a:pathLst>
                <a:path w="3845" h="3848" extrusionOk="0">
                  <a:moveTo>
                    <a:pt x="1921" y="0"/>
                  </a:moveTo>
                  <a:cubicBezTo>
                    <a:pt x="859" y="0"/>
                    <a:pt x="1" y="588"/>
                    <a:pt x="1" y="1650"/>
                  </a:cubicBezTo>
                  <a:cubicBezTo>
                    <a:pt x="1" y="2712"/>
                    <a:pt x="859" y="3847"/>
                    <a:pt x="1921" y="3847"/>
                  </a:cubicBezTo>
                  <a:cubicBezTo>
                    <a:pt x="2983" y="3847"/>
                    <a:pt x="3844" y="2712"/>
                    <a:pt x="3844" y="1650"/>
                  </a:cubicBezTo>
                  <a:cubicBezTo>
                    <a:pt x="3844" y="588"/>
                    <a:pt x="2983" y="0"/>
                    <a:pt x="1921"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6" name="Google Shape;19546;p141"/>
            <p:cNvSpPr/>
            <p:nvPr/>
          </p:nvSpPr>
          <p:spPr>
            <a:xfrm>
              <a:off x="4809900" y="3086273"/>
              <a:ext cx="52373" cy="100682"/>
            </a:xfrm>
            <a:custGeom>
              <a:avLst/>
              <a:gdLst/>
              <a:ahLst/>
              <a:cxnLst/>
              <a:rect l="l" t="t" r="r" b="b"/>
              <a:pathLst>
                <a:path w="1998" h="3841" extrusionOk="0">
                  <a:moveTo>
                    <a:pt x="1730" y="1"/>
                  </a:moveTo>
                  <a:cubicBezTo>
                    <a:pt x="760" y="71"/>
                    <a:pt x="0" y="648"/>
                    <a:pt x="0" y="1643"/>
                  </a:cubicBezTo>
                  <a:cubicBezTo>
                    <a:pt x="0" y="2705"/>
                    <a:pt x="862" y="3841"/>
                    <a:pt x="1924" y="3841"/>
                  </a:cubicBezTo>
                  <a:cubicBezTo>
                    <a:pt x="1948" y="3841"/>
                    <a:pt x="1973" y="3837"/>
                    <a:pt x="1997" y="3837"/>
                  </a:cubicBezTo>
                  <a:cubicBezTo>
                    <a:pt x="1442" y="3327"/>
                    <a:pt x="1069" y="2438"/>
                    <a:pt x="1069" y="1583"/>
                  </a:cubicBezTo>
                  <a:cubicBezTo>
                    <a:pt x="1069" y="877"/>
                    <a:pt x="1326" y="346"/>
                    <a:pt x="1730"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7" name="Google Shape;19547;p141"/>
            <p:cNvSpPr/>
            <p:nvPr/>
          </p:nvSpPr>
          <p:spPr>
            <a:xfrm>
              <a:off x="4680149" y="2896128"/>
              <a:ext cx="360448" cy="357748"/>
            </a:xfrm>
            <a:custGeom>
              <a:avLst/>
              <a:gdLst/>
              <a:ahLst/>
              <a:cxnLst/>
              <a:rect l="l" t="t" r="r" b="b"/>
              <a:pathLst>
                <a:path w="13751" h="13648" extrusionOk="0">
                  <a:moveTo>
                    <a:pt x="6870" y="4894"/>
                  </a:moveTo>
                  <a:cubicBezTo>
                    <a:pt x="6919" y="4894"/>
                    <a:pt x="6968" y="4902"/>
                    <a:pt x="7018" y="4920"/>
                  </a:cubicBezTo>
                  <a:cubicBezTo>
                    <a:pt x="7303" y="5018"/>
                    <a:pt x="7405" y="5367"/>
                    <a:pt x="7218" y="5606"/>
                  </a:cubicBezTo>
                  <a:cubicBezTo>
                    <a:pt x="7106" y="5574"/>
                    <a:pt x="6990" y="5558"/>
                    <a:pt x="6874" y="5558"/>
                  </a:cubicBezTo>
                  <a:cubicBezTo>
                    <a:pt x="6758" y="5558"/>
                    <a:pt x="6643" y="5574"/>
                    <a:pt x="6533" y="5606"/>
                  </a:cubicBezTo>
                  <a:cubicBezTo>
                    <a:pt x="6469" y="5528"/>
                    <a:pt x="6434" y="5430"/>
                    <a:pt x="6434" y="5331"/>
                  </a:cubicBezTo>
                  <a:cubicBezTo>
                    <a:pt x="6437" y="5081"/>
                    <a:pt x="6639" y="4894"/>
                    <a:pt x="6870" y="4894"/>
                  </a:cubicBezTo>
                  <a:close/>
                  <a:moveTo>
                    <a:pt x="6873" y="5957"/>
                  </a:moveTo>
                  <a:cubicBezTo>
                    <a:pt x="6881" y="5957"/>
                    <a:pt x="6890" y="5957"/>
                    <a:pt x="6898" y="5957"/>
                  </a:cubicBezTo>
                  <a:cubicBezTo>
                    <a:pt x="7531" y="5975"/>
                    <a:pt x="7936" y="6643"/>
                    <a:pt x="7654" y="7213"/>
                  </a:cubicBezTo>
                  <a:cubicBezTo>
                    <a:pt x="7485" y="7280"/>
                    <a:pt x="7489" y="7519"/>
                    <a:pt x="7661" y="7582"/>
                  </a:cubicBezTo>
                  <a:cubicBezTo>
                    <a:pt x="8266" y="7807"/>
                    <a:pt x="8597" y="8275"/>
                    <a:pt x="8597" y="8901"/>
                  </a:cubicBezTo>
                  <a:cubicBezTo>
                    <a:pt x="8597" y="9825"/>
                    <a:pt x="7844" y="10898"/>
                    <a:pt x="6874" y="10898"/>
                  </a:cubicBezTo>
                  <a:cubicBezTo>
                    <a:pt x="5903" y="10898"/>
                    <a:pt x="5151" y="9825"/>
                    <a:pt x="5151" y="8901"/>
                  </a:cubicBezTo>
                  <a:cubicBezTo>
                    <a:pt x="5151" y="8461"/>
                    <a:pt x="5319" y="8092"/>
                    <a:pt x="5639" y="7835"/>
                  </a:cubicBezTo>
                  <a:cubicBezTo>
                    <a:pt x="5949" y="7589"/>
                    <a:pt x="6388" y="7452"/>
                    <a:pt x="6874" y="7452"/>
                  </a:cubicBezTo>
                  <a:cubicBezTo>
                    <a:pt x="7141" y="7452"/>
                    <a:pt x="7141" y="7051"/>
                    <a:pt x="6874" y="7051"/>
                  </a:cubicBezTo>
                  <a:cubicBezTo>
                    <a:pt x="6606" y="7051"/>
                    <a:pt x="6336" y="7090"/>
                    <a:pt x="6079" y="7167"/>
                  </a:cubicBezTo>
                  <a:cubicBezTo>
                    <a:pt x="5829" y="6591"/>
                    <a:pt x="6254" y="5957"/>
                    <a:pt x="6873" y="5957"/>
                  </a:cubicBezTo>
                  <a:close/>
                  <a:moveTo>
                    <a:pt x="4525" y="0"/>
                  </a:moveTo>
                  <a:cubicBezTo>
                    <a:pt x="4415" y="0"/>
                    <a:pt x="4324" y="87"/>
                    <a:pt x="4324" y="197"/>
                  </a:cubicBezTo>
                  <a:lnTo>
                    <a:pt x="4324" y="3492"/>
                  </a:lnTo>
                  <a:cubicBezTo>
                    <a:pt x="4324" y="3612"/>
                    <a:pt x="4359" y="3728"/>
                    <a:pt x="4423" y="3830"/>
                  </a:cubicBezTo>
                  <a:lnTo>
                    <a:pt x="5850" y="6077"/>
                  </a:lnTo>
                  <a:cubicBezTo>
                    <a:pt x="5836" y="6098"/>
                    <a:pt x="5819" y="6119"/>
                    <a:pt x="5808" y="6140"/>
                  </a:cubicBezTo>
                  <a:lnTo>
                    <a:pt x="3030" y="3960"/>
                  </a:lnTo>
                  <a:cubicBezTo>
                    <a:pt x="2998" y="3935"/>
                    <a:pt x="2974" y="3900"/>
                    <a:pt x="2960" y="3865"/>
                  </a:cubicBezTo>
                  <a:lnTo>
                    <a:pt x="1933" y="1200"/>
                  </a:lnTo>
                  <a:cubicBezTo>
                    <a:pt x="1897" y="1111"/>
                    <a:pt x="1826" y="1073"/>
                    <a:pt x="1754" y="1073"/>
                  </a:cubicBezTo>
                  <a:cubicBezTo>
                    <a:pt x="1630" y="1073"/>
                    <a:pt x="1504" y="1186"/>
                    <a:pt x="1560" y="1340"/>
                  </a:cubicBezTo>
                  <a:lnTo>
                    <a:pt x="2587" y="4009"/>
                  </a:lnTo>
                  <a:cubicBezTo>
                    <a:pt x="2626" y="4115"/>
                    <a:pt x="2696" y="4206"/>
                    <a:pt x="2784" y="4276"/>
                  </a:cubicBezTo>
                  <a:lnTo>
                    <a:pt x="5643" y="6523"/>
                  </a:lnTo>
                  <a:cubicBezTo>
                    <a:pt x="5636" y="6545"/>
                    <a:pt x="5632" y="6562"/>
                    <a:pt x="5629" y="6583"/>
                  </a:cubicBezTo>
                  <a:lnTo>
                    <a:pt x="4089" y="6239"/>
                  </a:lnTo>
                  <a:cubicBezTo>
                    <a:pt x="4045" y="6229"/>
                    <a:pt x="4001" y="6224"/>
                    <a:pt x="3957" y="6224"/>
                  </a:cubicBezTo>
                  <a:cubicBezTo>
                    <a:pt x="3847" y="6224"/>
                    <a:pt x="3736" y="6254"/>
                    <a:pt x="3638" y="6309"/>
                  </a:cubicBezTo>
                  <a:lnTo>
                    <a:pt x="1346" y="7649"/>
                  </a:lnTo>
                  <a:cubicBezTo>
                    <a:pt x="1226" y="7716"/>
                    <a:pt x="1135" y="7821"/>
                    <a:pt x="1082" y="7948"/>
                  </a:cubicBezTo>
                  <a:lnTo>
                    <a:pt x="66" y="10381"/>
                  </a:lnTo>
                  <a:cubicBezTo>
                    <a:pt x="0" y="10539"/>
                    <a:pt x="129" y="10658"/>
                    <a:pt x="256" y="10658"/>
                  </a:cubicBezTo>
                  <a:cubicBezTo>
                    <a:pt x="327" y="10658"/>
                    <a:pt x="398" y="10621"/>
                    <a:pt x="435" y="10532"/>
                  </a:cubicBezTo>
                  <a:lnTo>
                    <a:pt x="1451" y="8102"/>
                  </a:lnTo>
                  <a:cubicBezTo>
                    <a:pt x="1469" y="8057"/>
                    <a:pt x="1500" y="8018"/>
                    <a:pt x="1546" y="7993"/>
                  </a:cubicBezTo>
                  <a:lnTo>
                    <a:pt x="3842" y="6654"/>
                  </a:lnTo>
                  <a:cubicBezTo>
                    <a:pt x="3877" y="6634"/>
                    <a:pt x="3915" y="6623"/>
                    <a:pt x="3954" y="6623"/>
                  </a:cubicBezTo>
                  <a:cubicBezTo>
                    <a:pt x="3971" y="6623"/>
                    <a:pt x="3987" y="6625"/>
                    <a:pt x="4004" y="6629"/>
                  </a:cubicBezTo>
                  <a:lnTo>
                    <a:pt x="5618" y="6988"/>
                  </a:lnTo>
                  <a:cubicBezTo>
                    <a:pt x="5622" y="7023"/>
                    <a:pt x="5629" y="7062"/>
                    <a:pt x="5639" y="7097"/>
                  </a:cubicBezTo>
                  <a:lnTo>
                    <a:pt x="4658" y="7424"/>
                  </a:lnTo>
                  <a:cubicBezTo>
                    <a:pt x="4475" y="7483"/>
                    <a:pt x="4331" y="7624"/>
                    <a:pt x="4268" y="7807"/>
                  </a:cubicBezTo>
                  <a:lnTo>
                    <a:pt x="3301" y="10518"/>
                  </a:lnTo>
                  <a:cubicBezTo>
                    <a:pt x="3269" y="10599"/>
                    <a:pt x="3259" y="10687"/>
                    <a:pt x="3266" y="10775"/>
                  </a:cubicBezTo>
                  <a:lnTo>
                    <a:pt x="3473" y="13465"/>
                  </a:lnTo>
                  <a:cubicBezTo>
                    <a:pt x="3480" y="13567"/>
                    <a:pt x="3568" y="13648"/>
                    <a:pt x="3670" y="13648"/>
                  </a:cubicBezTo>
                  <a:lnTo>
                    <a:pt x="3688" y="13648"/>
                  </a:lnTo>
                  <a:cubicBezTo>
                    <a:pt x="3797" y="13641"/>
                    <a:pt x="3878" y="13542"/>
                    <a:pt x="3871" y="13433"/>
                  </a:cubicBezTo>
                  <a:lnTo>
                    <a:pt x="3663" y="10747"/>
                  </a:lnTo>
                  <a:cubicBezTo>
                    <a:pt x="3663" y="10715"/>
                    <a:pt x="3667" y="10683"/>
                    <a:pt x="3677" y="10652"/>
                  </a:cubicBezTo>
                  <a:lnTo>
                    <a:pt x="4644" y="7944"/>
                  </a:lnTo>
                  <a:cubicBezTo>
                    <a:pt x="4669" y="7877"/>
                    <a:pt x="4718" y="7825"/>
                    <a:pt x="4785" y="7803"/>
                  </a:cubicBezTo>
                  <a:lnTo>
                    <a:pt x="5249" y="7649"/>
                  </a:lnTo>
                  <a:lnTo>
                    <a:pt x="5249" y="7649"/>
                  </a:lnTo>
                  <a:cubicBezTo>
                    <a:pt x="4926" y="7972"/>
                    <a:pt x="4753" y="8401"/>
                    <a:pt x="4753" y="8901"/>
                  </a:cubicBezTo>
                  <a:cubicBezTo>
                    <a:pt x="4753" y="9470"/>
                    <a:pt x="4975" y="10061"/>
                    <a:pt x="5362" y="10525"/>
                  </a:cubicBezTo>
                  <a:cubicBezTo>
                    <a:pt x="5780" y="11025"/>
                    <a:pt x="6318" y="11299"/>
                    <a:pt x="6877" y="11299"/>
                  </a:cubicBezTo>
                  <a:cubicBezTo>
                    <a:pt x="7436" y="11299"/>
                    <a:pt x="7974" y="11025"/>
                    <a:pt x="8389" y="10525"/>
                  </a:cubicBezTo>
                  <a:cubicBezTo>
                    <a:pt x="8776" y="10061"/>
                    <a:pt x="8998" y="9470"/>
                    <a:pt x="8998" y="8901"/>
                  </a:cubicBezTo>
                  <a:cubicBezTo>
                    <a:pt x="8998" y="8401"/>
                    <a:pt x="8822" y="7969"/>
                    <a:pt x="8505" y="7649"/>
                  </a:cubicBezTo>
                  <a:lnTo>
                    <a:pt x="8505" y="7649"/>
                  </a:lnTo>
                  <a:lnTo>
                    <a:pt x="8966" y="7803"/>
                  </a:lnTo>
                  <a:cubicBezTo>
                    <a:pt x="9033" y="7825"/>
                    <a:pt x="9085" y="7877"/>
                    <a:pt x="9107" y="7944"/>
                  </a:cubicBezTo>
                  <a:lnTo>
                    <a:pt x="10074" y="10652"/>
                  </a:lnTo>
                  <a:cubicBezTo>
                    <a:pt x="10088" y="10683"/>
                    <a:pt x="10091" y="10715"/>
                    <a:pt x="10088" y="10747"/>
                  </a:cubicBezTo>
                  <a:lnTo>
                    <a:pt x="9880" y="13433"/>
                  </a:lnTo>
                  <a:cubicBezTo>
                    <a:pt x="9873" y="13542"/>
                    <a:pt x="9954" y="13641"/>
                    <a:pt x="10067" y="13648"/>
                  </a:cubicBezTo>
                  <a:lnTo>
                    <a:pt x="10081" y="13648"/>
                  </a:lnTo>
                  <a:cubicBezTo>
                    <a:pt x="10186" y="13648"/>
                    <a:pt x="10271" y="13567"/>
                    <a:pt x="10281" y="13465"/>
                  </a:cubicBezTo>
                  <a:lnTo>
                    <a:pt x="10485" y="10775"/>
                  </a:lnTo>
                  <a:cubicBezTo>
                    <a:pt x="10492" y="10687"/>
                    <a:pt x="10481" y="10599"/>
                    <a:pt x="10453" y="10518"/>
                  </a:cubicBezTo>
                  <a:lnTo>
                    <a:pt x="9486" y="7807"/>
                  </a:lnTo>
                  <a:cubicBezTo>
                    <a:pt x="9420" y="7624"/>
                    <a:pt x="9275" y="7483"/>
                    <a:pt x="9092" y="7424"/>
                  </a:cubicBezTo>
                  <a:lnTo>
                    <a:pt x="8115" y="7097"/>
                  </a:lnTo>
                  <a:cubicBezTo>
                    <a:pt x="8122" y="7062"/>
                    <a:pt x="8129" y="7023"/>
                    <a:pt x="8133" y="6988"/>
                  </a:cubicBezTo>
                  <a:lnTo>
                    <a:pt x="9747" y="6629"/>
                  </a:lnTo>
                  <a:cubicBezTo>
                    <a:pt x="9763" y="6625"/>
                    <a:pt x="9780" y="6623"/>
                    <a:pt x="9797" y="6623"/>
                  </a:cubicBezTo>
                  <a:cubicBezTo>
                    <a:pt x="9838" y="6623"/>
                    <a:pt x="9877" y="6634"/>
                    <a:pt x="9912" y="6654"/>
                  </a:cubicBezTo>
                  <a:lnTo>
                    <a:pt x="12208" y="7993"/>
                  </a:lnTo>
                  <a:cubicBezTo>
                    <a:pt x="12250" y="8018"/>
                    <a:pt x="12282" y="8057"/>
                    <a:pt x="12303" y="8102"/>
                  </a:cubicBezTo>
                  <a:lnTo>
                    <a:pt x="13316" y="10532"/>
                  </a:lnTo>
                  <a:cubicBezTo>
                    <a:pt x="13352" y="10621"/>
                    <a:pt x="13423" y="10658"/>
                    <a:pt x="13495" y="10658"/>
                  </a:cubicBezTo>
                  <a:cubicBezTo>
                    <a:pt x="13622" y="10658"/>
                    <a:pt x="13750" y="10539"/>
                    <a:pt x="13685" y="10381"/>
                  </a:cubicBezTo>
                  <a:lnTo>
                    <a:pt x="12669" y="7948"/>
                  </a:lnTo>
                  <a:cubicBezTo>
                    <a:pt x="12616" y="7821"/>
                    <a:pt x="12525" y="7716"/>
                    <a:pt x="12405" y="7649"/>
                  </a:cubicBezTo>
                  <a:lnTo>
                    <a:pt x="10109" y="6309"/>
                  </a:lnTo>
                  <a:cubicBezTo>
                    <a:pt x="10015" y="6252"/>
                    <a:pt x="9907" y="6223"/>
                    <a:pt x="9797" y="6223"/>
                  </a:cubicBezTo>
                  <a:cubicBezTo>
                    <a:pt x="9751" y="6223"/>
                    <a:pt x="9705" y="6228"/>
                    <a:pt x="9659" y="6239"/>
                  </a:cubicBezTo>
                  <a:lnTo>
                    <a:pt x="8118" y="6580"/>
                  </a:lnTo>
                  <a:cubicBezTo>
                    <a:pt x="8115" y="6562"/>
                    <a:pt x="8111" y="6541"/>
                    <a:pt x="8108" y="6523"/>
                  </a:cubicBezTo>
                  <a:lnTo>
                    <a:pt x="10963" y="4276"/>
                  </a:lnTo>
                  <a:cubicBezTo>
                    <a:pt x="11055" y="4206"/>
                    <a:pt x="11121" y="4115"/>
                    <a:pt x="11160" y="4009"/>
                  </a:cubicBezTo>
                  <a:lnTo>
                    <a:pt x="12187" y="1340"/>
                  </a:lnTo>
                  <a:cubicBezTo>
                    <a:pt x="12245" y="1184"/>
                    <a:pt x="12119" y="1070"/>
                    <a:pt x="11993" y="1070"/>
                  </a:cubicBezTo>
                  <a:cubicBezTo>
                    <a:pt x="11922" y="1070"/>
                    <a:pt x="11850" y="1108"/>
                    <a:pt x="11814" y="1196"/>
                  </a:cubicBezTo>
                  <a:lnTo>
                    <a:pt x="10787" y="3865"/>
                  </a:lnTo>
                  <a:cubicBezTo>
                    <a:pt x="10773" y="3904"/>
                    <a:pt x="10749" y="3935"/>
                    <a:pt x="10717" y="3964"/>
                  </a:cubicBezTo>
                  <a:lnTo>
                    <a:pt x="7943" y="6144"/>
                  </a:lnTo>
                  <a:cubicBezTo>
                    <a:pt x="7929" y="6119"/>
                    <a:pt x="7914" y="6098"/>
                    <a:pt x="7897" y="6077"/>
                  </a:cubicBezTo>
                  <a:lnTo>
                    <a:pt x="9328" y="3830"/>
                  </a:lnTo>
                  <a:cubicBezTo>
                    <a:pt x="9391" y="3731"/>
                    <a:pt x="9423" y="3615"/>
                    <a:pt x="9423" y="3496"/>
                  </a:cubicBezTo>
                  <a:lnTo>
                    <a:pt x="9423" y="208"/>
                  </a:lnTo>
                  <a:cubicBezTo>
                    <a:pt x="9427" y="99"/>
                    <a:pt x="9342" y="8"/>
                    <a:pt x="9230" y="0"/>
                  </a:cubicBezTo>
                  <a:cubicBezTo>
                    <a:pt x="9228" y="0"/>
                    <a:pt x="9225" y="0"/>
                    <a:pt x="9223" y="0"/>
                  </a:cubicBezTo>
                  <a:cubicBezTo>
                    <a:pt x="9114" y="0"/>
                    <a:pt x="9026" y="91"/>
                    <a:pt x="9026" y="201"/>
                  </a:cubicBezTo>
                  <a:lnTo>
                    <a:pt x="9026" y="3496"/>
                  </a:lnTo>
                  <a:cubicBezTo>
                    <a:pt x="9026" y="3538"/>
                    <a:pt x="9012" y="3580"/>
                    <a:pt x="8991" y="3615"/>
                  </a:cubicBezTo>
                  <a:lnTo>
                    <a:pt x="7605" y="5789"/>
                  </a:lnTo>
                  <a:lnTo>
                    <a:pt x="7587" y="5774"/>
                  </a:lnTo>
                  <a:cubicBezTo>
                    <a:pt x="7672" y="5641"/>
                    <a:pt x="7718" y="5486"/>
                    <a:pt x="7718" y="5331"/>
                  </a:cubicBezTo>
                  <a:lnTo>
                    <a:pt x="7718" y="4262"/>
                  </a:lnTo>
                  <a:cubicBezTo>
                    <a:pt x="7721" y="4125"/>
                    <a:pt x="7682" y="3988"/>
                    <a:pt x="7616" y="3872"/>
                  </a:cubicBezTo>
                  <a:cubicBezTo>
                    <a:pt x="7576" y="3809"/>
                    <a:pt x="7512" y="3778"/>
                    <a:pt x="7448" y="3778"/>
                  </a:cubicBezTo>
                  <a:cubicBezTo>
                    <a:pt x="7380" y="3778"/>
                    <a:pt x="7313" y="3814"/>
                    <a:pt x="7278" y="3883"/>
                  </a:cubicBezTo>
                  <a:lnTo>
                    <a:pt x="7274" y="3890"/>
                  </a:lnTo>
                  <a:cubicBezTo>
                    <a:pt x="7239" y="3949"/>
                    <a:pt x="7239" y="4023"/>
                    <a:pt x="7274" y="4083"/>
                  </a:cubicBezTo>
                  <a:cubicBezTo>
                    <a:pt x="7303" y="4136"/>
                    <a:pt x="7320" y="4199"/>
                    <a:pt x="7317" y="4262"/>
                  </a:cubicBezTo>
                  <a:lnTo>
                    <a:pt x="7317" y="4614"/>
                  </a:lnTo>
                  <a:cubicBezTo>
                    <a:pt x="7181" y="4530"/>
                    <a:pt x="7028" y="4487"/>
                    <a:pt x="6875" y="4487"/>
                  </a:cubicBezTo>
                  <a:cubicBezTo>
                    <a:pt x="6722" y="4487"/>
                    <a:pt x="6569" y="4530"/>
                    <a:pt x="6434" y="4614"/>
                  </a:cubicBezTo>
                  <a:lnTo>
                    <a:pt x="6434" y="4262"/>
                  </a:lnTo>
                  <a:cubicBezTo>
                    <a:pt x="6434" y="4199"/>
                    <a:pt x="6448" y="4136"/>
                    <a:pt x="6480" y="4083"/>
                  </a:cubicBezTo>
                  <a:cubicBezTo>
                    <a:pt x="6511" y="4023"/>
                    <a:pt x="6511" y="3949"/>
                    <a:pt x="6480" y="3890"/>
                  </a:cubicBezTo>
                  <a:lnTo>
                    <a:pt x="6476" y="3883"/>
                  </a:lnTo>
                  <a:cubicBezTo>
                    <a:pt x="6442" y="3814"/>
                    <a:pt x="6374" y="3778"/>
                    <a:pt x="6306" y="3778"/>
                  </a:cubicBezTo>
                  <a:cubicBezTo>
                    <a:pt x="6242" y="3778"/>
                    <a:pt x="6178" y="3809"/>
                    <a:pt x="6139" y="3872"/>
                  </a:cubicBezTo>
                  <a:cubicBezTo>
                    <a:pt x="6068" y="3988"/>
                    <a:pt x="6033" y="4125"/>
                    <a:pt x="6037" y="4262"/>
                  </a:cubicBezTo>
                  <a:lnTo>
                    <a:pt x="6037" y="5331"/>
                  </a:lnTo>
                  <a:cubicBezTo>
                    <a:pt x="6037" y="5486"/>
                    <a:pt x="6079" y="5641"/>
                    <a:pt x="6163" y="5778"/>
                  </a:cubicBezTo>
                  <a:lnTo>
                    <a:pt x="6146" y="5792"/>
                  </a:lnTo>
                  <a:lnTo>
                    <a:pt x="4760" y="3615"/>
                  </a:lnTo>
                  <a:cubicBezTo>
                    <a:pt x="4736" y="3580"/>
                    <a:pt x="4725" y="3538"/>
                    <a:pt x="4725" y="3492"/>
                  </a:cubicBezTo>
                  <a:lnTo>
                    <a:pt x="4725" y="208"/>
                  </a:lnTo>
                  <a:cubicBezTo>
                    <a:pt x="4725" y="95"/>
                    <a:pt x="4641" y="4"/>
                    <a:pt x="4532" y="0"/>
                  </a:cubicBezTo>
                  <a:cubicBezTo>
                    <a:pt x="4529" y="0"/>
                    <a:pt x="4527" y="0"/>
                    <a:pt x="4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548" name="Google Shape;19548;p141"/>
          <p:cNvGrpSpPr/>
          <p:nvPr/>
        </p:nvGrpSpPr>
        <p:grpSpPr>
          <a:xfrm>
            <a:off x="7504703" y="3048449"/>
            <a:ext cx="181259" cy="357827"/>
            <a:chOff x="7504703" y="2896049"/>
            <a:chExt cx="181259" cy="357827"/>
          </a:xfrm>
        </p:grpSpPr>
        <p:sp>
          <p:nvSpPr>
            <p:cNvPr id="19549" name="Google Shape;19549;p141"/>
            <p:cNvSpPr/>
            <p:nvPr/>
          </p:nvSpPr>
          <p:spPr>
            <a:xfrm>
              <a:off x="7578543" y="3198174"/>
              <a:ext cx="33578" cy="50459"/>
            </a:xfrm>
            <a:custGeom>
              <a:avLst/>
              <a:gdLst/>
              <a:ahLst/>
              <a:cxnLst/>
              <a:rect l="l" t="t" r="r" b="b"/>
              <a:pathLst>
                <a:path w="1281" h="1925" extrusionOk="0">
                  <a:moveTo>
                    <a:pt x="1" y="1"/>
                  </a:moveTo>
                  <a:lnTo>
                    <a:pt x="1" y="1924"/>
                  </a:lnTo>
                  <a:lnTo>
                    <a:pt x="1281" y="1924"/>
                  </a:lnTo>
                  <a:lnTo>
                    <a:pt x="1281" y="1"/>
                  </a:ln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0" name="Google Shape;19550;p141"/>
            <p:cNvSpPr/>
            <p:nvPr/>
          </p:nvSpPr>
          <p:spPr>
            <a:xfrm>
              <a:off x="7595319" y="3215055"/>
              <a:ext cx="16802" cy="33578"/>
            </a:xfrm>
            <a:custGeom>
              <a:avLst/>
              <a:gdLst/>
              <a:ahLst/>
              <a:cxnLst/>
              <a:rect l="l" t="t" r="r" b="b"/>
              <a:pathLst>
                <a:path w="641" h="1281" extrusionOk="0">
                  <a:moveTo>
                    <a:pt x="215" y="0"/>
                  </a:moveTo>
                  <a:cubicBezTo>
                    <a:pt x="96" y="0"/>
                    <a:pt x="1" y="95"/>
                    <a:pt x="1" y="211"/>
                  </a:cubicBezTo>
                  <a:lnTo>
                    <a:pt x="1" y="1280"/>
                  </a:lnTo>
                  <a:lnTo>
                    <a:pt x="641" y="1280"/>
                  </a:lnTo>
                  <a:lnTo>
                    <a:pt x="641" y="0"/>
                  </a:lnTo>
                  <a:close/>
                </a:path>
              </a:pathLst>
            </a:custGeom>
            <a:solidFill>
              <a:srgbClr val="7F9A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1" name="Google Shape;19551;p141"/>
            <p:cNvSpPr/>
            <p:nvPr/>
          </p:nvSpPr>
          <p:spPr>
            <a:xfrm>
              <a:off x="7518726" y="3058173"/>
              <a:ext cx="153212" cy="100866"/>
            </a:xfrm>
            <a:custGeom>
              <a:avLst/>
              <a:gdLst/>
              <a:ahLst/>
              <a:cxnLst/>
              <a:rect l="l" t="t" r="r" b="b"/>
              <a:pathLst>
                <a:path w="5845" h="3848" extrusionOk="0">
                  <a:moveTo>
                    <a:pt x="1643" y="0"/>
                  </a:moveTo>
                  <a:lnTo>
                    <a:pt x="64" y="3548"/>
                  </a:lnTo>
                  <a:cubicBezTo>
                    <a:pt x="0" y="3689"/>
                    <a:pt x="106" y="3847"/>
                    <a:pt x="261" y="3847"/>
                  </a:cubicBezTo>
                  <a:lnTo>
                    <a:pt x="5585" y="3847"/>
                  </a:lnTo>
                  <a:cubicBezTo>
                    <a:pt x="5739" y="3847"/>
                    <a:pt x="5845" y="3689"/>
                    <a:pt x="5782" y="3548"/>
                  </a:cubicBezTo>
                  <a:lnTo>
                    <a:pt x="4206" y="0"/>
                  </a:ln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2" name="Google Shape;19552;p141"/>
            <p:cNvSpPr/>
            <p:nvPr/>
          </p:nvSpPr>
          <p:spPr>
            <a:xfrm>
              <a:off x="7514218" y="3159013"/>
              <a:ext cx="162255" cy="44823"/>
            </a:xfrm>
            <a:custGeom>
              <a:avLst/>
              <a:gdLst/>
              <a:ahLst/>
              <a:cxnLst/>
              <a:rect l="l" t="t" r="r" b="b"/>
              <a:pathLst>
                <a:path w="6190" h="1710" extrusionOk="0">
                  <a:moveTo>
                    <a:pt x="925" y="0"/>
                  </a:moveTo>
                  <a:lnTo>
                    <a:pt x="88" y="1386"/>
                  </a:lnTo>
                  <a:cubicBezTo>
                    <a:pt x="0" y="1527"/>
                    <a:pt x="102" y="1709"/>
                    <a:pt x="271" y="1709"/>
                  </a:cubicBezTo>
                  <a:lnTo>
                    <a:pt x="5922" y="1709"/>
                  </a:lnTo>
                  <a:cubicBezTo>
                    <a:pt x="6087" y="1709"/>
                    <a:pt x="6189" y="1527"/>
                    <a:pt x="6105" y="1386"/>
                  </a:cubicBezTo>
                  <a:lnTo>
                    <a:pt x="5264" y="0"/>
                  </a:ln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3" name="Google Shape;19553;p141"/>
            <p:cNvSpPr/>
            <p:nvPr/>
          </p:nvSpPr>
          <p:spPr>
            <a:xfrm>
              <a:off x="7514218" y="3159092"/>
              <a:ext cx="144719" cy="44823"/>
            </a:xfrm>
            <a:custGeom>
              <a:avLst/>
              <a:gdLst/>
              <a:ahLst/>
              <a:cxnLst/>
              <a:rect l="l" t="t" r="r" b="b"/>
              <a:pathLst>
                <a:path w="5521" h="1710" extrusionOk="0">
                  <a:moveTo>
                    <a:pt x="925" y="1"/>
                  </a:moveTo>
                  <a:lnTo>
                    <a:pt x="85" y="1383"/>
                  </a:lnTo>
                  <a:cubicBezTo>
                    <a:pt x="0" y="1527"/>
                    <a:pt x="102" y="1710"/>
                    <a:pt x="267" y="1710"/>
                  </a:cubicBezTo>
                  <a:lnTo>
                    <a:pt x="2300" y="1710"/>
                  </a:lnTo>
                  <a:cubicBezTo>
                    <a:pt x="2254" y="1706"/>
                    <a:pt x="2226" y="1524"/>
                    <a:pt x="2251" y="1383"/>
                  </a:cubicBezTo>
                  <a:lnTo>
                    <a:pt x="2381" y="602"/>
                  </a:lnTo>
                  <a:cubicBezTo>
                    <a:pt x="2398" y="500"/>
                    <a:pt x="2486" y="426"/>
                    <a:pt x="2592" y="426"/>
                  </a:cubicBezTo>
                  <a:lnTo>
                    <a:pt x="5521" y="426"/>
                  </a:lnTo>
                  <a:lnTo>
                    <a:pt x="5264" y="1"/>
                  </a:lnTo>
                  <a:close/>
                </a:path>
              </a:pathLst>
            </a:custGeom>
            <a:solidFill>
              <a:srgbClr val="BED0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4" name="Google Shape;19554;p141"/>
            <p:cNvSpPr/>
            <p:nvPr/>
          </p:nvSpPr>
          <p:spPr>
            <a:xfrm>
              <a:off x="7518726" y="3058173"/>
              <a:ext cx="125191" cy="100866"/>
            </a:xfrm>
            <a:custGeom>
              <a:avLst/>
              <a:gdLst/>
              <a:ahLst/>
              <a:cxnLst/>
              <a:rect l="l" t="t" r="r" b="b"/>
              <a:pathLst>
                <a:path w="4776" h="3848" extrusionOk="0">
                  <a:moveTo>
                    <a:pt x="1643" y="0"/>
                  </a:moveTo>
                  <a:lnTo>
                    <a:pt x="64" y="3548"/>
                  </a:lnTo>
                  <a:cubicBezTo>
                    <a:pt x="0" y="3689"/>
                    <a:pt x="106" y="3847"/>
                    <a:pt x="261" y="3847"/>
                  </a:cubicBezTo>
                  <a:lnTo>
                    <a:pt x="2174" y="3847"/>
                  </a:lnTo>
                  <a:cubicBezTo>
                    <a:pt x="2131" y="3847"/>
                    <a:pt x="2103" y="3689"/>
                    <a:pt x="2121" y="3548"/>
                  </a:cubicBezTo>
                  <a:lnTo>
                    <a:pt x="2378" y="1470"/>
                  </a:lnTo>
                  <a:cubicBezTo>
                    <a:pt x="2392" y="1365"/>
                    <a:pt x="2483" y="1284"/>
                    <a:pt x="2589" y="1284"/>
                  </a:cubicBezTo>
                  <a:lnTo>
                    <a:pt x="4776" y="1284"/>
                  </a:lnTo>
                  <a:lnTo>
                    <a:pt x="4203" y="0"/>
                  </a:lnTo>
                  <a:close/>
                </a:path>
              </a:pathLst>
            </a:custGeom>
            <a:solidFill>
              <a:srgbClr val="BED0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5" name="Google Shape;19555;p141"/>
            <p:cNvSpPr/>
            <p:nvPr/>
          </p:nvSpPr>
          <p:spPr>
            <a:xfrm>
              <a:off x="7529605" y="2911698"/>
              <a:ext cx="131456" cy="168887"/>
            </a:xfrm>
            <a:custGeom>
              <a:avLst/>
              <a:gdLst/>
              <a:ahLst/>
              <a:cxnLst/>
              <a:rect l="l" t="t" r="r" b="b"/>
              <a:pathLst>
                <a:path w="5015" h="6443" extrusionOk="0">
                  <a:moveTo>
                    <a:pt x="2508" y="1"/>
                  </a:moveTo>
                  <a:cubicBezTo>
                    <a:pt x="2425" y="1"/>
                    <a:pt x="2342" y="46"/>
                    <a:pt x="2307" y="138"/>
                  </a:cubicBezTo>
                  <a:lnTo>
                    <a:pt x="53" y="6155"/>
                  </a:lnTo>
                  <a:cubicBezTo>
                    <a:pt x="0" y="6295"/>
                    <a:pt x="102" y="6443"/>
                    <a:pt x="250" y="6443"/>
                  </a:cubicBezTo>
                  <a:lnTo>
                    <a:pt x="4762" y="6443"/>
                  </a:lnTo>
                  <a:cubicBezTo>
                    <a:pt x="4913" y="6443"/>
                    <a:pt x="5015" y="6295"/>
                    <a:pt x="4962" y="6155"/>
                  </a:cubicBezTo>
                  <a:lnTo>
                    <a:pt x="2708" y="138"/>
                  </a:lnTo>
                  <a:cubicBezTo>
                    <a:pt x="2673" y="46"/>
                    <a:pt x="2590" y="1"/>
                    <a:pt x="2508" y="1"/>
                  </a:cubicBez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6" name="Google Shape;19556;p141"/>
            <p:cNvSpPr/>
            <p:nvPr/>
          </p:nvSpPr>
          <p:spPr>
            <a:xfrm>
              <a:off x="7529605" y="2911698"/>
              <a:ext cx="65741" cy="168887"/>
            </a:xfrm>
            <a:custGeom>
              <a:avLst/>
              <a:gdLst/>
              <a:ahLst/>
              <a:cxnLst/>
              <a:rect l="l" t="t" r="r" b="b"/>
              <a:pathLst>
                <a:path w="2508" h="6443" extrusionOk="0">
                  <a:moveTo>
                    <a:pt x="2508" y="1"/>
                  </a:moveTo>
                  <a:cubicBezTo>
                    <a:pt x="2416" y="1"/>
                    <a:pt x="2339" y="54"/>
                    <a:pt x="2307" y="138"/>
                  </a:cubicBezTo>
                  <a:lnTo>
                    <a:pt x="53" y="6155"/>
                  </a:lnTo>
                  <a:cubicBezTo>
                    <a:pt x="0" y="6295"/>
                    <a:pt x="102" y="6443"/>
                    <a:pt x="250" y="6443"/>
                  </a:cubicBezTo>
                  <a:lnTo>
                    <a:pt x="1875" y="6443"/>
                  </a:lnTo>
                  <a:cubicBezTo>
                    <a:pt x="1829" y="6443"/>
                    <a:pt x="1801" y="6295"/>
                    <a:pt x="1818" y="6155"/>
                  </a:cubicBezTo>
                  <a:lnTo>
                    <a:pt x="2451" y="138"/>
                  </a:lnTo>
                  <a:cubicBezTo>
                    <a:pt x="2462" y="46"/>
                    <a:pt x="2483" y="1"/>
                    <a:pt x="2508" y="1"/>
                  </a:cubicBezTo>
                  <a:close/>
                </a:path>
              </a:pathLst>
            </a:custGeom>
            <a:solidFill>
              <a:srgbClr val="BED0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7" name="Google Shape;19557;p141"/>
            <p:cNvSpPr/>
            <p:nvPr/>
          </p:nvSpPr>
          <p:spPr>
            <a:xfrm>
              <a:off x="7504703" y="2896049"/>
              <a:ext cx="181259" cy="357827"/>
            </a:xfrm>
            <a:custGeom>
              <a:avLst/>
              <a:gdLst/>
              <a:ahLst/>
              <a:cxnLst/>
              <a:rect l="l" t="t" r="r" b="b"/>
              <a:pathLst>
                <a:path w="6915" h="13651" extrusionOk="0">
                  <a:moveTo>
                    <a:pt x="3458" y="770"/>
                  </a:moveTo>
                  <a:lnTo>
                    <a:pt x="5733" y="6839"/>
                  </a:lnTo>
                  <a:lnTo>
                    <a:pt x="4741" y="6839"/>
                  </a:lnTo>
                  <a:cubicBezTo>
                    <a:pt x="4474" y="6839"/>
                    <a:pt x="4474" y="7240"/>
                    <a:pt x="4741" y="7240"/>
                  </a:cubicBezTo>
                  <a:lnTo>
                    <a:pt x="4973" y="7240"/>
                  </a:lnTo>
                  <a:lnTo>
                    <a:pt x="6141" y="9832"/>
                  </a:lnTo>
                  <a:lnTo>
                    <a:pt x="5385" y="9832"/>
                  </a:lnTo>
                  <a:cubicBezTo>
                    <a:pt x="5117" y="9832"/>
                    <a:pt x="5117" y="10233"/>
                    <a:pt x="5385" y="10233"/>
                  </a:cubicBezTo>
                  <a:lnTo>
                    <a:pt x="5515" y="10233"/>
                  </a:lnTo>
                  <a:lnTo>
                    <a:pt x="6309" y="11541"/>
                  </a:lnTo>
                  <a:lnTo>
                    <a:pt x="606" y="11541"/>
                  </a:lnTo>
                  <a:lnTo>
                    <a:pt x="1401" y="10233"/>
                  </a:lnTo>
                  <a:lnTo>
                    <a:pt x="3458" y="10233"/>
                  </a:lnTo>
                  <a:cubicBezTo>
                    <a:pt x="3725" y="10233"/>
                    <a:pt x="3725" y="9832"/>
                    <a:pt x="3458" y="9832"/>
                  </a:cubicBezTo>
                  <a:lnTo>
                    <a:pt x="778" y="9832"/>
                  </a:lnTo>
                  <a:lnTo>
                    <a:pt x="1946" y="7240"/>
                  </a:lnTo>
                  <a:lnTo>
                    <a:pt x="2818" y="7240"/>
                  </a:lnTo>
                  <a:cubicBezTo>
                    <a:pt x="3085" y="7240"/>
                    <a:pt x="3085" y="6839"/>
                    <a:pt x="2818" y="6839"/>
                  </a:cubicBezTo>
                  <a:lnTo>
                    <a:pt x="1182" y="6839"/>
                  </a:lnTo>
                  <a:lnTo>
                    <a:pt x="3458" y="770"/>
                  </a:lnTo>
                  <a:close/>
                  <a:moveTo>
                    <a:pt x="3901" y="11942"/>
                  </a:moveTo>
                  <a:lnTo>
                    <a:pt x="3901" y="13250"/>
                  </a:lnTo>
                  <a:lnTo>
                    <a:pt x="3018" y="13250"/>
                  </a:lnTo>
                  <a:lnTo>
                    <a:pt x="3018" y="11942"/>
                  </a:lnTo>
                  <a:close/>
                  <a:moveTo>
                    <a:pt x="3459" y="1"/>
                  </a:moveTo>
                  <a:cubicBezTo>
                    <a:pt x="3382" y="1"/>
                    <a:pt x="3305" y="44"/>
                    <a:pt x="3271" y="130"/>
                  </a:cubicBezTo>
                  <a:lnTo>
                    <a:pt x="708" y="6970"/>
                  </a:lnTo>
                  <a:cubicBezTo>
                    <a:pt x="659" y="7100"/>
                    <a:pt x="757" y="7240"/>
                    <a:pt x="894" y="7240"/>
                  </a:cubicBezTo>
                  <a:lnTo>
                    <a:pt x="1510" y="7240"/>
                  </a:lnTo>
                  <a:lnTo>
                    <a:pt x="286" y="9948"/>
                  </a:lnTo>
                  <a:cubicBezTo>
                    <a:pt x="226" y="10082"/>
                    <a:pt x="321" y="10229"/>
                    <a:pt x="465" y="10229"/>
                  </a:cubicBezTo>
                  <a:lnTo>
                    <a:pt x="933" y="10229"/>
                  </a:lnTo>
                  <a:lnTo>
                    <a:pt x="82" y="11636"/>
                  </a:lnTo>
                  <a:cubicBezTo>
                    <a:pt x="1" y="11769"/>
                    <a:pt x="96" y="11942"/>
                    <a:pt x="254" y="11942"/>
                  </a:cubicBezTo>
                  <a:lnTo>
                    <a:pt x="2617" y="11942"/>
                  </a:lnTo>
                  <a:lnTo>
                    <a:pt x="2617" y="13250"/>
                  </a:lnTo>
                  <a:lnTo>
                    <a:pt x="2389" y="13250"/>
                  </a:lnTo>
                  <a:cubicBezTo>
                    <a:pt x="2125" y="13250"/>
                    <a:pt x="2125" y="13651"/>
                    <a:pt x="2389" y="13651"/>
                  </a:cubicBezTo>
                  <a:lnTo>
                    <a:pt x="4527" y="13651"/>
                  </a:lnTo>
                  <a:cubicBezTo>
                    <a:pt x="4794" y="13651"/>
                    <a:pt x="4794" y="13250"/>
                    <a:pt x="4527" y="13250"/>
                  </a:cubicBezTo>
                  <a:lnTo>
                    <a:pt x="4298" y="13250"/>
                  </a:lnTo>
                  <a:lnTo>
                    <a:pt x="4298" y="11942"/>
                  </a:lnTo>
                  <a:lnTo>
                    <a:pt x="6665" y="11942"/>
                  </a:lnTo>
                  <a:cubicBezTo>
                    <a:pt x="6819" y="11942"/>
                    <a:pt x="6914" y="11769"/>
                    <a:pt x="6833" y="11636"/>
                  </a:cubicBezTo>
                  <a:lnTo>
                    <a:pt x="6833" y="11636"/>
                  </a:lnTo>
                  <a:lnTo>
                    <a:pt x="6833" y="11639"/>
                  </a:lnTo>
                  <a:lnTo>
                    <a:pt x="5982" y="10233"/>
                  </a:lnTo>
                  <a:lnTo>
                    <a:pt x="6450" y="10233"/>
                  </a:lnTo>
                  <a:cubicBezTo>
                    <a:pt x="6594" y="10233"/>
                    <a:pt x="6693" y="10082"/>
                    <a:pt x="6633" y="9948"/>
                  </a:cubicBezTo>
                  <a:lnTo>
                    <a:pt x="5409" y="7240"/>
                  </a:lnTo>
                  <a:lnTo>
                    <a:pt x="6025" y="7240"/>
                  </a:lnTo>
                  <a:cubicBezTo>
                    <a:pt x="6162" y="7240"/>
                    <a:pt x="6260" y="7100"/>
                    <a:pt x="6211" y="6970"/>
                  </a:cubicBezTo>
                  <a:lnTo>
                    <a:pt x="3648" y="130"/>
                  </a:lnTo>
                  <a:cubicBezTo>
                    <a:pt x="3614" y="44"/>
                    <a:pt x="3537" y="1"/>
                    <a:pt x="34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8" name="Google Shape;19558;p141"/>
            <p:cNvSpPr/>
            <p:nvPr/>
          </p:nvSpPr>
          <p:spPr>
            <a:xfrm>
              <a:off x="7610706" y="3153744"/>
              <a:ext cx="19659" cy="10537"/>
            </a:xfrm>
            <a:custGeom>
              <a:avLst/>
              <a:gdLst/>
              <a:ahLst/>
              <a:cxnLst/>
              <a:rect l="l" t="t" r="r" b="b"/>
              <a:pathLst>
                <a:path w="750" h="402" extrusionOk="0">
                  <a:moveTo>
                    <a:pt x="268" y="1"/>
                  </a:moveTo>
                  <a:cubicBezTo>
                    <a:pt x="1" y="1"/>
                    <a:pt x="1" y="402"/>
                    <a:pt x="268" y="402"/>
                  </a:cubicBezTo>
                  <a:lnTo>
                    <a:pt x="483" y="402"/>
                  </a:lnTo>
                  <a:cubicBezTo>
                    <a:pt x="750" y="402"/>
                    <a:pt x="750" y="1"/>
                    <a:pt x="4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9" name="Google Shape;19559;p141"/>
            <p:cNvSpPr/>
            <p:nvPr/>
          </p:nvSpPr>
          <p:spPr>
            <a:xfrm>
              <a:off x="7593930" y="3075316"/>
              <a:ext cx="19581" cy="10537"/>
            </a:xfrm>
            <a:custGeom>
              <a:avLst/>
              <a:gdLst/>
              <a:ahLst/>
              <a:cxnLst/>
              <a:rect l="l" t="t" r="r" b="b"/>
              <a:pathLst>
                <a:path w="747" h="402" extrusionOk="0">
                  <a:moveTo>
                    <a:pt x="268" y="0"/>
                  </a:moveTo>
                  <a:cubicBezTo>
                    <a:pt x="1" y="0"/>
                    <a:pt x="1" y="401"/>
                    <a:pt x="268" y="401"/>
                  </a:cubicBezTo>
                  <a:lnTo>
                    <a:pt x="483" y="401"/>
                  </a:lnTo>
                  <a:cubicBezTo>
                    <a:pt x="746" y="401"/>
                    <a:pt x="746" y="0"/>
                    <a:pt x="4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560" name="Google Shape;19560;p141"/>
          <p:cNvGrpSpPr/>
          <p:nvPr/>
        </p:nvGrpSpPr>
        <p:grpSpPr>
          <a:xfrm>
            <a:off x="4680751" y="1652371"/>
            <a:ext cx="374341" cy="364590"/>
            <a:chOff x="4680751" y="1499971"/>
            <a:chExt cx="374341" cy="364590"/>
          </a:xfrm>
        </p:grpSpPr>
        <p:sp>
          <p:nvSpPr>
            <p:cNvPr id="19561" name="Google Shape;19561;p141"/>
            <p:cNvSpPr/>
            <p:nvPr/>
          </p:nvSpPr>
          <p:spPr>
            <a:xfrm>
              <a:off x="4924187" y="1505293"/>
              <a:ext cx="125558" cy="125584"/>
            </a:xfrm>
            <a:custGeom>
              <a:avLst/>
              <a:gdLst/>
              <a:ahLst/>
              <a:cxnLst/>
              <a:rect l="l" t="t" r="r" b="b"/>
              <a:pathLst>
                <a:path w="4790" h="4791" extrusionOk="0">
                  <a:moveTo>
                    <a:pt x="2395" y="1"/>
                  </a:moveTo>
                  <a:cubicBezTo>
                    <a:pt x="1073" y="1"/>
                    <a:pt x="1" y="1073"/>
                    <a:pt x="1" y="2396"/>
                  </a:cubicBezTo>
                  <a:cubicBezTo>
                    <a:pt x="1" y="3718"/>
                    <a:pt x="1073" y="4790"/>
                    <a:pt x="2395" y="4790"/>
                  </a:cubicBezTo>
                  <a:cubicBezTo>
                    <a:pt x="3717" y="4790"/>
                    <a:pt x="4790" y="3718"/>
                    <a:pt x="4790" y="2396"/>
                  </a:cubicBezTo>
                  <a:cubicBezTo>
                    <a:pt x="4790" y="1073"/>
                    <a:pt x="3717" y="1"/>
                    <a:pt x="2395" y="1"/>
                  </a:cubicBezTo>
                  <a:close/>
                </a:path>
              </a:pathLst>
            </a:custGeom>
            <a:solidFill>
              <a:srgbClr val="DB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2" name="Google Shape;19562;p141"/>
            <p:cNvSpPr/>
            <p:nvPr/>
          </p:nvSpPr>
          <p:spPr>
            <a:xfrm>
              <a:off x="4946966" y="1528176"/>
              <a:ext cx="79922" cy="79843"/>
            </a:xfrm>
            <a:custGeom>
              <a:avLst/>
              <a:gdLst/>
              <a:ahLst/>
              <a:cxnLst/>
              <a:rect l="l" t="t" r="r" b="b"/>
              <a:pathLst>
                <a:path w="3049" h="3046" extrusionOk="0">
                  <a:moveTo>
                    <a:pt x="1526" y="0"/>
                  </a:moveTo>
                  <a:cubicBezTo>
                    <a:pt x="682" y="0"/>
                    <a:pt x="0" y="682"/>
                    <a:pt x="0" y="1523"/>
                  </a:cubicBezTo>
                  <a:cubicBezTo>
                    <a:pt x="0" y="2363"/>
                    <a:pt x="682" y="3045"/>
                    <a:pt x="1526" y="3045"/>
                  </a:cubicBezTo>
                  <a:cubicBezTo>
                    <a:pt x="2367" y="3045"/>
                    <a:pt x="3049" y="2363"/>
                    <a:pt x="3049" y="1523"/>
                  </a:cubicBezTo>
                  <a:cubicBezTo>
                    <a:pt x="3049" y="682"/>
                    <a:pt x="2367" y="0"/>
                    <a:pt x="1526" y="0"/>
                  </a:cubicBezTo>
                  <a:close/>
                </a:path>
              </a:pathLst>
            </a:custGeom>
            <a:solidFill>
              <a:srgbClr val="C7D7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3" name="Google Shape;19563;p141"/>
            <p:cNvSpPr/>
            <p:nvPr/>
          </p:nvSpPr>
          <p:spPr>
            <a:xfrm>
              <a:off x="4695876" y="1505293"/>
              <a:ext cx="125558" cy="125584"/>
            </a:xfrm>
            <a:custGeom>
              <a:avLst/>
              <a:gdLst/>
              <a:ahLst/>
              <a:cxnLst/>
              <a:rect l="l" t="t" r="r" b="b"/>
              <a:pathLst>
                <a:path w="4790" h="4791" extrusionOk="0">
                  <a:moveTo>
                    <a:pt x="2395" y="1"/>
                  </a:moveTo>
                  <a:cubicBezTo>
                    <a:pt x="1073" y="1"/>
                    <a:pt x="0" y="1073"/>
                    <a:pt x="0" y="2396"/>
                  </a:cubicBezTo>
                  <a:cubicBezTo>
                    <a:pt x="0" y="3718"/>
                    <a:pt x="1073" y="4790"/>
                    <a:pt x="2395" y="4790"/>
                  </a:cubicBezTo>
                  <a:cubicBezTo>
                    <a:pt x="3717" y="4790"/>
                    <a:pt x="4790" y="3718"/>
                    <a:pt x="4790" y="2396"/>
                  </a:cubicBezTo>
                  <a:cubicBezTo>
                    <a:pt x="4790" y="1073"/>
                    <a:pt x="3717" y="1"/>
                    <a:pt x="2395" y="1"/>
                  </a:cubicBezTo>
                  <a:close/>
                </a:path>
              </a:pathLst>
            </a:custGeom>
            <a:solidFill>
              <a:srgbClr val="DB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4" name="Google Shape;19564;p141"/>
            <p:cNvSpPr/>
            <p:nvPr/>
          </p:nvSpPr>
          <p:spPr>
            <a:xfrm>
              <a:off x="4718733" y="1528176"/>
              <a:ext cx="79948" cy="79843"/>
            </a:xfrm>
            <a:custGeom>
              <a:avLst/>
              <a:gdLst/>
              <a:ahLst/>
              <a:cxnLst/>
              <a:rect l="l" t="t" r="r" b="b"/>
              <a:pathLst>
                <a:path w="3050" h="3046" extrusionOk="0">
                  <a:moveTo>
                    <a:pt x="1523" y="0"/>
                  </a:moveTo>
                  <a:cubicBezTo>
                    <a:pt x="683" y="0"/>
                    <a:pt x="0" y="682"/>
                    <a:pt x="0" y="1523"/>
                  </a:cubicBezTo>
                  <a:cubicBezTo>
                    <a:pt x="0" y="2363"/>
                    <a:pt x="683" y="3045"/>
                    <a:pt x="1523" y="3045"/>
                  </a:cubicBezTo>
                  <a:cubicBezTo>
                    <a:pt x="2367" y="3045"/>
                    <a:pt x="3049" y="2363"/>
                    <a:pt x="3049" y="1523"/>
                  </a:cubicBezTo>
                  <a:cubicBezTo>
                    <a:pt x="3049" y="682"/>
                    <a:pt x="2367" y="0"/>
                    <a:pt x="1523" y="0"/>
                  </a:cubicBezTo>
                  <a:close/>
                </a:path>
              </a:pathLst>
            </a:custGeom>
            <a:solidFill>
              <a:srgbClr val="C7D7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5" name="Google Shape;19565;p141"/>
            <p:cNvSpPr/>
            <p:nvPr/>
          </p:nvSpPr>
          <p:spPr>
            <a:xfrm>
              <a:off x="4707305" y="1539500"/>
              <a:ext cx="331011" cy="305952"/>
            </a:xfrm>
            <a:custGeom>
              <a:avLst/>
              <a:gdLst/>
              <a:ahLst/>
              <a:cxnLst/>
              <a:rect l="l" t="t" r="r" b="b"/>
              <a:pathLst>
                <a:path w="12628" h="11672" extrusionOk="0">
                  <a:moveTo>
                    <a:pt x="6316" y="1"/>
                  </a:moveTo>
                  <a:cubicBezTo>
                    <a:pt x="2828" y="1"/>
                    <a:pt x="0" y="2634"/>
                    <a:pt x="0" y="5880"/>
                  </a:cubicBezTo>
                  <a:cubicBezTo>
                    <a:pt x="0" y="7747"/>
                    <a:pt x="932" y="9407"/>
                    <a:pt x="2388" y="10487"/>
                  </a:cubicBezTo>
                  <a:cubicBezTo>
                    <a:pt x="3468" y="11285"/>
                    <a:pt x="4793" y="11672"/>
                    <a:pt x="6137" y="11672"/>
                  </a:cubicBezTo>
                  <a:lnTo>
                    <a:pt x="6481" y="11672"/>
                  </a:lnTo>
                  <a:cubicBezTo>
                    <a:pt x="7821" y="11672"/>
                    <a:pt x="9150" y="11285"/>
                    <a:pt x="10233" y="10490"/>
                  </a:cubicBezTo>
                  <a:cubicBezTo>
                    <a:pt x="11693" y="9414"/>
                    <a:pt x="12628" y="7747"/>
                    <a:pt x="12628" y="5880"/>
                  </a:cubicBezTo>
                  <a:cubicBezTo>
                    <a:pt x="12628" y="2634"/>
                    <a:pt x="9804" y="1"/>
                    <a:pt x="6316" y="1"/>
                  </a:cubicBezTo>
                  <a:close/>
                </a:path>
              </a:pathLst>
            </a:custGeom>
            <a:solidFill>
              <a:srgbClr val="E1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6" name="Google Shape;19566;p141"/>
            <p:cNvSpPr/>
            <p:nvPr/>
          </p:nvSpPr>
          <p:spPr>
            <a:xfrm>
              <a:off x="4707305" y="1539605"/>
              <a:ext cx="167236" cy="305952"/>
            </a:xfrm>
            <a:custGeom>
              <a:avLst/>
              <a:gdLst/>
              <a:ahLst/>
              <a:cxnLst/>
              <a:rect l="l" t="t" r="r" b="b"/>
              <a:pathLst>
                <a:path w="6380" h="11672" extrusionOk="0">
                  <a:moveTo>
                    <a:pt x="6316" y="0"/>
                  </a:moveTo>
                  <a:cubicBezTo>
                    <a:pt x="2828" y="0"/>
                    <a:pt x="0" y="2630"/>
                    <a:pt x="0" y="5880"/>
                  </a:cubicBezTo>
                  <a:cubicBezTo>
                    <a:pt x="0" y="7743"/>
                    <a:pt x="936" y="9407"/>
                    <a:pt x="2391" y="10483"/>
                  </a:cubicBezTo>
                  <a:cubicBezTo>
                    <a:pt x="3468" y="11281"/>
                    <a:pt x="4797" y="11671"/>
                    <a:pt x="6137" y="11671"/>
                  </a:cubicBezTo>
                  <a:lnTo>
                    <a:pt x="6224" y="11671"/>
                  </a:lnTo>
                  <a:cubicBezTo>
                    <a:pt x="5468" y="11474"/>
                    <a:pt x="4755" y="11130"/>
                    <a:pt x="4132" y="10655"/>
                  </a:cubicBezTo>
                  <a:cubicBezTo>
                    <a:pt x="2676" y="9537"/>
                    <a:pt x="1744" y="7814"/>
                    <a:pt x="1744" y="5880"/>
                  </a:cubicBezTo>
                  <a:cubicBezTo>
                    <a:pt x="1744" y="3073"/>
                    <a:pt x="3707" y="710"/>
                    <a:pt x="6379" y="0"/>
                  </a:cubicBezTo>
                  <a:close/>
                </a:path>
              </a:pathLst>
            </a:custGeom>
            <a:solidFill>
              <a:srgbClr val="DB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7" name="Google Shape;19567;p141"/>
            <p:cNvSpPr/>
            <p:nvPr/>
          </p:nvSpPr>
          <p:spPr>
            <a:xfrm>
              <a:off x="4833570" y="1722201"/>
              <a:ext cx="78375" cy="136987"/>
            </a:xfrm>
            <a:custGeom>
              <a:avLst/>
              <a:gdLst/>
              <a:ahLst/>
              <a:cxnLst/>
              <a:rect l="l" t="t" r="r" b="b"/>
              <a:pathLst>
                <a:path w="2990" h="5226" extrusionOk="0">
                  <a:moveTo>
                    <a:pt x="1495" y="0"/>
                  </a:moveTo>
                  <a:cubicBezTo>
                    <a:pt x="665" y="0"/>
                    <a:pt x="1" y="693"/>
                    <a:pt x="36" y="1523"/>
                  </a:cubicBezTo>
                  <a:lnTo>
                    <a:pt x="134" y="3921"/>
                  </a:lnTo>
                  <a:cubicBezTo>
                    <a:pt x="166" y="4649"/>
                    <a:pt x="767" y="5226"/>
                    <a:pt x="1499" y="5226"/>
                  </a:cubicBezTo>
                  <a:cubicBezTo>
                    <a:pt x="2227" y="5226"/>
                    <a:pt x="2828" y="4649"/>
                    <a:pt x="2860" y="3917"/>
                  </a:cubicBezTo>
                  <a:lnTo>
                    <a:pt x="2955" y="1523"/>
                  </a:lnTo>
                  <a:cubicBezTo>
                    <a:pt x="2990" y="693"/>
                    <a:pt x="2325" y="0"/>
                    <a:pt x="1495" y="0"/>
                  </a:cubicBez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8" name="Google Shape;19568;p141"/>
            <p:cNvSpPr/>
            <p:nvPr/>
          </p:nvSpPr>
          <p:spPr>
            <a:xfrm>
              <a:off x="4833570" y="1722201"/>
              <a:ext cx="78480" cy="96986"/>
            </a:xfrm>
            <a:custGeom>
              <a:avLst/>
              <a:gdLst/>
              <a:ahLst/>
              <a:cxnLst/>
              <a:rect l="l" t="t" r="r" b="b"/>
              <a:pathLst>
                <a:path w="2994" h="3700" extrusionOk="0">
                  <a:moveTo>
                    <a:pt x="1499" y="0"/>
                  </a:moveTo>
                  <a:cubicBezTo>
                    <a:pt x="665" y="0"/>
                    <a:pt x="1" y="689"/>
                    <a:pt x="36" y="1523"/>
                  </a:cubicBezTo>
                  <a:lnTo>
                    <a:pt x="117" y="3457"/>
                  </a:lnTo>
                  <a:cubicBezTo>
                    <a:pt x="483" y="3608"/>
                    <a:pt x="964" y="3699"/>
                    <a:pt x="1499" y="3699"/>
                  </a:cubicBezTo>
                  <a:cubicBezTo>
                    <a:pt x="2030" y="3699"/>
                    <a:pt x="2512" y="3608"/>
                    <a:pt x="2877" y="3457"/>
                  </a:cubicBezTo>
                  <a:lnTo>
                    <a:pt x="2958" y="1523"/>
                  </a:lnTo>
                  <a:cubicBezTo>
                    <a:pt x="2993" y="689"/>
                    <a:pt x="2329" y="0"/>
                    <a:pt x="1499"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9" name="Google Shape;19569;p141"/>
            <p:cNvSpPr/>
            <p:nvPr/>
          </p:nvSpPr>
          <p:spPr>
            <a:xfrm>
              <a:off x="4775798" y="1670746"/>
              <a:ext cx="39922" cy="51481"/>
            </a:xfrm>
            <a:custGeom>
              <a:avLst/>
              <a:gdLst/>
              <a:ahLst/>
              <a:cxnLst/>
              <a:rect l="l" t="t" r="r" b="b"/>
              <a:pathLst>
                <a:path w="1523" h="1964" extrusionOk="0">
                  <a:moveTo>
                    <a:pt x="763" y="1"/>
                  </a:moveTo>
                  <a:cubicBezTo>
                    <a:pt x="341" y="4"/>
                    <a:pt x="0" y="342"/>
                    <a:pt x="0" y="764"/>
                  </a:cubicBezTo>
                  <a:lnTo>
                    <a:pt x="0" y="1200"/>
                  </a:lnTo>
                  <a:cubicBezTo>
                    <a:pt x="0" y="1619"/>
                    <a:pt x="341" y="1960"/>
                    <a:pt x="763" y="1963"/>
                  </a:cubicBezTo>
                  <a:cubicBezTo>
                    <a:pt x="1182" y="1960"/>
                    <a:pt x="1523" y="1619"/>
                    <a:pt x="1523" y="1200"/>
                  </a:cubicBezTo>
                  <a:lnTo>
                    <a:pt x="1523" y="764"/>
                  </a:lnTo>
                  <a:cubicBezTo>
                    <a:pt x="1523" y="342"/>
                    <a:pt x="1182" y="4"/>
                    <a:pt x="763"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0" name="Google Shape;19570;p141"/>
            <p:cNvSpPr/>
            <p:nvPr/>
          </p:nvSpPr>
          <p:spPr>
            <a:xfrm>
              <a:off x="4792653" y="1670851"/>
              <a:ext cx="23250" cy="40210"/>
            </a:xfrm>
            <a:custGeom>
              <a:avLst/>
              <a:gdLst/>
              <a:ahLst/>
              <a:cxnLst/>
              <a:rect l="l" t="t" r="r" b="b"/>
              <a:pathLst>
                <a:path w="887" h="1534" extrusionOk="0">
                  <a:moveTo>
                    <a:pt x="120" y="0"/>
                  </a:moveTo>
                  <a:cubicBezTo>
                    <a:pt x="81" y="0"/>
                    <a:pt x="46" y="4"/>
                    <a:pt x="11" y="11"/>
                  </a:cubicBezTo>
                  <a:lnTo>
                    <a:pt x="11" y="1087"/>
                  </a:lnTo>
                  <a:cubicBezTo>
                    <a:pt x="1" y="1330"/>
                    <a:pt x="197" y="1534"/>
                    <a:pt x="444" y="1534"/>
                  </a:cubicBezTo>
                  <a:cubicBezTo>
                    <a:pt x="690" y="1534"/>
                    <a:pt x="887" y="1330"/>
                    <a:pt x="880" y="1087"/>
                  </a:cubicBezTo>
                  <a:lnTo>
                    <a:pt x="880" y="760"/>
                  </a:lnTo>
                  <a:cubicBezTo>
                    <a:pt x="880" y="338"/>
                    <a:pt x="539" y="0"/>
                    <a:pt x="120"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1" name="Google Shape;19571;p141"/>
            <p:cNvSpPr/>
            <p:nvPr/>
          </p:nvSpPr>
          <p:spPr>
            <a:xfrm>
              <a:off x="4787227" y="1676460"/>
              <a:ext cx="17169" cy="17195"/>
            </a:xfrm>
            <a:custGeom>
              <a:avLst/>
              <a:gdLst/>
              <a:ahLst/>
              <a:cxnLst/>
              <a:rect l="l" t="t" r="r" b="b"/>
              <a:pathLst>
                <a:path w="655" h="656" extrusionOk="0">
                  <a:moveTo>
                    <a:pt x="327" y="1"/>
                  </a:moveTo>
                  <a:cubicBezTo>
                    <a:pt x="144" y="1"/>
                    <a:pt x="0" y="149"/>
                    <a:pt x="0" y="328"/>
                  </a:cubicBezTo>
                  <a:cubicBezTo>
                    <a:pt x="0" y="511"/>
                    <a:pt x="144" y="655"/>
                    <a:pt x="327" y="655"/>
                  </a:cubicBezTo>
                  <a:cubicBezTo>
                    <a:pt x="506" y="655"/>
                    <a:pt x="654" y="511"/>
                    <a:pt x="654" y="328"/>
                  </a:cubicBezTo>
                  <a:cubicBezTo>
                    <a:pt x="654" y="149"/>
                    <a:pt x="506" y="1"/>
                    <a:pt x="32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2" name="Google Shape;19572;p141"/>
            <p:cNvSpPr/>
            <p:nvPr/>
          </p:nvSpPr>
          <p:spPr>
            <a:xfrm>
              <a:off x="4929901" y="1670746"/>
              <a:ext cx="39948" cy="51481"/>
            </a:xfrm>
            <a:custGeom>
              <a:avLst/>
              <a:gdLst/>
              <a:ahLst/>
              <a:cxnLst/>
              <a:rect l="l" t="t" r="r" b="b"/>
              <a:pathLst>
                <a:path w="1524" h="1964" extrusionOk="0">
                  <a:moveTo>
                    <a:pt x="760" y="1"/>
                  </a:moveTo>
                  <a:cubicBezTo>
                    <a:pt x="342" y="4"/>
                    <a:pt x="1" y="342"/>
                    <a:pt x="1" y="764"/>
                  </a:cubicBezTo>
                  <a:lnTo>
                    <a:pt x="1" y="1200"/>
                  </a:lnTo>
                  <a:cubicBezTo>
                    <a:pt x="1" y="1619"/>
                    <a:pt x="342" y="1960"/>
                    <a:pt x="760" y="1963"/>
                  </a:cubicBezTo>
                  <a:cubicBezTo>
                    <a:pt x="1182" y="1960"/>
                    <a:pt x="1523" y="1619"/>
                    <a:pt x="1523" y="1200"/>
                  </a:cubicBezTo>
                  <a:lnTo>
                    <a:pt x="1523" y="764"/>
                  </a:lnTo>
                  <a:cubicBezTo>
                    <a:pt x="1523" y="342"/>
                    <a:pt x="1182" y="4"/>
                    <a:pt x="760"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3" name="Google Shape;19573;p141"/>
            <p:cNvSpPr/>
            <p:nvPr/>
          </p:nvSpPr>
          <p:spPr>
            <a:xfrm>
              <a:off x="4946966" y="1670851"/>
              <a:ext cx="22884" cy="39476"/>
            </a:xfrm>
            <a:custGeom>
              <a:avLst/>
              <a:gdLst/>
              <a:ahLst/>
              <a:cxnLst/>
              <a:rect l="l" t="t" r="r" b="b"/>
              <a:pathLst>
                <a:path w="873" h="1506" extrusionOk="0">
                  <a:moveTo>
                    <a:pt x="109" y="0"/>
                  </a:moveTo>
                  <a:cubicBezTo>
                    <a:pt x="74" y="0"/>
                    <a:pt x="39" y="4"/>
                    <a:pt x="0" y="11"/>
                  </a:cubicBezTo>
                  <a:lnTo>
                    <a:pt x="0" y="1087"/>
                  </a:lnTo>
                  <a:cubicBezTo>
                    <a:pt x="7" y="1319"/>
                    <a:pt x="201" y="1506"/>
                    <a:pt x="436" y="1506"/>
                  </a:cubicBezTo>
                  <a:cubicBezTo>
                    <a:pt x="672" y="1506"/>
                    <a:pt x="865" y="1319"/>
                    <a:pt x="872" y="1087"/>
                  </a:cubicBezTo>
                  <a:lnTo>
                    <a:pt x="872" y="760"/>
                  </a:lnTo>
                  <a:cubicBezTo>
                    <a:pt x="869" y="338"/>
                    <a:pt x="531" y="0"/>
                    <a:pt x="109"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4" name="Google Shape;19574;p141"/>
            <p:cNvSpPr/>
            <p:nvPr/>
          </p:nvSpPr>
          <p:spPr>
            <a:xfrm>
              <a:off x="4941330" y="1676460"/>
              <a:ext cx="17091" cy="17195"/>
            </a:xfrm>
            <a:custGeom>
              <a:avLst/>
              <a:gdLst/>
              <a:ahLst/>
              <a:cxnLst/>
              <a:rect l="l" t="t" r="r" b="b"/>
              <a:pathLst>
                <a:path w="652" h="656" extrusionOk="0">
                  <a:moveTo>
                    <a:pt x="324" y="1"/>
                  </a:moveTo>
                  <a:cubicBezTo>
                    <a:pt x="145" y="1"/>
                    <a:pt x="1" y="149"/>
                    <a:pt x="1" y="328"/>
                  </a:cubicBezTo>
                  <a:cubicBezTo>
                    <a:pt x="1" y="511"/>
                    <a:pt x="145" y="655"/>
                    <a:pt x="324" y="655"/>
                  </a:cubicBezTo>
                  <a:cubicBezTo>
                    <a:pt x="507" y="655"/>
                    <a:pt x="651" y="511"/>
                    <a:pt x="651" y="328"/>
                  </a:cubicBezTo>
                  <a:cubicBezTo>
                    <a:pt x="651" y="149"/>
                    <a:pt x="507" y="1"/>
                    <a:pt x="32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5" name="Google Shape;19575;p141"/>
            <p:cNvSpPr/>
            <p:nvPr/>
          </p:nvSpPr>
          <p:spPr>
            <a:xfrm>
              <a:off x="4833465" y="1722122"/>
              <a:ext cx="49909" cy="97065"/>
            </a:xfrm>
            <a:custGeom>
              <a:avLst/>
              <a:gdLst/>
              <a:ahLst/>
              <a:cxnLst/>
              <a:rect l="l" t="t" r="r" b="b"/>
              <a:pathLst>
                <a:path w="1904" h="3703" extrusionOk="0">
                  <a:moveTo>
                    <a:pt x="1494" y="1"/>
                  </a:moveTo>
                  <a:cubicBezTo>
                    <a:pt x="692" y="1"/>
                    <a:pt x="1" y="670"/>
                    <a:pt x="40" y="1526"/>
                  </a:cubicBezTo>
                  <a:lnTo>
                    <a:pt x="121" y="3460"/>
                  </a:lnTo>
                  <a:cubicBezTo>
                    <a:pt x="487" y="3611"/>
                    <a:pt x="968" y="3702"/>
                    <a:pt x="1499" y="3702"/>
                  </a:cubicBezTo>
                  <a:cubicBezTo>
                    <a:pt x="1640" y="3702"/>
                    <a:pt x="1774" y="3695"/>
                    <a:pt x="1904" y="3685"/>
                  </a:cubicBezTo>
                  <a:cubicBezTo>
                    <a:pt x="1535" y="3650"/>
                    <a:pt x="1200" y="3702"/>
                    <a:pt x="930" y="3593"/>
                  </a:cubicBezTo>
                  <a:lnTo>
                    <a:pt x="849" y="1526"/>
                  </a:lnTo>
                  <a:cubicBezTo>
                    <a:pt x="821" y="851"/>
                    <a:pt x="1257" y="246"/>
                    <a:pt x="1904" y="59"/>
                  </a:cubicBezTo>
                  <a:cubicBezTo>
                    <a:pt x="1766" y="20"/>
                    <a:pt x="1628" y="1"/>
                    <a:pt x="1494"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6" name="Google Shape;19576;p141"/>
            <p:cNvSpPr/>
            <p:nvPr/>
          </p:nvSpPr>
          <p:spPr>
            <a:xfrm>
              <a:off x="4680751" y="1499971"/>
              <a:ext cx="374341" cy="364590"/>
            </a:xfrm>
            <a:custGeom>
              <a:avLst/>
              <a:gdLst/>
              <a:ahLst/>
              <a:cxnLst/>
              <a:rect l="l" t="t" r="r" b="b"/>
              <a:pathLst>
                <a:path w="14281" h="13909" extrusionOk="0">
                  <a:moveTo>
                    <a:pt x="2973" y="1283"/>
                  </a:moveTo>
                  <a:cubicBezTo>
                    <a:pt x="3469" y="1283"/>
                    <a:pt x="3953" y="1563"/>
                    <a:pt x="4178" y="2061"/>
                  </a:cubicBezTo>
                  <a:cubicBezTo>
                    <a:pt x="3647" y="2331"/>
                    <a:pt x="3158" y="2676"/>
                    <a:pt x="2722" y="3084"/>
                  </a:cubicBezTo>
                  <a:cubicBezTo>
                    <a:pt x="2532" y="3263"/>
                    <a:pt x="2350" y="3453"/>
                    <a:pt x="2181" y="3654"/>
                  </a:cubicBezTo>
                  <a:cubicBezTo>
                    <a:pt x="1495" y="3133"/>
                    <a:pt x="1481" y="2106"/>
                    <a:pt x="2153" y="1572"/>
                  </a:cubicBezTo>
                  <a:cubicBezTo>
                    <a:pt x="2399" y="1375"/>
                    <a:pt x="2688" y="1283"/>
                    <a:pt x="2973" y="1283"/>
                  </a:cubicBezTo>
                  <a:close/>
                  <a:moveTo>
                    <a:pt x="2968" y="407"/>
                  </a:moveTo>
                  <a:cubicBezTo>
                    <a:pt x="3822" y="407"/>
                    <a:pt x="4620" y="907"/>
                    <a:pt x="4976" y="1713"/>
                  </a:cubicBezTo>
                  <a:cubicBezTo>
                    <a:pt x="4829" y="1765"/>
                    <a:pt x="4688" y="1822"/>
                    <a:pt x="4544" y="1885"/>
                  </a:cubicBezTo>
                  <a:cubicBezTo>
                    <a:pt x="4250" y="1234"/>
                    <a:pt x="3616" y="870"/>
                    <a:pt x="2968" y="870"/>
                  </a:cubicBezTo>
                  <a:cubicBezTo>
                    <a:pt x="2593" y="870"/>
                    <a:pt x="2214" y="991"/>
                    <a:pt x="1892" y="1248"/>
                  </a:cubicBezTo>
                  <a:cubicBezTo>
                    <a:pt x="1013" y="1952"/>
                    <a:pt x="1031" y="3295"/>
                    <a:pt x="1928" y="3977"/>
                  </a:cubicBezTo>
                  <a:cubicBezTo>
                    <a:pt x="1836" y="4104"/>
                    <a:pt x="1752" y="4230"/>
                    <a:pt x="1671" y="4360"/>
                  </a:cubicBezTo>
                  <a:cubicBezTo>
                    <a:pt x="1112" y="3949"/>
                    <a:pt x="781" y="3295"/>
                    <a:pt x="781" y="2599"/>
                  </a:cubicBezTo>
                  <a:cubicBezTo>
                    <a:pt x="781" y="1565"/>
                    <a:pt x="1506" y="668"/>
                    <a:pt x="2518" y="454"/>
                  </a:cubicBezTo>
                  <a:cubicBezTo>
                    <a:pt x="2668" y="422"/>
                    <a:pt x="2819" y="407"/>
                    <a:pt x="2968" y="407"/>
                  </a:cubicBezTo>
                  <a:close/>
                  <a:moveTo>
                    <a:pt x="11682" y="408"/>
                  </a:moveTo>
                  <a:cubicBezTo>
                    <a:pt x="12628" y="408"/>
                    <a:pt x="13469" y="1013"/>
                    <a:pt x="13764" y="1913"/>
                  </a:cubicBezTo>
                  <a:cubicBezTo>
                    <a:pt x="14059" y="2813"/>
                    <a:pt x="13746" y="3798"/>
                    <a:pt x="12983" y="4360"/>
                  </a:cubicBezTo>
                  <a:cubicBezTo>
                    <a:pt x="12902" y="4230"/>
                    <a:pt x="12815" y="4104"/>
                    <a:pt x="12723" y="3977"/>
                  </a:cubicBezTo>
                  <a:cubicBezTo>
                    <a:pt x="13356" y="3499"/>
                    <a:pt x="13581" y="2655"/>
                    <a:pt x="13275" y="1927"/>
                  </a:cubicBezTo>
                  <a:cubicBezTo>
                    <a:pt x="13236" y="1838"/>
                    <a:pt x="13165" y="1801"/>
                    <a:pt x="13093" y="1801"/>
                  </a:cubicBezTo>
                  <a:cubicBezTo>
                    <a:pt x="12962" y="1801"/>
                    <a:pt x="12831" y="1924"/>
                    <a:pt x="12899" y="2085"/>
                  </a:cubicBezTo>
                  <a:cubicBezTo>
                    <a:pt x="13135" y="2644"/>
                    <a:pt x="12959" y="3291"/>
                    <a:pt x="12473" y="3654"/>
                  </a:cubicBezTo>
                  <a:cubicBezTo>
                    <a:pt x="12305" y="3453"/>
                    <a:pt x="12122" y="3263"/>
                    <a:pt x="11932" y="3084"/>
                  </a:cubicBezTo>
                  <a:cubicBezTo>
                    <a:pt x="11496" y="2680"/>
                    <a:pt x="11004" y="2335"/>
                    <a:pt x="10476" y="2061"/>
                  </a:cubicBezTo>
                  <a:cubicBezTo>
                    <a:pt x="10696" y="1565"/>
                    <a:pt x="11181" y="1279"/>
                    <a:pt x="11683" y="1279"/>
                  </a:cubicBezTo>
                  <a:cubicBezTo>
                    <a:pt x="11910" y="1279"/>
                    <a:pt x="12142" y="1338"/>
                    <a:pt x="12354" y="1463"/>
                  </a:cubicBezTo>
                  <a:cubicBezTo>
                    <a:pt x="12391" y="1485"/>
                    <a:pt x="12428" y="1494"/>
                    <a:pt x="12462" y="1494"/>
                  </a:cubicBezTo>
                  <a:cubicBezTo>
                    <a:pt x="12644" y="1494"/>
                    <a:pt x="12760" y="1227"/>
                    <a:pt x="12561" y="1111"/>
                  </a:cubicBezTo>
                  <a:cubicBezTo>
                    <a:pt x="12283" y="947"/>
                    <a:pt x="11980" y="869"/>
                    <a:pt x="11681" y="869"/>
                  </a:cubicBezTo>
                  <a:cubicBezTo>
                    <a:pt x="11028" y="869"/>
                    <a:pt x="10399" y="1240"/>
                    <a:pt x="10107" y="1881"/>
                  </a:cubicBezTo>
                  <a:cubicBezTo>
                    <a:pt x="9966" y="1822"/>
                    <a:pt x="9822" y="1762"/>
                    <a:pt x="9678" y="1709"/>
                  </a:cubicBezTo>
                  <a:cubicBezTo>
                    <a:pt x="10029" y="918"/>
                    <a:pt x="10814" y="408"/>
                    <a:pt x="11682" y="408"/>
                  </a:cubicBezTo>
                  <a:close/>
                  <a:moveTo>
                    <a:pt x="7325" y="8686"/>
                  </a:moveTo>
                  <a:cubicBezTo>
                    <a:pt x="8039" y="8686"/>
                    <a:pt x="8609" y="9280"/>
                    <a:pt x="8584" y="9990"/>
                  </a:cubicBezTo>
                  <a:lnTo>
                    <a:pt x="8507" y="11794"/>
                  </a:lnTo>
                  <a:cubicBezTo>
                    <a:pt x="8122" y="11914"/>
                    <a:pt x="7724" y="11973"/>
                    <a:pt x="7325" y="11973"/>
                  </a:cubicBezTo>
                  <a:cubicBezTo>
                    <a:pt x="6927" y="11973"/>
                    <a:pt x="6529" y="11914"/>
                    <a:pt x="6144" y="11794"/>
                  </a:cubicBezTo>
                  <a:lnTo>
                    <a:pt x="6070" y="9990"/>
                  </a:lnTo>
                  <a:cubicBezTo>
                    <a:pt x="6042" y="9280"/>
                    <a:pt x="6611" y="8686"/>
                    <a:pt x="7325" y="8686"/>
                  </a:cubicBezTo>
                  <a:close/>
                  <a:moveTo>
                    <a:pt x="7325" y="1713"/>
                  </a:moveTo>
                  <a:cubicBezTo>
                    <a:pt x="10694" y="1713"/>
                    <a:pt x="13437" y="4258"/>
                    <a:pt x="13437" y="7388"/>
                  </a:cubicBezTo>
                  <a:cubicBezTo>
                    <a:pt x="13437" y="8731"/>
                    <a:pt x="12924" y="10036"/>
                    <a:pt x="11988" y="11059"/>
                  </a:cubicBezTo>
                  <a:lnTo>
                    <a:pt x="11985" y="11059"/>
                  </a:lnTo>
                  <a:cubicBezTo>
                    <a:pt x="11130" y="11984"/>
                    <a:pt x="10015" y="12624"/>
                    <a:pt x="8788" y="12898"/>
                  </a:cubicBezTo>
                  <a:cubicBezTo>
                    <a:pt x="8848" y="12740"/>
                    <a:pt x="8883" y="12575"/>
                    <a:pt x="8890" y="12406"/>
                  </a:cubicBezTo>
                  <a:lnTo>
                    <a:pt x="8904" y="12072"/>
                  </a:lnTo>
                  <a:cubicBezTo>
                    <a:pt x="9003" y="12026"/>
                    <a:pt x="9098" y="11970"/>
                    <a:pt x="9186" y="11910"/>
                  </a:cubicBezTo>
                  <a:cubicBezTo>
                    <a:pt x="9366" y="11781"/>
                    <a:pt x="9240" y="11535"/>
                    <a:pt x="9069" y="11535"/>
                  </a:cubicBezTo>
                  <a:cubicBezTo>
                    <a:pt x="9031" y="11535"/>
                    <a:pt x="8990" y="11547"/>
                    <a:pt x="8950" y="11576"/>
                  </a:cubicBezTo>
                  <a:lnTo>
                    <a:pt x="8925" y="11594"/>
                  </a:lnTo>
                  <a:lnTo>
                    <a:pt x="8925" y="11594"/>
                  </a:lnTo>
                  <a:lnTo>
                    <a:pt x="8989" y="10008"/>
                  </a:lnTo>
                  <a:cubicBezTo>
                    <a:pt x="9027" y="9062"/>
                    <a:pt x="8271" y="8278"/>
                    <a:pt x="7325" y="8278"/>
                  </a:cubicBezTo>
                  <a:cubicBezTo>
                    <a:pt x="6379" y="8278"/>
                    <a:pt x="5623" y="9062"/>
                    <a:pt x="5662" y="10008"/>
                  </a:cubicBezTo>
                  <a:lnTo>
                    <a:pt x="5729" y="11594"/>
                  </a:lnTo>
                  <a:lnTo>
                    <a:pt x="5704" y="11576"/>
                  </a:lnTo>
                  <a:cubicBezTo>
                    <a:pt x="5664" y="11547"/>
                    <a:pt x="5622" y="11535"/>
                    <a:pt x="5583" y="11535"/>
                  </a:cubicBezTo>
                  <a:cubicBezTo>
                    <a:pt x="5410" y="11535"/>
                    <a:pt x="5284" y="11781"/>
                    <a:pt x="5465" y="11910"/>
                  </a:cubicBezTo>
                  <a:cubicBezTo>
                    <a:pt x="5553" y="11970"/>
                    <a:pt x="5648" y="12026"/>
                    <a:pt x="5746" y="12072"/>
                  </a:cubicBezTo>
                  <a:lnTo>
                    <a:pt x="5761" y="12406"/>
                  </a:lnTo>
                  <a:cubicBezTo>
                    <a:pt x="5768" y="12575"/>
                    <a:pt x="5803" y="12740"/>
                    <a:pt x="5862" y="12898"/>
                  </a:cubicBezTo>
                  <a:cubicBezTo>
                    <a:pt x="4635" y="12624"/>
                    <a:pt x="3517" y="11981"/>
                    <a:pt x="2663" y="11056"/>
                  </a:cubicBezTo>
                  <a:cubicBezTo>
                    <a:pt x="1731" y="10032"/>
                    <a:pt x="1217" y="8731"/>
                    <a:pt x="1217" y="7388"/>
                  </a:cubicBezTo>
                  <a:cubicBezTo>
                    <a:pt x="1217" y="4258"/>
                    <a:pt x="3957" y="1713"/>
                    <a:pt x="7325" y="1713"/>
                  </a:cubicBezTo>
                  <a:close/>
                  <a:moveTo>
                    <a:pt x="6165" y="12227"/>
                  </a:moveTo>
                  <a:lnTo>
                    <a:pt x="6165" y="12227"/>
                  </a:lnTo>
                  <a:cubicBezTo>
                    <a:pt x="6545" y="12330"/>
                    <a:pt x="6936" y="12382"/>
                    <a:pt x="7328" y="12382"/>
                  </a:cubicBezTo>
                  <a:cubicBezTo>
                    <a:pt x="7719" y="12382"/>
                    <a:pt x="8111" y="12330"/>
                    <a:pt x="8493" y="12227"/>
                  </a:cubicBezTo>
                  <a:lnTo>
                    <a:pt x="8493" y="12227"/>
                  </a:lnTo>
                  <a:lnTo>
                    <a:pt x="8486" y="12388"/>
                  </a:lnTo>
                  <a:cubicBezTo>
                    <a:pt x="8461" y="13011"/>
                    <a:pt x="7948" y="13500"/>
                    <a:pt x="7329" y="13500"/>
                  </a:cubicBezTo>
                  <a:cubicBezTo>
                    <a:pt x="6706" y="13500"/>
                    <a:pt x="6193" y="13011"/>
                    <a:pt x="6168" y="12388"/>
                  </a:cubicBezTo>
                  <a:lnTo>
                    <a:pt x="6165" y="12227"/>
                  </a:lnTo>
                  <a:close/>
                  <a:moveTo>
                    <a:pt x="2967" y="0"/>
                  </a:moveTo>
                  <a:cubicBezTo>
                    <a:pt x="2403" y="0"/>
                    <a:pt x="1830" y="183"/>
                    <a:pt x="1344" y="573"/>
                  </a:cubicBezTo>
                  <a:cubicBezTo>
                    <a:pt x="1" y="1653"/>
                    <a:pt x="64" y="3720"/>
                    <a:pt x="1470" y="4719"/>
                  </a:cubicBezTo>
                  <a:cubicBezTo>
                    <a:pt x="1034" y="5542"/>
                    <a:pt x="809" y="6460"/>
                    <a:pt x="809" y="7392"/>
                  </a:cubicBezTo>
                  <a:cubicBezTo>
                    <a:pt x="809" y="8833"/>
                    <a:pt x="1361" y="10233"/>
                    <a:pt x="2364" y="11333"/>
                  </a:cubicBezTo>
                  <a:cubicBezTo>
                    <a:pt x="3338" y="12399"/>
                    <a:pt x="4677" y="13123"/>
                    <a:pt x="6147" y="13373"/>
                  </a:cubicBezTo>
                  <a:cubicBezTo>
                    <a:pt x="6460" y="13730"/>
                    <a:pt x="6894" y="13908"/>
                    <a:pt x="7327" y="13908"/>
                  </a:cubicBezTo>
                  <a:cubicBezTo>
                    <a:pt x="7760" y="13908"/>
                    <a:pt x="8194" y="13730"/>
                    <a:pt x="8507" y="13373"/>
                  </a:cubicBezTo>
                  <a:cubicBezTo>
                    <a:pt x="9973" y="13123"/>
                    <a:pt x="11313" y="12402"/>
                    <a:pt x="12287" y="11337"/>
                  </a:cubicBezTo>
                  <a:cubicBezTo>
                    <a:pt x="13293" y="10240"/>
                    <a:pt x="13845" y="8837"/>
                    <a:pt x="13845" y="7392"/>
                  </a:cubicBezTo>
                  <a:cubicBezTo>
                    <a:pt x="13845" y="6460"/>
                    <a:pt x="13620" y="5542"/>
                    <a:pt x="13187" y="4719"/>
                  </a:cubicBezTo>
                  <a:cubicBezTo>
                    <a:pt x="13873" y="4230"/>
                    <a:pt x="14281" y="3439"/>
                    <a:pt x="14281" y="2599"/>
                  </a:cubicBezTo>
                  <a:cubicBezTo>
                    <a:pt x="14281" y="1364"/>
                    <a:pt x="13409" y="299"/>
                    <a:pt x="12199" y="53"/>
                  </a:cubicBezTo>
                  <a:cubicBezTo>
                    <a:pt x="12027" y="18"/>
                    <a:pt x="11855" y="2"/>
                    <a:pt x="11685" y="2"/>
                  </a:cubicBezTo>
                  <a:cubicBezTo>
                    <a:pt x="10656" y="2"/>
                    <a:pt x="9701" y="611"/>
                    <a:pt x="9288" y="1586"/>
                  </a:cubicBezTo>
                  <a:cubicBezTo>
                    <a:pt x="8648" y="1401"/>
                    <a:pt x="7987" y="1309"/>
                    <a:pt x="7327" y="1309"/>
                  </a:cubicBezTo>
                  <a:cubicBezTo>
                    <a:pt x="6667" y="1309"/>
                    <a:pt x="6007" y="1401"/>
                    <a:pt x="5367" y="1586"/>
                  </a:cubicBezTo>
                  <a:cubicBezTo>
                    <a:pt x="4938" y="573"/>
                    <a:pt x="3965" y="0"/>
                    <a:pt x="29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7" name="Google Shape;19577;p141"/>
            <p:cNvSpPr/>
            <p:nvPr/>
          </p:nvSpPr>
          <p:spPr>
            <a:xfrm>
              <a:off x="4770451" y="1665425"/>
              <a:ext cx="50616" cy="60839"/>
            </a:xfrm>
            <a:custGeom>
              <a:avLst/>
              <a:gdLst/>
              <a:ahLst/>
              <a:cxnLst/>
              <a:rect l="l" t="t" r="r" b="b"/>
              <a:pathLst>
                <a:path w="1931" h="2321" extrusionOk="0">
                  <a:moveTo>
                    <a:pt x="967" y="0"/>
                  </a:moveTo>
                  <a:cubicBezTo>
                    <a:pt x="433" y="0"/>
                    <a:pt x="0" y="436"/>
                    <a:pt x="0" y="971"/>
                  </a:cubicBezTo>
                  <a:lnTo>
                    <a:pt x="0" y="1403"/>
                  </a:lnTo>
                  <a:cubicBezTo>
                    <a:pt x="25" y="1916"/>
                    <a:pt x="450" y="2321"/>
                    <a:pt x="964" y="2321"/>
                  </a:cubicBezTo>
                  <a:cubicBezTo>
                    <a:pt x="1481" y="2321"/>
                    <a:pt x="1902" y="1916"/>
                    <a:pt x="1931" y="1403"/>
                  </a:cubicBezTo>
                  <a:lnTo>
                    <a:pt x="1931" y="971"/>
                  </a:lnTo>
                  <a:cubicBezTo>
                    <a:pt x="1931" y="826"/>
                    <a:pt x="1899" y="686"/>
                    <a:pt x="1836" y="556"/>
                  </a:cubicBezTo>
                  <a:cubicBezTo>
                    <a:pt x="1802" y="481"/>
                    <a:pt x="1728" y="439"/>
                    <a:pt x="1652" y="439"/>
                  </a:cubicBezTo>
                  <a:cubicBezTo>
                    <a:pt x="1624" y="439"/>
                    <a:pt x="1595" y="445"/>
                    <a:pt x="1568" y="457"/>
                  </a:cubicBezTo>
                  <a:cubicBezTo>
                    <a:pt x="1466" y="506"/>
                    <a:pt x="1421" y="626"/>
                    <a:pt x="1470" y="728"/>
                  </a:cubicBezTo>
                  <a:cubicBezTo>
                    <a:pt x="1505" y="802"/>
                    <a:pt x="1523" y="886"/>
                    <a:pt x="1523" y="967"/>
                  </a:cubicBezTo>
                  <a:lnTo>
                    <a:pt x="1523" y="1403"/>
                  </a:lnTo>
                  <a:cubicBezTo>
                    <a:pt x="1523" y="1713"/>
                    <a:pt x="1273" y="1962"/>
                    <a:pt x="967" y="1962"/>
                  </a:cubicBezTo>
                  <a:cubicBezTo>
                    <a:pt x="658" y="1962"/>
                    <a:pt x="408" y="1713"/>
                    <a:pt x="408" y="1403"/>
                  </a:cubicBezTo>
                  <a:lnTo>
                    <a:pt x="408" y="967"/>
                  </a:lnTo>
                  <a:cubicBezTo>
                    <a:pt x="408" y="661"/>
                    <a:pt x="658" y="411"/>
                    <a:pt x="967" y="408"/>
                  </a:cubicBezTo>
                  <a:cubicBezTo>
                    <a:pt x="1080" y="408"/>
                    <a:pt x="1171" y="316"/>
                    <a:pt x="1171" y="204"/>
                  </a:cubicBezTo>
                  <a:cubicBezTo>
                    <a:pt x="1171" y="91"/>
                    <a:pt x="1080" y="0"/>
                    <a:pt x="9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8" name="Google Shape;19578;p141"/>
            <p:cNvSpPr/>
            <p:nvPr/>
          </p:nvSpPr>
          <p:spPr>
            <a:xfrm>
              <a:off x="4924475" y="1665425"/>
              <a:ext cx="50721" cy="60839"/>
            </a:xfrm>
            <a:custGeom>
              <a:avLst/>
              <a:gdLst/>
              <a:ahLst/>
              <a:cxnLst/>
              <a:rect l="l" t="t" r="r" b="b"/>
              <a:pathLst>
                <a:path w="1935" h="2321" extrusionOk="0">
                  <a:moveTo>
                    <a:pt x="967" y="0"/>
                  </a:moveTo>
                  <a:cubicBezTo>
                    <a:pt x="433" y="0"/>
                    <a:pt x="0" y="436"/>
                    <a:pt x="0" y="971"/>
                  </a:cubicBezTo>
                  <a:lnTo>
                    <a:pt x="0" y="1403"/>
                  </a:lnTo>
                  <a:cubicBezTo>
                    <a:pt x="28" y="1916"/>
                    <a:pt x="454" y="2321"/>
                    <a:pt x="967" y="2321"/>
                  </a:cubicBezTo>
                  <a:cubicBezTo>
                    <a:pt x="1480" y="2321"/>
                    <a:pt x="1906" y="1916"/>
                    <a:pt x="1934" y="1403"/>
                  </a:cubicBezTo>
                  <a:lnTo>
                    <a:pt x="1934" y="971"/>
                  </a:lnTo>
                  <a:cubicBezTo>
                    <a:pt x="1934" y="826"/>
                    <a:pt x="1902" y="686"/>
                    <a:pt x="1839" y="556"/>
                  </a:cubicBezTo>
                  <a:cubicBezTo>
                    <a:pt x="1806" y="481"/>
                    <a:pt x="1732" y="439"/>
                    <a:pt x="1654" y="439"/>
                  </a:cubicBezTo>
                  <a:cubicBezTo>
                    <a:pt x="1625" y="439"/>
                    <a:pt x="1596" y="445"/>
                    <a:pt x="1568" y="457"/>
                  </a:cubicBezTo>
                  <a:cubicBezTo>
                    <a:pt x="1470" y="506"/>
                    <a:pt x="1424" y="626"/>
                    <a:pt x="1473" y="728"/>
                  </a:cubicBezTo>
                  <a:cubicBezTo>
                    <a:pt x="1509" y="802"/>
                    <a:pt x="1526" y="886"/>
                    <a:pt x="1526" y="967"/>
                  </a:cubicBezTo>
                  <a:lnTo>
                    <a:pt x="1526" y="1403"/>
                  </a:lnTo>
                  <a:cubicBezTo>
                    <a:pt x="1526" y="1713"/>
                    <a:pt x="1277" y="1962"/>
                    <a:pt x="967" y="1962"/>
                  </a:cubicBezTo>
                  <a:cubicBezTo>
                    <a:pt x="661" y="1962"/>
                    <a:pt x="411" y="1713"/>
                    <a:pt x="411" y="1403"/>
                  </a:cubicBezTo>
                  <a:lnTo>
                    <a:pt x="411" y="967"/>
                  </a:lnTo>
                  <a:cubicBezTo>
                    <a:pt x="411" y="661"/>
                    <a:pt x="661" y="411"/>
                    <a:pt x="967" y="408"/>
                  </a:cubicBezTo>
                  <a:cubicBezTo>
                    <a:pt x="1080" y="408"/>
                    <a:pt x="1171" y="316"/>
                    <a:pt x="1171" y="204"/>
                  </a:cubicBezTo>
                  <a:cubicBezTo>
                    <a:pt x="1171" y="91"/>
                    <a:pt x="1080" y="0"/>
                    <a:pt x="9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579" name="Google Shape;19579;p141"/>
          <p:cNvGrpSpPr/>
          <p:nvPr/>
        </p:nvGrpSpPr>
        <p:grpSpPr>
          <a:xfrm>
            <a:off x="853281" y="1652267"/>
            <a:ext cx="374917" cy="364668"/>
            <a:chOff x="853281" y="1499867"/>
            <a:chExt cx="374917" cy="364668"/>
          </a:xfrm>
        </p:grpSpPr>
        <p:sp>
          <p:nvSpPr>
            <p:cNvPr id="19580" name="Google Shape;19580;p141"/>
            <p:cNvSpPr/>
            <p:nvPr/>
          </p:nvSpPr>
          <p:spPr>
            <a:xfrm>
              <a:off x="1097267" y="1505293"/>
              <a:ext cx="125584" cy="125584"/>
            </a:xfrm>
            <a:custGeom>
              <a:avLst/>
              <a:gdLst/>
              <a:ahLst/>
              <a:cxnLst/>
              <a:rect l="l" t="t" r="r" b="b"/>
              <a:pathLst>
                <a:path w="4791" h="4791" extrusionOk="0">
                  <a:moveTo>
                    <a:pt x="2395" y="1"/>
                  </a:moveTo>
                  <a:cubicBezTo>
                    <a:pt x="1073" y="1"/>
                    <a:pt x="1" y="1073"/>
                    <a:pt x="1" y="2396"/>
                  </a:cubicBezTo>
                  <a:cubicBezTo>
                    <a:pt x="1" y="3718"/>
                    <a:pt x="1073" y="4790"/>
                    <a:pt x="2395" y="4790"/>
                  </a:cubicBezTo>
                  <a:cubicBezTo>
                    <a:pt x="3718" y="4790"/>
                    <a:pt x="4790" y="3718"/>
                    <a:pt x="4790" y="2396"/>
                  </a:cubicBezTo>
                  <a:cubicBezTo>
                    <a:pt x="4790" y="1073"/>
                    <a:pt x="3718" y="1"/>
                    <a:pt x="2395"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1" name="Google Shape;19581;p141"/>
            <p:cNvSpPr/>
            <p:nvPr/>
          </p:nvSpPr>
          <p:spPr>
            <a:xfrm>
              <a:off x="1120045" y="1528176"/>
              <a:ext cx="79922" cy="79843"/>
            </a:xfrm>
            <a:custGeom>
              <a:avLst/>
              <a:gdLst/>
              <a:ahLst/>
              <a:cxnLst/>
              <a:rect l="l" t="t" r="r" b="b"/>
              <a:pathLst>
                <a:path w="3049" h="3046" extrusionOk="0">
                  <a:moveTo>
                    <a:pt x="1526" y="0"/>
                  </a:moveTo>
                  <a:cubicBezTo>
                    <a:pt x="682" y="0"/>
                    <a:pt x="0" y="682"/>
                    <a:pt x="0" y="1523"/>
                  </a:cubicBezTo>
                  <a:cubicBezTo>
                    <a:pt x="0" y="2363"/>
                    <a:pt x="682" y="3045"/>
                    <a:pt x="1526" y="3045"/>
                  </a:cubicBezTo>
                  <a:cubicBezTo>
                    <a:pt x="2367" y="3045"/>
                    <a:pt x="3049" y="2363"/>
                    <a:pt x="3049" y="1523"/>
                  </a:cubicBezTo>
                  <a:cubicBezTo>
                    <a:pt x="3049" y="682"/>
                    <a:pt x="2367" y="0"/>
                    <a:pt x="1526" y="0"/>
                  </a:cubicBezTo>
                  <a:close/>
                </a:path>
              </a:pathLst>
            </a:custGeom>
            <a:solidFill>
              <a:srgbClr val="6989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2" name="Google Shape;19582;p141"/>
            <p:cNvSpPr/>
            <p:nvPr/>
          </p:nvSpPr>
          <p:spPr>
            <a:xfrm>
              <a:off x="868956" y="1505293"/>
              <a:ext cx="125558" cy="125584"/>
            </a:xfrm>
            <a:custGeom>
              <a:avLst/>
              <a:gdLst/>
              <a:ahLst/>
              <a:cxnLst/>
              <a:rect l="l" t="t" r="r" b="b"/>
              <a:pathLst>
                <a:path w="4790" h="4791" extrusionOk="0">
                  <a:moveTo>
                    <a:pt x="2395" y="1"/>
                  </a:moveTo>
                  <a:cubicBezTo>
                    <a:pt x="1073" y="1"/>
                    <a:pt x="0" y="1073"/>
                    <a:pt x="0" y="2396"/>
                  </a:cubicBezTo>
                  <a:cubicBezTo>
                    <a:pt x="0" y="3718"/>
                    <a:pt x="1073" y="4790"/>
                    <a:pt x="2395" y="4790"/>
                  </a:cubicBezTo>
                  <a:cubicBezTo>
                    <a:pt x="3717" y="4790"/>
                    <a:pt x="4790" y="3718"/>
                    <a:pt x="4790" y="2396"/>
                  </a:cubicBezTo>
                  <a:cubicBezTo>
                    <a:pt x="4790" y="1073"/>
                    <a:pt x="3717" y="1"/>
                    <a:pt x="2395"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3" name="Google Shape;19583;p141"/>
            <p:cNvSpPr/>
            <p:nvPr/>
          </p:nvSpPr>
          <p:spPr>
            <a:xfrm>
              <a:off x="891813" y="1528176"/>
              <a:ext cx="79843" cy="79843"/>
            </a:xfrm>
            <a:custGeom>
              <a:avLst/>
              <a:gdLst/>
              <a:ahLst/>
              <a:cxnLst/>
              <a:rect l="l" t="t" r="r" b="b"/>
              <a:pathLst>
                <a:path w="3046" h="3046" extrusionOk="0">
                  <a:moveTo>
                    <a:pt x="1523" y="0"/>
                  </a:moveTo>
                  <a:cubicBezTo>
                    <a:pt x="683" y="0"/>
                    <a:pt x="1" y="682"/>
                    <a:pt x="1" y="1523"/>
                  </a:cubicBezTo>
                  <a:cubicBezTo>
                    <a:pt x="1" y="2363"/>
                    <a:pt x="683" y="3045"/>
                    <a:pt x="1523" y="3045"/>
                  </a:cubicBezTo>
                  <a:cubicBezTo>
                    <a:pt x="2364" y="3045"/>
                    <a:pt x="3046" y="2363"/>
                    <a:pt x="3046" y="1523"/>
                  </a:cubicBezTo>
                  <a:cubicBezTo>
                    <a:pt x="3046" y="682"/>
                    <a:pt x="2364" y="0"/>
                    <a:pt x="1523" y="0"/>
                  </a:cubicBezTo>
                  <a:close/>
                </a:path>
              </a:pathLst>
            </a:custGeom>
            <a:solidFill>
              <a:srgbClr val="6989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4" name="Google Shape;19584;p141"/>
            <p:cNvSpPr/>
            <p:nvPr/>
          </p:nvSpPr>
          <p:spPr>
            <a:xfrm>
              <a:off x="880385" y="1539500"/>
              <a:ext cx="331038" cy="319688"/>
            </a:xfrm>
            <a:custGeom>
              <a:avLst/>
              <a:gdLst/>
              <a:ahLst/>
              <a:cxnLst/>
              <a:rect l="l" t="t" r="r" b="b"/>
              <a:pathLst>
                <a:path w="12629" h="12196" extrusionOk="0">
                  <a:moveTo>
                    <a:pt x="6312" y="1"/>
                  </a:moveTo>
                  <a:cubicBezTo>
                    <a:pt x="2828" y="1"/>
                    <a:pt x="0" y="2733"/>
                    <a:pt x="0" y="6098"/>
                  </a:cubicBezTo>
                  <a:cubicBezTo>
                    <a:pt x="0" y="9463"/>
                    <a:pt x="2828" y="12196"/>
                    <a:pt x="6312" y="12196"/>
                  </a:cubicBezTo>
                  <a:cubicBezTo>
                    <a:pt x="9801" y="12196"/>
                    <a:pt x="12628" y="9463"/>
                    <a:pt x="12628" y="6098"/>
                  </a:cubicBezTo>
                  <a:cubicBezTo>
                    <a:pt x="12628" y="2733"/>
                    <a:pt x="9801" y="1"/>
                    <a:pt x="6312" y="1"/>
                  </a:cubicBez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5" name="Google Shape;19585;p141"/>
            <p:cNvSpPr/>
            <p:nvPr/>
          </p:nvSpPr>
          <p:spPr>
            <a:xfrm>
              <a:off x="1067489" y="1647993"/>
              <a:ext cx="115440" cy="110119"/>
            </a:xfrm>
            <a:custGeom>
              <a:avLst/>
              <a:gdLst/>
              <a:ahLst/>
              <a:cxnLst/>
              <a:rect l="l" t="t" r="r" b="b"/>
              <a:pathLst>
                <a:path w="4404" h="4201" extrusionOk="0">
                  <a:moveTo>
                    <a:pt x="1929" y="0"/>
                  </a:moveTo>
                  <a:cubicBezTo>
                    <a:pt x="1645" y="0"/>
                    <a:pt x="1365" y="69"/>
                    <a:pt x="1112" y="215"/>
                  </a:cubicBezTo>
                  <a:cubicBezTo>
                    <a:pt x="229" y="725"/>
                    <a:pt x="1" y="1984"/>
                    <a:pt x="599" y="3025"/>
                  </a:cubicBezTo>
                  <a:cubicBezTo>
                    <a:pt x="1028" y="3768"/>
                    <a:pt x="1766" y="4201"/>
                    <a:pt x="2475" y="4201"/>
                  </a:cubicBezTo>
                  <a:cubicBezTo>
                    <a:pt x="2759" y="4201"/>
                    <a:pt x="3039" y="4131"/>
                    <a:pt x="3292" y="3985"/>
                  </a:cubicBezTo>
                  <a:cubicBezTo>
                    <a:pt x="4175" y="3475"/>
                    <a:pt x="4403" y="2216"/>
                    <a:pt x="3806" y="1175"/>
                  </a:cubicBezTo>
                  <a:cubicBezTo>
                    <a:pt x="3376" y="431"/>
                    <a:pt x="2638" y="0"/>
                    <a:pt x="1929"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6" name="Google Shape;19586;p141"/>
            <p:cNvSpPr/>
            <p:nvPr/>
          </p:nvSpPr>
          <p:spPr>
            <a:xfrm>
              <a:off x="880385" y="1543379"/>
              <a:ext cx="157930" cy="315546"/>
            </a:xfrm>
            <a:custGeom>
              <a:avLst/>
              <a:gdLst/>
              <a:ahLst/>
              <a:cxnLst/>
              <a:rect l="l" t="t" r="r" b="b"/>
              <a:pathLst>
                <a:path w="6025" h="12038" extrusionOk="0">
                  <a:moveTo>
                    <a:pt x="4941" y="0"/>
                  </a:moveTo>
                  <a:cubicBezTo>
                    <a:pt x="2114" y="605"/>
                    <a:pt x="0" y="3038"/>
                    <a:pt x="0" y="5950"/>
                  </a:cubicBezTo>
                  <a:cubicBezTo>
                    <a:pt x="0" y="9220"/>
                    <a:pt x="2673" y="11893"/>
                    <a:pt x="6024" y="12037"/>
                  </a:cubicBezTo>
                  <a:cubicBezTo>
                    <a:pt x="3647" y="11070"/>
                    <a:pt x="1959" y="8612"/>
                    <a:pt x="1959" y="5732"/>
                  </a:cubicBezTo>
                  <a:cubicBezTo>
                    <a:pt x="1959" y="3316"/>
                    <a:pt x="3151" y="1192"/>
                    <a:pt x="4941" y="0"/>
                  </a:cubicBez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7" name="Google Shape;19587;p141"/>
            <p:cNvSpPr/>
            <p:nvPr/>
          </p:nvSpPr>
          <p:spPr>
            <a:xfrm>
              <a:off x="1097188" y="1676382"/>
              <a:ext cx="34312" cy="40131"/>
            </a:xfrm>
            <a:custGeom>
              <a:avLst/>
              <a:gdLst/>
              <a:ahLst/>
              <a:cxnLst/>
              <a:rect l="l" t="t" r="r" b="b"/>
              <a:pathLst>
                <a:path w="1309" h="1531" extrusionOk="0">
                  <a:moveTo>
                    <a:pt x="654" y="0"/>
                  </a:moveTo>
                  <a:cubicBezTo>
                    <a:pt x="296" y="0"/>
                    <a:pt x="4" y="292"/>
                    <a:pt x="4" y="655"/>
                  </a:cubicBezTo>
                  <a:lnTo>
                    <a:pt x="4" y="876"/>
                  </a:lnTo>
                  <a:cubicBezTo>
                    <a:pt x="0" y="1235"/>
                    <a:pt x="296" y="1530"/>
                    <a:pt x="654" y="1530"/>
                  </a:cubicBezTo>
                  <a:cubicBezTo>
                    <a:pt x="1016" y="1530"/>
                    <a:pt x="1308" y="1235"/>
                    <a:pt x="1308" y="876"/>
                  </a:cubicBezTo>
                  <a:lnTo>
                    <a:pt x="1308" y="655"/>
                  </a:lnTo>
                  <a:cubicBezTo>
                    <a:pt x="1308" y="292"/>
                    <a:pt x="1016" y="0"/>
                    <a:pt x="654"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8" name="Google Shape;19588;p141"/>
            <p:cNvSpPr/>
            <p:nvPr/>
          </p:nvSpPr>
          <p:spPr>
            <a:xfrm>
              <a:off x="1114331" y="1676460"/>
              <a:ext cx="17169" cy="28624"/>
            </a:xfrm>
            <a:custGeom>
              <a:avLst/>
              <a:gdLst/>
              <a:ahLst/>
              <a:cxnLst/>
              <a:rect l="l" t="t" r="r" b="b"/>
              <a:pathLst>
                <a:path w="655" h="1092" extrusionOk="0">
                  <a:moveTo>
                    <a:pt x="0" y="1"/>
                  </a:moveTo>
                  <a:lnTo>
                    <a:pt x="0" y="764"/>
                  </a:lnTo>
                  <a:cubicBezTo>
                    <a:pt x="0" y="943"/>
                    <a:pt x="148" y="1091"/>
                    <a:pt x="327" y="1091"/>
                  </a:cubicBezTo>
                  <a:cubicBezTo>
                    <a:pt x="510" y="1091"/>
                    <a:pt x="654" y="943"/>
                    <a:pt x="654" y="764"/>
                  </a:cubicBezTo>
                  <a:lnTo>
                    <a:pt x="654" y="655"/>
                  </a:lnTo>
                  <a:cubicBezTo>
                    <a:pt x="654" y="296"/>
                    <a:pt x="362" y="1"/>
                    <a:pt x="0" y="1"/>
                  </a:cubicBezTo>
                  <a:close/>
                </a:path>
              </a:pathLst>
            </a:custGeom>
            <a:solidFill>
              <a:srgbClr val="6989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9" name="Google Shape;19589;p141"/>
            <p:cNvSpPr/>
            <p:nvPr/>
          </p:nvSpPr>
          <p:spPr>
            <a:xfrm>
              <a:off x="1108617" y="1682201"/>
              <a:ext cx="11455" cy="11455"/>
            </a:xfrm>
            <a:custGeom>
              <a:avLst/>
              <a:gdLst/>
              <a:ahLst/>
              <a:cxnLst/>
              <a:rect l="l" t="t" r="r" b="b"/>
              <a:pathLst>
                <a:path w="437" h="437" extrusionOk="0">
                  <a:moveTo>
                    <a:pt x="218" y="0"/>
                  </a:moveTo>
                  <a:cubicBezTo>
                    <a:pt x="99" y="0"/>
                    <a:pt x="0" y="98"/>
                    <a:pt x="0" y="218"/>
                  </a:cubicBezTo>
                  <a:cubicBezTo>
                    <a:pt x="0" y="338"/>
                    <a:pt x="99" y="436"/>
                    <a:pt x="218" y="436"/>
                  </a:cubicBezTo>
                  <a:cubicBezTo>
                    <a:pt x="341" y="436"/>
                    <a:pt x="436" y="338"/>
                    <a:pt x="436" y="218"/>
                  </a:cubicBezTo>
                  <a:cubicBezTo>
                    <a:pt x="436" y="98"/>
                    <a:pt x="341" y="0"/>
                    <a:pt x="2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0" name="Google Shape;19590;p141"/>
            <p:cNvSpPr/>
            <p:nvPr/>
          </p:nvSpPr>
          <p:spPr>
            <a:xfrm>
              <a:off x="994488" y="1762096"/>
              <a:ext cx="102805" cy="74234"/>
            </a:xfrm>
            <a:custGeom>
              <a:avLst/>
              <a:gdLst/>
              <a:ahLst/>
              <a:cxnLst/>
              <a:rect l="l" t="t" r="r" b="b"/>
              <a:pathLst>
                <a:path w="3922" h="2832" extrusionOk="0">
                  <a:moveTo>
                    <a:pt x="1219" y="1"/>
                  </a:moveTo>
                  <a:cubicBezTo>
                    <a:pt x="1213" y="1"/>
                    <a:pt x="1206" y="1"/>
                    <a:pt x="1200" y="1"/>
                  </a:cubicBezTo>
                  <a:cubicBezTo>
                    <a:pt x="539" y="1"/>
                    <a:pt x="1" y="391"/>
                    <a:pt x="1" y="873"/>
                  </a:cubicBezTo>
                  <a:cubicBezTo>
                    <a:pt x="1" y="1161"/>
                    <a:pt x="198" y="1418"/>
                    <a:pt x="493" y="1576"/>
                  </a:cubicBezTo>
                  <a:cubicBezTo>
                    <a:pt x="525" y="2272"/>
                    <a:pt x="1168" y="2831"/>
                    <a:pt x="1959" y="2831"/>
                  </a:cubicBezTo>
                  <a:cubicBezTo>
                    <a:pt x="2754" y="2831"/>
                    <a:pt x="3398" y="2272"/>
                    <a:pt x="3429" y="1576"/>
                  </a:cubicBezTo>
                  <a:cubicBezTo>
                    <a:pt x="3725" y="1418"/>
                    <a:pt x="3922" y="1161"/>
                    <a:pt x="3922" y="873"/>
                  </a:cubicBezTo>
                  <a:cubicBezTo>
                    <a:pt x="3922" y="391"/>
                    <a:pt x="3384" y="1"/>
                    <a:pt x="2723" y="1"/>
                  </a:cubicBezTo>
                  <a:cubicBezTo>
                    <a:pt x="2716" y="1"/>
                    <a:pt x="2710" y="1"/>
                    <a:pt x="2703" y="1"/>
                  </a:cubicBezTo>
                  <a:cubicBezTo>
                    <a:pt x="2443" y="1"/>
                    <a:pt x="2186" y="71"/>
                    <a:pt x="1959" y="201"/>
                  </a:cubicBezTo>
                  <a:cubicBezTo>
                    <a:pt x="1736" y="71"/>
                    <a:pt x="1480" y="1"/>
                    <a:pt x="121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1" name="Google Shape;19591;p141"/>
            <p:cNvSpPr/>
            <p:nvPr/>
          </p:nvSpPr>
          <p:spPr>
            <a:xfrm>
              <a:off x="1017345" y="1744953"/>
              <a:ext cx="57196" cy="40026"/>
            </a:xfrm>
            <a:custGeom>
              <a:avLst/>
              <a:gdLst/>
              <a:ahLst/>
              <a:cxnLst/>
              <a:rect l="l" t="t" r="r" b="b"/>
              <a:pathLst>
                <a:path w="2182" h="1527" extrusionOk="0">
                  <a:moveTo>
                    <a:pt x="1091" y="1"/>
                  </a:moveTo>
                  <a:cubicBezTo>
                    <a:pt x="490" y="1"/>
                    <a:pt x="1" y="296"/>
                    <a:pt x="1" y="655"/>
                  </a:cubicBezTo>
                  <a:cubicBezTo>
                    <a:pt x="1" y="1017"/>
                    <a:pt x="490" y="1527"/>
                    <a:pt x="1091" y="1527"/>
                  </a:cubicBezTo>
                  <a:cubicBezTo>
                    <a:pt x="1692" y="1527"/>
                    <a:pt x="2181" y="1017"/>
                    <a:pt x="2181" y="655"/>
                  </a:cubicBezTo>
                  <a:cubicBezTo>
                    <a:pt x="2181" y="296"/>
                    <a:pt x="1692" y="1"/>
                    <a:pt x="1091" y="1"/>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2" name="Google Shape;19592;p141"/>
            <p:cNvSpPr/>
            <p:nvPr/>
          </p:nvSpPr>
          <p:spPr>
            <a:xfrm>
              <a:off x="1017345" y="1747915"/>
              <a:ext cx="47418" cy="37064"/>
            </a:xfrm>
            <a:custGeom>
              <a:avLst/>
              <a:gdLst/>
              <a:ahLst/>
              <a:cxnLst/>
              <a:rect l="l" t="t" r="r" b="b"/>
              <a:pathLst>
                <a:path w="1809" h="1414" extrusionOk="0">
                  <a:moveTo>
                    <a:pt x="479" y="0"/>
                  </a:moveTo>
                  <a:lnTo>
                    <a:pt x="479" y="0"/>
                  </a:lnTo>
                  <a:cubicBezTo>
                    <a:pt x="191" y="120"/>
                    <a:pt x="1" y="317"/>
                    <a:pt x="1" y="542"/>
                  </a:cubicBezTo>
                  <a:cubicBezTo>
                    <a:pt x="1" y="904"/>
                    <a:pt x="486" y="1414"/>
                    <a:pt x="1087" y="1414"/>
                  </a:cubicBezTo>
                  <a:cubicBezTo>
                    <a:pt x="1351" y="1410"/>
                    <a:pt x="1604" y="1315"/>
                    <a:pt x="1808" y="1150"/>
                  </a:cubicBezTo>
                  <a:lnTo>
                    <a:pt x="1808" y="1150"/>
                  </a:lnTo>
                  <a:cubicBezTo>
                    <a:pt x="1717" y="1178"/>
                    <a:pt x="1622" y="1196"/>
                    <a:pt x="1524" y="1196"/>
                  </a:cubicBezTo>
                  <a:cubicBezTo>
                    <a:pt x="922" y="1196"/>
                    <a:pt x="437" y="612"/>
                    <a:pt x="437" y="201"/>
                  </a:cubicBezTo>
                  <a:cubicBezTo>
                    <a:pt x="437" y="130"/>
                    <a:pt x="451" y="64"/>
                    <a:pt x="479"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3" name="Google Shape;19593;p141"/>
            <p:cNvSpPr/>
            <p:nvPr/>
          </p:nvSpPr>
          <p:spPr>
            <a:xfrm>
              <a:off x="908878" y="1647993"/>
              <a:ext cx="115518" cy="110092"/>
            </a:xfrm>
            <a:custGeom>
              <a:avLst/>
              <a:gdLst/>
              <a:ahLst/>
              <a:cxnLst/>
              <a:rect l="l" t="t" r="r" b="b"/>
              <a:pathLst>
                <a:path w="4407" h="4200" extrusionOk="0">
                  <a:moveTo>
                    <a:pt x="2476" y="0"/>
                  </a:moveTo>
                  <a:cubicBezTo>
                    <a:pt x="1767" y="0"/>
                    <a:pt x="1031" y="431"/>
                    <a:pt x="601" y="1175"/>
                  </a:cubicBezTo>
                  <a:cubicBezTo>
                    <a:pt x="0" y="2216"/>
                    <a:pt x="229" y="3475"/>
                    <a:pt x="1115" y="3985"/>
                  </a:cubicBezTo>
                  <a:cubicBezTo>
                    <a:pt x="1367" y="4130"/>
                    <a:pt x="1646" y="4199"/>
                    <a:pt x="1929" y="4199"/>
                  </a:cubicBezTo>
                  <a:cubicBezTo>
                    <a:pt x="2637" y="4199"/>
                    <a:pt x="3375" y="3768"/>
                    <a:pt x="3805" y="3025"/>
                  </a:cubicBezTo>
                  <a:cubicBezTo>
                    <a:pt x="4406" y="1984"/>
                    <a:pt x="4174" y="725"/>
                    <a:pt x="3291" y="215"/>
                  </a:cubicBezTo>
                  <a:cubicBezTo>
                    <a:pt x="3038" y="69"/>
                    <a:pt x="2759" y="0"/>
                    <a:pt x="2476"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4" name="Google Shape;19594;p141"/>
            <p:cNvSpPr/>
            <p:nvPr/>
          </p:nvSpPr>
          <p:spPr>
            <a:xfrm>
              <a:off x="960202" y="1676382"/>
              <a:ext cx="34417" cy="40131"/>
            </a:xfrm>
            <a:custGeom>
              <a:avLst/>
              <a:gdLst/>
              <a:ahLst/>
              <a:cxnLst/>
              <a:rect l="l" t="t" r="r" b="b"/>
              <a:pathLst>
                <a:path w="1313" h="1531" extrusionOk="0">
                  <a:moveTo>
                    <a:pt x="658" y="0"/>
                  </a:moveTo>
                  <a:cubicBezTo>
                    <a:pt x="296" y="0"/>
                    <a:pt x="4" y="292"/>
                    <a:pt x="4" y="655"/>
                  </a:cubicBezTo>
                  <a:lnTo>
                    <a:pt x="4" y="876"/>
                  </a:lnTo>
                  <a:cubicBezTo>
                    <a:pt x="1" y="1235"/>
                    <a:pt x="296" y="1530"/>
                    <a:pt x="658" y="1530"/>
                  </a:cubicBezTo>
                  <a:cubicBezTo>
                    <a:pt x="1017" y="1530"/>
                    <a:pt x="1312" y="1235"/>
                    <a:pt x="1309" y="876"/>
                  </a:cubicBezTo>
                  <a:lnTo>
                    <a:pt x="1309" y="655"/>
                  </a:lnTo>
                  <a:cubicBezTo>
                    <a:pt x="1309" y="292"/>
                    <a:pt x="1017" y="0"/>
                    <a:pt x="658"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5" name="Google Shape;19595;p141"/>
            <p:cNvSpPr/>
            <p:nvPr/>
          </p:nvSpPr>
          <p:spPr>
            <a:xfrm>
              <a:off x="977449" y="1676460"/>
              <a:ext cx="17064" cy="28624"/>
            </a:xfrm>
            <a:custGeom>
              <a:avLst/>
              <a:gdLst/>
              <a:ahLst/>
              <a:cxnLst/>
              <a:rect l="l" t="t" r="r" b="b"/>
              <a:pathLst>
                <a:path w="651" h="1092" extrusionOk="0">
                  <a:moveTo>
                    <a:pt x="0" y="1"/>
                  </a:moveTo>
                  <a:lnTo>
                    <a:pt x="0" y="764"/>
                  </a:lnTo>
                  <a:cubicBezTo>
                    <a:pt x="0" y="943"/>
                    <a:pt x="144" y="1091"/>
                    <a:pt x="324" y="1091"/>
                  </a:cubicBezTo>
                  <a:cubicBezTo>
                    <a:pt x="507" y="1091"/>
                    <a:pt x="651" y="943"/>
                    <a:pt x="651" y="764"/>
                  </a:cubicBezTo>
                  <a:lnTo>
                    <a:pt x="651" y="655"/>
                  </a:lnTo>
                  <a:cubicBezTo>
                    <a:pt x="651" y="296"/>
                    <a:pt x="359" y="1"/>
                    <a:pt x="0" y="1"/>
                  </a:cubicBezTo>
                  <a:close/>
                </a:path>
              </a:pathLst>
            </a:custGeom>
            <a:solidFill>
              <a:srgbClr val="6989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6" name="Google Shape;19596;p141"/>
            <p:cNvSpPr/>
            <p:nvPr/>
          </p:nvSpPr>
          <p:spPr>
            <a:xfrm>
              <a:off x="971735" y="1682201"/>
              <a:ext cx="11455" cy="11455"/>
            </a:xfrm>
            <a:custGeom>
              <a:avLst/>
              <a:gdLst/>
              <a:ahLst/>
              <a:cxnLst/>
              <a:rect l="l" t="t" r="r" b="b"/>
              <a:pathLst>
                <a:path w="437" h="437" extrusionOk="0">
                  <a:moveTo>
                    <a:pt x="218" y="0"/>
                  </a:moveTo>
                  <a:cubicBezTo>
                    <a:pt x="95" y="0"/>
                    <a:pt x="0" y="98"/>
                    <a:pt x="0" y="218"/>
                  </a:cubicBezTo>
                  <a:cubicBezTo>
                    <a:pt x="0" y="338"/>
                    <a:pt x="95" y="436"/>
                    <a:pt x="218" y="436"/>
                  </a:cubicBezTo>
                  <a:cubicBezTo>
                    <a:pt x="338" y="436"/>
                    <a:pt x="436" y="338"/>
                    <a:pt x="436" y="218"/>
                  </a:cubicBezTo>
                  <a:cubicBezTo>
                    <a:pt x="436" y="98"/>
                    <a:pt x="338" y="0"/>
                    <a:pt x="2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7" name="Google Shape;19597;p141"/>
            <p:cNvSpPr/>
            <p:nvPr/>
          </p:nvSpPr>
          <p:spPr>
            <a:xfrm>
              <a:off x="853281" y="1499867"/>
              <a:ext cx="374917" cy="364668"/>
            </a:xfrm>
            <a:custGeom>
              <a:avLst/>
              <a:gdLst/>
              <a:ahLst/>
              <a:cxnLst/>
              <a:rect l="l" t="t" r="r" b="b"/>
              <a:pathLst>
                <a:path w="14303" h="13912" extrusionOk="0">
                  <a:moveTo>
                    <a:pt x="2995" y="1288"/>
                  </a:moveTo>
                  <a:cubicBezTo>
                    <a:pt x="3498" y="1288"/>
                    <a:pt x="3989" y="1575"/>
                    <a:pt x="4210" y="2086"/>
                  </a:cubicBezTo>
                  <a:cubicBezTo>
                    <a:pt x="3454" y="2487"/>
                    <a:pt x="2789" y="3032"/>
                    <a:pt x="2244" y="3689"/>
                  </a:cubicBezTo>
                  <a:cubicBezTo>
                    <a:pt x="1527" y="3190"/>
                    <a:pt x="1485" y="2142"/>
                    <a:pt x="2163" y="1586"/>
                  </a:cubicBezTo>
                  <a:cubicBezTo>
                    <a:pt x="2411" y="1383"/>
                    <a:pt x="2705" y="1288"/>
                    <a:pt x="2995" y="1288"/>
                  </a:cubicBezTo>
                  <a:close/>
                  <a:moveTo>
                    <a:pt x="2993" y="412"/>
                  </a:moveTo>
                  <a:cubicBezTo>
                    <a:pt x="3850" y="412"/>
                    <a:pt x="4647" y="917"/>
                    <a:pt x="5001" y="1727"/>
                  </a:cubicBezTo>
                  <a:cubicBezTo>
                    <a:pt x="4857" y="1783"/>
                    <a:pt x="4713" y="1840"/>
                    <a:pt x="4572" y="1903"/>
                  </a:cubicBezTo>
                  <a:cubicBezTo>
                    <a:pt x="4281" y="1242"/>
                    <a:pt x="3642" y="873"/>
                    <a:pt x="2989" y="873"/>
                  </a:cubicBezTo>
                  <a:cubicBezTo>
                    <a:pt x="2609" y="873"/>
                    <a:pt x="2224" y="998"/>
                    <a:pt x="1900" y="1263"/>
                  </a:cubicBezTo>
                  <a:cubicBezTo>
                    <a:pt x="1013" y="1987"/>
                    <a:pt x="1063" y="3355"/>
                    <a:pt x="1994" y="4013"/>
                  </a:cubicBezTo>
                  <a:cubicBezTo>
                    <a:pt x="1907" y="4139"/>
                    <a:pt x="1819" y="4266"/>
                    <a:pt x="1738" y="4400"/>
                  </a:cubicBezTo>
                  <a:cubicBezTo>
                    <a:pt x="1154" y="3988"/>
                    <a:pt x="802" y="3316"/>
                    <a:pt x="802" y="2603"/>
                  </a:cubicBezTo>
                  <a:cubicBezTo>
                    <a:pt x="802" y="1565"/>
                    <a:pt x="1530" y="669"/>
                    <a:pt x="2547" y="458"/>
                  </a:cubicBezTo>
                  <a:cubicBezTo>
                    <a:pt x="2696" y="427"/>
                    <a:pt x="2845" y="412"/>
                    <a:pt x="2993" y="412"/>
                  </a:cubicBezTo>
                  <a:close/>
                  <a:moveTo>
                    <a:pt x="11703" y="412"/>
                  </a:moveTo>
                  <a:cubicBezTo>
                    <a:pt x="12660" y="412"/>
                    <a:pt x="13507" y="1031"/>
                    <a:pt x="13796" y="1945"/>
                  </a:cubicBezTo>
                  <a:cubicBezTo>
                    <a:pt x="14080" y="2859"/>
                    <a:pt x="13743" y="3851"/>
                    <a:pt x="12959" y="4400"/>
                  </a:cubicBezTo>
                  <a:cubicBezTo>
                    <a:pt x="12878" y="4269"/>
                    <a:pt x="12793" y="4139"/>
                    <a:pt x="12702" y="4013"/>
                  </a:cubicBezTo>
                  <a:cubicBezTo>
                    <a:pt x="13363" y="3545"/>
                    <a:pt x="13613" y="2676"/>
                    <a:pt x="13296" y="1931"/>
                  </a:cubicBezTo>
                  <a:cubicBezTo>
                    <a:pt x="13259" y="1841"/>
                    <a:pt x="13187" y="1804"/>
                    <a:pt x="13115" y="1804"/>
                  </a:cubicBezTo>
                  <a:cubicBezTo>
                    <a:pt x="12985" y="1804"/>
                    <a:pt x="12852" y="1928"/>
                    <a:pt x="12920" y="2089"/>
                  </a:cubicBezTo>
                  <a:cubicBezTo>
                    <a:pt x="13163" y="2666"/>
                    <a:pt x="12969" y="3334"/>
                    <a:pt x="12452" y="3689"/>
                  </a:cubicBezTo>
                  <a:cubicBezTo>
                    <a:pt x="11911" y="3032"/>
                    <a:pt x="11243" y="2487"/>
                    <a:pt x="10490" y="2086"/>
                  </a:cubicBezTo>
                  <a:cubicBezTo>
                    <a:pt x="10704" y="1578"/>
                    <a:pt x="11195" y="1282"/>
                    <a:pt x="11705" y="1282"/>
                  </a:cubicBezTo>
                  <a:cubicBezTo>
                    <a:pt x="11933" y="1282"/>
                    <a:pt x="12166" y="1341"/>
                    <a:pt x="12379" y="1467"/>
                  </a:cubicBezTo>
                  <a:cubicBezTo>
                    <a:pt x="12416" y="1489"/>
                    <a:pt x="12452" y="1498"/>
                    <a:pt x="12487" y="1498"/>
                  </a:cubicBezTo>
                  <a:cubicBezTo>
                    <a:pt x="12669" y="1498"/>
                    <a:pt x="12784" y="1231"/>
                    <a:pt x="12586" y="1115"/>
                  </a:cubicBezTo>
                  <a:cubicBezTo>
                    <a:pt x="12309" y="951"/>
                    <a:pt x="12007" y="874"/>
                    <a:pt x="11709" y="874"/>
                  </a:cubicBezTo>
                  <a:cubicBezTo>
                    <a:pt x="11050" y="874"/>
                    <a:pt x="10413" y="1252"/>
                    <a:pt x="10124" y="1906"/>
                  </a:cubicBezTo>
                  <a:cubicBezTo>
                    <a:pt x="9984" y="1840"/>
                    <a:pt x="9843" y="1783"/>
                    <a:pt x="9695" y="1731"/>
                  </a:cubicBezTo>
                  <a:cubicBezTo>
                    <a:pt x="10044" y="932"/>
                    <a:pt x="10831" y="415"/>
                    <a:pt x="11703" y="412"/>
                  </a:cubicBezTo>
                  <a:close/>
                  <a:moveTo>
                    <a:pt x="7346" y="1720"/>
                  </a:moveTo>
                  <a:cubicBezTo>
                    <a:pt x="8982" y="1720"/>
                    <a:pt x="10518" y="2335"/>
                    <a:pt x="11672" y="3447"/>
                  </a:cubicBezTo>
                  <a:cubicBezTo>
                    <a:pt x="12825" y="4558"/>
                    <a:pt x="13458" y="6042"/>
                    <a:pt x="13458" y="7610"/>
                  </a:cubicBezTo>
                  <a:cubicBezTo>
                    <a:pt x="13458" y="9182"/>
                    <a:pt x="12825" y="10662"/>
                    <a:pt x="11672" y="11774"/>
                  </a:cubicBezTo>
                  <a:cubicBezTo>
                    <a:pt x="10518" y="12888"/>
                    <a:pt x="8982" y="13504"/>
                    <a:pt x="7350" y="13504"/>
                  </a:cubicBezTo>
                  <a:cubicBezTo>
                    <a:pt x="5715" y="13504"/>
                    <a:pt x="4178" y="12888"/>
                    <a:pt x="3025" y="11774"/>
                  </a:cubicBezTo>
                  <a:cubicBezTo>
                    <a:pt x="1871" y="10662"/>
                    <a:pt x="1238" y="9182"/>
                    <a:pt x="1238" y="7610"/>
                  </a:cubicBezTo>
                  <a:cubicBezTo>
                    <a:pt x="1238" y="6038"/>
                    <a:pt x="1871" y="4558"/>
                    <a:pt x="3025" y="3447"/>
                  </a:cubicBezTo>
                  <a:cubicBezTo>
                    <a:pt x="4178" y="2335"/>
                    <a:pt x="5715" y="1720"/>
                    <a:pt x="7346" y="1720"/>
                  </a:cubicBezTo>
                  <a:close/>
                  <a:moveTo>
                    <a:pt x="2988" y="1"/>
                  </a:moveTo>
                  <a:cubicBezTo>
                    <a:pt x="2416" y="1"/>
                    <a:pt x="1836" y="189"/>
                    <a:pt x="1347" y="591"/>
                  </a:cubicBezTo>
                  <a:cubicBezTo>
                    <a:pt x="1" y="1692"/>
                    <a:pt x="96" y="3781"/>
                    <a:pt x="1537" y="4755"/>
                  </a:cubicBezTo>
                  <a:cubicBezTo>
                    <a:pt x="1073" y="5634"/>
                    <a:pt x="831" y="6615"/>
                    <a:pt x="834" y="7610"/>
                  </a:cubicBezTo>
                  <a:cubicBezTo>
                    <a:pt x="834" y="9294"/>
                    <a:pt x="1513" y="10877"/>
                    <a:pt x="2747" y="12069"/>
                  </a:cubicBezTo>
                  <a:cubicBezTo>
                    <a:pt x="3978" y="13257"/>
                    <a:pt x="5613" y="13912"/>
                    <a:pt x="7354" y="13912"/>
                  </a:cubicBezTo>
                  <a:cubicBezTo>
                    <a:pt x="9091" y="13912"/>
                    <a:pt x="10726" y="13257"/>
                    <a:pt x="11957" y="12069"/>
                  </a:cubicBezTo>
                  <a:cubicBezTo>
                    <a:pt x="13187" y="10877"/>
                    <a:pt x="13866" y="9294"/>
                    <a:pt x="13866" y="7610"/>
                  </a:cubicBezTo>
                  <a:cubicBezTo>
                    <a:pt x="13869" y="6615"/>
                    <a:pt x="13627" y="5634"/>
                    <a:pt x="13163" y="4755"/>
                  </a:cubicBezTo>
                  <a:cubicBezTo>
                    <a:pt x="13873" y="4269"/>
                    <a:pt x="14298" y="3464"/>
                    <a:pt x="14302" y="2603"/>
                  </a:cubicBezTo>
                  <a:cubicBezTo>
                    <a:pt x="14302" y="1365"/>
                    <a:pt x="13430" y="299"/>
                    <a:pt x="12213" y="53"/>
                  </a:cubicBezTo>
                  <a:cubicBezTo>
                    <a:pt x="12042" y="19"/>
                    <a:pt x="11872" y="3"/>
                    <a:pt x="11703" y="3"/>
                  </a:cubicBezTo>
                  <a:cubicBezTo>
                    <a:pt x="10672" y="3"/>
                    <a:pt x="9716" y="618"/>
                    <a:pt x="9305" y="1597"/>
                  </a:cubicBezTo>
                  <a:cubicBezTo>
                    <a:pt x="8667" y="1405"/>
                    <a:pt x="8008" y="1309"/>
                    <a:pt x="7348" y="1309"/>
                  </a:cubicBezTo>
                  <a:cubicBezTo>
                    <a:pt x="6689" y="1309"/>
                    <a:pt x="6030" y="1405"/>
                    <a:pt x="5391" y="1597"/>
                  </a:cubicBezTo>
                  <a:cubicBezTo>
                    <a:pt x="4964" y="577"/>
                    <a:pt x="3988" y="1"/>
                    <a:pt x="29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8" name="Google Shape;19598;p141"/>
            <p:cNvSpPr/>
            <p:nvPr/>
          </p:nvSpPr>
          <p:spPr>
            <a:xfrm>
              <a:off x="954959" y="1671139"/>
              <a:ext cx="44902" cy="50721"/>
            </a:xfrm>
            <a:custGeom>
              <a:avLst/>
              <a:gdLst/>
              <a:ahLst/>
              <a:cxnLst/>
              <a:rect l="l" t="t" r="r" b="b"/>
              <a:pathLst>
                <a:path w="1713" h="1935" extrusionOk="0">
                  <a:moveTo>
                    <a:pt x="858" y="0"/>
                  </a:moveTo>
                  <a:cubicBezTo>
                    <a:pt x="384" y="4"/>
                    <a:pt x="0" y="387"/>
                    <a:pt x="0" y="858"/>
                  </a:cubicBezTo>
                  <a:lnTo>
                    <a:pt x="0" y="1080"/>
                  </a:lnTo>
                  <a:cubicBezTo>
                    <a:pt x="0" y="1551"/>
                    <a:pt x="384" y="1934"/>
                    <a:pt x="858" y="1934"/>
                  </a:cubicBezTo>
                  <a:cubicBezTo>
                    <a:pt x="1329" y="1934"/>
                    <a:pt x="1713" y="1551"/>
                    <a:pt x="1713" y="1080"/>
                  </a:cubicBezTo>
                  <a:lnTo>
                    <a:pt x="1713" y="858"/>
                  </a:lnTo>
                  <a:cubicBezTo>
                    <a:pt x="1713" y="723"/>
                    <a:pt x="1612" y="655"/>
                    <a:pt x="1511" y="655"/>
                  </a:cubicBezTo>
                  <a:cubicBezTo>
                    <a:pt x="1409" y="655"/>
                    <a:pt x="1308" y="723"/>
                    <a:pt x="1308" y="858"/>
                  </a:cubicBezTo>
                  <a:lnTo>
                    <a:pt x="1308" y="1080"/>
                  </a:lnTo>
                  <a:cubicBezTo>
                    <a:pt x="1315" y="1333"/>
                    <a:pt x="1111" y="1540"/>
                    <a:pt x="858" y="1540"/>
                  </a:cubicBezTo>
                  <a:cubicBezTo>
                    <a:pt x="602" y="1540"/>
                    <a:pt x="401" y="1333"/>
                    <a:pt x="408" y="1080"/>
                  </a:cubicBezTo>
                  <a:lnTo>
                    <a:pt x="408" y="858"/>
                  </a:lnTo>
                  <a:cubicBezTo>
                    <a:pt x="408" y="612"/>
                    <a:pt x="609" y="408"/>
                    <a:pt x="858" y="408"/>
                  </a:cubicBezTo>
                  <a:cubicBezTo>
                    <a:pt x="967" y="408"/>
                    <a:pt x="1059" y="317"/>
                    <a:pt x="1059" y="204"/>
                  </a:cubicBezTo>
                  <a:cubicBezTo>
                    <a:pt x="1059" y="91"/>
                    <a:pt x="967" y="0"/>
                    <a:pt x="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9" name="Google Shape;19599;p141"/>
            <p:cNvSpPr/>
            <p:nvPr/>
          </p:nvSpPr>
          <p:spPr>
            <a:xfrm>
              <a:off x="1091919" y="1671139"/>
              <a:ext cx="44928" cy="50721"/>
            </a:xfrm>
            <a:custGeom>
              <a:avLst/>
              <a:gdLst/>
              <a:ahLst/>
              <a:cxnLst/>
              <a:rect l="l" t="t" r="r" b="b"/>
              <a:pathLst>
                <a:path w="1714" h="1935" extrusionOk="0">
                  <a:moveTo>
                    <a:pt x="859" y="0"/>
                  </a:moveTo>
                  <a:cubicBezTo>
                    <a:pt x="384" y="0"/>
                    <a:pt x="1" y="383"/>
                    <a:pt x="1" y="858"/>
                  </a:cubicBezTo>
                  <a:lnTo>
                    <a:pt x="1" y="1076"/>
                  </a:lnTo>
                  <a:cubicBezTo>
                    <a:pt x="1" y="1551"/>
                    <a:pt x="384" y="1934"/>
                    <a:pt x="859" y="1934"/>
                  </a:cubicBezTo>
                  <a:cubicBezTo>
                    <a:pt x="1330" y="1934"/>
                    <a:pt x="1713" y="1551"/>
                    <a:pt x="1713" y="1076"/>
                  </a:cubicBezTo>
                  <a:lnTo>
                    <a:pt x="1713" y="858"/>
                  </a:lnTo>
                  <a:cubicBezTo>
                    <a:pt x="1713" y="746"/>
                    <a:pt x="1622" y="654"/>
                    <a:pt x="1509" y="654"/>
                  </a:cubicBezTo>
                  <a:cubicBezTo>
                    <a:pt x="1397" y="654"/>
                    <a:pt x="1305" y="746"/>
                    <a:pt x="1305" y="858"/>
                  </a:cubicBezTo>
                  <a:lnTo>
                    <a:pt x="1305" y="1080"/>
                  </a:lnTo>
                  <a:cubicBezTo>
                    <a:pt x="1298" y="1322"/>
                    <a:pt x="1101" y="1512"/>
                    <a:pt x="855" y="1512"/>
                  </a:cubicBezTo>
                  <a:cubicBezTo>
                    <a:pt x="613" y="1512"/>
                    <a:pt x="416" y="1322"/>
                    <a:pt x="409" y="1080"/>
                  </a:cubicBezTo>
                  <a:lnTo>
                    <a:pt x="409" y="858"/>
                  </a:lnTo>
                  <a:cubicBezTo>
                    <a:pt x="409" y="608"/>
                    <a:pt x="609" y="408"/>
                    <a:pt x="859" y="408"/>
                  </a:cubicBezTo>
                  <a:cubicBezTo>
                    <a:pt x="968" y="408"/>
                    <a:pt x="1059" y="317"/>
                    <a:pt x="1059" y="204"/>
                  </a:cubicBezTo>
                  <a:cubicBezTo>
                    <a:pt x="1059" y="91"/>
                    <a:pt x="968" y="0"/>
                    <a:pt x="85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0" name="Google Shape;19600;p141"/>
            <p:cNvSpPr/>
            <p:nvPr/>
          </p:nvSpPr>
          <p:spPr>
            <a:xfrm>
              <a:off x="909507" y="1642620"/>
              <a:ext cx="114968" cy="120813"/>
            </a:xfrm>
            <a:custGeom>
              <a:avLst/>
              <a:gdLst/>
              <a:ahLst/>
              <a:cxnLst/>
              <a:rect l="l" t="t" r="r" b="b"/>
              <a:pathLst>
                <a:path w="4386" h="4609" extrusionOk="0">
                  <a:moveTo>
                    <a:pt x="2454" y="1"/>
                  </a:moveTo>
                  <a:cubicBezTo>
                    <a:pt x="2222" y="1"/>
                    <a:pt x="1983" y="43"/>
                    <a:pt x="1745" y="128"/>
                  </a:cubicBezTo>
                  <a:cubicBezTo>
                    <a:pt x="1196" y="325"/>
                    <a:pt x="714" y="733"/>
                    <a:pt x="398" y="1278"/>
                  </a:cubicBezTo>
                  <a:cubicBezTo>
                    <a:pt x="124" y="1749"/>
                    <a:pt x="1" y="2294"/>
                    <a:pt x="46" y="2839"/>
                  </a:cubicBezTo>
                  <a:cubicBezTo>
                    <a:pt x="59" y="2940"/>
                    <a:pt x="145" y="3020"/>
                    <a:pt x="247" y="3020"/>
                  </a:cubicBezTo>
                  <a:cubicBezTo>
                    <a:pt x="255" y="3020"/>
                    <a:pt x="263" y="3020"/>
                    <a:pt x="271" y="3019"/>
                  </a:cubicBezTo>
                  <a:cubicBezTo>
                    <a:pt x="384" y="3008"/>
                    <a:pt x="465" y="2910"/>
                    <a:pt x="454" y="2797"/>
                  </a:cubicBezTo>
                  <a:cubicBezTo>
                    <a:pt x="412" y="2340"/>
                    <a:pt x="518" y="1879"/>
                    <a:pt x="750" y="1482"/>
                  </a:cubicBezTo>
                  <a:cubicBezTo>
                    <a:pt x="1020" y="1021"/>
                    <a:pt x="1421" y="677"/>
                    <a:pt x="1882" y="511"/>
                  </a:cubicBezTo>
                  <a:cubicBezTo>
                    <a:pt x="2074" y="443"/>
                    <a:pt x="2267" y="408"/>
                    <a:pt x="2453" y="408"/>
                  </a:cubicBezTo>
                  <a:cubicBezTo>
                    <a:pt x="2707" y="408"/>
                    <a:pt x="2949" y="472"/>
                    <a:pt x="3165" y="599"/>
                  </a:cubicBezTo>
                  <a:cubicBezTo>
                    <a:pt x="3538" y="817"/>
                    <a:pt x="3795" y="1194"/>
                    <a:pt x="3879" y="1665"/>
                  </a:cubicBezTo>
                  <a:cubicBezTo>
                    <a:pt x="3967" y="2146"/>
                    <a:pt x="3869" y="2667"/>
                    <a:pt x="3605" y="3131"/>
                  </a:cubicBezTo>
                  <a:cubicBezTo>
                    <a:pt x="3213" y="3809"/>
                    <a:pt x="2543" y="4205"/>
                    <a:pt x="1905" y="4205"/>
                  </a:cubicBezTo>
                  <a:cubicBezTo>
                    <a:pt x="1657" y="4205"/>
                    <a:pt x="1413" y="4145"/>
                    <a:pt x="1193" y="4017"/>
                  </a:cubicBezTo>
                  <a:cubicBezTo>
                    <a:pt x="1003" y="3908"/>
                    <a:pt x="845" y="3757"/>
                    <a:pt x="725" y="3578"/>
                  </a:cubicBezTo>
                  <a:cubicBezTo>
                    <a:pt x="681" y="3511"/>
                    <a:pt x="620" y="3483"/>
                    <a:pt x="561" y="3483"/>
                  </a:cubicBezTo>
                  <a:cubicBezTo>
                    <a:pt x="418" y="3483"/>
                    <a:pt x="281" y="3644"/>
                    <a:pt x="387" y="3803"/>
                  </a:cubicBezTo>
                  <a:cubicBezTo>
                    <a:pt x="718" y="4303"/>
                    <a:pt x="1278" y="4608"/>
                    <a:pt x="1882" y="4608"/>
                  </a:cubicBezTo>
                  <a:cubicBezTo>
                    <a:pt x="1889" y="4608"/>
                    <a:pt x="1896" y="4608"/>
                    <a:pt x="1903" y="4608"/>
                  </a:cubicBezTo>
                  <a:cubicBezTo>
                    <a:pt x="2680" y="4608"/>
                    <a:pt x="3489" y="4140"/>
                    <a:pt x="3957" y="3332"/>
                  </a:cubicBezTo>
                  <a:cubicBezTo>
                    <a:pt x="4270" y="2786"/>
                    <a:pt x="4386" y="2168"/>
                    <a:pt x="4280" y="1591"/>
                  </a:cubicBezTo>
                  <a:cubicBezTo>
                    <a:pt x="4171" y="1000"/>
                    <a:pt x="3848" y="522"/>
                    <a:pt x="3369" y="244"/>
                  </a:cubicBezTo>
                  <a:cubicBezTo>
                    <a:pt x="3089" y="82"/>
                    <a:pt x="2778" y="1"/>
                    <a:pt x="24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1" name="Google Shape;19601;p141"/>
            <p:cNvSpPr/>
            <p:nvPr/>
          </p:nvSpPr>
          <p:spPr>
            <a:xfrm>
              <a:off x="1067306" y="1642620"/>
              <a:ext cx="121705" cy="120787"/>
            </a:xfrm>
            <a:custGeom>
              <a:avLst/>
              <a:gdLst/>
              <a:ahLst/>
              <a:cxnLst/>
              <a:rect l="l" t="t" r="r" b="b"/>
              <a:pathLst>
                <a:path w="4643" h="4608" extrusionOk="0">
                  <a:moveTo>
                    <a:pt x="1935" y="409"/>
                  </a:moveTo>
                  <a:cubicBezTo>
                    <a:pt x="2128" y="409"/>
                    <a:pt x="2322" y="445"/>
                    <a:pt x="2505" y="511"/>
                  </a:cubicBezTo>
                  <a:cubicBezTo>
                    <a:pt x="2965" y="677"/>
                    <a:pt x="3366" y="1021"/>
                    <a:pt x="3633" y="1485"/>
                  </a:cubicBezTo>
                  <a:cubicBezTo>
                    <a:pt x="4178" y="2428"/>
                    <a:pt x="3981" y="3560"/>
                    <a:pt x="3194" y="4014"/>
                  </a:cubicBezTo>
                  <a:cubicBezTo>
                    <a:pt x="2973" y="4141"/>
                    <a:pt x="2730" y="4201"/>
                    <a:pt x="2481" y="4201"/>
                  </a:cubicBezTo>
                  <a:cubicBezTo>
                    <a:pt x="1845" y="4201"/>
                    <a:pt x="1177" y="3806"/>
                    <a:pt x="785" y="3131"/>
                  </a:cubicBezTo>
                  <a:cubicBezTo>
                    <a:pt x="518" y="2667"/>
                    <a:pt x="419" y="2146"/>
                    <a:pt x="507" y="1665"/>
                  </a:cubicBezTo>
                  <a:cubicBezTo>
                    <a:pt x="595" y="1194"/>
                    <a:pt x="848" y="814"/>
                    <a:pt x="1221" y="599"/>
                  </a:cubicBezTo>
                  <a:cubicBezTo>
                    <a:pt x="1439" y="473"/>
                    <a:pt x="1685" y="409"/>
                    <a:pt x="1935" y="409"/>
                  </a:cubicBezTo>
                  <a:close/>
                  <a:moveTo>
                    <a:pt x="1934" y="1"/>
                  </a:moveTo>
                  <a:cubicBezTo>
                    <a:pt x="1610" y="1"/>
                    <a:pt x="1297" y="82"/>
                    <a:pt x="1017" y="244"/>
                  </a:cubicBezTo>
                  <a:cubicBezTo>
                    <a:pt x="539" y="522"/>
                    <a:pt x="215" y="1000"/>
                    <a:pt x="106" y="1591"/>
                  </a:cubicBezTo>
                  <a:cubicBezTo>
                    <a:pt x="1" y="2168"/>
                    <a:pt x="117" y="2786"/>
                    <a:pt x="430" y="3332"/>
                  </a:cubicBezTo>
                  <a:cubicBezTo>
                    <a:pt x="898" y="4140"/>
                    <a:pt x="1706" y="4608"/>
                    <a:pt x="2483" y="4608"/>
                  </a:cubicBezTo>
                  <a:cubicBezTo>
                    <a:pt x="2803" y="4608"/>
                    <a:pt x="3120" y="4524"/>
                    <a:pt x="3398" y="4365"/>
                  </a:cubicBezTo>
                  <a:cubicBezTo>
                    <a:pt x="4379" y="3799"/>
                    <a:pt x="4643" y="2414"/>
                    <a:pt x="3985" y="1278"/>
                  </a:cubicBezTo>
                  <a:cubicBezTo>
                    <a:pt x="3672" y="733"/>
                    <a:pt x="3194" y="325"/>
                    <a:pt x="2642" y="128"/>
                  </a:cubicBezTo>
                  <a:cubicBezTo>
                    <a:pt x="2405" y="43"/>
                    <a:pt x="2166" y="1"/>
                    <a:pt x="19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2" name="Google Shape;19602;p141"/>
            <p:cNvSpPr/>
            <p:nvPr/>
          </p:nvSpPr>
          <p:spPr>
            <a:xfrm>
              <a:off x="988144" y="1739711"/>
              <a:ext cx="115230" cy="101967"/>
            </a:xfrm>
            <a:custGeom>
              <a:avLst/>
              <a:gdLst/>
              <a:ahLst/>
              <a:cxnLst/>
              <a:rect l="l" t="t" r="r" b="b"/>
              <a:pathLst>
                <a:path w="4396" h="3890" extrusionOk="0">
                  <a:moveTo>
                    <a:pt x="2201" y="405"/>
                  </a:moveTo>
                  <a:cubicBezTo>
                    <a:pt x="2620" y="405"/>
                    <a:pt x="3088" y="598"/>
                    <a:pt x="3088" y="855"/>
                  </a:cubicBezTo>
                  <a:cubicBezTo>
                    <a:pt x="3088" y="1083"/>
                    <a:pt x="2715" y="1523"/>
                    <a:pt x="2201" y="1523"/>
                  </a:cubicBezTo>
                  <a:cubicBezTo>
                    <a:pt x="1692" y="1523"/>
                    <a:pt x="1319" y="1083"/>
                    <a:pt x="1319" y="855"/>
                  </a:cubicBezTo>
                  <a:cubicBezTo>
                    <a:pt x="1319" y="598"/>
                    <a:pt x="1787" y="405"/>
                    <a:pt x="2201" y="405"/>
                  </a:cubicBezTo>
                  <a:close/>
                  <a:moveTo>
                    <a:pt x="2203" y="2624"/>
                  </a:moveTo>
                  <a:cubicBezTo>
                    <a:pt x="2331" y="2624"/>
                    <a:pt x="2458" y="2632"/>
                    <a:pt x="2585" y="2648"/>
                  </a:cubicBezTo>
                  <a:cubicBezTo>
                    <a:pt x="2771" y="2673"/>
                    <a:pt x="2943" y="2686"/>
                    <a:pt x="3103" y="2686"/>
                  </a:cubicBezTo>
                  <a:cubicBezTo>
                    <a:pt x="3278" y="2686"/>
                    <a:pt x="3436" y="2671"/>
                    <a:pt x="3576" y="2641"/>
                  </a:cubicBezTo>
                  <a:lnTo>
                    <a:pt x="3576" y="2641"/>
                  </a:lnTo>
                  <a:cubicBezTo>
                    <a:pt x="3425" y="3123"/>
                    <a:pt x="2866" y="3482"/>
                    <a:pt x="2201" y="3482"/>
                  </a:cubicBezTo>
                  <a:cubicBezTo>
                    <a:pt x="1540" y="3482"/>
                    <a:pt x="981" y="3123"/>
                    <a:pt x="830" y="2641"/>
                  </a:cubicBezTo>
                  <a:lnTo>
                    <a:pt x="830" y="2641"/>
                  </a:lnTo>
                  <a:cubicBezTo>
                    <a:pt x="970" y="2671"/>
                    <a:pt x="1128" y="2686"/>
                    <a:pt x="1302" y="2686"/>
                  </a:cubicBezTo>
                  <a:cubicBezTo>
                    <a:pt x="1461" y="2686"/>
                    <a:pt x="1634" y="2673"/>
                    <a:pt x="1822" y="2648"/>
                  </a:cubicBezTo>
                  <a:cubicBezTo>
                    <a:pt x="1948" y="2632"/>
                    <a:pt x="2076" y="2624"/>
                    <a:pt x="2203" y="2624"/>
                  </a:cubicBezTo>
                  <a:close/>
                  <a:moveTo>
                    <a:pt x="2201" y="0"/>
                  </a:moveTo>
                  <a:cubicBezTo>
                    <a:pt x="1477" y="0"/>
                    <a:pt x="907" y="377"/>
                    <a:pt x="907" y="855"/>
                  </a:cubicBezTo>
                  <a:cubicBezTo>
                    <a:pt x="907" y="1097"/>
                    <a:pt x="1055" y="1365"/>
                    <a:pt x="1298" y="1579"/>
                  </a:cubicBezTo>
                  <a:cubicBezTo>
                    <a:pt x="1495" y="1755"/>
                    <a:pt x="1737" y="1871"/>
                    <a:pt x="1998" y="1913"/>
                  </a:cubicBezTo>
                  <a:lnTo>
                    <a:pt x="1998" y="2223"/>
                  </a:lnTo>
                  <a:cubicBezTo>
                    <a:pt x="1920" y="2230"/>
                    <a:pt x="1843" y="2237"/>
                    <a:pt x="1769" y="2244"/>
                  </a:cubicBezTo>
                  <a:cubicBezTo>
                    <a:pt x="1600" y="2266"/>
                    <a:pt x="1443" y="2277"/>
                    <a:pt x="1302" y="2277"/>
                  </a:cubicBezTo>
                  <a:cubicBezTo>
                    <a:pt x="936" y="2277"/>
                    <a:pt x="670" y="2203"/>
                    <a:pt x="538" y="2061"/>
                  </a:cubicBezTo>
                  <a:cubicBezTo>
                    <a:pt x="461" y="1984"/>
                    <a:pt x="426" y="1875"/>
                    <a:pt x="440" y="1766"/>
                  </a:cubicBezTo>
                  <a:cubicBezTo>
                    <a:pt x="470" y="1612"/>
                    <a:pt x="351" y="1522"/>
                    <a:pt x="234" y="1522"/>
                  </a:cubicBezTo>
                  <a:cubicBezTo>
                    <a:pt x="147" y="1522"/>
                    <a:pt x="61" y="1572"/>
                    <a:pt x="39" y="1685"/>
                  </a:cubicBezTo>
                  <a:cubicBezTo>
                    <a:pt x="0" y="1924"/>
                    <a:pt x="74" y="2163"/>
                    <a:pt x="239" y="2339"/>
                  </a:cubicBezTo>
                  <a:cubicBezTo>
                    <a:pt x="282" y="2384"/>
                    <a:pt x="327" y="2423"/>
                    <a:pt x="380" y="2458"/>
                  </a:cubicBezTo>
                  <a:cubicBezTo>
                    <a:pt x="433" y="3256"/>
                    <a:pt x="1227" y="3889"/>
                    <a:pt x="2198" y="3889"/>
                  </a:cubicBezTo>
                  <a:cubicBezTo>
                    <a:pt x="3169" y="3889"/>
                    <a:pt x="3963" y="3256"/>
                    <a:pt x="4019" y="2458"/>
                  </a:cubicBezTo>
                  <a:cubicBezTo>
                    <a:pt x="4069" y="2423"/>
                    <a:pt x="4114" y="2384"/>
                    <a:pt x="4157" y="2339"/>
                  </a:cubicBezTo>
                  <a:cubicBezTo>
                    <a:pt x="4322" y="2163"/>
                    <a:pt x="4396" y="1924"/>
                    <a:pt x="4357" y="1685"/>
                  </a:cubicBezTo>
                  <a:cubicBezTo>
                    <a:pt x="4338" y="1590"/>
                    <a:pt x="4251" y="1524"/>
                    <a:pt x="4155" y="1524"/>
                  </a:cubicBezTo>
                  <a:cubicBezTo>
                    <a:pt x="4144" y="1524"/>
                    <a:pt x="4133" y="1525"/>
                    <a:pt x="4121" y="1526"/>
                  </a:cubicBezTo>
                  <a:cubicBezTo>
                    <a:pt x="4012" y="1547"/>
                    <a:pt x="3942" y="1657"/>
                    <a:pt x="3963" y="1766"/>
                  </a:cubicBezTo>
                  <a:cubicBezTo>
                    <a:pt x="3974" y="1875"/>
                    <a:pt x="3939" y="1984"/>
                    <a:pt x="3865" y="2064"/>
                  </a:cubicBezTo>
                  <a:cubicBezTo>
                    <a:pt x="3733" y="2207"/>
                    <a:pt x="3469" y="2281"/>
                    <a:pt x="3103" y="2281"/>
                  </a:cubicBezTo>
                  <a:cubicBezTo>
                    <a:pt x="2961" y="2281"/>
                    <a:pt x="2804" y="2270"/>
                    <a:pt x="2634" y="2247"/>
                  </a:cubicBezTo>
                  <a:cubicBezTo>
                    <a:pt x="2557" y="2237"/>
                    <a:pt x="2483" y="2230"/>
                    <a:pt x="2405" y="2226"/>
                  </a:cubicBezTo>
                  <a:lnTo>
                    <a:pt x="2405" y="1913"/>
                  </a:lnTo>
                  <a:cubicBezTo>
                    <a:pt x="2666" y="1871"/>
                    <a:pt x="2908" y="1755"/>
                    <a:pt x="3105" y="1579"/>
                  </a:cubicBezTo>
                  <a:cubicBezTo>
                    <a:pt x="3348" y="1365"/>
                    <a:pt x="3492" y="1097"/>
                    <a:pt x="3492" y="855"/>
                  </a:cubicBezTo>
                  <a:cubicBezTo>
                    <a:pt x="3492" y="377"/>
                    <a:pt x="2926" y="0"/>
                    <a:pt x="22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603" name="Google Shape;19603;p141"/>
          <p:cNvGrpSpPr/>
          <p:nvPr/>
        </p:nvGrpSpPr>
        <p:grpSpPr>
          <a:xfrm>
            <a:off x="6330671" y="1703643"/>
            <a:ext cx="365245" cy="261968"/>
            <a:chOff x="6330671" y="1551243"/>
            <a:chExt cx="365245" cy="261968"/>
          </a:xfrm>
        </p:grpSpPr>
        <p:sp>
          <p:nvSpPr>
            <p:cNvPr id="19604" name="Google Shape;19604;p141"/>
            <p:cNvSpPr/>
            <p:nvPr/>
          </p:nvSpPr>
          <p:spPr>
            <a:xfrm>
              <a:off x="6537802" y="1762096"/>
              <a:ext cx="51743" cy="45741"/>
            </a:xfrm>
            <a:custGeom>
              <a:avLst/>
              <a:gdLst/>
              <a:ahLst/>
              <a:cxnLst/>
              <a:rect l="l" t="t" r="r" b="b"/>
              <a:pathLst>
                <a:path w="1974" h="1745" extrusionOk="0">
                  <a:moveTo>
                    <a:pt x="665" y="1"/>
                  </a:moveTo>
                  <a:lnTo>
                    <a:pt x="665" y="1010"/>
                  </a:lnTo>
                  <a:lnTo>
                    <a:pt x="317" y="1052"/>
                  </a:lnTo>
                  <a:cubicBezTo>
                    <a:pt x="134" y="1073"/>
                    <a:pt x="0" y="1235"/>
                    <a:pt x="15" y="1418"/>
                  </a:cubicBezTo>
                  <a:cubicBezTo>
                    <a:pt x="25" y="1601"/>
                    <a:pt x="176" y="1745"/>
                    <a:pt x="359" y="1745"/>
                  </a:cubicBezTo>
                  <a:lnTo>
                    <a:pt x="1537" y="1745"/>
                  </a:lnTo>
                  <a:cubicBezTo>
                    <a:pt x="1780" y="1745"/>
                    <a:pt x="1973" y="1548"/>
                    <a:pt x="1973" y="1309"/>
                  </a:cubicBezTo>
                  <a:lnTo>
                    <a:pt x="1973" y="1"/>
                  </a:lnTo>
                  <a:close/>
                </a:path>
              </a:pathLst>
            </a:custGeom>
            <a:solidFill>
              <a:srgbClr val="819C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5" name="Google Shape;19605;p141"/>
            <p:cNvSpPr/>
            <p:nvPr/>
          </p:nvSpPr>
          <p:spPr>
            <a:xfrm>
              <a:off x="6412271" y="1768912"/>
              <a:ext cx="46003" cy="38847"/>
            </a:xfrm>
            <a:custGeom>
              <a:avLst/>
              <a:gdLst/>
              <a:ahLst/>
              <a:cxnLst/>
              <a:rect l="l" t="t" r="r" b="b"/>
              <a:pathLst>
                <a:path w="1755" h="1482" extrusionOk="0">
                  <a:moveTo>
                    <a:pt x="665" y="1"/>
                  </a:moveTo>
                  <a:lnTo>
                    <a:pt x="665" y="746"/>
                  </a:lnTo>
                  <a:lnTo>
                    <a:pt x="317" y="792"/>
                  </a:lnTo>
                  <a:cubicBezTo>
                    <a:pt x="134" y="813"/>
                    <a:pt x="0" y="975"/>
                    <a:pt x="11" y="1158"/>
                  </a:cubicBezTo>
                  <a:cubicBezTo>
                    <a:pt x="25" y="1341"/>
                    <a:pt x="176" y="1481"/>
                    <a:pt x="359" y="1481"/>
                  </a:cubicBezTo>
                  <a:lnTo>
                    <a:pt x="1319" y="1481"/>
                  </a:lnTo>
                  <a:cubicBezTo>
                    <a:pt x="1561" y="1481"/>
                    <a:pt x="1755" y="1288"/>
                    <a:pt x="1755" y="1045"/>
                  </a:cubicBezTo>
                  <a:lnTo>
                    <a:pt x="1755" y="1"/>
                  </a:lnTo>
                  <a:close/>
                </a:path>
              </a:pathLst>
            </a:custGeom>
            <a:solidFill>
              <a:srgbClr val="819C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6" name="Google Shape;19606;p141"/>
            <p:cNvSpPr/>
            <p:nvPr/>
          </p:nvSpPr>
          <p:spPr>
            <a:xfrm>
              <a:off x="6569703" y="1762096"/>
              <a:ext cx="51717" cy="45741"/>
            </a:xfrm>
            <a:custGeom>
              <a:avLst/>
              <a:gdLst/>
              <a:ahLst/>
              <a:cxnLst/>
              <a:rect l="l" t="t" r="r" b="b"/>
              <a:pathLst>
                <a:path w="1973" h="1745" extrusionOk="0">
                  <a:moveTo>
                    <a:pt x="665" y="1"/>
                  </a:moveTo>
                  <a:lnTo>
                    <a:pt x="665" y="1010"/>
                  </a:lnTo>
                  <a:lnTo>
                    <a:pt x="317" y="1052"/>
                  </a:lnTo>
                  <a:cubicBezTo>
                    <a:pt x="134" y="1073"/>
                    <a:pt x="0" y="1235"/>
                    <a:pt x="11" y="1418"/>
                  </a:cubicBezTo>
                  <a:cubicBezTo>
                    <a:pt x="25" y="1601"/>
                    <a:pt x="176" y="1745"/>
                    <a:pt x="359" y="1745"/>
                  </a:cubicBezTo>
                  <a:lnTo>
                    <a:pt x="1537" y="1745"/>
                  </a:lnTo>
                  <a:cubicBezTo>
                    <a:pt x="1776" y="1745"/>
                    <a:pt x="1973" y="1548"/>
                    <a:pt x="1973" y="1309"/>
                  </a:cubicBezTo>
                  <a:lnTo>
                    <a:pt x="1973" y="1"/>
                  </a:lnTo>
                  <a:close/>
                </a:path>
              </a:pathLst>
            </a:custGeom>
            <a:solidFill>
              <a:srgbClr val="C7D7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7" name="Google Shape;19607;p141"/>
            <p:cNvSpPr/>
            <p:nvPr/>
          </p:nvSpPr>
          <p:spPr>
            <a:xfrm>
              <a:off x="6444145" y="1768912"/>
              <a:ext cx="46029" cy="38847"/>
            </a:xfrm>
            <a:custGeom>
              <a:avLst/>
              <a:gdLst/>
              <a:ahLst/>
              <a:cxnLst/>
              <a:rect l="l" t="t" r="r" b="b"/>
              <a:pathLst>
                <a:path w="1756" h="1482" extrusionOk="0">
                  <a:moveTo>
                    <a:pt x="665" y="1"/>
                  </a:moveTo>
                  <a:lnTo>
                    <a:pt x="665" y="746"/>
                  </a:lnTo>
                  <a:lnTo>
                    <a:pt x="314" y="792"/>
                  </a:lnTo>
                  <a:cubicBezTo>
                    <a:pt x="134" y="813"/>
                    <a:pt x="1" y="975"/>
                    <a:pt x="11" y="1158"/>
                  </a:cubicBezTo>
                  <a:cubicBezTo>
                    <a:pt x="22" y="1341"/>
                    <a:pt x="177" y="1481"/>
                    <a:pt x="359" y="1481"/>
                  </a:cubicBezTo>
                  <a:lnTo>
                    <a:pt x="1319" y="1481"/>
                  </a:lnTo>
                  <a:cubicBezTo>
                    <a:pt x="1559" y="1481"/>
                    <a:pt x="1755" y="1288"/>
                    <a:pt x="1755" y="1045"/>
                  </a:cubicBezTo>
                  <a:lnTo>
                    <a:pt x="1755" y="1"/>
                  </a:lnTo>
                  <a:close/>
                </a:path>
              </a:pathLst>
            </a:custGeom>
            <a:solidFill>
              <a:srgbClr val="C7D7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8" name="Google Shape;19608;p141"/>
            <p:cNvSpPr/>
            <p:nvPr/>
          </p:nvSpPr>
          <p:spPr>
            <a:xfrm>
              <a:off x="6336018" y="1670956"/>
              <a:ext cx="345690" cy="107209"/>
            </a:xfrm>
            <a:custGeom>
              <a:avLst/>
              <a:gdLst/>
              <a:ahLst/>
              <a:cxnLst/>
              <a:rect l="l" t="t" r="r" b="b"/>
              <a:pathLst>
                <a:path w="13188" h="4090" extrusionOk="0">
                  <a:moveTo>
                    <a:pt x="3557" y="1"/>
                  </a:moveTo>
                  <a:cubicBezTo>
                    <a:pt x="2661" y="1"/>
                    <a:pt x="2064" y="733"/>
                    <a:pt x="651" y="865"/>
                  </a:cubicBezTo>
                  <a:cubicBezTo>
                    <a:pt x="237" y="904"/>
                    <a:pt x="85" y="1160"/>
                    <a:pt x="29" y="1340"/>
                  </a:cubicBezTo>
                  <a:cubicBezTo>
                    <a:pt x="1" y="1438"/>
                    <a:pt x="11" y="1547"/>
                    <a:pt x="64" y="1639"/>
                  </a:cubicBezTo>
                  <a:cubicBezTo>
                    <a:pt x="973" y="3203"/>
                    <a:pt x="4044" y="4090"/>
                    <a:pt x="7032" y="4090"/>
                  </a:cubicBezTo>
                  <a:cubicBezTo>
                    <a:pt x="9653" y="4090"/>
                    <a:pt x="12210" y="3407"/>
                    <a:pt x="13188" y="1902"/>
                  </a:cubicBezTo>
                  <a:lnTo>
                    <a:pt x="11936" y="651"/>
                  </a:lnTo>
                  <a:lnTo>
                    <a:pt x="3816" y="21"/>
                  </a:lnTo>
                  <a:cubicBezTo>
                    <a:pt x="3727" y="7"/>
                    <a:pt x="3641" y="1"/>
                    <a:pt x="355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9" name="Google Shape;19609;p141"/>
            <p:cNvSpPr/>
            <p:nvPr/>
          </p:nvSpPr>
          <p:spPr>
            <a:xfrm>
              <a:off x="6336018" y="1700156"/>
              <a:ext cx="345795" cy="78008"/>
            </a:xfrm>
            <a:custGeom>
              <a:avLst/>
              <a:gdLst/>
              <a:ahLst/>
              <a:cxnLst/>
              <a:rect l="l" t="t" r="r" b="b"/>
              <a:pathLst>
                <a:path w="13192" h="2976" extrusionOk="0">
                  <a:moveTo>
                    <a:pt x="152" y="1"/>
                  </a:moveTo>
                  <a:cubicBezTo>
                    <a:pt x="96" y="68"/>
                    <a:pt x="57" y="145"/>
                    <a:pt x="33" y="226"/>
                  </a:cubicBezTo>
                  <a:cubicBezTo>
                    <a:pt x="1" y="324"/>
                    <a:pt x="11" y="433"/>
                    <a:pt x="64" y="525"/>
                  </a:cubicBezTo>
                  <a:cubicBezTo>
                    <a:pt x="973" y="2089"/>
                    <a:pt x="4045" y="2976"/>
                    <a:pt x="7034" y="2976"/>
                  </a:cubicBezTo>
                  <a:cubicBezTo>
                    <a:pt x="9656" y="2976"/>
                    <a:pt x="12213" y="2293"/>
                    <a:pt x="13191" y="788"/>
                  </a:cubicBezTo>
                  <a:lnTo>
                    <a:pt x="12991" y="588"/>
                  </a:lnTo>
                  <a:cubicBezTo>
                    <a:pt x="11140" y="1889"/>
                    <a:pt x="9136" y="2353"/>
                    <a:pt x="7268" y="2353"/>
                  </a:cubicBezTo>
                  <a:cubicBezTo>
                    <a:pt x="3867" y="2353"/>
                    <a:pt x="915" y="816"/>
                    <a:pt x="152" y="1"/>
                  </a:cubicBezTo>
                  <a:close/>
                </a:path>
              </a:pathLst>
            </a:custGeom>
            <a:solidFill>
              <a:srgbClr val="F4F8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0" name="Google Shape;19610;p141"/>
            <p:cNvSpPr/>
            <p:nvPr/>
          </p:nvSpPr>
          <p:spPr>
            <a:xfrm>
              <a:off x="6336018" y="1671008"/>
              <a:ext cx="111927" cy="93605"/>
            </a:xfrm>
            <a:custGeom>
              <a:avLst/>
              <a:gdLst/>
              <a:ahLst/>
              <a:cxnLst/>
              <a:rect l="l" t="t" r="r" b="b"/>
              <a:pathLst>
                <a:path w="4270" h="3571" extrusionOk="0">
                  <a:moveTo>
                    <a:pt x="3560" y="0"/>
                  </a:moveTo>
                  <a:cubicBezTo>
                    <a:pt x="3503" y="0"/>
                    <a:pt x="3445" y="3"/>
                    <a:pt x="3387" y="9"/>
                  </a:cubicBezTo>
                  <a:cubicBezTo>
                    <a:pt x="3303" y="23"/>
                    <a:pt x="3215" y="40"/>
                    <a:pt x="3124" y="54"/>
                  </a:cubicBezTo>
                  <a:cubicBezTo>
                    <a:pt x="2438" y="227"/>
                    <a:pt x="1826" y="751"/>
                    <a:pt x="651" y="863"/>
                  </a:cubicBezTo>
                  <a:cubicBezTo>
                    <a:pt x="237" y="902"/>
                    <a:pt x="85" y="1158"/>
                    <a:pt x="33" y="1338"/>
                  </a:cubicBezTo>
                  <a:cubicBezTo>
                    <a:pt x="1" y="1436"/>
                    <a:pt x="11" y="1542"/>
                    <a:pt x="64" y="1633"/>
                  </a:cubicBezTo>
                  <a:cubicBezTo>
                    <a:pt x="567" y="2498"/>
                    <a:pt x="1735" y="3156"/>
                    <a:pt x="3183" y="3571"/>
                  </a:cubicBezTo>
                  <a:cubicBezTo>
                    <a:pt x="3809" y="3121"/>
                    <a:pt x="4182" y="2396"/>
                    <a:pt x="4182" y="1623"/>
                  </a:cubicBezTo>
                  <a:cubicBezTo>
                    <a:pt x="4182" y="1046"/>
                    <a:pt x="3929" y="624"/>
                    <a:pt x="4270" y="54"/>
                  </a:cubicBezTo>
                  <a:lnTo>
                    <a:pt x="3816" y="19"/>
                  </a:lnTo>
                  <a:cubicBezTo>
                    <a:pt x="3732" y="6"/>
                    <a:pt x="3646" y="0"/>
                    <a:pt x="3560" y="0"/>
                  </a:cubicBezTo>
                  <a:close/>
                </a:path>
              </a:pathLst>
            </a:custGeom>
            <a:solidFill>
              <a:srgbClr val="C7D7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1" name="Google Shape;19611;p141"/>
            <p:cNvSpPr/>
            <p:nvPr/>
          </p:nvSpPr>
          <p:spPr>
            <a:xfrm>
              <a:off x="6391982" y="1557875"/>
              <a:ext cx="297617" cy="169333"/>
            </a:xfrm>
            <a:custGeom>
              <a:avLst/>
              <a:gdLst/>
              <a:ahLst/>
              <a:cxnLst/>
              <a:rect l="l" t="t" r="r" b="b"/>
              <a:pathLst>
                <a:path w="11354" h="6460" extrusionOk="0">
                  <a:moveTo>
                    <a:pt x="5116" y="0"/>
                  </a:moveTo>
                  <a:cubicBezTo>
                    <a:pt x="5105" y="0"/>
                    <a:pt x="5093" y="2"/>
                    <a:pt x="5082" y="6"/>
                  </a:cubicBezTo>
                  <a:cubicBezTo>
                    <a:pt x="4610" y="151"/>
                    <a:pt x="3323" y="622"/>
                    <a:pt x="2254" y="1712"/>
                  </a:cubicBezTo>
                  <a:lnTo>
                    <a:pt x="2096" y="1272"/>
                  </a:lnTo>
                  <a:cubicBezTo>
                    <a:pt x="2082" y="1229"/>
                    <a:pt x="2040" y="1203"/>
                    <a:pt x="1998" y="1203"/>
                  </a:cubicBezTo>
                  <a:cubicBezTo>
                    <a:pt x="1979" y="1203"/>
                    <a:pt x="1959" y="1209"/>
                    <a:pt x="1941" y="1220"/>
                  </a:cubicBezTo>
                  <a:cubicBezTo>
                    <a:pt x="1509" y="1511"/>
                    <a:pt x="0" y="2675"/>
                    <a:pt x="422" y="4578"/>
                  </a:cubicBezTo>
                  <a:cubicBezTo>
                    <a:pt x="774" y="4473"/>
                    <a:pt x="1134" y="4428"/>
                    <a:pt x="1496" y="4428"/>
                  </a:cubicBezTo>
                  <a:cubicBezTo>
                    <a:pt x="3441" y="4428"/>
                    <a:pt x="5408" y="5738"/>
                    <a:pt x="5992" y="6153"/>
                  </a:cubicBezTo>
                  <a:cubicBezTo>
                    <a:pt x="6011" y="6165"/>
                    <a:pt x="6031" y="6170"/>
                    <a:pt x="6051" y="6170"/>
                  </a:cubicBezTo>
                  <a:cubicBezTo>
                    <a:pt x="6092" y="6170"/>
                    <a:pt x="6131" y="6147"/>
                    <a:pt x="6147" y="6107"/>
                  </a:cubicBezTo>
                  <a:lnTo>
                    <a:pt x="6573" y="5176"/>
                  </a:lnTo>
                  <a:cubicBezTo>
                    <a:pt x="6573" y="5176"/>
                    <a:pt x="7515" y="5538"/>
                    <a:pt x="8869" y="6357"/>
                  </a:cubicBezTo>
                  <a:cubicBezTo>
                    <a:pt x="8887" y="6368"/>
                    <a:pt x="8906" y="6372"/>
                    <a:pt x="8924" y="6372"/>
                  </a:cubicBezTo>
                  <a:cubicBezTo>
                    <a:pt x="8968" y="6372"/>
                    <a:pt x="9010" y="6345"/>
                    <a:pt x="9027" y="6301"/>
                  </a:cubicBezTo>
                  <a:lnTo>
                    <a:pt x="9256" y="5594"/>
                  </a:lnTo>
                  <a:cubicBezTo>
                    <a:pt x="10233" y="5840"/>
                    <a:pt x="10891" y="6234"/>
                    <a:pt x="11186" y="6441"/>
                  </a:cubicBezTo>
                  <a:cubicBezTo>
                    <a:pt x="11204" y="6454"/>
                    <a:pt x="11224" y="6460"/>
                    <a:pt x="11244" y="6460"/>
                  </a:cubicBezTo>
                  <a:cubicBezTo>
                    <a:pt x="11300" y="6460"/>
                    <a:pt x="11353" y="6412"/>
                    <a:pt x="11348" y="6346"/>
                  </a:cubicBezTo>
                  <a:cubicBezTo>
                    <a:pt x="11313" y="5963"/>
                    <a:pt x="11183" y="5168"/>
                    <a:pt x="10708" y="4521"/>
                  </a:cubicBezTo>
                  <a:lnTo>
                    <a:pt x="11278" y="3952"/>
                  </a:lnTo>
                  <a:cubicBezTo>
                    <a:pt x="11320" y="3910"/>
                    <a:pt x="11316" y="3839"/>
                    <a:pt x="11267" y="3801"/>
                  </a:cubicBezTo>
                  <a:cubicBezTo>
                    <a:pt x="10979" y="3586"/>
                    <a:pt x="10096" y="2960"/>
                    <a:pt x="9323" y="2770"/>
                  </a:cubicBezTo>
                  <a:lnTo>
                    <a:pt x="9952" y="2380"/>
                  </a:lnTo>
                  <a:cubicBezTo>
                    <a:pt x="10026" y="2334"/>
                    <a:pt x="10019" y="2232"/>
                    <a:pt x="9945" y="2197"/>
                  </a:cubicBezTo>
                  <a:cubicBezTo>
                    <a:pt x="9108" y="1807"/>
                    <a:pt x="8204" y="1592"/>
                    <a:pt x="7279" y="1561"/>
                  </a:cubicBezTo>
                  <a:lnTo>
                    <a:pt x="7884" y="1002"/>
                  </a:lnTo>
                  <a:cubicBezTo>
                    <a:pt x="7941" y="945"/>
                    <a:pt x="7919" y="847"/>
                    <a:pt x="7842" y="826"/>
                  </a:cubicBezTo>
                  <a:cubicBezTo>
                    <a:pt x="7607" y="756"/>
                    <a:pt x="7148" y="649"/>
                    <a:pt x="6574" y="649"/>
                  </a:cubicBezTo>
                  <a:cubicBezTo>
                    <a:pt x="6099" y="649"/>
                    <a:pt x="5545" y="723"/>
                    <a:pt x="4976" y="952"/>
                  </a:cubicBezTo>
                  <a:lnTo>
                    <a:pt x="5215" y="136"/>
                  </a:lnTo>
                  <a:cubicBezTo>
                    <a:pt x="5236" y="67"/>
                    <a:pt x="5183" y="0"/>
                    <a:pt x="5116" y="0"/>
                  </a:cubicBezTo>
                  <a:close/>
                </a:path>
              </a:pathLst>
            </a:custGeom>
            <a:solidFill>
              <a:srgbClr val="819C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2" name="Google Shape;19612;p141"/>
            <p:cNvSpPr/>
            <p:nvPr/>
          </p:nvSpPr>
          <p:spPr>
            <a:xfrm>
              <a:off x="6391982" y="1557875"/>
              <a:ext cx="262728" cy="120001"/>
            </a:xfrm>
            <a:custGeom>
              <a:avLst/>
              <a:gdLst/>
              <a:ahLst/>
              <a:cxnLst/>
              <a:rect l="l" t="t" r="r" b="b"/>
              <a:pathLst>
                <a:path w="10023" h="4578" extrusionOk="0">
                  <a:moveTo>
                    <a:pt x="5116" y="0"/>
                  </a:moveTo>
                  <a:cubicBezTo>
                    <a:pt x="5105" y="0"/>
                    <a:pt x="5093" y="2"/>
                    <a:pt x="5082" y="6"/>
                  </a:cubicBezTo>
                  <a:cubicBezTo>
                    <a:pt x="4610" y="151"/>
                    <a:pt x="3323" y="622"/>
                    <a:pt x="2254" y="1712"/>
                  </a:cubicBezTo>
                  <a:lnTo>
                    <a:pt x="2096" y="1272"/>
                  </a:lnTo>
                  <a:cubicBezTo>
                    <a:pt x="2082" y="1229"/>
                    <a:pt x="2041" y="1202"/>
                    <a:pt x="1998" y="1202"/>
                  </a:cubicBezTo>
                  <a:cubicBezTo>
                    <a:pt x="1979" y="1202"/>
                    <a:pt x="1959" y="1207"/>
                    <a:pt x="1941" y="1220"/>
                  </a:cubicBezTo>
                  <a:cubicBezTo>
                    <a:pt x="1509" y="1511"/>
                    <a:pt x="0" y="2675"/>
                    <a:pt x="422" y="4578"/>
                  </a:cubicBezTo>
                  <a:cubicBezTo>
                    <a:pt x="774" y="4474"/>
                    <a:pt x="1136" y="4429"/>
                    <a:pt x="1499" y="4429"/>
                  </a:cubicBezTo>
                  <a:cubicBezTo>
                    <a:pt x="1872" y="4429"/>
                    <a:pt x="2246" y="4476"/>
                    <a:pt x="2610" y="4557"/>
                  </a:cubicBezTo>
                  <a:cubicBezTo>
                    <a:pt x="2610" y="4557"/>
                    <a:pt x="3211" y="3189"/>
                    <a:pt x="4600" y="2549"/>
                  </a:cubicBezTo>
                  <a:lnTo>
                    <a:pt x="4871" y="3284"/>
                  </a:lnTo>
                  <a:cubicBezTo>
                    <a:pt x="4871" y="3284"/>
                    <a:pt x="6062" y="2671"/>
                    <a:pt x="7978" y="2671"/>
                  </a:cubicBezTo>
                  <a:cubicBezTo>
                    <a:pt x="8394" y="2671"/>
                    <a:pt x="8843" y="2700"/>
                    <a:pt x="9323" y="2770"/>
                  </a:cubicBezTo>
                  <a:lnTo>
                    <a:pt x="9952" y="2380"/>
                  </a:lnTo>
                  <a:cubicBezTo>
                    <a:pt x="10022" y="2338"/>
                    <a:pt x="10019" y="2232"/>
                    <a:pt x="9945" y="2197"/>
                  </a:cubicBezTo>
                  <a:cubicBezTo>
                    <a:pt x="9108" y="1807"/>
                    <a:pt x="8201" y="1592"/>
                    <a:pt x="7279" y="1561"/>
                  </a:cubicBezTo>
                  <a:lnTo>
                    <a:pt x="7884" y="1002"/>
                  </a:lnTo>
                  <a:cubicBezTo>
                    <a:pt x="7941" y="945"/>
                    <a:pt x="7919" y="847"/>
                    <a:pt x="7842" y="826"/>
                  </a:cubicBezTo>
                  <a:cubicBezTo>
                    <a:pt x="7607" y="756"/>
                    <a:pt x="7148" y="649"/>
                    <a:pt x="6574" y="649"/>
                  </a:cubicBezTo>
                  <a:cubicBezTo>
                    <a:pt x="6099" y="649"/>
                    <a:pt x="5545" y="723"/>
                    <a:pt x="4976" y="952"/>
                  </a:cubicBezTo>
                  <a:lnTo>
                    <a:pt x="5215" y="136"/>
                  </a:lnTo>
                  <a:cubicBezTo>
                    <a:pt x="5236" y="67"/>
                    <a:pt x="5183" y="0"/>
                    <a:pt x="5116" y="0"/>
                  </a:cubicBezTo>
                  <a:close/>
                </a:path>
              </a:pathLst>
            </a:custGeom>
            <a:solidFill>
              <a:srgbClr val="6989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3" name="Google Shape;19613;p141"/>
            <p:cNvSpPr/>
            <p:nvPr/>
          </p:nvSpPr>
          <p:spPr>
            <a:xfrm>
              <a:off x="6398797" y="1699344"/>
              <a:ext cx="22805" cy="22884"/>
            </a:xfrm>
            <a:custGeom>
              <a:avLst/>
              <a:gdLst/>
              <a:ahLst/>
              <a:cxnLst/>
              <a:rect l="l" t="t" r="r" b="b"/>
              <a:pathLst>
                <a:path w="870" h="873" extrusionOk="0">
                  <a:moveTo>
                    <a:pt x="433" y="0"/>
                  </a:moveTo>
                  <a:cubicBezTo>
                    <a:pt x="194" y="0"/>
                    <a:pt x="1" y="197"/>
                    <a:pt x="1" y="436"/>
                  </a:cubicBezTo>
                  <a:cubicBezTo>
                    <a:pt x="1" y="675"/>
                    <a:pt x="194" y="872"/>
                    <a:pt x="433" y="872"/>
                  </a:cubicBezTo>
                  <a:cubicBezTo>
                    <a:pt x="676" y="872"/>
                    <a:pt x="869" y="675"/>
                    <a:pt x="869" y="436"/>
                  </a:cubicBezTo>
                  <a:cubicBezTo>
                    <a:pt x="869" y="197"/>
                    <a:pt x="676" y="0"/>
                    <a:pt x="433"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4" name="Google Shape;19614;p141"/>
            <p:cNvSpPr/>
            <p:nvPr/>
          </p:nvSpPr>
          <p:spPr>
            <a:xfrm>
              <a:off x="6435495" y="1665031"/>
              <a:ext cx="49830" cy="33945"/>
            </a:xfrm>
            <a:custGeom>
              <a:avLst/>
              <a:gdLst/>
              <a:ahLst/>
              <a:cxnLst/>
              <a:rect l="l" t="t" r="r" b="b"/>
              <a:pathLst>
                <a:path w="1901" h="1295" extrusionOk="0">
                  <a:moveTo>
                    <a:pt x="897" y="1"/>
                  </a:moveTo>
                  <a:cubicBezTo>
                    <a:pt x="838" y="1"/>
                    <a:pt x="777" y="8"/>
                    <a:pt x="714" y="22"/>
                  </a:cubicBezTo>
                  <a:cubicBezTo>
                    <a:pt x="253" y="128"/>
                    <a:pt x="0" y="620"/>
                    <a:pt x="183" y="1056"/>
                  </a:cubicBezTo>
                  <a:cubicBezTo>
                    <a:pt x="201" y="1096"/>
                    <a:pt x="239" y="1118"/>
                    <a:pt x="278" y="1118"/>
                  </a:cubicBezTo>
                  <a:cubicBezTo>
                    <a:pt x="307" y="1118"/>
                    <a:pt x="336" y="1106"/>
                    <a:pt x="359" y="1080"/>
                  </a:cubicBezTo>
                  <a:cubicBezTo>
                    <a:pt x="469" y="946"/>
                    <a:pt x="623" y="883"/>
                    <a:pt x="776" y="883"/>
                  </a:cubicBezTo>
                  <a:cubicBezTo>
                    <a:pt x="987" y="883"/>
                    <a:pt x="1196" y="1005"/>
                    <a:pt x="1284" y="1232"/>
                  </a:cubicBezTo>
                  <a:cubicBezTo>
                    <a:pt x="1303" y="1273"/>
                    <a:pt x="1344" y="1294"/>
                    <a:pt x="1385" y="1294"/>
                  </a:cubicBezTo>
                  <a:cubicBezTo>
                    <a:pt x="1417" y="1294"/>
                    <a:pt x="1450" y="1281"/>
                    <a:pt x="1474" y="1253"/>
                  </a:cubicBezTo>
                  <a:cubicBezTo>
                    <a:pt x="1900" y="739"/>
                    <a:pt x="1510" y="1"/>
                    <a:pt x="897" y="1"/>
                  </a:cubicBezTo>
                  <a:close/>
                </a:path>
              </a:pathLst>
            </a:custGeom>
            <a:solidFill>
              <a:srgbClr val="F4F8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5" name="Google Shape;19615;p141"/>
            <p:cNvSpPr/>
            <p:nvPr/>
          </p:nvSpPr>
          <p:spPr>
            <a:xfrm>
              <a:off x="6336018" y="1700156"/>
              <a:ext cx="99136" cy="64561"/>
            </a:xfrm>
            <a:custGeom>
              <a:avLst/>
              <a:gdLst/>
              <a:ahLst/>
              <a:cxnLst/>
              <a:rect l="l" t="t" r="r" b="b"/>
              <a:pathLst>
                <a:path w="3782" h="2463" extrusionOk="0">
                  <a:moveTo>
                    <a:pt x="152" y="1"/>
                  </a:moveTo>
                  <a:cubicBezTo>
                    <a:pt x="96" y="68"/>
                    <a:pt x="57" y="145"/>
                    <a:pt x="33" y="226"/>
                  </a:cubicBezTo>
                  <a:cubicBezTo>
                    <a:pt x="1" y="328"/>
                    <a:pt x="11" y="433"/>
                    <a:pt x="64" y="525"/>
                  </a:cubicBezTo>
                  <a:cubicBezTo>
                    <a:pt x="567" y="1390"/>
                    <a:pt x="1735" y="2047"/>
                    <a:pt x="3183" y="2462"/>
                  </a:cubicBezTo>
                  <a:cubicBezTo>
                    <a:pt x="3419" y="2290"/>
                    <a:pt x="3619" y="2079"/>
                    <a:pt x="3781" y="1840"/>
                  </a:cubicBezTo>
                  <a:cubicBezTo>
                    <a:pt x="1988" y="1316"/>
                    <a:pt x="634" y="514"/>
                    <a:pt x="152" y="1"/>
                  </a:cubicBezTo>
                  <a:close/>
                </a:path>
              </a:pathLst>
            </a:custGeom>
            <a:solidFill>
              <a:srgbClr val="819C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6" name="Google Shape;19616;p141"/>
            <p:cNvSpPr/>
            <p:nvPr/>
          </p:nvSpPr>
          <p:spPr>
            <a:xfrm>
              <a:off x="6336018" y="1693053"/>
              <a:ext cx="22988" cy="28703"/>
            </a:xfrm>
            <a:custGeom>
              <a:avLst/>
              <a:gdLst/>
              <a:ahLst/>
              <a:cxnLst/>
              <a:rect l="l" t="t" r="r" b="b"/>
              <a:pathLst>
                <a:path w="877" h="1095" extrusionOk="0">
                  <a:moveTo>
                    <a:pt x="834" y="1"/>
                  </a:moveTo>
                  <a:cubicBezTo>
                    <a:pt x="775" y="8"/>
                    <a:pt x="715" y="19"/>
                    <a:pt x="655" y="22"/>
                  </a:cubicBezTo>
                  <a:cubicBezTo>
                    <a:pt x="237" y="61"/>
                    <a:pt x="85" y="317"/>
                    <a:pt x="33" y="497"/>
                  </a:cubicBezTo>
                  <a:cubicBezTo>
                    <a:pt x="1" y="599"/>
                    <a:pt x="11" y="704"/>
                    <a:pt x="64" y="796"/>
                  </a:cubicBezTo>
                  <a:cubicBezTo>
                    <a:pt x="128" y="901"/>
                    <a:pt x="194" y="1000"/>
                    <a:pt x="272" y="1095"/>
                  </a:cubicBezTo>
                  <a:cubicBezTo>
                    <a:pt x="634" y="975"/>
                    <a:pt x="877" y="637"/>
                    <a:pt x="877" y="258"/>
                  </a:cubicBezTo>
                  <a:cubicBezTo>
                    <a:pt x="877" y="170"/>
                    <a:pt x="862" y="82"/>
                    <a:pt x="834" y="1"/>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7" name="Google Shape;19617;p141"/>
            <p:cNvSpPr/>
            <p:nvPr/>
          </p:nvSpPr>
          <p:spPr>
            <a:xfrm>
              <a:off x="6387841" y="1693996"/>
              <a:ext cx="39188" cy="33552"/>
            </a:xfrm>
            <a:custGeom>
              <a:avLst/>
              <a:gdLst/>
              <a:ahLst/>
              <a:cxnLst/>
              <a:rect l="l" t="t" r="r" b="b"/>
              <a:pathLst>
                <a:path w="1495" h="1280" extrusionOk="0">
                  <a:moveTo>
                    <a:pt x="852" y="407"/>
                  </a:moveTo>
                  <a:cubicBezTo>
                    <a:pt x="972" y="407"/>
                    <a:pt x="1087" y="500"/>
                    <a:pt x="1087" y="640"/>
                  </a:cubicBezTo>
                  <a:cubicBezTo>
                    <a:pt x="1087" y="767"/>
                    <a:pt x="981" y="872"/>
                    <a:pt x="855" y="872"/>
                  </a:cubicBezTo>
                  <a:cubicBezTo>
                    <a:pt x="647" y="872"/>
                    <a:pt x="545" y="623"/>
                    <a:pt x="689" y="475"/>
                  </a:cubicBezTo>
                  <a:cubicBezTo>
                    <a:pt x="737" y="428"/>
                    <a:pt x="795" y="407"/>
                    <a:pt x="852" y="407"/>
                  </a:cubicBezTo>
                  <a:close/>
                  <a:moveTo>
                    <a:pt x="855" y="0"/>
                  </a:moveTo>
                  <a:cubicBezTo>
                    <a:pt x="285" y="0"/>
                    <a:pt x="0" y="689"/>
                    <a:pt x="401" y="1090"/>
                  </a:cubicBezTo>
                  <a:cubicBezTo>
                    <a:pt x="532" y="1221"/>
                    <a:pt x="693" y="1280"/>
                    <a:pt x="851" y="1280"/>
                  </a:cubicBezTo>
                  <a:cubicBezTo>
                    <a:pt x="1180" y="1280"/>
                    <a:pt x="1495" y="1025"/>
                    <a:pt x="1495" y="640"/>
                  </a:cubicBezTo>
                  <a:cubicBezTo>
                    <a:pt x="1495" y="288"/>
                    <a:pt x="1206" y="0"/>
                    <a:pt x="8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8" name="Google Shape;19618;p141"/>
            <p:cNvSpPr/>
            <p:nvPr/>
          </p:nvSpPr>
          <p:spPr>
            <a:xfrm>
              <a:off x="6330671" y="1551243"/>
              <a:ext cx="365245" cy="261968"/>
            </a:xfrm>
            <a:custGeom>
              <a:avLst/>
              <a:gdLst/>
              <a:ahLst/>
              <a:cxnLst/>
              <a:rect l="l" t="t" r="r" b="b"/>
              <a:pathLst>
                <a:path w="13934" h="9994" extrusionOk="0">
                  <a:moveTo>
                    <a:pt x="855" y="5640"/>
                  </a:moveTo>
                  <a:lnTo>
                    <a:pt x="855" y="5640"/>
                  </a:lnTo>
                  <a:cubicBezTo>
                    <a:pt x="870" y="5808"/>
                    <a:pt x="806" y="5977"/>
                    <a:pt x="680" y="6097"/>
                  </a:cubicBezTo>
                  <a:cubicBezTo>
                    <a:pt x="634" y="6149"/>
                    <a:pt x="581" y="6192"/>
                    <a:pt x="521" y="6230"/>
                  </a:cubicBezTo>
                  <a:cubicBezTo>
                    <a:pt x="483" y="6170"/>
                    <a:pt x="444" y="6111"/>
                    <a:pt x="412" y="6047"/>
                  </a:cubicBezTo>
                  <a:cubicBezTo>
                    <a:pt x="419" y="5988"/>
                    <a:pt x="441" y="5931"/>
                    <a:pt x="465" y="5879"/>
                  </a:cubicBezTo>
                  <a:cubicBezTo>
                    <a:pt x="539" y="5738"/>
                    <a:pt x="669" y="5661"/>
                    <a:pt x="855" y="5640"/>
                  </a:cubicBezTo>
                  <a:close/>
                  <a:moveTo>
                    <a:pt x="7308" y="513"/>
                  </a:moveTo>
                  <a:lnTo>
                    <a:pt x="7125" y="1149"/>
                  </a:lnTo>
                  <a:cubicBezTo>
                    <a:pt x="7084" y="1283"/>
                    <a:pt x="7189" y="1408"/>
                    <a:pt x="7317" y="1408"/>
                  </a:cubicBezTo>
                  <a:cubicBezTo>
                    <a:pt x="7342" y="1408"/>
                    <a:pt x="7369" y="1403"/>
                    <a:pt x="7396" y="1392"/>
                  </a:cubicBezTo>
                  <a:cubicBezTo>
                    <a:pt x="7934" y="1176"/>
                    <a:pt x="8460" y="1107"/>
                    <a:pt x="8913" y="1107"/>
                  </a:cubicBezTo>
                  <a:cubicBezTo>
                    <a:pt x="9345" y="1107"/>
                    <a:pt x="9710" y="1170"/>
                    <a:pt x="9956" y="1226"/>
                  </a:cubicBezTo>
                  <a:lnTo>
                    <a:pt x="9485" y="1662"/>
                  </a:lnTo>
                  <a:cubicBezTo>
                    <a:pt x="9355" y="1785"/>
                    <a:pt x="9436" y="2007"/>
                    <a:pt x="9618" y="2014"/>
                  </a:cubicBezTo>
                  <a:cubicBezTo>
                    <a:pt x="10448" y="2046"/>
                    <a:pt x="11268" y="2229"/>
                    <a:pt x="12031" y="2556"/>
                  </a:cubicBezTo>
                  <a:lnTo>
                    <a:pt x="11560" y="2847"/>
                  </a:lnTo>
                  <a:cubicBezTo>
                    <a:pt x="11405" y="2942"/>
                    <a:pt x="11440" y="3178"/>
                    <a:pt x="11616" y="3220"/>
                  </a:cubicBezTo>
                  <a:cubicBezTo>
                    <a:pt x="12280" y="3382"/>
                    <a:pt x="13051" y="3899"/>
                    <a:pt x="13395" y="4145"/>
                  </a:cubicBezTo>
                  <a:lnTo>
                    <a:pt x="12910" y="4634"/>
                  </a:lnTo>
                  <a:cubicBezTo>
                    <a:pt x="12840" y="4704"/>
                    <a:pt x="12829" y="4817"/>
                    <a:pt x="12889" y="4898"/>
                  </a:cubicBezTo>
                  <a:cubicBezTo>
                    <a:pt x="13262" y="5400"/>
                    <a:pt x="13406" y="6009"/>
                    <a:pt x="13465" y="6406"/>
                  </a:cubicBezTo>
                  <a:cubicBezTo>
                    <a:pt x="12903" y="6065"/>
                    <a:pt x="12287" y="5808"/>
                    <a:pt x="11647" y="5654"/>
                  </a:cubicBezTo>
                  <a:lnTo>
                    <a:pt x="11644" y="5654"/>
                  </a:lnTo>
                  <a:cubicBezTo>
                    <a:pt x="11627" y="5649"/>
                    <a:pt x="11610" y="5647"/>
                    <a:pt x="11593" y="5647"/>
                  </a:cubicBezTo>
                  <a:cubicBezTo>
                    <a:pt x="11508" y="5647"/>
                    <a:pt x="11428" y="5702"/>
                    <a:pt x="11401" y="5787"/>
                  </a:cubicBezTo>
                  <a:lnTo>
                    <a:pt x="11211" y="6378"/>
                  </a:lnTo>
                  <a:cubicBezTo>
                    <a:pt x="9914" y="5601"/>
                    <a:pt x="9024" y="5256"/>
                    <a:pt x="8986" y="5242"/>
                  </a:cubicBezTo>
                  <a:cubicBezTo>
                    <a:pt x="8961" y="5233"/>
                    <a:pt x="8936" y="5228"/>
                    <a:pt x="8911" y="5228"/>
                  </a:cubicBezTo>
                  <a:cubicBezTo>
                    <a:pt x="8834" y="5228"/>
                    <a:pt x="8761" y="5273"/>
                    <a:pt x="8729" y="5348"/>
                  </a:cubicBezTo>
                  <a:lnTo>
                    <a:pt x="8356" y="6170"/>
                  </a:lnTo>
                  <a:cubicBezTo>
                    <a:pt x="7976" y="5910"/>
                    <a:pt x="7586" y="5675"/>
                    <a:pt x="7185" y="5457"/>
                  </a:cubicBezTo>
                  <a:cubicBezTo>
                    <a:pt x="7150" y="5438"/>
                    <a:pt x="7116" y="5430"/>
                    <a:pt x="7084" y="5430"/>
                  </a:cubicBezTo>
                  <a:cubicBezTo>
                    <a:pt x="6899" y="5430"/>
                    <a:pt x="6788" y="5707"/>
                    <a:pt x="6992" y="5815"/>
                  </a:cubicBezTo>
                  <a:cubicBezTo>
                    <a:pt x="7452" y="6061"/>
                    <a:pt x="7895" y="6339"/>
                    <a:pt x="8317" y="6645"/>
                  </a:cubicBezTo>
                  <a:cubicBezTo>
                    <a:pt x="8354" y="6671"/>
                    <a:pt x="8396" y="6683"/>
                    <a:pt x="8437" y="6683"/>
                  </a:cubicBezTo>
                  <a:cubicBezTo>
                    <a:pt x="8514" y="6683"/>
                    <a:pt x="8589" y="6640"/>
                    <a:pt x="8623" y="6564"/>
                  </a:cubicBezTo>
                  <a:lnTo>
                    <a:pt x="9021" y="5696"/>
                  </a:lnTo>
                  <a:cubicBezTo>
                    <a:pt x="9780" y="6030"/>
                    <a:pt x="10515" y="6420"/>
                    <a:pt x="11222" y="6860"/>
                  </a:cubicBezTo>
                  <a:cubicBezTo>
                    <a:pt x="11255" y="6878"/>
                    <a:pt x="11290" y="6887"/>
                    <a:pt x="11324" y="6887"/>
                  </a:cubicBezTo>
                  <a:cubicBezTo>
                    <a:pt x="11409" y="6887"/>
                    <a:pt x="11491" y="6835"/>
                    <a:pt x="11521" y="6747"/>
                  </a:cubicBezTo>
                  <a:lnTo>
                    <a:pt x="11732" y="6097"/>
                  </a:lnTo>
                  <a:cubicBezTo>
                    <a:pt x="12157" y="6216"/>
                    <a:pt x="12569" y="6381"/>
                    <a:pt x="12959" y="6589"/>
                  </a:cubicBezTo>
                  <a:cubicBezTo>
                    <a:pt x="12477" y="7261"/>
                    <a:pt x="11591" y="7788"/>
                    <a:pt x="10389" y="8119"/>
                  </a:cubicBezTo>
                  <a:cubicBezTo>
                    <a:pt x="9480" y="8369"/>
                    <a:pt x="8403" y="8498"/>
                    <a:pt x="7285" y="8498"/>
                  </a:cubicBezTo>
                  <a:cubicBezTo>
                    <a:pt x="6988" y="8498"/>
                    <a:pt x="6688" y="8489"/>
                    <a:pt x="6387" y="8470"/>
                  </a:cubicBezTo>
                  <a:cubicBezTo>
                    <a:pt x="5483" y="8417"/>
                    <a:pt x="4586" y="8277"/>
                    <a:pt x="3707" y="8048"/>
                  </a:cubicBezTo>
                  <a:cubicBezTo>
                    <a:pt x="4562" y="7443"/>
                    <a:pt x="4615" y="6607"/>
                    <a:pt x="4558" y="6121"/>
                  </a:cubicBezTo>
                  <a:cubicBezTo>
                    <a:pt x="4544" y="5999"/>
                    <a:pt x="4452" y="5943"/>
                    <a:pt x="4359" y="5943"/>
                  </a:cubicBezTo>
                  <a:cubicBezTo>
                    <a:pt x="4248" y="5943"/>
                    <a:pt x="4137" y="6023"/>
                    <a:pt x="4154" y="6170"/>
                  </a:cubicBezTo>
                  <a:cubicBezTo>
                    <a:pt x="4217" y="6698"/>
                    <a:pt x="4094" y="7422"/>
                    <a:pt x="3180" y="7894"/>
                  </a:cubicBezTo>
                  <a:cubicBezTo>
                    <a:pt x="2983" y="7830"/>
                    <a:pt x="2793" y="7760"/>
                    <a:pt x="2614" y="7690"/>
                  </a:cubicBezTo>
                  <a:cubicBezTo>
                    <a:pt x="1812" y="7373"/>
                    <a:pt x="1193" y="6983"/>
                    <a:pt x="782" y="6547"/>
                  </a:cubicBezTo>
                  <a:cubicBezTo>
                    <a:pt x="1035" y="6367"/>
                    <a:pt x="1302" y="6047"/>
                    <a:pt x="1260" y="5583"/>
                  </a:cubicBezTo>
                  <a:cubicBezTo>
                    <a:pt x="1826" y="5488"/>
                    <a:pt x="2280" y="5316"/>
                    <a:pt x="2688" y="5161"/>
                  </a:cubicBezTo>
                  <a:cubicBezTo>
                    <a:pt x="3136" y="4992"/>
                    <a:pt x="3508" y="4851"/>
                    <a:pt x="3910" y="4851"/>
                  </a:cubicBezTo>
                  <a:cubicBezTo>
                    <a:pt x="3925" y="4851"/>
                    <a:pt x="3939" y="4851"/>
                    <a:pt x="3953" y="4852"/>
                  </a:cubicBezTo>
                  <a:cubicBezTo>
                    <a:pt x="3929" y="4936"/>
                    <a:pt x="3918" y="5021"/>
                    <a:pt x="3918" y="5105"/>
                  </a:cubicBezTo>
                  <a:cubicBezTo>
                    <a:pt x="3922" y="5207"/>
                    <a:pt x="3939" y="5309"/>
                    <a:pt x="3971" y="5404"/>
                  </a:cubicBezTo>
                  <a:cubicBezTo>
                    <a:pt x="4002" y="5504"/>
                    <a:pt x="4081" y="5547"/>
                    <a:pt x="4160" y="5547"/>
                  </a:cubicBezTo>
                  <a:cubicBezTo>
                    <a:pt x="4284" y="5547"/>
                    <a:pt x="4411" y="5440"/>
                    <a:pt x="4361" y="5281"/>
                  </a:cubicBezTo>
                  <a:cubicBezTo>
                    <a:pt x="4340" y="5225"/>
                    <a:pt x="4330" y="5165"/>
                    <a:pt x="4326" y="5105"/>
                  </a:cubicBezTo>
                  <a:cubicBezTo>
                    <a:pt x="4326" y="4785"/>
                    <a:pt x="4590" y="4547"/>
                    <a:pt x="4884" y="4547"/>
                  </a:cubicBezTo>
                  <a:cubicBezTo>
                    <a:pt x="4955" y="4547"/>
                    <a:pt x="5028" y="4561"/>
                    <a:pt x="5100" y="4592"/>
                  </a:cubicBezTo>
                  <a:cubicBezTo>
                    <a:pt x="5469" y="4746"/>
                    <a:pt x="5560" y="5225"/>
                    <a:pt x="5276" y="5502"/>
                  </a:cubicBezTo>
                  <a:cubicBezTo>
                    <a:pt x="5126" y="5649"/>
                    <a:pt x="5262" y="5856"/>
                    <a:pt x="5420" y="5856"/>
                  </a:cubicBezTo>
                  <a:cubicBezTo>
                    <a:pt x="5467" y="5856"/>
                    <a:pt x="5516" y="5838"/>
                    <a:pt x="5560" y="5794"/>
                  </a:cubicBezTo>
                  <a:cubicBezTo>
                    <a:pt x="5701" y="5657"/>
                    <a:pt x="5800" y="5478"/>
                    <a:pt x="5835" y="5284"/>
                  </a:cubicBezTo>
                  <a:cubicBezTo>
                    <a:pt x="5944" y="5323"/>
                    <a:pt x="6081" y="5379"/>
                    <a:pt x="6243" y="5450"/>
                  </a:cubicBezTo>
                  <a:cubicBezTo>
                    <a:pt x="6275" y="5464"/>
                    <a:pt x="6305" y="5471"/>
                    <a:pt x="6334" y="5471"/>
                  </a:cubicBezTo>
                  <a:cubicBezTo>
                    <a:pt x="6527" y="5471"/>
                    <a:pt x="6622" y="5175"/>
                    <a:pt x="6408" y="5077"/>
                  </a:cubicBezTo>
                  <a:cubicBezTo>
                    <a:pt x="6137" y="4961"/>
                    <a:pt x="5933" y="4883"/>
                    <a:pt x="5814" y="4841"/>
                  </a:cubicBezTo>
                  <a:cubicBezTo>
                    <a:pt x="5687" y="4395"/>
                    <a:pt x="5288" y="4142"/>
                    <a:pt x="4881" y="4142"/>
                  </a:cubicBezTo>
                  <a:cubicBezTo>
                    <a:pt x="4624" y="4142"/>
                    <a:pt x="4364" y="4244"/>
                    <a:pt x="4168" y="4462"/>
                  </a:cubicBezTo>
                  <a:cubicBezTo>
                    <a:pt x="4077" y="4450"/>
                    <a:pt x="3985" y="4444"/>
                    <a:pt x="3893" y="4444"/>
                  </a:cubicBezTo>
                  <a:cubicBezTo>
                    <a:pt x="3711" y="4444"/>
                    <a:pt x="3530" y="4466"/>
                    <a:pt x="3356" y="4511"/>
                  </a:cubicBezTo>
                  <a:cubicBezTo>
                    <a:pt x="3211" y="4546"/>
                    <a:pt x="3071" y="4588"/>
                    <a:pt x="2934" y="4637"/>
                  </a:cubicBezTo>
                  <a:cubicBezTo>
                    <a:pt x="2800" y="3846"/>
                    <a:pt x="3004" y="3101"/>
                    <a:pt x="3549" y="2425"/>
                  </a:cubicBezTo>
                  <a:cubicBezTo>
                    <a:pt x="3764" y="2158"/>
                    <a:pt x="4017" y="1923"/>
                    <a:pt x="4295" y="1719"/>
                  </a:cubicBezTo>
                  <a:lnTo>
                    <a:pt x="4407" y="2035"/>
                  </a:lnTo>
                  <a:cubicBezTo>
                    <a:pt x="4437" y="2121"/>
                    <a:pt x="4518" y="2171"/>
                    <a:pt x="4600" y="2171"/>
                  </a:cubicBezTo>
                  <a:cubicBezTo>
                    <a:pt x="4652" y="2171"/>
                    <a:pt x="4704" y="2151"/>
                    <a:pt x="4745" y="2109"/>
                  </a:cubicBezTo>
                  <a:cubicBezTo>
                    <a:pt x="5662" y="1174"/>
                    <a:pt x="6760" y="702"/>
                    <a:pt x="7308" y="513"/>
                  </a:cubicBezTo>
                  <a:close/>
                  <a:moveTo>
                    <a:pt x="3890" y="8516"/>
                  </a:moveTo>
                  <a:cubicBezTo>
                    <a:pt x="4179" y="8586"/>
                    <a:pt x="4481" y="8650"/>
                    <a:pt x="4787" y="8699"/>
                  </a:cubicBezTo>
                  <a:lnTo>
                    <a:pt x="4787" y="8871"/>
                  </a:lnTo>
                  <a:lnTo>
                    <a:pt x="4618" y="8896"/>
                  </a:lnTo>
                  <a:cubicBezTo>
                    <a:pt x="4284" y="8934"/>
                    <a:pt x="4066" y="9261"/>
                    <a:pt x="4154" y="9585"/>
                  </a:cubicBezTo>
                  <a:lnTo>
                    <a:pt x="3380" y="9585"/>
                  </a:lnTo>
                  <a:cubicBezTo>
                    <a:pt x="3299" y="9581"/>
                    <a:pt x="3236" y="9518"/>
                    <a:pt x="3240" y="9441"/>
                  </a:cubicBezTo>
                  <a:lnTo>
                    <a:pt x="3236" y="9441"/>
                  </a:lnTo>
                  <a:cubicBezTo>
                    <a:pt x="3236" y="9367"/>
                    <a:pt x="3289" y="9307"/>
                    <a:pt x="3363" y="9297"/>
                  </a:cubicBezTo>
                  <a:lnTo>
                    <a:pt x="3711" y="9254"/>
                  </a:lnTo>
                  <a:cubicBezTo>
                    <a:pt x="3813" y="9240"/>
                    <a:pt x="3890" y="9156"/>
                    <a:pt x="3890" y="9050"/>
                  </a:cubicBezTo>
                  <a:lnTo>
                    <a:pt x="3890" y="8516"/>
                  </a:lnTo>
                  <a:close/>
                  <a:moveTo>
                    <a:pt x="5195" y="8762"/>
                  </a:moveTo>
                  <a:cubicBezTo>
                    <a:pt x="5420" y="8794"/>
                    <a:pt x="5648" y="8822"/>
                    <a:pt x="5877" y="8843"/>
                  </a:cubicBezTo>
                  <a:lnTo>
                    <a:pt x="5877" y="9353"/>
                  </a:lnTo>
                  <a:cubicBezTo>
                    <a:pt x="5877" y="9479"/>
                    <a:pt x="5771" y="9585"/>
                    <a:pt x="5645" y="9585"/>
                  </a:cubicBezTo>
                  <a:lnTo>
                    <a:pt x="4685" y="9585"/>
                  </a:lnTo>
                  <a:cubicBezTo>
                    <a:pt x="4509" y="9581"/>
                    <a:pt x="4491" y="9321"/>
                    <a:pt x="4667" y="9297"/>
                  </a:cubicBezTo>
                  <a:lnTo>
                    <a:pt x="5019" y="9254"/>
                  </a:lnTo>
                  <a:cubicBezTo>
                    <a:pt x="5117" y="9240"/>
                    <a:pt x="5195" y="9156"/>
                    <a:pt x="5195" y="9050"/>
                  </a:cubicBezTo>
                  <a:lnTo>
                    <a:pt x="5195" y="8762"/>
                  </a:lnTo>
                  <a:close/>
                  <a:moveTo>
                    <a:pt x="9576" y="8716"/>
                  </a:moveTo>
                  <a:lnTo>
                    <a:pt x="9576" y="8871"/>
                  </a:lnTo>
                  <a:lnTo>
                    <a:pt x="9407" y="8896"/>
                  </a:lnTo>
                  <a:cubicBezTo>
                    <a:pt x="9073" y="8934"/>
                    <a:pt x="8855" y="9261"/>
                    <a:pt x="8943" y="9585"/>
                  </a:cubicBezTo>
                  <a:lnTo>
                    <a:pt x="8170" y="9585"/>
                  </a:lnTo>
                  <a:cubicBezTo>
                    <a:pt x="8089" y="9581"/>
                    <a:pt x="8029" y="9518"/>
                    <a:pt x="8029" y="9441"/>
                  </a:cubicBezTo>
                  <a:lnTo>
                    <a:pt x="8026" y="9441"/>
                  </a:lnTo>
                  <a:cubicBezTo>
                    <a:pt x="8026" y="9367"/>
                    <a:pt x="8078" y="9307"/>
                    <a:pt x="8152" y="9297"/>
                  </a:cubicBezTo>
                  <a:lnTo>
                    <a:pt x="8500" y="9254"/>
                  </a:lnTo>
                  <a:cubicBezTo>
                    <a:pt x="8602" y="9240"/>
                    <a:pt x="8680" y="9156"/>
                    <a:pt x="8680" y="9050"/>
                  </a:cubicBezTo>
                  <a:lnTo>
                    <a:pt x="8680" y="8836"/>
                  </a:lnTo>
                  <a:cubicBezTo>
                    <a:pt x="8986" y="8808"/>
                    <a:pt x="9288" y="8766"/>
                    <a:pt x="9576" y="8716"/>
                  </a:cubicBezTo>
                  <a:close/>
                  <a:moveTo>
                    <a:pt x="10884" y="8396"/>
                  </a:moveTo>
                  <a:lnTo>
                    <a:pt x="10884" y="9353"/>
                  </a:lnTo>
                  <a:cubicBezTo>
                    <a:pt x="10881" y="9479"/>
                    <a:pt x="10779" y="9585"/>
                    <a:pt x="10652" y="9585"/>
                  </a:cubicBezTo>
                  <a:lnTo>
                    <a:pt x="9474" y="9585"/>
                  </a:lnTo>
                  <a:cubicBezTo>
                    <a:pt x="9295" y="9581"/>
                    <a:pt x="9281" y="9321"/>
                    <a:pt x="9457" y="9297"/>
                  </a:cubicBezTo>
                  <a:lnTo>
                    <a:pt x="9805" y="9254"/>
                  </a:lnTo>
                  <a:cubicBezTo>
                    <a:pt x="9907" y="9240"/>
                    <a:pt x="9984" y="9156"/>
                    <a:pt x="9984" y="9050"/>
                  </a:cubicBezTo>
                  <a:lnTo>
                    <a:pt x="9984" y="8639"/>
                  </a:lnTo>
                  <a:cubicBezTo>
                    <a:pt x="10160" y="8600"/>
                    <a:pt x="10329" y="8558"/>
                    <a:pt x="10491" y="8512"/>
                  </a:cubicBezTo>
                  <a:cubicBezTo>
                    <a:pt x="10628" y="8477"/>
                    <a:pt x="10758" y="8439"/>
                    <a:pt x="10884" y="8396"/>
                  </a:cubicBezTo>
                  <a:close/>
                  <a:moveTo>
                    <a:pt x="7608" y="1"/>
                  </a:moveTo>
                  <a:cubicBezTo>
                    <a:pt x="7593" y="1"/>
                    <a:pt x="7577" y="2"/>
                    <a:pt x="7561" y="6"/>
                  </a:cubicBezTo>
                  <a:cubicBezTo>
                    <a:pt x="7495" y="24"/>
                    <a:pt x="5993" y="393"/>
                    <a:pt x="4681" y="1599"/>
                  </a:cubicBezTo>
                  <a:lnTo>
                    <a:pt x="4586" y="1335"/>
                  </a:lnTo>
                  <a:cubicBezTo>
                    <a:pt x="4556" y="1251"/>
                    <a:pt x="4477" y="1199"/>
                    <a:pt x="4394" y="1199"/>
                  </a:cubicBezTo>
                  <a:cubicBezTo>
                    <a:pt x="4361" y="1199"/>
                    <a:pt x="4326" y="1208"/>
                    <a:pt x="4295" y="1226"/>
                  </a:cubicBezTo>
                  <a:cubicBezTo>
                    <a:pt x="3894" y="1476"/>
                    <a:pt x="3535" y="1793"/>
                    <a:pt x="3236" y="2158"/>
                  </a:cubicBezTo>
                  <a:cubicBezTo>
                    <a:pt x="2603" y="2942"/>
                    <a:pt x="2368" y="3846"/>
                    <a:pt x="2543" y="4781"/>
                  </a:cubicBezTo>
                  <a:cubicBezTo>
                    <a:pt x="2072" y="4961"/>
                    <a:pt x="1534" y="5161"/>
                    <a:pt x="838" y="5228"/>
                  </a:cubicBezTo>
                  <a:cubicBezTo>
                    <a:pt x="412" y="5267"/>
                    <a:pt x="205" y="5499"/>
                    <a:pt x="106" y="5685"/>
                  </a:cubicBezTo>
                  <a:cubicBezTo>
                    <a:pt x="43" y="5808"/>
                    <a:pt x="8" y="5942"/>
                    <a:pt x="1" y="6083"/>
                  </a:cubicBezTo>
                  <a:cubicBezTo>
                    <a:pt x="1" y="6114"/>
                    <a:pt x="8" y="6146"/>
                    <a:pt x="22" y="6174"/>
                  </a:cubicBezTo>
                  <a:cubicBezTo>
                    <a:pt x="402" y="6927"/>
                    <a:pt x="1246" y="7584"/>
                    <a:pt x="2462" y="8066"/>
                  </a:cubicBezTo>
                  <a:cubicBezTo>
                    <a:pt x="2797" y="8199"/>
                    <a:pt x="3138" y="8312"/>
                    <a:pt x="3486" y="8407"/>
                  </a:cubicBezTo>
                  <a:lnTo>
                    <a:pt x="3486" y="8868"/>
                  </a:lnTo>
                  <a:lnTo>
                    <a:pt x="3313" y="8892"/>
                  </a:lnTo>
                  <a:cubicBezTo>
                    <a:pt x="3018" y="8917"/>
                    <a:pt x="2797" y="9177"/>
                    <a:pt x="2814" y="9472"/>
                  </a:cubicBezTo>
                  <a:cubicBezTo>
                    <a:pt x="2835" y="9765"/>
                    <a:pt x="3074" y="9990"/>
                    <a:pt x="3364" y="9990"/>
                  </a:cubicBezTo>
                  <a:cubicBezTo>
                    <a:pt x="3371" y="9990"/>
                    <a:pt x="3377" y="9990"/>
                    <a:pt x="3384" y="9989"/>
                  </a:cubicBezTo>
                  <a:lnTo>
                    <a:pt x="5648" y="9989"/>
                  </a:lnTo>
                  <a:cubicBezTo>
                    <a:pt x="6000" y="9989"/>
                    <a:pt x="6285" y="9705"/>
                    <a:pt x="6288" y="9349"/>
                  </a:cubicBezTo>
                  <a:lnTo>
                    <a:pt x="6288" y="8875"/>
                  </a:lnTo>
                  <a:lnTo>
                    <a:pt x="6362" y="8878"/>
                  </a:lnTo>
                  <a:cubicBezTo>
                    <a:pt x="6668" y="8899"/>
                    <a:pt x="6971" y="8906"/>
                    <a:pt x="7273" y="8906"/>
                  </a:cubicBezTo>
                  <a:cubicBezTo>
                    <a:pt x="7611" y="8906"/>
                    <a:pt x="7945" y="8896"/>
                    <a:pt x="8275" y="8871"/>
                  </a:cubicBezTo>
                  <a:lnTo>
                    <a:pt x="8275" y="8871"/>
                  </a:lnTo>
                  <a:lnTo>
                    <a:pt x="8103" y="8892"/>
                  </a:lnTo>
                  <a:cubicBezTo>
                    <a:pt x="7807" y="8920"/>
                    <a:pt x="7586" y="9181"/>
                    <a:pt x="7604" y="9476"/>
                  </a:cubicBezTo>
                  <a:cubicBezTo>
                    <a:pt x="7624" y="9767"/>
                    <a:pt x="7867" y="9993"/>
                    <a:pt x="8160" y="9993"/>
                  </a:cubicBezTo>
                  <a:cubicBezTo>
                    <a:pt x="8164" y="9993"/>
                    <a:pt x="8169" y="9993"/>
                    <a:pt x="8173" y="9993"/>
                  </a:cubicBezTo>
                  <a:lnTo>
                    <a:pt x="10656" y="9993"/>
                  </a:lnTo>
                  <a:cubicBezTo>
                    <a:pt x="11007" y="9993"/>
                    <a:pt x="11292" y="9705"/>
                    <a:pt x="11296" y="9353"/>
                  </a:cubicBezTo>
                  <a:lnTo>
                    <a:pt x="11296" y="8249"/>
                  </a:lnTo>
                  <a:cubicBezTo>
                    <a:pt x="12207" y="7890"/>
                    <a:pt x="12896" y="7398"/>
                    <a:pt x="13314" y="6796"/>
                  </a:cubicBezTo>
                  <a:cubicBezTo>
                    <a:pt x="13402" y="6853"/>
                    <a:pt x="13490" y="6916"/>
                    <a:pt x="13571" y="6983"/>
                  </a:cubicBezTo>
                  <a:cubicBezTo>
                    <a:pt x="13611" y="7018"/>
                    <a:pt x="13658" y="7034"/>
                    <a:pt x="13704" y="7034"/>
                  </a:cubicBezTo>
                  <a:cubicBezTo>
                    <a:pt x="13810" y="7034"/>
                    <a:pt x="13909" y="6951"/>
                    <a:pt x="13909" y="6828"/>
                  </a:cubicBezTo>
                  <a:cubicBezTo>
                    <a:pt x="13905" y="6782"/>
                    <a:pt x="13898" y="5710"/>
                    <a:pt x="13314" y="4803"/>
                  </a:cubicBezTo>
                  <a:lnTo>
                    <a:pt x="13845" y="4272"/>
                  </a:lnTo>
                  <a:cubicBezTo>
                    <a:pt x="13933" y="4184"/>
                    <a:pt x="13923" y="4043"/>
                    <a:pt x="13828" y="3966"/>
                  </a:cubicBezTo>
                  <a:cubicBezTo>
                    <a:pt x="13789" y="3934"/>
                    <a:pt x="12980" y="3301"/>
                    <a:pt x="12140" y="2967"/>
                  </a:cubicBezTo>
                  <a:lnTo>
                    <a:pt x="12558" y="2707"/>
                  </a:lnTo>
                  <a:cubicBezTo>
                    <a:pt x="12692" y="2626"/>
                    <a:pt x="12688" y="2433"/>
                    <a:pt x="12551" y="2355"/>
                  </a:cubicBezTo>
                  <a:cubicBezTo>
                    <a:pt x="12509" y="2331"/>
                    <a:pt x="11538" y="1785"/>
                    <a:pt x="10107" y="1641"/>
                  </a:cubicBezTo>
                  <a:lnTo>
                    <a:pt x="10494" y="1279"/>
                  </a:lnTo>
                  <a:cubicBezTo>
                    <a:pt x="10603" y="1177"/>
                    <a:pt x="10568" y="994"/>
                    <a:pt x="10431" y="942"/>
                  </a:cubicBezTo>
                  <a:cubicBezTo>
                    <a:pt x="10390" y="925"/>
                    <a:pt x="9779" y="696"/>
                    <a:pt x="8923" y="696"/>
                  </a:cubicBezTo>
                  <a:cubicBezTo>
                    <a:pt x="8531" y="696"/>
                    <a:pt x="8088" y="744"/>
                    <a:pt x="7625" y="882"/>
                  </a:cubicBezTo>
                  <a:lnTo>
                    <a:pt x="7804" y="263"/>
                  </a:lnTo>
                  <a:cubicBezTo>
                    <a:pt x="7842" y="128"/>
                    <a:pt x="7739" y="1"/>
                    <a:pt x="7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9" name="Google Shape;19619;p141"/>
            <p:cNvSpPr/>
            <p:nvPr/>
          </p:nvSpPr>
          <p:spPr>
            <a:xfrm>
              <a:off x="6462363" y="1592161"/>
              <a:ext cx="46501" cy="41127"/>
            </a:xfrm>
            <a:custGeom>
              <a:avLst/>
              <a:gdLst/>
              <a:ahLst/>
              <a:cxnLst/>
              <a:rect l="l" t="t" r="r" b="b"/>
              <a:pathLst>
                <a:path w="1774" h="1569" extrusionOk="0">
                  <a:moveTo>
                    <a:pt x="1479" y="0"/>
                  </a:moveTo>
                  <a:cubicBezTo>
                    <a:pt x="1442" y="0"/>
                    <a:pt x="1402" y="11"/>
                    <a:pt x="1363" y="38"/>
                  </a:cubicBezTo>
                  <a:cubicBezTo>
                    <a:pt x="804" y="411"/>
                    <a:pt x="378" y="896"/>
                    <a:pt x="118" y="1237"/>
                  </a:cubicBezTo>
                  <a:cubicBezTo>
                    <a:pt x="1" y="1395"/>
                    <a:pt x="140" y="1568"/>
                    <a:pt x="288" y="1568"/>
                  </a:cubicBezTo>
                  <a:cubicBezTo>
                    <a:pt x="344" y="1568"/>
                    <a:pt x="401" y="1543"/>
                    <a:pt x="445" y="1483"/>
                  </a:cubicBezTo>
                  <a:cubicBezTo>
                    <a:pt x="684" y="1167"/>
                    <a:pt x="1074" y="717"/>
                    <a:pt x="1588" y="376"/>
                  </a:cubicBezTo>
                  <a:cubicBezTo>
                    <a:pt x="1773" y="251"/>
                    <a:pt x="1653" y="0"/>
                    <a:pt x="14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0" name="Google Shape;19620;p141"/>
            <p:cNvSpPr/>
            <p:nvPr/>
          </p:nvSpPr>
          <p:spPr>
            <a:xfrm>
              <a:off x="6519689" y="1595988"/>
              <a:ext cx="45059" cy="24666"/>
            </a:xfrm>
            <a:custGeom>
              <a:avLst/>
              <a:gdLst/>
              <a:ahLst/>
              <a:cxnLst/>
              <a:rect l="l" t="t" r="r" b="b"/>
              <a:pathLst>
                <a:path w="1719" h="941" extrusionOk="0">
                  <a:moveTo>
                    <a:pt x="1494" y="0"/>
                  </a:moveTo>
                  <a:cubicBezTo>
                    <a:pt x="1475" y="0"/>
                    <a:pt x="1456" y="3"/>
                    <a:pt x="1437" y="8"/>
                  </a:cubicBezTo>
                  <a:cubicBezTo>
                    <a:pt x="990" y="114"/>
                    <a:pt x="565" y="304"/>
                    <a:pt x="185" y="564"/>
                  </a:cubicBezTo>
                  <a:cubicBezTo>
                    <a:pt x="0" y="691"/>
                    <a:pt x="124" y="941"/>
                    <a:pt x="298" y="941"/>
                  </a:cubicBezTo>
                  <a:cubicBezTo>
                    <a:pt x="336" y="941"/>
                    <a:pt x="377" y="929"/>
                    <a:pt x="417" y="901"/>
                  </a:cubicBezTo>
                  <a:cubicBezTo>
                    <a:pt x="755" y="666"/>
                    <a:pt x="1131" y="500"/>
                    <a:pt x="1532" y="406"/>
                  </a:cubicBezTo>
                  <a:cubicBezTo>
                    <a:pt x="1644" y="381"/>
                    <a:pt x="1718" y="268"/>
                    <a:pt x="1690" y="156"/>
                  </a:cubicBezTo>
                  <a:cubicBezTo>
                    <a:pt x="1670" y="62"/>
                    <a:pt x="1586" y="0"/>
                    <a:pt x="14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1" name="Google Shape;19621;p141"/>
            <p:cNvSpPr/>
            <p:nvPr/>
          </p:nvSpPr>
          <p:spPr>
            <a:xfrm>
              <a:off x="6575496" y="1619920"/>
              <a:ext cx="41966" cy="11874"/>
            </a:xfrm>
            <a:custGeom>
              <a:avLst/>
              <a:gdLst/>
              <a:ahLst/>
              <a:cxnLst/>
              <a:rect l="l" t="t" r="r" b="b"/>
              <a:pathLst>
                <a:path w="1601" h="453" extrusionOk="0">
                  <a:moveTo>
                    <a:pt x="979" y="1"/>
                  </a:moveTo>
                  <a:cubicBezTo>
                    <a:pt x="737" y="1"/>
                    <a:pt x="497" y="16"/>
                    <a:pt x="257" y="45"/>
                  </a:cubicBezTo>
                  <a:cubicBezTo>
                    <a:pt x="1" y="76"/>
                    <a:pt x="22" y="453"/>
                    <a:pt x="282" y="453"/>
                  </a:cubicBezTo>
                  <a:lnTo>
                    <a:pt x="307" y="453"/>
                  </a:lnTo>
                  <a:cubicBezTo>
                    <a:pt x="533" y="425"/>
                    <a:pt x="762" y="411"/>
                    <a:pt x="991" y="411"/>
                  </a:cubicBezTo>
                  <a:cubicBezTo>
                    <a:pt x="1117" y="411"/>
                    <a:pt x="1243" y="416"/>
                    <a:pt x="1369" y="424"/>
                  </a:cubicBezTo>
                  <a:cubicBezTo>
                    <a:pt x="1373" y="425"/>
                    <a:pt x="1377" y="425"/>
                    <a:pt x="1382" y="425"/>
                  </a:cubicBezTo>
                  <a:cubicBezTo>
                    <a:pt x="1489" y="425"/>
                    <a:pt x="1580" y="343"/>
                    <a:pt x="1590" y="238"/>
                  </a:cubicBezTo>
                  <a:cubicBezTo>
                    <a:pt x="1601" y="125"/>
                    <a:pt x="1516" y="27"/>
                    <a:pt x="1404" y="16"/>
                  </a:cubicBezTo>
                  <a:cubicBezTo>
                    <a:pt x="1262" y="6"/>
                    <a:pt x="1120" y="1"/>
                    <a:pt x="9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2" name="Google Shape;19622;p141"/>
            <p:cNvSpPr/>
            <p:nvPr/>
          </p:nvSpPr>
          <p:spPr>
            <a:xfrm>
              <a:off x="6631826" y="1654520"/>
              <a:ext cx="29751" cy="17956"/>
            </a:xfrm>
            <a:custGeom>
              <a:avLst/>
              <a:gdLst/>
              <a:ahLst/>
              <a:cxnLst/>
              <a:rect l="l" t="t" r="r" b="b"/>
              <a:pathLst>
                <a:path w="1135" h="685" extrusionOk="0">
                  <a:moveTo>
                    <a:pt x="293" y="0"/>
                  </a:moveTo>
                  <a:cubicBezTo>
                    <a:pt x="89" y="0"/>
                    <a:pt x="0" y="310"/>
                    <a:pt x="229" y="395"/>
                  </a:cubicBezTo>
                  <a:cubicBezTo>
                    <a:pt x="401" y="462"/>
                    <a:pt x="566" y="543"/>
                    <a:pt x="721" y="645"/>
                  </a:cubicBezTo>
                  <a:cubicBezTo>
                    <a:pt x="761" y="673"/>
                    <a:pt x="801" y="685"/>
                    <a:pt x="839" y="685"/>
                  </a:cubicBezTo>
                  <a:cubicBezTo>
                    <a:pt x="1012" y="685"/>
                    <a:pt x="1135" y="437"/>
                    <a:pt x="953" y="311"/>
                  </a:cubicBezTo>
                  <a:cubicBezTo>
                    <a:pt x="770" y="191"/>
                    <a:pt x="577" y="92"/>
                    <a:pt x="373" y="15"/>
                  </a:cubicBezTo>
                  <a:cubicBezTo>
                    <a:pt x="345" y="5"/>
                    <a:pt x="318" y="0"/>
                    <a:pt x="2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623" name="Google Shape;19623;p141"/>
          <p:cNvGrpSpPr/>
          <p:nvPr/>
        </p:nvGrpSpPr>
        <p:grpSpPr>
          <a:xfrm>
            <a:off x="3596131" y="1661048"/>
            <a:ext cx="367630" cy="347289"/>
            <a:chOff x="3596131" y="1508648"/>
            <a:chExt cx="367630" cy="347289"/>
          </a:xfrm>
        </p:grpSpPr>
        <p:sp>
          <p:nvSpPr>
            <p:cNvPr id="19624" name="Google Shape;19624;p141"/>
            <p:cNvSpPr/>
            <p:nvPr/>
          </p:nvSpPr>
          <p:spPr>
            <a:xfrm>
              <a:off x="3741112" y="1521439"/>
              <a:ext cx="215257" cy="203645"/>
            </a:xfrm>
            <a:custGeom>
              <a:avLst/>
              <a:gdLst/>
              <a:ahLst/>
              <a:cxnLst/>
              <a:rect l="l" t="t" r="r" b="b"/>
              <a:pathLst>
                <a:path w="8212" h="7769" extrusionOk="0">
                  <a:moveTo>
                    <a:pt x="2423" y="1"/>
                  </a:moveTo>
                  <a:cubicBezTo>
                    <a:pt x="1696" y="1"/>
                    <a:pt x="942" y="150"/>
                    <a:pt x="166" y="479"/>
                  </a:cubicBezTo>
                  <a:cubicBezTo>
                    <a:pt x="47" y="535"/>
                    <a:pt x="1" y="683"/>
                    <a:pt x="71" y="795"/>
                  </a:cubicBezTo>
                  <a:lnTo>
                    <a:pt x="1024" y="2325"/>
                  </a:lnTo>
                  <a:lnTo>
                    <a:pt x="8212" y="7768"/>
                  </a:lnTo>
                  <a:lnTo>
                    <a:pt x="8212" y="3643"/>
                  </a:lnTo>
                  <a:cubicBezTo>
                    <a:pt x="8212" y="3492"/>
                    <a:pt x="8159" y="3348"/>
                    <a:pt x="8068" y="3232"/>
                  </a:cubicBezTo>
                  <a:cubicBezTo>
                    <a:pt x="6539" y="1342"/>
                    <a:pt x="4602" y="1"/>
                    <a:pt x="2423" y="1"/>
                  </a:cubicBezTo>
                  <a:close/>
                </a:path>
              </a:pathLst>
            </a:custGeom>
            <a:solidFill>
              <a:srgbClr val="DB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5" name="Google Shape;19625;p141"/>
            <p:cNvSpPr/>
            <p:nvPr/>
          </p:nvSpPr>
          <p:spPr>
            <a:xfrm>
              <a:off x="3741112" y="1521466"/>
              <a:ext cx="132504" cy="120918"/>
            </a:xfrm>
            <a:custGeom>
              <a:avLst/>
              <a:gdLst/>
              <a:ahLst/>
              <a:cxnLst/>
              <a:rect l="l" t="t" r="r" b="b"/>
              <a:pathLst>
                <a:path w="5055" h="4613" extrusionOk="0">
                  <a:moveTo>
                    <a:pt x="2420" y="0"/>
                  </a:moveTo>
                  <a:cubicBezTo>
                    <a:pt x="1694" y="0"/>
                    <a:pt x="941" y="150"/>
                    <a:pt x="166" y="478"/>
                  </a:cubicBezTo>
                  <a:cubicBezTo>
                    <a:pt x="47" y="534"/>
                    <a:pt x="1" y="682"/>
                    <a:pt x="71" y="794"/>
                  </a:cubicBezTo>
                  <a:lnTo>
                    <a:pt x="1024" y="2324"/>
                  </a:lnTo>
                  <a:lnTo>
                    <a:pt x="4048" y="4613"/>
                  </a:lnTo>
                  <a:cubicBezTo>
                    <a:pt x="4664" y="4493"/>
                    <a:pt x="5054" y="4180"/>
                    <a:pt x="4998" y="3558"/>
                  </a:cubicBezTo>
                  <a:cubicBezTo>
                    <a:pt x="4857" y="1888"/>
                    <a:pt x="4259" y="773"/>
                    <a:pt x="3869" y="200"/>
                  </a:cubicBezTo>
                  <a:cubicBezTo>
                    <a:pt x="3399" y="70"/>
                    <a:pt x="2916" y="0"/>
                    <a:pt x="2420"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6" name="Google Shape;19626;p141"/>
            <p:cNvSpPr/>
            <p:nvPr/>
          </p:nvSpPr>
          <p:spPr>
            <a:xfrm>
              <a:off x="3601766" y="1562908"/>
              <a:ext cx="354524" cy="287630"/>
            </a:xfrm>
            <a:custGeom>
              <a:avLst/>
              <a:gdLst/>
              <a:ahLst/>
              <a:cxnLst/>
              <a:rect l="l" t="t" r="r" b="b"/>
              <a:pathLst>
                <a:path w="13525" h="10973" extrusionOk="0">
                  <a:moveTo>
                    <a:pt x="7987" y="0"/>
                  </a:moveTo>
                  <a:cubicBezTo>
                    <a:pt x="7448" y="0"/>
                    <a:pt x="6543" y="155"/>
                    <a:pt x="5472" y="957"/>
                  </a:cubicBezTo>
                  <a:cubicBezTo>
                    <a:pt x="4494" y="1689"/>
                    <a:pt x="1023" y="4766"/>
                    <a:pt x="172" y="5529"/>
                  </a:cubicBezTo>
                  <a:cubicBezTo>
                    <a:pt x="49" y="5638"/>
                    <a:pt x="0" y="5806"/>
                    <a:pt x="42" y="5965"/>
                  </a:cubicBezTo>
                  <a:cubicBezTo>
                    <a:pt x="176" y="6471"/>
                    <a:pt x="601" y="7589"/>
                    <a:pt x="1407" y="7670"/>
                  </a:cubicBezTo>
                  <a:cubicBezTo>
                    <a:pt x="1412" y="7671"/>
                    <a:pt x="1418" y="7671"/>
                    <a:pt x="1424" y="7671"/>
                  </a:cubicBezTo>
                  <a:cubicBezTo>
                    <a:pt x="1503" y="7671"/>
                    <a:pt x="1622" y="7630"/>
                    <a:pt x="1765" y="7565"/>
                  </a:cubicBezTo>
                  <a:lnTo>
                    <a:pt x="2511" y="8071"/>
                  </a:lnTo>
                  <a:cubicBezTo>
                    <a:pt x="2587" y="8122"/>
                    <a:pt x="2676" y="8149"/>
                    <a:pt x="2766" y="8149"/>
                  </a:cubicBezTo>
                  <a:cubicBezTo>
                    <a:pt x="2813" y="8149"/>
                    <a:pt x="2859" y="8142"/>
                    <a:pt x="2905" y="8127"/>
                  </a:cubicBezTo>
                  <a:cubicBezTo>
                    <a:pt x="3829" y="7804"/>
                    <a:pt x="6337" y="6791"/>
                    <a:pt x="8032" y="6154"/>
                  </a:cubicBezTo>
                  <a:cubicBezTo>
                    <a:pt x="8541" y="7283"/>
                    <a:pt x="9445" y="9330"/>
                    <a:pt x="10040" y="10972"/>
                  </a:cubicBezTo>
                  <a:cubicBezTo>
                    <a:pt x="10040" y="10972"/>
                    <a:pt x="11959" y="10395"/>
                    <a:pt x="13275" y="9063"/>
                  </a:cubicBezTo>
                  <a:cubicBezTo>
                    <a:pt x="13433" y="8901"/>
                    <a:pt x="13524" y="8683"/>
                    <a:pt x="13524" y="8454"/>
                  </a:cubicBezTo>
                  <a:lnTo>
                    <a:pt x="13524" y="5275"/>
                  </a:lnTo>
                  <a:cubicBezTo>
                    <a:pt x="13524" y="5008"/>
                    <a:pt x="13450" y="4744"/>
                    <a:pt x="13317" y="4516"/>
                  </a:cubicBezTo>
                  <a:cubicBezTo>
                    <a:pt x="10985" y="500"/>
                    <a:pt x="8517" y="61"/>
                    <a:pt x="8517" y="61"/>
                  </a:cubicBezTo>
                  <a:cubicBezTo>
                    <a:pt x="8517" y="61"/>
                    <a:pt x="8324" y="0"/>
                    <a:pt x="7987" y="0"/>
                  </a:cubicBez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7" name="Google Shape;19627;p141"/>
            <p:cNvSpPr/>
            <p:nvPr/>
          </p:nvSpPr>
          <p:spPr>
            <a:xfrm>
              <a:off x="3601766" y="1671768"/>
              <a:ext cx="138454" cy="104798"/>
            </a:xfrm>
            <a:custGeom>
              <a:avLst/>
              <a:gdLst/>
              <a:ahLst/>
              <a:cxnLst/>
              <a:rect l="l" t="t" r="r" b="b"/>
              <a:pathLst>
                <a:path w="5282" h="3998" extrusionOk="0">
                  <a:moveTo>
                    <a:pt x="1727" y="1"/>
                  </a:moveTo>
                  <a:cubicBezTo>
                    <a:pt x="1041" y="602"/>
                    <a:pt x="461" y="1122"/>
                    <a:pt x="172" y="1379"/>
                  </a:cubicBezTo>
                  <a:cubicBezTo>
                    <a:pt x="49" y="1488"/>
                    <a:pt x="0" y="1657"/>
                    <a:pt x="42" y="1812"/>
                  </a:cubicBezTo>
                  <a:cubicBezTo>
                    <a:pt x="176" y="2321"/>
                    <a:pt x="601" y="3440"/>
                    <a:pt x="1410" y="3521"/>
                  </a:cubicBezTo>
                  <a:cubicBezTo>
                    <a:pt x="1415" y="3521"/>
                    <a:pt x="1421" y="3521"/>
                    <a:pt x="1427" y="3521"/>
                  </a:cubicBezTo>
                  <a:cubicBezTo>
                    <a:pt x="1502" y="3521"/>
                    <a:pt x="1622" y="3480"/>
                    <a:pt x="1765" y="3412"/>
                  </a:cubicBezTo>
                  <a:lnTo>
                    <a:pt x="2511" y="3918"/>
                  </a:lnTo>
                  <a:cubicBezTo>
                    <a:pt x="2586" y="3971"/>
                    <a:pt x="2674" y="3998"/>
                    <a:pt x="2763" y="3998"/>
                  </a:cubicBezTo>
                  <a:cubicBezTo>
                    <a:pt x="2810" y="3998"/>
                    <a:pt x="2858" y="3990"/>
                    <a:pt x="2905" y="3974"/>
                  </a:cubicBezTo>
                  <a:cubicBezTo>
                    <a:pt x="3383" y="3809"/>
                    <a:pt x="4287" y="3457"/>
                    <a:pt x="5282" y="3067"/>
                  </a:cubicBezTo>
                  <a:cubicBezTo>
                    <a:pt x="5236" y="2758"/>
                    <a:pt x="4934" y="1745"/>
                    <a:pt x="3028" y="1210"/>
                  </a:cubicBezTo>
                  <a:cubicBezTo>
                    <a:pt x="2050" y="936"/>
                    <a:pt x="1779" y="198"/>
                    <a:pt x="1727" y="1"/>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8" name="Google Shape;19628;p141"/>
            <p:cNvSpPr/>
            <p:nvPr/>
          </p:nvSpPr>
          <p:spPr>
            <a:xfrm>
              <a:off x="3782318" y="1514886"/>
              <a:ext cx="42884" cy="67497"/>
            </a:xfrm>
            <a:custGeom>
              <a:avLst/>
              <a:gdLst/>
              <a:ahLst/>
              <a:cxnLst/>
              <a:rect l="l" t="t" r="r" b="b"/>
              <a:pathLst>
                <a:path w="1636" h="2575" extrusionOk="0">
                  <a:moveTo>
                    <a:pt x="426" y="1"/>
                  </a:moveTo>
                  <a:cubicBezTo>
                    <a:pt x="360" y="1"/>
                    <a:pt x="297" y="43"/>
                    <a:pt x="279" y="110"/>
                  </a:cubicBezTo>
                  <a:cubicBezTo>
                    <a:pt x="1" y="1087"/>
                    <a:pt x="184" y="2037"/>
                    <a:pt x="279" y="2409"/>
                  </a:cubicBezTo>
                  <a:cubicBezTo>
                    <a:pt x="303" y="2504"/>
                    <a:pt x="391" y="2571"/>
                    <a:pt x="490" y="2575"/>
                  </a:cubicBezTo>
                  <a:lnTo>
                    <a:pt x="1411" y="2575"/>
                  </a:lnTo>
                  <a:cubicBezTo>
                    <a:pt x="1534" y="2575"/>
                    <a:pt x="1636" y="2469"/>
                    <a:pt x="1629" y="2343"/>
                  </a:cubicBezTo>
                  <a:cubicBezTo>
                    <a:pt x="1569" y="658"/>
                    <a:pt x="824" y="155"/>
                    <a:pt x="490" y="15"/>
                  </a:cubicBezTo>
                  <a:cubicBezTo>
                    <a:pt x="469" y="5"/>
                    <a:pt x="447" y="1"/>
                    <a:pt x="426" y="1"/>
                  </a:cubicBezTo>
                  <a:close/>
                </a:path>
              </a:pathLst>
            </a:custGeom>
            <a:solidFill>
              <a:srgbClr val="DB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9" name="Google Shape;19629;p141"/>
            <p:cNvSpPr/>
            <p:nvPr/>
          </p:nvSpPr>
          <p:spPr>
            <a:xfrm>
              <a:off x="3668032" y="1641729"/>
              <a:ext cx="132950" cy="98638"/>
            </a:xfrm>
            <a:custGeom>
              <a:avLst/>
              <a:gdLst/>
              <a:ahLst/>
              <a:cxnLst/>
              <a:rect l="l" t="t" r="r" b="b"/>
              <a:pathLst>
                <a:path w="5072" h="3763" extrusionOk="0">
                  <a:moveTo>
                    <a:pt x="507" y="0"/>
                  </a:moveTo>
                  <a:cubicBezTo>
                    <a:pt x="338" y="148"/>
                    <a:pt x="169" y="296"/>
                    <a:pt x="0" y="443"/>
                  </a:cubicBezTo>
                  <a:cubicBezTo>
                    <a:pt x="458" y="1495"/>
                    <a:pt x="1593" y="1762"/>
                    <a:pt x="1762" y="1797"/>
                  </a:cubicBezTo>
                  <a:cubicBezTo>
                    <a:pt x="3584" y="2188"/>
                    <a:pt x="3868" y="3387"/>
                    <a:pt x="3914" y="3763"/>
                  </a:cubicBezTo>
                  <a:cubicBezTo>
                    <a:pt x="4312" y="3608"/>
                    <a:pt x="4705" y="3457"/>
                    <a:pt x="5071" y="3316"/>
                  </a:cubicBezTo>
                  <a:cubicBezTo>
                    <a:pt x="5029" y="2381"/>
                    <a:pt x="4442" y="1291"/>
                    <a:pt x="2687" y="1073"/>
                  </a:cubicBezTo>
                  <a:cubicBezTo>
                    <a:pt x="1055" y="872"/>
                    <a:pt x="605" y="190"/>
                    <a:pt x="507"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0" name="Google Shape;19630;p141"/>
            <p:cNvSpPr/>
            <p:nvPr/>
          </p:nvSpPr>
          <p:spPr>
            <a:xfrm>
              <a:off x="3750811" y="1613707"/>
              <a:ext cx="34312" cy="40026"/>
            </a:xfrm>
            <a:custGeom>
              <a:avLst/>
              <a:gdLst/>
              <a:ahLst/>
              <a:cxnLst/>
              <a:rect l="l" t="t" r="r" b="b"/>
              <a:pathLst>
                <a:path w="1309" h="1527" extrusionOk="0">
                  <a:moveTo>
                    <a:pt x="654" y="0"/>
                  </a:moveTo>
                  <a:cubicBezTo>
                    <a:pt x="296" y="0"/>
                    <a:pt x="0" y="292"/>
                    <a:pt x="0" y="651"/>
                  </a:cubicBezTo>
                  <a:lnTo>
                    <a:pt x="0" y="872"/>
                  </a:lnTo>
                  <a:cubicBezTo>
                    <a:pt x="0" y="1231"/>
                    <a:pt x="296" y="1526"/>
                    <a:pt x="654" y="1526"/>
                  </a:cubicBezTo>
                  <a:cubicBezTo>
                    <a:pt x="1016" y="1526"/>
                    <a:pt x="1308" y="1231"/>
                    <a:pt x="1308" y="872"/>
                  </a:cubicBezTo>
                  <a:lnTo>
                    <a:pt x="1308" y="651"/>
                  </a:lnTo>
                  <a:cubicBezTo>
                    <a:pt x="1308" y="292"/>
                    <a:pt x="1016" y="0"/>
                    <a:pt x="654"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1" name="Google Shape;19631;p141"/>
            <p:cNvSpPr/>
            <p:nvPr/>
          </p:nvSpPr>
          <p:spPr>
            <a:xfrm>
              <a:off x="3767954" y="1613707"/>
              <a:ext cx="17169" cy="28598"/>
            </a:xfrm>
            <a:custGeom>
              <a:avLst/>
              <a:gdLst/>
              <a:ahLst/>
              <a:cxnLst/>
              <a:rect l="l" t="t" r="r" b="b"/>
              <a:pathLst>
                <a:path w="655" h="1091" extrusionOk="0">
                  <a:moveTo>
                    <a:pt x="0" y="0"/>
                  </a:moveTo>
                  <a:lnTo>
                    <a:pt x="0" y="763"/>
                  </a:lnTo>
                  <a:cubicBezTo>
                    <a:pt x="0" y="943"/>
                    <a:pt x="148" y="1090"/>
                    <a:pt x="327" y="1090"/>
                  </a:cubicBezTo>
                  <a:cubicBezTo>
                    <a:pt x="507" y="1090"/>
                    <a:pt x="654" y="943"/>
                    <a:pt x="654" y="763"/>
                  </a:cubicBezTo>
                  <a:lnTo>
                    <a:pt x="654" y="654"/>
                  </a:lnTo>
                  <a:cubicBezTo>
                    <a:pt x="654" y="292"/>
                    <a:pt x="362" y="0"/>
                    <a:pt x="0"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2" name="Google Shape;19632;p141"/>
            <p:cNvSpPr/>
            <p:nvPr/>
          </p:nvSpPr>
          <p:spPr>
            <a:xfrm>
              <a:off x="3762239" y="1619422"/>
              <a:ext cx="11455" cy="11455"/>
            </a:xfrm>
            <a:custGeom>
              <a:avLst/>
              <a:gdLst/>
              <a:ahLst/>
              <a:cxnLst/>
              <a:rect l="l" t="t" r="r" b="b"/>
              <a:pathLst>
                <a:path w="437" h="437" extrusionOk="0">
                  <a:moveTo>
                    <a:pt x="218" y="0"/>
                  </a:moveTo>
                  <a:cubicBezTo>
                    <a:pt x="99" y="0"/>
                    <a:pt x="0" y="99"/>
                    <a:pt x="0" y="218"/>
                  </a:cubicBezTo>
                  <a:cubicBezTo>
                    <a:pt x="0" y="338"/>
                    <a:pt x="99" y="436"/>
                    <a:pt x="218" y="436"/>
                  </a:cubicBezTo>
                  <a:cubicBezTo>
                    <a:pt x="338" y="436"/>
                    <a:pt x="436" y="338"/>
                    <a:pt x="436" y="218"/>
                  </a:cubicBezTo>
                  <a:cubicBezTo>
                    <a:pt x="436" y="99"/>
                    <a:pt x="338" y="0"/>
                    <a:pt x="2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3" name="Google Shape;19633;p141"/>
            <p:cNvSpPr/>
            <p:nvPr/>
          </p:nvSpPr>
          <p:spPr>
            <a:xfrm>
              <a:off x="3799566" y="1639605"/>
              <a:ext cx="30800" cy="89621"/>
            </a:xfrm>
            <a:custGeom>
              <a:avLst/>
              <a:gdLst/>
              <a:ahLst/>
              <a:cxnLst/>
              <a:rect l="l" t="t" r="r" b="b"/>
              <a:pathLst>
                <a:path w="1175" h="3419" extrusionOk="0">
                  <a:moveTo>
                    <a:pt x="493" y="0"/>
                  </a:moveTo>
                  <a:cubicBezTo>
                    <a:pt x="493" y="4"/>
                    <a:pt x="834" y="2388"/>
                    <a:pt x="0" y="3418"/>
                  </a:cubicBezTo>
                  <a:cubicBezTo>
                    <a:pt x="169" y="3355"/>
                    <a:pt x="334" y="3292"/>
                    <a:pt x="489" y="3232"/>
                  </a:cubicBezTo>
                  <a:lnTo>
                    <a:pt x="517" y="3295"/>
                  </a:lnTo>
                  <a:cubicBezTo>
                    <a:pt x="890" y="3032"/>
                    <a:pt x="1112" y="2536"/>
                    <a:pt x="1133" y="2072"/>
                  </a:cubicBezTo>
                  <a:cubicBezTo>
                    <a:pt x="1175" y="1108"/>
                    <a:pt x="837" y="334"/>
                    <a:pt x="493"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4" name="Google Shape;19634;p141"/>
            <p:cNvSpPr/>
            <p:nvPr/>
          </p:nvSpPr>
          <p:spPr>
            <a:xfrm>
              <a:off x="3845569" y="1694730"/>
              <a:ext cx="110800" cy="134496"/>
            </a:xfrm>
            <a:custGeom>
              <a:avLst/>
              <a:gdLst/>
              <a:ahLst/>
              <a:cxnLst/>
              <a:rect l="l" t="t" r="r" b="b"/>
              <a:pathLst>
                <a:path w="4227" h="5131" extrusionOk="0">
                  <a:moveTo>
                    <a:pt x="4206" y="0"/>
                  </a:moveTo>
                  <a:cubicBezTo>
                    <a:pt x="3334" y="2170"/>
                    <a:pt x="1572" y="3418"/>
                    <a:pt x="0" y="4048"/>
                  </a:cubicBezTo>
                  <a:cubicBezTo>
                    <a:pt x="148" y="4410"/>
                    <a:pt x="295" y="4776"/>
                    <a:pt x="436" y="5131"/>
                  </a:cubicBezTo>
                  <a:cubicBezTo>
                    <a:pt x="1818" y="4547"/>
                    <a:pt x="3228" y="3626"/>
                    <a:pt x="4227" y="2268"/>
                  </a:cubicBezTo>
                  <a:lnTo>
                    <a:pt x="4227" y="246"/>
                  </a:lnTo>
                  <a:cubicBezTo>
                    <a:pt x="4227" y="162"/>
                    <a:pt x="4220" y="81"/>
                    <a:pt x="4206"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5" name="Google Shape;19635;p141"/>
            <p:cNvSpPr/>
            <p:nvPr/>
          </p:nvSpPr>
          <p:spPr>
            <a:xfrm>
              <a:off x="3889527" y="1550850"/>
              <a:ext cx="55518" cy="146475"/>
            </a:xfrm>
            <a:custGeom>
              <a:avLst/>
              <a:gdLst/>
              <a:ahLst/>
              <a:cxnLst/>
              <a:rect l="l" t="t" r="r" b="b"/>
              <a:pathLst>
                <a:path w="2118" h="5588" extrusionOk="0">
                  <a:moveTo>
                    <a:pt x="166" y="0"/>
                  </a:moveTo>
                  <a:lnTo>
                    <a:pt x="166" y="0"/>
                  </a:lnTo>
                  <a:cubicBezTo>
                    <a:pt x="605" y="2001"/>
                    <a:pt x="447" y="3545"/>
                    <a:pt x="0" y="4712"/>
                  </a:cubicBezTo>
                  <a:lnTo>
                    <a:pt x="1157" y="5588"/>
                  </a:lnTo>
                  <a:cubicBezTo>
                    <a:pt x="1678" y="4600"/>
                    <a:pt x="2043" y="3344"/>
                    <a:pt x="2117" y="1765"/>
                  </a:cubicBezTo>
                  <a:cubicBezTo>
                    <a:pt x="1519" y="1076"/>
                    <a:pt x="865" y="475"/>
                    <a:pt x="166"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6" name="Google Shape;19636;p141"/>
            <p:cNvSpPr/>
            <p:nvPr/>
          </p:nvSpPr>
          <p:spPr>
            <a:xfrm>
              <a:off x="3822607" y="1613524"/>
              <a:ext cx="113133" cy="161417"/>
            </a:xfrm>
            <a:custGeom>
              <a:avLst/>
              <a:gdLst/>
              <a:ahLst/>
              <a:cxnLst/>
              <a:rect l="l" t="t" r="r" b="b"/>
              <a:pathLst>
                <a:path w="4316" h="6158" extrusionOk="0">
                  <a:moveTo>
                    <a:pt x="2975" y="0"/>
                  </a:moveTo>
                  <a:cubicBezTo>
                    <a:pt x="2923" y="2989"/>
                    <a:pt x="1280" y="4533"/>
                    <a:pt x="0" y="5103"/>
                  </a:cubicBezTo>
                  <a:cubicBezTo>
                    <a:pt x="145" y="5426"/>
                    <a:pt x="303" y="5785"/>
                    <a:pt x="458" y="6158"/>
                  </a:cubicBezTo>
                  <a:cubicBezTo>
                    <a:pt x="1797" y="5669"/>
                    <a:pt x="3563" y="4343"/>
                    <a:pt x="4315" y="1660"/>
                  </a:cubicBezTo>
                  <a:cubicBezTo>
                    <a:pt x="3918" y="1069"/>
                    <a:pt x="3471" y="514"/>
                    <a:pt x="2975"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7" name="Google Shape;19637;p141"/>
            <p:cNvSpPr/>
            <p:nvPr/>
          </p:nvSpPr>
          <p:spPr>
            <a:xfrm>
              <a:off x="3745542" y="1608439"/>
              <a:ext cx="44928" cy="50643"/>
            </a:xfrm>
            <a:custGeom>
              <a:avLst/>
              <a:gdLst/>
              <a:ahLst/>
              <a:cxnLst/>
              <a:rect l="l" t="t" r="r" b="b"/>
              <a:pathLst>
                <a:path w="1714" h="1932" extrusionOk="0">
                  <a:moveTo>
                    <a:pt x="855" y="1"/>
                  </a:moveTo>
                  <a:cubicBezTo>
                    <a:pt x="384" y="1"/>
                    <a:pt x="1" y="384"/>
                    <a:pt x="1" y="855"/>
                  </a:cubicBezTo>
                  <a:lnTo>
                    <a:pt x="1" y="1077"/>
                  </a:lnTo>
                  <a:cubicBezTo>
                    <a:pt x="1" y="1548"/>
                    <a:pt x="384" y="1931"/>
                    <a:pt x="859" y="1931"/>
                  </a:cubicBezTo>
                  <a:cubicBezTo>
                    <a:pt x="1330" y="1931"/>
                    <a:pt x="1713" y="1548"/>
                    <a:pt x="1713" y="1077"/>
                  </a:cubicBezTo>
                  <a:lnTo>
                    <a:pt x="1713" y="855"/>
                  </a:lnTo>
                  <a:cubicBezTo>
                    <a:pt x="1713" y="745"/>
                    <a:pt x="1625" y="655"/>
                    <a:pt x="1516" y="655"/>
                  </a:cubicBezTo>
                  <a:cubicBezTo>
                    <a:pt x="1513" y="655"/>
                    <a:pt x="1511" y="655"/>
                    <a:pt x="1509" y="655"/>
                  </a:cubicBezTo>
                  <a:cubicBezTo>
                    <a:pt x="1397" y="655"/>
                    <a:pt x="1305" y="743"/>
                    <a:pt x="1305" y="855"/>
                  </a:cubicBezTo>
                  <a:lnTo>
                    <a:pt x="1305" y="1077"/>
                  </a:lnTo>
                  <a:cubicBezTo>
                    <a:pt x="1298" y="1320"/>
                    <a:pt x="1098" y="1513"/>
                    <a:pt x="855" y="1513"/>
                  </a:cubicBezTo>
                  <a:cubicBezTo>
                    <a:pt x="613" y="1513"/>
                    <a:pt x="416" y="1320"/>
                    <a:pt x="409" y="1077"/>
                  </a:cubicBezTo>
                  <a:lnTo>
                    <a:pt x="409" y="855"/>
                  </a:lnTo>
                  <a:cubicBezTo>
                    <a:pt x="409" y="609"/>
                    <a:pt x="609" y="409"/>
                    <a:pt x="855" y="409"/>
                  </a:cubicBezTo>
                  <a:cubicBezTo>
                    <a:pt x="968" y="409"/>
                    <a:pt x="1059" y="317"/>
                    <a:pt x="1059" y="205"/>
                  </a:cubicBezTo>
                  <a:cubicBezTo>
                    <a:pt x="1059" y="92"/>
                    <a:pt x="968" y="1"/>
                    <a:pt x="8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8" name="Google Shape;19638;p141"/>
            <p:cNvSpPr/>
            <p:nvPr/>
          </p:nvSpPr>
          <p:spPr>
            <a:xfrm>
              <a:off x="3617599" y="1719580"/>
              <a:ext cx="21075" cy="16671"/>
            </a:xfrm>
            <a:custGeom>
              <a:avLst/>
              <a:gdLst/>
              <a:ahLst/>
              <a:cxnLst/>
              <a:rect l="l" t="t" r="r" b="b"/>
              <a:pathLst>
                <a:path w="804" h="636" extrusionOk="0">
                  <a:moveTo>
                    <a:pt x="510" y="1"/>
                  </a:moveTo>
                  <a:cubicBezTo>
                    <a:pt x="462" y="1"/>
                    <a:pt x="412" y="20"/>
                    <a:pt x="367" y="65"/>
                  </a:cubicBezTo>
                  <a:lnTo>
                    <a:pt x="149" y="283"/>
                  </a:lnTo>
                  <a:cubicBezTo>
                    <a:pt x="0" y="431"/>
                    <a:pt x="135" y="635"/>
                    <a:pt x="293" y="635"/>
                  </a:cubicBezTo>
                  <a:cubicBezTo>
                    <a:pt x="341" y="635"/>
                    <a:pt x="392" y="616"/>
                    <a:pt x="437" y="571"/>
                  </a:cubicBezTo>
                  <a:lnTo>
                    <a:pt x="655" y="353"/>
                  </a:lnTo>
                  <a:cubicBezTo>
                    <a:pt x="803" y="205"/>
                    <a:pt x="668" y="1"/>
                    <a:pt x="5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9" name="Google Shape;19639;p141"/>
            <p:cNvSpPr/>
            <p:nvPr/>
          </p:nvSpPr>
          <p:spPr>
            <a:xfrm>
              <a:off x="3596131" y="1508648"/>
              <a:ext cx="367630" cy="347289"/>
            </a:xfrm>
            <a:custGeom>
              <a:avLst/>
              <a:gdLst/>
              <a:ahLst/>
              <a:cxnLst/>
              <a:rect l="l" t="t" r="r" b="b"/>
              <a:pathLst>
                <a:path w="14025" h="13249" extrusionOk="0">
                  <a:moveTo>
                    <a:pt x="7079" y="763"/>
                  </a:moveTo>
                  <a:lnTo>
                    <a:pt x="7079" y="763"/>
                  </a:lnTo>
                  <a:cubicBezTo>
                    <a:pt x="7016" y="1163"/>
                    <a:pt x="7012" y="1571"/>
                    <a:pt x="7069" y="1976"/>
                  </a:cubicBezTo>
                  <a:cubicBezTo>
                    <a:pt x="6949" y="2004"/>
                    <a:pt x="6763" y="2071"/>
                    <a:pt x="6485" y="2229"/>
                  </a:cubicBezTo>
                  <a:lnTo>
                    <a:pt x="5764" y="1146"/>
                  </a:lnTo>
                  <a:cubicBezTo>
                    <a:pt x="6182" y="960"/>
                    <a:pt x="6626" y="829"/>
                    <a:pt x="7079" y="763"/>
                  </a:cubicBezTo>
                  <a:close/>
                  <a:moveTo>
                    <a:pt x="8436" y="724"/>
                  </a:moveTo>
                  <a:lnTo>
                    <a:pt x="8436" y="724"/>
                  </a:lnTo>
                  <a:cubicBezTo>
                    <a:pt x="9182" y="805"/>
                    <a:pt x="9903" y="1026"/>
                    <a:pt x="10564" y="1374"/>
                  </a:cubicBezTo>
                  <a:cubicBezTo>
                    <a:pt x="10778" y="1491"/>
                    <a:pt x="10986" y="1614"/>
                    <a:pt x="11186" y="1747"/>
                  </a:cubicBezTo>
                  <a:cubicBezTo>
                    <a:pt x="11320" y="2327"/>
                    <a:pt x="11394" y="2918"/>
                    <a:pt x="11408" y="3516"/>
                  </a:cubicBezTo>
                  <a:cubicBezTo>
                    <a:pt x="11109" y="3235"/>
                    <a:pt x="10789" y="2974"/>
                    <a:pt x="10455" y="2739"/>
                  </a:cubicBezTo>
                  <a:cubicBezTo>
                    <a:pt x="9688" y="2208"/>
                    <a:pt x="9105" y="2018"/>
                    <a:pt x="8876" y="1955"/>
                  </a:cubicBezTo>
                  <a:cubicBezTo>
                    <a:pt x="8788" y="1406"/>
                    <a:pt x="8623" y="1012"/>
                    <a:pt x="8436" y="724"/>
                  </a:cubicBezTo>
                  <a:close/>
                  <a:moveTo>
                    <a:pt x="11679" y="2095"/>
                  </a:moveTo>
                  <a:lnTo>
                    <a:pt x="11679" y="2095"/>
                  </a:lnTo>
                  <a:cubicBezTo>
                    <a:pt x="12192" y="2500"/>
                    <a:pt x="12670" y="2950"/>
                    <a:pt x="13099" y="3446"/>
                  </a:cubicBezTo>
                  <a:cubicBezTo>
                    <a:pt x="13082" y="4036"/>
                    <a:pt x="13008" y="4624"/>
                    <a:pt x="12881" y="5200"/>
                  </a:cubicBezTo>
                  <a:cubicBezTo>
                    <a:pt x="12554" y="4750"/>
                    <a:pt x="12203" y="4325"/>
                    <a:pt x="11819" y="3920"/>
                  </a:cubicBezTo>
                  <a:cubicBezTo>
                    <a:pt x="11830" y="3309"/>
                    <a:pt x="11784" y="2697"/>
                    <a:pt x="11679" y="2095"/>
                  </a:cubicBezTo>
                  <a:close/>
                  <a:moveTo>
                    <a:pt x="3215" y="5401"/>
                  </a:moveTo>
                  <a:cubicBezTo>
                    <a:pt x="3390" y="5654"/>
                    <a:pt x="3925" y="6174"/>
                    <a:pt x="5409" y="6354"/>
                  </a:cubicBezTo>
                  <a:cubicBezTo>
                    <a:pt x="7273" y="6575"/>
                    <a:pt x="7543" y="7711"/>
                    <a:pt x="7568" y="8235"/>
                  </a:cubicBezTo>
                  <a:cubicBezTo>
                    <a:pt x="7329" y="8323"/>
                    <a:pt x="7072" y="8421"/>
                    <a:pt x="6808" y="8523"/>
                  </a:cubicBezTo>
                  <a:cubicBezTo>
                    <a:pt x="6752" y="8281"/>
                    <a:pt x="6654" y="8049"/>
                    <a:pt x="6513" y="7841"/>
                  </a:cubicBezTo>
                  <a:cubicBezTo>
                    <a:pt x="6024" y="7117"/>
                    <a:pt x="5173" y="6807"/>
                    <a:pt x="4547" y="6677"/>
                  </a:cubicBezTo>
                  <a:cubicBezTo>
                    <a:pt x="4396" y="6646"/>
                    <a:pt x="4245" y="6603"/>
                    <a:pt x="4097" y="6551"/>
                  </a:cubicBezTo>
                  <a:cubicBezTo>
                    <a:pt x="4070" y="6541"/>
                    <a:pt x="4045" y="6537"/>
                    <a:pt x="4021" y="6537"/>
                  </a:cubicBezTo>
                  <a:cubicBezTo>
                    <a:pt x="3817" y="6537"/>
                    <a:pt x="3733" y="6856"/>
                    <a:pt x="3960" y="6937"/>
                  </a:cubicBezTo>
                  <a:cubicBezTo>
                    <a:pt x="4125" y="6994"/>
                    <a:pt x="4294" y="7039"/>
                    <a:pt x="4463" y="7075"/>
                  </a:cubicBezTo>
                  <a:cubicBezTo>
                    <a:pt x="6168" y="7433"/>
                    <a:pt x="6393" y="8457"/>
                    <a:pt x="6422" y="8675"/>
                  </a:cubicBezTo>
                  <a:cubicBezTo>
                    <a:pt x="6158" y="8780"/>
                    <a:pt x="5887" y="8889"/>
                    <a:pt x="5616" y="8998"/>
                  </a:cubicBezTo>
                  <a:cubicBezTo>
                    <a:pt x="5500" y="8573"/>
                    <a:pt x="5047" y="7753"/>
                    <a:pt x="3310" y="7261"/>
                  </a:cubicBezTo>
                  <a:cubicBezTo>
                    <a:pt x="2430" y="7011"/>
                    <a:pt x="2226" y="6421"/>
                    <a:pt x="2191" y="6287"/>
                  </a:cubicBezTo>
                  <a:lnTo>
                    <a:pt x="2652" y="5886"/>
                  </a:lnTo>
                  <a:cubicBezTo>
                    <a:pt x="2768" y="6115"/>
                    <a:pt x="2930" y="6319"/>
                    <a:pt x="3134" y="6480"/>
                  </a:cubicBezTo>
                  <a:cubicBezTo>
                    <a:pt x="3176" y="6516"/>
                    <a:pt x="3221" y="6530"/>
                    <a:pt x="3263" y="6530"/>
                  </a:cubicBezTo>
                  <a:cubicBezTo>
                    <a:pt x="3428" y="6530"/>
                    <a:pt x="3559" y="6304"/>
                    <a:pt x="3394" y="6164"/>
                  </a:cubicBezTo>
                  <a:cubicBezTo>
                    <a:pt x="3060" y="5890"/>
                    <a:pt x="2982" y="5626"/>
                    <a:pt x="2979" y="5612"/>
                  </a:cubicBezTo>
                  <a:cubicBezTo>
                    <a:pt x="2979" y="5608"/>
                    <a:pt x="2979" y="5605"/>
                    <a:pt x="2979" y="5605"/>
                  </a:cubicBezTo>
                  <a:lnTo>
                    <a:pt x="3215" y="5401"/>
                  </a:lnTo>
                  <a:close/>
                  <a:moveTo>
                    <a:pt x="7561" y="460"/>
                  </a:moveTo>
                  <a:lnTo>
                    <a:pt x="7561" y="460"/>
                  </a:lnTo>
                  <a:cubicBezTo>
                    <a:pt x="7712" y="538"/>
                    <a:pt x="7846" y="643"/>
                    <a:pt x="7955" y="770"/>
                  </a:cubicBezTo>
                  <a:cubicBezTo>
                    <a:pt x="8331" y="1195"/>
                    <a:pt x="8531" y="1902"/>
                    <a:pt x="8531" y="2813"/>
                  </a:cubicBezTo>
                  <a:cubicBezTo>
                    <a:pt x="8531" y="2925"/>
                    <a:pt x="8623" y="3017"/>
                    <a:pt x="8735" y="3017"/>
                  </a:cubicBezTo>
                  <a:cubicBezTo>
                    <a:pt x="8848" y="3017"/>
                    <a:pt x="8939" y="2925"/>
                    <a:pt x="8939" y="2813"/>
                  </a:cubicBezTo>
                  <a:cubicBezTo>
                    <a:pt x="8939" y="2665"/>
                    <a:pt x="8936" y="2528"/>
                    <a:pt x="8925" y="2398"/>
                  </a:cubicBezTo>
                  <a:lnTo>
                    <a:pt x="8925" y="2398"/>
                  </a:lnTo>
                  <a:cubicBezTo>
                    <a:pt x="9189" y="2486"/>
                    <a:pt x="9660" y="2683"/>
                    <a:pt x="10251" y="3094"/>
                  </a:cubicBezTo>
                  <a:cubicBezTo>
                    <a:pt x="10666" y="3386"/>
                    <a:pt x="11053" y="3716"/>
                    <a:pt x="11408" y="4082"/>
                  </a:cubicBezTo>
                  <a:cubicBezTo>
                    <a:pt x="11397" y="4430"/>
                    <a:pt x="11362" y="4775"/>
                    <a:pt x="11302" y="5119"/>
                  </a:cubicBezTo>
                  <a:cubicBezTo>
                    <a:pt x="11275" y="5270"/>
                    <a:pt x="11390" y="5359"/>
                    <a:pt x="11505" y="5359"/>
                  </a:cubicBezTo>
                  <a:cubicBezTo>
                    <a:pt x="11594" y="5359"/>
                    <a:pt x="11682" y="5306"/>
                    <a:pt x="11703" y="5190"/>
                  </a:cubicBezTo>
                  <a:cubicBezTo>
                    <a:pt x="11745" y="4954"/>
                    <a:pt x="11774" y="4719"/>
                    <a:pt x="11795" y="4490"/>
                  </a:cubicBezTo>
                  <a:cubicBezTo>
                    <a:pt x="12136" y="4880"/>
                    <a:pt x="12452" y="5288"/>
                    <a:pt x="12748" y="5717"/>
                  </a:cubicBezTo>
                  <a:cubicBezTo>
                    <a:pt x="12656" y="6020"/>
                    <a:pt x="12547" y="6315"/>
                    <a:pt x="12417" y="6603"/>
                  </a:cubicBezTo>
                  <a:cubicBezTo>
                    <a:pt x="12090" y="7349"/>
                    <a:pt x="11626" y="8024"/>
                    <a:pt x="11053" y="8601"/>
                  </a:cubicBezTo>
                  <a:cubicBezTo>
                    <a:pt x="10279" y="9378"/>
                    <a:pt x="9505" y="9744"/>
                    <a:pt x="9221" y="9867"/>
                  </a:cubicBezTo>
                  <a:cubicBezTo>
                    <a:pt x="9112" y="9610"/>
                    <a:pt x="9010" y="9371"/>
                    <a:pt x="8918" y="9160"/>
                  </a:cubicBezTo>
                  <a:cubicBezTo>
                    <a:pt x="10167" y="8502"/>
                    <a:pt x="11025" y="7475"/>
                    <a:pt x="11475" y="6108"/>
                  </a:cubicBezTo>
                  <a:cubicBezTo>
                    <a:pt x="11524" y="5948"/>
                    <a:pt x="11397" y="5838"/>
                    <a:pt x="11272" y="5838"/>
                  </a:cubicBezTo>
                  <a:cubicBezTo>
                    <a:pt x="11194" y="5838"/>
                    <a:pt x="11117" y="5881"/>
                    <a:pt x="11084" y="5981"/>
                  </a:cubicBezTo>
                  <a:cubicBezTo>
                    <a:pt x="10676" y="7236"/>
                    <a:pt x="9892" y="8179"/>
                    <a:pt x="8756" y="8787"/>
                  </a:cubicBezTo>
                  <a:cubicBezTo>
                    <a:pt x="8669" y="8583"/>
                    <a:pt x="8595" y="8421"/>
                    <a:pt x="8549" y="8316"/>
                  </a:cubicBezTo>
                  <a:cubicBezTo>
                    <a:pt x="9182" y="8049"/>
                    <a:pt x="9593" y="7634"/>
                    <a:pt x="9776" y="7082"/>
                  </a:cubicBezTo>
                  <a:cubicBezTo>
                    <a:pt x="10244" y="5643"/>
                    <a:pt x="8953" y="3808"/>
                    <a:pt x="8901" y="3727"/>
                  </a:cubicBezTo>
                  <a:cubicBezTo>
                    <a:pt x="8856" y="3665"/>
                    <a:pt x="8798" y="3639"/>
                    <a:pt x="8741" y="3639"/>
                  </a:cubicBezTo>
                  <a:cubicBezTo>
                    <a:pt x="8595" y="3639"/>
                    <a:pt x="8455" y="3807"/>
                    <a:pt x="8567" y="3966"/>
                  </a:cubicBezTo>
                  <a:cubicBezTo>
                    <a:pt x="8581" y="3980"/>
                    <a:pt x="9794" y="5714"/>
                    <a:pt x="9386" y="6955"/>
                  </a:cubicBezTo>
                  <a:cubicBezTo>
                    <a:pt x="9312" y="7184"/>
                    <a:pt x="9178" y="7391"/>
                    <a:pt x="8999" y="7556"/>
                  </a:cubicBezTo>
                  <a:cubicBezTo>
                    <a:pt x="9115" y="7022"/>
                    <a:pt x="9122" y="6132"/>
                    <a:pt x="8538" y="4849"/>
                  </a:cubicBezTo>
                  <a:cubicBezTo>
                    <a:pt x="8500" y="4764"/>
                    <a:pt x="8430" y="4728"/>
                    <a:pt x="8360" y="4728"/>
                  </a:cubicBezTo>
                  <a:cubicBezTo>
                    <a:pt x="8227" y="4728"/>
                    <a:pt x="8092" y="4856"/>
                    <a:pt x="8166" y="5018"/>
                  </a:cubicBezTo>
                  <a:cubicBezTo>
                    <a:pt x="8429" y="5598"/>
                    <a:pt x="8725" y="6449"/>
                    <a:pt x="8640" y="7236"/>
                  </a:cubicBezTo>
                  <a:cubicBezTo>
                    <a:pt x="8591" y="7686"/>
                    <a:pt x="8433" y="7912"/>
                    <a:pt x="8426" y="7922"/>
                  </a:cubicBezTo>
                  <a:cubicBezTo>
                    <a:pt x="8342" y="7961"/>
                    <a:pt x="8032" y="8070"/>
                    <a:pt x="7965" y="8091"/>
                  </a:cubicBezTo>
                  <a:cubicBezTo>
                    <a:pt x="7923" y="7634"/>
                    <a:pt x="7740" y="7198"/>
                    <a:pt x="7438" y="6853"/>
                  </a:cubicBezTo>
                  <a:cubicBezTo>
                    <a:pt x="7002" y="6357"/>
                    <a:pt x="6334" y="6055"/>
                    <a:pt x="5458" y="5949"/>
                  </a:cubicBezTo>
                  <a:cubicBezTo>
                    <a:pt x="3981" y="5774"/>
                    <a:pt x="3591" y="5236"/>
                    <a:pt x="3528" y="5130"/>
                  </a:cubicBezTo>
                  <a:cubicBezTo>
                    <a:pt x="4495" y="4293"/>
                    <a:pt x="5405" y="3516"/>
                    <a:pt x="5813" y="3189"/>
                  </a:cubicBezTo>
                  <a:cubicBezTo>
                    <a:pt x="6573" y="2581"/>
                    <a:pt x="6995" y="2419"/>
                    <a:pt x="7149" y="2377"/>
                  </a:cubicBezTo>
                  <a:cubicBezTo>
                    <a:pt x="7174" y="2475"/>
                    <a:pt x="7202" y="2574"/>
                    <a:pt x="7241" y="2669"/>
                  </a:cubicBezTo>
                  <a:cubicBezTo>
                    <a:pt x="7277" y="2760"/>
                    <a:pt x="7349" y="2799"/>
                    <a:pt x="7422" y="2799"/>
                  </a:cubicBezTo>
                  <a:cubicBezTo>
                    <a:pt x="7551" y="2799"/>
                    <a:pt x="7682" y="2679"/>
                    <a:pt x="7617" y="2517"/>
                  </a:cubicBezTo>
                  <a:cubicBezTo>
                    <a:pt x="7614" y="2510"/>
                    <a:pt x="7258" y="1589"/>
                    <a:pt x="7561" y="460"/>
                  </a:cubicBezTo>
                  <a:close/>
                  <a:moveTo>
                    <a:pt x="1864" y="6575"/>
                  </a:moveTo>
                  <a:cubicBezTo>
                    <a:pt x="1998" y="6885"/>
                    <a:pt x="2346" y="7409"/>
                    <a:pt x="3201" y="7651"/>
                  </a:cubicBezTo>
                  <a:cubicBezTo>
                    <a:pt x="3795" y="7820"/>
                    <a:pt x="4593" y="8137"/>
                    <a:pt x="5011" y="8689"/>
                  </a:cubicBezTo>
                  <a:cubicBezTo>
                    <a:pt x="5120" y="8822"/>
                    <a:pt x="5198" y="8984"/>
                    <a:pt x="5240" y="9153"/>
                  </a:cubicBezTo>
                  <a:lnTo>
                    <a:pt x="5212" y="9163"/>
                  </a:lnTo>
                  <a:cubicBezTo>
                    <a:pt x="4368" y="9504"/>
                    <a:pt x="3573" y="9824"/>
                    <a:pt x="3053" y="10007"/>
                  </a:cubicBezTo>
                  <a:cubicBezTo>
                    <a:pt x="3029" y="10014"/>
                    <a:pt x="3005" y="10018"/>
                    <a:pt x="2981" y="10018"/>
                  </a:cubicBezTo>
                  <a:cubicBezTo>
                    <a:pt x="2933" y="10018"/>
                    <a:pt x="2885" y="10004"/>
                    <a:pt x="2845" y="9976"/>
                  </a:cubicBezTo>
                  <a:lnTo>
                    <a:pt x="2388" y="9656"/>
                  </a:lnTo>
                  <a:cubicBezTo>
                    <a:pt x="2511" y="9589"/>
                    <a:pt x="2648" y="9504"/>
                    <a:pt x="2810" y="9403"/>
                  </a:cubicBezTo>
                  <a:cubicBezTo>
                    <a:pt x="3236" y="9135"/>
                    <a:pt x="3612" y="8868"/>
                    <a:pt x="3626" y="8857"/>
                  </a:cubicBezTo>
                  <a:cubicBezTo>
                    <a:pt x="3807" y="8728"/>
                    <a:pt x="3683" y="8485"/>
                    <a:pt x="3512" y="8485"/>
                  </a:cubicBezTo>
                  <a:cubicBezTo>
                    <a:pt x="3473" y="8485"/>
                    <a:pt x="3431" y="8498"/>
                    <a:pt x="3390" y="8527"/>
                  </a:cubicBezTo>
                  <a:cubicBezTo>
                    <a:pt x="2701" y="9016"/>
                    <a:pt x="1840" y="9540"/>
                    <a:pt x="1646" y="9540"/>
                  </a:cubicBezTo>
                  <a:cubicBezTo>
                    <a:pt x="873" y="9462"/>
                    <a:pt x="496" y="8133"/>
                    <a:pt x="458" y="7985"/>
                  </a:cubicBezTo>
                  <a:cubicBezTo>
                    <a:pt x="433" y="7901"/>
                    <a:pt x="461" y="7810"/>
                    <a:pt x="524" y="7753"/>
                  </a:cubicBezTo>
                  <a:cubicBezTo>
                    <a:pt x="788" y="7521"/>
                    <a:pt x="1277" y="7085"/>
                    <a:pt x="1864" y="6575"/>
                  </a:cubicBezTo>
                  <a:close/>
                  <a:moveTo>
                    <a:pt x="7427" y="0"/>
                  </a:moveTo>
                  <a:cubicBezTo>
                    <a:pt x="7339" y="0"/>
                    <a:pt x="7262" y="56"/>
                    <a:pt x="7234" y="140"/>
                  </a:cubicBezTo>
                  <a:cubicBezTo>
                    <a:pt x="7213" y="207"/>
                    <a:pt x="7192" y="274"/>
                    <a:pt x="7174" y="341"/>
                  </a:cubicBezTo>
                  <a:cubicBezTo>
                    <a:pt x="6080" y="478"/>
                    <a:pt x="5395" y="882"/>
                    <a:pt x="5363" y="900"/>
                  </a:cubicBezTo>
                  <a:cubicBezTo>
                    <a:pt x="5265" y="960"/>
                    <a:pt x="5233" y="1090"/>
                    <a:pt x="5300" y="1188"/>
                  </a:cubicBezTo>
                  <a:lnTo>
                    <a:pt x="6137" y="2447"/>
                  </a:lnTo>
                  <a:cubicBezTo>
                    <a:pt x="5968" y="2563"/>
                    <a:pt x="5775" y="2700"/>
                    <a:pt x="5560" y="2876"/>
                  </a:cubicBezTo>
                  <a:cubicBezTo>
                    <a:pt x="4625" y="3621"/>
                    <a:pt x="1129" y="6667"/>
                    <a:pt x="254" y="7454"/>
                  </a:cubicBezTo>
                  <a:cubicBezTo>
                    <a:pt x="74" y="7616"/>
                    <a:pt x="1" y="7862"/>
                    <a:pt x="60" y="8094"/>
                  </a:cubicBezTo>
                  <a:cubicBezTo>
                    <a:pt x="162" y="8471"/>
                    <a:pt x="317" y="8829"/>
                    <a:pt x="517" y="9163"/>
                  </a:cubicBezTo>
                  <a:cubicBezTo>
                    <a:pt x="823" y="9645"/>
                    <a:pt x="1189" y="9909"/>
                    <a:pt x="1604" y="9951"/>
                  </a:cubicBezTo>
                  <a:lnTo>
                    <a:pt x="1646" y="9951"/>
                  </a:lnTo>
                  <a:cubicBezTo>
                    <a:pt x="1717" y="9951"/>
                    <a:pt x="1819" y="9933"/>
                    <a:pt x="1977" y="9867"/>
                  </a:cubicBezTo>
                  <a:lnTo>
                    <a:pt x="2613" y="10310"/>
                  </a:lnTo>
                  <a:cubicBezTo>
                    <a:pt x="2719" y="10384"/>
                    <a:pt x="2849" y="10426"/>
                    <a:pt x="2979" y="10426"/>
                  </a:cubicBezTo>
                  <a:cubicBezTo>
                    <a:pt x="3049" y="10426"/>
                    <a:pt x="3120" y="10415"/>
                    <a:pt x="3186" y="10391"/>
                  </a:cubicBezTo>
                  <a:cubicBezTo>
                    <a:pt x="3714" y="10208"/>
                    <a:pt x="4516" y="9884"/>
                    <a:pt x="5363" y="9540"/>
                  </a:cubicBezTo>
                  <a:cubicBezTo>
                    <a:pt x="6372" y="9132"/>
                    <a:pt x="7413" y="8710"/>
                    <a:pt x="8162" y="8453"/>
                  </a:cubicBezTo>
                  <a:cubicBezTo>
                    <a:pt x="8391" y="8959"/>
                    <a:pt x="9312" y="11048"/>
                    <a:pt x="10065" y="13112"/>
                  </a:cubicBezTo>
                  <a:cubicBezTo>
                    <a:pt x="10100" y="13208"/>
                    <a:pt x="10175" y="13249"/>
                    <a:pt x="10250" y="13249"/>
                  </a:cubicBezTo>
                  <a:cubicBezTo>
                    <a:pt x="10377" y="13249"/>
                    <a:pt x="10505" y="13134"/>
                    <a:pt x="10448" y="12975"/>
                  </a:cubicBezTo>
                  <a:cubicBezTo>
                    <a:pt x="10371" y="12764"/>
                    <a:pt x="10293" y="12557"/>
                    <a:pt x="10216" y="12346"/>
                  </a:cubicBezTo>
                  <a:cubicBezTo>
                    <a:pt x="10550" y="12184"/>
                    <a:pt x="11886" y="11495"/>
                    <a:pt x="12973" y="10510"/>
                  </a:cubicBezTo>
                  <a:cubicBezTo>
                    <a:pt x="13129" y="10367"/>
                    <a:pt x="12996" y="10151"/>
                    <a:pt x="12834" y="10151"/>
                  </a:cubicBezTo>
                  <a:cubicBezTo>
                    <a:pt x="12789" y="10151"/>
                    <a:pt x="12742" y="10168"/>
                    <a:pt x="12698" y="10208"/>
                  </a:cubicBezTo>
                  <a:cubicBezTo>
                    <a:pt x="11693" y="11119"/>
                    <a:pt x="10434" y="11783"/>
                    <a:pt x="10068" y="11966"/>
                  </a:cubicBezTo>
                  <a:cubicBezTo>
                    <a:pt x="9980" y="11737"/>
                    <a:pt x="9892" y="11509"/>
                    <a:pt x="9801" y="11287"/>
                  </a:cubicBezTo>
                  <a:cubicBezTo>
                    <a:pt x="10272" y="11069"/>
                    <a:pt x="11760" y="10299"/>
                    <a:pt x="12871" y="8942"/>
                  </a:cubicBezTo>
                  <a:cubicBezTo>
                    <a:pt x="12998" y="8786"/>
                    <a:pt x="12858" y="8605"/>
                    <a:pt x="12707" y="8605"/>
                  </a:cubicBezTo>
                  <a:cubicBezTo>
                    <a:pt x="12654" y="8605"/>
                    <a:pt x="12599" y="8628"/>
                    <a:pt x="12554" y="8682"/>
                  </a:cubicBezTo>
                  <a:cubicBezTo>
                    <a:pt x="11524" y="9941"/>
                    <a:pt x="10114" y="10686"/>
                    <a:pt x="9650" y="10908"/>
                  </a:cubicBezTo>
                  <a:cubicBezTo>
                    <a:pt x="9555" y="10679"/>
                    <a:pt x="9463" y="10454"/>
                    <a:pt x="9375" y="10243"/>
                  </a:cubicBezTo>
                  <a:cubicBezTo>
                    <a:pt x="9699" y="10113"/>
                    <a:pt x="10504" y="9723"/>
                    <a:pt x="11324" y="8907"/>
                  </a:cubicBezTo>
                  <a:cubicBezTo>
                    <a:pt x="11939" y="8295"/>
                    <a:pt x="12431" y="7574"/>
                    <a:pt x="12783" y="6783"/>
                  </a:cubicBezTo>
                  <a:cubicBezTo>
                    <a:pt x="12874" y="6579"/>
                    <a:pt x="12955" y="6368"/>
                    <a:pt x="13029" y="6150"/>
                  </a:cubicBezTo>
                  <a:cubicBezTo>
                    <a:pt x="13212" y="6438"/>
                    <a:pt x="13374" y="6712"/>
                    <a:pt x="13518" y="6969"/>
                  </a:cubicBezTo>
                  <a:cubicBezTo>
                    <a:pt x="13409" y="7300"/>
                    <a:pt x="13268" y="7616"/>
                    <a:pt x="13092" y="7915"/>
                  </a:cubicBezTo>
                  <a:cubicBezTo>
                    <a:pt x="12998" y="8077"/>
                    <a:pt x="13135" y="8225"/>
                    <a:pt x="13275" y="8225"/>
                  </a:cubicBezTo>
                  <a:cubicBezTo>
                    <a:pt x="13338" y="8225"/>
                    <a:pt x="13401" y="8195"/>
                    <a:pt x="13444" y="8123"/>
                  </a:cubicBezTo>
                  <a:cubicBezTo>
                    <a:pt x="13651" y="7771"/>
                    <a:pt x="13817" y="7398"/>
                    <a:pt x="13936" y="7011"/>
                  </a:cubicBezTo>
                  <a:cubicBezTo>
                    <a:pt x="13936" y="7004"/>
                    <a:pt x="13936" y="7001"/>
                    <a:pt x="13940" y="6997"/>
                  </a:cubicBezTo>
                  <a:cubicBezTo>
                    <a:pt x="13943" y="6994"/>
                    <a:pt x="13940" y="6994"/>
                    <a:pt x="13940" y="6990"/>
                  </a:cubicBezTo>
                  <a:lnTo>
                    <a:pt x="13940" y="6980"/>
                  </a:lnTo>
                  <a:lnTo>
                    <a:pt x="13940" y="6969"/>
                  </a:lnTo>
                  <a:lnTo>
                    <a:pt x="13940" y="6962"/>
                  </a:lnTo>
                  <a:lnTo>
                    <a:pt x="13940" y="6952"/>
                  </a:lnTo>
                  <a:lnTo>
                    <a:pt x="13940" y="6941"/>
                  </a:lnTo>
                  <a:lnTo>
                    <a:pt x="13940" y="6930"/>
                  </a:lnTo>
                  <a:lnTo>
                    <a:pt x="13940" y="6916"/>
                  </a:lnTo>
                  <a:lnTo>
                    <a:pt x="13940" y="6909"/>
                  </a:lnTo>
                  <a:cubicBezTo>
                    <a:pt x="13940" y="6909"/>
                    <a:pt x="13940" y="6902"/>
                    <a:pt x="13936" y="6899"/>
                  </a:cubicBezTo>
                  <a:cubicBezTo>
                    <a:pt x="13933" y="6895"/>
                    <a:pt x="13936" y="6895"/>
                    <a:pt x="13936" y="6892"/>
                  </a:cubicBezTo>
                  <a:lnTo>
                    <a:pt x="13933" y="6881"/>
                  </a:lnTo>
                  <a:lnTo>
                    <a:pt x="13929" y="6874"/>
                  </a:lnTo>
                  <a:lnTo>
                    <a:pt x="13926" y="6867"/>
                  </a:lnTo>
                  <a:lnTo>
                    <a:pt x="13919" y="6857"/>
                  </a:lnTo>
                  <a:cubicBezTo>
                    <a:pt x="13676" y="6417"/>
                    <a:pt x="13433" y="6013"/>
                    <a:pt x="13187" y="5647"/>
                  </a:cubicBezTo>
                  <a:cubicBezTo>
                    <a:pt x="13342" y="5077"/>
                    <a:pt x="13440" y="4494"/>
                    <a:pt x="13483" y="3906"/>
                  </a:cubicBezTo>
                  <a:cubicBezTo>
                    <a:pt x="13514" y="3949"/>
                    <a:pt x="13549" y="3987"/>
                    <a:pt x="13581" y="4029"/>
                  </a:cubicBezTo>
                  <a:cubicBezTo>
                    <a:pt x="13626" y="4087"/>
                    <a:pt x="13682" y="4111"/>
                    <a:pt x="13737" y="4111"/>
                  </a:cubicBezTo>
                  <a:cubicBezTo>
                    <a:pt x="13885" y="4111"/>
                    <a:pt x="14024" y="3936"/>
                    <a:pt x="13901" y="3780"/>
                  </a:cubicBezTo>
                  <a:cubicBezTo>
                    <a:pt x="12927" y="2531"/>
                    <a:pt x="11869" y="1603"/>
                    <a:pt x="10754" y="1023"/>
                  </a:cubicBezTo>
                  <a:cubicBezTo>
                    <a:pt x="9878" y="569"/>
                    <a:pt x="8967" y="327"/>
                    <a:pt x="8050" y="298"/>
                  </a:cubicBezTo>
                  <a:cubicBezTo>
                    <a:pt x="7751" y="56"/>
                    <a:pt x="7487" y="7"/>
                    <a:pt x="7462" y="3"/>
                  </a:cubicBezTo>
                  <a:cubicBezTo>
                    <a:pt x="7450" y="1"/>
                    <a:pt x="7439" y="0"/>
                    <a:pt x="74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0" name="Google Shape;19640;p141"/>
            <p:cNvSpPr/>
            <p:nvPr/>
          </p:nvSpPr>
          <p:spPr>
            <a:xfrm>
              <a:off x="3941611" y="1748178"/>
              <a:ext cx="20839" cy="20472"/>
            </a:xfrm>
            <a:custGeom>
              <a:avLst/>
              <a:gdLst/>
              <a:ahLst/>
              <a:cxnLst/>
              <a:rect l="l" t="t" r="r" b="b"/>
              <a:pathLst>
                <a:path w="795" h="781" extrusionOk="0">
                  <a:moveTo>
                    <a:pt x="561" y="1"/>
                  </a:moveTo>
                  <a:cubicBezTo>
                    <a:pt x="495" y="1"/>
                    <a:pt x="431" y="33"/>
                    <a:pt x="394" y="92"/>
                  </a:cubicBezTo>
                  <a:cubicBezTo>
                    <a:pt x="313" y="208"/>
                    <a:pt x="225" y="324"/>
                    <a:pt x="130" y="444"/>
                  </a:cubicBezTo>
                  <a:cubicBezTo>
                    <a:pt x="0" y="598"/>
                    <a:pt x="138" y="780"/>
                    <a:pt x="290" y="780"/>
                  </a:cubicBezTo>
                  <a:cubicBezTo>
                    <a:pt x="343" y="780"/>
                    <a:pt x="398" y="758"/>
                    <a:pt x="443" y="704"/>
                  </a:cubicBezTo>
                  <a:cubicBezTo>
                    <a:pt x="549" y="577"/>
                    <a:pt x="647" y="447"/>
                    <a:pt x="732" y="321"/>
                  </a:cubicBezTo>
                  <a:cubicBezTo>
                    <a:pt x="795" y="226"/>
                    <a:pt x="770" y="99"/>
                    <a:pt x="675" y="36"/>
                  </a:cubicBezTo>
                  <a:cubicBezTo>
                    <a:pt x="640" y="12"/>
                    <a:pt x="600" y="1"/>
                    <a:pt x="5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641" name="Google Shape;19641;p141"/>
          <p:cNvGrpSpPr/>
          <p:nvPr/>
        </p:nvGrpSpPr>
        <p:grpSpPr>
          <a:xfrm>
            <a:off x="6322493" y="2574815"/>
            <a:ext cx="375809" cy="349019"/>
            <a:chOff x="6322493" y="2422415"/>
            <a:chExt cx="375809" cy="349019"/>
          </a:xfrm>
        </p:grpSpPr>
        <p:sp>
          <p:nvSpPr>
            <p:cNvPr id="19642" name="Google Shape;19642;p141"/>
            <p:cNvSpPr/>
            <p:nvPr/>
          </p:nvSpPr>
          <p:spPr>
            <a:xfrm>
              <a:off x="6551983" y="2435443"/>
              <a:ext cx="125768" cy="55151"/>
            </a:xfrm>
            <a:custGeom>
              <a:avLst/>
              <a:gdLst/>
              <a:ahLst/>
              <a:cxnLst/>
              <a:rect l="l" t="t" r="r" b="b"/>
              <a:pathLst>
                <a:path w="4798" h="2104" extrusionOk="0">
                  <a:moveTo>
                    <a:pt x="2504" y="1"/>
                  </a:moveTo>
                  <a:cubicBezTo>
                    <a:pt x="1192" y="1"/>
                    <a:pt x="1" y="183"/>
                    <a:pt x="1" y="183"/>
                  </a:cubicBezTo>
                  <a:lnTo>
                    <a:pt x="3261" y="2103"/>
                  </a:lnTo>
                  <a:cubicBezTo>
                    <a:pt x="3658" y="1495"/>
                    <a:pt x="4249" y="967"/>
                    <a:pt x="4636" y="658"/>
                  </a:cubicBezTo>
                  <a:cubicBezTo>
                    <a:pt x="4797" y="528"/>
                    <a:pt x="4741" y="264"/>
                    <a:pt x="4541" y="211"/>
                  </a:cubicBezTo>
                  <a:cubicBezTo>
                    <a:pt x="3936" y="52"/>
                    <a:pt x="3203" y="1"/>
                    <a:pt x="2504" y="1"/>
                  </a:cubicBezTo>
                  <a:close/>
                </a:path>
              </a:pathLst>
            </a:custGeom>
            <a:solidFill>
              <a:srgbClr val="6989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3" name="Google Shape;19643;p141"/>
            <p:cNvSpPr/>
            <p:nvPr/>
          </p:nvSpPr>
          <p:spPr>
            <a:xfrm>
              <a:off x="6327919" y="2427973"/>
              <a:ext cx="363384" cy="338036"/>
            </a:xfrm>
            <a:custGeom>
              <a:avLst/>
              <a:gdLst/>
              <a:ahLst/>
              <a:cxnLst/>
              <a:rect l="l" t="t" r="r" b="b"/>
              <a:pathLst>
                <a:path w="13863" h="12896" extrusionOk="0">
                  <a:moveTo>
                    <a:pt x="5628" y="0"/>
                  </a:moveTo>
                  <a:cubicBezTo>
                    <a:pt x="5158" y="0"/>
                    <a:pt x="4697" y="35"/>
                    <a:pt x="4255" y="102"/>
                  </a:cubicBezTo>
                  <a:cubicBezTo>
                    <a:pt x="2188" y="419"/>
                    <a:pt x="0" y="996"/>
                    <a:pt x="0" y="1674"/>
                  </a:cubicBezTo>
                  <a:cubicBezTo>
                    <a:pt x="0" y="2026"/>
                    <a:pt x="454" y="2483"/>
                    <a:pt x="1126" y="2782"/>
                  </a:cubicBezTo>
                  <a:cubicBezTo>
                    <a:pt x="1315" y="2866"/>
                    <a:pt x="1521" y="2896"/>
                    <a:pt x="1755" y="2896"/>
                  </a:cubicBezTo>
                  <a:cubicBezTo>
                    <a:pt x="1912" y="2896"/>
                    <a:pt x="2082" y="2883"/>
                    <a:pt x="2269" y="2863"/>
                  </a:cubicBezTo>
                  <a:cubicBezTo>
                    <a:pt x="2560" y="3693"/>
                    <a:pt x="4023" y="3992"/>
                    <a:pt x="6457" y="4234"/>
                  </a:cubicBezTo>
                  <a:cubicBezTo>
                    <a:pt x="10880" y="4674"/>
                    <a:pt x="12776" y="7867"/>
                    <a:pt x="10789" y="9959"/>
                  </a:cubicBezTo>
                  <a:cubicBezTo>
                    <a:pt x="10047" y="10740"/>
                    <a:pt x="8489" y="11105"/>
                    <a:pt x="7571" y="11257"/>
                  </a:cubicBezTo>
                  <a:cubicBezTo>
                    <a:pt x="6152" y="10699"/>
                    <a:pt x="4564" y="10601"/>
                    <a:pt x="3595" y="10601"/>
                  </a:cubicBezTo>
                  <a:cubicBezTo>
                    <a:pt x="3519" y="10601"/>
                    <a:pt x="3447" y="10602"/>
                    <a:pt x="3380" y="10603"/>
                  </a:cubicBezTo>
                  <a:cubicBezTo>
                    <a:pt x="3204" y="10606"/>
                    <a:pt x="3155" y="10845"/>
                    <a:pt x="3316" y="10919"/>
                  </a:cubicBezTo>
                  <a:lnTo>
                    <a:pt x="5152" y="11752"/>
                  </a:lnTo>
                  <a:lnTo>
                    <a:pt x="3331" y="12579"/>
                  </a:lnTo>
                  <a:cubicBezTo>
                    <a:pt x="3169" y="12653"/>
                    <a:pt x="3218" y="12895"/>
                    <a:pt x="3394" y="12895"/>
                  </a:cubicBezTo>
                  <a:cubicBezTo>
                    <a:pt x="3423" y="12895"/>
                    <a:pt x="3453" y="12896"/>
                    <a:pt x="3484" y="12896"/>
                  </a:cubicBezTo>
                  <a:cubicBezTo>
                    <a:pt x="4476" y="12896"/>
                    <a:pt x="6212" y="12779"/>
                    <a:pt x="7607" y="12094"/>
                  </a:cubicBezTo>
                  <a:cubicBezTo>
                    <a:pt x="9435" y="11953"/>
                    <a:pt x="13862" y="11622"/>
                    <a:pt x="13862" y="7030"/>
                  </a:cubicBezTo>
                  <a:cubicBezTo>
                    <a:pt x="13862" y="6495"/>
                    <a:pt x="13803" y="5964"/>
                    <a:pt x="13686" y="5444"/>
                  </a:cubicBezTo>
                  <a:cubicBezTo>
                    <a:pt x="13581" y="5018"/>
                    <a:pt x="13430" y="4607"/>
                    <a:pt x="13240" y="4213"/>
                  </a:cubicBezTo>
                  <a:cubicBezTo>
                    <a:pt x="13018" y="3731"/>
                    <a:pt x="12734" y="3278"/>
                    <a:pt x="12399" y="2866"/>
                  </a:cubicBezTo>
                  <a:cubicBezTo>
                    <a:pt x="10783" y="931"/>
                    <a:pt x="8079" y="0"/>
                    <a:pt x="5628" y="0"/>
                  </a:cubicBezTo>
                  <a:close/>
                </a:path>
              </a:pathLst>
            </a:custGeom>
            <a:solidFill>
              <a:srgbClr val="819C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4" name="Google Shape;19644;p141"/>
            <p:cNvSpPr/>
            <p:nvPr/>
          </p:nvSpPr>
          <p:spPr>
            <a:xfrm>
              <a:off x="6327919" y="2444355"/>
              <a:ext cx="360527" cy="300553"/>
            </a:xfrm>
            <a:custGeom>
              <a:avLst/>
              <a:gdLst/>
              <a:ahLst/>
              <a:cxnLst/>
              <a:rect l="l" t="t" r="r" b="b"/>
              <a:pathLst>
                <a:path w="13754" h="11466" extrusionOk="0">
                  <a:moveTo>
                    <a:pt x="4294" y="1"/>
                  </a:moveTo>
                  <a:cubicBezTo>
                    <a:pt x="3034" y="1"/>
                    <a:pt x="1672" y="189"/>
                    <a:pt x="271" y="631"/>
                  </a:cubicBezTo>
                  <a:cubicBezTo>
                    <a:pt x="95" y="764"/>
                    <a:pt x="0" y="905"/>
                    <a:pt x="0" y="1049"/>
                  </a:cubicBezTo>
                  <a:cubicBezTo>
                    <a:pt x="0" y="1401"/>
                    <a:pt x="454" y="1858"/>
                    <a:pt x="1126" y="2157"/>
                  </a:cubicBezTo>
                  <a:cubicBezTo>
                    <a:pt x="1312" y="2240"/>
                    <a:pt x="1514" y="2269"/>
                    <a:pt x="1743" y="2269"/>
                  </a:cubicBezTo>
                  <a:cubicBezTo>
                    <a:pt x="1904" y="2269"/>
                    <a:pt x="2077" y="2255"/>
                    <a:pt x="2269" y="2234"/>
                  </a:cubicBezTo>
                  <a:cubicBezTo>
                    <a:pt x="2560" y="3068"/>
                    <a:pt x="4023" y="3363"/>
                    <a:pt x="6457" y="3609"/>
                  </a:cubicBezTo>
                  <a:cubicBezTo>
                    <a:pt x="9520" y="3915"/>
                    <a:pt x="11369" y="5543"/>
                    <a:pt x="11556" y="7203"/>
                  </a:cubicBezTo>
                  <a:cubicBezTo>
                    <a:pt x="12283" y="10034"/>
                    <a:pt x="8605" y="11314"/>
                    <a:pt x="7600" y="11465"/>
                  </a:cubicBezTo>
                  <a:cubicBezTo>
                    <a:pt x="8581" y="11388"/>
                    <a:pt x="10307" y="11258"/>
                    <a:pt x="11700" y="10449"/>
                  </a:cubicBezTo>
                  <a:cubicBezTo>
                    <a:pt x="12544" y="9717"/>
                    <a:pt x="13131" y="8648"/>
                    <a:pt x="13131" y="7069"/>
                  </a:cubicBezTo>
                  <a:cubicBezTo>
                    <a:pt x="13131" y="6538"/>
                    <a:pt x="13068" y="6015"/>
                    <a:pt x="12937" y="5501"/>
                  </a:cubicBezTo>
                  <a:cubicBezTo>
                    <a:pt x="12821" y="5076"/>
                    <a:pt x="12656" y="4664"/>
                    <a:pt x="12445" y="4274"/>
                  </a:cubicBezTo>
                  <a:cubicBezTo>
                    <a:pt x="12403" y="4193"/>
                    <a:pt x="12357" y="4116"/>
                    <a:pt x="12312" y="4038"/>
                  </a:cubicBezTo>
                  <a:lnTo>
                    <a:pt x="13588" y="3961"/>
                  </a:lnTo>
                  <a:cubicBezTo>
                    <a:pt x="13697" y="3954"/>
                    <a:pt x="13753" y="3820"/>
                    <a:pt x="13676" y="3739"/>
                  </a:cubicBezTo>
                  <a:cubicBezTo>
                    <a:pt x="13247" y="3289"/>
                    <a:pt x="12072" y="2238"/>
                    <a:pt x="10265" y="1876"/>
                  </a:cubicBezTo>
                  <a:cubicBezTo>
                    <a:pt x="9096" y="819"/>
                    <a:pt x="6917" y="1"/>
                    <a:pt x="4294" y="1"/>
                  </a:cubicBezTo>
                  <a:close/>
                </a:path>
              </a:pathLst>
            </a:custGeom>
            <a:solidFill>
              <a:srgbClr val="D1DE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5" name="Google Shape;19645;p141"/>
            <p:cNvSpPr/>
            <p:nvPr/>
          </p:nvSpPr>
          <p:spPr>
            <a:xfrm>
              <a:off x="6439348" y="2442258"/>
              <a:ext cx="23460" cy="23434"/>
            </a:xfrm>
            <a:custGeom>
              <a:avLst/>
              <a:gdLst/>
              <a:ahLst/>
              <a:cxnLst/>
              <a:rect l="l" t="t" r="r" b="b"/>
              <a:pathLst>
                <a:path w="895" h="894" extrusionOk="0">
                  <a:moveTo>
                    <a:pt x="447" y="1"/>
                  </a:moveTo>
                  <a:cubicBezTo>
                    <a:pt x="201" y="1"/>
                    <a:pt x="1" y="201"/>
                    <a:pt x="1" y="447"/>
                  </a:cubicBezTo>
                  <a:cubicBezTo>
                    <a:pt x="1" y="697"/>
                    <a:pt x="201" y="894"/>
                    <a:pt x="447" y="894"/>
                  </a:cubicBezTo>
                  <a:cubicBezTo>
                    <a:pt x="697" y="894"/>
                    <a:pt x="894" y="697"/>
                    <a:pt x="894" y="447"/>
                  </a:cubicBezTo>
                  <a:cubicBezTo>
                    <a:pt x="894" y="201"/>
                    <a:pt x="697" y="1"/>
                    <a:pt x="447"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6" name="Google Shape;19646;p141"/>
            <p:cNvSpPr/>
            <p:nvPr/>
          </p:nvSpPr>
          <p:spPr>
            <a:xfrm>
              <a:off x="6322493" y="2422415"/>
              <a:ext cx="375809" cy="349019"/>
            </a:xfrm>
            <a:custGeom>
              <a:avLst/>
              <a:gdLst/>
              <a:ahLst/>
              <a:cxnLst/>
              <a:rect l="l" t="t" r="r" b="b"/>
              <a:pathLst>
                <a:path w="14337" h="13315" extrusionOk="0">
                  <a:moveTo>
                    <a:pt x="4909" y="965"/>
                  </a:moveTo>
                  <a:cubicBezTo>
                    <a:pt x="5039" y="965"/>
                    <a:pt x="5145" y="1074"/>
                    <a:pt x="5145" y="1204"/>
                  </a:cubicBezTo>
                  <a:cubicBezTo>
                    <a:pt x="5145" y="1347"/>
                    <a:pt x="5027" y="1442"/>
                    <a:pt x="4904" y="1442"/>
                  </a:cubicBezTo>
                  <a:cubicBezTo>
                    <a:pt x="4847" y="1442"/>
                    <a:pt x="4788" y="1420"/>
                    <a:pt x="4740" y="1373"/>
                  </a:cubicBezTo>
                  <a:cubicBezTo>
                    <a:pt x="4589" y="1222"/>
                    <a:pt x="4694" y="965"/>
                    <a:pt x="4909" y="965"/>
                  </a:cubicBezTo>
                  <a:close/>
                  <a:moveTo>
                    <a:pt x="11292" y="705"/>
                  </a:moveTo>
                  <a:cubicBezTo>
                    <a:pt x="11995" y="705"/>
                    <a:pt x="12733" y="760"/>
                    <a:pt x="13327" y="933"/>
                  </a:cubicBezTo>
                  <a:cubicBezTo>
                    <a:pt x="12983" y="1197"/>
                    <a:pt x="12441" y="1651"/>
                    <a:pt x="12026" y="2182"/>
                  </a:cubicBezTo>
                  <a:cubicBezTo>
                    <a:pt x="11351" y="1594"/>
                    <a:pt x="10581" y="1120"/>
                    <a:pt x="9751" y="782"/>
                  </a:cubicBezTo>
                  <a:cubicBezTo>
                    <a:pt x="10178" y="741"/>
                    <a:pt x="10723" y="705"/>
                    <a:pt x="11292" y="705"/>
                  </a:cubicBezTo>
                  <a:close/>
                  <a:moveTo>
                    <a:pt x="5830" y="420"/>
                  </a:moveTo>
                  <a:cubicBezTo>
                    <a:pt x="6995" y="420"/>
                    <a:pt x="8203" y="634"/>
                    <a:pt x="9290" y="1046"/>
                  </a:cubicBezTo>
                  <a:cubicBezTo>
                    <a:pt x="10602" y="1542"/>
                    <a:pt x="11678" y="2280"/>
                    <a:pt x="12452" y="3216"/>
                  </a:cubicBezTo>
                  <a:cubicBezTo>
                    <a:pt x="11903" y="2910"/>
                    <a:pt x="11312" y="2685"/>
                    <a:pt x="10701" y="2547"/>
                  </a:cubicBezTo>
                  <a:cubicBezTo>
                    <a:pt x="10300" y="2210"/>
                    <a:pt x="9860" y="1921"/>
                    <a:pt x="9392" y="1689"/>
                  </a:cubicBezTo>
                  <a:cubicBezTo>
                    <a:pt x="8643" y="1317"/>
                    <a:pt x="7771" y="1039"/>
                    <a:pt x="6801" y="867"/>
                  </a:cubicBezTo>
                  <a:cubicBezTo>
                    <a:pt x="6785" y="864"/>
                    <a:pt x="6771" y="862"/>
                    <a:pt x="6756" y="862"/>
                  </a:cubicBezTo>
                  <a:cubicBezTo>
                    <a:pt x="6519" y="862"/>
                    <a:pt x="6468" y="1232"/>
                    <a:pt x="6727" y="1278"/>
                  </a:cubicBezTo>
                  <a:cubicBezTo>
                    <a:pt x="7082" y="1341"/>
                    <a:pt x="7423" y="1419"/>
                    <a:pt x="7750" y="1514"/>
                  </a:cubicBezTo>
                  <a:cubicBezTo>
                    <a:pt x="7652" y="1953"/>
                    <a:pt x="7251" y="2245"/>
                    <a:pt x="7244" y="2249"/>
                  </a:cubicBezTo>
                  <a:cubicBezTo>
                    <a:pt x="7062" y="2382"/>
                    <a:pt x="7189" y="2631"/>
                    <a:pt x="7365" y="2631"/>
                  </a:cubicBezTo>
                  <a:cubicBezTo>
                    <a:pt x="7403" y="2631"/>
                    <a:pt x="7443" y="2620"/>
                    <a:pt x="7483" y="2593"/>
                  </a:cubicBezTo>
                  <a:cubicBezTo>
                    <a:pt x="7508" y="2576"/>
                    <a:pt x="8007" y="2220"/>
                    <a:pt x="8151" y="1633"/>
                  </a:cubicBezTo>
                  <a:cubicBezTo>
                    <a:pt x="8285" y="1679"/>
                    <a:pt x="8418" y="1725"/>
                    <a:pt x="8545" y="1774"/>
                  </a:cubicBezTo>
                  <a:cubicBezTo>
                    <a:pt x="8531" y="2136"/>
                    <a:pt x="8229" y="2414"/>
                    <a:pt x="8221" y="2421"/>
                  </a:cubicBezTo>
                  <a:cubicBezTo>
                    <a:pt x="8064" y="2567"/>
                    <a:pt x="8197" y="2785"/>
                    <a:pt x="8362" y="2785"/>
                  </a:cubicBezTo>
                  <a:cubicBezTo>
                    <a:pt x="8407" y="2785"/>
                    <a:pt x="8455" y="2769"/>
                    <a:pt x="8499" y="2730"/>
                  </a:cubicBezTo>
                  <a:cubicBezTo>
                    <a:pt x="8517" y="2716"/>
                    <a:pt x="8865" y="2403"/>
                    <a:pt x="8946" y="1939"/>
                  </a:cubicBezTo>
                  <a:cubicBezTo>
                    <a:pt x="9034" y="1981"/>
                    <a:pt x="9122" y="2020"/>
                    <a:pt x="9210" y="2062"/>
                  </a:cubicBezTo>
                  <a:cubicBezTo>
                    <a:pt x="9252" y="2083"/>
                    <a:pt x="9294" y="2108"/>
                    <a:pt x="9336" y="2129"/>
                  </a:cubicBezTo>
                  <a:cubicBezTo>
                    <a:pt x="9298" y="2365"/>
                    <a:pt x="9104" y="2547"/>
                    <a:pt x="9101" y="2551"/>
                  </a:cubicBezTo>
                  <a:cubicBezTo>
                    <a:pt x="8940" y="2698"/>
                    <a:pt x="9076" y="2918"/>
                    <a:pt x="9242" y="2918"/>
                  </a:cubicBezTo>
                  <a:cubicBezTo>
                    <a:pt x="9287" y="2918"/>
                    <a:pt x="9334" y="2902"/>
                    <a:pt x="9378" y="2864"/>
                  </a:cubicBezTo>
                  <a:cubicBezTo>
                    <a:pt x="9530" y="2720"/>
                    <a:pt x="9642" y="2544"/>
                    <a:pt x="9712" y="2347"/>
                  </a:cubicBezTo>
                  <a:cubicBezTo>
                    <a:pt x="9976" y="2512"/>
                    <a:pt x="10229" y="2699"/>
                    <a:pt x="10468" y="2899"/>
                  </a:cubicBezTo>
                  <a:cubicBezTo>
                    <a:pt x="10493" y="2920"/>
                    <a:pt x="10525" y="2938"/>
                    <a:pt x="10556" y="2945"/>
                  </a:cubicBezTo>
                  <a:cubicBezTo>
                    <a:pt x="11706" y="3205"/>
                    <a:pt x="12765" y="3775"/>
                    <a:pt x="13612" y="4598"/>
                  </a:cubicBezTo>
                  <a:lnTo>
                    <a:pt x="12392" y="4671"/>
                  </a:lnTo>
                  <a:cubicBezTo>
                    <a:pt x="12237" y="4682"/>
                    <a:pt x="12146" y="4854"/>
                    <a:pt x="12227" y="4988"/>
                  </a:cubicBezTo>
                  <a:cubicBezTo>
                    <a:pt x="12297" y="5111"/>
                    <a:pt x="12367" y="5234"/>
                    <a:pt x="12431" y="5357"/>
                  </a:cubicBezTo>
                  <a:cubicBezTo>
                    <a:pt x="12472" y="5438"/>
                    <a:pt x="12540" y="5471"/>
                    <a:pt x="12608" y="5471"/>
                  </a:cubicBezTo>
                  <a:cubicBezTo>
                    <a:pt x="12747" y="5471"/>
                    <a:pt x="12887" y="5329"/>
                    <a:pt x="12800" y="5164"/>
                  </a:cubicBezTo>
                  <a:cubicBezTo>
                    <a:pt x="12786" y="5132"/>
                    <a:pt x="12768" y="5100"/>
                    <a:pt x="12751" y="5069"/>
                  </a:cubicBezTo>
                  <a:lnTo>
                    <a:pt x="13489" y="5027"/>
                  </a:lnTo>
                  <a:cubicBezTo>
                    <a:pt x="13739" y="5737"/>
                    <a:pt x="13862" y="6486"/>
                    <a:pt x="13858" y="7238"/>
                  </a:cubicBezTo>
                  <a:cubicBezTo>
                    <a:pt x="13858" y="8184"/>
                    <a:pt x="13661" y="8997"/>
                    <a:pt x="13275" y="9665"/>
                  </a:cubicBezTo>
                  <a:cubicBezTo>
                    <a:pt x="13355" y="9457"/>
                    <a:pt x="13419" y="9243"/>
                    <a:pt x="13468" y="9025"/>
                  </a:cubicBezTo>
                  <a:cubicBezTo>
                    <a:pt x="13668" y="8110"/>
                    <a:pt x="13570" y="7073"/>
                    <a:pt x="13187" y="6032"/>
                  </a:cubicBezTo>
                  <a:cubicBezTo>
                    <a:pt x="13150" y="5934"/>
                    <a:pt x="13072" y="5892"/>
                    <a:pt x="12995" y="5892"/>
                  </a:cubicBezTo>
                  <a:cubicBezTo>
                    <a:pt x="12863" y="5892"/>
                    <a:pt x="12731" y="6011"/>
                    <a:pt x="12793" y="6176"/>
                  </a:cubicBezTo>
                  <a:cubicBezTo>
                    <a:pt x="13152" y="7143"/>
                    <a:pt x="13243" y="8100"/>
                    <a:pt x="13060" y="8937"/>
                  </a:cubicBezTo>
                  <a:cubicBezTo>
                    <a:pt x="12856" y="9869"/>
                    <a:pt x="12322" y="10656"/>
                    <a:pt x="11474" y="11282"/>
                  </a:cubicBezTo>
                  <a:cubicBezTo>
                    <a:pt x="10890" y="11571"/>
                    <a:pt x="10261" y="11750"/>
                    <a:pt x="9667" y="11866"/>
                  </a:cubicBezTo>
                  <a:cubicBezTo>
                    <a:pt x="9821" y="11789"/>
                    <a:pt x="9980" y="11701"/>
                    <a:pt x="10134" y="11609"/>
                  </a:cubicBezTo>
                  <a:cubicBezTo>
                    <a:pt x="11601" y="10720"/>
                    <a:pt x="12237" y="9485"/>
                    <a:pt x="11974" y="8033"/>
                  </a:cubicBezTo>
                  <a:cubicBezTo>
                    <a:pt x="11949" y="7794"/>
                    <a:pt x="11893" y="7558"/>
                    <a:pt x="11808" y="7337"/>
                  </a:cubicBezTo>
                  <a:cubicBezTo>
                    <a:pt x="11523" y="6556"/>
                    <a:pt x="10915" y="5856"/>
                    <a:pt x="10057" y="5315"/>
                  </a:cubicBezTo>
                  <a:cubicBezTo>
                    <a:pt x="9146" y="4738"/>
                    <a:pt x="7979" y="4365"/>
                    <a:pt x="6688" y="4239"/>
                  </a:cubicBezTo>
                  <a:cubicBezTo>
                    <a:pt x="5120" y="4081"/>
                    <a:pt x="3313" y="3827"/>
                    <a:pt x="2785" y="3251"/>
                  </a:cubicBezTo>
                  <a:cubicBezTo>
                    <a:pt x="3205" y="3202"/>
                    <a:pt x="3691" y="3148"/>
                    <a:pt x="4291" y="3148"/>
                  </a:cubicBezTo>
                  <a:cubicBezTo>
                    <a:pt x="4605" y="3148"/>
                    <a:pt x="4951" y="3163"/>
                    <a:pt x="5334" y="3201"/>
                  </a:cubicBezTo>
                  <a:cubicBezTo>
                    <a:pt x="5341" y="3202"/>
                    <a:pt x="5348" y="3202"/>
                    <a:pt x="5355" y="3202"/>
                  </a:cubicBezTo>
                  <a:cubicBezTo>
                    <a:pt x="5611" y="3202"/>
                    <a:pt x="5641" y="2817"/>
                    <a:pt x="5377" y="2787"/>
                  </a:cubicBezTo>
                  <a:cubicBezTo>
                    <a:pt x="4981" y="2746"/>
                    <a:pt x="4620" y="2731"/>
                    <a:pt x="4293" y="2731"/>
                  </a:cubicBezTo>
                  <a:cubicBezTo>
                    <a:pt x="3654" y="2731"/>
                    <a:pt x="3139" y="2789"/>
                    <a:pt x="2725" y="2836"/>
                  </a:cubicBezTo>
                  <a:cubicBezTo>
                    <a:pt x="2433" y="2868"/>
                    <a:pt x="2183" y="2896"/>
                    <a:pt x="1965" y="2896"/>
                  </a:cubicBezTo>
                  <a:cubicBezTo>
                    <a:pt x="1757" y="2896"/>
                    <a:pt x="1578" y="2871"/>
                    <a:pt x="1421" y="2801"/>
                  </a:cubicBezTo>
                  <a:cubicBezTo>
                    <a:pt x="791" y="2523"/>
                    <a:pt x="418" y="2118"/>
                    <a:pt x="418" y="1886"/>
                  </a:cubicBezTo>
                  <a:cubicBezTo>
                    <a:pt x="418" y="1837"/>
                    <a:pt x="450" y="1781"/>
                    <a:pt x="513" y="1718"/>
                  </a:cubicBezTo>
                  <a:cubicBezTo>
                    <a:pt x="802" y="1468"/>
                    <a:pt x="2236" y="1067"/>
                    <a:pt x="4269" y="1067"/>
                  </a:cubicBezTo>
                  <a:cubicBezTo>
                    <a:pt x="4181" y="1464"/>
                    <a:pt x="4476" y="1844"/>
                    <a:pt x="4881" y="1862"/>
                  </a:cubicBezTo>
                  <a:cubicBezTo>
                    <a:pt x="4891" y="1862"/>
                    <a:pt x="4900" y="1862"/>
                    <a:pt x="4910" y="1862"/>
                  </a:cubicBezTo>
                  <a:cubicBezTo>
                    <a:pt x="5304" y="1862"/>
                    <a:pt x="5611" y="1518"/>
                    <a:pt x="5560" y="1123"/>
                  </a:cubicBezTo>
                  <a:lnTo>
                    <a:pt x="5560" y="1123"/>
                  </a:lnTo>
                  <a:cubicBezTo>
                    <a:pt x="5669" y="1134"/>
                    <a:pt x="5774" y="1144"/>
                    <a:pt x="5880" y="1155"/>
                  </a:cubicBezTo>
                  <a:lnTo>
                    <a:pt x="5901" y="1155"/>
                  </a:lnTo>
                  <a:cubicBezTo>
                    <a:pt x="6164" y="1155"/>
                    <a:pt x="6185" y="768"/>
                    <a:pt x="5925" y="736"/>
                  </a:cubicBezTo>
                  <a:cubicBezTo>
                    <a:pt x="5721" y="715"/>
                    <a:pt x="5514" y="698"/>
                    <a:pt x="5306" y="684"/>
                  </a:cubicBezTo>
                  <a:cubicBezTo>
                    <a:pt x="5190" y="594"/>
                    <a:pt x="5051" y="549"/>
                    <a:pt x="4911" y="549"/>
                  </a:cubicBezTo>
                  <a:cubicBezTo>
                    <a:pt x="4789" y="549"/>
                    <a:pt x="4668" y="583"/>
                    <a:pt x="4561" y="652"/>
                  </a:cubicBezTo>
                  <a:cubicBezTo>
                    <a:pt x="4475" y="650"/>
                    <a:pt x="4390" y="649"/>
                    <a:pt x="4305" y="649"/>
                  </a:cubicBezTo>
                  <a:cubicBezTo>
                    <a:pt x="4085" y="649"/>
                    <a:pt x="3867" y="655"/>
                    <a:pt x="3654" y="663"/>
                  </a:cubicBezTo>
                  <a:cubicBezTo>
                    <a:pt x="3924" y="610"/>
                    <a:pt x="4206" y="564"/>
                    <a:pt x="4494" y="518"/>
                  </a:cubicBezTo>
                  <a:cubicBezTo>
                    <a:pt x="4926" y="452"/>
                    <a:pt x="5375" y="420"/>
                    <a:pt x="5830" y="420"/>
                  </a:cubicBezTo>
                  <a:close/>
                  <a:moveTo>
                    <a:pt x="10616" y="10744"/>
                  </a:moveTo>
                  <a:lnTo>
                    <a:pt x="10616" y="10744"/>
                  </a:lnTo>
                  <a:cubicBezTo>
                    <a:pt x="10402" y="10931"/>
                    <a:pt x="10173" y="11099"/>
                    <a:pt x="9927" y="11247"/>
                  </a:cubicBezTo>
                  <a:cubicBezTo>
                    <a:pt x="8904" y="11869"/>
                    <a:pt x="7782" y="12098"/>
                    <a:pt x="7771" y="12098"/>
                  </a:cubicBezTo>
                  <a:cubicBezTo>
                    <a:pt x="7754" y="12102"/>
                    <a:pt x="7736" y="12109"/>
                    <a:pt x="7719" y="12116"/>
                  </a:cubicBezTo>
                  <a:cubicBezTo>
                    <a:pt x="6421" y="12752"/>
                    <a:pt x="4800" y="12882"/>
                    <a:pt x="3812" y="12896"/>
                  </a:cubicBezTo>
                  <a:lnTo>
                    <a:pt x="5443" y="12154"/>
                  </a:lnTo>
                  <a:cubicBezTo>
                    <a:pt x="5609" y="12080"/>
                    <a:pt x="5609" y="11848"/>
                    <a:pt x="5443" y="11775"/>
                  </a:cubicBezTo>
                  <a:lnTo>
                    <a:pt x="3791" y="11026"/>
                  </a:lnTo>
                  <a:lnTo>
                    <a:pt x="3801" y="11026"/>
                  </a:lnTo>
                  <a:cubicBezTo>
                    <a:pt x="4754" y="11026"/>
                    <a:pt x="6319" y="11124"/>
                    <a:pt x="7698" y="11666"/>
                  </a:cubicBezTo>
                  <a:cubicBezTo>
                    <a:pt x="7723" y="11675"/>
                    <a:pt x="7748" y="11680"/>
                    <a:pt x="7772" y="11680"/>
                  </a:cubicBezTo>
                  <a:cubicBezTo>
                    <a:pt x="7785" y="11680"/>
                    <a:pt x="7797" y="11678"/>
                    <a:pt x="7810" y="11676"/>
                  </a:cubicBezTo>
                  <a:cubicBezTo>
                    <a:pt x="9210" y="11444"/>
                    <a:pt x="10078" y="11085"/>
                    <a:pt x="10616" y="10744"/>
                  </a:cubicBezTo>
                  <a:close/>
                  <a:moveTo>
                    <a:pt x="5821" y="0"/>
                  </a:moveTo>
                  <a:cubicBezTo>
                    <a:pt x="5347" y="0"/>
                    <a:pt x="4880" y="34"/>
                    <a:pt x="4431" y="103"/>
                  </a:cubicBezTo>
                  <a:cubicBezTo>
                    <a:pt x="3281" y="279"/>
                    <a:pt x="2236" y="515"/>
                    <a:pt x="1495" y="765"/>
                  </a:cubicBezTo>
                  <a:cubicBezTo>
                    <a:pt x="471" y="1102"/>
                    <a:pt x="0" y="1461"/>
                    <a:pt x="0" y="1883"/>
                  </a:cubicBezTo>
                  <a:cubicBezTo>
                    <a:pt x="0" y="2329"/>
                    <a:pt x="503" y="2850"/>
                    <a:pt x="1248" y="3184"/>
                  </a:cubicBezTo>
                  <a:cubicBezTo>
                    <a:pt x="1469" y="3281"/>
                    <a:pt x="1696" y="3314"/>
                    <a:pt x="1950" y="3314"/>
                  </a:cubicBezTo>
                  <a:cubicBezTo>
                    <a:pt x="2065" y="3314"/>
                    <a:pt x="2186" y="3307"/>
                    <a:pt x="2314" y="3296"/>
                  </a:cubicBezTo>
                  <a:cubicBezTo>
                    <a:pt x="2500" y="3662"/>
                    <a:pt x="2929" y="3936"/>
                    <a:pt x="3657" y="4154"/>
                  </a:cubicBezTo>
                  <a:cubicBezTo>
                    <a:pt x="4339" y="4358"/>
                    <a:pt x="5289" y="4517"/>
                    <a:pt x="6646" y="4650"/>
                  </a:cubicBezTo>
                  <a:cubicBezTo>
                    <a:pt x="7873" y="4773"/>
                    <a:pt x="8978" y="5125"/>
                    <a:pt x="9832" y="5666"/>
                  </a:cubicBezTo>
                  <a:cubicBezTo>
                    <a:pt x="10616" y="6162"/>
                    <a:pt x="11165" y="6788"/>
                    <a:pt x="11421" y="7477"/>
                  </a:cubicBezTo>
                  <a:cubicBezTo>
                    <a:pt x="11755" y="8378"/>
                    <a:pt x="11552" y="9285"/>
                    <a:pt x="10845" y="10023"/>
                  </a:cubicBezTo>
                  <a:cubicBezTo>
                    <a:pt x="10156" y="10751"/>
                    <a:pt x="8665" y="11103"/>
                    <a:pt x="7799" y="11251"/>
                  </a:cubicBezTo>
                  <a:cubicBezTo>
                    <a:pt x="6368" y="10702"/>
                    <a:pt x="4799" y="10599"/>
                    <a:pt x="3825" y="10599"/>
                  </a:cubicBezTo>
                  <a:cubicBezTo>
                    <a:pt x="3277" y="10599"/>
                    <a:pt x="2917" y="10631"/>
                    <a:pt x="2876" y="10635"/>
                  </a:cubicBezTo>
                  <a:cubicBezTo>
                    <a:pt x="2662" y="10656"/>
                    <a:pt x="2616" y="10945"/>
                    <a:pt x="2810" y="11036"/>
                  </a:cubicBezTo>
                  <a:lnTo>
                    <a:pt x="4853" y="11961"/>
                  </a:lnTo>
                  <a:lnTo>
                    <a:pt x="2810" y="12889"/>
                  </a:lnTo>
                  <a:cubicBezTo>
                    <a:pt x="2616" y="12977"/>
                    <a:pt x="2665" y="13269"/>
                    <a:pt x="2880" y="13287"/>
                  </a:cubicBezTo>
                  <a:cubicBezTo>
                    <a:pt x="2915" y="13290"/>
                    <a:pt x="3221" y="13315"/>
                    <a:pt x="3689" y="13315"/>
                  </a:cubicBezTo>
                  <a:cubicBezTo>
                    <a:pt x="4691" y="13315"/>
                    <a:pt x="6435" y="13199"/>
                    <a:pt x="7870" y="12506"/>
                  </a:cubicBezTo>
                  <a:cubicBezTo>
                    <a:pt x="8816" y="12432"/>
                    <a:pt x="10374" y="12309"/>
                    <a:pt x="11731" y="11620"/>
                  </a:cubicBezTo>
                  <a:cubicBezTo>
                    <a:pt x="13419" y="10762"/>
                    <a:pt x="14277" y="9288"/>
                    <a:pt x="14277" y="7235"/>
                  </a:cubicBezTo>
                  <a:cubicBezTo>
                    <a:pt x="14280" y="6475"/>
                    <a:pt x="14161" y="5719"/>
                    <a:pt x="13922" y="4998"/>
                  </a:cubicBezTo>
                  <a:lnTo>
                    <a:pt x="14080" y="4988"/>
                  </a:lnTo>
                  <a:cubicBezTo>
                    <a:pt x="14249" y="4977"/>
                    <a:pt x="14337" y="4784"/>
                    <a:pt x="14231" y="4650"/>
                  </a:cubicBezTo>
                  <a:cubicBezTo>
                    <a:pt x="14210" y="4622"/>
                    <a:pt x="13929" y="4270"/>
                    <a:pt x="13405" y="3852"/>
                  </a:cubicBezTo>
                  <a:cubicBezTo>
                    <a:pt x="13109" y="3346"/>
                    <a:pt x="12751" y="2881"/>
                    <a:pt x="12332" y="2470"/>
                  </a:cubicBezTo>
                  <a:cubicBezTo>
                    <a:pt x="12930" y="1689"/>
                    <a:pt x="13876" y="1049"/>
                    <a:pt x="13886" y="1046"/>
                  </a:cubicBezTo>
                  <a:cubicBezTo>
                    <a:pt x="14027" y="951"/>
                    <a:pt x="14006" y="743"/>
                    <a:pt x="13855" y="677"/>
                  </a:cubicBezTo>
                  <a:cubicBezTo>
                    <a:pt x="13249" y="416"/>
                    <a:pt x="12387" y="285"/>
                    <a:pt x="11285" y="285"/>
                  </a:cubicBezTo>
                  <a:cubicBezTo>
                    <a:pt x="11095" y="285"/>
                    <a:pt x="10898" y="289"/>
                    <a:pt x="10694" y="297"/>
                  </a:cubicBezTo>
                  <a:cubicBezTo>
                    <a:pt x="10082" y="322"/>
                    <a:pt x="9473" y="374"/>
                    <a:pt x="8872" y="462"/>
                  </a:cubicBezTo>
                  <a:cubicBezTo>
                    <a:pt x="7891" y="157"/>
                    <a:pt x="6839" y="0"/>
                    <a:pt x="58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647" name="Google Shape;19647;p141"/>
          <p:cNvGrpSpPr/>
          <p:nvPr/>
        </p:nvGrpSpPr>
        <p:grpSpPr>
          <a:xfrm>
            <a:off x="2493449" y="3068082"/>
            <a:ext cx="357853" cy="318665"/>
            <a:chOff x="2493449" y="2915682"/>
            <a:chExt cx="357853" cy="318665"/>
          </a:xfrm>
        </p:grpSpPr>
        <p:sp>
          <p:nvSpPr>
            <p:cNvPr id="19648" name="Google Shape;19648;p141"/>
            <p:cNvSpPr/>
            <p:nvPr/>
          </p:nvSpPr>
          <p:spPr>
            <a:xfrm>
              <a:off x="2498692" y="2993743"/>
              <a:ext cx="340238" cy="235336"/>
            </a:xfrm>
            <a:custGeom>
              <a:avLst/>
              <a:gdLst/>
              <a:ahLst/>
              <a:cxnLst/>
              <a:rect l="l" t="t" r="r" b="b"/>
              <a:pathLst>
                <a:path w="12980" h="8978" extrusionOk="0">
                  <a:moveTo>
                    <a:pt x="641" y="0"/>
                  </a:moveTo>
                  <a:cubicBezTo>
                    <a:pt x="286" y="0"/>
                    <a:pt x="1" y="289"/>
                    <a:pt x="1" y="640"/>
                  </a:cubicBezTo>
                  <a:lnTo>
                    <a:pt x="1" y="858"/>
                  </a:lnTo>
                  <a:cubicBezTo>
                    <a:pt x="1" y="1400"/>
                    <a:pt x="342" y="1885"/>
                    <a:pt x="855" y="2065"/>
                  </a:cubicBezTo>
                  <a:lnTo>
                    <a:pt x="855" y="4702"/>
                  </a:lnTo>
                  <a:cubicBezTo>
                    <a:pt x="855" y="7065"/>
                    <a:pt x="2768" y="8978"/>
                    <a:pt x="5128" y="8978"/>
                  </a:cubicBezTo>
                  <a:lnTo>
                    <a:pt x="12403" y="8978"/>
                  </a:lnTo>
                  <a:cubicBezTo>
                    <a:pt x="12818" y="8978"/>
                    <a:pt x="12980" y="8440"/>
                    <a:pt x="12635" y="8211"/>
                  </a:cubicBezTo>
                  <a:lnTo>
                    <a:pt x="11542" y="7480"/>
                  </a:lnTo>
                  <a:lnTo>
                    <a:pt x="3180" y="4941"/>
                  </a:lnTo>
                  <a:cubicBezTo>
                    <a:pt x="2796" y="4709"/>
                    <a:pt x="2564" y="4294"/>
                    <a:pt x="2564" y="3847"/>
                  </a:cubicBezTo>
                  <a:lnTo>
                    <a:pt x="2564" y="1069"/>
                  </a:lnTo>
                  <a:cubicBezTo>
                    <a:pt x="2564" y="479"/>
                    <a:pt x="2086" y="0"/>
                    <a:pt x="1495"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9" name="Google Shape;19649;p141"/>
            <p:cNvSpPr/>
            <p:nvPr/>
          </p:nvSpPr>
          <p:spPr>
            <a:xfrm>
              <a:off x="2498692" y="2993743"/>
              <a:ext cx="319321" cy="235257"/>
            </a:xfrm>
            <a:custGeom>
              <a:avLst/>
              <a:gdLst/>
              <a:ahLst/>
              <a:cxnLst/>
              <a:rect l="l" t="t" r="r" b="b"/>
              <a:pathLst>
                <a:path w="12182" h="8975" extrusionOk="0">
                  <a:moveTo>
                    <a:pt x="644" y="0"/>
                  </a:moveTo>
                  <a:cubicBezTo>
                    <a:pt x="289" y="0"/>
                    <a:pt x="1" y="289"/>
                    <a:pt x="1" y="644"/>
                  </a:cubicBezTo>
                  <a:lnTo>
                    <a:pt x="1" y="855"/>
                  </a:lnTo>
                  <a:cubicBezTo>
                    <a:pt x="1" y="1400"/>
                    <a:pt x="345" y="1882"/>
                    <a:pt x="855" y="2065"/>
                  </a:cubicBezTo>
                  <a:lnTo>
                    <a:pt x="855" y="4702"/>
                  </a:lnTo>
                  <a:cubicBezTo>
                    <a:pt x="855" y="7061"/>
                    <a:pt x="2772" y="8974"/>
                    <a:pt x="5131" y="8974"/>
                  </a:cubicBezTo>
                  <a:lnTo>
                    <a:pt x="11967" y="8974"/>
                  </a:lnTo>
                  <a:cubicBezTo>
                    <a:pt x="12087" y="8974"/>
                    <a:pt x="12182" y="8879"/>
                    <a:pt x="12182" y="8760"/>
                  </a:cubicBezTo>
                  <a:cubicBezTo>
                    <a:pt x="12182" y="8644"/>
                    <a:pt x="12087" y="8545"/>
                    <a:pt x="11967" y="8545"/>
                  </a:cubicBezTo>
                  <a:lnTo>
                    <a:pt x="11967" y="8552"/>
                  </a:lnTo>
                  <a:lnTo>
                    <a:pt x="5986" y="8552"/>
                  </a:lnTo>
                  <a:cubicBezTo>
                    <a:pt x="3623" y="8552"/>
                    <a:pt x="1710" y="6636"/>
                    <a:pt x="1710" y="4276"/>
                  </a:cubicBezTo>
                  <a:lnTo>
                    <a:pt x="1710" y="2198"/>
                  </a:lnTo>
                  <a:cubicBezTo>
                    <a:pt x="1706" y="2040"/>
                    <a:pt x="1622" y="1896"/>
                    <a:pt x="1485" y="1822"/>
                  </a:cubicBezTo>
                  <a:cubicBezTo>
                    <a:pt x="1094" y="1590"/>
                    <a:pt x="855" y="1171"/>
                    <a:pt x="855" y="718"/>
                  </a:cubicBezTo>
                  <a:lnTo>
                    <a:pt x="855" y="0"/>
                  </a:lnTo>
                  <a:close/>
                </a:path>
              </a:pathLst>
            </a:custGeom>
            <a:solidFill>
              <a:srgbClr val="F4F8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0" name="Google Shape;19650;p141"/>
            <p:cNvSpPr/>
            <p:nvPr/>
          </p:nvSpPr>
          <p:spPr>
            <a:xfrm>
              <a:off x="2549125" y="2920925"/>
              <a:ext cx="22412" cy="22412"/>
            </a:xfrm>
            <a:custGeom>
              <a:avLst/>
              <a:gdLst/>
              <a:ahLst/>
              <a:cxnLst/>
              <a:rect l="l" t="t" r="r" b="b"/>
              <a:pathLst>
                <a:path w="855" h="855" extrusionOk="0">
                  <a:moveTo>
                    <a:pt x="429" y="0"/>
                  </a:moveTo>
                  <a:cubicBezTo>
                    <a:pt x="194" y="0"/>
                    <a:pt x="0" y="194"/>
                    <a:pt x="0" y="429"/>
                  </a:cubicBezTo>
                  <a:cubicBezTo>
                    <a:pt x="0" y="665"/>
                    <a:pt x="194" y="855"/>
                    <a:pt x="429" y="855"/>
                  </a:cubicBezTo>
                  <a:cubicBezTo>
                    <a:pt x="665" y="855"/>
                    <a:pt x="855" y="665"/>
                    <a:pt x="855" y="429"/>
                  </a:cubicBezTo>
                  <a:cubicBezTo>
                    <a:pt x="855" y="194"/>
                    <a:pt x="665" y="0"/>
                    <a:pt x="429"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1" name="Google Shape;19651;p141"/>
            <p:cNvSpPr/>
            <p:nvPr/>
          </p:nvSpPr>
          <p:spPr>
            <a:xfrm>
              <a:off x="2504328" y="2920925"/>
              <a:ext cx="22412" cy="22412"/>
            </a:xfrm>
            <a:custGeom>
              <a:avLst/>
              <a:gdLst/>
              <a:ahLst/>
              <a:cxnLst/>
              <a:rect l="l" t="t" r="r" b="b"/>
              <a:pathLst>
                <a:path w="855" h="855" extrusionOk="0">
                  <a:moveTo>
                    <a:pt x="426" y="0"/>
                  </a:moveTo>
                  <a:cubicBezTo>
                    <a:pt x="190" y="0"/>
                    <a:pt x="0" y="194"/>
                    <a:pt x="0" y="429"/>
                  </a:cubicBezTo>
                  <a:cubicBezTo>
                    <a:pt x="0" y="665"/>
                    <a:pt x="190" y="855"/>
                    <a:pt x="426" y="855"/>
                  </a:cubicBezTo>
                  <a:cubicBezTo>
                    <a:pt x="665" y="855"/>
                    <a:pt x="855" y="665"/>
                    <a:pt x="855" y="429"/>
                  </a:cubicBezTo>
                  <a:cubicBezTo>
                    <a:pt x="855" y="194"/>
                    <a:pt x="665" y="0"/>
                    <a:pt x="426"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2" name="Google Shape;19652;p141"/>
            <p:cNvSpPr/>
            <p:nvPr/>
          </p:nvSpPr>
          <p:spPr>
            <a:xfrm>
              <a:off x="2576124" y="2977701"/>
              <a:ext cx="269910" cy="228888"/>
            </a:xfrm>
            <a:custGeom>
              <a:avLst/>
              <a:gdLst/>
              <a:ahLst/>
              <a:cxnLst/>
              <a:rect l="l" t="t" r="r" b="b"/>
              <a:pathLst>
                <a:path w="10297" h="8732" extrusionOk="0">
                  <a:moveTo>
                    <a:pt x="5444" y="1"/>
                  </a:moveTo>
                  <a:cubicBezTo>
                    <a:pt x="2093" y="1"/>
                    <a:pt x="1" y="2719"/>
                    <a:pt x="278" y="5757"/>
                  </a:cubicBezTo>
                  <a:cubicBezTo>
                    <a:pt x="337" y="6392"/>
                    <a:pt x="985" y="7580"/>
                    <a:pt x="2252" y="7580"/>
                  </a:cubicBezTo>
                  <a:cubicBezTo>
                    <a:pt x="2668" y="7580"/>
                    <a:pt x="3150" y="7452"/>
                    <a:pt x="3700" y="7135"/>
                  </a:cubicBezTo>
                  <a:cubicBezTo>
                    <a:pt x="4248" y="8120"/>
                    <a:pt x="5286" y="8732"/>
                    <a:pt x="6415" y="8732"/>
                  </a:cubicBezTo>
                  <a:cubicBezTo>
                    <a:pt x="8560" y="8732"/>
                    <a:pt x="10297" y="6995"/>
                    <a:pt x="10297" y="4853"/>
                  </a:cubicBezTo>
                  <a:cubicBezTo>
                    <a:pt x="10297" y="2174"/>
                    <a:pt x="8124" y="1"/>
                    <a:pt x="5444" y="1"/>
                  </a:cubicBezTo>
                  <a:close/>
                </a:path>
              </a:pathLst>
            </a:custGeom>
            <a:solidFill>
              <a:srgbClr val="7F9A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3" name="Google Shape;19653;p141"/>
            <p:cNvSpPr/>
            <p:nvPr/>
          </p:nvSpPr>
          <p:spPr>
            <a:xfrm>
              <a:off x="2576124" y="2977701"/>
              <a:ext cx="213789" cy="198560"/>
            </a:xfrm>
            <a:custGeom>
              <a:avLst/>
              <a:gdLst/>
              <a:ahLst/>
              <a:cxnLst/>
              <a:rect l="l" t="t" r="r" b="b"/>
              <a:pathLst>
                <a:path w="8156" h="7575" extrusionOk="0">
                  <a:moveTo>
                    <a:pt x="5461" y="1"/>
                  </a:moveTo>
                  <a:cubicBezTo>
                    <a:pt x="5456" y="1"/>
                    <a:pt x="5450" y="1"/>
                    <a:pt x="5444" y="1"/>
                  </a:cubicBezTo>
                  <a:cubicBezTo>
                    <a:pt x="2093" y="1"/>
                    <a:pt x="1" y="2719"/>
                    <a:pt x="278" y="5757"/>
                  </a:cubicBezTo>
                  <a:cubicBezTo>
                    <a:pt x="335" y="6372"/>
                    <a:pt x="946" y="7512"/>
                    <a:pt x="2142" y="7575"/>
                  </a:cubicBezTo>
                  <a:cubicBezTo>
                    <a:pt x="1783" y="7192"/>
                    <a:pt x="1590" y="6706"/>
                    <a:pt x="1558" y="6372"/>
                  </a:cubicBezTo>
                  <a:cubicBezTo>
                    <a:pt x="1281" y="3331"/>
                    <a:pt x="3376" y="612"/>
                    <a:pt x="6724" y="612"/>
                  </a:cubicBezTo>
                  <a:cubicBezTo>
                    <a:pt x="7209" y="612"/>
                    <a:pt x="7695" y="686"/>
                    <a:pt x="8155" y="830"/>
                  </a:cubicBezTo>
                  <a:cubicBezTo>
                    <a:pt x="7362" y="292"/>
                    <a:pt x="6422" y="1"/>
                    <a:pt x="5461" y="1"/>
                  </a:cubicBez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4" name="Google Shape;19654;p141"/>
            <p:cNvSpPr/>
            <p:nvPr/>
          </p:nvSpPr>
          <p:spPr>
            <a:xfrm>
              <a:off x="2657618" y="3054844"/>
              <a:ext cx="127760" cy="104273"/>
            </a:xfrm>
            <a:custGeom>
              <a:avLst/>
              <a:gdLst/>
              <a:ahLst/>
              <a:cxnLst/>
              <a:rect l="l" t="t" r="r" b="b"/>
              <a:pathLst>
                <a:path w="4874" h="3978" extrusionOk="0">
                  <a:moveTo>
                    <a:pt x="2687" y="1"/>
                  </a:moveTo>
                  <a:cubicBezTo>
                    <a:pt x="1203" y="1"/>
                    <a:pt x="4" y="1203"/>
                    <a:pt x="0" y="2684"/>
                  </a:cubicBezTo>
                  <a:cubicBezTo>
                    <a:pt x="0" y="2793"/>
                    <a:pt x="88" y="2884"/>
                    <a:pt x="201" y="2884"/>
                  </a:cubicBezTo>
                  <a:cubicBezTo>
                    <a:pt x="310" y="2884"/>
                    <a:pt x="401" y="2796"/>
                    <a:pt x="401" y="2684"/>
                  </a:cubicBezTo>
                  <a:cubicBezTo>
                    <a:pt x="401" y="1421"/>
                    <a:pt x="1424" y="398"/>
                    <a:pt x="2687" y="398"/>
                  </a:cubicBezTo>
                  <a:cubicBezTo>
                    <a:pt x="3671" y="402"/>
                    <a:pt x="4473" y="1200"/>
                    <a:pt x="4473" y="2188"/>
                  </a:cubicBezTo>
                  <a:cubicBezTo>
                    <a:pt x="4473" y="2955"/>
                    <a:pt x="3851" y="3577"/>
                    <a:pt x="3084" y="3577"/>
                  </a:cubicBezTo>
                  <a:cubicBezTo>
                    <a:pt x="2490" y="3577"/>
                    <a:pt x="2011" y="3095"/>
                    <a:pt x="2011" y="2505"/>
                  </a:cubicBezTo>
                  <a:cubicBezTo>
                    <a:pt x="2011" y="2054"/>
                    <a:pt x="2377" y="1689"/>
                    <a:pt x="2827" y="1689"/>
                  </a:cubicBezTo>
                  <a:cubicBezTo>
                    <a:pt x="3095" y="1689"/>
                    <a:pt x="3095" y="1288"/>
                    <a:pt x="2827" y="1288"/>
                  </a:cubicBezTo>
                  <a:cubicBezTo>
                    <a:pt x="2156" y="1288"/>
                    <a:pt x="1611" y="1833"/>
                    <a:pt x="1611" y="2505"/>
                  </a:cubicBezTo>
                  <a:cubicBezTo>
                    <a:pt x="1611" y="3317"/>
                    <a:pt x="2272" y="3978"/>
                    <a:pt x="3084" y="3978"/>
                  </a:cubicBezTo>
                  <a:cubicBezTo>
                    <a:pt x="4072" y="3974"/>
                    <a:pt x="4870" y="3176"/>
                    <a:pt x="4874" y="2188"/>
                  </a:cubicBezTo>
                  <a:cubicBezTo>
                    <a:pt x="4870" y="978"/>
                    <a:pt x="3893" y="1"/>
                    <a:pt x="26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5" name="Google Shape;19655;p141"/>
            <p:cNvSpPr/>
            <p:nvPr/>
          </p:nvSpPr>
          <p:spPr>
            <a:xfrm>
              <a:off x="2744670" y="3101450"/>
              <a:ext cx="13631" cy="18952"/>
            </a:xfrm>
            <a:custGeom>
              <a:avLst/>
              <a:gdLst/>
              <a:ahLst/>
              <a:cxnLst/>
              <a:rect l="l" t="t" r="r" b="b"/>
              <a:pathLst>
                <a:path w="520" h="723" extrusionOk="0">
                  <a:moveTo>
                    <a:pt x="261" y="0"/>
                  </a:moveTo>
                  <a:cubicBezTo>
                    <a:pt x="131" y="0"/>
                    <a:pt x="0" y="123"/>
                    <a:pt x="72" y="283"/>
                  </a:cubicBezTo>
                  <a:cubicBezTo>
                    <a:pt x="104" y="361"/>
                    <a:pt x="122" y="442"/>
                    <a:pt x="122" y="523"/>
                  </a:cubicBezTo>
                  <a:cubicBezTo>
                    <a:pt x="118" y="635"/>
                    <a:pt x="210" y="723"/>
                    <a:pt x="319" y="723"/>
                  </a:cubicBezTo>
                  <a:cubicBezTo>
                    <a:pt x="431" y="723"/>
                    <a:pt x="519" y="635"/>
                    <a:pt x="519" y="526"/>
                  </a:cubicBezTo>
                  <a:cubicBezTo>
                    <a:pt x="519" y="389"/>
                    <a:pt x="494" y="255"/>
                    <a:pt x="442" y="129"/>
                  </a:cubicBezTo>
                  <a:cubicBezTo>
                    <a:pt x="405" y="38"/>
                    <a:pt x="333" y="0"/>
                    <a:pt x="2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6" name="Google Shape;19656;p141"/>
            <p:cNvSpPr/>
            <p:nvPr/>
          </p:nvSpPr>
          <p:spPr>
            <a:xfrm>
              <a:off x="2493449" y="2915682"/>
              <a:ext cx="357853" cy="318665"/>
            </a:xfrm>
            <a:custGeom>
              <a:avLst/>
              <a:gdLst/>
              <a:ahLst/>
              <a:cxnLst/>
              <a:rect l="l" t="t" r="r" b="b"/>
              <a:pathLst>
                <a:path w="13652" h="12157" extrusionOk="0">
                  <a:moveTo>
                    <a:pt x="843" y="400"/>
                  </a:moveTo>
                  <a:cubicBezTo>
                    <a:pt x="899" y="400"/>
                    <a:pt x="956" y="421"/>
                    <a:pt x="1002" y="468"/>
                  </a:cubicBezTo>
                  <a:cubicBezTo>
                    <a:pt x="1147" y="612"/>
                    <a:pt x="1045" y="854"/>
                    <a:pt x="841" y="854"/>
                  </a:cubicBezTo>
                  <a:cubicBezTo>
                    <a:pt x="718" y="854"/>
                    <a:pt x="616" y="752"/>
                    <a:pt x="616" y="629"/>
                  </a:cubicBezTo>
                  <a:cubicBezTo>
                    <a:pt x="616" y="491"/>
                    <a:pt x="727" y="400"/>
                    <a:pt x="843" y="400"/>
                  </a:cubicBezTo>
                  <a:close/>
                  <a:moveTo>
                    <a:pt x="2553" y="401"/>
                  </a:moveTo>
                  <a:cubicBezTo>
                    <a:pt x="2754" y="401"/>
                    <a:pt x="2856" y="647"/>
                    <a:pt x="2711" y="788"/>
                  </a:cubicBezTo>
                  <a:cubicBezTo>
                    <a:pt x="2665" y="834"/>
                    <a:pt x="2608" y="855"/>
                    <a:pt x="2552" y="855"/>
                  </a:cubicBezTo>
                  <a:cubicBezTo>
                    <a:pt x="2435" y="855"/>
                    <a:pt x="2325" y="765"/>
                    <a:pt x="2325" y="629"/>
                  </a:cubicBezTo>
                  <a:cubicBezTo>
                    <a:pt x="2325" y="503"/>
                    <a:pt x="2427" y="401"/>
                    <a:pt x="2553" y="401"/>
                  </a:cubicBezTo>
                  <a:close/>
                  <a:moveTo>
                    <a:pt x="8598" y="2563"/>
                  </a:moveTo>
                  <a:cubicBezTo>
                    <a:pt x="11165" y="2567"/>
                    <a:pt x="13247" y="4649"/>
                    <a:pt x="13250" y="7219"/>
                  </a:cubicBezTo>
                  <a:cubicBezTo>
                    <a:pt x="13247" y="9248"/>
                    <a:pt x="11601" y="10897"/>
                    <a:pt x="9569" y="10901"/>
                  </a:cubicBezTo>
                  <a:cubicBezTo>
                    <a:pt x="8943" y="10901"/>
                    <a:pt x="8331" y="10697"/>
                    <a:pt x="7828" y="10321"/>
                  </a:cubicBezTo>
                  <a:cubicBezTo>
                    <a:pt x="7339" y="9952"/>
                    <a:pt x="6977" y="9438"/>
                    <a:pt x="6794" y="8854"/>
                  </a:cubicBezTo>
                  <a:cubicBezTo>
                    <a:pt x="6764" y="8751"/>
                    <a:pt x="6685" y="8707"/>
                    <a:pt x="6606" y="8707"/>
                  </a:cubicBezTo>
                  <a:cubicBezTo>
                    <a:pt x="6482" y="8707"/>
                    <a:pt x="6357" y="8814"/>
                    <a:pt x="6411" y="8970"/>
                  </a:cubicBezTo>
                  <a:cubicBezTo>
                    <a:pt x="6460" y="9129"/>
                    <a:pt x="6520" y="9280"/>
                    <a:pt x="6590" y="9428"/>
                  </a:cubicBezTo>
                  <a:cubicBezTo>
                    <a:pt x="6146" y="9664"/>
                    <a:pt x="5735" y="9783"/>
                    <a:pt x="5362" y="9783"/>
                  </a:cubicBezTo>
                  <a:cubicBezTo>
                    <a:pt x="5097" y="9783"/>
                    <a:pt x="4851" y="9723"/>
                    <a:pt x="4624" y="9603"/>
                  </a:cubicBezTo>
                  <a:cubicBezTo>
                    <a:pt x="3970" y="9255"/>
                    <a:pt x="3668" y="8503"/>
                    <a:pt x="3633" y="8109"/>
                  </a:cubicBezTo>
                  <a:cubicBezTo>
                    <a:pt x="3492" y="6611"/>
                    <a:pt x="3956" y="5162"/>
                    <a:pt x="4906" y="4125"/>
                  </a:cubicBezTo>
                  <a:cubicBezTo>
                    <a:pt x="5820" y="3119"/>
                    <a:pt x="7132" y="2563"/>
                    <a:pt x="8598" y="2563"/>
                  </a:cubicBezTo>
                  <a:close/>
                  <a:moveTo>
                    <a:pt x="1695" y="3179"/>
                  </a:moveTo>
                  <a:cubicBezTo>
                    <a:pt x="2173" y="3182"/>
                    <a:pt x="2564" y="3569"/>
                    <a:pt x="2564" y="4047"/>
                  </a:cubicBezTo>
                  <a:lnTo>
                    <a:pt x="2564" y="6825"/>
                  </a:lnTo>
                  <a:cubicBezTo>
                    <a:pt x="2560" y="7321"/>
                    <a:pt x="2810" y="7785"/>
                    <a:pt x="3221" y="8060"/>
                  </a:cubicBezTo>
                  <a:cubicBezTo>
                    <a:pt x="3221" y="8088"/>
                    <a:pt x="3228" y="8116"/>
                    <a:pt x="3228" y="8141"/>
                  </a:cubicBezTo>
                  <a:cubicBezTo>
                    <a:pt x="3274" y="8640"/>
                    <a:pt x="3633" y="9533"/>
                    <a:pt x="4431" y="9955"/>
                  </a:cubicBezTo>
                  <a:cubicBezTo>
                    <a:pt x="4716" y="10103"/>
                    <a:pt x="5032" y="10180"/>
                    <a:pt x="5352" y="10180"/>
                  </a:cubicBezTo>
                  <a:cubicBezTo>
                    <a:pt x="5880" y="10180"/>
                    <a:pt x="6383" y="9990"/>
                    <a:pt x="6784" y="9776"/>
                  </a:cubicBezTo>
                  <a:cubicBezTo>
                    <a:pt x="6998" y="10110"/>
                    <a:pt x="7269" y="10402"/>
                    <a:pt x="7585" y="10641"/>
                  </a:cubicBezTo>
                  <a:cubicBezTo>
                    <a:pt x="8155" y="11070"/>
                    <a:pt x="8851" y="11302"/>
                    <a:pt x="9565" y="11302"/>
                  </a:cubicBezTo>
                  <a:cubicBezTo>
                    <a:pt x="10325" y="11302"/>
                    <a:pt x="11070" y="11087"/>
                    <a:pt x="11714" y="10686"/>
                  </a:cubicBezTo>
                  <a:lnTo>
                    <a:pt x="12723" y="11355"/>
                  </a:lnTo>
                  <a:cubicBezTo>
                    <a:pt x="12892" y="11478"/>
                    <a:pt x="12811" y="11748"/>
                    <a:pt x="12600" y="11755"/>
                  </a:cubicBezTo>
                  <a:lnTo>
                    <a:pt x="5331" y="11755"/>
                  </a:lnTo>
                  <a:cubicBezTo>
                    <a:pt x="3081" y="11752"/>
                    <a:pt x="1259" y="9930"/>
                    <a:pt x="1256" y="7680"/>
                  </a:cubicBezTo>
                  <a:lnTo>
                    <a:pt x="1256" y="5299"/>
                  </a:lnTo>
                  <a:cubicBezTo>
                    <a:pt x="1330" y="5310"/>
                    <a:pt x="1407" y="5317"/>
                    <a:pt x="1484" y="5317"/>
                  </a:cubicBezTo>
                  <a:cubicBezTo>
                    <a:pt x="1748" y="5317"/>
                    <a:pt x="1748" y="4916"/>
                    <a:pt x="1484" y="4916"/>
                  </a:cubicBezTo>
                  <a:cubicBezTo>
                    <a:pt x="886" y="4916"/>
                    <a:pt x="401" y="4431"/>
                    <a:pt x="401" y="3833"/>
                  </a:cubicBezTo>
                  <a:lnTo>
                    <a:pt x="401" y="3618"/>
                  </a:lnTo>
                  <a:cubicBezTo>
                    <a:pt x="401" y="3376"/>
                    <a:pt x="598" y="3179"/>
                    <a:pt x="841" y="3179"/>
                  </a:cubicBezTo>
                  <a:close/>
                  <a:moveTo>
                    <a:pt x="2554" y="0"/>
                  </a:moveTo>
                  <a:cubicBezTo>
                    <a:pt x="2313" y="0"/>
                    <a:pt x="2084" y="139"/>
                    <a:pt x="1980" y="369"/>
                  </a:cubicBezTo>
                  <a:cubicBezTo>
                    <a:pt x="1853" y="647"/>
                    <a:pt x="1948" y="978"/>
                    <a:pt x="2202" y="1150"/>
                  </a:cubicBezTo>
                  <a:lnTo>
                    <a:pt x="1868" y="2792"/>
                  </a:lnTo>
                  <a:cubicBezTo>
                    <a:pt x="1808" y="2781"/>
                    <a:pt x="1751" y="2778"/>
                    <a:pt x="1695" y="2778"/>
                  </a:cubicBezTo>
                  <a:lnTo>
                    <a:pt x="1526" y="2778"/>
                  </a:lnTo>
                  <a:lnTo>
                    <a:pt x="1189" y="1153"/>
                  </a:lnTo>
                  <a:cubicBezTo>
                    <a:pt x="1442" y="981"/>
                    <a:pt x="1540" y="651"/>
                    <a:pt x="1414" y="373"/>
                  </a:cubicBezTo>
                  <a:cubicBezTo>
                    <a:pt x="1311" y="143"/>
                    <a:pt x="1083" y="3"/>
                    <a:pt x="842" y="3"/>
                  </a:cubicBezTo>
                  <a:cubicBezTo>
                    <a:pt x="788" y="3"/>
                    <a:pt x="733" y="10"/>
                    <a:pt x="679" y="25"/>
                  </a:cubicBezTo>
                  <a:cubicBezTo>
                    <a:pt x="384" y="102"/>
                    <a:pt x="187" y="387"/>
                    <a:pt x="218" y="693"/>
                  </a:cubicBezTo>
                  <a:cubicBezTo>
                    <a:pt x="246" y="999"/>
                    <a:pt x="493" y="1238"/>
                    <a:pt x="802" y="1255"/>
                  </a:cubicBezTo>
                  <a:lnTo>
                    <a:pt x="1119" y="2781"/>
                  </a:lnTo>
                  <a:lnTo>
                    <a:pt x="841" y="2781"/>
                  </a:lnTo>
                  <a:cubicBezTo>
                    <a:pt x="377" y="2781"/>
                    <a:pt x="0" y="3158"/>
                    <a:pt x="0" y="3622"/>
                  </a:cubicBezTo>
                  <a:lnTo>
                    <a:pt x="0" y="3836"/>
                  </a:lnTo>
                  <a:cubicBezTo>
                    <a:pt x="0" y="4410"/>
                    <a:pt x="334" y="4934"/>
                    <a:pt x="855" y="5176"/>
                  </a:cubicBezTo>
                  <a:lnTo>
                    <a:pt x="855" y="7683"/>
                  </a:lnTo>
                  <a:cubicBezTo>
                    <a:pt x="858" y="10152"/>
                    <a:pt x="2859" y="12153"/>
                    <a:pt x="5328" y="12156"/>
                  </a:cubicBezTo>
                  <a:lnTo>
                    <a:pt x="12603" y="12156"/>
                  </a:lnTo>
                  <a:cubicBezTo>
                    <a:pt x="12606" y="12156"/>
                    <a:pt x="12609" y="12156"/>
                    <a:pt x="12611" y="12156"/>
                  </a:cubicBezTo>
                  <a:cubicBezTo>
                    <a:pt x="13221" y="12156"/>
                    <a:pt x="13459" y="11360"/>
                    <a:pt x="12944" y="11024"/>
                  </a:cubicBezTo>
                  <a:lnTo>
                    <a:pt x="12948" y="11024"/>
                  </a:lnTo>
                  <a:lnTo>
                    <a:pt x="12072" y="10440"/>
                  </a:lnTo>
                  <a:cubicBezTo>
                    <a:pt x="13067" y="9667"/>
                    <a:pt x="13651" y="8478"/>
                    <a:pt x="13651" y="7219"/>
                  </a:cubicBezTo>
                  <a:cubicBezTo>
                    <a:pt x="13644" y="4431"/>
                    <a:pt x="11387" y="2170"/>
                    <a:pt x="8598" y="2166"/>
                  </a:cubicBezTo>
                  <a:cubicBezTo>
                    <a:pt x="7019" y="2166"/>
                    <a:pt x="5602" y="2767"/>
                    <a:pt x="4610" y="3854"/>
                  </a:cubicBezTo>
                  <a:cubicBezTo>
                    <a:pt x="3721" y="4828"/>
                    <a:pt x="3228" y="6133"/>
                    <a:pt x="3207" y="7511"/>
                  </a:cubicBezTo>
                  <a:cubicBezTo>
                    <a:pt x="3049" y="7318"/>
                    <a:pt x="2965" y="7075"/>
                    <a:pt x="2965" y="6825"/>
                  </a:cubicBezTo>
                  <a:lnTo>
                    <a:pt x="2965" y="4047"/>
                  </a:lnTo>
                  <a:cubicBezTo>
                    <a:pt x="2965" y="3562"/>
                    <a:pt x="2687" y="3119"/>
                    <a:pt x="2251" y="2908"/>
                  </a:cubicBezTo>
                  <a:lnTo>
                    <a:pt x="2588" y="1255"/>
                  </a:lnTo>
                  <a:cubicBezTo>
                    <a:pt x="2898" y="1234"/>
                    <a:pt x="3144" y="999"/>
                    <a:pt x="3176" y="693"/>
                  </a:cubicBezTo>
                  <a:cubicBezTo>
                    <a:pt x="3207" y="387"/>
                    <a:pt x="3010" y="102"/>
                    <a:pt x="2715" y="21"/>
                  </a:cubicBezTo>
                  <a:cubicBezTo>
                    <a:pt x="2662" y="7"/>
                    <a:pt x="2608" y="0"/>
                    <a:pt x="25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657" name="Google Shape;19657;p141"/>
          <p:cNvGrpSpPr/>
          <p:nvPr/>
        </p:nvGrpSpPr>
        <p:grpSpPr>
          <a:xfrm>
            <a:off x="1399523" y="3118541"/>
            <a:ext cx="359583" cy="217695"/>
            <a:chOff x="1399523" y="2966141"/>
            <a:chExt cx="359583" cy="217695"/>
          </a:xfrm>
        </p:grpSpPr>
        <p:sp>
          <p:nvSpPr>
            <p:cNvPr id="19658" name="Google Shape;19658;p141"/>
            <p:cNvSpPr/>
            <p:nvPr/>
          </p:nvSpPr>
          <p:spPr>
            <a:xfrm>
              <a:off x="1455644" y="3082499"/>
              <a:ext cx="260710" cy="74312"/>
            </a:xfrm>
            <a:custGeom>
              <a:avLst/>
              <a:gdLst/>
              <a:ahLst/>
              <a:cxnLst/>
              <a:rect l="l" t="t" r="r" b="b"/>
              <a:pathLst>
                <a:path w="9946" h="2835" extrusionOk="0">
                  <a:moveTo>
                    <a:pt x="1" y="1"/>
                  </a:moveTo>
                  <a:lnTo>
                    <a:pt x="1" y="2350"/>
                  </a:lnTo>
                  <a:cubicBezTo>
                    <a:pt x="1327" y="2678"/>
                    <a:pt x="2832" y="2834"/>
                    <a:pt x="4289" y="2834"/>
                  </a:cubicBezTo>
                  <a:cubicBezTo>
                    <a:pt x="6470" y="2834"/>
                    <a:pt x="8541" y="2483"/>
                    <a:pt x="9734" y="1829"/>
                  </a:cubicBezTo>
                  <a:cubicBezTo>
                    <a:pt x="9917" y="1734"/>
                    <a:pt x="9945" y="1488"/>
                    <a:pt x="9794" y="1351"/>
                  </a:cubicBezTo>
                  <a:lnTo>
                    <a:pt x="9010" y="658"/>
                  </a:lnTo>
                  <a:lnTo>
                    <a:pt x="1" y="1"/>
                  </a:ln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9" name="Google Shape;19659;p141"/>
            <p:cNvSpPr/>
            <p:nvPr/>
          </p:nvSpPr>
          <p:spPr>
            <a:xfrm>
              <a:off x="1455565" y="3082420"/>
              <a:ext cx="256804" cy="66947"/>
            </a:xfrm>
            <a:custGeom>
              <a:avLst/>
              <a:gdLst/>
              <a:ahLst/>
              <a:cxnLst/>
              <a:rect l="l" t="t" r="r" b="b"/>
              <a:pathLst>
                <a:path w="9797" h="2554" extrusionOk="0">
                  <a:moveTo>
                    <a:pt x="0" y="0"/>
                  </a:moveTo>
                  <a:lnTo>
                    <a:pt x="0" y="2356"/>
                  </a:lnTo>
                  <a:cubicBezTo>
                    <a:pt x="306" y="2430"/>
                    <a:pt x="623" y="2497"/>
                    <a:pt x="942" y="2553"/>
                  </a:cubicBezTo>
                  <a:cubicBezTo>
                    <a:pt x="1284" y="2149"/>
                    <a:pt x="1586" y="1713"/>
                    <a:pt x="1843" y="1252"/>
                  </a:cubicBezTo>
                  <a:cubicBezTo>
                    <a:pt x="1916" y="1114"/>
                    <a:pt x="2059" y="1032"/>
                    <a:pt x="2214" y="1032"/>
                  </a:cubicBezTo>
                  <a:cubicBezTo>
                    <a:pt x="2236" y="1032"/>
                    <a:pt x="2259" y="1034"/>
                    <a:pt x="2282" y="1038"/>
                  </a:cubicBezTo>
                  <a:cubicBezTo>
                    <a:pt x="3946" y="1301"/>
                    <a:pt x="5837" y="1431"/>
                    <a:pt x="7937" y="1431"/>
                  </a:cubicBezTo>
                  <a:cubicBezTo>
                    <a:pt x="8622" y="1431"/>
                    <a:pt x="9248" y="1417"/>
                    <a:pt x="9779" y="1396"/>
                  </a:cubicBezTo>
                  <a:lnTo>
                    <a:pt x="9797" y="1354"/>
                  </a:lnTo>
                  <a:lnTo>
                    <a:pt x="9013" y="661"/>
                  </a:lnTo>
                  <a:lnTo>
                    <a:pt x="0" y="0"/>
                  </a:lnTo>
                  <a:close/>
                </a:path>
              </a:pathLst>
            </a:custGeom>
            <a:solidFill>
              <a:srgbClr val="C0D1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0" name="Google Shape;19660;p141"/>
            <p:cNvSpPr/>
            <p:nvPr/>
          </p:nvSpPr>
          <p:spPr>
            <a:xfrm>
              <a:off x="1443953" y="3047662"/>
              <a:ext cx="300867" cy="61128"/>
            </a:xfrm>
            <a:custGeom>
              <a:avLst/>
              <a:gdLst/>
              <a:ahLst/>
              <a:cxnLst/>
              <a:rect l="l" t="t" r="r" b="b"/>
              <a:pathLst>
                <a:path w="11478" h="2332" extrusionOk="0">
                  <a:moveTo>
                    <a:pt x="4149" y="0"/>
                  </a:moveTo>
                  <a:cubicBezTo>
                    <a:pt x="2874" y="0"/>
                    <a:pt x="1483" y="175"/>
                    <a:pt x="0" y="616"/>
                  </a:cubicBezTo>
                  <a:lnTo>
                    <a:pt x="879" y="1551"/>
                  </a:lnTo>
                  <a:cubicBezTo>
                    <a:pt x="3367" y="2181"/>
                    <a:pt x="6194" y="2331"/>
                    <a:pt x="8384" y="2331"/>
                  </a:cubicBezTo>
                  <a:cubicBezTo>
                    <a:pt x="9608" y="2331"/>
                    <a:pt x="10632" y="2284"/>
                    <a:pt x="11288" y="2248"/>
                  </a:cubicBezTo>
                  <a:cubicBezTo>
                    <a:pt x="11432" y="2240"/>
                    <a:pt x="11478" y="2047"/>
                    <a:pt x="11351" y="1973"/>
                  </a:cubicBezTo>
                  <a:cubicBezTo>
                    <a:pt x="10023" y="1197"/>
                    <a:pt x="7483" y="0"/>
                    <a:pt x="4149" y="0"/>
                  </a:cubicBezTo>
                  <a:close/>
                </a:path>
              </a:pathLst>
            </a:custGeom>
            <a:solidFill>
              <a:srgbClr val="E8EE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1" name="Google Shape;19661;p141"/>
            <p:cNvSpPr/>
            <p:nvPr/>
          </p:nvSpPr>
          <p:spPr>
            <a:xfrm>
              <a:off x="1404766" y="3061031"/>
              <a:ext cx="67235" cy="95151"/>
            </a:xfrm>
            <a:custGeom>
              <a:avLst/>
              <a:gdLst/>
              <a:ahLst/>
              <a:cxnLst/>
              <a:rect l="l" t="t" r="r" b="b"/>
              <a:pathLst>
                <a:path w="2565" h="3630" extrusionOk="0">
                  <a:moveTo>
                    <a:pt x="1281" y="0"/>
                  </a:moveTo>
                  <a:cubicBezTo>
                    <a:pt x="574" y="0"/>
                    <a:pt x="1" y="433"/>
                    <a:pt x="1" y="1495"/>
                  </a:cubicBezTo>
                  <a:cubicBezTo>
                    <a:pt x="1" y="2557"/>
                    <a:pt x="641" y="3629"/>
                    <a:pt x="1281" y="3629"/>
                  </a:cubicBezTo>
                  <a:cubicBezTo>
                    <a:pt x="1924" y="3629"/>
                    <a:pt x="2564" y="2557"/>
                    <a:pt x="2564" y="1495"/>
                  </a:cubicBezTo>
                  <a:cubicBezTo>
                    <a:pt x="2564" y="433"/>
                    <a:pt x="1991" y="0"/>
                    <a:pt x="1281" y="0"/>
                  </a:cubicBez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2" name="Google Shape;19662;p141"/>
            <p:cNvSpPr/>
            <p:nvPr/>
          </p:nvSpPr>
          <p:spPr>
            <a:xfrm>
              <a:off x="1513338" y="3020742"/>
              <a:ext cx="129175" cy="143566"/>
            </a:xfrm>
            <a:custGeom>
              <a:avLst/>
              <a:gdLst/>
              <a:ahLst/>
              <a:cxnLst/>
              <a:rect l="l" t="t" r="r" b="b"/>
              <a:pathLst>
                <a:path w="4928" h="5477" extrusionOk="0">
                  <a:moveTo>
                    <a:pt x="4469" y="0"/>
                  </a:moveTo>
                  <a:cubicBezTo>
                    <a:pt x="4354" y="0"/>
                    <a:pt x="4237" y="47"/>
                    <a:pt x="4150" y="145"/>
                  </a:cubicBezTo>
                  <a:lnTo>
                    <a:pt x="106" y="4741"/>
                  </a:lnTo>
                  <a:cubicBezTo>
                    <a:pt x="1" y="4860"/>
                    <a:pt x="22" y="5043"/>
                    <a:pt x="156" y="5135"/>
                  </a:cubicBezTo>
                  <a:cubicBezTo>
                    <a:pt x="386" y="5284"/>
                    <a:pt x="752" y="5476"/>
                    <a:pt x="1129" y="5476"/>
                  </a:cubicBezTo>
                  <a:cubicBezTo>
                    <a:pt x="1373" y="5476"/>
                    <a:pt x="1621" y="5395"/>
                    <a:pt x="1840" y="5170"/>
                  </a:cubicBezTo>
                  <a:cubicBezTo>
                    <a:pt x="2093" y="4906"/>
                    <a:pt x="3767" y="2357"/>
                    <a:pt x="4818" y="736"/>
                  </a:cubicBezTo>
                  <a:cubicBezTo>
                    <a:pt x="4906" y="602"/>
                    <a:pt x="4927" y="433"/>
                    <a:pt x="4871" y="282"/>
                  </a:cubicBezTo>
                  <a:cubicBezTo>
                    <a:pt x="4804" y="100"/>
                    <a:pt x="4638" y="0"/>
                    <a:pt x="4469" y="0"/>
                  </a:cubicBezTo>
                  <a:close/>
                </a:path>
              </a:pathLst>
            </a:custGeom>
            <a:solidFill>
              <a:srgbClr val="DC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3" name="Google Shape;19663;p141"/>
            <p:cNvSpPr/>
            <p:nvPr/>
          </p:nvSpPr>
          <p:spPr>
            <a:xfrm>
              <a:off x="1427177" y="3083416"/>
              <a:ext cx="27943" cy="33578"/>
            </a:xfrm>
            <a:custGeom>
              <a:avLst/>
              <a:gdLst/>
              <a:ahLst/>
              <a:cxnLst/>
              <a:rect l="l" t="t" r="r" b="b"/>
              <a:pathLst>
                <a:path w="1066" h="1281" extrusionOk="0">
                  <a:moveTo>
                    <a:pt x="531" y="1"/>
                  </a:moveTo>
                  <a:cubicBezTo>
                    <a:pt x="236" y="1"/>
                    <a:pt x="0" y="240"/>
                    <a:pt x="0" y="535"/>
                  </a:cubicBezTo>
                  <a:lnTo>
                    <a:pt x="0" y="746"/>
                  </a:lnTo>
                  <a:cubicBezTo>
                    <a:pt x="0" y="1042"/>
                    <a:pt x="236" y="1281"/>
                    <a:pt x="531" y="1281"/>
                  </a:cubicBezTo>
                  <a:cubicBezTo>
                    <a:pt x="826" y="1281"/>
                    <a:pt x="1066" y="1042"/>
                    <a:pt x="1066" y="746"/>
                  </a:cubicBezTo>
                  <a:lnTo>
                    <a:pt x="1066" y="535"/>
                  </a:lnTo>
                  <a:cubicBezTo>
                    <a:pt x="1066" y="240"/>
                    <a:pt x="826" y="1"/>
                    <a:pt x="531"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4" name="Google Shape;19664;p141"/>
            <p:cNvSpPr/>
            <p:nvPr/>
          </p:nvSpPr>
          <p:spPr>
            <a:xfrm>
              <a:off x="1443953" y="3083704"/>
              <a:ext cx="11167" cy="22150"/>
            </a:xfrm>
            <a:custGeom>
              <a:avLst/>
              <a:gdLst/>
              <a:ahLst/>
              <a:cxnLst/>
              <a:rect l="l" t="t" r="r" b="b"/>
              <a:pathLst>
                <a:path w="426" h="845" extrusionOk="0">
                  <a:moveTo>
                    <a:pt x="0" y="0"/>
                  </a:moveTo>
                  <a:lnTo>
                    <a:pt x="0" y="630"/>
                  </a:lnTo>
                  <a:cubicBezTo>
                    <a:pt x="0" y="746"/>
                    <a:pt x="95" y="844"/>
                    <a:pt x="215" y="844"/>
                  </a:cubicBezTo>
                  <a:cubicBezTo>
                    <a:pt x="331" y="844"/>
                    <a:pt x="426" y="746"/>
                    <a:pt x="426" y="630"/>
                  </a:cubicBezTo>
                  <a:lnTo>
                    <a:pt x="426" y="521"/>
                  </a:lnTo>
                  <a:cubicBezTo>
                    <a:pt x="426" y="268"/>
                    <a:pt x="250" y="50"/>
                    <a:pt x="0"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5" name="Google Shape;19665;p141"/>
            <p:cNvSpPr/>
            <p:nvPr/>
          </p:nvSpPr>
          <p:spPr>
            <a:xfrm>
              <a:off x="1438318" y="3088947"/>
              <a:ext cx="11193" cy="11271"/>
            </a:xfrm>
            <a:custGeom>
              <a:avLst/>
              <a:gdLst/>
              <a:ahLst/>
              <a:cxnLst/>
              <a:rect l="l" t="t" r="r" b="b"/>
              <a:pathLst>
                <a:path w="427" h="430" extrusionOk="0">
                  <a:moveTo>
                    <a:pt x="215" y="1"/>
                  </a:moveTo>
                  <a:cubicBezTo>
                    <a:pt x="95" y="1"/>
                    <a:pt x="1" y="99"/>
                    <a:pt x="1" y="215"/>
                  </a:cubicBezTo>
                  <a:cubicBezTo>
                    <a:pt x="1" y="335"/>
                    <a:pt x="95" y="430"/>
                    <a:pt x="215" y="430"/>
                  </a:cubicBezTo>
                  <a:cubicBezTo>
                    <a:pt x="331" y="430"/>
                    <a:pt x="426" y="335"/>
                    <a:pt x="426" y="215"/>
                  </a:cubicBezTo>
                  <a:cubicBezTo>
                    <a:pt x="426" y="99"/>
                    <a:pt x="331" y="1"/>
                    <a:pt x="21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6" name="Google Shape;19666;p141"/>
            <p:cNvSpPr/>
            <p:nvPr/>
          </p:nvSpPr>
          <p:spPr>
            <a:xfrm>
              <a:off x="1404766" y="3066011"/>
              <a:ext cx="52294" cy="90250"/>
            </a:xfrm>
            <a:custGeom>
              <a:avLst/>
              <a:gdLst/>
              <a:ahLst/>
              <a:cxnLst/>
              <a:rect l="l" t="t" r="r" b="b"/>
              <a:pathLst>
                <a:path w="1995" h="3443" extrusionOk="0">
                  <a:moveTo>
                    <a:pt x="567" y="0"/>
                  </a:moveTo>
                  <a:lnTo>
                    <a:pt x="567" y="0"/>
                  </a:lnTo>
                  <a:cubicBezTo>
                    <a:pt x="222" y="222"/>
                    <a:pt x="1" y="640"/>
                    <a:pt x="1" y="1305"/>
                  </a:cubicBezTo>
                  <a:cubicBezTo>
                    <a:pt x="1" y="2367"/>
                    <a:pt x="641" y="3443"/>
                    <a:pt x="1281" y="3443"/>
                  </a:cubicBezTo>
                  <a:cubicBezTo>
                    <a:pt x="1534" y="3443"/>
                    <a:pt x="1783" y="3274"/>
                    <a:pt x="1994" y="3010"/>
                  </a:cubicBezTo>
                  <a:cubicBezTo>
                    <a:pt x="1207" y="2982"/>
                    <a:pt x="426" y="1860"/>
                    <a:pt x="426" y="753"/>
                  </a:cubicBezTo>
                  <a:cubicBezTo>
                    <a:pt x="423" y="496"/>
                    <a:pt x="468" y="239"/>
                    <a:pt x="567" y="0"/>
                  </a:cubicBezTo>
                  <a:close/>
                </a:path>
              </a:pathLst>
            </a:custGeom>
            <a:solidFill>
              <a:srgbClr val="C0D1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7" name="Google Shape;19667;p141"/>
            <p:cNvSpPr/>
            <p:nvPr/>
          </p:nvSpPr>
          <p:spPr>
            <a:xfrm>
              <a:off x="1421909" y="3078174"/>
              <a:ext cx="38454" cy="44089"/>
            </a:xfrm>
            <a:custGeom>
              <a:avLst/>
              <a:gdLst/>
              <a:ahLst/>
              <a:cxnLst/>
              <a:rect l="l" t="t" r="r" b="b"/>
              <a:pathLst>
                <a:path w="1467" h="1682" extrusionOk="0">
                  <a:moveTo>
                    <a:pt x="732" y="0"/>
                  </a:moveTo>
                  <a:cubicBezTo>
                    <a:pt x="328" y="0"/>
                    <a:pt x="1" y="327"/>
                    <a:pt x="1" y="735"/>
                  </a:cubicBezTo>
                  <a:lnTo>
                    <a:pt x="1" y="946"/>
                  </a:lnTo>
                  <a:cubicBezTo>
                    <a:pt x="1" y="1354"/>
                    <a:pt x="328" y="1681"/>
                    <a:pt x="732" y="1681"/>
                  </a:cubicBezTo>
                  <a:cubicBezTo>
                    <a:pt x="1140" y="1681"/>
                    <a:pt x="1467" y="1354"/>
                    <a:pt x="1467" y="946"/>
                  </a:cubicBezTo>
                  <a:lnTo>
                    <a:pt x="1467" y="841"/>
                  </a:lnTo>
                  <a:cubicBezTo>
                    <a:pt x="1467" y="707"/>
                    <a:pt x="1368" y="640"/>
                    <a:pt x="1268" y="640"/>
                  </a:cubicBezTo>
                  <a:cubicBezTo>
                    <a:pt x="1169" y="640"/>
                    <a:pt x="1070" y="707"/>
                    <a:pt x="1070" y="841"/>
                  </a:cubicBezTo>
                  <a:lnTo>
                    <a:pt x="1070" y="946"/>
                  </a:lnTo>
                  <a:cubicBezTo>
                    <a:pt x="1063" y="1126"/>
                    <a:pt x="915" y="1270"/>
                    <a:pt x="732" y="1270"/>
                  </a:cubicBezTo>
                  <a:cubicBezTo>
                    <a:pt x="553" y="1270"/>
                    <a:pt x="405" y="1126"/>
                    <a:pt x="398" y="946"/>
                  </a:cubicBezTo>
                  <a:lnTo>
                    <a:pt x="398" y="735"/>
                  </a:lnTo>
                  <a:cubicBezTo>
                    <a:pt x="398" y="549"/>
                    <a:pt x="549" y="401"/>
                    <a:pt x="732" y="401"/>
                  </a:cubicBezTo>
                  <a:cubicBezTo>
                    <a:pt x="999" y="398"/>
                    <a:pt x="999" y="0"/>
                    <a:pt x="7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8" name="Google Shape;19668;p141"/>
            <p:cNvSpPr/>
            <p:nvPr/>
          </p:nvSpPr>
          <p:spPr>
            <a:xfrm>
              <a:off x="1399523" y="2966141"/>
              <a:ext cx="359583" cy="217695"/>
            </a:xfrm>
            <a:custGeom>
              <a:avLst/>
              <a:gdLst/>
              <a:ahLst/>
              <a:cxnLst/>
              <a:rect l="l" t="t" r="r" b="b"/>
              <a:pathLst>
                <a:path w="13718" h="8305" extrusionOk="0">
                  <a:moveTo>
                    <a:pt x="9255" y="3068"/>
                  </a:moveTo>
                  <a:lnTo>
                    <a:pt x="9368" y="3371"/>
                  </a:lnTo>
                  <a:cubicBezTo>
                    <a:pt x="9280" y="3350"/>
                    <a:pt x="9192" y="3329"/>
                    <a:pt x="9101" y="3307"/>
                  </a:cubicBezTo>
                  <a:lnTo>
                    <a:pt x="9255" y="3068"/>
                  </a:lnTo>
                  <a:close/>
                  <a:moveTo>
                    <a:pt x="5535" y="3332"/>
                  </a:moveTo>
                  <a:lnTo>
                    <a:pt x="5535" y="3332"/>
                  </a:lnTo>
                  <a:cubicBezTo>
                    <a:pt x="5159" y="3782"/>
                    <a:pt x="3879" y="4232"/>
                    <a:pt x="2880" y="4457"/>
                  </a:cubicBezTo>
                  <a:cubicBezTo>
                    <a:pt x="2817" y="4222"/>
                    <a:pt x="2697" y="4007"/>
                    <a:pt x="2532" y="3831"/>
                  </a:cubicBezTo>
                  <a:cubicBezTo>
                    <a:pt x="2490" y="3786"/>
                    <a:pt x="2444" y="3743"/>
                    <a:pt x="2398" y="3708"/>
                  </a:cubicBezTo>
                  <a:cubicBezTo>
                    <a:pt x="3425" y="3469"/>
                    <a:pt x="4477" y="3343"/>
                    <a:pt x="5535" y="3332"/>
                  </a:cubicBezTo>
                  <a:close/>
                  <a:moveTo>
                    <a:pt x="5989" y="3336"/>
                  </a:moveTo>
                  <a:cubicBezTo>
                    <a:pt x="6372" y="3339"/>
                    <a:pt x="6773" y="3364"/>
                    <a:pt x="7191" y="3402"/>
                  </a:cubicBezTo>
                  <a:lnTo>
                    <a:pt x="5788" y="4995"/>
                  </a:lnTo>
                  <a:cubicBezTo>
                    <a:pt x="4856" y="4893"/>
                    <a:pt x="4128" y="4770"/>
                    <a:pt x="3626" y="4675"/>
                  </a:cubicBezTo>
                  <a:cubicBezTo>
                    <a:pt x="3840" y="4612"/>
                    <a:pt x="4079" y="4538"/>
                    <a:pt x="4318" y="4454"/>
                  </a:cubicBezTo>
                  <a:cubicBezTo>
                    <a:pt x="5285" y="4109"/>
                    <a:pt x="5834" y="3740"/>
                    <a:pt x="5989" y="3336"/>
                  </a:cubicBezTo>
                  <a:close/>
                  <a:moveTo>
                    <a:pt x="10011" y="3965"/>
                  </a:moveTo>
                  <a:lnTo>
                    <a:pt x="10011" y="3965"/>
                  </a:lnTo>
                  <a:cubicBezTo>
                    <a:pt x="10978" y="4264"/>
                    <a:pt x="11907" y="4665"/>
                    <a:pt x="12786" y="5164"/>
                  </a:cubicBezTo>
                  <a:cubicBezTo>
                    <a:pt x="12005" y="5206"/>
                    <a:pt x="11232" y="5224"/>
                    <a:pt x="10472" y="5227"/>
                  </a:cubicBezTo>
                  <a:lnTo>
                    <a:pt x="10011" y="3965"/>
                  </a:lnTo>
                  <a:close/>
                  <a:moveTo>
                    <a:pt x="11393" y="5614"/>
                  </a:moveTo>
                  <a:lnTo>
                    <a:pt x="11875" y="6015"/>
                  </a:lnTo>
                  <a:cubicBezTo>
                    <a:pt x="11566" y="6177"/>
                    <a:pt x="11242" y="6318"/>
                    <a:pt x="10915" y="6434"/>
                  </a:cubicBezTo>
                  <a:lnTo>
                    <a:pt x="10620" y="5628"/>
                  </a:lnTo>
                  <a:cubicBezTo>
                    <a:pt x="10876" y="5625"/>
                    <a:pt x="11133" y="5621"/>
                    <a:pt x="11393" y="5614"/>
                  </a:cubicBezTo>
                  <a:close/>
                  <a:moveTo>
                    <a:pt x="2957" y="4943"/>
                  </a:moveTo>
                  <a:cubicBezTo>
                    <a:pt x="3168" y="4992"/>
                    <a:pt x="3513" y="5066"/>
                    <a:pt x="3991" y="5147"/>
                  </a:cubicBezTo>
                  <a:cubicBezTo>
                    <a:pt x="3731" y="5730"/>
                    <a:pt x="3386" y="6272"/>
                    <a:pt x="2961" y="6750"/>
                  </a:cubicBezTo>
                  <a:cubicBezTo>
                    <a:pt x="2789" y="6722"/>
                    <a:pt x="2644" y="6694"/>
                    <a:pt x="2539" y="6673"/>
                  </a:cubicBezTo>
                  <a:cubicBezTo>
                    <a:pt x="2813" y="6198"/>
                    <a:pt x="2961" y="5660"/>
                    <a:pt x="2964" y="5115"/>
                  </a:cubicBezTo>
                  <a:cubicBezTo>
                    <a:pt x="2964" y="5055"/>
                    <a:pt x="2964" y="4999"/>
                    <a:pt x="2957" y="4943"/>
                  </a:cubicBezTo>
                  <a:close/>
                  <a:moveTo>
                    <a:pt x="4396" y="5213"/>
                  </a:moveTo>
                  <a:cubicBezTo>
                    <a:pt x="4712" y="5263"/>
                    <a:pt x="5067" y="5312"/>
                    <a:pt x="5468" y="5361"/>
                  </a:cubicBezTo>
                  <a:lnTo>
                    <a:pt x="4100" y="6915"/>
                  </a:lnTo>
                  <a:cubicBezTo>
                    <a:pt x="3854" y="6887"/>
                    <a:pt x="3629" y="6856"/>
                    <a:pt x="3425" y="6824"/>
                  </a:cubicBezTo>
                  <a:cubicBezTo>
                    <a:pt x="3826" y="6339"/>
                    <a:pt x="4153" y="5797"/>
                    <a:pt x="4396" y="5213"/>
                  </a:cubicBezTo>
                  <a:close/>
                  <a:moveTo>
                    <a:pt x="1481" y="3821"/>
                  </a:moveTo>
                  <a:cubicBezTo>
                    <a:pt x="2180" y="3821"/>
                    <a:pt x="2564" y="4281"/>
                    <a:pt x="2564" y="5118"/>
                  </a:cubicBezTo>
                  <a:cubicBezTo>
                    <a:pt x="2560" y="5597"/>
                    <a:pt x="2433" y="6064"/>
                    <a:pt x="2191" y="6479"/>
                  </a:cubicBezTo>
                  <a:cubicBezTo>
                    <a:pt x="1976" y="6838"/>
                    <a:pt x="1709" y="7052"/>
                    <a:pt x="1481" y="7052"/>
                  </a:cubicBezTo>
                  <a:cubicBezTo>
                    <a:pt x="1252" y="7052"/>
                    <a:pt x="988" y="6838"/>
                    <a:pt x="774" y="6479"/>
                  </a:cubicBezTo>
                  <a:cubicBezTo>
                    <a:pt x="531" y="6064"/>
                    <a:pt x="401" y="5597"/>
                    <a:pt x="401" y="5118"/>
                  </a:cubicBezTo>
                  <a:cubicBezTo>
                    <a:pt x="401" y="4281"/>
                    <a:pt x="784" y="3821"/>
                    <a:pt x="1481" y="3821"/>
                  </a:cubicBezTo>
                  <a:close/>
                  <a:moveTo>
                    <a:pt x="8869" y="3666"/>
                  </a:moveTo>
                  <a:cubicBezTo>
                    <a:pt x="9094" y="3715"/>
                    <a:pt x="9315" y="3768"/>
                    <a:pt x="9537" y="3828"/>
                  </a:cubicBezTo>
                  <a:lnTo>
                    <a:pt x="10047" y="5227"/>
                  </a:lnTo>
                  <a:lnTo>
                    <a:pt x="9818" y="5227"/>
                  </a:lnTo>
                  <a:cubicBezTo>
                    <a:pt x="9551" y="5227"/>
                    <a:pt x="9551" y="5628"/>
                    <a:pt x="9818" y="5628"/>
                  </a:cubicBezTo>
                  <a:lnTo>
                    <a:pt x="10198" y="5628"/>
                  </a:lnTo>
                  <a:lnTo>
                    <a:pt x="10539" y="6560"/>
                  </a:lnTo>
                  <a:cubicBezTo>
                    <a:pt x="10110" y="6690"/>
                    <a:pt x="9674" y="6792"/>
                    <a:pt x="9231" y="6866"/>
                  </a:cubicBezTo>
                  <a:lnTo>
                    <a:pt x="9234" y="6866"/>
                  </a:lnTo>
                  <a:cubicBezTo>
                    <a:pt x="8397" y="7007"/>
                    <a:pt x="7550" y="7074"/>
                    <a:pt x="6703" y="7074"/>
                  </a:cubicBezTo>
                  <a:cubicBezTo>
                    <a:pt x="6660" y="7074"/>
                    <a:pt x="6618" y="7074"/>
                    <a:pt x="6576" y="7074"/>
                  </a:cubicBezTo>
                  <a:cubicBezTo>
                    <a:pt x="6829" y="6729"/>
                    <a:pt x="7212" y="6163"/>
                    <a:pt x="7624" y="5551"/>
                  </a:cubicBezTo>
                  <a:cubicBezTo>
                    <a:pt x="8060" y="5576"/>
                    <a:pt x="8506" y="5597"/>
                    <a:pt x="8956" y="5611"/>
                  </a:cubicBezTo>
                  <a:lnTo>
                    <a:pt x="8964" y="5611"/>
                  </a:lnTo>
                  <a:cubicBezTo>
                    <a:pt x="9217" y="5600"/>
                    <a:pt x="9224" y="5224"/>
                    <a:pt x="8967" y="5210"/>
                  </a:cubicBezTo>
                  <a:cubicBezTo>
                    <a:pt x="8601" y="5199"/>
                    <a:pt x="8239" y="5185"/>
                    <a:pt x="7880" y="5164"/>
                  </a:cubicBezTo>
                  <a:cubicBezTo>
                    <a:pt x="8232" y="4637"/>
                    <a:pt x="8584" y="4102"/>
                    <a:pt x="8869" y="3666"/>
                  </a:cubicBezTo>
                  <a:close/>
                  <a:moveTo>
                    <a:pt x="8813" y="2283"/>
                  </a:moveTo>
                  <a:cubicBezTo>
                    <a:pt x="8901" y="2283"/>
                    <a:pt x="8988" y="2335"/>
                    <a:pt x="9023" y="2428"/>
                  </a:cubicBezTo>
                  <a:lnTo>
                    <a:pt x="9087" y="2597"/>
                  </a:lnTo>
                  <a:cubicBezTo>
                    <a:pt x="8299" y="3810"/>
                    <a:pt x="6333" y="6810"/>
                    <a:pt x="6038" y="7112"/>
                  </a:cubicBezTo>
                  <a:cubicBezTo>
                    <a:pt x="5878" y="7279"/>
                    <a:pt x="5689" y="7361"/>
                    <a:pt x="5468" y="7361"/>
                  </a:cubicBezTo>
                  <a:cubicBezTo>
                    <a:pt x="5329" y="7361"/>
                    <a:pt x="5177" y="7329"/>
                    <a:pt x="5011" y="7263"/>
                  </a:cubicBezTo>
                  <a:lnTo>
                    <a:pt x="5015" y="7263"/>
                  </a:lnTo>
                  <a:cubicBezTo>
                    <a:pt x="4849" y="7197"/>
                    <a:pt x="4695" y="7112"/>
                    <a:pt x="4550" y="7010"/>
                  </a:cubicBezTo>
                  <a:lnTo>
                    <a:pt x="8644" y="2362"/>
                  </a:lnTo>
                  <a:cubicBezTo>
                    <a:pt x="8690" y="2308"/>
                    <a:pt x="8752" y="2283"/>
                    <a:pt x="8813" y="2283"/>
                  </a:cubicBezTo>
                  <a:close/>
                  <a:moveTo>
                    <a:pt x="624" y="1"/>
                  </a:moveTo>
                  <a:cubicBezTo>
                    <a:pt x="579" y="1"/>
                    <a:pt x="532" y="18"/>
                    <a:pt x="489" y="58"/>
                  </a:cubicBezTo>
                  <a:cubicBezTo>
                    <a:pt x="468" y="76"/>
                    <a:pt x="0" y="554"/>
                    <a:pt x="0" y="1693"/>
                  </a:cubicBezTo>
                  <a:cubicBezTo>
                    <a:pt x="0" y="2674"/>
                    <a:pt x="464" y="3307"/>
                    <a:pt x="739" y="3596"/>
                  </a:cubicBezTo>
                  <a:cubicBezTo>
                    <a:pt x="626" y="3656"/>
                    <a:pt x="521" y="3736"/>
                    <a:pt x="433" y="3828"/>
                  </a:cubicBezTo>
                  <a:cubicBezTo>
                    <a:pt x="144" y="4127"/>
                    <a:pt x="0" y="4559"/>
                    <a:pt x="0" y="5115"/>
                  </a:cubicBezTo>
                  <a:cubicBezTo>
                    <a:pt x="4" y="5663"/>
                    <a:pt x="151" y="6205"/>
                    <a:pt x="429" y="6683"/>
                  </a:cubicBezTo>
                  <a:cubicBezTo>
                    <a:pt x="721" y="7168"/>
                    <a:pt x="1104" y="7450"/>
                    <a:pt x="1484" y="7450"/>
                  </a:cubicBezTo>
                  <a:cubicBezTo>
                    <a:pt x="1762" y="7450"/>
                    <a:pt x="2040" y="7299"/>
                    <a:pt x="2286" y="7024"/>
                  </a:cubicBezTo>
                  <a:cubicBezTo>
                    <a:pt x="2331" y="7035"/>
                    <a:pt x="2405" y="7052"/>
                    <a:pt x="2511" y="7074"/>
                  </a:cubicBezTo>
                  <a:lnTo>
                    <a:pt x="2015" y="7896"/>
                  </a:lnTo>
                  <a:cubicBezTo>
                    <a:pt x="2015" y="7903"/>
                    <a:pt x="2008" y="7903"/>
                    <a:pt x="2004" y="7903"/>
                  </a:cubicBezTo>
                  <a:lnTo>
                    <a:pt x="841" y="7903"/>
                  </a:lnTo>
                  <a:cubicBezTo>
                    <a:pt x="573" y="7903"/>
                    <a:pt x="573" y="8304"/>
                    <a:pt x="841" y="8304"/>
                  </a:cubicBezTo>
                  <a:lnTo>
                    <a:pt x="2001" y="8304"/>
                  </a:lnTo>
                  <a:cubicBezTo>
                    <a:pt x="2145" y="8304"/>
                    <a:pt x="2282" y="8227"/>
                    <a:pt x="2356" y="8104"/>
                  </a:cubicBezTo>
                  <a:lnTo>
                    <a:pt x="2926" y="7151"/>
                  </a:lnTo>
                  <a:cubicBezTo>
                    <a:pt x="3070" y="7176"/>
                    <a:pt x="3235" y="7200"/>
                    <a:pt x="3418" y="7228"/>
                  </a:cubicBezTo>
                  <a:lnTo>
                    <a:pt x="3418" y="7889"/>
                  </a:lnTo>
                  <a:cubicBezTo>
                    <a:pt x="3418" y="7900"/>
                    <a:pt x="3411" y="7903"/>
                    <a:pt x="3404" y="7903"/>
                  </a:cubicBezTo>
                  <a:lnTo>
                    <a:pt x="2975" y="7903"/>
                  </a:lnTo>
                  <a:cubicBezTo>
                    <a:pt x="2708" y="7903"/>
                    <a:pt x="2708" y="8304"/>
                    <a:pt x="2975" y="8304"/>
                  </a:cubicBezTo>
                  <a:lnTo>
                    <a:pt x="3404" y="8304"/>
                  </a:lnTo>
                  <a:cubicBezTo>
                    <a:pt x="3633" y="8304"/>
                    <a:pt x="3815" y="8118"/>
                    <a:pt x="3815" y="7889"/>
                  </a:cubicBezTo>
                  <a:lnTo>
                    <a:pt x="3815" y="7285"/>
                  </a:lnTo>
                  <a:cubicBezTo>
                    <a:pt x="3981" y="7306"/>
                    <a:pt x="4153" y="7323"/>
                    <a:pt x="4332" y="7344"/>
                  </a:cubicBezTo>
                  <a:cubicBezTo>
                    <a:pt x="4494" y="7457"/>
                    <a:pt x="4670" y="7555"/>
                    <a:pt x="4856" y="7629"/>
                  </a:cubicBezTo>
                  <a:cubicBezTo>
                    <a:pt x="5050" y="7710"/>
                    <a:pt x="5257" y="7756"/>
                    <a:pt x="5472" y="7759"/>
                  </a:cubicBezTo>
                  <a:cubicBezTo>
                    <a:pt x="5476" y="7759"/>
                    <a:pt x="5481" y="7759"/>
                    <a:pt x="5485" y="7759"/>
                  </a:cubicBezTo>
                  <a:cubicBezTo>
                    <a:pt x="5762" y="7759"/>
                    <a:pt x="6031" y="7654"/>
                    <a:pt x="6242" y="7467"/>
                  </a:cubicBezTo>
                  <a:cubicBezTo>
                    <a:pt x="6379" y="7471"/>
                    <a:pt x="6516" y="7471"/>
                    <a:pt x="6650" y="7471"/>
                  </a:cubicBezTo>
                  <a:cubicBezTo>
                    <a:pt x="8179" y="7471"/>
                    <a:pt x="9523" y="7292"/>
                    <a:pt x="10669" y="6936"/>
                  </a:cubicBezTo>
                  <a:lnTo>
                    <a:pt x="11021" y="7893"/>
                  </a:lnTo>
                  <a:cubicBezTo>
                    <a:pt x="11109" y="8139"/>
                    <a:pt x="11344" y="8304"/>
                    <a:pt x="11608" y="8304"/>
                  </a:cubicBezTo>
                  <a:lnTo>
                    <a:pt x="12803" y="8304"/>
                  </a:lnTo>
                  <a:cubicBezTo>
                    <a:pt x="13070" y="8304"/>
                    <a:pt x="13071" y="7907"/>
                    <a:pt x="12807" y="7907"/>
                  </a:cubicBezTo>
                  <a:cubicBezTo>
                    <a:pt x="12806" y="7907"/>
                    <a:pt x="12805" y="7907"/>
                    <a:pt x="12803" y="7907"/>
                  </a:cubicBezTo>
                  <a:lnTo>
                    <a:pt x="11608" y="7907"/>
                  </a:lnTo>
                  <a:cubicBezTo>
                    <a:pt x="11513" y="7903"/>
                    <a:pt x="11429" y="7844"/>
                    <a:pt x="11397" y="7756"/>
                  </a:cubicBezTo>
                  <a:lnTo>
                    <a:pt x="11049" y="6810"/>
                  </a:lnTo>
                  <a:cubicBezTo>
                    <a:pt x="11492" y="6652"/>
                    <a:pt x="11921" y="6455"/>
                    <a:pt x="12329" y="6223"/>
                  </a:cubicBezTo>
                  <a:cubicBezTo>
                    <a:pt x="12448" y="6152"/>
                    <a:pt x="12462" y="5983"/>
                    <a:pt x="12353" y="5896"/>
                  </a:cubicBezTo>
                  <a:lnTo>
                    <a:pt x="11998" y="5597"/>
                  </a:lnTo>
                  <a:cubicBezTo>
                    <a:pt x="12480" y="5579"/>
                    <a:pt x="12969" y="5558"/>
                    <a:pt x="13461" y="5526"/>
                  </a:cubicBezTo>
                  <a:cubicBezTo>
                    <a:pt x="13654" y="5516"/>
                    <a:pt x="13718" y="5263"/>
                    <a:pt x="13552" y="5157"/>
                  </a:cubicBezTo>
                  <a:lnTo>
                    <a:pt x="13552" y="5157"/>
                  </a:lnTo>
                  <a:lnTo>
                    <a:pt x="13552" y="5161"/>
                  </a:lnTo>
                  <a:cubicBezTo>
                    <a:pt x="12399" y="4433"/>
                    <a:pt x="11151" y="3874"/>
                    <a:pt x="9843" y="3497"/>
                  </a:cubicBezTo>
                  <a:lnTo>
                    <a:pt x="9400" y="2288"/>
                  </a:lnTo>
                  <a:cubicBezTo>
                    <a:pt x="9300" y="2026"/>
                    <a:pt x="9058" y="1883"/>
                    <a:pt x="8812" y="1883"/>
                  </a:cubicBezTo>
                  <a:cubicBezTo>
                    <a:pt x="8642" y="1883"/>
                    <a:pt x="8469" y="1952"/>
                    <a:pt x="8341" y="2098"/>
                  </a:cubicBezTo>
                  <a:lnTo>
                    <a:pt x="7518" y="3033"/>
                  </a:lnTo>
                  <a:cubicBezTo>
                    <a:pt x="6880" y="2958"/>
                    <a:pt x="6275" y="2928"/>
                    <a:pt x="5714" y="2928"/>
                  </a:cubicBezTo>
                  <a:cubicBezTo>
                    <a:pt x="3616" y="2928"/>
                    <a:pt x="2131" y="3352"/>
                    <a:pt x="1815" y="3452"/>
                  </a:cubicBezTo>
                  <a:cubicBezTo>
                    <a:pt x="1702" y="3431"/>
                    <a:pt x="1593" y="3420"/>
                    <a:pt x="1481" y="3420"/>
                  </a:cubicBezTo>
                  <a:lnTo>
                    <a:pt x="1400" y="3420"/>
                  </a:lnTo>
                  <a:cubicBezTo>
                    <a:pt x="1192" y="2914"/>
                    <a:pt x="995" y="2221"/>
                    <a:pt x="1136" y="1581"/>
                  </a:cubicBezTo>
                  <a:cubicBezTo>
                    <a:pt x="1224" y="1184"/>
                    <a:pt x="1407" y="987"/>
                    <a:pt x="1414" y="980"/>
                  </a:cubicBezTo>
                  <a:cubicBezTo>
                    <a:pt x="1556" y="834"/>
                    <a:pt x="1423" y="635"/>
                    <a:pt x="1269" y="635"/>
                  </a:cubicBezTo>
                  <a:cubicBezTo>
                    <a:pt x="1222" y="635"/>
                    <a:pt x="1173" y="654"/>
                    <a:pt x="1129" y="698"/>
                  </a:cubicBezTo>
                  <a:cubicBezTo>
                    <a:pt x="1094" y="733"/>
                    <a:pt x="355" y="1500"/>
                    <a:pt x="872" y="3139"/>
                  </a:cubicBezTo>
                  <a:cubicBezTo>
                    <a:pt x="559" y="2724"/>
                    <a:pt x="394" y="2214"/>
                    <a:pt x="401" y="1693"/>
                  </a:cubicBezTo>
                  <a:cubicBezTo>
                    <a:pt x="401" y="737"/>
                    <a:pt x="767" y="343"/>
                    <a:pt x="770" y="340"/>
                  </a:cubicBezTo>
                  <a:cubicBezTo>
                    <a:pt x="903" y="193"/>
                    <a:pt x="775" y="1"/>
                    <a:pt x="6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669" name="Google Shape;19669;p141"/>
          <p:cNvGrpSpPr/>
          <p:nvPr/>
        </p:nvGrpSpPr>
        <p:grpSpPr>
          <a:xfrm>
            <a:off x="872232" y="3041110"/>
            <a:ext cx="328810" cy="369911"/>
            <a:chOff x="872232" y="2888710"/>
            <a:chExt cx="328810" cy="369911"/>
          </a:xfrm>
        </p:grpSpPr>
        <p:sp>
          <p:nvSpPr>
            <p:cNvPr id="19670" name="Google Shape;19670;p141"/>
            <p:cNvSpPr/>
            <p:nvPr/>
          </p:nvSpPr>
          <p:spPr>
            <a:xfrm>
              <a:off x="984553" y="3004149"/>
              <a:ext cx="104273" cy="225952"/>
            </a:xfrm>
            <a:custGeom>
              <a:avLst/>
              <a:gdLst/>
              <a:ahLst/>
              <a:cxnLst/>
              <a:rect l="l" t="t" r="r" b="b"/>
              <a:pathLst>
                <a:path w="3978" h="8620" extrusionOk="0">
                  <a:moveTo>
                    <a:pt x="1990" y="1"/>
                  </a:moveTo>
                  <a:cubicBezTo>
                    <a:pt x="1502" y="1"/>
                    <a:pt x="1104" y="792"/>
                    <a:pt x="1104" y="1770"/>
                  </a:cubicBezTo>
                  <a:cubicBezTo>
                    <a:pt x="1104" y="2462"/>
                    <a:pt x="1305" y="3057"/>
                    <a:pt x="1593" y="3348"/>
                  </a:cubicBezTo>
                  <a:cubicBezTo>
                    <a:pt x="686" y="3500"/>
                    <a:pt x="0" y="4203"/>
                    <a:pt x="0" y="5486"/>
                  </a:cubicBezTo>
                  <a:cubicBezTo>
                    <a:pt x="0" y="6949"/>
                    <a:pt x="1104" y="8620"/>
                    <a:pt x="1990" y="8620"/>
                  </a:cubicBezTo>
                  <a:cubicBezTo>
                    <a:pt x="2873" y="8620"/>
                    <a:pt x="3977" y="6949"/>
                    <a:pt x="3977" y="5486"/>
                  </a:cubicBezTo>
                  <a:cubicBezTo>
                    <a:pt x="3977" y="4199"/>
                    <a:pt x="3291" y="3500"/>
                    <a:pt x="2384" y="3348"/>
                  </a:cubicBezTo>
                  <a:cubicBezTo>
                    <a:pt x="2673" y="3057"/>
                    <a:pt x="2873" y="2462"/>
                    <a:pt x="2873" y="1770"/>
                  </a:cubicBezTo>
                  <a:cubicBezTo>
                    <a:pt x="2873" y="792"/>
                    <a:pt x="2476" y="1"/>
                    <a:pt x="1990" y="1"/>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1" name="Google Shape;19671;p141"/>
            <p:cNvSpPr/>
            <p:nvPr/>
          </p:nvSpPr>
          <p:spPr>
            <a:xfrm>
              <a:off x="1043269" y="3091437"/>
              <a:ext cx="210" cy="26"/>
            </a:xfrm>
            <a:custGeom>
              <a:avLst/>
              <a:gdLst/>
              <a:ahLst/>
              <a:cxnLst/>
              <a:rect l="l" t="t" r="r" b="b"/>
              <a:pathLst>
                <a:path w="8" h="1" extrusionOk="0">
                  <a:moveTo>
                    <a:pt x="0" y="1"/>
                  </a:moveTo>
                  <a:lnTo>
                    <a:pt x="0" y="1"/>
                  </a:lnTo>
                  <a:cubicBezTo>
                    <a:pt x="7" y="1"/>
                    <a:pt x="4" y="1"/>
                    <a:pt x="0"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2" name="Google Shape;19672;p141"/>
            <p:cNvSpPr/>
            <p:nvPr/>
          </p:nvSpPr>
          <p:spPr>
            <a:xfrm>
              <a:off x="984553" y="3004149"/>
              <a:ext cx="70250" cy="225873"/>
            </a:xfrm>
            <a:custGeom>
              <a:avLst/>
              <a:gdLst/>
              <a:ahLst/>
              <a:cxnLst/>
              <a:rect l="l" t="t" r="r" b="b"/>
              <a:pathLst>
                <a:path w="2680" h="8617" extrusionOk="0">
                  <a:moveTo>
                    <a:pt x="1987" y="1"/>
                  </a:moveTo>
                  <a:cubicBezTo>
                    <a:pt x="1502" y="1"/>
                    <a:pt x="1104" y="792"/>
                    <a:pt x="1104" y="1770"/>
                  </a:cubicBezTo>
                  <a:cubicBezTo>
                    <a:pt x="1104" y="2462"/>
                    <a:pt x="1305" y="3060"/>
                    <a:pt x="1597" y="3348"/>
                  </a:cubicBezTo>
                  <a:cubicBezTo>
                    <a:pt x="686" y="3500"/>
                    <a:pt x="0" y="4199"/>
                    <a:pt x="0" y="5483"/>
                  </a:cubicBezTo>
                  <a:cubicBezTo>
                    <a:pt x="0" y="6949"/>
                    <a:pt x="1104" y="8616"/>
                    <a:pt x="1987" y="8616"/>
                  </a:cubicBezTo>
                  <a:cubicBezTo>
                    <a:pt x="2092" y="8616"/>
                    <a:pt x="2194" y="8595"/>
                    <a:pt x="2293" y="8553"/>
                  </a:cubicBezTo>
                  <a:cubicBezTo>
                    <a:pt x="1888" y="7885"/>
                    <a:pt x="1544" y="6657"/>
                    <a:pt x="1544" y="5536"/>
                  </a:cubicBezTo>
                  <a:cubicBezTo>
                    <a:pt x="1544" y="4681"/>
                    <a:pt x="1706" y="4059"/>
                    <a:pt x="1959" y="3654"/>
                  </a:cubicBezTo>
                  <a:cubicBezTo>
                    <a:pt x="2085" y="3454"/>
                    <a:pt x="2096" y="3197"/>
                    <a:pt x="1980" y="2986"/>
                  </a:cubicBezTo>
                  <a:cubicBezTo>
                    <a:pt x="1836" y="2715"/>
                    <a:pt x="1762" y="2410"/>
                    <a:pt x="1765" y="2100"/>
                  </a:cubicBezTo>
                  <a:cubicBezTo>
                    <a:pt x="1769" y="1309"/>
                    <a:pt x="2163" y="665"/>
                    <a:pt x="2651" y="665"/>
                  </a:cubicBezTo>
                  <a:lnTo>
                    <a:pt x="2680" y="665"/>
                  </a:lnTo>
                  <a:cubicBezTo>
                    <a:pt x="2518" y="261"/>
                    <a:pt x="2268" y="1"/>
                    <a:pt x="1987"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3" name="Google Shape;19673;p141"/>
            <p:cNvSpPr/>
            <p:nvPr/>
          </p:nvSpPr>
          <p:spPr>
            <a:xfrm>
              <a:off x="985837" y="3133561"/>
              <a:ext cx="26" cy="26"/>
            </a:xfrm>
            <a:custGeom>
              <a:avLst/>
              <a:gdLst/>
              <a:ahLst/>
              <a:cxnLst/>
              <a:rect l="l" t="t" r="r" b="b"/>
              <a:pathLst>
                <a:path w="1" h="1" extrusionOk="0">
                  <a:moveTo>
                    <a:pt x="0" y="1"/>
                  </a:moveTo>
                  <a:lnTo>
                    <a:pt x="0" y="1"/>
                  </a:ln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4" name="Google Shape;19674;p141"/>
            <p:cNvSpPr/>
            <p:nvPr/>
          </p:nvSpPr>
          <p:spPr>
            <a:xfrm>
              <a:off x="984920" y="3139930"/>
              <a:ext cx="26" cy="315"/>
            </a:xfrm>
            <a:custGeom>
              <a:avLst/>
              <a:gdLst/>
              <a:ahLst/>
              <a:cxnLst/>
              <a:rect l="l" t="t" r="r" b="b"/>
              <a:pathLst>
                <a:path w="1" h="12" extrusionOk="0">
                  <a:moveTo>
                    <a:pt x="0" y="0"/>
                  </a:moveTo>
                  <a:lnTo>
                    <a:pt x="0" y="11"/>
                  </a:lnTo>
                  <a:cubicBezTo>
                    <a:pt x="0" y="8"/>
                    <a:pt x="0" y="4"/>
                    <a:pt x="0"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5" name="Google Shape;19675;p141"/>
            <p:cNvSpPr/>
            <p:nvPr/>
          </p:nvSpPr>
          <p:spPr>
            <a:xfrm>
              <a:off x="992548" y="3185383"/>
              <a:ext cx="315" cy="760"/>
            </a:xfrm>
            <a:custGeom>
              <a:avLst/>
              <a:gdLst/>
              <a:ahLst/>
              <a:cxnLst/>
              <a:rect l="l" t="t" r="r" b="b"/>
              <a:pathLst>
                <a:path w="12" h="29" extrusionOk="0">
                  <a:moveTo>
                    <a:pt x="1" y="0"/>
                  </a:moveTo>
                  <a:lnTo>
                    <a:pt x="12" y="28"/>
                  </a:ln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6" name="Google Shape;19676;p141"/>
            <p:cNvSpPr/>
            <p:nvPr/>
          </p:nvSpPr>
          <p:spPr>
            <a:xfrm>
              <a:off x="1001880" y="2940453"/>
              <a:ext cx="69516" cy="69542"/>
            </a:xfrm>
            <a:custGeom>
              <a:avLst/>
              <a:gdLst/>
              <a:ahLst/>
              <a:cxnLst/>
              <a:rect l="l" t="t" r="r" b="b"/>
              <a:pathLst>
                <a:path w="2652" h="2653" extrusionOk="0">
                  <a:moveTo>
                    <a:pt x="1326" y="1"/>
                  </a:moveTo>
                  <a:cubicBezTo>
                    <a:pt x="594" y="1"/>
                    <a:pt x="0" y="817"/>
                    <a:pt x="0" y="1548"/>
                  </a:cubicBezTo>
                  <a:cubicBezTo>
                    <a:pt x="0" y="2280"/>
                    <a:pt x="594" y="2652"/>
                    <a:pt x="1326" y="2652"/>
                  </a:cubicBezTo>
                  <a:cubicBezTo>
                    <a:pt x="2061" y="2652"/>
                    <a:pt x="2652" y="2280"/>
                    <a:pt x="2652" y="1548"/>
                  </a:cubicBezTo>
                  <a:cubicBezTo>
                    <a:pt x="2652" y="817"/>
                    <a:pt x="2057" y="1"/>
                    <a:pt x="1326" y="1"/>
                  </a:cubicBezTo>
                  <a:close/>
                </a:path>
              </a:pathLst>
            </a:custGeom>
            <a:solidFill>
              <a:srgbClr val="6989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7" name="Google Shape;19677;p141"/>
            <p:cNvSpPr/>
            <p:nvPr/>
          </p:nvSpPr>
          <p:spPr>
            <a:xfrm>
              <a:off x="1001880" y="2940453"/>
              <a:ext cx="37431" cy="69358"/>
            </a:xfrm>
            <a:custGeom>
              <a:avLst/>
              <a:gdLst/>
              <a:ahLst/>
              <a:cxnLst/>
              <a:rect l="l" t="t" r="r" b="b"/>
              <a:pathLst>
                <a:path w="1428" h="2646" extrusionOk="0">
                  <a:moveTo>
                    <a:pt x="1326" y="1"/>
                  </a:moveTo>
                  <a:cubicBezTo>
                    <a:pt x="594" y="1"/>
                    <a:pt x="0" y="817"/>
                    <a:pt x="0" y="1548"/>
                  </a:cubicBezTo>
                  <a:cubicBezTo>
                    <a:pt x="0" y="2241"/>
                    <a:pt x="531" y="2610"/>
                    <a:pt x="1206" y="2645"/>
                  </a:cubicBezTo>
                  <a:cubicBezTo>
                    <a:pt x="1006" y="2406"/>
                    <a:pt x="886" y="2062"/>
                    <a:pt x="886" y="1622"/>
                  </a:cubicBezTo>
                  <a:cubicBezTo>
                    <a:pt x="886" y="1038"/>
                    <a:pt x="1101" y="416"/>
                    <a:pt x="1428" y="8"/>
                  </a:cubicBezTo>
                  <a:cubicBezTo>
                    <a:pt x="1393" y="4"/>
                    <a:pt x="1361" y="1"/>
                    <a:pt x="1326" y="1"/>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8" name="Google Shape;19678;p141"/>
            <p:cNvSpPr/>
            <p:nvPr/>
          </p:nvSpPr>
          <p:spPr>
            <a:xfrm>
              <a:off x="1001880" y="2969418"/>
              <a:ext cx="23250" cy="23250"/>
            </a:xfrm>
            <a:custGeom>
              <a:avLst/>
              <a:gdLst/>
              <a:ahLst/>
              <a:cxnLst/>
              <a:rect l="l" t="t" r="r" b="b"/>
              <a:pathLst>
                <a:path w="887" h="887" extrusionOk="0">
                  <a:moveTo>
                    <a:pt x="443" y="0"/>
                  </a:moveTo>
                  <a:cubicBezTo>
                    <a:pt x="201" y="0"/>
                    <a:pt x="0" y="197"/>
                    <a:pt x="0" y="443"/>
                  </a:cubicBezTo>
                  <a:cubicBezTo>
                    <a:pt x="0" y="686"/>
                    <a:pt x="201" y="886"/>
                    <a:pt x="443" y="886"/>
                  </a:cubicBezTo>
                  <a:cubicBezTo>
                    <a:pt x="689" y="886"/>
                    <a:pt x="886" y="686"/>
                    <a:pt x="886" y="443"/>
                  </a:cubicBezTo>
                  <a:cubicBezTo>
                    <a:pt x="886" y="197"/>
                    <a:pt x="689" y="0"/>
                    <a:pt x="443"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9" name="Google Shape;19679;p141"/>
            <p:cNvSpPr/>
            <p:nvPr/>
          </p:nvSpPr>
          <p:spPr>
            <a:xfrm>
              <a:off x="1048223" y="2969418"/>
              <a:ext cx="23172" cy="23250"/>
            </a:xfrm>
            <a:custGeom>
              <a:avLst/>
              <a:gdLst/>
              <a:ahLst/>
              <a:cxnLst/>
              <a:rect l="l" t="t" r="r" b="b"/>
              <a:pathLst>
                <a:path w="884" h="887" extrusionOk="0">
                  <a:moveTo>
                    <a:pt x="444" y="0"/>
                  </a:moveTo>
                  <a:cubicBezTo>
                    <a:pt x="198" y="0"/>
                    <a:pt x="1" y="197"/>
                    <a:pt x="1" y="443"/>
                  </a:cubicBezTo>
                  <a:cubicBezTo>
                    <a:pt x="1" y="686"/>
                    <a:pt x="198" y="886"/>
                    <a:pt x="444" y="886"/>
                  </a:cubicBezTo>
                  <a:cubicBezTo>
                    <a:pt x="687" y="886"/>
                    <a:pt x="884" y="686"/>
                    <a:pt x="884" y="443"/>
                  </a:cubicBezTo>
                  <a:cubicBezTo>
                    <a:pt x="884" y="197"/>
                    <a:pt x="687" y="0"/>
                    <a:pt x="444"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0" name="Google Shape;19680;p141"/>
            <p:cNvSpPr/>
            <p:nvPr/>
          </p:nvSpPr>
          <p:spPr>
            <a:xfrm>
              <a:off x="872232" y="2888710"/>
              <a:ext cx="328810" cy="369911"/>
            </a:xfrm>
            <a:custGeom>
              <a:avLst/>
              <a:gdLst/>
              <a:ahLst/>
              <a:cxnLst/>
              <a:rect l="l" t="t" r="r" b="b"/>
              <a:pathLst>
                <a:path w="12544" h="14112" extrusionOk="0">
                  <a:moveTo>
                    <a:pt x="5389" y="3287"/>
                  </a:moveTo>
                  <a:cubicBezTo>
                    <a:pt x="5600" y="3287"/>
                    <a:pt x="5702" y="3540"/>
                    <a:pt x="5554" y="3687"/>
                  </a:cubicBezTo>
                  <a:cubicBezTo>
                    <a:pt x="5507" y="3735"/>
                    <a:pt x="5448" y="3756"/>
                    <a:pt x="5391" y="3756"/>
                  </a:cubicBezTo>
                  <a:cubicBezTo>
                    <a:pt x="5270" y="3756"/>
                    <a:pt x="5154" y="3663"/>
                    <a:pt x="5154" y="3522"/>
                  </a:cubicBezTo>
                  <a:cubicBezTo>
                    <a:pt x="5154" y="3392"/>
                    <a:pt x="5259" y="3287"/>
                    <a:pt x="5389" y="3287"/>
                  </a:cubicBezTo>
                  <a:close/>
                  <a:moveTo>
                    <a:pt x="7158" y="3287"/>
                  </a:moveTo>
                  <a:cubicBezTo>
                    <a:pt x="7288" y="3287"/>
                    <a:pt x="7390" y="3392"/>
                    <a:pt x="7394" y="3522"/>
                  </a:cubicBezTo>
                  <a:cubicBezTo>
                    <a:pt x="7394" y="3663"/>
                    <a:pt x="7276" y="3756"/>
                    <a:pt x="7154" y="3756"/>
                  </a:cubicBezTo>
                  <a:cubicBezTo>
                    <a:pt x="7096" y="3756"/>
                    <a:pt x="7037" y="3735"/>
                    <a:pt x="6989" y="3687"/>
                  </a:cubicBezTo>
                  <a:cubicBezTo>
                    <a:pt x="6842" y="3540"/>
                    <a:pt x="6947" y="3287"/>
                    <a:pt x="7158" y="3287"/>
                  </a:cubicBezTo>
                  <a:close/>
                  <a:moveTo>
                    <a:pt x="6272" y="2186"/>
                  </a:moveTo>
                  <a:cubicBezTo>
                    <a:pt x="6676" y="2186"/>
                    <a:pt x="7028" y="2492"/>
                    <a:pt x="7225" y="2879"/>
                  </a:cubicBezTo>
                  <a:cubicBezTo>
                    <a:pt x="7203" y="2876"/>
                    <a:pt x="7182" y="2875"/>
                    <a:pt x="7161" y="2875"/>
                  </a:cubicBezTo>
                  <a:cubicBezTo>
                    <a:pt x="6832" y="2875"/>
                    <a:pt x="6551" y="3125"/>
                    <a:pt x="6518" y="3462"/>
                  </a:cubicBezTo>
                  <a:cubicBezTo>
                    <a:pt x="6486" y="3818"/>
                    <a:pt x="6747" y="4134"/>
                    <a:pt x="7105" y="4169"/>
                  </a:cubicBezTo>
                  <a:cubicBezTo>
                    <a:pt x="6884" y="4345"/>
                    <a:pt x="6574" y="4419"/>
                    <a:pt x="6272" y="4419"/>
                  </a:cubicBezTo>
                  <a:cubicBezTo>
                    <a:pt x="5973" y="4419"/>
                    <a:pt x="5660" y="4345"/>
                    <a:pt x="5442" y="4169"/>
                  </a:cubicBezTo>
                  <a:cubicBezTo>
                    <a:pt x="5790" y="4141"/>
                    <a:pt x="6057" y="3846"/>
                    <a:pt x="6043" y="3494"/>
                  </a:cubicBezTo>
                  <a:cubicBezTo>
                    <a:pt x="6029" y="3146"/>
                    <a:pt x="5737" y="2872"/>
                    <a:pt x="5389" y="2872"/>
                  </a:cubicBezTo>
                  <a:cubicBezTo>
                    <a:pt x="5365" y="2872"/>
                    <a:pt x="5343" y="2875"/>
                    <a:pt x="5319" y="2875"/>
                  </a:cubicBezTo>
                  <a:cubicBezTo>
                    <a:pt x="5519" y="2492"/>
                    <a:pt x="5871" y="2186"/>
                    <a:pt x="6272" y="2186"/>
                  </a:cubicBezTo>
                  <a:close/>
                  <a:moveTo>
                    <a:pt x="6275" y="4834"/>
                  </a:moveTo>
                  <a:cubicBezTo>
                    <a:pt x="6634" y="4834"/>
                    <a:pt x="6951" y="5460"/>
                    <a:pt x="6951" y="6174"/>
                  </a:cubicBezTo>
                  <a:cubicBezTo>
                    <a:pt x="6951" y="6887"/>
                    <a:pt x="6634" y="7513"/>
                    <a:pt x="6275" y="7513"/>
                  </a:cubicBezTo>
                  <a:cubicBezTo>
                    <a:pt x="5913" y="7513"/>
                    <a:pt x="5597" y="6887"/>
                    <a:pt x="5597" y="6174"/>
                  </a:cubicBezTo>
                  <a:cubicBezTo>
                    <a:pt x="5597" y="5460"/>
                    <a:pt x="5913" y="4834"/>
                    <a:pt x="6275" y="4834"/>
                  </a:cubicBezTo>
                  <a:close/>
                  <a:moveTo>
                    <a:pt x="6272" y="7928"/>
                  </a:moveTo>
                  <a:cubicBezTo>
                    <a:pt x="6785" y="7928"/>
                    <a:pt x="7221" y="8090"/>
                    <a:pt x="7534" y="8403"/>
                  </a:cubicBezTo>
                  <a:cubicBezTo>
                    <a:pt x="7794" y="8663"/>
                    <a:pt x="7960" y="9025"/>
                    <a:pt x="8023" y="9464"/>
                  </a:cubicBezTo>
                  <a:lnTo>
                    <a:pt x="8023" y="9464"/>
                  </a:lnTo>
                  <a:cubicBezTo>
                    <a:pt x="7890" y="9568"/>
                    <a:pt x="7744" y="9652"/>
                    <a:pt x="7587" y="9711"/>
                  </a:cubicBezTo>
                  <a:cubicBezTo>
                    <a:pt x="7360" y="9801"/>
                    <a:pt x="7457" y="10111"/>
                    <a:pt x="7658" y="10111"/>
                  </a:cubicBezTo>
                  <a:cubicBezTo>
                    <a:pt x="7684" y="10111"/>
                    <a:pt x="7712" y="10106"/>
                    <a:pt x="7742" y="10094"/>
                  </a:cubicBezTo>
                  <a:cubicBezTo>
                    <a:pt x="7851" y="10052"/>
                    <a:pt x="7953" y="9999"/>
                    <a:pt x="8055" y="9943"/>
                  </a:cubicBezTo>
                  <a:lnTo>
                    <a:pt x="8055" y="9943"/>
                  </a:lnTo>
                  <a:cubicBezTo>
                    <a:pt x="8041" y="10344"/>
                    <a:pt x="7960" y="10738"/>
                    <a:pt x="7816" y="11114"/>
                  </a:cubicBezTo>
                  <a:cubicBezTo>
                    <a:pt x="7612" y="11234"/>
                    <a:pt x="7390" y="11325"/>
                    <a:pt x="7162" y="11381"/>
                  </a:cubicBezTo>
                  <a:cubicBezTo>
                    <a:pt x="6915" y="11443"/>
                    <a:pt x="6986" y="11790"/>
                    <a:pt x="7209" y="11790"/>
                  </a:cubicBezTo>
                  <a:cubicBezTo>
                    <a:pt x="7227" y="11790"/>
                    <a:pt x="7247" y="11787"/>
                    <a:pt x="7267" y="11782"/>
                  </a:cubicBezTo>
                  <a:cubicBezTo>
                    <a:pt x="7362" y="11754"/>
                    <a:pt x="7453" y="11726"/>
                    <a:pt x="7545" y="11694"/>
                  </a:cubicBezTo>
                  <a:lnTo>
                    <a:pt x="7545" y="11694"/>
                  </a:lnTo>
                  <a:cubicBezTo>
                    <a:pt x="7506" y="11761"/>
                    <a:pt x="7467" y="11828"/>
                    <a:pt x="7425" y="11891"/>
                  </a:cubicBezTo>
                  <a:cubicBezTo>
                    <a:pt x="7060" y="12461"/>
                    <a:pt x="6616" y="12816"/>
                    <a:pt x="6275" y="12816"/>
                  </a:cubicBezTo>
                  <a:cubicBezTo>
                    <a:pt x="5931" y="12816"/>
                    <a:pt x="5488" y="12464"/>
                    <a:pt x="5122" y="11891"/>
                  </a:cubicBezTo>
                  <a:cubicBezTo>
                    <a:pt x="5080" y="11828"/>
                    <a:pt x="5041" y="11761"/>
                    <a:pt x="5006" y="11694"/>
                  </a:cubicBezTo>
                  <a:lnTo>
                    <a:pt x="5006" y="11694"/>
                  </a:lnTo>
                  <a:cubicBezTo>
                    <a:pt x="5404" y="11832"/>
                    <a:pt x="5822" y="11902"/>
                    <a:pt x="6244" y="11902"/>
                  </a:cubicBezTo>
                  <a:cubicBezTo>
                    <a:pt x="6255" y="11902"/>
                    <a:pt x="6265" y="11902"/>
                    <a:pt x="6275" y="11902"/>
                  </a:cubicBezTo>
                  <a:cubicBezTo>
                    <a:pt x="6388" y="11902"/>
                    <a:pt x="6479" y="11810"/>
                    <a:pt x="6479" y="11694"/>
                  </a:cubicBezTo>
                  <a:cubicBezTo>
                    <a:pt x="6479" y="11582"/>
                    <a:pt x="6388" y="11490"/>
                    <a:pt x="6275" y="11490"/>
                  </a:cubicBezTo>
                  <a:cubicBezTo>
                    <a:pt x="5678" y="11490"/>
                    <a:pt x="5118" y="11353"/>
                    <a:pt x="4732" y="11114"/>
                  </a:cubicBezTo>
                  <a:cubicBezTo>
                    <a:pt x="4587" y="10738"/>
                    <a:pt x="4507" y="10344"/>
                    <a:pt x="4493" y="9943"/>
                  </a:cubicBezTo>
                  <a:lnTo>
                    <a:pt x="4493" y="9943"/>
                  </a:lnTo>
                  <a:cubicBezTo>
                    <a:pt x="4943" y="10203"/>
                    <a:pt x="5583" y="10355"/>
                    <a:pt x="6272" y="10355"/>
                  </a:cubicBezTo>
                  <a:cubicBezTo>
                    <a:pt x="6292" y="10355"/>
                    <a:pt x="6313" y="10355"/>
                    <a:pt x="6333" y="10355"/>
                  </a:cubicBezTo>
                  <a:cubicBezTo>
                    <a:pt x="6467" y="10355"/>
                    <a:pt x="6602" y="10346"/>
                    <a:pt x="6736" y="10333"/>
                  </a:cubicBezTo>
                  <a:cubicBezTo>
                    <a:pt x="6849" y="10323"/>
                    <a:pt x="6933" y="10221"/>
                    <a:pt x="6919" y="10108"/>
                  </a:cubicBezTo>
                  <a:cubicBezTo>
                    <a:pt x="6909" y="9999"/>
                    <a:pt x="6818" y="9921"/>
                    <a:pt x="6714" y="9921"/>
                  </a:cubicBezTo>
                  <a:cubicBezTo>
                    <a:pt x="6707" y="9921"/>
                    <a:pt x="6700" y="9921"/>
                    <a:pt x="6694" y="9922"/>
                  </a:cubicBezTo>
                  <a:cubicBezTo>
                    <a:pt x="6553" y="9936"/>
                    <a:pt x="6412" y="9943"/>
                    <a:pt x="6272" y="9943"/>
                  </a:cubicBezTo>
                  <a:cubicBezTo>
                    <a:pt x="5554" y="9943"/>
                    <a:pt x="4883" y="9757"/>
                    <a:pt x="4521" y="9465"/>
                  </a:cubicBezTo>
                  <a:cubicBezTo>
                    <a:pt x="4587" y="9025"/>
                    <a:pt x="4753" y="8663"/>
                    <a:pt x="5013" y="8403"/>
                  </a:cubicBezTo>
                  <a:cubicBezTo>
                    <a:pt x="5326" y="8090"/>
                    <a:pt x="5762" y="7928"/>
                    <a:pt x="6272" y="7928"/>
                  </a:cubicBezTo>
                  <a:close/>
                  <a:moveTo>
                    <a:pt x="2733" y="1"/>
                  </a:moveTo>
                  <a:cubicBezTo>
                    <a:pt x="2501" y="1"/>
                    <a:pt x="2445" y="361"/>
                    <a:pt x="2699" y="410"/>
                  </a:cubicBezTo>
                  <a:cubicBezTo>
                    <a:pt x="3371" y="544"/>
                    <a:pt x="4060" y="1416"/>
                    <a:pt x="4485" y="2182"/>
                  </a:cubicBezTo>
                  <a:cubicBezTo>
                    <a:pt x="4559" y="2320"/>
                    <a:pt x="4704" y="2404"/>
                    <a:pt x="4858" y="2404"/>
                  </a:cubicBezTo>
                  <a:lnTo>
                    <a:pt x="5129" y="2404"/>
                  </a:lnTo>
                  <a:cubicBezTo>
                    <a:pt x="4883" y="2724"/>
                    <a:pt x="4746" y="3118"/>
                    <a:pt x="4739" y="3522"/>
                  </a:cubicBezTo>
                  <a:cubicBezTo>
                    <a:pt x="4739" y="3934"/>
                    <a:pt x="4900" y="4275"/>
                    <a:pt x="5210" y="4514"/>
                  </a:cubicBezTo>
                  <a:cubicBezTo>
                    <a:pt x="5340" y="4612"/>
                    <a:pt x="5484" y="4686"/>
                    <a:pt x="5639" y="4735"/>
                  </a:cubicBezTo>
                  <a:cubicBezTo>
                    <a:pt x="5505" y="4897"/>
                    <a:pt x="5400" y="5080"/>
                    <a:pt x="5333" y="5280"/>
                  </a:cubicBezTo>
                  <a:lnTo>
                    <a:pt x="3184" y="4693"/>
                  </a:lnTo>
                  <a:cubicBezTo>
                    <a:pt x="3107" y="4672"/>
                    <a:pt x="3037" y="4633"/>
                    <a:pt x="2980" y="4577"/>
                  </a:cubicBezTo>
                  <a:lnTo>
                    <a:pt x="1117" y="2713"/>
                  </a:lnTo>
                  <a:cubicBezTo>
                    <a:pt x="1071" y="2667"/>
                    <a:pt x="1021" y="2648"/>
                    <a:pt x="972" y="2648"/>
                  </a:cubicBezTo>
                  <a:cubicBezTo>
                    <a:pt x="813" y="2648"/>
                    <a:pt x="677" y="2854"/>
                    <a:pt x="825" y="3005"/>
                  </a:cubicBezTo>
                  <a:lnTo>
                    <a:pt x="2689" y="4869"/>
                  </a:lnTo>
                  <a:cubicBezTo>
                    <a:pt x="2794" y="4974"/>
                    <a:pt x="2928" y="5052"/>
                    <a:pt x="3075" y="5090"/>
                  </a:cubicBezTo>
                  <a:lnTo>
                    <a:pt x="5224" y="5678"/>
                  </a:lnTo>
                  <a:cubicBezTo>
                    <a:pt x="5196" y="5839"/>
                    <a:pt x="5182" y="6005"/>
                    <a:pt x="5182" y="6170"/>
                  </a:cubicBezTo>
                  <a:cubicBezTo>
                    <a:pt x="5182" y="6251"/>
                    <a:pt x="5185" y="6328"/>
                    <a:pt x="5192" y="6406"/>
                  </a:cubicBezTo>
                  <a:lnTo>
                    <a:pt x="3139" y="6406"/>
                  </a:lnTo>
                  <a:cubicBezTo>
                    <a:pt x="2984" y="6406"/>
                    <a:pt x="2833" y="6448"/>
                    <a:pt x="2699" y="6525"/>
                  </a:cubicBezTo>
                  <a:lnTo>
                    <a:pt x="202" y="7981"/>
                  </a:lnTo>
                  <a:cubicBezTo>
                    <a:pt x="1" y="8097"/>
                    <a:pt x="119" y="8370"/>
                    <a:pt x="303" y="8370"/>
                  </a:cubicBezTo>
                  <a:cubicBezTo>
                    <a:pt x="337" y="8370"/>
                    <a:pt x="373" y="8361"/>
                    <a:pt x="410" y="8340"/>
                  </a:cubicBezTo>
                  <a:lnTo>
                    <a:pt x="2907" y="6880"/>
                  </a:lnTo>
                  <a:cubicBezTo>
                    <a:pt x="2977" y="6842"/>
                    <a:pt x="3058" y="6821"/>
                    <a:pt x="3139" y="6821"/>
                  </a:cubicBezTo>
                  <a:lnTo>
                    <a:pt x="5256" y="6821"/>
                  </a:lnTo>
                  <a:cubicBezTo>
                    <a:pt x="5319" y="7102"/>
                    <a:pt x="5445" y="7366"/>
                    <a:pt x="5625" y="7591"/>
                  </a:cubicBezTo>
                  <a:cubicBezTo>
                    <a:pt x="5284" y="7682"/>
                    <a:pt x="4971" y="7858"/>
                    <a:pt x="4721" y="8108"/>
                  </a:cubicBezTo>
                  <a:cubicBezTo>
                    <a:pt x="4549" y="8280"/>
                    <a:pt x="4408" y="8484"/>
                    <a:pt x="4310" y="8709"/>
                  </a:cubicBezTo>
                  <a:lnTo>
                    <a:pt x="3012" y="9634"/>
                  </a:lnTo>
                  <a:cubicBezTo>
                    <a:pt x="2864" y="9739"/>
                    <a:pt x="2752" y="9890"/>
                    <a:pt x="2692" y="10066"/>
                  </a:cubicBezTo>
                  <a:lnTo>
                    <a:pt x="1437" y="13839"/>
                  </a:lnTo>
                  <a:cubicBezTo>
                    <a:pt x="1382" y="14000"/>
                    <a:pt x="1511" y="14111"/>
                    <a:pt x="1637" y="14111"/>
                  </a:cubicBezTo>
                  <a:cubicBezTo>
                    <a:pt x="1716" y="14111"/>
                    <a:pt x="1793" y="14069"/>
                    <a:pt x="1827" y="13969"/>
                  </a:cubicBezTo>
                  <a:lnTo>
                    <a:pt x="3086" y="10196"/>
                  </a:lnTo>
                  <a:cubicBezTo>
                    <a:pt x="3118" y="10105"/>
                    <a:pt x="3174" y="10028"/>
                    <a:pt x="3255" y="9971"/>
                  </a:cubicBezTo>
                  <a:lnTo>
                    <a:pt x="4120" y="9352"/>
                  </a:lnTo>
                  <a:lnTo>
                    <a:pt x="4120" y="9352"/>
                  </a:lnTo>
                  <a:cubicBezTo>
                    <a:pt x="4092" y="9528"/>
                    <a:pt x="4078" y="9708"/>
                    <a:pt x="4078" y="9887"/>
                  </a:cubicBezTo>
                  <a:cubicBezTo>
                    <a:pt x="4078" y="11448"/>
                    <a:pt x="5245" y="13228"/>
                    <a:pt x="6272" y="13228"/>
                  </a:cubicBezTo>
                  <a:cubicBezTo>
                    <a:pt x="7299" y="13228"/>
                    <a:pt x="8466" y="11448"/>
                    <a:pt x="8466" y="9887"/>
                  </a:cubicBezTo>
                  <a:cubicBezTo>
                    <a:pt x="8466" y="9708"/>
                    <a:pt x="8452" y="9528"/>
                    <a:pt x="8424" y="9352"/>
                  </a:cubicBezTo>
                  <a:lnTo>
                    <a:pt x="8424" y="9352"/>
                  </a:lnTo>
                  <a:lnTo>
                    <a:pt x="9289" y="9971"/>
                  </a:lnTo>
                  <a:cubicBezTo>
                    <a:pt x="9370" y="10028"/>
                    <a:pt x="9426" y="10105"/>
                    <a:pt x="9458" y="10196"/>
                  </a:cubicBezTo>
                  <a:lnTo>
                    <a:pt x="10717" y="13969"/>
                  </a:lnTo>
                  <a:cubicBezTo>
                    <a:pt x="10750" y="14069"/>
                    <a:pt x="10828" y="14111"/>
                    <a:pt x="10906" y="14111"/>
                  </a:cubicBezTo>
                  <a:cubicBezTo>
                    <a:pt x="11033" y="14111"/>
                    <a:pt x="11161" y="14000"/>
                    <a:pt x="11107" y="13839"/>
                  </a:cubicBezTo>
                  <a:lnTo>
                    <a:pt x="9852" y="10066"/>
                  </a:lnTo>
                  <a:cubicBezTo>
                    <a:pt x="9792" y="9890"/>
                    <a:pt x="9679" y="9739"/>
                    <a:pt x="9532" y="9634"/>
                  </a:cubicBezTo>
                  <a:lnTo>
                    <a:pt x="8234" y="8709"/>
                  </a:lnTo>
                  <a:cubicBezTo>
                    <a:pt x="8136" y="8484"/>
                    <a:pt x="7995" y="8280"/>
                    <a:pt x="7823" y="8108"/>
                  </a:cubicBezTo>
                  <a:cubicBezTo>
                    <a:pt x="7573" y="7858"/>
                    <a:pt x="7260" y="7682"/>
                    <a:pt x="6915" y="7591"/>
                  </a:cubicBezTo>
                  <a:cubicBezTo>
                    <a:pt x="7098" y="7366"/>
                    <a:pt x="7225" y="7102"/>
                    <a:pt x="7288" y="6821"/>
                  </a:cubicBezTo>
                  <a:lnTo>
                    <a:pt x="9409" y="6821"/>
                  </a:lnTo>
                  <a:cubicBezTo>
                    <a:pt x="9489" y="6821"/>
                    <a:pt x="9567" y="6842"/>
                    <a:pt x="9637" y="6880"/>
                  </a:cubicBezTo>
                  <a:lnTo>
                    <a:pt x="12134" y="8340"/>
                  </a:lnTo>
                  <a:cubicBezTo>
                    <a:pt x="12171" y="8361"/>
                    <a:pt x="12208" y="8370"/>
                    <a:pt x="12242" y="8370"/>
                  </a:cubicBezTo>
                  <a:cubicBezTo>
                    <a:pt x="12427" y="8370"/>
                    <a:pt x="12543" y="8097"/>
                    <a:pt x="12341" y="7981"/>
                  </a:cubicBezTo>
                  <a:lnTo>
                    <a:pt x="12341" y="7981"/>
                  </a:lnTo>
                  <a:lnTo>
                    <a:pt x="12341" y="7984"/>
                  </a:lnTo>
                  <a:lnTo>
                    <a:pt x="9845" y="6525"/>
                  </a:lnTo>
                  <a:cubicBezTo>
                    <a:pt x="9711" y="6448"/>
                    <a:pt x="9560" y="6409"/>
                    <a:pt x="9405" y="6409"/>
                  </a:cubicBezTo>
                  <a:lnTo>
                    <a:pt x="7355" y="6409"/>
                  </a:lnTo>
                  <a:cubicBezTo>
                    <a:pt x="7362" y="6332"/>
                    <a:pt x="7365" y="6254"/>
                    <a:pt x="7365" y="6174"/>
                  </a:cubicBezTo>
                  <a:cubicBezTo>
                    <a:pt x="7362" y="6008"/>
                    <a:pt x="7348" y="5843"/>
                    <a:pt x="7320" y="5681"/>
                  </a:cubicBezTo>
                  <a:lnTo>
                    <a:pt x="9475" y="5094"/>
                  </a:lnTo>
                  <a:cubicBezTo>
                    <a:pt x="9619" y="5052"/>
                    <a:pt x="9753" y="4974"/>
                    <a:pt x="9859" y="4869"/>
                  </a:cubicBezTo>
                  <a:lnTo>
                    <a:pt x="11722" y="3005"/>
                  </a:lnTo>
                  <a:cubicBezTo>
                    <a:pt x="11873" y="2857"/>
                    <a:pt x="11737" y="2648"/>
                    <a:pt x="11576" y="2648"/>
                  </a:cubicBezTo>
                  <a:cubicBezTo>
                    <a:pt x="11527" y="2648"/>
                    <a:pt x="11476" y="2668"/>
                    <a:pt x="11430" y="2713"/>
                  </a:cubicBezTo>
                  <a:lnTo>
                    <a:pt x="9567" y="4577"/>
                  </a:lnTo>
                  <a:cubicBezTo>
                    <a:pt x="9510" y="4633"/>
                    <a:pt x="9440" y="4672"/>
                    <a:pt x="9366" y="4693"/>
                  </a:cubicBezTo>
                  <a:lnTo>
                    <a:pt x="7218" y="5280"/>
                  </a:lnTo>
                  <a:cubicBezTo>
                    <a:pt x="7151" y="5080"/>
                    <a:pt x="7045" y="4897"/>
                    <a:pt x="6912" y="4735"/>
                  </a:cubicBezTo>
                  <a:cubicBezTo>
                    <a:pt x="7067" y="4686"/>
                    <a:pt x="7211" y="4612"/>
                    <a:pt x="7341" y="4514"/>
                  </a:cubicBezTo>
                  <a:cubicBezTo>
                    <a:pt x="7647" y="4275"/>
                    <a:pt x="7809" y="3934"/>
                    <a:pt x="7809" y="3522"/>
                  </a:cubicBezTo>
                  <a:cubicBezTo>
                    <a:pt x="7801" y="3118"/>
                    <a:pt x="7668" y="2724"/>
                    <a:pt x="7422" y="2404"/>
                  </a:cubicBezTo>
                  <a:lnTo>
                    <a:pt x="7689" y="2404"/>
                  </a:lnTo>
                  <a:cubicBezTo>
                    <a:pt x="7847" y="2404"/>
                    <a:pt x="7988" y="2320"/>
                    <a:pt x="8065" y="2182"/>
                  </a:cubicBezTo>
                  <a:cubicBezTo>
                    <a:pt x="8487" y="1416"/>
                    <a:pt x="9180" y="544"/>
                    <a:pt x="9852" y="410"/>
                  </a:cubicBezTo>
                  <a:cubicBezTo>
                    <a:pt x="10106" y="361"/>
                    <a:pt x="10050" y="1"/>
                    <a:pt x="9818" y="1"/>
                  </a:cubicBezTo>
                  <a:cubicBezTo>
                    <a:pt x="9803" y="1"/>
                    <a:pt x="9787" y="2"/>
                    <a:pt x="9771" y="6"/>
                  </a:cubicBezTo>
                  <a:cubicBezTo>
                    <a:pt x="9324" y="94"/>
                    <a:pt x="8870" y="407"/>
                    <a:pt x="8420" y="934"/>
                  </a:cubicBezTo>
                  <a:cubicBezTo>
                    <a:pt x="8146" y="1261"/>
                    <a:pt x="7907" y="1613"/>
                    <a:pt x="7703" y="1985"/>
                  </a:cubicBezTo>
                  <a:cubicBezTo>
                    <a:pt x="7700" y="1989"/>
                    <a:pt x="7696" y="1989"/>
                    <a:pt x="7692" y="1989"/>
                  </a:cubicBezTo>
                  <a:lnTo>
                    <a:pt x="6989" y="1989"/>
                  </a:lnTo>
                  <a:cubicBezTo>
                    <a:pt x="6775" y="1841"/>
                    <a:pt x="6526" y="1767"/>
                    <a:pt x="6277" y="1767"/>
                  </a:cubicBezTo>
                  <a:cubicBezTo>
                    <a:pt x="6028" y="1767"/>
                    <a:pt x="5780" y="1841"/>
                    <a:pt x="5565" y="1989"/>
                  </a:cubicBezTo>
                  <a:lnTo>
                    <a:pt x="4858" y="1989"/>
                  </a:lnTo>
                  <a:cubicBezTo>
                    <a:pt x="4855" y="1989"/>
                    <a:pt x="4848" y="1989"/>
                    <a:pt x="4848" y="1985"/>
                  </a:cubicBezTo>
                  <a:cubicBezTo>
                    <a:pt x="4644" y="1613"/>
                    <a:pt x="4401" y="1261"/>
                    <a:pt x="4130" y="934"/>
                  </a:cubicBezTo>
                  <a:cubicBezTo>
                    <a:pt x="3680" y="407"/>
                    <a:pt x="3223" y="94"/>
                    <a:pt x="2780" y="6"/>
                  </a:cubicBezTo>
                  <a:cubicBezTo>
                    <a:pt x="2763" y="2"/>
                    <a:pt x="2748" y="1"/>
                    <a:pt x="27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681" name="Google Shape;19681;p141"/>
          <p:cNvGrpSpPr/>
          <p:nvPr/>
        </p:nvGrpSpPr>
        <p:grpSpPr>
          <a:xfrm>
            <a:off x="5815045" y="3048528"/>
            <a:ext cx="281181" cy="357958"/>
            <a:chOff x="5815045" y="2896128"/>
            <a:chExt cx="281181" cy="357958"/>
          </a:xfrm>
        </p:grpSpPr>
        <p:sp>
          <p:nvSpPr>
            <p:cNvPr id="19682" name="Google Shape;19682;p141"/>
            <p:cNvSpPr/>
            <p:nvPr/>
          </p:nvSpPr>
          <p:spPr>
            <a:xfrm>
              <a:off x="5837273" y="2912013"/>
              <a:ext cx="57458" cy="275048"/>
            </a:xfrm>
            <a:custGeom>
              <a:avLst/>
              <a:gdLst/>
              <a:ahLst/>
              <a:cxnLst/>
              <a:rect l="l" t="t" r="r" b="b"/>
              <a:pathLst>
                <a:path w="2192" h="10493" extrusionOk="0">
                  <a:moveTo>
                    <a:pt x="847" y="0"/>
                  </a:moveTo>
                  <a:cubicBezTo>
                    <a:pt x="811" y="0"/>
                    <a:pt x="775" y="21"/>
                    <a:pt x="764" y="66"/>
                  </a:cubicBezTo>
                  <a:cubicBezTo>
                    <a:pt x="489" y="987"/>
                    <a:pt x="0" y="3231"/>
                    <a:pt x="479" y="6434"/>
                  </a:cubicBezTo>
                  <a:lnTo>
                    <a:pt x="1337" y="10492"/>
                  </a:lnTo>
                  <a:lnTo>
                    <a:pt x="2191" y="8354"/>
                  </a:lnTo>
                  <a:cubicBezTo>
                    <a:pt x="1150" y="5239"/>
                    <a:pt x="964" y="1420"/>
                    <a:pt x="932" y="84"/>
                  </a:cubicBezTo>
                  <a:cubicBezTo>
                    <a:pt x="932" y="30"/>
                    <a:pt x="890" y="0"/>
                    <a:pt x="847" y="0"/>
                  </a:cubicBezTo>
                  <a:close/>
                </a:path>
              </a:pathLst>
            </a:custGeom>
            <a:solidFill>
              <a:srgbClr val="E8EE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3" name="Google Shape;19683;p141"/>
            <p:cNvSpPr/>
            <p:nvPr/>
          </p:nvSpPr>
          <p:spPr>
            <a:xfrm>
              <a:off x="5877824" y="3079039"/>
              <a:ext cx="175335" cy="163959"/>
            </a:xfrm>
            <a:custGeom>
              <a:avLst/>
              <a:gdLst/>
              <a:ahLst/>
              <a:cxnLst/>
              <a:rect l="l" t="t" r="r" b="b"/>
              <a:pathLst>
                <a:path w="6689" h="6255" extrusionOk="0">
                  <a:moveTo>
                    <a:pt x="1907" y="0"/>
                  </a:moveTo>
                  <a:cubicBezTo>
                    <a:pt x="1837" y="0"/>
                    <a:pt x="1769" y="7"/>
                    <a:pt x="1703" y="20"/>
                  </a:cubicBezTo>
                  <a:cubicBezTo>
                    <a:pt x="222" y="323"/>
                    <a:pt x="1" y="3691"/>
                    <a:pt x="1" y="3691"/>
                  </a:cubicBezTo>
                  <a:lnTo>
                    <a:pt x="855" y="6255"/>
                  </a:lnTo>
                  <a:cubicBezTo>
                    <a:pt x="855" y="6255"/>
                    <a:pt x="1453" y="1346"/>
                    <a:pt x="2082" y="1233"/>
                  </a:cubicBezTo>
                  <a:cubicBezTo>
                    <a:pt x="2098" y="1231"/>
                    <a:pt x="2116" y="1229"/>
                    <a:pt x="2135" y="1229"/>
                  </a:cubicBezTo>
                  <a:cubicBezTo>
                    <a:pt x="2841" y="1229"/>
                    <a:pt x="5383" y="3191"/>
                    <a:pt x="6517" y="4099"/>
                  </a:cubicBezTo>
                  <a:cubicBezTo>
                    <a:pt x="6535" y="4114"/>
                    <a:pt x="6554" y="4120"/>
                    <a:pt x="6572" y="4120"/>
                  </a:cubicBezTo>
                  <a:cubicBezTo>
                    <a:pt x="6636" y="4120"/>
                    <a:pt x="6689" y="4043"/>
                    <a:pt x="6640" y="3980"/>
                  </a:cubicBezTo>
                  <a:cubicBezTo>
                    <a:pt x="5681" y="2762"/>
                    <a:pt x="3356" y="0"/>
                    <a:pt x="1907" y="0"/>
                  </a:cubicBez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4" name="Google Shape;19684;p141"/>
            <p:cNvSpPr/>
            <p:nvPr/>
          </p:nvSpPr>
          <p:spPr>
            <a:xfrm>
              <a:off x="5821598" y="2978409"/>
              <a:ext cx="90354" cy="270225"/>
            </a:xfrm>
            <a:custGeom>
              <a:avLst/>
              <a:gdLst/>
              <a:ahLst/>
              <a:cxnLst/>
              <a:rect l="l" t="t" r="r" b="b"/>
              <a:pathLst>
                <a:path w="3447" h="10309" extrusionOk="0">
                  <a:moveTo>
                    <a:pt x="94" y="1"/>
                  </a:moveTo>
                  <a:cubicBezTo>
                    <a:pt x="52" y="1"/>
                    <a:pt x="11" y="29"/>
                    <a:pt x="11" y="83"/>
                  </a:cubicBezTo>
                  <a:cubicBezTo>
                    <a:pt x="1" y="1697"/>
                    <a:pt x="162" y="5969"/>
                    <a:pt x="1861" y="10308"/>
                  </a:cubicBezTo>
                  <a:lnTo>
                    <a:pt x="3447" y="10308"/>
                  </a:lnTo>
                  <a:cubicBezTo>
                    <a:pt x="1727" y="6215"/>
                    <a:pt x="574" y="1714"/>
                    <a:pt x="176" y="65"/>
                  </a:cubicBezTo>
                  <a:cubicBezTo>
                    <a:pt x="165" y="21"/>
                    <a:pt x="129" y="1"/>
                    <a:pt x="94" y="1"/>
                  </a:cubicBezTo>
                  <a:close/>
                </a:path>
              </a:pathLst>
            </a:custGeom>
            <a:solidFill>
              <a:srgbClr val="DC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5" name="Google Shape;19685;p141"/>
            <p:cNvSpPr/>
            <p:nvPr/>
          </p:nvSpPr>
          <p:spPr>
            <a:xfrm>
              <a:off x="5947156" y="2909260"/>
              <a:ext cx="147314" cy="120918"/>
            </a:xfrm>
            <a:custGeom>
              <a:avLst/>
              <a:gdLst/>
              <a:ahLst/>
              <a:cxnLst/>
              <a:rect l="l" t="t" r="r" b="b"/>
              <a:pathLst>
                <a:path w="5620" h="4613" extrusionOk="0">
                  <a:moveTo>
                    <a:pt x="2165" y="0"/>
                  </a:moveTo>
                  <a:cubicBezTo>
                    <a:pt x="1819" y="0"/>
                    <a:pt x="1458" y="51"/>
                    <a:pt x="1087" y="154"/>
                  </a:cubicBezTo>
                  <a:cubicBezTo>
                    <a:pt x="689" y="263"/>
                    <a:pt x="320" y="452"/>
                    <a:pt x="0" y="709"/>
                  </a:cubicBezTo>
                  <a:cubicBezTo>
                    <a:pt x="70" y="706"/>
                    <a:pt x="141" y="704"/>
                    <a:pt x="211" y="704"/>
                  </a:cubicBezTo>
                  <a:cubicBezTo>
                    <a:pt x="2367" y="704"/>
                    <a:pt x="4607" y="2355"/>
                    <a:pt x="5278" y="4612"/>
                  </a:cubicBezTo>
                  <a:cubicBezTo>
                    <a:pt x="5620" y="1676"/>
                    <a:pt x="4158" y="0"/>
                    <a:pt x="2165" y="0"/>
                  </a:cubicBezTo>
                  <a:close/>
                </a:path>
              </a:pathLst>
            </a:custGeom>
            <a:solidFill>
              <a:srgbClr val="CEDD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6" name="Google Shape;19686;p141"/>
            <p:cNvSpPr/>
            <p:nvPr/>
          </p:nvSpPr>
          <p:spPr>
            <a:xfrm>
              <a:off x="5934522" y="2984936"/>
              <a:ext cx="134077" cy="146082"/>
            </a:xfrm>
            <a:custGeom>
              <a:avLst/>
              <a:gdLst/>
              <a:ahLst/>
              <a:cxnLst/>
              <a:rect l="l" t="t" r="r" b="b"/>
              <a:pathLst>
                <a:path w="5115" h="5573" extrusionOk="0">
                  <a:moveTo>
                    <a:pt x="1815" y="1"/>
                  </a:moveTo>
                  <a:cubicBezTo>
                    <a:pt x="1726" y="1"/>
                    <a:pt x="1635" y="5"/>
                    <a:pt x="1540" y="13"/>
                  </a:cubicBezTo>
                  <a:cubicBezTo>
                    <a:pt x="946" y="66"/>
                    <a:pt x="433" y="382"/>
                    <a:pt x="0" y="811"/>
                  </a:cubicBezTo>
                  <a:cubicBezTo>
                    <a:pt x="204" y="765"/>
                    <a:pt x="401" y="743"/>
                    <a:pt x="591" y="743"/>
                  </a:cubicBezTo>
                  <a:cubicBezTo>
                    <a:pt x="3428" y="743"/>
                    <a:pt x="4691" y="5572"/>
                    <a:pt x="4691" y="5572"/>
                  </a:cubicBezTo>
                  <a:cubicBezTo>
                    <a:pt x="4691" y="5572"/>
                    <a:pt x="5115" y="1"/>
                    <a:pt x="1815" y="1"/>
                  </a:cubicBezTo>
                  <a:close/>
                </a:path>
              </a:pathLst>
            </a:custGeom>
            <a:solidFill>
              <a:srgbClr val="CEDD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7" name="Google Shape;19687;p141"/>
            <p:cNvSpPr/>
            <p:nvPr/>
          </p:nvSpPr>
          <p:spPr>
            <a:xfrm>
              <a:off x="5815045" y="2896128"/>
              <a:ext cx="281181" cy="357958"/>
            </a:xfrm>
            <a:custGeom>
              <a:avLst/>
              <a:gdLst/>
              <a:ahLst/>
              <a:cxnLst/>
              <a:rect l="l" t="t" r="r" b="b"/>
              <a:pathLst>
                <a:path w="10727" h="13656" extrusionOk="0">
                  <a:moveTo>
                    <a:pt x="7209" y="700"/>
                  </a:moveTo>
                  <a:cubicBezTo>
                    <a:pt x="7909" y="700"/>
                    <a:pt x="8539" y="921"/>
                    <a:pt x="9038" y="1351"/>
                  </a:cubicBezTo>
                  <a:cubicBezTo>
                    <a:pt x="9766" y="1970"/>
                    <a:pt x="10153" y="2968"/>
                    <a:pt x="10171" y="4210"/>
                  </a:cubicBezTo>
                  <a:cubicBezTo>
                    <a:pt x="9717" y="3331"/>
                    <a:pt x="8996" y="2536"/>
                    <a:pt x="8106" y="1952"/>
                  </a:cubicBezTo>
                  <a:cubicBezTo>
                    <a:pt x="7269" y="1404"/>
                    <a:pt x="6373" y="1101"/>
                    <a:pt x="5585" y="1087"/>
                  </a:cubicBezTo>
                  <a:cubicBezTo>
                    <a:pt x="5775" y="985"/>
                    <a:pt x="5972" y="904"/>
                    <a:pt x="6179" y="848"/>
                  </a:cubicBezTo>
                  <a:cubicBezTo>
                    <a:pt x="6534" y="749"/>
                    <a:pt x="6879" y="700"/>
                    <a:pt x="7209" y="700"/>
                  </a:cubicBezTo>
                  <a:close/>
                  <a:moveTo>
                    <a:pt x="1622" y="1432"/>
                  </a:moveTo>
                  <a:cubicBezTo>
                    <a:pt x="1713" y="3077"/>
                    <a:pt x="1967" y="6052"/>
                    <a:pt x="2656" y="8377"/>
                  </a:cubicBezTo>
                  <a:cubicBezTo>
                    <a:pt x="2540" y="8725"/>
                    <a:pt x="2452" y="9080"/>
                    <a:pt x="2396" y="9442"/>
                  </a:cubicBezTo>
                  <a:cubicBezTo>
                    <a:pt x="2033" y="8377"/>
                    <a:pt x="1728" y="7374"/>
                    <a:pt x="1471" y="6481"/>
                  </a:cubicBezTo>
                  <a:cubicBezTo>
                    <a:pt x="1228" y="4407"/>
                    <a:pt x="1372" y="2835"/>
                    <a:pt x="1538" y="1878"/>
                  </a:cubicBezTo>
                  <a:cubicBezTo>
                    <a:pt x="1566" y="1717"/>
                    <a:pt x="1594" y="1569"/>
                    <a:pt x="1622" y="1432"/>
                  </a:cubicBezTo>
                  <a:close/>
                  <a:moveTo>
                    <a:pt x="1772" y="0"/>
                  </a:moveTo>
                  <a:cubicBezTo>
                    <a:pt x="1700" y="0"/>
                    <a:pt x="1627" y="38"/>
                    <a:pt x="1590" y="120"/>
                  </a:cubicBezTo>
                  <a:cubicBezTo>
                    <a:pt x="1580" y="145"/>
                    <a:pt x="1334" y="711"/>
                    <a:pt x="1147" y="1790"/>
                  </a:cubicBezTo>
                  <a:cubicBezTo>
                    <a:pt x="996" y="2694"/>
                    <a:pt x="929" y="3615"/>
                    <a:pt x="943" y="4533"/>
                  </a:cubicBezTo>
                  <a:cubicBezTo>
                    <a:pt x="630" y="3288"/>
                    <a:pt x="476" y="2529"/>
                    <a:pt x="476" y="2511"/>
                  </a:cubicBezTo>
                  <a:cubicBezTo>
                    <a:pt x="452" y="2403"/>
                    <a:pt x="365" y="2350"/>
                    <a:pt x="277" y="2350"/>
                  </a:cubicBezTo>
                  <a:cubicBezTo>
                    <a:pt x="181" y="2350"/>
                    <a:pt x="86" y="2414"/>
                    <a:pt x="78" y="2536"/>
                  </a:cubicBezTo>
                  <a:cubicBezTo>
                    <a:pt x="78" y="2550"/>
                    <a:pt x="1" y="3925"/>
                    <a:pt x="187" y="5954"/>
                  </a:cubicBezTo>
                  <a:cubicBezTo>
                    <a:pt x="363" y="7825"/>
                    <a:pt x="803" y="10655"/>
                    <a:pt x="1924" y="13521"/>
                  </a:cubicBezTo>
                  <a:cubicBezTo>
                    <a:pt x="1961" y="13608"/>
                    <a:pt x="2032" y="13645"/>
                    <a:pt x="2104" y="13645"/>
                  </a:cubicBezTo>
                  <a:cubicBezTo>
                    <a:pt x="2229" y="13645"/>
                    <a:pt x="2356" y="13531"/>
                    <a:pt x="2297" y="13374"/>
                  </a:cubicBezTo>
                  <a:cubicBezTo>
                    <a:pt x="1193" y="10557"/>
                    <a:pt x="761" y="7768"/>
                    <a:pt x="588" y="5926"/>
                  </a:cubicBezTo>
                  <a:cubicBezTo>
                    <a:pt x="532" y="5328"/>
                    <a:pt x="500" y="4790"/>
                    <a:pt x="483" y="4326"/>
                  </a:cubicBezTo>
                  <a:lnTo>
                    <a:pt x="483" y="4326"/>
                  </a:lnTo>
                  <a:cubicBezTo>
                    <a:pt x="1024" y="6506"/>
                    <a:pt x="1678" y="8658"/>
                    <a:pt x="2438" y="10771"/>
                  </a:cubicBezTo>
                  <a:cubicBezTo>
                    <a:pt x="2475" y="10859"/>
                    <a:pt x="2547" y="10897"/>
                    <a:pt x="2619" y="10897"/>
                  </a:cubicBezTo>
                  <a:cubicBezTo>
                    <a:pt x="2741" y="10897"/>
                    <a:pt x="2863" y="10790"/>
                    <a:pt x="2814" y="10638"/>
                  </a:cubicBezTo>
                  <a:cubicBezTo>
                    <a:pt x="2775" y="10532"/>
                    <a:pt x="2740" y="10427"/>
                    <a:pt x="2702" y="10321"/>
                  </a:cubicBezTo>
                  <a:cubicBezTo>
                    <a:pt x="2730" y="9815"/>
                    <a:pt x="2811" y="9316"/>
                    <a:pt x="2937" y="8823"/>
                  </a:cubicBezTo>
                  <a:cubicBezTo>
                    <a:pt x="3117" y="8155"/>
                    <a:pt x="3472" y="7329"/>
                    <a:pt x="4136" y="7192"/>
                  </a:cubicBezTo>
                  <a:cubicBezTo>
                    <a:pt x="4188" y="7181"/>
                    <a:pt x="4242" y="7176"/>
                    <a:pt x="4299" y="7176"/>
                  </a:cubicBezTo>
                  <a:cubicBezTo>
                    <a:pt x="4974" y="7176"/>
                    <a:pt x="6031" y="7904"/>
                    <a:pt x="7312" y="9259"/>
                  </a:cubicBezTo>
                  <a:cubicBezTo>
                    <a:pt x="7642" y="9607"/>
                    <a:pt x="7955" y="9963"/>
                    <a:pt x="8229" y="10286"/>
                  </a:cubicBezTo>
                  <a:cubicBezTo>
                    <a:pt x="7966" y="10086"/>
                    <a:pt x="7681" y="9868"/>
                    <a:pt x="7393" y="9657"/>
                  </a:cubicBezTo>
                  <a:cubicBezTo>
                    <a:pt x="6721" y="9161"/>
                    <a:pt x="6151" y="8770"/>
                    <a:pt x="5701" y="8500"/>
                  </a:cubicBezTo>
                  <a:cubicBezTo>
                    <a:pt x="5024" y="8092"/>
                    <a:pt x="4713" y="8007"/>
                    <a:pt x="4534" y="8007"/>
                  </a:cubicBezTo>
                  <a:cubicBezTo>
                    <a:pt x="4501" y="8007"/>
                    <a:pt x="4472" y="8010"/>
                    <a:pt x="4446" y="8014"/>
                  </a:cubicBezTo>
                  <a:cubicBezTo>
                    <a:pt x="4168" y="8064"/>
                    <a:pt x="3866" y="8401"/>
                    <a:pt x="3521" y="10497"/>
                  </a:cubicBezTo>
                  <a:cubicBezTo>
                    <a:pt x="3433" y="11028"/>
                    <a:pt x="3366" y="11559"/>
                    <a:pt x="3317" y="11974"/>
                  </a:cubicBezTo>
                  <a:cubicBezTo>
                    <a:pt x="3250" y="11805"/>
                    <a:pt x="3187" y="11636"/>
                    <a:pt x="3124" y="11464"/>
                  </a:cubicBezTo>
                  <a:cubicBezTo>
                    <a:pt x="3087" y="11375"/>
                    <a:pt x="3015" y="11337"/>
                    <a:pt x="2943" y="11337"/>
                  </a:cubicBezTo>
                  <a:cubicBezTo>
                    <a:pt x="2818" y="11337"/>
                    <a:pt x="2692" y="11450"/>
                    <a:pt x="2747" y="11608"/>
                  </a:cubicBezTo>
                  <a:cubicBezTo>
                    <a:pt x="2997" y="12259"/>
                    <a:pt x="3254" y="12906"/>
                    <a:pt x="3514" y="13525"/>
                  </a:cubicBezTo>
                  <a:cubicBezTo>
                    <a:pt x="3544" y="13605"/>
                    <a:pt x="3623" y="13655"/>
                    <a:pt x="3704" y="13655"/>
                  </a:cubicBezTo>
                  <a:cubicBezTo>
                    <a:pt x="3729" y="13655"/>
                    <a:pt x="3754" y="13651"/>
                    <a:pt x="3778" y="13641"/>
                  </a:cubicBezTo>
                  <a:cubicBezTo>
                    <a:pt x="3883" y="13595"/>
                    <a:pt x="3932" y="13472"/>
                    <a:pt x="3883" y="13370"/>
                  </a:cubicBezTo>
                  <a:cubicBezTo>
                    <a:pt x="3799" y="13170"/>
                    <a:pt x="3714" y="12969"/>
                    <a:pt x="3633" y="12765"/>
                  </a:cubicBezTo>
                  <a:cubicBezTo>
                    <a:pt x="3644" y="12628"/>
                    <a:pt x="3742" y="11650"/>
                    <a:pt x="3904" y="10648"/>
                  </a:cubicBezTo>
                  <a:cubicBezTo>
                    <a:pt x="4217" y="8690"/>
                    <a:pt x="4481" y="8436"/>
                    <a:pt x="4523" y="8408"/>
                  </a:cubicBezTo>
                  <a:cubicBezTo>
                    <a:pt x="4526" y="8408"/>
                    <a:pt x="4530" y="8408"/>
                    <a:pt x="4534" y="8408"/>
                  </a:cubicBezTo>
                  <a:cubicBezTo>
                    <a:pt x="4601" y="8408"/>
                    <a:pt x="4836" y="8444"/>
                    <a:pt x="5497" y="8841"/>
                  </a:cubicBezTo>
                  <a:cubicBezTo>
                    <a:pt x="5937" y="9105"/>
                    <a:pt x="6496" y="9488"/>
                    <a:pt x="7157" y="9973"/>
                  </a:cubicBezTo>
                  <a:cubicBezTo>
                    <a:pt x="8286" y="10810"/>
                    <a:pt x="9330" y="11668"/>
                    <a:pt x="9341" y="11679"/>
                  </a:cubicBezTo>
                  <a:cubicBezTo>
                    <a:pt x="9381" y="11711"/>
                    <a:pt x="9425" y="11725"/>
                    <a:pt x="9467" y="11725"/>
                  </a:cubicBezTo>
                  <a:cubicBezTo>
                    <a:pt x="9613" y="11725"/>
                    <a:pt x="9736" y="11553"/>
                    <a:pt x="9629" y="11408"/>
                  </a:cubicBezTo>
                  <a:cubicBezTo>
                    <a:pt x="9003" y="10560"/>
                    <a:pt x="8328" y="9752"/>
                    <a:pt x="7607" y="8985"/>
                  </a:cubicBezTo>
                  <a:cubicBezTo>
                    <a:pt x="6220" y="7519"/>
                    <a:pt x="5108" y="6778"/>
                    <a:pt x="4299" y="6778"/>
                  </a:cubicBezTo>
                  <a:cubicBezTo>
                    <a:pt x="4216" y="6778"/>
                    <a:pt x="4136" y="6786"/>
                    <a:pt x="4059" y="6801"/>
                  </a:cubicBezTo>
                  <a:cubicBezTo>
                    <a:pt x="3633" y="6889"/>
                    <a:pt x="3313" y="7163"/>
                    <a:pt x="3067" y="7526"/>
                  </a:cubicBezTo>
                  <a:cubicBezTo>
                    <a:pt x="3071" y="7420"/>
                    <a:pt x="3074" y="7308"/>
                    <a:pt x="3081" y="7188"/>
                  </a:cubicBezTo>
                  <a:cubicBezTo>
                    <a:pt x="3229" y="6749"/>
                    <a:pt x="3739" y="5360"/>
                    <a:pt x="4604" y="4442"/>
                  </a:cubicBezTo>
                  <a:cubicBezTo>
                    <a:pt x="4829" y="4359"/>
                    <a:pt x="5066" y="4317"/>
                    <a:pt x="5304" y="4317"/>
                  </a:cubicBezTo>
                  <a:cubicBezTo>
                    <a:pt x="5398" y="4317"/>
                    <a:pt x="5492" y="4323"/>
                    <a:pt x="5585" y="4336"/>
                  </a:cubicBezTo>
                  <a:cubicBezTo>
                    <a:pt x="5598" y="4339"/>
                    <a:pt x="5610" y="4340"/>
                    <a:pt x="5622" y="4340"/>
                  </a:cubicBezTo>
                  <a:cubicBezTo>
                    <a:pt x="5720" y="4340"/>
                    <a:pt x="5805" y="4267"/>
                    <a:pt x="5817" y="4167"/>
                  </a:cubicBezTo>
                  <a:cubicBezTo>
                    <a:pt x="5835" y="4058"/>
                    <a:pt x="5754" y="3953"/>
                    <a:pt x="5645" y="3942"/>
                  </a:cubicBezTo>
                  <a:cubicBezTo>
                    <a:pt x="5527" y="3925"/>
                    <a:pt x="5409" y="3917"/>
                    <a:pt x="5291" y="3917"/>
                  </a:cubicBezTo>
                  <a:cubicBezTo>
                    <a:pt x="5269" y="3917"/>
                    <a:pt x="5246" y="3917"/>
                    <a:pt x="5223" y="3918"/>
                  </a:cubicBezTo>
                  <a:cubicBezTo>
                    <a:pt x="5494" y="3742"/>
                    <a:pt x="5800" y="3633"/>
                    <a:pt x="6123" y="3601"/>
                  </a:cubicBezTo>
                  <a:cubicBezTo>
                    <a:pt x="6210" y="3594"/>
                    <a:pt x="6294" y="3590"/>
                    <a:pt x="6378" y="3590"/>
                  </a:cubicBezTo>
                  <a:cubicBezTo>
                    <a:pt x="6976" y="3590"/>
                    <a:pt x="7483" y="3790"/>
                    <a:pt x="7885" y="4185"/>
                  </a:cubicBezTo>
                  <a:cubicBezTo>
                    <a:pt x="8760" y="5050"/>
                    <a:pt x="9000" y="6664"/>
                    <a:pt x="9056" y="7772"/>
                  </a:cubicBezTo>
                  <a:cubicBezTo>
                    <a:pt x="8961" y="7529"/>
                    <a:pt x="8848" y="7265"/>
                    <a:pt x="8715" y="6988"/>
                  </a:cubicBezTo>
                  <a:cubicBezTo>
                    <a:pt x="8064" y="5609"/>
                    <a:pt x="7312" y="4684"/>
                    <a:pt x="6485" y="4231"/>
                  </a:cubicBezTo>
                  <a:cubicBezTo>
                    <a:pt x="6450" y="4211"/>
                    <a:pt x="6415" y="4202"/>
                    <a:pt x="6382" y="4202"/>
                  </a:cubicBezTo>
                  <a:cubicBezTo>
                    <a:pt x="6202" y="4202"/>
                    <a:pt x="6095" y="4472"/>
                    <a:pt x="6292" y="4582"/>
                  </a:cubicBezTo>
                  <a:cubicBezTo>
                    <a:pt x="8099" y="5571"/>
                    <a:pt x="9052" y="8978"/>
                    <a:pt x="9063" y="9013"/>
                  </a:cubicBezTo>
                  <a:cubicBezTo>
                    <a:pt x="9087" y="9101"/>
                    <a:pt x="9165" y="9161"/>
                    <a:pt x="9256" y="9161"/>
                  </a:cubicBezTo>
                  <a:lnTo>
                    <a:pt x="9274" y="9161"/>
                  </a:lnTo>
                  <a:cubicBezTo>
                    <a:pt x="9372" y="9150"/>
                    <a:pt x="9446" y="9073"/>
                    <a:pt x="9453" y="8978"/>
                  </a:cubicBezTo>
                  <a:cubicBezTo>
                    <a:pt x="9492" y="8327"/>
                    <a:pt x="9474" y="7677"/>
                    <a:pt x="9397" y="7033"/>
                  </a:cubicBezTo>
                  <a:cubicBezTo>
                    <a:pt x="9232" y="5599"/>
                    <a:pt x="8817" y="4547"/>
                    <a:pt x="8166" y="3904"/>
                  </a:cubicBezTo>
                  <a:cubicBezTo>
                    <a:pt x="7686" y="3430"/>
                    <a:pt x="7089" y="3191"/>
                    <a:pt x="6382" y="3191"/>
                  </a:cubicBezTo>
                  <a:cubicBezTo>
                    <a:pt x="6286" y="3191"/>
                    <a:pt x="6188" y="3195"/>
                    <a:pt x="6088" y="3204"/>
                  </a:cubicBezTo>
                  <a:cubicBezTo>
                    <a:pt x="5546" y="3250"/>
                    <a:pt x="5029" y="3499"/>
                    <a:pt x="4544" y="3939"/>
                  </a:cubicBezTo>
                  <a:cubicBezTo>
                    <a:pt x="4168" y="4284"/>
                    <a:pt x="3813" y="4744"/>
                    <a:pt x="3489" y="5307"/>
                  </a:cubicBezTo>
                  <a:cubicBezTo>
                    <a:pt x="3387" y="5483"/>
                    <a:pt x="3296" y="5662"/>
                    <a:pt x="3211" y="5831"/>
                  </a:cubicBezTo>
                  <a:cubicBezTo>
                    <a:pt x="3250" y="5535"/>
                    <a:pt x="3303" y="5222"/>
                    <a:pt x="3370" y="4909"/>
                  </a:cubicBezTo>
                  <a:cubicBezTo>
                    <a:pt x="3581" y="3886"/>
                    <a:pt x="3897" y="3032"/>
                    <a:pt x="4302" y="2374"/>
                  </a:cubicBezTo>
                  <a:cubicBezTo>
                    <a:pt x="4481" y="2072"/>
                    <a:pt x="4702" y="1797"/>
                    <a:pt x="4952" y="1555"/>
                  </a:cubicBezTo>
                  <a:cubicBezTo>
                    <a:pt x="5136" y="1508"/>
                    <a:pt x="5333" y="1485"/>
                    <a:pt x="5541" y="1485"/>
                  </a:cubicBezTo>
                  <a:cubicBezTo>
                    <a:pt x="6261" y="1485"/>
                    <a:pt x="7100" y="1764"/>
                    <a:pt x="7892" y="2283"/>
                  </a:cubicBezTo>
                  <a:cubicBezTo>
                    <a:pt x="8985" y="3000"/>
                    <a:pt x="9801" y="4051"/>
                    <a:pt x="10135" y="5170"/>
                  </a:cubicBezTo>
                  <a:cubicBezTo>
                    <a:pt x="10165" y="5266"/>
                    <a:pt x="10247" y="5313"/>
                    <a:pt x="10328" y="5313"/>
                  </a:cubicBezTo>
                  <a:cubicBezTo>
                    <a:pt x="10420" y="5313"/>
                    <a:pt x="10513" y="5252"/>
                    <a:pt x="10526" y="5138"/>
                  </a:cubicBezTo>
                  <a:cubicBezTo>
                    <a:pt x="10726" y="3352"/>
                    <a:pt x="10294" y="1899"/>
                    <a:pt x="9302" y="1048"/>
                  </a:cubicBezTo>
                  <a:cubicBezTo>
                    <a:pt x="8723" y="554"/>
                    <a:pt x="8004" y="301"/>
                    <a:pt x="7208" y="301"/>
                  </a:cubicBezTo>
                  <a:cubicBezTo>
                    <a:pt x="6844" y="301"/>
                    <a:pt x="6464" y="354"/>
                    <a:pt x="6074" y="461"/>
                  </a:cubicBezTo>
                  <a:cubicBezTo>
                    <a:pt x="5216" y="700"/>
                    <a:pt x="4502" y="1273"/>
                    <a:pt x="3950" y="2167"/>
                  </a:cubicBezTo>
                  <a:cubicBezTo>
                    <a:pt x="3521" y="2866"/>
                    <a:pt x="3190" y="3767"/>
                    <a:pt x="2969" y="4836"/>
                  </a:cubicBezTo>
                  <a:cubicBezTo>
                    <a:pt x="2832" y="5514"/>
                    <a:pt x="2740" y="6200"/>
                    <a:pt x="2695" y="6889"/>
                  </a:cubicBezTo>
                  <a:cubicBezTo>
                    <a:pt x="2033" y="3781"/>
                    <a:pt x="1974" y="240"/>
                    <a:pt x="1974" y="197"/>
                  </a:cubicBezTo>
                  <a:cubicBezTo>
                    <a:pt x="1972" y="73"/>
                    <a:pt x="1872" y="0"/>
                    <a:pt x="17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688" name="Google Shape;19688;p141"/>
          <p:cNvGrpSpPr/>
          <p:nvPr/>
        </p:nvGrpSpPr>
        <p:grpSpPr>
          <a:xfrm>
            <a:off x="5238894" y="3048502"/>
            <a:ext cx="336437" cy="357774"/>
            <a:chOff x="5238894" y="2896102"/>
            <a:chExt cx="336437" cy="357774"/>
          </a:xfrm>
        </p:grpSpPr>
        <p:sp>
          <p:nvSpPr>
            <p:cNvPr id="19689" name="Google Shape;19689;p141"/>
            <p:cNvSpPr/>
            <p:nvPr/>
          </p:nvSpPr>
          <p:spPr>
            <a:xfrm>
              <a:off x="5396117" y="3069419"/>
              <a:ext cx="173684" cy="162439"/>
            </a:xfrm>
            <a:custGeom>
              <a:avLst/>
              <a:gdLst/>
              <a:ahLst/>
              <a:cxnLst/>
              <a:rect l="l" t="t" r="r" b="b"/>
              <a:pathLst>
                <a:path w="6626" h="6197" extrusionOk="0">
                  <a:moveTo>
                    <a:pt x="6626" y="0"/>
                  </a:moveTo>
                  <a:lnTo>
                    <a:pt x="6626" y="0"/>
                  </a:lnTo>
                  <a:cubicBezTo>
                    <a:pt x="1393" y="2402"/>
                    <a:pt x="8" y="6179"/>
                    <a:pt x="1" y="6196"/>
                  </a:cubicBezTo>
                  <a:cubicBezTo>
                    <a:pt x="5592" y="3992"/>
                    <a:pt x="6626" y="1"/>
                    <a:pt x="6626" y="0"/>
                  </a:cubicBezTo>
                  <a:close/>
                </a:path>
              </a:pathLst>
            </a:custGeom>
            <a:solidFill>
              <a:srgbClr val="DC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0" name="Google Shape;19690;p141"/>
            <p:cNvSpPr/>
            <p:nvPr/>
          </p:nvSpPr>
          <p:spPr>
            <a:xfrm>
              <a:off x="5396117" y="3119825"/>
              <a:ext cx="22438" cy="128808"/>
            </a:xfrm>
            <a:custGeom>
              <a:avLst/>
              <a:gdLst/>
              <a:ahLst/>
              <a:cxnLst/>
              <a:rect l="l" t="t" r="r" b="b"/>
              <a:pathLst>
                <a:path w="856" h="4914" extrusionOk="0">
                  <a:moveTo>
                    <a:pt x="1" y="1"/>
                  </a:moveTo>
                  <a:lnTo>
                    <a:pt x="1" y="4913"/>
                  </a:lnTo>
                  <a:lnTo>
                    <a:pt x="855" y="4913"/>
                  </a:lnTo>
                  <a:lnTo>
                    <a:pt x="855" y="1"/>
                  </a:lnTo>
                  <a:close/>
                </a:path>
              </a:pathLst>
            </a:custGeom>
            <a:solidFill>
              <a:srgbClr val="BED0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1" name="Google Shape;19691;p141"/>
            <p:cNvSpPr/>
            <p:nvPr/>
          </p:nvSpPr>
          <p:spPr>
            <a:xfrm>
              <a:off x="5373731" y="2904568"/>
              <a:ext cx="67209" cy="80813"/>
            </a:xfrm>
            <a:custGeom>
              <a:avLst/>
              <a:gdLst/>
              <a:ahLst/>
              <a:cxnLst/>
              <a:rect l="l" t="t" r="r" b="b"/>
              <a:pathLst>
                <a:path w="2564" h="3083" extrusionOk="0">
                  <a:moveTo>
                    <a:pt x="1283" y="0"/>
                  </a:moveTo>
                  <a:cubicBezTo>
                    <a:pt x="1221" y="0"/>
                    <a:pt x="1159" y="27"/>
                    <a:pt x="1115" y="79"/>
                  </a:cubicBezTo>
                  <a:cubicBezTo>
                    <a:pt x="904" y="343"/>
                    <a:pt x="507" y="853"/>
                    <a:pt x="0" y="1588"/>
                  </a:cubicBezTo>
                  <a:lnTo>
                    <a:pt x="640" y="3082"/>
                  </a:lnTo>
                  <a:lnTo>
                    <a:pt x="2135" y="3082"/>
                  </a:lnTo>
                  <a:lnTo>
                    <a:pt x="2564" y="1588"/>
                  </a:lnTo>
                  <a:cubicBezTo>
                    <a:pt x="2057" y="853"/>
                    <a:pt x="1660" y="343"/>
                    <a:pt x="1449" y="79"/>
                  </a:cubicBezTo>
                  <a:cubicBezTo>
                    <a:pt x="1407" y="27"/>
                    <a:pt x="1345" y="0"/>
                    <a:pt x="1283" y="0"/>
                  </a:cubicBezTo>
                  <a:close/>
                </a:path>
              </a:pathLst>
            </a:custGeom>
            <a:solidFill>
              <a:srgbClr val="B4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2" name="Google Shape;19692;p141"/>
            <p:cNvSpPr/>
            <p:nvPr/>
          </p:nvSpPr>
          <p:spPr>
            <a:xfrm>
              <a:off x="5337873" y="2930466"/>
              <a:ext cx="156358" cy="200552"/>
            </a:xfrm>
            <a:custGeom>
              <a:avLst/>
              <a:gdLst/>
              <a:ahLst/>
              <a:cxnLst/>
              <a:rect l="l" t="t" r="r" b="b"/>
              <a:pathLst>
                <a:path w="5965" h="7651" extrusionOk="0">
                  <a:moveTo>
                    <a:pt x="4396" y="1"/>
                  </a:moveTo>
                  <a:cubicBezTo>
                    <a:pt x="4342" y="1"/>
                    <a:pt x="4287" y="21"/>
                    <a:pt x="4245" y="65"/>
                  </a:cubicBezTo>
                  <a:cubicBezTo>
                    <a:pt x="3788" y="519"/>
                    <a:pt x="2669" y="1676"/>
                    <a:pt x="1924" y="2748"/>
                  </a:cubicBezTo>
                  <a:cubicBezTo>
                    <a:pt x="0" y="5498"/>
                    <a:pt x="1259" y="7650"/>
                    <a:pt x="2655" y="7650"/>
                  </a:cubicBezTo>
                  <a:cubicBezTo>
                    <a:pt x="4480" y="7650"/>
                    <a:pt x="5964" y="6170"/>
                    <a:pt x="5964" y="4341"/>
                  </a:cubicBezTo>
                  <a:cubicBezTo>
                    <a:pt x="5964" y="2910"/>
                    <a:pt x="4955" y="832"/>
                    <a:pt x="4586" y="115"/>
                  </a:cubicBezTo>
                  <a:cubicBezTo>
                    <a:pt x="4547" y="41"/>
                    <a:pt x="4472" y="1"/>
                    <a:pt x="4396" y="1"/>
                  </a:cubicBezTo>
                  <a:close/>
                </a:path>
              </a:pathLst>
            </a:custGeom>
            <a:solidFill>
              <a:srgbClr val="9DB0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3" name="Google Shape;19693;p141"/>
            <p:cNvSpPr/>
            <p:nvPr/>
          </p:nvSpPr>
          <p:spPr>
            <a:xfrm>
              <a:off x="5320625" y="2930466"/>
              <a:ext cx="156279" cy="200552"/>
            </a:xfrm>
            <a:custGeom>
              <a:avLst/>
              <a:gdLst/>
              <a:ahLst/>
              <a:cxnLst/>
              <a:rect l="l" t="t" r="r" b="b"/>
              <a:pathLst>
                <a:path w="5962" h="7651" extrusionOk="0">
                  <a:moveTo>
                    <a:pt x="1569" y="1"/>
                  </a:moveTo>
                  <a:cubicBezTo>
                    <a:pt x="1493" y="1"/>
                    <a:pt x="1418" y="41"/>
                    <a:pt x="1379" y="115"/>
                  </a:cubicBezTo>
                  <a:cubicBezTo>
                    <a:pt x="1006" y="832"/>
                    <a:pt x="1" y="2910"/>
                    <a:pt x="1" y="4341"/>
                  </a:cubicBezTo>
                  <a:cubicBezTo>
                    <a:pt x="1" y="6170"/>
                    <a:pt x="1481" y="7650"/>
                    <a:pt x="3310" y="7650"/>
                  </a:cubicBezTo>
                  <a:cubicBezTo>
                    <a:pt x="4702" y="7650"/>
                    <a:pt x="5961" y="5498"/>
                    <a:pt x="4041" y="2748"/>
                  </a:cubicBezTo>
                  <a:cubicBezTo>
                    <a:pt x="3292" y="1676"/>
                    <a:pt x="2174" y="519"/>
                    <a:pt x="1720" y="65"/>
                  </a:cubicBezTo>
                  <a:cubicBezTo>
                    <a:pt x="1678" y="21"/>
                    <a:pt x="1623" y="1"/>
                    <a:pt x="1569" y="1"/>
                  </a:cubicBezTo>
                  <a:close/>
                </a:path>
              </a:pathLst>
            </a:custGeom>
            <a:solidFill>
              <a:srgbClr val="7D97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4" name="Google Shape;19694;p141"/>
            <p:cNvSpPr/>
            <p:nvPr/>
          </p:nvSpPr>
          <p:spPr>
            <a:xfrm>
              <a:off x="5244949" y="3069419"/>
              <a:ext cx="173605" cy="162439"/>
            </a:xfrm>
            <a:custGeom>
              <a:avLst/>
              <a:gdLst/>
              <a:ahLst/>
              <a:cxnLst/>
              <a:rect l="l" t="t" r="r" b="b"/>
              <a:pathLst>
                <a:path w="6623" h="6197" extrusionOk="0">
                  <a:moveTo>
                    <a:pt x="1" y="0"/>
                  </a:moveTo>
                  <a:cubicBezTo>
                    <a:pt x="1" y="1"/>
                    <a:pt x="1035" y="3992"/>
                    <a:pt x="6622" y="6196"/>
                  </a:cubicBezTo>
                  <a:cubicBezTo>
                    <a:pt x="6619" y="6179"/>
                    <a:pt x="5233" y="2402"/>
                    <a:pt x="1" y="0"/>
                  </a:cubicBez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5" name="Google Shape;19695;p141"/>
            <p:cNvSpPr/>
            <p:nvPr/>
          </p:nvSpPr>
          <p:spPr>
            <a:xfrm>
              <a:off x="5238894" y="2896102"/>
              <a:ext cx="336437" cy="357774"/>
            </a:xfrm>
            <a:custGeom>
              <a:avLst/>
              <a:gdLst/>
              <a:ahLst/>
              <a:cxnLst/>
              <a:rect l="l" t="t" r="r" b="b"/>
              <a:pathLst>
                <a:path w="12835" h="13649" extrusionOk="0">
                  <a:moveTo>
                    <a:pt x="6428" y="515"/>
                  </a:moveTo>
                  <a:cubicBezTo>
                    <a:pt x="6604" y="736"/>
                    <a:pt x="6924" y="1148"/>
                    <a:pt x="7328" y="1728"/>
                  </a:cubicBezTo>
                  <a:cubicBezTo>
                    <a:pt x="7001" y="2052"/>
                    <a:pt x="6698" y="2375"/>
                    <a:pt x="6428" y="2702"/>
                  </a:cubicBezTo>
                  <a:cubicBezTo>
                    <a:pt x="6153" y="2375"/>
                    <a:pt x="5855" y="2052"/>
                    <a:pt x="5524" y="1728"/>
                  </a:cubicBezTo>
                  <a:cubicBezTo>
                    <a:pt x="5932" y="1148"/>
                    <a:pt x="6252" y="736"/>
                    <a:pt x="6428" y="515"/>
                  </a:cubicBezTo>
                  <a:close/>
                  <a:moveTo>
                    <a:pt x="8165" y="1489"/>
                  </a:moveTo>
                  <a:cubicBezTo>
                    <a:pt x="8516" y="2168"/>
                    <a:pt x="9536" y="4253"/>
                    <a:pt x="9536" y="5652"/>
                  </a:cubicBezTo>
                  <a:cubicBezTo>
                    <a:pt x="9536" y="6844"/>
                    <a:pt x="8851" y="7931"/>
                    <a:pt x="7778" y="8451"/>
                  </a:cubicBezTo>
                  <a:cubicBezTo>
                    <a:pt x="7831" y="8378"/>
                    <a:pt x="7880" y="8304"/>
                    <a:pt x="7926" y="8223"/>
                  </a:cubicBezTo>
                  <a:cubicBezTo>
                    <a:pt x="8204" y="7731"/>
                    <a:pt x="8309" y="7105"/>
                    <a:pt x="8232" y="6412"/>
                  </a:cubicBezTo>
                  <a:cubicBezTo>
                    <a:pt x="8147" y="5635"/>
                    <a:pt x="7845" y="4808"/>
                    <a:pt x="7328" y="3954"/>
                  </a:cubicBezTo>
                  <a:cubicBezTo>
                    <a:pt x="7285" y="3885"/>
                    <a:pt x="7224" y="3857"/>
                    <a:pt x="7163" y="3857"/>
                  </a:cubicBezTo>
                  <a:cubicBezTo>
                    <a:pt x="7025" y="3857"/>
                    <a:pt x="6890" y="4005"/>
                    <a:pt x="6983" y="4161"/>
                  </a:cubicBezTo>
                  <a:cubicBezTo>
                    <a:pt x="7884" y="5642"/>
                    <a:pt x="8105" y="7087"/>
                    <a:pt x="7574" y="8030"/>
                  </a:cubicBezTo>
                  <a:cubicBezTo>
                    <a:pt x="7310" y="8497"/>
                    <a:pt x="6892" y="8764"/>
                    <a:pt x="6424" y="8764"/>
                  </a:cubicBezTo>
                  <a:cubicBezTo>
                    <a:pt x="4708" y="8761"/>
                    <a:pt x="3319" y="7368"/>
                    <a:pt x="3316" y="5652"/>
                  </a:cubicBezTo>
                  <a:cubicBezTo>
                    <a:pt x="3316" y="4253"/>
                    <a:pt x="4339" y="2168"/>
                    <a:pt x="4691" y="1489"/>
                  </a:cubicBezTo>
                  <a:cubicBezTo>
                    <a:pt x="5419" y="2147"/>
                    <a:pt x="6037" y="2815"/>
                    <a:pt x="6526" y="3476"/>
                  </a:cubicBezTo>
                  <a:cubicBezTo>
                    <a:pt x="6570" y="3532"/>
                    <a:pt x="6625" y="3555"/>
                    <a:pt x="6678" y="3555"/>
                  </a:cubicBezTo>
                  <a:cubicBezTo>
                    <a:pt x="6820" y="3555"/>
                    <a:pt x="6953" y="3392"/>
                    <a:pt x="6846" y="3237"/>
                  </a:cubicBezTo>
                  <a:cubicBezTo>
                    <a:pt x="6793" y="3166"/>
                    <a:pt x="6737" y="3092"/>
                    <a:pt x="6681" y="3019"/>
                  </a:cubicBezTo>
                  <a:cubicBezTo>
                    <a:pt x="7138" y="2474"/>
                    <a:pt x="7634" y="1964"/>
                    <a:pt x="8165" y="1489"/>
                  </a:cubicBezTo>
                  <a:close/>
                  <a:moveTo>
                    <a:pt x="6653" y="9155"/>
                  </a:moveTo>
                  <a:lnTo>
                    <a:pt x="6653" y="11940"/>
                  </a:lnTo>
                  <a:cubicBezTo>
                    <a:pt x="6533" y="11729"/>
                    <a:pt x="6386" y="11483"/>
                    <a:pt x="6199" y="11208"/>
                  </a:cubicBezTo>
                  <a:lnTo>
                    <a:pt x="6199" y="9155"/>
                  </a:lnTo>
                  <a:cubicBezTo>
                    <a:pt x="6273" y="9158"/>
                    <a:pt x="6350" y="9162"/>
                    <a:pt x="6428" y="9162"/>
                  </a:cubicBezTo>
                  <a:cubicBezTo>
                    <a:pt x="6502" y="9162"/>
                    <a:pt x="6579" y="9158"/>
                    <a:pt x="6653" y="9155"/>
                  </a:cubicBezTo>
                  <a:close/>
                  <a:moveTo>
                    <a:pt x="12272" y="6999"/>
                  </a:moveTo>
                  <a:lnTo>
                    <a:pt x="12272" y="6999"/>
                  </a:lnTo>
                  <a:cubicBezTo>
                    <a:pt x="12036" y="7555"/>
                    <a:pt x="11741" y="8082"/>
                    <a:pt x="11389" y="8571"/>
                  </a:cubicBezTo>
                  <a:cubicBezTo>
                    <a:pt x="10672" y="9580"/>
                    <a:pt x="9339" y="11001"/>
                    <a:pt x="7054" y="12123"/>
                  </a:cubicBezTo>
                  <a:lnTo>
                    <a:pt x="7054" y="11331"/>
                  </a:lnTo>
                  <a:cubicBezTo>
                    <a:pt x="7926" y="10087"/>
                    <a:pt x="9522" y="8357"/>
                    <a:pt x="12272" y="6999"/>
                  </a:cubicBezTo>
                  <a:close/>
                  <a:moveTo>
                    <a:pt x="580" y="6999"/>
                  </a:moveTo>
                  <a:lnTo>
                    <a:pt x="580" y="6999"/>
                  </a:lnTo>
                  <a:cubicBezTo>
                    <a:pt x="2989" y="8191"/>
                    <a:pt x="4490" y="9668"/>
                    <a:pt x="5338" y="10723"/>
                  </a:cubicBezTo>
                  <a:cubicBezTo>
                    <a:pt x="5770" y="11251"/>
                    <a:pt x="6146" y="11824"/>
                    <a:pt x="6463" y="12429"/>
                  </a:cubicBezTo>
                  <a:cubicBezTo>
                    <a:pt x="5440" y="11996"/>
                    <a:pt x="4480" y="11433"/>
                    <a:pt x="3597" y="10762"/>
                  </a:cubicBezTo>
                  <a:cubicBezTo>
                    <a:pt x="2852" y="10192"/>
                    <a:pt x="2187" y="9524"/>
                    <a:pt x="1617" y="8782"/>
                  </a:cubicBezTo>
                  <a:cubicBezTo>
                    <a:pt x="1199" y="8233"/>
                    <a:pt x="851" y="7636"/>
                    <a:pt x="580" y="6999"/>
                  </a:cubicBezTo>
                  <a:close/>
                  <a:moveTo>
                    <a:pt x="6426" y="1"/>
                  </a:moveTo>
                  <a:cubicBezTo>
                    <a:pt x="6370" y="1"/>
                    <a:pt x="6313" y="24"/>
                    <a:pt x="6273" y="72"/>
                  </a:cubicBezTo>
                  <a:cubicBezTo>
                    <a:pt x="6255" y="93"/>
                    <a:pt x="5851" y="564"/>
                    <a:pt x="5232" y="1447"/>
                  </a:cubicBezTo>
                  <a:cubicBezTo>
                    <a:pt x="5081" y="1303"/>
                    <a:pt x="4923" y="1162"/>
                    <a:pt x="4761" y="1021"/>
                  </a:cubicBezTo>
                  <a:cubicBezTo>
                    <a:pt x="4723" y="987"/>
                    <a:pt x="4675" y="971"/>
                    <a:pt x="4628" y="971"/>
                  </a:cubicBezTo>
                  <a:cubicBezTo>
                    <a:pt x="4559" y="971"/>
                    <a:pt x="4491" y="1007"/>
                    <a:pt x="4455" y="1074"/>
                  </a:cubicBezTo>
                  <a:cubicBezTo>
                    <a:pt x="4437" y="1102"/>
                    <a:pt x="4065" y="1777"/>
                    <a:pt x="3688" y="2678"/>
                  </a:cubicBezTo>
                  <a:cubicBezTo>
                    <a:pt x="3175" y="3898"/>
                    <a:pt x="2915" y="4900"/>
                    <a:pt x="2915" y="5652"/>
                  </a:cubicBezTo>
                  <a:cubicBezTo>
                    <a:pt x="2915" y="7347"/>
                    <a:pt x="4128" y="8800"/>
                    <a:pt x="5795" y="9106"/>
                  </a:cubicBezTo>
                  <a:lnTo>
                    <a:pt x="5795" y="10660"/>
                  </a:lnTo>
                  <a:cubicBezTo>
                    <a:pt x="5753" y="10604"/>
                    <a:pt x="5707" y="10547"/>
                    <a:pt x="5661" y="10488"/>
                  </a:cubicBezTo>
                  <a:cubicBezTo>
                    <a:pt x="4736" y="9334"/>
                    <a:pt x="3055" y="7688"/>
                    <a:pt x="309" y="6430"/>
                  </a:cubicBezTo>
                  <a:cubicBezTo>
                    <a:pt x="282" y="6417"/>
                    <a:pt x="254" y="6411"/>
                    <a:pt x="227" y="6411"/>
                  </a:cubicBezTo>
                  <a:cubicBezTo>
                    <a:pt x="105" y="6411"/>
                    <a:pt x="0" y="6529"/>
                    <a:pt x="35" y="6662"/>
                  </a:cubicBezTo>
                  <a:cubicBezTo>
                    <a:pt x="45" y="6704"/>
                    <a:pt x="313" y="7713"/>
                    <a:pt x="1283" y="9004"/>
                  </a:cubicBezTo>
                  <a:cubicBezTo>
                    <a:pt x="1870" y="9781"/>
                    <a:pt x="2563" y="10473"/>
                    <a:pt x="3337" y="11068"/>
                  </a:cubicBezTo>
                  <a:cubicBezTo>
                    <a:pt x="4100" y="11655"/>
                    <a:pt x="4926" y="12158"/>
                    <a:pt x="5798" y="12569"/>
                  </a:cubicBezTo>
                  <a:lnTo>
                    <a:pt x="5798" y="13448"/>
                  </a:lnTo>
                  <a:cubicBezTo>
                    <a:pt x="5798" y="13582"/>
                    <a:pt x="5898" y="13649"/>
                    <a:pt x="5997" y="13649"/>
                  </a:cubicBezTo>
                  <a:cubicBezTo>
                    <a:pt x="6096" y="13649"/>
                    <a:pt x="6196" y="13582"/>
                    <a:pt x="6196" y="13448"/>
                  </a:cubicBezTo>
                  <a:lnTo>
                    <a:pt x="6196" y="12749"/>
                  </a:lnTo>
                  <a:cubicBezTo>
                    <a:pt x="6347" y="12815"/>
                    <a:pt x="6498" y="12879"/>
                    <a:pt x="6653" y="12942"/>
                  </a:cubicBezTo>
                  <a:lnTo>
                    <a:pt x="6653" y="13448"/>
                  </a:lnTo>
                  <a:cubicBezTo>
                    <a:pt x="6653" y="13582"/>
                    <a:pt x="6752" y="13649"/>
                    <a:pt x="6851" y="13649"/>
                  </a:cubicBezTo>
                  <a:cubicBezTo>
                    <a:pt x="6951" y="13649"/>
                    <a:pt x="7050" y="13582"/>
                    <a:pt x="7050" y="13448"/>
                  </a:cubicBezTo>
                  <a:lnTo>
                    <a:pt x="7050" y="12569"/>
                  </a:lnTo>
                  <a:cubicBezTo>
                    <a:pt x="9529" y="11391"/>
                    <a:pt x="10960" y="9862"/>
                    <a:pt x="11727" y="8786"/>
                  </a:cubicBezTo>
                  <a:cubicBezTo>
                    <a:pt x="12567" y="7597"/>
                    <a:pt x="12807" y="6700"/>
                    <a:pt x="12814" y="6662"/>
                  </a:cubicBezTo>
                  <a:cubicBezTo>
                    <a:pt x="12835" y="6588"/>
                    <a:pt x="12810" y="6507"/>
                    <a:pt x="12750" y="6458"/>
                  </a:cubicBezTo>
                  <a:cubicBezTo>
                    <a:pt x="12715" y="6427"/>
                    <a:pt x="12670" y="6412"/>
                    <a:pt x="12624" y="6412"/>
                  </a:cubicBezTo>
                  <a:cubicBezTo>
                    <a:pt x="12595" y="6412"/>
                    <a:pt x="12566" y="6417"/>
                    <a:pt x="12539" y="6430"/>
                  </a:cubicBezTo>
                  <a:cubicBezTo>
                    <a:pt x="9772" y="7702"/>
                    <a:pt x="8059" y="9359"/>
                    <a:pt x="7054" y="10660"/>
                  </a:cubicBezTo>
                  <a:lnTo>
                    <a:pt x="7054" y="9106"/>
                  </a:lnTo>
                  <a:cubicBezTo>
                    <a:pt x="8720" y="8800"/>
                    <a:pt x="9934" y="7347"/>
                    <a:pt x="9937" y="5652"/>
                  </a:cubicBezTo>
                  <a:cubicBezTo>
                    <a:pt x="9937" y="4900"/>
                    <a:pt x="9677" y="3898"/>
                    <a:pt x="9164" y="2678"/>
                  </a:cubicBezTo>
                  <a:cubicBezTo>
                    <a:pt x="8784" y="1777"/>
                    <a:pt x="8411" y="1102"/>
                    <a:pt x="8397" y="1074"/>
                  </a:cubicBezTo>
                  <a:cubicBezTo>
                    <a:pt x="8359" y="1007"/>
                    <a:pt x="8290" y="971"/>
                    <a:pt x="8220" y="971"/>
                  </a:cubicBezTo>
                  <a:cubicBezTo>
                    <a:pt x="8173" y="971"/>
                    <a:pt x="8126" y="987"/>
                    <a:pt x="8087" y="1021"/>
                  </a:cubicBezTo>
                  <a:cubicBezTo>
                    <a:pt x="7926" y="1162"/>
                    <a:pt x="7771" y="1303"/>
                    <a:pt x="7620" y="1447"/>
                  </a:cubicBezTo>
                  <a:cubicBezTo>
                    <a:pt x="7001" y="568"/>
                    <a:pt x="6597" y="93"/>
                    <a:pt x="6575" y="72"/>
                  </a:cubicBezTo>
                  <a:cubicBezTo>
                    <a:pt x="6537" y="24"/>
                    <a:pt x="6481" y="1"/>
                    <a:pt x="64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696" name="Google Shape;19696;p141"/>
          <p:cNvGrpSpPr/>
          <p:nvPr/>
        </p:nvGrpSpPr>
        <p:grpSpPr>
          <a:xfrm>
            <a:off x="5226994" y="1652319"/>
            <a:ext cx="374786" cy="364616"/>
            <a:chOff x="5226994" y="1499919"/>
            <a:chExt cx="374786" cy="364616"/>
          </a:xfrm>
        </p:grpSpPr>
        <p:sp>
          <p:nvSpPr>
            <p:cNvPr id="19697" name="Google Shape;19697;p141"/>
            <p:cNvSpPr/>
            <p:nvPr/>
          </p:nvSpPr>
          <p:spPr>
            <a:xfrm>
              <a:off x="5470875" y="1505293"/>
              <a:ext cx="125558" cy="125584"/>
            </a:xfrm>
            <a:custGeom>
              <a:avLst/>
              <a:gdLst/>
              <a:ahLst/>
              <a:cxnLst/>
              <a:rect l="l" t="t" r="r" b="b"/>
              <a:pathLst>
                <a:path w="4790" h="4791" extrusionOk="0">
                  <a:moveTo>
                    <a:pt x="2395" y="1"/>
                  </a:moveTo>
                  <a:cubicBezTo>
                    <a:pt x="1073" y="1"/>
                    <a:pt x="1" y="1073"/>
                    <a:pt x="1" y="2396"/>
                  </a:cubicBezTo>
                  <a:cubicBezTo>
                    <a:pt x="1" y="3718"/>
                    <a:pt x="1073" y="4790"/>
                    <a:pt x="2395" y="4790"/>
                  </a:cubicBezTo>
                  <a:cubicBezTo>
                    <a:pt x="3717" y="4790"/>
                    <a:pt x="4790" y="3718"/>
                    <a:pt x="4790" y="2396"/>
                  </a:cubicBezTo>
                  <a:cubicBezTo>
                    <a:pt x="4790" y="1073"/>
                    <a:pt x="3717" y="1"/>
                    <a:pt x="2395" y="1"/>
                  </a:cubicBezTo>
                  <a:close/>
                </a:path>
              </a:pathLst>
            </a:custGeom>
            <a:solidFill>
              <a:srgbClr val="4369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8" name="Google Shape;19698;p141"/>
            <p:cNvSpPr/>
            <p:nvPr/>
          </p:nvSpPr>
          <p:spPr>
            <a:xfrm>
              <a:off x="5493732" y="1528176"/>
              <a:ext cx="79843" cy="79843"/>
            </a:xfrm>
            <a:custGeom>
              <a:avLst/>
              <a:gdLst/>
              <a:ahLst/>
              <a:cxnLst/>
              <a:rect l="l" t="t" r="r" b="b"/>
              <a:pathLst>
                <a:path w="3046" h="3046" extrusionOk="0">
                  <a:moveTo>
                    <a:pt x="1523" y="0"/>
                  </a:moveTo>
                  <a:cubicBezTo>
                    <a:pt x="683" y="0"/>
                    <a:pt x="1" y="682"/>
                    <a:pt x="1" y="1523"/>
                  </a:cubicBezTo>
                  <a:cubicBezTo>
                    <a:pt x="1" y="2363"/>
                    <a:pt x="683" y="3045"/>
                    <a:pt x="1523" y="3045"/>
                  </a:cubicBezTo>
                  <a:cubicBezTo>
                    <a:pt x="2364" y="3045"/>
                    <a:pt x="3046" y="2363"/>
                    <a:pt x="3046" y="1523"/>
                  </a:cubicBezTo>
                  <a:cubicBezTo>
                    <a:pt x="3046" y="682"/>
                    <a:pt x="2364" y="0"/>
                    <a:pt x="1523" y="0"/>
                  </a:cubicBezTo>
                  <a:close/>
                </a:path>
              </a:pathLst>
            </a:custGeom>
            <a:solidFill>
              <a:srgbClr val="3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9" name="Google Shape;19699;p141"/>
            <p:cNvSpPr/>
            <p:nvPr/>
          </p:nvSpPr>
          <p:spPr>
            <a:xfrm>
              <a:off x="5242564" y="1505293"/>
              <a:ext cx="125663" cy="125584"/>
            </a:xfrm>
            <a:custGeom>
              <a:avLst/>
              <a:gdLst/>
              <a:ahLst/>
              <a:cxnLst/>
              <a:rect l="l" t="t" r="r" b="b"/>
              <a:pathLst>
                <a:path w="4794" h="4791" extrusionOk="0">
                  <a:moveTo>
                    <a:pt x="2395" y="1"/>
                  </a:moveTo>
                  <a:cubicBezTo>
                    <a:pt x="1073" y="1"/>
                    <a:pt x="0" y="1073"/>
                    <a:pt x="0" y="2396"/>
                  </a:cubicBezTo>
                  <a:cubicBezTo>
                    <a:pt x="0" y="3718"/>
                    <a:pt x="1073" y="4790"/>
                    <a:pt x="2395" y="4790"/>
                  </a:cubicBezTo>
                  <a:cubicBezTo>
                    <a:pt x="3721" y="4790"/>
                    <a:pt x="4793" y="3718"/>
                    <a:pt x="4793" y="2396"/>
                  </a:cubicBezTo>
                  <a:cubicBezTo>
                    <a:pt x="4793" y="1073"/>
                    <a:pt x="3721" y="1"/>
                    <a:pt x="2395" y="1"/>
                  </a:cubicBezTo>
                  <a:close/>
                </a:path>
              </a:pathLst>
            </a:custGeom>
            <a:solidFill>
              <a:srgbClr val="4369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0" name="Google Shape;19700;p141"/>
            <p:cNvSpPr/>
            <p:nvPr/>
          </p:nvSpPr>
          <p:spPr>
            <a:xfrm>
              <a:off x="5265421" y="1528176"/>
              <a:ext cx="79948" cy="79843"/>
            </a:xfrm>
            <a:custGeom>
              <a:avLst/>
              <a:gdLst/>
              <a:ahLst/>
              <a:cxnLst/>
              <a:rect l="l" t="t" r="r" b="b"/>
              <a:pathLst>
                <a:path w="3050" h="3046" extrusionOk="0">
                  <a:moveTo>
                    <a:pt x="1523" y="0"/>
                  </a:moveTo>
                  <a:cubicBezTo>
                    <a:pt x="683" y="0"/>
                    <a:pt x="0" y="682"/>
                    <a:pt x="0" y="1523"/>
                  </a:cubicBezTo>
                  <a:cubicBezTo>
                    <a:pt x="0" y="2363"/>
                    <a:pt x="683" y="3045"/>
                    <a:pt x="1523" y="3045"/>
                  </a:cubicBezTo>
                  <a:cubicBezTo>
                    <a:pt x="2367" y="3045"/>
                    <a:pt x="3049" y="2363"/>
                    <a:pt x="3049" y="1523"/>
                  </a:cubicBezTo>
                  <a:cubicBezTo>
                    <a:pt x="3049" y="682"/>
                    <a:pt x="2367" y="0"/>
                    <a:pt x="1523" y="0"/>
                  </a:cubicBezTo>
                  <a:close/>
                </a:path>
              </a:pathLst>
            </a:custGeom>
            <a:solidFill>
              <a:srgbClr val="3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1" name="Google Shape;19701;p141"/>
            <p:cNvSpPr/>
            <p:nvPr/>
          </p:nvSpPr>
          <p:spPr>
            <a:xfrm>
              <a:off x="5253993" y="1539500"/>
              <a:ext cx="331011" cy="319688"/>
            </a:xfrm>
            <a:custGeom>
              <a:avLst/>
              <a:gdLst/>
              <a:ahLst/>
              <a:cxnLst/>
              <a:rect l="l" t="t" r="r" b="b"/>
              <a:pathLst>
                <a:path w="12628" h="12196" extrusionOk="0">
                  <a:moveTo>
                    <a:pt x="6316" y="1"/>
                  </a:moveTo>
                  <a:cubicBezTo>
                    <a:pt x="2828" y="1"/>
                    <a:pt x="0" y="2733"/>
                    <a:pt x="0" y="6098"/>
                  </a:cubicBezTo>
                  <a:cubicBezTo>
                    <a:pt x="0" y="9463"/>
                    <a:pt x="2828" y="12196"/>
                    <a:pt x="6316" y="12196"/>
                  </a:cubicBezTo>
                  <a:cubicBezTo>
                    <a:pt x="9801" y="12196"/>
                    <a:pt x="12628" y="9463"/>
                    <a:pt x="12628" y="6098"/>
                  </a:cubicBezTo>
                  <a:cubicBezTo>
                    <a:pt x="12628" y="2733"/>
                    <a:pt x="9801" y="1"/>
                    <a:pt x="6316" y="1"/>
                  </a:cubicBez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2" name="Google Shape;19702;p141"/>
            <p:cNvSpPr/>
            <p:nvPr/>
          </p:nvSpPr>
          <p:spPr>
            <a:xfrm>
              <a:off x="5376667" y="1767811"/>
              <a:ext cx="85662" cy="68519"/>
            </a:xfrm>
            <a:custGeom>
              <a:avLst/>
              <a:gdLst/>
              <a:ahLst/>
              <a:cxnLst/>
              <a:rect l="l" t="t" r="r" b="b"/>
              <a:pathLst>
                <a:path w="3268" h="2614" extrusionOk="0">
                  <a:moveTo>
                    <a:pt x="1636" y="1"/>
                  </a:moveTo>
                  <a:cubicBezTo>
                    <a:pt x="732" y="1"/>
                    <a:pt x="1" y="585"/>
                    <a:pt x="1" y="1309"/>
                  </a:cubicBezTo>
                  <a:cubicBezTo>
                    <a:pt x="1" y="2030"/>
                    <a:pt x="732" y="2613"/>
                    <a:pt x="1636" y="2613"/>
                  </a:cubicBezTo>
                  <a:cubicBezTo>
                    <a:pt x="2536" y="2613"/>
                    <a:pt x="3268" y="2030"/>
                    <a:pt x="3268" y="1309"/>
                  </a:cubicBezTo>
                  <a:cubicBezTo>
                    <a:pt x="3268" y="585"/>
                    <a:pt x="2536" y="1"/>
                    <a:pt x="1636" y="1"/>
                  </a:cubicBezTo>
                  <a:close/>
                </a:path>
              </a:pathLst>
            </a:custGeom>
            <a:solidFill>
              <a:srgbClr val="F4F8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3" name="Google Shape;19703;p141"/>
            <p:cNvSpPr/>
            <p:nvPr/>
          </p:nvSpPr>
          <p:spPr>
            <a:xfrm>
              <a:off x="5253993" y="1543379"/>
              <a:ext cx="157930" cy="315546"/>
            </a:xfrm>
            <a:custGeom>
              <a:avLst/>
              <a:gdLst/>
              <a:ahLst/>
              <a:cxnLst/>
              <a:rect l="l" t="t" r="r" b="b"/>
              <a:pathLst>
                <a:path w="6025" h="12038" extrusionOk="0">
                  <a:moveTo>
                    <a:pt x="4941" y="0"/>
                  </a:moveTo>
                  <a:cubicBezTo>
                    <a:pt x="2117" y="605"/>
                    <a:pt x="0" y="3038"/>
                    <a:pt x="0" y="5950"/>
                  </a:cubicBezTo>
                  <a:cubicBezTo>
                    <a:pt x="0" y="9220"/>
                    <a:pt x="2673" y="11893"/>
                    <a:pt x="6024" y="12037"/>
                  </a:cubicBezTo>
                  <a:cubicBezTo>
                    <a:pt x="3650" y="11070"/>
                    <a:pt x="1959" y="8612"/>
                    <a:pt x="1959" y="5732"/>
                  </a:cubicBezTo>
                  <a:cubicBezTo>
                    <a:pt x="1959" y="3316"/>
                    <a:pt x="3151" y="1192"/>
                    <a:pt x="4941" y="0"/>
                  </a:cubicBezTo>
                  <a:close/>
                </a:path>
              </a:pathLst>
            </a:custGeom>
            <a:solidFill>
              <a:srgbClr val="4369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4" name="Google Shape;19704;p141"/>
            <p:cNvSpPr/>
            <p:nvPr/>
          </p:nvSpPr>
          <p:spPr>
            <a:xfrm>
              <a:off x="5333915" y="1676382"/>
              <a:ext cx="34312" cy="40131"/>
            </a:xfrm>
            <a:custGeom>
              <a:avLst/>
              <a:gdLst/>
              <a:ahLst/>
              <a:cxnLst/>
              <a:rect l="l" t="t" r="r" b="b"/>
              <a:pathLst>
                <a:path w="1309" h="1531" extrusionOk="0">
                  <a:moveTo>
                    <a:pt x="654" y="0"/>
                  </a:moveTo>
                  <a:cubicBezTo>
                    <a:pt x="292" y="0"/>
                    <a:pt x="0" y="292"/>
                    <a:pt x="0" y="655"/>
                  </a:cubicBezTo>
                  <a:lnTo>
                    <a:pt x="0" y="876"/>
                  </a:lnTo>
                  <a:cubicBezTo>
                    <a:pt x="0" y="1235"/>
                    <a:pt x="292" y="1530"/>
                    <a:pt x="654" y="1530"/>
                  </a:cubicBezTo>
                  <a:cubicBezTo>
                    <a:pt x="1016" y="1530"/>
                    <a:pt x="1308" y="1235"/>
                    <a:pt x="1308" y="876"/>
                  </a:cubicBezTo>
                  <a:lnTo>
                    <a:pt x="1308" y="655"/>
                  </a:lnTo>
                  <a:cubicBezTo>
                    <a:pt x="1308" y="292"/>
                    <a:pt x="1013" y="0"/>
                    <a:pt x="654"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5" name="Google Shape;19705;p141"/>
            <p:cNvSpPr/>
            <p:nvPr/>
          </p:nvSpPr>
          <p:spPr>
            <a:xfrm>
              <a:off x="5351058" y="1676460"/>
              <a:ext cx="17169" cy="28624"/>
            </a:xfrm>
            <a:custGeom>
              <a:avLst/>
              <a:gdLst/>
              <a:ahLst/>
              <a:cxnLst/>
              <a:rect l="l" t="t" r="r" b="b"/>
              <a:pathLst>
                <a:path w="655" h="1092" extrusionOk="0">
                  <a:moveTo>
                    <a:pt x="0" y="1"/>
                  </a:moveTo>
                  <a:lnTo>
                    <a:pt x="0" y="764"/>
                  </a:lnTo>
                  <a:cubicBezTo>
                    <a:pt x="0" y="943"/>
                    <a:pt x="144" y="1091"/>
                    <a:pt x="327" y="1091"/>
                  </a:cubicBezTo>
                  <a:cubicBezTo>
                    <a:pt x="507" y="1091"/>
                    <a:pt x="651" y="943"/>
                    <a:pt x="654" y="764"/>
                  </a:cubicBezTo>
                  <a:lnTo>
                    <a:pt x="654" y="655"/>
                  </a:lnTo>
                  <a:cubicBezTo>
                    <a:pt x="654" y="296"/>
                    <a:pt x="359" y="1"/>
                    <a:pt x="0" y="1"/>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6" name="Google Shape;19706;p141"/>
            <p:cNvSpPr/>
            <p:nvPr/>
          </p:nvSpPr>
          <p:spPr>
            <a:xfrm>
              <a:off x="5345343" y="1682201"/>
              <a:ext cx="11455" cy="11455"/>
            </a:xfrm>
            <a:custGeom>
              <a:avLst/>
              <a:gdLst/>
              <a:ahLst/>
              <a:cxnLst/>
              <a:rect l="l" t="t" r="r" b="b"/>
              <a:pathLst>
                <a:path w="437" h="437" extrusionOk="0">
                  <a:moveTo>
                    <a:pt x="218" y="0"/>
                  </a:moveTo>
                  <a:cubicBezTo>
                    <a:pt x="99" y="0"/>
                    <a:pt x="0" y="98"/>
                    <a:pt x="0" y="218"/>
                  </a:cubicBezTo>
                  <a:cubicBezTo>
                    <a:pt x="0" y="338"/>
                    <a:pt x="99" y="436"/>
                    <a:pt x="218" y="436"/>
                  </a:cubicBezTo>
                  <a:cubicBezTo>
                    <a:pt x="338" y="436"/>
                    <a:pt x="436" y="338"/>
                    <a:pt x="436" y="218"/>
                  </a:cubicBezTo>
                  <a:cubicBezTo>
                    <a:pt x="436" y="98"/>
                    <a:pt x="338" y="0"/>
                    <a:pt x="2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7" name="Google Shape;19707;p141"/>
            <p:cNvSpPr/>
            <p:nvPr/>
          </p:nvSpPr>
          <p:spPr>
            <a:xfrm>
              <a:off x="5470875" y="1676382"/>
              <a:ext cx="34312" cy="40131"/>
            </a:xfrm>
            <a:custGeom>
              <a:avLst/>
              <a:gdLst/>
              <a:ahLst/>
              <a:cxnLst/>
              <a:rect l="l" t="t" r="r" b="b"/>
              <a:pathLst>
                <a:path w="1309" h="1531" extrusionOk="0">
                  <a:moveTo>
                    <a:pt x="655" y="0"/>
                  </a:moveTo>
                  <a:cubicBezTo>
                    <a:pt x="292" y="0"/>
                    <a:pt x="1" y="292"/>
                    <a:pt x="1" y="655"/>
                  </a:cubicBezTo>
                  <a:lnTo>
                    <a:pt x="1" y="876"/>
                  </a:lnTo>
                  <a:cubicBezTo>
                    <a:pt x="1" y="1235"/>
                    <a:pt x="292" y="1530"/>
                    <a:pt x="655" y="1530"/>
                  </a:cubicBezTo>
                  <a:cubicBezTo>
                    <a:pt x="1013" y="1530"/>
                    <a:pt x="1309" y="1235"/>
                    <a:pt x="1305" y="876"/>
                  </a:cubicBezTo>
                  <a:lnTo>
                    <a:pt x="1305" y="655"/>
                  </a:lnTo>
                  <a:cubicBezTo>
                    <a:pt x="1305" y="292"/>
                    <a:pt x="1013" y="0"/>
                    <a:pt x="655"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8" name="Google Shape;19708;p141"/>
            <p:cNvSpPr/>
            <p:nvPr/>
          </p:nvSpPr>
          <p:spPr>
            <a:xfrm>
              <a:off x="5488018" y="1676460"/>
              <a:ext cx="17091" cy="28624"/>
            </a:xfrm>
            <a:custGeom>
              <a:avLst/>
              <a:gdLst/>
              <a:ahLst/>
              <a:cxnLst/>
              <a:rect l="l" t="t" r="r" b="b"/>
              <a:pathLst>
                <a:path w="652" h="1092" extrusionOk="0">
                  <a:moveTo>
                    <a:pt x="1" y="1"/>
                  </a:moveTo>
                  <a:lnTo>
                    <a:pt x="1" y="764"/>
                  </a:lnTo>
                  <a:cubicBezTo>
                    <a:pt x="1" y="943"/>
                    <a:pt x="145" y="1091"/>
                    <a:pt x="328" y="1091"/>
                  </a:cubicBezTo>
                  <a:cubicBezTo>
                    <a:pt x="507" y="1091"/>
                    <a:pt x="651" y="943"/>
                    <a:pt x="651" y="764"/>
                  </a:cubicBezTo>
                  <a:lnTo>
                    <a:pt x="651" y="655"/>
                  </a:lnTo>
                  <a:cubicBezTo>
                    <a:pt x="651" y="296"/>
                    <a:pt x="359" y="1"/>
                    <a:pt x="1" y="1"/>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9" name="Google Shape;19709;p141"/>
            <p:cNvSpPr/>
            <p:nvPr/>
          </p:nvSpPr>
          <p:spPr>
            <a:xfrm>
              <a:off x="5482304" y="1682201"/>
              <a:ext cx="11455" cy="11455"/>
            </a:xfrm>
            <a:custGeom>
              <a:avLst/>
              <a:gdLst/>
              <a:ahLst/>
              <a:cxnLst/>
              <a:rect l="l" t="t" r="r" b="b"/>
              <a:pathLst>
                <a:path w="437" h="437" extrusionOk="0">
                  <a:moveTo>
                    <a:pt x="219" y="0"/>
                  </a:moveTo>
                  <a:cubicBezTo>
                    <a:pt x="96" y="0"/>
                    <a:pt x="1" y="98"/>
                    <a:pt x="1" y="218"/>
                  </a:cubicBezTo>
                  <a:cubicBezTo>
                    <a:pt x="1" y="338"/>
                    <a:pt x="96" y="436"/>
                    <a:pt x="219" y="436"/>
                  </a:cubicBezTo>
                  <a:cubicBezTo>
                    <a:pt x="338" y="436"/>
                    <a:pt x="437" y="338"/>
                    <a:pt x="437" y="218"/>
                  </a:cubicBezTo>
                  <a:cubicBezTo>
                    <a:pt x="437" y="98"/>
                    <a:pt x="338" y="0"/>
                    <a:pt x="21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0" name="Google Shape;19710;p141"/>
            <p:cNvSpPr/>
            <p:nvPr/>
          </p:nvSpPr>
          <p:spPr>
            <a:xfrm>
              <a:off x="5368200" y="1762096"/>
              <a:ext cx="102701" cy="45662"/>
            </a:xfrm>
            <a:custGeom>
              <a:avLst/>
              <a:gdLst/>
              <a:ahLst/>
              <a:cxnLst/>
              <a:rect l="l" t="t" r="r" b="b"/>
              <a:pathLst>
                <a:path w="3918" h="1742" extrusionOk="0">
                  <a:moveTo>
                    <a:pt x="1196" y="1"/>
                  </a:moveTo>
                  <a:cubicBezTo>
                    <a:pt x="538" y="1"/>
                    <a:pt x="0" y="391"/>
                    <a:pt x="0" y="873"/>
                  </a:cubicBezTo>
                  <a:cubicBezTo>
                    <a:pt x="0" y="1351"/>
                    <a:pt x="535" y="1741"/>
                    <a:pt x="1196" y="1741"/>
                  </a:cubicBezTo>
                  <a:cubicBezTo>
                    <a:pt x="1433" y="1610"/>
                    <a:pt x="1696" y="1544"/>
                    <a:pt x="1958" y="1544"/>
                  </a:cubicBezTo>
                  <a:cubicBezTo>
                    <a:pt x="2221" y="1544"/>
                    <a:pt x="2483" y="1610"/>
                    <a:pt x="2718" y="1741"/>
                  </a:cubicBezTo>
                  <a:cubicBezTo>
                    <a:pt x="3380" y="1741"/>
                    <a:pt x="3918" y="1351"/>
                    <a:pt x="3918" y="873"/>
                  </a:cubicBezTo>
                  <a:cubicBezTo>
                    <a:pt x="3918" y="391"/>
                    <a:pt x="3383" y="1"/>
                    <a:pt x="2718" y="1"/>
                  </a:cubicBezTo>
                  <a:cubicBezTo>
                    <a:pt x="2483" y="134"/>
                    <a:pt x="2221" y="201"/>
                    <a:pt x="1958" y="201"/>
                  </a:cubicBezTo>
                  <a:cubicBezTo>
                    <a:pt x="1696" y="201"/>
                    <a:pt x="1433" y="134"/>
                    <a:pt x="119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1" name="Google Shape;19711;p141"/>
            <p:cNvSpPr/>
            <p:nvPr/>
          </p:nvSpPr>
          <p:spPr>
            <a:xfrm>
              <a:off x="5390953" y="1744953"/>
              <a:ext cx="57091" cy="40026"/>
            </a:xfrm>
            <a:custGeom>
              <a:avLst/>
              <a:gdLst/>
              <a:ahLst/>
              <a:cxnLst/>
              <a:rect l="l" t="t" r="r" b="b"/>
              <a:pathLst>
                <a:path w="2178" h="1527" extrusionOk="0">
                  <a:moveTo>
                    <a:pt x="1091" y="1"/>
                  </a:moveTo>
                  <a:cubicBezTo>
                    <a:pt x="490" y="1"/>
                    <a:pt x="1" y="296"/>
                    <a:pt x="1" y="655"/>
                  </a:cubicBezTo>
                  <a:cubicBezTo>
                    <a:pt x="1" y="1017"/>
                    <a:pt x="490" y="1527"/>
                    <a:pt x="1091" y="1527"/>
                  </a:cubicBezTo>
                  <a:cubicBezTo>
                    <a:pt x="1692" y="1527"/>
                    <a:pt x="2177" y="1017"/>
                    <a:pt x="2177" y="655"/>
                  </a:cubicBezTo>
                  <a:cubicBezTo>
                    <a:pt x="2177" y="296"/>
                    <a:pt x="1692" y="1"/>
                    <a:pt x="1091" y="1"/>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2" name="Google Shape;19712;p141"/>
            <p:cNvSpPr/>
            <p:nvPr/>
          </p:nvSpPr>
          <p:spPr>
            <a:xfrm>
              <a:off x="5390953" y="1747915"/>
              <a:ext cx="47418" cy="37064"/>
            </a:xfrm>
            <a:custGeom>
              <a:avLst/>
              <a:gdLst/>
              <a:ahLst/>
              <a:cxnLst/>
              <a:rect l="l" t="t" r="r" b="b"/>
              <a:pathLst>
                <a:path w="1809" h="1414" extrusionOk="0">
                  <a:moveTo>
                    <a:pt x="479" y="0"/>
                  </a:moveTo>
                  <a:lnTo>
                    <a:pt x="479" y="0"/>
                  </a:lnTo>
                  <a:cubicBezTo>
                    <a:pt x="191" y="120"/>
                    <a:pt x="1" y="317"/>
                    <a:pt x="1" y="542"/>
                  </a:cubicBezTo>
                  <a:cubicBezTo>
                    <a:pt x="1" y="904"/>
                    <a:pt x="486" y="1414"/>
                    <a:pt x="1087" y="1414"/>
                  </a:cubicBezTo>
                  <a:cubicBezTo>
                    <a:pt x="1351" y="1410"/>
                    <a:pt x="1604" y="1315"/>
                    <a:pt x="1808" y="1150"/>
                  </a:cubicBezTo>
                  <a:lnTo>
                    <a:pt x="1808" y="1150"/>
                  </a:lnTo>
                  <a:cubicBezTo>
                    <a:pt x="1717" y="1178"/>
                    <a:pt x="1618" y="1196"/>
                    <a:pt x="1523" y="1196"/>
                  </a:cubicBezTo>
                  <a:cubicBezTo>
                    <a:pt x="922" y="1196"/>
                    <a:pt x="433" y="612"/>
                    <a:pt x="433" y="201"/>
                  </a:cubicBezTo>
                  <a:cubicBezTo>
                    <a:pt x="437" y="130"/>
                    <a:pt x="451" y="64"/>
                    <a:pt x="479"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3" name="Google Shape;19713;p141"/>
            <p:cNvSpPr/>
            <p:nvPr/>
          </p:nvSpPr>
          <p:spPr>
            <a:xfrm>
              <a:off x="5226994" y="1499919"/>
              <a:ext cx="374786" cy="364616"/>
            </a:xfrm>
            <a:custGeom>
              <a:avLst/>
              <a:gdLst/>
              <a:ahLst/>
              <a:cxnLst/>
              <a:rect l="l" t="t" r="r" b="b"/>
              <a:pathLst>
                <a:path w="14298" h="13910" extrusionOk="0">
                  <a:moveTo>
                    <a:pt x="2991" y="1286"/>
                  </a:moveTo>
                  <a:cubicBezTo>
                    <a:pt x="3494" y="1286"/>
                    <a:pt x="3985" y="1573"/>
                    <a:pt x="4206" y="2084"/>
                  </a:cubicBezTo>
                  <a:cubicBezTo>
                    <a:pt x="3450" y="2485"/>
                    <a:pt x="2782" y="3030"/>
                    <a:pt x="2240" y="3687"/>
                  </a:cubicBezTo>
                  <a:cubicBezTo>
                    <a:pt x="1519" y="3188"/>
                    <a:pt x="1480" y="2140"/>
                    <a:pt x="2159" y="1584"/>
                  </a:cubicBezTo>
                  <a:cubicBezTo>
                    <a:pt x="2407" y="1381"/>
                    <a:pt x="2701" y="1286"/>
                    <a:pt x="2991" y="1286"/>
                  </a:cubicBezTo>
                  <a:close/>
                  <a:moveTo>
                    <a:pt x="2989" y="410"/>
                  </a:moveTo>
                  <a:cubicBezTo>
                    <a:pt x="3847" y="410"/>
                    <a:pt x="4646" y="915"/>
                    <a:pt x="5000" y="1725"/>
                  </a:cubicBezTo>
                  <a:cubicBezTo>
                    <a:pt x="4853" y="1781"/>
                    <a:pt x="4712" y="1838"/>
                    <a:pt x="4571" y="1901"/>
                  </a:cubicBezTo>
                  <a:cubicBezTo>
                    <a:pt x="4280" y="1240"/>
                    <a:pt x="3641" y="871"/>
                    <a:pt x="2987" y="871"/>
                  </a:cubicBezTo>
                  <a:cubicBezTo>
                    <a:pt x="2607" y="871"/>
                    <a:pt x="2221" y="996"/>
                    <a:pt x="1895" y="1261"/>
                  </a:cubicBezTo>
                  <a:cubicBezTo>
                    <a:pt x="1013" y="1982"/>
                    <a:pt x="1058" y="3350"/>
                    <a:pt x="1990" y="4011"/>
                  </a:cubicBezTo>
                  <a:cubicBezTo>
                    <a:pt x="1899" y="4134"/>
                    <a:pt x="1815" y="4264"/>
                    <a:pt x="1734" y="4394"/>
                  </a:cubicBezTo>
                  <a:cubicBezTo>
                    <a:pt x="1150" y="3983"/>
                    <a:pt x="802" y="3314"/>
                    <a:pt x="798" y="2601"/>
                  </a:cubicBezTo>
                  <a:cubicBezTo>
                    <a:pt x="798" y="1563"/>
                    <a:pt x="1526" y="667"/>
                    <a:pt x="2542" y="456"/>
                  </a:cubicBezTo>
                  <a:cubicBezTo>
                    <a:pt x="2692" y="425"/>
                    <a:pt x="2841" y="410"/>
                    <a:pt x="2989" y="410"/>
                  </a:cubicBezTo>
                  <a:close/>
                  <a:moveTo>
                    <a:pt x="11699" y="410"/>
                  </a:moveTo>
                  <a:cubicBezTo>
                    <a:pt x="12656" y="410"/>
                    <a:pt x="13503" y="1029"/>
                    <a:pt x="13792" y="1943"/>
                  </a:cubicBezTo>
                  <a:cubicBezTo>
                    <a:pt x="14080" y="2857"/>
                    <a:pt x="13739" y="3849"/>
                    <a:pt x="12955" y="4398"/>
                  </a:cubicBezTo>
                  <a:cubicBezTo>
                    <a:pt x="12874" y="4267"/>
                    <a:pt x="12789" y="4137"/>
                    <a:pt x="12698" y="4011"/>
                  </a:cubicBezTo>
                  <a:cubicBezTo>
                    <a:pt x="13359" y="3543"/>
                    <a:pt x="13605" y="2678"/>
                    <a:pt x="13292" y="1929"/>
                  </a:cubicBezTo>
                  <a:cubicBezTo>
                    <a:pt x="13255" y="1840"/>
                    <a:pt x="13183" y="1803"/>
                    <a:pt x="13111" y="1803"/>
                  </a:cubicBezTo>
                  <a:cubicBezTo>
                    <a:pt x="12980" y="1803"/>
                    <a:pt x="12848" y="1926"/>
                    <a:pt x="12916" y="2087"/>
                  </a:cubicBezTo>
                  <a:cubicBezTo>
                    <a:pt x="13159" y="2664"/>
                    <a:pt x="12962" y="3336"/>
                    <a:pt x="12448" y="3691"/>
                  </a:cubicBezTo>
                  <a:cubicBezTo>
                    <a:pt x="11903" y="3030"/>
                    <a:pt x="11239" y="2485"/>
                    <a:pt x="10483" y="2084"/>
                  </a:cubicBezTo>
                  <a:cubicBezTo>
                    <a:pt x="10699" y="1576"/>
                    <a:pt x="11190" y="1280"/>
                    <a:pt x="11701" y="1280"/>
                  </a:cubicBezTo>
                  <a:cubicBezTo>
                    <a:pt x="11929" y="1280"/>
                    <a:pt x="12161" y="1339"/>
                    <a:pt x="12374" y="1465"/>
                  </a:cubicBezTo>
                  <a:cubicBezTo>
                    <a:pt x="12411" y="1487"/>
                    <a:pt x="12447" y="1496"/>
                    <a:pt x="12481" y="1496"/>
                  </a:cubicBezTo>
                  <a:cubicBezTo>
                    <a:pt x="12662" y="1496"/>
                    <a:pt x="12780" y="1229"/>
                    <a:pt x="12582" y="1113"/>
                  </a:cubicBezTo>
                  <a:cubicBezTo>
                    <a:pt x="12304" y="949"/>
                    <a:pt x="12001" y="872"/>
                    <a:pt x="11703" y="872"/>
                  </a:cubicBezTo>
                  <a:cubicBezTo>
                    <a:pt x="11044" y="872"/>
                    <a:pt x="10409" y="1250"/>
                    <a:pt x="10120" y="1904"/>
                  </a:cubicBezTo>
                  <a:cubicBezTo>
                    <a:pt x="9980" y="1841"/>
                    <a:pt x="9836" y="1781"/>
                    <a:pt x="9691" y="1729"/>
                  </a:cubicBezTo>
                  <a:cubicBezTo>
                    <a:pt x="10039" y="930"/>
                    <a:pt x="10827" y="413"/>
                    <a:pt x="11699" y="410"/>
                  </a:cubicBezTo>
                  <a:close/>
                  <a:moveTo>
                    <a:pt x="7346" y="1718"/>
                  </a:moveTo>
                  <a:cubicBezTo>
                    <a:pt x="8978" y="1718"/>
                    <a:pt x="10514" y="2333"/>
                    <a:pt x="11668" y="3445"/>
                  </a:cubicBezTo>
                  <a:cubicBezTo>
                    <a:pt x="12821" y="4556"/>
                    <a:pt x="13454" y="6040"/>
                    <a:pt x="13454" y="7608"/>
                  </a:cubicBezTo>
                  <a:cubicBezTo>
                    <a:pt x="13454" y="9180"/>
                    <a:pt x="12821" y="10660"/>
                    <a:pt x="11668" y="11772"/>
                  </a:cubicBezTo>
                  <a:cubicBezTo>
                    <a:pt x="10511" y="12886"/>
                    <a:pt x="8978" y="13502"/>
                    <a:pt x="7342" y="13502"/>
                  </a:cubicBezTo>
                  <a:cubicBezTo>
                    <a:pt x="5711" y="13502"/>
                    <a:pt x="4174" y="12886"/>
                    <a:pt x="3021" y="11772"/>
                  </a:cubicBezTo>
                  <a:cubicBezTo>
                    <a:pt x="1867" y="10660"/>
                    <a:pt x="1234" y="9180"/>
                    <a:pt x="1234" y="7608"/>
                  </a:cubicBezTo>
                  <a:cubicBezTo>
                    <a:pt x="1234" y="6036"/>
                    <a:pt x="1867" y="4556"/>
                    <a:pt x="3021" y="3445"/>
                  </a:cubicBezTo>
                  <a:cubicBezTo>
                    <a:pt x="4174" y="2333"/>
                    <a:pt x="5714" y="1718"/>
                    <a:pt x="7346" y="1718"/>
                  </a:cubicBezTo>
                  <a:close/>
                  <a:moveTo>
                    <a:pt x="2986" y="0"/>
                  </a:moveTo>
                  <a:cubicBezTo>
                    <a:pt x="2414" y="0"/>
                    <a:pt x="1834" y="189"/>
                    <a:pt x="1343" y="589"/>
                  </a:cubicBezTo>
                  <a:cubicBezTo>
                    <a:pt x="0" y="1690"/>
                    <a:pt x="95" y="3775"/>
                    <a:pt x="1533" y="4753"/>
                  </a:cubicBezTo>
                  <a:cubicBezTo>
                    <a:pt x="1069" y="5632"/>
                    <a:pt x="826" y="6613"/>
                    <a:pt x="830" y="7608"/>
                  </a:cubicBezTo>
                  <a:cubicBezTo>
                    <a:pt x="830" y="9292"/>
                    <a:pt x="1509" y="10875"/>
                    <a:pt x="2739" y="12067"/>
                  </a:cubicBezTo>
                  <a:cubicBezTo>
                    <a:pt x="3974" y="13255"/>
                    <a:pt x="5605" y="13910"/>
                    <a:pt x="7346" y="13910"/>
                  </a:cubicBezTo>
                  <a:cubicBezTo>
                    <a:pt x="9087" y="13910"/>
                    <a:pt x="10722" y="13255"/>
                    <a:pt x="11952" y="12067"/>
                  </a:cubicBezTo>
                  <a:cubicBezTo>
                    <a:pt x="13183" y="10878"/>
                    <a:pt x="13865" y="9292"/>
                    <a:pt x="13865" y="7608"/>
                  </a:cubicBezTo>
                  <a:cubicBezTo>
                    <a:pt x="13865" y="6613"/>
                    <a:pt x="13626" y="5632"/>
                    <a:pt x="13162" y="4753"/>
                  </a:cubicBezTo>
                  <a:cubicBezTo>
                    <a:pt x="13872" y="4267"/>
                    <a:pt x="14298" y="3462"/>
                    <a:pt x="14298" y="2601"/>
                  </a:cubicBezTo>
                  <a:cubicBezTo>
                    <a:pt x="14298" y="1363"/>
                    <a:pt x="13426" y="297"/>
                    <a:pt x="12213" y="51"/>
                  </a:cubicBezTo>
                  <a:cubicBezTo>
                    <a:pt x="12042" y="17"/>
                    <a:pt x="11871" y="1"/>
                    <a:pt x="11702" y="1"/>
                  </a:cubicBezTo>
                  <a:cubicBezTo>
                    <a:pt x="10671" y="1"/>
                    <a:pt x="9712" y="616"/>
                    <a:pt x="9301" y="1595"/>
                  </a:cubicBezTo>
                  <a:cubicBezTo>
                    <a:pt x="8663" y="1403"/>
                    <a:pt x="8003" y="1307"/>
                    <a:pt x="7344" y="1307"/>
                  </a:cubicBezTo>
                  <a:cubicBezTo>
                    <a:pt x="6685" y="1307"/>
                    <a:pt x="6025" y="1403"/>
                    <a:pt x="5387" y="1595"/>
                  </a:cubicBezTo>
                  <a:cubicBezTo>
                    <a:pt x="4960" y="575"/>
                    <a:pt x="3985" y="0"/>
                    <a:pt x="29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4" name="Google Shape;19714;p141"/>
            <p:cNvSpPr/>
            <p:nvPr/>
          </p:nvSpPr>
          <p:spPr>
            <a:xfrm>
              <a:off x="5328567" y="1671034"/>
              <a:ext cx="45007" cy="50721"/>
            </a:xfrm>
            <a:custGeom>
              <a:avLst/>
              <a:gdLst/>
              <a:ahLst/>
              <a:cxnLst/>
              <a:rect l="l" t="t" r="r" b="b"/>
              <a:pathLst>
                <a:path w="1717" h="1935" extrusionOk="0">
                  <a:moveTo>
                    <a:pt x="858" y="1"/>
                  </a:moveTo>
                  <a:cubicBezTo>
                    <a:pt x="383" y="1"/>
                    <a:pt x="0" y="384"/>
                    <a:pt x="0" y="859"/>
                  </a:cubicBezTo>
                  <a:lnTo>
                    <a:pt x="0" y="1077"/>
                  </a:lnTo>
                  <a:cubicBezTo>
                    <a:pt x="0" y="1551"/>
                    <a:pt x="383" y="1935"/>
                    <a:pt x="858" y="1935"/>
                  </a:cubicBezTo>
                  <a:cubicBezTo>
                    <a:pt x="1329" y="1935"/>
                    <a:pt x="1716" y="1551"/>
                    <a:pt x="1716" y="1077"/>
                  </a:cubicBezTo>
                  <a:lnTo>
                    <a:pt x="1716" y="1077"/>
                  </a:lnTo>
                  <a:lnTo>
                    <a:pt x="1713" y="1080"/>
                  </a:lnTo>
                  <a:lnTo>
                    <a:pt x="1713" y="859"/>
                  </a:lnTo>
                  <a:cubicBezTo>
                    <a:pt x="1713" y="723"/>
                    <a:pt x="1612" y="655"/>
                    <a:pt x="1510" y="655"/>
                  </a:cubicBezTo>
                  <a:cubicBezTo>
                    <a:pt x="1409" y="655"/>
                    <a:pt x="1308" y="723"/>
                    <a:pt x="1308" y="859"/>
                  </a:cubicBezTo>
                  <a:lnTo>
                    <a:pt x="1308" y="1080"/>
                  </a:lnTo>
                  <a:cubicBezTo>
                    <a:pt x="1315" y="1333"/>
                    <a:pt x="1111" y="1541"/>
                    <a:pt x="858" y="1541"/>
                  </a:cubicBezTo>
                  <a:cubicBezTo>
                    <a:pt x="601" y="1541"/>
                    <a:pt x="401" y="1333"/>
                    <a:pt x="408" y="1080"/>
                  </a:cubicBezTo>
                  <a:lnTo>
                    <a:pt x="408" y="859"/>
                  </a:lnTo>
                  <a:cubicBezTo>
                    <a:pt x="408" y="609"/>
                    <a:pt x="609" y="408"/>
                    <a:pt x="858" y="408"/>
                  </a:cubicBezTo>
                  <a:cubicBezTo>
                    <a:pt x="971" y="408"/>
                    <a:pt x="1062" y="317"/>
                    <a:pt x="1062" y="204"/>
                  </a:cubicBezTo>
                  <a:cubicBezTo>
                    <a:pt x="1062" y="92"/>
                    <a:pt x="971" y="1"/>
                    <a:pt x="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5" name="Google Shape;19715;p141"/>
            <p:cNvSpPr/>
            <p:nvPr/>
          </p:nvSpPr>
          <p:spPr>
            <a:xfrm>
              <a:off x="5465528" y="1671139"/>
              <a:ext cx="45007" cy="50721"/>
            </a:xfrm>
            <a:custGeom>
              <a:avLst/>
              <a:gdLst/>
              <a:ahLst/>
              <a:cxnLst/>
              <a:rect l="l" t="t" r="r" b="b"/>
              <a:pathLst>
                <a:path w="1717" h="1935" extrusionOk="0">
                  <a:moveTo>
                    <a:pt x="859" y="0"/>
                  </a:moveTo>
                  <a:cubicBezTo>
                    <a:pt x="384" y="0"/>
                    <a:pt x="1" y="383"/>
                    <a:pt x="1" y="858"/>
                  </a:cubicBezTo>
                  <a:lnTo>
                    <a:pt x="1" y="1076"/>
                  </a:lnTo>
                  <a:cubicBezTo>
                    <a:pt x="1" y="1551"/>
                    <a:pt x="384" y="1934"/>
                    <a:pt x="859" y="1934"/>
                  </a:cubicBezTo>
                  <a:cubicBezTo>
                    <a:pt x="1330" y="1934"/>
                    <a:pt x="1717" y="1551"/>
                    <a:pt x="1717" y="1076"/>
                  </a:cubicBezTo>
                  <a:lnTo>
                    <a:pt x="1717" y="858"/>
                  </a:lnTo>
                  <a:cubicBezTo>
                    <a:pt x="1717" y="746"/>
                    <a:pt x="1622" y="654"/>
                    <a:pt x="1509" y="654"/>
                  </a:cubicBezTo>
                  <a:cubicBezTo>
                    <a:pt x="1397" y="654"/>
                    <a:pt x="1309" y="746"/>
                    <a:pt x="1309" y="858"/>
                  </a:cubicBezTo>
                  <a:lnTo>
                    <a:pt x="1309" y="1080"/>
                  </a:lnTo>
                  <a:cubicBezTo>
                    <a:pt x="1298" y="1322"/>
                    <a:pt x="1101" y="1512"/>
                    <a:pt x="859" y="1512"/>
                  </a:cubicBezTo>
                  <a:cubicBezTo>
                    <a:pt x="616" y="1512"/>
                    <a:pt x="416" y="1322"/>
                    <a:pt x="409" y="1080"/>
                  </a:cubicBezTo>
                  <a:lnTo>
                    <a:pt x="409" y="858"/>
                  </a:lnTo>
                  <a:cubicBezTo>
                    <a:pt x="409" y="608"/>
                    <a:pt x="609" y="408"/>
                    <a:pt x="859" y="408"/>
                  </a:cubicBezTo>
                  <a:cubicBezTo>
                    <a:pt x="971" y="408"/>
                    <a:pt x="1063" y="317"/>
                    <a:pt x="1063" y="204"/>
                  </a:cubicBezTo>
                  <a:cubicBezTo>
                    <a:pt x="1063" y="91"/>
                    <a:pt x="971" y="0"/>
                    <a:pt x="85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6" name="Google Shape;19716;p141"/>
            <p:cNvSpPr/>
            <p:nvPr/>
          </p:nvSpPr>
          <p:spPr>
            <a:xfrm>
              <a:off x="5361831" y="1739711"/>
              <a:ext cx="115152" cy="101967"/>
            </a:xfrm>
            <a:custGeom>
              <a:avLst/>
              <a:gdLst/>
              <a:ahLst/>
              <a:cxnLst/>
              <a:rect l="l" t="t" r="r" b="b"/>
              <a:pathLst>
                <a:path w="4393" h="3890" extrusionOk="0">
                  <a:moveTo>
                    <a:pt x="2202" y="405"/>
                  </a:moveTo>
                  <a:cubicBezTo>
                    <a:pt x="2617" y="405"/>
                    <a:pt x="3085" y="598"/>
                    <a:pt x="3085" y="855"/>
                  </a:cubicBezTo>
                  <a:cubicBezTo>
                    <a:pt x="3085" y="1083"/>
                    <a:pt x="2712" y="1523"/>
                    <a:pt x="2202" y="1523"/>
                  </a:cubicBezTo>
                  <a:cubicBezTo>
                    <a:pt x="1688" y="1523"/>
                    <a:pt x="1316" y="1083"/>
                    <a:pt x="1316" y="855"/>
                  </a:cubicBezTo>
                  <a:cubicBezTo>
                    <a:pt x="1316" y="598"/>
                    <a:pt x="1783" y="405"/>
                    <a:pt x="2202" y="405"/>
                  </a:cubicBezTo>
                  <a:close/>
                  <a:moveTo>
                    <a:pt x="2200" y="2624"/>
                  </a:moveTo>
                  <a:cubicBezTo>
                    <a:pt x="2328" y="2624"/>
                    <a:pt x="2455" y="2632"/>
                    <a:pt x="2582" y="2648"/>
                  </a:cubicBezTo>
                  <a:cubicBezTo>
                    <a:pt x="2769" y="2673"/>
                    <a:pt x="2942" y="2686"/>
                    <a:pt x="3101" y="2686"/>
                  </a:cubicBezTo>
                  <a:cubicBezTo>
                    <a:pt x="3276" y="2686"/>
                    <a:pt x="3433" y="2671"/>
                    <a:pt x="3573" y="2641"/>
                  </a:cubicBezTo>
                  <a:lnTo>
                    <a:pt x="3573" y="2641"/>
                  </a:lnTo>
                  <a:cubicBezTo>
                    <a:pt x="3422" y="3123"/>
                    <a:pt x="2863" y="3482"/>
                    <a:pt x="2202" y="3482"/>
                  </a:cubicBezTo>
                  <a:cubicBezTo>
                    <a:pt x="1537" y="3482"/>
                    <a:pt x="982" y="3123"/>
                    <a:pt x="827" y="2641"/>
                  </a:cubicBezTo>
                  <a:lnTo>
                    <a:pt x="827" y="2641"/>
                  </a:lnTo>
                  <a:cubicBezTo>
                    <a:pt x="967" y="2671"/>
                    <a:pt x="1125" y="2686"/>
                    <a:pt x="1299" y="2686"/>
                  </a:cubicBezTo>
                  <a:cubicBezTo>
                    <a:pt x="1458" y="2686"/>
                    <a:pt x="1631" y="2673"/>
                    <a:pt x="1819" y="2648"/>
                  </a:cubicBezTo>
                  <a:cubicBezTo>
                    <a:pt x="1945" y="2632"/>
                    <a:pt x="2073" y="2624"/>
                    <a:pt x="2200" y="2624"/>
                  </a:cubicBezTo>
                  <a:close/>
                  <a:moveTo>
                    <a:pt x="2198" y="0"/>
                  </a:moveTo>
                  <a:cubicBezTo>
                    <a:pt x="1474" y="0"/>
                    <a:pt x="904" y="377"/>
                    <a:pt x="904" y="855"/>
                  </a:cubicBezTo>
                  <a:cubicBezTo>
                    <a:pt x="904" y="1097"/>
                    <a:pt x="1052" y="1365"/>
                    <a:pt x="1295" y="1579"/>
                  </a:cubicBezTo>
                  <a:cubicBezTo>
                    <a:pt x="1492" y="1755"/>
                    <a:pt x="1734" y="1871"/>
                    <a:pt x="1994" y="1913"/>
                  </a:cubicBezTo>
                  <a:lnTo>
                    <a:pt x="1994" y="2223"/>
                  </a:lnTo>
                  <a:cubicBezTo>
                    <a:pt x="1917" y="2230"/>
                    <a:pt x="1840" y="2237"/>
                    <a:pt x="1766" y="2244"/>
                  </a:cubicBezTo>
                  <a:cubicBezTo>
                    <a:pt x="1596" y="2266"/>
                    <a:pt x="1440" y="2277"/>
                    <a:pt x="1299" y="2277"/>
                  </a:cubicBezTo>
                  <a:cubicBezTo>
                    <a:pt x="934" y="2277"/>
                    <a:pt x="670" y="2203"/>
                    <a:pt x="535" y="2061"/>
                  </a:cubicBezTo>
                  <a:cubicBezTo>
                    <a:pt x="461" y="1984"/>
                    <a:pt x="423" y="1875"/>
                    <a:pt x="437" y="1766"/>
                  </a:cubicBezTo>
                  <a:cubicBezTo>
                    <a:pt x="467" y="1612"/>
                    <a:pt x="348" y="1522"/>
                    <a:pt x="231" y="1522"/>
                  </a:cubicBezTo>
                  <a:cubicBezTo>
                    <a:pt x="144" y="1522"/>
                    <a:pt x="58" y="1572"/>
                    <a:pt x="36" y="1685"/>
                  </a:cubicBezTo>
                  <a:cubicBezTo>
                    <a:pt x="1" y="1924"/>
                    <a:pt x="71" y="2163"/>
                    <a:pt x="236" y="2339"/>
                  </a:cubicBezTo>
                  <a:cubicBezTo>
                    <a:pt x="278" y="2384"/>
                    <a:pt x="324" y="2423"/>
                    <a:pt x="377" y="2458"/>
                  </a:cubicBezTo>
                  <a:cubicBezTo>
                    <a:pt x="430" y="3256"/>
                    <a:pt x="1224" y="3889"/>
                    <a:pt x="2195" y="3889"/>
                  </a:cubicBezTo>
                  <a:cubicBezTo>
                    <a:pt x="3165" y="3889"/>
                    <a:pt x="3960" y="3256"/>
                    <a:pt x="4016" y="2458"/>
                  </a:cubicBezTo>
                  <a:cubicBezTo>
                    <a:pt x="4066" y="2423"/>
                    <a:pt x="4111" y="2384"/>
                    <a:pt x="4154" y="2339"/>
                  </a:cubicBezTo>
                  <a:cubicBezTo>
                    <a:pt x="4319" y="2163"/>
                    <a:pt x="4393" y="1924"/>
                    <a:pt x="4354" y="1685"/>
                  </a:cubicBezTo>
                  <a:cubicBezTo>
                    <a:pt x="4335" y="1590"/>
                    <a:pt x="4248" y="1524"/>
                    <a:pt x="4154" y="1524"/>
                  </a:cubicBezTo>
                  <a:cubicBezTo>
                    <a:pt x="4144" y="1524"/>
                    <a:pt x="4133" y="1525"/>
                    <a:pt x="4122" y="1526"/>
                  </a:cubicBezTo>
                  <a:cubicBezTo>
                    <a:pt x="4009" y="1547"/>
                    <a:pt x="3939" y="1657"/>
                    <a:pt x="3960" y="1766"/>
                  </a:cubicBezTo>
                  <a:cubicBezTo>
                    <a:pt x="3971" y="1875"/>
                    <a:pt x="3936" y="1984"/>
                    <a:pt x="3862" y="2061"/>
                  </a:cubicBezTo>
                  <a:cubicBezTo>
                    <a:pt x="3730" y="2203"/>
                    <a:pt x="3466" y="2277"/>
                    <a:pt x="3099" y="2277"/>
                  </a:cubicBezTo>
                  <a:cubicBezTo>
                    <a:pt x="2958" y="2277"/>
                    <a:pt x="2801" y="2266"/>
                    <a:pt x="2631" y="2244"/>
                  </a:cubicBezTo>
                  <a:cubicBezTo>
                    <a:pt x="2554" y="2237"/>
                    <a:pt x="2480" y="2230"/>
                    <a:pt x="2402" y="2223"/>
                  </a:cubicBezTo>
                  <a:lnTo>
                    <a:pt x="2402" y="1913"/>
                  </a:lnTo>
                  <a:cubicBezTo>
                    <a:pt x="2663" y="1871"/>
                    <a:pt x="2905" y="1755"/>
                    <a:pt x="3102" y="1579"/>
                  </a:cubicBezTo>
                  <a:cubicBezTo>
                    <a:pt x="3345" y="1365"/>
                    <a:pt x="3489" y="1097"/>
                    <a:pt x="3489" y="855"/>
                  </a:cubicBezTo>
                  <a:cubicBezTo>
                    <a:pt x="3489" y="377"/>
                    <a:pt x="2923" y="0"/>
                    <a:pt x="21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717" name="Google Shape;19717;p141"/>
          <p:cNvGrpSpPr/>
          <p:nvPr/>
        </p:nvGrpSpPr>
        <p:grpSpPr>
          <a:xfrm>
            <a:off x="5785923" y="2562207"/>
            <a:ext cx="352794" cy="374262"/>
            <a:chOff x="5785923" y="2409807"/>
            <a:chExt cx="352794" cy="374262"/>
          </a:xfrm>
        </p:grpSpPr>
        <p:sp>
          <p:nvSpPr>
            <p:cNvPr id="19718" name="Google Shape;19718;p141"/>
            <p:cNvSpPr/>
            <p:nvPr/>
          </p:nvSpPr>
          <p:spPr>
            <a:xfrm>
              <a:off x="5791637" y="2550018"/>
              <a:ext cx="341365" cy="228730"/>
            </a:xfrm>
            <a:custGeom>
              <a:avLst/>
              <a:gdLst/>
              <a:ahLst/>
              <a:cxnLst/>
              <a:rect l="l" t="t" r="r" b="b"/>
              <a:pathLst>
                <a:path w="13023" h="8726" extrusionOk="0">
                  <a:moveTo>
                    <a:pt x="1777" y="0"/>
                  </a:moveTo>
                  <a:cubicBezTo>
                    <a:pt x="859" y="0"/>
                    <a:pt x="57" y="711"/>
                    <a:pt x="29" y="1628"/>
                  </a:cubicBezTo>
                  <a:cubicBezTo>
                    <a:pt x="1" y="2574"/>
                    <a:pt x="760" y="3355"/>
                    <a:pt x="1706" y="3355"/>
                  </a:cubicBezTo>
                  <a:lnTo>
                    <a:pt x="4720" y="3355"/>
                  </a:lnTo>
                  <a:cubicBezTo>
                    <a:pt x="4297" y="3922"/>
                    <a:pt x="3630" y="4252"/>
                    <a:pt x="2924" y="4252"/>
                  </a:cubicBezTo>
                  <a:cubicBezTo>
                    <a:pt x="2920" y="4252"/>
                    <a:pt x="2916" y="4252"/>
                    <a:pt x="2912" y="4252"/>
                  </a:cubicBezTo>
                  <a:cubicBezTo>
                    <a:pt x="2906" y="4252"/>
                    <a:pt x="2900" y="4252"/>
                    <a:pt x="2894" y="4252"/>
                  </a:cubicBezTo>
                  <a:cubicBezTo>
                    <a:pt x="2045" y="4252"/>
                    <a:pt x="1369" y="4989"/>
                    <a:pt x="1369" y="5841"/>
                  </a:cubicBezTo>
                  <a:lnTo>
                    <a:pt x="1369" y="6263"/>
                  </a:lnTo>
                  <a:cubicBezTo>
                    <a:pt x="1369" y="5644"/>
                    <a:pt x="1872" y="5145"/>
                    <a:pt x="2487" y="5145"/>
                  </a:cubicBezTo>
                  <a:lnTo>
                    <a:pt x="3380" y="5145"/>
                  </a:lnTo>
                  <a:cubicBezTo>
                    <a:pt x="3672" y="5145"/>
                    <a:pt x="4541" y="4951"/>
                    <a:pt x="5170" y="4442"/>
                  </a:cubicBezTo>
                  <a:lnTo>
                    <a:pt x="5170" y="7114"/>
                  </a:lnTo>
                  <a:cubicBezTo>
                    <a:pt x="5170" y="7585"/>
                    <a:pt x="4861" y="8021"/>
                    <a:pt x="4400" y="8130"/>
                  </a:cubicBezTo>
                  <a:cubicBezTo>
                    <a:pt x="4320" y="8149"/>
                    <a:pt x="4241" y="8158"/>
                    <a:pt x="4163" y="8158"/>
                  </a:cubicBezTo>
                  <a:cubicBezTo>
                    <a:pt x="3623" y="8158"/>
                    <a:pt x="3155" y="7721"/>
                    <a:pt x="3155" y="7153"/>
                  </a:cubicBezTo>
                  <a:lnTo>
                    <a:pt x="3155" y="7209"/>
                  </a:lnTo>
                  <a:cubicBezTo>
                    <a:pt x="3155" y="8004"/>
                    <a:pt x="3770" y="8700"/>
                    <a:pt x="4562" y="8721"/>
                  </a:cubicBezTo>
                  <a:cubicBezTo>
                    <a:pt x="4579" y="8722"/>
                    <a:pt x="4595" y="8722"/>
                    <a:pt x="4612" y="8722"/>
                  </a:cubicBezTo>
                  <a:cubicBezTo>
                    <a:pt x="5409" y="8722"/>
                    <a:pt x="6060" y="8075"/>
                    <a:pt x="6060" y="7272"/>
                  </a:cubicBezTo>
                  <a:lnTo>
                    <a:pt x="6060" y="4501"/>
                  </a:lnTo>
                  <a:cubicBezTo>
                    <a:pt x="6060" y="4280"/>
                    <a:pt x="6214" y="4072"/>
                    <a:pt x="6432" y="4037"/>
                  </a:cubicBezTo>
                  <a:cubicBezTo>
                    <a:pt x="6458" y="4033"/>
                    <a:pt x="6483" y="4031"/>
                    <a:pt x="6507" y="4031"/>
                  </a:cubicBezTo>
                  <a:cubicBezTo>
                    <a:pt x="6750" y="4031"/>
                    <a:pt x="6953" y="4228"/>
                    <a:pt x="6956" y="4477"/>
                  </a:cubicBezTo>
                  <a:lnTo>
                    <a:pt x="6956" y="7209"/>
                  </a:lnTo>
                  <a:cubicBezTo>
                    <a:pt x="6956" y="8007"/>
                    <a:pt x="7568" y="8700"/>
                    <a:pt x="8363" y="8725"/>
                  </a:cubicBezTo>
                  <a:cubicBezTo>
                    <a:pt x="8378" y="8725"/>
                    <a:pt x="8393" y="8725"/>
                    <a:pt x="8407" y="8725"/>
                  </a:cubicBezTo>
                  <a:cubicBezTo>
                    <a:pt x="9207" y="8725"/>
                    <a:pt x="9857" y="8077"/>
                    <a:pt x="9861" y="7272"/>
                  </a:cubicBezTo>
                  <a:lnTo>
                    <a:pt x="9861" y="7149"/>
                  </a:lnTo>
                  <a:cubicBezTo>
                    <a:pt x="9861" y="7717"/>
                    <a:pt x="9395" y="8156"/>
                    <a:pt x="8856" y="8156"/>
                  </a:cubicBezTo>
                  <a:cubicBezTo>
                    <a:pt x="8777" y="8156"/>
                    <a:pt x="8697" y="8146"/>
                    <a:pt x="8616" y="8127"/>
                  </a:cubicBezTo>
                  <a:cubicBezTo>
                    <a:pt x="8155" y="8018"/>
                    <a:pt x="7846" y="7585"/>
                    <a:pt x="7846" y="7111"/>
                  </a:cubicBezTo>
                  <a:lnTo>
                    <a:pt x="7846" y="4438"/>
                  </a:lnTo>
                  <a:cubicBezTo>
                    <a:pt x="8475" y="4948"/>
                    <a:pt x="9340" y="5141"/>
                    <a:pt x="9636" y="5141"/>
                  </a:cubicBezTo>
                  <a:lnTo>
                    <a:pt x="10529" y="5141"/>
                  </a:lnTo>
                  <a:cubicBezTo>
                    <a:pt x="11148" y="5141"/>
                    <a:pt x="11647" y="5641"/>
                    <a:pt x="11647" y="6260"/>
                  </a:cubicBezTo>
                  <a:lnTo>
                    <a:pt x="11647" y="5841"/>
                  </a:lnTo>
                  <a:cubicBezTo>
                    <a:pt x="11647" y="4984"/>
                    <a:pt x="10972" y="4248"/>
                    <a:pt x="10116" y="4248"/>
                  </a:cubicBezTo>
                  <a:cubicBezTo>
                    <a:pt x="10112" y="4248"/>
                    <a:pt x="10108" y="4248"/>
                    <a:pt x="10104" y="4248"/>
                  </a:cubicBezTo>
                  <a:cubicBezTo>
                    <a:pt x="10100" y="4248"/>
                    <a:pt x="10096" y="4248"/>
                    <a:pt x="10092" y="4248"/>
                  </a:cubicBezTo>
                  <a:cubicBezTo>
                    <a:pt x="9390" y="4248"/>
                    <a:pt x="8726" y="3918"/>
                    <a:pt x="8303" y="3355"/>
                  </a:cubicBezTo>
                  <a:lnTo>
                    <a:pt x="11320" y="3355"/>
                  </a:lnTo>
                  <a:cubicBezTo>
                    <a:pt x="12263" y="3355"/>
                    <a:pt x="13022" y="2574"/>
                    <a:pt x="12994" y="1628"/>
                  </a:cubicBezTo>
                  <a:cubicBezTo>
                    <a:pt x="12966" y="711"/>
                    <a:pt x="12164" y="0"/>
                    <a:pt x="11246" y="0"/>
                  </a:cubicBezTo>
                  <a:lnTo>
                    <a:pt x="11095" y="0"/>
                  </a:lnTo>
                  <a:cubicBezTo>
                    <a:pt x="11760" y="0"/>
                    <a:pt x="12305" y="531"/>
                    <a:pt x="12326" y="1199"/>
                  </a:cubicBezTo>
                  <a:cubicBezTo>
                    <a:pt x="12343" y="1869"/>
                    <a:pt x="11765" y="2403"/>
                    <a:pt x="11096" y="2403"/>
                  </a:cubicBezTo>
                  <a:cubicBezTo>
                    <a:pt x="11077" y="2403"/>
                    <a:pt x="11058" y="2403"/>
                    <a:pt x="11039" y="2402"/>
                  </a:cubicBezTo>
                  <a:lnTo>
                    <a:pt x="8729" y="2297"/>
                  </a:lnTo>
                  <a:cubicBezTo>
                    <a:pt x="8490" y="2286"/>
                    <a:pt x="8300" y="2089"/>
                    <a:pt x="8300" y="1850"/>
                  </a:cubicBezTo>
                  <a:lnTo>
                    <a:pt x="8300" y="1344"/>
                  </a:lnTo>
                  <a:lnTo>
                    <a:pt x="4723" y="1344"/>
                  </a:lnTo>
                  <a:lnTo>
                    <a:pt x="4723" y="1850"/>
                  </a:lnTo>
                  <a:cubicBezTo>
                    <a:pt x="4723" y="2089"/>
                    <a:pt x="4537" y="2286"/>
                    <a:pt x="4298" y="2297"/>
                  </a:cubicBezTo>
                  <a:lnTo>
                    <a:pt x="1984" y="2402"/>
                  </a:lnTo>
                  <a:cubicBezTo>
                    <a:pt x="1965" y="2403"/>
                    <a:pt x="1946" y="2403"/>
                    <a:pt x="1927" y="2403"/>
                  </a:cubicBezTo>
                  <a:cubicBezTo>
                    <a:pt x="1258" y="2403"/>
                    <a:pt x="680" y="1869"/>
                    <a:pt x="697" y="1199"/>
                  </a:cubicBezTo>
                  <a:cubicBezTo>
                    <a:pt x="715" y="531"/>
                    <a:pt x="1263" y="0"/>
                    <a:pt x="1928" y="0"/>
                  </a:cubicBezTo>
                  <a:close/>
                </a:path>
              </a:pathLst>
            </a:custGeom>
            <a:solidFill>
              <a:srgbClr val="7D97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9" name="Google Shape;19719;p141"/>
            <p:cNvSpPr/>
            <p:nvPr/>
          </p:nvSpPr>
          <p:spPr>
            <a:xfrm>
              <a:off x="5895150" y="2415259"/>
              <a:ext cx="134234" cy="211561"/>
            </a:xfrm>
            <a:custGeom>
              <a:avLst/>
              <a:gdLst/>
              <a:ahLst/>
              <a:cxnLst/>
              <a:rect l="l" t="t" r="r" b="b"/>
              <a:pathLst>
                <a:path w="5121" h="8071" extrusionOk="0">
                  <a:moveTo>
                    <a:pt x="2561" y="0"/>
                  </a:moveTo>
                  <a:cubicBezTo>
                    <a:pt x="1126" y="0"/>
                    <a:pt x="1" y="1242"/>
                    <a:pt x="145" y="2669"/>
                  </a:cubicBezTo>
                  <a:lnTo>
                    <a:pt x="549" y="6710"/>
                  </a:lnTo>
                  <a:lnTo>
                    <a:pt x="1668" y="6710"/>
                  </a:lnTo>
                  <a:lnTo>
                    <a:pt x="1668" y="7156"/>
                  </a:lnTo>
                  <a:cubicBezTo>
                    <a:pt x="1653" y="7656"/>
                    <a:pt x="2058" y="8070"/>
                    <a:pt x="2561" y="8070"/>
                  </a:cubicBezTo>
                  <a:cubicBezTo>
                    <a:pt x="3064" y="8070"/>
                    <a:pt x="3464" y="7656"/>
                    <a:pt x="3454" y="7156"/>
                  </a:cubicBezTo>
                  <a:lnTo>
                    <a:pt x="3454" y="6710"/>
                  </a:lnTo>
                  <a:lnTo>
                    <a:pt x="4576" y="6710"/>
                  </a:lnTo>
                  <a:lnTo>
                    <a:pt x="4977" y="2669"/>
                  </a:lnTo>
                  <a:cubicBezTo>
                    <a:pt x="5121" y="1242"/>
                    <a:pt x="3999" y="0"/>
                    <a:pt x="2561" y="0"/>
                  </a:cubicBezTo>
                  <a:close/>
                </a:path>
              </a:pathLst>
            </a:custGeom>
            <a:solidFill>
              <a:srgbClr val="9DB0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0" name="Google Shape;19720;p141"/>
            <p:cNvSpPr/>
            <p:nvPr/>
          </p:nvSpPr>
          <p:spPr>
            <a:xfrm>
              <a:off x="5895517" y="2415626"/>
              <a:ext cx="59843" cy="175440"/>
            </a:xfrm>
            <a:custGeom>
              <a:avLst/>
              <a:gdLst/>
              <a:ahLst/>
              <a:cxnLst/>
              <a:rect l="l" t="t" r="r" b="b"/>
              <a:pathLst>
                <a:path w="2283" h="6693" extrusionOk="0">
                  <a:moveTo>
                    <a:pt x="2283" y="0"/>
                  </a:moveTo>
                  <a:lnTo>
                    <a:pt x="2283" y="0"/>
                  </a:lnTo>
                  <a:cubicBezTo>
                    <a:pt x="957" y="148"/>
                    <a:pt x="1" y="1333"/>
                    <a:pt x="131" y="2655"/>
                  </a:cubicBezTo>
                  <a:lnTo>
                    <a:pt x="535" y="6692"/>
                  </a:lnTo>
                  <a:lnTo>
                    <a:pt x="1597" y="6692"/>
                  </a:lnTo>
                  <a:lnTo>
                    <a:pt x="1221" y="2508"/>
                  </a:lnTo>
                  <a:cubicBezTo>
                    <a:pt x="1126" y="1477"/>
                    <a:pt x="1569" y="535"/>
                    <a:pt x="2283" y="0"/>
                  </a:cubicBezTo>
                  <a:close/>
                </a:path>
              </a:pathLst>
            </a:custGeom>
            <a:solidFill>
              <a:srgbClr val="7D97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1" name="Google Shape;19721;p141"/>
            <p:cNvSpPr/>
            <p:nvPr/>
          </p:nvSpPr>
          <p:spPr>
            <a:xfrm>
              <a:off x="5909541" y="2579323"/>
              <a:ext cx="29332" cy="23539"/>
            </a:xfrm>
            <a:custGeom>
              <a:avLst/>
              <a:gdLst/>
              <a:ahLst/>
              <a:cxnLst/>
              <a:rect l="l" t="t" r="r" b="b"/>
              <a:pathLst>
                <a:path w="1119" h="898" extrusionOk="0">
                  <a:moveTo>
                    <a:pt x="447" y="0"/>
                  </a:moveTo>
                  <a:cubicBezTo>
                    <a:pt x="201" y="0"/>
                    <a:pt x="0" y="201"/>
                    <a:pt x="0" y="451"/>
                  </a:cubicBezTo>
                  <a:cubicBezTo>
                    <a:pt x="0" y="697"/>
                    <a:pt x="201" y="897"/>
                    <a:pt x="447" y="897"/>
                  </a:cubicBezTo>
                  <a:lnTo>
                    <a:pt x="672" y="897"/>
                  </a:lnTo>
                  <a:cubicBezTo>
                    <a:pt x="918" y="897"/>
                    <a:pt x="1119" y="697"/>
                    <a:pt x="1119" y="451"/>
                  </a:cubicBezTo>
                  <a:cubicBezTo>
                    <a:pt x="1119" y="201"/>
                    <a:pt x="918" y="0"/>
                    <a:pt x="672"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2" name="Google Shape;19722;p141"/>
            <p:cNvSpPr/>
            <p:nvPr/>
          </p:nvSpPr>
          <p:spPr>
            <a:xfrm>
              <a:off x="5985767" y="2579323"/>
              <a:ext cx="29332" cy="23539"/>
            </a:xfrm>
            <a:custGeom>
              <a:avLst/>
              <a:gdLst/>
              <a:ahLst/>
              <a:cxnLst/>
              <a:rect l="l" t="t" r="r" b="b"/>
              <a:pathLst>
                <a:path w="1119" h="898" extrusionOk="0">
                  <a:moveTo>
                    <a:pt x="447" y="0"/>
                  </a:moveTo>
                  <a:cubicBezTo>
                    <a:pt x="201" y="0"/>
                    <a:pt x="0" y="201"/>
                    <a:pt x="0" y="451"/>
                  </a:cubicBezTo>
                  <a:cubicBezTo>
                    <a:pt x="0" y="697"/>
                    <a:pt x="197" y="897"/>
                    <a:pt x="447" y="897"/>
                  </a:cubicBezTo>
                  <a:lnTo>
                    <a:pt x="669" y="897"/>
                  </a:lnTo>
                  <a:cubicBezTo>
                    <a:pt x="918" y="897"/>
                    <a:pt x="1119" y="697"/>
                    <a:pt x="1119" y="451"/>
                  </a:cubicBezTo>
                  <a:cubicBezTo>
                    <a:pt x="1119" y="201"/>
                    <a:pt x="918" y="0"/>
                    <a:pt x="669"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3" name="Google Shape;19723;p141"/>
            <p:cNvSpPr/>
            <p:nvPr/>
          </p:nvSpPr>
          <p:spPr>
            <a:xfrm>
              <a:off x="5785923" y="2409807"/>
              <a:ext cx="352794" cy="374262"/>
            </a:xfrm>
            <a:custGeom>
              <a:avLst/>
              <a:gdLst/>
              <a:ahLst/>
              <a:cxnLst/>
              <a:rect l="l" t="t" r="r" b="b"/>
              <a:pathLst>
                <a:path w="13459" h="14278" extrusionOk="0">
                  <a:moveTo>
                    <a:pt x="5388" y="6678"/>
                  </a:moveTo>
                  <a:cubicBezTo>
                    <a:pt x="5518" y="6678"/>
                    <a:pt x="5627" y="6784"/>
                    <a:pt x="5627" y="6918"/>
                  </a:cubicBezTo>
                  <a:cubicBezTo>
                    <a:pt x="5627" y="7048"/>
                    <a:pt x="5518" y="7153"/>
                    <a:pt x="5388" y="7153"/>
                  </a:cubicBezTo>
                  <a:lnTo>
                    <a:pt x="5163" y="7153"/>
                  </a:lnTo>
                  <a:cubicBezTo>
                    <a:pt x="4846" y="7153"/>
                    <a:pt x="4846" y="6678"/>
                    <a:pt x="5163" y="6678"/>
                  </a:cubicBezTo>
                  <a:close/>
                  <a:moveTo>
                    <a:pt x="8293" y="6678"/>
                  </a:moveTo>
                  <a:cubicBezTo>
                    <a:pt x="8426" y="6678"/>
                    <a:pt x="8532" y="6784"/>
                    <a:pt x="8532" y="6918"/>
                  </a:cubicBezTo>
                  <a:cubicBezTo>
                    <a:pt x="8532" y="7048"/>
                    <a:pt x="8426" y="7153"/>
                    <a:pt x="8293" y="7153"/>
                  </a:cubicBezTo>
                  <a:lnTo>
                    <a:pt x="8071" y="7153"/>
                  </a:lnTo>
                  <a:cubicBezTo>
                    <a:pt x="7755" y="7153"/>
                    <a:pt x="7755" y="6678"/>
                    <a:pt x="8071" y="6678"/>
                  </a:cubicBezTo>
                  <a:close/>
                  <a:moveTo>
                    <a:pt x="12667" y="6091"/>
                  </a:moveTo>
                  <a:lnTo>
                    <a:pt x="12667" y="6091"/>
                  </a:lnTo>
                  <a:cubicBezTo>
                    <a:pt x="13458" y="7048"/>
                    <a:pt x="12776" y="8496"/>
                    <a:pt x="11535" y="8496"/>
                  </a:cubicBezTo>
                  <a:lnTo>
                    <a:pt x="8627" y="8496"/>
                  </a:lnTo>
                  <a:cubicBezTo>
                    <a:pt x="8489" y="8293"/>
                    <a:pt x="8391" y="8067"/>
                    <a:pt x="8335" y="7828"/>
                  </a:cubicBezTo>
                  <a:lnTo>
                    <a:pt x="8335" y="7828"/>
                  </a:lnTo>
                  <a:lnTo>
                    <a:pt x="11303" y="7965"/>
                  </a:lnTo>
                  <a:cubicBezTo>
                    <a:pt x="11324" y="7966"/>
                    <a:pt x="11345" y="7967"/>
                    <a:pt x="11366" y="7967"/>
                  </a:cubicBezTo>
                  <a:cubicBezTo>
                    <a:pt x="11723" y="7967"/>
                    <a:pt x="12067" y="7828"/>
                    <a:pt x="12322" y="7582"/>
                  </a:cubicBezTo>
                  <a:cubicBezTo>
                    <a:pt x="12597" y="7322"/>
                    <a:pt x="12751" y="6960"/>
                    <a:pt x="12751" y="6580"/>
                  </a:cubicBezTo>
                  <a:cubicBezTo>
                    <a:pt x="12751" y="6415"/>
                    <a:pt x="12723" y="6249"/>
                    <a:pt x="12667" y="6091"/>
                  </a:cubicBezTo>
                  <a:close/>
                  <a:moveTo>
                    <a:pt x="5177" y="8729"/>
                  </a:moveTo>
                  <a:lnTo>
                    <a:pt x="5177" y="9590"/>
                  </a:lnTo>
                  <a:cubicBezTo>
                    <a:pt x="4688" y="10034"/>
                    <a:pt x="4050" y="10283"/>
                    <a:pt x="3390" y="10283"/>
                  </a:cubicBezTo>
                  <a:cubicBezTo>
                    <a:pt x="3386" y="10283"/>
                    <a:pt x="3381" y="10283"/>
                    <a:pt x="3377" y="10283"/>
                  </a:cubicBezTo>
                  <a:lnTo>
                    <a:pt x="3377" y="10286"/>
                  </a:lnTo>
                  <a:lnTo>
                    <a:pt x="2705" y="10286"/>
                  </a:lnTo>
                  <a:cubicBezTo>
                    <a:pt x="2699" y="10286"/>
                    <a:pt x="2694" y="10286"/>
                    <a:pt x="2688" y="10286"/>
                  </a:cubicBezTo>
                  <a:cubicBezTo>
                    <a:pt x="2430" y="10286"/>
                    <a:pt x="2180" y="10367"/>
                    <a:pt x="1963" y="10511"/>
                  </a:cubicBezTo>
                  <a:cubicBezTo>
                    <a:pt x="2202" y="10079"/>
                    <a:pt x="2656" y="9808"/>
                    <a:pt x="3152" y="9808"/>
                  </a:cubicBezTo>
                  <a:cubicBezTo>
                    <a:pt x="3964" y="9808"/>
                    <a:pt x="4723" y="9404"/>
                    <a:pt x="5177" y="8729"/>
                  </a:cubicBezTo>
                  <a:close/>
                  <a:moveTo>
                    <a:pt x="6728" y="416"/>
                  </a:moveTo>
                  <a:cubicBezTo>
                    <a:pt x="8043" y="416"/>
                    <a:pt x="9070" y="1552"/>
                    <a:pt x="8936" y="2860"/>
                  </a:cubicBezTo>
                  <a:lnTo>
                    <a:pt x="8588" y="6330"/>
                  </a:lnTo>
                  <a:cubicBezTo>
                    <a:pt x="8497" y="6285"/>
                    <a:pt x="8398" y="6260"/>
                    <a:pt x="8293" y="6260"/>
                  </a:cubicBezTo>
                  <a:lnTo>
                    <a:pt x="8071" y="6260"/>
                  </a:lnTo>
                  <a:cubicBezTo>
                    <a:pt x="7748" y="6260"/>
                    <a:pt x="7473" y="6496"/>
                    <a:pt x="7424" y="6812"/>
                  </a:cubicBezTo>
                  <a:cubicBezTo>
                    <a:pt x="7371" y="7132"/>
                    <a:pt x="7561" y="7442"/>
                    <a:pt x="7867" y="7540"/>
                  </a:cubicBezTo>
                  <a:cubicBezTo>
                    <a:pt x="7962" y="8816"/>
                    <a:pt x="9024" y="9808"/>
                    <a:pt x="10307" y="9808"/>
                  </a:cubicBezTo>
                  <a:cubicBezTo>
                    <a:pt x="10800" y="9808"/>
                    <a:pt x="11253" y="10079"/>
                    <a:pt x="11493" y="10511"/>
                  </a:cubicBezTo>
                  <a:cubicBezTo>
                    <a:pt x="11275" y="10364"/>
                    <a:pt x="11018" y="10286"/>
                    <a:pt x="10754" y="10286"/>
                  </a:cubicBezTo>
                  <a:lnTo>
                    <a:pt x="10082" y="10286"/>
                  </a:lnTo>
                  <a:cubicBezTo>
                    <a:pt x="9418" y="10286"/>
                    <a:pt x="8774" y="10040"/>
                    <a:pt x="8278" y="9594"/>
                  </a:cubicBezTo>
                  <a:lnTo>
                    <a:pt x="8278" y="9379"/>
                  </a:lnTo>
                  <a:cubicBezTo>
                    <a:pt x="8278" y="9238"/>
                    <a:pt x="8174" y="9168"/>
                    <a:pt x="8069" y="9168"/>
                  </a:cubicBezTo>
                  <a:cubicBezTo>
                    <a:pt x="7965" y="9168"/>
                    <a:pt x="7860" y="9238"/>
                    <a:pt x="7860" y="9379"/>
                  </a:cubicBezTo>
                  <a:lnTo>
                    <a:pt x="7860" y="12498"/>
                  </a:lnTo>
                  <a:cubicBezTo>
                    <a:pt x="7860" y="13179"/>
                    <a:pt x="8415" y="13715"/>
                    <a:pt x="9075" y="13715"/>
                  </a:cubicBezTo>
                  <a:cubicBezTo>
                    <a:pt x="9128" y="13715"/>
                    <a:pt x="9181" y="13711"/>
                    <a:pt x="9235" y="13704"/>
                  </a:cubicBezTo>
                  <a:lnTo>
                    <a:pt x="9235" y="13704"/>
                  </a:lnTo>
                  <a:cubicBezTo>
                    <a:pt x="9039" y="13813"/>
                    <a:pt x="8833" y="13862"/>
                    <a:pt x="8632" y="13862"/>
                  </a:cubicBezTo>
                  <a:cubicBezTo>
                    <a:pt x="7981" y="13862"/>
                    <a:pt x="7385" y="13341"/>
                    <a:pt x="7385" y="12618"/>
                  </a:cubicBezTo>
                  <a:lnTo>
                    <a:pt x="7385" y="9822"/>
                  </a:lnTo>
                  <a:cubicBezTo>
                    <a:pt x="7385" y="9460"/>
                    <a:pt x="7093" y="9165"/>
                    <a:pt x="6728" y="9165"/>
                  </a:cubicBezTo>
                  <a:cubicBezTo>
                    <a:pt x="6366" y="9165"/>
                    <a:pt x="6074" y="9460"/>
                    <a:pt x="6074" y="9822"/>
                  </a:cubicBezTo>
                  <a:lnTo>
                    <a:pt x="6074" y="12618"/>
                  </a:lnTo>
                  <a:cubicBezTo>
                    <a:pt x="6074" y="13341"/>
                    <a:pt x="5478" y="13862"/>
                    <a:pt x="4826" y="13862"/>
                  </a:cubicBezTo>
                  <a:cubicBezTo>
                    <a:pt x="4626" y="13862"/>
                    <a:pt x="4420" y="13813"/>
                    <a:pt x="4224" y="13704"/>
                  </a:cubicBezTo>
                  <a:lnTo>
                    <a:pt x="4224" y="13704"/>
                  </a:lnTo>
                  <a:cubicBezTo>
                    <a:pt x="4278" y="13711"/>
                    <a:pt x="4331" y="13715"/>
                    <a:pt x="4384" y="13715"/>
                  </a:cubicBezTo>
                  <a:cubicBezTo>
                    <a:pt x="5044" y="13715"/>
                    <a:pt x="5599" y="13179"/>
                    <a:pt x="5595" y="12498"/>
                  </a:cubicBezTo>
                  <a:lnTo>
                    <a:pt x="5595" y="7540"/>
                  </a:lnTo>
                  <a:cubicBezTo>
                    <a:pt x="5901" y="7435"/>
                    <a:pt x="6088" y="7129"/>
                    <a:pt x="6035" y="6809"/>
                  </a:cubicBezTo>
                  <a:cubicBezTo>
                    <a:pt x="5982" y="6492"/>
                    <a:pt x="5708" y="6260"/>
                    <a:pt x="5388" y="6260"/>
                  </a:cubicBezTo>
                  <a:lnTo>
                    <a:pt x="5163" y="6260"/>
                  </a:lnTo>
                  <a:cubicBezTo>
                    <a:pt x="5061" y="6260"/>
                    <a:pt x="4959" y="6285"/>
                    <a:pt x="4868" y="6330"/>
                  </a:cubicBezTo>
                  <a:lnTo>
                    <a:pt x="4523" y="2860"/>
                  </a:lnTo>
                  <a:cubicBezTo>
                    <a:pt x="4389" y="1552"/>
                    <a:pt x="5416" y="416"/>
                    <a:pt x="6728" y="416"/>
                  </a:cubicBezTo>
                  <a:close/>
                  <a:moveTo>
                    <a:pt x="6728" y="1"/>
                  </a:moveTo>
                  <a:cubicBezTo>
                    <a:pt x="5166" y="1"/>
                    <a:pt x="3946" y="1348"/>
                    <a:pt x="4101" y="2902"/>
                  </a:cubicBezTo>
                  <a:lnTo>
                    <a:pt x="4505" y="6932"/>
                  </a:lnTo>
                  <a:cubicBezTo>
                    <a:pt x="4509" y="7125"/>
                    <a:pt x="4600" y="7308"/>
                    <a:pt x="4748" y="7427"/>
                  </a:cubicBezTo>
                  <a:lnTo>
                    <a:pt x="2132" y="7547"/>
                  </a:lnTo>
                  <a:cubicBezTo>
                    <a:pt x="2117" y="7548"/>
                    <a:pt x="2102" y="7548"/>
                    <a:pt x="2088" y="7548"/>
                  </a:cubicBezTo>
                  <a:cubicBezTo>
                    <a:pt x="1555" y="7548"/>
                    <a:pt x="1119" y="7117"/>
                    <a:pt x="1123" y="6580"/>
                  </a:cubicBezTo>
                  <a:cubicBezTo>
                    <a:pt x="1123" y="6016"/>
                    <a:pt x="1580" y="5560"/>
                    <a:pt x="2143" y="5560"/>
                  </a:cubicBezTo>
                  <a:cubicBezTo>
                    <a:pt x="2145" y="5560"/>
                    <a:pt x="2147" y="5560"/>
                    <a:pt x="2149" y="5560"/>
                  </a:cubicBezTo>
                  <a:lnTo>
                    <a:pt x="2258" y="5560"/>
                  </a:lnTo>
                  <a:cubicBezTo>
                    <a:pt x="2744" y="5560"/>
                    <a:pt x="3137" y="5166"/>
                    <a:pt x="3137" y="4681"/>
                  </a:cubicBezTo>
                  <a:cubicBezTo>
                    <a:pt x="3137" y="4542"/>
                    <a:pt x="3033" y="4473"/>
                    <a:pt x="2928" y="4473"/>
                  </a:cubicBezTo>
                  <a:cubicBezTo>
                    <a:pt x="2824" y="4473"/>
                    <a:pt x="2719" y="4542"/>
                    <a:pt x="2719" y="4681"/>
                  </a:cubicBezTo>
                  <a:cubicBezTo>
                    <a:pt x="2719" y="4938"/>
                    <a:pt x="2512" y="5142"/>
                    <a:pt x="2258" y="5142"/>
                  </a:cubicBezTo>
                  <a:lnTo>
                    <a:pt x="1924" y="5142"/>
                  </a:lnTo>
                  <a:cubicBezTo>
                    <a:pt x="894" y="5159"/>
                    <a:pt x="64" y="6000"/>
                    <a:pt x="64" y="7030"/>
                  </a:cubicBezTo>
                  <a:cubicBezTo>
                    <a:pt x="64" y="8060"/>
                    <a:pt x="894" y="8901"/>
                    <a:pt x="1924" y="8915"/>
                  </a:cubicBezTo>
                  <a:lnTo>
                    <a:pt x="3377" y="8915"/>
                  </a:lnTo>
                  <a:cubicBezTo>
                    <a:pt x="3493" y="8915"/>
                    <a:pt x="3584" y="8820"/>
                    <a:pt x="3584" y="8707"/>
                  </a:cubicBezTo>
                  <a:cubicBezTo>
                    <a:pt x="3584" y="8591"/>
                    <a:pt x="3493" y="8496"/>
                    <a:pt x="3377" y="8496"/>
                  </a:cubicBezTo>
                  <a:lnTo>
                    <a:pt x="1924" y="8496"/>
                  </a:lnTo>
                  <a:cubicBezTo>
                    <a:pt x="679" y="8496"/>
                    <a:pt x="1" y="7048"/>
                    <a:pt x="792" y="6095"/>
                  </a:cubicBezTo>
                  <a:lnTo>
                    <a:pt x="792" y="6095"/>
                  </a:lnTo>
                  <a:cubicBezTo>
                    <a:pt x="736" y="6249"/>
                    <a:pt x="708" y="6415"/>
                    <a:pt x="708" y="6580"/>
                  </a:cubicBezTo>
                  <a:cubicBezTo>
                    <a:pt x="708" y="7350"/>
                    <a:pt x="1330" y="7967"/>
                    <a:pt x="2093" y="7967"/>
                  </a:cubicBezTo>
                  <a:cubicBezTo>
                    <a:pt x="2114" y="7967"/>
                    <a:pt x="2135" y="7966"/>
                    <a:pt x="2156" y="7965"/>
                  </a:cubicBezTo>
                  <a:lnTo>
                    <a:pt x="5124" y="7828"/>
                  </a:lnTo>
                  <a:lnTo>
                    <a:pt x="5124" y="7828"/>
                  </a:lnTo>
                  <a:cubicBezTo>
                    <a:pt x="5068" y="8067"/>
                    <a:pt x="4970" y="8293"/>
                    <a:pt x="4832" y="8496"/>
                  </a:cubicBezTo>
                  <a:lnTo>
                    <a:pt x="4270" y="8496"/>
                  </a:lnTo>
                  <a:cubicBezTo>
                    <a:pt x="3992" y="8496"/>
                    <a:pt x="3992" y="8915"/>
                    <a:pt x="4270" y="8915"/>
                  </a:cubicBezTo>
                  <a:lnTo>
                    <a:pt x="4456" y="8915"/>
                  </a:lnTo>
                  <a:cubicBezTo>
                    <a:pt x="4090" y="9221"/>
                    <a:pt x="3630" y="9390"/>
                    <a:pt x="3152" y="9390"/>
                  </a:cubicBezTo>
                  <a:cubicBezTo>
                    <a:pt x="2174" y="9393"/>
                    <a:pt x="1379" y="10184"/>
                    <a:pt x="1379" y="11165"/>
                  </a:cubicBezTo>
                  <a:lnTo>
                    <a:pt x="1379" y="11612"/>
                  </a:lnTo>
                  <a:cubicBezTo>
                    <a:pt x="1379" y="11865"/>
                    <a:pt x="1172" y="12073"/>
                    <a:pt x="919" y="12073"/>
                  </a:cubicBezTo>
                  <a:cubicBezTo>
                    <a:pt x="637" y="12073"/>
                    <a:pt x="637" y="12491"/>
                    <a:pt x="919" y="12491"/>
                  </a:cubicBezTo>
                  <a:cubicBezTo>
                    <a:pt x="1404" y="12491"/>
                    <a:pt x="1798" y="12097"/>
                    <a:pt x="1798" y="11612"/>
                  </a:cubicBezTo>
                  <a:cubicBezTo>
                    <a:pt x="1798" y="11113"/>
                    <a:pt x="2202" y="10705"/>
                    <a:pt x="2705" y="10705"/>
                  </a:cubicBezTo>
                  <a:lnTo>
                    <a:pt x="3377" y="10705"/>
                  </a:lnTo>
                  <a:cubicBezTo>
                    <a:pt x="4020" y="10705"/>
                    <a:pt x="4653" y="10504"/>
                    <a:pt x="5177" y="10132"/>
                  </a:cubicBezTo>
                  <a:lnTo>
                    <a:pt x="5177" y="12498"/>
                  </a:lnTo>
                  <a:cubicBezTo>
                    <a:pt x="5177" y="12938"/>
                    <a:pt x="4822" y="13296"/>
                    <a:pt x="4382" y="13296"/>
                  </a:cubicBezTo>
                  <a:cubicBezTo>
                    <a:pt x="3939" y="13296"/>
                    <a:pt x="3584" y="12938"/>
                    <a:pt x="3584" y="12498"/>
                  </a:cubicBezTo>
                  <a:lnTo>
                    <a:pt x="3584" y="12280"/>
                  </a:lnTo>
                  <a:cubicBezTo>
                    <a:pt x="3584" y="11672"/>
                    <a:pt x="3088" y="11180"/>
                    <a:pt x="2480" y="11176"/>
                  </a:cubicBezTo>
                  <a:cubicBezTo>
                    <a:pt x="2202" y="11176"/>
                    <a:pt x="2202" y="11594"/>
                    <a:pt x="2480" y="11594"/>
                  </a:cubicBezTo>
                  <a:cubicBezTo>
                    <a:pt x="2860" y="11594"/>
                    <a:pt x="3166" y="11904"/>
                    <a:pt x="3166" y="12280"/>
                  </a:cubicBezTo>
                  <a:lnTo>
                    <a:pt x="3166" y="12618"/>
                  </a:lnTo>
                  <a:cubicBezTo>
                    <a:pt x="3166" y="13536"/>
                    <a:pt x="3911" y="14278"/>
                    <a:pt x="4829" y="14278"/>
                  </a:cubicBezTo>
                  <a:cubicBezTo>
                    <a:pt x="5747" y="14278"/>
                    <a:pt x="6492" y="13536"/>
                    <a:pt x="6492" y="12618"/>
                  </a:cubicBezTo>
                  <a:lnTo>
                    <a:pt x="6492" y="9822"/>
                  </a:lnTo>
                  <a:cubicBezTo>
                    <a:pt x="6492" y="9664"/>
                    <a:pt x="6611" y="9585"/>
                    <a:pt x="6729" y="9585"/>
                  </a:cubicBezTo>
                  <a:cubicBezTo>
                    <a:pt x="6848" y="9585"/>
                    <a:pt x="6967" y="9664"/>
                    <a:pt x="6967" y="9822"/>
                  </a:cubicBezTo>
                  <a:lnTo>
                    <a:pt x="6967" y="12618"/>
                  </a:lnTo>
                  <a:cubicBezTo>
                    <a:pt x="6967" y="13536"/>
                    <a:pt x="7712" y="14278"/>
                    <a:pt x="8630" y="14278"/>
                  </a:cubicBezTo>
                  <a:cubicBezTo>
                    <a:pt x="9548" y="14278"/>
                    <a:pt x="10290" y="13536"/>
                    <a:pt x="10293" y="12618"/>
                  </a:cubicBezTo>
                  <a:lnTo>
                    <a:pt x="10293" y="12280"/>
                  </a:lnTo>
                  <a:cubicBezTo>
                    <a:pt x="10293" y="11904"/>
                    <a:pt x="10599" y="11594"/>
                    <a:pt x="10976" y="11594"/>
                  </a:cubicBezTo>
                  <a:cubicBezTo>
                    <a:pt x="11092" y="11594"/>
                    <a:pt x="11187" y="11503"/>
                    <a:pt x="11187" y="11387"/>
                  </a:cubicBezTo>
                  <a:cubicBezTo>
                    <a:pt x="11187" y="11271"/>
                    <a:pt x="11092" y="11176"/>
                    <a:pt x="10976" y="11176"/>
                  </a:cubicBezTo>
                  <a:cubicBezTo>
                    <a:pt x="10367" y="11180"/>
                    <a:pt x="9875" y="11672"/>
                    <a:pt x="9875" y="12280"/>
                  </a:cubicBezTo>
                  <a:lnTo>
                    <a:pt x="9875" y="12498"/>
                  </a:lnTo>
                  <a:cubicBezTo>
                    <a:pt x="9875" y="12938"/>
                    <a:pt x="9516" y="13296"/>
                    <a:pt x="9077" y="13296"/>
                  </a:cubicBezTo>
                  <a:cubicBezTo>
                    <a:pt x="8637" y="13296"/>
                    <a:pt x="8278" y="12938"/>
                    <a:pt x="8278" y="12498"/>
                  </a:cubicBezTo>
                  <a:lnTo>
                    <a:pt x="8278" y="10128"/>
                  </a:lnTo>
                  <a:cubicBezTo>
                    <a:pt x="8806" y="10501"/>
                    <a:pt x="9435" y="10701"/>
                    <a:pt x="10082" y="10701"/>
                  </a:cubicBezTo>
                  <a:lnTo>
                    <a:pt x="10754" y="10701"/>
                  </a:lnTo>
                  <a:cubicBezTo>
                    <a:pt x="11253" y="10701"/>
                    <a:pt x="11661" y="11109"/>
                    <a:pt x="11661" y="11609"/>
                  </a:cubicBezTo>
                  <a:cubicBezTo>
                    <a:pt x="11661" y="12094"/>
                    <a:pt x="12055" y="12488"/>
                    <a:pt x="12540" y="12488"/>
                  </a:cubicBezTo>
                  <a:cubicBezTo>
                    <a:pt x="12656" y="12488"/>
                    <a:pt x="12748" y="12396"/>
                    <a:pt x="12748" y="12280"/>
                  </a:cubicBezTo>
                  <a:cubicBezTo>
                    <a:pt x="12748" y="12164"/>
                    <a:pt x="12656" y="12069"/>
                    <a:pt x="12540" y="12069"/>
                  </a:cubicBezTo>
                  <a:cubicBezTo>
                    <a:pt x="12287" y="12069"/>
                    <a:pt x="12080" y="11865"/>
                    <a:pt x="12080" y="11609"/>
                  </a:cubicBezTo>
                  <a:lnTo>
                    <a:pt x="12080" y="11162"/>
                  </a:lnTo>
                  <a:cubicBezTo>
                    <a:pt x="12076" y="10184"/>
                    <a:pt x="11285" y="9390"/>
                    <a:pt x="10304" y="9386"/>
                  </a:cubicBezTo>
                  <a:cubicBezTo>
                    <a:pt x="10299" y="9386"/>
                    <a:pt x="10294" y="9386"/>
                    <a:pt x="10289" y="9386"/>
                  </a:cubicBezTo>
                  <a:cubicBezTo>
                    <a:pt x="9820" y="9386"/>
                    <a:pt x="9365" y="9218"/>
                    <a:pt x="9006" y="8915"/>
                  </a:cubicBezTo>
                  <a:lnTo>
                    <a:pt x="11538" y="8915"/>
                  </a:lnTo>
                  <a:cubicBezTo>
                    <a:pt x="12576" y="8911"/>
                    <a:pt x="13420" y="8067"/>
                    <a:pt x="13423" y="7030"/>
                  </a:cubicBezTo>
                  <a:cubicBezTo>
                    <a:pt x="13420" y="5989"/>
                    <a:pt x="12576" y="5145"/>
                    <a:pt x="11535" y="5142"/>
                  </a:cubicBezTo>
                  <a:lnTo>
                    <a:pt x="11201" y="5142"/>
                  </a:lnTo>
                  <a:cubicBezTo>
                    <a:pt x="10944" y="5142"/>
                    <a:pt x="10740" y="4934"/>
                    <a:pt x="10740" y="4681"/>
                  </a:cubicBezTo>
                  <a:cubicBezTo>
                    <a:pt x="10740" y="4542"/>
                    <a:pt x="10635" y="4473"/>
                    <a:pt x="10531" y="4473"/>
                  </a:cubicBezTo>
                  <a:cubicBezTo>
                    <a:pt x="10426" y="4473"/>
                    <a:pt x="10322" y="4542"/>
                    <a:pt x="10322" y="4681"/>
                  </a:cubicBezTo>
                  <a:cubicBezTo>
                    <a:pt x="10322" y="5166"/>
                    <a:pt x="10715" y="5560"/>
                    <a:pt x="11201" y="5560"/>
                  </a:cubicBezTo>
                  <a:lnTo>
                    <a:pt x="11310" y="5560"/>
                  </a:lnTo>
                  <a:cubicBezTo>
                    <a:pt x="11876" y="5560"/>
                    <a:pt x="12329" y="6017"/>
                    <a:pt x="12333" y="6580"/>
                  </a:cubicBezTo>
                  <a:cubicBezTo>
                    <a:pt x="12333" y="7117"/>
                    <a:pt x="11897" y="7548"/>
                    <a:pt x="11364" y="7548"/>
                  </a:cubicBezTo>
                  <a:cubicBezTo>
                    <a:pt x="11350" y="7548"/>
                    <a:pt x="11335" y="7548"/>
                    <a:pt x="11320" y="7547"/>
                  </a:cubicBezTo>
                  <a:lnTo>
                    <a:pt x="8704" y="7427"/>
                  </a:lnTo>
                  <a:cubicBezTo>
                    <a:pt x="8855" y="7308"/>
                    <a:pt x="8943" y="7125"/>
                    <a:pt x="8947" y="6932"/>
                  </a:cubicBezTo>
                  <a:lnTo>
                    <a:pt x="9351" y="2902"/>
                  </a:lnTo>
                  <a:cubicBezTo>
                    <a:pt x="9506" y="1348"/>
                    <a:pt x="8286" y="1"/>
                    <a:pt x="67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724" name="Google Shape;19724;p141"/>
          <p:cNvGrpSpPr/>
          <p:nvPr/>
        </p:nvGrpSpPr>
        <p:grpSpPr>
          <a:xfrm>
            <a:off x="3587376" y="3090284"/>
            <a:ext cx="357853" cy="274235"/>
            <a:chOff x="3587376" y="2937884"/>
            <a:chExt cx="357853" cy="274235"/>
          </a:xfrm>
        </p:grpSpPr>
        <p:sp>
          <p:nvSpPr>
            <p:cNvPr id="19725" name="Google Shape;19725;p141"/>
            <p:cNvSpPr/>
            <p:nvPr/>
          </p:nvSpPr>
          <p:spPr>
            <a:xfrm>
              <a:off x="3592540" y="2943127"/>
              <a:ext cx="173763" cy="263776"/>
            </a:xfrm>
            <a:custGeom>
              <a:avLst/>
              <a:gdLst/>
              <a:ahLst/>
              <a:cxnLst/>
              <a:rect l="l" t="t" r="r" b="b"/>
              <a:pathLst>
                <a:path w="6629" h="10063" extrusionOk="0">
                  <a:moveTo>
                    <a:pt x="855" y="1"/>
                  </a:moveTo>
                  <a:cubicBezTo>
                    <a:pt x="0" y="1"/>
                    <a:pt x="7" y="426"/>
                    <a:pt x="7" y="641"/>
                  </a:cubicBezTo>
                  <a:cubicBezTo>
                    <a:pt x="7" y="1281"/>
                    <a:pt x="1333" y="2413"/>
                    <a:pt x="855" y="3851"/>
                  </a:cubicBezTo>
                  <a:cubicBezTo>
                    <a:pt x="686" y="4361"/>
                    <a:pt x="1470" y="4636"/>
                    <a:pt x="2472" y="4780"/>
                  </a:cubicBezTo>
                  <a:lnTo>
                    <a:pt x="2465" y="4780"/>
                  </a:lnTo>
                  <a:cubicBezTo>
                    <a:pt x="1059" y="5775"/>
                    <a:pt x="827" y="7290"/>
                    <a:pt x="1720" y="8553"/>
                  </a:cubicBezTo>
                  <a:cubicBezTo>
                    <a:pt x="2590" y="9789"/>
                    <a:pt x="3583" y="10062"/>
                    <a:pt x="4381" y="10062"/>
                  </a:cubicBezTo>
                  <a:cubicBezTo>
                    <a:pt x="4496" y="10062"/>
                    <a:pt x="4607" y="10057"/>
                    <a:pt x="4712" y="10047"/>
                  </a:cubicBezTo>
                  <a:cubicBezTo>
                    <a:pt x="5514" y="9981"/>
                    <a:pt x="6545" y="7301"/>
                    <a:pt x="6629" y="7072"/>
                  </a:cubicBezTo>
                  <a:lnTo>
                    <a:pt x="6629" y="4488"/>
                  </a:lnTo>
                  <a:lnTo>
                    <a:pt x="6207" y="4488"/>
                  </a:lnTo>
                  <a:cubicBezTo>
                    <a:pt x="6207" y="4168"/>
                    <a:pt x="4143" y="1"/>
                    <a:pt x="855" y="1"/>
                  </a:cubicBezTo>
                  <a:close/>
                </a:path>
              </a:pathLst>
            </a:custGeom>
            <a:solidFill>
              <a:srgbClr val="7896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6" name="Google Shape;19726;p141"/>
            <p:cNvSpPr/>
            <p:nvPr/>
          </p:nvSpPr>
          <p:spPr>
            <a:xfrm>
              <a:off x="3610521" y="3027190"/>
              <a:ext cx="156148" cy="41337"/>
            </a:xfrm>
            <a:custGeom>
              <a:avLst/>
              <a:gdLst/>
              <a:ahLst/>
              <a:cxnLst/>
              <a:rect l="l" t="t" r="r" b="b"/>
              <a:pathLst>
                <a:path w="5957" h="1577" extrusionOk="0">
                  <a:moveTo>
                    <a:pt x="271" y="1"/>
                  </a:moveTo>
                  <a:cubicBezTo>
                    <a:pt x="271" y="219"/>
                    <a:pt x="239" y="433"/>
                    <a:pt x="169" y="641"/>
                  </a:cubicBezTo>
                  <a:cubicBezTo>
                    <a:pt x="0" y="1154"/>
                    <a:pt x="784" y="1425"/>
                    <a:pt x="1786" y="1569"/>
                  </a:cubicBezTo>
                  <a:lnTo>
                    <a:pt x="1779" y="1569"/>
                  </a:lnTo>
                  <a:cubicBezTo>
                    <a:pt x="1773" y="1574"/>
                    <a:pt x="1852" y="1576"/>
                    <a:pt x="1993" y="1576"/>
                  </a:cubicBezTo>
                  <a:cubicBezTo>
                    <a:pt x="2839" y="1576"/>
                    <a:pt x="5913" y="1498"/>
                    <a:pt x="5943" y="1495"/>
                  </a:cubicBezTo>
                  <a:cubicBezTo>
                    <a:pt x="5957" y="1495"/>
                    <a:pt x="5936" y="1291"/>
                    <a:pt x="5950" y="1288"/>
                  </a:cubicBezTo>
                  <a:cubicBezTo>
                    <a:pt x="4498" y="1080"/>
                    <a:pt x="1523" y="447"/>
                    <a:pt x="271" y="1"/>
                  </a:cubicBezTo>
                  <a:close/>
                </a:path>
              </a:pathLst>
            </a:custGeom>
            <a:solidFill>
              <a:srgbClr val="6587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7" name="Google Shape;19727;p141"/>
            <p:cNvSpPr/>
            <p:nvPr/>
          </p:nvSpPr>
          <p:spPr>
            <a:xfrm>
              <a:off x="3592540" y="2943127"/>
              <a:ext cx="162701" cy="117747"/>
            </a:xfrm>
            <a:custGeom>
              <a:avLst/>
              <a:gdLst/>
              <a:ahLst/>
              <a:cxnLst/>
              <a:rect l="l" t="t" r="r" b="b"/>
              <a:pathLst>
                <a:path w="6207" h="4492" extrusionOk="0">
                  <a:moveTo>
                    <a:pt x="855" y="1"/>
                  </a:moveTo>
                  <a:cubicBezTo>
                    <a:pt x="0" y="1"/>
                    <a:pt x="7" y="426"/>
                    <a:pt x="7" y="641"/>
                  </a:cubicBezTo>
                  <a:cubicBezTo>
                    <a:pt x="7" y="796"/>
                    <a:pt x="85" y="978"/>
                    <a:pt x="194" y="1186"/>
                  </a:cubicBezTo>
                  <a:cubicBezTo>
                    <a:pt x="2304" y="2424"/>
                    <a:pt x="5131" y="4027"/>
                    <a:pt x="6207" y="4491"/>
                  </a:cubicBezTo>
                  <a:cubicBezTo>
                    <a:pt x="6207" y="4168"/>
                    <a:pt x="4143" y="1"/>
                    <a:pt x="855" y="1"/>
                  </a:cubicBezTo>
                  <a:close/>
                </a:path>
              </a:pathLst>
            </a:custGeom>
            <a:solidFill>
              <a:srgbClr val="BCCB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8" name="Google Shape;19728;p141"/>
            <p:cNvSpPr/>
            <p:nvPr/>
          </p:nvSpPr>
          <p:spPr>
            <a:xfrm>
              <a:off x="3592540" y="2943127"/>
              <a:ext cx="96069" cy="54339"/>
            </a:xfrm>
            <a:custGeom>
              <a:avLst/>
              <a:gdLst/>
              <a:ahLst/>
              <a:cxnLst/>
              <a:rect l="l" t="t" r="r" b="b"/>
              <a:pathLst>
                <a:path w="3665" h="2073" extrusionOk="0">
                  <a:moveTo>
                    <a:pt x="855" y="1"/>
                  </a:moveTo>
                  <a:cubicBezTo>
                    <a:pt x="0" y="1"/>
                    <a:pt x="7" y="426"/>
                    <a:pt x="7" y="641"/>
                  </a:cubicBezTo>
                  <a:cubicBezTo>
                    <a:pt x="7" y="985"/>
                    <a:pt x="391" y="1474"/>
                    <a:pt x="669" y="2072"/>
                  </a:cubicBezTo>
                  <a:cubicBezTo>
                    <a:pt x="1039" y="1493"/>
                    <a:pt x="1674" y="913"/>
                    <a:pt x="2703" y="913"/>
                  </a:cubicBezTo>
                  <a:cubicBezTo>
                    <a:pt x="2991" y="913"/>
                    <a:pt x="3311" y="959"/>
                    <a:pt x="3665" y="1063"/>
                  </a:cubicBezTo>
                  <a:cubicBezTo>
                    <a:pt x="2880" y="451"/>
                    <a:pt x="1934" y="1"/>
                    <a:pt x="855" y="1"/>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9" name="Google Shape;19729;p141"/>
            <p:cNvSpPr/>
            <p:nvPr/>
          </p:nvSpPr>
          <p:spPr>
            <a:xfrm>
              <a:off x="3625436" y="3137257"/>
              <a:ext cx="61442" cy="46580"/>
            </a:xfrm>
            <a:custGeom>
              <a:avLst/>
              <a:gdLst/>
              <a:ahLst/>
              <a:cxnLst/>
              <a:rect l="l" t="t" r="r" b="b"/>
              <a:pathLst>
                <a:path w="2344" h="1777" extrusionOk="0">
                  <a:moveTo>
                    <a:pt x="2099" y="0"/>
                  </a:moveTo>
                  <a:cubicBezTo>
                    <a:pt x="2095" y="0"/>
                    <a:pt x="2090" y="0"/>
                    <a:pt x="2086" y="0"/>
                  </a:cubicBezTo>
                  <a:lnTo>
                    <a:pt x="1" y="138"/>
                  </a:lnTo>
                  <a:cubicBezTo>
                    <a:pt x="89" y="500"/>
                    <a:pt x="243" y="841"/>
                    <a:pt x="461" y="1147"/>
                  </a:cubicBezTo>
                  <a:cubicBezTo>
                    <a:pt x="620" y="1372"/>
                    <a:pt x="799" y="1583"/>
                    <a:pt x="999" y="1776"/>
                  </a:cubicBezTo>
                  <a:lnTo>
                    <a:pt x="2241" y="306"/>
                  </a:lnTo>
                  <a:cubicBezTo>
                    <a:pt x="2343" y="183"/>
                    <a:pt x="2256" y="0"/>
                    <a:pt x="2099" y="0"/>
                  </a:cubicBezTo>
                  <a:close/>
                </a:path>
              </a:pathLst>
            </a:custGeom>
            <a:solidFill>
              <a:srgbClr val="BCCB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0" name="Google Shape;19730;p141"/>
            <p:cNvSpPr/>
            <p:nvPr/>
          </p:nvSpPr>
          <p:spPr>
            <a:xfrm>
              <a:off x="3766381" y="2943127"/>
              <a:ext cx="173763" cy="263776"/>
            </a:xfrm>
            <a:custGeom>
              <a:avLst/>
              <a:gdLst/>
              <a:ahLst/>
              <a:cxnLst/>
              <a:rect l="l" t="t" r="r" b="b"/>
              <a:pathLst>
                <a:path w="6629" h="10063" extrusionOk="0">
                  <a:moveTo>
                    <a:pt x="5774" y="1"/>
                  </a:moveTo>
                  <a:cubicBezTo>
                    <a:pt x="2490" y="1"/>
                    <a:pt x="426" y="4168"/>
                    <a:pt x="426" y="4488"/>
                  </a:cubicBezTo>
                  <a:lnTo>
                    <a:pt x="0" y="4488"/>
                  </a:lnTo>
                  <a:lnTo>
                    <a:pt x="0" y="7072"/>
                  </a:lnTo>
                  <a:cubicBezTo>
                    <a:pt x="88" y="7301"/>
                    <a:pt x="1119" y="9981"/>
                    <a:pt x="1920" y="10047"/>
                  </a:cubicBezTo>
                  <a:cubicBezTo>
                    <a:pt x="2026" y="10057"/>
                    <a:pt x="2136" y="10062"/>
                    <a:pt x="2251" y="10062"/>
                  </a:cubicBezTo>
                  <a:cubicBezTo>
                    <a:pt x="3046" y="10062"/>
                    <a:pt x="4040" y="9789"/>
                    <a:pt x="4913" y="8553"/>
                  </a:cubicBezTo>
                  <a:cubicBezTo>
                    <a:pt x="5806" y="7290"/>
                    <a:pt x="5570" y="5775"/>
                    <a:pt x="4164" y="4780"/>
                  </a:cubicBezTo>
                  <a:lnTo>
                    <a:pt x="4157" y="4780"/>
                  </a:lnTo>
                  <a:cubicBezTo>
                    <a:pt x="5159" y="4636"/>
                    <a:pt x="5947" y="4361"/>
                    <a:pt x="5774" y="3851"/>
                  </a:cubicBezTo>
                  <a:cubicBezTo>
                    <a:pt x="5296" y="2413"/>
                    <a:pt x="6625" y="1281"/>
                    <a:pt x="6625" y="641"/>
                  </a:cubicBezTo>
                  <a:cubicBezTo>
                    <a:pt x="6625" y="426"/>
                    <a:pt x="6629" y="1"/>
                    <a:pt x="5774" y="1"/>
                  </a:cubicBezTo>
                  <a:close/>
                </a:path>
              </a:pathLst>
            </a:custGeom>
            <a:solidFill>
              <a:srgbClr val="7896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1" name="Google Shape;19731;p141"/>
            <p:cNvSpPr/>
            <p:nvPr/>
          </p:nvSpPr>
          <p:spPr>
            <a:xfrm>
              <a:off x="3766014" y="3027190"/>
              <a:ext cx="156253" cy="41337"/>
            </a:xfrm>
            <a:custGeom>
              <a:avLst/>
              <a:gdLst/>
              <a:ahLst/>
              <a:cxnLst/>
              <a:rect l="l" t="t" r="r" b="b"/>
              <a:pathLst>
                <a:path w="5961" h="1577" extrusionOk="0">
                  <a:moveTo>
                    <a:pt x="5690" y="1"/>
                  </a:moveTo>
                  <a:lnTo>
                    <a:pt x="5690" y="1"/>
                  </a:lnTo>
                  <a:cubicBezTo>
                    <a:pt x="4435" y="447"/>
                    <a:pt x="1460" y="1080"/>
                    <a:pt x="11" y="1288"/>
                  </a:cubicBezTo>
                  <a:cubicBezTo>
                    <a:pt x="25" y="1291"/>
                    <a:pt x="0" y="1495"/>
                    <a:pt x="18" y="1495"/>
                  </a:cubicBezTo>
                  <a:cubicBezTo>
                    <a:pt x="45" y="1498"/>
                    <a:pt x="3121" y="1576"/>
                    <a:pt x="3966" y="1576"/>
                  </a:cubicBezTo>
                  <a:cubicBezTo>
                    <a:pt x="4106" y="1576"/>
                    <a:pt x="4185" y="1574"/>
                    <a:pt x="4178" y="1569"/>
                  </a:cubicBezTo>
                  <a:lnTo>
                    <a:pt x="4171" y="1569"/>
                  </a:lnTo>
                  <a:cubicBezTo>
                    <a:pt x="5173" y="1425"/>
                    <a:pt x="5961" y="1154"/>
                    <a:pt x="5788" y="641"/>
                  </a:cubicBezTo>
                  <a:cubicBezTo>
                    <a:pt x="5722" y="433"/>
                    <a:pt x="5686" y="219"/>
                    <a:pt x="5690" y="1"/>
                  </a:cubicBezTo>
                  <a:close/>
                </a:path>
              </a:pathLst>
            </a:custGeom>
            <a:solidFill>
              <a:srgbClr val="6587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2" name="Google Shape;19732;p141"/>
            <p:cNvSpPr/>
            <p:nvPr/>
          </p:nvSpPr>
          <p:spPr>
            <a:xfrm>
              <a:off x="3777443" y="2943127"/>
              <a:ext cx="162701" cy="117747"/>
            </a:xfrm>
            <a:custGeom>
              <a:avLst/>
              <a:gdLst/>
              <a:ahLst/>
              <a:cxnLst/>
              <a:rect l="l" t="t" r="r" b="b"/>
              <a:pathLst>
                <a:path w="6207" h="4492" extrusionOk="0">
                  <a:moveTo>
                    <a:pt x="5352" y="1"/>
                  </a:moveTo>
                  <a:cubicBezTo>
                    <a:pt x="2065" y="1"/>
                    <a:pt x="4" y="4168"/>
                    <a:pt x="0" y="4491"/>
                  </a:cubicBezTo>
                  <a:cubicBezTo>
                    <a:pt x="1076" y="4027"/>
                    <a:pt x="3904" y="2424"/>
                    <a:pt x="6014" y="1186"/>
                  </a:cubicBezTo>
                  <a:cubicBezTo>
                    <a:pt x="6123" y="978"/>
                    <a:pt x="6200" y="796"/>
                    <a:pt x="6200" y="641"/>
                  </a:cubicBezTo>
                  <a:cubicBezTo>
                    <a:pt x="6200" y="426"/>
                    <a:pt x="6207" y="1"/>
                    <a:pt x="5352" y="1"/>
                  </a:cubicBezTo>
                  <a:close/>
                </a:path>
              </a:pathLst>
            </a:custGeom>
            <a:solidFill>
              <a:srgbClr val="BCCB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3" name="Google Shape;19733;p141"/>
            <p:cNvSpPr/>
            <p:nvPr/>
          </p:nvSpPr>
          <p:spPr>
            <a:xfrm>
              <a:off x="3844075" y="2943127"/>
              <a:ext cx="96069" cy="54339"/>
            </a:xfrm>
            <a:custGeom>
              <a:avLst/>
              <a:gdLst/>
              <a:ahLst/>
              <a:cxnLst/>
              <a:rect l="l" t="t" r="r" b="b"/>
              <a:pathLst>
                <a:path w="3665" h="2073" extrusionOk="0">
                  <a:moveTo>
                    <a:pt x="2810" y="1"/>
                  </a:moveTo>
                  <a:cubicBezTo>
                    <a:pt x="1731" y="1"/>
                    <a:pt x="785" y="451"/>
                    <a:pt x="1" y="1063"/>
                  </a:cubicBezTo>
                  <a:cubicBezTo>
                    <a:pt x="354" y="959"/>
                    <a:pt x="674" y="913"/>
                    <a:pt x="963" y="913"/>
                  </a:cubicBezTo>
                  <a:cubicBezTo>
                    <a:pt x="1992" y="913"/>
                    <a:pt x="2626" y="1493"/>
                    <a:pt x="2997" y="2072"/>
                  </a:cubicBezTo>
                  <a:cubicBezTo>
                    <a:pt x="3275" y="1474"/>
                    <a:pt x="3658" y="985"/>
                    <a:pt x="3658" y="641"/>
                  </a:cubicBezTo>
                  <a:cubicBezTo>
                    <a:pt x="3658" y="426"/>
                    <a:pt x="3665" y="1"/>
                    <a:pt x="2810" y="1"/>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4" name="Google Shape;19734;p141"/>
            <p:cNvSpPr/>
            <p:nvPr/>
          </p:nvSpPr>
          <p:spPr>
            <a:xfrm>
              <a:off x="3845805" y="3137257"/>
              <a:ext cx="61442" cy="46580"/>
            </a:xfrm>
            <a:custGeom>
              <a:avLst/>
              <a:gdLst/>
              <a:ahLst/>
              <a:cxnLst/>
              <a:rect l="l" t="t" r="r" b="b"/>
              <a:pathLst>
                <a:path w="2344" h="1777" extrusionOk="0">
                  <a:moveTo>
                    <a:pt x="245" y="0"/>
                  </a:moveTo>
                  <a:cubicBezTo>
                    <a:pt x="91" y="0"/>
                    <a:pt x="1" y="183"/>
                    <a:pt x="104" y="306"/>
                  </a:cubicBezTo>
                  <a:lnTo>
                    <a:pt x="1348" y="1776"/>
                  </a:lnTo>
                  <a:cubicBezTo>
                    <a:pt x="1545" y="1583"/>
                    <a:pt x="1725" y="1372"/>
                    <a:pt x="1883" y="1147"/>
                  </a:cubicBezTo>
                  <a:cubicBezTo>
                    <a:pt x="2101" y="841"/>
                    <a:pt x="2256" y="500"/>
                    <a:pt x="2344" y="138"/>
                  </a:cubicBezTo>
                  <a:lnTo>
                    <a:pt x="258" y="0"/>
                  </a:lnTo>
                  <a:cubicBezTo>
                    <a:pt x="254" y="0"/>
                    <a:pt x="250" y="0"/>
                    <a:pt x="245" y="0"/>
                  </a:cubicBezTo>
                  <a:close/>
                </a:path>
              </a:pathLst>
            </a:custGeom>
            <a:solidFill>
              <a:srgbClr val="BCCB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5" name="Google Shape;19735;p141"/>
            <p:cNvSpPr/>
            <p:nvPr/>
          </p:nvSpPr>
          <p:spPr>
            <a:xfrm>
              <a:off x="3749605" y="3055211"/>
              <a:ext cx="33657" cy="72845"/>
            </a:xfrm>
            <a:custGeom>
              <a:avLst/>
              <a:gdLst/>
              <a:ahLst/>
              <a:cxnLst/>
              <a:rect l="l" t="t" r="r" b="b"/>
              <a:pathLst>
                <a:path w="1284" h="2779" extrusionOk="0">
                  <a:moveTo>
                    <a:pt x="640" y="1"/>
                  </a:moveTo>
                  <a:cubicBezTo>
                    <a:pt x="289" y="1"/>
                    <a:pt x="0" y="623"/>
                    <a:pt x="0" y="1390"/>
                  </a:cubicBezTo>
                  <a:cubicBezTo>
                    <a:pt x="0" y="2156"/>
                    <a:pt x="289" y="2779"/>
                    <a:pt x="640" y="2779"/>
                  </a:cubicBezTo>
                  <a:cubicBezTo>
                    <a:pt x="996" y="2779"/>
                    <a:pt x="1284" y="2156"/>
                    <a:pt x="1284" y="1390"/>
                  </a:cubicBezTo>
                  <a:cubicBezTo>
                    <a:pt x="1284" y="623"/>
                    <a:pt x="996" y="1"/>
                    <a:pt x="640"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6" name="Google Shape;19736;p141"/>
            <p:cNvSpPr/>
            <p:nvPr/>
          </p:nvSpPr>
          <p:spPr>
            <a:xfrm>
              <a:off x="3755031" y="3032721"/>
              <a:ext cx="22438" cy="22517"/>
            </a:xfrm>
            <a:custGeom>
              <a:avLst/>
              <a:gdLst/>
              <a:ahLst/>
              <a:cxnLst/>
              <a:rect l="l" t="t" r="r" b="b"/>
              <a:pathLst>
                <a:path w="856" h="859" extrusionOk="0">
                  <a:moveTo>
                    <a:pt x="430" y="1"/>
                  </a:moveTo>
                  <a:cubicBezTo>
                    <a:pt x="194" y="1"/>
                    <a:pt x="1" y="194"/>
                    <a:pt x="1" y="430"/>
                  </a:cubicBezTo>
                  <a:cubicBezTo>
                    <a:pt x="1" y="665"/>
                    <a:pt x="194" y="859"/>
                    <a:pt x="430" y="859"/>
                  </a:cubicBezTo>
                  <a:cubicBezTo>
                    <a:pt x="666" y="859"/>
                    <a:pt x="855" y="665"/>
                    <a:pt x="855" y="430"/>
                  </a:cubicBezTo>
                  <a:cubicBezTo>
                    <a:pt x="855" y="194"/>
                    <a:pt x="666" y="1"/>
                    <a:pt x="430" y="1"/>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7" name="Google Shape;19737;p141"/>
            <p:cNvSpPr/>
            <p:nvPr/>
          </p:nvSpPr>
          <p:spPr>
            <a:xfrm>
              <a:off x="3587376" y="2937884"/>
              <a:ext cx="357853" cy="274235"/>
            </a:xfrm>
            <a:custGeom>
              <a:avLst/>
              <a:gdLst/>
              <a:ahLst/>
              <a:cxnLst/>
              <a:rect l="l" t="t" r="r" b="b"/>
              <a:pathLst>
                <a:path w="13652" h="10462" extrusionOk="0">
                  <a:moveTo>
                    <a:pt x="6826" y="3819"/>
                  </a:moveTo>
                  <a:cubicBezTo>
                    <a:pt x="6952" y="3819"/>
                    <a:pt x="7051" y="3921"/>
                    <a:pt x="7051" y="4048"/>
                  </a:cubicBezTo>
                  <a:cubicBezTo>
                    <a:pt x="7051" y="4186"/>
                    <a:pt x="6940" y="4276"/>
                    <a:pt x="6823" y="4276"/>
                  </a:cubicBezTo>
                  <a:cubicBezTo>
                    <a:pt x="6768" y="4276"/>
                    <a:pt x="6711" y="4255"/>
                    <a:pt x="6664" y="4210"/>
                  </a:cubicBezTo>
                  <a:cubicBezTo>
                    <a:pt x="6520" y="4065"/>
                    <a:pt x="6622" y="3819"/>
                    <a:pt x="6826" y="3819"/>
                  </a:cubicBezTo>
                  <a:close/>
                  <a:moveTo>
                    <a:pt x="1052" y="398"/>
                  </a:moveTo>
                  <a:cubicBezTo>
                    <a:pt x="1797" y="398"/>
                    <a:pt x="2469" y="626"/>
                    <a:pt x="3056" y="960"/>
                  </a:cubicBezTo>
                  <a:cubicBezTo>
                    <a:pt x="2958" y="960"/>
                    <a:pt x="2863" y="960"/>
                    <a:pt x="2771" y="964"/>
                  </a:cubicBezTo>
                  <a:cubicBezTo>
                    <a:pt x="2659" y="967"/>
                    <a:pt x="2571" y="1059"/>
                    <a:pt x="2575" y="1171"/>
                  </a:cubicBezTo>
                  <a:cubicBezTo>
                    <a:pt x="2575" y="1280"/>
                    <a:pt x="2662" y="1365"/>
                    <a:pt x="2769" y="1365"/>
                  </a:cubicBezTo>
                  <a:cubicBezTo>
                    <a:pt x="2774" y="1365"/>
                    <a:pt x="2778" y="1365"/>
                    <a:pt x="2782" y="1365"/>
                  </a:cubicBezTo>
                  <a:cubicBezTo>
                    <a:pt x="2861" y="1361"/>
                    <a:pt x="2940" y="1360"/>
                    <a:pt x="3019" y="1360"/>
                  </a:cubicBezTo>
                  <a:cubicBezTo>
                    <a:pt x="3256" y="1360"/>
                    <a:pt x="3492" y="1375"/>
                    <a:pt x="3724" y="1407"/>
                  </a:cubicBezTo>
                  <a:cubicBezTo>
                    <a:pt x="4104" y="1706"/>
                    <a:pt x="4452" y="2040"/>
                    <a:pt x="4765" y="2402"/>
                  </a:cubicBezTo>
                  <a:cubicBezTo>
                    <a:pt x="5676" y="3447"/>
                    <a:pt x="6172" y="4519"/>
                    <a:pt x="6203" y="4695"/>
                  </a:cubicBezTo>
                  <a:cubicBezTo>
                    <a:pt x="6211" y="4730"/>
                    <a:pt x="6207" y="4762"/>
                    <a:pt x="6200" y="4797"/>
                  </a:cubicBezTo>
                  <a:cubicBezTo>
                    <a:pt x="6179" y="4836"/>
                    <a:pt x="6161" y="4874"/>
                    <a:pt x="6147" y="4916"/>
                  </a:cubicBezTo>
                  <a:cubicBezTo>
                    <a:pt x="6044" y="4920"/>
                    <a:pt x="5733" y="4929"/>
                    <a:pt x="5312" y="4929"/>
                  </a:cubicBezTo>
                  <a:cubicBezTo>
                    <a:pt x="4912" y="4929"/>
                    <a:pt x="4414" y="4921"/>
                    <a:pt x="3904" y="4892"/>
                  </a:cubicBezTo>
                  <a:cubicBezTo>
                    <a:pt x="3218" y="4853"/>
                    <a:pt x="1590" y="4720"/>
                    <a:pt x="1270" y="4294"/>
                  </a:cubicBezTo>
                  <a:cubicBezTo>
                    <a:pt x="1228" y="4241"/>
                    <a:pt x="1217" y="4171"/>
                    <a:pt x="1242" y="4111"/>
                  </a:cubicBezTo>
                  <a:cubicBezTo>
                    <a:pt x="1470" y="3432"/>
                    <a:pt x="1326" y="2817"/>
                    <a:pt x="1098" y="2293"/>
                  </a:cubicBezTo>
                  <a:cubicBezTo>
                    <a:pt x="1115" y="2230"/>
                    <a:pt x="1277" y="1748"/>
                    <a:pt x="2008" y="1502"/>
                  </a:cubicBezTo>
                  <a:cubicBezTo>
                    <a:pt x="2107" y="1474"/>
                    <a:pt x="2167" y="1375"/>
                    <a:pt x="2153" y="1273"/>
                  </a:cubicBezTo>
                  <a:cubicBezTo>
                    <a:pt x="2133" y="1176"/>
                    <a:pt x="2047" y="1112"/>
                    <a:pt x="1956" y="1112"/>
                  </a:cubicBezTo>
                  <a:cubicBezTo>
                    <a:pt x="1935" y="1112"/>
                    <a:pt x="1913" y="1115"/>
                    <a:pt x="1892" y="1122"/>
                  </a:cubicBezTo>
                  <a:cubicBezTo>
                    <a:pt x="1340" y="1305"/>
                    <a:pt x="1038" y="1611"/>
                    <a:pt x="880" y="1850"/>
                  </a:cubicBezTo>
                  <a:cubicBezTo>
                    <a:pt x="827" y="1755"/>
                    <a:pt x="774" y="1664"/>
                    <a:pt x="725" y="1579"/>
                  </a:cubicBezTo>
                  <a:cubicBezTo>
                    <a:pt x="560" y="1287"/>
                    <a:pt x="405" y="1010"/>
                    <a:pt x="405" y="841"/>
                  </a:cubicBezTo>
                  <a:lnTo>
                    <a:pt x="405" y="837"/>
                  </a:lnTo>
                  <a:cubicBezTo>
                    <a:pt x="405" y="742"/>
                    <a:pt x="405" y="640"/>
                    <a:pt x="468" y="563"/>
                  </a:cubicBezTo>
                  <a:cubicBezTo>
                    <a:pt x="553" y="454"/>
                    <a:pt x="757" y="398"/>
                    <a:pt x="1052" y="398"/>
                  </a:cubicBezTo>
                  <a:close/>
                  <a:moveTo>
                    <a:pt x="12607" y="401"/>
                  </a:moveTo>
                  <a:cubicBezTo>
                    <a:pt x="12906" y="401"/>
                    <a:pt x="13106" y="458"/>
                    <a:pt x="13194" y="563"/>
                  </a:cubicBezTo>
                  <a:cubicBezTo>
                    <a:pt x="13254" y="640"/>
                    <a:pt x="13254" y="746"/>
                    <a:pt x="13254" y="837"/>
                  </a:cubicBezTo>
                  <a:lnTo>
                    <a:pt x="13254" y="841"/>
                  </a:lnTo>
                  <a:cubicBezTo>
                    <a:pt x="13254" y="1010"/>
                    <a:pt x="13096" y="1287"/>
                    <a:pt x="12930" y="1579"/>
                  </a:cubicBezTo>
                  <a:cubicBezTo>
                    <a:pt x="12881" y="1667"/>
                    <a:pt x="12832" y="1755"/>
                    <a:pt x="12779" y="1850"/>
                  </a:cubicBezTo>
                  <a:cubicBezTo>
                    <a:pt x="12621" y="1611"/>
                    <a:pt x="12319" y="1309"/>
                    <a:pt x="11770" y="1122"/>
                  </a:cubicBezTo>
                  <a:cubicBezTo>
                    <a:pt x="11749" y="1115"/>
                    <a:pt x="11727" y="1112"/>
                    <a:pt x="11705" y="1112"/>
                  </a:cubicBezTo>
                  <a:cubicBezTo>
                    <a:pt x="11630" y="1112"/>
                    <a:pt x="11556" y="1153"/>
                    <a:pt x="11520" y="1224"/>
                  </a:cubicBezTo>
                  <a:cubicBezTo>
                    <a:pt x="11471" y="1333"/>
                    <a:pt x="11524" y="1463"/>
                    <a:pt x="11640" y="1502"/>
                  </a:cubicBezTo>
                  <a:cubicBezTo>
                    <a:pt x="12371" y="1745"/>
                    <a:pt x="12537" y="2223"/>
                    <a:pt x="12558" y="2297"/>
                  </a:cubicBezTo>
                  <a:cubicBezTo>
                    <a:pt x="12333" y="2817"/>
                    <a:pt x="12188" y="3432"/>
                    <a:pt x="12414" y="4111"/>
                  </a:cubicBezTo>
                  <a:cubicBezTo>
                    <a:pt x="12442" y="4171"/>
                    <a:pt x="12431" y="4241"/>
                    <a:pt x="12389" y="4294"/>
                  </a:cubicBezTo>
                  <a:cubicBezTo>
                    <a:pt x="12069" y="4720"/>
                    <a:pt x="10437" y="4853"/>
                    <a:pt x="9752" y="4892"/>
                  </a:cubicBezTo>
                  <a:cubicBezTo>
                    <a:pt x="9233" y="4922"/>
                    <a:pt x="8727" y="4930"/>
                    <a:pt x="8325" y="4930"/>
                  </a:cubicBezTo>
                  <a:cubicBezTo>
                    <a:pt x="7923" y="4930"/>
                    <a:pt x="7624" y="4922"/>
                    <a:pt x="7519" y="4920"/>
                  </a:cubicBezTo>
                  <a:cubicBezTo>
                    <a:pt x="7501" y="4874"/>
                    <a:pt x="7480" y="4829"/>
                    <a:pt x="7462" y="4786"/>
                  </a:cubicBezTo>
                  <a:cubicBezTo>
                    <a:pt x="7455" y="4758"/>
                    <a:pt x="7452" y="4727"/>
                    <a:pt x="7452" y="4695"/>
                  </a:cubicBezTo>
                  <a:cubicBezTo>
                    <a:pt x="7480" y="4530"/>
                    <a:pt x="7979" y="3447"/>
                    <a:pt x="8890" y="2402"/>
                  </a:cubicBezTo>
                  <a:cubicBezTo>
                    <a:pt x="9207" y="2040"/>
                    <a:pt x="9555" y="1706"/>
                    <a:pt x="9931" y="1407"/>
                  </a:cubicBezTo>
                  <a:cubicBezTo>
                    <a:pt x="10163" y="1375"/>
                    <a:pt x="10397" y="1360"/>
                    <a:pt x="10632" y="1360"/>
                  </a:cubicBezTo>
                  <a:cubicBezTo>
                    <a:pt x="10710" y="1360"/>
                    <a:pt x="10788" y="1361"/>
                    <a:pt x="10866" y="1365"/>
                  </a:cubicBezTo>
                  <a:cubicBezTo>
                    <a:pt x="10871" y="1365"/>
                    <a:pt x="10875" y="1365"/>
                    <a:pt x="10880" y="1365"/>
                  </a:cubicBezTo>
                  <a:cubicBezTo>
                    <a:pt x="10983" y="1365"/>
                    <a:pt x="11074" y="1290"/>
                    <a:pt x="11084" y="1182"/>
                  </a:cubicBezTo>
                  <a:cubicBezTo>
                    <a:pt x="11095" y="1069"/>
                    <a:pt x="11010" y="971"/>
                    <a:pt x="10898" y="967"/>
                  </a:cubicBezTo>
                  <a:cubicBezTo>
                    <a:pt x="10803" y="960"/>
                    <a:pt x="10705" y="960"/>
                    <a:pt x="10603" y="960"/>
                  </a:cubicBezTo>
                  <a:cubicBezTo>
                    <a:pt x="11190" y="626"/>
                    <a:pt x="11861" y="401"/>
                    <a:pt x="12607" y="401"/>
                  </a:cubicBezTo>
                  <a:close/>
                  <a:moveTo>
                    <a:pt x="6035" y="5321"/>
                  </a:moveTo>
                  <a:cubicBezTo>
                    <a:pt x="6010" y="5476"/>
                    <a:pt x="5993" y="5634"/>
                    <a:pt x="5993" y="5792"/>
                  </a:cubicBezTo>
                  <a:lnTo>
                    <a:pt x="5254" y="6661"/>
                  </a:lnTo>
                  <a:lnTo>
                    <a:pt x="3302" y="6791"/>
                  </a:lnTo>
                  <a:lnTo>
                    <a:pt x="5764" y="5328"/>
                  </a:lnTo>
                  <a:cubicBezTo>
                    <a:pt x="5873" y="5328"/>
                    <a:pt x="5964" y="5324"/>
                    <a:pt x="6035" y="5321"/>
                  </a:cubicBezTo>
                  <a:close/>
                  <a:moveTo>
                    <a:pt x="7628" y="5321"/>
                  </a:moveTo>
                  <a:cubicBezTo>
                    <a:pt x="7694" y="5324"/>
                    <a:pt x="7786" y="5324"/>
                    <a:pt x="7891" y="5328"/>
                  </a:cubicBezTo>
                  <a:lnTo>
                    <a:pt x="10353" y="6791"/>
                  </a:lnTo>
                  <a:lnTo>
                    <a:pt x="8401" y="6661"/>
                  </a:lnTo>
                  <a:lnTo>
                    <a:pt x="7670" y="5799"/>
                  </a:lnTo>
                  <a:cubicBezTo>
                    <a:pt x="7670" y="5637"/>
                    <a:pt x="7652" y="5479"/>
                    <a:pt x="7628" y="5321"/>
                  </a:cubicBezTo>
                  <a:close/>
                  <a:moveTo>
                    <a:pt x="2715" y="5184"/>
                  </a:moveTo>
                  <a:cubicBezTo>
                    <a:pt x="3056" y="5233"/>
                    <a:pt x="3447" y="5268"/>
                    <a:pt x="3883" y="5293"/>
                  </a:cubicBezTo>
                  <a:cubicBezTo>
                    <a:pt x="4269" y="5314"/>
                    <a:pt x="4646" y="5324"/>
                    <a:pt x="4980" y="5328"/>
                  </a:cubicBezTo>
                  <a:lnTo>
                    <a:pt x="2423" y="6850"/>
                  </a:lnTo>
                  <a:lnTo>
                    <a:pt x="1604" y="6903"/>
                  </a:lnTo>
                  <a:cubicBezTo>
                    <a:pt x="1692" y="6267"/>
                    <a:pt x="2068" y="5665"/>
                    <a:pt x="2715" y="5187"/>
                  </a:cubicBezTo>
                  <a:lnTo>
                    <a:pt x="2715" y="5184"/>
                  </a:lnTo>
                  <a:close/>
                  <a:moveTo>
                    <a:pt x="10944" y="5187"/>
                  </a:moveTo>
                  <a:cubicBezTo>
                    <a:pt x="11591" y="5665"/>
                    <a:pt x="11967" y="6267"/>
                    <a:pt x="12051" y="6903"/>
                  </a:cubicBezTo>
                  <a:lnTo>
                    <a:pt x="11236" y="6850"/>
                  </a:lnTo>
                  <a:lnTo>
                    <a:pt x="8676" y="5328"/>
                  </a:lnTo>
                  <a:cubicBezTo>
                    <a:pt x="9010" y="5324"/>
                    <a:pt x="9389" y="5314"/>
                    <a:pt x="9773" y="5293"/>
                  </a:cubicBezTo>
                  <a:cubicBezTo>
                    <a:pt x="10212" y="5268"/>
                    <a:pt x="10603" y="5233"/>
                    <a:pt x="10944" y="5187"/>
                  </a:cubicBezTo>
                  <a:close/>
                  <a:moveTo>
                    <a:pt x="6833" y="4674"/>
                  </a:moveTo>
                  <a:cubicBezTo>
                    <a:pt x="6914" y="4674"/>
                    <a:pt x="7023" y="4790"/>
                    <a:pt x="7104" y="4966"/>
                  </a:cubicBezTo>
                  <a:cubicBezTo>
                    <a:pt x="7213" y="5198"/>
                    <a:pt x="7272" y="5525"/>
                    <a:pt x="7272" y="5866"/>
                  </a:cubicBezTo>
                  <a:cubicBezTo>
                    <a:pt x="7272" y="6203"/>
                    <a:pt x="7213" y="6530"/>
                    <a:pt x="7104" y="6763"/>
                  </a:cubicBezTo>
                  <a:cubicBezTo>
                    <a:pt x="7023" y="6942"/>
                    <a:pt x="6914" y="7054"/>
                    <a:pt x="6833" y="7054"/>
                  </a:cubicBezTo>
                  <a:cubicBezTo>
                    <a:pt x="6749" y="7054"/>
                    <a:pt x="6643" y="6942"/>
                    <a:pt x="6559" y="6763"/>
                  </a:cubicBezTo>
                  <a:cubicBezTo>
                    <a:pt x="6453" y="6530"/>
                    <a:pt x="6390" y="6203"/>
                    <a:pt x="6390" y="5866"/>
                  </a:cubicBezTo>
                  <a:cubicBezTo>
                    <a:pt x="6390" y="5525"/>
                    <a:pt x="6453" y="5198"/>
                    <a:pt x="6559" y="4966"/>
                  </a:cubicBezTo>
                  <a:cubicBezTo>
                    <a:pt x="6643" y="4790"/>
                    <a:pt x="6749" y="4674"/>
                    <a:pt x="6833" y="4674"/>
                  </a:cubicBezTo>
                  <a:close/>
                  <a:moveTo>
                    <a:pt x="6028" y="6362"/>
                  </a:moveTo>
                  <a:cubicBezTo>
                    <a:pt x="6109" y="6854"/>
                    <a:pt x="6305" y="7227"/>
                    <a:pt x="6566" y="7378"/>
                  </a:cubicBezTo>
                  <a:cubicBezTo>
                    <a:pt x="6464" y="7645"/>
                    <a:pt x="6256" y="8141"/>
                    <a:pt x="6003" y="8637"/>
                  </a:cubicBezTo>
                  <a:cubicBezTo>
                    <a:pt x="5792" y="9055"/>
                    <a:pt x="5588" y="9386"/>
                    <a:pt x="5402" y="9628"/>
                  </a:cubicBezTo>
                  <a:cubicBezTo>
                    <a:pt x="5131" y="9980"/>
                    <a:pt x="4966" y="10043"/>
                    <a:pt x="4892" y="10047"/>
                  </a:cubicBezTo>
                  <a:cubicBezTo>
                    <a:pt x="4792" y="10055"/>
                    <a:pt x="4693" y="10060"/>
                    <a:pt x="4596" y="10060"/>
                  </a:cubicBezTo>
                  <a:cubicBezTo>
                    <a:pt x="4086" y="10060"/>
                    <a:pt x="3624" y="9942"/>
                    <a:pt x="3207" y="9706"/>
                  </a:cubicBezTo>
                  <a:lnTo>
                    <a:pt x="3492" y="9368"/>
                  </a:lnTo>
                  <a:cubicBezTo>
                    <a:pt x="3620" y="9217"/>
                    <a:pt x="3483" y="9037"/>
                    <a:pt x="3333" y="9037"/>
                  </a:cubicBezTo>
                  <a:cubicBezTo>
                    <a:pt x="3281" y="9037"/>
                    <a:pt x="3227" y="9059"/>
                    <a:pt x="3183" y="9112"/>
                  </a:cubicBezTo>
                  <a:lnTo>
                    <a:pt x="2870" y="9484"/>
                  </a:lnTo>
                  <a:cubicBezTo>
                    <a:pt x="2564" y="9242"/>
                    <a:pt x="2297" y="8957"/>
                    <a:pt x="2075" y="8637"/>
                  </a:cubicBezTo>
                  <a:cubicBezTo>
                    <a:pt x="1769" y="8201"/>
                    <a:pt x="1607" y="7751"/>
                    <a:pt x="1586" y="7304"/>
                  </a:cubicBezTo>
                  <a:lnTo>
                    <a:pt x="4895" y="7086"/>
                  </a:lnTo>
                  <a:lnTo>
                    <a:pt x="4895" y="7086"/>
                  </a:lnTo>
                  <a:lnTo>
                    <a:pt x="3738" y="8454"/>
                  </a:lnTo>
                  <a:cubicBezTo>
                    <a:pt x="3606" y="8605"/>
                    <a:pt x="3744" y="8790"/>
                    <a:pt x="3893" y="8790"/>
                  </a:cubicBezTo>
                  <a:cubicBezTo>
                    <a:pt x="3946" y="8790"/>
                    <a:pt x="4000" y="8767"/>
                    <a:pt x="4044" y="8711"/>
                  </a:cubicBezTo>
                  <a:lnTo>
                    <a:pt x="6028" y="6362"/>
                  </a:lnTo>
                  <a:close/>
                  <a:moveTo>
                    <a:pt x="7631" y="6372"/>
                  </a:moveTo>
                  <a:lnTo>
                    <a:pt x="9607" y="8714"/>
                  </a:lnTo>
                  <a:cubicBezTo>
                    <a:pt x="9651" y="8763"/>
                    <a:pt x="9703" y="8784"/>
                    <a:pt x="9753" y="8784"/>
                  </a:cubicBezTo>
                  <a:cubicBezTo>
                    <a:pt x="9900" y="8784"/>
                    <a:pt x="10034" y="8607"/>
                    <a:pt x="9913" y="8457"/>
                  </a:cubicBezTo>
                  <a:lnTo>
                    <a:pt x="8760" y="7090"/>
                  </a:lnTo>
                  <a:lnTo>
                    <a:pt x="12069" y="7308"/>
                  </a:lnTo>
                  <a:cubicBezTo>
                    <a:pt x="12044" y="7751"/>
                    <a:pt x="11883" y="8204"/>
                    <a:pt x="11580" y="8637"/>
                  </a:cubicBezTo>
                  <a:cubicBezTo>
                    <a:pt x="11359" y="8957"/>
                    <a:pt x="11091" y="9245"/>
                    <a:pt x="10782" y="9484"/>
                  </a:cubicBezTo>
                  <a:lnTo>
                    <a:pt x="10469" y="9112"/>
                  </a:lnTo>
                  <a:cubicBezTo>
                    <a:pt x="10424" y="9059"/>
                    <a:pt x="10371" y="9037"/>
                    <a:pt x="10319" y="9037"/>
                  </a:cubicBezTo>
                  <a:cubicBezTo>
                    <a:pt x="10171" y="9037"/>
                    <a:pt x="10035" y="9218"/>
                    <a:pt x="10163" y="9372"/>
                  </a:cubicBezTo>
                  <a:lnTo>
                    <a:pt x="10448" y="9706"/>
                  </a:lnTo>
                  <a:cubicBezTo>
                    <a:pt x="10028" y="9945"/>
                    <a:pt x="9568" y="10063"/>
                    <a:pt x="9058" y="10063"/>
                  </a:cubicBezTo>
                  <a:cubicBezTo>
                    <a:pt x="8962" y="10063"/>
                    <a:pt x="8864" y="10059"/>
                    <a:pt x="8763" y="10050"/>
                  </a:cubicBezTo>
                  <a:cubicBezTo>
                    <a:pt x="8690" y="10043"/>
                    <a:pt x="8524" y="9980"/>
                    <a:pt x="8250" y="9628"/>
                  </a:cubicBezTo>
                  <a:cubicBezTo>
                    <a:pt x="8064" y="9389"/>
                    <a:pt x="7863" y="9055"/>
                    <a:pt x="7649" y="8637"/>
                  </a:cubicBezTo>
                  <a:cubicBezTo>
                    <a:pt x="7399" y="8145"/>
                    <a:pt x="7192" y="7649"/>
                    <a:pt x="7086" y="7385"/>
                  </a:cubicBezTo>
                  <a:cubicBezTo>
                    <a:pt x="7350" y="7237"/>
                    <a:pt x="7547" y="6861"/>
                    <a:pt x="7631" y="6372"/>
                  </a:cubicBezTo>
                  <a:close/>
                  <a:moveTo>
                    <a:pt x="1052" y="0"/>
                  </a:moveTo>
                  <a:cubicBezTo>
                    <a:pt x="616" y="0"/>
                    <a:pt x="320" y="102"/>
                    <a:pt x="152" y="313"/>
                  </a:cubicBezTo>
                  <a:cubicBezTo>
                    <a:pt x="0" y="500"/>
                    <a:pt x="0" y="718"/>
                    <a:pt x="0" y="837"/>
                  </a:cubicBezTo>
                  <a:lnTo>
                    <a:pt x="0" y="841"/>
                  </a:lnTo>
                  <a:cubicBezTo>
                    <a:pt x="0" y="1115"/>
                    <a:pt x="176" y="1421"/>
                    <a:pt x="377" y="1776"/>
                  </a:cubicBezTo>
                  <a:cubicBezTo>
                    <a:pt x="718" y="2381"/>
                    <a:pt x="1143" y="3130"/>
                    <a:pt x="858" y="3985"/>
                  </a:cubicBezTo>
                  <a:cubicBezTo>
                    <a:pt x="792" y="4171"/>
                    <a:pt x="827" y="4378"/>
                    <a:pt x="946" y="4533"/>
                  </a:cubicBezTo>
                  <a:cubicBezTo>
                    <a:pt x="1133" y="4779"/>
                    <a:pt x="1541" y="4966"/>
                    <a:pt x="2188" y="5099"/>
                  </a:cubicBezTo>
                  <a:cubicBezTo>
                    <a:pt x="1041" y="6130"/>
                    <a:pt x="851" y="7596"/>
                    <a:pt x="1748" y="8865"/>
                  </a:cubicBezTo>
                  <a:cubicBezTo>
                    <a:pt x="2216" y="9534"/>
                    <a:pt x="2771" y="9994"/>
                    <a:pt x="3394" y="10244"/>
                  </a:cubicBezTo>
                  <a:cubicBezTo>
                    <a:pt x="3765" y="10388"/>
                    <a:pt x="4156" y="10462"/>
                    <a:pt x="4555" y="10462"/>
                  </a:cubicBezTo>
                  <a:cubicBezTo>
                    <a:pt x="4564" y="10462"/>
                    <a:pt x="4573" y="10462"/>
                    <a:pt x="4582" y="10462"/>
                  </a:cubicBezTo>
                  <a:cubicBezTo>
                    <a:pt x="4691" y="10462"/>
                    <a:pt x="4807" y="10458"/>
                    <a:pt x="4924" y="10448"/>
                  </a:cubicBezTo>
                  <a:cubicBezTo>
                    <a:pt x="5177" y="10427"/>
                    <a:pt x="5437" y="10237"/>
                    <a:pt x="5718" y="9875"/>
                  </a:cubicBezTo>
                  <a:cubicBezTo>
                    <a:pt x="5919" y="9611"/>
                    <a:pt x="6137" y="9259"/>
                    <a:pt x="6362" y="8816"/>
                  </a:cubicBezTo>
                  <a:cubicBezTo>
                    <a:pt x="6460" y="8623"/>
                    <a:pt x="6548" y="8433"/>
                    <a:pt x="6629" y="8254"/>
                  </a:cubicBezTo>
                  <a:lnTo>
                    <a:pt x="6629" y="8967"/>
                  </a:lnTo>
                  <a:cubicBezTo>
                    <a:pt x="6629" y="9099"/>
                    <a:pt x="6729" y="9165"/>
                    <a:pt x="6829" y="9165"/>
                  </a:cubicBezTo>
                  <a:cubicBezTo>
                    <a:pt x="6930" y="9165"/>
                    <a:pt x="7030" y="9099"/>
                    <a:pt x="7030" y="8967"/>
                  </a:cubicBezTo>
                  <a:lnTo>
                    <a:pt x="7030" y="8268"/>
                  </a:lnTo>
                  <a:cubicBezTo>
                    <a:pt x="7111" y="8443"/>
                    <a:pt x="7199" y="8630"/>
                    <a:pt x="7294" y="8816"/>
                  </a:cubicBezTo>
                  <a:cubicBezTo>
                    <a:pt x="7519" y="9256"/>
                    <a:pt x="7733" y="9611"/>
                    <a:pt x="7937" y="9875"/>
                  </a:cubicBezTo>
                  <a:cubicBezTo>
                    <a:pt x="8218" y="10237"/>
                    <a:pt x="8479" y="10427"/>
                    <a:pt x="8732" y="10448"/>
                  </a:cubicBezTo>
                  <a:cubicBezTo>
                    <a:pt x="8848" y="10458"/>
                    <a:pt x="8964" y="10462"/>
                    <a:pt x="9073" y="10462"/>
                  </a:cubicBezTo>
                  <a:cubicBezTo>
                    <a:pt x="9082" y="10462"/>
                    <a:pt x="9091" y="10462"/>
                    <a:pt x="9100" y="10462"/>
                  </a:cubicBezTo>
                  <a:cubicBezTo>
                    <a:pt x="9496" y="10462"/>
                    <a:pt x="9890" y="10388"/>
                    <a:pt x="10258" y="10244"/>
                  </a:cubicBezTo>
                  <a:cubicBezTo>
                    <a:pt x="10884" y="9994"/>
                    <a:pt x="11436" y="9534"/>
                    <a:pt x="11907" y="8865"/>
                  </a:cubicBezTo>
                  <a:cubicBezTo>
                    <a:pt x="12800" y="7599"/>
                    <a:pt x="12614" y="6130"/>
                    <a:pt x="11468" y="5099"/>
                  </a:cubicBezTo>
                  <a:cubicBezTo>
                    <a:pt x="12111" y="4966"/>
                    <a:pt x="12523" y="4779"/>
                    <a:pt x="12705" y="4537"/>
                  </a:cubicBezTo>
                  <a:cubicBezTo>
                    <a:pt x="12828" y="4378"/>
                    <a:pt x="12860" y="4171"/>
                    <a:pt x="12793" y="3985"/>
                  </a:cubicBezTo>
                  <a:cubicBezTo>
                    <a:pt x="12508" y="3134"/>
                    <a:pt x="12937" y="2381"/>
                    <a:pt x="13279" y="1776"/>
                  </a:cubicBezTo>
                  <a:cubicBezTo>
                    <a:pt x="13479" y="1425"/>
                    <a:pt x="13651" y="1115"/>
                    <a:pt x="13651" y="841"/>
                  </a:cubicBezTo>
                  <a:lnTo>
                    <a:pt x="13651" y="837"/>
                  </a:lnTo>
                  <a:cubicBezTo>
                    <a:pt x="13651" y="718"/>
                    <a:pt x="13651" y="500"/>
                    <a:pt x="13504" y="313"/>
                  </a:cubicBezTo>
                  <a:cubicBezTo>
                    <a:pt x="13335" y="102"/>
                    <a:pt x="13039" y="0"/>
                    <a:pt x="12603" y="0"/>
                  </a:cubicBezTo>
                  <a:cubicBezTo>
                    <a:pt x="10803" y="0"/>
                    <a:pt x="9400" y="1193"/>
                    <a:pt x="8545" y="2195"/>
                  </a:cubicBezTo>
                  <a:cubicBezTo>
                    <a:pt x="8131" y="2676"/>
                    <a:pt x="7765" y="3200"/>
                    <a:pt x="7452" y="3756"/>
                  </a:cubicBezTo>
                  <a:lnTo>
                    <a:pt x="7413" y="3826"/>
                  </a:lnTo>
                  <a:cubicBezTo>
                    <a:pt x="7378" y="3735"/>
                    <a:pt x="7325" y="3654"/>
                    <a:pt x="7255" y="3591"/>
                  </a:cubicBezTo>
                  <a:cubicBezTo>
                    <a:pt x="7304" y="3401"/>
                    <a:pt x="7441" y="2902"/>
                    <a:pt x="7624" y="2406"/>
                  </a:cubicBezTo>
                  <a:cubicBezTo>
                    <a:pt x="8032" y="1291"/>
                    <a:pt x="8268" y="1263"/>
                    <a:pt x="8268" y="1263"/>
                  </a:cubicBezTo>
                  <a:cubicBezTo>
                    <a:pt x="8271" y="1263"/>
                    <a:pt x="8306" y="1273"/>
                    <a:pt x="8363" y="1372"/>
                  </a:cubicBezTo>
                  <a:cubicBezTo>
                    <a:pt x="8404" y="1448"/>
                    <a:pt x="8468" y="1479"/>
                    <a:pt x="8532" y="1479"/>
                  </a:cubicBezTo>
                  <a:cubicBezTo>
                    <a:pt x="8672" y="1479"/>
                    <a:pt x="8811" y="1328"/>
                    <a:pt x="8707" y="1168"/>
                  </a:cubicBezTo>
                  <a:cubicBezTo>
                    <a:pt x="8561" y="921"/>
                    <a:pt x="8396" y="862"/>
                    <a:pt x="8268" y="862"/>
                  </a:cubicBezTo>
                  <a:cubicBezTo>
                    <a:pt x="8248" y="862"/>
                    <a:pt x="8229" y="863"/>
                    <a:pt x="8211" y="865"/>
                  </a:cubicBezTo>
                  <a:cubicBezTo>
                    <a:pt x="7786" y="929"/>
                    <a:pt x="7466" y="1667"/>
                    <a:pt x="7234" y="2304"/>
                  </a:cubicBezTo>
                  <a:cubicBezTo>
                    <a:pt x="7069" y="2757"/>
                    <a:pt x="6945" y="3200"/>
                    <a:pt x="6882" y="3422"/>
                  </a:cubicBezTo>
                  <a:lnTo>
                    <a:pt x="6766" y="3422"/>
                  </a:lnTo>
                  <a:cubicBezTo>
                    <a:pt x="6706" y="3200"/>
                    <a:pt x="6580" y="2757"/>
                    <a:pt x="6414" y="2304"/>
                  </a:cubicBezTo>
                  <a:cubicBezTo>
                    <a:pt x="6182" y="1667"/>
                    <a:pt x="5862" y="929"/>
                    <a:pt x="5437" y="865"/>
                  </a:cubicBezTo>
                  <a:cubicBezTo>
                    <a:pt x="5419" y="863"/>
                    <a:pt x="5400" y="862"/>
                    <a:pt x="5380" y="862"/>
                  </a:cubicBezTo>
                  <a:cubicBezTo>
                    <a:pt x="5252" y="862"/>
                    <a:pt x="5087" y="921"/>
                    <a:pt x="4941" y="1168"/>
                  </a:cubicBezTo>
                  <a:cubicBezTo>
                    <a:pt x="4837" y="1328"/>
                    <a:pt x="4976" y="1479"/>
                    <a:pt x="5115" y="1479"/>
                  </a:cubicBezTo>
                  <a:cubicBezTo>
                    <a:pt x="5178" y="1479"/>
                    <a:pt x="5242" y="1448"/>
                    <a:pt x="5282" y="1372"/>
                  </a:cubicBezTo>
                  <a:cubicBezTo>
                    <a:pt x="5342" y="1273"/>
                    <a:pt x="5377" y="1263"/>
                    <a:pt x="5381" y="1263"/>
                  </a:cubicBezTo>
                  <a:cubicBezTo>
                    <a:pt x="5381" y="1263"/>
                    <a:pt x="5616" y="1291"/>
                    <a:pt x="6024" y="2406"/>
                  </a:cubicBezTo>
                  <a:cubicBezTo>
                    <a:pt x="6207" y="2898"/>
                    <a:pt x="6344" y="3401"/>
                    <a:pt x="6393" y="3591"/>
                  </a:cubicBezTo>
                  <a:cubicBezTo>
                    <a:pt x="6327" y="3654"/>
                    <a:pt x="6274" y="3735"/>
                    <a:pt x="6239" y="3819"/>
                  </a:cubicBezTo>
                  <a:lnTo>
                    <a:pt x="6203" y="3756"/>
                  </a:lnTo>
                  <a:cubicBezTo>
                    <a:pt x="5891" y="3200"/>
                    <a:pt x="5525" y="2680"/>
                    <a:pt x="5110" y="2195"/>
                  </a:cubicBezTo>
                  <a:cubicBezTo>
                    <a:pt x="4252" y="1193"/>
                    <a:pt x="2852" y="0"/>
                    <a:pt x="10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738" name="Google Shape;19738;p141"/>
          <p:cNvGrpSpPr/>
          <p:nvPr/>
        </p:nvGrpSpPr>
        <p:grpSpPr>
          <a:xfrm>
            <a:off x="1944035" y="3048528"/>
            <a:ext cx="362650" cy="357748"/>
            <a:chOff x="1944035" y="2896128"/>
            <a:chExt cx="362650" cy="357748"/>
          </a:xfrm>
        </p:grpSpPr>
        <p:sp>
          <p:nvSpPr>
            <p:cNvPr id="19739" name="Google Shape;19739;p141"/>
            <p:cNvSpPr/>
            <p:nvPr/>
          </p:nvSpPr>
          <p:spPr>
            <a:xfrm>
              <a:off x="2002149" y="2990965"/>
              <a:ext cx="246502" cy="257669"/>
            </a:xfrm>
            <a:custGeom>
              <a:avLst/>
              <a:gdLst/>
              <a:ahLst/>
              <a:cxnLst/>
              <a:rect l="l" t="t" r="r" b="b"/>
              <a:pathLst>
                <a:path w="9404" h="9830" extrusionOk="0">
                  <a:moveTo>
                    <a:pt x="1490" y="1"/>
                  </a:moveTo>
                  <a:cubicBezTo>
                    <a:pt x="1173" y="1"/>
                    <a:pt x="882" y="183"/>
                    <a:pt x="736" y="469"/>
                  </a:cubicBezTo>
                  <a:cubicBezTo>
                    <a:pt x="271" y="1411"/>
                    <a:pt x="1" y="2533"/>
                    <a:pt x="1" y="3739"/>
                  </a:cubicBezTo>
                  <a:cubicBezTo>
                    <a:pt x="1" y="7104"/>
                    <a:pt x="2103" y="9829"/>
                    <a:pt x="4702" y="9829"/>
                  </a:cubicBezTo>
                  <a:cubicBezTo>
                    <a:pt x="7297" y="9829"/>
                    <a:pt x="9404" y="7104"/>
                    <a:pt x="9404" y="3739"/>
                  </a:cubicBezTo>
                  <a:cubicBezTo>
                    <a:pt x="9400" y="2536"/>
                    <a:pt x="9129" y="1415"/>
                    <a:pt x="8665" y="469"/>
                  </a:cubicBezTo>
                  <a:cubicBezTo>
                    <a:pt x="8519" y="183"/>
                    <a:pt x="8228" y="1"/>
                    <a:pt x="7911" y="1"/>
                  </a:cubicBezTo>
                  <a:cubicBezTo>
                    <a:pt x="7908" y="1"/>
                    <a:pt x="7905" y="1"/>
                    <a:pt x="7902" y="1"/>
                  </a:cubicBezTo>
                  <a:lnTo>
                    <a:pt x="1499" y="1"/>
                  </a:lnTo>
                  <a:cubicBezTo>
                    <a:pt x="1496" y="1"/>
                    <a:pt x="1493" y="1"/>
                    <a:pt x="1490" y="1"/>
                  </a:cubicBezTo>
                  <a:close/>
                </a:path>
              </a:pathLst>
            </a:custGeom>
            <a:solidFill>
              <a:srgbClr val="7D97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0" name="Google Shape;19740;p141"/>
            <p:cNvSpPr/>
            <p:nvPr/>
          </p:nvSpPr>
          <p:spPr>
            <a:xfrm>
              <a:off x="2002149" y="2990965"/>
              <a:ext cx="125768" cy="257669"/>
            </a:xfrm>
            <a:custGeom>
              <a:avLst/>
              <a:gdLst/>
              <a:ahLst/>
              <a:cxnLst/>
              <a:rect l="l" t="t" r="r" b="b"/>
              <a:pathLst>
                <a:path w="4798" h="9830" extrusionOk="0">
                  <a:moveTo>
                    <a:pt x="1490" y="1"/>
                  </a:moveTo>
                  <a:cubicBezTo>
                    <a:pt x="1173" y="1"/>
                    <a:pt x="882" y="183"/>
                    <a:pt x="736" y="469"/>
                  </a:cubicBezTo>
                  <a:cubicBezTo>
                    <a:pt x="275" y="1407"/>
                    <a:pt x="4" y="2522"/>
                    <a:pt x="1" y="3721"/>
                  </a:cubicBezTo>
                  <a:cubicBezTo>
                    <a:pt x="1" y="3915"/>
                    <a:pt x="8" y="4108"/>
                    <a:pt x="22" y="4298"/>
                  </a:cubicBezTo>
                  <a:cubicBezTo>
                    <a:pt x="22" y="4316"/>
                    <a:pt x="22" y="4330"/>
                    <a:pt x="22" y="4347"/>
                  </a:cubicBezTo>
                  <a:cubicBezTo>
                    <a:pt x="25" y="4361"/>
                    <a:pt x="25" y="4386"/>
                    <a:pt x="29" y="4403"/>
                  </a:cubicBezTo>
                  <a:cubicBezTo>
                    <a:pt x="285" y="7456"/>
                    <a:pt x="2279" y="9829"/>
                    <a:pt x="4702" y="9829"/>
                  </a:cubicBezTo>
                  <a:cubicBezTo>
                    <a:pt x="4734" y="9829"/>
                    <a:pt x="4765" y="9826"/>
                    <a:pt x="4797" y="9826"/>
                  </a:cubicBezTo>
                  <a:cubicBezTo>
                    <a:pt x="3179" y="9101"/>
                    <a:pt x="1991" y="6629"/>
                    <a:pt x="1991" y="3690"/>
                  </a:cubicBezTo>
                  <a:cubicBezTo>
                    <a:pt x="1991" y="2431"/>
                    <a:pt x="2212" y="1260"/>
                    <a:pt x="2585" y="272"/>
                  </a:cubicBezTo>
                  <a:cubicBezTo>
                    <a:pt x="2620" y="173"/>
                    <a:pt x="2677" y="82"/>
                    <a:pt x="2750" y="1"/>
                  </a:cubicBezTo>
                  <a:lnTo>
                    <a:pt x="1499" y="1"/>
                  </a:lnTo>
                  <a:cubicBezTo>
                    <a:pt x="1496" y="1"/>
                    <a:pt x="1493" y="1"/>
                    <a:pt x="1490" y="1"/>
                  </a:cubicBezTo>
                  <a:close/>
                </a:path>
              </a:pathLst>
            </a:custGeom>
            <a:solidFill>
              <a:srgbClr val="6483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1" name="Google Shape;19741;p141"/>
            <p:cNvSpPr/>
            <p:nvPr/>
          </p:nvSpPr>
          <p:spPr>
            <a:xfrm>
              <a:off x="2041336" y="2923782"/>
              <a:ext cx="168048" cy="89621"/>
            </a:xfrm>
            <a:custGeom>
              <a:avLst/>
              <a:gdLst/>
              <a:ahLst/>
              <a:cxnLst/>
              <a:rect l="l" t="t" r="r" b="b"/>
              <a:pathLst>
                <a:path w="6411" h="3419" extrusionOk="0">
                  <a:moveTo>
                    <a:pt x="3207" y="0"/>
                  </a:moveTo>
                  <a:cubicBezTo>
                    <a:pt x="1435" y="0"/>
                    <a:pt x="0" y="1003"/>
                    <a:pt x="0" y="2240"/>
                  </a:cubicBezTo>
                  <a:cubicBezTo>
                    <a:pt x="0" y="3204"/>
                    <a:pt x="1435" y="3418"/>
                    <a:pt x="3207" y="3418"/>
                  </a:cubicBezTo>
                  <a:cubicBezTo>
                    <a:pt x="4976" y="3418"/>
                    <a:pt x="6411" y="3204"/>
                    <a:pt x="6411" y="2240"/>
                  </a:cubicBezTo>
                  <a:cubicBezTo>
                    <a:pt x="6411" y="1003"/>
                    <a:pt x="4976" y="0"/>
                    <a:pt x="3207"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2" name="Google Shape;19742;p141"/>
            <p:cNvSpPr/>
            <p:nvPr/>
          </p:nvSpPr>
          <p:spPr>
            <a:xfrm>
              <a:off x="2041231" y="2923782"/>
              <a:ext cx="96803" cy="88887"/>
            </a:xfrm>
            <a:custGeom>
              <a:avLst/>
              <a:gdLst/>
              <a:ahLst/>
              <a:cxnLst/>
              <a:rect l="l" t="t" r="r" b="b"/>
              <a:pathLst>
                <a:path w="3693" h="3391" extrusionOk="0">
                  <a:moveTo>
                    <a:pt x="3208" y="0"/>
                  </a:moveTo>
                  <a:cubicBezTo>
                    <a:pt x="1439" y="0"/>
                    <a:pt x="1" y="1006"/>
                    <a:pt x="1" y="2244"/>
                  </a:cubicBezTo>
                  <a:cubicBezTo>
                    <a:pt x="1" y="3025"/>
                    <a:pt x="950" y="3309"/>
                    <a:pt x="2255" y="3390"/>
                  </a:cubicBezTo>
                  <a:cubicBezTo>
                    <a:pt x="1790" y="3207"/>
                    <a:pt x="1499" y="2894"/>
                    <a:pt x="1499" y="2385"/>
                  </a:cubicBezTo>
                  <a:cubicBezTo>
                    <a:pt x="1499" y="1185"/>
                    <a:pt x="2452" y="197"/>
                    <a:pt x="3693" y="29"/>
                  </a:cubicBezTo>
                  <a:cubicBezTo>
                    <a:pt x="3531" y="11"/>
                    <a:pt x="3369" y="0"/>
                    <a:pt x="3208"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3" name="Google Shape;19743;p141"/>
            <p:cNvSpPr/>
            <p:nvPr/>
          </p:nvSpPr>
          <p:spPr>
            <a:xfrm>
              <a:off x="2146579" y="2928946"/>
              <a:ext cx="45662" cy="34024"/>
            </a:xfrm>
            <a:custGeom>
              <a:avLst/>
              <a:gdLst/>
              <a:ahLst/>
              <a:cxnLst/>
              <a:rect l="l" t="t" r="r" b="b"/>
              <a:pathLst>
                <a:path w="1742" h="1298" extrusionOk="0">
                  <a:moveTo>
                    <a:pt x="504" y="0"/>
                  </a:moveTo>
                  <a:lnTo>
                    <a:pt x="504" y="0"/>
                  </a:lnTo>
                  <a:cubicBezTo>
                    <a:pt x="1" y="461"/>
                    <a:pt x="328" y="1298"/>
                    <a:pt x="1007" y="1298"/>
                  </a:cubicBezTo>
                  <a:cubicBezTo>
                    <a:pt x="1365" y="1298"/>
                    <a:pt x="1675" y="1045"/>
                    <a:pt x="1742" y="690"/>
                  </a:cubicBezTo>
                  <a:cubicBezTo>
                    <a:pt x="1383" y="373"/>
                    <a:pt x="961" y="137"/>
                    <a:pt x="504" y="0"/>
                  </a:cubicBez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4" name="Google Shape;19744;p141"/>
            <p:cNvSpPr/>
            <p:nvPr/>
          </p:nvSpPr>
          <p:spPr>
            <a:xfrm>
              <a:off x="2058479" y="2928946"/>
              <a:ext cx="45636" cy="34024"/>
            </a:xfrm>
            <a:custGeom>
              <a:avLst/>
              <a:gdLst/>
              <a:ahLst/>
              <a:cxnLst/>
              <a:rect l="l" t="t" r="r" b="b"/>
              <a:pathLst>
                <a:path w="1741" h="1298" extrusionOk="0">
                  <a:moveTo>
                    <a:pt x="1238" y="0"/>
                  </a:moveTo>
                  <a:lnTo>
                    <a:pt x="1238" y="0"/>
                  </a:lnTo>
                  <a:cubicBezTo>
                    <a:pt x="781" y="137"/>
                    <a:pt x="359" y="373"/>
                    <a:pt x="0" y="690"/>
                  </a:cubicBezTo>
                  <a:cubicBezTo>
                    <a:pt x="67" y="1045"/>
                    <a:pt x="376" y="1298"/>
                    <a:pt x="735" y="1298"/>
                  </a:cubicBezTo>
                  <a:cubicBezTo>
                    <a:pt x="1414" y="1298"/>
                    <a:pt x="1741" y="461"/>
                    <a:pt x="1238" y="0"/>
                  </a:cubicBez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5" name="Google Shape;19745;p141"/>
            <p:cNvSpPr/>
            <p:nvPr/>
          </p:nvSpPr>
          <p:spPr>
            <a:xfrm>
              <a:off x="2058112" y="3102971"/>
              <a:ext cx="39293" cy="39293"/>
            </a:xfrm>
            <a:custGeom>
              <a:avLst/>
              <a:gdLst/>
              <a:ahLst/>
              <a:cxnLst/>
              <a:rect l="l" t="t" r="r" b="b"/>
              <a:pathLst>
                <a:path w="1499" h="1499" extrusionOk="0">
                  <a:moveTo>
                    <a:pt x="749" y="0"/>
                  </a:moveTo>
                  <a:cubicBezTo>
                    <a:pt x="338" y="0"/>
                    <a:pt x="0" y="338"/>
                    <a:pt x="0" y="749"/>
                  </a:cubicBezTo>
                  <a:cubicBezTo>
                    <a:pt x="0" y="1161"/>
                    <a:pt x="338" y="1498"/>
                    <a:pt x="749" y="1498"/>
                  </a:cubicBezTo>
                  <a:cubicBezTo>
                    <a:pt x="1161" y="1498"/>
                    <a:pt x="1498" y="1161"/>
                    <a:pt x="1498" y="749"/>
                  </a:cubicBezTo>
                  <a:cubicBezTo>
                    <a:pt x="1498" y="338"/>
                    <a:pt x="1161" y="0"/>
                    <a:pt x="749"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6" name="Google Shape;19746;p141"/>
            <p:cNvSpPr/>
            <p:nvPr/>
          </p:nvSpPr>
          <p:spPr>
            <a:xfrm>
              <a:off x="2036434" y="3187034"/>
              <a:ext cx="37536" cy="33395"/>
            </a:xfrm>
            <a:custGeom>
              <a:avLst/>
              <a:gdLst/>
              <a:ahLst/>
              <a:cxnLst/>
              <a:rect l="l" t="t" r="r" b="b"/>
              <a:pathLst>
                <a:path w="1432" h="1274" extrusionOk="0">
                  <a:moveTo>
                    <a:pt x="621" y="0"/>
                  </a:moveTo>
                  <a:cubicBezTo>
                    <a:pt x="349" y="0"/>
                    <a:pt x="81" y="174"/>
                    <a:pt x="1" y="475"/>
                  </a:cubicBezTo>
                  <a:cubicBezTo>
                    <a:pt x="212" y="763"/>
                    <a:pt x="454" y="1031"/>
                    <a:pt x="722" y="1273"/>
                  </a:cubicBezTo>
                  <a:cubicBezTo>
                    <a:pt x="1221" y="1189"/>
                    <a:pt x="1432" y="588"/>
                    <a:pt x="1091" y="211"/>
                  </a:cubicBezTo>
                  <a:cubicBezTo>
                    <a:pt x="962" y="67"/>
                    <a:pt x="790" y="0"/>
                    <a:pt x="621"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7" name="Google Shape;19747;p141"/>
            <p:cNvSpPr/>
            <p:nvPr/>
          </p:nvSpPr>
          <p:spPr>
            <a:xfrm>
              <a:off x="2007784" y="3047007"/>
              <a:ext cx="27943" cy="27969"/>
            </a:xfrm>
            <a:custGeom>
              <a:avLst/>
              <a:gdLst/>
              <a:ahLst/>
              <a:cxnLst/>
              <a:rect l="l" t="t" r="r" b="b"/>
              <a:pathLst>
                <a:path w="1066" h="1067" extrusionOk="0">
                  <a:moveTo>
                    <a:pt x="531" y="1"/>
                  </a:moveTo>
                  <a:cubicBezTo>
                    <a:pt x="236" y="1"/>
                    <a:pt x="0" y="240"/>
                    <a:pt x="0" y="532"/>
                  </a:cubicBezTo>
                  <a:cubicBezTo>
                    <a:pt x="0" y="827"/>
                    <a:pt x="236" y="1066"/>
                    <a:pt x="531" y="1066"/>
                  </a:cubicBezTo>
                  <a:cubicBezTo>
                    <a:pt x="826" y="1066"/>
                    <a:pt x="1066" y="827"/>
                    <a:pt x="1066" y="532"/>
                  </a:cubicBezTo>
                  <a:cubicBezTo>
                    <a:pt x="1066" y="240"/>
                    <a:pt x="826" y="1"/>
                    <a:pt x="531"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8" name="Google Shape;19748;p141"/>
            <p:cNvSpPr/>
            <p:nvPr/>
          </p:nvSpPr>
          <p:spPr>
            <a:xfrm>
              <a:off x="2153316" y="3102971"/>
              <a:ext cx="39293" cy="39293"/>
            </a:xfrm>
            <a:custGeom>
              <a:avLst/>
              <a:gdLst/>
              <a:ahLst/>
              <a:cxnLst/>
              <a:rect l="l" t="t" r="r" b="b"/>
              <a:pathLst>
                <a:path w="1499" h="1499" extrusionOk="0">
                  <a:moveTo>
                    <a:pt x="750" y="0"/>
                  </a:moveTo>
                  <a:cubicBezTo>
                    <a:pt x="338" y="0"/>
                    <a:pt x="1" y="338"/>
                    <a:pt x="1" y="749"/>
                  </a:cubicBezTo>
                  <a:cubicBezTo>
                    <a:pt x="1" y="1161"/>
                    <a:pt x="338" y="1498"/>
                    <a:pt x="750" y="1498"/>
                  </a:cubicBezTo>
                  <a:cubicBezTo>
                    <a:pt x="1165" y="1498"/>
                    <a:pt x="1499" y="1161"/>
                    <a:pt x="1499" y="749"/>
                  </a:cubicBezTo>
                  <a:cubicBezTo>
                    <a:pt x="1499" y="338"/>
                    <a:pt x="1165" y="0"/>
                    <a:pt x="750"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9" name="Google Shape;19749;p141"/>
            <p:cNvSpPr/>
            <p:nvPr/>
          </p:nvSpPr>
          <p:spPr>
            <a:xfrm>
              <a:off x="2176724" y="3187034"/>
              <a:ext cx="37641" cy="33395"/>
            </a:xfrm>
            <a:custGeom>
              <a:avLst/>
              <a:gdLst/>
              <a:ahLst/>
              <a:cxnLst/>
              <a:rect l="l" t="t" r="r" b="b"/>
              <a:pathLst>
                <a:path w="1436" h="1274" extrusionOk="0">
                  <a:moveTo>
                    <a:pt x="813" y="0"/>
                  </a:moveTo>
                  <a:cubicBezTo>
                    <a:pt x="644" y="0"/>
                    <a:pt x="473" y="67"/>
                    <a:pt x="342" y="211"/>
                  </a:cubicBezTo>
                  <a:cubicBezTo>
                    <a:pt x="1" y="588"/>
                    <a:pt x="212" y="1189"/>
                    <a:pt x="711" y="1273"/>
                  </a:cubicBezTo>
                  <a:cubicBezTo>
                    <a:pt x="978" y="1031"/>
                    <a:pt x="1221" y="763"/>
                    <a:pt x="1435" y="475"/>
                  </a:cubicBezTo>
                  <a:cubicBezTo>
                    <a:pt x="1353" y="174"/>
                    <a:pt x="1086" y="0"/>
                    <a:pt x="813"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0" name="Google Shape;19750;p141"/>
            <p:cNvSpPr/>
            <p:nvPr/>
          </p:nvSpPr>
          <p:spPr>
            <a:xfrm>
              <a:off x="2214994" y="3047007"/>
              <a:ext cx="28047" cy="27969"/>
            </a:xfrm>
            <a:custGeom>
              <a:avLst/>
              <a:gdLst/>
              <a:ahLst/>
              <a:cxnLst/>
              <a:rect l="l" t="t" r="r" b="b"/>
              <a:pathLst>
                <a:path w="1070" h="1067" extrusionOk="0">
                  <a:moveTo>
                    <a:pt x="535" y="1"/>
                  </a:moveTo>
                  <a:cubicBezTo>
                    <a:pt x="239" y="1"/>
                    <a:pt x="0" y="240"/>
                    <a:pt x="0" y="532"/>
                  </a:cubicBezTo>
                  <a:cubicBezTo>
                    <a:pt x="0" y="827"/>
                    <a:pt x="239" y="1066"/>
                    <a:pt x="535" y="1066"/>
                  </a:cubicBezTo>
                  <a:cubicBezTo>
                    <a:pt x="830" y="1066"/>
                    <a:pt x="1069" y="827"/>
                    <a:pt x="1069" y="532"/>
                  </a:cubicBezTo>
                  <a:cubicBezTo>
                    <a:pt x="1069" y="240"/>
                    <a:pt x="830" y="1"/>
                    <a:pt x="535" y="1"/>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1" name="Google Shape;19751;p141"/>
            <p:cNvSpPr/>
            <p:nvPr/>
          </p:nvSpPr>
          <p:spPr>
            <a:xfrm>
              <a:off x="1944035" y="2896128"/>
              <a:ext cx="362650" cy="357748"/>
            </a:xfrm>
            <a:custGeom>
              <a:avLst/>
              <a:gdLst/>
              <a:ahLst/>
              <a:cxnLst/>
              <a:rect l="l" t="t" r="r" b="b"/>
              <a:pathLst>
                <a:path w="13835" h="13648" extrusionOk="0">
                  <a:moveTo>
                    <a:pt x="5548" y="1481"/>
                  </a:moveTo>
                  <a:cubicBezTo>
                    <a:pt x="5615" y="1576"/>
                    <a:pt x="5650" y="1688"/>
                    <a:pt x="5650" y="1801"/>
                  </a:cubicBezTo>
                  <a:lnTo>
                    <a:pt x="5650" y="1804"/>
                  </a:lnTo>
                  <a:cubicBezTo>
                    <a:pt x="5646" y="2065"/>
                    <a:pt x="5463" y="2290"/>
                    <a:pt x="5207" y="2339"/>
                  </a:cubicBezTo>
                  <a:cubicBezTo>
                    <a:pt x="5172" y="2346"/>
                    <a:pt x="5138" y="2349"/>
                    <a:pt x="5104" y="2349"/>
                  </a:cubicBezTo>
                  <a:cubicBezTo>
                    <a:pt x="4884" y="2349"/>
                    <a:pt x="4680" y="2215"/>
                    <a:pt x="4595" y="2008"/>
                  </a:cubicBezTo>
                  <a:cubicBezTo>
                    <a:pt x="4880" y="1776"/>
                    <a:pt x="5200" y="1600"/>
                    <a:pt x="5548" y="1481"/>
                  </a:cubicBezTo>
                  <a:close/>
                  <a:moveTo>
                    <a:pt x="8291" y="1484"/>
                  </a:moveTo>
                  <a:cubicBezTo>
                    <a:pt x="8635" y="1600"/>
                    <a:pt x="8959" y="1776"/>
                    <a:pt x="9243" y="2008"/>
                  </a:cubicBezTo>
                  <a:cubicBezTo>
                    <a:pt x="9157" y="2224"/>
                    <a:pt x="8951" y="2353"/>
                    <a:pt x="8736" y="2353"/>
                  </a:cubicBezTo>
                  <a:cubicBezTo>
                    <a:pt x="8646" y="2353"/>
                    <a:pt x="8555" y="2330"/>
                    <a:pt x="8470" y="2283"/>
                  </a:cubicBezTo>
                  <a:cubicBezTo>
                    <a:pt x="8182" y="2124"/>
                    <a:pt x="8097" y="1748"/>
                    <a:pt x="8291" y="1484"/>
                  </a:cubicBezTo>
                  <a:close/>
                  <a:moveTo>
                    <a:pt x="10872" y="5957"/>
                  </a:moveTo>
                  <a:cubicBezTo>
                    <a:pt x="11058" y="5957"/>
                    <a:pt x="11206" y="6105"/>
                    <a:pt x="11206" y="6291"/>
                  </a:cubicBezTo>
                  <a:lnTo>
                    <a:pt x="11209" y="6291"/>
                  </a:lnTo>
                  <a:cubicBezTo>
                    <a:pt x="11209" y="6492"/>
                    <a:pt x="11043" y="6625"/>
                    <a:pt x="10870" y="6625"/>
                  </a:cubicBezTo>
                  <a:cubicBezTo>
                    <a:pt x="10788" y="6625"/>
                    <a:pt x="10704" y="6595"/>
                    <a:pt x="10636" y="6527"/>
                  </a:cubicBezTo>
                  <a:cubicBezTo>
                    <a:pt x="10425" y="6316"/>
                    <a:pt x="10576" y="5957"/>
                    <a:pt x="10872" y="5957"/>
                  </a:cubicBezTo>
                  <a:close/>
                  <a:moveTo>
                    <a:pt x="2969" y="5954"/>
                  </a:moveTo>
                  <a:cubicBezTo>
                    <a:pt x="3051" y="5954"/>
                    <a:pt x="3134" y="5984"/>
                    <a:pt x="3202" y="6052"/>
                  </a:cubicBezTo>
                  <a:cubicBezTo>
                    <a:pt x="3413" y="6263"/>
                    <a:pt x="3266" y="6625"/>
                    <a:pt x="2967" y="6625"/>
                  </a:cubicBezTo>
                  <a:cubicBezTo>
                    <a:pt x="2780" y="6625"/>
                    <a:pt x="2629" y="6474"/>
                    <a:pt x="2629" y="6291"/>
                  </a:cubicBezTo>
                  <a:lnTo>
                    <a:pt x="2633" y="6291"/>
                  </a:lnTo>
                  <a:cubicBezTo>
                    <a:pt x="2633" y="6089"/>
                    <a:pt x="2797" y="5954"/>
                    <a:pt x="2969" y="5954"/>
                  </a:cubicBezTo>
                  <a:close/>
                  <a:moveTo>
                    <a:pt x="9701" y="11303"/>
                  </a:moveTo>
                  <a:cubicBezTo>
                    <a:pt x="9855" y="11303"/>
                    <a:pt x="10009" y="11384"/>
                    <a:pt x="10091" y="11538"/>
                  </a:cubicBezTo>
                  <a:cubicBezTo>
                    <a:pt x="9923" y="11755"/>
                    <a:pt x="9737" y="11958"/>
                    <a:pt x="9534" y="12148"/>
                  </a:cubicBezTo>
                  <a:lnTo>
                    <a:pt x="9534" y="12148"/>
                  </a:lnTo>
                  <a:cubicBezTo>
                    <a:pt x="9253" y="12030"/>
                    <a:pt x="9174" y="11670"/>
                    <a:pt x="9377" y="11447"/>
                  </a:cubicBezTo>
                  <a:cubicBezTo>
                    <a:pt x="9465" y="11349"/>
                    <a:pt x="9583" y="11303"/>
                    <a:pt x="9701" y="11303"/>
                  </a:cubicBezTo>
                  <a:close/>
                  <a:moveTo>
                    <a:pt x="4140" y="11303"/>
                  </a:moveTo>
                  <a:cubicBezTo>
                    <a:pt x="4258" y="11303"/>
                    <a:pt x="4377" y="11349"/>
                    <a:pt x="4465" y="11447"/>
                  </a:cubicBezTo>
                  <a:cubicBezTo>
                    <a:pt x="4669" y="11672"/>
                    <a:pt x="4584" y="12034"/>
                    <a:pt x="4303" y="12150"/>
                  </a:cubicBezTo>
                  <a:cubicBezTo>
                    <a:pt x="4102" y="11960"/>
                    <a:pt x="3916" y="11756"/>
                    <a:pt x="3751" y="11538"/>
                  </a:cubicBezTo>
                  <a:cubicBezTo>
                    <a:pt x="3831" y="11384"/>
                    <a:pt x="3985" y="11303"/>
                    <a:pt x="4140" y="11303"/>
                  </a:cubicBezTo>
                  <a:close/>
                  <a:moveTo>
                    <a:pt x="6923" y="1251"/>
                  </a:moveTo>
                  <a:cubicBezTo>
                    <a:pt x="7250" y="1251"/>
                    <a:pt x="7577" y="1288"/>
                    <a:pt x="7897" y="1361"/>
                  </a:cubicBezTo>
                  <a:cubicBezTo>
                    <a:pt x="7661" y="1815"/>
                    <a:pt x="7826" y="2371"/>
                    <a:pt x="8269" y="2624"/>
                  </a:cubicBezTo>
                  <a:cubicBezTo>
                    <a:pt x="8416" y="2707"/>
                    <a:pt x="8577" y="2746"/>
                    <a:pt x="8735" y="2746"/>
                  </a:cubicBezTo>
                  <a:cubicBezTo>
                    <a:pt x="9054" y="2746"/>
                    <a:pt x="9365" y="2586"/>
                    <a:pt x="9546" y="2297"/>
                  </a:cubicBezTo>
                  <a:cubicBezTo>
                    <a:pt x="9789" y="2592"/>
                    <a:pt x="9926" y="2933"/>
                    <a:pt x="9926" y="3295"/>
                  </a:cubicBezTo>
                  <a:cubicBezTo>
                    <a:pt x="9926" y="3527"/>
                    <a:pt x="9820" y="3707"/>
                    <a:pt x="9592" y="3851"/>
                  </a:cubicBezTo>
                  <a:cubicBezTo>
                    <a:pt x="9397" y="3967"/>
                    <a:pt x="9517" y="4227"/>
                    <a:pt x="9691" y="4227"/>
                  </a:cubicBezTo>
                  <a:cubicBezTo>
                    <a:pt x="9728" y="4227"/>
                    <a:pt x="9767" y="4216"/>
                    <a:pt x="9806" y="4189"/>
                  </a:cubicBezTo>
                  <a:cubicBezTo>
                    <a:pt x="9961" y="4094"/>
                    <a:pt x="10087" y="3967"/>
                    <a:pt x="10186" y="3819"/>
                  </a:cubicBezTo>
                  <a:cubicBezTo>
                    <a:pt x="10407" y="3837"/>
                    <a:pt x="10604" y="3971"/>
                    <a:pt x="10706" y="4171"/>
                  </a:cubicBezTo>
                  <a:cubicBezTo>
                    <a:pt x="10935" y="4639"/>
                    <a:pt x="11111" y="5131"/>
                    <a:pt x="11227" y="5641"/>
                  </a:cubicBezTo>
                  <a:cubicBezTo>
                    <a:pt x="11112" y="5578"/>
                    <a:pt x="10992" y="5549"/>
                    <a:pt x="10876" y="5549"/>
                  </a:cubicBezTo>
                  <a:cubicBezTo>
                    <a:pt x="10455" y="5549"/>
                    <a:pt x="10079" y="5926"/>
                    <a:pt x="10151" y="6397"/>
                  </a:cubicBezTo>
                  <a:cubicBezTo>
                    <a:pt x="10210" y="6785"/>
                    <a:pt x="10539" y="7021"/>
                    <a:pt x="10878" y="7021"/>
                  </a:cubicBezTo>
                  <a:cubicBezTo>
                    <a:pt x="11064" y="7021"/>
                    <a:pt x="11253" y="6950"/>
                    <a:pt x="11403" y="6794"/>
                  </a:cubicBezTo>
                  <a:cubicBezTo>
                    <a:pt x="11417" y="6981"/>
                    <a:pt x="11424" y="7167"/>
                    <a:pt x="11424" y="7353"/>
                  </a:cubicBezTo>
                  <a:cubicBezTo>
                    <a:pt x="11424" y="8816"/>
                    <a:pt x="11016" y="10156"/>
                    <a:pt x="10337" y="11186"/>
                  </a:cubicBezTo>
                  <a:cubicBezTo>
                    <a:pt x="10171" y="10992"/>
                    <a:pt x="9937" y="10894"/>
                    <a:pt x="9702" y="10894"/>
                  </a:cubicBezTo>
                  <a:cubicBezTo>
                    <a:pt x="9474" y="10894"/>
                    <a:pt x="9246" y="10985"/>
                    <a:pt x="9078" y="11169"/>
                  </a:cubicBezTo>
                  <a:cubicBezTo>
                    <a:pt x="8737" y="11541"/>
                    <a:pt x="8804" y="12129"/>
                    <a:pt x="9215" y="12421"/>
                  </a:cubicBezTo>
                  <a:cubicBezTo>
                    <a:pt x="8544" y="12945"/>
                    <a:pt x="7760" y="13243"/>
                    <a:pt x="6923" y="13243"/>
                  </a:cubicBezTo>
                  <a:cubicBezTo>
                    <a:pt x="6086" y="13243"/>
                    <a:pt x="5298" y="12948"/>
                    <a:pt x="4626" y="12424"/>
                  </a:cubicBezTo>
                  <a:lnTo>
                    <a:pt x="4630" y="12424"/>
                  </a:lnTo>
                  <a:cubicBezTo>
                    <a:pt x="5041" y="12132"/>
                    <a:pt x="5105" y="11548"/>
                    <a:pt x="4764" y="11172"/>
                  </a:cubicBezTo>
                  <a:cubicBezTo>
                    <a:pt x="4597" y="10989"/>
                    <a:pt x="4370" y="10897"/>
                    <a:pt x="4143" y="10897"/>
                  </a:cubicBezTo>
                  <a:cubicBezTo>
                    <a:pt x="3908" y="10897"/>
                    <a:pt x="3673" y="10995"/>
                    <a:pt x="3505" y="11190"/>
                  </a:cubicBezTo>
                  <a:cubicBezTo>
                    <a:pt x="2829" y="10159"/>
                    <a:pt x="2418" y="8820"/>
                    <a:pt x="2418" y="7357"/>
                  </a:cubicBezTo>
                  <a:cubicBezTo>
                    <a:pt x="2418" y="7171"/>
                    <a:pt x="2429" y="6984"/>
                    <a:pt x="2439" y="6801"/>
                  </a:cubicBezTo>
                  <a:cubicBezTo>
                    <a:pt x="2588" y="6955"/>
                    <a:pt x="2777" y="7025"/>
                    <a:pt x="2963" y="7025"/>
                  </a:cubicBezTo>
                  <a:cubicBezTo>
                    <a:pt x="3304" y="7025"/>
                    <a:pt x="3635" y="6789"/>
                    <a:pt x="3695" y="6400"/>
                  </a:cubicBezTo>
                  <a:cubicBezTo>
                    <a:pt x="3766" y="5930"/>
                    <a:pt x="3392" y="5554"/>
                    <a:pt x="2970" y="5554"/>
                  </a:cubicBezTo>
                  <a:cubicBezTo>
                    <a:pt x="2853" y="5554"/>
                    <a:pt x="2731" y="5584"/>
                    <a:pt x="2615" y="5648"/>
                  </a:cubicBezTo>
                  <a:cubicBezTo>
                    <a:pt x="2735" y="5138"/>
                    <a:pt x="2907" y="4642"/>
                    <a:pt x="3139" y="4175"/>
                  </a:cubicBezTo>
                  <a:cubicBezTo>
                    <a:pt x="3241" y="3974"/>
                    <a:pt x="3438" y="3840"/>
                    <a:pt x="3659" y="3823"/>
                  </a:cubicBezTo>
                  <a:cubicBezTo>
                    <a:pt x="3825" y="4094"/>
                    <a:pt x="4141" y="4301"/>
                    <a:pt x="4598" y="4438"/>
                  </a:cubicBezTo>
                  <a:cubicBezTo>
                    <a:pt x="5101" y="4589"/>
                    <a:pt x="5780" y="4663"/>
                    <a:pt x="6722" y="4670"/>
                  </a:cubicBezTo>
                  <a:lnTo>
                    <a:pt x="6722" y="12593"/>
                  </a:lnTo>
                  <a:cubicBezTo>
                    <a:pt x="6722" y="12726"/>
                    <a:pt x="6822" y="12793"/>
                    <a:pt x="6923" y="12793"/>
                  </a:cubicBezTo>
                  <a:cubicBezTo>
                    <a:pt x="7023" y="12793"/>
                    <a:pt x="7123" y="12726"/>
                    <a:pt x="7123" y="12593"/>
                  </a:cubicBezTo>
                  <a:lnTo>
                    <a:pt x="7123" y="4670"/>
                  </a:lnTo>
                  <a:cubicBezTo>
                    <a:pt x="7854" y="4663"/>
                    <a:pt x="8431" y="4614"/>
                    <a:pt x="8885" y="4526"/>
                  </a:cubicBezTo>
                  <a:cubicBezTo>
                    <a:pt x="9124" y="4470"/>
                    <a:pt x="9071" y="4128"/>
                    <a:pt x="8846" y="4128"/>
                  </a:cubicBezTo>
                  <a:cubicBezTo>
                    <a:pt x="8833" y="4128"/>
                    <a:pt x="8819" y="4130"/>
                    <a:pt x="8804" y="4132"/>
                  </a:cubicBezTo>
                  <a:cubicBezTo>
                    <a:pt x="8340" y="4227"/>
                    <a:pt x="7721" y="4273"/>
                    <a:pt x="6923" y="4273"/>
                  </a:cubicBezTo>
                  <a:cubicBezTo>
                    <a:pt x="4873" y="4273"/>
                    <a:pt x="3916" y="3964"/>
                    <a:pt x="3916" y="3295"/>
                  </a:cubicBezTo>
                  <a:cubicBezTo>
                    <a:pt x="3916" y="2933"/>
                    <a:pt x="4057" y="2592"/>
                    <a:pt x="4299" y="2300"/>
                  </a:cubicBezTo>
                  <a:cubicBezTo>
                    <a:pt x="4474" y="2583"/>
                    <a:pt x="4782" y="2748"/>
                    <a:pt x="5105" y="2748"/>
                  </a:cubicBezTo>
                  <a:cubicBezTo>
                    <a:pt x="5191" y="2748"/>
                    <a:pt x="5279" y="2736"/>
                    <a:pt x="5365" y="2712"/>
                  </a:cubicBezTo>
                  <a:cubicBezTo>
                    <a:pt x="5773" y="2596"/>
                    <a:pt x="6054" y="2223"/>
                    <a:pt x="6054" y="1801"/>
                  </a:cubicBezTo>
                  <a:cubicBezTo>
                    <a:pt x="6054" y="1646"/>
                    <a:pt x="6019" y="1495"/>
                    <a:pt x="5949" y="1361"/>
                  </a:cubicBezTo>
                  <a:cubicBezTo>
                    <a:pt x="6269" y="1288"/>
                    <a:pt x="6596" y="1251"/>
                    <a:pt x="6923" y="1251"/>
                  </a:cubicBezTo>
                  <a:close/>
                  <a:moveTo>
                    <a:pt x="4349" y="0"/>
                  </a:moveTo>
                  <a:cubicBezTo>
                    <a:pt x="4085" y="0"/>
                    <a:pt x="4086" y="398"/>
                    <a:pt x="4352" y="398"/>
                  </a:cubicBezTo>
                  <a:cubicBezTo>
                    <a:pt x="4581" y="398"/>
                    <a:pt x="4676" y="398"/>
                    <a:pt x="4749" y="429"/>
                  </a:cubicBezTo>
                  <a:cubicBezTo>
                    <a:pt x="4830" y="461"/>
                    <a:pt x="4936" y="553"/>
                    <a:pt x="5122" y="711"/>
                  </a:cubicBezTo>
                  <a:cubicBezTo>
                    <a:pt x="5228" y="802"/>
                    <a:pt x="5361" y="918"/>
                    <a:pt x="5537" y="1062"/>
                  </a:cubicBezTo>
                  <a:cubicBezTo>
                    <a:pt x="5178" y="1171"/>
                    <a:pt x="4841" y="1337"/>
                    <a:pt x="4535" y="1548"/>
                  </a:cubicBezTo>
                  <a:cubicBezTo>
                    <a:pt x="4124" y="1836"/>
                    <a:pt x="3832" y="2184"/>
                    <a:pt x="3663" y="2564"/>
                  </a:cubicBezTo>
                  <a:lnTo>
                    <a:pt x="2861" y="2564"/>
                  </a:lnTo>
                  <a:cubicBezTo>
                    <a:pt x="2787" y="2564"/>
                    <a:pt x="2720" y="2529"/>
                    <a:pt x="2675" y="2469"/>
                  </a:cubicBezTo>
                  <a:lnTo>
                    <a:pt x="1736" y="1150"/>
                  </a:lnTo>
                  <a:cubicBezTo>
                    <a:pt x="1692" y="1086"/>
                    <a:pt x="1633" y="1060"/>
                    <a:pt x="1575" y="1060"/>
                  </a:cubicBezTo>
                  <a:cubicBezTo>
                    <a:pt x="1430" y="1060"/>
                    <a:pt x="1291" y="1227"/>
                    <a:pt x="1409" y="1382"/>
                  </a:cubicBezTo>
                  <a:lnTo>
                    <a:pt x="2351" y="2701"/>
                  </a:lnTo>
                  <a:cubicBezTo>
                    <a:pt x="2467" y="2866"/>
                    <a:pt x="2657" y="2965"/>
                    <a:pt x="2861" y="2965"/>
                  </a:cubicBezTo>
                  <a:lnTo>
                    <a:pt x="3540" y="2965"/>
                  </a:lnTo>
                  <a:cubicBezTo>
                    <a:pt x="3519" y="3077"/>
                    <a:pt x="3512" y="3190"/>
                    <a:pt x="3512" y="3299"/>
                  </a:cubicBezTo>
                  <a:cubicBezTo>
                    <a:pt x="3512" y="3348"/>
                    <a:pt x="3512" y="3394"/>
                    <a:pt x="3519" y="3440"/>
                  </a:cubicBezTo>
                  <a:cubicBezTo>
                    <a:pt x="3195" y="3499"/>
                    <a:pt x="2921" y="3707"/>
                    <a:pt x="2773" y="3999"/>
                  </a:cubicBezTo>
                  <a:cubicBezTo>
                    <a:pt x="2499" y="4561"/>
                    <a:pt x="2299" y="5156"/>
                    <a:pt x="2175" y="5771"/>
                  </a:cubicBezTo>
                  <a:lnTo>
                    <a:pt x="1919" y="5771"/>
                  </a:lnTo>
                  <a:cubicBezTo>
                    <a:pt x="1916" y="5771"/>
                    <a:pt x="1914" y="5771"/>
                    <a:pt x="1911" y="5771"/>
                  </a:cubicBezTo>
                  <a:cubicBezTo>
                    <a:pt x="1619" y="5771"/>
                    <a:pt x="1370" y="5974"/>
                    <a:pt x="1307" y="6260"/>
                  </a:cubicBezTo>
                  <a:lnTo>
                    <a:pt x="997" y="7649"/>
                  </a:lnTo>
                  <a:cubicBezTo>
                    <a:pt x="983" y="7716"/>
                    <a:pt x="938" y="7775"/>
                    <a:pt x="878" y="7803"/>
                  </a:cubicBezTo>
                  <a:lnTo>
                    <a:pt x="203" y="8145"/>
                  </a:lnTo>
                  <a:cubicBezTo>
                    <a:pt x="0" y="8244"/>
                    <a:pt x="102" y="8524"/>
                    <a:pt x="286" y="8524"/>
                  </a:cubicBezTo>
                  <a:cubicBezTo>
                    <a:pt x="316" y="8524"/>
                    <a:pt x="349" y="8516"/>
                    <a:pt x="382" y="8500"/>
                  </a:cubicBezTo>
                  <a:lnTo>
                    <a:pt x="1057" y="8166"/>
                  </a:lnTo>
                  <a:cubicBezTo>
                    <a:pt x="1226" y="8081"/>
                    <a:pt x="1346" y="7923"/>
                    <a:pt x="1388" y="7740"/>
                  </a:cubicBezTo>
                  <a:lnTo>
                    <a:pt x="1697" y="6351"/>
                  </a:lnTo>
                  <a:cubicBezTo>
                    <a:pt x="1718" y="6246"/>
                    <a:pt x="1810" y="6172"/>
                    <a:pt x="1919" y="6172"/>
                  </a:cubicBezTo>
                  <a:lnTo>
                    <a:pt x="2105" y="6172"/>
                  </a:lnTo>
                  <a:cubicBezTo>
                    <a:pt x="2045" y="6566"/>
                    <a:pt x="2017" y="6960"/>
                    <a:pt x="2017" y="7357"/>
                  </a:cubicBezTo>
                  <a:cubicBezTo>
                    <a:pt x="2014" y="8036"/>
                    <a:pt x="2098" y="8707"/>
                    <a:pt x="2267" y="9361"/>
                  </a:cubicBezTo>
                  <a:lnTo>
                    <a:pt x="1827" y="9734"/>
                  </a:lnTo>
                  <a:cubicBezTo>
                    <a:pt x="1673" y="9864"/>
                    <a:pt x="1592" y="10065"/>
                    <a:pt x="1609" y="10268"/>
                  </a:cubicBezTo>
                  <a:lnTo>
                    <a:pt x="1803" y="12399"/>
                  </a:lnTo>
                  <a:cubicBezTo>
                    <a:pt x="1813" y="12501"/>
                    <a:pt x="1898" y="12579"/>
                    <a:pt x="2000" y="12579"/>
                  </a:cubicBezTo>
                  <a:lnTo>
                    <a:pt x="2021" y="12579"/>
                  </a:lnTo>
                  <a:cubicBezTo>
                    <a:pt x="2130" y="12572"/>
                    <a:pt x="2211" y="12473"/>
                    <a:pt x="2200" y="12364"/>
                  </a:cubicBezTo>
                  <a:lnTo>
                    <a:pt x="2007" y="10233"/>
                  </a:lnTo>
                  <a:cubicBezTo>
                    <a:pt x="2000" y="10159"/>
                    <a:pt x="2031" y="10089"/>
                    <a:pt x="2088" y="10040"/>
                  </a:cubicBezTo>
                  <a:lnTo>
                    <a:pt x="2390" y="9783"/>
                  </a:lnTo>
                  <a:cubicBezTo>
                    <a:pt x="2622" y="10504"/>
                    <a:pt x="2974" y="11183"/>
                    <a:pt x="3434" y="11788"/>
                  </a:cubicBezTo>
                  <a:cubicBezTo>
                    <a:pt x="4359" y="12987"/>
                    <a:pt x="5597" y="13648"/>
                    <a:pt x="6916" y="13648"/>
                  </a:cubicBezTo>
                  <a:cubicBezTo>
                    <a:pt x="8234" y="13648"/>
                    <a:pt x="9472" y="12990"/>
                    <a:pt x="10397" y="11788"/>
                  </a:cubicBezTo>
                  <a:cubicBezTo>
                    <a:pt x="10858" y="11183"/>
                    <a:pt x="11213" y="10504"/>
                    <a:pt x="11441" y="9783"/>
                  </a:cubicBezTo>
                  <a:lnTo>
                    <a:pt x="11744" y="10040"/>
                  </a:lnTo>
                  <a:cubicBezTo>
                    <a:pt x="11803" y="10089"/>
                    <a:pt x="11832" y="10159"/>
                    <a:pt x="11825" y="10233"/>
                  </a:cubicBezTo>
                  <a:lnTo>
                    <a:pt x="11631" y="12364"/>
                  </a:lnTo>
                  <a:cubicBezTo>
                    <a:pt x="11621" y="12473"/>
                    <a:pt x="11701" y="12572"/>
                    <a:pt x="11814" y="12579"/>
                  </a:cubicBezTo>
                  <a:lnTo>
                    <a:pt x="11832" y="12579"/>
                  </a:lnTo>
                  <a:cubicBezTo>
                    <a:pt x="11934" y="12579"/>
                    <a:pt x="12021" y="12501"/>
                    <a:pt x="12029" y="12399"/>
                  </a:cubicBezTo>
                  <a:lnTo>
                    <a:pt x="12222" y="10268"/>
                  </a:lnTo>
                  <a:cubicBezTo>
                    <a:pt x="12243" y="10065"/>
                    <a:pt x="12159" y="9864"/>
                    <a:pt x="12004" y="9734"/>
                  </a:cubicBezTo>
                  <a:lnTo>
                    <a:pt x="11564" y="9361"/>
                  </a:lnTo>
                  <a:cubicBezTo>
                    <a:pt x="11733" y="8707"/>
                    <a:pt x="11818" y="8036"/>
                    <a:pt x="11818" y="7357"/>
                  </a:cubicBezTo>
                  <a:cubicBezTo>
                    <a:pt x="11818" y="6960"/>
                    <a:pt x="11786" y="6566"/>
                    <a:pt x="11730" y="6172"/>
                  </a:cubicBezTo>
                  <a:lnTo>
                    <a:pt x="11916" y="6172"/>
                  </a:lnTo>
                  <a:cubicBezTo>
                    <a:pt x="12021" y="6172"/>
                    <a:pt x="12113" y="6246"/>
                    <a:pt x="12138" y="6351"/>
                  </a:cubicBezTo>
                  <a:lnTo>
                    <a:pt x="12443" y="7740"/>
                  </a:lnTo>
                  <a:cubicBezTo>
                    <a:pt x="12486" y="7923"/>
                    <a:pt x="12605" y="8081"/>
                    <a:pt x="12778" y="8166"/>
                  </a:cubicBezTo>
                  <a:lnTo>
                    <a:pt x="13449" y="8500"/>
                  </a:lnTo>
                  <a:cubicBezTo>
                    <a:pt x="13483" y="8516"/>
                    <a:pt x="13515" y="8524"/>
                    <a:pt x="13545" y="8524"/>
                  </a:cubicBezTo>
                  <a:cubicBezTo>
                    <a:pt x="13730" y="8524"/>
                    <a:pt x="13834" y="8244"/>
                    <a:pt x="13628" y="8145"/>
                  </a:cubicBezTo>
                  <a:lnTo>
                    <a:pt x="13632" y="8145"/>
                  </a:lnTo>
                  <a:lnTo>
                    <a:pt x="12957" y="7807"/>
                  </a:lnTo>
                  <a:cubicBezTo>
                    <a:pt x="12897" y="7775"/>
                    <a:pt x="12851" y="7719"/>
                    <a:pt x="12837" y="7652"/>
                  </a:cubicBezTo>
                  <a:lnTo>
                    <a:pt x="12531" y="6263"/>
                  </a:lnTo>
                  <a:cubicBezTo>
                    <a:pt x="12468" y="5975"/>
                    <a:pt x="12211" y="5771"/>
                    <a:pt x="11916" y="5771"/>
                  </a:cubicBezTo>
                  <a:lnTo>
                    <a:pt x="11663" y="5771"/>
                  </a:lnTo>
                  <a:cubicBezTo>
                    <a:pt x="11540" y="5156"/>
                    <a:pt x="11336" y="4561"/>
                    <a:pt x="11061" y="3999"/>
                  </a:cubicBezTo>
                  <a:cubicBezTo>
                    <a:pt x="10914" y="3707"/>
                    <a:pt x="10636" y="3499"/>
                    <a:pt x="10312" y="3440"/>
                  </a:cubicBezTo>
                  <a:cubicBezTo>
                    <a:pt x="10320" y="3394"/>
                    <a:pt x="10323" y="3348"/>
                    <a:pt x="10323" y="3299"/>
                  </a:cubicBezTo>
                  <a:cubicBezTo>
                    <a:pt x="10323" y="3190"/>
                    <a:pt x="10312" y="3077"/>
                    <a:pt x="10291" y="2965"/>
                  </a:cubicBezTo>
                  <a:lnTo>
                    <a:pt x="10974" y="2965"/>
                  </a:lnTo>
                  <a:cubicBezTo>
                    <a:pt x="11174" y="2965"/>
                    <a:pt x="11364" y="2866"/>
                    <a:pt x="11483" y="2701"/>
                  </a:cubicBezTo>
                  <a:lnTo>
                    <a:pt x="12422" y="1382"/>
                  </a:lnTo>
                  <a:cubicBezTo>
                    <a:pt x="12541" y="1227"/>
                    <a:pt x="12402" y="1060"/>
                    <a:pt x="12257" y="1060"/>
                  </a:cubicBezTo>
                  <a:cubicBezTo>
                    <a:pt x="12200" y="1060"/>
                    <a:pt x="12142" y="1086"/>
                    <a:pt x="12099" y="1150"/>
                  </a:cubicBezTo>
                  <a:lnTo>
                    <a:pt x="11156" y="2469"/>
                  </a:lnTo>
                  <a:cubicBezTo>
                    <a:pt x="11114" y="2529"/>
                    <a:pt x="11044" y="2564"/>
                    <a:pt x="10970" y="2564"/>
                  </a:cubicBezTo>
                  <a:lnTo>
                    <a:pt x="10168" y="2564"/>
                  </a:lnTo>
                  <a:cubicBezTo>
                    <a:pt x="10003" y="2184"/>
                    <a:pt x="9708" y="1836"/>
                    <a:pt x="9296" y="1548"/>
                  </a:cubicBezTo>
                  <a:cubicBezTo>
                    <a:pt x="8990" y="1337"/>
                    <a:pt x="8649" y="1171"/>
                    <a:pt x="8294" y="1062"/>
                  </a:cubicBezTo>
                  <a:cubicBezTo>
                    <a:pt x="8470" y="918"/>
                    <a:pt x="8603" y="802"/>
                    <a:pt x="8709" y="711"/>
                  </a:cubicBezTo>
                  <a:cubicBezTo>
                    <a:pt x="8895" y="553"/>
                    <a:pt x="8997" y="461"/>
                    <a:pt x="9082" y="429"/>
                  </a:cubicBezTo>
                  <a:cubicBezTo>
                    <a:pt x="9156" y="401"/>
                    <a:pt x="9251" y="398"/>
                    <a:pt x="9479" y="398"/>
                  </a:cubicBezTo>
                  <a:cubicBezTo>
                    <a:pt x="9745" y="398"/>
                    <a:pt x="9746" y="0"/>
                    <a:pt x="9483" y="0"/>
                  </a:cubicBezTo>
                  <a:cubicBezTo>
                    <a:pt x="9481" y="0"/>
                    <a:pt x="9480" y="0"/>
                    <a:pt x="9479" y="0"/>
                  </a:cubicBezTo>
                  <a:cubicBezTo>
                    <a:pt x="8952" y="0"/>
                    <a:pt x="8902" y="18"/>
                    <a:pt x="8449" y="408"/>
                  </a:cubicBezTo>
                  <a:cubicBezTo>
                    <a:pt x="8322" y="517"/>
                    <a:pt x="8058" y="739"/>
                    <a:pt x="7809" y="939"/>
                  </a:cubicBezTo>
                  <a:cubicBezTo>
                    <a:pt x="7513" y="883"/>
                    <a:pt x="7214" y="855"/>
                    <a:pt x="6916" y="855"/>
                  </a:cubicBezTo>
                  <a:cubicBezTo>
                    <a:pt x="6617" y="855"/>
                    <a:pt x="6318" y="883"/>
                    <a:pt x="6022" y="939"/>
                  </a:cubicBezTo>
                  <a:cubicBezTo>
                    <a:pt x="5780" y="739"/>
                    <a:pt x="5506" y="514"/>
                    <a:pt x="5382" y="408"/>
                  </a:cubicBezTo>
                  <a:cubicBezTo>
                    <a:pt x="4929" y="18"/>
                    <a:pt x="4880" y="0"/>
                    <a:pt x="4352" y="0"/>
                  </a:cubicBezTo>
                  <a:cubicBezTo>
                    <a:pt x="4351" y="0"/>
                    <a:pt x="4350" y="0"/>
                    <a:pt x="43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2" name="Google Shape;19752;p141"/>
            <p:cNvSpPr/>
            <p:nvPr/>
          </p:nvSpPr>
          <p:spPr>
            <a:xfrm>
              <a:off x="2050904" y="3097702"/>
              <a:ext cx="53683" cy="49699"/>
            </a:xfrm>
            <a:custGeom>
              <a:avLst/>
              <a:gdLst/>
              <a:ahLst/>
              <a:cxnLst/>
              <a:rect l="l" t="t" r="r" b="b"/>
              <a:pathLst>
                <a:path w="2048" h="1896" extrusionOk="0">
                  <a:moveTo>
                    <a:pt x="1028" y="1"/>
                  </a:moveTo>
                  <a:cubicBezTo>
                    <a:pt x="620" y="1"/>
                    <a:pt x="261" y="261"/>
                    <a:pt x="131" y="648"/>
                  </a:cubicBezTo>
                  <a:cubicBezTo>
                    <a:pt x="1" y="1031"/>
                    <a:pt x="131" y="1457"/>
                    <a:pt x="454" y="1703"/>
                  </a:cubicBezTo>
                  <a:cubicBezTo>
                    <a:pt x="623" y="1831"/>
                    <a:pt x="825" y="1896"/>
                    <a:pt x="1027" y="1896"/>
                  </a:cubicBezTo>
                  <a:cubicBezTo>
                    <a:pt x="1212" y="1896"/>
                    <a:pt x="1397" y="1842"/>
                    <a:pt x="1559" y="1735"/>
                  </a:cubicBezTo>
                  <a:cubicBezTo>
                    <a:pt x="1893" y="1506"/>
                    <a:pt x="2047" y="1091"/>
                    <a:pt x="1942" y="697"/>
                  </a:cubicBezTo>
                  <a:cubicBezTo>
                    <a:pt x="1916" y="610"/>
                    <a:pt x="1837" y="552"/>
                    <a:pt x="1751" y="552"/>
                  </a:cubicBezTo>
                  <a:cubicBezTo>
                    <a:pt x="1733" y="552"/>
                    <a:pt x="1714" y="555"/>
                    <a:pt x="1696" y="560"/>
                  </a:cubicBezTo>
                  <a:cubicBezTo>
                    <a:pt x="1587" y="588"/>
                    <a:pt x="1523" y="697"/>
                    <a:pt x="1555" y="803"/>
                  </a:cubicBezTo>
                  <a:cubicBezTo>
                    <a:pt x="1661" y="1183"/>
                    <a:pt x="1358" y="1500"/>
                    <a:pt x="1023" y="1500"/>
                  </a:cubicBezTo>
                  <a:cubicBezTo>
                    <a:pt x="912" y="1500"/>
                    <a:pt x="798" y="1465"/>
                    <a:pt x="694" y="1386"/>
                  </a:cubicBezTo>
                  <a:cubicBezTo>
                    <a:pt x="275" y="1070"/>
                    <a:pt x="500" y="402"/>
                    <a:pt x="1028" y="402"/>
                  </a:cubicBezTo>
                  <a:cubicBezTo>
                    <a:pt x="1295" y="402"/>
                    <a:pt x="1295" y="1"/>
                    <a:pt x="10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3" name="Google Shape;19753;p141"/>
            <p:cNvSpPr/>
            <p:nvPr/>
          </p:nvSpPr>
          <p:spPr>
            <a:xfrm>
              <a:off x="2139764" y="3097702"/>
              <a:ext cx="58113" cy="49778"/>
            </a:xfrm>
            <a:custGeom>
              <a:avLst/>
              <a:gdLst/>
              <a:ahLst/>
              <a:cxnLst/>
              <a:rect l="l" t="t" r="r" b="b"/>
              <a:pathLst>
                <a:path w="2217" h="1899" extrusionOk="0">
                  <a:moveTo>
                    <a:pt x="1270" y="1"/>
                  </a:moveTo>
                  <a:cubicBezTo>
                    <a:pt x="426" y="1"/>
                    <a:pt x="1" y="1024"/>
                    <a:pt x="598" y="1619"/>
                  </a:cubicBezTo>
                  <a:cubicBezTo>
                    <a:pt x="792" y="1812"/>
                    <a:pt x="1030" y="1899"/>
                    <a:pt x="1263" y="1899"/>
                  </a:cubicBezTo>
                  <a:cubicBezTo>
                    <a:pt x="1750" y="1899"/>
                    <a:pt x="2216" y="1521"/>
                    <a:pt x="2216" y="950"/>
                  </a:cubicBezTo>
                  <a:cubicBezTo>
                    <a:pt x="2216" y="866"/>
                    <a:pt x="2205" y="782"/>
                    <a:pt x="2181" y="697"/>
                  </a:cubicBezTo>
                  <a:cubicBezTo>
                    <a:pt x="2151" y="597"/>
                    <a:pt x="2074" y="554"/>
                    <a:pt x="1995" y="554"/>
                  </a:cubicBezTo>
                  <a:cubicBezTo>
                    <a:pt x="1878" y="554"/>
                    <a:pt x="1760" y="651"/>
                    <a:pt x="1798" y="803"/>
                  </a:cubicBezTo>
                  <a:cubicBezTo>
                    <a:pt x="1903" y="1183"/>
                    <a:pt x="1600" y="1500"/>
                    <a:pt x="1265" y="1500"/>
                  </a:cubicBezTo>
                  <a:cubicBezTo>
                    <a:pt x="1155" y="1500"/>
                    <a:pt x="1040" y="1465"/>
                    <a:pt x="936" y="1386"/>
                  </a:cubicBezTo>
                  <a:cubicBezTo>
                    <a:pt x="518" y="1066"/>
                    <a:pt x="743" y="402"/>
                    <a:pt x="1270" y="402"/>
                  </a:cubicBezTo>
                  <a:cubicBezTo>
                    <a:pt x="1537" y="402"/>
                    <a:pt x="1537" y="1"/>
                    <a:pt x="12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754" name="Google Shape;19754;p141"/>
          <p:cNvGrpSpPr/>
          <p:nvPr/>
        </p:nvGrpSpPr>
        <p:grpSpPr>
          <a:xfrm>
            <a:off x="3030832" y="3055448"/>
            <a:ext cx="378115" cy="344118"/>
            <a:chOff x="3030832" y="2903048"/>
            <a:chExt cx="378115" cy="344118"/>
          </a:xfrm>
        </p:grpSpPr>
        <p:sp>
          <p:nvSpPr>
            <p:cNvPr id="19755" name="Google Shape;19755;p141"/>
            <p:cNvSpPr/>
            <p:nvPr/>
          </p:nvSpPr>
          <p:spPr>
            <a:xfrm>
              <a:off x="3164987" y="3164360"/>
              <a:ext cx="32975" cy="30354"/>
            </a:xfrm>
            <a:custGeom>
              <a:avLst/>
              <a:gdLst/>
              <a:ahLst/>
              <a:cxnLst/>
              <a:rect l="l" t="t" r="r" b="b"/>
              <a:pathLst>
                <a:path w="1258" h="1158" extrusionOk="0">
                  <a:moveTo>
                    <a:pt x="523" y="0"/>
                  </a:moveTo>
                  <a:lnTo>
                    <a:pt x="118" y="718"/>
                  </a:lnTo>
                  <a:cubicBezTo>
                    <a:pt x="1" y="921"/>
                    <a:pt x="157" y="1158"/>
                    <a:pt x="371" y="1158"/>
                  </a:cubicBezTo>
                  <a:cubicBezTo>
                    <a:pt x="401" y="1158"/>
                    <a:pt x="431" y="1153"/>
                    <a:pt x="463" y="1143"/>
                  </a:cubicBezTo>
                  <a:lnTo>
                    <a:pt x="1257" y="894"/>
                  </a:lnTo>
                  <a:lnTo>
                    <a:pt x="523" y="0"/>
                  </a:lnTo>
                  <a:close/>
                </a:path>
              </a:pathLst>
            </a:custGeom>
            <a:solidFill>
              <a:srgbClr val="A1BD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6" name="Google Shape;19756;p141"/>
            <p:cNvSpPr/>
            <p:nvPr/>
          </p:nvSpPr>
          <p:spPr>
            <a:xfrm>
              <a:off x="3266692" y="3216445"/>
              <a:ext cx="27864" cy="23277"/>
            </a:xfrm>
            <a:custGeom>
              <a:avLst/>
              <a:gdLst/>
              <a:ahLst/>
              <a:cxnLst/>
              <a:rect l="l" t="t" r="r" b="b"/>
              <a:pathLst>
                <a:path w="1063" h="888" extrusionOk="0">
                  <a:moveTo>
                    <a:pt x="1" y="0"/>
                  </a:moveTo>
                  <a:lnTo>
                    <a:pt x="180" y="668"/>
                  </a:lnTo>
                  <a:cubicBezTo>
                    <a:pt x="217" y="812"/>
                    <a:pt x="340" y="888"/>
                    <a:pt x="465" y="888"/>
                  </a:cubicBezTo>
                  <a:cubicBezTo>
                    <a:pt x="566" y="888"/>
                    <a:pt x="668" y="837"/>
                    <a:pt x="725" y="732"/>
                  </a:cubicBezTo>
                  <a:lnTo>
                    <a:pt x="1063" y="102"/>
                  </a:lnTo>
                  <a:lnTo>
                    <a:pt x="1" y="0"/>
                  </a:lnTo>
                  <a:close/>
                </a:path>
              </a:pathLst>
            </a:custGeom>
            <a:solidFill>
              <a:srgbClr val="A1BD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7" name="Google Shape;19757;p141"/>
            <p:cNvSpPr/>
            <p:nvPr/>
          </p:nvSpPr>
          <p:spPr>
            <a:xfrm>
              <a:off x="3351673" y="3182526"/>
              <a:ext cx="26815" cy="24876"/>
            </a:xfrm>
            <a:custGeom>
              <a:avLst/>
              <a:gdLst/>
              <a:ahLst/>
              <a:cxnLst/>
              <a:rect l="l" t="t" r="r" b="b"/>
              <a:pathLst>
                <a:path w="1023" h="949" extrusionOk="0">
                  <a:moveTo>
                    <a:pt x="964" y="0"/>
                  </a:moveTo>
                  <a:lnTo>
                    <a:pt x="1" y="394"/>
                  </a:lnTo>
                  <a:lnTo>
                    <a:pt x="514" y="869"/>
                  </a:lnTo>
                  <a:cubicBezTo>
                    <a:pt x="574" y="924"/>
                    <a:pt x="644" y="948"/>
                    <a:pt x="712" y="948"/>
                  </a:cubicBezTo>
                  <a:cubicBezTo>
                    <a:pt x="872" y="948"/>
                    <a:pt x="1022" y="816"/>
                    <a:pt x="1010" y="630"/>
                  </a:cubicBezTo>
                  <a:lnTo>
                    <a:pt x="964" y="0"/>
                  </a:lnTo>
                  <a:close/>
                </a:path>
              </a:pathLst>
            </a:custGeom>
            <a:solidFill>
              <a:srgbClr val="A1BD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8" name="Google Shape;19758;p141"/>
            <p:cNvSpPr/>
            <p:nvPr/>
          </p:nvSpPr>
          <p:spPr>
            <a:xfrm>
              <a:off x="3152405" y="3069130"/>
              <a:ext cx="26763" cy="29175"/>
            </a:xfrm>
            <a:custGeom>
              <a:avLst/>
              <a:gdLst/>
              <a:ahLst/>
              <a:cxnLst/>
              <a:rect l="l" t="t" r="r" b="b"/>
              <a:pathLst>
                <a:path w="1021" h="1113" extrusionOk="0">
                  <a:moveTo>
                    <a:pt x="932" y="1"/>
                  </a:moveTo>
                  <a:lnTo>
                    <a:pt x="243" y="331"/>
                  </a:lnTo>
                  <a:cubicBezTo>
                    <a:pt x="0" y="444"/>
                    <a:pt x="25" y="799"/>
                    <a:pt x="282" y="880"/>
                  </a:cubicBezTo>
                  <a:lnTo>
                    <a:pt x="1020" y="1112"/>
                  </a:lnTo>
                  <a:lnTo>
                    <a:pt x="932" y="1"/>
                  </a:lnTo>
                  <a:close/>
                </a:path>
              </a:pathLst>
            </a:custGeom>
            <a:solidFill>
              <a:srgbClr val="A1BD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9" name="Google Shape;19759;p141"/>
            <p:cNvSpPr/>
            <p:nvPr/>
          </p:nvSpPr>
          <p:spPr>
            <a:xfrm>
              <a:off x="3097097" y="2930466"/>
              <a:ext cx="311850" cy="291352"/>
            </a:xfrm>
            <a:custGeom>
              <a:avLst/>
              <a:gdLst/>
              <a:ahLst/>
              <a:cxnLst/>
              <a:rect l="l" t="t" r="r" b="b"/>
              <a:pathLst>
                <a:path w="11897" h="11115" extrusionOk="0">
                  <a:moveTo>
                    <a:pt x="2313" y="1"/>
                  </a:moveTo>
                  <a:cubicBezTo>
                    <a:pt x="1923" y="1"/>
                    <a:pt x="1502" y="131"/>
                    <a:pt x="1091" y="435"/>
                  </a:cubicBezTo>
                  <a:cubicBezTo>
                    <a:pt x="1069" y="449"/>
                    <a:pt x="1052" y="466"/>
                    <a:pt x="1038" y="487"/>
                  </a:cubicBezTo>
                  <a:cubicBezTo>
                    <a:pt x="0" y="1890"/>
                    <a:pt x="978" y="3420"/>
                    <a:pt x="2314" y="3420"/>
                  </a:cubicBezTo>
                  <a:cubicBezTo>
                    <a:pt x="2469" y="3420"/>
                    <a:pt x="2620" y="3399"/>
                    <a:pt x="2771" y="3357"/>
                  </a:cubicBezTo>
                  <a:cubicBezTo>
                    <a:pt x="2791" y="3351"/>
                    <a:pt x="2811" y="3349"/>
                    <a:pt x="2830" y="3349"/>
                  </a:cubicBezTo>
                  <a:cubicBezTo>
                    <a:pt x="2922" y="3349"/>
                    <a:pt x="3006" y="3408"/>
                    <a:pt x="3035" y="3501"/>
                  </a:cubicBezTo>
                  <a:cubicBezTo>
                    <a:pt x="3120" y="3775"/>
                    <a:pt x="3274" y="4025"/>
                    <a:pt x="3485" y="4225"/>
                  </a:cubicBezTo>
                  <a:cubicBezTo>
                    <a:pt x="3573" y="4310"/>
                    <a:pt x="3573" y="4454"/>
                    <a:pt x="3485" y="4538"/>
                  </a:cubicBezTo>
                  <a:cubicBezTo>
                    <a:pt x="2817" y="5175"/>
                    <a:pt x="2778" y="6230"/>
                    <a:pt x="3397" y="6912"/>
                  </a:cubicBezTo>
                  <a:cubicBezTo>
                    <a:pt x="3468" y="6993"/>
                    <a:pt x="3468" y="7116"/>
                    <a:pt x="3397" y="7193"/>
                  </a:cubicBezTo>
                  <a:cubicBezTo>
                    <a:pt x="2884" y="7763"/>
                    <a:pt x="2747" y="8674"/>
                    <a:pt x="3383" y="9546"/>
                  </a:cubicBezTo>
                  <a:cubicBezTo>
                    <a:pt x="3397" y="9563"/>
                    <a:pt x="3415" y="9581"/>
                    <a:pt x="3436" y="9598"/>
                  </a:cubicBezTo>
                  <a:cubicBezTo>
                    <a:pt x="3852" y="9912"/>
                    <a:pt x="4274" y="10046"/>
                    <a:pt x="4665" y="10046"/>
                  </a:cubicBezTo>
                  <a:cubicBezTo>
                    <a:pt x="4910" y="10046"/>
                    <a:pt x="5142" y="9994"/>
                    <a:pt x="5353" y="9901"/>
                  </a:cubicBezTo>
                  <a:cubicBezTo>
                    <a:pt x="5380" y="9888"/>
                    <a:pt x="5409" y="9882"/>
                    <a:pt x="5438" y="9882"/>
                  </a:cubicBezTo>
                  <a:cubicBezTo>
                    <a:pt x="5523" y="9882"/>
                    <a:pt x="5606" y="9934"/>
                    <a:pt x="5637" y="10020"/>
                  </a:cubicBezTo>
                  <a:cubicBezTo>
                    <a:pt x="5887" y="10667"/>
                    <a:pt x="6506" y="11100"/>
                    <a:pt x="7199" y="11114"/>
                  </a:cubicBezTo>
                  <a:cubicBezTo>
                    <a:pt x="7210" y="11114"/>
                    <a:pt x="7222" y="11114"/>
                    <a:pt x="7233" y="11114"/>
                  </a:cubicBezTo>
                  <a:cubicBezTo>
                    <a:pt x="7916" y="11114"/>
                    <a:pt x="8532" y="10706"/>
                    <a:pt x="8802" y="10080"/>
                  </a:cubicBezTo>
                  <a:cubicBezTo>
                    <a:pt x="8836" y="10001"/>
                    <a:pt x="8915" y="9952"/>
                    <a:pt x="8998" y="9952"/>
                  </a:cubicBezTo>
                  <a:cubicBezTo>
                    <a:pt x="9018" y="9952"/>
                    <a:pt x="9039" y="9954"/>
                    <a:pt x="9059" y="9961"/>
                  </a:cubicBezTo>
                  <a:cubicBezTo>
                    <a:pt x="9228" y="10017"/>
                    <a:pt x="9403" y="10045"/>
                    <a:pt x="9583" y="10045"/>
                  </a:cubicBezTo>
                  <a:cubicBezTo>
                    <a:pt x="10916" y="10045"/>
                    <a:pt x="11897" y="8515"/>
                    <a:pt x="10856" y="7112"/>
                  </a:cubicBezTo>
                  <a:cubicBezTo>
                    <a:pt x="10842" y="7091"/>
                    <a:pt x="10821" y="7077"/>
                    <a:pt x="10800" y="7063"/>
                  </a:cubicBezTo>
                  <a:cubicBezTo>
                    <a:pt x="10389" y="6759"/>
                    <a:pt x="9967" y="6628"/>
                    <a:pt x="9577" y="6628"/>
                  </a:cubicBezTo>
                  <a:cubicBezTo>
                    <a:pt x="8874" y="6628"/>
                    <a:pt x="8271" y="7053"/>
                    <a:pt x="8011" y="7661"/>
                  </a:cubicBezTo>
                  <a:cubicBezTo>
                    <a:pt x="7977" y="7742"/>
                    <a:pt x="7899" y="7790"/>
                    <a:pt x="7815" y="7790"/>
                  </a:cubicBezTo>
                  <a:cubicBezTo>
                    <a:pt x="7794" y="7790"/>
                    <a:pt x="7772" y="7787"/>
                    <a:pt x="7751" y="7780"/>
                  </a:cubicBezTo>
                  <a:cubicBezTo>
                    <a:pt x="7580" y="7724"/>
                    <a:pt x="7404" y="7696"/>
                    <a:pt x="7227" y="7696"/>
                  </a:cubicBezTo>
                  <a:cubicBezTo>
                    <a:pt x="6995" y="7696"/>
                    <a:pt x="6764" y="7744"/>
                    <a:pt x="6548" y="7840"/>
                  </a:cubicBezTo>
                  <a:cubicBezTo>
                    <a:pt x="6520" y="7853"/>
                    <a:pt x="6490" y="7859"/>
                    <a:pt x="6460" y="7859"/>
                  </a:cubicBezTo>
                  <a:cubicBezTo>
                    <a:pt x="6374" y="7859"/>
                    <a:pt x="6291" y="7807"/>
                    <a:pt x="6260" y="7721"/>
                  </a:cubicBezTo>
                  <a:cubicBezTo>
                    <a:pt x="6182" y="7527"/>
                    <a:pt x="6073" y="7348"/>
                    <a:pt x="5933" y="7193"/>
                  </a:cubicBezTo>
                  <a:cubicBezTo>
                    <a:pt x="5862" y="7112"/>
                    <a:pt x="5862" y="6993"/>
                    <a:pt x="5933" y="6912"/>
                  </a:cubicBezTo>
                  <a:cubicBezTo>
                    <a:pt x="6552" y="6230"/>
                    <a:pt x="6513" y="5178"/>
                    <a:pt x="5845" y="4538"/>
                  </a:cubicBezTo>
                  <a:cubicBezTo>
                    <a:pt x="5757" y="4454"/>
                    <a:pt x="5757" y="4310"/>
                    <a:pt x="5845" y="4225"/>
                  </a:cubicBezTo>
                  <a:cubicBezTo>
                    <a:pt x="6432" y="3663"/>
                    <a:pt x="6618" y="2696"/>
                    <a:pt x="5940" y="1774"/>
                  </a:cubicBezTo>
                  <a:cubicBezTo>
                    <a:pt x="5926" y="1753"/>
                    <a:pt x="5908" y="1736"/>
                    <a:pt x="5887" y="1722"/>
                  </a:cubicBezTo>
                  <a:cubicBezTo>
                    <a:pt x="5475" y="1414"/>
                    <a:pt x="5054" y="1283"/>
                    <a:pt x="4663" y="1283"/>
                  </a:cubicBezTo>
                  <a:cubicBezTo>
                    <a:pt x="4504" y="1283"/>
                    <a:pt x="4349" y="1305"/>
                    <a:pt x="4203" y="1345"/>
                  </a:cubicBezTo>
                  <a:cubicBezTo>
                    <a:pt x="4183" y="1351"/>
                    <a:pt x="4163" y="1354"/>
                    <a:pt x="4144" y="1354"/>
                  </a:cubicBezTo>
                  <a:cubicBezTo>
                    <a:pt x="4053" y="1354"/>
                    <a:pt x="3971" y="1295"/>
                    <a:pt x="3942" y="1205"/>
                  </a:cubicBezTo>
                  <a:cubicBezTo>
                    <a:pt x="3728" y="508"/>
                    <a:pt x="3080" y="1"/>
                    <a:pt x="2313" y="1"/>
                  </a:cubicBezTo>
                  <a:close/>
                </a:path>
              </a:pathLst>
            </a:custGeom>
            <a:solidFill>
              <a:srgbClr val="E8EE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0" name="Google Shape;19760;p141"/>
            <p:cNvSpPr/>
            <p:nvPr/>
          </p:nvSpPr>
          <p:spPr>
            <a:xfrm>
              <a:off x="3109024" y="2968107"/>
              <a:ext cx="283252" cy="253711"/>
            </a:xfrm>
            <a:custGeom>
              <a:avLst/>
              <a:gdLst/>
              <a:ahLst/>
              <a:cxnLst/>
              <a:rect l="l" t="t" r="r" b="b"/>
              <a:pathLst>
                <a:path w="10806" h="9679" extrusionOk="0">
                  <a:moveTo>
                    <a:pt x="175" y="1"/>
                  </a:moveTo>
                  <a:lnTo>
                    <a:pt x="175" y="1"/>
                  </a:lnTo>
                  <a:cubicBezTo>
                    <a:pt x="0" y="1073"/>
                    <a:pt x="845" y="1987"/>
                    <a:pt x="1857" y="1987"/>
                  </a:cubicBezTo>
                  <a:cubicBezTo>
                    <a:pt x="2008" y="1987"/>
                    <a:pt x="2162" y="1967"/>
                    <a:pt x="2316" y="1924"/>
                  </a:cubicBezTo>
                  <a:cubicBezTo>
                    <a:pt x="2337" y="1919"/>
                    <a:pt x="2357" y="1916"/>
                    <a:pt x="2377" y="1916"/>
                  </a:cubicBezTo>
                  <a:cubicBezTo>
                    <a:pt x="2467" y="1916"/>
                    <a:pt x="2548" y="1972"/>
                    <a:pt x="2577" y="2061"/>
                  </a:cubicBezTo>
                  <a:cubicBezTo>
                    <a:pt x="2665" y="2339"/>
                    <a:pt x="2819" y="2589"/>
                    <a:pt x="3027" y="2789"/>
                  </a:cubicBezTo>
                  <a:cubicBezTo>
                    <a:pt x="3118" y="2874"/>
                    <a:pt x="3118" y="3018"/>
                    <a:pt x="3027" y="3102"/>
                  </a:cubicBezTo>
                  <a:cubicBezTo>
                    <a:pt x="2362" y="3739"/>
                    <a:pt x="2323" y="4794"/>
                    <a:pt x="2939" y="5476"/>
                  </a:cubicBezTo>
                  <a:cubicBezTo>
                    <a:pt x="3013" y="5557"/>
                    <a:pt x="3013" y="5680"/>
                    <a:pt x="2939" y="5757"/>
                  </a:cubicBezTo>
                  <a:cubicBezTo>
                    <a:pt x="2429" y="6327"/>
                    <a:pt x="2292" y="7234"/>
                    <a:pt x="2925" y="8106"/>
                  </a:cubicBezTo>
                  <a:lnTo>
                    <a:pt x="2981" y="8162"/>
                  </a:lnTo>
                  <a:cubicBezTo>
                    <a:pt x="3396" y="8476"/>
                    <a:pt x="3818" y="8609"/>
                    <a:pt x="4209" y="8609"/>
                  </a:cubicBezTo>
                  <a:cubicBezTo>
                    <a:pt x="4453" y="8609"/>
                    <a:pt x="4684" y="8557"/>
                    <a:pt x="4894" y="8465"/>
                  </a:cubicBezTo>
                  <a:cubicBezTo>
                    <a:pt x="4923" y="8452"/>
                    <a:pt x="4952" y="8446"/>
                    <a:pt x="4981" y="8446"/>
                  </a:cubicBezTo>
                  <a:cubicBezTo>
                    <a:pt x="5067" y="8446"/>
                    <a:pt x="5148" y="8498"/>
                    <a:pt x="5182" y="8584"/>
                  </a:cubicBezTo>
                  <a:lnTo>
                    <a:pt x="5182" y="8588"/>
                  </a:lnTo>
                  <a:cubicBezTo>
                    <a:pt x="5432" y="9231"/>
                    <a:pt x="6047" y="9664"/>
                    <a:pt x="6740" y="9678"/>
                  </a:cubicBezTo>
                  <a:cubicBezTo>
                    <a:pt x="6749" y="9678"/>
                    <a:pt x="6758" y="9678"/>
                    <a:pt x="6767" y="9678"/>
                  </a:cubicBezTo>
                  <a:cubicBezTo>
                    <a:pt x="7449" y="9678"/>
                    <a:pt x="8066" y="9276"/>
                    <a:pt x="8337" y="8648"/>
                  </a:cubicBezTo>
                  <a:cubicBezTo>
                    <a:pt x="8373" y="8566"/>
                    <a:pt x="8454" y="8514"/>
                    <a:pt x="8541" y="8514"/>
                  </a:cubicBezTo>
                  <a:cubicBezTo>
                    <a:pt x="8563" y="8514"/>
                    <a:pt x="8585" y="8518"/>
                    <a:pt x="8607" y="8525"/>
                  </a:cubicBezTo>
                  <a:cubicBezTo>
                    <a:pt x="8773" y="8581"/>
                    <a:pt x="8948" y="8609"/>
                    <a:pt x="9124" y="8609"/>
                  </a:cubicBezTo>
                  <a:cubicBezTo>
                    <a:pt x="9951" y="8609"/>
                    <a:pt x="10657" y="8015"/>
                    <a:pt x="10805" y="7203"/>
                  </a:cubicBezTo>
                  <a:lnTo>
                    <a:pt x="10805" y="7203"/>
                  </a:lnTo>
                  <a:cubicBezTo>
                    <a:pt x="10482" y="7554"/>
                    <a:pt x="10028" y="7755"/>
                    <a:pt x="9550" y="7755"/>
                  </a:cubicBezTo>
                  <a:cubicBezTo>
                    <a:pt x="9483" y="7755"/>
                    <a:pt x="9420" y="7751"/>
                    <a:pt x="9353" y="7744"/>
                  </a:cubicBezTo>
                  <a:cubicBezTo>
                    <a:pt x="9325" y="7741"/>
                    <a:pt x="9297" y="7739"/>
                    <a:pt x="9270" y="7739"/>
                  </a:cubicBezTo>
                  <a:cubicBezTo>
                    <a:pt x="9059" y="7739"/>
                    <a:pt x="8857" y="7832"/>
                    <a:pt x="8723" y="7997"/>
                  </a:cubicBezTo>
                  <a:cubicBezTo>
                    <a:pt x="8597" y="8145"/>
                    <a:pt x="8446" y="8271"/>
                    <a:pt x="8277" y="8370"/>
                  </a:cubicBezTo>
                  <a:cubicBezTo>
                    <a:pt x="8017" y="8528"/>
                    <a:pt x="7718" y="8609"/>
                    <a:pt x="7415" y="8609"/>
                  </a:cubicBezTo>
                  <a:cubicBezTo>
                    <a:pt x="7413" y="8609"/>
                    <a:pt x="7410" y="8609"/>
                    <a:pt x="7408" y="8609"/>
                  </a:cubicBezTo>
                  <a:cubicBezTo>
                    <a:pt x="6630" y="8609"/>
                    <a:pt x="5952" y="8083"/>
                    <a:pt x="5759" y="7329"/>
                  </a:cubicBezTo>
                  <a:cubicBezTo>
                    <a:pt x="5731" y="7215"/>
                    <a:pt x="5598" y="7103"/>
                    <a:pt x="5460" y="7103"/>
                  </a:cubicBezTo>
                  <a:cubicBezTo>
                    <a:pt x="5342" y="7103"/>
                    <a:pt x="5219" y="7185"/>
                    <a:pt x="5154" y="7421"/>
                  </a:cubicBezTo>
                  <a:cubicBezTo>
                    <a:pt x="5105" y="7592"/>
                    <a:pt x="4939" y="7721"/>
                    <a:pt x="4764" y="7721"/>
                  </a:cubicBezTo>
                  <a:cubicBezTo>
                    <a:pt x="4738" y="7721"/>
                    <a:pt x="4712" y="7718"/>
                    <a:pt x="4687" y="7712"/>
                  </a:cubicBezTo>
                  <a:cubicBezTo>
                    <a:pt x="4082" y="7575"/>
                    <a:pt x="3600" y="7122"/>
                    <a:pt x="3424" y="6527"/>
                  </a:cubicBezTo>
                  <a:cubicBezTo>
                    <a:pt x="3354" y="6285"/>
                    <a:pt x="3533" y="6042"/>
                    <a:pt x="3786" y="6042"/>
                  </a:cubicBezTo>
                  <a:lnTo>
                    <a:pt x="4208" y="6042"/>
                  </a:lnTo>
                  <a:cubicBezTo>
                    <a:pt x="4767" y="6042"/>
                    <a:pt x="5288" y="5771"/>
                    <a:pt x="5608" y="5314"/>
                  </a:cubicBezTo>
                  <a:lnTo>
                    <a:pt x="5608" y="5314"/>
                  </a:lnTo>
                  <a:cubicBezTo>
                    <a:pt x="5432" y="5373"/>
                    <a:pt x="5250" y="5402"/>
                    <a:pt x="5067" y="5402"/>
                  </a:cubicBezTo>
                  <a:cubicBezTo>
                    <a:pt x="4921" y="5402"/>
                    <a:pt x="4774" y="5383"/>
                    <a:pt x="4630" y="5346"/>
                  </a:cubicBezTo>
                  <a:cubicBezTo>
                    <a:pt x="4029" y="5188"/>
                    <a:pt x="3558" y="4713"/>
                    <a:pt x="3407" y="4108"/>
                  </a:cubicBezTo>
                  <a:cubicBezTo>
                    <a:pt x="3347" y="3872"/>
                    <a:pt x="3340" y="3630"/>
                    <a:pt x="3382" y="3391"/>
                  </a:cubicBezTo>
                  <a:cubicBezTo>
                    <a:pt x="3405" y="3265"/>
                    <a:pt x="3516" y="3179"/>
                    <a:pt x="3637" y="3179"/>
                  </a:cubicBezTo>
                  <a:cubicBezTo>
                    <a:pt x="3662" y="3179"/>
                    <a:pt x="3687" y="3182"/>
                    <a:pt x="3712" y="3190"/>
                  </a:cubicBezTo>
                  <a:cubicBezTo>
                    <a:pt x="3877" y="3241"/>
                    <a:pt x="4045" y="3266"/>
                    <a:pt x="4212" y="3266"/>
                  </a:cubicBezTo>
                  <a:cubicBezTo>
                    <a:pt x="4659" y="3266"/>
                    <a:pt x="5095" y="3089"/>
                    <a:pt x="5418" y="2761"/>
                  </a:cubicBezTo>
                  <a:lnTo>
                    <a:pt x="5436" y="2744"/>
                  </a:lnTo>
                  <a:cubicBezTo>
                    <a:pt x="5534" y="2642"/>
                    <a:pt x="5622" y="2526"/>
                    <a:pt x="5692" y="2403"/>
                  </a:cubicBezTo>
                  <a:lnTo>
                    <a:pt x="5692" y="2403"/>
                  </a:lnTo>
                  <a:cubicBezTo>
                    <a:pt x="5424" y="2555"/>
                    <a:pt x="5135" y="2626"/>
                    <a:pt x="4852" y="2626"/>
                  </a:cubicBezTo>
                  <a:cubicBezTo>
                    <a:pt x="4129" y="2626"/>
                    <a:pt x="3442" y="2163"/>
                    <a:pt x="3217" y="1407"/>
                  </a:cubicBezTo>
                  <a:cubicBezTo>
                    <a:pt x="3180" y="1288"/>
                    <a:pt x="3070" y="1205"/>
                    <a:pt x="2949" y="1205"/>
                  </a:cubicBezTo>
                  <a:cubicBezTo>
                    <a:pt x="2932" y="1205"/>
                    <a:pt x="2914" y="1207"/>
                    <a:pt x="2897" y="1210"/>
                  </a:cubicBezTo>
                  <a:cubicBezTo>
                    <a:pt x="2759" y="1235"/>
                    <a:pt x="2630" y="1259"/>
                    <a:pt x="2476" y="1259"/>
                  </a:cubicBezTo>
                  <a:cubicBezTo>
                    <a:pt x="2364" y="1259"/>
                    <a:pt x="2237" y="1246"/>
                    <a:pt x="2084" y="1210"/>
                  </a:cubicBezTo>
                  <a:cubicBezTo>
                    <a:pt x="1413" y="1049"/>
                    <a:pt x="998" y="363"/>
                    <a:pt x="998" y="363"/>
                  </a:cubicBezTo>
                  <a:lnTo>
                    <a:pt x="175" y="1"/>
                  </a:lnTo>
                  <a:close/>
                </a:path>
              </a:pathLst>
            </a:custGeom>
            <a:solidFill>
              <a:srgbClr val="DC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1" name="Google Shape;19761;p141"/>
            <p:cNvSpPr/>
            <p:nvPr/>
          </p:nvSpPr>
          <p:spPr>
            <a:xfrm>
              <a:off x="3045668" y="2936128"/>
              <a:ext cx="85479" cy="89621"/>
            </a:xfrm>
            <a:custGeom>
              <a:avLst/>
              <a:gdLst/>
              <a:ahLst/>
              <a:cxnLst/>
              <a:rect l="l" t="t" r="r" b="b"/>
              <a:pathLst>
                <a:path w="3261" h="3419" extrusionOk="0">
                  <a:moveTo>
                    <a:pt x="1632" y="1"/>
                  </a:moveTo>
                  <a:cubicBezTo>
                    <a:pt x="732" y="1"/>
                    <a:pt x="0" y="767"/>
                    <a:pt x="0" y="1710"/>
                  </a:cubicBezTo>
                  <a:cubicBezTo>
                    <a:pt x="0" y="2656"/>
                    <a:pt x="732" y="3419"/>
                    <a:pt x="1632" y="3419"/>
                  </a:cubicBezTo>
                  <a:cubicBezTo>
                    <a:pt x="2532" y="3419"/>
                    <a:pt x="3260" y="2656"/>
                    <a:pt x="3260" y="1710"/>
                  </a:cubicBezTo>
                  <a:cubicBezTo>
                    <a:pt x="3260" y="767"/>
                    <a:pt x="2532" y="1"/>
                    <a:pt x="1632" y="1"/>
                  </a:cubicBezTo>
                  <a:close/>
                </a:path>
              </a:pathLst>
            </a:custGeom>
            <a:solidFill>
              <a:srgbClr val="CEDD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2" name="Google Shape;19762;p141"/>
            <p:cNvSpPr/>
            <p:nvPr/>
          </p:nvSpPr>
          <p:spPr>
            <a:xfrm>
              <a:off x="3045563" y="2941004"/>
              <a:ext cx="80866" cy="84850"/>
            </a:xfrm>
            <a:custGeom>
              <a:avLst/>
              <a:gdLst/>
              <a:ahLst/>
              <a:cxnLst/>
              <a:rect l="l" t="t" r="r" b="b"/>
              <a:pathLst>
                <a:path w="3085" h="3237" extrusionOk="0">
                  <a:moveTo>
                    <a:pt x="897" y="1"/>
                  </a:moveTo>
                  <a:lnTo>
                    <a:pt x="897" y="1"/>
                  </a:lnTo>
                  <a:cubicBezTo>
                    <a:pt x="342" y="307"/>
                    <a:pt x="1" y="891"/>
                    <a:pt x="4" y="1524"/>
                  </a:cubicBezTo>
                  <a:cubicBezTo>
                    <a:pt x="4" y="2470"/>
                    <a:pt x="736" y="3236"/>
                    <a:pt x="1636" y="3236"/>
                  </a:cubicBezTo>
                  <a:cubicBezTo>
                    <a:pt x="2269" y="3236"/>
                    <a:pt x="2817" y="2853"/>
                    <a:pt x="3085" y="2301"/>
                  </a:cubicBezTo>
                  <a:lnTo>
                    <a:pt x="3085" y="2301"/>
                  </a:lnTo>
                  <a:cubicBezTo>
                    <a:pt x="2860" y="2420"/>
                    <a:pt x="2606" y="2487"/>
                    <a:pt x="2350" y="2487"/>
                  </a:cubicBezTo>
                  <a:cubicBezTo>
                    <a:pt x="1450" y="2487"/>
                    <a:pt x="718" y="1721"/>
                    <a:pt x="718" y="778"/>
                  </a:cubicBezTo>
                  <a:cubicBezTo>
                    <a:pt x="718" y="507"/>
                    <a:pt x="778" y="244"/>
                    <a:pt x="897" y="1"/>
                  </a:cubicBezTo>
                  <a:close/>
                </a:path>
              </a:pathLst>
            </a:custGeom>
            <a:solidFill>
              <a:srgbClr val="BC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3" name="Google Shape;19763;p141"/>
            <p:cNvSpPr/>
            <p:nvPr/>
          </p:nvSpPr>
          <p:spPr>
            <a:xfrm>
              <a:off x="3073689" y="2958540"/>
              <a:ext cx="22412" cy="22412"/>
            </a:xfrm>
            <a:custGeom>
              <a:avLst/>
              <a:gdLst/>
              <a:ahLst/>
              <a:cxnLst/>
              <a:rect l="l" t="t" r="r" b="b"/>
              <a:pathLst>
                <a:path w="855" h="855" extrusionOk="0">
                  <a:moveTo>
                    <a:pt x="429" y="0"/>
                  </a:moveTo>
                  <a:cubicBezTo>
                    <a:pt x="194" y="0"/>
                    <a:pt x="0" y="194"/>
                    <a:pt x="0" y="429"/>
                  </a:cubicBezTo>
                  <a:cubicBezTo>
                    <a:pt x="0" y="665"/>
                    <a:pt x="194" y="855"/>
                    <a:pt x="429" y="855"/>
                  </a:cubicBezTo>
                  <a:cubicBezTo>
                    <a:pt x="665" y="855"/>
                    <a:pt x="855" y="665"/>
                    <a:pt x="855" y="429"/>
                  </a:cubicBezTo>
                  <a:cubicBezTo>
                    <a:pt x="855" y="194"/>
                    <a:pt x="665" y="0"/>
                    <a:pt x="429"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4" name="Google Shape;19764;p141"/>
            <p:cNvSpPr/>
            <p:nvPr/>
          </p:nvSpPr>
          <p:spPr>
            <a:xfrm>
              <a:off x="3062890" y="2953271"/>
              <a:ext cx="38480" cy="32975"/>
            </a:xfrm>
            <a:custGeom>
              <a:avLst/>
              <a:gdLst/>
              <a:ahLst/>
              <a:cxnLst/>
              <a:rect l="l" t="t" r="r" b="b"/>
              <a:pathLst>
                <a:path w="1468" h="1258" extrusionOk="0">
                  <a:moveTo>
                    <a:pt x="840" y="401"/>
                  </a:moveTo>
                  <a:cubicBezTo>
                    <a:pt x="957" y="401"/>
                    <a:pt x="1070" y="492"/>
                    <a:pt x="1070" y="630"/>
                  </a:cubicBezTo>
                  <a:cubicBezTo>
                    <a:pt x="1066" y="757"/>
                    <a:pt x="968" y="855"/>
                    <a:pt x="841" y="859"/>
                  </a:cubicBezTo>
                  <a:cubicBezTo>
                    <a:pt x="637" y="859"/>
                    <a:pt x="535" y="613"/>
                    <a:pt x="680" y="468"/>
                  </a:cubicBezTo>
                  <a:cubicBezTo>
                    <a:pt x="726" y="422"/>
                    <a:pt x="784" y="401"/>
                    <a:pt x="840" y="401"/>
                  </a:cubicBezTo>
                  <a:close/>
                  <a:moveTo>
                    <a:pt x="841" y="1"/>
                  </a:moveTo>
                  <a:cubicBezTo>
                    <a:pt x="282" y="1"/>
                    <a:pt x="1" y="679"/>
                    <a:pt x="398" y="1073"/>
                  </a:cubicBezTo>
                  <a:cubicBezTo>
                    <a:pt x="526" y="1201"/>
                    <a:pt x="683" y="1258"/>
                    <a:pt x="837" y="1258"/>
                  </a:cubicBezTo>
                  <a:cubicBezTo>
                    <a:pt x="1158" y="1258"/>
                    <a:pt x="1467" y="1008"/>
                    <a:pt x="1467" y="630"/>
                  </a:cubicBezTo>
                  <a:cubicBezTo>
                    <a:pt x="1467" y="282"/>
                    <a:pt x="1186" y="4"/>
                    <a:pt x="8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5" name="Google Shape;19765;p141"/>
            <p:cNvSpPr/>
            <p:nvPr/>
          </p:nvSpPr>
          <p:spPr>
            <a:xfrm>
              <a:off x="3030832" y="2903048"/>
              <a:ext cx="374813" cy="344118"/>
            </a:xfrm>
            <a:custGeom>
              <a:avLst/>
              <a:gdLst/>
              <a:ahLst/>
              <a:cxnLst/>
              <a:rect l="l" t="t" r="r" b="b"/>
              <a:pathLst>
                <a:path w="14299" h="13128" extrusionOk="0">
                  <a:moveTo>
                    <a:pt x="5314" y="6671"/>
                  </a:moveTo>
                  <a:lnTo>
                    <a:pt x="5314" y="6671"/>
                  </a:lnTo>
                  <a:cubicBezTo>
                    <a:pt x="5310" y="6703"/>
                    <a:pt x="5310" y="6734"/>
                    <a:pt x="5310" y="6766"/>
                  </a:cubicBezTo>
                  <a:cubicBezTo>
                    <a:pt x="5310" y="6899"/>
                    <a:pt x="5324" y="7033"/>
                    <a:pt x="5352" y="7167"/>
                  </a:cubicBezTo>
                  <a:lnTo>
                    <a:pt x="4934" y="7033"/>
                  </a:lnTo>
                  <a:cubicBezTo>
                    <a:pt x="4856" y="7005"/>
                    <a:pt x="4849" y="6896"/>
                    <a:pt x="4923" y="6857"/>
                  </a:cubicBezTo>
                  <a:lnTo>
                    <a:pt x="5314" y="6671"/>
                  </a:lnTo>
                  <a:close/>
                  <a:moveTo>
                    <a:pt x="5630" y="10395"/>
                  </a:moveTo>
                  <a:cubicBezTo>
                    <a:pt x="5718" y="10539"/>
                    <a:pt x="5830" y="10669"/>
                    <a:pt x="5954" y="10785"/>
                  </a:cubicBezTo>
                  <a:lnTo>
                    <a:pt x="5521" y="10922"/>
                  </a:lnTo>
                  <a:cubicBezTo>
                    <a:pt x="5511" y="10925"/>
                    <a:pt x="5501" y="10927"/>
                    <a:pt x="5492" y="10927"/>
                  </a:cubicBezTo>
                  <a:cubicBezTo>
                    <a:pt x="5422" y="10927"/>
                    <a:pt x="5371" y="10850"/>
                    <a:pt x="5408" y="10782"/>
                  </a:cubicBezTo>
                  <a:lnTo>
                    <a:pt x="5630" y="10395"/>
                  </a:lnTo>
                  <a:close/>
                  <a:moveTo>
                    <a:pt x="13039" y="11049"/>
                  </a:moveTo>
                  <a:lnTo>
                    <a:pt x="13060" y="11344"/>
                  </a:lnTo>
                  <a:cubicBezTo>
                    <a:pt x="13064" y="11383"/>
                    <a:pt x="13043" y="11422"/>
                    <a:pt x="13004" y="11439"/>
                  </a:cubicBezTo>
                  <a:lnTo>
                    <a:pt x="13004" y="11436"/>
                  </a:lnTo>
                  <a:cubicBezTo>
                    <a:pt x="12990" y="11443"/>
                    <a:pt x="12974" y="11446"/>
                    <a:pt x="12959" y="11446"/>
                  </a:cubicBezTo>
                  <a:cubicBezTo>
                    <a:pt x="12937" y="11446"/>
                    <a:pt x="12915" y="11438"/>
                    <a:pt x="12899" y="11422"/>
                  </a:cubicBezTo>
                  <a:lnTo>
                    <a:pt x="12666" y="11207"/>
                  </a:lnTo>
                  <a:cubicBezTo>
                    <a:pt x="12797" y="11168"/>
                    <a:pt x="12920" y="11116"/>
                    <a:pt x="13039" y="11049"/>
                  </a:cubicBezTo>
                  <a:close/>
                  <a:moveTo>
                    <a:pt x="4906" y="1294"/>
                  </a:moveTo>
                  <a:cubicBezTo>
                    <a:pt x="5585" y="1294"/>
                    <a:pt x="6250" y="1749"/>
                    <a:pt x="6397" y="2525"/>
                  </a:cubicBezTo>
                  <a:cubicBezTo>
                    <a:pt x="6393" y="2595"/>
                    <a:pt x="6386" y="2669"/>
                    <a:pt x="6372" y="2740"/>
                  </a:cubicBezTo>
                  <a:cubicBezTo>
                    <a:pt x="6351" y="2849"/>
                    <a:pt x="6425" y="2951"/>
                    <a:pt x="6534" y="2972"/>
                  </a:cubicBezTo>
                  <a:cubicBezTo>
                    <a:pt x="6544" y="2975"/>
                    <a:pt x="6555" y="2975"/>
                    <a:pt x="6569" y="2975"/>
                  </a:cubicBezTo>
                  <a:cubicBezTo>
                    <a:pt x="6664" y="2975"/>
                    <a:pt x="6748" y="2905"/>
                    <a:pt x="6766" y="2810"/>
                  </a:cubicBezTo>
                  <a:cubicBezTo>
                    <a:pt x="6776" y="2747"/>
                    <a:pt x="6783" y="2694"/>
                    <a:pt x="6787" y="2648"/>
                  </a:cubicBezTo>
                  <a:cubicBezTo>
                    <a:pt x="6945" y="2596"/>
                    <a:pt x="7106" y="2570"/>
                    <a:pt x="7264" y="2570"/>
                  </a:cubicBezTo>
                  <a:cubicBezTo>
                    <a:pt x="7807" y="2570"/>
                    <a:pt x="8324" y="2864"/>
                    <a:pt x="8591" y="3362"/>
                  </a:cubicBezTo>
                  <a:cubicBezTo>
                    <a:pt x="8939" y="4009"/>
                    <a:pt x="8770" y="4811"/>
                    <a:pt x="8193" y="5264"/>
                  </a:cubicBezTo>
                  <a:cubicBezTo>
                    <a:pt x="8130" y="5289"/>
                    <a:pt x="8067" y="5310"/>
                    <a:pt x="8004" y="5328"/>
                  </a:cubicBezTo>
                  <a:cubicBezTo>
                    <a:pt x="7763" y="5395"/>
                    <a:pt x="7838" y="5725"/>
                    <a:pt x="8047" y="5725"/>
                  </a:cubicBezTo>
                  <a:cubicBezTo>
                    <a:pt x="8068" y="5725"/>
                    <a:pt x="8090" y="5721"/>
                    <a:pt x="8113" y="5714"/>
                  </a:cubicBezTo>
                  <a:cubicBezTo>
                    <a:pt x="8158" y="5700"/>
                    <a:pt x="8208" y="5686"/>
                    <a:pt x="8253" y="5669"/>
                  </a:cubicBezTo>
                  <a:lnTo>
                    <a:pt x="8253" y="5669"/>
                  </a:lnTo>
                  <a:cubicBezTo>
                    <a:pt x="8897" y="6274"/>
                    <a:pt x="8886" y="7304"/>
                    <a:pt x="8225" y="7891"/>
                  </a:cubicBezTo>
                  <a:cubicBezTo>
                    <a:pt x="8172" y="7912"/>
                    <a:pt x="8116" y="7933"/>
                    <a:pt x="8063" y="7951"/>
                  </a:cubicBezTo>
                  <a:cubicBezTo>
                    <a:pt x="7828" y="8020"/>
                    <a:pt x="7907" y="8345"/>
                    <a:pt x="8112" y="8345"/>
                  </a:cubicBezTo>
                  <a:cubicBezTo>
                    <a:pt x="8136" y="8345"/>
                    <a:pt x="8162" y="8341"/>
                    <a:pt x="8190" y="8331"/>
                  </a:cubicBezTo>
                  <a:cubicBezTo>
                    <a:pt x="8222" y="8320"/>
                    <a:pt x="8257" y="8306"/>
                    <a:pt x="8288" y="8296"/>
                  </a:cubicBezTo>
                  <a:cubicBezTo>
                    <a:pt x="8482" y="8482"/>
                    <a:pt x="8623" y="8717"/>
                    <a:pt x="8696" y="8978"/>
                  </a:cubicBezTo>
                  <a:cubicBezTo>
                    <a:pt x="8700" y="9048"/>
                    <a:pt x="8700" y="9118"/>
                    <a:pt x="8696" y="9189"/>
                  </a:cubicBezTo>
                  <a:cubicBezTo>
                    <a:pt x="8693" y="9298"/>
                    <a:pt x="8777" y="9393"/>
                    <a:pt x="8886" y="9400"/>
                  </a:cubicBezTo>
                  <a:lnTo>
                    <a:pt x="8897" y="9400"/>
                  </a:lnTo>
                  <a:cubicBezTo>
                    <a:pt x="9002" y="9396"/>
                    <a:pt x="9090" y="9315"/>
                    <a:pt x="9097" y="9206"/>
                  </a:cubicBezTo>
                  <a:cubicBezTo>
                    <a:pt x="9097" y="9164"/>
                    <a:pt x="9101" y="9115"/>
                    <a:pt x="9101" y="9069"/>
                  </a:cubicBezTo>
                  <a:cubicBezTo>
                    <a:pt x="9291" y="8988"/>
                    <a:pt x="9495" y="8943"/>
                    <a:pt x="9702" y="8943"/>
                  </a:cubicBezTo>
                  <a:cubicBezTo>
                    <a:pt x="9934" y="8943"/>
                    <a:pt x="10166" y="8999"/>
                    <a:pt x="10374" y="9104"/>
                  </a:cubicBezTo>
                  <a:lnTo>
                    <a:pt x="10381" y="9104"/>
                  </a:lnTo>
                  <a:cubicBezTo>
                    <a:pt x="10486" y="9161"/>
                    <a:pt x="10581" y="9227"/>
                    <a:pt x="10669" y="9308"/>
                  </a:cubicBezTo>
                  <a:cubicBezTo>
                    <a:pt x="10713" y="9351"/>
                    <a:pt x="10761" y="9368"/>
                    <a:pt x="10806" y="9368"/>
                  </a:cubicBezTo>
                  <a:cubicBezTo>
                    <a:pt x="10966" y="9368"/>
                    <a:pt x="11098" y="9152"/>
                    <a:pt x="10936" y="9013"/>
                  </a:cubicBezTo>
                  <a:cubicBezTo>
                    <a:pt x="10862" y="8946"/>
                    <a:pt x="10785" y="8886"/>
                    <a:pt x="10704" y="8830"/>
                  </a:cubicBezTo>
                  <a:cubicBezTo>
                    <a:pt x="10950" y="8207"/>
                    <a:pt x="11527" y="7877"/>
                    <a:pt x="12110" y="7877"/>
                  </a:cubicBezTo>
                  <a:cubicBezTo>
                    <a:pt x="12579" y="7877"/>
                    <a:pt x="13051" y="8091"/>
                    <a:pt x="13356" y="8538"/>
                  </a:cubicBezTo>
                  <a:cubicBezTo>
                    <a:pt x="14038" y="9537"/>
                    <a:pt x="13320" y="10894"/>
                    <a:pt x="12107" y="10894"/>
                  </a:cubicBezTo>
                  <a:cubicBezTo>
                    <a:pt x="11921" y="10894"/>
                    <a:pt x="11738" y="10859"/>
                    <a:pt x="11566" y="10792"/>
                  </a:cubicBezTo>
                  <a:cubicBezTo>
                    <a:pt x="11597" y="10486"/>
                    <a:pt x="11573" y="10180"/>
                    <a:pt x="11488" y="9885"/>
                  </a:cubicBezTo>
                  <a:cubicBezTo>
                    <a:pt x="11457" y="9787"/>
                    <a:pt x="11380" y="9745"/>
                    <a:pt x="11303" y="9745"/>
                  </a:cubicBezTo>
                  <a:cubicBezTo>
                    <a:pt x="11184" y="9745"/>
                    <a:pt x="11062" y="9847"/>
                    <a:pt x="11105" y="10001"/>
                  </a:cubicBezTo>
                  <a:cubicBezTo>
                    <a:pt x="11186" y="10282"/>
                    <a:pt x="11200" y="10581"/>
                    <a:pt x="11151" y="10873"/>
                  </a:cubicBezTo>
                  <a:cubicBezTo>
                    <a:pt x="10964" y="11517"/>
                    <a:pt x="10374" y="11960"/>
                    <a:pt x="9702" y="11960"/>
                  </a:cubicBezTo>
                  <a:cubicBezTo>
                    <a:pt x="9066" y="11960"/>
                    <a:pt x="8499" y="11559"/>
                    <a:pt x="8281" y="10961"/>
                  </a:cubicBezTo>
                  <a:cubicBezTo>
                    <a:pt x="8542" y="10725"/>
                    <a:pt x="8749" y="10441"/>
                    <a:pt x="8886" y="10121"/>
                  </a:cubicBezTo>
                  <a:cubicBezTo>
                    <a:pt x="8961" y="9959"/>
                    <a:pt x="8828" y="9832"/>
                    <a:pt x="8698" y="9832"/>
                  </a:cubicBezTo>
                  <a:cubicBezTo>
                    <a:pt x="8627" y="9832"/>
                    <a:pt x="8556" y="9870"/>
                    <a:pt x="8521" y="9959"/>
                  </a:cubicBezTo>
                  <a:cubicBezTo>
                    <a:pt x="8394" y="10254"/>
                    <a:pt x="8197" y="10514"/>
                    <a:pt x="7947" y="10718"/>
                  </a:cubicBezTo>
                  <a:cubicBezTo>
                    <a:pt x="7725" y="10836"/>
                    <a:pt x="7483" y="10893"/>
                    <a:pt x="7245" y="10893"/>
                  </a:cubicBezTo>
                  <a:cubicBezTo>
                    <a:pt x="6780" y="10893"/>
                    <a:pt x="6324" y="10678"/>
                    <a:pt x="6031" y="10282"/>
                  </a:cubicBezTo>
                  <a:cubicBezTo>
                    <a:pt x="5588" y="9681"/>
                    <a:pt x="5651" y="8848"/>
                    <a:pt x="6175" y="8320"/>
                  </a:cubicBezTo>
                  <a:cubicBezTo>
                    <a:pt x="6483" y="8436"/>
                    <a:pt x="6810" y="8496"/>
                    <a:pt x="7139" y="8496"/>
                  </a:cubicBezTo>
                  <a:cubicBezTo>
                    <a:pt x="7148" y="8496"/>
                    <a:pt x="7157" y="8496"/>
                    <a:pt x="7167" y="8496"/>
                  </a:cubicBezTo>
                  <a:cubicBezTo>
                    <a:pt x="7212" y="8496"/>
                    <a:pt x="7262" y="8496"/>
                    <a:pt x="7307" y="8492"/>
                  </a:cubicBezTo>
                  <a:cubicBezTo>
                    <a:pt x="7420" y="8489"/>
                    <a:pt x="7508" y="8397"/>
                    <a:pt x="7501" y="8285"/>
                  </a:cubicBezTo>
                  <a:cubicBezTo>
                    <a:pt x="7497" y="8177"/>
                    <a:pt x="7410" y="8095"/>
                    <a:pt x="7303" y="8095"/>
                  </a:cubicBezTo>
                  <a:cubicBezTo>
                    <a:pt x="7299" y="8095"/>
                    <a:pt x="7294" y="8095"/>
                    <a:pt x="7290" y="8095"/>
                  </a:cubicBezTo>
                  <a:cubicBezTo>
                    <a:pt x="7243" y="8098"/>
                    <a:pt x="7196" y="8099"/>
                    <a:pt x="7149" y="8099"/>
                  </a:cubicBezTo>
                  <a:cubicBezTo>
                    <a:pt x="6839" y="8099"/>
                    <a:pt x="6533" y="8038"/>
                    <a:pt x="6245" y="7919"/>
                  </a:cubicBezTo>
                  <a:cubicBezTo>
                    <a:pt x="5539" y="7325"/>
                    <a:pt x="5528" y="6238"/>
                    <a:pt x="6224" y="5634"/>
                  </a:cubicBezTo>
                  <a:lnTo>
                    <a:pt x="6224" y="5634"/>
                  </a:lnTo>
                  <a:cubicBezTo>
                    <a:pt x="6530" y="5743"/>
                    <a:pt x="6850" y="5802"/>
                    <a:pt x="7174" y="5820"/>
                  </a:cubicBezTo>
                  <a:lnTo>
                    <a:pt x="7184" y="5820"/>
                  </a:lnTo>
                  <a:cubicBezTo>
                    <a:pt x="7437" y="5813"/>
                    <a:pt x="7448" y="5433"/>
                    <a:pt x="7191" y="5419"/>
                  </a:cubicBezTo>
                  <a:cubicBezTo>
                    <a:pt x="6885" y="5405"/>
                    <a:pt x="6583" y="5342"/>
                    <a:pt x="6295" y="5229"/>
                  </a:cubicBezTo>
                  <a:cubicBezTo>
                    <a:pt x="6052" y="5029"/>
                    <a:pt x="5883" y="4754"/>
                    <a:pt x="5806" y="4452"/>
                  </a:cubicBezTo>
                  <a:cubicBezTo>
                    <a:pt x="6055" y="4223"/>
                    <a:pt x="6270" y="3963"/>
                    <a:pt x="6442" y="3671"/>
                  </a:cubicBezTo>
                  <a:cubicBezTo>
                    <a:pt x="6534" y="3514"/>
                    <a:pt x="6398" y="3370"/>
                    <a:pt x="6261" y="3370"/>
                  </a:cubicBezTo>
                  <a:cubicBezTo>
                    <a:pt x="6198" y="3370"/>
                    <a:pt x="6136" y="3400"/>
                    <a:pt x="6094" y="3471"/>
                  </a:cubicBezTo>
                  <a:cubicBezTo>
                    <a:pt x="5932" y="3749"/>
                    <a:pt x="5725" y="3995"/>
                    <a:pt x="5479" y="4206"/>
                  </a:cubicBezTo>
                  <a:cubicBezTo>
                    <a:pt x="5297" y="4280"/>
                    <a:pt x="5106" y="4316"/>
                    <a:pt x="4917" y="4316"/>
                  </a:cubicBezTo>
                  <a:cubicBezTo>
                    <a:pt x="4539" y="4316"/>
                    <a:pt x="4166" y="4172"/>
                    <a:pt x="3882" y="3900"/>
                  </a:cubicBezTo>
                  <a:cubicBezTo>
                    <a:pt x="3925" y="3605"/>
                    <a:pt x="3946" y="3309"/>
                    <a:pt x="3953" y="3010"/>
                  </a:cubicBezTo>
                  <a:cubicBezTo>
                    <a:pt x="3953" y="2876"/>
                    <a:pt x="3852" y="2809"/>
                    <a:pt x="3751" y="2809"/>
                  </a:cubicBezTo>
                  <a:cubicBezTo>
                    <a:pt x="3651" y="2809"/>
                    <a:pt x="3552" y="2875"/>
                    <a:pt x="3552" y="3007"/>
                  </a:cubicBezTo>
                  <a:cubicBezTo>
                    <a:pt x="3548" y="3302"/>
                    <a:pt x="3524" y="3598"/>
                    <a:pt x="3478" y="3889"/>
                  </a:cubicBezTo>
                  <a:cubicBezTo>
                    <a:pt x="3173" y="4289"/>
                    <a:pt x="2727" y="4481"/>
                    <a:pt x="2284" y="4481"/>
                  </a:cubicBezTo>
                  <a:cubicBezTo>
                    <a:pt x="1740" y="4481"/>
                    <a:pt x="1200" y="4192"/>
                    <a:pt x="929" y="3640"/>
                  </a:cubicBezTo>
                  <a:cubicBezTo>
                    <a:pt x="433" y="2638"/>
                    <a:pt x="1164" y="1463"/>
                    <a:pt x="2282" y="1463"/>
                  </a:cubicBezTo>
                  <a:cubicBezTo>
                    <a:pt x="2694" y="1463"/>
                    <a:pt x="3088" y="1632"/>
                    <a:pt x="3372" y="1934"/>
                  </a:cubicBezTo>
                  <a:cubicBezTo>
                    <a:pt x="3408" y="2008"/>
                    <a:pt x="3439" y="2089"/>
                    <a:pt x="3460" y="2170"/>
                  </a:cubicBezTo>
                  <a:cubicBezTo>
                    <a:pt x="3491" y="2267"/>
                    <a:pt x="3568" y="2309"/>
                    <a:pt x="3645" y="2309"/>
                  </a:cubicBezTo>
                  <a:cubicBezTo>
                    <a:pt x="3761" y="2309"/>
                    <a:pt x="3877" y="2214"/>
                    <a:pt x="3844" y="2064"/>
                  </a:cubicBezTo>
                  <a:cubicBezTo>
                    <a:pt x="3823" y="1983"/>
                    <a:pt x="3794" y="1906"/>
                    <a:pt x="3763" y="1832"/>
                  </a:cubicBezTo>
                  <a:cubicBezTo>
                    <a:pt x="4073" y="1463"/>
                    <a:pt x="4492" y="1294"/>
                    <a:pt x="4906" y="1294"/>
                  </a:cubicBezTo>
                  <a:close/>
                  <a:moveTo>
                    <a:pt x="9266" y="12308"/>
                  </a:moveTo>
                  <a:lnTo>
                    <a:pt x="9266" y="12308"/>
                  </a:lnTo>
                  <a:cubicBezTo>
                    <a:pt x="9407" y="12343"/>
                    <a:pt x="9554" y="12361"/>
                    <a:pt x="9702" y="12361"/>
                  </a:cubicBezTo>
                  <a:lnTo>
                    <a:pt x="9533" y="12673"/>
                  </a:lnTo>
                  <a:cubicBezTo>
                    <a:pt x="9518" y="12704"/>
                    <a:pt x="9487" y="12724"/>
                    <a:pt x="9453" y="12724"/>
                  </a:cubicBezTo>
                  <a:cubicBezTo>
                    <a:pt x="9448" y="12724"/>
                    <a:pt x="9443" y="12724"/>
                    <a:pt x="9438" y="12723"/>
                  </a:cubicBezTo>
                  <a:cubicBezTo>
                    <a:pt x="9400" y="12719"/>
                    <a:pt x="9368" y="12691"/>
                    <a:pt x="9357" y="12652"/>
                  </a:cubicBezTo>
                  <a:lnTo>
                    <a:pt x="9266" y="12308"/>
                  </a:lnTo>
                  <a:close/>
                  <a:moveTo>
                    <a:pt x="2068" y="1"/>
                  </a:moveTo>
                  <a:cubicBezTo>
                    <a:pt x="1922" y="1"/>
                    <a:pt x="1793" y="176"/>
                    <a:pt x="1910" y="327"/>
                  </a:cubicBezTo>
                  <a:cubicBezTo>
                    <a:pt x="2124" y="566"/>
                    <a:pt x="2219" y="865"/>
                    <a:pt x="2258" y="1062"/>
                  </a:cubicBezTo>
                  <a:cubicBezTo>
                    <a:pt x="2180" y="1062"/>
                    <a:pt x="2103" y="1069"/>
                    <a:pt x="2026" y="1080"/>
                  </a:cubicBezTo>
                  <a:cubicBezTo>
                    <a:pt x="1836" y="802"/>
                    <a:pt x="1576" y="584"/>
                    <a:pt x="1270" y="443"/>
                  </a:cubicBezTo>
                  <a:cubicBezTo>
                    <a:pt x="1240" y="431"/>
                    <a:pt x="1211" y="425"/>
                    <a:pt x="1185" y="425"/>
                  </a:cubicBezTo>
                  <a:cubicBezTo>
                    <a:pt x="987" y="425"/>
                    <a:pt x="899" y="735"/>
                    <a:pt x="1125" y="816"/>
                  </a:cubicBezTo>
                  <a:cubicBezTo>
                    <a:pt x="1308" y="904"/>
                    <a:pt x="1470" y="1031"/>
                    <a:pt x="1600" y="1185"/>
                  </a:cubicBezTo>
                  <a:cubicBezTo>
                    <a:pt x="447" y="1618"/>
                    <a:pt x="0" y="3017"/>
                    <a:pt x="689" y="4041"/>
                  </a:cubicBezTo>
                  <a:cubicBezTo>
                    <a:pt x="1065" y="4596"/>
                    <a:pt x="1668" y="4882"/>
                    <a:pt x="2274" y="4882"/>
                  </a:cubicBezTo>
                  <a:cubicBezTo>
                    <a:pt x="2784" y="4882"/>
                    <a:pt x="3297" y="4679"/>
                    <a:pt x="3678" y="4262"/>
                  </a:cubicBezTo>
                  <a:cubicBezTo>
                    <a:pt x="4029" y="4557"/>
                    <a:pt x="4465" y="4713"/>
                    <a:pt x="4910" y="4713"/>
                  </a:cubicBezTo>
                  <a:cubicBezTo>
                    <a:pt x="5086" y="4713"/>
                    <a:pt x="5263" y="4688"/>
                    <a:pt x="5437" y="4638"/>
                  </a:cubicBezTo>
                  <a:cubicBezTo>
                    <a:pt x="5525" y="4923"/>
                    <a:pt x="5679" y="5183"/>
                    <a:pt x="5887" y="5398"/>
                  </a:cubicBezTo>
                  <a:cubicBezTo>
                    <a:pt x="5662" y="5616"/>
                    <a:pt x="5493" y="5887"/>
                    <a:pt x="5398" y="6182"/>
                  </a:cubicBezTo>
                  <a:lnTo>
                    <a:pt x="4747" y="6495"/>
                  </a:lnTo>
                  <a:cubicBezTo>
                    <a:pt x="4343" y="6688"/>
                    <a:pt x="4385" y="7279"/>
                    <a:pt x="4814" y="7416"/>
                  </a:cubicBezTo>
                  <a:lnTo>
                    <a:pt x="5517" y="7638"/>
                  </a:lnTo>
                  <a:cubicBezTo>
                    <a:pt x="5602" y="7803"/>
                    <a:pt x="5711" y="7954"/>
                    <a:pt x="5837" y="8088"/>
                  </a:cubicBezTo>
                  <a:cubicBezTo>
                    <a:pt x="5377" y="8591"/>
                    <a:pt x="5215" y="9298"/>
                    <a:pt x="5419" y="9948"/>
                  </a:cubicBezTo>
                  <a:lnTo>
                    <a:pt x="5057" y="10588"/>
                  </a:lnTo>
                  <a:cubicBezTo>
                    <a:pt x="4870" y="10915"/>
                    <a:pt x="5110" y="11327"/>
                    <a:pt x="5486" y="11327"/>
                  </a:cubicBezTo>
                  <a:cubicBezTo>
                    <a:pt x="5539" y="11327"/>
                    <a:pt x="5588" y="11320"/>
                    <a:pt x="5637" y="11302"/>
                  </a:cubicBezTo>
                  <a:lnTo>
                    <a:pt x="6361" y="11077"/>
                  </a:lnTo>
                  <a:cubicBezTo>
                    <a:pt x="6636" y="11220"/>
                    <a:pt x="6938" y="11293"/>
                    <a:pt x="7242" y="11293"/>
                  </a:cubicBezTo>
                  <a:cubicBezTo>
                    <a:pt x="7474" y="11293"/>
                    <a:pt x="7707" y="11250"/>
                    <a:pt x="7930" y="11165"/>
                  </a:cubicBezTo>
                  <a:cubicBezTo>
                    <a:pt x="8095" y="11580"/>
                    <a:pt x="8404" y="11924"/>
                    <a:pt x="8798" y="12135"/>
                  </a:cubicBezTo>
                  <a:lnTo>
                    <a:pt x="8971" y="12758"/>
                  </a:lnTo>
                  <a:cubicBezTo>
                    <a:pt x="9020" y="12955"/>
                    <a:pt x="9189" y="13099"/>
                    <a:pt x="9393" y="13124"/>
                  </a:cubicBezTo>
                  <a:cubicBezTo>
                    <a:pt x="9410" y="13124"/>
                    <a:pt x="9428" y="13127"/>
                    <a:pt x="9449" y="13127"/>
                  </a:cubicBezTo>
                  <a:cubicBezTo>
                    <a:pt x="9632" y="13127"/>
                    <a:pt x="9801" y="13025"/>
                    <a:pt x="9885" y="12863"/>
                  </a:cubicBezTo>
                  <a:lnTo>
                    <a:pt x="10187" y="12297"/>
                  </a:lnTo>
                  <a:cubicBezTo>
                    <a:pt x="10764" y="12142"/>
                    <a:pt x="11235" y="11731"/>
                    <a:pt x="11464" y="11179"/>
                  </a:cubicBezTo>
                  <a:cubicBezTo>
                    <a:pt x="11671" y="11253"/>
                    <a:pt x="11886" y="11292"/>
                    <a:pt x="12107" y="11292"/>
                  </a:cubicBezTo>
                  <a:lnTo>
                    <a:pt x="12167" y="11292"/>
                  </a:lnTo>
                  <a:lnTo>
                    <a:pt x="12624" y="11717"/>
                  </a:lnTo>
                  <a:cubicBezTo>
                    <a:pt x="12724" y="11808"/>
                    <a:pt x="12842" y="11849"/>
                    <a:pt x="12958" y="11849"/>
                  </a:cubicBezTo>
                  <a:cubicBezTo>
                    <a:pt x="13226" y="11849"/>
                    <a:pt x="13480" y="11631"/>
                    <a:pt x="13458" y="11316"/>
                  </a:cubicBezTo>
                  <a:lnTo>
                    <a:pt x="13419" y="10768"/>
                  </a:lnTo>
                  <a:cubicBezTo>
                    <a:pt x="14298" y="9934"/>
                    <a:pt x="14186" y="8499"/>
                    <a:pt x="13183" y="7814"/>
                  </a:cubicBezTo>
                  <a:cubicBezTo>
                    <a:pt x="12850" y="7585"/>
                    <a:pt x="12475" y="7478"/>
                    <a:pt x="12105" y="7478"/>
                  </a:cubicBezTo>
                  <a:cubicBezTo>
                    <a:pt x="11367" y="7478"/>
                    <a:pt x="10651" y="7907"/>
                    <a:pt x="10342" y="8654"/>
                  </a:cubicBezTo>
                  <a:cubicBezTo>
                    <a:pt x="10138" y="8580"/>
                    <a:pt x="9920" y="8542"/>
                    <a:pt x="9702" y="8542"/>
                  </a:cubicBezTo>
                  <a:cubicBezTo>
                    <a:pt x="9466" y="8542"/>
                    <a:pt x="9234" y="8587"/>
                    <a:pt x="9013" y="8672"/>
                  </a:cubicBezTo>
                  <a:cubicBezTo>
                    <a:pt x="8921" y="8443"/>
                    <a:pt x="8788" y="8236"/>
                    <a:pt x="8619" y="8060"/>
                  </a:cubicBezTo>
                  <a:cubicBezTo>
                    <a:pt x="9305" y="7318"/>
                    <a:pt x="9291" y="6172"/>
                    <a:pt x="8591" y="5444"/>
                  </a:cubicBezTo>
                  <a:cubicBezTo>
                    <a:pt x="8964" y="5085"/>
                    <a:pt x="9171" y="4593"/>
                    <a:pt x="9171" y="4076"/>
                  </a:cubicBezTo>
                  <a:cubicBezTo>
                    <a:pt x="9168" y="2991"/>
                    <a:pt x="8282" y="2166"/>
                    <a:pt x="7263" y="2166"/>
                  </a:cubicBezTo>
                  <a:cubicBezTo>
                    <a:pt x="7089" y="2166"/>
                    <a:pt x="6912" y="2190"/>
                    <a:pt x="6734" y="2240"/>
                  </a:cubicBezTo>
                  <a:cubicBezTo>
                    <a:pt x="6470" y="1379"/>
                    <a:pt x="5695" y="893"/>
                    <a:pt x="4905" y="893"/>
                  </a:cubicBezTo>
                  <a:cubicBezTo>
                    <a:pt x="4401" y="893"/>
                    <a:pt x="3890" y="1091"/>
                    <a:pt x="3503" y="1516"/>
                  </a:cubicBezTo>
                  <a:cubicBezTo>
                    <a:pt x="3263" y="1312"/>
                    <a:pt x="2979" y="1171"/>
                    <a:pt x="2673" y="1108"/>
                  </a:cubicBezTo>
                  <a:cubicBezTo>
                    <a:pt x="2638" y="876"/>
                    <a:pt x="2532" y="429"/>
                    <a:pt x="2209" y="64"/>
                  </a:cubicBezTo>
                  <a:cubicBezTo>
                    <a:pt x="2165" y="19"/>
                    <a:pt x="2116" y="1"/>
                    <a:pt x="20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766" name="Google Shape;19766;p141"/>
          <p:cNvGrpSpPr/>
          <p:nvPr/>
        </p:nvGrpSpPr>
        <p:grpSpPr>
          <a:xfrm>
            <a:off x="3036546" y="2582522"/>
            <a:ext cx="379400" cy="333528"/>
            <a:chOff x="3036546" y="2430122"/>
            <a:chExt cx="379400" cy="333528"/>
          </a:xfrm>
        </p:grpSpPr>
        <p:sp>
          <p:nvSpPr>
            <p:cNvPr id="19767" name="Google Shape;19767;p141"/>
            <p:cNvSpPr/>
            <p:nvPr/>
          </p:nvSpPr>
          <p:spPr>
            <a:xfrm>
              <a:off x="3269916" y="2470463"/>
              <a:ext cx="65190" cy="73762"/>
            </a:xfrm>
            <a:custGeom>
              <a:avLst/>
              <a:gdLst/>
              <a:ahLst/>
              <a:cxnLst/>
              <a:rect l="l" t="t" r="r" b="b"/>
              <a:pathLst>
                <a:path w="2487" h="2814" extrusionOk="0">
                  <a:moveTo>
                    <a:pt x="1" y="1"/>
                  </a:moveTo>
                  <a:lnTo>
                    <a:pt x="1" y="1"/>
                  </a:lnTo>
                  <a:cubicBezTo>
                    <a:pt x="205" y="1808"/>
                    <a:pt x="2413" y="2814"/>
                    <a:pt x="2413" y="2814"/>
                  </a:cubicBezTo>
                  <a:lnTo>
                    <a:pt x="2487" y="2044"/>
                  </a:lnTo>
                  <a:lnTo>
                    <a:pt x="1741" y="236"/>
                  </a:lnTo>
                  <a:lnTo>
                    <a:pt x="1" y="1"/>
                  </a:lnTo>
                  <a:close/>
                </a:path>
              </a:pathLst>
            </a:custGeom>
            <a:solidFill>
              <a:srgbClr val="6483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8" name="Google Shape;19768;p141"/>
            <p:cNvSpPr/>
            <p:nvPr/>
          </p:nvSpPr>
          <p:spPr>
            <a:xfrm>
              <a:off x="3116835" y="2470463"/>
              <a:ext cx="65269" cy="73762"/>
            </a:xfrm>
            <a:custGeom>
              <a:avLst/>
              <a:gdLst/>
              <a:ahLst/>
              <a:cxnLst/>
              <a:rect l="l" t="t" r="r" b="b"/>
              <a:pathLst>
                <a:path w="2490" h="2814" extrusionOk="0">
                  <a:moveTo>
                    <a:pt x="2490" y="1"/>
                  </a:moveTo>
                  <a:lnTo>
                    <a:pt x="749" y="236"/>
                  </a:lnTo>
                  <a:lnTo>
                    <a:pt x="0" y="2044"/>
                  </a:lnTo>
                  <a:lnTo>
                    <a:pt x="77" y="2814"/>
                  </a:lnTo>
                  <a:cubicBezTo>
                    <a:pt x="77" y="2814"/>
                    <a:pt x="2282" y="1808"/>
                    <a:pt x="2490" y="1"/>
                  </a:cubicBezTo>
                  <a:close/>
                </a:path>
              </a:pathLst>
            </a:custGeom>
            <a:solidFill>
              <a:srgbClr val="6483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9" name="Google Shape;19769;p141"/>
            <p:cNvSpPr/>
            <p:nvPr/>
          </p:nvSpPr>
          <p:spPr>
            <a:xfrm>
              <a:off x="3255263" y="2523753"/>
              <a:ext cx="23434" cy="23434"/>
            </a:xfrm>
            <a:custGeom>
              <a:avLst/>
              <a:gdLst/>
              <a:ahLst/>
              <a:cxnLst/>
              <a:rect l="l" t="t" r="r" b="b"/>
              <a:pathLst>
                <a:path w="894" h="894" extrusionOk="0">
                  <a:moveTo>
                    <a:pt x="447" y="0"/>
                  </a:moveTo>
                  <a:cubicBezTo>
                    <a:pt x="201" y="0"/>
                    <a:pt x="1" y="197"/>
                    <a:pt x="1" y="447"/>
                  </a:cubicBezTo>
                  <a:cubicBezTo>
                    <a:pt x="1" y="693"/>
                    <a:pt x="201" y="893"/>
                    <a:pt x="447" y="893"/>
                  </a:cubicBezTo>
                  <a:cubicBezTo>
                    <a:pt x="693" y="893"/>
                    <a:pt x="894" y="693"/>
                    <a:pt x="894" y="447"/>
                  </a:cubicBezTo>
                  <a:cubicBezTo>
                    <a:pt x="894" y="197"/>
                    <a:pt x="693" y="0"/>
                    <a:pt x="447"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0" name="Google Shape;19770;p141"/>
            <p:cNvSpPr/>
            <p:nvPr/>
          </p:nvSpPr>
          <p:spPr>
            <a:xfrm>
              <a:off x="3143913" y="2558852"/>
              <a:ext cx="164116" cy="123094"/>
            </a:xfrm>
            <a:custGeom>
              <a:avLst/>
              <a:gdLst/>
              <a:ahLst/>
              <a:cxnLst/>
              <a:rect l="l" t="t" r="r" b="b"/>
              <a:pathLst>
                <a:path w="6261" h="4696" extrusionOk="0">
                  <a:moveTo>
                    <a:pt x="3130" y="1"/>
                  </a:moveTo>
                  <a:cubicBezTo>
                    <a:pt x="1404" y="1"/>
                    <a:pt x="1" y="1049"/>
                    <a:pt x="1" y="2346"/>
                  </a:cubicBezTo>
                  <a:cubicBezTo>
                    <a:pt x="1" y="3644"/>
                    <a:pt x="2237" y="4695"/>
                    <a:pt x="3130" y="4695"/>
                  </a:cubicBezTo>
                  <a:cubicBezTo>
                    <a:pt x="4027" y="4695"/>
                    <a:pt x="6260" y="3644"/>
                    <a:pt x="6260" y="2346"/>
                  </a:cubicBezTo>
                  <a:cubicBezTo>
                    <a:pt x="6260" y="1049"/>
                    <a:pt x="4861" y="1"/>
                    <a:pt x="3130" y="1"/>
                  </a:cubicBezTo>
                  <a:close/>
                </a:path>
              </a:pathLst>
            </a:custGeom>
            <a:solidFill>
              <a:srgbClr val="7D97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1" name="Google Shape;19771;p141"/>
            <p:cNvSpPr/>
            <p:nvPr/>
          </p:nvSpPr>
          <p:spPr>
            <a:xfrm>
              <a:off x="3173244" y="2523753"/>
              <a:ext cx="23434" cy="23434"/>
            </a:xfrm>
            <a:custGeom>
              <a:avLst/>
              <a:gdLst/>
              <a:ahLst/>
              <a:cxnLst/>
              <a:rect l="l" t="t" r="r" b="b"/>
              <a:pathLst>
                <a:path w="894" h="894" extrusionOk="0">
                  <a:moveTo>
                    <a:pt x="447" y="0"/>
                  </a:moveTo>
                  <a:cubicBezTo>
                    <a:pt x="201" y="0"/>
                    <a:pt x="0" y="197"/>
                    <a:pt x="0" y="447"/>
                  </a:cubicBezTo>
                  <a:cubicBezTo>
                    <a:pt x="0" y="693"/>
                    <a:pt x="201" y="893"/>
                    <a:pt x="447" y="893"/>
                  </a:cubicBezTo>
                  <a:cubicBezTo>
                    <a:pt x="693" y="893"/>
                    <a:pt x="893" y="693"/>
                    <a:pt x="893" y="447"/>
                  </a:cubicBezTo>
                  <a:cubicBezTo>
                    <a:pt x="893" y="197"/>
                    <a:pt x="693" y="0"/>
                    <a:pt x="447"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2" name="Google Shape;19772;p141"/>
            <p:cNvSpPr/>
            <p:nvPr/>
          </p:nvSpPr>
          <p:spPr>
            <a:xfrm>
              <a:off x="3143913" y="2559323"/>
              <a:ext cx="80682" cy="122622"/>
            </a:xfrm>
            <a:custGeom>
              <a:avLst/>
              <a:gdLst/>
              <a:ahLst/>
              <a:cxnLst/>
              <a:rect l="l" t="t" r="r" b="b"/>
              <a:pathLst>
                <a:path w="3078" h="4678" extrusionOk="0">
                  <a:moveTo>
                    <a:pt x="2768" y="0"/>
                  </a:moveTo>
                  <a:cubicBezTo>
                    <a:pt x="1211" y="138"/>
                    <a:pt x="1" y="1126"/>
                    <a:pt x="1" y="2332"/>
                  </a:cubicBezTo>
                  <a:cubicBezTo>
                    <a:pt x="1" y="3601"/>
                    <a:pt x="2153" y="4639"/>
                    <a:pt x="3078" y="4677"/>
                  </a:cubicBezTo>
                  <a:cubicBezTo>
                    <a:pt x="2294" y="4273"/>
                    <a:pt x="1344" y="3376"/>
                    <a:pt x="1344" y="2332"/>
                  </a:cubicBezTo>
                  <a:cubicBezTo>
                    <a:pt x="1344" y="1298"/>
                    <a:pt x="1928" y="408"/>
                    <a:pt x="2768" y="0"/>
                  </a:cubicBezTo>
                  <a:close/>
                </a:path>
              </a:pathLst>
            </a:custGeom>
            <a:solidFill>
              <a:srgbClr val="6483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3" name="Google Shape;19773;p141"/>
            <p:cNvSpPr/>
            <p:nvPr/>
          </p:nvSpPr>
          <p:spPr>
            <a:xfrm>
              <a:off x="3036546" y="2430122"/>
              <a:ext cx="379400" cy="333528"/>
            </a:xfrm>
            <a:custGeom>
              <a:avLst/>
              <a:gdLst/>
              <a:ahLst/>
              <a:cxnLst/>
              <a:rect l="l" t="t" r="r" b="b"/>
              <a:pathLst>
                <a:path w="14474" h="12724" extrusionOk="0">
                  <a:moveTo>
                    <a:pt x="4118" y="1705"/>
                  </a:moveTo>
                  <a:cubicBezTo>
                    <a:pt x="4171" y="1796"/>
                    <a:pt x="4245" y="1870"/>
                    <a:pt x="4336" y="1919"/>
                  </a:cubicBezTo>
                  <a:cubicBezTo>
                    <a:pt x="4436" y="1972"/>
                    <a:pt x="4545" y="2001"/>
                    <a:pt x="4657" y="2001"/>
                  </a:cubicBezTo>
                  <a:cubicBezTo>
                    <a:pt x="4664" y="2001"/>
                    <a:pt x="4670" y="2000"/>
                    <a:pt x="4677" y="2000"/>
                  </a:cubicBezTo>
                  <a:cubicBezTo>
                    <a:pt x="4849" y="2000"/>
                    <a:pt x="5050" y="1951"/>
                    <a:pt x="5278" y="1856"/>
                  </a:cubicBezTo>
                  <a:lnTo>
                    <a:pt x="5278" y="1856"/>
                  </a:lnTo>
                  <a:cubicBezTo>
                    <a:pt x="4958" y="3006"/>
                    <a:pt x="3773" y="3773"/>
                    <a:pt x="3274" y="4047"/>
                  </a:cubicBezTo>
                  <a:cubicBezTo>
                    <a:pt x="3270" y="3804"/>
                    <a:pt x="3292" y="3562"/>
                    <a:pt x="3341" y="3322"/>
                  </a:cubicBezTo>
                  <a:cubicBezTo>
                    <a:pt x="3464" y="2753"/>
                    <a:pt x="3738" y="2194"/>
                    <a:pt x="4118" y="1705"/>
                  </a:cubicBezTo>
                  <a:close/>
                  <a:moveTo>
                    <a:pt x="10339" y="1705"/>
                  </a:moveTo>
                  <a:cubicBezTo>
                    <a:pt x="10718" y="2194"/>
                    <a:pt x="10993" y="2753"/>
                    <a:pt x="11116" y="3322"/>
                  </a:cubicBezTo>
                  <a:cubicBezTo>
                    <a:pt x="11165" y="3562"/>
                    <a:pt x="11190" y="3804"/>
                    <a:pt x="11182" y="4047"/>
                  </a:cubicBezTo>
                  <a:cubicBezTo>
                    <a:pt x="10687" y="3773"/>
                    <a:pt x="9498" y="3006"/>
                    <a:pt x="9178" y="1856"/>
                  </a:cubicBezTo>
                  <a:lnTo>
                    <a:pt x="9178" y="1856"/>
                  </a:lnTo>
                  <a:cubicBezTo>
                    <a:pt x="9407" y="1951"/>
                    <a:pt x="9607" y="2000"/>
                    <a:pt x="9779" y="2000"/>
                  </a:cubicBezTo>
                  <a:cubicBezTo>
                    <a:pt x="9899" y="2000"/>
                    <a:pt x="10015" y="1976"/>
                    <a:pt x="10121" y="1919"/>
                  </a:cubicBezTo>
                  <a:cubicBezTo>
                    <a:pt x="10212" y="1870"/>
                    <a:pt x="10286" y="1796"/>
                    <a:pt x="10339" y="1705"/>
                  </a:cubicBezTo>
                  <a:close/>
                  <a:moveTo>
                    <a:pt x="5663" y="3779"/>
                  </a:moveTo>
                  <a:cubicBezTo>
                    <a:pt x="5721" y="3779"/>
                    <a:pt x="5781" y="3801"/>
                    <a:pt x="5830" y="3850"/>
                  </a:cubicBezTo>
                  <a:cubicBezTo>
                    <a:pt x="5982" y="3998"/>
                    <a:pt x="5873" y="4254"/>
                    <a:pt x="5662" y="4254"/>
                  </a:cubicBezTo>
                  <a:cubicBezTo>
                    <a:pt x="5532" y="4254"/>
                    <a:pt x="5426" y="4149"/>
                    <a:pt x="5426" y="4019"/>
                  </a:cubicBezTo>
                  <a:cubicBezTo>
                    <a:pt x="5426" y="3874"/>
                    <a:pt x="5541" y="3779"/>
                    <a:pt x="5663" y="3779"/>
                  </a:cubicBezTo>
                  <a:close/>
                  <a:moveTo>
                    <a:pt x="8791" y="3780"/>
                  </a:moveTo>
                  <a:cubicBezTo>
                    <a:pt x="9006" y="3780"/>
                    <a:pt x="9111" y="4036"/>
                    <a:pt x="8960" y="4184"/>
                  </a:cubicBezTo>
                  <a:cubicBezTo>
                    <a:pt x="8911" y="4233"/>
                    <a:pt x="8851" y="4255"/>
                    <a:pt x="8792" y="4255"/>
                  </a:cubicBezTo>
                  <a:cubicBezTo>
                    <a:pt x="8671" y="4255"/>
                    <a:pt x="8556" y="4161"/>
                    <a:pt x="8556" y="4019"/>
                  </a:cubicBezTo>
                  <a:cubicBezTo>
                    <a:pt x="8556" y="3885"/>
                    <a:pt x="8661" y="3780"/>
                    <a:pt x="8791" y="3780"/>
                  </a:cubicBezTo>
                  <a:close/>
                  <a:moveTo>
                    <a:pt x="8781" y="0"/>
                  </a:moveTo>
                  <a:cubicBezTo>
                    <a:pt x="8581" y="0"/>
                    <a:pt x="8482" y="310"/>
                    <a:pt x="8710" y="407"/>
                  </a:cubicBezTo>
                  <a:cubicBezTo>
                    <a:pt x="9199" y="629"/>
                    <a:pt x="9646" y="945"/>
                    <a:pt x="10019" y="1336"/>
                  </a:cubicBezTo>
                  <a:cubicBezTo>
                    <a:pt x="10019" y="1371"/>
                    <a:pt x="10008" y="1501"/>
                    <a:pt x="9920" y="1550"/>
                  </a:cubicBezTo>
                  <a:cubicBezTo>
                    <a:pt x="9895" y="1564"/>
                    <a:pt x="9850" y="1580"/>
                    <a:pt x="9774" y="1580"/>
                  </a:cubicBezTo>
                  <a:cubicBezTo>
                    <a:pt x="9574" y="1580"/>
                    <a:pt x="9160" y="1465"/>
                    <a:pt x="8338" y="875"/>
                  </a:cubicBezTo>
                  <a:cubicBezTo>
                    <a:pt x="8295" y="844"/>
                    <a:pt x="8251" y="831"/>
                    <a:pt x="8211" y="831"/>
                  </a:cubicBezTo>
                  <a:cubicBezTo>
                    <a:pt x="8032" y="831"/>
                    <a:pt x="7905" y="1085"/>
                    <a:pt x="8092" y="1220"/>
                  </a:cubicBezTo>
                  <a:cubicBezTo>
                    <a:pt x="8310" y="1374"/>
                    <a:pt x="8514" y="1508"/>
                    <a:pt x="8703" y="1617"/>
                  </a:cubicBezTo>
                  <a:cubicBezTo>
                    <a:pt x="8805" y="2394"/>
                    <a:pt x="9273" y="3143"/>
                    <a:pt x="10054" y="3787"/>
                  </a:cubicBezTo>
                  <a:cubicBezTo>
                    <a:pt x="10388" y="4064"/>
                    <a:pt x="10753" y="4304"/>
                    <a:pt x="11140" y="4500"/>
                  </a:cubicBezTo>
                  <a:cubicBezTo>
                    <a:pt x="11038" y="5112"/>
                    <a:pt x="10753" y="5700"/>
                    <a:pt x="10289" y="6238"/>
                  </a:cubicBezTo>
                  <a:cubicBezTo>
                    <a:pt x="10272" y="6206"/>
                    <a:pt x="10254" y="6174"/>
                    <a:pt x="10233" y="6146"/>
                  </a:cubicBezTo>
                  <a:cubicBezTo>
                    <a:pt x="10196" y="6072"/>
                    <a:pt x="10124" y="6031"/>
                    <a:pt x="10049" y="6031"/>
                  </a:cubicBezTo>
                  <a:cubicBezTo>
                    <a:pt x="10010" y="6031"/>
                    <a:pt x="9970" y="6042"/>
                    <a:pt x="9934" y="6065"/>
                  </a:cubicBezTo>
                  <a:cubicBezTo>
                    <a:pt x="9832" y="6129"/>
                    <a:pt x="9808" y="6269"/>
                    <a:pt x="9881" y="6368"/>
                  </a:cubicBezTo>
                  <a:cubicBezTo>
                    <a:pt x="10054" y="6635"/>
                    <a:pt x="10149" y="6944"/>
                    <a:pt x="10149" y="7261"/>
                  </a:cubicBezTo>
                  <a:cubicBezTo>
                    <a:pt x="10149" y="7549"/>
                    <a:pt x="10001" y="8122"/>
                    <a:pt x="9016" y="8745"/>
                  </a:cubicBezTo>
                  <a:cubicBezTo>
                    <a:pt x="8338" y="9174"/>
                    <a:pt x="7603" y="9399"/>
                    <a:pt x="7230" y="9399"/>
                  </a:cubicBezTo>
                  <a:cubicBezTo>
                    <a:pt x="6854" y="9399"/>
                    <a:pt x="6119" y="9174"/>
                    <a:pt x="5440" y="8745"/>
                  </a:cubicBezTo>
                  <a:cubicBezTo>
                    <a:pt x="4456" y="8119"/>
                    <a:pt x="4308" y="7546"/>
                    <a:pt x="4308" y="7261"/>
                  </a:cubicBezTo>
                  <a:cubicBezTo>
                    <a:pt x="4308" y="6083"/>
                    <a:pt x="5619" y="5123"/>
                    <a:pt x="7230" y="5123"/>
                  </a:cubicBezTo>
                  <a:cubicBezTo>
                    <a:pt x="8007" y="5123"/>
                    <a:pt x="8742" y="5348"/>
                    <a:pt x="9294" y="5752"/>
                  </a:cubicBezTo>
                  <a:cubicBezTo>
                    <a:pt x="9336" y="5783"/>
                    <a:pt x="9380" y="5797"/>
                    <a:pt x="9420" y="5797"/>
                  </a:cubicBezTo>
                  <a:cubicBezTo>
                    <a:pt x="9596" y="5797"/>
                    <a:pt x="9727" y="5549"/>
                    <a:pt x="9544" y="5415"/>
                  </a:cubicBezTo>
                  <a:cubicBezTo>
                    <a:pt x="9315" y="5249"/>
                    <a:pt x="9066" y="5112"/>
                    <a:pt x="8805" y="5007"/>
                  </a:cubicBezTo>
                  <a:lnTo>
                    <a:pt x="8872" y="4669"/>
                  </a:lnTo>
                  <a:cubicBezTo>
                    <a:pt x="9192" y="4631"/>
                    <a:pt x="9438" y="4367"/>
                    <a:pt x="9449" y="4047"/>
                  </a:cubicBezTo>
                  <a:cubicBezTo>
                    <a:pt x="9463" y="3723"/>
                    <a:pt x="9241" y="3442"/>
                    <a:pt x="8928" y="3375"/>
                  </a:cubicBezTo>
                  <a:cubicBezTo>
                    <a:pt x="8885" y="3366"/>
                    <a:pt x="8841" y="3362"/>
                    <a:pt x="8797" y="3362"/>
                  </a:cubicBezTo>
                  <a:cubicBezTo>
                    <a:pt x="8528" y="3362"/>
                    <a:pt x="8279" y="3526"/>
                    <a:pt x="8179" y="3783"/>
                  </a:cubicBezTo>
                  <a:cubicBezTo>
                    <a:pt x="8067" y="4085"/>
                    <a:pt x="8186" y="4423"/>
                    <a:pt x="8464" y="4585"/>
                  </a:cubicBezTo>
                  <a:lnTo>
                    <a:pt x="8408" y="4866"/>
                  </a:lnTo>
                  <a:cubicBezTo>
                    <a:pt x="8023" y="4757"/>
                    <a:pt x="7626" y="4703"/>
                    <a:pt x="7230" y="4703"/>
                  </a:cubicBezTo>
                  <a:cubicBezTo>
                    <a:pt x="6833" y="4703"/>
                    <a:pt x="6435" y="4757"/>
                    <a:pt x="6048" y="4866"/>
                  </a:cubicBezTo>
                  <a:lnTo>
                    <a:pt x="5992" y="4585"/>
                  </a:lnTo>
                  <a:cubicBezTo>
                    <a:pt x="6270" y="4423"/>
                    <a:pt x="6390" y="4085"/>
                    <a:pt x="6277" y="3783"/>
                  </a:cubicBezTo>
                  <a:cubicBezTo>
                    <a:pt x="6177" y="3526"/>
                    <a:pt x="5929" y="3362"/>
                    <a:pt x="5662" y="3362"/>
                  </a:cubicBezTo>
                  <a:cubicBezTo>
                    <a:pt x="5619" y="3362"/>
                    <a:pt x="5575" y="3366"/>
                    <a:pt x="5532" y="3375"/>
                  </a:cubicBezTo>
                  <a:cubicBezTo>
                    <a:pt x="5215" y="3442"/>
                    <a:pt x="4994" y="3727"/>
                    <a:pt x="5008" y="4047"/>
                  </a:cubicBezTo>
                  <a:cubicBezTo>
                    <a:pt x="5022" y="4367"/>
                    <a:pt x="5264" y="4631"/>
                    <a:pt x="5584" y="4669"/>
                  </a:cubicBezTo>
                  <a:lnTo>
                    <a:pt x="5651" y="5007"/>
                  </a:lnTo>
                  <a:cubicBezTo>
                    <a:pt x="5380" y="5116"/>
                    <a:pt x="5124" y="5260"/>
                    <a:pt x="4888" y="5432"/>
                  </a:cubicBezTo>
                  <a:cubicBezTo>
                    <a:pt x="4596" y="5650"/>
                    <a:pt x="4350" y="5921"/>
                    <a:pt x="4164" y="6238"/>
                  </a:cubicBezTo>
                  <a:cubicBezTo>
                    <a:pt x="3703" y="5700"/>
                    <a:pt x="3418" y="5112"/>
                    <a:pt x="3316" y="4500"/>
                  </a:cubicBezTo>
                  <a:cubicBezTo>
                    <a:pt x="3699" y="4304"/>
                    <a:pt x="4065" y="4061"/>
                    <a:pt x="4399" y="3787"/>
                  </a:cubicBezTo>
                  <a:cubicBezTo>
                    <a:pt x="5180" y="3140"/>
                    <a:pt x="5648" y="2391"/>
                    <a:pt x="5750" y="1617"/>
                  </a:cubicBezTo>
                  <a:cubicBezTo>
                    <a:pt x="5939" y="1508"/>
                    <a:pt x="6143" y="1374"/>
                    <a:pt x="6361" y="1216"/>
                  </a:cubicBezTo>
                  <a:cubicBezTo>
                    <a:pt x="6537" y="1080"/>
                    <a:pt x="6410" y="836"/>
                    <a:pt x="6237" y="836"/>
                  </a:cubicBezTo>
                  <a:cubicBezTo>
                    <a:pt x="6199" y="836"/>
                    <a:pt x="6159" y="848"/>
                    <a:pt x="6119" y="875"/>
                  </a:cubicBezTo>
                  <a:cubicBezTo>
                    <a:pt x="5294" y="1468"/>
                    <a:pt x="4877" y="1581"/>
                    <a:pt x="4679" y="1581"/>
                  </a:cubicBezTo>
                  <a:cubicBezTo>
                    <a:pt x="4606" y="1581"/>
                    <a:pt x="4563" y="1566"/>
                    <a:pt x="4540" y="1554"/>
                  </a:cubicBezTo>
                  <a:cubicBezTo>
                    <a:pt x="4456" y="1508"/>
                    <a:pt x="4438" y="1378"/>
                    <a:pt x="4434" y="1339"/>
                  </a:cubicBezTo>
                  <a:cubicBezTo>
                    <a:pt x="4811" y="949"/>
                    <a:pt x="5254" y="632"/>
                    <a:pt x="5746" y="407"/>
                  </a:cubicBezTo>
                  <a:cubicBezTo>
                    <a:pt x="5855" y="362"/>
                    <a:pt x="5904" y="238"/>
                    <a:pt x="5859" y="129"/>
                  </a:cubicBezTo>
                  <a:cubicBezTo>
                    <a:pt x="5822" y="52"/>
                    <a:pt x="5744" y="5"/>
                    <a:pt x="5664" y="5"/>
                  </a:cubicBezTo>
                  <a:cubicBezTo>
                    <a:pt x="5635" y="5"/>
                    <a:pt x="5605" y="11"/>
                    <a:pt x="5577" y="24"/>
                  </a:cubicBezTo>
                  <a:cubicBezTo>
                    <a:pt x="4937" y="319"/>
                    <a:pt x="4371" y="752"/>
                    <a:pt x="3914" y="1290"/>
                  </a:cubicBezTo>
                  <a:cubicBezTo>
                    <a:pt x="3418" y="1877"/>
                    <a:pt x="3077" y="2549"/>
                    <a:pt x="2933" y="3238"/>
                  </a:cubicBezTo>
                  <a:cubicBezTo>
                    <a:pt x="2757" y="4078"/>
                    <a:pt x="2785" y="5348"/>
                    <a:pt x="3942" y="6617"/>
                  </a:cubicBezTo>
                  <a:lnTo>
                    <a:pt x="3981" y="6663"/>
                  </a:lnTo>
                  <a:cubicBezTo>
                    <a:pt x="3953" y="6754"/>
                    <a:pt x="3928" y="6846"/>
                    <a:pt x="3914" y="6941"/>
                  </a:cubicBezTo>
                  <a:lnTo>
                    <a:pt x="2254" y="6941"/>
                  </a:lnTo>
                  <a:cubicBezTo>
                    <a:pt x="2096" y="6941"/>
                    <a:pt x="1941" y="6997"/>
                    <a:pt x="1822" y="7103"/>
                  </a:cubicBezTo>
                  <a:lnTo>
                    <a:pt x="158" y="8558"/>
                  </a:lnTo>
                  <a:cubicBezTo>
                    <a:pt x="0" y="8703"/>
                    <a:pt x="134" y="8924"/>
                    <a:pt x="301" y="8924"/>
                  </a:cubicBezTo>
                  <a:cubicBezTo>
                    <a:pt x="345" y="8924"/>
                    <a:pt x="392" y="8908"/>
                    <a:pt x="436" y="8871"/>
                  </a:cubicBezTo>
                  <a:lnTo>
                    <a:pt x="2096" y="7416"/>
                  </a:lnTo>
                  <a:cubicBezTo>
                    <a:pt x="2138" y="7377"/>
                    <a:pt x="2194" y="7356"/>
                    <a:pt x="2254" y="7356"/>
                  </a:cubicBezTo>
                  <a:lnTo>
                    <a:pt x="3893" y="7356"/>
                  </a:lnTo>
                  <a:cubicBezTo>
                    <a:pt x="3900" y="7472"/>
                    <a:pt x="3925" y="7584"/>
                    <a:pt x="3960" y="7693"/>
                  </a:cubicBezTo>
                  <a:lnTo>
                    <a:pt x="2472" y="8172"/>
                  </a:lnTo>
                  <a:cubicBezTo>
                    <a:pt x="2346" y="8214"/>
                    <a:pt x="2233" y="8291"/>
                    <a:pt x="2152" y="8400"/>
                  </a:cubicBezTo>
                  <a:lnTo>
                    <a:pt x="876" y="10077"/>
                  </a:lnTo>
                  <a:cubicBezTo>
                    <a:pt x="753" y="10239"/>
                    <a:pt x="896" y="10416"/>
                    <a:pt x="1048" y="10416"/>
                  </a:cubicBezTo>
                  <a:cubicBezTo>
                    <a:pt x="1105" y="10416"/>
                    <a:pt x="1164" y="10391"/>
                    <a:pt x="1210" y="10331"/>
                  </a:cubicBezTo>
                  <a:lnTo>
                    <a:pt x="2483" y="8653"/>
                  </a:lnTo>
                  <a:cubicBezTo>
                    <a:pt x="2514" y="8615"/>
                    <a:pt x="2553" y="8587"/>
                    <a:pt x="2602" y="8569"/>
                  </a:cubicBezTo>
                  <a:lnTo>
                    <a:pt x="4139" y="8073"/>
                  </a:lnTo>
                  <a:cubicBezTo>
                    <a:pt x="4199" y="8168"/>
                    <a:pt x="4262" y="8259"/>
                    <a:pt x="4336" y="8344"/>
                  </a:cubicBezTo>
                  <a:lnTo>
                    <a:pt x="2852" y="9413"/>
                  </a:lnTo>
                  <a:cubicBezTo>
                    <a:pt x="2768" y="9473"/>
                    <a:pt x="2701" y="9550"/>
                    <a:pt x="2652" y="9645"/>
                  </a:cubicBezTo>
                  <a:lnTo>
                    <a:pt x="1808" y="11280"/>
                  </a:lnTo>
                  <a:cubicBezTo>
                    <a:pt x="1716" y="11448"/>
                    <a:pt x="1858" y="11593"/>
                    <a:pt x="1999" y="11593"/>
                  </a:cubicBezTo>
                  <a:cubicBezTo>
                    <a:pt x="2068" y="11593"/>
                    <a:pt x="2136" y="11558"/>
                    <a:pt x="2177" y="11474"/>
                  </a:cubicBezTo>
                  <a:lnTo>
                    <a:pt x="3024" y="9835"/>
                  </a:lnTo>
                  <a:cubicBezTo>
                    <a:pt x="3042" y="9803"/>
                    <a:pt x="3067" y="9772"/>
                    <a:pt x="3095" y="9750"/>
                  </a:cubicBezTo>
                  <a:lnTo>
                    <a:pt x="4628" y="8650"/>
                  </a:lnTo>
                  <a:cubicBezTo>
                    <a:pt x="4726" y="8741"/>
                    <a:pt x="4832" y="8826"/>
                    <a:pt x="4937" y="8907"/>
                  </a:cubicBezTo>
                  <a:lnTo>
                    <a:pt x="3707" y="10028"/>
                  </a:lnTo>
                  <a:cubicBezTo>
                    <a:pt x="3608" y="10120"/>
                    <a:pt x="3538" y="10239"/>
                    <a:pt x="3510" y="10369"/>
                  </a:cubicBezTo>
                  <a:lnTo>
                    <a:pt x="3038" y="12469"/>
                  </a:lnTo>
                  <a:cubicBezTo>
                    <a:pt x="3010" y="12581"/>
                    <a:pt x="3081" y="12694"/>
                    <a:pt x="3197" y="12718"/>
                  </a:cubicBezTo>
                  <a:cubicBezTo>
                    <a:pt x="3212" y="12722"/>
                    <a:pt x="3227" y="12723"/>
                    <a:pt x="3242" y="12723"/>
                  </a:cubicBezTo>
                  <a:cubicBezTo>
                    <a:pt x="3337" y="12723"/>
                    <a:pt x="3422" y="12657"/>
                    <a:pt x="3446" y="12560"/>
                  </a:cubicBezTo>
                  <a:lnTo>
                    <a:pt x="3918" y="10461"/>
                  </a:lnTo>
                  <a:cubicBezTo>
                    <a:pt x="3928" y="10412"/>
                    <a:pt x="3953" y="10369"/>
                    <a:pt x="3988" y="10338"/>
                  </a:cubicBezTo>
                  <a:lnTo>
                    <a:pt x="5296" y="9146"/>
                  </a:lnTo>
                  <a:cubicBezTo>
                    <a:pt x="5989" y="9564"/>
                    <a:pt x="6766" y="9817"/>
                    <a:pt x="7226" y="9817"/>
                  </a:cubicBezTo>
                  <a:cubicBezTo>
                    <a:pt x="7691" y="9817"/>
                    <a:pt x="8468" y="9564"/>
                    <a:pt x="9157" y="9146"/>
                  </a:cubicBezTo>
                  <a:lnTo>
                    <a:pt x="10469" y="10338"/>
                  </a:lnTo>
                  <a:cubicBezTo>
                    <a:pt x="10504" y="10369"/>
                    <a:pt x="10528" y="10415"/>
                    <a:pt x="10539" y="10461"/>
                  </a:cubicBezTo>
                  <a:lnTo>
                    <a:pt x="11010" y="12560"/>
                  </a:lnTo>
                  <a:cubicBezTo>
                    <a:pt x="11031" y="12656"/>
                    <a:pt x="11116" y="12721"/>
                    <a:pt x="11210" y="12721"/>
                  </a:cubicBezTo>
                  <a:cubicBezTo>
                    <a:pt x="11226" y="12721"/>
                    <a:pt x="11243" y="12719"/>
                    <a:pt x="11260" y="12715"/>
                  </a:cubicBezTo>
                  <a:cubicBezTo>
                    <a:pt x="11372" y="12690"/>
                    <a:pt x="11443" y="12578"/>
                    <a:pt x="11418" y="12465"/>
                  </a:cubicBezTo>
                  <a:lnTo>
                    <a:pt x="10950" y="10369"/>
                  </a:lnTo>
                  <a:cubicBezTo>
                    <a:pt x="10919" y="10239"/>
                    <a:pt x="10848" y="10120"/>
                    <a:pt x="10750" y="10028"/>
                  </a:cubicBezTo>
                  <a:lnTo>
                    <a:pt x="9519" y="8907"/>
                  </a:lnTo>
                  <a:cubicBezTo>
                    <a:pt x="9628" y="8826"/>
                    <a:pt x="9730" y="8741"/>
                    <a:pt x="9832" y="8650"/>
                  </a:cubicBezTo>
                  <a:lnTo>
                    <a:pt x="11362" y="9750"/>
                  </a:lnTo>
                  <a:cubicBezTo>
                    <a:pt x="11393" y="9772"/>
                    <a:pt x="11415" y="9800"/>
                    <a:pt x="11432" y="9835"/>
                  </a:cubicBezTo>
                  <a:lnTo>
                    <a:pt x="12276" y="11470"/>
                  </a:lnTo>
                  <a:cubicBezTo>
                    <a:pt x="12319" y="11548"/>
                    <a:pt x="12386" y="11581"/>
                    <a:pt x="12454" y="11581"/>
                  </a:cubicBezTo>
                  <a:cubicBezTo>
                    <a:pt x="12592" y="11581"/>
                    <a:pt x="12729" y="11443"/>
                    <a:pt x="12649" y="11280"/>
                  </a:cubicBezTo>
                  <a:lnTo>
                    <a:pt x="11805" y="9641"/>
                  </a:lnTo>
                  <a:cubicBezTo>
                    <a:pt x="11756" y="9550"/>
                    <a:pt x="11689" y="9469"/>
                    <a:pt x="11604" y="9409"/>
                  </a:cubicBezTo>
                  <a:lnTo>
                    <a:pt x="10121" y="8344"/>
                  </a:lnTo>
                  <a:cubicBezTo>
                    <a:pt x="10194" y="8259"/>
                    <a:pt x="10258" y="8168"/>
                    <a:pt x="10317" y="8073"/>
                  </a:cubicBezTo>
                  <a:lnTo>
                    <a:pt x="11858" y="8569"/>
                  </a:lnTo>
                  <a:cubicBezTo>
                    <a:pt x="11903" y="8583"/>
                    <a:pt x="11942" y="8611"/>
                    <a:pt x="11974" y="8650"/>
                  </a:cubicBezTo>
                  <a:lnTo>
                    <a:pt x="13247" y="10327"/>
                  </a:lnTo>
                  <a:cubicBezTo>
                    <a:pt x="13293" y="10388"/>
                    <a:pt x="13351" y="10413"/>
                    <a:pt x="13408" y="10413"/>
                  </a:cubicBezTo>
                  <a:cubicBezTo>
                    <a:pt x="13560" y="10413"/>
                    <a:pt x="13703" y="10235"/>
                    <a:pt x="13581" y="10074"/>
                  </a:cubicBezTo>
                  <a:lnTo>
                    <a:pt x="12304" y="8397"/>
                  </a:lnTo>
                  <a:cubicBezTo>
                    <a:pt x="12223" y="8291"/>
                    <a:pt x="12111" y="8210"/>
                    <a:pt x="11984" y="8172"/>
                  </a:cubicBezTo>
                  <a:lnTo>
                    <a:pt x="10497" y="7693"/>
                  </a:lnTo>
                  <a:cubicBezTo>
                    <a:pt x="10532" y="7584"/>
                    <a:pt x="10553" y="7472"/>
                    <a:pt x="10564" y="7356"/>
                  </a:cubicBezTo>
                  <a:lnTo>
                    <a:pt x="12202" y="7356"/>
                  </a:lnTo>
                  <a:cubicBezTo>
                    <a:pt x="12259" y="7356"/>
                    <a:pt x="12315" y="7377"/>
                    <a:pt x="12361" y="7416"/>
                  </a:cubicBezTo>
                  <a:lnTo>
                    <a:pt x="14020" y="8871"/>
                  </a:lnTo>
                  <a:cubicBezTo>
                    <a:pt x="14066" y="8915"/>
                    <a:pt x="14116" y="8933"/>
                    <a:pt x="14164" y="8933"/>
                  </a:cubicBezTo>
                  <a:cubicBezTo>
                    <a:pt x="14334" y="8933"/>
                    <a:pt x="14473" y="8698"/>
                    <a:pt x="14295" y="8555"/>
                  </a:cubicBezTo>
                  <a:lnTo>
                    <a:pt x="12635" y="7099"/>
                  </a:lnTo>
                  <a:cubicBezTo>
                    <a:pt x="12515" y="6997"/>
                    <a:pt x="12361" y="6937"/>
                    <a:pt x="12202" y="6937"/>
                  </a:cubicBezTo>
                  <a:lnTo>
                    <a:pt x="10543" y="6937"/>
                  </a:lnTo>
                  <a:cubicBezTo>
                    <a:pt x="10525" y="6842"/>
                    <a:pt x="10504" y="6751"/>
                    <a:pt x="10476" y="6660"/>
                  </a:cubicBezTo>
                  <a:lnTo>
                    <a:pt x="10511" y="6614"/>
                  </a:lnTo>
                  <a:cubicBezTo>
                    <a:pt x="11668" y="5344"/>
                    <a:pt x="11699" y="4075"/>
                    <a:pt x="11524" y="3235"/>
                  </a:cubicBezTo>
                  <a:cubicBezTo>
                    <a:pt x="11379" y="2545"/>
                    <a:pt x="11038" y="1870"/>
                    <a:pt x="10539" y="1286"/>
                  </a:cubicBezTo>
                  <a:cubicBezTo>
                    <a:pt x="10075" y="741"/>
                    <a:pt x="9484" y="295"/>
                    <a:pt x="8879" y="24"/>
                  </a:cubicBezTo>
                  <a:cubicBezTo>
                    <a:pt x="8845" y="8"/>
                    <a:pt x="8812" y="0"/>
                    <a:pt x="87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774" name="Google Shape;19774;p141"/>
          <p:cNvGrpSpPr/>
          <p:nvPr/>
        </p:nvGrpSpPr>
        <p:grpSpPr>
          <a:xfrm>
            <a:off x="1944350" y="2629364"/>
            <a:ext cx="375546" cy="240106"/>
            <a:chOff x="1944350" y="2476964"/>
            <a:chExt cx="375546" cy="240106"/>
          </a:xfrm>
        </p:grpSpPr>
        <p:sp>
          <p:nvSpPr>
            <p:cNvPr id="19775" name="Google Shape;19775;p141"/>
            <p:cNvSpPr/>
            <p:nvPr/>
          </p:nvSpPr>
          <p:spPr>
            <a:xfrm>
              <a:off x="1949802" y="2482442"/>
              <a:ext cx="328259" cy="211482"/>
            </a:xfrm>
            <a:custGeom>
              <a:avLst/>
              <a:gdLst/>
              <a:ahLst/>
              <a:cxnLst/>
              <a:rect l="l" t="t" r="r" b="b"/>
              <a:pathLst>
                <a:path w="12523" h="8068" extrusionOk="0">
                  <a:moveTo>
                    <a:pt x="1794" y="1"/>
                  </a:moveTo>
                  <a:cubicBezTo>
                    <a:pt x="1730" y="1"/>
                    <a:pt x="1665" y="5"/>
                    <a:pt x="1600" y="15"/>
                  </a:cubicBezTo>
                  <a:lnTo>
                    <a:pt x="767" y="131"/>
                  </a:lnTo>
                  <a:cubicBezTo>
                    <a:pt x="327" y="194"/>
                    <a:pt x="0" y="570"/>
                    <a:pt x="0" y="1017"/>
                  </a:cubicBezTo>
                  <a:lnTo>
                    <a:pt x="0" y="1808"/>
                  </a:lnTo>
                  <a:cubicBezTo>
                    <a:pt x="0" y="1931"/>
                    <a:pt x="99" y="2030"/>
                    <a:pt x="220" y="2030"/>
                  </a:cubicBezTo>
                  <a:cubicBezTo>
                    <a:pt x="224" y="2030"/>
                    <a:pt x="228" y="2030"/>
                    <a:pt x="232" y="2030"/>
                  </a:cubicBezTo>
                  <a:lnTo>
                    <a:pt x="232" y="2030"/>
                  </a:lnTo>
                  <a:lnTo>
                    <a:pt x="229" y="2350"/>
                  </a:lnTo>
                  <a:cubicBezTo>
                    <a:pt x="225" y="2557"/>
                    <a:pt x="366" y="2737"/>
                    <a:pt x="566" y="2789"/>
                  </a:cubicBezTo>
                  <a:lnTo>
                    <a:pt x="974" y="2888"/>
                  </a:lnTo>
                  <a:cubicBezTo>
                    <a:pt x="1066" y="2909"/>
                    <a:pt x="1136" y="2990"/>
                    <a:pt x="1143" y="3088"/>
                  </a:cubicBezTo>
                  <a:cubicBezTo>
                    <a:pt x="1206" y="3957"/>
                    <a:pt x="1804" y="8067"/>
                    <a:pt x="7606" y="8067"/>
                  </a:cubicBezTo>
                  <a:cubicBezTo>
                    <a:pt x="12522" y="8067"/>
                    <a:pt x="12522" y="6503"/>
                    <a:pt x="12522" y="6503"/>
                  </a:cubicBezTo>
                  <a:lnTo>
                    <a:pt x="12522" y="6056"/>
                  </a:lnTo>
                  <a:lnTo>
                    <a:pt x="3130" y="3373"/>
                  </a:lnTo>
                  <a:lnTo>
                    <a:pt x="3130" y="1340"/>
                  </a:lnTo>
                  <a:cubicBezTo>
                    <a:pt x="3130" y="590"/>
                    <a:pt x="2521" y="1"/>
                    <a:pt x="1794" y="1"/>
                  </a:cubicBez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6" name="Google Shape;19776;p141"/>
            <p:cNvSpPr/>
            <p:nvPr/>
          </p:nvSpPr>
          <p:spPr>
            <a:xfrm>
              <a:off x="1996434" y="2615733"/>
              <a:ext cx="107052" cy="95807"/>
            </a:xfrm>
            <a:custGeom>
              <a:avLst/>
              <a:gdLst/>
              <a:ahLst/>
              <a:cxnLst/>
              <a:rect l="l" t="t" r="r" b="b"/>
              <a:pathLst>
                <a:path w="4084" h="3655" extrusionOk="0">
                  <a:moveTo>
                    <a:pt x="2251" y="0"/>
                  </a:moveTo>
                  <a:lnTo>
                    <a:pt x="1762" y="162"/>
                  </a:lnTo>
                  <a:cubicBezTo>
                    <a:pt x="1513" y="243"/>
                    <a:pt x="1333" y="468"/>
                    <a:pt x="1309" y="732"/>
                  </a:cubicBezTo>
                  <a:lnTo>
                    <a:pt x="1126" y="2536"/>
                  </a:lnTo>
                  <a:lnTo>
                    <a:pt x="904" y="2536"/>
                  </a:lnTo>
                  <a:cubicBezTo>
                    <a:pt x="630" y="2536"/>
                    <a:pt x="384" y="2701"/>
                    <a:pt x="282" y="2958"/>
                  </a:cubicBezTo>
                  <a:lnTo>
                    <a:pt x="1" y="3654"/>
                  </a:lnTo>
                  <a:lnTo>
                    <a:pt x="1470" y="3654"/>
                  </a:lnTo>
                  <a:cubicBezTo>
                    <a:pt x="1790" y="3654"/>
                    <a:pt x="2068" y="3429"/>
                    <a:pt x="2132" y="3113"/>
                  </a:cubicBezTo>
                  <a:lnTo>
                    <a:pt x="2367" y="1927"/>
                  </a:lnTo>
                  <a:cubicBezTo>
                    <a:pt x="2670" y="1927"/>
                    <a:pt x="3658" y="1829"/>
                    <a:pt x="4083" y="1344"/>
                  </a:cubicBezTo>
                  <a:lnTo>
                    <a:pt x="2251" y="0"/>
                  </a:lnTo>
                  <a:close/>
                </a:path>
              </a:pathLst>
            </a:custGeom>
            <a:solidFill>
              <a:srgbClr val="BED0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7" name="Google Shape;19777;p141"/>
            <p:cNvSpPr/>
            <p:nvPr/>
          </p:nvSpPr>
          <p:spPr>
            <a:xfrm>
              <a:off x="2184194" y="2652876"/>
              <a:ext cx="58664" cy="58664"/>
            </a:xfrm>
            <a:custGeom>
              <a:avLst/>
              <a:gdLst/>
              <a:ahLst/>
              <a:cxnLst/>
              <a:rect l="l" t="t" r="r" b="b"/>
              <a:pathLst>
                <a:path w="2238" h="2238" extrusionOk="0">
                  <a:moveTo>
                    <a:pt x="1119" y="1"/>
                  </a:moveTo>
                  <a:lnTo>
                    <a:pt x="1119" y="1119"/>
                  </a:lnTo>
                  <a:lnTo>
                    <a:pt x="936" y="1119"/>
                  </a:lnTo>
                  <a:cubicBezTo>
                    <a:pt x="672" y="1119"/>
                    <a:pt x="433" y="1274"/>
                    <a:pt x="328" y="1513"/>
                  </a:cubicBezTo>
                  <a:lnTo>
                    <a:pt x="1" y="2237"/>
                  </a:lnTo>
                  <a:lnTo>
                    <a:pt x="1790" y="2237"/>
                  </a:lnTo>
                  <a:cubicBezTo>
                    <a:pt x="2037" y="2237"/>
                    <a:pt x="2237" y="2037"/>
                    <a:pt x="2237" y="1790"/>
                  </a:cubicBezTo>
                  <a:lnTo>
                    <a:pt x="2237" y="1"/>
                  </a:lnTo>
                  <a:close/>
                </a:path>
              </a:pathLst>
            </a:custGeom>
            <a:solidFill>
              <a:srgbClr val="BED0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8" name="Google Shape;19778;p141"/>
            <p:cNvSpPr/>
            <p:nvPr/>
          </p:nvSpPr>
          <p:spPr>
            <a:xfrm>
              <a:off x="1980680" y="2482442"/>
              <a:ext cx="51167" cy="88415"/>
            </a:xfrm>
            <a:custGeom>
              <a:avLst/>
              <a:gdLst/>
              <a:ahLst/>
              <a:cxnLst/>
              <a:rect l="l" t="t" r="r" b="b"/>
              <a:pathLst>
                <a:path w="1952" h="3373" extrusionOk="0">
                  <a:moveTo>
                    <a:pt x="616" y="1"/>
                  </a:moveTo>
                  <a:cubicBezTo>
                    <a:pt x="552" y="1"/>
                    <a:pt x="487" y="5"/>
                    <a:pt x="422" y="15"/>
                  </a:cubicBezTo>
                  <a:lnTo>
                    <a:pt x="0" y="75"/>
                  </a:lnTo>
                  <a:cubicBezTo>
                    <a:pt x="545" y="257"/>
                    <a:pt x="908" y="767"/>
                    <a:pt x="908" y="1340"/>
                  </a:cubicBezTo>
                  <a:lnTo>
                    <a:pt x="908" y="2329"/>
                  </a:lnTo>
                  <a:cubicBezTo>
                    <a:pt x="908" y="2905"/>
                    <a:pt x="1375" y="3373"/>
                    <a:pt x="1952" y="3373"/>
                  </a:cubicBezTo>
                  <a:lnTo>
                    <a:pt x="1952" y="1340"/>
                  </a:lnTo>
                  <a:cubicBezTo>
                    <a:pt x="1952" y="590"/>
                    <a:pt x="1343" y="1"/>
                    <a:pt x="616" y="1"/>
                  </a:cubicBezTo>
                  <a:close/>
                </a:path>
              </a:pathLst>
            </a:custGeom>
            <a:solidFill>
              <a:srgbClr val="DC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9" name="Google Shape;19779;p141"/>
            <p:cNvSpPr/>
            <p:nvPr/>
          </p:nvSpPr>
          <p:spPr>
            <a:xfrm>
              <a:off x="2031821" y="2519978"/>
              <a:ext cx="285218" cy="144457"/>
            </a:xfrm>
            <a:custGeom>
              <a:avLst/>
              <a:gdLst/>
              <a:ahLst/>
              <a:cxnLst/>
              <a:rect l="l" t="t" r="r" b="b"/>
              <a:pathLst>
                <a:path w="10881" h="5511" extrusionOk="0">
                  <a:moveTo>
                    <a:pt x="4697" y="1"/>
                  </a:moveTo>
                  <a:cubicBezTo>
                    <a:pt x="3324" y="1"/>
                    <a:pt x="1751" y="529"/>
                    <a:pt x="1" y="1941"/>
                  </a:cubicBezTo>
                  <a:cubicBezTo>
                    <a:pt x="1" y="1941"/>
                    <a:pt x="151" y="5511"/>
                    <a:pt x="5622" y="5511"/>
                  </a:cubicBezTo>
                  <a:cubicBezTo>
                    <a:pt x="6859" y="5511"/>
                    <a:pt x="8368" y="5328"/>
                    <a:pt x="10209" y="4881"/>
                  </a:cubicBezTo>
                  <a:cubicBezTo>
                    <a:pt x="10670" y="4772"/>
                    <a:pt x="10881" y="4237"/>
                    <a:pt x="10621" y="3843"/>
                  </a:cubicBezTo>
                  <a:cubicBezTo>
                    <a:pt x="9754" y="2526"/>
                    <a:pt x="7702" y="1"/>
                    <a:pt x="4697" y="1"/>
                  </a:cubicBezTo>
                  <a:close/>
                </a:path>
              </a:pathLst>
            </a:custGeom>
            <a:solidFill>
              <a:srgbClr val="7F9A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0" name="Google Shape;19780;p141"/>
            <p:cNvSpPr/>
            <p:nvPr/>
          </p:nvSpPr>
          <p:spPr>
            <a:xfrm>
              <a:off x="2031821" y="2556650"/>
              <a:ext cx="284222" cy="107838"/>
            </a:xfrm>
            <a:custGeom>
              <a:avLst/>
              <a:gdLst/>
              <a:ahLst/>
              <a:cxnLst/>
              <a:rect l="l" t="t" r="r" b="b"/>
              <a:pathLst>
                <a:path w="10843" h="4114" extrusionOk="0">
                  <a:moveTo>
                    <a:pt x="729" y="0"/>
                  </a:moveTo>
                  <a:cubicBezTo>
                    <a:pt x="490" y="162"/>
                    <a:pt x="247" y="342"/>
                    <a:pt x="1" y="542"/>
                  </a:cubicBezTo>
                  <a:cubicBezTo>
                    <a:pt x="1" y="542"/>
                    <a:pt x="151" y="4113"/>
                    <a:pt x="5627" y="4113"/>
                  </a:cubicBezTo>
                  <a:cubicBezTo>
                    <a:pt x="6863" y="4113"/>
                    <a:pt x="8371" y="3931"/>
                    <a:pt x="10209" y="3485"/>
                  </a:cubicBezTo>
                  <a:cubicBezTo>
                    <a:pt x="10621" y="3383"/>
                    <a:pt x="10842" y="2933"/>
                    <a:pt x="10670" y="2546"/>
                  </a:cubicBezTo>
                  <a:lnTo>
                    <a:pt x="10670" y="2546"/>
                  </a:lnTo>
                  <a:cubicBezTo>
                    <a:pt x="8703" y="3096"/>
                    <a:pt x="7122" y="3317"/>
                    <a:pt x="5853" y="3317"/>
                  </a:cubicBezTo>
                  <a:cubicBezTo>
                    <a:pt x="1823" y="3317"/>
                    <a:pt x="924" y="1083"/>
                    <a:pt x="729" y="0"/>
                  </a:cubicBez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1" name="Google Shape;19781;p141"/>
            <p:cNvSpPr/>
            <p:nvPr/>
          </p:nvSpPr>
          <p:spPr>
            <a:xfrm>
              <a:off x="1944350" y="2476964"/>
              <a:ext cx="375546" cy="240106"/>
            </a:xfrm>
            <a:custGeom>
              <a:avLst/>
              <a:gdLst/>
              <a:ahLst/>
              <a:cxnLst/>
              <a:rect l="l" t="t" r="r" b="b"/>
              <a:pathLst>
                <a:path w="14327" h="9160" extrusionOk="0">
                  <a:moveTo>
                    <a:pt x="8042" y="1852"/>
                  </a:moveTo>
                  <a:cubicBezTo>
                    <a:pt x="8304" y="1852"/>
                    <a:pt x="8565" y="1872"/>
                    <a:pt x="8824" y="1912"/>
                  </a:cubicBezTo>
                  <a:cubicBezTo>
                    <a:pt x="8926" y="1929"/>
                    <a:pt x="9035" y="1950"/>
                    <a:pt x="9154" y="1978"/>
                  </a:cubicBezTo>
                  <a:lnTo>
                    <a:pt x="8940" y="3202"/>
                  </a:lnTo>
                  <a:lnTo>
                    <a:pt x="7213" y="3804"/>
                  </a:lnTo>
                  <a:lnTo>
                    <a:pt x="6450" y="2091"/>
                  </a:lnTo>
                  <a:cubicBezTo>
                    <a:pt x="6987" y="1932"/>
                    <a:pt x="7517" y="1852"/>
                    <a:pt x="8042" y="1852"/>
                  </a:cubicBezTo>
                  <a:close/>
                  <a:moveTo>
                    <a:pt x="9559" y="2087"/>
                  </a:moveTo>
                  <a:cubicBezTo>
                    <a:pt x="10174" y="2277"/>
                    <a:pt x="10933" y="2633"/>
                    <a:pt x="11739" y="3287"/>
                  </a:cubicBezTo>
                  <a:lnTo>
                    <a:pt x="11665" y="3336"/>
                  </a:lnTo>
                  <a:cubicBezTo>
                    <a:pt x="11478" y="3468"/>
                    <a:pt x="11604" y="3721"/>
                    <a:pt x="11782" y="3721"/>
                  </a:cubicBezTo>
                  <a:cubicBezTo>
                    <a:pt x="11821" y="3721"/>
                    <a:pt x="11863" y="3709"/>
                    <a:pt x="11904" y="3680"/>
                  </a:cubicBezTo>
                  <a:lnTo>
                    <a:pt x="12066" y="3568"/>
                  </a:lnTo>
                  <a:cubicBezTo>
                    <a:pt x="12666" y="4116"/>
                    <a:pt x="13200" y="4730"/>
                    <a:pt x="13653" y="5408"/>
                  </a:cubicBezTo>
                  <a:lnTo>
                    <a:pt x="13653" y="5408"/>
                  </a:lnTo>
                  <a:cubicBezTo>
                    <a:pt x="12827" y="5622"/>
                    <a:pt x="11991" y="5794"/>
                    <a:pt x="11148" y="5917"/>
                  </a:cubicBezTo>
                  <a:lnTo>
                    <a:pt x="10835" y="4429"/>
                  </a:lnTo>
                  <a:lnTo>
                    <a:pt x="11218" y="4162"/>
                  </a:lnTo>
                  <a:cubicBezTo>
                    <a:pt x="11406" y="4030"/>
                    <a:pt x="11276" y="3777"/>
                    <a:pt x="11100" y="3777"/>
                  </a:cubicBezTo>
                  <a:cubicBezTo>
                    <a:pt x="11061" y="3777"/>
                    <a:pt x="11020" y="3789"/>
                    <a:pt x="10979" y="3818"/>
                  </a:cubicBezTo>
                  <a:lnTo>
                    <a:pt x="10599" y="4081"/>
                  </a:lnTo>
                  <a:lnTo>
                    <a:pt x="9351" y="3258"/>
                  </a:lnTo>
                  <a:lnTo>
                    <a:pt x="9559" y="2087"/>
                  </a:lnTo>
                  <a:close/>
                  <a:moveTo>
                    <a:pt x="9094" y="3589"/>
                  </a:moveTo>
                  <a:lnTo>
                    <a:pt x="10420" y="4465"/>
                  </a:lnTo>
                  <a:lnTo>
                    <a:pt x="10733" y="5970"/>
                  </a:lnTo>
                  <a:cubicBezTo>
                    <a:pt x="10209" y="6035"/>
                    <a:pt x="9679" y="6069"/>
                    <a:pt x="9149" y="6069"/>
                  </a:cubicBezTo>
                  <a:cubicBezTo>
                    <a:pt x="9000" y="6069"/>
                    <a:pt x="8850" y="6066"/>
                    <a:pt x="8701" y="6061"/>
                  </a:cubicBezTo>
                  <a:cubicBezTo>
                    <a:pt x="7846" y="6026"/>
                    <a:pt x="7108" y="5878"/>
                    <a:pt x="6489" y="5629"/>
                  </a:cubicBezTo>
                  <a:lnTo>
                    <a:pt x="7248" y="4236"/>
                  </a:lnTo>
                  <a:lnTo>
                    <a:pt x="9094" y="3589"/>
                  </a:lnTo>
                  <a:close/>
                  <a:moveTo>
                    <a:pt x="2000" y="416"/>
                  </a:moveTo>
                  <a:cubicBezTo>
                    <a:pt x="2613" y="416"/>
                    <a:pt x="3127" y="916"/>
                    <a:pt x="3127" y="1549"/>
                  </a:cubicBezTo>
                  <a:lnTo>
                    <a:pt x="3127" y="3578"/>
                  </a:lnTo>
                  <a:lnTo>
                    <a:pt x="3127" y="3585"/>
                  </a:lnTo>
                  <a:lnTo>
                    <a:pt x="3127" y="3589"/>
                  </a:lnTo>
                  <a:cubicBezTo>
                    <a:pt x="3127" y="3631"/>
                    <a:pt x="3173" y="4401"/>
                    <a:pt x="3739" y="5238"/>
                  </a:cubicBezTo>
                  <a:lnTo>
                    <a:pt x="3683" y="5256"/>
                  </a:lnTo>
                  <a:cubicBezTo>
                    <a:pt x="3352" y="5365"/>
                    <a:pt x="3120" y="5657"/>
                    <a:pt x="3085" y="6001"/>
                  </a:cubicBezTo>
                  <a:lnTo>
                    <a:pt x="3025" y="6582"/>
                  </a:lnTo>
                  <a:cubicBezTo>
                    <a:pt x="1763" y="5228"/>
                    <a:pt x="1559" y="3353"/>
                    <a:pt x="1552" y="3269"/>
                  </a:cubicBezTo>
                  <a:cubicBezTo>
                    <a:pt x="1530" y="3086"/>
                    <a:pt x="1400" y="2938"/>
                    <a:pt x="1225" y="2893"/>
                  </a:cubicBezTo>
                  <a:lnTo>
                    <a:pt x="824" y="2794"/>
                  </a:lnTo>
                  <a:cubicBezTo>
                    <a:pt x="718" y="2766"/>
                    <a:pt x="644" y="2671"/>
                    <a:pt x="644" y="2559"/>
                  </a:cubicBezTo>
                  <a:lnTo>
                    <a:pt x="644" y="2439"/>
                  </a:lnTo>
                  <a:cubicBezTo>
                    <a:pt x="1073" y="2415"/>
                    <a:pt x="1576" y="2351"/>
                    <a:pt x="1865" y="2207"/>
                  </a:cubicBezTo>
                  <a:cubicBezTo>
                    <a:pt x="1974" y="2158"/>
                    <a:pt x="2016" y="2031"/>
                    <a:pt x="1963" y="1926"/>
                  </a:cubicBezTo>
                  <a:cubicBezTo>
                    <a:pt x="1926" y="1852"/>
                    <a:pt x="1853" y="1809"/>
                    <a:pt x="1777" y="1809"/>
                  </a:cubicBezTo>
                  <a:cubicBezTo>
                    <a:pt x="1744" y="1809"/>
                    <a:pt x="1710" y="1817"/>
                    <a:pt x="1678" y="1834"/>
                  </a:cubicBezTo>
                  <a:cubicBezTo>
                    <a:pt x="1471" y="1936"/>
                    <a:pt x="1017" y="2010"/>
                    <a:pt x="430" y="2031"/>
                  </a:cubicBezTo>
                  <a:cubicBezTo>
                    <a:pt x="426" y="2031"/>
                    <a:pt x="423" y="2031"/>
                    <a:pt x="419" y="2028"/>
                  </a:cubicBezTo>
                  <a:cubicBezTo>
                    <a:pt x="416" y="2024"/>
                    <a:pt x="416" y="2021"/>
                    <a:pt x="416" y="2017"/>
                  </a:cubicBezTo>
                  <a:lnTo>
                    <a:pt x="416" y="1226"/>
                  </a:lnTo>
                  <a:cubicBezTo>
                    <a:pt x="416" y="885"/>
                    <a:pt x="665" y="597"/>
                    <a:pt x="1003" y="547"/>
                  </a:cubicBezTo>
                  <a:lnTo>
                    <a:pt x="1836" y="428"/>
                  </a:lnTo>
                  <a:cubicBezTo>
                    <a:pt x="1891" y="420"/>
                    <a:pt x="1946" y="416"/>
                    <a:pt x="2000" y="416"/>
                  </a:cubicBezTo>
                  <a:close/>
                  <a:moveTo>
                    <a:pt x="6049" y="2221"/>
                  </a:moveTo>
                  <a:lnTo>
                    <a:pt x="6868" y="4057"/>
                  </a:lnTo>
                  <a:lnTo>
                    <a:pt x="6105" y="5453"/>
                  </a:lnTo>
                  <a:cubicBezTo>
                    <a:pt x="6021" y="5411"/>
                    <a:pt x="5937" y="5361"/>
                    <a:pt x="5856" y="5312"/>
                  </a:cubicBezTo>
                  <a:cubicBezTo>
                    <a:pt x="5819" y="5292"/>
                    <a:pt x="5783" y="5283"/>
                    <a:pt x="5749" y="5283"/>
                  </a:cubicBezTo>
                  <a:cubicBezTo>
                    <a:pt x="5569" y="5283"/>
                    <a:pt x="5451" y="5540"/>
                    <a:pt x="5638" y="5667"/>
                  </a:cubicBezTo>
                  <a:cubicBezTo>
                    <a:pt x="6520" y="6216"/>
                    <a:pt x="7695" y="6490"/>
                    <a:pt x="9140" y="6490"/>
                  </a:cubicBezTo>
                  <a:cubicBezTo>
                    <a:pt x="10480" y="6490"/>
                    <a:pt x="12055" y="6254"/>
                    <a:pt x="13856" y="5787"/>
                  </a:cubicBezTo>
                  <a:lnTo>
                    <a:pt x="13856" y="5787"/>
                  </a:lnTo>
                  <a:cubicBezTo>
                    <a:pt x="13870" y="5871"/>
                    <a:pt x="13859" y="5956"/>
                    <a:pt x="13827" y="6033"/>
                  </a:cubicBezTo>
                  <a:cubicBezTo>
                    <a:pt x="13771" y="6177"/>
                    <a:pt x="13648" y="6286"/>
                    <a:pt x="13497" y="6321"/>
                  </a:cubicBezTo>
                  <a:cubicBezTo>
                    <a:pt x="11787" y="6736"/>
                    <a:pt x="10265" y="6943"/>
                    <a:pt x="8953" y="6943"/>
                  </a:cubicBezTo>
                  <a:cubicBezTo>
                    <a:pt x="8574" y="6943"/>
                    <a:pt x="8211" y="6926"/>
                    <a:pt x="7867" y="6891"/>
                  </a:cubicBezTo>
                  <a:cubicBezTo>
                    <a:pt x="6650" y="6768"/>
                    <a:pt x="5659" y="6423"/>
                    <a:pt x="4920" y="5871"/>
                  </a:cubicBezTo>
                  <a:cubicBezTo>
                    <a:pt x="3834" y="5059"/>
                    <a:pt x="3602" y="4004"/>
                    <a:pt x="3559" y="3673"/>
                  </a:cubicBezTo>
                  <a:cubicBezTo>
                    <a:pt x="3704" y="3557"/>
                    <a:pt x="3851" y="3448"/>
                    <a:pt x="3999" y="3343"/>
                  </a:cubicBezTo>
                  <a:cubicBezTo>
                    <a:pt x="4126" y="4007"/>
                    <a:pt x="4449" y="4619"/>
                    <a:pt x="4924" y="5101"/>
                  </a:cubicBezTo>
                  <a:cubicBezTo>
                    <a:pt x="4971" y="5150"/>
                    <a:pt x="5024" y="5171"/>
                    <a:pt x="5074" y="5171"/>
                  </a:cubicBezTo>
                  <a:cubicBezTo>
                    <a:pt x="5237" y="5171"/>
                    <a:pt x="5378" y="4959"/>
                    <a:pt x="5223" y="4809"/>
                  </a:cubicBezTo>
                  <a:cubicBezTo>
                    <a:pt x="4762" y="4338"/>
                    <a:pt x="4463" y="3733"/>
                    <a:pt x="4379" y="3079"/>
                  </a:cubicBezTo>
                  <a:cubicBezTo>
                    <a:pt x="4903" y="2731"/>
                    <a:pt x="5462" y="2443"/>
                    <a:pt x="6049" y="2221"/>
                  </a:cubicBezTo>
                  <a:close/>
                  <a:moveTo>
                    <a:pt x="12393" y="6989"/>
                  </a:moveTo>
                  <a:cubicBezTo>
                    <a:pt x="12266" y="7162"/>
                    <a:pt x="12115" y="7309"/>
                    <a:pt x="11943" y="7432"/>
                  </a:cubicBezTo>
                  <a:cubicBezTo>
                    <a:pt x="11907" y="7454"/>
                    <a:pt x="11816" y="7506"/>
                    <a:pt x="11595" y="7580"/>
                  </a:cubicBezTo>
                  <a:lnTo>
                    <a:pt x="11595" y="7134"/>
                  </a:lnTo>
                  <a:cubicBezTo>
                    <a:pt x="11855" y="7091"/>
                    <a:pt x="12122" y="7042"/>
                    <a:pt x="12393" y="6989"/>
                  </a:cubicBezTo>
                  <a:close/>
                  <a:moveTo>
                    <a:pt x="6024" y="6916"/>
                  </a:moveTo>
                  <a:cubicBezTo>
                    <a:pt x="6605" y="7116"/>
                    <a:pt x="7202" y="7246"/>
                    <a:pt x="7814" y="7306"/>
                  </a:cubicBezTo>
                  <a:cubicBezTo>
                    <a:pt x="8191" y="7345"/>
                    <a:pt x="8574" y="7362"/>
                    <a:pt x="8957" y="7362"/>
                  </a:cubicBezTo>
                  <a:cubicBezTo>
                    <a:pt x="9309" y="7362"/>
                    <a:pt x="9678" y="7348"/>
                    <a:pt x="10058" y="7316"/>
                  </a:cubicBezTo>
                  <a:lnTo>
                    <a:pt x="10058" y="7622"/>
                  </a:lnTo>
                  <a:cubicBezTo>
                    <a:pt x="9769" y="7629"/>
                    <a:pt x="9502" y="7781"/>
                    <a:pt x="9344" y="8027"/>
                  </a:cubicBezTo>
                  <a:cubicBezTo>
                    <a:pt x="8726" y="8096"/>
                    <a:pt x="8168" y="8125"/>
                    <a:pt x="7666" y="8125"/>
                  </a:cubicBezTo>
                  <a:cubicBezTo>
                    <a:pt x="6078" y="8125"/>
                    <a:pt x="5055" y="7834"/>
                    <a:pt x="4491" y="7601"/>
                  </a:cubicBezTo>
                  <a:lnTo>
                    <a:pt x="4526" y="7425"/>
                  </a:lnTo>
                  <a:cubicBezTo>
                    <a:pt x="4836" y="7422"/>
                    <a:pt x="5557" y="7362"/>
                    <a:pt x="6024" y="6916"/>
                  </a:cubicBezTo>
                  <a:close/>
                  <a:moveTo>
                    <a:pt x="4010" y="5590"/>
                  </a:moveTo>
                  <a:cubicBezTo>
                    <a:pt x="4203" y="5815"/>
                    <a:pt x="4421" y="6019"/>
                    <a:pt x="4660" y="6198"/>
                  </a:cubicBezTo>
                  <a:cubicBezTo>
                    <a:pt x="4945" y="6409"/>
                    <a:pt x="5254" y="6592"/>
                    <a:pt x="5578" y="6736"/>
                  </a:cubicBezTo>
                  <a:cubicBezTo>
                    <a:pt x="5261" y="6940"/>
                    <a:pt x="4854" y="6993"/>
                    <a:pt x="4611" y="7003"/>
                  </a:cubicBezTo>
                  <a:lnTo>
                    <a:pt x="4618" y="6975"/>
                  </a:lnTo>
                  <a:cubicBezTo>
                    <a:pt x="4656" y="6814"/>
                    <a:pt x="4532" y="6717"/>
                    <a:pt x="4410" y="6717"/>
                  </a:cubicBezTo>
                  <a:cubicBezTo>
                    <a:pt x="4319" y="6717"/>
                    <a:pt x="4229" y="6771"/>
                    <a:pt x="4210" y="6891"/>
                  </a:cubicBezTo>
                  <a:lnTo>
                    <a:pt x="3911" y="8368"/>
                  </a:lnTo>
                  <a:cubicBezTo>
                    <a:pt x="3869" y="8582"/>
                    <a:pt x="3679" y="8737"/>
                    <a:pt x="3457" y="8737"/>
                  </a:cubicBezTo>
                  <a:lnTo>
                    <a:pt x="2297" y="8737"/>
                  </a:lnTo>
                  <a:lnTo>
                    <a:pt x="2462" y="8329"/>
                  </a:lnTo>
                  <a:cubicBezTo>
                    <a:pt x="2533" y="8153"/>
                    <a:pt x="2701" y="8037"/>
                    <a:pt x="2891" y="8037"/>
                  </a:cubicBezTo>
                  <a:lnTo>
                    <a:pt x="3113" y="8037"/>
                  </a:lnTo>
                  <a:cubicBezTo>
                    <a:pt x="3222" y="8037"/>
                    <a:pt x="3313" y="7956"/>
                    <a:pt x="3324" y="7851"/>
                  </a:cubicBezTo>
                  <a:lnTo>
                    <a:pt x="3503" y="6047"/>
                  </a:lnTo>
                  <a:cubicBezTo>
                    <a:pt x="3521" y="5868"/>
                    <a:pt x="3644" y="5713"/>
                    <a:pt x="3816" y="5657"/>
                  </a:cubicBezTo>
                  <a:lnTo>
                    <a:pt x="4010" y="5590"/>
                  </a:lnTo>
                  <a:close/>
                  <a:moveTo>
                    <a:pt x="11176" y="7197"/>
                  </a:moveTo>
                  <a:lnTo>
                    <a:pt x="11176" y="8501"/>
                  </a:lnTo>
                  <a:cubicBezTo>
                    <a:pt x="11176" y="8632"/>
                    <a:pt x="11071" y="8737"/>
                    <a:pt x="10940" y="8737"/>
                  </a:cubicBezTo>
                  <a:lnTo>
                    <a:pt x="9474" y="8737"/>
                  </a:lnTo>
                  <a:lnTo>
                    <a:pt x="9668" y="8312"/>
                  </a:lnTo>
                  <a:cubicBezTo>
                    <a:pt x="9741" y="8146"/>
                    <a:pt x="9907" y="8037"/>
                    <a:pt x="10086" y="8037"/>
                  </a:cubicBezTo>
                  <a:lnTo>
                    <a:pt x="10269" y="8037"/>
                  </a:lnTo>
                  <a:cubicBezTo>
                    <a:pt x="10385" y="8037"/>
                    <a:pt x="10476" y="7946"/>
                    <a:pt x="10476" y="7830"/>
                  </a:cubicBezTo>
                  <a:lnTo>
                    <a:pt x="10476" y="7281"/>
                  </a:lnTo>
                  <a:cubicBezTo>
                    <a:pt x="10705" y="7257"/>
                    <a:pt x="10940" y="7229"/>
                    <a:pt x="11176" y="7197"/>
                  </a:cubicBezTo>
                  <a:close/>
                  <a:moveTo>
                    <a:pt x="2000" y="0"/>
                  </a:moveTo>
                  <a:cubicBezTo>
                    <a:pt x="1926" y="0"/>
                    <a:pt x="1852" y="6"/>
                    <a:pt x="1777" y="16"/>
                  </a:cubicBezTo>
                  <a:lnTo>
                    <a:pt x="947" y="136"/>
                  </a:lnTo>
                  <a:cubicBezTo>
                    <a:pt x="405" y="213"/>
                    <a:pt x="4" y="677"/>
                    <a:pt x="1" y="1226"/>
                  </a:cubicBezTo>
                  <a:lnTo>
                    <a:pt x="1" y="2017"/>
                  </a:lnTo>
                  <a:cubicBezTo>
                    <a:pt x="1" y="2179"/>
                    <a:pt x="89" y="2327"/>
                    <a:pt x="229" y="2400"/>
                  </a:cubicBezTo>
                  <a:lnTo>
                    <a:pt x="229" y="2559"/>
                  </a:lnTo>
                  <a:cubicBezTo>
                    <a:pt x="226" y="2861"/>
                    <a:pt x="430" y="3128"/>
                    <a:pt x="725" y="3202"/>
                  </a:cubicBezTo>
                  <a:lnTo>
                    <a:pt x="1123" y="3301"/>
                  </a:lnTo>
                  <a:cubicBezTo>
                    <a:pt x="1130" y="3301"/>
                    <a:pt x="1133" y="3304"/>
                    <a:pt x="1133" y="3311"/>
                  </a:cubicBezTo>
                  <a:cubicBezTo>
                    <a:pt x="1172" y="3687"/>
                    <a:pt x="1305" y="4327"/>
                    <a:pt x="1569" y="4992"/>
                  </a:cubicBezTo>
                  <a:cubicBezTo>
                    <a:pt x="1910" y="5857"/>
                    <a:pt x="2385" y="6574"/>
                    <a:pt x="2976" y="7120"/>
                  </a:cubicBezTo>
                  <a:lnTo>
                    <a:pt x="2926" y="7619"/>
                  </a:lnTo>
                  <a:lnTo>
                    <a:pt x="2891" y="7619"/>
                  </a:lnTo>
                  <a:cubicBezTo>
                    <a:pt x="2529" y="7619"/>
                    <a:pt x="2206" y="7837"/>
                    <a:pt x="2072" y="8174"/>
                  </a:cubicBezTo>
                  <a:lnTo>
                    <a:pt x="1794" y="8871"/>
                  </a:lnTo>
                  <a:cubicBezTo>
                    <a:pt x="1738" y="9008"/>
                    <a:pt x="1840" y="9156"/>
                    <a:pt x="1988" y="9156"/>
                  </a:cubicBezTo>
                  <a:lnTo>
                    <a:pt x="3457" y="9156"/>
                  </a:lnTo>
                  <a:cubicBezTo>
                    <a:pt x="3876" y="9156"/>
                    <a:pt x="4238" y="8860"/>
                    <a:pt x="4323" y="8449"/>
                  </a:cubicBezTo>
                  <a:lnTo>
                    <a:pt x="4410" y="8020"/>
                  </a:lnTo>
                  <a:cubicBezTo>
                    <a:pt x="5022" y="8262"/>
                    <a:pt x="6074" y="8544"/>
                    <a:pt x="7663" y="8544"/>
                  </a:cubicBezTo>
                  <a:cubicBezTo>
                    <a:pt x="8113" y="8544"/>
                    <a:pt x="8606" y="8519"/>
                    <a:pt x="9140" y="8466"/>
                  </a:cubicBezTo>
                  <a:lnTo>
                    <a:pt x="9140" y="8466"/>
                  </a:lnTo>
                  <a:lnTo>
                    <a:pt x="8964" y="8864"/>
                  </a:lnTo>
                  <a:cubicBezTo>
                    <a:pt x="8901" y="9001"/>
                    <a:pt x="9003" y="9159"/>
                    <a:pt x="9154" y="9159"/>
                  </a:cubicBezTo>
                  <a:lnTo>
                    <a:pt x="10944" y="9159"/>
                  </a:lnTo>
                  <a:cubicBezTo>
                    <a:pt x="11303" y="9156"/>
                    <a:pt x="11598" y="8864"/>
                    <a:pt x="11598" y="8501"/>
                  </a:cubicBezTo>
                  <a:lnTo>
                    <a:pt x="11598" y="8020"/>
                  </a:lnTo>
                  <a:cubicBezTo>
                    <a:pt x="11869" y="7939"/>
                    <a:pt x="12062" y="7858"/>
                    <a:pt x="12178" y="7781"/>
                  </a:cubicBezTo>
                  <a:cubicBezTo>
                    <a:pt x="12463" y="7591"/>
                    <a:pt x="12734" y="7285"/>
                    <a:pt x="12987" y="6870"/>
                  </a:cubicBezTo>
                  <a:cubicBezTo>
                    <a:pt x="13187" y="6828"/>
                    <a:pt x="13391" y="6778"/>
                    <a:pt x="13599" y="6729"/>
                  </a:cubicBezTo>
                  <a:cubicBezTo>
                    <a:pt x="13880" y="6662"/>
                    <a:pt x="14116" y="6462"/>
                    <a:pt x="14221" y="6188"/>
                  </a:cubicBezTo>
                  <a:cubicBezTo>
                    <a:pt x="14327" y="5917"/>
                    <a:pt x="14292" y="5611"/>
                    <a:pt x="14133" y="5368"/>
                  </a:cubicBezTo>
                  <a:cubicBezTo>
                    <a:pt x="13740" y="4774"/>
                    <a:pt x="13089" y="3905"/>
                    <a:pt x="12206" y="3139"/>
                  </a:cubicBezTo>
                  <a:cubicBezTo>
                    <a:pt x="11166" y="2232"/>
                    <a:pt x="10047" y="1680"/>
                    <a:pt x="8887" y="1500"/>
                  </a:cubicBezTo>
                  <a:cubicBezTo>
                    <a:pt x="8604" y="1456"/>
                    <a:pt x="8318" y="1434"/>
                    <a:pt x="8032" y="1434"/>
                  </a:cubicBezTo>
                  <a:cubicBezTo>
                    <a:pt x="6570" y="1434"/>
                    <a:pt x="5066" y="2009"/>
                    <a:pt x="3549" y="3153"/>
                  </a:cubicBezTo>
                  <a:lnTo>
                    <a:pt x="3549" y="1549"/>
                  </a:lnTo>
                  <a:cubicBezTo>
                    <a:pt x="3546" y="683"/>
                    <a:pt x="2840" y="0"/>
                    <a:pt x="20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2" name="Google Shape;19782;p141"/>
            <p:cNvSpPr/>
            <p:nvPr/>
          </p:nvSpPr>
          <p:spPr>
            <a:xfrm>
              <a:off x="1979475" y="2500896"/>
              <a:ext cx="11009" cy="16776"/>
            </a:xfrm>
            <a:custGeom>
              <a:avLst/>
              <a:gdLst/>
              <a:ahLst/>
              <a:cxnLst/>
              <a:rect l="l" t="t" r="r" b="b"/>
              <a:pathLst>
                <a:path w="420" h="640" extrusionOk="0">
                  <a:moveTo>
                    <a:pt x="208" y="0"/>
                  </a:moveTo>
                  <a:cubicBezTo>
                    <a:pt x="96" y="0"/>
                    <a:pt x="1" y="95"/>
                    <a:pt x="1" y="207"/>
                  </a:cubicBezTo>
                  <a:lnTo>
                    <a:pt x="1" y="433"/>
                  </a:lnTo>
                  <a:cubicBezTo>
                    <a:pt x="1" y="549"/>
                    <a:pt x="96" y="640"/>
                    <a:pt x="208" y="640"/>
                  </a:cubicBezTo>
                  <a:cubicBezTo>
                    <a:pt x="324" y="640"/>
                    <a:pt x="419" y="549"/>
                    <a:pt x="419" y="433"/>
                  </a:cubicBezTo>
                  <a:lnTo>
                    <a:pt x="419" y="207"/>
                  </a:lnTo>
                  <a:cubicBezTo>
                    <a:pt x="419" y="95"/>
                    <a:pt x="324" y="0"/>
                    <a:pt x="2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783" name="Google Shape;19783;p141"/>
          <p:cNvGrpSpPr/>
          <p:nvPr/>
        </p:nvGrpSpPr>
        <p:grpSpPr>
          <a:xfrm>
            <a:off x="7962635" y="2564095"/>
            <a:ext cx="376752" cy="370540"/>
            <a:chOff x="7962635" y="2411695"/>
            <a:chExt cx="376752" cy="370540"/>
          </a:xfrm>
        </p:grpSpPr>
        <p:sp>
          <p:nvSpPr>
            <p:cNvPr id="19784" name="Google Shape;19784;p141"/>
            <p:cNvSpPr/>
            <p:nvPr/>
          </p:nvSpPr>
          <p:spPr>
            <a:xfrm>
              <a:off x="8148639" y="2617777"/>
              <a:ext cx="116174" cy="158795"/>
            </a:xfrm>
            <a:custGeom>
              <a:avLst/>
              <a:gdLst/>
              <a:ahLst/>
              <a:cxnLst/>
              <a:rect l="l" t="t" r="r" b="b"/>
              <a:pathLst>
                <a:path w="4432" h="6058" extrusionOk="0">
                  <a:moveTo>
                    <a:pt x="454" y="0"/>
                  </a:moveTo>
                  <a:cubicBezTo>
                    <a:pt x="401" y="0"/>
                    <a:pt x="350" y="45"/>
                    <a:pt x="360" y="109"/>
                  </a:cubicBezTo>
                  <a:cubicBezTo>
                    <a:pt x="581" y="1691"/>
                    <a:pt x="1" y="3625"/>
                    <a:pt x="585" y="4940"/>
                  </a:cubicBezTo>
                  <a:cubicBezTo>
                    <a:pt x="897" y="5640"/>
                    <a:pt x="1586" y="6057"/>
                    <a:pt x="2309" y="6057"/>
                  </a:cubicBezTo>
                  <a:cubicBezTo>
                    <a:pt x="2562" y="6057"/>
                    <a:pt x="2820" y="6006"/>
                    <a:pt x="3067" y="5897"/>
                  </a:cubicBezTo>
                  <a:lnTo>
                    <a:pt x="3078" y="5893"/>
                  </a:lnTo>
                  <a:cubicBezTo>
                    <a:pt x="4020" y="5457"/>
                    <a:pt x="4432" y="4343"/>
                    <a:pt x="4003" y="3400"/>
                  </a:cubicBezTo>
                  <a:cubicBezTo>
                    <a:pt x="3401" y="2092"/>
                    <a:pt x="1566" y="1245"/>
                    <a:pt x="525" y="35"/>
                  </a:cubicBezTo>
                  <a:cubicBezTo>
                    <a:pt x="505" y="11"/>
                    <a:pt x="479" y="0"/>
                    <a:pt x="454" y="0"/>
                  </a:cubicBezTo>
                  <a:close/>
                </a:path>
              </a:pathLst>
            </a:custGeom>
            <a:solidFill>
              <a:srgbClr val="D6DF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5" name="Google Shape;19785;p141"/>
            <p:cNvSpPr/>
            <p:nvPr/>
          </p:nvSpPr>
          <p:spPr>
            <a:xfrm>
              <a:off x="8148744" y="2617777"/>
              <a:ext cx="105741" cy="158795"/>
            </a:xfrm>
            <a:custGeom>
              <a:avLst/>
              <a:gdLst/>
              <a:ahLst/>
              <a:cxnLst/>
              <a:rect l="l" t="t" r="r" b="b"/>
              <a:pathLst>
                <a:path w="4034" h="6058" extrusionOk="0">
                  <a:moveTo>
                    <a:pt x="451" y="0"/>
                  </a:moveTo>
                  <a:cubicBezTo>
                    <a:pt x="397" y="0"/>
                    <a:pt x="346" y="45"/>
                    <a:pt x="356" y="109"/>
                  </a:cubicBezTo>
                  <a:cubicBezTo>
                    <a:pt x="577" y="1691"/>
                    <a:pt x="0" y="3625"/>
                    <a:pt x="581" y="4940"/>
                  </a:cubicBezTo>
                  <a:cubicBezTo>
                    <a:pt x="895" y="5640"/>
                    <a:pt x="1584" y="6057"/>
                    <a:pt x="2305" y="6057"/>
                  </a:cubicBezTo>
                  <a:cubicBezTo>
                    <a:pt x="2559" y="6057"/>
                    <a:pt x="2816" y="6006"/>
                    <a:pt x="3063" y="5897"/>
                  </a:cubicBezTo>
                  <a:lnTo>
                    <a:pt x="3074" y="5893"/>
                  </a:lnTo>
                  <a:cubicBezTo>
                    <a:pt x="3513" y="5693"/>
                    <a:pt x="3858" y="5327"/>
                    <a:pt x="4034" y="4874"/>
                  </a:cubicBezTo>
                  <a:lnTo>
                    <a:pt x="4034" y="4874"/>
                  </a:lnTo>
                  <a:cubicBezTo>
                    <a:pt x="3956" y="4926"/>
                    <a:pt x="3879" y="4969"/>
                    <a:pt x="3795" y="5007"/>
                  </a:cubicBezTo>
                  <a:lnTo>
                    <a:pt x="3784" y="5014"/>
                  </a:lnTo>
                  <a:cubicBezTo>
                    <a:pt x="3538" y="5122"/>
                    <a:pt x="3280" y="5173"/>
                    <a:pt x="3027" y="5173"/>
                  </a:cubicBezTo>
                  <a:cubicBezTo>
                    <a:pt x="2305" y="5173"/>
                    <a:pt x="1616" y="4758"/>
                    <a:pt x="1301" y="4058"/>
                  </a:cubicBezTo>
                  <a:cubicBezTo>
                    <a:pt x="883" y="3112"/>
                    <a:pt x="1062" y="1849"/>
                    <a:pt x="1115" y="626"/>
                  </a:cubicBezTo>
                  <a:cubicBezTo>
                    <a:pt x="904" y="443"/>
                    <a:pt x="707" y="242"/>
                    <a:pt x="524" y="35"/>
                  </a:cubicBezTo>
                  <a:cubicBezTo>
                    <a:pt x="504" y="11"/>
                    <a:pt x="477" y="0"/>
                    <a:pt x="451" y="0"/>
                  </a:cubicBezTo>
                  <a:close/>
                </a:path>
              </a:pathLst>
            </a:custGeom>
            <a:solidFill>
              <a:srgbClr val="A8BB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6" name="Google Shape;19786;p141"/>
            <p:cNvSpPr/>
            <p:nvPr/>
          </p:nvSpPr>
          <p:spPr>
            <a:xfrm>
              <a:off x="8140041" y="2418484"/>
              <a:ext cx="199346" cy="192007"/>
            </a:xfrm>
            <a:custGeom>
              <a:avLst/>
              <a:gdLst/>
              <a:ahLst/>
              <a:cxnLst/>
              <a:rect l="l" t="t" r="r" b="b"/>
              <a:pathLst>
                <a:path w="7605" h="7325" extrusionOk="0">
                  <a:moveTo>
                    <a:pt x="175" y="0"/>
                  </a:moveTo>
                  <a:cubicBezTo>
                    <a:pt x="79" y="0"/>
                    <a:pt x="0" y="107"/>
                    <a:pt x="55" y="204"/>
                  </a:cubicBezTo>
                  <a:cubicBezTo>
                    <a:pt x="1141" y="2198"/>
                    <a:pt x="1338" y="5067"/>
                    <a:pt x="2769" y="6530"/>
                  </a:cubicBezTo>
                  <a:cubicBezTo>
                    <a:pt x="3289" y="7059"/>
                    <a:pt x="3986" y="7324"/>
                    <a:pt x="4682" y="7324"/>
                  </a:cubicBezTo>
                  <a:cubicBezTo>
                    <a:pt x="5362" y="7324"/>
                    <a:pt x="6042" y="7071"/>
                    <a:pt x="6556" y="6562"/>
                  </a:cubicBezTo>
                  <a:lnTo>
                    <a:pt x="6567" y="6551"/>
                  </a:lnTo>
                  <a:cubicBezTo>
                    <a:pt x="7604" y="5514"/>
                    <a:pt x="7594" y="3795"/>
                    <a:pt x="6553" y="2764"/>
                  </a:cubicBezTo>
                  <a:cubicBezTo>
                    <a:pt x="5097" y="1326"/>
                    <a:pt x="2231" y="1115"/>
                    <a:pt x="241" y="18"/>
                  </a:cubicBezTo>
                  <a:cubicBezTo>
                    <a:pt x="219" y="6"/>
                    <a:pt x="196" y="0"/>
                    <a:pt x="175" y="0"/>
                  </a:cubicBezTo>
                  <a:close/>
                </a:path>
              </a:pathLst>
            </a:custGeom>
            <a:solidFill>
              <a:srgbClr val="D6DF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7" name="Google Shape;19787;p141"/>
            <p:cNvSpPr/>
            <p:nvPr/>
          </p:nvSpPr>
          <p:spPr>
            <a:xfrm>
              <a:off x="8140041" y="2418484"/>
              <a:ext cx="192347" cy="192007"/>
            </a:xfrm>
            <a:custGeom>
              <a:avLst/>
              <a:gdLst/>
              <a:ahLst/>
              <a:cxnLst/>
              <a:rect l="l" t="t" r="r" b="b"/>
              <a:pathLst>
                <a:path w="7338" h="7325" extrusionOk="0">
                  <a:moveTo>
                    <a:pt x="175" y="0"/>
                  </a:moveTo>
                  <a:cubicBezTo>
                    <a:pt x="79" y="0"/>
                    <a:pt x="0" y="107"/>
                    <a:pt x="55" y="204"/>
                  </a:cubicBezTo>
                  <a:cubicBezTo>
                    <a:pt x="1141" y="2198"/>
                    <a:pt x="1338" y="5067"/>
                    <a:pt x="2769" y="6530"/>
                  </a:cubicBezTo>
                  <a:cubicBezTo>
                    <a:pt x="3289" y="7059"/>
                    <a:pt x="3986" y="7324"/>
                    <a:pt x="4682" y="7324"/>
                  </a:cubicBezTo>
                  <a:cubicBezTo>
                    <a:pt x="5362" y="7324"/>
                    <a:pt x="6042" y="7071"/>
                    <a:pt x="6556" y="6562"/>
                  </a:cubicBezTo>
                  <a:lnTo>
                    <a:pt x="6567" y="6551"/>
                  </a:lnTo>
                  <a:cubicBezTo>
                    <a:pt x="7052" y="6063"/>
                    <a:pt x="7330" y="5402"/>
                    <a:pt x="7337" y="4716"/>
                  </a:cubicBezTo>
                  <a:lnTo>
                    <a:pt x="7337" y="4716"/>
                  </a:lnTo>
                  <a:cubicBezTo>
                    <a:pt x="7260" y="4821"/>
                    <a:pt x="7175" y="4920"/>
                    <a:pt x="7084" y="5011"/>
                  </a:cubicBezTo>
                  <a:lnTo>
                    <a:pt x="7073" y="5025"/>
                  </a:lnTo>
                  <a:cubicBezTo>
                    <a:pt x="6560" y="5534"/>
                    <a:pt x="5880" y="5787"/>
                    <a:pt x="5201" y="5787"/>
                  </a:cubicBezTo>
                  <a:cubicBezTo>
                    <a:pt x="4504" y="5787"/>
                    <a:pt x="3806" y="5521"/>
                    <a:pt x="3286" y="4990"/>
                  </a:cubicBezTo>
                  <a:cubicBezTo>
                    <a:pt x="2263" y="3946"/>
                    <a:pt x="1866" y="2166"/>
                    <a:pt x="1324" y="510"/>
                  </a:cubicBezTo>
                  <a:cubicBezTo>
                    <a:pt x="951" y="370"/>
                    <a:pt x="589" y="208"/>
                    <a:pt x="241" y="18"/>
                  </a:cubicBezTo>
                  <a:cubicBezTo>
                    <a:pt x="219" y="6"/>
                    <a:pt x="196" y="0"/>
                    <a:pt x="175" y="0"/>
                  </a:cubicBezTo>
                  <a:close/>
                </a:path>
              </a:pathLst>
            </a:custGeom>
            <a:solidFill>
              <a:srgbClr val="A8BB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8" name="Google Shape;19788;p141"/>
            <p:cNvSpPr/>
            <p:nvPr/>
          </p:nvSpPr>
          <p:spPr>
            <a:xfrm>
              <a:off x="7967144" y="2470201"/>
              <a:ext cx="134156" cy="222439"/>
            </a:xfrm>
            <a:custGeom>
              <a:avLst/>
              <a:gdLst/>
              <a:ahLst/>
              <a:cxnLst/>
              <a:rect l="l" t="t" r="r" b="b"/>
              <a:pathLst>
                <a:path w="5118" h="8486" extrusionOk="0">
                  <a:moveTo>
                    <a:pt x="2207" y="0"/>
                  </a:moveTo>
                  <a:cubicBezTo>
                    <a:pt x="2152" y="0"/>
                    <a:pt x="2098" y="34"/>
                    <a:pt x="2083" y="98"/>
                  </a:cubicBezTo>
                  <a:cubicBezTo>
                    <a:pt x="1619" y="2145"/>
                    <a:pt x="1" y="4255"/>
                    <a:pt x="99" y="6143"/>
                  </a:cubicBezTo>
                  <a:cubicBezTo>
                    <a:pt x="171" y="7451"/>
                    <a:pt x="1275" y="8486"/>
                    <a:pt x="2566" y="8486"/>
                  </a:cubicBezTo>
                  <a:cubicBezTo>
                    <a:pt x="2612" y="8486"/>
                    <a:pt x="2659" y="8484"/>
                    <a:pt x="2705" y="8482"/>
                  </a:cubicBezTo>
                  <a:lnTo>
                    <a:pt x="2719" y="8482"/>
                  </a:lnTo>
                  <a:cubicBezTo>
                    <a:pt x="4073" y="8394"/>
                    <a:pt x="5117" y="7198"/>
                    <a:pt x="5026" y="5844"/>
                  </a:cubicBezTo>
                  <a:cubicBezTo>
                    <a:pt x="4896" y="3960"/>
                    <a:pt x="3036" y="2061"/>
                    <a:pt x="2325" y="84"/>
                  </a:cubicBezTo>
                  <a:cubicBezTo>
                    <a:pt x="2305" y="28"/>
                    <a:pt x="2256" y="0"/>
                    <a:pt x="2207" y="0"/>
                  </a:cubicBezTo>
                  <a:close/>
                </a:path>
              </a:pathLst>
            </a:custGeom>
            <a:solidFill>
              <a:srgbClr val="D6DF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9" name="Google Shape;19789;p141"/>
            <p:cNvSpPr/>
            <p:nvPr/>
          </p:nvSpPr>
          <p:spPr>
            <a:xfrm>
              <a:off x="7967144" y="2470201"/>
              <a:ext cx="114706" cy="222439"/>
            </a:xfrm>
            <a:custGeom>
              <a:avLst/>
              <a:gdLst/>
              <a:ahLst/>
              <a:cxnLst/>
              <a:rect l="l" t="t" r="r" b="b"/>
              <a:pathLst>
                <a:path w="4376" h="8486" extrusionOk="0">
                  <a:moveTo>
                    <a:pt x="2207" y="0"/>
                  </a:moveTo>
                  <a:cubicBezTo>
                    <a:pt x="2152" y="0"/>
                    <a:pt x="2098" y="34"/>
                    <a:pt x="2083" y="98"/>
                  </a:cubicBezTo>
                  <a:cubicBezTo>
                    <a:pt x="1619" y="2149"/>
                    <a:pt x="1" y="4255"/>
                    <a:pt x="99" y="6143"/>
                  </a:cubicBezTo>
                  <a:cubicBezTo>
                    <a:pt x="171" y="7451"/>
                    <a:pt x="1275" y="8486"/>
                    <a:pt x="2566" y="8486"/>
                  </a:cubicBezTo>
                  <a:cubicBezTo>
                    <a:pt x="2612" y="8486"/>
                    <a:pt x="2659" y="8484"/>
                    <a:pt x="2705" y="8482"/>
                  </a:cubicBezTo>
                  <a:lnTo>
                    <a:pt x="2719" y="8482"/>
                  </a:lnTo>
                  <a:cubicBezTo>
                    <a:pt x="3356" y="8439"/>
                    <a:pt x="3950" y="8151"/>
                    <a:pt x="4375" y="7680"/>
                  </a:cubicBezTo>
                  <a:lnTo>
                    <a:pt x="4375" y="7680"/>
                  </a:lnTo>
                  <a:cubicBezTo>
                    <a:pt x="4259" y="7705"/>
                    <a:pt x="4140" y="7722"/>
                    <a:pt x="4020" y="7729"/>
                  </a:cubicBezTo>
                  <a:lnTo>
                    <a:pt x="4006" y="7729"/>
                  </a:lnTo>
                  <a:cubicBezTo>
                    <a:pt x="3958" y="7732"/>
                    <a:pt x="3910" y="7733"/>
                    <a:pt x="3862" y="7733"/>
                  </a:cubicBezTo>
                  <a:cubicBezTo>
                    <a:pt x="2569" y="7733"/>
                    <a:pt x="1468" y="6696"/>
                    <a:pt x="1401" y="5394"/>
                  </a:cubicBezTo>
                  <a:cubicBezTo>
                    <a:pt x="1327" y="4040"/>
                    <a:pt x="2139" y="2567"/>
                    <a:pt x="2779" y="1087"/>
                  </a:cubicBezTo>
                  <a:cubicBezTo>
                    <a:pt x="2607" y="763"/>
                    <a:pt x="2455" y="429"/>
                    <a:pt x="2325" y="84"/>
                  </a:cubicBezTo>
                  <a:cubicBezTo>
                    <a:pt x="2305" y="28"/>
                    <a:pt x="2256" y="0"/>
                    <a:pt x="2207" y="0"/>
                  </a:cubicBezTo>
                  <a:close/>
                </a:path>
              </a:pathLst>
            </a:custGeom>
            <a:solidFill>
              <a:srgbClr val="A8BB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0" name="Google Shape;19790;p141"/>
            <p:cNvSpPr/>
            <p:nvPr/>
          </p:nvSpPr>
          <p:spPr>
            <a:xfrm>
              <a:off x="8130736" y="2411695"/>
              <a:ext cx="207996" cy="205349"/>
            </a:xfrm>
            <a:custGeom>
              <a:avLst/>
              <a:gdLst/>
              <a:ahLst/>
              <a:cxnLst/>
              <a:rect l="l" t="t" r="r" b="b"/>
              <a:pathLst>
                <a:path w="7935" h="7834" extrusionOk="0">
                  <a:moveTo>
                    <a:pt x="442" y="1"/>
                  </a:moveTo>
                  <a:cubicBezTo>
                    <a:pt x="198" y="1"/>
                    <a:pt x="0" y="269"/>
                    <a:pt x="135" y="516"/>
                  </a:cubicBezTo>
                  <a:cubicBezTo>
                    <a:pt x="578" y="1328"/>
                    <a:pt x="884" y="2306"/>
                    <a:pt x="1173" y="3252"/>
                  </a:cubicBezTo>
                  <a:cubicBezTo>
                    <a:pt x="1602" y="4634"/>
                    <a:pt x="2045" y="6065"/>
                    <a:pt x="2938" y="6972"/>
                  </a:cubicBezTo>
                  <a:cubicBezTo>
                    <a:pt x="3483" y="7524"/>
                    <a:pt x="4228" y="7834"/>
                    <a:pt x="5006" y="7834"/>
                  </a:cubicBezTo>
                  <a:lnTo>
                    <a:pt x="5020" y="7834"/>
                  </a:lnTo>
                  <a:cubicBezTo>
                    <a:pt x="5028" y="7834"/>
                    <a:pt x="5037" y="7834"/>
                    <a:pt x="5046" y="7834"/>
                  </a:cubicBezTo>
                  <a:cubicBezTo>
                    <a:pt x="5807" y="7834"/>
                    <a:pt x="6534" y="7532"/>
                    <a:pt x="7073" y="6997"/>
                  </a:cubicBezTo>
                  <a:lnTo>
                    <a:pt x="7080" y="6990"/>
                  </a:lnTo>
                  <a:lnTo>
                    <a:pt x="7087" y="6983"/>
                  </a:lnTo>
                  <a:cubicBezTo>
                    <a:pt x="7632" y="6434"/>
                    <a:pt x="7935" y="5689"/>
                    <a:pt x="7928" y="4915"/>
                  </a:cubicBezTo>
                  <a:cubicBezTo>
                    <a:pt x="7928" y="4138"/>
                    <a:pt x="7615" y="3392"/>
                    <a:pt x="7063" y="2847"/>
                  </a:cubicBezTo>
                  <a:cubicBezTo>
                    <a:pt x="6152" y="1954"/>
                    <a:pt x="4724" y="1511"/>
                    <a:pt x="3342" y="1086"/>
                  </a:cubicBezTo>
                  <a:cubicBezTo>
                    <a:pt x="3008" y="980"/>
                    <a:pt x="2667" y="875"/>
                    <a:pt x="2333" y="762"/>
                  </a:cubicBezTo>
                  <a:cubicBezTo>
                    <a:pt x="2314" y="758"/>
                    <a:pt x="2296" y="755"/>
                    <a:pt x="2278" y="755"/>
                  </a:cubicBezTo>
                  <a:cubicBezTo>
                    <a:pt x="2067" y="755"/>
                    <a:pt x="1982" y="1065"/>
                    <a:pt x="2203" y="1160"/>
                  </a:cubicBezTo>
                  <a:cubicBezTo>
                    <a:pt x="2537" y="1272"/>
                    <a:pt x="2885" y="1378"/>
                    <a:pt x="3219" y="1483"/>
                  </a:cubicBezTo>
                  <a:cubicBezTo>
                    <a:pt x="4615" y="1916"/>
                    <a:pt x="5934" y="2323"/>
                    <a:pt x="6767" y="3146"/>
                  </a:cubicBezTo>
                  <a:cubicBezTo>
                    <a:pt x="7745" y="4120"/>
                    <a:pt x="7755" y="5699"/>
                    <a:pt x="6792" y="6687"/>
                  </a:cubicBezTo>
                  <a:lnTo>
                    <a:pt x="6785" y="6694"/>
                  </a:lnTo>
                  <a:lnTo>
                    <a:pt x="6781" y="6698"/>
                  </a:lnTo>
                  <a:cubicBezTo>
                    <a:pt x="6317" y="7159"/>
                    <a:pt x="5689" y="7415"/>
                    <a:pt x="5037" y="7415"/>
                  </a:cubicBezTo>
                  <a:cubicBezTo>
                    <a:pt x="5032" y="7415"/>
                    <a:pt x="5028" y="7415"/>
                    <a:pt x="5023" y="7415"/>
                  </a:cubicBezTo>
                  <a:lnTo>
                    <a:pt x="5009" y="7415"/>
                  </a:lnTo>
                  <a:cubicBezTo>
                    <a:pt x="4341" y="7415"/>
                    <a:pt x="3704" y="7152"/>
                    <a:pt x="3237" y="6677"/>
                  </a:cubicBezTo>
                  <a:cubicBezTo>
                    <a:pt x="2414" y="5840"/>
                    <a:pt x="2006" y="4521"/>
                    <a:pt x="1574" y="3125"/>
                  </a:cubicBezTo>
                  <a:cubicBezTo>
                    <a:pt x="1299" y="2236"/>
                    <a:pt x="1014" y="1318"/>
                    <a:pt x="610" y="520"/>
                  </a:cubicBezTo>
                  <a:lnTo>
                    <a:pt x="610" y="520"/>
                  </a:lnTo>
                  <a:cubicBezTo>
                    <a:pt x="835" y="632"/>
                    <a:pt x="1081" y="741"/>
                    <a:pt x="1356" y="854"/>
                  </a:cubicBezTo>
                  <a:cubicBezTo>
                    <a:pt x="1383" y="864"/>
                    <a:pt x="1410" y="869"/>
                    <a:pt x="1435" y="869"/>
                  </a:cubicBezTo>
                  <a:cubicBezTo>
                    <a:pt x="1638" y="869"/>
                    <a:pt x="1736" y="557"/>
                    <a:pt x="1510" y="463"/>
                  </a:cubicBezTo>
                  <a:cubicBezTo>
                    <a:pt x="1201" y="344"/>
                    <a:pt x="898" y="203"/>
                    <a:pt x="610" y="45"/>
                  </a:cubicBezTo>
                  <a:cubicBezTo>
                    <a:pt x="554" y="15"/>
                    <a:pt x="497" y="1"/>
                    <a:pt x="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1" name="Google Shape;19791;p141"/>
            <p:cNvSpPr/>
            <p:nvPr/>
          </p:nvSpPr>
          <p:spPr>
            <a:xfrm>
              <a:off x="7962635" y="2464277"/>
              <a:ext cx="144457" cy="233894"/>
            </a:xfrm>
            <a:custGeom>
              <a:avLst/>
              <a:gdLst/>
              <a:ahLst/>
              <a:cxnLst/>
              <a:rect l="l" t="t" r="r" b="b"/>
              <a:pathLst>
                <a:path w="5511" h="8923" extrusionOk="0">
                  <a:moveTo>
                    <a:pt x="2377" y="0"/>
                  </a:moveTo>
                  <a:cubicBezTo>
                    <a:pt x="2232" y="0"/>
                    <a:pt x="2086" y="90"/>
                    <a:pt x="2047" y="265"/>
                  </a:cubicBezTo>
                  <a:cubicBezTo>
                    <a:pt x="1861" y="1084"/>
                    <a:pt x="1478" y="1935"/>
                    <a:pt x="1108" y="2758"/>
                  </a:cubicBezTo>
                  <a:cubicBezTo>
                    <a:pt x="563" y="3964"/>
                    <a:pt x="1" y="5212"/>
                    <a:pt x="64" y="6380"/>
                  </a:cubicBezTo>
                  <a:cubicBezTo>
                    <a:pt x="152" y="7800"/>
                    <a:pt x="1319" y="8908"/>
                    <a:pt x="2744" y="8922"/>
                  </a:cubicBezTo>
                  <a:cubicBezTo>
                    <a:pt x="2793" y="8922"/>
                    <a:pt x="2845" y="8919"/>
                    <a:pt x="2898" y="8915"/>
                  </a:cubicBezTo>
                  <a:lnTo>
                    <a:pt x="2916" y="8915"/>
                  </a:lnTo>
                  <a:cubicBezTo>
                    <a:pt x="4393" y="8810"/>
                    <a:pt x="5511" y="7530"/>
                    <a:pt x="5416" y="6049"/>
                  </a:cubicBezTo>
                  <a:cubicBezTo>
                    <a:pt x="5335" y="4889"/>
                    <a:pt x="4621" y="3718"/>
                    <a:pt x="3932" y="2589"/>
                  </a:cubicBezTo>
                  <a:cubicBezTo>
                    <a:pt x="3788" y="2350"/>
                    <a:pt x="3637" y="2100"/>
                    <a:pt x="3493" y="1858"/>
                  </a:cubicBezTo>
                  <a:cubicBezTo>
                    <a:pt x="3448" y="1782"/>
                    <a:pt x="3383" y="1750"/>
                    <a:pt x="3318" y="1750"/>
                  </a:cubicBezTo>
                  <a:cubicBezTo>
                    <a:pt x="3174" y="1750"/>
                    <a:pt x="3034" y="1902"/>
                    <a:pt x="3130" y="2069"/>
                  </a:cubicBezTo>
                  <a:cubicBezTo>
                    <a:pt x="3278" y="2315"/>
                    <a:pt x="3429" y="2564"/>
                    <a:pt x="3577" y="2807"/>
                  </a:cubicBezTo>
                  <a:cubicBezTo>
                    <a:pt x="4270" y="3943"/>
                    <a:pt x="4924" y="5019"/>
                    <a:pt x="4998" y="6084"/>
                  </a:cubicBezTo>
                  <a:cubicBezTo>
                    <a:pt x="5075" y="7333"/>
                    <a:pt x="4136" y="8409"/>
                    <a:pt x="2888" y="8500"/>
                  </a:cubicBezTo>
                  <a:lnTo>
                    <a:pt x="2874" y="8500"/>
                  </a:lnTo>
                  <a:cubicBezTo>
                    <a:pt x="2834" y="8502"/>
                    <a:pt x="2795" y="8503"/>
                    <a:pt x="2756" y="8503"/>
                  </a:cubicBezTo>
                  <a:cubicBezTo>
                    <a:pt x="1559" y="8503"/>
                    <a:pt x="554" y="7571"/>
                    <a:pt x="482" y="6362"/>
                  </a:cubicBezTo>
                  <a:cubicBezTo>
                    <a:pt x="423" y="5297"/>
                    <a:pt x="940" y="4147"/>
                    <a:pt x="1488" y="2934"/>
                  </a:cubicBezTo>
                  <a:cubicBezTo>
                    <a:pt x="1829" y="2174"/>
                    <a:pt x="2184" y="1390"/>
                    <a:pt x="2392" y="613"/>
                  </a:cubicBezTo>
                  <a:cubicBezTo>
                    <a:pt x="2469" y="803"/>
                    <a:pt x="2557" y="996"/>
                    <a:pt x="2659" y="1204"/>
                  </a:cubicBezTo>
                  <a:cubicBezTo>
                    <a:pt x="2701" y="1285"/>
                    <a:pt x="2770" y="1319"/>
                    <a:pt x="2839" y="1319"/>
                  </a:cubicBezTo>
                  <a:cubicBezTo>
                    <a:pt x="2978" y="1319"/>
                    <a:pt x="3118" y="1181"/>
                    <a:pt x="3035" y="1014"/>
                  </a:cubicBezTo>
                  <a:cubicBezTo>
                    <a:pt x="2905" y="757"/>
                    <a:pt x="2789" y="493"/>
                    <a:pt x="2691" y="223"/>
                  </a:cubicBezTo>
                  <a:cubicBezTo>
                    <a:pt x="2638" y="73"/>
                    <a:pt x="2507" y="0"/>
                    <a:pt x="23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2" name="Google Shape;19792;p141"/>
            <p:cNvSpPr/>
            <p:nvPr/>
          </p:nvSpPr>
          <p:spPr>
            <a:xfrm>
              <a:off x="8149189" y="2611644"/>
              <a:ext cx="122543" cy="170591"/>
            </a:xfrm>
            <a:custGeom>
              <a:avLst/>
              <a:gdLst/>
              <a:ahLst/>
              <a:cxnLst/>
              <a:rect l="l" t="t" r="r" b="b"/>
              <a:pathLst>
                <a:path w="4675" h="6508" extrusionOk="0">
                  <a:moveTo>
                    <a:pt x="401" y="1"/>
                  </a:moveTo>
                  <a:cubicBezTo>
                    <a:pt x="230" y="1"/>
                    <a:pt x="66" y="146"/>
                    <a:pt x="92" y="350"/>
                  </a:cubicBezTo>
                  <a:cubicBezTo>
                    <a:pt x="187" y="983"/>
                    <a:pt x="149" y="1693"/>
                    <a:pt x="110" y="2379"/>
                  </a:cubicBezTo>
                  <a:cubicBezTo>
                    <a:pt x="57" y="3395"/>
                    <a:pt x="1" y="4443"/>
                    <a:pt x="374" y="5269"/>
                  </a:cubicBezTo>
                  <a:cubicBezTo>
                    <a:pt x="606" y="5779"/>
                    <a:pt x="1031" y="6177"/>
                    <a:pt x="1555" y="6370"/>
                  </a:cubicBezTo>
                  <a:cubicBezTo>
                    <a:pt x="1794" y="6461"/>
                    <a:pt x="2048" y="6507"/>
                    <a:pt x="2304" y="6507"/>
                  </a:cubicBezTo>
                  <a:cubicBezTo>
                    <a:pt x="2600" y="6507"/>
                    <a:pt x="2891" y="6444"/>
                    <a:pt x="3162" y="6317"/>
                  </a:cubicBezTo>
                  <a:lnTo>
                    <a:pt x="3169" y="6317"/>
                  </a:lnTo>
                  <a:lnTo>
                    <a:pt x="3173" y="6314"/>
                  </a:lnTo>
                  <a:cubicBezTo>
                    <a:pt x="4221" y="5814"/>
                    <a:pt x="4674" y="4566"/>
                    <a:pt x="4186" y="3515"/>
                  </a:cubicBezTo>
                  <a:cubicBezTo>
                    <a:pt x="3799" y="2695"/>
                    <a:pt x="2962" y="2055"/>
                    <a:pt x="2157" y="1436"/>
                  </a:cubicBezTo>
                  <a:lnTo>
                    <a:pt x="2037" y="1345"/>
                  </a:lnTo>
                  <a:cubicBezTo>
                    <a:pt x="1992" y="1309"/>
                    <a:pt x="1946" y="1293"/>
                    <a:pt x="1902" y="1293"/>
                  </a:cubicBezTo>
                  <a:cubicBezTo>
                    <a:pt x="1726" y="1293"/>
                    <a:pt x="1591" y="1544"/>
                    <a:pt x="1780" y="1679"/>
                  </a:cubicBezTo>
                  <a:lnTo>
                    <a:pt x="1900" y="1771"/>
                  </a:lnTo>
                  <a:cubicBezTo>
                    <a:pt x="2705" y="2386"/>
                    <a:pt x="3465" y="2966"/>
                    <a:pt x="3806" y="3694"/>
                  </a:cubicBezTo>
                  <a:cubicBezTo>
                    <a:pt x="4196" y="4538"/>
                    <a:pt x="3834" y="5537"/>
                    <a:pt x="2993" y="5934"/>
                  </a:cubicBezTo>
                  <a:lnTo>
                    <a:pt x="2990" y="5938"/>
                  </a:lnTo>
                  <a:lnTo>
                    <a:pt x="2986" y="5938"/>
                  </a:lnTo>
                  <a:cubicBezTo>
                    <a:pt x="2762" y="6038"/>
                    <a:pt x="2528" y="6086"/>
                    <a:pt x="2297" y="6086"/>
                  </a:cubicBezTo>
                  <a:cubicBezTo>
                    <a:pt x="1655" y="6086"/>
                    <a:pt x="1041" y="5718"/>
                    <a:pt x="753" y="5097"/>
                  </a:cubicBezTo>
                  <a:cubicBezTo>
                    <a:pt x="423" y="4366"/>
                    <a:pt x="476" y="3413"/>
                    <a:pt x="528" y="2400"/>
                  </a:cubicBezTo>
                  <a:cubicBezTo>
                    <a:pt x="560" y="1813"/>
                    <a:pt x="592" y="1208"/>
                    <a:pt x="546" y="631"/>
                  </a:cubicBezTo>
                  <a:lnTo>
                    <a:pt x="546" y="631"/>
                  </a:lnTo>
                  <a:cubicBezTo>
                    <a:pt x="680" y="768"/>
                    <a:pt x="834" y="909"/>
                    <a:pt x="1003" y="1057"/>
                  </a:cubicBezTo>
                  <a:cubicBezTo>
                    <a:pt x="1049" y="1097"/>
                    <a:pt x="1097" y="1114"/>
                    <a:pt x="1143" y="1114"/>
                  </a:cubicBezTo>
                  <a:cubicBezTo>
                    <a:pt x="1313" y="1114"/>
                    <a:pt x="1449" y="881"/>
                    <a:pt x="1277" y="737"/>
                  </a:cubicBezTo>
                  <a:cubicBezTo>
                    <a:pt x="1045" y="543"/>
                    <a:pt x="827" y="332"/>
                    <a:pt x="627" y="104"/>
                  </a:cubicBezTo>
                  <a:cubicBezTo>
                    <a:pt x="562" y="32"/>
                    <a:pt x="481" y="1"/>
                    <a:pt x="4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793" name="Google Shape;19793;p141"/>
          <p:cNvGrpSpPr/>
          <p:nvPr/>
        </p:nvGrpSpPr>
        <p:grpSpPr>
          <a:xfrm>
            <a:off x="6869626" y="2603597"/>
            <a:ext cx="374341" cy="291535"/>
            <a:chOff x="6869626" y="2451197"/>
            <a:chExt cx="374341" cy="291535"/>
          </a:xfrm>
        </p:grpSpPr>
        <p:sp>
          <p:nvSpPr>
            <p:cNvPr id="19794" name="Google Shape;19794;p141"/>
            <p:cNvSpPr/>
            <p:nvPr/>
          </p:nvSpPr>
          <p:spPr>
            <a:xfrm>
              <a:off x="6875157" y="2491852"/>
              <a:ext cx="363384" cy="236646"/>
            </a:xfrm>
            <a:custGeom>
              <a:avLst/>
              <a:gdLst/>
              <a:ahLst/>
              <a:cxnLst/>
              <a:rect l="l" t="t" r="r" b="b"/>
              <a:pathLst>
                <a:path w="13863" h="9028" extrusionOk="0">
                  <a:moveTo>
                    <a:pt x="10283" y="0"/>
                  </a:moveTo>
                  <a:lnTo>
                    <a:pt x="10283" y="894"/>
                  </a:lnTo>
                  <a:lnTo>
                    <a:pt x="10620" y="894"/>
                  </a:lnTo>
                  <a:cubicBezTo>
                    <a:pt x="11278" y="922"/>
                    <a:pt x="11798" y="1467"/>
                    <a:pt x="11798" y="2124"/>
                  </a:cubicBezTo>
                  <a:cubicBezTo>
                    <a:pt x="11798" y="2785"/>
                    <a:pt x="11278" y="3327"/>
                    <a:pt x="10620" y="3355"/>
                  </a:cubicBezTo>
                  <a:lnTo>
                    <a:pt x="894" y="3355"/>
                  </a:lnTo>
                  <a:cubicBezTo>
                    <a:pt x="402" y="3355"/>
                    <a:pt x="1" y="3756"/>
                    <a:pt x="1" y="4248"/>
                  </a:cubicBezTo>
                  <a:cubicBezTo>
                    <a:pt x="1" y="6956"/>
                    <a:pt x="2213" y="9027"/>
                    <a:pt x="4766" y="9027"/>
                  </a:cubicBezTo>
                  <a:cubicBezTo>
                    <a:pt x="5184" y="9027"/>
                    <a:pt x="5611" y="8972"/>
                    <a:pt x="6038" y="8855"/>
                  </a:cubicBezTo>
                  <a:lnTo>
                    <a:pt x="7758" y="8380"/>
                  </a:lnTo>
                  <a:lnTo>
                    <a:pt x="9354" y="7941"/>
                  </a:lnTo>
                  <a:lnTo>
                    <a:pt x="10842" y="7533"/>
                  </a:lnTo>
                  <a:cubicBezTo>
                    <a:pt x="12625" y="7044"/>
                    <a:pt x="13859" y="5426"/>
                    <a:pt x="13862" y="3577"/>
                  </a:cubicBezTo>
                  <a:cubicBezTo>
                    <a:pt x="13862" y="1604"/>
                    <a:pt x="12259" y="0"/>
                    <a:pt x="10283" y="0"/>
                  </a:cubicBezTo>
                  <a:close/>
                </a:path>
              </a:pathLst>
            </a:custGeom>
            <a:solidFill>
              <a:srgbClr val="819C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5" name="Google Shape;19795;p141"/>
            <p:cNvSpPr/>
            <p:nvPr/>
          </p:nvSpPr>
          <p:spPr>
            <a:xfrm>
              <a:off x="6875157" y="2579795"/>
              <a:ext cx="155335" cy="148599"/>
            </a:xfrm>
            <a:custGeom>
              <a:avLst/>
              <a:gdLst/>
              <a:ahLst/>
              <a:cxnLst/>
              <a:rect l="l" t="t" r="r" b="b"/>
              <a:pathLst>
                <a:path w="5926" h="5669" extrusionOk="0">
                  <a:moveTo>
                    <a:pt x="894" y="0"/>
                  </a:moveTo>
                  <a:cubicBezTo>
                    <a:pt x="402" y="0"/>
                    <a:pt x="1" y="401"/>
                    <a:pt x="1" y="893"/>
                  </a:cubicBezTo>
                  <a:cubicBezTo>
                    <a:pt x="1" y="3600"/>
                    <a:pt x="2214" y="5668"/>
                    <a:pt x="4764" y="5668"/>
                  </a:cubicBezTo>
                  <a:cubicBezTo>
                    <a:pt x="5146" y="5668"/>
                    <a:pt x="5535" y="5622"/>
                    <a:pt x="5926" y="5524"/>
                  </a:cubicBezTo>
                  <a:cubicBezTo>
                    <a:pt x="3900" y="5011"/>
                    <a:pt x="2318" y="3179"/>
                    <a:pt x="2318" y="893"/>
                  </a:cubicBezTo>
                  <a:cubicBezTo>
                    <a:pt x="2318" y="401"/>
                    <a:pt x="2719" y="0"/>
                    <a:pt x="3215" y="0"/>
                  </a:cubicBezTo>
                  <a:close/>
                </a:path>
              </a:pathLst>
            </a:custGeom>
            <a:solidFill>
              <a:srgbClr val="6989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6" name="Google Shape;19796;p141"/>
            <p:cNvSpPr/>
            <p:nvPr/>
          </p:nvSpPr>
          <p:spPr>
            <a:xfrm>
              <a:off x="6875341" y="2609101"/>
              <a:ext cx="218298" cy="119372"/>
            </a:xfrm>
            <a:custGeom>
              <a:avLst/>
              <a:gdLst/>
              <a:ahLst/>
              <a:cxnLst/>
              <a:rect l="l" t="t" r="r" b="b"/>
              <a:pathLst>
                <a:path w="8328" h="4554" extrusionOk="0">
                  <a:moveTo>
                    <a:pt x="1" y="0"/>
                  </a:moveTo>
                  <a:cubicBezTo>
                    <a:pt x="118" y="2595"/>
                    <a:pt x="2279" y="4554"/>
                    <a:pt x="4761" y="4554"/>
                  </a:cubicBezTo>
                  <a:cubicBezTo>
                    <a:pt x="5178" y="4554"/>
                    <a:pt x="5604" y="4499"/>
                    <a:pt x="6031" y="4382"/>
                  </a:cubicBezTo>
                  <a:lnTo>
                    <a:pt x="7751" y="3907"/>
                  </a:lnTo>
                  <a:lnTo>
                    <a:pt x="8328" y="3749"/>
                  </a:lnTo>
                  <a:cubicBezTo>
                    <a:pt x="4896" y="3060"/>
                    <a:pt x="4896" y="0"/>
                    <a:pt x="4896" y="0"/>
                  </a:cubicBez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7" name="Google Shape;19797;p141"/>
            <p:cNvSpPr/>
            <p:nvPr/>
          </p:nvSpPr>
          <p:spPr>
            <a:xfrm>
              <a:off x="7039221" y="2597305"/>
              <a:ext cx="23460" cy="23513"/>
            </a:xfrm>
            <a:custGeom>
              <a:avLst/>
              <a:gdLst/>
              <a:ahLst/>
              <a:cxnLst/>
              <a:rect l="l" t="t" r="r" b="b"/>
              <a:pathLst>
                <a:path w="895" h="897" extrusionOk="0">
                  <a:moveTo>
                    <a:pt x="447" y="0"/>
                  </a:moveTo>
                  <a:cubicBezTo>
                    <a:pt x="201" y="0"/>
                    <a:pt x="1" y="201"/>
                    <a:pt x="1" y="450"/>
                  </a:cubicBezTo>
                  <a:cubicBezTo>
                    <a:pt x="1" y="696"/>
                    <a:pt x="201" y="897"/>
                    <a:pt x="447" y="897"/>
                  </a:cubicBezTo>
                  <a:cubicBezTo>
                    <a:pt x="694" y="897"/>
                    <a:pt x="894" y="696"/>
                    <a:pt x="894" y="450"/>
                  </a:cubicBezTo>
                  <a:cubicBezTo>
                    <a:pt x="894" y="201"/>
                    <a:pt x="694" y="0"/>
                    <a:pt x="447" y="0"/>
                  </a:cubicBezTo>
                  <a:close/>
                </a:path>
              </a:pathLst>
            </a:custGeom>
            <a:solidFill>
              <a:srgbClr val="6989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8" name="Google Shape;19798;p141"/>
            <p:cNvSpPr/>
            <p:nvPr/>
          </p:nvSpPr>
          <p:spPr>
            <a:xfrm>
              <a:off x="7067819" y="2675261"/>
              <a:ext cx="56986" cy="61914"/>
            </a:xfrm>
            <a:custGeom>
              <a:avLst/>
              <a:gdLst/>
              <a:ahLst/>
              <a:cxnLst/>
              <a:rect l="l" t="t" r="r" b="b"/>
              <a:pathLst>
                <a:path w="2174" h="2362" extrusionOk="0">
                  <a:moveTo>
                    <a:pt x="1380" y="1"/>
                  </a:moveTo>
                  <a:cubicBezTo>
                    <a:pt x="1341" y="1"/>
                    <a:pt x="1302" y="6"/>
                    <a:pt x="1262" y="15"/>
                  </a:cubicBezTo>
                  <a:lnTo>
                    <a:pt x="464" y="219"/>
                  </a:lnTo>
                  <a:cubicBezTo>
                    <a:pt x="151" y="296"/>
                    <a:pt x="0" y="652"/>
                    <a:pt x="155" y="933"/>
                  </a:cubicBezTo>
                  <a:cubicBezTo>
                    <a:pt x="401" y="1369"/>
                    <a:pt x="826" y="1953"/>
                    <a:pt x="1473" y="2308"/>
                  </a:cubicBezTo>
                  <a:cubicBezTo>
                    <a:pt x="1543" y="2345"/>
                    <a:pt x="1615" y="2362"/>
                    <a:pt x="1684" y="2362"/>
                  </a:cubicBezTo>
                  <a:cubicBezTo>
                    <a:pt x="1945" y="2362"/>
                    <a:pt x="2174" y="2125"/>
                    <a:pt x="2124" y="1833"/>
                  </a:cubicBezTo>
                  <a:lnTo>
                    <a:pt x="1864" y="405"/>
                  </a:lnTo>
                  <a:cubicBezTo>
                    <a:pt x="1822" y="165"/>
                    <a:pt x="1612" y="1"/>
                    <a:pt x="1380" y="1"/>
                  </a:cubicBezTo>
                  <a:close/>
                </a:path>
              </a:pathLst>
            </a:custGeom>
            <a:solidFill>
              <a:srgbClr val="6989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9" name="Google Shape;19799;p141"/>
            <p:cNvSpPr/>
            <p:nvPr/>
          </p:nvSpPr>
          <p:spPr>
            <a:xfrm>
              <a:off x="7086246" y="2550464"/>
              <a:ext cx="26" cy="26"/>
            </a:xfrm>
            <a:custGeom>
              <a:avLst/>
              <a:gdLst/>
              <a:ahLst/>
              <a:cxnLst/>
              <a:rect l="l" t="t" r="r" b="b"/>
              <a:pathLst>
                <a:path w="1" h="1" extrusionOk="0">
                  <a:moveTo>
                    <a:pt x="0" y="1"/>
                  </a:moveTo>
                  <a:close/>
                </a:path>
              </a:pathLst>
            </a:custGeom>
            <a:solidFill>
              <a:srgbClr val="6989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0" name="Google Shape;19800;p141"/>
            <p:cNvSpPr/>
            <p:nvPr/>
          </p:nvSpPr>
          <p:spPr>
            <a:xfrm>
              <a:off x="7086246" y="2456728"/>
              <a:ext cx="26" cy="26"/>
            </a:xfrm>
            <a:custGeom>
              <a:avLst/>
              <a:gdLst/>
              <a:ahLst/>
              <a:cxnLst/>
              <a:rect l="l" t="t" r="r" b="b"/>
              <a:pathLst>
                <a:path w="1" h="1" extrusionOk="0">
                  <a:moveTo>
                    <a:pt x="0" y="1"/>
                  </a:moveTo>
                  <a:close/>
                </a:path>
              </a:pathLst>
            </a:custGeom>
            <a:solidFill>
              <a:srgbClr val="6989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1" name="Google Shape;19801;p141"/>
            <p:cNvSpPr/>
            <p:nvPr/>
          </p:nvSpPr>
          <p:spPr>
            <a:xfrm>
              <a:off x="7091279" y="2457173"/>
              <a:ext cx="71586" cy="92871"/>
            </a:xfrm>
            <a:custGeom>
              <a:avLst/>
              <a:gdLst/>
              <a:ahLst/>
              <a:cxnLst/>
              <a:rect l="l" t="t" r="r" b="b"/>
              <a:pathLst>
                <a:path w="2731" h="3543" extrusionOk="0">
                  <a:moveTo>
                    <a:pt x="106" y="1"/>
                  </a:moveTo>
                  <a:cubicBezTo>
                    <a:pt x="40" y="1"/>
                    <a:pt x="0" y="81"/>
                    <a:pt x="47" y="131"/>
                  </a:cubicBezTo>
                  <a:cubicBezTo>
                    <a:pt x="153" y="265"/>
                    <a:pt x="251" y="511"/>
                    <a:pt x="251" y="975"/>
                  </a:cubicBezTo>
                  <a:cubicBezTo>
                    <a:pt x="251" y="1573"/>
                    <a:pt x="698" y="1770"/>
                    <a:pt x="698" y="1770"/>
                  </a:cubicBezTo>
                  <a:cubicBezTo>
                    <a:pt x="698" y="1770"/>
                    <a:pt x="251" y="1970"/>
                    <a:pt x="251" y="2565"/>
                  </a:cubicBezTo>
                  <a:cubicBezTo>
                    <a:pt x="251" y="3032"/>
                    <a:pt x="153" y="3279"/>
                    <a:pt x="47" y="3409"/>
                  </a:cubicBezTo>
                  <a:cubicBezTo>
                    <a:pt x="0" y="3463"/>
                    <a:pt x="40" y="3543"/>
                    <a:pt x="106" y="3543"/>
                  </a:cubicBezTo>
                  <a:cubicBezTo>
                    <a:pt x="109" y="3543"/>
                    <a:pt x="111" y="3543"/>
                    <a:pt x="114" y="3542"/>
                  </a:cubicBezTo>
                  <a:cubicBezTo>
                    <a:pt x="1429" y="3381"/>
                    <a:pt x="1816" y="2220"/>
                    <a:pt x="1816" y="2220"/>
                  </a:cubicBezTo>
                  <a:lnTo>
                    <a:pt x="2238" y="2220"/>
                  </a:lnTo>
                  <a:cubicBezTo>
                    <a:pt x="2474" y="2220"/>
                    <a:pt x="2688" y="2048"/>
                    <a:pt x="2709" y="1812"/>
                  </a:cubicBezTo>
                  <a:cubicBezTo>
                    <a:pt x="2730" y="1598"/>
                    <a:pt x="2590" y="1397"/>
                    <a:pt x="2382" y="1341"/>
                  </a:cubicBezTo>
                  <a:cubicBezTo>
                    <a:pt x="2270" y="1330"/>
                    <a:pt x="2157" y="1323"/>
                    <a:pt x="2041" y="1323"/>
                  </a:cubicBezTo>
                  <a:lnTo>
                    <a:pt x="1816" y="1323"/>
                  </a:lnTo>
                  <a:cubicBezTo>
                    <a:pt x="1816" y="1323"/>
                    <a:pt x="1429" y="163"/>
                    <a:pt x="114" y="1"/>
                  </a:cubicBezTo>
                  <a:cubicBezTo>
                    <a:pt x="111" y="1"/>
                    <a:pt x="109" y="1"/>
                    <a:pt x="106" y="1"/>
                  </a:cubicBezTo>
                  <a:close/>
                </a:path>
              </a:pathLst>
            </a:custGeom>
            <a:solidFill>
              <a:srgbClr val="6989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2" name="Google Shape;19802;p141"/>
            <p:cNvSpPr/>
            <p:nvPr/>
          </p:nvSpPr>
          <p:spPr>
            <a:xfrm>
              <a:off x="7027897" y="2591853"/>
              <a:ext cx="40315" cy="34443"/>
            </a:xfrm>
            <a:custGeom>
              <a:avLst/>
              <a:gdLst/>
              <a:ahLst/>
              <a:cxnLst/>
              <a:rect l="l" t="t" r="r" b="b"/>
              <a:pathLst>
                <a:path w="1538" h="1314" extrusionOk="0">
                  <a:moveTo>
                    <a:pt x="879" y="418"/>
                  </a:moveTo>
                  <a:cubicBezTo>
                    <a:pt x="1002" y="418"/>
                    <a:pt x="1119" y="513"/>
                    <a:pt x="1119" y="658"/>
                  </a:cubicBezTo>
                  <a:cubicBezTo>
                    <a:pt x="1119" y="788"/>
                    <a:pt x="1010" y="894"/>
                    <a:pt x="879" y="894"/>
                  </a:cubicBezTo>
                  <a:cubicBezTo>
                    <a:pt x="669" y="894"/>
                    <a:pt x="563" y="637"/>
                    <a:pt x="711" y="490"/>
                  </a:cubicBezTo>
                  <a:cubicBezTo>
                    <a:pt x="760" y="440"/>
                    <a:pt x="820" y="418"/>
                    <a:pt x="879" y="418"/>
                  </a:cubicBezTo>
                  <a:close/>
                  <a:moveTo>
                    <a:pt x="879" y="1"/>
                  </a:moveTo>
                  <a:cubicBezTo>
                    <a:pt x="296" y="1"/>
                    <a:pt x="0" y="708"/>
                    <a:pt x="415" y="1119"/>
                  </a:cubicBezTo>
                  <a:cubicBezTo>
                    <a:pt x="549" y="1254"/>
                    <a:pt x="713" y="1314"/>
                    <a:pt x="875" y="1314"/>
                  </a:cubicBezTo>
                  <a:cubicBezTo>
                    <a:pt x="1211" y="1314"/>
                    <a:pt x="1535" y="1053"/>
                    <a:pt x="1537" y="658"/>
                  </a:cubicBezTo>
                  <a:cubicBezTo>
                    <a:pt x="1534" y="296"/>
                    <a:pt x="1242" y="1"/>
                    <a:pt x="8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3" name="Google Shape;19803;p141"/>
            <p:cNvSpPr/>
            <p:nvPr/>
          </p:nvSpPr>
          <p:spPr>
            <a:xfrm>
              <a:off x="6869626" y="2451197"/>
              <a:ext cx="374341" cy="291535"/>
            </a:xfrm>
            <a:custGeom>
              <a:avLst/>
              <a:gdLst/>
              <a:ahLst/>
              <a:cxnLst/>
              <a:rect l="l" t="t" r="r" b="b"/>
              <a:pathLst>
                <a:path w="14281" h="11122" extrusionOk="0">
                  <a:moveTo>
                    <a:pt x="4934" y="6232"/>
                  </a:moveTo>
                  <a:cubicBezTo>
                    <a:pt x="4976" y="6689"/>
                    <a:pt x="5085" y="7139"/>
                    <a:pt x="5261" y="7568"/>
                  </a:cubicBezTo>
                  <a:cubicBezTo>
                    <a:pt x="5571" y="8306"/>
                    <a:pt x="6221" y="9263"/>
                    <a:pt x="7586" y="9667"/>
                  </a:cubicBezTo>
                  <a:cubicBezTo>
                    <a:pt x="7603" y="9699"/>
                    <a:pt x="7621" y="9731"/>
                    <a:pt x="7642" y="9766"/>
                  </a:cubicBezTo>
                  <a:cubicBezTo>
                    <a:pt x="5933" y="9748"/>
                    <a:pt x="4379" y="8788"/>
                    <a:pt x="3598" y="7273"/>
                  </a:cubicBezTo>
                  <a:cubicBezTo>
                    <a:pt x="3555" y="7190"/>
                    <a:pt x="3485" y="7155"/>
                    <a:pt x="3416" y="7155"/>
                  </a:cubicBezTo>
                  <a:cubicBezTo>
                    <a:pt x="3276" y="7155"/>
                    <a:pt x="3138" y="7296"/>
                    <a:pt x="3225" y="7463"/>
                  </a:cubicBezTo>
                  <a:cubicBezTo>
                    <a:pt x="3883" y="8750"/>
                    <a:pt x="5071" y="9692"/>
                    <a:pt x="6478" y="10040"/>
                  </a:cubicBezTo>
                  <a:cubicBezTo>
                    <a:pt x="6396" y="10044"/>
                    <a:pt x="6314" y="10047"/>
                    <a:pt x="6233" y="10047"/>
                  </a:cubicBezTo>
                  <a:cubicBezTo>
                    <a:pt x="4011" y="10047"/>
                    <a:pt x="2097" y="8444"/>
                    <a:pt x="1724" y="6232"/>
                  </a:cubicBezTo>
                  <a:lnTo>
                    <a:pt x="2793" y="6232"/>
                  </a:lnTo>
                  <a:cubicBezTo>
                    <a:pt x="2814" y="6330"/>
                    <a:pt x="2835" y="6429"/>
                    <a:pt x="2863" y="6527"/>
                  </a:cubicBezTo>
                  <a:cubicBezTo>
                    <a:pt x="2893" y="6633"/>
                    <a:pt x="2974" y="6678"/>
                    <a:pt x="3056" y="6678"/>
                  </a:cubicBezTo>
                  <a:cubicBezTo>
                    <a:pt x="3180" y="6678"/>
                    <a:pt x="3306" y="6575"/>
                    <a:pt x="3264" y="6415"/>
                  </a:cubicBezTo>
                  <a:cubicBezTo>
                    <a:pt x="3250" y="6355"/>
                    <a:pt x="3232" y="6295"/>
                    <a:pt x="3222" y="6232"/>
                  </a:cubicBezTo>
                  <a:close/>
                  <a:moveTo>
                    <a:pt x="1302" y="6232"/>
                  </a:moveTo>
                  <a:cubicBezTo>
                    <a:pt x="1618" y="8285"/>
                    <a:pt x="3172" y="9928"/>
                    <a:pt x="5201" y="10360"/>
                  </a:cubicBezTo>
                  <a:cubicBezTo>
                    <a:pt x="5123" y="10364"/>
                    <a:pt x="5045" y="10366"/>
                    <a:pt x="4966" y="10366"/>
                  </a:cubicBezTo>
                  <a:cubicBezTo>
                    <a:pt x="3975" y="10366"/>
                    <a:pt x="3008" y="10038"/>
                    <a:pt x="2216" y="9428"/>
                  </a:cubicBezTo>
                  <a:cubicBezTo>
                    <a:pt x="1200" y="8662"/>
                    <a:pt x="556" y="7501"/>
                    <a:pt x="440" y="6232"/>
                  </a:cubicBezTo>
                  <a:close/>
                  <a:moveTo>
                    <a:pt x="8809" y="486"/>
                  </a:moveTo>
                  <a:lnTo>
                    <a:pt x="8809" y="486"/>
                  </a:lnTo>
                  <a:cubicBezTo>
                    <a:pt x="9759" y="732"/>
                    <a:pt x="10058" y="1576"/>
                    <a:pt x="10072" y="1618"/>
                  </a:cubicBezTo>
                  <a:cubicBezTo>
                    <a:pt x="10100" y="1703"/>
                    <a:pt x="10181" y="1759"/>
                    <a:pt x="10272" y="1759"/>
                  </a:cubicBezTo>
                  <a:lnTo>
                    <a:pt x="10494" y="1759"/>
                  </a:lnTo>
                  <a:cubicBezTo>
                    <a:pt x="12354" y="1762"/>
                    <a:pt x="13862" y="3267"/>
                    <a:pt x="13862" y="5128"/>
                  </a:cubicBezTo>
                  <a:cubicBezTo>
                    <a:pt x="13859" y="6882"/>
                    <a:pt x="12688" y="8419"/>
                    <a:pt x="11000" y="8883"/>
                  </a:cubicBezTo>
                  <a:lnTo>
                    <a:pt x="9688" y="9245"/>
                  </a:lnTo>
                  <a:lnTo>
                    <a:pt x="9583" y="8669"/>
                  </a:lnTo>
                  <a:cubicBezTo>
                    <a:pt x="9559" y="8555"/>
                    <a:pt x="9472" y="8504"/>
                    <a:pt x="9384" y="8504"/>
                  </a:cubicBezTo>
                  <a:cubicBezTo>
                    <a:pt x="9267" y="8504"/>
                    <a:pt x="9150" y="8593"/>
                    <a:pt x="9172" y="8743"/>
                  </a:cubicBezTo>
                  <a:lnTo>
                    <a:pt x="9477" y="10420"/>
                  </a:lnTo>
                  <a:cubicBezTo>
                    <a:pt x="9495" y="10511"/>
                    <a:pt x="9456" y="10603"/>
                    <a:pt x="9379" y="10659"/>
                  </a:cubicBezTo>
                  <a:cubicBezTo>
                    <a:pt x="9340" y="10688"/>
                    <a:pt x="9293" y="10703"/>
                    <a:pt x="9245" y="10703"/>
                  </a:cubicBezTo>
                  <a:cubicBezTo>
                    <a:pt x="9206" y="10703"/>
                    <a:pt x="9167" y="10693"/>
                    <a:pt x="9133" y="10673"/>
                  </a:cubicBezTo>
                  <a:cubicBezTo>
                    <a:pt x="8507" y="10328"/>
                    <a:pt x="8032" y="9766"/>
                    <a:pt x="7790" y="9094"/>
                  </a:cubicBezTo>
                  <a:cubicBezTo>
                    <a:pt x="7760" y="8991"/>
                    <a:pt x="7676" y="8944"/>
                    <a:pt x="7592" y="8944"/>
                  </a:cubicBezTo>
                  <a:cubicBezTo>
                    <a:pt x="7486" y="8944"/>
                    <a:pt x="7380" y="9019"/>
                    <a:pt x="7382" y="9154"/>
                  </a:cubicBezTo>
                  <a:cubicBezTo>
                    <a:pt x="6580" y="8834"/>
                    <a:pt x="6000" y="8254"/>
                    <a:pt x="5652" y="7420"/>
                  </a:cubicBezTo>
                  <a:cubicBezTo>
                    <a:pt x="5493" y="7041"/>
                    <a:pt x="5395" y="6640"/>
                    <a:pt x="5353" y="6232"/>
                  </a:cubicBezTo>
                  <a:lnTo>
                    <a:pt x="5578" y="6232"/>
                  </a:lnTo>
                  <a:cubicBezTo>
                    <a:pt x="5694" y="6232"/>
                    <a:pt x="5785" y="6140"/>
                    <a:pt x="5785" y="6024"/>
                  </a:cubicBezTo>
                  <a:cubicBezTo>
                    <a:pt x="5785" y="5908"/>
                    <a:pt x="5694" y="5813"/>
                    <a:pt x="5578" y="5813"/>
                  </a:cubicBezTo>
                  <a:lnTo>
                    <a:pt x="419" y="5813"/>
                  </a:lnTo>
                  <a:lnTo>
                    <a:pt x="419" y="5799"/>
                  </a:lnTo>
                  <a:cubicBezTo>
                    <a:pt x="419" y="5423"/>
                    <a:pt x="729" y="5114"/>
                    <a:pt x="1105" y="5114"/>
                  </a:cubicBezTo>
                  <a:lnTo>
                    <a:pt x="10831" y="5114"/>
                  </a:lnTo>
                  <a:cubicBezTo>
                    <a:pt x="11626" y="5114"/>
                    <a:pt x="12270" y="4470"/>
                    <a:pt x="12270" y="3675"/>
                  </a:cubicBezTo>
                  <a:cubicBezTo>
                    <a:pt x="12270" y="2881"/>
                    <a:pt x="11626" y="2237"/>
                    <a:pt x="10831" y="2237"/>
                  </a:cubicBezTo>
                  <a:lnTo>
                    <a:pt x="10272" y="2237"/>
                  </a:lnTo>
                  <a:cubicBezTo>
                    <a:pt x="10181" y="2237"/>
                    <a:pt x="10100" y="2293"/>
                    <a:pt x="10072" y="2378"/>
                  </a:cubicBezTo>
                  <a:cubicBezTo>
                    <a:pt x="10068" y="2388"/>
                    <a:pt x="9769" y="3257"/>
                    <a:pt x="8809" y="3510"/>
                  </a:cubicBezTo>
                  <a:cubicBezTo>
                    <a:pt x="8873" y="3338"/>
                    <a:pt x="8915" y="3106"/>
                    <a:pt x="8915" y="2793"/>
                  </a:cubicBezTo>
                  <a:cubicBezTo>
                    <a:pt x="8915" y="2350"/>
                    <a:pt x="9228" y="2195"/>
                    <a:pt x="9238" y="2188"/>
                  </a:cubicBezTo>
                  <a:cubicBezTo>
                    <a:pt x="9316" y="2156"/>
                    <a:pt x="9365" y="2082"/>
                    <a:pt x="9365" y="1998"/>
                  </a:cubicBezTo>
                  <a:cubicBezTo>
                    <a:pt x="9365" y="1917"/>
                    <a:pt x="9316" y="1843"/>
                    <a:pt x="9242" y="1808"/>
                  </a:cubicBezTo>
                  <a:cubicBezTo>
                    <a:pt x="9228" y="1801"/>
                    <a:pt x="8915" y="1650"/>
                    <a:pt x="8915" y="1203"/>
                  </a:cubicBezTo>
                  <a:cubicBezTo>
                    <a:pt x="8915" y="890"/>
                    <a:pt x="8873" y="658"/>
                    <a:pt x="8809" y="486"/>
                  </a:cubicBezTo>
                  <a:close/>
                  <a:moveTo>
                    <a:pt x="8261" y="1"/>
                  </a:moveTo>
                  <a:cubicBezTo>
                    <a:pt x="7990" y="4"/>
                    <a:pt x="7979" y="402"/>
                    <a:pt x="8247" y="419"/>
                  </a:cubicBezTo>
                  <a:cubicBezTo>
                    <a:pt x="8317" y="433"/>
                    <a:pt x="8496" y="598"/>
                    <a:pt x="8496" y="1203"/>
                  </a:cubicBezTo>
                  <a:cubicBezTo>
                    <a:pt x="8496" y="1594"/>
                    <a:pt x="8655" y="1847"/>
                    <a:pt x="8806" y="1998"/>
                  </a:cubicBezTo>
                  <a:cubicBezTo>
                    <a:pt x="8655" y="2149"/>
                    <a:pt x="8496" y="2402"/>
                    <a:pt x="8496" y="2793"/>
                  </a:cubicBezTo>
                  <a:cubicBezTo>
                    <a:pt x="8496" y="3398"/>
                    <a:pt x="8317" y="3563"/>
                    <a:pt x="8247" y="3577"/>
                  </a:cubicBezTo>
                  <a:cubicBezTo>
                    <a:pt x="7979" y="3594"/>
                    <a:pt x="7990" y="3992"/>
                    <a:pt x="8261" y="3995"/>
                  </a:cubicBezTo>
                  <a:cubicBezTo>
                    <a:pt x="9143" y="3995"/>
                    <a:pt x="9699" y="3594"/>
                    <a:pt x="10005" y="3257"/>
                  </a:cubicBezTo>
                  <a:cubicBezTo>
                    <a:pt x="10170" y="3078"/>
                    <a:pt x="10307" y="2874"/>
                    <a:pt x="10409" y="2656"/>
                  </a:cubicBezTo>
                  <a:lnTo>
                    <a:pt x="10831" y="2656"/>
                  </a:lnTo>
                  <a:cubicBezTo>
                    <a:pt x="11387" y="2666"/>
                    <a:pt x="11830" y="3120"/>
                    <a:pt x="11830" y="3675"/>
                  </a:cubicBezTo>
                  <a:cubicBezTo>
                    <a:pt x="11830" y="4231"/>
                    <a:pt x="11387" y="4685"/>
                    <a:pt x="10831" y="4695"/>
                  </a:cubicBezTo>
                  <a:lnTo>
                    <a:pt x="1105" y="4695"/>
                  </a:lnTo>
                  <a:cubicBezTo>
                    <a:pt x="496" y="4695"/>
                    <a:pt x="4" y="5187"/>
                    <a:pt x="1" y="5799"/>
                  </a:cubicBezTo>
                  <a:cubicBezTo>
                    <a:pt x="1" y="8546"/>
                    <a:pt x="2223" y="10775"/>
                    <a:pt x="4973" y="10789"/>
                  </a:cubicBezTo>
                  <a:cubicBezTo>
                    <a:pt x="5423" y="10786"/>
                    <a:pt x="5870" y="10726"/>
                    <a:pt x="6302" y="10606"/>
                  </a:cubicBezTo>
                  <a:lnTo>
                    <a:pt x="7906" y="10167"/>
                  </a:lnTo>
                  <a:cubicBezTo>
                    <a:pt x="8183" y="10525"/>
                    <a:pt x="8532" y="10824"/>
                    <a:pt x="8929" y="11042"/>
                  </a:cubicBezTo>
                  <a:cubicBezTo>
                    <a:pt x="9031" y="11097"/>
                    <a:pt x="9137" y="11122"/>
                    <a:pt x="9240" y="11122"/>
                  </a:cubicBezTo>
                  <a:cubicBezTo>
                    <a:pt x="9626" y="11122"/>
                    <a:pt x="9967" y="10773"/>
                    <a:pt x="9889" y="10346"/>
                  </a:cubicBezTo>
                  <a:lnTo>
                    <a:pt x="9762" y="9657"/>
                  </a:lnTo>
                  <a:lnTo>
                    <a:pt x="11109" y="9288"/>
                  </a:lnTo>
                  <a:cubicBezTo>
                    <a:pt x="12980" y="8771"/>
                    <a:pt x="14277" y="7072"/>
                    <a:pt x="14281" y="5131"/>
                  </a:cubicBezTo>
                  <a:cubicBezTo>
                    <a:pt x="14281" y="3039"/>
                    <a:pt x="12586" y="1344"/>
                    <a:pt x="10494" y="1344"/>
                  </a:cubicBezTo>
                  <a:lnTo>
                    <a:pt x="10409" y="1344"/>
                  </a:lnTo>
                  <a:cubicBezTo>
                    <a:pt x="10307" y="1122"/>
                    <a:pt x="10170" y="918"/>
                    <a:pt x="10005" y="739"/>
                  </a:cubicBezTo>
                  <a:cubicBezTo>
                    <a:pt x="9699" y="402"/>
                    <a:pt x="9143" y="1"/>
                    <a:pt x="82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804" name="Google Shape;19804;p141"/>
          <p:cNvGrpSpPr/>
          <p:nvPr/>
        </p:nvGrpSpPr>
        <p:grpSpPr>
          <a:xfrm>
            <a:off x="6321261" y="3048554"/>
            <a:ext cx="359426" cy="357722"/>
            <a:chOff x="6321261" y="2896154"/>
            <a:chExt cx="359426" cy="357722"/>
          </a:xfrm>
        </p:grpSpPr>
        <p:sp>
          <p:nvSpPr>
            <p:cNvPr id="19805" name="Google Shape;19805;p141"/>
            <p:cNvSpPr/>
            <p:nvPr/>
          </p:nvSpPr>
          <p:spPr>
            <a:xfrm>
              <a:off x="6331851" y="2906613"/>
              <a:ext cx="338980" cy="307709"/>
            </a:xfrm>
            <a:custGeom>
              <a:avLst/>
              <a:gdLst/>
              <a:ahLst/>
              <a:cxnLst/>
              <a:rect l="l" t="t" r="r" b="b"/>
              <a:pathLst>
                <a:path w="12932" h="11739" extrusionOk="0">
                  <a:moveTo>
                    <a:pt x="6467" y="0"/>
                  </a:moveTo>
                  <a:cubicBezTo>
                    <a:pt x="6395" y="0"/>
                    <a:pt x="6324" y="35"/>
                    <a:pt x="6282" y="103"/>
                  </a:cubicBezTo>
                  <a:lnTo>
                    <a:pt x="5234" y="1855"/>
                  </a:lnTo>
                  <a:cubicBezTo>
                    <a:pt x="5203" y="1907"/>
                    <a:pt x="5150" y="1942"/>
                    <a:pt x="5090" y="1957"/>
                  </a:cubicBezTo>
                  <a:lnTo>
                    <a:pt x="4316" y="2111"/>
                  </a:lnTo>
                  <a:cubicBezTo>
                    <a:pt x="4204" y="2132"/>
                    <a:pt x="4130" y="2241"/>
                    <a:pt x="4148" y="2354"/>
                  </a:cubicBezTo>
                  <a:lnTo>
                    <a:pt x="4506" y="4576"/>
                  </a:lnTo>
                  <a:cubicBezTo>
                    <a:pt x="4530" y="4722"/>
                    <a:pt x="4415" y="4825"/>
                    <a:pt x="4294" y="4825"/>
                  </a:cubicBezTo>
                  <a:cubicBezTo>
                    <a:pt x="4237" y="4825"/>
                    <a:pt x="4179" y="4802"/>
                    <a:pt x="4134" y="4749"/>
                  </a:cubicBezTo>
                  <a:lnTo>
                    <a:pt x="3019" y="3437"/>
                  </a:lnTo>
                  <a:cubicBezTo>
                    <a:pt x="2974" y="3386"/>
                    <a:pt x="2914" y="3361"/>
                    <a:pt x="2854" y="3361"/>
                  </a:cubicBezTo>
                  <a:cubicBezTo>
                    <a:pt x="2786" y="3361"/>
                    <a:pt x="2719" y="3393"/>
                    <a:pt x="2678" y="3455"/>
                  </a:cubicBezTo>
                  <a:lnTo>
                    <a:pt x="2512" y="3704"/>
                  </a:lnTo>
                  <a:cubicBezTo>
                    <a:pt x="2469" y="3764"/>
                    <a:pt x="2402" y="3798"/>
                    <a:pt x="2333" y="3798"/>
                  </a:cubicBezTo>
                  <a:cubicBezTo>
                    <a:pt x="2301" y="3798"/>
                    <a:pt x="2269" y="3790"/>
                    <a:pt x="2238" y="3775"/>
                  </a:cubicBezTo>
                  <a:lnTo>
                    <a:pt x="357" y="2836"/>
                  </a:lnTo>
                  <a:cubicBezTo>
                    <a:pt x="324" y="2820"/>
                    <a:pt x="292" y="2813"/>
                    <a:pt x="260" y="2813"/>
                  </a:cubicBezTo>
                  <a:cubicBezTo>
                    <a:pt x="118" y="2813"/>
                    <a:pt x="1" y="2960"/>
                    <a:pt x="61" y="3110"/>
                  </a:cubicBezTo>
                  <a:lnTo>
                    <a:pt x="853" y="5009"/>
                  </a:lnTo>
                  <a:cubicBezTo>
                    <a:pt x="888" y="5090"/>
                    <a:pt x="870" y="5181"/>
                    <a:pt x="810" y="5244"/>
                  </a:cubicBezTo>
                  <a:lnTo>
                    <a:pt x="287" y="5768"/>
                  </a:lnTo>
                  <a:cubicBezTo>
                    <a:pt x="174" y="5877"/>
                    <a:pt x="213" y="6064"/>
                    <a:pt x="357" y="6120"/>
                  </a:cubicBezTo>
                  <a:lnTo>
                    <a:pt x="937" y="6352"/>
                  </a:lnTo>
                  <a:cubicBezTo>
                    <a:pt x="1043" y="6394"/>
                    <a:pt x="1099" y="6510"/>
                    <a:pt x="1060" y="6619"/>
                  </a:cubicBezTo>
                  <a:lnTo>
                    <a:pt x="969" y="6897"/>
                  </a:lnTo>
                  <a:cubicBezTo>
                    <a:pt x="937" y="6996"/>
                    <a:pt x="979" y="7105"/>
                    <a:pt x="1071" y="7154"/>
                  </a:cubicBezTo>
                  <a:lnTo>
                    <a:pt x="2836" y="8082"/>
                  </a:lnTo>
                  <a:cubicBezTo>
                    <a:pt x="2970" y="8152"/>
                    <a:pt x="2991" y="8335"/>
                    <a:pt x="2875" y="8434"/>
                  </a:cubicBezTo>
                  <a:lnTo>
                    <a:pt x="765" y="10245"/>
                  </a:lnTo>
                  <a:cubicBezTo>
                    <a:pt x="642" y="10354"/>
                    <a:pt x="680" y="10554"/>
                    <a:pt x="835" y="10610"/>
                  </a:cubicBezTo>
                  <a:lnTo>
                    <a:pt x="4000" y="11725"/>
                  </a:lnTo>
                  <a:cubicBezTo>
                    <a:pt x="4023" y="11734"/>
                    <a:pt x="4048" y="11738"/>
                    <a:pt x="4072" y="11738"/>
                  </a:cubicBezTo>
                  <a:cubicBezTo>
                    <a:pt x="4123" y="11738"/>
                    <a:pt x="4174" y="11719"/>
                    <a:pt x="4214" y="11683"/>
                  </a:cubicBezTo>
                  <a:lnTo>
                    <a:pt x="6328" y="9763"/>
                  </a:lnTo>
                  <a:cubicBezTo>
                    <a:pt x="6368" y="9726"/>
                    <a:pt x="6419" y="9708"/>
                    <a:pt x="6471" y="9708"/>
                  </a:cubicBezTo>
                  <a:cubicBezTo>
                    <a:pt x="6522" y="9708"/>
                    <a:pt x="6574" y="9726"/>
                    <a:pt x="6616" y="9763"/>
                  </a:cubicBezTo>
                  <a:lnTo>
                    <a:pt x="8726" y="11683"/>
                  </a:lnTo>
                  <a:cubicBezTo>
                    <a:pt x="8767" y="11719"/>
                    <a:pt x="8817" y="11738"/>
                    <a:pt x="8868" y="11738"/>
                  </a:cubicBezTo>
                  <a:cubicBezTo>
                    <a:pt x="8893" y="11738"/>
                    <a:pt x="8917" y="11734"/>
                    <a:pt x="8941" y="11725"/>
                  </a:cubicBezTo>
                  <a:lnTo>
                    <a:pt x="12105" y="10610"/>
                  </a:lnTo>
                  <a:cubicBezTo>
                    <a:pt x="12260" y="10554"/>
                    <a:pt x="12299" y="10354"/>
                    <a:pt x="12176" y="10245"/>
                  </a:cubicBezTo>
                  <a:lnTo>
                    <a:pt x="10066" y="8434"/>
                  </a:lnTo>
                  <a:cubicBezTo>
                    <a:pt x="9950" y="8335"/>
                    <a:pt x="9971" y="8152"/>
                    <a:pt x="10104" y="8082"/>
                  </a:cubicBezTo>
                  <a:lnTo>
                    <a:pt x="11870" y="7154"/>
                  </a:lnTo>
                  <a:cubicBezTo>
                    <a:pt x="11961" y="7105"/>
                    <a:pt x="12007" y="6996"/>
                    <a:pt x="11972" y="6897"/>
                  </a:cubicBezTo>
                  <a:lnTo>
                    <a:pt x="11880" y="6619"/>
                  </a:lnTo>
                  <a:cubicBezTo>
                    <a:pt x="11845" y="6510"/>
                    <a:pt x="11898" y="6394"/>
                    <a:pt x="12003" y="6352"/>
                  </a:cubicBezTo>
                  <a:lnTo>
                    <a:pt x="12584" y="6120"/>
                  </a:lnTo>
                  <a:cubicBezTo>
                    <a:pt x="12728" y="6064"/>
                    <a:pt x="12766" y="5877"/>
                    <a:pt x="12657" y="5768"/>
                  </a:cubicBezTo>
                  <a:lnTo>
                    <a:pt x="12130" y="5244"/>
                  </a:lnTo>
                  <a:cubicBezTo>
                    <a:pt x="12067" y="5185"/>
                    <a:pt x="12046" y="5090"/>
                    <a:pt x="12077" y="5009"/>
                  </a:cubicBezTo>
                  <a:lnTo>
                    <a:pt x="12868" y="3106"/>
                  </a:lnTo>
                  <a:cubicBezTo>
                    <a:pt x="12931" y="2958"/>
                    <a:pt x="12815" y="2811"/>
                    <a:pt x="12675" y="2811"/>
                  </a:cubicBezTo>
                  <a:cubicBezTo>
                    <a:pt x="12642" y="2811"/>
                    <a:pt x="12609" y="2819"/>
                    <a:pt x="12577" y="2836"/>
                  </a:cubicBezTo>
                  <a:lnTo>
                    <a:pt x="10695" y="3775"/>
                  </a:lnTo>
                  <a:cubicBezTo>
                    <a:pt x="10664" y="3790"/>
                    <a:pt x="10630" y="3798"/>
                    <a:pt x="10598" y="3798"/>
                  </a:cubicBezTo>
                  <a:cubicBezTo>
                    <a:pt x="10528" y="3798"/>
                    <a:pt x="10462" y="3764"/>
                    <a:pt x="10421" y="3704"/>
                  </a:cubicBezTo>
                  <a:lnTo>
                    <a:pt x="10256" y="3455"/>
                  </a:lnTo>
                  <a:cubicBezTo>
                    <a:pt x="10213" y="3391"/>
                    <a:pt x="10145" y="3359"/>
                    <a:pt x="10077" y="3359"/>
                  </a:cubicBezTo>
                  <a:cubicBezTo>
                    <a:pt x="10017" y="3359"/>
                    <a:pt x="9957" y="3384"/>
                    <a:pt x="9915" y="3433"/>
                  </a:cubicBezTo>
                  <a:lnTo>
                    <a:pt x="8867" y="4664"/>
                  </a:lnTo>
                  <a:cubicBezTo>
                    <a:pt x="8822" y="4718"/>
                    <a:pt x="8764" y="4741"/>
                    <a:pt x="8708" y="4741"/>
                  </a:cubicBezTo>
                  <a:cubicBezTo>
                    <a:pt x="8583" y="4741"/>
                    <a:pt x="8464" y="4628"/>
                    <a:pt x="8497" y="4478"/>
                  </a:cubicBezTo>
                  <a:lnTo>
                    <a:pt x="8979" y="2368"/>
                  </a:lnTo>
                  <a:cubicBezTo>
                    <a:pt x="9007" y="2248"/>
                    <a:pt x="8930" y="2132"/>
                    <a:pt x="8807" y="2111"/>
                  </a:cubicBezTo>
                  <a:lnTo>
                    <a:pt x="7847" y="1949"/>
                  </a:lnTo>
                  <a:cubicBezTo>
                    <a:pt x="7784" y="1942"/>
                    <a:pt x="7731" y="1904"/>
                    <a:pt x="7699" y="1851"/>
                  </a:cubicBezTo>
                  <a:lnTo>
                    <a:pt x="6651" y="103"/>
                  </a:lnTo>
                  <a:cubicBezTo>
                    <a:pt x="6609" y="35"/>
                    <a:pt x="6538" y="0"/>
                    <a:pt x="6467" y="0"/>
                  </a:cubicBezTo>
                  <a:close/>
                </a:path>
              </a:pathLst>
            </a:custGeom>
            <a:solidFill>
              <a:srgbClr val="7D97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6" name="Google Shape;19806;p141"/>
            <p:cNvSpPr/>
            <p:nvPr/>
          </p:nvSpPr>
          <p:spPr>
            <a:xfrm>
              <a:off x="6410960" y="2996679"/>
              <a:ext cx="67707" cy="79738"/>
            </a:xfrm>
            <a:custGeom>
              <a:avLst/>
              <a:gdLst/>
              <a:ahLst/>
              <a:cxnLst/>
              <a:rect l="l" t="t" r="r" b="b"/>
              <a:pathLst>
                <a:path w="2583" h="3042" extrusionOk="0">
                  <a:moveTo>
                    <a:pt x="1" y="1"/>
                  </a:moveTo>
                  <a:lnTo>
                    <a:pt x="1200" y="2519"/>
                  </a:lnTo>
                  <a:cubicBezTo>
                    <a:pt x="1281" y="2691"/>
                    <a:pt x="1436" y="2821"/>
                    <a:pt x="1622" y="2867"/>
                  </a:cubicBezTo>
                  <a:lnTo>
                    <a:pt x="2297" y="3036"/>
                  </a:lnTo>
                  <a:cubicBezTo>
                    <a:pt x="2314" y="3040"/>
                    <a:pt x="2331" y="3042"/>
                    <a:pt x="2348" y="3042"/>
                  </a:cubicBezTo>
                  <a:cubicBezTo>
                    <a:pt x="2477" y="3042"/>
                    <a:pt x="2583" y="2927"/>
                    <a:pt x="2561" y="2793"/>
                  </a:cubicBezTo>
                  <a:lnTo>
                    <a:pt x="2357" y="1509"/>
                  </a:lnTo>
                  <a:cubicBezTo>
                    <a:pt x="2336" y="1383"/>
                    <a:pt x="2279" y="1263"/>
                    <a:pt x="2188" y="1168"/>
                  </a:cubicBezTo>
                  <a:lnTo>
                    <a:pt x="1355" y="289"/>
                  </a:lnTo>
                  <a:lnTo>
                    <a:pt x="1492" y="1140"/>
                  </a:lnTo>
                  <a:cubicBezTo>
                    <a:pt x="1516" y="1286"/>
                    <a:pt x="1400" y="1389"/>
                    <a:pt x="1280" y="1389"/>
                  </a:cubicBezTo>
                  <a:cubicBezTo>
                    <a:pt x="1223" y="1389"/>
                    <a:pt x="1164" y="1366"/>
                    <a:pt x="1119" y="1313"/>
                  </a:cubicBezTo>
                  <a:lnTo>
                    <a:pt x="1" y="1"/>
                  </a:lnTo>
                  <a:close/>
                </a:path>
              </a:pathLst>
            </a:custGeom>
            <a:solidFill>
              <a:srgbClr val="9DB0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7" name="Google Shape;19807;p141"/>
            <p:cNvSpPr/>
            <p:nvPr/>
          </p:nvSpPr>
          <p:spPr>
            <a:xfrm>
              <a:off x="6356307" y="3080008"/>
              <a:ext cx="96252" cy="80787"/>
            </a:xfrm>
            <a:custGeom>
              <a:avLst/>
              <a:gdLst/>
              <a:ahLst/>
              <a:cxnLst/>
              <a:rect l="l" t="t" r="r" b="b"/>
              <a:pathLst>
                <a:path w="3672" h="3082" extrusionOk="0">
                  <a:moveTo>
                    <a:pt x="127" y="1"/>
                  </a:moveTo>
                  <a:lnTo>
                    <a:pt x="36" y="279"/>
                  </a:lnTo>
                  <a:cubicBezTo>
                    <a:pt x="1" y="377"/>
                    <a:pt x="46" y="486"/>
                    <a:pt x="138" y="535"/>
                  </a:cubicBezTo>
                  <a:lnTo>
                    <a:pt x="1903" y="1464"/>
                  </a:lnTo>
                  <a:cubicBezTo>
                    <a:pt x="2037" y="1534"/>
                    <a:pt x="2058" y="1717"/>
                    <a:pt x="1942" y="1815"/>
                  </a:cubicBezTo>
                  <a:lnTo>
                    <a:pt x="468" y="3081"/>
                  </a:lnTo>
                  <a:lnTo>
                    <a:pt x="3461" y="2343"/>
                  </a:lnTo>
                  <a:cubicBezTo>
                    <a:pt x="3608" y="2308"/>
                    <a:pt x="3672" y="2132"/>
                    <a:pt x="3584" y="2009"/>
                  </a:cubicBezTo>
                  <a:lnTo>
                    <a:pt x="3176" y="1457"/>
                  </a:lnTo>
                  <a:cubicBezTo>
                    <a:pt x="3109" y="1365"/>
                    <a:pt x="3021" y="1295"/>
                    <a:pt x="2923" y="1249"/>
                  </a:cubicBezTo>
                  <a:lnTo>
                    <a:pt x="127" y="1"/>
                  </a:lnTo>
                  <a:close/>
                </a:path>
              </a:pathLst>
            </a:custGeom>
            <a:solidFill>
              <a:srgbClr val="9DB0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8" name="Google Shape;19808;p141"/>
            <p:cNvSpPr/>
            <p:nvPr/>
          </p:nvSpPr>
          <p:spPr>
            <a:xfrm>
              <a:off x="6550148" y="3080008"/>
              <a:ext cx="96174" cy="80787"/>
            </a:xfrm>
            <a:custGeom>
              <a:avLst/>
              <a:gdLst/>
              <a:ahLst/>
              <a:cxnLst/>
              <a:rect l="l" t="t" r="r" b="b"/>
              <a:pathLst>
                <a:path w="3669" h="3082" extrusionOk="0">
                  <a:moveTo>
                    <a:pt x="3545" y="1"/>
                  </a:moveTo>
                  <a:lnTo>
                    <a:pt x="750" y="1249"/>
                  </a:lnTo>
                  <a:cubicBezTo>
                    <a:pt x="648" y="1295"/>
                    <a:pt x="560" y="1365"/>
                    <a:pt x="496" y="1457"/>
                  </a:cubicBezTo>
                  <a:lnTo>
                    <a:pt x="89" y="2009"/>
                  </a:lnTo>
                  <a:cubicBezTo>
                    <a:pt x="1" y="2132"/>
                    <a:pt x="64" y="2308"/>
                    <a:pt x="212" y="2343"/>
                  </a:cubicBezTo>
                  <a:lnTo>
                    <a:pt x="3204" y="3081"/>
                  </a:lnTo>
                  <a:lnTo>
                    <a:pt x="1731" y="1815"/>
                  </a:lnTo>
                  <a:cubicBezTo>
                    <a:pt x="1615" y="1717"/>
                    <a:pt x="1636" y="1534"/>
                    <a:pt x="1769" y="1464"/>
                  </a:cubicBezTo>
                  <a:lnTo>
                    <a:pt x="3535" y="535"/>
                  </a:lnTo>
                  <a:cubicBezTo>
                    <a:pt x="3626" y="486"/>
                    <a:pt x="3668" y="377"/>
                    <a:pt x="3637" y="279"/>
                  </a:cubicBezTo>
                  <a:lnTo>
                    <a:pt x="3545" y="1"/>
                  </a:lnTo>
                  <a:close/>
                </a:path>
              </a:pathLst>
            </a:custGeom>
            <a:solidFill>
              <a:srgbClr val="9DB0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9" name="Google Shape;19809;p141"/>
            <p:cNvSpPr/>
            <p:nvPr/>
          </p:nvSpPr>
          <p:spPr>
            <a:xfrm>
              <a:off x="6524067" y="2996417"/>
              <a:ext cx="67969" cy="79948"/>
            </a:xfrm>
            <a:custGeom>
              <a:avLst/>
              <a:gdLst/>
              <a:ahLst/>
              <a:cxnLst/>
              <a:rect l="l" t="t" r="r" b="b"/>
              <a:pathLst>
                <a:path w="2593" h="3050" extrusionOk="0">
                  <a:moveTo>
                    <a:pt x="2592" y="0"/>
                  </a:moveTo>
                  <a:lnTo>
                    <a:pt x="2592" y="0"/>
                  </a:lnTo>
                  <a:cubicBezTo>
                    <a:pt x="2589" y="4"/>
                    <a:pt x="2585" y="7"/>
                    <a:pt x="2582" y="11"/>
                  </a:cubicBezTo>
                  <a:lnTo>
                    <a:pt x="1537" y="1242"/>
                  </a:lnTo>
                  <a:cubicBezTo>
                    <a:pt x="1491" y="1294"/>
                    <a:pt x="1433" y="1317"/>
                    <a:pt x="1376" y="1317"/>
                  </a:cubicBezTo>
                  <a:cubicBezTo>
                    <a:pt x="1250" y="1317"/>
                    <a:pt x="1131" y="1205"/>
                    <a:pt x="1164" y="1055"/>
                  </a:cubicBezTo>
                  <a:lnTo>
                    <a:pt x="1368" y="169"/>
                  </a:lnTo>
                  <a:lnTo>
                    <a:pt x="391" y="1178"/>
                  </a:lnTo>
                  <a:cubicBezTo>
                    <a:pt x="303" y="1273"/>
                    <a:pt x="243" y="1393"/>
                    <a:pt x="226" y="1519"/>
                  </a:cubicBezTo>
                  <a:lnTo>
                    <a:pt x="22" y="2803"/>
                  </a:lnTo>
                  <a:cubicBezTo>
                    <a:pt x="0" y="2936"/>
                    <a:pt x="105" y="3049"/>
                    <a:pt x="231" y="3049"/>
                  </a:cubicBezTo>
                  <a:cubicBezTo>
                    <a:pt x="249" y="3049"/>
                    <a:pt x="267" y="3047"/>
                    <a:pt x="285" y="3042"/>
                  </a:cubicBezTo>
                  <a:lnTo>
                    <a:pt x="960" y="2873"/>
                  </a:lnTo>
                  <a:cubicBezTo>
                    <a:pt x="1147" y="2828"/>
                    <a:pt x="1302" y="2701"/>
                    <a:pt x="1382" y="2529"/>
                  </a:cubicBezTo>
                  <a:lnTo>
                    <a:pt x="2592" y="0"/>
                  </a:lnTo>
                  <a:close/>
                </a:path>
              </a:pathLst>
            </a:custGeom>
            <a:solidFill>
              <a:srgbClr val="9DB0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0" name="Google Shape;19810;p141"/>
            <p:cNvSpPr/>
            <p:nvPr/>
          </p:nvSpPr>
          <p:spPr>
            <a:xfrm>
              <a:off x="6496046" y="2946456"/>
              <a:ext cx="10537" cy="16147"/>
            </a:xfrm>
            <a:custGeom>
              <a:avLst/>
              <a:gdLst/>
              <a:ahLst/>
              <a:cxnLst/>
              <a:rect l="l" t="t" r="r" b="b"/>
              <a:pathLst>
                <a:path w="402" h="616" extrusionOk="0">
                  <a:moveTo>
                    <a:pt x="201" y="0"/>
                  </a:moveTo>
                  <a:cubicBezTo>
                    <a:pt x="101" y="0"/>
                    <a:pt x="0" y="67"/>
                    <a:pt x="0" y="201"/>
                  </a:cubicBezTo>
                  <a:lnTo>
                    <a:pt x="0" y="415"/>
                  </a:lnTo>
                  <a:cubicBezTo>
                    <a:pt x="0" y="524"/>
                    <a:pt x="92" y="616"/>
                    <a:pt x="201" y="616"/>
                  </a:cubicBezTo>
                  <a:cubicBezTo>
                    <a:pt x="313" y="616"/>
                    <a:pt x="401" y="528"/>
                    <a:pt x="401" y="415"/>
                  </a:cubicBezTo>
                  <a:lnTo>
                    <a:pt x="401" y="201"/>
                  </a:lnTo>
                  <a:cubicBezTo>
                    <a:pt x="401" y="67"/>
                    <a:pt x="301" y="0"/>
                    <a:pt x="2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1" name="Google Shape;19811;p141"/>
            <p:cNvSpPr/>
            <p:nvPr/>
          </p:nvSpPr>
          <p:spPr>
            <a:xfrm>
              <a:off x="6617619" y="3016417"/>
              <a:ext cx="20184" cy="16697"/>
            </a:xfrm>
            <a:custGeom>
              <a:avLst/>
              <a:gdLst/>
              <a:ahLst/>
              <a:cxnLst/>
              <a:rect l="l" t="t" r="r" b="b"/>
              <a:pathLst>
                <a:path w="770" h="637" extrusionOk="0">
                  <a:moveTo>
                    <a:pt x="477" y="0"/>
                  </a:moveTo>
                  <a:cubicBezTo>
                    <a:pt x="428" y="0"/>
                    <a:pt x="376" y="21"/>
                    <a:pt x="331" y="71"/>
                  </a:cubicBezTo>
                  <a:lnTo>
                    <a:pt x="120" y="299"/>
                  </a:lnTo>
                  <a:cubicBezTo>
                    <a:pt x="1" y="426"/>
                    <a:pt x="89" y="637"/>
                    <a:pt x="264" y="637"/>
                  </a:cubicBezTo>
                  <a:cubicBezTo>
                    <a:pt x="321" y="637"/>
                    <a:pt x="373" y="612"/>
                    <a:pt x="412" y="574"/>
                  </a:cubicBezTo>
                  <a:lnTo>
                    <a:pt x="623" y="345"/>
                  </a:lnTo>
                  <a:cubicBezTo>
                    <a:pt x="769" y="199"/>
                    <a:pt x="632"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2" name="Google Shape;19812;p141"/>
            <p:cNvSpPr/>
            <p:nvPr/>
          </p:nvSpPr>
          <p:spPr>
            <a:xfrm>
              <a:off x="6607475" y="3168476"/>
              <a:ext cx="17641" cy="11402"/>
            </a:xfrm>
            <a:custGeom>
              <a:avLst/>
              <a:gdLst/>
              <a:ahLst/>
              <a:cxnLst/>
              <a:rect l="l" t="t" r="r" b="b"/>
              <a:pathLst>
                <a:path w="673" h="435" extrusionOk="0">
                  <a:moveTo>
                    <a:pt x="212" y="1"/>
                  </a:moveTo>
                  <a:cubicBezTo>
                    <a:pt x="113" y="1"/>
                    <a:pt x="27" y="75"/>
                    <a:pt x="15" y="174"/>
                  </a:cubicBezTo>
                  <a:cubicBezTo>
                    <a:pt x="1" y="290"/>
                    <a:pt x="85" y="392"/>
                    <a:pt x="201" y="402"/>
                  </a:cubicBezTo>
                  <a:lnTo>
                    <a:pt x="419" y="431"/>
                  </a:lnTo>
                  <a:cubicBezTo>
                    <a:pt x="432" y="433"/>
                    <a:pt x="444" y="434"/>
                    <a:pt x="457" y="434"/>
                  </a:cubicBezTo>
                  <a:cubicBezTo>
                    <a:pt x="555" y="434"/>
                    <a:pt x="643" y="362"/>
                    <a:pt x="658" y="262"/>
                  </a:cubicBezTo>
                  <a:cubicBezTo>
                    <a:pt x="673" y="146"/>
                    <a:pt x="588" y="44"/>
                    <a:pt x="472" y="33"/>
                  </a:cubicBezTo>
                  <a:lnTo>
                    <a:pt x="254" y="5"/>
                  </a:lnTo>
                  <a:cubicBezTo>
                    <a:pt x="240" y="2"/>
                    <a:pt x="226" y="1"/>
                    <a:pt x="2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3" name="Google Shape;19813;p141"/>
            <p:cNvSpPr/>
            <p:nvPr/>
          </p:nvSpPr>
          <p:spPr>
            <a:xfrm>
              <a:off x="6364905" y="3016417"/>
              <a:ext cx="20813" cy="16855"/>
            </a:xfrm>
            <a:custGeom>
              <a:avLst/>
              <a:gdLst/>
              <a:ahLst/>
              <a:cxnLst/>
              <a:rect l="l" t="t" r="r" b="b"/>
              <a:pathLst>
                <a:path w="794" h="643" extrusionOk="0">
                  <a:moveTo>
                    <a:pt x="290" y="0"/>
                  </a:moveTo>
                  <a:cubicBezTo>
                    <a:pt x="136" y="0"/>
                    <a:pt x="0" y="199"/>
                    <a:pt x="144" y="345"/>
                  </a:cubicBezTo>
                  <a:lnTo>
                    <a:pt x="358" y="574"/>
                  </a:lnTo>
                  <a:cubicBezTo>
                    <a:pt x="403" y="622"/>
                    <a:pt x="454" y="643"/>
                    <a:pt x="503" y="643"/>
                  </a:cubicBezTo>
                  <a:cubicBezTo>
                    <a:pt x="657" y="643"/>
                    <a:pt x="794" y="446"/>
                    <a:pt x="650" y="299"/>
                  </a:cubicBezTo>
                  <a:lnTo>
                    <a:pt x="436" y="71"/>
                  </a:lnTo>
                  <a:cubicBezTo>
                    <a:pt x="391" y="21"/>
                    <a:pt x="339" y="0"/>
                    <a:pt x="2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4" name="Google Shape;19814;p141"/>
            <p:cNvSpPr/>
            <p:nvPr/>
          </p:nvSpPr>
          <p:spPr>
            <a:xfrm>
              <a:off x="6377591" y="3168476"/>
              <a:ext cx="17641" cy="11402"/>
            </a:xfrm>
            <a:custGeom>
              <a:avLst/>
              <a:gdLst/>
              <a:ahLst/>
              <a:cxnLst/>
              <a:rect l="l" t="t" r="r" b="b"/>
              <a:pathLst>
                <a:path w="673" h="435" extrusionOk="0">
                  <a:moveTo>
                    <a:pt x="461" y="1"/>
                  </a:moveTo>
                  <a:cubicBezTo>
                    <a:pt x="448" y="1"/>
                    <a:pt x="433" y="2"/>
                    <a:pt x="419" y="5"/>
                  </a:cubicBezTo>
                  <a:lnTo>
                    <a:pt x="201" y="33"/>
                  </a:lnTo>
                  <a:cubicBezTo>
                    <a:pt x="85" y="40"/>
                    <a:pt x="1" y="146"/>
                    <a:pt x="15" y="258"/>
                  </a:cubicBezTo>
                  <a:cubicBezTo>
                    <a:pt x="27" y="361"/>
                    <a:pt x="115" y="434"/>
                    <a:pt x="216" y="434"/>
                  </a:cubicBezTo>
                  <a:cubicBezTo>
                    <a:pt x="228" y="434"/>
                    <a:pt x="241" y="433"/>
                    <a:pt x="254" y="431"/>
                  </a:cubicBezTo>
                  <a:lnTo>
                    <a:pt x="472" y="399"/>
                  </a:lnTo>
                  <a:cubicBezTo>
                    <a:pt x="588" y="392"/>
                    <a:pt x="672" y="290"/>
                    <a:pt x="658" y="174"/>
                  </a:cubicBezTo>
                  <a:cubicBezTo>
                    <a:pt x="643" y="72"/>
                    <a:pt x="558" y="1"/>
                    <a:pt x="4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5" name="Google Shape;19815;p141"/>
            <p:cNvSpPr/>
            <p:nvPr/>
          </p:nvSpPr>
          <p:spPr>
            <a:xfrm>
              <a:off x="6321261" y="2896154"/>
              <a:ext cx="359426" cy="357722"/>
            </a:xfrm>
            <a:custGeom>
              <a:avLst/>
              <a:gdLst/>
              <a:ahLst/>
              <a:cxnLst/>
              <a:rect l="l" t="t" r="r" b="b"/>
              <a:pathLst>
                <a:path w="13712" h="13647" extrusionOk="0">
                  <a:moveTo>
                    <a:pt x="6869" y="587"/>
                  </a:moveTo>
                  <a:lnTo>
                    <a:pt x="7980" y="2440"/>
                  </a:lnTo>
                  <a:cubicBezTo>
                    <a:pt x="8012" y="2489"/>
                    <a:pt x="8061" y="2524"/>
                    <a:pt x="8121" y="2535"/>
                  </a:cubicBezTo>
                  <a:lnTo>
                    <a:pt x="9035" y="2686"/>
                  </a:lnTo>
                  <a:lnTo>
                    <a:pt x="7069" y="4817"/>
                  </a:lnTo>
                  <a:lnTo>
                    <a:pt x="7069" y="3189"/>
                  </a:lnTo>
                  <a:cubicBezTo>
                    <a:pt x="7069" y="3055"/>
                    <a:pt x="6969" y="2988"/>
                    <a:pt x="6869" y="2988"/>
                  </a:cubicBezTo>
                  <a:cubicBezTo>
                    <a:pt x="6769" y="2988"/>
                    <a:pt x="6668" y="3055"/>
                    <a:pt x="6668" y="3189"/>
                  </a:cubicBezTo>
                  <a:lnTo>
                    <a:pt x="6668" y="4782"/>
                  </a:lnTo>
                  <a:lnTo>
                    <a:pt x="4889" y="2679"/>
                  </a:lnTo>
                  <a:lnTo>
                    <a:pt x="5628" y="2531"/>
                  </a:lnTo>
                  <a:cubicBezTo>
                    <a:pt x="5684" y="2521"/>
                    <a:pt x="5730" y="2486"/>
                    <a:pt x="5758" y="2440"/>
                  </a:cubicBezTo>
                  <a:lnTo>
                    <a:pt x="6869" y="587"/>
                  </a:lnTo>
                  <a:close/>
                  <a:moveTo>
                    <a:pt x="4833" y="3228"/>
                  </a:moveTo>
                  <a:lnTo>
                    <a:pt x="6668" y="5401"/>
                  </a:lnTo>
                  <a:lnTo>
                    <a:pt x="6668" y="7349"/>
                  </a:lnTo>
                  <a:lnTo>
                    <a:pt x="5223" y="5643"/>
                  </a:lnTo>
                  <a:lnTo>
                    <a:pt x="4833" y="3228"/>
                  </a:lnTo>
                  <a:close/>
                  <a:moveTo>
                    <a:pt x="9074" y="3238"/>
                  </a:moveTo>
                  <a:lnTo>
                    <a:pt x="8522" y="5640"/>
                  </a:lnTo>
                  <a:lnTo>
                    <a:pt x="7069" y="7349"/>
                  </a:lnTo>
                  <a:lnTo>
                    <a:pt x="7069" y="5404"/>
                  </a:lnTo>
                  <a:lnTo>
                    <a:pt x="9074" y="3238"/>
                  </a:lnTo>
                  <a:close/>
                  <a:moveTo>
                    <a:pt x="638" y="3393"/>
                  </a:moveTo>
                  <a:lnTo>
                    <a:pt x="2720" y="4437"/>
                  </a:lnTo>
                  <a:cubicBezTo>
                    <a:pt x="2748" y="4451"/>
                    <a:pt x="2778" y="4458"/>
                    <a:pt x="2808" y="4458"/>
                  </a:cubicBezTo>
                  <a:cubicBezTo>
                    <a:pt x="2874" y="4458"/>
                    <a:pt x="2937" y="4425"/>
                    <a:pt x="2976" y="4367"/>
                  </a:cubicBezTo>
                  <a:lnTo>
                    <a:pt x="3258" y="3948"/>
                  </a:lnTo>
                  <a:lnTo>
                    <a:pt x="6672" y="7964"/>
                  </a:lnTo>
                  <a:lnTo>
                    <a:pt x="6672" y="9522"/>
                  </a:lnTo>
                  <a:lnTo>
                    <a:pt x="2955" y="5566"/>
                  </a:lnTo>
                  <a:cubicBezTo>
                    <a:pt x="2912" y="5522"/>
                    <a:pt x="2864" y="5503"/>
                    <a:pt x="2816" y="5503"/>
                  </a:cubicBezTo>
                  <a:cubicBezTo>
                    <a:pt x="2666" y="5503"/>
                    <a:pt x="2533" y="5693"/>
                    <a:pt x="2667" y="5840"/>
                  </a:cubicBezTo>
                  <a:lnTo>
                    <a:pt x="6457" y="9877"/>
                  </a:lnTo>
                  <a:lnTo>
                    <a:pt x="3426" y="10282"/>
                  </a:lnTo>
                  <a:cubicBezTo>
                    <a:pt x="3310" y="10289"/>
                    <a:pt x="3226" y="10394"/>
                    <a:pt x="3240" y="10510"/>
                  </a:cubicBezTo>
                  <a:cubicBezTo>
                    <a:pt x="3256" y="10610"/>
                    <a:pt x="3343" y="10682"/>
                    <a:pt x="3442" y="10682"/>
                  </a:cubicBezTo>
                  <a:cubicBezTo>
                    <a:pt x="3454" y="10682"/>
                    <a:pt x="3467" y="10681"/>
                    <a:pt x="3479" y="10679"/>
                  </a:cubicBezTo>
                  <a:lnTo>
                    <a:pt x="6264" y="10306"/>
                  </a:lnTo>
                  <a:lnTo>
                    <a:pt x="6264" y="10306"/>
                  </a:lnTo>
                  <a:lnTo>
                    <a:pt x="4474" y="11938"/>
                  </a:lnTo>
                  <a:lnTo>
                    <a:pt x="1281" y="10809"/>
                  </a:lnTo>
                  <a:lnTo>
                    <a:pt x="3648" y="8777"/>
                  </a:lnTo>
                  <a:cubicBezTo>
                    <a:pt x="3753" y="8685"/>
                    <a:pt x="3736" y="8516"/>
                    <a:pt x="3613" y="8449"/>
                  </a:cubicBezTo>
                  <a:lnTo>
                    <a:pt x="1559" y="7366"/>
                  </a:lnTo>
                  <a:lnTo>
                    <a:pt x="1717" y="6885"/>
                  </a:lnTo>
                  <a:cubicBezTo>
                    <a:pt x="1749" y="6786"/>
                    <a:pt x="1700" y="6677"/>
                    <a:pt x="1601" y="6639"/>
                  </a:cubicBezTo>
                  <a:lnTo>
                    <a:pt x="814" y="6322"/>
                  </a:lnTo>
                  <a:lnTo>
                    <a:pt x="1457" y="5682"/>
                  </a:lnTo>
                  <a:cubicBezTo>
                    <a:pt x="1513" y="5626"/>
                    <a:pt x="1531" y="5538"/>
                    <a:pt x="1499" y="5464"/>
                  </a:cubicBezTo>
                  <a:lnTo>
                    <a:pt x="638" y="3393"/>
                  </a:lnTo>
                  <a:close/>
                  <a:moveTo>
                    <a:pt x="13104" y="3396"/>
                  </a:moveTo>
                  <a:lnTo>
                    <a:pt x="12242" y="5464"/>
                  </a:lnTo>
                  <a:cubicBezTo>
                    <a:pt x="12210" y="5538"/>
                    <a:pt x="12228" y="5626"/>
                    <a:pt x="12284" y="5682"/>
                  </a:cubicBezTo>
                  <a:lnTo>
                    <a:pt x="12924" y="6326"/>
                  </a:lnTo>
                  <a:lnTo>
                    <a:pt x="12140" y="6639"/>
                  </a:lnTo>
                  <a:cubicBezTo>
                    <a:pt x="12042" y="6677"/>
                    <a:pt x="11989" y="6786"/>
                    <a:pt x="12024" y="6888"/>
                  </a:cubicBezTo>
                  <a:lnTo>
                    <a:pt x="12182" y="7366"/>
                  </a:lnTo>
                  <a:lnTo>
                    <a:pt x="10129" y="8449"/>
                  </a:lnTo>
                  <a:cubicBezTo>
                    <a:pt x="10006" y="8516"/>
                    <a:pt x="9984" y="8685"/>
                    <a:pt x="10094" y="8780"/>
                  </a:cubicBezTo>
                  <a:lnTo>
                    <a:pt x="12460" y="10809"/>
                  </a:lnTo>
                  <a:lnTo>
                    <a:pt x="9267" y="11938"/>
                  </a:lnTo>
                  <a:lnTo>
                    <a:pt x="7477" y="10310"/>
                  </a:lnTo>
                  <a:lnTo>
                    <a:pt x="10262" y="10682"/>
                  </a:lnTo>
                  <a:cubicBezTo>
                    <a:pt x="10276" y="10685"/>
                    <a:pt x="10290" y="10687"/>
                    <a:pt x="10303" y="10687"/>
                  </a:cubicBezTo>
                  <a:cubicBezTo>
                    <a:pt x="10400" y="10687"/>
                    <a:pt x="10486" y="10612"/>
                    <a:pt x="10501" y="10514"/>
                  </a:cubicBezTo>
                  <a:cubicBezTo>
                    <a:pt x="10515" y="10398"/>
                    <a:pt x="10431" y="10296"/>
                    <a:pt x="10315" y="10289"/>
                  </a:cubicBezTo>
                  <a:lnTo>
                    <a:pt x="7284" y="9884"/>
                  </a:lnTo>
                  <a:lnTo>
                    <a:pt x="11075" y="5844"/>
                  </a:lnTo>
                  <a:cubicBezTo>
                    <a:pt x="11208" y="5697"/>
                    <a:pt x="11075" y="5506"/>
                    <a:pt x="10923" y="5506"/>
                  </a:cubicBezTo>
                  <a:cubicBezTo>
                    <a:pt x="10876" y="5506"/>
                    <a:pt x="10826" y="5525"/>
                    <a:pt x="10783" y="5570"/>
                  </a:cubicBezTo>
                  <a:lnTo>
                    <a:pt x="7069" y="9526"/>
                  </a:lnTo>
                  <a:lnTo>
                    <a:pt x="7069" y="7968"/>
                  </a:lnTo>
                  <a:lnTo>
                    <a:pt x="10484" y="3952"/>
                  </a:lnTo>
                  <a:lnTo>
                    <a:pt x="10765" y="4370"/>
                  </a:lnTo>
                  <a:cubicBezTo>
                    <a:pt x="10804" y="4429"/>
                    <a:pt x="10868" y="4460"/>
                    <a:pt x="10933" y="4460"/>
                  </a:cubicBezTo>
                  <a:cubicBezTo>
                    <a:pt x="10962" y="4460"/>
                    <a:pt x="10991" y="4454"/>
                    <a:pt x="11018" y="4441"/>
                  </a:cubicBezTo>
                  <a:lnTo>
                    <a:pt x="13104" y="3396"/>
                  </a:lnTo>
                  <a:close/>
                  <a:moveTo>
                    <a:pt x="6871" y="0"/>
                  </a:moveTo>
                  <a:cubicBezTo>
                    <a:pt x="6805" y="0"/>
                    <a:pt x="6739" y="33"/>
                    <a:pt x="6700" y="98"/>
                  </a:cubicBezTo>
                  <a:lnTo>
                    <a:pt x="5462" y="2155"/>
                  </a:lnTo>
                  <a:lnTo>
                    <a:pt x="4478" y="2352"/>
                  </a:lnTo>
                  <a:cubicBezTo>
                    <a:pt x="4372" y="2373"/>
                    <a:pt x="4302" y="2475"/>
                    <a:pt x="4319" y="2581"/>
                  </a:cubicBezTo>
                  <a:lnTo>
                    <a:pt x="4720" y="5056"/>
                  </a:lnTo>
                  <a:lnTo>
                    <a:pt x="3388" y="3488"/>
                  </a:lnTo>
                  <a:cubicBezTo>
                    <a:pt x="3349" y="3441"/>
                    <a:pt x="3293" y="3417"/>
                    <a:pt x="3237" y="3417"/>
                  </a:cubicBezTo>
                  <a:cubicBezTo>
                    <a:pt x="3172" y="3417"/>
                    <a:pt x="3107" y="3448"/>
                    <a:pt x="3068" y="3509"/>
                  </a:cubicBezTo>
                  <a:lnTo>
                    <a:pt x="2741" y="4001"/>
                  </a:lnTo>
                  <a:lnTo>
                    <a:pt x="332" y="2799"/>
                  </a:lnTo>
                  <a:cubicBezTo>
                    <a:pt x="302" y="2783"/>
                    <a:pt x="271" y="2776"/>
                    <a:pt x="241" y="2776"/>
                  </a:cubicBezTo>
                  <a:cubicBezTo>
                    <a:pt x="109" y="2776"/>
                    <a:pt x="1" y="2915"/>
                    <a:pt x="61" y="3055"/>
                  </a:cubicBezTo>
                  <a:lnTo>
                    <a:pt x="1077" y="5496"/>
                  </a:lnTo>
                  <a:lnTo>
                    <a:pt x="318" y="6255"/>
                  </a:lnTo>
                  <a:cubicBezTo>
                    <a:pt x="216" y="6357"/>
                    <a:pt x="251" y="6530"/>
                    <a:pt x="385" y="6582"/>
                  </a:cubicBezTo>
                  <a:lnTo>
                    <a:pt x="1278" y="6937"/>
                  </a:lnTo>
                  <a:lnTo>
                    <a:pt x="1123" y="7402"/>
                  </a:lnTo>
                  <a:cubicBezTo>
                    <a:pt x="1095" y="7493"/>
                    <a:pt x="1134" y="7595"/>
                    <a:pt x="1222" y="7641"/>
                  </a:cubicBezTo>
                  <a:lnTo>
                    <a:pt x="3163" y="8668"/>
                  </a:lnTo>
                  <a:lnTo>
                    <a:pt x="757" y="10732"/>
                  </a:lnTo>
                  <a:cubicBezTo>
                    <a:pt x="641" y="10830"/>
                    <a:pt x="676" y="11020"/>
                    <a:pt x="821" y="11073"/>
                  </a:cubicBezTo>
                  <a:lnTo>
                    <a:pt x="4453" y="12353"/>
                  </a:lnTo>
                  <a:cubicBezTo>
                    <a:pt x="4476" y="12361"/>
                    <a:pt x="4499" y="12365"/>
                    <a:pt x="4522" y="12365"/>
                  </a:cubicBezTo>
                  <a:cubicBezTo>
                    <a:pt x="4571" y="12365"/>
                    <a:pt x="4618" y="12347"/>
                    <a:pt x="4654" y="12314"/>
                  </a:cubicBezTo>
                  <a:lnTo>
                    <a:pt x="6668" y="10482"/>
                  </a:lnTo>
                  <a:lnTo>
                    <a:pt x="6668" y="13446"/>
                  </a:lnTo>
                  <a:cubicBezTo>
                    <a:pt x="6668" y="13580"/>
                    <a:pt x="6769" y="13647"/>
                    <a:pt x="6869" y="13647"/>
                  </a:cubicBezTo>
                  <a:cubicBezTo>
                    <a:pt x="6969" y="13647"/>
                    <a:pt x="7069" y="13580"/>
                    <a:pt x="7069" y="13446"/>
                  </a:cubicBezTo>
                  <a:lnTo>
                    <a:pt x="7069" y="10482"/>
                  </a:lnTo>
                  <a:lnTo>
                    <a:pt x="9084" y="12314"/>
                  </a:lnTo>
                  <a:cubicBezTo>
                    <a:pt x="9122" y="12347"/>
                    <a:pt x="9170" y="12365"/>
                    <a:pt x="9219" y="12365"/>
                  </a:cubicBezTo>
                  <a:cubicBezTo>
                    <a:pt x="9242" y="12365"/>
                    <a:pt x="9266" y="12361"/>
                    <a:pt x="9288" y="12353"/>
                  </a:cubicBezTo>
                  <a:lnTo>
                    <a:pt x="12921" y="11073"/>
                  </a:lnTo>
                  <a:cubicBezTo>
                    <a:pt x="13065" y="11020"/>
                    <a:pt x="13100" y="10830"/>
                    <a:pt x="12984" y="10732"/>
                  </a:cubicBezTo>
                  <a:lnTo>
                    <a:pt x="10575" y="8668"/>
                  </a:lnTo>
                  <a:lnTo>
                    <a:pt x="12520" y="7641"/>
                  </a:lnTo>
                  <a:cubicBezTo>
                    <a:pt x="12604" y="7595"/>
                    <a:pt x="12646" y="7493"/>
                    <a:pt x="12615" y="7402"/>
                  </a:cubicBezTo>
                  <a:lnTo>
                    <a:pt x="12460" y="6937"/>
                  </a:lnTo>
                  <a:lnTo>
                    <a:pt x="13353" y="6582"/>
                  </a:lnTo>
                  <a:cubicBezTo>
                    <a:pt x="13487" y="6530"/>
                    <a:pt x="13522" y="6357"/>
                    <a:pt x="13420" y="6255"/>
                  </a:cubicBezTo>
                  <a:lnTo>
                    <a:pt x="12661" y="5496"/>
                  </a:lnTo>
                  <a:lnTo>
                    <a:pt x="13680" y="3055"/>
                  </a:lnTo>
                  <a:cubicBezTo>
                    <a:pt x="13712" y="2978"/>
                    <a:pt x="13691" y="2886"/>
                    <a:pt x="13631" y="2830"/>
                  </a:cubicBezTo>
                  <a:cubicBezTo>
                    <a:pt x="13592" y="2795"/>
                    <a:pt x="13543" y="2777"/>
                    <a:pt x="13494" y="2777"/>
                  </a:cubicBezTo>
                  <a:cubicBezTo>
                    <a:pt x="13464" y="2777"/>
                    <a:pt x="13434" y="2784"/>
                    <a:pt x="13406" y="2799"/>
                  </a:cubicBezTo>
                  <a:lnTo>
                    <a:pt x="11001" y="4001"/>
                  </a:lnTo>
                  <a:lnTo>
                    <a:pt x="10670" y="3505"/>
                  </a:lnTo>
                  <a:cubicBezTo>
                    <a:pt x="10631" y="3447"/>
                    <a:pt x="10567" y="3417"/>
                    <a:pt x="10504" y="3417"/>
                  </a:cubicBezTo>
                  <a:cubicBezTo>
                    <a:pt x="10448" y="3417"/>
                    <a:pt x="10391" y="3440"/>
                    <a:pt x="10350" y="3488"/>
                  </a:cubicBezTo>
                  <a:lnTo>
                    <a:pt x="9084" y="4979"/>
                  </a:lnTo>
                  <a:lnTo>
                    <a:pt x="9629" y="2595"/>
                  </a:lnTo>
                  <a:cubicBezTo>
                    <a:pt x="9654" y="2482"/>
                    <a:pt x="9580" y="2370"/>
                    <a:pt x="9468" y="2352"/>
                  </a:cubicBezTo>
                  <a:lnTo>
                    <a:pt x="8276" y="2155"/>
                  </a:lnTo>
                  <a:lnTo>
                    <a:pt x="7045" y="98"/>
                  </a:lnTo>
                  <a:cubicBezTo>
                    <a:pt x="7004" y="33"/>
                    <a:pt x="6937" y="0"/>
                    <a:pt x="68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816" name="Google Shape;19816;p141"/>
          <p:cNvGrpSpPr/>
          <p:nvPr/>
        </p:nvGrpSpPr>
        <p:grpSpPr>
          <a:xfrm>
            <a:off x="5245867" y="2562181"/>
            <a:ext cx="347447" cy="374341"/>
            <a:chOff x="5245867" y="2409781"/>
            <a:chExt cx="347447" cy="374341"/>
          </a:xfrm>
        </p:grpSpPr>
        <p:sp>
          <p:nvSpPr>
            <p:cNvPr id="19817" name="Google Shape;19817;p141"/>
            <p:cNvSpPr/>
            <p:nvPr/>
          </p:nvSpPr>
          <p:spPr>
            <a:xfrm>
              <a:off x="5270035" y="2512324"/>
              <a:ext cx="127498" cy="66816"/>
            </a:xfrm>
            <a:custGeom>
              <a:avLst/>
              <a:gdLst/>
              <a:ahLst/>
              <a:cxnLst/>
              <a:rect l="l" t="t" r="r" b="b"/>
              <a:pathLst>
                <a:path w="4864" h="2549" extrusionOk="0">
                  <a:moveTo>
                    <a:pt x="3886" y="0"/>
                  </a:moveTo>
                  <a:lnTo>
                    <a:pt x="0" y="2201"/>
                  </a:lnTo>
                  <a:cubicBezTo>
                    <a:pt x="404" y="2449"/>
                    <a:pt x="848" y="2548"/>
                    <a:pt x="1292" y="2548"/>
                  </a:cubicBezTo>
                  <a:cubicBezTo>
                    <a:pt x="2018" y="2548"/>
                    <a:pt x="2745" y="2282"/>
                    <a:pt x="3299" y="1955"/>
                  </a:cubicBezTo>
                  <a:cubicBezTo>
                    <a:pt x="3907" y="1593"/>
                    <a:pt x="4347" y="1347"/>
                    <a:pt x="4863" y="1269"/>
                  </a:cubicBezTo>
                  <a:lnTo>
                    <a:pt x="3886" y="0"/>
                  </a:ln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8" name="Google Shape;19818;p141"/>
            <p:cNvSpPr/>
            <p:nvPr/>
          </p:nvSpPr>
          <p:spPr>
            <a:xfrm>
              <a:off x="5471976" y="2421262"/>
              <a:ext cx="94234" cy="65820"/>
            </a:xfrm>
            <a:custGeom>
              <a:avLst/>
              <a:gdLst/>
              <a:ahLst/>
              <a:cxnLst/>
              <a:rect l="l" t="t" r="r" b="b"/>
              <a:pathLst>
                <a:path w="3595" h="2511" extrusionOk="0">
                  <a:moveTo>
                    <a:pt x="1871" y="1"/>
                  </a:moveTo>
                  <a:cubicBezTo>
                    <a:pt x="701" y="1"/>
                    <a:pt x="1" y="292"/>
                    <a:pt x="1" y="292"/>
                  </a:cubicBezTo>
                  <a:lnTo>
                    <a:pt x="2424" y="2511"/>
                  </a:lnTo>
                  <a:lnTo>
                    <a:pt x="3433" y="780"/>
                  </a:lnTo>
                  <a:cubicBezTo>
                    <a:pt x="3595" y="503"/>
                    <a:pt x="3426" y="151"/>
                    <a:pt x="3109" y="105"/>
                  </a:cubicBezTo>
                  <a:cubicBezTo>
                    <a:pt x="2655" y="30"/>
                    <a:pt x="2240" y="1"/>
                    <a:pt x="1871" y="1"/>
                  </a:cubicBezTo>
                  <a:close/>
                </a:path>
              </a:pathLst>
            </a:custGeom>
            <a:solidFill>
              <a:srgbClr val="6587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9" name="Google Shape;19819;p141"/>
            <p:cNvSpPr/>
            <p:nvPr/>
          </p:nvSpPr>
          <p:spPr>
            <a:xfrm>
              <a:off x="5251293" y="2415312"/>
              <a:ext cx="333528" cy="359662"/>
            </a:xfrm>
            <a:custGeom>
              <a:avLst/>
              <a:gdLst/>
              <a:ahLst/>
              <a:cxnLst/>
              <a:rect l="l" t="t" r="r" b="b"/>
              <a:pathLst>
                <a:path w="12724" h="13721" extrusionOk="0">
                  <a:moveTo>
                    <a:pt x="6285" y="1"/>
                  </a:moveTo>
                  <a:cubicBezTo>
                    <a:pt x="5162" y="1"/>
                    <a:pt x="3785" y="372"/>
                    <a:pt x="3043" y="965"/>
                  </a:cubicBezTo>
                  <a:cubicBezTo>
                    <a:pt x="1816" y="1943"/>
                    <a:pt x="1605" y="2811"/>
                    <a:pt x="1587" y="3247"/>
                  </a:cubicBezTo>
                  <a:cubicBezTo>
                    <a:pt x="1577" y="3444"/>
                    <a:pt x="1478" y="3627"/>
                    <a:pt x="1317" y="3747"/>
                  </a:cubicBezTo>
                  <a:cubicBezTo>
                    <a:pt x="300" y="4517"/>
                    <a:pt x="37" y="5139"/>
                    <a:pt x="15" y="5547"/>
                  </a:cubicBezTo>
                  <a:cubicBezTo>
                    <a:pt x="0" y="5805"/>
                    <a:pt x="215" y="6002"/>
                    <a:pt x="459" y="6002"/>
                  </a:cubicBezTo>
                  <a:cubicBezTo>
                    <a:pt x="499" y="6002"/>
                    <a:pt x="538" y="5997"/>
                    <a:pt x="578" y="5987"/>
                  </a:cubicBezTo>
                  <a:cubicBezTo>
                    <a:pt x="2287" y="5537"/>
                    <a:pt x="3574" y="4640"/>
                    <a:pt x="4186" y="4148"/>
                  </a:cubicBezTo>
                  <a:cubicBezTo>
                    <a:pt x="4270" y="4078"/>
                    <a:pt x="4370" y="4045"/>
                    <a:pt x="4469" y="4045"/>
                  </a:cubicBezTo>
                  <a:cubicBezTo>
                    <a:pt x="4611" y="4045"/>
                    <a:pt x="4751" y="4114"/>
                    <a:pt x="4836" y="4243"/>
                  </a:cubicBezTo>
                  <a:cubicBezTo>
                    <a:pt x="5775" y="5695"/>
                    <a:pt x="7435" y="6205"/>
                    <a:pt x="8434" y="6384"/>
                  </a:cubicBezTo>
                  <a:lnTo>
                    <a:pt x="8437" y="6416"/>
                  </a:lnTo>
                  <a:cubicBezTo>
                    <a:pt x="8666" y="6739"/>
                    <a:pt x="8835" y="7105"/>
                    <a:pt x="8930" y="7492"/>
                  </a:cubicBezTo>
                  <a:cubicBezTo>
                    <a:pt x="9457" y="9640"/>
                    <a:pt x="7847" y="11560"/>
                    <a:pt x="5782" y="11560"/>
                  </a:cubicBezTo>
                  <a:cubicBezTo>
                    <a:pt x="5371" y="11560"/>
                    <a:pt x="4872" y="11539"/>
                    <a:pt x="4443" y="11497"/>
                  </a:cubicBezTo>
                  <a:lnTo>
                    <a:pt x="2495" y="10424"/>
                  </a:lnTo>
                  <a:cubicBezTo>
                    <a:pt x="2476" y="10414"/>
                    <a:pt x="2457" y="10409"/>
                    <a:pt x="2438" y="10409"/>
                  </a:cubicBezTo>
                  <a:cubicBezTo>
                    <a:pt x="2366" y="10409"/>
                    <a:pt x="2305" y="10482"/>
                    <a:pt x="2336" y="10558"/>
                  </a:cubicBezTo>
                  <a:cubicBezTo>
                    <a:pt x="2473" y="10910"/>
                    <a:pt x="2762" y="11515"/>
                    <a:pt x="3258" y="11919"/>
                  </a:cubicBezTo>
                  <a:cubicBezTo>
                    <a:pt x="3363" y="12003"/>
                    <a:pt x="3370" y="12158"/>
                    <a:pt x="3279" y="12250"/>
                  </a:cubicBezTo>
                  <a:cubicBezTo>
                    <a:pt x="2899" y="12633"/>
                    <a:pt x="2589" y="13076"/>
                    <a:pt x="2364" y="13561"/>
                  </a:cubicBezTo>
                  <a:cubicBezTo>
                    <a:pt x="2328" y="13641"/>
                    <a:pt x="2389" y="13720"/>
                    <a:pt x="2464" y="13720"/>
                  </a:cubicBezTo>
                  <a:cubicBezTo>
                    <a:pt x="2482" y="13720"/>
                    <a:pt x="2501" y="13715"/>
                    <a:pt x="2519" y="13705"/>
                  </a:cubicBezTo>
                  <a:lnTo>
                    <a:pt x="4678" y="12513"/>
                  </a:lnTo>
                  <a:cubicBezTo>
                    <a:pt x="5255" y="12555"/>
                    <a:pt x="5895" y="12573"/>
                    <a:pt x="6187" y="12573"/>
                  </a:cubicBezTo>
                  <a:cubicBezTo>
                    <a:pt x="6189" y="12573"/>
                    <a:pt x="6191" y="12573"/>
                    <a:pt x="6193" y="12573"/>
                  </a:cubicBezTo>
                  <a:cubicBezTo>
                    <a:pt x="9840" y="12573"/>
                    <a:pt x="12724" y="9476"/>
                    <a:pt x="12464" y="5839"/>
                  </a:cubicBezTo>
                  <a:cubicBezTo>
                    <a:pt x="12249" y="2713"/>
                    <a:pt x="9696" y="188"/>
                    <a:pt x="6567" y="9"/>
                  </a:cubicBezTo>
                  <a:cubicBezTo>
                    <a:pt x="6475" y="3"/>
                    <a:pt x="6381" y="1"/>
                    <a:pt x="6285" y="1"/>
                  </a:cubicBezTo>
                  <a:close/>
                </a:path>
              </a:pathLst>
            </a:custGeom>
            <a:solidFill>
              <a:srgbClr val="7896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0" name="Google Shape;19820;p141"/>
            <p:cNvSpPr/>
            <p:nvPr/>
          </p:nvSpPr>
          <p:spPr>
            <a:xfrm>
              <a:off x="5251293" y="2465089"/>
              <a:ext cx="342021" cy="309884"/>
            </a:xfrm>
            <a:custGeom>
              <a:avLst/>
              <a:gdLst/>
              <a:ahLst/>
              <a:cxnLst/>
              <a:rect l="l" t="t" r="r" b="b"/>
              <a:pathLst>
                <a:path w="13048" h="11822" extrusionOk="0">
                  <a:moveTo>
                    <a:pt x="6124" y="0"/>
                  </a:moveTo>
                  <a:cubicBezTo>
                    <a:pt x="4178" y="0"/>
                    <a:pt x="2355" y="941"/>
                    <a:pt x="1317" y="1844"/>
                  </a:cubicBezTo>
                  <a:cubicBezTo>
                    <a:pt x="300" y="2618"/>
                    <a:pt x="40" y="3240"/>
                    <a:pt x="15" y="3648"/>
                  </a:cubicBezTo>
                  <a:cubicBezTo>
                    <a:pt x="0" y="3906"/>
                    <a:pt x="218" y="4103"/>
                    <a:pt x="461" y="4103"/>
                  </a:cubicBezTo>
                  <a:cubicBezTo>
                    <a:pt x="499" y="4103"/>
                    <a:pt x="539" y="4098"/>
                    <a:pt x="578" y="4088"/>
                  </a:cubicBezTo>
                  <a:cubicBezTo>
                    <a:pt x="2291" y="3638"/>
                    <a:pt x="3574" y="2741"/>
                    <a:pt x="4189" y="2249"/>
                  </a:cubicBezTo>
                  <a:cubicBezTo>
                    <a:pt x="4272" y="2179"/>
                    <a:pt x="4371" y="2146"/>
                    <a:pt x="4469" y="2146"/>
                  </a:cubicBezTo>
                  <a:cubicBezTo>
                    <a:pt x="4611" y="2146"/>
                    <a:pt x="4751" y="2215"/>
                    <a:pt x="4836" y="2344"/>
                  </a:cubicBezTo>
                  <a:cubicBezTo>
                    <a:pt x="5775" y="3796"/>
                    <a:pt x="7435" y="4306"/>
                    <a:pt x="8434" y="4485"/>
                  </a:cubicBezTo>
                  <a:lnTo>
                    <a:pt x="8437" y="4517"/>
                  </a:lnTo>
                  <a:cubicBezTo>
                    <a:pt x="8669" y="4840"/>
                    <a:pt x="8835" y="5206"/>
                    <a:pt x="8930" y="5593"/>
                  </a:cubicBezTo>
                  <a:cubicBezTo>
                    <a:pt x="9457" y="7741"/>
                    <a:pt x="7847" y="9661"/>
                    <a:pt x="5786" y="9661"/>
                  </a:cubicBezTo>
                  <a:cubicBezTo>
                    <a:pt x="5375" y="9661"/>
                    <a:pt x="4872" y="9640"/>
                    <a:pt x="4446" y="9598"/>
                  </a:cubicBezTo>
                  <a:lnTo>
                    <a:pt x="2495" y="8525"/>
                  </a:lnTo>
                  <a:cubicBezTo>
                    <a:pt x="2476" y="8515"/>
                    <a:pt x="2457" y="8510"/>
                    <a:pt x="2439" y="8510"/>
                  </a:cubicBezTo>
                  <a:cubicBezTo>
                    <a:pt x="2367" y="8510"/>
                    <a:pt x="2308" y="8583"/>
                    <a:pt x="2336" y="8659"/>
                  </a:cubicBezTo>
                  <a:cubicBezTo>
                    <a:pt x="2473" y="9011"/>
                    <a:pt x="2762" y="9616"/>
                    <a:pt x="3261" y="10020"/>
                  </a:cubicBezTo>
                  <a:cubicBezTo>
                    <a:pt x="3363" y="10104"/>
                    <a:pt x="3370" y="10259"/>
                    <a:pt x="3279" y="10351"/>
                  </a:cubicBezTo>
                  <a:cubicBezTo>
                    <a:pt x="2902" y="10734"/>
                    <a:pt x="2593" y="11177"/>
                    <a:pt x="2364" y="11662"/>
                  </a:cubicBezTo>
                  <a:cubicBezTo>
                    <a:pt x="2328" y="11742"/>
                    <a:pt x="2391" y="11821"/>
                    <a:pt x="2465" y="11821"/>
                  </a:cubicBezTo>
                  <a:cubicBezTo>
                    <a:pt x="2483" y="11821"/>
                    <a:pt x="2502" y="11816"/>
                    <a:pt x="2519" y="11806"/>
                  </a:cubicBezTo>
                  <a:lnTo>
                    <a:pt x="4678" y="10614"/>
                  </a:lnTo>
                  <a:cubicBezTo>
                    <a:pt x="5258" y="10656"/>
                    <a:pt x="5898" y="10674"/>
                    <a:pt x="6190" y="10674"/>
                  </a:cubicBezTo>
                  <a:cubicBezTo>
                    <a:pt x="6199" y="10674"/>
                    <a:pt x="6207" y="10674"/>
                    <a:pt x="6216" y="10674"/>
                  </a:cubicBezTo>
                  <a:cubicBezTo>
                    <a:pt x="7051" y="10674"/>
                    <a:pt x="7879" y="10502"/>
                    <a:pt x="8652" y="10175"/>
                  </a:cubicBezTo>
                  <a:cubicBezTo>
                    <a:pt x="13047" y="7460"/>
                    <a:pt x="11377" y="2337"/>
                    <a:pt x="9155" y="891"/>
                  </a:cubicBezTo>
                  <a:cubicBezTo>
                    <a:pt x="8172" y="252"/>
                    <a:pt x="7132" y="0"/>
                    <a:pt x="6124" y="0"/>
                  </a:cubicBezTo>
                  <a:close/>
                </a:path>
              </a:pathLst>
            </a:custGeom>
            <a:solidFill>
              <a:srgbClr val="6587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1" name="Google Shape;19821;p141"/>
            <p:cNvSpPr/>
            <p:nvPr/>
          </p:nvSpPr>
          <p:spPr>
            <a:xfrm>
              <a:off x="5367729" y="2495575"/>
              <a:ext cx="186450" cy="227891"/>
            </a:xfrm>
            <a:custGeom>
              <a:avLst/>
              <a:gdLst/>
              <a:ahLst/>
              <a:cxnLst/>
              <a:rect l="l" t="t" r="r" b="b"/>
              <a:pathLst>
                <a:path w="7113" h="8694" extrusionOk="0">
                  <a:moveTo>
                    <a:pt x="3088" y="0"/>
                  </a:moveTo>
                  <a:cubicBezTo>
                    <a:pt x="2990" y="0"/>
                    <a:pt x="2909" y="94"/>
                    <a:pt x="2933" y="196"/>
                  </a:cubicBezTo>
                  <a:cubicBezTo>
                    <a:pt x="3257" y="1606"/>
                    <a:pt x="5040" y="1870"/>
                    <a:pt x="4832" y="3319"/>
                  </a:cubicBezTo>
                  <a:cubicBezTo>
                    <a:pt x="4826" y="3372"/>
                    <a:pt x="4777" y="3410"/>
                    <a:pt x="4723" y="3410"/>
                  </a:cubicBezTo>
                  <a:cubicBezTo>
                    <a:pt x="4721" y="3410"/>
                    <a:pt x="4719" y="3410"/>
                    <a:pt x="4716" y="3410"/>
                  </a:cubicBezTo>
                  <a:cubicBezTo>
                    <a:pt x="4576" y="3399"/>
                    <a:pt x="4298" y="3371"/>
                    <a:pt x="3964" y="3315"/>
                  </a:cubicBezTo>
                  <a:lnTo>
                    <a:pt x="3964" y="3315"/>
                  </a:lnTo>
                  <a:cubicBezTo>
                    <a:pt x="4203" y="3653"/>
                    <a:pt x="4382" y="4029"/>
                    <a:pt x="4488" y="4426"/>
                  </a:cubicBezTo>
                  <a:cubicBezTo>
                    <a:pt x="5015" y="6575"/>
                    <a:pt x="3405" y="8498"/>
                    <a:pt x="1340" y="8498"/>
                  </a:cubicBezTo>
                  <a:cubicBezTo>
                    <a:pt x="929" y="8498"/>
                    <a:pt x="430" y="8474"/>
                    <a:pt x="1" y="8435"/>
                  </a:cubicBezTo>
                  <a:lnTo>
                    <a:pt x="1" y="8435"/>
                  </a:lnTo>
                  <a:cubicBezTo>
                    <a:pt x="662" y="8612"/>
                    <a:pt x="1273" y="8693"/>
                    <a:pt x="1831" y="8693"/>
                  </a:cubicBezTo>
                  <a:cubicBezTo>
                    <a:pt x="5811" y="8693"/>
                    <a:pt x="7113" y="4565"/>
                    <a:pt x="5293" y="1768"/>
                  </a:cubicBezTo>
                  <a:cubicBezTo>
                    <a:pt x="4853" y="1096"/>
                    <a:pt x="4270" y="537"/>
                    <a:pt x="3556" y="168"/>
                  </a:cubicBezTo>
                  <a:cubicBezTo>
                    <a:pt x="3422" y="98"/>
                    <a:pt x="3278" y="45"/>
                    <a:pt x="3130" y="6"/>
                  </a:cubicBezTo>
                  <a:cubicBezTo>
                    <a:pt x="3116" y="2"/>
                    <a:pt x="3102" y="0"/>
                    <a:pt x="3088" y="0"/>
                  </a:cubicBez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2" name="Google Shape;19822;p141"/>
            <p:cNvSpPr/>
            <p:nvPr/>
          </p:nvSpPr>
          <p:spPr>
            <a:xfrm>
              <a:off x="5351320" y="2473792"/>
              <a:ext cx="23434" cy="29332"/>
            </a:xfrm>
            <a:custGeom>
              <a:avLst/>
              <a:gdLst/>
              <a:ahLst/>
              <a:cxnLst/>
              <a:rect l="l" t="t" r="r" b="b"/>
              <a:pathLst>
                <a:path w="894" h="1119" extrusionOk="0">
                  <a:moveTo>
                    <a:pt x="447" y="0"/>
                  </a:moveTo>
                  <a:cubicBezTo>
                    <a:pt x="201" y="0"/>
                    <a:pt x="1" y="201"/>
                    <a:pt x="1" y="450"/>
                  </a:cubicBezTo>
                  <a:lnTo>
                    <a:pt x="1" y="672"/>
                  </a:lnTo>
                  <a:cubicBezTo>
                    <a:pt x="1" y="918"/>
                    <a:pt x="201" y="1118"/>
                    <a:pt x="447" y="1118"/>
                  </a:cubicBezTo>
                  <a:cubicBezTo>
                    <a:pt x="693" y="1118"/>
                    <a:pt x="894" y="918"/>
                    <a:pt x="894" y="672"/>
                  </a:cubicBezTo>
                  <a:lnTo>
                    <a:pt x="894" y="450"/>
                  </a:lnTo>
                  <a:cubicBezTo>
                    <a:pt x="894" y="201"/>
                    <a:pt x="693" y="0"/>
                    <a:pt x="447"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3" name="Google Shape;19823;p141"/>
            <p:cNvSpPr/>
            <p:nvPr/>
          </p:nvSpPr>
          <p:spPr>
            <a:xfrm>
              <a:off x="5357139" y="2479690"/>
              <a:ext cx="11822" cy="11717"/>
            </a:xfrm>
            <a:custGeom>
              <a:avLst/>
              <a:gdLst/>
              <a:ahLst/>
              <a:cxnLst/>
              <a:rect l="l" t="t" r="r" b="b"/>
              <a:pathLst>
                <a:path w="451" h="447" extrusionOk="0">
                  <a:moveTo>
                    <a:pt x="225" y="0"/>
                  </a:moveTo>
                  <a:cubicBezTo>
                    <a:pt x="102" y="0"/>
                    <a:pt x="0" y="99"/>
                    <a:pt x="0" y="225"/>
                  </a:cubicBezTo>
                  <a:cubicBezTo>
                    <a:pt x="0" y="348"/>
                    <a:pt x="102" y="447"/>
                    <a:pt x="225" y="447"/>
                  </a:cubicBezTo>
                  <a:cubicBezTo>
                    <a:pt x="348" y="447"/>
                    <a:pt x="450" y="348"/>
                    <a:pt x="450" y="225"/>
                  </a:cubicBezTo>
                  <a:cubicBezTo>
                    <a:pt x="450" y="99"/>
                    <a:pt x="348" y="0"/>
                    <a:pt x="22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4" name="Google Shape;19824;p141"/>
            <p:cNvSpPr/>
            <p:nvPr/>
          </p:nvSpPr>
          <p:spPr>
            <a:xfrm>
              <a:off x="5245867" y="2409781"/>
              <a:ext cx="344852" cy="374341"/>
            </a:xfrm>
            <a:custGeom>
              <a:avLst/>
              <a:gdLst/>
              <a:ahLst/>
              <a:cxnLst/>
              <a:rect l="l" t="t" r="r" b="b"/>
              <a:pathLst>
                <a:path w="13156" h="14281" extrusionOk="0">
                  <a:moveTo>
                    <a:pt x="10479" y="665"/>
                  </a:moveTo>
                  <a:cubicBezTo>
                    <a:pt x="10835" y="665"/>
                    <a:pt x="11246" y="688"/>
                    <a:pt x="11707" y="751"/>
                  </a:cubicBezTo>
                  <a:cubicBezTo>
                    <a:pt x="11879" y="772"/>
                    <a:pt x="11971" y="962"/>
                    <a:pt x="11883" y="1109"/>
                  </a:cubicBezTo>
                  <a:lnTo>
                    <a:pt x="11243" y="2175"/>
                  </a:lnTo>
                  <a:cubicBezTo>
                    <a:pt x="11155" y="2076"/>
                    <a:pt x="11060" y="1978"/>
                    <a:pt x="10965" y="1880"/>
                  </a:cubicBezTo>
                  <a:cubicBezTo>
                    <a:pt x="10505" y="1426"/>
                    <a:pt x="9981" y="1043"/>
                    <a:pt x="9411" y="740"/>
                  </a:cubicBezTo>
                  <a:cubicBezTo>
                    <a:pt x="9675" y="701"/>
                    <a:pt x="10034" y="665"/>
                    <a:pt x="10479" y="665"/>
                  </a:cubicBezTo>
                  <a:close/>
                  <a:moveTo>
                    <a:pt x="4674" y="4467"/>
                  </a:moveTo>
                  <a:cubicBezTo>
                    <a:pt x="4688" y="4467"/>
                    <a:pt x="4703" y="4468"/>
                    <a:pt x="4716" y="4471"/>
                  </a:cubicBezTo>
                  <a:cubicBezTo>
                    <a:pt x="4780" y="4478"/>
                    <a:pt x="4836" y="4517"/>
                    <a:pt x="4871" y="4570"/>
                  </a:cubicBezTo>
                  <a:cubicBezTo>
                    <a:pt x="5008" y="4781"/>
                    <a:pt x="5163" y="4981"/>
                    <a:pt x="5335" y="5164"/>
                  </a:cubicBezTo>
                  <a:cubicBezTo>
                    <a:pt x="4952" y="5273"/>
                    <a:pt x="4586" y="5466"/>
                    <a:pt x="4094" y="5741"/>
                  </a:cubicBezTo>
                  <a:cubicBezTo>
                    <a:pt x="3583" y="6027"/>
                    <a:pt x="2923" y="6251"/>
                    <a:pt x="2274" y="6251"/>
                  </a:cubicBezTo>
                  <a:cubicBezTo>
                    <a:pt x="2049" y="6251"/>
                    <a:pt x="1824" y="6223"/>
                    <a:pt x="1608" y="6163"/>
                  </a:cubicBezTo>
                  <a:cubicBezTo>
                    <a:pt x="2663" y="5776"/>
                    <a:pt x="3647" y="5224"/>
                    <a:pt x="4527" y="4520"/>
                  </a:cubicBezTo>
                  <a:cubicBezTo>
                    <a:pt x="4568" y="4487"/>
                    <a:pt x="4621" y="4467"/>
                    <a:pt x="4674" y="4467"/>
                  </a:cubicBezTo>
                  <a:close/>
                  <a:moveTo>
                    <a:pt x="6494" y="419"/>
                  </a:moveTo>
                  <a:cubicBezTo>
                    <a:pt x="6586" y="419"/>
                    <a:pt x="6677" y="422"/>
                    <a:pt x="6767" y="427"/>
                  </a:cubicBezTo>
                  <a:cubicBezTo>
                    <a:pt x="8683" y="543"/>
                    <a:pt x="10431" y="1556"/>
                    <a:pt x="11482" y="3160"/>
                  </a:cubicBezTo>
                  <a:cubicBezTo>
                    <a:pt x="12534" y="4767"/>
                    <a:pt x="12769" y="6771"/>
                    <a:pt x="12115" y="8575"/>
                  </a:cubicBezTo>
                  <a:cubicBezTo>
                    <a:pt x="11239" y="10977"/>
                    <a:pt x="8957" y="12577"/>
                    <a:pt x="6401" y="12577"/>
                  </a:cubicBezTo>
                  <a:cubicBezTo>
                    <a:pt x="6095" y="12577"/>
                    <a:pt x="5451" y="12552"/>
                    <a:pt x="4906" y="12517"/>
                  </a:cubicBezTo>
                  <a:cubicBezTo>
                    <a:pt x="4900" y="12516"/>
                    <a:pt x="4893" y="12516"/>
                    <a:pt x="4886" y="12516"/>
                  </a:cubicBezTo>
                  <a:cubicBezTo>
                    <a:pt x="4852" y="12516"/>
                    <a:pt x="4820" y="12524"/>
                    <a:pt x="4790" y="12541"/>
                  </a:cubicBezTo>
                  <a:lnTo>
                    <a:pt x="2913" y="13579"/>
                  </a:lnTo>
                  <a:cubicBezTo>
                    <a:pt x="3106" y="13224"/>
                    <a:pt x="3352" y="12897"/>
                    <a:pt x="3637" y="12608"/>
                  </a:cubicBezTo>
                  <a:cubicBezTo>
                    <a:pt x="3725" y="12524"/>
                    <a:pt x="3771" y="12404"/>
                    <a:pt x="3764" y="12285"/>
                  </a:cubicBezTo>
                  <a:cubicBezTo>
                    <a:pt x="3756" y="12162"/>
                    <a:pt x="3700" y="12046"/>
                    <a:pt x="3605" y="11968"/>
                  </a:cubicBezTo>
                  <a:cubicBezTo>
                    <a:pt x="3250" y="11680"/>
                    <a:pt x="3007" y="11272"/>
                    <a:pt x="2856" y="10952"/>
                  </a:cubicBezTo>
                  <a:lnTo>
                    <a:pt x="2856" y="10952"/>
                  </a:lnTo>
                  <a:lnTo>
                    <a:pt x="4558" y="11891"/>
                  </a:lnTo>
                  <a:cubicBezTo>
                    <a:pt x="4579" y="11901"/>
                    <a:pt x="4604" y="11912"/>
                    <a:pt x="4629" y="11915"/>
                  </a:cubicBezTo>
                  <a:cubicBezTo>
                    <a:pt x="5100" y="11982"/>
                    <a:pt x="5574" y="12017"/>
                    <a:pt x="6049" y="12021"/>
                  </a:cubicBezTo>
                  <a:cubicBezTo>
                    <a:pt x="7016" y="12021"/>
                    <a:pt x="7857" y="11859"/>
                    <a:pt x="8567" y="11536"/>
                  </a:cubicBezTo>
                  <a:cubicBezTo>
                    <a:pt x="9481" y="11121"/>
                    <a:pt x="10163" y="10432"/>
                    <a:pt x="10543" y="9538"/>
                  </a:cubicBezTo>
                  <a:cubicBezTo>
                    <a:pt x="10948" y="8596"/>
                    <a:pt x="11007" y="7460"/>
                    <a:pt x="10708" y="6338"/>
                  </a:cubicBezTo>
                  <a:cubicBezTo>
                    <a:pt x="10424" y="5255"/>
                    <a:pt x="9822" y="4292"/>
                    <a:pt x="9063" y="3691"/>
                  </a:cubicBezTo>
                  <a:cubicBezTo>
                    <a:pt x="9019" y="3654"/>
                    <a:pt x="8973" y="3638"/>
                    <a:pt x="8930" y="3638"/>
                  </a:cubicBezTo>
                  <a:cubicBezTo>
                    <a:pt x="8757" y="3638"/>
                    <a:pt x="8623" y="3883"/>
                    <a:pt x="8803" y="4021"/>
                  </a:cubicBezTo>
                  <a:cubicBezTo>
                    <a:pt x="9495" y="4566"/>
                    <a:pt x="10040" y="5449"/>
                    <a:pt x="10304" y="6444"/>
                  </a:cubicBezTo>
                  <a:cubicBezTo>
                    <a:pt x="10578" y="7478"/>
                    <a:pt x="10526" y="8519"/>
                    <a:pt x="10160" y="9373"/>
                  </a:cubicBezTo>
                  <a:cubicBezTo>
                    <a:pt x="9770" y="10287"/>
                    <a:pt x="9059" y="10927"/>
                    <a:pt x="8082" y="11282"/>
                  </a:cubicBezTo>
                  <a:cubicBezTo>
                    <a:pt x="8317" y="11100"/>
                    <a:pt x="8532" y="10889"/>
                    <a:pt x="8718" y="10653"/>
                  </a:cubicBezTo>
                  <a:cubicBezTo>
                    <a:pt x="9376" y="9813"/>
                    <a:pt x="9608" y="8715"/>
                    <a:pt x="9344" y="7650"/>
                  </a:cubicBezTo>
                  <a:cubicBezTo>
                    <a:pt x="9277" y="7379"/>
                    <a:pt x="9175" y="7116"/>
                    <a:pt x="9045" y="6866"/>
                  </a:cubicBezTo>
                  <a:lnTo>
                    <a:pt x="9045" y="6866"/>
                  </a:lnTo>
                  <a:cubicBezTo>
                    <a:pt x="9295" y="6894"/>
                    <a:pt x="9450" y="6901"/>
                    <a:pt x="9464" y="6901"/>
                  </a:cubicBezTo>
                  <a:cubicBezTo>
                    <a:pt x="9566" y="6901"/>
                    <a:pt x="9654" y="6831"/>
                    <a:pt x="9675" y="6732"/>
                  </a:cubicBezTo>
                  <a:cubicBezTo>
                    <a:pt x="9868" y="5758"/>
                    <a:pt x="9295" y="5238"/>
                    <a:pt x="8739" y="4738"/>
                  </a:cubicBezTo>
                  <a:cubicBezTo>
                    <a:pt x="8338" y="4373"/>
                    <a:pt x="7952" y="4025"/>
                    <a:pt x="7804" y="3497"/>
                  </a:cubicBezTo>
                  <a:lnTo>
                    <a:pt x="7804" y="3497"/>
                  </a:lnTo>
                  <a:cubicBezTo>
                    <a:pt x="7892" y="3522"/>
                    <a:pt x="7976" y="3550"/>
                    <a:pt x="8061" y="3585"/>
                  </a:cubicBezTo>
                  <a:cubicBezTo>
                    <a:pt x="8089" y="3596"/>
                    <a:pt x="8117" y="3601"/>
                    <a:pt x="8143" y="3601"/>
                  </a:cubicBezTo>
                  <a:cubicBezTo>
                    <a:pt x="8346" y="3601"/>
                    <a:pt x="8440" y="3288"/>
                    <a:pt x="8215" y="3195"/>
                  </a:cubicBezTo>
                  <a:cubicBezTo>
                    <a:pt x="8008" y="3114"/>
                    <a:pt x="7793" y="3054"/>
                    <a:pt x="7575" y="3019"/>
                  </a:cubicBezTo>
                  <a:cubicBezTo>
                    <a:pt x="7564" y="3017"/>
                    <a:pt x="7553" y="3016"/>
                    <a:pt x="7542" y="3016"/>
                  </a:cubicBezTo>
                  <a:cubicBezTo>
                    <a:pt x="7420" y="3016"/>
                    <a:pt x="7320" y="3121"/>
                    <a:pt x="7333" y="3247"/>
                  </a:cubicBezTo>
                  <a:cubicBezTo>
                    <a:pt x="7421" y="4109"/>
                    <a:pt x="7973" y="4612"/>
                    <a:pt x="8461" y="5051"/>
                  </a:cubicBezTo>
                  <a:cubicBezTo>
                    <a:pt x="8947" y="5491"/>
                    <a:pt x="9341" y="5846"/>
                    <a:pt x="9291" y="6472"/>
                  </a:cubicBezTo>
                  <a:cubicBezTo>
                    <a:pt x="8630" y="6416"/>
                    <a:pt x="6359" y="6096"/>
                    <a:pt x="5226" y="4341"/>
                  </a:cubicBezTo>
                  <a:cubicBezTo>
                    <a:pt x="5128" y="4190"/>
                    <a:pt x="4970" y="4084"/>
                    <a:pt x="4787" y="4056"/>
                  </a:cubicBezTo>
                  <a:cubicBezTo>
                    <a:pt x="4753" y="4051"/>
                    <a:pt x="4719" y="4048"/>
                    <a:pt x="4685" y="4048"/>
                  </a:cubicBezTo>
                  <a:cubicBezTo>
                    <a:pt x="4536" y="4048"/>
                    <a:pt x="4388" y="4099"/>
                    <a:pt x="4270" y="4193"/>
                  </a:cubicBezTo>
                  <a:cubicBezTo>
                    <a:pt x="3669" y="4679"/>
                    <a:pt x="2410" y="5558"/>
                    <a:pt x="739" y="5997"/>
                  </a:cubicBezTo>
                  <a:cubicBezTo>
                    <a:pt x="718" y="6003"/>
                    <a:pt x="696" y="6006"/>
                    <a:pt x="674" y="6006"/>
                  </a:cubicBezTo>
                  <a:cubicBezTo>
                    <a:pt x="617" y="6006"/>
                    <a:pt x="561" y="5986"/>
                    <a:pt x="518" y="5948"/>
                  </a:cubicBezTo>
                  <a:cubicBezTo>
                    <a:pt x="462" y="5902"/>
                    <a:pt x="430" y="5832"/>
                    <a:pt x="437" y="5758"/>
                  </a:cubicBezTo>
                  <a:cubicBezTo>
                    <a:pt x="462" y="5414"/>
                    <a:pt x="694" y="4851"/>
                    <a:pt x="1657" y="4123"/>
                  </a:cubicBezTo>
                  <a:cubicBezTo>
                    <a:pt x="1865" y="3968"/>
                    <a:pt x="1995" y="3726"/>
                    <a:pt x="2009" y="3465"/>
                  </a:cubicBezTo>
                  <a:cubicBezTo>
                    <a:pt x="2023" y="3068"/>
                    <a:pt x="2223" y="2266"/>
                    <a:pt x="3384" y="1338"/>
                  </a:cubicBezTo>
                  <a:cubicBezTo>
                    <a:pt x="4056" y="802"/>
                    <a:pt x="5376" y="419"/>
                    <a:pt x="6494" y="419"/>
                  </a:cubicBezTo>
                  <a:close/>
                  <a:moveTo>
                    <a:pt x="6497" y="1"/>
                  </a:moveTo>
                  <a:cubicBezTo>
                    <a:pt x="5277" y="1"/>
                    <a:pt x="3869" y="416"/>
                    <a:pt x="3120" y="1014"/>
                  </a:cubicBezTo>
                  <a:cubicBezTo>
                    <a:pt x="1826" y="2045"/>
                    <a:pt x="1604" y="2984"/>
                    <a:pt x="1587" y="3451"/>
                  </a:cubicBezTo>
                  <a:cubicBezTo>
                    <a:pt x="1576" y="3585"/>
                    <a:pt x="1509" y="3712"/>
                    <a:pt x="1400" y="3792"/>
                  </a:cubicBezTo>
                  <a:cubicBezTo>
                    <a:pt x="528" y="4450"/>
                    <a:pt x="61" y="5104"/>
                    <a:pt x="15" y="5727"/>
                  </a:cubicBezTo>
                  <a:cubicBezTo>
                    <a:pt x="1" y="5934"/>
                    <a:pt x="85" y="6138"/>
                    <a:pt x="247" y="6272"/>
                  </a:cubicBezTo>
                  <a:cubicBezTo>
                    <a:pt x="369" y="6370"/>
                    <a:pt x="521" y="6422"/>
                    <a:pt x="675" y="6422"/>
                  </a:cubicBezTo>
                  <a:cubicBezTo>
                    <a:pt x="731" y="6422"/>
                    <a:pt x="786" y="6416"/>
                    <a:pt x="841" y="6402"/>
                  </a:cubicBezTo>
                  <a:cubicBezTo>
                    <a:pt x="891" y="6388"/>
                    <a:pt x="940" y="6374"/>
                    <a:pt x="989" y="6359"/>
                  </a:cubicBezTo>
                  <a:cubicBezTo>
                    <a:pt x="1374" y="6564"/>
                    <a:pt x="1798" y="6669"/>
                    <a:pt x="2231" y="6669"/>
                  </a:cubicBezTo>
                  <a:cubicBezTo>
                    <a:pt x="2245" y="6669"/>
                    <a:pt x="2259" y="6669"/>
                    <a:pt x="2273" y="6669"/>
                  </a:cubicBezTo>
                  <a:cubicBezTo>
                    <a:pt x="3004" y="6669"/>
                    <a:pt x="3735" y="6423"/>
                    <a:pt x="4298" y="6110"/>
                  </a:cubicBezTo>
                  <a:cubicBezTo>
                    <a:pt x="4878" y="5786"/>
                    <a:pt x="5265" y="5582"/>
                    <a:pt x="5705" y="5516"/>
                  </a:cubicBezTo>
                  <a:cubicBezTo>
                    <a:pt x="6250" y="5983"/>
                    <a:pt x="6932" y="6345"/>
                    <a:pt x="7723" y="6592"/>
                  </a:cubicBezTo>
                  <a:cubicBezTo>
                    <a:pt x="7976" y="6669"/>
                    <a:pt x="8240" y="6736"/>
                    <a:pt x="8504" y="6785"/>
                  </a:cubicBezTo>
                  <a:cubicBezTo>
                    <a:pt x="8704" y="7080"/>
                    <a:pt x="8852" y="7407"/>
                    <a:pt x="8936" y="7752"/>
                  </a:cubicBezTo>
                  <a:cubicBezTo>
                    <a:pt x="9168" y="8694"/>
                    <a:pt x="8968" y="9658"/>
                    <a:pt x="8384" y="10396"/>
                  </a:cubicBezTo>
                  <a:cubicBezTo>
                    <a:pt x="7811" y="11135"/>
                    <a:pt x="6928" y="11564"/>
                    <a:pt x="5993" y="11564"/>
                  </a:cubicBezTo>
                  <a:cubicBezTo>
                    <a:pt x="5589" y="11564"/>
                    <a:pt x="5114" y="11543"/>
                    <a:pt x="4720" y="11504"/>
                  </a:cubicBezTo>
                  <a:lnTo>
                    <a:pt x="2554" y="10312"/>
                  </a:lnTo>
                  <a:cubicBezTo>
                    <a:pt x="2520" y="10293"/>
                    <a:pt x="2485" y="10284"/>
                    <a:pt x="2452" y="10284"/>
                  </a:cubicBezTo>
                  <a:cubicBezTo>
                    <a:pt x="2324" y="10284"/>
                    <a:pt x="2212" y="10408"/>
                    <a:pt x="2251" y="10548"/>
                  </a:cubicBezTo>
                  <a:cubicBezTo>
                    <a:pt x="2262" y="10593"/>
                    <a:pt x="2557" y="11655"/>
                    <a:pt x="3342" y="12295"/>
                  </a:cubicBezTo>
                  <a:cubicBezTo>
                    <a:pt x="3345" y="12295"/>
                    <a:pt x="3345" y="12302"/>
                    <a:pt x="3349" y="12306"/>
                  </a:cubicBezTo>
                  <a:cubicBezTo>
                    <a:pt x="3349" y="12309"/>
                    <a:pt x="3345" y="12313"/>
                    <a:pt x="3345" y="12313"/>
                  </a:cubicBezTo>
                  <a:cubicBezTo>
                    <a:pt x="2863" y="12795"/>
                    <a:pt x="2494" y="13371"/>
                    <a:pt x="2255" y="14004"/>
                  </a:cubicBezTo>
                  <a:cubicBezTo>
                    <a:pt x="2207" y="14150"/>
                    <a:pt x="2321" y="14281"/>
                    <a:pt x="2453" y="14281"/>
                  </a:cubicBezTo>
                  <a:cubicBezTo>
                    <a:pt x="2486" y="14281"/>
                    <a:pt x="2521" y="14272"/>
                    <a:pt x="2554" y="14254"/>
                  </a:cubicBezTo>
                  <a:lnTo>
                    <a:pt x="4938" y="12939"/>
                  </a:lnTo>
                  <a:cubicBezTo>
                    <a:pt x="5483" y="12974"/>
                    <a:pt x="6102" y="12995"/>
                    <a:pt x="6401" y="12995"/>
                  </a:cubicBezTo>
                  <a:cubicBezTo>
                    <a:pt x="6403" y="12995"/>
                    <a:pt x="6405" y="12995"/>
                    <a:pt x="6407" y="12995"/>
                  </a:cubicBezTo>
                  <a:cubicBezTo>
                    <a:pt x="10177" y="12995"/>
                    <a:pt x="13156" y="9796"/>
                    <a:pt x="12885" y="6036"/>
                  </a:cubicBezTo>
                  <a:lnTo>
                    <a:pt x="12878" y="6036"/>
                  </a:lnTo>
                  <a:cubicBezTo>
                    <a:pt x="12790" y="4752"/>
                    <a:pt x="12319" y="3529"/>
                    <a:pt x="11528" y="2516"/>
                  </a:cubicBezTo>
                  <a:lnTo>
                    <a:pt x="12242" y="1324"/>
                  </a:lnTo>
                  <a:cubicBezTo>
                    <a:pt x="12481" y="920"/>
                    <a:pt x="12231" y="399"/>
                    <a:pt x="11763" y="336"/>
                  </a:cubicBezTo>
                  <a:cubicBezTo>
                    <a:pt x="11280" y="270"/>
                    <a:pt x="10849" y="245"/>
                    <a:pt x="10473" y="245"/>
                  </a:cubicBezTo>
                  <a:cubicBezTo>
                    <a:pt x="9486" y="245"/>
                    <a:pt x="8889" y="415"/>
                    <a:pt x="8774" y="448"/>
                  </a:cubicBezTo>
                  <a:cubicBezTo>
                    <a:pt x="8141" y="199"/>
                    <a:pt x="7470" y="51"/>
                    <a:pt x="6788" y="9"/>
                  </a:cubicBezTo>
                  <a:cubicBezTo>
                    <a:pt x="6692" y="3"/>
                    <a:pt x="6595" y="1"/>
                    <a:pt x="64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5" name="Google Shape;19825;p141"/>
            <p:cNvSpPr/>
            <p:nvPr/>
          </p:nvSpPr>
          <p:spPr>
            <a:xfrm>
              <a:off x="5345789" y="2468340"/>
              <a:ext cx="34496" cy="40315"/>
            </a:xfrm>
            <a:custGeom>
              <a:avLst/>
              <a:gdLst/>
              <a:ahLst/>
              <a:cxnLst/>
              <a:rect l="l" t="t" r="r" b="b"/>
              <a:pathLst>
                <a:path w="1316" h="1538" extrusionOk="0">
                  <a:moveTo>
                    <a:pt x="658" y="409"/>
                  </a:moveTo>
                  <a:cubicBezTo>
                    <a:pt x="792" y="409"/>
                    <a:pt x="901" y="521"/>
                    <a:pt x="897" y="658"/>
                  </a:cubicBezTo>
                  <a:lnTo>
                    <a:pt x="897" y="880"/>
                  </a:lnTo>
                  <a:cubicBezTo>
                    <a:pt x="897" y="1010"/>
                    <a:pt x="788" y="1119"/>
                    <a:pt x="658" y="1119"/>
                  </a:cubicBezTo>
                  <a:cubicBezTo>
                    <a:pt x="528" y="1119"/>
                    <a:pt x="419" y="1010"/>
                    <a:pt x="419" y="880"/>
                  </a:cubicBezTo>
                  <a:lnTo>
                    <a:pt x="419" y="658"/>
                  </a:lnTo>
                  <a:cubicBezTo>
                    <a:pt x="416" y="521"/>
                    <a:pt x="521" y="409"/>
                    <a:pt x="658" y="409"/>
                  </a:cubicBezTo>
                  <a:close/>
                  <a:moveTo>
                    <a:pt x="658" y="1"/>
                  </a:moveTo>
                  <a:cubicBezTo>
                    <a:pt x="296" y="1"/>
                    <a:pt x="4" y="296"/>
                    <a:pt x="1" y="658"/>
                  </a:cubicBezTo>
                  <a:lnTo>
                    <a:pt x="1" y="880"/>
                  </a:lnTo>
                  <a:cubicBezTo>
                    <a:pt x="1" y="1242"/>
                    <a:pt x="296" y="1537"/>
                    <a:pt x="658" y="1537"/>
                  </a:cubicBezTo>
                  <a:cubicBezTo>
                    <a:pt x="1021" y="1537"/>
                    <a:pt x="1316" y="1242"/>
                    <a:pt x="1316" y="880"/>
                  </a:cubicBezTo>
                  <a:lnTo>
                    <a:pt x="1316" y="658"/>
                  </a:lnTo>
                  <a:cubicBezTo>
                    <a:pt x="1312" y="296"/>
                    <a:pt x="1021" y="1"/>
                    <a:pt x="6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826" name="Google Shape;19826;p141"/>
          <p:cNvGrpSpPr/>
          <p:nvPr/>
        </p:nvGrpSpPr>
        <p:grpSpPr>
          <a:xfrm>
            <a:off x="5782699" y="1652450"/>
            <a:ext cx="367158" cy="364301"/>
            <a:chOff x="5782699" y="1500050"/>
            <a:chExt cx="367158" cy="364301"/>
          </a:xfrm>
        </p:grpSpPr>
        <p:sp>
          <p:nvSpPr>
            <p:cNvPr id="19827" name="Google Shape;19827;p141"/>
            <p:cNvSpPr/>
            <p:nvPr/>
          </p:nvSpPr>
          <p:spPr>
            <a:xfrm>
              <a:off x="5824062" y="1620182"/>
              <a:ext cx="96645" cy="62019"/>
            </a:xfrm>
            <a:custGeom>
              <a:avLst/>
              <a:gdLst/>
              <a:ahLst/>
              <a:cxnLst/>
              <a:rect l="l" t="t" r="r" b="b"/>
              <a:pathLst>
                <a:path w="3687" h="2366" extrusionOk="0">
                  <a:moveTo>
                    <a:pt x="226" y="1"/>
                  </a:moveTo>
                  <a:cubicBezTo>
                    <a:pt x="100" y="1"/>
                    <a:pt x="0" y="112"/>
                    <a:pt x="26" y="242"/>
                  </a:cubicBezTo>
                  <a:cubicBezTo>
                    <a:pt x="160" y="847"/>
                    <a:pt x="670" y="2282"/>
                    <a:pt x="2597" y="2366"/>
                  </a:cubicBezTo>
                  <a:lnTo>
                    <a:pt x="3687" y="1279"/>
                  </a:lnTo>
                  <a:cubicBezTo>
                    <a:pt x="3687" y="1279"/>
                    <a:pt x="1893" y="235"/>
                    <a:pt x="258" y="3"/>
                  </a:cubicBezTo>
                  <a:cubicBezTo>
                    <a:pt x="247" y="1"/>
                    <a:pt x="237" y="1"/>
                    <a:pt x="226" y="1"/>
                  </a:cubicBezTo>
                  <a:close/>
                </a:path>
              </a:pathLst>
            </a:custGeom>
            <a:solidFill>
              <a:srgbClr val="7F9A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8" name="Google Shape;19828;p141"/>
            <p:cNvSpPr/>
            <p:nvPr/>
          </p:nvSpPr>
          <p:spPr>
            <a:xfrm>
              <a:off x="5827234" y="1620182"/>
              <a:ext cx="93395" cy="52346"/>
            </a:xfrm>
            <a:custGeom>
              <a:avLst/>
              <a:gdLst/>
              <a:ahLst/>
              <a:cxnLst/>
              <a:rect l="l" t="t" r="r" b="b"/>
              <a:pathLst>
                <a:path w="3563" h="1997" extrusionOk="0">
                  <a:moveTo>
                    <a:pt x="105" y="1"/>
                  </a:moveTo>
                  <a:cubicBezTo>
                    <a:pt x="68" y="1"/>
                    <a:pt x="31" y="11"/>
                    <a:pt x="0" y="31"/>
                  </a:cubicBezTo>
                  <a:cubicBezTo>
                    <a:pt x="426" y="221"/>
                    <a:pt x="1769" y="875"/>
                    <a:pt x="2845" y="1997"/>
                  </a:cubicBezTo>
                  <a:lnTo>
                    <a:pt x="3562" y="1279"/>
                  </a:lnTo>
                  <a:cubicBezTo>
                    <a:pt x="3562" y="1279"/>
                    <a:pt x="1772" y="235"/>
                    <a:pt x="134" y="3"/>
                  </a:cubicBezTo>
                  <a:cubicBezTo>
                    <a:pt x="124" y="2"/>
                    <a:pt x="115" y="1"/>
                    <a:pt x="105" y="1"/>
                  </a:cubicBezTo>
                  <a:close/>
                </a:path>
              </a:pathLst>
            </a:custGeom>
            <a:solidFill>
              <a:srgbClr val="869E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9" name="Google Shape;19829;p141"/>
            <p:cNvSpPr/>
            <p:nvPr/>
          </p:nvSpPr>
          <p:spPr>
            <a:xfrm>
              <a:off x="6011953" y="1620182"/>
              <a:ext cx="96567" cy="62019"/>
            </a:xfrm>
            <a:custGeom>
              <a:avLst/>
              <a:gdLst/>
              <a:ahLst/>
              <a:cxnLst/>
              <a:rect l="l" t="t" r="r" b="b"/>
              <a:pathLst>
                <a:path w="3684" h="2366" extrusionOk="0">
                  <a:moveTo>
                    <a:pt x="3460" y="1"/>
                  </a:moveTo>
                  <a:cubicBezTo>
                    <a:pt x="3450" y="1"/>
                    <a:pt x="3439" y="1"/>
                    <a:pt x="3429" y="3"/>
                  </a:cubicBezTo>
                  <a:cubicBezTo>
                    <a:pt x="1790" y="235"/>
                    <a:pt x="0" y="1279"/>
                    <a:pt x="0" y="1279"/>
                  </a:cubicBezTo>
                  <a:lnTo>
                    <a:pt x="1087" y="2366"/>
                  </a:lnTo>
                  <a:cubicBezTo>
                    <a:pt x="3014" y="2282"/>
                    <a:pt x="3524" y="847"/>
                    <a:pt x="3657" y="242"/>
                  </a:cubicBezTo>
                  <a:cubicBezTo>
                    <a:pt x="3683" y="112"/>
                    <a:pt x="3583" y="1"/>
                    <a:pt x="3460" y="1"/>
                  </a:cubicBezTo>
                  <a:close/>
                </a:path>
              </a:pathLst>
            </a:custGeom>
            <a:solidFill>
              <a:srgbClr val="7F9A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0" name="Google Shape;19830;p141"/>
            <p:cNvSpPr/>
            <p:nvPr/>
          </p:nvSpPr>
          <p:spPr>
            <a:xfrm>
              <a:off x="6011953" y="1620182"/>
              <a:ext cx="93395" cy="52346"/>
            </a:xfrm>
            <a:custGeom>
              <a:avLst/>
              <a:gdLst/>
              <a:ahLst/>
              <a:cxnLst/>
              <a:rect l="l" t="t" r="r" b="b"/>
              <a:pathLst>
                <a:path w="3563" h="1997" extrusionOk="0">
                  <a:moveTo>
                    <a:pt x="3457" y="1"/>
                  </a:moveTo>
                  <a:cubicBezTo>
                    <a:pt x="3447" y="1"/>
                    <a:pt x="3438" y="2"/>
                    <a:pt x="3429" y="3"/>
                  </a:cubicBezTo>
                  <a:cubicBezTo>
                    <a:pt x="1790" y="235"/>
                    <a:pt x="0" y="1279"/>
                    <a:pt x="0" y="1279"/>
                  </a:cubicBezTo>
                  <a:lnTo>
                    <a:pt x="717" y="1997"/>
                  </a:lnTo>
                  <a:cubicBezTo>
                    <a:pt x="1793" y="875"/>
                    <a:pt x="3140" y="221"/>
                    <a:pt x="3562" y="31"/>
                  </a:cubicBezTo>
                  <a:cubicBezTo>
                    <a:pt x="3531" y="11"/>
                    <a:pt x="3494" y="1"/>
                    <a:pt x="3457" y="1"/>
                  </a:cubicBezTo>
                  <a:close/>
                </a:path>
              </a:pathLst>
            </a:custGeom>
            <a:solidFill>
              <a:srgbClr val="869E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1" name="Google Shape;19831;p141"/>
            <p:cNvSpPr/>
            <p:nvPr/>
          </p:nvSpPr>
          <p:spPr>
            <a:xfrm>
              <a:off x="5932110" y="1824875"/>
              <a:ext cx="68441" cy="34234"/>
            </a:xfrm>
            <a:custGeom>
              <a:avLst/>
              <a:gdLst/>
              <a:ahLst/>
              <a:cxnLst/>
              <a:rect l="l" t="t" r="r" b="b"/>
              <a:pathLst>
                <a:path w="2611" h="1306" extrusionOk="0">
                  <a:moveTo>
                    <a:pt x="1" y="0"/>
                  </a:moveTo>
                  <a:cubicBezTo>
                    <a:pt x="1" y="721"/>
                    <a:pt x="314" y="1305"/>
                    <a:pt x="1305" y="1305"/>
                  </a:cubicBezTo>
                  <a:cubicBezTo>
                    <a:pt x="2297" y="1305"/>
                    <a:pt x="2610" y="721"/>
                    <a:pt x="2610" y="0"/>
                  </a:cubicBezTo>
                  <a:close/>
                </a:path>
              </a:pathLst>
            </a:custGeom>
            <a:solidFill>
              <a:srgbClr val="5174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2" name="Google Shape;19832;p141"/>
            <p:cNvSpPr/>
            <p:nvPr/>
          </p:nvSpPr>
          <p:spPr>
            <a:xfrm>
              <a:off x="5880681" y="1636565"/>
              <a:ext cx="171299" cy="165480"/>
            </a:xfrm>
            <a:custGeom>
              <a:avLst/>
              <a:gdLst/>
              <a:ahLst/>
              <a:cxnLst/>
              <a:rect l="l" t="t" r="r" b="b"/>
              <a:pathLst>
                <a:path w="6535" h="6313" extrusionOk="0">
                  <a:moveTo>
                    <a:pt x="3267" y="0"/>
                  </a:moveTo>
                  <a:cubicBezTo>
                    <a:pt x="743" y="0"/>
                    <a:pt x="1" y="1463"/>
                    <a:pt x="1" y="3264"/>
                  </a:cubicBezTo>
                  <a:cubicBezTo>
                    <a:pt x="1" y="4790"/>
                    <a:pt x="437" y="4790"/>
                    <a:pt x="1523" y="6312"/>
                  </a:cubicBezTo>
                  <a:lnTo>
                    <a:pt x="5008" y="6312"/>
                  </a:lnTo>
                  <a:cubicBezTo>
                    <a:pt x="6095" y="4790"/>
                    <a:pt x="6531" y="4790"/>
                    <a:pt x="6531" y="3264"/>
                  </a:cubicBezTo>
                  <a:cubicBezTo>
                    <a:pt x="6534" y="1463"/>
                    <a:pt x="5789" y="0"/>
                    <a:pt x="3267" y="0"/>
                  </a:cubicBezTo>
                  <a:close/>
                </a:path>
              </a:pathLst>
            </a:custGeom>
            <a:solidFill>
              <a:srgbClr val="869E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3" name="Google Shape;19833;p141"/>
            <p:cNvSpPr/>
            <p:nvPr/>
          </p:nvSpPr>
          <p:spPr>
            <a:xfrm>
              <a:off x="5880681" y="1636643"/>
              <a:ext cx="87130" cy="165480"/>
            </a:xfrm>
            <a:custGeom>
              <a:avLst/>
              <a:gdLst/>
              <a:ahLst/>
              <a:cxnLst/>
              <a:rect l="l" t="t" r="r" b="b"/>
              <a:pathLst>
                <a:path w="3324" h="6313" extrusionOk="0">
                  <a:moveTo>
                    <a:pt x="3267" y="1"/>
                  </a:moveTo>
                  <a:cubicBezTo>
                    <a:pt x="743" y="1"/>
                    <a:pt x="1" y="1460"/>
                    <a:pt x="1" y="3264"/>
                  </a:cubicBezTo>
                  <a:cubicBezTo>
                    <a:pt x="1" y="4787"/>
                    <a:pt x="437" y="4787"/>
                    <a:pt x="1527" y="6313"/>
                  </a:cubicBezTo>
                  <a:lnTo>
                    <a:pt x="3173" y="6313"/>
                  </a:lnTo>
                  <a:cubicBezTo>
                    <a:pt x="2543" y="4984"/>
                    <a:pt x="2286" y="4847"/>
                    <a:pt x="2286" y="3275"/>
                  </a:cubicBezTo>
                  <a:cubicBezTo>
                    <a:pt x="2286" y="1843"/>
                    <a:pt x="2547" y="606"/>
                    <a:pt x="3324" y="1"/>
                  </a:cubicBezTo>
                  <a:close/>
                </a:path>
              </a:pathLst>
            </a:custGeom>
            <a:solidFill>
              <a:srgbClr val="7F9A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4" name="Google Shape;19834;p141"/>
            <p:cNvSpPr/>
            <p:nvPr/>
          </p:nvSpPr>
          <p:spPr>
            <a:xfrm>
              <a:off x="5903538" y="1710667"/>
              <a:ext cx="22805" cy="28598"/>
            </a:xfrm>
            <a:custGeom>
              <a:avLst/>
              <a:gdLst/>
              <a:ahLst/>
              <a:cxnLst/>
              <a:rect l="l" t="t" r="r" b="b"/>
              <a:pathLst>
                <a:path w="870" h="1091" extrusionOk="0">
                  <a:moveTo>
                    <a:pt x="437" y="1"/>
                  </a:moveTo>
                  <a:cubicBezTo>
                    <a:pt x="194" y="1"/>
                    <a:pt x="1" y="198"/>
                    <a:pt x="1" y="437"/>
                  </a:cubicBezTo>
                  <a:lnTo>
                    <a:pt x="1" y="658"/>
                  </a:lnTo>
                  <a:cubicBezTo>
                    <a:pt x="1" y="897"/>
                    <a:pt x="194" y="1091"/>
                    <a:pt x="437" y="1091"/>
                  </a:cubicBezTo>
                  <a:cubicBezTo>
                    <a:pt x="676" y="1091"/>
                    <a:pt x="869" y="897"/>
                    <a:pt x="869" y="658"/>
                  </a:cubicBezTo>
                  <a:lnTo>
                    <a:pt x="869" y="437"/>
                  </a:lnTo>
                  <a:cubicBezTo>
                    <a:pt x="869" y="198"/>
                    <a:pt x="676" y="1"/>
                    <a:pt x="437"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5" name="Google Shape;19835;p141"/>
            <p:cNvSpPr/>
            <p:nvPr/>
          </p:nvSpPr>
          <p:spPr>
            <a:xfrm>
              <a:off x="6006239" y="1710667"/>
              <a:ext cx="22779" cy="28598"/>
            </a:xfrm>
            <a:custGeom>
              <a:avLst/>
              <a:gdLst/>
              <a:ahLst/>
              <a:cxnLst/>
              <a:rect l="l" t="t" r="r" b="b"/>
              <a:pathLst>
                <a:path w="869" h="1091" extrusionOk="0">
                  <a:moveTo>
                    <a:pt x="436" y="1"/>
                  </a:moveTo>
                  <a:cubicBezTo>
                    <a:pt x="193" y="1"/>
                    <a:pt x="0" y="198"/>
                    <a:pt x="0" y="437"/>
                  </a:cubicBezTo>
                  <a:lnTo>
                    <a:pt x="0" y="658"/>
                  </a:lnTo>
                  <a:cubicBezTo>
                    <a:pt x="0" y="897"/>
                    <a:pt x="193" y="1091"/>
                    <a:pt x="436" y="1091"/>
                  </a:cubicBezTo>
                  <a:cubicBezTo>
                    <a:pt x="675" y="1091"/>
                    <a:pt x="869" y="897"/>
                    <a:pt x="869" y="658"/>
                  </a:cubicBezTo>
                  <a:lnTo>
                    <a:pt x="869" y="437"/>
                  </a:lnTo>
                  <a:cubicBezTo>
                    <a:pt x="869" y="198"/>
                    <a:pt x="675" y="1"/>
                    <a:pt x="436"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6" name="Google Shape;19836;p141"/>
            <p:cNvSpPr/>
            <p:nvPr/>
          </p:nvSpPr>
          <p:spPr>
            <a:xfrm>
              <a:off x="5918480" y="1762096"/>
              <a:ext cx="95597" cy="74129"/>
            </a:xfrm>
            <a:custGeom>
              <a:avLst/>
              <a:gdLst/>
              <a:ahLst/>
              <a:cxnLst/>
              <a:rect l="l" t="t" r="r" b="b"/>
              <a:pathLst>
                <a:path w="3647" h="2828" extrusionOk="0">
                  <a:moveTo>
                    <a:pt x="1825" y="1"/>
                  </a:moveTo>
                  <a:cubicBezTo>
                    <a:pt x="816" y="1"/>
                    <a:pt x="0" y="634"/>
                    <a:pt x="0" y="1414"/>
                  </a:cubicBezTo>
                  <a:cubicBezTo>
                    <a:pt x="0" y="2195"/>
                    <a:pt x="440" y="2828"/>
                    <a:pt x="1825" y="2828"/>
                  </a:cubicBezTo>
                  <a:cubicBezTo>
                    <a:pt x="3207" y="2828"/>
                    <a:pt x="3647" y="2195"/>
                    <a:pt x="3647" y="1414"/>
                  </a:cubicBezTo>
                  <a:cubicBezTo>
                    <a:pt x="3647" y="634"/>
                    <a:pt x="2831" y="1"/>
                    <a:pt x="1825" y="1"/>
                  </a:cubicBezTo>
                  <a:close/>
                </a:path>
              </a:pathLst>
            </a:custGeom>
            <a:solidFill>
              <a:srgbClr val="9DB0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7" name="Google Shape;19837;p141"/>
            <p:cNvSpPr/>
            <p:nvPr/>
          </p:nvSpPr>
          <p:spPr>
            <a:xfrm>
              <a:off x="5908886" y="1716120"/>
              <a:ext cx="12110" cy="12084"/>
            </a:xfrm>
            <a:custGeom>
              <a:avLst/>
              <a:gdLst/>
              <a:ahLst/>
              <a:cxnLst/>
              <a:rect l="l" t="t" r="r" b="b"/>
              <a:pathLst>
                <a:path w="462" h="461" extrusionOk="0">
                  <a:moveTo>
                    <a:pt x="233" y="0"/>
                  </a:moveTo>
                  <a:cubicBezTo>
                    <a:pt x="103" y="0"/>
                    <a:pt x="1" y="102"/>
                    <a:pt x="1" y="229"/>
                  </a:cubicBezTo>
                  <a:cubicBezTo>
                    <a:pt x="1" y="359"/>
                    <a:pt x="103" y="461"/>
                    <a:pt x="233" y="461"/>
                  </a:cubicBezTo>
                  <a:cubicBezTo>
                    <a:pt x="359" y="461"/>
                    <a:pt x="461" y="359"/>
                    <a:pt x="461" y="229"/>
                  </a:cubicBezTo>
                  <a:cubicBezTo>
                    <a:pt x="461" y="102"/>
                    <a:pt x="359" y="0"/>
                    <a:pt x="23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8" name="Google Shape;19838;p141"/>
            <p:cNvSpPr/>
            <p:nvPr/>
          </p:nvSpPr>
          <p:spPr>
            <a:xfrm>
              <a:off x="6011586" y="1716120"/>
              <a:ext cx="12084" cy="12084"/>
            </a:xfrm>
            <a:custGeom>
              <a:avLst/>
              <a:gdLst/>
              <a:ahLst/>
              <a:cxnLst/>
              <a:rect l="l" t="t" r="r" b="b"/>
              <a:pathLst>
                <a:path w="461" h="461" extrusionOk="0">
                  <a:moveTo>
                    <a:pt x="232" y="0"/>
                  </a:moveTo>
                  <a:cubicBezTo>
                    <a:pt x="102" y="0"/>
                    <a:pt x="0" y="102"/>
                    <a:pt x="0" y="229"/>
                  </a:cubicBezTo>
                  <a:cubicBezTo>
                    <a:pt x="0" y="359"/>
                    <a:pt x="102" y="461"/>
                    <a:pt x="232" y="461"/>
                  </a:cubicBezTo>
                  <a:cubicBezTo>
                    <a:pt x="359" y="461"/>
                    <a:pt x="461" y="359"/>
                    <a:pt x="461" y="229"/>
                  </a:cubicBezTo>
                  <a:cubicBezTo>
                    <a:pt x="461" y="102"/>
                    <a:pt x="359" y="0"/>
                    <a:pt x="23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9" name="Google Shape;19839;p141"/>
            <p:cNvSpPr/>
            <p:nvPr/>
          </p:nvSpPr>
          <p:spPr>
            <a:xfrm>
              <a:off x="5918480" y="1766238"/>
              <a:ext cx="79214" cy="69987"/>
            </a:xfrm>
            <a:custGeom>
              <a:avLst/>
              <a:gdLst/>
              <a:ahLst/>
              <a:cxnLst/>
              <a:rect l="l" t="t" r="r" b="b"/>
              <a:pathLst>
                <a:path w="3022" h="2670" extrusionOk="0">
                  <a:moveTo>
                    <a:pt x="985" y="1"/>
                  </a:moveTo>
                  <a:cubicBezTo>
                    <a:pt x="401" y="240"/>
                    <a:pt x="0" y="711"/>
                    <a:pt x="0" y="1256"/>
                  </a:cubicBezTo>
                  <a:cubicBezTo>
                    <a:pt x="0" y="2037"/>
                    <a:pt x="440" y="2670"/>
                    <a:pt x="1825" y="2670"/>
                  </a:cubicBezTo>
                  <a:cubicBezTo>
                    <a:pt x="2353" y="2670"/>
                    <a:pt x="2740" y="2579"/>
                    <a:pt x="3021" y="2424"/>
                  </a:cubicBezTo>
                  <a:lnTo>
                    <a:pt x="3021" y="2424"/>
                  </a:lnTo>
                  <a:cubicBezTo>
                    <a:pt x="2870" y="2445"/>
                    <a:pt x="2715" y="2455"/>
                    <a:pt x="2557" y="2455"/>
                  </a:cubicBezTo>
                  <a:cubicBezTo>
                    <a:pt x="1175" y="2455"/>
                    <a:pt x="735" y="1724"/>
                    <a:pt x="735" y="820"/>
                  </a:cubicBezTo>
                  <a:cubicBezTo>
                    <a:pt x="735" y="528"/>
                    <a:pt x="823" y="247"/>
                    <a:pt x="985" y="1"/>
                  </a:cubicBezTo>
                  <a:close/>
                </a:path>
              </a:pathLst>
            </a:custGeom>
            <a:solidFill>
              <a:srgbClr val="869E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0" name="Google Shape;19840;p141"/>
            <p:cNvSpPr/>
            <p:nvPr/>
          </p:nvSpPr>
          <p:spPr>
            <a:xfrm>
              <a:off x="5943460" y="1790589"/>
              <a:ext cx="45662" cy="28598"/>
            </a:xfrm>
            <a:custGeom>
              <a:avLst/>
              <a:gdLst/>
              <a:ahLst/>
              <a:cxnLst/>
              <a:rect l="l" t="t" r="r" b="b"/>
              <a:pathLst>
                <a:path w="1742" h="1091" extrusionOk="0">
                  <a:moveTo>
                    <a:pt x="872" y="0"/>
                  </a:moveTo>
                  <a:cubicBezTo>
                    <a:pt x="391" y="0"/>
                    <a:pt x="0" y="211"/>
                    <a:pt x="0" y="468"/>
                  </a:cubicBezTo>
                  <a:cubicBezTo>
                    <a:pt x="0" y="725"/>
                    <a:pt x="391" y="1090"/>
                    <a:pt x="872" y="1090"/>
                  </a:cubicBezTo>
                  <a:cubicBezTo>
                    <a:pt x="1351" y="1090"/>
                    <a:pt x="1741" y="725"/>
                    <a:pt x="1741" y="468"/>
                  </a:cubicBezTo>
                  <a:cubicBezTo>
                    <a:pt x="1741" y="211"/>
                    <a:pt x="1351" y="0"/>
                    <a:pt x="872"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1" name="Google Shape;19841;p141"/>
            <p:cNvSpPr/>
            <p:nvPr/>
          </p:nvSpPr>
          <p:spPr>
            <a:xfrm>
              <a:off x="5943460" y="1791507"/>
              <a:ext cx="24640" cy="27680"/>
            </a:xfrm>
            <a:custGeom>
              <a:avLst/>
              <a:gdLst/>
              <a:ahLst/>
              <a:cxnLst/>
              <a:rect l="l" t="t" r="r" b="b"/>
              <a:pathLst>
                <a:path w="940" h="1056" extrusionOk="0">
                  <a:moveTo>
                    <a:pt x="542" y="0"/>
                  </a:moveTo>
                  <a:lnTo>
                    <a:pt x="542" y="0"/>
                  </a:lnTo>
                  <a:cubicBezTo>
                    <a:pt x="225" y="71"/>
                    <a:pt x="0" y="236"/>
                    <a:pt x="0" y="433"/>
                  </a:cubicBezTo>
                  <a:cubicBezTo>
                    <a:pt x="0" y="690"/>
                    <a:pt x="391" y="1055"/>
                    <a:pt x="869" y="1055"/>
                  </a:cubicBezTo>
                  <a:cubicBezTo>
                    <a:pt x="894" y="1055"/>
                    <a:pt x="918" y="1048"/>
                    <a:pt x="939" y="1048"/>
                  </a:cubicBezTo>
                  <a:cubicBezTo>
                    <a:pt x="683" y="841"/>
                    <a:pt x="507" y="482"/>
                    <a:pt x="507" y="201"/>
                  </a:cubicBezTo>
                  <a:cubicBezTo>
                    <a:pt x="510" y="134"/>
                    <a:pt x="521" y="67"/>
                    <a:pt x="542"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2" name="Google Shape;19842;p141"/>
            <p:cNvSpPr/>
            <p:nvPr/>
          </p:nvSpPr>
          <p:spPr>
            <a:xfrm>
              <a:off x="5885190" y="1545581"/>
              <a:ext cx="16147" cy="16514"/>
            </a:xfrm>
            <a:custGeom>
              <a:avLst/>
              <a:gdLst/>
              <a:ahLst/>
              <a:cxnLst/>
              <a:rect l="l" t="t" r="r" b="b"/>
              <a:pathLst>
                <a:path w="616" h="630" extrusionOk="0">
                  <a:moveTo>
                    <a:pt x="348" y="1"/>
                  </a:moveTo>
                  <a:cubicBezTo>
                    <a:pt x="279" y="1"/>
                    <a:pt x="210" y="36"/>
                    <a:pt x="170" y="120"/>
                  </a:cubicBezTo>
                  <a:cubicBezTo>
                    <a:pt x="138" y="187"/>
                    <a:pt x="103" y="254"/>
                    <a:pt x="61" y="314"/>
                  </a:cubicBezTo>
                  <a:cubicBezTo>
                    <a:pt x="1" y="409"/>
                    <a:pt x="29" y="535"/>
                    <a:pt x="124" y="598"/>
                  </a:cubicBezTo>
                  <a:cubicBezTo>
                    <a:pt x="158" y="620"/>
                    <a:pt x="195" y="630"/>
                    <a:pt x="233" y="630"/>
                  </a:cubicBezTo>
                  <a:cubicBezTo>
                    <a:pt x="300" y="630"/>
                    <a:pt x="367" y="596"/>
                    <a:pt x="405" y="535"/>
                  </a:cubicBezTo>
                  <a:cubicBezTo>
                    <a:pt x="455" y="458"/>
                    <a:pt x="500" y="377"/>
                    <a:pt x="539" y="293"/>
                  </a:cubicBezTo>
                  <a:cubicBezTo>
                    <a:pt x="615" y="131"/>
                    <a:pt x="482" y="1"/>
                    <a:pt x="3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3" name="Google Shape;19843;p141"/>
            <p:cNvSpPr/>
            <p:nvPr/>
          </p:nvSpPr>
          <p:spPr>
            <a:xfrm>
              <a:off x="5897929" y="1705425"/>
              <a:ext cx="34024" cy="39738"/>
            </a:xfrm>
            <a:custGeom>
              <a:avLst/>
              <a:gdLst/>
              <a:ahLst/>
              <a:cxnLst/>
              <a:rect l="l" t="t" r="r" b="b"/>
              <a:pathLst>
                <a:path w="1298" h="1516" extrusionOk="0">
                  <a:moveTo>
                    <a:pt x="651" y="405"/>
                  </a:moveTo>
                  <a:cubicBezTo>
                    <a:pt x="767" y="405"/>
                    <a:pt x="883" y="482"/>
                    <a:pt x="883" y="637"/>
                  </a:cubicBezTo>
                  <a:lnTo>
                    <a:pt x="883" y="855"/>
                  </a:lnTo>
                  <a:cubicBezTo>
                    <a:pt x="883" y="985"/>
                    <a:pt x="777" y="1087"/>
                    <a:pt x="651" y="1087"/>
                  </a:cubicBezTo>
                  <a:cubicBezTo>
                    <a:pt x="521" y="1087"/>
                    <a:pt x="419" y="985"/>
                    <a:pt x="419" y="855"/>
                  </a:cubicBezTo>
                  <a:lnTo>
                    <a:pt x="419" y="637"/>
                  </a:lnTo>
                  <a:cubicBezTo>
                    <a:pt x="419" y="482"/>
                    <a:pt x="535" y="405"/>
                    <a:pt x="651" y="405"/>
                  </a:cubicBezTo>
                  <a:close/>
                  <a:moveTo>
                    <a:pt x="651" y="0"/>
                  </a:moveTo>
                  <a:cubicBezTo>
                    <a:pt x="296" y="0"/>
                    <a:pt x="11" y="285"/>
                    <a:pt x="11" y="640"/>
                  </a:cubicBezTo>
                  <a:lnTo>
                    <a:pt x="11" y="858"/>
                  </a:lnTo>
                  <a:cubicBezTo>
                    <a:pt x="0" y="1217"/>
                    <a:pt x="289" y="1516"/>
                    <a:pt x="651" y="1516"/>
                  </a:cubicBezTo>
                  <a:cubicBezTo>
                    <a:pt x="1009" y="1516"/>
                    <a:pt x="1298" y="1217"/>
                    <a:pt x="1287" y="858"/>
                  </a:cubicBezTo>
                  <a:lnTo>
                    <a:pt x="1287" y="640"/>
                  </a:lnTo>
                  <a:cubicBezTo>
                    <a:pt x="1287" y="285"/>
                    <a:pt x="1002" y="0"/>
                    <a:pt x="6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4" name="Google Shape;19844;p141"/>
            <p:cNvSpPr/>
            <p:nvPr/>
          </p:nvSpPr>
          <p:spPr>
            <a:xfrm>
              <a:off x="6000603" y="1705425"/>
              <a:ext cx="34050" cy="39738"/>
            </a:xfrm>
            <a:custGeom>
              <a:avLst/>
              <a:gdLst/>
              <a:ahLst/>
              <a:cxnLst/>
              <a:rect l="l" t="t" r="r" b="b"/>
              <a:pathLst>
                <a:path w="1299" h="1516" extrusionOk="0">
                  <a:moveTo>
                    <a:pt x="650" y="405"/>
                  </a:moveTo>
                  <a:cubicBezTo>
                    <a:pt x="765" y="405"/>
                    <a:pt x="881" y="482"/>
                    <a:pt x="883" y="637"/>
                  </a:cubicBezTo>
                  <a:lnTo>
                    <a:pt x="883" y="855"/>
                  </a:lnTo>
                  <a:cubicBezTo>
                    <a:pt x="883" y="985"/>
                    <a:pt x="778" y="1087"/>
                    <a:pt x="651" y="1087"/>
                  </a:cubicBezTo>
                  <a:cubicBezTo>
                    <a:pt x="521" y="1087"/>
                    <a:pt x="419" y="985"/>
                    <a:pt x="419" y="855"/>
                  </a:cubicBezTo>
                  <a:lnTo>
                    <a:pt x="419" y="637"/>
                  </a:lnTo>
                  <a:cubicBezTo>
                    <a:pt x="419" y="482"/>
                    <a:pt x="534" y="405"/>
                    <a:pt x="650" y="405"/>
                  </a:cubicBezTo>
                  <a:close/>
                  <a:moveTo>
                    <a:pt x="651" y="0"/>
                  </a:moveTo>
                  <a:cubicBezTo>
                    <a:pt x="296" y="0"/>
                    <a:pt x="11" y="285"/>
                    <a:pt x="11" y="640"/>
                  </a:cubicBezTo>
                  <a:lnTo>
                    <a:pt x="11" y="858"/>
                  </a:lnTo>
                  <a:cubicBezTo>
                    <a:pt x="1" y="1217"/>
                    <a:pt x="289" y="1516"/>
                    <a:pt x="651" y="1516"/>
                  </a:cubicBezTo>
                  <a:cubicBezTo>
                    <a:pt x="1010" y="1516"/>
                    <a:pt x="1298" y="1217"/>
                    <a:pt x="1288" y="858"/>
                  </a:cubicBezTo>
                  <a:lnTo>
                    <a:pt x="1288" y="640"/>
                  </a:lnTo>
                  <a:cubicBezTo>
                    <a:pt x="1288" y="285"/>
                    <a:pt x="1003" y="0"/>
                    <a:pt x="6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5" name="Google Shape;19845;p141"/>
            <p:cNvSpPr/>
            <p:nvPr/>
          </p:nvSpPr>
          <p:spPr>
            <a:xfrm>
              <a:off x="5782699" y="1500050"/>
              <a:ext cx="367158" cy="364301"/>
            </a:xfrm>
            <a:custGeom>
              <a:avLst/>
              <a:gdLst/>
              <a:ahLst/>
              <a:cxnLst/>
              <a:rect l="l" t="t" r="r" b="b"/>
              <a:pathLst>
                <a:path w="14007" h="13898" extrusionOk="0">
                  <a:moveTo>
                    <a:pt x="10571" y="5205"/>
                  </a:moveTo>
                  <a:lnTo>
                    <a:pt x="10571" y="5205"/>
                  </a:lnTo>
                  <a:cubicBezTo>
                    <a:pt x="10248" y="5426"/>
                    <a:pt x="9956" y="5690"/>
                    <a:pt x="9703" y="5993"/>
                  </a:cubicBezTo>
                  <a:cubicBezTo>
                    <a:pt x="9611" y="5887"/>
                    <a:pt x="9509" y="5792"/>
                    <a:pt x="9404" y="5704"/>
                  </a:cubicBezTo>
                  <a:cubicBezTo>
                    <a:pt x="9783" y="5518"/>
                    <a:pt x="10170" y="5349"/>
                    <a:pt x="10571" y="5205"/>
                  </a:cubicBezTo>
                  <a:close/>
                  <a:moveTo>
                    <a:pt x="3433" y="5205"/>
                  </a:moveTo>
                  <a:lnTo>
                    <a:pt x="3433" y="5205"/>
                  </a:lnTo>
                  <a:cubicBezTo>
                    <a:pt x="3834" y="5349"/>
                    <a:pt x="4224" y="5518"/>
                    <a:pt x="4604" y="5708"/>
                  </a:cubicBezTo>
                  <a:cubicBezTo>
                    <a:pt x="4495" y="5796"/>
                    <a:pt x="4396" y="5891"/>
                    <a:pt x="4301" y="5996"/>
                  </a:cubicBezTo>
                  <a:cubicBezTo>
                    <a:pt x="4052" y="5694"/>
                    <a:pt x="3756" y="5426"/>
                    <a:pt x="3433" y="5205"/>
                  </a:cubicBezTo>
                  <a:close/>
                  <a:moveTo>
                    <a:pt x="1780" y="4836"/>
                  </a:moveTo>
                  <a:lnTo>
                    <a:pt x="1780" y="4836"/>
                  </a:lnTo>
                  <a:cubicBezTo>
                    <a:pt x="2279" y="5004"/>
                    <a:pt x="3373" y="5458"/>
                    <a:pt x="4052" y="6334"/>
                  </a:cubicBezTo>
                  <a:cubicBezTo>
                    <a:pt x="3964" y="6474"/>
                    <a:pt x="3890" y="6622"/>
                    <a:pt x="3827" y="6777"/>
                  </a:cubicBezTo>
                  <a:cubicBezTo>
                    <a:pt x="2163" y="6654"/>
                    <a:pt x="1840" y="5402"/>
                    <a:pt x="1780" y="4836"/>
                  </a:cubicBezTo>
                  <a:close/>
                  <a:moveTo>
                    <a:pt x="12224" y="4836"/>
                  </a:moveTo>
                  <a:cubicBezTo>
                    <a:pt x="12161" y="5402"/>
                    <a:pt x="11837" y="6650"/>
                    <a:pt x="10184" y="6777"/>
                  </a:cubicBezTo>
                  <a:lnTo>
                    <a:pt x="10181" y="6773"/>
                  </a:lnTo>
                  <a:cubicBezTo>
                    <a:pt x="10118" y="6618"/>
                    <a:pt x="10044" y="6471"/>
                    <a:pt x="9952" y="6330"/>
                  </a:cubicBezTo>
                  <a:cubicBezTo>
                    <a:pt x="10634" y="5455"/>
                    <a:pt x="11725" y="5004"/>
                    <a:pt x="12224" y="4836"/>
                  </a:cubicBezTo>
                  <a:close/>
                  <a:moveTo>
                    <a:pt x="7005" y="11288"/>
                  </a:moveTo>
                  <a:cubicBezTo>
                    <a:pt x="7445" y="11288"/>
                    <a:pt x="7670" y="11475"/>
                    <a:pt x="7670" y="11552"/>
                  </a:cubicBezTo>
                  <a:cubicBezTo>
                    <a:pt x="7670" y="11675"/>
                    <a:pt x="7389" y="11970"/>
                    <a:pt x="7005" y="11970"/>
                  </a:cubicBezTo>
                  <a:cubicBezTo>
                    <a:pt x="6619" y="11970"/>
                    <a:pt x="6337" y="11679"/>
                    <a:pt x="6337" y="11552"/>
                  </a:cubicBezTo>
                  <a:cubicBezTo>
                    <a:pt x="6337" y="11475"/>
                    <a:pt x="6562" y="11288"/>
                    <a:pt x="7005" y="11288"/>
                  </a:cubicBezTo>
                  <a:close/>
                  <a:moveTo>
                    <a:pt x="7005" y="5412"/>
                  </a:moveTo>
                  <a:cubicBezTo>
                    <a:pt x="8117" y="5412"/>
                    <a:pt x="8932" y="5708"/>
                    <a:pt x="9428" y="6295"/>
                  </a:cubicBezTo>
                  <a:cubicBezTo>
                    <a:pt x="9850" y="6794"/>
                    <a:pt x="10065" y="7526"/>
                    <a:pt x="10065" y="8472"/>
                  </a:cubicBezTo>
                  <a:cubicBezTo>
                    <a:pt x="10065" y="9530"/>
                    <a:pt x="9857" y="9783"/>
                    <a:pt x="9305" y="10458"/>
                  </a:cubicBezTo>
                  <a:cubicBezTo>
                    <a:pt x="9182" y="10610"/>
                    <a:pt x="9041" y="10785"/>
                    <a:pt x="8883" y="10993"/>
                  </a:cubicBezTo>
                  <a:cubicBezTo>
                    <a:pt x="8862" y="10926"/>
                    <a:pt x="8838" y="10863"/>
                    <a:pt x="8806" y="10803"/>
                  </a:cubicBezTo>
                  <a:cubicBezTo>
                    <a:pt x="8767" y="10720"/>
                    <a:pt x="8699" y="10685"/>
                    <a:pt x="8630" y="10685"/>
                  </a:cubicBezTo>
                  <a:cubicBezTo>
                    <a:pt x="8496" y="10685"/>
                    <a:pt x="8361" y="10818"/>
                    <a:pt x="8440" y="10979"/>
                  </a:cubicBezTo>
                  <a:cubicBezTo>
                    <a:pt x="8507" y="11112"/>
                    <a:pt x="8542" y="11260"/>
                    <a:pt x="8542" y="11411"/>
                  </a:cubicBezTo>
                  <a:cubicBezTo>
                    <a:pt x="8542" y="12171"/>
                    <a:pt x="8106" y="12565"/>
                    <a:pt x="7209" y="12614"/>
                  </a:cubicBezTo>
                  <a:lnTo>
                    <a:pt x="7209" y="12357"/>
                  </a:lnTo>
                  <a:cubicBezTo>
                    <a:pt x="7705" y="12269"/>
                    <a:pt x="8078" y="11879"/>
                    <a:pt x="8078" y="11552"/>
                  </a:cubicBezTo>
                  <a:cubicBezTo>
                    <a:pt x="8078" y="11169"/>
                    <a:pt x="7617" y="10880"/>
                    <a:pt x="7005" y="10880"/>
                  </a:cubicBezTo>
                  <a:cubicBezTo>
                    <a:pt x="6394" y="10880"/>
                    <a:pt x="5929" y="11169"/>
                    <a:pt x="5929" y="11552"/>
                  </a:cubicBezTo>
                  <a:cubicBezTo>
                    <a:pt x="5929" y="11879"/>
                    <a:pt x="6302" y="12269"/>
                    <a:pt x="6802" y="12357"/>
                  </a:cubicBezTo>
                  <a:lnTo>
                    <a:pt x="6802" y="12614"/>
                  </a:lnTo>
                  <a:cubicBezTo>
                    <a:pt x="5905" y="12565"/>
                    <a:pt x="5465" y="12171"/>
                    <a:pt x="5465" y="11411"/>
                  </a:cubicBezTo>
                  <a:cubicBezTo>
                    <a:pt x="5465" y="10743"/>
                    <a:pt x="6158" y="10198"/>
                    <a:pt x="7005" y="10198"/>
                  </a:cubicBezTo>
                  <a:cubicBezTo>
                    <a:pt x="7301" y="10198"/>
                    <a:pt x="7593" y="10269"/>
                    <a:pt x="7856" y="10402"/>
                  </a:cubicBezTo>
                  <a:cubicBezTo>
                    <a:pt x="7891" y="10421"/>
                    <a:pt x="7925" y="10429"/>
                    <a:pt x="7957" y="10429"/>
                  </a:cubicBezTo>
                  <a:cubicBezTo>
                    <a:pt x="8142" y="10429"/>
                    <a:pt x="8250" y="10152"/>
                    <a:pt x="8046" y="10043"/>
                  </a:cubicBezTo>
                  <a:cubicBezTo>
                    <a:pt x="7723" y="9875"/>
                    <a:pt x="7368" y="9790"/>
                    <a:pt x="7005" y="9790"/>
                  </a:cubicBezTo>
                  <a:cubicBezTo>
                    <a:pt x="6105" y="9790"/>
                    <a:pt x="5349" y="10300"/>
                    <a:pt x="5128" y="10993"/>
                  </a:cubicBezTo>
                  <a:cubicBezTo>
                    <a:pt x="4966" y="10785"/>
                    <a:pt x="4825" y="10610"/>
                    <a:pt x="4702" y="10458"/>
                  </a:cubicBezTo>
                  <a:cubicBezTo>
                    <a:pt x="4150" y="9780"/>
                    <a:pt x="3943" y="9527"/>
                    <a:pt x="3943" y="8472"/>
                  </a:cubicBezTo>
                  <a:cubicBezTo>
                    <a:pt x="3943" y="7526"/>
                    <a:pt x="4157" y="6794"/>
                    <a:pt x="4583" y="6295"/>
                  </a:cubicBezTo>
                  <a:cubicBezTo>
                    <a:pt x="5078" y="5708"/>
                    <a:pt x="5894" y="5412"/>
                    <a:pt x="7005" y="5412"/>
                  </a:cubicBezTo>
                  <a:close/>
                  <a:moveTo>
                    <a:pt x="5940" y="12846"/>
                  </a:moveTo>
                  <a:lnTo>
                    <a:pt x="5940" y="12846"/>
                  </a:lnTo>
                  <a:cubicBezTo>
                    <a:pt x="6228" y="12969"/>
                    <a:pt x="6583" y="13032"/>
                    <a:pt x="7005" y="13032"/>
                  </a:cubicBezTo>
                  <a:cubicBezTo>
                    <a:pt x="7424" y="13032"/>
                    <a:pt x="7779" y="12969"/>
                    <a:pt x="8067" y="12846"/>
                  </a:cubicBezTo>
                  <a:lnTo>
                    <a:pt x="8067" y="12846"/>
                  </a:lnTo>
                  <a:cubicBezTo>
                    <a:pt x="7958" y="13286"/>
                    <a:pt x="7614" y="13493"/>
                    <a:pt x="7005" y="13493"/>
                  </a:cubicBezTo>
                  <a:cubicBezTo>
                    <a:pt x="6394" y="13493"/>
                    <a:pt x="6049" y="13286"/>
                    <a:pt x="5940" y="12846"/>
                  </a:cubicBezTo>
                  <a:close/>
                  <a:moveTo>
                    <a:pt x="1998" y="1"/>
                  </a:moveTo>
                  <a:cubicBezTo>
                    <a:pt x="1886" y="1"/>
                    <a:pt x="1798" y="92"/>
                    <a:pt x="1798" y="204"/>
                  </a:cubicBezTo>
                  <a:cubicBezTo>
                    <a:pt x="1798" y="665"/>
                    <a:pt x="1724" y="1949"/>
                    <a:pt x="1411" y="2459"/>
                  </a:cubicBezTo>
                  <a:cubicBezTo>
                    <a:pt x="1073" y="2191"/>
                    <a:pt x="813" y="1843"/>
                    <a:pt x="644" y="1449"/>
                  </a:cubicBezTo>
                  <a:cubicBezTo>
                    <a:pt x="507" y="1133"/>
                    <a:pt x="444" y="788"/>
                    <a:pt x="461" y="440"/>
                  </a:cubicBezTo>
                  <a:cubicBezTo>
                    <a:pt x="477" y="296"/>
                    <a:pt x="365" y="216"/>
                    <a:pt x="256" y="216"/>
                  </a:cubicBezTo>
                  <a:cubicBezTo>
                    <a:pt x="162" y="216"/>
                    <a:pt x="70" y="273"/>
                    <a:pt x="57" y="398"/>
                  </a:cubicBezTo>
                  <a:cubicBezTo>
                    <a:pt x="53" y="419"/>
                    <a:pt x="1" y="946"/>
                    <a:pt x="261" y="1583"/>
                  </a:cubicBezTo>
                  <a:cubicBezTo>
                    <a:pt x="500" y="2170"/>
                    <a:pt x="1059" y="2965"/>
                    <a:pt x="2367" y="3440"/>
                  </a:cubicBezTo>
                  <a:cubicBezTo>
                    <a:pt x="4203" y="4108"/>
                    <a:pt x="5219" y="4871"/>
                    <a:pt x="5595" y="5191"/>
                  </a:cubicBezTo>
                  <a:cubicBezTo>
                    <a:pt x="5388" y="5254"/>
                    <a:pt x="5184" y="5338"/>
                    <a:pt x="4991" y="5444"/>
                  </a:cubicBezTo>
                  <a:cubicBezTo>
                    <a:pt x="4590" y="5229"/>
                    <a:pt x="3092" y="4477"/>
                    <a:pt x="1583" y="4350"/>
                  </a:cubicBezTo>
                  <a:cubicBezTo>
                    <a:pt x="1577" y="4350"/>
                    <a:pt x="1571" y="4350"/>
                    <a:pt x="1565" y="4350"/>
                  </a:cubicBezTo>
                  <a:cubicBezTo>
                    <a:pt x="1457" y="4350"/>
                    <a:pt x="1365" y="4437"/>
                    <a:pt x="1362" y="4547"/>
                  </a:cubicBezTo>
                  <a:cubicBezTo>
                    <a:pt x="1362" y="4983"/>
                    <a:pt x="1457" y="5419"/>
                    <a:pt x="1643" y="5817"/>
                  </a:cubicBezTo>
                  <a:cubicBezTo>
                    <a:pt x="1910" y="6376"/>
                    <a:pt x="2480" y="7047"/>
                    <a:pt x="3696" y="7171"/>
                  </a:cubicBezTo>
                  <a:cubicBezTo>
                    <a:pt x="3587" y="7596"/>
                    <a:pt x="3535" y="8032"/>
                    <a:pt x="3538" y="8472"/>
                  </a:cubicBezTo>
                  <a:cubicBezTo>
                    <a:pt x="3538" y="9671"/>
                    <a:pt x="3805" y="9998"/>
                    <a:pt x="4389" y="10712"/>
                  </a:cubicBezTo>
                  <a:cubicBezTo>
                    <a:pt x="4572" y="10940"/>
                    <a:pt x="4804" y="11221"/>
                    <a:pt x="5068" y="11591"/>
                  </a:cubicBezTo>
                  <a:cubicBezTo>
                    <a:pt x="5103" y="11992"/>
                    <a:pt x="5244" y="12315"/>
                    <a:pt x="5497" y="12554"/>
                  </a:cubicBezTo>
                  <a:cubicBezTo>
                    <a:pt x="5522" y="13419"/>
                    <a:pt x="6053" y="13897"/>
                    <a:pt x="7005" y="13897"/>
                  </a:cubicBezTo>
                  <a:cubicBezTo>
                    <a:pt x="7958" y="13897"/>
                    <a:pt x="8493" y="13419"/>
                    <a:pt x="8514" y="12554"/>
                  </a:cubicBezTo>
                  <a:cubicBezTo>
                    <a:pt x="8767" y="12315"/>
                    <a:pt x="8911" y="11992"/>
                    <a:pt x="8943" y="11591"/>
                  </a:cubicBezTo>
                  <a:cubicBezTo>
                    <a:pt x="9210" y="11221"/>
                    <a:pt x="9439" y="10940"/>
                    <a:pt x="9625" y="10712"/>
                  </a:cubicBezTo>
                  <a:cubicBezTo>
                    <a:pt x="10209" y="9998"/>
                    <a:pt x="10473" y="9671"/>
                    <a:pt x="10473" y="8472"/>
                  </a:cubicBezTo>
                  <a:cubicBezTo>
                    <a:pt x="10480" y="8032"/>
                    <a:pt x="10427" y="7596"/>
                    <a:pt x="10318" y="7171"/>
                  </a:cubicBezTo>
                  <a:cubicBezTo>
                    <a:pt x="11528" y="7047"/>
                    <a:pt x="12097" y="6376"/>
                    <a:pt x="12365" y="5817"/>
                  </a:cubicBezTo>
                  <a:cubicBezTo>
                    <a:pt x="12551" y="5419"/>
                    <a:pt x="12646" y="4983"/>
                    <a:pt x="12646" y="4547"/>
                  </a:cubicBezTo>
                  <a:cubicBezTo>
                    <a:pt x="12643" y="4437"/>
                    <a:pt x="12551" y="4350"/>
                    <a:pt x="12443" y="4350"/>
                  </a:cubicBezTo>
                  <a:cubicBezTo>
                    <a:pt x="12437" y="4350"/>
                    <a:pt x="12430" y="4350"/>
                    <a:pt x="12424" y="4350"/>
                  </a:cubicBezTo>
                  <a:cubicBezTo>
                    <a:pt x="10916" y="4480"/>
                    <a:pt x="9425" y="5229"/>
                    <a:pt x="9020" y="5444"/>
                  </a:cubicBezTo>
                  <a:cubicBezTo>
                    <a:pt x="8827" y="5338"/>
                    <a:pt x="8623" y="5254"/>
                    <a:pt x="8412" y="5191"/>
                  </a:cubicBezTo>
                  <a:cubicBezTo>
                    <a:pt x="8788" y="4871"/>
                    <a:pt x="9808" y="4108"/>
                    <a:pt x="11640" y="3440"/>
                  </a:cubicBezTo>
                  <a:cubicBezTo>
                    <a:pt x="12948" y="2965"/>
                    <a:pt x="13507" y="2167"/>
                    <a:pt x="13746" y="1583"/>
                  </a:cubicBezTo>
                  <a:cubicBezTo>
                    <a:pt x="14007" y="946"/>
                    <a:pt x="13950" y="422"/>
                    <a:pt x="13947" y="398"/>
                  </a:cubicBezTo>
                  <a:cubicBezTo>
                    <a:pt x="13934" y="274"/>
                    <a:pt x="13842" y="216"/>
                    <a:pt x="13749" y="216"/>
                  </a:cubicBezTo>
                  <a:cubicBezTo>
                    <a:pt x="13639" y="216"/>
                    <a:pt x="13527" y="297"/>
                    <a:pt x="13543" y="444"/>
                  </a:cubicBezTo>
                  <a:cubicBezTo>
                    <a:pt x="13560" y="788"/>
                    <a:pt x="13497" y="1133"/>
                    <a:pt x="13360" y="1449"/>
                  </a:cubicBezTo>
                  <a:cubicBezTo>
                    <a:pt x="13194" y="1847"/>
                    <a:pt x="12931" y="2195"/>
                    <a:pt x="12593" y="2462"/>
                  </a:cubicBezTo>
                  <a:cubicBezTo>
                    <a:pt x="12474" y="2265"/>
                    <a:pt x="12375" y="1928"/>
                    <a:pt x="12305" y="1481"/>
                  </a:cubicBezTo>
                  <a:cubicBezTo>
                    <a:pt x="12288" y="1361"/>
                    <a:pt x="12198" y="1306"/>
                    <a:pt x="12108" y="1306"/>
                  </a:cubicBezTo>
                  <a:cubicBezTo>
                    <a:pt x="11995" y="1306"/>
                    <a:pt x="11880" y="1392"/>
                    <a:pt x="11904" y="1541"/>
                  </a:cubicBezTo>
                  <a:cubicBezTo>
                    <a:pt x="11981" y="2061"/>
                    <a:pt x="12104" y="2451"/>
                    <a:pt x="12263" y="2698"/>
                  </a:cubicBezTo>
                  <a:cubicBezTo>
                    <a:pt x="12020" y="2842"/>
                    <a:pt x="11767" y="2965"/>
                    <a:pt x="11503" y="3060"/>
                  </a:cubicBezTo>
                  <a:cubicBezTo>
                    <a:pt x="11172" y="3179"/>
                    <a:pt x="10870" y="3302"/>
                    <a:pt x="10589" y="3426"/>
                  </a:cubicBezTo>
                  <a:cubicBezTo>
                    <a:pt x="11011" y="2803"/>
                    <a:pt x="11253" y="2209"/>
                    <a:pt x="10983" y="1340"/>
                  </a:cubicBezTo>
                  <a:cubicBezTo>
                    <a:pt x="10951" y="1239"/>
                    <a:pt x="10873" y="1196"/>
                    <a:pt x="10795" y="1196"/>
                  </a:cubicBezTo>
                  <a:cubicBezTo>
                    <a:pt x="10672" y="1196"/>
                    <a:pt x="10546" y="1303"/>
                    <a:pt x="10596" y="1460"/>
                  </a:cubicBezTo>
                  <a:cubicBezTo>
                    <a:pt x="10736" y="1913"/>
                    <a:pt x="10708" y="2272"/>
                    <a:pt x="10571" y="2617"/>
                  </a:cubicBezTo>
                  <a:cubicBezTo>
                    <a:pt x="10160" y="2360"/>
                    <a:pt x="9924" y="1864"/>
                    <a:pt x="9924" y="1857"/>
                  </a:cubicBezTo>
                  <a:cubicBezTo>
                    <a:pt x="9884" y="1773"/>
                    <a:pt x="9815" y="1738"/>
                    <a:pt x="9745" y="1738"/>
                  </a:cubicBezTo>
                  <a:cubicBezTo>
                    <a:pt x="9612" y="1738"/>
                    <a:pt x="9477" y="1868"/>
                    <a:pt x="9551" y="2030"/>
                  </a:cubicBezTo>
                  <a:cubicBezTo>
                    <a:pt x="9565" y="2058"/>
                    <a:pt x="9850" y="2662"/>
                    <a:pt x="10388" y="2979"/>
                  </a:cubicBezTo>
                  <a:cubicBezTo>
                    <a:pt x="10227" y="3232"/>
                    <a:pt x="10054" y="3478"/>
                    <a:pt x="9871" y="3714"/>
                  </a:cubicBezTo>
                  <a:lnTo>
                    <a:pt x="9808" y="3798"/>
                  </a:lnTo>
                  <a:cubicBezTo>
                    <a:pt x="8591" y="4431"/>
                    <a:pt x="8011" y="4997"/>
                    <a:pt x="7930" y="5082"/>
                  </a:cubicBezTo>
                  <a:cubicBezTo>
                    <a:pt x="7623" y="5031"/>
                    <a:pt x="7312" y="5005"/>
                    <a:pt x="7002" y="5005"/>
                  </a:cubicBezTo>
                  <a:cubicBezTo>
                    <a:pt x="6692" y="5005"/>
                    <a:pt x="6381" y="5031"/>
                    <a:pt x="6074" y="5082"/>
                  </a:cubicBezTo>
                  <a:cubicBezTo>
                    <a:pt x="5986" y="4994"/>
                    <a:pt x="5409" y="4431"/>
                    <a:pt x="4192" y="3798"/>
                  </a:cubicBezTo>
                  <a:lnTo>
                    <a:pt x="4133" y="3714"/>
                  </a:lnTo>
                  <a:cubicBezTo>
                    <a:pt x="3946" y="3478"/>
                    <a:pt x="3774" y="3232"/>
                    <a:pt x="3616" y="2979"/>
                  </a:cubicBezTo>
                  <a:cubicBezTo>
                    <a:pt x="3651" y="2958"/>
                    <a:pt x="3689" y="2937"/>
                    <a:pt x="3725" y="2909"/>
                  </a:cubicBezTo>
                  <a:cubicBezTo>
                    <a:pt x="3906" y="2782"/>
                    <a:pt x="3783" y="2535"/>
                    <a:pt x="3611" y="2535"/>
                  </a:cubicBezTo>
                  <a:cubicBezTo>
                    <a:pt x="3573" y="2535"/>
                    <a:pt x="3533" y="2547"/>
                    <a:pt x="3493" y="2575"/>
                  </a:cubicBezTo>
                  <a:cubicBezTo>
                    <a:pt x="3471" y="2589"/>
                    <a:pt x="3450" y="2603"/>
                    <a:pt x="3433" y="2617"/>
                  </a:cubicBezTo>
                  <a:cubicBezTo>
                    <a:pt x="3296" y="2272"/>
                    <a:pt x="3267" y="1913"/>
                    <a:pt x="3408" y="1460"/>
                  </a:cubicBezTo>
                  <a:cubicBezTo>
                    <a:pt x="3458" y="1303"/>
                    <a:pt x="3331" y="1196"/>
                    <a:pt x="3207" y="1196"/>
                  </a:cubicBezTo>
                  <a:cubicBezTo>
                    <a:pt x="3127" y="1196"/>
                    <a:pt x="3049" y="1239"/>
                    <a:pt x="3018" y="1340"/>
                  </a:cubicBezTo>
                  <a:cubicBezTo>
                    <a:pt x="2751" y="2209"/>
                    <a:pt x="2997" y="2803"/>
                    <a:pt x="3415" y="3426"/>
                  </a:cubicBezTo>
                  <a:cubicBezTo>
                    <a:pt x="3134" y="3302"/>
                    <a:pt x="2831" y="3179"/>
                    <a:pt x="2501" y="3060"/>
                  </a:cubicBezTo>
                  <a:cubicBezTo>
                    <a:pt x="2237" y="2965"/>
                    <a:pt x="1984" y="2842"/>
                    <a:pt x="1745" y="2694"/>
                  </a:cubicBezTo>
                  <a:cubicBezTo>
                    <a:pt x="2198" y="1991"/>
                    <a:pt x="2202" y="278"/>
                    <a:pt x="2202" y="204"/>
                  </a:cubicBezTo>
                  <a:cubicBezTo>
                    <a:pt x="2202" y="92"/>
                    <a:pt x="2111" y="1"/>
                    <a:pt x="19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846" name="Google Shape;19846;p141"/>
          <p:cNvGrpSpPr/>
          <p:nvPr/>
        </p:nvGrpSpPr>
        <p:grpSpPr>
          <a:xfrm>
            <a:off x="3048709" y="1675727"/>
            <a:ext cx="366241" cy="317800"/>
            <a:chOff x="3048709" y="1523327"/>
            <a:chExt cx="366241" cy="317800"/>
          </a:xfrm>
        </p:grpSpPr>
        <p:sp>
          <p:nvSpPr>
            <p:cNvPr id="19847" name="Google Shape;19847;p141"/>
            <p:cNvSpPr/>
            <p:nvPr/>
          </p:nvSpPr>
          <p:spPr>
            <a:xfrm>
              <a:off x="3175341" y="1668911"/>
              <a:ext cx="237669" cy="164195"/>
            </a:xfrm>
            <a:custGeom>
              <a:avLst/>
              <a:gdLst/>
              <a:ahLst/>
              <a:cxnLst/>
              <a:rect l="l" t="t" r="r" b="b"/>
              <a:pathLst>
                <a:path w="9067" h="6264" extrusionOk="0">
                  <a:moveTo>
                    <a:pt x="2704" y="1"/>
                  </a:moveTo>
                  <a:cubicBezTo>
                    <a:pt x="2293" y="1"/>
                    <a:pt x="1857" y="14"/>
                    <a:pt x="1393" y="43"/>
                  </a:cubicBezTo>
                  <a:lnTo>
                    <a:pt x="947" y="1087"/>
                  </a:lnTo>
                  <a:cubicBezTo>
                    <a:pt x="1550" y="997"/>
                    <a:pt x="2140" y="955"/>
                    <a:pt x="2696" y="955"/>
                  </a:cubicBezTo>
                  <a:cubicBezTo>
                    <a:pt x="3382" y="955"/>
                    <a:pt x="4018" y="1020"/>
                    <a:pt x="4565" y="1140"/>
                  </a:cubicBezTo>
                  <a:cubicBezTo>
                    <a:pt x="6207" y="1506"/>
                    <a:pt x="7491" y="2202"/>
                    <a:pt x="7136" y="3127"/>
                  </a:cubicBezTo>
                  <a:cubicBezTo>
                    <a:pt x="6710" y="4245"/>
                    <a:pt x="4347" y="4976"/>
                    <a:pt x="2596" y="4980"/>
                  </a:cubicBezTo>
                  <a:cubicBezTo>
                    <a:pt x="2297" y="4980"/>
                    <a:pt x="1822" y="4962"/>
                    <a:pt x="1404" y="4857"/>
                  </a:cubicBezTo>
                  <a:lnTo>
                    <a:pt x="1" y="5841"/>
                  </a:lnTo>
                  <a:cubicBezTo>
                    <a:pt x="669" y="6122"/>
                    <a:pt x="1514" y="6263"/>
                    <a:pt x="2429" y="6263"/>
                  </a:cubicBezTo>
                  <a:cubicBezTo>
                    <a:pt x="3681" y="6263"/>
                    <a:pt x="5065" y="5998"/>
                    <a:pt x="6302" y="5462"/>
                  </a:cubicBezTo>
                  <a:cubicBezTo>
                    <a:pt x="8950" y="4319"/>
                    <a:pt x="9066" y="2849"/>
                    <a:pt x="8880" y="2255"/>
                  </a:cubicBezTo>
                  <a:cubicBezTo>
                    <a:pt x="8677" y="1623"/>
                    <a:pt x="7232" y="1"/>
                    <a:pt x="2704" y="1"/>
                  </a:cubicBez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8" name="Google Shape;19848;p141"/>
            <p:cNvSpPr/>
            <p:nvPr/>
          </p:nvSpPr>
          <p:spPr>
            <a:xfrm>
              <a:off x="3200138" y="1684953"/>
              <a:ext cx="192138" cy="100499"/>
            </a:xfrm>
            <a:custGeom>
              <a:avLst/>
              <a:gdLst/>
              <a:ahLst/>
              <a:cxnLst/>
              <a:rect l="l" t="t" r="r" b="b"/>
              <a:pathLst>
                <a:path w="7330" h="3834" extrusionOk="0">
                  <a:moveTo>
                    <a:pt x="2676" y="1"/>
                  </a:moveTo>
                  <a:cubicBezTo>
                    <a:pt x="1889" y="1"/>
                    <a:pt x="1012" y="89"/>
                    <a:pt x="61" y="299"/>
                  </a:cubicBezTo>
                  <a:lnTo>
                    <a:pt x="1" y="475"/>
                  </a:lnTo>
                  <a:cubicBezTo>
                    <a:pt x="604" y="385"/>
                    <a:pt x="1194" y="343"/>
                    <a:pt x="1750" y="343"/>
                  </a:cubicBezTo>
                  <a:cubicBezTo>
                    <a:pt x="2436" y="343"/>
                    <a:pt x="3072" y="408"/>
                    <a:pt x="3619" y="528"/>
                  </a:cubicBezTo>
                  <a:cubicBezTo>
                    <a:pt x="5261" y="894"/>
                    <a:pt x="6545" y="1590"/>
                    <a:pt x="6193" y="2515"/>
                  </a:cubicBezTo>
                  <a:cubicBezTo>
                    <a:pt x="5982" y="3060"/>
                    <a:pt x="5314" y="3513"/>
                    <a:pt x="4481" y="3833"/>
                  </a:cubicBezTo>
                  <a:cubicBezTo>
                    <a:pt x="6049" y="3320"/>
                    <a:pt x="7329" y="2497"/>
                    <a:pt x="7027" y="1643"/>
                  </a:cubicBezTo>
                  <a:cubicBezTo>
                    <a:pt x="6757" y="884"/>
                    <a:pt x="5160" y="1"/>
                    <a:pt x="2676" y="1"/>
                  </a:cubicBezTo>
                  <a:close/>
                </a:path>
              </a:pathLst>
            </a:custGeom>
            <a:solidFill>
              <a:srgbClr val="BED0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9" name="Google Shape;19849;p141"/>
            <p:cNvSpPr/>
            <p:nvPr/>
          </p:nvSpPr>
          <p:spPr>
            <a:xfrm>
              <a:off x="3086586" y="1528700"/>
              <a:ext cx="148992" cy="292427"/>
            </a:xfrm>
            <a:custGeom>
              <a:avLst/>
              <a:gdLst/>
              <a:ahLst/>
              <a:cxnLst/>
              <a:rect l="l" t="t" r="r" b="b"/>
              <a:pathLst>
                <a:path w="5684" h="11156" extrusionOk="0">
                  <a:moveTo>
                    <a:pt x="2949" y="0"/>
                  </a:moveTo>
                  <a:cubicBezTo>
                    <a:pt x="2040" y="0"/>
                    <a:pt x="1050" y="413"/>
                    <a:pt x="275" y="1264"/>
                  </a:cubicBezTo>
                  <a:cubicBezTo>
                    <a:pt x="1" y="1569"/>
                    <a:pt x="85" y="1974"/>
                    <a:pt x="591" y="2150"/>
                  </a:cubicBezTo>
                  <a:cubicBezTo>
                    <a:pt x="634" y="2279"/>
                    <a:pt x="891" y="2886"/>
                    <a:pt x="1972" y="2886"/>
                  </a:cubicBezTo>
                  <a:cubicBezTo>
                    <a:pt x="2125" y="2886"/>
                    <a:pt x="2295" y="2873"/>
                    <a:pt x="2483" y="2846"/>
                  </a:cubicBezTo>
                  <a:lnTo>
                    <a:pt x="2483" y="2846"/>
                  </a:lnTo>
                  <a:cubicBezTo>
                    <a:pt x="2483" y="2846"/>
                    <a:pt x="2536" y="3240"/>
                    <a:pt x="1798" y="5895"/>
                  </a:cubicBezTo>
                  <a:cubicBezTo>
                    <a:pt x="1439" y="7192"/>
                    <a:pt x="1080" y="9172"/>
                    <a:pt x="2413" y="10557"/>
                  </a:cubicBezTo>
                  <a:cubicBezTo>
                    <a:pt x="2670" y="10811"/>
                    <a:pt x="2972" y="11015"/>
                    <a:pt x="3303" y="11155"/>
                  </a:cubicBezTo>
                  <a:cubicBezTo>
                    <a:pt x="3939" y="10909"/>
                    <a:pt x="4554" y="10614"/>
                    <a:pt x="5142" y="10273"/>
                  </a:cubicBezTo>
                  <a:cubicBezTo>
                    <a:pt x="4797" y="10223"/>
                    <a:pt x="4449" y="10136"/>
                    <a:pt x="4210" y="9967"/>
                  </a:cubicBezTo>
                  <a:cubicBezTo>
                    <a:pt x="3063" y="9172"/>
                    <a:pt x="3651" y="7966"/>
                    <a:pt x="4368" y="6426"/>
                  </a:cubicBezTo>
                  <a:cubicBezTo>
                    <a:pt x="4572" y="6000"/>
                    <a:pt x="5356" y="4288"/>
                    <a:pt x="5472" y="3141"/>
                  </a:cubicBezTo>
                  <a:cubicBezTo>
                    <a:pt x="5683" y="1084"/>
                    <a:pt x="4423" y="0"/>
                    <a:pt x="2949" y="0"/>
                  </a:cubicBez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0" name="Google Shape;19850;p141"/>
            <p:cNvSpPr/>
            <p:nvPr/>
          </p:nvSpPr>
          <p:spPr>
            <a:xfrm>
              <a:off x="3058748" y="1644848"/>
              <a:ext cx="276018" cy="190879"/>
            </a:xfrm>
            <a:custGeom>
              <a:avLst/>
              <a:gdLst/>
              <a:ahLst/>
              <a:cxnLst/>
              <a:rect l="l" t="t" r="r" b="b"/>
              <a:pathLst>
                <a:path w="10530" h="7282" extrusionOk="0">
                  <a:moveTo>
                    <a:pt x="10413" y="0"/>
                  </a:moveTo>
                  <a:cubicBezTo>
                    <a:pt x="10409" y="0"/>
                    <a:pt x="10406" y="0"/>
                    <a:pt x="10402" y="1"/>
                  </a:cubicBezTo>
                  <a:cubicBezTo>
                    <a:pt x="7927" y="265"/>
                    <a:pt x="7772" y="4083"/>
                    <a:pt x="6091" y="5304"/>
                  </a:cubicBezTo>
                  <a:cubicBezTo>
                    <a:pt x="5342" y="5846"/>
                    <a:pt x="4564" y="6077"/>
                    <a:pt x="3882" y="6077"/>
                  </a:cubicBezTo>
                  <a:cubicBezTo>
                    <a:pt x="2922" y="6077"/>
                    <a:pt x="2151" y="5619"/>
                    <a:pt x="1917" y="4924"/>
                  </a:cubicBezTo>
                  <a:cubicBezTo>
                    <a:pt x="1611" y="4006"/>
                    <a:pt x="2146" y="3341"/>
                    <a:pt x="2620" y="2944"/>
                  </a:cubicBezTo>
                  <a:lnTo>
                    <a:pt x="2923" y="1545"/>
                  </a:lnTo>
                  <a:lnTo>
                    <a:pt x="2923" y="1545"/>
                  </a:lnTo>
                  <a:cubicBezTo>
                    <a:pt x="1914" y="1938"/>
                    <a:pt x="1066" y="2709"/>
                    <a:pt x="757" y="3419"/>
                  </a:cubicBezTo>
                  <a:cubicBezTo>
                    <a:pt x="1" y="5157"/>
                    <a:pt x="1198" y="7282"/>
                    <a:pt x="3549" y="7282"/>
                  </a:cubicBezTo>
                  <a:cubicBezTo>
                    <a:pt x="4271" y="7282"/>
                    <a:pt x="5101" y="7082"/>
                    <a:pt x="6017" y="6608"/>
                  </a:cubicBezTo>
                  <a:cubicBezTo>
                    <a:pt x="9200" y="4966"/>
                    <a:pt x="8187" y="1344"/>
                    <a:pt x="10448" y="159"/>
                  </a:cubicBezTo>
                  <a:cubicBezTo>
                    <a:pt x="10529" y="119"/>
                    <a:pt x="10497" y="0"/>
                    <a:pt x="10413" y="0"/>
                  </a:cubicBez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1" name="Google Shape;19851;p141"/>
            <p:cNvSpPr/>
            <p:nvPr/>
          </p:nvSpPr>
          <p:spPr>
            <a:xfrm>
              <a:off x="3067425" y="1649016"/>
              <a:ext cx="265218" cy="186712"/>
            </a:xfrm>
            <a:custGeom>
              <a:avLst/>
              <a:gdLst/>
              <a:ahLst/>
              <a:cxnLst/>
              <a:rect l="l" t="t" r="r" b="b"/>
              <a:pathLst>
                <a:path w="10118" h="7123" extrusionOk="0">
                  <a:moveTo>
                    <a:pt x="10117" y="0"/>
                  </a:moveTo>
                  <a:lnTo>
                    <a:pt x="10117" y="0"/>
                  </a:lnTo>
                  <a:cubicBezTo>
                    <a:pt x="9804" y="18"/>
                    <a:pt x="8679" y="201"/>
                    <a:pt x="7863" y="2578"/>
                  </a:cubicBezTo>
                  <a:cubicBezTo>
                    <a:pt x="7566" y="3436"/>
                    <a:pt x="6768" y="6622"/>
                    <a:pt x="2843" y="6622"/>
                  </a:cubicBezTo>
                  <a:cubicBezTo>
                    <a:pt x="2811" y="6622"/>
                    <a:pt x="2779" y="6622"/>
                    <a:pt x="2747" y="6622"/>
                  </a:cubicBezTo>
                  <a:cubicBezTo>
                    <a:pt x="1175" y="6600"/>
                    <a:pt x="173" y="5261"/>
                    <a:pt x="229" y="3949"/>
                  </a:cubicBezTo>
                  <a:lnTo>
                    <a:pt x="229" y="3949"/>
                  </a:lnTo>
                  <a:cubicBezTo>
                    <a:pt x="0" y="5514"/>
                    <a:pt x="1172" y="7123"/>
                    <a:pt x="3218" y="7123"/>
                  </a:cubicBezTo>
                  <a:cubicBezTo>
                    <a:pt x="3939" y="7123"/>
                    <a:pt x="4770" y="6922"/>
                    <a:pt x="5686" y="6449"/>
                  </a:cubicBezTo>
                  <a:cubicBezTo>
                    <a:pt x="8869" y="4807"/>
                    <a:pt x="7856" y="1185"/>
                    <a:pt x="10117" y="0"/>
                  </a:cubicBezTo>
                  <a:close/>
                </a:path>
              </a:pathLst>
            </a:custGeom>
            <a:solidFill>
              <a:srgbClr val="BED0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2" name="Google Shape;19852;p141"/>
            <p:cNvSpPr/>
            <p:nvPr/>
          </p:nvSpPr>
          <p:spPr>
            <a:xfrm>
              <a:off x="3115524" y="1590850"/>
              <a:ext cx="82910" cy="213160"/>
            </a:xfrm>
            <a:custGeom>
              <a:avLst/>
              <a:gdLst/>
              <a:ahLst/>
              <a:cxnLst/>
              <a:rect l="l" t="t" r="r" b="b"/>
              <a:pathLst>
                <a:path w="3163" h="8132" extrusionOk="0">
                  <a:moveTo>
                    <a:pt x="2962" y="0"/>
                  </a:moveTo>
                  <a:cubicBezTo>
                    <a:pt x="2582" y="246"/>
                    <a:pt x="1379" y="475"/>
                    <a:pt x="1379" y="475"/>
                  </a:cubicBezTo>
                  <a:cubicBezTo>
                    <a:pt x="1379" y="475"/>
                    <a:pt x="1435" y="869"/>
                    <a:pt x="697" y="3527"/>
                  </a:cubicBezTo>
                  <a:cubicBezTo>
                    <a:pt x="345" y="4793"/>
                    <a:pt x="1" y="6710"/>
                    <a:pt x="1228" y="8092"/>
                  </a:cubicBezTo>
                  <a:cubicBezTo>
                    <a:pt x="1391" y="8119"/>
                    <a:pt x="1554" y="8132"/>
                    <a:pt x="1718" y="8132"/>
                  </a:cubicBezTo>
                  <a:cubicBezTo>
                    <a:pt x="1852" y="8132"/>
                    <a:pt x="1987" y="8123"/>
                    <a:pt x="2121" y="8106"/>
                  </a:cubicBezTo>
                  <a:cubicBezTo>
                    <a:pt x="778" y="6259"/>
                    <a:pt x="2068" y="3661"/>
                    <a:pt x="2599" y="2581"/>
                  </a:cubicBezTo>
                  <a:cubicBezTo>
                    <a:pt x="3162" y="1438"/>
                    <a:pt x="2962" y="0"/>
                    <a:pt x="2962" y="0"/>
                  </a:cubicBezTo>
                  <a:close/>
                </a:path>
              </a:pathLst>
            </a:custGeom>
            <a:solidFill>
              <a:srgbClr val="CEDD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3" name="Google Shape;19853;p141"/>
            <p:cNvSpPr/>
            <p:nvPr/>
          </p:nvSpPr>
          <p:spPr>
            <a:xfrm>
              <a:off x="3101606" y="1573707"/>
              <a:ext cx="91613" cy="31324"/>
            </a:xfrm>
            <a:custGeom>
              <a:avLst/>
              <a:gdLst/>
              <a:ahLst/>
              <a:cxnLst/>
              <a:rect l="l" t="t" r="r" b="b"/>
              <a:pathLst>
                <a:path w="3495" h="1195" extrusionOk="0">
                  <a:moveTo>
                    <a:pt x="2917" y="0"/>
                  </a:moveTo>
                  <a:cubicBezTo>
                    <a:pt x="2783" y="0"/>
                    <a:pt x="2633" y="33"/>
                    <a:pt x="2480" y="92"/>
                  </a:cubicBezTo>
                  <a:cubicBezTo>
                    <a:pt x="1684" y="394"/>
                    <a:pt x="1064" y="512"/>
                    <a:pt x="604" y="512"/>
                  </a:cubicBezTo>
                  <a:cubicBezTo>
                    <a:pt x="359" y="512"/>
                    <a:pt x="158" y="478"/>
                    <a:pt x="1" y="422"/>
                  </a:cubicBezTo>
                  <a:lnTo>
                    <a:pt x="1" y="422"/>
                  </a:lnTo>
                  <a:cubicBezTo>
                    <a:pt x="252" y="1009"/>
                    <a:pt x="809" y="1195"/>
                    <a:pt x="1406" y="1195"/>
                  </a:cubicBezTo>
                  <a:cubicBezTo>
                    <a:pt x="2395" y="1195"/>
                    <a:pt x="3495" y="685"/>
                    <a:pt x="3493" y="654"/>
                  </a:cubicBezTo>
                  <a:cubicBezTo>
                    <a:pt x="3483" y="189"/>
                    <a:pt x="3243" y="0"/>
                    <a:pt x="2917" y="0"/>
                  </a:cubicBezTo>
                  <a:close/>
                </a:path>
              </a:pathLst>
            </a:custGeom>
            <a:solidFill>
              <a:srgbClr val="BC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4" name="Google Shape;19854;p141"/>
            <p:cNvSpPr/>
            <p:nvPr/>
          </p:nvSpPr>
          <p:spPr>
            <a:xfrm>
              <a:off x="3048709" y="1523327"/>
              <a:ext cx="366241" cy="317800"/>
            </a:xfrm>
            <a:custGeom>
              <a:avLst/>
              <a:gdLst/>
              <a:ahLst/>
              <a:cxnLst/>
              <a:rect l="l" t="t" r="r" b="b"/>
              <a:pathLst>
                <a:path w="13972" h="12124" extrusionOk="0">
                  <a:moveTo>
                    <a:pt x="7382" y="5749"/>
                  </a:moveTo>
                  <a:cubicBezTo>
                    <a:pt x="7832" y="5749"/>
                    <a:pt x="8283" y="5769"/>
                    <a:pt x="8732" y="5808"/>
                  </a:cubicBezTo>
                  <a:cubicBezTo>
                    <a:pt x="8616" y="5980"/>
                    <a:pt x="8507" y="6163"/>
                    <a:pt x="8405" y="6353"/>
                  </a:cubicBezTo>
                  <a:cubicBezTo>
                    <a:pt x="8046" y="6320"/>
                    <a:pt x="7691" y="6304"/>
                    <a:pt x="7350" y="6304"/>
                  </a:cubicBezTo>
                  <a:cubicBezTo>
                    <a:pt x="6919" y="6304"/>
                    <a:pt x="6510" y="6330"/>
                    <a:pt x="6147" y="6381"/>
                  </a:cubicBezTo>
                  <a:cubicBezTo>
                    <a:pt x="6239" y="6184"/>
                    <a:pt x="6330" y="5984"/>
                    <a:pt x="6418" y="5780"/>
                  </a:cubicBezTo>
                  <a:cubicBezTo>
                    <a:pt x="6739" y="5759"/>
                    <a:pt x="7061" y="5749"/>
                    <a:pt x="7382" y="5749"/>
                  </a:cubicBezTo>
                  <a:close/>
                  <a:moveTo>
                    <a:pt x="7346" y="6710"/>
                  </a:moveTo>
                  <a:cubicBezTo>
                    <a:pt x="7623" y="6710"/>
                    <a:pt x="7910" y="6721"/>
                    <a:pt x="8201" y="6743"/>
                  </a:cubicBezTo>
                  <a:cubicBezTo>
                    <a:pt x="8078" y="6986"/>
                    <a:pt x="7965" y="7235"/>
                    <a:pt x="7849" y="7478"/>
                  </a:cubicBezTo>
                  <a:cubicBezTo>
                    <a:pt x="7410" y="8421"/>
                    <a:pt x="6998" y="9307"/>
                    <a:pt x="6355" y="9774"/>
                  </a:cubicBezTo>
                  <a:cubicBezTo>
                    <a:pt x="6203" y="9883"/>
                    <a:pt x="6042" y="9985"/>
                    <a:pt x="5880" y="10073"/>
                  </a:cubicBezTo>
                  <a:cubicBezTo>
                    <a:pt x="5845" y="10056"/>
                    <a:pt x="5813" y="10035"/>
                    <a:pt x="5781" y="10010"/>
                  </a:cubicBezTo>
                  <a:cubicBezTo>
                    <a:pt x="5324" y="9672"/>
                    <a:pt x="5155" y="9268"/>
                    <a:pt x="5236" y="8702"/>
                  </a:cubicBezTo>
                  <a:cubicBezTo>
                    <a:pt x="5314" y="8164"/>
                    <a:pt x="5602" y="7545"/>
                    <a:pt x="5940" y="6828"/>
                  </a:cubicBezTo>
                  <a:cubicBezTo>
                    <a:pt x="6340" y="6749"/>
                    <a:pt x="6824" y="6710"/>
                    <a:pt x="7346" y="6710"/>
                  </a:cubicBezTo>
                  <a:close/>
                  <a:moveTo>
                    <a:pt x="2687" y="8210"/>
                  </a:moveTo>
                  <a:cubicBezTo>
                    <a:pt x="2666" y="8895"/>
                    <a:pt x="2754" y="9556"/>
                    <a:pt x="3025" y="10161"/>
                  </a:cubicBezTo>
                  <a:cubicBezTo>
                    <a:pt x="2778" y="10003"/>
                    <a:pt x="2596" y="9767"/>
                    <a:pt x="2497" y="9493"/>
                  </a:cubicBezTo>
                  <a:cubicBezTo>
                    <a:pt x="2314" y="8952"/>
                    <a:pt x="2448" y="8540"/>
                    <a:pt x="2687" y="8210"/>
                  </a:cubicBezTo>
                  <a:close/>
                  <a:moveTo>
                    <a:pt x="9495" y="6919"/>
                  </a:moveTo>
                  <a:cubicBezTo>
                    <a:pt x="10617" y="7144"/>
                    <a:pt x="11471" y="7573"/>
                    <a:pt x="11738" y="8051"/>
                  </a:cubicBezTo>
                  <a:cubicBezTo>
                    <a:pt x="11840" y="8217"/>
                    <a:pt x="11854" y="8424"/>
                    <a:pt x="11780" y="8607"/>
                  </a:cubicBezTo>
                  <a:cubicBezTo>
                    <a:pt x="11608" y="9057"/>
                    <a:pt x="11021" y="9490"/>
                    <a:pt x="10128" y="9820"/>
                  </a:cubicBezTo>
                  <a:cubicBezTo>
                    <a:pt x="9417" y="10073"/>
                    <a:pt x="8682" y="10235"/>
                    <a:pt x="7933" y="10298"/>
                  </a:cubicBezTo>
                  <a:cubicBezTo>
                    <a:pt x="8640" y="9468"/>
                    <a:pt x="8967" y="8491"/>
                    <a:pt x="9266" y="7591"/>
                  </a:cubicBezTo>
                  <a:cubicBezTo>
                    <a:pt x="9344" y="7359"/>
                    <a:pt x="9417" y="7134"/>
                    <a:pt x="9495" y="6919"/>
                  </a:cubicBezTo>
                  <a:close/>
                  <a:moveTo>
                    <a:pt x="4414" y="404"/>
                  </a:moveTo>
                  <a:cubicBezTo>
                    <a:pt x="4782" y="404"/>
                    <a:pt x="5142" y="477"/>
                    <a:pt x="5472" y="628"/>
                  </a:cubicBezTo>
                  <a:cubicBezTo>
                    <a:pt x="6418" y="1064"/>
                    <a:pt x="6875" y="2045"/>
                    <a:pt x="6717" y="3318"/>
                  </a:cubicBezTo>
                  <a:cubicBezTo>
                    <a:pt x="6569" y="4535"/>
                    <a:pt x="6052" y="5632"/>
                    <a:pt x="5595" y="6603"/>
                  </a:cubicBezTo>
                  <a:cubicBezTo>
                    <a:pt x="5233" y="7369"/>
                    <a:pt x="4920" y="8034"/>
                    <a:pt x="4832" y="8646"/>
                  </a:cubicBezTo>
                  <a:cubicBezTo>
                    <a:pt x="4734" y="9321"/>
                    <a:pt x="4937" y="9855"/>
                    <a:pt x="5451" y="10274"/>
                  </a:cubicBezTo>
                  <a:cubicBezTo>
                    <a:pt x="5247" y="10355"/>
                    <a:pt x="5036" y="10414"/>
                    <a:pt x="4818" y="10457"/>
                  </a:cubicBezTo>
                  <a:cubicBezTo>
                    <a:pt x="4716" y="10316"/>
                    <a:pt x="4624" y="10165"/>
                    <a:pt x="4544" y="10010"/>
                  </a:cubicBezTo>
                  <a:cubicBezTo>
                    <a:pt x="4503" y="9929"/>
                    <a:pt x="4435" y="9896"/>
                    <a:pt x="4368" y="9896"/>
                  </a:cubicBezTo>
                  <a:cubicBezTo>
                    <a:pt x="4233" y="9896"/>
                    <a:pt x="4099" y="10031"/>
                    <a:pt x="4181" y="10193"/>
                  </a:cubicBezTo>
                  <a:cubicBezTo>
                    <a:pt x="4234" y="10302"/>
                    <a:pt x="4294" y="10407"/>
                    <a:pt x="4361" y="10509"/>
                  </a:cubicBezTo>
                  <a:cubicBezTo>
                    <a:pt x="4334" y="10510"/>
                    <a:pt x="4307" y="10510"/>
                    <a:pt x="4280" y="10510"/>
                  </a:cubicBezTo>
                  <a:cubicBezTo>
                    <a:pt x="4064" y="10510"/>
                    <a:pt x="3846" y="10485"/>
                    <a:pt x="3636" y="10432"/>
                  </a:cubicBezTo>
                  <a:lnTo>
                    <a:pt x="3633" y="10425"/>
                  </a:lnTo>
                  <a:cubicBezTo>
                    <a:pt x="2652" y="8948"/>
                    <a:pt x="3207" y="6859"/>
                    <a:pt x="3696" y="5017"/>
                  </a:cubicBezTo>
                  <a:cubicBezTo>
                    <a:pt x="3868" y="4366"/>
                    <a:pt x="4030" y="3754"/>
                    <a:pt x="4129" y="3181"/>
                  </a:cubicBezTo>
                  <a:cubicBezTo>
                    <a:pt x="4537" y="3104"/>
                    <a:pt x="4941" y="2995"/>
                    <a:pt x="5335" y="2858"/>
                  </a:cubicBezTo>
                  <a:cubicBezTo>
                    <a:pt x="5342" y="2995"/>
                    <a:pt x="5342" y="3128"/>
                    <a:pt x="5335" y="3269"/>
                  </a:cubicBezTo>
                  <a:cubicBezTo>
                    <a:pt x="5331" y="3381"/>
                    <a:pt x="5419" y="3476"/>
                    <a:pt x="5532" y="3480"/>
                  </a:cubicBezTo>
                  <a:lnTo>
                    <a:pt x="5539" y="3480"/>
                  </a:lnTo>
                  <a:cubicBezTo>
                    <a:pt x="5648" y="3480"/>
                    <a:pt x="5739" y="3392"/>
                    <a:pt x="5743" y="3283"/>
                  </a:cubicBezTo>
                  <a:cubicBezTo>
                    <a:pt x="5753" y="3040"/>
                    <a:pt x="5743" y="2794"/>
                    <a:pt x="5715" y="2548"/>
                  </a:cubicBezTo>
                  <a:cubicBezTo>
                    <a:pt x="5703" y="2441"/>
                    <a:pt x="5614" y="2368"/>
                    <a:pt x="5513" y="2368"/>
                  </a:cubicBezTo>
                  <a:cubicBezTo>
                    <a:pt x="5488" y="2368"/>
                    <a:pt x="5462" y="2373"/>
                    <a:pt x="5437" y="2383"/>
                  </a:cubicBezTo>
                  <a:cubicBezTo>
                    <a:pt x="4966" y="2566"/>
                    <a:pt x="4477" y="2703"/>
                    <a:pt x="3981" y="2794"/>
                  </a:cubicBezTo>
                  <a:cubicBezTo>
                    <a:pt x="3768" y="2830"/>
                    <a:pt x="3537" y="2856"/>
                    <a:pt x="3312" y="2856"/>
                  </a:cubicBezTo>
                  <a:cubicBezTo>
                    <a:pt x="2983" y="2856"/>
                    <a:pt x="2670" y="2800"/>
                    <a:pt x="2455" y="2640"/>
                  </a:cubicBezTo>
                  <a:cubicBezTo>
                    <a:pt x="2479" y="2640"/>
                    <a:pt x="2504" y="2643"/>
                    <a:pt x="2532" y="2647"/>
                  </a:cubicBezTo>
                  <a:cubicBezTo>
                    <a:pt x="2561" y="2647"/>
                    <a:pt x="2590" y="2648"/>
                    <a:pt x="2620" y="2648"/>
                  </a:cubicBezTo>
                  <a:cubicBezTo>
                    <a:pt x="3160" y="2648"/>
                    <a:pt x="3815" y="2497"/>
                    <a:pt x="4572" y="2200"/>
                  </a:cubicBezTo>
                  <a:cubicBezTo>
                    <a:pt x="4796" y="2113"/>
                    <a:pt x="4706" y="1804"/>
                    <a:pt x="4505" y="1804"/>
                  </a:cubicBezTo>
                  <a:cubicBezTo>
                    <a:pt x="4480" y="1804"/>
                    <a:pt x="4453" y="1809"/>
                    <a:pt x="4424" y="1820"/>
                  </a:cubicBezTo>
                  <a:cubicBezTo>
                    <a:pt x="3663" y="2119"/>
                    <a:pt x="3051" y="2238"/>
                    <a:pt x="2607" y="2238"/>
                  </a:cubicBezTo>
                  <a:cubicBezTo>
                    <a:pt x="2192" y="2238"/>
                    <a:pt x="1923" y="2134"/>
                    <a:pt x="1815" y="1975"/>
                  </a:cubicBezTo>
                  <a:cubicBezTo>
                    <a:pt x="1706" y="1817"/>
                    <a:pt x="1818" y="1662"/>
                    <a:pt x="1871" y="1602"/>
                  </a:cubicBezTo>
                  <a:cubicBezTo>
                    <a:pt x="2575" y="831"/>
                    <a:pt x="3521" y="404"/>
                    <a:pt x="4414" y="404"/>
                  </a:cubicBezTo>
                  <a:close/>
                  <a:moveTo>
                    <a:pt x="9924" y="5966"/>
                  </a:moveTo>
                  <a:cubicBezTo>
                    <a:pt x="10989" y="6156"/>
                    <a:pt x="11889" y="6455"/>
                    <a:pt x="12533" y="6835"/>
                  </a:cubicBezTo>
                  <a:cubicBezTo>
                    <a:pt x="13004" y="7109"/>
                    <a:pt x="13563" y="7566"/>
                    <a:pt x="13563" y="8178"/>
                  </a:cubicBezTo>
                  <a:cubicBezTo>
                    <a:pt x="13567" y="8828"/>
                    <a:pt x="13229" y="9433"/>
                    <a:pt x="12565" y="9975"/>
                  </a:cubicBezTo>
                  <a:lnTo>
                    <a:pt x="12561" y="9975"/>
                  </a:lnTo>
                  <a:cubicBezTo>
                    <a:pt x="11791" y="10604"/>
                    <a:pt x="10617" y="11107"/>
                    <a:pt x="9259" y="11385"/>
                  </a:cubicBezTo>
                  <a:cubicBezTo>
                    <a:pt x="8529" y="11535"/>
                    <a:pt x="7784" y="11609"/>
                    <a:pt x="7085" y="11609"/>
                  </a:cubicBezTo>
                  <a:cubicBezTo>
                    <a:pt x="6783" y="11609"/>
                    <a:pt x="6490" y="11595"/>
                    <a:pt x="6210" y="11568"/>
                  </a:cubicBezTo>
                  <a:cubicBezTo>
                    <a:pt x="6302" y="11522"/>
                    <a:pt x="6397" y="11476"/>
                    <a:pt x="6495" y="11427"/>
                  </a:cubicBezTo>
                  <a:cubicBezTo>
                    <a:pt x="6861" y="11241"/>
                    <a:pt x="7199" y="11009"/>
                    <a:pt x="7508" y="10734"/>
                  </a:cubicBezTo>
                  <a:cubicBezTo>
                    <a:pt x="8447" y="10699"/>
                    <a:pt x="9379" y="10520"/>
                    <a:pt x="10265" y="10200"/>
                  </a:cubicBezTo>
                  <a:cubicBezTo>
                    <a:pt x="10979" y="9936"/>
                    <a:pt x="11886" y="9472"/>
                    <a:pt x="12160" y="8751"/>
                  </a:cubicBezTo>
                  <a:cubicBezTo>
                    <a:pt x="12276" y="8456"/>
                    <a:pt x="12252" y="8125"/>
                    <a:pt x="12093" y="7851"/>
                  </a:cubicBezTo>
                  <a:cubicBezTo>
                    <a:pt x="11766" y="7274"/>
                    <a:pt x="10863" y="6789"/>
                    <a:pt x="9642" y="6532"/>
                  </a:cubicBezTo>
                  <a:cubicBezTo>
                    <a:pt x="9723" y="6339"/>
                    <a:pt x="9818" y="6149"/>
                    <a:pt x="9924" y="5966"/>
                  </a:cubicBezTo>
                  <a:close/>
                  <a:moveTo>
                    <a:pt x="10166" y="5013"/>
                  </a:moveTo>
                  <a:lnTo>
                    <a:pt x="10166" y="5013"/>
                  </a:lnTo>
                  <a:cubicBezTo>
                    <a:pt x="9491" y="5628"/>
                    <a:pt x="9192" y="6525"/>
                    <a:pt x="8879" y="7461"/>
                  </a:cubicBezTo>
                  <a:cubicBezTo>
                    <a:pt x="8429" y="8814"/>
                    <a:pt x="7965" y="10210"/>
                    <a:pt x="6309" y="11065"/>
                  </a:cubicBezTo>
                  <a:cubicBezTo>
                    <a:pt x="5471" y="11500"/>
                    <a:pt x="4675" y="11717"/>
                    <a:pt x="3937" y="11717"/>
                  </a:cubicBezTo>
                  <a:cubicBezTo>
                    <a:pt x="3851" y="11717"/>
                    <a:pt x="3766" y="11714"/>
                    <a:pt x="3682" y="11708"/>
                  </a:cubicBezTo>
                  <a:cubicBezTo>
                    <a:pt x="2989" y="11659"/>
                    <a:pt x="2377" y="11402"/>
                    <a:pt x="1917" y="10973"/>
                  </a:cubicBezTo>
                  <a:cubicBezTo>
                    <a:pt x="1541" y="10618"/>
                    <a:pt x="1277" y="10158"/>
                    <a:pt x="1171" y="9655"/>
                  </a:cubicBezTo>
                  <a:cubicBezTo>
                    <a:pt x="1062" y="9141"/>
                    <a:pt x="1115" y="8610"/>
                    <a:pt x="1326" y="8132"/>
                  </a:cubicBezTo>
                  <a:cubicBezTo>
                    <a:pt x="1565" y="7584"/>
                    <a:pt x="2170" y="7003"/>
                    <a:pt x="2884" y="6627"/>
                  </a:cubicBezTo>
                  <a:lnTo>
                    <a:pt x="2884" y="6627"/>
                  </a:lnTo>
                  <a:cubicBezTo>
                    <a:pt x="2821" y="6933"/>
                    <a:pt x="2768" y="7239"/>
                    <a:pt x="2733" y="7541"/>
                  </a:cubicBezTo>
                  <a:cubicBezTo>
                    <a:pt x="2290" y="7963"/>
                    <a:pt x="1773" y="8628"/>
                    <a:pt x="2107" y="9623"/>
                  </a:cubicBezTo>
                  <a:cubicBezTo>
                    <a:pt x="2290" y="10158"/>
                    <a:pt x="2754" y="10580"/>
                    <a:pt x="3387" y="10784"/>
                  </a:cubicBezTo>
                  <a:cubicBezTo>
                    <a:pt x="3661" y="10868"/>
                    <a:pt x="3946" y="10914"/>
                    <a:pt x="4234" y="10914"/>
                  </a:cubicBezTo>
                  <a:cubicBezTo>
                    <a:pt x="4244" y="10914"/>
                    <a:pt x="4255" y="10914"/>
                    <a:pt x="4266" y="10914"/>
                  </a:cubicBezTo>
                  <a:cubicBezTo>
                    <a:pt x="5036" y="10914"/>
                    <a:pt x="5862" y="10636"/>
                    <a:pt x="6597" y="10101"/>
                  </a:cubicBezTo>
                  <a:cubicBezTo>
                    <a:pt x="7329" y="9570"/>
                    <a:pt x="7779" y="8596"/>
                    <a:pt x="8218" y="7650"/>
                  </a:cubicBezTo>
                  <a:cubicBezTo>
                    <a:pt x="8746" y="6518"/>
                    <a:pt x="9249" y="5435"/>
                    <a:pt x="10166" y="5013"/>
                  </a:cubicBezTo>
                  <a:close/>
                  <a:moveTo>
                    <a:pt x="4407" y="0"/>
                  </a:moveTo>
                  <a:cubicBezTo>
                    <a:pt x="4136" y="0"/>
                    <a:pt x="3859" y="33"/>
                    <a:pt x="3584" y="101"/>
                  </a:cubicBezTo>
                  <a:cubicBezTo>
                    <a:pt x="2828" y="287"/>
                    <a:pt x="2131" y="712"/>
                    <a:pt x="1572" y="1328"/>
                  </a:cubicBezTo>
                  <a:cubicBezTo>
                    <a:pt x="1330" y="1592"/>
                    <a:pt x="1294" y="1936"/>
                    <a:pt x="1477" y="2203"/>
                  </a:cubicBezTo>
                  <a:cubicBezTo>
                    <a:pt x="1534" y="2284"/>
                    <a:pt x="1604" y="2355"/>
                    <a:pt x="1685" y="2407"/>
                  </a:cubicBezTo>
                  <a:lnTo>
                    <a:pt x="858" y="3005"/>
                  </a:lnTo>
                  <a:lnTo>
                    <a:pt x="271" y="3005"/>
                  </a:lnTo>
                  <a:cubicBezTo>
                    <a:pt x="0" y="3005"/>
                    <a:pt x="0" y="3413"/>
                    <a:pt x="271" y="3413"/>
                  </a:cubicBezTo>
                  <a:lnTo>
                    <a:pt x="640" y="3413"/>
                  </a:lnTo>
                  <a:lnTo>
                    <a:pt x="510" y="3796"/>
                  </a:lnTo>
                  <a:cubicBezTo>
                    <a:pt x="458" y="3955"/>
                    <a:pt x="585" y="4066"/>
                    <a:pt x="710" y="4066"/>
                  </a:cubicBezTo>
                  <a:cubicBezTo>
                    <a:pt x="787" y="4066"/>
                    <a:pt x="864" y="4024"/>
                    <a:pt x="897" y="3927"/>
                  </a:cubicBezTo>
                  <a:lnTo>
                    <a:pt x="1094" y="3336"/>
                  </a:lnTo>
                  <a:lnTo>
                    <a:pt x="1959" y="2710"/>
                  </a:lnTo>
                  <a:cubicBezTo>
                    <a:pt x="2242" y="3131"/>
                    <a:pt x="2771" y="3262"/>
                    <a:pt x="3311" y="3262"/>
                  </a:cubicBezTo>
                  <a:cubicBezTo>
                    <a:pt x="3442" y="3262"/>
                    <a:pt x="3574" y="3254"/>
                    <a:pt x="3703" y="3241"/>
                  </a:cubicBezTo>
                  <a:lnTo>
                    <a:pt x="3703" y="3241"/>
                  </a:lnTo>
                  <a:cubicBezTo>
                    <a:pt x="3605" y="3761"/>
                    <a:pt x="3457" y="4320"/>
                    <a:pt x="3299" y="4911"/>
                  </a:cubicBezTo>
                  <a:cubicBezTo>
                    <a:pt x="3197" y="5308"/>
                    <a:pt x="3088" y="5709"/>
                    <a:pt x="2993" y="6121"/>
                  </a:cubicBezTo>
                  <a:cubicBezTo>
                    <a:pt x="2061" y="6532"/>
                    <a:pt x="1266" y="7253"/>
                    <a:pt x="953" y="7970"/>
                  </a:cubicBezTo>
                  <a:cubicBezTo>
                    <a:pt x="458" y="9106"/>
                    <a:pt x="732" y="10425"/>
                    <a:pt x="1636" y="11269"/>
                  </a:cubicBezTo>
                  <a:cubicBezTo>
                    <a:pt x="2166" y="11765"/>
                    <a:pt x="2863" y="12057"/>
                    <a:pt x="3650" y="12113"/>
                  </a:cubicBezTo>
                  <a:cubicBezTo>
                    <a:pt x="3745" y="12120"/>
                    <a:pt x="3840" y="12123"/>
                    <a:pt x="3935" y="12123"/>
                  </a:cubicBezTo>
                  <a:cubicBezTo>
                    <a:pt x="4452" y="12116"/>
                    <a:pt x="4966" y="12028"/>
                    <a:pt x="5454" y="11863"/>
                  </a:cubicBezTo>
                  <a:cubicBezTo>
                    <a:pt x="5974" y="11965"/>
                    <a:pt x="6504" y="12015"/>
                    <a:pt x="7032" y="12015"/>
                  </a:cubicBezTo>
                  <a:cubicBezTo>
                    <a:pt x="7050" y="12015"/>
                    <a:pt x="7068" y="12014"/>
                    <a:pt x="7086" y="12014"/>
                  </a:cubicBezTo>
                  <a:cubicBezTo>
                    <a:pt x="7842" y="12011"/>
                    <a:pt x="8598" y="11933"/>
                    <a:pt x="9340" y="11782"/>
                  </a:cubicBezTo>
                  <a:cubicBezTo>
                    <a:pt x="10761" y="11490"/>
                    <a:pt x="11995" y="10959"/>
                    <a:pt x="12821" y="10288"/>
                  </a:cubicBezTo>
                  <a:cubicBezTo>
                    <a:pt x="13570" y="9672"/>
                    <a:pt x="13971" y="8944"/>
                    <a:pt x="13971" y="8178"/>
                  </a:cubicBezTo>
                  <a:cubicBezTo>
                    <a:pt x="13971" y="7014"/>
                    <a:pt x="12558" y="6057"/>
                    <a:pt x="10177" y="5600"/>
                  </a:cubicBezTo>
                  <a:cubicBezTo>
                    <a:pt x="10465" y="5235"/>
                    <a:pt x="10856" y="4964"/>
                    <a:pt x="11295" y="4816"/>
                  </a:cubicBezTo>
                  <a:cubicBezTo>
                    <a:pt x="11506" y="4742"/>
                    <a:pt x="11464" y="4433"/>
                    <a:pt x="11239" y="4419"/>
                  </a:cubicBezTo>
                  <a:cubicBezTo>
                    <a:pt x="11183" y="4416"/>
                    <a:pt x="11128" y="4414"/>
                    <a:pt x="11073" y="4414"/>
                  </a:cubicBezTo>
                  <a:cubicBezTo>
                    <a:pt x="10286" y="4414"/>
                    <a:pt x="9629" y="4723"/>
                    <a:pt x="9073" y="5361"/>
                  </a:cubicBezTo>
                  <a:cubicBezTo>
                    <a:pt x="9052" y="5382"/>
                    <a:pt x="9034" y="5403"/>
                    <a:pt x="9013" y="5428"/>
                  </a:cubicBezTo>
                  <a:cubicBezTo>
                    <a:pt x="8466" y="5371"/>
                    <a:pt x="7917" y="5343"/>
                    <a:pt x="7368" y="5343"/>
                  </a:cubicBezTo>
                  <a:cubicBezTo>
                    <a:pt x="7109" y="5343"/>
                    <a:pt x="6849" y="5349"/>
                    <a:pt x="6590" y="5361"/>
                  </a:cubicBezTo>
                  <a:cubicBezTo>
                    <a:pt x="6833" y="4742"/>
                    <a:pt x="7033" y="4081"/>
                    <a:pt x="7121" y="3371"/>
                  </a:cubicBezTo>
                  <a:cubicBezTo>
                    <a:pt x="7216" y="2615"/>
                    <a:pt x="7118" y="1954"/>
                    <a:pt x="6836" y="1402"/>
                  </a:cubicBezTo>
                  <a:cubicBezTo>
                    <a:pt x="6580" y="895"/>
                    <a:pt x="6158" y="494"/>
                    <a:pt x="5641" y="259"/>
                  </a:cubicBezTo>
                  <a:cubicBezTo>
                    <a:pt x="5267" y="87"/>
                    <a:pt x="4845" y="0"/>
                    <a:pt x="44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5" name="Google Shape;19855;p141"/>
            <p:cNvSpPr/>
            <p:nvPr/>
          </p:nvSpPr>
          <p:spPr>
            <a:xfrm>
              <a:off x="3144568" y="1550273"/>
              <a:ext cx="10721" cy="13945"/>
            </a:xfrm>
            <a:custGeom>
              <a:avLst/>
              <a:gdLst/>
              <a:ahLst/>
              <a:cxnLst/>
              <a:rect l="l" t="t" r="r" b="b"/>
              <a:pathLst>
                <a:path w="409" h="532" extrusionOk="0">
                  <a:moveTo>
                    <a:pt x="211" y="1"/>
                  </a:moveTo>
                  <a:cubicBezTo>
                    <a:pt x="209" y="1"/>
                    <a:pt x="207" y="1"/>
                    <a:pt x="204" y="1"/>
                  </a:cubicBezTo>
                  <a:cubicBezTo>
                    <a:pt x="92" y="1"/>
                    <a:pt x="0" y="89"/>
                    <a:pt x="0" y="201"/>
                  </a:cubicBezTo>
                  <a:lnTo>
                    <a:pt x="0" y="332"/>
                  </a:lnTo>
                  <a:cubicBezTo>
                    <a:pt x="0" y="441"/>
                    <a:pt x="92" y="532"/>
                    <a:pt x="204" y="532"/>
                  </a:cubicBezTo>
                  <a:cubicBezTo>
                    <a:pt x="317" y="532"/>
                    <a:pt x="408" y="441"/>
                    <a:pt x="408" y="332"/>
                  </a:cubicBezTo>
                  <a:lnTo>
                    <a:pt x="408" y="201"/>
                  </a:lnTo>
                  <a:cubicBezTo>
                    <a:pt x="408" y="91"/>
                    <a:pt x="320" y="1"/>
                    <a:pt x="2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6" name="Google Shape;19856;p141"/>
            <p:cNvSpPr/>
            <p:nvPr/>
          </p:nvSpPr>
          <p:spPr>
            <a:xfrm>
              <a:off x="3146036" y="1626054"/>
              <a:ext cx="51114" cy="144457"/>
            </a:xfrm>
            <a:custGeom>
              <a:avLst/>
              <a:gdLst/>
              <a:ahLst/>
              <a:cxnLst/>
              <a:rect l="l" t="t" r="r" b="b"/>
              <a:pathLst>
                <a:path w="1950" h="5511" extrusionOk="0">
                  <a:moveTo>
                    <a:pt x="1713" y="1"/>
                  </a:moveTo>
                  <a:cubicBezTo>
                    <a:pt x="1627" y="1"/>
                    <a:pt x="1542" y="50"/>
                    <a:pt x="1520" y="162"/>
                  </a:cubicBezTo>
                  <a:cubicBezTo>
                    <a:pt x="1376" y="862"/>
                    <a:pt x="1105" y="1534"/>
                    <a:pt x="841" y="2184"/>
                  </a:cubicBezTo>
                  <a:cubicBezTo>
                    <a:pt x="409" y="3257"/>
                    <a:pt x="1" y="4273"/>
                    <a:pt x="162" y="5338"/>
                  </a:cubicBezTo>
                  <a:cubicBezTo>
                    <a:pt x="180" y="5437"/>
                    <a:pt x="264" y="5511"/>
                    <a:pt x="366" y="5511"/>
                  </a:cubicBezTo>
                  <a:cubicBezTo>
                    <a:pt x="490" y="5511"/>
                    <a:pt x="584" y="5398"/>
                    <a:pt x="567" y="5275"/>
                  </a:cubicBezTo>
                  <a:cubicBezTo>
                    <a:pt x="419" y="4322"/>
                    <a:pt x="810" y="3355"/>
                    <a:pt x="1221" y="2335"/>
                  </a:cubicBezTo>
                  <a:cubicBezTo>
                    <a:pt x="1488" y="1671"/>
                    <a:pt x="1766" y="982"/>
                    <a:pt x="1917" y="247"/>
                  </a:cubicBezTo>
                  <a:cubicBezTo>
                    <a:pt x="1950" y="93"/>
                    <a:pt x="1830" y="1"/>
                    <a:pt x="17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857" name="Google Shape;19857;p141"/>
          <p:cNvGrpSpPr/>
          <p:nvPr/>
        </p:nvGrpSpPr>
        <p:grpSpPr>
          <a:xfrm>
            <a:off x="7423706" y="1659160"/>
            <a:ext cx="365297" cy="351038"/>
            <a:chOff x="7423706" y="1506760"/>
            <a:chExt cx="365297" cy="351038"/>
          </a:xfrm>
        </p:grpSpPr>
        <p:sp>
          <p:nvSpPr>
            <p:cNvPr id="19858" name="Google Shape;19858;p141"/>
            <p:cNvSpPr/>
            <p:nvPr/>
          </p:nvSpPr>
          <p:spPr>
            <a:xfrm>
              <a:off x="7657731" y="1512160"/>
              <a:ext cx="121233" cy="129044"/>
            </a:xfrm>
            <a:custGeom>
              <a:avLst/>
              <a:gdLst/>
              <a:ahLst/>
              <a:cxnLst/>
              <a:rect l="l" t="t" r="r" b="b"/>
              <a:pathLst>
                <a:path w="4625" h="4923" extrusionOk="0">
                  <a:moveTo>
                    <a:pt x="4223" y="1"/>
                  </a:moveTo>
                  <a:cubicBezTo>
                    <a:pt x="2221" y="1"/>
                    <a:pt x="517" y="1530"/>
                    <a:pt x="0" y="2091"/>
                  </a:cubicBezTo>
                  <a:lnTo>
                    <a:pt x="2613" y="4922"/>
                  </a:lnTo>
                  <a:cubicBezTo>
                    <a:pt x="4136" y="4050"/>
                    <a:pt x="4480" y="2928"/>
                    <a:pt x="4336" y="1529"/>
                  </a:cubicBezTo>
                  <a:cubicBezTo>
                    <a:pt x="4276" y="959"/>
                    <a:pt x="4403" y="579"/>
                    <a:pt x="4540" y="344"/>
                  </a:cubicBezTo>
                  <a:cubicBezTo>
                    <a:pt x="4624" y="196"/>
                    <a:pt x="4522" y="10"/>
                    <a:pt x="4350" y="3"/>
                  </a:cubicBezTo>
                  <a:cubicBezTo>
                    <a:pt x="4308" y="1"/>
                    <a:pt x="4265" y="1"/>
                    <a:pt x="4223" y="1"/>
                  </a:cubicBez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9" name="Google Shape;19859;p141"/>
            <p:cNvSpPr/>
            <p:nvPr/>
          </p:nvSpPr>
          <p:spPr>
            <a:xfrm>
              <a:off x="7688688" y="1514519"/>
              <a:ext cx="89254" cy="126685"/>
            </a:xfrm>
            <a:custGeom>
              <a:avLst/>
              <a:gdLst/>
              <a:ahLst/>
              <a:cxnLst/>
              <a:rect l="l" t="t" r="r" b="b"/>
              <a:pathLst>
                <a:path w="3405" h="4833" extrusionOk="0">
                  <a:moveTo>
                    <a:pt x="3338" y="1"/>
                  </a:moveTo>
                  <a:cubicBezTo>
                    <a:pt x="2308" y="247"/>
                    <a:pt x="876" y="1122"/>
                    <a:pt x="1" y="3281"/>
                  </a:cubicBezTo>
                  <a:lnTo>
                    <a:pt x="1432" y="4832"/>
                  </a:lnTo>
                  <a:cubicBezTo>
                    <a:pt x="2955" y="3964"/>
                    <a:pt x="3299" y="2838"/>
                    <a:pt x="3155" y="1439"/>
                  </a:cubicBezTo>
                  <a:cubicBezTo>
                    <a:pt x="3095" y="873"/>
                    <a:pt x="3222" y="489"/>
                    <a:pt x="3359" y="254"/>
                  </a:cubicBezTo>
                  <a:cubicBezTo>
                    <a:pt x="3405" y="173"/>
                    <a:pt x="3398" y="74"/>
                    <a:pt x="3338" y="1"/>
                  </a:cubicBezTo>
                  <a:close/>
                </a:path>
              </a:pathLst>
            </a:custGeom>
            <a:solidFill>
              <a:srgbClr val="496E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0" name="Google Shape;19860;p141"/>
            <p:cNvSpPr/>
            <p:nvPr/>
          </p:nvSpPr>
          <p:spPr>
            <a:xfrm>
              <a:off x="7433745" y="1512160"/>
              <a:ext cx="121233" cy="129044"/>
            </a:xfrm>
            <a:custGeom>
              <a:avLst/>
              <a:gdLst/>
              <a:ahLst/>
              <a:cxnLst/>
              <a:rect l="l" t="t" r="r" b="b"/>
              <a:pathLst>
                <a:path w="4625" h="4923" extrusionOk="0">
                  <a:moveTo>
                    <a:pt x="401" y="1"/>
                  </a:moveTo>
                  <a:cubicBezTo>
                    <a:pt x="359" y="1"/>
                    <a:pt x="317" y="1"/>
                    <a:pt x="275" y="3"/>
                  </a:cubicBezTo>
                  <a:cubicBezTo>
                    <a:pt x="102" y="10"/>
                    <a:pt x="0" y="196"/>
                    <a:pt x="85" y="344"/>
                  </a:cubicBezTo>
                  <a:cubicBezTo>
                    <a:pt x="222" y="579"/>
                    <a:pt x="348" y="959"/>
                    <a:pt x="289" y="1529"/>
                  </a:cubicBezTo>
                  <a:cubicBezTo>
                    <a:pt x="144" y="2928"/>
                    <a:pt x="489" y="4050"/>
                    <a:pt x="2012" y="4922"/>
                  </a:cubicBezTo>
                  <a:lnTo>
                    <a:pt x="4624" y="2091"/>
                  </a:lnTo>
                  <a:cubicBezTo>
                    <a:pt x="4108" y="1530"/>
                    <a:pt x="2404" y="1"/>
                    <a:pt x="401" y="1"/>
                  </a:cubicBez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1" name="Google Shape;19861;p141"/>
            <p:cNvSpPr/>
            <p:nvPr/>
          </p:nvSpPr>
          <p:spPr>
            <a:xfrm>
              <a:off x="7434742" y="1514519"/>
              <a:ext cx="89254" cy="126685"/>
            </a:xfrm>
            <a:custGeom>
              <a:avLst/>
              <a:gdLst/>
              <a:ahLst/>
              <a:cxnLst/>
              <a:rect l="l" t="t" r="r" b="b"/>
              <a:pathLst>
                <a:path w="3405" h="4833" extrusionOk="0">
                  <a:moveTo>
                    <a:pt x="68" y="1"/>
                  </a:moveTo>
                  <a:cubicBezTo>
                    <a:pt x="8" y="74"/>
                    <a:pt x="1" y="173"/>
                    <a:pt x="50" y="254"/>
                  </a:cubicBezTo>
                  <a:cubicBezTo>
                    <a:pt x="184" y="489"/>
                    <a:pt x="314" y="873"/>
                    <a:pt x="251" y="1439"/>
                  </a:cubicBezTo>
                  <a:cubicBezTo>
                    <a:pt x="106" y="2838"/>
                    <a:pt x="451" y="3964"/>
                    <a:pt x="1974" y="4832"/>
                  </a:cubicBezTo>
                  <a:lnTo>
                    <a:pt x="3405" y="3281"/>
                  </a:lnTo>
                  <a:cubicBezTo>
                    <a:pt x="2529" y="1122"/>
                    <a:pt x="1098" y="247"/>
                    <a:pt x="68" y="1"/>
                  </a:cubicBezTo>
                  <a:close/>
                </a:path>
              </a:pathLst>
            </a:custGeom>
            <a:solidFill>
              <a:srgbClr val="496E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2" name="Google Shape;19862;p141"/>
            <p:cNvSpPr/>
            <p:nvPr/>
          </p:nvSpPr>
          <p:spPr>
            <a:xfrm>
              <a:off x="7460849" y="1544113"/>
              <a:ext cx="291011" cy="308259"/>
            </a:xfrm>
            <a:custGeom>
              <a:avLst/>
              <a:gdLst/>
              <a:ahLst/>
              <a:cxnLst/>
              <a:rect l="l" t="t" r="r" b="b"/>
              <a:pathLst>
                <a:path w="11102" h="11760" extrusionOk="0">
                  <a:moveTo>
                    <a:pt x="5553" y="0"/>
                  </a:moveTo>
                  <a:cubicBezTo>
                    <a:pt x="2722" y="0"/>
                    <a:pt x="0" y="3531"/>
                    <a:pt x="0" y="6478"/>
                  </a:cubicBezTo>
                  <a:cubicBezTo>
                    <a:pt x="0" y="9424"/>
                    <a:pt x="2286" y="11759"/>
                    <a:pt x="5553" y="11759"/>
                  </a:cubicBezTo>
                  <a:cubicBezTo>
                    <a:pt x="8816" y="11759"/>
                    <a:pt x="11102" y="9424"/>
                    <a:pt x="11102" y="6478"/>
                  </a:cubicBezTo>
                  <a:cubicBezTo>
                    <a:pt x="11102" y="3534"/>
                    <a:pt x="8380" y="0"/>
                    <a:pt x="5553" y="0"/>
                  </a:cubicBezTo>
                  <a:close/>
                </a:path>
              </a:pathLst>
            </a:custGeom>
            <a:solidFill>
              <a:srgbClr val="7F9A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3" name="Google Shape;19863;p141"/>
            <p:cNvSpPr/>
            <p:nvPr/>
          </p:nvSpPr>
          <p:spPr>
            <a:xfrm>
              <a:off x="7460849" y="1546603"/>
              <a:ext cx="124273" cy="300238"/>
            </a:xfrm>
            <a:custGeom>
              <a:avLst/>
              <a:gdLst/>
              <a:ahLst/>
              <a:cxnLst/>
              <a:rect l="l" t="t" r="r" b="b"/>
              <a:pathLst>
                <a:path w="4741" h="11454" extrusionOk="0">
                  <a:moveTo>
                    <a:pt x="4740" y="0"/>
                  </a:moveTo>
                  <a:lnTo>
                    <a:pt x="4740" y="0"/>
                  </a:lnTo>
                  <a:cubicBezTo>
                    <a:pt x="2223" y="581"/>
                    <a:pt x="0" y="3721"/>
                    <a:pt x="0" y="6383"/>
                  </a:cubicBezTo>
                  <a:cubicBezTo>
                    <a:pt x="0" y="8809"/>
                    <a:pt x="1551" y="10817"/>
                    <a:pt x="3921" y="11453"/>
                  </a:cubicBezTo>
                  <a:cubicBezTo>
                    <a:pt x="2627" y="10314"/>
                    <a:pt x="1850" y="8528"/>
                    <a:pt x="1850" y="6495"/>
                  </a:cubicBezTo>
                  <a:cubicBezTo>
                    <a:pt x="1850" y="4150"/>
                    <a:pt x="3077" y="1495"/>
                    <a:pt x="4740" y="0"/>
                  </a:cubicBez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4" name="Google Shape;19864;p141"/>
            <p:cNvSpPr/>
            <p:nvPr/>
          </p:nvSpPr>
          <p:spPr>
            <a:xfrm>
              <a:off x="7526459" y="1652502"/>
              <a:ext cx="34234" cy="40026"/>
            </a:xfrm>
            <a:custGeom>
              <a:avLst/>
              <a:gdLst/>
              <a:ahLst/>
              <a:cxnLst/>
              <a:rect l="l" t="t" r="r" b="b"/>
              <a:pathLst>
                <a:path w="1306" h="1527" extrusionOk="0">
                  <a:moveTo>
                    <a:pt x="655" y="1"/>
                  </a:moveTo>
                  <a:cubicBezTo>
                    <a:pt x="293" y="1"/>
                    <a:pt x="1" y="293"/>
                    <a:pt x="1" y="655"/>
                  </a:cubicBezTo>
                  <a:lnTo>
                    <a:pt x="1" y="873"/>
                  </a:lnTo>
                  <a:cubicBezTo>
                    <a:pt x="1" y="1235"/>
                    <a:pt x="293" y="1527"/>
                    <a:pt x="655" y="1527"/>
                  </a:cubicBezTo>
                  <a:cubicBezTo>
                    <a:pt x="1014" y="1527"/>
                    <a:pt x="1305" y="1235"/>
                    <a:pt x="1305" y="873"/>
                  </a:cubicBezTo>
                  <a:lnTo>
                    <a:pt x="1305" y="655"/>
                  </a:lnTo>
                  <a:cubicBezTo>
                    <a:pt x="1305" y="293"/>
                    <a:pt x="1014" y="1"/>
                    <a:pt x="655"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5" name="Google Shape;19865;p141"/>
            <p:cNvSpPr/>
            <p:nvPr/>
          </p:nvSpPr>
          <p:spPr>
            <a:xfrm>
              <a:off x="7543523" y="1652607"/>
              <a:ext cx="17169" cy="28493"/>
            </a:xfrm>
            <a:custGeom>
              <a:avLst/>
              <a:gdLst/>
              <a:ahLst/>
              <a:cxnLst/>
              <a:rect l="l" t="t" r="r" b="b"/>
              <a:pathLst>
                <a:path w="655" h="1087" extrusionOk="0">
                  <a:moveTo>
                    <a:pt x="4" y="0"/>
                  </a:moveTo>
                  <a:lnTo>
                    <a:pt x="4" y="763"/>
                  </a:lnTo>
                  <a:cubicBezTo>
                    <a:pt x="0" y="943"/>
                    <a:pt x="148" y="1087"/>
                    <a:pt x="327" y="1087"/>
                  </a:cubicBezTo>
                  <a:cubicBezTo>
                    <a:pt x="510" y="1087"/>
                    <a:pt x="654" y="943"/>
                    <a:pt x="654" y="763"/>
                  </a:cubicBezTo>
                  <a:lnTo>
                    <a:pt x="654" y="654"/>
                  </a:lnTo>
                  <a:cubicBezTo>
                    <a:pt x="654" y="292"/>
                    <a:pt x="363" y="0"/>
                    <a:pt x="4"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6" name="Google Shape;19866;p141"/>
            <p:cNvSpPr/>
            <p:nvPr/>
          </p:nvSpPr>
          <p:spPr>
            <a:xfrm>
              <a:off x="7537888" y="1658321"/>
              <a:ext cx="11376" cy="11350"/>
            </a:xfrm>
            <a:custGeom>
              <a:avLst/>
              <a:gdLst/>
              <a:ahLst/>
              <a:cxnLst/>
              <a:rect l="l" t="t" r="r" b="b"/>
              <a:pathLst>
                <a:path w="434" h="433" extrusionOk="0">
                  <a:moveTo>
                    <a:pt x="219" y="0"/>
                  </a:moveTo>
                  <a:cubicBezTo>
                    <a:pt x="96" y="0"/>
                    <a:pt x="1" y="95"/>
                    <a:pt x="1" y="218"/>
                  </a:cubicBezTo>
                  <a:cubicBezTo>
                    <a:pt x="1" y="338"/>
                    <a:pt x="96" y="433"/>
                    <a:pt x="219" y="433"/>
                  </a:cubicBezTo>
                  <a:cubicBezTo>
                    <a:pt x="338" y="433"/>
                    <a:pt x="433" y="338"/>
                    <a:pt x="433" y="218"/>
                  </a:cubicBezTo>
                  <a:cubicBezTo>
                    <a:pt x="433" y="95"/>
                    <a:pt x="338" y="0"/>
                    <a:pt x="21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7" name="Google Shape;19867;p141"/>
            <p:cNvSpPr/>
            <p:nvPr/>
          </p:nvSpPr>
          <p:spPr>
            <a:xfrm>
              <a:off x="7652017" y="1652502"/>
              <a:ext cx="34207" cy="40026"/>
            </a:xfrm>
            <a:custGeom>
              <a:avLst/>
              <a:gdLst/>
              <a:ahLst/>
              <a:cxnLst/>
              <a:rect l="l" t="t" r="r" b="b"/>
              <a:pathLst>
                <a:path w="1305" h="1527" extrusionOk="0">
                  <a:moveTo>
                    <a:pt x="654" y="1"/>
                  </a:moveTo>
                  <a:cubicBezTo>
                    <a:pt x="292" y="1"/>
                    <a:pt x="0" y="293"/>
                    <a:pt x="0" y="655"/>
                  </a:cubicBezTo>
                  <a:lnTo>
                    <a:pt x="0" y="873"/>
                  </a:lnTo>
                  <a:cubicBezTo>
                    <a:pt x="0" y="1235"/>
                    <a:pt x="292" y="1527"/>
                    <a:pt x="654" y="1527"/>
                  </a:cubicBezTo>
                  <a:cubicBezTo>
                    <a:pt x="1013" y="1527"/>
                    <a:pt x="1305" y="1235"/>
                    <a:pt x="1305" y="873"/>
                  </a:cubicBezTo>
                  <a:lnTo>
                    <a:pt x="1305" y="655"/>
                  </a:lnTo>
                  <a:cubicBezTo>
                    <a:pt x="1305" y="293"/>
                    <a:pt x="1013" y="1"/>
                    <a:pt x="654"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8" name="Google Shape;19868;p141"/>
            <p:cNvSpPr/>
            <p:nvPr/>
          </p:nvSpPr>
          <p:spPr>
            <a:xfrm>
              <a:off x="7669055" y="1652607"/>
              <a:ext cx="17169" cy="28493"/>
            </a:xfrm>
            <a:custGeom>
              <a:avLst/>
              <a:gdLst/>
              <a:ahLst/>
              <a:cxnLst/>
              <a:rect l="l" t="t" r="r" b="b"/>
              <a:pathLst>
                <a:path w="655" h="1087" extrusionOk="0">
                  <a:moveTo>
                    <a:pt x="4" y="0"/>
                  </a:moveTo>
                  <a:lnTo>
                    <a:pt x="4" y="763"/>
                  </a:lnTo>
                  <a:cubicBezTo>
                    <a:pt x="1" y="943"/>
                    <a:pt x="148" y="1087"/>
                    <a:pt x="328" y="1087"/>
                  </a:cubicBezTo>
                  <a:cubicBezTo>
                    <a:pt x="511" y="1087"/>
                    <a:pt x="655" y="943"/>
                    <a:pt x="655" y="763"/>
                  </a:cubicBezTo>
                  <a:lnTo>
                    <a:pt x="655" y="654"/>
                  </a:lnTo>
                  <a:cubicBezTo>
                    <a:pt x="655" y="292"/>
                    <a:pt x="363" y="0"/>
                    <a:pt x="4"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9" name="Google Shape;19869;p141"/>
            <p:cNvSpPr/>
            <p:nvPr/>
          </p:nvSpPr>
          <p:spPr>
            <a:xfrm>
              <a:off x="7663446" y="1658321"/>
              <a:ext cx="11350" cy="11350"/>
            </a:xfrm>
            <a:custGeom>
              <a:avLst/>
              <a:gdLst/>
              <a:ahLst/>
              <a:cxnLst/>
              <a:rect l="l" t="t" r="r" b="b"/>
              <a:pathLst>
                <a:path w="433" h="433" extrusionOk="0">
                  <a:moveTo>
                    <a:pt x="218" y="0"/>
                  </a:moveTo>
                  <a:cubicBezTo>
                    <a:pt x="95" y="0"/>
                    <a:pt x="0" y="95"/>
                    <a:pt x="0" y="218"/>
                  </a:cubicBezTo>
                  <a:cubicBezTo>
                    <a:pt x="0" y="338"/>
                    <a:pt x="95" y="433"/>
                    <a:pt x="218" y="433"/>
                  </a:cubicBezTo>
                  <a:cubicBezTo>
                    <a:pt x="338" y="433"/>
                    <a:pt x="433" y="338"/>
                    <a:pt x="433" y="218"/>
                  </a:cubicBezTo>
                  <a:cubicBezTo>
                    <a:pt x="433" y="95"/>
                    <a:pt x="338" y="0"/>
                    <a:pt x="2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0" name="Google Shape;19870;p141"/>
            <p:cNvSpPr/>
            <p:nvPr/>
          </p:nvSpPr>
          <p:spPr>
            <a:xfrm>
              <a:off x="7447245" y="1705923"/>
              <a:ext cx="102019" cy="91508"/>
            </a:xfrm>
            <a:custGeom>
              <a:avLst/>
              <a:gdLst/>
              <a:ahLst/>
              <a:cxnLst/>
              <a:rect l="l" t="t" r="r" b="b"/>
              <a:pathLst>
                <a:path w="3892" h="3491" extrusionOk="0">
                  <a:moveTo>
                    <a:pt x="131" y="1"/>
                  </a:moveTo>
                  <a:cubicBezTo>
                    <a:pt x="65" y="1"/>
                    <a:pt x="1" y="56"/>
                    <a:pt x="13" y="136"/>
                  </a:cubicBezTo>
                  <a:cubicBezTo>
                    <a:pt x="150" y="1036"/>
                    <a:pt x="758" y="3090"/>
                    <a:pt x="3459" y="3491"/>
                  </a:cubicBezTo>
                  <a:lnTo>
                    <a:pt x="3891" y="1884"/>
                  </a:lnTo>
                  <a:cubicBezTo>
                    <a:pt x="3891" y="1884"/>
                    <a:pt x="1437" y="1507"/>
                    <a:pt x="220" y="44"/>
                  </a:cubicBezTo>
                  <a:cubicBezTo>
                    <a:pt x="196" y="14"/>
                    <a:pt x="163" y="1"/>
                    <a:pt x="131" y="1"/>
                  </a:cubicBezTo>
                  <a:close/>
                </a:path>
              </a:pathLst>
            </a:custGeom>
            <a:solidFill>
              <a:srgbClr val="E1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1" name="Google Shape;19871;p141"/>
            <p:cNvSpPr/>
            <p:nvPr/>
          </p:nvSpPr>
          <p:spPr>
            <a:xfrm>
              <a:off x="7447297" y="1706238"/>
              <a:ext cx="94968" cy="91193"/>
            </a:xfrm>
            <a:custGeom>
              <a:avLst/>
              <a:gdLst/>
              <a:ahLst/>
              <a:cxnLst/>
              <a:rect l="l" t="t" r="r" b="b"/>
              <a:pathLst>
                <a:path w="3623" h="3479" extrusionOk="0">
                  <a:moveTo>
                    <a:pt x="81" y="1"/>
                  </a:moveTo>
                  <a:cubicBezTo>
                    <a:pt x="32" y="22"/>
                    <a:pt x="0" y="71"/>
                    <a:pt x="11" y="124"/>
                  </a:cubicBezTo>
                  <a:cubicBezTo>
                    <a:pt x="148" y="1024"/>
                    <a:pt x="756" y="3078"/>
                    <a:pt x="3457" y="3479"/>
                  </a:cubicBezTo>
                  <a:lnTo>
                    <a:pt x="3622" y="2860"/>
                  </a:lnTo>
                  <a:cubicBezTo>
                    <a:pt x="1291" y="2424"/>
                    <a:pt x="366" y="704"/>
                    <a:pt x="81" y="1"/>
                  </a:cubicBezTo>
                  <a:close/>
                </a:path>
              </a:pathLst>
            </a:custGeom>
            <a:solidFill>
              <a:srgbClr val="D1DE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2" name="Google Shape;19872;p141"/>
            <p:cNvSpPr/>
            <p:nvPr/>
          </p:nvSpPr>
          <p:spPr>
            <a:xfrm>
              <a:off x="7663446" y="1705923"/>
              <a:ext cx="101993" cy="91508"/>
            </a:xfrm>
            <a:custGeom>
              <a:avLst/>
              <a:gdLst/>
              <a:ahLst/>
              <a:cxnLst/>
              <a:rect l="l" t="t" r="r" b="b"/>
              <a:pathLst>
                <a:path w="3891" h="3491" extrusionOk="0">
                  <a:moveTo>
                    <a:pt x="3761" y="1"/>
                  </a:moveTo>
                  <a:cubicBezTo>
                    <a:pt x="3729" y="1"/>
                    <a:pt x="3696" y="14"/>
                    <a:pt x="3671" y="44"/>
                  </a:cubicBezTo>
                  <a:cubicBezTo>
                    <a:pt x="2458" y="1507"/>
                    <a:pt x="0" y="1884"/>
                    <a:pt x="0" y="1884"/>
                  </a:cubicBezTo>
                  <a:lnTo>
                    <a:pt x="436" y="3491"/>
                  </a:lnTo>
                  <a:cubicBezTo>
                    <a:pt x="3133" y="3090"/>
                    <a:pt x="3742" y="1036"/>
                    <a:pt x="3879" y="136"/>
                  </a:cubicBezTo>
                  <a:cubicBezTo>
                    <a:pt x="3891" y="56"/>
                    <a:pt x="3827" y="1"/>
                    <a:pt x="3761" y="1"/>
                  </a:cubicBezTo>
                  <a:close/>
                </a:path>
              </a:pathLst>
            </a:custGeom>
            <a:solidFill>
              <a:srgbClr val="E1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3" name="Google Shape;19873;p141"/>
            <p:cNvSpPr/>
            <p:nvPr/>
          </p:nvSpPr>
          <p:spPr>
            <a:xfrm>
              <a:off x="7670444" y="1706238"/>
              <a:ext cx="94863" cy="91193"/>
            </a:xfrm>
            <a:custGeom>
              <a:avLst/>
              <a:gdLst/>
              <a:ahLst/>
              <a:cxnLst/>
              <a:rect l="l" t="t" r="r" b="b"/>
              <a:pathLst>
                <a:path w="3619" h="3479" extrusionOk="0">
                  <a:moveTo>
                    <a:pt x="3542" y="1"/>
                  </a:moveTo>
                  <a:cubicBezTo>
                    <a:pt x="3257" y="704"/>
                    <a:pt x="2332" y="2424"/>
                    <a:pt x="1" y="2860"/>
                  </a:cubicBezTo>
                  <a:lnTo>
                    <a:pt x="166" y="3479"/>
                  </a:lnTo>
                  <a:cubicBezTo>
                    <a:pt x="2870" y="3078"/>
                    <a:pt x="3475" y="1024"/>
                    <a:pt x="3612" y="124"/>
                  </a:cubicBezTo>
                  <a:cubicBezTo>
                    <a:pt x="3619" y="71"/>
                    <a:pt x="3591" y="22"/>
                    <a:pt x="3542" y="1"/>
                  </a:cubicBezTo>
                  <a:close/>
                </a:path>
              </a:pathLst>
            </a:custGeom>
            <a:solidFill>
              <a:srgbClr val="D1DE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4" name="Google Shape;19874;p141"/>
            <p:cNvSpPr/>
            <p:nvPr/>
          </p:nvSpPr>
          <p:spPr>
            <a:xfrm>
              <a:off x="7535031" y="1722017"/>
              <a:ext cx="142727" cy="97065"/>
            </a:xfrm>
            <a:custGeom>
              <a:avLst/>
              <a:gdLst/>
              <a:ahLst/>
              <a:cxnLst/>
              <a:rect l="l" t="t" r="r" b="b"/>
              <a:pathLst>
                <a:path w="5445" h="3703" extrusionOk="0">
                  <a:moveTo>
                    <a:pt x="2723" y="0"/>
                  </a:moveTo>
                  <a:cubicBezTo>
                    <a:pt x="1218" y="0"/>
                    <a:pt x="1" y="1076"/>
                    <a:pt x="1" y="2606"/>
                  </a:cubicBezTo>
                  <a:cubicBezTo>
                    <a:pt x="1" y="3525"/>
                    <a:pt x="726" y="3703"/>
                    <a:pt x="1470" y="3703"/>
                  </a:cubicBezTo>
                  <a:cubicBezTo>
                    <a:pt x="1938" y="3703"/>
                    <a:pt x="2414" y="3633"/>
                    <a:pt x="2723" y="3633"/>
                  </a:cubicBezTo>
                  <a:cubicBezTo>
                    <a:pt x="3038" y="3633"/>
                    <a:pt x="3515" y="3703"/>
                    <a:pt x="3983" y="3703"/>
                  </a:cubicBezTo>
                  <a:cubicBezTo>
                    <a:pt x="4726" y="3703"/>
                    <a:pt x="5444" y="3525"/>
                    <a:pt x="5444" y="2606"/>
                  </a:cubicBezTo>
                  <a:cubicBezTo>
                    <a:pt x="5444" y="1076"/>
                    <a:pt x="4224" y="0"/>
                    <a:pt x="2723" y="0"/>
                  </a:cubicBezTo>
                  <a:close/>
                </a:path>
              </a:pathLst>
            </a:custGeom>
            <a:solidFill>
              <a:srgbClr val="6989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5" name="Google Shape;19875;p141"/>
            <p:cNvSpPr/>
            <p:nvPr/>
          </p:nvSpPr>
          <p:spPr>
            <a:xfrm>
              <a:off x="7566459" y="1766710"/>
              <a:ext cx="29541" cy="30721"/>
            </a:xfrm>
            <a:custGeom>
              <a:avLst/>
              <a:gdLst/>
              <a:ahLst/>
              <a:cxnLst/>
              <a:rect l="l" t="t" r="r" b="b"/>
              <a:pathLst>
                <a:path w="1127" h="1172" extrusionOk="0">
                  <a:moveTo>
                    <a:pt x="648" y="0"/>
                  </a:moveTo>
                  <a:cubicBezTo>
                    <a:pt x="461" y="0"/>
                    <a:pt x="264" y="130"/>
                    <a:pt x="152" y="349"/>
                  </a:cubicBezTo>
                  <a:cubicBezTo>
                    <a:pt x="1" y="648"/>
                    <a:pt x="64" y="992"/>
                    <a:pt x="293" y="1122"/>
                  </a:cubicBezTo>
                  <a:cubicBezTo>
                    <a:pt x="351" y="1156"/>
                    <a:pt x="414" y="1172"/>
                    <a:pt x="479" y="1172"/>
                  </a:cubicBezTo>
                  <a:cubicBezTo>
                    <a:pt x="666" y="1172"/>
                    <a:pt x="865" y="1039"/>
                    <a:pt x="975" y="820"/>
                  </a:cubicBezTo>
                  <a:cubicBezTo>
                    <a:pt x="1126" y="525"/>
                    <a:pt x="1063" y="180"/>
                    <a:pt x="838" y="50"/>
                  </a:cubicBezTo>
                  <a:cubicBezTo>
                    <a:pt x="779" y="16"/>
                    <a:pt x="714" y="0"/>
                    <a:pt x="648"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6" name="Google Shape;19876;p141"/>
            <p:cNvSpPr/>
            <p:nvPr/>
          </p:nvSpPr>
          <p:spPr>
            <a:xfrm>
              <a:off x="7616709" y="1766710"/>
              <a:ext cx="29515" cy="30721"/>
            </a:xfrm>
            <a:custGeom>
              <a:avLst/>
              <a:gdLst/>
              <a:ahLst/>
              <a:cxnLst/>
              <a:rect l="l" t="t" r="r" b="b"/>
              <a:pathLst>
                <a:path w="1126" h="1172" extrusionOk="0">
                  <a:moveTo>
                    <a:pt x="478" y="0"/>
                  </a:moveTo>
                  <a:cubicBezTo>
                    <a:pt x="413" y="0"/>
                    <a:pt x="348" y="16"/>
                    <a:pt x="289" y="50"/>
                  </a:cubicBezTo>
                  <a:cubicBezTo>
                    <a:pt x="64" y="180"/>
                    <a:pt x="0" y="525"/>
                    <a:pt x="152" y="820"/>
                  </a:cubicBezTo>
                  <a:cubicBezTo>
                    <a:pt x="264" y="1039"/>
                    <a:pt x="462" y="1172"/>
                    <a:pt x="650" y="1172"/>
                  </a:cubicBezTo>
                  <a:cubicBezTo>
                    <a:pt x="715" y="1172"/>
                    <a:pt x="779" y="1156"/>
                    <a:pt x="837" y="1122"/>
                  </a:cubicBezTo>
                  <a:cubicBezTo>
                    <a:pt x="1062" y="992"/>
                    <a:pt x="1126" y="648"/>
                    <a:pt x="975" y="349"/>
                  </a:cubicBezTo>
                  <a:cubicBezTo>
                    <a:pt x="863" y="130"/>
                    <a:pt x="666" y="0"/>
                    <a:pt x="478"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7" name="Google Shape;19877;p141"/>
            <p:cNvSpPr/>
            <p:nvPr/>
          </p:nvSpPr>
          <p:spPr>
            <a:xfrm>
              <a:off x="7560378" y="1761389"/>
              <a:ext cx="41783" cy="41390"/>
            </a:xfrm>
            <a:custGeom>
              <a:avLst/>
              <a:gdLst/>
              <a:ahLst/>
              <a:cxnLst/>
              <a:rect l="l" t="t" r="r" b="b"/>
              <a:pathLst>
                <a:path w="1594" h="1579" extrusionOk="0">
                  <a:moveTo>
                    <a:pt x="880" y="408"/>
                  </a:moveTo>
                  <a:cubicBezTo>
                    <a:pt x="912" y="408"/>
                    <a:pt x="940" y="415"/>
                    <a:pt x="968" y="429"/>
                  </a:cubicBezTo>
                  <a:cubicBezTo>
                    <a:pt x="1098" y="502"/>
                    <a:pt x="1126" y="738"/>
                    <a:pt x="1028" y="931"/>
                  </a:cubicBezTo>
                  <a:cubicBezTo>
                    <a:pt x="978" y="1037"/>
                    <a:pt x="887" y="1118"/>
                    <a:pt x="778" y="1160"/>
                  </a:cubicBezTo>
                  <a:cubicBezTo>
                    <a:pt x="758" y="1167"/>
                    <a:pt x="737" y="1171"/>
                    <a:pt x="716" y="1171"/>
                  </a:cubicBezTo>
                  <a:cubicBezTo>
                    <a:pt x="685" y="1171"/>
                    <a:pt x="653" y="1163"/>
                    <a:pt x="623" y="1146"/>
                  </a:cubicBezTo>
                  <a:cubicBezTo>
                    <a:pt x="493" y="1072"/>
                    <a:pt x="465" y="840"/>
                    <a:pt x="564" y="647"/>
                  </a:cubicBezTo>
                  <a:cubicBezTo>
                    <a:pt x="613" y="541"/>
                    <a:pt x="704" y="457"/>
                    <a:pt x="813" y="418"/>
                  </a:cubicBezTo>
                  <a:cubicBezTo>
                    <a:pt x="834" y="411"/>
                    <a:pt x="859" y="408"/>
                    <a:pt x="880" y="408"/>
                  </a:cubicBezTo>
                  <a:close/>
                  <a:moveTo>
                    <a:pt x="876" y="0"/>
                  </a:moveTo>
                  <a:cubicBezTo>
                    <a:pt x="816" y="0"/>
                    <a:pt x="756" y="9"/>
                    <a:pt x="697" y="28"/>
                  </a:cubicBezTo>
                  <a:cubicBezTo>
                    <a:pt x="479" y="98"/>
                    <a:pt x="300" y="256"/>
                    <a:pt x="201" y="460"/>
                  </a:cubicBezTo>
                  <a:cubicBezTo>
                    <a:pt x="1" y="858"/>
                    <a:pt x="96" y="1315"/>
                    <a:pt x="423" y="1501"/>
                  </a:cubicBezTo>
                  <a:cubicBezTo>
                    <a:pt x="511" y="1550"/>
                    <a:pt x="609" y="1579"/>
                    <a:pt x="711" y="1579"/>
                  </a:cubicBezTo>
                  <a:cubicBezTo>
                    <a:pt x="775" y="1579"/>
                    <a:pt x="834" y="1568"/>
                    <a:pt x="894" y="1550"/>
                  </a:cubicBezTo>
                  <a:cubicBezTo>
                    <a:pt x="1112" y="1480"/>
                    <a:pt x="1291" y="1322"/>
                    <a:pt x="1390" y="1118"/>
                  </a:cubicBezTo>
                  <a:cubicBezTo>
                    <a:pt x="1594" y="720"/>
                    <a:pt x="1495" y="263"/>
                    <a:pt x="1168" y="77"/>
                  </a:cubicBezTo>
                  <a:cubicBezTo>
                    <a:pt x="1078" y="26"/>
                    <a:pt x="978" y="0"/>
                    <a:pt x="8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8" name="Google Shape;19878;p141"/>
            <p:cNvSpPr/>
            <p:nvPr/>
          </p:nvSpPr>
          <p:spPr>
            <a:xfrm>
              <a:off x="7610523" y="1761389"/>
              <a:ext cx="41888" cy="41390"/>
            </a:xfrm>
            <a:custGeom>
              <a:avLst/>
              <a:gdLst/>
              <a:ahLst/>
              <a:cxnLst/>
              <a:rect l="l" t="t" r="r" b="b"/>
              <a:pathLst>
                <a:path w="1598" h="1579" extrusionOk="0">
                  <a:moveTo>
                    <a:pt x="715" y="408"/>
                  </a:moveTo>
                  <a:cubicBezTo>
                    <a:pt x="739" y="408"/>
                    <a:pt x="760" y="411"/>
                    <a:pt x="782" y="418"/>
                  </a:cubicBezTo>
                  <a:cubicBezTo>
                    <a:pt x="891" y="457"/>
                    <a:pt x="982" y="541"/>
                    <a:pt x="1031" y="647"/>
                  </a:cubicBezTo>
                  <a:cubicBezTo>
                    <a:pt x="1130" y="840"/>
                    <a:pt x="1102" y="1072"/>
                    <a:pt x="971" y="1149"/>
                  </a:cubicBezTo>
                  <a:lnTo>
                    <a:pt x="971" y="1146"/>
                  </a:lnTo>
                  <a:cubicBezTo>
                    <a:pt x="942" y="1163"/>
                    <a:pt x="910" y="1171"/>
                    <a:pt x="879" y="1171"/>
                  </a:cubicBezTo>
                  <a:cubicBezTo>
                    <a:pt x="858" y="1171"/>
                    <a:pt x="837" y="1167"/>
                    <a:pt x="817" y="1160"/>
                  </a:cubicBezTo>
                  <a:cubicBezTo>
                    <a:pt x="708" y="1118"/>
                    <a:pt x="616" y="1037"/>
                    <a:pt x="567" y="931"/>
                  </a:cubicBezTo>
                  <a:cubicBezTo>
                    <a:pt x="469" y="738"/>
                    <a:pt x="497" y="506"/>
                    <a:pt x="627" y="429"/>
                  </a:cubicBezTo>
                  <a:cubicBezTo>
                    <a:pt x="655" y="415"/>
                    <a:pt x="683" y="408"/>
                    <a:pt x="715" y="408"/>
                  </a:cubicBezTo>
                  <a:close/>
                  <a:moveTo>
                    <a:pt x="718" y="0"/>
                  </a:moveTo>
                  <a:cubicBezTo>
                    <a:pt x="617" y="0"/>
                    <a:pt x="517" y="26"/>
                    <a:pt x="426" y="77"/>
                  </a:cubicBezTo>
                  <a:cubicBezTo>
                    <a:pt x="99" y="263"/>
                    <a:pt x="1" y="720"/>
                    <a:pt x="205" y="1118"/>
                  </a:cubicBezTo>
                  <a:cubicBezTo>
                    <a:pt x="303" y="1322"/>
                    <a:pt x="483" y="1477"/>
                    <a:pt x="701" y="1550"/>
                  </a:cubicBezTo>
                  <a:cubicBezTo>
                    <a:pt x="760" y="1568"/>
                    <a:pt x="820" y="1579"/>
                    <a:pt x="883" y="1579"/>
                  </a:cubicBezTo>
                  <a:cubicBezTo>
                    <a:pt x="985" y="1579"/>
                    <a:pt x="1084" y="1550"/>
                    <a:pt x="1172" y="1501"/>
                  </a:cubicBezTo>
                  <a:cubicBezTo>
                    <a:pt x="1499" y="1315"/>
                    <a:pt x="1597" y="858"/>
                    <a:pt x="1393" y="460"/>
                  </a:cubicBezTo>
                  <a:cubicBezTo>
                    <a:pt x="1295" y="256"/>
                    <a:pt x="1116" y="98"/>
                    <a:pt x="898" y="28"/>
                  </a:cubicBezTo>
                  <a:cubicBezTo>
                    <a:pt x="839" y="9"/>
                    <a:pt x="778" y="0"/>
                    <a:pt x="7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9" name="Google Shape;19879;p141"/>
            <p:cNvSpPr/>
            <p:nvPr/>
          </p:nvSpPr>
          <p:spPr>
            <a:xfrm>
              <a:off x="7521112" y="1647259"/>
              <a:ext cx="44928" cy="50616"/>
            </a:xfrm>
            <a:custGeom>
              <a:avLst/>
              <a:gdLst/>
              <a:ahLst/>
              <a:cxnLst/>
              <a:rect l="l" t="t" r="r" b="b"/>
              <a:pathLst>
                <a:path w="1714" h="1931" extrusionOk="0">
                  <a:moveTo>
                    <a:pt x="859" y="0"/>
                  </a:moveTo>
                  <a:cubicBezTo>
                    <a:pt x="384" y="0"/>
                    <a:pt x="1" y="384"/>
                    <a:pt x="1" y="855"/>
                  </a:cubicBezTo>
                  <a:lnTo>
                    <a:pt x="1" y="1076"/>
                  </a:lnTo>
                  <a:cubicBezTo>
                    <a:pt x="1" y="1548"/>
                    <a:pt x="384" y="1931"/>
                    <a:pt x="859" y="1931"/>
                  </a:cubicBezTo>
                  <a:cubicBezTo>
                    <a:pt x="1330" y="1931"/>
                    <a:pt x="1713" y="1548"/>
                    <a:pt x="1713" y="1076"/>
                  </a:cubicBezTo>
                  <a:lnTo>
                    <a:pt x="1713" y="855"/>
                  </a:lnTo>
                  <a:cubicBezTo>
                    <a:pt x="1713" y="744"/>
                    <a:pt x="1625" y="654"/>
                    <a:pt x="1516" y="654"/>
                  </a:cubicBezTo>
                  <a:cubicBezTo>
                    <a:pt x="1514" y="654"/>
                    <a:pt x="1512" y="654"/>
                    <a:pt x="1509" y="654"/>
                  </a:cubicBezTo>
                  <a:cubicBezTo>
                    <a:pt x="1507" y="654"/>
                    <a:pt x="1505" y="654"/>
                    <a:pt x="1503" y="654"/>
                  </a:cubicBezTo>
                  <a:cubicBezTo>
                    <a:pt x="1394" y="654"/>
                    <a:pt x="1306" y="744"/>
                    <a:pt x="1306" y="855"/>
                  </a:cubicBezTo>
                  <a:lnTo>
                    <a:pt x="1306" y="1076"/>
                  </a:lnTo>
                  <a:cubicBezTo>
                    <a:pt x="1298" y="1319"/>
                    <a:pt x="1102" y="1512"/>
                    <a:pt x="855" y="1512"/>
                  </a:cubicBezTo>
                  <a:cubicBezTo>
                    <a:pt x="613" y="1512"/>
                    <a:pt x="416" y="1319"/>
                    <a:pt x="409" y="1076"/>
                  </a:cubicBezTo>
                  <a:lnTo>
                    <a:pt x="409" y="855"/>
                  </a:lnTo>
                  <a:cubicBezTo>
                    <a:pt x="409" y="609"/>
                    <a:pt x="609" y="408"/>
                    <a:pt x="859" y="408"/>
                  </a:cubicBezTo>
                  <a:cubicBezTo>
                    <a:pt x="968" y="408"/>
                    <a:pt x="1059" y="317"/>
                    <a:pt x="1059" y="204"/>
                  </a:cubicBezTo>
                  <a:cubicBezTo>
                    <a:pt x="1059" y="92"/>
                    <a:pt x="968" y="0"/>
                    <a:pt x="85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0" name="Google Shape;19880;p141"/>
            <p:cNvSpPr/>
            <p:nvPr/>
          </p:nvSpPr>
          <p:spPr>
            <a:xfrm>
              <a:off x="7646670" y="1647259"/>
              <a:ext cx="45007" cy="50616"/>
            </a:xfrm>
            <a:custGeom>
              <a:avLst/>
              <a:gdLst/>
              <a:ahLst/>
              <a:cxnLst/>
              <a:rect l="l" t="t" r="r" b="b"/>
              <a:pathLst>
                <a:path w="1717" h="1931" extrusionOk="0">
                  <a:moveTo>
                    <a:pt x="858" y="0"/>
                  </a:moveTo>
                  <a:cubicBezTo>
                    <a:pt x="384" y="0"/>
                    <a:pt x="0" y="384"/>
                    <a:pt x="0" y="855"/>
                  </a:cubicBezTo>
                  <a:lnTo>
                    <a:pt x="0" y="1076"/>
                  </a:lnTo>
                  <a:cubicBezTo>
                    <a:pt x="0" y="1548"/>
                    <a:pt x="384" y="1931"/>
                    <a:pt x="858" y="1931"/>
                  </a:cubicBezTo>
                  <a:cubicBezTo>
                    <a:pt x="1330" y="1931"/>
                    <a:pt x="1716" y="1548"/>
                    <a:pt x="1716" y="1076"/>
                  </a:cubicBezTo>
                  <a:lnTo>
                    <a:pt x="1716" y="855"/>
                  </a:lnTo>
                  <a:cubicBezTo>
                    <a:pt x="1713" y="744"/>
                    <a:pt x="1625" y="654"/>
                    <a:pt x="1515" y="654"/>
                  </a:cubicBezTo>
                  <a:cubicBezTo>
                    <a:pt x="1513" y="654"/>
                    <a:pt x="1511" y="654"/>
                    <a:pt x="1509" y="654"/>
                  </a:cubicBezTo>
                  <a:cubicBezTo>
                    <a:pt x="1396" y="654"/>
                    <a:pt x="1305" y="742"/>
                    <a:pt x="1305" y="855"/>
                  </a:cubicBezTo>
                  <a:lnTo>
                    <a:pt x="1305" y="1076"/>
                  </a:lnTo>
                  <a:cubicBezTo>
                    <a:pt x="1298" y="1319"/>
                    <a:pt x="1101" y="1512"/>
                    <a:pt x="858" y="1512"/>
                  </a:cubicBezTo>
                  <a:cubicBezTo>
                    <a:pt x="612" y="1512"/>
                    <a:pt x="415" y="1319"/>
                    <a:pt x="408" y="1076"/>
                  </a:cubicBezTo>
                  <a:lnTo>
                    <a:pt x="408" y="855"/>
                  </a:lnTo>
                  <a:cubicBezTo>
                    <a:pt x="408" y="609"/>
                    <a:pt x="609" y="408"/>
                    <a:pt x="858" y="408"/>
                  </a:cubicBezTo>
                  <a:cubicBezTo>
                    <a:pt x="971" y="408"/>
                    <a:pt x="1062" y="317"/>
                    <a:pt x="1062" y="204"/>
                  </a:cubicBezTo>
                  <a:cubicBezTo>
                    <a:pt x="1062" y="92"/>
                    <a:pt x="971" y="0"/>
                    <a:pt x="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1" name="Google Shape;19881;p141"/>
            <p:cNvSpPr/>
            <p:nvPr/>
          </p:nvSpPr>
          <p:spPr>
            <a:xfrm>
              <a:off x="7423706" y="1506760"/>
              <a:ext cx="365297" cy="351038"/>
            </a:xfrm>
            <a:custGeom>
              <a:avLst/>
              <a:gdLst/>
              <a:ahLst/>
              <a:cxnLst/>
              <a:rect l="l" t="t" r="r" b="b"/>
              <a:pathLst>
                <a:path w="13936" h="13392" extrusionOk="0">
                  <a:moveTo>
                    <a:pt x="1516" y="469"/>
                  </a:moveTo>
                  <a:lnTo>
                    <a:pt x="1516" y="469"/>
                  </a:lnTo>
                  <a:cubicBezTo>
                    <a:pt x="2050" y="564"/>
                    <a:pt x="2560" y="747"/>
                    <a:pt x="3031" y="1007"/>
                  </a:cubicBezTo>
                  <a:cubicBezTo>
                    <a:pt x="3555" y="1295"/>
                    <a:pt x="4033" y="1657"/>
                    <a:pt x="4452" y="2079"/>
                  </a:cubicBezTo>
                  <a:cubicBezTo>
                    <a:pt x="4142" y="2297"/>
                    <a:pt x="3851" y="2540"/>
                    <a:pt x="3580" y="2807"/>
                  </a:cubicBezTo>
                  <a:cubicBezTo>
                    <a:pt x="3235" y="2023"/>
                    <a:pt x="2757" y="1380"/>
                    <a:pt x="2152" y="894"/>
                  </a:cubicBezTo>
                  <a:cubicBezTo>
                    <a:pt x="1952" y="733"/>
                    <a:pt x="1741" y="592"/>
                    <a:pt x="1516" y="469"/>
                  </a:cubicBezTo>
                  <a:close/>
                  <a:moveTo>
                    <a:pt x="12417" y="469"/>
                  </a:moveTo>
                  <a:lnTo>
                    <a:pt x="12417" y="469"/>
                  </a:lnTo>
                  <a:cubicBezTo>
                    <a:pt x="11924" y="736"/>
                    <a:pt x="11492" y="1098"/>
                    <a:pt x="11137" y="1531"/>
                  </a:cubicBezTo>
                  <a:cubicBezTo>
                    <a:pt x="11006" y="1685"/>
                    <a:pt x="11144" y="1867"/>
                    <a:pt x="11296" y="1867"/>
                  </a:cubicBezTo>
                  <a:cubicBezTo>
                    <a:pt x="11349" y="1867"/>
                    <a:pt x="11404" y="1845"/>
                    <a:pt x="11450" y="1791"/>
                  </a:cubicBezTo>
                  <a:cubicBezTo>
                    <a:pt x="12051" y="1070"/>
                    <a:pt x="12719" y="726"/>
                    <a:pt x="13229" y="564"/>
                  </a:cubicBezTo>
                  <a:lnTo>
                    <a:pt x="13229" y="564"/>
                  </a:lnTo>
                  <a:cubicBezTo>
                    <a:pt x="13102" y="831"/>
                    <a:pt x="13007" y="1221"/>
                    <a:pt x="13060" y="1756"/>
                  </a:cubicBezTo>
                  <a:cubicBezTo>
                    <a:pt x="13134" y="2470"/>
                    <a:pt x="13078" y="3018"/>
                    <a:pt x="12881" y="3479"/>
                  </a:cubicBezTo>
                  <a:cubicBezTo>
                    <a:pt x="12680" y="3943"/>
                    <a:pt x="12332" y="4341"/>
                    <a:pt x="11787" y="4717"/>
                  </a:cubicBezTo>
                  <a:cubicBezTo>
                    <a:pt x="11537" y="4263"/>
                    <a:pt x="11242" y="3831"/>
                    <a:pt x="10915" y="3426"/>
                  </a:cubicBezTo>
                  <a:cubicBezTo>
                    <a:pt x="10831" y="3324"/>
                    <a:pt x="10746" y="3226"/>
                    <a:pt x="10662" y="3131"/>
                  </a:cubicBezTo>
                  <a:cubicBezTo>
                    <a:pt x="10732" y="2948"/>
                    <a:pt x="10817" y="2772"/>
                    <a:pt x="10908" y="2600"/>
                  </a:cubicBezTo>
                  <a:cubicBezTo>
                    <a:pt x="10993" y="2436"/>
                    <a:pt x="10858" y="2296"/>
                    <a:pt x="10722" y="2296"/>
                  </a:cubicBezTo>
                  <a:cubicBezTo>
                    <a:pt x="10656" y="2296"/>
                    <a:pt x="10591" y="2329"/>
                    <a:pt x="10549" y="2406"/>
                  </a:cubicBezTo>
                  <a:cubicBezTo>
                    <a:pt x="10479" y="2537"/>
                    <a:pt x="10416" y="2670"/>
                    <a:pt x="10356" y="2807"/>
                  </a:cubicBezTo>
                  <a:cubicBezTo>
                    <a:pt x="10085" y="2540"/>
                    <a:pt x="9793" y="2294"/>
                    <a:pt x="9484" y="2076"/>
                  </a:cubicBezTo>
                  <a:cubicBezTo>
                    <a:pt x="9902" y="1654"/>
                    <a:pt x="10381" y="1295"/>
                    <a:pt x="10905" y="1007"/>
                  </a:cubicBezTo>
                  <a:cubicBezTo>
                    <a:pt x="11376" y="747"/>
                    <a:pt x="11886" y="564"/>
                    <a:pt x="12417" y="469"/>
                  </a:cubicBezTo>
                  <a:close/>
                  <a:moveTo>
                    <a:pt x="707" y="571"/>
                  </a:moveTo>
                  <a:lnTo>
                    <a:pt x="707" y="571"/>
                  </a:lnTo>
                  <a:cubicBezTo>
                    <a:pt x="1435" y="806"/>
                    <a:pt x="2592" y="1439"/>
                    <a:pt x="3274" y="3131"/>
                  </a:cubicBezTo>
                  <a:cubicBezTo>
                    <a:pt x="3189" y="3229"/>
                    <a:pt x="3105" y="3328"/>
                    <a:pt x="3021" y="3430"/>
                  </a:cubicBezTo>
                  <a:cubicBezTo>
                    <a:pt x="2690" y="3831"/>
                    <a:pt x="2398" y="4263"/>
                    <a:pt x="2149" y="4720"/>
                  </a:cubicBezTo>
                  <a:cubicBezTo>
                    <a:pt x="1604" y="4341"/>
                    <a:pt x="1255" y="3943"/>
                    <a:pt x="1055" y="3479"/>
                  </a:cubicBezTo>
                  <a:cubicBezTo>
                    <a:pt x="858" y="3018"/>
                    <a:pt x="802" y="2473"/>
                    <a:pt x="876" y="1759"/>
                  </a:cubicBezTo>
                  <a:cubicBezTo>
                    <a:pt x="932" y="1225"/>
                    <a:pt x="833" y="838"/>
                    <a:pt x="707" y="571"/>
                  </a:cubicBezTo>
                  <a:close/>
                  <a:moveTo>
                    <a:pt x="1122" y="7969"/>
                  </a:moveTo>
                  <a:lnTo>
                    <a:pt x="1122" y="7969"/>
                  </a:lnTo>
                  <a:cubicBezTo>
                    <a:pt x="1582" y="8476"/>
                    <a:pt x="2198" y="8905"/>
                    <a:pt x="2940" y="9235"/>
                  </a:cubicBezTo>
                  <a:cubicBezTo>
                    <a:pt x="3341" y="9411"/>
                    <a:pt x="3756" y="9555"/>
                    <a:pt x="4185" y="9654"/>
                  </a:cubicBezTo>
                  <a:cubicBezTo>
                    <a:pt x="4019" y="10034"/>
                    <a:pt x="3935" y="10442"/>
                    <a:pt x="3938" y="10856"/>
                  </a:cubicBezTo>
                  <a:lnTo>
                    <a:pt x="3938" y="10874"/>
                  </a:lnTo>
                  <a:cubicBezTo>
                    <a:pt x="2694" y="10561"/>
                    <a:pt x="1832" y="9868"/>
                    <a:pt x="1385" y="8856"/>
                  </a:cubicBezTo>
                  <a:cubicBezTo>
                    <a:pt x="1259" y="8571"/>
                    <a:pt x="1171" y="8272"/>
                    <a:pt x="1122" y="7969"/>
                  </a:cubicBezTo>
                  <a:close/>
                  <a:moveTo>
                    <a:pt x="6966" y="1633"/>
                  </a:moveTo>
                  <a:cubicBezTo>
                    <a:pt x="8225" y="1633"/>
                    <a:pt x="9516" y="2364"/>
                    <a:pt x="10599" y="3686"/>
                  </a:cubicBezTo>
                  <a:cubicBezTo>
                    <a:pt x="11580" y="4886"/>
                    <a:pt x="12244" y="6426"/>
                    <a:pt x="12392" y="7822"/>
                  </a:cubicBezTo>
                  <a:cubicBezTo>
                    <a:pt x="11886" y="8332"/>
                    <a:pt x="11274" y="8669"/>
                    <a:pt x="10792" y="8880"/>
                  </a:cubicBezTo>
                  <a:cubicBezTo>
                    <a:pt x="10690" y="8926"/>
                    <a:pt x="10644" y="9045"/>
                    <a:pt x="10686" y="9147"/>
                  </a:cubicBezTo>
                  <a:cubicBezTo>
                    <a:pt x="10721" y="9223"/>
                    <a:pt x="10796" y="9270"/>
                    <a:pt x="10875" y="9270"/>
                  </a:cubicBezTo>
                  <a:cubicBezTo>
                    <a:pt x="10903" y="9270"/>
                    <a:pt x="10930" y="9265"/>
                    <a:pt x="10957" y="9253"/>
                  </a:cubicBezTo>
                  <a:cubicBezTo>
                    <a:pt x="11836" y="8870"/>
                    <a:pt x="12424" y="8398"/>
                    <a:pt x="12814" y="7969"/>
                  </a:cubicBezTo>
                  <a:lnTo>
                    <a:pt x="12814" y="7969"/>
                  </a:lnTo>
                  <a:cubicBezTo>
                    <a:pt x="12765" y="8268"/>
                    <a:pt x="12680" y="8560"/>
                    <a:pt x="12557" y="8842"/>
                  </a:cubicBezTo>
                  <a:cubicBezTo>
                    <a:pt x="12111" y="9858"/>
                    <a:pt x="11253" y="10558"/>
                    <a:pt x="10001" y="10874"/>
                  </a:cubicBezTo>
                  <a:lnTo>
                    <a:pt x="10001" y="10856"/>
                  </a:lnTo>
                  <a:cubicBezTo>
                    <a:pt x="10004" y="10442"/>
                    <a:pt x="9920" y="10034"/>
                    <a:pt x="9755" y="9654"/>
                  </a:cubicBezTo>
                  <a:cubicBezTo>
                    <a:pt x="9843" y="9633"/>
                    <a:pt x="9966" y="9605"/>
                    <a:pt x="10113" y="9559"/>
                  </a:cubicBezTo>
                  <a:cubicBezTo>
                    <a:pt x="10350" y="9488"/>
                    <a:pt x="10278" y="9158"/>
                    <a:pt x="10067" y="9158"/>
                  </a:cubicBezTo>
                  <a:cubicBezTo>
                    <a:pt x="10046" y="9158"/>
                    <a:pt x="10024" y="9162"/>
                    <a:pt x="10001" y="9169"/>
                  </a:cubicBezTo>
                  <a:cubicBezTo>
                    <a:pt x="9762" y="9239"/>
                    <a:pt x="9600" y="9271"/>
                    <a:pt x="9554" y="9281"/>
                  </a:cubicBezTo>
                  <a:cubicBezTo>
                    <a:pt x="9428" y="9084"/>
                    <a:pt x="9280" y="8901"/>
                    <a:pt x="9108" y="8740"/>
                  </a:cubicBezTo>
                  <a:cubicBezTo>
                    <a:pt x="8548" y="8212"/>
                    <a:pt x="7789" y="7920"/>
                    <a:pt x="6970" y="7920"/>
                  </a:cubicBezTo>
                  <a:cubicBezTo>
                    <a:pt x="5848" y="7920"/>
                    <a:pt x="4905" y="8451"/>
                    <a:pt x="4385" y="9285"/>
                  </a:cubicBezTo>
                  <a:cubicBezTo>
                    <a:pt x="4251" y="9256"/>
                    <a:pt x="2634" y="8919"/>
                    <a:pt x="1540" y="7822"/>
                  </a:cubicBezTo>
                  <a:cubicBezTo>
                    <a:pt x="1688" y="6426"/>
                    <a:pt x="2356" y="4886"/>
                    <a:pt x="3337" y="3686"/>
                  </a:cubicBezTo>
                  <a:cubicBezTo>
                    <a:pt x="4420" y="2364"/>
                    <a:pt x="5711" y="1633"/>
                    <a:pt x="6966" y="1633"/>
                  </a:cubicBezTo>
                  <a:close/>
                  <a:moveTo>
                    <a:pt x="6966" y="8328"/>
                  </a:moveTo>
                  <a:cubicBezTo>
                    <a:pt x="8464" y="8328"/>
                    <a:pt x="9593" y="9415"/>
                    <a:pt x="9593" y="10856"/>
                  </a:cubicBezTo>
                  <a:cubicBezTo>
                    <a:pt x="9593" y="11155"/>
                    <a:pt x="9516" y="11373"/>
                    <a:pt x="9354" y="11521"/>
                  </a:cubicBezTo>
                  <a:cubicBezTo>
                    <a:pt x="9114" y="11743"/>
                    <a:pt x="8702" y="11801"/>
                    <a:pt x="8278" y="11801"/>
                  </a:cubicBezTo>
                  <a:cubicBezTo>
                    <a:pt x="8017" y="11801"/>
                    <a:pt x="7751" y="11779"/>
                    <a:pt x="7518" y="11760"/>
                  </a:cubicBezTo>
                  <a:cubicBezTo>
                    <a:pt x="7318" y="11743"/>
                    <a:pt x="7128" y="11729"/>
                    <a:pt x="6970" y="11729"/>
                  </a:cubicBezTo>
                  <a:cubicBezTo>
                    <a:pt x="6815" y="11729"/>
                    <a:pt x="6629" y="11743"/>
                    <a:pt x="6432" y="11760"/>
                  </a:cubicBezTo>
                  <a:cubicBezTo>
                    <a:pt x="6197" y="11779"/>
                    <a:pt x="5931" y="11801"/>
                    <a:pt x="5669" y="11801"/>
                  </a:cubicBezTo>
                  <a:cubicBezTo>
                    <a:pt x="5243" y="11801"/>
                    <a:pt x="4829" y="11743"/>
                    <a:pt x="4585" y="11521"/>
                  </a:cubicBezTo>
                  <a:cubicBezTo>
                    <a:pt x="4424" y="11370"/>
                    <a:pt x="4343" y="11155"/>
                    <a:pt x="4343" y="10856"/>
                  </a:cubicBezTo>
                  <a:cubicBezTo>
                    <a:pt x="4343" y="10146"/>
                    <a:pt x="4617" y="9503"/>
                    <a:pt x="5109" y="9038"/>
                  </a:cubicBezTo>
                  <a:cubicBezTo>
                    <a:pt x="5591" y="8581"/>
                    <a:pt x="6252" y="8328"/>
                    <a:pt x="6966" y="8328"/>
                  </a:cubicBezTo>
                  <a:close/>
                  <a:moveTo>
                    <a:pt x="2437" y="10677"/>
                  </a:moveTo>
                  <a:lnTo>
                    <a:pt x="2437" y="10677"/>
                  </a:lnTo>
                  <a:cubicBezTo>
                    <a:pt x="2915" y="10980"/>
                    <a:pt x="3446" y="11191"/>
                    <a:pt x="3998" y="11307"/>
                  </a:cubicBezTo>
                  <a:cubicBezTo>
                    <a:pt x="4054" y="11503"/>
                    <a:pt x="4160" y="11683"/>
                    <a:pt x="4311" y="11820"/>
                  </a:cubicBezTo>
                  <a:cubicBezTo>
                    <a:pt x="4650" y="12131"/>
                    <a:pt x="5162" y="12208"/>
                    <a:pt x="5669" y="12208"/>
                  </a:cubicBezTo>
                  <a:cubicBezTo>
                    <a:pt x="5947" y="12208"/>
                    <a:pt x="6223" y="12185"/>
                    <a:pt x="6467" y="12165"/>
                  </a:cubicBezTo>
                  <a:cubicBezTo>
                    <a:pt x="6653" y="12151"/>
                    <a:pt x="6832" y="12133"/>
                    <a:pt x="6970" y="12133"/>
                  </a:cubicBezTo>
                  <a:cubicBezTo>
                    <a:pt x="7107" y="12133"/>
                    <a:pt x="7293" y="12151"/>
                    <a:pt x="7483" y="12165"/>
                  </a:cubicBezTo>
                  <a:cubicBezTo>
                    <a:pt x="7740" y="12186"/>
                    <a:pt x="8018" y="12210"/>
                    <a:pt x="8292" y="12210"/>
                  </a:cubicBezTo>
                  <a:cubicBezTo>
                    <a:pt x="8795" y="12210"/>
                    <a:pt x="9294" y="12133"/>
                    <a:pt x="9628" y="11823"/>
                  </a:cubicBezTo>
                  <a:cubicBezTo>
                    <a:pt x="9779" y="11683"/>
                    <a:pt x="9888" y="11503"/>
                    <a:pt x="9941" y="11307"/>
                  </a:cubicBezTo>
                  <a:cubicBezTo>
                    <a:pt x="10493" y="11191"/>
                    <a:pt x="11021" y="10976"/>
                    <a:pt x="11499" y="10677"/>
                  </a:cubicBezTo>
                  <a:lnTo>
                    <a:pt x="11499" y="10677"/>
                  </a:lnTo>
                  <a:cubicBezTo>
                    <a:pt x="11186" y="11229"/>
                    <a:pt x="10694" y="11729"/>
                    <a:pt x="10064" y="12119"/>
                  </a:cubicBezTo>
                  <a:lnTo>
                    <a:pt x="10064" y="12122"/>
                  </a:lnTo>
                  <a:cubicBezTo>
                    <a:pt x="9174" y="12674"/>
                    <a:pt x="8074" y="12980"/>
                    <a:pt x="6966" y="12980"/>
                  </a:cubicBezTo>
                  <a:cubicBezTo>
                    <a:pt x="5862" y="12980"/>
                    <a:pt x="4761" y="12674"/>
                    <a:pt x="3872" y="12122"/>
                  </a:cubicBezTo>
                  <a:cubicBezTo>
                    <a:pt x="3242" y="11729"/>
                    <a:pt x="2750" y="11229"/>
                    <a:pt x="2437" y="10677"/>
                  </a:cubicBezTo>
                  <a:close/>
                  <a:moveTo>
                    <a:pt x="798" y="1"/>
                  </a:moveTo>
                  <a:cubicBezTo>
                    <a:pt x="597" y="1"/>
                    <a:pt x="395" y="14"/>
                    <a:pt x="193" y="40"/>
                  </a:cubicBezTo>
                  <a:cubicBezTo>
                    <a:pt x="109" y="50"/>
                    <a:pt x="42" y="110"/>
                    <a:pt x="21" y="191"/>
                  </a:cubicBezTo>
                  <a:cubicBezTo>
                    <a:pt x="0" y="272"/>
                    <a:pt x="32" y="360"/>
                    <a:pt x="98" y="406"/>
                  </a:cubicBezTo>
                  <a:cubicBezTo>
                    <a:pt x="120" y="423"/>
                    <a:pt x="570" y="775"/>
                    <a:pt x="471" y="1714"/>
                  </a:cubicBezTo>
                  <a:cubicBezTo>
                    <a:pt x="390" y="2501"/>
                    <a:pt x="457" y="3113"/>
                    <a:pt x="682" y="3637"/>
                  </a:cubicBezTo>
                  <a:cubicBezTo>
                    <a:pt x="914" y="4182"/>
                    <a:pt x="1333" y="4653"/>
                    <a:pt x="1955" y="5079"/>
                  </a:cubicBezTo>
                  <a:cubicBezTo>
                    <a:pt x="1586" y="5814"/>
                    <a:pt x="1326" y="6598"/>
                    <a:pt x="1185" y="7407"/>
                  </a:cubicBezTo>
                  <a:cubicBezTo>
                    <a:pt x="1136" y="7340"/>
                    <a:pt x="1090" y="7270"/>
                    <a:pt x="1044" y="7196"/>
                  </a:cubicBezTo>
                  <a:cubicBezTo>
                    <a:pt x="1003" y="7131"/>
                    <a:pt x="938" y="7101"/>
                    <a:pt x="873" y="7101"/>
                  </a:cubicBezTo>
                  <a:cubicBezTo>
                    <a:pt x="774" y="7101"/>
                    <a:pt x="677" y="7171"/>
                    <a:pt x="668" y="7291"/>
                  </a:cubicBezTo>
                  <a:cubicBezTo>
                    <a:pt x="651" y="7882"/>
                    <a:pt x="767" y="8465"/>
                    <a:pt x="1006" y="9003"/>
                  </a:cubicBezTo>
                  <a:cubicBezTo>
                    <a:pt x="1189" y="9425"/>
                    <a:pt x="1445" y="9809"/>
                    <a:pt x="1769" y="10136"/>
                  </a:cubicBezTo>
                  <a:cubicBezTo>
                    <a:pt x="2033" y="11043"/>
                    <a:pt x="2701" y="11869"/>
                    <a:pt x="3657" y="12467"/>
                  </a:cubicBezTo>
                  <a:cubicBezTo>
                    <a:pt x="4614" y="13065"/>
                    <a:pt x="5785" y="13392"/>
                    <a:pt x="6966" y="13392"/>
                  </a:cubicBezTo>
                  <a:cubicBezTo>
                    <a:pt x="8151" y="13392"/>
                    <a:pt x="9326" y="13065"/>
                    <a:pt x="10279" y="12467"/>
                  </a:cubicBezTo>
                  <a:cubicBezTo>
                    <a:pt x="11232" y="11873"/>
                    <a:pt x="11903" y="11043"/>
                    <a:pt x="12167" y="10136"/>
                  </a:cubicBezTo>
                  <a:cubicBezTo>
                    <a:pt x="12487" y="9809"/>
                    <a:pt x="12747" y="9425"/>
                    <a:pt x="12930" y="9003"/>
                  </a:cubicBezTo>
                  <a:cubicBezTo>
                    <a:pt x="13169" y="8465"/>
                    <a:pt x="13285" y="7882"/>
                    <a:pt x="13268" y="7291"/>
                  </a:cubicBezTo>
                  <a:cubicBezTo>
                    <a:pt x="13259" y="7171"/>
                    <a:pt x="13161" y="7101"/>
                    <a:pt x="13062" y="7101"/>
                  </a:cubicBezTo>
                  <a:cubicBezTo>
                    <a:pt x="12998" y="7101"/>
                    <a:pt x="12933" y="7131"/>
                    <a:pt x="12891" y="7196"/>
                  </a:cubicBezTo>
                  <a:cubicBezTo>
                    <a:pt x="12846" y="7270"/>
                    <a:pt x="12796" y="7340"/>
                    <a:pt x="12747" y="7407"/>
                  </a:cubicBezTo>
                  <a:cubicBezTo>
                    <a:pt x="12610" y="6598"/>
                    <a:pt x="12350" y="5814"/>
                    <a:pt x="11981" y="5079"/>
                  </a:cubicBezTo>
                  <a:cubicBezTo>
                    <a:pt x="12603" y="4653"/>
                    <a:pt x="13021" y="4179"/>
                    <a:pt x="13254" y="3637"/>
                  </a:cubicBezTo>
                  <a:cubicBezTo>
                    <a:pt x="13479" y="3110"/>
                    <a:pt x="13545" y="2501"/>
                    <a:pt x="13464" y="1714"/>
                  </a:cubicBezTo>
                  <a:cubicBezTo>
                    <a:pt x="13366" y="775"/>
                    <a:pt x="13816" y="420"/>
                    <a:pt x="13834" y="409"/>
                  </a:cubicBezTo>
                  <a:cubicBezTo>
                    <a:pt x="13901" y="360"/>
                    <a:pt x="13936" y="276"/>
                    <a:pt x="13915" y="195"/>
                  </a:cubicBezTo>
                  <a:cubicBezTo>
                    <a:pt x="13893" y="114"/>
                    <a:pt x="13827" y="50"/>
                    <a:pt x="13742" y="40"/>
                  </a:cubicBezTo>
                  <a:cubicBezTo>
                    <a:pt x="13541" y="14"/>
                    <a:pt x="13339" y="1"/>
                    <a:pt x="13138" y="1"/>
                  </a:cubicBezTo>
                  <a:cubicBezTo>
                    <a:pt x="12316" y="1"/>
                    <a:pt x="11502" y="219"/>
                    <a:pt x="10711" y="652"/>
                  </a:cubicBezTo>
                  <a:cubicBezTo>
                    <a:pt x="10127" y="972"/>
                    <a:pt x="9596" y="1376"/>
                    <a:pt x="9136" y="1854"/>
                  </a:cubicBezTo>
                  <a:cubicBezTo>
                    <a:pt x="8432" y="1439"/>
                    <a:pt x="7698" y="1221"/>
                    <a:pt x="6970" y="1221"/>
                  </a:cubicBezTo>
                  <a:cubicBezTo>
                    <a:pt x="6242" y="1221"/>
                    <a:pt x="5507" y="1439"/>
                    <a:pt x="4807" y="1854"/>
                  </a:cubicBezTo>
                  <a:cubicBezTo>
                    <a:pt x="4339" y="1376"/>
                    <a:pt x="3808" y="972"/>
                    <a:pt x="3228" y="652"/>
                  </a:cubicBezTo>
                  <a:cubicBezTo>
                    <a:pt x="2434" y="219"/>
                    <a:pt x="1620" y="1"/>
                    <a:pt x="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882" name="Google Shape;19882;p141"/>
          <p:cNvGrpSpPr/>
          <p:nvPr/>
        </p:nvGrpSpPr>
        <p:grpSpPr>
          <a:xfrm>
            <a:off x="4680096" y="2562207"/>
            <a:ext cx="375782" cy="374262"/>
            <a:chOff x="4680096" y="2409807"/>
            <a:chExt cx="375782" cy="374262"/>
          </a:xfrm>
        </p:grpSpPr>
        <p:sp>
          <p:nvSpPr>
            <p:cNvPr id="19883" name="Google Shape;19883;p141"/>
            <p:cNvSpPr/>
            <p:nvPr/>
          </p:nvSpPr>
          <p:spPr>
            <a:xfrm>
              <a:off x="4795038" y="2415259"/>
              <a:ext cx="178219" cy="75780"/>
            </a:xfrm>
            <a:custGeom>
              <a:avLst/>
              <a:gdLst/>
              <a:ahLst/>
              <a:cxnLst/>
              <a:rect l="l" t="t" r="r" b="b"/>
              <a:pathLst>
                <a:path w="6799" h="2891" extrusionOk="0">
                  <a:moveTo>
                    <a:pt x="6798" y="0"/>
                  </a:moveTo>
                  <a:cubicBezTo>
                    <a:pt x="6798" y="0"/>
                    <a:pt x="2832" y="299"/>
                    <a:pt x="1" y="2462"/>
                  </a:cubicBezTo>
                  <a:lnTo>
                    <a:pt x="4713" y="2891"/>
                  </a:lnTo>
                  <a:cubicBezTo>
                    <a:pt x="5103" y="1287"/>
                    <a:pt x="6798" y="0"/>
                    <a:pt x="6798" y="0"/>
                  </a:cubicBezTo>
                  <a:close/>
                </a:path>
              </a:pathLst>
            </a:custGeom>
            <a:solidFill>
              <a:srgbClr val="A1BD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4" name="Google Shape;19884;p141"/>
            <p:cNvSpPr/>
            <p:nvPr/>
          </p:nvSpPr>
          <p:spPr>
            <a:xfrm>
              <a:off x="4795038" y="2702942"/>
              <a:ext cx="178219" cy="75702"/>
            </a:xfrm>
            <a:custGeom>
              <a:avLst/>
              <a:gdLst/>
              <a:ahLst/>
              <a:cxnLst/>
              <a:rect l="l" t="t" r="r" b="b"/>
              <a:pathLst>
                <a:path w="6799" h="2888" extrusionOk="0">
                  <a:moveTo>
                    <a:pt x="4713" y="0"/>
                  </a:moveTo>
                  <a:lnTo>
                    <a:pt x="1" y="429"/>
                  </a:lnTo>
                  <a:cubicBezTo>
                    <a:pt x="2832" y="2592"/>
                    <a:pt x="6798" y="2887"/>
                    <a:pt x="6798" y="2887"/>
                  </a:cubicBezTo>
                  <a:cubicBezTo>
                    <a:pt x="6798" y="2887"/>
                    <a:pt x="5103" y="1604"/>
                    <a:pt x="4713" y="0"/>
                  </a:cubicBezTo>
                  <a:close/>
                </a:path>
              </a:pathLst>
            </a:custGeom>
            <a:solidFill>
              <a:srgbClr val="A1BD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5" name="Google Shape;19885;p141"/>
            <p:cNvSpPr/>
            <p:nvPr/>
          </p:nvSpPr>
          <p:spPr>
            <a:xfrm>
              <a:off x="4686099" y="2468078"/>
              <a:ext cx="362781" cy="257826"/>
            </a:xfrm>
            <a:custGeom>
              <a:avLst/>
              <a:gdLst/>
              <a:ahLst/>
              <a:cxnLst/>
              <a:rect l="l" t="t" r="r" b="b"/>
              <a:pathLst>
                <a:path w="13840" h="9836" extrusionOk="0">
                  <a:moveTo>
                    <a:pt x="6461" y="0"/>
                  </a:moveTo>
                  <a:cubicBezTo>
                    <a:pt x="6459" y="0"/>
                    <a:pt x="6456" y="0"/>
                    <a:pt x="6453" y="0"/>
                  </a:cubicBezTo>
                  <a:cubicBezTo>
                    <a:pt x="2367" y="0"/>
                    <a:pt x="1720" y="2993"/>
                    <a:pt x="1" y="4920"/>
                  </a:cubicBezTo>
                  <a:cubicBezTo>
                    <a:pt x="1720" y="6843"/>
                    <a:pt x="2367" y="9836"/>
                    <a:pt x="6453" y="9836"/>
                  </a:cubicBezTo>
                  <a:cubicBezTo>
                    <a:pt x="6459" y="9836"/>
                    <a:pt x="6464" y="9836"/>
                    <a:pt x="6469" y="9836"/>
                  </a:cubicBezTo>
                  <a:cubicBezTo>
                    <a:pt x="8646" y="9836"/>
                    <a:pt x="10569" y="8406"/>
                    <a:pt x="11197" y="6319"/>
                  </a:cubicBezTo>
                  <a:cubicBezTo>
                    <a:pt x="11258" y="6130"/>
                    <a:pt x="11433" y="6011"/>
                    <a:pt x="11620" y="6011"/>
                  </a:cubicBezTo>
                  <a:cubicBezTo>
                    <a:pt x="11679" y="6011"/>
                    <a:pt x="11740" y="6023"/>
                    <a:pt x="11798" y="6048"/>
                  </a:cubicBezTo>
                  <a:lnTo>
                    <a:pt x="13760" y="6889"/>
                  </a:lnTo>
                  <a:cubicBezTo>
                    <a:pt x="13767" y="6892"/>
                    <a:pt x="13774" y="6893"/>
                    <a:pt x="13780" y="6893"/>
                  </a:cubicBezTo>
                  <a:cubicBezTo>
                    <a:pt x="13811" y="6893"/>
                    <a:pt x="13836" y="6861"/>
                    <a:pt x="13827" y="6829"/>
                  </a:cubicBezTo>
                  <a:lnTo>
                    <a:pt x="13307" y="5275"/>
                  </a:lnTo>
                  <a:cubicBezTo>
                    <a:pt x="13233" y="5043"/>
                    <a:pt x="13233" y="4793"/>
                    <a:pt x="13310" y="4564"/>
                  </a:cubicBezTo>
                  <a:lnTo>
                    <a:pt x="13827" y="3010"/>
                  </a:lnTo>
                  <a:cubicBezTo>
                    <a:pt x="13839" y="2974"/>
                    <a:pt x="13811" y="2944"/>
                    <a:pt x="13778" y="2944"/>
                  </a:cubicBezTo>
                  <a:cubicBezTo>
                    <a:pt x="13772" y="2944"/>
                    <a:pt x="13766" y="2945"/>
                    <a:pt x="13760" y="2947"/>
                  </a:cubicBezTo>
                  <a:lnTo>
                    <a:pt x="11798" y="3787"/>
                  </a:lnTo>
                  <a:cubicBezTo>
                    <a:pt x="11740" y="3813"/>
                    <a:pt x="11679" y="3825"/>
                    <a:pt x="11620" y="3825"/>
                  </a:cubicBezTo>
                  <a:cubicBezTo>
                    <a:pt x="11433" y="3825"/>
                    <a:pt x="11258" y="3706"/>
                    <a:pt x="11197" y="3517"/>
                  </a:cubicBezTo>
                  <a:cubicBezTo>
                    <a:pt x="10568" y="1427"/>
                    <a:pt x="8642" y="0"/>
                    <a:pt x="6461" y="0"/>
                  </a:cubicBezTo>
                  <a:close/>
                </a:path>
              </a:pathLst>
            </a:custGeom>
            <a:solidFill>
              <a:srgbClr val="CEDD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6" name="Google Shape;19886;p141"/>
            <p:cNvSpPr/>
            <p:nvPr/>
          </p:nvSpPr>
          <p:spPr>
            <a:xfrm>
              <a:off x="4686099" y="2499585"/>
              <a:ext cx="235441" cy="226319"/>
            </a:xfrm>
            <a:custGeom>
              <a:avLst/>
              <a:gdLst/>
              <a:ahLst/>
              <a:cxnLst/>
              <a:rect l="l" t="t" r="r" b="b"/>
              <a:pathLst>
                <a:path w="8982" h="8634" extrusionOk="0">
                  <a:moveTo>
                    <a:pt x="2884" y="1"/>
                  </a:moveTo>
                  <a:lnTo>
                    <a:pt x="2884" y="1"/>
                  </a:lnTo>
                  <a:cubicBezTo>
                    <a:pt x="1667" y="1045"/>
                    <a:pt x="1024" y="2571"/>
                    <a:pt x="1" y="3714"/>
                  </a:cubicBezTo>
                  <a:cubicBezTo>
                    <a:pt x="1720" y="5641"/>
                    <a:pt x="2367" y="8634"/>
                    <a:pt x="6453" y="8634"/>
                  </a:cubicBezTo>
                  <a:cubicBezTo>
                    <a:pt x="7343" y="8634"/>
                    <a:pt x="8218" y="8395"/>
                    <a:pt x="8982" y="7941"/>
                  </a:cubicBezTo>
                  <a:cubicBezTo>
                    <a:pt x="5440" y="7333"/>
                    <a:pt x="2852" y="4263"/>
                    <a:pt x="2852" y="669"/>
                  </a:cubicBezTo>
                  <a:cubicBezTo>
                    <a:pt x="2852" y="444"/>
                    <a:pt x="2863" y="222"/>
                    <a:pt x="2884" y="1"/>
                  </a:cubicBezTo>
                  <a:close/>
                </a:path>
              </a:pathLst>
            </a:custGeom>
            <a:solidFill>
              <a:srgbClr val="BC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7" name="Google Shape;19887;p141"/>
            <p:cNvSpPr/>
            <p:nvPr/>
          </p:nvSpPr>
          <p:spPr>
            <a:xfrm>
              <a:off x="4727121" y="2573504"/>
              <a:ext cx="29332" cy="29358"/>
            </a:xfrm>
            <a:custGeom>
              <a:avLst/>
              <a:gdLst/>
              <a:ahLst/>
              <a:cxnLst/>
              <a:rect l="l" t="t" r="r" b="b"/>
              <a:pathLst>
                <a:path w="1119" h="1120" extrusionOk="0">
                  <a:moveTo>
                    <a:pt x="559" y="1"/>
                  </a:moveTo>
                  <a:cubicBezTo>
                    <a:pt x="250" y="1"/>
                    <a:pt x="0" y="251"/>
                    <a:pt x="0" y="560"/>
                  </a:cubicBezTo>
                  <a:cubicBezTo>
                    <a:pt x="0" y="870"/>
                    <a:pt x="250" y="1119"/>
                    <a:pt x="559" y="1119"/>
                  </a:cubicBezTo>
                  <a:cubicBezTo>
                    <a:pt x="869" y="1119"/>
                    <a:pt x="1119" y="870"/>
                    <a:pt x="1119" y="560"/>
                  </a:cubicBezTo>
                  <a:cubicBezTo>
                    <a:pt x="1119" y="251"/>
                    <a:pt x="869" y="1"/>
                    <a:pt x="559"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8" name="Google Shape;19888;p141"/>
            <p:cNvSpPr/>
            <p:nvPr/>
          </p:nvSpPr>
          <p:spPr>
            <a:xfrm>
              <a:off x="4738812" y="2579323"/>
              <a:ext cx="11848" cy="11743"/>
            </a:xfrm>
            <a:custGeom>
              <a:avLst/>
              <a:gdLst/>
              <a:ahLst/>
              <a:cxnLst/>
              <a:rect l="l" t="t" r="r" b="b"/>
              <a:pathLst>
                <a:path w="452" h="448" extrusionOk="0">
                  <a:moveTo>
                    <a:pt x="226" y="0"/>
                  </a:moveTo>
                  <a:cubicBezTo>
                    <a:pt x="103" y="0"/>
                    <a:pt x="1" y="102"/>
                    <a:pt x="1" y="226"/>
                  </a:cubicBezTo>
                  <a:cubicBezTo>
                    <a:pt x="1" y="349"/>
                    <a:pt x="103" y="447"/>
                    <a:pt x="226" y="447"/>
                  </a:cubicBezTo>
                  <a:cubicBezTo>
                    <a:pt x="349" y="447"/>
                    <a:pt x="451" y="349"/>
                    <a:pt x="451" y="226"/>
                  </a:cubicBezTo>
                  <a:cubicBezTo>
                    <a:pt x="451" y="102"/>
                    <a:pt x="349" y="0"/>
                    <a:pt x="22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9" name="Google Shape;19889;p141"/>
            <p:cNvSpPr/>
            <p:nvPr/>
          </p:nvSpPr>
          <p:spPr>
            <a:xfrm>
              <a:off x="4773308" y="2470751"/>
              <a:ext cx="49961" cy="252479"/>
            </a:xfrm>
            <a:custGeom>
              <a:avLst/>
              <a:gdLst/>
              <a:ahLst/>
              <a:cxnLst/>
              <a:rect l="l" t="t" r="r" b="b"/>
              <a:pathLst>
                <a:path w="1906" h="9632" extrusionOk="0">
                  <a:moveTo>
                    <a:pt x="1906" y="0"/>
                  </a:moveTo>
                  <a:lnTo>
                    <a:pt x="1906" y="0"/>
                  </a:lnTo>
                  <a:cubicBezTo>
                    <a:pt x="1519" y="67"/>
                    <a:pt x="1139" y="179"/>
                    <a:pt x="777" y="334"/>
                  </a:cubicBezTo>
                  <a:cubicBezTo>
                    <a:pt x="288" y="1600"/>
                    <a:pt x="0" y="3144"/>
                    <a:pt x="0" y="4818"/>
                  </a:cubicBezTo>
                  <a:cubicBezTo>
                    <a:pt x="0" y="6491"/>
                    <a:pt x="288" y="8032"/>
                    <a:pt x="777" y="9301"/>
                  </a:cubicBezTo>
                  <a:cubicBezTo>
                    <a:pt x="1139" y="9452"/>
                    <a:pt x="1519" y="9565"/>
                    <a:pt x="1906" y="9632"/>
                  </a:cubicBezTo>
                  <a:cubicBezTo>
                    <a:pt x="1590" y="8274"/>
                    <a:pt x="1400" y="6615"/>
                    <a:pt x="1400" y="4814"/>
                  </a:cubicBezTo>
                  <a:cubicBezTo>
                    <a:pt x="1400" y="3017"/>
                    <a:pt x="1586" y="1357"/>
                    <a:pt x="1906" y="0"/>
                  </a:cubicBezTo>
                  <a:close/>
                </a:path>
              </a:pathLst>
            </a:custGeom>
            <a:solidFill>
              <a:srgbClr val="7896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0" name="Google Shape;19890;p141"/>
            <p:cNvSpPr/>
            <p:nvPr/>
          </p:nvSpPr>
          <p:spPr>
            <a:xfrm>
              <a:off x="4773308" y="2586139"/>
              <a:ext cx="49961" cy="137091"/>
            </a:xfrm>
            <a:custGeom>
              <a:avLst/>
              <a:gdLst/>
              <a:ahLst/>
              <a:cxnLst/>
              <a:rect l="l" t="t" r="r" b="b"/>
              <a:pathLst>
                <a:path w="1906" h="5230" extrusionOk="0">
                  <a:moveTo>
                    <a:pt x="11" y="1"/>
                  </a:moveTo>
                  <a:cubicBezTo>
                    <a:pt x="4" y="138"/>
                    <a:pt x="0" y="275"/>
                    <a:pt x="0" y="412"/>
                  </a:cubicBezTo>
                  <a:cubicBezTo>
                    <a:pt x="0" y="2082"/>
                    <a:pt x="288" y="3630"/>
                    <a:pt x="777" y="4896"/>
                  </a:cubicBezTo>
                  <a:cubicBezTo>
                    <a:pt x="1139" y="5050"/>
                    <a:pt x="1519" y="5163"/>
                    <a:pt x="1906" y="5230"/>
                  </a:cubicBezTo>
                  <a:cubicBezTo>
                    <a:pt x="1692" y="4287"/>
                    <a:pt x="1547" y="3327"/>
                    <a:pt x="1473" y="2364"/>
                  </a:cubicBezTo>
                  <a:cubicBezTo>
                    <a:pt x="841" y="1675"/>
                    <a:pt x="345" y="873"/>
                    <a:pt x="11" y="1"/>
                  </a:cubicBezTo>
                  <a:close/>
                </a:path>
              </a:pathLst>
            </a:custGeom>
            <a:solidFill>
              <a:srgbClr val="6587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1" name="Google Shape;19891;p141"/>
            <p:cNvSpPr/>
            <p:nvPr/>
          </p:nvSpPr>
          <p:spPr>
            <a:xfrm>
              <a:off x="4845759" y="2468261"/>
              <a:ext cx="46370" cy="257459"/>
            </a:xfrm>
            <a:custGeom>
              <a:avLst/>
              <a:gdLst/>
              <a:ahLst/>
              <a:cxnLst/>
              <a:rect l="l" t="t" r="r" b="b"/>
              <a:pathLst>
                <a:path w="1769" h="9822" extrusionOk="0">
                  <a:moveTo>
                    <a:pt x="573" y="0"/>
                  </a:moveTo>
                  <a:cubicBezTo>
                    <a:pt x="218" y="1336"/>
                    <a:pt x="0" y="3045"/>
                    <a:pt x="0" y="4909"/>
                  </a:cubicBezTo>
                  <a:cubicBezTo>
                    <a:pt x="0" y="6776"/>
                    <a:pt x="218" y="8485"/>
                    <a:pt x="573" y="9822"/>
                  </a:cubicBezTo>
                  <a:cubicBezTo>
                    <a:pt x="978" y="9804"/>
                    <a:pt x="1382" y="9737"/>
                    <a:pt x="1769" y="9625"/>
                  </a:cubicBezTo>
                  <a:cubicBezTo>
                    <a:pt x="1480" y="8334"/>
                    <a:pt x="1308" y="6699"/>
                    <a:pt x="1308" y="4909"/>
                  </a:cubicBezTo>
                  <a:cubicBezTo>
                    <a:pt x="1308" y="3123"/>
                    <a:pt x="1484" y="1484"/>
                    <a:pt x="1769" y="197"/>
                  </a:cubicBezTo>
                  <a:cubicBezTo>
                    <a:pt x="1382" y="81"/>
                    <a:pt x="978" y="18"/>
                    <a:pt x="573" y="0"/>
                  </a:cubicBezTo>
                  <a:close/>
                </a:path>
              </a:pathLst>
            </a:custGeom>
            <a:solidFill>
              <a:srgbClr val="7896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2" name="Google Shape;19892;p141"/>
            <p:cNvSpPr/>
            <p:nvPr/>
          </p:nvSpPr>
          <p:spPr>
            <a:xfrm>
              <a:off x="4851736" y="2681080"/>
              <a:ext cx="40393" cy="44640"/>
            </a:xfrm>
            <a:custGeom>
              <a:avLst/>
              <a:gdLst/>
              <a:ahLst/>
              <a:cxnLst/>
              <a:rect l="l" t="t" r="r" b="b"/>
              <a:pathLst>
                <a:path w="1541" h="1703" extrusionOk="0">
                  <a:moveTo>
                    <a:pt x="1" y="1"/>
                  </a:moveTo>
                  <a:lnTo>
                    <a:pt x="1" y="1"/>
                  </a:lnTo>
                  <a:cubicBezTo>
                    <a:pt x="81" y="574"/>
                    <a:pt x="198" y="1140"/>
                    <a:pt x="345" y="1703"/>
                  </a:cubicBezTo>
                  <a:cubicBezTo>
                    <a:pt x="750" y="1685"/>
                    <a:pt x="1150" y="1618"/>
                    <a:pt x="1541" y="1506"/>
                  </a:cubicBezTo>
                  <a:cubicBezTo>
                    <a:pt x="1481" y="1242"/>
                    <a:pt x="1428" y="964"/>
                    <a:pt x="1383" y="676"/>
                  </a:cubicBezTo>
                  <a:cubicBezTo>
                    <a:pt x="897" y="500"/>
                    <a:pt x="437" y="271"/>
                    <a:pt x="1" y="1"/>
                  </a:cubicBezTo>
                  <a:close/>
                </a:path>
              </a:pathLst>
            </a:custGeom>
            <a:solidFill>
              <a:srgbClr val="6587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3" name="Google Shape;19893;p141"/>
            <p:cNvSpPr/>
            <p:nvPr/>
          </p:nvSpPr>
          <p:spPr>
            <a:xfrm>
              <a:off x="4917188" y="2492691"/>
              <a:ext cx="40577" cy="208520"/>
            </a:xfrm>
            <a:custGeom>
              <a:avLst/>
              <a:gdLst/>
              <a:ahLst/>
              <a:cxnLst/>
              <a:rect l="l" t="t" r="r" b="b"/>
              <a:pathLst>
                <a:path w="1548" h="7955" extrusionOk="0">
                  <a:moveTo>
                    <a:pt x="542" y="0"/>
                  </a:moveTo>
                  <a:cubicBezTo>
                    <a:pt x="201" y="1143"/>
                    <a:pt x="0" y="2504"/>
                    <a:pt x="0" y="3970"/>
                  </a:cubicBezTo>
                  <a:cubicBezTo>
                    <a:pt x="0" y="5436"/>
                    <a:pt x="204" y="6808"/>
                    <a:pt x="545" y="7954"/>
                  </a:cubicBezTo>
                  <a:cubicBezTo>
                    <a:pt x="925" y="7680"/>
                    <a:pt x="1263" y="7353"/>
                    <a:pt x="1548" y="6984"/>
                  </a:cubicBezTo>
                  <a:cubicBezTo>
                    <a:pt x="1326" y="6115"/>
                    <a:pt x="1192" y="5085"/>
                    <a:pt x="1192" y="3977"/>
                  </a:cubicBezTo>
                  <a:cubicBezTo>
                    <a:pt x="1192" y="2866"/>
                    <a:pt x="1326" y="1839"/>
                    <a:pt x="1548" y="971"/>
                  </a:cubicBezTo>
                  <a:cubicBezTo>
                    <a:pt x="1259" y="601"/>
                    <a:pt x="922" y="274"/>
                    <a:pt x="542" y="0"/>
                  </a:cubicBezTo>
                  <a:close/>
                </a:path>
              </a:pathLst>
            </a:custGeom>
            <a:solidFill>
              <a:srgbClr val="7896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4" name="Google Shape;19894;p141"/>
            <p:cNvSpPr/>
            <p:nvPr/>
          </p:nvSpPr>
          <p:spPr>
            <a:xfrm>
              <a:off x="4680096" y="2409807"/>
              <a:ext cx="375782" cy="374262"/>
            </a:xfrm>
            <a:custGeom>
              <a:avLst/>
              <a:gdLst/>
              <a:ahLst/>
              <a:cxnLst/>
              <a:rect l="l" t="t" r="r" b="b"/>
              <a:pathLst>
                <a:path w="14336" h="14278" extrusionOk="0">
                  <a:moveTo>
                    <a:pt x="10515" y="493"/>
                  </a:moveTo>
                  <a:lnTo>
                    <a:pt x="10515" y="493"/>
                  </a:lnTo>
                  <a:cubicBezTo>
                    <a:pt x="10005" y="954"/>
                    <a:pt x="9288" y="1717"/>
                    <a:pt x="9010" y="2564"/>
                  </a:cubicBezTo>
                  <a:cubicBezTo>
                    <a:pt x="8296" y="2202"/>
                    <a:pt x="7506" y="2012"/>
                    <a:pt x="6704" y="2012"/>
                  </a:cubicBezTo>
                  <a:cubicBezTo>
                    <a:pt x="6697" y="2012"/>
                    <a:pt x="6690" y="2012"/>
                    <a:pt x="6682" y="2012"/>
                  </a:cubicBezTo>
                  <a:cubicBezTo>
                    <a:pt x="6345" y="2012"/>
                    <a:pt x="6007" y="2033"/>
                    <a:pt x="5669" y="2079"/>
                  </a:cubicBezTo>
                  <a:cubicBezTo>
                    <a:pt x="6847" y="1414"/>
                    <a:pt x="8064" y="1017"/>
                    <a:pt x="8964" y="795"/>
                  </a:cubicBezTo>
                  <a:cubicBezTo>
                    <a:pt x="9478" y="669"/>
                    <a:pt x="9995" y="567"/>
                    <a:pt x="10515" y="493"/>
                  </a:cubicBezTo>
                  <a:close/>
                  <a:moveTo>
                    <a:pt x="10698" y="4635"/>
                  </a:moveTo>
                  <a:cubicBezTo>
                    <a:pt x="10927" y="4998"/>
                    <a:pt x="11106" y="5388"/>
                    <a:pt x="11225" y="5796"/>
                  </a:cubicBezTo>
                  <a:cubicBezTo>
                    <a:pt x="11278" y="5972"/>
                    <a:pt x="11405" y="6116"/>
                    <a:pt x="11570" y="6193"/>
                  </a:cubicBezTo>
                  <a:cubicBezTo>
                    <a:pt x="11657" y="6233"/>
                    <a:pt x="11752" y="6254"/>
                    <a:pt x="11848" y="6254"/>
                  </a:cubicBezTo>
                  <a:cubicBezTo>
                    <a:pt x="11937" y="6254"/>
                    <a:pt x="12027" y="6236"/>
                    <a:pt x="12112" y="6200"/>
                  </a:cubicBezTo>
                  <a:lnTo>
                    <a:pt x="13747" y="5500"/>
                  </a:lnTo>
                  <a:lnTo>
                    <a:pt x="13339" y="6717"/>
                  </a:lnTo>
                  <a:cubicBezTo>
                    <a:pt x="13247" y="6988"/>
                    <a:pt x="13247" y="7283"/>
                    <a:pt x="13339" y="7558"/>
                  </a:cubicBezTo>
                  <a:lnTo>
                    <a:pt x="13747" y="8774"/>
                  </a:lnTo>
                  <a:lnTo>
                    <a:pt x="13747" y="8774"/>
                  </a:lnTo>
                  <a:lnTo>
                    <a:pt x="12112" y="8075"/>
                  </a:lnTo>
                  <a:cubicBezTo>
                    <a:pt x="12027" y="8039"/>
                    <a:pt x="11937" y="8021"/>
                    <a:pt x="11848" y="8021"/>
                  </a:cubicBezTo>
                  <a:cubicBezTo>
                    <a:pt x="11752" y="8021"/>
                    <a:pt x="11657" y="8042"/>
                    <a:pt x="11570" y="8082"/>
                  </a:cubicBezTo>
                  <a:cubicBezTo>
                    <a:pt x="11405" y="8159"/>
                    <a:pt x="11278" y="8303"/>
                    <a:pt x="11225" y="8479"/>
                  </a:cubicBezTo>
                  <a:cubicBezTo>
                    <a:pt x="11106" y="8887"/>
                    <a:pt x="10927" y="9277"/>
                    <a:pt x="10698" y="9639"/>
                  </a:cubicBezTo>
                  <a:cubicBezTo>
                    <a:pt x="10385" y="7987"/>
                    <a:pt x="10385" y="6288"/>
                    <a:pt x="10698" y="4635"/>
                  </a:cubicBezTo>
                  <a:close/>
                  <a:moveTo>
                    <a:pt x="3996" y="3057"/>
                  </a:moveTo>
                  <a:lnTo>
                    <a:pt x="3996" y="3057"/>
                  </a:lnTo>
                  <a:cubicBezTo>
                    <a:pt x="3588" y="4270"/>
                    <a:pt x="3373" y="5673"/>
                    <a:pt x="3373" y="7139"/>
                  </a:cubicBezTo>
                  <a:cubicBezTo>
                    <a:pt x="3373" y="8605"/>
                    <a:pt x="3588" y="10005"/>
                    <a:pt x="3996" y="11222"/>
                  </a:cubicBezTo>
                  <a:cubicBezTo>
                    <a:pt x="3795" y="11109"/>
                    <a:pt x="3602" y="10979"/>
                    <a:pt x="3419" y="10838"/>
                  </a:cubicBezTo>
                  <a:cubicBezTo>
                    <a:pt x="2642" y="10230"/>
                    <a:pt x="2090" y="9393"/>
                    <a:pt x="1552" y="8588"/>
                  </a:cubicBezTo>
                  <a:cubicBezTo>
                    <a:pt x="1228" y="8096"/>
                    <a:pt x="894" y="7593"/>
                    <a:pt x="507" y="7139"/>
                  </a:cubicBezTo>
                  <a:cubicBezTo>
                    <a:pt x="891" y="6686"/>
                    <a:pt x="1228" y="6179"/>
                    <a:pt x="1552" y="5690"/>
                  </a:cubicBezTo>
                  <a:cubicBezTo>
                    <a:pt x="2090" y="4885"/>
                    <a:pt x="2642" y="4048"/>
                    <a:pt x="3419" y="3440"/>
                  </a:cubicBezTo>
                  <a:cubicBezTo>
                    <a:pt x="3602" y="3296"/>
                    <a:pt x="3795" y="3169"/>
                    <a:pt x="3996" y="3057"/>
                  </a:cubicBezTo>
                  <a:close/>
                  <a:moveTo>
                    <a:pt x="8240" y="2691"/>
                  </a:moveTo>
                  <a:cubicBezTo>
                    <a:pt x="8637" y="2828"/>
                    <a:pt x="9010" y="3018"/>
                    <a:pt x="9358" y="3253"/>
                  </a:cubicBezTo>
                  <a:cubicBezTo>
                    <a:pt x="9284" y="3479"/>
                    <a:pt x="9218" y="3714"/>
                    <a:pt x="9158" y="3960"/>
                  </a:cubicBezTo>
                  <a:cubicBezTo>
                    <a:pt x="9130" y="4076"/>
                    <a:pt x="9200" y="4189"/>
                    <a:pt x="9313" y="4213"/>
                  </a:cubicBezTo>
                  <a:cubicBezTo>
                    <a:pt x="9329" y="4218"/>
                    <a:pt x="9346" y="4220"/>
                    <a:pt x="9363" y="4220"/>
                  </a:cubicBezTo>
                  <a:cubicBezTo>
                    <a:pt x="9457" y="4220"/>
                    <a:pt x="9542" y="4154"/>
                    <a:pt x="9566" y="4059"/>
                  </a:cubicBezTo>
                  <a:cubicBezTo>
                    <a:pt x="9611" y="3872"/>
                    <a:pt x="9661" y="3693"/>
                    <a:pt x="9713" y="3521"/>
                  </a:cubicBezTo>
                  <a:cubicBezTo>
                    <a:pt x="9953" y="3718"/>
                    <a:pt x="10174" y="3939"/>
                    <a:pt x="10371" y="4185"/>
                  </a:cubicBezTo>
                  <a:cubicBezTo>
                    <a:pt x="10160" y="5057"/>
                    <a:pt x="10047" y="6077"/>
                    <a:pt x="10047" y="7139"/>
                  </a:cubicBezTo>
                  <a:cubicBezTo>
                    <a:pt x="10047" y="8201"/>
                    <a:pt x="10160" y="9221"/>
                    <a:pt x="10374" y="10096"/>
                  </a:cubicBezTo>
                  <a:cubicBezTo>
                    <a:pt x="10174" y="10339"/>
                    <a:pt x="9956" y="10561"/>
                    <a:pt x="9713" y="10761"/>
                  </a:cubicBezTo>
                  <a:lnTo>
                    <a:pt x="9713" y="10758"/>
                  </a:lnTo>
                  <a:cubicBezTo>
                    <a:pt x="9397" y="9724"/>
                    <a:pt x="9225" y="8451"/>
                    <a:pt x="9225" y="7139"/>
                  </a:cubicBezTo>
                  <a:cubicBezTo>
                    <a:pt x="9221" y="6401"/>
                    <a:pt x="9277" y="5666"/>
                    <a:pt x="9390" y="4938"/>
                  </a:cubicBezTo>
                  <a:cubicBezTo>
                    <a:pt x="9410" y="4786"/>
                    <a:pt x="9293" y="4700"/>
                    <a:pt x="9178" y="4700"/>
                  </a:cubicBezTo>
                  <a:cubicBezTo>
                    <a:pt x="9088" y="4700"/>
                    <a:pt x="8999" y="4753"/>
                    <a:pt x="8978" y="4871"/>
                  </a:cubicBezTo>
                  <a:cubicBezTo>
                    <a:pt x="8859" y="5624"/>
                    <a:pt x="8803" y="6380"/>
                    <a:pt x="8803" y="7139"/>
                  </a:cubicBezTo>
                  <a:cubicBezTo>
                    <a:pt x="8803" y="8556"/>
                    <a:pt x="9000" y="9928"/>
                    <a:pt x="9358" y="11028"/>
                  </a:cubicBezTo>
                  <a:cubicBezTo>
                    <a:pt x="9014" y="11264"/>
                    <a:pt x="8637" y="11454"/>
                    <a:pt x="8240" y="11591"/>
                  </a:cubicBezTo>
                  <a:cubicBezTo>
                    <a:pt x="7976" y="10339"/>
                    <a:pt x="7836" y="8767"/>
                    <a:pt x="7836" y="7139"/>
                  </a:cubicBezTo>
                  <a:cubicBezTo>
                    <a:pt x="7836" y="5515"/>
                    <a:pt x="7980" y="3943"/>
                    <a:pt x="8240" y="2691"/>
                  </a:cubicBezTo>
                  <a:close/>
                  <a:moveTo>
                    <a:pt x="7034" y="2445"/>
                  </a:moveTo>
                  <a:cubicBezTo>
                    <a:pt x="7305" y="2462"/>
                    <a:pt x="7575" y="2504"/>
                    <a:pt x="7839" y="2571"/>
                  </a:cubicBezTo>
                  <a:cubicBezTo>
                    <a:pt x="7568" y="3855"/>
                    <a:pt x="7417" y="5472"/>
                    <a:pt x="7417" y="7139"/>
                  </a:cubicBezTo>
                  <a:cubicBezTo>
                    <a:pt x="7417" y="8809"/>
                    <a:pt x="7568" y="10427"/>
                    <a:pt x="7839" y="11711"/>
                  </a:cubicBezTo>
                  <a:cubicBezTo>
                    <a:pt x="7575" y="11777"/>
                    <a:pt x="7305" y="11820"/>
                    <a:pt x="7034" y="11837"/>
                  </a:cubicBezTo>
                  <a:cubicBezTo>
                    <a:pt x="6717" y="10525"/>
                    <a:pt x="6542" y="8862"/>
                    <a:pt x="6542" y="7139"/>
                  </a:cubicBezTo>
                  <a:cubicBezTo>
                    <a:pt x="6542" y="5420"/>
                    <a:pt x="6717" y="3756"/>
                    <a:pt x="7034" y="2445"/>
                  </a:cubicBezTo>
                  <a:close/>
                  <a:moveTo>
                    <a:pt x="6605" y="2431"/>
                  </a:moveTo>
                  <a:lnTo>
                    <a:pt x="6605" y="2431"/>
                  </a:lnTo>
                  <a:cubicBezTo>
                    <a:pt x="6292" y="3760"/>
                    <a:pt x="6123" y="5423"/>
                    <a:pt x="6123" y="7139"/>
                  </a:cubicBezTo>
                  <a:cubicBezTo>
                    <a:pt x="6123" y="8855"/>
                    <a:pt x="6292" y="10522"/>
                    <a:pt x="6605" y="11851"/>
                  </a:cubicBezTo>
                  <a:cubicBezTo>
                    <a:pt x="6271" y="11848"/>
                    <a:pt x="5940" y="11820"/>
                    <a:pt x="5610" y="11767"/>
                  </a:cubicBezTo>
                  <a:cubicBezTo>
                    <a:pt x="5304" y="10469"/>
                    <a:pt x="5135" y="8831"/>
                    <a:pt x="5135" y="7139"/>
                  </a:cubicBezTo>
                  <a:cubicBezTo>
                    <a:pt x="5131" y="6102"/>
                    <a:pt x="5198" y="5064"/>
                    <a:pt x="5332" y="4038"/>
                  </a:cubicBezTo>
                  <a:cubicBezTo>
                    <a:pt x="5359" y="3881"/>
                    <a:pt x="5241" y="3794"/>
                    <a:pt x="5123" y="3794"/>
                  </a:cubicBezTo>
                  <a:cubicBezTo>
                    <a:pt x="5027" y="3794"/>
                    <a:pt x="4931" y="3853"/>
                    <a:pt x="4917" y="3981"/>
                  </a:cubicBezTo>
                  <a:cubicBezTo>
                    <a:pt x="4780" y="5029"/>
                    <a:pt x="4713" y="6084"/>
                    <a:pt x="4717" y="7139"/>
                  </a:cubicBezTo>
                  <a:cubicBezTo>
                    <a:pt x="4717" y="8781"/>
                    <a:pt x="4875" y="10378"/>
                    <a:pt x="5160" y="11679"/>
                  </a:cubicBezTo>
                  <a:cubicBezTo>
                    <a:pt x="4949" y="11626"/>
                    <a:pt x="4738" y="11559"/>
                    <a:pt x="4534" y="11478"/>
                  </a:cubicBezTo>
                  <a:cubicBezTo>
                    <a:pt x="4052" y="10220"/>
                    <a:pt x="3792" y="8722"/>
                    <a:pt x="3792" y="7139"/>
                  </a:cubicBezTo>
                  <a:cubicBezTo>
                    <a:pt x="3792" y="5557"/>
                    <a:pt x="4048" y="4062"/>
                    <a:pt x="4534" y="2803"/>
                  </a:cubicBezTo>
                  <a:cubicBezTo>
                    <a:pt x="4738" y="2722"/>
                    <a:pt x="4945" y="2656"/>
                    <a:pt x="5160" y="2603"/>
                  </a:cubicBezTo>
                  <a:lnTo>
                    <a:pt x="5160" y="2603"/>
                  </a:lnTo>
                  <a:cubicBezTo>
                    <a:pt x="5124" y="2758"/>
                    <a:pt x="5093" y="2916"/>
                    <a:pt x="5061" y="3078"/>
                  </a:cubicBezTo>
                  <a:cubicBezTo>
                    <a:pt x="5037" y="3194"/>
                    <a:pt x="5110" y="3306"/>
                    <a:pt x="5226" y="3327"/>
                  </a:cubicBezTo>
                  <a:cubicBezTo>
                    <a:pt x="5241" y="3330"/>
                    <a:pt x="5255" y="3332"/>
                    <a:pt x="5269" y="3332"/>
                  </a:cubicBezTo>
                  <a:cubicBezTo>
                    <a:pt x="5371" y="3332"/>
                    <a:pt x="5457" y="3257"/>
                    <a:pt x="5473" y="3155"/>
                  </a:cubicBezTo>
                  <a:cubicBezTo>
                    <a:pt x="5515" y="2933"/>
                    <a:pt x="5560" y="2719"/>
                    <a:pt x="5610" y="2512"/>
                  </a:cubicBezTo>
                  <a:cubicBezTo>
                    <a:pt x="5940" y="2459"/>
                    <a:pt x="6271" y="2434"/>
                    <a:pt x="6605" y="2431"/>
                  </a:cubicBezTo>
                  <a:close/>
                  <a:moveTo>
                    <a:pt x="9010" y="11718"/>
                  </a:moveTo>
                  <a:cubicBezTo>
                    <a:pt x="9288" y="12561"/>
                    <a:pt x="10005" y="13325"/>
                    <a:pt x="10515" y="13785"/>
                  </a:cubicBezTo>
                  <a:cubicBezTo>
                    <a:pt x="9991" y="13711"/>
                    <a:pt x="9474" y="13609"/>
                    <a:pt x="8964" y="13486"/>
                  </a:cubicBezTo>
                  <a:cubicBezTo>
                    <a:pt x="8064" y="13261"/>
                    <a:pt x="6847" y="12864"/>
                    <a:pt x="5669" y="12199"/>
                  </a:cubicBezTo>
                  <a:lnTo>
                    <a:pt x="5669" y="12199"/>
                  </a:lnTo>
                  <a:cubicBezTo>
                    <a:pt x="6007" y="12245"/>
                    <a:pt x="6345" y="12266"/>
                    <a:pt x="6682" y="12266"/>
                  </a:cubicBezTo>
                  <a:cubicBezTo>
                    <a:pt x="6690" y="12266"/>
                    <a:pt x="6697" y="12266"/>
                    <a:pt x="6704" y="12266"/>
                  </a:cubicBezTo>
                  <a:cubicBezTo>
                    <a:pt x="7506" y="12266"/>
                    <a:pt x="8296" y="12076"/>
                    <a:pt x="9010" y="11718"/>
                  </a:cubicBezTo>
                  <a:close/>
                  <a:moveTo>
                    <a:pt x="11188" y="0"/>
                  </a:moveTo>
                  <a:cubicBezTo>
                    <a:pt x="11183" y="0"/>
                    <a:pt x="11178" y="0"/>
                    <a:pt x="11173" y="1"/>
                  </a:cubicBezTo>
                  <a:cubicBezTo>
                    <a:pt x="11134" y="1"/>
                    <a:pt x="10188" y="61"/>
                    <a:pt x="8873" y="384"/>
                  </a:cubicBezTo>
                  <a:cubicBezTo>
                    <a:pt x="7667" y="683"/>
                    <a:pt x="5909" y="1288"/>
                    <a:pt x="4397" y="2406"/>
                  </a:cubicBezTo>
                  <a:cubicBezTo>
                    <a:pt x="3953" y="2578"/>
                    <a:pt x="3539" y="2817"/>
                    <a:pt x="3162" y="3113"/>
                  </a:cubicBezTo>
                  <a:cubicBezTo>
                    <a:pt x="2332" y="3767"/>
                    <a:pt x="1759" y="4628"/>
                    <a:pt x="1204" y="5462"/>
                  </a:cubicBezTo>
                  <a:cubicBezTo>
                    <a:pt x="838" y="6014"/>
                    <a:pt x="490" y="6538"/>
                    <a:pt x="75" y="7002"/>
                  </a:cubicBezTo>
                  <a:cubicBezTo>
                    <a:pt x="1" y="7079"/>
                    <a:pt x="1" y="7199"/>
                    <a:pt x="75" y="7280"/>
                  </a:cubicBezTo>
                  <a:cubicBezTo>
                    <a:pt x="490" y="7744"/>
                    <a:pt x="838" y="8268"/>
                    <a:pt x="1204" y="8816"/>
                  </a:cubicBezTo>
                  <a:cubicBezTo>
                    <a:pt x="1759" y="9653"/>
                    <a:pt x="2332" y="10515"/>
                    <a:pt x="3162" y="11165"/>
                  </a:cubicBezTo>
                  <a:cubicBezTo>
                    <a:pt x="3535" y="11461"/>
                    <a:pt x="3950" y="11696"/>
                    <a:pt x="4393" y="11869"/>
                  </a:cubicBezTo>
                  <a:cubicBezTo>
                    <a:pt x="5905" y="12987"/>
                    <a:pt x="7663" y="13592"/>
                    <a:pt x="8873" y="13891"/>
                  </a:cubicBezTo>
                  <a:cubicBezTo>
                    <a:pt x="10185" y="14214"/>
                    <a:pt x="11131" y="14274"/>
                    <a:pt x="11169" y="14278"/>
                  </a:cubicBezTo>
                  <a:lnTo>
                    <a:pt x="11183" y="14278"/>
                  </a:lnTo>
                  <a:cubicBezTo>
                    <a:pt x="11387" y="14278"/>
                    <a:pt x="11468" y="14017"/>
                    <a:pt x="11306" y="13898"/>
                  </a:cubicBezTo>
                  <a:cubicBezTo>
                    <a:pt x="11289" y="13887"/>
                    <a:pt x="9738" y="12744"/>
                    <a:pt x="9383" y="11507"/>
                  </a:cubicBezTo>
                  <a:cubicBezTo>
                    <a:pt x="9524" y="11419"/>
                    <a:pt x="9661" y="11327"/>
                    <a:pt x="9794" y="11225"/>
                  </a:cubicBezTo>
                  <a:cubicBezTo>
                    <a:pt x="10666" y="10564"/>
                    <a:pt x="11310" y="9646"/>
                    <a:pt x="11626" y="8595"/>
                  </a:cubicBezTo>
                  <a:cubicBezTo>
                    <a:pt x="11644" y="8535"/>
                    <a:pt x="11686" y="8486"/>
                    <a:pt x="11746" y="8461"/>
                  </a:cubicBezTo>
                  <a:cubicBezTo>
                    <a:pt x="11778" y="8445"/>
                    <a:pt x="11813" y="8437"/>
                    <a:pt x="11847" y="8437"/>
                  </a:cubicBezTo>
                  <a:cubicBezTo>
                    <a:pt x="11880" y="8437"/>
                    <a:pt x="11912" y="8444"/>
                    <a:pt x="11943" y="8458"/>
                  </a:cubicBezTo>
                  <a:lnTo>
                    <a:pt x="14007" y="9340"/>
                  </a:lnTo>
                  <a:cubicBezTo>
                    <a:pt x="14035" y="9352"/>
                    <a:pt x="14062" y="9358"/>
                    <a:pt x="14089" y="9358"/>
                  </a:cubicBezTo>
                  <a:cubicBezTo>
                    <a:pt x="14223" y="9358"/>
                    <a:pt x="14335" y="9224"/>
                    <a:pt x="14288" y="9080"/>
                  </a:cubicBezTo>
                  <a:lnTo>
                    <a:pt x="13736" y="7427"/>
                  </a:lnTo>
                  <a:cubicBezTo>
                    <a:pt x="13673" y="7241"/>
                    <a:pt x="13673" y="7041"/>
                    <a:pt x="13736" y="6854"/>
                  </a:cubicBezTo>
                  <a:lnTo>
                    <a:pt x="14288" y="5195"/>
                  </a:lnTo>
                  <a:cubicBezTo>
                    <a:pt x="14335" y="5051"/>
                    <a:pt x="14226" y="4917"/>
                    <a:pt x="14090" y="4917"/>
                  </a:cubicBezTo>
                  <a:cubicBezTo>
                    <a:pt x="14063" y="4917"/>
                    <a:pt x="14035" y="4923"/>
                    <a:pt x="14007" y="4934"/>
                  </a:cubicBezTo>
                  <a:lnTo>
                    <a:pt x="11946" y="5820"/>
                  </a:lnTo>
                  <a:cubicBezTo>
                    <a:pt x="11916" y="5832"/>
                    <a:pt x="11883" y="5839"/>
                    <a:pt x="11850" y="5839"/>
                  </a:cubicBezTo>
                  <a:cubicBezTo>
                    <a:pt x="11814" y="5839"/>
                    <a:pt x="11779" y="5831"/>
                    <a:pt x="11746" y="5817"/>
                  </a:cubicBezTo>
                  <a:cubicBezTo>
                    <a:pt x="11690" y="5789"/>
                    <a:pt x="11644" y="5740"/>
                    <a:pt x="11626" y="5680"/>
                  </a:cubicBezTo>
                  <a:cubicBezTo>
                    <a:pt x="11310" y="4632"/>
                    <a:pt x="10670" y="3711"/>
                    <a:pt x="9794" y="3050"/>
                  </a:cubicBezTo>
                  <a:cubicBezTo>
                    <a:pt x="9661" y="2951"/>
                    <a:pt x="9524" y="2856"/>
                    <a:pt x="9386" y="2772"/>
                  </a:cubicBezTo>
                  <a:cubicBezTo>
                    <a:pt x="9742" y="1534"/>
                    <a:pt x="11292" y="391"/>
                    <a:pt x="11306" y="377"/>
                  </a:cubicBezTo>
                  <a:cubicBezTo>
                    <a:pt x="11471" y="257"/>
                    <a:pt x="11385" y="0"/>
                    <a:pt x="111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5" name="Google Shape;19895;p141"/>
            <p:cNvSpPr/>
            <p:nvPr/>
          </p:nvSpPr>
          <p:spPr>
            <a:xfrm>
              <a:off x="4714880" y="2568078"/>
              <a:ext cx="47025" cy="40262"/>
            </a:xfrm>
            <a:custGeom>
              <a:avLst/>
              <a:gdLst/>
              <a:ahLst/>
              <a:cxnLst/>
              <a:rect l="l" t="t" r="r" b="b"/>
              <a:pathLst>
                <a:path w="1794" h="1536" extrusionOk="0">
                  <a:moveTo>
                    <a:pt x="1024" y="413"/>
                  </a:moveTo>
                  <a:cubicBezTo>
                    <a:pt x="1205" y="413"/>
                    <a:pt x="1378" y="552"/>
                    <a:pt x="1378" y="764"/>
                  </a:cubicBezTo>
                  <a:cubicBezTo>
                    <a:pt x="1378" y="960"/>
                    <a:pt x="1220" y="1115"/>
                    <a:pt x="1026" y="1115"/>
                  </a:cubicBezTo>
                  <a:cubicBezTo>
                    <a:pt x="714" y="1115"/>
                    <a:pt x="555" y="739"/>
                    <a:pt x="777" y="517"/>
                  </a:cubicBezTo>
                  <a:cubicBezTo>
                    <a:pt x="849" y="445"/>
                    <a:pt x="938" y="413"/>
                    <a:pt x="1024" y="413"/>
                  </a:cubicBezTo>
                  <a:close/>
                  <a:moveTo>
                    <a:pt x="1022" y="0"/>
                  </a:moveTo>
                  <a:cubicBezTo>
                    <a:pt x="339" y="0"/>
                    <a:pt x="1" y="828"/>
                    <a:pt x="485" y="1309"/>
                  </a:cubicBezTo>
                  <a:cubicBezTo>
                    <a:pt x="641" y="1466"/>
                    <a:pt x="833" y="1536"/>
                    <a:pt x="1021" y="1536"/>
                  </a:cubicBezTo>
                  <a:cubicBezTo>
                    <a:pt x="1415" y="1536"/>
                    <a:pt x="1793" y="1229"/>
                    <a:pt x="1793" y="767"/>
                  </a:cubicBezTo>
                  <a:cubicBezTo>
                    <a:pt x="1793" y="342"/>
                    <a:pt x="1452" y="0"/>
                    <a:pt x="1026" y="0"/>
                  </a:cubicBezTo>
                  <a:cubicBezTo>
                    <a:pt x="1025" y="0"/>
                    <a:pt x="1024" y="0"/>
                    <a:pt x="10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896" name="Google Shape;19896;p141"/>
          <p:cNvGrpSpPr/>
          <p:nvPr/>
        </p:nvGrpSpPr>
        <p:grpSpPr>
          <a:xfrm>
            <a:off x="4133330" y="2612063"/>
            <a:ext cx="374944" cy="274550"/>
            <a:chOff x="4133330" y="2459663"/>
            <a:chExt cx="374944" cy="274550"/>
          </a:xfrm>
        </p:grpSpPr>
        <p:sp>
          <p:nvSpPr>
            <p:cNvPr id="19897" name="Google Shape;19897;p141"/>
            <p:cNvSpPr/>
            <p:nvPr/>
          </p:nvSpPr>
          <p:spPr>
            <a:xfrm>
              <a:off x="4261902" y="2678590"/>
              <a:ext cx="104929" cy="49935"/>
            </a:xfrm>
            <a:custGeom>
              <a:avLst/>
              <a:gdLst/>
              <a:ahLst/>
              <a:cxnLst/>
              <a:rect l="l" t="t" r="r" b="b"/>
              <a:pathLst>
                <a:path w="4003" h="1905" extrusionOk="0">
                  <a:moveTo>
                    <a:pt x="3802" y="1"/>
                  </a:moveTo>
                  <a:lnTo>
                    <a:pt x="1" y="1115"/>
                  </a:lnTo>
                  <a:cubicBezTo>
                    <a:pt x="1" y="1115"/>
                    <a:pt x="1659" y="1904"/>
                    <a:pt x="3257" y="1904"/>
                  </a:cubicBezTo>
                  <a:cubicBezTo>
                    <a:pt x="3428" y="1904"/>
                    <a:pt x="3599" y="1895"/>
                    <a:pt x="3767" y="1875"/>
                  </a:cubicBezTo>
                  <a:cubicBezTo>
                    <a:pt x="3911" y="1857"/>
                    <a:pt x="4003" y="1710"/>
                    <a:pt x="3953" y="1573"/>
                  </a:cubicBezTo>
                  <a:cubicBezTo>
                    <a:pt x="3827" y="1235"/>
                    <a:pt x="3647" y="609"/>
                    <a:pt x="3802" y="1"/>
                  </a:cubicBezTo>
                  <a:close/>
                </a:path>
              </a:pathLst>
            </a:custGeom>
            <a:solidFill>
              <a:srgbClr val="547A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8" name="Google Shape;19898;p141"/>
            <p:cNvSpPr/>
            <p:nvPr/>
          </p:nvSpPr>
          <p:spPr>
            <a:xfrm>
              <a:off x="4238494" y="2466033"/>
              <a:ext cx="175807" cy="101233"/>
            </a:xfrm>
            <a:custGeom>
              <a:avLst/>
              <a:gdLst/>
              <a:ahLst/>
              <a:cxnLst/>
              <a:rect l="l" t="t" r="r" b="b"/>
              <a:pathLst>
                <a:path w="6707" h="3862" extrusionOk="0">
                  <a:moveTo>
                    <a:pt x="1270" y="1"/>
                  </a:moveTo>
                  <a:cubicBezTo>
                    <a:pt x="1192" y="1"/>
                    <a:pt x="1119" y="42"/>
                    <a:pt x="1077" y="110"/>
                  </a:cubicBezTo>
                  <a:lnTo>
                    <a:pt x="1" y="1847"/>
                  </a:lnTo>
                  <a:lnTo>
                    <a:pt x="6707" y="3862"/>
                  </a:lnTo>
                  <a:cubicBezTo>
                    <a:pt x="5827" y="2543"/>
                    <a:pt x="4090" y="746"/>
                    <a:pt x="1326" y="8"/>
                  </a:cubicBezTo>
                  <a:cubicBezTo>
                    <a:pt x="1308" y="3"/>
                    <a:pt x="1289" y="1"/>
                    <a:pt x="1270" y="1"/>
                  </a:cubicBezTo>
                  <a:close/>
                </a:path>
              </a:pathLst>
            </a:custGeom>
            <a:solidFill>
              <a:srgbClr val="547A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9" name="Google Shape;19899;p141"/>
            <p:cNvSpPr/>
            <p:nvPr/>
          </p:nvSpPr>
          <p:spPr>
            <a:xfrm>
              <a:off x="4408377" y="2526767"/>
              <a:ext cx="89070" cy="162858"/>
            </a:xfrm>
            <a:custGeom>
              <a:avLst/>
              <a:gdLst/>
              <a:ahLst/>
              <a:cxnLst/>
              <a:rect l="l" t="t" r="r" b="b"/>
              <a:pathLst>
                <a:path w="3398" h="6213" extrusionOk="0">
                  <a:moveTo>
                    <a:pt x="3159" y="1"/>
                  </a:moveTo>
                  <a:cubicBezTo>
                    <a:pt x="3104" y="1"/>
                    <a:pt x="3048" y="23"/>
                    <a:pt x="3004" y="75"/>
                  </a:cubicBezTo>
                  <a:cubicBezTo>
                    <a:pt x="2441" y="736"/>
                    <a:pt x="1456" y="1622"/>
                    <a:pt x="0" y="1991"/>
                  </a:cubicBezTo>
                  <a:lnTo>
                    <a:pt x="36" y="4228"/>
                  </a:lnTo>
                  <a:cubicBezTo>
                    <a:pt x="1467" y="4604"/>
                    <a:pt x="2441" y="5480"/>
                    <a:pt x="3000" y="6137"/>
                  </a:cubicBezTo>
                  <a:cubicBezTo>
                    <a:pt x="3044" y="6189"/>
                    <a:pt x="3102" y="6212"/>
                    <a:pt x="3158" y="6212"/>
                  </a:cubicBezTo>
                  <a:cubicBezTo>
                    <a:pt x="3280" y="6212"/>
                    <a:pt x="3397" y="6105"/>
                    <a:pt x="3366" y="5958"/>
                  </a:cubicBezTo>
                  <a:lnTo>
                    <a:pt x="2856" y="3605"/>
                  </a:lnTo>
                  <a:cubicBezTo>
                    <a:pt x="2800" y="3278"/>
                    <a:pt x="2800" y="2941"/>
                    <a:pt x="2856" y="2610"/>
                  </a:cubicBezTo>
                  <a:lnTo>
                    <a:pt x="3366" y="254"/>
                  </a:lnTo>
                  <a:cubicBezTo>
                    <a:pt x="3397" y="109"/>
                    <a:pt x="3281" y="1"/>
                    <a:pt x="3159" y="1"/>
                  </a:cubicBezTo>
                  <a:close/>
                </a:path>
              </a:pathLst>
            </a:custGeom>
            <a:solidFill>
              <a:srgbClr val="BACA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0" name="Google Shape;19900;p141"/>
            <p:cNvSpPr/>
            <p:nvPr/>
          </p:nvSpPr>
          <p:spPr>
            <a:xfrm>
              <a:off x="4138860" y="2502731"/>
              <a:ext cx="304747" cy="211011"/>
            </a:xfrm>
            <a:custGeom>
              <a:avLst/>
              <a:gdLst/>
              <a:ahLst/>
              <a:cxnLst/>
              <a:rect l="l" t="t" r="r" b="b"/>
              <a:pathLst>
                <a:path w="11626" h="8050" extrusionOk="0">
                  <a:moveTo>
                    <a:pt x="4023" y="0"/>
                  </a:moveTo>
                  <a:cubicBezTo>
                    <a:pt x="658" y="0"/>
                    <a:pt x="99" y="3158"/>
                    <a:pt x="14" y="3879"/>
                  </a:cubicBezTo>
                  <a:cubicBezTo>
                    <a:pt x="0" y="3970"/>
                    <a:pt x="50" y="4062"/>
                    <a:pt x="134" y="4104"/>
                  </a:cubicBezTo>
                  <a:cubicBezTo>
                    <a:pt x="328" y="4198"/>
                    <a:pt x="736" y="4350"/>
                    <a:pt x="1385" y="4350"/>
                  </a:cubicBezTo>
                  <a:cubicBezTo>
                    <a:pt x="1537" y="4350"/>
                    <a:pt x="1703" y="4341"/>
                    <a:pt x="1882" y="4322"/>
                  </a:cubicBezTo>
                  <a:lnTo>
                    <a:pt x="1882" y="4322"/>
                  </a:lnTo>
                  <a:cubicBezTo>
                    <a:pt x="1657" y="4790"/>
                    <a:pt x="1129" y="5106"/>
                    <a:pt x="640" y="5219"/>
                  </a:cubicBezTo>
                  <a:cubicBezTo>
                    <a:pt x="514" y="5243"/>
                    <a:pt x="440" y="5366"/>
                    <a:pt x="472" y="5489"/>
                  </a:cubicBezTo>
                  <a:cubicBezTo>
                    <a:pt x="658" y="6165"/>
                    <a:pt x="1407" y="8049"/>
                    <a:pt x="4023" y="8049"/>
                  </a:cubicBezTo>
                  <a:cubicBezTo>
                    <a:pt x="6246" y="8049"/>
                    <a:pt x="11626" y="6246"/>
                    <a:pt x="11626" y="4023"/>
                  </a:cubicBezTo>
                  <a:cubicBezTo>
                    <a:pt x="11626" y="1804"/>
                    <a:pt x="6246" y="0"/>
                    <a:pt x="4023" y="0"/>
                  </a:cubicBezTo>
                  <a:close/>
                </a:path>
              </a:pathLst>
            </a:custGeom>
            <a:solidFill>
              <a:srgbClr val="7896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1" name="Google Shape;19901;p141"/>
            <p:cNvSpPr/>
            <p:nvPr/>
          </p:nvSpPr>
          <p:spPr>
            <a:xfrm>
              <a:off x="4150368" y="2597384"/>
              <a:ext cx="293239" cy="116357"/>
            </a:xfrm>
            <a:custGeom>
              <a:avLst/>
              <a:gdLst/>
              <a:ahLst/>
              <a:cxnLst/>
              <a:rect l="l" t="t" r="r" b="b"/>
              <a:pathLst>
                <a:path w="11187" h="4439" extrusionOk="0">
                  <a:moveTo>
                    <a:pt x="11127" y="1"/>
                  </a:moveTo>
                  <a:cubicBezTo>
                    <a:pt x="9731" y="1277"/>
                    <a:pt x="5838" y="2202"/>
                    <a:pt x="4031" y="2202"/>
                  </a:cubicBezTo>
                  <a:cubicBezTo>
                    <a:pt x="2487" y="2202"/>
                    <a:pt x="1597" y="1692"/>
                    <a:pt x="1088" y="1165"/>
                  </a:cubicBezTo>
                  <a:cubicBezTo>
                    <a:pt x="831" y="1379"/>
                    <a:pt x="528" y="1530"/>
                    <a:pt x="201" y="1604"/>
                  </a:cubicBezTo>
                  <a:cubicBezTo>
                    <a:pt x="78" y="1632"/>
                    <a:pt x="1" y="1755"/>
                    <a:pt x="36" y="1878"/>
                  </a:cubicBezTo>
                  <a:cubicBezTo>
                    <a:pt x="219" y="2554"/>
                    <a:pt x="971" y="4438"/>
                    <a:pt x="3588" y="4438"/>
                  </a:cubicBezTo>
                  <a:cubicBezTo>
                    <a:pt x="5810" y="4438"/>
                    <a:pt x="11187" y="2635"/>
                    <a:pt x="11187" y="412"/>
                  </a:cubicBezTo>
                  <a:cubicBezTo>
                    <a:pt x="11187" y="271"/>
                    <a:pt x="11166" y="134"/>
                    <a:pt x="11127" y="1"/>
                  </a:cubicBezTo>
                  <a:close/>
                </a:path>
              </a:pathLst>
            </a:custGeom>
            <a:solidFill>
              <a:srgbClr val="6587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2" name="Google Shape;19902;p141"/>
            <p:cNvSpPr/>
            <p:nvPr/>
          </p:nvSpPr>
          <p:spPr>
            <a:xfrm>
              <a:off x="4138860" y="2503543"/>
              <a:ext cx="146502" cy="209464"/>
            </a:xfrm>
            <a:custGeom>
              <a:avLst/>
              <a:gdLst/>
              <a:ahLst/>
              <a:cxnLst/>
              <a:rect l="l" t="t" r="r" b="b"/>
              <a:pathLst>
                <a:path w="5589" h="7991" extrusionOk="0">
                  <a:moveTo>
                    <a:pt x="3510" y="1"/>
                  </a:moveTo>
                  <a:cubicBezTo>
                    <a:pt x="602" y="303"/>
                    <a:pt x="95" y="3166"/>
                    <a:pt x="14" y="3848"/>
                  </a:cubicBezTo>
                  <a:cubicBezTo>
                    <a:pt x="0" y="3939"/>
                    <a:pt x="50" y="4031"/>
                    <a:pt x="134" y="4073"/>
                  </a:cubicBezTo>
                  <a:cubicBezTo>
                    <a:pt x="328" y="4167"/>
                    <a:pt x="743" y="4319"/>
                    <a:pt x="1402" y="4319"/>
                  </a:cubicBezTo>
                  <a:cubicBezTo>
                    <a:pt x="1483" y="4319"/>
                    <a:pt x="1568" y="4317"/>
                    <a:pt x="1657" y="4312"/>
                  </a:cubicBezTo>
                  <a:cubicBezTo>
                    <a:pt x="1660" y="4312"/>
                    <a:pt x="1663" y="4312"/>
                    <a:pt x="1666" y="4312"/>
                  </a:cubicBezTo>
                  <a:cubicBezTo>
                    <a:pt x="1759" y="4312"/>
                    <a:pt x="1813" y="4417"/>
                    <a:pt x="1759" y="4495"/>
                  </a:cubicBezTo>
                  <a:cubicBezTo>
                    <a:pt x="1495" y="4850"/>
                    <a:pt x="1055" y="5093"/>
                    <a:pt x="640" y="5188"/>
                  </a:cubicBezTo>
                  <a:cubicBezTo>
                    <a:pt x="514" y="5216"/>
                    <a:pt x="440" y="5342"/>
                    <a:pt x="475" y="5466"/>
                  </a:cubicBezTo>
                  <a:cubicBezTo>
                    <a:pt x="651" y="6095"/>
                    <a:pt x="1312" y="7762"/>
                    <a:pt x="3506" y="7990"/>
                  </a:cubicBezTo>
                  <a:cubicBezTo>
                    <a:pt x="4755" y="7164"/>
                    <a:pt x="5588" y="5687"/>
                    <a:pt x="5588" y="3992"/>
                  </a:cubicBezTo>
                  <a:cubicBezTo>
                    <a:pt x="5588" y="2301"/>
                    <a:pt x="4755" y="827"/>
                    <a:pt x="3510" y="1"/>
                  </a:cubicBezTo>
                  <a:close/>
                </a:path>
              </a:pathLst>
            </a:custGeom>
            <a:solidFill>
              <a:srgbClr val="BACA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3" name="Google Shape;19903;p141"/>
            <p:cNvSpPr/>
            <p:nvPr/>
          </p:nvSpPr>
          <p:spPr>
            <a:xfrm>
              <a:off x="4150368" y="2627895"/>
              <a:ext cx="126790" cy="85112"/>
            </a:xfrm>
            <a:custGeom>
              <a:avLst/>
              <a:gdLst/>
              <a:ahLst/>
              <a:cxnLst/>
              <a:rect l="l" t="t" r="r" b="b"/>
              <a:pathLst>
                <a:path w="4837" h="3247" extrusionOk="0">
                  <a:moveTo>
                    <a:pt x="1088" y="1"/>
                  </a:moveTo>
                  <a:cubicBezTo>
                    <a:pt x="831" y="219"/>
                    <a:pt x="528" y="366"/>
                    <a:pt x="201" y="440"/>
                  </a:cubicBezTo>
                  <a:cubicBezTo>
                    <a:pt x="78" y="468"/>
                    <a:pt x="1" y="595"/>
                    <a:pt x="36" y="718"/>
                  </a:cubicBezTo>
                  <a:cubicBezTo>
                    <a:pt x="212" y="1351"/>
                    <a:pt x="873" y="3018"/>
                    <a:pt x="3067" y="3246"/>
                  </a:cubicBezTo>
                  <a:cubicBezTo>
                    <a:pt x="3880" y="2701"/>
                    <a:pt x="4498" y="1910"/>
                    <a:pt x="4836" y="992"/>
                  </a:cubicBezTo>
                  <a:lnTo>
                    <a:pt x="4836" y="992"/>
                  </a:lnTo>
                  <a:cubicBezTo>
                    <a:pt x="4541" y="1024"/>
                    <a:pt x="4266" y="1038"/>
                    <a:pt x="4031" y="1038"/>
                  </a:cubicBezTo>
                  <a:cubicBezTo>
                    <a:pt x="2487" y="1038"/>
                    <a:pt x="1597" y="528"/>
                    <a:pt x="1088" y="1"/>
                  </a:cubicBezTo>
                  <a:close/>
                </a:path>
              </a:pathLst>
            </a:custGeom>
            <a:solidFill>
              <a:srgbClr val="7896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4" name="Google Shape;19904;p141"/>
            <p:cNvSpPr/>
            <p:nvPr/>
          </p:nvSpPr>
          <p:spPr>
            <a:xfrm>
              <a:off x="4311312" y="2594999"/>
              <a:ext cx="74863" cy="53316"/>
            </a:xfrm>
            <a:custGeom>
              <a:avLst/>
              <a:gdLst/>
              <a:ahLst/>
              <a:cxnLst/>
              <a:rect l="l" t="t" r="r" b="b"/>
              <a:pathLst>
                <a:path w="2856" h="2034" extrusionOk="0">
                  <a:moveTo>
                    <a:pt x="908" y="0"/>
                  </a:moveTo>
                  <a:cubicBezTo>
                    <a:pt x="802" y="0"/>
                    <a:pt x="704" y="46"/>
                    <a:pt x="634" y="123"/>
                  </a:cubicBezTo>
                  <a:lnTo>
                    <a:pt x="134" y="679"/>
                  </a:lnTo>
                  <a:cubicBezTo>
                    <a:pt x="1" y="827"/>
                    <a:pt x="8" y="1052"/>
                    <a:pt x="152" y="1192"/>
                  </a:cubicBezTo>
                  <a:cubicBezTo>
                    <a:pt x="574" y="1599"/>
                    <a:pt x="1160" y="2033"/>
                    <a:pt x="1535" y="2033"/>
                  </a:cubicBezTo>
                  <a:cubicBezTo>
                    <a:pt x="1579" y="2033"/>
                    <a:pt x="1620" y="2028"/>
                    <a:pt x="1657" y="2015"/>
                  </a:cubicBezTo>
                  <a:cubicBezTo>
                    <a:pt x="2103" y="1868"/>
                    <a:pt x="2856" y="510"/>
                    <a:pt x="2736" y="282"/>
                  </a:cubicBezTo>
                  <a:cubicBezTo>
                    <a:pt x="2599" y="25"/>
                    <a:pt x="1358" y="0"/>
                    <a:pt x="908" y="0"/>
                  </a:cubicBezTo>
                  <a:close/>
                </a:path>
              </a:pathLst>
            </a:custGeom>
            <a:solidFill>
              <a:srgbClr val="BACA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5" name="Google Shape;19905;p141"/>
            <p:cNvSpPr/>
            <p:nvPr/>
          </p:nvSpPr>
          <p:spPr>
            <a:xfrm>
              <a:off x="4173985" y="2561342"/>
              <a:ext cx="23513" cy="29358"/>
            </a:xfrm>
            <a:custGeom>
              <a:avLst/>
              <a:gdLst/>
              <a:ahLst/>
              <a:cxnLst/>
              <a:rect l="l" t="t" r="r" b="b"/>
              <a:pathLst>
                <a:path w="897" h="1120" extrusionOk="0">
                  <a:moveTo>
                    <a:pt x="447" y="1"/>
                  </a:moveTo>
                  <a:cubicBezTo>
                    <a:pt x="201" y="1"/>
                    <a:pt x="0" y="201"/>
                    <a:pt x="0" y="447"/>
                  </a:cubicBezTo>
                  <a:lnTo>
                    <a:pt x="0" y="672"/>
                  </a:lnTo>
                  <a:cubicBezTo>
                    <a:pt x="0" y="919"/>
                    <a:pt x="201" y="1119"/>
                    <a:pt x="447" y="1119"/>
                  </a:cubicBezTo>
                  <a:cubicBezTo>
                    <a:pt x="696" y="1119"/>
                    <a:pt x="897" y="919"/>
                    <a:pt x="897" y="672"/>
                  </a:cubicBezTo>
                  <a:lnTo>
                    <a:pt x="897" y="447"/>
                  </a:lnTo>
                  <a:cubicBezTo>
                    <a:pt x="897" y="201"/>
                    <a:pt x="696" y="1"/>
                    <a:pt x="447"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6" name="Google Shape;19906;p141"/>
            <p:cNvSpPr/>
            <p:nvPr/>
          </p:nvSpPr>
          <p:spPr>
            <a:xfrm>
              <a:off x="4179516" y="2566873"/>
              <a:ext cx="12451" cy="12477"/>
            </a:xfrm>
            <a:custGeom>
              <a:avLst/>
              <a:gdLst/>
              <a:ahLst/>
              <a:cxnLst/>
              <a:rect l="l" t="t" r="r" b="b"/>
              <a:pathLst>
                <a:path w="475" h="476" extrusionOk="0">
                  <a:moveTo>
                    <a:pt x="236" y="1"/>
                  </a:moveTo>
                  <a:cubicBezTo>
                    <a:pt x="106" y="1"/>
                    <a:pt x="0" y="106"/>
                    <a:pt x="0" y="236"/>
                  </a:cubicBezTo>
                  <a:cubicBezTo>
                    <a:pt x="0" y="366"/>
                    <a:pt x="106" y="475"/>
                    <a:pt x="236" y="475"/>
                  </a:cubicBezTo>
                  <a:cubicBezTo>
                    <a:pt x="369" y="475"/>
                    <a:pt x="475" y="366"/>
                    <a:pt x="475" y="236"/>
                  </a:cubicBezTo>
                  <a:cubicBezTo>
                    <a:pt x="475" y="106"/>
                    <a:pt x="369" y="1"/>
                    <a:pt x="23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7" name="Google Shape;19907;p141"/>
            <p:cNvSpPr/>
            <p:nvPr/>
          </p:nvSpPr>
          <p:spPr>
            <a:xfrm>
              <a:off x="4133330" y="2459663"/>
              <a:ext cx="374944" cy="274550"/>
            </a:xfrm>
            <a:custGeom>
              <a:avLst/>
              <a:gdLst/>
              <a:ahLst/>
              <a:cxnLst/>
              <a:rect l="l" t="t" r="r" b="b"/>
              <a:pathLst>
                <a:path w="14304" h="10474" extrusionOk="0">
                  <a:moveTo>
                    <a:pt x="5268" y="451"/>
                  </a:moveTo>
                  <a:cubicBezTo>
                    <a:pt x="7104" y="937"/>
                    <a:pt x="8581" y="1949"/>
                    <a:pt x="9551" y="2920"/>
                  </a:cubicBezTo>
                  <a:cubicBezTo>
                    <a:pt x="9083" y="2684"/>
                    <a:pt x="8605" y="2470"/>
                    <a:pt x="8113" y="2290"/>
                  </a:cubicBezTo>
                  <a:cubicBezTo>
                    <a:pt x="6896" y="1833"/>
                    <a:pt x="5577" y="1520"/>
                    <a:pt x="4614" y="1453"/>
                  </a:cubicBezTo>
                  <a:lnTo>
                    <a:pt x="5268" y="451"/>
                  </a:lnTo>
                  <a:close/>
                  <a:moveTo>
                    <a:pt x="4308" y="1854"/>
                  </a:moveTo>
                  <a:lnTo>
                    <a:pt x="4308" y="1854"/>
                  </a:lnTo>
                  <a:cubicBezTo>
                    <a:pt x="5236" y="1872"/>
                    <a:pt x="6661" y="2192"/>
                    <a:pt x="7962" y="2681"/>
                  </a:cubicBezTo>
                  <a:cubicBezTo>
                    <a:pt x="9530" y="3264"/>
                    <a:pt x="10697" y="3992"/>
                    <a:pt x="11260" y="4727"/>
                  </a:cubicBezTo>
                  <a:cubicBezTo>
                    <a:pt x="11306" y="4790"/>
                    <a:pt x="11366" y="4816"/>
                    <a:pt x="11423" y="4816"/>
                  </a:cubicBezTo>
                  <a:cubicBezTo>
                    <a:pt x="11577" y="4816"/>
                    <a:pt x="11722" y="4634"/>
                    <a:pt x="11594" y="4471"/>
                  </a:cubicBezTo>
                  <a:cubicBezTo>
                    <a:pt x="11548" y="4418"/>
                    <a:pt x="11506" y="4362"/>
                    <a:pt x="11461" y="4309"/>
                  </a:cubicBezTo>
                  <a:cubicBezTo>
                    <a:pt x="12515" y="3911"/>
                    <a:pt x="13250" y="3243"/>
                    <a:pt x="13704" y="2712"/>
                  </a:cubicBezTo>
                  <a:lnTo>
                    <a:pt x="13704" y="2712"/>
                  </a:lnTo>
                  <a:lnTo>
                    <a:pt x="13268" y="5135"/>
                  </a:lnTo>
                  <a:lnTo>
                    <a:pt x="13268" y="5142"/>
                  </a:lnTo>
                  <a:cubicBezTo>
                    <a:pt x="13219" y="5494"/>
                    <a:pt x="13219" y="5849"/>
                    <a:pt x="13268" y="6197"/>
                  </a:cubicBezTo>
                  <a:lnTo>
                    <a:pt x="13268" y="6204"/>
                  </a:lnTo>
                  <a:lnTo>
                    <a:pt x="13704" y="8630"/>
                  </a:lnTo>
                  <a:cubicBezTo>
                    <a:pt x="13250" y="8100"/>
                    <a:pt x="12512" y="7428"/>
                    <a:pt x="11457" y="7031"/>
                  </a:cubicBezTo>
                  <a:cubicBezTo>
                    <a:pt x="11812" y="6626"/>
                    <a:pt x="12044" y="6169"/>
                    <a:pt x="12044" y="5666"/>
                  </a:cubicBezTo>
                  <a:cubicBezTo>
                    <a:pt x="12044" y="5561"/>
                    <a:pt x="12034" y="5459"/>
                    <a:pt x="12016" y="5353"/>
                  </a:cubicBezTo>
                  <a:cubicBezTo>
                    <a:pt x="11991" y="5241"/>
                    <a:pt x="11903" y="5190"/>
                    <a:pt x="11816" y="5190"/>
                  </a:cubicBezTo>
                  <a:cubicBezTo>
                    <a:pt x="11698" y="5190"/>
                    <a:pt x="11578" y="5281"/>
                    <a:pt x="11605" y="5434"/>
                  </a:cubicBezTo>
                  <a:cubicBezTo>
                    <a:pt x="11619" y="5511"/>
                    <a:pt x="11626" y="5589"/>
                    <a:pt x="11626" y="5666"/>
                  </a:cubicBezTo>
                  <a:cubicBezTo>
                    <a:pt x="11626" y="6127"/>
                    <a:pt x="11355" y="6602"/>
                    <a:pt x="10821" y="7076"/>
                  </a:cubicBezTo>
                  <a:cubicBezTo>
                    <a:pt x="10339" y="7512"/>
                    <a:pt x="9632" y="7941"/>
                    <a:pt x="8784" y="8321"/>
                  </a:cubicBezTo>
                  <a:cubicBezTo>
                    <a:pt x="7294" y="8993"/>
                    <a:pt x="5468" y="9464"/>
                    <a:pt x="4308" y="9481"/>
                  </a:cubicBezTo>
                  <a:cubicBezTo>
                    <a:pt x="5750" y="8184"/>
                    <a:pt x="6337" y="6183"/>
                    <a:pt x="5827" y="4312"/>
                  </a:cubicBezTo>
                  <a:cubicBezTo>
                    <a:pt x="5797" y="4202"/>
                    <a:pt x="5714" y="4154"/>
                    <a:pt x="5629" y="4154"/>
                  </a:cubicBezTo>
                  <a:cubicBezTo>
                    <a:pt x="5504" y="4154"/>
                    <a:pt x="5377" y="4260"/>
                    <a:pt x="5423" y="4421"/>
                  </a:cubicBezTo>
                  <a:cubicBezTo>
                    <a:pt x="5936" y="6296"/>
                    <a:pt x="5247" y="8296"/>
                    <a:pt x="3686" y="9453"/>
                  </a:cubicBezTo>
                  <a:cubicBezTo>
                    <a:pt x="2708" y="9341"/>
                    <a:pt x="1949" y="8919"/>
                    <a:pt x="1418" y="8187"/>
                  </a:cubicBezTo>
                  <a:cubicBezTo>
                    <a:pt x="1175" y="7850"/>
                    <a:pt x="992" y="7470"/>
                    <a:pt x="883" y="7069"/>
                  </a:cubicBezTo>
                  <a:cubicBezTo>
                    <a:pt x="1379" y="6960"/>
                    <a:pt x="1941" y="6651"/>
                    <a:pt x="2230" y="6155"/>
                  </a:cubicBezTo>
                  <a:cubicBezTo>
                    <a:pt x="2269" y="6151"/>
                    <a:pt x="2307" y="6144"/>
                    <a:pt x="2349" y="6137"/>
                  </a:cubicBezTo>
                  <a:cubicBezTo>
                    <a:pt x="2465" y="6120"/>
                    <a:pt x="2543" y="6011"/>
                    <a:pt x="2525" y="5895"/>
                  </a:cubicBezTo>
                  <a:cubicBezTo>
                    <a:pt x="2510" y="5792"/>
                    <a:pt x="2420" y="5722"/>
                    <a:pt x="2321" y="5722"/>
                  </a:cubicBezTo>
                  <a:cubicBezTo>
                    <a:pt x="2308" y="5722"/>
                    <a:pt x="2295" y="5723"/>
                    <a:pt x="2283" y="5726"/>
                  </a:cubicBezTo>
                  <a:cubicBezTo>
                    <a:pt x="2047" y="5765"/>
                    <a:pt x="1830" y="5781"/>
                    <a:pt x="1633" y="5781"/>
                  </a:cubicBezTo>
                  <a:cubicBezTo>
                    <a:pt x="1018" y="5781"/>
                    <a:pt x="601" y="5626"/>
                    <a:pt x="422" y="5543"/>
                  </a:cubicBezTo>
                  <a:cubicBezTo>
                    <a:pt x="486" y="3693"/>
                    <a:pt x="1864" y="2157"/>
                    <a:pt x="3696" y="1893"/>
                  </a:cubicBezTo>
                  <a:cubicBezTo>
                    <a:pt x="3935" y="2072"/>
                    <a:pt x="4160" y="2276"/>
                    <a:pt x="4364" y="2498"/>
                  </a:cubicBezTo>
                  <a:cubicBezTo>
                    <a:pt x="4408" y="2539"/>
                    <a:pt x="4457" y="2557"/>
                    <a:pt x="4505" y="2557"/>
                  </a:cubicBezTo>
                  <a:cubicBezTo>
                    <a:pt x="4657" y="2557"/>
                    <a:pt x="4791" y="2372"/>
                    <a:pt x="4670" y="2217"/>
                  </a:cubicBezTo>
                  <a:cubicBezTo>
                    <a:pt x="4554" y="2090"/>
                    <a:pt x="4435" y="1970"/>
                    <a:pt x="4308" y="1854"/>
                  </a:cubicBezTo>
                  <a:close/>
                  <a:moveTo>
                    <a:pt x="8384" y="8943"/>
                  </a:moveTo>
                  <a:cubicBezTo>
                    <a:pt x="8401" y="9316"/>
                    <a:pt x="8489" y="9682"/>
                    <a:pt x="8647" y="10019"/>
                  </a:cubicBezTo>
                  <a:cubicBezTo>
                    <a:pt x="8457" y="10044"/>
                    <a:pt x="8267" y="10055"/>
                    <a:pt x="8077" y="10055"/>
                  </a:cubicBezTo>
                  <a:cubicBezTo>
                    <a:pt x="7268" y="10055"/>
                    <a:pt x="6492" y="9856"/>
                    <a:pt x="5968" y="9682"/>
                  </a:cubicBezTo>
                  <a:cubicBezTo>
                    <a:pt x="6791" y="9503"/>
                    <a:pt x="7599" y="9256"/>
                    <a:pt x="8384" y="8943"/>
                  </a:cubicBezTo>
                  <a:close/>
                  <a:moveTo>
                    <a:pt x="5170" y="0"/>
                  </a:moveTo>
                  <a:cubicBezTo>
                    <a:pt x="5102" y="0"/>
                    <a:pt x="5040" y="35"/>
                    <a:pt x="5001" y="96"/>
                  </a:cubicBezTo>
                  <a:lnTo>
                    <a:pt x="4122" y="1436"/>
                  </a:lnTo>
                  <a:cubicBezTo>
                    <a:pt x="1829" y="1499"/>
                    <a:pt x="4" y="3377"/>
                    <a:pt x="0" y="5670"/>
                  </a:cubicBezTo>
                  <a:cubicBezTo>
                    <a:pt x="0" y="5740"/>
                    <a:pt x="39" y="5807"/>
                    <a:pt x="99" y="5845"/>
                  </a:cubicBezTo>
                  <a:cubicBezTo>
                    <a:pt x="127" y="5863"/>
                    <a:pt x="669" y="6197"/>
                    <a:pt x="1621" y="6197"/>
                  </a:cubicBezTo>
                  <a:lnTo>
                    <a:pt x="1671" y="6197"/>
                  </a:lnTo>
                  <a:cubicBezTo>
                    <a:pt x="1379" y="6468"/>
                    <a:pt x="1006" y="6644"/>
                    <a:pt x="609" y="6689"/>
                  </a:cubicBezTo>
                  <a:cubicBezTo>
                    <a:pt x="489" y="6700"/>
                    <a:pt x="405" y="6809"/>
                    <a:pt x="422" y="6929"/>
                  </a:cubicBezTo>
                  <a:cubicBezTo>
                    <a:pt x="528" y="7463"/>
                    <a:pt x="746" y="7973"/>
                    <a:pt x="1066" y="8416"/>
                  </a:cubicBezTo>
                  <a:cubicBezTo>
                    <a:pt x="1555" y="9091"/>
                    <a:pt x="2501" y="9900"/>
                    <a:pt x="4234" y="9900"/>
                  </a:cubicBezTo>
                  <a:cubicBezTo>
                    <a:pt x="4547" y="9896"/>
                    <a:pt x="4864" y="9872"/>
                    <a:pt x="5173" y="9826"/>
                  </a:cubicBezTo>
                  <a:cubicBezTo>
                    <a:pt x="5423" y="9939"/>
                    <a:pt x="6678" y="10473"/>
                    <a:pt x="8064" y="10473"/>
                  </a:cubicBezTo>
                  <a:cubicBezTo>
                    <a:pt x="8380" y="10473"/>
                    <a:pt x="8697" y="10445"/>
                    <a:pt x="9010" y="10382"/>
                  </a:cubicBezTo>
                  <a:cubicBezTo>
                    <a:pt x="9154" y="10350"/>
                    <a:pt x="9221" y="10188"/>
                    <a:pt x="9143" y="10065"/>
                  </a:cubicBezTo>
                  <a:cubicBezTo>
                    <a:pt x="9140" y="10058"/>
                    <a:pt x="8756" y="9432"/>
                    <a:pt x="8809" y="8768"/>
                  </a:cubicBezTo>
                  <a:lnTo>
                    <a:pt x="8953" y="8704"/>
                  </a:lnTo>
                  <a:cubicBezTo>
                    <a:pt x="9593" y="8416"/>
                    <a:pt x="10476" y="7955"/>
                    <a:pt x="11133" y="7358"/>
                  </a:cubicBezTo>
                  <a:cubicBezTo>
                    <a:pt x="12994" y="7976"/>
                    <a:pt x="13880" y="9587"/>
                    <a:pt x="13887" y="9605"/>
                  </a:cubicBezTo>
                  <a:cubicBezTo>
                    <a:pt x="13928" y="9681"/>
                    <a:pt x="13998" y="9714"/>
                    <a:pt x="14067" y="9714"/>
                  </a:cubicBezTo>
                  <a:cubicBezTo>
                    <a:pt x="14186" y="9714"/>
                    <a:pt x="14304" y="9616"/>
                    <a:pt x="14277" y="9467"/>
                  </a:cubicBezTo>
                  <a:lnTo>
                    <a:pt x="13679" y="6134"/>
                  </a:lnTo>
                  <a:cubicBezTo>
                    <a:pt x="13634" y="5824"/>
                    <a:pt x="13634" y="5511"/>
                    <a:pt x="13679" y="5205"/>
                  </a:cubicBezTo>
                  <a:lnTo>
                    <a:pt x="14277" y="1868"/>
                  </a:lnTo>
                  <a:cubicBezTo>
                    <a:pt x="14304" y="1719"/>
                    <a:pt x="14186" y="1620"/>
                    <a:pt x="14067" y="1620"/>
                  </a:cubicBezTo>
                  <a:cubicBezTo>
                    <a:pt x="13998" y="1620"/>
                    <a:pt x="13928" y="1654"/>
                    <a:pt x="13887" y="1731"/>
                  </a:cubicBezTo>
                  <a:cubicBezTo>
                    <a:pt x="13876" y="1749"/>
                    <a:pt x="13001" y="3363"/>
                    <a:pt x="11133" y="3978"/>
                  </a:cubicBezTo>
                  <a:cubicBezTo>
                    <a:pt x="10993" y="3848"/>
                    <a:pt x="10842" y="3729"/>
                    <a:pt x="10687" y="3613"/>
                  </a:cubicBezTo>
                  <a:cubicBezTo>
                    <a:pt x="10465" y="3300"/>
                    <a:pt x="9864" y="2519"/>
                    <a:pt x="8799" y="1717"/>
                  </a:cubicBezTo>
                  <a:cubicBezTo>
                    <a:pt x="7737" y="912"/>
                    <a:pt x="6520" y="328"/>
                    <a:pt x="5226" y="8"/>
                  </a:cubicBezTo>
                  <a:cubicBezTo>
                    <a:pt x="5207" y="3"/>
                    <a:pt x="5188" y="0"/>
                    <a:pt x="51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8" name="Google Shape;19908;p141"/>
            <p:cNvSpPr/>
            <p:nvPr/>
          </p:nvSpPr>
          <p:spPr>
            <a:xfrm>
              <a:off x="4258940" y="2535182"/>
              <a:ext cx="19764" cy="20839"/>
            </a:xfrm>
            <a:custGeom>
              <a:avLst/>
              <a:gdLst/>
              <a:ahLst/>
              <a:cxnLst/>
              <a:rect l="l" t="t" r="r" b="b"/>
              <a:pathLst>
                <a:path w="754" h="795" extrusionOk="0">
                  <a:moveTo>
                    <a:pt x="286" y="1"/>
                  </a:moveTo>
                  <a:cubicBezTo>
                    <a:pt x="141" y="1"/>
                    <a:pt x="0" y="157"/>
                    <a:pt x="103" y="324"/>
                  </a:cubicBezTo>
                  <a:cubicBezTo>
                    <a:pt x="174" y="440"/>
                    <a:pt x="240" y="559"/>
                    <a:pt x="304" y="682"/>
                  </a:cubicBezTo>
                  <a:cubicBezTo>
                    <a:pt x="346" y="762"/>
                    <a:pt x="414" y="795"/>
                    <a:pt x="482" y="795"/>
                  </a:cubicBezTo>
                  <a:cubicBezTo>
                    <a:pt x="618" y="795"/>
                    <a:pt x="754" y="660"/>
                    <a:pt x="676" y="496"/>
                  </a:cubicBezTo>
                  <a:cubicBezTo>
                    <a:pt x="610" y="362"/>
                    <a:pt x="536" y="229"/>
                    <a:pt x="458" y="102"/>
                  </a:cubicBezTo>
                  <a:cubicBezTo>
                    <a:pt x="414" y="31"/>
                    <a:pt x="350" y="1"/>
                    <a:pt x="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9" name="Google Shape;19909;p141"/>
            <p:cNvSpPr/>
            <p:nvPr/>
          </p:nvSpPr>
          <p:spPr>
            <a:xfrm>
              <a:off x="4168533" y="2555916"/>
              <a:ext cx="34417" cy="40210"/>
            </a:xfrm>
            <a:custGeom>
              <a:avLst/>
              <a:gdLst/>
              <a:ahLst/>
              <a:cxnLst/>
              <a:rect l="l" t="t" r="r" b="b"/>
              <a:pathLst>
                <a:path w="1313" h="1534" extrusionOk="0">
                  <a:moveTo>
                    <a:pt x="656" y="417"/>
                  </a:moveTo>
                  <a:cubicBezTo>
                    <a:pt x="775" y="417"/>
                    <a:pt x="894" y="496"/>
                    <a:pt x="894" y="654"/>
                  </a:cubicBezTo>
                  <a:lnTo>
                    <a:pt x="894" y="879"/>
                  </a:lnTo>
                  <a:cubicBezTo>
                    <a:pt x="894" y="1010"/>
                    <a:pt x="788" y="1115"/>
                    <a:pt x="655" y="1115"/>
                  </a:cubicBezTo>
                  <a:cubicBezTo>
                    <a:pt x="525" y="1115"/>
                    <a:pt x="419" y="1010"/>
                    <a:pt x="419" y="879"/>
                  </a:cubicBezTo>
                  <a:lnTo>
                    <a:pt x="419" y="654"/>
                  </a:lnTo>
                  <a:cubicBezTo>
                    <a:pt x="419" y="496"/>
                    <a:pt x="538" y="417"/>
                    <a:pt x="656" y="417"/>
                  </a:cubicBezTo>
                  <a:close/>
                  <a:moveTo>
                    <a:pt x="655" y="0"/>
                  </a:moveTo>
                  <a:cubicBezTo>
                    <a:pt x="296" y="0"/>
                    <a:pt x="1" y="292"/>
                    <a:pt x="1" y="654"/>
                  </a:cubicBezTo>
                  <a:lnTo>
                    <a:pt x="1" y="879"/>
                  </a:lnTo>
                  <a:cubicBezTo>
                    <a:pt x="1" y="1242"/>
                    <a:pt x="293" y="1533"/>
                    <a:pt x="655" y="1533"/>
                  </a:cubicBezTo>
                  <a:cubicBezTo>
                    <a:pt x="1017" y="1533"/>
                    <a:pt x="1312" y="1242"/>
                    <a:pt x="1312" y="879"/>
                  </a:cubicBezTo>
                  <a:lnTo>
                    <a:pt x="1312" y="654"/>
                  </a:lnTo>
                  <a:cubicBezTo>
                    <a:pt x="1312" y="292"/>
                    <a:pt x="1017" y="0"/>
                    <a:pt x="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0" name="Google Shape;19910;p141"/>
            <p:cNvSpPr/>
            <p:nvPr/>
          </p:nvSpPr>
          <p:spPr>
            <a:xfrm>
              <a:off x="4301352" y="2589546"/>
              <a:ext cx="88336" cy="64194"/>
            </a:xfrm>
            <a:custGeom>
              <a:avLst/>
              <a:gdLst/>
              <a:ahLst/>
              <a:cxnLst/>
              <a:rect l="l" t="t" r="r" b="b"/>
              <a:pathLst>
                <a:path w="3370" h="2449" extrusionOk="0">
                  <a:moveTo>
                    <a:pt x="1267" y="0"/>
                  </a:moveTo>
                  <a:cubicBezTo>
                    <a:pt x="1179" y="0"/>
                    <a:pt x="1125" y="1"/>
                    <a:pt x="1119" y="1"/>
                  </a:cubicBezTo>
                  <a:cubicBezTo>
                    <a:pt x="839" y="4"/>
                    <a:pt x="845" y="419"/>
                    <a:pt x="1119" y="419"/>
                  </a:cubicBezTo>
                  <a:cubicBezTo>
                    <a:pt x="1120" y="419"/>
                    <a:pt x="1121" y="419"/>
                    <a:pt x="1123" y="419"/>
                  </a:cubicBezTo>
                  <a:lnTo>
                    <a:pt x="1126" y="419"/>
                  </a:lnTo>
                  <a:cubicBezTo>
                    <a:pt x="1203" y="418"/>
                    <a:pt x="1280" y="417"/>
                    <a:pt x="1356" y="417"/>
                  </a:cubicBezTo>
                  <a:cubicBezTo>
                    <a:pt x="2077" y="417"/>
                    <a:pt x="2751" y="489"/>
                    <a:pt x="2916" y="585"/>
                  </a:cubicBezTo>
                  <a:cubicBezTo>
                    <a:pt x="2888" y="722"/>
                    <a:pt x="2839" y="852"/>
                    <a:pt x="2775" y="971"/>
                  </a:cubicBezTo>
                  <a:lnTo>
                    <a:pt x="1938" y="841"/>
                  </a:lnTo>
                  <a:cubicBezTo>
                    <a:pt x="1928" y="840"/>
                    <a:pt x="1918" y="839"/>
                    <a:pt x="1908" y="839"/>
                  </a:cubicBezTo>
                  <a:cubicBezTo>
                    <a:pt x="1667" y="839"/>
                    <a:pt x="1622" y="1205"/>
                    <a:pt x="1875" y="1253"/>
                  </a:cubicBezTo>
                  <a:lnTo>
                    <a:pt x="2561" y="1362"/>
                  </a:lnTo>
                  <a:cubicBezTo>
                    <a:pt x="2308" y="1766"/>
                    <a:pt x="2079" y="1988"/>
                    <a:pt x="1970" y="2023"/>
                  </a:cubicBezTo>
                  <a:cubicBezTo>
                    <a:pt x="1952" y="2029"/>
                    <a:pt x="1932" y="2031"/>
                    <a:pt x="1909" y="2031"/>
                  </a:cubicBezTo>
                  <a:cubicBezTo>
                    <a:pt x="1618" y="2031"/>
                    <a:pt x="943" y="1564"/>
                    <a:pt x="440" y="1003"/>
                  </a:cubicBezTo>
                  <a:cubicBezTo>
                    <a:pt x="396" y="956"/>
                    <a:pt x="344" y="936"/>
                    <a:pt x="294" y="936"/>
                  </a:cubicBezTo>
                  <a:cubicBezTo>
                    <a:pt x="139" y="936"/>
                    <a:pt x="1" y="1124"/>
                    <a:pt x="131" y="1281"/>
                  </a:cubicBezTo>
                  <a:cubicBezTo>
                    <a:pt x="405" y="1587"/>
                    <a:pt x="715" y="1861"/>
                    <a:pt x="1052" y="2097"/>
                  </a:cubicBezTo>
                  <a:cubicBezTo>
                    <a:pt x="1393" y="2329"/>
                    <a:pt x="1685" y="2448"/>
                    <a:pt x="1921" y="2448"/>
                  </a:cubicBezTo>
                  <a:cubicBezTo>
                    <a:pt x="1984" y="2448"/>
                    <a:pt x="2044" y="2438"/>
                    <a:pt x="2104" y="2417"/>
                  </a:cubicBezTo>
                  <a:cubicBezTo>
                    <a:pt x="2301" y="2353"/>
                    <a:pt x="2522" y="2149"/>
                    <a:pt x="2761" y="1812"/>
                  </a:cubicBezTo>
                  <a:cubicBezTo>
                    <a:pt x="2955" y="1545"/>
                    <a:pt x="3116" y="1256"/>
                    <a:pt x="3243" y="954"/>
                  </a:cubicBezTo>
                  <a:cubicBezTo>
                    <a:pt x="3349" y="687"/>
                    <a:pt x="3370" y="511"/>
                    <a:pt x="3306" y="391"/>
                  </a:cubicBezTo>
                  <a:cubicBezTo>
                    <a:pt x="3187" y="177"/>
                    <a:pt x="2832" y="71"/>
                    <a:pt x="2069" y="22"/>
                  </a:cubicBezTo>
                  <a:cubicBezTo>
                    <a:pt x="1750" y="3"/>
                    <a:pt x="1442" y="0"/>
                    <a:pt x="12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911" name="Google Shape;19911;p141"/>
          <p:cNvGrpSpPr/>
          <p:nvPr/>
        </p:nvGrpSpPr>
        <p:grpSpPr>
          <a:xfrm>
            <a:off x="7415266" y="2592325"/>
            <a:ext cx="376228" cy="313816"/>
            <a:chOff x="7415266" y="2439925"/>
            <a:chExt cx="376228" cy="313816"/>
          </a:xfrm>
        </p:grpSpPr>
        <p:sp>
          <p:nvSpPr>
            <p:cNvPr id="19912" name="Google Shape;19912;p141"/>
            <p:cNvSpPr/>
            <p:nvPr/>
          </p:nvSpPr>
          <p:spPr>
            <a:xfrm>
              <a:off x="7433012" y="2444932"/>
              <a:ext cx="203828" cy="103723"/>
            </a:xfrm>
            <a:custGeom>
              <a:avLst/>
              <a:gdLst/>
              <a:ahLst/>
              <a:cxnLst/>
              <a:rect l="l" t="t" r="r" b="b"/>
              <a:pathLst>
                <a:path w="7776" h="3957" extrusionOk="0">
                  <a:moveTo>
                    <a:pt x="5823" y="0"/>
                  </a:moveTo>
                  <a:cubicBezTo>
                    <a:pt x="5674" y="0"/>
                    <a:pt x="5513" y="10"/>
                    <a:pt x="5338" y="32"/>
                  </a:cubicBezTo>
                  <a:cubicBezTo>
                    <a:pt x="3626" y="247"/>
                    <a:pt x="1136" y="1966"/>
                    <a:pt x="0" y="3957"/>
                  </a:cubicBezTo>
                  <a:cubicBezTo>
                    <a:pt x="1798" y="3236"/>
                    <a:pt x="5972" y="2433"/>
                    <a:pt x="6229" y="2433"/>
                  </a:cubicBezTo>
                  <a:cubicBezTo>
                    <a:pt x="6233" y="2433"/>
                    <a:pt x="6236" y="2434"/>
                    <a:pt x="6238" y="2434"/>
                  </a:cubicBezTo>
                  <a:lnTo>
                    <a:pt x="7624" y="1748"/>
                  </a:lnTo>
                  <a:cubicBezTo>
                    <a:pt x="7624" y="1748"/>
                    <a:pt x="7776" y="0"/>
                    <a:pt x="5823" y="0"/>
                  </a:cubicBezTo>
                  <a:close/>
                </a:path>
              </a:pathLst>
            </a:custGeom>
            <a:solidFill>
              <a:srgbClr val="FDFD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3" name="Google Shape;19913;p141"/>
            <p:cNvSpPr/>
            <p:nvPr/>
          </p:nvSpPr>
          <p:spPr>
            <a:xfrm>
              <a:off x="7424283" y="2489729"/>
              <a:ext cx="366949" cy="258114"/>
            </a:xfrm>
            <a:custGeom>
              <a:avLst/>
              <a:gdLst/>
              <a:ahLst/>
              <a:cxnLst/>
              <a:rect l="l" t="t" r="r" b="b"/>
              <a:pathLst>
                <a:path w="13999" h="9847" extrusionOk="0">
                  <a:moveTo>
                    <a:pt x="4409" y="1"/>
                  </a:moveTo>
                  <a:lnTo>
                    <a:pt x="1831" y="1840"/>
                  </a:lnTo>
                  <a:cubicBezTo>
                    <a:pt x="2106" y="1778"/>
                    <a:pt x="2364" y="1748"/>
                    <a:pt x="2591" y="1748"/>
                  </a:cubicBezTo>
                  <a:cubicBezTo>
                    <a:pt x="2892" y="1748"/>
                    <a:pt x="3138" y="1801"/>
                    <a:pt x="3294" y="1903"/>
                  </a:cubicBezTo>
                  <a:cubicBezTo>
                    <a:pt x="3835" y="2252"/>
                    <a:pt x="3600" y="2957"/>
                    <a:pt x="2835" y="2957"/>
                  </a:cubicBezTo>
                  <a:cubicBezTo>
                    <a:pt x="2705" y="2957"/>
                    <a:pt x="2560" y="2937"/>
                    <a:pt x="2401" y="2891"/>
                  </a:cubicBezTo>
                  <a:cubicBezTo>
                    <a:pt x="2166" y="2823"/>
                    <a:pt x="1952" y="2792"/>
                    <a:pt x="1759" y="2792"/>
                  </a:cubicBezTo>
                  <a:cubicBezTo>
                    <a:pt x="252" y="2792"/>
                    <a:pt x="1" y="4666"/>
                    <a:pt x="973" y="5426"/>
                  </a:cubicBezTo>
                  <a:lnTo>
                    <a:pt x="1346" y="7554"/>
                  </a:lnTo>
                  <a:lnTo>
                    <a:pt x="7974" y="9847"/>
                  </a:lnTo>
                  <a:lnTo>
                    <a:pt x="13998" y="9847"/>
                  </a:lnTo>
                  <a:lnTo>
                    <a:pt x="13995" y="8081"/>
                  </a:lnTo>
                  <a:cubicBezTo>
                    <a:pt x="13995" y="8081"/>
                    <a:pt x="13840" y="8039"/>
                    <a:pt x="13629" y="8004"/>
                  </a:cubicBezTo>
                  <a:cubicBezTo>
                    <a:pt x="9972" y="7389"/>
                    <a:pt x="4634" y="4646"/>
                    <a:pt x="5801" y="2068"/>
                  </a:cubicBezTo>
                  <a:cubicBezTo>
                    <a:pt x="6230" y="1129"/>
                    <a:pt x="7433" y="992"/>
                    <a:pt x="7433" y="992"/>
                  </a:cubicBezTo>
                  <a:lnTo>
                    <a:pt x="7433" y="1"/>
                  </a:lnTo>
                  <a:close/>
                </a:path>
              </a:pathLst>
            </a:custGeom>
            <a:solidFill>
              <a:srgbClr val="D6DF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4" name="Google Shape;19914;p141"/>
            <p:cNvSpPr/>
            <p:nvPr/>
          </p:nvSpPr>
          <p:spPr>
            <a:xfrm>
              <a:off x="7424257" y="2484985"/>
              <a:ext cx="310539" cy="227551"/>
            </a:xfrm>
            <a:custGeom>
              <a:avLst/>
              <a:gdLst/>
              <a:ahLst/>
              <a:cxnLst/>
              <a:rect l="l" t="t" r="r" b="b"/>
              <a:pathLst>
                <a:path w="11847" h="8681" extrusionOk="0">
                  <a:moveTo>
                    <a:pt x="5224" y="0"/>
                  </a:moveTo>
                  <a:cubicBezTo>
                    <a:pt x="4230" y="0"/>
                    <a:pt x="3255" y="374"/>
                    <a:pt x="2507" y="1071"/>
                  </a:cubicBezTo>
                  <a:lnTo>
                    <a:pt x="1343" y="2154"/>
                  </a:lnTo>
                  <a:cubicBezTo>
                    <a:pt x="1361" y="2151"/>
                    <a:pt x="1375" y="2144"/>
                    <a:pt x="1389" y="2137"/>
                  </a:cubicBezTo>
                  <a:cubicBezTo>
                    <a:pt x="1827" y="1996"/>
                    <a:pt x="2240" y="1929"/>
                    <a:pt x="2582" y="1929"/>
                  </a:cubicBezTo>
                  <a:cubicBezTo>
                    <a:pt x="2888" y="1929"/>
                    <a:pt x="3137" y="1983"/>
                    <a:pt x="3295" y="2084"/>
                  </a:cubicBezTo>
                  <a:cubicBezTo>
                    <a:pt x="3832" y="2435"/>
                    <a:pt x="3601" y="3140"/>
                    <a:pt x="2840" y="3140"/>
                  </a:cubicBezTo>
                  <a:cubicBezTo>
                    <a:pt x="2709" y="3140"/>
                    <a:pt x="2563" y="3119"/>
                    <a:pt x="2402" y="3072"/>
                  </a:cubicBezTo>
                  <a:cubicBezTo>
                    <a:pt x="2168" y="3005"/>
                    <a:pt x="1955" y="2974"/>
                    <a:pt x="1762" y="2974"/>
                  </a:cubicBezTo>
                  <a:cubicBezTo>
                    <a:pt x="251" y="2974"/>
                    <a:pt x="1" y="4850"/>
                    <a:pt x="971" y="5611"/>
                  </a:cubicBezTo>
                  <a:lnTo>
                    <a:pt x="1132" y="6539"/>
                  </a:lnTo>
                  <a:lnTo>
                    <a:pt x="4427" y="5456"/>
                  </a:lnTo>
                  <a:cubicBezTo>
                    <a:pt x="4832" y="5984"/>
                    <a:pt x="5359" y="6483"/>
                    <a:pt x="6006" y="6937"/>
                  </a:cubicBezTo>
                  <a:cubicBezTo>
                    <a:pt x="6044" y="6964"/>
                    <a:pt x="6088" y="6977"/>
                    <a:pt x="6132" y="6977"/>
                  </a:cubicBezTo>
                  <a:cubicBezTo>
                    <a:pt x="6202" y="6977"/>
                    <a:pt x="6272" y="6943"/>
                    <a:pt x="6316" y="6880"/>
                  </a:cubicBezTo>
                  <a:cubicBezTo>
                    <a:pt x="6386" y="6778"/>
                    <a:pt x="6361" y="6638"/>
                    <a:pt x="6259" y="6567"/>
                  </a:cubicBezTo>
                  <a:cubicBezTo>
                    <a:pt x="5306" y="5903"/>
                    <a:pt x="4635" y="5129"/>
                    <a:pt x="4262" y="4310"/>
                  </a:cubicBezTo>
                  <a:cubicBezTo>
                    <a:pt x="4213" y="4197"/>
                    <a:pt x="4259" y="4067"/>
                    <a:pt x="4368" y="4007"/>
                  </a:cubicBezTo>
                  <a:cubicBezTo>
                    <a:pt x="4399" y="3991"/>
                    <a:pt x="4433" y="3983"/>
                    <a:pt x="4467" y="3983"/>
                  </a:cubicBezTo>
                  <a:cubicBezTo>
                    <a:pt x="4549" y="3983"/>
                    <a:pt x="4629" y="4030"/>
                    <a:pt x="4666" y="4109"/>
                  </a:cubicBezTo>
                  <a:cubicBezTo>
                    <a:pt x="5721" y="6297"/>
                    <a:pt x="9322" y="7977"/>
                    <a:pt x="11467" y="8670"/>
                  </a:cubicBezTo>
                  <a:cubicBezTo>
                    <a:pt x="11492" y="8677"/>
                    <a:pt x="11513" y="8681"/>
                    <a:pt x="11538" y="8681"/>
                  </a:cubicBezTo>
                  <a:cubicBezTo>
                    <a:pt x="11791" y="8681"/>
                    <a:pt x="11847" y="8326"/>
                    <a:pt x="11604" y="8245"/>
                  </a:cubicBezTo>
                  <a:cubicBezTo>
                    <a:pt x="8644" y="7288"/>
                    <a:pt x="5078" y="5277"/>
                    <a:pt x="4828" y="3223"/>
                  </a:cubicBezTo>
                  <a:cubicBezTo>
                    <a:pt x="4709" y="2225"/>
                    <a:pt x="4828" y="1152"/>
                    <a:pt x="6629" y="396"/>
                  </a:cubicBezTo>
                  <a:lnTo>
                    <a:pt x="6375" y="171"/>
                  </a:lnTo>
                  <a:cubicBezTo>
                    <a:pt x="5997" y="56"/>
                    <a:pt x="5609" y="0"/>
                    <a:pt x="5224" y="0"/>
                  </a:cubicBezTo>
                  <a:close/>
                </a:path>
              </a:pathLst>
            </a:custGeom>
            <a:solidFill>
              <a:srgbClr val="7896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5" name="Google Shape;19915;p141"/>
            <p:cNvSpPr/>
            <p:nvPr/>
          </p:nvSpPr>
          <p:spPr>
            <a:xfrm>
              <a:off x="7547482" y="2472219"/>
              <a:ext cx="116515" cy="56593"/>
            </a:xfrm>
            <a:custGeom>
              <a:avLst/>
              <a:gdLst/>
              <a:ahLst/>
              <a:cxnLst/>
              <a:rect l="l" t="t" r="r" b="b"/>
              <a:pathLst>
                <a:path w="4445" h="2159" extrusionOk="0">
                  <a:moveTo>
                    <a:pt x="1755" y="0"/>
                  </a:moveTo>
                  <a:cubicBezTo>
                    <a:pt x="1156" y="0"/>
                    <a:pt x="561" y="109"/>
                    <a:pt x="1" y="313"/>
                  </a:cubicBezTo>
                  <a:cubicBezTo>
                    <a:pt x="1091" y="422"/>
                    <a:pt x="2279" y="1069"/>
                    <a:pt x="2793" y="1843"/>
                  </a:cubicBezTo>
                  <a:cubicBezTo>
                    <a:pt x="2941" y="2066"/>
                    <a:pt x="3126" y="2158"/>
                    <a:pt x="3308" y="2158"/>
                  </a:cubicBezTo>
                  <a:cubicBezTo>
                    <a:pt x="3896" y="2158"/>
                    <a:pt x="4444" y="1191"/>
                    <a:pt x="3542" y="528"/>
                  </a:cubicBezTo>
                  <a:cubicBezTo>
                    <a:pt x="3278" y="334"/>
                    <a:pt x="2515" y="0"/>
                    <a:pt x="1783" y="0"/>
                  </a:cubicBezTo>
                  <a:cubicBezTo>
                    <a:pt x="1774" y="0"/>
                    <a:pt x="1764" y="0"/>
                    <a:pt x="1755" y="0"/>
                  </a:cubicBezTo>
                  <a:close/>
                </a:path>
              </a:pathLst>
            </a:custGeom>
            <a:solidFill>
              <a:srgbClr val="E7EC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6" name="Google Shape;19916;p141"/>
            <p:cNvSpPr/>
            <p:nvPr/>
          </p:nvSpPr>
          <p:spPr>
            <a:xfrm>
              <a:off x="7445069" y="2642286"/>
              <a:ext cx="346057" cy="111456"/>
            </a:xfrm>
            <a:custGeom>
              <a:avLst/>
              <a:gdLst/>
              <a:ahLst/>
              <a:cxnLst/>
              <a:rect l="l" t="t" r="r" b="b"/>
              <a:pathLst>
                <a:path w="13202" h="4252" extrusionOk="0">
                  <a:moveTo>
                    <a:pt x="272" y="0"/>
                  </a:moveTo>
                  <a:cubicBezTo>
                    <a:pt x="272" y="0"/>
                    <a:pt x="1" y="1751"/>
                    <a:pt x="718" y="2687"/>
                  </a:cubicBezTo>
                  <a:cubicBezTo>
                    <a:pt x="1573" y="3805"/>
                    <a:pt x="2941" y="4252"/>
                    <a:pt x="3950" y="4252"/>
                  </a:cubicBezTo>
                  <a:lnTo>
                    <a:pt x="12977" y="4252"/>
                  </a:lnTo>
                  <a:cubicBezTo>
                    <a:pt x="13103" y="4252"/>
                    <a:pt x="13202" y="4153"/>
                    <a:pt x="13202" y="4030"/>
                  </a:cubicBezTo>
                  <a:cubicBezTo>
                    <a:pt x="13202" y="3903"/>
                    <a:pt x="13103" y="3805"/>
                    <a:pt x="12980" y="3805"/>
                  </a:cubicBezTo>
                  <a:cubicBezTo>
                    <a:pt x="5567" y="3731"/>
                    <a:pt x="2891" y="18"/>
                    <a:pt x="2891" y="18"/>
                  </a:cubicBezTo>
                  <a:lnTo>
                    <a:pt x="272" y="0"/>
                  </a:lnTo>
                  <a:close/>
                </a:path>
              </a:pathLst>
            </a:custGeom>
            <a:solidFill>
              <a:srgbClr val="7896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7" name="Google Shape;19917;p141"/>
            <p:cNvSpPr/>
            <p:nvPr/>
          </p:nvSpPr>
          <p:spPr>
            <a:xfrm>
              <a:off x="7445253" y="2642286"/>
              <a:ext cx="346162" cy="111456"/>
            </a:xfrm>
            <a:custGeom>
              <a:avLst/>
              <a:gdLst/>
              <a:ahLst/>
              <a:cxnLst/>
              <a:rect l="l" t="t" r="r" b="b"/>
              <a:pathLst>
                <a:path w="13206" h="4252" extrusionOk="0">
                  <a:moveTo>
                    <a:pt x="268" y="0"/>
                  </a:moveTo>
                  <a:cubicBezTo>
                    <a:pt x="268" y="0"/>
                    <a:pt x="1" y="1748"/>
                    <a:pt x="715" y="2687"/>
                  </a:cubicBezTo>
                  <a:cubicBezTo>
                    <a:pt x="1569" y="3805"/>
                    <a:pt x="2941" y="4252"/>
                    <a:pt x="3946" y="4252"/>
                  </a:cubicBezTo>
                  <a:lnTo>
                    <a:pt x="12977" y="4252"/>
                  </a:lnTo>
                  <a:cubicBezTo>
                    <a:pt x="12979" y="4252"/>
                    <a:pt x="12981" y="4252"/>
                    <a:pt x="12983" y="4252"/>
                  </a:cubicBezTo>
                  <a:cubicBezTo>
                    <a:pt x="13103" y="4252"/>
                    <a:pt x="13202" y="4154"/>
                    <a:pt x="13202" y="4030"/>
                  </a:cubicBezTo>
                  <a:cubicBezTo>
                    <a:pt x="13205" y="3907"/>
                    <a:pt x="13107" y="3805"/>
                    <a:pt x="12980" y="3805"/>
                  </a:cubicBezTo>
                  <a:lnTo>
                    <a:pt x="6288" y="3805"/>
                  </a:lnTo>
                  <a:cubicBezTo>
                    <a:pt x="4477" y="3805"/>
                    <a:pt x="3180" y="3186"/>
                    <a:pt x="2346" y="2370"/>
                  </a:cubicBezTo>
                  <a:cubicBezTo>
                    <a:pt x="2041" y="2069"/>
                    <a:pt x="2264" y="1544"/>
                    <a:pt x="2690" y="1544"/>
                  </a:cubicBezTo>
                  <a:cubicBezTo>
                    <a:pt x="2692" y="1544"/>
                    <a:pt x="2693" y="1544"/>
                    <a:pt x="2694" y="1544"/>
                  </a:cubicBezTo>
                  <a:lnTo>
                    <a:pt x="2698" y="1544"/>
                  </a:lnTo>
                  <a:cubicBezTo>
                    <a:pt x="3109" y="1544"/>
                    <a:pt x="3507" y="1270"/>
                    <a:pt x="3690" y="841"/>
                  </a:cubicBezTo>
                  <a:cubicBezTo>
                    <a:pt x="3138" y="362"/>
                    <a:pt x="2888" y="18"/>
                    <a:pt x="2888" y="18"/>
                  </a:cubicBezTo>
                  <a:lnTo>
                    <a:pt x="268" y="0"/>
                  </a:lnTo>
                  <a:close/>
                </a:path>
              </a:pathLst>
            </a:custGeom>
            <a:solidFill>
              <a:srgbClr val="6587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8" name="Google Shape;19918;p141"/>
            <p:cNvSpPr/>
            <p:nvPr/>
          </p:nvSpPr>
          <p:spPr>
            <a:xfrm>
              <a:off x="7741900" y="2707607"/>
              <a:ext cx="26658" cy="14155"/>
            </a:xfrm>
            <a:custGeom>
              <a:avLst/>
              <a:gdLst/>
              <a:ahLst/>
              <a:cxnLst/>
              <a:rect l="l" t="t" r="r" b="b"/>
              <a:pathLst>
                <a:path w="1017" h="540" extrusionOk="0">
                  <a:moveTo>
                    <a:pt x="315" y="1"/>
                  </a:moveTo>
                  <a:cubicBezTo>
                    <a:pt x="74" y="1"/>
                    <a:pt x="0" y="376"/>
                    <a:pt x="267" y="444"/>
                  </a:cubicBezTo>
                  <a:cubicBezTo>
                    <a:pt x="404" y="480"/>
                    <a:pt x="534" y="508"/>
                    <a:pt x="657" y="536"/>
                  </a:cubicBezTo>
                  <a:cubicBezTo>
                    <a:pt x="675" y="539"/>
                    <a:pt x="689" y="539"/>
                    <a:pt x="707" y="539"/>
                  </a:cubicBezTo>
                  <a:cubicBezTo>
                    <a:pt x="974" y="539"/>
                    <a:pt x="1016" y="153"/>
                    <a:pt x="752" y="96"/>
                  </a:cubicBezTo>
                  <a:cubicBezTo>
                    <a:pt x="633" y="72"/>
                    <a:pt x="506" y="44"/>
                    <a:pt x="376" y="8"/>
                  </a:cubicBezTo>
                  <a:cubicBezTo>
                    <a:pt x="355" y="3"/>
                    <a:pt x="334" y="1"/>
                    <a:pt x="315" y="1"/>
                  </a:cubicBezTo>
                  <a:close/>
                </a:path>
              </a:pathLst>
            </a:custGeom>
            <a:solidFill>
              <a:srgbClr val="A8BB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9" name="Google Shape;19919;p141"/>
            <p:cNvSpPr/>
            <p:nvPr/>
          </p:nvSpPr>
          <p:spPr>
            <a:xfrm>
              <a:off x="7595005" y="2667686"/>
              <a:ext cx="24273" cy="15911"/>
            </a:xfrm>
            <a:custGeom>
              <a:avLst/>
              <a:gdLst/>
              <a:ahLst/>
              <a:cxnLst/>
              <a:rect l="l" t="t" r="r" b="b"/>
              <a:pathLst>
                <a:path w="926" h="607" extrusionOk="0">
                  <a:moveTo>
                    <a:pt x="322" y="1"/>
                  </a:moveTo>
                  <a:cubicBezTo>
                    <a:pt x="122" y="1"/>
                    <a:pt x="0" y="298"/>
                    <a:pt x="220" y="420"/>
                  </a:cubicBezTo>
                  <a:cubicBezTo>
                    <a:pt x="315" y="476"/>
                    <a:pt x="414" y="529"/>
                    <a:pt x="515" y="582"/>
                  </a:cubicBezTo>
                  <a:cubicBezTo>
                    <a:pt x="547" y="600"/>
                    <a:pt x="582" y="607"/>
                    <a:pt x="617" y="607"/>
                  </a:cubicBezTo>
                  <a:cubicBezTo>
                    <a:pt x="619" y="607"/>
                    <a:pt x="620" y="607"/>
                    <a:pt x="621" y="607"/>
                  </a:cubicBezTo>
                  <a:cubicBezTo>
                    <a:pt x="854" y="607"/>
                    <a:pt x="926" y="293"/>
                    <a:pt x="719" y="185"/>
                  </a:cubicBezTo>
                  <a:cubicBezTo>
                    <a:pt x="625" y="135"/>
                    <a:pt x="530" y="83"/>
                    <a:pt x="438" y="33"/>
                  </a:cubicBezTo>
                  <a:cubicBezTo>
                    <a:pt x="398" y="11"/>
                    <a:pt x="359" y="1"/>
                    <a:pt x="322" y="1"/>
                  </a:cubicBezTo>
                  <a:close/>
                </a:path>
              </a:pathLst>
            </a:custGeom>
            <a:solidFill>
              <a:srgbClr val="A8BB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0" name="Google Shape;19920;p141"/>
            <p:cNvSpPr/>
            <p:nvPr/>
          </p:nvSpPr>
          <p:spPr>
            <a:xfrm>
              <a:off x="7424283" y="2562914"/>
              <a:ext cx="87917" cy="93500"/>
            </a:xfrm>
            <a:custGeom>
              <a:avLst/>
              <a:gdLst/>
              <a:ahLst/>
              <a:cxnLst/>
              <a:rect l="l" t="t" r="r" b="b"/>
              <a:pathLst>
                <a:path w="3354" h="3567" extrusionOk="0">
                  <a:moveTo>
                    <a:pt x="1760" y="0"/>
                  </a:moveTo>
                  <a:cubicBezTo>
                    <a:pt x="252" y="0"/>
                    <a:pt x="1" y="1877"/>
                    <a:pt x="973" y="2638"/>
                  </a:cubicBezTo>
                  <a:lnTo>
                    <a:pt x="1135" y="3566"/>
                  </a:lnTo>
                  <a:lnTo>
                    <a:pt x="3354" y="2835"/>
                  </a:lnTo>
                  <a:cubicBezTo>
                    <a:pt x="3255" y="2610"/>
                    <a:pt x="3160" y="2378"/>
                    <a:pt x="3072" y="2132"/>
                  </a:cubicBezTo>
                  <a:cubicBezTo>
                    <a:pt x="2795" y="1393"/>
                    <a:pt x="2738" y="739"/>
                    <a:pt x="2823" y="166"/>
                  </a:cubicBezTo>
                  <a:cubicBezTo>
                    <a:pt x="2679" y="162"/>
                    <a:pt x="2538" y="141"/>
                    <a:pt x="2401" y="99"/>
                  </a:cubicBezTo>
                  <a:cubicBezTo>
                    <a:pt x="2166" y="31"/>
                    <a:pt x="1953" y="0"/>
                    <a:pt x="1760" y="0"/>
                  </a:cubicBezTo>
                  <a:close/>
                </a:path>
              </a:pathLst>
            </a:custGeom>
            <a:solidFill>
              <a:srgbClr val="6587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1" name="Google Shape;19921;p141"/>
            <p:cNvSpPr/>
            <p:nvPr/>
          </p:nvSpPr>
          <p:spPr>
            <a:xfrm>
              <a:off x="7462579" y="2483910"/>
              <a:ext cx="106501" cy="56645"/>
            </a:xfrm>
            <a:custGeom>
              <a:avLst/>
              <a:gdLst/>
              <a:ahLst/>
              <a:cxnLst/>
              <a:rect l="l" t="t" r="r" b="b"/>
              <a:pathLst>
                <a:path w="4063" h="2161" extrusionOk="0">
                  <a:moveTo>
                    <a:pt x="3605" y="1"/>
                  </a:moveTo>
                  <a:cubicBezTo>
                    <a:pt x="2891" y="1"/>
                    <a:pt x="2202" y="258"/>
                    <a:pt x="1664" y="725"/>
                  </a:cubicBezTo>
                  <a:lnTo>
                    <a:pt x="1" y="2160"/>
                  </a:lnTo>
                  <a:cubicBezTo>
                    <a:pt x="413" y="2034"/>
                    <a:pt x="799" y="1974"/>
                    <a:pt x="1121" y="1974"/>
                  </a:cubicBezTo>
                  <a:cubicBezTo>
                    <a:pt x="1366" y="1974"/>
                    <a:pt x="1574" y="2009"/>
                    <a:pt x="1728" y="2076"/>
                  </a:cubicBezTo>
                  <a:cubicBezTo>
                    <a:pt x="2487" y="655"/>
                    <a:pt x="4062" y="1"/>
                    <a:pt x="4062" y="1"/>
                  </a:cubicBezTo>
                  <a:close/>
                </a:path>
              </a:pathLst>
            </a:custGeom>
            <a:solidFill>
              <a:srgbClr val="6587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2" name="Google Shape;19922;p141"/>
            <p:cNvSpPr/>
            <p:nvPr/>
          </p:nvSpPr>
          <p:spPr>
            <a:xfrm>
              <a:off x="7432645" y="2606191"/>
              <a:ext cx="117904" cy="106528"/>
            </a:xfrm>
            <a:custGeom>
              <a:avLst/>
              <a:gdLst/>
              <a:ahLst/>
              <a:cxnLst/>
              <a:rect l="l" t="t" r="r" b="b"/>
              <a:pathLst>
                <a:path w="4498" h="4064" extrusionOk="0">
                  <a:moveTo>
                    <a:pt x="2561" y="1"/>
                  </a:moveTo>
                  <a:cubicBezTo>
                    <a:pt x="1611" y="1"/>
                    <a:pt x="599" y="424"/>
                    <a:pt x="320" y="1585"/>
                  </a:cubicBezTo>
                  <a:cubicBezTo>
                    <a:pt x="0" y="2903"/>
                    <a:pt x="1192" y="4064"/>
                    <a:pt x="1192" y="4064"/>
                  </a:cubicBezTo>
                  <a:cubicBezTo>
                    <a:pt x="1192" y="4064"/>
                    <a:pt x="556" y="2949"/>
                    <a:pt x="1037" y="2147"/>
                  </a:cubicBezTo>
                  <a:cubicBezTo>
                    <a:pt x="1197" y="1883"/>
                    <a:pt x="1439" y="1723"/>
                    <a:pt x="1734" y="1723"/>
                  </a:cubicBezTo>
                  <a:cubicBezTo>
                    <a:pt x="2031" y="1723"/>
                    <a:pt x="2382" y="1887"/>
                    <a:pt x="2753" y="2274"/>
                  </a:cubicBezTo>
                  <a:cubicBezTo>
                    <a:pt x="2888" y="2414"/>
                    <a:pt x="3035" y="2472"/>
                    <a:pt x="3175" y="2472"/>
                  </a:cubicBezTo>
                  <a:cubicBezTo>
                    <a:pt x="3620" y="2472"/>
                    <a:pt x="4001" y="1878"/>
                    <a:pt x="3731" y="1402"/>
                  </a:cubicBezTo>
                  <a:lnTo>
                    <a:pt x="3731" y="1402"/>
                  </a:lnTo>
                  <a:cubicBezTo>
                    <a:pt x="3786" y="1412"/>
                    <a:pt x="3841" y="1417"/>
                    <a:pt x="3894" y="1417"/>
                  </a:cubicBezTo>
                  <a:cubicBezTo>
                    <a:pt x="4158" y="1417"/>
                    <a:pt x="4392" y="1294"/>
                    <a:pt x="4424" y="1043"/>
                  </a:cubicBezTo>
                  <a:cubicBezTo>
                    <a:pt x="4498" y="472"/>
                    <a:pt x="3564" y="1"/>
                    <a:pt x="2561" y="1"/>
                  </a:cubicBezTo>
                  <a:close/>
                </a:path>
              </a:pathLst>
            </a:custGeom>
            <a:solidFill>
              <a:srgbClr val="FDFD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3" name="Google Shape;19923;p141"/>
            <p:cNvSpPr/>
            <p:nvPr/>
          </p:nvSpPr>
          <p:spPr>
            <a:xfrm>
              <a:off x="7438805" y="2624147"/>
              <a:ext cx="98795" cy="88572"/>
            </a:xfrm>
            <a:custGeom>
              <a:avLst/>
              <a:gdLst/>
              <a:ahLst/>
              <a:cxnLst/>
              <a:rect l="l" t="t" r="r" b="b"/>
              <a:pathLst>
                <a:path w="3769" h="3379" extrusionOk="0">
                  <a:moveTo>
                    <a:pt x="1957" y="0"/>
                  </a:moveTo>
                  <a:cubicBezTo>
                    <a:pt x="1405" y="0"/>
                    <a:pt x="872" y="221"/>
                    <a:pt x="595" y="696"/>
                  </a:cubicBezTo>
                  <a:cubicBezTo>
                    <a:pt x="1" y="1712"/>
                    <a:pt x="511" y="2785"/>
                    <a:pt x="957" y="3379"/>
                  </a:cubicBezTo>
                  <a:cubicBezTo>
                    <a:pt x="957" y="3379"/>
                    <a:pt x="321" y="2264"/>
                    <a:pt x="806" y="1466"/>
                  </a:cubicBezTo>
                  <a:cubicBezTo>
                    <a:pt x="965" y="1200"/>
                    <a:pt x="1207" y="1039"/>
                    <a:pt x="1501" y="1039"/>
                  </a:cubicBezTo>
                  <a:cubicBezTo>
                    <a:pt x="1797" y="1039"/>
                    <a:pt x="2147" y="1204"/>
                    <a:pt x="2518" y="1589"/>
                  </a:cubicBezTo>
                  <a:cubicBezTo>
                    <a:pt x="2654" y="1730"/>
                    <a:pt x="2801" y="1789"/>
                    <a:pt x="2942" y="1789"/>
                  </a:cubicBezTo>
                  <a:cubicBezTo>
                    <a:pt x="3387" y="1789"/>
                    <a:pt x="3769" y="1195"/>
                    <a:pt x="3496" y="717"/>
                  </a:cubicBezTo>
                  <a:cubicBezTo>
                    <a:pt x="3155" y="252"/>
                    <a:pt x="2545" y="0"/>
                    <a:pt x="1957" y="0"/>
                  </a:cubicBezTo>
                  <a:close/>
                </a:path>
              </a:pathLst>
            </a:custGeom>
            <a:solidFill>
              <a:srgbClr val="E7EC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4" name="Google Shape;19924;p141"/>
            <p:cNvSpPr/>
            <p:nvPr/>
          </p:nvSpPr>
          <p:spPr>
            <a:xfrm>
              <a:off x="7702161" y="2729233"/>
              <a:ext cx="25190" cy="12897"/>
            </a:xfrm>
            <a:custGeom>
              <a:avLst/>
              <a:gdLst/>
              <a:ahLst/>
              <a:cxnLst/>
              <a:rect l="l" t="t" r="r" b="b"/>
              <a:pathLst>
                <a:path w="961" h="492" extrusionOk="0">
                  <a:moveTo>
                    <a:pt x="286" y="1"/>
                  </a:moveTo>
                  <a:cubicBezTo>
                    <a:pt x="48" y="1"/>
                    <a:pt x="1" y="385"/>
                    <a:pt x="267" y="418"/>
                  </a:cubicBezTo>
                  <a:cubicBezTo>
                    <a:pt x="408" y="442"/>
                    <a:pt x="556" y="467"/>
                    <a:pt x="700" y="488"/>
                  </a:cubicBezTo>
                  <a:cubicBezTo>
                    <a:pt x="712" y="490"/>
                    <a:pt x="725" y="491"/>
                    <a:pt x="737" y="491"/>
                  </a:cubicBezTo>
                  <a:cubicBezTo>
                    <a:pt x="838" y="491"/>
                    <a:pt x="927" y="416"/>
                    <a:pt x="943" y="312"/>
                  </a:cubicBezTo>
                  <a:cubicBezTo>
                    <a:pt x="960" y="196"/>
                    <a:pt x="879" y="87"/>
                    <a:pt x="760" y="73"/>
                  </a:cubicBezTo>
                  <a:cubicBezTo>
                    <a:pt x="619" y="52"/>
                    <a:pt x="478" y="31"/>
                    <a:pt x="338" y="6"/>
                  </a:cubicBezTo>
                  <a:cubicBezTo>
                    <a:pt x="320" y="2"/>
                    <a:pt x="303" y="1"/>
                    <a:pt x="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5" name="Google Shape;19925;p141"/>
            <p:cNvSpPr/>
            <p:nvPr/>
          </p:nvSpPr>
          <p:spPr>
            <a:xfrm>
              <a:off x="7415266" y="2439925"/>
              <a:ext cx="376228" cy="295729"/>
            </a:xfrm>
            <a:custGeom>
              <a:avLst/>
              <a:gdLst/>
              <a:ahLst/>
              <a:cxnLst/>
              <a:rect l="l" t="t" r="r" b="b"/>
              <a:pathLst>
                <a:path w="14353" h="11282" extrusionOk="0">
                  <a:moveTo>
                    <a:pt x="6451" y="1"/>
                  </a:moveTo>
                  <a:cubicBezTo>
                    <a:pt x="6190" y="1"/>
                    <a:pt x="5908" y="31"/>
                    <a:pt x="5607" y="93"/>
                  </a:cubicBezTo>
                  <a:cubicBezTo>
                    <a:pt x="4376" y="350"/>
                    <a:pt x="3156" y="1071"/>
                    <a:pt x="1887" y="2305"/>
                  </a:cubicBezTo>
                  <a:cubicBezTo>
                    <a:pt x="1737" y="2455"/>
                    <a:pt x="1874" y="2664"/>
                    <a:pt x="2037" y="2664"/>
                  </a:cubicBezTo>
                  <a:cubicBezTo>
                    <a:pt x="2084" y="2664"/>
                    <a:pt x="2133" y="2646"/>
                    <a:pt x="2179" y="2604"/>
                  </a:cubicBezTo>
                  <a:cubicBezTo>
                    <a:pt x="3392" y="1429"/>
                    <a:pt x="4538" y="740"/>
                    <a:pt x="5692" y="504"/>
                  </a:cubicBezTo>
                  <a:cubicBezTo>
                    <a:pt x="5966" y="447"/>
                    <a:pt x="6221" y="419"/>
                    <a:pt x="6453" y="419"/>
                  </a:cubicBezTo>
                  <a:cubicBezTo>
                    <a:pt x="6891" y="419"/>
                    <a:pt x="7253" y="519"/>
                    <a:pt x="7538" y="719"/>
                  </a:cubicBezTo>
                  <a:cubicBezTo>
                    <a:pt x="7742" y="863"/>
                    <a:pt x="7903" y="1057"/>
                    <a:pt x="8009" y="1285"/>
                  </a:cubicBezTo>
                  <a:cubicBezTo>
                    <a:pt x="7932" y="1257"/>
                    <a:pt x="7851" y="1229"/>
                    <a:pt x="7773" y="1208"/>
                  </a:cubicBezTo>
                  <a:cubicBezTo>
                    <a:pt x="7748" y="1200"/>
                    <a:pt x="7724" y="1196"/>
                    <a:pt x="7701" y="1196"/>
                  </a:cubicBezTo>
                  <a:cubicBezTo>
                    <a:pt x="7484" y="1196"/>
                    <a:pt x="7408" y="1535"/>
                    <a:pt x="7654" y="1609"/>
                  </a:cubicBezTo>
                  <a:cubicBezTo>
                    <a:pt x="7942" y="1697"/>
                    <a:pt x="8220" y="1813"/>
                    <a:pt x="8480" y="1964"/>
                  </a:cubicBezTo>
                  <a:cubicBezTo>
                    <a:pt x="8814" y="2150"/>
                    <a:pt x="8969" y="2386"/>
                    <a:pt x="8930" y="2646"/>
                  </a:cubicBezTo>
                  <a:cubicBezTo>
                    <a:pt x="8895" y="2889"/>
                    <a:pt x="8681" y="3121"/>
                    <a:pt x="8445" y="3173"/>
                  </a:cubicBezTo>
                  <a:cubicBezTo>
                    <a:pt x="8413" y="3181"/>
                    <a:pt x="8381" y="3184"/>
                    <a:pt x="8351" y="3184"/>
                  </a:cubicBezTo>
                  <a:cubicBezTo>
                    <a:pt x="8216" y="3184"/>
                    <a:pt x="8100" y="3114"/>
                    <a:pt x="8005" y="2977"/>
                  </a:cubicBezTo>
                  <a:cubicBezTo>
                    <a:pt x="7615" y="2389"/>
                    <a:pt x="7074" y="1918"/>
                    <a:pt x="6479" y="1651"/>
                  </a:cubicBezTo>
                  <a:cubicBezTo>
                    <a:pt x="6342" y="1591"/>
                    <a:pt x="6198" y="1542"/>
                    <a:pt x="6054" y="1503"/>
                  </a:cubicBezTo>
                  <a:cubicBezTo>
                    <a:pt x="6234" y="1475"/>
                    <a:pt x="6415" y="1462"/>
                    <a:pt x="6597" y="1462"/>
                  </a:cubicBezTo>
                  <a:cubicBezTo>
                    <a:pt x="6668" y="1462"/>
                    <a:pt x="6739" y="1464"/>
                    <a:pt x="6810" y="1468"/>
                  </a:cubicBezTo>
                  <a:cubicBezTo>
                    <a:pt x="6816" y="1469"/>
                    <a:pt x="6822" y="1469"/>
                    <a:pt x="6829" y="1469"/>
                  </a:cubicBezTo>
                  <a:cubicBezTo>
                    <a:pt x="6940" y="1469"/>
                    <a:pt x="7032" y="1381"/>
                    <a:pt x="7038" y="1271"/>
                  </a:cubicBezTo>
                  <a:cubicBezTo>
                    <a:pt x="7045" y="1152"/>
                    <a:pt x="6954" y="1053"/>
                    <a:pt x="6834" y="1050"/>
                  </a:cubicBezTo>
                  <a:cubicBezTo>
                    <a:pt x="6761" y="1045"/>
                    <a:pt x="6688" y="1043"/>
                    <a:pt x="6614" y="1043"/>
                  </a:cubicBezTo>
                  <a:cubicBezTo>
                    <a:pt x="5536" y="1043"/>
                    <a:pt x="4397" y="1475"/>
                    <a:pt x="3304" y="2301"/>
                  </a:cubicBezTo>
                  <a:cubicBezTo>
                    <a:pt x="2798" y="2685"/>
                    <a:pt x="2337" y="3117"/>
                    <a:pt x="1929" y="3599"/>
                  </a:cubicBezTo>
                  <a:cubicBezTo>
                    <a:pt x="1609" y="3683"/>
                    <a:pt x="1296" y="3799"/>
                    <a:pt x="1001" y="3940"/>
                  </a:cubicBezTo>
                  <a:cubicBezTo>
                    <a:pt x="1166" y="3722"/>
                    <a:pt x="1373" y="3472"/>
                    <a:pt x="1609" y="3205"/>
                  </a:cubicBezTo>
                  <a:cubicBezTo>
                    <a:pt x="1744" y="3051"/>
                    <a:pt x="1605" y="2859"/>
                    <a:pt x="1449" y="2859"/>
                  </a:cubicBezTo>
                  <a:cubicBezTo>
                    <a:pt x="1398" y="2859"/>
                    <a:pt x="1345" y="2879"/>
                    <a:pt x="1300" y="2927"/>
                  </a:cubicBezTo>
                  <a:cubicBezTo>
                    <a:pt x="544" y="3768"/>
                    <a:pt x="122" y="4457"/>
                    <a:pt x="97" y="4499"/>
                  </a:cubicBezTo>
                  <a:cubicBezTo>
                    <a:pt x="0" y="4654"/>
                    <a:pt x="125" y="4822"/>
                    <a:pt x="273" y="4822"/>
                  </a:cubicBezTo>
                  <a:cubicBezTo>
                    <a:pt x="314" y="4822"/>
                    <a:pt x="356" y="4809"/>
                    <a:pt x="396" y="4780"/>
                  </a:cubicBezTo>
                  <a:cubicBezTo>
                    <a:pt x="958" y="4376"/>
                    <a:pt x="1598" y="4095"/>
                    <a:pt x="2274" y="3951"/>
                  </a:cubicBezTo>
                  <a:cubicBezTo>
                    <a:pt x="2470" y="3912"/>
                    <a:pt x="2704" y="3883"/>
                    <a:pt x="2922" y="3883"/>
                  </a:cubicBezTo>
                  <a:cubicBezTo>
                    <a:pt x="3157" y="3883"/>
                    <a:pt x="3375" y="3916"/>
                    <a:pt x="3511" y="4003"/>
                  </a:cubicBezTo>
                  <a:cubicBezTo>
                    <a:pt x="3687" y="4116"/>
                    <a:pt x="3751" y="4278"/>
                    <a:pt x="3687" y="4425"/>
                  </a:cubicBezTo>
                  <a:cubicBezTo>
                    <a:pt x="3625" y="4565"/>
                    <a:pt x="3446" y="4674"/>
                    <a:pt x="3171" y="4674"/>
                  </a:cubicBezTo>
                  <a:cubicBezTo>
                    <a:pt x="3060" y="4674"/>
                    <a:pt x="2933" y="4656"/>
                    <a:pt x="2791" y="4615"/>
                  </a:cubicBezTo>
                  <a:cubicBezTo>
                    <a:pt x="2539" y="4542"/>
                    <a:pt x="2300" y="4506"/>
                    <a:pt x="2078" y="4506"/>
                  </a:cubicBezTo>
                  <a:cubicBezTo>
                    <a:pt x="1850" y="4506"/>
                    <a:pt x="1638" y="4544"/>
                    <a:pt x="1444" y="4619"/>
                  </a:cubicBezTo>
                  <a:cubicBezTo>
                    <a:pt x="1099" y="4749"/>
                    <a:pt x="814" y="5002"/>
                    <a:pt x="653" y="5333"/>
                  </a:cubicBezTo>
                  <a:cubicBezTo>
                    <a:pt x="480" y="5677"/>
                    <a:pt x="428" y="6067"/>
                    <a:pt x="505" y="6444"/>
                  </a:cubicBezTo>
                  <a:cubicBezTo>
                    <a:pt x="568" y="6778"/>
                    <a:pt x="733" y="7084"/>
                    <a:pt x="976" y="7323"/>
                  </a:cubicBezTo>
                  <a:cubicBezTo>
                    <a:pt x="878" y="7502"/>
                    <a:pt x="804" y="7696"/>
                    <a:pt x="758" y="7896"/>
                  </a:cubicBezTo>
                  <a:cubicBezTo>
                    <a:pt x="614" y="8490"/>
                    <a:pt x="733" y="9141"/>
                    <a:pt x="1096" y="9781"/>
                  </a:cubicBezTo>
                  <a:cubicBezTo>
                    <a:pt x="1261" y="10069"/>
                    <a:pt x="1458" y="10336"/>
                    <a:pt x="1690" y="10572"/>
                  </a:cubicBezTo>
                  <a:cubicBezTo>
                    <a:pt x="1735" y="10615"/>
                    <a:pt x="1785" y="10633"/>
                    <a:pt x="1833" y="10633"/>
                  </a:cubicBezTo>
                  <a:cubicBezTo>
                    <a:pt x="1995" y="10633"/>
                    <a:pt x="2131" y="10423"/>
                    <a:pt x="1982" y="10273"/>
                  </a:cubicBezTo>
                  <a:cubicBezTo>
                    <a:pt x="1971" y="10263"/>
                    <a:pt x="878" y="9187"/>
                    <a:pt x="1162" y="7995"/>
                  </a:cubicBezTo>
                  <a:cubicBezTo>
                    <a:pt x="1303" y="7418"/>
                    <a:pt x="1648" y="7006"/>
                    <a:pt x="2189" y="6771"/>
                  </a:cubicBezTo>
                  <a:cubicBezTo>
                    <a:pt x="2489" y="6640"/>
                    <a:pt x="2846" y="6572"/>
                    <a:pt x="3212" y="6572"/>
                  </a:cubicBezTo>
                  <a:cubicBezTo>
                    <a:pt x="3396" y="6572"/>
                    <a:pt x="3582" y="6589"/>
                    <a:pt x="3765" y="6623"/>
                  </a:cubicBezTo>
                  <a:cubicBezTo>
                    <a:pt x="4426" y="6746"/>
                    <a:pt x="4907" y="7077"/>
                    <a:pt x="4872" y="7376"/>
                  </a:cubicBezTo>
                  <a:cubicBezTo>
                    <a:pt x="4865" y="7442"/>
                    <a:pt x="4834" y="7502"/>
                    <a:pt x="4784" y="7541"/>
                  </a:cubicBezTo>
                  <a:cubicBezTo>
                    <a:pt x="4732" y="7571"/>
                    <a:pt x="4675" y="7585"/>
                    <a:pt x="4617" y="7585"/>
                  </a:cubicBezTo>
                  <a:cubicBezTo>
                    <a:pt x="4586" y="7585"/>
                    <a:pt x="4555" y="7581"/>
                    <a:pt x="4524" y="7573"/>
                  </a:cubicBezTo>
                  <a:lnTo>
                    <a:pt x="4507" y="7569"/>
                  </a:lnTo>
                  <a:cubicBezTo>
                    <a:pt x="4429" y="7464"/>
                    <a:pt x="4331" y="7372"/>
                    <a:pt x="4222" y="7298"/>
                  </a:cubicBezTo>
                  <a:cubicBezTo>
                    <a:pt x="4181" y="7270"/>
                    <a:pt x="4140" y="7258"/>
                    <a:pt x="4101" y="7258"/>
                  </a:cubicBezTo>
                  <a:cubicBezTo>
                    <a:pt x="3920" y="7258"/>
                    <a:pt x="3793" y="7522"/>
                    <a:pt x="3990" y="7646"/>
                  </a:cubicBezTo>
                  <a:cubicBezTo>
                    <a:pt x="4250" y="7822"/>
                    <a:pt x="4282" y="8030"/>
                    <a:pt x="4260" y="8174"/>
                  </a:cubicBezTo>
                  <a:cubicBezTo>
                    <a:pt x="4236" y="8371"/>
                    <a:pt x="4092" y="8554"/>
                    <a:pt x="3923" y="8606"/>
                  </a:cubicBezTo>
                  <a:cubicBezTo>
                    <a:pt x="3889" y="8618"/>
                    <a:pt x="3855" y="8624"/>
                    <a:pt x="3822" y="8624"/>
                  </a:cubicBezTo>
                  <a:cubicBezTo>
                    <a:pt x="3728" y="8624"/>
                    <a:pt x="3638" y="8578"/>
                    <a:pt x="3550" y="8487"/>
                  </a:cubicBezTo>
                  <a:cubicBezTo>
                    <a:pt x="3185" y="8108"/>
                    <a:pt x="2750" y="7897"/>
                    <a:pt x="2356" y="7897"/>
                  </a:cubicBezTo>
                  <a:cubicBezTo>
                    <a:pt x="2252" y="7897"/>
                    <a:pt x="2152" y="7912"/>
                    <a:pt x="2056" y="7942"/>
                  </a:cubicBezTo>
                  <a:cubicBezTo>
                    <a:pt x="1760" y="8030"/>
                    <a:pt x="1542" y="8279"/>
                    <a:pt x="1500" y="8585"/>
                  </a:cubicBezTo>
                  <a:cubicBezTo>
                    <a:pt x="1482" y="8701"/>
                    <a:pt x="1560" y="8810"/>
                    <a:pt x="1672" y="8828"/>
                  </a:cubicBezTo>
                  <a:cubicBezTo>
                    <a:pt x="1685" y="8830"/>
                    <a:pt x="1697" y="8831"/>
                    <a:pt x="1709" y="8831"/>
                  </a:cubicBezTo>
                  <a:cubicBezTo>
                    <a:pt x="1811" y="8831"/>
                    <a:pt x="1899" y="8756"/>
                    <a:pt x="1915" y="8652"/>
                  </a:cubicBezTo>
                  <a:cubicBezTo>
                    <a:pt x="1933" y="8504"/>
                    <a:pt x="2038" y="8381"/>
                    <a:pt x="2182" y="8339"/>
                  </a:cubicBezTo>
                  <a:cubicBezTo>
                    <a:pt x="2239" y="8322"/>
                    <a:pt x="2298" y="8313"/>
                    <a:pt x="2358" y="8313"/>
                  </a:cubicBezTo>
                  <a:cubicBezTo>
                    <a:pt x="2680" y="8313"/>
                    <a:pt x="3025" y="8547"/>
                    <a:pt x="3248" y="8779"/>
                  </a:cubicBezTo>
                  <a:cubicBezTo>
                    <a:pt x="3395" y="8944"/>
                    <a:pt x="3603" y="9039"/>
                    <a:pt x="3824" y="9042"/>
                  </a:cubicBezTo>
                  <a:cubicBezTo>
                    <a:pt x="3902" y="9042"/>
                    <a:pt x="3979" y="9032"/>
                    <a:pt x="4053" y="9007"/>
                  </a:cubicBezTo>
                  <a:cubicBezTo>
                    <a:pt x="4271" y="8930"/>
                    <a:pt x="4454" y="8775"/>
                    <a:pt x="4563" y="8568"/>
                  </a:cubicBezTo>
                  <a:cubicBezTo>
                    <a:pt x="4879" y="8895"/>
                    <a:pt x="5231" y="9187"/>
                    <a:pt x="5611" y="9440"/>
                  </a:cubicBezTo>
                  <a:cubicBezTo>
                    <a:pt x="6437" y="9995"/>
                    <a:pt x="7911" y="10765"/>
                    <a:pt x="10259" y="11275"/>
                  </a:cubicBezTo>
                  <a:cubicBezTo>
                    <a:pt x="10277" y="11280"/>
                    <a:pt x="10294" y="11282"/>
                    <a:pt x="10311" y="11282"/>
                  </a:cubicBezTo>
                  <a:cubicBezTo>
                    <a:pt x="10408" y="11282"/>
                    <a:pt x="10495" y="11216"/>
                    <a:pt x="10516" y="11117"/>
                  </a:cubicBezTo>
                  <a:cubicBezTo>
                    <a:pt x="10541" y="11001"/>
                    <a:pt x="10463" y="10885"/>
                    <a:pt x="10347" y="10864"/>
                  </a:cubicBezTo>
                  <a:cubicBezTo>
                    <a:pt x="8083" y="10375"/>
                    <a:pt x="6666" y="9640"/>
                    <a:pt x="5871" y="9109"/>
                  </a:cubicBezTo>
                  <a:cubicBezTo>
                    <a:pt x="5020" y="8540"/>
                    <a:pt x="4693" y="8079"/>
                    <a:pt x="4686" y="8072"/>
                  </a:cubicBezTo>
                  <a:lnTo>
                    <a:pt x="4679" y="8061"/>
                  </a:lnTo>
                  <a:cubicBezTo>
                    <a:pt x="4679" y="8040"/>
                    <a:pt x="4675" y="8023"/>
                    <a:pt x="4672" y="8002"/>
                  </a:cubicBezTo>
                  <a:cubicBezTo>
                    <a:pt x="4795" y="7995"/>
                    <a:pt x="4914" y="7956"/>
                    <a:pt x="5016" y="7889"/>
                  </a:cubicBezTo>
                  <a:cubicBezTo>
                    <a:pt x="5164" y="7780"/>
                    <a:pt x="5263" y="7615"/>
                    <a:pt x="5280" y="7432"/>
                  </a:cubicBezTo>
                  <a:cubicBezTo>
                    <a:pt x="5319" y="7140"/>
                    <a:pt x="5171" y="6855"/>
                    <a:pt x="4862" y="6627"/>
                  </a:cubicBezTo>
                  <a:cubicBezTo>
                    <a:pt x="4605" y="6437"/>
                    <a:pt x="4239" y="6289"/>
                    <a:pt x="3835" y="6215"/>
                  </a:cubicBezTo>
                  <a:cubicBezTo>
                    <a:pt x="3630" y="6177"/>
                    <a:pt x="3418" y="6157"/>
                    <a:pt x="3205" y="6157"/>
                  </a:cubicBezTo>
                  <a:cubicBezTo>
                    <a:pt x="2459" y="6157"/>
                    <a:pt x="1702" y="6403"/>
                    <a:pt x="1215" y="6975"/>
                  </a:cubicBezTo>
                  <a:cubicBezTo>
                    <a:pt x="867" y="6602"/>
                    <a:pt x="776" y="6001"/>
                    <a:pt x="1018" y="5522"/>
                  </a:cubicBezTo>
                  <a:cubicBezTo>
                    <a:pt x="1124" y="5319"/>
                    <a:pt x="1408" y="4922"/>
                    <a:pt x="2066" y="4922"/>
                  </a:cubicBezTo>
                  <a:cubicBezTo>
                    <a:pt x="2239" y="4922"/>
                    <a:pt x="2439" y="4950"/>
                    <a:pt x="2667" y="5016"/>
                  </a:cubicBezTo>
                  <a:cubicBezTo>
                    <a:pt x="2847" y="5068"/>
                    <a:pt x="3013" y="5091"/>
                    <a:pt x="3162" y="5091"/>
                  </a:cubicBezTo>
                  <a:cubicBezTo>
                    <a:pt x="3625" y="5091"/>
                    <a:pt x="3938" y="4871"/>
                    <a:pt x="4060" y="4598"/>
                  </a:cubicBezTo>
                  <a:cubicBezTo>
                    <a:pt x="4215" y="4260"/>
                    <a:pt x="4085" y="3880"/>
                    <a:pt x="3733" y="3652"/>
                  </a:cubicBezTo>
                  <a:cubicBezTo>
                    <a:pt x="3538" y="3526"/>
                    <a:pt x="3241" y="3463"/>
                    <a:pt x="2887" y="3463"/>
                  </a:cubicBezTo>
                  <a:cubicBezTo>
                    <a:pt x="2794" y="3463"/>
                    <a:pt x="2697" y="3467"/>
                    <a:pt x="2597" y="3476"/>
                  </a:cubicBezTo>
                  <a:cubicBezTo>
                    <a:pt x="2896" y="3170"/>
                    <a:pt x="3216" y="2885"/>
                    <a:pt x="3557" y="2628"/>
                  </a:cubicBezTo>
                  <a:cubicBezTo>
                    <a:pt x="3888" y="2375"/>
                    <a:pt x="4243" y="2157"/>
                    <a:pt x="4616" y="1967"/>
                  </a:cubicBezTo>
                  <a:lnTo>
                    <a:pt x="4619" y="1967"/>
                  </a:lnTo>
                  <a:cubicBezTo>
                    <a:pt x="4858" y="1875"/>
                    <a:pt x="5107" y="1829"/>
                    <a:pt x="5358" y="1829"/>
                  </a:cubicBezTo>
                  <a:cubicBezTo>
                    <a:pt x="5673" y="1829"/>
                    <a:pt x="5993" y="1901"/>
                    <a:pt x="6307" y="2041"/>
                  </a:cubicBezTo>
                  <a:cubicBezTo>
                    <a:pt x="6676" y="2213"/>
                    <a:pt x="7010" y="2456"/>
                    <a:pt x="7288" y="2759"/>
                  </a:cubicBezTo>
                  <a:cubicBezTo>
                    <a:pt x="6866" y="2836"/>
                    <a:pt x="6205" y="3071"/>
                    <a:pt x="5889" y="3768"/>
                  </a:cubicBezTo>
                  <a:cubicBezTo>
                    <a:pt x="5593" y="4418"/>
                    <a:pt x="5646" y="5108"/>
                    <a:pt x="6043" y="5825"/>
                  </a:cubicBezTo>
                  <a:cubicBezTo>
                    <a:pt x="7211" y="7928"/>
                    <a:pt x="11230" y="9809"/>
                    <a:pt x="14099" y="10182"/>
                  </a:cubicBezTo>
                  <a:cubicBezTo>
                    <a:pt x="14110" y="10183"/>
                    <a:pt x="14121" y="10184"/>
                    <a:pt x="14131" y="10184"/>
                  </a:cubicBezTo>
                  <a:cubicBezTo>
                    <a:pt x="14234" y="10184"/>
                    <a:pt x="14323" y="10108"/>
                    <a:pt x="14339" y="10002"/>
                  </a:cubicBezTo>
                  <a:cubicBezTo>
                    <a:pt x="14353" y="9886"/>
                    <a:pt x="14268" y="9781"/>
                    <a:pt x="14152" y="9767"/>
                  </a:cubicBezTo>
                  <a:lnTo>
                    <a:pt x="14163" y="9767"/>
                  </a:lnTo>
                  <a:cubicBezTo>
                    <a:pt x="12788" y="9587"/>
                    <a:pt x="11100" y="9035"/>
                    <a:pt x="9651" y="8290"/>
                  </a:cubicBezTo>
                  <a:cubicBezTo>
                    <a:pt x="8069" y="7478"/>
                    <a:pt x="6919" y="6528"/>
                    <a:pt x="6416" y="5621"/>
                  </a:cubicBezTo>
                  <a:cubicBezTo>
                    <a:pt x="6085" y="5027"/>
                    <a:pt x="6040" y="4460"/>
                    <a:pt x="6275" y="3940"/>
                  </a:cubicBezTo>
                  <a:cubicBezTo>
                    <a:pt x="6427" y="3610"/>
                    <a:pt x="6701" y="3374"/>
                    <a:pt x="7095" y="3237"/>
                  </a:cubicBezTo>
                  <a:cubicBezTo>
                    <a:pt x="7263" y="3181"/>
                    <a:pt x="7432" y="3149"/>
                    <a:pt x="7608" y="3135"/>
                  </a:cubicBezTo>
                  <a:cubicBezTo>
                    <a:pt x="7626" y="3159"/>
                    <a:pt x="7643" y="3188"/>
                    <a:pt x="7661" y="3212"/>
                  </a:cubicBezTo>
                  <a:cubicBezTo>
                    <a:pt x="7833" y="3472"/>
                    <a:pt x="8079" y="3610"/>
                    <a:pt x="8350" y="3610"/>
                  </a:cubicBezTo>
                  <a:cubicBezTo>
                    <a:pt x="8413" y="3610"/>
                    <a:pt x="8477" y="3602"/>
                    <a:pt x="8540" y="3588"/>
                  </a:cubicBezTo>
                  <a:cubicBezTo>
                    <a:pt x="8958" y="3483"/>
                    <a:pt x="9275" y="3135"/>
                    <a:pt x="9345" y="2709"/>
                  </a:cubicBezTo>
                  <a:cubicBezTo>
                    <a:pt x="9409" y="2273"/>
                    <a:pt x="9169" y="1869"/>
                    <a:pt x="8684" y="1598"/>
                  </a:cubicBezTo>
                  <a:cubicBezTo>
                    <a:pt x="8631" y="1570"/>
                    <a:pt x="8579" y="1542"/>
                    <a:pt x="8526" y="1510"/>
                  </a:cubicBezTo>
                  <a:cubicBezTo>
                    <a:pt x="8427" y="1057"/>
                    <a:pt x="8164" y="652"/>
                    <a:pt x="7784" y="381"/>
                  </a:cubicBezTo>
                  <a:cubicBezTo>
                    <a:pt x="7426" y="127"/>
                    <a:pt x="6980" y="1"/>
                    <a:pt x="64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6" name="Google Shape;19926;p141"/>
            <p:cNvSpPr/>
            <p:nvPr/>
          </p:nvSpPr>
          <p:spPr>
            <a:xfrm>
              <a:off x="7542239" y="2577253"/>
              <a:ext cx="15518" cy="17903"/>
            </a:xfrm>
            <a:custGeom>
              <a:avLst/>
              <a:gdLst/>
              <a:ahLst/>
              <a:cxnLst/>
              <a:rect l="l" t="t" r="r" b="b"/>
              <a:pathLst>
                <a:path w="592" h="683" extrusionOk="0">
                  <a:moveTo>
                    <a:pt x="239" y="1"/>
                  </a:moveTo>
                  <a:cubicBezTo>
                    <a:pt x="216" y="1"/>
                    <a:pt x="192" y="5"/>
                    <a:pt x="169" y="13"/>
                  </a:cubicBezTo>
                  <a:cubicBezTo>
                    <a:pt x="60" y="51"/>
                    <a:pt x="0" y="167"/>
                    <a:pt x="39" y="276"/>
                  </a:cubicBezTo>
                  <a:cubicBezTo>
                    <a:pt x="67" y="364"/>
                    <a:pt x="99" y="459"/>
                    <a:pt x="137" y="551"/>
                  </a:cubicBezTo>
                  <a:cubicBezTo>
                    <a:pt x="174" y="643"/>
                    <a:pt x="248" y="682"/>
                    <a:pt x="323" y="682"/>
                  </a:cubicBezTo>
                  <a:cubicBezTo>
                    <a:pt x="456" y="682"/>
                    <a:pt x="592" y="559"/>
                    <a:pt x="524" y="392"/>
                  </a:cubicBezTo>
                  <a:cubicBezTo>
                    <a:pt x="492" y="312"/>
                    <a:pt x="461" y="227"/>
                    <a:pt x="436" y="146"/>
                  </a:cubicBezTo>
                  <a:cubicBezTo>
                    <a:pt x="408" y="57"/>
                    <a:pt x="327" y="1"/>
                    <a:pt x="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7" name="Google Shape;19927;p141"/>
            <p:cNvSpPr/>
            <p:nvPr/>
          </p:nvSpPr>
          <p:spPr>
            <a:xfrm>
              <a:off x="7536236" y="2501001"/>
              <a:ext cx="40656" cy="66265"/>
            </a:xfrm>
            <a:custGeom>
              <a:avLst/>
              <a:gdLst/>
              <a:ahLst/>
              <a:cxnLst/>
              <a:rect l="l" t="t" r="r" b="b"/>
              <a:pathLst>
                <a:path w="1551" h="2528" extrusionOk="0">
                  <a:moveTo>
                    <a:pt x="1247" y="0"/>
                  </a:moveTo>
                  <a:cubicBezTo>
                    <a:pt x="1209" y="0"/>
                    <a:pt x="1169" y="12"/>
                    <a:pt x="1129" y="38"/>
                  </a:cubicBezTo>
                  <a:cubicBezTo>
                    <a:pt x="1087" y="70"/>
                    <a:pt x="1" y="819"/>
                    <a:pt x="96" y="2331"/>
                  </a:cubicBezTo>
                  <a:cubicBezTo>
                    <a:pt x="103" y="2440"/>
                    <a:pt x="194" y="2528"/>
                    <a:pt x="303" y="2528"/>
                  </a:cubicBezTo>
                  <a:lnTo>
                    <a:pt x="317" y="2528"/>
                  </a:lnTo>
                  <a:cubicBezTo>
                    <a:pt x="433" y="2521"/>
                    <a:pt x="518" y="2422"/>
                    <a:pt x="514" y="2306"/>
                  </a:cubicBezTo>
                  <a:cubicBezTo>
                    <a:pt x="437" y="1037"/>
                    <a:pt x="1326" y="411"/>
                    <a:pt x="1365" y="386"/>
                  </a:cubicBezTo>
                  <a:cubicBezTo>
                    <a:pt x="1551" y="256"/>
                    <a:pt x="1425" y="0"/>
                    <a:pt x="12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8" name="Google Shape;19928;p141"/>
            <p:cNvSpPr/>
            <p:nvPr/>
          </p:nvSpPr>
          <p:spPr>
            <a:xfrm>
              <a:off x="7522239" y="2716179"/>
              <a:ext cx="26265" cy="16383"/>
            </a:xfrm>
            <a:custGeom>
              <a:avLst/>
              <a:gdLst/>
              <a:ahLst/>
              <a:cxnLst/>
              <a:rect l="l" t="t" r="r" b="b"/>
              <a:pathLst>
                <a:path w="1002" h="625" extrusionOk="0">
                  <a:moveTo>
                    <a:pt x="308" y="1"/>
                  </a:moveTo>
                  <a:cubicBezTo>
                    <a:pt x="118" y="1"/>
                    <a:pt x="1" y="289"/>
                    <a:pt x="215" y="399"/>
                  </a:cubicBezTo>
                  <a:cubicBezTo>
                    <a:pt x="348" y="473"/>
                    <a:pt x="478" y="543"/>
                    <a:pt x="615" y="606"/>
                  </a:cubicBezTo>
                  <a:cubicBezTo>
                    <a:pt x="646" y="619"/>
                    <a:pt x="675" y="624"/>
                    <a:pt x="702" y="624"/>
                  </a:cubicBezTo>
                  <a:cubicBezTo>
                    <a:pt x="899" y="624"/>
                    <a:pt x="1001" y="335"/>
                    <a:pt x="791" y="226"/>
                  </a:cubicBezTo>
                  <a:lnTo>
                    <a:pt x="795" y="226"/>
                  </a:lnTo>
                  <a:cubicBezTo>
                    <a:pt x="665" y="167"/>
                    <a:pt x="538" y="103"/>
                    <a:pt x="419" y="33"/>
                  </a:cubicBezTo>
                  <a:cubicBezTo>
                    <a:pt x="380" y="11"/>
                    <a:pt x="343" y="1"/>
                    <a:pt x="3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9" name="Google Shape;19929;p141"/>
            <p:cNvSpPr/>
            <p:nvPr/>
          </p:nvSpPr>
          <p:spPr>
            <a:xfrm>
              <a:off x="7475843" y="2672588"/>
              <a:ext cx="42884" cy="41783"/>
            </a:xfrm>
            <a:custGeom>
              <a:avLst/>
              <a:gdLst/>
              <a:ahLst/>
              <a:cxnLst/>
              <a:rect l="l" t="t" r="r" b="b"/>
              <a:pathLst>
                <a:path w="1636" h="1594" extrusionOk="0">
                  <a:moveTo>
                    <a:pt x="276" y="0"/>
                  </a:moveTo>
                  <a:cubicBezTo>
                    <a:pt x="138" y="0"/>
                    <a:pt x="0" y="139"/>
                    <a:pt x="79" y="304"/>
                  </a:cubicBezTo>
                  <a:cubicBezTo>
                    <a:pt x="93" y="328"/>
                    <a:pt x="409" y="922"/>
                    <a:pt x="1200" y="1545"/>
                  </a:cubicBezTo>
                  <a:cubicBezTo>
                    <a:pt x="1243" y="1579"/>
                    <a:pt x="1288" y="1593"/>
                    <a:pt x="1330" y="1593"/>
                  </a:cubicBezTo>
                  <a:cubicBezTo>
                    <a:pt x="1502" y="1593"/>
                    <a:pt x="1636" y="1353"/>
                    <a:pt x="1461" y="1214"/>
                  </a:cubicBezTo>
                  <a:cubicBezTo>
                    <a:pt x="747" y="652"/>
                    <a:pt x="455" y="114"/>
                    <a:pt x="451" y="107"/>
                  </a:cubicBezTo>
                  <a:cubicBezTo>
                    <a:pt x="408" y="32"/>
                    <a:pt x="342" y="0"/>
                    <a:pt x="2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930" name="Google Shape;19930;p141"/>
          <p:cNvGrpSpPr/>
          <p:nvPr/>
        </p:nvGrpSpPr>
        <p:grpSpPr>
          <a:xfrm>
            <a:off x="6903388" y="3048502"/>
            <a:ext cx="289255" cy="357774"/>
            <a:chOff x="6903388" y="2896102"/>
            <a:chExt cx="289255" cy="357774"/>
          </a:xfrm>
        </p:grpSpPr>
        <p:sp>
          <p:nvSpPr>
            <p:cNvPr id="19931" name="Google Shape;19931;p141"/>
            <p:cNvSpPr/>
            <p:nvPr/>
          </p:nvSpPr>
          <p:spPr>
            <a:xfrm>
              <a:off x="6993507" y="2912799"/>
              <a:ext cx="42517" cy="60865"/>
            </a:xfrm>
            <a:custGeom>
              <a:avLst/>
              <a:gdLst/>
              <a:ahLst/>
              <a:cxnLst/>
              <a:rect l="l" t="t" r="r" b="b"/>
              <a:pathLst>
                <a:path w="1622" h="2322" extrusionOk="0">
                  <a:moveTo>
                    <a:pt x="279" y="0"/>
                  </a:moveTo>
                  <a:cubicBezTo>
                    <a:pt x="230" y="0"/>
                    <a:pt x="185" y="35"/>
                    <a:pt x="180" y="89"/>
                  </a:cubicBezTo>
                  <a:cubicBezTo>
                    <a:pt x="113" y="507"/>
                    <a:pt x="1" y="1654"/>
                    <a:pt x="599" y="2322"/>
                  </a:cubicBezTo>
                  <a:lnTo>
                    <a:pt x="1622" y="1896"/>
                  </a:lnTo>
                  <a:cubicBezTo>
                    <a:pt x="1573" y="1003"/>
                    <a:pt x="683" y="272"/>
                    <a:pt x="342" y="22"/>
                  </a:cubicBezTo>
                  <a:cubicBezTo>
                    <a:pt x="322" y="7"/>
                    <a:pt x="300" y="0"/>
                    <a:pt x="279" y="0"/>
                  </a:cubicBezTo>
                  <a:close/>
                </a:path>
              </a:pathLst>
            </a:custGeom>
            <a:solidFill>
              <a:srgbClr val="BC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2" name="Google Shape;19932;p141"/>
            <p:cNvSpPr/>
            <p:nvPr/>
          </p:nvSpPr>
          <p:spPr>
            <a:xfrm>
              <a:off x="7060611" y="3086745"/>
              <a:ext cx="42622" cy="60813"/>
            </a:xfrm>
            <a:custGeom>
              <a:avLst/>
              <a:gdLst/>
              <a:ahLst/>
              <a:cxnLst/>
              <a:rect l="l" t="t" r="r" b="b"/>
              <a:pathLst>
                <a:path w="1626" h="2320" extrusionOk="0">
                  <a:moveTo>
                    <a:pt x="1024" y="0"/>
                  </a:moveTo>
                  <a:lnTo>
                    <a:pt x="1" y="422"/>
                  </a:lnTo>
                  <a:cubicBezTo>
                    <a:pt x="50" y="1319"/>
                    <a:pt x="940" y="2051"/>
                    <a:pt x="1284" y="2297"/>
                  </a:cubicBezTo>
                  <a:cubicBezTo>
                    <a:pt x="1303" y="2312"/>
                    <a:pt x="1325" y="2319"/>
                    <a:pt x="1346" y="2319"/>
                  </a:cubicBezTo>
                  <a:cubicBezTo>
                    <a:pt x="1393" y="2319"/>
                    <a:pt x="1439" y="2285"/>
                    <a:pt x="1446" y="2230"/>
                  </a:cubicBezTo>
                  <a:cubicBezTo>
                    <a:pt x="1513" y="1811"/>
                    <a:pt x="1625" y="665"/>
                    <a:pt x="1024" y="0"/>
                  </a:cubicBezTo>
                  <a:close/>
                </a:path>
              </a:pathLst>
            </a:custGeom>
            <a:solidFill>
              <a:srgbClr val="BC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3" name="Google Shape;19933;p141"/>
            <p:cNvSpPr/>
            <p:nvPr/>
          </p:nvSpPr>
          <p:spPr>
            <a:xfrm>
              <a:off x="7104857" y="2978645"/>
              <a:ext cx="61599" cy="39266"/>
            </a:xfrm>
            <a:custGeom>
              <a:avLst/>
              <a:gdLst/>
              <a:ahLst/>
              <a:cxnLst/>
              <a:rect l="l" t="t" r="r" b="b"/>
              <a:pathLst>
                <a:path w="2350" h="1498" extrusionOk="0">
                  <a:moveTo>
                    <a:pt x="1553" y="0"/>
                  </a:moveTo>
                  <a:cubicBezTo>
                    <a:pt x="1050" y="0"/>
                    <a:pt x="428" y="92"/>
                    <a:pt x="1" y="474"/>
                  </a:cubicBezTo>
                  <a:lnTo>
                    <a:pt x="426" y="1498"/>
                  </a:lnTo>
                  <a:cubicBezTo>
                    <a:pt x="1319" y="1448"/>
                    <a:pt x="2051" y="559"/>
                    <a:pt x="2300" y="214"/>
                  </a:cubicBezTo>
                  <a:cubicBezTo>
                    <a:pt x="2350" y="154"/>
                    <a:pt x="2311" y="63"/>
                    <a:pt x="2234" y="52"/>
                  </a:cubicBezTo>
                  <a:cubicBezTo>
                    <a:pt x="2083" y="30"/>
                    <a:pt x="1837" y="0"/>
                    <a:pt x="1553" y="0"/>
                  </a:cubicBezTo>
                  <a:close/>
                </a:path>
              </a:pathLst>
            </a:custGeom>
            <a:solidFill>
              <a:srgbClr val="BC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4" name="Google Shape;19934;p141"/>
            <p:cNvSpPr/>
            <p:nvPr/>
          </p:nvSpPr>
          <p:spPr>
            <a:xfrm>
              <a:off x="6930282" y="3042498"/>
              <a:ext cx="61599" cy="39240"/>
            </a:xfrm>
            <a:custGeom>
              <a:avLst/>
              <a:gdLst/>
              <a:ahLst/>
              <a:cxnLst/>
              <a:rect l="l" t="t" r="r" b="b"/>
              <a:pathLst>
                <a:path w="2350" h="1497" extrusionOk="0">
                  <a:moveTo>
                    <a:pt x="1924" y="1"/>
                  </a:moveTo>
                  <a:cubicBezTo>
                    <a:pt x="1031" y="50"/>
                    <a:pt x="299" y="939"/>
                    <a:pt x="50" y="1281"/>
                  </a:cubicBezTo>
                  <a:cubicBezTo>
                    <a:pt x="0" y="1344"/>
                    <a:pt x="39" y="1435"/>
                    <a:pt x="117" y="1442"/>
                  </a:cubicBezTo>
                  <a:cubicBezTo>
                    <a:pt x="269" y="1467"/>
                    <a:pt x="517" y="1497"/>
                    <a:pt x="804" y="1497"/>
                  </a:cubicBezTo>
                  <a:cubicBezTo>
                    <a:pt x="1306" y="1497"/>
                    <a:pt x="1924" y="1404"/>
                    <a:pt x="2349" y="1024"/>
                  </a:cubicBezTo>
                  <a:lnTo>
                    <a:pt x="1924" y="1"/>
                  </a:lnTo>
                  <a:close/>
                </a:path>
              </a:pathLst>
            </a:custGeom>
            <a:solidFill>
              <a:srgbClr val="BC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5" name="Google Shape;19935;p141"/>
            <p:cNvSpPr/>
            <p:nvPr/>
          </p:nvSpPr>
          <p:spPr>
            <a:xfrm>
              <a:off x="7060611" y="2912799"/>
              <a:ext cx="42622" cy="60865"/>
            </a:xfrm>
            <a:custGeom>
              <a:avLst/>
              <a:gdLst/>
              <a:ahLst/>
              <a:cxnLst/>
              <a:rect l="l" t="t" r="r" b="b"/>
              <a:pathLst>
                <a:path w="1626" h="2322" extrusionOk="0">
                  <a:moveTo>
                    <a:pt x="1345" y="0"/>
                  </a:moveTo>
                  <a:cubicBezTo>
                    <a:pt x="1324" y="0"/>
                    <a:pt x="1303" y="7"/>
                    <a:pt x="1284" y="22"/>
                  </a:cubicBezTo>
                  <a:cubicBezTo>
                    <a:pt x="940" y="272"/>
                    <a:pt x="53" y="1003"/>
                    <a:pt x="1" y="1896"/>
                  </a:cubicBezTo>
                  <a:lnTo>
                    <a:pt x="1024" y="2322"/>
                  </a:lnTo>
                  <a:cubicBezTo>
                    <a:pt x="1625" y="1654"/>
                    <a:pt x="1513" y="507"/>
                    <a:pt x="1446" y="89"/>
                  </a:cubicBezTo>
                  <a:cubicBezTo>
                    <a:pt x="1439" y="35"/>
                    <a:pt x="1392" y="0"/>
                    <a:pt x="1345" y="0"/>
                  </a:cubicBezTo>
                  <a:close/>
                </a:path>
              </a:pathLst>
            </a:custGeom>
            <a:solidFill>
              <a:srgbClr val="BC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6" name="Google Shape;19936;p141"/>
            <p:cNvSpPr/>
            <p:nvPr/>
          </p:nvSpPr>
          <p:spPr>
            <a:xfrm>
              <a:off x="6993507" y="3086745"/>
              <a:ext cx="42517" cy="60813"/>
            </a:xfrm>
            <a:custGeom>
              <a:avLst/>
              <a:gdLst/>
              <a:ahLst/>
              <a:cxnLst/>
              <a:rect l="l" t="t" r="r" b="b"/>
              <a:pathLst>
                <a:path w="1622" h="2320" extrusionOk="0">
                  <a:moveTo>
                    <a:pt x="599" y="0"/>
                  </a:moveTo>
                  <a:cubicBezTo>
                    <a:pt x="1" y="665"/>
                    <a:pt x="113" y="1811"/>
                    <a:pt x="180" y="2230"/>
                  </a:cubicBezTo>
                  <a:cubicBezTo>
                    <a:pt x="185" y="2285"/>
                    <a:pt x="231" y="2319"/>
                    <a:pt x="279" y="2319"/>
                  </a:cubicBezTo>
                  <a:cubicBezTo>
                    <a:pt x="301" y="2319"/>
                    <a:pt x="323" y="2312"/>
                    <a:pt x="342" y="2297"/>
                  </a:cubicBezTo>
                  <a:cubicBezTo>
                    <a:pt x="686" y="2047"/>
                    <a:pt x="1573" y="1319"/>
                    <a:pt x="1622" y="422"/>
                  </a:cubicBezTo>
                  <a:lnTo>
                    <a:pt x="599" y="0"/>
                  </a:lnTo>
                  <a:close/>
                </a:path>
              </a:pathLst>
            </a:custGeom>
            <a:solidFill>
              <a:srgbClr val="BC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7" name="Google Shape;19937;p141"/>
            <p:cNvSpPr/>
            <p:nvPr/>
          </p:nvSpPr>
          <p:spPr>
            <a:xfrm>
              <a:off x="7104857" y="3042498"/>
              <a:ext cx="61599" cy="39240"/>
            </a:xfrm>
            <a:custGeom>
              <a:avLst/>
              <a:gdLst/>
              <a:ahLst/>
              <a:cxnLst/>
              <a:rect l="l" t="t" r="r" b="b"/>
              <a:pathLst>
                <a:path w="2350" h="1497" extrusionOk="0">
                  <a:moveTo>
                    <a:pt x="426" y="1"/>
                  </a:moveTo>
                  <a:lnTo>
                    <a:pt x="1" y="1024"/>
                  </a:lnTo>
                  <a:cubicBezTo>
                    <a:pt x="426" y="1404"/>
                    <a:pt x="1044" y="1497"/>
                    <a:pt x="1546" y="1497"/>
                  </a:cubicBezTo>
                  <a:cubicBezTo>
                    <a:pt x="1833" y="1497"/>
                    <a:pt x="2081" y="1467"/>
                    <a:pt x="2234" y="1442"/>
                  </a:cubicBezTo>
                  <a:cubicBezTo>
                    <a:pt x="2311" y="1435"/>
                    <a:pt x="2350" y="1344"/>
                    <a:pt x="2300" y="1281"/>
                  </a:cubicBezTo>
                  <a:cubicBezTo>
                    <a:pt x="2051" y="939"/>
                    <a:pt x="1319" y="50"/>
                    <a:pt x="426" y="1"/>
                  </a:cubicBezTo>
                  <a:close/>
                </a:path>
              </a:pathLst>
            </a:custGeom>
            <a:solidFill>
              <a:srgbClr val="BC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8" name="Google Shape;19938;p141"/>
            <p:cNvSpPr/>
            <p:nvPr/>
          </p:nvSpPr>
          <p:spPr>
            <a:xfrm>
              <a:off x="6930282" y="2978645"/>
              <a:ext cx="61495" cy="39266"/>
            </a:xfrm>
            <a:custGeom>
              <a:avLst/>
              <a:gdLst/>
              <a:ahLst/>
              <a:cxnLst/>
              <a:rect l="l" t="t" r="r" b="b"/>
              <a:pathLst>
                <a:path w="2346" h="1498" extrusionOk="0">
                  <a:moveTo>
                    <a:pt x="797" y="0"/>
                  </a:moveTo>
                  <a:cubicBezTo>
                    <a:pt x="513" y="0"/>
                    <a:pt x="267" y="30"/>
                    <a:pt x="117" y="52"/>
                  </a:cubicBezTo>
                  <a:cubicBezTo>
                    <a:pt x="36" y="63"/>
                    <a:pt x="0" y="154"/>
                    <a:pt x="50" y="218"/>
                  </a:cubicBezTo>
                  <a:cubicBezTo>
                    <a:pt x="299" y="559"/>
                    <a:pt x="1027" y="1448"/>
                    <a:pt x="1924" y="1498"/>
                  </a:cubicBezTo>
                  <a:lnTo>
                    <a:pt x="2346" y="474"/>
                  </a:lnTo>
                  <a:cubicBezTo>
                    <a:pt x="1921" y="92"/>
                    <a:pt x="1299" y="0"/>
                    <a:pt x="797" y="0"/>
                  </a:cubicBezTo>
                  <a:close/>
                </a:path>
              </a:pathLst>
            </a:custGeom>
            <a:solidFill>
              <a:srgbClr val="BC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9" name="Google Shape;19939;p141"/>
            <p:cNvSpPr/>
            <p:nvPr/>
          </p:nvSpPr>
          <p:spPr>
            <a:xfrm>
              <a:off x="6911121" y="3132931"/>
              <a:ext cx="115047" cy="78978"/>
            </a:xfrm>
            <a:custGeom>
              <a:avLst/>
              <a:gdLst/>
              <a:ahLst/>
              <a:cxnLst/>
              <a:rect l="l" t="t" r="r" b="b"/>
              <a:pathLst>
                <a:path w="4389" h="3013" extrusionOk="0">
                  <a:moveTo>
                    <a:pt x="156" y="1"/>
                  </a:moveTo>
                  <a:cubicBezTo>
                    <a:pt x="67" y="1"/>
                    <a:pt x="0" y="93"/>
                    <a:pt x="35" y="180"/>
                  </a:cubicBezTo>
                  <a:cubicBezTo>
                    <a:pt x="327" y="805"/>
                    <a:pt x="1364" y="2504"/>
                    <a:pt x="4206" y="3010"/>
                  </a:cubicBezTo>
                  <a:cubicBezTo>
                    <a:pt x="4213" y="3012"/>
                    <a:pt x="4220" y="3012"/>
                    <a:pt x="4227" y="3012"/>
                  </a:cubicBezTo>
                  <a:cubicBezTo>
                    <a:pt x="4322" y="3012"/>
                    <a:pt x="4388" y="2905"/>
                    <a:pt x="4336" y="2817"/>
                  </a:cubicBezTo>
                  <a:cubicBezTo>
                    <a:pt x="3988" y="2223"/>
                    <a:pt x="2838" y="647"/>
                    <a:pt x="183" y="4"/>
                  </a:cubicBezTo>
                  <a:cubicBezTo>
                    <a:pt x="174" y="2"/>
                    <a:pt x="165" y="1"/>
                    <a:pt x="156" y="1"/>
                  </a:cubicBez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0" name="Google Shape;19940;p141"/>
            <p:cNvSpPr/>
            <p:nvPr/>
          </p:nvSpPr>
          <p:spPr>
            <a:xfrm>
              <a:off x="7070571" y="3132931"/>
              <a:ext cx="115047" cy="78978"/>
            </a:xfrm>
            <a:custGeom>
              <a:avLst/>
              <a:gdLst/>
              <a:ahLst/>
              <a:cxnLst/>
              <a:rect l="l" t="t" r="r" b="b"/>
              <a:pathLst>
                <a:path w="4389" h="3013" extrusionOk="0">
                  <a:moveTo>
                    <a:pt x="4233" y="1"/>
                  </a:moveTo>
                  <a:cubicBezTo>
                    <a:pt x="4224" y="1"/>
                    <a:pt x="4215" y="2"/>
                    <a:pt x="4206" y="4"/>
                  </a:cubicBezTo>
                  <a:cubicBezTo>
                    <a:pt x="1548" y="647"/>
                    <a:pt x="401" y="2223"/>
                    <a:pt x="53" y="2817"/>
                  </a:cubicBezTo>
                  <a:cubicBezTo>
                    <a:pt x="1" y="2905"/>
                    <a:pt x="64" y="3012"/>
                    <a:pt x="161" y="3012"/>
                  </a:cubicBezTo>
                  <a:cubicBezTo>
                    <a:pt x="169" y="3012"/>
                    <a:pt x="176" y="3012"/>
                    <a:pt x="183" y="3010"/>
                  </a:cubicBezTo>
                  <a:cubicBezTo>
                    <a:pt x="3025" y="2504"/>
                    <a:pt x="4062" y="805"/>
                    <a:pt x="4350" y="180"/>
                  </a:cubicBezTo>
                  <a:cubicBezTo>
                    <a:pt x="4389" y="93"/>
                    <a:pt x="4322" y="1"/>
                    <a:pt x="4233" y="1"/>
                  </a:cubicBezTo>
                  <a:close/>
                </a:path>
              </a:pathLst>
            </a:custGeom>
            <a:solidFill>
              <a:srgbClr val="DC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1" name="Google Shape;19941;p141"/>
            <p:cNvSpPr/>
            <p:nvPr/>
          </p:nvSpPr>
          <p:spPr>
            <a:xfrm>
              <a:off x="7026062" y="2903310"/>
              <a:ext cx="44640" cy="59660"/>
            </a:xfrm>
            <a:custGeom>
              <a:avLst/>
              <a:gdLst/>
              <a:ahLst/>
              <a:cxnLst/>
              <a:rect l="l" t="t" r="r" b="b"/>
              <a:pathLst>
                <a:path w="1703" h="2276" extrusionOk="0">
                  <a:moveTo>
                    <a:pt x="851" y="1"/>
                  </a:moveTo>
                  <a:cubicBezTo>
                    <a:pt x="817" y="1"/>
                    <a:pt x="782" y="18"/>
                    <a:pt x="763" y="54"/>
                  </a:cubicBezTo>
                  <a:cubicBezTo>
                    <a:pt x="542" y="416"/>
                    <a:pt x="0" y="1432"/>
                    <a:pt x="295" y="2276"/>
                  </a:cubicBezTo>
                  <a:lnTo>
                    <a:pt x="1403" y="2276"/>
                  </a:lnTo>
                  <a:cubicBezTo>
                    <a:pt x="1702" y="1432"/>
                    <a:pt x="1160" y="416"/>
                    <a:pt x="939" y="54"/>
                  </a:cubicBezTo>
                  <a:cubicBezTo>
                    <a:pt x="920" y="18"/>
                    <a:pt x="885" y="1"/>
                    <a:pt x="851" y="1"/>
                  </a:cubicBezTo>
                  <a:close/>
                </a:path>
              </a:pathLst>
            </a:custGeom>
            <a:solidFill>
              <a:srgbClr val="CEDD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2" name="Google Shape;19942;p141"/>
            <p:cNvSpPr/>
            <p:nvPr/>
          </p:nvSpPr>
          <p:spPr>
            <a:xfrm>
              <a:off x="7026062" y="3097440"/>
              <a:ext cx="44640" cy="59581"/>
            </a:xfrm>
            <a:custGeom>
              <a:avLst/>
              <a:gdLst/>
              <a:ahLst/>
              <a:cxnLst/>
              <a:rect l="l" t="t" r="r" b="b"/>
              <a:pathLst>
                <a:path w="1703" h="2273" extrusionOk="0">
                  <a:moveTo>
                    <a:pt x="295" y="0"/>
                  </a:moveTo>
                  <a:cubicBezTo>
                    <a:pt x="0" y="844"/>
                    <a:pt x="542" y="1861"/>
                    <a:pt x="763" y="2223"/>
                  </a:cubicBezTo>
                  <a:cubicBezTo>
                    <a:pt x="782" y="2256"/>
                    <a:pt x="817" y="2273"/>
                    <a:pt x="851" y="2273"/>
                  </a:cubicBezTo>
                  <a:cubicBezTo>
                    <a:pt x="885" y="2273"/>
                    <a:pt x="920" y="2256"/>
                    <a:pt x="939" y="2223"/>
                  </a:cubicBezTo>
                  <a:cubicBezTo>
                    <a:pt x="1157" y="1861"/>
                    <a:pt x="1702" y="844"/>
                    <a:pt x="1403" y="0"/>
                  </a:cubicBezTo>
                  <a:close/>
                </a:path>
              </a:pathLst>
            </a:custGeom>
            <a:solidFill>
              <a:srgbClr val="CEDD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3" name="Google Shape;19943;p141"/>
            <p:cNvSpPr/>
            <p:nvPr/>
          </p:nvSpPr>
          <p:spPr>
            <a:xfrm>
              <a:off x="7115552" y="3013376"/>
              <a:ext cx="60131" cy="33657"/>
            </a:xfrm>
            <a:custGeom>
              <a:avLst/>
              <a:gdLst/>
              <a:ahLst/>
              <a:cxnLst/>
              <a:rect l="l" t="t" r="r" b="b"/>
              <a:pathLst>
                <a:path w="2294" h="1284" extrusionOk="0">
                  <a:moveTo>
                    <a:pt x="539" y="1"/>
                  </a:moveTo>
                  <a:cubicBezTo>
                    <a:pt x="357" y="1"/>
                    <a:pt x="175" y="27"/>
                    <a:pt x="1" y="88"/>
                  </a:cubicBezTo>
                  <a:lnTo>
                    <a:pt x="1" y="1196"/>
                  </a:lnTo>
                  <a:cubicBezTo>
                    <a:pt x="175" y="1258"/>
                    <a:pt x="357" y="1283"/>
                    <a:pt x="538" y="1283"/>
                  </a:cubicBezTo>
                  <a:cubicBezTo>
                    <a:pt x="1236" y="1283"/>
                    <a:pt x="1936" y="904"/>
                    <a:pt x="2223" y="728"/>
                  </a:cubicBezTo>
                  <a:cubicBezTo>
                    <a:pt x="2293" y="693"/>
                    <a:pt x="2293" y="591"/>
                    <a:pt x="2223" y="552"/>
                  </a:cubicBezTo>
                  <a:cubicBezTo>
                    <a:pt x="1936" y="380"/>
                    <a:pt x="1237" y="1"/>
                    <a:pt x="539" y="1"/>
                  </a:cubicBezTo>
                  <a:close/>
                </a:path>
              </a:pathLst>
            </a:custGeom>
            <a:solidFill>
              <a:srgbClr val="CEDD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4" name="Google Shape;19944;p141"/>
            <p:cNvSpPr/>
            <p:nvPr/>
          </p:nvSpPr>
          <p:spPr>
            <a:xfrm>
              <a:off x="6921055" y="3013376"/>
              <a:ext cx="60131" cy="33657"/>
            </a:xfrm>
            <a:custGeom>
              <a:avLst/>
              <a:gdLst/>
              <a:ahLst/>
              <a:cxnLst/>
              <a:rect l="l" t="t" r="r" b="b"/>
              <a:pathLst>
                <a:path w="2294" h="1284" extrusionOk="0">
                  <a:moveTo>
                    <a:pt x="1751" y="0"/>
                  </a:moveTo>
                  <a:cubicBezTo>
                    <a:pt x="1053" y="0"/>
                    <a:pt x="355" y="377"/>
                    <a:pt x="71" y="552"/>
                  </a:cubicBezTo>
                  <a:cubicBezTo>
                    <a:pt x="1" y="591"/>
                    <a:pt x="1" y="690"/>
                    <a:pt x="71" y="728"/>
                  </a:cubicBezTo>
                  <a:cubicBezTo>
                    <a:pt x="356" y="904"/>
                    <a:pt x="1054" y="1283"/>
                    <a:pt x="1754" y="1283"/>
                  </a:cubicBezTo>
                  <a:cubicBezTo>
                    <a:pt x="1936" y="1283"/>
                    <a:pt x="2118" y="1258"/>
                    <a:pt x="2294" y="1196"/>
                  </a:cubicBezTo>
                  <a:lnTo>
                    <a:pt x="2294" y="88"/>
                  </a:lnTo>
                  <a:cubicBezTo>
                    <a:pt x="2118" y="26"/>
                    <a:pt x="1934" y="0"/>
                    <a:pt x="1751" y="0"/>
                  </a:cubicBezTo>
                  <a:close/>
                </a:path>
              </a:pathLst>
            </a:custGeom>
            <a:solidFill>
              <a:srgbClr val="CEDD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5" name="Google Shape;19945;p141"/>
            <p:cNvSpPr/>
            <p:nvPr/>
          </p:nvSpPr>
          <p:spPr>
            <a:xfrm>
              <a:off x="7085591" y="2939719"/>
              <a:ext cx="53605" cy="53211"/>
            </a:xfrm>
            <a:custGeom>
              <a:avLst/>
              <a:gdLst/>
              <a:ahLst/>
              <a:cxnLst/>
              <a:rect l="l" t="t" r="r" b="b"/>
              <a:pathLst>
                <a:path w="2045" h="2030" extrusionOk="0">
                  <a:moveTo>
                    <a:pt x="1930" y="0"/>
                  </a:moveTo>
                  <a:cubicBezTo>
                    <a:pt x="1921" y="0"/>
                    <a:pt x="1912" y="2"/>
                    <a:pt x="1903" y="4"/>
                  </a:cubicBezTo>
                  <a:cubicBezTo>
                    <a:pt x="1488" y="103"/>
                    <a:pt x="387" y="440"/>
                    <a:pt x="1" y="1246"/>
                  </a:cubicBezTo>
                  <a:lnTo>
                    <a:pt x="785" y="2030"/>
                  </a:lnTo>
                  <a:cubicBezTo>
                    <a:pt x="1594" y="1643"/>
                    <a:pt x="1928" y="542"/>
                    <a:pt x="2026" y="127"/>
                  </a:cubicBezTo>
                  <a:cubicBezTo>
                    <a:pt x="2045" y="63"/>
                    <a:pt x="1993" y="0"/>
                    <a:pt x="1930" y="0"/>
                  </a:cubicBezTo>
                  <a:close/>
                </a:path>
              </a:pathLst>
            </a:custGeom>
            <a:solidFill>
              <a:srgbClr val="CEDD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6" name="Google Shape;19946;p141"/>
            <p:cNvSpPr/>
            <p:nvPr/>
          </p:nvSpPr>
          <p:spPr>
            <a:xfrm>
              <a:off x="6957464" y="3067479"/>
              <a:ext cx="53683" cy="53211"/>
            </a:xfrm>
            <a:custGeom>
              <a:avLst/>
              <a:gdLst/>
              <a:ahLst/>
              <a:cxnLst/>
              <a:rect l="l" t="t" r="r" b="b"/>
              <a:pathLst>
                <a:path w="2048" h="2030" extrusionOk="0">
                  <a:moveTo>
                    <a:pt x="1263" y="1"/>
                  </a:moveTo>
                  <a:cubicBezTo>
                    <a:pt x="454" y="387"/>
                    <a:pt x="120" y="1488"/>
                    <a:pt x="22" y="1899"/>
                  </a:cubicBezTo>
                  <a:cubicBezTo>
                    <a:pt x="0" y="1967"/>
                    <a:pt x="52" y="2030"/>
                    <a:pt x="117" y="2030"/>
                  </a:cubicBezTo>
                  <a:cubicBezTo>
                    <a:pt x="126" y="2030"/>
                    <a:pt x="136" y="2029"/>
                    <a:pt x="145" y="2026"/>
                  </a:cubicBezTo>
                  <a:cubicBezTo>
                    <a:pt x="556" y="1924"/>
                    <a:pt x="1657" y="1590"/>
                    <a:pt x="2047" y="781"/>
                  </a:cubicBezTo>
                  <a:lnTo>
                    <a:pt x="1263" y="1"/>
                  </a:lnTo>
                  <a:close/>
                </a:path>
              </a:pathLst>
            </a:custGeom>
            <a:solidFill>
              <a:srgbClr val="CEDD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7" name="Google Shape;19947;p141"/>
            <p:cNvSpPr/>
            <p:nvPr/>
          </p:nvSpPr>
          <p:spPr>
            <a:xfrm>
              <a:off x="7085591" y="3067479"/>
              <a:ext cx="53605" cy="53159"/>
            </a:xfrm>
            <a:custGeom>
              <a:avLst/>
              <a:gdLst/>
              <a:ahLst/>
              <a:cxnLst/>
              <a:rect l="l" t="t" r="r" b="b"/>
              <a:pathLst>
                <a:path w="2045" h="2028" extrusionOk="0">
                  <a:moveTo>
                    <a:pt x="785" y="1"/>
                  </a:moveTo>
                  <a:lnTo>
                    <a:pt x="1" y="781"/>
                  </a:lnTo>
                  <a:cubicBezTo>
                    <a:pt x="387" y="1590"/>
                    <a:pt x="1488" y="1924"/>
                    <a:pt x="1903" y="2023"/>
                  </a:cubicBezTo>
                  <a:cubicBezTo>
                    <a:pt x="1913" y="2026"/>
                    <a:pt x="1923" y="2028"/>
                    <a:pt x="1933" y="2028"/>
                  </a:cubicBezTo>
                  <a:cubicBezTo>
                    <a:pt x="1995" y="2028"/>
                    <a:pt x="2044" y="1966"/>
                    <a:pt x="2026" y="1899"/>
                  </a:cubicBezTo>
                  <a:cubicBezTo>
                    <a:pt x="1928" y="1488"/>
                    <a:pt x="1594" y="387"/>
                    <a:pt x="785" y="1"/>
                  </a:cubicBezTo>
                  <a:close/>
                </a:path>
              </a:pathLst>
            </a:custGeom>
            <a:solidFill>
              <a:srgbClr val="CEDD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8" name="Google Shape;19948;p141"/>
            <p:cNvSpPr/>
            <p:nvPr/>
          </p:nvSpPr>
          <p:spPr>
            <a:xfrm>
              <a:off x="6957464" y="2939719"/>
              <a:ext cx="53578" cy="53211"/>
            </a:xfrm>
            <a:custGeom>
              <a:avLst/>
              <a:gdLst/>
              <a:ahLst/>
              <a:cxnLst/>
              <a:rect l="l" t="t" r="r" b="b"/>
              <a:pathLst>
                <a:path w="2044" h="2030" extrusionOk="0">
                  <a:moveTo>
                    <a:pt x="117" y="0"/>
                  </a:moveTo>
                  <a:cubicBezTo>
                    <a:pt x="52" y="0"/>
                    <a:pt x="0" y="63"/>
                    <a:pt x="22" y="131"/>
                  </a:cubicBezTo>
                  <a:cubicBezTo>
                    <a:pt x="120" y="542"/>
                    <a:pt x="454" y="1643"/>
                    <a:pt x="1263" y="2030"/>
                  </a:cubicBezTo>
                  <a:lnTo>
                    <a:pt x="2044" y="1246"/>
                  </a:lnTo>
                  <a:cubicBezTo>
                    <a:pt x="1657" y="440"/>
                    <a:pt x="556" y="103"/>
                    <a:pt x="145" y="4"/>
                  </a:cubicBezTo>
                  <a:cubicBezTo>
                    <a:pt x="136" y="2"/>
                    <a:pt x="126" y="0"/>
                    <a:pt x="117" y="0"/>
                  </a:cubicBezTo>
                  <a:close/>
                </a:path>
              </a:pathLst>
            </a:custGeom>
            <a:solidFill>
              <a:srgbClr val="CEDD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9" name="Google Shape;19949;p141"/>
            <p:cNvSpPr/>
            <p:nvPr/>
          </p:nvSpPr>
          <p:spPr>
            <a:xfrm>
              <a:off x="6969915" y="2951698"/>
              <a:ext cx="156829" cy="156908"/>
            </a:xfrm>
            <a:custGeom>
              <a:avLst/>
              <a:gdLst/>
              <a:ahLst/>
              <a:cxnLst/>
              <a:rect l="l" t="t" r="r" b="b"/>
              <a:pathLst>
                <a:path w="5983" h="5986" extrusionOk="0">
                  <a:moveTo>
                    <a:pt x="2993" y="1"/>
                  </a:moveTo>
                  <a:cubicBezTo>
                    <a:pt x="1340" y="1"/>
                    <a:pt x="1" y="1341"/>
                    <a:pt x="1" y="2993"/>
                  </a:cubicBezTo>
                  <a:cubicBezTo>
                    <a:pt x="1" y="4646"/>
                    <a:pt x="1340" y="5986"/>
                    <a:pt x="2993" y="5986"/>
                  </a:cubicBezTo>
                  <a:cubicBezTo>
                    <a:pt x="4646" y="5986"/>
                    <a:pt x="5982" y="4646"/>
                    <a:pt x="5982" y="2993"/>
                  </a:cubicBezTo>
                  <a:cubicBezTo>
                    <a:pt x="5982" y="1341"/>
                    <a:pt x="4646" y="1"/>
                    <a:pt x="2993" y="1"/>
                  </a:cubicBez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0" name="Google Shape;19950;p141"/>
            <p:cNvSpPr/>
            <p:nvPr/>
          </p:nvSpPr>
          <p:spPr>
            <a:xfrm>
              <a:off x="6992327" y="2974189"/>
              <a:ext cx="112006" cy="112032"/>
            </a:xfrm>
            <a:custGeom>
              <a:avLst/>
              <a:gdLst/>
              <a:ahLst/>
              <a:cxnLst/>
              <a:rect l="l" t="t" r="r" b="b"/>
              <a:pathLst>
                <a:path w="4273" h="4274" extrusionOk="0">
                  <a:moveTo>
                    <a:pt x="2138" y="1"/>
                  </a:moveTo>
                  <a:cubicBezTo>
                    <a:pt x="957" y="1"/>
                    <a:pt x="0" y="957"/>
                    <a:pt x="0" y="2135"/>
                  </a:cubicBezTo>
                  <a:cubicBezTo>
                    <a:pt x="0" y="3317"/>
                    <a:pt x="957" y="4273"/>
                    <a:pt x="2138" y="4273"/>
                  </a:cubicBezTo>
                  <a:cubicBezTo>
                    <a:pt x="3316" y="4273"/>
                    <a:pt x="4273" y="3317"/>
                    <a:pt x="4273" y="2135"/>
                  </a:cubicBezTo>
                  <a:cubicBezTo>
                    <a:pt x="4273" y="957"/>
                    <a:pt x="3316" y="1"/>
                    <a:pt x="2138" y="1"/>
                  </a:cubicBezTo>
                  <a:close/>
                </a:path>
              </a:pathLst>
            </a:custGeom>
            <a:solidFill>
              <a:srgbClr val="3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1" name="Google Shape;19951;p141"/>
            <p:cNvSpPr/>
            <p:nvPr/>
          </p:nvSpPr>
          <p:spPr>
            <a:xfrm>
              <a:off x="6981160" y="2968920"/>
              <a:ext cx="105374" cy="97694"/>
            </a:xfrm>
            <a:custGeom>
              <a:avLst/>
              <a:gdLst/>
              <a:ahLst/>
              <a:cxnLst/>
              <a:rect l="l" t="t" r="r" b="b"/>
              <a:pathLst>
                <a:path w="4020" h="3727" extrusionOk="0">
                  <a:moveTo>
                    <a:pt x="2562" y="1"/>
                  </a:moveTo>
                  <a:cubicBezTo>
                    <a:pt x="1959" y="1"/>
                    <a:pt x="1360" y="233"/>
                    <a:pt x="908" y="684"/>
                  </a:cubicBezTo>
                  <a:cubicBezTo>
                    <a:pt x="124" y="1471"/>
                    <a:pt x="1" y="2699"/>
                    <a:pt x="612" y="3627"/>
                  </a:cubicBezTo>
                  <a:cubicBezTo>
                    <a:pt x="649" y="3691"/>
                    <a:pt x="716" y="3727"/>
                    <a:pt x="786" y="3727"/>
                  </a:cubicBezTo>
                  <a:cubicBezTo>
                    <a:pt x="824" y="3727"/>
                    <a:pt x="863" y="3716"/>
                    <a:pt x="897" y="3694"/>
                  </a:cubicBezTo>
                  <a:cubicBezTo>
                    <a:pt x="992" y="3630"/>
                    <a:pt x="1017" y="3500"/>
                    <a:pt x="946" y="3405"/>
                  </a:cubicBezTo>
                  <a:cubicBezTo>
                    <a:pt x="440" y="2639"/>
                    <a:pt x="542" y="1619"/>
                    <a:pt x="1193" y="968"/>
                  </a:cubicBezTo>
                  <a:cubicBezTo>
                    <a:pt x="1569" y="594"/>
                    <a:pt x="2064" y="402"/>
                    <a:pt x="2564" y="402"/>
                  </a:cubicBezTo>
                  <a:cubicBezTo>
                    <a:pt x="2934" y="402"/>
                    <a:pt x="3306" y="507"/>
                    <a:pt x="3633" y="722"/>
                  </a:cubicBezTo>
                  <a:cubicBezTo>
                    <a:pt x="3668" y="742"/>
                    <a:pt x="3702" y="751"/>
                    <a:pt x="3734" y="751"/>
                  </a:cubicBezTo>
                  <a:cubicBezTo>
                    <a:pt x="3903" y="751"/>
                    <a:pt x="4019" y="515"/>
                    <a:pt x="3851" y="388"/>
                  </a:cubicBezTo>
                  <a:cubicBezTo>
                    <a:pt x="3458" y="128"/>
                    <a:pt x="3009" y="1"/>
                    <a:pt x="25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2" name="Google Shape;19952;p141"/>
            <p:cNvSpPr/>
            <p:nvPr/>
          </p:nvSpPr>
          <p:spPr>
            <a:xfrm>
              <a:off x="7009286" y="2993638"/>
              <a:ext cx="106292" cy="97799"/>
            </a:xfrm>
            <a:custGeom>
              <a:avLst/>
              <a:gdLst/>
              <a:ahLst/>
              <a:cxnLst/>
              <a:rect l="l" t="t" r="r" b="b"/>
              <a:pathLst>
                <a:path w="4055" h="3731" extrusionOk="0">
                  <a:moveTo>
                    <a:pt x="3272" y="1"/>
                  </a:moveTo>
                  <a:cubicBezTo>
                    <a:pt x="3127" y="1"/>
                    <a:pt x="2985" y="167"/>
                    <a:pt x="3105" y="324"/>
                  </a:cubicBezTo>
                  <a:cubicBezTo>
                    <a:pt x="3615" y="1094"/>
                    <a:pt x="3509" y="2111"/>
                    <a:pt x="2859" y="2761"/>
                  </a:cubicBezTo>
                  <a:cubicBezTo>
                    <a:pt x="2484" y="3136"/>
                    <a:pt x="1986" y="3330"/>
                    <a:pt x="1485" y="3330"/>
                  </a:cubicBezTo>
                  <a:cubicBezTo>
                    <a:pt x="1117" y="3330"/>
                    <a:pt x="747" y="3225"/>
                    <a:pt x="422" y="3011"/>
                  </a:cubicBezTo>
                  <a:cubicBezTo>
                    <a:pt x="380" y="2979"/>
                    <a:pt x="337" y="2965"/>
                    <a:pt x="297" y="2965"/>
                  </a:cubicBezTo>
                  <a:cubicBezTo>
                    <a:pt x="122" y="2965"/>
                    <a:pt x="1" y="3227"/>
                    <a:pt x="204" y="3342"/>
                  </a:cubicBezTo>
                  <a:cubicBezTo>
                    <a:pt x="597" y="3603"/>
                    <a:pt x="1045" y="3731"/>
                    <a:pt x="1491" y="3731"/>
                  </a:cubicBezTo>
                  <a:cubicBezTo>
                    <a:pt x="2094" y="3731"/>
                    <a:pt x="2693" y="3497"/>
                    <a:pt x="3144" y="3046"/>
                  </a:cubicBezTo>
                  <a:cubicBezTo>
                    <a:pt x="3931" y="2262"/>
                    <a:pt x="4055" y="1031"/>
                    <a:pt x="3443" y="103"/>
                  </a:cubicBezTo>
                  <a:lnTo>
                    <a:pt x="3443" y="103"/>
                  </a:lnTo>
                  <a:lnTo>
                    <a:pt x="3439" y="106"/>
                  </a:lnTo>
                  <a:cubicBezTo>
                    <a:pt x="3397" y="31"/>
                    <a:pt x="3334" y="1"/>
                    <a:pt x="32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3" name="Google Shape;19953;p141"/>
            <p:cNvSpPr/>
            <p:nvPr/>
          </p:nvSpPr>
          <p:spPr>
            <a:xfrm>
              <a:off x="6903388" y="2896102"/>
              <a:ext cx="289255" cy="357774"/>
            </a:xfrm>
            <a:custGeom>
              <a:avLst/>
              <a:gdLst/>
              <a:ahLst/>
              <a:cxnLst/>
              <a:rect l="l" t="t" r="r" b="b"/>
              <a:pathLst>
                <a:path w="11035" h="13649" extrusionOk="0">
                  <a:moveTo>
                    <a:pt x="5531" y="532"/>
                  </a:moveTo>
                  <a:cubicBezTo>
                    <a:pt x="5742" y="842"/>
                    <a:pt x="6087" y="1440"/>
                    <a:pt x="5935" y="1950"/>
                  </a:cubicBezTo>
                  <a:cubicBezTo>
                    <a:pt x="5800" y="1932"/>
                    <a:pt x="5665" y="1923"/>
                    <a:pt x="5530" y="1923"/>
                  </a:cubicBezTo>
                  <a:cubicBezTo>
                    <a:pt x="5395" y="1923"/>
                    <a:pt x="5260" y="1932"/>
                    <a:pt x="5127" y="1950"/>
                  </a:cubicBezTo>
                  <a:cubicBezTo>
                    <a:pt x="4975" y="1440"/>
                    <a:pt x="5320" y="838"/>
                    <a:pt x="5531" y="532"/>
                  </a:cubicBezTo>
                  <a:close/>
                  <a:moveTo>
                    <a:pt x="3776" y="881"/>
                  </a:moveTo>
                  <a:lnTo>
                    <a:pt x="3776" y="881"/>
                  </a:lnTo>
                  <a:cubicBezTo>
                    <a:pt x="4089" y="1085"/>
                    <a:pt x="4638" y="1507"/>
                    <a:pt x="4694" y="2038"/>
                  </a:cubicBezTo>
                  <a:cubicBezTo>
                    <a:pt x="4430" y="2108"/>
                    <a:pt x="4181" y="2213"/>
                    <a:pt x="3945" y="2347"/>
                  </a:cubicBezTo>
                  <a:cubicBezTo>
                    <a:pt x="3611" y="1932"/>
                    <a:pt x="3699" y="1243"/>
                    <a:pt x="3776" y="881"/>
                  </a:cubicBezTo>
                  <a:close/>
                  <a:moveTo>
                    <a:pt x="7286" y="881"/>
                  </a:moveTo>
                  <a:lnTo>
                    <a:pt x="7286" y="881"/>
                  </a:lnTo>
                  <a:cubicBezTo>
                    <a:pt x="7363" y="1246"/>
                    <a:pt x="7451" y="1932"/>
                    <a:pt x="7117" y="2347"/>
                  </a:cubicBezTo>
                  <a:cubicBezTo>
                    <a:pt x="6881" y="2213"/>
                    <a:pt x="6628" y="2108"/>
                    <a:pt x="6368" y="2038"/>
                  </a:cubicBezTo>
                  <a:cubicBezTo>
                    <a:pt x="6424" y="1507"/>
                    <a:pt x="6973" y="1081"/>
                    <a:pt x="7286" y="881"/>
                  </a:cubicBezTo>
                  <a:close/>
                  <a:moveTo>
                    <a:pt x="2289" y="1872"/>
                  </a:moveTo>
                  <a:lnTo>
                    <a:pt x="2289" y="1872"/>
                  </a:lnTo>
                  <a:cubicBezTo>
                    <a:pt x="2444" y="1900"/>
                    <a:pt x="2595" y="1939"/>
                    <a:pt x="2746" y="1992"/>
                  </a:cubicBezTo>
                  <a:cubicBezTo>
                    <a:pt x="3038" y="2090"/>
                    <a:pt x="3404" y="2273"/>
                    <a:pt x="3579" y="2590"/>
                  </a:cubicBezTo>
                  <a:cubicBezTo>
                    <a:pt x="3365" y="2755"/>
                    <a:pt x="3172" y="2948"/>
                    <a:pt x="3006" y="3163"/>
                  </a:cubicBezTo>
                  <a:cubicBezTo>
                    <a:pt x="2539" y="2910"/>
                    <a:pt x="2356" y="2238"/>
                    <a:pt x="2289" y="1872"/>
                  </a:cubicBezTo>
                  <a:close/>
                  <a:moveTo>
                    <a:pt x="8773" y="1876"/>
                  </a:moveTo>
                  <a:lnTo>
                    <a:pt x="8773" y="1876"/>
                  </a:lnTo>
                  <a:cubicBezTo>
                    <a:pt x="8745" y="2030"/>
                    <a:pt x="8703" y="2182"/>
                    <a:pt x="8654" y="2333"/>
                  </a:cubicBezTo>
                  <a:cubicBezTo>
                    <a:pt x="8555" y="2625"/>
                    <a:pt x="8372" y="2990"/>
                    <a:pt x="8052" y="3166"/>
                  </a:cubicBezTo>
                  <a:cubicBezTo>
                    <a:pt x="7887" y="2952"/>
                    <a:pt x="7697" y="2758"/>
                    <a:pt x="7483" y="2593"/>
                  </a:cubicBezTo>
                  <a:cubicBezTo>
                    <a:pt x="7736" y="2125"/>
                    <a:pt x="8404" y="1943"/>
                    <a:pt x="8773" y="1876"/>
                  </a:cubicBezTo>
                  <a:close/>
                  <a:moveTo>
                    <a:pt x="1919" y="3287"/>
                  </a:moveTo>
                  <a:cubicBezTo>
                    <a:pt x="2198" y="3287"/>
                    <a:pt x="2524" y="3339"/>
                    <a:pt x="2760" y="3528"/>
                  </a:cubicBezTo>
                  <a:cubicBezTo>
                    <a:pt x="2626" y="3764"/>
                    <a:pt x="2521" y="4014"/>
                    <a:pt x="2454" y="4277"/>
                  </a:cubicBezTo>
                  <a:cubicBezTo>
                    <a:pt x="1920" y="4221"/>
                    <a:pt x="1498" y="3673"/>
                    <a:pt x="1297" y="3360"/>
                  </a:cubicBezTo>
                  <a:lnTo>
                    <a:pt x="1294" y="3360"/>
                  </a:lnTo>
                  <a:cubicBezTo>
                    <a:pt x="1445" y="3328"/>
                    <a:pt x="1600" y="3303"/>
                    <a:pt x="1754" y="3293"/>
                  </a:cubicBezTo>
                  <a:cubicBezTo>
                    <a:pt x="1806" y="3289"/>
                    <a:pt x="1861" y="3287"/>
                    <a:pt x="1919" y="3287"/>
                  </a:cubicBezTo>
                  <a:close/>
                  <a:moveTo>
                    <a:pt x="9134" y="3289"/>
                  </a:moveTo>
                  <a:cubicBezTo>
                    <a:pt x="9374" y="3289"/>
                    <a:pt x="9602" y="3327"/>
                    <a:pt x="9765" y="3363"/>
                  </a:cubicBezTo>
                  <a:cubicBezTo>
                    <a:pt x="9680" y="3493"/>
                    <a:pt x="9589" y="3616"/>
                    <a:pt x="9487" y="3732"/>
                  </a:cubicBezTo>
                  <a:cubicBezTo>
                    <a:pt x="9283" y="3968"/>
                    <a:pt x="8970" y="4239"/>
                    <a:pt x="8608" y="4277"/>
                  </a:cubicBezTo>
                  <a:cubicBezTo>
                    <a:pt x="8538" y="4017"/>
                    <a:pt x="8432" y="3768"/>
                    <a:pt x="8298" y="3532"/>
                  </a:cubicBezTo>
                  <a:cubicBezTo>
                    <a:pt x="8527" y="3346"/>
                    <a:pt x="8839" y="3289"/>
                    <a:pt x="9134" y="3289"/>
                  </a:cubicBezTo>
                  <a:close/>
                  <a:moveTo>
                    <a:pt x="2098" y="4674"/>
                  </a:moveTo>
                  <a:cubicBezTo>
                    <a:pt x="2188" y="4674"/>
                    <a:pt x="2276" y="4685"/>
                    <a:pt x="2363" y="4710"/>
                  </a:cubicBezTo>
                  <a:cubicBezTo>
                    <a:pt x="2331" y="4977"/>
                    <a:pt x="2331" y="5248"/>
                    <a:pt x="2363" y="5519"/>
                  </a:cubicBezTo>
                  <a:cubicBezTo>
                    <a:pt x="2275" y="5545"/>
                    <a:pt x="2186" y="5556"/>
                    <a:pt x="2095" y="5556"/>
                  </a:cubicBezTo>
                  <a:cubicBezTo>
                    <a:pt x="1656" y="5556"/>
                    <a:pt x="1199" y="5289"/>
                    <a:pt x="946" y="5114"/>
                  </a:cubicBezTo>
                  <a:cubicBezTo>
                    <a:pt x="1200" y="4939"/>
                    <a:pt x="1658" y="4674"/>
                    <a:pt x="2098" y="4674"/>
                  </a:cubicBezTo>
                  <a:close/>
                  <a:moveTo>
                    <a:pt x="8964" y="4676"/>
                  </a:moveTo>
                  <a:cubicBezTo>
                    <a:pt x="9403" y="4676"/>
                    <a:pt x="9859" y="4943"/>
                    <a:pt x="10113" y="5118"/>
                  </a:cubicBezTo>
                  <a:cubicBezTo>
                    <a:pt x="9986" y="5206"/>
                    <a:pt x="9853" y="5283"/>
                    <a:pt x="9716" y="5354"/>
                  </a:cubicBezTo>
                  <a:cubicBezTo>
                    <a:pt x="9506" y="5457"/>
                    <a:pt x="9233" y="5558"/>
                    <a:pt x="8960" y="5558"/>
                  </a:cubicBezTo>
                  <a:cubicBezTo>
                    <a:pt x="8871" y="5558"/>
                    <a:pt x="8782" y="5547"/>
                    <a:pt x="8696" y="5522"/>
                  </a:cubicBezTo>
                  <a:cubicBezTo>
                    <a:pt x="8731" y="5252"/>
                    <a:pt x="8731" y="4981"/>
                    <a:pt x="8696" y="4714"/>
                  </a:cubicBezTo>
                  <a:cubicBezTo>
                    <a:pt x="8783" y="4688"/>
                    <a:pt x="8873" y="4676"/>
                    <a:pt x="8964" y="4676"/>
                  </a:cubicBezTo>
                  <a:close/>
                  <a:moveTo>
                    <a:pt x="8608" y="5955"/>
                  </a:moveTo>
                  <a:cubicBezTo>
                    <a:pt x="9139" y="6011"/>
                    <a:pt x="9564" y="6556"/>
                    <a:pt x="9765" y="6869"/>
                  </a:cubicBezTo>
                  <a:lnTo>
                    <a:pt x="9765" y="6873"/>
                  </a:lnTo>
                  <a:cubicBezTo>
                    <a:pt x="9614" y="6904"/>
                    <a:pt x="9459" y="6925"/>
                    <a:pt x="9308" y="6936"/>
                  </a:cubicBezTo>
                  <a:cubicBezTo>
                    <a:pt x="9255" y="6939"/>
                    <a:pt x="9199" y="6942"/>
                    <a:pt x="9142" y="6942"/>
                  </a:cubicBezTo>
                  <a:cubicBezTo>
                    <a:pt x="8861" y="6942"/>
                    <a:pt x="8535" y="6890"/>
                    <a:pt x="8298" y="6700"/>
                  </a:cubicBezTo>
                  <a:cubicBezTo>
                    <a:pt x="8432" y="6465"/>
                    <a:pt x="8538" y="6215"/>
                    <a:pt x="8608" y="5955"/>
                  </a:cubicBezTo>
                  <a:close/>
                  <a:moveTo>
                    <a:pt x="2451" y="5951"/>
                  </a:moveTo>
                  <a:cubicBezTo>
                    <a:pt x="2524" y="6212"/>
                    <a:pt x="2626" y="6465"/>
                    <a:pt x="2764" y="6700"/>
                  </a:cubicBezTo>
                  <a:cubicBezTo>
                    <a:pt x="2532" y="6885"/>
                    <a:pt x="2218" y="6942"/>
                    <a:pt x="1923" y="6942"/>
                  </a:cubicBezTo>
                  <a:cubicBezTo>
                    <a:pt x="1685" y="6942"/>
                    <a:pt x="1459" y="6905"/>
                    <a:pt x="1297" y="6869"/>
                  </a:cubicBezTo>
                  <a:lnTo>
                    <a:pt x="1294" y="6869"/>
                  </a:lnTo>
                  <a:cubicBezTo>
                    <a:pt x="1378" y="6739"/>
                    <a:pt x="1473" y="6612"/>
                    <a:pt x="1572" y="6496"/>
                  </a:cubicBezTo>
                  <a:cubicBezTo>
                    <a:pt x="1779" y="6264"/>
                    <a:pt x="2088" y="5990"/>
                    <a:pt x="2451" y="5951"/>
                  </a:cubicBezTo>
                  <a:close/>
                  <a:moveTo>
                    <a:pt x="5526" y="2326"/>
                  </a:moveTo>
                  <a:cubicBezTo>
                    <a:pt x="6254" y="2326"/>
                    <a:pt x="6969" y="2610"/>
                    <a:pt x="7504" y="3145"/>
                  </a:cubicBezTo>
                  <a:cubicBezTo>
                    <a:pt x="8302" y="3943"/>
                    <a:pt x="8541" y="5143"/>
                    <a:pt x="8109" y="6187"/>
                  </a:cubicBezTo>
                  <a:cubicBezTo>
                    <a:pt x="7676" y="7228"/>
                    <a:pt x="6660" y="7910"/>
                    <a:pt x="5531" y="7910"/>
                  </a:cubicBezTo>
                  <a:cubicBezTo>
                    <a:pt x="3988" y="7906"/>
                    <a:pt x="2740" y="6659"/>
                    <a:pt x="2739" y="5116"/>
                  </a:cubicBezTo>
                  <a:lnTo>
                    <a:pt x="2739" y="5116"/>
                  </a:lnTo>
                  <a:cubicBezTo>
                    <a:pt x="2740" y="3988"/>
                    <a:pt x="3418" y="2969"/>
                    <a:pt x="4462" y="2537"/>
                  </a:cubicBezTo>
                  <a:cubicBezTo>
                    <a:pt x="4807" y="2395"/>
                    <a:pt x="5168" y="2326"/>
                    <a:pt x="5526" y="2326"/>
                  </a:cubicBezTo>
                  <a:close/>
                  <a:moveTo>
                    <a:pt x="3006" y="7066"/>
                  </a:moveTo>
                  <a:cubicBezTo>
                    <a:pt x="3172" y="7281"/>
                    <a:pt x="3365" y="7470"/>
                    <a:pt x="3579" y="7636"/>
                  </a:cubicBezTo>
                  <a:cubicBezTo>
                    <a:pt x="3323" y="8107"/>
                    <a:pt x="2655" y="8290"/>
                    <a:pt x="2289" y="8357"/>
                  </a:cubicBezTo>
                  <a:cubicBezTo>
                    <a:pt x="2317" y="8202"/>
                    <a:pt x="2356" y="8054"/>
                    <a:pt x="2405" y="7906"/>
                  </a:cubicBezTo>
                  <a:cubicBezTo>
                    <a:pt x="2503" y="7611"/>
                    <a:pt x="2686" y="7242"/>
                    <a:pt x="3006" y="7066"/>
                  </a:cubicBezTo>
                  <a:close/>
                  <a:moveTo>
                    <a:pt x="8052" y="7070"/>
                  </a:moveTo>
                  <a:cubicBezTo>
                    <a:pt x="8524" y="7323"/>
                    <a:pt x="8706" y="7991"/>
                    <a:pt x="8773" y="8360"/>
                  </a:cubicBezTo>
                  <a:cubicBezTo>
                    <a:pt x="8618" y="8332"/>
                    <a:pt x="8467" y="8293"/>
                    <a:pt x="8323" y="8241"/>
                  </a:cubicBezTo>
                  <a:lnTo>
                    <a:pt x="8323" y="8244"/>
                  </a:lnTo>
                  <a:cubicBezTo>
                    <a:pt x="8028" y="8146"/>
                    <a:pt x="7658" y="7959"/>
                    <a:pt x="7483" y="7639"/>
                  </a:cubicBezTo>
                  <a:cubicBezTo>
                    <a:pt x="7697" y="7474"/>
                    <a:pt x="7887" y="7284"/>
                    <a:pt x="8052" y="7070"/>
                  </a:cubicBezTo>
                  <a:close/>
                  <a:moveTo>
                    <a:pt x="3945" y="7882"/>
                  </a:moveTo>
                  <a:cubicBezTo>
                    <a:pt x="4181" y="8019"/>
                    <a:pt x="4430" y="8121"/>
                    <a:pt x="4694" y="8195"/>
                  </a:cubicBezTo>
                  <a:cubicBezTo>
                    <a:pt x="4638" y="8726"/>
                    <a:pt x="4089" y="9148"/>
                    <a:pt x="3776" y="9352"/>
                  </a:cubicBezTo>
                  <a:lnTo>
                    <a:pt x="3776" y="9348"/>
                  </a:lnTo>
                  <a:cubicBezTo>
                    <a:pt x="3699" y="8986"/>
                    <a:pt x="3611" y="8297"/>
                    <a:pt x="3945" y="7882"/>
                  </a:cubicBezTo>
                  <a:close/>
                  <a:moveTo>
                    <a:pt x="7113" y="7885"/>
                  </a:moveTo>
                  <a:cubicBezTo>
                    <a:pt x="7451" y="8300"/>
                    <a:pt x="7363" y="8986"/>
                    <a:pt x="7286" y="9352"/>
                  </a:cubicBezTo>
                  <a:lnTo>
                    <a:pt x="7282" y="9352"/>
                  </a:lnTo>
                  <a:cubicBezTo>
                    <a:pt x="7156" y="9267"/>
                    <a:pt x="7029" y="9176"/>
                    <a:pt x="6913" y="9074"/>
                  </a:cubicBezTo>
                  <a:cubicBezTo>
                    <a:pt x="6681" y="8870"/>
                    <a:pt x="6407" y="8561"/>
                    <a:pt x="6368" y="8195"/>
                  </a:cubicBezTo>
                  <a:cubicBezTo>
                    <a:pt x="6628" y="8124"/>
                    <a:pt x="6881" y="8019"/>
                    <a:pt x="7113" y="7885"/>
                  </a:cubicBezTo>
                  <a:close/>
                  <a:moveTo>
                    <a:pt x="5127" y="8279"/>
                  </a:moveTo>
                  <a:cubicBezTo>
                    <a:pt x="5260" y="8297"/>
                    <a:pt x="5395" y="8306"/>
                    <a:pt x="5530" y="8306"/>
                  </a:cubicBezTo>
                  <a:cubicBezTo>
                    <a:pt x="5665" y="8306"/>
                    <a:pt x="5800" y="8297"/>
                    <a:pt x="5935" y="8279"/>
                  </a:cubicBezTo>
                  <a:lnTo>
                    <a:pt x="5935" y="8279"/>
                  </a:lnTo>
                  <a:cubicBezTo>
                    <a:pt x="6083" y="8789"/>
                    <a:pt x="5742" y="9390"/>
                    <a:pt x="5531" y="9696"/>
                  </a:cubicBezTo>
                  <a:cubicBezTo>
                    <a:pt x="5440" y="9570"/>
                    <a:pt x="5362" y="9436"/>
                    <a:pt x="5292" y="9299"/>
                  </a:cubicBezTo>
                  <a:cubicBezTo>
                    <a:pt x="5158" y="9025"/>
                    <a:pt x="5025" y="8631"/>
                    <a:pt x="5127" y="8283"/>
                  </a:cubicBezTo>
                  <a:lnTo>
                    <a:pt x="5127" y="8279"/>
                  </a:lnTo>
                  <a:close/>
                  <a:moveTo>
                    <a:pt x="583" y="9271"/>
                  </a:moveTo>
                  <a:lnTo>
                    <a:pt x="583" y="9271"/>
                  </a:lnTo>
                  <a:cubicBezTo>
                    <a:pt x="2110" y="9672"/>
                    <a:pt x="3087" y="10393"/>
                    <a:pt x="3653" y="10945"/>
                  </a:cubicBezTo>
                  <a:cubicBezTo>
                    <a:pt x="3924" y="11208"/>
                    <a:pt x="4167" y="11500"/>
                    <a:pt x="4374" y="11820"/>
                  </a:cubicBezTo>
                  <a:cubicBezTo>
                    <a:pt x="2771" y="11497"/>
                    <a:pt x="1804" y="10776"/>
                    <a:pt x="1262" y="10210"/>
                  </a:cubicBezTo>
                  <a:cubicBezTo>
                    <a:pt x="991" y="9928"/>
                    <a:pt x="763" y="9615"/>
                    <a:pt x="583" y="9271"/>
                  </a:cubicBezTo>
                  <a:close/>
                  <a:moveTo>
                    <a:pt x="10479" y="9271"/>
                  </a:moveTo>
                  <a:cubicBezTo>
                    <a:pt x="10296" y="9612"/>
                    <a:pt x="10067" y="9928"/>
                    <a:pt x="9800" y="10210"/>
                  </a:cubicBezTo>
                  <a:cubicBezTo>
                    <a:pt x="9258" y="10779"/>
                    <a:pt x="8291" y="11497"/>
                    <a:pt x="6684" y="11820"/>
                  </a:cubicBezTo>
                  <a:cubicBezTo>
                    <a:pt x="7092" y="11191"/>
                    <a:pt x="8186" y="9872"/>
                    <a:pt x="10479" y="9271"/>
                  </a:cubicBezTo>
                  <a:close/>
                  <a:moveTo>
                    <a:pt x="5529" y="1"/>
                  </a:moveTo>
                  <a:cubicBezTo>
                    <a:pt x="5473" y="1"/>
                    <a:pt x="5417" y="24"/>
                    <a:pt x="5376" y="72"/>
                  </a:cubicBezTo>
                  <a:cubicBezTo>
                    <a:pt x="5352" y="100"/>
                    <a:pt x="4923" y="606"/>
                    <a:pt x="4754" y="1222"/>
                  </a:cubicBezTo>
                  <a:cubicBezTo>
                    <a:pt x="4364" y="715"/>
                    <a:pt x="3776" y="416"/>
                    <a:pt x="3738" y="395"/>
                  </a:cubicBezTo>
                  <a:cubicBezTo>
                    <a:pt x="3709" y="381"/>
                    <a:pt x="3679" y="375"/>
                    <a:pt x="3649" y="375"/>
                  </a:cubicBezTo>
                  <a:cubicBezTo>
                    <a:pt x="3566" y="375"/>
                    <a:pt x="3488" y="426"/>
                    <a:pt x="3460" y="511"/>
                  </a:cubicBezTo>
                  <a:cubicBezTo>
                    <a:pt x="3446" y="550"/>
                    <a:pt x="3242" y="1179"/>
                    <a:pt x="3323" y="1812"/>
                  </a:cubicBezTo>
                  <a:cubicBezTo>
                    <a:pt x="2771" y="1496"/>
                    <a:pt x="2110" y="1443"/>
                    <a:pt x="2067" y="1440"/>
                  </a:cubicBezTo>
                  <a:cubicBezTo>
                    <a:pt x="2063" y="1439"/>
                    <a:pt x="2060" y="1439"/>
                    <a:pt x="2056" y="1439"/>
                  </a:cubicBezTo>
                  <a:cubicBezTo>
                    <a:pt x="1941" y="1439"/>
                    <a:pt x="1846" y="1539"/>
                    <a:pt x="1853" y="1654"/>
                  </a:cubicBezTo>
                  <a:cubicBezTo>
                    <a:pt x="1856" y="1696"/>
                    <a:pt x="1909" y="2358"/>
                    <a:pt x="2226" y="2910"/>
                  </a:cubicBezTo>
                  <a:cubicBezTo>
                    <a:pt x="2122" y="2896"/>
                    <a:pt x="2018" y="2891"/>
                    <a:pt x="1917" y="2891"/>
                  </a:cubicBezTo>
                  <a:cubicBezTo>
                    <a:pt x="1404" y="2891"/>
                    <a:pt x="957" y="3035"/>
                    <a:pt x="924" y="3047"/>
                  </a:cubicBezTo>
                  <a:cubicBezTo>
                    <a:pt x="808" y="3082"/>
                    <a:pt x="756" y="3216"/>
                    <a:pt x="808" y="3325"/>
                  </a:cubicBezTo>
                  <a:cubicBezTo>
                    <a:pt x="830" y="3360"/>
                    <a:pt x="1128" y="3950"/>
                    <a:pt x="1635" y="4341"/>
                  </a:cubicBezTo>
                  <a:cubicBezTo>
                    <a:pt x="1019" y="4510"/>
                    <a:pt x="513" y="4939"/>
                    <a:pt x="485" y="4963"/>
                  </a:cubicBezTo>
                  <a:cubicBezTo>
                    <a:pt x="390" y="5044"/>
                    <a:pt x="390" y="5188"/>
                    <a:pt x="485" y="5266"/>
                  </a:cubicBezTo>
                  <a:cubicBezTo>
                    <a:pt x="513" y="5294"/>
                    <a:pt x="1019" y="5723"/>
                    <a:pt x="1635" y="5892"/>
                  </a:cubicBezTo>
                  <a:cubicBezTo>
                    <a:pt x="1128" y="6278"/>
                    <a:pt x="830" y="6869"/>
                    <a:pt x="808" y="6908"/>
                  </a:cubicBezTo>
                  <a:cubicBezTo>
                    <a:pt x="756" y="7013"/>
                    <a:pt x="808" y="7147"/>
                    <a:pt x="924" y="7186"/>
                  </a:cubicBezTo>
                  <a:cubicBezTo>
                    <a:pt x="1248" y="7284"/>
                    <a:pt x="1582" y="7337"/>
                    <a:pt x="1916" y="7340"/>
                  </a:cubicBezTo>
                  <a:cubicBezTo>
                    <a:pt x="2022" y="7340"/>
                    <a:pt x="2124" y="7333"/>
                    <a:pt x="2226" y="7323"/>
                  </a:cubicBezTo>
                  <a:lnTo>
                    <a:pt x="2226" y="7323"/>
                  </a:lnTo>
                  <a:cubicBezTo>
                    <a:pt x="1909" y="7875"/>
                    <a:pt x="1856" y="8532"/>
                    <a:pt x="1853" y="8575"/>
                  </a:cubicBezTo>
                  <a:cubicBezTo>
                    <a:pt x="1842" y="8691"/>
                    <a:pt x="1937" y="8789"/>
                    <a:pt x="2053" y="8789"/>
                  </a:cubicBezTo>
                  <a:lnTo>
                    <a:pt x="2067" y="8789"/>
                  </a:lnTo>
                  <a:cubicBezTo>
                    <a:pt x="2106" y="8789"/>
                    <a:pt x="2771" y="8733"/>
                    <a:pt x="3319" y="8416"/>
                  </a:cubicBezTo>
                  <a:lnTo>
                    <a:pt x="3319" y="8416"/>
                  </a:lnTo>
                  <a:cubicBezTo>
                    <a:pt x="3238" y="9049"/>
                    <a:pt x="3442" y="9679"/>
                    <a:pt x="3456" y="9717"/>
                  </a:cubicBezTo>
                  <a:cubicBezTo>
                    <a:pt x="3485" y="9803"/>
                    <a:pt x="3564" y="9855"/>
                    <a:pt x="3647" y="9855"/>
                  </a:cubicBezTo>
                  <a:cubicBezTo>
                    <a:pt x="3678" y="9855"/>
                    <a:pt x="3709" y="9848"/>
                    <a:pt x="3738" y="9833"/>
                  </a:cubicBezTo>
                  <a:cubicBezTo>
                    <a:pt x="3773" y="9816"/>
                    <a:pt x="4364" y="9513"/>
                    <a:pt x="4754" y="9011"/>
                  </a:cubicBezTo>
                  <a:cubicBezTo>
                    <a:pt x="4891" y="9517"/>
                    <a:pt x="5204" y="9946"/>
                    <a:pt x="5327" y="10101"/>
                  </a:cubicBezTo>
                  <a:lnTo>
                    <a:pt x="5327" y="12439"/>
                  </a:lnTo>
                  <a:cubicBezTo>
                    <a:pt x="5151" y="12228"/>
                    <a:pt x="4982" y="12038"/>
                    <a:pt x="4919" y="11975"/>
                  </a:cubicBezTo>
                  <a:cubicBezTo>
                    <a:pt x="4856" y="11834"/>
                    <a:pt x="4575" y="11289"/>
                    <a:pt x="3949" y="10674"/>
                  </a:cubicBezTo>
                  <a:cubicBezTo>
                    <a:pt x="3298" y="10030"/>
                    <a:pt x="2131" y="9183"/>
                    <a:pt x="274" y="8786"/>
                  </a:cubicBezTo>
                  <a:cubicBezTo>
                    <a:pt x="260" y="8783"/>
                    <a:pt x="246" y="8781"/>
                    <a:pt x="232" y="8781"/>
                  </a:cubicBezTo>
                  <a:cubicBezTo>
                    <a:pt x="103" y="8781"/>
                    <a:pt x="1" y="8909"/>
                    <a:pt x="42" y="9042"/>
                  </a:cubicBezTo>
                  <a:cubicBezTo>
                    <a:pt x="52" y="9070"/>
                    <a:pt x="263" y="9731"/>
                    <a:pt x="953" y="10466"/>
                  </a:cubicBezTo>
                  <a:cubicBezTo>
                    <a:pt x="1572" y="11124"/>
                    <a:pt x="2714" y="11971"/>
                    <a:pt x="4652" y="12274"/>
                  </a:cubicBezTo>
                  <a:cubicBezTo>
                    <a:pt x="4786" y="12415"/>
                    <a:pt x="5155" y="12833"/>
                    <a:pt x="5327" y="13104"/>
                  </a:cubicBezTo>
                  <a:lnTo>
                    <a:pt x="5327" y="13448"/>
                  </a:lnTo>
                  <a:cubicBezTo>
                    <a:pt x="5327" y="13582"/>
                    <a:pt x="5427" y="13649"/>
                    <a:pt x="5528" y="13649"/>
                  </a:cubicBezTo>
                  <a:cubicBezTo>
                    <a:pt x="5628" y="13649"/>
                    <a:pt x="5728" y="13582"/>
                    <a:pt x="5728" y="13448"/>
                  </a:cubicBezTo>
                  <a:lnTo>
                    <a:pt x="5728" y="13104"/>
                  </a:lnTo>
                  <a:cubicBezTo>
                    <a:pt x="5897" y="12833"/>
                    <a:pt x="6273" y="12415"/>
                    <a:pt x="6403" y="12274"/>
                  </a:cubicBezTo>
                  <a:cubicBezTo>
                    <a:pt x="8341" y="11971"/>
                    <a:pt x="9484" y="11128"/>
                    <a:pt x="10102" y="10466"/>
                  </a:cubicBezTo>
                  <a:cubicBezTo>
                    <a:pt x="10792" y="9731"/>
                    <a:pt x="11003" y="9070"/>
                    <a:pt x="11013" y="9042"/>
                  </a:cubicBezTo>
                  <a:cubicBezTo>
                    <a:pt x="11034" y="8975"/>
                    <a:pt x="11017" y="8902"/>
                    <a:pt x="10971" y="8849"/>
                  </a:cubicBezTo>
                  <a:cubicBezTo>
                    <a:pt x="10934" y="8806"/>
                    <a:pt x="10878" y="8782"/>
                    <a:pt x="10821" y="8782"/>
                  </a:cubicBezTo>
                  <a:cubicBezTo>
                    <a:pt x="10807" y="8782"/>
                    <a:pt x="10794" y="8783"/>
                    <a:pt x="10781" y="8786"/>
                  </a:cubicBezTo>
                  <a:cubicBezTo>
                    <a:pt x="8924" y="9183"/>
                    <a:pt x="7760" y="10030"/>
                    <a:pt x="7110" y="10674"/>
                  </a:cubicBezTo>
                  <a:cubicBezTo>
                    <a:pt x="6484" y="11289"/>
                    <a:pt x="6203" y="11834"/>
                    <a:pt x="6136" y="11975"/>
                  </a:cubicBezTo>
                  <a:cubicBezTo>
                    <a:pt x="6076" y="12038"/>
                    <a:pt x="5904" y="12228"/>
                    <a:pt x="5731" y="12439"/>
                  </a:cubicBezTo>
                  <a:lnTo>
                    <a:pt x="5731" y="10101"/>
                  </a:lnTo>
                  <a:cubicBezTo>
                    <a:pt x="5851" y="9946"/>
                    <a:pt x="6168" y="9517"/>
                    <a:pt x="6305" y="9011"/>
                  </a:cubicBezTo>
                  <a:cubicBezTo>
                    <a:pt x="6695" y="9513"/>
                    <a:pt x="7286" y="9816"/>
                    <a:pt x="7321" y="9833"/>
                  </a:cubicBezTo>
                  <a:cubicBezTo>
                    <a:pt x="7350" y="9848"/>
                    <a:pt x="7381" y="9855"/>
                    <a:pt x="7411" y="9855"/>
                  </a:cubicBezTo>
                  <a:cubicBezTo>
                    <a:pt x="7494" y="9855"/>
                    <a:pt x="7574" y="9803"/>
                    <a:pt x="7602" y="9717"/>
                  </a:cubicBezTo>
                  <a:cubicBezTo>
                    <a:pt x="7613" y="9679"/>
                    <a:pt x="7817" y="9049"/>
                    <a:pt x="7736" y="8416"/>
                  </a:cubicBezTo>
                  <a:lnTo>
                    <a:pt x="7736" y="8416"/>
                  </a:lnTo>
                  <a:cubicBezTo>
                    <a:pt x="8291" y="8733"/>
                    <a:pt x="8949" y="8789"/>
                    <a:pt x="8991" y="8789"/>
                  </a:cubicBezTo>
                  <a:lnTo>
                    <a:pt x="9005" y="8789"/>
                  </a:lnTo>
                  <a:cubicBezTo>
                    <a:pt x="9121" y="8789"/>
                    <a:pt x="9213" y="8691"/>
                    <a:pt x="9206" y="8575"/>
                  </a:cubicBezTo>
                  <a:cubicBezTo>
                    <a:pt x="9202" y="8536"/>
                    <a:pt x="9149" y="7871"/>
                    <a:pt x="8833" y="7323"/>
                  </a:cubicBezTo>
                  <a:lnTo>
                    <a:pt x="8833" y="7323"/>
                  </a:lnTo>
                  <a:cubicBezTo>
                    <a:pt x="8935" y="7333"/>
                    <a:pt x="9037" y="7340"/>
                    <a:pt x="9139" y="7340"/>
                  </a:cubicBezTo>
                  <a:cubicBezTo>
                    <a:pt x="9476" y="7337"/>
                    <a:pt x="9811" y="7284"/>
                    <a:pt x="10131" y="7186"/>
                  </a:cubicBezTo>
                  <a:cubicBezTo>
                    <a:pt x="10247" y="7147"/>
                    <a:pt x="10303" y="7013"/>
                    <a:pt x="10247" y="6908"/>
                  </a:cubicBezTo>
                  <a:cubicBezTo>
                    <a:pt x="10229" y="6869"/>
                    <a:pt x="9927" y="6278"/>
                    <a:pt x="9424" y="5892"/>
                  </a:cubicBezTo>
                  <a:cubicBezTo>
                    <a:pt x="10039" y="5723"/>
                    <a:pt x="10542" y="5294"/>
                    <a:pt x="10574" y="5266"/>
                  </a:cubicBezTo>
                  <a:cubicBezTo>
                    <a:pt x="10665" y="5188"/>
                    <a:pt x="10665" y="5044"/>
                    <a:pt x="10574" y="4963"/>
                  </a:cubicBezTo>
                  <a:cubicBezTo>
                    <a:pt x="10542" y="4939"/>
                    <a:pt x="10039" y="4506"/>
                    <a:pt x="9424" y="4341"/>
                  </a:cubicBezTo>
                  <a:cubicBezTo>
                    <a:pt x="9927" y="3950"/>
                    <a:pt x="10229" y="3360"/>
                    <a:pt x="10247" y="3325"/>
                  </a:cubicBezTo>
                  <a:cubicBezTo>
                    <a:pt x="10303" y="3216"/>
                    <a:pt x="10247" y="3082"/>
                    <a:pt x="10131" y="3047"/>
                  </a:cubicBezTo>
                  <a:cubicBezTo>
                    <a:pt x="10098" y="3035"/>
                    <a:pt x="9654" y="2891"/>
                    <a:pt x="9139" y="2891"/>
                  </a:cubicBezTo>
                  <a:cubicBezTo>
                    <a:pt x="9038" y="2891"/>
                    <a:pt x="8934" y="2896"/>
                    <a:pt x="8829" y="2910"/>
                  </a:cubicBezTo>
                  <a:cubicBezTo>
                    <a:pt x="9146" y="2358"/>
                    <a:pt x="9199" y="1696"/>
                    <a:pt x="9202" y="1654"/>
                  </a:cubicBezTo>
                  <a:cubicBezTo>
                    <a:pt x="9212" y="1539"/>
                    <a:pt x="9117" y="1439"/>
                    <a:pt x="9000" y="1439"/>
                  </a:cubicBezTo>
                  <a:cubicBezTo>
                    <a:pt x="8996" y="1439"/>
                    <a:pt x="8992" y="1439"/>
                    <a:pt x="8988" y="1440"/>
                  </a:cubicBezTo>
                  <a:cubicBezTo>
                    <a:pt x="8949" y="1443"/>
                    <a:pt x="8284" y="1496"/>
                    <a:pt x="7736" y="1812"/>
                  </a:cubicBezTo>
                  <a:cubicBezTo>
                    <a:pt x="7817" y="1179"/>
                    <a:pt x="7613" y="550"/>
                    <a:pt x="7599" y="511"/>
                  </a:cubicBezTo>
                  <a:cubicBezTo>
                    <a:pt x="7570" y="426"/>
                    <a:pt x="7492" y="375"/>
                    <a:pt x="7410" y="375"/>
                  </a:cubicBezTo>
                  <a:cubicBezTo>
                    <a:pt x="7380" y="375"/>
                    <a:pt x="7350" y="381"/>
                    <a:pt x="7321" y="395"/>
                  </a:cubicBezTo>
                  <a:cubicBezTo>
                    <a:pt x="7282" y="416"/>
                    <a:pt x="6691" y="715"/>
                    <a:pt x="6305" y="1222"/>
                  </a:cubicBezTo>
                  <a:cubicBezTo>
                    <a:pt x="6136" y="606"/>
                    <a:pt x="5707" y="100"/>
                    <a:pt x="5679" y="72"/>
                  </a:cubicBezTo>
                  <a:cubicBezTo>
                    <a:pt x="5640" y="24"/>
                    <a:pt x="5585" y="1"/>
                    <a:pt x="55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954" name="Google Shape;19954;p141"/>
          <p:cNvGrpSpPr/>
          <p:nvPr/>
        </p:nvGrpSpPr>
        <p:grpSpPr>
          <a:xfrm>
            <a:off x="3579459" y="2562286"/>
            <a:ext cx="385717" cy="374288"/>
            <a:chOff x="3579459" y="2409886"/>
            <a:chExt cx="385717" cy="374288"/>
          </a:xfrm>
        </p:grpSpPr>
        <p:sp>
          <p:nvSpPr>
            <p:cNvPr id="19955" name="Google Shape;19955;p141"/>
            <p:cNvSpPr/>
            <p:nvPr/>
          </p:nvSpPr>
          <p:spPr>
            <a:xfrm>
              <a:off x="3800667" y="2551486"/>
              <a:ext cx="164510" cy="218507"/>
            </a:xfrm>
            <a:custGeom>
              <a:avLst/>
              <a:gdLst/>
              <a:ahLst/>
              <a:cxnLst/>
              <a:rect l="l" t="t" r="r" b="b"/>
              <a:pathLst>
                <a:path w="6276" h="8336" extrusionOk="0">
                  <a:moveTo>
                    <a:pt x="2287" y="1"/>
                  </a:moveTo>
                  <a:cubicBezTo>
                    <a:pt x="2051" y="1"/>
                    <a:pt x="1820" y="27"/>
                    <a:pt x="1604" y="78"/>
                  </a:cubicBezTo>
                  <a:lnTo>
                    <a:pt x="1" y="5757"/>
                  </a:lnTo>
                  <a:lnTo>
                    <a:pt x="412" y="7287"/>
                  </a:lnTo>
                  <a:cubicBezTo>
                    <a:pt x="1366" y="8188"/>
                    <a:pt x="2068" y="8240"/>
                    <a:pt x="2218" y="8240"/>
                  </a:cubicBezTo>
                  <a:cubicBezTo>
                    <a:pt x="2237" y="8240"/>
                    <a:pt x="2248" y="8240"/>
                    <a:pt x="2248" y="8240"/>
                  </a:cubicBezTo>
                  <a:cubicBezTo>
                    <a:pt x="2488" y="8305"/>
                    <a:pt x="2716" y="8336"/>
                    <a:pt x="2931" y="8336"/>
                  </a:cubicBezTo>
                  <a:cubicBezTo>
                    <a:pt x="5492" y="8336"/>
                    <a:pt x="6275" y="3972"/>
                    <a:pt x="4955" y="1484"/>
                  </a:cubicBezTo>
                  <a:cubicBezTo>
                    <a:pt x="4422" y="478"/>
                    <a:pt x="3301" y="1"/>
                    <a:pt x="2287" y="1"/>
                  </a:cubicBezTo>
                  <a:close/>
                </a:path>
              </a:pathLst>
            </a:custGeom>
            <a:solidFill>
              <a:srgbClr val="B2C1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6" name="Google Shape;19956;p141"/>
            <p:cNvSpPr/>
            <p:nvPr/>
          </p:nvSpPr>
          <p:spPr>
            <a:xfrm>
              <a:off x="3802869" y="2570149"/>
              <a:ext cx="142963" cy="176961"/>
            </a:xfrm>
            <a:custGeom>
              <a:avLst/>
              <a:gdLst/>
              <a:ahLst/>
              <a:cxnLst/>
              <a:rect l="l" t="t" r="r" b="b"/>
              <a:pathLst>
                <a:path w="5454" h="6751" extrusionOk="0">
                  <a:moveTo>
                    <a:pt x="2205" y="1"/>
                  </a:moveTo>
                  <a:cubicBezTo>
                    <a:pt x="1858" y="1"/>
                    <a:pt x="1501" y="57"/>
                    <a:pt x="1151" y="164"/>
                  </a:cubicBezTo>
                  <a:lnTo>
                    <a:pt x="1" y="6132"/>
                  </a:lnTo>
                  <a:cubicBezTo>
                    <a:pt x="784" y="6565"/>
                    <a:pt x="1464" y="6751"/>
                    <a:pt x="2047" y="6751"/>
                  </a:cubicBezTo>
                  <a:cubicBezTo>
                    <a:pt x="5090" y="6751"/>
                    <a:pt x="5453" y="1681"/>
                    <a:pt x="3735" y="460"/>
                  </a:cubicBezTo>
                  <a:cubicBezTo>
                    <a:pt x="3294" y="146"/>
                    <a:pt x="2762" y="1"/>
                    <a:pt x="2205" y="1"/>
                  </a:cubicBezTo>
                  <a:close/>
                </a:path>
              </a:pathLst>
            </a:custGeom>
            <a:solidFill>
              <a:srgbClr val="7F9A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7" name="Google Shape;19957;p141"/>
            <p:cNvSpPr/>
            <p:nvPr/>
          </p:nvSpPr>
          <p:spPr>
            <a:xfrm>
              <a:off x="3806565" y="2583046"/>
              <a:ext cx="115414" cy="132504"/>
            </a:xfrm>
            <a:custGeom>
              <a:avLst/>
              <a:gdLst/>
              <a:ahLst/>
              <a:cxnLst/>
              <a:rect l="l" t="t" r="r" b="b"/>
              <a:pathLst>
                <a:path w="4403" h="5055" extrusionOk="0">
                  <a:moveTo>
                    <a:pt x="1227" y="0"/>
                  </a:moveTo>
                  <a:cubicBezTo>
                    <a:pt x="1133" y="0"/>
                    <a:pt x="1038" y="3"/>
                    <a:pt x="943" y="10"/>
                  </a:cubicBezTo>
                  <a:lnTo>
                    <a:pt x="1" y="4908"/>
                  </a:lnTo>
                  <a:cubicBezTo>
                    <a:pt x="391" y="5009"/>
                    <a:pt x="749" y="5055"/>
                    <a:pt x="1076" y="5055"/>
                  </a:cubicBezTo>
                  <a:cubicBezTo>
                    <a:pt x="4046" y="5055"/>
                    <a:pt x="4402" y="1259"/>
                    <a:pt x="2729" y="344"/>
                  </a:cubicBezTo>
                  <a:cubicBezTo>
                    <a:pt x="2294" y="107"/>
                    <a:pt x="1773" y="0"/>
                    <a:pt x="1227"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8" name="Google Shape;19958;p141"/>
            <p:cNvSpPr/>
            <p:nvPr/>
          </p:nvSpPr>
          <p:spPr>
            <a:xfrm>
              <a:off x="3585541" y="2415862"/>
              <a:ext cx="61311" cy="47995"/>
            </a:xfrm>
            <a:custGeom>
              <a:avLst/>
              <a:gdLst/>
              <a:ahLst/>
              <a:cxnLst/>
              <a:rect l="l" t="t" r="r" b="b"/>
              <a:pathLst>
                <a:path w="2339" h="1831" extrusionOk="0">
                  <a:moveTo>
                    <a:pt x="1300" y="1"/>
                  </a:moveTo>
                  <a:cubicBezTo>
                    <a:pt x="1127" y="1"/>
                    <a:pt x="951" y="46"/>
                    <a:pt x="788" y="164"/>
                  </a:cubicBezTo>
                  <a:cubicBezTo>
                    <a:pt x="0" y="737"/>
                    <a:pt x="844" y="1830"/>
                    <a:pt x="844" y="1830"/>
                  </a:cubicBezTo>
                  <a:lnTo>
                    <a:pt x="2339" y="424"/>
                  </a:lnTo>
                  <a:cubicBezTo>
                    <a:pt x="2339" y="424"/>
                    <a:pt x="1834" y="1"/>
                    <a:pt x="1300" y="1"/>
                  </a:cubicBezTo>
                  <a:close/>
                </a:path>
              </a:pathLst>
            </a:custGeom>
            <a:solidFill>
              <a:srgbClr val="F4F8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9" name="Google Shape;19959;p141"/>
            <p:cNvSpPr/>
            <p:nvPr/>
          </p:nvSpPr>
          <p:spPr>
            <a:xfrm>
              <a:off x="3579459" y="2424670"/>
              <a:ext cx="114785" cy="103435"/>
            </a:xfrm>
            <a:custGeom>
              <a:avLst/>
              <a:gdLst/>
              <a:ahLst/>
              <a:cxnLst/>
              <a:rect l="l" t="t" r="r" b="b"/>
              <a:pathLst>
                <a:path w="4379" h="3946" extrusionOk="0">
                  <a:moveTo>
                    <a:pt x="2809" y="0"/>
                  </a:moveTo>
                  <a:cubicBezTo>
                    <a:pt x="2456" y="0"/>
                    <a:pt x="2065" y="125"/>
                    <a:pt x="1663" y="471"/>
                  </a:cubicBezTo>
                  <a:cubicBezTo>
                    <a:pt x="0" y="1906"/>
                    <a:pt x="1551" y="3945"/>
                    <a:pt x="1551" y="3945"/>
                  </a:cubicBezTo>
                  <a:lnTo>
                    <a:pt x="4378" y="812"/>
                  </a:lnTo>
                  <a:cubicBezTo>
                    <a:pt x="4378" y="812"/>
                    <a:pt x="3713" y="0"/>
                    <a:pt x="2809"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0" name="Google Shape;19960;p141"/>
            <p:cNvSpPr/>
            <p:nvPr/>
          </p:nvSpPr>
          <p:spPr>
            <a:xfrm>
              <a:off x="3581478" y="2439873"/>
              <a:ext cx="64273" cy="88126"/>
            </a:xfrm>
            <a:custGeom>
              <a:avLst/>
              <a:gdLst/>
              <a:ahLst/>
              <a:cxnLst/>
              <a:rect l="l" t="t" r="r" b="b"/>
              <a:pathLst>
                <a:path w="2452" h="3362" extrusionOk="0">
                  <a:moveTo>
                    <a:pt x="1470" y="0"/>
                  </a:moveTo>
                  <a:lnTo>
                    <a:pt x="1470" y="0"/>
                  </a:lnTo>
                  <a:cubicBezTo>
                    <a:pt x="0" y="1424"/>
                    <a:pt x="1474" y="3362"/>
                    <a:pt x="1474" y="3362"/>
                  </a:cubicBezTo>
                  <a:lnTo>
                    <a:pt x="2451" y="2279"/>
                  </a:lnTo>
                  <a:lnTo>
                    <a:pt x="2047" y="1804"/>
                  </a:lnTo>
                  <a:cubicBezTo>
                    <a:pt x="1650" y="1375"/>
                    <a:pt x="1375" y="637"/>
                    <a:pt x="1470" y="0"/>
                  </a:cubicBezTo>
                  <a:close/>
                </a:path>
              </a:pathLst>
            </a:custGeom>
            <a:solidFill>
              <a:srgbClr val="F4F8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1" name="Google Shape;19961;p141"/>
            <p:cNvSpPr/>
            <p:nvPr/>
          </p:nvSpPr>
          <p:spPr>
            <a:xfrm>
              <a:off x="3582867" y="2442887"/>
              <a:ext cx="169700" cy="170932"/>
            </a:xfrm>
            <a:custGeom>
              <a:avLst/>
              <a:gdLst/>
              <a:ahLst/>
              <a:cxnLst/>
              <a:rect l="l" t="t" r="r" b="b"/>
              <a:pathLst>
                <a:path w="6474" h="6521" extrusionOk="0">
                  <a:moveTo>
                    <a:pt x="4565" y="1"/>
                  </a:moveTo>
                  <a:cubicBezTo>
                    <a:pt x="4405" y="1"/>
                    <a:pt x="4236" y="20"/>
                    <a:pt x="4058" y="64"/>
                  </a:cubicBezTo>
                  <a:cubicBezTo>
                    <a:pt x="3826" y="128"/>
                    <a:pt x="3605" y="226"/>
                    <a:pt x="3404" y="360"/>
                  </a:cubicBezTo>
                  <a:lnTo>
                    <a:pt x="3221" y="476"/>
                  </a:lnTo>
                  <a:cubicBezTo>
                    <a:pt x="2961" y="641"/>
                    <a:pt x="2718" y="838"/>
                    <a:pt x="2504" y="1060"/>
                  </a:cubicBezTo>
                  <a:lnTo>
                    <a:pt x="2497" y="1067"/>
                  </a:lnTo>
                  <a:cubicBezTo>
                    <a:pt x="0" y="3683"/>
                    <a:pt x="2156" y="6521"/>
                    <a:pt x="2156" y="6521"/>
                  </a:cubicBezTo>
                  <a:lnTo>
                    <a:pt x="6474" y="1098"/>
                  </a:lnTo>
                  <a:cubicBezTo>
                    <a:pt x="6474" y="1098"/>
                    <a:pt x="5768" y="1"/>
                    <a:pt x="4565" y="1"/>
                  </a:cubicBezTo>
                  <a:close/>
                </a:path>
              </a:pathLst>
            </a:custGeom>
            <a:solidFill>
              <a:srgbClr val="F4F8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2" name="Google Shape;19962;p141"/>
            <p:cNvSpPr/>
            <p:nvPr/>
          </p:nvSpPr>
          <p:spPr>
            <a:xfrm>
              <a:off x="3591622" y="2487239"/>
              <a:ext cx="93395" cy="126580"/>
            </a:xfrm>
            <a:custGeom>
              <a:avLst/>
              <a:gdLst/>
              <a:ahLst/>
              <a:cxnLst/>
              <a:rect l="l" t="t" r="r" b="b"/>
              <a:pathLst>
                <a:path w="3563" h="4829" extrusionOk="0">
                  <a:moveTo>
                    <a:pt x="1660" y="1"/>
                  </a:moveTo>
                  <a:lnTo>
                    <a:pt x="1660" y="1"/>
                  </a:lnTo>
                  <a:cubicBezTo>
                    <a:pt x="0" y="2427"/>
                    <a:pt x="1825" y="4829"/>
                    <a:pt x="1825" y="4829"/>
                  </a:cubicBezTo>
                  <a:lnTo>
                    <a:pt x="3562" y="2648"/>
                  </a:lnTo>
                  <a:lnTo>
                    <a:pt x="2476" y="2286"/>
                  </a:lnTo>
                  <a:cubicBezTo>
                    <a:pt x="1600" y="1692"/>
                    <a:pt x="1558" y="693"/>
                    <a:pt x="1660" y="1"/>
                  </a:cubicBezTo>
                  <a:close/>
                </a:path>
              </a:pathLst>
            </a:custGeom>
            <a:solidFill>
              <a:srgbClr val="B2C1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3" name="Google Shape;19963;p141"/>
            <p:cNvSpPr/>
            <p:nvPr/>
          </p:nvSpPr>
          <p:spPr>
            <a:xfrm>
              <a:off x="3618359" y="2468523"/>
              <a:ext cx="248573" cy="310068"/>
            </a:xfrm>
            <a:custGeom>
              <a:avLst/>
              <a:gdLst/>
              <a:ahLst/>
              <a:cxnLst/>
              <a:rect l="l" t="t" r="r" b="b"/>
              <a:pathLst>
                <a:path w="9483" h="11829" extrusionOk="0">
                  <a:moveTo>
                    <a:pt x="5346" y="1"/>
                  </a:moveTo>
                  <a:cubicBezTo>
                    <a:pt x="5124" y="1"/>
                    <a:pt x="4904" y="27"/>
                    <a:pt x="4691" y="82"/>
                  </a:cubicBezTo>
                  <a:cubicBezTo>
                    <a:pt x="4491" y="138"/>
                    <a:pt x="4297" y="219"/>
                    <a:pt x="4114" y="324"/>
                  </a:cubicBezTo>
                  <a:cubicBezTo>
                    <a:pt x="3443" y="693"/>
                    <a:pt x="2827" y="1158"/>
                    <a:pt x="2324" y="1738"/>
                  </a:cubicBezTo>
                  <a:cubicBezTo>
                    <a:pt x="876" y="3401"/>
                    <a:pt x="0" y="6017"/>
                    <a:pt x="1670" y="8665"/>
                  </a:cubicBezTo>
                  <a:cubicBezTo>
                    <a:pt x="3169" y="11046"/>
                    <a:pt x="5157" y="11828"/>
                    <a:pt x="6935" y="11828"/>
                  </a:cubicBezTo>
                  <a:cubicBezTo>
                    <a:pt x="7759" y="11828"/>
                    <a:pt x="8538" y="11660"/>
                    <a:pt x="9203" y="11405"/>
                  </a:cubicBezTo>
                  <a:cubicBezTo>
                    <a:pt x="9199" y="11405"/>
                    <a:pt x="8380" y="11243"/>
                    <a:pt x="7901" y="10304"/>
                  </a:cubicBezTo>
                  <a:cubicBezTo>
                    <a:pt x="7219" y="8961"/>
                    <a:pt x="7743" y="6809"/>
                    <a:pt x="8408" y="5008"/>
                  </a:cubicBezTo>
                  <a:cubicBezTo>
                    <a:pt x="9483" y="2099"/>
                    <a:pt x="7328" y="1"/>
                    <a:pt x="534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4" name="Google Shape;19964;p141"/>
            <p:cNvSpPr/>
            <p:nvPr/>
          </p:nvSpPr>
          <p:spPr>
            <a:xfrm>
              <a:off x="3628215" y="2547056"/>
              <a:ext cx="231299" cy="231535"/>
            </a:xfrm>
            <a:custGeom>
              <a:avLst/>
              <a:gdLst/>
              <a:ahLst/>
              <a:cxnLst/>
              <a:rect l="l" t="t" r="r" b="b"/>
              <a:pathLst>
                <a:path w="8824" h="8833" extrusionOk="0">
                  <a:moveTo>
                    <a:pt x="1080" y="1"/>
                  </a:moveTo>
                  <a:cubicBezTo>
                    <a:pt x="236" y="1587"/>
                    <a:pt x="0" y="3619"/>
                    <a:pt x="1291" y="5669"/>
                  </a:cubicBezTo>
                  <a:cubicBezTo>
                    <a:pt x="2792" y="8050"/>
                    <a:pt x="4781" y="8832"/>
                    <a:pt x="6557" y="8832"/>
                  </a:cubicBezTo>
                  <a:cubicBezTo>
                    <a:pt x="7382" y="8832"/>
                    <a:pt x="8160" y="8664"/>
                    <a:pt x="8823" y="8409"/>
                  </a:cubicBezTo>
                  <a:cubicBezTo>
                    <a:pt x="8823" y="8409"/>
                    <a:pt x="8004" y="8247"/>
                    <a:pt x="7525" y="7308"/>
                  </a:cubicBezTo>
                  <a:cubicBezTo>
                    <a:pt x="7409" y="7069"/>
                    <a:pt x="7329" y="6819"/>
                    <a:pt x="7279" y="6559"/>
                  </a:cubicBezTo>
                  <a:cubicBezTo>
                    <a:pt x="3513" y="6151"/>
                    <a:pt x="1435" y="2610"/>
                    <a:pt x="1080" y="1"/>
                  </a:cubicBezTo>
                  <a:close/>
                </a:path>
              </a:pathLst>
            </a:custGeom>
            <a:solidFill>
              <a:srgbClr val="F4F8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5" name="Google Shape;19965;p141"/>
            <p:cNvSpPr/>
            <p:nvPr/>
          </p:nvSpPr>
          <p:spPr>
            <a:xfrm>
              <a:off x="3589132" y="2409886"/>
              <a:ext cx="368364" cy="374288"/>
            </a:xfrm>
            <a:custGeom>
              <a:avLst/>
              <a:gdLst/>
              <a:ahLst/>
              <a:cxnLst/>
              <a:rect l="l" t="t" r="r" b="b"/>
              <a:pathLst>
                <a:path w="14053" h="14279" extrusionOk="0">
                  <a:moveTo>
                    <a:pt x="1199" y="416"/>
                  </a:moveTo>
                  <a:cubicBezTo>
                    <a:pt x="1305" y="416"/>
                    <a:pt x="1418" y="437"/>
                    <a:pt x="1537" y="480"/>
                  </a:cubicBezTo>
                  <a:cubicBezTo>
                    <a:pt x="1583" y="494"/>
                    <a:pt x="1625" y="511"/>
                    <a:pt x="1664" y="529"/>
                  </a:cubicBezTo>
                  <a:cubicBezTo>
                    <a:pt x="1481" y="624"/>
                    <a:pt x="1308" y="740"/>
                    <a:pt x="1154" y="877"/>
                  </a:cubicBezTo>
                  <a:cubicBezTo>
                    <a:pt x="939" y="1063"/>
                    <a:pt x="753" y="1281"/>
                    <a:pt x="605" y="1527"/>
                  </a:cubicBezTo>
                  <a:cubicBezTo>
                    <a:pt x="581" y="1464"/>
                    <a:pt x="556" y="1404"/>
                    <a:pt x="538" y="1341"/>
                  </a:cubicBezTo>
                  <a:cubicBezTo>
                    <a:pt x="447" y="1003"/>
                    <a:pt x="524" y="747"/>
                    <a:pt x="774" y="557"/>
                  </a:cubicBezTo>
                  <a:cubicBezTo>
                    <a:pt x="900" y="462"/>
                    <a:pt x="1042" y="416"/>
                    <a:pt x="1199" y="416"/>
                  </a:cubicBezTo>
                  <a:close/>
                  <a:moveTo>
                    <a:pt x="2465" y="749"/>
                  </a:moveTo>
                  <a:cubicBezTo>
                    <a:pt x="2503" y="749"/>
                    <a:pt x="2540" y="750"/>
                    <a:pt x="2578" y="754"/>
                  </a:cubicBezTo>
                  <a:cubicBezTo>
                    <a:pt x="2986" y="789"/>
                    <a:pt x="3327" y="1018"/>
                    <a:pt x="3531" y="1193"/>
                  </a:cubicBezTo>
                  <a:cubicBezTo>
                    <a:pt x="3450" y="1221"/>
                    <a:pt x="3369" y="1253"/>
                    <a:pt x="3288" y="1292"/>
                  </a:cubicBezTo>
                  <a:cubicBezTo>
                    <a:pt x="3058" y="1386"/>
                    <a:pt x="3164" y="1695"/>
                    <a:pt x="3361" y="1695"/>
                  </a:cubicBezTo>
                  <a:cubicBezTo>
                    <a:pt x="3393" y="1695"/>
                    <a:pt x="3428" y="1687"/>
                    <a:pt x="3464" y="1668"/>
                  </a:cubicBezTo>
                  <a:cubicBezTo>
                    <a:pt x="3740" y="1540"/>
                    <a:pt x="4013" y="1477"/>
                    <a:pt x="4283" y="1477"/>
                  </a:cubicBezTo>
                  <a:cubicBezTo>
                    <a:pt x="4600" y="1477"/>
                    <a:pt x="4913" y="1565"/>
                    <a:pt x="5219" y="1742"/>
                  </a:cubicBezTo>
                  <a:cubicBezTo>
                    <a:pt x="5402" y="1851"/>
                    <a:pt x="5567" y="1978"/>
                    <a:pt x="5718" y="2129"/>
                  </a:cubicBezTo>
                  <a:cubicBezTo>
                    <a:pt x="5595" y="2160"/>
                    <a:pt x="5475" y="2203"/>
                    <a:pt x="5356" y="2252"/>
                  </a:cubicBezTo>
                  <a:cubicBezTo>
                    <a:pt x="5127" y="2346"/>
                    <a:pt x="5227" y="2658"/>
                    <a:pt x="5427" y="2658"/>
                  </a:cubicBezTo>
                  <a:cubicBezTo>
                    <a:pt x="5458" y="2658"/>
                    <a:pt x="5490" y="2651"/>
                    <a:pt x="5525" y="2635"/>
                  </a:cubicBezTo>
                  <a:cubicBezTo>
                    <a:pt x="5817" y="2508"/>
                    <a:pt x="6136" y="2447"/>
                    <a:pt x="6463" y="2447"/>
                  </a:cubicBezTo>
                  <a:cubicBezTo>
                    <a:pt x="7197" y="2447"/>
                    <a:pt x="7971" y="2756"/>
                    <a:pt x="8577" y="3328"/>
                  </a:cubicBezTo>
                  <a:cubicBezTo>
                    <a:pt x="9038" y="3764"/>
                    <a:pt x="9361" y="4323"/>
                    <a:pt x="9509" y="4942"/>
                  </a:cubicBezTo>
                  <a:cubicBezTo>
                    <a:pt x="9674" y="5645"/>
                    <a:pt x="9614" y="6394"/>
                    <a:pt x="9326" y="7175"/>
                  </a:cubicBezTo>
                  <a:cubicBezTo>
                    <a:pt x="8412" y="9643"/>
                    <a:pt x="8246" y="11479"/>
                    <a:pt x="8830" y="12636"/>
                  </a:cubicBezTo>
                  <a:cubicBezTo>
                    <a:pt x="8871" y="12719"/>
                    <a:pt x="8939" y="12753"/>
                    <a:pt x="9008" y="12753"/>
                  </a:cubicBezTo>
                  <a:cubicBezTo>
                    <a:pt x="9147" y="12753"/>
                    <a:pt x="9287" y="12613"/>
                    <a:pt x="9203" y="12446"/>
                  </a:cubicBezTo>
                  <a:cubicBezTo>
                    <a:pt x="8914" y="11876"/>
                    <a:pt x="8837" y="11085"/>
                    <a:pt x="8971" y="10093"/>
                  </a:cubicBezTo>
                  <a:cubicBezTo>
                    <a:pt x="9083" y="9295"/>
                    <a:pt x="9333" y="8360"/>
                    <a:pt x="9720" y="7319"/>
                  </a:cubicBezTo>
                  <a:cubicBezTo>
                    <a:pt x="9931" y="6774"/>
                    <a:pt x="10029" y="6194"/>
                    <a:pt x="10019" y="5606"/>
                  </a:cubicBezTo>
                  <a:cubicBezTo>
                    <a:pt x="10114" y="5596"/>
                    <a:pt x="10214" y="5590"/>
                    <a:pt x="10319" y="5590"/>
                  </a:cubicBezTo>
                  <a:cubicBezTo>
                    <a:pt x="11241" y="5590"/>
                    <a:pt x="12490" y="6013"/>
                    <a:pt x="13011" y="6992"/>
                  </a:cubicBezTo>
                  <a:cubicBezTo>
                    <a:pt x="13901" y="8673"/>
                    <a:pt x="13644" y="11447"/>
                    <a:pt x="12473" y="12819"/>
                  </a:cubicBezTo>
                  <a:cubicBezTo>
                    <a:pt x="12163" y="13183"/>
                    <a:pt x="11682" y="13558"/>
                    <a:pt x="11027" y="13558"/>
                  </a:cubicBezTo>
                  <a:cubicBezTo>
                    <a:pt x="10829" y="13558"/>
                    <a:pt x="10615" y="13524"/>
                    <a:pt x="10384" y="13445"/>
                  </a:cubicBezTo>
                  <a:cubicBezTo>
                    <a:pt x="10138" y="13364"/>
                    <a:pt x="9906" y="13237"/>
                    <a:pt x="9706" y="13075"/>
                  </a:cubicBezTo>
                  <a:cubicBezTo>
                    <a:pt x="9660" y="13033"/>
                    <a:pt x="9611" y="13015"/>
                    <a:pt x="9564" y="13015"/>
                  </a:cubicBezTo>
                  <a:cubicBezTo>
                    <a:pt x="9390" y="13015"/>
                    <a:pt x="9251" y="13263"/>
                    <a:pt x="9442" y="13399"/>
                  </a:cubicBezTo>
                  <a:cubicBezTo>
                    <a:pt x="9537" y="13476"/>
                    <a:pt x="9642" y="13550"/>
                    <a:pt x="9748" y="13610"/>
                  </a:cubicBezTo>
                  <a:cubicBezTo>
                    <a:pt x="9299" y="13741"/>
                    <a:pt x="8714" y="13856"/>
                    <a:pt x="8049" y="13856"/>
                  </a:cubicBezTo>
                  <a:cubicBezTo>
                    <a:pt x="7609" y="13856"/>
                    <a:pt x="7134" y="13806"/>
                    <a:pt x="6639" y="13677"/>
                  </a:cubicBezTo>
                  <a:cubicBezTo>
                    <a:pt x="5166" y="13293"/>
                    <a:pt x="3928" y="12323"/>
                    <a:pt x="2961" y="10790"/>
                  </a:cubicBezTo>
                  <a:cubicBezTo>
                    <a:pt x="1804" y="8954"/>
                    <a:pt x="2005" y="7277"/>
                    <a:pt x="2381" y="6194"/>
                  </a:cubicBezTo>
                  <a:cubicBezTo>
                    <a:pt x="2810" y="4942"/>
                    <a:pt x="3724" y="3753"/>
                    <a:pt x="4825" y="3022"/>
                  </a:cubicBezTo>
                  <a:cubicBezTo>
                    <a:pt x="5029" y="2898"/>
                    <a:pt x="4901" y="2630"/>
                    <a:pt x="4719" y="2630"/>
                  </a:cubicBezTo>
                  <a:cubicBezTo>
                    <a:pt x="4678" y="2630"/>
                    <a:pt x="4635" y="2643"/>
                    <a:pt x="4593" y="2674"/>
                  </a:cubicBezTo>
                  <a:cubicBezTo>
                    <a:pt x="3422" y="3454"/>
                    <a:pt x="2444" y="4720"/>
                    <a:pt x="1984" y="6060"/>
                  </a:cubicBezTo>
                  <a:cubicBezTo>
                    <a:pt x="1871" y="6380"/>
                    <a:pt x="1790" y="6711"/>
                    <a:pt x="1737" y="7045"/>
                  </a:cubicBezTo>
                  <a:cubicBezTo>
                    <a:pt x="1548" y="6686"/>
                    <a:pt x="1407" y="6303"/>
                    <a:pt x="1322" y="5905"/>
                  </a:cubicBezTo>
                  <a:cubicBezTo>
                    <a:pt x="1062" y="4654"/>
                    <a:pt x="1431" y="3497"/>
                    <a:pt x="2413" y="2470"/>
                  </a:cubicBezTo>
                  <a:cubicBezTo>
                    <a:pt x="2536" y="2336"/>
                    <a:pt x="2669" y="2213"/>
                    <a:pt x="2806" y="2097"/>
                  </a:cubicBezTo>
                  <a:cubicBezTo>
                    <a:pt x="2970" y="1954"/>
                    <a:pt x="2838" y="1727"/>
                    <a:pt x="2669" y="1727"/>
                  </a:cubicBezTo>
                  <a:cubicBezTo>
                    <a:pt x="2626" y="1727"/>
                    <a:pt x="2582" y="1741"/>
                    <a:pt x="2539" y="1774"/>
                  </a:cubicBezTo>
                  <a:cubicBezTo>
                    <a:pt x="2388" y="1900"/>
                    <a:pt x="2244" y="2037"/>
                    <a:pt x="2107" y="2178"/>
                  </a:cubicBezTo>
                  <a:cubicBezTo>
                    <a:pt x="1548" y="2769"/>
                    <a:pt x="1210" y="3359"/>
                    <a:pt x="1024" y="3922"/>
                  </a:cubicBezTo>
                  <a:cubicBezTo>
                    <a:pt x="908" y="3690"/>
                    <a:pt x="816" y="3447"/>
                    <a:pt x="756" y="3194"/>
                  </a:cubicBezTo>
                  <a:cubicBezTo>
                    <a:pt x="581" y="2407"/>
                    <a:pt x="809" y="1731"/>
                    <a:pt x="1431" y="1193"/>
                  </a:cubicBezTo>
                  <a:cubicBezTo>
                    <a:pt x="1765" y="898"/>
                    <a:pt x="2113" y="749"/>
                    <a:pt x="2465" y="749"/>
                  </a:cubicBezTo>
                  <a:close/>
                  <a:moveTo>
                    <a:pt x="1198" y="0"/>
                  </a:moveTo>
                  <a:cubicBezTo>
                    <a:pt x="952" y="0"/>
                    <a:pt x="724" y="75"/>
                    <a:pt x="524" y="223"/>
                  </a:cubicBezTo>
                  <a:cubicBezTo>
                    <a:pt x="137" y="515"/>
                    <a:pt x="0" y="951"/>
                    <a:pt x="137" y="1450"/>
                  </a:cubicBezTo>
                  <a:cubicBezTo>
                    <a:pt x="194" y="1647"/>
                    <a:pt x="278" y="1837"/>
                    <a:pt x="387" y="2009"/>
                  </a:cubicBezTo>
                  <a:cubicBezTo>
                    <a:pt x="264" y="2428"/>
                    <a:pt x="250" y="2874"/>
                    <a:pt x="355" y="3300"/>
                  </a:cubicBezTo>
                  <a:cubicBezTo>
                    <a:pt x="454" y="3729"/>
                    <a:pt x="633" y="4133"/>
                    <a:pt x="883" y="4499"/>
                  </a:cubicBezTo>
                  <a:cubicBezTo>
                    <a:pt x="799" y="4998"/>
                    <a:pt x="809" y="5512"/>
                    <a:pt x="918" y="6007"/>
                  </a:cubicBezTo>
                  <a:cubicBezTo>
                    <a:pt x="1048" y="6630"/>
                    <a:pt x="1305" y="7217"/>
                    <a:pt x="1671" y="7741"/>
                  </a:cubicBezTo>
                  <a:cubicBezTo>
                    <a:pt x="1639" y="8704"/>
                    <a:pt x="1857" y="9830"/>
                    <a:pt x="2606" y="11015"/>
                  </a:cubicBezTo>
                  <a:cubicBezTo>
                    <a:pt x="4118" y="13416"/>
                    <a:pt x="6161" y="14278"/>
                    <a:pt x="8049" y="14278"/>
                  </a:cubicBezTo>
                  <a:cubicBezTo>
                    <a:pt x="8827" y="14275"/>
                    <a:pt x="9593" y="14134"/>
                    <a:pt x="10321" y="13863"/>
                  </a:cubicBezTo>
                  <a:cubicBezTo>
                    <a:pt x="10546" y="13937"/>
                    <a:pt x="10785" y="13976"/>
                    <a:pt x="11024" y="13976"/>
                  </a:cubicBezTo>
                  <a:cubicBezTo>
                    <a:pt x="11678" y="13976"/>
                    <a:pt x="12290" y="13673"/>
                    <a:pt x="12790" y="13089"/>
                  </a:cubicBezTo>
                  <a:cubicBezTo>
                    <a:pt x="13391" y="12386"/>
                    <a:pt x="13806" y="11296"/>
                    <a:pt x="13925" y="10104"/>
                  </a:cubicBezTo>
                  <a:cubicBezTo>
                    <a:pt x="14052" y="8870"/>
                    <a:pt x="13859" y="7699"/>
                    <a:pt x="13380" y="6799"/>
                  </a:cubicBezTo>
                  <a:cubicBezTo>
                    <a:pt x="12972" y="6032"/>
                    <a:pt x="12255" y="5635"/>
                    <a:pt x="11724" y="5434"/>
                  </a:cubicBezTo>
                  <a:cubicBezTo>
                    <a:pt x="11271" y="5265"/>
                    <a:pt x="10778" y="5176"/>
                    <a:pt x="10329" y="5176"/>
                  </a:cubicBezTo>
                  <a:cubicBezTo>
                    <a:pt x="10211" y="5176"/>
                    <a:pt x="10095" y="5183"/>
                    <a:pt x="9983" y="5195"/>
                  </a:cubicBezTo>
                  <a:cubicBezTo>
                    <a:pt x="9966" y="5076"/>
                    <a:pt x="9945" y="4963"/>
                    <a:pt x="9917" y="4847"/>
                  </a:cubicBezTo>
                  <a:cubicBezTo>
                    <a:pt x="9751" y="4151"/>
                    <a:pt x="9386" y="3518"/>
                    <a:pt x="8865" y="3029"/>
                  </a:cubicBezTo>
                  <a:cubicBezTo>
                    <a:pt x="8184" y="2382"/>
                    <a:pt x="7309" y="2033"/>
                    <a:pt x="6470" y="2033"/>
                  </a:cubicBezTo>
                  <a:cubicBezTo>
                    <a:pt x="6383" y="2033"/>
                    <a:pt x="6296" y="2037"/>
                    <a:pt x="6210" y="2044"/>
                  </a:cubicBezTo>
                  <a:cubicBezTo>
                    <a:pt x="5992" y="1784"/>
                    <a:pt x="5736" y="1563"/>
                    <a:pt x="5444" y="1390"/>
                  </a:cubicBezTo>
                  <a:cubicBezTo>
                    <a:pt x="5073" y="1173"/>
                    <a:pt x="4683" y="1063"/>
                    <a:pt x="4288" y="1063"/>
                  </a:cubicBezTo>
                  <a:cubicBezTo>
                    <a:pt x="4196" y="1063"/>
                    <a:pt x="4105" y="1069"/>
                    <a:pt x="4013" y="1081"/>
                  </a:cubicBezTo>
                  <a:cubicBezTo>
                    <a:pt x="3854" y="905"/>
                    <a:pt x="3337" y="399"/>
                    <a:pt x="2617" y="339"/>
                  </a:cubicBezTo>
                  <a:cubicBezTo>
                    <a:pt x="2567" y="334"/>
                    <a:pt x="2518" y="332"/>
                    <a:pt x="2468" y="332"/>
                  </a:cubicBezTo>
                  <a:cubicBezTo>
                    <a:pt x="2373" y="332"/>
                    <a:pt x="2279" y="340"/>
                    <a:pt x="2184" y="356"/>
                  </a:cubicBezTo>
                  <a:cubicBezTo>
                    <a:pt x="2033" y="247"/>
                    <a:pt x="1868" y="156"/>
                    <a:pt x="1692" y="93"/>
                  </a:cubicBezTo>
                  <a:cubicBezTo>
                    <a:pt x="1521" y="31"/>
                    <a:pt x="1356" y="0"/>
                    <a:pt x="11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966" name="Google Shape;19966;p141"/>
          <p:cNvGrpSpPr/>
          <p:nvPr/>
        </p:nvGrpSpPr>
        <p:grpSpPr>
          <a:xfrm>
            <a:off x="6877101" y="1659831"/>
            <a:ext cx="365402" cy="360343"/>
            <a:chOff x="6876913" y="1502068"/>
            <a:chExt cx="365402" cy="360343"/>
          </a:xfrm>
        </p:grpSpPr>
        <p:sp>
          <p:nvSpPr>
            <p:cNvPr id="19967" name="Google Shape;19967;p141"/>
            <p:cNvSpPr/>
            <p:nvPr/>
          </p:nvSpPr>
          <p:spPr>
            <a:xfrm>
              <a:off x="7099615" y="1507390"/>
              <a:ext cx="114365" cy="132793"/>
            </a:xfrm>
            <a:custGeom>
              <a:avLst/>
              <a:gdLst/>
              <a:ahLst/>
              <a:cxnLst/>
              <a:rect l="l" t="t" r="r" b="b"/>
              <a:pathLst>
                <a:path w="4363" h="5066" extrusionOk="0">
                  <a:moveTo>
                    <a:pt x="3917" y="0"/>
                  </a:moveTo>
                  <a:cubicBezTo>
                    <a:pt x="3865" y="0"/>
                    <a:pt x="3812" y="10"/>
                    <a:pt x="3759" y="30"/>
                  </a:cubicBezTo>
                  <a:cubicBezTo>
                    <a:pt x="2982" y="325"/>
                    <a:pt x="1308" y="1310"/>
                    <a:pt x="0" y="2889"/>
                  </a:cubicBezTo>
                  <a:lnTo>
                    <a:pt x="3481" y="5066"/>
                  </a:lnTo>
                  <a:cubicBezTo>
                    <a:pt x="3481" y="5066"/>
                    <a:pt x="4245" y="2980"/>
                    <a:pt x="4354" y="452"/>
                  </a:cubicBezTo>
                  <a:cubicBezTo>
                    <a:pt x="4362" y="195"/>
                    <a:pt x="4153" y="0"/>
                    <a:pt x="3917" y="0"/>
                  </a:cubicBezTo>
                  <a:close/>
                </a:path>
              </a:pathLst>
            </a:custGeom>
            <a:solidFill>
              <a:srgbClr val="6989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8" name="Google Shape;19968;p141"/>
            <p:cNvSpPr/>
            <p:nvPr/>
          </p:nvSpPr>
          <p:spPr>
            <a:xfrm>
              <a:off x="7140244" y="1512213"/>
              <a:ext cx="73605" cy="127969"/>
            </a:xfrm>
            <a:custGeom>
              <a:avLst/>
              <a:gdLst/>
              <a:ahLst/>
              <a:cxnLst/>
              <a:rect l="l" t="t" r="r" b="b"/>
              <a:pathLst>
                <a:path w="2808" h="4882" extrusionOk="0">
                  <a:moveTo>
                    <a:pt x="2719" y="1"/>
                  </a:moveTo>
                  <a:cubicBezTo>
                    <a:pt x="2086" y="426"/>
                    <a:pt x="922" y="1516"/>
                    <a:pt x="1" y="3194"/>
                  </a:cubicBezTo>
                  <a:lnTo>
                    <a:pt x="1517" y="4621"/>
                  </a:lnTo>
                  <a:lnTo>
                    <a:pt x="1931" y="4882"/>
                  </a:lnTo>
                  <a:cubicBezTo>
                    <a:pt x="1931" y="4882"/>
                    <a:pt x="2695" y="2796"/>
                    <a:pt x="2804" y="268"/>
                  </a:cubicBezTo>
                  <a:cubicBezTo>
                    <a:pt x="2807" y="173"/>
                    <a:pt x="2775" y="78"/>
                    <a:pt x="2719" y="1"/>
                  </a:cubicBezTo>
                  <a:close/>
                </a:path>
              </a:pathLst>
            </a:custGeom>
            <a:solidFill>
              <a:srgbClr val="DB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9" name="Google Shape;19969;p141"/>
            <p:cNvSpPr/>
            <p:nvPr/>
          </p:nvSpPr>
          <p:spPr>
            <a:xfrm>
              <a:off x="6905275" y="1507390"/>
              <a:ext cx="114444" cy="132793"/>
            </a:xfrm>
            <a:custGeom>
              <a:avLst/>
              <a:gdLst/>
              <a:ahLst/>
              <a:cxnLst/>
              <a:rect l="l" t="t" r="r" b="b"/>
              <a:pathLst>
                <a:path w="4366" h="5066" extrusionOk="0">
                  <a:moveTo>
                    <a:pt x="447" y="0"/>
                  </a:moveTo>
                  <a:cubicBezTo>
                    <a:pt x="209" y="0"/>
                    <a:pt x="1" y="195"/>
                    <a:pt x="12" y="452"/>
                  </a:cubicBezTo>
                  <a:cubicBezTo>
                    <a:pt x="121" y="2980"/>
                    <a:pt x="881" y="5066"/>
                    <a:pt x="881" y="5066"/>
                  </a:cubicBezTo>
                  <a:lnTo>
                    <a:pt x="4365" y="2889"/>
                  </a:lnTo>
                  <a:cubicBezTo>
                    <a:pt x="3054" y="1310"/>
                    <a:pt x="1380" y="325"/>
                    <a:pt x="606" y="30"/>
                  </a:cubicBezTo>
                  <a:cubicBezTo>
                    <a:pt x="553" y="10"/>
                    <a:pt x="499" y="0"/>
                    <a:pt x="447" y="0"/>
                  </a:cubicBezTo>
                  <a:close/>
                </a:path>
              </a:pathLst>
            </a:custGeom>
            <a:solidFill>
              <a:srgbClr val="6989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0" name="Google Shape;19970;p141"/>
            <p:cNvSpPr/>
            <p:nvPr/>
          </p:nvSpPr>
          <p:spPr>
            <a:xfrm>
              <a:off x="6905485" y="1512213"/>
              <a:ext cx="73578" cy="127969"/>
            </a:xfrm>
            <a:custGeom>
              <a:avLst/>
              <a:gdLst/>
              <a:ahLst/>
              <a:cxnLst/>
              <a:rect l="l" t="t" r="r" b="b"/>
              <a:pathLst>
                <a:path w="2807" h="4882" extrusionOk="0">
                  <a:moveTo>
                    <a:pt x="85" y="1"/>
                  </a:moveTo>
                  <a:cubicBezTo>
                    <a:pt x="29" y="78"/>
                    <a:pt x="1" y="173"/>
                    <a:pt x="4" y="268"/>
                  </a:cubicBezTo>
                  <a:cubicBezTo>
                    <a:pt x="113" y="2796"/>
                    <a:pt x="873" y="4882"/>
                    <a:pt x="873" y="4882"/>
                  </a:cubicBezTo>
                  <a:lnTo>
                    <a:pt x="1288" y="4621"/>
                  </a:lnTo>
                  <a:lnTo>
                    <a:pt x="2807" y="3194"/>
                  </a:lnTo>
                  <a:cubicBezTo>
                    <a:pt x="1882" y="1516"/>
                    <a:pt x="725" y="426"/>
                    <a:pt x="85" y="1"/>
                  </a:cubicBezTo>
                  <a:close/>
                </a:path>
              </a:pathLst>
            </a:custGeom>
            <a:solidFill>
              <a:srgbClr val="DB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1" name="Google Shape;19971;p141"/>
            <p:cNvSpPr/>
            <p:nvPr/>
          </p:nvSpPr>
          <p:spPr>
            <a:xfrm>
              <a:off x="7025407" y="1811323"/>
              <a:ext cx="68519" cy="45741"/>
            </a:xfrm>
            <a:custGeom>
              <a:avLst/>
              <a:gdLst/>
              <a:ahLst/>
              <a:cxnLst/>
              <a:rect l="l" t="t" r="r" b="b"/>
              <a:pathLst>
                <a:path w="2614" h="1745" extrusionOk="0">
                  <a:moveTo>
                    <a:pt x="1305" y="1"/>
                  </a:moveTo>
                  <a:cubicBezTo>
                    <a:pt x="584" y="1"/>
                    <a:pt x="0" y="391"/>
                    <a:pt x="0" y="873"/>
                  </a:cubicBezTo>
                  <a:cubicBezTo>
                    <a:pt x="0" y="1354"/>
                    <a:pt x="584" y="1745"/>
                    <a:pt x="1305" y="1745"/>
                  </a:cubicBezTo>
                  <a:cubicBezTo>
                    <a:pt x="2026" y="1745"/>
                    <a:pt x="2613" y="1354"/>
                    <a:pt x="2613" y="873"/>
                  </a:cubicBezTo>
                  <a:cubicBezTo>
                    <a:pt x="2613" y="391"/>
                    <a:pt x="2026" y="1"/>
                    <a:pt x="1305" y="1"/>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2" name="Google Shape;19972;p141"/>
            <p:cNvSpPr/>
            <p:nvPr/>
          </p:nvSpPr>
          <p:spPr>
            <a:xfrm>
              <a:off x="6882706" y="1571663"/>
              <a:ext cx="353895" cy="245768"/>
            </a:xfrm>
            <a:custGeom>
              <a:avLst/>
              <a:gdLst/>
              <a:ahLst/>
              <a:cxnLst/>
              <a:rect l="l" t="t" r="r" b="b"/>
              <a:pathLst>
                <a:path w="13501" h="9376" extrusionOk="0">
                  <a:moveTo>
                    <a:pt x="6749" y="1"/>
                  </a:moveTo>
                  <a:cubicBezTo>
                    <a:pt x="3563" y="1"/>
                    <a:pt x="831" y="2336"/>
                    <a:pt x="1" y="6534"/>
                  </a:cubicBezTo>
                  <a:cubicBezTo>
                    <a:pt x="1" y="6534"/>
                    <a:pt x="1267" y="6897"/>
                    <a:pt x="1418" y="6967"/>
                  </a:cubicBezTo>
                  <a:lnTo>
                    <a:pt x="1175" y="7980"/>
                  </a:lnTo>
                  <a:cubicBezTo>
                    <a:pt x="1175" y="7980"/>
                    <a:pt x="3331" y="8630"/>
                    <a:pt x="4692" y="9376"/>
                  </a:cubicBezTo>
                  <a:lnTo>
                    <a:pt x="8806" y="9376"/>
                  </a:lnTo>
                  <a:cubicBezTo>
                    <a:pt x="10171" y="8630"/>
                    <a:pt x="12323" y="7980"/>
                    <a:pt x="12323" y="7980"/>
                  </a:cubicBezTo>
                  <a:lnTo>
                    <a:pt x="12083" y="6967"/>
                  </a:lnTo>
                  <a:cubicBezTo>
                    <a:pt x="12231" y="6897"/>
                    <a:pt x="13501" y="6534"/>
                    <a:pt x="13501" y="6534"/>
                  </a:cubicBezTo>
                  <a:cubicBezTo>
                    <a:pt x="12671" y="2336"/>
                    <a:pt x="9935" y="1"/>
                    <a:pt x="6749" y="1"/>
                  </a:cubicBezTo>
                  <a:close/>
                </a:path>
              </a:pathLst>
            </a:custGeom>
            <a:solidFill>
              <a:srgbClr val="819C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3" name="Google Shape;19973;p141"/>
            <p:cNvSpPr/>
            <p:nvPr/>
          </p:nvSpPr>
          <p:spPr>
            <a:xfrm>
              <a:off x="7002550" y="1725792"/>
              <a:ext cx="114129" cy="111298"/>
            </a:xfrm>
            <a:custGeom>
              <a:avLst/>
              <a:gdLst/>
              <a:ahLst/>
              <a:cxnLst/>
              <a:rect l="l" t="t" r="r" b="b"/>
              <a:pathLst>
                <a:path w="4354" h="4246" extrusionOk="0">
                  <a:moveTo>
                    <a:pt x="2177" y="0"/>
                  </a:moveTo>
                  <a:cubicBezTo>
                    <a:pt x="1463" y="0"/>
                    <a:pt x="820" y="433"/>
                    <a:pt x="545" y="1090"/>
                  </a:cubicBezTo>
                  <a:cubicBezTo>
                    <a:pt x="275" y="1751"/>
                    <a:pt x="0" y="2406"/>
                    <a:pt x="0" y="3049"/>
                  </a:cubicBezTo>
                  <a:cubicBezTo>
                    <a:pt x="0" y="3552"/>
                    <a:pt x="515" y="4246"/>
                    <a:pt x="1351" y="4246"/>
                  </a:cubicBezTo>
                  <a:cubicBezTo>
                    <a:pt x="1561" y="4246"/>
                    <a:pt x="1792" y="4202"/>
                    <a:pt x="2040" y="4100"/>
                  </a:cubicBezTo>
                  <a:cubicBezTo>
                    <a:pt x="2084" y="4083"/>
                    <a:pt x="2130" y="4074"/>
                    <a:pt x="2177" y="4074"/>
                  </a:cubicBezTo>
                  <a:cubicBezTo>
                    <a:pt x="2225" y="4074"/>
                    <a:pt x="2272" y="4083"/>
                    <a:pt x="2318" y="4100"/>
                  </a:cubicBezTo>
                  <a:cubicBezTo>
                    <a:pt x="2565" y="4202"/>
                    <a:pt x="2795" y="4246"/>
                    <a:pt x="3005" y="4246"/>
                  </a:cubicBezTo>
                  <a:cubicBezTo>
                    <a:pt x="3839" y="4246"/>
                    <a:pt x="4354" y="3552"/>
                    <a:pt x="4354" y="3049"/>
                  </a:cubicBezTo>
                  <a:cubicBezTo>
                    <a:pt x="4354" y="2406"/>
                    <a:pt x="4083" y="1751"/>
                    <a:pt x="3809" y="1090"/>
                  </a:cubicBezTo>
                  <a:cubicBezTo>
                    <a:pt x="3534" y="433"/>
                    <a:pt x="2891" y="0"/>
                    <a:pt x="2177" y="0"/>
                  </a:cubicBezTo>
                  <a:close/>
                </a:path>
              </a:pathLst>
            </a:custGeom>
            <a:solidFill>
              <a:srgbClr val="6989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4" name="Google Shape;19974;p141"/>
            <p:cNvSpPr/>
            <p:nvPr/>
          </p:nvSpPr>
          <p:spPr>
            <a:xfrm>
              <a:off x="6882706" y="1656670"/>
              <a:ext cx="148441" cy="160761"/>
            </a:xfrm>
            <a:custGeom>
              <a:avLst/>
              <a:gdLst/>
              <a:ahLst/>
              <a:cxnLst/>
              <a:rect l="l" t="t" r="r" b="b"/>
              <a:pathLst>
                <a:path w="5663" h="6133" extrusionOk="0">
                  <a:moveTo>
                    <a:pt x="4017" y="1"/>
                  </a:moveTo>
                  <a:cubicBezTo>
                    <a:pt x="3917" y="1"/>
                    <a:pt x="3812" y="8"/>
                    <a:pt x="3704" y="25"/>
                  </a:cubicBezTo>
                  <a:cubicBezTo>
                    <a:pt x="2628" y="183"/>
                    <a:pt x="1253" y="949"/>
                    <a:pt x="1" y="3288"/>
                  </a:cubicBezTo>
                  <a:cubicBezTo>
                    <a:pt x="1" y="3288"/>
                    <a:pt x="1270" y="3654"/>
                    <a:pt x="1422" y="3724"/>
                  </a:cubicBezTo>
                  <a:lnTo>
                    <a:pt x="1175" y="4737"/>
                  </a:lnTo>
                  <a:cubicBezTo>
                    <a:pt x="1175" y="4737"/>
                    <a:pt x="3331" y="5387"/>
                    <a:pt x="4692" y="6133"/>
                  </a:cubicBezTo>
                  <a:cubicBezTo>
                    <a:pt x="4618" y="5995"/>
                    <a:pt x="4579" y="5841"/>
                    <a:pt x="4572" y="5686"/>
                  </a:cubicBezTo>
                  <a:cubicBezTo>
                    <a:pt x="4572" y="4406"/>
                    <a:pt x="5662" y="3073"/>
                    <a:pt x="5662" y="1765"/>
                  </a:cubicBezTo>
                  <a:cubicBezTo>
                    <a:pt x="5662" y="918"/>
                    <a:pt x="5102" y="1"/>
                    <a:pt x="4017" y="1"/>
                  </a:cubicBezTo>
                  <a:close/>
                </a:path>
              </a:pathLst>
            </a:custGeom>
            <a:solidFill>
              <a:srgbClr val="DB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5" name="Google Shape;19975;p141"/>
            <p:cNvSpPr/>
            <p:nvPr/>
          </p:nvSpPr>
          <p:spPr>
            <a:xfrm>
              <a:off x="7088081" y="1656670"/>
              <a:ext cx="148441" cy="160761"/>
            </a:xfrm>
            <a:custGeom>
              <a:avLst/>
              <a:gdLst/>
              <a:ahLst/>
              <a:cxnLst/>
              <a:rect l="l" t="t" r="r" b="b"/>
              <a:pathLst>
                <a:path w="5663" h="6133" extrusionOk="0">
                  <a:moveTo>
                    <a:pt x="1649" y="1"/>
                  </a:moveTo>
                  <a:cubicBezTo>
                    <a:pt x="561" y="1"/>
                    <a:pt x="1" y="918"/>
                    <a:pt x="1" y="1765"/>
                  </a:cubicBezTo>
                  <a:cubicBezTo>
                    <a:pt x="1" y="3073"/>
                    <a:pt x="1091" y="4406"/>
                    <a:pt x="1091" y="5686"/>
                  </a:cubicBezTo>
                  <a:cubicBezTo>
                    <a:pt x="1087" y="5841"/>
                    <a:pt x="1045" y="5995"/>
                    <a:pt x="971" y="6133"/>
                  </a:cubicBezTo>
                  <a:cubicBezTo>
                    <a:pt x="2336" y="5387"/>
                    <a:pt x="4488" y="4737"/>
                    <a:pt x="4488" y="4737"/>
                  </a:cubicBezTo>
                  <a:lnTo>
                    <a:pt x="4245" y="3724"/>
                  </a:lnTo>
                  <a:cubicBezTo>
                    <a:pt x="4396" y="3654"/>
                    <a:pt x="5662" y="3288"/>
                    <a:pt x="5662" y="3288"/>
                  </a:cubicBezTo>
                  <a:cubicBezTo>
                    <a:pt x="4410" y="949"/>
                    <a:pt x="3035" y="183"/>
                    <a:pt x="1963" y="25"/>
                  </a:cubicBezTo>
                  <a:cubicBezTo>
                    <a:pt x="1854" y="8"/>
                    <a:pt x="1749" y="1"/>
                    <a:pt x="1649" y="1"/>
                  </a:cubicBezTo>
                  <a:close/>
                </a:path>
              </a:pathLst>
            </a:custGeom>
            <a:solidFill>
              <a:srgbClr val="DB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6" name="Google Shape;19976;p141"/>
            <p:cNvSpPr/>
            <p:nvPr/>
          </p:nvSpPr>
          <p:spPr>
            <a:xfrm>
              <a:off x="6968343" y="1680077"/>
              <a:ext cx="39948" cy="51455"/>
            </a:xfrm>
            <a:custGeom>
              <a:avLst/>
              <a:gdLst/>
              <a:ahLst/>
              <a:cxnLst/>
              <a:rect l="l" t="t" r="r" b="b"/>
              <a:pathLst>
                <a:path w="1524" h="1963" extrusionOk="0">
                  <a:moveTo>
                    <a:pt x="760" y="0"/>
                  </a:moveTo>
                  <a:cubicBezTo>
                    <a:pt x="342" y="4"/>
                    <a:pt x="1" y="341"/>
                    <a:pt x="1" y="763"/>
                  </a:cubicBezTo>
                  <a:lnTo>
                    <a:pt x="1" y="1199"/>
                  </a:lnTo>
                  <a:cubicBezTo>
                    <a:pt x="1" y="1618"/>
                    <a:pt x="342" y="1959"/>
                    <a:pt x="760" y="1962"/>
                  </a:cubicBezTo>
                  <a:cubicBezTo>
                    <a:pt x="1182" y="1959"/>
                    <a:pt x="1520" y="1618"/>
                    <a:pt x="1523" y="1199"/>
                  </a:cubicBezTo>
                  <a:lnTo>
                    <a:pt x="1523" y="763"/>
                  </a:lnTo>
                  <a:cubicBezTo>
                    <a:pt x="1520" y="345"/>
                    <a:pt x="1182" y="4"/>
                    <a:pt x="760"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7" name="Google Shape;19977;p141"/>
            <p:cNvSpPr/>
            <p:nvPr/>
          </p:nvSpPr>
          <p:spPr>
            <a:xfrm>
              <a:off x="6985223" y="1680077"/>
              <a:ext cx="23250" cy="40393"/>
            </a:xfrm>
            <a:custGeom>
              <a:avLst/>
              <a:gdLst/>
              <a:ahLst/>
              <a:cxnLst/>
              <a:rect l="l" t="t" r="r" b="b"/>
              <a:pathLst>
                <a:path w="887" h="1541" extrusionOk="0">
                  <a:moveTo>
                    <a:pt x="116" y="0"/>
                  </a:moveTo>
                  <a:cubicBezTo>
                    <a:pt x="81" y="4"/>
                    <a:pt x="42" y="7"/>
                    <a:pt x="7" y="14"/>
                  </a:cubicBezTo>
                  <a:lnTo>
                    <a:pt x="7" y="1090"/>
                  </a:lnTo>
                  <a:cubicBezTo>
                    <a:pt x="0" y="1336"/>
                    <a:pt x="197" y="1540"/>
                    <a:pt x="443" y="1540"/>
                  </a:cubicBezTo>
                  <a:cubicBezTo>
                    <a:pt x="689" y="1540"/>
                    <a:pt x="886" y="1336"/>
                    <a:pt x="879" y="1090"/>
                  </a:cubicBezTo>
                  <a:lnTo>
                    <a:pt x="879" y="763"/>
                  </a:lnTo>
                  <a:cubicBezTo>
                    <a:pt x="876" y="345"/>
                    <a:pt x="538" y="4"/>
                    <a:pt x="116"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8" name="Google Shape;19978;p141"/>
            <p:cNvSpPr/>
            <p:nvPr/>
          </p:nvSpPr>
          <p:spPr>
            <a:xfrm>
              <a:off x="6979693" y="1685792"/>
              <a:ext cx="17169" cy="17169"/>
            </a:xfrm>
            <a:custGeom>
              <a:avLst/>
              <a:gdLst/>
              <a:ahLst/>
              <a:cxnLst/>
              <a:rect l="l" t="t" r="r" b="b"/>
              <a:pathLst>
                <a:path w="655" h="655" extrusionOk="0">
                  <a:moveTo>
                    <a:pt x="327" y="0"/>
                  </a:moveTo>
                  <a:cubicBezTo>
                    <a:pt x="148" y="0"/>
                    <a:pt x="0" y="148"/>
                    <a:pt x="0" y="327"/>
                  </a:cubicBezTo>
                  <a:cubicBezTo>
                    <a:pt x="0" y="510"/>
                    <a:pt x="148" y="654"/>
                    <a:pt x="327" y="654"/>
                  </a:cubicBezTo>
                  <a:cubicBezTo>
                    <a:pt x="510" y="654"/>
                    <a:pt x="654" y="510"/>
                    <a:pt x="654" y="327"/>
                  </a:cubicBezTo>
                  <a:cubicBezTo>
                    <a:pt x="654" y="148"/>
                    <a:pt x="510" y="0"/>
                    <a:pt x="32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9" name="Google Shape;19979;p141"/>
            <p:cNvSpPr/>
            <p:nvPr/>
          </p:nvSpPr>
          <p:spPr>
            <a:xfrm>
              <a:off x="7110939" y="1680077"/>
              <a:ext cx="40026" cy="51455"/>
            </a:xfrm>
            <a:custGeom>
              <a:avLst/>
              <a:gdLst/>
              <a:ahLst/>
              <a:cxnLst/>
              <a:rect l="l" t="t" r="r" b="b"/>
              <a:pathLst>
                <a:path w="1527" h="1963" extrusionOk="0">
                  <a:moveTo>
                    <a:pt x="764" y="0"/>
                  </a:moveTo>
                  <a:cubicBezTo>
                    <a:pt x="345" y="4"/>
                    <a:pt x="4" y="341"/>
                    <a:pt x="1" y="763"/>
                  </a:cubicBezTo>
                  <a:lnTo>
                    <a:pt x="1" y="1199"/>
                  </a:lnTo>
                  <a:cubicBezTo>
                    <a:pt x="4" y="1618"/>
                    <a:pt x="345" y="1959"/>
                    <a:pt x="764" y="1962"/>
                  </a:cubicBezTo>
                  <a:cubicBezTo>
                    <a:pt x="1186" y="1959"/>
                    <a:pt x="1527" y="1618"/>
                    <a:pt x="1527" y="1199"/>
                  </a:cubicBezTo>
                  <a:lnTo>
                    <a:pt x="1527" y="763"/>
                  </a:lnTo>
                  <a:cubicBezTo>
                    <a:pt x="1527" y="341"/>
                    <a:pt x="1186" y="4"/>
                    <a:pt x="764"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0" name="Google Shape;19980;p141"/>
            <p:cNvSpPr/>
            <p:nvPr/>
          </p:nvSpPr>
          <p:spPr>
            <a:xfrm>
              <a:off x="7127898" y="1680077"/>
              <a:ext cx="23250" cy="40393"/>
            </a:xfrm>
            <a:custGeom>
              <a:avLst/>
              <a:gdLst/>
              <a:ahLst/>
              <a:cxnLst/>
              <a:rect l="l" t="t" r="r" b="b"/>
              <a:pathLst>
                <a:path w="887" h="1541" extrusionOk="0">
                  <a:moveTo>
                    <a:pt x="117" y="0"/>
                  </a:moveTo>
                  <a:cubicBezTo>
                    <a:pt x="82" y="4"/>
                    <a:pt x="43" y="7"/>
                    <a:pt x="8" y="14"/>
                  </a:cubicBezTo>
                  <a:lnTo>
                    <a:pt x="8" y="1090"/>
                  </a:lnTo>
                  <a:cubicBezTo>
                    <a:pt x="1" y="1336"/>
                    <a:pt x="198" y="1540"/>
                    <a:pt x="444" y="1540"/>
                  </a:cubicBezTo>
                  <a:cubicBezTo>
                    <a:pt x="690" y="1540"/>
                    <a:pt x="887" y="1336"/>
                    <a:pt x="880" y="1090"/>
                  </a:cubicBezTo>
                  <a:lnTo>
                    <a:pt x="880" y="763"/>
                  </a:lnTo>
                  <a:cubicBezTo>
                    <a:pt x="876" y="345"/>
                    <a:pt x="539" y="4"/>
                    <a:pt x="117"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1" name="Google Shape;19981;p141"/>
            <p:cNvSpPr/>
            <p:nvPr/>
          </p:nvSpPr>
          <p:spPr>
            <a:xfrm>
              <a:off x="7122367" y="1685792"/>
              <a:ext cx="17169" cy="17169"/>
            </a:xfrm>
            <a:custGeom>
              <a:avLst/>
              <a:gdLst/>
              <a:ahLst/>
              <a:cxnLst/>
              <a:rect l="l" t="t" r="r" b="b"/>
              <a:pathLst>
                <a:path w="655" h="655" extrusionOk="0">
                  <a:moveTo>
                    <a:pt x="328" y="0"/>
                  </a:moveTo>
                  <a:cubicBezTo>
                    <a:pt x="148" y="0"/>
                    <a:pt x="1" y="148"/>
                    <a:pt x="1" y="327"/>
                  </a:cubicBezTo>
                  <a:cubicBezTo>
                    <a:pt x="1" y="510"/>
                    <a:pt x="148" y="654"/>
                    <a:pt x="328" y="654"/>
                  </a:cubicBezTo>
                  <a:cubicBezTo>
                    <a:pt x="507" y="654"/>
                    <a:pt x="655" y="510"/>
                    <a:pt x="655" y="327"/>
                  </a:cubicBezTo>
                  <a:cubicBezTo>
                    <a:pt x="655" y="148"/>
                    <a:pt x="507" y="0"/>
                    <a:pt x="32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2" name="Google Shape;19982;p141"/>
            <p:cNvSpPr/>
            <p:nvPr/>
          </p:nvSpPr>
          <p:spPr>
            <a:xfrm>
              <a:off x="6882706" y="1571663"/>
              <a:ext cx="176934" cy="222439"/>
            </a:xfrm>
            <a:custGeom>
              <a:avLst/>
              <a:gdLst/>
              <a:ahLst/>
              <a:cxnLst/>
              <a:rect l="l" t="t" r="r" b="b"/>
              <a:pathLst>
                <a:path w="6750" h="8486" extrusionOk="0">
                  <a:moveTo>
                    <a:pt x="6749" y="1"/>
                  </a:moveTo>
                  <a:cubicBezTo>
                    <a:pt x="3563" y="1"/>
                    <a:pt x="831" y="2336"/>
                    <a:pt x="1" y="6534"/>
                  </a:cubicBezTo>
                  <a:cubicBezTo>
                    <a:pt x="1" y="6534"/>
                    <a:pt x="1267" y="6897"/>
                    <a:pt x="1418" y="6967"/>
                  </a:cubicBezTo>
                  <a:lnTo>
                    <a:pt x="1175" y="7980"/>
                  </a:lnTo>
                  <a:cubicBezTo>
                    <a:pt x="1175" y="7980"/>
                    <a:pt x="1844" y="8180"/>
                    <a:pt x="2666" y="8486"/>
                  </a:cubicBezTo>
                  <a:cubicBezTo>
                    <a:pt x="1640" y="2037"/>
                    <a:pt x="5947" y="1"/>
                    <a:pt x="6749" y="1"/>
                  </a:cubicBezTo>
                  <a:close/>
                </a:path>
              </a:pathLst>
            </a:custGeom>
            <a:solidFill>
              <a:srgbClr val="6989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3" name="Google Shape;19983;p141"/>
            <p:cNvSpPr/>
            <p:nvPr/>
          </p:nvSpPr>
          <p:spPr>
            <a:xfrm>
              <a:off x="6882706" y="1661257"/>
              <a:ext cx="80970" cy="132845"/>
            </a:xfrm>
            <a:custGeom>
              <a:avLst/>
              <a:gdLst/>
              <a:ahLst/>
              <a:cxnLst/>
              <a:rect l="l" t="t" r="r" b="b"/>
              <a:pathLst>
                <a:path w="3089" h="5068" extrusionOk="0">
                  <a:moveTo>
                    <a:pt x="3088" y="1"/>
                  </a:moveTo>
                  <a:cubicBezTo>
                    <a:pt x="2132" y="338"/>
                    <a:pt x="1024" y="1200"/>
                    <a:pt x="1" y="3113"/>
                  </a:cubicBezTo>
                  <a:cubicBezTo>
                    <a:pt x="1" y="3113"/>
                    <a:pt x="1267" y="3479"/>
                    <a:pt x="1418" y="3549"/>
                  </a:cubicBezTo>
                  <a:lnTo>
                    <a:pt x="1175" y="4562"/>
                  </a:lnTo>
                  <a:cubicBezTo>
                    <a:pt x="1175" y="4562"/>
                    <a:pt x="1844" y="4762"/>
                    <a:pt x="2666" y="5068"/>
                  </a:cubicBezTo>
                  <a:cubicBezTo>
                    <a:pt x="2325" y="2919"/>
                    <a:pt x="2572" y="1260"/>
                    <a:pt x="3088" y="1"/>
                  </a:cubicBezTo>
                  <a:close/>
                </a:path>
              </a:pathLst>
            </a:custGeom>
            <a:solidFill>
              <a:srgbClr val="D1DE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4" name="Google Shape;19984;p141"/>
            <p:cNvSpPr/>
            <p:nvPr/>
          </p:nvSpPr>
          <p:spPr>
            <a:xfrm>
              <a:off x="7030388" y="1777116"/>
              <a:ext cx="57825" cy="40026"/>
            </a:xfrm>
            <a:custGeom>
              <a:avLst/>
              <a:gdLst/>
              <a:ahLst/>
              <a:cxnLst/>
              <a:rect l="l" t="t" r="r" b="b"/>
              <a:pathLst>
                <a:path w="2206" h="1527" extrusionOk="0">
                  <a:moveTo>
                    <a:pt x="1104" y="1"/>
                  </a:moveTo>
                  <a:cubicBezTo>
                    <a:pt x="496" y="1"/>
                    <a:pt x="0" y="324"/>
                    <a:pt x="0" y="722"/>
                  </a:cubicBezTo>
                  <a:cubicBezTo>
                    <a:pt x="0" y="1109"/>
                    <a:pt x="464" y="1309"/>
                    <a:pt x="799" y="1460"/>
                  </a:cubicBezTo>
                  <a:cubicBezTo>
                    <a:pt x="895" y="1504"/>
                    <a:pt x="999" y="1526"/>
                    <a:pt x="1103" y="1526"/>
                  </a:cubicBezTo>
                  <a:cubicBezTo>
                    <a:pt x="1206" y="1526"/>
                    <a:pt x="1310" y="1504"/>
                    <a:pt x="1407" y="1460"/>
                  </a:cubicBezTo>
                  <a:cubicBezTo>
                    <a:pt x="1741" y="1309"/>
                    <a:pt x="2205" y="1109"/>
                    <a:pt x="2205" y="722"/>
                  </a:cubicBezTo>
                  <a:cubicBezTo>
                    <a:pt x="2205" y="324"/>
                    <a:pt x="1713" y="1"/>
                    <a:pt x="1104"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5" name="Google Shape;19985;p141"/>
            <p:cNvSpPr/>
            <p:nvPr/>
          </p:nvSpPr>
          <p:spPr>
            <a:xfrm>
              <a:off x="6876913" y="1502068"/>
              <a:ext cx="365402" cy="360343"/>
            </a:xfrm>
            <a:custGeom>
              <a:avLst/>
              <a:gdLst/>
              <a:ahLst/>
              <a:cxnLst/>
              <a:rect l="l" t="t" r="r" b="b"/>
              <a:pathLst>
                <a:path w="13940" h="13747" extrusionOk="0">
                  <a:moveTo>
                    <a:pt x="1548" y="412"/>
                  </a:moveTo>
                  <a:cubicBezTo>
                    <a:pt x="1572" y="412"/>
                    <a:pt x="1593" y="419"/>
                    <a:pt x="1614" y="426"/>
                  </a:cubicBezTo>
                  <a:cubicBezTo>
                    <a:pt x="2304" y="687"/>
                    <a:pt x="3626" y="1341"/>
                    <a:pt x="4885" y="2796"/>
                  </a:cubicBezTo>
                  <a:cubicBezTo>
                    <a:pt x="4596" y="2895"/>
                    <a:pt x="4319" y="3014"/>
                    <a:pt x="4048" y="3155"/>
                  </a:cubicBezTo>
                  <a:cubicBezTo>
                    <a:pt x="2979" y="1559"/>
                    <a:pt x="1920" y="690"/>
                    <a:pt x="1548" y="412"/>
                  </a:cubicBezTo>
                  <a:close/>
                  <a:moveTo>
                    <a:pt x="1302" y="736"/>
                  </a:moveTo>
                  <a:lnTo>
                    <a:pt x="1302" y="736"/>
                  </a:lnTo>
                  <a:cubicBezTo>
                    <a:pt x="1639" y="989"/>
                    <a:pt x="2663" y="1830"/>
                    <a:pt x="3693" y="3352"/>
                  </a:cubicBezTo>
                  <a:cubicBezTo>
                    <a:pt x="3292" y="3595"/>
                    <a:pt x="2916" y="3880"/>
                    <a:pt x="2574" y="4200"/>
                  </a:cubicBezTo>
                  <a:cubicBezTo>
                    <a:pt x="2392" y="4372"/>
                    <a:pt x="2216" y="4551"/>
                    <a:pt x="2054" y="4741"/>
                  </a:cubicBezTo>
                  <a:cubicBezTo>
                    <a:pt x="1625" y="3445"/>
                    <a:pt x="1369" y="2099"/>
                    <a:pt x="1302" y="736"/>
                  </a:cubicBezTo>
                  <a:close/>
                  <a:moveTo>
                    <a:pt x="12392" y="409"/>
                  </a:moveTo>
                  <a:lnTo>
                    <a:pt x="12392" y="409"/>
                  </a:lnTo>
                  <a:cubicBezTo>
                    <a:pt x="12266" y="504"/>
                    <a:pt x="12058" y="669"/>
                    <a:pt x="11798" y="912"/>
                  </a:cubicBezTo>
                  <a:cubicBezTo>
                    <a:pt x="11642" y="1054"/>
                    <a:pt x="11774" y="1268"/>
                    <a:pt x="11935" y="1268"/>
                  </a:cubicBezTo>
                  <a:cubicBezTo>
                    <a:pt x="11981" y="1268"/>
                    <a:pt x="12028" y="1251"/>
                    <a:pt x="12072" y="1211"/>
                  </a:cubicBezTo>
                  <a:cubicBezTo>
                    <a:pt x="12326" y="978"/>
                    <a:pt x="12523" y="820"/>
                    <a:pt x="12642" y="732"/>
                  </a:cubicBezTo>
                  <a:lnTo>
                    <a:pt x="12642" y="732"/>
                  </a:lnTo>
                  <a:cubicBezTo>
                    <a:pt x="12572" y="2097"/>
                    <a:pt x="12319" y="3443"/>
                    <a:pt x="11886" y="4741"/>
                  </a:cubicBezTo>
                  <a:cubicBezTo>
                    <a:pt x="11724" y="4551"/>
                    <a:pt x="11552" y="4368"/>
                    <a:pt x="11369" y="4200"/>
                  </a:cubicBezTo>
                  <a:cubicBezTo>
                    <a:pt x="11025" y="3876"/>
                    <a:pt x="10652" y="3595"/>
                    <a:pt x="10251" y="3352"/>
                  </a:cubicBezTo>
                  <a:cubicBezTo>
                    <a:pt x="10603" y="2828"/>
                    <a:pt x="10993" y="2332"/>
                    <a:pt x="11418" y="1865"/>
                  </a:cubicBezTo>
                  <a:cubicBezTo>
                    <a:pt x="11542" y="1715"/>
                    <a:pt x="11410" y="1530"/>
                    <a:pt x="11259" y="1530"/>
                  </a:cubicBezTo>
                  <a:cubicBezTo>
                    <a:pt x="11212" y="1530"/>
                    <a:pt x="11163" y="1548"/>
                    <a:pt x="11119" y="1590"/>
                  </a:cubicBezTo>
                  <a:cubicBezTo>
                    <a:pt x="10673" y="2079"/>
                    <a:pt x="10261" y="2603"/>
                    <a:pt x="9892" y="3155"/>
                  </a:cubicBezTo>
                  <a:cubicBezTo>
                    <a:pt x="9621" y="3014"/>
                    <a:pt x="9344" y="2895"/>
                    <a:pt x="9059" y="2796"/>
                  </a:cubicBezTo>
                  <a:cubicBezTo>
                    <a:pt x="10318" y="1341"/>
                    <a:pt x="11636" y="687"/>
                    <a:pt x="12326" y="423"/>
                  </a:cubicBezTo>
                  <a:cubicBezTo>
                    <a:pt x="12347" y="416"/>
                    <a:pt x="12371" y="412"/>
                    <a:pt x="12392" y="409"/>
                  </a:cubicBezTo>
                  <a:close/>
                  <a:moveTo>
                    <a:pt x="9709" y="6105"/>
                  </a:moveTo>
                  <a:cubicBezTo>
                    <a:pt x="9799" y="6105"/>
                    <a:pt x="9892" y="6112"/>
                    <a:pt x="9987" y="6127"/>
                  </a:cubicBezTo>
                  <a:cubicBezTo>
                    <a:pt x="11566" y="6359"/>
                    <a:pt x="12705" y="7804"/>
                    <a:pt x="13416" y="9063"/>
                  </a:cubicBezTo>
                  <a:cubicBezTo>
                    <a:pt x="13022" y="9179"/>
                    <a:pt x="12336" y="9383"/>
                    <a:pt x="12213" y="9443"/>
                  </a:cubicBezTo>
                  <a:cubicBezTo>
                    <a:pt x="12125" y="9481"/>
                    <a:pt x="12083" y="9576"/>
                    <a:pt x="12104" y="9671"/>
                  </a:cubicBezTo>
                  <a:lnTo>
                    <a:pt x="12101" y="9671"/>
                  </a:lnTo>
                  <a:lnTo>
                    <a:pt x="12301" y="10497"/>
                  </a:lnTo>
                  <a:cubicBezTo>
                    <a:pt x="11809" y="10656"/>
                    <a:pt x="10448" y="11106"/>
                    <a:pt x="9347" y="11651"/>
                  </a:cubicBezTo>
                  <a:cubicBezTo>
                    <a:pt x="9347" y="11630"/>
                    <a:pt x="9351" y="11609"/>
                    <a:pt x="9351" y="11584"/>
                  </a:cubicBezTo>
                  <a:cubicBezTo>
                    <a:pt x="9351" y="10909"/>
                    <a:pt x="9069" y="10227"/>
                    <a:pt x="8795" y="9569"/>
                  </a:cubicBezTo>
                  <a:cubicBezTo>
                    <a:pt x="8531" y="8936"/>
                    <a:pt x="8261" y="8282"/>
                    <a:pt x="8261" y="7667"/>
                  </a:cubicBezTo>
                  <a:cubicBezTo>
                    <a:pt x="8261" y="7178"/>
                    <a:pt x="8461" y="6714"/>
                    <a:pt x="8795" y="6425"/>
                  </a:cubicBezTo>
                  <a:cubicBezTo>
                    <a:pt x="9039" y="6215"/>
                    <a:pt x="9353" y="6105"/>
                    <a:pt x="9709" y="6105"/>
                  </a:cubicBezTo>
                  <a:close/>
                  <a:moveTo>
                    <a:pt x="4226" y="6103"/>
                  </a:moveTo>
                  <a:cubicBezTo>
                    <a:pt x="4583" y="6103"/>
                    <a:pt x="4897" y="6211"/>
                    <a:pt x="5145" y="6425"/>
                  </a:cubicBezTo>
                  <a:cubicBezTo>
                    <a:pt x="5479" y="6714"/>
                    <a:pt x="5676" y="7178"/>
                    <a:pt x="5676" y="7663"/>
                  </a:cubicBezTo>
                  <a:cubicBezTo>
                    <a:pt x="5676" y="8279"/>
                    <a:pt x="5405" y="8936"/>
                    <a:pt x="5145" y="9569"/>
                  </a:cubicBezTo>
                  <a:cubicBezTo>
                    <a:pt x="4871" y="10227"/>
                    <a:pt x="4589" y="10909"/>
                    <a:pt x="4589" y="11584"/>
                  </a:cubicBezTo>
                  <a:cubicBezTo>
                    <a:pt x="4589" y="11605"/>
                    <a:pt x="4589" y="11630"/>
                    <a:pt x="4593" y="11654"/>
                  </a:cubicBezTo>
                  <a:cubicBezTo>
                    <a:pt x="3489" y="11109"/>
                    <a:pt x="2128" y="10656"/>
                    <a:pt x="1639" y="10497"/>
                  </a:cubicBezTo>
                  <a:lnTo>
                    <a:pt x="1840" y="9671"/>
                  </a:lnTo>
                  <a:cubicBezTo>
                    <a:pt x="1861" y="9580"/>
                    <a:pt x="1815" y="9481"/>
                    <a:pt x="1727" y="9439"/>
                  </a:cubicBezTo>
                  <a:cubicBezTo>
                    <a:pt x="1604" y="9383"/>
                    <a:pt x="918" y="9179"/>
                    <a:pt x="524" y="9063"/>
                  </a:cubicBezTo>
                  <a:cubicBezTo>
                    <a:pt x="1235" y="7804"/>
                    <a:pt x="2378" y="6359"/>
                    <a:pt x="3953" y="6123"/>
                  </a:cubicBezTo>
                  <a:cubicBezTo>
                    <a:pt x="4046" y="6110"/>
                    <a:pt x="4137" y="6103"/>
                    <a:pt x="4226" y="6103"/>
                  </a:cubicBezTo>
                  <a:close/>
                  <a:moveTo>
                    <a:pt x="6956" y="10698"/>
                  </a:moveTo>
                  <a:cubicBezTo>
                    <a:pt x="7434" y="10698"/>
                    <a:pt x="7853" y="10941"/>
                    <a:pt x="7853" y="11218"/>
                  </a:cubicBezTo>
                  <a:cubicBezTo>
                    <a:pt x="7853" y="11464"/>
                    <a:pt x="7469" y="11637"/>
                    <a:pt x="7192" y="11763"/>
                  </a:cubicBezTo>
                  <a:lnTo>
                    <a:pt x="7178" y="11770"/>
                  </a:lnTo>
                  <a:cubicBezTo>
                    <a:pt x="7108" y="11800"/>
                    <a:pt x="7035" y="11815"/>
                    <a:pt x="6961" y="11815"/>
                  </a:cubicBezTo>
                  <a:cubicBezTo>
                    <a:pt x="6885" y="11815"/>
                    <a:pt x="6809" y="11799"/>
                    <a:pt x="6738" y="11767"/>
                  </a:cubicBezTo>
                  <a:lnTo>
                    <a:pt x="6734" y="11770"/>
                  </a:lnTo>
                  <a:lnTo>
                    <a:pt x="6724" y="11763"/>
                  </a:lnTo>
                  <a:cubicBezTo>
                    <a:pt x="6443" y="11637"/>
                    <a:pt x="6059" y="11464"/>
                    <a:pt x="6059" y="11218"/>
                  </a:cubicBezTo>
                  <a:cubicBezTo>
                    <a:pt x="6059" y="10941"/>
                    <a:pt x="6478" y="10698"/>
                    <a:pt x="6956" y="10698"/>
                  </a:cubicBezTo>
                  <a:close/>
                  <a:moveTo>
                    <a:pt x="6970" y="2863"/>
                  </a:moveTo>
                  <a:cubicBezTo>
                    <a:pt x="8517" y="2863"/>
                    <a:pt x="9945" y="3429"/>
                    <a:pt x="11088" y="4498"/>
                  </a:cubicBezTo>
                  <a:cubicBezTo>
                    <a:pt x="12013" y="5363"/>
                    <a:pt x="12726" y="6538"/>
                    <a:pt x="13184" y="7934"/>
                  </a:cubicBezTo>
                  <a:cubicBezTo>
                    <a:pt x="12790" y="7385"/>
                    <a:pt x="12368" y="6932"/>
                    <a:pt x="11928" y="6580"/>
                  </a:cubicBezTo>
                  <a:cubicBezTo>
                    <a:pt x="11334" y="6109"/>
                    <a:pt x="10701" y="5817"/>
                    <a:pt x="10047" y="5722"/>
                  </a:cubicBezTo>
                  <a:cubicBezTo>
                    <a:pt x="9931" y="5705"/>
                    <a:pt x="9817" y="5696"/>
                    <a:pt x="9706" y="5696"/>
                  </a:cubicBezTo>
                  <a:cubicBezTo>
                    <a:pt x="9254" y="5696"/>
                    <a:pt x="8850" y="5840"/>
                    <a:pt x="8528" y="6119"/>
                  </a:cubicBezTo>
                  <a:cubicBezTo>
                    <a:pt x="8106" y="6482"/>
                    <a:pt x="7856" y="7062"/>
                    <a:pt x="7856" y="7667"/>
                  </a:cubicBezTo>
                  <a:cubicBezTo>
                    <a:pt x="7856" y="8363"/>
                    <a:pt x="8141" y="9056"/>
                    <a:pt x="8419" y="9724"/>
                  </a:cubicBezTo>
                  <a:cubicBezTo>
                    <a:pt x="8690" y="10374"/>
                    <a:pt x="8943" y="10990"/>
                    <a:pt x="8943" y="11584"/>
                  </a:cubicBezTo>
                  <a:cubicBezTo>
                    <a:pt x="8943" y="11820"/>
                    <a:pt x="8781" y="12175"/>
                    <a:pt x="8426" y="12400"/>
                  </a:cubicBezTo>
                  <a:cubicBezTo>
                    <a:pt x="8219" y="12530"/>
                    <a:pt x="8004" y="12579"/>
                    <a:pt x="7799" y="12579"/>
                  </a:cubicBezTo>
                  <a:cubicBezTo>
                    <a:pt x="7572" y="12579"/>
                    <a:pt x="7357" y="12519"/>
                    <a:pt x="7174" y="12446"/>
                  </a:cubicBezTo>
                  <a:lnTo>
                    <a:pt x="7174" y="12199"/>
                  </a:lnTo>
                  <a:cubicBezTo>
                    <a:pt x="7230" y="12185"/>
                    <a:pt x="7290" y="12168"/>
                    <a:pt x="7343" y="12143"/>
                  </a:cubicBezTo>
                  <a:lnTo>
                    <a:pt x="7357" y="12136"/>
                  </a:lnTo>
                  <a:cubicBezTo>
                    <a:pt x="7719" y="11974"/>
                    <a:pt x="8261" y="11732"/>
                    <a:pt x="8261" y="11218"/>
                  </a:cubicBezTo>
                  <a:cubicBezTo>
                    <a:pt x="8261" y="10701"/>
                    <a:pt x="7691" y="10293"/>
                    <a:pt x="6956" y="10293"/>
                  </a:cubicBezTo>
                  <a:cubicBezTo>
                    <a:pt x="6225" y="10293"/>
                    <a:pt x="5651" y="10701"/>
                    <a:pt x="5651" y="11218"/>
                  </a:cubicBezTo>
                  <a:cubicBezTo>
                    <a:pt x="5651" y="11732"/>
                    <a:pt x="6196" y="11974"/>
                    <a:pt x="6555" y="12136"/>
                  </a:cubicBezTo>
                  <a:lnTo>
                    <a:pt x="6569" y="12143"/>
                  </a:lnTo>
                  <a:cubicBezTo>
                    <a:pt x="6632" y="12171"/>
                    <a:pt x="6699" y="12192"/>
                    <a:pt x="6766" y="12206"/>
                  </a:cubicBezTo>
                  <a:lnTo>
                    <a:pt x="6766" y="12446"/>
                  </a:lnTo>
                  <a:cubicBezTo>
                    <a:pt x="6584" y="12521"/>
                    <a:pt x="6369" y="12580"/>
                    <a:pt x="6144" y="12580"/>
                  </a:cubicBezTo>
                  <a:cubicBezTo>
                    <a:pt x="5938" y="12580"/>
                    <a:pt x="5722" y="12531"/>
                    <a:pt x="5514" y="12400"/>
                  </a:cubicBezTo>
                  <a:cubicBezTo>
                    <a:pt x="5159" y="12178"/>
                    <a:pt x="4997" y="11820"/>
                    <a:pt x="4997" y="11584"/>
                  </a:cubicBezTo>
                  <a:cubicBezTo>
                    <a:pt x="4997" y="10990"/>
                    <a:pt x="5250" y="10374"/>
                    <a:pt x="5521" y="9724"/>
                  </a:cubicBezTo>
                  <a:cubicBezTo>
                    <a:pt x="5799" y="9056"/>
                    <a:pt x="6084" y="8363"/>
                    <a:pt x="6084" y="7667"/>
                  </a:cubicBezTo>
                  <a:cubicBezTo>
                    <a:pt x="6084" y="7062"/>
                    <a:pt x="5834" y="6482"/>
                    <a:pt x="5412" y="6119"/>
                  </a:cubicBezTo>
                  <a:cubicBezTo>
                    <a:pt x="5087" y="5840"/>
                    <a:pt x="4685" y="5696"/>
                    <a:pt x="4233" y="5696"/>
                  </a:cubicBezTo>
                  <a:cubicBezTo>
                    <a:pt x="4123" y="5696"/>
                    <a:pt x="4009" y="5705"/>
                    <a:pt x="3893" y="5722"/>
                  </a:cubicBezTo>
                  <a:cubicBezTo>
                    <a:pt x="3239" y="5821"/>
                    <a:pt x="2606" y="6109"/>
                    <a:pt x="2012" y="6580"/>
                  </a:cubicBezTo>
                  <a:cubicBezTo>
                    <a:pt x="1572" y="6932"/>
                    <a:pt x="1150" y="7382"/>
                    <a:pt x="756" y="7934"/>
                  </a:cubicBezTo>
                  <a:cubicBezTo>
                    <a:pt x="1214" y="6538"/>
                    <a:pt x="1924" y="5363"/>
                    <a:pt x="2849" y="4498"/>
                  </a:cubicBezTo>
                  <a:cubicBezTo>
                    <a:pt x="3995" y="3429"/>
                    <a:pt x="5419" y="2863"/>
                    <a:pt x="6970" y="2863"/>
                  </a:cubicBezTo>
                  <a:close/>
                  <a:moveTo>
                    <a:pt x="6970" y="12800"/>
                  </a:moveTo>
                  <a:cubicBezTo>
                    <a:pt x="7251" y="12800"/>
                    <a:pt x="7533" y="12862"/>
                    <a:pt x="7793" y="12987"/>
                  </a:cubicBezTo>
                  <a:cubicBezTo>
                    <a:pt x="7870" y="12984"/>
                    <a:pt x="7944" y="12980"/>
                    <a:pt x="8018" y="12970"/>
                  </a:cubicBezTo>
                  <a:lnTo>
                    <a:pt x="8018" y="12970"/>
                  </a:lnTo>
                  <a:cubicBezTo>
                    <a:pt x="7958" y="13047"/>
                    <a:pt x="7881" y="13107"/>
                    <a:pt x="7796" y="13152"/>
                  </a:cubicBezTo>
                  <a:lnTo>
                    <a:pt x="7793" y="13152"/>
                  </a:lnTo>
                  <a:cubicBezTo>
                    <a:pt x="7582" y="13272"/>
                    <a:pt x="7279" y="13339"/>
                    <a:pt x="6970" y="13339"/>
                  </a:cubicBezTo>
                  <a:cubicBezTo>
                    <a:pt x="6661" y="13339"/>
                    <a:pt x="6358" y="13272"/>
                    <a:pt x="6144" y="13152"/>
                  </a:cubicBezTo>
                  <a:cubicBezTo>
                    <a:pt x="6059" y="13107"/>
                    <a:pt x="5985" y="13047"/>
                    <a:pt x="5926" y="12970"/>
                  </a:cubicBezTo>
                  <a:lnTo>
                    <a:pt x="5926" y="12970"/>
                  </a:lnTo>
                  <a:cubicBezTo>
                    <a:pt x="6000" y="12980"/>
                    <a:pt x="6073" y="12984"/>
                    <a:pt x="6147" y="12987"/>
                  </a:cubicBezTo>
                  <a:cubicBezTo>
                    <a:pt x="6407" y="12862"/>
                    <a:pt x="6689" y="12800"/>
                    <a:pt x="6970" y="12800"/>
                  </a:cubicBezTo>
                  <a:close/>
                  <a:moveTo>
                    <a:pt x="1528" y="0"/>
                  </a:moveTo>
                  <a:cubicBezTo>
                    <a:pt x="1396" y="0"/>
                    <a:pt x="1264" y="41"/>
                    <a:pt x="1154" y="120"/>
                  </a:cubicBezTo>
                  <a:cubicBezTo>
                    <a:pt x="978" y="247"/>
                    <a:pt x="880" y="451"/>
                    <a:pt x="890" y="665"/>
                  </a:cubicBezTo>
                  <a:cubicBezTo>
                    <a:pt x="996" y="3095"/>
                    <a:pt x="1674" y="4899"/>
                    <a:pt x="1755" y="5110"/>
                  </a:cubicBezTo>
                  <a:cubicBezTo>
                    <a:pt x="925" y="6197"/>
                    <a:pt x="335" y="7572"/>
                    <a:pt x="22" y="9147"/>
                  </a:cubicBezTo>
                  <a:cubicBezTo>
                    <a:pt x="0" y="9253"/>
                    <a:pt x="64" y="9355"/>
                    <a:pt x="166" y="9383"/>
                  </a:cubicBezTo>
                  <a:cubicBezTo>
                    <a:pt x="633" y="9516"/>
                    <a:pt x="1147" y="9671"/>
                    <a:pt x="1400" y="9752"/>
                  </a:cubicBezTo>
                  <a:lnTo>
                    <a:pt x="1200" y="10589"/>
                  </a:lnTo>
                  <a:cubicBezTo>
                    <a:pt x="1175" y="10691"/>
                    <a:pt x="1235" y="10800"/>
                    <a:pt x="1337" y="10832"/>
                  </a:cubicBezTo>
                  <a:cubicBezTo>
                    <a:pt x="1358" y="10835"/>
                    <a:pt x="3447" y="11479"/>
                    <a:pt x="4772" y="12206"/>
                  </a:cubicBezTo>
                  <a:cubicBezTo>
                    <a:pt x="4902" y="12424"/>
                    <a:pt x="5082" y="12607"/>
                    <a:pt x="5300" y="12744"/>
                  </a:cubicBezTo>
                  <a:cubicBezTo>
                    <a:pt x="5349" y="12776"/>
                    <a:pt x="5405" y="12808"/>
                    <a:pt x="5461" y="12832"/>
                  </a:cubicBezTo>
                  <a:cubicBezTo>
                    <a:pt x="5476" y="13346"/>
                    <a:pt x="6133" y="13747"/>
                    <a:pt x="6970" y="13747"/>
                  </a:cubicBezTo>
                  <a:cubicBezTo>
                    <a:pt x="7807" y="13747"/>
                    <a:pt x="8465" y="13346"/>
                    <a:pt x="8479" y="12832"/>
                  </a:cubicBezTo>
                  <a:cubicBezTo>
                    <a:pt x="8535" y="12808"/>
                    <a:pt x="8591" y="12776"/>
                    <a:pt x="8644" y="12744"/>
                  </a:cubicBezTo>
                  <a:cubicBezTo>
                    <a:pt x="8858" y="12607"/>
                    <a:pt x="9041" y="12424"/>
                    <a:pt x="9171" y="12203"/>
                  </a:cubicBezTo>
                  <a:cubicBezTo>
                    <a:pt x="10497" y="11472"/>
                    <a:pt x="12582" y="10835"/>
                    <a:pt x="12603" y="10832"/>
                  </a:cubicBezTo>
                  <a:cubicBezTo>
                    <a:pt x="12709" y="10800"/>
                    <a:pt x="12769" y="10691"/>
                    <a:pt x="12744" y="10589"/>
                  </a:cubicBezTo>
                  <a:lnTo>
                    <a:pt x="12544" y="9752"/>
                  </a:lnTo>
                  <a:cubicBezTo>
                    <a:pt x="12797" y="9671"/>
                    <a:pt x="13307" y="9516"/>
                    <a:pt x="13778" y="9383"/>
                  </a:cubicBezTo>
                  <a:cubicBezTo>
                    <a:pt x="13880" y="9355"/>
                    <a:pt x="13940" y="9253"/>
                    <a:pt x="13919" y="9147"/>
                  </a:cubicBezTo>
                  <a:cubicBezTo>
                    <a:pt x="13609" y="7572"/>
                    <a:pt x="13015" y="6197"/>
                    <a:pt x="12188" y="5110"/>
                  </a:cubicBezTo>
                  <a:cubicBezTo>
                    <a:pt x="12269" y="4899"/>
                    <a:pt x="12948" y="3095"/>
                    <a:pt x="13053" y="665"/>
                  </a:cubicBezTo>
                  <a:cubicBezTo>
                    <a:pt x="13061" y="451"/>
                    <a:pt x="12962" y="247"/>
                    <a:pt x="12790" y="120"/>
                  </a:cubicBezTo>
                  <a:cubicBezTo>
                    <a:pt x="12679" y="41"/>
                    <a:pt x="12548" y="0"/>
                    <a:pt x="12415" y="0"/>
                  </a:cubicBezTo>
                  <a:cubicBezTo>
                    <a:pt x="12336" y="0"/>
                    <a:pt x="12257" y="14"/>
                    <a:pt x="12181" y="43"/>
                  </a:cubicBezTo>
                  <a:cubicBezTo>
                    <a:pt x="11436" y="328"/>
                    <a:pt x="9984" y="1049"/>
                    <a:pt x="8633" y="2666"/>
                  </a:cubicBezTo>
                  <a:cubicBezTo>
                    <a:pt x="8088" y="2524"/>
                    <a:pt x="7529" y="2453"/>
                    <a:pt x="6970" y="2453"/>
                  </a:cubicBezTo>
                  <a:cubicBezTo>
                    <a:pt x="6412" y="2453"/>
                    <a:pt x="5854" y="2524"/>
                    <a:pt x="5310" y="2666"/>
                  </a:cubicBezTo>
                  <a:cubicBezTo>
                    <a:pt x="3956" y="1049"/>
                    <a:pt x="2508" y="328"/>
                    <a:pt x="1759" y="43"/>
                  </a:cubicBezTo>
                  <a:cubicBezTo>
                    <a:pt x="1684" y="14"/>
                    <a:pt x="1606" y="0"/>
                    <a:pt x="15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6" name="Google Shape;19986;p141"/>
            <p:cNvSpPr/>
            <p:nvPr/>
          </p:nvSpPr>
          <p:spPr>
            <a:xfrm>
              <a:off x="6962183" y="1674809"/>
              <a:ext cx="52189" cy="63434"/>
            </a:xfrm>
            <a:custGeom>
              <a:avLst/>
              <a:gdLst/>
              <a:ahLst/>
              <a:cxnLst/>
              <a:rect l="l" t="t" r="r" b="b"/>
              <a:pathLst>
                <a:path w="1991" h="2420" extrusionOk="0">
                  <a:moveTo>
                    <a:pt x="995" y="1"/>
                  </a:moveTo>
                  <a:cubicBezTo>
                    <a:pt x="461" y="1"/>
                    <a:pt x="28" y="433"/>
                    <a:pt x="28" y="968"/>
                  </a:cubicBezTo>
                  <a:lnTo>
                    <a:pt x="28" y="1404"/>
                  </a:lnTo>
                  <a:cubicBezTo>
                    <a:pt x="0" y="1956"/>
                    <a:pt x="440" y="2420"/>
                    <a:pt x="995" y="2420"/>
                  </a:cubicBezTo>
                  <a:cubicBezTo>
                    <a:pt x="1547" y="2420"/>
                    <a:pt x="1990" y="1956"/>
                    <a:pt x="1962" y="1404"/>
                  </a:cubicBezTo>
                  <a:lnTo>
                    <a:pt x="1962" y="1400"/>
                  </a:lnTo>
                  <a:lnTo>
                    <a:pt x="1962" y="964"/>
                  </a:lnTo>
                  <a:cubicBezTo>
                    <a:pt x="1962" y="820"/>
                    <a:pt x="1931" y="679"/>
                    <a:pt x="1867" y="549"/>
                  </a:cubicBezTo>
                  <a:cubicBezTo>
                    <a:pt x="1828" y="467"/>
                    <a:pt x="1760" y="433"/>
                    <a:pt x="1692" y="433"/>
                  </a:cubicBezTo>
                  <a:cubicBezTo>
                    <a:pt x="1558" y="433"/>
                    <a:pt x="1423" y="564"/>
                    <a:pt x="1502" y="725"/>
                  </a:cubicBezTo>
                  <a:cubicBezTo>
                    <a:pt x="1537" y="799"/>
                    <a:pt x="1554" y="883"/>
                    <a:pt x="1554" y="964"/>
                  </a:cubicBezTo>
                  <a:lnTo>
                    <a:pt x="1554" y="1400"/>
                  </a:lnTo>
                  <a:cubicBezTo>
                    <a:pt x="1554" y="1710"/>
                    <a:pt x="1305" y="1959"/>
                    <a:pt x="995" y="1959"/>
                  </a:cubicBezTo>
                  <a:cubicBezTo>
                    <a:pt x="689" y="1959"/>
                    <a:pt x="436" y="1710"/>
                    <a:pt x="440" y="1400"/>
                  </a:cubicBezTo>
                  <a:lnTo>
                    <a:pt x="440" y="964"/>
                  </a:lnTo>
                  <a:cubicBezTo>
                    <a:pt x="440" y="658"/>
                    <a:pt x="689" y="409"/>
                    <a:pt x="995" y="409"/>
                  </a:cubicBezTo>
                  <a:cubicBezTo>
                    <a:pt x="1108" y="409"/>
                    <a:pt x="1199" y="317"/>
                    <a:pt x="1199" y="205"/>
                  </a:cubicBezTo>
                  <a:cubicBezTo>
                    <a:pt x="1199" y="92"/>
                    <a:pt x="1108" y="1"/>
                    <a:pt x="9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7" name="Google Shape;19987;p141"/>
            <p:cNvSpPr/>
            <p:nvPr/>
          </p:nvSpPr>
          <p:spPr>
            <a:xfrm>
              <a:off x="7105591" y="1674730"/>
              <a:ext cx="50643" cy="60865"/>
            </a:xfrm>
            <a:custGeom>
              <a:avLst/>
              <a:gdLst/>
              <a:ahLst/>
              <a:cxnLst/>
              <a:rect l="l" t="t" r="r" b="b"/>
              <a:pathLst>
                <a:path w="1932" h="2322" extrusionOk="0">
                  <a:moveTo>
                    <a:pt x="968" y="0"/>
                  </a:moveTo>
                  <a:cubicBezTo>
                    <a:pt x="433" y="0"/>
                    <a:pt x="1" y="433"/>
                    <a:pt x="1" y="967"/>
                  </a:cubicBezTo>
                  <a:lnTo>
                    <a:pt x="1" y="1403"/>
                  </a:lnTo>
                  <a:cubicBezTo>
                    <a:pt x="29" y="1917"/>
                    <a:pt x="451" y="2321"/>
                    <a:pt x="968" y="2321"/>
                  </a:cubicBezTo>
                  <a:cubicBezTo>
                    <a:pt x="1481" y="2321"/>
                    <a:pt x="1907" y="1917"/>
                    <a:pt x="1931" y="1403"/>
                  </a:cubicBezTo>
                  <a:lnTo>
                    <a:pt x="1931" y="967"/>
                  </a:lnTo>
                  <a:cubicBezTo>
                    <a:pt x="1931" y="827"/>
                    <a:pt x="1900" y="682"/>
                    <a:pt x="1840" y="556"/>
                  </a:cubicBezTo>
                  <a:cubicBezTo>
                    <a:pt x="1804" y="482"/>
                    <a:pt x="1731" y="437"/>
                    <a:pt x="1655" y="437"/>
                  </a:cubicBezTo>
                  <a:cubicBezTo>
                    <a:pt x="1626" y="437"/>
                    <a:pt x="1597" y="444"/>
                    <a:pt x="1569" y="457"/>
                  </a:cubicBezTo>
                  <a:cubicBezTo>
                    <a:pt x="1467" y="507"/>
                    <a:pt x="1425" y="626"/>
                    <a:pt x="1474" y="728"/>
                  </a:cubicBezTo>
                  <a:cubicBezTo>
                    <a:pt x="1509" y="802"/>
                    <a:pt x="1527" y="883"/>
                    <a:pt x="1527" y="967"/>
                  </a:cubicBezTo>
                  <a:lnTo>
                    <a:pt x="1527" y="1403"/>
                  </a:lnTo>
                  <a:cubicBezTo>
                    <a:pt x="1527" y="1713"/>
                    <a:pt x="1277" y="1962"/>
                    <a:pt x="968" y="1962"/>
                  </a:cubicBezTo>
                  <a:cubicBezTo>
                    <a:pt x="658" y="1962"/>
                    <a:pt x="409" y="1713"/>
                    <a:pt x="409" y="1403"/>
                  </a:cubicBezTo>
                  <a:lnTo>
                    <a:pt x="409" y="967"/>
                  </a:lnTo>
                  <a:cubicBezTo>
                    <a:pt x="412" y="658"/>
                    <a:pt x="662" y="408"/>
                    <a:pt x="968" y="408"/>
                  </a:cubicBezTo>
                  <a:cubicBezTo>
                    <a:pt x="1080" y="408"/>
                    <a:pt x="1172" y="317"/>
                    <a:pt x="1172" y="204"/>
                  </a:cubicBezTo>
                  <a:cubicBezTo>
                    <a:pt x="1172" y="92"/>
                    <a:pt x="1080" y="0"/>
                    <a:pt x="9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988" name="Google Shape;19988;p141"/>
          <p:cNvGrpSpPr/>
          <p:nvPr/>
        </p:nvGrpSpPr>
        <p:grpSpPr>
          <a:xfrm>
            <a:off x="1426889" y="1652267"/>
            <a:ext cx="331405" cy="364563"/>
            <a:chOff x="1426889" y="1499867"/>
            <a:chExt cx="331405" cy="364563"/>
          </a:xfrm>
        </p:grpSpPr>
        <p:sp>
          <p:nvSpPr>
            <p:cNvPr id="19989" name="Google Shape;19989;p141"/>
            <p:cNvSpPr/>
            <p:nvPr/>
          </p:nvSpPr>
          <p:spPr>
            <a:xfrm>
              <a:off x="1432787" y="1625136"/>
              <a:ext cx="102701" cy="137852"/>
            </a:xfrm>
            <a:custGeom>
              <a:avLst/>
              <a:gdLst/>
              <a:ahLst/>
              <a:cxnLst/>
              <a:rect l="l" t="t" r="r" b="b"/>
              <a:pathLst>
                <a:path w="3918" h="5259" extrusionOk="0">
                  <a:moveTo>
                    <a:pt x="3918" y="0"/>
                  </a:moveTo>
                  <a:cubicBezTo>
                    <a:pt x="3918" y="0"/>
                    <a:pt x="873" y="1087"/>
                    <a:pt x="1" y="5222"/>
                  </a:cubicBezTo>
                  <a:cubicBezTo>
                    <a:pt x="1" y="5222"/>
                    <a:pt x="213" y="5258"/>
                    <a:pt x="524" y="5258"/>
                  </a:cubicBezTo>
                  <a:cubicBezTo>
                    <a:pt x="984" y="5258"/>
                    <a:pt x="1657" y="5180"/>
                    <a:pt x="2177" y="4790"/>
                  </a:cubicBezTo>
                  <a:lnTo>
                    <a:pt x="3918" y="0"/>
                  </a:ln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0" name="Google Shape;19990;p141"/>
            <p:cNvSpPr/>
            <p:nvPr/>
          </p:nvSpPr>
          <p:spPr>
            <a:xfrm>
              <a:off x="1649669" y="1625136"/>
              <a:ext cx="102727" cy="137852"/>
            </a:xfrm>
            <a:custGeom>
              <a:avLst/>
              <a:gdLst/>
              <a:ahLst/>
              <a:cxnLst/>
              <a:rect l="l" t="t" r="r" b="b"/>
              <a:pathLst>
                <a:path w="3919" h="5259" extrusionOk="0">
                  <a:moveTo>
                    <a:pt x="1" y="0"/>
                  </a:moveTo>
                  <a:lnTo>
                    <a:pt x="1741" y="4790"/>
                  </a:lnTo>
                  <a:cubicBezTo>
                    <a:pt x="2259" y="5180"/>
                    <a:pt x="2933" y="5258"/>
                    <a:pt x="3393" y="5258"/>
                  </a:cubicBezTo>
                  <a:cubicBezTo>
                    <a:pt x="3705" y="5258"/>
                    <a:pt x="3918" y="5222"/>
                    <a:pt x="3918" y="5222"/>
                  </a:cubicBezTo>
                  <a:cubicBezTo>
                    <a:pt x="3046" y="1087"/>
                    <a:pt x="1" y="0"/>
                    <a:pt x="1"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1" name="Google Shape;19991;p141"/>
            <p:cNvSpPr/>
            <p:nvPr/>
          </p:nvSpPr>
          <p:spPr>
            <a:xfrm>
              <a:off x="1478423" y="1630746"/>
              <a:ext cx="228337" cy="228442"/>
            </a:xfrm>
            <a:custGeom>
              <a:avLst/>
              <a:gdLst/>
              <a:ahLst/>
              <a:cxnLst/>
              <a:rect l="l" t="t" r="r" b="b"/>
              <a:pathLst>
                <a:path w="8711" h="8715" extrusionOk="0">
                  <a:moveTo>
                    <a:pt x="1811" y="1"/>
                  </a:moveTo>
                  <a:cubicBezTo>
                    <a:pt x="714" y="1210"/>
                    <a:pt x="4" y="3081"/>
                    <a:pt x="4" y="4790"/>
                  </a:cubicBezTo>
                  <a:cubicBezTo>
                    <a:pt x="0" y="6003"/>
                    <a:pt x="507" y="7160"/>
                    <a:pt x="1396" y="7983"/>
                  </a:cubicBezTo>
                  <a:lnTo>
                    <a:pt x="3485" y="8715"/>
                  </a:lnTo>
                  <a:lnTo>
                    <a:pt x="5226" y="8711"/>
                  </a:lnTo>
                  <a:lnTo>
                    <a:pt x="7328" y="7973"/>
                  </a:lnTo>
                  <a:cubicBezTo>
                    <a:pt x="8211" y="7150"/>
                    <a:pt x="8710" y="5996"/>
                    <a:pt x="8710" y="4794"/>
                  </a:cubicBezTo>
                  <a:cubicBezTo>
                    <a:pt x="8710" y="3088"/>
                    <a:pt x="8004" y="1228"/>
                    <a:pt x="6917" y="15"/>
                  </a:cubicBezTo>
                  <a:lnTo>
                    <a:pt x="1811" y="1"/>
                  </a:ln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2" name="Google Shape;19992;p141"/>
            <p:cNvSpPr/>
            <p:nvPr/>
          </p:nvSpPr>
          <p:spPr>
            <a:xfrm>
              <a:off x="1512709" y="1630850"/>
              <a:ext cx="159765" cy="188337"/>
            </a:xfrm>
            <a:custGeom>
              <a:avLst/>
              <a:gdLst/>
              <a:ahLst/>
              <a:cxnLst/>
              <a:rect l="l" t="t" r="r" b="b"/>
              <a:pathLst>
                <a:path w="6095" h="7185" extrusionOk="0">
                  <a:moveTo>
                    <a:pt x="1090" y="0"/>
                  </a:moveTo>
                  <a:cubicBezTo>
                    <a:pt x="524" y="957"/>
                    <a:pt x="0" y="2704"/>
                    <a:pt x="0" y="3918"/>
                  </a:cubicBezTo>
                  <a:cubicBezTo>
                    <a:pt x="0" y="5722"/>
                    <a:pt x="1365" y="7184"/>
                    <a:pt x="3049" y="7184"/>
                  </a:cubicBezTo>
                  <a:cubicBezTo>
                    <a:pt x="4733" y="7184"/>
                    <a:pt x="6094" y="5722"/>
                    <a:pt x="6094" y="3918"/>
                  </a:cubicBezTo>
                  <a:cubicBezTo>
                    <a:pt x="6094" y="2704"/>
                    <a:pt x="5570" y="957"/>
                    <a:pt x="5008" y="0"/>
                  </a:cubicBez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3" name="Google Shape;19993;p141"/>
            <p:cNvSpPr/>
            <p:nvPr/>
          </p:nvSpPr>
          <p:spPr>
            <a:xfrm>
              <a:off x="1506994" y="1836199"/>
              <a:ext cx="68493" cy="22910"/>
            </a:xfrm>
            <a:custGeom>
              <a:avLst/>
              <a:gdLst/>
              <a:ahLst/>
              <a:cxnLst/>
              <a:rect l="l" t="t" r="r" b="b"/>
              <a:pathLst>
                <a:path w="2613" h="874" extrusionOk="0">
                  <a:moveTo>
                    <a:pt x="872" y="1"/>
                  </a:moveTo>
                  <a:cubicBezTo>
                    <a:pt x="391" y="1"/>
                    <a:pt x="0" y="391"/>
                    <a:pt x="0" y="873"/>
                  </a:cubicBezTo>
                  <a:lnTo>
                    <a:pt x="2613" y="873"/>
                  </a:lnTo>
                  <a:cubicBezTo>
                    <a:pt x="2613" y="391"/>
                    <a:pt x="2223" y="1"/>
                    <a:pt x="1741" y="1"/>
                  </a:cubicBezTo>
                  <a:close/>
                </a:path>
              </a:pathLst>
            </a:custGeom>
            <a:solidFill>
              <a:srgbClr val="BC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4" name="Google Shape;19994;p141"/>
            <p:cNvSpPr/>
            <p:nvPr/>
          </p:nvSpPr>
          <p:spPr>
            <a:xfrm>
              <a:off x="1506994" y="1836199"/>
              <a:ext cx="45636" cy="22910"/>
            </a:xfrm>
            <a:custGeom>
              <a:avLst/>
              <a:gdLst/>
              <a:ahLst/>
              <a:cxnLst/>
              <a:rect l="l" t="t" r="r" b="b"/>
              <a:pathLst>
                <a:path w="1741" h="874" extrusionOk="0">
                  <a:moveTo>
                    <a:pt x="872" y="1"/>
                  </a:moveTo>
                  <a:cubicBezTo>
                    <a:pt x="391" y="1"/>
                    <a:pt x="0" y="391"/>
                    <a:pt x="0" y="873"/>
                  </a:cubicBezTo>
                  <a:lnTo>
                    <a:pt x="872" y="873"/>
                  </a:lnTo>
                  <a:cubicBezTo>
                    <a:pt x="872" y="391"/>
                    <a:pt x="1259" y="1"/>
                    <a:pt x="1741" y="1"/>
                  </a:cubicBezTo>
                  <a:close/>
                </a:path>
              </a:pathLst>
            </a:custGeom>
            <a:solidFill>
              <a:srgbClr val="A1BD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5" name="Google Shape;19995;p141"/>
            <p:cNvSpPr/>
            <p:nvPr/>
          </p:nvSpPr>
          <p:spPr>
            <a:xfrm>
              <a:off x="1609669" y="1836199"/>
              <a:ext cx="68598" cy="22910"/>
            </a:xfrm>
            <a:custGeom>
              <a:avLst/>
              <a:gdLst/>
              <a:ahLst/>
              <a:cxnLst/>
              <a:rect l="l" t="t" r="r" b="b"/>
              <a:pathLst>
                <a:path w="2617" h="874" extrusionOk="0">
                  <a:moveTo>
                    <a:pt x="873" y="1"/>
                  </a:moveTo>
                  <a:cubicBezTo>
                    <a:pt x="391" y="1"/>
                    <a:pt x="1" y="391"/>
                    <a:pt x="1" y="873"/>
                  </a:cubicBezTo>
                  <a:lnTo>
                    <a:pt x="2617" y="873"/>
                  </a:lnTo>
                  <a:cubicBezTo>
                    <a:pt x="2617" y="391"/>
                    <a:pt x="2223" y="1"/>
                    <a:pt x="1745" y="1"/>
                  </a:cubicBezTo>
                  <a:close/>
                </a:path>
              </a:pathLst>
            </a:custGeom>
            <a:solidFill>
              <a:srgbClr val="BC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6" name="Google Shape;19996;p141"/>
            <p:cNvSpPr/>
            <p:nvPr/>
          </p:nvSpPr>
          <p:spPr>
            <a:xfrm>
              <a:off x="1609669" y="1836199"/>
              <a:ext cx="45741" cy="22910"/>
            </a:xfrm>
            <a:custGeom>
              <a:avLst/>
              <a:gdLst/>
              <a:ahLst/>
              <a:cxnLst/>
              <a:rect l="l" t="t" r="r" b="b"/>
              <a:pathLst>
                <a:path w="1745" h="874" extrusionOk="0">
                  <a:moveTo>
                    <a:pt x="873" y="1"/>
                  </a:moveTo>
                  <a:cubicBezTo>
                    <a:pt x="391" y="1"/>
                    <a:pt x="1" y="391"/>
                    <a:pt x="1" y="873"/>
                  </a:cubicBezTo>
                  <a:lnTo>
                    <a:pt x="873" y="873"/>
                  </a:lnTo>
                  <a:cubicBezTo>
                    <a:pt x="873" y="391"/>
                    <a:pt x="1263" y="1"/>
                    <a:pt x="1745" y="1"/>
                  </a:cubicBezTo>
                  <a:close/>
                </a:path>
              </a:pathLst>
            </a:custGeom>
            <a:solidFill>
              <a:srgbClr val="A1BD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7" name="Google Shape;19997;p141"/>
            <p:cNvSpPr/>
            <p:nvPr/>
          </p:nvSpPr>
          <p:spPr>
            <a:xfrm>
              <a:off x="1512709" y="1505293"/>
              <a:ext cx="159765" cy="159765"/>
            </a:xfrm>
            <a:custGeom>
              <a:avLst/>
              <a:gdLst/>
              <a:ahLst/>
              <a:cxnLst/>
              <a:rect l="l" t="t" r="r" b="b"/>
              <a:pathLst>
                <a:path w="6095" h="6095" extrusionOk="0">
                  <a:moveTo>
                    <a:pt x="3049" y="1"/>
                  </a:moveTo>
                  <a:cubicBezTo>
                    <a:pt x="1365" y="1"/>
                    <a:pt x="0" y="1365"/>
                    <a:pt x="0" y="3046"/>
                  </a:cubicBezTo>
                  <a:cubicBezTo>
                    <a:pt x="0" y="4731"/>
                    <a:pt x="1365" y="6095"/>
                    <a:pt x="3049" y="6095"/>
                  </a:cubicBezTo>
                  <a:cubicBezTo>
                    <a:pt x="4730" y="6095"/>
                    <a:pt x="6094" y="4731"/>
                    <a:pt x="6094" y="3046"/>
                  </a:cubicBezTo>
                  <a:cubicBezTo>
                    <a:pt x="6094" y="1365"/>
                    <a:pt x="4730" y="1"/>
                    <a:pt x="3049" y="1"/>
                  </a:cubicBez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8" name="Google Shape;19998;p141"/>
            <p:cNvSpPr/>
            <p:nvPr/>
          </p:nvSpPr>
          <p:spPr>
            <a:xfrm>
              <a:off x="1575461" y="1607993"/>
              <a:ext cx="34234" cy="34312"/>
            </a:xfrm>
            <a:custGeom>
              <a:avLst/>
              <a:gdLst/>
              <a:ahLst/>
              <a:cxnLst/>
              <a:rect l="l" t="t" r="r" b="b"/>
              <a:pathLst>
                <a:path w="1306" h="1309" extrusionOk="0">
                  <a:moveTo>
                    <a:pt x="655" y="0"/>
                  </a:moveTo>
                  <a:lnTo>
                    <a:pt x="1" y="436"/>
                  </a:lnTo>
                  <a:lnTo>
                    <a:pt x="655" y="1308"/>
                  </a:lnTo>
                  <a:lnTo>
                    <a:pt x="1306" y="436"/>
                  </a:lnTo>
                  <a:lnTo>
                    <a:pt x="655" y="0"/>
                  </a:lnTo>
                  <a:close/>
                </a:path>
              </a:pathLst>
            </a:custGeom>
            <a:solidFill>
              <a:srgbClr val="A1BD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9" name="Google Shape;19999;p141"/>
            <p:cNvSpPr/>
            <p:nvPr/>
          </p:nvSpPr>
          <p:spPr>
            <a:xfrm>
              <a:off x="1512420" y="1505319"/>
              <a:ext cx="94417" cy="159818"/>
            </a:xfrm>
            <a:custGeom>
              <a:avLst/>
              <a:gdLst/>
              <a:ahLst/>
              <a:cxnLst/>
              <a:rect l="l" t="t" r="r" b="b"/>
              <a:pathLst>
                <a:path w="3602" h="6097" extrusionOk="0">
                  <a:moveTo>
                    <a:pt x="3039" y="1"/>
                  </a:moveTo>
                  <a:cubicBezTo>
                    <a:pt x="1395" y="1"/>
                    <a:pt x="1" y="1336"/>
                    <a:pt x="1" y="3049"/>
                  </a:cubicBezTo>
                  <a:cubicBezTo>
                    <a:pt x="1" y="4762"/>
                    <a:pt x="1395" y="6097"/>
                    <a:pt x="3039" y="6097"/>
                  </a:cubicBezTo>
                  <a:cubicBezTo>
                    <a:pt x="3224" y="6097"/>
                    <a:pt x="3412" y="6080"/>
                    <a:pt x="3602" y="6045"/>
                  </a:cubicBezTo>
                  <a:cubicBezTo>
                    <a:pt x="2153" y="5781"/>
                    <a:pt x="1101" y="4522"/>
                    <a:pt x="1101" y="3049"/>
                  </a:cubicBezTo>
                  <a:cubicBezTo>
                    <a:pt x="1098" y="1575"/>
                    <a:pt x="2153" y="313"/>
                    <a:pt x="3602" y="53"/>
                  </a:cubicBezTo>
                  <a:cubicBezTo>
                    <a:pt x="3412" y="17"/>
                    <a:pt x="3224" y="1"/>
                    <a:pt x="3039" y="1"/>
                  </a:cubicBez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0" name="Google Shape;20000;p141"/>
            <p:cNvSpPr/>
            <p:nvPr/>
          </p:nvSpPr>
          <p:spPr>
            <a:xfrm>
              <a:off x="1512709" y="1505293"/>
              <a:ext cx="159765" cy="82805"/>
            </a:xfrm>
            <a:custGeom>
              <a:avLst/>
              <a:gdLst/>
              <a:ahLst/>
              <a:cxnLst/>
              <a:rect l="l" t="t" r="r" b="b"/>
              <a:pathLst>
                <a:path w="6095" h="3159" extrusionOk="0">
                  <a:moveTo>
                    <a:pt x="3049" y="1"/>
                  </a:moveTo>
                  <a:cubicBezTo>
                    <a:pt x="1365" y="1"/>
                    <a:pt x="0" y="1365"/>
                    <a:pt x="0" y="3050"/>
                  </a:cubicBezTo>
                  <a:cubicBezTo>
                    <a:pt x="0" y="3088"/>
                    <a:pt x="4" y="3124"/>
                    <a:pt x="7" y="3159"/>
                  </a:cubicBezTo>
                  <a:cubicBezTo>
                    <a:pt x="65" y="2234"/>
                    <a:pt x="834" y="1632"/>
                    <a:pt x="1638" y="1632"/>
                  </a:cubicBezTo>
                  <a:cubicBezTo>
                    <a:pt x="2014" y="1632"/>
                    <a:pt x="2397" y="1763"/>
                    <a:pt x="2719" y="2055"/>
                  </a:cubicBezTo>
                  <a:cubicBezTo>
                    <a:pt x="2812" y="2137"/>
                    <a:pt x="2929" y="2179"/>
                    <a:pt x="3047" y="2179"/>
                  </a:cubicBezTo>
                  <a:cubicBezTo>
                    <a:pt x="3165" y="2179"/>
                    <a:pt x="3283" y="2137"/>
                    <a:pt x="3376" y="2055"/>
                  </a:cubicBezTo>
                  <a:cubicBezTo>
                    <a:pt x="3697" y="1763"/>
                    <a:pt x="4081" y="1632"/>
                    <a:pt x="4456" y="1632"/>
                  </a:cubicBezTo>
                  <a:cubicBezTo>
                    <a:pt x="5260" y="1632"/>
                    <a:pt x="6031" y="2234"/>
                    <a:pt x="6091" y="3159"/>
                  </a:cubicBezTo>
                  <a:cubicBezTo>
                    <a:pt x="6091" y="3124"/>
                    <a:pt x="6094" y="3088"/>
                    <a:pt x="6094" y="3050"/>
                  </a:cubicBezTo>
                  <a:cubicBezTo>
                    <a:pt x="6094" y="1365"/>
                    <a:pt x="4730" y="1"/>
                    <a:pt x="3049" y="1"/>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1" name="Google Shape;20001;p141"/>
            <p:cNvSpPr/>
            <p:nvPr/>
          </p:nvSpPr>
          <p:spPr>
            <a:xfrm>
              <a:off x="1512709" y="1505293"/>
              <a:ext cx="94129" cy="82805"/>
            </a:xfrm>
            <a:custGeom>
              <a:avLst/>
              <a:gdLst/>
              <a:ahLst/>
              <a:cxnLst/>
              <a:rect l="l" t="t" r="r" b="b"/>
              <a:pathLst>
                <a:path w="3591" h="3159" extrusionOk="0">
                  <a:moveTo>
                    <a:pt x="3049" y="1"/>
                  </a:moveTo>
                  <a:cubicBezTo>
                    <a:pt x="1365" y="1"/>
                    <a:pt x="0" y="1365"/>
                    <a:pt x="0" y="3050"/>
                  </a:cubicBezTo>
                  <a:cubicBezTo>
                    <a:pt x="0" y="3088"/>
                    <a:pt x="4" y="3124"/>
                    <a:pt x="7" y="3159"/>
                  </a:cubicBezTo>
                  <a:cubicBezTo>
                    <a:pt x="57" y="2378"/>
                    <a:pt x="658" y="1742"/>
                    <a:pt x="1435" y="1647"/>
                  </a:cubicBezTo>
                  <a:cubicBezTo>
                    <a:pt x="1868" y="810"/>
                    <a:pt x="2666" y="222"/>
                    <a:pt x="3591" y="54"/>
                  </a:cubicBezTo>
                  <a:cubicBezTo>
                    <a:pt x="3411" y="19"/>
                    <a:pt x="3232" y="1"/>
                    <a:pt x="3049"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2" name="Google Shape;20002;p141"/>
            <p:cNvSpPr/>
            <p:nvPr/>
          </p:nvSpPr>
          <p:spPr>
            <a:xfrm>
              <a:off x="1546995" y="1573786"/>
              <a:ext cx="22779" cy="28519"/>
            </a:xfrm>
            <a:custGeom>
              <a:avLst/>
              <a:gdLst/>
              <a:ahLst/>
              <a:cxnLst/>
              <a:rect l="l" t="t" r="r" b="b"/>
              <a:pathLst>
                <a:path w="869" h="1088" extrusionOk="0">
                  <a:moveTo>
                    <a:pt x="436" y="1"/>
                  </a:moveTo>
                  <a:cubicBezTo>
                    <a:pt x="194" y="1"/>
                    <a:pt x="0" y="198"/>
                    <a:pt x="0" y="437"/>
                  </a:cubicBezTo>
                  <a:lnTo>
                    <a:pt x="0" y="651"/>
                  </a:lnTo>
                  <a:cubicBezTo>
                    <a:pt x="0" y="894"/>
                    <a:pt x="194" y="1087"/>
                    <a:pt x="436" y="1087"/>
                  </a:cubicBezTo>
                  <a:cubicBezTo>
                    <a:pt x="672" y="1087"/>
                    <a:pt x="869" y="894"/>
                    <a:pt x="869" y="658"/>
                  </a:cubicBezTo>
                  <a:lnTo>
                    <a:pt x="869" y="437"/>
                  </a:lnTo>
                  <a:cubicBezTo>
                    <a:pt x="869" y="198"/>
                    <a:pt x="676" y="1"/>
                    <a:pt x="436"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3" name="Google Shape;20003;p141"/>
            <p:cNvSpPr/>
            <p:nvPr/>
          </p:nvSpPr>
          <p:spPr>
            <a:xfrm>
              <a:off x="1615383" y="1573786"/>
              <a:ext cx="22884" cy="28519"/>
            </a:xfrm>
            <a:custGeom>
              <a:avLst/>
              <a:gdLst/>
              <a:ahLst/>
              <a:cxnLst/>
              <a:rect l="l" t="t" r="r" b="b"/>
              <a:pathLst>
                <a:path w="873" h="1088" extrusionOk="0">
                  <a:moveTo>
                    <a:pt x="437" y="1"/>
                  </a:moveTo>
                  <a:cubicBezTo>
                    <a:pt x="198" y="1"/>
                    <a:pt x="1" y="198"/>
                    <a:pt x="1" y="437"/>
                  </a:cubicBezTo>
                  <a:lnTo>
                    <a:pt x="1" y="651"/>
                  </a:lnTo>
                  <a:cubicBezTo>
                    <a:pt x="1" y="894"/>
                    <a:pt x="198" y="1087"/>
                    <a:pt x="437" y="1087"/>
                  </a:cubicBezTo>
                  <a:cubicBezTo>
                    <a:pt x="676" y="1087"/>
                    <a:pt x="869" y="894"/>
                    <a:pt x="873" y="658"/>
                  </a:cubicBezTo>
                  <a:lnTo>
                    <a:pt x="873" y="437"/>
                  </a:lnTo>
                  <a:cubicBezTo>
                    <a:pt x="873" y="198"/>
                    <a:pt x="676" y="1"/>
                    <a:pt x="437"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4" name="Google Shape;20004;p141"/>
            <p:cNvSpPr/>
            <p:nvPr/>
          </p:nvSpPr>
          <p:spPr>
            <a:xfrm>
              <a:off x="1620730" y="1579133"/>
              <a:ext cx="12189" cy="12110"/>
            </a:xfrm>
            <a:custGeom>
              <a:avLst/>
              <a:gdLst/>
              <a:ahLst/>
              <a:cxnLst/>
              <a:rect l="l" t="t" r="r" b="b"/>
              <a:pathLst>
                <a:path w="465" h="462" extrusionOk="0">
                  <a:moveTo>
                    <a:pt x="233" y="1"/>
                  </a:moveTo>
                  <a:cubicBezTo>
                    <a:pt x="106" y="1"/>
                    <a:pt x="1" y="103"/>
                    <a:pt x="1" y="229"/>
                  </a:cubicBezTo>
                  <a:cubicBezTo>
                    <a:pt x="1" y="359"/>
                    <a:pt x="106" y="461"/>
                    <a:pt x="233" y="461"/>
                  </a:cubicBezTo>
                  <a:cubicBezTo>
                    <a:pt x="359" y="461"/>
                    <a:pt x="465" y="359"/>
                    <a:pt x="465" y="229"/>
                  </a:cubicBezTo>
                  <a:cubicBezTo>
                    <a:pt x="465" y="103"/>
                    <a:pt x="359" y="1"/>
                    <a:pt x="23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5" name="Google Shape;20005;p141"/>
            <p:cNvSpPr/>
            <p:nvPr/>
          </p:nvSpPr>
          <p:spPr>
            <a:xfrm>
              <a:off x="1552237" y="1579133"/>
              <a:ext cx="12215" cy="12110"/>
            </a:xfrm>
            <a:custGeom>
              <a:avLst/>
              <a:gdLst/>
              <a:ahLst/>
              <a:cxnLst/>
              <a:rect l="l" t="t" r="r" b="b"/>
              <a:pathLst>
                <a:path w="466" h="462" extrusionOk="0">
                  <a:moveTo>
                    <a:pt x="233" y="1"/>
                  </a:moveTo>
                  <a:cubicBezTo>
                    <a:pt x="106" y="1"/>
                    <a:pt x="1" y="103"/>
                    <a:pt x="1" y="229"/>
                  </a:cubicBezTo>
                  <a:cubicBezTo>
                    <a:pt x="1" y="359"/>
                    <a:pt x="106" y="461"/>
                    <a:pt x="233" y="461"/>
                  </a:cubicBezTo>
                  <a:cubicBezTo>
                    <a:pt x="360" y="461"/>
                    <a:pt x="465" y="359"/>
                    <a:pt x="465" y="229"/>
                  </a:cubicBezTo>
                  <a:cubicBezTo>
                    <a:pt x="465" y="103"/>
                    <a:pt x="360" y="1"/>
                    <a:pt x="23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6" name="Google Shape;20006;p141"/>
            <p:cNvSpPr/>
            <p:nvPr/>
          </p:nvSpPr>
          <p:spPr>
            <a:xfrm>
              <a:off x="1426889" y="1499867"/>
              <a:ext cx="331405" cy="364563"/>
            </a:xfrm>
            <a:custGeom>
              <a:avLst/>
              <a:gdLst/>
              <a:ahLst/>
              <a:cxnLst/>
              <a:rect l="l" t="t" r="r" b="b"/>
              <a:pathLst>
                <a:path w="12643" h="13908" extrusionOk="0">
                  <a:moveTo>
                    <a:pt x="6323" y="412"/>
                  </a:moveTo>
                  <a:cubicBezTo>
                    <a:pt x="7353" y="412"/>
                    <a:pt x="8303" y="971"/>
                    <a:pt x="8806" y="1871"/>
                  </a:cubicBezTo>
                  <a:cubicBezTo>
                    <a:pt x="8739" y="1822"/>
                    <a:pt x="8669" y="1780"/>
                    <a:pt x="8595" y="1738"/>
                  </a:cubicBezTo>
                  <a:cubicBezTo>
                    <a:pt x="8560" y="1719"/>
                    <a:pt x="8526" y="1711"/>
                    <a:pt x="8495" y="1711"/>
                  </a:cubicBezTo>
                  <a:cubicBezTo>
                    <a:pt x="8309" y="1711"/>
                    <a:pt x="8200" y="1992"/>
                    <a:pt x="8405" y="2100"/>
                  </a:cubicBezTo>
                  <a:cubicBezTo>
                    <a:pt x="8858" y="2339"/>
                    <a:pt x="9150" y="2803"/>
                    <a:pt x="9164" y="3320"/>
                  </a:cubicBezTo>
                  <a:cubicBezTo>
                    <a:pt x="9150" y="4864"/>
                    <a:pt x="7902" y="6116"/>
                    <a:pt x="6355" y="6133"/>
                  </a:cubicBezTo>
                  <a:cubicBezTo>
                    <a:pt x="6344" y="6133"/>
                    <a:pt x="6333" y="6133"/>
                    <a:pt x="6322" y="6133"/>
                  </a:cubicBezTo>
                  <a:cubicBezTo>
                    <a:pt x="4789" y="6133"/>
                    <a:pt x="3531" y="4920"/>
                    <a:pt x="3478" y="3383"/>
                  </a:cubicBezTo>
                  <a:cubicBezTo>
                    <a:pt x="3513" y="2810"/>
                    <a:pt x="3893" y="2311"/>
                    <a:pt x="4438" y="2124"/>
                  </a:cubicBezTo>
                  <a:cubicBezTo>
                    <a:pt x="4592" y="2071"/>
                    <a:pt x="4750" y="2045"/>
                    <a:pt x="4906" y="2045"/>
                  </a:cubicBezTo>
                  <a:cubicBezTo>
                    <a:pt x="5305" y="2045"/>
                    <a:pt x="5693" y="2214"/>
                    <a:pt x="5968" y="2522"/>
                  </a:cubicBezTo>
                  <a:cubicBezTo>
                    <a:pt x="6046" y="2607"/>
                    <a:pt x="6157" y="2656"/>
                    <a:pt x="6269" y="2656"/>
                  </a:cubicBezTo>
                  <a:cubicBezTo>
                    <a:pt x="6273" y="2656"/>
                    <a:pt x="6277" y="2656"/>
                    <a:pt x="6281" y="2655"/>
                  </a:cubicBezTo>
                  <a:cubicBezTo>
                    <a:pt x="6411" y="2652"/>
                    <a:pt x="6531" y="2589"/>
                    <a:pt x="6608" y="2487"/>
                  </a:cubicBezTo>
                  <a:cubicBezTo>
                    <a:pt x="6858" y="2167"/>
                    <a:pt x="7234" y="1966"/>
                    <a:pt x="7642" y="1938"/>
                  </a:cubicBezTo>
                  <a:cubicBezTo>
                    <a:pt x="7754" y="1931"/>
                    <a:pt x="7839" y="1833"/>
                    <a:pt x="7832" y="1720"/>
                  </a:cubicBezTo>
                  <a:cubicBezTo>
                    <a:pt x="7825" y="1612"/>
                    <a:pt x="7734" y="1530"/>
                    <a:pt x="7627" y="1530"/>
                  </a:cubicBezTo>
                  <a:cubicBezTo>
                    <a:pt x="7622" y="1530"/>
                    <a:pt x="7618" y="1530"/>
                    <a:pt x="7614" y="1530"/>
                  </a:cubicBezTo>
                  <a:cubicBezTo>
                    <a:pt x="7093" y="1565"/>
                    <a:pt x="6608" y="1826"/>
                    <a:pt x="6288" y="2237"/>
                  </a:cubicBezTo>
                  <a:cubicBezTo>
                    <a:pt x="6284" y="2244"/>
                    <a:pt x="6277" y="2247"/>
                    <a:pt x="6274" y="2247"/>
                  </a:cubicBezTo>
                  <a:cubicBezTo>
                    <a:pt x="5912" y="1843"/>
                    <a:pt x="5411" y="1636"/>
                    <a:pt x="4906" y="1636"/>
                  </a:cubicBezTo>
                  <a:cubicBezTo>
                    <a:pt x="4496" y="1636"/>
                    <a:pt x="4085" y="1772"/>
                    <a:pt x="3745" y="2051"/>
                  </a:cubicBezTo>
                  <a:cubicBezTo>
                    <a:pt x="4213" y="1052"/>
                    <a:pt x="5219" y="412"/>
                    <a:pt x="6323" y="412"/>
                  </a:cubicBezTo>
                  <a:close/>
                  <a:moveTo>
                    <a:pt x="3000" y="5683"/>
                  </a:moveTo>
                  <a:cubicBezTo>
                    <a:pt x="2255" y="6840"/>
                    <a:pt x="1790" y="8306"/>
                    <a:pt x="1769" y="9671"/>
                  </a:cubicBezTo>
                  <a:cubicBezTo>
                    <a:pt x="1494" y="9818"/>
                    <a:pt x="1146" y="9856"/>
                    <a:pt x="856" y="9856"/>
                  </a:cubicBezTo>
                  <a:cubicBezTo>
                    <a:pt x="709" y="9856"/>
                    <a:pt x="577" y="9847"/>
                    <a:pt x="475" y="9836"/>
                  </a:cubicBezTo>
                  <a:cubicBezTo>
                    <a:pt x="929" y="7997"/>
                    <a:pt x="1776" y="6843"/>
                    <a:pt x="2423" y="6193"/>
                  </a:cubicBezTo>
                  <a:cubicBezTo>
                    <a:pt x="2603" y="6010"/>
                    <a:pt x="2796" y="5838"/>
                    <a:pt x="3000" y="5683"/>
                  </a:cubicBezTo>
                  <a:close/>
                  <a:moveTo>
                    <a:pt x="9650" y="5683"/>
                  </a:moveTo>
                  <a:lnTo>
                    <a:pt x="9650" y="5683"/>
                  </a:lnTo>
                  <a:cubicBezTo>
                    <a:pt x="9850" y="5838"/>
                    <a:pt x="10043" y="6010"/>
                    <a:pt x="10223" y="6193"/>
                  </a:cubicBezTo>
                  <a:cubicBezTo>
                    <a:pt x="10870" y="6843"/>
                    <a:pt x="11717" y="7993"/>
                    <a:pt x="12171" y="9836"/>
                  </a:cubicBezTo>
                  <a:cubicBezTo>
                    <a:pt x="12068" y="9847"/>
                    <a:pt x="11935" y="9856"/>
                    <a:pt x="11789" y="9856"/>
                  </a:cubicBezTo>
                  <a:cubicBezTo>
                    <a:pt x="11498" y="9856"/>
                    <a:pt x="11153" y="9818"/>
                    <a:pt x="10877" y="9671"/>
                  </a:cubicBezTo>
                  <a:lnTo>
                    <a:pt x="10880" y="9671"/>
                  </a:lnTo>
                  <a:cubicBezTo>
                    <a:pt x="10856" y="8310"/>
                    <a:pt x="10392" y="6840"/>
                    <a:pt x="9650" y="5683"/>
                  </a:cubicBezTo>
                  <a:close/>
                  <a:moveTo>
                    <a:pt x="4797" y="13039"/>
                  </a:moveTo>
                  <a:cubicBezTo>
                    <a:pt x="5085" y="13039"/>
                    <a:pt x="5342" y="13226"/>
                    <a:pt x="5433" y="13504"/>
                  </a:cubicBezTo>
                  <a:lnTo>
                    <a:pt x="3292" y="13504"/>
                  </a:lnTo>
                  <a:cubicBezTo>
                    <a:pt x="3380" y="13226"/>
                    <a:pt x="3636" y="13039"/>
                    <a:pt x="3928" y="13039"/>
                  </a:cubicBezTo>
                  <a:close/>
                  <a:moveTo>
                    <a:pt x="8858" y="5289"/>
                  </a:moveTo>
                  <a:cubicBezTo>
                    <a:pt x="9843" y="6471"/>
                    <a:pt x="10472" y="8211"/>
                    <a:pt x="10472" y="9787"/>
                  </a:cubicBezTo>
                  <a:cubicBezTo>
                    <a:pt x="10472" y="10905"/>
                    <a:pt x="10019" y="11977"/>
                    <a:pt x="9221" y="12758"/>
                  </a:cubicBezTo>
                  <a:cubicBezTo>
                    <a:pt x="9066" y="12674"/>
                    <a:pt x="8894" y="12632"/>
                    <a:pt x="8718" y="12632"/>
                  </a:cubicBezTo>
                  <a:lnTo>
                    <a:pt x="7846" y="12632"/>
                  </a:lnTo>
                  <a:cubicBezTo>
                    <a:pt x="7332" y="12632"/>
                    <a:pt x="6889" y="12997"/>
                    <a:pt x="6791" y="13504"/>
                  </a:cubicBezTo>
                  <a:lnTo>
                    <a:pt x="5852" y="13504"/>
                  </a:lnTo>
                  <a:cubicBezTo>
                    <a:pt x="5753" y="12997"/>
                    <a:pt x="5310" y="12632"/>
                    <a:pt x="4797" y="12632"/>
                  </a:cubicBezTo>
                  <a:lnTo>
                    <a:pt x="3928" y="12632"/>
                  </a:lnTo>
                  <a:cubicBezTo>
                    <a:pt x="3749" y="12632"/>
                    <a:pt x="3577" y="12674"/>
                    <a:pt x="3422" y="12758"/>
                  </a:cubicBezTo>
                  <a:cubicBezTo>
                    <a:pt x="2624" y="11977"/>
                    <a:pt x="2174" y="10905"/>
                    <a:pt x="2170" y="9787"/>
                  </a:cubicBezTo>
                  <a:cubicBezTo>
                    <a:pt x="2170" y="8211"/>
                    <a:pt x="2800" y="6471"/>
                    <a:pt x="3788" y="5293"/>
                  </a:cubicBezTo>
                  <a:cubicBezTo>
                    <a:pt x="3840" y="5356"/>
                    <a:pt x="3893" y="5419"/>
                    <a:pt x="3953" y="5479"/>
                  </a:cubicBezTo>
                  <a:cubicBezTo>
                    <a:pt x="3397" y="6467"/>
                    <a:pt x="3070" y="7740"/>
                    <a:pt x="3070" y="8918"/>
                  </a:cubicBezTo>
                  <a:cubicBezTo>
                    <a:pt x="3070" y="10831"/>
                    <a:pt x="4530" y="12385"/>
                    <a:pt x="6323" y="12385"/>
                  </a:cubicBezTo>
                  <a:cubicBezTo>
                    <a:pt x="8116" y="12385"/>
                    <a:pt x="9576" y="10831"/>
                    <a:pt x="9576" y="8918"/>
                  </a:cubicBezTo>
                  <a:cubicBezTo>
                    <a:pt x="9572" y="8352"/>
                    <a:pt x="9502" y="7789"/>
                    <a:pt x="9368" y="7241"/>
                  </a:cubicBezTo>
                  <a:cubicBezTo>
                    <a:pt x="9341" y="7135"/>
                    <a:pt x="9259" y="7088"/>
                    <a:pt x="9176" y="7088"/>
                  </a:cubicBezTo>
                  <a:cubicBezTo>
                    <a:pt x="9058" y="7088"/>
                    <a:pt x="8939" y="7183"/>
                    <a:pt x="8974" y="7336"/>
                  </a:cubicBezTo>
                  <a:cubicBezTo>
                    <a:pt x="9098" y="7853"/>
                    <a:pt x="9164" y="8384"/>
                    <a:pt x="9164" y="8918"/>
                  </a:cubicBezTo>
                  <a:cubicBezTo>
                    <a:pt x="9164" y="10606"/>
                    <a:pt x="7891" y="11981"/>
                    <a:pt x="6320" y="11981"/>
                  </a:cubicBezTo>
                  <a:cubicBezTo>
                    <a:pt x="4751" y="11981"/>
                    <a:pt x="3478" y="10606"/>
                    <a:pt x="3478" y="8918"/>
                  </a:cubicBezTo>
                  <a:cubicBezTo>
                    <a:pt x="3478" y="7842"/>
                    <a:pt x="3767" y="6682"/>
                    <a:pt x="4259" y="5767"/>
                  </a:cubicBezTo>
                  <a:cubicBezTo>
                    <a:pt x="4858" y="6262"/>
                    <a:pt x="5591" y="6509"/>
                    <a:pt x="6323" y="6509"/>
                  </a:cubicBezTo>
                  <a:cubicBezTo>
                    <a:pt x="7055" y="6509"/>
                    <a:pt x="7788" y="6262"/>
                    <a:pt x="8387" y="5767"/>
                  </a:cubicBezTo>
                  <a:cubicBezTo>
                    <a:pt x="8503" y="5989"/>
                    <a:pt x="8609" y="6218"/>
                    <a:pt x="8700" y="6453"/>
                  </a:cubicBezTo>
                  <a:cubicBezTo>
                    <a:pt x="8736" y="6546"/>
                    <a:pt x="8809" y="6585"/>
                    <a:pt x="8883" y="6585"/>
                  </a:cubicBezTo>
                  <a:cubicBezTo>
                    <a:pt x="9012" y="6585"/>
                    <a:pt x="9142" y="6466"/>
                    <a:pt x="9080" y="6305"/>
                  </a:cubicBezTo>
                  <a:cubicBezTo>
                    <a:pt x="8971" y="6021"/>
                    <a:pt x="8841" y="5746"/>
                    <a:pt x="8693" y="5479"/>
                  </a:cubicBezTo>
                  <a:cubicBezTo>
                    <a:pt x="8753" y="5419"/>
                    <a:pt x="8806" y="5356"/>
                    <a:pt x="8858" y="5289"/>
                  </a:cubicBezTo>
                  <a:close/>
                  <a:moveTo>
                    <a:pt x="8718" y="13039"/>
                  </a:moveTo>
                  <a:cubicBezTo>
                    <a:pt x="9006" y="13039"/>
                    <a:pt x="9263" y="13226"/>
                    <a:pt x="9354" y="13504"/>
                  </a:cubicBezTo>
                  <a:lnTo>
                    <a:pt x="7213" y="13504"/>
                  </a:lnTo>
                  <a:cubicBezTo>
                    <a:pt x="7301" y="13226"/>
                    <a:pt x="7557" y="13039"/>
                    <a:pt x="7846" y="13039"/>
                  </a:cubicBezTo>
                  <a:close/>
                  <a:moveTo>
                    <a:pt x="6323" y="0"/>
                  </a:moveTo>
                  <a:cubicBezTo>
                    <a:pt x="5163" y="0"/>
                    <a:pt x="4090" y="619"/>
                    <a:pt x="3506" y="1622"/>
                  </a:cubicBezTo>
                  <a:cubicBezTo>
                    <a:pt x="2926" y="2627"/>
                    <a:pt x="2923" y="3865"/>
                    <a:pt x="3499" y="4871"/>
                  </a:cubicBezTo>
                  <a:cubicBezTo>
                    <a:pt x="3264" y="4990"/>
                    <a:pt x="2740" y="5300"/>
                    <a:pt x="2149" y="5887"/>
                  </a:cubicBezTo>
                  <a:cubicBezTo>
                    <a:pt x="1435" y="6601"/>
                    <a:pt x="486" y="7888"/>
                    <a:pt x="25" y="9963"/>
                  </a:cubicBezTo>
                  <a:cubicBezTo>
                    <a:pt x="0" y="10072"/>
                    <a:pt x="74" y="10184"/>
                    <a:pt x="187" y="10205"/>
                  </a:cubicBezTo>
                  <a:cubicBezTo>
                    <a:pt x="405" y="10244"/>
                    <a:pt x="626" y="10265"/>
                    <a:pt x="848" y="10265"/>
                  </a:cubicBezTo>
                  <a:cubicBezTo>
                    <a:pt x="1133" y="10265"/>
                    <a:pt x="1470" y="10230"/>
                    <a:pt x="1776" y="10114"/>
                  </a:cubicBezTo>
                  <a:cubicBezTo>
                    <a:pt x="1854" y="11207"/>
                    <a:pt x="2328" y="12238"/>
                    <a:pt x="3105" y="13015"/>
                  </a:cubicBezTo>
                  <a:cubicBezTo>
                    <a:pt x="2940" y="13208"/>
                    <a:pt x="2852" y="13451"/>
                    <a:pt x="2852" y="13704"/>
                  </a:cubicBezTo>
                  <a:cubicBezTo>
                    <a:pt x="2852" y="13817"/>
                    <a:pt x="2944" y="13908"/>
                    <a:pt x="3056" y="13908"/>
                  </a:cubicBezTo>
                  <a:lnTo>
                    <a:pt x="9590" y="13908"/>
                  </a:lnTo>
                  <a:cubicBezTo>
                    <a:pt x="9699" y="13908"/>
                    <a:pt x="9790" y="13817"/>
                    <a:pt x="9790" y="13704"/>
                  </a:cubicBezTo>
                  <a:cubicBezTo>
                    <a:pt x="9790" y="13451"/>
                    <a:pt x="9702" y="13208"/>
                    <a:pt x="9541" y="13015"/>
                  </a:cubicBezTo>
                  <a:cubicBezTo>
                    <a:pt x="10314" y="12238"/>
                    <a:pt x="10785" y="11207"/>
                    <a:pt x="10866" y="10114"/>
                  </a:cubicBezTo>
                  <a:cubicBezTo>
                    <a:pt x="11172" y="10230"/>
                    <a:pt x="11510" y="10265"/>
                    <a:pt x="11795" y="10265"/>
                  </a:cubicBezTo>
                  <a:cubicBezTo>
                    <a:pt x="12016" y="10265"/>
                    <a:pt x="12238" y="10247"/>
                    <a:pt x="12459" y="10205"/>
                  </a:cubicBezTo>
                  <a:cubicBezTo>
                    <a:pt x="12568" y="10184"/>
                    <a:pt x="12642" y="10075"/>
                    <a:pt x="12617" y="9963"/>
                  </a:cubicBezTo>
                  <a:cubicBezTo>
                    <a:pt x="12157" y="7888"/>
                    <a:pt x="11211" y="6601"/>
                    <a:pt x="10494" y="5887"/>
                  </a:cubicBezTo>
                  <a:cubicBezTo>
                    <a:pt x="9906" y="5300"/>
                    <a:pt x="9379" y="4990"/>
                    <a:pt x="9143" y="4871"/>
                  </a:cubicBezTo>
                  <a:cubicBezTo>
                    <a:pt x="9720" y="3865"/>
                    <a:pt x="9716" y="2627"/>
                    <a:pt x="9136" y="1622"/>
                  </a:cubicBezTo>
                  <a:cubicBezTo>
                    <a:pt x="8556" y="619"/>
                    <a:pt x="7483" y="0"/>
                    <a:pt x="63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7" name="Google Shape;20007;p141"/>
            <p:cNvSpPr/>
            <p:nvPr/>
          </p:nvSpPr>
          <p:spPr>
            <a:xfrm>
              <a:off x="1541542" y="1568438"/>
              <a:ext cx="33578" cy="39293"/>
            </a:xfrm>
            <a:custGeom>
              <a:avLst/>
              <a:gdLst/>
              <a:ahLst/>
              <a:cxnLst/>
              <a:rect l="l" t="t" r="r" b="b"/>
              <a:pathLst>
                <a:path w="1281" h="1499" extrusionOk="0">
                  <a:moveTo>
                    <a:pt x="641" y="409"/>
                  </a:moveTo>
                  <a:cubicBezTo>
                    <a:pt x="757" y="409"/>
                    <a:pt x="873" y="486"/>
                    <a:pt x="873" y="641"/>
                  </a:cubicBezTo>
                  <a:lnTo>
                    <a:pt x="873" y="859"/>
                  </a:lnTo>
                  <a:cubicBezTo>
                    <a:pt x="873" y="985"/>
                    <a:pt x="771" y="1087"/>
                    <a:pt x="641" y="1087"/>
                  </a:cubicBezTo>
                  <a:cubicBezTo>
                    <a:pt x="514" y="1087"/>
                    <a:pt x="409" y="985"/>
                    <a:pt x="409" y="859"/>
                  </a:cubicBezTo>
                  <a:lnTo>
                    <a:pt x="409" y="641"/>
                  </a:lnTo>
                  <a:cubicBezTo>
                    <a:pt x="409" y="486"/>
                    <a:pt x="525" y="409"/>
                    <a:pt x="641" y="409"/>
                  </a:cubicBezTo>
                  <a:close/>
                  <a:moveTo>
                    <a:pt x="641" y="1"/>
                  </a:moveTo>
                  <a:cubicBezTo>
                    <a:pt x="289" y="1"/>
                    <a:pt x="1" y="289"/>
                    <a:pt x="1" y="641"/>
                  </a:cubicBezTo>
                  <a:lnTo>
                    <a:pt x="1" y="862"/>
                  </a:lnTo>
                  <a:cubicBezTo>
                    <a:pt x="1" y="1214"/>
                    <a:pt x="289" y="1499"/>
                    <a:pt x="641" y="1499"/>
                  </a:cubicBezTo>
                  <a:cubicBezTo>
                    <a:pt x="996" y="1499"/>
                    <a:pt x="1281" y="1214"/>
                    <a:pt x="1281" y="862"/>
                  </a:cubicBezTo>
                  <a:lnTo>
                    <a:pt x="1281" y="859"/>
                  </a:lnTo>
                  <a:lnTo>
                    <a:pt x="1281" y="641"/>
                  </a:lnTo>
                  <a:cubicBezTo>
                    <a:pt x="1281" y="289"/>
                    <a:pt x="996" y="1"/>
                    <a:pt x="6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8" name="Google Shape;20008;p141"/>
            <p:cNvSpPr/>
            <p:nvPr/>
          </p:nvSpPr>
          <p:spPr>
            <a:xfrm>
              <a:off x="1610036" y="1568438"/>
              <a:ext cx="33578" cy="39293"/>
            </a:xfrm>
            <a:custGeom>
              <a:avLst/>
              <a:gdLst/>
              <a:ahLst/>
              <a:cxnLst/>
              <a:rect l="l" t="t" r="r" b="b"/>
              <a:pathLst>
                <a:path w="1281" h="1499" extrusionOk="0">
                  <a:moveTo>
                    <a:pt x="641" y="409"/>
                  </a:moveTo>
                  <a:cubicBezTo>
                    <a:pt x="757" y="409"/>
                    <a:pt x="873" y="486"/>
                    <a:pt x="873" y="641"/>
                  </a:cubicBezTo>
                  <a:lnTo>
                    <a:pt x="873" y="862"/>
                  </a:lnTo>
                  <a:cubicBezTo>
                    <a:pt x="873" y="989"/>
                    <a:pt x="767" y="1091"/>
                    <a:pt x="641" y="1091"/>
                  </a:cubicBezTo>
                  <a:cubicBezTo>
                    <a:pt x="514" y="1091"/>
                    <a:pt x="409" y="989"/>
                    <a:pt x="409" y="862"/>
                  </a:cubicBezTo>
                  <a:lnTo>
                    <a:pt x="409" y="641"/>
                  </a:lnTo>
                  <a:cubicBezTo>
                    <a:pt x="409" y="486"/>
                    <a:pt x="525" y="409"/>
                    <a:pt x="641" y="409"/>
                  </a:cubicBezTo>
                  <a:close/>
                  <a:moveTo>
                    <a:pt x="641" y="1"/>
                  </a:moveTo>
                  <a:cubicBezTo>
                    <a:pt x="289" y="1"/>
                    <a:pt x="1" y="289"/>
                    <a:pt x="1" y="641"/>
                  </a:cubicBezTo>
                  <a:lnTo>
                    <a:pt x="1" y="862"/>
                  </a:lnTo>
                  <a:cubicBezTo>
                    <a:pt x="1" y="1214"/>
                    <a:pt x="289" y="1499"/>
                    <a:pt x="641" y="1499"/>
                  </a:cubicBezTo>
                  <a:cubicBezTo>
                    <a:pt x="992" y="1499"/>
                    <a:pt x="1281" y="1214"/>
                    <a:pt x="1281" y="862"/>
                  </a:cubicBezTo>
                  <a:lnTo>
                    <a:pt x="1281" y="641"/>
                  </a:lnTo>
                  <a:cubicBezTo>
                    <a:pt x="1281" y="289"/>
                    <a:pt x="992" y="1"/>
                    <a:pt x="6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9" name="Google Shape;20009;p141"/>
            <p:cNvSpPr/>
            <p:nvPr/>
          </p:nvSpPr>
          <p:spPr>
            <a:xfrm>
              <a:off x="1569302" y="1602672"/>
              <a:ext cx="46580" cy="45007"/>
            </a:xfrm>
            <a:custGeom>
              <a:avLst/>
              <a:gdLst/>
              <a:ahLst/>
              <a:cxnLst/>
              <a:rect l="l" t="t" r="r" b="b"/>
              <a:pathLst>
                <a:path w="1777" h="1717" extrusionOk="0">
                  <a:moveTo>
                    <a:pt x="890" y="446"/>
                  </a:moveTo>
                  <a:lnTo>
                    <a:pt x="1249" y="689"/>
                  </a:lnTo>
                  <a:lnTo>
                    <a:pt x="890" y="1170"/>
                  </a:lnTo>
                  <a:lnTo>
                    <a:pt x="528" y="689"/>
                  </a:lnTo>
                  <a:lnTo>
                    <a:pt x="890" y="446"/>
                  </a:lnTo>
                  <a:close/>
                  <a:moveTo>
                    <a:pt x="889" y="0"/>
                  </a:moveTo>
                  <a:cubicBezTo>
                    <a:pt x="850" y="0"/>
                    <a:pt x="811" y="12"/>
                    <a:pt x="778" y="34"/>
                  </a:cubicBezTo>
                  <a:lnTo>
                    <a:pt x="123" y="471"/>
                  </a:lnTo>
                  <a:cubicBezTo>
                    <a:pt x="25" y="534"/>
                    <a:pt x="0" y="667"/>
                    <a:pt x="74" y="762"/>
                  </a:cubicBezTo>
                  <a:lnTo>
                    <a:pt x="728" y="1634"/>
                  </a:lnTo>
                  <a:cubicBezTo>
                    <a:pt x="769" y="1689"/>
                    <a:pt x="829" y="1716"/>
                    <a:pt x="890" y="1716"/>
                  </a:cubicBezTo>
                  <a:cubicBezTo>
                    <a:pt x="951" y="1716"/>
                    <a:pt x="1011" y="1689"/>
                    <a:pt x="1052" y="1634"/>
                  </a:cubicBezTo>
                  <a:lnTo>
                    <a:pt x="1706" y="762"/>
                  </a:lnTo>
                  <a:cubicBezTo>
                    <a:pt x="1776" y="667"/>
                    <a:pt x="1752" y="534"/>
                    <a:pt x="1657" y="471"/>
                  </a:cubicBezTo>
                  <a:lnTo>
                    <a:pt x="1003" y="34"/>
                  </a:lnTo>
                  <a:cubicBezTo>
                    <a:pt x="967" y="12"/>
                    <a:pt x="928" y="0"/>
                    <a:pt x="8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010" name="Google Shape;20010;p141"/>
          <p:cNvGrpSpPr/>
          <p:nvPr/>
        </p:nvGrpSpPr>
        <p:grpSpPr>
          <a:xfrm>
            <a:off x="4137838" y="1658059"/>
            <a:ext cx="370566" cy="353056"/>
            <a:chOff x="4137838" y="1505659"/>
            <a:chExt cx="370566" cy="353056"/>
          </a:xfrm>
        </p:grpSpPr>
        <p:sp>
          <p:nvSpPr>
            <p:cNvPr id="20011" name="Google Shape;20011;p141"/>
            <p:cNvSpPr/>
            <p:nvPr/>
          </p:nvSpPr>
          <p:spPr>
            <a:xfrm>
              <a:off x="4149188" y="1613707"/>
              <a:ext cx="91377" cy="91377"/>
            </a:xfrm>
            <a:custGeom>
              <a:avLst/>
              <a:gdLst/>
              <a:ahLst/>
              <a:cxnLst/>
              <a:rect l="l" t="t" r="r" b="b"/>
              <a:pathLst>
                <a:path w="3486" h="3486" extrusionOk="0">
                  <a:moveTo>
                    <a:pt x="1741" y="0"/>
                  </a:moveTo>
                  <a:cubicBezTo>
                    <a:pt x="781" y="0"/>
                    <a:pt x="0" y="781"/>
                    <a:pt x="0" y="1744"/>
                  </a:cubicBezTo>
                  <a:cubicBezTo>
                    <a:pt x="0" y="2704"/>
                    <a:pt x="781" y="3485"/>
                    <a:pt x="1741" y="3485"/>
                  </a:cubicBezTo>
                  <a:cubicBezTo>
                    <a:pt x="2704" y="3485"/>
                    <a:pt x="3485" y="2704"/>
                    <a:pt x="3485" y="1744"/>
                  </a:cubicBezTo>
                  <a:cubicBezTo>
                    <a:pt x="3485" y="781"/>
                    <a:pt x="2704" y="0"/>
                    <a:pt x="1741" y="0"/>
                  </a:cubicBez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2" name="Google Shape;20012;p141"/>
            <p:cNvSpPr/>
            <p:nvPr/>
          </p:nvSpPr>
          <p:spPr>
            <a:xfrm>
              <a:off x="4166331" y="1630850"/>
              <a:ext cx="57065" cy="57091"/>
            </a:xfrm>
            <a:custGeom>
              <a:avLst/>
              <a:gdLst/>
              <a:ahLst/>
              <a:cxnLst/>
              <a:rect l="l" t="t" r="r" b="b"/>
              <a:pathLst>
                <a:path w="2177" h="2178" extrusionOk="0">
                  <a:moveTo>
                    <a:pt x="1087" y="0"/>
                  </a:moveTo>
                  <a:cubicBezTo>
                    <a:pt x="486" y="0"/>
                    <a:pt x="0" y="489"/>
                    <a:pt x="0" y="1090"/>
                  </a:cubicBezTo>
                  <a:cubicBezTo>
                    <a:pt x="0" y="1692"/>
                    <a:pt x="486" y="2177"/>
                    <a:pt x="1087" y="2177"/>
                  </a:cubicBezTo>
                  <a:cubicBezTo>
                    <a:pt x="1688" y="2177"/>
                    <a:pt x="2177" y="1692"/>
                    <a:pt x="2177" y="1090"/>
                  </a:cubicBezTo>
                  <a:cubicBezTo>
                    <a:pt x="2177" y="489"/>
                    <a:pt x="1688" y="0"/>
                    <a:pt x="1087" y="0"/>
                  </a:cubicBezTo>
                  <a:close/>
                </a:path>
              </a:pathLst>
            </a:custGeom>
            <a:solidFill>
              <a:srgbClr val="F4F8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3" name="Google Shape;20013;p141"/>
            <p:cNvSpPr/>
            <p:nvPr/>
          </p:nvSpPr>
          <p:spPr>
            <a:xfrm>
              <a:off x="4411706" y="1613707"/>
              <a:ext cx="91351" cy="91377"/>
            </a:xfrm>
            <a:custGeom>
              <a:avLst/>
              <a:gdLst/>
              <a:ahLst/>
              <a:cxnLst/>
              <a:rect l="l" t="t" r="r" b="b"/>
              <a:pathLst>
                <a:path w="3485" h="3486" extrusionOk="0">
                  <a:moveTo>
                    <a:pt x="1741" y="0"/>
                  </a:moveTo>
                  <a:cubicBezTo>
                    <a:pt x="781" y="0"/>
                    <a:pt x="0" y="781"/>
                    <a:pt x="0" y="1744"/>
                  </a:cubicBezTo>
                  <a:cubicBezTo>
                    <a:pt x="0" y="2704"/>
                    <a:pt x="781" y="3485"/>
                    <a:pt x="1741" y="3485"/>
                  </a:cubicBezTo>
                  <a:cubicBezTo>
                    <a:pt x="2704" y="3485"/>
                    <a:pt x="3485" y="2704"/>
                    <a:pt x="3485" y="1744"/>
                  </a:cubicBezTo>
                  <a:cubicBezTo>
                    <a:pt x="3485" y="781"/>
                    <a:pt x="2704" y="0"/>
                    <a:pt x="1741" y="0"/>
                  </a:cubicBez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4" name="Google Shape;20014;p141"/>
            <p:cNvSpPr/>
            <p:nvPr/>
          </p:nvSpPr>
          <p:spPr>
            <a:xfrm>
              <a:off x="4428849" y="1630850"/>
              <a:ext cx="57065" cy="57091"/>
            </a:xfrm>
            <a:custGeom>
              <a:avLst/>
              <a:gdLst/>
              <a:ahLst/>
              <a:cxnLst/>
              <a:rect l="l" t="t" r="r" b="b"/>
              <a:pathLst>
                <a:path w="2177" h="2178" extrusionOk="0">
                  <a:moveTo>
                    <a:pt x="1087" y="0"/>
                  </a:moveTo>
                  <a:cubicBezTo>
                    <a:pt x="485" y="0"/>
                    <a:pt x="0" y="489"/>
                    <a:pt x="0" y="1090"/>
                  </a:cubicBezTo>
                  <a:cubicBezTo>
                    <a:pt x="0" y="1692"/>
                    <a:pt x="485" y="2177"/>
                    <a:pt x="1087" y="2177"/>
                  </a:cubicBezTo>
                  <a:cubicBezTo>
                    <a:pt x="1688" y="2177"/>
                    <a:pt x="2177" y="1692"/>
                    <a:pt x="2177" y="1090"/>
                  </a:cubicBezTo>
                  <a:cubicBezTo>
                    <a:pt x="2177" y="489"/>
                    <a:pt x="1688" y="0"/>
                    <a:pt x="1087" y="0"/>
                  </a:cubicBezTo>
                  <a:close/>
                </a:path>
              </a:pathLst>
            </a:custGeom>
            <a:solidFill>
              <a:srgbClr val="F4F8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5" name="Google Shape;20015;p141"/>
            <p:cNvSpPr/>
            <p:nvPr/>
          </p:nvSpPr>
          <p:spPr>
            <a:xfrm>
              <a:off x="4183369" y="1511007"/>
              <a:ext cx="285507" cy="342466"/>
            </a:xfrm>
            <a:custGeom>
              <a:avLst/>
              <a:gdLst/>
              <a:ahLst/>
              <a:cxnLst/>
              <a:rect l="l" t="t" r="r" b="b"/>
              <a:pathLst>
                <a:path w="10892" h="13065" extrusionOk="0">
                  <a:moveTo>
                    <a:pt x="5880" y="1"/>
                  </a:moveTo>
                  <a:cubicBezTo>
                    <a:pt x="5304" y="191"/>
                    <a:pt x="4815" y="595"/>
                    <a:pt x="4446" y="986"/>
                  </a:cubicBezTo>
                  <a:cubicBezTo>
                    <a:pt x="2357" y="1450"/>
                    <a:pt x="873" y="3303"/>
                    <a:pt x="873" y="5444"/>
                  </a:cubicBezTo>
                  <a:cubicBezTo>
                    <a:pt x="866" y="5884"/>
                    <a:pt x="746" y="6313"/>
                    <a:pt x="525" y="6693"/>
                  </a:cubicBezTo>
                  <a:cubicBezTo>
                    <a:pt x="184" y="7269"/>
                    <a:pt x="1" y="7931"/>
                    <a:pt x="1" y="8602"/>
                  </a:cubicBezTo>
                  <a:cubicBezTo>
                    <a:pt x="1" y="11067"/>
                    <a:pt x="2438" y="13065"/>
                    <a:pt x="5444" y="13065"/>
                  </a:cubicBezTo>
                  <a:cubicBezTo>
                    <a:pt x="8451" y="13065"/>
                    <a:pt x="10891" y="11067"/>
                    <a:pt x="10891" y="8602"/>
                  </a:cubicBezTo>
                  <a:cubicBezTo>
                    <a:pt x="10888" y="7931"/>
                    <a:pt x="10705" y="7269"/>
                    <a:pt x="10364" y="6693"/>
                  </a:cubicBezTo>
                  <a:cubicBezTo>
                    <a:pt x="10142" y="6313"/>
                    <a:pt x="10023" y="5884"/>
                    <a:pt x="10019" y="5444"/>
                  </a:cubicBezTo>
                  <a:cubicBezTo>
                    <a:pt x="10019" y="3591"/>
                    <a:pt x="8901" y="1921"/>
                    <a:pt x="7188" y="1218"/>
                  </a:cubicBezTo>
                  <a:lnTo>
                    <a:pt x="7188" y="437"/>
                  </a:lnTo>
                  <a:lnTo>
                    <a:pt x="6098" y="873"/>
                  </a:lnTo>
                  <a:lnTo>
                    <a:pt x="5880" y="1"/>
                  </a:lnTo>
                  <a:close/>
                </a:path>
              </a:pathLst>
            </a:custGeom>
            <a:solidFill>
              <a:srgbClr val="7F9A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6" name="Google Shape;20016;p141"/>
            <p:cNvSpPr/>
            <p:nvPr/>
          </p:nvSpPr>
          <p:spPr>
            <a:xfrm>
              <a:off x="4183474" y="1511007"/>
              <a:ext cx="159215" cy="336857"/>
            </a:xfrm>
            <a:custGeom>
              <a:avLst/>
              <a:gdLst/>
              <a:ahLst/>
              <a:cxnLst/>
              <a:rect l="l" t="t" r="r" b="b"/>
              <a:pathLst>
                <a:path w="6074" h="12851" extrusionOk="0">
                  <a:moveTo>
                    <a:pt x="5876" y="1"/>
                  </a:moveTo>
                  <a:cubicBezTo>
                    <a:pt x="5303" y="194"/>
                    <a:pt x="4811" y="595"/>
                    <a:pt x="4445" y="986"/>
                  </a:cubicBezTo>
                  <a:cubicBezTo>
                    <a:pt x="2356" y="1450"/>
                    <a:pt x="869" y="3303"/>
                    <a:pt x="869" y="5444"/>
                  </a:cubicBezTo>
                  <a:cubicBezTo>
                    <a:pt x="865" y="5884"/>
                    <a:pt x="746" y="6313"/>
                    <a:pt x="521" y="6693"/>
                  </a:cubicBezTo>
                  <a:cubicBezTo>
                    <a:pt x="180" y="7269"/>
                    <a:pt x="0" y="7931"/>
                    <a:pt x="0" y="8602"/>
                  </a:cubicBezTo>
                  <a:cubicBezTo>
                    <a:pt x="0" y="10592"/>
                    <a:pt x="1586" y="12277"/>
                    <a:pt x="3781" y="12850"/>
                  </a:cubicBezTo>
                  <a:cubicBezTo>
                    <a:pt x="2891" y="11915"/>
                    <a:pt x="2395" y="10673"/>
                    <a:pt x="2395" y="9383"/>
                  </a:cubicBezTo>
                  <a:cubicBezTo>
                    <a:pt x="2395" y="8609"/>
                    <a:pt x="2571" y="7846"/>
                    <a:pt x="2919" y="7153"/>
                  </a:cubicBezTo>
                  <a:cubicBezTo>
                    <a:pt x="3144" y="6703"/>
                    <a:pt x="3264" y="6204"/>
                    <a:pt x="3264" y="5698"/>
                  </a:cubicBezTo>
                  <a:cubicBezTo>
                    <a:pt x="3264" y="3482"/>
                    <a:pt x="4424" y="1587"/>
                    <a:pt x="6073" y="782"/>
                  </a:cubicBezTo>
                  <a:lnTo>
                    <a:pt x="5876" y="1"/>
                  </a:ln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7" name="Google Shape;20017;p141"/>
            <p:cNvSpPr/>
            <p:nvPr/>
          </p:nvSpPr>
          <p:spPr>
            <a:xfrm>
              <a:off x="4223658" y="1625136"/>
              <a:ext cx="204929" cy="205558"/>
            </a:xfrm>
            <a:custGeom>
              <a:avLst/>
              <a:gdLst/>
              <a:ahLst/>
              <a:cxnLst/>
              <a:rect l="l" t="t" r="r" b="b"/>
              <a:pathLst>
                <a:path w="7818" h="7842" extrusionOk="0">
                  <a:moveTo>
                    <a:pt x="2164" y="1"/>
                  </a:moveTo>
                  <a:cubicBezTo>
                    <a:pt x="1676" y="1"/>
                    <a:pt x="1188" y="183"/>
                    <a:pt x="809" y="545"/>
                  </a:cubicBezTo>
                  <a:cubicBezTo>
                    <a:pt x="64" y="1259"/>
                    <a:pt x="1" y="2427"/>
                    <a:pt x="662" y="3218"/>
                  </a:cubicBezTo>
                  <a:cubicBezTo>
                    <a:pt x="932" y="3538"/>
                    <a:pt x="996" y="3988"/>
                    <a:pt x="827" y="4371"/>
                  </a:cubicBezTo>
                  <a:cubicBezTo>
                    <a:pt x="707" y="4642"/>
                    <a:pt x="644" y="4930"/>
                    <a:pt x="644" y="5226"/>
                  </a:cubicBezTo>
                  <a:cubicBezTo>
                    <a:pt x="644" y="6667"/>
                    <a:pt x="2107" y="7842"/>
                    <a:pt x="3907" y="7842"/>
                  </a:cubicBezTo>
                  <a:cubicBezTo>
                    <a:pt x="5711" y="7842"/>
                    <a:pt x="7174" y="6671"/>
                    <a:pt x="7174" y="5229"/>
                  </a:cubicBezTo>
                  <a:cubicBezTo>
                    <a:pt x="7174" y="4934"/>
                    <a:pt x="7114" y="4642"/>
                    <a:pt x="6995" y="4375"/>
                  </a:cubicBezTo>
                  <a:cubicBezTo>
                    <a:pt x="6822" y="3988"/>
                    <a:pt x="6886" y="3541"/>
                    <a:pt x="7153" y="3218"/>
                  </a:cubicBezTo>
                  <a:cubicBezTo>
                    <a:pt x="7818" y="2427"/>
                    <a:pt x="7754" y="1259"/>
                    <a:pt x="7009" y="545"/>
                  </a:cubicBezTo>
                  <a:cubicBezTo>
                    <a:pt x="6630" y="183"/>
                    <a:pt x="6141" y="1"/>
                    <a:pt x="5653" y="1"/>
                  </a:cubicBezTo>
                  <a:cubicBezTo>
                    <a:pt x="5180" y="1"/>
                    <a:pt x="4706" y="171"/>
                    <a:pt x="4333" y="514"/>
                  </a:cubicBezTo>
                  <a:cubicBezTo>
                    <a:pt x="4211" y="621"/>
                    <a:pt x="4059" y="675"/>
                    <a:pt x="3908" y="675"/>
                  </a:cubicBezTo>
                  <a:cubicBezTo>
                    <a:pt x="3756" y="675"/>
                    <a:pt x="3605" y="621"/>
                    <a:pt x="3485" y="514"/>
                  </a:cubicBezTo>
                  <a:cubicBezTo>
                    <a:pt x="3110" y="171"/>
                    <a:pt x="2637" y="1"/>
                    <a:pt x="2164" y="1"/>
                  </a:cubicBez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8" name="Google Shape;20018;p141"/>
            <p:cNvSpPr/>
            <p:nvPr/>
          </p:nvSpPr>
          <p:spPr>
            <a:xfrm>
              <a:off x="4215453" y="1625765"/>
              <a:ext cx="57353" cy="171377"/>
            </a:xfrm>
            <a:custGeom>
              <a:avLst/>
              <a:gdLst/>
              <a:ahLst/>
              <a:cxnLst/>
              <a:rect l="l" t="t" r="r" b="b"/>
              <a:pathLst>
                <a:path w="2188" h="6538" extrusionOk="0">
                  <a:moveTo>
                    <a:pt x="2188" y="1"/>
                  </a:moveTo>
                  <a:cubicBezTo>
                    <a:pt x="2181" y="1"/>
                    <a:pt x="2174" y="1"/>
                    <a:pt x="2167" y="4"/>
                  </a:cubicBezTo>
                  <a:cubicBezTo>
                    <a:pt x="665" y="244"/>
                    <a:pt x="1" y="2026"/>
                    <a:pt x="975" y="3194"/>
                  </a:cubicBezTo>
                  <a:cubicBezTo>
                    <a:pt x="1245" y="3514"/>
                    <a:pt x="1309" y="3964"/>
                    <a:pt x="1140" y="4347"/>
                  </a:cubicBezTo>
                  <a:cubicBezTo>
                    <a:pt x="1020" y="4618"/>
                    <a:pt x="957" y="4906"/>
                    <a:pt x="957" y="5202"/>
                  </a:cubicBezTo>
                  <a:cubicBezTo>
                    <a:pt x="961" y="5687"/>
                    <a:pt x="1122" y="6155"/>
                    <a:pt x="1418" y="6538"/>
                  </a:cubicBezTo>
                  <a:cubicBezTo>
                    <a:pt x="1013" y="5293"/>
                    <a:pt x="1115" y="3943"/>
                    <a:pt x="1699" y="2775"/>
                  </a:cubicBezTo>
                  <a:cubicBezTo>
                    <a:pt x="1924" y="2322"/>
                    <a:pt x="2044" y="1826"/>
                    <a:pt x="2044" y="1320"/>
                  </a:cubicBezTo>
                  <a:cubicBezTo>
                    <a:pt x="2044" y="877"/>
                    <a:pt x="2093" y="433"/>
                    <a:pt x="2188"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9" name="Google Shape;20019;p141"/>
            <p:cNvSpPr/>
            <p:nvPr/>
          </p:nvSpPr>
          <p:spPr>
            <a:xfrm>
              <a:off x="4269006" y="1756382"/>
              <a:ext cx="114234" cy="51376"/>
            </a:xfrm>
            <a:custGeom>
              <a:avLst/>
              <a:gdLst/>
              <a:ahLst/>
              <a:cxnLst/>
              <a:rect l="l" t="t" r="r" b="b"/>
              <a:pathLst>
                <a:path w="4358" h="1960" extrusionOk="0">
                  <a:moveTo>
                    <a:pt x="1" y="1"/>
                  </a:moveTo>
                  <a:cubicBezTo>
                    <a:pt x="1" y="1084"/>
                    <a:pt x="978" y="1959"/>
                    <a:pt x="2177" y="1959"/>
                  </a:cubicBezTo>
                  <a:cubicBezTo>
                    <a:pt x="3380" y="1959"/>
                    <a:pt x="4357" y="1080"/>
                    <a:pt x="4357"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0" name="Google Shape;20020;p141"/>
            <p:cNvSpPr/>
            <p:nvPr/>
          </p:nvSpPr>
          <p:spPr>
            <a:xfrm>
              <a:off x="4293252" y="1773525"/>
              <a:ext cx="65741" cy="34312"/>
            </a:xfrm>
            <a:custGeom>
              <a:avLst/>
              <a:gdLst/>
              <a:ahLst/>
              <a:cxnLst/>
              <a:rect l="l" t="t" r="r" b="b"/>
              <a:pathLst>
                <a:path w="2508" h="1309" extrusionOk="0">
                  <a:moveTo>
                    <a:pt x="1252" y="1"/>
                  </a:moveTo>
                  <a:cubicBezTo>
                    <a:pt x="672" y="1"/>
                    <a:pt x="159" y="388"/>
                    <a:pt x="0" y="950"/>
                  </a:cubicBezTo>
                  <a:cubicBezTo>
                    <a:pt x="384" y="1189"/>
                    <a:pt x="819" y="1309"/>
                    <a:pt x="1254" y="1309"/>
                  </a:cubicBezTo>
                  <a:cubicBezTo>
                    <a:pt x="1689" y="1309"/>
                    <a:pt x="2124" y="1189"/>
                    <a:pt x="2508" y="950"/>
                  </a:cubicBezTo>
                  <a:cubicBezTo>
                    <a:pt x="2349" y="388"/>
                    <a:pt x="1836" y="1"/>
                    <a:pt x="1252" y="1"/>
                  </a:cubicBezTo>
                  <a:close/>
                </a:path>
              </a:pathLst>
            </a:custGeom>
            <a:solidFill>
              <a:srgbClr val="7D97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1" name="Google Shape;20021;p141"/>
            <p:cNvSpPr/>
            <p:nvPr/>
          </p:nvSpPr>
          <p:spPr>
            <a:xfrm>
              <a:off x="4257577" y="1653603"/>
              <a:ext cx="34312" cy="40053"/>
            </a:xfrm>
            <a:custGeom>
              <a:avLst/>
              <a:gdLst/>
              <a:ahLst/>
              <a:cxnLst/>
              <a:rect l="l" t="t" r="r" b="b"/>
              <a:pathLst>
                <a:path w="1309" h="1528" extrusionOk="0">
                  <a:moveTo>
                    <a:pt x="655" y="1"/>
                  </a:moveTo>
                  <a:cubicBezTo>
                    <a:pt x="296" y="1"/>
                    <a:pt x="1" y="293"/>
                    <a:pt x="1" y="655"/>
                  </a:cubicBezTo>
                  <a:lnTo>
                    <a:pt x="1" y="873"/>
                  </a:lnTo>
                  <a:cubicBezTo>
                    <a:pt x="1" y="1235"/>
                    <a:pt x="296" y="1527"/>
                    <a:pt x="655" y="1527"/>
                  </a:cubicBezTo>
                  <a:cubicBezTo>
                    <a:pt x="1017" y="1527"/>
                    <a:pt x="1309" y="1235"/>
                    <a:pt x="1309" y="873"/>
                  </a:cubicBezTo>
                  <a:lnTo>
                    <a:pt x="1309" y="655"/>
                  </a:lnTo>
                  <a:cubicBezTo>
                    <a:pt x="1309" y="293"/>
                    <a:pt x="1017" y="1"/>
                    <a:pt x="655"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2" name="Google Shape;20022;p141"/>
            <p:cNvSpPr/>
            <p:nvPr/>
          </p:nvSpPr>
          <p:spPr>
            <a:xfrm>
              <a:off x="4274720" y="1653708"/>
              <a:ext cx="17169" cy="28493"/>
            </a:xfrm>
            <a:custGeom>
              <a:avLst/>
              <a:gdLst/>
              <a:ahLst/>
              <a:cxnLst/>
              <a:rect l="l" t="t" r="r" b="b"/>
              <a:pathLst>
                <a:path w="655" h="1087" extrusionOk="0">
                  <a:moveTo>
                    <a:pt x="1" y="0"/>
                  </a:moveTo>
                  <a:lnTo>
                    <a:pt x="1" y="763"/>
                  </a:lnTo>
                  <a:cubicBezTo>
                    <a:pt x="1" y="943"/>
                    <a:pt x="148" y="1087"/>
                    <a:pt x="328" y="1087"/>
                  </a:cubicBezTo>
                  <a:cubicBezTo>
                    <a:pt x="507" y="1087"/>
                    <a:pt x="655" y="943"/>
                    <a:pt x="655" y="763"/>
                  </a:cubicBezTo>
                  <a:lnTo>
                    <a:pt x="655" y="654"/>
                  </a:lnTo>
                  <a:cubicBezTo>
                    <a:pt x="655" y="292"/>
                    <a:pt x="363" y="0"/>
                    <a:pt x="1"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3" name="Google Shape;20023;p141"/>
            <p:cNvSpPr/>
            <p:nvPr/>
          </p:nvSpPr>
          <p:spPr>
            <a:xfrm>
              <a:off x="4269006" y="1659422"/>
              <a:ext cx="11455" cy="11455"/>
            </a:xfrm>
            <a:custGeom>
              <a:avLst/>
              <a:gdLst/>
              <a:ahLst/>
              <a:cxnLst/>
              <a:rect l="l" t="t" r="r" b="b"/>
              <a:pathLst>
                <a:path w="437" h="437" extrusionOk="0">
                  <a:moveTo>
                    <a:pt x="219" y="0"/>
                  </a:moveTo>
                  <a:cubicBezTo>
                    <a:pt x="99" y="0"/>
                    <a:pt x="1" y="95"/>
                    <a:pt x="1" y="218"/>
                  </a:cubicBezTo>
                  <a:cubicBezTo>
                    <a:pt x="1" y="338"/>
                    <a:pt x="99" y="436"/>
                    <a:pt x="219" y="436"/>
                  </a:cubicBezTo>
                  <a:cubicBezTo>
                    <a:pt x="338" y="436"/>
                    <a:pt x="437" y="338"/>
                    <a:pt x="437" y="218"/>
                  </a:cubicBezTo>
                  <a:cubicBezTo>
                    <a:pt x="437" y="95"/>
                    <a:pt x="338" y="0"/>
                    <a:pt x="21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4" name="Google Shape;20024;p141"/>
            <p:cNvSpPr/>
            <p:nvPr/>
          </p:nvSpPr>
          <p:spPr>
            <a:xfrm>
              <a:off x="4360356" y="1653603"/>
              <a:ext cx="34207" cy="40053"/>
            </a:xfrm>
            <a:custGeom>
              <a:avLst/>
              <a:gdLst/>
              <a:ahLst/>
              <a:cxnLst/>
              <a:rect l="l" t="t" r="r" b="b"/>
              <a:pathLst>
                <a:path w="1305" h="1528" extrusionOk="0">
                  <a:moveTo>
                    <a:pt x="654" y="1"/>
                  </a:moveTo>
                  <a:cubicBezTo>
                    <a:pt x="292" y="1"/>
                    <a:pt x="0" y="293"/>
                    <a:pt x="0" y="655"/>
                  </a:cubicBezTo>
                  <a:lnTo>
                    <a:pt x="0" y="873"/>
                  </a:lnTo>
                  <a:cubicBezTo>
                    <a:pt x="0" y="1235"/>
                    <a:pt x="292" y="1527"/>
                    <a:pt x="654" y="1527"/>
                  </a:cubicBezTo>
                  <a:cubicBezTo>
                    <a:pt x="1013" y="1527"/>
                    <a:pt x="1305" y="1235"/>
                    <a:pt x="1305" y="873"/>
                  </a:cubicBezTo>
                  <a:lnTo>
                    <a:pt x="1305" y="655"/>
                  </a:lnTo>
                  <a:cubicBezTo>
                    <a:pt x="1305" y="293"/>
                    <a:pt x="1013" y="1"/>
                    <a:pt x="654"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5" name="Google Shape;20025;p141"/>
            <p:cNvSpPr/>
            <p:nvPr/>
          </p:nvSpPr>
          <p:spPr>
            <a:xfrm>
              <a:off x="4377499" y="1653708"/>
              <a:ext cx="17064" cy="28493"/>
            </a:xfrm>
            <a:custGeom>
              <a:avLst/>
              <a:gdLst/>
              <a:ahLst/>
              <a:cxnLst/>
              <a:rect l="l" t="t" r="r" b="b"/>
              <a:pathLst>
                <a:path w="651" h="1087" extrusionOk="0">
                  <a:moveTo>
                    <a:pt x="0" y="0"/>
                  </a:moveTo>
                  <a:lnTo>
                    <a:pt x="0" y="763"/>
                  </a:lnTo>
                  <a:cubicBezTo>
                    <a:pt x="0" y="943"/>
                    <a:pt x="145" y="1087"/>
                    <a:pt x="327" y="1087"/>
                  </a:cubicBezTo>
                  <a:cubicBezTo>
                    <a:pt x="507" y="1087"/>
                    <a:pt x="651" y="943"/>
                    <a:pt x="651" y="763"/>
                  </a:cubicBezTo>
                  <a:lnTo>
                    <a:pt x="651" y="654"/>
                  </a:lnTo>
                  <a:cubicBezTo>
                    <a:pt x="651" y="292"/>
                    <a:pt x="359" y="0"/>
                    <a:pt x="0"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6" name="Google Shape;20026;p141"/>
            <p:cNvSpPr/>
            <p:nvPr/>
          </p:nvSpPr>
          <p:spPr>
            <a:xfrm>
              <a:off x="4371785" y="1659422"/>
              <a:ext cx="11455" cy="11455"/>
            </a:xfrm>
            <a:custGeom>
              <a:avLst/>
              <a:gdLst/>
              <a:ahLst/>
              <a:cxnLst/>
              <a:rect l="l" t="t" r="r" b="b"/>
              <a:pathLst>
                <a:path w="437" h="437" extrusionOk="0">
                  <a:moveTo>
                    <a:pt x="218" y="0"/>
                  </a:moveTo>
                  <a:cubicBezTo>
                    <a:pt x="95" y="0"/>
                    <a:pt x="0" y="95"/>
                    <a:pt x="0" y="218"/>
                  </a:cubicBezTo>
                  <a:cubicBezTo>
                    <a:pt x="0" y="338"/>
                    <a:pt x="95" y="436"/>
                    <a:pt x="218" y="436"/>
                  </a:cubicBezTo>
                  <a:cubicBezTo>
                    <a:pt x="338" y="436"/>
                    <a:pt x="436" y="338"/>
                    <a:pt x="436" y="218"/>
                  </a:cubicBezTo>
                  <a:cubicBezTo>
                    <a:pt x="436" y="95"/>
                    <a:pt x="338" y="0"/>
                    <a:pt x="2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7" name="Google Shape;20027;p141"/>
            <p:cNvSpPr/>
            <p:nvPr/>
          </p:nvSpPr>
          <p:spPr>
            <a:xfrm>
              <a:off x="4295428" y="1716749"/>
              <a:ext cx="27182" cy="16619"/>
            </a:xfrm>
            <a:custGeom>
              <a:avLst/>
              <a:gdLst/>
              <a:ahLst/>
              <a:cxnLst/>
              <a:rect l="l" t="t" r="r" b="b"/>
              <a:pathLst>
                <a:path w="1037" h="634" extrusionOk="0">
                  <a:moveTo>
                    <a:pt x="294" y="0"/>
                  </a:moveTo>
                  <a:cubicBezTo>
                    <a:pt x="106" y="0"/>
                    <a:pt x="1" y="285"/>
                    <a:pt x="209" y="391"/>
                  </a:cubicBezTo>
                  <a:lnTo>
                    <a:pt x="645" y="609"/>
                  </a:lnTo>
                  <a:cubicBezTo>
                    <a:pt x="679" y="626"/>
                    <a:pt x="712" y="634"/>
                    <a:pt x="743" y="634"/>
                  </a:cubicBezTo>
                  <a:cubicBezTo>
                    <a:pt x="931" y="634"/>
                    <a:pt x="1037" y="349"/>
                    <a:pt x="828" y="243"/>
                  </a:cubicBezTo>
                  <a:lnTo>
                    <a:pt x="392" y="25"/>
                  </a:lnTo>
                  <a:cubicBezTo>
                    <a:pt x="358" y="8"/>
                    <a:pt x="325" y="0"/>
                    <a:pt x="2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8" name="Google Shape;20028;p141"/>
            <p:cNvSpPr/>
            <p:nvPr/>
          </p:nvSpPr>
          <p:spPr>
            <a:xfrm>
              <a:off x="4330028" y="1716670"/>
              <a:ext cx="26789" cy="16619"/>
            </a:xfrm>
            <a:custGeom>
              <a:avLst/>
              <a:gdLst/>
              <a:ahLst/>
              <a:cxnLst/>
              <a:rect l="l" t="t" r="r" b="b"/>
              <a:pathLst>
                <a:path w="1022" h="634" extrusionOk="0">
                  <a:moveTo>
                    <a:pt x="726" y="1"/>
                  </a:moveTo>
                  <a:cubicBezTo>
                    <a:pt x="696" y="1"/>
                    <a:pt x="664" y="8"/>
                    <a:pt x="630" y="25"/>
                  </a:cubicBezTo>
                  <a:lnTo>
                    <a:pt x="194" y="246"/>
                  </a:lnTo>
                  <a:cubicBezTo>
                    <a:pt x="0" y="341"/>
                    <a:pt x="71" y="633"/>
                    <a:pt x="285" y="633"/>
                  </a:cubicBezTo>
                  <a:cubicBezTo>
                    <a:pt x="317" y="630"/>
                    <a:pt x="349" y="623"/>
                    <a:pt x="377" y="608"/>
                  </a:cubicBezTo>
                  <a:lnTo>
                    <a:pt x="813" y="390"/>
                  </a:lnTo>
                  <a:cubicBezTo>
                    <a:pt x="1022" y="284"/>
                    <a:pt x="915" y="1"/>
                    <a:pt x="7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9" name="Google Shape;20029;p141"/>
            <p:cNvSpPr/>
            <p:nvPr/>
          </p:nvSpPr>
          <p:spPr>
            <a:xfrm>
              <a:off x="4137838" y="1505659"/>
              <a:ext cx="370566" cy="353056"/>
            </a:xfrm>
            <a:custGeom>
              <a:avLst/>
              <a:gdLst/>
              <a:ahLst/>
              <a:cxnLst/>
              <a:rect l="l" t="t" r="r" b="b"/>
              <a:pathLst>
                <a:path w="14137" h="13469" extrusionOk="0">
                  <a:moveTo>
                    <a:pt x="2170" y="4327"/>
                  </a:moveTo>
                  <a:cubicBezTo>
                    <a:pt x="2304" y="4327"/>
                    <a:pt x="2441" y="4345"/>
                    <a:pt x="2578" y="4383"/>
                  </a:cubicBezTo>
                  <a:cubicBezTo>
                    <a:pt x="2466" y="4794"/>
                    <a:pt x="2406" y="5219"/>
                    <a:pt x="2406" y="5648"/>
                  </a:cubicBezTo>
                  <a:cubicBezTo>
                    <a:pt x="2402" y="6049"/>
                    <a:pt x="2293" y="6447"/>
                    <a:pt x="2086" y="6795"/>
                  </a:cubicBezTo>
                  <a:cubicBezTo>
                    <a:pt x="1980" y="6974"/>
                    <a:pt x="1889" y="7164"/>
                    <a:pt x="1812" y="7361"/>
                  </a:cubicBezTo>
                  <a:cubicBezTo>
                    <a:pt x="1122" y="7192"/>
                    <a:pt x="637" y="6573"/>
                    <a:pt x="637" y="5866"/>
                  </a:cubicBezTo>
                  <a:cubicBezTo>
                    <a:pt x="637" y="4993"/>
                    <a:pt x="1349" y="4327"/>
                    <a:pt x="2170" y="4327"/>
                  </a:cubicBezTo>
                  <a:close/>
                  <a:moveTo>
                    <a:pt x="12202" y="4322"/>
                  </a:moveTo>
                  <a:cubicBezTo>
                    <a:pt x="12886" y="4322"/>
                    <a:pt x="13512" y="4782"/>
                    <a:pt x="13690" y="5480"/>
                  </a:cubicBezTo>
                  <a:cubicBezTo>
                    <a:pt x="13905" y="6313"/>
                    <a:pt x="13391" y="7164"/>
                    <a:pt x="12551" y="7361"/>
                  </a:cubicBezTo>
                  <a:cubicBezTo>
                    <a:pt x="12474" y="7164"/>
                    <a:pt x="12382" y="6974"/>
                    <a:pt x="12277" y="6791"/>
                  </a:cubicBezTo>
                  <a:cubicBezTo>
                    <a:pt x="12073" y="6447"/>
                    <a:pt x="11964" y="6049"/>
                    <a:pt x="11957" y="5648"/>
                  </a:cubicBezTo>
                  <a:cubicBezTo>
                    <a:pt x="11957" y="5219"/>
                    <a:pt x="11900" y="4794"/>
                    <a:pt x="11788" y="4379"/>
                  </a:cubicBezTo>
                  <a:cubicBezTo>
                    <a:pt x="11926" y="4340"/>
                    <a:pt x="12065" y="4322"/>
                    <a:pt x="12202" y="4322"/>
                  </a:cubicBezTo>
                  <a:close/>
                  <a:moveTo>
                    <a:pt x="7477" y="476"/>
                  </a:moveTo>
                  <a:lnTo>
                    <a:pt x="7638" y="1126"/>
                  </a:lnTo>
                  <a:cubicBezTo>
                    <a:pt x="7660" y="1219"/>
                    <a:pt x="7744" y="1278"/>
                    <a:pt x="7833" y="1278"/>
                  </a:cubicBezTo>
                  <a:cubicBezTo>
                    <a:pt x="7858" y="1278"/>
                    <a:pt x="7884" y="1274"/>
                    <a:pt x="7909" y="1263"/>
                  </a:cubicBezTo>
                  <a:lnTo>
                    <a:pt x="8718" y="940"/>
                  </a:lnTo>
                  <a:lnTo>
                    <a:pt x="8718" y="1422"/>
                  </a:lnTo>
                  <a:cubicBezTo>
                    <a:pt x="8721" y="1503"/>
                    <a:pt x="8771" y="1576"/>
                    <a:pt x="8845" y="1608"/>
                  </a:cubicBezTo>
                  <a:cubicBezTo>
                    <a:pt x="10483" y="2280"/>
                    <a:pt x="11552" y="3876"/>
                    <a:pt x="11549" y="5648"/>
                  </a:cubicBezTo>
                  <a:cubicBezTo>
                    <a:pt x="11556" y="6123"/>
                    <a:pt x="11682" y="6587"/>
                    <a:pt x="11925" y="6999"/>
                  </a:cubicBezTo>
                  <a:cubicBezTo>
                    <a:pt x="12248" y="7544"/>
                    <a:pt x="12421" y="8170"/>
                    <a:pt x="12421" y="8803"/>
                  </a:cubicBezTo>
                  <a:cubicBezTo>
                    <a:pt x="12421" y="11152"/>
                    <a:pt x="10072" y="13065"/>
                    <a:pt x="7181" y="13065"/>
                  </a:cubicBezTo>
                  <a:cubicBezTo>
                    <a:pt x="4294" y="13065"/>
                    <a:pt x="1942" y="11152"/>
                    <a:pt x="1942" y="8803"/>
                  </a:cubicBezTo>
                  <a:cubicBezTo>
                    <a:pt x="1945" y="8170"/>
                    <a:pt x="2114" y="7544"/>
                    <a:pt x="2441" y="6999"/>
                  </a:cubicBezTo>
                  <a:cubicBezTo>
                    <a:pt x="2680" y="6587"/>
                    <a:pt x="2810" y="6123"/>
                    <a:pt x="2814" y="5648"/>
                  </a:cubicBezTo>
                  <a:cubicBezTo>
                    <a:pt x="2814" y="3602"/>
                    <a:pt x="4235" y="1833"/>
                    <a:pt x="6228" y="1386"/>
                  </a:cubicBezTo>
                  <a:cubicBezTo>
                    <a:pt x="6267" y="1376"/>
                    <a:pt x="6306" y="1358"/>
                    <a:pt x="6334" y="1327"/>
                  </a:cubicBezTo>
                  <a:cubicBezTo>
                    <a:pt x="6707" y="933"/>
                    <a:pt x="7090" y="648"/>
                    <a:pt x="7477" y="476"/>
                  </a:cubicBezTo>
                  <a:close/>
                  <a:moveTo>
                    <a:pt x="7616" y="1"/>
                  </a:moveTo>
                  <a:cubicBezTo>
                    <a:pt x="7594" y="1"/>
                    <a:pt x="7572" y="4"/>
                    <a:pt x="7551" y="12"/>
                  </a:cubicBezTo>
                  <a:cubicBezTo>
                    <a:pt x="7048" y="180"/>
                    <a:pt x="6552" y="511"/>
                    <a:pt x="6077" y="1003"/>
                  </a:cubicBezTo>
                  <a:cubicBezTo>
                    <a:pt x="4523" y="1372"/>
                    <a:pt x="3257" y="2494"/>
                    <a:pt x="2701" y="3992"/>
                  </a:cubicBezTo>
                  <a:cubicBezTo>
                    <a:pt x="2522" y="3941"/>
                    <a:pt x="2341" y="3916"/>
                    <a:pt x="2163" y="3916"/>
                  </a:cubicBezTo>
                  <a:cubicBezTo>
                    <a:pt x="1309" y="3916"/>
                    <a:pt x="521" y="4482"/>
                    <a:pt x="286" y="5350"/>
                  </a:cubicBezTo>
                  <a:cubicBezTo>
                    <a:pt x="1" y="6397"/>
                    <a:pt x="627" y="7477"/>
                    <a:pt x="1678" y="7744"/>
                  </a:cubicBezTo>
                  <a:cubicBezTo>
                    <a:pt x="1583" y="8089"/>
                    <a:pt x="1534" y="8444"/>
                    <a:pt x="1534" y="8803"/>
                  </a:cubicBezTo>
                  <a:cubicBezTo>
                    <a:pt x="1534" y="10058"/>
                    <a:pt x="2125" y="11236"/>
                    <a:pt x="3204" y="12115"/>
                  </a:cubicBezTo>
                  <a:cubicBezTo>
                    <a:pt x="4266" y="12991"/>
                    <a:pt x="5680" y="13469"/>
                    <a:pt x="7181" y="13469"/>
                  </a:cubicBezTo>
                  <a:cubicBezTo>
                    <a:pt x="8683" y="13469"/>
                    <a:pt x="10096" y="12991"/>
                    <a:pt x="11158" y="12115"/>
                  </a:cubicBezTo>
                  <a:cubicBezTo>
                    <a:pt x="12234" y="11236"/>
                    <a:pt x="12829" y="10058"/>
                    <a:pt x="12829" y="8803"/>
                  </a:cubicBezTo>
                  <a:cubicBezTo>
                    <a:pt x="12829" y="8444"/>
                    <a:pt x="12779" y="8089"/>
                    <a:pt x="12685" y="7744"/>
                  </a:cubicBezTo>
                  <a:cubicBezTo>
                    <a:pt x="13539" y="7519"/>
                    <a:pt x="14133" y="6749"/>
                    <a:pt x="14137" y="5866"/>
                  </a:cubicBezTo>
                  <a:cubicBezTo>
                    <a:pt x="14137" y="4761"/>
                    <a:pt x="13234" y="3919"/>
                    <a:pt x="12194" y="3919"/>
                  </a:cubicBezTo>
                  <a:cubicBezTo>
                    <a:pt x="12021" y="3919"/>
                    <a:pt x="11843" y="3942"/>
                    <a:pt x="11665" y="3992"/>
                  </a:cubicBezTo>
                  <a:cubicBezTo>
                    <a:pt x="11215" y="2786"/>
                    <a:pt x="10300" y="1812"/>
                    <a:pt x="9129" y="1288"/>
                  </a:cubicBezTo>
                  <a:lnTo>
                    <a:pt x="9129" y="641"/>
                  </a:lnTo>
                  <a:cubicBezTo>
                    <a:pt x="9129" y="524"/>
                    <a:pt x="9032" y="437"/>
                    <a:pt x="8923" y="437"/>
                  </a:cubicBezTo>
                  <a:cubicBezTo>
                    <a:pt x="8898" y="437"/>
                    <a:pt x="8873" y="441"/>
                    <a:pt x="8848" y="451"/>
                  </a:cubicBezTo>
                  <a:lnTo>
                    <a:pt x="7976" y="799"/>
                  </a:lnTo>
                  <a:lnTo>
                    <a:pt x="7814" y="156"/>
                  </a:lnTo>
                  <a:cubicBezTo>
                    <a:pt x="7792" y="62"/>
                    <a:pt x="7707" y="1"/>
                    <a:pt x="76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0" name="Google Shape;20030;p141"/>
            <p:cNvSpPr/>
            <p:nvPr/>
          </p:nvSpPr>
          <p:spPr>
            <a:xfrm>
              <a:off x="4252334" y="1648360"/>
              <a:ext cx="44902" cy="50721"/>
            </a:xfrm>
            <a:custGeom>
              <a:avLst/>
              <a:gdLst/>
              <a:ahLst/>
              <a:cxnLst/>
              <a:rect l="l" t="t" r="r" b="b"/>
              <a:pathLst>
                <a:path w="1713" h="1935" extrusionOk="0">
                  <a:moveTo>
                    <a:pt x="855" y="0"/>
                  </a:moveTo>
                  <a:cubicBezTo>
                    <a:pt x="383" y="0"/>
                    <a:pt x="0" y="384"/>
                    <a:pt x="0" y="855"/>
                  </a:cubicBezTo>
                  <a:lnTo>
                    <a:pt x="0" y="1076"/>
                  </a:lnTo>
                  <a:cubicBezTo>
                    <a:pt x="0" y="1548"/>
                    <a:pt x="383" y="1935"/>
                    <a:pt x="855" y="1935"/>
                  </a:cubicBezTo>
                  <a:cubicBezTo>
                    <a:pt x="1329" y="1935"/>
                    <a:pt x="1713" y="1548"/>
                    <a:pt x="1713" y="1076"/>
                  </a:cubicBezTo>
                  <a:lnTo>
                    <a:pt x="1713" y="855"/>
                  </a:lnTo>
                  <a:cubicBezTo>
                    <a:pt x="1713" y="720"/>
                    <a:pt x="1611" y="652"/>
                    <a:pt x="1509" y="652"/>
                  </a:cubicBezTo>
                  <a:cubicBezTo>
                    <a:pt x="1407" y="652"/>
                    <a:pt x="1305" y="720"/>
                    <a:pt x="1305" y="855"/>
                  </a:cubicBezTo>
                  <a:lnTo>
                    <a:pt x="1305" y="1076"/>
                  </a:lnTo>
                  <a:cubicBezTo>
                    <a:pt x="1298" y="1319"/>
                    <a:pt x="1097" y="1513"/>
                    <a:pt x="855" y="1513"/>
                  </a:cubicBezTo>
                  <a:cubicBezTo>
                    <a:pt x="612" y="1513"/>
                    <a:pt x="415" y="1319"/>
                    <a:pt x="408" y="1076"/>
                  </a:cubicBezTo>
                  <a:lnTo>
                    <a:pt x="408" y="855"/>
                  </a:lnTo>
                  <a:cubicBezTo>
                    <a:pt x="408" y="609"/>
                    <a:pt x="608" y="408"/>
                    <a:pt x="855" y="408"/>
                  </a:cubicBezTo>
                  <a:cubicBezTo>
                    <a:pt x="967" y="408"/>
                    <a:pt x="1059" y="317"/>
                    <a:pt x="1059" y="204"/>
                  </a:cubicBezTo>
                  <a:cubicBezTo>
                    <a:pt x="1059" y="92"/>
                    <a:pt x="967" y="0"/>
                    <a:pt x="8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1" name="Google Shape;20031;p141"/>
            <p:cNvSpPr/>
            <p:nvPr/>
          </p:nvSpPr>
          <p:spPr>
            <a:xfrm>
              <a:off x="4355009" y="1648255"/>
              <a:ext cx="45007" cy="50721"/>
            </a:xfrm>
            <a:custGeom>
              <a:avLst/>
              <a:gdLst/>
              <a:ahLst/>
              <a:cxnLst/>
              <a:rect l="l" t="t" r="r" b="b"/>
              <a:pathLst>
                <a:path w="1717" h="1935" extrusionOk="0">
                  <a:moveTo>
                    <a:pt x="858" y="1"/>
                  </a:moveTo>
                  <a:cubicBezTo>
                    <a:pt x="384" y="1"/>
                    <a:pt x="0" y="384"/>
                    <a:pt x="0" y="859"/>
                  </a:cubicBezTo>
                  <a:lnTo>
                    <a:pt x="0" y="1077"/>
                  </a:lnTo>
                  <a:cubicBezTo>
                    <a:pt x="0" y="1552"/>
                    <a:pt x="384" y="1935"/>
                    <a:pt x="858" y="1935"/>
                  </a:cubicBezTo>
                  <a:cubicBezTo>
                    <a:pt x="1330" y="1935"/>
                    <a:pt x="1716" y="1552"/>
                    <a:pt x="1716" y="1077"/>
                  </a:cubicBezTo>
                  <a:lnTo>
                    <a:pt x="1713" y="1077"/>
                  </a:lnTo>
                  <a:lnTo>
                    <a:pt x="1713" y="859"/>
                  </a:lnTo>
                  <a:cubicBezTo>
                    <a:pt x="1713" y="724"/>
                    <a:pt x="1611" y="656"/>
                    <a:pt x="1509" y="656"/>
                  </a:cubicBezTo>
                  <a:cubicBezTo>
                    <a:pt x="1407" y="656"/>
                    <a:pt x="1305" y="724"/>
                    <a:pt x="1305" y="859"/>
                  </a:cubicBezTo>
                  <a:lnTo>
                    <a:pt x="1305" y="1077"/>
                  </a:lnTo>
                  <a:cubicBezTo>
                    <a:pt x="1298" y="1320"/>
                    <a:pt x="1101" y="1513"/>
                    <a:pt x="858" y="1513"/>
                  </a:cubicBezTo>
                  <a:cubicBezTo>
                    <a:pt x="612" y="1513"/>
                    <a:pt x="415" y="1320"/>
                    <a:pt x="408" y="1077"/>
                  </a:cubicBezTo>
                  <a:lnTo>
                    <a:pt x="408" y="859"/>
                  </a:lnTo>
                  <a:cubicBezTo>
                    <a:pt x="408" y="609"/>
                    <a:pt x="609" y="409"/>
                    <a:pt x="858" y="409"/>
                  </a:cubicBezTo>
                  <a:cubicBezTo>
                    <a:pt x="971" y="409"/>
                    <a:pt x="1062" y="317"/>
                    <a:pt x="1062" y="205"/>
                  </a:cubicBezTo>
                  <a:cubicBezTo>
                    <a:pt x="1062" y="92"/>
                    <a:pt x="971" y="1"/>
                    <a:pt x="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2" name="Google Shape;20032;p141"/>
            <p:cNvSpPr/>
            <p:nvPr/>
          </p:nvSpPr>
          <p:spPr>
            <a:xfrm>
              <a:off x="4263763" y="1751035"/>
              <a:ext cx="124824" cy="62071"/>
            </a:xfrm>
            <a:custGeom>
              <a:avLst/>
              <a:gdLst/>
              <a:ahLst/>
              <a:cxnLst/>
              <a:rect l="l" t="t" r="r" b="b"/>
              <a:pathLst>
                <a:path w="4762" h="2368" extrusionOk="0">
                  <a:moveTo>
                    <a:pt x="4339" y="409"/>
                  </a:moveTo>
                  <a:cubicBezTo>
                    <a:pt x="4280" y="834"/>
                    <a:pt x="4058" y="1217"/>
                    <a:pt x="3728" y="1485"/>
                  </a:cubicBezTo>
                  <a:cubicBezTo>
                    <a:pt x="3448" y="931"/>
                    <a:pt x="2914" y="654"/>
                    <a:pt x="2379" y="654"/>
                  </a:cubicBezTo>
                  <a:cubicBezTo>
                    <a:pt x="1845" y="654"/>
                    <a:pt x="1310" y="931"/>
                    <a:pt x="1030" y="1485"/>
                  </a:cubicBezTo>
                  <a:cubicBezTo>
                    <a:pt x="696" y="1217"/>
                    <a:pt x="478" y="831"/>
                    <a:pt x="419" y="409"/>
                  </a:cubicBezTo>
                  <a:close/>
                  <a:moveTo>
                    <a:pt x="2379" y="1062"/>
                  </a:moveTo>
                  <a:cubicBezTo>
                    <a:pt x="2785" y="1062"/>
                    <a:pt x="3191" y="1279"/>
                    <a:pt x="3387" y="1713"/>
                  </a:cubicBezTo>
                  <a:cubicBezTo>
                    <a:pt x="3137" y="1847"/>
                    <a:pt x="2863" y="1928"/>
                    <a:pt x="2581" y="1952"/>
                  </a:cubicBezTo>
                  <a:lnTo>
                    <a:pt x="2581" y="1731"/>
                  </a:lnTo>
                  <a:cubicBezTo>
                    <a:pt x="2581" y="1618"/>
                    <a:pt x="2490" y="1527"/>
                    <a:pt x="2377" y="1527"/>
                  </a:cubicBezTo>
                  <a:cubicBezTo>
                    <a:pt x="2265" y="1527"/>
                    <a:pt x="2177" y="1618"/>
                    <a:pt x="2177" y="1731"/>
                  </a:cubicBezTo>
                  <a:lnTo>
                    <a:pt x="2177" y="1952"/>
                  </a:lnTo>
                  <a:cubicBezTo>
                    <a:pt x="1896" y="1928"/>
                    <a:pt x="1621" y="1847"/>
                    <a:pt x="1372" y="1713"/>
                  </a:cubicBezTo>
                  <a:cubicBezTo>
                    <a:pt x="1567" y="1279"/>
                    <a:pt x="1973" y="1062"/>
                    <a:pt x="2379" y="1062"/>
                  </a:cubicBezTo>
                  <a:close/>
                  <a:moveTo>
                    <a:pt x="201" y="1"/>
                  </a:moveTo>
                  <a:cubicBezTo>
                    <a:pt x="88" y="1"/>
                    <a:pt x="0" y="92"/>
                    <a:pt x="0" y="205"/>
                  </a:cubicBezTo>
                  <a:cubicBezTo>
                    <a:pt x="0" y="1397"/>
                    <a:pt x="1066" y="2367"/>
                    <a:pt x="2377" y="2367"/>
                  </a:cubicBezTo>
                  <a:cubicBezTo>
                    <a:pt x="3692" y="2367"/>
                    <a:pt x="4761" y="1397"/>
                    <a:pt x="4761" y="205"/>
                  </a:cubicBezTo>
                  <a:cubicBezTo>
                    <a:pt x="4761" y="92"/>
                    <a:pt x="4670" y="1"/>
                    <a:pt x="45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3" name="Google Shape;20033;p141"/>
            <p:cNvSpPr/>
            <p:nvPr/>
          </p:nvSpPr>
          <p:spPr>
            <a:xfrm>
              <a:off x="4217760" y="1619841"/>
              <a:ext cx="212662" cy="216201"/>
            </a:xfrm>
            <a:custGeom>
              <a:avLst/>
              <a:gdLst/>
              <a:ahLst/>
              <a:cxnLst/>
              <a:rect l="l" t="t" r="r" b="b"/>
              <a:pathLst>
                <a:path w="8113" h="8248" extrusionOk="0">
                  <a:moveTo>
                    <a:pt x="2390" y="1"/>
                  </a:moveTo>
                  <a:cubicBezTo>
                    <a:pt x="1850" y="1"/>
                    <a:pt x="1311" y="202"/>
                    <a:pt x="894" y="603"/>
                  </a:cubicBezTo>
                  <a:cubicBezTo>
                    <a:pt x="71" y="1387"/>
                    <a:pt x="0" y="2678"/>
                    <a:pt x="728" y="3550"/>
                  </a:cubicBezTo>
                  <a:cubicBezTo>
                    <a:pt x="950" y="3814"/>
                    <a:pt x="999" y="4179"/>
                    <a:pt x="858" y="4496"/>
                  </a:cubicBezTo>
                  <a:cubicBezTo>
                    <a:pt x="728" y="4791"/>
                    <a:pt x="662" y="5108"/>
                    <a:pt x="662" y="5431"/>
                  </a:cubicBezTo>
                  <a:cubicBezTo>
                    <a:pt x="662" y="6982"/>
                    <a:pt x="2219" y="8248"/>
                    <a:pt x="4132" y="8248"/>
                  </a:cubicBezTo>
                  <a:cubicBezTo>
                    <a:pt x="6045" y="8248"/>
                    <a:pt x="7600" y="6982"/>
                    <a:pt x="7600" y="5431"/>
                  </a:cubicBezTo>
                  <a:cubicBezTo>
                    <a:pt x="7600" y="5108"/>
                    <a:pt x="7533" y="4791"/>
                    <a:pt x="7403" y="4496"/>
                  </a:cubicBezTo>
                  <a:cubicBezTo>
                    <a:pt x="7262" y="4179"/>
                    <a:pt x="7315" y="3814"/>
                    <a:pt x="7533" y="3550"/>
                  </a:cubicBezTo>
                  <a:cubicBezTo>
                    <a:pt x="7941" y="3068"/>
                    <a:pt x="8113" y="2435"/>
                    <a:pt x="8011" y="1813"/>
                  </a:cubicBezTo>
                  <a:cubicBezTo>
                    <a:pt x="7951" y="1444"/>
                    <a:pt x="7796" y="1092"/>
                    <a:pt x="7557" y="804"/>
                  </a:cubicBezTo>
                  <a:cubicBezTo>
                    <a:pt x="7512" y="748"/>
                    <a:pt x="7456" y="725"/>
                    <a:pt x="7403" y="725"/>
                  </a:cubicBezTo>
                  <a:cubicBezTo>
                    <a:pt x="7252" y="725"/>
                    <a:pt x="7114" y="905"/>
                    <a:pt x="7241" y="1060"/>
                  </a:cubicBezTo>
                  <a:cubicBezTo>
                    <a:pt x="7768" y="1711"/>
                    <a:pt x="7761" y="2643"/>
                    <a:pt x="7223" y="3286"/>
                  </a:cubicBezTo>
                  <a:cubicBezTo>
                    <a:pt x="6903" y="3670"/>
                    <a:pt x="6829" y="4201"/>
                    <a:pt x="7033" y="4658"/>
                  </a:cubicBezTo>
                  <a:cubicBezTo>
                    <a:pt x="7139" y="4900"/>
                    <a:pt x="7195" y="5164"/>
                    <a:pt x="7195" y="5431"/>
                  </a:cubicBezTo>
                  <a:cubicBezTo>
                    <a:pt x="7195" y="6757"/>
                    <a:pt x="5824" y="7840"/>
                    <a:pt x="4132" y="7840"/>
                  </a:cubicBezTo>
                  <a:cubicBezTo>
                    <a:pt x="2444" y="7840"/>
                    <a:pt x="1073" y="6757"/>
                    <a:pt x="1073" y="5431"/>
                  </a:cubicBezTo>
                  <a:cubicBezTo>
                    <a:pt x="1073" y="5164"/>
                    <a:pt x="1129" y="4900"/>
                    <a:pt x="1235" y="4658"/>
                  </a:cubicBezTo>
                  <a:cubicBezTo>
                    <a:pt x="1439" y="4201"/>
                    <a:pt x="1365" y="3670"/>
                    <a:pt x="1045" y="3290"/>
                  </a:cubicBezTo>
                  <a:cubicBezTo>
                    <a:pt x="454" y="2579"/>
                    <a:pt x="510" y="1535"/>
                    <a:pt x="1178" y="899"/>
                  </a:cubicBezTo>
                  <a:cubicBezTo>
                    <a:pt x="1517" y="573"/>
                    <a:pt x="1954" y="409"/>
                    <a:pt x="2393" y="409"/>
                  </a:cubicBezTo>
                  <a:cubicBezTo>
                    <a:pt x="2815" y="409"/>
                    <a:pt x="3238" y="561"/>
                    <a:pt x="3573" y="867"/>
                  </a:cubicBezTo>
                  <a:cubicBezTo>
                    <a:pt x="3731" y="1009"/>
                    <a:pt x="3932" y="1081"/>
                    <a:pt x="4133" y="1081"/>
                  </a:cubicBezTo>
                  <a:cubicBezTo>
                    <a:pt x="4334" y="1081"/>
                    <a:pt x="4535" y="1009"/>
                    <a:pt x="4695" y="867"/>
                  </a:cubicBezTo>
                  <a:cubicBezTo>
                    <a:pt x="5022" y="569"/>
                    <a:pt x="5445" y="409"/>
                    <a:pt x="5878" y="409"/>
                  </a:cubicBezTo>
                  <a:cubicBezTo>
                    <a:pt x="5971" y="409"/>
                    <a:pt x="6065" y="416"/>
                    <a:pt x="6158" y="431"/>
                  </a:cubicBezTo>
                  <a:cubicBezTo>
                    <a:pt x="6330" y="459"/>
                    <a:pt x="6499" y="512"/>
                    <a:pt x="6654" y="589"/>
                  </a:cubicBezTo>
                  <a:cubicBezTo>
                    <a:pt x="6687" y="606"/>
                    <a:pt x="6720" y="613"/>
                    <a:pt x="6750" y="613"/>
                  </a:cubicBezTo>
                  <a:cubicBezTo>
                    <a:pt x="6939" y="613"/>
                    <a:pt x="7045" y="329"/>
                    <a:pt x="6836" y="223"/>
                  </a:cubicBezTo>
                  <a:cubicBezTo>
                    <a:pt x="6643" y="128"/>
                    <a:pt x="6436" y="62"/>
                    <a:pt x="6221" y="30"/>
                  </a:cubicBezTo>
                  <a:cubicBezTo>
                    <a:pt x="6106" y="11"/>
                    <a:pt x="5990" y="2"/>
                    <a:pt x="5875" y="2"/>
                  </a:cubicBezTo>
                  <a:cubicBezTo>
                    <a:pt x="5340" y="2"/>
                    <a:pt x="4819" y="200"/>
                    <a:pt x="4417" y="565"/>
                  </a:cubicBezTo>
                  <a:cubicBezTo>
                    <a:pt x="4336" y="638"/>
                    <a:pt x="4234" y="675"/>
                    <a:pt x="4132" y="675"/>
                  </a:cubicBezTo>
                  <a:cubicBezTo>
                    <a:pt x="4029" y="675"/>
                    <a:pt x="3927" y="638"/>
                    <a:pt x="3844" y="565"/>
                  </a:cubicBezTo>
                  <a:cubicBezTo>
                    <a:pt x="3431" y="188"/>
                    <a:pt x="2910" y="1"/>
                    <a:pt x="23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034" name="Google Shape;20034;p141"/>
          <p:cNvGrpSpPr/>
          <p:nvPr/>
        </p:nvGrpSpPr>
        <p:grpSpPr>
          <a:xfrm>
            <a:off x="7970761" y="1659239"/>
            <a:ext cx="364668" cy="350776"/>
            <a:chOff x="7970761" y="1506839"/>
            <a:chExt cx="364668" cy="350776"/>
          </a:xfrm>
        </p:grpSpPr>
        <p:sp>
          <p:nvSpPr>
            <p:cNvPr id="20035" name="Google Shape;20035;p141"/>
            <p:cNvSpPr/>
            <p:nvPr/>
          </p:nvSpPr>
          <p:spPr>
            <a:xfrm>
              <a:off x="8204314" y="1512501"/>
              <a:ext cx="125296" cy="117353"/>
            </a:xfrm>
            <a:custGeom>
              <a:avLst/>
              <a:gdLst/>
              <a:ahLst/>
              <a:cxnLst/>
              <a:rect l="l" t="t" r="r" b="b"/>
              <a:pathLst>
                <a:path w="4780" h="4477" extrusionOk="0">
                  <a:moveTo>
                    <a:pt x="4247" y="1"/>
                  </a:moveTo>
                  <a:cubicBezTo>
                    <a:pt x="2218" y="1"/>
                    <a:pt x="600" y="1504"/>
                    <a:pt x="1" y="2304"/>
                  </a:cubicBezTo>
                  <a:lnTo>
                    <a:pt x="1956" y="4477"/>
                  </a:lnTo>
                  <a:cubicBezTo>
                    <a:pt x="4562" y="3823"/>
                    <a:pt x="4780" y="35"/>
                    <a:pt x="4780" y="35"/>
                  </a:cubicBezTo>
                  <a:cubicBezTo>
                    <a:pt x="4599" y="12"/>
                    <a:pt x="4422" y="1"/>
                    <a:pt x="4247" y="1"/>
                  </a:cubicBezTo>
                  <a:close/>
                </a:path>
              </a:pathLst>
            </a:custGeom>
            <a:solidFill>
              <a:srgbClr val="ADBE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6" name="Google Shape;20036;p141"/>
            <p:cNvSpPr/>
            <p:nvPr/>
          </p:nvSpPr>
          <p:spPr>
            <a:xfrm>
              <a:off x="8226726" y="1512684"/>
              <a:ext cx="102989" cy="113395"/>
            </a:xfrm>
            <a:custGeom>
              <a:avLst/>
              <a:gdLst/>
              <a:ahLst/>
              <a:cxnLst/>
              <a:rect l="l" t="t" r="r" b="b"/>
              <a:pathLst>
                <a:path w="3929" h="4326" extrusionOk="0">
                  <a:moveTo>
                    <a:pt x="3552" y="0"/>
                  </a:moveTo>
                  <a:cubicBezTo>
                    <a:pt x="1600" y="486"/>
                    <a:pt x="408" y="2297"/>
                    <a:pt x="0" y="3246"/>
                  </a:cubicBezTo>
                  <a:lnTo>
                    <a:pt x="162" y="3425"/>
                  </a:lnTo>
                  <a:lnTo>
                    <a:pt x="1523" y="4325"/>
                  </a:lnTo>
                  <a:cubicBezTo>
                    <a:pt x="3731" y="3394"/>
                    <a:pt x="3925" y="28"/>
                    <a:pt x="3928" y="28"/>
                  </a:cubicBezTo>
                  <a:cubicBezTo>
                    <a:pt x="3798" y="11"/>
                    <a:pt x="3675" y="4"/>
                    <a:pt x="3552" y="0"/>
                  </a:cubicBezTo>
                  <a:close/>
                </a:path>
              </a:pathLst>
            </a:custGeom>
            <a:solidFill>
              <a:srgbClr val="7D97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7" name="Google Shape;20037;p141"/>
            <p:cNvSpPr/>
            <p:nvPr/>
          </p:nvSpPr>
          <p:spPr>
            <a:xfrm>
              <a:off x="7976475" y="1512501"/>
              <a:ext cx="125270" cy="117353"/>
            </a:xfrm>
            <a:custGeom>
              <a:avLst/>
              <a:gdLst/>
              <a:ahLst/>
              <a:cxnLst/>
              <a:rect l="l" t="t" r="r" b="b"/>
              <a:pathLst>
                <a:path w="4779" h="4477" extrusionOk="0">
                  <a:moveTo>
                    <a:pt x="533" y="1"/>
                  </a:moveTo>
                  <a:cubicBezTo>
                    <a:pt x="358" y="1"/>
                    <a:pt x="181" y="12"/>
                    <a:pt x="0" y="35"/>
                  </a:cubicBezTo>
                  <a:cubicBezTo>
                    <a:pt x="0" y="35"/>
                    <a:pt x="218" y="3823"/>
                    <a:pt x="2824" y="4477"/>
                  </a:cubicBezTo>
                  <a:lnTo>
                    <a:pt x="4779" y="2304"/>
                  </a:lnTo>
                  <a:cubicBezTo>
                    <a:pt x="4180" y="1504"/>
                    <a:pt x="2562" y="1"/>
                    <a:pt x="533" y="1"/>
                  </a:cubicBezTo>
                  <a:close/>
                </a:path>
              </a:pathLst>
            </a:custGeom>
            <a:solidFill>
              <a:srgbClr val="ADBE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8" name="Google Shape;20038;p141"/>
            <p:cNvSpPr/>
            <p:nvPr/>
          </p:nvSpPr>
          <p:spPr>
            <a:xfrm>
              <a:off x="7976475" y="1512684"/>
              <a:ext cx="102884" cy="113395"/>
            </a:xfrm>
            <a:custGeom>
              <a:avLst/>
              <a:gdLst/>
              <a:ahLst/>
              <a:cxnLst/>
              <a:rect l="l" t="t" r="r" b="b"/>
              <a:pathLst>
                <a:path w="3925" h="4326" extrusionOk="0">
                  <a:moveTo>
                    <a:pt x="376" y="0"/>
                  </a:moveTo>
                  <a:cubicBezTo>
                    <a:pt x="253" y="4"/>
                    <a:pt x="127" y="11"/>
                    <a:pt x="0" y="28"/>
                  </a:cubicBezTo>
                  <a:cubicBezTo>
                    <a:pt x="0" y="28"/>
                    <a:pt x="194" y="3394"/>
                    <a:pt x="2402" y="4325"/>
                  </a:cubicBezTo>
                  <a:lnTo>
                    <a:pt x="3766" y="3425"/>
                  </a:lnTo>
                  <a:lnTo>
                    <a:pt x="3925" y="3246"/>
                  </a:lnTo>
                  <a:cubicBezTo>
                    <a:pt x="3520" y="2297"/>
                    <a:pt x="2328" y="486"/>
                    <a:pt x="376" y="0"/>
                  </a:cubicBezTo>
                  <a:close/>
                </a:path>
              </a:pathLst>
            </a:custGeom>
            <a:solidFill>
              <a:srgbClr val="7D97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9" name="Google Shape;20039;p141"/>
            <p:cNvSpPr/>
            <p:nvPr/>
          </p:nvSpPr>
          <p:spPr>
            <a:xfrm>
              <a:off x="8010656" y="1555725"/>
              <a:ext cx="284773" cy="296280"/>
            </a:xfrm>
            <a:custGeom>
              <a:avLst/>
              <a:gdLst/>
              <a:ahLst/>
              <a:cxnLst/>
              <a:rect l="l" t="t" r="r" b="b"/>
              <a:pathLst>
                <a:path w="10864" h="11303" extrusionOk="0">
                  <a:moveTo>
                    <a:pt x="5430" y="0"/>
                  </a:moveTo>
                  <a:cubicBezTo>
                    <a:pt x="2431" y="0"/>
                    <a:pt x="1" y="3478"/>
                    <a:pt x="1" y="6520"/>
                  </a:cubicBezTo>
                  <a:cubicBezTo>
                    <a:pt x="1" y="9161"/>
                    <a:pt x="2431" y="11302"/>
                    <a:pt x="5434" y="11302"/>
                  </a:cubicBezTo>
                  <a:cubicBezTo>
                    <a:pt x="8433" y="11302"/>
                    <a:pt x="10863" y="9161"/>
                    <a:pt x="10863" y="6520"/>
                  </a:cubicBezTo>
                  <a:cubicBezTo>
                    <a:pt x="10863" y="3478"/>
                    <a:pt x="8430" y="0"/>
                    <a:pt x="5430" y="0"/>
                  </a:cubicBezTo>
                  <a:close/>
                </a:path>
              </a:pathLst>
            </a:custGeom>
            <a:solidFill>
              <a:srgbClr val="F2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0" name="Google Shape;20040;p141"/>
            <p:cNvSpPr/>
            <p:nvPr/>
          </p:nvSpPr>
          <p:spPr>
            <a:xfrm>
              <a:off x="8104209" y="1783591"/>
              <a:ext cx="97825" cy="34207"/>
            </a:xfrm>
            <a:custGeom>
              <a:avLst/>
              <a:gdLst/>
              <a:ahLst/>
              <a:cxnLst/>
              <a:rect l="l" t="t" r="r" b="b"/>
              <a:pathLst>
                <a:path w="3732" h="1305" extrusionOk="0">
                  <a:moveTo>
                    <a:pt x="3732" y="0"/>
                  </a:moveTo>
                  <a:lnTo>
                    <a:pt x="1" y="25"/>
                  </a:lnTo>
                  <a:cubicBezTo>
                    <a:pt x="237" y="770"/>
                    <a:pt x="880" y="1305"/>
                    <a:pt x="1636" y="1305"/>
                  </a:cubicBezTo>
                  <a:lnTo>
                    <a:pt x="2090" y="1305"/>
                  </a:lnTo>
                  <a:cubicBezTo>
                    <a:pt x="2856" y="1305"/>
                    <a:pt x="3503" y="756"/>
                    <a:pt x="3732" y="0"/>
                  </a:cubicBezTo>
                  <a:close/>
                </a:path>
              </a:pathLst>
            </a:custGeom>
            <a:solidFill>
              <a:srgbClr val="6483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1" name="Google Shape;20041;p141"/>
            <p:cNvSpPr/>
            <p:nvPr/>
          </p:nvSpPr>
          <p:spPr>
            <a:xfrm>
              <a:off x="8089110" y="1699055"/>
              <a:ext cx="127969" cy="90250"/>
            </a:xfrm>
            <a:custGeom>
              <a:avLst/>
              <a:gdLst/>
              <a:ahLst/>
              <a:cxnLst/>
              <a:rect l="l" t="t" r="r" b="b"/>
              <a:pathLst>
                <a:path w="4882" h="3443" extrusionOk="0">
                  <a:moveTo>
                    <a:pt x="2441" y="1"/>
                  </a:moveTo>
                  <a:cubicBezTo>
                    <a:pt x="1094" y="1"/>
                    <a:pt x="0" y="999"/>
                    <a:pt x="0" y="2423"/>
                  </a:cubicBezTo>
                  <a:cubicBezTo>
                    <a:pt x="0" y="3277"/>
                    <a:pt x="648" y="3442"/>
                    <a:pt x="1314" y="3442"/>
                  </a:cubicBezTo>
                  <a:cubicBezTo>
                    <a:pt x="1735" y="3442"/>
                    <a:pt x="2163" y="3376"/>
                    <a:pt x="2441" y="3376"/>
                  </a:cubicBezTo>
                  <a:cubicBezTo>
                    <a:pt x="2724" y="3376"/>
                    <a:pt x="3153" y="3442"/>
                    <a:pt x="3573" y="3442"/>
                  </a:cubicBezTo>
                  <a:cubicBezTo>
                    <a:pt x="4239" y="3442"/>
                    <a:pt x="4881" y="3277"/>
                    <a:pt x="4881" y="2423"/>
                  </a:cubicBezTo>
                  <a:cubicBezTo>
                    <a:pt x="4881" y="999"/>
                    <a:pt x="3787" y="1"/>
                    <a:pt x="2441" y="1"/>
                  </a:cubicBezTo>
                  <a:close/>
                </a:path>
              </a:pathLst>
            </a:custGeom>
            <a:solidFill>
              <a:srgbClr val="7D97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2" name="Google Shape;20042;p141"/>
            <p:cNvSpPr/>
            <p:nvPr/>
          </p:nvSpPr>
          <p:spPr>
            <a:xfrm>
              <a:off x="8010656" y="1555804"/>
              <a:ext cx="142439" cy="295651"/>
            </a:xfrm>
            <a:custGeom>
              <a:avLst/>
              <a:gdLst/>
              <a:ahLst/>
              <a:cxnLst/>
              <a:rect l="l" t="t" r="r" b="b"/>
              <a:pathLst>
                <a:path w="5434" h="11279" extrusionOk="0">
                  <a:moveTo>
                    <a:pt x="5434" y="1"/>
                  </a:moveTo>
                  <a:cubicBezTo>
                    <a:pt x="2434" y="1"/>
                    <a:pt x="1" y="3475"/>
                    <a:pt x="1" y="6517"/>
                  </a:cubicBezTo>
                  <a:cubicBezTo>
                    <a:pt x="1" y="9010"/>
                    <a:pt x="2167" y="11053"/>
                    <a:pt x="4934" y="11278"/>
                  </a:cubicBezTo>
                  <a:cubicBezTo>
                    <a:pt x="3127" y="10431"/>
                    <a:pt x="1882" y="8651"/>
                    <a:pt x="1882" y="6594"/>
                  </a:cubicBezTo>
                  <a:cubicBezTo>
                    <a:pt x="1882" y="4013"/>
                    <a:pt x="3362" y="1140"/>
                    <a:pt x="5434" y="1"/>
                  </a:cubicBezTo>
                  <a:close/>
                </a:path>
              </a:pathLst>
            </a:custGeom>
            <a:solidFill>
              <a:srgbClr val="ADBE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3" name="Google Shape;20043;p141"/>
            <p:cNvSpPr/>
            <p:nvPr/>
          </p:nvSpPr>
          <p:spPr>
            <a:xfrm>
              <a:off x="8115559" y="1737981"/>
              <a:ext cx="27759" cy="27209"/>
            </a:xfrm>
            <a:custGeom>
              <a:avLst/>
              <a:gdLst/>
              <a:ahLst/>
              <a:cxnLst/>
              <a:rect l="l" t="t" r="r" b="b"/>
              <a:pathLst>
                <a:path w="1059" h="1038" extrusionOk="0">
                  <a:moveTo>
                    <a:pt x="607" y="1"/>
                  </a:moveTo>
                  <a:cubicBezTo>
                    <a:pt x="432" y="1"/>
                    <a:pt x="248" y="116"/>
                    <a:pt x="141" y="309"/>
                  </a:cubicBezTo>
                  <a:cubicBezTo>
                    <a:pt x="0" y="573"/>
                    <a:pt x="60" y="879"/>
                    <a:pt x="275" y="995"/>
                  </a:cubicBezTo>
                  <a:cubicBezTo>
                    <a:pt x="329" y="1024"/>
                    <a:pt x="389" y="1037"/>
                    <a:pt x="450" y="1037"/>
                  </a:cubicBezTo>
                  <a:cubicBezTo>
                    <a:pt x="625" y="1037"/>
                    <a:pt x="810" y="923"/>
                    <a:pt x="915" y="727"/>
                  </a:cubicBezTo>
                  <a:cubicBezTo>
                    <a:pt x="1059" y="464"/>
                    <a:pt x="999" y="158"/>
                    <a:pt x="785" y="45"/>
                  </a:cubicBezTo>
                  <a:cubicBezTo>
                    <a:pt x="729" y="15"/>
                    <a:pt x="668" y="1"/>
                    <a:pt x="607" y="1"/>
                  </a:cubicBezTo>
                  <a:close/>
                </a:path>
              </a:pathLst>
            </a:custGeom>
            <a:solidFill>
              <a:srgbClr val="5174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4" name="Google Shape;20044;p141"/>
            <p:cNvSpPr/>
            <p:nvPr/>
          </p:nvSpPr>
          <p:spPr>
            <a:xfrm>
              <a:off x="8162741" y="1738086"/>
              <a:ext cx="27680" cy="27235"/>
            </a:xfrm>
            <a:custGeom>
              <a:avLst/>
              <a:gdLst/>
              <a:ahLst/>
              <a:cxnLst/>
              <a:rect l="l" t="t" r="r" b="b"/>
              <a:pathLst>
                <a:path w="1056" h="1039" extrusionOk="0">
                  <a:moveTo>
                    <a:pt x="450" y="0"/>
                  </a:moveTo>
                  <a:cubicBezTo>
                    <a:pt x="388" y="0"/>
                    <a:pt x="327" y="15"/>
                    <a:pt x="272" y="45"/>
                  </a:cubicBezTo>
                  <a:cubicBezTo>
                    <a:pt x="61" y="161"/>
                    <a:pt x="1" y="467"/>
                    <a:pt x="142" y="727"/>
                  </a:cubicBezTo>
                  <a:cubicBezTo>
                    <a:pt x="246" y="922"/>
                    <a:pt x="431" y="1038"/>
                    <a:pt x="607" y="1038"/>
                  </a:cubicBezTo>
                  <a:cubicBezTo>
                    <a:pt x="669" y="1038"/>
                    <a:pt x="729" y="1024"/>
                    <a:pt x="785" y="994"/>
                  </a:cubicBezTo>
                  <a:cubicBezTo>
                    <a:pt x="1000" y="878"/>
                    <a:pt x="1056" y="572"/>
                    <a:pt x="915" y="312"/>
                  </a:cubicBezTo>
                  <a:cubicBezTo>
                    <a:pt x="811" y="117"/>
                    <a:pt x="626" y="0"/>
                    <a:pt x="450" y="0"/>
                  </a:cubicBezTo>
                  <a:close/>
                </a:path>
              </a:pathLst>
            </a:custGeom>
            <a:solidFill>
              <a:srgbClr val="5174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5" name="Google Shape;20045;p141"/>
            <p:cNvSpPr/>
            <p:nvPr/>
          </p:nvSpPr>
          <p:spPr>
            <a:xfrm>
              <a:off x="8073252" y="1652607"/>
              <a:ext cx="34207" cy="39843"/>
            </a:xfrm>
            <a:custGeom>
              <a:avLst/>
              <a:gdLst/>
              <a:ahLst/>
              <a:cxnLst/>
              <a:rect l="l" t="t" r="r" b="b"/>
              <a:pathLst>
                <a:path w="1305" h="1520" extrusionOk="0">
                  <a:moveTo>
                    <a:pt x="654" y="0"/>
                  </a:moveTo>
                  <a:cubicBezTo>
                    <a:pt x="292" y="0"/>
                    <a:pt x="0" y="292"/>
                    <a:pt x="0" y="651"/>
                  </a:cubicBezTo>
                  <a:lnTo>
                    <a:pt x="0" y="869"/>
                  </a:lnTo>
                  <a:cubicBezTo>
                    <a:pt x="0" y="1227"/>
                    <a:pt x="292" y="1519"/>
                    <a:pt x="654" y="1519"/>
                  </a:cubicBezTo>
                  <a:cubicBezTo>
                    <a:pt x="1013" y="1519"/>
                    <a:pt x="1305" y="1227"/>
                    <a:pt x="1305" y="869"/>
                  </a:cubicBezTo>
                  <a:lnTo>
                    <a:pt x="1305" y="651"/>
                  </a:lnTo>
                  <a:cubicBezTo>
                    <a:pt x="1305" y="292"/>
                    <a:pt x="1013" y="0"/>
                    <a:pt x="654"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6" name="Google Shape;20046;p141"/>
            <p:cNvSpPr/>
            <p:nvPr/>
          </p:nvSpPr>
          <p:spPr>
            <a:xfrm>
              <a:off x="8090395" y="1652607"/>
              <a:ext cx="17064" cy="28493"/>
            </a:xfrm>
            <a:custGeom>
              <a:avLst/>
              <a:gdLst/>
              <a:ahLst/>
              <a:cxnLst/>
              <a:rect l="l" t="t" r="r" b="b"/>
              <a:pathLst>
                <a:path w="651" h="1087" extrusionOk="0">
                  <a:moveTo>
                    <a:pt x="0" y="0"/>
                  </a:moveTo>
                  <a:lnTo>
                    <a:pt x="0" y="760"/>
                  </a:lnTo>
                  <a:cubicBezTo>
                    <a:pt x="0" y="939"/>
                    <a:pt x="145" y="1087"/>
                    <a:pt x="324" y="1087"/>
                  </a:cubicBezTo>
                  <a:cubicBezTo>
                    <a:pt x="507" y="1087"/>
                    <a:pt x="651" y="939"/>
                    <a:pt x="651" y="760"/>
                  </a:cubicBezTo>
                  <a:lnTo>
                    <a:pt x="651" y="651"/>
                  </a:lnTo>
                  <a:cubicBezTo>
                    <a:pt x="651" y="292"/>
                    <a:pt x="359" y="0"/>
                    <a:pt x="0"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7" name="Google Shape;20047;p141"/>
            <p:cNvSpPr/>
            <p:nvPr/>
          </p:nvSpPr>
          <p:spPr>
            <a:xfrm>
              <a:off x="8084681" y="1658321"/>
              <a:ext cx="11455" cy="11350"/>
            </a:xfrm>
            <a:custGeom>
              <a:avLst/>
              <a:gdLst/>
              <a:ahLst/>
              <a:cxnLst/>
              <a:rect l="l" t="t" r="r" b="b"/>
              <a:pathLst>
                <a:path w="437" h="433" extrusionOk="0">
                  <a:moveTo>
                    <a:pt x="218" y="0"/>
                  </a:moveTo>
                  <a:cubicBezTo>
                    <a:pt x="99" y="0"/>
                    <a:pt x="0" y="95"/>
                    <a:pt x="0" y="218"/>
                  </a:cubicBezTo>
                  <a:cubicBezTo>
                    <a:pt x="0" y="338"/>
                    <a:pt x="99" y="433"/>
                    <a:pt x="218" y="433"/>
                  </a:cubicBezTo>
                  <a:cubicBezTo>
                    <a:pt x="338" y="433"/>
                    <a:pt x="436" y="338"/>
                    <a:pt x="436" y="218"/>
                  </a:cubicBezTo>
                  <a:cubicBezTo>
                    <a:pt x="436" y="95"/>
                    <a:pt x="338" y="0"/>
                    <a:pt x="2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8" name="Google Shape;20048;p141"/>
            <p:cNvSpPr/>
            <p:nvPr/>
          </p:nvSpPr>
          <p:spPr>
            <a:xfrm>
              <a:off x="8198600" y="1652607"/>
              <a:ext cx="34234" cy="39843"/>
            </a:xfrm>
            <a:custGeom>
              <a:avLst/>
              <a:gdLst/>
              <a:ahLst/>
              <a:cxnLst/>
              <a:rect l="l" t="t" r="r" b="b"/>
              <a:pathLst>
                <a:path w="1306" h="1520" extrusionOk="0">
                  <a:moveTo>
                    <a:pt x="655" y="0"/>
                  </a:moveTo>
                  <a:cubicBezTo>
                    <a:pt x="293" y="0"/>
                    <a:pt x="1" y="292"/>
                    <a:pt x="1" y="651"/>
                  </a:cubicBezTo>
                  <a:lnTo>
                    <a:pt x="1" y="869"/>
                  </a:lnTo>
                  <a:cubicBezTo>
                    <a:pt x="1" y="1227"/>
                    <a:pt x="293" y="1519"/>
                    <a:pt x="655" y="1519"/>
                  </a:cubicBezTo>
                  <a:cubicBezTo>
                    <a:pt x="1014" y="1519"/>
                    <a:pt x="1305" y="1227"/>
                    <a:pt x="1305" y="869"/>
                  </a:cubicBezTo>
                  <a:lnTo>
                    <a:pt x="1305" y="651"/>
                  </a:lnTo>
                  <a:cubicBezTo>
                    <a:pt x="1305" y="292"/>
                    <a:pt x="1014" y="0"/>
                    <a:pt x="655"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9" name="Google Shape;20049;p141"/>
            <p:cNvSpPr/>
            <p:nvPr/>
          </p:nvSpPr>
          <p:spPr>
            <a:xfrm>
              <a:off x="8215743" y="1652607"/>
              <a:ext cx="17091" cy="28493"/>
            </a:xfrm>
            <a:custGeom>
              <a:avLst/>
              <a:gdLst/>
              <a:ahLst/>
              <a:cxnLst/>
              <a:rect l="l" t="t" r="r" b="b"/>
              <a:pathLst>
                <a:path w="652" h="1087" extrusionOk="0">
                  <a:moveTo>
                    <a:pt x="1" y="0"/>
                  </a:moveTo>
                  <a:lnTo>
                    <a:pt x="1" y="760"/>
                  </a:lnTo>
                  <a:cubicBezTo>
                    <a:pt x="1" y="939"/>
                    <a:pt x="145" y="1087"/>
                    <a:pt x="324" y="1087"/>
                  </a:cubicBezTo>
                  <a:cubicBezTo>
                    <a:pt x="504" y="1087"/>
                    <a:pt x="651" y="939"/>
                    <a:pt x="651" y="760"/>
                  </a:cubicBezTo>
                  <a:lnTo>
                    <a:pt x="651" y="651"/>
                  </a:lnTo>
                  <a:cubicBezTo>
                    <a:pt x="651" y="292"/>
                    <a:pt x="360" y="0"/>
                    <a:pt x="1"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0" name="Google Shape;20050;p141"/>
            <p:cNvSpPr/>
            <p:nvPr/>
          </p:nvSpPr>
          <p:spPr>
            <a:xfrm>
              <a:off x="8209950" y="1658321"/>
              <a:ext cx="11455" cy="11350"/>
            </a:xfrm>
            <a:custGeom>
              <a:avLst/>
              <a:gdLst/>
              <a:ahLst/>
              <a:cxnLst/>
              <a:rect l="l" t="t" r="r" b="b"/>
              <a:pathLst>
                <a:path w="437" h="433" extrusionOk="0">
                  <a:moveTo>
                    <a:pt x="218" y="0"/>
                  </a:moveTo>
                  <a:cubicBezTo>
                    <a:pt x="99" y="0"/>
                    <a:pt x="0" y="95"/>
                    <a:pt x="0" y="218"/>
                  </a:cubicBezTo>
                  <a:cubicBezTo>
                    <a:pt x="0" y="338"/>
                    <a:pt x="99" y="433"/>
                    <a:pt x="218" y="433"/>
                  </a:cubicBezTo>
                  <a:cubicBezTo>
                    <a:pt x="338" y="433"/>
                    <a:pt x="436" y="338"/>
                    <a:pt x="436" y="218"/>
                  </a:cubicBezTo>
                  <a:cubicBezTo>
                    <a:pt x="436" y="95"/>
                    <a:pt x="338" y="0"/>
                    <a:pt x="2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1" name="Google Shape;20051;p141"/>
            <p:cNvSpPr/>
            <p:nvPr/>
          </p:nvSpPr>
          <p:spPr>
            <a:xfrm>
              <a:off x="8110683" y="1732738"/>
              <a:ext cx="36802" cy="37956"/>
            </a:xfrm>
            <a:custGeom>
              <a:avLst/>
              <a:gdLst/>
              <a:ahLst/>
              <a:cxnLst/>
              <a:rect l="l" t="t" r="r" b="b"/>
              <a:pathLst>
                <a:path w="1404" h="1448" extrusionOk="0">
                  <a:moveTo>
                    <a:pt x="795" y="410"/>
                  </a:moveTo>
                  <a:cubicBezTo>
                    <a:pt x="823" y="410"/>
                    <a:pt x="851" y="417"/>
                    <a:pt x="876" y="428"/>
                  </a:cubicBezTo>
                  <a:cubicBezTo>
                    <a:pt x="928" y="463"/>
                    <a:pt x="964" y="516"/>
                    <a:pt x="971" y="576"/>
                  </a:cubicBezTo>
                  <a:cubicBezTo>
                    <a:pt x="985" y="667"/>
                    <a:pt x="967" y="759"/>
                    <a:pt x="925" y="839"/>
                  </a:cubicBezTo>
                  <a:cubicBezTo>
                    <a:pt x="856" y="963"/>
                    <a:pt x="738" y="1042"/>
                    <a:pt x="636" y="1042"/>
                  </a:cubicBezTo>
                  <a:cubicBezTo>
                    <a:pt x="608" y="1042"/>
                    <a:pt x="580" y="1035"/>
                    <a:pt x="556" y="1022"/>
                  </a:cubicBezTo>
                  <a:cubicBezTo>
                    <a:pt x="503" y="991"/>
                    <a:pt x="468" y="938"/>
                    <a:pt x="461" y="875"/>
                  </a:cubicBezTo>
                  <a:cubicBezTo>
                    <a:pt x="433" y="692"/>
                    <a:pt x="531" y="509"/>
                    <a:pt x="700" y="432"/>
                  </a:cubicBezTo>
                  <a:cubicBezTo>
                    <a:pt x="732" y="417"/>
                    <a:pt x="763" y="410"/>
                    <a:pt x="795" y="410"/>
                  </a:cubicBezTo>
                  <a:close/>
                  <a:moveTo>
                    <a:pt x="788" y="1"/>
                  </a:moveTo>
                  <a:cubicBezTo>
                    <a:pt x="705" y="1"/>
                    <a:pt x="623" y="18"/>
                    <a:pt x="545" y="52"/>
                  </a:cubicBezTo>
                  <a:cubicBezTo>
                    <a:pt x="197" y="206"/>
                    <a:pt x="0" y="579"/>
                    <a:pt x="60" y="952"/>
                  </a:cubicBezTo>
                  <a:cubicBezTo>
                    <a:pt x="92" y="1135"/>
                    <a:pt x="204" y="1290"/>
                    <a:pt x="362" y="1381"/>
                  </a:cubicBezTo>
                  <a:cubicBezTo>
                    <a:pt x="447" y="1427"/>
                    <a:pt x="542" y="1448"/>
                    <a:pt x="637" y="1448"/>
                  </a:cubicBezTo>
                  <a:cubicBezTo>
                    <a:pt x="886" y="1448"/>
                    <a:pt x="1143" y="1293"/>
                    <a:pt x="1284" y="1033"/>
                  </a:cubicBezTo>
                  <a:cubicBezTo>
                    <a:pt x="1372" y="868"/>
                    <a:pt x="1403" y="681"/>
                    <a:pt x="1372" y="498"/>
                  </a:cubicBezTo>
                  <a:cubicBezTo>
                    <a:pt x="1340" y="319"/>
                    <a:pt x="1227" y="161"/>
                    <a:pt x="1069" y="69"/>
                  </a:cubicBezTo>
                  <a:cubicBezTo>
                    <a:pt x="980" y="24"/>
                    <a:pt x="884" y="1"/>
                    <a:pt x="7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2" name="Google Shape;20052;p141"/>
            <p:cNvSpPr/>
            <p:nvPr/>
          </p:nvSpPr>
          <p:spPr>
            <a:xfrm>
              <a:off x="8156581" y="1732765"/>
              <a:ext cx="38087" cy="37929"/>
            </a:xfrm>
            <a:custGeom>
              <a:avLst/>
              <a:gdLst/>
              <a:ahLst/>
              <a:cxnLst/>
              <a:rect l="l" t="t" r="r" b="b"/>
              <a:pathLst>
                <a:path w="1453" h="1447" extrusionOk="0">
                  <a:moveTo>
                    <a:pt x="685" y="408"/>
                  </a:moveTo>
                  <a:cubicBezTo>
                    <a:pt x="786" y="408"/>
                    <a:pt x="902" y="486"/>
                    <a:pt x="971" y="610"/>
                  </a:cubicBezTo>
                  <a:cubicBezTo>
                    <a:pt x="1017" y="691"/>
                    <a:pt x="1034" y="782"/>
                    <a:pt x="1020" y="874"/>
                  </a:cubicBezTo>
                  <a:cubicBezTo>
                    <a:pt x="1010" y="933"/>
                    <a:pt x="974" y="990"/>
                    <a:pt x="922" y="1021"/>
                  </a:cubicBezTo>
                  <a:cubicBezTo>
                    <a:pt x="897" y="1034"/>
                    <a:pt x="870" y="1041"/>
                    <a:pt x="841" y="1041"/>
                  </a:cubicBezTo>
                  <a:cubicBezTo>
                    <a:pt x="739" y="1041"/>
                    <a:pt x="622" y="961"/>
                    <a:pt x="556" y="835"/>
                  </a:cubicBezTo>
                  <a:cubicBezTo>
                    <a:pt x="468" y="677"/>
                    <a:pt x="489" y="490"/>
                    <a:pt x="605" y="427"/>
                  </a:cubicBezTo>
                  <a:cubicBezTo>
                    <a:pt x="630" y="414"/>
                    <a:pt x="657" y="408"/>
                    <a:pt x="685" y="408"/>
                  </a:cubicBezTo>
                  <a:close/>
                  <a:moveTo>
                    <a:pt x="683" y="1"/>
                  </a:moveTo>
                  <a:cubicBezTo>
                    <a:pt x="589" y="1"/>
                    <a:pt x="497" y="22"/>
                    <a:pt x="412" y="68"/>
                  </a:cubicBezTo>
                  <a:cubicBezTo>
                    <a:pt x="99" y="237"/>
                    <a:pt x="0" y="670"/>
                    <a:pt x="197" y="1028"/>
                  </a:cubicBezTo>
                  <a:cubicBezTo>
                    <a:pt x="338" y="1292"/>
                    <a:pt x="595" y="1447"/>
                    <a:pt x="844" y="1447"/>
                  </a:cubicBezTo>
                  <a:cubicBezTo>
                    <a:pt x="939" y="1447"/>
                    <a:pt x="1031" y="1422"/>
                    <a:pt x="1115" y="1380"/>
                  </a:cubicBezTo>
                  <a:cubicBezTo>
                    <a:pt x="1277" y="1289"/>
                    <a:pt x="1386" y="1130"/>
                    <a:pt x="1417" y="951"/>
                  </a:cubicBezTo>
                  <a:cubicBezTo>
                    <a:pt x="1453" y="768"/>
                    <a:pt x="1421" y="582"/>
                    <a:pt x="1330" y="420"/>
                  </a:cubicBezTo>
                  <a:cubicBezTo>
                    <a:pt x="1189" y="156"/>
                    <a:pt x="932" y="1"/>
                    <a:pt x="6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3" name="Google Shape;20053;p141"/>
            <p:cNvSpPr/>
            <p:nvPr/>
          </p:nvSpPr>
          <p:spPr>
            <a:xfrm>
              <a:off x="7970761" y="1506839"/>
              <a:ext cx="364668" cy="350776"/>
            </a:xfrm>
            <a:custGeom>
              <a:avLst/>
              <a:gdLst/>
              <a:ahLst/>
              <a:cxnLst/>
              <a:rect l="l" t="t" r="r" b="b"/>
              <a:pathLst>
                <a:path w="13912" h="13382" extrusionOk="0">
                  <a:moveTo>
                    <a:pt x="1997" y="621"/>
                  </a:moveTo>
                  <a:lnTo>
                    <a:pt x="1997" y="621"/>
                  </a:lnTo>
                  <a:cubicBezTo>
                    <a:pt x="3211" y="1018"/>
                    <a:pt x="4174" y="1869"/>
                    <a:pt x="4631" y="2333"/>
                  </a:cubicBezTo>
                  <a:cubicBezTo>
                    <a:pt x="4420" y="2460"/>
                    <a:pt x="4220" y="2600"/>
                    <a:pt x="4026" y="2755"/>
                  </a:cubicBezTo>
                  <a:cubicBezTo>
                    <a:pt x="3675" y="1964"/>
                    <a:pt x="3109" y="1313"/>
                    <a:pt x="2335" y="821"/>
                  </a:cubicBezTo>
                  <a:cubicBezTo>
                    <a:pt x="2223" y="747"/>
                    <a:pt x="2110" y="680"/>
                    <a:pt x="1997" y="621"/>
                  </a:cubicBezTo>
                  <a:close/>
                  <a:moveTo>
                    <a:pt x="426" y="487"/>
                  </a:moveTo>
                  <a:lnTo>
                    <a:pt x="426" y="487"/>
                  </a:lnTo>
                  <a:cubicBezTo>
                    <a:pt x="1164" y="642"/>
                    <a:pt x="2954" y="1197"/>
                    <a:pt x="3703" y="3036"/>
                  </a:cubicBezTo>
                  <a:cubicBezTo>
                    <a:pt x="3429" y="3286"/>
                    <a:pt x="3175" y="3564"/>
                    <a:pt x="2943" y="3856"/>
                  </a:cubicBezTo>
                  <a:cubicBezTo>
                    <a:pt x="2824" y="4010"/>
                    <a:pt x="2711" y="4169"/>
                    <a:pt x="2602" y="4330"/>
                  </a:cubicBezTo>
                  <a:cubicBezTo>
                    <a:pt x="872" y="3799"/>
                    <a:pt x="503" y="1292"/>
                    <a:pt x="426" y="487"/>
                  </a:cubicBezTo>
                  <a:close/>
                  <a:moveTo>
                    <a:pt x="13482" y="480"/>
                  </a:moveTo>
                  <a:cubicBezTo>
                    <a:pt x="13408" y="1292"/>
                    <a:pt x="13039" y="3799"/>
                    <a:pt x="11306" y="4327"/>
                  </a:cubicBezTo>
                  <a:lnTo>
                    <a:pt x="11306" y="4330"/>
                  </a:lnTo>
                  <a:cubicBezTo>
                    <a:pt x="11196" y="4165"/>
                    <a:pt x="11084" y="4007"/>
                    <a:pt x="10961" y="3856"/>
                  </a:cubicBezTo>
                  <a:cubicBezTo>
                    <a:pt x="10732" y="3560"/>
                    <a:pt x="10479" y="3286"/>
                    <a:pt x="10205" y="3033"/>
                  </a:cubicBezTo>
                  <a:cubicBezTo>
                    <a:pt x="10261" y="2896"/>
                    <a:pt x="10328" y="2759"/>
                    <a:pt x="10402" y="2625"/>
                  </a:cubicBezTo>
                  <a:cubicBezTo>
                    <a:pt x="10490" y="2465"/>
                    <a:pt x="10353" y="2323"/>
                    <a:pt x="10215" y="2323"/>
                  </a:cubicBezTo>
                  <a:cubicBezTo>
                    <a:pt x="10150" y="2323"/>
                    <a:pt x="10085" y="2355"/>
                    <a:pt x="10043" y="2432"/>
                  </a:cubicBezTo>
                  <a:cubicBezTo>
                    <a:pt x="9987" y="2534"/>
                    <a:pt x="9934" y="2643"/>
                    <a:pt x="9885" y="2755"/>
                  </a:cubicBezTo>
                  <a:cubicBezTo>
                    <a:pt x="9691" y="2600"/>
                    <a:pt x="9488" y="2460"/>
                    <a:pt x="9277" y="2333"/>
                  </a:cubicBezTo>
                  <a:cubicBezTo>
                    <a:pt x="9734" y="1865"/>
                    <a:pt x="10701" y="1014"/>
                    <a:pt x="11917" y="617"/>
                  </a:cubicBezTo>
                  <a:lnTo>
                    <a:pt x="11917" y="617"/>
                  </a:lnTo>
                  <a:cubicBezTo>
                    <a:pt x="11411" y="881"/>
                    <a:pt x="10957" y="1236"/>
                    <a:pt x="10578" y="1661"/>
                  </a:cubicBezTo>
                  <a:cubicBezTo>
                    <a:pt x="10444" y="1817"/>
                    <a:pt x="10583" y="2005"/>
                    <a:pt x="10736" y="2005"/>
                  </a:cubicBezTo>
                  <a:cubicBezTo>
                    <a:pt x="10788" y="2005"/>
                    <a:pt x="10842" y="1984"/>
                    <a:pt x="10887" y="1932"/>
                  </a:cubicBezTo>
                  <a:cubicBezTo>
                    <a:pt x="11749" y="955"/>
                    <a:pt x="12902" y="603"/>
                    <a:pt x="13482" y="480"/>
                  </a:cubicBezTo>
                  <a:close/>
                  <a:moveTo>
                    <a:pt x="6952" y="2062"/>
                  </a:moveTo>
                  <a:cubicBezTo>
                    <a:pt x="7638" y="2062"/>
                    <a:pt x="8317" y="2252"/>
                    <a:pt x="8971" y="2625"/>
                  </a:cubicBezTo>
                  <a:cubicBezTo>
                    <a:pt x="9586" y="2977"/>
                    <a:pt x="10145" y="3476"/>
                    <a:pt x="10641" y="4105"/>
                  </a:cubicBezTo>
                  <a:cubicBezTo>
                    <a:pt x="11611" y="5340"/>
                    <a:pt x="12192" y="6943"/>
                    <a:pt x="12192" y="8388"/>
                  </a:cubicBezTo>
                  <a:cubicBezTo>
                    <a:pt x="12192" y="10917"/>
                    <a:pt x="9843" y="12974"/>
                    <a:pt x="6956" y="12974"/>
                  </a:cubicBezTo>
                  <a:lnTo>
                    <a:pt x="6956" y="12977"/>
                  </a:lnTo>
                  <a:cubicBezTo>
                    <a:pt x="4065" y="12977"/>
                    <a:pt x="1716" y="10917"/>
                    <a:pt x="1716" y="8388"/>
                  </a:cubicBezTo>
                  <a:cubicBezTo>
                    <a:pt x="1716" y="6943"/>
                    <a:pt x="2293" y="5340"/>
                    <a:pt x="3263" y="4105"/>
                  </a:cubicBezTo>
                  <a:cubicBezTo>
                    <a:pt x="3759" y="3476"/>
                    <a:pt x="4322" y="2980"/>
                    <a:pt x="4934" y="2625"/>
                  </a:cubicBezTo>
                  <a:cubicBezTo>
                    <a:pt x="5588" y="2252"/>
                    <a:pt x="6266" y="2062"/>
                    <a:pt x="6952" y="2062"/>
                  </a:cubicBezTo>
                  <a:close/>
                  <a:moveTo>
                    <a:pt x="727" y="0"/>
                  </a:moveTo>
                  <a:cubicBezTo>
                    <a:pt x="544" y="0"/>
                    <a:pt x="361" y="13"/>
                    <a:pt x="179" y="37"/>
                  </a:cubicBezTo>
                  <a:cubicBezTo>
                    <a:pt x="74" y="51"/>
                    <a:pt x="0" y="139"/>
                    <a:pt x="4" y="244"/>
                  </a:cubicBezTo>
                  <a:cubicBezTo>
                    <a:pt x="39" y="920"/>
                    <a:pt x="158" y="1591"/>
                    <a:pt x="362" y="2238"/>
                  </a:cubicBezTo>
                  <a:cubicBezTo>
                    <a:pt x="770" y="3518"/>
                    <a:pt x="1466" y="4359"/>
                    <a:pt x="2381" y="4682"/>
                  </a:cubicBezTo>
                  <a:cubicBezTo>
                    <a:pt x="1699" y="5832"/>
                    <a:pt x="1308" y="7161"/>
                    <a:pt x="1308" y="8388"/>
                  </a:cubicBezTo>
                  <a:cubicBezTo>
                    <a:pt x="1308" y="9728"/>
                    <a:pt x="1899" y="10984"/>
                    <a:pt x="2972" y="11929"/>
                  </a:cubicBezTo>
                  <a:cubicBezTo>
                    <a:pt x="4037" y="12865"/>
                    <a:pt x="5451" y="13382"/>
                    <a:pt x="6956" y="13382"/>
                  </a:cubicBezTo>
                  <a:cubicBezTo>
                    <a:pt x="8457" y="13382"/>
                    <a:pt x="9874" y="12865"/>
                    <a:pt x="10940" y="11929"/>
                  </a:cubicBezTo>
                  <a:cubicBezTo>
                    <a:pt x="12012" y="10984"/>
                    <a:pt x="12603" y="9728"/>
                    <a:pt x="12603" y="8388"/>
                  </a:cubicBezTo>
                  <a:cubicBezTo>
                    <a:pt x="12603" y="7161"/>
                    <a:pt x="12209" y="5832"/>
                    <a:pt x="11531" y="4682"/>
                  </a:cubicBezTo>
                  <a:cubicBezTo>
                    <a:pt x="12445" y="4359"/>
                    <a:pt x="13138" y="3518"/>
                    <a:pt x="13549" y="2238"/>
                  </a:cubicBezTo>
                  <a:cubicBezTo>
                    <a:pt x="13749" y="1591"/>
                    <a:pt x="13873" y="920"/>
                    <a:pt x="13908" y="244"/>
                  </a:cubicBezTo>
                  <a:cubicBezTo>
                    <a:pt x="13911" y="139"/>
                    <a:pt x="13834" y="51"/>
                    <a:pt x="13732" y="37"/>
                  </a:cubicBezTo>
                  <a:cubicBezTo>
                    <a:pt x="13553" y="14"/>
                    <a:pt x="13373" y="2"/>
                    <a:pt x="13193" y="2"/>
                  </a:cubicBezTo>
                  <a:cubicBezTo>
                    <a:pt x="12339" y="2"/>
                    <a:pt x="11466" y="262"/>
                    <a:pt x="10595" y="779"/>
                  </a:cubicBezTo>
                  <a:cubicBezTo>
                    <a:pt x="9973" y="1152"/>
                    <a:pt x="9407" y="1605"/>
                    <a:pt x="8907" y="2129"/>
                  </a:cubicBezTo>
                  <a:cubicBezTo>
                    <a:pt x="8294" y="1811"/>
                    <a:pt x="7623" y="1652"/>
                    <a:pt x="6953" y="1652"/>
                  </a:cubicBezTo>
                  <a:cubicBezTo>
                    <a:pt x="6282" y="1652"/>
                    <a:pt x="5612" y="1811"/>
                    <a:pt x="5001" y="2129"/>
                  </a:cubicBezTo>
                  <a:cubicBezTo>
                    <a:pt x="4501" y="1605"/>
                    <a:pt x="3935" y="1152"/>
                    <a:pt x="3316" y="779"/>
                  </a:cubicBezTo>
                  <a:cubicBezTo>
                    <a:pt x="2446" y="261"/>
                    <a:pt x="1577" y="0"/>
                    <a:pt x="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4" name="Google Shape;20054;p141"/>
            <p:cNvSpPr/>
            <p:nvPr/>
          </p:nvSpPr>
          <p:spPr>
            <a:xfrm>
              <a:off x="8083658" y="1693708"/>
              <a:ext cx="138952" cy="129621"/>
            </a:xfrm>
            <a:custGeom>
              <a:avLst/>
              <a:gdLst/>
              <a:ahLst/>
              <a:cxnLst/>
              <a:rect l="l" t="t" r="r" b="b"/>
              <a:pathLst>
                <a:path w="5301" h="4945" extrusionOk="0">
                  <a:moveTo>
                    <a:pt x="2688" y="408"/>
                  </a:moveTo>
                  <a:cubicBezTo>
                    <a:pt x="3265" y="408"/>
                    <a:pt x="3819" y="632"/>
                    <a:pt x="4235" y="1027"/>
                  </a:cubicBezTo>
                  <a:cubicBezTo>
                    <a:pt x="4660" y="1439"/>
                    <a:pt x="4892" y="2005"/>
                    <a:pt x="4892" y="2631"/>
                  </a:cubicBezTo>
                  <a:cubicBezTo>
                    <a:pt x="4892" y="2898"/>
                    <a:pt x="4822" y="3088"/>
                    <a:pt x="4681" y="3218"/>
                  </a:cubicBezTo>
                  <a:lnTo>
                    <a:pt x="4681" y="3215"/>
                  </a:lnTo>
                  <a:cubicBezTo>
                    <a:pt x="4481" y="3400"/>
                    <a:pt x="4137" y="3449"/>
                    <a:pt x="3782" y="3449"/>
                  </a:cubicBezTo>
                  <a:cubicBezTo>
                    <a:pt x="3557" y="3449"/>
                    <a:pt x="3327" y="3429"/>
                    <a:pt x="3127" y="3412"/>
                  </a:cubicBezTo>
                  <a:cubicBezTo>
                    <a:pt x="2951" y="3397"/>
                    <a:pt x="2786" y="3383"/>
                    <a:pt x="2649" y="3383"/>
                  </a:cubicBezTo>
                  <a:cubicBezTo>
                    <a:pt x="2512" y="3383"/>
                    <a:pt x="2353" y="3397"/>
                    <a:pt x="2181" y="3412"/>
                  </a:cubicBezTo>
                  <a:cubicBezTo>
                    <a:pt x="1979" y="3429"/>
                    <a:pt x="1748" y="3449"/>
                    <a:pt x="1522" y="3449"/>
                  </a:cubicBezTo>
                  <a:cubicBezTo>
                    <a:pt x="1164" y="3449"/>
                    <a:pt x="818" y="3400"/>
                    <a:pt x="616" y="3215"/>
                  </a:cubicBezTo>
                  <a:cubicBezTo>
                    <a:pt x="475" y="3084"/>
                    <a:pt x="409" y="2895"/>
                    <a:pt x="409" y="2631"/>
                  </a:cubicBezTo>
                  <a:cubicBezTo>
                    <a:pt x="409" y="2008"/>
                    <a:pt x="641" y="1439"/>
                    <a:pt x="1063" y="1027"/>
                  </a:cubicBezTo>
                  <a:cubicBezTo>
                    <a:pt x="1474" y="626"/>
                    <a:pt x="2040" y="408"/>
                    <a:pt x="2649" y="408"/>
                  </a:cubicBezTo>
                  <a:cubicBezTo>
                    <a:pt x="2662" y="408"/>
                    <a:pt x="2675" y="408"/>
                    <a:pt x="2688" y="408"/>
                  </a:cubicBezTo>
                  <a:close/>
                  <a:moveTo>
                    <a:pt x="2649" y="3791"/>
                  </a:moveTo>
                  <a:cubicBezTo>
                    <a:pt x="2765" y="3791"/>
                    <a:pt x="2926" y="3805"/>
                    <a:pt x="3092" y="3819"/>
                  </a:cubicBezTo>
                  <a:cubicBezTo>
                    <a:pt x="3310" y="3837"/>
                    <a:pt x="3552" y="3858"/>
                    <a:pt x="3792" y="3858"/>
                  </a:cubicBezTo>
                  <a:cubicBezTo>
                    <a:pt x="3813" y="3859"/>
                    <a:pt x="3834" y="3859"/>
                    <a:pt x="3855" y="3859"/>
                  </a:cubicBezTo>
                  <a:cubicBezTo>
                    <a:pt x="3957" y="3859"/>
                    <a:pt x="4059" y="3852"/>
                    <a:pt x="4161" y="3841"/>
                  </a:cubicBezTo>
                  <a:lnTo>
                    <a:pt x="4161" y="3841"/>
                  </a:lnTo>
                  <a:cubicBezTo>
                    <a:pt x="3879" y="4277"/>
                    <a:pt x="3394" y="4540"/>
                    <a:pt x="2874" y="4540"/>
                  </a:cubicBezTo>
                  <a:lnTo>
                    <a:pt x="2420" y="4540"/>
                  </a:lnTo>
                  <a:cubicBezTo>
                    <a:pt x="1900" y="4540"/>
                    <a:pt x="1414" y="4273"/>
                    <a:pt x="1133" y="3837"/>
                  </a:cubicBezTo>
                  <a:lnTo>
                    <a:pt x="1133" y="3837"/>
                  </a:lnTo>
                  <a:cubicBezTo>
                    <a:pt x="1260" y="3852"/>
                    <a:pt x="1390" y="3857"/>
                    <a:pt x="1521" y="3857"/>
                  </a:cubicBezTo>
                  <a:cubicBezTo>
                    <a:pt x="1763" y="3857"/>
                    <a:pt x="2004" y="3838"/>
                    <a:pt x="2216" y="3819"/>
                  </a:cubicBezTo>
                  <a:cubicBezTo>
                    <a:pt x="2378" y="3805"/>
                    <a:pt x="2533" y="3791"/>
                    <a:pt x="2649" y="3791"/>
                  </a:cubicBezTo>
                  <a:close/>
                  <a:moveTo>
                    <a:pt x="2649" y="1"/>
                  </a:moveTo>
                  <a:cubicBezTo>
                    <a:pt x="1140" y="1"/>
                    <a:pt x="1" y="1133"/>
                    <a:pt x="1" y="2634"/>
                  </a:cubicBezTo>
                  <a:cubicBezTo>
                    <a:pt x="1" y="3011"/>
                    <a:pt x="117" y="3306"/>
                    <a:pt x="342" y="3513"/>
                  </a:cubicBezTo>
                  <a:cubicBezTo>
                    <a:pt x="419" y="3587"/>
                    <a:pt x="511" y="3647"/>
                    <a:pt x="606" y="3689"/>
                  </a:cubicBezTo>
                  <a:cubicBezTo>
                    <a:pt x="890" y="4445"/>
                    <a:pt x="1611" y="4945"/>
                    <a:pt x="2420" y="4945"/>
                  </a:cubicBezTo>
                  <a:lnTo>
                    <a:pt x="2874" y="4945"/>
                  </a:lnTo>
                  <a:cubicBezTo>
                    <a:pt x="2877" y="4945"/>
                    <a:pt x="2879" y="4945"/>
                    <a:pt x="2882" y="4945"/>
                  </a:cubicBezTo>
                  <a:cubicBezTo>
                    <a:pt x="3684" y="4945"/>
                    <a:pt x="4401" y="4446"/>
                    <a:pt x="4688" y="3696"/>
                  </a:cubicBezTo>
                  <a:cubicBezTo>
                    <a:pt x="4787" y="3651"/>
                    <a:pt x="4878" y="3591"/>
                    <a:pt x="4959" y="3517"/>
                  </a:cubicBezTo>
                  <a:cubicBezTo>
                    <a:pt x="5184" y="3310"/>
                    <a:pt x="5300" y="3011"/>
                    <a:pt x="5300" y="2631"/>
                  </a:cubicBezTo>
                  <a:cubicBezTo>
                    <a:pt x="5297" y="1896"/>
                    <a:pt x="5022" y="1224"/>
                    <a:pt x="4519" y="735"/>
                  </a:cubicBezTo>
                  <a:cubicBezTo>
                    <a:pt x="4027" y="261"/>
                    <a:pt x="3362" y="1"/>
                    <a:pt x="26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5" name="Google Shape;20055;p141"/>
            <p:cNvSpPr/>
            <p:nvPr/>
          </p:nvSpPr>
          <p:spPr>
            <a:xfrm>
              <a:off x="8067800" y="1647155"/>
              <a:ext cx="44928" cy="50643"/>
            </a:xfrm>
            <a:custGeom>
              <a:avLst/>
              <a:gdLst/>
              <a:ahLst/>
              <a:cxnLst/>
              <a:rect l="l" t="t" r="r" b="b"/>
              <a:pathLst>
                <a:path w="1714" h="1932" extrusionOk="0">
                  <a:moveTo>
                    <a:pt x="855" y="1"/>
                  </a:moveTo>
                  <a:cubicBezTo>
                    <a:pt x="384" y="1"/>
                    <a:pt x="1" y="384"/>
                    <a:pt x="1" y="855"/>
                  </a:cubicBezTo>
                  <a:lnTo>
                    <a:pt x="1" y="1077"/>
                  </a:lnTo>
                  <a:cubicBezTo>
                    <a:pt x="1" y="1548"/>
                    <a:pt x="384" y="1931"/>
                    <a:pt x="859" y="1931"/>
                  </a:cubicBezTo>
                  <a:cubicBezTo>
                    <a:pt x="1330" y="1931"/>
                    <a:pt x="1713" y="1548"/>
                    <a:pt x="1713" y="1077"/>
                  </a:cubicBezTo>
                  <a:lnTo>
                    <a:pt x="1713" y="855"/>
                  </a:lnTo>
                  <a:cubicBezTo>
                    <a:pt x="1713" y="720"/>
                    <a:pt x="1611" y="652"/>
                    <a:pt x="1510" y="652"/>
                  </a:cubicBezTo>
                  <a:cubicBezTo>
                    <a:pt x="1408" y="652"/>
                    <a:pt x="1306" y="720"/>
                    <a:pt x="1306" y="855"/>
                  </a:cubicBezTo>
                  <a:lnTo>
                    <a:pt x="1306" y="1077"/>
                  </a:lnTo>
                  <a:cubicBezTo>
                    <a:pt x="1313" y="1330"/>
                    <a:pt x="1112" y="1537"/>
                    <a:pt x="855" y="1537"/>
                  </a:cubicBezTo>
                  <a:cubicBezTo>
                    <a:pt x="602" y="1537"/>
                    <a:pt x="398" y="1330"/>
                    <a:pt x="409" y="1077"/>
                  </a:cubicBezTo>
                  <a:lnTo>
                    <a:pt x="409" y="855"/>
                  </a:lnTo>
                  <a:cubicBezTo>
                    <a:pt x="409" y="609"/>
                    <a:pt x="609" y="409"/>
                    <a:pt x="855" y="409"/>
                  </a:cubicBezTo>
                  <a:cubicBezTo>
                    <a:pt x="968" y="409"/>
                    <a:pt x="1059" y="317"/>
                    <a:pt x="1059" y="205"/>
                  </a:cubicBezTo>
                  <a:cubicBezTo>
                    <a:pt x="1059" y="92"/>
                    <a:pt x="968" y="1"/>
                    <a:pt x="8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6" name="Google Shape;20056;p141"/>
            <p:cNvSpPr/>
            <p:nvPr/>
          </p:nvSpPr>
          <p:spPr>
            <a:xfrm>
              <a:off x="8193358" y="1647155"/>
              <a:ext cx="44902" cy="50643"/>
            </a:xfrm>
            <a:custGeom>
              <a:avLst/>
              <a:gdLst/>
              <a:ahLst/>
              <a:cxnLst/>
              <a:rect l="l" t="t" r="r" b="b"/>
              <a:pathLst>
                <a:path w="1713" h="1932" extrusionOk="0">
                  <a:moveTo>
                    <a:pt x="858" y="1"/>
                  </a:moveTo>
                  <a:cubicBezTo>
                    <a:pt x="384" y="1"/>
                    <a:pt x="0" y="384"/>
                    <a:pt x="0" y="855"/>
                  </a:cubicBezTo>
                  <a:lnTo>
                    <a:pt x="0" y="1077"/>
                  </a:lnTo>
                  <a:cubicBezTo>
                    <a:pt x="0" y="1548"/>
                    <a:pt x="384" y="1931"/>
                    <a:pt x="858" y="1931"/>
                  </a:cubicBezTo>
                  <a:cubicBezTo>
                    <a:pt x="1330" y="1931"/>
                    <a:pt x="1713" y="1548"/>
                    <a:pt x="1713" y="1077"/>
                  </a:cubicBezTo>
                  <a:lnTo>
                    <a:pt x="1713" y="855"/>
                  </a:lnTo>
                  <a:cubicBezTo>
                    <a:pt x="1713" y="743"/>
                    <a:pt x="1621" y="655"/>
                    <a:pt x="1509" y="655"/>
                  </a:cubicBezTo>
                  <a:cubicBezTo>
                    <a:pt x="1396" y="655"/>
                    <a:pt x="1305" y="746"/>
                    <a:pt x="1305" y="859"/>
                  </a:cubicBezTo>
                  <a:lnTo>
                    <a:pt x="1305" y="1077"/>
                  </a:lnTo>
                  <a:cubicBezTo>
                    <a:pt x="1298" y="1319"/>
                    <a:pt x="1101" y="1513"/>
                    <a:pt x="858" y="1513"/>
                  </a:cubicBezTo>
                  <a:cubicBezTo>
                    <a:pt x="612" y="1513"/>
                    <a:pt x="415" y="1319"/>
                    <a:pt x="408" y="1077"/>
                  </a:cubicBezTo>
                  <a:lnTo>
                    <a:pt x="408" y="859"/>
                  </a:lnTo>
                  <a:cubicBezTo>
                    <a:pt x="408" y="609"/>
                    <a:pt x="609" y="409"/>
                    <a:pt x="858" y="409"/>
                  </a:cubicBezTo>
                  <a:cubicBezTo>
                    <a:pt x="967" y="409"/>
                    <a:pt x="1059" y="317"/>
                    <a:pt x="1059" y="205"/>
                  </a:cubicBezTo>
                  <a:cubicBezTo>
                    <a:pt x="1059" y="92"/>
                    <a:pt x="967" y="1"/>
                    <a:pt x="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057" name="Google Shape;20057;p141"/>
          <p:cNvGrpSpPr/>
          <p:nvPr/>
        </p:nvGrpSpPr>
        <p:grpSpPr>
          <a:xfrm>
            <a:off x="1397033" y="2562181"/>
            <a:ext cx="374341" cy="374839"/>
            <a:chOff x="1397033" y="2409781"/>
            <a:chExt cx="374341" cy="374839"/>
          </a:xfrm>
        </p:grpSpPr>
        <p:sp>
          <p:nvSpPr>
            <p:cNvPr id="20058" name="Google Shape;20058;p141"/>
            <p:cNvSpPr/>
            <p:nvPr/>
          </p:nvSpPr>
          <p:spPr>
            <a:xfrm>
              <a:off x="1443560" y="2473871"/>
              <a:ext cx="281260" cy="287237"/>
            </a:xfrm>
            <a:custGeom>
              <a:avLst/>
              <a:gdLst/>
              <a:ahLst/>
              <a:cxnLst/>
              <a:rect l="l" t="t" r="r" b="b"/>
              <a:pathLst>
                <a:path w="10730" h="10958" extrusionOk="0">
                  <a:moveTo>
                    <a:pt x="5367" y="1"/>
                  </a:moveTo>
                  <a:cubicBezTo>
                    <a:pt x="2403" y="1"/>
                    <a:pt x="1" y="2452"/>
                    <a:pt x="1" y="5479"/>
                  </a:cubicBezTo>
                  <a:cubicBezTo>
                    <a:pt x="1" y="8503"/>
                    <a:pt x="2403" y="10958"/>
                    <a:pt x="5367" y="10958"/>
                  </a:cubicBezTo>
                  <a:cubicBezTo>
                    <a:pt x="8328" y="10958"/>
                    <a:pt x="10730" y="8503"/>
                    <a:pt x="10730" y="5479"/>
                  </a:cubicBezTo>
                  <a:cubicBezTo>
                    <a:pt x="10730" y="2452"/>
                    <a:pt x="8328" y="1"/>
                    <a:pt x="5367" y="1"/>
                  </a:cubicBezTo>
                  <a:close/>
                </a:path>
              </a:pathLst>
            </a:custGeom>
            <a:solidFill>
              <a:srgbClr val="496E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9" name="Google Shape;20059;p141"/>
            <p:cNvSpPr/>
            <p:nvPr/>
          </p:nvSpPr>
          <p:spPr>
            <a:xfrm>
              <a:off x="1490402" y="2497278"/>
              <a:ext cx="187603" cy="263750"/>
            </a:xfrm>
            <a:custGeom>
              <a:avLst/>
              <a:gdLst/>
              <a:ahLst/>
              <a:cxnLst/>
              <a:rect l="l" t="t" r="r" b="b"/>
              <a:pathLst>
                <a:path w="7157" h="10062" extrusionOk="0">
                  <a:moveTo>
                    <a:pt x="3580" y="1"/>
                  </a:moveTo>
                  <a:cubicBezTo>
                    <a:pt x="1604" y="1"/>
                    <a:pt x="0" y="2255"/>
                    <a:pt x="0" y="5033"/>
                  </a:cubicBezTo>
                  <a:cubicBezTo>
                    <a:pt x="0" y="7811"/>
                    <a:pt x="1604" y="10061"/>
                    <a:pt x="3580" y="10061"/>
                  </a:cubicBezTo>
                  <a:cubicBezTo>
                    <a:pt x="5553" y="10061"/>
                    <a:pt x="7156" y="7811"/>
                    <a:pt x="7156" y="5033"/>
                  </a:cubicBezTo>
                  <a:cubicBezTo>
                    <a:pt x="7156" y="2255"/>
                    <a:pt x="5553" y="1"/>
                    <a:pt x="3580" y="1"/>
                  </a:cubicBezTo>
                  <a:close/>
                </a:path>
              </a:pathLst>
            </a:custGeom>
            <a:solidFill>
              <a:srgbClr val="869E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0" name="Google Shape;20060;p141"/>
            <p:cNvSpPr/>
            <p:nvPr/>
          </p:nvSpPr>
          <p:spPr>
            <a:xfrm>
              <a:off x="1402564" y="2415259"/>
              <a:ext cx="363358" cy="211954"/>
            </a:xfrm>
            <a:custGeom>
              <a:avLst/>
              <a:gdLst/>
              <a:ahLst/>
              <a:cxnLst/>
              <a:rect l="l" t="t" r="r" b="b"/>
              <a:pathLst>
                <a:path w="13862" h="8086" extrusionOk="0">
                  <a:moveTo>
                    <a:pt x="6931" y="0"/>
                  </a:moveTo>
                  <a:cubicBezTo>
                    <a:pt x="3967" y="0"/>
                    <a:pt x="1565" y="1804"/>
                    <a:pt x="1565" y="4027"/>
                  </a:cubicBezTo>
                  <a:cubicBezTo>
                    <a:pt x="1565" y="4188"/>
                    <a:pt x="1579" y="4354"/>
                    <a:pt x="1604" y="4512"/>
                  </a:cubicBezTo>
                  <a:lnTo>
                    <a:pt x="893" y="3802"/>
                  </a:lnTo>
                  <a:cubicBezTo>
                    <a:pt x="893" y="3802"/>
                    <a:pt x="0" y="6038"/>
                    <a:pt x="0" y="7378"/>
                  </a:cubicBezTo>
                  <a:lnTo>
                    <a:pt x="672" y="7378"/>
                  </a:lnTo>
                  <a:lnTo>
                    <a:pt x="672" y="8049"/>
                  </a:lnTo>
                  <a:cubicBezTo>
                    <a:pt x="672" y="8049"/>
                    <a:pt x="993" y="8085"/>
                    <a:pt x="1507" y="8085"/>
                  </a:cubicBezTo>
                  <a:cubicBezTo>
                    <a:pt x="2254" y="8085"/>
                    <a:pt x="3406" y="8010"/>
                    <a:pt x="4572" y="7641"/>
                  </a:cubicBezTo>
                  <a:cubicBezTo>
                    <a:pt x="4470" y="7603"/>
                    <a:pt x="6931" y="6485"/>
                    <a:pt x="6931" y="6485"/>
                  </a:cubicBezTo>
                  <a:cubicBezTo>
                    <a:pt x="6931" y="6485"/>
                    <a:pt x="9168" y="7603"/>
                    <a:pt x="9291" y="7641"/>
                  </a:cubicBezTo>
                  <a:cubicBezTo>
                    <a:pt x="10456" y="8010"/>
                    <a:pt x="11608" y="8085"/>
                    <a:pt x="12355" y="8085"/>
                  </a:cubicBezTo>
                  <a:cubicBezTo>
                    <a:pt x="12869" y="8085"/>
                    <a:pt x="13190" y="8049"/>
                    <a:pt x="13190" y="8049"/>
                  </a:cubicBezTo>
                  <a:lnTo>
                    <a:pt x="13190" y="7378"/>
                  </a:lnTo>
                  <a:lnTo>
                    <a:pt x="13862" y="7378"/>
                  </a:lnTo>
                  <a:cubicBezTo>
                    <a:pt x="13862" y="6038"/>
                    <a:pt x="12965" y="3802"/>
                    <a:pt x="12965" y="3802"/>
                  </a:cubicBezTo>
                  <a:lnTo>
                    <a:pt x="12255" y="4512"/>
                  </a:lnTo>
                  <a:cubicBezTo>
                    <a:pt x="12283" y="4354"/>
                    <a:pt x="12294" y="4188"/>
                    <a:pt x="12297" y="4027"/>
                  </a:cubicBezTo>
                  <a:cubicBezTo>
                    <a:pt x="12297" y="1804"/>
                    <a:pt x="9892" y="0"/>
                    <a:pt x="6931" y="0"/>
                  </a:cubicBez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1" name="Google Shape;20061;p141"/>
            <p:cNvSpPr/>
            <p:nvPr/>
          </p:nvSpPr>
          <p:spPr>
            <a:xfrm>
              <a:off x="1408357" y="2411485"/>
              <a:ext cx="351588" cy="208966"/>
            </a:xfrm>
            <a:custGeom>
              <a:avLst/>
              <a:gdLst/>
              <a:ahLst/>
              <a:cxnLst/>
              <a:rect l="l" t="t" r="r" b="b"/>
              <a:pathLst>
                <a:path w="13413" h="7972" extrusionOk="0">
                  <a:moveTo>
                    <a:pt x="448" y="255"/>
                  </a:moveTo>
                  <a:cubicBezTo>
                    <a:pt x="337" y="255"/>
                    <a:pt x="246" y="360"/>
                    <a:pt x="278" y="478"/>
                  </a:cubicBezTo>
                  <a:cubicBezTo>
                    <a:pt x="373" y="848"/>
                    <a:pt x="641" y="1442"/>
                    <a:pt x="1404" y="1871"/>
                  </a:cubicBezTo>
                  <a:cubicBezTo>
                    <a:pt x="1534" y="1941"/>
                    <a:pt x="1558" y="2120"/>
                    <a:pt x="1453" y="2226"/>
                  </a:cubicBezTo>
                  <a:cubicBezTo>
                    <a:pt x="1" y="3650"/>
                    <a:pt x="141" y="6027"/>
                    <a:pt x="1752" y="7272"/>
                  </a:cubicBezTo>
                  <a:cubicBezTo>
                    <a:pt x="2365" y="7746"/>
                    <a:pt x="3085" y="7972"/>
                    <a:pt x="3796" y="7972"/>
                  </a:cubicBezTo>
                  <a:cubicBezTo>
                    <a:pt x="4949" y="7972"/>
                    <a:pt x="6082" y="7379"/>
                    <a:pt x="6710" y="6287"/>
                  </a:cubicBezTo>
                  <a:cubicBezTo>
                    <a:pt x="7336" y="7376"/>
                    <a:pt x="8467" y="7968"/>
                    <a:pt x="9620" y="7968"/>
                  </a:cubicBezTo>
                  <a:cubicBezTo>
                    <a:pt x="10331" y="7968"/>
                    <a:pt x="11051" y="7743"/>
                    <a:pt x="11665" y="7269"/>
                  </a:cubicBezTo>
                  <a:cubicBezTo>
                    <a:pt x="13272" y="6027"/>
                    <a:pt x="13412" y="3650"/>
                    <a:pt x="11967" y="2226"/>
                  </a:cubicBezTo>
                  <a:cubicBezTo>
                    <a:pt x="11858" y="2120"/>
                    <a:pt x="11883" y="1941"/>
                    <a:pt x="12016" y="1871"/>
                  </a:cubicBezTo>
                  <a:cubicBezTo>
                    <a:pt x="12776" y="1442"/>
                    <a:pt x="13043" y="848"/>
                    <a:pt x="13142" y="478"/>
                  </a:cubicBezTo>
                  <a:cubicBezTo>
                    <a:pt x="13171" y="360"/>
                    <a:pt x="13080" y="255"/>
                    <a:pt x="12968" y="255"/>
                  </a:cubicBezTo>
                  <a:cubicBezTo>
                    <a:pt x="12947" y="255"/>
                    <a:pt x="12925" y="259"/>
                    <a:pt x="12903" y="267"/>
                  </a:cubicBezTo>
                  <a:cubicBezTo>
                    <a:pt x="11190" y="869"/>
                    <a:pt x="8394" y="0"/>
                    <a:pt x="6991" y="2377"/>
                  </a:cubicBezTo>
                  <a:cubicBezTo>
                    <a:pt x="6928" y="2486"/>
                    <a:pt x="6818" y="2541"/>
                    <a:pt x="6708" y="2541"/>
                  </a:cubicBezTo>
                  <a:cubicBezTo>
                    <a:pt x="6598" y="2541"/>
                    <a:pt x="6489" y="2486"/>
                    <a:pt x="6425" y="2377"/>
                  </a:cubicBezTo>
                  <a:cubicBezTo>
                    <a:pt x="5022" y="4"/>
                    <a:pt x="2230" y="872"/>
                    <a:pt x="514" y="267"/>
                  </a:cubicBezTo>
                  <a:cubicBezTo>
                    <a:pt x="492" y="259"/>
                    <a:pt x="470" y="255"/>
                    <a:pt x="448" y="255"/>
                  </a:cubicBezTo>
                  <a:close/>
                </a:path>
              </a:pathLst>
            </a:custGeom>
            <a:solidFill>
              <a:srgbClr val="7F9A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2" name="Google Shape;20062;p141"/>
            <p:cNvSpPr/>
            <p:nvPr/>
          </p:nvSpPr>
          <p:spPr>
            <a:xfrm>
              <a:off x="1449379" y="2473871"/>
              <a:ext cx="117275" cy="117275"/>
            </a:xfrm>
            <a:custGeom>
              <a:avLst/>
              <a:gdLst/>
              <a:ahLst/>
              <a:cxnLst/>
              <a:rect l="l" t="t" r="r" b="b"/>
              <a:pathLst>
                <a:path w="4474" h="4474" extrusionOk="0">
                  <a:moveTo>
                    <a:pt x="2237" y="1"/>
                  </a:moveTo>
                  <a:cubicBezTo>
                    <a:pt x="1003" y="1"/>
                    <a:pt x="0" y="1003"/>
                    <a:pt x="0" y="2237"/>
                  </a:cubicBezTo>
                  <a:cubicBezTo>
                    <a:pt x="0" y="3471"/>
                    <a:pt x="1003" y="4474"/>
                    <a:pt x="2237" y="4474"/>
                  </a:cubicBezTo>
                  <a:cubicBezTo>
                    <a:pt x="3471" y="4474"/>
                    <a:pt x="4473" y="3471"/>
                    <a:pt x="4473" y="2237"/>
                  </a:cubicBezTo>
                  <a:cubicBezTo>
                    <a:pt x="4473" y="1003"/>
                    <a:pt x="3471" y="1"/>
                    <a:pt x="2237" y="1"/>
                  </a:cubicBezTo>
                  <a:close/>
                </a:path>
              </a:pathLst>
            </a:custGeom>
            <a:solidFill>
              <a:srgbClr val="BC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3" name="Google Shape;20063;p141"/>
            <p:cNvSpPr/>
            <p:nvPr/>
          </p:nvSpPr>
          <p:spPr>
            <a:xfrm>
              <a:off x="1566628" y="2572534"/>
              <a:ext cx="35151" cy="59633"/>
            </a:xfrm>
            <a:custGeom>
              <a:avLst/>
              <a:gdLst/>
              <a:ahLst/>
              <a:cxnLst/>
              <a:rect l="l" t="t" r="r" b="b"/>
              <a:pathLst>
                <a:path w="1341" h="2275" extrusionOk="0">
                  <a:moveTo>
                    <a:pt x="670" y="0"/>
                  </a:moveTo>
                  <a:cubicBezTo>
                    <a:pt x="556" y="0"/>
                    <a:pt x="442" y="43"/>
                    <a:pt x="356" y="129"/>
                  </a:cubicBezTo>
                  <a:lnTo>
                    <a:pt x="0" y="485"/>
                  </a:lnTo>
                  <a:lnTo>
                    <a:pt x="672" y="2274"/>
                  </a:lnTo>
                  <a:lnTo>
                    <a:pt x="1340" y="485"/>
                  </a:lnTo>
                  <a:lnTo>
                    <a:pt x="985" y="129"/>
                  </a:lnTo>
                  <a:cubicBezTo>
                    <a:pt x="899" y="43"/>
                    <a:pt x="785" y="0"/>
                    <a:pt x="670" y="0"/>
                  </a:cubicBezTo>
                  <a:close/>
                </a:path>
              </a:pathLst>
            </a:custGeom>
            <a:solidFill>
              <a:srgbClr val="A1BD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4" name="Google Shape;20064;p141"/>
            <p:cNvSpPr/>
            <p:nvPr/>
          </p:nvSpPr>
          <p:spPr>
            <a:xfrm>
              <a:off x="1484583" y="2503176"/>
              <a:ext cx="46868" cy="58664"/>
            </a:xfrm>
            <a:custGeom>
              <a:avLst/>
              <a:gdLst/>
              <a:ahLst/>
              <a:cxnLst/>
              <a:rect l="l" t="t" r="r" b="b"/>
              <a:pathLst>
                <a:path w="1788" h="2238" extrusionOk="0">
                  <a:moveTo>
                    <a:pt x="894" y="1"/>
                  </a:moveTo>
                  <a:cubicBezTo>
                    <a:pt x="402" y="1"/>
                    <a:pt x="1" y="402"/>
                    <a:pt x="1" y="894"/>
                  </a:cubicBezTo>
                  <a:lnTo>
                    <a:pt x="1" y="1344"/>
                  </a:lnTo>
                  <a:cubicBezTo>
                    <a:pt x="1" y="1836"/>
                    <a:pt x="402" y="2237"/>
                    <a:pt x="894" y="2237"/>
                  </a:cubicBezTo>
                  <a:cubicBezTo>
                    <a:pt x="1390" y="2237"/>
                    <a:pt x="1787" y="1836"/>
                    <a:pt x="1787" y="1341"/>
                  </a:cubicBezTo>
                  <a:lnTo>
                    <a:pt x="1787" y="894"/>
                  </a:lnTo>
                  <a:cubicBezTo>
                    <a:pt x="1787" y="402"/>
                    <a:pt x="1386" y="1"/>
                    <a:pt x="894"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5" name="Google Shape;20065;p141"/>
            <p:cNvSpPr/>
            <p:nvPr/>
          </p:nvSpPr>
          <p:spPr>
            <a:xfrm>
              <a:off x="1601753" y="2473871"/>
              <a:ext cx="117275" cy="117275"/>
            </a:xfrm>
            <a:custGeom>
              <a:avLst/>
              <a:gdLst/>
              <a:ahLst/>
              <a:cxnLst/>
              <a:rect l="l" t="t" r="r" b="b"/>
              <a:pathLst>
                <a:path w="4474" h="4474" extrusionOk="0">
                  <a:moveTo>
                    <a:pt x="2237" y="1"/>
                  </a:moveTo>
                  <a:cubicBezTo>
                    <a:pt x="1002" y="1"/>
                    <a:pt x="0" y="1003"/>
                    <a:pt x="0" y="2237"/>
                  </a:cubicBezTo>
                  <a:cubicBezTo>
                    <a:pt x="0" y="3471"/>
                    <a:pt x="1002" y="4474"/>
                    <a:pt x="2237" y="4474"/>
                  </a:cubicBezTo>
                  <a:cubicBezTo>
                    <a:pt x="3471" y="4474"/>
                    <a:pt x="4473" y="3471"/>
                    <a:pt x="4473" y="2237"/>
                  </a:cubicBezTo>
                  <a:cubicBezTo>
                    <a:pt x="4473" y="1003"/>
                    <a:pt x="3471" y="1"/>
                    <a:pt x="2237" y="1"/>
                  </a:cubicBezTo>
                  <a:close/>
                </a:path>
              </a:pathLst>
            </a:custGeom>
            <a:solidFill>
              <a:srgbClr val="BC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6" name="Google Shape;20066;p141"/>
            <p:cNvSpPr/>
            <p:nvPr/>
          </p:nvSpPr>
          <p:spPr>
            <a:xfrm>
              <a:off x="1636956" y="2503176"/>
              <a:ext cx="46842" cy="58664"/>
            </a:xfrm>
            <a:custGeom>
              <a:avLst/>
              <a:gdLst/>
              <a:ahLst/>
              <a:cxnLst/>
              <a:rect l="l" t="t" r="r" b="b"/>
              <a:pathLst>
                <a:path w="1787" h="2238" extrusionOk="0">
                  <a:moveTo>
                    <a:pt x="894" y="1"/>
                  </a:moveTo>
                  <a:cubicBezTo>
                    <a:pt x="401" y="1"/>
                    <a:pt x="0" y="402"/>
                    <a:pt x="0" y="894"/>
                  </a:cubicBezTo>
                  <a:lnTo>
                    <a:pt x="0" y="1344"/>
                  </a:lnTo>
                  <a:cubicBezTo>
                    <a:pt x="0" y="1836"/>
                    <a:pt x="401" y="2237"/>
                    <a:pt x="894" y="2237"/>
                  </a:cubicBezTo>
                  <a:cubicBezTo>
                    <a:pt x="1389" y="2237"/>
                    <a:pt x="1787" y="1836"/>
                    <a:pt x="1787" y="1341"/>
                  </a:cubicBezTo>
                  <a:lnTo>
                    <a:pt x="1787" y="894"/>
                  </a:lnTo>
                  <a:cubicBezTo>
                    <a:pt x="1787" y="402"/>
                    <a:pt x="1386" y="1"/>
                    <a:pt x="894"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7" name="Google Shape;20067;p141"/>
            <p:cNvSpPr/>
            <p:nvPr/>
          </p:nvSpPr>
          <p:spPr>
            <a:xfrm>
              <a:off x="1397033" y="2409781"/>
              <a:ext cx="374341" cy="374839"/>
            </a:xfrm>
            <a:custGeom>
              <a:avLst/>
              <a:gdLst/>
              <a:ahLst/>
              <a:cxnLst/>
              <a:rect l="l" t="t" r="r" b="b"/>
              <a:pathLst>
                <a:path w="14281" h="14300" extrusionOk="0">
                  <a:moveTo>
                    <a:pt x="7171" y="420"/>
                  </a:moveTo>
                  <a:cubicBezTo>
                    <a:pt x="7867" y="420"/>
                    <a:pt x="8555" y="533"/>
                    <a:pt x="9213" y="747"/>
                  </a:cubicBezTo>
                  <a:cubicBezTo>
                    <a:pt x="9125" y="775"/>
                    <a:pt x="9034" y="807"/>
                    <a:pt x="8946" y="846"/>
                  </a:cubicBezTo>
                  <a:cubicBezTo>
                    <a:pt x="8155" y="1173"/>
                    <a:pt x="7561" y="1725"/>
                    <a:pt x="7139" y="2520"/>
                  </a:cubicBezTo>
                  <a:cubicBezTo>
                    <a:pt x="6720" y="1721"/>
                    <a:pt x="6126" y="1173"/>
                    <a:pt x="5331" y="846"/>
                  </a:cubicBezTo>
                  <a:cubicBezTo>
                    <a:pt x="5243" y="807"/>
                    <a:pt x="5155" y="775"/>
                    <a:pt x="5067" y="747"/>
                  </a:cubicBezTo>
                  <a:cubicBezTo>
                    <a:pt x="5739" y="529"/>
                    <a:pt x="6439" y="420"/>
                    <a:pt x="7142" y="420"/>
                  </a:cubicBezTo>
                  <a:lnTo>
                    <a:pt x="7139" y="420"/>
                  </a:lnTo>
                  <a:cubicBezTo>
                    <a:pt x="7149" y="420"/>
                    <a:pt x="7160" y="420"/>
                    <a:pt x="7171" y="420"/>
                  </a:cubicBezTo>
                  <a:close/>
                  <a:moveTo>
                    <a:pt x="4234" y="2657"/>
                  </a:moveTo>
                  <a:cubicBezTo>
                    <a:pt x="5352" y="2657"/>
                    <a:pt x="6259" y="3564"/>
                    <a:pt x="6259" y="4682"/>
                  </a:cubicBezTo>
                  <a:cubicBezTo>
                    <a:pt x="6259" y="5501"/>
                    <a:pt x="5767" y="6240"/>
                    <a:pt x="5011" y="6553"/>
                  </a:cubicBezTo>
                  <a:cubicBezTo>
                    <a:pt x="4760" y="6657"/>
                    <a:pt x="4496" y="6707"/>
                    <a:pt x="4234" y="6707"/>
                  </a:cubicBezTo>
                  <a:cubicBezTo>
                    <a:pt x="3706" y="6707"/>
                    <a:pt x="3188" y="6501"/>
                    <a:pt x="2803" y="6113"/>
                  </a:cubicBezTo>
                  <a:cubicBezTo>
                    <a:pt x="2223" y="5537"/>
                    <a:pt x="2050" y="4665"/>
                    <a:pt x="2363" y="3905"/>
                  </a:cubicBezTo>
                  <a:cubicBezTo>
                    <a:pt x="2676" y="3149"/>
                    <a:pt x="3415" y="2657"/>
                    <a:pt x="4234" y="2657"/>
                  </a:cubicBezTo>
                  <a:close/>
                  <a:moveTo>
                    <a:pt x="928" y="547"/>
                  </a:moveTo>
                  <a:lnTo>
                    <a:pt x="928" y="547"/>
                  </a:lnTo>
                  <a:cubicBezTo>
                    <a:pt x="1484" y="733"/>
                    <a:pt x="2131" y="775"/>
                    <a:pt x="2806" y="821"/>
                  </a:cubicBezTo>
                  <a:cubicBezTo>
                    <a:pt x="4424" y="927"/>
                    <a:pt x="6101" y="1039"/>
                    <a:pt x="6949" y="3093"/>
                  </a:cubicBezTo>
                  <a:cubicBezTo>
                    <a:pt x="6984" y="3179"/>
                    <a:pt x="7062" y="3222"/>
                    <a:pt x="7141" y="3222"/>
                  </a:cubicBezTo>
                  <a:cubicBezTo>
                    <a:pt x="7219" y="3222"/>
                    <a:pt x="7299" y="3179"/>
                    <a:pt x="7335" y="3093"/>
                  </a:cubicBezTo>
                  <a:cubicBezTo>
                    <a:pt x="8183" y="1039"/>
                    <a:pt x="9857" y="927"/>
                    <a:pt x="11478" y="821"/>
                  </a:cubicBezTo>
                  <a:cubicBezTo>
                    <a:pt x="12153" y="775"/>
                    <a:pt x="12796" y="733"/>
                    <a:pt x="13356" y="547"/>
                  </a:cubicBezTo>
                  <a:lnTo>
                    <a:pt x="13356" y="547"/>
                  </a:lnTo>
                  <a:cubicBezTo>
                    <a:pt x="13282" y="793"/>
                    <a:pt x="13162" y="1022"/>
                    <a:pt x="12997" y="1218"/>
                  </a:cubicBezTo>
                  <a:cubicBezTo>
                    <a:pt x="12452" y="1883"/>
                    <a:pt x="11429" y="2238"/>
                    <a:pt x="10047" y="2238"/>
                  </a:cubicBezTo>
                  <a:cubicBezTo>
                    <a:pt x="9059" y="2238"/>
                    <a:pt x="8165" y="2832"/>
                    <a:pt x="7789" y="3747"/>
                  </a:cubicBezTo>
                  <a:cubicBezTo>
                    <a:pt x="7409" y="4661"/>
                    <a:pt x="7620" y="5712"/>
                    <a:pt x="8320" y="6409"/>
                  </a:cubicBezTo>
                  <a:cubicBezTo>
                    <a:pt x="8786" y="6877"/>
                    <a:pt x="9411" y="7126"/>
                    <a:pt x="10047" y="7126"/>
                  </a:cubicBezTo>
                  <a:cubicBezTo>
                    <a:pt x="10362" y="7126"/>
                    <a:pt x="10679" y="7065"/>
                    <a:pt x="10982" y="6940"/>
                  </a:cubicBezTo>
                  <a:cubicBezTo>
                    <a:pt x="11896" y="6563"/>
                    <a:pt x="12491" y="5670"/>
                    <a:pt x="12491" y="4682"/>
                  </a:cubicBezTo>
                  <a:cubicBezTo>
                    <a:pt x="12494" y="4313"/>
                    <a:pt x="12410" y="3947"/>
                    <a:pt x="12248" y="3617"/>
                  </a:cubicBezTo>
                  <a:cubicBezTo>
                    <a:pt x="12207" y="3530"/>
                    <a:pt x="12136" y="3494"/>
                    <a:pt x="12065" y="3494"/>
                  </a:cubicBezTo>
                  <a:cubicBezTo>
                    <a:pt x="11928" y="3494"/>
                    <a:pt x="11791" y="3629"/>
                    <a:pt x="11872" y="3796"/>
                  </a:cubicBezTo>
                  <a:cubicBezTo>
                    <a:pt x="12005" y="4070"/>
                    <a:pt x="12072" y="4373"/>
                    <a:pt x="12072" y="4679"/>
                  </a:cubicBezTo>
                  <a:cubicBezTo>
                    <a:pt x="12072" y="5621"/>
                    <a:pt x="11425" y="6437"/>
                    <a:pt x="10511" y="6651"/>
                  </a:cubicBezTo>
                  <a:cubicBezTo>
                    <a:pt x="10356" y="6688"/>
                    <a:pt x="10200" y="6705"/>
                    <a:pt x="10046" y="6705"/>
                  </a:cubicBezTo>
                  <a:cubicBezTo>
                    <a:pt x="9292" y="6705"/>
                    <a:pt x="8583" y="6284"/>
                    <a:pt x="8232" y="5586"/>
                  </a:cubicBezTo>
                  <a:cubicBezTo>
                    <a:pt x="7814" y="4745"/>
                    <a:pt x="8025" y="3726"/>
                    <a:pt x="8749" y="3124"/>
                  </a:cubicBezTo>
                  <a:cubicBezTo>
                    <a:pt x="9124" y="2811"/>
                    <a:pt x="9586" y="2654"/>
                    <a:pt x="10049" y="2654"/>
                  </a:cubicBezTo>
                  <a:cubicBezTo>
                    <a:pt x="10475" y="2654"/>
                    <a:pt x="10902" y="2788"/>
                    <a:pt x="11263" y="3058"/>
                  </a:cubicBezTo>
                  <a:cubicBezTo>
                    <a:pt x="11306" y="3090"/>
                    <a:pt x="11350" y="3104"/>
                    <a:pt x="11391" y="3104"/>
                  </a:cubicBezTo>
                  <a:cubicBezTo>
                    <a:pt x="11564" y="3104"/>
                    <a:pt x="11692" y="2860"/>
                    <a:pt x="11513" y="2723"/>
                  </a:cubicBezTo>
                  <a:cubicBezTo>
                    <a:pt x="11432" y="2664"/>
                    <a:pt x="11344" y="2607"/>
                    <a:pt x="11256" y="2555"/>
                  </a:cubicBezTo>
                  <a:cubicBezTo>
                    <a:pt x="11552" y="2505"/>
                    <a:pt x="11840" y="2425"/>
                    <a:pt x="12121" y="2319"/>
                  </a:cubicBezTo>
                  <a:cubicBezTo>
                    <a:pt x="13440" y="3469"/>
                    <a:pt x="13563" y="5480"/>
                    <a:pt x="12392" y="6785"/>
                  </a:cubicBezTo>
                  <a:cubicBezTo>
                    <a:pt x="11771" y="7477"/>
                    <a:pt x="10913" y="7828"/>
                    <a:pt x="10052" y="7828"/>
                  </a:cubicBezTo>
                  <a:cubicBezTo>
                    <a:pt x="9289" y="7828"/>
                    <a:pt x="8524" y="7552"/>
                    <a:pt x="7919" y="6992"/>
                  </a:cubicBezTo>
                  <a:lnTo>
                    <a:pt x="8007" y="6767"/>
                  </a:lnTo>
                  <a:cubicBezTo>
                    <a:pt x="8035" y="6690"/>
                    <a:pt x="8014" y="6602"/>
                    <a:pt x="7958" y="6546"/>
                  </a:cubicBezTo>
                  <a:lnTo>
                    <a:pt x="7606" y="6191"/>
                  </a:lnTo>
                  <a:cubicBezTo>
                    <a:pt x="7478" y="6064"/>
                    <a:pt x="7310" y="6001"/>
                    <a:pt x="7142" y="6001"/>
                  </a:cubicBezTo>
                  <a:cubicBezTo>
                    <a:pt x="6974" y="6001"/>
                    <a:pt x="6806" y="6064"/>
                    <a:pt x="6678" y="6191"/>
                  </a:cubicBezTo>
                  <a:lnTo>
                    <a:pt x="6323" y="6546"/>
                  </a:lnTo>
                  <a:cubicBezTo>
                    <a:pt x="6266" y="6602"/>
                    <a:pt x="6249" y="6690"/>
                    <a:pt x="6273" y="6767"/>
                  </a:cubicBezTo>
                  <a:lnTo>
                    <a:pt x="6361" y="6992"/>
                  </a:lnTo>
                  <a:cubicBezTo>
                    <a:pt x="5753" y="7562"/>
                    <a:pt x="4981" y="7843"/>
                    <a:pt x="4212" y="7843"/>
                  </a:cubicBezTo>
                  <a:cubicBezTo>
                    <a:pt x="3352" y="7843"/>
                    <a:pt x="2496" y="7493"/>
                    <a:pt x="1874" y="6803"/>
                  </a:cubicBezTo>
                  <a:cubicBezTo>
                    <a:pt x="696" y="5491"/>
                    <a:pt x="827" y="3469"/>
                    <a:pt x="2159" y="2319"/>
                  </a:cubicBezTo>
                  <a:cubicBezTo>
                    <a:pt x="2441" y="2428"/>
                    <a:pt x="2729" y="2505"/>
                    <a:pt x="3028" y="2558"/>
                  </a:cubicBezTo>
                  <a:cubicBezTo>
                    <a:pt x="1959" y="3163"/>
                    <a:pt x="1509" y="4468"/>
                    <a:pt x="1973" y="5607"/>
                  </a:cubicBezTo>
                  <a:cubicBezTo>
                    <a:pt x="2355" y="6542"/>
                    <a:pt x="3262" y="7124"/>
                    <a:pt x="4231" y="7124"/>
                  </a:cubicBezTo>
                  <a:cubicBezTo>
                    <a:pt x="4439" y="7124"/>
                    <a:pt x="4650" y="7098"/>
                    <a:pt x="4860" y="7042"/>
                  </a:cubicBezTo>
                  <a:cubicBezTo>
                    <a:pt x="6048" y="6729"/>
                    <a:pt x="6819" y="5582"/>
                    <a:pt x="6657" y="4366"/>
                  </a:cubicBezTo>
                  <a:cubicBezTo>
                    <a:pt x="6499" y="3149"/>
                    <a:pt x="5461" y="2238"/>
                    <a:pt x="4234" y="2238"/>
                  </a:cubicBezTo>
                  <a:cubicBezTo>
                    <a:pt x="2852" y="2238"/>
                    <a:pt x="1832" y="1887"/>
                    <a:pt x="1284" y="1218"/>
                  </a:cubicBezTo>
                  <a:cubicBezTo>
                    <a:pt x="1122" y="1022"/>
                    <a:pt x="999" y="793"/>
                    <a:pt x="928" y="547"/>
                  </a:cubicBezTo>
                  <a:close/>
                  <a:moveTo>
                    <a:pt x="7140" y="6418"/>
                  </a:moveTo>
                  <a:cubicBezTo>
                    <a:pt x="7201" y="6418"/>
                    <a:pt x="7262" y="6442"/>
                    <a:pt x="7307" y="6490"/>
                  </a:cubicBezTo>
                  <a:lnTo>
                    <a:pt x="7568" y="6746"/>
                  </a:lnTo>
                  <a:lnTo>
                    <a:pt x="7142" y="7889"/>
                  </a:lnTo>
                  <a:lnTo>
                    <a:pt x="6713" y="6746"/>
                  </a:lnTo>
                  <a:lnTo>
                    <a:pt x="6973" y="6490"/>
                  </a:lnTo>
                  <a:cubicBezTo>
                    <a:pt x="7019" y="6442"/>
                    <a:pt x="7080" y="6418"/>
                    <a:pt x="7140" y="6418"/>
                  </a:cubicBezTo>
                  <a:close/>
                  <a:moveTo>
                    <a:pt x="13493" y="5582"/>
                  </a:moveTo>
                  <a:cubicBezTo>
                    <a:pt x="13647" y="6177"/>
                    <a:pt x="13809" y="6894"/>
                    <a:pt x="13851" y="7376"/>
                  </a:cubicBezTo>
                  <a:lnTo>
                    <a:pt x="13401" y="7376"/>
                  </a:lnTo>
                  <a:cubicBezTo>
                    <a:pt x="13285" y="7376"/>
                    <a:pt x="13190" y="7471"/>
                    <a:pt x="13190" y="7587"/>
                  </a:cubicBezTo>
                  <a:lnTo>
                    <a:pt x="13190" y="8086"/>
                  </a:lnTo>
                  <a:cubicBezTo>
                    <a:pt x="12794" y="8157"/>
                    <a:pt x="12393" y="8192"/>
                    <a:pt x="11991" y="8192"/>
                  </a:cubicBezTo>
                  <a:cubicBezTo>
                    <a:pt x="11654" y="8192"/>
                    <a:pt x="11317" y="8167"/>
                    <a:pt x="10982" y="8118"/>
                  </a:cubicBezTo>
                  <a:cubicBezTo>
                    <a:pt x="12213" y="7780"/>
                    <a:pt x="13169" y="6813"/>
                    <a:pt x="13493" y="5582"/>
                  </a:cubicBezTo>
                  <a:close/>
                  <a:moveTo>
                    <a:pt x="788" y="5586"/>
                  </a:moveTo>
                  <a:cubicBezTo>
                    <a:pt x="1115" y="6817"/>
                    <a:pt x="2071" y="7780"/>
                    <a:pt x="3299" y="8118"/>
                  </a:cubicBezTo>
                  <a:cubicBezTo>
                    <a:pt x="2963" y="8168"/>
                    <a:pt x="2624" y="8193"/>
                    <a:pt x="2285" y="8193"/>
                  </a:cubicBezTo>
                  <a:cubicBezTo>
                    <a:pt x="1886" y="8193"/>
                    <a:pt x="1486" y="8158"/>
                    <a:pt x="1090" y="8090"/>
                  </a:cubicBezTo>
                  <a:lnTo>
                    <a:pt x="1090" y="7587"/>
                  </a:lnTo>
                  <a:cubicBezTo>
                    <a:pt x="1090" y="7471"/>
                    <a:pt x="995" y="7379"/>
                    <a:pt x="883" y="7379"/>
                  </a:cubicBezTo>
                  <a:lnTo>
                    <a:pt x="429" y="7379"/>
                  </a:lnTo>
                  <a:cubicBezTo>
                    <a:pt x="475" y="6894"/>
                    <a:pt x="637" y="6180"/>
                    <a:pt x="788" y="5586"/>
                  </a:cubicBezTo>
                  <a:close/>
                  <a:moveTo>
                    <a:pt x="10926" y="8533"/>
                  </a:moveTo>
                  <a:cubicBezTo>
                    <a:pt x="11277" y="8585"/>
                    <a:pt x="11629" y="8614"/>
                    <a:pt x="11984" y="8614"/>
                  </a:cubicBezTo>
                  <a:cubicBezTo>
                    <a:pt x="12083" y="8614"/>
                    <a:pt x="12178" y="8614"/>
                    <a:pt x="12266" y="8606"/>
                  </a:cubicBezTo>
                  <a:lnTo>
                    <a:pt x="12266" y="8606"/>
                  </a:lnTo>
                  <a:cubicBezTo>
                    <a:pt x="12128" y="9841"/>
                    <a:pt x="11552" y="10980"/>
                    <a:pt x="10641" y="11821"/>
                  </a:cubicBezTo>
                  <a:lnTo>
                    <a:pt x="10641" y="11817"/>
                  </a:lnTo>
                  <a:cubicBezTo>
                    <a:pt x="10233" y="12197"/>
                    <a:pt x="9765" y="12506"/>
                    <a:pt x="9259" y="12735"/>
                  </a:cubicBezTo>
                  <a:cubicBezTo>
                    <a:pt x="9473" y="12538"/>
                    <a:pt x="9667" y="12316"/>
                    <a:pt x="9839" y="12081"/>
                  </a:cubicBezTo>
                  <a:cubicBezTo>
                    <a:pt x="10532" y="11128"/>
                    <a:pt x="10919" y="9872"/>
                    <a:pt x="10926" y="8533"/>
                  </a:cubicBezTo>
                  <a:close/>
                  <a:moveTo>
                    <a:pt x="7764" y="7414"/>
                  </a:moveTo>
                  <a:cubicBezTo>
                    <a:pt x="8327" y="7886"/>
                    <a:pt x="9023" y="8174"/>
                    <a:pt x="9755" y="8234"/>
                  </a:cubicBezTo>
                  <a:cubicBezTo>
                    <a:pt x="10001" y="8325"/>
                    <a:pt x="10251" y="8399"/>
                    <a:pt x="10507" y="8455"/>
                  </a:cubicBezTo>
                  <a:lnTo>
                    <a:pt x="10507" y="8480"/>
                  </a:lnTo>
                  <a:cubicBezTo>
                    <a:pt x="10507" y="11079"/>
                    <a:pt x="8995" y="13192"/>
                    <a:pt x="7139" y="13192"/>
                  </a:cubicBezTo>
                  <a:cubicBezTo>
                    <a:pt x="6404" y="13192"/>
                    <a:pt x="5704" y="12861"/>
                    <a:pt x="5117" y="12242"/>
                  </a:cubicBezTo>
                  <a:cubicBezTo>
                    <a:pt x="4526" y="11620"/>
                    <a:pt x="4100" y="10752"/>
                    <a:pt x="3903" y="9781"/>
                  </a:cubicBezTo>
                  <a:cubicBezTo>
                    <a:pt x="3877" y="9669"/>
                    <a:pt x="3790" y="9619"/>
                    <a:pt x="3703" y="9619"/>
                  </a:cubicBezTo>
                  <a:cubicBezTo>
                    <a:pt x="3585" y="9619"/>
                    <a:pt x="3466" y="9711"/>
                    <a:pt x="3492" y="9865"/>
                  </a:cubicBezTo>
                  <a:cubicBezTo>
                    <a:pt x="3706" y="10913"/>
                    <a:pt x="4174" y="11859"/>
                    <a:pt x="4811" y="12531"/>
                  </a:cubicBezTo>
                  <a:cubicBezTo>
                    <a:pt x="4881" y="12601"/>
                    <a:pt x="4951" y="12671"/>
                    <a:pt x="5022" y="12738"/>
                  </a:cubicBezTo>
                  <a:cubicBezTo>
                    <a:pt x="3362" y="11989"/>
                    <a:pt x="2219" y="10421"/>
                    <a:pt x="2015" y="8610"/>
                  </a:cubicBezTo>
                  <a:lnTo>
                    <a:pt x="2015" y="8610"/>
                  </a:lnTo>
                  <a:cubicBezTo>
                    <a:pt x="2106" y="8614"/>
                    <a:pt x="2201" y="8614"/>
                    <a:pt x="2296" y="8614"/>
                  </a:cubicBezTo>
                  <a:cubicBezTo>
                    <a:pt x="2316" y="8614"/>
                    <a:pt x="2336" y="8614"/>
                    <a:pt x="2356" y="8614"/>
                  </a:cubicBezTo>
                  <a:cubicBezTo>
                    <a:pt x="2691" y="8614"/>
                    <a:pt x="3026" y="8586"/>
                    <a:pt x="3355" y="8536"/>
                  </a:cubicBezTo>
                  <a:cubicBezTo>
                    <a:pt x="3355" y="8670"/>
                    <a:pt x="3362" y="8807"/>
                    <a:pt x="3369" y="8944"/>
                  </a:cubicBezTo>
                  <a:cubicBezTo>
                    <a:pt x="3376" y="9053"/>
                    <a:pt x="3467" y="9137"/>
                    <a:pt x="3580" y="9137"/>
                  </a:cubicBezTo>
                  <a:lnTo>
                    <a:pt x="3594" y="9137"/>
                  </a:lnTo>
                  <a:cubicBezTo>
                    <a:pt x="3706" y="9130"/>
                    <a:pt x="3794" y="9032"/>
                    <a:pt x="3787" y="8916"/>
                  </a:cubicBezTo>
                  <a:cubicBezTo>
                    <a:pt x="3777" y="8772"/>
                    <a:pt x="3773" y="8628"/>
                    <a:pt x="3773" y="8483"/>
                  </a:cubicBezTo>
                  <a:lnTo>
                    <a:pt x="3773" y="8455"/>
                  </a:lnTo>
                  <a:cubicBezTo>
                    <a:pt x="4030" y="8399"/>
                    <a:pt x="4283" y="8325"/>
                    <a:pt x="4529" y="8234"/>
                  </a:cubicBezTo>
                  <a:cubicBezTo>
                    <a:pt x="5261" y="8174"/>
                    <a:pt x="5957" y="7889"/>
                    <a:pt x="6516" y="7414"/>
                  </a:cubicBezTo>
                  <a:lnTo>
                    <a:pt x="6945" y="8557"/>
                  </a:lnTo>
                  <a:cubicBezTo>
                    <a:pt x="6979" y="8647"/>
                    <a:pt x="7059" y="8692"/>
                    <a:pt x="7141" y="8692"/>
                  </a:cubicBezTo>
                  <a:cubicBezTo>
                    <a:pt x="7222" y="8692"/>
                    <a:pt x="7304" y="8647"/>
                    <a:pt x="7339" y="8557"/>
                  </a:cubicBezTo>
                  <a:lnTo>
                    <a:pt x="7764" y="7414"/>
                  </a:lnTo>
                  <a:close/>
                  <a:moveTo>
                    <a:pt x="7140" y="0"/>
                  </a:moveTo>
                  <a:cubicBezTo>
                    <a:pt x="6193" y="0"/>
                    <a:pt x="5247" y="188"/>
                    <a:pt x="4357" y="564"/>
                  </a:cubicBezTo>
                  <a:cubicBezTo>
                    <a:pt x="3854" y="469"/>
                    <a:pt x="3337" y="438"/>
                    <a:pt x="2834" y="403"/>
                  </a:cubicBezTo>
                  <a:cubicBezTo>
                    <a:pt x="2047" y="350"/>
                    <a:pt x="1305" y="301"/>
                    <a:pt x="753" y="23"/>
                  </a:cubicBezTo>
                  <a:cubicBezTo>
                    <a:pt x="722" y="7"/>
                    <a:pt x="689" y="0"/>
                    <a:pt x="658" y="0"/>
                  </a:cubicBezTo>
                  <a:cubicBezTo>
                    <a:pt x="547" y="0"/>
                    <a:pt x="448" y="89"/>
                    <a:pt x="450" y="209"/>
                  </a:cubicBezTo>
                  <a:cubicBezTo>
                    <a:pt x="450" y="237"/>
                    <a:pt x="454" y="849"/>
                    <a:pt x="943" y="1458"/>
                  </a:cubicBezTo>
                  <a:cubicBezTo>
                    <a:pt x="1164" y="1732"/>
                    <a:pt x="1438" y="1960"/>
                    <a:pt x="1751" y="2129"/>
                  </a:cubicBezTo>
                  <a:cubicBezTo>
                    <a:pt x="1132" y="2727"/>
                    <a:pt x="753" y="3532"/>
                    <a:pt x="686" y="4390"/>
                  </a:cubicBezTo>
                  <a:lnTo>
                    <a:pt x="682" y="4397"/>
                  </a:lnTo>
                  <a:cubicBezTo>
                    <a:pt x="654" y="4489"/>
                    <a:pt x="0" y="6672"/>
                    <a:pt x="0" y="7587"/>
                  </a:cubicBezTo>
                  <a:cubicBezTo>
                    <a:pt x="0" y="7703"/>
                    <a:pt x="95" y="7798"/>
                    <a:pt x="211" y="7798"/>
                  </a:cubicBezTo>
                  <a:lnTo>
                    <a:pt x="672" y="7798"/>
                  </a:lnTo>
                  <a:lnTo>
                    <a:pt x="672" y="8258"/>
                  </a:lnTo>
                  <a:cubicBezTo>
                    <a:pt x="672" y="8353"/>
                    <a:pt x="739" y="8438"/>
                    <a:pt x="830" y="8462"/>
                  </a:cubicBezTo>
                  <a:cubicBezTo>
                    <a:pt x="1083" y="8519"/>
                    <a:pt x="1336" y="8561"/>
                    <a:pt x="1593" y="8582"/>
                  </a:cubicBezTo>
                  <a:cubicBezTo>
                    <a:pt x="1783" y="10502"/>
                    <a:pt x="2954" y="12190"/>
                    <a:pt x="4688" y="13041"/>
                  </a:cubicBezTo>
                  <a:lnTo>
                    <a:pt x="3168" y="13167"/>
                  </a:lnTo>
                  <a:cubicBezTo>
                    <a:pt x="2908" y="13188"/>
                    <a:pt x="2683" y="13364"/>
                    <a:pt x="2602" y="13614"/>
                  </a:cubicBezTo>
                  <a:lnTo>
                    <a:pt x="2469" y="14008"/>
                  </a:lnTo>
                  <a:cubicBezTo>
                    <a:pt x="2423" y="14117"/>
                    <a:pt x="2479" y="14247"/>
                    <a:pt x="2595" y="14286"/>
                  </a:cubicBezTo>
                  <a:cubicBezTo>
                    <a:pt x="2618" y="14293"/>
                    <a:pt x="2640" y="14297"/>
                    <a:pt x="2663" y="14297"/>
                  </a:cubicBezTo>
                  <a:cubicBezTo>
                    <a:pt x="2756" y="14297"/>
                    <a:pt x="2843" y="14234"/>
                    <a:pt x="2866" y="14138"/>
                  </a:cubicBezTo>
                  <a:lnTo>
                    <a:pt x="2996" y="13748"/>
                  </a:lnTo>
                  <a:cubicBezTo>
                    <a:pt x="3028" y="13656"/>
                    <a:pt x="3109" y="13593"/>
                    <a:pt x="3204" y="13586"/>
                  </a:cubicBezTo>
                  <a:lnTo>
                    <a:pt x="3355" y="13572"/>
                  </a:lnTo>
                  <a:lnTo>
                    <a:pt x="3355" y="14071"/>
                  </a:lnTo>
                  <a:cubicBezTo>
                    <a:pt x="3355" y="14187"/>
                    <a:pt x="3446" y="14282"/>
                    <a:pt x="3562" y="14282"/>
                  </a:cubicBezTo>
                  <a:cubicBezTo>
                    <a:pt x="3678" y="14282"/>
                    <a:pt x="3773" y="14187"/>
                    <a:pt x="3773" y="14071"/>
                  </a:cubicBezTo>
                  <a:lnTo>
                    <a:pt x="3773" y="13537"/>
                  </a:lnTo>
                  <a:lnTo>
                    <a:pt x="4051" y="13515"/>
                  </a:lnTo>
                  <a:lnTo>
                    <a:pt x="4259" y="14138"/>
                  </a:lnTo>
                  <a:cubicBezTo>
                    <a:pt x="4281" y="14235"/>
                    <a:pt x="4369" y="14300"/>
                    <a:pt x="4464" y="14300"/>
                  </a:cubicBezTo>
                  <a:cubicBezTo>
                    <a:pt x="4486" y="14300"/>
                    <a:pt x="4508" y="14296"/>
                    <a:pt x="4529" y="14289"/>
                  </a:cubicBezTo>
                  <a:cubicBezTo>
                    <a:pt x="4645" y="14250"/>
                    <a:pt x="4702" y="14120"/>
                    <a:pt x="4656" y="14008"/>
                  </a:cubicBezTo>
                  <a:lnTo>
                    <a:pt x="4480" y="13480"/>
                  </a:lnTo>
                  <a:lnTo>
                    <a:pt x="5574" y="13389"/>
                  </a:lnTo>
                  <a:cubicBezTo>
                    <a:pt x="6085" y="13537"/>
                    <a:pt x="6612" y="13610"/>
                    <a:pt x="7139" y="13610"/>
                  </a:cubicBezTo>
                  <a:cubicBezTo>
                    <a:pt x="7665" y="13610"/>
                    <a:pt x="8192" y="13537"/>
                    <a:pt x="8703" y="13389"/>
                  </a:cubicBezTo>
                  <a:lnTo>
                    <a:pt x="9800" y="13480"/>
                  </a:lnTo>
                  <a:lnTo>
                    <a:pt x="9625" y="14008"/>
                  </a:lnTo>
                  <a:cubicBezTo>
                    <a:pt x="9575" y="14120"/>
                    <a:pt x="9632" y="14250"/>
                    <a:pt x="9748" y="14289"/>
                  </a:cubicBezTo>
                  <a:cubicBezTo>
                    <a:pt x="9769" y="14296"/>
                    <a:pt x="9792" y="14300"/>
                    <a:pt x="9813" y="14300"/>
                  </a:cubicBezTo>
                  <a:cubicBezTo>
                    <a:pt x="9908" y="14300"/>
                    <a:pt x="9996" y="14235"/>
                    <a:pt x="10019" y="14138"/>
                  </a:cubicBezTo>
                  <a:lnTo>
                    <a:pt x="10226" y="13515"/>
                  </a:lnTo>
                  <a:lnTo>
                    <a:pt x="10504" y="13537"/>
                  </a:lnTo>
                  <a:lnTo>
                    <a:pt x="10504" y="14071"/>
                  </a:lnTo>
                  <a:cubicBezTo>
                    <a:pt x="10504" y="14187"/>
                    <a:pt x="10599" y="14282"/>
                    <a:pt x="10715" y="14282"/>
                  </a:cubicBezTo>
                  <a:cubicBezTo>
                    <a:pt x="10831" y="14282"/>
                    <a:pt x="10922" y="14187"/>
                    <a:pt x="10922" y="14071"/>
                  </a:cubicBezTo>
                  <a:lnTo>
                    <a:pt x="10922" y="13572"/>
                  </a:lnTo>
                  <a:lnTo>
                    <a:pt x="11073" y="13586"/>
                  </a:lnTo>
                  <a:cubicBezTo>
                    <a:pt x="11168" y="13593"/>
                    <a:pt x="11249" y="13656"/>
                    <a:pt x="11281" y="13748"/>
                  </a:cubicBezTo>
                  <a:lnTo>
                    <a:pt x="11411" y="14138"/>
                  </a:lnTo>
                  <a:cubicBezTo>
                    <a:pt x="11434" y="14234"/>
                    <a:pt x="11521" y="14297"/>
                    <a:pt x="11614" y="14297"/>
                  </a:cubicBezTo>
                  <a:cubicBezTo>
                    <a:pt x="11637" y="14297"/>
                    <a:pt x="11659" y="14293"/>
                    <a:pt x="11682" y="14286"/>
                  </a:cubicBezTo>
                  <a:cubicBezTo>
                    <a:pt x="11798" y="14247"/>
                    <a:pt x="11854" y="14117"/>
                    <a:pt x="11808" y="14008"/>
                  </a:cubicBezTo>
                  <a:lnTo>
                    <a:pt x="11675" y="13614"/>
                  </a:lnTo>
                  <a:cubicBezTo>
                    <a:pt x="11594" y="13364"/>
                    <a:pt x="11369" y="13188"/>
                    <a:pt x="11109" y="13167"/>
                  </a:cubicBezTo>
                  <a:lnTo>
                    <a:pt x="9589" y="13041"/>
                  </a:lnTo>
                  <a:cubicBezTo>
                    <a:pt x="11323" y="12190"/>
                    <a:pt x="12494" y="10502"/>
                    <a:pt x="12684" y="8582"/>
                  </a:cubicBezTo>
                  <a:cubicBezTo>
                    <a:pt x="12944" y="8561"/>
                    <a:pt x="13201" y="8519"/>
                    <a:pt x="13454" y="8462"/>
                  </a:cubicBezTo>
                  <a:cubicBezTo>
                    <a:pt x="13546" y="8438"/>
                    <a:pt x="13612" y="8353"/>
                    <a:pt x="13612" y="8258"/>
                  </a:cubicBezTo>
                  <a:lnTo>
                    <a:pt x="13612" y="7798"/>
                  </a:lnTo>
                  <a:lnTo>
                    <a:pt x="14073" y="7798"/>
                  </a:lnTo>
                  <a:cubicBezTo>
                    <a:pt x="14189" y="7798"/>
                    <a:pt x="14280" y="7703"/>
                    <a:pt x="14280" y="7587"/>
                  </a:cubicBezTo>
                  <a:cubicBezTo>
                    <a:pt x="14280" y="6672"/>
                    <a:pt x="13630" y="4492"/>
                    <a:pt x="13602" y="4397"/>
                  </a:cubicBezTo>
                  <a:cubicBezTo>
                    <a:pt x="13602" y="4394"/>
                    <a:pt x="13602" y="4394"/>
                    <a:pt x="13598" y="4390"/>
                  </a:cubicBezTo>
                  <a:cubicBezTo>
                    <a:pt x="13528" y="3532"/>
                    <a:pt x="13148" y="2727"/>
                    <a:pt x="12533" y="2129"/>
                  </a:cubicBezTo>
                  <a:cubicBezTo>
                    <a:pt x="12842" y="1960"/>
                    <a:pt x="13116" y="1732"/>
                    <a:pt x="13342" y="1458"/>
                  </a:cubicBezTo>
                  <a:cubicBezTo>
                    <a:pt x="13827" y="849"/>
                    <a:pt x="13834" y="234"/>
                    <a:pt x="13834" y="209"/>
                  </a:cubicBezTo>
                  <a:cubicBezTo>
                    <a:pt x="13834" y="89"/>
                    <a:pt x="13734" y="0"/>
                    <a:pt x="13624" y="0"/>
                  </a:cubicBezTo>
                  <a:cubicBezTo>
                    <a:pt x="13593" y="0"/>
                    <a:pt x="13562" y="7"/>
                    <a:pt x="13531" y="23"/>
                  </a:cubicBezTo>
                  <a:cubicBezTo>
                    <a:pt x="12976" y="301"/>
                    <a:pt x="12234" y="350"/>
                    <a:pt x="11450" y="403"/>
                  </a:cubicBezTo>
                  <a:cubicBezTo>
                    <a:pt x="10943" y="438"/>
                    <a:pt x="10430" y="469"/>
                    <a:pt x="9924" y="564"/>
                  </a:cubicBezTo>
                  <a:cubicBezTo>
                    <a:pt x="9034" y="188"/>
                    <a:pt x="8087" y="0"/>
                    <a:pt x="71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8" name="Google Shape;20068;p141"/>
            <p:cNvSpPr/>
            <p:nvPr/>
          </p:nvSpPr>
          <p:spPr>
            <a:xfrm>
              <a:off x="1479052" y="2497645"/>
              <a:ext cx="57930" cy="69620"/>
            </a:xfrm>
            <a:custGeom>
              <a:avLst/>
              <a:gdLst/>
              <a:ahLst/>
              <a:cxnLst/>
              <a:rect l="l" t="t" r="r" b="b"/>
              <a:pathLst>
                <a:path w="2210" h="2656" extrusionOk="0">
                  <a:moveTo>
                    <a:pt x="1105" y="402"/>
                  </a:moveTo>
                  <a:cubicBezTo>
                    <a:pt x="1492" y="402"/>
                    <a:pt x="1801" y="722"/>
                    <a:pt x="1791" y="1105"/>
                  </a:cubicBezTo>
                  <a:lnTo>
                    <a:pt x="1791" y="1552"/>
                  </a:lnTo>
                  <a:cubicBezTo>
                    <a:pt x="1801" y="1938"/>
                    <a:pt x="1492" y="2255"/>
                    <a:pt x="1105" y="2255"/>
                  </a:cubicBezTo>
                  <a:cubicBezTo>
                    <a:pt x="722" y="2255"/>
                    <a:pt x="409" y="1938"/>
                    <a:pt x="419" y="1552"/>
                  </a:cubicBezTo>
                  <a:lnTo>
                    <a:pt x="419" y="1105"/>
                  </a:lnTo>
                  <a:cubicBezTo>
                    <a:pt x="409" y="722"/>
                    <a:pt x="722" y="402"/>
                    <a:pt x="1105" y="402"/>
                  </a:cubicBezTo>
                  <a:close/>
                  <a:moveTo>
                    <a:pt x="1105" y="1"/>
                  </a:moveTo>
                  <a:cubicBezTo>
                    <a:pt x="497" y="1"/>
                    <a:pt x="1" y="497"/>
                    <a:pt x="1" y="1105"/>
                  </a:cubicBezTo>
                  <a:lnTo>
                    <a:pt x="1" y="1552"/>
                  </a:lnTo>
                  <a:cubicBezTo>
                    <a:pt x="1" y="2164"/>
                    <a:pt x="497" y="2656"/>
                    <a:pt x="1105" y="2656"/>
                  </a:cubicBezTo>
                  <a:cubicBezTo>
                    <a:pt x="1713" y="2656"/>
                    <a:pt x="2209" y="2164"/>
                    <a:pt x="2209" y="1555"/>
                  </a:cubicBezTo>
                  <a:lnTo>
                    <a:pt x="2209" y="1105"/>
                  </a:lnTo>
                  <a:cubicBezTo>
                    <a:pt x="2209" y="497"/>
                    <a:pt x="1713" y="1"/>
                    <a:pt x="11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9" name="Google Shape;20069;p141"/>
            <p:cNvSpPr/>
            <p:nvPr/>
          </p:nvSpPr>
          <p:spPr>
            <a:xfrm>
              <a:off x="1631425" y="2497750"/>
              <a:ext cx="57903" cy="69620"/>
            </a:xfrm>
            <a:custGeom>
              <a:avLst/>
              <a:gdLst/>
              <a:ahLst/>
              <a:cxnLst/>
              <a:rect l="l" t="t" r="r" b="b"/>
              <a:pathLst>
                <a:path w="2209" h="2656" extrusionOk="0">
                  <a:moveTo>
                    <a:pt x="1105" y="398"/>
                  </a:moveTo>
                  <a:cubicBezTo>
                    <a:pt x="1491" y="398"/>
                    <a:pt x="1801" y="718"/>
                    <a:pt x="1790" y="1101"/>
                  </a:cubicBezTo>
                  <a:lnTo>
                    <a:pt x="1790" y="1551"/>
                  </a:lnTo>
                  <a:cubicBezTo>
                    <a:pt x="1801" y="1938"/>
                    <a:pt x="1491" y="2254"/>
                    <a:pt x="1105" y="2254"/>
                  </a:cubicBezTo>
                  <a:cubicBezTo>
                    <a:pt x="721" y="2254"/>
                    <a:pt x="412" y="1938"/>
                    <a:pt x="419" y="1551"/>
                  </a:cubicBezTo>
                  <a:lnTo>
                    <a:pt x="419" y="1101"/>
                  </a:lnTo>
                  <a:cubicBezTo>
                    <a:pt x="412" y="718"/>
                    <a:pt x="721" y="398"/>
                    <a:pt x="1105" y="398"/>
                  </a:cubicBezTo>
                  <a:close/>
                  <a:moveTo>
                    <a:pt x="1105" y="0"/>
                  </a:moveTo>
                  <a:cubicBezTo>
                    <a:pt x="496" y="0"/>
                    <a:pt x="4" y="496"/>
                    <a:pt x="0" y="1105"/>
                  </a:cubicBezTo>
                  <a:lnTo>
                    <a:pt x="0" y="1551"/>
                  </a:lnTo>
                  <a:cubicBezTo>
                    <a:pt x="0" y="2160"/>
                    <a:pt x="496" y="2655"/>
                    <a:pt x="1105" y="2655"/>
                  </a:cubicBezTo>
                  <a:cubicBezTo>
                    <a:pt x="1716" y="2655"/>
                    <a:pt x="2209" y="2160"/>
                    <a:pt x="2209" y="1551"/>
                  </a:cubicBezTo>
                  <a:lnTo>
                    <a:pt x="2209" y="1101"/>
                  </a:lnTo>
                  <a:cubicBezTo>
                    <a:pt x="2209" y="493"/>
                    <a:pt x="1713" y="0"/>
                    <a:pt x="11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0" name="Google Shape;20070;p141"/>
            <p:cNvSpPr/>
            <p:nvPr/>
          </p:nvSpPr>
          <p:spPr>
            <a:xfrm>
              <a:off x="1502564" y="2521132"/>
              <a:ext cx="10983" cy="22726"/>
            </a:xfrm>
            <a:custGeom>
              <a:avLst/>
              <a:gdLst/>
              <a:ahLst/>
              <a:cxnLst/>
              <a:rect l="l" t="t" r="r" b="b"/>
              <a:pathLst>
                <a:path w="419" h="867" extrusionOk="0">
                  <a:moveTo>
                    <a:pt x="210" y="1"/>
                  </a:moveTo>
                  <a:cubicBezTo>
                    <a:pt x="105" y="1"/>
                    <a:pt x="0" y="70"/>
                    <a:pt x="0" y="209"/>
                  </a:cubicBezTo>
                  <a:lnTo>
                    <a:pt x="0" y="656"/>
                  </a:lnTo>
                  <a:cubicBezTo>
                    <a:pt x="0" y="772"/>
                    <a:pt x="92" y="867"/>
                    <a:pt x="208" y="867"/>
                  </a:cubicBezTo>
                  <a:cubicBezTo>
                    <a:pt x="324" y="867"/>
                    <a:pt x="419" y="772"/>
                    <a:pt x="419" y="659"/>
                  </a:cubicBezTo>
                  <a:lnTo>
                    <a:pt x="419" y="209"/>
                  </a:lnTo>
                  <a:cubicBezTo>
                    <a:pt x="419" y="70"/>
                    <a:pt x="314" y="1"/>
                    <a:pt x="2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1" name="Google Shape;20071;p141"/>
            <p:cNvSpPr/>
            <p:nvPr/>
          </p:nvSpPr>
          <p:spPr>
            <a:xfrm>
              <a:off x="1654938" y="2521158"/>
              <a:ext cx="10983" cy="22700"/>
            </a:xfrm>
            <a:custGeom>
              <a:avLst/>
              <a:gdLst/>
              <a:ahLst/>
              <a:cxnLst/>
              <a:rect l="l" t="t" r="r" b="b"/>
              <a:pathLst>
                <a:path w="419" h="866" extrusionOk="0">
                  <a:moveTo>
                    <a:pt x="208" y="1"/>
                  </a:moveTo>
                  <a:cubicBezTo>
                    <a:pt x="92" y="1"/>
                    <a:pt x="0" y="92"/>
                    <a:pt x="0" y="208"/>
                  </a:cubicBezTo>
                  <a:lnTo>
                    <a:pt x="0" y="655"/>
                  </a:lnTo>
                  <a:cubicBezTo>
                    <a:pt x="0" y="771"/>
                    <a:pt x="92" y="866"/>
                    <a:pt x="208" y="866"/>
                  </a:cubicBezTo>
                  <a:cubicBezTo>
                    <a:pt x="324" y="866"/>
                    <a:pt x="419" y="771"/>
                    <a:pt x="419" y="655"/>
                  </a:cubicBezTo>
                  <a:lnTo>
                    <a:pt x="419" y="208"/>
                  </a:lnTo>
                  <a:cubicBezTo>
                    <a:pt x="419" y="92"/>
                    <a:pt x="324" y="1"/>
                    <a:pt x="2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072" name="Google Shape;20072;p141"/>
          <p:cNvGrpSpPr/>
          <p:nvPr/>
        </p:nvGrpSpPr>
        <p:grpSpPr>
          <a:xfrm>
            <a:off x="849795" y="2564095"/>
            <a:ext cx="374524" cy="370540"/>
            <a:chOff x="849795" y="2411695"/>
            <a:chExt cx="374524" cy="370540"/>
          </a:xfrm>
        </p:grpSpPr>
        <p:sp>
          <p:nvSpPr>
            <p:cNvPr id="20073" name="Google Shape;20073;p141"/>
            <p:cNvSpPr/>
            <p:nvPr/>
          </p:nvSpPr>
          <p:spPr>
            <a:xfrm>
              <a:off x="873412" y="2659796"/>
              <a:ext cx="99162" cy="93500"/>
            </a:xfrm>
            <a:custGeom>
              <a:avLst/>
              <a:gdLst/>
              <a:ahLst/>
              <a:cxnLst/>
              <a:rect l="l" t="t" r="r" b="b"/>
              <a:pathLst>
                <a:path w="3783" h="3567" extrusionOk="0">
                  <a:moveTo>
                    <a:pt x="2204" y="0"/>
                  </a:moveTo>
                  <a:lnTo>
                    <a:pt x="797" y="1407"/>
                  </a:lnTo>
                  <a:cubicBezTo>
                    <a:pt x="0" y="2204"/>
                    <a:pt x="564" y="3566"/>
                    <a:pt x="1690" y="3566"/>
                  </a:cubicBezTo>
                  <a:cubicBezTo>
                    <a:pt x="1691" y="3566"/>
                    <a:pt x="1693" y="3566"/>
                    <a:pt x="1694" y="3566"/>
                  </a:cubicBezTo>
                  <a:cubicBezTo>
                    <a:pt x="2848" y="3566"/>
                    <a:pt x="3783" y="2631"/>
                    <a:pt x="3783" y="1477"/>
                  </a:cubicBezTo>
                  <a:lnTo>
                    <a:pt x="3783" y="0"/>
                  </a:lnTo>
                  <a:close/>
                </a:path>
              </a:pathLst>
            </a:custGeom>
            <a:solidFill>
              <a:srgbClr val="7D97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4" name="Google Shape;20074;p141"/>
            <p:cNvSpPr/>
            <p:nvPr/>
          </p:nvSpPr>
          <p:spPr>
            <a:xfrm>
              <a:off x="884526" y="2659796"/>
              <a:ext cx="88048" cy="93500"/>
            </a:xfrm>
            <a:custGeom>
              <a:avLst/>
              <a:gdLst/>
              <a:ahLst/>
              <a:cxnLst/>
              <a:rect l="l" t="t" r="r" b="b"/>
              <a:pathLst>
                <a:path w="3359" h="3567" extrusionOk="0">
                  <a:moveTo>
                    <a:pt x="3134" y="0"/>
                  </a:moveTo>
                  <a:lnTo>
                    <a:pt x="3134" y="584"/>
                  </a:lnTo>
                  <a:cubicBezTo>
                    <a:pt x="3134" y="1737"/>
                    <a:pt x="2198" y="2673"/>
                    <a:pt x="1045" y="2673"/>
                  </a:cubicBezTo>
                  <a:cubicBezTo>
                    <a:pt x="637" y="2673"/>
                    <a:pt x="254" y="2476"/>
                    <a:pt x="18" y="2145"/>
                  </a:cubicBezTo>
                  <a:cubicBezTo>
                    <a:pt x="8" y="2195"/>
                    <a:pt x="4" y="2247"/>
                    <a:pt x="4" y="2300"/>
                  </a:cubicBezTo>
                  <a:cubicBezTo>
                    <a:pt x="1" y="3000"/>
                    <a:pt x="570" y="3566"/>
                    <a:pt x="1270" y="3566"/>
                  </a:cubicBezTo>
                  <a:cubicBezTo>
                    <a:pt x="2424" y="3566"/>
                    <a:pt x="3359" y="2631"/>
                    <a:pt x="3359" y="1477"/>
                  </a:cubicBezTo>
                  <a:lnTo>
                    <a:pt x="3359" y="0"/>
                  </a:lnTo>
                  <a:close/>
                </a:path>
              </a:pathLst>
            </a:custGeom>
            <a:solidFill>
              <a:srgbClr val="6483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5" name="Google Shape;20075;p141"/>
            <p:cNvSpPr/>
            <p:nvPr/>
          </p:nvSpPr>
          <p:spPr>
            <a:xfrm>
              <a:off x="959284" y="2417252"/>
              <a:ext cx="253789" cy="142648"/>
            </a:xfrm>
            <a:custGeom>
              <a:avLst/>
              <a:gdLst/>
              <a:ahLst/>
              <a:cxnLst/>
              <a:rect l="l" t="t" r="r" b="b"/>
              <a:pathLst>
                <a:path w="9682" h="5442" extrusionOk="0">
                  <a:moveTo>
                    <a:pt x="3899" y="1"/>
                  </a:moveTo>
                  <a:cubicBezTo>
                    <a:pt x="3828" y="1"/>
                    <a:pt x="3756" y="18"/>
                    <a:pt x="3689" y="54"/>
                  </a:cubicBezTo>
                  <a:cubicBezTo>
                    <a:pt x="2420" y="758"/>
                    <a:pt x="1639" y="1978"/>
                    <a:pt x="1639" y="1978"/>
                  </a:cubicBezTo>
                  <a:lnTo>
                    <a:pt x="1368" y="1858"/>
                  </a:lnTo>
                  <a:cubicBezTo>
                    <a:pt x="1310" y="1832"/>
                    <a:pt x="1249" y="1820"/>
                    <a:pt x="1188" y="1820"/>
                  </a:cubicBezTo>
                  <a:cubicBezTo>
                    <a:pt x="1045" y="1820"/>
                    <a:pt x="906" y="1889"/>
                    <a:pt x="820" y="2013"/>
                  </a:cubicBezTo>
                  <a:cubicBezTo>
                    <a:pt x="18" y="3247"/>
                    <a:pt x="1" y="5442"/>
                    <a:pt x="1" y="5442"/>
                  </a:cubicBezTo>
                  <a:lnTo>
                    <a:pt x="7659" y="4102"/>
                  </a:lnTo>
                  <a:lnTo>
                    <a:pt x="9425" y="2843"/>
                  </a:lnTo>
                  <a:cubicBezTo>
                    <a:pt x="9674" y="2671"/>
                    <a:pt x="9681" y="2301"/>
                    <a:pt x="9439" y="2118"/>
                  </a:cubicBezTo>
                  <a:cubicBezTo>
                    <a:pt x="8436" y="1387"/>
                    <a:pt x="7135" y="1197"/>
                    <a:pt x="7135" y="1197"/>
                  </a:cubicBezTo>
                  <a:lnTo>
                    <a:pt x="7248" y="642"/>
                  </a:lnTo>
                  <a:cubicBezTo>
                    <a:pt x="7304" y="362"/>
                    <a:pt x="7087" y="108"/>
                    <a:pt x="6811" y="108"/>
                  </a:cubicBezTo>
                  <a:cubicBezTo>
                    <a:pt x="6795" y="108"/>
                    <a:pt x="6779" y="109"/>
                    <a:pt x="6763" y="111"/>
                  </a:cubicBezTo>
                  <a:cubicBezTo>
                    <a:pt x="5993" y="191"/>
                    <a:pt x="5244" y="406"/>
                    <a:pt x="4547" y="747"/>
                  </a:cubicBezTo>
                  <a:lnTo>
                    <a:pt x="4298" y="251"/>
                  </a:lnTo>
                  <a:cubicBezTo>
                    <a:pt x="4219" y="92"/>
                    <a:pt x="4062" y="1"/>
                    <a:pt x="3899" y="1"/>
                  </a:cubicBezTo>
                  <a:close/>
                </a:path>
              </a:pathLst>
            </a:custGeom>
            <a:solidFill>
              <a:srgbClr val="7D97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6" name="Google Shape;20076;p141"/>
            <p:cNvSpPr/>
            <p:nvPr/>
          </p:nvSpPr>
          <p:spPr>
            <a:xfrm>
              <a:off x="1078472" y="2436649"/>
              <a:ext cx="393" cy="210"/>
            </a:xfrm>
            <a:custGeom>
              <a:avLst/>
              <a:gdLst/>
              <a:ahLst/>
              <a:cxnLst/>
              <a:rect l="l" t="t" r="r" b="b"/>
              <a:pathLst>
                <a:path w="15" h="8" extrusionOk="0">
                  <a:moveTo>
                    <a:pt x="0" y="7"/>
                  </a:moveTo>
                  <a:lnTo>
                    <a:pt x="14" y="0"/>
                  </a:lnTo>
                  <a:close/>
                </a:path>
              </a:pathLst>
            </a:custGeom>
            <a:solidFill>
              <a:srgbClr val="6483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7" name="Google Shape;20077;p141"/>
            <p:cNvSpPr/>
            <p:nvPr/>
          </p:nvSpPr>
          <p:spPr>
            <a:xfrm>
              <a:off x="959284" y="2417225"/>
              <a:ext cx="119110" cy="142675"/>
            </a:xfrm>
            <a:custGeom>
              <a:avLst/>
              <a:gdLst/>
              <a:ahLst/>
              <a:cxnLst/>
              <a:rect l="l" t="t" r="r" b="b"/>
              <a:pathLst>
                <a:path w="4544" h="5443" extrusionOk="0">
                  <a:moveTo>
                    <a:pt x="3897" y="1"/>
                  </a:moveTo>
                  <a:cubicBezTo>
                    <a:pt x="3827" y="1"/>
                    <a:pt x="3756" y="17"/>
                    <a:pt x="3689" y="52"/>
                  </a:cubicBezTo>
                  <a:cubicBezTo>
                    <a:pt x="2420" y="755"/>
                    <a:pt x="1639" y="1979"/>
                    <a:pt x="1639" y="1979"/>
                  </a:cubicBezTo>
                  <a:lnTo>
                    <a:pt x="1368" y="1859"/>
                  </a:lnTo>
                  <a:cubicBezTo>
                    <a:pt x="1311" y="1836"/>
                    <a:pt x="1252" y="1824"/>
                    <a:pt x="1194" y="1824"/>
                  </a:cubicBezTo>
                  <a:cubicBezTo>
                    <a:pt x="1043" y="1824"/>
                    <a:pt x="898" y="1899"/>
                    <a:pt x="809" y="2028"/>
                  </a:cubicBezTo>
                  <a:cubicBezTo>
                    <a:pt x="18" y="3266"/>
                    <a:pt x="1" y="5443"/>
                    <a:pt x="1" y="5443"/>
                  </a:cubicBezTo>
                  <a:lnTo>
                    <a:pt x="1622" y="5158"/>
                  </a:lnTo>
                  <a:cubicBezTo>
                    <a:pt x="1622" y="4377"/>
                    <a:pt x="2079" y="3410"/>
                    <a:pt x="2515" y="2759"/>
                  </a:cubicBezTo>
                  <a:cubicBezTo>
                    <a:pt x="3025" y="1993"/>
                    <a:pt x="3577" y="1237"/>
                    <a:pt x="4544" y="748"/>
                  </a:cubicBezTo>
                  <a:lnTo>
                    <a:pt x="4298" y="249"/>
                  </a:lnTo>
                  <a:cubicBezTo>
                    <a:pt x="4219" y="91"/>
                    <a:pt x="4060" y="1"/>
                    <a:pt x="3897" y="1"/>
                  </a:cubicBezTo>
                  <a:close/>
                </a:path>
              </a:pathLst>
            </a:custGeom>
            <a:solidFill>
              <a:srgbClr val="6483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8" name="Google Shape;20078;p141"/>
            <p:cNvSpPr/>
            <p:nvPr/>
          </p:nvSpPr>
          <p:spPr>
            <a:xfrm>
              <a:off x="949061" y="2471931"/>
              <a:ext cx="269543" cy="304773"/>
            </a:xfrm>
            <a:custGeom>
              <a:avLst/>
              <a:gdLst/>
              <a:ahLst/>
              <a:cxnLst/>
              <a:rect l="l" t="t" r="r" b="b"/>
              <a:pathLst>
                <a:path w="10283" h="11627" extrusionOk="0">
                  <a:moveTo>
                    <a:pt x="5145" y="1"/>
                  </a:moveTo>
                  <a:cubicBezTo>
                    <a:pt x="5082" y="1"/>
                    <a:pt x="5018" y="2"/>
                    <a:pt x="4955" y="4"/>
                  </a:cubicBezTo>
                  <a:cubicBezTo>
                    <a:pt x="2166" y="106"/>
                    <a:pt x="0" y="2480"/>
                    <a:pt x="0" y="5268"/>
                  </a:cubicBezTo>
                  <a:lnTo>
                    <a:pt x="0" y="7459"/>
                  </a:lnTo>
                  <a:cubicBezTo>
                    <a:pt x="535" y="7646"/>
                    <a:pt x="893" y="8152"/>
                    <a:pt x="893" y="8722"/>
                  </a:cubicBezTo>
                  <a:lnTo>
                    <a:pt x="893" y="11626"/>
                  </a:lnTo>
                  <a:lnTo>
                    <a:pt x="10282" y="11626"/>
                  </a:lnTo>
                  <a:lnTo>
                    <a:pt x="10282" y="5145"/>
                  </a:lnTo>
                  <a:cubicBezTo>
                    <a:pt x="10282" y="2294"/>
                    <a:pt x="7971" y="1"/>
                    <a:pt x="5145" y="1"/>
                  </a:cubicBez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9" name="Google Shape;20079;p141"/>
            <p:cNvSpPr/>
            <p:nvPr/>
          </p:nvSpPr>
          <p:spPr>
            <a:xfrm>
              <a:off x="949061" y="2471983"/>
              <a:ext cx="169988" cy="304720"/>
            </a:xfrm>
            <a:custGeom>
              <a:avLst/>
              <a:gdLst/>
              <a:ahLst/>
              <a:cxnLst/>
              <a:rect l="l" t="t" r="r" b="b"/>
              <a:pathLst>
                <a:path w="6485" h="11625" extrusionOk="0">
                  <a:moveTo>
                    <a:pt x="5141" y="0"/>
                  </a:moveTo>
                  <a:cubicBezTo>
                    <a:pt x="4990" y="0"/>
                    <a:pt x="4839" y="7"/>
                    <a:pt x="4688" y="20"/>
                  </a:cubicBezTo>
                  <a:cubicBezTo>
                    <a:pt x="2012" y="252"/>
                    <a:pt x="0" y="2576"/>
                    <a:pt x="0" y="5263"/>
                  </a:cubicBezTo>
                  <a:lnTo>
                    <a:pt x="0" y="7454"/>
                  </a:lnTo>
                  <a:cubicBezTo>
                    <a:pt x="535" y="7644"/>
                    <a:pt x="893" y="8150"/>
                    <a:pt x="893" y="8720"/>
                  </a:cubicBezTo>
                  <a:lnTo>
                    <a:pt x="893" y="11624"/>
                  </a:lnTo>
                  <a:lnTo>
                    <a:pt x="2683" y="11624"/>
                  </a:lnTo>
                  <a:lnTo>
                    <a:pt x="2683" y="5143"/>
                  </a:lnTo>
                  <a:cubicBezTo>
                    <a:pt x="2683" y="2819"/>
                    <a:pt x="4241" y="783"/>
                    <a:pt x="6485" y="178"/>
                  </a:cubicBezTo>
                  <a:cubicBezTo>
                    <a:pt x="6044" y="60"/>
                    <a:pt x="5594" y="0"/>
                    <a:pt x="5141" y="0"/>
                  </a:cubicBez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0" name="Google Shape;20080;p141"/>
            <p:cNvSpPr/>
            <p:nvPr/>
          </p:nvSpPr>
          <p:spPr>
            <a:xfrm>
              <a:off x="855588" y="2577829"/>
              <a:ext cx="153212" cy="98769"/>
            </a:xfrm>
            <a:custGeom>
              <a:avLst/>
              <a:gdLst/>
              <a:ahLst/>
              <a:cxnLst/>
              <a:rect l="l" t="t" r="r" b="b"/>
              <a:pathLst>
                <a:path w="5845" h="3768" extrusionOk="0">
                  <a:moveTo>
                    <a:pt x="4178" y="0"/>
                  </a:moveTo>
                  <a:cubicBezTo>
                    <a:pt x="4170" y="0"/>
                    <a:pt x="4161" y="0"/>
                    <a:pt x="4153" y="1"/>
                  </a:cubicBezTo>
                  <a:cubicBezTo>
                    <a:pt x="3179" y="96"/>
                    <a:pt x="183" y="497"/>
                    <a:pt x="1" y="3082"/>
                  </a:cubicBezTo>
                  <a:lnTo>
                    <a:pt x="296" y="3338"/>
                  </a:lnTo>
                  <a:lnTo>
                    <a:pt x="3120" y="3338"/>
                  </a:lnTo>
                  <a:cubicBezTo>
                    <a:pt x="3450" y="3338"/>
                    <a:pt x="3767" y="3461"/>
                    <a:pt x="4013" y="3679"/>
                  </a:cubicBezTo>
                  <a:cubicBezTo>
                    <a:pt x="4077" y="3738"/>
                    <a:pt x="4159" y="3768"/>
                    <a:pt x="4240" y="3768"/>
                  </a:cubicBezTo>
                  <a:cubicBezTo>
                    <a:pt x="4329" y="3768"/>
                    <a:pt x="4418" y="3733"/>
                    <a:pt x="4484" y="3665"/>
                  </a:cubicBezTo>
                  <a:cubicBezTo>
                    <a:pt x="5845" y="2206"/>
                    <a:pt x="4748" y="504"/>
                    <a:pt x="4589" y="254"/>
                  </a:cubicBezTo>
                  <a:cubicBezTo>
                    <a:pt x="4497" y="105"/>
                    <a:pt x="4314" y="0"/>
                    <a:pt x="4178" y="0"/>
                  </a:cubicBezTo>
                  <a:close/>
                </a:path>
              </a:pathLst>
            </a:custGeom>
            <a:solidFill>
              <a:srgbClr val="BC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1" name="Google Shape;20081;p141"/>
            <p:cNvSpPr/>
            <p:nvPr/>
          </p:nvSpPr>
          <p:spPr>
            <a:xfrm>
              <a:off x="860384" y="2642286"/>
              <a:ext cx="128887" cy="34312"/>
            </a:xfrm>
            <a:custGeom>
              <a:avLst/>
              <a:gdLst/>
              <a:ahLst/>
              <a:cxnLst/>
              <a:rect l="l" t="t" r="r" b="b"/>
              <a:pathLst>
                <a:path w="4917" h="1309" extrusionOk="0">
                  <a:moveTo>
                    <a:pt x="4027" y="0"/>
                  </a:moveTo>
                  <a:cubicBezTo>
                    <a:pt x="1432" y="0"/>
                    <a:pt x="384" y="461"/>
                    <a:pt x="0" y="714"/>
                  </a:cubicBezTo>
                  <a:lnTo>
                    <a:pt x="95" y="883"/>
                  </a:lnTo>
                  <a:lnTo>
                    <a:pt x="2937" y="883"/>
                  </a:lnTo>
                  <a:cubicBezTo>
                    <a:pt x="2941" y="883"/>
                    <a:pt x="2946" y="883"/>
                    <a:pt x="2950" y="883"/>
                  </a:cubicBezTo>
                  <a:cubicBezTo>
                    <a:pt x="3276" y="883"/>
                    <a:pt x="3587" y="1005"/>
                    <a:pt x="3830" y="1220"/>
                  </a:cubicBezTo>
                  <a:cubicBezTo>
                    <a:pt x="3894" y="1279"/>
                    <a:pt x="3976" y="1309"/>
                    <a:pt x="4057" y="1309"/>
                  </a:cubicBezTo>
                  <a:cubicBezTo>
                    <a:pt x="4146" y="1309"/>
                    <a:pt x="4235" y="1274"/>
                    <a:pt x="4301" y="1206"/>
                  </a:cubicBezTo>
                  <a:cubicBezTo>
                    <a:pt x="4603" y="893"/>
                    <a:pt x="4814" y="510"/>
                    <a:pt x="4916" y="92"/>
                  </a:cubicBezTo>
                  <a:cubicBezTo>
                    <a:pt x="4586" y="42"/>
                    <a:pt x="4238" y="0"/>
                    <a:pt x="4027" y="0"/>
                  </a:cubicBezTo>
                  <a:close/>
                </a:path>
              </a:pathLst>
            </a:custGeom>
            <a:solidFill>
              <a:srgbClr val="A1BD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2" name="Google Shape;20082;p141"/>
            <p:cNvSpPr/>
            <p:nvPr/>
          </p:nvSpPr>
          <p:spPr>
            <a:xfrm>
              <a:off x="1013492" y="2554055"/>
              <a:ext cx="41049" cy="52766"/>
            </a:xfrm>
            <a:custGeom>
              <a:avLst/>
              <a:gdLst/>
              <a:ahLst/>
              <a:cxnLst/>
              <a:rect l="l" t="t" r="r" b="b"/>
              <a:pathLst>
                <a:path w="1566" h="2013" extrusionOk="0">
                  <a:moveTo>
                    <a:pt x="784" y="1"/>
                  </a:moveTo>
                  <a:cubicBezTo>
                    <a:pt x="352" y="1"/>
                    <a:pt x="0" y="349"/>
                    <a:pt x="0" y="782"/>
                  </a:cubicBezTo>
                  <a:lnTo>
                    <a:pt x="0" y="1228"/>
                  </a:lnTo>
                  <a:cubicBezTo>
                    <a:pt x="0" y="1661"/>
                    <a:pt x="352" y="2009"/>
                    <a:pt x="784" y="2012"/>
                  </a:cubicBezTo>
                  <a:cubicBezTo>
                    <a:pt x="1213" y="2009"/>
                    <a:pt x="1565" y="1661"/>
                    <a:pt x="1565" y="1228"/>
                  </a:cubicBezTo>
                  <a:lnTo>
                    <a:pt x="1565" y="782"/>
                  </a:lnTo>
                  <a:cubicBezTo>
                    <a:pt x="1565" y="349"/>
                    <a:pt x="1213" y="1"/>
                    <a:pt x="784"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3" name="Google Shape;20083;p141"/>
            <p:cNvSpPr/>
            <p:nvPr/>
          </p:nvSpPr>
          <p:spPr>
            <a:xfrm>
              <a:off x="1031080" y="2554055"/>
              <a:ext cx="23460" cy="40970"/>
            </a:xfrm>
            <a:custGeom>
              <a:avLst/>
              <a:gdLst/>
              <a:ahLst/>
              <a:cxnLst/>
              <a:rect l="l" t="t" r="r" b="b"/>
              <a:pathLst>
                <a:path w="895" h="1563" extrusionOk="0">
                  <a:moveTo>
                    <a:pt x="113" y="1"/>
                  </a:moveTo>
                  <a:cubicBezTo>
                    <a:pt x="75" y="1"/>
                    <a:pt x="36" y="5"/>
                    <a:pt x="1" y="12"/>
                  </a:cubicBezTo>
                  <a:lnTo>
                    <a:pt x="1" y="1116"/>
                  </a:lnTo>
                  <a:cubicBezTo>
                    <a:pt x="1" y="1365"/>
                    <a:pt x="201" y="1562"/>
                    <a:pt x="447" y="1562"/>
                  </a:cubicBezTo>
                  <a:cubicBezTo>
                    <a:pt x="694" y="1562"/>
                    <a:pt x="894" y="1365"/>
                    <a:pt x="894" y="1116"/>
                  </a:cubicBezTo>
                  <a:lnTo>
                    <a:pt x="894" y="782"/>
                  </a:lnTo>
                  <a:cubicBezTo>
                    <a:pt x="894" y="349"/>
                    <a:pt x="542" y="1"/>
                    <a:pt x="113" y="1"/>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4" name="Google Shape;20084;p141"/>
            <p:cNvSpPr/>
            <p:nvPr/>
          </p:nvSpPr>
          <p:spPr>
            <a:xfrm>
              <a:off x="1025182" y="2559874"/>
              <a:ext cx="17641" cy="17641"/>
            </a:xfrm>
            <a:custGeom>
              <a:avLst/>
              <a:gdLst/>
              <a:ahLst/>
              <a:cxnLst/>
              <a:rect l="l" t="t" r="r" b="b"/>
              <a:pathLst>
                <a:path w="673" h="673" extrusionOk="0">
                  <a:moveTo>
                    <a:pt x="338" y="1"/>
                  </a:moveTo>
                  <a:cubicBezTo>
                    <a:pt x="152" y="1"/>
                    <a:pt x="1" y="152"/>
                    <a:pt x="1" y="335"/>
                  </a:cubicBezTo>
                  <a:cubicBezTo>
                    <a:pt x="1" y="521"/>
                    <a:pt x="152" y="672"/>
                    <a:pt x="338" y="672"/>
                  </a:cubicBezTo>
                  <a:cubicBezTo>
                    <a:pt x="521" y="672"/>
                    <a:pt x="672" y="521"/>
                    <a:pt x="672" y="335"/>
                  </a:cubicBezTo>
                  <a:cubicBezTo>
                    <a:pt x="672" y="152"/>
                    <a:pt x="521" y="1"/>
                    <a:pt x="33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5" name="Google Shape;20085;p141"/>
            <p:cNvSpPr/>
            <p:nvPr/>
          </p:nvSpPr>
          <p:spPr>
            <a:xfrm>
              <a:off x="849795" y="2411695"/>
              <a:ext cx="374524" cy="370540"/>
            </a:xfrm>
            <a:custGeom>
              <a:avLst/>
              <a:gdLst/>
              <a:ahLst/>
              <a:cxnLst/>
              <a:rect l="l" t="t" r="r" b="b"/>
              <a:pathLst>
                <a:path w="14288" h="14136" extrusionOk="0">
                  <a:moveTo>
                    <a:pt x="3341" y="9887"/>
                  </a:moveTo>
                  <a:cubicBezTo>
                    <a:pt x="3699" y="9887"/>
                    <a:pt x="4033" y="10056"/>
                    <a:pt x="4248" y="10344"/>
                  </a:cubicBezTo>
                  <a:cubicBezTo>
                    <a:pt x="4111" y="11505"/>
                    <a:pt x="3126" y="11762"/>
                    <a:pt x="3080" y="11772"/>
                  </a:cubicBezTo>
                  <a:cubicBezTo>
                    <a:pt x="2829" y="11834"/>
                    <a:pt x="2896" y="12187"/>
                    <a:pt x="3123" y="12187"/>
                  </a:cubicBezTo>
                  <a:cubicBezTo>
                    <a:pt x="3141" y="12187"/>
                    <a:pt x="3159" y="12185"/>
                    <a:pt x="3179" y="12180"/>
                  </a:cubicBezTo>
                  <a:cubicBezTo>
                    <a:pt x="3742" y="12018"/>
                    <a:pt x="4209" y="11624"/>
                    <a:pt x="4466" y="11097"/>
                  </a:cubicBezTo>
                  <a:lnTo>
                    <a:pt x="4466" y="11097"/>
                  </a:lnTo>
                  <a:cubicBezTo>
                    <a:pt x="4385" y="12071"/>
                    <a:pt x="3569" y="12820"/>
                    <a:pt x="2595" y="12824"/>
                  </a:cubicBezTo>
                  <a:cubicBezTo>
                    <a:pt x="1653" y="12824"/>
                    <a:pt x="1178" y="11684"/>
                    <a:pt x="1846" y="11020"/>
                  </a:cubicBezTo>
                  <a:lnTo>
                    <a:pt x="2978" y="9887"/>
                  </a:lnTo>
                  <a:close/>
                  <a:moveTo>
                    <a:pt x="8071" y="1"/>
                  </a:moveTo>
                  <a:cubicBezTo>
                    <a:pt x="7964" y="1"/>
                    <a:pt x="7858" y="28"/>
                    <a:pt x="7764" y="80"/>
                  </a:cubicBezTo>
                  <a:cubicBezTo>
                    <a:pt x="6713" y="660"/>
                    <a:pt x="5996" y="1571"/>
                    <a:pt x="5742" y="1926"/>
                  </a:cubicBezTo>
                  <a:lnTo>
                    <a:pt x="5630" y="1877"/>
                  </a:lnTo>
                  <a:cubicBezTo>
                    <a:pt x="5543" y="1838"/>
                    <a:pt x="5452" y="1820"/>
                    <a:pt x="5363" y="1820"/>
                  </a:cubicBezTo>
                  <a:cubicBezTo>
                    <a:pt x="5150" y="1820"/>
                    <a:pt x="4945" y="1924"/>
                    <a:pt x="4821" y="2109"/>
                  </a:cubicBezTo>
                  <a:cubicBezTo>
                    <a:pt x="4044" y="3305"/>
                    <a:pt x="3974" y="5147"/>
                    <a:pt x="3970" y="5432"/>
                  </a:cubicBezTo>
                  <a:cubicBezTo>
                    <a:pt x="3868" y="5682"/>
                    <a:pt x="3784" y="5938"/>
                    <a:pt x="3720" y="6202"/>
                  </a:cubicBezTo>
                  <a:cubicBezTo>
                    <a:pt x="3168" y="6290"/>
                    <a:pt x="2465" y="6459"/>
                    <a:pt x="1818" y="6793"/>
                  </a:cubicBezTo>
                  <a:cubicBezTo>
                    <a:pt x="1276" y="7071"/>
                    <a:pt x="851" y="7429"/>
                    <a:pt x="549" y="7855"/>
                  </a:cubicBezTo>
                  <a:cubicBezTo>
                    <a:pt x="183" y="8368"/>
                    <a:pt x="0" y="8980"/>
                    <a:pt x="0" y="9680"/>
                  </a:cubicBezTo>
                  <a:cubicBezTo>
                    <a:pt x="0" y="9792"/>
                    <a:pt x="95" y="9887"/>
                    <a:pt x="211" y="9887"/>
                  </a:cubicBezTo>
                  <a:lnTo>
                    <a:pt x="2388" y="9887"/>
                  </a:lnTo>
                  <a:lnTo>
                    <a:pt x="1551" y="10724"/>
                  </a:lnTo>
                  <a:cubicBezTo>
                    <a:pt x="1129" y="11146"/>
                    <a:pt x="1002" y="11779"/>
                    <a:pt x="1231" y="12331"/>
                  </a:cubicBezTo>
                  <a:cubicBezTo>
                    <a:pt x="1459" y="12883"/>
                    <a:pt x="1997" y="13242"/>
                    <a:pt x="2595" y="13242"/>
                  </a:cubicBezTo>
                  <a:cubicBezTo>
                    <a:pt x="3341" y="13242"/>
                    <a:pt x="4044" y="12876"/>
                    <a:pt x="4473" y="12261"/>
                  </a:cubicBezTo>
                  <a:lnTo>
                    <a:pt x="4473" y="13924"/>
                  </a:lnTo>
                  <a:cubicBezTo>
                    <a:pt x="4473" y="14040"/>
                    <a:pt x="4568" y="14135"/>
                    <a:pt x="4680" y="14135"/>
                  </a:cubicBezTo>
                  <a:cubicBezTo>
                    <a:pt x="4796" y="14135"/>
                    <a:pt x="4891" y="14040"/>
                    <a:pt x="4891" y="13924"/>
                  </a:cubicBezTo>
                  <a:lnTo>
                    <a:pt x="4891" y="11020"/>
                  </a:lnTo>
                  <a:cubicBezTo>
                    <a:pt x="4891" y="11006"/>
                    <a:pt x="4884" y="10897"/>
                    <a:pt x="4884" y="10897"/>
                  </a:cubicBezTo>
                  <a:cubicBezTo>
                    <a:pt x="4821" y="10091"/>
                    <a:pt x="4149" y="9469"/>
                    <a:pt x="3341" y="9469"/>
                  </a:cubicBezTo>
                  <a:lnTo>
                    <a:pt x="985" y="9469"/>
                  </a:lnTo>
                  <a:cubicBezTo>
                    <a:pt x="1572" y="9244"/>
                    <a:pt x="2680" y="8994"/>
                    <a:pt x="4680" y="8994"/>
                  </a:cubicBezTo>
                  <a:cubicBezTo>
                    <a:pt x="4796" y="8994"/>
                    <a:pt x="4891" y="8899"/>
                    <a:pt x="4891" y="8783"/>
                  </a:cubicBezTo>
                  <a:cubicBezTo>
                    <a:pt x="4891" y="8667"/>
                    <a:pt x="4796" y="8576"/>
                    <a:pt x="4680" y="8576"/>
                  </a:cubicBezTo>
                  <a:cubicBezTo>
                    <a:pt x="2170" y="8576"/>
                    <a:pt x="985" y="8959"/>
                    <a:pt x="447" y="9247"/>
                  </a:cubicBezTo>
                  <a:cubicBezTo>
                    <a:pt x="573" y="8340"/>
                    <a:pt x="1094" y="7637"/>
                    <a:pt x="2011" y="7166"/>
                  </a:cubicBezTo>
                  <a:cubicBezTo>
                    <a:pt x="2883" y="6712"/>
                    <a:pt x="3875" y="6582"/>
                    <a:pt x="4389" y="6550"/>
                  </a:cubicBezTo>
                  <a:cubicBezTo>
                    <a:pt x="4396" y="6549"/>
                    <a:pt x="4404" y="6549"/>
                    <a:pt x="4412" y="6549"/>
                  </a:cubicBezTo>
                  <a:cubicBezTo>
                    <a:pt x="4501" y="6549"/>
                    <a:pt x="4582" y="6603"/>
                    <a:pt x="4621" y="6684"/>
                  </a:cubicBezTo>
                  <a:cubicBezTo>
                    <a:pt x="4758" y="6972"/>
                    <a:pt x="5007" y="7517"/>
                    <a:pt x="5152" y="7957"/>
                  </a:cubicBezTo>
                  <a:cubicBezTo>
                    <a:pt x="5174" y="8054"/>
                    <a:pt x="5262" y="8119"/>
                    <a:pt x="5357" y="8119"/>
                  </a:cubicBezTo>
                  <a:cubicBezTo>
                    <a:pt x="5379" y="8119"/>
                    <a:pt x="5401" y="8115"/>
                    <a:pt x="5422" y="8108"/>
                  </a:cubicBezTo>
                  <a:cubicBezTo>
                    <a:pt x="5538" y="8069"/>
                    <a:pt x="5595" y="7939"/>
                    <a:pt x="5549" y="7827"/>
                  </a:cubicBezTo>
                  <a:cubicBezTo>
                    <a:pt x="5387" y="7377"/>
                    <a:pt x="5204" y="6937"/>
                    <a:pt x="4997" y="6508"/>
                  </a:cubicBezTo>
                  <a:cubicBezTo>
                    <a:pt x="4891" y="6277"/>
                    <a:pt x="4660" y="6133"/>
                    <a:pt x="4411" y="6133"/>
                  </a:cubicBezTo>
                  <a:cubicBezTo>
                    <a:pt x="4394" y="6133"/>
                    <a:pt x="4377" y="6134"/>
                    <a:pt x="4360" y="6135"/>
                  </a:cubicBezTo>
                  <a:cubicBezTo>
                    <a:pt x="4301" y="6139"/>
                    <a:pt x="4237" y="6146"/>
                    <a:pt x="4167" y="6149"/>
                  </a:cubicBezTo>
                  <a:cubicBezTo>
                    <a:pt x="4775" y="3906"/>
                    <a:pt x="6799" y="2505"/>
                    <a:pt x="8936" y="2505"/>
                  </a:cubicBezTo>
                  <a:cubicBezTo>
                    <a:pt x="9726" y="2505"/>
                    <a:pt x="10532" y="2697"/>
                    <a:pt x="11288" y="3108"/>
                  </a:cubicBezTo>
                  <a:cubicBezTo>
                    <a:pt x="11322" y="3125"/>
                    <a:pt x="11355" y="3132"/>
                    <a:pt x="11386" y="3132"/>
                  </a:cubicBezTo>
                  <a:cubicBezTo>
                    <a:pt x="11573" y="3132"/>
                    <a:pt x="11687" y="2860"/>
                    <a:pt x="11488" y="2742"/>
                  </a:cubicBezTo>
                  <a:cubicBezTo>
                    <a:pt x="10677" y="2300"/>
                    <a:pt x="9799" y="2088"/>
                    <a:pt x="8931" y="2088"/>
                  </a:cubicBezTo>
                  <a:cubicBezTo>
                    <a:pt x="7192" y="2088"/>
                    <a:pt x="5496" y="2938"/>
                    <a:pt x="4473" y="4479"/>
                  </a:cubicBezTo>
                  <a:lnTo>
                    <a:pt x="4473" y="4479"/>
                  </a:lnTo>
                  <a:cubicBezTo>
                    <a:pt x="4568" y="3821"/>
                    <a:pt x="4765" y="2967"/>
                    <a:pt x="5173" y="2338"/>
                  </a:cubicBezTo>
                  <a:cubicBezTo>
                    <a:pt x="5219" y="2274"/>
                    <a:pt x="5291" y="2238"/>
                    <a:pt x="5364" y="2238"/>
                  </a:cubicBezTo>
                  <a:cubicBezTo>
                    <a:pt x="5397" y="2238"/>
                    <a:pt x="5430" y="2245"/>
                    <a:pt x="5461" y="2260"/>
                  </a:cubicBezTo>
                  <a:lnTo>
                    <a:pt x="5735" y="2380"/>
                  </a:lnTo>
                  <a:cubicBezTo>
                    <a:pt x="5761" y="2391"/>
                    <a:pt x="5789" y="2396"/>
                    <a:pt x="5816" y="2396"/>
                  </a:cubicBezTo>
                  <a:cubicBezTo>
                    <a:pt x="5886" y="2396"/>
                    <a:pt x="5955" y="2362"/>
                    <a:pt x="5996" y="2299"/>
                  </a:cubicBezTo>
                  <a:cubicBezTo>
                    <a:pt x="6003" y="2288"/>
                    <a:pt x="6759" y="1114"/>
                    <a:pt x="7968" y="446"/>
                  </a:cubicBezTo>
                  <a:cubicBezTo>
                    <a:pt x="8002" y="428"/>
                    <a:pt x="8039" y="419"/>
                    <a:pt x="8078" y="419"/>
                  </a:cubicBezTo>
                  <a:cubicBezTo>
                    <a:pt x="8100" y="419"/>
                    <a:pt x="8122" y="422"/>
                    <a:pt x="8144" y="428"/>
                  </a:cubicBezTo>
                  <a:cubicBezTo>
                    <a:pt x="8207" y="449"/>
                    <a:pt x="8260" y="495"/>
                    <a:pt x="8288" y="555"/>
                  </a:cubicBezTo>
                  <a:lnTo>
                    <a:pt x="8538" y="1051"/>
                  </a:lnTo>
                  <a:cubicBezTo>
                    <a:pt x="8575" y="1124"/>
                    <a:pt x="8649" y="1167"/>
                    <a:pt x="8727" y="1167"/>
                  </a:cubicBezTo>
                  <a:cubicBezTo>
                    <a:pt x="8760" y="1167"/>
                    <a:pt x="8794" y="1159"/>
                    <a:pt x="8826" y="1142"/>
                  </a:cubicBezTo>
                  <a:cubicBezTo>
                    <a:pt x="9498" y="815"/>
                    <a:pt x="10219" y="607"/>
                    <a:pt x="10964" y="527"/>
                  </a:cubicBezTo>
                  <a:cubicBezTo>
                    <a:pt x="10972" y="526"/>
                    <a:pt x="10979" y="525"/>
                    <a:pt x="10987" y="525"/>
                  </a:cubicBezTo>
                  <a:cubicBezTo>
                    <a:pt x="11053" y="525"/>
                    <a:pt x="11117" y="553"/>
                    <a:pt x="11161" y="604"/>
                  </a:cubicBezTo>
                  <a:cubicBezTo>
                    <a:pt x="11214" y="660"/>
                    <a:pt x="11235" y="738"/>
                    <a:pt x="11221" y="811"/>
                  </a:cubicBezTo>
                  <a:lnTo>
                    <a:pt x="11108" y="1363"/>
                  </a:lnTo>
                  <a:cubicBezTo>
                    <a:pt x="11087" y="1483"/>
                    <a:pt x="11168" y="1596"/>
                    <a:pt x="11284" y="1613"/>
                  </a:cubicBezTo>
                  <a:cubicBezTo>
                    <a:pt x="11298" y="1613"/>
                    <a:pt x="12547" y="1807"/>
                    <a:pt x="13496" y="2499"/>
                  </a:cubicBezTo>
                  <a:cubicBezTo>
                    <a:pt x="13556" y="2541"/>
                    <a:pt x="13591" y="2612"/>
                    <a:pt x="13588" y="2686"/>
                  </a:cubicBezTo>
                  <a:cubicBezTo>
                    <a:pt x="13588" y="2767"/>
                    <a:pt x="13549" y="2840"/>
                    <a:pt x="13486" y="2883"/>
                  </a:cubicBezTo>
                  <a:lnTo>
                    <a:pt x="12571" y="3519"/>
                  </a:lnTo>
                  <a:cubicBezTo>
                    <a:pt x="12473" y="3428"/>
                    <a:pt x="12371" y="3340"/>
                    <a:pt x="12265" y="3252"/>
                  </a:cubicBezTo>
                  <a:cubicBezTo>
                    <a:pt x="12222" y="3218"/>
                    <a:pt x="12177" y="3203"/>
                    <a:pt x="12135" y="3203"/>
                  </a:cubicBezTo>
                  <a:cubicBezTo>
                    <a:pt x="11962" y="3203"/>
                    <a:pt x="11828" y="3441"/>
                    <a:pt x="12005" y="3582"/>
                  </a:cubicBezTo>
                  <a:cubicBezTo>
                    <a:pt x="13183" y="4514"/>
                    <a:pt x="13869" y="5938"/>
                    <a:pt x="13865" y="7443"/>
                  </a:cubicBezTo>
                  <a:lnTo>
                    <a:pt x="13865" y="13924"/>
                  </a:lnTo>
                  <a:cubicBezTo>
                    <a:pt x="13865" y="14040"/>
                    <a:pt x="13960" y="14135"/>
                    <a:pt x="14076" y="14135"/>
                  </a:cubicBezTo>
                  <a:cubicBezTo>
                    <a:pt x="14192" y="14135"/>
                    <a:pt x="14284" y="14040"/>
                    <a:pt x="14284" y="13924"/>
                  </a:cubicBezTo>
                  <a:lnTo>
                    <a:pt x="14284" y="7443"/>
                  </a:lnTo>
                  <a:cubicBezTo>
                    <a:pt x="14287" y="6100"/>
                    <a:pt x="13781" y="4806"/>
                    <a:pt x="12870" y="3821"/>
                  </a:cubicBezTo>
                  <a:lnTo>
                    <a:pt x="13721" y="3227"/>
                  </a:lnTo>
                  <a:cubicBezTo>
                    <a:pt x="13897" y="3104"/>
                    <a:pt x="13999" y="2907"/>
                    <a:pt x="14002" y="2693"/>
                  </a:cubicBezTo>
                  <a:cubicBezTo>
                    <a:pt x="14006" y="2482"/>
                    <a:pt x="13908" y="2285"/>
                    <a:pt x="13739" y="2162"/>
                  </a:cubicBezTo>
                  <a:cubicBezTo>
                    <a:pt x="12944" y="1581"/>
                    <a:pt x="11981" y="1328"/>
                    <a:pt x="11562" y="1240"/>
                  </a:cubicBezTo>
                  <a:lnTo>
                    <a:pt x="11629" y="896"/>
                  </a:lnTo>
                  <a:cubicBezTo>
                    <a:pt x="11712" y="483"/>
                    <a:pt x="11395" y="108"/>
                    <a:pt x="10988" y="108"/>
                  </a:cubicBezTo>
                  <a:cubicBezTo>
                    <a:pt x="10965" y="108"/>
                    <a:pt x="10942" y="109"/>
                    <a:pt x="10919" y="112"/>
                  </a:cubicBezTo>
                  <a:cubicBezTo>
                    <a:pt x="10194" y="189"/>
                    <a:pt x="9484" y="382"/>
                    <a:pt x="8819" y="681"/>
                  </a:cubicBezTo>
                  <a:lnTo>
                    <a:pt x="8661" y="368"/>
                  </a:lnTo>
                  <a:cubicBezTo>
                    <a:pt x="8577" y="207"/>
                    <a:pt x="8436" y="83"/>
                    <a:pt x="8264" y="31"/>
                  </a:cubicBezTo>
                  <a:cubicBezTo>
                    <a:pt x="8201" y="11"/>
                    <a:pt x="8136" y="1"/>
                    <a:pt x="80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6" name="Google Shape;20086;p141"/>
            <p:cNvSpPr/>
            <p:nvPr/>
          </p:nvSpPr>
          <p:spPr>
            <a:xfrm>
              <a:off x="1007961" y="2548629"/>
              <a:ext cx="52006" cy="63723"/>
            </a:xfrm>
            <a:custGeom>
              <a:avLst/>
              <a:gdLst/>
              <a:ahLst/>
              <a:cxnLst/>
              <a:rect l="l" t="t" r="r" b="b"/>
              <a:pathLst>
                <a:path w="1984" h="2431" extrusionOk="0">
                  <a:moveTo>
                    <a:pt x="992" y="1"/>
                  </a:moveTo>
                  <a:cubicBezTo>
                    <a:pt x="443" y="1"/>
                    <a:pt x="0" y="444"/>
                    <a:pt x="0" y="992"/>
                  </a:cubicBezTo>
                  <a:lnTo>
                    <a:pt x="0" y="1439"/>
                  </a:lnTo>
                  <a:cubicBezTo>
                    <a:pt x="0" y="1984"/>
                    <a:pt x="443" y="2430"/>
                    <a:pt x="992" y="2430"/>
                  </a:cubicBezTo>
                  <a:cubicBezTo>
                    <a:pt x="1540" y="2430"/>
                    <a:pt x="1984" y="1984"/>
                    <a:pt x="1984" y="1439"/>
                  </a:cubicBezTo>
                  <a:lnTo>
                    <a:pt x="1984" y="989"/>
                  </a:lnTo>
                  <a:cubicBezTo>
                    <a:pt x="1984" y="841"/>
                    <a:pt x="1952" y="697"/>
                    <a:pt x="1889" y="563"/>
                  </a:cubicBezTo>
                  <a:cubicBezTo>
                    <a:pt x="1853" y="489"/>
                    <a:pt x="1778" y="445"/>
                    <a:pt x="1700" y="445"/>
                  </a:cubicBezTo>
                  <a:cubicBezTo>
                    <a:pt x="1670" y="445"/>
                    <a:pt x="1640" y="451"/>
                    <a:pt x="1611" y="465"/>
                  </a:cubicBezTo>
                  <a:cubicBezTo>
                    <a:pt x="1509" y="514"/>
                    <a:pt x="1463" y="637"/>
                    <a:pt x="1512" y="742"/>
                  </a:cubicBezTo>
                  <a:cubicBezTo>
                    <a:pt x="1547" y="820"/>
                    <a:pt x="1569" y="904"/>
                    <a:pt x="1569" y="989"/>
                  </a:cubicBezTo>
                  <a:lnTo>
                    <a:pt x="1569" y="1435"/>
                  </a:lnTo>
                  <a:cubicBezTo>
                    <a:pt x="1569" y="1752"/>
                    <a:pt x="1312" y="2008"/>
                    <a:pt x="995" y="2008"/>
                  </a:cubicBezTo>
                  <a:cubicBezTo>
                    <a:pt x="679" y="2008"/>
                    <a:pt x="422" y="1752"/>
                    <a:pt x="422" y="1435"/>
                  </a:cubicBezTo>
                  <a:lnTo>
                    <a:pt x="422" y="989"/>
                  </a:lnTo>
                  <a:cubicBezTo>
                    <a:pt x="422" y="672"/>
                    <a:pt x="675" y="419"/>
                    <a:pt x="992" y="419"/>
                  </a:cubicBezTo>
                  <a:cubicBezTo>
                    <a:pt x="1108" y="415"/>
                    <a:pt x="1199" y="324"/>
                    <a:pt x="1199" y="208"/>
                  </a:cubicBezTo>
                  <a:cubicBezTo>
                    <a:pt x="1199" y="92"/>
                    <a:pt x="1108" y="1"/>
                    <a:pt x="9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087" name="Google Shape;20087;p141"/>
          <p:cNvGrpSpPr/>
          <p:nvPr/>
        </p:nvGrpSpPr>
        <p:grpSpPr>
          <a:xfrm>
            <a:off x="2503672" y="1652371"/>
            <a:ext cx="364668" cy="364459"/>
            <a:chOff x="2503672" y="1499971"/>
            <a:chExt cx="364668" cy="364459"/>
          </a:xfrm>
        </p:grpSpPr>
        <p:sp>
          <p:nvSpPr>
            <p:cNvPr id="20088" name="Google Shape;20088;p141"/>
            <p:cNvSpPr/>
            <p:nvPr/>
          </p:nvSpPr>
          <p:spPr>
            <a:xfrm>
              <a:off x="2509020" y="1505293"/>
              <a:ext cx="353895" cy="353816"/>
            </a:xfrm>
            <a:custGeom>
              <a:avLst/>
              <a:gdLst/>
              <a:ahLst/>
              <a:cxnLst/>
              <a:rect l="l" t="t" r="r" b="b"/>
              <a:pathLst>
                <a:path w="13501" h="13498" extrusionOk="0">
                  <a:moveTo>
                    <a:pt x="5448" y="1"/>
                  </a:moveTo>
                  <a:cubicBezTo>
                    <a:pt x="4839" y="4"/>
                    <a:pt x="4241" y="156"/>
                    <a:pt x="3703" y="437"/>
                  </a:cubicBezTo>
                  <a:lnTo>
                    <a:pt x="4139" y="873"/>
                  </a:lnTo>
                  <a:cubicBezTo>
                    <a:pt x="3672" y="996"/>
                    <a:pt x="3404" y="1070"/>
                    <a:pt x="2891" y="1341"/>
                  </a:cubicBezTo>
                  <a:cubicBezTo>
                    <a:pt x="1084" y="2290"/>
                    <a:pt x="219" y="4354"/>
                    <a:pt x="219" y="4354"/>
                  </a:cubicBezTo>
                  <a:lnTo>
                    <a:pt x="1091" y="4354"/>
                  </a:lnTo>
                  <a:cubicBezTo>
                    <a:pt x="1" y="6098"/>
                    <a:pt x="1" y="8493"/>
                    <a:pt x="1" y="8493"/>
                  </a:cubicBezTo>
                  <a:lnTo>
                    <a:pt x="655" y="8272"/>
                  </a:lnTo>
                  <a:cubicBezTo>
                    <a:pt x="655" y="8272"/>
                    <a:pt x="655" y="10230"/>
                    <a:pt x="1527" y="11538"/>
                  </a:cubicBezTo>
                  <a:lnTo>
                    <a:pt x="2181" y="11102"/>
                  </a:lnTo>
                  <a:cubicBezTo>
                    <a:pt x="2181" y="11102"/>
                    <a:pt x="2831" y="12192"/>
                    <a:pt x="3921" y="12843"/>
                  </a:cubicBezTo>
                  <a:lnTo>
                    <a:pt x="4357" y="12407"/>
                  </a:lnTo>
                  <a:cubicBezTo>
                    <a:pt x="4357" y="12407"/>
                    <a:pt x="5444" y="13279"/>
                    <a:pt x="6752" y="13497"/>
                  </a:cubicBezTo>
                  <a:cubicBezTo>
                    <a:pt x="8057" y="13279"/>
                    <a:pt x="9147" y="12407"/>
                    <a:pt x="9147" y="12407"/>
                  </a:cubicBezTo>
                  <a:lnTo>
                    <a:pt x="9583" y="12843"/>
                  </a:lnTo>
                  <a:cubicBezTo>
                    <a:pt x="10669" y="12192"/>
                    <a:pt x="11324" y="11102"/>
                    <a:pt x="11324" y="11102"/>
                  </a:cubicBezTo>
                  <a:lnTo>
                    <a:pt x="11978" y="11538"/>
                  </a:lnTo>
                  <a:cubicBezTo>
                    <a:pt x="12846" y="10230"/>
                    <a:pt x="12846" y="8272"/>
                    <a:pt x="12846" y="8272"/>
                  </a:cubicBezTo>
                  <a:lnTo>
                    <a:pt x="13500" y="8493"/>
                  </a:lnTo>
                  <a:cubicBezTo>
                    <a:pt x="13500" y="8493"/>
                    <a:pt x="13500" y="6098"/>
                    <a:pt x="12414" y="4354"/>
                  </a:cubicBezTo>
                  <a:lnTo>
                    <a:pt x="13282" y="4354"/>
                  </a:lnTo>
                  <a:cubicBezTo>
                    <a:pt x="13282" y="4354"/>
                    <a:pt x="12421" y="2287"/>
                    <a:pt x="10613" y="1341"/>
                  </a:cubicBezTo>
                  <a:cubicBezTo>
                    <a:pt x="10100" y="1070"/>
                    <a:pt x="9833" y="996"/>
                    <a:pt x="9365" y="873"/>
                  </a:cubicBezTo>
                  <a:lnTo>
                    <a:pt x="9801" y="437"/>
                  </a:lnTo>
                  <a:cubicBezTo>
                    <a:pt x="9259" y="156"/>
                    <a:pt x="8665" y="8"/>
                    <a:pt x="8057" y="1"/>
                  </a:cubicBezTo>
                  <a:cubicBezTo>
                    <a:pt x="7543" y="1"/>
                    <a:pt x="7181" y="152"/>
                    <a:pt x="6970" y="275"/>
                  </a:cubicBezTo>
                  <a:cubicBezTo>
                    <a:pt x="6903" y="314"/>
                    <a:pt x="6830" y="335"/>
                    <a:pt x="6752" y="335"/>
                  </a:cubicBezTo>
                  <a:cubicBezTo>
                    <a:pt x="6675" y="335"/>
                    <a:pt x="6601" y="314"/>
                    <a:pt x="6534" y="275"/>
                  </a:cubicBezTo>
                  <a:cubicBezTo>
                    <a:pt x="6323" y="152"/>
                    <a:pt x="5961" y="1"/>
                    <a:pt x="5448" y="1"/>
                  </a:cubicBezTo>
                  <a:close/>
                </a:path>
              </a:pathLst>
            </a:custGeom>
            <a:solidFill>
              <a:srgbClr val="718D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9" name="Google Shape;20089;p141"/>
            <p:cNvSpPr/>
            <p:nvPr/>
          </p:nvSpPr>
          <p:spPr>
            <a:xfrm>
              <a:off x="2730882" y="1539526"/>
              <a:ext cx="87366" cy="87104"/>
            </a:xfrm>
            <a:custGeom>
              <a:avLst/>
              <a:gdLst/>
              <a:ahLst/>
              <a:cxnLst/>
              <a:rect l="l" t="t" r="r" b="b"/>
              <a:pathLst>
                <a:path w="3333" h="3323" extrusionOk="0">
                  <a:moveTo>
                    <a:pt x="2513" y="1"/>
                  </a:moveTo>
                  <a:cubicBezTo>
                    <a:pt x="2461" y="1"/>
                    <a:pt x="2407" y="6"/>
                    <a:pt x="2353" y="17"/>
                  </a:cubicBezTo>
                  <a:cubicBezTo>
                    <a:pt x="1805" y="123"/>
                    <a:pt x="809" y="573"/>
                    <a:pt x="1" y="1213"/>
                  </a:cubicBezTo>
                  <a:lnTo>
                    <a:pt x="2100" y="3323"/>
                  </a:lnTo>
                  <a:cubicBezTo>
                    <a:pt x="2754" y="2651"/>
                    <a:pt x="3229" y="1505"/>
                    <a:pt x="3292" y="858"/>
                  </a:cubicBezTo>
                  <a:cubicBezTo>
                    <a:pt x="3333" y="388"/>
                    <a:pt x="2962" y="1"/>
                    <a:pt x="2513" y="1"/>
                  </a:cubicBezTo>
                  <a:close/>
                </a:path>
              </a:pathLst>
            </a:custGeom>
            <a:solidFill>
              <a:srgbClr val="A1BD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0" name="Google Shape;20090;p141"/>
            <p:cNvSpPr/>
            <p:nvPr/>
          </p:nvSpPr>
          <p:spPr>
            <a:xfrm>
              <a:off x="2755207" y="1553052"/>
              <a:ext cx="61704" cy="73578"/>
            </a:xfrm>
            <a:custGeom>
              <a:avLst/>
              <a:gdLst/>
              <a:ahLst/>
              <a:cxnLst/>
              <a:rect l="l" t="t" r="r" b="b"/>
              <a:pathLst>
                <a:path w="2354" h="2807" extrusionOk="0">
                  <a:moveTo>
                    <a:pt x="1841" y="1"/>
                  </a:moveTo>
                  <a:cubicBezTo>
                    <a:pt x="1805" y="1"/>
                    <a:pt x="1768" y="5"/>
                    <a:pt x="1731" y="15"/>
                  </a:cubicBezTo>
                  <a:cubicBezTo>
                    <a:pt x="1327" y="124"/>
                    <a:pt x="592" y="574"/>
                    <a:pt x="1" y="1210"/>
                  </a:cubicBezTo>
                  <a:lnTo>
                    <a:pt x="1154" y="2793"/>
                  </a:lnTo>
                  <a:lnTo>
                    <a:pt x="1172" y="2807"/>
                  </a:lnTo>
                  <a:cubicBezTo>
                    <a:pt x="1801" y="2160"/>
                    <a:pt x="2266" y="1077"/>
                    <a:pt x="2353" y="415"/>
                  </a:cubicBezTo>
                  <a:cubicBezTo>
                    <a:pt x="2254" y="168"/>
                    <a:pt x="2061" y="1"/>
                    <a:pt x="1841" y="1"/>
                  </a:cubicBezTo>
                  <a:close/>
                </a:path>
              </a:pathLst>
            </a:custGeom>
            <a:solidFill>
              <a:srgbClr val="92A8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1" name="Google Shape;20091;p141"/>
            <p:cNvSpPr/>
            <p:nvPr/>
          </p:nvSpPr>
          <p:spPr>
            <a:xfrm>
              <a:off x="2509124" y="1505293"/>
              <a:ext cx="176908" cy="353816"/>
            </a:xfrm>
            <a:custGeom>
              <a:avLst/>
              <a:gdLst/>
              <a:ahLst/>
              <a:cxnLst/>
              <a:rect l="l" t="t" r="r" b="b"/>
              <a:pathLst>
                <a:path w="6749" h="13498" extrusionOk="0">
                  <a:moveTo>
                    <a:pt x="5444" y="1"/>
                  </a:moveTo>
                  <a:cubicBezTo>
                    <a:pt x="4835" y="8"/>
                    <a:pt x="4237" y="156"/>
                    <a:pt x="3699" y="437"/>
                  </a:cubicBezTo>
                  <a:lnTo>
                    <a:pt x="4135" y="873"/>
                  </a:lnTo>
                  <a:cubicBezTo>
                    <a:pt x="3668" y="996"/>
                    <a:pt x="3400" y="1070"/>
                    <a:pt x="2887" y="1341"/>
                  </a:cubicBezTo>
                  <a:cubicBezTo>
                    <a:pt x="1080" y="2287"/>
                    <a:pt x="218" y="4354"/>
                    <a:pt x="218" y="4354"/>
                  </a:cubicBezTo>
                  <a:lnTo>
                    <a:pt x="1087" y="4354"/>
                  </a:lnTo>
                  <a:cubicBezTo>
                    <a:pt x="0" y="6098"/>
                    <a:pt x="0" y="8493"/>
                    <a:pt x="0" y="8493"/>
                  </a:cubicBezTo>
                  <a:lnTo>
                    <a:pt x="651" y="8272"/>
                  </a:lnTo>
                  <a:cubicBezTo>
                    <a:pt x="651" y="8272"/>
                    <a:pt x="651" y="10230"/>
                    <a:pt x="1523" y="11538"/>
                  </a:cubicBezTo>
                  <a:lnTo>
                    <a:pt x="2177" y="11102"/>
                  </a:lnTo>
                  <a:cubicBezTo>
                    <a:pt x="2177" y="11102"/>
                    <a:pt x="2827" y="12192"/>
                    <a:pt x="3917" y="12843"/>
                  </a:cubicBezTo>
                  <a:lnTo>
                    <a:pt x="4353" y="12407"/>
                  </a:lnTo>
                  <a:cubicBezTo>
                    <a:pt x="4353" y="12407"/>
                    <a:pt x="5443" y="13279"/>
                    <a:pt x="6748" y="13497"/>
                  </a:cubicBezTo>
                  <a:lnTo>
                    <a:pt x="6748" y="13497"/>
                  </a:lnTo>
                  <a:cubicBezTo>
                    <a:pt x="6722" y="13489"/>
                    <a:pt x="5167" y="12759"/>
                    <a:pt x="4934" y="2403"/>
                  </a:cubicBezTo>
                  <a:cubicBezTo>
                    <a:pt x="4934" y="2403"/>
                    <a:pt x="5563" y="1116"/>
                    <a:pt x="6625" y="317"/>
                  </a:cubicBezTo>
                  <a:cubicBezTo>
                    <a:pt x="6590" y="307"/>
                    <a:pt x="6558" y="293"/>
                    <a:pt x="6527" y="275"/>
                  </a:cubicBezTo>
                  <a:cubicBezTo>
                    <a:pt x="6316" y="152"/>
                    <a:pt x="5957" y="1"/>
                    <a:pt x="5444" y="1"/>
                  </a:cubicBezTo>
                  <a:close/>
                  <a:moveTo>
                    <a:pt x="6748" y="13497"/>
                  </a:moveTo>
                  <a:cubicBezTo>
                    <a:pt x="6748" y="13497"/>
                    <a:pt x="6748" y="13497"/>
                    <a:pt x="6748" y="13497"/>
                  </a:cubicBezTo>
                  <a:cubicBezTo>
                    <a:pt x="6748" y="13497"/>
                    <a:pt x="6748" y="13497"/>
                    <a:pt x="6748" y="13497"/>
                  </a:cubicBezTo>
                  <a:cubicBezTo>
                    <a:pt x="6748" y="13497"/>
                    <a:pt x="6748" y="13497"/>
                    <a:pt x="6748" y="13497"/>
                  </a:cubicBezTo>
                  <a:close/>
                </a:path>
              </a:pathLst>
            </a:custGeom>
            <a:solidFill>
              <a:srgbClr val="5174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2" name="Google Shape;20092;p141"/>
            <p:cNvSpPr/>
            <p:nvPr/>
          </p:nvSpPr>
          <p:spPr>
            <a:xfrm>
              <a:off x="2553764" y="1539526"/>
              <a:ext cx="87288" cy="87104"/>
            </a:xfrm>
            <a:custGeom>
              <a:avLst/>
              <a:gdLst/>
              <a:ahLst/>
              <a:cxnLst/>
              <a:rect l="l" t="t" r="r" b="b"/>
              <a:pathLst>
                <a:path w="3330" h="3323" extrusionOk="0">
                  <a:moveTo>
                    <a:pt x="820" y="1"/>
                  </a:moveTo>
                  <a:cubicBezTo>
                    <a:pt x="371" y="1"/>
                    <a:pt x="0" y="388"/>
                    <a:pt x="41" y="858"/>
                  </a:cubicBezTo>
                  <a:cubicBezTo>
                    <a:pt x="105" y="1505"/>
                    <a:pt x="579" y="2651"/>
                    <a:pt x="1233" y="3323"/>
                  </a:cubicBezTo>
                  <a:lnTo>
                    <a:pt x="3329" y="1213"/>
                  </a:lnTo>
                  <a:cubicBezTo>
                    <a:pt x="2527" y="573"/>
                    <a:pt x="1529" y="123"/>
                    <a:pt x="980" y="17"/>
                  </a:cubicBezTo>
                  <a:cubicBezTo>
                    <a:pt x="926" y="6"/>
                    <a:pt x="873" y="1"/>
                    <a:pt x="820" y="1"/>
                  </a:cubicBezTo>
                  <a:close/>
                </a:path>
              </a:pathLst>
            </a:custGeom>
            <a:solidFill>
              <a:srgbClr val="A1BD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3" name="Google Shape;20093;p141"/>
            <p:cNvSpPr/>
            <p:nvPr/>
          </p:nvSpPr>
          <p:spPr>
            <a:xfrm>
              <a:off x="2555101" y="1553052"/>
              <a:ext cx="61704" cy="73578"/>
            </a:xfrm>
            <a:custGeom>
              <a:avLst/>
              <a:gdLst/>
              <a:ahLst/>
              <a:cxnLst/>
              <a:rect l="l" t="t" r="r" b="b"/>
              <a:pathLst>
                <a:path w="2354" h="2807" extrusionOk="0">
                  <a:moveTo>
                    <a:pt x="513" y="1"/>
                  </a:moveTo>
                  <a:cubicBezTo>
                    <a:pt x="293" y="1"/>
                    <a:pt x="100" y="168"/>
                    <a:pt x="1" y="415"/>
                  </a:cubicBezTo>
                  <a:cubicBezTo>
                    <a:pt x="89" y="1077"/>
                    <a:pt x="553" y="2160"/>
                    <a:pt x="1182" y="2807"/>
                  </a:cubicBezTo>
                  <a:lnTo>
                    <a:pt x="1196" y="2793"/>
                  </a:lnTo>
                  <a:lnTo>
                    <a:pt x="2353" y="1210"/>
                  </a:lnTo>
                  <a:cubicBezTo>
                    <a:pt x="1759" y="574"/>
                    <a:pt x="1028" y="124"/>
                    <a:pt x="623" y="15"/>
                  </a:cubicBezTo>
                  <a:cubicBezTo>
                    <a:pt x="586" y="5"/>
                    <a:pt x="549" y="1"/>
                    <a:pt x="513" y="1"/>
                  </a:cubicBezTo>
                  <a:close/>
                </a:path>
              </a:pathLst>
            </a:custGeom>
            <a:solidFill>
              <a:srgbClr val="92A8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4" name="Google Shape;20094;p141"/>
            <p:cNvSpPr/>
            <p:nvPr/>
          </p:nvSpPr>
          <p:spPr>
            <a:xfrm>
              <a:off x="2554734" y="1568150"/>
              <a:ext cx="262544" cy="239608"/>
            </a:xfrm>
            <a:custGeom>
              <a:avLst/>
              <a:gdLst/>
              <a:ahLst/>
              <a:cxnLst/>
              <a:rect l="l" t="t" r="r" b="b"/>
              <a:pathLst>
                <a:path w="10016" h="9141" extrusionOk="0">
                  <a:moveTo>
                    <a:pt x="3105" y="1"/>
                  </a:moveTo>
                  <a:cubicBezTo>
                    <a:pt x="2842" y="1"/>
                    <a:pt x="2595" y="60"/>
                    <a:pt x="2395" y="216"/>
                  </a:cubicBezTo>
                  <a:cubicBezTo>
                    <a:pt x="437" y="1738"/>
                    <a:pt x="1" y="6095"/>
                    <a:pt x="219" y="6964"/>
                  </a:cubicBezTo>
                  <a:cubicBezTo>
                    <a:pt x="377" y="7600"/>
                    <a:pt x="1741" y="8708"/>
                    <a:pt x="3264" y="9140"/>
                  </a:cubicBezTo>
                  <a:lnTo>
                    <a:pt x="6749" y="9140"/>
                  </a:lnTo>
                  <a:cubicBezTo>
                    <a:pt x="8271" y="8704"/>
                    <a:pt x="9639" y="7597"/>
                    <a:pt x="9798" y="6964"/>
                  </a:cubicBezTo>
                  <a:cubicBezTo>
                    <a:pt x="10016" y="6095"/>
                    <a:pt x="9580" y="1738"/>
                    <a:pt x="7621" y="216"/>
                  </a:cubicBezTo>
                  <a:cubicBezTo>
                    <a:pt x="7422" y="60"/>
                    <a:pt x="7174" y="1"/>
                    <a:pt x="6911" y="1"/>
                  </a:cubicBezTo>
                  <a:cubicBezTo>
                    <a:pt x="6042" y="1"/>
                    <a:pt x="5008" y="652"/>
                    <a:pt x="5008" y="652"/>
                  </a:cubicBezTo>
                  <a:cubicBezTo>
                    <a:pt x="5008" y="652"/>
                    <a:pt x="3974" y="1"/>
                    <a:pt x="3105" y="1"/>
                  </a:cubicBezTo>
                  <a:close/>
                </a:path>
              </a:pathLst>
            </a:custGeom>
            <a:solidFill>
              <a:srgbClr val="BC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5" name="Google Shape;20095;p141"/>
            <p:cNvSpPr/>
            <p:nvPr/>
          </p:nvSpPr>
          <p:spPr>
            <a:xfrm>
              <a:off x="2554734" y="1568203"/>
              <a:ext cx="83723" cy="219451"/>
            </a:xfrm>
            <a:custGeom>
              <a:avLst/>
              <a:gdLst/>
              <a:ahLst/>
              <a:cxnLst/>
              <a:rect l="l" t="t" r="r" b="b"/>
              <a:pathLst>
                <a:path w="3194" h="8372" extrusionOk="0">
                  <a:moveTo>
                    <a:pt x="3104" y="1"/>
                  </a:moveTo>
                  <a:cubicBezTo>
                    <a:pt x="2842" y="1"/>
                    <a:pt x="2595" y="59"/>
                    <a:pt x="2395" y="214"/>
                  </a:cubicBezTo>
                  <a:cubicBezTo>
                    <a:pt x="437" y="1736"/>
                    <a:pt x="1" y="6093"/>
                    <a:pt x="219" y="6962"/>
                  </a:cubicBezTo>
                  <a:cubicBezTo>
                    <a:pt x="314" y="7345"/>
                    <a:pt x="848" y="7897"/>
                    <a:pt x="1590" y="8372"/>
                  </a:cubicBezTo>
                  <a:cubicBezTo>
                    <a:pt x="1580" y="8330"/>
                    <a:pt x="1566" y="8287"/>
                    <a:pt x="1562" y="8249"/>
                  </a:cubicBezTo>
                  <a:cubicBezTo>
                    <a:pt x="1393" y="7204"/>
                    <a:pt x="1787" y="2570"/>
                    <a:pt x="3194" y="3"/>
                  </a:cubicBezTo>
                  <a:cubicBezTo>
                    <a:pt x="3164" y="1"/>
                    <a:pt x="3134" y="1"/>
                    <a:pt x="3104" y="1"/>
                  </a:cubicBezTo>
                  <a:close/>
                </a:path>
              </a:pathLst>
            </a:custGeom>
            <a:solidFill>
              <a:srgbClr val="A1BD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6" name="Google Shape;20096;p141"/>
            <p:cNvSpPr/>
            <p:nvPr/>
          </p:nvSpPr>
          <p:spPr>
            <a:xfrm>
              <a:off x="2558614" y="1718322"/>
              <a:ext cx="254707" cy="89437"/>
            </a:xfrm>
            <a:custGeom>
              <a:avLst/>
              <a:gdLst/>
              <a:ahLst/>
              <a:cxnLst/>
              <a:rect l="l" t="t" r="r" b="b"/>
              <a:pathLst>
                <a:path w="9717" h="3412" extrusionOk="0">
                  <a:moveTo>
                    <a:pt x="9674" y="0"/>
                  </a:moveTo>
                  <a:lnTo>
                    <a:pt x="9674" y="0"/>
                  </a:lnTo>
                  <a:cubicBezTo>
                    <a:pt x="9667" y="50"/>
                    <a:pt x="9660" y="99"/>
                    <a:pt x="9650" y="145"/>
                  </a:cubicBezTo>
                  <a:cubicBezTo>
                    <a:pt x="9491" y="778"/>
                    <a:pt x="8127" y="1885"/>
                    <a:pt x="6601" y="2321"/>
                  </a:cubicBezTo>
                  <a:lnTo>
                    <a:pt x="3116" y="2321"/>
                  </a:lnTo>
                  <a:cubicBezTo>
                    <a:pt x="1593" y="1885"/>
                    <a:pt x="225" y="778"/>
                    <a:pt x="67" y="145"/>
                  </a:cubicBezTo>
                  <a:cubicBezTo>
                    <a:pt x="57" y="99"/>
                    <a:pt x="50" y="50"/>
                    <a:pt x="43" y="4"/>
                  </a:cubicBezTo>
                  <a:lnTo>
                    <a:pt x="43" y="4"/>
                  </a:lnTo>
                  <a:cubicBezTo>
                    <a:pt x="0" y="570"/>
                    <a:pt x="14" y="1013"/>
                    <a:pt x="67" y="1235"/>
                  </a:cubicBezTo>
                  <a:cubicBezTo>
                    <a:pt x="225" y="1871"/>
                    <a:pt x="1593" y="2979"/>
                    <a:pt x="3116" y="3411"/>
                  </a:cubicBezTo>
                  <a:lnTo>
                    <a:pt x="6601" y="3411"/>
                  </a:lnTo>
                  <a:cubicBezTo>
                    <a:pt x="8123" y="2975"/>
                    <a:pt x="9488" y="1868"/>
                    <a:pt x="9646" y="1235"/>
                  </a:cubicBezTo>
                  <a:cubicBezTo>
                    <a:pt x="9702" y="1017"/>
                    <a:pt x="9716" y="570"/>
                    <a:pt x="9674" y="0"/>
                  </a:cubicBez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7" name="Google Shape;20097;p141"/>
            <p:cNvSpPr/>
            <p:nvPr/>
          </p:nvSpPr>
          <p:spPr>
            <a:xfrm>
              <a:off x="2638614" y="1790668"/>
              <a:ext cx="94784" cy="39948"/>
            </a:xfrm>
            <a:custGeom>
              <a:avLst/>
              <a:gdLst/>
              <a:ahLst/>
              <a:cxnLst/>
              <a:rect l="l" t="t" r="r" b="b"/>
              <a:pathLst>
                <a:path w="3616" h="1524" extrusionOk="0">
                  <a:moveTo>
                    <a:pt x="1808" y="1"/>
                  </a:moveTo>
                  <a:lnTo>
                    <a:pt x="1" y="300"/>
                  </a:lnTo>
                  <a:cubicBezTo>
                    <a:pt x="117" y="1007"/>
                    <a:pt x="729" y="1523"/>
                    <a:pt x="1442" y="1523"/>
                  </a:cubicBezTo>
                  <a:lnTo>
                    <a:pt x="2174" y="1523"/>
                  </a:lnTo>
                  <a:cubicBezTo>
                    <a:pt x="2888" y="1523"/>
                    <a:pt x="3496" y="1010"/>
                    <a:pt x="3616" y="307"/>
                  </a:cubicBezTo>
                  <a:lnTo>
                    <a:pt x="1808" y="1"/>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8" name="Google Shape;20098;p141"/>
            <p:cNvSpPr/>
            <p:nvPr/>
          </p:nvSpPr>
          <p:spPr>
            <a:xfrm>
              <a:off x="2617513" y="1744953"/>
              <a:ext cx="136987" cy="57169"/>
            </a:xfrm>
            <a:custGeom>
              <a:avLst/>
              <a:gdLst/>
              <a:ahLst/>
              <a:cxnLst/>
              <a:rect l="l" t="t" r="r" b="b"/>
              <a:pathLst>
                <a:path w="5226" h="2181" extrusionOk="0">
                  <a:moveTo>
                    <a:pt x="1414" y="1"/>
                  </a:moveTo>
                  <a:cubicBezTo>
                    <a:pt x="633" y="1"/>
                    <a:pt x="0" y="489"/>
                    <a:pt x="0" y="1091"/>
                  </a:cubicBezTo>
                  <a:cubicBezTo>
                    <a:pt x="0" y="1692"/>
                    <a:pt x="633" y="2181"/>
                    <a:pt x="1414" y="2181"/>
                  </a:cubicBezTo>
                  <a:cubicBezTo>
                    <a:pt x="1920" y="2181"/>
                    <a:pt x="2363" y="1977"/>
                    <a:pt x="2613" y="1667"/>
                  </a:cubicBezTo>
                  <a:cubicBezTo>
                    <a:pt x="2863" y="1977"/>
                    <a:pt x="3306" y="2181"/>
                    <a:pt x="3809" y="2181"/>
                  </a:cubicBezTo>
                  <a:cubicBezTo>
                    <a:pt x="4593" y="2181"/>
                    <a:pt x="5226" y="1692"/>
                    <a:pt x="5226" y="1091"/>
                  </a:cubicBezTo>
                  <a:cubicBezTo>
                    <a:pt x="5226" y="489"/>
                    <a:pt x="4593" y="1"/>
                    <a:pt x="3809" y="1"/>
                  </a:cubicBezTo>
                  <a:cubicBezTo>
                    <a:pt x="3306" y="1"/>
                    <a:pt x="2863" y="205"/>
                    <a:pt x="2613" y="511"/>
                  </a:cubicBezTo>
                  <a:cubicBezTo>
                    <a:pt x="2363" y="205"/>
                    <a:pt x="1920" y="1"/>
                    <a:pt x="1414" y="1"/>
                  </a:cubicBez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9" name="Google Shape;20099;p141"/>
            <p:cNvSpPr/>
            <p:nvPr/>
          </p:nvSpPr>
          <p:spPr>
            <a:xfrm>
              <a:off x="2649859" y="1741729"/>
              <a:ext cx="72294" cy="30118"/>
            </a:xfrm>
            <a:custGeom>
              <a:avLst/>
              <a:gdLst/>
              <a:ahLst/>
              <a:cxnLst/>
              <a:rect l="l" t="t" r="r" b="b"/>
              <a:pathLst>
                <a:path w="2758" h="1149" extrusionOk="0">
                  <a:moveTo>
                    <a:pt x="384" y="1"/>
                  </a:moveTo>
                  <a:cubicBezTo>
                    <a:pt x="120" y="1"/>
                    <a:pt x="1" y="335"/>
                    <a:pt x="205" y="507"/>
                  </a:cubicBezTo>
                  <a:lnTo>
                    <a:pt x="665" y="890"/>
                  </a:lnTo>
                  <a:cubicBezTo>
                    <a:pt x="873" y="1063"/>
                    <a:pt x="1126" y="1149"/>
                    <a:pt x="1379" y="1149"/>
                  </a:cubicBezTo>
                  <a:cubicBezTo>
                    <a:pt x="1632" y="1149"/>
                    <a:pt x="1886" y="1063"/>
                    <a:pt x="2093" y="890"/>
                  </a:cubicBezTo>
                  <a:lnTo>
                    <a:pt x="2554" y="507"/>
                  </a:lnTo>
                  <a:cubicBezTo>
                    <a:pt x="2758" y="335"/>
                    <a:pt x="2638" y="1"/>
                    <a:pt x="2371" y="1"/>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0" name="Google Shape;20100;p141"/>
            <p:cNvSpPr/>
            <p:nvPr/>
          </p:nvSpPr>
          <p:spPr>
            <a:xfrm>
              <a:off x="2611799" y="1670746"/>
              <a:ext cx="34312" cy="40053"/>
            </a:xfrm>
            <a:custGeom>
              <a:avLst/>
              <a:gdLst/>
              <a:ahLst/>
              <a:cxnLst/>
              <a:rect l="l" t="t" r="r" b="b"/>
              <a:pathLst>
                <a:path w="1309" h="1528" extrusionOk="0">
                  <a:moveTo>
                    <a:pt x="654" y="1"/>
                  </a:moveTo>
                  <a:cubicBezTo>
                    <a:pt x="292" y="1"/>
                    <a:pt x="0" y="293"/>
                    <a:pt x="0" y="655"/>
                  </a:cubicBezTo>
                  <a:lnTo>
                    <a:pt x="0" y="873"/>
                  </a:lnTo>
                  <a:cubicBezTo>
                    <a:pt x="0" y="1235"/>
                    <a:pt x="292" y="1527"/>
                    <a:pt x="654" y="1527"/>
                  </a:cubicBezTo>
                  <a:cubicBezTo>
                    <a:pt x="1013" y="1527"/>
                    <a:pt x="1305" y="1235"/>
                    <a:pt x="1309" y="877"/>
                  </a:cubicBezTo>
                  <a:lnTo>
                    <a:pt x="1309" y="655"/>
                  </a:lnTo>
                  <a:cubicBezTo>
                    <a:pt x="1309" y="293"/>
                    <a:pt x="1017" y="1"/>
                    <a:pt x="654"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1" name="Google Shape;20101;p141"/>
            <p:cNvSpPr/>
            <p:nvPr/>
          </p:nvSpPr>
          <p:spPr>
            <a:xfrm>
              <a:off x="2628942" y="1670851"/>
              <a:ext cx="17169" cy="28519"/>
            </a:xfrm>
            <a:custGeom>
              <a:avLst/>
              <a:gdLst/>
              <a:ahLst/>
              <a:cxnLst/>
              <a:rect l="l" t="t" r="r" b="b"/>
              <a:pathLst>
                <a:path w="655" h="1088" extrusionOk="0">
                  <a:moveTo>
                    <a:pt x="0" y="0"/>
                  </a:moveTo>
                  <a:lnTo>
                    <a:pt x="0" y="760"/>
                  </a:lnTo>
                  <a:cubicBezTo>
                    <a:pt x="0" y="943"/>
                    <a:pt x="145" y="1087"/>
                    <a:pt x="327" y="1087"/>
                  </a:cubicBezTo>
                  <a:cubicBezTo>
                    <a:pt x="507" y="1087"/>
                    <a:pt x="655" y="943"/>
                    <a:pt x="655" y="760"/>
                  </a:cubicBezTo>
                  <a:lnTo>
                    <a:pt x="655" y="651"/>
                  </a:lnTo>
                  <a:cubicBezTo>
                    <a:pt x="655" y="292"/>
                    <a:pt x="359" y="0"/>
                    <a:pt x="0"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2" name="Google Shape;20102;p141"/>
            <p:cNvSpPr/>
            <p:nvPr/>
          </p:nvSpPr>
          <p:spPr>
            <a:xfrm>
              <a:off x="2623227" y="1676460"/>
              <a:ext cx="11455" cy="11481"/>
            </a:xfrm>
            <a:custGeom>
              <a:avLst/>
              <a:gdLst/>
              <a:ahLst/>
              <a:cxnLst/>
              <a:rect l="l" t="t" r="r" b="b"/>
              <a:pathLst>
                <a:path w="437" h="438" extrusionOk="0">
                  <a:moveTo>
                    <a:pt x="218" y="1"/>
                  </a:moveTo>
                  <a:cubicBezTo>
                    <a:pt x="99" y="1"/>
                    <a:pt x="0" y="99"/>
                    <a:pt x="0" y="219"/>
                  </a:cubicBezTo>
                  <a:cubicBezTo>
                    <a:pt x="0" y="339"/>
                    <a:pt x="99" y="437"/>
                    <a:pt x="218" y="437"/>
                  </a:cubicBezTo>
                  <a:cubicBezTo>
                    <a:pt x="338" y="437"/>
                    <a:pt x="436" y="339"/>
                    <a:pt x="436" y="219"/>
                  </a:cubicBezTo>
                  <a:cubicBezTo>
                    <a:pt x="436" y="99"/>
                    <a:pt x="338" y="1"/>
                    <a:pt x="21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3" name="Google Shape;20103;p141"/>
            <p:cNvSpPr/>
            <p:nvPr/>
          </p:nvSpPr>
          <p:spPr>
            <a:xfrm>
              <a:off x="2725902" y="1670746"/>
              <a:ext cx="34312" cy="40053"/>
            </a:xfrm>
            <a:custGeom>
              <a:avLst/>
              <a:gdLst/>
              <a:ahLst/>
              <a:cxnLst/>
              <a:rect l="l" t="t" r="r" b="b"/>
              <a:pathLst>
                <a:path w="1309" h="1528" extrusionOk="0">
                  <a:moveTo>
                    <a:pt x="655" y="1"/>
                  </a:moveTo>
                  <a:cubicBezTo>
                    <a:pt x="293" y="1"/>
                    <a:pt x="1" y="293"/>
                    <a:pt x="1" y="655"/>
                  </a:cubicBezTo>
                  <a:lnTo>
                    <a:pt x="1" y="873"/>
                  </a:lnTo>
                  <a:cubicBezTo>
                    <a:pt x="1" y="1235"/>
                    <a:pt x="293" y="1527"/>
                    <a:pt x="655" y="1527"/>
                  </a:cubicBezTo>
                  <a:cubicBezTo>
                    <a:pt x="1017" y="1527"/>
                    <a:pt x="1309" y="1235"/>
                    <a:pt x="1309" y="873"/>
                  </a:cubicBezTo>
                  <a:lnTo>
                    <a:pt x="1309" y="655"/>
                  </a:lnTo>
                  <a:cubicBezTo>
                    <a:pt x="1309" y="293"/>
                    <a:pt x="1017" y="1"/>
                    <a:pt x="655"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4" name="Google Shape;20104;p141"/>
            <p:cNvSpPr/>
            <p:nvPr/>
          </p:nvSpPr>
          <p:spPr>
            <a:xfrm>
              <a:off x="2743045" y="1670851"/>
              <a:ext cx="17169" cy="28519"/>
            </a:xfrm>
            <a:custGeom>
              <a:avLst/>
              <a:gdLst/>
              <a:ahLst/>
              <a:cxnLst/>
              <a:rect l="l" t="t" r="r" b="b"/>
              <a:pathLst>
                <a:path w="655" h="1088" extrusionOk="0">
                  <a:moveTo>
                    <a:pt x="1" y="0"/>
                  </a:moveTo>
                  <a:lnTo>
                    <a:pt x="1" y="760"/>
                  </a:lnTo>
                  <a:cubicBezTo>
                    <a:pt x="1" y="943"/>
                    <a:pt x="149" y="1087"/>
                    <a:pt x="328" y="1087"/>
                  </a:cubicBezTo>
                  <a:cubicBezTo>
                    <a:pt x="507" y="1087"/>
                    <a:pt x="655" y="943"/>
                    <a:pt x="655" y="760"/>
                  </a:cubicBezTo>
                  <a:lnTo>
                    <a:pt x="655" y="651"/>
                  </a:lnTo>
                  <a:cubicBezTo>
                    <a:pt x="655" y="292"/>
                    <a:pt x="363" y="0"/>
                    <a:pt x="1"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5" name="Google Shape;20105;p141"/>
            <p:cNvSpPr/>
            <p:nvPr/>
          </p:nvSpPr>
          <p:spPr>
            <a:xfrm>
              <a:off x="2737331" y="1676460"/>
              <a:ext cx="11455" cy="11481"/>
            </a:xfrm>
            <a:custGeom>
              <a:avLst/>
              <a:gdLst/>
              <a:ahLst/>
              <a:cxnLst/>
              <a:rect l="l" t="t" r="r" b="b"/>
              <a:pathLst>
                <a:path w="437" h="438" extrusionOk="0">
                  <a:moveTo>
                    <a:pt x="219" y="1"/>
                  </a:moveTo>
                  <a:cubicBezTo>
                    <a:pt x="99" y="1"/>
                    <a:pt x="1" y="99"/>
                    <a:pt x="1" y="219"/>
                  </a:cubicBezTo>
                  <a:cubicBezTo>
                    <a:pt x="1" y="339"/>
                    <a:pt x="99" y="437"/>
                    <a:pt x="219" y="437"/>
                  </a:cubicBezTo>
                  <a:cubicBezTo>
                    <a:pt x="338" y="437"/>
                    <a:pt x="437" y="339"/>
                    <a:pt x="437" y="219"/>
                  </a:cubicBezTo>
                  <a:cubicBezTo>
                    <a:pt x="437" y="99"/>
                    <a:pt x="338" y="1"/>
                    <a:pt x="21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6" name="Google Shape;20106;p141"/>
            <p:cNvSpPr/>
            <p:nvPr/>
          </p:nvSpPr>
          <p:spPr>
            <a:xfrm>
              <a:off x="2649781" y="1741729"/>
              <a:ext cx="46475" cy="30092"/>
            </a:xfrm>
            <a:custGeom>
              <a:avLst/>
              <a:gdLst/>
              <a:ahLst/>
              <a:cxnLst/>
              <a:rect l="l" t="t" r="r" b="b"/>
              <a:pathLst>
                <a:path w="1773" h="1148" extrusionOk="0">
                  <a:moveTo>
                    <a:pt x="387" y="1"/>
                  </a:moveTo>
                  <a:cubicBezTo>
                    <a:pt x="123" y="1"/>
                    <a:pt x="0" y="335"/>
                    <a:pt x="208" y="507"/>
                  </a:cubicBezTo>
                  <a:lnTo>
                    <a:pt x="668" y="890"/>
                  </a:lnTo>
                  <a:cubicBezTo>
                    <a:pt x="873" y="1060"/>
                    <a:pt x="1126" y="1148"/>
                    <a:pt x="1381" y="1148"/>
                  </a:cubicBezTo>
                  <a:cubicBezTo>
                    <a:pt x="1513" y="1148"/>
                    <a:pt x="1646" y="1124"/>
                    <a:pt x="1772" y="1077"/>
                  </a:cubicBezTo>
                  <a:cubicBezTo>
                    <a:pt x="1678" y="1017"/>
                    <a:pt x="1586" y="943"/>
                    <a:pt x="1512" y="859"/>
                  </a:cubicBezTo>
                  <a:lnTo>
                    <a:pt x="1052" y="328"/>
                  </a:lnTo>
                  <a:cubicBezTo>
                    <a:pt x="974" y="236"/>
                    <a:pt x="939" y="120"/>
                    <a:pt x="946"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7" name="Google Shape;20107;p141"/>
            <p:cNvSpPr/>
            <p:nvPr/>
          </p:nvSpPr>
          <p:spPr>
            <a:xfrm>
              <a:off x="2558614" y="1718400"/>
              <a:ext cx="37825" cy="69253"/>
            </a:xfrm>
            <a:custGeom>
              <a:avLst/>
              <a:gdLst/>
              <a:ahLst/>
              <a:cxnLst/>
              <a:rect l="l" t="t" r="r" b="b"/>
              <a:pathLst>
                <a:path w="1443" h="2642" extrusionOk="0">
                  <a:moveTo>
                    <a:pt x="46" y="1"/>
                  </a:moveTo>
                  <a:lnTo>
                    <a:pt x="46" y="1"/>
                  </a:lnTo>
                  <a:cubicBezTo>
                    <a:pt x="0" y="567"/>
                    <a:pt x="14" y="1010"/>
                    <a:pt x="71" y="1232"/>
                  </a:cubicBezTo>
                  <a:cubicBezTo>
                    <a:pt x="166" y="1615"/>
                    <a:pt x="700" y="2167"/>
                    <a:pt x="1442" y="2642"/>
                  </a:cubicBezTo>
                  <a:cubicBezTo>
                    <a:pt x="1432" y="2600"/>
                    <a:pt x="1418" y="2557"/>
                    <a:pt x="1414" y="2519"/>
                  </a:cubicBezTo>
                  <a:cubicBezTo>
                    <a:pt x="1379" y="2311"/>
                    <a:pt x="1368" y="1960"/>
                    <a:pt x="1382" y="1513"/>
                  </a:cubicBezTo>
                  <a:cubicBezTo>
                    <a:pt x="672" y="1045"/>
                    <a:pt x="162" y="514"/>
                    <a:pt x="71" y="142"/>
                  </a:cubicBezTo>
                  <a:cubicBezTo>
                    <a:pt x="60" y="96"/>
                    <a:pt x="50" y="47"/>
                    <a:pt x="4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8" name="Google Shape;20108;p141"/>
            <p:cNvSpPr/>
            <p:nvPr/>
          </p:nvSpPr>
          <p:spPr>
            <a:xfrm>
              <a:off x="2642572" y="1736382"/>
              <a:ext cx="86868" cy="40787"/>
            </a:xfrm>
            <a:custGeom>
              <a:avLst/>
              <a:gdLst/>
              <a:ahLst/>
              <a:cxnLst/>
              <a:rect l="l" t="t" r="r" b="b"/>
              <a:pathLst>
                <a:path w="3314" h="1556" extrusionOk="0">
                  <a:moveTo>
                    <a:pt x="2652" y="409"/>
                  </a:moveTo>
                  <a:cubicBezTo>
                    <a:pt x="2684" y="409"/>
                    <a:pt x="2716" y="430"/>
                    <a:pt x="2726" y="461"/>
                  </a:cubicBezTo>
                  <a:cubicBezTo>
                    <a:pt x="2740" y="493"/>
                    <a:pt x="2730" y="532"/>
                    <a:pt x="2702" y="553"/>
                  </a:cubicBezTo>
                  <a:lnTo>
                    <a:pt x="2237" y="940"/>
                  </a:lnTo>
                  <a:cubicBezTo>
                    <a:pt x="2070" y="1080"/>
                    <a:pt x="1864" y="1151"/>
                    <a:pt x="1657" y="1151"/>
                  </a:cubicBezTo>
                  <a:cubicBezTo>
                    <a:pt x="1451" y="1151"/>
                    <a:pt x="1244" y="1080"/>
                    <a:pt x="1077" y="940"/>
                  </a:cubicBezTo>
                  <a:lnTo>
                    <a:pt x="613" y="553"/>
                  </a:lnTo>
                  <a:cubicBezTo>
                    <a:pt x="585" y="532"/>
                    <a:pt x="574" y="493"/>
                    <a:pt x="588" y="461"/>
                  </a:cubicBezTo>
                  <a:cubicBezTo>
                    <a:pt x="599" y="430"/>
                    <a:pt x="630" y="409"/>
                    <a:pt x="666" y="409"/>
                  </a:cubicBezTo>
                  <a:close/>
                  <a:moveTo>
                    <a:pt x="662" y="1"/>
                  </a:moveTo>
                  <a:cubicBezTo>
                    <a:pt x="205" y="1"/>
                    <a:pt x="1" y="574"/>
                    <a:pt x="353" y="866"/>
                  </a:cubicBezTo>
                  <a:lnTo>
                    <a:pt x="813" y="1253"/>
                  </a:lnTo>
                  <a:cubicBezTo>
                    <a:pt x="1058" y="1455"/>
                    <a:pt x="1357" y="1556"/>
                    <a:pt x="1657" y="1556"/>
                  </a:cubicBezTo>
                  <a:cubicBezTo>
                    <a:pt x="1957" y="1556"/>
                    <a:pt x="2257" y="1455"/>
                    <a:pt x="2501" y="1253"/>
                  </a:cubicBezTo>
                  <a:lnTo>
                    <a:pt x="2962" y="866"/>
                  </a:lnTo>
                  <a:cubicBezTo>
                    <a:pt x="3313" y="574"/>
                    <a:pt x="3106" y="1"/>
                    <a:pt x="26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9" name="Google Shape;20109;p141"/>
            <p:cNvSpPr/>
            <p:nvPr/>
          </p:nvSpPr>
          <p:spPr>
            <a:xfrm>
              <a:off x="2606451" y="1665425"/>
              <a:ext cx="45007" cy="50721"/>
            </a:xfrm>
            <a:custGeom>
              <a:avLst/>
              <a:gdLst/>
              <a:ahLst/>
              <a:cxnLst/>
              <a:rect l="l" t="t" r="r" b="b"/>
              <a:pathLst>
                <a:path w="1717" h="1935" extrusionOk="0">
                  <a:moveTo>
                    <a:pt x="858" y="0"/>
                  </a:moveTo>
                  <a:cubicBezTo>
                    <a:pt x="384" y="4"/>
                    <a:pt x="0" y="387"/>
                    <a:pt x="0" y="858"/>
                  </a:cubicBezTo>
                  <a:lnTo>
                    <a:pt x="0" y="1080"/>
                  </a:lnTo>
                  <a:cubicBezTo>
                    <a:pt x="0" y="1551"/>
                    <a:pt x="384" y="1934"/>
                    <a:pt x="858" y="1934"/>
                  </a:cubicBezTo>
                  <a:cubicBezTo>
                    <a:pt x="1330" y="1934"/>
                    <a:pt x="1716" y="1551"/>
                    <a:pt x="1716" y="1080"/>
                  </a:cubicBezTo>
                  <a:lnTo>
                    <a:pt x="1713" y="858"/>
                  </a:lnTo>
                  <a:cubicBezTo>
                    <a:pt x="1713" y="723"/>
                    <a:pt x="1612" y="655"/>
                    <a:pt x="1511" y="655"/>
                  </a:cubicBezTo>
                  <a:cubicBezTo>
                    <a:pt x="1410" y="655"/>
                    <a:pt x="1309" y="723"/>
                    <a:pt x="1309" y="858"/>
                  </a:cubicBezTo>
                  <a:lnTo>
                    <a:pt x="1309" y="1080"/>
                  </a:lnTo>
                  <a:cubicBezTo>
                    <a:pt x="1298" y="1322"/>
                    <a:pt x="1101" y="1516"/>
                    <a:pt x="858" y="1516"/>
                  </a:cubicBezTo>
                  <a:cubicBezTo>
                    <a:pt x="616" y="1516"/>
                    <a:pt x="415" y="1322"/>
                    <a:pt x="408" y="1080"/>
                  </a:cubicBezTo>
                  <a:lnTo>
                    <a:pt x="408" y="858"/>
                  </a:lnTo>
                  <a:cubicBezTo>
                    <a:pt x="408" y="612"/>
                    <a:pt x="609" y="408"/>
                    <a:pt x="858" y="408"/>
                  </a:cubicBezTo>
                  <a:cubicBezTo>
                    <a:pt x="971" y="408"/>
                    <a:pt x="1062" y="316"/>
                    <a:pt x="1062" y="204"/>
                  </a:cubicBezTo>
                  <a:cubicBezTo>
                    <a:pt x="1062" y="91"/>
                    <a:pt x="971" y="0"/>
                    <a:pt x="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0" name="Google Shape;20110;p141"/>
            <p:cNvSpPr/>
            <p:nvPr/>
          </p:nvSpPr>
          <p:spPr>
            <a:xfrm>
              <a:off x="2720659" y="1665425"/>
              <a:ext cx="44902" cy="50721"/>
            </a:xfrm>
            <a:custGeom>
              <a:avLst/>
              <a:gdLst/>
              <a:ahLst/>
              <a:cxnLst/>
              <a:rect l="l" t="t" r="r" b="b"/>
              <a:pathLst>
                <a:path w="1713" h="1935" extrusionOk="0">
                  <a:moveTo>
                    <a:pt x="855" y="0"/>
                  </a:moveTo>
                  <a:cubicBezTo>
                    <a:pt x="384" y="0"/>
                    <a:pt x="0" y="383"/>
                    <a:pt x="0" y="858"/>
                  </a:cubicBezTo>
                  <a:lnTo>
                    <a:pt x="0" y="1076"/>
                  </a:lnTo>
                  <a:cubicBezTo>
                    <a:pt x="0" y="1551"/>
                    <a:pt x="384" y="1934"/>
                    <a:pt x="855" y="1934"/>
                  </a:cubicBezTo>
                  <a:cubicBezTo>
                    <a:pt x="1330" y="1934"/>
                    <a:pt x="1713" y="1551"/>
                    <a:pt x="1713" y="1076"/>
                  </a:cubicBezTo>
                  <a:lnTo>
                    <a:pt x="1713" y="858"/>
                  </a:lnTo>
                  <a:cubicBezTo>
                    <a:pt x="1713" y="721"/>
                    <a:pt x="1611" y="652"/>
                    <a:pt x="1509" y="652"/>
                  </a:cubicBezTo>
                  <a:cubicBezTo>
                    <a:pt x="1407" y="652"/>
                    <a:pt x="1305" y="721"/>
                    <a:pt x="1305" y="858"/>
                  </a:cubicBezTo>
                  <a:lnTo>
                    <a:pt x="1305" y="1076"/>
                  </a:lnTo>
                  <a:cubicBezTo>
                    <a:pt x="1298" y="1319"/>
                    <a:pt x="1097" y="1512"/>
                    <a:pt x="855" y="1512"/>
                  </a:cubicBezTo>
                  <a:cubicBezTo>
                    <a:pt x="612" y="1512"/>
                    <a:pt x="412" y="1319"/>
                    <a:pt x="405" y="1076"/>
                  </a:cubicBezTo>
                  <a:lnTo>
                    <a:pt x="405" y="858"/>
                  </a:lnTo>
                  <a:cubicBezTo>
                    <a:pt x="405" y="608"/>
                    <a:pt x="609" y="408"/>
                    <a:pt x="855" y="408"/>
                  </a:cubicBezTo>
                  <a:cubicBezTo>
                    <a:pt x="967" y="408"/>
                    <a:pt x="1059" y="316"/>
                    <a:pt x="1059" y="204"/>
                  </a:cubicBezTo>
                  <a:cubicBezTo>
                    <a:pt x="1059" y="91"/>
                    <a:pt x="967" y="0"/>
                    <a:pt x="8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1" name="Google Shape;20111;p141"/>
            <p:cNvSpPr/>
            <p:nvPr/>
          </p:nvSpPr>
          <p:spPr>
            <a:xfrm>
              <a:off x="2503672" y="1499971"/>
              <a:ext cx="364668" cy="364459"/>
            </a:xfrm>
            <a:custGeom>
              <a:avLst/>
              <a:gdLst/>
              <a:ahLst/>
              <a:cxnLst/>
              <a:rect l="l" t="t" r="r" b="b"/>
              <a:pathLst>
                <a:path w="13912" h="13904" extrusionOk="0">
                  <a:moveTo>
                    <a:pt x="2742" y="1713"/>
                  </a:moveTo>
                  <a:cubicBezTo>
                    <a:pt x="2778" y="1713"/>
                    <a:pt x="2815" y="1717"/>
                    <a:pt x="2852" y="1723"/>
                  </a:cubicBezTo>
                  <a:cubicBezTo>
                    <a:pt x="3070" y="1769"/>
                    <a:pt x="3774" y="1938"/>
                    <a:pt x="4572" y="2469"/>
                  </a:cubicBezTo>
                  <a:cubicBezTo>
                    <a:pt x="4445" y="2511"/>
                    <a:pt x="4326" y="2574"/>
                    <a:pt x="4217" y="2655"/>
                  </a:cubicBezTo>
                  <a:cubicBezTo>
                    <a:pt x="4171" y="2694"/>
                    <a:pt x="4122" y="2732"/>
                    <a:pt x="4073" y="2778"/>
                  </a:cubicBezTo>
                  <a:cubicBezTo>
                    <a:pt x="3514" y="2226"/>
                    <a:pt x="2916" y="1920"/>
                    <a:pt x="2575" y="1871"/>
                  </a:cubicBezTo>
                  <a:cubicBezTo>
                    <a:pt x="2501" y="1860"/>
                    <a:pt x="2430" y="1853"/>
                    <a:pt x="2357" y="1853"/>
                  </a:cubicBezTo>
                  <a:cubicBezTo>
                    <a:pt x="2465" y="1761"/>
                    <a:pt x="2601" y="1713"/>
                    <a:pt x="2742" y="1713"/>
                  </a:cubicBezTo>
                  <a:close/>
                  <a:moveTo>
                    <a:pt x="8264" y="408"/>
                  </a:moveTo>
                  <a:cubicBezTo>
                    <a:pt x="8742" y="415"/>
                    <a:pt x="9217" y="513"/>
                    <a:pt x="9657" y="700"/>
                  </a:cubicBezTo>
                  <a:lnTo>
                    <a:pt x="9425" y="932"/>
                  </a:lnTo>
                  <a:cubicBezTo>
                    <a:pt x="9316" y="1041"/>
                    <a:pt x="9365" y="1231"/>
                    <a:pt x="9516" y="1273"/>
                  </a:cubicBezTo>
                  <a:cubicBezTo>
                    <a:pt x="9780" y="1340"/>
                    <a:pt x="10037" y="1428"/>
                    <a:pt x="10286" y="1530"/>
                  </a:cubicBezTo>
                  <a:cubicBezTo>
                    <a:pt x="9731" y="1737"/>
                    <a:pt x="9207" y="2033"/>
                    <a:pt x="8735" y="2402"/>
                  </a:cubicBezTo>
                  <a:cubicBezTo>
                    <a:pt x="8440" y="2423"/>
                    <a:pt x="8152" y="2490"/>
                    <a:pt x="7874" y="2595"/>
                  </a:cubicBezTo>
                  <a:cubicBezTo>
                    <a:pt x="7554" y="2708"/>
                    <a:pt x="7248" y="2848"/>
                    <a:pt x="6956" y="3017"/>
                  </a:cubicBezTo>
                  <a:cubicBezTo>
                    <a:pt x="6664" y="2848"/>
                    <a:pt x="6355" y="2708"/>
                    <a:pt x="6038" y="2595"/>
                  </a:cubicBezTo>
                  <a:cubicBezTo>
                    <a:pt x="5761" y="2490"/>
                    <a:pt x="5472" y="2426"/>
                    <a:pt x="5177" y="2402"/>
                  </a:cubicBezTo>
                  <a:cubicBezTo>
                    <a:pt x="4706" y="2036"/>
                    <a:pt x="4182" y="1741"/>
                    <a:pt x="3626" y="1530"/>
                  </a:cubicBezTo>
                  <a:cubicBezTo>
                    <a:pt x="3876" y="1428"/>
                    <a:pt x="4132" y="1340"/>
                    <a:pt x="4396" y="1273"/>
                  </a:cubicBezTo>
                  <a:cubicBezTo>
                    <a:pt x="4547" y="1231"/>
                    <a:pt x="4597" y="1041"/>
                    <a:pt x="4488" y="932"/>
                  </a:cubicBezTo>
                  <a:lnTo>
                    <a:pt x="4256" y="700"/>
                  </a:lnTo>
                  <a:cubicBezTo>
                    <a:pt x="4699" y="510"/>
                    <a:pt x="5173" y="411"/>
                    <a:pt x="5652" y="408"/>
                  </a:cubicBezTo>
                  <a:cubicBezTo>
                    <a:pt x="6116" y="408"/>
                    <a:pt x="6443" y="542"/>
                    <a:pt x="6633" y="654"/>
                  </a:cubicBezTo>
                  <a:cubicBezTo>
                    <a:pt x="6733" y="714"/>
                    <a:pt x="6845" y="744"/>
                    <a:pt x="6958" y="744"/>
                  </a:cubicBezTo>
                  <a:cubicBezTo>
                    <a:pt x="7070" y="744"/>
                    <a:pt x="7183" y="714"/>
                    <a:pt x="7283" y="654"/>
                  </a:cubicBezTo>
                  <a:cubicBezTo>
                    <a:pt x="7473" y="542"/>
                    <a:pt x="7800" y="408"/>
                    <a:pt x="8264" y="408"/>
                  </a:cubicBezTo>
                  <a:close/>
                  <a:moveTo>
                    <a:pt x="11173" y="1712"/>
                  </a:moveTo>
                  <a:cubicBezTo>
                    <a:pt x="11312" y="1712"/>
                    <a:pt x="11448" y="1762"/>
                    <a:pt x="11556" y="1853"/>
                  </a:cubicBezTo>
                  <a:cubicBezTo>
                    <a:pt x="11482" y="1853"/>
                    <a:pt x="11408" y="1857"/>
                    <a:pt x="11338" y="1871"/>
                  </a:cubicBezTo>
                  <a:cubicBezTo>
                    <a:pt x="11158" y="1895"/>
                    <a:pt x="10926" y="1990"/>
                    <a:pt x="10680" y="2127"/>
                  </a:cubicBezTo>
                  <a:cubicBezTo>
                    <a:pt x="10502" y="2251"/>
                    <a:pt x="10611" y="2502"/>
                    <a:pt x="10790" y="2502"/>
                  </a:cubicBezTo>
                  <a:cubicBezTo>
                    <a:pt x="10820" y="2502"/>
                    <a:pt x="10851" y="2495"/>
                    <a:pt x="10884" y="2479"/>
                  </a:cubicBezTo>
                  <a:cubicBezTo>
                    <a:pt x="11081" y="2367"/>
                    <a:pt x="11267" y="2289"/>
                    <a:pt x="11397" y="2272"/>
                  </a:cubicBezTo>
                  <a:cubicBezTo>
                    <a:pt x="11451" y="2264"/>
                    <a:pt x="11497" y="2260"/>
                    <a:pt x="11537" y="2260"/>
                  </a:cubicBezTo>
                  <a:cubicBezTo>
                    <a:pt x="11637" y="2260"/>
                    <a:pt x="11696" y="2282"/>
                    <a:pt x="11721" y="2307"/>
                  </a:cubicBezTo>
                  <a:cubicBezTo>
                    <a:pt x="11746" y="2338"/>
                    <a:pt x="11753" y="2381"/>
                    <a:pt x="11749" y="2419"/>
                  </a:cubicBezTo>
                  <a:cubicBezTo>
                    <a:pt x="11679" y="3000"/>
                    <a:pt x="11415" y="3763"/>
                    <a:pt x="10968" y="4336"/>
                  </a:cubicBezTo>
                  <a:cubicBezTo>
                    <a:pt x="10694" y="3773"/>
                    <a:pt x="10402" y="3362"/>
                    <a:pt x="10128" y="3059"/>
                  </a:cubicBezTo>
                  <a:cubicBezTo>
                    <a:pt x="10163" y="3028"/>
                    <a:pt x="10195" y="2996"/>
                    <a:pt x="10230" y="2964"/>
                  </a:cubicBezTo>
                  <a:cubicBezTo>
                    <a:pt x="10386" y="2819"/>
                    <a:pt x="10253" y="2607"/>
                    <a:pt x="10093" y="2607"/>
                  </a:cubicBezTo>
                  <a:cubicBezTo>
                    <a:pt x="10047" y="2607"/>
                    <a:pt x="9999" y="2624"/>
                    <a:pt x="9956" y="2665"/>
                  </a:cubicBezTo>
                  <a:cubicBezTo>
                    <a:pt x="9913" y="2701"/>
                    <a:pt x="9875" y="2736"/>
                    <a:pt x="9840" y="2774"/>
                  </a:cubicBezTo>
                  <a:cubicBezTo>
                    <a:pt x="9787" y="2732"/>
                    <a:pt x="9741" y="2690"/>
                    <a:pt x="9692" y="2655"/>
                  </a:cubicBezTo>
                  <a:cubicBezTo>
                    <a:pt x="9586" y="2571"/>
                    <a:pt x="9467" y="2507"/>
                    <a:pt x="9337" y="2465"/>
                  </a:cubicBezTo>
                  <a:cubicBezTo>
                    <a:pt x="10139" y="1934"/>
                    <a:pt x="10838" y="1765"/>
                    <a:pt x="11060" y="1723"/>
                  </a:cubicBezTo>
                  <a:cubicBezTo>
                    <a:pt x="11097" y="1716"/>
                    <a:pt x="11135" y="1712"/>
                    <a:pt x="11173" y="1712"/>
                  </a:cubicBezTo>
                  <a:close/>
                  <a:moveTo>
                    <a:pt x="2375" y="2260"/>
                  </a:moveTo>
                  <a:cubicBezTo>
                    <a:pt x="2415" y="2260"/>
                    <a:pt x="2462" y="2264"/>
                    <a:pt x="2515" y="2272"/>
                  </a:cubicBezTo>
                  <a:cubicBezTo>
                    <a:pt x="2736" y="2307"/>
                    <a:pt x="3264" y="2553"/>
                    <a:pt x="3781" y="3063"/>
                  </a:cubicBezTo>
                  <a:cubicBezTo>
                    <a:pt x="3507" y="3365"/>
                    <a:pt x="3218" y="3777"/>
                    <a:pt x="2944" y="4339"/>
                  </a:cubicBezTo>
                  <a:cubicBezTo>
                    <a:pt x="2494" y="3763"/>
                    <a:pt x="2234" y="3000"/>
                    <a:pt x="2163" y="2423"/>
                  </a:cubicBezTo>
                  <a:cubicBezTo>
                    <a:pt x="2156" y="2381"/>
                    <a:pt x="2167" y="2342"/>
                    <a:pt x="2188" y="2307"/>
                  </a:cubicBezTo>
                  <a:cubicBezTo>
                    <a:pt x="2213" y="2282"/>
                    <a:pt x="2274" y="2260"/>
                    <a:pt x="2375" y="2260"/>
                  </a:cubicBezTo>
                  <a:close/>
                  <a:moveTo>
                    <a:pt x="8860" y="2807"/>
                  </a:moveTo>
                  <a:cubicBezTo>
                    <a:pt x="9084" y="2807"/>
                    <a:pt x="9288" y="2856"/>
                    <a:pt x="9446" y="2978"/>
                  </a:cubicBezTo>
                  <a:cubicBezTo>
                    <a:pt x="10518" y="3812"/>
                    <a:pt x="11056" y="5531"/>
                    <a:pt x="11278" y="6484"/>
                  </a:cubicBezTo>
                  <a:cubicBezTo>
                    <a:pt x="11605" y="7870"/>
                    <a:pt x="11647" y="9136"/>
                    <a:pt x="11552" y="9515"/>
                  </a:cubicBezTo>
                  <a:cubicBezTo>
                    <a:pt x="11485" y="9779"/>
                    <a:pt x="11120" y="10191"/>
                    <a:pt x="10617" y="10563"/>
                  </a:cubicBezTo>
                  <a:cubicBezTo>
                    <a:pt x="10121" y="10933"/>
                    <a:pt x="9572" y="11224"/>
                    <a:pt x="8992" y="11435"/>
                  </a:cubicBezTo>
                  <a:cubicBezTo>
                    <a:pt x="9446" y="11122"/>
                    <a:pt x="9717" y="10609"/>
                    <a:pt x="9717" y="10057"/>
                  </a:cubicBezTo>
                  <a:cubicBezTo>
                    <a:pt x="9717" y="9944"/>
                    <a:pt x="9625" y="9853"/>
                    <a:pt x="9513" y="9853"/>
                  </a:cubicBezTo>
                  <a:cubicBezTo>
                    <a:pt x="9400" y="9853"/>
                    <a:pt x="9309" y="9944"/>
                    <a:pt x="9309" y="10057"/>
                  </a:cubicBezTo>
                  <a:cubicBezTo>
                    <a:pt x="9312" y="10746"/>
                    <a:pt x="8753" y="11309"/>
                    <a:pt x="8064" y="11316"/>
                  </a:cubicBezTo>
                  <a:cubicBezTo>
                    <a:pt x="7783" y="11316"/>
                    <a:pt x="7508" y="11217"/>
                    <a:pt x="7290" y="11042"/>
                  </a:cubicBezTo>
                  <a:cubicBezTo>
                    <a:pt x="7194" y="10962"/>
                    <a:pt x="7075" y="10923"/>
                    <a:pt x="6956" y="10923"/>
                  </a:cubicBezTo>
                  <a:cubicBezTo>
                    <a:pt x="6837" y="10923"/>
                    <a:pt x="6719" y="10962"/>
                    <a:pt x="6622" y="11042"/>
                  </a:cubicBezTo>
                  <a:cubicBezTo>
                    <a:pt x="6401" y="11221"/>
                    <a:pt x="6130" y="11316"/>
                    <a:pt x="5848" y="11316"/>
                  </a:cubicBezTo>
                  <a:cubicBezTo>
                    <a:pt x="5159" y="11309"/>
                    <a:pt x="4600" y="10746"/>
                    <a:pt x="4604" y="10057"/>
                  </a:cubicBezTo>
                  <a:cubicBezTo>
                    <a:pt x="4604" y="9922"/>
                    <a:pt x="4502" y="9854"/>
                    <a:pt x="4400" y="9854"/>
                  </a:cubicBezTo>
                  <a:cubicBezTo>
                    <a:pt x="4298" y="9854"/>
                    <a:pt x="4196" y="9922"/>
                    <a:pt x="4196" y="10057"/>
                  </a:cubicBezTo>
                  <a:cubicBezTo>
                    <a:pt x="4196" y="10609"/>
                    <a:pt x="4467" y="11122"/>
                    <a:pt x="4920" y="11435"/>
                  </a:cubicBezTo>
                  <a:cubicBezTo>
                    <a:pt x="4340" y="11224"/>
                    <a:pt x="3795" y="10933"/>
                    <a:pt x="3299" y="10567"/>
                  </a:cubicBezTo>
                  <a:cubicBezTo>
                    <a:pt x="2796" y="10191"/>
                    <a:pt x="2430" y="9779"/>
                    <a:pt x="2364" y="9515"/>
                  </a:cubicBezTo>
                  <a:cubicBezTo>
                    <a:pt x="2269" y="9136"/>
                    <a:pt x="2311" y="7870"/>
                    <a:pt x="2638" y="6484"/>
                  </a:cubicBezTo>
                  <a:cubicBezTo>
                    <a:pt x="2859" y="5531"/>
                    <a:pt x="3398" y="3812"/>
                    <a:pt x="4470" y="2978"/>
                  </a:cubicBezTo>
                  <a:cubicBezTo>
                    <a:pt x="4626" y="2856"/>
                    <a:pt x="4829" y="2807"/>
                    <a:pt x="5052" y="2807"/>
                  </a:cubicBezTo>
                  <a:cubicBezTo>
                    <a:pt x="5643" y="2807"/>
                    <a:pt x="6375" y="3149"/>
                    <a:pt x="6756" y="3369"/>
                  </a:cubicBezTo>
                  <a:lnTo>
                    <a:pt x="6756" y="3689"/>
                  </a:lnTo>
                  <a:cubicBezTo>
                    <a:pt x="6756" y="3801"/>
                    <a:pt x="6844" y="3893"/>
                    <a:pt x="6956" y="3893"/>
                  </a:cubicBezTo>
                  <a:cubicBezTo>
                    <a:pt x="7069" y="3893"/>
                    <a:pt x="7160" y="3801"/>
                    <a:pt x="7160" y="3689"/>
                  </a:cubicBezTo>
                  <a:lnTo>
                    <a:pt x="7160" y="3365"/>
                  </a:lnTo>
                  <a:cubicBezTo>
                    <a:pt x="7540" y="3146"/>
                    <a:pt x="8269" y="2807"/>
                    <a:pt x="8860" y="2807"/>
                  </a:cubicBezTo>
                  <a:close/>
                  <a:moveTo>
                    <a:pt x="6955" y="11333"/>
                  </a:moveTo>
                  <a:cubicBezTo>
                    <a:pt x="6983" y="11333"/>
                    <a:pt x="7012" y="11342"/>
                    <a:pt x="7037" y="11362"/>
                  </a:cubicBezTo>
                  <a:cubicBezTo>
                    <a:pt x="7331" y="11596"/>
                    <a:pt x="7695" y="11721"/>
                    <a:pt x="8065" y="11721"/>
                  </a:cubicBezTo>
                  <a:cubicBezTo>
                    <a:pt x="8200" y="11721"/>
                    <a:pt x="8335" y="11705"/>
                    <a:pt x="8468" y="11671"/>
                  </a:cubicBezTo>
                  <a:lnTo>
                    <a:pt x="8468" y="11671"/>
                  </a:lnTo>
                  <a:cubicBezTo>
                    <a:pt x="8264" y="12121"/>
                    <a:pt x="7814" y="12410"/>
                    <a:pt x="7322" y="12410"/>
                  </a:cubicBezTo>
                  <a:lnTo>
                    <a:pt x="6590" y="12410"/>
                  </a:lnTo>
                  <a:cubicBezTo>
                    <a:pt x="6587" y="12410"/>
                    <a:pt x="6585" y="12410"/>
                    <a:pt x="6582" y="12410"/>
                  </a:cubicBezTo>
                  <a:cubicBezTo>
                    <a:pt x="6089" y="12410"/>
                    <a:pt x="5643" y="12118"/>
                    <a:pt x="5444" y="11671"/>
                  </a:cubicBezTo>
                  <a:lnTo>
                    <a:pt x="5444" y="11671"/>
                  </a:lnTo>
                  <a:cubicBezTo>
                    <a:pt x="5577" y="11705"/>
                    <a:pt x="5712" y="11721"/>
                    <a:pt x="5847" y="11721"/>
                  </a:cubicBezTo>
                  <a:cubicBezTo>
                    <a:pt x="6217" y="11721"/>
                    <a:pt x="6581" y="11596"/>
                    <a:pt x="6875" y="11362"/>
                  </a:cubicBezTo>
                  <a:cubicBezTo>
                    <a:pt x="6898" y="11342"/>
                    <a:pt x="6926" y="11333"/>
                    <a:pt x="6955" y="11333"/>
                  </a:cubicBezTo>
                  <a:close/>
                  <a:moveTo>
                    <a:pt x="12115" y="2718"/>
                  </a:moveTo>
                  <a:cubicBezTo>
                    <a:pt x="12586" y="3186"/>
                    <a:pt x="12955" y="3741"/>
                    <a:pt x="13205" y="4353"/>
                  </a:cubicBezTo>
                  <a:lnTo>
                    <a:pt x="12618" y="4353"/>
                  </a:lnTo>
                  <a:cubicBezTo>
                    <a:pt x="12456" y="4353"/>
                    <a:pt x="12357" y="4529"/>
                    <a:pt x="12445" y="4666"/>
                  </a:cubicBezTo>
                  <a:cubicBezTo>
                    <a:pt x="13272" y="5988"/>
                    <a:pt x="13451" y="7733"/>
                    <a:pt x="13490" y="8408"/>
                  </a:cubicBezTo>
                  <a:lnTo>
                    <a:pt x="13117" y="8285"/>
                  </a:lnTo>
                  <a:cubicBezTo>
                    <a:pt x="13094" y="8277"/>
                    <a:pt x="13072" y="8273"/>
                    <a:pt x="13050" y="8273"/>
                  </a:cubicBezTo>
                  <a:cubicBezTo>
                    <a:pt x="12941" y="8273"/>
                    <a:pt x="12847" y="8361"/>
                    <a:pt x="12850" y="8478"/>
                  </a:cubicBezTo>
                  <a:cubicBezTo>
                    <a:pt x="12850" y="8496"/>
                    <a:pt x="12839" y="10222"/>
                    <a:pt x="12118" y="11457"/>
                  </a:cubicBezTo>
                  <a:lnTo>
                    <a:pt x="11640" y="11137"/>
                  </a:lnTo>
                  <a:cubicBezTo>
                    <a:pt x="11606" y="11114"/>
                    <a:pt x="11567" y="11103"/>
                    <a:pt x="11529" y="11103"/>
                  </a:cubicBezTo>
                  <a:cubicBezTo>
                    <a:pt x="11461" y="11103"/>
                    <a:pt x="11394" y="11138"/>
                    <a:pt x="11355" y="11203"/>
                  </a:cubicBezTo>
                  <a:cubicBezTo>
                    <a:pt x="11348" y="11214"/>
                    <a:pt x="10768" y="12167"/>
                    <a:pt x="9815" y="12789"/>
                  </a:cubicBezTo>
                  <a:lnTo>
                    <a:pt x="9495" y="12469"/>
                  </a:lnTo>
                  <a:cubicBezTo>
                    <a:pt x="9455" y="12430"/>
                    <a:pt x="9403" y="12409"/>
                    <a:pt x="9351" y="12409"/>
                  </a:cubicBezTo>
                  <a:cubicBezTo>
                    <a:pt x="9307" y="12409"/>
                    <a:pt x="9262" y="12424"/>
                    <a:pt x="9224" y="12455"/>
                  </a:cubicBezTo>
                  <a:cubicBezTo>
                    <a:pt x="9214" y="12462"/>
                    <a:pt x="8180" y="13278"/>
                    <a:pt x="6956" y="13496"/>
                  </a:cubicBezTo>
                  <a:cubicBezTo>
                    <a:pt x="5736" y="13282"/>
                    <a:pt x="4699" y="12462"/>
                    <a:pt x="4688" y="12455"/>
                  </a:cubicBezTo>
                  <a:cubicBezTo>
                    <a:pt x="4651" y="12424"/>
                    <a:pt x="4606" y="12409"/>
                    <a:pt x="4561" y="12409"/>
                  </a:cubicBezTo>
                  <a:cubicBezTo>
                    <a:pt x="4509" y="12409"/>
                    <a:pt x="4457" y="12430"/>
                    <a:pt x="4417" y="12469"/>
                  </a:cubicBezTo>
                  <a:lnTo>
                    <a:pt x="4097" y="12789"/>
                  </a:lnTo>
                  <a:cubicBezTo>
                    <a:pt x="3144" y="12167"/>
                    <a:pt x="2564" y="11210"/>
                    <a:pt x="2557" y="11203"/>
                  </a:cubicBezTo>
                  <a:cubicBezTo>
                    <a:pt x="2519" y="11138"/>
                    <a:pt x="2451" y="11103"/>
                    <a:pt x="2383" y="11103"/>
                  </a:cubicBezTo>
                  <a:cubicBezTo>
                    <a:pt x="2345" y="11103"/>
                    <a:pt x="2306" y="11114"/>
                    <a:pt x="2272" y="11137"/>
                  </a:cubicBezTo>
                  <a:lnTo>
                    <a:pt x="1794" y="11457"/>
                  </a:lnTo>
                  <a:cubicBezTo>
                    <a:pt x="1073" y="10222"/>
                    <a:pt x="1063" y="8496"/>
                    <a:pt x="1063" y="8478"/>
                  </a:cubicBezTo>
                  <a:cubicBezTo>
                    <a:pt x="1063" y="8361"/>
                    <a:pt x="970" y="8273"/>
                    <a:pt x="862" y="8273"/>
                  </a:cubicBezTo>
                  <a:cubicBezTo>
                    <a:pt x="840" y="8273"/>
                    <a:pt x="818" y="8277"/>
                    <a:pt x="795" y="8285"/>
                  </a:cubicBezTo>
                  <a:lnTo>
                    <a:pt x="423" y="8408"/>
                  </a:lnTo>
                  <a:cubicBezTo>
                    <a:pt x="461" y="7733"/>
                    <a:pt x="641" y="5992"/>
                    <a:pt x="1467" y="4666"/>
                  </a:cubicBezTo>
                  <a:cubicBezTo>
                    <a:pt x="1551" y="4529"/>
                    <a:pt x="1456" y="4353"/>
                    <a:pt x="1295" y="4353"/>
                  </a:cubicBezTo>
                  <a:lnTo>
                    <a:pt x="707" y="4353"/>
                  </a:lnTo>
                  <a:cubicBezTo>
                    <a:pt x="957" y="3741"/>
                    <a:pt x="1326" y="3186"/>
                    <a:pt x="1798" y="2718"/>
                  </a:cubicBezTo>
                  <a:cubicBezTo>
                    <a:pt x="1924" y="3379"/>
                    <a:pt x="2244" y="4174"/>
                    <a:pt x="2758" y="4751"/>
                  </a:cubicBezTo>
                  <a:cubicBezTo>
                    <a:pt x="2539" y="5282"/>
                    <a:pt x="2367" y="5830"/>
                    <a:pt x="2241" y="6389"/>
                  </a:cubicBezTo>
                  <a:cubicBezTo>
                    <a:pt x="1914" y="7778"/>
                    <a:pt x="1843" y="9122"/>
                    <a:pt x="1970" y="9614"/>
                  </a:cubicBezTo>
                  <a:cubicBezTo>
                    <a:pt x="2058" y="9980"/>
                    <a:pt x="2455" y="10447"/>
                    <a:pt x="3056" y="10894"/>
                  </a:cubicBezTo>
                  <a:cubicBezTo>
                    <a:pt x="3679" y="11355"/>
                    <a:pt x="4375" y="11703"/>
                    <a:pt x="5114" y="11928"/>
                  </a:cubicBezTo>
                  <a:cubicBezTo>
                    <a:pt x="5400" y="12474"/>
                    <a:pt x="5966" y="12817"/>
                    <a:pt x="6581" y="12817"/>
                  </a:cubicBezTo>
                  <a:cubicBezTo>
                    <a:pt x="6584" y="12817"/>
                    <a:pt x="6587" y="12817"/>
                    <a:pt x="6590" y="12817"/>
                  </a:cubicBezTo>
                  <a:lnTo>
                    <a:pt x="7322" y="12817"/>
                  </a:lnTo>
                  <a:cubicBezTo>
                    <a:pt x="7325" y="12817"/>
                    <a:pt x="7328" y="12817"/>
                    <a:pt x="7331" y="12817"/>
                  </a:cubicBezTo>
                  <a:cubicBezTo>
                    <a:pt x="7947" y="12817"/>
                    <a:pt x="8512" y="12474"/>
                    <a:pt x="8799" y="11928"/>
                  </a:cubicBezTo>
                  <a:cubicBezTo>
                    <a:pt x="9537" y="11703"/>
                    <a:pt x="10233" y="11355"/>
                    <a:pt x="10856" y="10894"/>
                  </a:cubicBezTo>
                  <a:cubicBezTo>
                    <a:pt x="11457" y="10447"/>
                    <a:pt x="11855" y="9980"/>
                    <a:pt x="11942" y="9614"/>
                  </a:cubicBezTo>
                  <a:cubicBezTo>
                    <a:pt x="12066" y="9122"/>
                    <a:pt x="11999" y="7778"/>
                    <a:pt x="11672" y="6389"/>
                  </a:cubicBezTo>
                  <a:cubicBezTo>
                    <a:pt x="11545" y="5830"/>
                    <a:pt x="11373" y="5282"/>
                    <a:pt x="11155" y="4751"/>
                  </a:cubicBezTo>
                  <a:cubicBezTo>
                    <a:pt x="11668" y="4174"/>
                    <a:pt x="11988" y="3376"/>
                    <a:pt x="12115" y="2718"/>
                  </a:cubicBezTo>
                  <a:close/>
                  <a:moveTo>
                    <a:pt x="5655" y="0"/>
                  </a:moveTo>
                  <a:cubicBezTo>
                    <a:pt x="5008" y="4"/>
                    <a:pt x="4375" y="162"/>
                    <a:pt x="3805" y="464"/>
                  </a:cubicBezTo>
                  <a:cubicBezTo>
                    <a:pt x="3689" y="527"/>
                    <a:pt x="3668" y="689"/>
                    <a:pt x="3763" y="784"/>
                  </a:cubicBezTo>
                  <a:lnTo>
                    <a:pt x="3953" y="974"/>
                  </a:lnTo>
                  <a:cubicBezTo>
                    <a:pt x="3637" y="1076"/>
                    <a:pt x="3327" y="1199"/>
                    <a:pt x="3032" y="1347"/>
                  </a:cubicBezTo>
                  <a:cubicBezTo>
                    <a:pt x="2990" y="1336"/>
                    <a:pt x="2954" y="1329"/>
                    <a:pt x="2926" y="1326"/>
                  </a:cubicBezTo>
                  <a:cubicBezTo>
                    <a:pt x="2861" y="1312"/>
                    <a:pt x="2796" y="1306"/>
                    <a:pt x="2731" y="1306"/>
                  </a:cubicBezTo>
                  <a:cubicBezTo>
                    <a:pt x="2487" y="1306"/>
                    <a:pt x="2248" y="1398"/>
                    <a:pt x="2065" y="1565"/>
                  </a:cubicBezTo>
                  <a:cubicBezTo>
                    <a:pt x="1882" y="1730"/>
                    <a:pt x="1769" y="1959"/>
                    <a:pt x="1748" y="2205"/>
                  </a:cubicBezTo>
                  <a:cubicBezTo>
                    <a:pt x="546" y="3270"/>
                    <a:pt x="236" y="4459"/>
                    <a:pt x="226" y="4508"/>
                  </a:cubicBezTo>
                  <a:cubicBezTo>
                    <a:pt x="194" y="4638"/>
                    <a:pt x="289" y="4761"/>
                    <a:pt x="423" y="4761"/>
                  </a:cubicBezTo>
                  <a:lnTo>
                    <a:pt x="940" y="4761"/>
                  </a:lnTo>
                  <a:cubicBezTo>
                    <a:pt x="11" y="6488"/>
                    <a:pt x="1" y="8601"/>
                    <a:pt x="1" y="8696"/>
                  </a:cubicBezTo>
                  <a:cubicBezTo>
                    <a:pt x="1" y="8811"/>
                    <a:pt x="98" y="8899"/>
                    <a:pt x="206" y="8899"/>
                  </a:cubicBezTo>
                  <a:cubicBezTo>
                    <a:pt x="226" y="8899"/>
                    <a:pt x="247" y="8896"/>
                    <a:pt x="268" y="8890"/>
                  </a:cubicBezTo>
                  <a:lnTo>
                    <a:pt x="665" y="8756"/>
                  </a:lnTo>
                  <a:cubicBezTo>
                    <a:pt x="700" y="9357"/>
                    <a:pt x="855" y="10799"/>
                    <a:pt x="1562" y="11857"/>
                  </a:cubicBezTo>
                  <a:cubicBezTo>
                    <a:pt x="1600" y="11915"/>
                    <a:pt x="1664" y="11946"/>
                    <a:pt x="1730" y="11946"/>
                  </a:cubicBezTo>
                  <a:cubicBezTo>
                    <a:pt x="1769" y="11946"/>
                    <a:pt x="1808" y="11936"/>
                    <a:pt x="1843" y="11914"/>
                  </a:cubicBezTo>
                  <a:lnTo>
                    <a:pt x="2325" y="11590"/>
                  </a:lnTo>
                  <a:cubicBezTo>
                    <a:pt x="2564" y="11938"/>
                    <a:pt x="3158" y="12705"/>
                    <a:pt x="4020" y="13225"/>
                  </a:cubicBezTo>
                  <a:cubicBezTo>
                    <a:pt x="4053" y="13244"/>
                    <a:pt x="4089" y="13253"/>
                    <a:pt x="4125" y="13253"/>
                  </a:cubicBezTo>
                  <a:cubicBezTo>
                    <a:pt x="4178" y="13253"/>
                    <a:pt x="4230" y="13233"/>
                    <a:pt x="4270" y="13194"/>
                  </a:cubicBezTo>
                  <a:lnTo>
                    <a:pt x="4583" y="12884"/>
                  </a:lnTo>
                  <a:cubicBezTo>
                    <a:pt x="4927" y="13130"/>
                    <a:pt x="5845" y="13721"/>
                    <a:pt x="6917" y="13904"/>
                  </a:cubicBezTo>
                  <a:lnTo>
                    <a:pt x="6995" y="13904"/>
                  </a:lnTo>
                  <a:cubicBezTo>
                    <a:pt x="8067" y="13721"/>
                    <a:pt x="8985" y="13130"/>
                    <a:pt x="9333" y="12884"/>
                  </a:cubicBezTo>
                  <a:lnTo>
                    <a:pt x="9643" y="13194"/>
                  </a:lnTo>
                  <a:cubicBezTo>
                    <a:pt x="9682" y="13233"/>
                    <a:pt x="9734" y="13253"/>
                    <a:pt x="9787" y="13253"/>
                  </a:cubicBezTo>
                  <a:cubicBezTo>
                    <a:pt x="9823" y="13253"/>
                    <a:pt x="9860" y="13244"/>
                    <a:pt x="9892" y="13225"/>
                  </a:cubicBezTo>
                  <a:cubicBezTo>
                    <a:pt x="10754" y="12705"/>
                    <a:pt x="11348" y="11938"/>
                    <a:pt x="11587" y="11590"/>
                  </a:cubicBezTo>
                  <a:lnTo>
                    <a:pt x="12069" y="11914"/>
                  </a:lnTo>
                  <a:cubicBezTo>
                    <a:pt x="12104" y="11936"/>
                    <a:pt x="12143" y="11946"/>
                    <a:pt x="12182" y="11946"/>
                  </a:cubicBezTo>
                  <a:cubicBezTo>
                    <a:pt x="12249" y="11946"/>
                    <a:pt x="12314" y="11915"/>
                    <a:pt x="12354" y="11857"/>
                  </a:cubicBezTo>
                  <a:cubicBezTo>
                    <a:pt x="13057" y="10795"/>
                    <a:pt x="13212" y="9357"/>
                    <a:pt x="13247" y="8756"/>
                  </a:cubicBezTo>
                  <a:lnTo>
                    <a:pt x="13644" y="8890"/>
                  </a:lnTo>
                  <a:cubicBezTo>
                    <a:pt x="13665" y="8896"/>
                    <a:pt x="13686" y="8899"/>
                    <a:pt x="13707" y="8899"/>
                  </a:cubicBezTo>
                  <a:cubicBezTo>
                    <a:pt x="13815" y="8899"/>
                    <a:pt x="13912" y="8811"/>
                    <a:pt x="13912" y="8696"/>
                  </a:cubicBezTo>
                  <a:cubicBezTo>
                    <a:pt x="13908" y="8601"/>
                    <a:pt x="13898" y="6488"/>
                    <a:pt x="12969" y="4761"/>
                  </a:cubicBezTo>
                  <a:lnTo>
                    <a:pt x="13486" y="4761"/>
                  </a:lnTo>
                  <a:cubicBezTo>
                    <a:pt x="13620" y="4761"/>
                    <a:pt x="13718" y="4638"/>
                    <a:pt x="13687" y="4508"/>
                  </a:cubicBezTo>
                  <a:cubicBezTo>
                    <a:pt x="13673" y="4459"/>
                    <a:pt x="13363" y="3267"/>
                    <a:pt x="12164" y="2205"/>
                  </a:cubicBezTo>
                  <a:cubicBezTo>
                    <a:pt x="12143" y="1959"/>
                    <a:pt x="12027" y="1730"/>
                    <a:pt x="11844" y="1565"/>
                  </a:cubicBezTo>
                  <a:cubicBezTo>
                    <a:pt x="11661" y="1398"/>
                    <a:pt x="11422" y="1306"/>
                    <a:pt x="11177" y="1306"/>
                  </a:cubicBezTo>
                  <a:cubicBezTo>
                    <a:pt x="11113" y="1306"/>
                    <a:pt x="11047" y="1312"/>
                    <a:pt x="10982" y="1326"/>
                  </a:cubicBezTo>
                  <a:cubicBezTo>
                    <a:pt x="10954" y="1329"/>
                    <a:pt x="10919" y="1336"/>
                    <a:pt x="10880" y="1347"/>
                  </a:cubicBezTo>
                  <a:cubicBezTo>
                    <a:pt x="10582" y="1199"/>
                    <a:pt x="10272" y="1076"/>
                    <a:pt x="9956" y="974"/>
                  </a:cubicBezTo>
                  <a:lnTo>
                    <a:pt x="10149" y="784"/>
                  </a:lnTo>
                  <a:cubicBezTo>
                    <a:pt x="10244" y="689"/>
                    <a:pt x="10219" y="527"/>
                    <a:pt x="10103" y="461"/>
                  </a:cubicBezTo>
                  <a:cubicBezTo>
                    <a:pt x="9537" y="165"/>
                    <a:pt x="8904" y="4"/>
                    <a:pt x="8261" y="0"/>
                  </a:cubicBezTo>
                  <a:cubicBezTo>
                    <a:pt x="7705" y="0"/>
                    <a:pt x="7308" y="165"/>
                    <a:pt x="7076" y="302"/>
                  </a:cubicBezTo>
                  <a:cubicBezTo>
                    <a:pt x="7039" y="325"/>
                    <a:pt x="6998" y="337"/>
                    <a:pt x="6958" y="337"/>
                  </a:cubicBezTo>
                  <a:cubicBezTo>
                    <a:pt x="6917" y="337"/>
                    <a:pt x="6877" y="325"/>
                    <a:pt x="6840" y="302"/>
                  </a:cubicBezTo>
                  <a:cubicBezTo>
                    <a:pt x="6604" y="165"/>
                    <a:pt x="6207" y="0"/>
                    <a:pt x="5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2" name="Google Shape;20112;p141"/>
            <p:cNvSpPr/>
            <p:nvPr/>
          </p:nvSpPr>
          <p:spPr>
            <a:xfrm>
              <a:off x="2680659" y="1614101"/>
              <a:ext cx="10721" cy="39266"/>
            </a:xfrm>
            <a:custGeom>
              <a:avLst/>
              <a:gdLst/>
              <a:ahLst/>
              <a:cxnLst/>
              <a:rect l="l" t="t" r="r" b="b"/>
              <a:pathLst>
                <a:path w="409" h="1498" extrusionOk="0">
                  <a:moveTo>
                    <a:pt x="204" y="0"/>
                  </a:moveTo>
                  <a:cubicBezTo>
                    <a:pt x="102" y="0"/>
                    <a:pt x="0" y="68"/>
                    <a:pt x="0" y="203"/>
                  </a:cubicBezTo>
                  <a:lnTo>
                    <a:pt x="0" y="1293"/>
                  </a:lnTo>
                  <a:cubicBezTo>
                    <a:pt x="0" y="1406"/>
                    <a:pt x="92" y="1497"/>
                    <a:pt x="204" y="1497"/>
                  </a:cubicBezTo>
                  <a:cubicBezTo>
                    <a:pt x="317" y="1497"/>
                    <a:pt x="408" y="1406"/>
                    <a:pt x="408" y="1293"/>
                  </a:cubicBezTo>
                  <a:lnTo>
                    <a:pt x="408" y="203"/>
                  </a:lnTo>
                  <a:cubicBezTo>
                    <a:pt x="408" y="68"/>
                    <a:pt x="306" y="0"/>
                    <a:pt x="2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113" name="Google Shape;20113;p141"/>
          <p:cNvGrpSpPr/>
          <p:nvPr/>
        </p:nvGrpSpPr>
        <p:grpSpPr>
          <a:xfrm>
            <a:off x="1950982" y="1652371"/>
            <a:ext cx="376674" cy="364563"/>
            <a:chOff x="1950982" y="1499971"/>
            <a:chExt cx="376674" cy="364563"/>
          </a:xfrm>
        </p:grpSpPr>
        <p:sp>
          <p:nvSpPr>
            <p:cNvPr id="20114" name="Google Shape;20114;p141"/>
            <p:cNvSpPr/>
            <p:nvPr/>
          </p:nvSpPr>
          <p:spPr>
            <a:xfrm>
              <a:off x="2190931" y="1505293"/>
              <a:ext cx="108992" cy="108441"/>
            </a:xfrm>
            <a:custGeom>
              <a:avLst/>
              <a:gdLst/>
              <a:ahLst/>
              <a:cxnLst/>
              <a:rect l="l" t="t" r="r" b="b"/>
              <a:pathLst>
                <a:path w="4158" h="4137" extrusionOk="0">
                  <a:moveTo>
                    <a:pt x="3164" y="0"/>
                  </a:moveTo>
                  <a:cubicBezTo>
                    <a:pt x="3083" y="0"/>
                    <a:pt x="2999" y="11"/>
                    <a:pt x="2915" y="33"/>
                  </a:cubicBezTo>
                  <a:cubicBezTo>
                    <a:pt x="2244" y="201"/>
                    <a:pt x="1090" y="655"/>
                    <a:pt x="0" y="1742"/>
                  </a:cubicBezTo>
                  <a:lnTo>
                    <a:pt x="2831" y="4136"/>
                  </a:lnTo>
                  <a:cubicBezTo>
                    <a:pt x="3703" y="3268"/>
                    <a:pt x="4108" y="1822"/>
                    <a:pt x="4139" y="1010"/>
                  </a:cubicBezTo>
                  <a:cubicBezTo>
                    <a:pt x="4157" y="446"/>
                    <a:pt x="3699" y="0"/>
                    <a:pt x="3164" y="0"/>
                  </a:cubicBezTo>
                  <a:close/>
                </a:path>
              </a:pathLst>
            </a:custGeom>
            <a:solidFill>
              <a:srgbClr val="A1BD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5" name="Google Shape;20115;p141"/>
            <p:cNvSpPr/>
            <p:nvPr/>
          </p:nvSpPr>
          <p:spPr>
            <a:xfrm>
              <a:off x="2216908" y="1522435"/>
              <a:ext cx="81809" cy="80682"/>
            </a:xfrm>
            <a:custGeom>
              <a:avLst/>
              <a:gdLst/>
              <a:ahLst/>
              <a:cxnLst/>
              <a:rect l="l" t="t" r="r" b="b"/>
              <a:pathLst>
                <a:path w="3121" h="3078" extrusionOk="0">
                  <a:moveTo>
                    <a:pt x="2361" y="0"/>
                  </a:moveTo>
                  <a:cubicBezTo>
                    <a:pt x="2257" y="0"/>
                    <a:pt x="2151" y="22"/>
                    <a:pt x="2048" y="68"/>
                  </a:cubicBezTo>
                  <a:cubicBezTo>
                    <a:pt x="1541" y="286"/>
                    <a:pt x="708" y="789"/>
                    <a:pt x="1" y="1777"/>
                  </a:cubicBezTo>
                  <a:lnTo>
                    <a:pt x="2185" y="3078"/>
                  </a:lnTo>
                  <a:cubicBezTo>
                    <a:pt x="2737" y="2325"/>
                    <a:pt x="3032" y="1351"/>
                    <a:pt x="3120" y="655"/>
                  </a:cubicBezTo>
                  <a:cubicBezTo>
                    <a:pt x="3060" y="264"/>
                    <a:pt x="2725" y="0"/>
                    <a:pt x="2361" y="0"/>
                  </a:cubicBezTo>
                  <a:close/>
                </a:path>
              </a:pathLst>
            </a:custGeom>
            <a:solidFill>
              <a:srgbClr val="C0D1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6" name="Google Shape;20116;p141"/>
            <p:cNvSpPr/>
            <p:nvPr/>
          </p:nvSpPr>
          <p:spPr>
            <a:xfrm>
              <a:off x="1979003" y="1505293"/>
              <a:ext cx="108992" cy="108441"/>
            </a:xfrm>
            <a:custGeom>
              <a:avLst/>
              <a:gdLst/>
              <a:ahLst/>
              <a:cxnLst/>
              <a:rect l="l" t="t" r="r" b="b"/>
              <a:pathLst>
                <a:path w="4158" h="4137" extrusionOk="0">
                  <a:moveTo>
                    <a:pt x="994" y="0"/>
                  </a:moveTo>
                  <a:cubicBezTo>
                    <a:pt x="459" y="0"/>
                    <a:pt x="1" y="446"/>
                    <a:pt x="22" y="1010"/>
                  </a:cubicBezTo>
                  <a:cubicBezTo>
                    <a:pt x="54" y="1822"/>
                    <a:pt x="455" y="3268"/>
                    <a:pt x="1327" y="4136"/>
                  </a:cubicBezTo>
                  <a:lnTo>
                    <a:pt x="4157" y="1742"/>
                  </a:lnTo>
                  <a:cubicBezTo>
                    <a:pt x="3067" y="655"/>
                    <a:pt x="1917" y="201"/>
                    <a:pt x="1242" y="33"/>
                  </a:cubicBezTo>
                  <a:cubicBezTo>
                    <a:pt x="1159" y="11"/>
                    <a:pt x="1075" y="0"/>
                    <a:pt x="994" y="0"/>
                  </a:cubicBezTo>
                  <a:close/>
                </a:path>
              </a:pathLst>
            </a:custGeom>
            <a:solidFill>
              <a:srgbClr val="A1BD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7" name="Google Shape;20117;p141"/>
            <p:cNvSpPr/>
            <p:nvPr/>
          </p:nvSpPr>
          <p:spPr>
            <a:xfrm>
              <a:off x="1980209" y="1522435"/>
              <a:ext cx="81783" cy="80682"/>
            </a:xfrm>
            <a:custGeom>
              <a:avLst/>
              <a:gdLst/>
              <a:ahLst/>
              <a:cxnLst/>
              <a:rect l="l" t="t" r="r" b="b"/>
              <a:pathLst>
                <a:path w="3120" h="3078" extrusionOk="0">
                  <a:moveTo>
                    <a:pt x="760" y="0"/>
                  </a:moveTo>
                  <a:cubicBezTo>
                    <a:pt x="396" y="0"/>
                    <a:pt x="61" y="264"/>
                    <a:pt x="1" y="655"/>
                  </a:cubicBezTo>
                  <a:cubicBezTo>
                    <a:pt x="89" y="1351"/>
                    <a:pt x="384" y="2325"/>
                    <a:pt x="936" y="3078"/>
                  </a:cubicBezTo>
                  <a:lnTo>
                    <a:pt x="3120" y="1777"/>
                  </a:lnTo>
                  <a:cubicBezTo>
                    <a:pt x="2413" y="789"/>
                    <a:pt x="1580" y="286"/>
                    <a:pt x="1073" y="68"/>
                  </a:cubicBezTo>
                  <a:cubicBezTo>
                    <a:pt x="970" y="22"/>
                    <a:pt x="864" y="0"/>
                    <a:pt x="760" y="0"/>
                  </a:cubicBezTo>
                  <a:close/>
                </a:path>
              </a:pathLst>
            </a:custGeom>
            <a:solidFill>
              <a:srgbClr val="C0D1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8" name="Google Shape;20118;p141"/>
            <p:cNvSpPr/>
            <p:nvPr/>
          </p:nvSpPr>
          <p:spPr>
            <a:xfrm>
              <a:off x="1950982" y="1533890"/>
              <a:ext cx="376674" cy="313868"/>
            </a:xfrm>
            <a:custGeom>
              <a:avLst/>
              <a:gdLst/>
              <a:ahLst/>
              <a:cxnLst/>
              <a:rect l="l" t="t" r="r" b="b"/>
              <a:pathLst>
                <a:path w="14370" h="11974" extrusionOk="0">
                  <a:moveTo>
                    <a:pt x="7185" y="0"/>
                  </a:moveTo>
                  <a:cubicBezTo>
                    <a:pt x="1" y="0"/>
                    <a:pt x="870" y="8271"/>
                    <a:pt x="870" y="8271"/>
                  </a:cubicBezTo>
                  <a:lnTo>
                    <a:pt x="1696" y="7968"/>
                  </a:lnTo>
                  <a:cubicBezTo>
                    <a:pt x="1759" y="9044"/>
                    <a:pt x="1995" y="10103"/>
                    <a:pt x="2396" y="11101"/>
                  </a:cubicBezTo>
                  <a:lnTo>
                    <a:pt x="3022" y="10367"/>
                  </a:lnTo>
                  <a:cubicBezTo>
                    <a:pt x="3482" y="11239"/>
                    <a:pt x="4354" y="11974"/>
                    <a:pt x="4354" y="11974"/>
                  </a:cubicBezTo>
                  <a:lnTo>
                    <a:pt x="5008" y="11101"/>
                  </a:lnTo>
                  <a:lnTo>
                    <a:pt x="9362" y="11101"/>
                  </a:lnTo>
                  <a:lnTo>
                    <a:pt x="10016" y="11974"/>
                  </a:lnTo>
                  <a:cubicBezTo>
                    <a:pt x="10016" y="11974"/>
                    <a:pt x="10884" y="11239"/>
                    <a:pt x="11349" y="10367"/>
                  </a:cubicBezTo>
                  <a:lnTo>
                    <a:pt x="11974" y="11101"/>
                  </a:lnTo>
                  <a:cubicBezTo>
                    <a:pt x="12372" y="10099"/>
                    <a:pt x="12607" y="9044"/>
                    <a:pt x="12674" y="7968"/>
                  </a:cubicBezTo>
                  <a:lnTo>
                    <a:pt x="13497" y="8271"/>
                  </a:lnTo>
                  <a:cubicBezTo>
                    <a:pt x="13497" y="8271"/>
                    <a:pt x="14369" y="0"/>
                    <a:pt x="7185" y="0"/>
                  </a:cubicBezTo>
                  <a:close/>
                </a:path>
              </a:pathLst>
            </a:custGeom>
            <a:solidFill>
              <a:srgbClr val="BC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9" name="Google Shape;20119;p141"/>
            <p:cNvSpPr/>
            <p:nvPr/>
          </p:nvSpPr>
          <p:spPr>
            <a:xfrm>
              <a:off x="1956329" y="1543274"/>
              <a:ext cx="182256" cy="304484"/>
            </a:xfrm>
            <a:custGeom>
              <a:avLst/>
              <a:gdLst/>
              <a:ahLst/>
              <a:cxnLst/>
              <a:rect l="l" t="t" r="r" b="b"/>
              <a:pathLst>
                <a:path w="6953" h="11616" extrusionOk="0">
                  <a:moveTo>
                    <a:pt x="4636" y="1"/>
                  </a:moveTo>
                  <a:lnTo>
                    <a:pt x="4636" y="1"/>
                  </a:lnTo>
                  <a:cubicBezTo>
                    <a:pt x="1" y="1594"/>
                    <a:pt x="666" y="7913"/>
                    <a:pt x="666" y="7913"/>
                  </a:cubicBezTo>
                  <a:lnTo>
                    <a:pt x="1492" y="7610"/>
                  </a:lnTo>
                  <a:cubicBezTo>
                    <a:pt x="1555" y="8686"/>
                    <a:pt x="1791" y="9741"/>
                    <a:pt x="2192" y="10743"/>
                  </a:cubicBezTo>
                  <a:lnTo>
                    <a:pt x="2818" y="10009"/>
                  </a:lnTo>
                  <a:cubicBezTo>
                    <a:pt x="3278" y="10881"/>
                    <a:pt x="4150" y="11616"/>
                    <a:pt x="4150" y="11616"/>
                  </a:cubicBezTo>
                  <a:lnTo>
                    <a:pt x="4804" y="10743"/>
                  </a:lnTo>
                  <a:lnTo>
                    <a:pt x="6953" y="10743"/>
                  </a:lnTo>
                  <a:cubicBezTo>
                    <a:pt x="4425" y="9801"/>
                    <a:pt x="2628" y="7427"/>
                    <a:pt x="2628" y="4649"/>
                  </a:cubicBezTo>
                  <a:cubicBezTo>
                    <a:pt x="2628" y="2831"/>
                    <a:pt x="3394" y="1186"/>
                    <a:pt x="4636" y="1"/>
                  </a:cubicBezTo>
                  <a:close/>
                </a:path>
              </a:pathLst>
            </a:custGeom>
            <a:solidFill>
              <a:srgbClr val="A1BD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0" name="Google Shape;20120;p141"/>
            <p:cNvSpPr/>
            <p:nvPr/>
          </p:nvSpPr>
          <p:spPr>
            <a:xfrm>
              <a:off x="2204850" y="1834653"/>
              <a:ext cx="22228" cy="13106"/>
            </a:xfrm>
            <a:custGeom>
              <a:avLst/>
              <a:gdLst/>
              <a:ahLst/>
              <a:cxnLst/>
              <a:rect l="l" t="t" r="r" b="b"/>
              <a:pathLst>
                <a:path w="848" h="500" extrusionOk="0">
                  <a:moveTo>
                    <a:pt x="848" y="0"/>
                  </a:moveTo>
                  <a:lnTo>
                    <a:pt x="848" y="0"/>
                  </a:lnTo>
                  <a:cubicBezTo>
                    <a:pt x="566" y="35"/>
                    <a:pt x="285" y="56"/>
                    <a:pt x="0" y="60"/>
                  </a:cubicBezTo>
                  <a:lnTo>
                    <a:pt x="331" y="500"/>
                  </a:lnTo>
                  <a:cubicBezTo>
                    <a:pt x="510" y="341"/>
                    <a:pt x="682" y="176"/>
                    <a:pt x="848" y="0"/>
                  </a:cubicBezTo>
                  <a:close/>
                </a:path>
              </a:pathLst>
            </a:custGeom>
            <a:solidFill>
              <a:srgbClr val="A1BD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1" name="Google Shape;20121;p141"/>
            <p:cNvSpPr/>
            <p:nvPr/>
          </p:nvSpPr>
          <p:spPr>
            <a:xfrm>
              <a:off x="1967129" y="1637954"/>
              <a:ext cx="115152" cy="209805"/>
            </a:xfrm>
            <a:custGeom>
              <a:avLst/>
              <a:gdLst/>
              <a:ahLst/>
              <a:cxnLst/>
              <a:rect l="l" t="t" r="r" b="b"/>
              <a:pathLst>
                <a:path w="4393" h="8004" extrusionOk="0">
                  <a:moveTo>
                    <a:pt x="778" y="0"/>
                  </a:moveTo>
                  <a:lnTo>
                    <a:pt x="778" y="0"/>
                  </a:lnTo>
                  <a:cubicBezTo>
                    <a:pt x="29" y="2121"/>
                    <a:pt x="254" y="4301"/>
                    <a:pt x="254" y="4301"/>
                  </a:cubicBezTo>
                  <a:lnTo>
                    <a:pt x="1080" y="3998"/>
                  </a:lnTo>
                  <a:cubicBezTo>
                    <a:pt x="1143" y="5074"/>
                    <a:pt x="1379" y="6133"/>
                    <a:pt x="1780" y="7131"/>
                  </a:cubicBezTo>
                  <a:lnTo>
                    <a:pt x="2406" y="6397"/>
                  </a:lnTo>
                  <a:cubicBezTo>
                    <a:pt x="2866" y="7269"/>
                    <a:pt x="3738" y="8004"/>
                    <a:pt x="3738" y="8004"/>
                  </a:cubicBezTo>
                  <a:lnTo>
                    <a:pt x="4392" y="7131"/>
                  </a:lnTo>
                  <a:cubicBezTo>
                    <a:pt x="3003" y="5946"/>
                    <a:pt x="0" y="3675"/>
                    <a:pt x="778"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2" name="Google Shape;20122;p141"/>
            <p:cNvSpPr/>
            <p:nvPr/>
          </p:nvSpPr>
          <p:spPr>
            <a:xfrm>
              <a:off x="2196357" y="1637954"/>
              <a:ext cx="115152" cy="209805"/>
            </a:xfrm>
            <a:custGeom>
              <a:avLst/>
              <a:gdLst/>
              <a:ahLst/>
              <a:cxnLst/>
              <a:rect l="l" t="t" r="r" b="b"/>
              <a:pathLst>
                <a:path w="4393" h="8004" extrusionOk="0">
                  <a:moveTo>
                    <a:pt x="3619" y="0"/>
                  </a:moveTo>
                  <a:lnTo>
                    <a:pt x="3619" y="0"/>
                  </a:lnTo>
                  <a:cubicBezTo>
                    <a:pt x="4393" y="3675"/>
                    <a:pt x="1386" y="5946"/>
                    <a:pt x="1" y="7131"/>
                  </a:cubicBezTo>
                  <a:lnTo>
                    <a:pt x="655" y="8004"/>
                  </a:lnTo>
                  <a:cubicBezTo>
                    <a:pt x="655" y="8004"/>
                    <a:pt x="1527" y="7269"/>
                    <a:pt x="1991" y="6397"/>
                  </a:cubicBezTo>
                  <a:lnTo>
                    <a:pt x="2617" y="7131"/>
                  </a:lnTo>
                  <a:cubicBezTo>
                    <a:pt x="3014" y="6133"/>
                    <a:pt x="3250" y="5074"/>
                    <a:pt x="3313" y="3998"/>
                  </a:cubicBezTo>
                  <a:lnTo>
                    <a:pt x="4140" y="4301"/>
                  </a:lnTo>
                  <a:cubicBezTo>
                    <a:pt x="4140" y="4301"/>
                    <a:pt x="4365" y="2121"/>
                    <a:pt x="3619" y="0"/>
                  </a:cubicBez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3" name="Google Shape;20123;p141"/>
            <p:cNvSpPr/>
            <p:nvPr/>
          </p:nvSpPr>
          <p:spPr>
            <a:xfrm>
              <a:off x="2082804" y="1807732"/>
              <a:ext cx="112950" cy="51455"/>
            </a:xfrm>
            <a:custGeom>
              <a:avLst/>
              <a:gdLst/>
              <a:ahLst/>
              <a:cxnLst/>
              <a:rect l="l" t="t" r="r" b="b"/>
              <a:pathLst>
                <a:path w="4309" h="1963" extrusionOk="0">
                  <a:moveTo>
                    <a:pt x="2156" y="0"/>
                  </a:moveTo>
                  <a:lnTo>
                    <a:pt x="1" y="503"/>
                  </a:lnTo>
                  <a:cubicBezTo>
                    <a:pt x="141" y="1344"/>
                    <a:pt x="866" y="1963"/>
                    <a:pt x="1720" y="1963"/>
                  </a:cubicBezTo>
                  <a:lnTo>
                    <a:pt x="2592" y="1963"/>
                  </a:lnTo>
                  <a:cubicBezTo>
                    <a:pt x="3440" y="1963"/>
                    <a:pt x="4168" y="1347"/>
                    <a:pt x="4308" y="510"/>
                  </a:cubicBezTo>
                  <a:lnTo>
                    <a:pt x="2156" y="0"/>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4" name="Google Shape;20124;p141"/>
            <p:cNvSpPr/>
            <p:nvPr/>
          </p:nvSpPr>
          <p:spPr>
            <a:xfrm>
              <a:off x="2047968" y="1665136"/>
              <a:ext cx="40026" cy="51376"/>
            </a:xfrm>
            <a:custGeom>
              <a:avLst/>
              <a:gdLst/>
              <a:ahLst/>
              <a:cxnLst/>
              <a:rect l="l" t="t" r="r" b="b"/>
              <a:pathLst>
                <a:path w="1527" h="1960" extrusionOk="0">
                  <a:moveTo>
                    <a:pt x="763" y="0"/>
                  </a:moveTo>
                  <a:cubicBezTo>
                    <a:pt x="341" y="0"/>
                    <a:pt x="0" y="342"/>
                    <a:pt x="0" y="760"/>
                  </a:cubicBezTo>
                  <a:lnTo>
                    <a:pt x="0" y="1196"/>
                  </a:lnTo>
                  <a:cubicBezTo>
                    <a:pt x="0" y="1618"/>
                    <a:pt x="341" y="1959"/>
                    <a:pt x="763" y="1959"/>
                  </a:cubicBezTo>
                  <a:cubicBezTo>
                    <a:pt x="1182" y="1959"/>
                    <a:pt x="1523" y="1618"/>
                    <a:pt x="1526" y="1196"/>
                  </a:cubicBezTo>
                  <a:lnTo>
                    <a:pt x="1526" y="760"/>
                  </a:lnTo>
                  <a:cubicBezTo>
                    <a:pt x="1523" y="342"/>
                    <a:pt x="1182" y="0"/>
                    <a:pt x="763"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5" name="Google Shape;20125;p141"/>
            <p:cNvSpPr/>
            <p:nvPr/>
          </p:nvSpPr>
          <p:spPr>
            <a:xfrm>
              <a:off x="2064927" y="1665136"/>
              <a:ext cx="23250" cy="40315"/>
            </a:xfrm>
            <a:custGeom>
              <a:avLst/>
              <a:gdLst/>
              <a:ahLst/>
              <a:cxnLst/>
              <a:rect l="l" t="t" r="r" b="b"/>
              <a:pathLst>
                <a:path w="887" h="1538" extrusionOk="0">
                  <a:moveTo>
                    <a:pt x="116" y="0"/>
                  </a:moveTo>
                  <a:cubicBezTo>
                    <a:pt x="78" y="0"/>
                    <a:pt x="43" y="4"/>
                    <a:pt x="7" y="11"/>
                  </a:cubicBezTo>
                  <a:lnTo>
                    <a:pt x="7" y="1087"/>
                  </a:lnTo>
                  <a:cubicBezTo>
                    <a:pt x="0" y="1333"/>
                    <a:pt x="197" y="1537"/>
                    <a:pt x="443" y="1537"/>
                  </a:cubicBezTo>
                  <a:cubicBezTo>
                    <a:pt x="690" y="1537"/>
                    <a:pt x="886" y="1333"/>
                    <a:pt x="876" y="1087"/>
                  </a:cubicBezTo>
                  <a:lnTo>
                    <a:pt x="876" y="760"/>
                  </a:lnTo>
                  <a:cubicBezTo>
                    <a:pt x="876" y="342"/>
                    <a:pt x="535" y="0"/>
                    <a:pt x="116"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6" name="Google Shape;20126;p141"/>
            <p:cNvSpPr/>
            <p:nvPr/>
          </p:nvSpPr>
          <p:spPr>
            <a:xfrm>
              <a:off x="2059397" y="1670851"/>
              <a:ext cx="17169" cy="17091"/>
            </a:xfrm>
            <a:custGeom>
              <a:avLst/>
              <a:gdLst/>
              <a:ahLst/>
              <a:cxnLst/>
              <a:rect l="l" t="t" r="r" b="b"/>
              <a:pathLst>
                <a:path w="655" h="652" extrusionOk="0">
                  <a:moveTo>
                    <a:pt x="327" y="0"/>
                  </a:moveTo>
                  <a:cubicBezTo>
                    <a:pt x="145" y="0"/>
                    <a:pt x="0" y="145"/>
                    <a:pt x="0" y="324"/>
                  </a:cubicBezTo>
                  <a:cubicBezTo>
                    <a:pt x="0" y="507"/>
                    <a:pt x="145" y="651"/>
                    <a:pt x="327" y="651"/>
                  </a:cubicBezTo>
                  <a:cubicBezTo>
                    <a:pt x="507" y="651"/>
                    <a:pt x="654" y="507"/>
                    <a:pt x="654" y="324"/>
                  </a:cubicBezTo>
                  <a:cubicBezTo>
                    <a:pt x="654" y="145"/>
                    <a:pt x="507" y="0"/>
                    <a:pt x="32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7" name="Google Shape;20127;p141"/>
            <p:cNvSpPr/>
            <p:nvPr/>
          </p:nvSpPr>
          <p:spPr>
            <a:xfrm>
              <a:off x="2190643" y="1665136"/>
              <a:ext cx="39948" cy="51376"/>
            </a:xfrm>
            <a:custGeom>
              <a:avLst/>
              <a:gdLst/>
              <a:ahLst/>
              <a:cxnLst/>
              <a:rect l="l" t="t" r="r" b="b"/>
              <a:pathLst>
                <a:path w="1524" h="1960" extrusionOk="0">
                  <a:moveTo>
                    <a:pt x="764" y="0"/>
                  </a:moveTo>
                  <a:cubicBezTo>
                    <a:pt x="342" y="0"/>
                    <a:pt x="1" y="342"/>
                    <a:pt x="1" y="760"/>
                  </a:cubicBezTo>
                  <a:lnTo>
                    <a:pt x="1" y="1196"/>
                  </a:lnTo>
                  <a:cubicBezTo>
                    <a:pt x="1" y="1618"/>
                    <a:pt x="342" y="1959"/>
                    <a:pt x="764" y="1959"/>
                  </a:cubicBezTo>
                  <a:cubicBezTo>
                    <a:pt x="1182" y="1959"/>
                    <a:pt x="1523" y="1618"/>
                    <a:pt x="1523" y="1196"/>
                  </a:cubicBezTo>
                  <a:lnTo>
                    <a:pt x="1523" y="760"/>
                  </a:lnTo>
                  <a:cubicBezTo>
                    <a:pt x="1523" y="342"/>
                    <a:pt x="1182" y="0"/>
                    <a:pt x="764"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8" name="Google Shape;20128;p141"/>
            <p:cNvSpPr/>
            <p:nvPr/>
          </p:nvSpPr>
          <p:spPr>
            <a:xfrm>
              <a:off x="2207523" y="1665136"/>
              <a:ext cx="23250" cy="40315"/>
            </a:xfrm>
            <a:custGeom>
              <a:avLst/>
              <a:gdLst/>
              <a:ahLst/>
              <a:cxnLst/>
              <a:rect l="l" t="t" r="r" b="b"/>
              <a:pathLst>
                <a:path w="887" h="1538" extrusionOk="0">
                  <a:moveTo>
                    <a:pt x="120" y="0"/>
                  </a:moveTo>
                  <a:cubicBezTo>
                    <a:pt x="81" y="0"/>
                    <a:pt x="46" y="4"/>
                    <a:pt x="11" y="11"/>
                  </a:cubicBezTo>
                  <a:lnTo>
                    <a:pt x="11" y="1087"/>
                  </a:lnTo>
                  <a:cubicBezTo>
                    <a:pt x="0" y="1333"/>
                    <a:pt x="197" y="1537"/>
                    <a:pt x="443" y="1537"/>
                  </a:cubicBezTo>
                  <a:cubicBezTo>
                    <a:pt x="689" y="1537"/>
                    <a:pt x="886" y="1333"/>
                    <a:pt x="879" y="1087"/>
                  </a:cubicBezTo>
                  <a:lnTo>
                    <a:pt x="879" y="760"/>
                  </a:lnTo>
                  <a:cubicBezTo>
                    <a:pt x="879" y="342"/>
                    <a:pt x="538" y="0"/>
                    <a:pt x="120"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9" name="Google Shape;20129;p141"/>
            <p:cNvSpPr/>
            <p:nvPr/>
          </p:nvSpPr>
          <p:spPr>
            <a:xfrm>
              <a:off x="2202071" y="1670851"/>
              <a:ext cx="17169" cy="17091"/>
            </a:xfrm>
            <a:custGeom>
              <a:avLst/>
              <a:gdLst/>
              <a:ahLst/>
              <a:cxnLst/>
              <a:rect l="l" t="t" r="r" b="b"/>
              <a:pathLst>
                <a:path w="655" h="652" extrusionOk="0">
                  <a:moveTo>
                    <a:pt x="328" y="0"/>
                  </a:moveTo>
                  <a:cubicBezTo>
                    <a:pt x="145" y="0"/>
                    <a:pt x="1" y="145"/>
                    <a:pt x="1" y="324"/>
                  </a:cubicBezTo>
                  <a:cubicBezTo>
                    <a:pt x="1" y="507"/>
                    <a:pt x="145" y="651"/>
                    <a:pt x="328" y="651"/>
                  </a:cubicBezTo>
                  <a:cubicBezTo>
                    <a:pt x="507" y="651"/>
                    <a:pt x="655" y="507"/>
                    <a:pt x="655" y="324"/>
                  </a:cubicBezTo>
                  <a:cubicBezTo>
                    <a:pt x="655" y="145"/>
                    <a:pt x="507" y="0"/>
                    <a:pt x="32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0" name="Google Shape;20130;p141"/>
            <p:cNvSpPr/>
            <p:nvPr/>
          </p:nvSpPr>
          <p:spPr>
            <a:xfrm>
              <a:off x="2059397" y="1756382"/>
              <a:ext cx="159844" cy="68519"/>
            </a:xfrm>
            <a:custGeom>
              <a:avLst/>
              <a:gdLst/>
              <a:ahLst/>
              <a:cxnLst/>
              <a:rect l="l" t="t" r="r" b="b"/>
              <a:pathLst>
                <a:path w="6098" h="2614" extrusionOk="0">
                  <a:moveTo>
                    <a:pt x="1632" y="1"/>
                  </a:moveTo>
                  <a:cubicBezTo>
                    <a:pt x="732" y="1"/>
                    <a:pt x="0" y="588"/>
                    <a:pt x="0" y="1309"/>
                  </a:cubicBezTo>
                  <a:cubicBezTo>
                    <a:pt x="0" y="2030"/>
                    <a:pt x="732" y="2613"/>
                    <a:pt x="1635" y="2613"/>
                  </a:cubicBezTo>
                  <a:cubicBezTo>
                    <a:pt x="2240" y="2613"/>
                    <a:pt x="2768" y="2350"/>
                    <a:pt x="3049" y="1956"/>
                  </a:cubicBezTo>
                  <a:cubicBezTo>
                    <a:pt x="3330" y="2350"/>
                    <a:pt x="3858" y="2613"/>
                    <a:pt x="4466" y="2613"/>
                  </a:cubicBezTo>
                  <a:cubicBezTo>
                    <a:pt x="5366" y="2613"/>
                    <a:pt x="6098" y="2030"/>
                    <a:pt x="6098" y="1309"/>
                  </a:cubicBezTo>
                  <a:cubicBezTo>
                    <a:pt x="6098" y="584"/>
                    <a:pt x="5366" y="1"/>
                    <a:pt x="4463" y="1"/>
                  </a:cubicBezTo>
                  <a:cubicBezTo>
                    <a:pt x="3858" y="1"/>
                    <a:pt x="3330" y="264"/>
                    <a:pt x="3049" y="658"/>
                  </a:cubicBezTo>
                  <a:cubicBezTo>
                    <a:pt x="2768" y="264"/>
                    <a:pt x="2240" y="1"/>
                    <a:pt x="1632" y="1"/>
                  </a:cubicBez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1" name="Google Shape;20131;p141"/>
            <p:cNvSpPr/>
            <p:nvPr/>
          </p:nvSpPr>
          <p:spPr>
            <a:xfrm>
              <a:off x="2096173" y="1753158"/>
              <a:ext cx="86213" cy="35964"/>
            </a:xfrm>
            <a:custGeom>
              <a:avLst/>
              <a:gdLst/>
              <a:ahLst/>
              <a:cxnLst/>
              <a:rect l="l" t="t" r="r" b="b"/>
              <a:pathLst>
                <a:path w="3289" h="1372" extrusionOk="0">
                  <a:moveTo>
                    <a:pt x="458" y="1"/>
                  </a:moveTo>
                  <a:cubicBezTo>
                    <a:pt x="141" y="4"/>
                    <a:pt x="0" y="402"/>
                    <a:pt x="247" y="602"/>
                  </a:cubicBezTo>
                  <a:lnTo>
                    <a:pt x="795" y="1063"/>
                  </a:lnTo>
                  <a:cubicBezTo>
                    <a:pt x="1041" y="1268"/>
                    <a:pt x="1343" y="1371"/>
                    <a:pt x="1644" y="1371"/>
                  </a:cubicBezTo>
                  <a:cubicBezTo>
                    <a:pt x="1946" y="1371"/>
                    <a:pt x="2247" y="1268"/>
                    <a:pt x="2494" y="1063"/>
                  </a:cubicBezTo>
                  <a:lnTo>
                    <a:pt x="3046" y="602"/>
                  </a:lnTo>
                  <a:cubicBezTo>
                    <a:pt x="3288" y="402"/>
                    <a:pt x="3144" y="4"/>
                    <a:pt x="2828" y="1"/>
                  </a:cubicBezTo>
                  <a:close/>
                </a:path>
              </a:pathLst>
            </a:custGeom>
            <a:solidFill>
              <a:srgbClr val="9DB0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2" name="Google Shape;20132;p141"/>
            <p:cNvSpPr/>
            <p:nvPr/>
          </p:nvSpPr>
          <p:spPr>
            <a:xfrm>
              <a:off x="2096173" y="1753158"/>
              <a:ext cx="46763" cy="35806"/>
            </a:xfrm>
            <a:custGeom>
              <a:avLst/>
              <a:gdLst/>
              <a:ahLst/>
              <a:cxnLst/>
              <a:rect l="l" t="t" r="r" b="b"/>
              <a:pathLst>
                <a:path w="1784" h="1366" extrusionOk="0">
                  <a:moveTo>
                    <a:pt x="461" y="1"/>
                  </a:moveTo>
                  <a:cubicBezTo>
                    <a:pt x="145" y="1"/>
                    <a:pt x="0" y="402"/>
                    <a:pt x="247" y="602"/>
                  </a:cubicBezTo>
                  <a:lnTo>
                    <a:pt x="795" y="1063"/>
                  </a:lnTo>
                  <a:cubicBezTo>
                    <a:pt x="1032" y="1260"/>
                    <a:pt x="1332" y="1366"/>
                    <a:pt x="1639" y="1366"/>
                  </a:cubicBezTo>
                  <a:cubicBezTo>
                    <a:pt x="1687" y="1366"/>
                    <a:pt x="1735" y="1363"/>
                    <a:pt x="1783" y="1358"/>
                  </a:cubicBezTo>
                  <a:cubicBezTo>
                    <a:pt x="1741" y="1319"/>
                    <a:pt x="1702" y="1277"/>
                    <a:pt x="1667" y="1235"/>
                  </a:cubicBezTo>
                  <a:lnTo>
                    <a:pt x="1115" y="567"/>
                  </a:lnTo>
                  <a:cubicBezTo>
                    <a:pt x="992" y="412"/>
                    <a:pt x="967" y="187"/>
                    <a:pt x="1017" y="1"/>
                  </a:cubicBezTo>
                  <a:close/>
                </a:path>
              </a:pathLst>
            </a:custGeom>
            <a:solidFill>
              <a:srgbClr val="7D97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3" name="Google Shape;20133;p141"/>
            <p:cNvSpPr/>
            <p:nvPr/>
          </p:nvSpPr>
          <p:spPr>
            <a:xfrm>
              <a:off x="2088886" y="1747811"/>
              <a:ext cx="100787" cy="46632"/>
            </a:xfrm>
            <a:custGeom>
              <a:avLst/>
              <a:gdLst/>
              <a:ahLst/>
              <a:cxnLst/>
              <a:rect l="l" t="t" r="r" b="b"/>
              <a:pathLst>
                <a:path w="3845" h="1779" extrusionOk="0">
                  <a:moveTo>
                    <a:pt x="3117" y="412"/>
                  </a:moveTo>
                  <a:cubicBezTo>
                    <a:pt x="3170" y="412"/>
                    <a:pt x="3219" y="446"/>
                    <a:pt x="3236" y="500"/>
                  </a:cubicBezTo>
                  <a:cubicBezTo>
                    <a:pt x="3257" y="553"/>
                    <a:pt x="3239" y="616"/>
                    <a:pt x="3194" y="651"/>
                  </a:cubicBezTo>
                  <a:lnTo>
                    <a:pt x="3197" y="651"/>
                  </a:lnTo>
                  <a:lnTo>
                    <a:pt x="2645" y="1112"/>
                  </a:lnTo>
                  <a:cubicBezTo>
                    <a:pt x="2437" y="1284"/>
                    <a:pt x="2182" y="1370"/>
                    <a:pt x="1926" y="1370"/>
                  </a:cubicBezTo>
                  <a:cubicBezTo>
                    <a:pt x="1670" y="1370"/>
                    <a:pt x="1414" y="1284"/>
                    <a:pt x="1207" y="1112"/>
                  </a:cubicBezTo>
                  <a:lnTo>
                    <a:pt x="655" y="651"/>
                  </a:lnTo>
                  <a:cubicBezTo>
                    <a:pt x="609" y="616"/>
                    <a:pt x="591" y="553"/>
                    <a:pt x="616" y="500"/>
                  </a:cubicBezTo>
                  <a:cubicBezTo>
                    <a:pt x="633" y="446"/>
                    <a:pt x="678" y="412"/>
                    <a:pt x="734" y="412"/>
                  </a:cubicBezTo>
                  <a:cubicBezTo>
                    <a:pt x="737" y="412"/>
                    <a:pt x="740" y="412"/>
                    <a:pt x="743" y="412"/>
                  </a:cubicBezTo>
                  <a:lnTo>
                    <a:pt x="3109" y="412"/>
                  </a:lnTo>
                  <a:cubicBezTo>
                    <a:pt x="3112" y="412"/>
                    <a:pt x="3114" y="412"/>
                    <a:pt x="3117" y="412"/>
                  </a:cubicBezTo>
                  <a:close/>
                  <a:moveTo>
                    <a:pt x="739" y="1"/>
                  </a:moveTo>
                  <a:cubicBezTo>
                    <a:pt x="229" y="1"/>
                    <a:pt x="1" y="637"/>
                    <a:pt x="391" y="964"/>
                  </a:cubicBezTo>
                  <a:lnTo>
                    <a:pt x="943" y="1425"/>
                  </a:lnTo>
                  <a:cubicBezTo>
                    <a:pt x="1228" y="1660"/>
                    <a:pt x="1576" y="1778"/>
                    <a:pt x="1924" y="1778"/>
                  </a:cubicBezTo>
                  <a:cubicBezTo>
                    <a:pt x="2271" y="1778"/>
                    <a:pt x="2619" y="1660"/>
                    <a:pt x="2902" y="1425"/>
                  </a:cubicBezTo>
                  <a:lnTo>
                    <a:pt x="3454" y="964"/>
                  </a:lnTo>
                  <a:cubicBezTo>
                    <a:pt x="3844" y="637"/>
                    <a:pt x="3616" y="1"/>
                    <a:pt x="31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4" name="Google Shape;20134;p141"/>
            <p:cNvSpPr/>
            <p:nvPr/>
          </p:nvSpPr>
          <p:spPr>
            <a:xfrm>
              <a:off x="1965661" y="1499971"/>
              <a:ext cx="347237" cy="364563"/>
            </a:xfrm>
            <a:custGeom>
              <a:avLst/>
              <a:gdLst/>
              <a:ahLst/>
              <a:cxnLst/>
              <a:rect l="l" t="t" r="r" b="b"/>
              <a:pathLst>
                <a:path w="13247" h="13908" extrusionOk="0">
                  <a:moveTo>
                    <a:pt x="1506" y="407"/>
                  </a:moveTo>
                  <a:cubicBezTo>
                    <a:pt x="1572" y="407"/>
                    <a:pt x="1637" y="415"/>
                    <a:pt x="1702" y="433"/>
                  </a:cubicBezTo>
                  <a:cubicBezTo>
                    <a:pt x="2462" y="626"/>
                    <a:pt x="3200" y="1009"/>
                    <a:pt x="3900" y="1579"/>
                  </a:cubicBezTo>
                  <a:cubicBezTo>
                    <a:pt x="3689" y="1663"/>
                    <a:pt x="3488" y="1758"/>
                    <a:pt x="3292" y="1871"/>
                  </a:cubicBezTo>
                  <a:cubicBezTo>
                    <a:pt x="2680" y="1178"/>
                    <a:pt x="1895" y="721"/>
                    <a:pt x="1414" y="619"/>
                  </a:cubicBezTo>
                  <a:cubicBezTo>
                    <a:pt x="1322" y="600"/>
                    <a:pt x="1229" y="591"/>
                    <a:pt x="1137" y="591"/>
                  </a:cubicBezTo>
                  <a:cubicBezTo>
                    <a:pt x="1091" y="591"/>
                    <a:pt x="1044" y="593"/>
                    <a:pt x="999" y="598"/>
                  </a:cubicBezTo>
                  <a:lnTo>
                    <a:pt x="1016" y="584"/>
                  </a:lnTo>
                  <a:cubicBezTo>
                    <a:pt x="1155" y="468"/>
                    <a:pt x="1329" y="407"/>
                    <a:pt x="1506" y="407"/>
                  </a:cubicBezTo>
                  <a:close/>
                  <a:moveTo>
                    <a:pt x="1141" y="999"/>
                  </a:moveTo>
                  <a:cubicBezTo>
                    <a:pt x="1199" y="999"/>
                    <a:pt x="1263" y="1006"/>
                    <a:pt x="1329" y="1020"/>
                  </a:cubicBezTo>
                  <a:cubicBezTo>
                    <a:pt x="1899" y="1139"/>
                    <a:pt x="2560" y="1684"/>
                    <a:pt x="2936" y="2085"/>
                  </a:cubicBezTo>
                  <a:cubicBezTo>
                    <a:pt x="2564" y="2335"/>
                    <a:pt x="2223" y="2627"/>
                    <a:pt x="1924" y="2961"/>
                  </a:cubicBezTo>
                  <a:cubicBezTo>
                    <a:pt x="1762" y="3140"/>
                    <a:pt x="1611" y="3334"/>
                    <a:pt x="1474" y="3534"/>
                  </a:cubicBezTo>
                  <a:cubicBezTo>
                    <a:pt x="957" y="2887"/>
                    <a:pt x="788" y="2040"/>
                    <a:pt x="742" y="1371"/>
                  </a:cubicBezTo>
                  <a:cubicBezTo>
                    <a:pt x="742" y="1284"/>
                    <a:pt x="763" y="1157"/>
                    <a:pt x="858" y="1080"/>
                  </a:cubicBezTo>
                  <a:cubicBezTo>
                    <a:pt x="922" y="1027"/>
                    <a:pt x="1021" y="999"/>
                    <a:pt x="1141" y="999"/>
                  </a:cubicBezTo>
                  <a:close/>
                  <a:moveTo>
                    <a:pt x="11743" y="407"/>
                  </a:moveTo>
                  <a:cubicBezTo>
                    <a:pt x="11920" y="407"/>
                    <a:pt x="12093" y="468"/>
                    <a:pt x="12234" y="584"/>
                  </a:cubicBezTo>
                  <a:lnTo>
                    <a:pt x="12251" y="598"/>
                  </a:lnTo>
                  <a:cubicBezTo>
                    <a:pt x="12205" y="593"/>
                    <a:pt x="12158" y="591"/>
                    <a:pt x="12111" y="591"/>
                  </a:cubicBezTo>
                  <a:cubicBezTo>
                    <a:pt x="12018" y="591"/>
                    <a:pt x="11926" y="600"/>
                    <a:pt x="11836" y="619"/>
                  </a:cubicBezTo>
                  <a:cubicBezTo>
                    <a:pt x="11604" y="668"/>
                    <a:pt x="11302" y="802"/>
                    <a:pt x="11000" y="988"/>
                  </a:cubicBezTo>
                  <a:cubicBezTo>
                    <a:pt x="10806" y="1105"/>
                    <a:pt x="10923" y="1367"/>
                    <a:pt x="11102" y="1367"/>
                  </a:cubicBezTo>
                  <a:cubicBezTo>
                    <a:pt x="11137" y="1367"/>
                    <a:pt x="11176" y="1357"/>
                    <a:pt x="11214" y="1333"/>
                  </a:cubicBezTo>
                  <a:cubicBezTo>
                    <a:pt x="11471" y="1174"/>
                    <a:pt x="11734" y="1058"/>
                    <a:pt x="11917" y="1020"/>
                  </a:cubicBezTo>
                  <a:cubicBezTo>
                    <a:pt x="11986" y="1004"/>
                    <a:pt x="12051" y="997"/>
                    <a:pt x="12110" y="997"/>
                  </a:cubicBezTo>
                  <a:cubicBezTo>
                    <a:pt x="12227" y="997"/>
                    <a:pt x="12323" y="1026"/>
                    <a:pt x="12389" y="1080"/>
                  </a:cubicBezTo>
                  <a:cubicBezTo>
                    <a:pt x="12491" y="1160"/>
                    <a:pt x="12505" y="1280"/>
                    <a:pt x="12505" y="1371"/>
                  </a:cubicBezTo>
                  <a:cubicBezTo>
                    <a:pt x="12462" y="2040"/>
                    <a:pt x="12290" y="2887"/>
                    <a:pt x="11773" y="3534"/>
                  </a:cubicBezTo>
                  <a:cubicBezTo>
                    <a:pt x="11636" y="3334"/>
                    <a:pt x="11485" y="3140"/>
                    <a:pt x="11323" y="2961"/>
                  </a:cubicBezTo>
                  <a:cubicBezTo>
                    <a:pt x="11024" y="2627"/>
                    <a:pt x="10683" y="2331"/>
                    <a:pt x="10310" y="2085"/>
                  </a:cubicBezTo>
                  <a:cubicBezTo>
                    <a:pt x="10377" y="2015"/>
                    <a:pt x="10444" y="1945"/>
                    <a:pt x="10514" y="1874"/>
                  </a:cubicBezTo>
                  <a:cubicBezTo>
                    <a:pt x="10666" y="1730"/>
                    <a:pt x="10533" y="1521"/>
                    <a:pt x="10374" y="1521"/>
                  </a:cubicBezTo>
                  <a:cubicBezTo>
                    <a:pt x="10327" y="1521"/>
                    <a:pt x="10278" y="1539"/>
                    <a:pt x="10233" y="1582"/>
                  </a:cubicBezTo>
                  <a:cubicBezTo>
                    <a:pt x="10138" y="1674"/>
                    <a:pt x="10043" y="1769"/>
                    <a:pt x="9955" y="1871"/>
                  </a:cubicBezTo>
                  <a:cubicBezTo>
                    <a:pt x="9758" y="1758"/>
                    <a:pt x="9558" y="1663"/>
                    <a:pt x="9350" y="1579"/>
                  </a:cubicBezTo>
                  <a:cubicBezTo>
                    <a:pt x="10047" y="1013"/>
                    <a:pt x="10785" y="626"/>
                    <a:pt x="11548" y="433"/>
                  </a:cubicBezTo>
                  <a:cubicBezTo>
                    <a:pt x="11613" y="415"/>
                    <a:pt x="11678" y="407"/>
                    <a:pt x="11743" y="407"/>
                  </a:cubicBezTo>
                  <a:close/>
                  <a:moveTo>
                    <a:pt x="6625" y="1494"/>
                  </a:moveTo>
                  <a:cubicBezTo>
                    <a:pt x="8506" y="1494"/>
                    <a:pt x="9983" y="2078"/>
                    <a:pt x="11021" y="3232"/>
                  </a:cubicBezTo>
                  <a:cubicBezTo>
                    <a:pt x="12118" y="4448"/>
                    <a:pt x="12526" y="6094"/>
                    <a:pt x="12677" y="7258"/>
                  </a:cubicBezTo>
                  <a:cubicBezTo>
                    <a:pt x="12761" y="7930"/>
                    <a:pt x="12786" y="8605"/>
                    <a:pt x="12754" y="9280"/>
                  </a:cubicBezTo>
                  <a:lnTo>
                    <a:pt x="12181" y="9069"/>
                  </a:lnTo>
                  <a:cubicBezTo>
                    <a:pt x="12157" y="9060"/>
                    <a:pt x="12133" y="9056"/>
                    <a:pt x="12110" y="9056"/>
                  </a:cubicBezTo>
                  <a:cubicBezTo>
                    <a:pt x="12005" y="9056"/>
                    <a:pt x="11913" y="9140"/>
                    <a:pt x="11907" y="9255"/>
                  </a:cubicBezTo>
                  <a:cubicBezTo>
                    <a:pt x="11851" y="10191"/>
                    <a:pt x="11661" y="11115"/>
                    <a:pt x="11348" y="12002"/>
                  </a:cubicBezTo>
                  <a:lnTo>
                    <a:pt x="10943" y="11527"/>
                  </a:lnTo>
                  <a:cubicBezTo>
                    <a:pt x="10901" y="11479"/>
                    <a:pt x="10844" y="11455"/>
                    <a:pt x="10788" y="11455"/>
                  </a:cubicBezTo>
                  <a:cubicBezTo>
                    <a:pt x="10717" y="11455"/>
                    <a:pt x="10647" y="11493"/>
                    <a:pt x="10609" y="11566"/>
                  </a:cubicBezTo>
                  <a:cubicBezTo>
                    <a:pt x="10286" y="12167"/>
                    <a:pt x="9751" y="12715"/>
                    <a:pt x="9484" y="12965"/>
                  </a:cubicBezTo>
                  <a:lnTo>
                    <a:pt x="8981" y="12293"/>
                  </a:lnTo>
                  <a:cubicBezTo>
                    <a:pt x="9540" y="11935"/>
                    <a:pt x="9878" y="11316"/>
                    <a:pt x="9874" y="10651"/>
                  </a:cubicBezTo>
                  <a:cubicBezTo>
                    <a:pt x="9874" y="10516"/>
                    <a:pt x="9772" y="10448"/>
                    <a:pt x="9670" y="10448"/>
                  </a:cubicBezTo>
                  <a:cubicBezTo>
                    <a:pt x="9568" y="10448"/>
                    <a:pt x="9466" y="10516"/>
                    <a:pt x="9466" y="10651"/>
                  </a:cubicBezTo>
                  <a:cubicBezTo>
                    <a:pt x="9470" y="11499"/>
                    <a:pt x="8791" y="12184"/>
                    <a:pt x="7944" y="12191"/>
                  </a:cubicBezTo>
                  <a:cubicBezTo>
                    <a:pt x="7599" y="12191"/>
                    <a:pt x="7265" y="12075"/>
                    <a:pt x="6998" y="11857"/>
                  </a:cubicBezTo>
                  <a:cubicBezTo>
                    <a:pt x="6889" y="11770"/>
                    <a:pt x="6756" y="11726"/>
                    <a:pt x="6623" y="11726"/>
                  </a:cubicBezTo>
                  <a:cubicBezTo>
                    <a:pt x="6491" y="11726"/>
                    <a:pt x="6358" y="11770"/>
                    <a:pt x="6249" y="11857"/>
                  </a:cubicBezTo>
                  <a:cubicBezTo>
                    <a:pt x="5982" y="12075"/>
                    <a:pt x="5648" y="12191"/>
                    <a:pt x="5303" y="12191"/>
                  </a:cubicBezTo>
                  <a:cubicBezTo>
                    <a:pt x="4459" y="12184"/>
                    <a:pt x="3777" y="11499"/>
                    <a:pt x="3780" y="10651"/>
                  </a:cubicBezTo>
                  <a:cubicBezTo>
                    <a:pt x="3780" y="10516"/>
                    <a:pt x="3678" y="10448"/>
                    <a:pt x="3576" y="10448"/>
                  </a:cubicBezTo>
                  <a:cubicBezTo>
                    <a:pt x="3474" y="10448"/>
                    <a:pt x="3372" y="10516"/>
                    <a:pt x="3372" y="10651"/>
                  </a:cubicBezTo>
                  <a:cubicBezTo>
                    <a:pt x="3372" y="11316"/>
                    <a:pt x="3710" y="11935"/>
                    <a:pt x="4266" y="12293"/>
                  </a:cubicBezTo>
                  <a:lnTo>
                    <a:pt x="3766" y="12969"/>
                  </a:lnTo>
                  <a:cubicBezTo>
                    <a:pt x="3499" y="12715"/>
                    <a:pt x="2961" y="12174"/>
                    <a:pt x="2641" y="11566"/>
                  </a:cubicBezTo>
                  <a:cubicBezTo>
                    <a:pt x="2604" y="11495"/>
                    <a:pt x="2533" y="11459"/>
                    <a:pt x="2462" y="11459"/>
                  </a:cubicBezTo>
                  <a:cubicBezTo>
                    <a:pt x="2405" y="11459"/>
                    <a:pt x="2348" y="11482"/>
                    <a:pt x="2307" y="11530"/>
                  </a:cubicBezTo>
                  <a:lnTo>
                    <a:pt x="1903" y="12005"/>
                  </a:lnTo>
                  <a:cubicBezTo>
                    <a:pt x="1586" y="11119"/>
                    <a:pt x="1400" y="10194"/>
                    <a:pt x="1343" y="9255"/>
                  </a:cubicBezTo>
                  <a:cubicBezTo>
                    <a:pt x="1338" y="9143"/>
                    <a:pt x="1245" y="9059"/>
                    <a:pt x="1140" y="9059"/>
                  </a:cubicBezTo>
                  <a:cubicBezTo>
                    <a:pt x="1117" y="9059"/>
                    <a:pt x="1093" y="9063"/>
                    <a:pt x="1069" y="9072"/>
                  </a:cubicBezTo>
                  <a:lnTo>
                    <a:pt x="496" y="9280"/>
                  </a:lnTo>
                  <a:cubicBezTo>
                    <a:pt x="464" y="8608"/>
                    <a:pt x="492" y="7937"/>
                    <a:pt x="577" y="7268"/>
                  </a:cubicBezTo>
                  <a:cubicBezTo>
                    <a:pt x="724" y="6101"/>
                    <a:pt x="1132" y="4452"/>
                    <a:pt x="2230" y="3232"/>
                  </a:cubicBezTo>
                  <a:cubicBezTo>
                    <a:pt x="3267" y="2082"/>
                    <a:pt x="4747" y="1494"/>
                    <a:pt x="6625" y="1494"/>
                  </a:cubicBezTo>
                  <a:close/>
                  <a:moveTo>
                    <a:pt x="6625" y="12135"/>
                  </a:moveTo>
                  <a:cubicBezTo>
                    <a:pt x="6667" y="12135"/>
                    <a:pt x="6709" y="12149"/>
                    <a:pt x="6745" y="12177"/>
                  </a:cubicBezTo>
                  <a:cubicBezTo>
                    <a:pt x="7090" y="12453"/>
                    <a:pt x="7514" y="12600"/>
                    <a:pt x="7944" y="12600"/>
                  </a:cubicBezTo>
                  <a:cubicBezTo>
                    <a:pt x="8128" y="12600"/>
                    <a:pt x="8312" y="12573"/>
                    <a:pt x="8492" y="12519"/>
                  </a:cubicBezTo>
                  <a:lnTo>
                    <a:pt x="8492" y="12519"/>
                  </a:lnTo>
                  <a:cubicBezTo>
                    <a:pt x="8264" y="13113"/>
                    <a:pt x="7694" y="13500"/>
                    <a:pt x="7061" y="13500"/>
                  </a:cubicBezTo>
                  <a:lnTo>
                    <a:pt x="6189" y="13500"/>
                  </a:lnTo>
                  <a:cubicBezTo>
                    <a:pt x="5553" y="13500"/>
                    <a:pt x="4983" y="13113"/>
                    <a:pt x="4754" y="12519"/>
                  </a:cubicBezTo>
                  <a:lnTo>
                    <a:pt x="4754" y="12519"/>
                  </a:lnTo>
                  <a:cubicBezTo>
                    <a:pt x="4935" y="12573"/>
                    <a:pt x="5121" y="12600"/>
                    <a:pt x="5305" y="12600"/>
                  </a:cubicBezTo>
                  <a:cubicBezTo>
                    <a:pt x="5736" y="12600"/>
                    <a:pt x="6161" y="12453"/>
                    <a:pt x="6506" y="12177"/>
                  </a:cubicBezTo>
                  <a:cubicBezTo>
                    <a:pt x="6541" y="12149"/>
                    <a:pt x="6583" y="12135"/>
                    <a:pt x="6625" y="12135"/>
                  </a:cubicBezTo>
                  <a:close/>
                  <a:moveTo>
                    <a:pt x="1504" y="1"/>
                  </a:moveTo>
                  <a:cubicBezTo>
                    <a:pt x="1237" y="1"/>
                    <a:pt x="973" y="93"/>
                    <a:pt x="760" y="267"/>
                  </a:cubicBezTo>
                  <a:cubicBezTo>
                    <a:pt x="471" y="499"/>
                    <a:pt x="310" y="851"/>
                    <a:pt x="327" y="1224"/>
                  </a:cubicBezTo>
                  <a:cubicBezTo>
                    <a:pt x="355" y="2008"/>
                    <a:pt x="545" y="3094"/>
                    <a:pt x="1245" y="3893"/>
                  </a:cubicBezTo>
                  <a:cubicBezTo>
                    <a:pt x="577" y="5014"/>
                    <a:pt x="292" y="6266"/>
                    <a:pt x="169" y="7219"/>
                  </a:cubicBezTo>
                  <a:cubicBezTo>
                    <a:pt x="0" y="8538"/>
                    <a:pt x="106" y="9544"/>
                    <a:pt x="109" y="9586"/>
                  </a:cubicBezTo>
                  <a:cubicBezTo>
                    <a:pt x="121" y="9695"/>
                    <a:pt x="211" y="9771"/>
                    <a:pt x="311" y="9771"/>
                  </a:cubicBezTo>
                  <a:cubicBezTo>
                    <a:pt x="334" y="9771"/>
                    <a:pt x="357" y="9767"/>
                    <a:pt x="380" y="9758"/>
                  </a:cubicBezTo>
                  <a:lnTo>
                    <a:pt x="950" y="9547"/>
                  </a:lnTo>
                  <a:cubicBezTo>
                    <a:pt x="995" y="10068"/>
                    <a:pt x="1146" y="11246"/>
                    <a:pt x="1646" y="12473"/>
                  </a:cubicBezTo>
                  <a:cubicBezTo>
                    <a:pt x="1681" y="12555"/>
                    <a:pt x="1759" y="12600"/>
                    <a:pt x="1838" y="12600"/>
                  </a:cubicBezTo>
                  <a:cubicBezTo>
                    <a:pt x="1893" y="12600"/>
                    <a:pt x="1950" y="12577"/>
                    <a:pt x="1990" y="12529"/>
                  </a:cubicBezTo>
                  <a:lnTo>
                    <a:pt x="2430" y="12012"/>
                  </a:lnTo>
                  <a:cubicBezTo>
                    <a:pt x="2919" y="12789"/>
                    <a:pt x="3629" y="13394"/>
                    <a:pt x="3664" y="13422"/>
                  </a:cubicBezTo>
                  <a:cubicBezTo>
                    <a:pt x="3702" y="13454"/>
                    <a:pt x="3748" y="13469"/>
                    <a:pt x="3795" y="13469"/>
                  </a:cubicBezTo>
                  <a:cubicBezTo>
                    <a:pt x="3857" y="13469"/>
                    <a:pt x="3919" y="13441"/>
                    <a:pt x="3960" y="13387"/>
                  </a:cubicBezTo>
                  <a:lnTo>
                    <a:pt x="4420" y="12772"/>
                  </a:lnTo>
                  <a:cubicBezTo>
                    <a:pt x="4737" y="13464"/>
                    <a:pt x="5426" y="13908"/>
                    <a:pt x="6186" y="13908"/>
                  </a:cubicBezTo>
                  <a:lnTo>
                    <a:pt x="7058" y="13908"/>
                  </a:lnTo>
                  <a:cubicBezTo>
                    <a:pt x="7817" y="13908"/>
                    <a:pt x="8510" y="13464"/>
                    <a:pt x="8826" y="12772"/>
                  </a:cubicBezTo>
                  <a:lnTo>
                    <a:pt x="9291" y="13387"/>
                  </a:lnTo>
                  <a:cubicBezTo>
                    <a:pt x="9322" y="13433"/>
                    <a:pt x="9375" y="13461"/>
                    <a:pt x="9428" y="13468"/>
                  </a:cubicBezTo>
                  <a:lnTo>
                    <a:pt x="9452" y="13468"/>
                  </a:lnTo>
                  <a:cubicBezTo>
                    <a:pt x="9502" y="13468"/>
                    <a:pt x="9547" y="13450"/>
                    <a:pt x="9582" y="13419"/>
                  </a:cubicBezTo>
                  <a:cubicBezTo>
                    <a:pt x="9618" y="13391"/>
                    <a:pt x="10331" y="12786"/>
                    <a:pt x="10817" y="12009"/>
                  </a:cubicBezTo>
                  <a:lnTo>
                    <a:pt x="11256" y="12526"/>
                  </a:lnTo>
                  <a:cubicBezTo>
                    <a:pt x="11298" y="12574"/>
                    <a:pt x="11355" y="12598"/>
                    <a:pt x="11412" y="12598"/>
                  </a:cubicBezTo>
                  <a:cubicBezTo>
                    <a:pt x="11491" y="12598"/>
                    <a:pt x="11568" y="12553"/>
                    <a:pt x="11601" y="12469"/>
                  </a:cubicBezTo>
                  <a:cubicBezTo>
                    <a:pt x="12104" y="11246"/>
                    <a:pt x="12251" y="10068"/>
                    <a:pt x="12297" y="9544"/>
                  </a:cubicBezTo>
                  <a:lnTo>
                    <a:pt x="12867" y="9755"/>
                  </a:lnTo>
                  <a:cubicBezTo>
                    <a:pt x="12890" y="9763"/>
                    <a:pt x="12913" y="9767"/>
                    <a:pt x="12936" y="9767"/>
                  </a:cubicBezTo>
                  <a:cubicBezTo>
                    <a:pt x="13036" y="9767"/>
                    <a:pt x="13126" y="9692"/>
                    <a:pt x="13138" y="9586"/>
                  </a:cubicBezTo>
                  <a:cubicBezTo>
                    <a:pt x="13145" y="9544"/>
                    <a:pt x="13247" y="8538"/>
                    <a:pt x="13078" y="7219"/>
                  </a:cubicBezTo>
                  <a:cubicBezTo>
                    <a:pt x="12958" y="6266"/>
                    <a:pt x="12670" y="5014"/>
                    <a:pt x="12005" y="3893"/>
                  </a:cubicBezTo>
                  <a:cubicBezTo>
                    <a:pt x="12705" y="3094"/>
                    <a:pt x="12891" y="2008"/>
                    <a:pt x="12923" y="1224"/>
                  </a:cubicBezTo>
                  <a:cubicBezTo>
                    <a:pt x="12937" y="854"/>
                    <a:pt x="12779" y="499"/>
                    <a:pt x="12491" y="267"/>
                  </a:cubicBezTo>
                  <a:cubicBezTo>
                    <a:pt x="12277" y="93"/>
                    <a:pt x="12014" y="1"/>
                    <a:pt x="11744" y="1"/>
                  </a:cubicBezTo>
                  <a:cubicBezTo>
                    <a:pt x="11645" y="1"/>
                    <a:pt x="11545" y="13"/>
                    <a:pt x="11446" y="39"/>
                  </a:cubicBezTo>
                  <a:cubicBezTo>
                    <a:pt x="10560" y="260"/>
                    <a:pt x="9706" y="724"/>
                    <a:pt x="8907" y="1417"/>
                  </a:cubicBezTo>
                  <a:cubicBezTo>
                    <a:pt x="8222" y="1199"/>
                    <a:pt x="7462" y="1090"/>
                    <a:pt x="6625" y="1090"/>
                  </a:cubicBezTo>
                  <a:cubicBezTo>
                    <a:pt x="6612" y="1090"/>
                    <a:pt x="6599" y="1090"/>
                    <a:pt x="6586" y="1090"/>
                  </a:cubicBezTo>
                  <a:cubicBezTo>
                    <a:pt x="5764" y="1090"/>
                    <a:pt x="5018" y="1199"/>
                    <a:pt x="4343" y="1417"/>
                  </a:cubicBezTo>
                  <a:cubicBezTo>
                    <a:pt x="3545" y="724"/>
                    <a:pt x="2690" y="260"/>
                    <a:pt x="1801" y="39"/>
                  </a:cubicBezTo>
                  <a:cubicBezTo>
                    <a:pt x="1703" y="13"/>
                    <a:pt x="1603" y="1"/>
                    <a:pt x="15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5" name="Google Shape;20135;p141"/>
            <p:cNvSpPr/>
            <p:nvPr/>
          </p:nvSpPr>
          <p:spPr>
            <a:xfrm>
              <a:off x="2042621" y="1659684"/>
              <a:ext cx="50616" cy="60865"/>
            </a:xfrm>
            <a:custGeom>
              <a:avLst/>
              <a:gdLst/>
              <a:ahLst/>
              <a:cxnLst/>
              <a:rect l="l" t="t" r="r" b="b"/>
              <a:pathLst>
                <a:path w="1931" h="2322" extrusionOk="0">
                  <a:moveTo>
                    <a:pt x="967" y="1"/>
                  </a:moveTo>
                  <a:cubicBezTo>
                    <a:pt x="433" y="1"/>
                    <a:pt x="0" y="434"/>
                    <a:pt x="0" y="968"/>
                  </a:cubicBezTo>
                  <a:lnTo>
                    <a:pt x="0" y="1404"/>
                  </a:lnTo>
                  <a:cubicBezTo>
                    <a:pt x="25" y="1917"/>
                    <a:pt x="450" y="2322"/>
                    <a:pt x="964" y="2322"/>
                  </a:cubicBezTo>
                  <a:cubicBezTo>
                    <a:pt x="1481" y="2322"/>
                    <a:pt x="1903" y="1917"/>
                    <a:pt x="1931" y="1404"/>
                  </a:cubicBezTo>
                  <a:lnTo>
                    <a:pt x="1931" y="968"/>
                  </a:lnTo>
                  <a:cubicBezTo>
                    <a:pt x="1931" y="824"/>
                    <a:pt x="1899" y="683"/>
                    <a:pt x="1839" y="553"/>
                  </a:cubicBezTo>
                  <a:cubicBezTo>
                    <a:pt x="1804" y="480"/>
                    <a:pt x="1733" y="438"/>
                    <a:pt x="1658" y="438"/>
                  </a:cubicBezTo>
                  <a:cubicBezTo>
                    <a:pt x="1628" y="438"/>
                    <a:pt x="1598" y="444"/>
                    <a:pt x="1569" y="458"/>
                  </a:cubicBezTo>
                  <a:cubicBezTo>
                    <a:pt x="1467" y="504"/>
                    <a:pt x="1425" y="627"/>
                    <a:pt x="1470" y="729"/>
                  </a:cubicBezTo>
                  <a:cubicBezTo>
                    <a:pt x="1505" y="803"/>
                    <a:pt x="1526" y="884"/>
                    <a:pt x="1526" y="968"/>
                  </a:cubicBezTo>
                  <a:lnTo>
                    <a:pt x="1526" y="1404"/>
                  </a:lnTo>
                  <a:cubicBezTo>
                    <a:pt x="1526" y="1710"/>
                    <a:pt x="1273" y="1960"/>
                    <a:pt x="967" y="1960"/>
                  </a:cubicBezTo>
                  <a:cubicBezTo>
                    <a:pt x="658" y="1960"/>
                    <a:pt x="408" y="1710"/>
                    <a:pt x="408" y="1404"/>
                  </a:cubicBezTo>
                  <a:lnTo>
                    <a:pt x="408" y="968"/>
                  </a:lnTo>
                  <a:cubicBezTo>
                    <a:pt x="408" y="659"/>
                    <a:pt x="658" y="409"/>
                    <a:pt x="967" y="409"/>
                  </a:cubicBezTo>
                  <a:cubicBezTo>
                    <a:pt x="1080" y="409"/>
                    <a:pt x="1171" y="317"/>
                    <a:pt x="1171" y="205"/>
                  </a:cubicBezTo>
                  <a:cubicBezTo>
                    <a:pt x="1171" y="92"/>
                    <a:pt x="1080" y="1"/>
                    <a:pt x="9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6" name="Google Shape;20136;p141"/>
            <p:cNvSpPr/>
            <p:nvPr/>
          </p:nvSpPr>
          <p:spPr>
            <a:xfrm>
              <a:off x="2185295" y="1659789"/>
              <a:ext cx="50643" cy="60761"/>
            </a:xfrm>
            <a:custGeom>
              <a:avLst/>
              <a:gdLst/>
              <a:ahLst/>
              <a:cxnLst/>
              <a:rect l="l" t="t" r="r" b="b"/>
              <a:pathLst>
                <a:path w="1932" h="2318" extrusionOk="0">
                  <a:moveTo>
                    <a:pt x="968" y="1"/>
                  </a:moveTo>
                  <a:cubicBezTo>
                    <a:pt x="433" y="1"/>
                    <a:pt x="1" y="433"/>
                    <a:pt x="1" y="968"/>
                  </a:cubicBezTo>
                  <a:lnTo>
                    <a:pt x="1" y="1404"/>
                  </a:lnTo>
                  <a:cubicBezTo>
                    <a:pt x="25" y="1917"/>
                    <a:pt x="451" y="2318"/>
                    <a:pt x="964" y="2318"/>
                  </a:cubicBezTo>
                  <a:cubicBezTo>
                    <a:pt x="1481" y="2318"/>
                    <a:pt x="1903" y="1917"/>
                    <a:pt x="1931" y="1404"/>
                  </a:cubicBezTo>
                  <a:lnTo>
                    <a:pt x="1931" y="1400"/>
                  </a:lnTo>
                  <a:lnTo>
                    <a:pt x="1931" y="964"/>
                  </a:lnTo>
                  <a:cubicBezTo>
                    <a:pt x="1931" y="823"/>
                    <a:pt x="1900" y="679"/>
                    <a:pt x="1840" y="553"/>
                  </a:cubicBezTo>
                  <a:cubicBezTo>
                    <a:pt x="1799" y="469"/>
                    <a:pt x="1730" y="434"/>
                    <a:pt x="1661" y="434"/>
                  </a:cubicBezTo>
                  <a:cubicBezTo>
                    <a:pt x="1527" y="434"/>
                    <a:pt x="1394" y="566"/>
                    <a:pt x="1471" y="728"/>
                  </a:cubicBezTo>
                  <a:cubicBezTo>
                    <a:pt x="1506" y="802"/>
                    <a:pt x="1523" y="883"/>
                    <a:pt x="1523" y="968"/>
                  </a:cubicBezTo>
                  <a:lnTo>
                    <a:pt x="1523" y="1400"/>
                  </a:lnTo>
                  <a:cubicBezTo>
                    <a:pt x="1523" y="1709"/>
                    <a:pt x="1274" y="1959"/>
                    <a:pt x="968" y="1959"/>
                  </a:cubicBezTo>
                  <a:cubicBezTo>
                    <a:pt x="658" y="1959"/>
                    <a:pt x="409" y="1709"/>
                    <a:pt x="409" y="1400"/>
                  </a:cubicBezTo>
                  <a:lnTo>
                    <a:pt x="409" y="968"/>
                  </a:lnTo>
                  <a:cubicBezTo>
                    <a:pt x="409" y="658"/>
                    <a:pt x="658" y="408"/>
                    <a:pt x="968" y="408"/>
                  </a:cubicBezTo>
                  <a:cubicBezTo>
                    <a:pt x="1080" y="408"/>
                    <a:pt x="1172" y="317"/>
                    <a:pt x="1172" y="204"/>
                  </a:cubicBezTo>
                  <a:cubicBezTo>
                    <a:pt x="1172" y="92"/>
                    <a:pt x="1080" y="1"/>
                    <a:pt x="9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7" name="Google Shape;20137;p141"/>
            <p:cNvSpPr/>
            <p:nvPr/>
          </p:nvSpPr>
          <p:spPr>
            <a:xfrm>
              <a:off x="2030406" y="1739580"/>
              <a:ext cx="25452" cy="16566"/>
            </a:xfrm>
            <a:custGeom>
              <a:avLst/>
              <a:gdLst/>
              <a:ahLst/>
              <a:cxnLst/>
              <a:rect l="l" t="t" r="r" b="b"/>
              <a:pathLst>
                <a:path w="971" h="632" extrusionOk="0">
                  <a:moveTo>
                    <a:pt x="295" y="1"/>
                  </a:moveTo>
                  <a:cubicBezTo>
                    <a:pt x="121" y="1"/>
                    <a:pt x="0" y="251"/>
                    <a:pt x="185" y="378"/>
                  </a:cubicBezTo>
                  <a:cubicBezTo>
                    <a:pt x="312" y="462"/>
                    <a:pt x="445" y="540"/>
                    <a:pt x="579" y="607"/>
                  </a:cubicBezTo>
                  <a:cubicBezTo>
                    <a:pt x="614" y="624"/>
                    <a:pt x="647" y="632"/>
                    <a:pt x="678" y="632"/>
                  </a:cubicBezTo>
                  <a:cubicBezTo>
                    <a:pt x="867" y="632"/>
                    <a:pt x="970" y="347"/>
                    <a:pt x="762" y="241"/>
                  </a:cubicBezTo>
                  <a:lnTo>
                    <a:pt x="762" y="241"/>
                  </a:lnTo>
                  <a:lnTo>
                    <a:pt x="762" y="244"/>
                  </a:lnTo>
                  <a:cubicBezTo>
                    <a:pt x="642" y="181"/>
                    <a:pt x="526" y="114"/>
                    <a:pt x="414" y="40"/>
                  </a:cubicBezTo>
                  <a:cubicBezTo>
                    <a:pt x="373" y="13"/>
                    <a:pt x="333" y="1"/>
                    <a:pt x="2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8" name="Google Shape;20138;p141"/>
            <p:cNvSpPr/>
            <p:nvPr/>
          </p:nvSpPr>
          <p:spPr>
            <a:xfrm>
              <a:off x="1995831" y="1693944"/>
              <a:ext cx="31167" cy="39607"/>
            </a:xfrm>
            <a:custGeom>
              <a:avLst/>
              <a:gdLst/>
              <a:ahLst/>
              <a:cxnLst/>
              <a:rect l="l" t="t" r="r" b="b"/>
              <a:pathLst>
                <a:path w="1189" h="1511" extrusionOk="0">
                  <a:moveTo>
                    <a:pt x="253" y="1"/>
                  </a:moveTo>
                  <a:cubicBezTo>
                    <a:pt x="128" y="1"/>
                    <a:pt x="1" y="111"/>
                    <a:pt x="55" y="269"/>
                  </a:cubicBezTo>
                  <a:cubicBezTo>
                    <a:pt x="213" y="695"/>
                    <a:pt x="449" y="1089"/>
                    <a:pt x="744" y="1437"/>
                  </a:cubicBezTo>
                  <a:cubicBezTo>
                    <a:pt x="789" y="1489"/>
                    <a:pt x="843" y="1510"/>
                    <a:pt x="895" y="1510"/>
                  </a:cubicBezTo>
                  <a:cubicBezTo>
                    <a:pt x="1048" y="1510"/>
                    <a:pt x="1188" y="1325"/>
                    <a:pt x="1057" y="1173"/>
                  </a:cubicBezTo>
                  <a:cubicBezTo>
                    <a:pt x="794" y="867"/>
                    <a:pt x="586" y="516"/>
                    <a:pt x="442" y="143"/>
                  </a:cubicBezTo>
                  <a:cubicBezTo>
                    <a:pt x="408" y="43"/>
                    <a:pt x="331" y="1"/>
                    <a:pt x="2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9" name="Google Shape;20139;p141"/>
            <p:cNvSpPr/>
            <p:nvPr/>
          </p:nvSpPr>
          <p:spPr>
            <a:xfrm>
              <a:off x="2217065" y="1739580"/>
              <a:ext cx="25452" cy="16566"/>
            </a:xfrm>
            <a:custGeom>
              <a:avLst/>
              <a:gdLst/>
              <a:ahLst/>
              <a:cxnLst/>
              <a:rect l="l" t="t" r="r" b="b"/>
              <a:pathLst>
                <a:path w="971" h="632" extrusionOk="0">
                  <a:moveTo>
                    <a:pt x="676" y="1"/>
                  </a:moveTo>
                  <a:cubicBezTo>
                    <a:pt x="638" y="1"/>
                    <a:pt x="598" y="13"/>
                    <a:pt x="558" y="40"/>
                  </a:cubicBezTo>
                  <a:cubicBezTo>
                    <a:pt x="445" y="114"/>
                    <a:pt x="329" y="181"/>
                    <a:pt x="209" y="244"/>
                  </a:cubicBezTo>
                  <a:cubicBezTo>
                    <a:pt x="1" y="347"/>
                    <a:pt x="104" y="632"/>
                    <a:pt x="293" y="632"/>
                  </a:cubicBezTo>
                  <a:cubicBezTo>
                    <a:pt x="324" y="632"/>
                    <a:pt x="358" y="624"/>
                    <a:pt x="392" y="607"/>
                  </a:cubicBezTo>
                  <a:cubicBezTo>
                    <a:pt x="526" y="540"/>
                    <a:pt x="660" y="462"/>
                    <a:pt x="786" y="378"/>
                  </a:cubicBezTo>
                  <a:cubicBezTo>
                    <a:pt x="971" y="251"/>
                    <a:pt x="850" y="1"/>
                    <a:pt x="6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0" name="Google Shape;20140;p141"/>
            <p:cNvSpPr/>
            <p:nvPr/>
          </p:nvSpPr>
          <p:spPr>
            <a:xfrm>
              <a:off x="2245951" y="1693996"/>
              <a:ext cx="30642" cy="39502"/>
            </a:xfrm>
            <a:custGeom>
              <a:avLst/>
              <a:gdLst/>
              <a:ahLst/>
              <a:cxnLst/>
              <a:rect l="l" t="t" r="r" b="b"/>
              <a:pathLst>
                <a:path w="1169" h="1507" extrusionOk="0">
                  <a:moveTo>
                    <a:pt x="939" y="0"/>
                  </a:moveTo>
                  <a:cubicBezTo>
                    <a:pt x="854" y="0"/>
                    <a:pt x="774" y="54"/>
                    <a:pt x="746" y="141"/>
                  </a:cubicBezTo>
                  <a:cubicBezTo>
                    <a:pt x="602" y="517"/>
                    <a:pt x="394" y="865"/>
                    <a:pt x="131" y="1168"/>
                  </a:cubicBezTo>
                  <a:cubicBezTo>
                    <a:pt x="0" y="1322"/>
                    <a:pt x="137" y="1507"/>
                    <a:pt x="289" y="1507"/>
                  </a:cubicBezTo>
                  <a:cubicBezTo>
                    <a:pt x="341" y="1507"/>
                    <a:pt x="395" y="1485"/>
                    <a:pt x="440" y="1431"/>
                  </a:cubicBezTo>
                  <a:cubicBezTo>
                    <a:pt x="739" y="1087"/>
                    <a:pt x="971" y="693"/>
                    <a:pt x="1133" y="271"/>
                  </a:cubicBezTo>
                  <a:cubicBezTo>
                    <a:pt x="1168" y="162"/>
                    <a:pt x="1112" y="46"/>
                    <a:pt x="1003" y="11"/>
                  </a:cubicBezTo>
                  <a:cubicBezTo>
                    <a:pt x="982" y="4"/>
                    <a:pt x="960" y="0"/>
                    <a:pt x="9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1" name="Google Shape;20141;p141"/>
            <p:cNvSpPr/>
            <p:nvPr/>
          </p:nvSpPr>
          <p:spPr>
            <a:xfrm>
              <a:off x="2057745" y="1577036"/>
              <a:ext cx="26684" cy="17248"/>
            </a:xfrm>
            <a:custGeom>
              <a:avLst/>
              <a:gdLst/>
              <a:ahLst/>
              <a:cxnLst/>
              <a:rect l="l" t="t" r="r" b="b"/>
              <a:pathLst>
                <a:path w="1018" h="658" extrusionOk="0">
                  <a:moveTo>
                    <a:pt x="722" y="0"/>
                  </a:moveTo>
                  <a:cubicBezTo>
                    <a:pt x="692" y="0"/>
                    <a:pt x="660" y="8"/>
                    <a:pt x="626" y="24"/>
                  </a:cubicBezTo>
                  <a:cubicBezTo>
                    <a:pt x="471" y="102"/>
                    <a:pt x="317" y="190"/>
                    <a:pt x="172" y="281"/>
                  </a:cubicBezTo>
                  <a:cubicBezTo>
                    <a:pt x="0" y="394"/>
                    <a:pt x="77" y="657"/>
                    <a:pt x="281" y="657"/>
                  </a:cubicBezTo>
                  <a:cubicBezTo>
                    <a:pt x="320" y="657"/>
                    <a:pt x="359" y="647"/>
                    <a:pt x="390" y="626"/>
                  </a:cubicBezTo>
                  <a:cubicBezTo>
                    <a:pt x="524" y="538"/>
                    <a:pt x="665" y="460"/>
                    <a:pt x="809" y="390"/>
                  </a:cubicBezTo>
                  <a:cubicBezTo>
                    <a:pt x="1018" y="284"/>
                    <a:pt x="911" y="0"/>
                    <a:pt x="7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2" name="Google Shape;20142;p141"/>
            <p:cNvSpPr/>
            <p:nvPr/>
          </p:nvSpPr>
          <p:spPr>
            <a:xfrm>
              <a:off x="2091428" y="1591243"/>
              <a:ext cx="95597" cy="18716"/>
            </a:xfrm>
            <a:custGeom>
              <a:avLst/>
              <a:gdLst/>
              <a:ahLst/>
              <a:cxnLst/>
              <a:rect l="l" t="t" r="r" b="b"/>
              <a:pathLst>
                <a:path w="3647" h="714" extrusionOk="0">
                  <a:moveTo>
                    <a:pt x="1825" y="0"/>
                  </a:moveTo>
                  <a:cubicBezTo>
                    <a:pt x="1279" y="0"/>
                    <a:pt x="733" y="107"/>
                    <a:pt x="220" y="319"/>
                  </a:cubicBezTo>
                  <a:cubicBezTo>
                    <a:pt x="1" y="412"/>
                    <a:pt x="96" y="714"/>
                    <a:pt x="292" y="714"/>
                  </a:cubicBezTo>
                  <a:cubicBezTo>
                    <a:pt x="319" y="714"/>
                    <a:pt x="348" y="708"/>
                    <a:pt x="378" y="696"/>
                  </a:cubicBezTo>
                  <a:cubicBezTo>
                    <a:pt x="844" y="505"/>
                    <a:pt x="1336" y="409"/>
                    <a:pt x="1828" y="409"/>
                  </a:cubicBezTo>
                  <a:cubicBezTo>
                    <a:pt x="2318" y="409"/>
                    <a:pt x="2807" y="504"/>
                    <a:pt x="3269" y="696"/>
                  </a:cubicBezTo>
                  <a:cubicBezTo>
                    <a:pt x="3299" y="708"/>
                    <a:pt x="3328" y="714"/>
                    <a:pt x="3355" y="714"/>
                  </a:cubicBezTo>
                  <a:cubicBezTo>
                    <a:pt x="3551" y="714"/>
                    <a:pt x="3647" y="412"/>
                    <a:pt x="3427" y="319"/>
                  </a:cubicBezTo>
                  <a:lnTo>
                    <a:pt x="3431" y="319"/>
                  </a:lnTo>
                  <a:cubicBezTo>
                    <a:pt x="2917" y="107"/>
                    <a:pt x="2371" y="0"/>
                    <a:pt x="18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3" name="Google Shape;20143;p141"/>
            <p:cNvSpPr/>
            <p:nvPr/>
          </p:nvSpPr>
          <p:spPr>
            <a:xfrm>
              <a:off x="2194208" y="1577036"/>
              <a:ext cx="27156" cy="17326"/>
            </a:xfrm>
            <a:custGeom>
              <a:avLst/>
              <a:gdLst/>
              <a:ahLst/>
              <a:cxnLst/>
              <a:rect l="l" t="t" r="r" b="b"/>
              <a:pathLst>
                <a:path w="1036" h="661" extrusionOk="0">
                  <a:moveTo>
                    <a:pt x="296" y="0"/>
                  </a:moveTo>
                  <a:cubicBezTo>
                    <a:pt x="107" y="0"/>
                    <a:pt x="0" y="284"/>
                    <a:pt x="209" y="390"/>
                  </a:cubicBezTo>
                  <a:cubicBezTo>
                    <a:pt x="354" y="460"/>
                    <a:pt x="491" y="538"/>
                    <a:pt x="628" y="626"/>
                  </a:cubicBezTo>
                  <a:cubicBezTo>
                    <a:pt x="666" y="650"/>
                    <a:pt x="704" y="660"/>
                    <a:pt x="740" y="660"/>
                  </a:cubicBezTo>
                  <a:cubicBezTo>
                    <a:pt x="917" y="660"/>
                    <a:pt x="1036" y="404"/>
                    <a:pt x="846" y="281"/>
                  </a:cubicBezTo>
                  <a:cubicBezTo>
                    <a:pt x="698" y="190"/>
                    <a:pt x="547" y="102"/>
                    <a:pt x="392" y="24"/>
                  </a:cubicBezTo>
                  <a:cubicBezTo>
                    <a:pt x="359" y="8"/>
                    <a:pt x="326" y="0"/>
                    <a:pt x="2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4" name="Google Shape;20144;p141"/>
            <p:cNvSpPr/>
            <p:nvPr/>
          </p:nvSpPr>
          <p:spPr>
            <a:xfrm>
              <a:off x="2090956" y="1562750"/>
              <a:ext cx="96724" cy="16461"/>
            </a:xfrm>
            <a:custGeom>
              <a:avLst/>
              <a:gdLst/>
              <a:ahLst/>
              <a:cxnLst/>
              <a:rect l="l" t="t" r="r" b="b"/>
              <a:pathLst>
                <a:path w="3690" h="628" extrusionOk="0">
                  <a:moveTo>
                    <a:pt x="1845" y="1"/>
                  </a:moveTo>
                  <a:cubicBezTo>
                    <a:pt x="1304" y="1"/>
                    <a:pt x="764" y="75"/>
                    <a:pt x="238" y="225"/>
                  </a:cubicBezTo>
                  <a:cubicBezTo>
                    <a:pt x="0" y="295"/>
                    <a:pt x="74" y="628"/>
                    <a:pt x="290" y="628"/>
                  </a:cubicBezTo>
                  <a:cubicBezTo>
                    <a:pt x="310" y="628"/>
                    <a:pt x="332" y="625"/>
                    <a:pt x="354" y="619"/>
                  </a:cubicBezTo>
                  <a:cubicBezTo>
                    <a:pt x="841" y="478"/>
                    <a:pt x="1343" y="408"/>
                    <a:pt x="1845" y="408"/>
                  </a:cubicBezTo>
                  <a:cubicBezTo>
                    <a:pt x="2347" y="408"/>
                    <a:pt x="2849" y="478"/>
                    <a:pt x="3336" y="619"/>
                  </a:cubicBezTo>
                  <a:cubicBezTo>
                    <a:pt x="3358" y="625"/>
                    <a:pt x="3380" y="628"/>
                    <a:pt x="3400" y="628"/>
                  </a:cubicBezTo>
                  <a:cubicBezTo>
                    <a:pt x="3613" y="628"/>
                    <a:pt x="3690" y="295"/>
                    <a:pt x="3449" y="225"/>
                  </a:cubicBezTo>
                  <a:cubicBezTo>
                    <a:pt x="2925" y="75"/>
                    <a:pt x="2385" y="1"/>
                    <a:pt x="18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145" name="Google Shape;20145;p141"/>
          <p:cNvGrpSpPr/>
          <p:nvPr/>
        </p:nvGrpSpPr>
        <p:grpSpPr>
          <a:xfrm>
            <a:off x="2491588" y="2616520"/>
            <a:ext cx="374367" cy="265742"/>
            <a:chOff x="2491588" y="2464120"/>
            <a:chExt cx="374367" cy="265742"/>
          </a:xfrm>
        </p:grpSpPr>
        <p:sp>
          <p:nvSpPr>
            <p:cNvPr id="20146" name="Google Shape;20146;p141"/>
            <p:cNvSpPr/>
            <p:nvPr/>
          </p:nvSpPr>
          <p:spPr>
            <a:xfrm>
              <a:off x="2497041" y="2577856"/>
              <a:ext cx="363384" cy="146475"/>
            </a:xfrm>
            <a:custGeom>
              <a:avLst/>
              <a:gdLst/>
              <a:ahLst/>
              <a:cxnLst/>
              <a:rect l="l" t="t" r="r" b="b"/>
              <a:pathLst>
                <a:path w="13863" h="5588" extrusionOk="0">
                  <a:moveTo>
                    <a:pt x="0" y="0"/>
                  </a:moveTo>
                  <a:cubicBezTo>
                    <a:pt x="0" y="1917"/>
                    <a:pt x="3802" y="5588"/>
                    <a:pt x="6931" y="5588"/>
                  </a:cubicBezTo>
                  <a:cubicBezTo>
                    <a:pt x="10061" y="5588"/>
                    <a:pt x="13862" y="1917"/>
                    <a:pt x="13862" y="0"/>
                  </a:cubicBezTo>
                  <a:close/>
                </a:path>
              </a:pathLst>
            </a:custGeom>
            <a:solidFill>
              <a:srgbClr val="EEF3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7" name="Google Shape;20147;p141"/>
            <p:cNvSpPr/>
            <p:nvPr/>
          </p:nvSpPr>
          <p:spPr>
            <a:xfrm>
              <a:off x="2497041" y="2577856"/>
              <a:ext cx="137091" cy="138192"/>
            </a:xfrm>
            <a:custGeom>
              <a:avLst/>
              <a:gdLst/>
              <a:ahLst/>
              <a:cxnLst/>
              <a:rect l="l" t="t" r="r" b="b"/>
              <a:pathLst>
                <a:path w="5230" h="5272" extrusionOk="0">
                  <a:moveTo>
                    <a:pt x="0" y="0"/>
                  </a:moveTo>
                  <a:cubicBezTo>
                    <a:pt x="0" y="1576"/>
                    <a:pt x="2574" y="4340"/>
                    <a:pt x="5229" y="5271"/>
                  </a:cubicBezTo>
                  <a:cubicBezTo>
                    <a:pt x="4582" y="4385"/>
                    <a:pt x="3570" y="2880"/>
                    <a:pt x="3130" y="1565"/>
                  </a:cubicBezTo>
                  <a:cubicBezTo>
                    <a:pt x="2965" y="1069"/>
                    <a:pt x="3088" y="535"/>
                    <a:pt x="3369" y="0"/>
                  </a:cubicBezTo>
                  <a:close/>
                </a:path>
              </a:pathLst>
            </a:custGeom>
            <a:solidFill>
              <a:srgbClr val="DC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8" name="Google Shape;20148;p141"/>
            <p:cNvSpPr/>
            <p:nvPr/>
          </p:nvSpPr>
          <p:spPr>
            <a:xfrm>
              <a:off x="2497041" y="2577856"/>
              <a:ext cx="363384" cy="99660"/>
            </a:xfrm>
            <a:custGeom>
              <a:avLst/>
              <a:gdLst/>
              <a:ahLst/>
              <a:cxnLst/>
              <a:rect l="l" t="t" r="r" b="b"/>
              <a:pathLst>
                <a:path w="13863" h="3802" extrusionOk="0">
                  <a:moveTo>
                    <a:pt x="0" y="0"/>
                  </a:moveTo>
                  <a:cubicBezTo>
                    <a:pt x="0" y="1013"/>
                    <a:pt x="4695" y="3802"/>
                    <a:pt x="6931" y="3802"/>
                  </a:cubicBezTo>
                  <a:cubicBezTo>
                    <a:pt x="9168" y="3802"/>
                    <a:pt x="13862" y="1013"/>
                    <a:pt x="13862"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9" name="Google Shape;20149;p141"/>
            <p:cNvSpPr/>
            <p:nvPr/>
          </p:nvSpPr>
          <p:spPr>
            <a:xfrm>
              <a:off x="2497041" y="2469650"/>
              <a:ext cx="363384" cy="149254"/>
            </a:xfrm>
            <a:custGeom>
              <a:avLst/>
              <a:gdLst/>
              <a:ahLst/>
              <a:cxnLst/>
              <a:rect l="l" t="t" r="r" b="b"/>
              <a:pathLst>
                <a:path w="13863" h="5694" extrusionOk="0">
                  <a:moveTo>
                    <a:pt x="2952" y="1"/>
                  </a:moveTo>
                  <a:cubicBezTo>
                    <a:pt x="2469" y="1"/>
                    <a:pt x="1969" y="151"/>
                    <a:pt x="1629" y="432"/>
                  </a:cubicBezTo>
                  <a:cubicBezTo>
                    <a:pt x="989" y="960"/>
                    <a:pt x="1323" y="1853"/>
                    <a:pt x="785" y="2637"/>
                  </a:cubicBezTo>
                  <a:cubicBezTo>
                    <a:pt x="785" y="2637"/>
                    <a:pt x="0" y="3682"/>
                    <a:pt x="0" y="4128"/>
                  </a:cubicBezTo>
                  <a:cubicBezTo>
                    <a:pt x="0" y="4575"/>
                    <a:pt x="3489" y="5693"/>
                    <a:pt x="6931" y="5693"/>
                  </a:cubicBezTo>
                  <a:cubicBezTo>
                    <a:pt x="10377" y="5693"/>
                    <a:pt x="13862" y="4575"/>
                    <a:pt x="13862" y="4128"/>
                  </a:cubicBezTo>
                  <a:cubicBezTo>
                    <a:pt x="13862" y="3682"/>
                    <a:pt x="13082" y="2637"/>
                    <a:pt x="13082" y="2637"/>
                  </a:cubicBezTo>
                  <a:cubicBezTo>
                    <a:pt x="12540" y="1853"/>
                    <a:pt x="12874" y="960"/>
                    <a:pt x="12238" y="432"/>
                  </a:cubicBezTo>
                  <a:cubicBezTo>
                    <a:pt x="11897" y="151"/>
                    <a:pt x="11397" y="1"/>
                    <a:pt x="10913" y="1"/>
                  </a:cubicBezTo>
                  <a:cubicBezTo>
                    <a:pt x="10509" y="1"/>
                    <a:pt x="10117" y="106"/>
                    <a:pt x="9839" y="327"/>
                  </a:cubicBezTo>
                  <a:cubicBezTo>
                    <a:pt x="8841" y="1122"/>
                    <a:pt x="8011" y="1445"/>
                    <a:pt x="6931" y="1445"/>
                  </a:cubicBezTo>
                  <a:cubicBezTo>
                    <a:pt x="5852" y="1445"/>
                    <a:pt x="5022" y="1122"/>
                    <a:pt x="4027" y="327"/>
                  </a:cubicBezTo>
                  <a:cubicBezTo>
                    <a:pt x="3748" y="106"/>
                    <a:pt x="3356" y="1"/>
                    <a:pt x="2952" y="1"/>
                  </a:cubicBezTo>
                  <a:close/>
                </a:path>
              </a:pathLst>
            </a:custGeom>
            <a:solidFill>
              <a:srgbClr val="DC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0" name="Google Shape;20150;p141"/>
            <p:cNvSpPr/>
            <p:nvPr/>
          </p:nvSpPr>
          <p:spPr>
            <a:xfrm>
              <a:off x="2497041" y="2469624"/>
              <a:ext cx="155886" cy="138402"/>
            </a:xfrm>
            <a:custGeom>
              <a:avLst/>
              <a:gdLst/>
              <a:ahLst/>
              <a:cxnLst/>
              <a:rect l="l" t="t" r="r" b="b"/>
              <a:pathLst>
                <a:path w="5947" h="5280" extrusionOk="0">
                  <a:moveTo>
                    <a:pt x="2953" y="0"/>
                  </a:moveTo>
                  <a:cubicBezTo>
                    <a:pt x="2470" y="0"/>
                    <a:pt x="1970" y="152"/>
                    <a:pt x="1629" y="433"/>
                  </a:cubicBezTo>
                  <a:cubicBezTo>
                    <a:pt x="989" y="961"/>
                    <a:pt x="1323" y="1854"/>
                    <a:pt x="785" y="2638"/>
                  </a:cubicBezTo>
                  <a:cubicBezTo>
                    <a:pt x="785" y="2638"/>
                    <a:pt x="0" y="3679"/>
                    <a:pt x="0" y="4126"/>
                  </a:cubicBezTo>
                  <a:cubicBezTo>
                    <a:pt x="0" y="4396"/>
                    <a:pt x="1284" y="4913"/>
                    <a:pt x="3060" y="5279"/>
                  </a:cubicBezTo>
                  <a:cubicBezTo>
                    <a:pt x="3007" y="3929"/>
                    <a:pt x="4695" y="2371"/>
                    <a:pt x="5947" y="1334"/>
                  </a:cubicBezTo>
                  <a:cubicBezTo>
                    <a:pt x="5296" y="1182"/>
                    <a:pt x="4698" y="866"/>
                    <a:pt x="4027" y="328"/>
                  </a:cubicBezTo>
                  <a:cubicBezTo>
                    <a:pt x="3748" y="106"/>
                    <a:pt x="3357" y="0"/>
                    <a:pt x="2953" y="0"/>
                  </a:cubicBez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1" name="Google Shape;20151;p141"/>
            <p:cNvSpPr/>
            <p:nvPr/>
          </p:nvSpPr>
          <p:spPr>
            <a:xfrm>
              <a:off x="2508758" y="2478196"/>
              <a:ext cx="93841" cy="93788"/>
            </a:xfrm>
            <a:custGeom>
              <a:avLst/>
              <a:gdLst/>
              <a:ahLst/>
              <a:cxnLst/>
              <a:rect l="l" t="t" r="r" b="b"/>
              <a:pathLst>
                <a:path w="3580" h="3578" extrusionOk="0">
                  <a:moveTo>
                    <a:pt x="1790" y="1"/>
                  </a:moveTo>
                  <a:cubicBezTo>
                    <a:pt x="802" y="1"/>
                    <a:pt x="0" y="799"/>
                    <a:pt x="0" y="1787"/>
                  </a:cubicBezTo>
                  <a:cubicBezTo>
                    <a:pt x="0" y="2775"/>
                    <a:pt x="802" y="3577"/>
                    <a:pt x="1790" y="3577"/>
                  </a:cubicBezTo>
                  <a:cubicBezTo>
                    <a:pt x="2778" y="3577"/>
                    <a:pt x="3580" y="2775"/>
                    <a:pt x="3580" y="1787"/>
                  </a:cubicBezTo>
                  <a:cubicBezTo>
                    <a:pt x="3580" y="799"/>
                    <a:pt x="2778" y="1"/>
                    <a:pt x="1790" y="1"/>
                  </a:cubicBezTo>
                  <a:close/>
                </a:path>
              </a:pathLst>
            </a:custGeom>
            <a:solidFill>
              <a:srgbClr val="CEDD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2" name="Google Shape;20152;p141"/>
            <p:cNvSpPr/>
            <p:nvPr/>
          </p:nvSpPr>
          <p:spPr>
            <a:xfrm>
              <a:off x="2500632" y="2484303"/>
              <a:ext cx="95807" cy="87628"/>
            </a:xfrm>
            <a:custGeom>
              <a:avLst/>
              <a:gdLst/>
              <a:ahLst/>
              <a:cxnLst/>
              <a:rect l="l" t="t" r="r" b="b"/>
              <a:pathLst>
                <a:path w="3655" h="3343" extrusionOk="0">
                  <a:moveTo>
                    <a:pt x="1217" y="0"/>
                  </a:moveTo>
                  <a:lnTo>
                    <a:pt x="1217" y="0"/>
                  </a:lnTo>
                  <a:cubicBezTo>
                    <a:pt x="190" y="584"/>
                    <a:pt x="1" y="1983"/>
                    <a:pt x="834" y="2820"/>
                  </a:cubicBezTo>
                  <a:cubicBezTo>
                    <a:pt x="1189" y="3173"/>
                    <a:pt x="1645" y="3343"/>
                    <a:pt x="2097" y="3343"/>
                  </a:cubicBezTo>
                  <a:cubicBezTo>
                    <a:pt x="2711" y="3343"/>
                    <a:pt x="3318" y="3030"/>
                    <a:pt x="3654" y="2440"/>
                  </a:cubicBezTo>
                  <a:lnTo>
                    <a:pt x="3654" y="2440"/>
                  </a:lnTo>
                  <a:cubicBezTo>
                    <a:pt x="3383" y="2592"/>
                    <a:pt x="3081" y="2673"/>
                    <a:pt x="2772" y="2673"/>
                  </a:cubicBezTo>
                  <a:cubicBezTo>
                    <a:pt x="2770" y="2673"/>
                    <a:pt x="2768" y="2673"/>
                    <a:pt x="2767" y="2673"/>
                  </a:cubicBezTo>
                  <a:cubicBezTo>
                    <a:pt x="1395" y="2673"/>
                    <a:pt x="536" y="1191"/>
                    <a:pt x="1217" y="0"/>
                  </a:cubicBezTo>
                  <a:close/>
                </a:path>
              </a:pathLst>
            </a:custGeom>
            <a:solidFill>
              <a:srgbClr val="BC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3" name="Google Shape;20153;p141"/>
            <p:cNvSpPr/>
            <p:nvPr/>
          </p:nvSpPr>
          <p:spPr>
            <a:xfrm>
              <a:off x="2754945" y="2478196"/>
              <a:ext cx="93762" cy="93788"/>
            </a:xfrm>
            <a:custGeom>
              <a:avLst/>
              <a:gdLst/>
              <a:ahLst/>
              <a:cxnLst/>
              <a:rect l="l" t="t" r="r" b="b"/>
              <a:pathLst>
                <a:path w="3577" h="3578" extrusionOk="0">
                  <a:moveTo>
                    <a:pt x="1787" y="1"/>
                  </a:moveTo>
                  <a:cubicBezTo>
                    <a:pt x="799" y="1"/>
                    <a:pt x="0" y="799"/>
                    <a:pt x="0" y="1787"/>
                  </a:cubicBezTo>
                  <a:cubicBezTo>
                    <a:pt x="0" y="2775"/>
                    <a:pt x="799" y="3577"/>
                    <a:pt x="1787" y="3577"/>
                  </a:cubicBezTo>
                  <a:cubicBezTo>
                    <a:pt x="2775" y="3577"/>
                    <a:pt x="3577" y="2775"/>
                    <a:pt x="3577" y="1787"/>
                  </a:cubicBezTo>
                  <a:cubicBezTo>
                    <a:pt x="3577" y="799"/>
                    <a:pt x="2775" y="1"/>
                    <a:pt x="1787" y="1"/>
                  </a:cubicBezTo>
                  <a:close/>
                </a:path>
              </a:pathLst>
            </a:custGeom>
            <a:solidFill>
              <a:srgbClr val="CEDD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4" name="Google Shape;20154;p141"/>
            <p:cNvSpPr/>
            <p:nvPr/>
          </p:nvSpPr>
          <p:spPr>
            <a:xfrm>
              <a:off x="2746741" y="2484303"/>
              <a:ext cx="95807" cy="87628"/>
            </a:xfrm>
            <a:custGeom>
              <a:avLst/>
              <a:gdLst/>
              <a:ahLst/>
              <a:cxnLst/>
              <a:rect l="l" t="t" r="r" b="b"/>
              <a:pathLst>
                <a:path w="3655" h="3343" extrusionOk="0">
                  <a:moveTo>
                    <a:pt x="1217" y="0"/>
                  </a:moveTo>
                  <a:cubicBezTo>
                    <a:pt x="190" y="584"/>
                    <a:pt x="0" y="1983"/>
                    <a:pt x="837" y="2820"/>
                  </a:cubicBezTo>
                  <a:cubicBezTo>
                    <a:pt x="1191" y="3173"/>
                    <a:pt x="1646" y="3343"/>
                    <a:pt x="2097" y="3343"/>
                  </a:cubicBezTo>
                  <a:cubicBezTo>
                    <a:pt x="2711" y="3343"/>
                    <a:pt x="3318" y="3030"/>
                    <a:pt x="3654" y="2440"/>
                  </a:cubicBezTo>
                  <a:lnTo>
                    <a:pt x="3654" y="2440"/>
                  </a:lnTo>
                  <a:cubicBezTo>
                    <a:pt x="3387" y="2592"/>
                    <a:pt x="3081" y="2673"/>
                    <a:pt x="2771" y="2673"/>
                  </a:cubicBezTo>
                  <a:cubicBezTo>
                    <a:pt x="2770" y="2673"/>
                    <a:pt x="2768" y="2673"/>
                    <a:pt x="2767" y="2673"/>
                  </a:cubicBezTo>
                  <a:cubicBezTo>
                    <a:pt x="1398" y="2673"/>
                    <a:pt x="539" y="1191"/>
                    <a:pt x="1217" y="0"/>
                  </a:cubicBezTo>
                  <a:close/>
                </a:path>
              </a:pathLst>
            </a:custGeom>
            <a:solidFill>
              <a:srgbClr val="BC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5" name="Google Shape;20155;p141"/>
            <p:cNvSpPr/>
            <p:nvPr/>
          </p:nvSpPr>
          <p:spPr>
            <a:xfrm>
              <a:off x="2610514" y="2642286"/>
              <a:ext cx="136436" cy="35230"/>
            </a:xfrm>
            <a:custGeom>
              <a:avLst/>
              <a:gdLst/>
              <a:ahLst/>
              <a:cxnLst/>
              <a:rect l="l" t="t" r="r" b="b"/>
              <a:pathLst>
                <a:path w="5205" h="1344" extrusionOk="0">
                  <a:moveTo>
                    <a:pt x="2602" y="0"/>
                  </a:moveTo>
                  <a:cubicBezTo>
                    <a:pt x="1551" y="0"/>
                    <a:pt x="616" y="260"/>
                    <a:pt x="0" y="661"/>
                  </a:cubicBezTo>
                  <a:cubicBezTo>
                    <a:pt x="964" y="1069"/>
                    <a:pt x="1903" y="1344"/>
                    <a:pt x="2602" y="1344"/>
                  </a:cubicBezTo>
                  <a:cubicBezTo>
                    <a:pt x="3302" y="1344"/>
                    <a:pt x="4245" y="1069"/>
                    <a:pt x="5205" y="661"/>
                  </a:cubicBezTo>
                  <a:cubicBezTo>
                    <a:pt x="4589" y="260"/>
                    <a:pt x="3654" y="0"/>
                    <a:pt x="2602" y="0"/>
                  </a:cubicBezTo>
                  <a:close/>
                </a:path>
              </a:pathLst>
            </a:custGeom>
            <a:solidFill>
              <a:srgbClr val="7D97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6" name="Google Shape;20156;p141"/>
            <p:cNvSpPr/>
            <p:nvPr/>
          </p:nvSpPr>
          <p:spPr>
            <a:xfrm>
              <a:off x="2656858" y="2643937"/>
              <a:ext cx="90197" cy="33473"/>
            </a:xfrm>
            <a:custGeom>
              <a:avLst/>
              <a:gdLst/>
              <a:ahLst/>
              <a:cxnLst/>
              <a:rect l="l" t="t" r="r" b="b"/>
              <a:pathLst>
                <a:path w="3441" h="1277" extrusionOk="0">
                  <a:moveTo>
                    <a:pt x="1710" y="1"/>
                  </a:moveTo>
                  <a:cubicBezTo>
                    <a:pt x="1059" y="155"/>
                    <a:pt x="469" y="574"/>
                    <a:pt x="1" y="1179"/>
                  </a:cubicBezTo>
                  <a:cubicBezTo>
                    <a:pt x="275" y="1242"/>
                    <a:pt x="557" y="1273"/>
                    <a:pt x="838" y="1277"/>
                  </a:cubicBezTo>
                  <a:cubicBezTo>
                    <a:pt x="1538" y="1277"/>
                    <a:pt x="2477" y="1006"/>
                    <a:pt x="3440" y="598"/>
                  </a:cubicBezTo>
                  <a:cubicBezTo>
                    <a:pt x="3004" y="313"/>
                    <a:pt x="2399" y="99"/>
                    <a:pt x="1710" y="1"/>
                  </a:cubicBezTo>
                  <a:close/>
                </a:path>
              </a:pathLst>
            </a:custGeom>
            <a:solidFill>
              <a:srgbClr val="9DB0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7" name="Google Shape;20157;p141"/>
            <p:cNvSpPr/>
            <p:nvPr/>
          </p:nvSpPr>
          <p:spPr>
            <a:xfrm>
              <a:off x="2532244" y="2501630"/>
              <a:ext cx="23434" cy="41127"/>
            </a:xfrm>
            <a:custGeom>
              <a:avLst/>
              <a:gdLst/>
              <a:ahLst/>
              <a:cxnLst/>
              <a:rect l="l" t="t" r="r" b="b"/>
              <a:pathLst>
                <a:path w="894" h="1569" extrusionOk="0">
                  <a:moveTo>
                    <a:pt x="447" y="0"/>
                  </a:moveTo>
                  <a:cubicBezTo>
                    <a:pt x="201" y="0"/>
                    <a:pt x="1" y="201"/>
                    <a:pt x="1" y="447"/>
                  </a:cubicBezTo>
                  <a:lnTo>
                    <a:pt x="1" y="1118"/>
                  </a:lnTo>
                  <a:cubicBezTo>
                    <a:pt x="1" y="1368"/>
                    <a:pt x="201" y="1568"/>
                    <a:pt x="447" y="1568"/>
                  </a:cubicBezTo>
                  <a:cubicBezTo>
                    <a:pt x="693" y="1568"/>
                    <a:pt x="894" y="1365"/>
                    <a:pt x="894" y="1118"/>
                  </a:cubicBezTo>
                  <a:lnTo>
                    <a:pt x="894" y="447"/>
                  </a:lnTo>
                  <a:cubicBezTo>
                    <a:pt x="894" y="201"/>
                    <a:pt x="693" y="0"/>
                    <a:pt x="447"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8" name="Google Shape;20158;p141"/>
            <p:cNvSpPr/>
            <p:nvPr/>
          </p:nvSpPr>
          <p:spPr>
            <a:xfrm>
              <a:off x="2532244" y="2501630"/>
              <a:ext cx="23434" cy="23434"/>
            </a:xfrm>
            <a:custGeom>
              <a:avLst/>
              <a:gdLst/>
              <a:ahLst/>
              <a:cxnLst/>
              <a:rect l="l" t="t" r="r" b="b"/>
              <a:pathLst>
                <a:path w="894" h="894" extrusionOk="0">
                  <a:moveTo>
                    <a:pt x="447" y="0"/>
                  </a:moveTo>
                  <a:cubicBezTo>
                    <a:pt x="201" y="0"/>
                    <a:pt x="1" y="201"/>
                    <a:pt x="1" y="447"/>
                  </a:cubicBezTo>
                  <a:cubicBezTo>
                    <a:pt x="1" y="693"/>
                    <a:pt x="201" y="893"/>
                    <a:pt x="447" y="893"/>
                  </a:cubicBezTo>
                  <a:cubicBezTo>
                    <a:pt x="693" y="893"/>
                    <a:pt x="894" y="693"/>
                    <a:pt x="894" y="447"/>
                  </a:cubicBezTo>
                  <a:cubicBezTo>
                    <a:pt x="894" y="201"/>
                    <a:pt x="693" y="0"/>
                    <a:pt x="447"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9" name="Google Shape;20159;p141"/>
            <p:cNvSpPr/>
            <p:nvPr/>
          </p:nvSpPr>
          <p:spPr>
            <a:xfrm>
              <a:off x="2801761" y="2501630"/>
              <a:ext cx="23539" cy="41127"/>
            </a:xfrm>
            <a:custGeom>
              <a:avLst/>
              <a:gdLst/>
              <a:ahLst/>
              <a:cxnLst/>
              <a:rect l="l" t="t" r="r" b="b"/>
              <a:pathLst>
                <a:path w="898" h="1569" extrusionOk="0">
                  <a:moveTo>
                    <a:pt x="447" y="0"/>
                  </a:moveTo>
                  <a:cubicBezTo>
                    <a:pt x="201" y="0"/>
                    <a:pt x="1" y="201"/>
                    <a:pt x="1" y="447"/>
                  </a:cubicBezTo>
                  <a:lnTo>
                    <a:pt x="1" y="1118"/>
                  </a:lnTo>
                  <a:cubicBezTo>
                    <a:pt x="1" y="1368"/>
                    <a:pt x="201" y="1568"/>
                    <a:pt x="447" y="1568"/>
                  </a:cubicBezTo>
                  <a:cubicBezTo>
                    <a:pt x="697" y="1568"/>
                    <a:pt x="897" y="1365"/>
                    <a:pt x="897" y="1118"/>
                  </a:cubicBezTo>
                  <a:lnTo>
                    <a:pt x="897" y="447"/>
                  </a:lnTo>
                  <a:cubicBezTo>
                    <a:pt x="897" y="201"/>
                    <a:pt x="697" y="0"/>
                    <a:pt x="447"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0" name="Google Shape;20160;p141"/>
            <p:cNvSpPr/>
            <p:nvPr/>
          </p:nvSpPr>
          <p:spPr>
            <a:xfrm>
              <a:off x="2801761" y="2501630"/>
              <a:ext cx="23539" cy="23434"/>
            </a:xfrm>
            <a:custGeom>
              <a:avLst/>
              <a:gdLst/>
              <a:ahLst/>
              <a:cxnLst/>
              <a:rect l="l" t="t" r="r" b="b"/>
              <a:pathLst>
                <a:path w="898" h="894" extrusionOk="0">
                  <a:moveTo>
                    <a:pt x="447" y="0"/>
                  </a:moveTo>
                  <a:cubicBezTo>
                    <a:pt x="201" y="0"/>
                    <a:pt x="1" y="201"/>
                    <a:pt x="1" y="447"/>
                  </a:cubicBezTo>
                  <a:cubicBezTo>
                    <a:pt x="1" y="693"/>
                    <a:pt x="201" y="893"/>
                    <a:pt x="447" y="893"/>
                  </a:cubicBezTo>
                  <a:cubicBezTo>
                    <a:pt x="697" y="893"/>
                    <a:pt x="897" y="693"/>
                    <a:pt x="897" y="447"/>
                  </a:cubicBezTo>
                  <a:cubicBezTo>
                    <a:pt x="897" y="201"/>
                    <a:pt x="697" y="0"/>
                    <a:pt x="447"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1" name="Google Shape;20161;p141"/>
            <p:cNvSpPr/>
            <p:nvPr/>
          </p:nvSpPr>
          <p:spPr>
            <a:xfrm>
              <a:off x="2491588" y="2464120"/>
              <a:ext cx="374367" cy="265742"/>
            </a:xfrm>
            <a:custGeom>
              <a:avLst/>
              <a:gdLst/>
              <a:ahLst/>
              <a:cxnLst/>
              <a:rect l="l" t="t" r="r" b="b"/>
              <a:pathLst>
                <a:path w="14282" h="10138" extrusionOk="0">
                  <a:moveTo>
                    <a:pt x="11834" y="745"/>
                  </a:moveTo>
                  <a:cubicBezTo>
                    <a:pt x="12706" y="749"/>
                    <a:pt x="13413" y="1456"/>
                    <a:pt x="13413" y="2324"/>
                  </a:cubicBezTo>
                  <a:cubicBezTo>
                    <a:pt x="13413" y="2964"/>
                    <a:pt x="13029" y="3541"/>
                    <a:pt x="12439" y="3784"/>
                  </a:cubicBezTo>
                  <a:cubicBezTo>
                    <a:pt x="12243" y="3865"/>
                    <a:pt x="12038" y="3905"/>
                    <a:pt x="11834" y="3905"/>
                  </a:cubicBezTo>
                  <a:cubicBezTo>
                    <a:pt x="11423" y="3905"/>
                    <a:pt x="11020" y="3744"/>
                    <a:pt x="10719" y="3443"/>
                  </a:cubicBezTo>
                  <a:cubicBezTo>
                    <a:pt x="10265" y="2989"/>
                    <a:pt x="10132" y="2310"/>
                    <a:pt x="10374" y="1719"/>
                  </a:cubicBezTo>
                  <a:cubicBezTo>
                    <a:pt x="10621" y="1132"/>
                    <a:pt x="11197" y="745"/>
                    <a:pt x="11834" y="745"/>
                  </a:cubicBezTo>
                  <a:close/>
                  <a:moveTo>
                    <a:pt x="11121" y="419"/>
                  </a:moveTo>
                  <a:cubicBezTo>
                    <a:pt x="11158" y="419"/>
                    <a:pt x="11195" y="420"/>
                    <a:pt x="11232" y="422"/>
                  </a:cubicBezTo>
                  <a:cubicBezTo>
                    <a:pt x="9931" y="830"/>
                    <a:pt x="9414" y="2391"/>
                    <a:pt x="10213" y="3495"/>
                  </a:cubicBezTo>
                  <a:cubicBezTo>
                    <a:pt x="10612" y="4047"/>
                    <a:pt x="11222" y="4323"/>
                    <a:pt x="11832" y="4323"/>
                  </a:cubicBezTo>
                  <a:cubicBezTo>
                    <a:pt x="12444" y="4323"/>
                    <a:pt x="13055" y="4046"/>
                    <a:pt x="13455" y="3492"/>
                  </a:cubicBezTo>
                  <a:cubicBezTo>
                    <a:pt x="13641" y="3756"/>
                    <a:pt x="13842" y="4097"/>
                    <a:pt x="13859" y="4308"/>
                  </a:cubicBezTo>
                  <a:cubicBezTo>
                    <a:pt x="13722" y="4469"/>
                    <a:pt x="12829" y="4888"/>
                    <a:pt x="11141" y="5250"/>
                  </a:cubicBezTo>
                  <a:cubicBezTo>
                    <a:pt x="10884" y="5306"/>
                    <a:pt x="10945" y="5667"/>
                    <a:pt x="11178" y="5667"/>
                  </a:cubicBezTo>
                  <a:cubicBezTo>
                    <a:pt x="11195" y="5667"/>
                    <a:pt x="11211" y="5665"/>
                    <a:pt x="11229" y="5661"/>
                  </a:cubicBezTo>
                  <a:cubicBezTo>
                    <a:pt x="12031" y="5486"/>
                    <a:pt x="12776" y="5275"/>
                    <a:pt x="13328" y="5057"/>
                  </a:cubicBezTo>
                  <a:lnTo>
                    <a:pt x="13328" y="5057"/>
                  </a:lnTo>
                  <a:cubicBezTo>
                    <a:pt x="13279" y="5102"/>
                    <a:pt x="13223" y="5152"/>
                    <a:pt x="13167" y="5201"/>
                  </a:cubicBezTo>
                  <a:cubicBezTo>
                    <a:pt x="12706" y="5591"/>
                    <a:pt x="12059" y="6031"/>
                    <a:pt x="11341" y="6435"/>
                  </a:cubicBezTo>
                  <a:cubicBezTo>
                    <a:pt x="10825" y="6727"/>
                    <a:pt x="10297" y="6994"/>
                    <a:pt x="9756" y="7226"/>
                  </a:cubicBezTo>
                  <a:cubicBezTo>
                    <a:pt x="9052" y="6815"/>
                    <a:pt x="8127" y="6586"/>
                    <a:pt x="7139" y="6586"/>
                  </a:cubicBezTo>
                  <a:cubicBezTo>
                    <a:pt x="6151" y="6586"/>
                    <a:pt x="5230" y="6815"/>
                    <a:pt x="4523" y="7226"/>
                  </a:cubicBezTo>
                  <a:cubicBezTo>
                    <a:pt x="3982" y="6994"/>
                    <a:pt x="3454" y="6727"/>
                    <a:pt x="2937" y="6435"/>
                  </a:cubicBezTo>
                  <a:cubicBezTo>
                    <a:pt x="2220" y="6031"/>
                    <a:pt x="1573" y="5591"/>
                    <a:pt x="1112" y="5201"/>
                  </a:cubicBezTo>
                  <a:cubicBezTo>
                    <a:pt x="1052" y="5152"/>
                    <a:pt x="1000" y="5102"/>
                    <a:pt x="950" y="5057"/>
                  </a:cubicBezTo>
                  <a:lnTo>
                    <a:pt x="950" y="5057"/>
                  </a:lnTo>
                  <a:cubicBezTo>
                    <a:pt x="1401" y="5229"/>
                    <a:pt x="1861" y="5373"/>
                    <a:pt x="2329" y="5489"/>
                  </a:cubicBezTo>
                  <a:cubicBezTo>
                    <a:pt x="3862" y="5886"/>
                    <a:pt x="5617" y="6112"/>
                    <a:pt x="7139" y="6112"/>
                  </a:cubicBezTo>
                  <a:cubicBezTo>
                    <a:pt x="8201" y="6108"/>
                    <a:pt x="9260" y="6013"/>
                    <a:pt x="10304" y="5837"/>
                  </a:cubicBezTo>
                  <a:cubicBezTo>
                    <a:pt x="10417" y="5816"/>
                    <a:pt x="10494" y="5711"/>
                    <a:pt x="10476" y="5595"/>
                  </a:cubicBezTo>
                  <a:cubicBezTo>
                    <a:pt x="10458" y="5495"/>
                    <a:pt x="10372" y="5422"/>
                    <a:pt x="10272" y="5422"/>
                  </a:cubicBezTo>
                  <a:cubicBezTo>
                    <a:pt x="10259" y="5422"/>
                    <a:pt x="10247" y="5423"/>
                    <a:pt x="10234" y="5426"/>
                  </a:cubicBezTo>
                  <a:cubicBezTo>
                    <a:pt x="9214" y="5598"/>
                    <a:pt x="8177" y="5690"/>
                    <a:pt x="7139" y="5693"/>
                  </a:cubicBezTo>
                  <a:cubicBezTo>
                    <a:pt x="5191" y="5693"/>
                    <a:pt x="3468" y="5341"/>
                    <a:pt x="2614" y="5130"/>
                  </a:cubicBezTo>
                  <a:cubicBezTo>
                    <a:pt x="1299" y="4807"/>
                    <a:pt x="546" y="4459"/>
                    <a:pt x="419" y="4308"/>
                  </a:cubicBezTo>
                  <a:cubicBezTo>
                    <a:pt x="437" y="4097"/>
                    <a:pt x="637" y="3756"/>
                    <a:pt x="824" y="3492"/>
                  </a:cubicBezTo>
                  <a:cubicBezTo>
                    <a:pt x="1211" y="4029"/>
                    <a:pt x="1822" y="4322"/>
                    <a:pt x="2446" y="4322"/>
                  </a:cubicBezTo>
                  <a:cubicBezTo>
                    <a:pt x="2762" y="4322"/>
                    <a:pt x="3081" y="4247"/>
                    <a:pt x="3377" y="4090"/>
                  </a:cubicBezTo>
                  <a:cubicBezTo>
                    <a:pt x="4259" y="3625"/>
                    <a:pt x="4660" y="2585"/>
                    <a:pt x="4323" y="1646"/>
                  </a:cubicBezTo>
                  <a:cubicBezTo>
                    <a:pt x="4289" y="1546"/>
                    <a:pt x="4211" y="1503"/>
                    <a:pt x="4132" y="1503"/>
                  </a:cubicBezTo>
                  <a:cubicBezTo>
                    <a:pt x="4000" y="1503"/>
                    <a:pt x="3865" y="1622"/>
                    <a:pt x="3929" y="1790"/>
                  </a:cubicBezTo>
                  <a:cubicBezTo>
                    <a:pt x="4200" y="2539"/>
                    <a:pt x="3873" y="3372"/>
                    <a:pt x="3162" y="3734"/>
                  </a:cubicBezTo>
                  <a:cubicBezTo>
                    <a:pt x="2933" y="3851"/>
                    <a:pt x="2686" y="3908"/>
                    <a:pt x="2443" y="3908"/>
                  </a:cubicBezTo>
                  <a:cubicBezTo>
                    <a:pt x="1933" y="3908"/>
                    <a:pt x="1436" y="3661"/>
                    <a:pt x="1133" y="3214"/>
                  </a:cubicBezTo>
                  <a:cubicBezTo>
                    <a:pt x="687" y="2556"/>
                    <a:pt x="799" y="1663"/>
                    <a:pt x="1397" y="1139"/>
                  </a:cubicBezTo>
                  <a:cubicBezTo>
                    <a:pt x="1695" y="876"/>
                    <a:pt x="2069" y="744"/>
                    <a:pt x="2443" y="744"/>
                  </a:cubicBezTo>
                  <a:cubicBezTo>
                    <a:pt x="2817" y="744"/>
                    <a:pt x="3192" y="877"/>
                    <a:pt x="3489" y="1143"/>
                  </a:cubicBezTo>
                  <a:cubicBezTo>
                    <a:pt x="3534" y="1182"/>
                    <a:pt x="3582" y="1198"/>
                    <a:pt x="3628" y="1198"/>
                  </a:cubicBezTo>
                  <a:cubicBezTo>
                    <a:pt x="3796" y="1198"/>
                    <a:pt x="3933" y="973"/>
                    <a:pt x="3767" y="826"/>
                  </a:cubicBezTo>
                  <a:cubicBezTo>
                    <a:pt x="3560" y="643"/>
                    <a:pt x="3313" y="506"/>
                    <a:pt x="3050" y="422"/>
                  </a:cubicBezTo>
                  <a:cubicBezTo>
                    <a:pt x="3087" y="420"/>
                    <a:pt x="3124" y="419"/>
                    <a:pt x="3161" y="419"/>
                  </a:cubicBezTo>
                  <a:cubicBezTo>
                    <a:pt x="3520" y="419"/>
                    <a:pt x="3869" y="512"/>
                    <a:pt x="4105" y="700"/>
                  </a:cubicBezTo>
                  <a:cubicBezTo>
                    <a:pt x="5138" y="1526"/>
                    <a:pt x="6018" y="1864"/>
                    <a:pt x="7139" y="1864"/>
                  </a:cubicBezTo>
                  <a:cubicBezTo>
                    <a:pt x="8261" y="1864"/>
                    <a:pt x="9140" y="1526"/>
                    <a:pt x="10178" y="700"/>
                  </a:cubicBezTo>
                  <a:cubicBezTo>
                    <a:pt x="10413" y="512"/>
                    <a:pt x="10762" y="419"/>
                    <a:pt x="11121" y="419"/>
                  </a:cubicBezTo>
                  <a:close/>
                  <a:moveTo>
                    <a:pt x="7139" y="7008"/>
                  </a:moveTo>
                  <a:cubicBezTo>
                    <a:pt x="7906" y="7008"/>
                    <a:pt x="8651" y="7159"/>
                    <a:pt x="9246" y="7434"/>
                  </a:cubicBezTo>
                  <a:cubicBezTo>
                    <a:pt x="8416" y="7750"/>
                    <a:pt x="7677" y="7930"/>
                    <a:pt x="7139" y="7930"/>
                  </a:cubicBezTo>
                  <a:cubicBezTo>
                    <a:pt x="6601" y="7930"/>
                    <a:pt x="5863" y="7754"/>
                    <a:pt x="5033" y="7434"/>
                  </a:cubicBezTo>
                  <a:cubicBezTo>
                    <a:pt x="5627" y="7159"/>
                    <a:pt x="6373" y="7008"/>
                    <a:pt x="7139" y="7008"/>
                  </a:cubicBezTo>
                  <a:close/>
                  <a:moveTo>
                    <a:pt x="753" y="5440"/>
                  </a:moveTo>
                  <a:lnTo>
                    <a:pt x="753" y="5440"/>
                  </a:lnTo>
                  <a:cubicBezTo>
                    <a:pt x="782" y="5468"/>
                    <a:pt x="810" y="5493"/>
                    <a:pt x="841" y="5517"/>
                  </a:cubicBezTo>
                  <a:cubicBezTo>
                    <a:pt x="1320" y="5925"/>
                    <a:pt x="1991" y="6379"/>
                    <a:pt x="2733" y="6801"/>
                  </a:cubicBezTo>
                  <a:cubicBezTo>
                    <a:pt x="3472" y="7223"/>
                    <a:pt x="4245" y="7585"/>
                    <a:pt x="5040" y="7884"/>
                  </a:cubicBezTo>
                  <a:cubicBezTo>
                    <a:pt x="5880" y="8193"/>
                    <a:pt x="6584" y="8348"/>
                    <a:pt x="7139" y="8348"/>
                  </a:cubicBezTo>
                  <a:cubicBezTo>
                    <a:pt x="7691" y="8348"/>
                    <a:pt x="8398" y="8193"/>
                    <a:pt x="9235" y="7884"/>
                  </a:cubicBezTo>
                  <a:cubicBezTo>
                    <a:pt x="10033" y="7585"/>
                    <a:pt x="10807" y="7223"/>
                    <a:pt x="11545" y="6801"/>
                  </a:cubicBezTo>
                  <a:cubicBezTo>
                    <a:pt x="12287" y="6382"/>
                    <a:pt x="12959" y="5925"/>
                    <a:pt x="13434" y="5517"/>
                  </a:cubicBezTo>
                  <a:cubicBezTo>
                    <a:pt x="13465" y="5493"/>
                    <a:pt x="13497" y="5468"/>
                    <a:pt x="13525" y="5440"/>
                  </a:cubicBezTo>
                  <a:lnTo>
                    <a:pt x="13525" y="5440"/>
                  </a:lnTo>
                  <a:cubicBezTo>
                    <a:pt x="13152" y="6157"/>
                    <a:pt x="12488" y="6966"/>
                    <a:pt x="11644" y="7694"/>
                  </a:cubicBezTo>
                  <a:cubicBezTo>
                    <a:pt x="10983" y="8271"/>
                    <a:pt x="10244" y="8756"/>
                    <a:pt x="9453" y="9136"/>
                  </a:cubicBezTo>
                  <a:cubicBezTo>
                    <a:pt x="8630" y="9522"/>
                    <a:pt x="7853" y="9719"/>
                    <a:pt x="7139" y="9719"/>
                  </a:cubicBezTo>
                  <a:cubicBezTo>
                    <a:pt x="6429" y="9719"/>
                    <a:pt x="5652" y="9522"/>
                    <a:pt x="4826" y="9136"/>
                  </a:cubicBezTo>
                  <a:cubicBezTo>
                    <a:pt x="4034" y="8756"/>
                    <a:pt x="3299" y="8271"/>
                    <a:pt x="2638" y="7694"/>
                  </a:cubicBezTo>
                  <a:cubicBezTo>
                    <a:pt x="1794" y="6966"/>
                    <a:pt x="1126" y="6154"/>
                    <a:pt x="753" y="5440"/>
                  </a:cubicBezTo>
                  <a:close/>
                  <a:moveTo>
                    <a:pt x="3150" y="1"/>
                  </a:moveTo>
                  <a:cubicBezTo>
                    <a:pt x="3110" y="1"/>
                    <a:pt x="3069" y="2"/>
                    <a:pt x="3029" y="3"/>
                  </a:cubicBezTo>
                  <a:cubicBezTo>
                    <a:pt x="2529" y="28"/>
                    <a:pt x="2058" y="193"/>
                    <a:pt x="1728" y="464"/>
                  </a:cubicBezTo>
                  <a:cubicBezTo>
                    <a:pt x="676" y="865"/>
                    <a:pt x="170" y="2057"/>
                    <a:pt x="602" y="3094"/>
                  </a:cubicBezTo>
                  <a:cubicBezTo>
                    <a:pt x="430" y="3312"/>
                    <a:pt x="1" y="3907"/>
                    <a:pt x="1" y="4339"/>
                  </a:cubicBezTo>
                  <a:cubicBezTo>
                    <a:pt x="1" y="5331"/>
                    <a:pt x="929" y="6773"/>
                    <a:pt x="2364" y="8010"/>
                  </a:cubicBezTo>
                  <a:cubicBezTo>
                    <a:pt x="3053" y="8612"/>
                    <a:pt x="3823" y="9118"/>
                    <a:pt x="4646" y="9512"/>
                  </a:cubicBezTo>
                  <a:cubicBezTo>
                    <a:pt x="5525" y="9927"/>
                    <a:pt x="6366" y="10138"/>
                    <a:pt x="7139" y="10138"/>
                  </a:cubicBezTo>
                  <a:cubicBezTo>
                    <a:pt x="7913" y="10138"/>
                    <a:pt x="8750" y="9927"/>
                    <a:pt x="9633" y="9512"/>
                  </a:cubicBezTo>
                  <a:cubicBezTo>
                    <a:pt x="10455" y="9115"/>
                    <a:pt x="11225" y="8612"/>
                    <a:pt x="11915" y="8010"/>
                  </a:cubicBezTo>
                  <a:cubicBezTo>
                    <a:pt x="13342" y="6780"/>
                    <a:pt x="14267" y="5345"/>
                    <a:pt x="14278" y="4357"/>
                  </a:cubicBezTo>
                  <a:lnTo>
                    <a:pt x="14278" y="4336"/>
                  </a:lnTo>
                  <a:lnTo>
                    <a:pt x="14281" y="4339"/>
                  </a:lnTo>
                  <a:cubicBezTo>
                    <a:pt x="14281" y="3907"/>
                    <a:pt x="13849" y="3312"/>
                    <a:pt x="13680" y="3094"/>
                  </a:cubicBezTo>
                  <a:cubicBezTo>
                    <a:pt x="14112" y="2057"/>
                    <a:pt x="13603" y="865"/>
                    <a:pt x="12555" y="464"/>
                  </a:cubicBezTo>
                  <a:cubicBezTo>
                    <a:pt x="12221" y="193"/>
                    <a:pt x="11749" y="28"/>
                    <a:pt x="11250" y="3"/>
                  </a:cubicBezTo>
                  <a:cubicBezTo>
                    <a:pt x="11209" y="2"/>
                    <a:pt x="11169" y="1"/>
                    <a:pt x="11128" y="1"/>
                  </a:cubicBezTo>
                  <a:cubicBezTo>
                    <a:pt x="10655" y="1"/>
                    <a:pt x="10218" y="133"/>
                    <a:pt x="9914" y="373"/>
                  </a:cubicBezTo>
                  <a:cubicBezTo>
                    <a:pt x="8947" y="1146"/>
                    <a:pt x="8170" y="1445"/>
                    <a:pt x="7139" y="1445"/>
                  </a:cubicBezTo>
                  <a:cubicBezTo>
                    <a:pt x="6109" y="1445"/>
                    <a:pt x="5328" y="1146"/>
                    <a:pt x="4365" y="373"/>
                  </a:cubicBezTo>
                  <a:cubicBezTo>
                    <a:pt x="4063" y="133"/>
                    <a:pt x="3625" y="1"/>
                    <a:pt x="31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2" name="Google Shape;20162;p141"/>
            <p:cNvSpPr/>
            <p:nvPr/>
          </p:nvSpPr>
          <p:spPr>
            <a:xfrm>
              <a:off x="2647920" y="2566270"/>
              <a:ext cx="21232" cy="17038"/>
            </a:xfrm>
            <a:custGeom>
              <a:avLst/>
              <a:gdLst/>
              <a:ahLst/>
              <a:cxnLst/>
              <a:rect l="l" t="t" r="r" b="b"/>
              <a:pathLst>
                <a:path w="810" h="650" extrusionOk="0">
                  <a:moveTo>
                    <a:pt x="505" y="0"/>
                  </a:moveTo>
                  <a:cubicBezTo>
                    <a:pt x="455" y="0"/>
                    <a:pt x="402" y="21"/>
                    <a:pt x="356" y="69"/>
                  </a:cubicBezTo>
                  <a:lnTo>
                    <a:pt x="131" y="295"/>
                  </a:lnTo>
                  <a:cubicBezTo>
                    <a:pt x="1" y="425"/>
                    <a:pt x="92" y="650"/>
                    <a:pt x="279" y="650"/>
                  </a:cubicBezTo>
                  <a:lnTo>
                    <a:pt x="282" y="650"/>
                  </a:lnTo>
                  <a:cubicBezTo>
                    <a:pt x="335" y="650"/>
                    <a:pt x="388" y="629"/>
                    <a:pt x="430" y="590"/>
                  </a:cubicBezTo>
                  <a:lnTo>
                    <a:pt x="651" y="365"/>
                  </a:lnTo>
                  <a:cubicBezTo>
                    <a:pt x="810" y="214"/>
                    <a:pt x="669" y="0"/>
                    <a:pt x="5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3" name="Google Shape;20163;p141"/>
            <p:cNvSpPr/>
            <p:nvPr/>
          </p:nvSpPr>
          <p:spPr>
            <a:xfrm>
              <a:off x="2688628" y="2566453"/>
              <a:ext cx="21232" cy="16881"/>
            </a:xfrm>
            <a:custGeom>
              <a:avLst/>
              <a:gdLst/>
              <a:ahLst/>
              <a:cxnLst/>
              <a:rect l="l" t="t" r="r" b="b"/>
              <a:pathLst>
                <a:path w="810" h="644" extrusionOk="0">
                  <a:moveTo>
                    <a:pt x="298" y="0"/>
                  </a:moveTo>
                  <a:cubicBezTo>
                    <a:pt x="137" y="0"/>
                    <a:pt x="0" y="206"/>
                    <a:pt x="146" y="358"/>
                  </a:cubicBezTo>
                  <a:lnTo>
                    <a:pt x="368" y="583"/>
                  </a:lnTo>
                  <a:cubicBezTo>
                    <a:pt x="413" y="626"/>
                    <a:pt x="463" y="644"/>
                    <a:pt x="511" y="644"/>
                  </a:cubicBezTo>
                  <a:cubicBezTo>
                    <a:pt x="672" y="644"/>
                    <a:pt x="810" y="439"/>
                    <a:pt x="663" y="288"/>
                  </a:cubicBezTo>
                  <a:lnTo>
                    <a:pt x="442" y="62"/>
                  </a:lnTo>
                  <a:cubicBezTo>
                    <a:pt x="396" y="19"/>
                    <a:pt x="346" y="0"/>
                    <a:pt x="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4" name="Google Shape;20164;p141"/>
            <p:cNvSpPr/>
            <p:nvPr/>
          </p:nvSpPr>
          <p:spPr>
            <a:xfrm>
              <a:off x="2526713" y="2496177"/>
              <a:ext cx="34417" cy="52006"/>
            </a:xfrm>
            <a:custGeom>
              <a:avLst/>
              <a:gdLst/>
              <a:ahLst/>
              <a:cxnLst/>
              <a:rect l="l" t="t" r="r" b="b"/>
              <a:pathLst>
                <a:path w="1313" h="1984" extrusionOk="0">
                  <a:moveTo>
                    <a:pt x="658" y="1"/>
                  </a:moveTo>
                  <a:cubicBezTo>
                    <a:pt x="296" y="1"/>
                    <a:pt x="1" y="293"/>
                    <a:pt x="1" y="655"/>
                  </a:cubicBezTo>
                  <a:lnTo>
                    <a:pt x="1" y="1326"/>
                  </a:lnTo>
                  <a:cubicBezTo>
                    <a:pt x="1" y="1689"/>
                    <a:pt x="296" y="1984"/>
                    <a:pt x="658" y="1984"/>
                  </a:cubicBezTo>
                  <a:cubicBezTo>
                    <a:pt x="1020" y="1984"/>
                    <a:pt x="1312" y="1689"/>
                    <a:pt x="1312" y="1326"/>
                  </a:cubicBezTo>
                  <a:lnTo>
                    <a:pt x="1312" y="880"/>
                  </a:lnTo>
                  <a:cubicBezTo>
                    <a:pt x="1312" y="764"/>
                    <a:pt x="1221" y="669"/>
                    <a:pt x="1105" y="669"/>
                  </a:cubicBezTo>
                  <a:cubicBezTo>
                    <a:pt x="989" y="669"/>
                    <a:pt x="894" y="764"/>
                    <a:pt x="894" y="880"/>
                  </a:cubicBezTo>
                  <a:lnTo>
                    <a:pt x="894" y="1326"/>
                  </a:lnTo>
                  <a:cubicBezTo>
                    <a:pt x="894" y="1456"/>
                    <a:pt x="788" y="1565"/>
                    <a:pt x="658" y="1565"/>
                  </a:cubicBezTo>
                  <a:cubicBezTo>
                    <a:pt x="525" y="1565"/>
                    <a:pt x="419" y="1456"/>
                    <a:pt x="419" y="1326"/>
                  </a:cubicBezTo>
                  <a:lnTo>
                    <a:pt x="419" y="655"/>
                  </a:lnTo>
                  <a:cubicBezTo>
                    <a:pt x="419" y="525"/>
                    <a:pt x="525" y="419"/>
                    <a:pt x="658" y="419"/>
                  </a:cubicBezTo>
                  <a:cubicBezTo>
                    <a:pt x="771" y="419"/>
                    <a:pt x="866" y="324"/>
                    <a:pt x="866" y="208"/>
                  </a:cubicBezTo>
                  <a:cubicBezTo>
                    <a:pt x="866" y="92"/>
                    <a:pt x="771" y="1"/>
                    <a:pt x="6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5" name="Google Shape;20165;p141"/>
            <p:cNvSpPr/>
            <p:nvPr/>
          </p:nvSpPr>
          <p:spPr>
            <a:xfrm>
              <a:off x="2796335" y="2496177"/>
              <a:ext cx="34391" cy="52006"/>
            </a:xfrm>
            <a:custGeom>
              <a:avLst/>
              <a:gdLst/>
              <a:ahLst/>
              <a:cxnLst/>
              <a:rect l="l" t="t" r="r" b="b"/>
              <a:pathLst>
                <a:path w="1312" h="1984" extrusionOk="0">
                  <a:moveTo>
                    <a:pt x="654" y="1"/>
                  </a:moveTo>
                  <a:cubicBezTo>
                    <a:pt x="377" y="1"/>
                    <a:pt x="377" y="419"/>
                    <a:pt x="654" y="419"/>
                  </a:cubicBezTo>
                  <a:cubicBezTo>
                    <a:pt x="788" y="419"/>
                    <a:pt x="894" y="525"/>
                    <a:pt x="894" y="655"/>
                  </a:cubicBezTo>
                  <a:lnTo>
                    <a:pt x="894" y="1326"/>
                  </a:lnTo>
                  <a:cubicBezTo>
                    <a:pt x="894" y="1456"/>
                    <a:pt x="788" y="1565"/>
                    <a:pt x="654" y="1565"/>
                  </a:cubicBezTo>
                  <a:cubicBezTo>
                    <a:pt x="524" y="1565"/>
                    <a:pt x="419" y="1456"/>
                    <a:pt x="419" y="1326"/>
                  </a:cubicBezTo>
                  <a:lnTo>
                    <a:pt x="419" y="880"/>
                  </a:lnTo>
                  <a:cubicBezTo>
                    <a:pt x="419" y="741"/>
                    <a:pt x="314" y="671"/>
                    <a:pt x="210" y="671"/>
                  </a:cubicBezTo>
                  <a:cubicBezTo>
                    <a:pt x="105" y="671"/>
                    <a:pt x="0" y="741"/>
                    <a:pt x="0" y="880"/>
                  </a:cubicBezTo>
                  <a:lnTo>
                    <a:pt x="0" y="1326"/>
                  </a:lnTo>
                  <a:cubicBezTo>
                    <a:pt x="0" y="1689"/>
                    <a:pt x="292" y="1984"/>
                    <a:pt x="654" y="1984"/>
                  </a:cubicBezTo>
                  <a:cubicBezTo>
                    <a:pt x="1017" y="1984"/>
                    <a:pt x="1312" y="1689"/>
                    <a:pt x="1312" y="1326"/>
                  </a:cubicBezTo>
                  <a:lnTo>
                    <a:pt x="1312" y="655"/>
                  </a:lnTo>
                  <a:cubicBezTo>
                    <a:pt x="1312" y="293"/>
                    <a:pt x="1017" y="1"/>
                    <a:pt x="6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166" name="Google Shape;20166;p141"/>
          <p:cNvGrpSpPr/>
          <p:nvPr/>
        </p:nvGrpSpPr>
        <p:grpSpPr>
          <a:xfrm>
            <a:off x="3897260" y="3500536"/>
            <a:ext cx="271850" cy="360999"/>
            <a:chOff x="3897260" y="3348136"/>
            <a:chExt cx="271850" cy="360999"/>
          </a:xfrm>
        </p:grpSpPr>
        <p:sp>
          <p:nvSpPr>
            <p:cNvPr id="20167" name="Google Shape;20167;p141"/>
            <p:cNvSpPr/>
            <p:nvPr/>
          </p:nvSpPr>
          <p:spPr>
            <a:xfrm>
              <a:off x="3904468" y="3353405"/>
              <a:ext cx="259949" cy="271299"/>
            </a:xfrm>
            <a:custGeom>
              <a:avLst/>
              <a:gdLst/>
              <a:ahLst/>
              <a:cxnLst/>
              <a:rect l="l" t="t" r="r" b="b"/>
              <a:pathLst>
                <a:path w="9917" h="10350" extrusionOk="0">
                  <a:moveTo>
                    <a:pt x="4938" y="1"/>
                  </a:moveTo>
                  <a:cubicBezTo>
                    <a:pt x="4877" y="1"/>
                    <a:pt x="4816" y="3"/>
                    <a:pt x="4754" y="8"/>
                  </a:cubicBezTo>
                  <a:cubicBezTo>
                    <a:pt x="3889" y="78"/>
                    <a:pt x="3126" y="616"/>
                    <a:pt x="2775" y="1411"/>
                  </a:cubicBezTo>
                  <a:cubicBezTo>
                    <a:pt x="1614" y="1713"/>
                    <a:pt x="693" y="2599"/>
                    <a:pt x="345" y="3746"/>
                  </a:cubicBezTo>
                  <a:cubicBezTo>
                    <a:pt x="0" y="4895"/>
                    <a:pt x="274" y="6144"/>
                    <a:pt x="1076" y="7037"/>
                  </a:cubicBezTo>
                  <a:cubicBezTo>
                    <a:pt x="1066" y="7135"/>
                    <a:pt x="1062" y="7234"/>
                    <a:pt x="1062" y="7332"/>
                  </a:cubicBezTo>
                  <a:cubicBezTo>
                    <a:pt x="1062" y="8999"/>
                    <a:pt x="2412" y="10349"/>
                    <a:pt x="4079" y="10349"/>
                  </a:cubicBezTo>
                  <a:cubicBezTo>
                    <a:pt x="4262" y="10349"/>
                    <a:pt x="4983" y="10335"/>
                    <a:pt x="5155" y="10304"/>
                  </a:cubicBezTo>
                  <a:lnTo>
                    <a:pt x="5229" y="9555"/>
                  </a:lnTo>
                  <a:cubicBezTo>
                    <a:pt x="5683" y="9800"/>
                    <a:pt x="6177" y="9919"/>
                    <a:pt x="6665" y="9919"/>
                  </a:cubicBezTo>
                  <a:cubicBezTo>
                    <a:pt x="7541" y="9919"/>
                    <a:pt x="8400" y="9538"/>
                    <a:pt x="8992" y="8827"/>
                  </a:cubicBezTo>
                  <a:cubicBezTo>
                    <a:pt x="9909" y="7719"/>
                    <a:pt x="9916" y="6112"/>
                    <a:pt x="9006" y="4997"/>
                  </a:cubicBezTo>
                  <a:lnTo>
                    <a:pt x="9009" y="4997"/>
                  </a:lnTo>
                  <a:cubicBezTo>
                    <a:pt x="9547" y="4241"/>
                    <a:pt x="9618" y="3246"/>
                    <a:pt x="9196" y="2423"/>
                  </a:cubicBezTo>
                  <a:cubicBezTo>
                    <a:pt x="8770" y="1597"/>
                    <a:pt x="7919" y="1080"/>
                    <a:pt x="6991" y="1080"/>
                  </a:cubicBezTo>
                  <a:cubicBezTo>
                    <a:pt x="6970" y="1080"/>
                    <a:pt x="6949" y="1084"/>
                    <a:pt x="6931" y="1084"/>
                  </a:cubicBezTo>
                  <a:cubicBezTo>
                    <a:pt x="6490" y="404"/>
                    <a:pt x="5739" y="1"/>
                    <a:pt x="4938" y="1"/>
                  </a:cubicBez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8" name="Google Shape;20168;p141"/>
            <p:cNvSpPr/>
            <p:nvPr/>
          </p:nvSpPr>
          <p:spPr>
            <a:xfrm>
              <a:off x="3904468" y="3353379"/>
              <a:ext cx="143618" cy="271221"/>
            </a:xfrm>
            <a:custGeom>
              <a:avLst/>
              <a:gdLst/>
              <a:ahLst/>
              <a:cxnLst/>
              <a:rect l="l" t="t" r="r" b="b"/>
              <a:pathLst>
                <a:path w="5479" h="10347" extrusionOk="0">
                  <a:moveTo>
                    <a:pt x="4932" y="0"/>
                  </a:moveTo>
                  <a:cubicBezTo>
                    <a:pt x="4014" y="0"/>
                    <a:pt x="3156" y="539"/>
                    <a:pt x="2775" y="1408"/>
                  </a:cubicBezTo>
                  <a:cubicBezTo>
                    <a:pt x="1614" y="1711"/>
                    <a:pt x="693" y="2597"/>
                    <a:pt x="345" y="3747"/>
                  </a:cubicBezTo>
                  <a:cubicBezTo>
                    <a:pt x="0" y="4893"/>
                    <a:pt x="274" y="6141"/>
                    <a:pt x="1076" y="7034"/>
                  </a:cubicBezTo>
                  <a:cubicBezTo>
                    <a:pt x="1066" y="7133"/>
                    <a:pt x="1062" y="7231"/>
                    <a:pt x="1062" y="7330"/>
                  </a:cubicBezTo>
                  <a:cubicBezTo>
                    <a:pt x="1062" y="8997"/>
                    <a:pt x="2412" y="10347"/>
                    <a:pt x="4079" y="10347"/>
                  </a:cubicBezTo>
                  <a:cubicBezTo>
                    <a:pt x="4262" y="10347"/>
                    <a:pt x="4986" y="10333"/>
                    <a:pt x="5159" y="10301"/>
                  </a:cubicBezTo>
                  <a:lnTo>
                    <a:pt x="5159" y="9218"/>
                  </a:lnTo>
                  <a:cubicBezTo>
                    <a:pt x="5020" y="9255"/>
                    <a:pt x="4878" y="9274"/>
                    <a:pt x="4736" y="9274"/>
                  </a:cubicBezTo>
                  <a:cubicBezTo>
                    <a:pt x="4490" y="9274"/>
                    <a:pt x="4245" y="9218"/>
                    <a:pt x="4019" y="9109"/>
                  </a:cubicBezTo>
                  <a:cubicBezTo>
                    <a:pt x="3464" y="8845"/>
                    <a:pt x="3063" y="8314"/>
                    <a:pt x="3007" y="7703"/>
                  </a:cubicBezTo>
                  <a:cubicBezTo>
                    <a:pt x="2986" y="7470"/>
                    <a:pt x="3014" y="7238"/>
                    <a:pt x="3084" y="7020"/>
                  </a:cubicBezTo>
                  <a:cubicBezTo>
                    <a:pt x="3109" y="6936"/>
                    <a:pt x="3077" y="6845"/>
                    <a:pt x="3007" y="6792"/>
                  </a:cubicBezTo>
                  <a:cubicBezTo>
                    <a:pt x="1649" y="5681"/>
                    <a:pt x="1931" y="3529"/>
                    <a:pt x="3527" y="2804"/>
                  </a:cubicBezTo>
                  <a:cubicBezTo>
                    <a:pt x="3615" y="2765"/>
                    <a:pt x="3668" y="2678"/>
                    <a:pt x="3661" y="2586"/>
                  </a:cubicBezTo>
                  <a:cubicBezTo>
                    <a:pt x="3654" y="2516"/>
                    <a:pt x="3650" y="2442"/>
                    <a:pt x="3650" y="2372"/>
                  </a:cubicBezTo>
                  <a:cubicBezTo>
                    <a:pt x="3650" y="1271"/>
                    <a:pt x="4406" y="315"/>
                    <a:pt x="5479" y="65"/>
                  </a:cubicBezTo>
                  <a:cubicBezTo>
                    <a:pt x="5296" y="21"/>
                    <a:pt x="5113" y="0"/>
                    <a:pt x="4932" y="0"/>
                  </a:cubicBezTo>
                  <a:close/>
                </a:path>
              </a:pathLst>
            </a:custGeom>
            <a:solidFill>
              <a:srgbClr val="BED0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9" name="Google Shape;20169;p141"/>
            <p:cNvSpPr/>
            <p:nvPr/>
          </p:nvSpPr>
          <p:spPr>
            <a:xfrm>
              <a:off x="4022713" y="3593275"/>
              <a:ext cx="33945" cy="110617"/>
            </a:xfrm>
            <a:custGeom>
              <a:avLst/>
              <a:gdLst/>
              <a:ahLst/>
              <a:cxnLst/>
              <a:rect l="l" t="t" r="r" b="b"/>
              <a:pathLst>
                <a:path w="1295" h="4220" extrusionOk="0">
                  <a:moveTo>
                    <a:pt x="888" y="1"/>
                  </a:moveTo>
                  <a:cubicBezTo>
                    <a:pt x="864" y="1"/>
                    <a:pt x="840" y="5"/>
                    <a:pt x="816" y="13"/>
                  </a:cubicBezTo>
                  <a:cubicBezTo>
                    <a:pt x="623" y="84"/>
                    <a:pt x="419" y="122"/>
                    <a:pt x="215" y="122"/>
                  </a:cubicBezTo>
                  <a:lnTo>
                    <a:pt x="194" y="122"/>
                  </a:lnTo>
                  <a:lnTo>
                    <a:pt x="1" y="4219"/>
                  </a:lnTo>
                  <a:lnTo>
                    <a:pt x="1295" y="4219"/>
                  </a:lnTo>
                  <a:lnTo>
                    <a:pt x="1101" y="210"/>
                  </a:lnTo>
                  <a:cubicBezTo>
                    <a:pt x="1098" y="91"/>
                    <a:pt x="999" y="1"/>
                    <a:pt x="888" y="1"/>
                  </a:cubicBezTo>
                  <a:close/>
                </a:path>
              </a:pathLst>
            </a:custGeom>
            <a:solidFill>
              <a:srgbClr val="7F9A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0" name="Google Shape;20170;p141"/>
            <p:cNvSpPr/>
            <p:nvPr/>
          </p:nvSpPr>
          <p:spPr>
            <a:xfrm>
              <a:off x="4022713" y="3593275"/>
              <a:ext cx="29148" cy="110617"/>
            </a:xfrm>
            <a:custGeom>
              <a:avLst/>
              <a:gdLst/>
              <a:ahLst/>
              <a:cxnLst/>
              <a:rect l="l" t="t" r="r" b="b"/>
              <a:pathLst>
                <a:path w="1112" h="4220" extrusionOk="0">
                  <a:moveTo>
                    <a:pt x="889" y="1"/>
                  </a:moveTo>
                  <a:cubicBezTo>
                    <a:pt x="865" y="1"/>
                    <a:pt x="841" y="5"/>
                    <a:pt x="816" y="13"/>
                  </a:cubicBezTo>
                  <a:cubicBezTo>
                    <a:pt x="627" y="84"/>
                    <a:pt x="423" y="122"/>
                    <a:pt x="215" y="122"/>
                  </a:cubicBezTo>
                  <a:lnTo>
                    <a:pt x="194" y="122"/>
                  </a:lnTo>
                  <a:lnTo>
                    <a:pt x="1" y="4219"/>
                  </a:lnTo>
                  <a:lnTo>
                    <a:pt x="648" y="4219"/>
                  </a:lnTo>
                  <a:lnTo>
                    <a:pt x="648" y="710"/>
                  </a:lnTo>
                  <a:cubicBezTo>
                    <a:pt x="648" y="615"/>
                    <a:pt x="704" y="534"/>
                    <a:pt x="795" y="506"/>
                  </a:cubicBezTo>
                  <a:lnTo>
                    <a:pt x="1112" y="400"/>
                  </a:lnTo>
                  <a:lnTo>
                    <a:pt x="1101" y="207"/>
                  </a:lnTo>
                  <a:cubicBezTo>
                    <a:pt x="1098" y="88"/>
                    <a:pt x="1000" y="1"/>
                    <a:pt x="889" y="1"/>
                  </a:cubicBez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1" name="Google Shape;20171;p141"/>
            <p:cNvSpPr/>
            <p:nvPr/>
          </p:nvSpPr>
          <p:spPr>
            <a:xfrm>
              <a:off x="3897260" y="3348136"/>
              <a:ext cx="271850" cy="360999"/>
            </a:xfrm>
            <a:custGeom>
              <a:avLst/>
              <a:gdLst/>
              <a:ahLst/>
              <a:cxnLst/>
              <a:rect l="l" t="t" r="r" b="b"/>
              <a:pathLst>
                <a:path w="10371" h="13772" extrusionOk="0">
                  <a:moveTo>
                    <a:pt x="5221" y="405"/>
                  </a:moveTo>
                  <a:cubicBezTo>
                    <a:pt x="5911" y="405"/>
                    <a:pt x="6605" y="728"/>
                    <a:pt x="7037" y="1394"/>
                  </a:cubicBezTo>
                  <a:cubicBezTo>
                    <a:pt x="7076" y="1453"/>
                    <a:pt x="7143" y="1489"/>
                    <a:pt x="7213" y="1489"/>
                  </a:cubicBezTo>
                  <a:lnTo>
                    <a:pt x="7266" y="1489"/>
                  </a:lnTo>
                  <a:cubicBezTo>
                    <a:pt x="8525" y="1489"/>
                    <a:pt x="9544" y="2508"/>
                    <a:pt x="9544" y="3764"/>
                  </a:cubicBezTo>
                  <a:cubicBezTo>
                    <a:pt x="9544" y="4151"/>
                    <a:pt x="9446" y="4530"/>
                    <a:pt x="9260" y="4868"/>
                  </a:cubicBezTo>
                  <a:cubicBezTo>
                    <a:pt x="9238" y="4847"/>
                    <a:pt x="9217" y="4826"/>
                    <a:pt x="9196" y="4805"/>
                  </a:cubicBezTo>
                  <a:cubicBezTo>
                    <a:pt x="9153" y="4763"/>
                    <a:pt x="9106" y="4746"/>
                    <a:pt x="9060" y="4746"/>
                  </a:cubicBezTo>
                  <a:cubicBezTo>
                    <a:pt x="8904" y="4746"/>
                    <a:pt x="8771" y="4949"/>
                    <a:pt x="8915" y="5093"/>
                  </a:cubicBezTo>
                  <a:cubicBezTo>
                    <a:pt x="9734" y="5895"/>
                    <a:pt x="9984" y="7111"/>
                    <a:pt x="9551" y="8170"/>
                  </a:cubicBezTo>
                  <a:cubicBezTo>
                    <a:pt x="9119" y="9228"/>
                    <a:pt x="8089" y="9921"/>
                    <a:pt x="6946" y="9921"/>
                  </a:cubicBezTo>
                  <a:lnTo>
                    <a:pt x="6942" y="9917"/>
                  </a:lnTo>
                  <a:cubicBezTo>
                    <a:pt x="6654" y="9917"/>
                    <a:pt x="6369" y="9872"/>
                    <a:pt x="6095" y="9787"/>
                  </a:cubicBezTo>
                  <a:lnTo>
                    <a:pt x="6067" y="9256"/>
                  </a:lnTo>
                  <a:cubicBezTo>
                    <a:pt x="6123" y="9211"/>
                    <a:pt x="6176" y="9165"/>
                    <a:pt x="6225" y="9116"/>
                  </a:cubicBezTo>
                  <a:cubicBezTo>
                    <a:pt x="6389" y="8970"/>
                    <a:pt x="6248" y="8756"/>
                    <a:pt x="6088" y="8756"/>
                  </a:cubicBezTo>
                  <a:cubicBezTo>
                    <a:pt x="6036" y="8756"/>
                    <a:pt x="5982" y="8779"/>
                    <a:pt x="5937" y="8834"/>
                  </a:cubicBezTo>
                  <a:cubicBezTo>
                    <a:pt x="5685" y="9090"/>
                    <a:pt x="5347" y="9225"/>
                    <a:pt x="5004" y="9225"/>
                  </a:cubicBezTo>
                  <a:cubicBezTo>
                    <a:pt x="4813" y="9225"/>
                    <a:pt x="4621" y="9183"/>
                    <a:pt x="4442" y="9098"/>
                  </a:cubicBezTo>
                  <a:cubicBezTo>
                    <a:pt x="4409" y="9082"/>
                    <a:pt x="4377" y="9075"/>
                    <a:pt x="4347" y="9075"/>
                  </a:cubicBezTo>
                  <a:cubicBezTo>
                    <a:pt x="4156" y="9075"/>
                    <a:pt x="4054" y="9367"/>
                    <a:pt x="4270" y="9464"/>
                  </a:cubicBezTo>
                  <a:cubicBezTo>
                    <a:pt x="4431" y="9541"/>
                    <a:pt x="4604" y="9590"/>
                    <a:pt x="4783" y="9615"/>
                  </a:cubicBezTo>
                  <a:lnTo>
                    <a:pt x="4748" y="10322"/>
                  </a:lnTo>
                  <a:cubicBezTo>
                    <a:pt x="4614" y="10341"/>
                    <a:pt x="4480" y="10350"/>
                    <a:pt x="4349" y="10350"/>
                  </a:cubicBezTo>
                  <a:cubicBezTo>
                    <a:pt x="2822" y="10350"/>
                    <a:pt x="1537" y="9110"/>
                    <a:pt x="1537" y="7533"/>
                  </a:cubicBezTo>
                  <a:cubicBezTo>
                    <a:pt x="1537" y="7445"/>
                    <a:pt x="1541" y="7354"/>
                    <a:pt x="1552" y="7256"/>
                  </a:cubicBezTo>
                  <a:cubicBezTo>
                    <a:pt x="1559" y="7199"/>
                    <a:pt x="1541" y="7147"/>
                    <a:pt x="1502" y="7104"/>
                  </a:cubicBezTo>
                  <a:cubicBezTo>
                    <a:pt x="1" y="5423"/>
                    <a:pt x="630" y="2762"/>
                    <a:pt x="2726" y="1932"/>
                  </a:cubicBezTo>
                  <a:lnTo>
                    <a:pt x="2726" y="1932"/>
                  </a:lnTo>
                  <a:cubicBezTo>
                    <a:pt x="2691" y="2065"/>
                    <a:pt x="2666" y="2202"/>
                    <a:pt x="2656" y="2343"/>
                  </a:cubicBezTo>
                  <a:cubicBezTo>
                    <a:pt x="2645" y="2452"/>
                    <a:pt x="2726" y="2551"/>
                    <a:pt x="2839" y="2561"/>
                  </a:cubicBezTo>
                  <a:lnTo>
                    <a:pt x="2856" y="2561"/>
                  </a:lnTo>
                  <a:cubicBezTo>
                    <a:pt x="2962" y="2561"/>
                    <a:pt x="3046" y="2480"/>
                    <a:pt x="3057" y="2378"/>
                  </a:cubicBezTo>
                  <a:cubicBezTo>
                    <a:pt x="3078" y="2146"/>
                    <a:pt x="3134" y="1921"/>
                    <a:pt x="3229" y="1710"/>
                  </a:cubicBezTo>
                  <a:cubicBezTo>
                    <a:pt x="3229" y="1707"/>
                    <a:pt x="3232" y="1700"/>
                    <a:pt x="3236" y="1696"/>
                  </a:cubicBezTo>
                  <a:cubicBezTo>
                    <a:pt x="3611" y="847"/>
                    <a:pt x="4414" y="405"/>
                    <a:pt x="5221" y="405"/>
                  </a:cubicBezTo>
                  <a:close/>
                  <a:moveTo>
                    <a:pt x="5676" y="9492"/>
                  </a:moveTo>
                  <a:lnTo>
                    <a:pt x="5866" y="13367"/>
                  </a:lnTo>
                  <a:lnTo>
                    <a:pt x="4998" y="13367"/>
                  </a:lnTo>
                  <a:lnTo>
                    <a:pt x="5184" y="9619"/>
                  </a:lnTo>
                  <a:cubicBezTo>
                    <a:pt x="5353" y="9601"/>
                    <a:pt x="5518" y="9559"/>
                    <a:pt x="5676" y="9492"/>
                  </a:cubicBezTo>
                  <a:close/>
                  <a:moveTo>
                    <a:pt x="5221" y="0"/>
                  </a:moveTo>
                  <a:cubicBezTo>
                    <a:pt x="4294" y="0"/>
                    <a:pt x="3372" y="494"/>
                    <a:pt x="2909" y="1443"/>
                  </a:cubicBezTo>
                  <a:cubicBezTo>
                    <a:pt x="1717" y="1784"/>
                    <a:pt x="785" y="2709"/>
                    <a:pt x="426" y="3894"/>
                  </a:cubicBezTo>
                  <a:cubicBezTo>
                    <a:pt x="71" y="5079"/>
                    <a:pt x="338" y="6366"/>
                    <a:pt x="1144" y="7308"/>
                  </a:cubicBezTo>
                  <a:cubicBezTo>
                    <a:pt x="1137" y="7386"/>
                    <a:pt x="1137" y="7459"/>
                    <a:pt x="1137" y="7533"/>
                  </a:cubicBezTo>
                  <a:cubicBezTo>
                    <a:pt x="1133" y="9330"/>
                    <a:pt x="2599" y="10755"/>
                    <a:pt x="4348" y="10755"/>
                  </a:cubicBezTo>
                  <a:cubicBezTo>
                    <a:pt x="4472" y="10755"/>
                    <a:pt x="4597" y="10748"/>
                    <a:pt x="4723" y="10733"/>
                  </a:cubicBezTo>
                  <a:lnTo>
                    <a:pt x="4723" y="10733"/>
                  </a:lnTo>
                  <a:lnTo>
                    <a:pt x="4593" y="13371"/>
                  </a:lnTo>
                  <a:lnTo>
                    <a:pt x="4354" y="13371"/>
                  </a:lnTo>
                  <a:cubicBezTo>
                    <a:pt x="4353" y="13371"/>
                    <a:pt x="4352" y="13371"/>
                    <a:pt x="4351" y="13371"/>
                  </a:cubicBezTo>
                  <a:cubicBezTo>
                    <a:pt x="4087" y="13371"/>
                    <a:pt x="4088" y="13771"/>
                    <a:pt x="4354" y="13771"/>
                  </a:cubicBezTo>
                  <a:lnTo>
                    <a:pt x="6510" y="13771"/>
                  </a:lnTo>
                  <a:cubicBezTo>
                    <a:pt x="6619" y="13771"/>
                    <a:pt x="6710" y="13684"/>
                    <a:pt x="6710" y="13571"/>
                  </a:cubicBezTo>
                  <a:cubicBezTo>
                    <a:pt x="6710" y="13459"/>
                    <a:pt x="6619" y="13371"/>
                    <a:pt x="6510" y="13371"/>
                  </a:cubicBezTo>
                  <a:lnTo>
                    <a:pt x="6271" y="13371"/>
                  </a:lnTo>
                  <a:lnTo>
                    <a:pt x="6112" y="10216"/>
                  </a:lnTo>
                  <a:lnTo>
                    <a:pt x="6112" y="10216"/>
                  </a:lnTo>
                  <a:cubicBezTo>
                    <a:pt x="6386" y="10288"/>
                    <a:pt x="6662" y="10323"/>
                    <a:pt x="6936" y="10323"/>
                  </a:cubicBezTo>
                  <a:cubicBezTo>
                    <a:pt x="7986" y="10323"/>
                    <a:pt x="8993" y="9810"/>
                    <a:pt x="9604" y="8912"/>
                  </a:cubicBezTo>
                  <a:cubicBezTo>
                    <a:pt x="10371" y="7783"/>
                    <a:pt x="10343" y="6289"/>
                    <a:pt x="9530" y="5188"/>
                  </a:cubicBezTo>
                  <a:cubicBezTo>
                    <a:pt x="10051" y="4369"/>
                    <a:pt x="10082" y="3335"/>
                    <a:pt x="9622" y="2484"/>
                  </a:cubicBezTo>
                  <a:cubicBezTo>
                    <a:pt x="9161" y="1629"/>
                    <a:pt x="8278" y="1095"/>
                    <a:pt x="7311" y="1081"/>
                  </a:cubicBezTo>
                  <a:cubicBezTo>
                    <a:pt x="6793" y="353"/>
                    <a:pt x="6005" y="0"/>
                    <a:pt x="52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2" name="Google Shape;20172;p141"/>
            <p:cNvSpPr/>
            <p:nvPr/>
          </p:nvSpPr>
          <p:spPr>
            <a:xfrm>
              <a:off x="3955242" y="3495083"/>
              <a:ext cx="61416" cy="61416"/>
            </a:xfrm>
            <a:custGeom>
              <a:avLst/>
              <a:gdLst/>
              <a:ahLst/>
              <a:cxnLst/>
              <a:rect l="l" t="t" r="r" b="b"/>
              <a:pathLst>
                <a:path w="2343" h="2343" extrusionOk="0">
                  <a:moveTo>
                    <a:pt x="203" y="0"/>
                  </a:moveTo>
                  <a:cubicBezTo>
                    <a:pt x="102" y="0"/>
                    <a:pt x="1" y="67"/>
                    <a:pt x="1" y="201"/>
                  </a:cubicBezTo>
                  <a:cubicBezTo>
                    <a:pt x="1" y="1382"/>
                    <a:pt x="961" y="2342"/>
                    <a:pt x="2142" y="2342"/>
                  </a:cubicBezTo>
                  <a:cubicBezTo>
                    <a:pt x="2255" y="2342"/>
                    <a:pt x="2343" y="2254"/>
                    <a:pt x="2343" y="2142"/>
                  </a:cubicBezTo>
                  <a:cubicBezTo>
                    <a:pt x="2343" y="2029"/>
                    <a:pt x="2255" y="1941"/>
                    <a:pt x="2142" y="1941"/>
                  </a:cubicBezTo>
                  <a:cubicBezTo>
                    <a:pt x="1182" y="1938"/>
                    <a:pt x="405" y="1161"/>
                    <a:pt x="405" y="201"/>
                  </a:cubicBezTo>
                  <a:cubicBezTo>
                    <a:pt x="405" y="67"/>
                    <a:pt x="304" y="0"/>
                    <a:pt x="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3" name="Google Shape;20173;p141"/>
            <p:cNvSpPr/>
            <p:nvPr/>
          </p:nvSpPr>
          <p:spPr>
            <a:xfrm>
              <a:off x="4077838" y="3404650"/>
              <a:ext cx="46213" cy="44456"/>
            </a:xfrm>
            <a:custGeom>
              <a:avLst/>
              <a:gdLst/>
              <a:ahLst/>
              <a:cxnLst/>
              <a:rect l="l" t="t" r="r" b="b"/>
              <a:pathLst>
                <a:path w="1763" h="1696" extrusionOk="0">
                  <a:moveTo>
                    <a:pt x="268" y="1"/>
                  </a:moveTo>
                  <a:cubicBezTo>
                    <a:pt x="0" y="1"/>
                    <a:pt x="0" y="405"/>
                    <a:pt x="268" y="405"/>
                  </a:cubicBezTo>
                  <a:cubicBezTo>
                    <a:pt x="873" y="405"/>
                    <a:pt x="1358" y="894"/>
                    <a:pt x="1361" y="1495"/>
                  </a:cubicBezTo>
                  <a:cubicBezTo>
                    <a:pt x="1361" y="1608"/>
                    <a:pt x="1449" y="1696"/>
                    <a:pt x="1562" y="1696"/>
                  </a:cubicBezTo>
                  <a:cubicBezTo>
                    <a:pt x="1674" y="1696"/>
                    <a:pt x="1762" y="1608"/>
                    <a:pt x="1762" y="1495"/>
                  </a:cubicBezTo>
                  <a:cubicBezTo>
                    <a:pt x="1762" y="669"/>
                    <a:pt x="1094" y="1"/>
                    <a:pt x="2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174" name="Google Shape;20174;p141"/>
          <p:cNvGrpSpPr/>
          <p:nvPr/>
        </p:nvGrpSpPr>
        <p:grpSpPr>
          <a:xfrm>
            <a:off x="3584414" y="2111719"/>
            <a:ext cx="384328" cy="378430"/>
            <a:chOff x="3584414" y="1959319"/>
            <a:chExt cx="384328" cy="378430"/>
          </a:xfrm>
        </p:grpSpPr>
        <p:sp>
          <p:nvSpPr>
            <p:cNvPr id="20175" name="Google Shape;20175;p141"/>
            <p:cNvSpPr/>
            <p:nvPr/>
          </p:nvSpPr>
          <p:spPr>
            <a:xfrm>
              <a:off x="3786931" y="1964876"/>
              <a:ext cx="164457" cy="367263"/>
            </a:xfrm>
            <a:custGeom>
              <a:avLst/>
              <a:gdLst/>
              <a:ahLst/>
              <a:cxnLst/>
              <a:rect l="l" t="t" r="r" b="b"/>
              <a:pathLst>
                <a:path w="6274" h="14011" extrusionOk="0">
                  <a:moveTo>
                    <a:pt x="3343" y="1"/>
                  </a:moveTo>
                  <a:cubicBezTo>
                    <a:pt x="3059" y="1"/>
                    <a:pt x="2748" y="51"/>
                    <a:pt x="2406" y="166"/>
                  </a:cubicBezTo>
                  <a:cubicBezTo>
                    <a:pt x="1" y="975"/>
                    <a:pt x="795" y="4323"/>
                    <a:pt x="1470" y="6046"/>
                  </a:cubicBezTo>
                  <a:lnTo>
                    <a:pt x="2205" y="14010"/>
                  </a:lnTo>
                  <a:cubicBezTo>
                    <a:pt x="4688" y="14010"/>
                    <a:pt x="6274" y="12203"/>
                    <a:pt x="6274" y="9717"/>
                  </a:cubicBezTo>
                  <a:cubicBezTo>
                    <a:pt x="6274" y="7090"/>
                    <a:pt x="3732" y="5283"/>
                    <a:pt x="3563" y="3472"/>
                  </a:cubicBezTo>
                  <a:cubicBezTo>
                    <a:pt x="3466" y="2440"/>
                    <a:pt x="4059" y="1932"/>
                    <a:pt x="4844" y="1932"/>
                  </a:cubicBezTo>
                  <a:cubicBezTo>
                    <a:pt x="5060" y="1932"/>
                    <a:pt x="5290" y="1971"/>
                    <a:pt x="5525" y="2047"/>
                  </a:cubicBezTo>
                  <a:cubicBezTo>
                    <a:pt x="5543" y="2054"/>
                    <a:pt x="5561" y="2057"/>
                    <a:pt x="5579" y="2057"/>
                  </a:cubicBezTo>
                  <a:cubicBezTo>
                    <a:pt x="5686" y="2057"/>
                    <a:pt x="5770" y="1945"/>
                    <a:pt x="5722" y="1836"/>
                  </a:cubicBezTo>
                  <a:cubicBezTo>
                    <a:pt x="5456" y="1225"/>
                    <a:pt x="4744" y="1"/>
                    <a:pt x="3343" y="1"/>
                  </a:cubicBezTo>
                  <a:close/>
                </a:path>
              </a:pathLst>
            </a:custGeom>
            <a:solidFill>
              <a:srgbClr val="718D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6" name="Google Shape;20176;p141"/>
            <p:cNvSpPr/>
            <p:nvPr/>
          </p:nvSpPr>
          <p:spPr>
            <a:xfrm>
              <a:off x="3590049" y="2148495"/>
              <a:ext cx="29620" cy="35623"/>
            </a:xfrm>
            <a:custGeom>
              <a:avLst/>
              <a:gdLst/>
              <a:ahLst/>
              <a:cxnLst/>
              <a:rect l="l" t="t" r="r" b="b"/>
              <a:pathLst>
                <a:path w="1130" h="1359" extrusionOk="0">
                  <a:moveTo>
                    <a:pt x="563" y="1"/>
                  </a:moveTo>
                  <a:cubicBezTo>
                    <a:pt x="254" y="1"/>
                    <a:pt x="0" y="254"/>
                    <a:pt x="0" y="567"/>
                  </a:cubicBezTo>
                  <a:lnTo>
                    <a:pt x="0" y="792"/>
                  </a:lnTo>
                  <a:cubicBezTo>
                    <a:pt x="0" y="1105"/>
                    <a:pt x="254" y="1358"/>
                    <a:pt x="563" y="1358"/>
                  </a:cubicBezTo>
                  <a:cubicBezTo>
                    <a:pt x="876" y="1358"/>
                    <a:pt x="1129" y="1105"/>
                    <a:pt x="1129" y="792"/>
                  </a:cubicBezTo>
                  <a:lnTo>
                    <a:pt x="1129" y="567"/>
                  </a:lnTo>
                  <a:cubicBezTo>
                    <a:pt x="1129" y="254"/>
                    <a:pt x="876" y="1"/>
                    <a:pt x="563" y="1"/>
                  </a:cubicBez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7" name="Google Shape;20177;p141"/>
            <p:cNvSpPr/>
            <p:nvPr/>
          </p:nvSpPr>
          <p:spPr>
            <a:xfrm>
              <a:off x="3718622" y="2173659"/>
              <a:ext cx="60970" cy="79398"/>
            </a:xfrm>
            <a:custGeom>
              <a:avLst/>
              <a:gdLst/>
              <a:ahLst/>
              <a:cxnLst/>
              <a:rect l="l" t="t" r="r" b="b"/>
              <a:pathLst>
                <a:path w="2326" h="3029" extrusionOk="0">
                  <a:moveTo>
                    <a:pt x="1742" y="1"/>
                  </a:moveTo>
                  <a:lnTo>
                    <a:pt x="1" y="788"/>
                  </a:lnTo>
                  <a:cubicBezTo>
                    <a:pt x="1" y="788"/>
                    <a:pt x="451" y="2044"/>
                    <a:pt x="1330" y="3028"/>
                  </a:cubicBezTo>
                  <a:lnTo>
                    <a:pt x="2325" y="1639"/>
                  </a:lnTo>
                  <a:lnTo>
                    <a:pt x="1742" y="1"/>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8" name="Google Shape;20178;p141"/>
            <p:cNvSpPr/>
            <p:nvPr/>
          </p:nvSpPr>
          <p:spPr>
            <a:xfrm>
              <a:off x="3608398" y="2049228"/>
              <a:ext cx="317197" cy="282990"/>
            </a:xfrm>
            <a:custGeom>
              <a:avLst/>
              <a:gdLst/>
              <a:ahLst/>
              <a:cxnLst/>
              <a:rect l="l" t="t" r="r" b="b"/>
              <a:pathLst>
                <a:path w="12101" h="10796" extrusionOk="0">
                  <a:moveTo>
                    <a:pt x="3105" y="0"/>
                  </a:moveTo>
                  <a:cubicBezTo>
                    <a:pt x="2523" y="0"/>
                    <a:pt x="1953" y="204"/>
                    <a:pt x="1519" y="605"/>
                  </a:cubicBezTo>
                  <a:cubicBezTo>
                    <a:pt x="851" y="1221"/>
                    <a:pt x="584" y="2036"/>
                    <a:pt x="507" y="2437"/>
                  </a:cubicBezTo>
                  <a:cubicBezTo>
                    <a:pt x="482" y="2574"/>
                    <a:pt x="531" y="2715"/>
                    <a:pt x="640" y="2803"/>
                  </a:cubicBezTo>
                  <a:cubicBezTo>
                    <a:pt x="827" y="2954"/>
                    <a:pt x="1048" y="3060"/>
                    <a:pt x="1284" y="3109"/>
                  </a:cubicBezTo>
                  <a:cubicBezTo>
                    <a:pt x="1453" y="3429"/>
                    <a:pt x="1692" y="3707"/>
                    <a:pt x="1984" y="3925"/>
                  </a:cubicBezTo>
                  <a:cubicBezTo>
                    <a:pt x="1445" y="3922"/>
                    <a:pt x="985" y="3844"/>
                    <a:pt x="683" y="3844"/>
                  </a:cubicBezTo>
                  <a:cubicBezTo>
                    <a:pt x="573" y="3844"/>
                    <a:pt x="483" y="3854"/>
                    <a:pt x="419" y="3883"/>
                  </a:cubicBezTo>
                  <a:cubicBezTo>
                    <a:pt x="113" y="4027"/>
                    <a:pt x="28" y="4262"/>
                    <a:pt x="11" y="4435"/>
                  </a:cubicBezTo>
                  <a:cubicBezTo>
                    <a:pt x="0" y="4568"/>
                    <a:pt x="92" y="4688"/>
                    <a:pt x="225" y="4712"/>
                  </a:cubicBezTo>
                  <a:cubicBezTo>
                    <a:pt x="595" y="4783"/>
                    <a:pt x="1407" y="4899"/>
                    <a:pt x="2261" y="5268"/>
                  </a:cubicBezTo>
                  <a:cubicBezTo>
                    <a:pt x="3003" y="5589"/>
                    <a:pt x="3564" y="5692"/>
                    <a:pt x="3988" y="5692"/>
                  </a:cubicBezTo>
                  <a:cubicBezTo>
                    <a:pt x="4446" y="5692"/>
                    <a:pt x="4745" y="5572"/>
                    <a:pt x="4944" y="5479"/>
                  </a:cubicBezTo>
                  <a:cubicBezTo>
                    <a:pt x="5152" y="5381"/>
                    <a:pt x="5357" y="5336"/>
                    <a:pt x="5537" y="5336"/>
                  </a:cubicBezTo>
                  <a:cubicBezTo>
                    <a:pt x="6043" y="5336"/>
                    <a:pt x="6349" y="5698"/>
                    <a:pt x="5940" y="6284"/>
                  </a:cubicBezTo>
                  <a:cubicBezTo>
                    <a:pt x="4719" y="8028"/>
                    <a:pt x="6073" y="9425"/>
                    <a:pt x="6850" y="9892"/>
                  </a:cubicBezTo>
                  <a:lnTo>
                    <a:pt x="5848" y="9892"/>
                  </a:lnTo>
                  <a:cubicBezTo>
                    <a:pt x="5461" y="9892"/>
                    <a:pt x="5117" y="10138"/>
                    <a:pt x="4990" y="10508"/>
                  </a:cubicBezTo>
                  <a:cubicBezTo>
                    <a:pt x="4948" y="10650"/>
                    <a:pt x="5054" y="10796"/>
                    <a:pt x="5203" y="10796"/>
                  </a:cubicBezTo>
                  <a:cubicBezTo>
                    <a:pt x="5205" y="10796"/>
                    <a:pt x="5206" y="10796"/>
                    <a:pt x="5208" y="10796"/>
                  </a:cubicBezTo>
                  <a:lnTo>
                    <a:pt x="8827" y="10796"/>
                  </a:lnTo>
                  <a:cubicBezTo>
                    <a:pt x="9291" y="10796"/>
                    <a:pt x="9720" y="10553"/>
                    <a:pt x="9959" y="10152"/>
                  </a:cubicBezTo>
                  <a:lnTo>
                    <a:pt x="10254" y="9667"/>
                  </a:lnTo>
                  <a:cubicBezTo>
                    <a:pt x="12100" y="5898"/>
                    <a:pt x="9238" y="1527"/>
                    <a:pt x="5015" y="1386"/>
                  </a:cubicBezTo>
                  <a:cubicBezTo>
                    <a:pt x="5004" y="1333"/>
                    <a:pt x="4990" y="1284"/>
                    <a:pt x="4972" y="1235"/>
                  </a:cubicBezTo>
                  <a:cubicBezTo>
                    <a:pt x="4786" y="637"/>
                    <a:pt x="4079" y="109"/>
                    <a:pt x="3457" y="25"/>
                  </a:cubicBezTo>
                  <a:cubicBezTo>
                    <a:pt x="3340" y="9"/>
                    <a:pt x="3222" y="0"/>
                    <a:pt x="3105" y="0"/>
                  </a:cubicBezTo>
                  <a:close/>
                </a:path>
              </a:pathLst>
            </a:custGeom>
            <a:solidFill>
              <a:srgbClr val="92A8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9" name="Google Shape;20179;p141"/>
            <p:cNvSpPr/>
            <p:nvPr/>
          </p:nvSpPr>
          <p:spPr>
            <a:xfrm>
              <a:off x="3682396" y="2019896"/>
              <a:ext cx="34234" cy="50590"/>
            </a:xfrm>
            <a:custGeom>
              <a:avLst/>
              <a:gdLst/>
              <a:ahLst/>
              <a:cxnLst/>
              <a:rect l="l" t="t" r="r" b="b"/>
              <a:pathLst>
                <a:path w="1306" h="1930" extrusionOk="0">
                  <a:moveTo>
                    <a:pt x="863" y="1"/>
                  </a:moveTo>
                  <a:cubicBezTo>
                    <a:pt x="810" y="1"/>
                    <a:pt x="757" y="20"/>
                    <a:pt x="715" y="61"/>
                  </a:cubicBezTo>
                  <a:cubicBezTo>
                    <a:pt x="455" y="318"/>
                    <a:pt x="265" y="870"/>
                    <a:pt x="156" y="1130"/>
                  </a:cubicBezTo>
                  <a:cubicBezTo>
                    <a:pt x="1" y="1496"/>
                    <a:pt x="254" y="1904"/>
                    <a:pt x="651" y="1928"/>
                  </a:cubicBezTo>
                  <a:cubicBezTo>
                    <a:pt x="663" y="1929"/>
                    <a:pt x="674" y="1929"/>
                    <a:pt x="685" y="1929"/>
                  </a:cubicBezTo>
                  <a:cubicBezTo>
                    <a:pt x="1022" y="1929"/>
                    <a:pt x="1305" y="1625"/>
                    <a:pt x="1302" y="1285"/>
                  </a:cubicBezTo>
                  <a:cubicBezTo>
                    <a:pt x="1295" y="887"/>
                    <a:pt x="1172" y="300"/>
                    <a:pt x="1038" y="93"/>
                  </a:cubicBezTo>
                  <a:cubicBezTo>
                    <a:pt x="995" y="32"/>
                    <a:pt x="929" y="1"/>
                    <a:pt x="863" y="1"/>
                  </a:cubicBezTo>
                  <a:close/>
                </a:path>
              </a:pathLst>
            </a:custGeom>
            <a:solidFill>
              <a:srgbClr val="5174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0" name="Google Shape;20180;p141"/>
            <p:cNvSpPr/>
            <p:nvPr/>
          </p:nvSpPr>
          <p:spPr>
            <a:xfrm>
              <a:off x="3655214" y="2083331"/>
              <a:ext cx="17825" cy="17824"/>
            </a:xfrm>
            <a:custGeom>
              <a:avLst/>
              <a:gdLst/>
              <a:ahLst/>
              <a:cxnLst/>
              <a:rect l="l" t="t" r="r" b="b"/>
              <a:pathLst>
                <a:path w="680" h="680" extrusionOk="0">
                  <a:moveTo>
                    <a:pt x="338" y="1"/>
                  </a:moveTo>
                  <a:cubicBezTo>
                    <a:pt x="152" y="1"/>
                    <a:pt x="1" y="152"/>
                    <a:pt x="1" y="338"/>
                  </a:cubicBezTo>
                  <a:cubicBezTo>
                    <a:pt x="1" y="528"/>
                    <a:pt x="152" y="679"/>
                    <a:pt x="338" y="679"/>
                  </a:cubicBezTo>
                  <a:cubicBezTo>
                    <a:pt x="525" y="679"/>
                    <a:pt x="679" y="528"/>
                    <a:pt x="679" y="338"/>
                  </a:cubicBezTo>
                  <a:cubicBezTo>
                    <a:pt x="679" y="152"/>
                    <a:pt x="525" y="1"/>
                    <a:pt x="338"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1" name="Google Shape;20181;p141"/>
            <p:cNvSpPr/>
            <p:nvPr/>
          </p:nvSpPr>
          <p:spPr>
            <a:xfrm>
              <a:off x="3642134" y="2116804"/>
              <a:ext cx="88782" cy="35308"/>
            </a:xfrm>
            <a:custGeom>
              <a:avLst/>
              <a:gdLst/>
              <a:ahLst/>
              <a:cxnLst/>
              <a:rect l="l" t="t" r="r" b="b"/>
              <a:pathLst>
                <a:path w="3387" h="1347" extrusionOk="0">
                  <a:moveTo>
                    <a:pt x="2767" y="0"/>
                  </a:moveTo>
                  <a:cubicBezTo>
                    <a:pt x="2198" y="0"/>
                    <a:pt x="1610" y="355"/>
                    <a:pt x="985" y="489"/>
                  </a:cubicBezTo>
                  <a:cubicBezTo>
                    <a:pt x="755" y="538"/>
                    <a:pt x="544" y="563"/>
                    <a:pt x="357" y="563"/>
                  </a:cubicBezTo>
                  <a:cubicBezTo>
                    <a:pt x="226" y="563"/>
                    <a:pt x="106" y="551"/>
                    <a:pt x="0" y="527"/>
                  </a:cubicBezTo>
                  <a:lnTo>
                    <a:pt x="0" y="527"/>
                  </a:lnTo>
                  <a:cubicBezTo>
                    <a:pt x="169" y="851"/>
                    <a:pt x="408" y="1129"/>
                    <a:pt x="700" y="1347"/>
                  </a:cubicBezTo>
                  <a:cubicBezTo>
                    <a:pt x="708" y="1347"/>
                    <a:pt x="717" y="1347"/>
                    <a:pt x="725" y="1347"/>
                  </a:cubicBezTo>
                  <a:cubicBezTo>
                    <a:pt x="1497" y="1347"/>
                    <a:pt x="2425" y="1184"/>
                    <a:pt x="3285" y="411"/>
                  </a:cubicBezTo>
                  <a:cubicBezTo>
                    <a:pt x="3387" y="324"/>
                    <a:pt x="3365" y="158"/>
                    <a:pt x="3246" y="98"/>
                  </a:cubicBezTo>
                  <a:cubicBezTo>
                    <a:pt x="3088" y="29"/>
                    <a:pt x="2928" y="0"/>
                    <a:pt x="27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2" name="Google Shape;20182;p141"/>
            <p:cNvSpPr/>
            <p:nvPr/>
          </p:nvSpPr>
          <p:spPr>
            <a:xfrm>
              <a:off x="3741295" y="2220396"/>
              <a:ext cx="85662" cy="88048"/>
            </a:xfrm>
            <a:custGeom>
              <a:avLst/>
              <a:gdLst/>
              <a:ahLst/>
              <a:cxnLst/>
              <a:rect l="l" t="t" r="r" b="b"/>
              <a:pathLst>
                <a:path w="3268" h="3359" extrusionOk="0">
                  <a:moveTo>
                    <a:pt x="711" y="0"/>
                  </a:moveTo>
                  <a:lnTo>
                    <a:pt x="711" y="0"/>
                  </a:lnTo>
                  <a:cubicBezTo>
                    <a:pt x="1" y="1242"/>
                    <a:pt x="567" y="2286"/>
                    <a:pt x="1204" y="2909"/>
                  </a:cubicBezTo>
                  <a:lnTo>
                    <a:pt x="1207" y="2909"/>
                  </a:lnTo>
                  <a:cubicBezTo>
                    <a:pt x="1383" y="3081"/>
                    <a:pt x="1576" y="3232"/>
                    <a:pt x="1787" y="3359"/>
                  </a:cubicBezTo>
                  <a:lnTo>
                    <a:pt x="3043" y="3359"/>
                  </a:lnTo>
                  <a:cubicBezTo>
                    <a:pt x="3169" y="3359"/>
                    <a:pt x="3268" y="3257"/>
                    <a:pt x="3268" y="3134"/>
                  </a:cubicBezTo>
                  <a:cubicBezTo>
                    <a:pt x="3268" y="3011"/>
                    <a:pt x="3169" y="2909"/>
                    <a:pt x="3043" y="2909"/>
                  </a:cubicBezTo>
                  <a:lnTo>
                    <a:pt x="2983" y="2909"/>
                  </a:lnTo>
                  <a:cubicBezTo>
                    <a:pt x="2561" y="2909"/>
                    <a:pt x="2139" y="2807"/>
                    <a:pt x="1784" y="2578"/>
                  </a:cubicBezTo>
                  <a:cubicBezTo>
                    <a:pt x="750" y="1917"/>
                    <a:pt x="613" y="616"/>
                    <a:pt x="711" y="0"/>
                  </a:cubicBezTo>
                  <a:close/>
                </a:path>
              </a:pathLst>
            </a:custGeom>
            <a:solidFill>
              <a:srgbClr val="718D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3" name="Google Shape;20183;p141"/>
            <p:cNvSpPr/>
            <p:nvPr/>
          </p:nvSpPr>
          <p:spPr>
            <a:xfrm>
              <a:off x="3824913" y="1983173"/>
              <a:ext cx="143828" cy="330723"/>
            </a:xfrm>
            <a:custGeom>
              <a:avLst/>
              <a:gdLst/>
              <a:ahLst/>
              <a:cxnLst/>
              <a:rect l="l" t="t" r="r" b="b"/>
              <a:pathLst>
                <a:path w="5487" h="12617" extrusionOk="0">
                  <a:moveTo>
                    <a:pt x="2140" y="0"/>
                  </a:moveTo>
                  <a:cubicBezTo>
                    <a:pt x="1618" y="0"/>
                    <a:pt x="1140" y="215"/>
                    <a:pt x="841" y="657"/>
                  </a:cubicBezTo>
                  <a:cubicBezTo>
                    <a:pt x="0" y="1905"/>
                    <a:pt x="514" y="3737"/>
                    <a:pt x="1889" y="5179"/>
                  </a:cubicBezTo>
                  <a:cubicBezTo>
                    <a:pt x="2726" y="6058"/>
                    <a:pt x="5486" y="9926"/>
                    <a:pt x="3126" y="12616"/>
                  </a:cubicBezTo>
                  <a:cubicBezTo>
                    <a:pt x="4203" y="11867"/>
                    <a:pt x="4825" y="10577"/>
                    <a:pt x="4825" y="9019"/>
                  </a:cubicBezTo>
                  <a:cubicBezTo>
                    <a:pt x="4825" y="6392"/>
                    <a:pt x="2283" y="4585"/>
                    <a:pt x="2114" y="2774"/>
                  </a:cubicBezTo>
                  <a:cubicBezTo>
                    <a:pt x="2017" y="1742"/>
                    <a:pt x="2613" y="1234"/>
                    <a:pt x="3396" y="1234"/>
                  </a:cubicBezTo>
                  <a:cubicBezTo>
                    <a:pt x="3612" y="1234"/>
                    <a:pt x="3842" y="1273"/>
                    <a:pt x="4076" y="1349"/>
                  </a:cubicBezTo>
                  <a:cubicBezTo>
                    <a:pt x="4092" y="1354"/>
                    <a:pt x="4108" y="1357"/>
                    <a:pt x="4125" y="1357"/>
                  </a:cubicBezTo>
                  <a:cubicBezTo>
                    <a:pt x="4177" y="1357"/>
                    <a:pt x="4229" y="1332"/>
                    <a:pt x="4259" y="1286"/>
                  </a:cubicBezTo>
                  <a:cubicBezTo>
                    <a:pt x="3723" y="440"/>
                    <a:pt x="2886" y="0"/>
                    <a:pt x="2140" y="0"/>
                  </a:cubicBezTo>
                  <a:close/>
                </a:path>
              </a:pathLst>
            </a:custGeom>
            <a:solidFill>
              <a:srgbClr val="92A8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4" name="Google Shape;20184;p141"/>
            <p:cNvSpPr/>
            <p:nvPr/>
          </p:nvSpPr>
          <p:spPr>
            <a:xfrm>
              <a:off x="3584414" y="1959319"/>
              <a:ext cx="372506" cy="378430"/>
            </a:xfrm>
            <a:custGeom>
              <a:avLst/>
              <a:gdLst/>
              <a:ahLst/>
              <a:cxnLst/>
              <a:rect l="l" t="t" r="r" b="b"/>
              <a:pathLst>
                <a:path w="14211" h="14437" extrusionOk="0">
                  <a:moveTo>
                    <a:pt x="776" y="7428"/>
                  </a:moveTo>
                  <a:cubicBezTo>
                    <a:pt x="804" y="7428"/>
                    <a:pt x="833" y="7432"/>
                    <a:pt x="862" y="7439"/>
                  </a:cubicBezTo>
                  <a:cubicBezTo>
                    <a:pt x="736" y="7636"/>
                    <a:pt x="687" y="7879"/>
                    <a:pt x="732" y="8111"/>
                  </a:cubicBezTo>
                  <a:cubicBezTo>
                    <a:pt x="750" y="8248"/>
                    <a:pt x="884" y="8297"/>
                    <a:pt x="954" y="8315"/>
                  </a:cubicBezTo>
                  <a:cubicBezTo>
                    <a:pt x="897" y="8348"/>
                    <a:pt x="837" y="8363"/>
                    <a:pt x="778" y="8363"/>
                  </a:cubicBezTo>
                  <a:cubicBezTo>
                    <a:pt x="594" y="8363"/>
                    <a:pt x="426" y="8214"/>
                    <a:pt x="426" y="8009"/>
                  </a:cubicBezTo>
                  <a:lnTo>
                    <a:pt x="426" y="7784"/>
                  </a:lnTo>
                  <a:cubicBezTo>
                    <a:pt x="423" y="7582"/>
                    <a:pt x="588" y="7428"/>
                    <a:pt x="776" y="7428"/>
                  </a:cubicBezTo>
                  <a:close/>
                  <a:moveTo>
                    <a:pt x="6457" y="8974"/>
                  </a:moveTo>
                  <a:cubicBezTo>
                    <a:pt x="6614" y="8974"/>
                    <a:pt x="6736" y="9017"/>
                    <a:pt x="6795" y="9088"/>
                  </a:cubicBezTo>
                  <a:cubicBezTo>
                    <a:pt x="6879" y="9187"/>
                    <a:pt x="6840" y="9370"/>
                    <a:pt x="6686" y="9588"/>
                  </a:cubicBezTo>
                  <a:cubicBezTo>
                    <a:pt x="6475" y="9880"/>
                    <a:pt x="6324" y="10207"/>
                    <a:pt x="6229" y="10555"/>
                  </a:cubicBezTo>
                  <a:cubicBezTo>
                    <a:pt x="5937" y="10150"/>
                    <a:pt x="5694" y="9718"/>
                    <a:pt x="5501" y="9261"/>
                  </a:cubicBezTo>
                  <a:cubicBezTo>
                    <a:pt x="5655" y="9222"/>
                    <a:pt x="5807" y="9169"/>
                    <a:pt x="5954" y="9095"/>
                  </a:cubicBezTo>
                  <a:cubicBezTo>
                    <a:pt x="6137" y="9011"/>
                    <a:pt x="6312" y="8974"/>
                    <a:pt x="6457" y="8974"/>
                  </a:cubicBezTo>
                  <a:close/>
                  <a:moveTo>
                    <a:pt x="11068" y="424"/>
                  </a:moveTo>
                  <a:cubicBezTo>
                    <a:pt x="11396" y="424"/>
                    <a:pt x="11702" y="497"/>
                    <a:pt x="11985" y="642"/>
                  </a:cubicBezTo>
                  <a:cubicBezTo>
                    <a:pt x="12614" y="972"/>
                    <a:pt x="13001" y="1602"/>
                    <a:pt x="13202" y="2024"/>
                  </a:cubicBezTo>
                  <a:cubicBezTo>
                    <a:pt x="12985" y="1963"/>
                    <a:pt x="12773" y="1933"/>
                    <a:pt x="12571" y="1933"/>
                  </a:cubicBezTo>
                  <a:cubicBezTo>
                    <a:pt x="12224" y="1933"/>
                    <a:pt x="11906" y="2022"/>
                    <a:pt x="11651" y="2200"/>
                  </a:cubicBezTo>
                  <a:cubicBezTo>
                    <a:pt x="11218" y="2502"/>
                    <a:pt x="11014" y="3037"/>
                    <a:pt x="11078" y="3701"/>
                  </a:cubicBezTo>
                  <a:cubicBezTo>
                    <a:pt x="11155" y="4542"/>
                    <a:pt x="11700" y="5361"/>
                    <a:pt x="12273" y="6226"/>
                  </a:cubicBezTo>
                  <a:cubicBezTo>
                    <a:pt x="13019" y="7348"/>
                    <a:pt x="13789" y="8508"/>
                    <a:pt x="13789" y="9929"/>
                  </a:cubicBezTo>
                  <a:cubicBezTo>
                    <a:pt x="13789" y="11093"/>
                    <a:pt x="13416" y="12137"/>
                    <a:pt x="12741" y="12865"/>
                  </a:cubicBezTo>
                  <a:cubicBezTo>
                    <a:pt x="12045" y="13614"/>
                    <a:pt x="11074" y="14011"/>
                    <a:pt x="9931" y="14011"/>
                  </a:cubicBezTo>
                  <a:lnTo>
                    <a:pt x="6106" y="14011"/>
                  </a:lnTo>
                  <a:cubicBezTo>
                    <a:pt x="6200" y="13727"/>
                    <a:pt x="6464" y="13530"/>
                    <a:pt x="6767" y="13530"/>
                  </a:cubicBezTo>
                  <a:lnTo>
                    <a:pt x="8349" y="13530"/>
                  </a:lnTo>
                  <a:cubicBezTo>
                    <a:pt x="8465" y="13530"/>
                    <a:pt x="8560" y="13435"/>
                    <a:pt x="8560" y="13319"/>
                  </a:cubicBezTo>
                  <a:cubicBezTo>
                    <a:pt x="8560" y="13203"/>
                    <a:pt x="8465" y="13108"/>
                    <a:pt x="8349" y="13108"/>
                  </a:cubicBezTo>
                  <a:lnTo>
                    <a:pt x="7829" y="13108"/>
                  </a:lnTo>
                  <a:cubicBezTo>
                    <a:pt x="7357" y="12809"/>
                    <a:pt x="6774" y="12222"/>
                    <a:pt x="6622" y="11497"/>
                  </a:cubicBezTo>
                  <a:cubicBezTo>
                    <a:pt x="6503" y="10949"/>
                    <a:pt x="6644" y="10389"/>
                    <a:pt x="7030" y="9834"/>
                  </a:cubicBezTo>
                  <a:cubicBezTo>
                    <a:pt x="7421" y="9275"/>
                    <a:pt x="7220" y="8941"/>
                    <a:pt x="7118" y="8818"/>
                  </a:cubicBezTo>
                  <a:cubicBezTo>
                    <a:pt x="6973" y="8644"/>
                    <a:pt x="6732" y="8555"/>
                    <a:pt x="6454" y="8555"/>
                  </a:cubicBezTo>
                  <a:cubicBezTo>
                    <a:pt x="6240" y="8555"/>
                    <a:pt x="6005" y="8607"/>
                    <a:pt x="5775" y="8716"/>
                  </a:cubicBezTo>
                  <a:cubicBezTo>
                    <a:pt x="5620" y="8787"/>
                    <a:pt x="5354" y="8910"/>
                    <a:pt x="4909" y="8910"/>
                  </a:cubicBezTo>
                  <a:cubicBezTo>
                    <a:pt x="4517" y="8910"/>
                    <a:pt x="3984" y="8814"/>
                    <a:pt x="3264" y="8501"/>
                  </a:cubicBezTo>
                  <a:cubicBezTo>
                    <a:pt x="2484" y="8164"/>
                    <a:pt x="1724" y="8030"/>
                    <a:pt x="1323" y="7956"/>
                  </a:cubicBezTo>
                  <a:cubicBezTo>
                    <a:pt x="1260" y="7946"/>
                    <a:pt x="1190" y="7935"/>
                    <a:pt x="1137" y="7924"/>
                  </a:cubicBezTo>
                  <a:cubicBezTo>
                    <a:pt x="1140" y="7808"/>
                    <a:pt x="1186" y="7619"/>
                    <a:pt x="1422" y="7502"/>
                  </a:cubicBezTo>
                  <a:cubicBezTo>
                    <a:pt x="1457" y="7490"/>
                    <a:pt x="1514" y="7485"/>
                    <a:pt x="1585" y="7485"/>
                  </a:cubicBezTo>
                  <a:cubicBezTo>
                    <a:pt x="1713" y="7485"/>
                    <a:pt x="1884" y="7501"/>
                    <a:pt x="2051" y="7517"/>
                  </a:cubicBezTo>
                  <a:cubicBezTo>
                    <a:pt x="2301" y="7540"/>
                    <a:pt x="2596" y="7567"/>
                    <a:pt x="2921" y="7567"/>
                  </a:cubicBezTo>
                  <a:cubicBezTo>
                    <a:pt x="3787" y="7567"/>
                    <a:pt x="4861" y="7373"/>
                    <a:pt x="5828" y="6388"/>
                  </a:cubicBezTo>
                  <a:cubicBezTo>
                    <a:pt x="5978" y="6232"/>
                    <a:pt x="5837" y="6022"/>
                    <a:pt x="5674" y="6022"/>
                  </a:cubicBezTo>
                  <a:cubicBezTo>
                    <a:pt x="5624" y="6022"/>
                    <a:pt x="5572" y="6042"/>
                    <a:pt x="5525" y="6089"/>
                  </a:cubicBezTo>
                  <a:cubicBezTo>
                    <a:pt x="4755" y="6877"/>
                    <a:pt x="3915" y="7102"/>
                    <a:pt x="3176" y="7137"/>
                  </a:cubicBezTo>
                  <a:cubicBezTo>
                    <a:pt x="2958" y="7066"/>
                    <a:pt x="2765" y="6947"/>
                    <a:pt x="2603" y="6789"/>
                  </a:cubicBezTo>
                  <a:cubicBezTo>
                    <a:pt x="2818" y="6785"/>
                    <a:pt x="3032" y="6757"/>
                    <a:pt x="3240" y="6701"/>
                  </a:cubicBezTo>
                  <a:cubicBezTo>
                    <a:pt x="3352" y="6673"/>
                    <a:pt x="3422" y="6557"/>
                    <a:pt x="3391" y="6444"/>
                  </a:cubicBezTo>
                  <a:cubicBezTo>
                    <a:pt x="3367" y="6350"/>
                    <a:pt x="3282" y="6285"/>
                    <a:pt x="3189" y="6285"/>
                  </a:cubicBezTo>
                  <a:cubicBezTo>
                    <a:pt x="3171" y="6285"/>
                    <a:pt x="3152" y="6288"/>
                    <a:pt x="3134" y="6293"/>
                  </a:cubicBezTo>
                  <a:cubicBezTo>
                    <a:pt x="2932" y="6345"/>
                    <a:pt x="2751" y="6366"/>
                    <a:pt x="2591" y="6366"/>
                  </a:cubicBezTo>
                  <a:cubicBezTo>
                    <a:pt x="2038" y="6366"/>
                    <a:pt x="1728" y="6113"/>
                    <a:pt x="1619" y="6001"/>
                  </a:cubicBezTo>
                  <a:cubicBezTo>
                    <a:pt x="1668" y="5597"/>
                    <a:pt x="2090" y="4120"/>
                    <a:pt x="3538" y="3617"/>
                  </a:cubicBezTo>
                  <a:lnTo>
                    <a:pt x="3538" y="3617"/>
                  </a:lnTo>
                  <a:cubicBezTo>
                    <a:pt x="3538" y="3641"/>
                    <a:pt x="3535" y="3670"/>
                    <a:pt x="3535" y="3694"/>
                  </a:cubicBezTo>
                  <a:cubicBezTo>
                    <a:pt x="3531" y="3810"/>
                    <a:pt x="3623" y="3909"/>
                    <a:pt x="3739" y="3912"/>
                  </a:cubicBezTo>
                  <a:cubicBezTo>
                    <a:pt x="3741" y="3912"/>
                    <a:pt x="3743" y="3912"/>
                    <a:pt x="3745" y="3912"/>
                  </a:cubicBezTo>
                  <a:cubicBezTo>
                    <a:pt x="3859" y="3912"/>
                    <a:pt x="3954" y="3822"/>
                    <a:pt x="3957" y="3708"/>
                  </a:cubicBezTo>
                  <a:cubicBezTo>
                    <a:pt x="3978" y="3005"/>
                    <a:pt x="4358" y="2717"/>
                    <a:pt x="4555" y="2615"/>
                  </a:cubicBezTo>
                  <a:cubicBezTo>
                    <a:pt x="4984" y="3146"/>
                    <a:pt x="4871" y="3772"/>
                    <a:pt x="4868" y="3803"/>
                  </a:cubicBezTo>
                  <a:cubicBezTo>
                    <a:pt x="4836" y="3950"/>
                    <a:pt x="4954" y="4057"/>
                    <a:pt x="5076" y="4057"/>
                  </a:cubicBezTo>
                  <a:cubicBezTo>
                    <a:pt x="5132" y="4057"/>
                    <a:pt x="5189" y="4035"/>
                    <a:pt x="5233" y="3983"/>
                  </a:cubicBezTo>
                  <a:cubicBezTo>
                    <a:pt x="5476" y="4225"/>
                    <a:pt x="5648" y="4531"/>
                    <a:pt x="5729" y="4865"/>
                  </a:cubicBezTo>
                  <a:cubicBezTo>
                    <a:pt x="5750" y="4960"/>
                    <a:pt x="5831" y="5027"/>
                    <a:pt x="5930" y="5030"/>
                  </a:cubicBezTo>
                  <a:cubicBezTo>
                    <a:pt x="7909" y="5090"/>
                    <a:pt x="9724" y="6152"/>
                    <a:pt x="10740" y="7854"/>
                  </a:cubicBezTo>
                  <a:cubicBezTo>
                    <a:pt x="11197" y="8607"/>
                    <a:pt x="11465" y="9458"/>
                    <a:pt x="11524" y="10333"/>
                  </a:cubicBezTo>
                  <a:cubicBezTo>
                    <a:pt x="11584" y="11255"/>
                    <a:pt x="11398" y="12176"/>
                    <a:pt x="10986" y="13002"/>
                  </a:cubicBezTo>
                  <a:cubicBezTo>
                    <a:pt x="10902" y="13170"/>
                    <a:pt x="11043" y="13309"/>
                    <a:pt x="11183" y="13309"/>
                  </a:cubicBezTo>
                  <a:cubicBezTo>
                    <a:pt x="11254" y="13309"/>
                    <a:pt x="11325" y="13274"/>
                    <a:pt x="11366" y="13189"/>
                  </a:cubicBezTo>
                  <a:cubicBezTo>
                    <a:pt x="11809" y="12295"/>
                    <a:pt x="12010" y="11300"/>
                    <a:pt x="11946" y="10305"/>
                  </a:cubicBezTo>
                  <a:cubicBezTo>
                    <a:pt x="11883" y="9359"/>
                    <a:pt x="11591" y="8445"/>
                    <a:pt x="11102" y="7633"/>
                  </a:cubicBezTo>
                  <a:cubicBezTo>
                    <a:pt x="10635" y="6855"/>
                    <a:pt x="10005" y="6187"/>
                    <a:pt x="9253" y="5677"/>
                  </a:cubicBezTo>
                  <a:cubicBezTo>
                    <a:pt x="8883" y="4665"/>
                    <a:pt x="8374" y="2843"/>
                    <a:pt x="8950" y="1637"/>
                  </a:cubicBezTo>
                  <a:cubicBezTo>
                    <a:pt x="9193" y="1131"/>
                    <a:pt x="9611" y="776"/>
                    <a:pt x="10195" y="579"/>
                  </a:cubicBezTo>
                  <a:cubicBezTo>
                    <a:pt x="10501" y="476"/>
                    <a:pt x="10792" y="424"/>
                    <a:pt x="11068" y="424"/>
                  </a:cubicBezTo>
                  <a:close/>
                  <a:moveTo>
                    <a:pt x="11067" y="1"/>
                  </a:moveTo>
                  <a:cubicBezTo>
                    <a:pt x="10747" y="1"/>
                    <a:pt x="10411" y="60"/>
                    <a:pt x="10062" y="178"/>
                  </a:cubicBezTo>
                  <a:cubicBezTo>
                    <a:pt x="9362" y="413"/>
                    <a:pt x="8859" y="842"/>
                    <a:pt x="8567" y="1454"/>
                  </a:cubicBezTo>
                  <a:cubicBezTo>
                    <a:pt x="8279" y="2056"/>
                    <a:pt x="8198" y="2833"/>
                    <a:pt x="8321" y="3757"/>
                  </a:cubicBezTo>
                  <a:cubicBezTo>
                    <a:pt x="8395" y="4296"/>
                    <a:pt x="8518" y="4823"/>
                    <a:pt x="8687" y="5340"/>
                  </a:cubicBezTo>
                  <a:cubicBezTo>
                    <a:pt x="7885" y="4911"/>
                    <a:pt x="6999" y="4665"/>
                    <a:pt x="6095" y="4612"/>
                  </a:cubicBezTo>
                  <a:cubicBezTo>
                    <a:pt x="5947" y="4162"/>
                    <a:pt x="5669" y="3765"/>
                    <a:pt x="5297" y="3473"/>
                  </a:cubicBezTo>
                  <a:cubicBezTo>
                    <a:pt x="5283" y="3040"/>
                    <a:pt x="5117" y="2625"/>
                    <a:pt x="4833" y="2295"/>
                  </a:cubicBezTo>
                  <a:lnTo>
                    <a:pt x="4871" y="2056"/>
                  </a:lnTo>
                  <a:cubicBezTo>
                    <a:pt x="4893" y="1901"/>
                    <a:pt x="4775" y="1813"/>
                    <a:pt x="4658" y="1813"/>
                  </a:cubicBezTo>
                  <a:cubicBezTo>
                    <a:pt x="4568" y="1813"/>
                    <a:pt x="4478" y="1867"/>
                    <a:pt x="4456" y="1985"/>
                  </a:cubicBezTo>
                  <a:lnTo>
                    <a:pt x="4421" y="2214"/>
                  </a:lnTo>
                  <a:cubicBezTo>
                    <a:pt x="4031" y="2393"/>
                    <a:pt x="3735" y="2738"/>
                    <a:pt x="3619" y="3153"/>
                  </a:cubicBezTo>
                  <a:cubicBezTo>
                    <a:pt x="1640" y="3687"/>
                    <a:pt x="1190" y="5716"/>
                    <a:pt x="1190" y="6075"/>
                  </a:cubicBezTo>
                  <a:cubicBezTo>
                    <a:pt x="1190" y="6121"/>
                    <a:pt x="1204" y="6163"/>
                    <a:pt x="1228" y="6201"/>
                  </a:cubicBezTo>
                  <a:cubicBezTo>
                    <a:pt x="1246" y="6223"/>
                    <a:pt x="1485" y="6539"/>
                    <a:pt x="1984" y="6701"/>
                  </a:cubicBezTo>
                  <a:cubicBezTo>
                    <a:pt x="2083" y="6855"/>
                    <a:pt x="2199" y="6993"/>
                    <a:pt x="2332" y="7119"/>
                  </a:cubicBezTo>
                  <a:cubicBezTo>
                    <a:pt x="2248" y="7112"/>
                    <a:pt x="2167" y="7105"/>
                    <a:pt x="2090" y="7098"/>
                  </a:cubicBezTo>
                  <a:cubicBezTo>
                    <a:pt x="1896" y="7080"/>
                    <a:pt x="1730" y="7065"/>
                    <a:pt x="1589" y="7065"/>
                  </a:cubicBezTo>
                  <a:cubicBezTo>
                    <a:pt x="1456" y="7065"/>
                    <a:pt x="1345" y="7078"/>
                    <a:pt x="1253" y="7116"/>
                  </a:cubicBezTo>
                  <a:lnTo>
                    <a:pt x="1246" y="7119"/>
                  </a:lnTo>
                  <a:lnTo>
                    <a:pt x="1207" y="7140"/>
                  </a:lnTo>
                  <a:cubicBezTo>
                    <a:pt x="1140" y="7095"/>
                    <a:pt x="1066" y="7059"/>
                    <a:pt x="989" y="7038"/>
                  </a:cubicBezTo>
                  <a:lnTo>
                    <a:pt x="989" y="6950"/>
                  </a:lnTo>
                  <a:cubicBezTo>
                    <a:pt x="989" y="6810"/>
                    <a:pt x="884" y="6739"/>
                    <a:pt x="778" y="6739"/>
                  </a:cubicBezTo>
                  <a:cubicBezTo>
                    <a:pt x="673" y="6739"/>
                    <a:pt x="567" y="6810"/>
                    <a:pt x="567" y="6950"/>
                  </a:cubicBezTo>
                  <a:lnTo>
                    <a:pt x="567" y="7038"/>
                  </a:lnTo>
                  <a:cubicBezTo>
                    <a:pt x="233" y="7133"/>
                    <a:pt x="1" y="7439"/>
                    <a:pt x="1" y="7784"/>
                  </a:cubicBezTo>
                  <a:lnTo>
                    <a:pt x="1" y="8012"/>
                  </a:lnTo>
                  <a:cubicBezTo>
                    <a:pt x="1" y="8361"/>
                    <a:pt x="233" y="8666"/>
                    <a:pt x="571" y="8758"/>
                  </a:cubicBezTo>
                  <a:cubicBezTo>
                    <a:pt x="640" y="8778"/>
                    <a:pt x="711" y="8787"/>
                    <a:pt x="781" y="8787"/>
                  </a:cubicBezTo>
                  <a:cubicBezTo>
                    <a:pt x="1047" y="8787"/>
                    <a:pt x="1301" y="8650"/>
                    <a:pt x="1443" y="8413"/>
                  </a:cubicBezTo>
                  <a:cubicBezTo>
                    <a:pt x="1865" y="8491"/>
                    <a:pt x="2466" y="8621"/>
                    <a:pt x="3095" y="8891"/>
                  </a:cubicBezTo>
                  <a:cubicBezTo>
                    <a:pt x="3867" y="9226"/>
                    <a:pt x="4458" y="9332"/>
                    <a:pt x="4906" y="9332"/>
                  </a:cubicBezTo>
                  <a:cubicBezTo>
                    <a:pt x="4962" y="9332"/>
                    <a:pt x="5016" y="9331"/>
                    <a:pt x="5068" y="9328"/>
                  </a:cubicBezTo>
                  <a:cubicBezTo>
                    <a:pt x="5188" y="9630"/>
                    <a:pt x="5550" y="10449"/>
                    <a:pt x="6158" y="11142"/>
                  </a:cubicBezTo>
                  <a:cubicBezTo>
                    <a:pt x="6158" y="11293"/>
                    <a:pt x="6176" y="11441"/>
                    <a:pt x="6207" y="11585"/>
                  </a:cubicBezTo>
                  <a:cubicBezTo>
                    <a:pt x="6338" y="12207"/>
                    <a:pt x="6721" y="12735"/>
                    <a:pt x="7136" y="13111"/>
                  </a:cubicBezTo>
                  <a:lnTo>
                    <a:pt x="6767" y="13111"/>
                  </a:lnTo>
                  <a:cubicBezTo>
                    <a:pt x="6151" y="13111"/>
                    <a:pt x="5655" y="13611"/>
                    <a:pt x="5652" y="14222"/>
                  </a:cubicBezTo>
                  <a:cubicBezTo>
                    <a:pt x="5652" y="14342"/>
                    <a:pt x="5747" y="14437"/>
                    <a:pt x="5863" y="14437"/>
                  </a:cubicBezTo>
                  <a:lnTo>
                    <a:pt x="9931" y="14437"/>
                  </a:lnTo>
                  <a:cubicBezTo>
                    <a:pt x="11194" y="14437"/>
                    <a:pt x="12273" y="13990"/>
                    <a:pt x="13054" y="13153"/>
                  </a:cubicBezTo>
                  <a:cubicBezTo>
                    <a:pt x="13799" y="12345"/>
                    <a:pt x="14211" y="11202"/>
                    <a:pt x="14211" y="9929"/>
                  </a:cubicBezTo>
                  <a:cubicBezTo>
                    <a:pt x="14211" y="8382"/>
                    <a:pt x="13370" y="7116"/>
                    <a:pt x="12629" y="5994"/>
                  </a:cubicBezTo>
                  <a:cubicBezTo>
                    <a:pt x="12083" y="5175"/>
                    <a:pt x="11567" y="4397"/>
                    <a:pt x="11500" y="3663"/>
                  </a:cubicBezTo>
                  <a:cubicBezTo>
                    <a:pt x="11451" y="3149"/>
                    <a:pt x="11588" y="2762"/>
                    <a:pt x="11894" y="2548"/>
                  </a:cubicBezTo>
                  <a:cubicBezTo>
                    <a:pt x="12074" y="2421"/>
                    <a:pt x="12310" y="2358"/>
                    <a:pt x="12573" y="2358"/>
                  </a:cubicBezTo>
                  <a:cubicBezTo>
                    <a:pt x="12857" y="2358"/>
                    <a:pt x="13172" y="2432"/>
                    <a:pt x="13487" y="2579"/>
                  </a:cubicBezTo>
                  <a:cubicBezTo>
                    <a:pt x="13517" y="2594"/>
                    <a:pt x="13547" y="2600"/>
                    <a:pt x="13577" y="2600"/>
                  </a:cubicBezTo>
                  <a:cubicBezTo>
                    <a:pt x="13709" y="2600"/>
                    <a:pt x="13822" y="2471"/>
                    <a:pt x="13778" y="2330"/>
                  </a:cubicBezTo>
                  <a:cubicBezTo>
                    <a:pt x="13761" y="2270"/>
                    <a:pt x="13339" y="874"/>
                    <a:pt x="12178" y="269"/>
                  </a:cubicBezTo>
                  <a:cubicBezTo>
                    <a:pt x="11835" y="90"/>
                    <a:pt x="11463" y="1"/>
                    <a:pt x="110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5" name="Google Shape;20185;p141"/>
            <p:cNvSpPr/>
            <p:nvPr/>
          </p:nvSpPr>
          <p:spPr>
            <a:xfrm>
              <a:off x="3819645" y="2302886"/>
              <a:ext cx="18847" cy="11088"/>
            </a:xfrm>
            <a:custGeom>
              <a:avLst/>
              <a:gdLst/>
              <a:ahLst/>
              <a:cxnLst/>
              <a:rect l="l" t="t" r="r" b="b"/>
              <a:pathLst>
                <a:path w="719" h="423" extrusionOk="0">
                  <a:moveTo>
                    <a:pt x="282" y="1"/>
                  </a:moveTo>
                  <a:cubicBezTo>
                    <a:pt x="1" y="1"/>
                    <a:pt x="1" y="423"/>
                    <a:pt x="282" y="423"/>
                  </a:cubicBezTo>
                  <a:lnTo>
                    <a:pt x="507" y="423"/>
                  </a:lnTo>
                  <a:cubicBezTo>
                    <a:pt x="623" y="423"/>
                    <a:pt x="718" y="328"/>
                    <a:pt x="718" y="212"/>
                  </a:cubicBezTo>
                  <a:cubicBezTo>
                    <a:pt x="718" y="96"/>
                    <a:pt x="623" y="1"/>
                    <a:pt x="5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6" name="Google Shape;20186;p141"/>
            <p:cNvSpPr/>
            <p:nvPr/>
          </p:nvSpPr>
          <p:spPr>
            <a:xfrm>
              <a:off x="3644807" y="2077800"/>
              <a:ext cx="33762" cy="28912"/>
            </a:xfrm>
            <a:custGeom>
              <a:avLst/>
              <a:gdLst/>
              <a:ahLst/>
              <a:cxnLst/>
              <a:rect l="l" t="t" r="r" b="b"/>
              <a:pathLst>
                <a:path w="1288" h="1103" extrusionOk="0">
                  <a:moveTo>
                    <a:pt x="734" y="423"/>
                  </a:moveTo>
                  <a:cubicBezTo>
                    <a:pt x="799" y="423"/>
                    <a:pt x="862" y="474"/>
                    <a:pt x="862" y="553"/>
                  </a:cubicBezTo>
                  <a:cubicBezTo>
                    <a:pt x="862" y="623"/>
                    <a:pt x="805" y="679"/>
                    <a:pt x="735" y="679"/>
                  </a:cubicBezTo>
                  <a:cubicBezTo>
                    <a:pt x="623" y="679"/>
                    <a:pt x="566" y="542"/>
                    <a:pt x="644" y="461"/>
                  </a:cubicBezTo>
                  <a:cubicBezTo>
                    <a:pt x="670" y="435"/>
                    <a:pt x="702" y="423"/>
                    <a:pt x="734" y="423"/>
                  </a:cubicBezTo>
                  <a:close/>
                  <a:moveTo>
                    <a:pt x="735" y="1"/>
                  </a:moveTo>
                  <a:cubicBezTo>
                    <a:pt x="246" y="1"/>
                    <a:pt x="0" y="595"/>
                    <a:pt x="348" y="939"/>
                  </a:cubicBezTo>
                  <a:cubicBezTo>
                    <a:pt x="460" y="1052"/>
                    <a:pt x="598" y="1103"/>
                    <a:pt x="733" y="1103"/>
                  </a:cubicBezTo>
                  <a:cubicBezTo>
                    <a:pt x="1015" y="1103"/>
                    <a:pt x="1287" y="882"/>
                    <a:pt x="1287" y="549"/>
                  </a:cubicBezTo>
                  <a:cubicBezTo>
                    <a:pt x="1284" y="247"/>
                    <a:pt x="1038" y="1"/>
                    <a:pt x="7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187" name="Google Shape;20187;p141"/>
          <p:cNvGrpSpPr/>
          <p:nvPr/>
        </p:nvGrpSpPr>
        <p:grpSpPr>
          <a:xfrm>
            <a:off x="6041259" y="3500484"/>
            <a:ext cx="362729" cy="361051"/>
            <a:chOff x="6041259" y="3348084"/>
            <a:chExt cx="362729" cy="361051"/>
          </a:xfrm>
        </p:grpSpPr>
        <p:sp>
          <p:nvSpPr>
            <p:cNvPr id="20188" name="Google Shape;20188;p141"/>
            <p:cNvSpPr/>
            <p:nvPr/>
          </p:nvSpPr>
          <p:spPr>
            <a:xfrm>
              <a:off x="6121731" y="3426878"/>
              <a:ext cx="203435" cy="203435"/>
            </a:xfrm>
            <a:custGeom>
              <a:avLst/>
              <a:gdLst/>
              <a:ahLst/>
              <a:cxnLst/>
              <a:rect l="l" t="t" r="r" b="b"/>
              <a:pathLst>
                <a:path w="7761" h="7761" extrusionOk="0">
                  <a:moveTo>
                    <a:pt x="3882" y="0"/>
                  </a:moveTo>
                  <a:lnTo>
                    <a:pt x="1136" y="1136"/>
                  </a:lnTo>
                  <a:lnTo>
                    <a:pt x="0" y="3882"/>
                  </a:lnTo>
                  <a:lnTo>
                    <a:pt x="1136" y="6625"/>
                  </a:lnTo>
                  <a:lnTo>
                    <a:pt x="3882" y="7761"/>
                  </a:lnTo>
                  <a:lnTo>
                    <a:pt x="6625" y="6625"/>
                  </a:lnTo>
                  <a:lnTo>
                    <a:pt x="7761" y="3882"/>
                  </a:lnTo>
                  <a:lnTo>
                    <a:pt x="6625" y="1136"/>
                  </a:lnTo>
                  <a:lnTo>
                    <a:pt x="3882" y="0"/>
                  </a:lnTo>
                  <a:close/>
                </a:path>
              </a:pathLst>
            </a:custGeom>
            <a:solidFill>
              <a:srgbClr val="FDFD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9" name="Google Shape;20189;p141"/>
            <p:cNvSpPr/>
            <p:nvPr/>
          </p:nvSpPr>
          <p:spPr>
            <a:xfrm>
              <a:off x="6144300" y="3449447"/>
              <a:ext cx="158297" cy="158297"/>
            </a:xfrm>
            <a:custGeom>
              <a:avLst/>
              <a:gdLst/>
              <a:ahLst/>
              <a:cxnLst/>
              <a:rect l="l" t="t" r="r" b="b"/>
              <a:pathLst>
                <a:path w="6039" h="6039" extrusionOk="0">
                  <a:moveTo>
                    <a:pt x="3021" y="1"/>
                  </a:moveTo>
                  <a:lnTo>
                    <a:pt x="887" y="887"/>
                  </a:lnTo>
                  <a:lnTo>
                    <a:pt x="1" y="3021"/>
                  </a:lnTo>
                  <a:lnTo>
                    <a:pt x="887" y="5156"/>
                  </a:lnTo>
                  <a:lnTo>
                    <a:pt x="3021" y="6038"/>
                  </a:lnTo>
                  <a:lnTo>
                    <a:pt x="5156" y="5156"/>
                  </a:lnTo>
                  <a:lnTo>
                    <a:pt x="6038" y="3021"/>
                  </a:lnTo>
                  <a:lnTo>
                    <a:pt x="5156" y="887"/>
                  </a:lnTo>
                  <a:lnTo>
                    <a:pt x="3021" y="1"/>
                  </a:lnTo>
                  <a:close/>
                </a:path>
              </a:pathLst>
            </a:custGeom>
            <a:solidFill>
              <a:srgbClr val="E7EC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0" name="Google Shape;20190;p141"/>
            <p:cNvSpPr/>
            <p:nvPr/>
          </p:nvSpPr>
          <p:spPr>
            <a:xfrm>
              <a:off x="6041259" y="3348084"/>
              <a:ext cx="362729" cy="361051"/>
            </a:xfrm>
            <a:custGeom>
              <a:avLst/>
              <a:gdLst/>
              <a:ahLst/>
              <a:cxnLst/>
              <a:rect l="l" t="t" r="r" b="b"/>
              <a:pathLst>
                <a:path w="13838" h="13774" extrusionOk="0">
                  <a:moveTo>
                    <a:pt x="6748" y="4170"/>
                  </a:moveTo>
                  <a:lnTo>
                    <a:pt x="6748" y="6400"/>
                  </a:lnTo>
                  <a:lnTo>
                    <a:pt x="5173" y="4824"/>
                  </a:lnTo>
                  <a:lnTo>
                    <a:pt x="6748" y="4170"/>
                  </a:lnTo>
                  <a:close/>
                  <a:moveTo>
                    <a:pt x="4888" y="5109"/>
                  </a:moveTo>
                  <a:lnTo>
                    <a:pt x="6464" y="6684"/>
                  </a:lnTo>
                  <a:lnTo>
                    <a:pt x="4234" y="6684"/>
                  </a:lnTo>
                  <a:lnTo>
                    <a:pt x="4888" y="5109"/>
                  </a:lnTo>
                  <a:close/>
                  <a:moveTo>
                    <a:pt x="9017" y="5109"/>
                  </a:moveTo>
                  <a:lnTo>
                    <a:pt x="9667" y="6684"/>
                  </a:lnTo>
                  <a:lnTo>
                    <a:pt x="7441" y="6684"/>
                  </a:lnTo>
                  <a:lnTo>
                    <a:pt x="9017" y="5109"/>
                  </a:lnTo>
                  <a:close/>
                  <a:moveTo>
                    <a:pt x="6464" y="7089"/>
                  </a:moveTo>
                  <a:lnTo>
                    <a:pt x="4888" y="8664"/>
                  </a:lnTo>
                  <a:lnTo>
                    <a:pt x="4234" y="7089"/>
                  </a:lnTo>
                  <a:close/>
                  <a:moveTo>
                    <a:pt x="9671" y="7089"/>
                  </a:moveTo>
                  <a:lnTo>
                    <a:pt x="9013" y="8664"/>
                  </a:lnTo>
                  <a:lnTo>
                    <a:pt x="7441" y="7089"/>
                  </a:lnTo>
                  <a:close/>
                  <a:moveTo>
                    <a:pt x="7153" y="7374"/>
                  </a:moveTo>
                  <a:lnTo>
                    <a:pt x="8728" y="8949"/>
                  </a:lnTo>
                  <a:lnTo>
                    <a:pt x="7153" y="9603"/>
                  </a:lnTo>
                  <a:lnTo>
                    <a:pt x="7153" y="7374"/>
                  </a:lnTo>
                  <a:close/>
                  <a:moveTo>
                    <a:pt x="6952" y="0"/>
                  </a:moveTo>
                  <a:cubicBezTo>
                    <a:pt x="6852" y="0"/>
                    <a:pt x="6752" y="68"/>
                    <a:pt x="6752" y="204"/>
                  </a:cubicBezTo>
                  <a:lnTo>
                    <a:pt x="6752" y="2088"/>
                  </a:lnTo>
                  <a:lnTo>
                    <a:pt x="5584" y="924"/>
                  </a:lnTo>
                  <a:cubicBezTo>
                    <a:pt x="5540" y="877"/>
                    <a:pt x="5489" y="857"/>
                    <a:pt x="5441" y="857"/>
                  </a:cubicBezTo>
                  <a:cubicBezTo>
                    <a:pt x="5284" y="857"/>
                    <a:pt x="5149" y="1064"/>
                    <a:pt x="5300" y="1209"/>
                  </a:cubicBezTo>
                  <a:lnTo>
                    <a:pt x="6752" y="2658"/>
                  </a:lnTo>
                  <a:lnTo>
                    <a:pt x="6752" y="3738"/>
                  </a:lnTo>
                  <a:lnTo>
                    <a:pt x="4864" y="4518"/>
                  </a:lnTo>
                  <a:lnTo>
                    <a:pt x="4104" y="3755"/>
                  </a:lnTo>
                  <a:lnTo>
                    <a:pt x="4104" y="1705"/>
                  </a:lnTo>
                  <a:cubicBezTo>
                    <a:pt x="4104" y="1571"/>
                    <a:pt x="4003" y="1505"/>
                    <a:pt x="3902" y="1505"/>
                  </a:cubicBezTo>
                  <a:cubicBezTo>
                    <a:pt x="3801" y="1505"/>
                    <a:pt x="3700" y="1571"/>
                    <a:pt x="3700" y="1705"/>
                  </a:cubicBezTo>
                  <a:lnTo>
                    <a:pt x="3700" y="3354"/>
                  </a:lnTo>
                  <a:lnTo>
                    <a:pt x="2367" y="2022"/>
                  </a:lnTo>
                  <a:cubicBezTo>
                    <a:pt x="2323" y="1979"/>
                    <a:pt x="2275" y="1962"/>
                    <a:pt x="2229" y="1962"/>
                  </a:cubicBezTo>
                  <a:cubicBezTo>
                    <a:pt x="2074" y="1962"/>
                    <a:pt x="1941" y="2160"/>
                    <a:pt x="2082" y="2306"/>
                  </a:cubicBezTo>
                  <a:lnTo>
                    <a:pt x="3415" y="3639"/>
                  </a:lnTo>
                  <a:lnTo>
                    <a:pt x="1769" y="3639"/>
                  </a:lnTo>
                  <a:cubicBezTo>
                    <a:pt x="1502" y="3639"/>
                    <a:pt x="1502" y="4043"/>
                    <a:pt x="1769" y="4043"/>
                  </a:cubicBezTo>
                  <a:lnTo>
                    <a:pt x="3819" y="4043"/>
                  </a:lnTo>
                  <a:lnTo>
                    <a:pt x="4579" y="4803"/>
                  </a:lnTo>
                  <a:lnTo>
                    <a:pt x="3798" y="6688"/>
                  </a:lnTo>
                  <a:lnTo>
                    <a:pt x="2722" y="6688"/>
                  </a:lnTo>
                  <a:lnTo>
                    <a:pt x="1273" y="5239"/>
                  </a:lnTo>
                  <a:cubicBezTo>
                    <a:pt x="1230" y="5197"/>
                    <a:pt x="1181" y="5179"/>
                    <a:pt x="1135" y="5179"/>
                  </a:cubicBezTo>
                  <a:cubicBezTo>
                    <a:pt x="980" y="5179"/>
                    <a:pt x="848" y="5378"/>
                    <a:pt x="988" y="5524"/>
                  </a:cubicBezTo>
                  <a:lnTo>
                    <a:pt x="2152" y="6688"/>
                  </a:lnTo>
                  <a:lnTo>
                    <a:pt x="268" y="6688"/>
                  </a:lnTo>
                  <a:cubicBezTo>
                    <a:pt x="0" y="6688"/>
                    <a:pt x="0" y="7092"/>
                    <a:pt x="268" y="7092"/>
                  </a:cubicBezTo>
                  <a:lnTo>
                    <a:pt x="2152" y="7092"/>
                  </a:lnTo>
                  <a:lnTo>
                    <a:pt x="988" y="8256"/>
                  </a:lnTo>
                  <a:cubicBezTo>
                    <a:pt x="848" y="8402"/>
                    <a:pt x="980" y="8601"/>
                    <a:pt x="1135" y="8601"/>
                  </a:cubicBezTo>
                  <a:cubicBezTo>
                    <a:pt x="1181" y="8601"/>
                    <a:pt x="1230" y="8583"/>
                    <a:pt x="1273" y="8541"/>
                  </a:cubicBezTo>
                  <a:lnTo>
                    <a:pt x="2722" y="7092"/>
                  </a:lnTo>
                  <a:lnTo>
                    <a:pt x="3798" y="7092"/>
                  </a:lnTo>
                  <a:lnTo>
                    <a:pt x="4579" y="8977"/>
                  </a:lnTo>
                  <a:lnTo>
                    <a:pt x="3819" y="9737"/>
                  </a:lnTo>
                  <a:lnTo>
                    <a:pt x="1769" y="9737"/>
                  </a:lnTo>
                  <a:cubicBezTo>
                    <a:pt x="1502" y="9737"/>
                    <a:pt x="1502" y="10141"/>
                    <a:pt x="1769" y="10141"/>
                  </a:cubicBezTo>
                  <a:lnTo>
                    <a:pt x="3415" y="10141"/>
                  </a:lnTo>
                  <a:lnTo>
                    <a:pt x="2082" y="11474"/>
                  </a:lnTo>
                  <a:cubicBezTo>
                    <a:pt x="1941" y="11620"/>
                    <a:pt x="2074" y="11818"/>
                    <a:pt x="2229" y="11818"/>
                  </a:cubicBezTo>
                  <a:cubicBezTo>
                    <a:pt x="2275" y="11818"/>
                    <a:pt x="2323" y="11801"/>
                    <a:pt x="2367" y="11759"/>
                  </a:cubicBezTo>
                  <a:lnTo>
                    <a:pt x="3700" y="10426"/>
                  </a:lnTo>
                  <a:lnTo>
                    <a:pt x="3700" y="10770"/>
                  </a:lnTo>
                  <a:cubicBezTo>
                    <a:pt x="3700" y="10879"/>
                    <a:pt x="3791" y="10971"/>
                    <a:pt x="3904" y="10971"/>
                  </a:cubicBezTo>
                  <a:cubicBezTo>
                    <a:pt x="4013" y="10971"/>
                    <a:pt x="4104" y="10879"/>
                    <a:pt x="4104" y="10770"/>
                  </a:cubicBezTo>
                  <a:lnTo>
                    <a:pt x="4104" y="10021"/>
                  </a:lnTo>
                  <a:lnTo>
                    <a:pt x="4864" y="9262"/>
                  </a:lnTo>
                  <a:lnTo>
                    <a:pt x="5426" y="9494"/>
                  </a:lnTo>
                  <a:cubicBezTo>
                    <a:pt x="5457" y="9507"/>
                    <a:pt x="5486" y="9513"/>
                    <a:pt x="5513" y="9513"/>
                  </a:cubicBezTo>
                  <a:cubicBezTo>
                    <a:pt x="5708" y="9513"/>
                    <a:pt x="5803" y="9208"/>
                    <a:pt x="5577" y="9121"/>
                  </a:cubicBezTo>
                  <a:lnTo>
                    <a:pt x="5173" y="8952"/>
                  </a:lnTo>
                  <a:lnTo>
                    <a:pt x="6748" y="7377"/>
                  </a:lnTo>
                  <a:lnTo>
                    <a:pt x="6748" y="9607"/>
                  </a:lnTo>
                  <a:lnTo>
                    <a:pt x="6383" y="9452"/>
                  </a:lnTo>
                  <a:cubicBezTo>
                    <a:pt x="6352" y="9438"/>
                    <a:pt x="6322" y="9432"/>
                    <a:pt x="6294" y="9432"/>
                  </a:cubicBezTo>
                  <a:cubicBezTo>
                    <a:pt x="6097" y="9432"/>
                    <a:pt x="6003" y="9738"/>
                    <a:pt x="6228" y="9825"/>
                  </a:cubicBezTo>
                  <a:lnTo>
                    <a:pt x="6752" y="10043"/>
                  </a:lnTo>
                  <a:lnTo>
                    <a:pt x="6752" y="11119"/>
                  </a:lnTo>
                  <a:lnTo>
                    <a:pt x="5300" y="12567"/>
                  </a:lnTo>
                  <a:cubicBezTo>
                    <a:pt x="5149" y="12713"/>
                    <a:pt x="5284" y="12918"/>
                    <a:pt x="5442" y="12918"/>
                  </a:cubicBezTo>
                  <a:cubicBezTo>
                    <a:pt x="5490" y="12918"/>
                    <a:pt x="5540" y="12898"/>
                    <a:pt x="5584" y="12852"/>
                  </a:cubicBezTo>
                  <a:lnTo>
                    <a:pt x="6748" y="11688"/>
                  </a:lnTo>
                  <a:lnTo>
                    <a:pt x="6748" y="13573"/>
                  </a:lnTo>
                  <a:cubicBezTo>
                    <a:pt x="6748" y="13686"/>
                    <a:pt x="6840" y="13773"/>
                    <a:pt x="6952" y="13773"/>
                  </a:cubicBezTo>
                  <a:cubicBezTo>
                    <a:pt x="7061" y="13773"/>
                    <a:pt x="7153" y="13686"/>
                    <a:pt x="7153" y="13573"/>
                  </a:cubicBezTo>
                  <a:lnTo>
                    <a:pt x="7153" y="11688"/>
                  </a:lnTo>
                  <a:lnTo>
                    <a:pt x="8317" y="12852"/>
                  </a:lnTo>
                  <a:cubicBezTo>
                    <a:pt x="8361" y="12898"/>
                    <a:pt x="8412" y="12918"/>
                    <a:pt x="8460" y="12918"/>
                  </a:cubicBezTo>
                  <a:cubicBezTo>
                    <a:pt x="8618" y="12918"/>
                    <a:pt x="8755" y="12713"/>
                    <a:pt x="8602" y="12567"/>
                  </a:cubicBezTo>
                  <a:lnTo>
                    <a:pt x="7153" y="11119"/>
                  </a:lnTo>
                  <a:lnTo>
                    <a:pt x="7153" y="10043"/>
                  </a:lnTo>
                  <a:lnTo>
                    <a:pt x="9038" y="9262"/>
                  </a:lnTo>
                  <a:lnTo>
                    <a:pt x="9797" y="10021"/>
                  </a:lnTo>
                  <a:lnTo>
                    <a:pt x="9797" y="12072"/>
                  </a:lnTo>
                  <a:cubicBezTo>
                    <a:pt x="9797" y="12184"/>
                    <a:pt x="9889" y="12272"/>
                    <a:pt x="10001" y="12272"/>
                  </a:cubicBezTo>
                  <a:cubicBezTo>
                    <a:pt x="10110" y="12272"/>
                    <a:pt x="10202" y="12184"/>
                    <a:pt x="10202" y="12072"/>
                  </a:cubicBezTo>
                  <a:lnTo>
                    <a:pt x="10202" y="10426"/>
                  </a:lnTo>
                  <a:lnTo>
                    <a:pt x="11534" y="11759"/>
                  </a:lnTo>
                  <a:cubicBezTo>
                    <a:pt x="11579" y="11805"/>
                    <a:pt x="11629" y="11824"/>
                    <a:pt x="11677" y="11824"/>
                  </a:cubicBezTo>
                  <a:cubicBezTo>
                    <a:pt x="11834" y="11824"/>
                    <a:pt x="11970" y="11619"/>
                    <a:pt x="11819" y="11474"/>
                  </a:cubicBezTo>
                  <a:lnTo>
                    <a:pt x="10486" y="10141"/>
                  </a:lnTo>
                  <a:lnTo>
                    <a:pt x="12136" y="10141"/>
                  </a:lnTo>
                  <a:cubicBezTo>
                    <a:pt x="12245" y="10141"/>
                    <a:pt x="12336" y="10050"/>
                    <a:pt x="12336" y="9937"/>
                  </a:cubicBezTo>
                  <a:cubicBezTo>
                    <a:pt x="12336" y="9825"/>
                    <a:pt x="12245" y="9737"/>
                    <a:pt x="12136" y="9737"/>
                  </a:cubicBezTo>
                  <a:lnTo>
                    <a:pt x="10086" y="9737"/>
                  </a:lnTo>
                  <a:lnTo>
                    <a:pt x="9322" y="8977"/>
                  </a:lnTo>
                  <a:lnTo>
                    <a:pt x="10107" y="7089"/>
                  </a:lnTo>
                  <a:lnTo>
                    <a:pt x="11179" y="7089"/>
                  </a:lnTo>
                  <a:lnTo>
                    <a:pt x="12631" y="8541"/>
                  </a:lnTo>
                  <a:cubicBezTo>
                    <a:pt x="12675" y="8583"/>
                    <a:pt x="12723" y="8601"/>
                    <a:pt x="12770" y="8601"/>
                  </a:cubicBezTo>
                  <a:cubicBezTo>
                    <a:pt x="12925" y="8601"/>
                    <a:pt x="13057" y="8402"/>
                    <a:pt x="12916" y="8256"/>
                  </a:cubicBezTo>
                  <a:lnTo>
                    <a:pt x="11752" y="7092"/>
                  </a:lnTo>
                  <a:lnTo>
                    <a:pt x="13637" y="7092"/>
                  </a:lnTo>
                  <a:cubicBezTo>
                    <a:pt x="13746" y="7092"/>
                    <a:pt x="13838" y="7001"/>
                    <a:pt x="13838" y="6888"/>
                  </a:cubicBezTo>
                  <a:cubicBezTo>
                    <a:pt x="13838" y="6776"/>
                    <a:pt x="13746" y="6688"/>
                    <a:pt x="13637" y="6688"/>
                  </a:cubicBezTo>
                  <a:lnTo>
                    <a:pt x="13634" y="6684"/>
                  </a:lnTo>
                  <a:lnTo>
                    <a:pt x="11749" y="6684"/>
                  </a:lnTo>
                  <a:lnTo>
                    <a:pt x="12916" y="5520"/>
                  </a:lnTo>
                  <a:cubicBezTo>
                    <a:pt x="13057" y="5374"/>
                    <a:pt x="12925" y="5176"/>
                    <a:pt x="12770" y="5176"/>
                  </a:cubicBezTo>
                  <a:cubicBezTo>
                    <a:pt x="12723" y="5176"/>
                    <a:pt x="12675" y="5194"/>
                    <a:pt x="12631" y="5236"/>
                  </a:cubicBezTo>
                  <a:lnTo>
                    <a:pt x="11179" y="6688"/>
                  </a:lnTo>
                  <a:lnTo>
                    <a:pt x="10103" y="6688"/>
                  </a:lnTo>
                  <a:lnTo>
                    <a:pt x="9322" y="4800"/>
                  </a:lnTo>
                  <a:lnTo>
                    <a:pt x="10082" y="4040"/>
                  </a:lnTo>
                  <a:lnTo>
                    <a:pt x="12132" y="4040"/>
                  </a:lnTo>
                  <a:cubicBezTo>
                    <a:pt x="12245" y="4040"/>
                    <a:pt x="12336" y="3949"/>
                    <a:pt x="12336" y="3840"/>
                  </a:cubicBezTo>
                  <a:cubicBezTo>
                    <a:pt x="12336" y="3727"/>
                    <a:pt x="12245" y="3636"/>
                    <a:pt x="12132" y="3636"/>
                  </a:cubicBezTo>
                  <a:lnTo>
                    <a:pt x="10486" y="3636"/>
                  </a:lnTo>
                  <a:lnTo>
                    <a:pt x="11819" y="2303"/>
                  </a:lnTo>
                  <a:cubicBezTo>
                    <a:pt x="11960" y="2157"/>
                    <a:pt x="11828" y="1958"/>
                    <a:pt x="11673" y="1958"/>
                  </a:cubicBezTo>
                  <a:cubicBezTo>
                    <a:pt x="11626" y="1958"/>
                    <a:pt x="11578" y="1976"/>
                    <a:pt x="11534" y="2018"/>
                  </a:cubicBezTo>
                  <a:lnTo>
                    <a:pt x="10202" y="3351"/>
                  </a:lnTo>
                  <a:lnTo>
                    <a:pt x="10202" y="3006"/>
                  </a:lnTo>
                  <a:cubicBezTo>
                    <a:pt x="10202" y="2873"/>
                    <a:pt x="10100" y="2806"/>
                    <a:pt x="9999" y="2806"/>
                  </a:cubicBezTo>
                  <a:cubicBezTo>
                    <a:pt x="9898" y="2806"/>
                    <a:pt x="9797" y="2873"/>
                    <a:pt x="9797" y="3006"/>
                  </a:cubicBezTo>
                  <a:lnTo>
                    <a:pt x="9797" y="3755"/>
                  </a:lnTo>
                  <a:lnTo>
                    <a:pt x="9038" y="4515"/>
                  </a:lnTo>
                  <a:lnTo>
                    <a:pt x="8538" y="4307"/>
                  </a:lnTo>
                  <a:cubicBezTo>
                    <a:pt x="8510" y="4296"/>
                    <a:pt x="8483" y="4292"/>
                    <a:pt x="8458" y="4292"/>
                  </a:cubicBezTo>
                  <a:cubicBezTo>
                    <a:pt x="8263" y="4292"/>
                    <a:pt x="8172" y="4587"/>
                    <a:pt x="8384" y="4680"/>
                  </a:cubicBezTo>
                  <a:lnTo>
                    <a:pt x="8728" y="4824"/>
                  </a:lnTo>
                  <a:lnTo>
                    <a:pt x="7153" y="6400"/>
                  </a:lnTo>
                  <a:lnTo>
                    <a:pt x="7153" y="4170"/>
                  </a:lnTo>
                  <a:lnTo>
                    <a:pt x="7522" y="4325"/>
                  </a:lnTo>
                  <a:cubicBezTo>
                    <a:pt x="7550" y="4336"/>
                    <a:pt x="7576" y="4341"/>
                    <a:pt x="7601" y="4341"/>
                  </a:cubicBezTo>
                  <a:cubicBezTo>
                    <a:pt x="7794" y="4341"/>
                    <a:pt x="7889" y="4046"/>
                    <a:pt x="7677" y="3952"/>
                  </a:cubicBezTo>
                  <a:lnTo>
                    <a:pt x="7153" y="3734"/>
                  </a:lnTo>
                  <a:lnTo>
                    <a:pt x="7153" y="2658"/>
                  </a:lnTo>
                  <a:lnTo>
                    <a:pt x="8602" y="1209"/>
                  </a:lnTo>
                  <a:cubicBezTo>
                    <a:pt x="8737" y="1063"/>
                    <a:pt x="8609" y="868"/>
                    <a:pt x="8456" y="868"/>
                  </a:cubicBezTo>
                  <a:cubicBezTo>
                    <a:pt x="8411" y="868"/>
                    <a:pt x="8363" y="884"/>
                    <a:pt x="8320" y="924"/>
                  </a:cubicBezTo>
                  <a:lnTo>
                    <a:pt x="7153" y="2088"/>
                  </a:lnTo>
                  <a:lnTo>
                    <a:pt x="7153" y="204"/>
                  </a:lnTo>
                  <a:cubicBezTo>
                    <a:pt x="7153" y="68"/>
                    <a:pt x="7053" y="0"/>
                    <a:pt x="69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1" name="Google Shape;20191;p141"/>
            <p:cNvSpPr/>
            <p:nvPr/>
          </p:nvSpPr>
          <p:spPr>
            <a:xfrm>
              <a:off x="6298063" y="3387429"/>
              <a:ext cx="10616" cy="22150"/>
            </a:xfrm>
            <a:custGeom>
              <a:avLst/>
              <a:gdLst/>
              <a:ahLst/>
              <a:cxnLst/>
              <a:rect l="l" t="t" r="r" b="b"/>
              <a:pathLst>
                <a:path w="405" h="845" extrusionOk="0">
                  <a:moveTo>
                    <a:pt x="202" y="1"/>
                  </a:moveTo>
                  <a:cubicBezTo>
                    <a:pt x="101" y="1"/>
                    <a:pt x="0" y="69"/>
                    <a:pt x="0" y="204"/>
                  </a:cubicBezTo>
                  <a:lnTo>
                    <a:pt x="0" y="644"/>
                  </a:lnTo>
                  <a:cubicBezTo>
                    <a:pt x="0" y="756"/>
                    <a:pt x="92" y="844"/>
                    <a:pt x="204" y="844"/>
                  </a:cubicBezTo>
                  <a:cubicBezTo>
                    <a:pt x="313" y="844"/>
                    <a:pt x="405" y="756"/>
                    <a:pt x="405" y="644"/>
                  </a:cubicBezTo>
                  <a:lnTo>
                    <a:pt x="405" y="204"/>
                  </a:lnTo>
                  <a:cubicBezTo>
                    <a:pt x="405" y="69"/>
                    <a:pt x="303" y="1"/>
                    <a:pt x="20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2" name="Google Shape;20192;p141"/>
            <p:cNvSpPr/>
            <p:nvPr/>
          </p:nvSpPr>
          <p:spPr>
            <a:xfrm>
              <a:off x="6138219" y="3647640"/>
              <a:ext cx="10642" cy="22123"/>
            </a:xfrm>
            <a:custGeom>
              <a:avLst/>
              <a:gdLst/>
              <a:ahLst/>
              <a:cxnLst/>
              <a:rect l="l" t="t" r="r" b="b"/>
              <a:pathLst>
                <a:path w="406" h="844" extrusionOk="0">
                  <a:moveTo>
                    <a:pt x="205" y="0"/>
                  </a:moveTo>
                  <a:cubicBezTo>
                    <a:pt x="92" y="0"/>
                    <a:pt x="1" y="91"/>
                    <a:pt x="1" y="200"/>
                  </a:cubicBezTo>
                  <a:lnTo>
                    <a:pt x="1" y="640"/>
                  </a:lnTo>
                  <a:cubicBezTo>
                    <a:pt x="1" y="753"/>
                    <a:pt x="92" y="844"/>
                    <a:pt x="205" y="844"/>
                  </a:cubicBezTo>
                  <a:cubicBezTo>
                    <a:pt x="314" y="844"/>
                    <a:pt x="405" y="753"/>
                    <a:pt x="405" y="640"/>
                  </a:cubicBezTo>
                  <a:lnTo>
                    <a:pt x="405" y="200"/>
                  </a:lnTo>
                  <a:cubicBezTo>
                    <a:pt x="405" y="91"/>
                    <a:pt x="314" y="0"/>
                    <a:pt x="2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193" name="Google Shape;20193;p141"/>
          <p:cNvGrpSpPr/>
          <p:nvPr/>
        </p:nvGrpSpPr>
        <p:grpSpPr>
          <a:xfrm>
            <a:off x="5222013" y="2120815"/>
            <a:ext cx="378849" cy="360317"/>
            <a:chOff x="5222013" y="1968415"/>
            <a:chExt cx="378849" cy="360317"/>
          </a:xfrm>
        </p:grpSpPr>
        <p:sp>
          <p:nvSpPr>
            <p:cNvPr id="20194" name="Google Shape;20194;p141"/>
            <p:cNvSpPr/>
            <p:nvPr/>
          </p:nvSpPr>
          <p:spPr>
            <a:xfrm>
              <a:off x="5228357" y="2005637"/>
              <a:ext cx="366529" cy="317460"/>
            </a:xfrm>
            <a:custGeom>
              <a:avLst/>
              <a:gdLst/>
              <a:ahLst/>
              <a:cxnLst/>
              <a:rect l="l" t="t" r="r" b="b"/>
              <a:pathLst>
                <a:path w="13983" h="12111" extrusionOk="0">
                  <a:moveTo>
                    <a:pt x="4460" y="0"/>
                  </a:moveTo>
                  <a:lnTo>
                    <a:pt x="2388" y="56"/>
                  </a:lnTo>
                  <a:cubicBezTo>
                    <a:pt x="2177" y="63"/>
                    <a:pt x="1974" y="144"/>
                    <a:pt x="1815" y="289"/>
                  </a:cubicBezTo>
                  <a:cubicBezTo>
                    <a:pt x="943" y="1073"/>
                    <a:pt x="314" y="1962"/>
                    <a:pt x="82" y="2314"/>
                  </a:cubicBezTo>
                  <a:cubicBezTo>
                    <a:pt x="18" y="2409"/>
                    <a:pt x="1" y="2529"/>
                    <a:pt x="39" y="2634"/>
                  </a:cubicBezTo>
                  <a:lnTo>
                    <a:pt x="117" y="2856"/>
                  </a:lnTo>
                  <a:cubicBezTo>
                    <a:pt x="180" y="3040"/>
                    <a:pt x="353" y="3157"/>
                    <a:pt x="543" y="3157"/>
                  </a:cubicBezTo>
                  <a:cubicBezTo>
                    <a:pt x="574" y="3157"/>
                    <a:pt x="606" y="3154"/>
                    <a:pt x="637" y="3147"/>
                  </a:cubicBezTo>
                  <a:cubicBezTo>
                    <a:pt x="1506" y="2982"/>
                    <a:pt x="2227" y="3105"/>
                    <a:pt x="2779" y="2806"/>
                  </a:cubicBezTo>
                  <a:cubicBezTo>
                    <a:pt x="3352" y="3619"/>
                    <a:pt x="3366" y="6393"/>
                    <a:pt x="5254" y="7255"/>
                  </a:cubicBezTo>
                  <a:lnTo>
                    <a:pt x="5669" y="8988"/>
                  </a:lnTo>
                  <a:lnTo>
                    <a:pt x="5669" y="10982"/>
                  </a:lnTo>
                  <a:lnTo>
                    <a:pt x="5265" y="11917"/>
                  </a:lnTo>
                  <a:cubicBezTo>
                    <a:pt x="5226" y="12009"/>
                    <a:pt x="5293" y="12111"/>
                    <a:pt x="5392" y="12111"/>
                  </a:cubicBezTo>
                  <a:lnTo>
                    <a:pt x="6179" y="12111"/>
                  </a:lnTo>
                  <a:cubicBezTo>
                    <a:pt x="6253" y="12111"/>
                    <a:pt x="6313" y="12055"/>
                    <a:pt x="6320" y="11981"/>
                  </a:cubicBezTo>
                  <a:lnTo>
                    <a:pt x="6577" y="7673"/>
                  </a:lnTo>
                  <a:cubicBezTo>
                    <a:pt x="6838" y="7714"/>
                    <a:pt x="7152" y="7743"/>
                    <a:pt x="7513" y="7743"/>
                  </a:cubicBezTo>
                  <a:cubicBezTo>
                    <a:pt x="8433" y="7743"/>
                    <a:pt x="9663" y="7555"/>
                    <a:pt x="11137" y="6896"/>
                  </a:cubicBezTo>
                  <a:cubicBezTo>
                    <a:pt x="11443" y="7374"/>
                    <a:pt x="12038" y="8074"/>
                    <a:pt x="13149" y="8805"/>
                  </a:cubicBezTo>
                  <a:lnTo>
                    <a:pt x="12846" y="10979"/>
                  </a:lnTo>
                  <a:lnTo>
                    <a:pt x="12438" y="11917"/>
                  </a:lnTo>
                  <a:cubicBezTo>
                    <a:pt x="12400" y="12009"/>
                    <a:pt x="12467" y="12111"/>
                    <a:pt x="12565" y="12111"/>
                  </a:cubicBezTo>
                  <a:lnTo>
                    <a:pt x="13363" y="12111"/>
                  </a:lnTo>
                  <a:cubicBezTo>
                    <a:pt x="13434" y="12111"/>
                    <a:pt x="13493" y="12062"/>
                    <a:pt x="13500" y="11991"/>
                  </a:cubicBezTo>
                  <a:lnTo>
                    <a:pt x="13968" y="8833"/>
                  </a:lnTo>
                  <a:cubicBezTo>
                    <a:pt x="13982" y="8731"/>
                    <a:pt x="13954" y="8626"/>
                    <a:pt x="13891" y="8545"/>
                  </a:cubicBezTo>
                  <a:cubicBezTo>
                    <a:pt x="13740" y="8359"/>
                    <a:pt x="13472" y="7968"/>
                    <a:pt x="13391" y="7536"/>
                  </a:cubicBezTo>
                  <a:cubicBezTo>
                    <a:pt x="13219" y="6632"/>
                    <a:pt x="13740" y="5989"/>
                    <a:pt x="13740" y="5008"/>
                  </a:cubicBezTo>
                  <a:cubicBezTo>
                    <a:pt x="13740" y="3991"/>
                    <a:pt x="13131" y="3330"/>
                    <a:pt x="12185" y="3017"/>
                  </a:cubicBezTo>
                  <a:cubicBezTo>
                    <a:pt x="11676" y="2847"/>
                    <a:pt x="10862" y="2814"/>
                    <a:pt x="9953" y="2814"/>
                  </a:cubicBezTo>
                  <a:cubicBezTo>
                    <a:pt x="9378" y="2814"/>
                    <a:pt x="8766" y="2827"/>
                    <a:pt x="8168" y="2827"/>
                  </a:cubicBezTo>
                  <a:cubicBezTo>
                    <a:pt x="6883" y="2827"/>
                    <a:pt x="5667" y="2766"/>
                    <a:pt x="5050" y="2381"/>
                  </a:cubicBezTo>
                  <a:cubicBezTo>
                    <a:pt x="4917" y="2296"/>
                    <a:pt x="4822" y="2124"/>
                    <a:pt x="4744" y="1924"/>
                  </a:cubicBezTo>
                  <a:cubicBezTo>
                    <a:pt x="4650" y="1674"/>
                    <a:pt x="4590" y="1414"/>
                    <a:pt x="4569" y="1150"/>
                  </a:cubicBezTo>
                  <a:lnTo>
                    <a:pt x="4460" y="0"/>
                  </a:lnTo>
                  <a:close/>
                </a:path>
              </a:pathLst>
            </a:custGeom>
            <a:solidFill>
              <a:srgbClr val="F4F8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5" name="Google Shape;20195;p141"/>
            <p:cNvSpPr/>
            <p:nvPr/>
          </p:nvSpPr>
          <p:spPr>
            <a:xfrm>
              <a:off x="5282459" y="1973972"/>
              <a:ext cx="104273" cy="70695"/>
            </a:xfrm>
            <a:custGeom>
              <a:avLst/>
              <a:gdLst/>
              <a:ahLst/>
              <a:cxnLst/>
              <a:rect l="l" t="t" r="r" b="b"/>
              <a:pathLst>
                <a:path w="3978" h="2697" extrusionOk="0">
                  <a:moveTo>
                    <a:pt x="1965" y="0"/>
                  </a:moveTo>
                  <a:cubicBezTo>
                    <a:pt x="926" y="0"/>
                    <a:pt x="272" y="872"/>
                    <a:pt x="50" y="1222"/>
                  </a:cubicBezTo>
                  <a:cubicBezTo>
                    <a:pt x="1" y="1307"/>
                    <a:pt x="19" y="1416"/>
                    <a:pt x="92" y="1486"/>
                  </a:cubicBezTo>
                  <a:cubicBezTo>
                    <a:pt x="351" y="1720"/>
                    <a:pt x="686" y="1847"/>
                    <a:pt x="1030" y="1847"/>
                  </a:cubicBezTo>
                  <a:cubicBezTo>
                    <a:pt x="1083" y="1847"/>
                    <a:pt x="1136" y="1844"/>
                    <a:pt x="1190" y="1838"/>
                  </a:cubicBezTo>
                  <a:cubicBezTo>
                    <a:pt x="1277" y="1827"/>
                    <a:pt x="1355" y="1771"/>
                    <a:pt x="1393" y="1693"/>
                  </a:cubicBezTo>
                  <a:cubicBezTo>
                    <a:pt x="1525" y="1402"/>
                    <a:pt x="1741" y="1275"/>
                    <a:pt x="1939" y="1275"/>
                  </a:cubicBezTo>
                  <a:cubicBezTo>
                    <a:pt x="2153" y="1275"/>
                    <a:pt x="2347" y="1424"/>
                    <a:pt x="2389" y="1672"/>
                  </a:cubicBezTo>
                  <a:cubicBezTo>
                    <a:pt x="2487" y="2260"/>
                    <a:pt x="1889" y="2309"/>
                    <a:pt x="1675" y="2323"/>
                  </a:cubicBezTo>
                  <a:cubicBezTo>
                    <a:pt x="1467" y="2337"/>
                    <a:pt x="1534" y="2548"/>
                    <a:pt x="1534" y="2548"/>
                  </a:cubicBezTo>
                  <a:cubicBezTo>
                    <a:pt x="1534" y="2548"/>
                    <a:pt x="1689" y="2689"/>
                    <a:pt x="2012" y="2696"/>
                  </a:cubicBezTo>
                  <a:cubicBezTo>
                    <a:pt x="2029" y="2696"/>
                    <a:pt x="2045" y="2696"/>
                    <a:pt x="2061" y="2696"/>
                  </a:cubicBezTo>
                  <a:cubicBezTo>
                    <a:pt x="3826" y="2696"/>
                    <a:pt x="3978" y="435"/>
                    <a:pt x="2438" y="58"/>
                  </a:cubicBezTo>
                  <a:cubicBezTo>
                    <a:pt x="2272" y="18"/>
                    <a:pt x="2115" y="0"/>
                    <a:pt x="1965" y="0"/>
                  </a:cubicBezTo>
                  <a:close/>
                </a:path>
              </a:pathLst>
            </a:custGeom>
            <a:solidFill>
              <a:srgbClr val="94AA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6" name="Google Shape;20196;p141"/>
            <p:cNvSpPr/>
            <p:nvPr/>
          </p:nvSpPr>
          <p:spPr>
            <a:xfrm>
              <a:off x="5365343" y="2298928"/>
              <a:ext cx="29410" cy="24273"/>
            </a:xfrm>
            <a:custGeom>
              <a:avLst/>
              <a:gdLst/>
              <a:ahLst/>
              <a:cxnLst/>
              <a:rect l="l" t="t" r="r" b="b"/>
              <a:pathLst>
                <a:path w="1122" h="926" extrusionOk="0">
                  <a:moveTo>
                    <a:pt x="352" y="0"/>
                  </a:moveTo>
                  <a:lnTo>
                    <a:pt x="39" y="728"/>
                  </a:lnTo>
                  <a:cubicBezTo>
                    <a:pt x="0" y="820"/>
                    <a:pt x="64" y="922"/>
                    <a:pt x="166" y="925"/>
                  </a:cubicBezTo>
                  <a:lnTo>
                    <a:pt x="950" y="925"/>
                  </a:lnTo>
                  <a:cubicBezTo>
                    <a:pt x="1024" y="925"/>
                    <a:pt x="1087" y="866"/>
                    <a:pt x="1090" y="792"/>
                  </a:cubicBezTo>
                  <a:lnTo>
                    <a:pt x="1122" y="257"/>
                  </a:lnTo>
                  <a:lnTo>
                    <a:pt x="352" y="0"/>
                  </a:lnTo>
                  <a:close/>
                </a:path>
              </a:pathLst>
            </a:custGeom>
            <a:solidFill>
              <a:srgbClr val="3F65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7" name="Google Shape;20197;p141"/>
            <p:cNvSpPr/>
            <p:nvPr/>
          </p:nvSpPr>
          <p:spPr>
            <a:xfrm>
              <a:off x="5553366" y="2298824"/>
              <a:ext cx="30905" cy="24273"/>
            </a:xfrm>
            <a:custGeom>
              <a:avLst/>
              <a:gdLst/>
              <a:ahLst/>
              <a:cxnLst/>
              <a:rect l="l" t="t" r="r" b="b"/>
              <a:pathLst>
                <a:path w="1179" h="926" extrusionOk="0">
                  <a:moveTo>
                    <a:pt x="356" y="1"/>
                  </a:moveTo>
                  <a:lnTo>
                    <a:pt x="39" y="732"/>
                  </a:lnTo>
                  <a:cubicBezTo>
                    <a:pt x="1" y="824"/>
                    <a:pt x="68" y="926"/>
                    <a:pt x="166" y="926"/>
                  </a:cubicBezTo>
                  <a:lnTo>
                    <a:pt x="964" y="926"/>
                  </a:lnTo>
                  <a:cubicBezTo>
                    <a:pt x="1035" y="926"/>
                    <a:pt x="1094" y="877"/>
                    <a:pt x="1101" y="806"/>
                  </a:cubicBezTo>
                  <a:lnTo>
                    <a:pt x="1179" y="286"/>
                  </a:lnTo>
                  <a:lnTo>
                    <a:pt x="356" y="1"/>
                  </a:lnTo>
                  <a:close/>
                </a:path>
              </a:pathLst>
            </a:custGeom>
            <a:solidFill>
              <a:srgbClr val="3F65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8" name="Google Shape;20198;p141"/>
            <p:cNvSpPr/>
            <p:nvPr/>
          </p:nvSpPr>
          <p:spPr>
            <a:xfrm>
              <a:off x="5228357" y="2042308"/>
              <a:ext cx="46317" cy="46082"/>
            </a:xfrm>
            <a:custGeom>
              <a:avLst/>
              <a:gdLst/>
              <a:ahLst/>
              <a:cxnLst/>
              <a:rect l="l" t="t" r="r" b="b"/>
              <a:pathLst>
                <a:path w="1767" h="1758" extrusionOk="0">
                  <a:moveTo>
                    <a:pt x="760" y="1"/>
                  </a:moveTo>
                  <a:cubicBezTo>
                    <a:pt x="440" y="391"/>
                    <a:pt x="201" y="729"/>
                    <a:pt x="78" y="915"/>
                  </a:cubicBezTo>
                  <a:cubicBezTo>
                    <a:pt x="15" y="1010"/>
                    <a:pt x="1" y="1130"/>
                    <a:pt x="39" y="1235"/>
                  </a:cubicBezTo>
                  <a:lnTo>
                    <a:pt x="113" y="1457"/>
                  </a:lnTo>
                  <a:cubicBezTo>
                    <a:pt x="180" y="1641"/>
                    <a:pt x="353" y="1758"/>
                    <a:pt x="541" y="1758"/>
                  </a:cubicBezTo>
                  <a:cubicBezTo>
                    <a:pt x="572" y="1758"/>
                    <a:pt x="603" y="1755"/>
                    <a:pt x="634" y="1748"/>
                  </a:cubicBezTo>
                  <a:cubicBezTo>
                    <a:pt x="1028" y="1675"/>
                    <a:pt x="1390" y="1657"/>
                    <a:pt x="1720" y="1632"/>
                  </a:cubicBezTo>
                  <a:cubicBezTo>
                    <a:pt x="1766" y="1421"/>
                    <a:pt x="1734" y="1200"/>
                    <a:pt x="1625" y="1010"/>
                  </a:cubicBezTo>
                  <a:cubicBezTo>
                    <a:pt x="1351" y="553"/>
                    <a:pt x="901" y="261"/>
                    <a:pt x="760" y="1"/>
                  </a:cubicBez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9" name="Google Shape;20199;p141"/>
            <p:cNvSpPr/>
            <p:nvPr/>
          </p:nvSpPr>
          <p:spPr>
            <a:xfrm>
              <a:off x="5301175" y="2064562"/>
              <a:ext cx="64928" cy="131246"/>
            </a:xfrm>
            <a:custGeom>
              <a:avLst/>
              <a:gdLst/>
              <a:ahLst/>
              <a:cxnLst/>
              <a:rect l="l" t="t" r="r" b="b"/>
              <a:pathLst>
                <a:path w="2477" h="5007" extrusionOk="0">
                  <a:moveTo>
                    <a:pt x="717" y="0"/>
                  </a:moveTo>
                  <a:cubicBezTo>
                    <a:pt x="678" y="0"/>
                    <a:pt x="642" y="8"/>
                    <a:pt x="613" y="24"/>
                  </a:cubicBezTo>
                  <a:cubicBezTo>
                    <a:pt x="430" y="122"/>
                    <a:pt x="356" y="372"/>
                    <a:pt x="1" y="558"/>
                  </a:cubicBezTo>
                  <a:cubicBezTo>
                    <a:pt x="574" y="1371"/>
                    <a:pt x="585" y="4145"/>
                    <a:pt x="2476" y="5007"/>
                  </a:cubicBezTo>
                  <a:cubicBezTo>
                    <a:pt x="940" y="3772"/>
                    <a:pt x="982" y="762"/>
                    <a:pt x="1017" y="414"/>
                  </a:cubicBezTo>
                  <a:cubicBezTo>
                    <a:pt x="1048" y="119"/>
                    <a:pt x="864" y="0"/>
                    <a:pt x="717" y="0"/>
                  </a:cubicBezTo>
                  <a:close/>
                </a:path>
              </a:pathLst>
            </a:custGeom>
            <a:solidFill>
              <a:srgbClr val="B2C1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0" name="Google Shape;20200;p141"/>
            <p:cNvSpPr/>
            <p:nvPr/>
          </p:nvSpPr>
          <p:spPr>
            <a:xfrm>
              <a:off x="5400730" y="2171300"/>
              <a:ext cx="119477" cy="37405"/>
            </a:xfrm>
            <a:custGeom>
              <a:avLst/>
              <a:gdLst/>
              <a:ahLst/>
              <a:cxnLst/>
              <a:rect l="l" t="t" r="r" b="b"/>
              <a:pathLst>
                <a:path w="4558" h="1427" extrusionOk="0">
                  <a:moveTo>
                    <a:pt x="3973" y="1"/>
                  </a:moveTo>
                  <a:cubicBezTo>
                    <a:pt x="3929" y="1"/>
                    <a:pt x="3884" y="7"/>
                    <a:pt x="3841" y="20"/>
                  </a:cubicBezTo>
                  <a:cubicBezTo>
                    <a:pt x="2820" y="350"/>
                    <a:pt x="1502" y="405"/>
                    <a:pt x="778" y="405"/>
                  </a:cubicBezTo>
                  <a:cubicBezTo>
                    <a:pt x="699" y="405"/>
                    <a:pt x="627" y="405"/>
                    <a:pt x="563" y="404"/>
                  </a:cubicBezTo>
                  <a:cubicBezTo>
                    <a:pt x="561" y="404"/>
                    <a:pt x="558" y="404"/>
                    <a:pt x="555" y="404"/>
                  </a:cubicBezTo>
                  <a:cubicBezTo>
                    <a:pt x="355" y="404"/>
                    <a:pt x="176" y="536"/>
                    <a:pt x="113" y="731"/>
                  </a:cubicBezTo>
                  <a:cubicBezTo>
                    <a:pt x="46" y="931"/>
                    <a:pt x="8" y="1142"/>
                    <a:pt x="1" y="1357"/>
                  </a:cubicBezTo>
                  <a:cubicBezTo>
                    <a:pt x="263" y="1397"/>
                    <a:pt x="577" y="1426"/>
                    <a:pt x="938" y="1426"/>
                  </a:cubicBezTo>
                  <a:cubicBezTo>
                    <a:pt x="1858" y="1426"/>
                    <a:pt x="3086" y="1239"/>
                    <a:pt x="4558" y="579"/>
                  </a:cubicBezTo>
                  <a:cubicBezTo>
                    <a:pt x="4495" y="481"/>
                    <a:pt x="4438" y="379"/>
                    <a:pt x="4389" y="274"/>
                  </a:cubicBezTo>
                  <a:cubicBezTo>
                    <a:pt x="4316" y="104"/>
                    <a:pt x="4150" y="1"/>
                    <a:pt x="3973" y="1"/>
                  </a:cubicBezTo>
                  <a:close/>
                </a:path>
              </a:pathLst>
            </a:custGeom>
            <a:solidFill>
              <a:srgbClr val="B2C1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1" name="Google Shape;20201;p141"/>
            <p:cNvSpPr/>
            <p:nvPr/>
          </p:nvSpPr>
          <p:spPr>
            <a:xfrm>
              <a:off x="5297768" y="1993317"/>
              <a:ext cx="72871" cy="47497"/>
            </a:xfrm>
            <a:custGeom>
              <a:avLst/>
              <a:gdLst/>
              <a:ahLst/>
              <a:cxnLst/>
              <a:rect l="l" t="t" r="r" b="b"/>
              <a:pathLst>
                <a:path w="2780" h="1812" extrusionOk="0">
                  <a:moveTo>
                    <a:pt x="1387" y="0"/>
                  </a:moveTo>
                  <a:cubicBezTo>
                    <a:pt x="768" y="0"/>
                    <a:pt x="266" y="418"/>
                    <a:pt x="1" y="1036"/>
                  </a:cubicBezTo>
                  <a:cubicBezTo>
                    <a:pt x="146" y="1084"/>
                    <a:pt x="299" y="1108"/>
                    <a:pt x="452" y="1108"/>
                  </a:cubicBezTo>
                  <a:cubicBezTo>
                    <a:pt x="503" y="1108"/>
                    <a:pt x="555" y="1105"/>
                    <a:pt x="606" y="1100"/>
                  </a:cubicBezTo>
                  <a:cubicBezTo>
                    <a:pt x="693" y="1089"/>
                    <a:pt x="771" y="1036"/>
                    <a:pt x="809" y="955"/>
                  </a:cubicBezTo>
                  <a:cubicBezTo>
                    <a:pt x="941" y="664"/>
                    <a:pt x="1156" y="538"/>
                    <a:pt x="1353" y="538"/>
                  </a:cubicBezTo>
                  <a:cubicBezTo>
                    <a:pt x="1568" y="538"/>
                    <a:pt x="1762" y="688"/>
                    <a:pt x="1805" y="938"/>
                  </a:cubicBezTo>
                  <a:cubicBezTo>
                    <a:pt x="1903" y="1522"/>
                    <a:pt x="1305" y="1571"/>
                    <a:pt x="1091" y="1585"/>
                  </a:cubicBezTo>
                  <a:cubicBezTo>
                    <a:pt x="883" y="1599"/>
                    <a:pt x="950" y="1810"/>
                    <a:pt x="950" y="1810"/>
                  </a:cubicBezTo>
                  <a:cubicBezTo>
                    <a:pt x="981" y="1811"/>
                    <a:pt x="1011" y="1811"/>
                    <a:pt x="1041" y="1811"/>
                  </a:cubicBezTo>
                  <a:cubicBezTo>
                    <a:pt x="2779" y="1811"/>
                    <a:pt x="2580" y="214"/>
                    <a:pt x="1682" y="31"/>
                  </a:cubicBezTo>
                  <a:cubicBezTo>
                    <a:pt x="1581" y="10"/>
                    <a:pt x="1483" y="0"/>
                    <a:pt x="1387" y="0"/>
                  </a:cubicBezTo>
                  <a:close/>
                </a:path>
              </a:pathLst>
            </a:custGeom>
            <a:solidFill>
              <a:srgbClr val="7F99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2" name="Google Shape;20202;p141"/>
            <p:cNvSpPr/>
            <p:nvPr/>
          </p:nvSpPr>
          <p:spPr>
            <a:xfrm>
              <a:off x="5222013" y="1968415"/>
              <a:ext cx="378849" cy="360317"/>
            </a:xfrm>
            <a:custGeom>
              <a:avLst/>
              <a:gdLst/>
              <a:ahLst/>
              <a:cxnLst/>
              <a:rect l="l" t="t" r="r" b="b"/>
              <a:pathLst>
                <a:path w="14453" h="13746" extrusionOk="0">
                  <a:moveTo>
                    <a:pt x="4246" y="417"/>
                  </a:moveTo>
                  <a:cubicBezTo>
                    <a:pt x="4392" y="417"/>
                    <a:pt x="4542" y="436"/>
                    <a:pt x="4695" y="474"/>
                  </a:cubicBezTo>
                  <a:cubicBezTo>
                    <a:pt x="5398" y="647"/>
                    <a:pt x="5644" y="1248"/>
                    <a:pt x="5581" y="1733"/>
                  </a:cubicBezTo>
                  <a:cubicBezTo>
                    <a:pt x="5507" y="2296"/>
                    <a:pt x="5106" y="2574"/>
                    <a:pt x="4688" y="2661"/>
                  </a:cubicBezTo>
                  <a:cubicBezTo>
                    <a:pt x="4730" y="2630"/>
                    <a:pt x="4768" y="2591"/>
                    <a:pt x="4804" y="2552"/>
                  </a:cubicBezTo>
                  <a:cubicBezTo>
                    <a:pt x="4955" y="2377"/>
                    <a:pt x="5018" y="2148"/>
                    <a:pt x="4979" y="1891"/>
                  </a:cubicBezTo>
                  <a:cubicBezTo>
                    <a:pt x="4930" y="1561"/>
                    <a:pt x="4659" y="1311"/>
                    <a:pt x="4325" y="1294"/>
                  </a:cubicBezTo>
                  <a:cubicBezTo>
                    <a:pt x="4304" y="1294"/>
                    <a:pt x="4283" y="1290"/>
                    <a:pt x="4262" y="1290"/>
                  </a:cubicBezTo>
                  <a:cubicBezTo>
                    <a:pt x="3935" y="1290"/>
                    <a:pt x="3654" y="1491"/>
                    <a:pt x="3506" y="1818"/>
                  </a:cubicBezTo>
                  <a:cubicBezTo>
                    <a:pt x="3494" y="1818"/>
                    <a:pt x="3482" y="1818"/>
                    <a:pt x="3469" y="1818"/>
                  </a:cubicBezTo>
                  <a:cubicBezTo>
                    <a:pt x="3387" y="1818"/>
                    <a:pt x="3308" y="1808"/>
                    <a:pt x="3228" y="1793"/>
                  </a:cubicBezTo>
                  <a:cubicBezTo>
                    <a:pt x="2982" y="1744"/>
                    <a:pt x="2757" y="1624"/>
                    <a:pt x="2578" y="1452"/>
                  </a:cubicBezTo>
                  <a:cubicBezTo>
                    <a:pt x="2715" y="1241"/>
                    <a:pt x="2880" y="1051"/>
                    <a:pt x="3066" y="889"/>
                  </a:cubicBezTo>
                  <a:cubicBezTo>
                    <a:pt x="3427" y="576"/>
                    <a:pt x="3823" y="417"/>
                    <a:pt x="4246" y="417"/>
                  </a:cubicBezTo>
                  <a:close/>
                  <a:moveTo>
                    <a:pt x="5936" y="12873"/>
                  </a:moveTo>
                  <a:lnTo>
                    <a:pt x="6368" y="13017"/>
                  </a:lnTo>
                  <a:lnTo>
                    <a:pt x="6351" y="13320"/>
                  </a:lnTo>
                  <a:lnTo>
                    <a:pt x="5743" y="13320"/>
                  </a:lnTo>
                  <a:lnTo>
                    <a:pt x="5936" y="12873"/>
                  </a:lnTo>
                  <a:close/>
                  <a:moveTo>
                    <a:pt x="13113" y="12873"/>
                  </a:moveTo>
                  <a:lnTo>
                    <a:pt x="13588" y="13031"/>
                  </a:lnTo>
                  <a:lnTo>
                    <a:pt x="13542" y="13320"/>
                  </a:lnTo>
                  <a:lnTo>
                    <a:pt x="12920" y="13320"/>
                  </a:lnTo>
                  <a:lnTo>
                    <a:pt x="13113" y="12873"/>
                  </a:lnTo>
                  <a:close/>
                  <a:moveTo>
                    <a:pt x="4252" y="0"/>
                  </a:moveTo>
                  <a:cubicBezTo>
                    <a:pt x="3726" y="0"/>
                    <a:pt x="3228" y="193"/>
                    <a:pt x="2789" y="569"/>
                  </a:cubicBezTo>
                  <a:cubicBezTo>
                    <a:pt x="2536" y="791"/>
                    <a:pt x="2317" y="1054"/>
                    <a:pt x="2149" y="1346"/>
                  </a:cubicBezTo>
                  <a:cubicBezTo>
                    <a:pt x="897" y="2398"/>
                    <a:pt x="78" y="3720"/>
                    <a:pt x="42" y="3776"/>
                  </a:cubicBezTo>
                  <a:cubicBezTo>
                    <a:pt x="11" y="3829"/>
                    <a:pt x="0" y="3896"/>
                    <a:pt x="21" y="3956"/>
                  </a:cubicBezTo>
                  <a:lnTo>
                    <a:pt x="158" y="4342"/>
                  </a:lnTo>
                  <a:cubicBezTo>
                    <a:pt x="250" y="4610"/>
                    <a:pt x="499" y="4789"/>
                    <a:pt x="784" y="4789"/>
                  </a:cubicBezTo>
                  <a:cubicBezTo>
                    <a:pt x="827" y="4789"/>
                    <a:pt x="872" y="4785"/>
                    <a:pt x="914" y="4775"/>
                  </a:cubicBezTo>
                  <a:cubicBezTo>
                    <a:pt x="1224" y="4722"/>
                    <a:pt x="1537" y="4687"/>
                    <a:pt x="1853" y="4673"/>
                  </a:cubicBezTo>
                  <a:cubicBezTo>
                    <a:pt x="2226" y="4648"/>
                    <a:pt x="2592" y="4624"/>
                    <a:pt x="2919" y="4504"/>
                  </a:cubicBezTo>
                  <a:cubicBezTo>
                    <a:pt x="3042" y="4729"/>
                    <a:pt x="3140" y="5095"/>
                    <a:pt x="3256" y="5513"/>
                  </a:cubicBezTo>
                  <a:cubicBezTo>
                    <a:pt x="3559" y="6632"/>
                    <a:pt x="3974" y="8151"/>
                    <a:pt x="5314" y="8822"/>
                  </a:cubicBezTo>
                  <a:lnTo>
                    <a:pt x="5697" y="10433"/>
                  </a:lnTo>
                  <a:lnTo>
                    <a:pt x="5697" y="12360"/>
                  </a:lnTo>
                  <a:lnTo>
                    <a:pt x="5226" y="13450"/>
                  </a:lnTo>
                  <a:cubicBezTo>
                    <a:pt x="5166" y="13591"/>
                    <a:pt x="5268" y="13745"/>
                    <a:pt x="5419" y="13745"/>
                  </a:cubicBezTo>
                  <a:lnTo>
                    <a:pt x="6548" y="13745"/>
                  </a:lnTo>
                  <a:cubicBezTo>
                    <a:pt x="6660" y="13745"/>
                    <a:pt x="6752" y="13657"/>
                    <a:pt x="6759" y="13545"/>
                  </a:cubicBezTo>
                  <a:lnTo>
                    <a:pt x="7015" y="9318"/>
                  </a:lnTo>
                  <a:cubicBezTo>
                    <a:pt x="7128" y="9329"/>
                    <a:pt x="7244" y="9336"/>
                    <a:pt x="7360" y="9339"/>
                  </a:cubicBezTo>
                  <a:lnTo>
                    <a:pt x="7371" y="9339"/>
                  </a:lnTo>
                  <a:cubicBezTo>
                    <a:pt x="7373" y="9339"/>
                    <a:pt x="7375" y="9339"/>
                    <a:pt x="7377" y="9339"/>
                  </a:cubicBezTo>
                  <a:cubicBezTo>
                    <a:pt x="7490" y="9339"/>
                    <a:pt x="7585" y="9246"/>
                    <a:pt x="7585" y="9132"/>
                  </a:cubicBezTo>
                  <a:cubicBezTo>
                    <a:pt x="7589" y="9016"/>
                    <a:pt x="7497" y="8917"/>
                    <a:pt x="7378" y="8917"/>
                  </a:cubicBezTo>
                  <a:cubicBezTo>
                    <a:pt x="7265" y="8910"/>
                    <a:pt x="7153" y="8903"/>
                    <a:pt x="7040" y="8896"/>
                  </a:cubicBezTo>
                  <a:lnTo>
                    <a:pt x="7061" y="8537"/>
                  </a:lnTo>
                  <a:cubicBezTo>
                    <a:pt x="7074" y="8386"/>
                    <a:pt x="6960" y="8307"/>
                    <a:pt x="6848" y="8307"/>
                  </a:cubicBezTo>
                  <a:cubicBezTo>
                    <a:pt x="6746" y="8307"/>
                    <a:pt x="6644" y="8372"/>
                    <a:pt x="6639" y="8509"/>
                  </a:cubicBezTo>
                  <a:lnTo>
                    <a:pt x="6397" y="12581"/>
                  </a:lnTo>
                  <a:lnTo>
                    <a:pt x="6105" y="12483"/>
                  </a:lnTo>
                  <a:cubicBezTo>
                    <a:pt x="6115" y="12458"/>
                    <a:pt x="6119" y="12430"/>
                    <a:pt x="6122" y="12402"/>
                  </a:cubicBezTo>
                  <a:lnTo>
                    <a:pt x="6122" y="10405"/>
                  </a:lnTo>
                  <a:cubicBezTo>
                    <a:pt x="6122" y="10391"/>
                    <a:pt x="6119" y="10373"/>
                    <a:pt x="6115" y="10355"/>
                  </a:cubicBezTo>
                  <a:lnTo>
                    <a:pt x="5700" y="8625"/>
                  </a:lnTo>
                  <a:cubicBezTo>
                    <a:pt x="5686" y="8562"/>
                    <a:pt x="5641" y="8509"/>
                    <a:pt x="5584" y="8481"/>
                  </a:cubicBezTo>
                  <a:cubicBezTo>
                    <a:pt x="4354" y="7919"/>
                    <a:pt x="3970" y="6523"/>
                    <a:pt x="3664" y="5401"/>
                  </a:cubicBezTo>
                  <a:cubicBezTo>
                    <a:pt x="3545" y="4961"/>
                    <a:pt x="3439" y="4578"/>
                    <a:pt x="3292" y="4304"/>
                  </a:cubicBezTo>
                  <a:cubicBezTo>
                    <a:pt x="3450" y="4191"/>
                    <a:pt x="3583" y="4050"/>
                    <a:pt x="3689" y="3892"/>
                  </a:cubicBezTo>
                  <a:cubicBezTo>
                    <a:pt x="3801" y="3725"/>
                    <a:pt x="3657" y="3556"/>
                    <a:pt x="3507" y="3556"/>
                  </a:cubicBezTo>
                  <a:cubicBezTo>
                    <a:pt x="3446" y="3556"/>
                    <a:pt x="3383" y="3585"/>
                    <a:pt x="3337" y="3653"/>
                  </a:cubicBezTo>
                  <a:cubicBezTo>
                    <a:pt x="2986" y="4177"/>
                    <a:pt x="2497" y="4209"/>
                    <a:pt x="1825" y="4251"/>
                  </a:cubicBezTo>
                  <a:cubicBezTo>
                    <a:pt x="1491" y="4265"/>
                    <a:pt x="1161" y="4304"/>
                    <a:pt x="834" y="4360"/>
                  </a:cubicBezTo>
                  <a:cubicBezTo>
                    <a:pt x="815" y="4364"/>
                    <a:pt x="797" y="4366"/>
                    <a:pt x="779" y="4366"/>
                  </a:cubicBezTo>
                  <a:cubicBezTo>
                    <a:pt x="679" y="4366"/>
                    <a:pt x="588" y="4303"/>
                    <a:pt x="556" y="4205"/>
                  </a:cubicBezTo>
                  <a:lnTo>
                    <a:pt x="454" y="3913"/>
                  </a:lnTo>
                  <a:cubicBezTo>
                    <a:pt x="644" y="3621"/>
                    <a:pt x="1333" y="2616"/>
                    <a:pt x="2296" y="1772"/>
                  </a:cubicBezTo>
                  <a:cubicBezTo>
                    <a:pt x="2615" y="2076"/>
                    <a:pt x="3038" y="2243"/>
                    <a:pt x="3472" y="2243"/>
                  </a:cubicBezTo>
                  <a:cubicBezTo>
                    <a:pt x="3546" y="2243"/>
                    <a:pt x="3619" y="2239"/>
                    <a:pt x="3692" y="2229"/>
                  </a:cubicBezTo>
                  <a:cubicBezTo>
                    <a:pt x="3770" y="2215"/>
                    <a:pt x="3833" y="2159"/>
                    <a:pt x="3854" y="2085"/>
                  </a:cubicBezTo>
                  <a:cubicBezTo>
                    <a:pt x="3958" y="1756"/>
                    <a:pt x="4168" y="1714"/>
                    <a:pt x="4263" y="1714"/>
                  </a:cubicBezTo>
                  <a:cubicBezTo>
                    <a:pt x="4273" y="1714"/>
                    <a:pt x="4283" y="1715"/>
                    <a:pt x="4290" y="1716"/>
                  </a:cubicBezTo>
                  <a:cubicBezTo>
                    <a:pt x="4424" y="1719"/>
                    <a:pt x="4536" y="1818"/>
                    <a:pt x="4561" y="1951"/>
                  </a:cubicBezTo>
                  <a:cubicBezTo>
                    <a:pt x="4579" y="2088"/>
                    <a:pt x="4554" y="2194"/>
                    <a:pt x="4480" y="2278"/>
                  </a:cubicBezTo>
                  <a:cubicBezTo>
                    <a:pt x="4311" y="2479"/>
                    <a:pt x="3914" y="2528"/>
                    <a:pt x="3777" y="2528"/>
                  </a:cubicBezTo>
                  <a:cubicBezTo>
                    <a:pt x="3576" y="2531"/>
                    <a:pt x="3492" y="2788"/>
                    <a:pt x="3650" y="2908"/>
                  </a:cubicBezTo>
                  <a:cubicBezTo>
                    <a:pt x="3844" y="3045"/>
                    <a:pt x="4076" y="3119"/>
                    <a:pt x="4311" y="3122"/>
                  </a:cubicBezTo>
                  <a:lnTo>
                    <a:pt x="4364" y="3122"/>
                  </a:lnTo>
                  <a:cubicBezTo>
                    <a:pt x="4470" y="3122"/>
                    <a:pt x="4575" y="3115"/>
                    <a:pt x="4677" y="3098"/>
                  </a:cubicBezTo>
                  <a:cubicBezTo>
                    <a:pt x="4790" y="3460"/>
                    <a:pt x="4916" y="3815"/>
                    <a:pt x="5180" y="3977"/>
                  </a:cubicBezTo>
                  <a:cubicBezTo>
                    <a:pt x="5837" y="4388"/>
                    <a:pt x="7064" y="4456"/>
                    <a:pt x="8373" y="4456"/>
                  </a:cubicBezTo>
                  <a:cubicBezTo>
                    <a:pt x="8688" y="4456"/>
                    <a:pt x="9008" y="4452"/>
                    <a:pt x="9326" y="4448"/>
                  </a:cubicBezTo>
                  <a:cubicBezTo>
                    <a:pt x="9611" y="4445"/>
                    <a:pt x="9892" y="4443"/>
                    <a:pt x="10163" y="4443"/>
                  </a:cubicBezTo>
                  <a:cubicBezTo>
                    <a:pt x="11069" y="4443"/>
                    <a:pt x="11870" y="4472"/>
                    <a:pt x="12357" y="4634"/>
                  </a:cubicBezTo>
                  <a:cubicBezTo>
                    <a:pt x="13521" y="5021"/>
                    <a:pt x="13767" y="5823"/>
                    <a:pt x="13767" y="6424"/>
                  </a:cubicBezTo>
                  <a:cubicBezTo>
                    <a:pt x="13767" y="6832"/>
                    <a:pt x="13669" y="7187"/>
                    <a:pt x="13574" y="7532"/>
                  </a:cubicBezTo>
                  <a:cubicBezTo>
                    <a:pt x="13447" y="7982"/>
                    <a:pt x="13317" y="8443"/>
                    <a:pt x="13422" y="8995"/>
                  </a:cubicBezTo>
                  <a:cubicBezTo>
                    <a:pt x="13521" y="9522"/>
                    <a:pt x="13862" y="9972"/>
                    <a:pt x="14010" y="10148"/>
                  </a:cubicBezTo>
                  <a:lnTo>
                    <a:pt x="13647" y="12602"/>
                  </a:lnTo>
                  <a:lnTo>
                    <a:pt x="13278" y="12483"/>
                  </a:lnTo>
                  <a:cubicBezTo>
                    <a:pt x="13285" y="12465"/>
                    <a:pt x="13289" y="12448"/>
                    <a:pt x="13292" y="12430"/>
                  </a:cubicBezTo>
                  <a:lnTo>
                    <a:pt x="13595" y="10257"/>
                  </a:lnTo>
                  <a:cubicBezTo>
                    <a:pt x="13605" y="10176"/>
                    <a:pt x="13570" y="10095"/>
                    <a:pt x="13503" y="10050"/>
                  </a:cubicBezTo>
                  <a:cubicBezTo>
                    <a:pt x="12009" y="9068"/>
                    <a:pt x="11481" y="8144"/>
                    <a:pt x="11327" y="7795"/>
                  </a:cubicBezTo>
                  <a:cubicBezTo>
                    <a:pt x="11286" y="7704"/>
                    <a:pt x="11212" y="7666"/>
                    <a:pt x="11138" y="7666"/>
                  </a:cubicBezTo>
                  <a:cubicBezTo>
                    <a:pt x="11001" y="7666"/>
                    <a:pt x="10864" y="7797"/>
                    <a:pt x="10940" y="7964"/>
                  </a:cubicBezTo>
                  <a:cubicBezTo>
                    <a:pt x="10971" y="8035"/>
                    <a:pt x="11017" y="8130"/>
                    <a:pt x="11077" y="8239"/>
                  </a:cubicBezTo>
                  <a:cubicBezTo>
                    <a:pt x="10655" y="8397"/>
                    <a:pt x="9428" y="8826"/>
                    <a:pt x="8250" y="8896"/>
                  </a:cubicBezTo>
                  <a:cubicBezTo>
                    <a:pt x="7979" y="8914"/>
                    <a:pt x="7990" y="9318"/>
                    <a:pt x="8264" y="9318"/>
                  </a:cubicBezTo>
                  <a:lnTo>
                    <a:pt x="8274" y="9318"/>
                  </a:lnTo>
                  <a:cubicBezTo>
                    <a:pt x="9611" y="9241"/>
                    <a:pt x="10964" y="8738"/>
                    <a:pt x="11313" y="8601"/>
                  </a:cubicBezTo>
                  <a:cubicBezTo>
                    <a:pt x="11643" y="9068"/>
                    <a:pt x="12209" y="9691"/>
                    <a:pt x="13159" y="10331"/>
                  </a:cubicBezTo>
                  <a:lnTo>
                    <a:pt x="12877" y="12346"/>
                  </a:lnTo>
                  <a:lnTo>
                    <a:pt x="12399" y="13450"/>
                  </a:lnTo>
                  <a:cubicBezTo>
                    <a:pt x="12339" y="13591"/>
                    <a:pt x="12441" y="13745"/>
                    <a:pt x="12593" y="13745"/>
                  </a:cubicBezTo>
                  <a:lnTo>
                    <a:pt x="13728" y="13745"/>
                  </a:lnTo>
                  <a:cubicBezTo>
                    <a:pt x="13830" y="13745"/>
                    <a:pt x="13922" y="13668"/>
                    <a:pt x="13936" y="13566"/>
                  </a:cubicBezTo>
                  <a:lnTo>
                    <a:pt x="14446" y="10120"/>
                  </a:lnTo>
                  <a:cubicBezTo>
                    <a:pt x="14453" y="10053"/>
                    <a:pt x="14435" y="9990"/>
                    <a:pt x="14389" y="9941"/>
                  </a:cubicBezTo>
                  <a:cubicBezTo>
                    <a:pt x="14386" y="9937"/>
                    <a:pt x="13943" y="9462"/>
                    <a:pt x="13841" y="8917"/>
                  </a:cubicBezTo>
                  <a:cubicBezTo>
                    <a:pt x="13756" y="8464"/>
                    <a:pt x="13858" y="8087"/>
                    <a:pt x="13982" y="7648"/>
                  </a:cubicBezTo>
                  <a:cubicBezTo>
                    <a:pt x="14087" y="7275"/>
                    <a:pt x="14193" y="6892"/>
                    <a:pt x="14193" y="6428"/>
                  </a:cubicBezTo>
                  <a:cubicBezTo>
                    <a:pt x="14193" y="5380"/>
                    <a:pt x="13588" y="4599"/>
                    <a:pt x="12494" y="4237"/>
                  </a:cubicBezTo>
                  <a:cubicBezTo>
                    <a:pt x="11958" y="4057"/>
                    <a:pt x="11133" y="4023"/>
                    <a:pt x="10207" y="4023"/>
                  </a:cubicBezTo>
                  <a:cubicBezTo>
                    <a:pt x="9919" y="4023"/>
                    <a:pt x="9621" y="4026"/>
                    <a:pt x="9319" y="4029"/>
                  </a:cubicBezTo>
                  <a:cubicBezTo>
                    <a:pt x="9025" y="4033"/>
                    <a:pt x="8724" y="4036"/>
                    <a:pt x="8425" y="4036"/>
                  </a:cubicBezTo>
                  <a:cubicBezTo>
                    <a:pt x="7190" y="4036"/>
                    <a:pt x="5976" y="3978"/>
                    <a:pt x="5405" y="3621"/>
                  </a:cubicBezTo>
                  <a:cubicBezTo>
                    <a:pt x="5271" y="3537"/>
                    <a:pt x="5173" y="3259"/>
                    <a:pt x="5085" y="2989"/>
                  </a:cubicBezTo>
                  <a:cubicBezTo>
                    <a:pt x="5584" y="2781"/>
                    <a:pt x="5932" y="2324"/>
                    <a:pt x="5999" y="1793"/>
                  </a:cubicBezTo>
                  <a:cubicBezTo>
                    <a:pt x="6048" y="1424"/>
                    <a:pt x="5968" y="1054"/>
                    <a:pt x="5771" y="742"/>
                  </a:cubicBezTo>
                  <a:cubicBezTo>
                    <a:pt x="5549" y="400"/>
                    <a:pt x="5215" y="168"/>
                    <a:pt x="4793" y="66"/>
                  </a:cubicBezTo>
                  <a:cubicBezTo>
                    <a:pt x="4610" y="22"/>
                    <a:pt x="4430" y="0"/>
                    <a:pt x="42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3" name="Google Shape;20203;p141"/>
            <p:cNvSpPr/>
            <p:nvPr/>
          </p:nvSpPr>
          <p:spPr>
            <a:xfrm>
              <a:off x="5270952" y="2035676"/>
              <a:ext cx="14312" cy="11193"/>
            </a:xfrm>
            <a:custGeom>
              <a:avLst/>
              <a:gdLst/>
              <a:ahLst/>
              <a:cxnLst/>
              <a:rect l="l" t="t" r="r" b="b"/>
              <a:pathLst>
                <a:path w="546" h="427" extrusionOk="0">
                  <a:moveTo>
                    <a:pt x="334" y="1"/>
                  </a:moveTo>
                  <a:cubicBezTo>
                    <a:pt x="0" y="1"/>
                    <a:pt x="99" y="426"/>
                    <a:pt x="334" y="426"/>
                  </a:cubicBezTo>
                  <a:cubicBezTo>
                    <a:pt x="450" y="426"/>
                    <a:pt x="545" y="331"/>
                    <a:pt x="545" y="212"/>
                  </a:cubicBezTo>
                  <a:cubicBezTo>
                    <a:pt x="545" y="95"/>
                    <a:pt x="450" y="1"/>
                    <a:pt x="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204" name="Google Shape;20204;p141"/>
          <p:cNvGrpSpPr/>
          <p:nvPr/>
        </p:nvGrpSpPr>
        <p:grpSpPr>
          <a:xfrm>
            <a:off x="4127982" y="2185455"/>
            <a:ext cx="381444" cy="231063"/>
            <a:chOff x="4127982" y="2033055"/>
            <a:chExt cx="381444" cy="231063"/>
          </a:xfrm>
        </p:grpSpPr>
        <p:sp>
          <p:nvSpPr>
            <p:cNvPr id="20205" name="Google Shape;20205;p141"/>
            <p:cNvSpPr/>
            <p:nvPr/>
          </p:nvSpPr>
          <p:spPr>
            <a:xfrm>
              <a:off x="4134535" y="2050408"/>
              <a:ext cx="369727" cy="208180"/>
            </a:xfrm>
            <a:custGeom>
              <a:avLst/>
              <a:gdLst/>
              <a:ahLst/>
              <a:cxnLst/>
              <a:rect l="l" t="t" r="r" b="b"/>
              <a:pathLst>
                <a:path w="14105" h="7942" extrusionOk="0">
                  <a:moveTo>
                    <a:pt x="8909" y="1"/>
                  </a:moveTo>
                  <a:cubicBezTo>
                    <a:pt x="6637" y="1"/>
                    <a:pt x="4229" y="701"/>
                    <a:pt x="3133" y="1010"/>
                  </a:cubicBezTo>
                  <a:cubicBezTo>
                    <a:pt x="2859" y="1088"/>
                    <a:pt x="2275" y="1281"/>
                    <a:pt x="1941" y="1397"/>
                  </a:cubicBezTo>
                  <a:cubicBezTo>
                    <a:pt x="1794" y="1450"/>
                    <a:pt x="1677" y="1559"/>
                    <a:pt x="1611" y="1700"/>
                  </a:cubicBezTo>
                  <a:cubicBezTo>
                    <a:pt x="1315" y="2301"/>
                    <a:pt x="503" y="2730"/>
                    <a:pt x="148" y="2895"/>
                  </a:cubicBezTo>
                  <a:cubicBezTo>
                    <a:pt x="49" y="2941"/>
                    <a:pt x="0" y="3050"/>
                    <a:pt x="25" y="3152"/>
                  </a:cubicBezTo>
                  <a:lnTo>
                    <a:pt x="169" y="3729"/>
                  </a:lnTo>
                  <a:cubicBezTo>
                    <a:pt x="190" y="3817"/>
                    <a:pt x="264" y="3883"/>
                    <a:pt x="355" y="3897"/>
                  </a:cubicBezTo>
                  <a:cubicBezTo>
                    <a:pt x="419" y="3908"/>
                    <a:pt x="503" y="3915"/>
                    <a:pt x="594" y="3922"/>
                  </a:cubicBezTo>
                  <a:cubicBezTo>
                    <a:pt x="717" y="4689"/>
                    <a:pt x="3780" y="5072"/>
                    <a:pt x="3780" y="5072"/>
                  </a:cubicBezTo>
                  <a:lnTo>
                    <a:pt x="4329" y="6943"/>
                  </a:lnTo>
                  <a:lnTo>
                    <a:pt x="4111" y="7709"/>
                  </a:lnTo>
                  <a:cubicBezTo>
                    <a:pt x="4079" y="7825"/>
                    <a:pt x="4164" y="7941"/>
                    <a:pt x="4283" y="7941"/>
                  </a:cubicBezTo>
                  <a:lnTo>
                    <a:pt x="4790" y="7941"/>
                  </a:lnTo>
                  <a:cubicBezTo>
                    <a:pt x="4881" y="7938"/>
                    <a:pt x="4958" y="7871"/>
                    <a:pt x="4965" y="7780"/>
                  </a:cubicBezTo>
                  <a:lnTo>
                    <a:pt x="5148" y="6088"/>
                  </a:lnTo>
                  <a:cubicBezTo>
                    <a:pt x="5173" y="5845"/>
                    <a:pt x="5173" y="5603"/>
                    <a:pt x="5145" y="5364"/>
                  </a:cubicBezTo>
                  <a:lnTo>
                    <a:pt x="5145" y="5364"/>
                  </a:lnTo>
                  <a:cubicBezTo>
                    <a:pt x="5973" y="5595"/>
                    <a:pt x="7284" y="5724"/>
                    <a:pt x="8590" y="5724"/>
                  </a:cubicBezTo>
                  <a:cubicBezTo>
                    <a:pt x="9686" y="5724"/>
                    <a:pt x="10780" y="5633"/>
                    <a:pt x="11583" y="5438"/>
                  </a:cubicBezTo>
                  <a:lnTo>
                    <a:pt x="12086" y="5916"/>
                  </a:lnTo>
                  <a:lnTo>
                    <a:pt x="12258" y="7066"/>
                  </a:lnTo>
                  <a:lnTo>
                    <a:pt x="11851" y="7656"/>
                  </a:lnTo>
                  <a:cubicBezTo>
                    <a:pt x="11766" y="7776"/>
                    <a:pt x="11851" y="7938"/>
                    <a:pt x="11998" y="7938"/>
                  </a:cubicBezTo>
                  <a:lnTo>
                    <a:pt x="12480" y="7938"/>
                  </a:lnTo>
                  <a:cubicBezTo>
                    <a:pt x="12561" y="7938"/>
                    <a:pt x="12631" y="7885"/>
                    <a:pt x="12652" y="7811"/>
                  </a:cubicBezTo>
                  <a:lnTo>
                    <a:pt x="13250" y="5765"/>
                  </a:lnTo>
                  <a:cubicBezTo>
                    <a:pt x="13296" y="5606"/>
                    <a:pt x="13285" y="5438"/>
                    <a:pt x="13215" y="5290"/>
                  </a:cubicBezTo>
                  <a:lnTo>
                    <a:pt x="13000" y="4850"/>
                  </a:lnTo>
                  <a:cubicBezTo>
                    <a:pt x="13482" y="4267"/>
                    <a:pt x="14105" y="3053"/>
                    <a:pt x="13313" y="1837"/>
                  </a:cubicBezTo>
                  <a:cubicBezTo>
                    <a:pt x="12401" y="435"/>
                    <a:pt x="10697" y="1"/>
                    <a:pt x="8909" y="1"/>
                  </a:cubicBezTo>
                  <a:close/>
                </a:path>
              </a:pathLst>
            </a:custGeom>
            <a:solidFill>
              <a:srgbClr val="F2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6" name="Google Shape;20206;p141"/>
            <p:cNvSpPr/>
            <p:nvPr/>
          </p:nvSpPr>
          <p:spPr>
            <a:xfrm>
              <a:off x="4190106" y="2058219"/>
              <a:ext cx="33945" cy="39214"/>
            </a:xfrm>
            <a:custGeom>
              <a:avLst/>
              <a:gdLst/>
              <a:ahLst/>
              <a:cxnLst/>
              <a:rect l="l" t="t" r="r" b="b"/>
              <a:pathLst>
                <a:path w="1295" h="1496" extrusionOk="0">
                  <a:moveTo>
                    <a:pt x="408" y="0"/>
                  </a:moveTo>
                  <a:cubicBezTo>
                    <a:pt x="358" y="0"/>
                    <a:pt x="311" y="27"/>
                    <a:pt x="289" y="76"/>
                  </a:cubicBezTo>
                  <a:cubicBezTo>
                    <a:pt x="1" y="712"/>
                    <a:pt x="74" y="1187"/>
                    <a:pt x="141" y="1405"/>
                  </a:cubicBezTo>
                  <a:cubicBezTo>
                    <a:pt x="160" y="1460"/>
                    <a:pt x="209" y="1496"/>
                    <a:pt x="262" y="1496"/>
                  </a:cubicBezTo>
                  <a:cubicBezTo>
                    <a:pt x="280" y="1496"/>
                    <a:pt x="299" y="1491"/>
                    <a:pt x="317" y="1482"/>
                  </a:cubicBezTo>
                  <a:lnTo>
                    <a:pt x="1200" y="1089"/>
                  </a:lnTo>
                  <a:cubicBezTo>
                    <a:pt x="1270" y="1057"/>
                    <a:pt x="1295" y="976"/>
                    <a:pt x="1263" y="909"/>
                  </a:cubicBezTo>
                  <a:cubicBezTo>
                    <a:pt x="961" y="361"/>
                    <a:pt x="641" y="115"/>
                    <a:pt x="472" y="16"/>
                  </a:cubicBezTo>
                  <a:cubicBezTo>
                    <a:pt x="451" y="5"/>
                    <a:pt x="429" y="0"/>
                    <a:pt x="408" y="0"/>
                  </a:cubicBezTo>
                  <a:close/>
                </a:path>
              </a:pathLst>
            </a:custGeom>
            <a:solidFill>
              <a:srgbClr val="ADBE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7" name="Google Shape;20207;p141"/>
            <p:cNvSpPr/>
            <p:nvPr/>
          </p:nvSpPr>
          <p:spPr>
            <a:xfrm>
              <a:off x="4267774" y="2172741"/>
              <a:ext cx="170486" cy="27707"/>
            </a:xfrm>
            <a:custGeom>
              <a:avLst/>
              <a:gdLst/>
              <a:ahLst/>
              <a:cxnLst/>
              <a:rect l="l" t="t" r="r" b="b"/>
              <a:pathLst>
                <a:path w="6504" h="1057" extrusionOk="0">
                  <a:moveTo>
                    <a:pt x="255" y="1"/>
                  </a:moveTo>
                  <a:cubicBezTo>
                    <a:pt x="116" y="1"/>
                    <a:pt x="0" y="122"/>
                    <a:pt x="16" y="264"/>
                  </a:cubicBezTo>
                  <a:lnTo>
                    <a:pt x="62" y="693"/>
                  </a:lnTo>
                  <a:cubicBezTo>
                    <a:pt x="893" y="927"/>
                    <a:pt x="2207" y="1056"/>
                    <a:pt x="3517" y="1056"/>
                  </a:cubicBezTo>
                  <a:cubicBezTo>
                    <a:pt x="4611" y="1056"/>
                    <a:pt x="5702" y="966"/>
                    <a:pt x="6504" y="771"/>
                  </a:cubicBezTo>
                  <a:lnTo>
                    <a:pt x="6180" y="489"/>
                  </a:lnTo>
                  <a:cubicBezTo>
                    <a:pt x="6071" y="398"/>
                    <a:pt x="5932" y="349"/>
                    <a:pt x="5791" y="349"/>
                  </a:cubicBezTo>
                  <a:cubicBezTo>
                    <a:pt x="5770" y="349"/>
                    <a:pt x="5748" y="350"/>
                    <a:pt x="5727" y="352"/>
                  </a:cubicBezTo>
                  <a:cubicBezTo>
                    <a:pt x="5141" y="423"/>
                    <a:pt x="4572" y="451"/>
                    <a:pt x="4034" y="451"/>
                  </a:cubicBezTo>
                  <a:cubicBezTo>
                    <a:pt x="2319" y="451"/>
                    <a:pt x="922" y="160"/>
                    <a:pt x="311" y="8"/>
                  </a:cubicBezTo>
                  <a:cubicBezTo>
                    <a:pt x="292" y="3"/>
                    <a:pt x="273" y="1"/>
                    <a:pt x="255" y="1"/>
                  </a:cubicBezTo>
                  <a:close/>
                </a:path>
              </a:pathLst>
            </a:custGeom>
            <a:solidFill>
              <a:srgbClr val="ADBE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8" name="Google Shape;20208;p141"/>
            <p:cNvSpPr/>
            <p:nvPr/>
          </p:nvSpPr>
          <p:spPr>
            <a:xfrm>
              <a:off x="4127982" y="2033055"/>
              <a:ext cx="381444" cy="231063"/>
            </a:xfrm>
            <a:custGeom>
              <a:avLst/>
              <a:gdLst/>
              <a:ahLst/>
              <a:cxnLst/>
              <a:rect l="l" t="t" r="r" b="b"/>
              <a:pathLst>
                <a:path w="14552" h="8815" extrusionOk="0">
                  <a:moveTo>
                    <a:pt x="13631" y="424"/>
                  </a:moveTo>
                  <a:cubicBezTo>
                    <a:pt x="13686" y="424"/>
                    <a:pt x="13738" y="448"/>
                    <a:pt x="13774" y="484"/>
                  </a:cubicBezTo>
                  <a:cubicBezTo>
                    <a:pt x="13820" y="540"/>
                    <a:pt x="13827" y="614"/>
                    <a:pt x="13799" y="681"/>
                  </a:cubicBezTo>
                  <a:cubicBezTo>
                    <a:pt x="13781" y="744"/>
                    <a:pt x="13704" y="828"/>
                    <a:pt x="13592" y="923"/>
                  </a:cubicBezTo>
                  <a:lnTo>
                    <a:pt x="13577" y="906"/>
                  </a:lnTo>
                  <a:cubicBezTo>
                    <a:pt x="13479" y="786"/>
                    <a:pt x="13419" y="603"/>
                    <a:pt x="13451" y="508"/>
                  </a:cubicBezTo>
                  <a:cubicBezTo>
                    <a:pt x="13458" y="491"/>
                    <a:pt x="13472" y="452"/>
                    <a:pt x="13563" y="431"/>
                  </a:cubicBezTo>
                  <a:cubicBezTo>
                    <a:pt x="13581" y="424"/>
                    <a:pt x="13602" y="424"/>
                    <a:pt x="13620" y="424"/>
                  </a:cubicBezTo>
                  <a:cubicBezTo>
                    <a:pt x="13623" y="424"/>
                    <a:pt x="13627" y="424"/>
                    <a:pt x="13631" y="424"/>
                  </a:cubicBezTo>
                  <a:close/>
                  <a:moveTo>
                    <a:pt x="13623" y="1"/>
                  </a:moveTo>
                  <a:cubicBezTo>
                    <a:pt x="13572" y="1"/>
                    <a:pt x="13520" y="7"/>
                    <a:pt x="13468" y="20"/>
                  </a:cubicBezTo>
                  <a:cubicBezTo>
                    <a:pt x="13257" y="65"/>
                    <a:pt x="13110" y="195"/>
                    <a:pt x="13050" y="378"/>
                  </a:cubicBezTo>
                  <a:cubicBezTo>
                    <a:pt x="12959" y="653"/>
                    <a:pt x="13085" y="973"/>
                    <a:pt x="13250" y="1173"/>
                  </a:cubicBezTo>
                  <a:cubicBezTo>
                    <a:pt x="13120" y="1254"/>
                    <a:pt x="12990" y="1328"/>
                    <a:pt x="12853" y="1398"/>
                  </a:cubicBezTo>
                  <a:cubicBezTo>
                    <a:pt x="12410" y="1071"/>
                    <a:pt x="11865" y="832"/>
                    <a:pt x="11211" y="677"/>
                  </a:cubicBezTo>
                  <a:cubicBezTo>
                    <a:pt x="10634" y="543"/>
                    <a:pt x="9973" y="474"/>
                    <a:pt x="9238" y="474"/>
                  </a:cubicBezTo>
                  <a:cubicBezTo>
                    <a:pt x="8781" y="474"/>
                    <a:pt x="8295" y="500"/>
                    <a:pt x="7782" y="554"/>
                  </a:cubicBezTo>
                  <a:cubicBezTo>
                    <a:pt x="5866" y="751"/>
                    <a:pt x="4108" y="1272"/>
                    <a:pt x="3601" y="1426"/>
                  </a:cubicBezTo>
                  <a:cubicBezTo>
                    <a:pt x="3478" y="1250"/>
                    <a:pt x="3334" y="1092"/>
                    <a:pt x="3169" y="955"/>
                  </a:cubicBezTo>
                  <a:cubicBezTo>
                    <a:pt x="3053" y="853"/>
                    <a:pt x="2923" y="776"/>
                    <a:pt x="2778" y="719"/>
                  </a:cubicBezTo>
                  <a:cubicBezTo>
                    <a:pt x="2757" y="713"/>
                    <a:pt x="2736" y="709"/>
                    <a:pt x="2715" y="709"/>
                  </a:cubicBezTo>
                  <a:cubicBezTo>
                    <a:pt x="2637" y="709"/>
                    <a:pt x="2564" y="753"/>
                    <a:pt x="2525" y="825"/>
                  </a:cubicBezTo>
                  <a:cubicBezTo>
                    <a:pt x="2363" y="1131"/>
                    <a:pt x="2265" y="1465"/>
                    <a:pt x="2240" y="1810"/>
                  </a:cubicBezTo>
                  <a:lnTo>
                    <a:pt x="1871" y="1947"/>
                  </a:lnTo>
                  <a:cubicBezTo>
                    <a:pt x="1804" y="1971"/>
                    <a:pt x="1755" y="2024"/>
                    <a:pt x="1738" y="2094"/>
                  </a:cubicBezTo>
                  <a:cubicBezTo>
                    <a:pt x="1576" y="2748"/>
                    <a:pt x="538" y="3283"/>
                    <a:pt x="152" y="3434"/>
                  </a:cubicBezTo>
                  <a:cubicBezTo>
                    <a:pt x="53" y="3476"/>
                    <a:pt x="0" y="3582"/>
                    <a:pt x="25" y="3684"/>
                  </a:cubicBezTo>
                  <a:lnTo>
                    <a:pt x="215" y="4443"/>
                  </a:lnTo>
                  <a:cubicBezTo>
                    <a:pt x="257" y="4616"/>
                    <a:pt x="401" y="4746"/>
                    <a:pt x="577" y="4770"/>
                  </a:cubicBezTo>
                  <a:cubicBezTo>
                    <a:pt x="612" y="4777"/>
                    <a:pt x="651" y="4781"/>
                    <a:pt x="690" y="4784"/>
                  </a:cubicBezTo>
                  <a:cubicBezTo>
                    <a:pt x="950" y="5358"/>
                    <a:pt x="2131" y="5586"/>
                    <a:pt x="3598" y="5868"/>
                  </a:cubicBezTo>
                  <a:lnTo>
                    <a:pt x="3862" y="5920"/>
                  </a:lnTo>
                  <a:lnTo>
                    <a:pt x="4361" y="7608"/>
                  </a:lnTo>
                  <a:lnTo>
                    <a:pt x="4097" y="8547"/>
                  </a:lnTo>
                  <a:cubicBezTo>
                    <a:pt x="4058" y="8681"/>
                    <a:pt x="4160" y="8814"/>
                    <a:pt x="4301" y="8814"/>
                  </a:cubicBezTo>
                  <a:lnTo>
                    <a:pt x="5205" y="8814"/>
                  </a:lnTo>
                  <a:cubicBezTo>
                    <a:pt x="5310" y="8814"/>
                    <a:pt x="5402" y="8733"/>
                    <a:pt x="5412" y="8628"/>
                  </a:cubicBezTo>
                  <a:lnTo>
                    <a:pt x="5613" y="6775"/>
                  </a:lnTo>
                  <a:cubicBezTo>
                    <a:pt x="5630" y="6617"/>
                    <a:pt x="5637" y="6455"/>
                    <a:pt x="5630" y="6297"/>
                  </a:cubicBezTo>
                  <a:lnTo>
                    <a:pt x="5630" y="6297"/>
                  </a:lnTo>
                  <a:cubicBezTo>
                    <a:pt x="6638" y="6515"/>
                    <a:pt x="7665" y="6624"/>
                    <a:pt x="8693" y="6624"/>
                  </a:cubicBezTo>
                  <a:cubicBezTo>
                    <a:pt x="8710" y="6624"/>
                    <a:pt x="8726" y="6624"/>
                    <a:pt x="8742" y="6624"/>
                  </a:cubicBezTo>
                  <a:cubicBezTo>
                    <a:pt x="9231" y="6624"/>
                    <a:pt x="9720" y="6602"/>
                    <a:pt x="10195" y="6553"/>
                  </a:cubicBezTo>
                  <a:cubicBezTo>
                    <a:pt x="10459" y="6522"/>
                    <a:pt x="10428" y="6134"/>
                    <a:pt x="10173" y="6134"/>
                  </a:cubicBezTo>
                  <a:cubicBezTo>
                    <a:pt x="10166" y="6134"/>
                    <a:pt x="10159" y="6134"/>
                    <a:pt x="10152" y="6135"/>
                  </a:cubicBezTo>
                  <a:cubicBezTo>
                    <a:pt x="9657" y="6183"/>
                    <a:pt x="9185" y="6203"/>
                    <a:pt x="8742" y="6203"/>
                  </a:cubicBezTo>
                  <a:cubicBezTo>
                    <a:pt x="7280" y="6203"/>
                    <a:pt x="6145" y="5986"/>
                    <a:pt x="5592" y="5853"/>
                  </a:cubicBezTo>
                  <a:cubicBezTo>
                    <a:pt x="5563" y="5678"/>
                    <a:pt x="5525" y="5505"/>
                    <a:pt x="5472" y="5337"/>
                  </a:cubicBezTo>
                  <a:lnTo>
                    <a:pt x="5367" y="4985"/>
                  </a:lnTo>
                  <a:cubicBezTo>
                    <a:pt x="5334" y="4882"/>
                    <a:pt x="5252" y="4837"/>
                    <a:pt x="5170" y="4837"/>
                  </a:cubicBezTo>
                  <a:cubicBezTo>
                    <a:pt x="5042" y="4837"/>
                    <a:pt x="4913" y="4945"/>
                    <a:pt x="4962" y="5108"/>
                  </a:cubicBezTo>
                  <a:lnTo>
                    <a:pt x="5068" y="5460"/>
                  </a:lnTo>
                  <a:cubicBezTo>
                    <a:pt x="5194" y="5871"/>
                    <a:pt x="5236" y="6304"/>
                    <a:pt x="5191" y="6729"/>
                  </a:cubicBezTo>
                  <a:lnTo>
                    <a:pt x="5011" y="8392"/>
                  </a:lnTo>
                  <a:lnTo>
                    <a:pt x="4575" y="8392"/>
                  </a:lnTo>
                  <a:lnTo>
                    <a:pt x="4783" y="7664"/>
                  </a:lnTo>
                  <a:cubicBezTo>
                    <a:pt x="4793" y="7626"/>
                    <a:pt x="4793" y="7584"/>
                    <a:pt x="4783" y="7545"/>
                  </a:cubicBezTo>
                  <a:lnTo>
                    <a:pt x="4231" y="5678"/>
                  </a:lnTo>
                  <a:cubicBezTo>
                    <a:pt x="4210" y="5600"/>
                    <a:pt x="4146" y="5544"/>
                    <a:pt x="4069" y="5530"/>
                  </a:cubicBezTo>
                  <a:lnTo>
                    <a:pt x="3675" y="5453"/>
                  </a:lnTo>
                  <a:cubicBezTo>
                    <a:pt x="2965" y="5315"/>
                    <a:pt x="2297" y="5185"/>
                    <a:pt x="1801" y="5027"/>
                  </a:cubicBezTo>
                  <a:cubicBezTo>
                    <a:pt x="1611" y="4971"/>
                    <a:pt x="1432" y="4893"/>
                    <a:pt x="1263" y="4791"/>
                  </a:cubicBezTo>
                  <a:cubicBezTo>
                    <a:pt x="1555" y="4763"/>
                    <a:pt x="1850" y="4675"/>
                    <a:pt x="2051" y="4464"/>
                  </a:cubicBezTo>
                  <a:cubicBezTo>
                    <a:pt x="2197" y="4310"/>
                    <a:pt x="2055" y="4105"/>
                    <a:pt x="1893" y="4105"/>
                  </a:cubicBezTo>
                  <a:cubicBezTo>
                    <a:pt x="1842" y="4105"/>
                    <a:pt x="1788" y="4126"/>
                    <a:pt x="1741" y="4176"/>
                  </a:cubicBezTo>
                  <a:cubicBezTo>
                    <a:pt x="1613" y="4310"/>
                    <a:pt x="1358" y="4381"/>
                    <a:pt x="1027" y="4381"/>
                  </a:cubicBezTo>
                  <a:cubicBezTo>
                    <a:pt x="905" y="4381"/>
                    <a:pt x="773" y="4372"/>
                    <a:pt x="633" y="4352"/>
                  </a:cubicBezTo>
                  <a:cubicBezTo>
                    <a:pt x="630" y="4348"/>
                    <a:pt x="626" y="4345"/>
                    <a:pt x="623" y="4341"/>
                  </a:cubicBezTo>
                  <a:lnTo>
                    <a:pt x="479" y="3751"/>
                  </a:lnTo>
                  <a:cubicBezTo>
                    <a:pt x="700" y="3649"/>
                    <a:pt x="911" y="3533"/>
                    <a:pt x="1115" y="3399"/>
                  </a:cubicBezTo>
                  <a:cubicBezTo>
                    <a:pt x="1643" y="3058"/>
                    <a:pt x="1980" y="2689"/>
                    <a:pt x="2114" y="2302"/>
                  </a:cubicBezTo>
                  <a:lnTo>
                    <a:pt x="2269" y="2246"/>
                  </a:lnTo>
                  <a:cubicBezTo>
                    <a:pt x="2286" y="2365"/>
                    <a:pt x="2325" y="2485"/>
                    <a:pt x="2378" y="2597"/>
                  </a:cubicBezTo>
                  <a:cubicBezTo>
                    <a:pt x="2416" y="2664"/>
                    <a:pt x="2487" y="2706"/>
                    <a:pt x="2564" y="2706"/>
                  </a:cubicBezTo>
                  <a:cubicBezTo>
                    <a:pt x="2726" y="2706"/>
                    <a:pt x="2828" y="2537"/>
                    <a:pt x="2750" y="2397"/>
                  </a:cubicBezTo>
                  <a:cubicBezTo>
                    <a:pt x="2740" y="2376"/>
                    <a:pt x="2518" y="1929"/>
                    <a:pt x="2814" y="1208"/>
                  </a:cubicBezTo>
                  <a:cubicBezTo>
                    <a:pt x="2982" y="1328"/>
                    <a:pt x="3253" y="1581"/>
                    <a:pt x="3506" y="2084"/>
                  </a:cubicBezTo>
                  <a:cubicBezTo>
                    <a:pt x="3542" y="2159"/>
                    <a:pt x="3618" y="2204"/>
                    <a:pt x="3698" y="2204"/>
                  </a:cubicBezTo>
                  <a:cubicBezTo>
                    <a:pt x="3729" y="2204"/>
                    <a:pt x="3761" y="2197"/>
                    <a:pt x="3791" y="2182"/>
                  </a:cubicBezTo>
                  <a:cubicBezTo>
                    <a:pt x="3897" y="2130"/>
                    <a:pt x="3939" y="1999"/>
                    <a:pt x="3883" y="1894"/>
                  </a:cubicBezTo>
                  <a:cubicBezTo>
                    <a:pt x="3865" y="1859"/>
                    <a:pt x="3847" y="1827"/>
                    <a:pt x="3830" y="1792"/>
                  </a:cubicBezTo>
                  <a:cubicBezTo>
                    <a:pt x="4428" y="1613"/>
                    <a:pt x="6063" y="1148"/>
                    <a:pt x="7832" y="966"/>
                  </a:cubicBezTo>
                  <a:cubicBezTo>
                    <a:pt x="8329" y="915"/>
                    <a:pt x="8799" y="890"/>
                    <a:pt x="9239" y="890"/>
                  </a:cubicBezTo>
                  <a:cubicBezTo>
                    <a:pt x="9941" y="890"/>
                    <a:pt x="10569" y="954"/>
                    <a:pt x="11116" y="1082"/>
                  </a:cubicBezTo>
                  <a:cubicBezTo>
                    <a:pt x="12199" y="1338"/>
                    <a:pt x="12959" y="1848"/>
                    <a:pt x="13377" y="2597"/>
                  </a:cubicBezTo>
                  <a:cubicBezTo>
                    <a:pt x="14140" y="3969"/>
                    <a:pt x="13289" y="5217"/>
                    <a:pt x="12892" y="5583"/>
                  </a:cubicBezTo>
                  <a:cubicBezTo>
                    <a:pt x="12797" y="5660"/>
                    <a:pt x="12786" y="5801"/>
                    <a:pt x="12871" y="5892"/>
                  </a:cubicBezTo>
                  <a:cubicBezTo>
                    <a:pt x="12912" y="5937"/>
                    <a:pt x="12968" y="5959"/>
                    <a:pt x="13023" y="5959"/>
                  </a:cubicBezTo>
                  <a:cubicBezTo>
                    <a:pt x="13081" y="5959"/>
                    <a:pt x="13139" y="5935"/>
                    <a:pt x="13180" y="5889"/>
                  </a:cubicBezTo>
                  <a:lnTo>
                    <a:pt x="13198" y="5875"/>
                  </a:lnTo>
                  <a:lnTo>
                    <a:pt x="13272" y="6033"/>
                  </a:lnTo>
                  <a:cubicBezTo>
                    <a:pt x="13317" y="6135"/>
                    <a:pt x="13328" y="6251"/>
                    <a:pt x="13296" y="6360"/>
                  </a:cubicBezTo>
                  <a:lnTo>
                    <a:pt x="12705" y="8382"/>
                  </a:lnTo>
                  <a:lnTo>
                    <a:pt x="12304" y="8382"/>
                  </a:lnTo>
                  <a:lnTo>
                    <a:pt x="12677" y="7840"/>
                  </a:lnTo>
                  <a:cubicBezTo>
                    <a:pt x="12709" y="7798"/>
                    <a:pt x="12723" y="7745"/>
                    <a:pt x="12712" y="7693"/>
                  </a:cubicBezTo>
                  <a:lnTo>
                    <a:pt x="12544" y="6539"/>
                  </a:lnTo>
                  <a:cubicBezTo>
                    <a:pt x="12537" y="6493"/>
                    <a:pt x="12515" y="6448"/>
                    <a:pt x="12480" y="6416"/>
                  </a:cubicBezTo>
                  <a:lnTo>
                    <a:pt x="11559" y="5540"/>
                  </a:lnTo>
                  <a:cubicBezTo>
                    <a:pt x="11512" y="5497"/>
                    <a:pt x="11462" y="5479"/>
                    <a:pt x="11414" y="5479"/>
                  </a:cubicBezTo>
                  <a:cubicBezTo>
                    <a:pt x="11247" y="5479"/>
                    <a:pt x="11109" y="5697"/>
                    <a:pt x="11267" y="5850"/>
                  </a:cubicBezTo>
                  <a:lnTo>
                    <a:pt x="11345" y="5924"/>
                  </a:lnTo>
                  <a:cubicBezTo>
                    <a:pt x="11243" y="5945"/>
                    <a:pt x="11141" y="5962"/>
                    <a:pt x="11039" y="5984"/>
                  </a:cubicBezTo>
                  <a:cubicBezTo>
                    <a:pt x="10771" y="6026"/>
                    <a:pt x="10823" y="6404"/>
                    <a:pt x="11063" y="6404"/>
                  </a:cubicBezTo>
                  <a:cubicBezTo>
                    <a:pt x="11078" y="6404"/>
                    <a:pt x="11095" y="6402"/>
                    <a:pt x="11112" y="6398"/>
                  </a:cubicBezTo>
                  <a:cubicBezTo>
                    <a:pt x="11316" y="6363"/>
                    <a:pt x="11517" y="6318"/>
                    <a:pt x="11714" y="6272"/>
                  </a:cubicBezTo>
                  <a:lnTo>
                    <a:pt x="12139" y="6673"/>
                  </a:lnTo>
                  <a:lnTo>
                    <a:pt x="12283" y="7671"/>
                  </a:lnTo>
                  <a:lnTo>
                    <a:pt x="11731" y="8473"/>
                  </a:lnTo>
                  <a:cubicBezTo>
                    <a:pt x="11633" y="8614"/>
                    <a:pt x="11735" y="8807"/>
                    <a:pt x="11907" y="8807"/>
                  </a:cubicBezTo>
                  <a:lnTo>
                    <a:pt x="12867" y="8807"/>
                  </a:lnTo>
                  <a:cubicBezTo>
                    <a:pt x="12959" y="8807"/>
                    <a:pt x="13043" y="8744"/>
                    <a:pt x="13068" y="8653"/>
                  </a:cubicBezTo>
                  <a:lnTo>
                    <a:pt x="13704" y="6479"/>
                  </a:lnTo>
                  <a:cubicBezTo>
                    <a:pt x="13764" y="6272"/>
                    <a:pt x="13750" y="6050"/>
                    <a:pt x="13658" y="5857"/>
                  </a:cubicBezTo>
                  <a:lnTo>
                    <a:pt x="13504" y="5523"/>
                  </a:lnTo>
                  <a:cubicBezTo>
                    <a:pt x="13715" y="5231"/>
                    <a:pt x="13876" y="4908"/>
                    <a:pt x="13985" y="4566"/>
                  </a:cubicBezTo>
                  <a:cubicBezTo>
                    <a:pt x="14214" y="3839"/>
                    <a:pt x="14126" y="3051"/>
                    <a:pt x="13750" y="2390"/>
                  </a:cubicBezTo>
                  <a:cubicBezTo>
                    <a:pt x="13602" y="2130"/>
                    <a:pt x="13419" y="1890"/>
                    <a:pt x="13205" y="1683"/>
                  </a:cubicBezTo>
                  <a:cubicBezTo>
                    <a:pt x="13321" y="1616"/>
                    <a:pt x="13437" y="1546"/>
                    <a:pt x="13546" y="1475"/>
                  </a:cubicBezTo>
                  <a:cubicBezTo>
                    <a:pt x="13729" y="1651"/>
                    <a:pt x="13929" y="1813"/>
                    <a:pt x="14140" y="1957"/>
                  </a:cubicBezTo>
                  <a:cubicBezTo>
                    <a:pt x="14178" y="1979"/>
                    <a:pt x="14216" y="1989"/>
                    <a:pt x="14250" y="1989"/>
                  </a:cubicBezTo>
                  <a:cubicBezTo>
                    <a:pt x="14439" y="1989"/>
                    <a:pt x="14552" y="1707"/>
                    <a:pt x="14344" y="1592"/>
                  </a:cubicBezTo>
                  <a:lnTo>
                    <a:pt x="14344" y="1592"/>
                  </a:lnTo>
                  <a:lnTo>
                    <a:pt x="14344" y="1599"/>
                  </a:lnTo>
                  <a:cubicBezTo>
                    <a:pt x="14186" y="1483"/>
                    <a:pt x="14031" y="1359"/>
                    <a:pt x="13890" y="1226"/>
                  </a:cubicBezTo>
                  <a:cubicBezTo>
                    <a:pt x="14056" y="1078"/>
                    <a:pt x="14158" y="944"/>
                    <a:pt x="14200" y="818"/>
                  </a:cubicBezTo>
                  <a:cubicBezTo>
                    <a:pt x="14277" y="589"/>
                    <a:pt x="14239" y="364"/>
                    <a:pt x="14087" y="203"/>
                  </a:cubicBezTo>
                  <a:cubicBezTo>
                    <a:pt x="13965" y="72"/>
                    <a:pt x="13797" y="1"/>
                    <a:pt x="136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9" name="Google Shape;20209;p141"/>
            <p:cNvSpPr/>
            <p:nvPr/>
          </p:nvSpPr>
          <p:spPr>
            <a:xfrm>
              <a:off x="4175270" y="2113737"/>
              <a:ext cx="14312" cy="11193"/>
            </a:xfrm>
            <a:custGeom>
              <a:avLst/>
              <a:gdLst/>
              <a:ahLst/>
              <a:cxnLst/>
              <a:rect l="l" t="t" r="r" b="b"/>
              <a:pathLst>
                <a:path w="546" h="427" extrusionOk="0">
                  <a:moveTo>
                    <a:pt x="331" y="1"/>
                  </a:moveTo>
                  <a:cubicBezTo>
                    <a:pt x="0" y="1"/>
                    <a:pt x="99" y="426"/>
                    <a:pt x="334" y="426"/>
                  </a:cubicBezTo>
                  <a:cubicBezTo>
                    <a:pt x="450" y="426"/>
                    <a:pt x="545" y="332"/>
                    <a:pt x="545" y="215"/>
                  </a:cubicBezTo>
                  <a:cubicBezTo>
                    <a:pt x="545" y="96"/>
                    <a:pt x="450" y="1"/>
                    <a:pt x="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210" name="Google Shape;20210;p141"/>
          <p:cNvGrpSpPr/>
          <p:nvPr/>
        </p:nvGrpSpPr>
        <p:grpSpPr>
          <a:xfrm>
            <a:off x="5768046" y="2131457"/>
            <a:ext cx="381549" cy="339059"/>
            <a:chOff x="5768046" y="1979057"/>
            <a:chExt cx="381549" cy="339059"/>
          </a:xfrm>
        </p:grpSpPr>
        <p:sp>
          <p:nvSpPr>
            <p:cNvPr id="20211" name="Google Shape;20211;p141"/>
            <p:cNvSpPr/>
            <p:nvPr/>
          </p:nvSpPr>
          <p:spPr>
            <a:xfrm>
              <a:off x="5791559" y="1984955"/>
              <a:ext cx="154418" cy="88991"/>
            </a:xfrm>
            <a:custGeom>
              <a:avLst/>
              <a:gdLst/>
              <a:ahLst/>
              <a:cxnLst/>
              <a:rect l="l" t="t" r="r" b="b"/>
              <a:pathLst>
                <a:path w="5891" h="3395" extrusionOk="0">
                  <a:moveTo>
                    <a:pt x="1731" y="0"/>
                  </a:moveTo>
                  <a:cubicBezTo>
                    <a:pt x="931" y="0"/>
                    <a:pt x="311" y="417"/>
                    <a:pt x="74" y="649"/>
                  </a:cubicBezTo>
                  <a:cubicBezTo>
                    <a:pt x="0" y="722"/>
                    <a:pt x="18" y="845"/>
                    <a:pt x="109" y="895"/>
                  </a:cubicBezTo>
                  <a:lnTo>
                    <a:pt x="672" y="1204"/>
                  </a:lnTo>
                  <a:lnTo>
                    <a:pt x="5890" y="3395"/>
                  </a:lnTo>
                  <a:cubicBezTo>
                    <a:pt x="5458" y="3089"/>
                    <a:pt x="4336" y="561"/>
                    <a:pt x="2272" y="65"/>
                  </a:cubicBezTo>
                  <a:cubicBezTo>
                    <a:pt x="2084" y="20"/>
                    <a:pt x="1903" y="0"/>
                    <a:pt x="1731"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2" name="Google Shape;20212;p141"/>
            <p:cNvSpPr/>
            <p:nvPr/>
          </p:nvSpPr>
          <p:spPr>
            <a:xfrm>
              <a:off x="5774232" y="2008939"/>
              <a:ext cx="326215" cy="303462"/>
            </a:xfrm>
            <a:custGeom>
              <a:avLst/>
              <a:gdLst/>
              <a:ahLst/>
              <a:cxnLst/>
              <a:rect l="l" t="t" r="r" b="b"/>
              <a:pathLst>
                <a:path w="12445" h="11577" extrusionOk="0">
                  <a:moveTo>
                    <a:pt x="2628" y="0"/>
                  </a:moveTo>
                  <a:cubicBezTo>
                    <a:pt x="2547" y="0"/>
                    <a:pt x="2465" y="5"/>
                    <a:pt x="2384" y="15"/>
                  </a:cubicBezTo>
                  <a:lnTo>
                    <a:pt x="1955" y="68"/>
                  </a:lnTo>
                  <a:cubicBezTo>
                    <a:pt x="1783" y="89"/>
                    <a:pt x="1618" y="145"/>
                    <a:pt x="1474" y="240"/>
                  </a:cubicBezTo>
                  <a:cubicBezTo>
                    <a:pt x="1336" y="324"/>
                    <a:pt x="1231" y="458"/>
                    <a:pt x="1178" y="609"/>
                  </a:cubicBezTo>
                  <a:lnTo>
                    <a:pt x="1073" y="915"/>
                  </a:lnTo>
                  <a:cubicBezTo>
                    <a:pt x="1048" y="989"/>
                    <a:pt x="1009" y="1059"/>
                    <a:pt x="960" y="1119"/>
                  </a:cubicBezTo>
                  <a:lnTo>
                    <a:pt x="71" y="2216"/>
                  </a:lnTo>
                  <a:cubicBezTo>
                    <a:pt x="0" y="2304"/>
                    <a:pt x="7" y="2434"/>
                    <a:pt x="88" y="2519"/>
                  </a:cubicBezTo>
                  <a:lnTo>
                    <a:pt x="299" y="2680"/>
                  </a:lnTo>
                  <a:cubicBezTo>
                    <a:pt x="387" y="2768"/>
                    <a:pt x="501" y="2813"/>
                    <a:pt x="619" y="2813"/>
                  </a:cubicBezTo>
                  <a:cubicBezTo>
                    <a:pt x="680" y="2813"/>
                    <a:pt x="743" y="2801"/>
                    <a:pt x="802" y="2775"/>
                  </a:cubicBezTo>
                  <a:lnTo>
                    <a:pt x="2437" y="2033"/>
                  </a:lnTo>
                  <a:cubicBezTo>
                    <a:pt x="2454" y="2026"/>
                    <a:pt x="2471" y="2022"/>
                    <a:pt x="2489" y="2022"/>
                  </a:cubicBezTo>
                  <a:cubicBezTo>
                    <a:pt x="2538" y="2022"/>
                    <a:pt x="2587" y="2050"/>
                    <a:pt x="2613" y="2097"/>
                  </a:cubicBezTo>
                  <a:lnTo>
                    <a:pt x="4269" y="5469"/>
                  </a:lnTo>
                  <a:lnTo>
                    <a:pt x="4723" y="10786"/>
                  </a:lnTo>
                  <a:lnTo>
                    <a:pt x="4297" y="11383"/>
                  </a:lnTo>
                  <a:cubicBezTo>
                    <a:pt x="4238" y="11464"/>
                    <a:pt x="4297" y="11577"/>
                    <a:pt x="4396" y="11577"/>
                  </a:cubicBezTo>
                  <a:lnTo>
                    <a:pt x="4948" y="11577"/>
                  </a:lnTo>
                  <a:cubicBezTo>
                    <a:pt x="5011" y="11577"/>
                    <a:pt x="5067" y="11528"/>
                    <a:pt x="5071" y="11464"/>
                  </a:cubicBezTo>
                  <a:lnTo>
                    <a:pt x="5222" y="9077"/>
                  </a:lnTo>
                  <a:cubicBezTo>
                    <a:pt x="5268" y="8366"/>
                    <a:pt x="5338" y="7663"/>
                    <a:pt x="5440" y="6960"/>
                  </a:cubicBezTo>
                  <a:lnTo>
                    <a:pt x="5542" y="6281"/>
                  </a:lnTo>
                  <a:cubicBezTo>
                    <a:pt x="5961" y="6427"/>
                    <a:pt x="6364" y="6487"/>
                    <a:pt x="6745" y="6487"/>
                  </a:cubicBezTo>
                  <a:cubicBezTo>
                    <a:pt x="8053" y="6487"/>
                    <a:pt x="9084" y="5779"/>
                    <a:pt x="9512" y="5430"/>
                  </a:cubicBezTo>
                  <a:cubicBezTo>
                    <a:pt x="9836" y="6204"/>
                    <a:pt x="10504" y="7526"/>
                    <a:pt x="11654" y="8521"/>
                  </a:cubicBezTo>
                  <a:lnTo>
                    <a:pt x="12019" y="10751"/>
                  </a:lnTo>
                  <a:lnTo>
                    <a:pt x="11647" y="11394"/>
                  </a:lnTo>
                  <a:cubicBezTo>
                    <a:pt x="11601" y="11475"/>
                    <a:pt x="11657" y="11577"/>
                    <a:pt x="11752" y="11577"/>
                  </a:cubicBezTo>
                  <a:lnTo>
                    <a:pt x="12322" y="11577"/>
                  </a:lnTo>
                  <a:cubicBezTo>
                    <a:pt x="12389" y="11577"/>
                    <a:pt x="12445" y="11524"/>
                    <a:pt x="12445" y="11454"/>
                  </a:cubicBezTo>
                  <a:lnTo>
                    <a:pt x="12445" y="8205"/>
                  </a:lnTo>
                  <a:cubicBezTo>
                    <a:pt x="12441" y="8060"/>
                    <a:pt x="12371" y="7923"/>
                    <a:pt x="12255" y="7839"/>
                  </a:cubicBezTo>
                  <a:cubicBezTo>
                    <a:pt x="11552" y="7294"/>
                    <a:pt x="11622" y="6017"/>
                    <a:pt x="11995" y="5244"/>
                  </a:cubicBezTo>
                  <a:cubicBezTo>
                    <a:pt x="12410" y="4375"/>
                    <a:pt x="12371" y="3282"/>
                    <a:pt x="11770" y="2754"/>
                  </a:cubicBezTo>
                  <a:cubicBezTo>
                    <a:pt x="11397" y="2429"/>
                    <a:pt x="10899" y="2246"/>
                    <a:pt x="10210" y="2246"/>
                  </a:cubicBezTo>
                  <a:cubicBezTo>
                    <a:pt x="9761" y="2246"/>
                    <a:pt x="9231" y="2324"/>
                    <a:pt x="8601" y="2490"/>
                  </a:cubicBezTo>
                  <a:cubicBezTo>
                    <a:pt x="7974" y="2656"/>
                    <a:pt x="7549" y="2724"/>
                    <a:pt x="7246" y="2724"/>
                  </a:cubicBezTo>
                  <a:cubicBezTo>
                    <a:pt x="6584" y="2724"/>
                    <a:pt x="6503" y="2396"/>
                    <a:pt x="6150" y="2037"/>
                  </a:cubicBezTo>
                  <a:cubicBezTo>
                    <a:pt x="5356" y="1228"/>
                    <a:pt x="4167" y="402"/>
                    <a:pt x="3249" y="99"/>
                  </a:cubicBezTo>
                  <a:cubicBezTo>
                    <a:pt x="3049" y="33"/>
                    <a:pt x="2839" y="0"/>
                    <a:pt x="2628" y="0"/>
                  </a:cubicBezTo>
                  <a:close/>
                </a:path>
              </a:pathLst>
            </a:custGeom>
            <a:solidFill>
              <a:srgbClr val="7F9A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3" name="Google Shape;20213;p141"/>
            <p:cNvSpPr/>
            <p:nvPr/>
          </p:nvSpPr>
          <p:spPr>
            <a:xfrm>
              <a:off x="5812214" y="1991665"/>
              <a:ext cx="35046" cy="27916"/>
            </a:xfrm>
            <a:custGeom>
              <a:avLst/>
              <a:gdLst/>
              <a:ahLst/>
              <a:cxnLst/>
              <a:rect l="l" t="t" r="r" b="b"/>
              <a:pathLst>
                <a:path w="1337" h="1065" extrusionOk="0">
                  <a:moveTo>
                    <a:pt x="158" y="1"/>
                  </a:moveTo>
                  <a:cubicBezTo>
                    <a:pt x="69" y="1"/>
                    <a:pt x="1" y="91"/>
                    <a:pt x="35" y="182"/>
                  </a:cubicBezTo>
                  <a:lnTo>
                    <a:pt x="302" y="952"/>
                  </a:lnTo>
                  <a:cubicBezTo>
                    <a:pt x="327" y="1018"/>
                    <a:pt x="393" y="1064"/>
                    <a:pt x="462" y="1064"/>
                  </a:cubicBezTo>
                  <a:cubicBezTo>
                    <a:pt x="474" y="1064"/>
                    <a:pt x="485" y="1063"/>
                    <a:pt x="496" y="1061"/>
                  </a:cubicBezTo>
                  <a:lnTo>
                    <a:pt x="1199" y="906"/>
                  </a:lnTo>
                  <a:cubicBezTo>
                    <a:pt x="1298" y="885"/>
                    <a:pt x="1336" y="772"/>
                    <a:pt x="1276" y="695"/>
                  </a:cubicBezTo>
                  <a:cubicBezTo>
                    <a:pt x="1006" y="347"/>
                    <a:pt x="622" y="104"/>
                    <a:pt x="193" y="6"/>
                  </a:cubicBezTo>
                  <a:cubicBezTo>
                    <a:pt x="181" y="2"/>
                    <a:pt x="169" y="1"/>
                    <a:pt x="158" y="1"/>
                  </a:cubicBez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4" name="Google Shape;20214;p141"/>
            <p:cNvSpPr/>
            <p:nvPr/>
          </p:nvSpPr>
          <p:spPr>
            <a:xfrm>
              <a:off x="5838007" y="2043278"/>
              <a:ext cx="48231" cy="109018"/>
            </a:xfrm>
            <a:custGeom>
              <a:avLst/>
              <a:gdLst/>
              <a:ahLst/>
              <a:cxnLst/>
              <a:rect l="l" t="t" r="r" b="b"/>
              <a:pathLst>
                <a:path w="1840" h="4159" extrusionOk="0">
                  <a:moveTo>
                    <a:pt x="1" y="723"/>
                  </a:moveTo>
                  <a:cubicBezTo>
                    <a:pt x="1" y="723"/>
                    <a:pt x="1" y="723"/>
                    <a:pt x="1" y="723"/>
                  </a:cubicBezTo>
                  <a:cubicBezTo>
                    <a:pt x="1" y="723"/>
                    <a:pt x="1" y="723"/>
                    <a:pt x="1" y="723"/>
                  </a:cubicBezTo>
                  <a:close/>
                  <a:moveTo>
                    <a:pt x="795" y="0"/>
                  </a:moveTo>
                  <a:cubicBezTo>
                    <a:pt x="695" y="0"/>
                    <a:pt x="600" y="58"/>
                    <a:pt x="556" y="154"/>
                  </a:cubicBezTo>
                  <a:cubicBezTo>
                    <a:pt x="437" y="396"/>
                    <a:pt x="244" y="596"/>
                    <a:pt x="1" y="723"/>
                  </a:cubicBezTo>
                  <a:lnTo>
                    <a:pt x="1" y="723"/>
                  </a:lnTo>
                  <a:cubicBezTo>
                    <a:pt x="20" y="713"/>
                    <a:pt x="40" y="709"/>
                    <a:pt x="59" y="709"/>
                  </a:cubicBezTo>
                  <a:cubicBezTo>
                    <a:pt x="109" y="709"/>
                    <a:pt x="157" y="739"/>
                    <a:pt x="180" y="787"/>
                  </a:cubicBezTo>
                  <a:lnTo>
                    <a:pt x="1840" y="4159"/>
                  </a:lnTo>
                  <a:cubicBezTo>
                    <a:pt x="1734" y="2932"/>
                    <a:pt x="1189" y="741"/>
                    <a:pt x="1052" y="199"/>
                  </a:cubicBezTo>
                  <a:cubicBezTo>
                    <a:pt x="1031" y="118"/>
                    <a:pt x="975" y="55"/>
                    <a:pt x="901" y="24"/>
                  </a:cubicBezTo>
                  <a:cubicBezTo>
                    <a:pt x="866" y="8"/>
                    <a:pt x="830" y="0"/>
                    <a:pt x="795" y="0"/>
                  </a:cubicBez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5" name="Google Shape;20215;p141"/>
            <p:cNvSpPr/>
            <p:nvPr/>
          </p:nvSpPr>
          <p:spPr>
            <a:xfrm>
              <a:off x="5919580" y="2144301"/>
              <a:ext cx="104090" cy="34679"/>
            </a:xfrm>
            <a:custGeom>
              <a:avLst/>
              <a:gdLst/>
              <a:ahLst/>
              <a:cxnLst/>
              <a:rect l="l" t="t" r="r" b="b"/>
              <a:pathLst>
                <a:path w="3971" h="1323" extrusionOk="0">
                  <a:moveTo>
                    <a:pt x="3635" y="1"/>
                  </a:moveTo>
                  <a:cubicBezTo>
                    <a:pt x="3591" y="1"/>
                    <a:pt x="3546" y="9"/>
                    <a:pt x="3503" y="27"/>
                  </a:cubicBezTo>
                  <a:cubicBezTo>
                    <a:pt x="2706" y="362"/>
                    <a:pt x="2001" y="461"/>
                    <a:pt x="1446" y="461"/>
                  </a:cubicBezTo>
                  <a:cubicBezTo>
                    <a:pt x="1102" y="461"/>
                    <a:pt x="815" y="423"/>
                    <a:pt x="598" y="379"/>
                  </a:cubicBezTo>
                  <a:cubicBezTo>
                    <a:pt x="569" y="373"/>
                    <a:pt x="539" y="370"/>
                    <a:pt x="510" y="370"/>
                  </a:cubicBezTo>
                  <a:cubicBezTo>
                    <a:pt x="294" y="370"/>
                    <a:pt x="101" y="525"/>
                    <a:pt x="64" y="748"/>
                  </a:cubicBezTo>
                  <a:lnTo>
                    <a:pt x="1" y="1117"/>
                  </a:lnTo>
                  <a:cubicBezTo>
                    <a:pt x="420" y="1263"/>
                    <a:pt x="825" y="1323"/>
                    <a:pt x="1205" y="1323"/>
                  </a:cubicBezTo>
                  <a:cubicBezTo>
                    <a:pt x="2513" y="1323"/>
                    <a:pt x="3543" y="617"/>
                    <a:pt x="3971" y="266"/>
                  </a:cubicBezTo>
                  <a:lnTo>
                    <a:pt x="3964" y="245"/>
                  </a:lnTo>
                  <a:cubicBezTo>
                    <a:pt x="3918" y="94"/>
                    <a:pt x="3781" y="1"/>
                    <a:pt x="3635" y="1"/>
                  </a:cubicBez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6" name="Google Shape;20216;p141"/>
            <p:cNvSpPr/>
            <p:nvPr/>
          </p:nvSpPr>
          <p:spPr>
            <a:xfrm>
              <a:off x="5774232" y="2048389"/>
              <a:ext cx="42228" cy="34312"/>
            </a:xfrm>
            <a:custGeom>
              <a:avLst/>
              <a:gdLst/>
              <a:ahLst/>
              <a:cxnLst/>
              <a:rect l="l" t="t" r="r" b="b"/>
              <a:pathLst>
                <a:path w="1611" h="1309" extrusionOk="0">
                  <a:moveTo>
                    <a:pt x="644" y="1"/>
                  </a:moveTo>
                  <a:lnTo>
                    <a:pt x="74" y="708"/>
                  </a:lnTo>
                  <a:cubicBezTo>
                    <a:pt x="0" y="799"/>
                    <a:pt x="7" y="929"/>
                    <a:pt x="88" y="1014"/>
                  </a:cubicBezTo>
                  <a:lnTo>
                    <a:pt x="299" y="1175"/>
                  </a:lnTo>
                  <a:cubicBezTo>
                    <a:pt x="387" y="1263"/>
                    <a:pt x="501" y="1308"/>
                    <a:pt x="619" y="1308"/>
                  </a:cubicBezTo>
                  <a:cubicBezTo>
                    <a:pt x="680" y="1308"/>
                    <a:pt x="743" y="1296"/>
                    <a:pt x="802" y="1270"/>
                  </a:cubicBezTo>
                  <a:lnTo>
                    <a:pt x="1611" y="901"/>
                  </a:lnTo>
                  <a:cubicBezTo>
                    <a:pt x="1375" y="416"/>
                    <a:pt x="967" y="145"/>
                    <a:pt x="644" y="1"/>
                  </a:cubicBezTo>
                  <a:close/>
                </a:path>
              </a:pathLst>
            </a:custGeom>
            <a:solidFill>
              <a:srgbClr val="869E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7" name="Google Shape;20217;p141"/>
            <p:cNvSpPr/>
            <p:nvPr/>
          </p:nvSpPr>
          <p:spPr>
            <a:xfrm>
              <a:off x="6088625" y="2085768"/>
              <a:ext cx="53500" cy="131692"/>
            </a:xfrm>
            <a:custGeom>
              <a:avLst/>
              <a:gdLst/>
              <a:ahLst/>
              <a:cxnLst/>
              <a:rect l="l" t="t" r="r" b="b"/>
              <a:pathLst>
                <a:path w="2041" h="5024" extrusionOk="0">
                  <a:moveTo>
                    <a:pt x="411" y="1"/>
                  </a:moveTo>
                  <a:cubicBezTo>
                    <a:pt x="284" y="1"/>
                    <a:pt x="147" y="16"/>
                    <a:pt x="1" y="48"/>
                  </a:cubicBezTo>
                  <a:lnTo>
                    <a:pt x="170" y="196"/>
                  </a:lnTo>
                  <a:cubicBezTo>
                    <a:pt x="1397" y="273"/>
                    <a:pt x="1116" y="2538"/>
                    <a:pt x="943" y="3610"/>
                  </a:cubicBezTo>
                  <a:cubicBezTo>
                    <a:pt x="796" y="4563"/>
                    <a:pt x="1414" y="5024"/>
                    <a:pt x="2040" y="5024"/>
                  </a:cubicBezTo>
                  <a:lnTo>
                    <a:pt x="2040" y="5024"/>
                  </a:lnTo>
                  <a:cubicBezTo>
                    <a:pt x="2032" y="5020"/>
                    <a:pt x="1581" y="4646"/>
                    <a:pt x="1727" y="3399"/>
                  </a:cubicBezTo>
                  <a:cubicBezTo>
                    <a:pt x="1969" y="1354"/>
                    <a:pt x="1596" y="1"/>
                    <a:pt x="411" y="1"/>
                  </a:cubicBezTo>
                  <a:close/>
                  <a:moveTo>
                    <a:pt x="2040" y="5024"/>
                  </a:moveTo>
                  <a:cubicBezTo>
                    <a:pt x="2040" y="5024"/>
                    <a:pt x="2040" y="5024"/>
                    <a:pt x="2040" y="5024"/>
                  </a:cubicBezTo>
                  <a:cubicBezTo>
                    <a:pt x="2040" y="5024"/>
                    <a:pt x="2040" y="5024"/>
                    <a:pt x="2040" y="5024"/>
                  </a:cubicBezTo>
                  <a:cubicBezTo>
                    <a:pt x="2040" y="5024"/>
                    <a:pt x="2040" y="5024"/>
                    <a:pt x="2040" y="5024"/>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8" name="Google Shape;20218;p141"/>
            <p:cNvSpPr/>
            <p:nvPr/>
          </p:nvSpPr>
          <p:spPr>
            <a:xfrm>
              <a:off x="5814416" y="2031718"/>
              <a:ext cx="14312" cy="11167"/>
            </a:xfrm>
            <a:custGeom>
              <a:avLst/>
              <a:gdLst/>
              <a:ahLst/>
              <a:cxnLst/>
              <a:rect l="l" t="t" r="r" b="b"/>
              <a:pathLst>
                <a:path w="546" h="426" extrusionOk="0">
                  <a:moveTo>
                    <a:pt x="331" y="0"/>
                  </a:moveTo>
                  <a:cubicBezTo>
                    <a:pt x="0" y="4"/>
                    <a:pt x="99" y="426"/>
                    <a:pt x="334" y="426"/>
                  </a:cubicBezTo>
                  <a:cubicBezTo>
                    <a:pt x="450" y="426"/>
                    <a:pt x="545" y="331"/>
                    <a:pt x="545" y="215"/>
                  </a:cubicBezTo>
                  <a:cubicBezTo>
                    <a:pt x="545" y="99"/>
                    <a:pt x="450" y="4"/>
                    <a:pt x="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9" name="Google Shape;20219;p141"/>
            <p:cNvSpPr/>
            <p:nvPr/>
          </p:nvSpPr>
          <p:spPr>
            <a:xfrm>
              <a:off x="5768046" y="1979057"/>
              <a:ext cx="381549" cy="339059"/>
            </a:xfrm>
            <a:custGeom>
              <a:avLst/>
              <a:gdLst/>
              <a:ahLst/>
              <a:cxnLst/>
              <a:rect l="l" t="t" r="r" b="b"/>
              <a:pathLst>
                <a:path w="14556" h="12935" extrusionOk="0">
                  <a:moveTo>
                    <a:pt x="1523" y="736"/>
                  </a:moveTo>
                  <a:lnTo>
                    <a:pt x="1674" y="1148"/>
                  </a:lnTo>
                  <a:lnTo>
                    <a:pt x="1576" y="1211"/>
                  </a:lnTo>
                  <a:cubicBezTo>
                    <a:pt x="1565" y="1218"/>
                    <a:pt x="1558" y="1225"/>
                    <a:pt x="1551" y="1229"/>
                  </a:cubicBezTo>
                  <a:lnTo>
                    <a:pt x="1157" y="1011"/>
                  </a:lnTo>
                  <a:cubicBezTo>
                    <a:pt x="1270" y="905"/>
                    <a:pt x="1393" y="814"/>
                    <a:pt x="1523" y="736"/>
                  </a:cubicBezTo>
                  <a:close/>
                  <a:moveTo>
                    <a:pt x="13106" y="4386"/>
                  </a:moveTo>
                  <a:lnTo>
                    <a:pt x="13106" y="4386"/>
                  </a:lnTo>
                  <a:cubicBezTo>
                    <a:pt x="13173" y="4422"/>
                    <a:pt x="13233" y="4464"/>
                    <a:pt x="13289" y="4513"/>
                  </a:cubicBezTo>
                  <a:cubicBezTo>
                    <a:pt x="13760" y="4939"/>
                    <a:pt x="13922" y="5979"/>
                    <a:pt x="13746" y="7446"/>
                  </a:cubicBezTo>
                  <a:cubicBezTo>
                    <a:pt x="13673" y="8079"/>
                    <a:pt x="13743" y="8511"/>
                    <a:pt x="13845" y="8793"/>
                  </a:cubicBezTo>
                  <a:cubicBezTo>
                    <a:pt x="13739" y="8743"/>
                    <a:pt x="13644" y="8673"/>
                    <a:pt x="13571" y="8585"/>
                  </a:cubicBezTo>
                  <a:cubicBezTo>
                    <a:pt x="13391" y="8378"/>
                    <a:pt x="13328" y="8075"/>
                    <a:pt x="13384" y="7717"/>
                  </a:cubicBezTo>
                  <a:cubicBezTo>
                    <a:pt x="13553" y="6644"/>
                    <a:pt x="13711" y="5139"/>
                    <a:pt x="13149" y="4436"/>
                  </a:cubicBezTo>
                  <a:cubicBezTo>
                    <a:pt x="13135" y="4418"/>
                    <a:pt x="13120" y="4401"/>
                    <a:pt x="13106" y="4386"/>
                  </a:cubicBezTo>
                  <a:close/>
                  <a:moveTo>
                    <a:pt x="5131" y="12052"/>
                  </a:moveTo>
                  <a:lnTo>
                    <a:pt x="5103" y="12506"/>
                  </a:lnTo>
                  <a:lnTo>
                    <a:pt x="4808" y="12506"/>
                  </a:lnTo>
                  <a:lnTo>
                    <a:pt x="5131" y="12052"/>
                  </a:lnTo>
                  <a:close/>
                  <a:moveTo>
                    <a:pt x="2611" y="423"/>
                  </a:moveTo>
                  <a:cubicBezTo>
                    <a:pt x="2741" y="423"/>
                    <a:pt x="2871" y="435"/>
                    <a:pt x="3000" y="459"/>
                  </a:cubicBezTo>
                  <a:cubicBezTo>
                    <a:pt x="3760" y="596"/>
                    <a:pt x="4459" y="1151"/>
                    <a:pt x="5047" y="1774"/>
                  </a:cubicBezTo>
                  <a:cubicBezTo>
                    <a:pt x="4723" y="1556"/>
                    <a:pt x="4382" y="1369"/>
                    <a:pt x="4023" y="1211"/>
                  </a:cubicBezTo>
                  <a:cubicBezTo>
                    <a:pt x="3990" y="1196"/>
                    <a:pt x="3958" y="1189"/>
                    <a:pt x="3928" y="1189"/>
                  </a:cubicBezTo>
                  <a:cubicBezTo>
                    <a:pt x="3723" y="1189"/>
                    <a:pt x="3621" y="1506"/>
                    <a:pt x="3855" y="1601"/>
                  </a:cubicBezTo>
                  <a:cubicBezTo>
                    <a:pt x="4839" y="2023"/>
                    <a:pt x="5694" y="2772"/>
                    <a:pt x="6232" y="3321"/>
                  </a:cubicBezTo>
                  <a:cubicBezTo>
                    <a:pt x="6306" y="3395"/>
                    <a:pt x="6365" y="3469"/>
                    <a:pt x="6425" y="3543"/>
                  </a:cubicBezTo>
                  <a:cubicBezTo>
                    <a:pt x="6684" y="3854"/>
                    <a:pt x="6905" y="4070"/>
                    <a:pt x="7475" y="4070"/>
                  </a:cubicBezTo>
                  <a:cubicBezTo>
                    <a:pt x="7805" y="4070"/>
                    <a:pt x="8250" y="3998"/>
                    <a:pt x="8887" y="3831"/>
                  </a:cubicBezTo>
                  <a:cubicBezTo>
                    <a:pt x="9485" y="3673"/>
                    <a:pt x="9999" y="3594"/>
                    <a:pt x="10438" y="3594"/>
                  </a:cubicBezTo>
                  <a:cubicBezTo>
                    <a:pt x="11047" y="3594"/>
                    <a:pt x="11512" y="3746"/>
                    <a:pt x="11862" y="4052"/>
                  </a:cubicBezTo>
                  <a:cubicBezTo>
                    <a:pt x="12368" y="4488"/>
                    <a:pt x="12442" y="5452"/>
                    <a:pt x="12041" y="6289"/>
                  </a:cubicBezTo>
                  <a:cubicBezTo>
                    <a:pt x="11809" y="6795"/>
                    <a:pt x="11710" y="7351"/>
                    <a:pt x="11756" y="7906"/>
                  </a:cubicBezTo>
                  <a:cubicBezTo>
                    <a:pt x="11816" y="8504"/>
                    <a:pt x="12069" y="8965"/>
                    <a:pt x="12473" y="9218"/>
                  </a:cubicBezTo>
                  <a:lnTo>
                    <a:pt x="12473" y="12506"/>
                  </a:lnTo>
                  <a:lnTo>
                    <a:pt x="12150" y="12506"/>
                  </a:lnTo>
                  <a:lnTo>
                    <a:pt x="12445" y="11996"/>
                  </a:lnTo>
                  <a:cubicBezTo>
                    <a:pt x="12470" y="11954"/>
                    <a:pt x="12477" y="11905"/>
                    <a:pt x="12470" y="11855"/>
                  </a:cubicBezTo>
                  <a:lnTo>
                    <a:pt x="12104" y="9629"/>
                  </a:lnTo>
                  <a:cubicBezTo>
                    <a:pt x="12094" y="9580"/>
                    <a:pt x="12069" y="9535"/>
                    <a:pt x="12034" y="9503"/>
                  </a:cubicBezTo>
                  <a:cubicBezTo>
                    <a:pt x="10378" y="8065"/>
                    <a:pt x="9727" y="5891"/>
                    <a:pt x="9720" y="5870"/>
                  </a:cubicBezTo>
                  <a:cubicBezTo>
                    <a:pt x="9689" y="5763"/>
                    <a:pt x="9606" y="5716"/>
                    <a:pt x="9523" y="5716"/>
                  </a:cubicBezTo>
                  <a:cubicBezTo>
                    <a:pt x="9396" y="5716"/>
                    <a:pt x="9267" y="5823"/>
                    <a:pt x="9316" y="5986"/>
                  </a:cubicBezTo>
                  <a:cubicBezTo>
                    <a:pt x="9323" y="6015"/>
                    <a:pt x="9379" y="6201"/>
                    <a:pt x="9491" y="6496"/>
                  </a:cubicBezTo>
                  <a:cubicBezTo>
                    <a:pt x="9182" y="6749"/>
                    <a:pt x="8837" y="6964"/>
                    <a:pt x="8468" y="7129"/>
                  </a:cubicBezTo>
                  <a:cubicBezTo>
                    <a:pt x="7961" y="7359"/>
                    <a:pt x="7459" y="7474"/>
                    <a:pt x="6971" y="7474"/>
                  </a:cubicBezTo>
                  <a:cubicBezTo>
                    <a:pt x="6643" y="7474"/>
                    <a:pt x="6321" y="7422"/>
                    <a:pt x="6007" y="7319"/>
                  </a:cubicBezTo>
                  <a:lnTo>
                    <a:pt x="6102" y="6669"/>
                  </a:lnTo>
                  <a:cubicBezTo>
                    <a:pt x="6125" y="6513"/>
                    <a:pt x="6007" y="6425"/>
                    <a:pt x="5890" y="6425"/>
                  </a:cubicBezTo>
                  <a:cubicBezTo>
                    <a:pt x="5795" y="6425"/>
                    <a:pt x="5702" y="6482"/>
                    <a:pt x="5683" y="6605"/>
                  </a:cubicBezTo>
                  <a:lnTo>
                    <a:pt x="5469" y="8072"/>
                  </a:lnTo>
                  <a:cubicBezTo>
                    <a:pt x="5367" y="8775"/>
                    <a:pt x="5293" y="9492"/>
                    <a:pt x="5247" y="10203"/>
                  </a:cubicBezTo>
                  <a:lnTo>
                    <a:pt x="5152" y="11697"/>
                  </a:lnTo>
                  <a:lnTo>
                    <a:pt x="4720" y="6591"/>
                  </a:lnTo>
                  <a:cubicBezTo>
                    <a:pt x="4716" y="6563"/>
                    <a:pt x="4709" y="6539"/>
                    <a:pt x="4699" y="6514"/>
                  </a:cubicBezTo>
                  <a:lnTo>
                    <a:pt x="3025" y="3110"/>
                  </a:lnTo>
                  <a:cubicBezTo>
                    <a:pt x="3063" y="3057"/>
                    <a:pt x="3092" y="3001"/>
                    <a:pt x="3113" y="2938"/>
                  </a:cubicBezTo>
                  <a:lnTo>
                    <a:pt x="3274" y="2449"/>
                  </a:lnTo>
                  <a:cubicBezTo>
                    <a:pt x="3320" y="2288"/>
                    <a:pt x="3193" y="2180"/>
                    <a:pt x="3067" y="2180"/>
                  </a:cubicBezTo>
                  <a:cubicBezTo>
                    <a:pt x="2988" y="2180"/>
                    <a:pt x="2910" y="2222"/>
                    <a:pt x="2874" y="2319"/>
                  </a:cubicBezTo>
                  <a:lnTo>
                    <a:pt x="2712" y="2808"/>
                  </a:lnTo>
                  <a:cubicBezTo>
                    <a:pt x="2691" y="2871"/>
                    <a:pt x="2641" y="2924"/>
                    <a:pt x="2578" y="2952"/>
                  </a:cubicBezTo>
                  <a:lnTo>
                    <a:pt x="2575" y="2952"/>
                  </a:lnTo>
                  <a:lnTo>
                    <a:pt x="950" y="3722"/>
                  </a:lnTo>
                  <a:cubicBezTo>
                    <a:pt x="919" y="3735"/>
                    <a:pt x="887" y="3741"/>
                    <a:pt x="855" y="3741"/>
                  </a:cubicBezTo>
                  <a:cubicBezTo>
                    <a:pt x="792" y="3741"/>
                    <a:pt x="729" y="3717"/>
                    <a:pt x="683" y="3673"/>
                  </a:cubicBezTo>
                  <a:cubicBezTo>
                    <a:pt x="676" y="3666"/>
                    <a:pt x="669" y="3659"/>
                    <a:pt x="662" y="3655"/>
                  </a:cubicBezTo>
                  <a:lnTo>
                    <a:pt x="468" y="3504"/>
                  </a:lnTo>
                  <a:cubicBezTo>
                    <a:pt x="465" y="3497"/>
                    <a:pt x="468" y="3490"/>
                    <a:pt x="472" y="3486"/>
                  </a:cubicBezTo>
                  <a:lnTo>
                    <a:pt x="1358" y="2389"/>
                  </a:lnTo>
                  <a:cubicBezTo>
                    <a:pt x="1421" y="2312"/>
                    <a:pt x="1474" y="2220"/>
                    <a:pt x="1506" y="2122"/>
                  </a:cubicBezTo>
                  <a:lnTo>
                    <a:pt x="1618" y="1802"/>
                  </a:lnTo>
                  <a:cubicBezTo>
                    <a:pt x="1653" y="1707"/>
                    <a:pt x="1717" y="1623"/>
                    <a:pt x="1805" y="1566"/>
                  </a:cubicBezTo>
                  <a:lnTo>
                    <a:pt x="1822" y="1552"/>
                  </a:lnTo>
                  <a:cubicBezTo>
                    <a:pt x="1859" y="1648"/>
                    <a:pt x="1935" y="1689"/>
                    <a:pt x="2012" y="1689"/>
                  </a:cubicBezTo>
                  <a:cubicBezTo>
                    <a:pt x="2146" y="1689"/>
                    <a:pt x="2281" y="1566"/>
                    <a:pt x="2216" y="1401"/>
                  </a:cubicBezTo>
                  <a:lnTo>
                    <a:pt x="1973" y="736"/>
                  </a:lnTo>
                  <a:lnTo>
                    <a:pt x="1973" y="736"/>
                  </a:lnTo>
                  <a:cubicBezTo>
                    <a:pt x="2276" y="842"/>
                    <a:pt x="2543" y="1018"/>
                    <a:pt x="2761" y="1253"/>
                  </a:cubicBezTo>
                  <a:cubicBezTo>
                    <a:pt x="2800" y="1299"/>
                    <a:pt x="2852" y="1327"/>
                    <a:pt x="2916" y="1331"/>
                  </a:cubicBezTo>
                  <a:cubicBezTo>
                    <a:pt x="2965" y="1334"/>
                    <a:pt x="3014" y="1341"/>
                    <a:pt x="3067" y="1352"/>
                  </a:cubicBezTo>
                  <a:cubicBezTo>
                    <a:pt x="3078" y="1353"/>
                    <a:pt x="3089" y="1354"/>
                    <a:pt x="3100" y="1354"/>
                  </a:cubicBezTo>
                  <a:cubicBezTo>
                    <a:pt x="3201" y="1354"/>
                    <a:pt x="3294" y="1284"/>
                    <a:pt x="3310" y="1179"/>
                  </a:cubicBezTo>
                  <a:cubicBezTo>
                    <a:pt x="3331" y="1063"/>
                    <a:pt x="3257" y="954"/>
                    <a:pt x="3141" y="933"/>
                  </a:cubicBezTo>
                  <a:cubicBezTo>
                    <a:pt x="3095" y="926"/>
                    <a:pt x="3056" y="919"/>
                    <a:pt x="3025" y="916"/>
                  </a:cubicBezTo>
                  <a:cubicBezTo>
                    <a:pt x="2831" y="719"/>
                    <a:pt x="2610" y="557"/>
                    <a:pt x="2364" y="437"/>
                  </a:cubicBezTo>
                  <a:cubicBezTo>
                    <a:pt x="2446" y="428"/>
                    <a:pt x="2528" y="423"/>
                    <a:pt x="2611" y="423"/>
                  </a:cubicBezTo>
                  <a:close/>
                  <a:moveTo>
                    <a:pt x="2606" y="0"/>
                  </a:moveTo>
                  <a:cubicBezTo>
                    <a:pt x="1384" y="0"/>
                    <a:pt x="682" y="893"/>
                    <a:pt x="651" y="937"/>
                  </a:cubicBezTo>
                  <a:cubicBezTo>
                    <a:pt x="570" y="1039"/>
                    <a:pt x="602" y="1186"/>
                    <a:pt x="714" y="1250"/>
                  </a:cubicBezTo>
                  <a:lnTo>
                    <a:pt x="1267" y="1556"/>
                  </a:lnTo>
                  <a:cubicBezTo>
                    <a:pt x="1249" y="1591"/>
                    <a:pt x="1235" y="1630"/>
                    <a:pt x="1221" y="1665"/>
                  </a:cubicBezTo>
                  <a:lnTo>
                    <a:pt x="1108" y="1985"/>
                  </a:lnTo>
                  <a:cubicBezTo>
                    <a:pt x="1091" y="2037"/>
                    <a:pt x="1066" y="2083"/>
                    <a:pt x="1031" y="2125"/>
                  </a:cubicBezTo>
                  <a:lnTo>
                    <a:pt x="145" y="3223"/>
                  </a:lnTo>
                  <a:cubicBezTo>
                    <a:pt x="1" y="3395"/>
                    <a:pt x="15" y="3648"/>
                    <a:pt x="173" y="3806"/>
                  </a:cubicBezTo>
                  <a:cubicBezTo>
                    <a:pt x="180" y="3813"/>
                    <a:pt x="187" y="3820"/>
                    <a:pt x="194" y="3824"/>
                  </a:cubicBezTo>
                  <a:lnTo>
                    <a:pt x="394" y="3982"/>
                  </a:lnTo>
                  <a:cubicBezTo>
                    <a:pt x="521" y="4098"/>
                    <a:pt x="686" y="4165"/>
                    <a:pt x="855" y="4165"/>
                  </a:cubicBezTo>
                  <a:cubicBezTo>
                    <a:pt x="950" y="4165"/>
                    <a:pt x="1041" y="4147"/>
                    <a:pt x="1126" y="4109"/>
                  </a:cubicBezTo>
                  <a:lnTo>
                    <a:pt x="1129" y="4109"/>
                  </a:lnTo>
                  <a:lnTo>
                    <a:pt x="2680" y="3374"/>
                  </a:lnTo>
                  <a:lnTo>
                    <a:pt x="4301" y="6669"/>
                  </a:lnTo>
                  <a:lnTo>
                    <a:pt x="4744" y="11869"/>
                  </a:lnTo>
                  <a:lnTo>
                    <a:pt x="4224" y="12601"/>
                  </a:lnTo>
                  <a:cubicBezTo>
                    <a:pt x="4125" y="12738"/>
                    <a:pt x="4224" y="12935"/>
                    <a:pt x="4396" y="12935"/>
                  </a:cubicBezTo>
                  <a:lnTo>
                    <a:pt x="5303" y="12935"/>
                  </a:lnTo>
                  <a:cubicBezTo>
                    <a:pt x="5412" y="12935"/>
                    <a:pt x="5507" y="12847"/>
                    <a:pt x="5514" y="12734"/>
                  </a:cubicBezTo>
                  <a:lnTo>
                    <a:pt x="5673" y="10234"/>
                  </a:lnTo>
                  <a:cubicBezTo>
                    <a:pt x="5715" y="9535"/>
                    <a:pt x="5789" y="8828"/>
                    <a:pt x="5891" y="8135"/>
                  </a:cubicBezTo>
                  <a:lnTo>
                    <a:pt x="5947" y="7745"/>
                  </a:lnTo>
                  <a:cubicBezTo>
                    <a:pt x="6277" y="7847"/>
                    <a:pt x="6619" y="7896"/>
                    <a:pt x="6963" y="7896"/>
                  </a:cubicBezTo>
                  <a:cubicBezTo>
                    <a:pt x="7550" y="7889"/>
                    <a:pt x="8127" y="7759"/>
                    <a:pt x="8658" y="7513"/>
                  </a:cubicBezTo>
                  <a:cubicBezTo>
                    <a:pt x="9013" y="7347"/>
                    <a:pt x="9351" y="7147"/>
                    <a:pt x="9664" y="6904"/>
                  </a:cubicBezTo>
                  <a:cubicBezTo>
                    <a:pt x="10019" y="7695"/>
                    <a:pt x="10662" y="8856"/>
                    <a:pt x="11696" y="9777"/>
                  </a:cubicBezTo>
                  <a:lnTo>
                    <a:pt x="12041" y="11855"/>
                  </a:lnTo>
                  <a:lnTo>
                    <a:pt x="11598" y="12615"/>
                  </a:lnTo>
                  <a:cubicBezTo>
                    <a:pt x="11517" y="12756"/>
                    <a:pt x="11619" y="12935"/>
                    <a:pt x="11781" y="12935"/>
                  </a:cubicBezTo>
                  <a:lnTo>
                    <a:pt x="12684" y="12935"/>
                  </a:lnTo>
                  <a:cubicBezTo>
                    <a:pt x="12804" y="12935"/>
                    <a:pt x="12899" y="12840"/>
                    <a:pt x="12899" y="12724"/>
                  </a:cubicBezTo>
                  <a:lnTo>
                    <a:pt x="12899" y="9098"/>
                  </a:lnTo>
                  <a:cubicBezTo>
                    <a:pt x="12895" y="9018"/>
                    <a:pt x="12853" y="8944"/>
                    <a:pt x="12779" y="8909"/>
                  </a:cubicBezTo>
                  <a:cubicBezTo>
                    <a:pt x="12347" y="8691"/>
                    <a:pt x="12213" y="8219"/>
                    <a:pt x="12182" y="7864"/>
                  </a:cubicBezTo>
                  <a:cubicBezTo>
                    <a:pt x="12139" y="7386"/>
                    <a:pt x="12224" y="6908"/>
                    <a:pt x="12424" y="6472"/>
                  </a:cubicBezTo>
                  <a:cubicBezTo>
                    <a:pt x="12646" y="6011"/>
                    <a:pt x="12744" y="5505"/>
                    <a:pt x="12713" y="4995"/>
                  </a:cubicBezTo>
                  <a:cubicBezTo>
                    <a:pt x="12702" y="4840"/>
                    <a:pt x="12674" y="4692"/>
                    <a:pt x="12632" y="4545"/>
                  </a:cubicBezTo>
                  <a:lnTo>
                    <a:pt x="12632" y="4545"/>
                  </a:lnTo>
                  <a:cubicBezTo>
                    <a:pt x="12702" y="4583"/>
                    <a:pt x="12765" y="4636"/>
                    <a:pt x="12815" y="4699"/>
                  </a:cubicBezTo>
                  <a:cubicBezTo>
                    <a:pt x="13156" y="5121"/>
                    <a:pt x="13205" y="6117"/>
                    <a:pt x="12962" y="7650"/>
                  </a:cubicBezTo>
                  <a:cubicBezTo>
                    <a:pt x="12867" y="8265"/>
                    <a:pt x="13064" y="8645"/>
                    <a:pt x="13247" y="8859"/>
                  </a:cubicBezTo>
                  <a:cubicBezTo>
                    <a:pt x="13498" y="9145"/>
                    <a:pt x="13861" y="9310"/>
                    <a:pt x="14243" y="9310"/>
                  </a:cubicBezTo>
                  <a:cubicBezTo>
                    <a:pt x="14251" y="9310"/>
                    <a:pt x="14259" y="9310"/>
                    <a:pt x="14267" y="9309"/>
                  </a:cubicBezTo>
                  <a:cubicBezTo>
                    <a:pt x="14467" y="9309"/>
                    <a:pt x="14555" y="9056"/>
                    <a:pt x="14397" y="8933"/>
                  </a:cubicBezTo>
                  <a:lnTo>
                    <a:pt x="14400" y="8933"/>
                  </a:lnTo>
                  <a:cubicBezTo>
                    <a:pt x="14397" y="8930"/>
                    <a:pt x="14038" y="8589"/>
                    <a:pt x="14168" y="7495"/>
                  </a:cubicBezTo>
                  <a:cubicBezTo>
                    <a:pt x="14362" y="5846"/>
                    <a:pt x="14165" y="4735"/>
                    <a:pt x="13574" y="4200"/>
                  </a:cubicBezTo>
                  <a:cubicBezTo>
                    <a:pt x="13323" y="3974"/>
                    <a:pt x="13013" y="3859"/>
                    <a:pt x="12647" y="3859"/>
                  </a:cubicBezTo>
                  <a:cubicBezTo>
                    <a:pt x="12535" y="3859"/>
                    <a:pt x="12419" y="3869"/>
                    <a:pt x="12298" y="3891"/>
                  </a:cubicBezTo>
                  <a:cubicBezTo>
                    <a:pt x="12252" y="3834"/>
                    <a:pt x="12203" y="3782"/>
                    <a:pt x="12146" y="3732"/>
                  </a:cubicBezTo>
                  <a:cubicBezTo>
                    <a:pt x="11718" y="3357"/>
                    <a:pt x="11165" y="3171"/>
                    <a:pt x="10453" y="3171"/>
                  </a:cubicBezTo>
                  <a:cubicBezTo>
                    <a:pt x="9972" y="3171"/>
                    <a:pt x="9420" y="3256"/>
                    <a:pt x="8785" y="3423"/>
                  </a:cubicBezTo>
                  <a:cubicBezTo>
                    <a:pt x="8200" y="3579"/>
                    <a:pt x="7774" y="3652"/>
                    <a:pt x="7475" y="3652"/>
                  </a:cubicBezTo>
                  <a:cubicBezTo>
                    <a:pt x="7389" y="3652"/>
                    <a:pt x="7314" y="3646"/>
                    <a:pt x="7248" y="3634"/>
                  </a:cubicBezTo>
                  <a:cubicBezTo>
                    <a:pt x="7164" y="3616"/>
                    <a:pt x="7086" y="3588"/>
                    <a:pt x="7016" y="3543"/>
                  </a:cubicBezTo>
                  <a:cubicBezTo>
                    <a:pt x="6928" y="3465"/>
                    <a:pt x="6735" y="3212"/>
                    <a:pt x="6534" y="2941"/>
                  </a:cubicBezTo>
                  <a:cubicBezTo>
                    <a:pt x="5810" y="1960"/>
                    <a:pt x="4593" y="321"/>
                    <a:pt x="3077" y="44"/>
                  </a:cubicBezTo>
                  <a:cubicBezTo>
                    <a:pt x="2913" y="14"/>
                    <a:pt x="2755" y="0"/>
                    <a:pt x="26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220" name="Google Shape;20220;p141"/>
          <p:cNvGrpSpPr/>
          <p:nvPr/>
        </p:nvGrpSpPr>
        <p:grpSpPr>
          <a:xfrm>
            <a:off x="7665936" y="3502397"/>
            <a:ext cx="386058" cy="360972"/>
            <a:chOff x="7665936" y="3349997"/>
            <a:chExt cx="386058" cy="360972"/>
          </a:xfrm>
        </p:grpSpPr>
        <p:sp>
          <p:nvSpPr>
            <p:cNvPr id="20221" name="Google Shape;20221;p141"/>
            <p:cNvSpPr/>
            <p:nvPr/>
          </p:nvSpPr>
          <p:spPr>
            <a:xfrm>
              <a:off x="7690366" y="3355240"/>
              <a:ext cx="350382" cy="350487"/>
            </a:xfrm>
            <a:custGeom>
              <a:avLst/>
              <a:gdLst/>
              <a:ahLst/>
              <a:cxnLst/>
              <a:rect l="l" t="t" r="r" b="b"/>
              <a:pathLst>
                <a:path w="13367" h="13371" extrusionOk="0">
                  <a:moveTo>
                    <a:pt x="6685" y="1"/>
                  </a:moveTo>
                  <a:cubicBezTo>
                    <a:pt x="2993" y="1"/>
                    <a:pt x="0" y="2993"/>
                    <a:pt x="0" y="6686"/>
                  </a:cubicBezTo>
                  <a:cubicBezTo>
                    <a:pt x="0" y="10378"/>
                    <a:pt x="2993" y="13370"/>
                    <a:pt x="6685" y="13370"/>
                  </a:cubicBezTo>
                  <a:cubicBezTo>
                    <a:pt x="10374" y="13370"/>
                    <a:pt x="13366" y="10378"/>
                    <a:pt x="13366" y="6686"/>
                  </a:cubicBezTo>
                  <a:cubicBezTo>
                    <a:pt x="13366" y="2993"/>
                    <a:pt x="10374" y="1"/>
                    <a:pt x="6685" y="1"/>
                  </a:cubicBezTo>
                  <a:close/>
                </a:path>
              </a:pathLst>
            </a:custGeom>
            <a:solidFill>
              <a:srgbClr val="BACA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2" name="Google Shape;20222;p141"/>
            <p:cNvSpPr/>
            <p:nvPr/>
          </p:nvSpPr>
          <p:spPr>
            <a:xfrm>
              <a:off x="7685281" y="3381243"/>
              <a:ext cx="329544" cy="324485"/>
            </a:xfrm>
            <a:custGeom>
              <a:avLst/>
              <a:gdLst/>
              <a:ahLst/>
              <a:cxnLst/>
              <a:rect l="l" t="t" r="r" b="b"/>
              <a:pathLst>
                <a:path w="12572" h="12379" extrusionOk="0">
                  <a:moveTo>
                    <a:pt x="3380" y="1"/>
                  </a:moveTo>
                  <a:lnTo>
                    <a:pt x="3380" y="1"/>
                  </a:lnTo>
                  <a:cubicBezTo>
                    <a:pt x="1636" y="1073"/>
                    <a:pt x="479" y="2880"/>
                    <a:pt x="240" y="4913"/>
                  </a:cubicBezTo>
                  <a:cubicBezTo>
                    <a:pt x="1" y="6945"/>
                    <a:pt x="704" y="8974"/>
                    <a:pt x="2153" y="10420"/>
                  </a:cubicBezTo>
                  <a:cubicBezTo>
                    <a:pt x="3413" y="11680"/>
                    <a:pt x="5116" y="12378"/>
                    <a:pt x="6877" y="12378"/>
                  </a:cubicBezTo>
                  <a:cubicBezTo>
                    <a:pt x="7136" y="12378"/>
                    <a:pt x="7396" y="12363"/>
                    <a:pt x="7656" y="12333"/>
                  </a:cubicBezTo>
                  <a:cubicBezTo>
                    <a:pt x="9689" y="12094"/>
                    <a:pt x="11499" y="10937"/>
                    <a:pt x="12572" y="9196"/>
                  </a:cubicBezTo>
                  <a:lnTo>
                    <a:pt x="12572" y="9196"/>
                  </a:lnTo>
                  <a:cubicBezTo>
                    <a:pt x="11522" y="9840"/>
                    <a:pt x="10320" y="10184"/>
                    <a:pt x="9092" y="10184"/>
                  </a:cubicBezTo>
                  <a:cubicBezTo>
                    <a:pt x="9086" y="10184"/>
                    <a:pt x="9079" y="10184"/>
                    <a:pt x="9073" y="10184"/>
                  </a:cubicBezTo>
                  <a:cubicBezTo>
                    <a:pt x="6650" y="10184"/>
                    <a:pt x="4417" y="8876"/>
                    <a:pt x="3236" y="6763"/>
                  </a:cubicBezTo>
                  <a:cubicBezTo>
                    <a:pt x="2054" y="4649"/>
                    <a:pt x="2111" y="2061"/>
                    <a:pt x="3380" y="1"/>
                  </a:cubicBezTo>
                  <a:close/>
                </a:path>
              </a:pathLst>
            </a:custGeom>
            <a:solidFill>
              <a:srgbClr val="7896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3" name="Google Shape;20223;p141"/>
            <p:cNvSpPr/>
            <p:nvPr/>
          </p:nvSpPr>
          <p:spPr>
            <a:xfrm>
              <a:off x="7865570" y="3531126"/>
              <a:ext cx="117825" cy="152740"/>
            </a:xfrm>
            <a:custGeom>
              <a:avLst/>
              <a:gdLst/>
              <a:ahLst/>
              <a:cxnLst/>
              <a:rect l="l" t="t" r="r" b="b"/>
              <a:pathLst>
                <a:path w="4495" h="5827" extrusionOk="0">
                  <a:moveTo>
                    <a:pt x="539" y="0"/>
                  </a:moveTo>
                  <a:lnTo>
                    <a:pt x="1" y="1484"/>
                  </a:lnTo>
                  <a:lnTo>
                    <a:pt x="1049" y="3235"/>
                  </a:lnTo>
                  <a:lnTo>
                    <a:pt x="644" y="5405"/>
                  </a:lnTo>
                  <a:cubicBezTo>
                    <a:pt x="630" y="5486"/>
                    <a:pt x="662" y="5570"/>
                    <a:pt x="729" y="5620"/>
                  </a:cubicBezTo>
                  <a:lnTo>
                    <a:pt x="954" y="5785"/>
                  </a:lnTo>
                  <a:cubicBezTo>
                    <a:pt x="992" y="5813"/>
                    <a:pt x="1038" y="5827"/>
                    <a:pt x="1083" y="5827"/>
                  </a:cubicBezTo>
                  <a:cubicBezTo>
                    <a:pt x="1145" y="5827"/>
                    <a:pt x="1206" y="5801"/>
                    <a:pt x="1249" y="5750"/>
                  </a:cubicBezTo>
                  <a:lnTo>
                    <a:pt x="4330" y="2089"/>
                  </a:lnTo>
                  <a:cubicBezTo>
                    <a:pt x="4495" y="1892"/>
                    <a:pt x="4456" y="1600"/>
                    <a:pt x="4249" y="1456"/>
                  </a:cubicBezTo>
                  <a:lnTo>
                    <a:pt x="2585" y="299"/>
                  </a:lnTo>
                  <a:lnTo>
                    <a:pt x="539" y="0"/>
                  </a:lnTo>
                  <a:close/>
                </a:path>
              </a:pathLst>
            </a:custGeom>
            <a:solidFill>
              <a:srgbClr val="DC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4" name="Google Shape;20224;p141"/>
            <p:cNvSpPr/>
            <p:nvPr/>
          </p:nvSpPr>
          <p:spPr>
            <a:xfrm>
              <a:off x="7882084" y="3644678"/>
              <a:ext cx="44719" cy="39266"/>
            </a:xfrm>
            <a:custGeom>
              <a:avLst/>
              <a:gdLst/>
              <a:ahLst/>
              <a:cxnLst/>
              <a:rect l="l" t="t" r="r" b="b"/>
              <a:pathLst>
                <a:path w="1706" h="1498" extrusionOk="0">
                  <a:moveTo>
                    <a:pt x="218" y="0"/>
                  </a:moveTo>
                  <a:lnTo>
                    <a:pt x="18" y="1077"/>
                  </a:lnTo>
                  <a:cubicBezTo>
                    <a:pt x="0" y="1157"/>
                    <a:pt x="35" y="1242"/>
                    <a:pt x="102" y="1291"/>
                  </a:cubicBezTo>
                  <a:lnTo>
                    <a:pt x="327" y="1456"/>
                  </a:lnTo>
                  <a:cubicBezTo>
                    <a:pt x="365" y="1484"/>
                    <a:pt x="409" y="1497"/>
                    <a:pt x="453" y="1497"/>
                  </a:cubicBezTo>
                  <a:cubicBezTo>
                    <a:pt x="514" y="1497"/>
                    <a:pt x="576" y="1471"/>
                    <a:pt x="619" y="1421"/>
                  </a:cubicBezTo>
                  <a:lnTo>
                    <a:pt x="1706" y="131"/>
                  </a:lnTo>
                  <a:cubicBezTo>
                    <a:pt x="1657" y="131"/>
                    <a:pt x="1607" y="134"/>
                    <a:pt x="1565" y="134"/>
                  </a:cubicBezTo>
                  <a:cubicBezTo>
                    <a:pt x="1112" y="134"/>
                    <a:pt x="661" y="92"/>
                    <a:pt x="218" y="0"/>
                  </a:cubicBez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5" name="Google Shape;20225;p141"/>
            <p:cNvSpPr/>
            <p:nvPr/>
          </p:nvSpPr>
          <p:spPr>
            <a:xfrm>
              <a:off x="7756815" y="3371282"/>
              <a:ext cx="168048" cy="147236"/>
            </a:xfrm>
            <a:custGeom>
              <a:avLst/>
              <a:gdLst/>
              <a:ahLst/>
              <a:cxnLst/>
              <a:rect l="l" t="t" r="r" b="b"/>
              <a:pathLst>
                <a:path w="6411" h="5617" extrusionOk="0">
                  <a:moveTo>
                    <a:pt x="1361" y="1"/>
                  </a:moveTo>
                  <a:cubicBezTo>
                    <a:pt x="876" y="222"/>
                    <a:pt x="419" y="504"/>
                    <a:pt x="0" y="838"/>
                  </a:cubicBezTo>
                  <a:lnTo>
                    <a:pt x="408" y="1534"/>
                  </a:lnTo>
                  <a:cubicBezTo>
                    <a:pt x="500" y="1678"/>
                    <a:pt x="531" y="1854"/>
                    <a:pt x="493" y="2023"/>
                  </a:cubicBezTo>
                  <a:lnTo>
                    <a:pt x="134" y="3580"/>
                  </a:lnTo>
                  <a:cubicBezTo>
                    <a:pt x="99" y="3721"/>
                    <a:pt x="141" y="3869"/>
                    <a:pt x="243" y="3974"/>
                  </a:cubicBezTo>
                  <a:lnTo>
                    <a:pt x="1709" y="5486"/>
                  </a:lnTo>
                  <a:cubicBezTo>
                    <a:pt x="1792" y="5569"/>
                    <a:pt x="1903" y="5616"/>
                    <a:pt x="2016" y="5616"/>
                  </a:cubicBezTo>
                  <a:cubicBezTo>
                    <a:pt x="2033" y="5616"/>
                    <a:pt x="2051" y="5615"/>
                    <a:pt x="2068" y="5613"/>
                  </a:cubicBezTo>
                  <a:lnTo>
                    <a:pt x="2269" y="5592"/>
                  </a:lnTo>
                  <a:lnTo>
                    <a:pt x="2226" y="4702"/>
                  </a:lnTo>
                  <a:cubicBezTo>
                    <a:pt x="2216" y="4484"/>
                    <a:pt x="2371" y="4291"/>
                    <a:pt x="2589" y="4256"/>
                  </a:cubicBezTo>
                  <a:lnTo>
                    <a:pt x="4203" y="3992"/>
                  </a:lnTo>
                  <a:lnTo>
                    <a:pt x="5068" y="3011"/>
                  </a:lnTo>
                  <a:lnTo>
                    <a:pt x="5602" y="2402"/>
                  </a:lnTo>
                  <a:lnTo>
                    <a:pt x="6218" y="2199"/>
                  </a:lnTo>
                  <a:cubicBezTo>
                    <a:pt x="6383" y="2139"/>
                    <a:pt x="6411" y="1914"/>
                    <a:pt x="6263" y="1815"/>
                  </a:cubicBezTo>
                  <a:lnTo>
                    <a:pt x="4660" y="820"/>
                  </a:lnTo>
                  <a:lnTo>
                    <a:pt x="4255" y="1843"/>
                  </a:lnTo>
                  <a:lnTo>
                    <a:pt x="2989" y="1115"/>
                  </a:lnTo>
                  <a:lnTo>
                    <a:pt x="3781" y="732"/>
                  </a:lnTo>
                  <a:cubicBezTo>
                    <a:pt x="4082" y="583"/>
                    <a:pt x="3974" y="134"/>
                    <a:pt x="3645" y="134"/>
                  </a:cubicBezTo>
                  <a:cubicBezTo>
                    <a:pt x="3640" y="134"/>
                    <a:pt x="3635" y="134"/>
                    <a:pt x="3629" y="134"/>
                  </a:cubicBezTo>
                  <a:lnTo>
                    <a:pt x="2694" y="173"/>
                  </a:lnTo>
                  <a:lnTo>
                    <a:pt x="1709" y="591"/>
                  </a:lnTo>
                  <a:lnTo>
                    <a:pt x="1361" y="1"/>
                  </a:lnTo>
                  <a:close/>
                </a:path>
              </a:pathLst>
            </a:custGeom>
            <a:solidFill>
              <a:srgbClr val="DC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6" name="Google Shape;20226;p141"/>
            <p:cNvSpPr/>
            <p:nvPr/>
          </p:nvSpPr>
          <p:spPr>
            <a:xfrm>
              <a:off x="7665936" y="3349997"/>
              <a:ext cx="386058" cy="360972"/>
            </a:xfrm>
            <a:custGeom>
              <a:avLst/>
              <a:gdLst/>
              <a:ahLst/>
              <a:cxnLst/>
              <a:rect l="l" t="t" r="r" b="b"/>
              <a:pathLst>
                <a:path w="14728" h="13771" extrusionOk="0">
                  <a:moveTo>
                    <a:pt x="7614" y="399"/>
                  </a:moveTo>
                  <a:cubicBezTo>
                    <a:pt x="9720" y="399"/>
                    <a:pt x="11761" y="1429"/>
                    <a:pt x="12997" y="3267"/>
                  </a:cubicBezTo>
                  <a:cubicBezTo>
                    <a:pt x="14727" y="5841"/>
                    <a:pt x="14393" y="9277"/>
                    <a:pt x="12199" y="11468"/>
                  </a:cubicBezTo>
                  <a:cubicBezTo>
                    <a:pt x="10933" y="12733"/>
                    <a:pt x="9274" y="13366"/>
                    <a:pt x="7615" y="13366"/>
                  </a:cubicBezTo>
                  <a:cubicBezTo>
                    <a:pt x="5956" y="13366"/>
                    <a:pt x="4297" y="12733"/>
                    <a:pt x="3031" y="11468"/>
                  </a:cubicBezTo>
                  <a:cubicBezTo>
                    <a:pt x="500" y="8936"/>
                    <a:pt x="500" y="4832"/>
                    <a:pt x="3031" y="2300"/>
                  </a:cubicBezTo>
                  <a:cubicBezTo>
                    <a:pt x="3151" y="2184"/>
                    <a:pt x="3271" y="2072"/>
                    <a:pt x="3397" y="1963"/>
                  </a:cubicBezTo>
                  <a:lnTo>
                    <a:pt x="3703" y="2451"/>
                  </a:lnTo>
                  <a:cubicBezTo>
                    <a:pt x="3766" y="2553"/>
                    <a:pt x="3787" y="2673"/>
                    <a:pt x="3759" y="2789"/>
                  </a:cubicBezTo>
                  <a:lnTo>
                    <a:pt x="3401" y="4347"/>
                  </a:lnTo>
                  <a:cubicBezTo>
                    <a:pt x="3355" y="4554"/>
                    <a:pt x="3415" y="4776"/>
                    <a:pt x="3566" y="4930"/>
                  </a:cubicBezTo>
                  <a:lnTo>
                    <a:pt x="5032" y="6443"/>
                  </a:lnTo>
                  <a:cubicBezTo>
                    <a:pt x="5153" y="6566"/>
                    <a:pt x="5317" y="6633"/>
                    <a:pt x="5488" y="6633"/>
                  </a:cubicBezTo>
                  <a:cubicBezTo>
                    <a:pt x="5512" y="6633"/>
                    <a:pt x="5536" y="6631"/>
                    <a:pt x="5560" y="6629"/>
                  </a:cubicBezTo>
                  <a:lnTo>
                    <a:pt x="6664" y="6502"/>
                  </a:lnTo>
                  <a:lnTo>
                    <a:pt x="7754" y="7424"/>
                  </a:lnTo>
                  <a:lnTo>
                    <a:pt x="7427" y="8324"/>
                  </a:lnTo>
                  <a:cubicBezTo>
                    <a:pt x="7406" y="8380"/>
                    <a:pt x="7413" y="8443"/>
                    <a:pt x="7445" y="8496"/>
                  </a:cubicBezTo>
                  <a:lnTo>
                    <a:pt x="7603" y="8767"/>
                  </a:lnTo>
                  <a:cubicBezTo>
                    <a:pt x="7645" y="8841"/>
                    <a:pt x="7709" y="8872"/>
                    <a:pt x="7772" y="8872"/>
                  </a:cubicBezTo>
                  <a:cubicBezTo>
                    <a:pt x="7914" y="8872"/>
                    <a:pt x="8053" y="8720"/>
                    <a:pt x="7951" y="8559"/>
                  </a:cubicBezTo>
                  <a:lnTo>
                    <a:pt x="7838" y="8373"/>
                  </a:lnTo>
                  <a:lnTo>
                    <a:pt x="8289" y="7135"/>
                  </a:lnTo>
                  <a:lnTo>
                    <a:pt x="10128" y="7399"/>
                  </a:lnTo>
                  <a:lnTo>
                    <a:pt x="11749" y="8531"/>
                  </a:lnTo>
                  <a:cubicBezTo>
                    <a:pt x="11861" y="8609"/>
                    <a:pt x="11879" y="8763"/>
                    <a:pt x="11794" y="8869"/>
                  </a:cubicBezTo>
                  <a:lnTo>
                    <a:pt x="8710" y="12530"/>
                  </a:lnTo>
                  <a:cubicBezTo>
                    <a:pt x="8708" y="12534"/>
                    <a:pt x="8704" y="12535"/>
                    <a:pt x="8700" y="12535"/>
                  </a:cubicBezTo>
                  <a:cubicBezTo>
                    <a:pt x="8697" y="12535"/>
                    <a:pt x="8694" y="12534"/>
                    <a:pt x="8693" y="12533"/>
                  </a:cubicBezTo>
                  <a:lnTo>
                    <a:pt x="8464" y="12368"/>
                  </a:lnTo>
                  <a:cubicBezTo>
                    <a:pt x="8461" y="12364"/>
                    <a:pt x="8457" y="12361"/>
                    <a:pt x="8461" y="12354"/>
                  </a:cubicBezTo>
                  <a:lnTo>
                    <a:pt x="8865" y="10184"/>
                  </a:lnTo>
                  <a:cubicBezTo>
                    <a:pt x="8876" y="10135"/>
                    <a:pt x="8865" y="10086"/>
                    <a:pt x="8841" y="10043"/>
                  </a:cubicBezTo>
                  <a:lnTo>
                    <a:pt x="8366" y="9252"/>
                  </a:lnTo>
                  <a:cubicBezTo>
                    <a:pt x="8323" y="9184"/>
                    <a:pt x="8262" y="9156"/>
                    <a:pt x="8201" y="9156"/>
                  </a:cubicBezTo>
                  <a:cubicBezTo>
                    <a:pt x="8064" y="9156"/>
                    <a:pt x="7931" y="9301"/>
                    <a:pt x="8021" y="9460"/>
                  </a:cubicBezTo>
                  <a:lnTo>
                    <a:pt x="8454" y="10184"/>
                  </a:lnTo>
                  <a:lnTo>
                    <a:pt x="8063" y="12280"/>
                  </a:lnTo>
                  <a:cubicBezTo>
                    <a:pt x="8035" y="12438"/>
                    <a:pt x="8099" y="12600"/>
                    <a:pt x="8229" y="12695"/>
                  </a:cubicBezTo>
                  <a:lnTo>
                    <a:pt x="8454" y="12860"/>
                  </a:lnTo>
                  <a:cubicBezTo>
                    <a:pt x="8527" y="12913"/>
                    <a:pt x="8613" y="12939"/>
                    <a:pt x="8699" y="12939"/>
                  </a:cubicBezTo>
                  <a:cubicBezTo>
                    <a:pt x="8818" y="12939"/>
                    <a:pt x="8936" y="12889"/>
                    <a:pt x="9020" y="12793"/>
                  </a:cubicBezTo>
                  <a:lnTo>
                    <a:pt x="12100" y="9129"/>
                  </a:lnTo>
                  <a:cubicBezTo>
                    <a:pt x="12343" y="8844"/>
                    <a:pt x="12287" y="8415"/>
                    <a:pt x="11981" y="8204"/>
                  </a:cubicBezTo>
                  <a:lnTo>
                    <a:pt x="10321" y="7044"/>
                  </a:lnTo>
                  <a:cubicBezTo>
                    <a:pt x="10293" y="7026"/>
                    <a:pt x="10261" y="7016"/>
                    <a:pt x="10233" y="7012"/>
                  </a:cubicBezTo>
                  <a:lnTo>
                    <a:pt x="8183" y="6713"/>
                  </a:lnTo>
                  <a:cubicBezTo>
                    <a:pt x="8173" y="6712"/>
                    <a:pt x="8164" y="6711"/>
                    <a:pt x="8154" y="6711"/>
                  </a:cubicBezTo>
                  <a:cubicBezTo>
                    <a:pt x="8070" y="6711"/>
                    <a:pt x="7993" y="6765"/>
                    <a:pt x="7961" y="6847"/>
                  </a:cubicBezTo>
                  <a:lnTo>
                    <a:pt x="7898" y="7023"/>
                  </a:lnTo>
                  <a:lnTo>
                    <a:pt x="6854" y="6140"/>
                  </a:lnTo>
                  <a:cubicBezTo>
                    <a:pt x="6818" y="6110"/>
                    <a:pt x="6771" y="6093"/>
                    <a:pt x="6726" y="6093"/>
                  </a:cubicBezTo>
                  <a:cubicBezTo>
                    <a:pt x="6718" y="6093"/>
                    <a:pt x="6710" y="6093"/>
                    <a:pt x="6703" y="6094"/>
                  </a:cubicBezTo>
                  <a:lnTo>
                    <a:pt x="5925" y="6182"/>
                  </a:lnTo>
                  <a:lnTo>
                    <a:pt x="5894" y="5511"/>
                  </a:lnTo>
                  <a:cubicBezTo>
                    <a:pt x="5887" y="5391"/>
                    <a:pt x="5971" y="5289"/>
                    <a:pt x="6087" y="5272"/>
                  </a:cubicBezTo>
                  <a:lnTo>
                    <a:pt x="7476" y="5047"/>
                  </a:lnTo>
                  <a:lnTo>
                    <a:pt x="7494" y="5546"/>
                  </a:lnTo>
                  <a:cubicBezTo>
                    <a:pt x="7497" y="5655"/>
                    <a:pt x="7585" y="5739"/>
                    <a:pt x="7694" y="5739"/>
                  </a:cubicBezTo>
                  <a:lnTo>
                    <a:pt x="7701" y="5739"/>
                  </a:lnTo>
                  <a:cubicBezTo>
                    <a:pt x="7814" y="5736"/>
                    <a:pt x="7902" y="5644"/>
                    <a:pt x="7898" y="5532"/>
                  </a:cubicBezTo>
                  <a:lnTo>
                    <a:pt x="7874" y="4885"/>
                  </a:lnTo>
                  <a:lnTo>
                    <a:pt x="8686" y="3960"/>
                  </a:lnTo>
                  <a:cubicBezTo>
                    <a:pt x="8820" y="3810"/>
                    <a:pt x="8683" y="3623"/>
                    <a:pt x="8532" y="3623"/>
                  </a:cubicBezTo>
                  <a:cubicBezTo>
                    <a:pt x="8481" y="3623"/>
                    <a:pt x="8428" y="3645"/>
                    <a:pt x="8383" y="3696"/>
                  </a:cubicBezTo>
                  <a:lnTo>
                    <a:pt x="7568" y="4625"/>
                  </a:lnTo>
                  <a:lnTo>
                    <a:pt x="6024" y="4874"/>
                  </a:lnTo>
                  <a:cubicBezTo>
                    <a:pt x="5707" y="4923"/>
                    <a:pt x="5479" y="5208"/>
                    <a:pt x="5493" y="5528"/>
                  </a:cubicBezTo>
                  <a:lnTo>
                    <a:pt x="5528" y="6228"/>
                  </a:lnTo>
                  <a:lnTo>
                    <a:pt x="5514" y="6228"/>
                  </a:lnTo>
                  <a:cubicBezTo>
                    <a:pt x="5506" y="6229"/>
                    <a:pt x="5498" y="6229"/>
                    <a:pt x="5490" y="6229"/>
                  </a:cubicBezTo>
                  <a:cubicBezTo>
                    <a:pt x="5428" y="6229"/>
                    <a:pt x="5368" y="6205"/>
                    <a:pt x="5324" y="6161"/>
                  </a:cubicBezTo>
                  <a:lnTo>
                    <a:pt x="3858" y="4649"/>
                  </a:lnTo>
                  <a:cubicBezTo>
                    <a:pt x="3802" y="4593"/>
                    <a:pt x="3780" y="4512"/>
                    <a:pt x="3798" y="4438"/>
                  </a:cubicBezTo>
                  <a:lnTo>
                    <a:pt x="4157" y="2880"/>
                  </a:lnTo>
                  <a:cubicBezTo>
                    <a:pt x="4206" y="2659"/>
                    <a:pt x="4167" y="2430"/>
                    <a:pt x="4048" y="2237"/>
                  </a:cubicBezTo>
                  <a:lnTo>
                    <a:pt x="3714" y="1709"/>
                  </a:lnTo>
                  <a:cubicBezTo>
                    <a:pt x="4034" y="1467"/>
                    <a:pt x="4375" y="1256"/>
                    <a:pt x="4733" y="1076"/>
                  </a:cubicBezTo>
                  <a:lnTo>
                    <a:pt x="5008" y="1509"/>
                  </a:lnTo>
                  <a:cubicBezTo>
                    <a:pt x="5045" y="1569"/>
                    <a:pt x="5110" y="1603"/>
                    <a:pt x="5177" y="1603"/>
                  </a:cubicBezTo>
                  <a:cubicBezTo>
                    <a:pt x="5204" y="1603"/>
                    <a:pt x="5231" y="1597"/>
                    <a:pt x="5257" y="1586"/>
                  </a:cubicBezTo>
                  <a:lnTo>
                    <a:pt x="6207" y="1182"/>
                  </a:lnTo>
                  <a:lnTo>
                    <a:pt x="7107" y="1147"/>
                  </a:lnTo>
                  <a:cubicBezTo>
                    <a:pt x="7109" y="1147"/>
                    <a:pt x="7111" y="1147"/>
                    <a:pt x="7113" y="1147"/>
                  </a:cubicBezTo>
                  <a:cubicBezTo>
                    <a:pt x="7180" y="1147"/>
                    <a:pt x="7233" y="1205"/>
                    <a:pt x="7223" y="1273"/>
                  </a:cubicBezTo>
                  <a:cubicBezTo>
                    <a:pt x="7220" y="1312"/>
                    <a:pt x="7195" y="1344"/>
                    <a:pt x="7160" y="1361"/>
                  </a:cubicBezTo>
                  <a:lnTo>
                    <a:pt x="6369" y="1745"/>
                  </a:lnTo>
                  <a:cubicBezTo>
                    <a:pt x="6224" y="1815"/>
                    <a:pt x="6217" y="2022"/>
                    <a:pt x="6358" y="2100"/>
                  </a:cubicBezTo>
                  <a:lnTo>
                    <a:pt x="7624" y="2828"/>
                  </a:lnTo>
                  <a:cubicBezTo>
                    <a:pt x="7656" y="2847"/>
                    <a:pt x="7690" y="2856"/>
                    <a:pt x="7724" y="2856"/>
                  </a:cubicBezTo>
                  <a:cubicBezTo>
                    <a:pt x="7804" y="2856"/>
                    <a:pt x="7880" y="2808"/>
                    <a:pt x="7912" y="2729"/>
                  </a:cubicBezTo>
                  <a:lnTo>
                    <a:pt x="8229" y="1927"/>
                  </a:lnTo>
                  <a:lnTo>
                    <a:pt x="9628" y="2800"/>
                  </a:lnTo>
                  <a:cubicBezTo>
                    <a:pt x="9635" y="2807"/>
                    <a:pt x="9635" y="2821"/>
                    <a:pt x="9625" y="2824"/>
                  </a:cubicBezTo>
                  <a:lnTo>
                    <a:pt x="9009" y="3028"/>
                  </a:lnTo>
                  <a:cubicBezTo>
                    <a:pt x="8778" y="3104"/>
                    <a:pt x="8858" y="3423"/>
                    <a:pt x="9064" y="3423"/>
                  </a:cubicBezTo>
                  <a:cubicBezTo>
                    <a:pt x="9087" y="3423"/>
                    <a:pt x="9111" y="3420"/>
                    <a:pt x="9136" y="3411"/>
                  </a:cubicBezTo>
                  <a:lnTo>
                    <a:pt x="9751" y="3207"/>
                  </a:lnTo>
                  <a:cubicBezTo>
                    <a:pt x="10085" y="3095"/>
                    <a:pt x="10138" y="2641"/>
                    <a:pt x="9839" y="2455"/>
                  </a:cubicBezTo>
                  <a:lnTo>
                    <a:pt x="8236" y="1460"/>
                  </a:lnTo>
                  <a:cubicBezTo>
                    <a:pt x="8201" y="1439"/>
                    <a:pt x="8164" y="1429"/>
                    <a:pt x="8127" y="1429"/>
                  </a:cubicBezTo>
                  <a:cubicBezTo>
                    <a:pt x="8047" y="1429"/>
                    <a:pt x="7972" y="1475"/>
                    <a:pt x="7940" y="1555"/>
                  </a:cubicBezTo>
                  <a:lnTo>
                    <a:pt x="7624" y="2363"/>
                  </a:lnTo>
                  <a:lnTo>
                    <a:pt x="6889" y="1942"/>
                  </a:lnTo>
                  <a:lnTo>
                    <a:pt x="7336" y="1723"/>
                  </a:lnTo>
                  <a:cubicBezTo>
                    <a:pt x="7557" y="1618"/>
                    <a:pt x="7670" y="1372"/>
                    <a:pt x="7610" y="1133"/>
                  </a:cubicBezTo>
                  <a:cubicBezTo>
                    <a:pt x="7552" y="904"/>
                    <a:pt x="7345" y="742"/>
                    <a:pt x="7111" y="742"/>
                  </a:cubicBezTo>
                  <a:cubicBezTo>
                    <a:pt x="7104" y="742"/>
                    <a:pt x="7097" y="742"/>
                    <a:pt x="7089" y="742"/>
                  </a:cubicBezTo>
                  <a:lnTo>
                    <a:pt x="6154" y="781"/>
                  </a:lnTo>
                  <a:cubicBezTo>
                    <a:pt x="6129" y="785"/>
                    <a:pt x="6105" y="788"/>
                    <a:pt x="6084" y="799"/>
                  </a:cubicBezTo>
                  <a:lnTo>
                    <a:pt x="5257" y="1150"/>
                  </a:lnTo>
                  <a:lnTo>
                    <a:pt x="5103" y="908"/>
                  </a:lnTo>
                  <a:cubicBezTo>
                    <a:pt x="5919" y="564"/>
                    <a:pt x="6771" y="399"/>
                    <a:pt x="7614" y="399"/>
                  </a:cubicBezTo>
                  <a:close/>
                  <a:moveTo>
                    <a:pt x="7612" y="0"/>
                  </a:moveTo>
                  <a:cubicBezTo>
                    <a:pt x="6288" y="0"/>
                    <a:pt x="4956" y="382"/>
                    <a:pt x="3791" y="1161"/>
                  </a:cubicBezTo>
                  <a:cubicBezTo>
                    <a:pt x="1059" y="2986"/>
                    <a:pt x="0" y="6485"/>
                    <a:pt x="1256" y="9519"/>
                  </a:cubicBezTo>
                  <a:cubicBezTo>
                    <a:pt x="2338" y="12129"/>
                    <a:pt x="4874" y="13771"/>
                    <a:pt x="7611" y="13771"/>
                  </a:cubicBezTo>
                  <a:cubicBezTo>
                    <a:pt x="8057" y="13771"/>
                    <a:pt x="8509" y="13727"/>
                    <a:pt x="8960" y="13637"/>
                  </a:cubicBezTo>
                  <a:cubicBezTo>
                    <a:pt x="12181" y="12997"/>
                    <a:pt x="14502" y="10170"/>
                    <a:pt x="14502" y="6886"/>
                  </a:cubicBezTo>
                  <a:cubicBezTo>
                    <a:pt x="14506" y="5057"/>
                    <a:pt x="13781" y="3306"/>
                    <a:pt x="12484" y="2019"/>
                  </a:cubicBezTo>
                  <a:cubicBezTo>
                    <a:pt x="11154" y="687"/>
                    <a:pt x="9390" y="0"/>
                    <a:pt x="76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227" name="Google Shape;20227;p141"/>
          <p:cNvGrpSpPr/>
          <p:nvPr/>
        </p:nvGrpSpPr>
        <p:grpSpPr>
          <a:xfrm>
            <a:off x="6316123" y="2147054"/>
            <a:ext cx="380579" cy="307709"/>
            <a:chOff x="6316123" y="1994654"/>
            <a:chExt cx="380579" cy="307709"/>
          </a:xfrm>
        </p:grpSpPr>
        <p:sp>
          <p:nvSpPr>
            <p:cNvPr id="20228" name="Google Shape;20228;p141"/>
            <p:cNvSpPr/>
            <p:nvPr/>
          </p:nvSpPr>
          <p:spPr>
            <a:xfrm>
              <a:off x="6577252" y="2124982"/>
              <a:ext cx="58454" cy="171771"/>
            </a:xfrm>
            <a:custGeom>
              <a:avLst/>
              <a:gdLst/>
              <a:ahLst/>
              <a:cxnLst/>
              <a:rect l="l" t="t" r="r" b="b"/>
              <a:pathLst>
                <a:path w="2230" h="6553" extrusionOk="0">
                  <a:moveTo>
                    <a:pt x="2170" y="1"/>
                  </a:moveTo>
                  <a:lnTo>
                    <a:pt x="419" y="451"/>
                  </a:lnTo>
                  <a:cubicBezTo>
                    <a:pt x="419" y="451"/>
                    <a:pt x="1379" y="2557"/>
                    <a:pt x="1323" y="3391"/>
                  </a:cubicBezTo>
                  <a:cubicBezTo>
                    <a:pt x="1249" y="4520"/>
                    <a:pt x="648" y="5877"/>
                    <a:pt x="648" y="5877"/>
                  </a:cubicBezTo>
                  <a:lnTo>
                    <a:pt x="521" y="5877"/>
                  </a:lnTo>
                  <a:cubicBezTo>
                    <a:pt x="328" y="5877"/>
                    <a:pt x="155" y="6000"/>
                    <a:pt x="92" y="6183"/>
                  </a:cubicBezTo>
                  <a:lnTo>
                    <a:pt x="29" y="6376"/>
                  </a:lnTo>
                  <a:cubicBezTo>
                    <a:pt x="0" y="6464"/>
                    <a:pt x="64" y="6552"/>
                    <a:pt x="155" y="6552"/>
                  </a:cubicBezTo>
                  <a:lnTo>
                    <a:pt x="1010" y="6552"/>
                  </a:lnTo>
                  <a:cubicBezTo>
                    <a:pt x="1062" y="6552"/>
                    <a:pt x="1112" y="6520"/>
                    <a:pt x="1133" y="6468"/>
                  </a:cubicBezTo>
                  <a:lnTo>
                    <a:pt x="2230" y="3841"/>
                  </a:lnTo>
                  <a:lnTo>
                    <a:pt x="2170" y="1"/>
                  </a:ln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9" name="Google Shape;20229;p141"/>
            <p:cNvSpPr/>
            <p:nvPr/>
          </p:nvSpPr>
          <p:spPr>
            <a:xfrm>
              <a:off x="6483149" y="2154576"/>
              <a:ext cx="51639" cy="142177"/>
            </a:xfrm>
            <a:custGeom>
              <a:avLst/>
              <a:gdLst/>
              <a:ahLst/>
              <a:cxnLst/>
              <a:rect l="l" t="t" r="r" b="b"/>
              <a:pathLst>
                <a:path w="1970" h="5424" extrusionOk="0">
                  <a:moveTo>
                    <a:pt x="1016" y="1"/>
                  </a:moveTo>
                  <a:lnTo>
                    <a:pt x="0" y="113"/>
                  </a:lnTo>
                  <a:cubicBezTo>
                    <a:pt x="746" y="1949"/>
                    <a:pt x="1298" y="4748"/>
                    <a:pt x="1298" y="4748"/>
                  </a:cubicBezTo>
                  <a:lnTo>
                    <a:pt x="1171" y="4748"/>
                  </a:lnTo>
                  <a:cubicBezTo>
                    <a:pt x="978" y="4748"/>
                    <a:pt x="805" y="4871"/>
                    <a:pt x="742" y="5057"/>
                  </a:cubicBezTo>
                  <a:lnTo>
                    <a:pt x="679" y="5247"/>
                  </a:lnTo>
                  <a:cubicBezTo>
                    <a:pt x="651" y="5335"/>
                    <a:pt x="718" y="5423"/>
                    <a:pt x="809" y="5423"/>
                  </a:cubicBezTo>
                  <a:lnTo>
                    <a:pt x="1832" y="5423"/>
                  </a:lnTo>
                  <a:cubicBezTo>
                    <a:pt x="1910" y="5423"/>
                    <a:pt x="1969" y="5356"/>
                    <a:pt x="1966" y="5279"/>
                  </a:cubicBezTo>
                  <a:lnTo>
                    <a:pt x="1751" y="2670"/>
                  </a:lnTo>
                  <a:lnTo>
                    <a:pt x="1016" y="1"/>
                  </a:ln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0" name="Google Shape;20230;p141"/>
            <p:cNvSpPr/>
            <p:nvPr/>
          </p:nvSpPr>
          <p:spPr>
            <a:xfrm>
              <a:off x="6321654" y="2000551"/>
              <a:ext cx="355442" cy="296280"/>
            </a:xfrm>
            <a:custGeom>
              <a:avLst/>
              <a:gdLst/>
              <a:ahLst/>
              <a:cxnLst/>
              <a:rect l="l" t="t" r="r" b="b"/>
              <a:pathLst>
                <a:path w="13560" h="11303" extrusionOk="0">
                  <a:moveTo>
                    <a:pt x="2093" y="1"/>
                  </a:moveTo>
                  <a:cubicBezTo>
                    <a:pt x="1910" y="1"/>
                    <a:pt x="1737" y="71"/>
                    <a:pt x="1611" y="201"/>
                  </a:cubicBezTo>
                  <a:lnTo>
                    <a:pt x="1358" y="454"/>
                  </a:lnTo>
                  <a:lnTo>
                    <a:pt x="567" y="585"/>
                  </a:lnTo>
                  <a:cubicBezTo>
                    <a:pt x="239" y="641"/>
                    <a:pt x="0" y="922"/>
                    <a:pt x="0" y="1256"/>
                  </a:cubicBezTo>
                  <a:lnTo>
                    <a:pt x="0" y="1358"/>
                  </a:lnTo>
                  <a:cubicBezTo>
                    <a:pt x="0" y="1481"/>
                    <a:pt x="102" y="1583"/>
                    <a:pt x="229" y="1583"/>
                  </a:cubicBezTo>
                  <a:lnTo>
                    <a:pt x="2019" y="1583"/>
                  </a:lnTo>
                  <a:lnTo>
                    <a:pt x="2019" y="3542"/>
                  </a:lnTo>
                  <a:cubicBezTo>
                    <a:pt x="2019" y="4804"/>
                    <a:pt x="3285" y="5979"/>
                    <a:pt x="5194" y="5979"/>
                  </a:cubicBezTo>
                  <a:cubicBezTo>
                    <a:pt x="5321" y="5979"/>
                    <a:pt x="5426" y="6081"/>
                    <a:pt x="5426" y="6207"/>
                  </a:cubicBezTo>
                  <a:lnTo>
                    <a:pt x="5426" y="10624"/>
                  </a:lnTo>
                  <a:lnTo>
                    <a:pt x="5300" y="10624"/>
                  </a:lnTo>
                  <a:cubicBezTo>
                    <a:pt x="5106" y="10624"/>
                    <a:pt x="4934" y="10747"/>
                    <a:pt x="4871" y="10930"/>
                  </a:cubicBezTo>
                  <a:lnTo>
                    <a:pt x="4843" y="11018"/>
                  </a:lnTo>
                  <a:cubicBezTo>
                    <a:pt x="4797" y="11158"/>
                    <a:pt x="4899" y="11303"/>
                    <a:pt x="5046" y="11303"/>
                  </a:cubicBezTo>
                  <a:lnTo>
                    <a:pt x="5904" y="11303"/>
                  </a:lnTo>
                  <a:cubicBezTo>
                    <a:pt x="6017" y="11303"/>
                    <a:pt x="6112" y="11215"/>
                    <a:pt x="6119" y="11102"/>
                  </a:cubicBezTo>
                  <a:lnTo>
                    <a:pt x="6457" y="6380"/>
                  </a:lnTo>
                  <a:cubicBezTo>
                    <a:pt x="7638" y="6366"/>
                    <a:pt x="9692" y="6109"/>
                    <a:pt x="11088" y="5131"/>
                  </a:cubicBezTo>
                  <a:lnTo>
                    <a:pt x="11204" y="5669"/>
                  </a:lnTo>
                  <a:cubicBezTo>
                    <a:pt x="11267" y="5958"/>
                    <a:pt x="11373" y="6235"/>
                    <a:pt x="11517" y="6496"/>
                  </a:cubicBezTo>
                  <a:lnTo>
                    <a:pt x="12660" y="8591"/>
                  </a:lnTo>
                  <a:lnTo>
                    <a:pt x="12660" y="10624"/>
                  </a:lnTo>
                  <a:lnTo>
                    <a:pt x="12533" y="10624"/>
                  </a:lnTo>
                  <a:cubicBezTo>
                    <a:pt x="12336" y="10624"/>
                    <a:pt x="12164" y="10747"/>
                    <a:pt x="12104" y="10930"/>
                  </a:cubicBezTo>
                  <a:lnTo>
                    <a:pt x="12076" y="11018"/>
                  </a:lnTo>
                  <a:cubicBezTo>
                    <a:pt x="12027" y="11158"/>
                    <a:pt x="12132" y="11303"/>
                    <a:pt x="12280" y="11303"/>
                  </a:cubicBezTo>
                  <a:lnTo>
                    <a:pt x="13134" y="11303"/>
                  </a:lnTo>
                  <a:cubicBezTo>
                    <a:pt x="13247" y="11303"/>
                    <a:pt x="13342" y="11215"/>
                    <a:pt x="13349" y="11102"/>
                  </a:cubicBezTo>
                  <a:lnTo>
                    <a:pt x="13553" y="8060"/>
                  </a:lnTo>
                  <a:cubicBezTo>
                    <a:pt x="13560" y="7966"/>
                    <a:pt x="13532" y="7867"/>
                    <a:pt x="13479" y="7786"/>
                  </a:cubicBezTo>
                  <a:lnTo>
                    <a:pt x="13261" y="7463"/>
                  </a:lnTo>
                  <a:cubicBezTo>
                    <a:pt x="13162" y="7311"/>
                    <a:pt x="13110" y="7139"/>
                    <a:pt x="13110" y="6960"/>
                  </a:cubicBezTo>
                  <a:lnTo>
                    <a:pt x="13110" y="4523"/>
                  </a:lnTo>
                  <a:cubicBezTo>
                    <a:pt x="13110" y="4372"/>
                    <a:pt x="13099" y="4221"/>
                    <a:pt x="13075" y="4069"/>
                  </a:cubicBezTo>
                  <a:cubicBezTo>
                    <a:pt x="12916" y="3050"/>
                    <a:pt x="12231" y="2438"/>
                    <a:pt x="11566" y="1952"/>
                  </a:cubicBezTo>
                  <a:cubicBezTo>
                    <a:pt x="10550" y="1207"/>
                    <a:pt x="10377" y="416"/>
                    <a:pt x="9625" y="416"/>
                  </a:cubicBezTo>
                  <a:cubicBezTo>
                    <a:pt x="8914" y="416"/>
                    <a:pt x="9201" y="1284"/>
                    <a:pt x="8345" y="1284"/>
                  </a:cubicBezTo>
                  <a:cubicBezTo>
                    <a:pt x="8341" y="1284"/>
                    <a:pt x="8338" y="1284"/>
                    <a:pt x="8334" y="1284"/>
                  </a:cubicBezTo>
                  <a:cubicBezTo>
                    <a:pt x="7642" y="1275"/>
                    <a:pt x="7717" y="328"/>
                    <a:pt x="7133" y="328"/>
                  </a:cubicBezTo>
                  <a:cubicBezTo>
                    <a:pt x="7073" y="328"/>
                    <a:pt x="7006" y="338"/>
                    <a:pt x="6931" y="359"/>
                  </a:cubicBezTo>
                  <a:cubicBezTo>
                    <a:pt x="6256" y="556"/>
                    <a:pt x="5947" y="2543"/>
                    <a:pt x="5257" y="3447"/>
                  </a:cubicBezTo>
                  <a:cubicBezTo>
                    <a:pt x="5078" y="3682"/>
                    <a:pt x="4691" y="4069"/>
                    <a:pt x="4188" y="4069"/>
                  </a:cubicBezTo>
                  <a:lnTo>
                    <a:pt x="4069" y="4069"/>
                  </a:lnTo>
                  <a:cubicBezTo>
                    <a:pt x="3570" y="4069"/>
                    <a:pt x="3165" y="3665"/>
                    <a:pt x="3165" y="3166"/>
                  </a:cubicBezTo>
                  <a:lnTo>
                    <a:pt x="3165" y="1"/>
                  </a:lnTo>
                  <a:close/>
                </a:path>
              </a:pathLst>
            </a:custGeom>
            <a:solidFill>
              <a:srgbClr val="869E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1" name="Google Shape;20231;p141"/>
            <p:cNvSpPr/>
            <p:nvPr/>
          </p:nvSpPr>
          <p:spPr>
            <a:xfrm>
              <a:off x="6390042" y="2000289"/>
              <a:ext cx="25557" cy="18952"/>
            </a:xfrm>
            <a:custGeom>
              <a:avLst/>
              <a:gdLst/>
              <a:ahLst/>
              <a:cxnLst/>
              <a:rect l="l" t="t" r="r" b="b"/>
              <a:pathLst>
                <a:path w="975" h="723" extrusionOk="0">
                  <a:moveTo>
                    <a:pt x="465" y="0"/>
                  </a:moveTo>
                  <a:cubicBezTo>
                    <a:pt x="370" y="0"/>
                    <a:pt x="262" y="19"/>
                    <a:pt x="141" y="67"/>
                  </a:cubicBezTo>
                  <a:cubicBezTo>
                    <a:pt x="39" y="113"/>
                    <a:pt x="1" y="239"/>
                    <a:pt x="64" y="331"/>
                  </a:cubicBezTo>
                  <a:lnTo>
                    <a:pt x="261" y="640"/>
                  </a:lnTo>
                  <a:cubicBezTo>
                    <a:pt x="296" y="694"/>
                    <a:pt x="354" y="722"/>
                    <a:pt x="413" y="722"/>
                  </a:cubicBezTo>
                  <a:cubicBezTo>
                    <a:pt x="455" y="722"/>
                    <a:pt x="497" y="708"/>
                    <a:pt x="532" y="679"/>
                  </a:cubicBezTo>
                  <a:lnTo>
                    <a:pt x="918" y="359"/>
                  </a:lnTo>
                  <a:cubicBezTo>
                    <a:pt x="971" y="313"/>
                    <a:pt x="975" y="229"/>
                    <a:pt x="922" y="183"/>
                  </a:cubicBezTo>
                  <a:cubicBezTo>
                    <a:pt x="836" y="102"/>
                    <a:pt x="685" y="0"/>
                    <a:pt x="465" y="0"/>
                  </a:cubicBezTo>
                  <a:close/>
                </a:path>
              </a:pathLst>
            </a:custGeom>
            <a:solidFill>
              <a:srgbClr val="7F9A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2" name="Google Shape;20232;p141"/>
            <p:cNvSpPr/>
            <p:nvPr/>
          </p:nvSpPr>
          <p:spPr>
            <a:xfrm>
              <a:off x="6374551" y="2042046"/>
              <a:ext cx="89358" cy="118638"/>
            </a:xfrm>
            <a:custGeom>
              <a:avLst/>
              <a:gdLst/>
              <a:ahLst/>
              <a:cxnLst/>
              <a:rect l="l" t="t" r="r" b="b"/>
              <a:pathLst>
                <a:path w="3409" h="4526" extrusionOk="0">
                  <a:moveTo>
                    <a:pt x="1" y="0"/>
                  </a:moveTo>
                  <a:lnTo>
                    <a:pt x="1" y="1959"/>
                  </a:lnTo>
                  <a:cubicBezTo>
                    <a:pt x="1" y="3221"/>
                    <a:pt x="1267" y="4396"/>
                    <a:pt x="3176" y="4396"/>
                  </a:cubicBezTo>
                  <a:cubicBezTo>
                    <a:pt x="3264" y="4396"/>
                    <a:pt x="3345" y="4448"/>
                    <a:pt x="3384" y="4526"/>
                  </a:cubicBezTo>
                  <a:lnTo>
                    <a:pt x="3408" y="4519"/>
                  </a:lnTo>
                  <a:lnTo>
                    <a:pt x="3408" y="4294"/>
                  </a:lnTo>
                  <a:cubicBezTo>
                    <a:pt x="3408" y="3920"/>
                    <a:pt x="3106" y="3619"/>
                    <a:pt x="2736" y="3619"/>
                  </a:cubicBezTo>
                  <a:cubicBezTo>
                    <a:pt x="2734" y="3619"/>
                    <a:pt x="2732" y="3619"/>
                    <a:pt x="2730" y="3619"/>
                  </a:cubicBezTo>
                  <a:cubicBezTo>
                    <a:pt x="1608" y="3619"/>
                    <a:pt x="697" y="2708"/>
                    <a:pt x="697" y="1583"/>
                  </a:cubicBezTo>
                  <a:lnTo>
                    <a:pt x="697" y="679"/>
                  </a:lnTo>
                  <a:cubicBezTo>
                    <a:pt x="697" y="306"/>
                    <a:pt x="391" y="0"/>
                    <a:pt x="18" y="0"/>
                  </a:cubicBezTo>
                  <a:close/>
                </a:path>
              </a:pathLst>
            </a:custGeom>
            <a:solidFill>
              <a:srgbClr val="7F9A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3" name="Google Shape;20233;p141"/>
            <p:cNvSpPr/>
            <p:nvPr/>
          </p:nvSpPr>
          <p:spPr>
            <a:xfrm>
              <a:off x="6321654" y="2014759"/>
              <a:ext cx="23722" cy="27313"/>
            </a:xfrm>
            <a:custGeom>
              <a:avLst/>
              <a:gdLst/>
              <a:ahLst/>
              <a:cxnLst/>
              <a:rect l="l" t="t" r="r" b="b"/>
              <a:pathLst>
                <a:path w="905" h="1042" extrusionOk="0">
                  <a:moveTo>
                    <a:pt x="827" y="0"/>
                  </a:moveTo>
                  <a:lnTo>
                    <a:pt x="567" y="43"/>
                  </a:lnTo>
                  <a:cubicBezTo>
                    <a:pt x="239" y="99"/>
                    <a:pt x="0" y="380"/>
                    <a:pt x="0" y="714"/>
                  </a:cubicBezTo>
                  <a:lnTo>
                    <a:pt x="0" y="816"/>
                  </a:lnTo>
                  <a:cubicBezTo>
                    <a:pt x="0" y="939"/>
                    <a:pt x="102" y="1041"/>
                    <a:pt x="229" y="1041"/>
                  </a:cubicBezTo>
                  <a:lnTo>
                    <a:pt x="781" y="1041"/>
                  </a:lnTo>
                  <a:cubicBezTo>
                    <a:pt x="862" y="904"/>
                    <a:pt x="904" y="749"/>
                    <a:pt x="904" y="591"/>
                  </a:cubicBezTo>
                  <a:lnTo>
                    <a:pt x="904" y="363"/>
                  </a:lnTo>
                  <a:cubicBezTo>
                    <a:pt x="904" y="239"/>
                    <a:pt x="879" y="113"/>
                    <a:pt x="827" y="0"/>
                  </a:cubicBezTo>
                  <a:close/>
                </a:path>
              </a:pathLst>
            </a:custGeom>
            <a:solidFill>
              <a:srgbClr val="7F9A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4" name="Google Shape;20234;p141"/>
            <p:cNvSpPr/>
            <p:nvPr/>
          </p:nvSpPr>
          <p:spPr>
            <a:xfrm>
              <a:off x="6490882" y="2125428"/>
              <a:ext cx="121416" cy="42359"/>
            </a:xfrm>
            <a:custGeom>
              <a:avLst/>
              <a:gdLst/>
              <a:ahLst/>
              <a:cxnLst/>
              <a:rect l="l" t="t" r="r" b="b"/>
              <a:pathLst>
                <a:path w="4632" h="1616" extrusionOk="0">
                  <a:moveTo>
                    <a:pt x="4277" y="0"/>
                  </a:moveTo>
                  <a:cubicBezTo>
                    <a:pt x="4236" y="0"/>
                    <a:pt x="4195" y="7"/>
                    <a:pt x="4153" y="23"/>
                  </a:cubicBezTo>
                  <a:cubicBezTo>
                    <a:pt x="2968" y="438"/>
                    <a:pt x="1470" y="582"/>
                    <a:pt x="634" y="635"/>
                  </a:cubicBezTo>
                  <a:cubicBezTo>
                    <a:pt x="278" y="659"/>
                    <a:pt x="1" y="955"/>
                    <a:pt x="1" y="1310"/>
                  </a:cubicBezTo>
                  <a:lnTo>
                    <a:pt x="1" y="1616"/>
                  </a:lnTo>
                  <a:cubicBezTo>
                    <a:pt x="1182" y="1602"/>
                    <a:pt x="3236" y="1345"/>
                    <a:pt x="4632" y="367"/>
                  </a:cubicBezTo>
                  <a:lnTo>
                    <a:pt x="4628" y="318"/>
                  </a:lnTo>
                  <a:cubicBezTo>
                    <a:pt x="4611" y="133"/>
                    <a:pt x="4453" y="0"/>
                    <a:pt x="4277" y="0"/>
                  </a:cubicBezTo>
                  <a:close/>
                </a:path>
              </a:pathLst>
            </a:custGeom>
            <a:solidFill>
              <a:srgbClr val="7F9A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5" name="Google Shape;20235;p141"/>
            <p:cNvSpPr/>
            <p:nvPr/>
          </p:nvSpPr>
          <p:spPr>
            <a:xfrm>
              <a:off x="6365979" y="2013369"/>
              <a:ext cx="15334" cy="11088"/>
            </a:xfrm>
            <a:custGeom>
              <a:avLst/>
              <a:gdLst/>
              <a:ahLst/>
              <a:cxnLst/>
              <a:rect l="l" t="t" r="r" b="b"/>
              <a:pathLst>
                <a:path w="585" h="423" extrusionOk="0">
                  <a:moveTo>
                    <a:pt x="282" y="1"/>
                  </a:moveTo>
                  <a:cubicBezTo>
                    <a:pt x="1" y="1"/>
                    <a:pt x="1" y="423"/>
                    <a:pt x="282" y="423"/>
                  </a:cubicBezTo>
                  <a:lnTo>
                    <a:pt x="374" y="423"/>
                  </a:lnTo>
                  <a:cubicBezTo>
                    <a:pt x="490" y="423"/>
                    <a:pt x="585" y="328"/>
                    <a:pt x="585" y="212"/>
                  </a:cubicBezTo>
                  <a:cubicBezTo>
                    <a:pt x="585" y="96"/>
                    <a:pt x="490" y="1"/>
                    <a:pt x="3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6" name="Google Shape;20236;p141"/>
            <p:cNvSpPr/>
            <p:nvPr/>
          </p:nvSpPr>
          <p:spPr>
            <a:xfrm>
              <a:off x="6316123" y="1994654"/>
              <a:ext cx="380579" cy="307709"/>
            </a:xfrm>
            <a:custGeom>
              <a:avLst/>
              <a:gdLst/>
              <a:ahLst/>
              <a:cxnLst/>
              <a:rect l="l" t="t" r="r" b="b"/>
              <a:pathLst>
                <a:path w="14519" h="11739" extrusionOk="0">
                  <a:moveTo>
                    <a:pt x="7367" y="6735"/>
                  </a:moveTo>
                  <a:lnTo>
                    <a:pt x="7912" y="8809"/>
                  </a:lnTo>
                  <a:lnTo>
                    <a:pt x="8120" y="11313"/>
                  </a:lnTo>
                  <a:lnTo>
                    <a:pt x="7283" y="11313"/>
                  </a:lnTo>
                  <a:lnTo>
                    <a:pt x="7315" y="11225"/>
                  </a:lnTo>
                  <a:cubicBezTo>
                    <a:pt x="7346" y="11127"/>
                    <a:pt x="7438" y="11060"/>
                    <a:pt x="7543" y="11060"/>
                  </a:cubicBezTo>
                  <a:lnTo>
                    <a:pt x="7666" y="11060"/>
                  </a:lnTo>
                  <a:cubicBezTo>
                    <a:pt x="7796" y="11060"/>
                    <a:pt x="7895" y="10947"/>
                    <a:pt x="7877" y="10821"/>
                  </a:cubicBezTo>
                  <a:cubicBezTo>
                    <a:pt x="7867" y="10736"/>
                    <a:pt x="7599" y="8774"/>
                    <a:pt x="6850" y="6939"/>
                  </a:cubicBezTo>
                  <a:lnTo>
                    <a:pt x="6864" y="6745"/>
                  </a:lnTo>
                  <a:cubicBezTo>
                    <a:pt x="7037" y="6745"/>
                    <a:pt x="7202" y="6742"/>
                    <a:pt x="7367" y="6735"/>
                  </a:cubicBezTo>
                  <a:close/>
                  <a:moveTo>
                    <a:pt x="11137" y="5620"/>
                  </a:moveTo>
                  <a:lnTo>
                    <a:pt x="11207" y="5936"/>
                  </a:lnTo>
                  <a:cubicBezTo>
                    <a:pt x="11278" y="6246"/>
                    <a:pt x="11387" y="6545"/>
                    <a:pt x="11538" y="6823"/>
                  </a:cubicBezTo>
                  <a:lnTo>
                    <a:pt x="11925" y="7526"/>
                  </a:lnTo>
                  <a:lnTo>
                    <a:pt x="11977" y="8778"/>
                  </a:lnTo>
                  <a:lnTo>
                    <a:pt x="10919" y="11313"/>
                  </a:lnTo>
                  <a:lnTo>
                    <a:pt x="10223" y="11313"/>
                  </a:lnTo>
                  <a:lnTo>
                    <a:pt x="10254" y="11225"/>
                  </a:lnTo>
                  <a:cubicBezTo>
                    <a:pt x="10286" y="11127"/>
                    <a:pt x="10377" y="11060"/>
                    <a:pt x="10483" y="11060"/>
                  </a:cubicBezTo>
                  <a:lnTo>
                    <a:pt x="10610" y="11060"/>
                  </a:lnTo>
                  <a:cubicBezTo>
                    <a:pt x="10694" y="11060"/>
                    <a:pt x="10768" y="11011"/>
                    <a:pt x="10803" y="10933"/>
                  </a:cubicBezTo>
                  <a:cubicBezTo>
                    <a:pt x="10828" y="10877"/>
                    <a:pt x="11418" y="9527"/>
                    <a:pt x="11499" y="8377"/>
                  </a:cubicBezTo>
                  <a:cubicBezTo>
                    <a:pt x="11524" y="8004"/>
                    <a:pt x="11404" y="7438"/>
                    <a:pt x="11148" y="6696"/>
                  </a:cubicBezTo>
                  <a:cubicBezTo>
                    <a:pt x="11014" y="6316"/>
                    <a:pt x="10880" y="5989"/>
                    <a:pt x="10810" y="5824"/>
                  </a:cubicBezTo>
                  <a:cubicBezTo>
                    <a:pt x="10940" y="5750"/>
                    <a:pt x="11049" y="5680"/>
                    <a:pt x="11137" y="5620"/>
                  </a:cubicBezTo>
                  <a:close/>
                  <a:moveTo>
                    <a:pt x="3285" y="1"/>
                  </a:moveTo>
                  <a:cubicBezTo>
                    <a:pt x="3235" y="1"/>
                    <a:pt x="3182" y="5"/>
                    <a:pt x="3127" y="15"/>
                  </a:cubicBezTo>
                  <a:lnTo>
                    <a:pt x="2304" y="15"/>
                  </a:lnTo>
                  <a:cubicBezTo>
                    <a:pt x="2065" y="15"/>
                    <a:pt x="1839" y="110"/>
                    <a:pt x="1674" y="275"/>
                  </a:cubicBezTo>
                  <a:lnTo>
                    <a:pt x="1467" y="482"/>
                  </a:lnTo>
                  <a:lnTo>
                    <a:pt x="746" y="602"/>
                  </a:lnTo>
                  <a:cubicBezTo>
                    <a:pt x="313" y="672"/>
                    <a:pt x="0" y="1045"/>
                    <a:pt x="0" y="1481"/>
                  </a:cubicBezTo>
                  <a:lnTo>
                    <a:pt x="0" y="1583"/>
                  </a:lnTo>
                  <a:cubicBezTo>
                    <a:pt x="0" y="1826"/>
                    <a:pt x="197" y="2023"/>
                    <a:pt x="440" y="2023"/>
                  </a:cubicBezTo>
                  <a:lnTo>
                    <a:pt x="2019" y="2023"/>
                  </a:lnTo>
                  <a:lnTo>
                    <a:pt x="2019" y="3767"/>
                  </a:lnTo>
                  <a:cubicBezTo>
                    <a:pt x="2019" y="4453"/>
                    <a:pt x="2363" y="5131"/>
                    <a:pt x="2968" y="5624"/>
                  </a:cubicBezTo>
                  <a:cubicBezTo>
                    <a:pt x="3598" y="6133"/>
                    <a:pt x="4463" y="6415"/>
                    <a:pt x="5409" y="6418"/>
                  </a:cubicBezTo>
                  <a:cubicBezTo>
                    <a:pt x="5416" y="6418"/>
                    <a:pt x="5426" y="6422"/>
                    <a:pt x="5426" y="6432"/>
                  </a:cubicBezTo>
                  <a:lnTo>
                    <a:pt x="5426" y="10641"/>
                  </a:lnTo>
                  <a:cubicBezTo>
                    <a:pt x="5173" y="10673"/>
                    <a:pt x="4962" y="10849"/>
                    <a:pt x="4881" y="11088"/>
                  </a:cubicBezTo>
                  <a:lnTo>
                    <a:pt x="4758" y="11457"/>
                  </a:lnTo>
                  <a:cubicBezTo>
                    <a:pt x="4712" y="11594"/>
                    <a:pt x="4814" y="11735"/>
                    <a:pt x="4959" y="11735"/>
                  </a:cubicBezTo>
                  <a:lnTo>
                    <a:pt x="6316" y="11735"/>
                  </a:lnTo>
                  <a:cubicBezTo>
                    <a:pt x="6428" y="11735"/>
                    <a:pt x="6520" y="11651"/>
                    <a:pt x="6527" y="11538"/>
                  </a:cubicBezTo>
                  <a:lnTo>
                    <a:pt x="6784" y="7972"/>
                  </a:lnTo>
                  <a:cubicBezTo>
                    <a:pt x="7061" y="8845"/>
                    <a:pt x="7276" y="9738"/>
                    <a:pt x="7427" y="10645"/>
                  </a:cubicBezTo>
                  <a:cubicBezTo>
                    <a:pt x="7188" y="10687"/>
                    <a:pt x="6991" y="10859"/>
                    <a:pt x="6917" y="11088"/>
                  </a:cubicBezTo>
                  <a:lnTo>
                    <a:pt x="6794" y="11457"/>
                  </a:lnTo>
                  <a:cubicBezTo>
                    <a:pt x="6748" y="11594"/>
                    <a:pt x="6850" y="11735"/>
                    <a:pt x="6995" y="11735"/>
                  </a:cubicBezTo>
                  <a:lnTo>
                    <a:pt x="8348" y="11735"/>
                  </a:lnTo>
                  <a:cubicBezTo>
                    <a:pt x="8472" y="11735"/>
                    <a:pt x="8570" y="11630"/>
                    <a:pt x="8559" y="11507"/>
                  </a:cubicBezTo>
                  <a:lnTo>
                    <a:pt x="8334" y="8753"/>
                  </a:lnTo>
                  <a:cubicBezTo>
                    <a:pt x="8334" y="8739"/>
                    <a:pt x="8331" y="8729"/>
                    <a:pt x="8327" y="8718"/>
                  </a:cubicBezTo>
                  <a:lnTo>
                    <a:pt x="7800" y="6700"/>
                  </a:lnTo>
                  <a:cubicBezTo>
                    <a:pt x="8341" y="6650"/>
                    <a:pt x="8876" y="6552"/>
                    <a:pt x="9396" y="6404"/>
                  </a:cubicBezTo>
                  <a:cubicBezTo>
                    <a:pt x="9639" y="6327"/>
                    <a:pt x="9563" y="5988"/>
                    <a:pt x="9342" y="5988"/>
                  </a:cubicBezTo>
                  <a:cubicBezTo>
                    <a:pt x="9323" y="5988"/>
                    <a:pt x="9302" y="5991"/>
                    <a:pt x="9280" y="5996"/>
                  </a:cubicBezTo>
                  <a:cubicBezTo>
                    <a:pt x="8519" y="6211"/>
                    <a:pt x="7730" y="6320"/>
                    <a:pt x="6937" y="6320"/>
                  </a:cubicBezTo>
                  <a:cubicBezTo>
                    <a:pt x="6925" y="6320"/>
                    <a:pt x="6912" y="6320"/>
                    <a:pt x="6900" y="6320"/>
                  </a:cubicBezTo>
                  <a:lnTo>
                    <a:pt x="6942" y="5747"/>
                  </a:lnTo>
                  <a:cubicBezTo>
                    <a:pt x="6951" y="5598"/>
                    <a:pt x="6838" y="5519"/>
                    <a:pt x="6726" y="5519"/>
                  </a:cubicBezTo>
                  <a:cubicBezTo>
                    <a:pt x="6627" y="5519"/>
                    <a:pt x="6528" y="5582"/>
                    <a:pt x="6520" y="5715"/>
                  </a:cubicBezTo>
                  <a:lnTo>
                    <a:pt x="6119" y="11313"/>
                  </a:lnTo>
                  <a:lnTo>
                    <a:pt x="5254" y="11313"/>
                  </a:lnTo>
                  <a:lnTo>
                    <a:pt x="5282" y="11222"/>
                  </a:lnTo>
                  <a:cubicBezTo>
                    <a:pt x="5316" y="11126"/>
                    <a:pt x="5404" y="11060"/>
                    <a:pt x="5503" y="11060"/>
                  </a:cubicBezTo>
                  <a:cubicBezTo>
                    <a:pt x="5506" y="11060"/>
                    <a:pt x="5508" y="11060"/>
                    <a:pt x="5511" y="11060"/>
                  </a:cubicBezTo>
                  <a:lnTo>
                    <a:pt x="5637" y="11060"/>
                  </a:lnTo>
                  <a:cubicBezTo>
                    <a:pt x="5753" y="11056"/>
                    <a:pt x="5848" y="10965"/>
                    <a:pt x="5848" y="10845"/>
                  </a:cubicBezTo>
                  <a:lnTo>
                    <a:pt x="5848" y="6432"/>
                  </a:lnTo>
                  <a:cubicBezTo>
                    <a:pt x="5848" y="6192"/>
                    <a:pt x="5651" y="5996"/>
                    <a:pt x="5412" y="5996"/>
                  </a:cubicBezTo>
                  <a:cubicBezTo>
                    <a:pt x="5409" y="5996"/>
                    <a:pt x="5407" y="5996"/>
                    <a:pt x="5405" y="5996"/>
                  </a:cubicBezTo>
                  <a:cubicBezTo>
                    <a:pt x="3548" y="5996"/>
                    <a:pt x="2441" y="4864"/>
                    <a:pt x="2441" y="3767"/>
                  </a:cubicBezTo>
                  <a:lnTo>
                    <a:pt x="2441" y="1808"/>
                  </a:lnTo>
                  <a:cubicBezTo>
                    <a:pt x="2441" y="1692"/>
                    <a:pt x="2346" y="1597"/>
                    <a:pt x="2230" y="1597"/>
                  </a:cubicBezTo>
                  <a:lnTo>
                    <a:pt x="440" y="1597"/>
                  </a:lnTo>
                  <a:cubicBezTo>
                    <a:pt x="433" y="1597"/>
                    <a:pt x="426" y="1590"/>
                    <a:pt x="426" y="1583"/>
                  </a:cubicBezTo>
                  <a:lnTo>
                    <a:pt x="426" y="1481"/>
                  </a:lnTo>
                  <a:cubicBezTo>
                    <a:pt x="426" y="1253"/>
                    <a:pt x="591" y="1056"/>
                    <a:pt x="816" y="1020"/>
                  </a:cubicBezTo>
                  <a:lnTo>
                    <a:pt x="1607" y="887"/>
                  </a:lnTo>
                  <a:cubicBezTo>
                    <a:pt x="1650" y="880"/>
                    <a:pt x="1688" y="859"/>
                    <a:pt x="1720" y="827"/>
                  </a:cubicBezTo>
                  <a:lnTo>
                    <a:pt x="1973" y="574"/>
                  </a:lnTo>
                  <a:cubicBezTo>
                    <a:pt x="2058" y="489"/>
                    <a:pt x="2173" y="440"/>
                    <a:pt x="2291" y="440"/>
                  </a:cubicBezTo>
                  <a:cubicBezTo>
                    <a:pt x="2295" y="440"/>
                    <a:pt x="2300" y="440"/>
                    <a:pt x="2304" y="440"/>
                  </a:cubicBezTo>
                  <a:lnTo>
                    <a:pt x="2574" y="440"/>
                  </a:lnTo>
                  <a:cubicBezTo>
                    <a:pt x="2602" y="533"/>
                    <a:pt x="2688" y="590"/>
                    <a:pt x="2777" y="590"/>
                  </a:cubicBezTo>
                  <a:cubicBezTo>
                    <a:pt x="2813" y="590"/>
                    <a:pt x="2850" y="580"/>
                    <a:pt x="2884" y="560"/>
                  </a:cubicBezTo>
                  <a:cubicBezTo>
                    <a:pt x="3050" y="461"/>
                    <a:pt x="3186" y="426"/>
                    <a:pt x="3295" y="426"/>
                  </a:cubicBezTo>
                  <a:cubicBezTo>
                    <a:pt x="3387" y="426"/>
                    <a:pt x="3461" y="450"/>
                    <a:pt x="3517" y="482"/>
                  </a:cubicBezTo>
                  <a:lnTo>
                    <a:pt x="3056" y="866"/>
                  </a:lnTo>
                  <a:cubicBezTo>
                    <a:pt x="2916" y="982"/>
                    <a:pt x="2982" y="1210"/>
                    <a:pt x="3165" y="1235"/>
                  </a:cubicBezTo>
                  <a:lnTo>
                    <a:pt x="3165" y="3394"/>
                  </a:lnTo>
                  <a:cubicBezTo>
                    <a:pt x="3165" y="4009"/>
                    <a:pt x="3665" y="4509"/>
                    <a:pt x="4280" y="4509"/>
                  </a:cubicBezTo>
                  <a:lnTo>
                    <a:pt x="4399" y="4509"/>
                  </a:lnTo>
                  <a:cubicBezTo>
                    <a:pt x="5029" y="4509"/>
                    <a:pt x="5472" y="4017"/>
                    <a:pt x="5634" y="3806"/>
                  </a:cubicBezTo>
                  <a:cubicBezTo>
                    <a:pt x="5950" y="3391"/>
                    <a:pt x="6182" y="2789"/>
                    <a:pt x="6404" y="2209"/>
                  </a:cubicBezTo>
                  <a:cubicBezTo>
                    <a:pt x="6646" y="1583"/>
                    <a:pt x="6917" y="873"/>
                    <a:pt x="7202" y="788"/>
                  </a:cubicBezTo>
                  <a:cubicBezTo>
                    <a:pt x="7256" y="773"/>
                    <a:pt x="7302" y="765"/>
                    <a:pt x="7343" y="765"/>
                  </a:cubicBezTo>
                  <a:cubicBezTo>
                    <a:pt x="7494" y="765"/>
                    <a:pt x="7569" y="875"/>
                    <a:pt x="7705" y="1108"/>
                  </a:cubicBezTo>
                  <a:cubicBezTo>
                    <a:pt x="7856" y="1365"/>
                    <a:pt x="8064" y="1717"/>
                    <a:pt x="8545" y="1724"/>
                  </a:cubicBezTo>
                  <a:cubicBezTo>
                    <a:pt x="8551" y="1724"/>
                    <a:pt x="8557" y="1724"/>
                    <a:pt x="8563" y="1724"/>
                  </a:cubicBezTo>
                  <a:cubicBezTo>
                    <a:pt x="9126" y="1724"/>
                    <a:pt x="9313" y="1394"/>
                    <a:pt x="9453" y="1154"/>
                  </a:cubicBezTo>
                  <a:cubicBezTo>
                    <a:pt x="9572" y="943"/>
                    <a:pt x="9628" y="859"/>
                    <a:pt x="9836" y="859"/>
                  </a:cubicBezTo>
                  <a:cubicBezTo>
                    <a:pt x="10170" y="859"/>
                    <a:pt x="10349" y="1045"/>
                    <a:pt x="10694" y="1439"/>
                  </a:cubicBezTo>
                  <a:cubicBezTo>
                    <a:pt x="10926" y="1703"/>
                    <a:pt x="11214" y="2033"/>
                    <a:pt x="11650" y="2353"/>
                  </a:cubicBezTo>
                  <a:cubicBezTo>
                    <a:pt x="12354" y="2867"/>
                    <a:pt x="13110" y="3521"/>
                    <a:pt x="13110" y="4751"/>
                  </a:cubicBezTo>
                  <a:lnTo>
                    <a:pt x="13110" y="7185"/>
                  </a:lnTo>
                  <a:cubicBezTo>
                    <a:pt x="13110" y="7406"/>
                    <a:pt x="13173" y="7621"/>
                    <a:pt x="13296" y="7804"/>
                  </a:cubicBezTo>
                  <a:lnTo>
                    <a:pt x="13556" y="8194"/>
                  </a:lnTo>
                  <a:lnTo>
                    <a:pt x="13349" y="11317"/>
                  </a:lnTo>
                  <a:lnTo>
                    <a:pt x="12484" y="11317"/>
                  </a:lnTo>
                  <a:lnTo>
                    <a:pt x="12515" y="11225"/>
                  </a:lnTo>
                  <a:cubicBezTo>
                    <a:pt x="12547" y="11127"/>
                    <a:pt x="12638" y="11060"/>
                    <a:pt x="12744" y="11060"/>
                  </a:cubicBezTo>
                  <a:lnTo>
                    <a:pt x="12871" y="11060"/>
                  </a:lnTo>
                  <a:cubicBezTo>
                    <a:pt x="12987" y="11060"/>
                    <a:pt x="13082" y="10965"/>
                    <a:pt x="13082" y="10849"/>
                  </a:cubicBezTo>
                  <a:lnTo>
                    <a:pt x="13082" y="8816"/>
                  </a:lnTo>
                  <a:cubicBezTo>
                    <a:pt x="13082" y="8778"/>
                    <a:pt x="13071" y="8746"/>
                    <a:pt x="13053" y="8714"/>
                  </a:cubicBezTo>
                  <a:lnTo>
                    <a:pt x="11911" y="6619"/>
                  </a:lnTo>
                  <a:cubicBezTo>
                    <a:pt x="11780" y="6376"/>
                    <a:pt x="11682" y="6116"/>
                    <a:pt x="11622" y="5849"/>
                  </a:cubicBezTo>
                  <a:lnTo>
                    <a:pt x="11348" y="4621"/>
                  </a:lnTo>
                  <a:cubicBezTo>
                    <a:pt x="11321" y="4506"/>
                    <a:pt x="11234" y="4456"/>
                    <a:pt x="11147" y="4456"/>
                  </a:cubicBezTo>
                  <a:cubicBezTo>
                    <a:pt x="11025" y="4456"/>
                    <a:pt x="10902" y="4553"/>
                    <a:pt x="10937" y="4713"/>
                  </a:cubicBezTo>
                  <a:lnTo>
                    <a:pt x="11039" y="5173"/>
                  </a:lnTo>
                  <a:cubicBezTo>
                    <a:pt x="10761" y="5377"/>
                    <a:pt x="10462" y="5546"/>
                    <a:pt x="10145" y="5683"/>
                  </a:cubicBezTo>
                  <a:cubicBezTo>
                    <a:pt x="9921" y="5784"/>
                    <a:pt x="10024" y="6092"/>
                    <a:pt x="10224" y="6092"/>
                  </a:cubicBezTo>
                  <a:cubicBezTo>
                    <a:pt x="10253" y="6092"/>
                    <a:pt x="10285" y="6085"/>
                    <a:pt x="10318" y="6070"/>
                  </a:cubicBezTo>
                  <a:cubicBezTo>
                    <a:pt x="10360" y="6053"/>
                    <a:pt x="10395" y="6035"/>
                    <a:pt x="10434" y="6017"/>
                  </a:cubicBezTo>
                  <a:cubicBezTo>
                    <a:pt x="10669" y="6576"/>
                    <a:pt x="11116" y="7765"/>
                    <a:pt x="11074" y="8349"/>
                  </a:cubicBezTo>
                  <a:cubicBezTo>
                    <a:pt x="11014" y="9231"/>
                    <a:pt x="10613" y="10283"/>
                    <a:pt x="10469" y="10638"/>
                  </a:cubicBezTo>
                  <a:cubicBezTo>
                    <a:pt x="10188" y="10641"/>
                    <a:pt x="9941" y="10824"/>
                    <a:pt x="9853" y="11092"/>
                  </a:cubicBezTo>
                  <a:lnTo>
                    <a:pt x="9730" y="11461"/>
                  </a:lnTo>
                  <a:cubicBezTo>
                    <a:pt x="9685" y="11594"/>
                    <a:pt x="9787" y="11739"/>
                    <a:pt x="9931" y="11739"/>
                  </a:cubicBezTo>
                  <a:lnTo>
                    <a:pt x="11060" y="11739"/>
                  </a:lnTo>
                  <a:cubicBezTo>
                    <a:pt x="11144" y="11739"/>
                    <a:pt x="11221" y="11686"/>
                    <a:pt x="11253" y="11605"/>
                  </a:cubicBezTo>
                  <a:lnTo>
                    <a:pt x="12385" y="8894"/>
                  </a:lnTo>
                  <a:cubicBezTo>
                    <a:pt x="12396" y="8866"/>
                    <a:pt x="12403" y="8834"/>
                    <a:pt x="12399" y="8802"/>
                  </a:cubicBezTo>
                  <a:lnTo>
                    <a:pt x="12378" y="8359"/>
                  </a:lnTo>
                  <a:lnTo>
                    <a:pt x="12656" y="8866"/>
                  </a:lnTo>
                  <a:lnTo>
                    <a:pt x="12656" y="10641"/>
                  </a:lnTo>
                  <a:cubicBezTo>
                    <a:pt x="12403" y="10673"/>
                    <a:pt x="12192" y="10845"/>
                    <a:pt x="12111" y="11088"/>
                  </a:cubicBezTo>
                  <a:lnTo>
                    <a:pt x="11988" y="11457"/>
                  </a:lnTo>
                  <a:cubicBezTo>
                    <a:pt x="11942" y="11594"/>
                    <a:pt x="12044" y="11735"/>
                    <a:pt x="12188" y="11735"/>
                  </a:cubicBezTo>
                  <a:lnTo>
                    <a:pt x="13546" y="11735"/>
                  </a:lnTo>
                  <a:cubicBezTo>
                    <a:pt x="13658" y="11735"/>
                    <a:pt x="13750" y="11651"/>
                    <a:pt x="13757" y="11538"/>
                  </a:cubicBezTo>
                  <a:lnTo>
                    <a:pt x="13982" y="8148"/>
                  </a:lnTo>
                  <a:cubicBezTo>
                    <a:pt x="13985" y="8103"/>
                    <a:pt x="13975" y="8057"/>
                    <a:pt x="13947" y="8018"/>
                  </a:cubicBezTo>
                  <a:lnTo>
                    <a:pt x="13648" y="7568"/>
                  </a:lnTo>
                  <a:cubicBezTo>
                    <a:pt x="13570" y="7452"/>
                    <a:pt x="13532" y="7318"/>
                    <a:pt x="13532" y="7181"/>
                  </a:cubicBezTo>
                  <a:lnTo>
                    <a:pt x="13532" y="4920"/>
                  </a:lnTo>
                  <a:cubicBezTo>
                    <a:pt x="13693" y="5050"/>
                    <a:pt x="13785" y="5247"/>
                    <a:pt x="13785" y="5458"/>
                  </a:cubicBezTo>
                  <a:lnTo>
                    <a:pt x="13785" y="6499"/>
                  </a:lnTo>
                  <a:cubicBezTo>
                    <a:pt x="13785" y="6735"/>
                    <a:pt x="13880" y="6963"/>
                    <a:pt x="14045" y="7129"/>
                  </a:cubicBezTo>
                  <a:lnTo>
                    <a:pt x="14073" y="7157"/>
                  </a:lnTo>
                  <a:cubicBezTo>
                    <a:pt x="14119" y="7200"/>
                    <a:pt x="14170" y="7219"/>
                    <a:pt x="14218" y="7219"/>
                  </a:cubicBezTo>
                  <a:cubicBezTo>
                    <a:pt x="14381" y="7219"/>
                    <a:pt x="14518" y="7012"/>
                    <a:pt x="14372" y="6858"/>
                  </a:cubicBezTo>
                  <a:lnTo>
                    <a:pt x="14376" y="6858"/>
                  </a:lnTo>
                  <a:lnTo>
                    <a:pt x="14347" y="6830"/>
                  </a:lnTo>
                  <a:cubicBezTo>
                    <a:pt x="14260" y="6742"/>
                    <a:pt x="14210" y="6622"/>
                    <a:pt x="14210" y="6499"/>
                  </a:cubicBezTo>
                  <a:lnTo>
                    <a:pt x="14210" y="5458"/>
                  </a:lnTo>
                  <a:cubicBezTo>
                    <a:pt x="14210" y="5082"/>
                    <a:pt x="14024" y="4734"/>
                    <a:pt x="13715" y="4530"/>
                  </a:cubicBezTo>
                  <a:lnTo>
                    <a:pt x="13514" y="4396"/>
                  </a:lnTo>
                  <a:cubicBezTo>
                    <a:pt x="13391" y="3253"/>
                    <a:pt x="12670" y="2571"/>
                    <a:pt x="11900" y="2005"/>
                  </a:cubicBezTo>
                  <a:cubicBezTo>
                    <a:pt x="11503" y="1717"/>
                    <a:pt x="11242" y="1418"/>
                    <a:pt x="11014" y="1158"/>
                  </a:cubicBezTo>
                  <a:cubicBezTo>
                    <a:pt x="10669" y="767"/>
                    <a:pt x="10377" y="430"/>
                    <a:pt x="9836" y="430"/>
                  </a:cubicBezTo>
                  <a:cubicBezTo>
                    <a:pt x="9375" y="430"/>
                    <a:pt x="9206" y="725"/>
                    <a:pt x="9083" y="943"/>
                  </a:cubicBezTo>
                  <a:cubicBezTo>
                    <a:pt x="8962" y="1155"/>
                    <a:pt x="8881" y="1298"/>
                    <a:pt x="8561" y="1298"/>
                  </a:cubicBezTo>
                  <a:cubicBezTo>
                    <a:pt x="8557" y="1298"/>
                    <a:pt x="8553" y="1298"/>
                    <a:pt x="8549" y="1298"/>
                  </a:cubicBezTo>
                  <a:cubicBezTo>
                    <a:pt x="8317" y="1295"/>
                    <a:pt x="8222" y="1151"/>
                    <a:pt x="8067" y="890"/>
                  </a:cubicBezTo>
                  <a:cubicBezTo>
                    <a:pt x="7927" y="654"/>
                    <a:pt x="7743" y="342"/>
                    <a:pt x="7350" y="342"/>
                  </a:cubicBezTo>
                  <a:cubicBezTo>
                    <a:pt x="7270" y="342"/>
                    <a:pt x="7181" y="355"/>
                    <a:pt x="7083" y="384"/>
                  </a:cubicBezTo>
                  <a:cubicBezTo>
                    <a:pt x="6597" y="525"/>
                    <a:pt x="6326" y="1235"/>
                    <a:pt x="6010" y="2058"/>
                  </a:cubicBezTo>
                  <a:cubicBezTo>
                    <a:pt x="5799" y="2610"/>
                    <a:pt x="5577" y="3180"/>
                    <a:pt x="5300" y="3545"/>
                  </a:cubicBezTo>
                  <a:cubicBezTo>
                    <a:pt x="5201" y="3672"/>
                    <a:pt x="4853" y="4087"/>
                    <a:pt x="4399" y="4087"/>
                  </a:cubicBezTo>
                  <a:lnTo>
                    <a:pt x="4280" y="4087"/>
                  </a:lnTo>
                  <a:cubicBezTo>
                    <a:pt x="3897" y="4083"/>
                    <a:pt x="3587" y="3774"/>
                    <a:pt x="3587" y="3394"/>
                  </a:cubicBezTo>
                  <a:lnTo>
                    <a:pt x="3587" y="971"/>
                  </a:lnTo>
                  <a:lnTo>
                    <a:pt x="3963" y="658"/>
                  </a:lnTo>
                  <a:cubicBezTo>
                    <a:pt x="4044" y="588"/>
                    <a:pt x="4065" y="472"/>
                    <a:pt x="4009" y="381"/>
                  </a:cubicBezTo>
                  <a:cubicBezTo>
                    <a:pt x="4006" y="377"/>
                    <a:pt x="3756" y="1"/>
                    <a:pt x="32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237" name="Google Shape;20237;p141"/>
          <p:cNvGrpSpPr/>
          <p:nvPr/>
        </p:nvGrpSpPr>
        <p:grpSpPr>
          <a:xfrm>
            <a:off x="7118514" y="3500536"/>
            <a:ext cx="380317" cy="360972"/>
            <a:chOff x="7118514" y="3348136"/>
            <a:chExt cx="380317" cy="360972"/>
          </a:xfrm>
        </p:grpSpPr>
        <p:sp>
          <p:nvSpPr>
            <p:cNvPr id="20238" name="Google Shape;20238;p141"/>
            <p:cNvSpPr/>
            <p:nvPr/>
          </p:nvSpPr>
          <p:spPr>
            <a:xfrm>
              <a:off x="7143023" y="3353405"/>
              <a:ext cx="350382" cy="350382"/>
            </a:xfrm>
            <a:custGeom>
              <a:avLst/>
              <a:gdLst/>
              <a:ahLst/>
              <a:cxnLst/>
              <a:rect l="l" t="t" r="r" b="b"/>
              <a:pathLst>
                <a:path w="13367" h="13367" extrusionOk="0">
                  <a:moveTo>
                    <a:pt x="6682" y="1"/>
                  </a:moveTo>
                  <a:cubicBezTo>
                    <a:pt x="2993" y="1"/>
                    <a:pt x="0" y="2993"/>
                    <a:pt x="0" y="6685"/>
                  </a:cubicBezTo>
                  <a:cubicBezTo>
                    <a:pt x="0" y="10374"/>
                    <a:pt x="2993" y="13367"/>
                    <a:pt x="6682" y="13367"/>
                  </a:cubicBezTo>
                  <a:cubicBezTo>
                    <a:pt x="10374" y="13367"/>
                    <a:pt x="13366" y="10374"/>
                    <a:pt x="13366" y="6685"/>
                  </a:cubicBezTo>
                  <a:cubicBezTo>
                    <a:pt x="13366" y="2993"/>
                    <a:pt x="10374" y="1"/>
                    <a:pt x="6682" y="1"/>
                  </a:cubicBezTo>
                  <a:close/>
                </a:path>
              </a:pathLst>
            </a:custGeom>
            <a:solidFill>
              <a:srgbClr val="BACA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9" name="Google Shape;20239;p141"/>
            <p:cNvSpPr/>
            <p:nvPr/>
          </p:nvSpPr>
          <p:spPr>
            <a:xfrm>
              <a:off x="7137964" y="3379408"/>
              <a:ext cx="329439" cy="324380"/>
            </a:xfrm>
            <a:custGeom>
              <a:avLst/>
              <a:gdLst/>
              <a:ahLst/>
              <a:cxnLst/>
              <a:rect l="l" t="t" r="r" b="b"/>
              <a:pathLst>
                <a:path w="12568" h="12375" extrusionOk="0">
                  <a:moveTo>
                    <a:pt x="3376" y="0"/>
                  </a:moveTo>
                  <a:lnTo>
                    <a:pt x="3376" y="0"/>
                  </a:lnTo>
                  <a:cubicBezTo>
                    <a:pt x="1632" y="1069"/>
                    <a:pt x="478" y="2880"/>
                    <a:pt x="239" y="4913"/>
                  </a:cubicBezTo>
                  <a:cubicBezTo>
                    <a:pt x="0" y="6942"/>
                    <a:pt x="703" y="8971"/>
                    <a:pt x="2149" y="10419"/>
                  </a:cubicBezTo>
                  <a:cubicBezTo>
                    <a:pt x="3411" y="11679"/>
                    <a:pt x="5114" y="12375"/>
                    <a:pt x="6874" y="12375"/>
                  </a:cubicBezTo>
                  <a:cubicBezTo>
                    <a:pt x="7133" y="12375"/>
                    <a:pt x="7394" y="12360"/>
                    <a:pt x="7655" y="12329"/>
                  </a:cubicBezTo>
                  <a:cubicBezTo>
                    <a:pt x="9688" y="12090"/>
                    <a:pt x="11499" y="10936"/>
                    <a:pt x="12568" y="9192"/>
                  </a:cubicBezTo>
                  <a:lnTo>
                    <a:pt x="12568" y="9192"/>
                  </a:lnTo>
                  <a:cubicBezTo>
                    <a:pt x="11522" y="9839"/>
                    <a:pt x="10315" y="10184"/>
                    <a:pt x="9088" y="10184"/>
                  </a:cubicBezTo>
                  <a:cubicBezTo>
                    <a:pt x="9081" y="10184"/>
                    <a:pt x="9075" y="10184"/>
                    <a:pt x="9069" y="10184"/>
                  </a:cubicBezTo>
                  <a:cubicBezTo>
                    <a:pt x="6646" y="10184"/>
                    <a:pt x="4413" y="8876"/>
                    <a:pt x="3232" y="6762"/>
                  </a:cubicBezTo>
                  <a:cubicBezTo>
                    <a:pt x="2054" y="4649"/>
                    <a:pt x="2106" y="2061"/>
                    <a:pt x="3376" y="0"/>
                  </a:cubicBezTo>
                  <a:close/>
                </a:path>
              </a:pathLst>
            </a:custGeom>
            <a:solidFill>
              <a:srgbClr val="7896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0" name="Google Shape;20240;p141"/>
            <p:cNvSpPr/>
            <p:nvPr/>
          </p:nvSpPr>
          <p:spPr>
            <a:xfrm>
              <a:off x="7143678" y="3543655"/>
              <a:ext cx="33945" cy="82071"/>
            </a:xfrm>
            <a:custGeom>
              <a:avLst/>
              <a:gdLst/>
              <a:ahLst/>
              <a:cxnLst/>
              <a:rect l="l" t="t" r="r" b="b"/>
              <a:pathLst>
                <a:path w="1295" h="3131" extrusionOk="0">
                  <a:moveTo>
                    <a:pt x="0" y="0"/>
                  </a:moveTo>
                  <a:lnTo>
                    <a:pt x="0" y="0"/>
                  </a:lnTo>
                  <a:cubicBezTo>
                    <a:pt x="95" y="1119"/>
                    <a:pt x="471" y="2195"/>
                    <a:pt x="1094" y="3130"/>
                  </a:cubicBezTo>
                  <a:lnTo>
                    <a:pt x="1280" y="1435"/>
                  </a:lnTo>
                  <a:cubicBezTo>
                    <a:pt x="1294" y="1302"/>
                    <a:pt x="1248" y="1168"/>
                    <a:pt x="1150" y="1077"/>
                  </a:cubicBezTo>
                  <a:lnTo>
                    <a:pt x="0" y="0"/>
                  </a:ln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1" name="Google Shape;20241;p141"/>
            <p:cNvSpPr/>
            <p:nvPr/>
          </p:nvSpPr>
          <p:spPr>
            <a:xfrm>
              <a:off x="7214190" y="3353405"/>
              <a:ext cx="279294" cy="288862"/>
            </a:xfrm>
            <a:custGeom>
              <a:avLst/>
              <a:gdLst/>
              <a:ahLst/>
              <a:cxnLst/>
              <a:rect l="l" t="t" r="r" b="b"/>
              <a:pathLst>
                <a:path w="10655" h="11020" extrusionOk="0">
                  <a:moveTo>
                    <a:pt x="5921" y="2663"/>
                  </a:moveTo>
                  <a:cubicBezTo>
                    <a:pt x="6065" y="2663"/>
                    <a:pt x="6193" y="2768"/>
                    <a:pt x="6217" y="2916"/>
                  </a:cubicBezTo>
                  <a:cubicBezTo>
                    <a:pt x="6245" y="3088"/>
                    <a:pt x="6126" y="3246"/>
                    <a:pt x="5953" y="3264"/>
                  </a:cubicBezTo>
                  <a:lnTo>
                    <a:pt x="5134" y="3355"/>
                  </a:lnTo>
                  <a:lnTo>
                    <a:pt x="5134" y="3355"/>
                  </a:lnTo>
                  <a:lnTo>
                    <a:pt x="5271" y="2997"/>
                  </a:lnTo>
                  <a:cubicBezTo>
                    <a:pt x="5324" y="2856"/>
                    <a:pt x="5444" y="2754"/>
                    <a:pt x="5588" y="2726"/>
                  </a:cubicBezTo>
                  <a:lnTo>
                    <a:pt x="5859" y="2670"/>
                  </a:lnTo>
                  <a:cubicBezTo>
                    <a:pt x="5879" y="2665"/>
                    <a:pt x="5900" y="2663"/>
                    <a:pt x="5921" y="2663"/>
                  </a:cubicBezTo>
                  <a:close/>
                  <a:moveTo>
                    <a:pt x="3780" y="2842"/>
                  </a:moveTo>
                  <a:lnTo>
                    <a:pt x="4104" y="3334"/>
                  </a:lnTo>
                  <a:cubicBezTo>
                    <a:pt x="4186" y="3457"/>
                    <a:pt x="4319" y="3527"/>
                    <a:pt x="4459" y="3527"/>
                  </a:cubicBezTo>
                  <a:cubicBezTo>
                    <a:pt x="4499" y="3527"/>
                    <a:pt x="4539" y="3522"/>
                    <a:pt x="4579" y="3510"/>
                  </a:cubicBezTo>
                  <a:lnTo>
                    <a:pt x="5134" y="3355"/>
                  </a:lnTo>
                  <a:lnTo>
                    <a:pt x="5127" y="3637"/>
                  </a:lnTo>
                  <a:lnTo>
                    <a:pt x="5785" y="3971"/>
                  </a:lnTo>
                  <a:lnTo>
                    <a:pt x="5556" y="4308"/>
                  </a:lnTo>
                  <a:lnTo>
                    <a:pt x="3534" y="4308"/>
                  </a:lnTo>
                  <a:lnTo>
                    <a:pt x="1760" y="3610"/>
                  </a:lnTo>
                  <a:lnTo>
                    <a:pt x="2268" y="2898"/>
                  </a:lnTo>
                  <a:lnTo>
                    <a:pt x="3780" y="2842"/>
                  </a:lnTo>
                  <a:close/>
                  <a:moveTo>
                    <a:pt x="3917" y="1"/>
                  </a:moveTo>
                  <a:lnTo>
                    <a:pt x="3555" y="1544"/>
                  </a:lnTo>
                  <a:lnTo>
                    <a:pt x="2124" y="1544"/>
                  </a:lnTo>
                  <a:cubicBezTo>
                    <a:pt x="2019" y="1544"/>
                    <a:pt x="1927" y="1625"/>
                    <a:pt x="1913" y="1731"/>
                  </a:cubicBezTo>
                  <a:lnTo>
                    <a:pt x="1794" y="2624"/>
                  </a:lnTo>
                  <a:lnTo>
                    <a:pt x="1132" y="2659"/>
                  </a:lnTo>
                  <a:cubicBezTo>
                    <a:pt x="1020" y="2662"/>
                    <a:pt x="932" y="2754"/>
                    <a:pt x="928" y="2863"/>
                  </a:cubicBezTo>
                  <a:lnTo>
                    <a:pt x="904" y="3440"/>
                  </a:lnTo>
                  <a:cubicBezTo>
                    <a:pt x="901" y="3564"/>
                    <a:pt x="999" y="3662"/>
                    <a:pt x="1121" y="3662"/>
                  </a:cubicBezTo>
                  <a:cubicBezTo>
                    <a:pt x="1127" y="3662"/>
                    <a:pt x="1133" y="3662"/>
                    <a:pt x="1139" y="3661"/>
                  </a:cubicBezTo>
                  <a:lnTo>
                    <a:pt x="1750" y="3613"/>
                  </a:lnTo>
                  <a:lnTo>
                    <a:pt x="1750" y="3613"/>
                  </a:lnTo>
                  <a:lnTo>
                    <a:pt x="165" y="5078"/>
                  </a:lnTo>
                  <a:cubicBezTo>
                    <a:pt x="49" y="5187"/>
                    <a:pt x="0" y="5346"/>
                    <a:pt x="39" y="5500"/>
                  </a:cubicBezTo>
                  <a:lnTo>
                    <a:pt x="331" y="6692"/>
                  </a:lnTo>
                  <a:cubicBezTo>
                    <a:pt x="376" y="6879"/>
                    <a:pt x="538" y="7009"/>
                    <a:pt x="728" y="7019"/>
                  </a:cubicBezTo>
                  <a:lnTo>
                    <a:pt x="2356" y="7107"/>
                  </a:lnTo>
                  <a:cubicBezTo>
                    <a:pt x="2676" y="7125"/>
                    <a:pt x="2936" y="7375"/>
                    <a:pt x="2964" y="7695"/>
                  </a:cubicBezTo>
                  <a:lnTo>
                    <a:pt x="3105" y="9185"/>
                  </a:lnTo>
                  <a:lnTo>
                    <a:pt x="3650" y="10617"/>
                  </a:lnTo>
                  <a:cubicBezTo>
                    <a:pt x="3749" y="10874"/>
                    <a:pt x="3991" y="11020"/>
                    <a:pt x="4238" y="11020"/>
                  </a:cubicBezTo>
                  <a:cubicBezTo>
                    <a:pt x="4386" y="11020"/>
                    <a:pt x="4535" y="10968"/>
                    <a:pt x="4656" y="10856"/>
                  </a:cubicBezTo>
                  <a:lnTo>
                    <a:pt x="6112" y="9530"/>
                  </a:lnTo>
                  <a:cubicBezTo>
                    <a:pt x="6224" y="9432"/>
                    <a:pt x="6295" y="9294"/>
                    <a:pt x="6316" y="9147"/>
                  </a:cubicBezTo>
                  <a:lnTo>
                    <a:pt x="6470" y="8081"/>
                  </a:lnTo>
                  <a:lnTo>
                    <a:pt x="7525" y="6924"/>
                  </a:lnTo>
                  <a:cubicBezTo>
                    <a:pt x="7638" y="6794"/>
                    <a:pt x="7568" y="6590"/>
                    <a:pt x="7399" y="6566"/>
                  </a:cubicBezTo>
                  <a:lnTo>
                    <a:pt x="7202" y="6534"/>
                  </a:lnTo>
                  <a:lnTo>
                    <a:pt x="7237" y="6464"/>
                  </a:lnTo>
                  <a:lnTo>
                    <a:pt x="8710" y="5476"/>
                  </a:lnTo>
                  <a:lnTo>
                    <a:pt x="8366" y="5008"/>
                  </a:lnTo>
                  <a:lnTo>
                    <a:pt x="8978" y="4941"/>
                  </a:lnTo>
                  <a:cubicBezTo>
                    <a:pt x="8997" y="4938"/>
                    <a:pt x="9016" y="4937"/>
                    <a:pt x="9035" y="4937"/>
                  </a:cubicBezTo>
                  <a:cubicBezTo>
                    <a:pt x="9190" y="4937"/>
                    <a:pt x="9335" y="5025"/>
                    <a:pt x="9410" y="5163"/>
                  </a:cubicBezTo>
                  <a:lnTo>
                    <a:pt x="9839" y="5957"/>
                  </a:lnTo>
                  <a:lnTo>
                    <a:pt x="10138" y="6513"/>
                  </a:lnTo>
                  <a:cubicBezTo>
                    <a:pt x="10191" y="6611"/>
                    <a:pt x="10279" y="6685"/>
                    <a:pt x="10388" y="6717"/>
                  </a:cubicBezTo>
                  <a:lnTo>
                    <a:pt x="10651" y="6819"/>
                  </a:lnTo>
                  <a:cubicBezTo>
                    <a:pt x="10651" y="6777"/>
                    <a:pt x="10655" y="6727"/>
                    <a:pt x="10655" y="6682"/>
                  </a:cubicBezTo>
                  <a:cubicBezTo>
                    <a:pt x="10651" y="2990"/>
                    <a:pt x="7659" y="1"/>
                    <a:pt x="3967" y="1"/>
                  </a:cubicBezTo>
                  <a:close/>
                </a:path>
              </a:pathLst>
            </a:custGeom>
            <a:solidFill>
              <a:srgbClr val="DC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2" name="Google Shape;20242;p141"/>
            <p:cNvSpPr/>
            <p:nvPr/>
          </p:nvSpPr>
          <p:spPr>
            <a:xfrm>
              <a:off x="7118514" y="3348136"/>
              <a:ext cx="380317" cy="360972"/>
            </a:xfrm>
            <a:custGeom>
              <a:avLst/>
              <a:gdLst/>
              <a:ahLst/>
              <a:cxnLst/>
              <a:rect l="l" t="t" r="r" b="b"/>
              <a:pathLst>
                <a:path w="14509" h="13771" extrusionOk="0">
                  <a:moveTo>
                    <a:pt x="9568" y="3074"/>
                  </a:moveTo>
                  <a:cubicBezTo>
                    <a:pt x="9691" y="3078"/>
                    <a:pt x="9702" y="3257"/>
                    <a:pt x="9579" y="3271"/>
                  </a:cubicBezTo>
                  <a:lnTo>
                    <a:pt x="9090" y="3328"/>
                  </a:lnTo>
                  <a:lnTo>
                    <a:pt x="9111" y="3275"/>
                  </a:lnTo>
                  <a:cubicBezTo>
                    <a:pt x="9139" y="3201"/>
                    <a:pt x="9203" y="3145"/>
                    <a:pt x="9280" y="3131"/>
                  </a:cubicBezTo>
                  <a:lnTo>
                    <a:pt x="9547" y="3074"/>
                  </a:lnTo>
                  <a:close/>
                  <a:moveTo>
                    <a:pt x="7124" y="3261"/>
                  </a:moveTo>
                  <a:lnTo>
                    <a:pt x="7124" y="3261"/>
                  </a:lnTo>
                  <a:cubicBezTo>
                    <a:pt x="6906" y="3813"/>
                    <a:pt x="6906" y="3845"/>
                    <a:pt x="6906" y="3883"/>
                  </a:cubicBezTo>
                  <a:cubicBezTo>
                    <a:pt x="6906" y="3996"/>
                    <a:pt x="6998" y="4080"/>
                    <a:pt x="7107" y="4084"/>
                  </a:cubicBezTo>
                  <a:lnTo>
                    <a:pt x="7107" y="4087"/>
                  </a:lnTo>
                  <a:cubicBezTo>
                    <a:pt x="7202" y="4084"/>
                    <a:pt x="7286" y="4017"/>
                    <a:pt x="7304" y="3922"/>
                  </a:cubicBezTo>
                  <a:cubicBezTo>
                    <a:pt x="7318" y="3873"/>
                    <a:pt x="7388" y="3693"/>
                    <a:pt x="7473" y="3482"/>
                  </a:cubicBezTo>
                  <a:lnTo>
                    <a:pt x="7585" y="3655"/>
                  </a:lnTo>
                  <a:cubicBezTo>
                    <a:pt x="7704" y="3835"/>
                    <a:pt x="7904" y="3938"/>
                    <a:pt x="8114" y="3938"/>
                  </a:cubicBezTo>
                  <a:cubicBezTo>
                    <a:pt x="8170" y="3938"/>
                    <a:pt x="8228" y="3931"/>
                    <a:pt x="8285" y="3915"/>
                  </a:cubicBezTo>
                  <a:lnTo>
                    <a:pt x="8577" y="3834"/>
                  </a:lnTo>
                  <a:lnTo>
                    <a:pt x="8577" y="3838"/>
                  </a:lnTo>
                  <a:cubicBezTo>
                    <a:pt x="8573" y="3915"/>
                    <a:pt x="8615" y="3989"/>
                    <a:pt x="8686" y="4024"/>
                  </a:cubicBezTo>
                  <a:lnTo>
                    <a:pt x="9143" y="4256"/>
                  </a:lnTo>
                  <a:lnTo>
                    <a:pt x="9101" y="4316"/>
                  </a:lnTo>
                  <a:lnTo>
                    <a:pt x="7226" y="4316"/>
                  </a:lnTo>
                  <a:lnTo>
                    <a:pt x="5721" y="3725"/>
                  </a:lnTo>
                  <a:lnTo>
                    <a:pt x="6027" y="3303"/>
                  </a:lnTo>
                  <a:lnTo>
                    <a:pt x="7124" y="3261"/>
                  </a:lnTo>
                  <a:close/>
                  <a:moveTo>
                    <a:pt x="1224" y="7959"/>
                  </a:moveTo>
                  <a:lnTo>
                    <a:pt x="1973" y="8680"/>
                  </a:lnTo>
                  <a:cubicBezTo>
                    <a:pt x="2022" y="8729"/>
                    <a:pt x="2047" y="8799"/>
                    <a:pt x="2040" y="8870"/>
                  </a:cubicBezTo>
                  <a:lnTo>
                    <a:pt x="1917" y="9974"/>
                  </a:lnTo>
                  <a:cubicBezTo>
                    <a:pt x="1575" y="9348"/>
                    <a:pt x="1340" y="8666"/>
                    <a:pt x="1224" y="7959"/>
                  </a:cubicBezTo>
                  <a:close/>
                  <a:moveTo>
                    <a:pt x="7652" y="402"/>
                  </a:moveTo>
                  <a:cubicBezTo>
                    <a:pt x="11158" y="420"/>
                    <a:pt x="14013" y="3222"/>
                    <a:pt x="14097" y="6725"/>
                  </a:cubicBezTo>
                  <a:cubicBezTo>
                    <a:pt x="14041" y="6707"/>
                    <a:pt x="13992" y="6668"/>
                    <a:pt x="13964" y="6616"/>
                  </a:cubicBezTo>
                  <a:lnTo>
                    <a:pt x="13665" y="6063"/>
                  </a:lnTo>
                  <a:cubicBezTo>
                    <a:pt x="13624" y="5984"/>
                    <a:pt x="13558" y="5951"/>
                    <a:pt x="13492" y="5951"/>
                  </a:cubicBezTo>
                  <a:cubicBezTo>
                    <a:pt x="13354" y="5951"/>
                    <a:pt x="13217" y="6095"/>
                    <a:pt x="13310" y="6257"/>
                  </a:cubicBezTo>
                  <a:lnTo>
                    <a:pt x="13612" y="6809"/>
                  </a:lnTo>
                  <a:cubicBezTo>
                    <a:pt x="13690" y="6957"/>
                    <a:pt x="13820" y="7062"/>
                    <a:pt x="13978" y="7111"/>
                  </a:cubicBezTo>
                  <a:lnTo>
                    <a:pt x="14094" y="7150"/>
                  </a:lnTo>
                  <a:cubicBezTo>
                    <a:pt x="14034" y="8778"/>
                    <a:pt x="13356" y="10322"/>
                    <a:pt x="12202" y="11472"/>
                  </a:cubicBezTo>
                  <a:cubicBezTo>
                    <a:pt x="10936" y="12736"/>
                    <a:pt x="9277" y="13368"/>
                    <a:pt x="7618" y="13368"/>
                  </a:cubicBezTo>
                  <a:cubicBezTo>
                    <a:pt x="5960" y="13368"/>
                    <a:pt x="4301" y="12736"/>
                    <a:pt x="3035" y="11472"/>
                  </a:cubicBezTo>
                  <a:cubicBezTo>
                    <a:pt x="2746" y="11183"/>
                    <a:pt x="2486" y="10870"/>
                    <a:pt x="2258" y="10536"/>
                  </a:cubicBezTo>
                  <a:lnTo>
                    <a:pt x="2440" y="8915"/>
                  </a:lnTo>
                  <a:cubicBezTo>
                    <a:pt x="2462" y="8722"/>
                    <a:pt x="2391" y="8525"/>
                    <a:pt x="2251" y="8388"/>
                  </a:cubicBezTo>
                  <a:lnTo>
                    <a:pt x="1153" y="7329"/>
                  </a:lnTo>
                  <a:cubicBezTo>
                    <a:pt x="1143" y="7182"/>
                    <a:pt x="1136" y="7034"/>
                    <a:pt x="1136" y="6886"/>
                  </a:cubicBezTo>
                  <a:cubicBezTo>
                    <a:pt x="1139" y="4034"/>
                    <a:pt x="3000" y="1517"/>
                    <a:pt x="5728" y="683"/>
                  </a:cubicBezTo>
                  <a:lnTo>
                    <a:pt x="5728" y="683"/>
                  </a:lnTo>
                  <a:lnTo>
                    <a:pt x="5595" y="1028"/>
                  </a:lnTo>
                  <a:cubicBezTo>
                    <a:pt x="5535" y="1188"/>
                    <a:pt x="5663" y="1303"/>
                    <a:pt x="5789" y="1303"/>
                  </a:cubicBezTo>
                  <a:cubicBezTo>
                    <a:pt x="5863" y="1303"/>
                    <a:pt x="5936" y="1264"/>
                    <a:pt x="5971" y="1172"/>
                  </a:cubicBezTo>
                  <a:lnTo>
                    <a:pt x="6203" y="557"/>
                  </a:lnTo>
                  <a:cubicBezTo>
                    <a:pt x="6541" y="483"/>
                    <a:pt x="6885" y="434"/>
                    <a:pt x="7233" y="416"/>
                  </a:cubicBezTo>
                  <a:lnTo>
                    <a:pt x="7233" y="416"/>
                  </a:lnTo>
                  <a:lnTo>
                    <a:pt x="6949" y="1524"/>
                  </a:lnTo>
                  <a:lnTo>
                    <a:pt x="6871" y="1545"/>
                  </a:lnTo>
                  <a:lnTo>
                    <a:pt x="5774" y="1545"/>
                  </a:lnTo>
                  <a:cubicBezTo>
                    <a:pt x="5567" y="1545"/>
                    <a:pt x="5391" y="1700"/>
                    <a:pt x="5363" y="1907"/>
                  </a:cubicBezTo>
                  <a:lnTo>
                    <a:pt x="5264" y="2631"/>
                  </a:lnTo>
                  <a:lnTo>
                    <a:pt x="4768" y="2656"/>
                  </a:lnTo>
                  <a:cubicBezTo>
                    <a:pt x="4554" y="2667"/>
                    <a:pt x="4382" y="2842"/>
                    <a:pt x="4375" y="3057"/>
                  </a:cubicBezTo>
                  <a:lnTo>
                    <a:pt x="4350" y="3634"/>
                  </a:lnTo>
                  <a:cubicBezTo>
                    <a:pt x="4340" y="3871"/>
                    <a:pt x="4534" y="4068"/>
                    <a:pt x="4768" y="4068"/>
                  </a:cubicBezTo>
                  <a:cubicBezTo>
                    <a:pt x="4780" y="4068"/>
                    <a:pt x="4792" y="4067"/>
                    <a:pt x="4804" y="4066"/>
                  </a:cubicBezTo>
                  <a:lnTo>
                    <a:pt x="4839" y="4063"/>
                  </a:lnTo>
                  <a:lnTo>
                    <a:pt x="4431" y="4439"/>
                  </a:lnTo>
                  <a:cubicBezTo>
                    <a:pt x="4280" y="4582"/>
                    <a:pt x="4410" y="4789"/>
                    <a:pt x="4568" y="4789"/>
                  </a:cubicBezTo>
                  <a:cubicBezTo>
                    <a:pt x="4612" y="4789"/>
                    <a:pt x="4658" y="4773"/>
                    <a:pt x="4702" y="4734"/>
                  </a:cubicBezTo>
                  <a:lnTo>
                    <a:pt x="5451" y="4045"/>
                  </a:lnTo>
                  <a:lnTo>
                    <a:pt x="7110" y="4699"/>
                  </a:lnTo>
                  <a:cubicBezTo>
                    <a:pt x="7135" y="4710"/>
                    <a:pt x="7160" y="4713"/>
                    <a:pt x="7184" y="4713"/>
                  </a:cubicBezTo>
                  <a:lnTo>
                    <a:pt x="9206" y="4713"/>
                  </a:lnTo>
                  <a:cubicBezTo>
                    <a:pt x="9273" y="4713"/>
                    <a:pt x="9336" y="4681"/>
                    <a:pt x="9371" y="4625"/>
                  </a:cubicBezTo>
                  <a:lnTo>
                    <a:pt x="9600" y="4291"/>
                  </a:lnTo>
                  <a:cubicBezTo>
                    <a:pt x="9670" y="4189"/>
                    <a:pt x="9635" y="4052"/>
                    <a:pt x="9526" y="3996"/>
                  </a:cubicBezTo>
                  <a:lnTo>
                    <a:pt x="9016" y="3739"/>
                  </a:lnTo>
                  <a:lnTo>
                    <a:pt x="9625" y="3669"/>
                  </a:lnTo>
                  <a:cubicBezTo>
                    <a:pt x="9909" y="3637"/>
                    <a:pt x="10113" y="3373"/>
                    <a:pt x="10068" y="3089"/>
                  </a:cubicBezTo>
                  <a:cubicBezTo>
                    <a:pt x="10028" y="2840"/>
                    <a:pt x="9813" y="2666"/>
                    <a:pt x="9572" y="2666"/>
                  </a:cubicBezTo>
                  <a:cubicBezTo>
                    <a:pt x="9537" y="2666"/>
                    <a:pt x="9502" y="2670"/>
                    <a:pt x="9466" y="2677"/>
                  </a:cubicBezTo>
                  <a:lnTo>
                    <a:pt x="9196" y="2733"/>
                  </a:lnTo>
                  <a:cubicBezTo>
                    <a:pt x="8985" y="2776"/>
                    <a:pt x="8809" y="2927"/>
                    <a:pt x="8731" y="3127"/>
                  </a:cubicBezTo>
                  <a:lnTo>
                    <a:pt x="8629" y="3391"/>
                  </a:lnTo>
                  <a:lnTo>
                    <a:pt x="8172" y="3518"/>
                  </a:lnTo>
                  <a:cubicBezTo>
                    <a:pt x="8152" y="3524"/>
                    <a:pt x="8132" y="3527"/>
                    <a:pt x="8111" y="3527"/>
                  </a:cubicBezTo>
                  <a:cubicBezTo>
                    <a:pt x="8038" y="3527"/>
                    <a:pt x="7967" y="3489"/>
                    <a:pt x="7926" y="3426"/>
                  </a:cubicBezTo>
                  <a:lnTo>
                    <a:pt x="7599" y="2934"/>
                  </a:lnTo>
                  <a:cubicBezTo>
                    <a:pt x="7562" y="2877"/>
                    <a:pt x="7500" y="2842"/>
                    <a:pt x="7433" y="2842"/>
                  </a:cubicBezTo>
                  <a:cubicBezTo>
                    <a:pt x="7430" y="2842"/>
                    <a:pt x="7426" y="2842"/>
                    <a:pt x="7423" y="2842"/>
                  </a:cubicBezTo>
                  <a:lnTo>
                    <a:pt x="5915" y="2899"/>
                  </a:lnTo>
                  <a:cubicBezTo>
                    <a:pt x="5851" y="2899"/>
                    <a:pt x="5792" y="2930"/>
                    <a:pt x="5756" y="2980"/>
                  </a:cubicBezTo>
                  <a:lnTo>
                    <a:pt x="5299" y="3620"/>
                  </a:lnTo>
                  <a:lnTo>
                    <a:pt x="4772" y="3662"/>
                  </a:lnTo>
                  <a:cubicBezTo>
                    <a:pt x="4768" y="3662"/>
                    <a:pt x="4765" y="3662"/>
                    <a:pt x="4761" y="3658"/>
                  </a:cubicBezTo>
                  <a:cubicBezTo>
                    <a:pt x="4758" y="3658"/>
                    <a:pt x="4758" y="3651"/>
                    <a:pt x="4758" y="3648"/>
                  </a:cubicBezTo>
                  <a:lnTo>
                    <a:pt x="4779" y="3074"/>
                  </a:lnTo>
                  <a:cubicBezTo>
                    <a:pt x="4779" y="3067"/>
                    <a:pt x="4786" y="3060"/>
                    <a:pt x="4793" y="3060"/>
                  </a:cubicBezTo>
                  <a:lnTo>
                    <a:pt x="5454" y="3025"/>
                  </a:lnTo>
                  <a:cubicBezTo>
                    <a:pt x="5553" y="3022"/>
                    <a:pt x="5630" y="2948"/>
                    <a:pt x="5644" y="2849"/>
                  </a:cubicBezTo>
                  <a:lnTo>
                    <a:pt x="5764" y="1960"/>
                  </a:lnTo>
                  <a:cubicBezTo>
                    <a:pt x="5764" y="1953"/>
                    <a:pt x="5771" y="1946"/>
                    <a:pt x="5778" y="1946"/>
                  </a:cubicBezTo>
                  <a:lnTo>
                    <a:pt x="6899" y="1946"/>
                  </a:lnTo>
                  <a:cubicBezTo>
                    <a:pt x="6917" y="1946"/>
                    <a:pt x="6934" y="1946"/>
                    <a:pt x="6952" y="1939"/>
                  </a:cubicBezTo>
                  <a:lnTo>
                    <a:pt x="8067" y="1636"/>
                  </a:lnTo>
                  <a:cubicBezTo>
                    <a:pt x="8130" y="1619"/>
                    <a:pt x="8179" y="1569"/>
                    <a:pt x="8204" y="1510"/>
                  </a:cubicBezTo>
                  <a:lnTo>
                    <a:pt x="8345" y="1112"/>
                  </a:lnTo>
                  <a:cubicBezTo>
                    <a:pt x="8404" y="954"/>
                    <a:pt x="8277" y="841"/>
                    <a:pt x="8152" y="841"/>
                  </a:cubicBezTo>
                  <a:cubicBezTo>
                    <a:pt x="8077" y="841"/>
                    <a:pt x="8002" y="881"/>
                    <a:pt x="7968" y="975"/>
                  </a:cubicBezTo>
                  <a:lnTo>
                    <a:pt x="7859" y="1274"/>
                  </a:lnTo>
                  <a:lnTo>
                    <a:pt x="7399" y="1401"/>
                  </a:lnTo>
                  <a:lnTo>
                    <a:pt x="7652" y="402"/>
                  </a:lnTo>
                  <a:close/>
                  <a:moveTo>
                    <a:pt x="7616" y="1"/>
                  </a:moveTo>
                  <a:cubicBezTo>
                    <a:pt x="6292" y="1"/>
                    <a:pt x="4960" y="382"/>
                    <a:pt x="3794" y="1162"/>
                  </a:cubicBezTo>
                  <a:cubicBezTo>
                    <a:pt x="1062" y="2987"/>
                    <a:pt x="0" y="6485"/>
                    <a:pt x="1259" y="9520"/>
                  </a:cubicBezTo>
                  <a:cubicBezTo>
                    <a:pt x="2339" y="12131"/>
                    <a:pt x="4876" y="13771"/>
                    <a:pt x="7615" y="13771"/>
                  </a:cubicBezTo>
                  <a:cubicBezTo>
                    <a:pt x="8060" y="13771"/>
                    <a:pt x="8510" y="13727"/>
                    <a:pt x="8960" y="13638"/>
                  </a:cubicBezTo>
                  <a:cubicBezTo>
                    <a:pt x="12181" y="12998"/>
                    <a:pt x="14502" y="10171"/>
                    <a:pt x="14502" y="6886"/>
                  </a:cubicBezTo>
                  <a:cubicBezTo>
                    <a:pt x="14509" y="5058"/>
                    <a:pt x="13781" y="3307"/>
                    <a:pt x="12487" y="2016"/>
                  </a:cubicBezTo>
                  <a:cubicBezTo>
                    <a:pt x="11155" y="686"/>
                    <a:pt x="9392" y="1"/>
                    <a:pt x="76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3" name="Google Shape;20243;p141"/>
            <p:cNvSpPr/>
            <p:nvPr/>
          </p:nvSpPr>
          <p:spPr>
            <a:xfrm>
              <a:off x="7387507" y="3592541"/>
              <a:ext cx="27733" cy="28021"/>
            </a:xfrm>
            <a:custGeom>
              <a:avLst/>
              <a:gdLst/>
              <a:ahLst/>
              <a:cxnLst/>
              <a:rect l="l" t="t" r="r" b="b"/>
              <a:pathLst>
                <a:path w="1058" h="1069" extrusionOk="0">
                  <a:moveTo>
                    <a:pt x="832" y="1"/>
                  </a:moveTo>
                  <a:cubicBezTo>
                    <a:pt x="774" y="1"/>
                    <a:pt x="717" y="26"/>
                    <a:pt x="678" y="73"/>
                  </a:cubicBezTo>
                  <a:lnTo>
                    <a:pt x="112" y="748"/>
                  </a:lnTo>
                  <a:cubicBezTo>
                    <a:pt x="1" y="899"/>
                    <a:pt x="131" y="1069"/>
                    <a:pt x="276" y="1069"/>
                  </a:cubicBezTo>
                  <a:cubicBezTo>
                    <a:pt x="325" y="1069"/>
                    <a:pt x="374" y="1050"/>
                    <a:pt x="418" y="1005"/>
                  </a:cubicBezTo>
                  <a:lnTo>
                    <a:pt x="984" y="333"/>
                  </a:lnTo>
                  <a:cubicBezTo>
                    <a:pt x="1057" y="245"/>
                    <a:pt x="1047" y="119"/>
                    <a:pt x="963" y="48"/>
                  </a:cubicBezTo>
                  <a:cubicBezTo>
                    <a:pt x="924" y="16"/>
                    <a:pt x="878" y="1"/>
                    <a:pt x="8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4" name="Google Shape;20244;p141"/>
            <p:cNvSpPr/>
            <p:nvPr/>
          </p:nvSpPr>
          <p:spPr>
            <a:xfrm>
              <a:off x="7208659" y="3464939"/>
              <a:ext cx="258010" cy="182596"/>
            </a:xfrm>
            <a:custGeom>
              <a:avLst/>
              <a:gdLst/>
              <a:ahLst/>
              <a:cxnLst/>
              <a:rect l="l" t="t" r="r" b="b"/>
              <a:pathLst>
                <a:path w="9843" h="6966" extrusionOk="0">
                  <a:moveTo>
                    <a:pt x="7428" y="1"/>
                  </a:moveTo>
                  <a:cubicBezTo>
                    <a:pt x="7365" y="1"/>
                    <a:pt x="7303" y="31"/>
                    <a:pt x="7265" y="88"/>
                  </a:cubicBezTo>
                  <a:cubicBezTo>
                    <a:pt x="7209" y="176"/>
                    <a:pt x="7223" y="289"/>
                    <a:pt x="7300" y="356"/>
                  </a:cubicBezTo>
                  <a:lnTo>
                    <a:pt x="7979" y="964"/>
                  </a:lnTo>
                  <a:cubicBezTo>
                    <a:pt x="8015" y="997"/>
                    <a:pt x="8064" y="1015"/>
                    <a:pt x="8113" y="1015"/>
                  </a:cubicBezTo>
                  <a:cubicBezTo>
                    <a:pt x="8121" y="1015"/>
                    <a:pt x="8129" y="1014"/>
                    <a:pt x="8137" y="1013"/>
                  </a:cubicBezTo>
                  <a:lnTo>
                    <a:pt x="8489" y="974"/>
                  </a:lnTo>
                  <a:lnTo>
                    <a:pt x="8637" y="1175"/>
                  </a:lnTo>
                  <a:lnTo>
                    <a:pt x="7353" y="2036"/>
                  </a:lnTo>
                  <a:cubicBezTo>
                    <a:pt x="7339" y="2045"/>
                    <a:pt x="7324" y="2050"/>
                    <a:pt x="7308" y="2050"/>
                  </a:cubicBezTo>
                  <a:cubicBezTo>
                    <a:pt x="7282" y="2050"/>
                    <a:pt x="7256" y="2036"/>
                    <a:pt x="7241" y="2012"/>
                  </a:cubicBezTo>
                  <a:lnTo>
                    <a:pt x="6397" y="676"/>
                  </a:lnTo>
                  <a:cubicBezTo>
                    <a:pt x="6359" y="614"/>
                    <a:pt x="6294" y="581"/>
                    <a:pt x="6227" y="581"/>
                  </a:cubicBezTo>
                  <a:cubicBezTo>
                    <a:pt x="6188" y="581"/>
                    <a:pt x="6149" y="592"/>
                    <a:pt x="6115" y="616"/>
                  </a:cubicBezTo>
                  <a:cubicBezTo>
                    <a:pt x="6024" y="679"/>
                    <a:pt x="5999" y="806"/>
                    <a:pt x="6059" y="897"/>
                  </a:cubicBezTo>
                  <a:lnTo>
                    <a:pt x="6973" y="2349"/>
                  </a:lnTo>
                  <a:cubicBezTo>
                    <a:pt x="7005" y="2399"/>
                    <a:pt x="7054" y="2430"/>
                    <a:pt x="7114" y="2441"/>
                  </a:cubicBezTo>
                  <a:lnTo>
                    <a:pt x="7582" y="2511"/>
                  </a:lnTo>
                  <a:cubicBezTo>
                    <a:pt x="7592" y="2515"/>
                    <a:pt x="7596" y="2529"/>
                    <a:pt x="7589" y="2536"/>
                  </a:cubicBezTo>
                  <a:lnTo>
                    <a:pt x="6537" y="3693"/>
                  </a:lnTo>
                  <a:cubicBezTo>
                    <a:pt x="6509" y="3724"/>
                    <a:pt x="6491" y="3760"/>
                    <a:pt x="6488" y="3802"/>
                  </a:cubicBezTo>
                  <a:lnTo>
                    <a:pt x="6333" y="4867"/>
                  </a:lnTo>
                  <a:cubicBezTo>
                    <a:pt x="6316" y="4966"/>
                    <a:pt x="6266" y="5061"/>
                    <a:pt x="6193" y="5131"/>
                  </a:cubicBezTo>
                  <a:lnTo>
                    <a:pt x="4737" y="6453"/>
                  </a:lnTo>
                  <a:cubicBezTo>
                    <a:pt x="4653" y="6530"/>
                    <a:pt x="4551" y="6566"/>
                    <a:pt x="4451" y="6566"/>
                  </a:cubicBezTo>
                  <a:cubicBezTo>
                    <a:pt x="4283" y="6566"/>
                    <a:pt x="4120" y="6467"/>
                    <a:pt x="4055" y="6291"/>
                  </a:cubicBezTo>
                  <a:lnTo>
                    <a:pt x="3517" y="4888"/>
                  </a:lnTo>
                  <a:lnTo>
                    <a:pt x="3383" y="3422"/>
                  </a:lnTo>
                  <a:cubicBezTo>
                    <a:pt x="3341" y="3003"/>
                    <a:pt x="3000" y="2676"/>
                    <a:pt x="2581" y="2655"/>
                  </a:cubicBezTo>
                  <a:lnTo>
                    <a:pt x="953" y="2567"/>
                  </a:lnTo>
                  <a:cubicBezTo>
                    <a:pt x="851" y="2560"/>
                    <a:pt x="767" y="2490"/>
                    <a:pt x="742" y="2392"/>
                  </a:cubicBezTo>
                  <a:lnTo>
                    <a:pt x="447" y="1196"/>
                  </a:lnTo>
                  <a:cubicBezTo>
                    <a:pt x="429" y="1115"/>
                    <a:pt x="454" y="1027"/>
                    <a:pt x="517" y="971"/>
                  </a:cubicBezTo>
                  <a:lnTo>
                    <a:pt x="672" y="827"/>
                  </a:lnTo>
                  <a:cubicBezTo>
                    <a:pt x="756" y="753"/>
                    <a:pt x="763" y="626"/>
                    <a:pt x="693" y="542"/>
                  </a:cubicBezTo>
                  <a:cubicBezTo>
                    <a:pt x="653" y="495"/>
                    <a:pt x="597" y="471"/>
                    <a:pt x="541" y="471"/>
                  </a:cubicBezTo>
                  <a:cubicBezTo>
                    <a:pt x="492" y="471"/>
                    <a:pt x="444" y="489"/>
                    <a:pt x="405" y="524"/>
                  </a:cubicBezTo>
                  <a:lnTo>
                    <a:pt x="243" y="676"/>
                  </a:lnTo>
                  <a:cubicBezTo>
                    <a:pt x="74" y="834"/>
                    <a:pt x="0" y="1069"/>
                    <a:pt x="56" y="1291"/>
                  </a:cubicBezTo>
                  <a:lnTo>
                    <a:pt x="352" y="2487"/>
                  </a:lnTo>
                  <a:cubicBezTo>
                    <a:pt x="415" y="2757"/>
                    <a:pt x="651" y="2954"/>
                    <a:pt x="932" y="2968"/>
                  </a:cubicBezTo>
                  <a:lnTo>
                    <a:pt x="2560" y="3056"/>
                  </a:lnTo>
                  <a:cubicBezTo>
                    <a:pt x="2782" y="3067"/>
                    <a:pt x="2957" y="3239"/>
                    <a:pt x="2979" y="3457"/>
                  </a:cubicBezTo>
                  <a:lnTo>
                    <a:pt x="3116" y="4952"/>
                  </a:lnTo>
                  <a:cubicBezTo>
                    <a:pt x="3119" y="4969"/>
                    <a:pt x="3123" y="4987"/>
                    <a:pt x="3130" y="5004"/>
                  </a:cubicBezTo>
                  <a:lnTo>
                    <a:pt x="3675" y="6432"/>
                  </a:lnTo>
                  <a:cubicBezTo>
                    <a:pt x="3807" y="6773"/>
                    <a:pt x="4126" y="6965"/>
                    <a:pt x="4452" y="6965"/>
                  </a:cubicBezTo>
                  <a:cubicBezTo>
                    <a:pt x="4647" y="6965"/>
                    <a:pt x="4845" y="6896"/>
                    <a:pt x="5008" y="6748"/>
                  </a:cubicBezTo>
                  <a:lnTo>
                    <a:pt x="6463" y="5426"/>
                  </a:lnTo>
                  <a:cubicBezTo>
                    <a:pt x="6608" y="5293"/>
                    <a:pt x="6702" y="5113"/>
                    <a:pt x="6731" y="4920"/>
                  </a:cubicBezTo>
                  <a:lnTo>
                    <a:pt x="6878" y="3918"/>
                  </a:lnTo>
                  <a:lnTo>
                    <a:pt x="7888" y="2803"/>
                  </a:lnTo>
                  <a:cubicBezTo>
                    <a:pt x="8053" y="2624"/>
                    <a:pt x="8028" y="2342"/>
                    <a:pt x="7838" y="2195"/>
                  </a:cubicBezTo>
                  <a:lnTo>
                    <a:pt x="9034" y="1393"/>
                  </a:lnTo>
                  <a:cubicBezTo>
                    <a:pt x="9059" y="1375"/>
                    <a:pt x="9076" y="1354"/>
                    <a:pt x="9094" y="1330"/>
                  </a:cubicBezTo>
                  <a:cubicBezTo>
                    <a:pt x="9139" y="1259"/>
                    <a:pt x="9136" y="1171"/>
                    <a:pt x="9087" y="1101"/>
                  </a:cubicBezTo>
                  <a:lnTo>
                    <a:pt x="8949" y="915"/>
                  </a:lnTo>
                  <a:lnTo>
                    <a:pt x="9213" y="883"/>
                  </a:lnTo>
                  <a:cubicBezTo>
                    <a:pt x="9224" y="881"/>
                    <a:pt x="9234" y="881"/>
                    <a:pt x="9245" y="881"/>
                  </a:cubicBezTo>
                  <a:cubicBezTo>
                    <a:pt x="9325" y="881"/>
                    <a:pt x="9401" y="927"/>
                    <a:pt x="9442" y="999"/>
                  </a:cubicBezTo>
                  <a:cubicBezTo>
                    <a:pt x="9478" y="1069"/>
                    <a:pt x="9548" y="1107"/>
                    <a:pt x="9620" y="1107"/>
                  </a:cubicBezTo>
                  <a:cubicBezTo>
                    <a:pt x="9661" y="1107"/>
                    <a:pt x="9702" y="1095"/>
                    <a:pt x="9737" y="1069"/>
                  </a:cubicBezTo>
                  <a:cubicBezTo>
                    <a:pt x="9822" y="1006"/>
                    <a:pt x="9843" y="894"/>
                    <a:pt x="9793" y="802"/>
                  </a:cubicBezTo>
                  <a:cubicBezTo>
                    <a:pt x="9680" y="601"/>
                    <a:pt x="9468" y="481"/>
                    <a:pt x="9243" y="481"/>
                  </a:cubicBezTo>
                  <a:cubicBezTo>
                    <a:pt x="9217" y="481"/>
                    <a:pt x="9190" y="482"/>
                    <a:pt x="9164" y="486"/>
                  </a:cubicBezTo>
                  <a:lnTo>
                    <a:pt x="8179" y="602"/>
                  </a:lnTo>
                  <a:lnTo>
                    <a:pt x="7564" y="53"/>
                  </a:lnTo>
                  <a:cubicBezTo>
                    <a:pt x="7524" y="18"/>
                    <a:pt x="7476" y="1"/>
                    <a:pt x="74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5" name="Google Shape;20245;p141"/>
            <p:cNvSpPr/>
            <p:nvPr/>
          </p:nvSpPr>
          <p:spPr>
            <a:xfrm>
              <a:off x="7389656" y="3423864"/>
              <a:ext cx="26186" cy="28178"/>
            </a:xfrm>
            <a:custGeom>
              <a:avLst/>
              <a:gdLst/>
              <a:ahLst/>
              <a:cxnLst/>
              <a:rect l="l" t="t" r="r" b="b"/>
              <a:pathLst>
                <a:path w="999" h="1075" extrusionOk="0">
                  <a:moveTo>
                    <a:pt x="278" y="1"/>
                  </a:moveTo>
                  <a:cubicBezTo>
                    <a:pt x="136" y="1"/>
                    <a:pt x="0" y="160"/>
                    <a:pt x="107" y="319"/>
                  </a:cubicBezTo>
                  <a:lnTo>
                    <a:pt x="557" y="984"/>
                  </a:lnTo>
                  <a:cubicBezTo>
                    <a:pt x="601" y="1048"/>
                    <a:pt x="660" y="1075"/>
                    <a:pt x="719" y="1075"/>
                  </a:cubicBezTo>
                  <a:cubicBezTo>
                    <a:pt x="861" y="1075"/>
                    <a:pt x="998" y="916"/>
                    <a:pt x="891" y="759"/>
                  </a:cubicBezTo>
                  <a:lnTo>
                    <a:pt x="441" y="94"/>
                  </a:lnTo>
                  <a:cubicBezTo>
                    <a:pt x="397" y="28"/>
                    <a:pt x="337" y="1"/>
                    <a:pt x="2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246" name="Google Shape;20246;p141"/>
          <p:cNvGrpSpPr/>
          <p:nvPr/>
        </p:nvGrpSpPr>
        <p:grpSpPr>
          <a:xfrm>
            <a:off x="4674382" y="2150147"/>
            <a:ext cx="381706" cy="301391"/>
            <a:chOff x="4674382" y="1997747"/>
            <a:chExt cx="381706" cy="301391"/>
          </a:xfrm>
        </p:grpSpPr>
        <p:sp>
          <p:nvSpPr>
            <p:cNvPr id="20247" name="Google Shape;20247;p141"/>
            <p:cNvSpPr/>
            <p:nvPr/>
          </p:nvSpPr>
          <p:spPr>
            <a:xfrm>
              <a:off x="4680280" y="2043750"/>
              <a:ext cx="345690" cy="249962"/>
            </a:xfrm>
            <a:custGeom>
              <a:avLst/>
              <a:gdLst/>
              <a:ahLst/>
              <a:cxnLst/>
              <a:rect l="l" t="t" r="r" b="b"/>
              <a:pathLst>
                <a:path w="13188" h="9536" extrusionOk="0">
                  <a:moveTo>
                    <a:pt x="3053" y="0"/>
                  </a:moveTo>
                  <a:cubicBezTo>
                    <a:pt x="2622" y="0"/>
                    <a:pt x="2201" y="175"/>
                    <a:pt x="1893" y="498"/>
                  </a:cubicBezTo>
                  <a:lnTo>
                    <a:pt x="149" y="2333"/>
                  </a:lnTo>
                  <a:cubicBezTo>
                    <a:pt x="40" y="2446"/>
                    <a:pt x="1" y="2604"/>
                    <a:pt x="40" y="2755"/>
                  </a:cubicBezTo>
                  <a:lnTo>
                    <a:pt x="142" y="3149"/>
                  </a:lnTo>
                  <a:cubicBezTo>
                    <a:pt x="194" y="3347"/>
                    <a:pt x="376" y="3487"/>
                    <a:pt x="581" y="3487"/>
                  </a:cubicBezTo>
                  <a:cubicBezTo>
                    <a:pt x="583" y="3487"/>
                    <a:pt x="586" y="3487"/>
                    <a:pt x="588" y="3487"/>
                  </a:cubicBezTo>
                  <a:cubicBezTo>
                    <a:pt x="1292" y="3473"/>
                    <a:pt x="1812" y="3406"/>
                    <a:pt x="2202" y="3314"/>
                  </a:cubicBezTo>
                  <a:cubicBezTo>
                    <a:pt x="3190" y="4788"/>
                    <a:pt x="4685" y="5663"/>
                    <a:pt x="4685" y="5663"/>
                  </a:cubicBezTo>
                  <a:lnTo>
                    <a:pt x="4713" y="8631"/>
                  </a:lnTo>
                  <a:lnTo>
                    <a:pt x="4052" y="8797"/>
                  </a:lnTo>
                  <a:cubicBezTo>
                    <a:pt x="3901" y="8832"/>
                    <a:pt x="3781" y="8944"/>
                    <a:pt x="3732" y="9092"/>
                  </a:cubicBezTo>
                  <a:lnTo>
                    <a:pt x="3665" y="9285"/>
                  </a:lnTo>
                  <a:cubicBezTo>
                    <a:pt x="3626" y="9408"/>
                    <a:pt x="3718" y="9532"/>
                    <a:pt x="3844" y="9535"/>
                  </a:cubicBezTo>
                  <a:lnTo>
                    <a:pt x="4699" y="9535"/>
                  </a:lnTo>
                  <a:cubicBezTo>
                    <a:pt x="4850" y="9535"/>
                    <a:pt x="4991" y="9458"/>
                    <a:pt x="5075" y="9331"/>
                  </a:cubicBezTo>
                  <a:lnTo>
                    <a:pt x="5307" y="8979"/>
                  </a:lnTo>
                  <a:cubicBezTo>
                    <a:pt x="5364" y="8899"/>
                    <a:pt x="5399" y="8804"/>
                    <a:pt x="5413" y="8705"/>
                  </a:cubicBezTo>
                  <a:lnTo>
                    <a:pt x="5877" y="6012"/>
                  </a:lnTo>
                  <a:cubicBezTo>
                    <a:pt x="6483" y="6263"/>
                    <a:pt x="7157" y="6371"/>
                    <a:pt x="7847" y="6371"/>
                  </a:cubicBezTo>
                  <a:cubicBezTo>
                    <a:pt x="9084" y="6371"/>
                    <a:pt x="10372" y="6026"/>
                    <a:pt x="11408" y="5554"/>
                  </a:cubicBezTo>
                  <a:lnTo>
                    <a:pt x="12312" y="7270"/>
                  </a:lnTo>
                  <a:lnTo>
                    <a:pt x="12312" y="8582"/>
                  </a:lnTo>
                  <a:lnTo>
                    <a:pt x="11764" y="8783"/>
                  </a:lnTo>
                  <a:cubicBezTo>
                    <a:pt x="11630" y="8828"/>
                    <a:pt x="11524" y="8934"/>
                    <a:pt x="11479" y="9067"/>
                  </a:cubicBezTo>
                  <a:lnTo>
                    <a:pt x="11408" y="9285"/>
                  </a:lnTo>
                  <a:cubicBezTo>
                    <a:pt x="11366" y="9405"/>
                    <a:pt x="11458" y="9532"/>
                    <a:pt x="11588" y="9532"/>
                  </a:cubicBezTo>
                  <a:lnTo>
                    <a:pt x="12382" y="9532"/>
                  </a:lnTo>
                  <a:cubicBezTo>
                    <a:pt x="12565" y="9532"/>
                    <a:pt x="12727" y="9426"/>
                    <a:pt x="12797" y="9261"/>
                  </a:cubicBezTo>
                  <a:lnTo>
                    <a:pt x="13040" y="8702"/>
                  </a:lnTo>
                  <a:cubicBezTo>
                    <a:pt x="13100" y="8561"/>
                    <a:pt x="13131" y="8406"/>
                    <a:pt x="13131" y="8252"/>
                  </a:cubicBezTo>
                  <a:lnTo>
                    <a:pt x="13131" y="6778"/>
                  </a:lnTo>
                  <a:cubicBezTo>
                    <a:pt x="13131" y="6662"/>
                    <a:pt x="13110" y="6550"/>
                    <a:pt x="13068" y="6441"/>
                  </a:cubicBezTo>
                  <a:cubicBezTo>
                    <a:pt x="12945" y="6128"/>
                    <a:pt x="12681" y="5382"/>
                    <a:pt x="12681" y="4693"/>
                  </a:cubicBezTo>
                  <a:cubicBezTo>
                    <a:pt x="12681" y="3884"/>
                    <a:pt x="13188" y="3638"/>
                    <a:pt x="13131" y="2569"/>
                  </a:cubicBezTo>
                  <a:cubicBezTo>
                    <a:pt x="13110" y="2119"/>
                    <a:pt x="12738" y="888"/>
                    <a:pt x="11693" y="547"/>
                  </a:cubicBezTo>
                  <a:cubicBezTo>
                    <a:pt x="11405" y="454"/>
                    <a:pt x="11103" y="418"/>
                    <a:pt x="10780" y="418"/>
                  </a:cubicBezTo>
                  <a:cubicBezTo>
                    <a:pt x="9781" y="418"/>
                    <a:pt x="8581" y="756"/>
                    <a:pt x="6982" y="756"/>
                  </a:cubicBezTo>
                  <a:cubicBezTo>
                    <a:pt x="6313" y="756"/>
                    <a:pt x="5575" y="697"/>
                    <a:pt x="4752" y="529"/>
                  </a:cubicBezTo>
                  <a:lnTo>
                    <a:pt x="3616" y="104"/>
                  </a:lnTo>
                  <a:cubicBezTo>
                    <a:pt x="3432" y="34"/>
                    <a:pt x="3242" y="0"/>
                    <a:pt x="3053" y="0"/>
                  </a:cubicBezTo>
                  <a:close/>
                </a:path>
              </a:pathLst>
            </a:custGeom>
            <a:solidFill>
              <a:srgbClr val="869E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8" name="Google Shape;20248;p141"/>
            <p:cNvSpPr/>
            <p:nvPr/>
          </p:nvSpPr>
          <p:spPr>
            <a:xfrm>
              <a:off x="4712652" y="2012400"/>
              <a:ext cx="49253" cy="52530"/>
            </a:xfrm>
            <a:custGeom>
              <a:avLst/>
              <a:gdLst/>
              <a:ahLst/>
              <a:cxnLst/>
              <a:rect l="l" t="t" r="r" b="b"/>
              <a:pathLst>
                <a:path w="1879" h="2004" extrusionOk="0">
                  <a:moveTo>
                    <a:pt x="164" y="1"/>
                  </a:moveTo>
                  <a:cubicBezTo>
                    <a:pt x="117" y="1"/>
                    <a:pt x="70" y="32"/>
                    <a:pt x="60" y="90"/>
                  </a:cubicBezTo>
                  <a:cubicBezTo>
                    <a:pt x="0" y="653"/>
                    <a:pt x="92" y="1609"/>
                    <a:pt x="1263" y="1993"/>
                  </a:cubicBezTo>
                  <a:cubicBezTo>
                    <a:pt x="1288" y="2000"/>
                    <a:pt x="1314" y="2004"/>
                    <a:pt x="1340" y="2004"/>
                  </a:cubicBezTo>
                  <a:cubicBezTo>
                    <a:pt x="1402" y="2004"/>
                    <a:pt x="1463" y="1984"/>
                    <a:pt x="1512" y="1947"/>
                  </a:cubicBezTo>
                  <a:cubicBezTo>
                    <a:pt x="1664" y="1827"/>
                    <a:pt x="1776" y="1666"/>
                    <a:pt x="1836" y="1483"/>
                  </a:cubicBezTo>
                  <a:cubicBezTo>
                    <a:pt x="1878" y="1335"/>
                    <a:pt x="1787" y="1184"/>
                    <a:pt x="1635" y="1152"/>
                  </a:cubicBezTo>
                  <a:cubicBezTo>
                    <a:pt x="1122" y="1029"/>
                    <a:pt x="531" y="702"/>
                    <a:pt x="260" y="66"/>
                  </a:cubicBezTo>
                  <a:cubicBezTo>
                    <a:pt x="242" y="22"/>
                    <a:pt x="203" y="1"/>
                    <a:pt x="164"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9" name="Google Shape;20249;p141"/>
            <p:cNvSpPr/>
            <p:nvPr/>
          </p:nvSpPr>
          <p:spPr>
            <a:xfrm>
              <a:off x="4775326" y="2269990"/>
              <a:ext cx="43801" cy="23722"/>
            </a:xfrm>
            <a:custGeom>
              <a:avLst/>
              <a:gdLst/>
              <a:ahLst/>
              <a:cxnLst/>
              <a:rect l="l" t="t" r="r" b="b"/>
              <a:pathLst>
                <a:path w="1671" h="905" extrusionOk="0">
                  <a:moveTo>
                    <a:pt x="1087" y="0"/>
                  </a:moveTo>
                  <a:lnTo>
                    <a:pt x="426" y="166"/>
                  </a:lnTo>
                  <a:cubicBezTo>
                    <a:pt x="275" y="201"/>
                    <a:pt x="155" y="313"/>
                    <a:pt x="106" y="461"/>
                  </a:cubicBezTo>
                  <a:lnTo>
                    <a:pt x="43" y="654"/>
                  </a:lnTo>
                  <a:cubicBezTo>
                    <a:pt x="0" y="777"/>
                    <a:pt x="92" y="901"/>
                    <a:pt x="222" y="904"/>
                  </a:cubicBezTo>
                  <a:lnTo>
                    <a:pt x="1073" y="904"/>
                  </a:lnTo>
                  <a:cubicBezTo>
                    <a:pt x="1224" y="904"/>
                    <a:pt x="1368" y="827"/>
                    <a:pt x="1449" y="700"/>
                  </a:cubicBezTo>
                  <a:lnTo>
                    <a:pt x="1671" y="370"/>
                  </a:lnTo>
                  <a:lnTo>
                    <a:pt x="1087" y="0"/>
                  </a:ln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0" name="Google Shape;20250;p141"/>
            <p:cNvSpPr/>
            <p:nvPr/>
          </p:nvSpPr>
          <p:spPr>
            <a:xfrm>
              <a:off x="4978211" y="2268705"/>
              <a:ext cx="40656" cy="25007"/>
            </a:xfrm>
            <a:custGeom>
              <a:avLst/>
              <a:gdLst/>
              <a:ahLst/>
              <a:cxnLst/>
              <a:rect l="l" t="t" r="r" b="b"/>
              <a:pathLst>
                <a:path w="1551" h="954" extrusionOk="0">
                  <a:moveTo>
                    <a:pt x="950" y="0"/>
                  </a:moveTo>
                  <a:lnTo>
                    <a:pt x="401" y="204"/>
                  </a:lnTo>
                  <a:cubicBezTo>
                    <a:pt x="264" y="246"/>
                    <a:pt x="158" y="352"/>
                    <a:pt x="113" y="489"/>
                  </a:cubicBezTo>
                  <a:lnTo>
                    <a:pt x="42" y="703"/>
                  </a:lnTo>
                  <a:cubicBezTo>
                    <a:pt x="0" y="826"/>
                    <a:pt x="92" y="953"/>
                    <a:pt x="222" y="953"/>
                  </a:cubicBezTo>
                  <a:lnTo>
                    <a:pt x="1016" y="953"/>
                  </a:lnTo>
                  <a:cubicBezTo>
                    <a:pt x="1199" y="953"/>
                    <a:pt x="1361" y="844"/>
                    <a:pt x="1431" y="679"/>
                  </a:cubicBezTo>
                  <a:lnTo>
                    <a:pt x="1551" y="408"/>
                  </a:lnTo>
                  <a:lnTo>
                    <a:pt x="950" y="0"/>
                  </a:ln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1" name="Google Shape;20251;p141"/>
            <p:cNvSpPr/>
            <p:nvPr/>
          </p:nvSpPr>
          <p:spPr>
            <a:xfrm>
              <a:off x="4738000" y="2117066"/>
              <a:ext cx="65086" cy="75151"/>
            </a:xfrm>
            <a:custGeom>
              <a:avLst/>
              <a:gdLst/>
              <a:ahLst/>
              <a:cxnLst/>
              <a:rect l="l" t="t" r="r" b="b"/>
              <a:pathLst>
                <a:path w="2483" h="2867" extrusionOk="0">
                  <a:moveTo>
                    <a:pt x="900" y="0"/>
                  </a:moveTo>
                  <a:cubicBezTo>
                    <a:pt x="839" y="0"/>
                    <a:pt x="777" y="23"/>
                    <a:pt x="728" y="71"/>
                  </a:cubicBezTo>
                  <a:cubicBezTo>
                    <a:pt x="524" y="271"/>
                    <a:pt x="275" y="426"/>
                    <a:pt x="0" y="517"/>
                  </a:cubicBezTo>
                  <a:cubicBezTo>
                    <a:pt x="988" y="1991"/>
                    <a:pt x="2483" y="2866"/>
                    <a:pt x="2483" y="2866"/>
                  </a:cubicBezTo>
                  <a:cubicBezTo>
                    <a:pt x="2483" y="2047"/>
                    <a:pt x="2363" y="1783"/>
                    <a:pt x="2202" y="1625"/>
                  </a:cubicBezTo>
                  <a:cubicBezTo>
                    <a:pt x="1780" y="1175"/>
                    <a:pt x="1414" y="672"/>
                    <a:pt x="1119" y="134"/>
                  </a:cubicBezTo>
                  <a:cubicBezTo>
                    <a:pt x="1073" y="47"/>
                    <a:pt x="987" y="0"/>
                    <a:pt x="900" y="0"/>
                  </a:cubicBezTo>
                  <a:close/>
                </a:path>
              </a:pathLst>
            </a:custGeom>
            <a:solidFill>
              <a:srgbClr val="7F9A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2" name="Google Shape;20252;p141"/>
            <p:cNvSpPr/>
            <p:nvPr/>
          </p:nvSpPr>
          <p:spPr>
            <a:xfrm>
              <a:off x="4834304" y="2170802"/>
              <a:ext cx="145034" cy="40000"/>
            </a:xfrm>
            <a:custGeom>
              <a:avLst/>
              <a:gdLst/>
              <a:ahLst/>
              <a:cxnLst/>
              <a:rect l="l" t="t" r="r" b="b"/>
              <a:pathLst>
                <a:path w="5533" h="1526" extrusionOk="0">
                  <a:moveTo>
                    <a:pt x="4935" y="0"/>
                  </a:moveTo>
                  <a:cubicBezTo>
                    <a:pt x="4889" y="0"/>
                    <a:pt x="4843" y="7"/>
                    <a:pt x="4797" y="22"/>
                  </a:cubicBezTo>
                  <a:cubicBezTo>
                    <a:pt x="3872" y="316"/>
                    <a:pt x="2872" y="399"/>
                    <a:pt x="2039" y="399"/>
                  </a:cubicBezTo>
                  <a:cubicBezTo>
                    <a:pt x="1437" y="399"/>
                    <a:pt x="923" y="355"/>
                    <a:pt x="588" y="317"/>
                  </a:cubicBezTo>
                  <a:cubicBezTo>
                    <a:pt x="570" y="315"/>
                    <a:pt x="552" y="314"/>
                    <a:pt x="534" y="314"/>
                  </a:cubicBezTo>
                  <a:cubicBezTo>
                    <a:pt x="321" y="314"/>
                    <a:pt x="135" y="465"/>
                    <a:pt x="96" y="679"/>
                  </a:cubicBezTo>
                  <a:lnTo>
                    <a:pt x="1" y="1165"/>
                  </a:lnTo>
                  <a:cubicBezTo>
                    <a:pt x="608" y="1418"/>
                    <a:pt x="1283" y="1526"/>
                    <a:pt x="1974" y="1526"/>
                  </a:cubicBezTo>
                  <a:cubicBezTo>
                    <a:pt x="3210" y="1526"/>
                    <a:pt x="4497" y="1181"/>
                    <a:pt x="5532" y="707"/>
                  </a:cubicBezTo>
                  <a:lnTo>
                    <a:pt x="5349" y="275"/>
                  </a:lnTo>
                  <a:cubicBezTo>
                    <a:pt x="5280" y="104"/>
                    <a:pt x="5112" y="0"/>
                    <a:pt x="4935" y="0"/>
                  </a:cubicBezTo>
                  <a:close/>
                </a:path>
              </a:pathLst>
            </a:custGeom>
            <a:solidFill>
              <a:srgbClr val="7F9A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3" name="Google Shape;20253;p141"/>
            <p:cNvSpPr/>
            <p:nvPr/>
          </p:nvSpPr>
          <p:spPr>
            <a:xfrm>
              <a:off x="4680280" y="2086738"/>
              <a:ext cx="47785" cy="48414"/>
            </a:xfrm>
            <a:custGeom>
              <a:avLst/>
              <a:gdLst/>
              <a:ahLst/>
              <a:cxnLst/>
              <a:rect l="l" t="t" r="r" b="b"/>
              <a:pathLst>
                <a:path w="1823" h="1847" extrusionOk="0">
                  <a:moveTo>
                    <a:pt x="803" y="1"/>
                  </a:moveTo>
                  <a:lnTo>
                    <a:pt x="149" y="693"/>
                  </a:lnTo>
                  <a:cubicBezTo>
                    <a:pt x="40" y="806"/>
                    <a:pt x="1" y="964"/>
                    <a:pt x="40" y="1115"/>
                  </a:cubicBezTo>
                  <a:lnTo>
                    <a:pt x="142" y="1509"/>
                  </a:lnTo>
                  <a:cubicBezTo>
                    <a:pt x="194" y="1707"/>
                    <a:pt x="376" y="1847"/>
                    <a:pt x="581" y="1847"/>
                  </a:cubicBezTo>
                  <a:cubicBezTo>
                    <a:pt x="583" y="1847"/>
                    <a:pt x="586" y="1847"/>
                    <a:pt x="588" y="1847"/>
                  </a:cubicBezTo>
                  <a:cubicBezTo>
                    <a:pt x="968" y="1843"/>
                    <a:pt x="1344" y="1815"/>
                    <a:pt x="1721" y="1762"/>
                  </a:cubicBezTo>
                  <a:cubicBezTo>
                    <a:pt x="1823" y="1425"/>
                    <a:pt x="1643" y="1066"/>
                    <a:pt x="1401" y="831"/>
                  </a:cubicBezTo>
                  <a:cubicBezTo>
                    <a:pt x="1154" y="588"/>
                    <a:pt x="954" y="307"/>
                    <a:pt x="803" y="1"/>
                  </a:cubicBezTo>
                  <a:close/>
                </a:path>
              </a:pathLst>
            </a:custGeom>
            <a:solidFill>
              <a:srgbClr val="7F9A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4" name="Google Shape;20254;p141"/>
            <p:cNvSpPr/>
            <p:nvPr/>
          </p:nvSpPr>
          <p:spPr>
            <a:xfrm>
              <a:off x="4760673" y="2043225"/>
              <a:ext cx="44535" cy="28808"/>
            </a:xfrm>
            <a:custGeom>
              <a:avLst/>
              <a:gdLst/>
              <a:ahLst/>
              <a:cxnLst/>
              <a:rect l="l" t="t" r="r" b="b"/>
              <a:pathLst>
                <a:path w="1699" h="1099" extrusionOk="0">
                  <a:moveTo>
                    <a:pt x="231" y="1"/>
                  </a:moveTo>
                  <a:cubicBezTo>
                    <a:pt x="103" y="1"/>
                    <a:pt x="1" y="107"/>
                    <a:pt x="7" y="233"/>
                  </a:cubicBezTo>
                  <a:lnTo>
                    <a:pt x="32" y="634"/>
                  </a:lnTo>
                  <a:cubicBezTo>
                    <a:pt x="41" y="898"/>
                    <a:pt x="262" y="1098"/>
                    <a:pt x="514" y="1098"/>
                  </a:cubicBezTo>
                  <a:cubicBezTo>
                    <a:pt x="547" y="1098"/>
                    <a:pt x="581" y="1095"/>
                    <a:pt x="616" y="1087"/>
                  </a:cubicBezTo>
                  <a:cubicBezTo>
                    <a:pt x="974" y="1017"/>
                    <a:pt x="1414" y="859"/>
                    <a:pt x="1639" y="497"/>
                  </a:cubicBezTo>
                  <a:cubicBezTo>
                    <a:pt x="1699" y="405"/>
                    <a:pt x="1657" y="279"/>
                    <a:pt x="1551" y="240"/>
                  </a:cubicBezTo>
                  <a:cubicBezTo>
                    <a:pt x="1340" y="152"/>
                    <a:pt x="922" y="29"/>
                    <a:pt x="243" y="1"/>
                  </a:cubicBezTo>
                  <a:cubicBezTo>
                    <a:pt x="239" y="1"/>
                    <a:pt x="235" y="1"/>
                    <a:pt x="231" y="1"/>
                  </a:cubicBezTo>
                  <a:close/>
                </a:path>
              </a:pathLst>
            </a:custGeom>
            <a:solidFill>
              <a:srgbClr val="7F9A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5" name="Google Shape;20255;p141"/>
            <p:cNvSpPr/>
            <p:nvPr/>
          </p:nvSpPr>
          <p:spPr>
            <a:xfrm>
              <a:off x="4674382" y="1997747"/>
              <a:ext cx="381706" cy="301391"/>
            </a:xfrm>
            <a:custGeom>
              <a:avLst/>
              <a:gdLst/>
              <a:ahLst/>
              <a:cxnLst/>
              <a:rect l="l" t="t" r="r" b="b"/>
              <a:pathLst>
                <a:path w="14562" h="11498" extrusionOk="0">
                  <a:moveTo>
                    <a:pt x="1724" y="1057"/>
                  </a:moveTo>
                  <a:lnTo>
                    <a:pt x="1724" y="1057"/>
                  </a:lnTo>
                  <a:cubicBezTo>
                    <a:pt x="2079" y="1560"/>
                    <a:pt x="2635" y="1831"/>
                    <a:pt x="3131" y="1933"/>
                  </a:cubicBezTo>
                  <a:cubicBezTo>
                    <a:pt x="3060" y="2098"/>
                    <a:pt x="2951" y="2242"/>
                    <a:pt x="2811" y="2355"/>
                  </a:cubicBezTo>
                  <a:cubicBezTo>
                    <a:pt x="2378" y="2218"/>
                    <a:pt x="2069" y="1986"/>
                    <a:pt x="1893" y="1662"/>
                  </a:cubicBezTo>
                  <a:cubicBezTo>
                    <a:pt x="1794" y="1472"/>
                    <a:pt x="1738" y="1268"/>
                    <a:pt x="1724" y="1057"/>
                  </a:cubicBezTo>
                  <a:close/>
                  <a:moveTo>
                    <a:pt x="3560" y="1979"/>
                  </a:moveTo>
                  <a:cubicBezTo>
                    <a:pt x="4207" y="1986"/>
                    <a:pt x="4551" y="2081"/>
                    <a:pt x="4720" y="2147"/>
                  </a:cubicBezTo>
                  <a:cubicBezTo>
                    <a:pt x="4428" y="2622"/>
                    <a:pt x="3820" y="2629"/>
                    <a:pt x="3785" y="2629"/>
                  </a:cubicBezTo>
                  <a:cubicBezTo>
                    <a:pt x="3500" y="2629"/>
                    <a:pt x="3500" y="3055"/>
                    <a:pt x="3785" y="3055"/>
                  </a:cubicBezTo>
                  <a:lnTo>
                    <a:pt x="3788" y="3055"/>
                  </a:lnTo>
                  <a:cubicBezTo>
                    <a:pt x="3858" y="3055"/>
                    <a:pt x="4565" y="3040"/>
                    <a:pt x="4991" y="2502"/>
                  </a:cubicBezTo>
                  <a:cubicBezTo>
                    <a:pt x="5808" y="2666"/>
                    <a:pt x="6544" y="2724"/>
                    <a:pt x="7210" y="2724"/>
                  </a:cubicBezTo>
                  <a:cubicBezTo>
                    <a:pt x="8117" y="2724"/>
                    <a:pt x="8896" y="2617"/>
                    <a:pt x="9580" y="2524"/>
                  </a:cubicBezTo>
                  <a:cubicBezTo>
                    <a:pt x="10115" y="2452"/>
                    <a:pt x="10584" y="2388"/>
                    <a:pt x="11008" y="2388"/>
                  </a:cubicBezTo>
                  <a:cubicBezTo>
                    <a:pt x="11311" y="2388"/>
                    <a:pt x="11591" y="2421"/>
                    <a:pt x="11855" y="2506"/>
                  </a:cubicBezTo>
                  <a:cubicBezTo>
                    <a:pt x="12857" y="2830"/>
                    <a:pt x="13135" y="4053"/>
                    <a:pt x="13149" y="4335"/>
                  </a:cubicBezTo>
                  <a:cubicBezTo>
                    <a:pt x="13174" y="4880"/>
                    <a:pt x="13050" y="5175"/>
                    <a:pt x="12920" y="5491"/>
                  </a:cubicBezTo>
                  <a:cubicBezTo>
                    <a:pt x="12811" y="5762"/>
                    <a:pt x="12695" y="6044"/>
                    <a:pt x="12695" y="6448"/>
                  </a:cubicBezTo>
                  <a:cubicBezTo>
                    <a:pt x="12695" y="7292"/>
                    <a:pt x="13058" y="8189"/>
                    <a:pt x="13145" y="8396"/>
                  </a:cubicBezTo>
                  <a:lnTo>
                    <a:pt x="13145" y="10010"/>
                  </a:lnTo>
                  <a:cubicBezTo>
                    <a:pt x="13145" y="10133"/>
                    <a:pt x="13121" y="10260"/>
                    <a:pt x="13072" y="10376"/>
                  </a:cubicBezTo>
                  <a:lnTo>
                    <a:pt x="12766" y="11079"/>
                  </a:lnTo>
                  <a:lnTo>
                    <a:pt x="11844" y="11079"/>
                  </a:lnTo>
                  <a:lnTo>
                    <a:pt x="11904" y="10893"/>
                  </a:lnTo>
                  <a:cubicBezTo>
                    <a:pt x="11929" y="10819"/>
                    <a:pt x="11985" y="10763"/>
                    <a:pt x="12059" y="10738"/>
                  </a:cubicBezTo>
                  <a:lnTo>
                    <a:pt x="12062" y="10738"/>
                  </a:lnTo>
                  <a:lnTo>
                    <a:pt x="12611" y="10538"/>
                  </a:lnTo>
                  <a:cubicBezTo>
                    <a:pt x="12695" y="10506"/>
                    <a:pt x="12752" y="10429"/>
                    <a:pt x="12752" y="10341"/>
                  </a:cubicBezTo>
                  <a:lnTo>
                    <a:pt x="12752" y="9029"/>
                  </a:lnTo>
                  <a:cubicBezTo>
                    <a:pt x="12752" y="8994"/>
                    <a:pt x="12741" y="8962"/>
                    <a:pt x="12727" y="8931"/>
                  </a:cubicBezTo>
                  <a:lnTo>
                    <a:pt x="11264" y="6156"/>
                  </a:lnTo>
                  <a:cubicBezTo>
                    <a:pt x="11221" y="6078"/>
                    <a:pt x="11153" y="6046"/>
                    <a:pt x="11086" y="6046"/>
                  </a:cubicBezTo>
                  <a:cubicBezTo>
                    <a:pt x="10947" y="6046"/>
                    <a:pt x="10808" y="6187"/>
                    <a:pt x="10891" y="6353"/>
                  </a:cubicBezTo>
                  <a:lnTo>
                    <a:pt x="11320" y="7169"/>
                  </a:lnTo>
                  <a:cubicBezTo>
                    <a:pt x="10519" y="7552"/>
                    <a:pt x="9661" y="7798"/>
                    <a:pt x="8782" y="7897"/>
                  </a:cubicBezTo>
                  <a:cubicBezTo>
                    <a:pt x="8540" y="7923"/>
                    <a:pt x="8302" y="7937"/>
                    <a:pt x="8070" y="7937"/>
                  </a:cubicBezTo>
                  <a:cubicBezTo>
                    <a:pt x="7445" y="7937"/>
                    <a:pt x="6858" y="7841"/>
                    <a:pt x="6338" y="7654"/>
                  </a:cubicBezTo>
                  <a:lnTo>
                    <a:pt x="6429" y="7116"/>
                  </a:lnTo>
                  <a:cubicBezTo>
                    <a:pt x="6453" y="6961"/>
                    <a:pt x="6333" y="6871"/>
                    <a:pt x="6215" y="6871"/>
                  </a:cubicBezTo>
                  <a:cubicBezTo>
                    <a:pt x="6125" y="6871"/>
                    <a:pt x="6035" y="6924"/>
                    <a:pt x="6014" y="7042"/>
                  </a:cubicBezTo>
                  <a:lnTo>
                    <a:pt x="5434" y="10425"/>
                  </a:lnTo>
                  <a:lnTo>
                    <a:pt x="5434" y="10429"/>
                  </a:lnTo>
                  <a:cubicBezTo>
                    <a:pt x="5423" y="10499"/>
                    <a:pt x="5395" y="10562"/>
                    <a:pt x="5360" y="10618"/>
                  </a:cubicBezTo>
                  <a:lnTo>
                    <a:pt x="5051" y="11076"/>
                  </a:lnTo>
                  <a:lnTo>
                    <a:pt x="4101" y="11076"/>
                  </a:lnTo>
                  <a:lnTo>
                    <a:pt x="4157" y="10910"/>
                  </a:lnTo>
                  <a:cubicBezTo>
                    <a:pt x="4182" y="10833"/>
                    <a:pt x="4249" y="10773"/>
                    <a:pt x="4326" y="10756"/>
                  </a:cubicBezTo>
                  <a:lnTo>
                    <a:pt x="4991" y="10587"/>
                  </a:lnTo>
                  <a:cubicBezTo>
                    <a:pt x="5086" y="10566"/>
                    <a:pt x="5153" y="10478"/>
                    <a:pt x="5149" y="10383"/>
                  </a:cubicBezTo>
                  <a:lnTo>
                    <a:pt x="5121" y="7415"/>
                  </a:lnTo>
                  <a:cubicBezTo>
                    <a:pt x="5121" y="7341"/>
                    <a:pt x="5082" y="7271"/>
                    <a:pt x="5019" y="7236"/>
                  </a:cubicBezTo>
                  <a:cubicBezTo>
                    <a:pt x="5005" y="7225"/>
                    <a:pt x="3718" y="6465"/>
                    <a:pt x="2772" y="5189"/>
                  </a:cubicBezTo>
                  <a:cubicBezTo>
                    <a:pt x="3145" y="5069"/>
                    <a:pt x="3415" y="4904"/>
                    <a:pt x="3581" y="4697"/>
                  </a:cubicBezTo>
                  <a:cubicBezTo>
                    <a:pt x="3795" y="4433"/>
                    <a:pt x="3753" y="4190"/>
                    <a:pt x="3746" y="4162"/>
                  </a:cubicBezTo>
                  <a:cubicBezTo>
                    <a:pt x="3721" y="4047"/>
                    <a:pt x="3633" y="3995"/>
                    <a:pt x="3544" y="3995"/>
                  </a:cubicBezTo>
                  <a:cubicBezTo>
                    <a:pt x="3422" y="3995"/>
                    <a:pt x="3298" y="4092"/>
                    <a:pt x="3331" y="4250"/>
                  </a:cubicBezTo>
                  <a:cubicBezTo>
                    <a:pt x="3324" y="4317"/>
                    <a:pt x="3296" y="4384"/>
                    <a:pt x="3250" y="4433"/>
                  </a:cubicBezTo>
                  <a:cubicBezTo>
                    <a:pt x="3085" y="4644"/>
                    <a:pt x="2543" y="4999"/>
                    <a:pt x="810" y="5031"/>
                  </a:cubicBezTo>
                  <a:lnTo>
                    <a:pt x="806" y="5031"/>
                  </a:lnTo>
                  <a:cubicBezTo>
                    <a:pt x="697" y="5031"/>
                    <a:pt x="599" y="4957"/>
                    <a:pt x="571" y="4851"/>
                  </a:cubicBezTo>
                  <a:lnTo>
                    <a:pt x="469" y="4458"/>
                  </a:lnTo>
                  <a:cubicBezTo>
                    <a:pt x="448" y="4377"/>
                    <a:pt x="469" y="4292"/>
                    <a:pt x="525" y="4233"/>
                  </a:cubicBezTo>
                  <a:lnTo>
                    <a:pt x="2146" y="2517"/>
                  </a:lnTo>
                  <a:cubicBezTo>
                    <a:pt x="2346" y="2640"/>
                    <a:pt x="2564" y="2731"/>
                    <a:pt x="2793" y="2791"/>
                  </a:cubicBezTo>
                  <a:cubicBezTo>
                    <a:pt x="2812" y="2797"/>
                    <a:pt x="2832" y="2800"/>
                    <a:pt x="2851" y="2800"/>
                  </a:cubicBezTo>
                  <a:cubicBezTo>
                    <a:pt x="2887" y="2800"/>
                    <a:pt x="2923" y="2790"/>
                    <a:pt x="2955" y="2770"/>
                  </a:cubicBezTo>
                  <a:cubicBezTo>
                    <a:pt x="3243" y="2587"/>
                    <a:pt x="3458" y="2306"/>
                    <a:pt x="3560" y="1979"/>
                  </a:cubicBezTo>
                  <a:close/>
                  <a:moveTo>
                    <a:pt x="1604" y="1"/>
                  </a:moveTo>
                  <a:cubicBezTo>
                    <a:pt x="1520" y="1"/>
                    <a:pt x="1437" y="48"/>
                    <a:pt x="1404" y="146"/>
                  </a:cubicBezTo>
                  <a:cubicBezTo>
                    <a:pt x="1390" y="185"/>
                    <a:pt x="1102" y="1078"/>
                    <a:pt x="1517" y="1855"/>
                  </a:cubicBezTo>
                  <a:cubicBezTo>
                    <a:pt x="1594" y="2003"/>
                    <a:pt x="1692" y="2137"/>
                    <a:pt x="1812" y="2253"/>
                  </a:cubicBezTo>
                  <a:lnTo>
                    <a:pt x="219" y="3941"/>
                  </a:lnTo>
                  <a:cubicBezTo>
                    <a:pt x="61" y="4106"/>
                    <a:pt x="1" y="4342"/>
                    <a:pt x="57" y="4563"/>
                  </a:cubicBezTo>
                  <a:lnTo>
                    <a:pt x="163" y="4953"/>
                  </a:lnTo>
                  <a:cubicBezTo>
                    <a:pt x="236" y="5246"/>
                    <a:pt x="499" y="5449"/>
                    <a:pt x="799" y="5449"/>
                  </a:cubicBezTo>
                  <a:cubicBezTo>
                    <a:pt x="801" y="5449"/>
                    <a:pt x="804" y="5449"/>
                    <a:pt x="806" y="5449"/>
                  </a:cubicBezTo>
                  <a:lnTo>
                    <a:pt x="817" y="5449"/>
                  </a:lnTo>
                  <a:cubicBezTo>
                    <a:pt x="1411" y="5439"/>
                    <a:pt x="1914" y="5389"/>
                    <a:pt x="2332" y="5305"/>
                  </a:cubicBezTo>
                  <a:cubicBezTo>
                    <a:pt x="3190" y="6525"/>
                    <a:pt x="4347" y="7313"/>
                    <a:pt x="4699" y="7534"/>
                  </a:cubicBezTo>
                  <a:lnTo>
                    <a:pt x="4724" y="10218"/>
                  </a:lnTo>
                  <a:lnTo>
                    <a:pt x="4224" y="10341"/>
                  </a:lnTo>
                  <a:cubicBezTo>
                    <a:pt x="4003" y="10397"/>
                    <a:pt x="3827" y="10559"/>
                    <a:pt x="3757" y="10777"/>
                  </a:cubicBezTo>
                  <a:lnTo>
                    <a:pt x="3609" y="11220"/>
                  </a:lnTo>
                  <a:cubicBezTo>
                    <a:pt x="3563" y="11353"/>
                    <a:pt x="3662" y="11498"/>
                    <a:pt x="3809" y="11498"/>
                  </a:cubicBezTo>
                  <a:lnTo>
                    <a:pt x="5163" y="11498"/>
                  </a:lnTo>
                  <a:cubicBezTo>
                    <a:pt x="5233" y="11498"/>
                    <a:pt x="5300" y="11462"/>
                    <a:pt x="5339" y="11403"/>
                  </a:cubicBezTo>
                  <a:lnTo>
                    <a:pt x="5708" y="10850"/>
                  </a:lnTo>
                  <a:cubicBezTo>
                    <a:pt x="5778" y="10741"/>
                    <a:pt x="5828" y="10618"/>
                    <a:pt x="5845" y="10492"/>
                  </a:cubicBezTo>
                  <a:lnTo>
                    <a:pt x="6260" y="8073"/>
                  </a:lnTo>
                  <a:cubicBezTo>
                    <a:pt x="6837" y="8262"/>
                    <a:pt x="7437" y="8357"/>
                    <a:pt x="8045" y="8357"/>
                  </a:cubicBezTo>
                  <a:cubicBezTo>
                    <a:pt x="8056" y="8357"/>
                    <a:pt x="8067" y="8357"/>
                    <a:pt x="8078" y="8357"/>
                  </a:cubicBezTo>
                  <a:cubicBezTo>
                    <a:pt x="9186" y="8357"/>
                    <a:pt x="10381" y="8080"/>
                    <a:pt x="11517" y="7538"/>
                  </a:cubicBezTo>
                  <a:lnTo>
                    <a:pt x="12326" y="9075"/>
                  </a:lnTo>
                  <a:lnTo>
                    <a:pt x="12326" y="10186"/>
                  </a:lnTo>
                  <a:lnTo>
                    <a:pt x="11918" y="10334"/>
                  </a:lnTo>
                  <a:cubicBezTo>
                    <a:pt x="11721" y="10400"/>
                    <a:pt x="11570" y="10555"/>
                    <a:pt x="11503" y="10752"/>
                  </a:cubicBezTo>
                  <a:lnTo>
                    <a:pt x="11349" y="11216"/>
                  </a:lnTo>
                  <a:cubicBezTo>
                    <a:pt x="11303" y="11353"/>
                    <a:pt x="11405" y="11494"/>
                    <a:pt x="11549" y="11494"/>
                  </a:cubicBezTo>
                  <a:lnTo>
                    <a:pt x="12906" y="11494"/>
                  </a:lnTo>
                  <a:cubicBezTo>
                    <a:pt x="12991" y="11494"/>
                    <a:pt x="13065" y="11445"/>
                    <a:pt x="13100" y="11367"/>
                  </a:cubicBezTo>
                  <a:lnTo>
                    <a:pt x="13458" y="10538"/>
                  </a:lnTo>
                  <a:cubicBezTo>
                    <a:pt x="13532" y="10369"/>
                    <a:pt x="13567" y="10189"/>
                    <a:pt x="13567" y="10007"/>
                  </a:cubicBezTo>
                  <a:lnTo>
                    <a:pt x="13567" y="8350"/>
                  </a:lnTo>
                  <a:cubicBezTo>
                    <a:pt x="13567" y="8319"/>
                    <a:pt x="13560" y="8291"/>
                    <a:pt x="13550" y="8262"/>
                  </a:cubicBezTo>
                  <a:cubicBezTo>
                    <a:pt x="13546" y="8252"/>
                    <a:pt x="13117" y="7295"/>
                    <a:pt x="13117" y="6448"/>
                  </a:cubicBezTo>
                  <a:cubicBezTo>
                    <a:pt x="13117" y="6124"/>
                    <a:pt x="13209" y="5906"/>
                    <a:pt x="13311" y="5650"/>
                  </a:cubicBezTo>
                  <a:cubicBezTo>
                    <a:pt x="13448" y="5323"/>
                    <a:pt x="13603" y="4946"/>
                    <a:pt x="13567" y="4313"/>
                  </a:cubicBezTo>
                  <a:cubicBezTo>
                    <a:pt x="13553" y="4025"/>
                    <a:pt x="13434" y="3547"/>
                    <a:pt x="13167" y="3100"/>
                  </a:cubicBezTo>
                  <a:lnTo>
                    <a:pt x="13167" y="3100"/>
                  </a:lnTo>
                  <a:cubicBezTo>
                    <a:pt x="13283" y="3167"/>
                    <a:pt x="13385" y="3251"/>
                    <a:pt x="13476" y="3350"/>
                  </a:cubicBezTo>
                  <a:cubicBezTo>
                    <a:pt x="13961" y="3888"/>
                    <a:pt x="14053" y="4746"/>
                    <a:pt x="13722" y="5713"/>
                  </a:cubicBezTo>
                  <a:cubicBezTo>
                    <a:pt x="13297" y="6965"/>
                    <a:pt x="14060" y="7985"/>
                    <a:pt x="14095" y="8027"/>
                  </a:cubicBezTo>
                  <a:cubicBezTo>
                    <a:pt x="14142" y="8092"/>
                    <a:pt x="14202" y="8119"/>
                    <a:pt x="14261" y="8119"/>
                  </a:cubicBezTo>
                  <a:cubicBezTo>
                    <a:pt x="14416" y="8119"/>
                    <a:pt x="14561" y="7935"/>
                    <a:pt x="14429" y="7770"/>
                  </a:cubicBezTo>
                  <a:cubicBezTo>
                    <a:pt x="14422" y="7760"/>
                    <a:pt x="13768" y="6887"/>
                    <a:pt x="14123" y="5847"/>
                  </a:cubicBezTo>
                  <a:cubicBezTo>
                    <a:pt x="14503" y="4732"/>
                    <a:pt x="14380" y="3719"/>
                    <a:pt x="13785" y="3065"/>
                  </a:cubicBezTo>
                  <a:cubicBezTo>
                    <a:pt x="13500" y="2750"/>
                    <a:pt x="13138" y="2570"/>
                    <a:pt x="12820" y="2570"/>
                  </a:cubicBezTo>
                  <a:cubicBezTo>
                    <a:pt x="12797" y="2570"/>
                    <a:pt x="12774" y="2571"/>
                    <a:pt x="12752" y="2573"/>
                  </a:cubicBezTo>
                  <a:cubicBezTo>
                    <a:pt x="12534" y="2358"/>
                    <a:pt x="12270" y="2200"/>
                    <a:pt x="11981" y="2105"/>
                  </a:cubicBezTo>
                  <a:cubicBezTo>
                    <a:pt x="11669" y="2004"/>
                    <a:pt x="11342" y="1966"/>
                    <a:pt x="10997" y="1966"/>
                  </a:cubicBezTo>
                  <a:cubicBezTo>
                    <a:pt x="10539" y="1966"/>
                    <a:pt x="10048" y="2033"/>
                    <a:pt x="9516" y="2105"/>
                  </a:cubicBezTo>
                  <a:cubicBezTo>
                    <a:pt x="8852" y="2196"/>
                    <a:pt x="8094" y="2300"/>
                    <a:pt x="7214" y="2300"/>
                  </a:cubicBezTo>
                  <a:cubicBezTo>
                    <a:pt x="6604" y="2300"/>
                    <a:pt x="5935" y="2250"/>
                    <a:pt x="5198" y="2112"/>
                  </a:cubicBezTo>
                  <a:cubicBezTo>
                    <a:pt x="5219" y="2038"/>
                    <a:pt x="5198" y="1961"/>
                    <a:pt x="5146" y="1908"/>
                  </a:cubicBezTo>
                  <a:cubicBezTo>
                    <a:pt x="5086" y="1852"/>
                    <a:pt x="4741" y="1564"/>
                    <a:pt x="3556" y="1557"/>
                  </a:cubicBezTo>
                  <a:cubicBezTo>
                    <a:pt x="2948" y="1550"/>
                    <a:pt x="1984" y="1180"/>
                    <a:pt x="1812" y="178"/>
                  </a:cubicBezTo>
                  <a:cubicBezTo>
                    <a:pt x="1793" y="62"/>
                    <a:pt x="1699" y="1"/>
                    <a:pt x="16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6" name="Google Shape;20256;p141"/>
            <p:cNvSpPr/>
            <p:nvPr/>
          </p:nvSpPr>
          <p:spPr>
            <a:xfrm>
              <a:off x="4728694" y="2080657"/>
              <a:ext cx="11088" cy="11088"/>
            </a:xfrm>
            <a:custGeom>
              <a:avLst/>
              <a:gdLst/>
              <a:ahLst/>
              <a:cxnLst/>
              <a:rect l="l" t="t" r="r" b="b"/>
              <a:pathLst>
                <a:path w="423" h="423" extrusionOk="0">
                  <a:moveTo>
                    <a:pt x="211" y="1"/>
                  </a:moveTo>
                  <a:cubicBezTo>
                    <a:pt x="95" y="1"/>
                    <a:pt x="0" y="96"/>
                    <a:pt x="0" y="212"/>
                  </a:cubicBezTo>
                  <a:cubicBezTo>
                    <a:pt x="0" y="328"/>
                    <a:pt x="95" y="423"/>
                    <a:pt x="211" y="423"/>
                  </a:cubicBezTo>
                  <a:cubicBezTo>
                    <a:pt x="331" y="423"/>
                    <a:pt x="422" y="328"/>
                    <a:pt x="422" y="212"/>
                  </a:cubicBezTo>
                  <a:cubicBezTo>
                    <a:pt x="422" y="96"/>
                    <a:pt x="331" y="1"/>
                    <a:pt x="2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257" name="Google Shape;20257;p141"/>
          <p:cNvGrpSpPr/>
          <p:nvPr/>
        </p:nvGrpSpPr>
        <p:grpSpPr>
          <a:xfrm>
            <a:off x="1936145" y="2111719"/>
            <a:ext cx="387526" cy="378351"/>
            <a:chOff x="1936145" y="1959319"/>
            <a:chExt cx="387526" cy="378351"/>
          </a:xfrm>
        </p:grpSpPr>
        <p:sp>
          <p:nvSpPr>
            <p:cNvPr id="20258" name="Google Shape;20258;p141"/>
            <p:cNvSpPr/>
            <p:nvPr/>
          </p:nvSpPr>
          <p:spPr>
            <a:xfrm>
              <a:off x="2161258" y="1964824"/>
              <a:ext cx="162413" cy="162753"/>
            </a:xfrm>
            <a:custGeom>
              <a:avLst/>
              <a:gdLst/>
              <a:ahLst/>
              <a:cxnLst/>
              <a:rect l="l" t="t" r="r" b="b"/>
              <a:pathLst>
                <a:path w="6196" h="6209" extrusionOk="0">
                  <a:moveTo>
                    <a:pt x="3512" y="0"/>
                  </a:moveTo>
                  <a:cubicBezTo>
                    <a:pt x="2418" y="0"/>
                    <a:pt x="1287" y="780"/>
                    <a:pt x="721" y="2039"/>
                  </a:cubicBezTo>
                  <a:cubicBezTo>
                    <a:pt x="0" y="3649"/>
                    <a:pt x="478" y="5429"/>
                    <a:pt x="1790" y="6020"/>
                  </a:cubicBezTo>
                  <a:cubicBezTo>
                    <a:pt x="2076" y="6148"/>
                    <a:pt x="2379" y="6209"/>
                    <a:pt x="2684" y="6209"/>
                  </a:cubicBezTo>
                  <a:cubicBezTo>
                    <a:pt x="3777" y="6209"/>
                    <a:pt x="4908" y="5429"/>
                    <a:pt x="5472" y="4170"/>
                  </a:cubicBezTo>
                  <a:cubicBezTo>
                    <a:pt x="6196" y="2559"/>
                    <a:pt x="5718" y="780"/>
                    <a:pt x="4406" y="189"/>
                  </a:cubicBezTo>
                  <a:cubicBezTo>
                    <a:pt x="4120" y="61"/>
                    <a:pt x="3817" y="0"/>
                    <a:pt x="3512" y="0"/>
                  </a:cubicBezTo>
                  <a:close/>
                </a:path>
              </a:pathLst>
            </a:custGeom>
            <a:solidFill>
              <a:srgbClr val="DB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9" name="Google Shape;20259;p141"/>
            <p:cNvSpPr/>
            <p:nvPr/>
          </p:nvSpPr>
          <p:spPr>
            <a:xfrm>
              <a:off x="2191114" y="1967733"/>
              <a:ext cx="132557" cy="159765"/>
            </a:xfrm>
            <a:custGeom>
              <a:avLst/>
              <a:gdLst/>
              <a:ahLst/>
              <a:cxnLst/>
              <a:rect l="l" t="t" r="r" b="b"/>
              <a:pathLst>
                <a:path w="5057" h="6095" extrusionOk="0">
                  <a:moveTo>
                    <a:pt x="3049" y="1"/>
                  </a:moveTo>
                  <a:cubicBezTo>
                    <a:pt x="2152" y="191"/>
                    <a:pt x="1245" y="971"/>
                    <a:pt x="735" y="2111"/>
                  </a:cubicBezTo>
                  <a:cubicBezTo>
                    <a:pt x="0" y="3746"/>
                    <a:pt x="355" y="5497"/>
                    <a:pt x="1526" y="6025"/>
                  </a:cubicBezTo>
                  <a:cubicBezTo>
                    <a:pt x="1590" y="6053"/>
                    <a:pt x="1653" y="6074"/>
                    <a:pt x="1716" y="6095"/>
                  </a:cubicBezTo>
                  <a:cubicBezTo>
                    <a:pt x="2757" y="6018"/>
                    <a:pt x="3798" y="5258"/>
                    <a:pt x="4336" y="4066"/>
                  </a:cubicBezTo>
                  <a:cubicBezTo>
                    <a:pt x="5057" y="2455"/>
                    <a:pt x="4579" y="673"/>
                    <a:pt x="3267" y="85"/>
                  </a:cubicBezTo>
                  <a:cubicBezTo>
                    <a:pt x="3197" y="54"/>
                    <a:pt x="3123" y="26"/>
                    <a:pt x="3049" y="1"/>
                  </a:cubicBezTo>
                  <a:close/>
                </a:path>
              </a:pathLst>
            </a:custGeom>
            <a:solidFill>
              <a:srgbClr val="D1DE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0" name="Google Shape;20260;p141"/>
            <p:cNvSpPr/>
            <p:nvPr/>
          </p:nvSpPr>
          <p:spPr>
            <a:xfrm>
              <a:off x="1936145" y="1965007"/>
              <a:ext cx="162439" cy="162753"/>
            </a:xfrm>
            <a:custGeom>
              <a:avLst/>
              <a:gdLst/>
              <a:ahLst/>
              <a:cxnLst/>
              <a:rect l="l" t="t" r="r" b="b"/>
              <a:pathLst>
                <a:path w="6197" h="6209" extrusionOk="0">
                  <a:moveTo>
                    <a:pt x="2685" y="0"/>
                  </a:moveTo>
                  <a:cubicBezTo>
                    <a:pt x="2380" y="0"/>
                    <a:pt x="2077" y="61"/>
                    <a:pt x="1791" y="189"/>
                  </a:cubicBezTo>
                  <a:cubicBezTo>
                    <a:pt x="479" y="777"/>
                    <a:pt x="1" y="2559"/>
                    <a:pt x="725" y="4170"/>
                  </a:cubicBezTo>
                  <a:cubicBezTo>
                    <a:pt x="1289" y="5429"/>
                    <a:pt x="2419" y="6209"/>
                    <a:pt x="3513" y="6209"/>
                  </a:cubicBezTo>
                  <a:cubicBezTo>
                    <a:pt x="3818" y="6209"/>
                    <a:pt x="4121" y="6148"/>
                    <a:pt x="4407" y="6020"/>
                  </a:cubicBezTo>
                  <a:cubicBezTo>
                    <a:pt x="5719" y="5429"/>
                    <a:pt x="6197" y="3646"/>
                    <a:pt x="5476" y="2039"/>
                  </a:cubicBezTo>
                  <a:cubicBezTo>
                    <a:pt x="4910" y="780"/>
                    <a:pt x="3778" y="0"/>
                    <a:pt x="2685" y="0"/>
                  </a:cubicBezTo>
                  <a:close/>
                </a:path>
              </a:pathLst>
            </a:custGeom>
            <a:solidFill>
              <a:srgbClr val="DB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1" name="Google Shape;20261;p141"/>
            <p:cNvSpPr/>
            <p:nvPr/>
          </p:nvSpPr>
          <p:spPr>
            <a:xfrm>
              <a:off x="1936145" y="1967733"/>
              <a:ext cx="132688" cy="159765"/>
            </a:xfrm>
            <a:custGeom>
              <a:avLst/>
              <a:gdLst/>
              <a:ahLst/>
              <a:cxnLst/>
              <a:rect l="l" t="t" r="r" b="b"/>
              <a:pathLst>
                <a:path w="5062" h="6095" extrusionOk="0">
                  <a:moveTo>
                    <a:pt x="2012" y="1"/>
                  </a:moveTo>
                  <a:cubicBezTo>
                    <a:pt x="1938" y="26"/>
                    <a:pt x="1865" y="54"/>
                    <a:pt x="1791" y="85"/>
                  </a:cubicBezTo>
                  <a:cubicBezTo>
                    <a:pt x="479" y="673"/>
                    <a:pt x="1" y="2455"/>
                    <a:pt x="725" y="4066"/>
                  </a:cubicBezTo>
                  <a:cubicBezTo>
                    <a:pt x="1260" y="5258"/>
                    <a:pt x="2304" y="6018"/>
                    <a:pt x="3341" y="6095"/>
                  </a:cubicBezTo>
                  <a:cubicBezTo>
                    <a:pt x="3408" y="6074"/>
                    <a:pt x="3472" y="6053"/>
                    <a:pt x="3535" y="6025"/>
                  </a:cubicBezTo>
                  <a:cubicBezTo>
                    <a:pt x="4706" y="5497"/>
                    <a:pt x="5061" y="3746"/>
                    <a:pt x="4326" y="2111"/>
                  </a:cubicBezTo>
                  <a:cubicBezTo>
                    <a:pt x="3813" y="971"/>
                    <a:pt x="2909" y="191"/>
                    <a:pt x="2012" y="1"/>
                  </a:cubicBezTo>
                  <a:close/>
                </a:path>
              </a:pathLst>
            </a:custGeom>
            <a:solidFill>
              <a:srgbClr val="D1DE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2" name="Google Shape;20262;p141"/>
            <p:cNvSpPr/>
            <p:nvPr/>
          </p:nvSpPr>
          <p:spPr>
            <a:xfrm>
              <a:off x="1981886" y="2024143"/>
              <a:ext cx="296175" cy="308023"/>
            </a:xfrm>
            <a:custGeom>
              <a:avLst/>
              <a:gdLst/>
              <a:ahLst/>
              <a:cxnLst/>
              <a:rect l="l" t="t" r="r" b="b"/>
              <a:pathLst>
                <a:path w="11299" h="11751" extrusionOk="0">
                  <a:moveTo>
                    <a:pt x="5647" y="1"/>
                  </a:moveTo>
                  <a:cubicBezTo>
                    <a:pt x="2711" y="1"/>
                    <a:pt x="0" y="3475"/>
                    <a:pt x="0" y="6953"/>
                  </a:cubicBezTo>
                  <a:cubicBezTo>
                    <a:pt x="0" y="8838"/>
                    <a:pt x="1547" y="10578"/>
                    <a:pt x="3998" y="11120"/>
                  </a:cubicBezTo>
                  <a:cubicBezTo>
                    <a:pt x="4468" y="11540"/>
                    <a:pt x="5058" y="11750"/>
                    <a:pt x="5647" y="11750"/>
                  </a:cubicBezTo>
                  <a:cubicBezTo>
                    <a:pt x="6237" y="11750"/>
                    <a:pt x="6827" y="11540"/>
                    <a:pt x="7297" y="11120"/>
                  </a:cubicBezTo>
                  <a:cubicBezTo>
                    <a:pt x="9748" y="10578"/>
                    <a:pt x="11298" y="8838"/>
                    <a:pt x="11298" y="6953"/>
                  </a:cubicBezTo>
                  <a:cubicBezTo>
                    <a:pt x="11298" y="3475"/>
                    <a:pt x="8584" y="1"/>
                    <a:pt x="5647" y="1"/>
                  </a:cubicBezTo>
                  <a:close/>
                </a:path>
              </a:pathLst>
            </a:custGeom>
            <a:solidFill>
              <a:srgbClr val="E1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3" name="Google Shape;20263;p141"/>
            <p:cNvSpPr/>
            <p:nvPr/>
          </p:nvSpPr>
          <p:spPr>
            <a:xfrm>
              <a:off x="1981886" y="2027577"/>
              <a:ext cx="122045" cy="287499"/>
            </a:xfrm>
            <a:custGeom>
              <a:avLst/>
              <a:gdLst/>
              <a:ahLst/>
              <a:cxnLst/>
              <a:rect l="l" t="t" r="r" b="b"/>
              <a:pathLst>
                <a:path w="4656" h="10968" extrusionOk="0">
                  <a:moveTo>
                    <a:pt x="4656" y="0"/>
                  </a:moveTo>
                  <a:lnTo>
                    <a:pt x="4656" y="0"/>
                  </a:lnTo>
                  <a:cubicBezTo>
                    <a:pt x="2131" y="665"/>
                    <a:pt x="0" y="3742"/>
                    <a:pt x="0" y="6822"/>
                  </a:cubicBezTo>
                  <a:cubicBezTo>
                    <a:pt x="0" y="8686"/>
                    <a:pt x="1509" y="10398"/>
                    <a:pt x="3910" y="10968"/>
                  </a:cubicBezTo>
                  <a:cubicBezTo>
                    <a:pt x="2592" y="10075"/>
                    <a:pt x="1807" y="8559"/>
                    <a:pt x="1807" y="6945"/>
                  </a:cubicBezTo>
                  <a:cubicBezTo>
                    <a:pt x="1807" y="4142"/>
                    <a:pt x="3028" y="1340"/>
                    <a:pt x="4656" y="0"/>
                  </a:cubicBezTo>
                  <a:close/>
                </a:path>
              </a:pathLst>
            </a:custGeom>
            <a:solidFill>
              <a:srgbClr val="DB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4" name="Google Shape;20264;p141"/>
            <p:cNvSpPr/>
            <p:nvPr/>
          </p:nvSpPr>
          <p:spPr>
            <a:xfrm>
              <a:off x="2088230" y="2303909"/>
              <a:ext cx="83172" cy="28283"/>
            </a:xfrm>
            <a:custGeom>
              <a:avLst/>
              <a:gdLst/>
              <a:ahLst/>
              <a:cxnLst/>
              <a:rect l="l" t="t" r="r" b="b"/>
              <a:pathLst>
                <a:path w="3173" h="1079" extrusionOk="0">
                  <a:moveTo>
                    <a:pt x="8" y="0"/>
                  </a:moveTo>
                  <a:lnTo>
                    <a:pt x="8" y="0"/>
                  </a:lnTo>
                  <a:cubicBezTo>
                    <a:pt x="1" y="194"/>
                    <a:pt x="75" y="377"/>
                    <a:pt x="208" y="514"/>
                  </a:cubicBezTo>
                  <a:cubicBezTo>
                    <a:pt x="592" y="890"/>
                    <a:pt x="1090" y="1078"/>
                    <a:pt x="1588" y="1078"/>
                  </a:cubicBezTo>
                  <a:cubicBezTo>
                    <a:pt x="2086" y="1078"/>
                    <a:pt x="2584" y="890"/>
                    <a:pt x="2965" y="514"/>
                  </a:cubicBezTo>
                  <a:cubicBezTo>
                    <a:pt x="3099" y="377"/>
                    <a:pt x="3173" y="194"/>
                    <a:pt x="3169" y="0"/>
                  </a:cubicBezTo>
                  <a:lnTo>
                    <a:pt x="3169" y="0"/>
                  </a:lnTo>
                  <a:lnTo>
                    <a:pt x="2382" y="264"/>
                  </a:lnTo>
                  <a:lnTo>
                    <a:pt x="799" y="264"/>
                  </a:lnTo>
                  <a:lnTo>
                    <a:pt x="8" y="0"/>
                  </a:lnTo>
                  <a:close/>
                </a:path>
              </a:pathLst>
            </a:custGeom>
            <a:solidFill>
              <a:srgbClr val="DB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5" name="Google Shape;20265;p141"/>
            <p:cNvSpPr/>
            <p:nvPr/>
          </p:nvSpPr>
          <p:spPr>
            <a:xfrm>
              <a:off x="2100314" y="2243253"/>
              <a:ext cx="59214" cy="50092"/>
            </a:xfrm>
            <a:custGeom>
              <a:avLst/>
              <a:gdLst/>
              <a:ahLst/>
              <a:cxnLst/>
              <a:rect l="l" t="t" r="r" b="b"/>
              <a:pathLst>
                <a:path w="2259" h="1911" extrusionOk="0">
                  <a:moveTo>
                    <a:pt x="1129" y="1"/>
                  </a:moveTo>
                  <a:cubicBezTo>
                    <a:pt x="507" y="1"/>
                    <a:pt x="1" y="405"/>
                    <a:pt x="1" y="904"/>
                  </a:cubicBezTo>
                  <a:cubicBezTo>
                    <a:pt x="1" y="1390"/>
                    <a:pt x="475" y="1643"/>
                    <a:pt x="816" y="1829"/>
                  </a:cubicBezTo>
                  <a:cubicBezTo>
                    <a:pt x="913" y="1884"/>
                    <a:pt x="1021" y="1911"/>
                    <a:pt x="1129" y="1911"/>
                  </a:cubicBezTo>
                  <a:cubicBezTo>
                    <a:pt x="1238" y="1911"/>
                    <a:pt x="1346" y="1884"/>
                    <a:pt x="1442" y="1829"/>
                  </a:cubicBezTo>
                  <a:cubicBezTo>
                    <a:pt x="1783" y="1639"/>
                    <a:pt x="2258" y="1390"/>
                    <a:pt x="2258" y="904"/>
                  </a:cubicBezTo>
                  <a:cubicBezTo>
                    <a:pt x="2258" y="405"/>
                    <a:pt x="1755" y="1"/>
                    <a:pt x="1129"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6" name="Google Shape;20266;p141"/>
            <p:cNvSpPr/>
            <p:nvPr/>
          </p:nvSpPr>
          <p:spPr>
            <a:xfrm>
              <a:off x="2047051" y="2166293"/>
              <a:ext cx="41494" cy="53290"/>
            </a:xfrm>
            <a:custGeom>
              <a:avLst/>
              <a:gdLst/>
              <a:ahLst/>
              <a:cxnLst/>
              <a:rect l="l" t="t" r="r" b="b"/>
              <a:pathLst>
                <a:path w="1583" h="2033" extrusionOk="0">
                  <a:moveTo>
                    <a:pt x="791" y="0"/>
                  </a:moveTo>
                  <a:cubicBezTo>
                    <a:pt x="352" y="0"/>
                    <a:pt x="0" y="352"/>
                    <a:pt x="0" y="792"/>
                  </a:cubicBezTo>
                  <a:lnTo>
                    <a:pt x="0" y="1242"/>
                  </a:lnTo>
                  <a:cubicBezTo>
                    <a:pt x="0" y="1681"/>
                    <a:pt x="352" y="2033"/>
                    <a:pt x="791" y="2033"/>
                  </a:cubicBezTo>
                  <a:cubicBezTo>
                    <a:pt x="1227" y="2033"/>
                    <a:pt x="1583" y="1681"/>
                    <a:pt x="1583" y="1242"/>
                  </a:cubicBezTo>
                  <a:lnTo>
                    <a:pt x="1583" y="792"/>
                  </a:lnTo>
                  <a:cubicBezTo>
                    <a:pt x="1583" y="352"/>
                    <a:pt x="1227" y="0"/>
                    <a:pt x="791"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7" name="Google Shape;20267;p141"/>
            <p:cNvSpPr/>
            <p:nvPr/>
          </p:nvSpPr>
          <p:spPr>
            <a:xfrm>
              <a:off x="2064744" y="2166293"/>
              <a:ext cx="23722" cy="41416"/>
            </a:xfrm>
            <a:custGeom>
              <a:avLst/>
              <a:gdLst/>
              <a:ahLst/>
              <a:cxnLst/>
              <a:rect l="l" t="t" r="r" b="b"/>
              <a:pathLst>
                <a:path w="905" h="1580" extrusionOk="0">
                  <a:moveTo>
                    <a:pt x="116" y="0"/>
                  </a:moveTo>
                  <a:cubicBezTo>
                    <a:pt x="78" y="0"/>
                    <a:pt x="39" y="4"/>
                    <a:pt x="0" y="11"/>
                  </a:cubicBezTo>
                  <a:lnTo>
                    <a:pt x="0" y="1129"/>
                  </a:lnTo>
                  <a:cubicBezTo>
                    <a:pt x="0" y="1379"/>
                    <a:pt x="204" y="1579"/>
                    <a:pt x="454" y="1579"/>
                  </a:cubicBezTo>
                  <a:cubicBezTo>
                    <a:pt x="704" y="1579"/>
                    <a:pt x="904" y="1379"/>
                    <a:pt x="904" y="1129"/>
                  </a:cubicBezTo>
                  <a:lnTo>
                    <a:pt x="904" y="792"/>
                  </a:lnTo>
                  <a:cubicBezTo>
                    <a:pt x="904" y="355"/>
                    <a:pt x="552" y="0"/>
                    <a:pt x="116"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8" name="Google Shape;20268;p141"/>
            <p:cNvSpPr/>
            <p:nvPr/>
          </p:nvSpPr>
          <p:spPr>
            <a:xfrm>
              <a:off x="2058846" y="2172191"/>
              <a:ext cx="17798" cy="17824"/>
            </a:xfrm>
            <a:custGeom>
              <a:avLst/>
              <a:gdLst/>
              <a:ahLst/>
              <a:cxnLst/>
              <a:rect l="l" t="t" r="r" b="b"/>
              <a:pathLst>
                <a:path w="679" h="680" extrusionOk="0">
                  <a:moveTo>
                    <a:pt x="338" y="0"/>
                  </a:moveTo>
                  <a:cubicBezTo>
                    <a:pt x="151" y="0"/>
                    <a:pt x="0" y="152"/>
                    <a:pt x="0" y="341"/>
                  </a:cubicBezTo>
                  <a:cubicBezTo>
                    <a:pt x="0" y="528"/>
                    <a:pt x="151" y="679"/>
                    <a:pt x="338" y="679"/>
                  </a:cubicBezTo>
                  <a:cubicBezTo>
                    <a:pt x="528" y="679"/>
                    <a:pt x="679" y="528"/>
                    <a:pt x="679" y="341"/>
                  </a:cubicBezTo>
                  <a:cubicBezTo>
                    <a:pt x="679" y="152"/>
                    <a:pt x="528" y="0"/>
                    <a:pt x="33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9" name="Google Shape;20269;p141"/>
            <p:cNvSpPr/>
            <p:nvPr/>
          </p:nvSpPr>
          <p:spPr>
            <a:xfrm>
              <a:off x="2171376" y="2166293"/>
              <a:ext cx="41521" cy="53290"/>
            </a:xfrm>
            <a:custGeom>
              <a:avLst/>
              <a:gdLst/>
              <a:ahLst/>
              <a:cxnLst/>
              <a:rect l="l" t="t" r="r" b="b"/>
              <a:pathLst>
                <a:path w="1584" h="2033" extrusionOk="0">
                  <a:moveTo>
                    <a:pt x="792" y="0"/>
                  </a:moveTo>
                  <a:cubicBezTo>
                    <a:pt x="352" y="0"/>
                    <a:pt x="1" y="352"/>
                    <a:pt x="1" y="792"/>
                  </a:cubicBezTo>
                  <a:lnTo>
                    <a:pt x="1" y="1242"/>
                  </a:lnTo>
                  <a:cubicBezTo>
                    <a:pt x="1" y="1681"/>
                    <a:pt x="352" y="2033"/>
                    <a:pt x="792" y="2033"/>
                  </a:cubicBezTo>
                  <a:cubicBezTo>
                    <a:pt x="1228" y="2033"/>
                    <a:pt x="1583" y="1681"/>
                    <a:pt x="1583" y="1242"/>
                  </a:cubicBezTo>
                  <a:lnTo>
                    <a:pt x="1583" y="792"/>
                  </a:lnTo>
                  <a:cubicBezTo>
                    <a:pt x="1583" y="352"/>
                    <a:pt x="1228" y="0"/>
                    <a:pt x="792"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0" name="Google Shape;20270;p141"/>
            <p:cNvSpPr/>
            <p:nvPr/>
          </p:nvSpPr>
          <p:spPr>
            <a:xfrm>
              <a:off x="2189070" y="2166293"/>
              <a:ext cx="23722" cy="41416"/>
            </a:xfrm>
            <a:custGeom>
              <a:avLst/>
              <a:gdLst/>
              <a:ahLst/>
              <a:cxnLst/>
              <a:rect l="l" t="t" r="r" b="b"/>
              <a:pathLst>
                <a:path w="905" h="1580" extrusionOk="0">
                  <a:moveTo>
                    <a:pt x="117" y="0"/>
                  </a:moveTo>
                  <a:cubicBezTo>
                    <a:pt x="78" y="0"/>
                    <a:pt x="40" y="4"/>
                    <a:pt x="1" y="11"/>
                  </a:cubicBezTo>
                  <a:lnTo>
                    <a:pt x="1" y="1129"/>
                  </a:lnTo>
                  <a:cubicBezTo>
                    <a:pt x="1" y="1379"/>
                    <a:pt x="205" y="1579"/>
                    <a:pt x="455" y="1579"/>
                  </a:cubicBezTo>
                  <a:cubicBezTo>
                    <a:pt x="704" y="1579"/>
                    <a:pt x="905" y="1379"/>
                    <a:pt x="905" y="1129"/>
                  </a:cubicBezTo>
                  <a:lnTo>
                    <a:pt x="905" y="792"/>
                  </a:lnTo>
                  <a:cubicBezTo>
                    <a:pt x="905" y="355"/>
                    <a:pt x="553" y="0"/>
                    <a:pt x="117"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1" name="Google Shape;20271;p141"/>
            <p:cNvSpPr/>
            <p:nvPr/>
          </p:nvSpPr>
          <p:spPr>
            <a:xfrm>
              <a:off x="2183277" y="2172191"/>
              <a:ext cx="17720" cy="17824"/>
            </a:xfrm>
            <a:custGeom>
              <a:avLst/>
              <a:gdLst/>
              <a:ahLst/>
              <a:cxnLst/>
              <a:rect l="l" t="t" r="r" b="b"/>
              <a:pathLst>
                <a:path w="676" h="680" extrusionOk="0">
                  <a:moveTo>
                    <a:pt x="338" y="0"/>
                  </a:moveTo>
                  <a:cubicBezTo>
                    <a:pt x="152" y="0"/>
                    <a:pt x="0" y="152"/>
                    <a:pt x="0" y="341"/>
                  </a:cubicBezTo>
                  <a:cubicBezTo>
                    <a:pt x="0" y="528"/>
                    <a:pt x="152" y="679"/>
                    <a:pt x="338" y="679"/>
                  </a:cubicBezTo>
                  <a:cubicBezTo>
                    <a:pt x="524" y="679"/>
                    <a:pt x="676" y="528"/>
                    <a:pt x="676" y="341"/>
                  </a:cubicBezTo>
                  <a:cubicBezTo>
                    <a:pt x="676" y="152"/>
                    <a:pt x="524" y="0"/>
                    <a:pt x="33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2" name="Google Shape;20272;p141"/>
            <p:cNvSpPr/>
            <p:nvPr/>
          </p:nvSpPr>
          <p:spPr>
            <a:xfrm>
              <a:off x="2100314" y="2243908"/>
              <a:ext cx="38926" cy="49437"/>
            </a:xfrm>
            <a:custGeom>
              <a:avLst/>
              <a:gdLst/>
              <a:ahLst/>
              <a:cxnLst/>
              <a:rect l="l" t="t" r="r" b="b"/>
              <a:pathLst>
                <a:path w="1485" h="1886" extrusionOk="0">
                  <a:moveTo>
                    <a:pt x="887" y="0"/>
                  </a:moveTo>
                  <a:cubicBezTo>
                    <a:pt x="380" y="88"/>
                    <a:pt x="1" y="447"/>
                    <a:pt x="1" y="879"/>
                  </a:cubicBezTo>
                  <a:cubicBezTo>
                    <a:pt x="1" y="1365"/>
                    <a:pt x="475" y="1614"/>
                    <a:pt x="816" y="1804"/>
                  </a:cubicBezTo>
                  <a:cubicBezTo>
                    <a:pt x="915" y="1859"/>
                    <a:pt x="1023" y="1886"/>
                    <a:pt x="1131" y="1886"/>
                  </a:cubicBezTo>
                  <a:cubicBezTo>
                    <a:pt x="1238" y="1886"/>
                    <a:pt x="1346" y="1859"/>
                    <a:pt x="1442" y="1804"/>
                  </a:cubicBezTo>
                  <a:lnTo>
                    <a:pt x="1485" y="1779"/>
                  </a:lnTo>
                  <a:cubicBezTo>
                    <a:pt x="1147" y="1547"/>
                    <a:pt x="679" y="1234"/>
                    <a:pt x="679" y="644"/>
                  </a:cubicBezTo>
                  <a:cubicBezTo>
                    <a:pt x="679" y="412"/>
                    <a:pt x="750" y="187"/>
                    <a:pt x="887" y="0"/>
                  </a:cubicBezTo>
                  <a:close/>
                </a:path>
              </a:pathLst>
            </a:custGeom>
            <a:solidFill>
              <a:srgbClr val="F4F8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3" name="Google Shape;20273;p141"/>
            <p:cNvSpPr/>
            <p:nvPr/>
          </p:nvSpPr>
          <p:spPr>
            <a:xfrm>
              <a:off x="2041520" y="2160762"/>
              <a:ext cx="52556" cy="64352"/>
            </a:xfrm>
            <a:custGeom>
              <a:avLst/>
              <a:gdLst/>
              <a:ahLst/>
              <a:cxnLst/>
              <a:rect l="l" t="t" r="r" b="b"/>
              <a:pathLst>
                <a:path w="2005" h="2455" extrusionOk="0">
                  <a:moveTo>
                    <a:pt x="1002" y="0"/>
                  </a:moveTo>
                  <a:cubicBezTo>
                    <a:pt x="447" y="0"/>
                    <a:pt x="0" y="450"/>
                    <a:pt x="0" y="1003"/>
                  </a:cubicBezTo>
                  <a:lnTo>
                    <a:pt x="0" y="1453"/>
                  </a:lnTo>
                  <a:cubicBezTo>
                    <a:pt x="0" y="2008"/>
                    <a:pt x="447" y="2455"/>
                    <a:pt x="1002" y="2455"/>
                  </a:cubicBezTo>
                  <a:cubicBezTo>
                    <a:pt x="1554" y="2455"/>
                    <a:pt x="2005" y="2008"/>
                    <a:pt x="2005" y="1453"/>
                  </a:cubicBezTo>
                  <a:lnTo>
                    <a:pt x="2005" y="1003"/>
                  </a:lnTo>
                  <a:cubicBezTo>
                    <a:pt x="2005" y="855"/>
                    <a:pt x="1969" y="707"/>
                    <a:pt x="1906" y="574"/>
                  </a:cubicBezTo>
                  <a:cubicBezTo>
                    <a:pt x="1870" y="497"/>
                    <a:pt x="1794" y="452"/>
                    <a:pt x="1714" y="452"/>
                  </a:cubicBezTo>
                  <a:cubicBezTo>
                    <a:pt x="1684" y="452"/>
                    <a:pt x="1654" y="458"/>
                    <a:pt x="1625" y="472"/>
                  </a:cubicBezTo>
                  <a:cubicBezTo>
                    <a:pt x="1519" y="521"/>
                    <a:pt x="1474" y="647"/>
                    <a:pt x="1526" y="753"/>
                  </a:cubicBezTo>
                  <a:cubicBezTo>
                    <a:pt x="1561" y="830"/>
                    <a:pt x="1579" y="915"/>
                    <a:pt x="1579" y="1003"/>
                  </a:cubicBezTo>
                  <a:lnTo>
                    <a:pt x="1579" y="1453"/>
                  </a:lnTo>
                  <a:cubicBezTo>
                    <a:pt x="1579" y="1773"/>
                    <a:pt x="1322" y="2033"/>
                    <a:pt x="1002" y="2033"/>
                  </a:cubicBezTo>
                  <a:cubicBezTo>
                    <a:pt x="682" y="2033"/>
                    <a:pt x="422" y="1773"/>
                    <a:pt x="422" y="1453"/>
                  </a:cubicBezTo>
                  <a:lnTo>
                    <a:pt x="422" y="1003"/>
                  </a:lnTo>
                  <a:cubicBezTo>
                    <a:pt x="422" y="683"/>
                    <a:pt x="682" y="422"/>
                    <a:pt x="1002" y="422"/>
                  </a:cubicBezTo>
                  <a:cubicBezTo>
                    <a:pt x="1118" y="422"/>
                    <a:pt x="1213" y="327"/>
                    <a:pt x="1213" y="211"/>
                  </a:cubicBezTo>
                  <a:cubicBezTo>
                    <a:pt x="1213" y="95"/>
                    <a:pt x="1118" y="0"/>
                    <a:pt x="10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4" name="Google Shape;20274;p141"/>
            <p:cNvSpPr/>
            <p:nvPr/>
          </p:nvSpPr>
          <p:spPr>
            <a:xfrm>
              <a:off x="2165846" y="2160762"/>
              <a:ext cx="52582" cy="64352"/>
            </a:xfrm>
            <a:custGeom>
              <a:avLst/>
              <a:gdLst/>
              <a:ahLst/>
              <a:cxnLst/>
              <a:rect l="l" t="t" r="r" b="b"/>
              <a:pathLst>
                <a:path w="2006" h="2455" extrusionOk="0">
                  <a:moveTo>
                    <a:pt x="1003" y="0"/>
                  </a:moveTo>
                  <a:cubicBezTo>
                    <a:pt x="447" y="0"/>
                    <a:pt x="1" y="447"/>
                    <a:pt x="1" y="1003"/>
                  </a:cubicBezTo>
                  <a:lnTo>
                    <a:pt x="1" y="1453"/>
                  </a:lnTo>
                  <a:cubicBezTo>
                    <a:pt x="1" y="2008"/>
                    <a:pt x="447" y="2455"/>
                    <a:pt x="1003" y="2455"/>
                  </a:cubicBezTo>
                  <a:cubicBezTo>
                    <a:pt x="1555" y="2455"/>
                    <a:pt x="2005" y="2008"/>
                    <a:pt x="2005" y="1453"/>
                  </a:cubicBezTo>
                  <a:lnTo>
                    <a:pt x="2005" y="1003"/>
                  </a:lnTo>
                  <a:cubicBezTo>
                    <a:pt x="2005" y="855"/>
                    <a:pt x="1974" y="707"/>
                    <a:pt x="1910" y="574"/>
                  </a:cubicBezTo>
                  <a:cubicBezTo>
                    <a:pt x="1868" y="486"/>
                    <a:pt x="1797" y="450"/>
                    <a:pt x="1725" y="450"/>
                  </a:cubicBezTo>
                  <a:cubicBezTo>
                    <a:pt x="1586" y="450"/>
                    <a:pt x="1448" y="586"/>
                    <a:pt x="1527" y="753"/>
                  </a:cubicBezTo>
                  <a:cubicBezTo>
                    <a:pt x="1566" y="830"/>
                    <a:pt x="1583" y="915"/>
                    <a:pt x="1583" y="1003"/>
                  </a:cubicBezTo>
                  <a:lnTo>
                    <a:pt x="1583" y="1453"/>
                  </a:lnTo>
                  <a:cubicBezTo>
                    <a:pt x="1583" y="1773"/>
                    <a:pt x="1323" y="2033"/>
                    <a:pt x="1003" y="2033"/>
                  </a:cubicBezTo>
                  <a:cubicBezTo>
                    <a:pt x="683" y="2033"/>
                    <a:pt x="423" y="1773"/>
                    <a:pt x="423" y="1453"/>
                  </a:cubicBezTo>
                  <a:lnTo>
                    <a:pt x="423" y="1003"/>
                  </a:lnTo>
                  <a:cubicBezTo>
                    <a:pt x="423" y="683"/>
                    <a:pt x="683" y="422"/>
                    <a:pt x="1003" y="422"/>
                  </a:cubicBezTo>
                  <a:cubicBezTo>
                    <a:pt x="1119" y="422"/>
                    <a:pt x="1214" y="327"/>
                    <a:pt x="1214" y="211"/>
                  </a:cubicBezTo>
                  <a:cubicBezTo>
                    <a:pt x="1214" y="95"/>
                    <a:pt x="1119" y="0"/>
                    <a:pt x="10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5" name="Google Shape;20275;p141"/>
            <p:cNvSpPr/>
            <p:nvPr/>
          </p:nvSpPr>
          <p:spPr>
            <a:xfrm>
              <a:off x="2094783" y="2237722"/>
              <a:ext cx="70354" cy="61128"/>
            </a:xfrm>
            <a:custGeom>
              <a:avLst/>
              <a:gdLst/>
              <a:ahLst/>
              <a:cxnLst/>
              <a:rect l="l" t="t" r="r" b="b"/>
              <a:pathLst>
                <a:path w="2684" h="2332" extrusionOk="0">
                  <a:moveTo>
                    <a:pt x="1344" y="426"/>
                  </a:moveTo>
                  <a:cubicBezTo>
                    <a:pt x="1850" y="426"/>
                    <a:pt x="2262" y="736"/>
                    <a:pt x="2262" y="1115"/>
                  </a:cubicBezTo>
                  <a:cubicBezTo>
                    <a:pt x="2262" y="1442"/>
                    <a:pt x="1945" y="1639"/>
                    <a:pt x="1565" y="1847"/>
                  </a:cubicBezTo>
                  <a:lnTo>
                    <a:pt x="1551" y="1854"/>
                  </a:lnTo>
                  <a:cubicBezTo>
                    <a:pt x="1486" y="1891"/>
                    <a:pt x="1414" y="1909"/>
                    <a:pt x="1342" y="1909"/>
                  </a:cubicBezTo>
                  <a:cubicBezTo>
                    <a:pt x="1269" y="1909"/>
                    <a:pt x="1196" y="1891"/>
                    <a:pt x="1129" y="1854"/>
                  </a:cubicBezTo>
                  <a:lnTo>
                    <a:pt x="1119" y="1847"/>
                  </a:lnTo>
                  <a:cubicBezTo>
                    <a:pt x="739" y="1639"/>
                    <a:pt x="423" y="1442"/>
                    <a:pt x="423" y="1119"/>
                  </a:cubicBezTo>
                  <a:cubicBezTo>
                    <a:pt x="423" y="736"/>
                    <a:pt x="834" y="426"/>
                    <a:pt x="1344" y="426"/>
                  </a:cubicBezTo>
                  <a:close/>
                  <a:moveTo>
                    <a:pt x="1340" y="1"/>
                  </a:moveTo>
                  <a:cubicBezTo>
                    <a:pt x="602" y="1"/>
                    <a:pt x="1" y="503"/>
                    <a:pt x="1" y="1115"/>
                  </a:cubicBezTo>
                  <a:cubicBezTo>
                    <a:pt x="1" y="1717"/>
                    <a:pt x="549" y="2019"/>
                    <a:pt x="915" y="2216"/>
                  </a:cubicBezTo>
                  <a:lnTo>
                    <a:pt x="925" y="2223"/>
                  </a:lnTo>
                  <a:cubicBezTo>
                    <a:pt x="1056" y="2295"/>
                    <a:pt x="1199" y="2331"/>
                    <a:pt x="1342" y="2331"/>
                  </a:cubicBezTo>
                  <a:cubicBezTo>
                    <a:pt x="1485" y="2331"/>
                    <a:pt x="1627" y="2295"/>
                    <a:pt x="1755" y="2223"/>
                  </a:cubicBezTo>
                  <a:lnTo>
                    <a:pt x="1766" y="2216"/>
                  </a:lnTo>
                  <a:cubicBezTo>
                    <a:pt x="2132" y="2015"/>
                    <a:pt x="2684" y="1717"/>
                    <a:pt x="2684" y="1115"/>
                  </a:cubicBezTo>
                  <a:cubicBezTo>
                    <a:pt x="2684" y="503"/>
                    <a:pt x="2082" y="1"/>
                    <a:pt x="13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6" name="Google Shape;20276;p141"/>
            <p:cNvSpPr/>
            <p:nvPr/>
          </p:nvSpPr>
          <p:spPr>
            <a:xfrm>
              <a:off x="1938636" y="1959319"/>
              <a:ext cx="382676" cy="378351"/>
            </a:xfrm>
            <a:custGeom>
              <a:avLst/>
              <a:gdLst/>
              <a:ahLst/>
              <a:cxnLst/>
              <a:rect l="l" t="t" r="r" b="b"/>
              <a:pathLst>
                <a:path w="14599" h="14434" extrusionOk="0">
                  <a:moveTo>
                    <a:pt x="2775" y="427"/>
                  </a:moveTo>
                  <a:cubicBezTo>
                    <a:pt x="3152" y="456"/>
                    <a:pt x="3517" y="572"/>
                    <a:pt x="3841" y="769"/>
                  </a:cubicBezTo>
                  <a:cubicBezTo>
                    <a:pt x="4463" y="1134"/>
                    <a:pt x="4948" y="1743"/>
                    <a:pt x="5212" y="2485"/>
                  </a:cubicBezTo>
                  <a:cubicBezTo>
                    <a:pt x="5247" y="2576"/>
                    <a:pt x="5275" y="2671"/>
                    <a:pt x="5300" y="2766"/>
                  </a:cubicBezTo>
                  <a:cubicBezTo>
                    <a:pt x="5093" y="2871"/>
                    <a:pt x="4892" y="2991"/>
                    <a:pt x="4699" y="3121"/>
                  </a:cubicBezTo>
                  <a:cubicBezTo>
                    <a:pt x="4657" y="2903"/>
                    <a:pt x="4600" y="2688"/>
                    <a:pt x="4523" y="2481"/>
                  </a:cubicBezTo>
                  <a:cubicBezTo>
                    <a:pt x="4256" y="1729"/>
                    <a:pt x="3799" y="1092"/>
                    <a:pt x="3232" y="691"/>
                  </a:cubicBezTo>
                  <a:cubicBezTo>
                    <a:pt x="3092" y="586"/>
                    <a:pt x="2937" y="498"/>
                    <a:pt x="2775" y="427"/>
                  </a:cubicBezTo>
                  <a:close/>
                  <a:moveTo>
                    <a:pt x="2007" y="678"/>
                  </a:moveTo>
                  <a:cubicBezTo>
                    <a:pt x="2823" y="678"/>
                    <a:pt x="3714" y="1461"/>
                    <a:pt x="4129" y="2622"/>
                  </a:cubicBezTo>
                  <a:cubicBezTo>
                    <a:pt x="4217" y="2875"/>
                    <a:pt x="4284" y="3135"/>
                    <a:pt x="4319" y="3402"/>
                  </a:cubicBezTo>
                  <a:cubicBezTo>
                    <a:pt x="3908" y="3729"/>
                    <a:pt x="3535" y="4102"/>
                    <a:pt x="3208" y="4514"/>
                  </a:cubicBezTo>
                  <a:cubicBezTo>
                    <a:pt x="2856" y="4953"/>
                    <a:pt x="2554" y="5424"/>
                    <a:pt x="2301" y="5927"/>
                  </a:cubicBezTo>
                  <a:cubicBezTo>
                    <a:pt x="1590" y="5593"/>
                    <a:pt x="1006" y="4918"/>
                    <a:pt x="711" y="4092"/>
                  </a:cubicBezTo>
                  <a:cubicBezTo>
                    <a:pt x="447" y="3353"/>
                    <a:pt x="437" y="2572"/>
                    <a:pt x="683" y="1894"/>
                  </a:cubicBezTo>
                  <a:cubicBezTo>
                    <a:pt x="859" y="1419"/>
                    <a:pt x="1144" y="1039"/>
                    <a:pt x="1513" y="783"/>
                  </a:cubicBezTo>
                  <a:cubicBezTo>
                    <a:pt x="1541" y="772"/>
                    <a:pt x="1576" y="758"/>
                    <a:pt x="1601" y="747"/>
                  </a:cubicBezTo>
                  <a:cubicBezTo>
                    <a:pt x="1732" y="701"/>
                    <a:pt x="1868" y="678"/>
                    <a:pt x="2007" y="678"/>
                  </a:cubicBezTo>
                  <a:close/>
                  <a:moveTo>
                    <a:pt x="11820" y="427"/>
                  </a:moveTo>
                  <a:cubicBezTo>
                    <a:pt x="11640" y="505"/>
                    <a:pt x="11475" y="603"/>
                    <a:pt x="11320" y="719"/>
                  </a:cubicBezTo>
                  <a:cubicBezTo>
                    <a:pt x="11138" y="856"/>
                    <a:pt x="11267" y="1106"/>
                    <a:pt x="11445" y="1106"/>
                  </a:cubicBezTo>
                  <a:cubicBezTo>
                    <a:pt x="11486" y="1106"/>
                    <a:pt x="11530" y="1092"/>
                    <a:pt x="11573" y="1060"/>
                  </a:cubicBezTo>
                  <a:cubicBezTo>
                    <a:pt x="11913" y="808"/>
                    <a:pt x="12264" y="679"/>
                    <a:pt x="12596" y="679"/>
                  </a:cubicBezTo>
                  <a:cubicBezTo>
                    <a:pt x="12735" y="679"/>
                    <a:pt x="12871" y="702"/>
                    <a:pt x="13001" y="747"/>
                  </a:cubicBezTo>
                  <a:cubicBezTo>
                    <a:pt x="13015" y="754"/>
                    <a:pt x="13057" y="772"/>
                    <a:pt x="13093" y="786"/>
                  </a:cubicBezTo>
                  <a:cubicBezTo>
                    <a:pt x="13458" y="1043"/>
                    <a:pt x="13743" y="1423"/>
                    <a:pt x="13915" y="1894"/>
                  </a:cubicBezTo>
                  <a:cubicBezTo>
                    <a:pt x="14162" y="2572"/>
                    <a:pt x="14154" y="3350"/>
                    <a:pt x="13887" y="4092"/>
                  </a:cubicBezTo>
                  <a:cubicBezTo>
                    <a:pt x="13592" y="4918"/>
                    <a:pt x="13005" y="5593"/>
                    <a:pt x="12298" y="5927"/>
                  </a:cubicBezTo>
                  <a:cubicBezTo>
                    <a:pt x="12045" y="5424"/>
                    <a:pt x="11742" y="4950"/>
                    <a:pt x="11391" y="4514"/>
                  </a:cubicBezTo>
                  <a:cubicBezTo>
                    <a:pt x="11064" y="4102"/>
                    <a:pt x="10691" y="3729"/>
                    <a:pt x="10283" y="3402"/>
                  </a:cubicBezTo>
                  <a:cubicBezTo>
                    <a:pt x="10318" y="3135"/>
                    <a:pt x="10381" y="2875"/>
                    <a:pt x="10473" y="2622"/>
                  </a:cubicBezTo>
                  <a:cubicBezTo>
                    <a:pt x="10589" y="2291"/>
                    <a:pt x="10751" y="1978"/>
                    <a:pt x="10958" y="1693"/>
                  </a:cubicBezTo>
                  <a:cubicBezTo>
                    <a:pt x="11067" y="1528"/>
                    <a:pt x="10927" y="1359"/>
                    <a:pt x="10778" y="1359"/>
                  </a:cubicBezTo>
                  <a:cubicBezTo>
                    <a:pt x="10721" y="1359"/>
                    <a:pt x="10663" y="1384"/>
                    <a:pt x="10617" y="1444"/>
                  </a:cubicBezTo>
                  <a:cubicBezTo>
                    <a:pt x="10385" y="1760"/>
                    <a:pt x="10202" y="2112"/>
                    <a:pt x="10072" y="2481"/>
                  </a:cubicBezTo>
                  <a:cubicBezTo>
                    <a:pt x="9998" y="2688"/>
                    <a:pt x="9938" y="2903"/>
                    <a:pt x="9896" y="3121"/>
                  </a:cubicBezTo>
                  <a:cubicBezTo>
                    <a:pt x="9703" y="2987"/>
                    <a:pt x="9502" y="2871"/>
                    <a:pt x="9295" y="2766"/>
                  </a:cubicBezTo>
                  <a:cubicBezTo>
                    <a:pt x="9323" y="2671"/>
                    <a:pt x="9351" y="2576"/>
                    <a:pt x="9383" y="2485"/>
                  </a:cubicBezTo>
                  <a:lnTo>
                    <a:pt x="9386" y="2485"/>
                  </a:lnTo>
                  <a:cubicBezTo>
                    <a:pt x="9650" y="1743"/>
                    <a:pt x="10135" y="1134"/>
                    <a:pt x="10754" y="769"/>
                  </a:cubicBezTo>
                  <a:cubicBezTo>
                    <a:pt x="11078" y="572"/>
                    <a:pt x="11443" y="456"/>
                    <a:pt x="11820" y="427"/>
                  </a:cubicBezTo>
                  <a:close/>
                  <a:moveTo>
                    <a:pt x="7297" y="2685"/>
                  </a:moveTo>
                  <a:cubicBezTo>
                    <a:pt x="8620" y="2685"/>
                    <a:pt x="9991" y="3448"/>
                    <a:pt x="11060" y="4777"/>
                  </a:cubicBezTo>
                  <a:cubicBezTo>
                    <a:pt x="12125" y="6110"/>
                    <a:pt x="12734" y="7801"/>
                    <a:pt x="12734" y="9426"/>
                  </a:cubicBezTo>
                  <a:cubicBezTo>
                    <a:pt x="12730" y="10006"/>
                    <a:pt x="12579" y="10572"/>
                    <a:pt x="12294" y="11075"/>
                  </a:cubicBezTo>
                  <a:cubicBezTo>
                    <a:pt x="11892" y="11058"/>
                    <a:pt x="11503" y="11053"/>
                    <a:pt x="11162" y="11053"/>
                  </a:cubicBezTo>
                  <a:cubicBezTo>
                    <a:pt x="10517" y="11053"/>
                    <a:pt x="10048" y="11073"/>
                    <a:pt x="10002" y="11075"/>
                  </a:cubicBezTo>
                  <a:cubicBezTo>
                    <a:pt x="9721" y="11089"/>
                    <a:pt x="9737" y="11498"/>
                    <a:pt x="10006" y="11498"/>
                  </a:cubicBezTo>
                  <a:cubicBezTo>
                    <a:pt x="10010" y="11498"/>
                    <a:pt x="10015" y="11497"/>
                    <a:pt x="10019" y="11497"/>
                  </a:cubicBezTo>
                  <a:cubicBezTo>
                    <a:pt x="10032" y="11497"/>
                    <a:pt x="10496" y="11476"/>
                    <a:pt x="11144" y="11476"/>
                  </a:cubicBezTo>
                  <a:cubicBezTo>
                    <a:pt x="11414" y="11476"/>
                    <a:pt x="11716" y="11480"/>
                    <a:pt x="12031" y="11490"/>
                  </a:cubicBezTo>
                  <a:cubicBezTo>
                    <a:pt x="11932" y="11620"/>
                    <a:pt x="11827" y="11747"/>
                    <a:pt x="11714" y="11870"/>
                  </a:cubicBezTo>
                  <a:cubicBezTo>
                    <a:pt x="11612" y="11975"/>
                    <a:pt x="11507" y="12077"/>
                    <a:pt x="11394" y="12176"/>
                  </a:cubicBezTo>
                  <a:cubicBezTo>
                    <a:pt x="10427" y="11909"/>
                    <a:pt x="9650" y="11768"/>
                    <a:pt x="9597" y="11757"/>
                  </a:cubicBezTo>
                  <a:cubicBezTo>
                    <a:pt x="9582" y="11755"/>
                    <a:pt x="9567" y="11753"/>
                    <a:pt x="9553" y="11753"/>
                  </a:cubicBezTo>
                  <a:cubicBezTo>
                    <a:pt x="9312" y="11753"/>
                    <a:pt x="9258" y="12126"/>
                    <a:pt x="9520" y="12172"/>
                  </a:cubicBezTo>
                  <a:cubicBezTo>
                    <a:pt x="9530" y="12172"/>
                    <a:pt x="10156" y="12288"/>
                    <a:pt x="10976" y="12503"/>
                  </a:cubicBezTo>
                  <a:cubicBezTo>
                    <a:pt x="10371" y="12918"/>
                    <a:pt x="9692" y="13213"/>
                    <a:pt x="8978" y="13371"/>
                  </a:cubicBezTo>
                  <a:cubicBezTo>
                    <a:pt x="9024" y="13322"/>
                    <a:pt x="9070" y="13269"/>
                    <a:pt x="9105" y="13213"/>
                  </a:cubicBezTo>
                  <a:cubicBezTo>
                    <a:pt x="9222" y="13047"/>
                    <a:pt x="9075" y="12877"/>
                    <a:pt x="8925" y="12877"/>
                  </a:cubicBezTo>
                  <a:cubicBezTo>
                    <a:pt x="8862" y="12877"/>
                    <a:pt x="8799" y="12906"/>
                    <a:pt x="8753" y="12978"/>
                  </a:cubicBezTo>
                  <a:cubicBezTo>
                    <a:pt x="8606" y="13203"/>
                    <a:pt x="8356" y="13336"/>
                    <a:pt x="8089" y="13336"/>
                  </a:cubicBezTo>
                  <a:cubicBezTo>
                    <a:pt x="7937" y="13336"/>
                    <a:pt x="7786" y="13291"/>
                    <a:pt x="7660" y="13210"/>
                  </a:cubicBezTo>
                  <a:cubicBezTo>
                    <a:pt x="7551" y="13138"/>
                    <a:pt x="7425" y="13102"/>
                    <a:pt x="7299" y="13102"/>
                  </a:cubicBezTo>
                  <a:cubicBezTo>
                    <a:pt x="7173" y="13102"/>
                    <a:pt x="7046" y="13138"/>
                    <a:pt x="6935" y="13210"/>
                  </a:cubicBezTo>
                  <a:cubicBezTo>
                    <a:pt x="6809" y="13291"/>
                    <a:pt x="6657" y="13336"/>
                    <a:pt x="6506" y="13336"/>
                  </a:cubicBezTo>
                  <a:cubicBezTo>
                    <a:pt x="6239" y="13336"/>
                    <a:pt x="5989" y="13203"/>
                    <a:pt x="5842" y="12978"/>
                  </a:cubicBezTo>
                  <a:cubicBezTo>
                    <a:pt x="5796" y="12906"/>
                    <a:pt x="5733" y="12877"/>
                    <a:pt x="5670" y="12877"/>
                  </a:cubicBezTo>
                  <a:cubicBezTo>
                    <a:pt x="5520" y="12877"/>
                    <a:pt x="5373" y="13047"/>
                    <a:pt x="5490" y="13213"/>
                  </a:cubicBezTo>
                  <a:cubicBezTo>
                    <a:pt x="5529" y="13269"/>
                    <a:pt x="5571" y="13322"/>
                    <a:pt x="5617" y="13371"/>
                  </a:cubicBezTo>
                  <a:cubicBezTo>
                    <a:pt x="4903" y="13213"/>
                    <a:pt x="4224" y="12918"/>
                    <a:pt x="3619" y="12503"/>
                  </a:cubicBezTo>
                  <a:cubicBezTo>
                    <a:pt x="4442" y="12288"/>
                    <a:pt x="5064" y="12176"/>
                    <a:pt x="5075" y="12172"/>
                  </a:cubicBezTo>
                  <a:cubicBezTo>
                    <a:pt x="5191" y="12151"/>
                    <a:pt x="5265" y="12042"/>
                    <a:pt x="5244" y="11930"/>
                  </a:cubicBezTo>
                  <a:cubicBezTo>
                    <a:pt x="5228" y="11827"/>
                    <a:pt x="5137" y="11754"/>
                    <a:pt x="5038" y="11754"/>
                  </a:cubicBezTo>
                  <a:cubicBezTo>
                    <a:pt x="5026" y="11754"/>
                    <a:pt x="5014" y="11755"/>
                    <a:pt x="5001" y="11757"/>
                  </a:cubicBezTo>
                  <a:cubicBezTo>
                    <a:pt x="4945" y="11768"/>
                    <a:pt x="4168" y="11909"/>
                    <a:pt x="3201" y="12176"/>
                  </a:cubicBezTo>
                  <a:cubicBezTo>
                    <a:pt x="3088" y="12077"/>
                    <a:pt x="2983" y="11975"/>
                    <a:pt x="2881" y="11870"/>
                  </a:cubicBezTo>
                  <a:cubicBezTo>
                    <a:pt x="2768" y="11750"/>
                    <a:pt x="2663" y="11620"/>
                    <a:pt x="2564" y="11490"/>
                  </a:cubicBezTo>
                  <a:cubicBezTo>
                    <a:pt x="2879" y="11480"/>
                    <a:pt x="3181" y="11476"/>
                    <a:pt x="3451" y="11476"/>
                  </a:cubicBezTo>
                  <a:cubicBezTo>
                    <a:pt x="4099" y="11476"/>
                    <a:pt x="4563" y="11497"/>
                    <a:pt x="4576" y="11497"/>
                  </a:cubicBezTo>
                  <a:cubicBezTo>
                    <a:pt x="4580" y="11497"/>
                    <a:pt x="4584" y="11498"/>
                    <a:pt x="4588" y="11498"/>
                  </a:cubicBezTo>
                  <a:cubicBezTo>
                    <a:pt x="4699" y="11498"/>
                    <a:pt x="4790" y="11409"/>
                    <a:pt x="4797" y="11297"/>
                  </a:cubicBezTo>
                  <a:cubicBezTo>
                    <a:pt x="4801" y="11181"/>
                    <a:pt x="4713" y="11079"/>
                    <a:pt x="4597" y="11075"/>
                  </a:cubicBezTo>
                  <a:cubicBezTo>
                    <a:pt x="4548" y="11073"/>
                    <a:pt x="4078" y="11053"/>
                    <a:pt x="3433" y="11053"/>
                  </a:cubicBezTo>
                  <a:cubicBezTo>
                    <a:pt x="3092" y="11053"/>
                    <a:pt x="2703" y="11058"/>
                    <a:pt x="2301" y="11075"/>
                  </a:cubicBezTo>
                  <a:cubicBezTo>
                    <a:pt x="2016" y="10572"/>
                    <a:pt x="1865" y="10006"/>
                    <a:pt x="1861" y="9426"/>
                  </a:cubicBezTo>
                  <a:cubicBezTo>
                    <a:pt x="1861" y="7801"/>
                    <a:pt x="2469" y="6106"/>
                    <a:pt x="3535" y="4777"/>
                  </a:cubicBezTo>
                  <a:cubicBezTo>
                    <a:pt x="4600" y="3448"/>
                    <a:pt x="5975" y="2685"/>
                    <a:pt x="7297" y="2685"/>
                  </a:cubicBezTo>
                  <a:close/>
                  <a:moveTo>
                    <a:pt x="7298" y="13522"/>
                  </a:moveTo>
                  <a:cubicBezTo>
                    <a:pt x="7344" y="13522"/>
                    <a:pt x="7391" y="13535"/>
                    <a:pt x="7431" y="13561"/>
                  </a:cubicBezTo>
                  <a:cubicBezTo>
                    <a:pt x="7629" y="13691"/>
                    <a:pt x="7859" y="13757"/>
                    <a:pt x="8091" y="13757"/>
                  </a:cubicBezTo>
                  <a:cubicBezTo>
                    <a:pt x="8204" y="13757"/>
                    <a:pt x="8319" y="13741"/>
                    <a:pt x="8430" y="13709"/>
                  </a:cubicBezTo>
                  <a:lnTo>
                    <a:pt x="8430" y="13709"/>
                  </a:lnTo>
                  <a:cubicBezTo>
                    <a:pt x="8080" y="13911"/>
                    <a:pt x="7690" y="14012"/>
                    <a:pt x="7299" y="14012"/>
                  </a:cubicBezTo>
                  <a:cubicBezTo>
                    <a:pt x="6909" y="14012"/>
                    <a:pt x="6519" y="13911"/>
                    <a:pt x="6169" y="13709"/>
                  </a:cubicBezTo>
                  <a:lnTo>
                    <a:pt x="6169" y="13709"/>
                  </a:lnTo>
                  <a:cubicBezTo>
                    <a:pt x="6280" y="13741"/>
                    <a:pt x="6394" y="13757"/>
                    <a:pt x="6508" y="13757"/>
                  </a:cubicBezTo>
                  <a:cubicBezTo>
                    <a:pt x="6739" y="13757"/>
                    <a:pt x="6969" y="13691"/>
                    <a:pt x="7167" y="13561"/>
                  </a:cubicBezTo>
                  <a:cubicBezTo>
                    <a:pt x="7206" y="13535"/>
                    <a:pt x="7252" y="13522"/>
                    <a:pt x="7298" y="13522"/>
                  </a:cubicBezTo>
                  <a:close/>
                  <a:moveTo>
                    <a:pt x="11940" y="0"/>
                  </a:moveTo>
                  <a:cubicBezTo>
                    <a:pt x="11469" y="0"/>
                    <a:pt x="10991" y="136"/>
                    <a:pt x="10540" y="406"/>
                  </a:cubicBezTo>
                  <a:cubicBezTo>
                    <a:pt x="9836" y="821"/>
                    <a:pt x="9284" y="1510"/>
                    <a:pt x="8985" y="2344"/>
                  </a:cubicBezTo>
                  <a:cubicBezTo>
                    <a:pt x="8957" y="2425"/>
                    <a:pt x="8933" y="2506"/>
                    <a:pt x="8908" y="2590"/>
                  </a:cubicBezTo>
                  <a:cubicBezTo>
                    <a:pt x="8393" y="2372"/>
                    <a:pt x="7845" y="2263"/>
                    <a:pt x="7298" y="2263"/>
                  </a:cubicBezTo>
                  <a:cubicBezTo>
                    <a:pt x="6751" y="2263"/>
                    <a:pt x="6204" y="2372"/>
                    <a:pt x="5690" y="2590"/>
                  </a:cubicBezTo>
                  <a:cubicBezTo>
                    <a:pt x="5666" y="2506"/>
                    <a:pt x="5641" y="2425"/>
                    <a:pt x="5610" y="2344"/>
                  </a:cubicBezTo>
                  <a:cubicBezTo>
                    <a:pt x="5314" y="1510"/>
                    <a:pt x="4762" y="821"/>
                    <a:pt x="4059" y="406"/>
                  </a:cubicBezTo>
                  <a:cubicBezTo>
                    <a:pt x="3606" y="138"/>
                    <a:pt x="3126" y="3"/>
                    <a:pt x="2653" y="3"/>
                  </a:cubicBezTo>
                  <a:cubicBezTo>
                    <a:pt x="2376" y="3"/>
                    <a:pt x="2101" y="49"/>
                    <a:pt x="1836" y="143"/>
                  </a:cubicBezTo>
                  <a:cubicBezTo>
                    <a:pt x="1123" y="396"/>
                    <a:pt x="570" y="969"/>
                    <a:pt x="286" y="1750"/>
                  </a:cubicBezTo>
                  <a:cubicBezTo>
                    <a:pt x="4" y="2520"/>
                    <a:pt x="15" y="3399"/>
                    <a:pt x="310" y="4236"/>
                  </a:cubicBezTo>
                  <a:cubicBezTo>
                    <a:pt x="644" y="5164"/>
                    <a:pt x="1312" y="5927"/>
                    <a:pt x="2118" y="6307"/>
                  </a:cubicBezTo>
                  <a:cubicBezTo>
                    <a:pt x="1678" y="7302"/>
                    <a:pt x="1439" y="8378"/>
                    <a:pt x="1439" y="9426"/>
                  </a:cubicBezTo>
                  <a:cubicBezTo>
                    <a:pt x="1439" y="10006"/>
                    <a:pt x="1576" y="10579"/>
                    <a:pt x="1836" y="11096"/>
                  </a:cubicBezTo>
                  <a:cubicBezTo>
                    <a:pt x="1270" y="11135"/>
                    <a:pt x="708" y="11198"/>
                    <a:pt x="247" y="11304"/>
                  </a:cubicBezTo>
                  <a:cubicBezTo>
                    <a:pt x="1" y="11360"/>
                    <a:pt x="39" y="11722"/>
                    <a:pt x="293" y="11722"/>
                  </a:cubicBezTo>
                  <a:cubicBezTo>
                    <a:pt x="310" y="11722"/>
                    <a:pt x="324" y="11722"/>
                    <a:pt x="342" y="11715"/>
                  </a:cubicBezTo>
                  <a:cubicBezTo>
                    <a:pt x="831" y="11606"/>
                    <a:pt x="1453" y="11539"/>
                    <a:pt x="2068" y="11508"/>
                  </a:cubicBezTo>
                  <a:cubicBezTo>
                    <a:pt x="2216" y="11740"/>
                    <a:pt x="2388" y="11958"/>
                    <a:pt x="2575" y="12158"/>
                  </a:cubicBezTo>
                  <a:cubicBezTo>
                    <a:pt x="2624" y="12211"/>
                    <a:pt x="2673" y="12260"/>
                    <a:pt x="2726" y="12309"/>
                  </a:cubicBezTo>
                  <a:cubicBezTo>
                    <a:pt x="2177" y="12475"/>
                    <a:pt x="1636" y="12672"/>
                    <a:pt x="1112" y="12900"/>
                  </a:cubicBezTo>
                  <a:cubicBezTo>
                    <a:pt x="884" y="12999"/>
                    <a:pt x="988" y="13307"/>
                    <a:pt x="1192" y="13307"/>
                  </a:cubicBezTo>
                  <a:cubicBezTo>
                    <a:pt x="1221" y="13307"/>
                    <a:pt x="1252" y="13301"/>
                    <a:pt x="1284" y="13287"/>
                  </a:cubicBezTo>
                  <a:cubicBezTo>
                    <a:pt x="1875" y="13030"/>
                    <a:pt x="2480" y="12816"/>
                    <a:pt x="3102" y="12644"/>
                  </a:cubicBezTo>
                  <a:cubicBezTo>
                    <a:pt x="3777" y="13182"/>
                    <a:pt x="4611" y="13572"/>
                    <a:pt x="5550" y="13790"/>
                  </a:cubicBezTo>
                  <a:cubicBezTo>
                    <a:pt x="6053" y="14219"/>
                    <a:pt x="6675" y="14433"/>
                    <a:pt x="7297" y="14433"/>
                  </a:cubicBezTo>
                  <a:cubicBezTo>
                    <a:pt x="7920" y="14433"/>
                    <a:pt x="8542" y="14219"/>
                    <a:pt x="9045" y="13790"/>
                  </a:cubicBezTo>
                  <a:cubicBezTo>
                    <a:pt x="9987" y="13572"/>
                    <a:pt x="10821" y="13182"/>
                    <a:pt x="11493" y="12644"/>
                  </a:cubicBezTo>
                  <a:cubicBezTo>
                    <a:pt x="12115" y="12816"/>
                    <a:pt x="12723" y="13034"/>
                    <a:pt x="13314" y="13291"/>
                  </a:cubicBezTo>
                  <a:cubicBezTo>
                    <a:pt x="13346" y="13305"/>
                    <a:pt x="13377" y="13311"/>
                    <a:pt x="13406" y="13311"/>
                  </a:cubicBezTo>
                  <a:cubicBezTo>
                    <a:pt x="13607" y="13311"/>
                    <a:pt x="13711" y="13002"/>
                    <a:pt x="13486" y="12904"/>
                  </a:cubicBezTo>
                  <a:cubicBezTo>
                    <a:pt x="12959" y="12675"/>
                    <a:pt x="12421" y="12478"/>
                    <a:pt x="11869" y="12313"/>
                  </a:cubicBezTo>
                  <a:cubicBezTo>
                    <a:pt x="11922" y="12264"/>
                    <a:pt x="11971" y="12211"/>
                    <a:pt x="12020" y="12162"/>
                  </a:cubicBezTo>
                  <a:cubicBezTo>
                    <a:pt x="12210" y="11958"/>
                    <a:pt x="12379" y="11740"/>
                    <a:pt x="12526" y="11511"/>
                  </a:cubicBezTo>
                  <a:cubicBezTo>
                    <a:pt x="13142" y="11543"/>
                    <a:pt x="13764" y="11606"/>
                    <a:pt x="14256" y="11719"/>
                  </a:cubicBezTo>
                  <a:cubicBezTo>
                    <a:pt x="14273" y="11722"/>
                    <a:pt x="14289" y="11724"/>
                    <a:pt x="14304" y="11724"/>
                  </a:cubicBezTo>
                  <a:cubicBezTo>
                    <a:pt x="14534" y="11724"/>
                    <a:pt x="14599" y="11370"/>
                    <a:pt x="14351" y="11307"/>
                  </a:cubicBezTo>
                  <a:cubicBezTo>
                    <a:pt x="13891" y="11198"/>
                    <a:pt x="13328" y="11135"/>
                    <a:pt x="12762" y="11100"/>
                  </a:cubicBezTo>
                  <a:cubicBezTo>
                    <a:pt x="13019" y="10579"/>
                    <a:pt x="13156" y="10006"/>
                    <a:pt x="13159" y="9426"/>
                  </a:cubicBezTo>
                  <a:cubicBezTo>
                    <a:pt x="13159" y="8378"/>
                    <a:pt x="12920" y="7306"/>
                    <a:pt x="12477" y="6307"/>
                  </a:cubicBezTo>
                  <a:cubicBezTo>
                    <a:pt x="13286" y="5927"/>
                    <a:pt x="13954" y="5164"/>
                    <a:pt x="14285" y="4236"/>
                  </a:cubicBezTo>
                  <a:cubicBezTo>
                    <a:pt x="14583" y="3399"/>
                    <a:pt x="14594" y="2520"/>
                    <a:pt x="14313" y="1750"/>
                  </a:cubicBezTo>
                  <a:cubicBezTo>
                    <a:pt x="14024" y="969"/>
                    <a:pt x="13476" y="396"/>
                    <a:pt x="12758" y="143"/>
                  </a:cubicBezTo>
                  <a:cubicBezTo>
                    <a:pt x="12492" y="47"/>
                    <a:pt x="12217" y="0"/>
                    <a:pt x="119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277" name="Google Shape;20277;p141"/>
          <p:cNvGrpSpPr/>
          <p:nvPr/>
        </p:nvGrpSpPr>
        <p:grpSpPr>
          <a:xfrm>
            <a:off x="6865118" y="2111745"/>
            <a:ext cx="374262" cy="378404"/>
            <a:chOff x="6865118" y="1959345"/>
            <a:chExt cx="374262" cy="378404"/>
          </a:xfrm>
        </p:grpSpPr>
        <p:sp>
          <p:nvSpPr>
            <p:cNvPr id="20278" name="Google Shape;20278;p141"/>
            <p:cNvSpPr/>
            <p:nvPr/>
          </p:nvSpPr>
          <p:spPr>
            <a:xfrm>
              <a:off x="6871016" y="1997799"/>
              <a:ext cx="64640" cy="32294"/>
            </a:xfrm>
            <a:custGeom>
              <a:avLst/>
              <a:gdLst/>
              <a:ahLst/>
              <a:cxnLst/>
              <a:rect l="l" t="t" r="r" b="b"/>
              <a:pathLst>
                <a:path w="2466" h="1232" extrusionOk="0">
                  <a:moveTo>
                    <a:pt x="2156" y="0"/>
                  </a:moveTo>
                  <a:lnTo>
                    <a:pt x="313" y="482"/>
                  </a:lnTo>
                  <a:cubicBezTo>
                    <a:pt x="123" y="528"/>
                    <a:pt x="0" y="704"/>
                    <a:pt x="25" y="897"/>
                  </a:cubicBezTo>
                  <a:cubicBezTo>
                    <a:pt x="50" y="1087"/>
                    <a:pt x="211" y="1231"/>
                    <a:pt x="405" y="1231"/>
                  </a:cubicBezTo>
                  <a:lnTo>
                    <a:pt x="2465" y="1231"/>
                  </a:lnTo>
                  <a:lnTo>
                    <a:pt x="2156" y="0"/>
                  </a:lnTo>
                  <a:close/>
                </a:path>
              </a:pathLst>
            </a:custGeom>
            <a:solidFill>
              <a:srgbClr val="98AD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9" name="Google Shape;20279;p141"/>
            <p:cNvSpPr/>
            <p:nvPr/>
          </p:nvSpPr>
          <p:spPr>
            <a:xfrm>
              <a:off x="6871566" y="2018166"/>
              <a:ext cx="64090" cy="11927"/>
            </a:xfrm>
            <a:custGeom>
              <a:avLst/>
              <a:gdLst/>
              <a:ahLst/>
              <a:cxnLst/>
              <a:rect l="l" t="t" r="r" b="b"/>
              <a:pathLst>
                <a:path w="2445" h="455" extrusionOk="0">
                  <a:moveTo>
                    <a:pt x="11" y="0"/>
                  </a:moveTo>
                  <a:cubicBezTo>
                    <a:pt x="8" y="25"/>
                    <a:pt x="4" y="50"/>
                    <a:pt x="0" y="71"/>
                  </a:cubicBezTo>
                  <a:cubicBezTo>
                    <a:pt x="0" y="282"/>
                    <a:pt x="169" y="454"/>
                    <a:pt x="380" y="454"/>
                  </a:cubicBezTo>
                  <a:lnTo>
                    <a:pt x="2444" y="454"/>
                  </a:lnTo>
                  <a:lnTo>
                    <a:pt x="2332" y="0"/>
                  </a:lnTo>
                  <a:close/>
                </a:path>
              </a:pathLst>
            </a:custGeom>
            <a:solidFill>
              <a:srgbClr val="7F99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0" name="Google Shape;20280;p141"/>
            <p:cNvSpPr/>
            <p:nvPr/>
          </p:nvSpPr>
          <p:spPr>
            <a:xfrm>
              <a:off x="6913034" y="1964876"/>
              <a:ext cx="319976" cy="319976"/>
            </a:xfrm>
            <a:custGeom>
              <a:avLst/>
              <a:gdLst/>
              <a:ahLst/>
              <a:cxnLst/>
              <a:rect l="l" t="t" r="r" b="b"/>
              <a:pathLst>
                <a:path w="12207" h="12207" extrusionOk="0">
                  <a:moveTo>
                    <a:pt x="1808" y="1"/>
                  </a:moveTo>
                  <a:cubicBezTo>
                    <a:pt x="933" y="1"/>
                    <a:pt x="226" y="708"/>
                    <a:pt x="226" y="1583"/>
                  </a:cubicBezTo>
                  <a:cubicBezTo>
                    <a:pt x="226" y="2329"/>
                    <a:pt x="834" y="2937"/>
                    <a:pt x="1583" y="2937"/>
                  </a:cubicBezTo>
                  <a:lnTo>
                    <a:pt x="1808" y="2937"/>
                  </a:lnTo>
                  <a:cubicBezTo>
                    <a:pt x="1808" y="4973"/>
                    <a:pt x="1" y="5877"/>
                    <a:pt x="1" y="7684"/>
                  </a:cubicBezTo>
                  <a:cubicBezTo>
                    <a:pt x="1" y="9495"/>
                    <a:pt x="1583" y="12206"/>
                    <a:pt x="7913" y="12206"/>
                  </a:cubicBezTo>
                  <a:lnTo>
                    <a:pt x="11753" y="12206"/>
                  </a:lnTo>
                  <a:cubicBezTo>
                    <a:pt x="11753" y="12206"/>
                    <a:pt x="11711" y="11855"/>
                    <a:pt x="11510" y="11299"/>
                  </a:cubicBezTo>
                  <a:lnTo>
                    <a:pt x="11496" y="11292"/>
                  </a:lnTo>
                  <a:lnTo>
                    <a:pt x="11496" y="11292"/>
                  </a:lnTo>
                  <a:cubicBezTo>
                    <a:pt x="11725" y="11296"/>
                    <a:pt x="11960" y="11299"/>
                    <a:pt x="12206" y="11299"/>
                  </a:cubicBezTo>
                  <a:cubicBezTo>
                    <a:pt x="12206" y="11299"/>
                    <a:pt x="10396" y="5877"/>
                    <a:pt x="3391" y="5423"/>
                  </a:cubicBezTo>
                  <a:lnTo>
                    <a:pt x="3391" y="1583"/>
                  </a:lnTo>
                  <a:cubicBezTo>
                    <a:pt x="3391" y="708"/>
                    <a:pt x="2684" y="1"/>
                    <a:pt x="1808" y="1"/>
                  </a:cubicBezTo>
                  <a:close/>
                </a:path>
              </a:pathLst>
            </a:custGeom>
            <a:solidFill>
              <a:srgbClr val="DC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1" name="Google Shape;20281;p141"/>
            <p:cNvSpPr/>
            <p:nvPr/>
          </p:nvSpPr>
          <p:spPr>
            <a:xfrm>
              <a:off x="6912956" y="1971718"/>
              <a:ext cx="308154" cy="313030"/>
            </a:xfrm>
            <a:custGeom>
              <a:avLst/>
              <a:gdLst/>
              <a:ahLst/>
              <a:cxnLst/>
              <a:rect l="l" t="t" r="r" b="b"/>
              <a:pathLst>
                <a:path w="11756" h="11942" extrusionOk="0">
                  <a:moveTo>
                    <a:pt x="936" y="0"/>
                  </a:moveTo>
                  <a:cubicBezTo>
                    <a:pt x="496" y="292"/>
                    <a:pt x="229" y="788"/>
                    <a:pt x="229" y="1315"/>
                  </a:cubicBezTo>
                  <a:cubicBezTo>
                    <a:pt x="229" y="2064"/>
                    <a:pt x="879" y="2676"/>
                    <a:pt x="1625" y="2676"/>
                  </a:cubicBezTo>
                  <a:lnTo>
                    <a:pt x="1811" y="2676"/>
                  </a:lnTo>
                  <a:cubicBezTo>
                    <a:pt x="1811" y="4709"/>
                    <a:pt x="0" y="5612"/>
                    <a:pt x="0" y="7423"/>
                  </a:cubicBezTo>
                  <a:cubicBezTo>
                    <a:pt x="0" y="9231"/>
                    <a:pt x="1583" y="11942"/>
                    <a:pt x="7912" y="11942"/>
                  </a:cubicBezTo>
                  <a:lnTo>
                    <a:pt x="11756" y="11942"/>
                  </a:lnTo>
                  <a:cubicBezTo>
                    <a:pt x="11721" y="11727"/>
                    <a:pt x="11671" y="11516"/>
                    <a:pt x="11605" y="11309"/>
                  </a:cubicBezTo>
                  <a:cubicBezTo>
                    <a:pt x="11114" y="11343"/>
                    <a:pt x="10574" y="11362"/>
                    <a:pt x="10009" y="11362"/>
                  </a:cubicBezTo>
                  <a:cubicBezTo>
                    <a:pt x="7424" y="11362"/>
                    <a:pt x="4308" y="10974"/>
                    <a:pt x="2940" y="9909"/>
                  </a:cubicBezTo>
                  <a:cubicBezTo>
                    <a:pt x="1013" y="8408"/>
                    <a:pt x="1094" y="6625"/>
                    <a:pt x="1811" y="5162"/>
                  </a:cubicBezTo>
                  <a:cubicBezTo>
                    <a:pt x="2188" y="4378"/>
                    <a:pt x="2423" y="3538"/>
                    <a:pt x="2515" y="2676"/>
                  </a:cubicBezTo>
                  <a:cubicBezTo>
                    <a:pt x="2539" y="2444"/>
                    <a:pt x="2381" y="2233"/>
                    <a:pt x="2152" y="2191"/>
                  </a:cubicBezTo>
                  <a:cubicBezTo>
                    <a:pt x="1157" y="2019"/>
                    <a:pt x="651" y="1178"/>
                    <a:pt x="936" y="0"/>
                  </a:cubicBez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2" name="Google Shape;20282;p141"/>
            <p:cNvSpPr/>
            <p:nvPr/>
          </p:nvSpPr>
          <p:spPr>
            <a:xfrm>
              <a:off x="6913034" y="2073108"/>
              <a:ext cx="319976" cy="211640"/>
            </a:xfrm>
            <a:custGeom>
              <a:avLst/>
              <a:gdLst/>
              <a:ahLst/>
              <a:cxnLst/>
              <a:rect l="l" t="t" r="r" b="b"/>
              <a:pathLst>
                <a:path w="12207" h="8074" extrusionOk="0">
                  <a:moveTo>
                    <a:pt x="1583" y="0"/>
                  </a:moveTo>
                  <a:cubicBezTo>
                    <a:pt x="1102" y="1280"/>
                    <a:pt x="1" y="2142"/>
                    <a:pt x="1" y="3555"/>
                  </a:cubicBezTo>
                  <a:cubicBezTo>
                    <a:pt x="1" y="5363"/>
                    <a:pt x="1583" y="8074"/>
                    <a:pt x="7909" y="8074"/>
                  </a:cubicBezTo>
                  <a:lnTo>
                    <a:pt x="11753" y="8074"/>
                  </a:lnTo>
                  <a:cubicBezTo>
                    <a:pt x="11753" y="8074"/>
                    <a:pt x="11707" y="7722"/>
                    <a:pt x="11510" y="7170"/>
                  </a:cubicBezTo>
                  <a:lnTo>
                    <a:pt x="11496" y="7163"/>
                  </a:lnTo>
                  <a:lnTo>
                    <a:pt x="11496" y="7163"/>
                  </a:lnTo>
                  <a:cubicBezTo>
                    <a:pt x="11725" y="7167"/>
                    <a:pt x="11960" y="7170"/>
                    <a:pt x="12206" y="7170"/>
                  </a:cubicBezTo>
                  <a:cubicBezTo>
                    <a:pt x="12206" y="7170"/>
                    <a:pt x="10396" y="1748"/>
                    <a:pt x="3391" y="1294"/>
                  </a:cubicBezTo>
                  <a:lnTo>
                    <a:pt x="3391" y="450"/>
                  </a:lnTo>
                  <a:cubicBezTo>
                    <a:pt x="2508" y="405"/>
                    <a:pt x="1882" y="148"/>
                    <a:pt x="1583" y="0"/>
                  </a:cubicBezTo>
                  <a:close/>
                </a:path>
              </a:pathLst>
            </a:custGeom>
            <a:solidFill>
              <a:srgbClr val="7F9A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3" name="Google Shape;20283;p141"/>
            <p:cNvSpPr/>
            <p:nvPr/>
          </p:nvSpPr>
          <p:spPr>
            <a:xfrm>
              <a:off x="6913139" y="2073003"/>
              <a:ext cx="308076" cy="211745"/>
            </a:xfrm>
            <a:custGeom>
              <a:avLst/>
              <a:gdLst/>
              <a:ahLst/>
              <a:cxnLst/>
              <a:rect l="l" t="t" r="r" b="b"/>
              <a:pathLst>
                <a:path w="11753" h="8078" extrusionOk="0">
                  <a:moveTo>
                    <a:pt x="1583" y="1"/>
                  </a:moveTo>
                  <a:cubicBezTo>
                    <a:pt x="1098" y="1281"/>
                    <a:pt x="0" y="2146"/>
                    <a:pt x="0" y="3559"/>
                  </a:cubicBezTo>
                  <a:cubicBezTo>
                    <a:pt x="0" y="5367"/>
                    <a:pt x="1583" y="8078"/>
                    <a:pt x="7912" y="8078"/>
                  </a:cubicBezTo>
                  <a:lnTo>
                    <a:pt x="11752" y="8078"/>
                  </a:lnTo>
                  <a:cubicBezTo>
                    <a:pt x="11721" y="7863"/>
                    <a:pt x="11668" y="7652"/>
                    <a:pt x="11601" y="7445"/>
                  </a:cubicBezTo>
                  <a:lnTo>
                    <a:pt x="11594" y="7445"/>
                  </a:lnTo>
                  <a:cubicBezTo>
                    <a:pt x="11107" y="7478"/>
                    <a:pt x="10572" y="7496"/>
                    <a:pt x="10011" y="7496"/>
                  </a:cubicBezTo>
                  <a:cubicBezTo>
                    <a:pt x="7426" y="7496"/>
                    <a:pt x="4303" y="7112"/>
                    <a:pt x="2937" y="6045"/>
                  </a:cubicBezTo>
                  <a:cubicBezTo>
                    <a:pt x="1006" y="4544"/>
                    <a:pt x="1091" y="2761"/>
                    <a:pt x="1808" y="1298"/>
                  </a:cubicBezTo>
                  <a:cubicBezTo>
                    <a:pt x="1970" y="961"/>
                    <a:pt x="2107" y="609"/>
                    <a:pt x="2216" y="250"/>
                  </a:cubicBezTo>
                  <a:cubicBezTo>
                    <a:pt x="1998" y="187"/>
                    <a:pt x="1787" y="103"/>
                    <a:pt x="1583" y="1"/>
                  </a:cubicBez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4" name="Google Shape;20284;p141"/>
            <p:cNvSpPr/>
            <p:nvPr/>
          </p:nvSpPr>
          <p:spPr>
            <a:xfrm>
              <a:off x="6940505" y="2107105"/>
              <a:ext cx="292505" cy="177668"/>
            </a:xfrm>
            <a:custGeom>
              <a:avLst/>
              <a:gdLst/>
              <a:ahLst/>
              <a:cxnLst/>
              <a:rect l="l" t="t" r="r" b="b"/>
              <a:pathLst>
                <a:path w="11159" h="6778" extrusionOk="0">
                  <a:moveTo>
                    <a:pt x="2399" y="1"/>
                  </a:moveTo>
                  <a:cubicBezTo>
                    <a:pt x="1861" y="187"/>
                    <a:pt x="648" y="1355"/>
                    <a:pt x="648" y="1355"/>
                  </a:cubicBezTo>
                  <a:cubicBezTo>
                    <a:pt x="1" y="2853"/>
                    <a:pt x="289" y="5729"/>
                    <a:pt x="3644" y="6468"/>
                  </a:cubicBezTo>
                  <a:cubicBezTo>
                    <a:pt x="3999" y="6545"/>
                    <a:pt x="4386" y="6612"/>
                    <a:pt x="4787" y="6664"/>
                  </a:cubicBezTo>
                  <a:cubicBezTo>
                    <a:pt x="5447" y="6739"/>
                    <a:pt x="6111" y="6777"/>
                    <a:pt x="6775" y="6777"/>
                  </a:cubicBezTo>
                  <a:cubicBezTo>
                    <a:pt x="6804" y="6777"/>
                    <a:pt x="6832" y="6777"/>
                    <a:pt x="6861" y="6777"/>
                  </a:cubicBezTo>
                  <a:lnTo>
                    <a:pt x="10705" y="6777"/>
                  </a:lnTo>
                  <a:cubicBezTo>
                    <a:pt x="10705" y="6777"/>
                    <a:pt x="10659" y="6425"/>
                    <a:pt x="10462" y="5873"/>
                  </a:cubicBezTo>
                  <a:lnTo>
                    <a:pt x="10448" y="5866"/>
                  </a:lnTo>
                  <a:lnTo>
                    <a:pt x="10448" y="5866"/>
                  </a:lnTo>
                  <a:cubicBezTo>
                    <a:pt x="10677" y="5870"/>
                    <a:pt x="10912" y="5873"/>
                    <a:pt x="11158" y="5873"/>
                  </a:cubicBezTo>
                  <a:cubicBezTo>
                    <a:pt x="11158" y="5873"/>
                    <a:pt x="9358" y="479"/>
                    <a:pt x="2399" y="1"/>
                  </a:cubicBezTo>
                  <a:close/>
                </a:path>
              </a:pathLst>
            </a:custGeom>
            <a:solidFill>
              <a:srgbClr val="F4F8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5" name="Google Shape;20285;p141"/>
            <p:cNvSpPr/>
            <p:nvPr/>
          </p:nvSpPr>
          <p:spPr>
            <a:xfrm>
              <a:off x="6942628" y="2107000"/>
              <a:ext cx="290277" cy="154077"/>
            </a:xfrm>
            <a:custGeom>
              <a:avLst/>
              <a:gdLst/>
              <a:ahLst/>
              <a:cxnLst/>
              <a:rect l="l" t="t" r="r" b="b"/>
              <a:pathLst>
                <a:path w="11074" h="5878" extrusionOk="0">
                  <a:moveTo>
                    <a:pt x="2227" y="1"/>
                  </a:moveTo>
                  <a:cubicBezTo>
                    <a:pt x="1304" y="1"/>
                    <a:pt x="679" y="688"/>
                    <a:pt x="679" y="1359"/>
                  </a:cubicBezTo>
                  <a:cubicBezTo>
                    <a:pt x="679" y="1359"/>
                    <a:pt x="1" y="5877"/>
                    <a:pt x="11074" y="5877"/>
                  </a:cubicBezTo>
                  <a:cubicBezTo>
                    <a:pt x="11074" y="5877"/>
                    <a:pt x="9267" y="455"/>
                    <a:pt x="2262" y="1"/>
                  </a:cubicBezTo>
                  <a:cubicBezTo>
                    <a:pt x="2250" y="1"/>
                    <a:pt x="2238" y="1"/>
                    <a:pt x="2227" y="1"/>
                  </a:cubicBez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6" name="Google Shape;20286;p141"/>
            <p:cNvSpPr/>
            <p:nvPr/>
          </p:nvSpPr>
          <p:spPr>
            <a:xfrm>
              <a:off x="6942628" y="1988572"/>
              <a:ext cx="23722" cy="23722"/>
            </a:xfrm>
            <a:custGeom>
              <a:avLst/>
              <a:gdLst/>
              <a:ahLst/>
              <a:cxnLst/>
              <a:rect l="l" t="t" r="r" b="b"/>
              <a:pathLst>
                <a:path w="905" h="905" extrusionOk="0">
                  <a:moveTo>
                    <a:pt x="454" y="1"/>
                  </a:moveTo>
                  <a:cubicBezTo>
                    <a:pt x="205" y="1"/>
                    <a:pt x="1" y="201"/>
                    <a:pt x="1" y="451"/>
                  </a:cubicBezTo>
                  <a:cubicBezTo>
                    <a:pt x="1" y="700"/>
                    <a:pt x="205" y="904"/>
                    <a:pt x="454" y="904"/>
                  </a:cubicBezTo>
                  <a:cubicBezTo>
                    <a:pt x="704" y="904"/>
                    <a:pt x="904" y="700"/>
                    <a:pt x="904" y="451"/>
                  </a:cubicBezTo>
                  <a:cubicBezTo>
                    <a:pt x="904" y="201"/>
                    <a:pt x="704" y="1"/>
                    <a:pt x="45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7" name="Google Shape;20287;p141"/>
            <p:cNvSpPr/>
            <p:nvPr/>
          </p:nvSpPr>
          <p:spPr>
            <a:xfrm>
              <a:off x="6957569" y="2107000"/>
              <a:ext cx="224458" cy="96147"/>
            </a:xfrm>
            <a:custGeom>
              <a:avLst/>
              <a:gdLst/>
              <a:ahLst/>
              <a:cxnLst/>
              <a:rect l="l" t="t" r="r" b="b"/>
              <a:pathLst>
                <a:path w="8563" h="3668" extrusionOk="0">
                  <a:moveTo>
                    <a:pt x="1656" y="1"/>
                  </a:moveTo>
                  <a:cubicBezTo>
                    <a:pt x="1240" y="1"/>
                    <a:pt x="724" y="120"/>
                    <a:pt x="461" y="328"/>
                  </a:cubicBezTo>
                  <a:cubicBezTo>
                    <a:pt x="71" y="634"/>
                    <a:pt x="0" y="1088"/>
                    <a:pt x="229" y="1527"/>
                  </a:cubicBezTo>
                  <a:cubicBezTo>
                    <a:pt x="1046" y="3120"/>
                    <a:pt x="3346" y="3668"/>
                    <a:pt x="5194" y="3668"/>
                  </a:cubicBezTo>
                  <a:cubicBezTo>
                    <a:pt x="5644" y="3668"/>
                    <a:pt x="6067" y="3635"/>
                    <a:pt x="6435" y="3577"/>
                  </a:cubicBezTo>
                  <a:cubicBezTo>
                    <a:pt x="7490" y="3412"/>
                    <a:pt x="8563" y="2945"/>
                    <a:pt x="8563" y="2945"/>
                  </a:cubicBezTo>
                  <a:cubicBezTo>
                    <a:pt x="7223" y="1584"/>
                    <a:pt x="5057" y="219"/>
                    <a:pt x="1692" y="1"/>
                  </a:cubicBezTo>
                  <a:cubicBezTo>
                    <a:pt x="1680" y="1"/>
                    <a:pt x="1668" y="1"/>
                    <a:pt x="1656" y="1"/>
                  </a:cubicBezTo>
                  <a:close/>
                </a:path>
              </a:pathLst>
            </a:custGeom>
            <a:solidFill>
              <a:srgbClr val="4369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8" name="Google Shape;20288;p141"/>
            <p:cNvSpPr/>
            <p:nvPr/>
          </p:nvSpPr>
          <p:spPr>
            <a:xfrm>
              <a:off x="6865118" y="1959345"/>
              <a:ext cx="374262" cy="378404"/>
            </a:xfrm>
            <a:custGeom>
              <a:avLst/>
              <a:gdLst/>
              <a:ahLst/>
              <a:cxnLst/>
              <a:rect l="l" t="t" r="r" b="b"/>
              <a:pathLst>
                <a:path w="14278" h="14436" extrusionOk="0">
                  <a:moveTo>
                    <a:pt x="1843" y="1837"/>
                  </a:moveTo>
                  <a:cubicBezTo>
                    <a:pt x="1850" y="2062"/>
                    <a:pt x="1906" y="2283"/>
                    <a:pt x="2005" y="2487"/>
                  </a:cubicBezTo>
                  <a:lnTo>
                    <a:pt x="626" y="2487"/>
                  </a:lnTo>
                  <a:cubicBezTo>
                    <a:pt x="535" y="2484"/>
                    <a:pt x="457" y="2410"/>
                    <a:pt x="457" y="2315"/>
                  </a:cubicBezTo>
                  <a:cubicBezTo>
                    <a:pt x="457" y="2237"/>
                    <a:pt x="510" y="2171"/>
                    <a:pt x="588" y="2153"/>
                  </a:cubicBezTo>
                  <a:lnTo>
                    <a:pt x="1843" y="1837"/>
                  </a:lnTo>
                  <a:close/>
                  <a:moveTo>
                    <a:pt x="3640" y="423"/>
                  </a:moveTo>
                  <a:cubicBezTo>
                    <a:pt x="4396" y="423"/>
                    <a:pt x="5008" y="1038"/>
                    <a:pt x="5008" y="1794"/>
                  </a:cubicBezTo>
                  <a:lnTo>
                    <a:pt x="5008" y="4516"/>
                  </a:lnTo>
                  <a:cubicBezTo>
                    <a:pt x="4554" y="4495"/>
                    <a:pt x="4108" y="4382"/>
                    <a:pt x="3696" y="4182"/>
                  </a:cubicBezTo>
                  <a:cubicBezTo>
                    <a:pt x="3798" y="3848"/>
                    <a:pt x="3851" y="3500"/>
                    <a:pt x="3851" y="3152"/>
                  </a:cubicBezTo>
                  <a:cubicBezTo>
                    <a:pt x="3851" y="3032"/>
                    <a:pt x="3756" y="2937"/>
                    <a:pt x="3640" y="2937"/>
                  </a:cubicBezTo>
                  <a:lnTo>
                    <a:pt x="3411" y="2937"/>
                  </a:lnTo>
                  <a:cubicBezTo>
                    <a:pt x="2778" y="2937"/>
                    <a:pt x="2268" y="2424"/>
                    <a:pt x="2268" y="1794"/>
                  </a:cubicBezTo>
                  <a:cubicBezTo>
                    <a:pt x="2268" y="1038"/>
                    <a:pt x="2880" y="423"/>
                    <a:pt x="3640" y="423"/>
                  </a:cubicBezTo>
                  <a:close/>
                  <a:moveTo>
                    <a:pt x="3548" y="4583"/>
                  </a:moveTo>
                  <a:cubicBezTo>
                    <a:pt x="4006" y="4801"/>
                    <a:pt x="4501" y="4920"/>
                    <a:pt x="5008" y="4942"/>
                  </a:cubicBezTo>
                  <a:lnTo>
                    <a:pt x="5008" y="5638"/>
                  </a:lnTo>
                  <a:cubicBezTo>
                    <a:pt x="5008" y="5750"/>
                    <a:pt x="5096" y="5842"/>
                    <a:pt x="5205" y="5849"/>
                  </a:cubicBezTo>
                  <a:cubicBezTo>
                    <a:pt x="6769" y="5951"/>
                    <a:pt x="8197" y="6313"/>
                    <a:pt x="9446" y="6932"/>
                  </a:cubicBezTo>
                  <a:cubicBezTo>
                    <a:pt x="10434" y="7417"/>
                    <a:pt x="11327" y="8075"/>
                    <a:pt x="12083" y="8876"/>
                  </a:cubicBezTo>
                  <a:cubicBezTo>
                    <a:pt x="12762" y="9587"/>
                    <a:pt x="13314" y="10406"/>
                    <a:pt x="13718" y="11303"/>
                  </a:cubicBezTo>
                  <a:cubicBezTo>
                    <a:pt x="7902" y="11250"/>
                    <a:pt x="5518" y="9924"/>
                    <a:pt x="4544" y="8806"/>
                  </a:cubicBezTo>
                  <a:cubicBezTo>
                    <a:pt x="4153" y="8360"/>
                    <a:pt x="3981" y="7934"/>
                    <a:pt x="3907" y="7635"/>
                  </a:cubicBezTo>
                  <a:lnTo>
                    <a:pt x="3907" y="7635"/>
                  </a:lnTo>
                  <a:cubicBezTo>
                    <a:pt x="5342" y="9137"/>
                    <a:pt x="7297" y="9485"/>
                    <a:pt x="8813" y="9485"/>
                  </a:cubicBezTo>
                  <a:cubicBezTo>
                    <a:pt x="9206" y="9485"/>
                    <a:pt x="9597" y="9464"/>
                    <a:pt x="9987" y="9421"/>
                  </a:cubicBezTo>
                  <a:cubicBezTo>
                    <a:pt x="10103" y="9407"/>
                    <a:pt x="10187" y="9302"/>
                    <a:pt x="10173" y="9186"/>
                  </a:cubicBezTo>
                  <a:cubicBezTo>
                    <a:pt x="10160" y="9078"/>
                    <a:pt x="10069" y="8998"/>
                    <a:pt x="9963" y="8998"/>
                  </a:cubicBezTo>
                  <a:cubicBezTo>
                    <a:pt x="9955" y="8998"/>
                    <a:pt x="9946" y="8998"/>
                    <a:pt x="9938" y="8999"/>
                  </a:cubicBezTo>
                  <a:cubicBezTo>
                    <a:pt x="9612" y="9037"/>
                    <a:pt x="9229" y="9065"/>
                    <a:pt x="8812" y="9065"/>
                  </a:cubicBezTo>
                  <a:cubicBezTo>
                    <a:pt x="7231" y="9065"/>
                    <a:pt x="5154" y="8665"/>
                    <a:pt x="3805" y="6865"/>
                  </a:cubicBezTo>
                  <a:cubicBezTo>
                    <a:pt x="3761" y="6806"/>
                    <a:pt x="3699" y="6779"/>
                    <a:pt x="3636" y="6779"/>
                  </a:cubicBezTo>
                  <a:cubicBezTo>
                    <a:pt x="3539" y="6779"/>
                    <a:pt x="3443" y="6846"/>
                    <a:pt x="3425" y="6960"/>
                  </a:cubicBezTo>
                  <a:cubicBezTo>
                    <a:pt x="3418" y="7002"/>
                    <a:pt x="3285" y="7994"/>
                    <a:pt x="4210" y="9066"/>
                  </a:cubicBezTo>
                  <a:cubicBezTo>
                    <a:pt x="4867" y="9829"/>
                    <a:pt x="5890" y="10441"/>
                    <a:pt x="7255" y="10881"/>
                  </a:cubicBezTo>
                  <a:cubicBezTo>
                    <a:pt x="8806" y="11380"/>
                    <a:pt x="10796" y="11661"/>
                    <a:pt x="13183" y="11714"/>
                  </a:cubicBezTo>
                  <a:cubicBezTo>
                    <a:pt x="13250" y="11915"/>
                    <a:pt x="13296" y="12080"/>
                    <a:pt x="13324" y="12203"/>
                  </a:cubicBezTo>
                  <a:lnTo>
                    <a:pt x="9737" y="12203"/>
                  </a:lnTo>
                  <a:cubicBezTo>
                    <a:pt x="6963" y="12203"/>
                    <a:pt x="4878" y="11686"/>
                    <a:pt x="3538" y="10666"/>
                  </a:cubicBezTo>
                  <a:cubicBezTo>
                    <a:pt x="2237" y="9671"/>
                    <a:pt x="2040" y="8504"/>
                    <a:pt x="2040" y="7895"/>
                  </a:cubicBezTo>
                  <a:cubicBezTo>
                    <a:pt x="2040" y="7080"/>
                    <a:pt x="2444" y="6450"/>
                    <a:pt x="2870" y="5785"/>
                  </a:cubicBezTo>
                  <a:cubicBezTo>
                    <a:pt x="3116" y="5406"/>
                    <a:pt x="3362" y="5019"/>
                    <a:pt x="3548" y="4583"/>
                  </a:cubicBezTo>
                  <a:close/>
                  <a:moveTo>
                    <a:pt x="6559" y="12351"/>
                  </a:moveTo>
                  <a:cubicBezTo>
                    <a:pt x="6717" y="12379"/>
                    <a:pt x="6875" y="12407"/>
                    <a:pt x="7040" y="12435"/>
                  </a:cubicBezTo>
                  <a:lnTo>
                    <a:pt x="7044" y="14010"/>
                  </a:lnTo>
                  <a:lnTo>
                    <a:pt x="6559" y="14010"/>
                  </a:lnTo>
                  <a:lnTo>
                    <a:pt x="6559" y="12351"/>
                  </a:lnTo>
                  <a:close/>
                  <a:moveTo>
                    <a:pt x="3637" y="0"/>
                  </a:moveTo>
                  <a:cubicBezTo>
                    <a:pt x="2811" y="0"/>
                    <a:pt x="2081" y="567"/>
                    <a:pt x="1889" y="1390"/>
                  </a:cubicBezTo>
                  <a:lnTo>
                    <a:pt x="482" y="1742"/>
                  </a:lnTo>
                  <a:cubicBezTo>
                    <a:pt x="194" y="1815"/>
                    <a:pt x="0" y="2093"/>
                    <a:pt x="39" y="2389"/>
                  </a:cubicBezTo>
                  <a:cubicBezTo>
                    <a:pt x="74" y="2684"/>
                    <a:pt x="327" y="2909"/>
                    <a:pt x="626" y="2909"/>
                  </a:cubicBezTo>
                  <a:lnTo>
                    <a:pt x="2311" y="2909"/>
                  </a:lnTo>
                  <a:cubicBezTo>
                    <a:pt x="2603" y="3197"/>
                    <a:pt x="2996" y="3359"/>
                    <a:pt x="3408" y="3359"/>
                  </a:cubicBezTo>
                  <a:lnTo>
                    <a:pt x="3415" y="3359"/>
                  </a:lnTo>
                  <a:cubicBezTo>
                    <a:pt x="3355" y="4238"/>
                    <a:pt x="2930" y="4906"/>
                    <a:pt x="2515" y="5553"/>
                  </a:cubicBezTo>
                  <a:cubicBezTo>
                    <a:pt x="2075" y="6243"/>
                    <a:pt x="1614" y="6956"/>
                    <a:pt x="1614" y="7895"/>
                  </a:cubicBezTo>
                  <a:cubicBezTo>
                    <a:pt x="1618" y="8437"/>
                    <a:pt x="1744" y="8971"/>
                    <a:pt x="1984" y="9457"/>
                  </a:cubicBezTo>
                  <a:cubicBezTo>
                    <a:pt x="2268" y="10044"/>
                    <a:pt x="2704" y="10561"/>
                    <a:pt x="3281" y="11000"/>
                  </a:cubicBezTo>
                  <a:cubicBezTo>
                    <a:pt x="4027" y="11566"/>
                    <a:pt x="4980" y="11988"/>
                    <a:pt x="6137" y="12259"/>
                  </a:cubicBezTo>
                  <a:lnTo>
                    <a:pt x="6137" y="14010"/>
                  </a:lnTo>
                  <a:lnTo>
                    <a:pt x="4765" y="14010"/>
                  </a:lnTo>
                  <a:cubicBezTo>
                    <a:pt x="4484" y="14010"/>
                    <a:pt x="4484" y="14436"/>
                    <a:pt x="4765" y="14436"/>
                  </a:cubicBezTo>
                  <a:lnTo>
                    <a:pt x="7705" y="14436"/>
                  </a:lnTo>
                  <a:cubicBezTo>
                    <a:pt x="7821" y="14432"/>
                    <a:pt x="7916" y="14341"/>
                    <a:pt x="7916" y="14221"/>
                  </a:cubicBezTo>
                  <a:cubicBezTo>
                    <a:pt x="7916" y="14105"/>
                    <a:pt x="7821" y="14010"/>
                    <a:pt x="7705" y="14010"/>
                  </a:cubicBezTo>
                  <a:lnTo>
                    <a:pt x="7462" y="14010"/>
                  </a:lnTo>
                  <a:lnTo>
                    <a:pt x="7462" y="12495"/>
                  </a:lnTo>
                  <a:cubicBezTo>
                    <a:pt x="8189" y="12583"/>
                    <a:pt x="8919" y="12625"/>
                    <a:pt x="9650" y="12625"/>
                  </a:cubicBezTo>
                  <a:cubicBezTo>
                    <a:pt x="9679" y="12625"/>
                    <a:pt x="9708" y="12625"/>
                    <a:pt x="9737" y="12625"/>
                  </a:cubicBezTo>
                  <a:lnTo>
                    <a:pt x="13581" y="12625"/>
                  </a:lnTo>
                  <a:cubicBezTo>
                    <a:pt x="13707" y="12625"/>
                    <a:pt x="13806" y="12516"/>
                    <a:pt x="13788" y="12389"/>
                  </a:cubicBezTo>
                  <a:cubicBezTo>
                    <a:pt x="13753" y="12161"/>
                    <a:pt x="13700" y="11939"/>
                    <a:pt x="13630" y="11721"/>
                  </a:cubicBezTo>
                  <a:lnTo>
                    <a:pt x="14031" y="11721"/>
                  </a:lnTo>
                  <a:cubicBezTo>
                    <a:pt x="14175" y="11718"/>
                    <a:pt x="14277" y="11577"/>
                    <a:pt x="14231" y="11440"/>
                  </a:cubicBezTo>
                  <a:lnTo>
                    <a:pt x="14231" y="11440"/>
                  </a:lnTo>
                  <a:lnTo>
                    <a:pt x="14235" y="11443"/>
                  </a:lnTo>
                  <a:cubicBezTo>
                    <a:pt x="14214" y="11384"/>
                    <a:pt x="13750" y="10026"/>
                    <a:pt x="12406" y="8595"/>
                  </a:cubicBezTo>
                  <a:cubicBezTo>
                    <a:pt x="11615" y="7755"/>
                    <a:pt x="10680" y="7062"/>
                    <a:pt x="9646" y="6552"/>
                  </a:cubicBezTo>
                  <a:cubicBezTo>
                    <a:pt x="8398" y="5933"/>
                    <a:pt x="6980" y="5557"/>
                    <a:pt x="5430" y="5437"/>
                  </a:cubicBezTo>
                  <a:lnTo>
                    <a:pt x="5430" y="1794"/>
                  </a:lnTo>
                  <a:cubicBezTo>
                    <a:pt x="5430" y="880"/>
                    <a:pt x="4744" y="117"/>
                    <a:pt x="3840" y="11"/>
                  </a:cubicBezTo>
                  <a:cubicBezTo>
                    <a:pt x="3772" y="4"/>
                    <a:pt x="3704" y="0"/>
                    <a:pt x="36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9" name="Google Shape;20289;p141"/>
            <p:cNvSpPr/>
            <p:nvPr/>
          </p:nvSpPr>
          <p:spPr>
            <a:xfrm>
              <a:off x="7142131" y="2189596"/>
              <a:ext cx="21468" cy="12923"/>
            </a:xfrm>
            <a:custGeom>
              <a:avLst/>
              <a:gdLst/>
              <a:ahLst/>
              <a:cxnLst/>
              <a:rect l="l" t="t" r="r" b="b"/>
              <a:pathLst>
                <a:path w="819" h="493" extrusionOk="0">
                  <a:moveTo>
                    <a:pt x="583" y="0"/>
                  </a:moveTo>
                  <a:cubicBezTo>
                    <a:pt x="565" y="0"/>
                    <a:pt x="546" y="3"/>
                    <a:pt x="527" y="8"/>
                  </a:cubicBezTo>
                  <a:cubicBezTo>
                    <a:pt x="527" y="8"/>
                    <a:pt x="428" y="36"/>
                    <a:pt x="256" y="71"/>
                  </a:cubicBezTo>
                  <a:cubicBezTo>
                    <a:pt x="0" y="127"/>
                    <a:pt x="59" y="492"/>
                    <a:pt x="291" y="492"/>
                  </a:cubicBezTo>
                  <a:cubicBezTo>
                    <a:pt x="308" y="492"/>
                    <a:pt x="326" y="490"/>
                    <a:pt x="344" y="486"/>
                  </a:cubicBezTo>
                  <a:cubicBezTo>
                    <a:pt x="530" y="448"/>
                    <a:pt x="636" y="419"/>
                    <a:pt x="639" y="416"/>
                  </a:cubicBezTo>
                  <a:cubicBezTo>
                    <a:pt x="752" y="384"/>
                    <a:pt x="819" y="268"/>
                    <a:pt x="787" y="156"/>
                  </a:cubicBezTo>
                  <a:cubicBezTo>
                    <a:pt x="761" y="62"/>
                    <a:pt x="676" y="0"/>
                    <a:pt x="5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0" name="Google Shape;20290;p141"/>
            <p:cNvSpPr/>
            <p:nvPr/>
          </p:nvSpPr>
          <p:spPr>
            <a:xfrm>
              <a:off x="6931304" y="1982963"/>
              <a:ext cx="40577" cy="34863"/>
            </a:xfrm>
            <a:custGeom>
              <a:avLst/>
              <a:gdLst/>
              <a:ahLst/>
              <a:cxnLst/>
              <a:rect l="l" t="t" r="r" b="b"/>
              <a:pathLst>
                <a:path w="1548" h="1330" extrusionOk="0">
                  <a:moveTo>
                    <a:pt x="883" y="425"/>
                  </a:moveTo>
                  <a:cubicBezTo>
                    <a:pt x="1007" y="425"/>
                    <a:pt x="1125" y="520"/>
                    <a:pt x="1125" y="665"/>
                  </a:cubicBezTo>
                  <a:cubicBezTo>
                    <a:pt x="1125" y="798"/>
                    <a:pt x="1016" y="907"/>
                    <a:pt x="886" y="907"/>
                  </a:cubicBezTo>
                  <a:cubicBezTo>
                    <a:pt x="672" y="907"/>
                    <a:pt x="563" y="647"/>
                    <a:pt x="714" y="496"/>
                  </a:cubicBezTo>
                  <a:cubicBezTo>
                    <a:pt x="763" y="447"/>
                    <a:pt x="824" y="425"/>
                    <a:pt x="883" y="425"/>
                  </a:cubicBezTo>
                  <a:close/>
                  <a:moveTo>
                    <a:pt x="880" y="1"/>
                  </a:moveTo>
                  <a:cubicBezTo>
                    <a:pt x="717" y="1"/>
                    <a:pt x="551" y="62"/>
                    <a:pt x="415" y="197"/>
                  </a:cubicBezTo>
                  <a:cubicBezTo>
                    <a:pt x="0" y="616"/>
                    <a:pt x="296" y="1329"/>
                    <a:pt x="886" y="1329"/>
                  </a:cubicBezTo>
                  <a:cubicBezTo>
                    <a:pt x="1252" y="1329"/>
                    <a:pt x="1547" y="1030"/>
                    <a:pt x="1547" y="665"/>
                  </a:cubicBezTo>
                  <a:cubicBezTo>
                    <a:pt x="1547" y="265"/>
                    <a:pt x="1221" y="1"/>
                    <a:pt x="8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291" name="Google Shape;20291;p141"/>
          <p:cNvGrpSpPr/>
          <p:nvPr/>
        </p:nvGrpSpPr>
        <p:grpSpPr>
          <a:xfrm>
            <a:off x="1710141" y="3500562"/>
            <a:ext cx="269019" cy="360972"/>
            <a:chOff x="1710141" y="3348162"/>
            <a:chExt cx="269019" cy="360972"/>
          </a:xfrm>
        </p:grpSpPr>
        <p:sp>
          <p:nvSpPr>
            <p:cNvPr id="20292" name="Google Shape;20292;p141"/>
            <p:cNvSpPr/>
            <p:nvPr/>
          </p:nvSpPr>
          <p:spPr>
            <a:xfrm>
              <a:off x="1723038" y="3353405"/>
              <a:ext cx="45190" cy="350199"/>
            </a:xfrm>
            <a:custGeom>
              <a:avLst/>
              <a:gdLst/>
              <a:ahLst/>
              <a:cxnLst/>
              <a:rect l="l" t="t" r="r" b="b"/>
              <a:pathLst>
                <a:path w="1724" h="13360" extrusionOk="0">
                  <a:moveTo>
                    <a:pt x="279" y="1"/>
                  </a:moveTo>
                  <a:cubicBezTo>
                    <a:pt x="141" y="1"/>
                    <a:pt x="40" y="127"/>
                    <a:pt x="68" y="261"/>
                  </a:cubicBezTo>
                  <a:cubicBezTo>
                    <a:pt x="159" y="686"/>
                    <a:pt x="215" y="1284"/>
                    <a:pt x="215" y="1942"/>
                  </a:cubicBezTo>
                  <a:cubicBezTo>
                    <a:pt x="215" y="2747"/>
                    <a:pt x="131" y="3668"/>
                    <a:pt x="1" y="4094"/>
                  </a:cubicBezTo>
                  <a:lnTo>
                    <a:pt x="1" y="4526"/>
                  </a:lnTo>
                  <a:cubicBezTo>
                    <a:pt x="134" y="4955"/>
                    <a:pt x="215" y="5880"/>
                    <a:pt x="215" y="6682"/>
                  </a:cubicBezTo>
                  <a:cubicBezTo>
                    <a:pt x="215" y="7484"/>
                    <a:pt x="131" y="8408"/>
                    <a:pt x="1" y="8834"/>
                  </a:cubicBezTo>
                  <a:lnTo>
                    <a:pt x="1" y="9266"/>
                  </a:lnTo>
                  <a:cubicBezTo>
                    <a:pt x="134" y="9692"/>
                    <a:pt x="215" y="10617"/>
                    <a:pt x="215" y="11418"/>
                  </a:cubicBezTo>
                  <a:cubicBezTo>
                    <a:pt x="215" y="12080"/>
                    <a:pt x="159" y="12674"/>
                    <a:pt x="68" y="13099"/>
                  </a:cubicBezTo>
                  <a:cubicBezTo>
                    <a:pt x="40" y="13233"/>
                    <a:pt x="141" y="13359"/>
                    <a:pt x="279" y="13359"/>
                  </a:cubicBezTo>
                  <a:lnTo>
                    <a:pt x="1450" y="13359"/>
                  </a:lnTo>
                  <a:cubicBezTo>
                    <a:pt x="1583" y="13359"/>
                    <a:pt x="1685" y="13233"/>
                    <a:pt x="1661" y="13099"/>
                  </a:cubicBezTo>
                  <a:cubicBezTo>
                    <a:pt x="1566" y="12674"/>
                    <a:pt x="1509" y="12076"/>
                    <a:pt x="1509" y="11418"/>
                  </a:cubicBezTo>
                  <a:cubicBezTo>
                    <a:pt x="1509" y="10617"/>
                    <a:pt x="1594" y="9692"/>
                    <a:pt x="1724" y="9266"/>
                  </a:cubicBezTo>
                  <a:lnTo>
                    <a:pt x="1724" y="8834"/>
                  </a:lnTo>
                  <a:cubicBezTo>
                    <a:pt x="1594" y="8405"/>
                    <a:pt x="1509" y="7484"/>
                    <a:pt x="1509" y="6682"/>
                  </a:cubicBezTo>
                  <a:cubicBezTo>
                    <a:pt x="1509" y="5880"/>
                    <a:pt x="1594" y="4952"/>
                    <a:pt x="1724" y="4526"/>
                  </a:cubicBezTo>
                  <a:lnTo>
                    <a:pt x="1724" y="4094"/>
                  </a:lnTo>
                  <a:cubicBezTo>
                    <a:pt x="1594" y="3668"/>
                    <a:pt x="1509" y="2743"/>
                    <a:pt x="1509" y="1942"/>
                  </a:cubicBezTo>
                  <a:cubicBezTo>
                    <a:pt x="1509" y="1281"/>
                    <a:pt x="1566" y="686"/>
                    <a:pt x="1661" y="261"/>
                  </a:cubicBezTo>
                  <a:cubicBezTo>
                    <a:pt x="1685" y="127"/>
                    <a:pt x="1583" y="1"/>
                    <a:pt x="1450" y="1"/>
                  </a:cubicBez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3" name="Google Shape;20293;p141"/>
            <p:cNvSpPr/>
            <p:nvPr/>
          </p:nvSpPr>
          <p:spPr>
            <a:xfrm>
              <a:off x="1723038" y="3353405"/>
              <a:ext cx="24273" cy="350199"/>
            </a:xfrm>
            <a:custGeom>
              <a:avLst/>
              <a:gdLst/>
              <a:ahLst/>
              <a:cxnLst/>
              <a:rect l="l" t="t" r="r" b="b"/>
              <a:pathLst>
                <a:path w="926" h="13360" extrusionOk="0">
                  <a:moveTo>
                    <a:pt x="279" y="1"/>
                  </a:moveTo>
                  <a:cubicBezTo>
                    <a:pt x="141" y="1"/>
                    <a:pt x="40" y="127"/>
                    <a:pt x="68" y="261"/>
                  </a:cubicBezTo>
                  <a:cubicBezTo>
                    <a:pt x="159" y="690"/>
                    <a:pt x="215" y="1284"/>
                    <a:pt x="215" y="1942"/>
                  </a:cubicBezTo>
                  <a:cubicBezTo>
                    <a:pt x="215" y="2747"/>
                    <a:pt x="131" y="3672"/>
                    <a:pt x="1" y="4097"/>
                  </a:cubicBezTo>
                  <a:lnTo>
                    <a:pt x="1" y="4526"/>
                  </a:lnTo>
                  <a:cubicBezTo>
                    <a:pt x="134" y="4955"/>
                    <a:pt x="215" y="5880"/>
                    <a:pt x="215" y="6682"/>
                  </a:cubicBezTo>
                  <a:cubicBezTo>
                    <a:pt x="215" y="7484"/>
                    <a:pt x="131" y="8408"/>
                    <a:pt x="1" y="8834"/>
                  </a:cubicBezTo>
                  <a:lnTo>
                    <a:pt x="1" y="9266"/>
                  </a:lnTo>
                  <a:cubicBezTo>
                    <a:pt x="134" y="9695"/>
                    <a:pt x="215" y="10617"/>
                    <a:pt x="215" y="11418"/>
                  </a:cubicBezTo>
                  <a:cubicBezTo>
                    <a:pt x="215" y="12080"/>
                    <a:pt x="159" y="12674"/>
                    <a:pt x="68" y="13103"/>
                  </a:cubicBezTo>
                  <a:cubicBezTo>
                    <a:pt x="40" y="13236"/>
                    <a:pt x="141" y="13359"/>
                    <a:pt x="279" y="13359"/>
                  </a:cubicBezTo>
                  <a:lnTo>
                    <a:pt x="926" y="13359"/>
                  </a:lnTo>
                  <a:cubicBezTo>
                    <a:pt x="792" y="13359"/>
                    <a:pt x="690" y="13240"/>
                    <a:pt x="715" y="13110"/>
                  </a:cubicBezTo>
                  <a:cubicBezTo>
                    <a:pt x="806" y="12681"/>
                    <a:pt x="862" y="12087"/>
                    <a:pt x="862" y="11429"/>
                  </a:cubicBezTo>
                  <a:cubicBezTo>
                    <a:pt x="862" y="10624"/>
                    <a:pt x="778" y="9917"/>
                    <a:pt x="648" y="9488"/>
                  </a:cubicBezTo>
                  <a:lnTo>
                    <a:pt x="648" y="8626"/>
                  </a:lnTo>
                  <a:cubicBezTo>
                    <a:pt x="778" y="8197"/>
                    <a:pt x="862" y="7487"/>
                    <a:pt x="862" y="6685"/>
                  </a:cubicBezTo>
                  <a:cubicBezTo>
                    <a:pt x="862" y="5880"/>
                    <a:pt x="778" y="5173"/>
                    <a:pt x="648" y="4744"/>
                  </a:cubicBezTo>
                  <a:lnTo>
                    <a:pt x="648" y="3883"/>
                  </a:lnTo>
                  <a:cubicBezTo>
                    <a:pt x="778" y="3454"/>
                    <a:pt x="862" y="2747"/>
                    <a:pt x="862" y="1942"/>
                  </a:cubicBezTo>
                  <a:cubicBezTo>
                    <a:pt x="862" y="1284"/>
                    <a:pt x="806" y="690"/>
                    <a:pt x="715" y="261"/>
                  </a:cubicBezTo>
                  <a:cubicBezTo>
                    <a:pt x="687" y="127"/>
                    <a:pt x="789" y="1"/>
                    <a:pt x="926" y="1"/>
                  </a:cubicBezTo>
                  <a:close/>
                </a:path>
              </a:pathLst>
            </a:custGeom>
            <a:solidFill>
              <a:srgbClr val="BED0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4" name="Google Shape;20294;p141"/>
            <p:cNvSpPr/>
            <p:nvPr/>
          </p:nvSpPr>
          <p:spPr>
            <a:xfrm>
              <a:off x="1812737" y="3513432"/>
              <a:ext cx="119031" cy="127209"/>
            </a:xfrm>
            <a:custGeom>
              <a:avLst/>
              <a:gdLst/>
              <a:ahLst/>
              <a:cxnLst/>
              <a:rect l="l" t="t" r="r" b="b"/>
              <a:pathLst>
                <a:path w="4541" h="4853" extrusionOk="0">
                  <a:moveTo>
                    <a:pt x="1104" y="0"/>
                  </a:moveTo>
                  <a:lnTo>
                    <a:pt x="0" y="647"/>
                  </a:lnTo>
                  <a:cubicBezTo>
                    <a:pt x="0" y="647"/>
                    <a:pt x="1017" y="3383"/>
                    <a:pt x="2926" y="4853"/>
                  </a:cubicBezTo>
                  <a:lnTo>
                    <a:pt x="4540" y="3239"/>
                  </a:lnTo>
                  <a:cubicBezTo>
                    <a:pt x="4540" y="3239"/>
                    <a:pt x="2831" y="2342"/>
                    <a:pt x="1108" y="0"/>
                  </a:cubicBezTo>
                  <a:close/>
                </a:path>
              </a:pathLst>
            </a:custGeom>
            <a:solidFill>
              <a:srgbClr val="7D97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5" name="Google Shape;20295;p141"/>
            <p:cNvSpPr/>
            <p:nvPr/>
          </p:nvSpPr>
          <p:spPr>
            <a:xfrm>
              <a:off x="1717428" y="3455162"/>
              <a:ext cx="56514" cy="22621"/>
            </a:xfrm>
            <a:custGeom>
              <a:avLst/>
              <a:gdLst/>
              <a:ahLst/>
              <a:cxnLst/>
              <a:rect l="l" t="t" r="r" b="b"/>
              <a:pathLst>
                <a:path w="2156" h="863" extrusionOk="0">
                  <a:moveTo>
                    <a:pt x="429" y="1"/>
                  </a:moveTo>
                  <a:cubicBezTo>
                    <a:pt x="194" y="1"/>
                    <a:pt x="0" y="194"/>
                    <a:pt x="0" y="430"/>
                  </a:cubicBezTo>
                  <a:cubicBezTo>
                    <a:pt x="0" y="669"/>
                    <a:pt x="194" y="862"/>
                    <a:pt x="429" y="862"/>
                  </a:cubicBezTo>
                  <a:lnTo>
                    <a:pt x="1723" y="862"/>
                  </a:lnTo>
                  <a:cubicBezTo>
                    <a:pt x="1962" y="862"/>
                    <a:pt x="2156" y="669"/>
                    <a:pt x="2156" y="430"/>
                  </a:cubicBezTo>
                  <a:cubicBezTo>
                    <a:pt x="2156" y="194"/>
                    <a:pt x="1962" y="1"/>
                    <a:pt x="1723" y="1"/>
                  </a:cubicBezTo>
                  <a:close/>
                </a:path>
              </a:pathLst>
            </a:custGeom>
            <a:solidFill>
              <a:srgbClr val="BED0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6" name="Google Shape;20296;p141"/>
            <p:cNvSpPr/>
            <p:nvPr/>
          </p:nvSpPr>
          <p:spPr>
            <a:xfrm>
              <a:off x="1717428" y="3455162"/>
              <a:ext cx="28231" cy="22621"/>
            </a:xfrm>
            <a:custGeom>
              <a:avLst/>
              <a:gdLst/>
              <a:ahLst/>
              <a:cxnLst/>
              <a:rect l="l" t="t" r="r" b="b"/>
              <a:pathLst>
                <a:path w="1077" h="863" extrusionOk="0">
                  <a:moveTo>
                    <a:pt x="429" y="1"/>
                  </a:moveTo>
                  <a:cubicBezTo>
                    <a:pt x="194" y="1"/>
                    <a:pt x="0" y="194"/>
                    <a:pt x="0" y="430"/>
                  </a:cubicBezTo>
                  <a:cubicBezTo>
                    <a:pt x="0" y="669"/>
                    <a:pt x="194" y="862"/>
                    <a:pt x="429" y="862"/>
                  </a:cubicBezTo>
                  <a:lnTo>
                    <a:pt x="1076" y="862"/>
                  </a:lnTo>
                  <a:cubicBezTo>
                    <a:pt x="837" y="862"/>
                    <a:pt x="647" y="669"/>
                    <a:pt x="647" y="430"/>
                  </a:cubicBezTo>
                  <a:cubicBezTo>
                    <a:pt x="647" y="194"/>
                    <a:pt x="837" y="1"/>
                    <a:pt x="1076" y="1"/>
                  </a:cubicBezTo>
                  <a:close/>
                </a:path>
              </a:pathLst>
            </a:custGeom>
            <a:solidFill>
              <a:srgbClr val="AF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7" name="Google Shape;20297;p141"/>
            <p:cNvSpPr/>
            <p:nvPr/>
          </p:nvSpPr>
          <p:spPr>
            <a:xfrm>
              <a:off x="1717428" y="3579514"/>
              <a:ext cx="56514" cy="22595"/>
            </a:xfrm>
            <a:custGeom>
              <a:avLst/>
              <a:gdLst/>
              <a:ahLst/>
              <a:cxnLst/>
              <a:rect l="l" t="t" r="r" b="b"/>
              <a:pathLst>
                <a:path w="2156" h="862" extrusionOk="0">
                  <a:moveTo>
                    <a:pt x="429" y="0"/>
                  </a:moveTo>
                  <a:cubicBezTo>
                    <a:pt x="194" y="0"/>
                    <a:pt x="0" y="194"/>
                    <a:pt x="0" y="429"/>
                  </a:cubicBezTo>
                  <a:cubicBezTo>
                    <a:pt x="0" y="668"/>
                    <a:pt x="194" y="862"/>
                    <a:pt x="429" y="862"/>
                  </a:cubicBezTo>
                  <a:lnTo>
                    <a:pt x="1723" y="862"/>
                  </a:lnTo>
                  <a:cubicBezTo>
                    <a:pt x="1962" y="862"/>
                    <a:pt x="2156" y="668"/>
                    <a:pt x="2156" y="429"/>
                  </a:cubicBezTo>
                  <a:cubicBezTo>
                    <a:pt x="2156" y="194"/>
                    <a:pt x="1962" y="0"/>
                    <a:pt x="1723" y="0"/>
                  </a:cubicBezTo>
                  <a:close/>
                </a:path>
              </a:pathLst>
            </a:custGeom>
            <a:solidFill>
              <a:srgbClr val="BED0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8" name="Google Shape;20298;p141"/>
            <p:cNvSpPr/>
            <p:nvPr/>
          </p:nvSpPr>
          <p:spPr>
            <a:xfrm>
              <a:off x="1717428" y="3579514"/>
              <a:ext cx="28231" cy="22595"/>
            </a:xfrm>
            <a:custGeom>
              <a:avLst/>
              <a:gdLst/>
              <a:ahLst/>
              <a:cxnLst/>
              <a:rect l="l" t="t" r="r" b="b"/>
              <a:pathLst>
                <a:path w="1077" h="862" extrusionOk="0">
                  <a:moveTo>
                    <a:pt x="429" y="0"/>
                  </a:moveTo>
                  <a:cubicBezTo>
                    <a:pt x="194" y="0"/>
                    <a:pt x="0" y="194"/>
                    <a:pt x="0" y="429"/>
                  </a:cubicBezTo>
                  <a:cubicBezTo>
                    <a:pt x="0" y="668"/>
                    <a:pt x="194" y="862"/>
                    <a:pt x="429" y="862"/>
                  </a:cubicBezTo>
                  <a:lnTo>
                    <a:pt x="1076" y="862"/>
                  </a:lnTo>
                  <a:cubicBezTo>
                    <a:pt x="837" y="862"/>
                    <a:pt x="647" y="668"/>
                    <a:pt x="647" y="429"/>
                  </a:cubicBezTo>
                  <a:cubicBezTo>
                    <a:pt x="647" y="194"/>
                    <a:pt x="837" y="0"/>
                    <a:pt x="1076" y="0"/>
                  </a:cubicBezTo>
                  <a:close/>
                </a:path>
              </a:pathLst>
            </a:custGeom>
            <a:solidFill>
              <a:srgbClr val="AF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9" name="Google Shape;20299;p141"/>
            <p:cNvSpPr/>
            <p:nvPr/>
          </p:nvSpPr>
          <p:spPr>
            <a:xfrm>
              <a:off x="1812737" y="3513432"/>
              <a:ext cx="94129" cy="127209"/>
            </a:xfrm>
            <a:custGeom>
              <a:avLst/>
              <a:gdLst/>
              <a:ahLst/>
              <a:cxnLst/>
              <a:rect l="l" t="t" r="r" b="b"/>
              <a:pathLst>
                <a:path w="3591" h="4853" extrusionOk="0">
                  <a:moveTo>
                    <a:pt x="1108" y="0"/>
                  </a:moveTo>
                  <a:lnTo>
                    <a:pt x="0" y="647"/>
                  </a:lnTo>
                  <a:cubicBezTo>
                    <a:pt x="0" y="647"/>
                    <a:pt x="1017" y="3383"/>
                    <a:pt x="2926" y="4853"/>
                  </a:cubicBezTo>
                  <a:lnTo>
                    <a:pt x="3591" y="4185"/>
                  </a:lnTo>
                  <a:cubicBezTo>
                    <a:pt x="3591" y="4185"/>
                    <a:pt x="1266" y="2560"/>
                    <a:pt x="1133" y="1417"/>
                  </a:cubicBezTo>
                  <a:cubicBezTo>
                    <a:pt x="1083" y="1062"/>
                    <a:pt x="1199" y="700"/>
                    <a:pt x="1442" y="436"/>
                  </a:cubicBezTo>
                  <a:cubicBezTo>
                    <a:pt x="1330" y="299"/>
                    <a:pt x="1221" y="155"/>
                    <a:pt x="1108" y="0"/>
                  </a:cubicBezTo>
                  <a:close/>
                </a:path>
              </a:pathLst>
            </a:custGeom>
            <a:solidFill>
              <a:srgbClr val="6483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0" name="Google Shape;20300;p141"/>
            <p:cNvSpPr/>
            <p:nvPr/>
          </p:nvSpPr>
          <p:spPr>
            <a:xfrm>
              <a:off x="1832737" y="3458936"/>
              <a:ext cx="126659" cy="91927"/>
            </a:xfrm>
            <a:custGeom>
              <a:avLst/>
              <a:gdLst/>
              <a:ahLst/>
              <a:cxnLst/>
              <a:rect l="l" t="t" r="r" b="b"/>
              <a:pathLst>
                <a:path w="4832" h="3507" extrusionOk="0">
                  <a:moveTo>
                    <a:pt x="1222" y="1"/>
                  </a:moveTo>
                  <a:cubicBezTo>
                    <a:pt x="793" y="1"/>
                    <a:pt x="383" y="73"/>
                    <a:pt x="0" y="191"/>
                  </a:cubicBezTo>
                  <a:cubicBezTo>
                    <a:pt x="1745" y="2476"/>
                    <a:pt x="4832" y="3507"/>
                    <a:pt x="4832" y="3507"/>
                  </a:cubicBezTo>
                  <a:cubicBezTo>
                    <a:pt x="4832" y="3507"/>
                    <a:pt x="4779" y="1432"/>
                    <a:pt x="3105" y="504"/>
                  </a:cubicBezTo>
                  <a:cubicBezTo>
                    <a:pt x="2458" y="143"/>
                    <a:pt x="1822" y="1"/>
                    <a:pt x="1222" y="1"/>
                  </a:cubicBezTo>
                  <a:close/>
                </a:path>
              </a:pathLst>
            </a:custGeom>
            <a:solidFill>
              <a:srgbClr val="BED0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1" name="Google Shape;20301;p141"/>
            <p:cNvSpPr/>
            <p:nvPr/>
          </p:nvSpPr>
          <p:spPr>
            <a:xfrm>
              <a:off x="1814860" y="3385620"/>
              <a:ext cx="156908" cy="50407"/>
            </a:xfrm>
            <a:custGeom>
              <a:avLst/>
              <a:gdLst/>
              <a:ahLst/>
              <a:cxnLst/>
              <a:rect l="l" t="t" r="r" b="b"/>
              <a:pathLst>
                <a:path w="5986" h="1923" extrusionOk="0">
                  <a:moveTo>
                    <a:pt x="2696" y="1"/>
                  </a:moveTo>
                  <a:cubicBezTo>
                    <a:pt x="2026" y="1"/>
                    <a:pt x="1334" y="142"/>
                    <a:pt x="703" y="533"/>
                  </a:cubicBezTo>
                  <a:cubicBezTo>
                    <a:pt x="0" y="969"/>
                    <a:pt x="88" y="1683"/>
                    <a:pt x="141" y="1922"/>
                  </a:cubicBezTo>
                  <a:cubicBezTo>
                    <a:pt x="1200" y="1364"/>
                    <a:pt x="2709" y="818"/>
                    <a:pt x="4552" y="818"/>
                  </a:cubicBezTo>
                  <a:cubicBezTo>
                    <a:pt x="5010" y="818"/>
                    <a:pt x="5488" y="852"/>
                    <a:pt x="5985" y="927"/>
                  </a:cubicBezTo>
                  <a:cubicBezTo>
                    <a:pt x="5985" y="927"/>
                    <a:pt x="4414" y="1"/>
                    <a:pt x="2696" y="1"/>
                  </a:cubicBezTo>
                  <a:close/>
                </a:path>
              </a:pathLst>
            </a:custGeom>
            <a:solidFill>
              <a:srgbClr val="BED0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2" name="Google Shape;20302;p141"/>
            <p:cNvSpPr/>
            <p:nvPr/>
          </p:nvSpPr>
          <p:spPr>
            <a:xfrm>
              <a:off x="1710141" y="3348162"/>
              <a:ext cx="269019" cy="360972"/>
            </a:xfrm>
            <a:custGeom>
              <a:avLst/>
              <a:gdLst/>
              <a:ahLst/>
              <a:cxnLst/>
              <a:rect l="l" t="t" r="r" b="b"/>
              <a:pathLst>
                <a:path w="10263" h="13771" extrusionOk="0">
                  <a:moveTo>
                    <a:pt x="6692" y="1635"/>
                  </a:moveTo>
                  <a:cubicBezTo>
                    <a:pt x="7174" y="1642"/>
                    <a:pt x="7656" y="1706"/>
                    <a:pt x="8120" y="1832"/>
                  </a:cubicBezTo>
                  <a:cubicBezTo>
                    <a:pt x="8370" y="1899"/>
                    <a:pt x="8605" y="1973"/>
                    <a:pt x="8820" y="2050"/>
                  </a:cubicBezTo>
                  <a:cubicBezTo>
                    <a:pt x="8733" y="2048"/>
                    <a:pt x="8645" y="2047"/>
                    <a:pt x="8558" y="2047"/>
                  </a:cubicBezTo>
                  <a:cubicBezTo>
                    <a:pt x="7981" y="2047"/>
                    <a:pt x="7405" y="2098"/>
                    <a:pt x="6836" y="2201"/>
                  </a:cubicBezTo>
                  <a:lnTo>
                    <a:pt x="6840" y="2201"/>
                  </a:lnTo>
                  <a:cubicBezTo>
                    <a:pt x="5996" y="2360"/>
                    <a:pt x="5180" y="2623"/>
                    <a:pt x="4407" y="2993"/>
                  </a:cubicBezTo>
                  <a:lnTo>
                    <a:pt x="4287" y="3052"/>
                  </a:lnTo>
                  <a:cubicBezTo>
                    <a:pt x="4273" y="2824"/>
                    <a:pt x="4329" y="2433"/>
                    <a:pt x="4804" y="2138"/>
                  </a:cubicBezTo>
                  <a:cubicBezTo>
                    <a:pt x="5405" y="1765"/>
                    <a:pt x="6070" y="1635"/>
                    <a:pt x="6692" y="1635"/>
                  </a:cubicBezTo>
                  <a:close/>
                  <a:moveTo>
                    <a:pt x="1956" y="405"/>
                  </a:moveTo>
                  <a:cubicBezTo>
                    <a:pt x="1857" y="862"/>
                    <a:pt x="1801" y="1488"/>
                    <a:pt x="1801" y="2142"/>
                  </a:cubicBezTo>
                  <a:cubicBezTo>
                    <a:pt x="1801" y="2796"/>
                    <a:pt x="1857" y="3429"/>
                    <a:pt x="1959" y="3886"/>
                  </a:cubicBezTo>
                  <a:cubicBezTo>
                    <a:pt x="1724" y="3939"/>
                    <a:pt x="1762" y="4283"/>
                    <a:pt x="2001" y="4283"/>
                  </a:cubicBezTo>
                  <a:cubicBezTo>
                    <a:pt x="2128" y="4283"/>
                    <a:pt x="2233" y="4385"/>
                    <a:pt x="2233" y="4512"/>
                  </a:cubicBezTo>
                  <a:cubicBezTo>
                    <a:pt x="2233" y="4642"/>
                    <a:pt x="2128" y="4744"/>
                    <a:pt x="2001" y="4744"/>
                  </a:cubicBezTo>
                  <a:lnTo>
                    <a:pt x="707" y="4744"/>
                  </a:lnTo>
                  <a:cubicBezTo>
                    <a:pt x="401" y="4744"/>
                    <a:pt x="401" y="4283"/>
                    <a:pt x="707" y="4283"/>
                  </a:cubicBezTo>
                  <a:lnTo>
                    <a:pt x="1140" y="4283"/>
                  </a:lnTo>
                  <a:cubicBezTo>
                    <a:pt x="1252" y="4283"/>
                    <a:pt x="1340" y="4195"/>
                    <a:pt x="1340" y="4083"/>
                  </a:cubicBezTo>
                  <a:cubicBezTo>
                    <a:pt x="1340" y="3970"/>
                    <a:pt x="1252" y="3879"/>
                    <a:pt x="1140" y="3879"/>
                  </a:cubicBezTo>
                  <a:lnTo>
                    <a:pt x="753" y="3879"/>
                  </a:lnTo>
                  <a:cubicBezTo>
                    <a:pt x="851" y="3422"/>
                    <a:pt x="911" y="2796"/>
                    <a:pt x="911" y="2142"/>
                  </a:cubicBezTo>
                  <a:cubicBezTo>
                    <a:pt x="911" y="1488"/>
                    <a:pt x="851" y="862"/>
                    <a:pt x="753" y="405"/>
                  </a:cubicBezTo>
                  <a:close/>
                  <a:moveTo>
                    <a:pt x="5892" y="4426"/>
                  </a:moveTo>
                  <a:cubicBezTo>
                    <a:pt x="6510" y="4426"/>
                    <a:pt x="7109" y="4586"/>
                    <a:pt x="7684" y="4906"/>
                  </a:cubicBezTo>
                  <a:cubicBezTo>
                    <a:pt x="8331" y="5264"/>
                    <a:pt x="8799" y="5844"/>
                    <a:pt x="9076" y="6636"/>
                  </a:cubicBezTo>
                  <a:cubicBezTo>
                    <a:pt x="9168" y="6896"/>
                    <a:pt x="9235" y="7163"/>
                    <a:pt x="9273" y="7437"/>
                  </a:cubicBezTo>
                  <a:cubicBezTo>
                    <a:pt x="8486" y="7138"/>
                    <a:pt x="6295" y="6200"/>
                    <a:pt x="4976" y="4540"/>
                  </a:cubicBezTo>
                  <a:cubicBezTo>
                    <a:pt x="5286" y="4464"/>
                    <a:pt x="5591" y="4426"/>
                    <a:pt x="5892" y="4426"/>
                  </a:cubicBezTo>
                  <a:close/>
                  <a:moveTo>
                    <a:pt x="1959" y="5148"/>
                  </a:moveTo>
                  <a:cubicBezTo>
                    <a:pt x="1857" y="5605"/>
                    <a:pt x="1801" y="6231"/>
                    <a:pt x="1801" y="6885"/>
                  </a:cubicBezTo>
                  <a:cubicBezTo>
                    <a:pt x="1801" y="7539"/>
                    <a:pt x="1857" y="8165"/>
                    <a:pt x="1959" y="8622"/>
                  </a:cubicBezTo>
                  <a:lnTo>
                    <a:pt x="753" y="8622"/>
                  </a:lnTo>
                  <a:cubicBezTo>
                    <a:pt x="851" y="8165"/>
                    <a:pt x="911" y="7539"/>
                    <a:pt x="911" y="6885"/>
                  </a:cubicBezTo>
                  <a:cubicBezTo>
                    <a:pt x="911" y="6231"/>
                    <a:pt x="851" y="5605"/>
                    <a:pt x="753" y="5148"/>
                  </a:cubicBezTo>
                  <a:close/>
                  <a:moveTo>
                    <a:pt x="2001" y="9027"/>
                  </a:moveTo>
                  <a:cubicBezTo>
                    <a:pt x="2128" y="9027"/>
                    <a:pt x="2230" y="9129"/>
                    <a:pt x="2230" y="9255"/>
                  </a:cubicBezTo>
                  <a:cubicBezTo>
                    <a:pt x="2230" y="9382"/>
                    <a:pt x="2128" y="9487"/>
                    <a:pt x="2001" y="9487"/>
                  </a:cubicBezTo>
                  <a:lnTo>
                    <a:pt x="707" y="9487"/>
                  </a:lnTo>
                  <a:cubicBezTo>
                    <a:pt x="581" y="9487"/>
                    <a:pt x="479" y="9382"/>
                    <a:pt x="479" y="9255"/>
                  </a:cubicBezTo>
                  <a:cubicBezTo>
                    <a:pt x="479" y="9129"/>
                    <a:pt x="581" y="9027"/>
                    <a:pt x="707" y="9027"/>
                  </a:cubicBezTo>
                  <a:close/>
                  <a:moveTo>
                    <a:pt x="4966" y="6569"/>
                  </a:moveTo>
                  <a:cubicBezTo>
                    <a:pt x="6309" y="8345"/>
                    <a:pt x="7607" y="9262"/>
                    <a:pt x="8124" y="9586"/>
                  </a:cubicBezTo>
                  <a:lnTo>
                    <a:pt x="6826" y="10887"/>
                  </a:lnTo>
                  <a:cubicBezTo>
                    <a:pt x="5328" y="9656"/>
                    <a:pt x="4410" y="7617"/>
                    <a:pt x="4168" y="7040"/>
                  </a:cubicBezTo>
                  <a:lnTo>
                    <a:pt x="4966" y="6569"/>
                  </a:lnTo>
                  <a:close/>
                  <a:moveTo>
                    <a:pt x="1959" y="9892"/>
                  </a:moveTo>
                  <a:cubicBezTo>
                    <a:pt x="1857" y="10349"/>
                    <a:pt x="1801" y="10975"/>
                    <a:pt x="1801" y="11629"/>
                  </a:cubicBezTo>
                  <a:cubicBezTo>
                    <a:pt x="1801" y="12283"/>
                    <a:pt x="1857" y="12909"/>
                    <a:pt x="1959" y="13366"/>
                  </a:cubicBezTo>
                  <a:lnTo>
                    <a:pt x="753" y="13366"/>
                  </a:lnTo>
                  <a:cubicBezTo>
                    <a:pt x="851" y="12909"/>
                    <a:pt x="911" y="12283"/>
                    <a:pt x="911" y="11629"/>
                  </a:cubicBezTo>
                  <a:cubicBezTo>
                    <a:pt x="911" y="10975"/>
                    <a:pt x="851" y="10349"/>
                    <a:pt x="753" y="9892"/>
                  </a:cubicBezTo>
                  <a:close/>
                  <a:moveTo>
                    <a:pt x="493" y="0"/>
                  </a:moveTo>
                  <a:cubicBezTo>
                    <a:pt x="356" y="0"/>
                    <a:pt x="261" y="130"/>
                    <a:pt x="299" y="260"/>
                  </a:cubicBezTo>
                  <a:cubicBezTo>
                    <a:pt x="430" y="686"/>
                    <a:pt x="507" y="1389"/>
                    <a:pt x="507" y="2142"/>
                  </a:cubicBezTo>
                  <a:cubicBezTo>
                    <a:pt x="507" y="2894"/>
                    <a:pt x="430" y="3597"/>
                    <a:pt x="299" y="4023"/>
                  </a:cubicBezTo>
                  <a:cubicBezTo>
                    <a:pt x="299" y="4026"/>
                    <a:pt x="299" y="4030"/>
                    <a:pt x="296" y="4033"/>
                  </a:cubicBezTo>
                  <a:cubicBezTo>
                    <a:pt x="1" y="4287"/>
                    <a:pt x="1" y="4744"/>
                    <a:pt x="296" y="4993"/>
                  </a:cubicBezTo>
                  <a:cubicBezTo>
                    <a:pt x="296" y="4997"/>
                    <a:pt x="296" y="5000"/>
                    <a:pt x="299" y="5004"/>
                  </a:cubicBezTo>
                  <a:cubicBezTo>
                    <a:pt x="430" y="5429"/>
                    <a:pt x="507" y="6133"/>
                    <a:pt x="507" y="6885"/>
                  </a:cubicBezTo>
                  <a:cubicBezTo>
                    <a:pt x="507" y="7638"/>
                    <a:pt x="430" y="8341"/>
                    <a:pt x="299" y="8767"/>
                  </a:cubicBezTo>
                  <a:cubicBezTo>
                    <a:pt x="299" y="8770"/>
                    <a:pt x="299" y="8774"/>
                    <a:pt x="296" y="8777"/>
                  </a:cubicBezTo>
                  <a:cubicBezTo>
                    <a:pt x="1" y="9030"/>
                    <a:pt x="1" y="9487"/>
                    <a:pt x="296" y="9737"/>
                  </a:cubicBezTo>
                  <a:cubicBezTo>
                    <a:pt x="296" y="9741"/>
                    <a:pt x="296" y="9744"/>
                    <a:pt x="299" y="9748"/>
                  </a:cubicBezTo>
                  <a:cubicBezTo>
                    <a:pt x="430" y="10173"/>
                    <a:pt x="507" y="10876"/>
                    <a:pt x="507" y="11629"/>
                  </a:cubicBezTo>
                  <a:cubicBezTo>
                    <a:pt x="507" y="12381"/>
                    <a:pt x="430" y="13085"/>
                    <a:pt x="299" y="13510"/>
                  </a:cubicBezTo>
                  <a:cubicBezTo>
                    <a:pt x="261" y="13640"/>
                    <a:pt x="356" y="13770"/>
                    <a:pt x="493" y="13770"/>
                  </a:cubicBezTo>
                  <a:lnTo>
                    <a:pt x="2216" y="13770"/>
                  </a:lnTo>
                  <a:cubicBezTo>
                    <a:pt x="2353" y="13770"/>
                    <a:pt x="2451" y="13640"/>
                    <a:pt x="2409" y="13510"/>
                  </a:cubicBezTo>
                  <a:cubicBezTo>
                    <a:pt x="2279" y="13085"/>
                    <a:pt x="2202" y="12381"/>
                    <a:pt x="2202" y="11629"/>
                  </a:cubicBezTo>
                  <a:cubicBezTo>
                    <a:pt x="2202" y="10876"/>
                    <a:pt x="2279" y="10173"/>
                    <a:pt x="2409" y="9748"/>
                  </a:cubicBezTo>
                  <a:cubicBezTo>
                    <a:pt x="2409" y="9744"/>
                    <a:pt x="2409" y="9741"/>
                    <a:pt x="2413" y="9737"/>
                  </a:cubicBezTo>
                  <a:cubicBezTo>
                    <a:pt x="2708" y="9487"/>
                    <a:pt x="2708" y="9030"/>
                    <a:pt x="2413" y="8777"/>
                  </a:cubicBezTo>
                  <a:cubicBezTo>
                    <a:pt x="2413" y="8774"/>
                    <a:pt x="2413" y="8770"/>
                    <a:pt x="2409" y="8767"/>
                  </a:cubicBezTo>
                  <a:cubicBezTo>
                    <a:pt x="2279" y="8341"/>
                    <a:pt x="2202" y="7638"/>
                    <a:pt x="2202" y="6885"/>
                  </a:cubicBezTo>
                  <a:cubicBezTo>
                    <a:pt x="2202" y="6643"/>
                    <a:pt x="2212" y="6404"/>
                    <a:pt x="2226" y="6178"/>
                  </a:cubicBezTo>
                  <a:cubicBezTo>
                    <a:pt x="2638" y="5767"/>
                    <a:pt x="3099" y="5408"/>
                    <a:pt x="3598" y="5113"/>
                  </a:cubicBezTo>
                  <a:lnTo>
                    <a:pt x="4192" y="6558"/>
                  </a:lnTo>
                  <a:lnTo>
                    <a:pt x="3812" y="6776"/>
                  </a:lnTo>
                  <a:cubicBezTo>
                    <a:pt x="3728" y="6826"/>
                    <a:pt x="3689" y="6931"/>
                    <a:pt x="3724" y="7022"/>
                  </a:cubicBezTo>
                  <a:cubicBezTo>
                    <a:pt x="3770" y="7135"/>
                    <a:pt x="4783" y="9829"/>
                    <a:pt x="6713" y="11316"/>
                  </a:cubicBezTo>
                  <a:cubicBezTo>
                    <a:pt x="6750" y="11343"/>
                    <a:pt x="6793" y="11356"/>
                    <a:pt x="6836" y="11356"/>
                  </a:cubicBezTo>
                  <a:cubicBezTo>
                    <a:pt x="6888" y="11356"/>
                    <a:pt x="6939" y="11337"/>
                    <a:pt x="6977" y="11298"/>
                  </a:cubicBezTo>
                  <a:lnTo>
                    <a:pt x="8591" y="9684"/>
                  </a:lnTo>
                  <a:cubicBezTo>
                    <a:pt x="8686" y="9589"/>
                    <a:pt x="8662" y="9428"/>
                    <a:pt x="8542" y="9364"/>
                  </a:cubicBezTo>
                  <a:cubicBezTo>
                    <a:pt x="8538" y="9364"/>
                    <a:pt x="8124" y="9146"/>
                    <a:pt x="7505" y="8644"/>
                  </a:cubicBezTo>
                  <a:cubicBezTo>
                    <a:pt x="6629" y="7926"/>
                    <a:pt x="5845" y="7100"/>
                    <a:pt x="5177" y="6182"/>
                  </a:cubicBezTo>
                  <a:cubicBezTo>
                    <a:pt x="5138" y="6130"/>
                    <a:pt x="5078" y="6101"/>
                    <a:pt x="5016" y="6101"/>
                  </a:cubicBezTo>
                  <a:cubicBezTo>
                    <a:pt x="4981" y="6101"/>
                    <a:pt x="4946" y="6110"/>
                    <a:pt x="4913" y="6129"/>
                  </a:cubicBezTo>
                  <a:lnTo>
                    <a:pt x="4540" y="6347"/>
                  </a:lnTo>
                  <a:lnTo>
                    <a:pt x="3957" y="4920"/>
                  </a:lnTo>
                  <a:cubicBezTo>
                    <a:pt x="4153" y="4821"/>
                    <a:pt x="4354" y="4737"/>
                    <a:pt x="4561" y="4663"/>
                  </a:cubicBezTo>
                  <a:cubicBezTo>
                    <a:pt x="5433" y="5820"/>
                    <a:pt x="6696" y="6639"/>
                    <a:pt x="7610" y="7124"/>
                  </a:cubicBezTo>
                  <a:cubicBezTo>
                    <a:pt x="8201" y="7441"/>
                    <a:pt x="8813" y="7712"/>
                    <a:pt x="9446" y="7926"/>
                  </a:cubicBezTo>
                  <a:cubicBezTo>
                    <a:pt x="9466" y="7933"/>
                    <a:pt x="9487" y="7936"/>
                    <a:pt x="9508" y="7936"/>
                  </a:cubicBezTo>
                  <a:cubicBezTo>
                    <a:pt x="9618" y="7936"/>
                    <a:pt x="9712" y="7845"/>
                    <a:pt x="9709" y="7729"/>
                  </a:cubicBezTo>
                  <a:cubicBezTo>
                    <a:pt x="9685" y="7314"/>
                    <a:pt x="9604" y="6903"/>
                    <a:pt x="9463" y="6513"/>
                  </a:cubicBezTo>
                  <a:cubicBezTo>
                    <a:pt x="9157" y="5633"/>
                    <a:pt x="8609" y="4958"/>
                    <a:pt x="7881" y="4554"/>
                  </a:cubicBezTo>
                  <a:cubicBezTo>
                    <a:pt x="7252" y="4202"/>
                    <a:pt x="6585" y="4027"/>
                    <a:pt x="5898" y="4027"/>
                  </a:cubicBezTo>
                  <a:cubicBezTo>
                    <a:pt x="5176" y="4027"/>
                    <a:pt x="4432" y="4221"/>
                    <a:pt x="3686" y="4607"/>
                  </a:cubicBezTo>
                  <a:cubicBezTo>
                    <a:pt x="3186" y="4867"/>
                    <a:pt x="2719" y="5190"/>
                    <a:pt x="2293" y="5563"/>
                  </a:cubicBezTo>
                  <a:cubicBezTo>
                    <a:pt x="2318" y="5373"/>
                    <a:pt x="2357" y="5187"/>
                    <a:pt x="2413" y="5004"/>
                  </a:cubicBezTo>
                  <a:cubicBezTo>
                    <a:pt x="2413" y="5000"/>
                    <a:pt x="2413" y="4997"/>
                    <a:pt x="2413" y="4993"/>
                  </a:cubicBezTo>
                  <a:cubicBezTo>
                    <a:pt x="2529" y="4895"/>
                    <a:pt x="2606" y="4758"/>
                    <a:pt x="2627" y="4610"/>
                  </a:cubicBezTo>
                  <a:cubicBezTo>
                    <a:pt x="2821" y="4438"/>
                    <a:pt x="3517" y="3858"/>
                    <a:pt x="4597" y="3348"/>
                  </a:cubicBezTo>
                  <a:cubicBezTo>
                    <a:pt x="5335" y="2996"/>
                    <a:pt x="6116" y="2743"/>
                    <a:pt x="6921" y="2595"/>
                  </a:cubicBezTo>
                  <a:cubicBezTo>
                    <a:pt x="7459" y="2497"/>
                    <a:pt x="8004" y="2447"/>
                    <a:pt x="8550" y="2447"/>
                  </a:cubicBezTo>
                  <a:cubicBezTo>
                    <a:pt x="9017" y="2447"/>
                    <a:pt x="9485" y="2484"/>
                    <a:pt x="9949" y="2557"/>
                  </a:cubicBezTo>
                  <a:cubicBezTo>
                    <a:pt x="9960" y="2558"/>
                    <a:pt x="9970" y="2559"/>
                    <a:pt x="9981" y="2559"/>
                  </a:cubicBezTo>
                  <a:cubicBezTo>
                    <a:pt x="10177" y="2559"/>
                    <a:pt x="10262" y="2291"/>
                    <a:pt x="10082" y="2184"/>
                  </a:cubicBezTo>
                  <a:cubicBezTo>
                    <a:pt x="9498" y="1860"/>
                    <a:pt x="8880" y="1611"/>
                    <a:pt x="8233" y="1442"/>
                  </a:cubicBezTo>
                  <a:cubicBezTo>
                    <a:pt x="7696" y="1300"/>
                    <a:pt x="7182" y="1230"/>
                    <a:pt x="6697" y="1230"/>
                  </a:cubicBezTo>
                  <a:cubicBezTo>
                    <a:pt x="5905" y="1230"/>
                    <a:pt x="5192" y="1418"/>
                    <a:pt x="4589" y="1793"/>
                  </a:cubicBezTo>
                  <a:cubicBezTo>
                    <a:pt x="3893" y="2226"/>
                    <a:pt x="3830" y="2877"/>
                    <a:pt x="3907" y="3246"/>
                  </a:cubicBezTo>
                  <a:cubicBezTo>
                    <a:pt x="3422" y="3510"/>
                    <a:pt x="2958" y="3819"/>
                    <a:pt x="2529" y="4164"/>
                  </a:cubicBezTo>
                  <a:cubicBezTo>
                    <a:pt x="2497" y="4114"/>
                    <a:pt x="2459" y="4072"/>
                    <a:pt x="2413" y="4033"/>
                  </a:cubicBezTo>
                  <a:cubicBezTo>
                    <a:pt x="2413" y="4030"/>
                    <a:pt x="2413" y="4026"/>
                    <a:pt x="2409" y="4023"/>
                  </a:cubicBezTo>
                  <a:cubicBezTo>
                    <a:pt x="2279" y="3597"/>
                    <a:pt x="2202" y="2894"/>
                    <a:pt x="2202" y="2142"/>
                  </a:cubicBezTo>
                  <a:cubicBezTo>
                    <a:pt x="2202" y="1389"/>
                    <a:pt x="2279" y="686"/>
                    <a:pt x="2409" y="260"/>
                  </a:cubicBezTo>
                  <a:cubicBezTo>
                    <a:pt x="2451" y="130"/>
                    <a:pt x="2353" y="0"/>
                    <a:pt x="2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303" name="Google Shape;20303;p141"/>
          <p:cNvGrpSpPr/>
          <p:nvPr/>
        </p:nvGrpSpPr>
        <p:grpSpPr>
          <a:xfrm>
            <a:off x="4948250" y="3517522"/>
            <a:ext cx="360972" cy="327053"/>
            <a:chOff x="4948250" y="3365122"/>
            <a:chExt cx="360972" cy="327053"/>
          </a:xfrm>
        </p:grpSpPr>
        <p:sp>
          <p:nvSpPr>
            <p:cNvPr id="20304" name="Google Shape;20304;p141"/>
            <p:cNvSpPr/>
            <p:nvPr/>
          </p:nvSpPr>
          <p:spPr>
            <a:xfrm>
              <a:off x="4953493" y="3370364"/>
              <a:ext cx="350487" cy="169542"/>
            </a:xfrm>
            <a:custGeom>
              <a:avLst/>
              <a:gdLst/>
              <a:ahLst/>
              <a:cxnLst/>
              <a:rect l="l" t="t" r="r" b="b"/>
              <a:pathLst>
                <a:path w="13371" h="6468" extrusionOk="0">
                  <a:moveTo>
                    <a:pt x="6686" y="1"/>
                  </a:moveTo>
                  <a:cubicBezTo>
                    <a:pt x="2993" y="1"/>
                    <a:pt x="1" y="2413"/>
                    <a:pt x="1" y="5391"/>
                  </a:cubicBezTo>
                  <a:lnTo>
                    <a:pt x="1" y="5402"/>
                  </a:lnTo>
                  <a:cubicBezTo>
                    <a:pt x="1" y="5996"/>
                    <a:pt x="504" y="6467"/>
                    <a:pt x="1094" y="6467"/>
                  </a:cubicBezTo>
                  <a:lnTo>
                    <a:pt x="12277" y="6467"/>
                  </a:lnTo>
                  <a:cubicBezTo>
                    <a:pt x="12867" y="6467"/>
                    <a:pt x="13367" y="5996"/>
                    <a:pt x="13370" y="5402"/>
                  </a:cubicBezTo>
                  <a:lnTo>
                    <a:pt x="13370" y="5391"/>
                  </a:lnTo>
                  <a:cubicBezTo>
                    <a:pt x="13370" y="2413"/>
                    <a:pt x="10378" y="1"/>
                    <a:pt x="6686" y="1"/>
                  </a:cubicBezTo>
                  <a:close/>
                </a:path>
              </a:pathLst>
            </a:custGeom>
            <a:solidFill>
              <a:srgbClr val="7D97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5" name="Google Shape;20305;p141"/>
            <p:cNvSpPr/>
            <p:nvPr/>
          </p:nvSpPr>
          <p:spPr>
            <a:xfrm>
              <a:off x="4953493" y="3370364"/>
              <a:ext cx="190198" cy="169621"/>
            </a:xfrm>
            <a:custGeom>
              <a:avLst/>
              <a:gdLst/>
              <a:ahLst/>
              <a:cxnLst/>
              <a:rect l="l" t="t" r="r" b="b"/>
              <a:pathLst>
                <a:path w="7256" h="6471" extrusionOk="0">
                  <a:moveTo>
                    <a:pt x="6686" y="1"/>
                  </a:moveTo>
                  <a:cubicBezTo>
                    <a:pt x="2993" y="1"/>
                    <a:pt x="1" y="2416"/>
                    <a:pt x="1" y="5391"/>
                  </a:cubicBezTo>
                  <a:lnTo>
                    <a:pt x="1" y="5402"/>
                  </a:lnTo>
                  <a:cubicBezTo>
                    <a:pt x="1" y="5996"/>
                    <a:pt x="504" y="6471"/>
                    <a:pt x="1098" y="6471"/>
                  </a:cubicBezTo>
                  <a:lnTo>
                    <a:pt x="4664" y="6471"/>
                  </a:lnTo>
                  <a:cubicBezTo>
                    <a:pt x="4358" y="6467"/>
                    <a:pt x="4101" y="5996"/>
                    <a:pt x="4097" y="5402"/>
                  </a:cubicBezTo>
                  <a:lnTo>
                    <a:pt x="4097" y="5391"/>
                  </a:lnTo>
                  <a:cubicBezTo>
                    <a:pt x="4097" y="2571"/>
                    <a:pt x="5486" y="254"/>
                    <a:pt x="7255" y="22"/>
                  </a:cubicBezTo>
                  <a:cubicBezTo>
                    <a:pt x="7065" y="11"/>
                    <a:pt x="6879" y="1"/>
                    <a:pt x="6686" y="1"/>
                  </a:cubicBezTo>
                  <a:close/>
                </a:path>
              </a:pathLst>
            </a:custGeom>
            <a:solidFill>
              <a:srgbClr val="6483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6" name="Google Shape;20306;p141"/>
            <p:cNvSpPr/>
            <p:nvPr/>
          </p:nvSpPr>
          <p:spPr>
            <a:xfrm>
              <a:off x="5063821" y="3539881"/>
              <a:ext cx="129831" cy="146947"/>
            </a:xfrm>
            <a:custGeom>
              <a:avLst/>
              <a:gdLst/>
              <a:ahLst/>
              <a:cxnLst/>
              <a:rect l="l" t="t" r="r" b="b"/>
              <a:pathLst>
                <a:path w="4953" h="5606" extrusionOk="0">
                  <a:moveTo>
                    <a:pt x="662" y="0"/>
                  </a:moveTo>
                  <a:lnTo>
                    <a:pt x="128" y="3893"/>
                  </a:lnTo>
                  <a:cubicBezTo>
                    <a:pt x="1" y="4797"/>
                    <a:pt x="704" y="5606"/>
                    <a:pt x="1622" y="5606"/>
                  </a:cubicBezTo>
                  <a:lnTo>
                    <a:pt x="3331" y="5606"/>
                  </a:lnTo>
                  <a:cubicBezTo>
                    <a:pt x="4245" y="5606"/>
                    <a:pt x="4952" y="4797"/>
                    <a:pt x="4829" y="3893"/>
                  </a:cubicBezTo>
                  <a:lnTo>
                    <a:pt x="4291" y="0"/>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7" name="Google Shape;20307;p141"/>
            <p:cNvSpPr/>
            <p:nvPr/>
          </p:nvSpPr>
          <p:spPr>
            <a:xfrm>
              <a:off x="5063926" y="3539881"/>
              <a:ext cx="115518" cy="146947"/>
            </a:xfrm>
            <a:custGeom>
              <a:avLst/>
              <a:gdLst/>
              <a:ahLst/>
              <a:cxnLst/>
              <a:rect l="l" t="t" r="r" b="b"/>
              <a:pathLst>
                <a:path w="4407" h="5606" extrusionOk="0">
                  <a:moveTo>
                    <a:pt x="662" y="0"/>
                  </a:moveTo>
                  <a:lnTo>
                    <a:pt x="124" y="3893"/>
                  </a:lnTo>
                  <a:cubicBezTo>
                    <a:pt x="0" y="4797"/>
                    <a:pt x="704" y="5606"/>
                    <a:pt x="1618" y="5606"/>
                  </a:cubicBezTo>
                  <a:lnTo>
                    <a:pt x="1759" y="5606"/>
                  </a:lnTo>
                  <a:cubicBezTo>
                    <a:pt x="1632" y="5342"/>
                    <a:pt x="1586" y="5046"/>
                    <a:pt x="1625" y="4755"/>
                  </a:cubicBezTo>
                  <a:lnTo>
                    <a:pt x="2058" y="1607"/>
                  </a:lnTo>
                  <a:cubicBezTo>
                    <a:pt x="2117" y="1182"/>
                    <a:pt x="2483" y="865"/>
                    <a:pt x="2912" y="865"/>
                  </a:cubicBezTo>
                  <a:lnTo>
                    <a:pt x="4407" y="865"/>
                  </a:lnTo>
                  <a:lnTo>
                    <a:pt x="4287" y="0"/>
                  </a:lnTo>
                  <a:close/>
                </a:path>
              </a:pathLst>
            </a:custGeom>
            <a:solidFill>
              <a:srgbClr val="F4F8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8" name="Google Shape;20308;p141"/>
            <p:cNvSpPr/>
            <p:nvPr/>
          </p:nvSpPr>
          <p:spPr>
            <a:xfrm>
              <a:off x="5049640" y="3409919"/>
              <a:ext cx="90459" cy="79188"/>
            </a:xfrm>
            <a:custGeom>
              <a:avLst/>
              <a:gdLst/>
              <a:ahLst/>
              <a:cxnLst/>
              <a:rect l="l" t="t" r="r" b="b"/>
              <a:pathLst>
                <a:path w="3451" h="3021" extrusionOk="0">
                  <a:moveTo>
                    <a:pt x="1723" y="0"/>
                  </a:moveTo>
                  <a:cubicBezTo>
                    <a:pt x="771" y="0"/>
                    <a:pt x="0" y="675"/>
                    <a:pt x="0" y="1509"/>
                  </a:cubicBezTo>
                  <a:cubicBezTo>
                    <a:pt x="0" y="2342"/>
                    <a:pt x="771" y="3021"/>
                    <a:pt x="1723" y="3021"/>
                  </a:cubicBezTo>
                  <a:cubicBezTo>
                    <a:pt x="2676" y="3021"/>
                    <a:pt x="3450" y="2342"/>
                    <a:pt x="3450" y="1509"/>
                  </a:cubicBezTo>
                  <a:cubicBezTo>
                    <a:pt x="3450" y="675"/>
                    <a:pt x="2676" y="0"/>
                    <a:pt x="1723" y="0"/>
                  </a:cubicBez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9" name="Google Shape;20309;p141"/>
            <p:cNvSpPr/>
            <p:nvPr/>
          </p:nvSpPr>
          <p:spPr>
            <a:xfrm>
              <a:off x="5190952" y="3383077"/>
              <a:ext cx="78008" cy="60787"/>
            </a:xfrm>
            <a:custGeom>
              <a:avLst/>
              <a:gdLst/>
              <a:ahLst/>
              <a:cxnLst/>
              <a:rect l="l" t="t" r="r" b="b"/>
              <a:pathLst>
                <a:path w="2976" h="2319" extrusionOk="0">
                  <a:moveTo>
                    <a:pt x="394" y="1"/>
                  </a:moveTo>
                  <a:cubicBezTo>
                    <a:pt x="144" y="240"/>
                    <a:pt x="4" y="571"/>
                    <a:pt x="0" y="919"/>
                  </a:cubicBezTo>
                  <a:cubicBezTo>
                    <a:pt x="0" y="1692"/>
                    <a:pt x="725" y="2318"/>
                    <a:pt x="1618" y="2318"/>
                  </a:cubicBezTo>
                  <a:cubicBezTo>
                    <a:pt x="2187" y="2318"/>
                    <a:pt x="2690" y="2061"/>
                    <a:pt x="2975" y="1675"/>
                  </a:cubicBezTo>
                  <a:cubicBezTo>
                    <a:pt x="2307" y="954"/>
                    <a:pt x="1417" y="381"/>
                    <a:pt x="394" y="1"/>
                  </a:cubicBez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0" name="Google Shape;20310;p141"/>
            <p:cNvSpPr/>
            <p:nvPr/>
          </p:nvSpPr>
          <p:spPr>
            <a:xfrm>
              <a:off x="5152970" y="3477757"/>
              <a:ext cx="109804" cy="62150"/>
            </a:xfrm>
            <a:custGeom>
              <a:avLst/>
              <a:gdLst/>
              <a:ahLst/>
              <a:cxnLst/>
              <a:rect l="l" t="t" r="r" b="b"/>
              <a:pathLst>
                <a:path w="4189" h="2371" extrusionOk="0">
                  <a:moveTo>
                    <a:pt x="2093" y="0"/>
                  </a:moveTo>
                  <a:cubicBezTo>
                    <a:pt x="936" y="0"/>
                    <a:pt x="0" y="869"/>
                    <a:pt x="0" y="1941"/>
                  </a:cubicBezTo>
                  <a:cubicBezTo>
                    <a:pt x="0" y="2085"/>
                    <a:pt x="18" y="2230"/>
                    <a:pt x="53" y="2370"/>
                  </a:cubicBezTo>
                  <a:lnTo>
                    <a:pt x="4136" y="2370"/>
                  </a:lnTo>
                  <a:cubicBezTo>
                    <a:pt x="4171" y="2230"/>
                    <a:pt x="4188" y="2085"/>
                    <a:pt x="4188" y="1941"/>
                  </a:cubicBezTo>
                  <a:cubicBezTo>
                    <a:pt x="4188" y="869"/>
                    <a:pt x="3250" y="0"/>
                    <a:pt x="2093" y="0"/>
                  </a:cubicBez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1" name="Google Shape;20311;p141"/>
            <p:cNvSpPr/>
            <p:nvPr/>
          </p:nvSpPr>
          <p:spPr>
            <a:xfrm>
              <a:off x="4954043" y="3439120"/>
              <a:ext cx="55623" cy="66947"/>
            </a:xfrm>
            <a:custGeom>
              <a:avLst/>
              <a:gdLst/>
              <a:ahLst/>
              <a:cxnLst/>
              <a:rect l="l" t="t" r="r" b="b"/>
              <a:pathLst>
                <a:path w="2122" h="2554" extrusionOk="0">
                  <a:moveTo>
                    <a:pt x="929" y="1"/>
                  </a:moveTo>
                  <a:cubicBezTo>
                    <a:pt x="402" y="708"/>
                    <a:pt x="75" y="1520"/>
                    <a:pt x="1" y="2388"/>
                  </a:cubicBezTo>
                  <a:cubicBezTo>
                    <a:pt x="201" y="2501"/>
                    <a:pt x="417" y="2553"/>
                    <a:pt x="629" y="2553"/>
                  </a:cubicBezTo>
                  <a:cubicBezTo>
                    <a:pt x="1143" y="2553"/>
                    <a:pt x="1635" y="2245"/>
                    <a:pt x="1836" y="1727"/>
                  </a:cubicBezTo>
                  <a:cubicBezTo>
                    <a:pt x="2121" y="996"/>
                    <a:pt x="1692" y="184"/>
                    <a:pt x="929"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2" name="Google Shape;20312;p141"/>
            <p:cNvSpPr/>
            <p:nvPr/>
          </p:nvSpPr>
          <p:spPr>
            <a:xfrm>
              <a:off x="5049640" y="3410365"/>
              <a:ext cx="38821" cy="67681"/>
            </a:xfrm>
            <a:custGeom>
              <a:avLst/>
              <a:gdLst/>
              <a:ahLst/>
              <a:cxnLst/>
              <a:rect l="l" t="t" r="r" b="b"/>
              <a:pathLst>
                <a:path w="1481" h="2582" extrusionOk="0">
                  <a:moveTo>
                    <a:pt x="1481" y="1"/>
                  </a:moveTo>
                  <a:lnTo>
                    <a:pt x="1481" y="1"/>
                  </a:lnTo>
                  <a:cubicBezTo>
                    <a:pt x="644" y="106"/>
                    <a:pt x="0" y="732"/>
                    <a:pt x="0" y="1492"/>
                  </a:cubicBezTo>
                  <a:cubicBezTo>
                    <a:pt x="0" y="1921"/>
                    <a:pt x="204" y="2307"/>
                    <a:pt x="531" y="2582"/>
                  </a:cubicBezTo>
                  <a:cubicBezTo>
                    <a:pt x="690" y="1583"/>
                    <a:pt x="1024" y="690"/>
                    <a:pt x="1481"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3" name="Google Shape;20313;p141"/>
            <p:cNvSpPr/>
            <p:nvPr/>
          </p:nvSpPr>
          <p:spPr>
            <a:xfrm>
              <a:off x="4948250" y="3365122"/>
              <a:ext cx="360972" cy="327053"/>
            </a:xfrm>
            <a:custGeom>
              <a:avLst/>
              <a:gdLst/>
              <a:ahLst/>
              <a:cxnLst/>
              <a:rect l="l" t="t" r="r" b="b"/>
              <a:pathLst>
                <a:path w="13771" h="12477" extrusionOk="0">
                  <a:moveTo>
                    <a:pt x="9741" y="932"/>
                  </a:moveTo>
                  <a:cubicBezTo>
                    <a:pt x="10553" y="1245"/>
                    <a:pt x="11292" y="1720"/>
                    <a:pt x="11918" y="2325"/>
                  </a:cubicBezTo>
                  <a:cubicBezTo>
                    <a:pt x="11723" y="2648"/>
                    <a:pt x="11342" y="2833"/>
                    <a:pt x="10921" y="2833"/>
                  </a:cubicBezTo>
                  <a:cubicBezTo>
                    <a:pt x="10743" y="2833"/>
                    <a:pt x="10556" y="2799"/>
                    <a:pt x="10374" y="2729"/>
                  </a:cubicBezTo>
                  <a:cubicBezTo>
                    <a:pt x="10054" y="2609"/>
                    <a:pt x="9787" y="2381"/>
                    <a:pt x="9618" y="2085"/>
                  </a:cubicBezTo>
                  <a:cubicBezTo>
                    <a:pt x="9470" y="1808"/>
                    <a:pt x="9442" y="1505"/>
                    <a:pt x="9547" y="1241"/>
                  </a:cubicBezTo>
                  <a:cubicBezTo>
                    <a:pt x="9590" y="1125"/>
                    <a:pt x="9656" y="1020"/>
                    <a:pt x="9741" y="932"/>
                  </a:cubicBezTo>
                  <a:close/>
                  <a:moveTo>
                    <a:pt x="1249" y="3031"/>
                  </a:moveTo>
                  <a:cubicBezTo>
                    <a:pt x="1280" y="3038"/>
                    <a:pt x="1312" y="3049"/>
                    <a:pt x="1344" y="3059"/>
                  </a:cubicBezTo>
                  <a:cubicBezTo>
                    <a:pt x="1850" y="3253"/>
                    <a:pt x="2089" y="3868"/>
                    <a:pt x="1878" y="4431"/>
                  </a:cubicBezTo>
                  <a:cubicBezTo>
                    <a:pt x="1780" y="4702"/>
                    <a:pt x="1583" y="4923"/>
                    <a:pt x="1326" y="5053"/>
                  </a:cubicBezTo>
                  <a:cubicBezTo>
                    <a:pt x="1192" y="5124"/>
                    <a:pt x="1044" y="5160"/>
                    <a:pt x="894" y="5160"/>
                  </a:cubicBezTo>
                  <a:cubicBezTo>
                    <a:pt x="785" y="5160"/>
                    <a:pt x="675" y="5141"/>
                    <a:pt x="570" y="5102"/>
                  </a:cubicBezTo>
                  <a:cubicBezTo>
                    <a:pt x="524" y="5085"/>
                    <a:pt x="482" y="5067"/>
                    <a:pt x="440" y="5043"/>
                  </a:cubicBezTo>
                  <a:cubicBezTo>
                    <a:pt x="538" y="4315"/>
                    <a:pt x="816" y="3626"/>
                    <a:pt x="1249" y="3031"/>
                  </a:cubicBezTo>
                  <a:close/>
                  <a:moveTo>
                    <a:pt x="6918" y="404"/>
                  </a:moveTo>
                  <a:cubicBezTo>
                    <a:pt x="7737" y="404"/>
                    <a:pt x="8556" y="534"/>
                    <a:pt x="9336" y="788"/>
                  </a:cubicBezTo>
                  <a:cubicBezTo>
                    <a:pt x="9266" y="883"/>
                    <a:pt x="9210" y="988"/>
                    <a:pt x="9168" y="1097"/>
                  </a:cubicBezTo>
                  <a:cubicBezTo>
                    <a:pt x="9024" y="1474"/>
                    <a:pt x="9055" y="1895"/>
                    <a:pt x="9263" y="2279"/>
                  </a:cubicBezTo>
                  <a:cubicBezTo>
                    <a:pt x="9474" y="2662"/>
                    <a:pt x="9815" y="2954"/>
                    <a:pt x="10226" y="3109"/>
                  </a:cubicBezTo>
                  <a:cubicBezTo>
                    <a:pt x="10448" y="3193"/>
                    <a:pt x="10680" y="3239"/>
                    <a:pt x="10919" y="3239"/>
                  </a:cubicBezTo>
                  <a:cubicBezTo>
                    <a:pt x="11439" y="3239"/>
                    <a:pt x="11918" y="3021"/>
                    <a:pt x="12199" y="2630"/>
                  </a:cubicBezTo>
                  <a:cubicBezTo>
                    <a:pt x="12934" y="3471"/>
                    <a:pt x="13366" y="4494"/>
                    <a:pt x="13366" y="5595"/>
                  </a:cubicBezTo>
                  <a:lnTo>
                    <a:pt x="13366" y="5602"/>
                  </a:lnTo>
                  <a:cubicBezTo>
                    <a:pt x="13366" y="6080"/>
                    <a:pt x="12965" y="6467"/>
                    <a:pt x="12473" y="6467"/>
                  </a:cubicBezTo>
                  <a:lnTo>
                    <a:pt x="12248" y="6467"/>
                  </a:lnTo>
                  <a:cubicBezTo>
                    <a:pt x="12255" y="6393"/>
                    <a:pt x="12259" y="6316"/>
                    <a:pt x="12262" y="6238"/>
                  </a:cubicBezTo>
                  <a:cubicBezTo>
                    <a:pt x="12259" y="5795"/>
                    <a:pt x="12111" y="5366"/>
                    <a:pt x="11840" y="5018"/>
                  </a:cubicBezTo>
                  <a:cubicBezTo>
                    <a:pt x="11796" y="4960"/>
                    <a:pt x="11740" y="4935"/>
                    <a:pt x="11685" y="4935"/>
                  </a:cubicBezTo>
                  <a:cubicBezTo>
                    <a:pt x="11538" y="4935"/>
                    <a:pt x="11400" y="5108"/>
                    <a:pt x="11520" y="5264"/>
                  </a:cubicBezTo>
                  <a:cubicBezTo>
                    <a:pt x="11738" y="5542"/>
                    <a:pt x="11854" y="5887"/>
                    <a:pt x="11858" y="6238"/>
                  </a:cubicBezTo>
                  <a:cubicBezTo>
                    <a:pt x="11858" y="6316"/>
                    <a:pt x="11851" y="6393"/>
                    <a:pt x="11840" y="6467"/>
                  </a:cubicBezTo>
                  <a:lnTo>
                    <a:pt x="7965" y="6467"/>
                  </a:lnTo>
                  <a:cubicBezTo>
                    <a:pt x="7955" y="6393"/>
                    <a:pt x="7947" y="6316"/>
                    <a:pt x="7947" y="6238"/>
                  </a:cubicBezTo>
                  <a:cubicBezTo>
                    <a:pt x="7947" y="5282"/>
                    <a:pt x="8827" y="4501"/>
                    <a:pt x="9903" y="4501"/>
                  </a:cubicBezTo>
                  <a:cubicBezTo>
                    <a:pt x="9909" y="4501"/>
                    <a:pt x="9916" y="4501"/>
                    <a:pt x="9923" y="4501"/>
                  </a:cubicBezTo>
                  <a:cubicBezTo>
                    <a:pt x="10274" y="4501"/>
                    <a:pt x="10622" y="4592"/>
                    <a:pt x="10933" y="4761"/>
                  </a:cubicBezTo>
                  <a:cubicBezTo>
                    <a:pt x="10966" y="4783"/>
                    <a:pt x="11004" y="4794"/>
                    <a:pt x="11042" y="4794"/>
                  </a:cubicBezTo>
                  <a:cubicBezTo>
                    <a:pt x="11112" y="4794"/>
                    <a:pt x="11182" y="4757"/>
                    <a:pt x="11221" y="4691"/>
                  </a:cubicBezTo>
                  <a:cubicBezTo>
                    <a:pt x="11278" y="4589"/>
                    <a:pt x="11235" y="4459"/>
                    <a:pt x="11126" y="4410"/>
                  </a:cubicBezTo>
                  <a:cubicBezTo>
                    <a:pt x="10756" y="4206"/>
                    <a:pt x="10345" y="4100"/>
                    <a:pt x="9923" y="4100"/>
                  </a:cubicBezTo>
                  <a:cubicBezTo>
                    <a:pt x="9916" y="4100"/>
                    <a:pt x="9910" y="4100"/>
                    <a:pt x="9903" y="4100"/>
                  </a:cubicBezTo>
                  <a:cubicBezTo>
                    <a:pt x="8602" y="4100"/>
                    <a:pt x="7547" y="5060"/>
                    <a:pt x="7547" y="6242"/>
                  </a:cubicBezTo>
                  <a:cubicBezTo>
                    <a:pt x="7547" y="6316"/>
                    <a:pt x="7550" y="6393"/>
                    <a:pt x="7561" y="6470"/>
                  </a:cubicBezTo>
                  <a:lnTo>
                    <a:pt x="1298" y="6470"/>
                  </a:lnTo>
                  <a:cubicBezTo>
                    <a:pt x="806" y="6470"/>
                    <a:pt x="405" y="6084"/>
                    <a:pt x="405" y="5605"/>
                  </a:cubicBezTo>
                  <a:lnTo>
                    <a:pt x="405" y="5591"/>
                  </a:lnTo>
                  <a:lnTo>
                    <a:pt x="405" y="5472"/>
                  </a:lnTo>
                  <a:lnTo>
                    <a:pt x="426" y="5482"/>
                  </a:lnTo>
                  <a:cubicBezTo>
                    <a:pt x="573" y="5535"/>
                    <a:pt x="728" y="5567"/>
                    <a:pt x="886" y="5567"/>
                  </a:cubicBezTo>
                  <a:cubicBezTo>
                    <a:pt x="1101" y="5563"/>
                    <a:pt x="1315" y="5514"/>
                    <a:pt x="1505" y="5415"/>
                  </a:cubicBezTo>
                  <a:cubicBezTo>
                    <a:pt x="1850" y="5236"/>
                    <a:pt x="2117" y="4937"/>
                    <a:pt x="2254" y="4575"/>
                  </a:cubicBezTo>
                  <a:cubicBezTo>
                    <a:pt x="2543" y="3812"/>
                    <a:pt x="2209" y="2975"/>
                    <a:pt x="1509" y="2694"/>
                  </a:cubicBezTo>
                  <a:cubicBezTo>
                    <a:pt x="2676" y="1312"/>
                    <a:pt x="4649" y="405"/>
                    <a:pt x="6886" y="405"/>
                  </a:cubicBezTo>
                  <a:cubicBezTo>
                    <a:pt x="6896" y="404"/>
                    <a:pt x="6907" y="404"/>
                    <a:pt x="6918" y="404"/>
                  </a:cubicBezTo>
                  <a:close/>
                  <a:moveTo>
                    <a:pt x="8524" y="6871"/>
                  </a:moveTo>
                  <a:lnTo>
                    <a:pt x="9034" y="10588"/>
                  </a:lnTo>
                  <a:cubicBezTo>
                    <a:pt x="9143" y="11372"/>
                    <a:pt x="8535" y="12072"/>
                    <a:pt x="7740" y="12072"/>
                  </a:cubicBezTo>
                  <a:lnTo>
                    <a:pt x="6031" y="12072"/>
                  </a:lnTo>
                  <a:cubicBezTo>
                    <a:pt x="5236" y="12072"/>
                    <a:pt x="4628" y="11372"/>
                    <a:pt x="4733" y="10588"/>
                  </a:cubicBezTo>
                  <a:lnTo>
                    <a:pt x="5247" y="6871"/>
                  </a:lnTo>
                  <a:close/>
                  <a:moveTo>
                    <a:pt x="6886" y="0"/>
                  </a:moveTo>
                  <a:cubicBezTo>
                    <a:pt x="5053" y="0"/>
                    <a:pt x="3330" y="577"/>
                    <a:pt x="2033" y="1621"/>
                  </a:cubicBezTo>
                  <a:cubicBezTo>
                    <a:pt x="721" y="2676"/>
                    <a:pt x="0" y="4090"/>
                    <a:pt x="0" y="5591"/>
                  </a:cubicBezTo>
                  <a:lnTo>
                    <a:pt x="0" y="5602"/>
                  </a:lnTo>
                  <a:cubicBezTo>
                    <a:pt x="0" y="6302"/>
                    <a:pt x="584" y="6871"/>
                    <a:pt x="1298" y="6871"/>
                  </a:cubicBezTo>
                  <a:lnTo>
                    <a:pt x="4839" y="6871"/>
                  </a:lnTo>
                  <a:lnTo>
                    <a:pt x="4336" y="10532"/>
                  </a:lnTo>
                  <a:cubicBezTo>
                    <a:pt x="4192" y="11559"/>
                    <a:pt x="4990" y="12476"/>
                    <a:pt x="6031" y="12476"/>
                  </a:cubicBezTo>
                  <a:lnTo>
                    <a:pt x="7740" y="12476"/>
                  </a:lnTo>
                  <a:cubicBezTo>
                    <a:pt x="8777" y="12476"/>
                    <a:pt x="9579" y="11559"/>
                    <a:pt x="9435" y="10532"/>
                  </a:cubicBezTo>
                  <a:lnTo>
                    <a:pt x="8932" y="6871"/>
                  </a:lnTo>
                  <a:lnTo>
                    <a:pt x="12473" y="6871"/>
                  </a:lnTo>
                  <a:cubicBezTo>
                    <a:pt x="13187" y="6871"/>
                    <a:pt x="13767" y="6302"/>
                    <a:pt x="13771" y="5602"/>
                  </a:cubicBezTo>
                  <a:lnTo>
                    <a:pt x="13771" y="5591"/>
                  </a:lnTo>
                  <a:cubicBezTo>
                    <a:pt x="13771" y="4090"/>
                    <a:pt x="13050" y="2680"/>
                    <a:pt x="11738" y="1621"/>
                  </a:cubicBezTo>
                  <a:cubicBezTo>
                    <a:pt x="10441" y="577"/>
                    <a:pt x="8718" y="0"/>
                    <a:pt x="68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4" name="Google Shape;20314;p141"/>
            <p:cNvSpPr/>
            <p:nvPr/>
          </p:nvSpPr>
          <p:spPr>
            <a:xfrm>
              <a:off x="5044293" y="3404650"/>
              <a:ext cx="101049" cy="89725"/>
            </a:xfrm>
            <a:custGeom>
              <a:avLst/>
              <a:gdLst/>
              <a:ahLst/>
              <a:cxnLst/>
              <a:rect l="l" t="t" r="r" b="b"/>
              <a:pathLst>
                <a:path w="3855" h="3423" extrusionOk="0">
                  <a:moveTo>
                    <a:pt x="1953" y="1"/>
                  </a:moveTo>
                  <a:cubicBezTo>
                    <a:pt x="1945" y="1"/>
                    <a:pt x="1936" y="1"/>
                    <a:pt x="1927" y="1"/>
                  </a:cubicBezTo>
                  <a:cubicBezTo>
                    <a:pt x="865" y="1"/>
                    <a:pt x="0" y="767"/>
                    <a:pt x="0" y="1710"/>
                  </a:cubicBezTo>
                  <a:cubicBezTo>
                    <a:pt x="0" y="2652"/>
                    <a:pt x="865" y="3422"/>
                    <a:pt x="1927" y="3422"/>
                  </a:cubicBezTo>
                  <a:cubicBezTo>
                    <a:pt x="2989" y="3422"/>
                    <a:pt x="3854" y="2652"/>
                    <a:pt x="3854" y="1710"/>
                  </a:cubicBezTo>
                  <a:cubicBezTo>
                    <a:pt x="3854" y="1344"/>
                    <a:pt x="3724" y="989"/>
                    <a:pt x="3489" y="707"/>
                  </a:cubicBezTo>
                  <a:cubicBezTo>
                    <a:pt x="3449" y="658"/>
                    <a:pt x="3392" y="633"/>
                    <a:pt x="3334" y="633"/>
                  </a:cubicBezTo>
                  <a:cubicBezTo>
                    <a:pt x="3289" y="633"/>
                    <a:pt x="3243" y="648"/>
                    <a:pt x="3204" y="679"/>
                  </a:cubicBezTo>
                  <a:cubicBezTo>
                    <a:pt x="3120" y="750"/>
                    <a:pt x="3105" y="876"/>
                    <a:pt x="3176" y="964"/>
                  </a:cubicBezTo>
                  <a:cubicBezTo>
                    <a:pt x="3352" y="1172"/>
                    <a:pt x="3450" y="1435"/>
                    <a:pt x="3450" y="1710"/>
                  </a:cubicBezTo>
                  <a:cubicBezTo>
                    <a:pt x="3450" y="2431"/>
                    <a:pt x="2768" y="3018"/>
                    <a:pt x="1927" y="3018"/>
                  </a:cubicBezTo>
                  <a:cubicBezTo>
                    <a:pt x="1087" y="3018"/>
                    <a:pt x="405" y="2431"/>
                    <a:pt x="405" y="1710"/>
                  </a:cubicBezTo>
                  <a:cubicBezTo>
                    <a:pt x="405" y="989"/>
                    <a:pt x="1087" y="402"/>
                    <a:pt x="1927" y="402"/>
                  </a:cubicBezTo>
                  <a:cubicBezTo>
                    <a:pt x="2149" y="402"/>
                    <a:pt x="2367" y="444"/>
                    <a:pt x="2574" y="525"/>
                  </a:cubicBezTo>
                  <a:cubicBezTo>
                    <a:pt x="2600" y="536"/>
                    <a:pt x="2628" y="542"/>
                    <a:pt x="2655" y="542"/>
                  </a:cubicBezTo>
                  <a:cubicBezTo>
                    <a:pt x="2734" y="542"/>
                    <a:pt x="2810" y="494"/>
                    <a:pt x="2842" y="416"/>
                  </a:cubicBezTo>
                  <a:cubicBezTo>
                    <a:pt x="2884" y="310"/>
                    <a:pt x="2831" y="191"/>
                    <a:pt x="2726" y="152"/>
                  </a:cubicBezTo>
                  <a:cubicBezTo>
                    <a:pt x="2480" y="53"/>
                    <a:pt x="2219" y="1"/>
                    <a:pt x="1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315" name="Google Shape;20315;p141"/>
          <p:cNvGrpSpPr/>
          <p:nvPr/>
        </p:nvGrpSpPr>
        <p:grpSpPr>
          <a:xfrm>
            <a:off x="3312144" y="3500641"/>
            <a:ext cx="348154" cy="360789"/>
            <a:chOff x="3312144" y="3348241"/>
            <a:chExt cx="348154" cy="360789"/>
          </a:xfrm>
        </p:grpSpPr>
        <p:sp>
          <p:nvSpPr>
            <p:cNvPr id="20316" name="Google Shape;20316;p141"/>
            <p:cNvSpPr/>
            <p:nvPr/>
          </p:nvSpPr>
          <p:spPr>
            <a:xfrm>
              <a:off x="3531517" y="3467324"/>
              <a:ext cx="122334" cy="67419"/>
            </a:xfrm>
            <a:custGeom>
              <a:avLst/>
              <a:gdLst/>
              <a:ahLst/>
              <a:cxnLst/>
              <a:rect l="l" t="t" r="r" b="b"/>
              <a:pathLst>
                <a:path w="4667" h="2572" extrusionOk="0">
                  <a:moveTo>
                    <a:pt x="3074" y="1"/>
                  </a:moveTo>
                  <a:lnTo>
                    <a:pt x="1" y="1369"/>
                  </a:lnTo>
                  <a:lnTo>
                    <a:pt x="3415" y="2571"/>
                  </a:lnTo>
                  <a:cubicBezTo>
                    <a:pt x="3833" y="2287"/>
                    <a:pt x="4319" y="1784"/>
                    <a:pt x="4618" y="1327"/>
                  </a:cubicBezTo>
                  <a:cubicBezTo>
                    <a:pt x="4667" y="1246"/>
                    <a:pt x="4660" y="1144"/>
                    <a:pt x="4597" y="1073"/>
                  </a:cubicBezTo>
                  <a:cubicBezTo>
                    <a:pt x="4203" y="627"/>
                    <a:pt x="3594" y="222"/>
                    <a:pt x="3074" y="1"/>
                  </a:cubicBezTo>
                  <a:close/>
                </a:path>
              </a:pathLst>
            </a:custGeom>
            <a:solidFill>
              <a:srgbClr val="DC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7" name="Google Shape;20317;p141"/>
            <p:cNvSpPr/>
            <p:nvPr/>
          </p:nvSpPr>
          <p:spPr>
            <a:xfrm>
              <a:off x="3541923" y="3498124"/>
              <a:ext cx="111665" cy="36619"/>
            </a:xfrm>
            <a:custGeom>
              <a:avLst/>
              <a:gdLst/>
              <a:ahLst/>
              <a:cxnLst/>
              <a:rect l="l" t="t" r="r" b="b"/>
              <a:pathLst>
                <a:path w="4260" h="1397" extrusionOk="0">
                  <a:moveTo>
                    <a:pt x="4249" y="0"/>
                  </a:moveTo>
                  <a:lnTo>
                    <a:pt x="1" y="334"/>
                  </a:lnTo>
                  <a:lnTo>
                    <a:pt x="3018" y="1396"/>
                  </a:lnTo>
                  <a:cubicBezTo>
                    <a:pt x="3436" y="1112"/>
                    <a:pt x="3922" y="612"/>
                    <a:pt x="4221" y="152"/>
                  </a:cubicBezTo>
                  <a:cubicBezTo>
                    <a:pt x="4249" y="106"/>
                    <a:pt x="4259" y="53"/>
                    <a:pt x="4249" y="0"/>
                  </a:cubicBez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8" name="Google Shape;20318;p141"/>
            <p:cNvSpPr/>
            <p:nvPr/>
          </p:nvSpPr>
          <p:spPr>
            <a:xfrm>
              <a:off x="3362551" y="3605412"/>
              <a:ext cx="91744" cy="98297"/>
            </a:xfrm>
            <a:custGeom>
              <a:avLst/>
              <a:gdLst/>
              <a:ahLst/>
              <a:cxnLst/>
              <a:rect l="l" t="t" r="r" b="b"/>
              <a:pathLst>
                <a:path w="3500" h="3750" extrusionOk="0">
                  <a:moveTo>
                    <a:pt x="915" y="0"/>
                  </a:moveTo>
                  <a:cubicBezTo>
                    <a:pt x="124" y="1069"/>
                    <a:pt x="1" y="2451"/>
                    <a:pt x="433" y="3608"/>
                  </a:cubicBezTo>
                  <a:cubicBezTo>
                    <a:pt x="464" y="3694"/>
                    <a:pt x="548" y="3749"/>
                    <a:pt x="639" y="3749"/>
                  </a:cubicBezTo>
                  <a:cubicBezTo>
                    <a:pt x="642" y="3749"/>
                    <a:pt x="645" y="3749"/>
                    <a:pt x="648" y="3749"/>
                  </a:cubicBezTo>
                  <a:cubicBezTo>
                    <a:pt x="1689" y="3682"/>
                    <a:pt x="2800" y="3123"/>
                    <a:pt x="3500" y="2371"/>
                  </a:cubicBezTo>
                  <a:lnTo>
                    <a:pt x="915" y="0"/>
                  </a:lnTo>
                  <a:close/>
                </a:path>
              </a:pathLst>
            </a:custGeom>
            <a:solidFill>
              <a:srgbClr val="DC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9" name="Google Shape;20319;p141"/>
            <p:cNvSpPr/>
            <p:nvPr/>
          </p:nvSpPr>
          <p:spPr>
            <a:xfrm>
              <a:off x="3362551" y="3605412"/>
              <a:ext cx="56724" cy="97091"/>
            </a:xfrm>
            <a:custGeom>
              <a:avLst/>
              <a:gdLst/>
              <a:ahLst/>
              <a:cxnLst/>
              <a:rect l="l" t="t" r="r" b="b"/>
              <a:pathLst>
                <a:path w="2164" h="3704" extrusionOk="0">
                  <a:moveTo>
                    <a:pt x="915" y="0"/>
                  </a:moveTo>
                  <a:cubicBezTo>
                    <a:pt x="124" y="1069"/>
                    <a:pt x="1" y="2451"/>
                    <a:pt x="433" y="3608"/>
                  </a:cubicBezTo>
                  <a:cubicBezTo>
                    <a:pt x="447" y="3647"/>
                    <a:pt x="472" y="3679"/>
                    <a:pt x="504" y="3703"/>
                  </a:cubicBezTo>
                  <a:lnTo>
                    <a:pt x="2163" y="1147"/>
                  </a:lnTo>
                  <a:lnTo>
                    <a:pt x="915" y="0"/>
                  </a:ln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0" name="Google Shape;20320;p141"/>
            <p:cNvSpPr/>
            <p:nvPr/>
          </p:nvSpPr>
          <p:spPr>
            <a:xfrm>
              <a:off x="3479066" y="3540798"/>
              <a:ext cx="95807" cy="152557"/>
            </a:xfrm>
            <a:custGeom>
              <a:avLst/>
              <a:gdLst/>
              <a:ahLst/>
              <a:cxnLst/>
              <a:rect l="l" t="t" r="r" b="b"/>
              <a:pathLst>
                <a:path w="3655" h="5820" extrusionOk="0">
                  <a:moveTo>
                    <a:pt x="637" y="0"/>
                  </a:moveTo>
                  <a:lnTo>
                    <a:pt x="1" y="4424"/>
                  </a:lnTo>
                  <a:cubicBezTo>
                    <a:pt x="630" y="5022"/>
                    <a:pt x="1544" y="5630"/>
                    <a:pt x="2532" y="5817"/>
                  </a:cubicBezTo>
                  <a:cubicBezTo>
                    <a:pt x="2545" y="5819"/>
                    <a:pt x="2557" y="5820"/>
                    <a:pt x="2570" y="5820"/>
                  </a:cubicBezTo>
                  <a:cubicBezTo>
                    <a:pt x="2641" y="5820"/>
                    <a:pt x="2709" y="5786"/>
                    <a:pt x="2751" y="5729"/>
                  </a:cubicBezTo>
                  <a:cubicBezTo>
                    <a:pt x="3285" y="4973"/>
                    <a:pt x="3654" y="4069"/>
                    <a:pt x="3619" y="3109"/>
                  </a:cubicBezTo>
                  <a:lnTo>
                    <a:pt x="637" y="0"/>
                  </a:lnTo>
                  <a:close/>
                </a:path>
              </a:pathLst>
            </a:custGeom>
            <a:solidFill>
              <a:srgbClr val="DC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1" name="Google Shape;20321;p141"/>
            <p:cNvSpPr/>
            <p:nvPr/>
          </p:nvSpPr>
          <p:spPr>
            <a:xfrm>
              <a:off x="3479066" y="3550654"/>
              <a:ext cx="64378" cy="142177"/>
            </a:xfrm>
            <a:custGeom>
              <a:avLst/>
              <a:gdLst/>
              <a:ahLst/>
              <a:cxnLst/>
              <a:rect l="l" t="t" r="r" b="b"/>
              <a:pathLst>
                <a:path w="2456" h="5424" extrusionOk="0">
                  <a:moveTo>
                    <a:pt x="584" y="1"/>
                  </a:moveTo>
                  <a:lnTo>
                    <a:pt x="1" y="4052"/>
                  </a:lnTo>
                  <a:cubicBezTo>
                    <a:pt x="613" y="4632"/>
                    <a:pt x="1495" y="5223"/>
                    <a:pt x="2455" y="5423"/>
                  </a:cubicBezTo>
                  <a:lnTo>
                    <a:pt x="584" y="1"/>
                  </a:ln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2" name="Google Shape;20322;p141"/>
            <p:cNvSpPr/>
            <p:nvPr/>
          </p:nvSpPr>
          <p:spPr>
            <a:xfrm>
              <a:off x="3316286" y="3353431"/>
              <a:ext cx="326791" cy="317512"/>
            </a:xfrm>
            <a:custGeom>
              <a:avLst/>
              <a:gdLst/>
              <a:ahLst/>
              <a:cxnLst/>
              <a:rect l="l" t="t" r="r" b="b"/>
              <a:pathLst>
                <a:path w="12467" h="12113" extrusionOk="0">
                  <a:moveTo>
                    <a:pt x="5115" y="1"/>
                  </a:moveTo>
                  <a:cubicBezTo>
                    <a:pt x="4855" y="1"/>
                    <a:pt x="4587" y="43"/>
                    <a:pt x="4322" y="133"/>
                  </a:cubicBezTo>
                  <a:cubicBezTo>
                    <a:pt x="3151" y="531"/>
                    <a:pt x="2490" y="1712"/>
                    <a:pt x="2852" y="2767"/>
                  </a:cubicBezTo>
                  <a:cubicBezTo>
                    <a:pt x="2916" y="2925"/>
                    <a:pt x="2990" y="3076"/>
                    <a:pt x="3070" y="3228"/>
                  </a:cubicBezTo>
                  <a:lnTo>
                    <a:pt x="2888" y="3674"/>
                  </a:lnTo>
                  <a:cubicBezTo>
                    <a:pt x="2687" y="3611"/>
                    <a:pt x="2483" y="3569"/>
                    <a:pt x="2279" y="3551"/>
                  </a:cubicBezTo>
                  <a:cubicBezTo>
                    <a:pt x="2231" y="3547"/>
                    <a:pt x="2183" y="3545"/>
                    <a:pt x="2135" y="3545"/>
                  </a:cubicBezTo>
                  <a:cubicBezTo>
                    <a:pt x="1084" y="3545"/>
                    <a:pt x="186" y="4452"/>
                    <a:pt x="96" y="5633"/>
                  </a:cubicBezTo>
                  <a:cubicBezTo>
                    <a:pt x="1" y="6867"/>
                    <a:pt x="823" y="7936"/>
                    <a:pt x="1935" y="8021"/>
                  </a:cubicBezTo>
                  <a:cubicBezTo>
                    <a:pt x="1995" y="8025"/>
                    <a:pt x="2056" y="8027"/>
                    <a:pt x="2119" y="8027"/>
                  </a:cubicBezTo>
                  <a:cubicBezTo>
                    <a:pt x="2699" y="8027"/>
                    <a:pt x="3361" y="7841"/>
                    <a:pt x="4002" y="7574"/>
                  </a:cubicBezTo>
                  <a:lnTo>
                    <a:pt x="4002" y="7574"/>
                  </a:lnTo>
                  <a:cubicBezTo>
                    <a:pt x="3426" y="8091"/>
                    <a:pt x="2909" y="8678"/>
                    <a:pt x="2687" y="9237"/>
                  </a:cubicBezTo>
                  <a:cubicBezTo>
                    <a:pt x="2276" y="10275"/>
                    <a:pt x="2877" y="11484"/>
                    <a:pt x="4030" y="11938"/>
                  </a:cubicBezTo>
                  <a:cubicBezTo>
                    <a:pt x="4329" y="12056"/>
                    <a:pt x="4635" y="12113"/>
                    <a:pt x="4932" y="12113"/>
                  </a:cubicBezTo>
                  <a:cubicBezTo>
                    <a:pt x="5779" y="12113"/>
                    <a:pt x="6553" y="11655"/>
                    <a:pt x="6858" y="10886"/>
                  </a:cubicBezTo>
                  <a:cubicBezTo>
                    <a:pt x="7160" y="10120"/>
                    <a:pt x="7121" y="8864"/>
                    <a:pt x="6953" y="7848"/>
                  </a:cubicBezTo>
                  <a:lnTo>
                    <a:pt x="6953" y="7848"/>
                  </a:lnTo>
                  <a:cubicBezTo>
                    <a:pt x="7290" y="8502"/>
                    <a:pt x="8201" y="9726"/>
                    <a:pt x="8953" y="10169"/>
                  </a:cubicBezTo>
                  <a:cubicBezTo>
                    <a:pt x="9249" y="10346"/>
                    <a:pt x="9576" y="10430"/>
                    <a:pt x="9905" y="10430"/>
                  </a:cubicBezTo>
                  <a:cubicBezTo>
                    <a:pt x="10644" y="10430"/>
                    <a:pt x="11396" y="10009"/>
                    <a:pt x="11833" y="9272"/>
                  </a:cubicBezTo>
                  <a:cubicBezTo>
                    <a:pt x="12466" y="8210"/>
                    <a:pt x="12203" y="6888"/>
                    <a:pt x="11246" y="6319"/>
                  </a:cubicBezTo>
                  <a:cubicBezTo>
                    <a:pt x="10712" y="6002"/>
                    <a:pt x="9959" y="5854"/>
                    <a:pt x="9193" y="5805"/>
                  </a:cubicBezTo>
                  <a:lnTo>
                    <a:pt x="9242" y="5788"/>
                  </a:lnTo>
                  <a:cubicBezTo>
                    <a:pt x="9945" y="5584"/>
                    <a:pt x="10613" y="5299"/>
                    <a:pt x="11032" y="4919"/>
                  </a:cubicBezTo>
                  <a:cubicBezTo>
                    <a:pt x="11858" y="4170"/>
                    <a:pt x="11858" y="2820"/>
                    <a:pt x="11028" y="1902"/>
                  </a:cubicBezTo>
                  <a:cubicBezTo>
                    <a:pt x="10557" y="1379"/>
                    <a:pt x="9922" y="1109"/>
                    <a:pt x="9308" y="1109"/>
                  </a:cubicBezTo>
                  <a:cubicBezTo>
                    <a:pt x="8841" y="1109"/>
                    <a:pt x="8386" y="1266"/>
                    <a:pt x="8029" y="1589"/>
                  </a:cubicBezTo>
                  <a:cubicBezTo>
                    <a:pt x="7737" y="1849"/>
                    <a:pt x="7480" y="2232"/>
                    <a:pt x="7259" y="2669"/>
                  </a:cubicBezTo>
                  <a:cubicBezTo>
                    <a:pt x="7269" y="2187"/>
                    <a:pt x="7216" y="1677"/>
                    <a:pt x="7097" y="1318"/>
                  </a:cubicBezTo>
                  <a:cubicBezTo>
                    <a:pt x="6816" y="501"/>
                    <a:pt x="6009" y="1"/>
                    <a:pt x="5115" y="1"/>
                  </a:cubicBezTo>
                  <a:close/>
                </a:path>
              </a:pathLst>
            </a:custGeom>
            <a:solidFill>
              <a:srgbClr val="7D97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3" name="Google Shape;20323;p141"/>
            <p:cNvSpPr/>
            <p:nvPr/>
          </p:nvSpPr>
          <p:spPr>
            <a:xfrm>
              <a:off x="3375002" y="3447246"/>
              <a:ext cx="28336" cy="28231"/>
            </a:xfrm>
            <a:custGeom>
              <a:avLst/>
              <a:gdLst/>
              <a:ahLst/>
              <a:cxnLst/>
              <a:rect l="l" t="t" r="r" b="b"/>
              <a:pathLst>
                <a:path w="1081" h="1077" extrusionOk="0">
                  <a:moveTo>
                    <a:pt x="542" y="0"/>
                  </a:moveTo>
                  <a:cubicBezTo>
                    <a:pt x="243" y="0"/>
                    <a:pt x="1" y="239"/>
                    <a:pt x="1" y="538"/>
                  </a:cubicBezTo>
                  <a:cubicBezTo>
                    <a:pt x="1" y="837"/>
                    <a:pt x="243" y="1076"/>
                    <a:pt x="542" y="1076"/>
                  </a:cubicBezTo>
                  <a:cubicBezTo>
                    <a:pt x="838" y="1076"/>
                    <a:pt x="1080" y="837"/>
                    <a:pt x="1080" y="538"/>
                  </a:cubicBezTo>
                  <a:cubicBezTo>
                    <a:pt x="1080" y="239"/>
                    <a:pt x="838" y="0"/>
                    <a:pt x="542" y="0"/>
                  </a:cubicBezTo>
                  <a:close/>
                </a:path>
              </a:pathLst>
            </a:custGeom>
            <a:solidFill>
              <a:srgbClr val="BC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4" name="Google Shape;20324;p141"/>
            <p:cNvSpPr/>
            <p:nvPr/>
          </p:nvSpPr>
          <p:spPr>
            <a:xfrm>
              <a:off x="3391516" y="3430470"/>
              <a:ext cx="28310" cy="28310"/>
            </a:xfrm>
            <a:custGeom>
              <a:avLst/>
              <a:gdLst/>
              <a:ahLst/>
              <a:cxnLst/>
              <a:rect l="l" t="t" r="r" b="b"/>
              <a:pathLst>
                <a:path w="1080" h="1080" extrusionOk="0">
                  <a:moveTo>
                    <a:pt x="538" y="0"/>
                  </a:moveTo>
                  <a:cubicBezTo>
                    <a:pt x="243" y="0"/>
                    <a:pt x="0" y="243"/>
                    <a:pt x="0" y="542"/>
                  </a:cubicBezTo>
                  <a:cubicBezTo>
                    <a:pt x="0" y="837"/>
                    <a:pt x="243" y="1080"/>
                    <a:pt x="538" y="1080"/>
                  </a:cubicBezTo>
                  <a:cubicBezTo>
                    <a:pt x="837" y="1080"/>
                    <a:pt x="1080" y="837"/>
                    <a:pt x="1080" y="542"/>
                  </a:cubicBezTo>
                  <a:cubicBezTo>
                    <a:pt x="1080" y="243"/>
                    <a:pt x="837" y="0"/>
                    <a:pt x="538" y="0"/>
                  </a:cubicBezTo>
                  <a:close/>
                </a:path>
              </a:pathLst>
            </a:custGeom>
            <a:solidFill>
              <a:srgbClr val="CEDD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5" name="Google Shape;20325;p141"/>
            <p:cNvSpPr/>
            <p:nvPr/>
          </p:nvSpPr>
          <p:spPr>
            <a:xfrm>
              <a:off x="3394740" y="3453510"/>
              <a:ext cx="28310" cy="28231"/>
            </a:xfrm>
            <a:custGeom>
              <a:avLst/>
              <a:gdLst/>
              <a:ahLst/>
              <a:cxnLst/>
              <a:rect l="l" t="t" r="r" b="b"/>
              <a:pathLst>
                <a:path w="1080" h="1077" extrusionOk="0">
                  <a:moveTo>
                    <a:pt x="542" y="0"/>
                  </a:moveTo>
                  <a:cubicBezTo>
                    <a:pt x="243" y="0"/>
                    <a:pt x="0" y="240"/>
                    <a:pt x="0" y="538"/>
                  </a:cubicBezTo>
                  <a:cubicBezTo>
                    <a:pt x="0" y="837"/>
                    <a:pt x="243" y="1076"/>
                    <a:pt x="542" y="1076"/>
                  </a:cubicBezTo>
                  <a:cubicBezTo>
                    <a:pt x="837" y="1076"/>
                    <a:pt x="1080" y="837"/>
                    <a:pt x="1080" y="538"/>
                  </a:cubicBezTo>
                  <a:cubicBezTo>
                    <a:pt x="1080" y="240"/>
                    <a:pt x="837" y="0"/>
                    <a:pt x="542" y="0"/>
                  </a:cubicBezTo>
                  <a:close/>
                </a:path>
              </a:pathLst>
            </a:custGeom>
            <a:solidFill>
              <a:srgbClr val="E2EB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6" name="Google Shape;20326;p141"/>
            <p:cNvSpPr/>
            <p:nvPr/>
          </p:nvSpPr>
          <p:spPr>
            <a:xfrm>
              <a:off x="3542133" y="3554350"/>
              <a:ext cx="23617" cy="16593"/>
            </a:xfrm>
            <a:custGeom>
              <a:avLst/>
              <a:gdLst/>
              <a:ahLst/>
              <a:cxnLst/>
              <a:rect l="l" t="t" r="r" b="b"/>
              <a:pathLst>
                <a:path w="901" h="633" extrusionOk="0">
                  <a:moveTo>
                    <a:pt x="288" y="0"/>
                  </a:moveTo>
                  <a:cubicBezTo>
                    <a:pt x="119" y="0"/>
                    <a:pt x="1" y="235"/>
                    <a:pt x="169" y="363"/>
                  </a:cubicBezTo>
                  <a:lnTo>
                    <a:pt x="499" y="598"/>
                  </a:lnTo>
                  <a:cubicBezTo>
                    <a:pt x="537" y="622"/>
                    <a:pt x="574" y="632"/>
                    <a:pt x="610" y="632"/>
                  </a:cubicBezTo>
                  <a:cubicBezTo>
                    <a:pt x="780" y="632"/>
                    <a:pt x="900" y="396"/>
                    <a:pt x="731" y="268"/>
                  </a:cubicBezTo>
                  <a:lnTo>
                    <a:pt x="401" y="36"/>
                  </a:lnTo>
                  <a:cubicBezTo>
                    <a:pt x="362" y="11"/>
                    <a:pt x="324" y="0"/>
                    <a:pt x="2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7" name="Google Shape;20327;p141"/>
            <p:cNvSpPr/>
            <p:nvPr/>
          </p:nvSpPr>
          <p:spPr>
            <a:xfrm>
              <a:off x="3446379" y="3419644"/>
              <a:ext cx="15439" cy="18270"/>
            </a:xfrm>
            <a:custGeom>
              <a:avLst/>
              <a:gdLst/>
              <a:ahLst/>
              <a:cxnLst/>
              <a:rect l="l" t="t" r="r" b="b"/>
              <a:pathLst>
                <a:path w="589" h="697" extrusionOk="0">
                  <a:moveTo>
                    <a:pt x="251" y="1"/>
                  </a:moveTo>
                  <a:cubicBezTo>
                    <a:pt x="127" y="1"/>
                    <a:pt x="1" y="112"/>
                    <a:pt x="56" y="269"/>
                  </a:cubicBezTo>
                  <a:lnTo>
                    <a:pt x="154" y="561"/>
                  </a:lnTo>
                  <a:cubicBezTo>
                    <a:pt x="187" y="656"/>
                    <a:pt x="261" y="697"/>
                    <a:pt x="337" y="697"/>
                  </a:cubicBezTo>
                  <a:cubicBezTo>
                    <a:pt x="461" y="697"/>
                    <a:pt x="589" y="585"/>
                    <a:pt x="534" y="427"/>
                  </a:cubicBezTo>
                  <a:lnTo>
                    <a:pt x="435" y="139"/>
                  </a:lnTo>
                  <a:cubicBezTo>
                    <a:pt x="402" y="42"/>
                    <a:pt x="327" y="1"/>
                    <a:pt x="2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8" name="Google Shape;20328;p141"/>
            <p:cNvSpPr/>
            <p:nvPr/>
          </p:nvSpPr>
          <p:spPr>
            <a:xfrm>
              <a:off x="3312144" y="3348241"/>
              <a:ext cx="348154" cy="360789"/>
            </a:xfrm>
            <a:custGeom>
              <a:avLst/>
              <a:gdLst/>
              <a:ahLst/>
              <a:cxnLst/>
              <a:rect l="l" t="t" r="r" b="b"/>
              <a:pathLst>
                <a:path w="13282" h="13764" extrusionOk="0">
                  <a:moveTo>
                    <a:pt x="3537" y="3441"/>
                  </a:moveTo>
                  <a:cubicBezTo>
                    <a:pt x="3629" y="3441"/>
                    <a:pt x="3722" y="3492"/>
                    <a:pt x="3759" y="3601"/>
                  </a:cubicBezTo>
                  <a:cubicBezTo>
                    <a:pt x="3777" y="3661"/>
                    <a:pt x="3774" y="3725"/>
                    <a:pt x="3745" y="3784"/>
                  </a:cubicBezTo>
                  <a:cubicBezTo>
                    <a:pt x="3701" y="3876"/>
                    <a:pt x="3618" y="3917"/>
                    <a:pt x="3536" y="3917"/>
                  </a:cubicBezTo>
                  <a:cubicBezTo>
                    <a:pt x="3410" y="3917"/>
                    <a:pt x="3285" y="3822"/>
                    <a:pt x="3295" y="3665"/>
                  </a:cubicBezTo>
                  <a:cubicBezTo>
                    <a:pt x="3305" y="3520"/>
                    <a:pt x="3421" y="3441"/>
                    <a:pt x="3537" y="3441"/>
                  </a:cubicBezTo>
                  <a:close/>
                  <a:moveTo>
                    <a:pt x="2838" y="4140"/>
                  </a:moveTo>
                  <a:cubicBezTo>
                    <a:pt x="2964" y="4140"/>
                    <a:pt x="3088" y="4236"/>
                    <a:pt x="3077" y="4393"/>
                  </a:cubicBezTo>
                  <a:cubicBezTo>
                    <a:pt x="3069" y="4537"/>
                    <a:pt x="2954" y="4617"/>
                    <a:pt x="2839" y="4617"/>
                  </a:cubicBezTo>
                  <a:cubicBezTo>
                    <a:pt x="2747" y="4617"/>
                    <a:pt x="2654" y="4565"/>
                    <a:pt x="2617" y="4456"/>
                  </a:cubicBezTo>
                  <a:cubicBezTo>
                    <a:pt x="2596" y="4396"/>
                    <a:pt x="2599" y="4329"/>
                    <a:pt x="2627" y="4273"/>
                  </a:cubicBezTo>
                  <a:cubicBezTo>
                    <a:pt x="2673" y="4181"/>
                    <a:pt x="2756" y="4140"/>
                    <a:pt x="2838" y="4140"/>
                  </a:cubicBezTo>
                  <a:close/>
                  <a:moveTo>
                    <a:pt x="3774" y="4344"/>
                  </a:moveTo>
                  <a:cubicBezTo>
                    <a:pt x="3869" y="4344"/>
                    <a:pt x="3963" y="4399"/>
                    <a:pt x="3999" y="4505"/>
                  </a:cubicBezTo>
                  <a:cubicBezTo>
                    <a:pt x="4053" y="4662"/>
                    <a:pt x="3936" y="4822"/>
                    <a:pt x="3775" y="4822"/>
                  </a:cubicBezTo>
                  <a:cubicBezTo>
                    <a:pt x="3770" y="4822"/>
                    <a:pt x="3765" y="4822"/>
                    <a:pt x="3759" y="4822"/>
                  </a:cubicBezTo>
                  <a:cubicBezTo>
                    <a:pt x="3587" y="4811"/>
                    <a:pt x="3485" y="4632"/>
                    <a:pt x="3559" y="4477"/>
                  </a:cubicBezTo>
                  <a:cubicBezTo>
                    <a:pt x="3604" y="4388"/>
                    <a:pt x="3689" y="4344"/>
                    <a:pt x="3774" y="4344"/>
                  </a:cubicBezTo>
                  <a:close/>
                  <a:moveTo>
                    <a:pt x="4399" y="4727"/>
                  </a:moveTo>
                  <a:lnTo>
                    <a:pt x="5148" y="5339"/>
                  </a:lnTo>
                  <a:lnTo>
                    <a:pt x="4297" y="4952"/>
                  </a:lnTo>
                  <a:cubicBezTo>
                    <a:pt x="4315" y="4924"/>
                    <a:pt x="4333" y="4896"/>
                    <a:pt x="4347" y="4867"/>
                  </a:cubicBezTo>
                  <a:lnTo>
                    <a:pt x="4350" y="4867"/>
                  </a:lnTo>
                  <a:cubicBezTo>
                    <a:pt x="4371" y="4822"/>
                    <a:pt x="4389" y="4772"/>
                    <a:pt x="4399" y="4727"/>
                  </a:cubicBezTo>
                  <a:close/>
                  <a:moveTo>
                    <a:pt x="11668" y="4867"/>
                  </a:moveTo>
                  <a:cubicBezTo>
                    <a:pt x="12111" y="5078"/>
                    <a:pt x="12501" y="5381"/>
                    <a:pt x="12821" y="5757"/>
                  </a:cubicBezTo>
                  <a:cubicBezTo>
                    <a:pt x="12593" y="6122"/>
                    <a:pt x="12299" y="6445"/>
                    <a:pt x="11955" y="6705"/>
                  </a:cubicBezTo>
                  <a:lnTo>
                    <a:pt x="11955" y="6705"/>
                  </a:lnTo>
                  <a:cubicBezTo>
                    <a:pt x="11825" y="6565"/>
                    <a:pt x="11674" y="6442"/>
                    <a:pt x="11510" y="6344"/>
                  </a:cubicBezTo>
                  <a:cubicBezTo>
                    <a:pt x="11337" y="6242"/>
                    <a:pt x="11158" y="6161"/>
                    <a:pt x="10972" y="6095"/>
                  </a:cubicBezTo>
                  <a:lnTo>
                    <a:pt x="11569" y="6052"/>
                  </a:lnTo>
                  <a:cubicBezTo>
                    <a:pt x="11826" y="6025"/>
                    <a:pt x="11802" y="5648"/>
                    <a:pt x="11552" y="5648"/>
                  </a:cubicBezTo>
                  <a:cubicBezTo>
                    <a:pt x="11548" y="5648"/>
                    <a:pt x="11545" y="5648"/>
                    <a:pt x="11541" y="5648"/>
                  </a:cubicBezTo>
                  <a:lnTo>
                    <a:pt x="10662" y="5715"/>
                  </a:lnTo>
                  <a:cubicBezTo>
                    <a:pt x="10901" y="5595"/>
                    <a:pt x="11123" y="5444"/>
                    <a:pt x="11327" y="5265"/>
                  </a:cubicBezTo>
                  <a:cubicBezTo>
                    <a:pt x="11457" y="5149"/>
                    <a:pt x="11573" y="5015"/>
                    <a:pt x="11668" y="4867"/>
                  </a:cubicBezTo>
                  <a:close/>
                  <a:moveTo>
                    <a:pt x="5262" y="402"/>
                  </a:moveTo>
                  <a:cubicBezTo>
                    <a:pt x="5539" y="402"/>
                    <a:pt x="5820" y="454"/>
                    <a:pt x="6091" y="563"/>
                  </a:cubicBezTo>
                  <a:cubicBezTo>
                    <a:pt x="6562" y="767"/>
                    <a:pt x="6907" y="1126"/>
                    <a:pt x="7061" y="1583"/>
                  </a:cubicBezTo>
                  <a:cubicBezTo>
                    <a:pt x="7170" y="1907"/>
                    <a:pt x="7216" y="2329"/>
                    <a:pt x="7199" y="2845"/>
                  </a:cubicBezTo>
                  <a:cubicBezTo>
                    <a:pt x="6935" y="3398"/>
                    <a:pt x="6720" y="3971"/>
                    <a:pt x="6559" y="4558"/>
                  </a:cubicBezTo>
                  <a:cubicBezTo>
                    <a:pt x="6517" y="4713"/>
                    <a:pt x="6638" y="4814"/>
                    <a:pt x="6758" y="4814"/>
                  </a:cubicBezTo>
                  <a:cubicBezTo>
                    <a:pt x="6839" y="4814"/>
                    <a:pt x="6919" y="4768"/>
                    <a:pt x="6949" y="4663"/>
                  </a:cubicBezTo>
                  <a:cubicBezTo>
                    <a:pt x="7290" y="3422"/>
                    <a:pt x="7803" y="2402"/>
                    <a:pt x="8320" y="1938"/>
                  </a:cubicBezTo>
                  <a:cubicBezTo>
                    <a:pt x="8628" y="1658"/>
                    <a:pt x="9029" y="1509"/>
                    <a:pt x="9463" y="1509"/>
                  </a:cubicBezTo>
                  <a:cubicBezTo>
                    <a:pt x="9529" y="1509"/>
                    <a:pt x="9596" y="1513"/>
                    <a:pt x="9664" y="1520"/>
                  </a:cubicBezTo>
                  <a:cubicBezTo>
                    <a:pt x="10754" y="1657"/>
                    <a:pt x="11580" y="2571"/>
                    <a:pt x="11605" y="3672"/>
                  </a:cubicBezTo>
                  <a:cubicBezTo>
                    <a:pt x="11605" y="4185"/>
                    <a:pt x="11411" y="4646"/>
                    <a:pt x="11053" y="4966"/>
                  </a:cubicBezTo>
                  <a:cubicBezTo>
                    <a:pt x="10697" y="5289"/>
                    <a:pt x="10110" y="5571"/>
                    <a:pt x="9344" y="5792"/>
                  </a:cubicBezTo>
                  <a:lnTo>
                    <a:pt x="9326" y="5799"/>
                  </a:lnTo>
                  <a:cubicBezTo>
                    <a:pt x="9135" y="5788"/>
                    <a:pt x="8930" y="5781"/>
                    <a:pt x="8713" y="5781"/>
                  </a:cubicBezTo>
                  <a:cubicBezTo>
                    <a:pt x="8587" y="5781"/>
                    <a:pt x="8456" y="5784"/>
                    <a:pt x="8320" y="5789"/>
                  </a:cubicBezTo>
                  <a:cubicBezTo>
                    <a:pt x="8048" y="5792"/>
                    <a:pt x="8056" y="6194"/>
                    <a:pt x="8318" y="6194"/>
                  </a:cubicBezTo>
                  <a:cubicBezTo>
                    <a:pt x="8323" y="6194"/>
                    <a:pt x="8329" y="6193"/>
                    <a:pt x="8334" y="6193"/>
                  </a:cubicBezTo>
                  <a:cubicBezTo>
                    <a:pt x="8452" y="6189"/>
                    <a:pt x="8586" y="6186"/>
                    <a:pt x="8731" y="6186"/>
                  </a:cubicBezTo>
                  <a:cubicBezTo>
                    <a:pt x="9503" y="6186"/>
                    <a:pt x="10591" y="6272"/>
                    <a:pt x="11295" y="6689"/>
                  </a:cubicBezTo>
                  <a:cubicBezTo>
                    <a:pt x="12160" y="7202"/>
                    <a:pt x="12392" y="8405"/>
                    <a:pt x="11819" y="9372"/>
                  </a:cubicBezTo>
                  <a:cubicBezTo>
                    <a:pt x="11421" y="10044"/>
                    <a:pt x="10735" y="10427"/>
                    <a:pt x="10065" y="10427"/>
                  </a:cubicBezTo>
                  <a:cubicBezTo>
                    <a:pt x="9771" y="10427"/>
                    <a:pt x="9480" y="10354"/>
                    <a:pt x="9217" y="10198"/>
                  </a:cubicBezTo>
                  <a:cubicBezTo>
                    <a:pt x="8471" y="9752"/>
                    <a:pt x="7578" y="8560"/>
                    <a:pt x="7322" y="7965"/>
                  </a:cubicBezTo>
                  <a:cubicBezTo>
                    <a:pt x="7315" y="7951"/>
                    <a:pt x="7308" y="7941"/>
                    <a:pt x="7301" y="7930"/>
                  </a:cubicBezTo>
                  <a:cubicBezTo>
                    <a:pt x="7283" y="7828"/>
                    <a:pt x="7265" y="7726"/>
                    <a:pt x="7244" y="7628"/>
                  </a:cubicBezTo>
                  <a:cubicBezTo>
                    <a:pt x="7221" y="7516"/>
                    <a:pt x="7136" y="7467"/>
                    <a:pt x="7051" y="7467"/>
                  </a:cubicBezTo>
                  <a:cubicBezTo>
                    <a:pt x="6933" y="7467"/>
                    <a:pt x="6814" y="7560"/>
                    <a:pt x="6847" y="7712"/>
                  </a:cubicBezTo>
                  <a:cubicBezTo>
                    <a:pt x="7156" y="9182"/>
                    <a:pt x="7061" y="10430"/>
                    <a:pt x="6829" y="11011"/>
                  </a:cubicBezTo>
                  <a:cubicBezTo>
                    <a:pt x="6559" y="11700"/>
                    <a:pt x="5859" y="12111"/>
                    <a:pt x="5089" y="12111"/>
                  </a:cubicBezTo>
                  <a:cubicBezTo>
                    <a:pt x="4807" y="12111"/>
                    <a:pt x="4526" y="12055"/>
                    <a:pt x="4266" y="11953"/>
                  </a:cubicBezTo>
                  <a:cubicBezTo>
                    <a:pt x="3218" y="11538"/>
                    <a:pt x="2666" y="10444"/>
                    <a:pt x="3035" y="9513"/>
                  </a:cubicBezTo>
                  <a:cubicBezTo>
                    <a:pt x="3214" y="9052"/>
                    <a:pt x="3643" y="8514"/>
                    <a:pt x="4269" y="7951"/>
                  </a:cubicBezTo>
                  <a:cubicBezTo>
                    <a:pt x="4544" y="7835"/>
                    <a:pt x="4800" y="7709"/>
                    <a:pt x="5029" y="7593"/>
                  </a:cubicBezTo>
                  <a:cubicBezTo>
                    <a:pt x="5233" y="7485"/>
                    <a:pt x="5127" y="7207"/>
                    <a:pt x="4943" y="7207"/>
                  </a:cubicBezTo>
                  <a:cubicBezTo>
                    <a:pt x="4911" y="7207"/>
                    <a:pt x="4877" y="7215"/>
                    <a:pt x="4843" y="7234"/>
                  </a:cubicBezTo>
                  <a:cubicBezTo>
                    <a:pt x="3855" y="7749"/>
                    <a:pt x="2954" y="8028"/>
                    <a:pt x="2280" y="8028"/>
                  </a:cubicBezTo>
                  <a:cubicBezTo>
                    <a:pt x="2222" y="8028"/>
                    <a:pt x="2165" y="8026"/>
                    <a:pt x="2110" y="8022"/>
                  </a:cubicBezTo>
                  <a:cubicBezTo>
                    <a:pt x="1632" y="7983"/>
                    <a:pt x="1196" y="7740"/>
                    <a:pt x="883" y="7336"/>
                  </a:cubicBezTo>
                  <a:cubicBezTo>
                    <a:pt x="563" y="6907"/>
                    <a:pt x="408" y="6379"/>
                    <a:pt x="458" y="5848"/>
                  </a:cubicBezTo>
                  <a:cubicBezTo>
                    <a:pt x="540" y="4772"/>
                    <a:pt x="1352" y="3948"/>
                    <a:pt x="2299" y="3948"/>
                  </a:cubicBezTo>
                  <a:cubicBezTo>
                    <a:pt x="2320" y="3948"/>
                    <a:pt x="2342" y="3949"/>
                    <a:pt x="2363" y="3950"/>
                  </a:cubicBezTo>
                  <a:cubicBezTo>
                    <a:pt x="2325" y="3992"/>
                    <a:pt x="2290" y="4041"/>
                    <a:pt x="2265" y="4097"/>
                  </a:cubicBezTo>
                  <a:cubicBezTo>
                    <a:pt x="2046" y="4542"/>
                    <a:pt x="2388" y="5023"/>
                    <a:pt x="2836" y="5023"/>
                  </a:cubicBezTo>
                  <a:cubicBezTo>
                    <a:pt x="2905" y="5023"/>
                    <a:pt x="2977" y="5012"/>
                    <a:pt x="3049" y="4987"/>
                  </a:cubicBezTo>
                  <a:cubicBezTo>
                    <a:pt x="3105" y="4966"/>
                    <a:pt x="3162" y="4938"/>
                    <a:pt x="3214" y="4903"/>
                  </a:cubicBezTo>
                  <a:cubicBezTo>
                    <a:pt x="3327" y="5104"/>
                    <a:pt x="3541" y="5225"/>
                    <a:pt x="3768" y="5225"/>
                  </a:cubicBezTo>
                  <a:cubicBezTo>
                    <a:pt x="3810" y="5225"/>
                    <a:pt x="3854" y="5221"/>
                    <a:pt x="3897" y="5212"/>
                  </a:cubicBezTo>
                  <a:lnTo>
                    <a:pt x="5792" y="6074"/>
                  </a:lnTo>
                  <a:lnTo>
                    <a:pt x="2979" y="6116"/>
                  </a:lnTo>
                  <a:cubicBezTo>
                    <a:pt x="2866" y="6119"/>
                    <a:pt x="2778" y="6207"/>
                    <a:pt x="2778" y="6316"/>
                  </a:cubicBezTo>
                  <a:lnTo>
                    <a:pt x="2778" y="6320"/>
                  </a:lnTo>
                  <a:cubicBezTo>
                    <a:pt x="2782" y="6432"/>
                    <a:pt x="2870" y="6520"/>
                    <a:pt x="2982" y="6520"/>
                  </a:cubicBezTo>
                  <a:lnTo>
                    <a:pt x="2986" y="6520"/>
                  </a:lnTo>
                  <a:lnTo>
                    <a:pt x="6232" y="6471"/>
                  </a:lnTo>
                  <a:lnTo>
                    <a:pt x="5275" y="9576"/>
                  </a:lnTo>
                  <a:cubicBezTo>
                    <a:pt x="5224" y="9734"/>
                    <a:pt x="5348" y="9841"/>
                    <a:pt x="5471" y="9841"/>
                  </a:cubicBezTo>
                  <a:cubicBezTo>
                    <a:pt x="5550" y="9841"/>
                    <a:pt x="5628" y="9797"/>
                    <a:pt x="5658" y="9695"/>
                  </a:cubicBezTo>
                  <a:lnTo>
                    <a:pt x="6618" y="6590"/>
                  </a:lnTo>
                  <a:lnTo>
                    <a:pt x="8239" y="7733"/>
                  </a:lnTo>
                  <a:cubicBezTo>
                    <a:pt x="8279" y="7760"/>
                    <a:pt x="8318" y="7771"/>
                    <a:pt x="8355" y="7771"/>
                  </a:cubicBezTo>
                  <a:cubicBezTo>
                    <a:pt x="8525" y="7771"/>
                    <a:pt x="8647" y="7533"/>
                    <a:pt x="8471" y="7403"/>
                  </a:cubicBezTo>
                  <a:lnTo>
                    <a:pt x="6850" y="6260"/>
                  </a:lnTo>
                  <a:lnTo>
                    <a:pt x="9449" y="4312"/>
                  </a:lnTo>
                  <a:cubicBezTo>
                    <a:pt x="9635" y="4185"/>
                    <a:pt x="9507" y="3941"/>
                    <a:pt x="9337" y="3941"/>
                  </a:cubicBezTo>
                  <a:cubicBezTo>
                    <a:pt x="9295" y="3941"/>
                    <a:pt x="9250" y="3956"/>
                    <a:pt x="9206" y="3992"/>
                  </a:cubicBezTo>
                  <a:lnTo>
                    <a:pt x="6608" y="5940"/>
                  </a:lnTo>
                  <a:lnTo>
                    <a:pt x="5915" y="3907"/>
                  </a:lnTo>
                  <a:cubicBezTo>
                    <a:pt x="5882" y="3810"/>
                    <a:pt x="5806" y="3769"/>
                    <a:pt x="5730" y="3769"/>
                  </a:cubicBezTo>
                  <a:cubicBezTo>
                    <a:pt x="5604" y="3769"/>
                    <a:pt x="5477" y="3880"/>
                    <a:pt x="5532" y="4037"/>
                  </a:cubicBezTo>
                  <a:lnTo>
                    <a:pt x="6052" y="5557"/>
                  </a:lnTo>
                  <a:lnTo>
                    <a:pt x="4104" y="3964"/>
                  </a:lnTo>
                  <a:lnTo>
                    <a:pt x="4104" y="3960"/>
                  </a:lnTo>
                  <a:cubicBezTo>
                    <a:pt x="4324" y="3515"/>
                    <a:pt x="3980" y="3035"/>
                    <a:pt x="3531" y="3035"/>
                  </a:cubicBezTo>
                  <a:cubicBezTo>
                    <a:pt x="3463" y="3035"/>
                    <a:pt x="3392" y="3046"/>
                    <a:pt x="3320" y="3070"/>
                  </a:cubicBezTo>
                  <a:cubicBezTo>
                    <a:pt x="3306" y="3078"/>
                    <a:pt x="3288" y="3081"/>
                    <a:pt x="3274" y="3088"/>
                  </a:cubicBezTo>
                  <a:cubicBezTo>
                    <a:pt x="3246" y="3025"/>
                    <a:pt x="3221" y="2961"/>
                    <a:pt x="3200" y="2902"/>
                  </a:cubicBezTo>
                  <a:cubicBezTo>
                    <a:pt x="3042" y="2445"/>
                    <a:pt x="3095" y="1949"/>
                    <a:pt x="3345" y="1502"/>
                  </a:cubicBezTo>
                  <a:cubicBezTo>
                    <a:pt x="3753" y="804"/>
                    <a:pt x="4493" y="402"/>
                    <a:pt x="5262" y="402"/>
                  </a:cubicBezTo>
                  <a:close/>
                  <a:moveTo>
                    <a:pt x="7803" y="9421"/>
                  </a:moveTo>
                  <a:cubicBezTo>
                    <a:pt x="8173" y="9875"/>
                    <a:pt x="8609" y="10300"/>
                    <a:pt x="9013" y="10543"/>
                  </a:cubicBezTo>
                  <a:cubicBezTo>
                    <a:pt x="9249" y="10684"/>
                    <a:pt x="9509" y="10775"/>
                    <a:pt x="9783" y="10810"/>
                  </a:cubicBezTo>
                  <a:cubicBezTo>
                    <a:pt x="9773" y="11520"/>
                    <a:pt x="9495" y="12245"/>
                    <a:pt x="8947" y="12972"/>
                  </a:cubicBezTo>
                  <a:lnTo>
                    <a:pt x="8947" y="12972"/>
                  </a:lnTo>
                  <a:cubicBezTo>
                    <a:pt x="7953" y="12817"/>
                    <a:pt x="7135" y="12234"/>
                    <a:pt x="6720" y="11883"/>
                  </a:cubicBezTo>
                  <a:cubicBezTo>
                    <a:pt x="6931" y="11679"/>
                    <a:pt x="7097" y="11433"/>
                    <a:pt x="7206" y="11162"/>
                  </a:cubicBezTo>
                  <a:cubicBezTo>
                    <a:pt x="7357" y="10779"/>
                    <a:pt x="7438" y="10255"/>
                    <a:pt x="7445" y="9632"/>
                  </a:cubicBezTo>
                  <a:lnTo>
                    <a:pt x="8060" y="11429"/>
                  </a:lnTo>
                  <a:cubicBezTo>
                    <a:pt x="8093" y="11526"/>
                    <a:pt x="8169" y="11567"/>
                    <a:pt x="8245" y="11567"/>
                  </a:cubicBezTo>
                  <a:cubicBezTo>
                    <a:pt x="8371" y="11567"/>
                    <a:pt x="8498" y="11456"/>
                    <a:pt x="8443" y="11299"/>
                  </a:cubicBezTo>
                  <a:lnTo>
                    <a:pt x="7803" y="9421"/>
                  </a:lnTo>
                  <a:close/>
                  <a:moveTo>
                    <a:pt x="2571" y="10585"/>
                  </a:moveTo>
                  <a:cubicBezTo>
                    <a:pt x="2687" y="11063"/>
                    <a:pt x="2944" y="11499"/>
                    <a:pt x="3313" y="11826"/>
                  </a:cubicBezTo>
                  <a:lnTo>
                    <a:pt x="3162" y="12055"/>
                  </a:lnTo>
                  <a:cubicBezTo>
                    <a:pt x="3091" y="12150"/>
                    <a:pt x="3116" y="12280"/>
                    <a:pt x="3214" y="12343"/>
                  </a:cubicBezTo>
                  <a:cubicBezTo>
                    <a:pt x="3248" y="12366"/>
                    <a:pt x="3286" y="12376"/>
                    <a:pt x="3324" y="12376"/>
                  </a:cubicBezTo>
                  <a:cubicBezTo>
                    <a:pt x="3394" y="12376"/>
                    <a:pt x="3463" y="12340"/>
                    <a:pt x="3499" y="12277"/>
                  </a:cubicBezTo>
                  <a:lnTo>
                    <a:pt x="3629" y="12073"/>
                  </a:lnTo>
                  <a:cubicBezTo>
                    <a:pt x="3981" y="12301"/>
                    <a:pt x="4382" y="12449"/>
                    <a:pt x="4797" y="12495"/>
                  </a:cubicBezTo>
                  <a:cubicBezTo>
                    <a:pt x="4160" y="13018"/>
                    <a:pt x="3373" y="13321"/>
                    <a:pt x="2550" y="13356"/>
                  </a:cubicBezTo>
                  <a:cubicBezTo>
                    <a:pt x="2198" y="12438"/>
                    <a:pt x="2212" y="11443"/>
                    <a:pt x="2571" y="10585"/>
                  </a:cubicBezTo>
                  <a:close/>
                  <a:moveTo>
                    <a:pt x="5266" y="1"/>
                  </a:moveTo>
                  <a:cubicBezTo>
                    <a:pt x="4356" y="1"/>
                    <a:pt x="3479" y="477"/>
                    <a:pt x="2996" y="1305"/>
                  </a:cubicBezTo>
                  <a:cubicBezTo>
                    <a:pt x="2687" y="1854"/>
                    <a:pt x="2627" y="2466"/>
                    <a:pt x="2821" y="3032"/>
                  </a:cubicBezTo>
                  <a:cubicBezTo>
                    <a:pt x="2863" y="3148"/>
                    <a:pt x="2912" y="3264"/>
                    <a:pt x="2968" y="3373"/>
                  </a:cubicBezTo>
                  <a:cubicBezTo>
                    <a:pt x="2965" y="3380"/>
                    <a:pt x="2961" y="3387"/>
                    <a:pt x="2954" y="3394"/>
                  </a:cubicBezTo>
                  <a:cubicBezTo>
                    <a:pt x="2923" y="3464"/>
                    <a:pt x="2901" y="3542"/>
                    <a:pt x="2891" y="3619"/>
                  </a:cubicBezTo>
                  <a:cubicBezTo>
                    <a:pt x="2747" y="3584"/>
                    <a:pt x="2603" y="3559"/>
                    <a:pt x="2451" y="3549"/>
                  </a:cubicBezTo>
                  <a:cubicBezTo>
                    <a:pt x="2398" y="3545"/>
                    <a:pt x="2346" y="3543"/>
                    <a:pt x="2293" y="3543"/>
                  </a:cubicBezTo>
                  <a:cubicBezTo>
                    <a:pt x="1140" y="3543"/>
                    <a:pt x="151" y="4528"/>
                    <a:pt x="53" y="5817"/>
                  </a:cubicBezTo>
                  <a:cubicBezTo>
                    <a:pt x="0" y="6446"/>
                    <a:pt x="180" y="7076"/>
                    <a:pt x="563" y="7579"/>
                  </a:cubicBezTo>
                  <a:cubicBezTo>
                    <a:pt x="946" y="8078"/>
                    <a:pt x="1484" y="8377"/>
                    <a:pt x="2079" y="8422"/>
                  </a:cubicBezTo>
                  <a:cubicBezTo>
                    <a:pt x="2149" y="8426"/>
                    <a:pt x="2216" y="8430"/>
                    <a:pt x="2286" y="8430"/>
                  </a:cubicBezTo>
                  <a:cubicBezTo>
                    <a:pt x="2659" y="8422"/>
                    <a:pt x="3028" y="8366"/>
                    <a:pt x="3387" y="8261"/>
                  </a:cubicBezTo>
                  <a:lnTo>
                    <a:pt x="3387" y="8261"/>
                  </a:lnTo>
                  <a:cubicBezTo>
                    <a:pt x="3084" y="8598"/>
                    <a:pt x="2810" y="8978"/>
                    <a:pt x="2659" y="9365"/>
                  </a:cubicBezTo>
                  <a:cubicBezTo>
                    <a:pt x="2606" y="9495"/>
                    <a:pt x="2567" y="9632"/>
                    <a:pt x="2543" y="9773"/>
                  </a:cubicBezTo>
                  <a:cubicBezTo>
                    <a:pt x="1790" y="10912"/>
                    <a:pt x="1688" y="12364"/>
                    <a:pt x="2226" y="13641"/>
                  </a:cubicBezTo>
                  <a:cubicBezTo>
                    <a:pt x="2258" y="13718"/>
                    <a:pt x="2332" y="13764"/>
                    <a:pt x="2413" y="13764"/>
                  </a:cubicBezTo>
                  <a:lnTo>
                    <a:pt x="2416" y="13764"/>
                  </a:lnTo>
                  <a:cubicBezTo>
                    <a:pt x="3559" y="13750"/>
                    <a:pt x="4635" y="13286"/>
                    <a:pt x="5381" y="12495"/>
                  </a:cubicBezTo>
                  <a:cubicBezTo>
                    <a:pt x="5743" y="12452"/>
                    <a:pt x="6087" y="12333"/>
                    <a:pt x="6393" y="12136"/>
                  </a:cubicBezTo>
                  <a:cubicBezTo>
                    <a:pt x="6833" y="12519"/>
                    <a:pt x="7807" y="13244"/>
                    <a:pt x="9013" y="13384"/>
                  </a:cubicBezTo>
                  <a:cubicBezTo>
                    <a:pt x="9022" y="13386"/>
                    <a:pt x="9032" y="13386"/>
                    <a:pt x="9041" y="13386"/>
                  </a:cubicBezTo>
                  <a:cubicBezTo>
                    <a:pt x="9099" y="13386"/>
                    <a:pt x="9156" y="13359"/>
                    <a:pt x="9192" y="13310"/>
                  </a:cubicBezTo>
                  <a:cubicBezTo>
                    <a:pt x="9839" y="12487"/>
                    <a:pt x="10170" y="11651"/>
                    <a:pt x="10180" y="10824"/>
                  </a:cubicBezTo>
                  <a:cubicBezTo>
                    <a:pt x="10947" y="10782"/>
                    <a:pt x="11714" y="10335"/>
                    <a:pt x="12164" y="9576"/>
                  </a:cubicBezTo>
                  <a:cubicBezTo>
                    <a:pt x="12663" y="8739"/>
                    <a:pt x="12646" y="7744"/>
                    <a:pt x="12199" y="7026"/>
                  </a:cubicBezTo>
                  <a:cubicBezTo>
                    <a:pt x="12621" y="6706"/>
                    <a:pt x="12976" y="6302"/>
                    <a:pt x="13240" y="5841"/>
                  </a:cubicBezTo>
                  <a:cubicBezTo>
                    <a:pt x="13282" y="5768"/>
                    <a:pt x="13278" y="5680"/>
                    <a:pt x="13226" y="5613"/>
                  </a:cubicBezTo>
                  <a:cubicBezTo>
                    <a:pt x="12860" y="5145"/>
                    <a:pt x="12389" y="4765"/>
                    <a:pt x="11854" y="4509"/>
                  </a:cubicBezTo>
                  <a:cubicBezTo>
                    <a:pt x="11960" y="4241"/>
                    <a:pt x="12013" y="3957"/>
                    <a:pt x="12013" y="3672"/>
                  </a:cubicBezTo>
                  <a:cubicBezTo>
                    <a:pt x="11988" y="2367"/>
                    <a:pt x="11003" y="1277"/>
                    <a:pt x="9706" y="1119"/>
                  </a:cubicBezTo>
                  <a:cubicBezTo>
                    <a:pt x="9623" y="1110"/>
                    <a:pt x="9540" y="1106"/>
                    <a:pt x="9459" y="1106"/>
                  </a:cubicBezTo>
                  <a:cubicBezTo>
                    <a:pt x="8929" y="1106"/>
                    <a:pt x="8437" y="1292"/>
                    <a:pt x="8053" y="1639"/>
                  </a:cubicBezTo>
                  <a:cubicBezTo>
                    <a:pt x="7877" y="1801"/>
                    <a:pt x="7722" y="1980"/>
                    <a:pt x="7589" y="2177"/>
                  </a:cubicBezTo>
                  <a:cubicBezTo>
                    <a:pt x="7571" y="1931"/>
                    <a:pt x="7522" y="1689"/>
                    <a:pt x="7445" y="1453"/>
                  </a:cubicBezTo>
                  <a:cubicBezTo>
                    <a:pt x="7255" y="887"/>
                    <a:pt x="6829" y="440"/>
                    <a:pt x="6253" y="194"/>
                  </a:cubicBezTo>
                  <a:cubicBezTo>
                    <a:pt x="5931" y="63"/>
                    <a:pt x="5596" y="1"/>
                    <a:pt x="52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329" name="Google Shape;20329;p141"/>
          <p:cNvGrpSpPr/>
          <p:nvPr/>
        </p:nvGrpSpPr>
        <p:grpSpPr>
          <a:xfrm>
            <a:off x="1137555" y="3500562"/>
            <a:ext cx="317564" cy="360972"/>
            <a:chOff x="1137555" y="3348162"/>
            <a:chExt cx="317564" cy="360972"/>
          </a:xfrm>
        </p:grpSpPr>
        <p:sp>
          <p:nvSpPr>
            <p:cNvPr id="20330" name="Google Shape;20330;p141"/>
            <p:cNvSpPr/>
            <p:nvPr/>
          </p:nvSpPr>
          <p:spPr>
            <a:xfrm>
              <a:off x="1240597" y="3370338"/>
              <a:ext cx="197852" cy="333449"/>
            </a:xfrm>
            <a:custGeom>
              <a:avLst/>
              <a:gdLst/>
              <a:ahLst/>
              <a:cxnLst/>
              <a:rect l="l" t="t" r="r" b="b"/>
              <a:pathLst>
                <a:path w="7548" h="12721" extrusionOk="0">
                  <a:moveTo>
                    <a:pt x="2164" y="0"/>
                  </a:moveTo>
                  <a:cubicBezTo>
                    <a:pt x="2115" y="0"/>
                    <a:pt x="2065" y="2"/>
                    <a:pt x="2016" y="5"/>
                  </a:cubicBezTo>
                  <a:cubicBezTo>
                    <a:pt x="869" y="82"/>
                    <a:pt x="1" y="1085"/>
                    <a:pt x="1" y="2231"/>
                  </a:cubicBezTo>
                  <a:lnTo>
                    <a:pt x="1" y="12721"/>
                  </a:lnTo>
                  <a:lnTo>
                    <a:pt x="4315" y="12721"/>
                  </a:lnTo>
                  <a:lnTo>
                    <a:pt x="4315" y="7548"/>
                  </a:lnTo>
                  <a:cubicBezTo>
                    <a:pt x="4315" y="7428"/>
                    <a:pt x="4410" y="7330"/>
                    <a:pt x="4530" y="7330"/>
                  </a:cubicBezTo>
                  <a:lnTo>
                    <a:pt x="6038" y="7330"/>
                  </a:lnTo>
                  <a:cubicBezTo>
                    <a:pt x="6872" y="7330"/>
                    <a:pt x="7547" y="6655"/>
                    <a:pt x="7547" y="5821"/>
                  </a:cubicBezTo>
                  <a:lnTo>
                    <a:pt x="7547" y="3019"/>
                  </a:lnTo>
                  <a:cubicBezTo>
                    <a:pt x="7547" y="2536"/>
                    <a:pt x="7153" y="2157"/>
                    <a:pt x="6681" y="2157"/>
                  </a:cubicBezTo>
                  <a:cubicBezTo>
                    <a:pt x="6655" y="2157"/>
                    <a:pt x="6628" y="2158"/>
                    <a:pt x="6601" y="2161"/>
                  </a:cubicBezTo>
                  <a:cubicBezTo>
                    <a:pt x="6155" y="2206"/>
                    <a:pt x="5824" y="2607"/>
                    <a:pt x="5824" y="3057"/>
                  </a:cubicBezTo>
                  <a:lnTo>
                    <a:pt x="5824" y="5178"/>
                  </a:lnTo>
                  <a:cubicBezTo>
                    <a:pt x="5824" y="5413"/>
                    <a:pt x="5631" y="5607"/>
                    <a:pt x="5395" y="5607"/>
                  </a:cubicBezTo>
                  <a:lnTo>
                    <a:pt x="4530" y="5607"/>
                  </a:lnTo>
                  <a:cubicBezTo>
                    <a:pt x="4410" y="5607"/>
                    <a:pt x="4315" y="5512"/>
                    <a:pt x="4315" y="5392"/>
                  </a:cubicBezTo>
                  <a:lnTo>
                    <a:pt x="4315" y="2157"/>
                  </a:lnTo>
                  <a:cubicBezTo>
                    <a:pt x="4315" y="959"/>
                    <a:pt x="3343" y="0"/>
                    <a:pt x="2164" y="0"/>
                  </a:cubicBez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1" name="Google Shape;20331;p141"/>
            <p:cNvSpPr/>
            <p:nvPr/>
          </p:nvSpPr>
          <p:spPr>
            <a:xfrm>
              <a:off x="1155904" y="3370391"/>
              <a:ext cx="158376" cy="333397"/>
            </a:xfrm>
            <a:custGeom>
              <a:avLst/>
              <a:gdLst/>
              <a:ahLst/>
              <a:cxnLst/>
              <a:rect l="l" t="t" r="r" b="b"/>
              <a:pathLst>
                <a:path w="6042" h="12719" extrusionOk="0">
                  <a:moveTo>
                    <a:pt x="5384" y="1"/>
                  </a:moveTo>
                  <a:cubicBezTo>
                    <a:pt x="5211" y="1"/>
                    <a:pt x="5039" y="21"/>
                    <a:pt x="4870" y="63"/>
                  </a:cubicBezTo>
                  <a:cubicBezTo>
                    <a:pt x="3893" y="302"/>
                    <a:pt x="3235" y="1223"/>
                    <a:pt x="3235" y="2229"/>
                  </a:cubicBezTo>
                  <a:lnTo>
                    <a:pt x="3235" y="8840"/>
                  </a:lnTo>
                  <a:cubicBezTo>
                    <a:pt x="3235" y="8959"/>
                    <a:pt x="3137" y="9054"/>
                    <a:pt x="3017" y="9054"/>
                  </a:cubicBezTo>
                  <a:lnTo>
                    <a:pt x="2156" y="9054"/>
                  </a:lnTo>
                  <a:cubicBezTo>
                    <a:pt x="1917" y="9054"/>
                    <a:pt x="1727" y="8861"/>
                    <a:pt x="1727" y="8625"/>
                  </a:cubicBezTo>
                  <a:lnTo>
                    <a:pt x="1727" y="4782"/>
                  </a:lnTo>
                  <a:cubicBezTo>
                    <a:pt x="1727" y="4328"/>
                    <a:pt x="1396" y="3927"/>
                    <a:pt x="946" y="3885"/>
                  </a:cubicBezTo>
                  <a:cubicBezTo>
                    <a:pt x="918" y="3882"/>
                    <a:pt x="889" y="3881"/>
                    <a:pt x="861" y="3881"/>
                  </a:cubicBezTo>
                  <a:cubicBezTo>
                    <a:pt x="392" y="3881"/>
                    <a:pt x="0" y="4262"/>
                    <a:pt x="0" y="4743"/>
                  </a:cubicBezTo>
                  <a:lnTo>
                    <a:pt x="0" y="9272"/>
                  </a:lnTo>
                  <a:cubicBezTo>
                    <a:pt x="0" y="10102"/>
                    <a:pt x="675" y="10781"/>
                    <a:pt x="1509" y="10781"/>
                  </a:cubicBezTo>
                  <a:lnTo>
                    <a:pt x="3017" y="10781"/>
                  </a:lnTo>
                  <a:cubicBezTo>
                    <a:pt x="3137" y="10781"/>
                    <a:pt x="3232" y="10876"/>
                    <a:pt x="3232" y="10995"/>
                  </a:cubicBezTo>
                  <a:lnTo>
                    <a:pt x="3232" y="12719"/>
                  </a:lnTo>
                  <a:lnTo>
                    <a:pt x="4526" y="12719"/>
                  </a:lnTo>
                  <a:lnTo>
                    <a:pt x="4526" y="2229"/>
                  </a:lnTo>
                  <a:cubicBezTo>
                    <a:pt x="4529" y="1255"/>
                    <a:pt x="5152" y="390"/>
                    <a:pt x="6041" y="102"/>
                  </a:cubicBezTo>
                  <a:cubicBezTo>
                    <a:pt x="5828" y="34"/>
                    <a:pt x="5606" y="1"/>
                    <a:pt x="5384" y="1"/>
                  </a:cubicBezTo>
                  <a:close/>
                </a:path>
              </a:pathLst>
            </a:custGeom>
            <a:solidFill>
              <a:srgbClr val="BED0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2" name="Google Shape;20332;p141"/>
            <p:cNvSpPr/>
            <p:nvPr/>
          </p:nvSpPr>
          <p:spPr>
            <a:xfrm>
              <a:off x="1184187" y="3472855"/>
              <a:ext cx="28231" cy="134890"/>
            </a:xfrm>
            <a:custGeom>
              <a:avLst/>
              <a:gdLst/>
              <a:ahLst/>
              <a:cxnLst/>
              <a:rect l="l" t="t" r="r" b="b"/>
              <a:pathLst>
                <a:path w="1077" h="5146" extrusionOk="0">
                  <a:moveTo>
                    <a:pt x="1" y="1"/>
                  </a:moveTo>
                  <a:lnTo>
                    <a:pt x="1" y="4498"/>
                  </a:lnTo>
                  <a:cubicBezTo>
                    <a:pt x="1" y="4857"/>
                    <a:pt x="289" y="5145"/>
                    <a:pt x="648" y="5145"/>
                  </a:cubicBezTo>
                  <a:lnTo>
                    <a:pt x="1077" y="5145"/>
                  </a:lnTo>
                  <a:cubicBezTo>
                    <a:pt x="838" y="5145"/>
                    <a:pt x="648" y="4952"/>
                    <a:pt x="648" y="4716"/>
                  </a:cubicBezTo>
                  <a:lnTo>
                    <a:pt x="648" y="834"/>
                  </a:lnTo>
                  <a:cubicBezTo>
                    <a:pt x="644" y="440"/>
                    <a:pt x="380" y="99"/>
                    <a:pt x="1" y="1"/>
                  </a:cubicBez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3" name="Google Shape;20333;p141"/>
            <p:cNvSpPr/>
            <p:nvPr/>
          </p:nvSpPr>
          <p:spPr>
            <a:xfrm>
              <a:off x="1381908" y="3427691"/>
              <a:ext cx="28309" cy="89542"/>
            </a:xfrm>
            <a:custGeom>
              <a:avLst/>
              <a:gdLst/>
              <a:ahLst/>
              <a:cxnLst/>
              <a:rect l="l" t="t" r="r" b="b"/>
              <a:pathLst>
                <a:path w="1080" h="3416" extrusionOk="0">
                  <a:moveTo>
                    <a:pt x="1080" y="1"/>
                  </a:moveTo>
                  <a:cubicBezTo>
                    <a:pt x="700" y="96"/>
                    <a:pt x="433" y="440"/>
                    <a:pt x="433" y="831"/>
                  </a:cubicBezTo>
                  <a:lnTo>
                    <a:pt x="433" y="2986"/>
                  </a:lnTo>
                  <a:cubicBezTo>
                    <a:pt x="433" y="3222"/>
                    <a:pt x="240" y="3415"/>
                    <a:pt x="0" y="3415"/>
                  </a:cubicBezTo>
                  <a:lnTo>
                    <a:pt x="433" y="3415"/>
                  </a:lnTo>
                  <a:cubicBezTo>
                    <a:pt x="788" y="3415"/>
                    <a:pt x="1076" y="3127"/>
                    <a:pt x="1080" y="2772"/>
                  </a:cubicBezTo>
                  <a:lnTo>
                    <a:pt x="1080" y="1"/>
                  </a:lnTo>
                  <a:close/>
                </a:path>
              </a:pathLst>
            </a:custGeom>
            <a:solidFill>
              <a:srgbClr val="BED0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4" name="Google Shape;20334;p141"/>
            <p:cNvSpPr/>
            <p:nvPr/>
          </p:nvSpPr>
          <p:spPr>
            <a:xfrm>
              <a:off x="1137555" y="3348162"/>
              <a:ext cx="317564" cy="360972"/>
            </a:xfrm>
            <a:custGeom>
              <a:avLst/>
              <a:gdLst/>
              <a:ahLst/>
              <a:cxnLst/>
              <a:rect l="l" t="t" r="r" b="b"/>
              <a:pathLst>
                <a:path w="12115" h="13771" extrusionOk="0">
                  <a:moveTo>
                    <a:pt x="1562" y="4930"/>
                  </a:moveTo>
                  <a:cubicBezTo>
                    <a:pt x="1927" y="4930"/>
                    <a:pt x="2223" y="5226"/>
                    <a:pt x="2223" y="5591"/>
                  </a:cubicBezTo>
                  <a:lnTo>
                    <a:pt x="2223" y="9470"/>
                  </a:lnTo>
                  <a:cubicBezTo>
                    <a:pt x="2223" y="9822"/>
                    <a:pt x="2508" y="10103"/>
                    <a:pt x="2856" y="10103"/>
                  </a:cubicBezTo>
                  <a:lnTo>
                    <a:pt x="3731" y="10103"/>
                  </a:lnTo>
                  <a:lnTo>
                    <a:pt x="3731" y="11425"/>
                  </a:lnTo>
                  <a:lnTo>
                    <a:pt x="2209" y="11425"/>
                  </a:lnTo>
                  <a:cubicBezTo>
                    <a:pt x="1488" y="11425"/>
                    <a:pt x="901" y="10838"/>
                    <a:pt x="901" y="10117"/>
                  </a:cubicBezTo>
                  <a:lnTo>
                    <a:pt x="901" y="5591"/>
                  </a:lnTo>
                  <a:cubicBezTo>
                    <a:pt x="901" y="5226"/>
                    <a:pt x="1196" y="4930"/>
                    <a:pt x="1562" y="4930"/>
                  </a:cubicBezTo>
                  <a:close/>
                  <a:moveTo>
                    <a:pt x="6089" y="1"/>
                  </a:moveTo>
                  <a:cubicBezTo>
                    <a:pt x="5988" y="1"/>
                    <a:pt x="5887" y="69"/>
                    <a:pt x="5887" y="204"/>
                  </a:cubicBezTo>
                  <a:lnTo>
                    <a:pt x="5887" y="658"/>
                  </a:lnTo>
                  <a:cubicBezTo>
                    <a:pt x="5405" y="696"/>
                    <a:pt x="4944" y="890"/>
                    <a:pt x="4572" y="1203"/>
                  </a:cubicBezTo>
                  <a:lnTo>
                    <a:pt x="4238" y="869"/>
                  </a:lnTo>
                  <a:cubicBezTo>
                    <a:pt x="4193" y="822"/>
                    <a:pt x="4143" y="803"/>
                    <a:pt x="4095" y="803"/>
                  </a:cubicBezTo>
                  <a:cubicBezTo>
                    <a:pt x="3938" y="803"/>
                    <a:pt x="3802" y="1008"/>
                    <a:pt x="3953" y="1154"/>
                  </a:cubicBezTo>
                  <a:lnTo>
                    <a:pt x="4287" y="1488"/>
                  </a:lnTo>
                  <a:cubicBezTo>
                    <a:pt x="3974" y="1860"/>
                    <a:pt x="3781" y="2317"/>
                    <a:pt x="3742" y="2803"/>
                  </a:cubicBezTo>
                  <a:lnTo>
                    <a:pt x="3288" y="2803"/>
                  </a:lnTo>
                  <a:cubicBezTo>
                    <a:pt x="3017" y="2803"/>
                    <a:pt x="3017" y="3207"/>
                    <a:pt x="3288" y="3207"/>
                  </a:cubicBezTo>
                  <a:lnTo>
                    <a:pt x="3731" y="3207"/>
                  </a:lnTo>
                  <a:lnTo>
                    <a:pt x="3731" y="4529"/>
                  </a:lnTo>
                  <a:lnTo>
                    <a:pt x="3288" y="4529"/>
                  </a:lnTo>
                  <a:cubicBezTo>
                    <a:pt x="3017" y="4529"/>
                    <a:pt x="3017" y="4934"/>
                    <a:pt x="3288" y="4934"/>
                  </a:cubicBezTo>
                  <a:lnTo>
                    <a:pt x="3731" y="4934"/>
                  </a:lnTo>
                  <a:lnTo>
                    <a:pt x="3731" y="6252"/>
                  </a:lnTo>
                  <a:lnTo>
                    <a:pt x="3288" y="6252"/>
                  </a:lnTo>
                  <a:cubicBezTo>
                    <a:pt x="3017" y="6252"/>
                    <a:pt x="3017" y="6657"/>
                    <a:pt x="3288" y="6657"/>
                  </a:cubicBezTo>
                  <a:lnTo>
                    <a:pt x="3731" y="6657"/>
                  </a:lnTo>
                  <a:lnTo>
                    <a:pt x="3731" y="7979"/>
                  </a:lnTo>
                  <a:lnTo>
                    <a:pt x="3288" y="7979"/>
                  </a:lnTo>
                  <a:cubicBezTo>
                    <a:pt x="3017" y="7979"/>
                    <a:pt x="3017" y="8383"/>
                    <a:pt x="3288" y="8383"/>
                  </a:cubicBezTo>
                  <a:lnTo>
                    <a:pt x="3731" y="8383"/>
                  </a:lnTo>
                  <a:lnTo>
                    <a:pt x="3731" y="9702"/>
                  </a:lnTo>
                  <a:lnTo>
                    <a:pt x="2856" y="9702"/>
                  </a:lnTo>
                  <a:cubicBezTo>
                    <a:pt x="2729" y="9702"/>
                    <a:pt x="2627" y="9600"/>
                    <a:pt x="2627" y="9473"/>
                  </a:cubicBezTo>
                  <a:lnTo>
                    <a:pt x="2627" y="9027"/>
                  </a:lnTo>
                  <a:lnTo>
                    <a:pt x="2856" y="9027"/>
                  </a:lnTo>
                  <a:cubicBezTo>
                    <a:pt x="2968" y="9027"/>
                    <a:pt x="3056" y="8939"/>
                    <a:pt x="3056" y="8826"/>
                  </a:cubicBezTo>
                  <a:cubicBezTo>
                    <a:pt x="3056" y="8714"/>
                    <a:pt x="2968" y="8626"/>
                    <a:pt x="2856" y="8626"/>
                  </a:cubicBezTo>
                  <a:lnTo>
                    <a:pt x="2627" y="8626"/>
                  </a:lnTo>
                  <a:lnTo>
                    <a:pt x="2627" y="7518"/>
                  </a:lnTo>
                  <a:lnTo>
                    <a:pt x="2856" y="7518"/>
                  </a:lnTo>
                  <a:cubicBezTo>
                    <a:pt x="2968" y="7518"/>
                    <a:pt x="3056" y="7427"/>
                    <a:pt x="3056" y="7314"/>
                  </a:cubicBezTo>
                  <a:cubicBezTo>
                    <a:pt x="3056" y="7205"/>
                    <a:pt x="2968" y="7114"/>
                    <a:pt x="2856" y="7114"/>
                  </a:cubicBezTo>
                  <a:lnTo>
                    <a:pt x="2627" y="7114"/>
                  </a:lnTo>
                  <a:lnTo>
                    <a:pt x="2627" y="6006"/>
                  </a:lnTo>
                  <a:lnTo>
                    <a:pt x="2856" y="6006"/>
                  </a:lnTo>
                  <a:cubicBezTo>
                    <a:pt x="2968" y="6006"/>
                    <a:pt x="3056" y="5918"/>
                    <a:pt x="3056" y="5806"/>
                  </a:cubicBezTo>
                  <a:cubicBezTo>
                    <a:pt x="3056" y="5693"/>
                    <a:pt x="2968" y="5605"/>
                    <a:pt x="2856" y="5605"/>
                  </a:cubicBezTo>
                  <a:lnTo>
                    <a:pt x="2627" y="5605"/>
                  </a:lnTo>
                  <a:lnTo>
                    <a:pt x="2627" y="5591"/>
                  </a:lnTo>
                  <a:cubicBezTo>
                    <a:pt x="2627" y="5081"/>
                    <a:pt x="2265" y="4642"/>
                    <a:pt x="1766" y="4547"/>
                  </a:cubicBezTo>
                  <a:lnTo>
                    <a:pt x="1766" y="4297"/>
                  </a:lnTo>
                  <a:cubicBezTo>
                    <a:pt x="1766" y="4162"/>
                    <a:pt x="1665" y="4094"/>
                    <a:pt x="1563" y="4094"/>
                  </a:cubicBezTo>
                  <a:cubicBezTo>
                    <a:pt x="1462" y="4094"/>
                    <a:pt x="1361" y="4162"/>
                    <a:pt x="1361" y="4297"/>
                  </a:cubicBezTo>
                  <a:lnTo>
                    <a:pt x="1361" y="4547"/>
                  </a:lnTo>
                  <a:cubicBezTo>
                    <a:pt x="862" y="4642"/>
                    <a:pt x="500" y="5081"/>
                    <a:pt x="500" y="5591"/>
                  </a:cubicBezTo>
                  <a:lnTo>
                    <a:pt x="500" y="5605"/>
                  </a:lnTo>
                  <a:lnTo>
                    <a:pt x="268" y="5605"/>
                  </a:lnTo>
                  <a:cubicBezTo>
                    <a:pt x="0" y="5605"/>
                    <a:pt x="0" y="6006"/>
                    <a:pt x="268" y="6006"/>
                  </a:cubicBezTo>
                  <a:lnTo>
                    <a:pt x="500" y="6006"/>
                  </a:lnTo>
                  <a:lnTo>
                    <a:pt x="500" y="7114"/>
                  </a:lnTo>
                  <a:lnTo>
                    <a:pt x="268" y="7114"/>
                  </a:lnTo>
                  <a:cubicBezTo>
                    <a:pt x="0" y="7114"/>
                    <a:pt x="0" y="7518"/>
                    <a:pt x="268" y="7518"/>
                  </a:cubicBezTo>
                  <a:lnTo>
                    <a:pt x="500" y="7518"/>
                  </a:lnTo>
                  <a:lnTo>
                    <a:pt x="500" y="8622"/>
                  </a:lnTo>
                  <a:lnTo>
                    <a:pt x="268" y="8622"/>
                  </a:lnTo>
                  <a:cubicBezTo>
                    <a:pt x="0" y="8622"/>
                    <a:pt x="0" y="9027"/>
                    <a:pt x="268" y="9027"/>
                  </a:cubicBezTo>
                  <a:lnTo>
                    <a:pt x="500" y="9027"/>
                  </a:lnTo>
                  <a:lnTo>
                    <a:pt x="500" y="10120"/>
                  </a:lnTo>
                  <a:lnTo>
                    <a:pt x="500" y="10134"/>
                  </a:lnTo>
                  <a:lnTo>
                    <a:pt x="268" y="10134"/>
                  </a:lnTo>
                  <a:cubicBezTo>
                    <a:pt x="0" y="10134"/>
                    <a:pt x="0" y="10535"/>
                    <a:pt x="268" y="10535"/>
                  </a:cubicBezTo>
                  <a:lnTo>
                    <a:pt x="549" y="10535"/>
                  </a:lnTo>
                  <a:cubicBezTo>
                    <a:pt x="742" y="11295"/>
                    <a:pt x="1425" y="11829"/>
                    <a:pt x="2209" y="11829"/>
                  </a:cubicBezTo>
                  <a:lnTo>
                    <a:pt x="3731" y="11829"/>
                  </a:lnTo>
                  <a:lnTo>
                    <a:pt x="3731" y="13567"/>
                  </a:lnTo>
                  <a:cubicBezTo>
                    <a:pt x="3731" y="13679"/>
                    <a:pt x="3823" y="13770"/>
                    <a:pt x="3935" y="13770"/>
                  </a:cubicBezTo>
                  <a:cubicBezTo>
                    <a:pt x="4044" y="13770"/>
                    <a:pt x="4136" y="13679"/>
                    <a:pt x="4136" y="13567"/>
                  </a:cubicBezTo>
                  <a:lnTo>
                    <a:pt x="4136" y="3003"/>
                  </a:lnTo>
                  <a:cubicBezTo>
                    <a:pt x="4136" y="1924"/>
                    <a:pt x="5011" y="1048"/>
                    <a:pt x="6091" y="1048"/>
                  </a:cubicBezTo>
                  <a:cubicBezTo>
                    <a:pt x="7170" y="1048"/>
                    <a:pt x="8042" y="1924"/>
                    <a:pt x="8042" y="3003"/>
                  </a:cubicBezTo>
                  <a:lnTo>
                    <a:pt x="8042" y="6667"/>
                  </a:lnTo>
                  <a:cubicBezTo>
                    <a:pt x="8042" y="6780"/>
                    <a:pt x="8134" y="6871"/>
                    <a:pt x="8246" y="6871"/>
                  </a:cubicBezTo>
                  <a:cubicBezTo>
                    <a:pt x="8355" y="6871"/>
                    <a:pt x="8447" y="6780"/>
                    <a:pt x="8447" y="6667"/>
                  </a:cubicBezTo>
                  <a:lnTo>
                    <a:pt x="8447" y="6653"/>
                  </a:lnTo>
                  <a:lnTo>
                    <a:pt x="9322" y="6653"/>
                  </a:lnTo>
                  <a:cubicBezTo>
                    <a:pt x="9674" y="6653"/>
                    <a:pt x="9955" y="6372"/>
                    <a:pt x="9955" y="6020"/>
                  </a:cubicBezTo>
                  <a:lnTo>
                    <a:pt x="9955" y="3868"/>
                  </a:lnTo>
                  <a:cubicBezTo>
                    <a:pt x="9955" y="3502"/>
                    <a:pt x="10251" y="3207"/>
                    <a:pt x="10617" y="3207"/>
                  </a:cubicBezTo>
                  <a:cubicBezTo>
                    <a:pt x="10982" y="3207"/>
                    <a:pt x="11278" y="3502"/>
                    <a:pt x="11278" y="3868"/>
                  </a:cubicBezTo>
                  <a:lnTo>
                    <a:pt x="11278" y="6671"/>
                  </a:lnTo>
                  <a:cubicBezTo>
                    <a:pt x="11278" y="7392"/>
                    <a:pt x="10694" y="7979"/>
                    <a:pt x="9969" y="7979"/>
                  </a:cubicBezTo>
                  <a:lnTo>
                    <a:pt x="8447" y="7979"/>
                  </a:lnTo>
                  <a:lnTo>
                    <a:pt x="8447" y="7532"/>
                  </a:lnTo>
                  <a:cubicBezTo>
                    <a:pt x="8447" y="7399"/>
                    <a:pt x="8347" y="7332"/>
                    <a:pt x="8246" y="7332"/>
                  </a:cubicBezTo>
                  <a:cubicBezTo>
                    <a:pt x="8146" y="7332"/>
                    <a:pt x="8046" y="7399"/>
                    <a:pt x="8046" y="7532"/>
                  </a:cubicBezTo>
                  <a:lnTo>
                    <a:pt x="8046" y="13570"/>
                  </a:lnTo>
                  <a:cubicBezTo>
                    <a:pt x="8046" y="13683"/>
                    <a:pt x="8134" y="13770"/>
                    <a:pt x="8246" y="13770"/>
                  </a:cubicBezTo>
                  <a:cubicBezTo>
                    <a:pt x="8359" y="13770"/>
                    <a:pt x="8447" y="13683"/>
                    <a:pt x="8447" y="13570"/>
                  </a:cubicBezTo>
                  <a:lnTo>
                    <a:pt x="8447" y="11829"/>
                  </a:lnTo>
                  <a:lnTo>
                    <a:pt x="8893" y="11829"/>
                  </a:lnTo>
                  <a:cubicBezTo>
                    <a:pt x="9006" y="11829"/>
                    <a:pt x="9094" y="11738"/>
                    <a:pt x="9094" y="11629"/>
                  </a:cubicBezTo>
                  <a:cubicBezTo>
                    <a:pt x="9094" y="11516"/>
                    <a:pt x="9006" y="11425"/>
                    <a:pt x="8893" y="11425"/>
                  </a:cubicBezTo>
                  <a:lnTo>
                    <a:pt x="8447" y="11425"/>
                  </a:lnTo>
                  <a:lnTo>
                    <a:pt x="8447" y="10106"/>
                  </a:lnTo>
                  <a:lnTo>
                    <a:pt x="8893" y="10106"/>
                  </a:lnTo>
                  <a:cubicBezTo>
                    <a:pt x="9006" y="10106"/>
                    <a:pt x="9094" y="10015"/>
                    <a:pt x="9094" y="9906"/>
                  </a:cubicBezTo>
                  <a:cubicBezTo>
                    <a:pt x="9094" y="9793"/>
                    <a:pt x="9006" y="9702"/>
                    <a:pt x="8893" y="9702"/>
                  </a:cubicBezTo>
                  <a:lnTo>
                    <a:pt x="8447" y="9702"/>
                  </a:lnTo>
                  <a:lnTo>
                    <a:pt x="8447" y="8383"/>
                  </a:lnTo>
                  <a:lnTo>
                    <a:pt x="9969" y="8383"/>
                  </a:lnTo>
                  <a:cubicBezTo>
                    <a:pt x="10669" y="8380"/>
                    <a:pt x="11299" y="7954"/>
                    <a:pt x="11559" y="7304"/>
                  </a:cubicBezTo>
                  <a:lnTo>
                    <a:pt x="11911" y="7304"/>
                  </a:lnTo>
                  <a:cubicBezTo>
                    <a:pt x="12023" y="7304"/>
                    <a:pt x="12115" y="7212"/>
                    <a:pt x="12115" y="7103"/>
                  </a:cubicBezTo>
                  <a:cubicBezTo>
                    <a:pt x="12115" y="6991"/>
                    <a:pt x="12023" y="6899"/>
                    <a:pt x="11911" y="6899"/>
                  </a:cubicBezTo>
                  <a:lnTo>
                    <a:pt x="11668" y="6899"/>
                  </a:lnTo>
                  <a:cubicBezTo>
                    <a:pt x="11675" y="6826"/>
                    <a:pt x="11682" y="6748"/>
                    <a:pt x="11682" y="6671"/>
                  </a:cubicBezTo>
                  <a:lnTo>
                    <a:pt x="11682" y="5795"/>
                  </a:lnTo>
                  <a:lnTo>
                    <a:pt x="11682" y="5792"/>
                  </a:lnTo>
                  <a:lnTo>
                    <a:pt x="11911" y="5792"/>
                  </a:lnTo>
                  <a:cubicBezTo>
                    <a:pt x="12023" y="5792"/>
                    <a:pt x="12111" y="5704"/>
                    <a:pt x="12111" y="5591"/>
                  </a:cubicBezTo>
                  <a:cubicBezTo>
                    <a:pt x="12111" y="5479"/>
                    <a:pt x="12023" y="5387"/>
                    <a:pt x="11911" y="5387"/>
                  </a:cubicBezTo>
                  <a:lnTo>
                    <a:pt x="11682" y="5387"/>
                  </a:lnTo>
                  <a:lnTo>
                    <a:pt x="11682" y="4283"/>
                  </a:lnTo>
                  <a:lnTo>
                    <a:pt x="11911" y="4283"/>
                  </a:lnTo>
                  <a:cubicBezTo>
                    <a:pt x="12023" y="4283"/>
                    <a:pt x="12111" y="4192"/>
                    <a:pt x="12111" y="4083"/>
                  </a:cubicBezTo>
                  <a:cubicBezTo>
                    <a:pt x="12111" y="3970"/>
                    <a:pt x="12023" y="3879"/>
                    <a:pt x="11911" y="3879"/>
                  </a:cubicBezTo>
                  <a:lnTo>
                    <a:pt x="11682" y="3879"/>
                  </a:lnTo>
                  <a:lnTo>
                    <a:pt x="11682" y="3865"/>
                  </a:lnTo>
                  <a:cubicBezTo>
                    <a:pt x="11682" y="3355"/>
                    <a:pt x="11320" y="2919"/>
                    <a:pt x="10820" y="2820"/>
                  </a:cubicBezTo>
                  <a:lnTo>
                    <a:pt x="10820" y="2571"/>
                  </a:lnTo>
                  <a:cubicBezTo>
                    <a:pt x="10820" y="2437"/>
                    <a:pt x="10719" y="2370"/>
                    <a:pt x="10618" y="2370"/>
                  </a:cubicBezTo>
                  <a:cubicBezTo>
                    <a:pt x="10517" y="2370"/>
                    <a:pt x="10416" y="2437"/>
                    <a:pt x="10416" y="2571"/>
                  </a:cubicBezTo>
                  <a:lnTo>
                    <a:pt x="10416" y="2820"/>
                  </a:lnTo>
                  <a:cubicBezTo>
                    <a:pt x="9917" y="2919"/>
                    <a:pt x="9555" y="3355"/>
                    <a:pt x="9555" y="3865"/>
                  </a:cubicBezTo>
                  <a:lnTo>
                    <a:pt x="9555" y="3879"/>
                  </a:lnTo>
                  <a:lnTo>
                    <a:pt x="9326" y="3879"/>
                  </a:lnTo>
                  <a:cubicBezTo>
                    <a:pt x="9055" y="3879"/>
                    <a:pt x="9055" y="4283"/>
                    <a:pt x="9326" y="4283"/>
                  </a:cubicBezTo>
                  <a:lnTo>
                    <a:pt x="9555" y="4283"/>
                  </a:lnTo>
                  <a:lnTo>
                    <a:pt x="9555" y="5387"/>
                  </a:lnTo>
                  <a:lnTo>
                    <a:pt x="9326" y="5387"/>
                  </a:lnTo>
                  <a:cubicBezTo>
                    <a:pt x="9055" y="5387"/>
                    <a:pt x="9055" y="5792"/>
                    <a:pt x="9326" y="5792"/>
                  </a:cubicBezTo>
                  <a:lnTo>
                    <a:pt x="9555" y="5792"/>
                  </a:lnTo>
                  <a:lnTo>
                    <a:pt x="9555" y="6020"/>
                  </a:lnTo>
                  <a:cubicBezTo>
                    <a:pt x="9555" y="6147"/>
                    <a:pt x="9453" y="6249"/>
                    <a:pt x="9326" y="6252"/>
                  </a:cubicBezTo>
                  <a:lnTo>
                    <a:pt x="8447" y="6252"/>
                  </a:lnTo>
                  <a:lnTo>
                    <a:pt x="8447" y="4930"/>
                  </a:lnTo>
                  <a:lnTo>
                    <a:pt x="8893" y="4930"/>
                  </a:lnTo>
                  <a:cubicBezTo>
                    <a:pt x="9006" y="4930"/>
                    <a:pt x="9094" y="4839"/>
                    <a:pt x="9094" y="4726"/>
                  </a:cubicBezTo>
                  <a:cubicBezTo>
                    <a:pt x="9094" y="4617"/>
                    <a:pt x="9006" y="4526"/>
                    <a:pt x="8893" y="4526"/>
                  </a:cubicBezTo>
                  <a:lnTo>
                    <a:pt x="8447" y="4526"/>
                  </a:lnTo>
                  <a:lnTo>
                    <a:pt x="8447" y="3207"/>
                  </a:lnTo>
                  <a:lnTo>
                    <a:pt x="8893" y="3207"/>
                  </a:lnTo>
                  <a:cubicBezTo>
                    <a:pt x="9006" y="3207"/>
                    <a:pt x="9094" y="3116"/>
                    <a:pt x="9094" y="3003"/>
                  </a:cubicBezTo>
                  <a:cubicBezTo>
                    <a:pt x="9094" y="2891"/>
                    <a:pt x="9006" y="2803"/>
                    <a:pt x="8893" y="2803"/>
                  </a:cubicBezTo>
                  <a:lnTo>
                    <a:pt x="8440" y="2803"/>
                  </a:lnTo>
                  <a:cubicBezTo>
                    <a:pt x="8398" y="2317"/>
                    <a:pt x="8208" y="1857"/>
                    <a:pt x="7895" y="1488"/>
                  </a:cubicBezTo>
                  <a:lnTo>
                    <a:pt x="8225" y="1154"/>
                  </a:lnTo>
                  <a:cubicBezTo>
                    <a:pt x="8378" y="1008"/>
                    <a:pt x="8242" y="802"/>
                    <a:pt x="8085" y="802"/>
                  </a:cubicBezTo>
                  <a:cubicBezTo>
                    <a:pt x="8036" y="802"/>
                    <a:pt x="7985" y="821"/>
                    <a:pt x="7940" y="869"/>
                  </a:cubicBezTo>
                  <a:lnTo>
                    <a:pt x="7606" y="1199"/>
                  </a:lnTo>
                  <a:cubicBezTo>
                    <a:pt x="7237" y="886"/>
                    <a:pt x="6777" y="696"/>
                    <a:pt x="6291" y="658"/>
                  </a:cubicBezTo>
                  <a:lnTo>
                    <a:pt x="6291" y="204"/>
                  </a:lnTo>
                  <a:cubicBezTo>
                    <a:pt x="6291" y="69"/>
                    <a:pt x="6190" y="1"/>
                    <a:pt x="60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5" name="Google Shape;20335;p141"/>
            <p:cNvSpPr/>
            <p:nvPr/>
          </p:nvSpPr>
          <p:spPr>
            <a:xfrm>
              <a:off x="1291842" y="3410286"/>
              <a:ext cx="10642" cy="27576"/>
            </a:xfrm>
            <a:custGeom>
              <a:avLst/>
              <a:gdLst/>
              <a:ahLst/>
              <a:cxnLst/>
              <a:rect l="l" t="t" r="r" b="b"/>
              <a:pathLst>
                <a:path w="406" h="1052" extrusionOk="0">
                  <a:moveTo>
                    <a:pt x="205" y="0"/>
                  </a:moveTo>
                  <a:cubicBezTo>
                    <a:pt x="92" y="0"/>
                    <a:pt x="1" y="92"/>
                    <a:pt x="1" y="201"/>
                  </a:cubicBezTo>
                  <a:lnTo>
                    <a:pt x="1" y="848"/>
                  </a:lnTo>
                  <a:cubicBezTo>
                    <a:pt x="1" y="960"/>
                    <a:pt x="92" y="1052"/>
                    <a:pt x="205" y="1052"/>
                  </a:cubicBezTo>
                  <a:cubicBezTo>
                    <a:pt x="314" y="1052"/>
                    <a:pt x="405" y="960"/>
                    <a:pt x="405" y="848"/>
                  </a:cubicBezTo>
                  <a:lnTo>
                    <a:pt x="405" y="204"/>
                  </a:lnTo>
                  <a:cubicBezTo>
                    <a:pt x="405" y="92"/>
                    <a:pt x="314" y="0"/>
                    <a:pt x="2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6" name="Google Shape;20336;p141"/>
            <p:cNvSpPr/>
            <p:nvPr/>
          </p:nvSpPr>
          <p:spPr>
            <a:xfrm>
              <a:off x="1291842" y="3455529"/>
              <a:ext cx="10642" cy="27497"/>
            </a:xfrm>
            <a:custGeom>
              <a:avLst/>
              <a:gdLst/>
              <a:ahLst/>
              <a:cxnLst/>
              <a:rect l="l" t="t" r="r" b="b"/>
              <a:pathLst>
                <a:path w="406" h="1049" extrusionOk="0">
                  <a:moveTo>
                    <a:pt x="205" y="1"/>
                  </a:moveTo>
                  <a:cubicBezTo>
                    <a:pt x="92" y="1"/>
                    <a:pt x="1" y="89"/>
                    <a:pt x="1" y="201"/>
                  </a:cubicBezTo>
                  <a:lnTo>
                    <a:pt x="1" y="848"/>
                  </a:lnTo>
                  <a:cubicBezTo>
                    <a:pt x="1" y="961"/>
                    <a:pt x="92" y="1049"/>
                    <a:pt x="205" y="1049"/>
                  </a:cubicBezTo>
                  <a:cubicBezTo>
                    <a:pt x="314" y="1049"/>
                    <a:pt x="405" y="961"/>
                    <a:pt x="405" y="848"/>
                  </a:cubicBezTo>
                  <a:lnTo>
                    <a:pt x="405" y="201"/>
                  </a:lnTo>
                  <a:cubicBezTo>
                    <a:pt x="405" y="89"/>
                    <a:pt x="314" y="1"/>
                    <a:pt x="2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7" name="Google Shape;20337;p141"/>
            <p:cNvSpPr/>
            <p:nvPr/>
          </p:nvSpPr>
          <p:spPr>
            <a:xfrm>
              <a:off x="1291842" y="3500693"/>
              <a:ext cx="10642" cy="27602"/>
            </a:xfrm>
            <a:custGeom>
              <a:avLst/>
              <a:gdLst/>
              <a:ahLst/>
              <a:cxnLst/>
              <a:rect l="l" t="t" r="r" b="b"/>
              <a:pathLst>
                <a:path w="406" h="1053" extrusionOk="0">
                  <a:moveTo>
                    <a:pt x="205" y="1"/>
                  </a:moveTo>
                  <a:cubicBezTo>
                    <a:pt x="92" y="1"/>
                    <a:pt x="1" y="92"/>
                    <a:pt x="1" y="205"/>
                  </a:cubicBezTo>
                  <a:lnTo>
                    <a:pt x="1" y="848"/>
                  </a:lnTo>
                  <a:cubicBezTo>
                    <a:pt x="1" y="961"/>
                    <a:pt x="92" y="1052"/>
                    <a:pt x="205" y="1052"/>
                  </a:cubicBezTo>
                  <a:cubicBezTo>
                    <a:pt x="314" y="1052"/>
                    <a:pt x="405" y="961"/>
                    <a:pt x="405" y="848"/>
                  </a:cubicBezTo>
                  <a:lnTo>
                    <a:pt x="405" y="205"/>
                  </a:lnTo>
                  <a:cubicBezTo>
                    <a:pt x="405" y="92"/>
                    <a:pt x="314" y="1"/>
                    <a:pt x="2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8" name="Google Shape;20338;p141"/>
            <p:cNvSpPr/>
            <p:nvPr/>
          </p:nvSpPr>
          <p:spPr>
            <a:xfrm>
              <a:off x="1173231" y="3495083"/>
              <a:ext cx="10616" cy="16252"/>
            </a:xfrm>
            <a:custGeom>
              <a:avLst/>
              <a:gdLst/>
              <a:ahLst/>
              <a:cxnLst/>
              <a:rect l="l" t="t" r="r" b="b"/>
              <a:pathLst>
                <a:path w="405" h="620" extrusionOk="0">
                  <a:moveTo>
                    <a:pt x="202" y="0"/>
                  </a:moveTo>
                  <a:cubicBezTo>
                    <a:pt x="101" y="0"/>
                    <a:pt x="0" y="67"/>
                    <a:pt x="0" y="201"/>
                  </a:cubicBezTo>
                  <a:lnTo>
                    <a:pt x="0" y="419"/>
                  </a:lnTo>
                  <a:cubicBezTo>
                    <a:pt x="0" y="528"/>
                    <a:pt x="92" y="619"/>
                    <a:pt x="201" y="619"/>
                  </a:cubicBezTo>
                  <a:cubicBezTo>
                    <a:pt x="313" y="619"/>
                    <a:pt x="405" y="528"/>
                    <a:pt x="405" y="419"/>
                  </a:cubicBezTo>
                  <a:lnTo>
                    <a:pt x="405" y="201"/>
                  </a:lnTo>
                  <a:cubicBezTo>
                    <a:pt x="405" y="67"/>
                    <a:pt x="304" y="0"/>
                    <a:pt x="2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9" name="Google Shape;20339;p141"/>
            <p:cNvSpPr/>
            <p:nvPr/>
          </p:nvSpPr>
          <p:spPr>
            <a:xfrm>
              <a:off x="1173231" y="3534612"/>
              <a:ext cx="10616" cy="16252"/>
            </a:xfrm>
            <a:custGeom>
              <a:avLst/>
              <a:gdLst/>
              <a:ahLst/>
              <a:cxnLst/>
              <a:rect l="l" t="t" r="r" b="b"/>
              <a:pathLst>
                <a:path w="405" h="620" extrusionOk="0">
                  <a:moveTo>
                    <a:pt x="202" y="1"/>
                  </a:moveTo>
                  <a:cubicBezTo>
                    <a:pt x="101" y="1"/>
                    <a:pt x="0" y="68"/>
                    <a:pt x="0" y="201"/>
                  </a:cubicBezTo>
                  <a:lnTo>
                    <a:pt x="0" y="419"/>
                  </a:lnTo>
                  <a:cubicBezTo>
                    <a:pt x="0" y="528"/>
                    <a:pt x="92" y="620"/>
                    <a:pt x="201" y="620"/>
                  </a:cubicBezTo>
                  <a:cubicBezTo>
                    <a:pt x="313" y="620"/>
                    <a:pt x="405" y="528"/>
                    <a:pt x="405" y="419"/>
                  </a:cubicBezTo>
                  <a:lnTo>
                    <a:pt x="405" y="201"/>
                  </a:lnTo>
                  <a:cubicBezTo>
                    <a:pt x="405" y="68"/>
                    <a:pt x="304" y="1"/>
                    <a:pt x="20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0" name="Google Shape;20340;p141"/>
            <p:cNvSpPr/>
            <p:nvPr/>
          </p:nvSpPr>
          <p:spPr>
            <a:xfrm>
              <a:off x="1173231" y="3574193"/>
              <a:ext cx="10616" cy="16226"/>
            </a:xfrm>
            <a:custGeom>
              <a:avLst/>
              <a:gdLst/>
              <a:ahLst/>
              <a:cxnLst/>
              <a:rect l="l" t="t" r="r" b="b"/>
              <a:pathLst>
                <a:path w="405" h="619" extrusionOk="0">
                  <a:moveTo>
                    <a:pt x="202" y="0"/>
                  </a:moveTo>
                  <a:cubicBezTo>
                    <a:pt x="101" y="0"/>
                    <a:pt x="0" y="68"/>
                    <a:pt x="0" y="203"/>
                  </a:cubicBezTo>
                  <a:lnTo>
                    <a:pt x="0" y="418"/>
                  </a:lnTo>
                  <a:cubicBezTo>
                    <a:pt x="0" y="530"/>
                    <a:pt x="92" y="618"/>
                    <a:pt x="201" y="618"/>
                  </a:cubicBezTo>
                  <a:cubicBezTo>
                    <a:pt x="313" y="618"/>
                    <a:pt x="405" y="530"/>
                    <a:pt x="405" y="418"/>
                  </a:cubicBezTo>
                  <a:lnTo>
                    <a:pt x="405" y="203"/>
                  </a:lnTo>
                  <a:cubicBezTo>
                    <a:pt x="405" y="68"/>
                    <a:pt x="304" y="0"/>
                    <a:pt x="2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1" name="Google Shape;20341;p141"/>
            <p:cNvSpPr/>
            <p:nvPr/>
          </p:nvSpPr>
          <p:spPr>
            <a:xfrm>
              <a:off x="1410585" y="3489448"/>
              <a:ext cx="10616" cy="16252"/>
            </a:xfrm>
            <a:custGeom>
              <a:avLst/>
              <a:gdLst/>
              <a:ahLst/>
              <a:cxnLst/>
              <a:rect l="l" t="t" r="r" b="b"/>
              <a:pathLst>
                <a:path w="405" h="620" extrusionOk="0">
                  <a:moveTo>
                    <a:pt x="202" y="1"/>
                  </a:moveTo>
                  <a:cubicBezTo>
                    <a:pt x="101" y="1"/>
                    <a:pt x="0" y="68"/>
                    <a:pt x="0" y="201"/>
                  </a:cubicBezTo>
                  <a:lnTo>
                    <a:pt x="0" y="416"/>
                  </a:lnTo>
                  <a:cubicBezTo>
                    <a:pt x="0" y="528"/>
                    <a:pt x="91" y="620"/>
                    <a:pt x="201" y="620"/>
                  </a:cubicBezTo>
                  <a:cubicBezTo>
                    <a:pt x="313" y="620"/>
                    <a:pt x="404" y="528"/>
                    <a:pt x="404" y="416"/>
                  </a:cubicBezTo>
                  <a:lnTo>
                    <a:pt x="404" y="201"/>
                  </a:lnTo>
                  <a:cubicBezTo>
                    <a:pt x="404" y="68"/>
                    <a:pt x="303" y="1"/>
                    <a:pt x="20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2" name="Google Shape;20342;p141"/>
            <p:cNvSpPr/>
            <p:nvPr/>
          </p:nvSpPr>
          <p:spPr>
            <a:xfrm>
              <a:off x="1399156" y="3523734"/>
              <a:ext cx="19109" cy="14758"/>
            </a:xfrm>
            <a:custGeom>
              <a:avLst/>
              <a:gdLst/>
              <a:ahLst/>
              <a:cxnLst/>
              <a:rect l="l" t="t" r="r" b="b"/>
              <a:pathLst>
                <a:path w="729" h="563" extrusionOk="0">
                  <a:moveTo>
                    <a:pt x="441" y="1"/>
                  </a:moveTo>
                  <a:cubicBezTo>
                    <a:pt x="394" y="1"/>
                    <a:pt x="346" y="19"/>
                    <a:pt x="302" y="61"/>
                  </a:cubicBezTo>
                  <a:lnTo>
                    <a:pt x="151" y="212"/>
                  </a:lnTo>
                  <a:cubicBezTo>
                    <a:pt x="1" y="357"/>
                    <a:pt x="136" y="562"/>
                    <a:pt x="293" y="562"/>
                  </a:cubicBezTo>
                  <a:cubicBezTo>
                    <a:pt x="341" y="562"/>
                    <a:pt x="391" y="543"/>
                    <a:pt x="436" y="497"/>
                  </a:cubicBezTo>
                  <a:lnTo>
                    <a:pt x="591" y="346"/>
                  </a:lnTo>
                  <a:cubicBezTo>
                    <a:pt x="729" y="199"/>
                    <a:pt x="596"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3" name="Google Shape;20343;p141"/>
            <p:cNvSpPr/>
            <p:nvPr/>
          </p:nvSpPr>
          <p:spPr>
            <a:xfrm>
              <a:off x="1410585" y="3449841"/>
              <a:ext cx="10616" cy="16226"/>
            </a:xfrm>
            <a:custGeom>
              <a:avLst/>
              <a:gdLst/>
              <a:ahLst/>
              <a:cxnLst/>
              <a:rect l="l" t="t" r="r" b="b"/>
              <a:pathLst>
                <a:path w="405" h="619" extrusionOk="0">
                  <a:moveTo>
                    <a:pt x="202" y="1"/>
                  </a:moveTo>
                  <a:cubicBezTo>
                    <a:pt x="101" y="1"/>
                    <a:pt x="0" y="68"/>
                    <a:pt x="0" y="204"/>
                  </a:cubicBezTo>
                  <a:lnTo>
                    <a:pt x="0" y="418"/>
                  </a:lnTo>
                  <a:cubicBezTo>
                    <a:pt x="0" y="531"/>
                    <a:pt x="91" y="619"/>
                    <a:pt x="201" y="619"/>
                  </a:cubicBezTo>
                  <a:cubicBezTo>
                    <a:pt x="313" y="619"/>
                    <a:pt x="404" y="531"/>
                    <a:pt x="404" y="418"/>
                  </a:cubicBezTo>
                  <a:lnTo>
                    <a:pt x="404" y="204"/>
                  </a:lnTo>
                  <a:cubicBezTo>
                    <a:pt x="404" y="68"/>
                    <a:pt x="303" y="1"/>
                    <a:pt x="20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4" name="Google Shape;20344;p141"/>
            <p:cNvSpPr/>
            <p:nvPr/>
          </p:nvSpPr>
          <p:spPr>
            <a:xfrm>
              <a:off x="1174856" y="3609789"/>
              <a:ext cx="19371" cy="15518"/>
            </a:xfrm>
            <a:custGeom>
              <a:avLst/>
              <a:gdLst/>
              <a:ahLst/>
              <a:cxnLst/>
              <a:rect l="l" t="t" r="r" b="b"/>
              <a:pathLst>
                <a:path w="739" h="592" extrusionOk="0">
                  <a:moveTo>
                    <a:pt x="295" y="0"/>
                  </a:moveTo>
                  <a:cubicBezTo>
                    <a:pt x="141" y="0"/>
                    <a:pt x="0" y="194"/>
                    <a:pt x="146" y="347"/>
                  </a:cubicBezTo>
                  <a:lnTo>
                    <a:pt x="286" y="509"/>
                  </a:lnTo>
                  <a:cubicBezTo>
                    <a:pt x="332" y="567"/>
                    <a:pt x="388" y="591"/>
                    <a:pt x="442" y="591"/>
                  </a:cubicBezTo>
                  <a:cubicBezTo>
                    <a:pt x="597" y="591"/>
                    <a:pt x="738" y="396"/>
                    <a:pt x="592" y="245"/>
                  </a:cubicBezTo>
                  <a:lnTo>
                    <a:pt x="452" y="83"/>
                  </a:lnTo>
                  <a:cubicBezTo>
                    <a:pt x="406" y="24"/>
                    <a:pt x="349" y="0"/>
                    <a:pt x="2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5" name="Google Shape;20345;p141"/>
            <p:cNvSpPr/>
            <p:nvPr/>
          </p:nvSpPr>
          <p:spPr>
            <a:xfrm>
              <a:off x="1291842" y="3545962"/>
              <a:ext cx="10642" cy="27497"/>
            </a:xfrm>
            <a:custGeom>
              <a:avLst/>
              <a:gdLst/>
              <a:ahLst/>
              <a:cxnLst/>
              <a:rect l="l" t="t" r="r" b="b"/>
              <a:pathLst>
                <a:path w="406" h="1049" extrusionOk="0">
                  <a:moveTo>
                    <a:pt x="205" y="0"/>
                  </a:moveTo>
                  <a:cubicBezTo>
                    <a:pt x="92" y="0"/>
                    <a:pt x="1" y="88"/>
                    <a:pt x="1" y="201"/>
                  </a:cubicBezTo>
                  <a:lnTo>
                    <a:pt x="1" y="848"/>
                  </a:lnTo>
                  <a:cubicBezTo>
                    <a:pt x="1" y="957"/>
                    <a:pt x="92" y="1048"/>
                    <a:pt x="205" y="1048"/>
                  </a:cubicBezTo>
                  <a:cubicBezTo>
                    <a:pt x="314" y="1048"/>
                    <a:pt x="405" y="957"/>
                    <a:pt x="405" y="848"/>
                  </a:cubicBezTo>
                  <a:lnTo>
                    <a:pt x="405" y="201"/>
                  </a:lnTo>
                  <a:cubicBezTo>
                    <a:pt x="405" y="88"/>
                    <a:pt x="314" y="0"/>
                    <a:pt x="2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6" name="Google Shape;20346;p141"/>
            <p:cNvSpPr/>
            <p:nvPr/>
          </p:nvSpPr>
          <p:spPr>
            <a:xfrm>
              <a:off x="1291842" y="3591205"/>
              <a:ext cx="10642" cy="27497"/>
            </a:xfrm>
            <a:custGeom>
              <a:avLst/>
              <a:gdLst/>
              <a:ahLst/>
              <a:cxnLst/>
              <a:rect l="l" t="t" r="r" b="b"/>
              <a:pathLst>
                <a:path w="406" h="1049" extrusionOk="0">
                  <a:moveTo>
                    <a:pt x="205" y="1"/>
                  </a:moveTo>
                  <a:cubicBezTo>
                    <a:pt x="92" y="1"/>
                    <a:pt x="1" y="89"/>
                    <a:pt x="1" y="201"/>
                  </a:cubicBezTo>
                  <a:lnTo>
                    <a:pt x="1" y="848"/>
                  </a:lnTo>
                  <a:cubicBezTo>
                    <a:pt x="1" y="957"/>
                    <a:pt x="92" y="1049"/>
                    <a:pt x="205" y="1049"/>
                  </a:cubicBezTo>
                  <a:cubicBezTo>
                    <a:pt x="314" y="1049"/>
                    <a:pt x="405" y="957"/>
                    <a:pt x="405" y="848"/>
                  </a:cubicBezTo>
                  <a:lnTo>
                    <a:pt x="405" y="201"/>
                  </a:lnTo>
                  <a:cubicBezTo>
                    <a:pt x="405" y="89"/>
                    <a:pt x="314" y="1"/>
                    <a:pt x="2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7" name="Google Shape;20347;p141"/>
            <p:cNvSpPr/>
            <p:nvPr/>
          </p:nvSpPr>
          <p:spPr>
            <a:xfrm>
              <a:off x="1291842" y="3636395"/>
              <a:ext cx="10642" cy="27471"/>
            </a:xfrm>
            <a:custGeom>
              <a:avLst/>
              <a:gdLst/>
              <a:ahLst/>
              <a:cxnLst/>
              <a:rect l="l" t="t" r="r" b="b"/>
              <a:pathLst>
                <a:path w="406" h="1048" extrusionOk="0">
                  <a:moveTo>
                    <a:pt x="205" y="0"/>
                  </a:moveTo>
                  <a:cubicBezTo>
                    <a:pt x="92" y="0"/>
                    <a:pt x="1" y="88"/>
                    <a:pt x="1" y="200"/>
                  </a:cubicBezTo>
                  <a:lnTo>
                    <a:pt x="1" y="847"/>
                  </a:lnTo>
                  <a:cubicBezTo>
                    <a:pt x="1" y="960"/>
                    <a:pt x="92" y="1048"/>
                    <a:pt x="205" y="1048"/>
                  </a:cubicBezTo>
                  <a:cubicBezTo>
                    <a:pt x="314" y="1048"/>
                    <a:pt x="405" y="960"/>
                    <a:pt x="405" y="847"/>
                  </a:cubicBezTo>
                  <a:lnTo>
                    <a:pt x="405" y="200"/>
                  </a:lnTo>
                  <a:cubicBezTo>
                    <a:pt x="405" y="88"/>
                    <a:pt x="314" y="0"/>
                    <a:pt x="2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8" name="Google Shape;20348;p141"/>
            <p:cNvSpPr/>
            <p:nvPr/>
          </p:nvSpPr>
          <p:spPr>
            <a:xfrm>
              <a:off x="1205393" y="3625045"/>
              <a:ext cx="18008" cy="10616"/>
            </a:xfrm>
            <a:custGeom>
              <a:avLst/>
              <a:gdLst/>
              <a:ahLst/>
              <a:cxnLst/>
              <a:rect l="l" t="t" r="r" b="b"/>
              <a:pathLst>
                <a:path w="687" h="405" extrusionOk="0">
                  <a:moveTo>
                    <a:pt x="268" y="0"/>
                  </a:moveTo>
                  <a:cubicBezTo>
                    <a:pt x="0" y="0"/>
                    <a:pt x="0" y="405"/>
                    <a:pt x="268" y="405"/>
                  </a:cubicBezTo>
                  <a:lnTo>
                    <a:pt x="482" y="405"/>
                  </a:lnTo>
                  <a:cubicBezTo>
                    <a:pt x="595" y="405"/>
                    <a:pt x="686" y="313"/>
                    <a:pt x="686" y="201"/>
                  </a:cubicBezTo>
                  <a:cubicBezTo>
                    <a:pt x="686" y="92"/>
                    <a:pt x="595" y="0"/>
                    <a:pt x="4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9" name="Google Shape;20349;p141"/>
            <p:cNvSpPr/>
            <p:nvPr/>
          </p:nvSpPr>
          <p:spPr>
            <a:xfrm>
              <a:off x="1369274" y="3534612"/>
              <a:ext cx="18008" cy="10642"/>
            </a:xfrm>
            <a:custGeom>
              <a:avLst/>
              <a:gdLst/>
              <a:ahLst/>
              <a:cxnLst/>
              <a:rect l="l" t="t" r="r" b="b"/>
              <a:pathLst>
                <a:path w="687" h="406" extrusionOk="0">
                  <a:moveTo>
                    <a:pt x="271" y="1"/>
                  </a:moveTo>
                  <a:cubicBezTo>
                    <a:pt x="1" y="1"/>
                    <a:pt x="1" y="405"/>
                    <a:pt x="271" y="405"/>
                  </a:cubicBezTo>
                  <a:lnTo>
                    <a:pt x="482" y="405"/>
                  </a:lnTo>
                  <a:cubicBezTo>
                    <a:pt x="595" y="405"/>
                    <a:pt x="686" y="314"/>
                    <a:pt x="686" y="201"/>
                  </a:cubicBezTo>
                  <a:cubicBezTo>
                    <a:pt x="686" y="92"/>
                    <a:pt x="595" y="1"/>
                    <a:pt x="4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350" name="Google Shape;20350;p141"/>
          <p:cNvGrpSpPr/>
          <p:nvPr/>
        </p:nvGrpSpPr>
        <p:grpSpPr>
          <a:xfrm>
            <a:off x="7397808" y="2111745"/>
            <a:ext cx="403463" cy="378325"/>
            <a:chOff x="7397808" y="1959345"/>
            <a:chExt cx="403463" cy="378325"/>
          </a:xfrm>
        </p:grpSpPr>
        <p:sp>
          <p:nvSpPr>
            <p:cNvPr id="20351" name="Google Shape;20351;p141"/>
            <p:cNvSpPr/>
            <p:nvPr/>
          </p:nvSpPr>
          <p:spPr>
            <a:xfrm>
              <a:off x="7397808" y="2035965"/>
              <a:ext cx="106659" cy="94758"/>
            </a:xfrm>
            <a:custGeom>
              <a:avLst/>
              <a:gdLst/>
              <a:ahLst/>
              <a:cxnLst/>
              <a:rect l="l" t="t" r="r" b="b"/>
              <a:pathLst>
                <a:path w="4069" h="3615" extrusionOk="0">
                  <a:moveTo>
                    <a:pt x="784" y="0"/>
                  </a:moveTo>
                  <a:lnTo>
                    <a:pt x="784" y="0"/>
                  </a:lnTo>
                  <a:cubicBezTo>
                    <a:pt x="784" y="0"/>
                    <a:pt x="0" y="3615"/>
                    <a:pt x="3390" y="3615"/>
                  </a:cubicBezTo>
                  <a:lnTo>
                    <a:pt x="4068" y="2033"/>
                  </a:lnTo>
                  <a:cubicBezTo>
                    <a:pt x="3696" y="1892"/>
                    <a:pt x="2068" y="1196"/>
                    <a:pt x="784" y="0"/>
                  </a:cubicBezTo>
                  <a:close/>
                </a:path>
              </a:pathLst>
            </a:custGeom>
            <a:solidFill>
              <a:srgbClr val="A1BD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2" name="Google Shape;20352;p141"/>
            <p:cNvSpPr/>
            <p:nvPr/>
          </p:nvSpPr>
          <p:spPr>
            <a:xfrm>
              <a:off x="7694586" y="2035965"/>
              <a:ext cx="106685" cy="94758"/>
            </a:xfrm>
            <a:custGeom>
              <a:avLst/>
              <a:gdLst/>
              <a:ahLst/>
              <a:cxnLst/>
              <a:rect l="l" t="t" r="r" b="b"/>
              <a:pathLst>
                <a:path w="4070" h="3615" extrusionOk="0">
                  <a:moveTo>
                    <a:pt x="3289" y="0"/>
                  </a:moveTo>
                  <a:cubicBezTo>
                    <a:pt x="2002" y="1196"/>
                    <a:pt x="374" y="1892"/>
                    <a:pt x="1" y="2033"/>
                  </a:cubicBezTo>
                  <a:lnTo>
                    <a:pt x="680" y="3615"/>
                  </a:lnTo>
                  <a:cubicBezTo>
                    <a:pt x="4069" y="3615"/>
                    <a:pt x="3289" y="0"/>
                    <a:pt x="3289" y="0"/>
                  </a:cubicBezTo>
                  <a:close/>
                </a:path>
              </a:pathLst>
            </a:custGeom>
            <a:solidFill>
              <a:srgbClr val="A1BD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3" name="Google Shape;20353;p141"/>
            <p:cNvSpPr/>
            <p:nvPr/>
          </p:nvSpPr>
          <p:spPr>
            <a:xfrm>
              <a:off x="7466459" y="1964876"/>
              <a:ext cx="271299" cy="349570"/>
            </a:xfrm>
            <a:custGeom>
              <a:avLst/>
              <a:gdLst/>
              <a:ahLst/>
              <a:cxnLst/>
              <a:rect l="l" t="t" r="r" b="b"/>
              <a:pathLst>
                <a:path w="10350" h="13336" extrusionOk="0">
                  <a:moveTo>
                    <a:pt x="5065" y="0"/>
                  </a:moveTo>
                  <a:cubicBezTo>
                    <a:pt x="3074" y="0"/>
                    <a:pt x="1449" y="1616"/>
                    <a:pt x="1449" y="3616"/>
                  </a:cubicBezTo>
                  <a:cubicBezTo>
                    <a:pt x="1449" y="3711"/>
                    <a:pt x="1453" y="3802"/>
                    <a:pt x="1460" y="3894"/>
                  </a:cubicBezTo>
                  <a:cubicBezTo>
                    <a:pt x="1509" y="4446"/>
                    <a:pt x="1358" y="4998"/>
                    <a:pt x="1038" y="5451"/>
                  </a:cubicBezTo>
                  <a:cubicBezTo>
                    <a:pt x="328" y="6429"/>
                    <a:pt x="1" y="7635"/>
                    <a:pt x="117" y="8838"/>
                  </a:cubicBezTo>
                  <a:cubicBezTo>
                    <a:pt x="331" y="11159"/>
                    <a:pt x="2181" y="13047"/>
                    <a:pt x="4502" y="13304"/>
                  </a:cubicBezTo>
                  <a:cubicBezTo>
                    <a:pt x="4690" y="13325"/>
                    <a:pt x="4877" y="13335"/>
                    <a:pt x="5063" y="13335"/>
                  </a:cubicBezTo>
                  <a:cubicBezTo>
                    <a:pt x="6811" y="13335"/>
                    <a:pt x="8452" y="12413"/>
                    <a:pt x="9351" y="10881"/>
                  </a:cubicBezTo>
                  <a:cubicBezTo>
                    <a:pt x="10350" y="9186"/>
                    <a:pt x="10251" y="7062"/>
                    <a:pt x="9105" y="5462"/>
                  </a:cubicBezTo>
                  <a:cubicBezTo>
                    <a:pt x="8785" y="5026"/>
                    <a:pt x="8609" y="4495"/>
                    <a:pt x="8662" y="3957"/>
                  </a:cubicBezTo>
                  <a:cubicBezTo>
                    <a:pt x="8690" y="3679"/>
                    <a:pt x="8683" y="3401"/>
                    <a:pt x="8644" y="3124"/>
                  </a:cubicBezTo>
                  <a:cubicBezTo>
                    <a:pt x="8405" y="1383"/>
                    <a:pt x="6900" y="40"/>
                    <a:pt x="5142" y="1"/>
                  </a:cubicBezTo>
                  <a:cubicBezTo>
                    <a:pt x="5116" y="0"/>
                    <a:pt x="5090" y="0"/>
                    <a:pt x="5065" y="0"/>
                  </a:cubicBezTo>
                  <a:close/>
                </a:path>
              </a:pathLst>
            </a:custGeom>
            <a:solidFill>
              <a:srgbClr val="CEDD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4" name="Google Shape;20354;p141"/>
            <p:cNvSpPr/>
            <p:nvPr/>
          </p:nvSpPr>
          <p:spPr>
            <a:xfrm>
              <a:off x="7466459" y="1964850"/>
              <a:ext cx="156462" cy="349439"/>
            </a:xfrm>
            <a:custGeom>
              <a:avLst/>
              <a:gdLst/>
              <a:ahLst/>
              <a:cxnLst/>
              <a:rect l="l" t="t" r="r" b="b"/>
              <a:pathLst>
                <a:path w="5969" h="13331" extrusionOk="0">
                  <a:moveTo>
                    <a:pt x="5059" y="1"/>
                  </a:moveTo>
                  <a:cubicBezTo>
                    <a:pt x="3071" y="1"/>
                    <a:pt x="1449" y="1616"/>
                    <a:pt x="1449" y="3617"/>
                  </a:cubicBezTo>
                  <a:cubicBezTo>
                    <a:pt x="1449" y="3708"/>
                    <a:pt x="1453" y="3800"/>
                    <a:pt x="1460" y="3891"/>
                  </a:cubicBezTo>
                  <a:cubicBezTo>
                    <a:pt x="1509" y="4443"/>
                    <a:pt x="1358" y="4995"/>
                    <a:pt x="1038" y="5449"/>
                  </a:cubicBezTo>
                  <a:cubicBezTo>
                    <a:pt x="328" y="6426"/>
                    <a:pt x="1" y="7633"/>
                    <a:pt x="117" y="8839"/>
                  </a:cubicBezTo>
                  <a:cubicBezTo>
                    <a:pt x="331" y="11156"/>
                    <a:pt x="2181" y="13044"/>
                    <a:pt x="4502" y="13301"/>
                  </a:cubicBezTo>
                  <a:cubicBezTo>
                    <a:pt x="4685" y="13321"/>
                    <a:pt x="4869" y="13331"/>
                    <a:pt x="5053" y="13331"/>
                  </a:cubicBezTo>
                  <a:cubicBezTo>
                    <a:pt x="5360" y="13331"/>
                    <a:pt x="5667" y="13303"/>
                    <a:pt x="5968" y="13248"/>
                  </a:cubicBezTo>
                  <a:cubicBezTo>
                    <a:pt x="3812" y="12858"/>
                    <a:pt x="2128" y="11044"/>
                    <a:pt x="1921" y="8839"/>
                  </a:cubicBezTo>
                  <a:cubicBezTo>
                    <a:pt x="1805" y="7636"/>
                    <a:pt x="2132" y="6430"/>
                    <a:pt x="2842" y="5449"/>
                  </a:cubicBezTo>
                  <a:cubicBezTo>
                    <a:pt x="3165" y="4999"/>
                    <a:pt x="3317" y="4443"/>
                    <a:pt x="3267" y="3891"/>
                  </a:cubicBezTo>
                  <a:cubicBezTo>
                    <a:pt x="3260" y="3800"/>
                    <a:pt x="3253" y="3708"/>
                    <a:pt x="3257" y="3617"/>
                  </a:cubicBezTo>
                  <a:cubicBezTo>
                    <a:pt x="3257" y="1971"/>
                    <a:pt x="4368" y="533"/>
                    <a:pt x="5961" y="118"/>
                  </a:cubicBezTo>
                  <a:cubicBezTo>
                    <a:pt x="5694" y="48"/>
                    <a:pt x="5419" y="9"/>
                    <a:pt x="5142" y="2"/>
                  </a:cubicBezTo>
                  <a:cubicBezTo>
                    <a:pt x="5114" y="1"/>
                    <a:pt x="5086" y="1"/>
                    <a:pt x="5059" y="1"/>
                  </a:cubicBezTo>
                  <a:close/>
                </a:path>
              </a:pathLst>
            </a:custGeom>
            <a:solidFill>
              <a:srgbClr val="BC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5" name="Google Shape;20355;p141"/>
            <p:cNvSpPr/>
            <p:nvPr/>
          </p:nvSpPr>
          <p:spPr>
            <a:xfrm>
              <a:off x="7447559" y="2165166"/>
              <a:ext cx="299792" cy="167026"/>
            </a:xfrm>
            <a:custGeom>
              <a:avLst/>
              <a:gdLst/>
              <a:ahLst/>
              <a:cxnLst/>
              <a:rect l="l" t="t" r="r" b="b"/>
              <a:pathLst>
                <a:path w="11437" h="6372" extrusionOk="0">
                  <a:moveTo>
                    <a:pt x="329" y="1"/>
                  </a:moveTo>
                  <a:cubicBezTo>
                    <a:pt x="239" y="1"/>
                    <a:pt x="153" y="68"/>
                    <a:pt x="148" y="170"/>
                  </a:cubicBezTo>
                  <a:lnTo>
                    <a:pt x="148" y="212"/>
                  </a:lnTo>
                  <a:cubicBezTo>
                    <a:pt x="1" y="3433"/>
                    <a:pt x="2410" y="6285"/>
                    <a:pt x="5634" y="6369"/>
                  </a:cubicBezTo>
                  <a:cubicBezTo>
                    <a:pt x="5685" y="6371"/>
                    <a:pt x="5736" y="6371"/>
                    <a:pt x="5787" y="6371"/>
                  </a:cubicBezTo>
                  <a:cubicBezTo>
                    <a:pt x="8893" y="6371"/>
                    <a:pt x="11433" y="3850"/>
                    <a:pt x="11436" y="722"/>
                  </a:cubicBezTo>
                  <a:lnTo>
                    <a:pt x="11436" y="560"/>
                  </a:lnTo>
                  <a:cubicBezTo>
                    <a:pt x="11434" y="457"/>
                    <a:pt x="11349" y="381"/>
                    <a:pt x="11255" y="381"/>
                  </a:cubicBezTo>
                  <a:cubicBezTo>
                    <a:pt x="11228" y="381"/>
                    <a:pt x="11200" y="388"/>
                    <a:pt x="11173" y="402"/>
                  </a:cubicBezTo>
                  <a:lnTo>
                    <a:pt x="9720" y="1126"/>
                  </a:lnTo>
                  <a:cubicBezTo>
                    <a:pt x="9694" y="1139"/>
                    <a:pt x="9667" y="1145"/>
                    <a:pt x="9640" y="1145"/>
                  </a:cubicBezTo>
                  <a:cubicBezTo>
                    <a:pt x="9604" y="1145"/>
                    <a:pt x="9569" y="1134"/>
                    <a:pt x="9537" y="1112"/>
                  </a:cubicBezTo>
                  <a:lnTo>
                    <a:pt x="8395" y="349"/>
                  </a:lnTo>
                  <a:cubicBezTo>
                    <a:pt x="8363" y="330"/>
                    <a:pt x="8328" y="320"/>
                    <a:pt x="8293" y="320"/>
                  </a:cubicBezTo>
                  <a:cubicBezTo>
                    <a:pt x="8246" y="320"/>
                    <a:pt x="8200" y="338"/>
                    <a:pt x="8166" y="374"/>
                  </a:cubicBezTo>
                  <a:lnTo>
                    <a:pt x="6816" y="1721"/>
                  </a:lnTo>
                  <a:cubicBezTo>
                    <a:pt x="6780" y="1758"/>
                    <a:pt x="6734" y="1776"/>
                    <a:pt x="6687" y="1776"/>
                  </a:cubicBezTo>
                  <a:cubicBezTo>
                    <a:pt x="6641" y="1776"/>
                    <a:pt x="6594" y="1758"/>
                    <a:pt x="6559" y="1721"/>
                  </a:cubicBezTo>
                  <a:lnTo>
                    <a:pt x="5465" y="624"/>
                  </a:lnTo>
                  <a:cubicBezTo>
                    <a:pt x="5429" y="589"/>
                    <a:pt x="5383" y="572"/>
                    <a:pt x="5337" y="572"/>
                  </a:cubicBezTo>
                  <a:cubicBezTo>
                    <a:pt x="5289" y="572"/>
                    <a:pt x="5241" y="591"/>
                    <a:pt x="5205" y="631"/>
                  </a:cubicBezTo>
                  <a:lnTo>
                    <a:pt x="4143" y="1752"/>
                  </a:lnTo>
                  <a:cubicBezTo>
                    <a:pt x="4107" y="1790"/>
                    <a:pt x="4058" y="1809"/>
                    <a:pt x="4010" y="1809"/>
                  </a:cubicBezTo>
                  <a:cubicBezTo>
                    <a:pt x="3963" y="1809"/>
                    <a:pt x="3917" y="1792"/>
                    <a:pt x="3883" y="1756"/>
                  </a:cubicBezTo>
                  <a:lnTo>
                    <a:pt x="2279" y="152"/>
                  </a:lnTo>
                  <a:cubicBezTo>
                    <a:pt x="2244" y="117"/>
                    <a:pt x="2198" y="100"/>
                    <a:pt x="2151" y="100"/>
                  </a:cubicBezTo>
                  <a:cubicBezTo>
                    <a:pt x="2113" y="100"/>
                    <a:pt x="2075" y="111"/>
                    <a:pt x="2044" y="135"/>
                  </a:cubicBezTo>
                  <a:lnTo>
                    <a:pt x="1379" y="634"/>
                  </a:lnTo>
                  <a:cubicBezTo>
                    <a:pt x="1346" y="658"/>
                    <a:pt x="1307" y="671"/>
                    <a:pt x="1267" y="671"/>
                  </a:cubicBezTo>
                  <a:cubicBezTo>
                    <a:pt x="1227" y="671"/>
                    <a:pt x="1186" y="657"/>
                    <a:pt x="1154" y="631"/>
                  </a:cubicBezTo>
                  <a:lnTo>
                    <a:pt x="444" y="43"/>
                  </a:lnTo>
                  <a:cubicBezTo>
                    <a:pt x="409" y="14"/>
                    <a:pt x="369" y="1"/>
                    <a:pt x="329" y="1"/>
                  </a:cubicBez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6" name="Google Shape;20356;p141"/>
            <p:cNvSpPr/>
            <p:nvPr/>
          </p:nvSpPr>
          <p:spPr>
            <a:xfrm>
              <a:off x="7747037" y="2172191"/>
              <a:ext cx="210" cy="105"/>
            </a:xfrm>
            <a:custGeom>
              <a:avLst/>
              <a:gdLst/>
              <a:ahLst/>
              <a:cxnLst/>
              <a:rect l="l" t="t" r="r" b="b"/>
              <a:pathLst>
                <a:path w="8" h="4" extrusionOk="0">
                  <a:moveTo>
                    <a:pt x="1" y="0"/>
                  </a:moveTo>
                  <a:lnTo>
                    <a:pt x="1" y="4"/>
                  </a:lnTo>
                  <a:lnTo>
                    <a:pt x="8" y="0"/>
                  </a:ln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7" name="Google Shape;20357;p141"/>
            <p:cNvSpPr/>
            <p:nvPr/>
          </p:nvSpPr>
          <p:spPr>
            <a:xfrm>
              <a:off x="7569605" y="2060840"/>
              <a:ext cx="59214" cy="56907"/>
            </a:xfrm>
            <a:custGeom>
              <a:avLst/>
              <a:gdLst/>
              <a:ahLst/>
              <a:cxnLst/>
              <a:rect l="l" t="t" r="r" b="b"/>
              <a:pathLst>
                <a:path w="2259" h="2171" extrusionOk="0">
                  <a:moveTo>
                    <a:pt x="1129" y="1"/>
                  </a:moveTo>
                  <a:cubicBezTo>
                    <a:pt x="753" y="1"/>
                    <a:pt x="1" y="588"/>
                    <a:pt x="1" y="1084"/>
                  </a:cubicBezTo>
                  <a:cubicBezTo>
                    <a:pt x="1" y="1583"/>
                    <a:pt x="753" y="2170"/>
                    <a:pt x="1129" y="2170"/>
                  </a:cubicBezTo>
                  <a:cubicBezTo>
                    <a:pt x="1502" y="2170"/>
                    <a:pt x="2258" y="1583"/>
                    <a:pt x="2258" y="1084"/>
                  </a:cubicBezTo>
                  <a:cubicBezTo>
                    <a:pt x="2258" y="588"/>
                    <a:pt x="1502" y="1"/>
                    <a:pt x="1129" y="1"/>
                  </a:cubicBezTo>
                  <a:close/>
                </a:path>
              </a:pathLst>
            </a:custGeom>
            <a:solidFill>
              <a:srgbClr val="98AD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8" name="Google Shape;20358;p141"/>
            <p:cNvSpPr/>
            <p:nvPr/>
          </p:nvSpPr>
          <p:spPr>
            <a:xfrm>
              <a:off x="7534035" y="2035965"/>
              <a:ext cx="23696" cy="29594"/>
            </a:xfrm>
            <a:custGeom>
              <a:avLst/>
              <a:gdLst/>
              <a:ahLst/>
              <a:cxnLst/>
              <a:rect l="l" t="t" r="r" b="b"/>
              <a:pathLst>
                <a:path w="904" h="1129" extrusionOk="0">
                  <a:moveTo>
                    <a:pt x="450" y="0"/>
                  </a:moveTo>
                  <a:cubicBezTo>
                    <a:pt x="201" y="0"/>
                    <a:pt x="0" y="204"/>
                    <a:pt x="0" y="454"/>
                  </a:cubicBezTo>
                  <a:lnTo>
                    <a:pt x="0" y="679"/>
                  </a:lnTo>
                  <a:cubicBezTo>
                    <a:pt x="0" y="928"/>
                    <a:pt x="201" y="1129"/>
                    <a:pt x="450" y="1129"/>
                  </a:cubicBezTo>
                  <a:cubicBezTo>
                    <a:pt x="700" y="1129"/>
                    <a:pt x="904" y="928"/>
                    <a:pt x="904" y="679"/>
                  </a:cubicBezTo>
                  <a:lnTo>
                    <a:pt x="904" y="454"/>
                  </a:lnTo>
                  <a:cubicBezTo>
                    <a:pt x="904" y="204"/>
                    <a:pt x="700" y="0"/>
                    <a:pt x="450"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9" name="Google Shape;20359;p141"/>
            <p:cNvSpPr/>
            <p:nvPr/>
          </p:nvSpPr>
          <p:spPr>
            <a:xfrm>
              <a:off x="7640667" y="2035965"/>
              <a:ext cx="23722" cy="29594"/>
            </a:xfrm>
            <a:custGeom>
              <a:avLst/>
              <a:gdLst/>
              <a:ahLst/>
              <a:cxnLst/>
              <a:rect l="l" t="t" r="r" b="b"/>
              <a:pathLst>
                <a:path w="905" h="1129" extrusionOk="0">
                  <a:moveTo>
                    <a:pt x="451" y="0"/>
                  </a:moveTo>
                  <a:cubicBezTo>
                    <a:pt x="201" y="0"/>
                    <a:pt x="1" y="204"/>
                    <a:pt x="1" y="454"/>
                  </a:cubicBezTo>
                  <a:lnTo>
                    <a:pt x="1" y="679"/>
                  </a:lnTo>
                  <a:cubicBezTo>
                    <a:pt x="1" y="928"/>
                    <a:pt x="201" y="1129"/>
                    <a:pt x="451" y="1129"/>
                  </a:cubicBezTo>
                  <a:cubicBezTo>
                    <a:pt x="701" y="1129"/>
                    <a:pt x="904" y="928"/>
                    <a:pt x="904" y="679"/>
                  </a:cubicBezTo>
                  <a:lnTo>
                    <a:pt x="904" y="454"/>
                  </a:lnTo>
                  <a:cubicBezTo>
                    <a:pt x="904" y="204"/>
                    <a:pt x="701" y="0"/>
                    <a:pt x="451"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0" name="Google Shape;20360;p141"/>
            <p:cNvSpPr/>
            <p:nvPr/>
          </p:nvSpPr>
          <p:spPr>
            <a:xfrm>
              <a:off x="7447559" y="2165140"/>
              <a:ext cx="193317" cy="166974"/>
            </a:xfrm>
            <a:custGeom>
              <a:avLst/>
              <a:gdLst/>
              <a:ahLst/>
              <a:cxnLst/>
              <a:rect l="l" t="t" r="r" b="b"/>
              <a:pathLst>
                <a:path w="7375" h="6370" extrusionOk="0">
                  <a:moveTo>
                    <a:pt x="330" y="0"/>
                  </a:moveTo>
                  <a:cubicBezTo>
                    <a:pt x="240" y="0"/>
                    <a:pt x="156" y="69"/>
                    <a:pt x="148" y="171"/>
                  </a:cubicBezTo>
                  <a:lnTo>
                    <a:pt x="148" y="213"/>
                  </a:lnTo>
                  <a:cubicBezTo>
                    <a:pt x="1" y="3434"/>
                    <a:pt x="2410" y="6282"/>
                    <a:pt x="5634" y="6367"/>
                  </a:cubicBezTo>
                  <a:cubicBezTo>
                    <a:pt x="5689" y="6369"/>
                    <a:pt x="5743" y="6369"/>
                    <a:pt x="5798" y="6369"/>
                  </a:cubicBezTo>
                  <a:cubicBezTo>
                    <a:pt x="6331" y="6369"/>
                    <a:pt x="6864" y="6292"/>
                    <a:pt x="7375" y="6142"/>
                  </a:cubicBezTo>
                  <a:cubicBezTo>
                    <a:pt x="5202" y="5495"/>
                    <a:pt x="3619" y="3529"/>
                    <a:pt x="3345" y="1219"/>
                  </a:cubicBezTo>
                  <a:lnTo>
                    <a:pt x="2279" y="153"/>
                  </a:lnTo>
                  <a:cubicBezTo>
                    <a:pt x="2244" y="118"/>
                    <a:pt x="2198" y="101"/>
                    <a:pt x="2151" y="101"/>
                  </a:cubicBezTo>
                  <a:cubicBezTo>
                    <a:pt x="2113" y="101"/>
                    <a:pt x="2075" y="112"/>
                    <a:pt x="2044" y="136"/>
                  </a:cubicBezTo>
                  <a:lnTo>
                    <a:pt x="1379" y="635"/>
                  </a:lnTo>
                  <a:cubicBezTo>
                    <a:pt x="1346" y="659"/>
                    <a:pt x="1308" y="672"/>
                    <a:pt x="1269" y="672"/>
                  </a:cubicBezTo>
                  <a:cubicBezTo>
                    <a:pt x="1229" y="672"/>
                    <a:pt x="1188" y="658"/>
                    <a:pt x="1154" y="632"/>
                  </a:cubicBezTo>
                  <a:lnTo>
                    <a:pt x="447" y="44"/>
                  </a:lnTo>
                  <a:cubicBezTo>
                    <a:pt x="412" y="14"/>
                    <a:pt x="370" y="0"/>
                    <a:pt x="330" y="0"/>
                  </a:cubicBez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1" name="Google Shape;20361;p141"/>
            <p:cNvSpPr/>
            <p:nvPr/>
          </p:nvSpPr>
          <p:spPr>
            <a:xfrm>
              <a:off x="7570889" y="2084536"/>
              <a:ext cx="56619" cy="33106"/>
            </a:xfrm>
            <a:custGeom>
              <a:avLst/>
              <a:gdLst/>
              <a:ahLst/>
              <a:cxnLst/>
              <a:rect l="l" t="t" r="r" b="b"/>
              <a:pathLst>
                <a:path w="2160" h="1263" extrusionOk="0">
                  <a:moveTo>
                    <a:pt x="1080" y="0"/>
                  </a:moveTo>
                  <a:cubicBezTo>
                    <a:pt x="827" y="0"/>
                    <a:pt x="465" y="102"/>
                    <a:pt x="134" y="260"/>
                  </a:cubicBezTo>
                  <a:cubicBezTo>
                    <a:pt x="75" y="292"/>
                    <a:pt x="25" y="345"/>
                    <a:pt x="1" y="408"/>
                  </a:cubicBezTo>
                  <a:cubicBezTo>
                    <a:pt x="173" y="841"/>
                    <a:pt x="764" y="1263"/>
                    <a:pt x="1084" y="1263"/>
                  </a:cubicBezTo>
                  <a:cubicBezTo>
                    <a:pt x="1400" y="1263"/>
                    <a:pt x="1988" y="844"/>
                    <a:pt x="2160" y="408"/>
                  </a:cubicBezTo>
                  <a:cubicBezTo>
                    <a:pt x="2135" y="348"/>
                    <a:pt x="2090" y="296"/>
                    <a:pt x="2030" y="264"/>
                  </a:cubicBezTo>
                  <a:cubicBezTo>
                    <a:pt x="1696" y="106"/>
                    <a:pt x="1334" y="0"/>
                    <a:pt x="1080"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2" name="Google Shape;20362;p141"/>
            <p:cNvSpPr/>
            <p:nvPr/>
          </p:nvSpPr>
          <p:spPr>
            <a:xfrm>
              <a:off x="7646198" y="2041495"/>
              <a:ext cx="12556" cy="12634"/>
            </a:xfrm>
            <a:custGeom>
              <a:avLst/>
              <a:gdLst/>
              <a:ahLst/>
              <a:cxnLst/>
              <a:rect l="l" t="t" r="r" b="b"/>
              <a:pathLst>
                <a:path w="479" h="482" extrusionOk="0">
                  <a:moveTo>
                    <a:pt x="240" y="0"/>
                  </a:moveTo>
                  <a:cubicBezTo>
                    <a:pt x="106" y="0"/>
                    <a:pt x="1" y="109"/>
                    <a:pt x="1" y="243"/>
                  </a:cubicBezTo>
                  <a:cubicBezTo>
                    <a:pt x="1" y="373"/>
                    <a:pt x="106" y="482"/>
                    <a:pt x="240" y="482"/>
                  </a:cubicBezTo>
                  <a:cubicBezTo>
                    <a:pt x="373" y="482"/>
                    <a:pt x="479" y="373"/>
                    <a:pt x="479" y="243"/>
                  </a:cubicBezTo>
                  <a:cubicBezTo>
                    <a:pt x="479" y="109"/>
                    <a:pt x="373" y="0"/>
                    <a:pt x="24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3" name="Google Shape;20363;p141"/>
            <p:cNvSpPr/>
            <p:nvPr/>
          </p:nvSpPr>
          <p:spPr>
            <a:xfrm>
              <a:off x="7539565" y="2041495"/>
              <a:ext cx="12556" cy="12634"/>
            </a:xfrm>
            <a:custGeom>
              <a:avLst/>
              <a:gdLst/>
              <a:ahLst/>
              <a:cxnLst/>
              <a:rect l="l" t="t" r="r" b="b"/>
              <a:pathLst>
                <a:path w="479" h="482" extrusionOk="0">
                  <a:moveTo>
                    <a:pt x="239" y="0"/>
                  </a:moveTo>
                  <a:cubicBezTo>
                    <a:pt x="109" y="0"/>
                    <a:pt x="0" y="109"/>
                    <a:pt x="0" y="243"/>
                  </a:cubicBezTo>
                  <a:cubicBezTo>
                    <a:pt x="0" y="373"/>
                    <a:pt x="109" y="482"/>
                    <a:pt x="239" y="482"/>
                  </a:cubicBezTo>
                  <a:cubicBezTo>
                    <a:pt x="373" y="482"/>
                    <a:pt x="478" y="373"/>
                    <a:pt x="478" y="243"/>
                  </a:cubicBezTo>
                  <a:cubicBezTo>
                    <a:pt x="478" y="109"/>
                    <a:pt x="373" y="0"/>
                    <a:pt x="23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4" name="Google Shape;20364;p141"/>
            <p:cNvSpPr/>
            <p:nvPr/>
          </p:nvSpPr>
          <p:spPr>
            <a:xfrm>
              <a:off x="7563995" y="2055309"/>
              <a:ext cx="70354" cy="68048"/>
            </a:xfrm>
            <a:custGeom>
              <a:avLst/>
              <a:gdLst/>
              <a:ahLst/>
              <a:cxnLst/>
              <a:rect l="l" t="t" r="r" b="b"/>
              <a:pathLst>
                <a:path w="2684" h="2596" extrusionOk="0">
                  <a:moveTo>
                    <a:pt x="1340" y="423"/>
                  </a:moveTo>
                  <a:cubicBezTo>
                    <a:pt x="1449" y="423"/>
                    <a:pt x="1684" y="528"/>
                    <a:pt x="1906" y="725"/>
                  </a:cubicBezTo>
                  <a:cubicBezTo>
                    <a:pt x="2078" y="876"/>
                    <a:pt x="2198" y="1045"/>
                    <a:pt x="2244" y="1189"/>
                  </a:cubicBezTo>
                  <a:cubicBezTo>
                    <a:pt x="1952" y="1020"/>
                    <a:pt x="1582" y="904"/>
                    <a:pt x="1340" y="904"/>
                  </a:cubicBezTo>
                  <a:cubicBezTo>
                    <a:pt x="1101" y="904"/>
                    <a:pt x="728" y="1017"/>
                    <a:pt x="440" y="1189"/>
                  </a:cubicBezTo>
                  <a:cubicBezTo>
                    <a:pt x="485" y="1045"/>
                    <a:pt x="605" y="876"/>
                    <a:pt x="777" y="725"/>
                  </a:cubicBezTo>
                  <a:cubicBezTo>
                    <a:pt x="995" y="528"/>
                    <a:pt x="1231" y="423"/>
                    <a:pt x="1340" y="423"/>
                  </a:cubicBezTo>
                  <a:close/>
                  <a:moveTo>
                    <a:pt x="1343" y="1326"/>
                  </a:moveTo>
                  <a:cubicBezTo>
                    <a:pt x="1558" y="1326"/>
                    <a:pt x="1927" y="1470"/>
                    <a:pt x="2135" y="1622"/>
                  </a:cubicBezTo>
                  <a:cubicBezTo>
                    <a:pt x="2068" y="1713"/>
                    <a:pt x="1990" y="1794"/>
                    <a:pt x="1906" y="1868"/>
                  </a:cubicBezTo>
                  <a:cubicBezTo>
                    <a:pt x="1684" y="2065"/>
                    <a:pt x="1449" y="2170"/>
                    <a:pt x="1340" y="2170"/>
                  </a:cubicBezTo>
                  <a:cubicBezTo>
                    <a:pt x="1231" y="2170"/>
                    <a:pt x="995" y="2065"/>
                    <a:pt x="774" y="1868"/>
                  </a:cubicBezTo>
                  <a:cubicBezTo>
                    <a:pt x="689" y="1794"/>
                    <a:pt x="615" y="1710"/>
                    <a:pt x="552" y="1622"/>
                  </a:cubicBezTo>
                  <a:cubicBezTo>
                    <a:pt x="763" y="1463"/>
                    <a:pt x="1139" y="1326"/>
                    <a:pt x="1343" y="1326"/>
                  </a:cubicBezTo>
                  <a:close/>
                  <a:moveTo>
                    <a:pt x="1343" y="1"/>
                  </a:moveTo>
                  <a:cubicBezTo>
                    <a:pt x="872" y="1"/>
                    <a:pt x="0" y="669"/>
                    <a:pt x="0" y="1298"/>
                  </a:cubicBezTo>
                  <a:cubicBezTo>
                    <a:pt x="0" y="1928"/>
                    <a:pt x="872" y="2596"/>
                    <a:pt x="1343" y="2596"/>
                  </a:cubicBezTo>
                  <a:cubicBezTo>
                    <a:pt x="1811" y="2596"/>
                    <a:pt x="2683" y="1928"/>
                    <a:pt x="2683" y="1298"/>
                  </a:cubicBezTo>
                  <a:cubicBezTo>
                    <a:pt x="2683" y="669"/>
                    <a:pt x="1811" y="1"/>
                    <a:pt x="13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5" name="Google Shape;20365;p141"/>
            <p:cNvSpPr/>
            <p:nvPr/>
          </p:nvSpPr>
          <p:spPr>
            <a:xfrm>
              <a:off x="7528504" y="2030434"/>
              <a:ext cx="34758" cy="40656"/>
            </a:xfrm>
            <a:custGeom>
              <a:avLst/>
              <a:gdLst/>
              <a:ahLst/>
              <a:cxnLst/>
              <a:rect l="l" t="t" r="r" b="b"/>
              <a:pathLst>
                <a:path w="1326" h="1551" extrusionOk="0">
                  <a:moveTo>
                    <a:pt x="663" y="422"/>
                  </a:moveTo>
                  <a:cubicBezTo>
                    <a:pt x="784" y="422"/>
                    <a:pt x="904" y="503"/>
                    <a:pt x="904" y="665"/>
                  </a:cubicBezTo>
                  <a:lnTo>
                    <a:pt x="904" y="890"/>
                  </a:lnTo>
                  <a:cubicBezTo>
                    <a:pt x="904" y="1023"/>
                    <a:pt x="795" y="1129"/>
                    <a:pt x="661" y="1129"/>
                  </a:cubicBezTo>
                  <a:cubicBezTo>
                    <a:pt x="531" y="1129"/>
                    <a:pt x="422" y="1023"/>
                    <a:pt x="422" y="890"/>
                  </a:cubicBezTo>
                  <a:lnTo>
                    <a:pt x="422" y="665"/>
                  </a:lnTo>
                  <a:cubicBezTo>
                    <a:pt x="422" y="503"/>
                    <a:pt x="543" y="422"/>
                    <a:pt x="663" y="422"/>
                  </a:cubicBezTo>
                  <a:close/>
                  <a:moveTo>
                    <a:pt x="661" y="0"/>
                  </a:moveTo>
                  <a:cubicBezTo>
                    <a:pt x="296" y="0"/>
                    <a:pt x="0" y="299"/>
                    <a:pt x="0" y="665"/>
                  </a:cubicBezTo>
                  <a:lnTo>
                    <a:pt x="0" y="890"/>
                  </a:lnTo>
                  <a:cubicBezTo>
                    <a:pt x="0" y="1255"/>
                    <a:pt x="296" y="1551"/>
                    <a:pt x="661" y="1551"/>
                  </a:cubicBezTo>
                  <a:cubicBezTo>
                    <a:pt x="1031" y="1551"/>
                    <a:pt x="1326" y="1255"/>
                    <a:pt x="1326" y="890"/>
                  </a:cubicBezTo>
                  <a:lnTo>
                    <a:pt x="1326" y="665"/>
                  </a:lnTo>
                  <a:cubicBezTo>
                    <a:pt x="1326" y="299"/>
                    <a:pt x="1027" y="0"/>
                    <a:pt x="6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6" name="Google Shape;20366;p141"/>
            <p:cNvSpPr/>
            <p:nvPr/>
          </p:nvSpPr>
          <p:spPr>
            <a:xfrm>
              <a:off x="7635057" y="2030434"/>
              <a:ext cx="34863" cy="40656"/>
            </a:xfrm>
            <a:custGeom>
              <a:avLst/>
              <a:gdLst/>
              <a:ahLst/>
              <a:cxnLst/>
              <a:rect l="l" t="t" r="r" b="b"/>
              <a:pathLst>
                <a:path w="1330" h="1551" extrusionOk="0">
                  <a:moveTo>
                    <a:pt x="665" y="422"/>
                  </a:moveTo>
                  <a:cubicBezTo>
                    <a:pt x="784" y="422"/>
                    <a:pt x="904" y="503"/>
                    <a:pt x="904" y="665"/>
                  </a:cubicBezTo>
                  <a:lnTo>
                    <a:pt x="904" y="890"/>
                  </a:lnTo>
                  <a:cubicBezTo>
                    <a:pt x="904" y="1023"/>
                    <a:pt x="798" y="1129"/>
                    <a:pt x="665" y="1129"/>
                  </a:cubicBezTo>
                  <a:cubicBezTo>
                    <a:pt x="531" y="1129"/>
                    <a:pt x="426" y="1023"/>
                    <a:pt x="426" y="890"/>
                  </a:cubicBezTo>
                  <a:lnTo>
                    <a:pt x="426" y="665"/>
                  </a:lnTo>
                  <a:cubicBezTo>
                    <a:pt x="426" y="503"/>
                    <a:pt x="545" y="422"/>
                    <a:pt x="665" y="422"/>
                  </a:cubicBezTo>
                  <a:close/>
                  <a:moveTo>
                    <a:pt x="665" y="0"/>
                  </a:moveTo>
                  <a:cubicBezTo>
                    <a:pt x="299" y="0"/>
                    <a:pt x="4" y="299"/>
                    <a:pt x="0" y="665"/>
                  </a:cubicBezTo>
                  <a:lnTo>
                    <a:pt x="0" y="890"/>
                  </a:lnTo>
                  <a:cubicBezTo>
                    <a:pt x="0" y="1255"/>
                    <a:pt x="299" y="1551"/>
                    <a:pt x="665" y="1551"/>
                  </a:cubicBezTo>
                  <a:cubicBezTo>
                    <a:pt x="1031" y="1551"/>
                    <a:pt x="1329" y="1255"/>
                    <a:pt x="1329" y="890"/>
                  </a:cubicBezTo>
                  <a:lnTo>
                    <a:pt x="1329" y="665"/>
                  </a:lnTo>
                  <a:cubicBezTo>
                    <a:pt x="1326" y="299"/>
                    <a:pt x="1031" y="0"/>
                    <a:pt x="6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7" name="Google Shape;20367;p141"/>
            <p:cNvSpPr/>
            <p:nvPr/>
          </p:nvSpPr>
          <p:spPr>
            <a:xfrm>
              <a:off x="7401661" y="1959345"/>
              <a:ext cx="394996" cy="378325"/>
            </a:xfrm>
            <a:custGeom>
              <a:avLst/>
              <a:gdLst/>
              <a:ahLst/>
              <a:cxnLst/>
              <a:rect l="l" t="t" r="r" b="b"/>
              <a:pathLst>
                <a:path w="15069" h="14433" extrusionOk="0">
                  <a:moveTo>
                    <a:pt x="778" y="3338"/>
                  </a:moveTo>
                  <a:lnTo>
                    <a:pt x="778" y="3338"/>
                  </a:lnTo>
                  <a:cubicBezTo>
                    <a:pt x="1892" y="4284"/>
                    <a:pt x="3085" y="4833"/>
                    <a:pt x="3591" y="5036"/>
                  </a:cubicBezTo>
                  <a:cubicBezTo>
                    <a:pt x="3524" y="5226"/>
                    <a:pt x="3433" y="5406"/>
                    <a:pt x="3317" y="5571"/>
                  </a:cubicBezTo>
                  <a:cubicBezTo>
                    <a:pt x="3176" y="5764"/>
                    <a:pt x="3053" y="5965"/>
                    <a:pt x="2944" y="6176"/>
                  </a:cubicBezTo>
                  <a:cubicBezTo>
                    <a:pt x="2153" y="6172"/>
                    <a:pt x="1565" y="5944"/>
                    <a:pt x="1203" y="5490"/>
                  </a:cubicBezTo>
                  <a:cubicBezTo>
                    <a:pt x="679" y="4836"/>
                    <a:pt x="714" y="3858"/>
                    <a:pt x="778" y="3338"/>
                  </a:cubicBezTo>
                  <a:close/>
                  <a:moveTo>
                    <a:pt x="7537" y="426"/>
                  </a:moveTo>
                  <a:cubicBezTo>
                    <a:pt x="7562" y="426"/>
                    <a:pt x="7588" y="426"/>
                    <a:pt x="7614" y="426"/>
                  </a:cubicBezTo>
                  <a:cubicBezTo>
                    <a:pt x="9266" y="462"/>
                    <a:pt x="10684" y="1724"/>
                    <a:pt x="10909" y="3366"/>
                  </a:cubicBezTo>
                  <a:cubicBezTo>
                    <a:pt x="10944" y="3616"/>
                    <a:pt x="10951" y="3865"/>
                    <a:pt x="10930" y="4119"/>
                  </a:cubicBezTo>
                  <a:cubicBezTo>
                    <a:pt x="10895" y="4572"/>
                    <a:pt x="10982" y="5029"/>
                    <a:pt x="11190" y="5437"/>
                  </a:cubicBezTo>
                  <a:cubicBezTo>
                    <a:pt x="11231" y="5521"/>
                    <a:pt x="11300" y="5555"/>
                    <a:pt x="11370" y="5555"/>
                  </a:cubicBezTo>
                  <a:cubicBezTo>
                    <a:pt x="11508" y="5555"/>
                    <a:pt x="11648" y="5416"/>
                    <a:pt x="11566" y="5247"/>
                  </a:cubicBezTo>
                  <a:cubicBezTo>
                    <a:pt x="11535" y="5181"/>
                    <a:pt x="11503" y="5110"/>
                    <a:pt x="11478" y="5040"/>
                  </a:cubicBezTo>
                  <a:cubicBezTo>
                    <a:pt x="11981" y="4836"/>
                    <a:pt x="13177" y="4287"/>
                    <a:pt x="14295" y="3338"/>
                  </a:cubicBezTo>
                  <a:lnTo>
                    <a:pt x="14295" y="3338"/>
                  </a:lnTo>
                  <a:cubicBezTo>
                    <a:pt x="14358" y="3855"/>
                    <a:pt x="14393" y="4833"/>
                    <a:pt x="13869" y="5490"/>
                  </a:cubicBezTo>
                  <a:cubicBezTo>
                    <a:pt x="13504" y="5944"/>
                    <a:pt x="12920" y="6176"/>
                    <a:pt x="12129" y="6176"/>
                  </a:cubicBezTo>
                  <a:cubicBezTo>
                    <a:pt x="12094" y="6109"/>
                    <a:pt x="12058" y="6042"/>
                    <a:pt x="12023" y="5982"/>
                  </a:cubicBezTo>
                  <a:cubicBezTo>
                    <a:pt x="11980" y="5901"/>
                    <a:pt x="11912" y="5868"/>
                    <a:pt x="11845" y="5868"/>
                  </a:cubicBezTo>
                  <a:cubicBezTo>
                    <a:pt x="11698" y="5868"/>
                    <a:pt x="11552" y="6025"/>
                    <a:pt x="11658" y="6193"/>
                  </a:cubicBezTo>
                  <a:cubicBezTo>
                    <a:pt x="12034" y="6847"/>
                    <a:pt x="12248" y="7579"/>
                    <a:pt x="12287" y="8331"/>
                  </a:cubicBezTo>
                  <a:lnTo>
                    <a:pt x="11390" y="8781"/>
                  </a:lnTo>
                  <a:lnTo>
                    <a:pt x="10139" y="7945"/>
                  </a:lnTo>
                  <a:cubicBezTo>
                    <a:pt x="10103" y="7921"/>
                    <a:pt x="10062" y="7909"/>
                    <a:pt x="10021" y="7909"/>
                  </a:cubicBezTo>
                  <a:cubicBezTo>
                    <a:pt x="9966" y="7909"/>
                    <a:pt x="9912" y="7930"/>
                    <a:pt x="9871" y="7973"/>
                  </a:cubicBezTo>
                  <a:lnTo>
                    <a:pt x="9643" y="8198"/>
                  </a:lnTo>
                  <a:cubicBezTo>
                    <a:pt x="9499" y="8352"/>
                    <a:pt x="9637" y="8559"/>
                    <a:pt x="9798" y="8559"/>
                  </a:cubicBezTo>
                  <a:cubicBezTo>
                    <a:pt x="9846" y="8559"/>
                    <a:pt x="9896" y="8540"/>
                    <a:pt x="9942" y="8497"/>
                  </a:cubicBezTo>
                  <a:lnTo>
                    <a:pt x="10047" y="8395"/>
                  </a:lnTo>
                  <a:lnTo>
                    <a:pt x="11260" y="9200"/>
                  </a:lnTo>
                  <a:cubicBezTo>
                    <a:pt x="11296" y="9224"/>
                    <a:pt x="11337" y="9235"/>
                    <a:pt x="11378" y="9235"/>
                  </a:cubicBezTo>
                  <a:cubicBezTo>
                    <a:pt x="11410" y="9235"/>
                    <a:pt x="11442" y="9228"/>
                    <a:pt x="11471" y="9214"/>
                  </a:cubicBezTo>
                  <a:lnTo>
                    <a:pt x="12973" y="8461"/>
                  </a:lnTo>
                  <a:lnTo>
                    <a:pt x="12973" y="8570"/>
                  </a:lnTo>
                  <a:cubicBezTo>
                    <a:pt x="12973" y="11577"/>
                    <a:pt x="10536" y="14010"/>
                    <a:pt x="7533" y="14010"/>
                  </a:cubicBezTo>
                  <a:cubicBezTo>
                    <a:pt x="4530" y="14010"/>
                    <a:pt x="2096" y="11577"/>
                    <a:pt x="2096" y="8570"/>
                  </a:cubicBezTo>
                  <a:cubicBezTo>
                    <a:pt x="2096" y="8416"/>
                    <a:pt x="2100" y="8254"/>
                    <a:pt x="2107" y="8096"/>
                  </a:cubicBezTo>
                  <a:lnTo>
                    <a:pt x="2881" y="8736"/>
                  </a:lnTo>
                  <a:cubicBezTo>
                    <a:pt x="2921" y="8769"/>
                    <a:pt x="2970" y="8786"/>
                    <a:pt x="3018" y="8786"/>
                  </a:cubicBezTo>
                  <a:cubicBezTo>
                    <a:pt x="3063" y="8786"/>
                    <a:pt x="3107" y="8771"/>
                    <a:pt x="3144" y="8743"/>
                  </a:cubicBezTo>
                  <a:lnTo>
                    <a:pt x="3900" y="8173"/>
                  </a:lnTo>
                  <a:lnTo>
                    <a:pt x="5616" y="9889"/>
                  </a:lnTo>
                  <a:cubicBezTo>
                    <a:pt x="5657" y="9930"/>
                    <a:pt x="5711" y="9950"/>
                    <a:pt x="5764" y="9950"/>
                  </a:cubicBezTo>
                  <a:cubicBezTo>
                    <a:pt x="5820" y="9950"/>
                    <a:pt x="5877" y="9927"/>
                    <a:pt x="5919" y="9882"/>
                  </a:cubicBezTo>
                  <a:lnTo>
                    <a:pt x="7086" y="8648"/>
                  </a:lnTo>
                  <a:lnTo>
                    <a:pt x="8289" y="9850"/>
                  </a:lnTo>
                  <a:cubicBezTo>
                    <a:pt x="8331" y="9891"/>
                    <a:pt x="8386" y="9911"/>
                    <a:pt x="8440" y="9911"/>
                  </a:cubicBezTo>
                  <a:cubicBezTo>
                    <a:pt x="8494" y="9911"/>
                    <a:pt x="8547" y="9891"/>
                    <a:pt x="8588" y="9850"/>
                  </a:cubicBezTo>
                  <a:lnTo>
                    <a:pt x="9266" y="9172"/>
                  </a:lnTo>
                  <a:cubicBezTo>
                    <a:pt x="9428" y="9019"/>
                    <a:pt x="9285" y="8802"/>
                    <a:pt x="9120" y="8802"/>
                  </a:cubicBezTo>
                  <a:cubicBezTo>
                    <a:pt x="9068" y="8802"/>
                    <a:pt x="9015" y="8823"/>
                    <a:pt x="8968" y="8873"/>
                  </a:cubicBezTo>
                  <a:lnTo>
                    <a:pt x="8440" y="9400"/>
                  </a:lnTo>
                  <a:lnTo>
                    <a:pt x="7234" y="8198"/>
                  </a:lnTo>
                  <a:cubicBezTo>
                    <a:pt x="7192" y="8156"/>
                    <a:pt x="7135" y="8134"/>
                    <a:pt x="7079" y="8134"/>
                  </a:cubicBezTo>
                  <a:cubicBezTo>
                    <a:pt x="7023" y="8134"/>
                    <a:pt x="6967" y="8159"/>
                    <a:pt x="6928" y="8201"/>
                  </a:cubicBezTo>
                  <a:lnTo>
                    <a:pt x="5761" y="9436"/>
                  </a:lnTo>
                  <a:lnTo>
                    <a:pt x="4069" y="7744"/>
                  </a:lnTo>
                  <a:cubicBezTo>
                    <a:pt x="4027" y="7704"/>
                    <a:pt x="3973" y="7683"/>
                    <a:pt x="3920" y="7683"/>
                  </a:cubicBezTo>
                  <a:cubicBezTo>
                    <a:pt x="3875" y="7683"/>
                    <a:pt x="3830" y="7698"/>
                    <a:pt x="3791" y="7727"/>
                  </a:cubicBezTo>
                  <a:lnTo>
                    <a:pt x="3021" y="8303"/>
                  </a:lnTo>
                  <a:lnTo>
                    <a:pt x="2796" y="8117"/>
                  </a:lnTo>
                  <a:cubicBezTo>
                    <a:pt x="2877" y="7287"/>
                    <a:pt x="3172" y="6492"/>
                    <a:pt x="3658" y="5817"/>
                  </a:cubicBezTo>
                  <a:cubicBezTo>
                    <a:pt x="4016" y="5311"/>
                    <a:pt x="4182" y="4702"/>
                    <a:pt x="4143" y="4052"/>
                  </a:cubicBezTo>
                  <a:cubicBezTo>
                    <a:pt x="4136" y="3978"/>
                    <a:pt x="4132" y="3904"/>
                    <a:pt x="4132" y="3830"/>
                  </a:cubicBezTo>
                  <a:cubicBezTo>
                    <a:pt x="4132" y="1947"/>
                    <a:pt x="5662" y="426"/>
                    <a:pt x="7537" y="426"/>
                  </a:cubicBezTo>
                  <a:close/>
                  <a:moveTo>
                    <a:pt x="7534" y="0"/>
                  </a:moveTo>
                  <a:cubicBezTo>
                    <a:pt x="5427" y="0"/>
                    <a:pt x="3707" y="1706"/>
                    <a:pt x="3707" y="3827"/>
                  </a:cubicBezTo>
                  <a:cubicBezTo>
                    <a:pt x="3707" y="3911"/>
                    <a:pt x="3710" y="3996"/>
                    <a:pt x="3714" y="4076"/>
                  </a:cubicBezTo>
                  <a:cubicBezTo>
                    <a:pt x="3728" y="4259"/>
                    <a:pt x="3721" y="4439"/>
                    <a:pt x="3693" y="4618"/>
                  </a:cubicBezTo>
                  <a:cubicBezTo>
                    <a:pt x="3134" y="4386"/>
                    <a:pt x="1878" y="3792"/>
                    <a:pt x="778" y="2768"/>
                  </a:cubicBezTo>
                  <a:cubicBezTo>
                    <a:pt x="735" y="2728"/>
                    <a:pt x="684" y="2710"/>
                    <a:pt x="633" y="2710"/>
                  </a:cubicBezTo>
                  <a:cubicBezTo>
                    <a:pt x="540" y="2710"/>
                    <a:pt x="451" y="2771"/>
                    <a:pt x="426" y="2870"/>
                  </a:cubicBezTo>
                  <a:cubicBezTo>
                    <a:pt x="408" y="2944"/>
                    <a:pt x="1" y="4664"/>
                    <a:pt x="869" y="5750"/>
                  </a:cubicBezTo>
                  <a:cubicBezTo>
                    <a:pt x="1284" y="6271"/>
                    <a:pt x="1914" y="6552"/>
                    <a:pt x="2743" y="6591"/>
                  </a:cubicBezTo>
                  <a:cubicBezTo>
                    <a:pt x="2582" y="6978"/>
                    <a:pt x="2469" y="7382"/>
                    <a:pt x="2409" y="7797"/>
                  </a:cubicBezTo>
                  <a:lnTo>
                    <a:pt x="2058" y="7505"/>
                  </a:lnTo>
                  <a:cubicBezTo>
                    <a:pt x="2016" y="7471"/>
                    <a:pt x="1968" y="7455"/>
                    <a:pt x="1921" y="7455"/>
                  </a:cubicBezTo>
                  <a:cubicBezTo>
                    <a:pt x="1817" y="7455"/>
                    <a:pt x="1719" y="7531"/>
                    <a:pt x="1710" y="7649"/>
                  </a:cubicBezTo>
                  <a:cubicBezTo>
                    <a:pt x="1685" y="7955"/>
                    <a:pt x="1674" y="8265"/>
                    <a:pt x="1674" y="8570"/>
                  </a:cubicBezTo>
                  <a:cubicBezTo>
                    <a:pt x="1674" y="11802"/>
                    <a:pt x="4301" y="14432"/>
                    <a:pt x="7533" y="14432"/>
                  </a:cubicBezTo>
                  <a:cubicBezTo>
                    <a:pt x="10764" y="14432"/>
                    <a:pt x="13395" y="11802"/>
                    <a:pt x="13395" y="8570"/>
                  </a:cubicBezTo>
                  <a:cubicBezTo>
                    <a:pt x="13395" y="8419"/>
                    <a:pt x="13391" y="8265"/>
                    <a:pt x="13384" y="8110"/>
                  </a:cubicBezTo>
                  <a:cubicBezTo>
                    <a:pt x="13379" y="7988"/>
                    <a:pt x="13279" y="7907"/>
                    <a:pt x="13173" y="7907"/>
                  </a:cubicBezTo>
                  <a:cubicBezTo>
                    <a:pt x="13129" y="7907"/>
                    <a:pt x="13083" y="7921"/>
                    <a:pt x="13043" y="7952"/>
                  </a:cubicBezTo>
                  <a:lnTo>
                    <a:pt x="12695" y="8127"/>
                  </a:lnTo>
                  <a:cubicBezTo>
                    <a:pt x="12649" y="7600"/>
                    <a:pt x="12526" y="7080"/>
                    <a:pt x="12322" y="6591"/>
                  </a:cubicBezTo>
                  <a:cubicBezTo>
                    <a:pt x="13152" y="6552"/>
                    <a:pt x="13782" y="6271"/>
                    <a:pt x="14196" y="5754"/>
                  </a:cubicBezTo>
                  <a:cubicBezTo>
                    <a:pt x="15069" y="4664"/>
                    <a:pt x="14661" y="2944"/>
                    <a:pt x="14640" y="2874"/>
                  </a:cubicBezTo>
                  <a:cubicBezTo>
                    <a:pt x="14615" y="2772"/>
                    <a:pt x="14525" y="2712"/>
                    <a:pt x="14433" y="2712"/>
                  </a:cubicBezTo>
                  <a:cubicBezTo>
                    <a:pt x="14383" y="2712"/>
                    <a:pt x="14332" y="2730"/>
                    <a:pt x="14291" y="2768"/>
                  </a:cubicBezTo>
                  <a:cubicBezTo>
                    <a:pt x="13184" y="3799"/>
                    <a:pt x="11918" y="4396"/>
                    <a:pt x="11366" y="4625"/>
                  </a:cubicBezTo>
                  <a:cubicBezTo>
                    <a:pt x="11341" y="4467"/>
                    <a:pt x="11334" y="4309"/>
                    <a:pt x="11348" y="4154"/>
                  </a:cubicBezTo>
                  <a:cubicBezTo>
                    <a:pt x="11373" y="3869"/>
                    <a:pt x="11366" y="3588"/>
                    <a:pt x="11327" y="3306"/>
                  </a:cubicBezTo>
                  <a:cubicBezTo>
                    <a:pt x="11070" y="1460"/>
                    <a:pt x="9477" y="40"/>
                    <a:pt x="7617" y="1"/>
                  </a:cubicBezTo>
                  <a:cubicBezTo>
                    <a:pt x="7589" y="0"/>
                    <a:pt x="7562" y="0"/>
                    <a:pt x="75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368" name="Google Shape;20368;p141"/>
          <p:cNvGrpSpPr/>
          <p:nvPr/>
        </p:nvGrpSpPr>
        <p:grpSpPr>
          <a:xfrm>
            <a:off x="6569336" y="3500536"/>
            <a:ext cx="387893" cy="360972"/>
            <a:chOff x="6569336" y="3348136"/>
            <a:chExt cx="387893" cy="360972"/>
          </a:xfrm>
        </p:grpSpPr>
        <p:sp>
          <p:nvSpPr>
            <p:cNvPr id="20369" name="Google Shape;20369;p141"/>
            <p:cNvSpPr/>
            <p:nvPr/>
          </p:nvSpPr>
          <p:spPr>
            <a:xfrm>
              <a:off x="6595601" y="3353405"/>
              <a:ext cx="350461" cy="350382"/>
            </a:xfrm>
            <a:custGeom>
              <a:avLst/>
              <a:gdLst/>
              <a:ahLst/>
              <a:cxnLst/>
              <a:rect l="l" t="t" r="r" b="b"/>
              <a:pathLst>
                <a:path w="13370" h="13367" extrusionOk="0">
                  <a:moveTo>
                    <a:pt x="6685" y="1"/>
                  </a:moveTo>
                  <a:cubicBezTo>
                    <a:pt x="2993" y="1"/>
                    <a:pt x="0" y="2993"/>
                    <a:pt x="0" y="6685"/>
                  </a:cubicBezTo>
                  <a:cubicBezTo>
                    <a:pt x="0" y="10374"/>
                    <a:pt x="2993" y="13367"/>
                    <a:pt x="6685" y="13367"/>
                  </a:cubicBezTo>
                  <a:cubicBezTo>
                    <a:pt x="10377" y="13367"/>
                    <a:pt x="13370" y="10374"/>
                    <a:pt x="13370" y="6685"/>
                  </a:cubicBezTo>
                  <a:cubicBezTo>
                    <a:pt x="13370" y="2993"/>
                    <a:pt x="10377" y="1"/>
                    <a:pt x="6685" y="1"/>
                  </a:cubicBezTo>
                  <a:close/>
                </a:path>
              </a:pathLst>
            </a:custGeom>
            <a:solidFill>
              <a:srgbClr val="BACA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0" name="Google Shape;20370;p141"/>
            <p:cNvSpPr/>
            <p:nvPr/>
          </p:nvSpPr>
          <p:spPr>
            <a:xfrm>
              <a:off x="6590516" y="3379408"/>
              <a:ext cx="329570" cy="324380"/>
            </a:xfrm>
            <a:custGeom>
              <a:avLst/>
              <a:gdLst/>
              <a:ahLst/>
              <a:cxnLst/>
              <a:rect l="l" t="t" r="r" b="b"/>
              <a:pathLst>
                <a:path w="12573" h="12375" extrusionOk="0">
                  <a:moveTo>
                    <a:pt x="3377" y="0"/>
                  </a:moveTo>
                  <a:cubicBezTo>
                    <a:pt x="1636" y="1069"/>
                    <a:pt x="479" y="2880"/>
                    <a:pt x="240" y="4913"/>
                  </a:cubicBezTo>
                  <a:cubicBezTo>
                    <a:pt x="1" y="6942"/>
                    <a:pt x="708" y="8971"/>
                    <a:pt x="2153" y="10419"/>
                  </a:cubicBezTo>
                  <a:cubicBezTo>
                    <a:pt x="3412" y="11679"/>
                    <a:pt x="5115" y="12375"/>
                    <a:pt x="6877" y="12375"/>
                  </a:cubicBezTo>
                  <a:cubicBezTo>
                    <a:pt x="7137" y="12375"/>
                    <a:pt x="7398" y="12360"/>
                    <a:pt x="7660" y="12329"/>
                  </a:cubicBezTo>
                  <a:cubicBezTo>
                    <a:pt x="9689" y="12090"/>
                    <a:pt x="11500" y="10936"/>
                    <a:pt x="12572" y="9192"/>
                  </a:cubicBezTo>
                  <a:lnTo>
                    <a:pt x="12572" y="9192"/>
                  </a:lnTo>
                  <a:cubicBezTo>
                    <a:pt x="11526" y="9839"/>
                    <a:pt x="10320" y="10184"/>
                    <a:pt x="9089" y="10184"/>
                  </a:cubicBezTo>
                  <a:cubicBezTo>
                    <a:pt x="9082" y="10184"/>
                    <a:pt x="9076" y="10184"/>
                    <a:pt x="9070" y="10184"/>
                  </a:cubicBezTo>
                  <a:cubicBezTo>
                    <a:pt x="6650" y="10184"/>
                    <a:pt x="4418" y="8876"/>
                    <a:pt x="3236" y="6762"/>
                  </a:cubicBezTo>
                  <a:cubicBezTo>
                    <a:pt x="2054" y="4649"/>
                    <a:pt x="2111" y="2061"/>
                    <a:pt x="3377" y="0"/>
                  </a:cubicBezTo>
                  <a:close/>
                </a:path>
              </a:pathLst>
            </a:custGeom>
            <a:solidFill>
              <a:srgbClr val="7896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1" name="Google Shape;20371;p141"/>
            <p:cNvSpPr/>
            <p:nvPr/>
          </p:nvSpPr>
          <p:spPr>
            <a:xfrm>
              <a:off x="6780504" y="3544337"/>
              <a:ext cx="32477" cy="24142"/>
            </a:xfrm>
            <a:custGeom>
              <a:avLst/>
              <a:gdLst/>
              <a:ahLst/>
              <a:cxnLst/>
              <a:rect l="l" t="t" r="r" b="b"/>
              <a:pathLst>
                <a:path w="1239" h="921" extrusionOk="0">
                  <a:moveTo>
                    <a:pt x="412" y="0"/>
                  </a:moveTo>
                  <a:cubicBezTo>
                    <a:pt x="325" y="0"/>
                    <a:pt x="246" y="51"/>
                    <a:pt x="211" y="129"/>
                  </a:cubicBezTo>
                  <a:lnTo>
                    <a:pt x="32" y="541"/>
                  </a:lnTo>
                  <a:cubicBezTo>
                    <a:pt x="0" y="614"/>
                    <a:pt x="35" y="699"/>
                    <a:pt x="113" y="731"/>
                  </a:cubicBezTo>
                  <a:lnTo>
                    <a:pt x="595" y="906"/>
                  </a:lnTo>
                  <a:cubicBezTo>
                    <a:pt x="619" y="916"/>
                    <a:pt x="644" y="921"/>
                    <a:pt x="670" y="921"/>
                  </a:cubicBezTo>
                  <a:cubicBezTo>
                    <a:pt x="735" y="921"/>
                    <a:pt x="800" y="889"/>
                    <a:pt x="841" y="836"/>
                  </a:cubicBezTo>
                  <a:lnTo>
                    <a:pt x="1140" y="439"/>
                  </a:lnTo>
                  <a:cubicBezTo>
                    <a:pt x="1238" y="312"/>
                    <a:pt x="1164" y="126"/>
                    <a:pt x="1006" y="98"/>
                  </a:cubicBezTo>
                  <a:lnTo>
                    <a:pt x="443" y="3"/>
                  </a:lnTo>
                  <a:cubicBezTo>
                    <a:pt x="433" y="1"/>
                    <a:pt x="422" y="0"/>
                    <a:pt x="412" y="0"/>
                  </a:cubicBezTo>
                  <a:close/>
                </a:path>
              </a:pathLst>
            </a:custGeom>
            <a:solidFill>
              <a:srgbClr val="DC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2" name="Google Shape;20372;p141"/>
            <p:cNvSpPr/>
            <p:nvPr/>
          </p:nvSpPr>
          <p:spPr>
            <a:xfrm>
              <a:off x="6834135" y="3547325"/>
              <a:ext cx="38113" cy="22333"/>
            </a:xfrm>
            <a:custGeom>
              <a:avLst/>
              <a:gdLst/>
              <a:ahLst/>
              <a:cxnLst/>
              <a:rect l="l" t="t" r="r" b="b"/>
              <a:pathLst>
                <a:path w="1454" h="852" extrusionOk="0">
                  <a:moveTo>
                    <a:pt x="712" y="1"/>
                  </a:moveTo>
                  <a:cubicBezTo>
                    <a:pt x="651" y="1"/>
                    <a:pt x="589" y="13"/>
                    <a:pt x="532" y="40"/>
                  </a:cubicBezTo>
                  <a:lnTo>
                    <a:pt x="110" y="233"/>
                  </a:lnTo>
                  <a:cubicBezTo>
                    <a:pt x="1" y="286"/>
                    <a:pt x="1" y="444"/>
                    <a:pt x="113" y="493"/>
                  </a:cubicBezTo>
                  <a:lnTo>
                    <a:pt x="817" y="813"/>
                  </a:lnTo>
                  <a:cubicBezTo>
                    <a:pt x="874" y="839"/>
                    <a:pt x="934" y="851"/>
                    <a:pt x="995" y="851"/>
                  </a:cubicBezTo>
                  <a:cubicBezTo>
                    <a:pt x="1069" y="851"/>
                    <a:pt x="1143" y="833"/>
                    <a:pt x="1210" y="796"/>
                  </a:cubicBezTo>
                  <a:lnTo>
                    <a:pt x="1358" y="711"/>
                  </a:lnTo>
                  <a:cubicBezTo>
                    <a:pt x="1439" y="662"/>
                    <a:pt x="1453" y="550"/>
                    <a:pt x="1386" y="483"/>
                  </a:cubicBezTo>
                  <a:lnTo>
                    <a:pt x="1014" y="124"/>
                  </a:lnTo>
                  <a:cubicBezTo>
                    <a:pt x="932" y="43"/>
                    <a:pt x="823" y="1"/>
                    <a:pt x="712" y="1"/>
                  </a:cubicBezTo>
                  <a:close/>
                </a:path>
              </a:pathLst>
            </a:custGeom>
            <a:solidFill>
              <a:srgbClr val="DC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3" name="Google Shape;20373;p141"/>
            <p:cNvSpPr/>
            <p:nvPr/>
          </p:nvSpPr>
          <p:spPr>
            <a:xfrm>
              <a:off x="6782548" y="3585517"/>
              <a:ext cx="92085" cy="65269"/>
            </a:xfrm>
            <a:custGeom>
              <a:avLst/>
              <a:gdLst/>
              <a:ahLst/>
              <a:cxnLst/>
              <a:rect l="l" t="t" r="r" b="b"/>
              <a:pathLst>
                <a:path w="3513" h="2490" extrusionOk="0">
                  <a:moveTo>
                    <a:pt x="1951" y="1"/>
                  </a:moveTo>
                  <a:cubicBezTo>
                    <a:pt x="1907" y="1"/>
                    <a:pt x="1863" y="13"/>
                    <a:pt x="1825" y="39"/>
                  </a:cubicBezTo>
                  <a:lnTo>
                    <a:pt x="829" y="742"/>
                  </a:lnTo>
                  <a:lnTo>
                    <a:pt x="400" y="826"/>
                  </a:lnTo>
                  <a:cubicBezTo>
                    <a:pt x="207" y="861"/>
                    <a:pt x="63" y="1023"/>
                    <a:pt x="49" y="1217"/>
                  </a:cubicBezTo>
                  <a:lnTo>
                    <a:pt x="14" y="1712"/>
                  </a:lnTo>
                  <a:cubicBezTo>
                    <a:pt x="0" y="1921"/>
                    <a:pt x="163" y="2093"/>
                    <a:pt x="367" y="2093"/>
                  </a:cubicBezTo>
                  <a:cubicBezTo>
                    <a:pt x="377" y="2093"/>
                    <a:pt x="387" y="2093"/>
                    <a:pt x="397" y="2092"/>
                  </a:cubicBezTo>
                  <a:lnTo>
                    <a:pt x="1979" y="1966"/>
                  </a:lnTo>
                  <a:lnTo>
                    <a:pt x="2356" y="2412"/>
                  </a:lnTo>
                  <a:cubicBezTo>
                    <a:pt x="2399" y="2464"/>
                    <a:pt x="2459" y="2489"/>
                    <a:pt x="2520" y="2489"/>
                  </a:cubicBezTo>
                  <a:cubicBezTo>
                    <a:pt x="2587" y="2489"/>
                    <a:pt x="2654" y="2458"/>
                    <a:pt x="2697" y="2395"/>
                  </a:cubicBezTo>
                  <a:lnTo>
                    <a:pt x="3467" y="1273"/>
                  </a:lnTo>
                  <a:cubicBezTo>
                    <a:pt x="3502" y="1220"/>
                    <a:pt x="3513" y="1153"/>
                    <a:pt x="3498" y="1094"/>
                  </a:cubicBezTo>
                  <a:lnTo>
                    <a:pt x="3256" y="200"/>
                  </a:lnTo>
                  <a:lnTo>
                    <a:pt x="2732" y="327"/>
                  </a:lnTo>
                  <a:lnTo>
                    <a:pt x="2036" y="18"/>
                  </a:lnTo>
                  <a:cubicBezTo>
                    <a:pt x="2009" y="6"/>
                    <a:pt x="1980" y="1"/>
                    <a:pt x="1951" y="1"/>
                  </a:cubicBezTo>
                  <a:close/>
                </a:path>
              </a:pathLst>
            </a:custGeom>
            <a:solidFill>
              <a:srgbClr val="DC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4" name="Google Shape;20374;p141"/>
            <p:cNvSpPr/>
            <p:nvPr/>
          </p:nvSpPr>
          <p:spPr>
            <a:xfrm>
              <a:off x="6841789" y="3644023"/>
              <a:ext cx="14312" cy="6684"/>
            </a:xfrm>
            <a:custGeom>
              <a:avLst/>
              <a:gdLst/>
              <a:ahLst/>
              <a:cxnLst/>
              <a:rect l="l" t="t" r="r" b="b"/>
              <a:pathLst>
                <a:path w="546" h="255" extrusionOk="0">
                  <a:moveTo>
                    <a:pt x="546" y="1"/>
                  </a:moveTo>
                  <a:lnTo>
                    <a:pt x="546" y="1"/>
                  </a:lnTo>
                  <a:cubicBezTo>
                    <a:pt x="366" y="33"/>
                    <a:pt x="187" y="54"/>
                    <a:pt x="1" y="68"/>
                  </a:cubicBezTo>
                  <a:lnTo>
                    <a:pt x="92" y="177"/>
                  </a:lnTo>
                  <a:cubicBezTo>
                    <a:pt x="136" y="229"/>
                    <a:pt x="198" y="254"/>
                    <a:pt x="259" y="254"/>
                  </a:cubicBezTo>
                  <a:cubicBezTo>
                    <a:pt x="327" y="254"/>
                    <a:pt x="394" y="223"/>
                    <a:pt x="437" y="163"/>
                  </a:cubicBezTo>
                  <a:lnTo>
                    <a:pt x="546" y="1"/>
                  </a:ln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5" name="Google Shape;20375;p141"/>
            <p:cNvSpPr/>
            <p:nvPr/>
          </p:nvSpPr>
          <p:spPr>
            <a:xfrm>
              <a:off x="6578825" y="3353300"/>
              <a:ext cx="290566" cy="276935"/>
            </a:xfrm>
            <a:custGeom>
              <a:avLst/>
              <a:gdLst/>
              <a:ahLst/>
              <a:cxnLst/>
              <a:rect l="l" t="t" r="r" b="b"/>
              <a:pathLst>
                <a:path w="11085" h="10565" extrusionOk="0">
                  <a:moveTo>
                    <a:pt x="7321" y="1"/>
                  </a:moveTo>
                  <a:cubicBezTo>
                    <a:pt x="5575" y="1"/>
                    <a:pt x="3842" y="685"/>
                    <a:pt x="2546" y="2009"/>
                  </a:cubicBezTo>
                  <a:cubicBezTo>
                    <a:pt x="278" y="4323"/>
                    <a:pt x="0" y="7927"/>
                    <a:pt x="1882" y="10564"/>
                  </a:cubicBezTo>
                  <a:lnTo>
                    <a:pt x="1846" y="8880"/>
                  </a:lnTo>
                  <a:cubicBezTo>
                    <a:pt x="1846" y="8834"/>
                    <a:pt x="1836" y="8785"/>
                    <a:pt x="1822" y="8743"/>
                  </a:cubicBezTo>
                  <a:lnTo>
                    <a:pt x="1407" y="7611"/>
                  </a:lnTo>
                  <a:cubicBezTo>
                    <a:pt x="1365" y="7495"/>
                    <a:pt x="1354" y="7371"/>
                    <a:pt x="1382" y="7252"/>
                  </a:cubicBezTo>
                  <a:lnTo>
                    <a:pt x="1639" y="6042"/>
                  </a:lnTo>
                  <a:lnTo>
                    <a:pt x="1628" y="6039"/>
                  </a:lnTo>
                  <a:lnTo>
                    <a:pt x="2068" y="5694"/>
                  </a:lnTo>
                  <a:lnTo>
                    <a:pt x="2078" y="5037"/>
                  </a:lnTo>
                  <a:lnTo>
                    <a:pt x="2922" y="5089"/>
                  </a:lnTo>
                  <a:lnTo>
                    <a:pt x="3380" y="6394"/>
                  </a:lnTo>
                  <a:cubicBezTo>
                    <a:pt x="3426" y="6528"/>
                    <a:pt x="3546" y="6597"/>
                    <a:pt x="3667" y="6597"/>
                  </a:cubicBezTo>
                  <a:cubicBezTo>
                    <a:pt x="3774" y="6597"/>
                    <a:pt x="3882" y="6542"/>
                    <a:pt x="3939" y="6429"/>
                  </a:cubicBezTo>
                  <a:lnTo>
                    <a:pt x="4224" y="5856"/>
                  </a:lnTo>
                  <a:lnTo>
                    <a:pt x="4751" y="5494"/>
                  </a:lnTo>
                  <a:cubicBezTo>
                    <a:pt x="4826" y="5442"/>
                    <a:pt x="4912" y="5417"/>
                    <a:pt x="4997" y="5417"/>
                  </a:cubicBezTo>
                  <a:cubicBezTo>
                    <a:pt x="5126" y="5417"/>
                    <a:pt x="5253" y="5475"/>
                    <a:pt x="5338" y="5585"/>
                  </a:cubicBezTo>
                  <a:lnTo>
                    <a:pt x="5897" y="6313"/>
                  </a:lnTo>
                  <a:lnTo>
                    <a:pt x="6126" y="6327"/>
                  </a:lnTo>
                  <a:cubicBezTo>
                    <a:pt x="6214" y="6334"/>
                    <a:pt x="6291" y="6397"/>
                    <a:pt x="6316" y="6482"/>
                  </a:cubicBezTo>
                  <a:lnTo>
                    <a:pt x="6414" y="6819"/>
                  </a:lnTo>
                  <a:lnTo>
                    <a:pt x="6994" y="6612"/>
                  </a:lnTo>
                  <a:cubicBezTo>
                    <a:pt x="7174" y="6545"/>
                    <a:pt x="7290" y="6366"/>
                    <a:pt x="7272" y="6172"/>
                  </a:cubicBezTo>
                  <a:lnTo>
                    <a:pt x="7216" y="5473"/>
                  </a:lnTo>
                  <a:lnTo>
                    <a:pt x="7687" y="5307"/>
                  </a:lnTo>
                  <a:lnTo>
                    <a:pt x="8468" y="5037"/>
                  </a:lnTo>
                  <a:lnTo>
                    <a:pt x="8753" y="4935"/>
                  </a:lnTo>
                  <a:lnTo>
                    <a:pt x="8890" y="3616"/>
                  </a:lnTo>
                  <a:lnTo>
                    <a:pt x="9618" y="3194"/>
                  </a:lnTo>
                  <a:lnTo>
                    <a:pt x="9621" y="3148"/>
                  </a:lnTo>
                  <a:cubicBezTo>
                    <a:pt x="9635" y="2983"/>
                    <a:pt x="9744" y="2839"/>
                    <a:pt x="9899" y="2779"/>
                  </a:cubicBezTo>
                  <a:lnTo>
                    <a:pt x="10117" y="2695"/>
                  </a:lnTo>
                  <a:cubicBezTo>
                    <a:pt x="10230" y="2652"/>
                    <a:pt x="10286" y="2529"/>
                    <a:pt x="10244" y="2420"/>
                  </a:cubicBezTo>
                  <a:lnTo>
                    <a:pt x="10047" y="1865"/>
                  </a:lnTo>
                  <a:lnTo>
                    <a:pt x="11017" y="1218"/>
                  </a:lnTo>
                  <a:lnTo>
                    <a:pt x="11084" y="1165"/>
                  </a:lnTo>
                  <a:cubicBezTo>
                    <a:pt x="9940" y="383"/>
                    <a:pt x="8626" y="1"/>
                    <a:pt x="7321" y="1"/>
                  </a:cubicBezTo>
                  <a:close/>
                </a:path>
              </a:pathLst>
            </a:custGeom>
            <a:solidFill>
              <a:srgbClr val="DC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6" name="Google Shape;20376;p141"/>
            <p:cNvSpPr/>
            <p:nvPr/>
          </p:nvSpPr>
          <p:spPr>
            <a:xfrm>
              <a:off x="6569336" y="3379408"/>
              <a:ext cx="109699" cy="250827"/>
            </a:xfrm>
            <a:custGeom>
              <a:avLst/>
              <a:gdLst/>
              <a:ahLst/>
              <a:cxnLst/>
              <a:rect l="l" t="t" r="r" b="b"/>
              <a:pathLst>
                <a:path w="4185" h="9569" extrusionOk="0">
                  <a:moveTo>
                    <a:pt x="4185" y="0"/>
                  </a:moveTo>
                  <a:cubicBezTo>
                    <a:pt x="890" y="2026"/>
                    <a:pt x="0" y="6418"/>
                    <a:pt x="2244" y="9568"/>
                  </a:cubicBezTo>
                  <a:lnTo>
                    <a:pt x="2208" y="7884"/>
                  </a:lnTo>
                  <a:cubicBezTo>
                    <a:pt x="2208" y="7838"/>
                    <a:pt x="2198" y="7789"/>
                    <a:pt x="2184" y="7747"/>
                  </a:cubicBezTo>
                  <a:lnTo>
                    <a:pt x="1769" y="6615"/>
                  </a:lnTo>
                  <a:cubicBezTo>
                    <a:pt x="1727" y="6499"/>
                    <a:pt x="1716" y="6375"/>
                    <a:pt x="1744" y="6256"/>
                  </a:cubicBezTo>
                  <a:lnTo>
                    <a:pt x="2001" y="5046"/>
                  </a:lnTo>
                  <a:lnTo>
                    <a:pt x="1990" y="5043"/>
                  </a:lnTo>
                  <a:lnTo>
                    <a:pt x="2430" y="4695"/>
                  </a:lnTo>
                  <a:lnTo>
                    <a:pt x="2440" y="4041"/>
                  </a:lnTo>
                  <a:lnTo>
                    <a:pt x="3221" y="4090"/>
                  </a:lnTo>
                  <a:cubicBezTo>
                    <a:pt x="3207" y="3896"/>
                    <a:pt x="3197" y="3699"/>
                    <a:pt x="3197" y="3503"/>
                  </a:cubicBezTo>
                  <a:cubicBezTo>
                    <a:pt x="3193" y="2265"/>
                    <a:pt x="3538" y="1052"/>
                    <a:pt x="4185" y="0"/>
                  </a:cubicBez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7" name="Google Shape;20377;p141"/>
            <p:cNvSpPr/>
            <p:nvPr/>
          </p:nvSpPr>
          <p:spPr>
            <a:xfrm>
              <a:off x="6571171" y="3348136"/>
              <a:ext cx="386058" cy="360972"/>
            </a:xfrm>
            <a:custGeom>
              <a:avLst/>
              <a:gdLst/>
              <a:ahLst/>
              <a:cxnLst/>
              <a:rect l="l" t="t" r="r" b="b"/>
              <a:pathLst>
                <a:path w="14728" h="13771" extrusionOk="0">
                  <a:moveTo>
                    <a:pt x="1168" y="6232"/>
                  </a:moveTo>
                  <a:lnTo>
                    <a:pt x="1312" y="6426"/>
                  </a:lnTo>
                  <a:cubicBezTo>
                    <a:pt x="1379" y="6517"/>
                    <a:pt x="1481" y="6573"/>
                    <a:pt x="1593" y="6591"/>
                  </a:cubicBezTo>
                  <a:cubicBezTo>
                    <a:pt x="1611" y="6591"/>
                    <a:pt x="1629" y="6594"/>
                    <a:pt x="1650" y="6594"/>
                  </a:cubicBezTo>
                  <a:lnTo>
                    <a:pt x="1474" y="7407"/>
                  </a:lnTo>
                  <a:cubicBezTo>
                    <a:pt x="1442" y="7561"/>
                    <a:pt x="1453" y="7727"/>
                    <a:pt x="1509" y="7874"/>
                  </a:cubicBezTo>
                  <a:lnTo>
                    <a:pt x="1924" y="9007"/>
                  </a:lnTo>
                  <a:cubicBezTo>
                    <a:pt x="1931" y="9031"/>
                    <a:pt x="1934" y="9056"/>
                    <a:pt x="1938" y="9081"/>
                  </a:cubicBezTo>
                  <a:lnTo>
                    <a:pt x="1959" y="10051"/>
                  </a:lnTo>
                  <a:cubicBezTo>
                    <a:pt x="1418" y="9084"/>
                    <a:pt x="1133" y="7994"/>
                    <a:pt x="1136" y="6886"/>
                  </a:cubicBezTo>
                  <a:cubicBezTo>
                    <a:pt x="1136" y="6665"/>
                    <a:pt x="1147" y="6447"/>
                    <a:pt x="1168" y="6232"/>
                  </a:cubicBezTo>
                  <a:close/>
                  <a:moveTo>
                    <a:pt x="7625" y="403"/>
                  </a:moveTo>
                  <a:cubicBezTo>
                    <a:pt x="8794" y="403"/>
                    <a:pt x="9971" y="718"/>
                    <a:pt x="11021" y="1365"/>
                  </a:cubicBezTo>
                  <a:lnTo>
                    <a:pt x="10230" y="1893"/>
                  </a:lnTo>
                  <a:cubicBezTo>
                    <a:pt x="10152" y="1946"/>
                    <a:pt x="10121" y="2041"/>
                    <a:pt x="10152" y="2129"/>
                  </a:cubicBezTo>
                  <a:lnTo>
                    <a:pt x="10349" y="2684"/>
                  </a:lnTo>
                  <a:cubicBezTo>
                    <a:pt x="10353" y="2691"/>
                    <a:pt x="10349" y="2698"/>
                    <a:pt x="10342" y="2702"/>
                  </a:cubicBezTo>
                  <a:lnTo>
                    <a:pt x="10121" y="2786"/>
                  </a:lnTo>
                  <a:cubicBezTo>
                    <a:pt x="9906" y="2867"/>
                    <a:pt x="9751" y="3064"/>
                    <a:pt x="9720" y="3292"/>
                  </a:cubicBezTo>
                  <a:lnTo>
                    <a:pt x="9087" y="3634"/>
                  </a:lnTo>
                  <a:cubicBezTo>
                    <a:pt x="9027" y="3665"/>
                    <a:pt x="8988" y="3725"/>
                    <a:pt x="8981" y="3792"/>
                  </a:cubicBezTo>
                  <a:lnTo>
                    <a:pt x="8862" y="4984"/>
                  </a:lnTo>
                  <a:lnTo>
                    <a:pt x="8697" y="5044"/>
                  </a:lnTo>
                  <a:cubicBezTo>
                    <a:pt x="8584" y="5072"/>
                    <a:pt x="8521" y="5191"/>
                    <a:pt x="8559" y="5300"/>
                  </a:cubicBezTo>
                  <a:cubicBezTo>
                    <a:pt x="8589" y="5387"/>
                    <a:pt x="8669" y="5438"/>
                    <a:pt x="8752" y="5438"/>
                  </a:cubicBezTo>
                  <a:cubicBezTo>
                    <a:pt x="8777" y="5438"/>
                    <a:pt x="8802" y="5433"/>
                    <a:pt x="8827" y="5423"/>
                  </a:cubicBezTo>
                  <a:lnTo>
                    <a:pt x="9115" y="5321"/>
                  </a:lnTo>
                  <a:cubicBezTo>
                    <a:pt x="9185" y="5297"/>
                    <a:pt x="9238" y="5230"/>
                    <a:pt x="9245" y="5153"/>
                  </a:cubicBezTo>
                  <a:lnTo>
                    <a:pt x="9368" y="3940"/>
                  </a:lnTo>
                  <a:lnTo>
                    <a:pt x="9678" y="3771"/>
                  </a:lnTo>
                  <a:lnTo>
                    <a:pt x="9650" y="4119"/>
                  </a:lnTo>
                  <a:cubicBezTo>
                    <a:pt x="9642" y="4231"/>
                    <a:pt x="9727" y="4326"/>
                    <a:pt x="9836" y="4337"/>
                  </a:cubicBezTo>
                  <a:lnTo>
                    <a:pt x="9853" y="4337"/>
                  </a:lnTo>
                  <a:cubicBezTo>
                    <a:pt x="9955" y="4337"/>
                    <a:pt x="10043" y="4256"/>
                    <a:pt x="10054" y="4151"/>
                  </a:cubicBezTo>
                  <a:lnTo>
                    <a:pt x="10114" y="3359"/>
                  </a:lnTo>
                  <a:cubicBezTo>
                    <a:pt x="10121" y="3271"/>
                    <a:pt x="10177" y="3194"/>
                    <a:pt x="10261" y="3162"/>
                  </a:cubicBezTo>
                  <a:lnTo>
                    <a:pt x="10479" y="3078"/>
                  </a:lnTo>
                  <a:cubicBezTo>
                    <a:pt x="10690" y="2997"/>
                    <a:pt x="10799" y="2762"/>
                    <a:pt x="10726" y="2547"/>
                  </a:cubicBezTo>
                  <a:lnTo>
                    <a:pt x="10578" y="2139"/>
                  </a:lnTo>
                  <a:lnTo>
                    <a:pt x="11380" y="1605"/>
                  </a:lnTo>
                  <a:cubicBezTo>
                    <a:pt x="11671" y="1816"/>
                    <a:pt x="11946" y="2048"/>
                    <a:pt x="12199" y="2301"/>
                  </a:cubicBezTo>
                  <a:cubicBezTo>
                    <a:pt x="14727" y="4833"/>
                    <a:pt x="14727" y="8936"/>
                    <a:pt x="12199" y="11468"/>
                  </a:cubicBezTo>
                  <a:cubicBezTo>
                    <a:pt x="10935" y="12734"/>
                    <a:pt x="9276" y="13367"/>
                    <a:pt x="7617" y="13367"/>
                  </a:cubicBezTo>
                  <a:cubicBezTo>
                    <a:pt x="5958" y="13367"/>
                    <a:pt x="4299" y="12734"/>
                    <a:pt x="3035" y="11468"/>
                  </a:cubicBezTo>
                  <a:cubicBezTo>
                    <a:pt x="2796" y="11229"/>
                    <a:pt x="2574" y="10972"/>
                    <a:pt x="2374" y="10698"/>
                  </a:cubicBezTo>
                  <a:lnTo>
                    <a:pt x="2342" y="9070"/>
                  </a:lnTo>
                  <a:cubicBezTo>
                    <a:pt x="2339" y="9003"/>
                    <a:pt x="2328" y="8933"/>
                    <a:pt x="2304" y="8866"/>
                  </a:cubicBezTo>
                  <a:lnTo>
                    <a:pt x="1889" y="7734"/>
                  </a:lnTo>
                  <a:cubicBezTo>
                    <a:pt x="1861" y="7656"/>
                    <a:pt x="1854" y="7572"/>
                    <a:pt x="1871" y="7488"/>
                  </a:cubicBezTo>
                  <a:lnTo>
                    <a:pt x="2117" y="6338"/>
                  </a:lnTo>
                  <a:lnTo>
                    <a:pt x="2487" y="6046"/>
                  </a:lnTo>
                  <a:cubicBezTo>
                    <a:pt x="2536" y="6007"/>
                    <a:pt x="2564" y="5951"/>
                    <a:pt x="2564" y="5888"/>
                  </a:cubicBezTo>
                  <a:lnTo>
                    <a:pt x="2571" y="5445"/>
                  </a:lnTo>
                  <a:lnTo>
                    <a:pt x="3070" y="5476"/>
                  </a:lnTo>
                  <a:lnTo>
                    <a:pt x="3482" y="6654"/>
                  </a:lnTo>
                  <a:cubicBezTo>
                    <a:pt x="3560" y="6877"/>
                    <a:pt x="3760" y="6992"/>
                    <a:pt x="3960" y="6992"/>
                  </a:cubicBezTo>
                  <a:cubicBezTo>
                    <a:pt x="4139" y="6992"/>
                    <a:pt x="4317" y="6901"/>
                    <a:pt x="4410" y="6714"/>
                  </a:cubicBezTo>
                  <a:lnTo>
                    <a:pt x="4674" y="6187"/>
                  </a:lnTo>
                  <a:lnTo>
                    <a:pt x="5159" y="5856"/>
                  </a:lnTo>
                  <a:cubicBezTo>
                    <a:pt x="5198" y="5828"/>
                    <a:pt x="5243" y="5815"/>
                    <a:pt x="5288" y="5815"/>
                  </a:cubicBezTo>
                  <a:cubicBezTo>
                    <a:pt x="5357" y="5815"/>
                    <a:pt x="5425" y="5846"/>
                    <a:pt x="5472" y="5905"/>
                  </a:cubicBezTo>
                  <a:lnTo>
                    <a:pt x="6031" y="6630"/>
                  </a:lnTo>
                  <a:cubicBezTo>
                    <a:pt x="6066" y="6675"/>
                    <a:pt x="6119" y="6703"/>
                    <a:pt x="6175" y="6710"/>
                  </a:cubicBezTo>
                  <a:lnTo>
                    <a:pt x="6404" y="6725"/>
                  </a:lnTo>
                  <a:cubicBezTo>
                    <a:pt x="6407" y="6725"/>
                    <a:pt x="6414" y="6728"/>
                    <a:pt x="6414" y="6735"/>
                  </a:cubicBezTo>
                  <a:lnTo>
                    <a:pt x="6671" y="7614"/>
                  </a:lnTo>
                  <a:cubicBezTo>
                    <a:pt x="6700" y="7716"/>
                    <a:pt x="6779" y="7760"/>
                    <a:pt x="6859" y="7760"/>
                  </a:cubicBezTo>
                  <a:cubicBezTo>
                    <a:pt x="6980" y="7760"/>
                    <a:pt x="7102" y="7659"/>
                    <a:pt x="7058" y="7502"/>
                  </a:cubicBezTo>
                  <a:lnTo>
                    <a:pt x="6956" y="7147"/>
                  </a:lnTo>
                  <a:lnTo>
                    <a:pt x="7357" y="6999"/>
                  </a:lnTo>
                  <a:cubicBezTo>
                    <a:pt x="7621" y="6900"/>
                    <a:pt x="7789" y="6637"/>
                    <a:pt x="7768" y="6355"/>
                  </a:cubicBezTo>
                  <a:lnTo>
                    <a:pt x="7723" y="5810"/>
                  </a:lnTo>
                  <a:lnTo>
                    <a:pt x="8046" y="5698"/>
                  </a:lnTo>
                  <a:cubicBezTo>
                    <a:pt x="8159" y="5666"/>
                    <a:pt x="8218" y="5547"/>
                    <a:pt x="8183" y="5438"/>
                  </a:cubicBezTo>
                  <a:cubicBezTo>
                    <a:pt x="8154" y="5354"/>
                    <a:pt x="8075" y="5302"/>
                    <a:pt x="7993" y="5302"/>
                  </a:cubicBezTo>
                  <a:cubicBezTo>
                    <a:pt x="7967" y="5302"/>
                    <a:pt x="7941" y="5307"/>
                    <a:pt x="7916" y="5318"/>
                  </a:cubicBezTo>
                  <a:lnTo>
                    <a:pt x="7445" y="5483"/>
                  </a:lnTo>
                  <a:cubicBezTo>
                    <a:pt x="7357" y="5511"/>
                    <a:pt x="7304" y="5596"/>
                    <a:pt x="7311" y="5687"/>
                  </a:cubicBezTo>
                  <a:lnTo>
                    <a:pt x="7364" y="6387"/>
                  </a:lnTo>
                  <a:cubicBezTo>
                    <a:pt x="7374" y="6489"/>
                    <a:pt x="7311" y="6584"/>
                    <a:pt x="7216" y="6619"/>
                  </a:cubicBezTo>
                  <a:lnTo>
                    <a:pt x="6843" y="6760"/>
                  </a:lnTo>
                  <a:lnTo>
                    <a:pt x="6805" y="6623"/>
                  </a:lnTo>
                  <a:cubicBezTo>
                    <a:pt x="6755" y="6457"/>
                    <a:pt x="6608" y="6338"/>
                    <a:pt x="6432" y="6324"/>
                  </a:cubicBezTo>
                  <a:lnTo>
                    <a:pt x="6295" y="6313"/>
                  </a:lnTo>
                  <a:lnTo>
                    <a:pt x="5792" y="5659"/>
                  </a:lnTo>
                  <a:cubicBezTo>
                    <a:pt x="5666" y="5497"/>
                    <a:pt x="5478" y="5411"/>
                    <a:pt x="5288" y="5411"/>
                  </a:cubicBezTo>
                  <a:cubicBezTo>
                    <a:pt x="5164" y="5411"/>
                    <a:pt x="5040" y="5447"/>
                    <a:pt x="4930" y="5522"/>
                  </a:cubicBezTo>
                  <a:lnTo>
                    <a:pt x="4403" y="5884"/>
                  </a:lnTo>
                  <a:cubicBezTo>
                    <a:pt x="4375" y="5902"/>
                    <a:pt x="4354" y="5930"/>
                    <a:pt x="4336" y="5961"/>
                  </a:cubicBezTo>
                  <a:lnTo>
                    <a:pt x="4051" y="6535"/>
                  </a:lnTo>
                  <a:cubicBezTo>
                    <a:pt x="4031" y="6573"/>
                    <a:pt x="3995" y="6592"/>
                    <a:pt x="3959" y="6592"/>
                  </a:cubicBezTo>
                  <a:cubicBezTo>
                    <a:pt x="3918" y="6592"/>
                    <a:pt x="3878" y="6569"/>
                    <a:pt x="3861" y="6524"/>
                  </a:cubicBezTo>
                  <a:lnTo>
                    <a:pt x="3404" y="5220"/>
                  </a:lnTo>
                  <a:cubicBezTo>
                    <a:pt x="3380" y="5146"/>
                    <a:pt x="3309" y="5093"/>
                    <a:pt x="3228" y="5086"/>
                  </a:cubicBezTo>
                  <a:lnTo>
                    <a:pt x="2479" y="5037"/>
                  </a:lnTo>
                  <a:lnTo>
                    <a:pt x="2230" y="4692"/>
                  </a:lnTo>
                  <a:cubicBezTo>
                    <a:pt x="2185" y="4631"/>
                    <a:pt x="2127" y="4605"/>
                    <a:pt x="2071" y="4605"/>
                  </a:cubicBezTo>
                  <a:cubicBezTo>
                    <a:pt x="1926" y="4605"/>
                    <a:pt x="1789" y="4771"/>
                    <a:pt x="1903" y="4928"/>
                  </a:cubicBezTo>
                  <a:lnTo>
                    <a:pt x="2170" y="5297"/>
                  </a:lnTo>
                  <a:lnTo>
                    <a:pt x="2163" y="5789"/>
                  </a:lnTo>
                  <a:lnTo>
                    <a:pt x="1657" y="6187"/>
                  </a:lnTo>
                  <a:cubicBezTo>
                    <a:pt x="1654" y="6188"/>
                    <a:pt x="1651" y="6189"/>
                    <a:pt x="1648" y="6189"/>
                  </a:cubicBezTo>
                  <a:cubicBezTo>
                    <a:pt x="1644" y="6189"/>
                    <a:pt x="1641" y="6187"/>
                    <a:pt x="1639" y="6183"/>
                  </a:cubicBezTo>
                  <a:lnTo>
                    <a:pt x="1252" y="5666"/>
                  </a:lnTo>
                  <a:cubicBezTo>
                    <a:pt x="1400" y="4871"/>
                    <a:pt x="1702" y="4108"/>
                    <a:pt x="2135" y="3426"/>
                  </a:cubicBezTo>
                  <a:lnTo>
                    <a:pt x="2413" y="3845"/>
                  </a:lnTo>
                  <a:cubicBezTo>
                    <a:pt x="2455" y="3914"/>
                    <a:pt x="2516" y="3943"/>
                    <a:pt x="2577" y="3943"/>
                  </a:cubicBezTo>
                  <a:cubicBezTo>
                    <a:pt x="2720" y="3943"/>
                    <a:pt x="2861" y="3780"/>
                    <a:pt x="2747" y="3620"/>
                  </a:cubicBezTo>
                  <a:lnTo>
                    <a:pt x="2381" y="3064"/>
                  </a:lnTo>
                  <a:cubicBezTo>
                    <a:pt x="2578" y="2793"/>
                    <a:pt x="2799" y="2540"/>
                    <a:pt x="3035" y="2301"/>
                  </a:cubicBezTo>
                  <a:cubicBezTo>
                    <a:pt x="4286" y="1052"/>
                    <a:pt x="5948" y="403"/>
                    <a:pt x="7625" y="403"/>
                  </a:cubicBezTo>
                  <a:close/>
                  <a:moveTo>
                    <a:pt x="7616" y="1"/>
                  </a:moveTo>
                  <a:cubicBezTo>
                    <a:pt x="6291" y="1"/>
                    <a:pt x="4958" y="382"/>
                    <a:pt x="3791" y="1162"/>
                  </a:cubicBezTo>
                  <a:cubicBezTo>
                    <a:pt x="1062" y="2987"/>
                    <a:pt x="0" y="6485"/>
                    <a:pt x="1259" y="9520"/>
                  </a:cubicBezTo>
                  <a:cubicBezTo>
                    <a:pt x="2339" y="12131"/>
                    <a:pt x="4876" y="13771"/>
                    <a:pt x="7615" y="13771"/>
                  </a:cubicBezTo>
                  <a:cubicBezTo>
                    <a:pt x="8060" y="13771"/>
                    <a:pt x="8510" y="13727"/>
                    <a:pt x="8960" y="13638"/>
                  </a:cubicBezTo>
                  <a:cubicBezTo>
                    <a:pt x="12181" y="12998"/>
                    <a:pt x="14502" y="10171"/>
                    <a:pt x="14502" y="6886"/>
                  </a:cubicBezTo>
                  <a:cubicBezTo>
                    <a:pt x="14506" y="5058"/>
                    <a:pt x="13781" y="3307"/>
                    <a:pt x="12487" y="2016"/>
                  </a:cubicBezTo>
                  <a:cubicBezTo>
                    <a:pt x="11156" y="686"/>
                    <a:pt x="9393" y="1"/>
                    <a:pt x="76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8" name="Google Shape;20378;p141"/>
            <p:cNvSpPr/>
            <p:nvPr/>
          </p:nvSpPr>
          <p:spPr>
            <a:xfrm>
              <a:off x="6752089" y="3562790"/>
              <a:ext cx="48048" cy="28545"/>
            </a:xfrm>
            <a:custGeom>
              <a:avLst/>
              <a:gdLst/>
              <a:ahLst/>
              <a:cxnLst/>
              <a:rect l="l" t="t" r="r" b="b"/>
              <a:pathLst>
                <a:path w="1833" h="1089" extrusionOk="0">
                  <a:moveTo>
                    <a:pt x="285" y="0"/>
                  </a:moveTo>
                  <a:cubicBezTo>
                    <a:pt x="126" y="0"/>
                    <a:pt x="1" y="208"/>
                    <a:pt x="145" y="350"/>
                  </a:cubicBezTo>
                  <a:lnTo>
                    <a:pt x="821" y="916"/>
                  </a:lnTo>
                  <a:cubicBezTo>
                    <a:pt x="922" y="1001"/>
                    <a:pt x="1049" y="1053"/>
                    <a:pt x="1179" y="1060"/>
                  </a:cubicBezTo>
                  <a:lnTo>
                    <a:pt x="1545" y="1088"/>
                  </a:lnTo>
                  <a:lnTo>
                    <a:pt x="1559" y="1088"/>
                  </a:lnTo>
                  <a:cubicBezTo>
                    <a:pt x="1560" y="1088"/>
                    <a:pt x="1561" y="1088"/>
                    <a:pt x="1562" y="1088"/>
                  </a:cubicBezTo>
                  <a:cubicBezTo>
                    <a:pt x="1819" y="1088"/>
                    <a:pt x="1832" y="705"/>
                    <a:pt x="1573" y="688"/>
                  </a:cubicBezTo>
                  <a:lnTo>
                    <a:pt x="1211" y="659"/>
                  </a:lnTo>
                  <a:cubicBezTo>
                    <a:pt x="1162" y="656"/>
                    <a:pt x="1116" y="638"/>
                    <a:pt x="1077" y="607"/>
                  </a:cubicBezTo>
                  <a:lnTo>
                    <a:pt x="402" y="41"/>
                  </a:lnTo>
                  <a:cubicBezTo>
                    <a:pt x="363" y="13"/>
                    <a:pt x="323" y="0"/>
                    <a:pt x="2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9" name="Google Shape;20379;p141"/>
            <p:cNvSpPr/>
            <p:nvPr/>
          </p:nvSpPr>
          <p:spPr>
            <a:xfrm>
              <a:off x="6844279" y="3432907"/>
              <a:ext cx="24797" cy="32477"/>
            </a:xfrm>
            <a:custGeom>
              <a:avLst/>
              <a:gdLst/>
              <a:ahLst/>
              <a:cxnLst/>
              <a:rect l="l" t="t" r="r" b="b"/>
              <a:pathLst>
                <a:path w="946" h="1239" extrusionOk="0">
                  <a:moveTo>
                    <a:pt x="695" y="0"/>
                  </a:moveTo>
                  <a:cubicBezTo>
                    <a:pt x="618" y="0"/>
                    <a:pt x="542" y="42"/>
                    <a:pt x="511" y="139"/>
                  </a:cubicBezTo>
                  <a:lnTo>
                    <a:pt x="398" y="484"/>
                  </a:lnTo>
                  <a:lnTo>
                    <a:pt x="71" y="917"/>
                  </a:lnTo>
                  <a:cubicBezTo>
                    <a:pt x="1" y="1004"/>
                    <a:pt x="18" y="1131"/>
                    <a:pt x="106" y="1198"/>
                  </a:cubicBezTo>
                  <a:cubicBezTo>
                    <a:pt x="142" y="1225"/>
                    <a:pt x="185" y="1238"/>
                    <a:pt x="227" y="1238"/>
                  </a:cubicBezTo>
                  <a:cubicBezTo>
                    <a:pt x="288" y="1238"/>
                    <a:pt x="349" y="1211"/>
                    <a:pt x="391" y="1159"/>
                  </a:cubicBezTo>
                  <a:lnTo>
                    <a:pt x="743" y="702"/>
                  </a:lnTo>
                  <a:cubicBezTo>
                    <a:pt x="757" y="684"/>
                    <a:pt x="767" y="663"/>
                    <a:pt x="774" y="642"/>
                  </a:cubicBezTo>
                  <a:lnTo>
                    <a:pt x="894" y="266"/>
                  </a:lnTo>
                  <a:cubicBezTo>
                    <a:pt x="946" y="108"/>
                    <a:pt x="819" y="0"/>
                    <a:pt x="6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0" name="Google Shape;20380;p141"/>
            <p:cNvSpPr/>
            <p:nvPr/>
          </p:nvSpPr>
          <p:spPr>
            <a:xfrm>
              <a:off x="6808079" y="3505673"/>
              <a:ext cx="18244" cy="28860"/>
            </a:xfrm>
            <a:custGeom>
              <a:avLst/>
              <a:gdLst/>
              <a:ahLst/>
              <a:cxnLst/>
              <a:rect l="l" t="t" r="r" b="b"/>
              <a:pathLst>
                <a:path w="696" h="1101" extrusionOk="0">
                  <a:moveTo>
                    <a:pt x="253" y="1"/>
                  </a:moveTo>
                  <a:cubicBezTo>
                    <a:pt x="127" y="1"/>
                    <a:pt x="0" y="111"/>
                    <a:pt x="56" y="271"/>
                  </a:cubicBezTo>
                  <a:lnTo>
                    <a:pt x="274" y="954"/>
                  </a:lnTo>
                  <a:cubicBezTo>
                    <a:pt x="297" y="1042"/>
                    <a:pt x="378" y="1101"/>
                    <a:pt x="466" y="1101"/>
                  </a:cubicBezTo>
                  <a:cubicBezTo>
                    <a:pt x="486" y="1101"/>
                    <a:pt x="507" y="1097"/>
                    <a:pt x="527" y="1091"/>
                  </a:cubicBezTo>
                  <a:cubicBezTo>
                    <a:pt x="636" y="1059"/>
                    <a:pt x="696" y="940"/>
                    <a:pt x="657" y="834"/>
                  </a:cubicBezTo>
                  <a:lnTo>
                    <a:pt x="443" y="152"/>
                  </a:lnTo>
                  <a:cubicBezTo>
                    <a:pt x="413" y="46"/>
                    <a:pt x="333" y="1"/>
                    <a:pt x="2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1" name="Google Shape;20381;p141"/>
            <p:cNvSpPr/>
            <p:nvPr/>
          </p:nvSpPr>
          <p:spPr>
            <a:xfrm>
              <a:off x="6773689" y="3539068"/>
              <a:ext cx="45924" cy="34758"/>
            </a:xfrm>
            <a:custGeom>
              <a:avLst/>
              <a:gdLst/>
              <a:ahLst/>
              <a:cxnLst/>
              <a:rect l="l" t="t" r="r" b="b"/>
              <a:pathLst>
                <a:path w="1752" h="1326" extrusionOk="0">
                  <a:moveTo>
                    <a:pt x="672" y="401"/>
                  </a:moveTo>
                  <a:lnTo>
                    <a:pt x="1231" y="495"/>
                  </a:lnTo>
                  <a:cubicBezTo>
                    <a:pt x="1241" y="499"/>
                    <a:pt x="1245" y="510"/>
                    <a:pt x="1241" y="517"/>
                  </a:cubicBezTo>
                  <a:lnTo>
                    <a:pt x="939" y="914"/>
                  </a:lnTo>
                  <a:cubicBezTo>
                    <a:pt x="936" y="916"/>
                    <a:pt x="934" y="919"/>
                    <a:pt x="930" y="919"/>
                  </a:cubicBezTo>
                  <a:cubicBezTo>
                    <a:pt x="929" y="919"/>
                    <a:pt x="927" y="918"/>
                    <a:pt x="925" y="917"/>
                  </a:cubicBezTo>
                  <a:lnTo>
                    <a:pt x="503" y="759"/>
                  </a:lnTo>
                  <a:lnTo>
                    <a:pt x="654" y="411"/>
                  </a:lnTo>
                  <a:cubicBezTo>
                    <a:pt x="658" y="404"/>
                    <a:pt x="665" y="401"/>
                    <a:pt x="672" y="401"/>
                  </a:cubicBezTo>
                  <a:close/>
                  <a:moveTo>
                    <a:pt x="668" y="1"/>
                  </a:moveTo>
                  <a:cubicBezTo>
                    <a:pt x="504" y="1"/>
                    <a:pt x="353" y="95"/>
                    <a:pt x="285" y="249"/>
                  </a:cubicBezTo>
                  <a:lnTo>
                    <a:pt x="46" y="798"/>
                  </a:lnTo>
                  <a:cubicBezTo>
                    <a:pt x="0" y="903"/>
                    <a:pt x="53" y="1026"/>
                    <a:pt x="162" y="1065"/>
                  </a:cubicBezTo>
                  <a:lnTo>
                    <a:pt x="784" y="1297"/>
                  </a:lnTo>
                  <a:cubicBezTo>
                    <a:pt x="830" y="1315"/>
                    <a:pt x="879" y="1322"/>
                    <a:pt x="932" y="1325"/>
                  </a:cubicBezTo>
                  <a:cubicBezTo>
                    <a:pt x="1062" y="1322"/>
                    <a:pt x="1185" y="1262"/>
                    <a:pt x="1262" y="1157"/>
                  </a:cubicBezTo>
                  <a:lnTo>
                    <a:pt x="1561" y="763"/>
                  </a:lnTo>
                  <a:cubicBezTo>
                    <a:pt x="1751" y="513"/>
                    <a:pt x="1607" y="151"/>
                    <a:pt x="1298" y="98"/>
                  </a:cubicBezTo>
                  <a:lnTo>
                    <a:pt x="738" y="7"/>
                  </a:lnTo>
                  <a:cubicBezTo>
                    <a:pt x="715" y="3"/>
                    <a:pt x="691" y="1"/>
                    <a:pt x="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2" name="Google Shape;20382;p141"/>
            <p:cNvSpPr/>
            <p:nvPr/>
          </p:nvSpPr>
          <p:spPr>
            <a:xfrm>
              <a:off x="6823361" y="3542056"/>
              <a:ext cx="56802" cy="32870"/>
            </a:xfrm>
            <a:custGeom>
              <a:avLst/>
              <a:gdLst/>
              <a:ahLst/>
              <a:cxnLst/>
              <a:rect l="l" t="t" r="r" b="b"/>
              <a:pathLst>
                <a:path w="2167" h="1254" extrusionOk="0">
                  <a:moveTo>
                    <a:pt x="1123" y="403"/>
                  </a:moveTo>
                  <a:cubicBezTo>
                    <a:pt x="1182" y="403"/>
                    <a:pt x="1241" y="426"/>
                    <a:pt x="1284" y="469"/>
                  </a:cubicBezTo>
                  <a:lnTo>
                    <a:pt x="1597" y="775"/>
                  </a:lnTo>
                  <a:lnTo>
                    <a:pt x="1519" y="821"/>
                  </a:lnTo>
                  <a:cubicBezTo>
                    <a:pt x="1485" y="840"/>
                    <a:pt x="1447" y="850"/>
                    <a:pt x="1408" y="850"/>
                  </a:cubicBezTo>
                  <a:cubicBezTo>
                    <a:pt x="1375" y="850"/>
                    <a:pt x="1341" y="843"/>
                    <a:pt x="1309" y="828"/>
                  </a:cubicBezTo>
                  <a:lnTo>
                    <a:pt x="725" y="564"/>
                  </a:lnTo>
                  <a:lnTo>
                    <a:pt x="1027" y="424"/>
                  </a:lnTo>
                  <a:cubicBezTo>
                    <a:pt x="1058" y="410"/>
                    <a:pt x="1091" y="403"/>
                    <a:pt x="1123" y="403"/>
                  </a:cubicBezTo>
                  <a:close/>
                  <a:moveTo>
                    <a:pt x="1122" y="1"/>
                  </a:moveTo>
                  <a:cubicBezTo>
                    <a:pt x="1033" y="1"/>
                    <a:pt x="943" y="19"/>
                    <a:pt x="858" y="58"/>
                  </a:cubicBezTo>
                  <a:lnTo>
                    <a:pt x="159" y="381"/>
                  </a:lnTo>
                  <a:cubicBezTo>
                    <a:pt x="0" y="455"/>
                    <a:pt x="0" y="677"/>
                    <a:pt x="159" y="751"/>
                  </a:cubicBezTo>
                  <a:lnTo>
                    <a:pt x="1143" y="1197"/>
                  </a:lnTo>
                  <a:cubicBezTo>
                    <a:pt x="1227" y="1235"/>
                    <a:pt x="1316" y="1254"/>
                    <a:pt x="1405" y="1254"/>
                  </a:cubicBezTo>
                  <a:cubicBezTo>
                    <a:pt x="1514" y="1254"/>
                    <a:pt x="1623" y="1225"/>
                    <a:pt x="1720" y="1169"/>
                  </a:cubicBezTo>
                  <a:lnTo>
                    <a:pt x="2029" y="993"/>
                  </a:lnTo>
                  <a:cubicBezTo>
                    <a:pt x="2145" y="927"/>
                    <a:pt x="2167" y="765"/>
                    <a:pt x="2072" y="673"/>
                  </a:cubicBezTo>
                  <a:lnTo>
                    <a:pt x="1565" y="181"/>
                  </a:lnTo>
                  <a:cubicBezTo>
                    <a:pt x="1445" y="63"/>
                    <a:pt x="1285" y="1"/>
                    <a:pt x="11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3" name="Google Shape;20383;p141"/>
            <p:cNvSpPr/>
            <p:nvPr/>
          </p:nvSpPr>
          <p:spPr>
            <a:xfrm>
              <a:off x="6776834" y="3580222"/>
              <a:ext cx="103435" cy="75728"/>
            </a:xfrm>
            <a:custGeom>
              <a:avLst/>
              <a:gdLst/>
              <a:ahLst/>
              <a:cxnLst/>
              <a:rect l="l" t="t" r="r" b="b"/>
              <a:pathLst>
                <a:path w="3946" h="2889" extrusionOk="0">
                  <a:moveTo>
                    <a:pt x="2164" y="0"/>
                  </a:moveTo>
                  <a:cubicBezTo>
                    <a:pt x="2080" y="0"/>
                    <a:pt x="1997" y="25"/>
                    <a:pt x="1927" y="75"/>
                  </a:cubicBezTo>
                  <a:lnTo>
                    <a:pt x="967" y="754"/>
                  </a:lnTo>
                  <a:lnTo>
                    <a:pt x="580" y="828"/>
                  </a:lnTo>
                  <a:cubicBezTo>
                    <a:pt x="298" y="881"/>
                    <a:pt x="87" y="1116"/>
                    <a:pt x="66" y="1401"/>
                  </a:cubicBezTo>
                  <a:lnTo>
                    <a:pt x="17" y="2062"/>
                  </a:lnTo>
                  <a:cubicBezTo>
                    <a:pt x="0" y="2304"/>
                    <a:pt x="195" y="2510"/>
                    <a:pt x="433" y="2510"/>
                  </a:cubicBezTo>
                  <a:cubicBezTo>
                    <a:pt x="444" y="2510"/>
                    <a:pt x="456" y="2510"/>
                    <a:pt x="467" y="2509"/>
                  </a:cubicBezTo>
                  <a:lnTo>
                    <a:pt x="889" y="2474"/>
                  </a:lnTo>
                  <a:cubicBezTo>
                    <a:pt x="1150" y="2450"/>
                    <a:pt x="1126" y="2072"/>
                    <a:pt x="878" y="2072"/>
                  </a:cubicBezTo>
                  <a:cubicBezTo>
                    <a:pt x="871" y="2072"/>
                    <a:pt x="865" y="2072"/>
                    <a:pt x="858" y="2073"/>
                  </a:cubicBezTo>
                  <a:lnTo>
                    <a:pt x="436" y="2104"/>
                  </a:lnTo>
                  <a:cubicBezTo>
                    <a:pt x="435" y="2105"/>
                    <a:pt x="434" y="2105"/>
                    <a:pt x="433" y="2105"/>
                  </a:cubicBezTo>
                  <a:cubicBezTo>
                    <a:pt x="426" y="2105"/>
                    <a:pt x="419" y="2096"/>
                    <a:pt x="422" y="2090"/>
                  </a:cubicBezTo>
                  <a:lnTo>
                    <a:pt x="467" y="1433"/>
                  </a:lnTo>
                  <a:cubicBezTo>
                    <a:pt x="478" y="1327"/>
                    <a:pt x="552" y="1243"/>
                    <a:pt x="654" y="1222"/>
                  </a:cubicBezTo>
                  <a:lnTo>
                    <a:pt x="1083" y="1141"/>
                  </a:lnTo>
                  <a:cubicBezTo>
                    <a:pt x="1111" y="1134"/>
                    <a:pt x="1139" y="1123"/>
                    <a:pt x="1164" y="1106"/>
                  </a:cubicBezTo>
                  <a:lnTo>
                    <a:pt x="2159" y="402"/>
                  </a:lnTo>
                  <a:lnTo>
                    <a:pt x="2173" y="402"/>
                  </a:lnTo>
                  <a:lnTo>
                    <a:pt x="2869" y="712"/>
                  </a:lnTo>
                  <a:cubicBezTo>
                    <a:pt x="2893" y="723"/>
                    <a:pt x="2920" y="728"/>
                    <a:pt x="2948" y="728"/>
                  </a:cubicBezTo>
                  <a:cubicBezTo>
                    <a:pt x="2965" y="728"/>
                    <a:pt x="2982" y="726"/>
                    <a:pt x="2999" y="722"/>
                  </a:cubicBezTo>
                  <a:lnTo>
                    <a:pt x="3330" y="645"/>
                  </a:lnTo>
                  <a:lnTo>
                    <a:pt x="3520" y="1348"/>
                  </a:lnTo>
                  <a:cubicBezTo>
                    <a:pt x="3523" y="1352"/>
                    <a:pt x="3523" y="1355"/>
                    <a:pt x="3520" y="1359"/>
                  </a:cubicBezTo>
                  <a:lnTo>
                    <a:pt x="2749" y="2481"/>
                  </a:lnTo>
                  <a:cubicBezTo>
                    <a:pt x="2746" y="2484"/>
                    <a:pt x="2742" y="2484"/>
                    <a:pt x="2739" y="2484"/>
                  </a:cubicBezTo>
                  <a:cubicBezTo>
                    <a:pt x="2738" y="2485"/>
                    <a:pt x="2737" y="2486"/>
                    <a:pt x="2735" y="2486"/>
                  </a:cubicBezTo>
                  <a:cubicBezTo>
                    <a:pt x="2732" y="2486"/>
                    <a:pt x="2728" y="2483"/>
                    <a:pt x="2728" y="2481"/>
                  </a:cubicBezTo>
                  <a:lnTo>
                    <a:pt x="2352" y="2034"/>
                  </a:lnTo>
                  <a:cubicBezTo>
                    <a:pt x="2313" y="1985"/>
                    <a:pt x="2254" y="1960"/>
                    <a:pt x="2192" y="1960"/>
                  </a:cubicBezTo>
                  <a:cubicBezTo>
                    <a:pt x="2188" y="1960"/>
                    <a:pt x="2184" y="1960"/>
                    <a:pt x="2180" y="1960"/>
                  </a:cubicBezTo>
                  <a:lnTo>
                    <a:pt x="1684" y="2002"/>
                  </a:lnTo>
                  <a:cubicBezTo>
                    <a:pt x="1424" y="2023"/>
                    <a:pt x="1447" y="2404"/>
                    <a:pt x="1696" y="2404"/>
                  </a:cubicBezTo>
                  <a:cubicBezTo>
                    <a:pt x="1702" y="2404"/>
                    <a:pt x="1709" y="2404"/>
                    <a:pt x="1716" y="2403"/>
                  </a:cubicBezTo>
                  <a:lnTo>
                    <a:pt x="2109" y="2372"/>
                  </a:lnTo>
                  <a:lnTo>
                    <a:pt x="2419" y="2741"/>
                  </a:lnTo>
                  <a:cubicBezTo>
                    <a:pt x="2496" y="2836"/>
                    <a:pt x="2616" y="2888"/>
                    <a:pt x="2739" y="2888"/>
                  </a:cubicBezTo>
                  <a:lnTo>
                    <a:pt x="2760" y="2888"/>
                  </a:lnTo>
                  <a:cubicBezTo>
                    <a:pt x="2890" y="2885"/>
                    <a:pt x="3010" y="2818"/>
                    <a:pt x="3084" y="2709"/>
                  </a:cubicBezTo>
                  <a:lnTo>
                    <a:pt x="3854" y="1587"/>
                  </a:lnTo>
                  <a:cubicBezTo>
                    <a:pt x="3924" y="1485"/>
                    <a:pt x="3945" y="1359"/>
                    <a:pt x="3913" y="1243"/>
                  </a:cubicBezTo>
                  <a:lnTo>
                    <a:pt x="3667" y="350"/>
                  </a:lnTo>
                  <a:cubicBezTo>
                    <a:pt x="3644" y="261"/>
                    <a:pt x="3563" y="202"/>
                    <a:pt x="3475" y="202"/>
                  </a:cubicBezTo>
                  <a:cubicBezTo>
                    <a:pt x="3459" y="202"/>
                    <a:pt x="3442" y="204"/>
                    <a:pt x="3425" y="209"/>
                  </a:cubicBezTo>
                  <a:lnTo>
                    <a:pt x="2971" y="318"/>
                  </a:lnTo>
                  <a:lnTo>
                    <a:pt x="2335" y="37"/>
                  </a:lnTo>
                  <a:cubicBezTo>
                    <a:pt x="2280" y="12"/>
                    <a:pt x="2222" y="0"/>
                    <a:pt x="21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384" name="Google Shape;20384;p141"/>
          <p:cNvGrpSpPr/>
          <p:nvPr/>
        </p:nvGrpSpPr>
        <p:grpSpPr>
          <a:xfrm>
            <a:off x="7955715" y="2138404"/>
            <a:ext cx="380081" cy="325114"/>
            <a:chOff x="7955715" y="1986004"/>
            <a:chExt cx="380081" cy="325114"/>
          </a:xfrm>
        </p:grpSpPr>
        <p:sp>
          <p:nvSpPr>
            <p:cNvPr id="20385" name="Google Shape;20385;p141"/>
            <p:cNvSpPr/>
            <p:nvPr/>
          </p:nvSpPr>
          <p:spPr>
            <a:xfrm>
              <a:off x="7962452" y="2079451"/>
              <a:ext cx="41521" cy="46868"/>
            </a:xfrm>
            <a:custGeom>
              <a:avLst/>
              <a:gdLst/>
              <a:ahLst/>
              <a:cxnLst/>
              <a:rect l="l" t="t" r="r" b="b"/>
              <a:pathLst>
                <a:path w="1584" h="1788" extrusionOk="0">
                  <a:moveTo>
                    <a:pt x="1583" y="1"/>
                  </a:moveTo>
                  <a:lnTo>
                    <a:pt x="1" y="665"/>
                  </a:lnTo>
                  <a:lnTo>
                    <a:pt x="1421" y="1787"/>
                  </a:lnTo>
                  <a:lnTo>
                    <a:pt x="1583" y="1"/>
                  </a:lnTo>
                  <a:close/>
                </a:path>
              </a:pathLst>
            </a:custGeom>
            <a:solidFill>
              <a:srgbClr val="BC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6" name="Google Shape;20386;p141"/>
            <p:cNvSpPr/>
            <p:nvPr/>
          </p:nvSpPr>
          <p:spPr>
            <a:xfrm>
              <a:off x="7981456" y="1991534"/>
              <a:ext cx="348338" cy="278482"/>
            </a:xfrm>
            <a:custGeom>
              <a:avLst/>
              <a:gdLst/>
              <a:ahLst/>
              <a:cxnLst/>
              <a:rect l="l" t="t" r="r" b="b"/>
              <a:pathLst>
                <a:path w="13289" h="10624" extrusionOk="0">
                  <a:moveTo>
                    <a:pt x="5211" y="0"/>
                  </a:moveTo>
                  <a:cubicBezTo>
                    <a:pt x="4946" y="0"/>
                    <a:pt x="1061" y="72"/>
                    <a:pt x="436" y="4294"/>
                  </a:cubicBezTo>
                  <a:cubicBezTo>
                    <a:pt x="0" y="8137"/>
                    <a:pt x="3116" y="10623"/>
                    <a:pt x="6734" y="10623"/>
                  </a:cubicBezTo>
                  <a:cubicBezTo>
                    <a:pt x="9899" y="10623"/>
                    <a:pt x="12610" y="8591"/>
                    <a:pt x="13289" y="5876"/>
                  </a:cubicBezTo>
                  <a:lnTo>
                    <a:pt x="13289" y="5876"/>
                  </a:lnTo>
                  <a:cubicBezTo>
                    <a:pt x="13288" y="5876"/>
                    <a:pt x="12489" y="6446"/>
                    <a:pt x="11249" y="6446"/>
                  </a:cubicBezTo>
                  <a:cubicBezTo>
                    <a:pt x="11125" y="6446"/>
                    <a:pt x="10998" y="6441"/>
                    <a:pt x="10866" y="6428"/>
                  </a:cubicBezTo>
                  <a:cubicBezTo>
                    <a:pt x="9013" y="6252"/>
                    <a:pt x="7676" y="3956"/>
                    <a:pt x="6875" y="2571"/>
                  </a:cubicBezTo>
                  <a:cubicBezTo>
                    <a:pt x="6340" y="1646"/>
                    <a:pt x="5623" y="1073"/>
                    <a:pt x="4561" y="865"/>
                  </a:cubicBezTo>
                  <a:lnTo>
                    <a:pt x="5225" y="0"/>
                  </a:lnTo>
                  <a:cubicBezTo>
                    <a:pt x="5225" y="0"/>
                    <a:pt x="5221" y="0"/>
                    <a:pt x="5211" y="0"/>
                  </a:cubicBezTo>
                  <a:close/>
                </a:path>
              </a:pathLst>
            </a:custGeom>
            <a:solidFill>
              <a:srgbClr val="7896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7" name="Google Shape;20387;p141"/>
            <p:cNvSpPr/>
            <p:nvPr/>
          </p:nvSpPr>
          <p:spPr>
            <a:xfrm>
              <a:off x="7981456" y="1991534"/>
              <a:ext cx="235808" cy="278482"/>
            </a:xfrm>
            <a:custGeom>
              <a:avLst/>
              <a:gdLst/>
              <a:ahLst/>
              <a:cxnLst/>
              <a:rect l="l" t="t" r="r" b="b"/>
              <a:pathLst>
                <a:path w="8996" h="10624" extrusionOk="0">
                  <a:moveTo>
                    <a:pt x="5211" y="0"/>
                  </a:moveTo>
                  <a:cubicBezTo>
                    <a:pt x="4946" y="0"/>
                    <a:pt x="1061" y="72"/>
                    <a:pt x="436" y="4294"/>
                  </a:cubicBezTo>
                  <a:cubicBezTo>
                    <a:pt x="0" y="8137"/>
                    <a:pt x="3116" y="10623"/>
                    <a:pt x="6734" y="10623"/>
                  </a:cubicBezTo>
                  <a:cubicBezTo>
                    <a:pt x="7501" y="10623"/>
                    <a:pt x="8264" y="10504"/>
                    <a:pt x="8995" y="10265"/>
                  </a:cubicBezTo>
                  <a:lnTo>
                    <a:pt x="8995" y="10265"/>
                  </a:lnTo>
                  <a:cubicBezTo>
                    <a:pt x="8826" y="10275"/>
                    <a:pt x="8658" y="10282"/>
                    <a:pt x="8485" y="10282"/>
                  </a:cubicBezTo>
                  <a:cubicBezTo>
                    <a:pt x="4870" y="10282"/>
                    <a:pt x="1751" y="7796"/>
                    <a:pt x="2187" y="3953"/>
                  </a:cubicBezTo>
                  <a:cubicBezTo>
                    <a:pt x="2549" y="1505"/>
                    <a:pt x="4012" y="450"/>
                    <a:pt x="5225" y="0"/>
                  </a:cubicBezTo>
                  <a:cubicBezTo>
                    <a:pt x="5225" y="0"/>
                    <a:pt x="5221" y="0"/>
                    <a:pt x="5211" y="0"/>
                  </a:cubicBezTo>
                  <a:close/>
                </a:path>
              </a:pathLst>
            </a:custGeom>
            <a:solidFill>
              <a:srgbClr val="6587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8" name="Google Shape;20388;p141"/>
            <p:cNvSpPr/>
            <p:nvPr/>
          </p:nvSpPr>
          <p:spPr>
            <a:xfrm>
              <a:off x="8076764" y="2068468"/>
              <a:ext cx="213763" cy="125217"/>
            </a:xfrm>
            <a:custGeom>
              <a:avLst/>
              <a:gdLst/>
              <a:ahLst/>
              <a:cxnLst/>
              <a:rect l="l" t="t" r="r" b="b"/>
              <a:pathLst>
                <a:path w="8155" h="4777" extrusionOk="0">
                  <a:moveTo>
                    <a:pt x="2837" y="0"/>
                  </a:moveTo>
                  <a:cubicBezTo>
                    <a:pt x="2636" y="0"/>
                    <a:pt x="2434" y="48"/>
                    <a:pt x="2247" y="149"/>
                  </a:cubicBezTo>
                  <a:lnTo>
                    <a:pt x="2240" y="153"/>
                  </a:lnTo>
                  <a:cubicBezTo>
                    <a:pt x="0" y="1373"/>
                    <a:pt x="1161" y="4776"/>
                    <a:pt x="3921" y="4776"/>
                  </a:cubicBezTo>
                  <a:cubicBezTo>
                    <a:pt x="5091" y="4776"/>
                    <a:pt x="6548" y="4164"/>
                    <a:pt x="8155" y="2516"/>
                  </a:cubicBezTo>
                  <a:lnTo>
                    <a:pt x="8155" y="2516"/>
                  </a:lnTo>
                  <a:cubicBezTo>
                    <a:pt x="8155" y="2516"/>
                    <a:pt x="7842" y="2663"/>
                    <a:pt x="7324" y="2663"/>
                  </a:cubicBezTo>
                  <a:cubicBezTo>
                    <a:pt x="6520" y="2663"/>
                    <a:pt x="5223" y="2308"/>
                    <a:pt x="3833" y="497"/>
                  </a:cubicBezTo>
                  <a:cubicBezTo>
                    <a:pt x="3591" y="175"/>
                    <a:pt x="3218" y="0"/>
                    <a:pt x="2837" y="0"/>
                  </a:cubicBezTo>
                  <a:close/>
                </a:path>
              </a:pathLst>
            </a:custGeom>
            <a:solidFill>
              <a:srgbClr val="6587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9" name="Google Shape;20389;p141"/>
            <p:cNvSpPr/>
            <p:nvPr/>
          </p:nvSpPr>
          <p:spPr>
            <a:xfrm>
              <a:off x="8100539" y="2115965"/>
              <a:ext cx="189988" cy="77746"/>
            </a:xfrm>
            <a:custGeom>
              <a:avLst/>
              <a:gdLst/>
              <a:ahLst/>
              <a:cxnLst/>
              <a:rect l="l" t="t" r="r" b="b"/>
              <a:pathLst>
                <a:path w="7248" h="2966" extrusionOk="0">
                  <a:moveTo>
                    <a:pt x="169" y="0"/>
                  </a:moveTo>
                  <a:cubicBezTo>
                    <a:pt x="0" y="1391"/>
                    <a:pt x="1138" y="2965"/>
                    <a:pt x="3015" y="2965"/>
                  </a:cubicBezTo>
                  <a:cubicBezTo>
                    <a:pt x="4185" y="2965"/>
                    <a:pt x="5641" y="2354"/>
                    <a:pt x="7248" y="707"/>
                  </a:cubicBezTo>
                  <a:lnTo>
                    <a:pt x="7248" y="707"/>
                  </a:lnTo>
                  <a:cubicBezTo>
                    <a:pt x="7226" y="715"/>
                    <a:pt x="6918" y="851"/>
                    <a:pt x="6416" y="851"/>
                  </a:cubicBezTo>
                  <a:cubicBezTo>
                    <a:pt x="6263" y="851"/>
                    <a:pt x="6091" y="839"/>
                    <a:pt x="5904" y="806"/>
                  </a:cubicBezTo>
                  <a:cubicBezTo>
                    <a:pt x="5109" y="1553"/>
                    <a:pt x="3725" y="2141"/>
                    <a:pt x="2515" y="2141"/>
                  </a:cubicBezTo>
                  <a:cubicBezTo>
                    <a:pt x="1318" y="2141"/>
                    <a:pt x="290" y="1566"/>
                    <a:pt x="169" y="0"/>
                  </a:cubicBezTo>
                  <a:close/>
                </a:path>
              </a:pathLst>
            </a:custGeom>
            <a:solidFill>
              <a:srgbClr val="547A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0" name="Google Shape;20390;p141"/>
            <p:cNvSpPr/>
            <p:nvPr/>
          </p:nvSpPr>
          <p:spPr>
            <a:xfrm>
              <a:off x="8027616" y="2062596"/>
              <a:ext cx="35518" cy="41494"/>
            </a:xfrm>
            <a:custGeom>
              <a:avLst/>
              <a:gdLst/>
              <a:ahLst/>
              <a:cxnLst/>
              <a:rect l="l" t="t" r="r" b="b"/>
              <a:pathLst>
                <a:path w="1355" h="1583" extrusionOk="0">
                  <a:moveTo>
                    <a:pt x="679" y="0"/>
                  </a:moveTo>
                  <a:cubicBezTo>
                    <a:pt x="303" y="0"/>
                    <a:pt x="1" y="306"/>
                    <a:pt x="1" y="679"/>
                  </a:cubicBezTo>
                  <a:lnTo>
                    <a:pt x="1" y="904"/>
                  </a:lnTo>
                  <a:cubicBezTo>
                    <a:pt x="1" y="1280"/>
                    <a:pt x="303" y="1583"/>
                    <a:pt x="679" y="1583"/>
                  </a:cubicBezTo>
                  <a:cubicBezTo>
                    <a:pt x="1052" y="1583"/>
                    <a:pt x="1355" y="1280"/>
                    <a:pt x="1355" y="904"/>
                  </a:cubicBezTo>
                  <a:lnTo>
                    <a:pt x="1355" y="679"/>
                  </a:lnTo>
                  <a:cubicBezTo>
                    <a:pt x="1355" y="306"/>
                    <a:pt x="1052" y="0"/>
                    <a:pt x="679"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1" name="Google Shape;20391;p141"/>
            <p:cNvSpPr/>
            <p:nvPr/>
          </p:nvSpPr>
          <p:spPr>
            <a:xfrm>
              <a:off x="8045414" y="2062596"/>
              <a:ext cx="17720" cy="29620"/>
            </a:xfrm>
            <a:custGeom>
              <a:avLst/>
              <a:gdLst/>
              <a:ahLst/>
              <a:cxnLst/>
              <a:rect l="l" t="t" r="r" b="b"/>
              <a:pathLst>
                <a:path w="676" h="1130" extrusionOk="0">
                  <a:moveTo>
                    <a:pt x="0" y="0"/>
                  </a:moveTo>
                  <a:lnTo>
                    <a:pt x="0" y="792"/>
                  </a:lnTo>
                  <a:cubicBezTo>
                    <a:pt x="0" y="978"/>
                    <a:pt x="152" y="1129"/>
                    <a:pt x="338" y="1129"/>
                  </a:cubicBezTo>
                  <a:cubicBezTo>
                    <a:pt x="524" y="1129"/>
                    <a:pt x="676" y="978"/>
                    <a:pt x="676" y="792"/>
                  </a:cubicBezTo>
                  <a:lnTo>
                    <a:pt x="676" y="679"/>
                  </a:lnTo>
                  <a:cubicBezTo>
                    <a:pt x="676" y="303"/>
                    <a:pt x="373" y="0"/>
                    <a:pt x="0"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2" name="Google Shape;20392;p141"/>
            <p:cNvSpPr/>
            <p:nvPr/>
          </p:nvSpPr>
          <p:spPr>
            <a:xfrm>
              <a:off x="8039149" y="2068127"/>
              <a:ext cx="12556" cy="12661"/>
            </a:xfrm>
            <a:custGeom>
              <a:avLst/>
              <a:gdLst/>
              <a:ahLst/>
              <a:cxnLst/>
              <a:rect l="l" t="t" r="r" b="b"/>
              <a:pathLst>
                <a:path w="479" h="483" extrusionOk="0">
                  <a:moveTo>
                    <a:pt x="239" y="0"/>
                  </a:moveTo>
                  <a:cubicBezTo>
                    <a:pt x="106" y="0"/>
                    <a:pt x="0" y="109"/>
                    <a:pt x="0" y="243"/>
                  </a:cubicBezTo>
                  <a:cubicBezTo>
                    <a:pt x="0" y="373"/>
                    <a:pt x="106" y="482"/>
                    <a:pt x="239" y="482"/>
                  </a:cubicBezTo>
                  <a:cubicBezTo>
                    <a:pt x="370" y="482"/>
                    <a:pt x="479" y="373"/>
                    <a:pt x="479" y="243"/>
                  </a:cubicBezTo>
                  <a:cubicBezTo>
                    <a:pt x="479" y="109"/>
                    <a:pt x="370" y="0"/>
                    <a:pt x="23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3" name="Google Shape;20393;p141"/>
            <p:cNvSpPr/>
            <p:nvPr/>
          </p:nvSpPr>
          <p:spPr>
            <a:xfrm>
              <a:off x="8022085" y="2057066"/>
              <a:ext cx="46684" cy="52110"/>
            </a:xfrm>
            <a:custGeom>
              <a:avLst/>
              <a:gdLst/>
              <a:ahLst/>
              <a:cxnLst/>
              <a:rect l="l" t="t" r="r" b="b"/>
              <a:pathLst>
                <a:path w="1781" h="1988" extrusionOk="0">
                  <a:moveTo>
                    <a:pt x="890" y="0"/>
                  </a:moveTo>
                  <a:cubicBezTo>
                    <a:pt x="398" y="0"/>
                    <a:pt x="1" y="398"/>
                    <a:pt x="1" y="890"/>
                  </a:cubicBezTo>
                  <a:lnTo>
                    <a:pt x="1" y="1115"/>
                  </a:lnTo>
                  <a:cubicBezTo>
                    <a:pt x="11" y="1600"/>
                    <a:pt x="405" y="1987"/>
                    <a:pt x="890" y="1987"/>
                  </a:cubicBezTo>
                  <a:cubicBezTo>
                    <a:pt x="1372" y="1987"/>
                    <a:pt x="1766" y="1600"/>
                    <a:pt x="1780" y="1115"/>
                  </a:cubicBezTo>
                  <a:lnTo>
                    <a:pt x="1780" y="890"/>
                  </a:lnTo>
                  <a:cubicBezTo>
                    <a:pt x="1780" y="774"/>
                    <a:pt x="1685" y="679"/>
                    <a:pt x="1569" y="679"/>
                  </a:cubicBezTo>
                  <a:cubicBezTo>
                    <a:pt x="1450" y="679"/>
                    <a:pt x="1355" y="774"/>
                    <a:pt x="1355" y="890"/>
                  </a:cubicBezTo>
                  <a:lnTo>
                    <a:pt x="1355" y="1115"/>
                  </a:lnTo>
                  <a:cubicBezTo>
                    <a:pt x="1355" y="1372"/>
                    <a:pt x="1147" y="1583"/>
                    <a:pt x="890" y="1583"/>
                  </a:cubicBezTo>
                  <a:cubicBezTo>
                    <a:pt x="630" y="1583"/>
                    <a:pt x="423" y="1372"/>
                    <a:pt x="423" y="1115"/>
                  </a:cubicBezTo>
                  <a:lnTo>
                    <a:pt x="423" y="890"/>
                  </a:lnTo>
                  <a:cubicBezTo>
                    <a:pt x="423" y="633"/>
                    <a:pt x="630" y="422"/>
                    <a:pt x="890" y="422"/>
                  </a:cubicBezTo>
                  <a:cubicBezTo>
                    <a:pt x="1006" y="422"/>
                    <a:pt x="1101" y="327"/>
                    <a:pt x="1101" y="211"/>
                  </a:cubicBezTo>
                  <a:cubicBezTo>
                    <a:pt x="1101" y="95"/>
                    <a:pt x="1006" y="0"/>
                    <a:pt x="8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4" name="Google Shape;20394;p141"/>
            <p:cNvSpPr/>
            <p:nvPr/>
          </p:nvSpPr>
          <p:spPr>
            <a:xfrm>
              <a:off x="7955715" y="1986004"/>
              <a:ext cx="380081" cy="325114"/>
            </a:xfrm>
            <a:custGeom>
              <a:avLst/>
              <a:gdLst/>
              <a:ahLst/>
              <a:cxnLst/>
              <a:rect l="l" t="t" r="r" b="b"/>
              <a:pathLst>
                <a:path w="14500" h="12403" extrusionOk="0">
                  <a:moveTo>
                    <a:pt x="1277" y="4079"/>
                  </a:moveTo>
                  <a:cubicBezTo>
                    <a:pt x="1253" y="4209"/>
                    <a:pt x="1228" y="4339"/>
                    <a:pt x="1207" y="4473"/>
                  </a:cubicBezTo>
                  <a:lnTo>
                    <a:pt x="1207" y="4480"/>
                  </a:lnTo>
                  <a:cubicBezTo>
                    <a:pt x="1197" y="4568"/>
                    <a:pt x="1190" y="4656"/>
                    <a:pt x="1182" y="4740"/>
                  </a:cubicBezTo>
                  <a:lnTo>
                    <a:pt x="669" y="4336"/>
                  </a:lnTo>
                  <a:lnTo>
                    <a:pt x="1277" y="4079"/>
                  </a:lnTo>
                  <a:close/>
                  <a:moveTo>
                    <a:pt x="5754" y="450"/>
                  </a:moveTo>
                  <a:lnTo>
                    <a:pt x="5374" y="946"/>
                  </a:lnTo>
                  <a:cubicBezTo>
                    <a:pt x="5279" y="1066"/>
                    <a:pt x="5342" y="1245"/>
                    <a:pt x="5494" y="1280"/>
                  </a:cubicBezTo>
                  <a:cubicBezTo>
                    <a:pt x="6387" y="1495"/>
                    <a:pt x="7164" y="2068"/>
                    <a:pt x="7677" y="2891"/>
                  </a:cubicBezTo>
                  <a:cubicBezTo>
                    <a:pt x="8265" y="3826"/>
                    <a:pt x="8894" y="4565"/>
                    <a:pt x="9552" y="5088"/>
                  </a:cubicBezTo>
                  <a:cubicBezTo>
                    <a:pt x="10090" y="5514"/>
                    <a:pt x="10645" y="5799"/>
                    <a:pt x="11208" y="5932"/>
                  </a:cubicBezTo>
                  <a:cubicBezTo>
                    <a:pt x="11451" y="5991"/>
                    <a:pt x="11702" y="6020"/>
                    <a:pt x="11951" y="6020"/>
                  </a:cubicBezTo>
                  <a:cubicBezTo>
                    <a:pt x="12001" y="6020"/>
                    <a:pt x="12051" y="6019"/>
                    <a:pt x="12101" y="6017"/>
                  </a:cubicBezTo>
                  <a:lnTo>
                    <a:pt x="12101" y="6017"/>
                  </a:lnTo>
                  <a:cubicBezTo>
                    <a:pt x="11310" y="6738"/>
                    <a:pt x="10519" y="7233"/>
                    <a:pt x="9756" y="7501"/>
                  </a:cubicBezTo>
                  <a:cubicBezTo>
                    <a:pt x="9334" y="7648"/>
                    <a:pt x="8920" y="7721"/>
                    <a:pt x="8527" y="7721"/>
                  </a:cubicBezTo>
                  <a:cubicBezTo>
                    <a:pt x="8194" y="7721"/>
                    <a:pt x="7877" y="7669"/>
                    <a:pt x="7582" y="7564"/>
                  </a:cubicBezTo>
                  <a:cubicBezTo>
                    <a:pt x="7220" y="7434"/>
                    <a:pt x="6893" y="7226"/>
                    <a:pt x="6622" y="6952"/>
                  </a:cubicBezTo>
                  <a:lnTo>
                    <a:pt x="6622" y="6952"/>
                  </a:lnTo>
                  <a:cubicBezTo>
                    <a:pt x="6946" y="7128"/>
                    <a:pt x="7333" y="7233"/>
                    <a:pt x="7769" y="7265"/>
                  </a:cubicBezTo>
                  <a:cubicBezTo>
                    <a:pt x="7867" y="7272"/>
                    <a:pt x="7966" y="7276"/>
                    <a:pt x="8068" y="7276"/>
                  </a:cubicBezTo>
                  <a:cubicBezTo>
                    <a:pt x="8451" y="7276"/>
                    <a:pt x="8831" y="7226"/>
                    <a:pt x="9203" y="7135"/>
                  </a:cubicBezTo>
                  <a:cubicBezTo>
                    <a:pt x="9316" y="7107"/>
                    <a:pt x="9386" y="6991"/>
                    <a:pt x="9358" y="6878"/>
                  </a:cubicBezTo>
                  <a:cubicBezTo>
                    <a:pt x="9334" y="6783"/>
                    <a:pt x="9247" y="6717"/>
                    <a:pt x="9152" y="6717"/>
                  </a:cubicBezTo>
                  <a:cubicBezTo>
                    <a:pt x="9135" y="6717"/>
                    <a:pt x="9118" y="6719"/>
                    <a:pt x="9102" y="6724"/>
                  </a:cubicBezTo>
                  <a:cubicBezTo>
                    <a:pt x="8747" y="6812"/>
                    <a:pt x="8400" y="6855"/>
                    <a:pt x="8075" y="6855"/>
                  </a:cubicBezTo>
                  <a:cubicBezTo>
                    <a:pt x="7503" y="6855"/>
                    <a:pt x="6997" y="6721"/>
                    <a:pt x="6636" y="6463"/>
                  </a:cubicBezTo>
                  <a:cubicBezTo>
                    <a:pt x="6211" y="6161"/>
                    <a:pt x="5968" y="5686"/>
                    <a:pt x="5912" y="5050"/>
                  </a:cubicBezTo>
                  <a:cubicBezTo>
                    <a:pt x="5975" y="4392"/>
                    <a:pt x="6345" y="3837"/>
                    <a:pt x="6964" y="3485"/>
                  </a:cubicBezTo>
                  <a:cubicBezTo>
                    <a:pt x="7169" y="3366"/>
                    <a:pt x="7052" y="3086"/>
                    <a:pt x="6862" y="3086"/>
                  </a:cubicBezTo>
                  <a:cubicBezTo>
                    <a:pt x="6827" y="3086"/>
                    <a:pt x="6790" y="3095"/>
                    <a:pt x="6753" y="3116"/>
                  </a:cubicBezTo>
                  <a:cubicBezTo>
                    <a:pt x="5873" y="3615"/>
                    <a:pt x="5406" y="4501"/>
                    <a:pt x="5490" y="5486"/>
                  </a:cubicBezTo>
                  <a:cubicBezTo>
                    <a:pt x="5589" y="6604"/>
                    <a:pt x="6355" y="7575"/>
                    <a:pt x="7442" y="7961"/>
                  </a:cubicBezTo>
                  <a:cubicBezTo>
                    <a:pt x="7783" y="8084"/>
                    <a:pt x="8148" y="8145"/>
                    <a:pt x="8529" y="8145"/>
                  </a:cubicBezTo>
                  <a:cubicBezTo>
                    <a:pt x="8968" y="8145"/>
                    <a:pt x="9427" y="8064"/>
                    <a:pt x="9893" y="7902"/>
                  </a:cubicBezTo>
                  <a:cubicBezTo>
                    <a:pt x="10515" y="7684"/>
                    <a:pt x="11148" y="7328"/>
                    <a:pt x="11781" y="6840"/>
                  </a:cubicBezTo>
                  <a:cubicBezTo>
                    <a:pt x="11792" y="6843"/>
                    <a:pt x="11806" y="6843"/>
                    <a:pt x="11816" y="6847"/>
                  </a:cubicBezTo>
                  <a:cubicBezTo>
                    <a:pt x="11999" y="6875"/>
                    <a:pt x="12182" y="6888"/>
                    <a:pt x="12365" y="6888"/>
                  </a:cubicBezTo>
                  <a:cubicBezTo>
                    <a:pt x="12897" y="6888"/>
                    <a:pt x="13425" y="6771"/>
                    <a:pt x="13912" y="6541"/>
                  </a:cubicBezTo>
                  <a:lnTo>
                    <a:pt x="13912" y="6541"/>
                  </a:lnTo>
                  <a:cubicBezTo>
                    <a:pt x="13054" y="8935"/>
                    <a:pt x="10536" y="10620"/>
                    <a:pt x="7716" y="10620"/>
                  </a:cubicBezTo>
                  <a:cubicBezTo>
                    <a:pt x="5768" y="10620"/>
                    <a:pt x="3999" y="9892"/>
                    <a:pt x="2863" y="8619"/>
                  </a:cubicBezTo>
                  <a:cubicBezTo>
                    <a:pt x="1879" y="7515"/>
                    <a:pt x="1450" y="6101"/>
                    <a:pt x="1626" y="4529"/>
                  </a:cubicBezTo>
                  <a:cubicBezTo>
                    <a:pt x="1770" y="3576"/>
                    <a:pt x="2097" y="2768"/>
                    <a:pt x="2600" y="2128"/>
                  </a:cubicBezTo>
                  <a:cubicBezTo>
                    <a:pt x="3008" y="1611"/>
                    <a:pt x="3531" y="1196"/>
                    <a:pt x="4133" y="914"/>
                  </a:cubicBezTo>
                  <a:cubicBezTo>
                    <a:pt x="4643" y="675"/>
                    <a:pt x="5191" y="517"/>
                    <a:pt x="5754" y="450"/>
                  </a:cubicBezTo>
                  <a:close/>
                  <a:moveTo>
                    <a:pt x="7396" y="11038"/>
                  </a:moveTo>
                  <a:cubicBezTo>
                    <a:pt x="7502" y="11042"/>
                    <a:pt x="7611" y="11045"/>
                    <a:pt x="7716" y="11045"/>
                  </a:cubicBezTo>
                  <a:lnTo>
                    <a:pt x="7825" y="11045"/>
                  </a:lnTo>
                  <a:lnTo>
                    <a:pt x="7357" y="11977"/>
                  </a:lnTo>
                  <a:lnTo>
                    <a:pt x="6928" y="11977"/>
                  </a:lnTo>
                  <a:lnTo>
                    <a:pt x="7396" y="11038"/>
                  </a:lnTo>
                  <a:close/>
                  <a:moveTo>
                    <a:pt x="6211" y="0"/>
                  </a:moveTo>
                  <a:cubicBezTo>
                    <a:pt x="5434" y="14"/>
                    <a:pt x="4667" y="194"/>
                    <a:pt x="3964" y="528"/>
                  </a:cubicBezTo>
                  <a:cubicBezTo>
                    <a:pt x="3306" y="834"/>
                    <a:pt x="2726" y="1287"/>
                    <a:pt x="2273" y="1857"/>
                  </a:cubicBezTo>
                  <a:cubicBezTo>
                    <a:pt x="1879" y="2367"/>
                    <a:pt x="1583" y="2947"/>
                    <a:pt x="1408" y="3569"/>
                  </a:cubicBezTo>
                  <a:lnTo>
                    <a:pt x="177" y="4086"/>
                  </a:lnTo>
                  <a:cubicBezTo>
                    <a:pt x="29" y="4146"/>
                    <a:pt x="1" y="4347"/>
                    <a:pt x="128" y="4445"/>
                  </a:cubicBezTo>
                  <a:lnTo>
                    <a:pt x="1165" y="5268"/>
                  </a:lnTo>
                  <a:cubicBezTo>
                    <a:pt x="1175" y="6650"/>
                    <a:pt x="1650" y="7895"/>
                    <a:pt x="2547" y="8900"/>
                  </a:cubicBezTo>
                  <a:cubicBezTo>
                    <a:pt x="3612" y="10092"/>
                    <a:pt x="5184" y="10838"/>
                    <a:pt x="6942" y="11010"/>
                  </a:cubicBezTo>
                  <a:lnTo>
                    <a:pt x="6457" y="11981"/>
                  </a:lnTo>
                  <a:lnTo>
                    <a:pt x="5233" y="11981"/>
                  </a:lnTo>
                  <a:cubicBezTo>
                    <a:pt x="4949" y="11981"/>
                    <a:pt x="4949" y="12403"/>
                    <a:pt x="5233" y="12403"/>
                  </a:cubicBezTo>
                  <a:lnTo>
                    <a:pt x="8398" y="12403"/>
                  </a:lnTo>
                  <a:cubicBezTo>
                    <a:pt x="8514" y="12403"/>
                    <a:pt x="8609" y="12308"/>
                    <a:pt x="8609" y="12192"/>
                  </a:cubicBezTo>
                  <a:cubicBezTo>
                    <a:pt x="8609" y="12072"/>
                    <a:pt x="8514" y="11981"/>
                    <a:pt x="8398" y="11981"/>
                  </a:cubicBezTo>
                  <a:lnTo>
                    <a:pt x="7836" y="11981"/>
                  </a:lnTo>
                  <a:lnTo>
                    <a:pt x="8314" y="11021"/>
                  </a:lnTo>
                  <a:cubicBezTo>
                    <a:pt x="9664" y="10919"/>
                    <a:pt x="10958" y="10440"/>
                    <a:pt x="12052" y="9649"/>
                  </a:cubicBezTo>
                  <a:cubicBezTo>
                    <a:pt x="13276" y="8756"/>
                    <a:pt x="14137" y="7508"/>
                    <a:pt x="14478" y="6140"/>
                  </a:cubicBezTo>
                  <a:cubicBezTo>
                    <a:pt x="14499" y="6052"/>
                    <a:pt x="14461" y="5957"/>
                    <a:pt x="14383" y="5908"/>
                  </a:cubicBezTo>
                  <a:cubicBezTo>
                    <a:pt x="14350" y="5886"/>
                    <a:pt x="14312" y="5875"/>
                    <a:pt x="14273" y="5875"/>
                  </a:cubicBezTo>
                  <a:cubicBezTo>
                    <a:pt x="14226" y="5875"/>
                    <a:pt x="14178" y="5891"/>
                    <a:pt x="14137" y="5922"/>
                  </a:cubicBezTo>
                  <a:cubicBezTo>
                    <a:pt x="14130" y="5929"/>
                    <a:pt x="13437" y="6466"/>
                    <a:pt x="12366" y="6466"/>
                  </a:cubicBezTo>
                  <a:cubicBezTo>
                    <a:pt x="12324" y="6466"/>
                    <a:pt x="12281" y="6465"/>
                    <a:pt x="12238" y="6463"/>
                  </a:cubicBezTo>
                  <a:cubicBezTo>
                    <a:pt x="12467" y="6263"/>
                    <a:pt x="12695" y="6045"/>
                    <a:pt x="12924" y="5809"/>
                  </a:cubicBezTo>
                  <a:cubicBezTo>
                    <a:pt x="13065" y="5666"/>
                    <a:pt x="12945" y="5451"/>
                    <a:pt x="12774" y="5451"/>
                  </a:cubicBezTo>
                  <a:cubicBezTo>
                    <a:pt x="12745" y="5451"/>
                    <a:pt x="12713" y="5457"/>
                    <a:pt x="12681" y="5472"/>
                  </a:cubicBezTo>
                  <a:cubicBezTo>
                    <a:pt x="12679" y="5474"/>
                    <a:pt x="12406" y="5600"/>
                    <a:pt x="11949" y="5600"/>
                  </a:cubicBezTo>
                  <a:cubicBezTo>
                    <a:pt x="11763" y="5600"/>
                    <a:pt x="11547" y="5579"/>
                    <a:pt x="11306" y="5521"/>
                  </a:cubicBezTo>
                  <a:cubicBezTo>
                    <a:pt x="9865" y="5176"/>
                    <a:pt x="8732" y="3780"/>
                    <a:pt x="8036" y="2669"/>
                  </a:cubicBezTo>
                  <a:cubicBezTo>
                    <a:pt x="7519" y="1846"/>
                    <a:pt x="6770" y="1249"/>
                    <a:pt x="5898" y="960"/>
                  </a:cubicBezTo>
                  <a:lnTo>
                    <a:pt x="6376" y="338"/>
                  </a:lnTo>
                  <a:cubicBezTo>
                    <a:pt x="6482" y="201"/>
                    <a:pt x="6387" y="4"/>
                    <a:pt x="62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5" name="Google Shape;20395;p141"/>
            <p:cNvSpPr/>
            <p:nvPr/>
          </p:nvSpPr>
          <p:spPr>
            <a:xfrm>
              <a:off x="8210212" y="2148023"/>
              <a:ext cx="24666" cy="17091"/>
            </a:xfrm>
            <a:custGeom>
              <a:avLst/>
              <a:gdLst/>
              <a:ahLst/>
              <a:cxnLst/>
              <a:rect l="l" t="t" r="r" b="b"/>
              <a:pathLst>
                <a:path w="941" h="652" extrusionOk="0">
                  <a:moveTo>
                    <a:pt x="632" y="1"/>
                  </a:moveTo>
                  <a:cubicBezTo>
                    <a:pt x="586" y="1"/>
                    <a:pt x="538" y="18"/>
                    <a:pt x="493" y="57"/>
                  </a:cubicBezTo>
                  <a:cubicBezTo>
                    <a:pt x="402" y="135"/>
                    <a:pt x="303" y="198"/>
                    <a:pt x="194" y="251"/>
                  </a:cubicBezTo>
                  <a:cubicBezTo>
                    <a:pt x="1" y="353"/>
                    <a:pt x="71" y="652"/>
                    <a:pt x="293" y="652"/>
                  </a:cubicBezTo>
                  <a:cubicBezTo>
                    <a:pt x="328" y="652"/>
                    <a:pt x="360" y="645"/>
                    <a:pt x="391" y="627"/>
                  </a:cubicBezTo>
                  <a:cubicBezTo>
                    <a:pt x="528" y="560"/>
                    <a:pt x="655" y="476"/>
                    <a:pt x="774" y="377"/>
                  </a:cubicBezTo>
                  <a:cubicBezTo>
                    <a:pt x="941" y="231"/>
                    <a:pt x="802" y="1"/>
                    <a:pt x="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396" name="Google Shape;20396;p141"/>
          <p:cNvGrpSpPr/>
          <p:nvPr/>
        </p:nvGrpSpPr>
        <p:grpSpPr>
          <a:xfrm>
            <a:off x="2238218" y="3500562"/>
            <a:ext cx="306765" cy="360999"/>
            <a:chOff x="2238218" y="3348162"/>
            <a:chExt cx="306765" cy="360999"/>
          </a:xfrm>
        </p:grpSpPr>
        <p:sp>
          <p:nvSpPr>
            <p:cNvPr id="20397" name="Google Shape;20397;p141"/>
            <p:cNvSpPr/>
            <p:nvPr/>
          </p:nvSpPr>
          <p:spPr>
            <a:xfrm>
              <a:off x="2415362" y="3568793"/>
              <a:ext cx="122910" cy="84142"/>
            </a:xfrm>
            <a:custGeom>
              <a:avLst/>
              <a:gdLst/>
              <a:ahLst/>
              <a:cxnLst/>
              <a:rect l="l" t="t" r="r" b="b"/>
              <a:pathLst>
                <a:path w="4689" h="3210" extrusionOk="0">
                  <a:moveTo>
                    <a:pt x="2671" y="1"/>
                  </a:moveTo>
                  <a:cubicBezTo>
                    <a:pt x="2159" y="1"/>
                    <a:pt x="1628" y="72"/>
                    <a:pt x="1179" y="283"/>
                  </a:cubicBezTo>
                  <a:cubicBezTo>
                    <a:pt x="272" y="712"/>
                    <a:pt x="1" y="2020"/>
                    <a:pt x="198" y="2445"/>
                  </a:cubicBezTo>
                  <a:cubicBezTo>
                    <a:pt x="351" y="2768"/>
                    <a:pt x="1078" y="3210"/>
                    <a:pt x="1817" y="3210"/>
                  </a:cubicBezTo>
                  <a:cubicBezTo>
                    <a:pt x="2045" y="3210"/>
                    <a:pt x="2273" y="3168"/>
                    <a:pt x="2487" y="3068"/>
                  </a:cubicBezTo>
                  <a:cubicBezTo>
                    <a:pt x="3602" y="2547"/>
                    <a:pt x="4368" y="1099"/>
                    <a:pt x="4632" y="539"/>
                  </a:cubicBezTo>
                  <a:cubicBezTo>
                    <a:pt x="4688" y="420"/>
                    <a:pt x="4621" y="279"/>
                    <a:pt x="4495" y="248"/>
                  </a:cubicBezTo>
                  <a:cubicBezTo>
                    <a:pt x="4139" y="155"/>
                    <a:pt x="3425" y="1"/>
                    <a:pt x="2671" y="1"/>
                  </a:cubicBez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8" name="Google Shape;20398;p141"/>
            <p:cNvSpPr/>
            <p:nvPr/>
          </p:nvSpPr>
          <p:spPr>
            <a:xfrm>
              <a:off x="2415362" y="3568793"/>
              <a:ext cx="121993" cy="64745"/>
            </a:xfrm>
            <a:custGeom>
              <a:avLst/>
              <a:gdLst/>
              <a:ahLst/>
              <a:cxnLst/>
              <a:rect l="l" t="t" r="r" b="b"/>
              <a:pathLst>
                <a:path w="4654" h="2470" extrusionOk="0">
                  <a:moveTo>
                    <a:pt x="2671" y="1"/>
                  </a:moveTo>
                  <a:cubicBezTo>
                    <a:pt x="2159" y="1"/>
                    <a:pt x="1628" y="72"/>
                    <a:pt x="1179" y="283"/>
                  </a:cubicBezTo>
                  <a:cubicBezTo>
                    <a:pt x="272" y="712"/>
                    <a:pt x="1" y="2020"/>
                    <a:pt x="198" y="2445"/>
                  </a:cubicBezTo>
                  <a:cubicBezTo>
                    <a:pt x="205" y="2452"/>
                    <a:pt x="212" y="2463"/>
                    <a:pt x="215" y="2470"/>
                  </a:cubicBezTo>
                  <a:cubicBezTo>
                    <a:pt x="961" y="2016"/>
                    <a:pt x="2997" y="849"/>
                    <a:pt x="4653" y="441"/>
                  </a:cubicBezTo>
                  <a:cubicBezTo>
                    <a:pt x="4650" y="350"/>
                    <a:pt x="4586" y="269"/>
                    <a:pt x="4495" y="248"/>
                  </a:cubicBezTo>
                  <a:cubicBezTo>
                    <a:pt x="4139" y="155"/>
                    <a:pt x="3425" y="1"/>
                    <a:pt x="2671" y="1"/>
                  </a:cubicBezTo>
                  <a:close/>
                </a:path>
              </a:pathLst>
            </a:custGeom>
            <a:solidFill>
              <a:srgbClr val="DC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9" name="Google Shape;20399;p141"/>
            <p:cNvSpPr/>
            <p:nvPr/>
          </p:nvSpPr>
          <p:spPr>
            <a:xfrm>
              <a:off x="2354995" y="3356157"/>
              <a:ext cx="61888" cy="82753"/>
            </a:xfrm>
            <a:custGeom>
              <a:avLst/>
              <a:gdLst/>
              <a:ahLst/>
              <a:cxnLst/>
              <a:rect l="l" t="t" r="r" b="b"/>
              <a:pathLst>
                <a:path w="2361" h="3157" extrusionOk="0">
                  <a:moveTo>
                    <a:pt x="728" y="1"/>
                  </a:moveTo>
                  <a:cubicBezTo>
                    <a:pt x="649" y="1"/>
                    <a:pt x="573" y="46"/>
                    <a:pt x="539" y="128"/>
                  </a:cubicBezTo>
                  <a:cubicBezTo>
                    <a:pt x="349" y="553"/>
                    <a:pt x="1" y="1492"/>
                    <a:pt x="194" y="2237"/>
                  </a:cubicBezTo>
                  <a:cubicBezTo>
                    <a:pt x="349" y="2824"/>
                    <a:pt x="1040" y="3157"/>
                    <a:pt x="1396" y="3157"/>
                  </a:cubicBezTo>
                  <a:cubicBezTo>
                    <a:pt x="1434" y="3157"/>
                    <a:pt x="1469" y="3153"/>
                    <a:pt x="1499" y="3145"/>
                  </a:cubicBezTo>
                  <a:cubicBezTo>
                    <a:pt x="1805" y="3067"/>
                    <a:pt x="2360" y="2364"/>
                    <a:pt x="2191" y="1714"/>
                  </a:cubicBezTo>
                  <a:cubicBezTo>
                    <a:pt x="1994" y="968"/>
                    <a:pt x="1231" y="321"/>
                    <a:pt x="855" y="43"/>
                  </a:cubicBezTo>
                  <a:cubicBezTo>
                    <a:pt x="816" y="15"/>
                    <a:pt x="772" y="1"/>
                    <a:pt x="728" y="1"/>
                  </a:cubicBez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0" name="Google Shape;20400;p141"/>
            <p:cNvSpPr/>
            <p:nvPr/>
          </p:nvSpPr>
          <p:spPr>
            <a:xfrm>
              <a:off x="2372138" y="3356183"/>
              <a:ext cx="44745" cy="82412"/>
            </a:xfrm>
            <a:custGeom>
              <a:avLst/>
              <a:gdLst/>
              <a:ahLst/>
              <a:cxnLst/>
              <a:rect l="l" t="t" r="r" b="b"/>
              <a:pathLst>
                <a:path w="1707" h="3144" extrusionOk="0">
                  <a:moveTo>
                    <a:pt x="82" y="1"/>
                  </a:moveTo>
                  <a:cubicBezTo>
                    <a:pt x="55" y="1"/>
                    <a:pt x="27" y="7"/>
                    <a:pt x="1" y="18"/>
                  </a:cubicBezTo>
                  <a:cubicBezTo>
                    <a:pt x="159" y="461"/>
                    <a:pt x="518" y="1537"/>
                    <a:pt x="852" y="3144"/>
                  </a:cubicBezTo>
                  <a:cubicBezTo>
                    <a:pt x="1154" y="3056"/>
                    <a:pt x="1706" y="2360"/>
                    <a:pt x="1534" y="1713"/>
                  </a:cubicBezTo>
                  <a:cubicBezTo>
                    <a:pt x="1340" y="967"/>
                    <a:pt x="577" y="320"/>
                    <a:pt x="201" y="42"/>
                  </a:cubicBezTo>
                  <a:cubicBezTo>
                    <a:pt x="167" y="14"/>
                    <a:pt x="125" y="1"/>
                    <a:pt x="82" y="1"/>
                  </a:cubicBezTo>
                  <a:close/>
                </a:path>
              </a:pathLst>
            </a:custGeom>
            <a:solidFill>
              <a:srgbClr val="DC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1" name="Google Shape;20401;p141"/>
            <p:cNvSpPr/>
            <p:nvPr/>
          </p:nvSpPr>
          <p:spPr>
            <a:xfrm>
              <a:off x="2245951" y="3524966"/>
              <a:ext cx="138376" cy="88441"/>
            </a:xfrm>
            <a:custGeom>
              <a:avLst/>
              <a:gdLst/>
              <a:ahLst/>
              <a:cxnLst/>
              <a:rect l="l" t="t" r="r" b="b"/>
              <a:pathLst>
                <a:path w="5279" h="3374" extrusionOk="0">
                  <a:moveTo>
                    <a:pt x="2840" y="1"/>
                  </a:moveTo>
                  <a:cubicBezTo>
                    <a:pt x="1758" y="1"/>
                    <a:pt x="634" y="429"/>
                    <a:pt x="166" y="629"/>
                  </a:cubicBezTo>
                  <a:cubicBezTo>
                    <a:pt x="46" y="682"/>
                    <a:pt x="1" y="830"/>
                    <a:pt x="74" y="939"/>
                  </a:cubicBezTo>
                  <a:cubicBezTo>
                    <a:pt x="437" y="1480"/>
                    <a:pt x="1506" y="2929"/>
                    <a:pt x="2793" y="3309"/>
                  </a:cubicBezTo>
                  <a:cubicBezTo>
                    <a:pt x="2944" y="3354"/>
                    <a:pt x="3098" y="3374"/>
                    <a:pt x="3251" y="3374"/>
                  </a:cubicBezTo>
                  <a:cubicBezTo>
                    <a:pt x="4147" y="3374"/>
                    <a:pt x="5011" y="2682"/>
                    <a:pt x="5135" y="2268"/>
                  </a:cubicBezTo>
                  <a:cubicBezTo>
                    <a:pt x="5279" y="1782"/>
                    <a:pt x="4776" y="429"/>
                    <a:pt x="3735" y="119"/>
                  </a:cubicBezTo>
                  <a:cubicBezTo>
                    <a:pt x="3451" y="35"/>
                    <a:pt x="3147" y="1"/>
                    <a:pt x="2840" y="1"/>
                  </a:cubicBez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2" name="Google Shape;20402;p141"/>
            <p:cNvSpPr/>
            <p:nvPr/>
          </p:nvSpPr>
          <p:spPr>
            <a:xfrm>
              <a:off x="2246423" y="3524966"/>
              <a:ext cx="137904" cy="60656"/>
            </a:xfrm>
            <a:custGeom>
              <a:avLst/>
              <a:gdLst/>
              <a:ahLst/>
              <a:cxnLst/>
              <a:rect l="l" t="t" r="r" b="b"/>
              <a:pathLst>
                <a:path w="5261" h="2314" extrusionOk="0">
                  <a:moveTo>
                    <a:pt x="2822" y="1"/>
                  </a:moveTo>
                  <a:cubicBezTo>
                    <a:pt x="1740" y="1"/>
                    <a:pt x="616" y="429"/>
                    <a:pt x="148" y="629"/>
                  </a:cubicBezTo>
                  <a:cubicBezTo>
                    <a:pt x="49" y="671"/>
                    <a:pt x="0" y="784"/>
                    <a:pt x="35" y="882"/>
                  </a:cubicBezTo>
                  <a:cubicBezTo>
                    <a:pt x="1041" y="967"/>
                    <a:pt x="3921" y="1290"/>
                    <a:pt x="5099" y="2313"/>
                  </a:cubicBezTo>
                  <a:cubicBezTo>
                    <a:pt x="5106" y="2299"/>
                    <a:pt x="5113" y="2282"/>
                    <a:pt x="5117" y="2268"/>
                  </a:cubicBezTo>
                  <a:cubicBezTo>
                    <a:pt x="5261" y="1782"/>
                    <a:pt x="4758" y="429"/>
                    <a:pt x="3717" y="119"/>
                  </a:cubicBezTo>
                  <a:cubicBezTo>
                    <a:pt x="3433" y="35"/>
                    <a:pt x="3129" y="1"/>
                    <a:pt x="2822" y="1"/>
                  </a:cubicBezTo>
                  <a:close/>
                </a:path>
              </a:pathLst>
            </a:custGeom>
            <a:solidFill>
              <a:srgbClr val="DC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3" name="Google Shape;20403;p141"/>
            <p:cNvSpPr/>
            <p:nvPr/>
          </p:nvSpPr>
          <p:spPr>
            <a:xfrm>
              <a:off x="2305506" y="3443838"/>
              <a:ext cx="78008" cy="58952"/>
            </a:xfrm>
            <a:custGeom>
              <a:avLst/>
              <a:gdLst/>
              <a:ahLst/>
              <a:cxnLst/>
              <a:rect l="l" t="t" r="r" b="b"/>
              <a:pathLst>
                <a:path w="2976" h="2249" extrusionOk="0">
                  <a:moveTo>
                    <a:pt x="829" y="1"/>
                  </a:moveTo>
                  <a:cubicBezTo>
                    <a:pt x="589" y="1"/>
                    <a:pt x="376" y="18"/>
                    <a:pt x="222" y="35"/>
                  </a:cubicBezTo>
                  <a:cubicBezTo>
                    <a:pt x="88" y="49"/>
                    <a:pt x="0" y="187"/>
                    <a:pt x="46" y="313"/>
                  </a:cubicBezTo>
                  <a:cubicBezTo>
                    <a:pt x="197" y="753"/>
                    <a:pt x="584" y="1678"/>
                    <a:pt x="1235" y="2089"/>
                  </a:cubicBezTo>
                  <a:cubicBezTo>
                    <a:pt x="1417" y="2204"/>
                    <a:pt x="1626" y="2249"/>
                    <a:pt x="1832" y="2249"/>
                  </a:cubicBezTo>
                  <a:cubicBezTo>
                    <a:pt x="2271" y="2249"/>
                    <a:pt x="2695" y="2043"/>
                    <a:pt x="2810" y="1864"/>
                  </a:cubicBezTo>
                  <a:cubicBezTo>
                    <a:pt x="2975" y="1597"/>
                    <a:pt x="2905" y="703"/>
                    <a:pt x="2335" y="345"/>
                  </a:cubicBezTo>
                  <a:cubicBezTo>
                    <a:pt x="1901" y="70"/>
                    <a:pt x="1311" y="1"/>
                    <a:pt x="829" y="1"/>
                  </a:cubicBez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4" name="Google Shape;20404;p141"/>
            <p:cNvSpPr/>
            <p:nvPr/>
          </p:nvSpPr>
          <p:spPr>
            <a:xfrm>
              <a:off x="2306502" y="3443838"/>
              <a:ext cx="77012" cy="49227"/>
            </a:xfrm>
            <a:custGeom>
              <a:avLst/>
              <a:gdLst/>
              <a:ahLst/>
              <a:cxnLst/>
              <a:rect l="l" t="t" r="r" b="b"/>
              <a:pathLst>
                <a:path w="2938" h="1878" extrusionOk="0">
                  <a:moveTo>
                    <a:pt x="791" y="1"/>
                  </a:moveTo>
                  <a:cubicBezTo>
                    <a:pt x="551" y="1"/>
                    <a:pt x="338" y="18"/>
                    <a:pt x="184" y="35"/>
                  </a:cubicBezTo>
                  <a:cubicBezTo>
                    <a:pt x="89" y="46"/>
                    <a:pt x="15" y="120"/>
                    <a:pt x="1" y="211"/>
                  </a:cubicBezTo>
                  <a:cubicBezTo>
                    <a:pt x="542" y="447"/>
                    <a:pt x="1861" y="1066"/>
                    <a:pt x="2758" y="1878"/>
                  </a:cubicBezTo>
                  <a:cubicBezTo>
                    <a:pt x="2761" y="1874"/>
                    <a:pt x="2768" y="1867"/>
                    <a:pt x="2772" y="1864"/>
                  </a:cubicBezTo>
                  <a:cubicBezTo>
                    <a:pt x="2937" y="1597"/>
                    <a:pt x="2867" y="703"/>
                    <a:pt x="2297" y="345"/>
                  </a:cubicBezTo>
                  <a:cubicBezTo>
                    <a:pt x="1863" y="70"/>
                    <a:pt x="1273" y="1"/>
                    <a:pt x="791" y="1"/>
                  </a:cubicBezTo>
                  <a:close/>
                </a:path>
              </a:pathLst>
            </a:custGeom>
            <a:solidFill>
              <a:srgbClr val="DC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5" name="Google Shape;20405;p141"/>
            <p:cNvSpPr/>
            <p:nvPr/>
          </p:nvSpPr>
          <p:spPr>
            <a:xfrm>
              <a:off x="2422282" y="3466407"/>
              <a:ext cx="82071" cy="56488"/>
            </a:xfrm>
            <a:custGeom>
              <a:avLst/>
              <a:gdLst/>
              <a:ahLst/>
              <a:cxnLst/>
              <a:rect l="l" t="t" r="r" b="b"/>
              <a:pathLst>
                <a:path w="3131" h="2155" extrusionOk="0">
                  <a:moveTo>
                    <a:pt x="1795" y="1"/>
                  </a:moveTo>
                  <a:cubicBezTo>
                    <a:pt x="1451" y="1"/>
                    <a:pt x="1095" y="49"/>
                    <a:pt x="792" y="191"/>
                  </a:cubicBezTo>
                  <a:cubicBezTo>
                    <a:pt x="183" y="479"/>
                    <a:pt x="1" y="1355"/>
                    <a:pt x="138" y="1639"/>
                  </a:cubicBezTo>
                  <a:cubicBezTo>
                    <a:pt x="240" y="1857"/>
                    <a:pt x="725" y="2154"/>
                    <a:pt x="1220" y="2154"/>
                  </a:cubicBezTo>
                  <a:cubicBezTo>
                    <a:pt x="1373" y="2154"/>
                    <a:pt x="1527" y="2126"/>
                    <a:pt x="1671" y="2058"/>
                  </a:cubicBezTo>
                  <a:cubicBezTo>
                    <a:pt x="2367" y="1731"/>
                    <a:pt x="2863" y="862"/>
                    <a:pt x="3070" y="444"/>
                  </a:cubicBezTo>
                  <a:cubicBezTo>
                    <a:pt x="3130" y="321"/>
                    <a:pt x="3060" y="177"/>
                    <a:pt x="2930" y="145"/>
                  </a:cubicBezTo>
                  <a:cubicBezTo>
                    <a:pt x="2673" y="83"/>
                    <a:pt x="2245" y="1"/>
                    <a:pt x="1795" y="1"/>
                  </a:cubicBez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6" name="Google Shape;20406;p141"/>
            <p:cNvSpPr/>
            <p:nvPr/>
          </p:nvSpPr>
          <p:spPr>
            <a:xfrm>
              <a:off x="2422282" y="3466407"/>
              <a:ext cx="81416" cy="45295"/>
            </a:xfrm>
            <a:custGeom>
              <a:avLst/>
              <a:gdLst/>
              <a:ahLst/>
              <a:cxnLst/>
              <a:rect l="l" t="t" r="r" b="b"/>
              <a:pathLst>
                <a:path w="3106" h="1728" extrusionOk="0">
                  <a:moveTo>
                    <a:pt x="1795" y="1"/>
                  </a:moveTo>
                  <a:cubicBezTo>
                    <a:pt x="1451" y="1"/>
                    <a:pt x="1095" y="49"/>
                    <a:pt x="792" y="191"/>
                  </a:cubicBezTo>
                  <a:cubicBezTo>
                    <a:pt x="183" y="479"/>
                    <a:pt x="1" y="1355"/>
                    <a:pt x="138" y="1639"/>
                  </a:cubicBezTo>
                  <a:cubicBezTo>
                    <a:pt x="152" y="1671"/>
                    <a:pt x="173" y="1699"/>
                    <a:pt x="198" y="1727"/>
                  </a:cubicBezTo>
                  <a:cubicBezTo>
                    <a:pt x="834" y="1066"/>
                    <a:pt x="2399" y="581"/>
                    <a:pt x="3081" y="391"/>
                  </a:cubicBezTo>
                  <a:cubicBezTo>
                    <a:pt x="3106" y="282"/>
                    <a:pt x="3039" y="173"/>
                    <a:pt x="2930" y="145"/>
                  </a:cubicBezTo>
                  <a:cubicBezTo>
                    <a:pt x="2673" y="83"/>
                    <a:pt x="2245" y="1"/>
                    <a:pt x="1795" y="1"/>
                  </a:cubicBezTo>
                  <a:close/>
                </a:path>
              </a:pathLst>
            </a:custGeom>
            <a:solidFill>
              <a:srgbClr val="DC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7" name="Google Shape;20407;p141"/>
            <p:cNvSpPr/>
            <p:nvPr/>
          </p:nvSpPr>
          <p:spPr>
            <a:xfrm>
              <a:off x="2238218" y="3348162"/>
              <a:ext cx="306765" cy="360999"/>
            </a:xfrm>
            <a:custGeom>
              <a:avLst/>
              <a:gdLst/>
              <a:ahLst/>
              <a:cxnLst/>
              <a:rect l="l" t="t" r="r" b="b"/>
              <a:pathLst>
                <a:path w="11703" h="13772" extrusionOk="0">
                  <a:moveTo>
                    <a:pt x="5183" y="503"/>
                  </a:moveTo>
                  <a:cubicBezTo>
                    <a:pt x="5535" y="763"/>
                    <a:pt x="6270" y="1382"/>
                    <a:pt x="6449" y="2068"/>
                  </a:cubicBezTo>
                  <a:cubicBezTo>
                    <a:pt x="6555" y="2465"/>
                    <a:pt x="6312" y="2898"/>
                    <a:pt x="6098" y="3116"/>
                  </a:cubicBezTo>
                  <a:cubicBezTo>
                    <a:pt x="5982" y="2595"/>
                    <a:pt x="5841" y="2082"/>
                    <a:pt x="5683" y="1575"/>
                  </a:cubicBezTo>
                  <a:cubicBezTo>
                    <a:pt x="5653" y="1474"/>
                    <a:pt x="5576" y="1431"/>
                    <a:pt x="5497" y="1431"/>
                  </a:cubicBezTo>
                  <a:cubicBezTo>
                    <a:pt x="5372" y="1431"/>
                    <a:pt x="5243" y="1541"/>
                    <a:pt x="5300" y="1699"/>
                  </a:cubicBezTo>
                  <a:cubicBezTo>
                    <a:pt x="5461" y="2205"/>
                    <a:pt x="5598" y="2718"/>
                    <a:pt x="5714" y="3242"/>
                  </a:cubicBezTo>
                  <a:cubicBezTo>
                    <a:pt x="5423" y="3172"/>
                    <a:pt x="4955" y="2908"/>
                    <a:pt x="4846" y="2490"/>
                  </a:cubicBezTo>
                  <a:cubicBezTo>
                    <a:pt x="4663" y="1801"/>
                    <a:pt x="5004" y="904"/>
                    <a:pt x="5183" y="503"/>
                  </a:cubicBezTo>
                  <a:close/>
                  <a:moveTo>
                    <a:pt x="3399" y="3851"/>
                  </a:moveTo>
                  <a:cubicBezTo>
                    <a:pt x="3852" y="3851"/>
                    <a:pt x="4399" y="3915"/>
                    <a:pt x="4793" y="4164"/>
                  </a:cubicBezTo>
                  <a:cubicBezTo>
                    <a:pt x="5131" y="4378"/>
                    <a:pt x="5254" y="4835"/>
                    <a:pt x="5254" y="5138"/>
                  </a:cubicBezTo>
                  <a:cubicBezTo>
                    <a:pt x="4649" y="4621"/>
                    <a:pt x="4114" y="4396"/>
                    <a:pt x="4076" y="4378"/>
                  </a:cubicBezTo>
                  <a:cubicBezTo>
                    <a:pt x="4050" y="4369"/>
                    <a:pt x="4024" y="4364"/>
                    <a:pt x="4001" y="4364"/>
                  </a:cubicBezTo>
                  <a:cubicBezTo>
                    <a:pt x="3806" y="4364"/>
                    <a:pt x="3711" y="4657"/>
                    <a:pt x="3921" y="4751"/>
                  </a:cubicBezTo>
                  <a:cubicBezTo>
                    <a:pt x="3932" y="4754"/>
                    <a:pt x="4477" y="4986"/>
                    <a:pt x="5071" y="5517"/>
                  </a:cubicBezTo>
                  <a:cubicBezTo>
                    <a:pt x="4915" y="5609"/>
                    <a:pt x="4658" y="5695"/>
                    <a:pt x="4396" y="5695"/>
                  </a:cubicBezTo>
                  <a:cubicBezTo>
                    <a:pt x="4227" y="5695"/>
                    <a:pt x="4057" y="5659"/>
                    <a:pt x="3911" y="5567"/>
                  </a:cubicBezTo>
                  <a:cubicBezTo>
                    <a:pt x="3309" y="5187"/>
                    <a:pt x="2944" y="4301"/>
                    <a:pt x="2799" y="3886"/>
                  </a:cubicBezTo>
                  <a:cubicBezTo>
                    <a:pt x="2949" y="3869"/>
                    <a:pt x="3161" y="3851"/>
                    <a:pt x="3399" y="3851"/>
                  </a:cubicBezTo>
                  <a:close/>
                  <a:moveTo>
                    <a:pt x="8812" y="4716"/>
                  </a:moveTo>
                  <a:cubicBezTo>
                    <a:pt x="9185" y="4719"/>
                    <a:pt x="9554" y="4768"/>
                    <a:pt x="9913" y="4856"/>
                  </a:cubicBezTo>
                  <a:cubicBezTo>
                    <a:pt x="9720" y="5250"/>
                    <a:pt x="9249" y="6087"/>
                    <a:pt x="8605" y="6386"/>
                  </a:cubicBezTo>
                  <a:cubicBezTo>
                    <a:pt x="8484" y="6444"/>
                    <a:pt x="8358" y="6464"/>
                    <a:pt x="8240" y="6464"/>
                  </a:cubicBezTo>
                  <a:cubicBezTo>
                    <a:pt x="8069" y="6464"/>
                    <a:pt x="7914" y="6421"/>
                    <a:pt x="7814" y="6386"/>
                  </a:cubicBezTo>
                  <a:cubicBezTo>
                    <a:pt x="7694" y="6340"/>
                    <a:pt x="7582" y="6284"/>
                    <a:pt x="7480" y="6210"/>
                  </a:cubicBezTo>
                  <a:cubicBezTo>
                    <a:pt x="7554" y="6147"/>
                    <a:pt x="7631" y="6091"/>
                    <a:pt x="7715" y="6038"/>
                  </a:cubicBezTo>
                  <a:cubicBezTo>
                    <a:pt x="7902" y="5918"/>
                    <a:pt x="7782" y="5664"/>
                    <a:pt x="7607" y="5664"/>
                  </a:cubicBezTo>
                  <a:cubicBezTo>
                    <a:pt x="7571" y="5664"/>
                    <a:pt x="7532" y="5675"/>
                    <a:pt x="7494" y="5700"/>
                  </a:cubicBezTo>
                  <a:cubicBezTo>
                    <a:pt x="7434" y="5739"/>
                    <a:pt x="7374" y="5778"/>
                    <a:pt x="7318" y="5820"/>
                  </a:cubicBezTo>
                  <a:cubicBezTo>
                    <a:pt x="7357" y="5517"/>
                    <a:pt x="7532" y="5060"/>
                    <a:pt x="7902" y="4884"/>
                  </a:cubicBezTo>
                  <a:cubicBezTo>
                    <a:pt x="8172" y="4758"/>
                    <a:pt x="8496" y="4716"/>
                    <a:pt x="8812" y="4716"/>
                  </a:cubicBezTo>
                  <a:close/>
                  <a:moveTo>
                    <a:pt x="3134" y="6947"/>
                  </a:moveTo>
                  <a:cubicBezTo>
                    <a:pt x="3424" y="6947"/>
                    <a:pt x="3708" y="6979"/>
                    <a:pt x="3974" y="7058"/>
                  </a:cubicBezTo>
                  <a:cubicBezTo>
                    <a:pt x="4522" y="7219"/>
                    <a:pt x="4853" y="7698"/>
                    <a:pt x="4997" y="7968"/>
                  </a:cubicBezTo>
                  <a:cubicBezTo>
                    <a:pt x="5117" y="8186"/>
                    <a:pt x="5201" y="8418"/>
                    <a:pt x="5240" y="8665"/>
                  </a:cubicBezTo>
                  <a:cubicBezTo>
                    <a:pt x="5155" y="8608"/>
                    <a:pt x="5067" y="8556"/>
                    <a:pt x="4976" y="8506"/>
                  </a:cubicBezTo>
                  <a:cubicBezTo>
                    <a:pt x="4466" y="8229"/>
                    <a:pt x="3830" y="8011"/>
                    <a:pt x="3081" y="7863"/>
                  </a:cubicBezTo>
                  <a:cubicBezTo>
                    <a:pt x="3066" y="7860"/>
                    <a:pt x="3052" y="7859"/>
                    <a:pt x="3039" y="7859"/>
                  </a:cubicBezTo>
                  <a:cubicBezTo>
                    <a:pt x="2816" y="7859"/>
                    <a:pt x="2761" y="8204"/>
                    <a:pt x="3003" y="8257"/>
                  </a:cubicBezTo>
                  <a:cubicBezTo>
                    <a:pt x="3619" y="8380"/>
                    <a:pt x="4519" y="8629"/>
                    <a:pt x="5159" y="9104"/>
                  </a:cubicBezTo>
                  <a:cubicBezTo>
                    <a:pt x="5043" y="9273"/>
                    <a:pt x="4811" y="9484"/>
                    <a:pt x="4498" y="9653"/>
                  </a:cubicBezTo>
                  <a:cubicBezTo>
                    <a:pt x="4294" y="9764"/>
                    <a:pt x="3941" y="9917"/>
                    <a:pt x="3545" y="9917"/>
                  </a:cubicBezTo>
                  <a:cubicBezTo>
                    <a:pt x="3415" y="9917"/>
                    <a:pt x="3280" y="9900"/>
                    <a:pt x="3144" y="9860"/>
                  </a:cubicBezTo>
                  <a:cubicBezTo>
                    <a:pt x="1920" y="9498"/>
                    <a:pt x="879" y="8081"/>
                    <a:pt x="531" y="7564"/>
                  </a:cubicBezTo>
                  <a:cubicBezTo>
                    <a:pt x="980" y="7371"/>
                    <a:pt x="2086" y="6947"/>
                    <a:pt x="3134" y="6947"/>
                  </a:cubicBezTo>
                  <a:close/>
                  <a:moveTo>
                    <a:pt x="9428" y="8619"/>
                  </a:moveTo>
                  <a:cubicBezTo>
                    <a:pt x="10163" y="8619"/>
                    <a:pt x="10866" y="8774"/>
                    <a:pt x="11211" y="8862"/>
                  </a:cubicBezTo>
                  <a:cubicBezTo>
                    <a:pt x="10961" y="9396"/>
                    <a:pt x="10216" y="10806"/>
                    <a:pt x="9161" y="11302"/>
                  </a:cubicBezTo>
                  <a:cubicBezTo>
                    <a:pt x="8978" y="11383"/>
                    <a:pt x="8781" y="11425"/>
                    <a:pt x="8580" y="11425"/>
                  </a:cubicBezTo>
                  <a:cubicBezTo>
                    <a:pt x="8007" y="11425"/>
                    <a:pt x="7441" y="11130"/>
                    <a:pt x="7216" y="10883"/>
                  </a:cubicBezTo>
                  <a:cubicBezTo>
                    <a:pt x="7919" y="10423"/>
                    <a:pt x="8869" y="9902"/>
                    <a:pt x="9959" y="9582"/>
                  </a:cubicBezTo>
                  <a:cubicBezTo>
                    <a:pt x="10068" y="9554"/>
                    <a:pt x="10131" y="9442"/>
                    <a:pt x="10099" y="9333"/>
                  </a:cubicBezTo>
                  <a:cubicBezTo>
                    <a:pt x="10074" y="9244"/>
                    <a:pt x="9992" y="9186"/>
                    <a:pt x="9904" y="9186"/>
                  </a:cubicBezTo>
                  <a:cubicBezTo>
                    <a:pt x="9884" y="9186"/>
                    <a:pt x="9863" y="9189"/>
                    <a:pt x="9843" y="9196"/>
                  </a:cubicBezTo>
                  <a:cubicBezTo>
                    <a:pt x="8756" y="9516"/>
                    <a:pt x="7810" y="10015"/>
                    <a:pt x="7096" y="10479"/>
                  </a:cubicBezTo>
                  <a:cubicBezTo>
                    <a:pt x="7107" y="9990"/>
                    <a:pt x="7392" y="9178"/>
                    <a:pt x="8021" y="8883"/>
                  </a:cubicBezTo>
                  <a:cubicBezTo>
                    <a:pt x="8440" y="8686"/>
                    <a:pt x="8939" y="8619"/>
                    <a:pt x="9428" y="8619"/>
                  </a:cubicBezTo>
                  <a:close/>
                  <a:moveTo>
                    <a:pt x="5102" y="0"/>
                  </a:moveTo>
                  <a:cubicBezTo>
                    <a:pt x="5030" y="0"/>
                    <a:pt x="4960" y="38"/>
                    <a:pt x="4923" y="106"/>
                  </a:cubicBezTo>
                  <a:cubicBezTo>
                    <a:pt x="4892" y="165"/>
                    <a:pt x="4178" y="1530"/>
                    <a:pt x="4456" y="2592"/>
                  </a:cubicBezTo>
                  <a:cubicBezTo>
                    <a:pt x="4631" y="3253"/>
                    <a:pt x="5345" y="3629"/>
                    <a:pt x="5799" y="3661"/>
                  </a:cubicBezTo>
                  <a:cubicBezTo>
                    <a:pt x="5954" y="4452"/>
                    <a:pt x="6052" y="5257"/>
                    <a:pt x="6098" y="6062"/>
                  </a:cubicBezTo>
                  <a:cubicBezTo>
                    <a:pt x="5950" y="5855"/>
                    <a:pt x="5788" y="5658"/>
                    <a:pt x="5609" y="5475"/>
                  </a:cubicBezTo>
                  <a:cubicBezTo>
                    <a:pt x="5739" y="5046"/>
                    <a:pt x="5609" y="4199"/>
                    <a:pt x="5008" y="3822"/>
                  </a:cubicBezTo>
                  <a:cubicBezTo>
                    <a:pt x="4533" y="3523"/>
                    <a:pt x="3901" y="3448"/>
                    <a:pt x="3389" y="3448"/>
                  </a:cubicBezTo>
                  <a:cubicBezTo>
                    <a:pt x="2905" y="3448"/>
                    <a:pt x="2529" y="3515"/>
                    <a:pt x="2497" y="3520"/>
                  </a:cubicBezTo>
                  <a:cubicBezTo>
                    <a:pt x="2381" y="3541"/>
                    <a:pt x="2311" y="3657"/>
                    <a:pt x="2339" y="3770"/>
                  </a:cubicBezTo>
                  <a:cubicBezTo>
                    <a:pt x="2356" y="3833"/>
                    <a:pt x="2764" y="5324"/>
                    <a:pt x="3693" y="5908"/>
                  </a:cubicBezTo>
                  <a:cubicBezTo>
                    <a:pt x="3902" y="6035"/>
                    <a:pt x="4138" y="6101"/>
                    <a:pt x="4381" y="6101"/>
                  </a:cubicBezTo>
                  <a:cubicBezTo>
                    <a:pt x="4387" y="6101"/>
                    <a:pt x="4393" y="6101"/>
                    <a:pt x="4399" y="6101"/>
                  </a:cubicBezTo>
                  <a:cubicBezTo>
                    <a:pt x="4744" y="6101"/>
                    <a:pt x="5078" y="5996"/>
                    <a:pt x="5363" y="5802"/>
                  </a:cubicBezTo>
                  <a:cubicBezTo>
                    <a:pt x="5669" y="6129"/>
                    <a:pt x="5929" y="6495"/>
                    <a:pt x="6126" y="6896"/>
                  </a:cubicBezTo>
                  <a:cubicBezTo>
                    <a:pt x="6136" y="7726"/>
                    <a:pt x="6094" y="8556"/>
                    <a:pt x="5999" y="9378"/>
                  </a:cubicBezTo>
                  <a:cubicBezTo>
                    <a:pt x="5897" y="9231"/>
                    <a:pt x="5778" y="9097"/>
                    <a:pt x="5644" y="8974"/>
                  </a:cubicBezTo>
                  <a:cubicBezTo>
                    <a:pt x="5743" y="8324"/>
                    <a:pt x="5159" y="6987"/>
                    <a:pt x="4086" y="6671"/>
                  </a:cubicBezTo>
                  <a:cubicBezTo>
                    <a:pt x="3797" y="6585"/>
                    <a:pt x="3476" y="6541"/>
                    <a:pt x="3126" y="6541"/>
                  </a:cubicBezTo>
                  <a:cubicBezTo>
                    <a:pt x="2633" y="6541"/>
                    <a:pt x="2083" y="6627"/>
                    <a:pt x="1481" y="6797"/>
                  </a:cubicBezTo>
                  <a:cubicBezTo>
                    <a:pt x="1024" y="6927"/>
                    <a:pt x="577" y="7093"/>
                    <a:pt x="144" y="7293"/>
                  </a:cubicBezTo>
                  <a:cubicBezTo>
                    <a:pt x="39" y="7346"/>
                    <a:pt x="0" y="7476"/>
                    <a:pt x="64" y="7578"/>
                  </a:cubicBezTo>
                  <a:cubicBezTo>
                    <a:pt x="313" y="7982"/>
                    <a:pt x="598" y="8366"/>
                    <a:pt x="911" y="8721"/>
                  </a:cubicBezTo>
                  <a:cubicBezTo>
                    <a:pt x="1618" y="9526"/>
                    <a:pt x="2332" y="10040"/>
                    <a:pt x="3028" y="10247"/>
                  </a:cubicBezTo>
                  <a:cubicBezTo>
                    <a:pt x="3197" y="10296"/>
                    <a:pt x="3369" y="10321"/>
                    <a:pt x="3545" y="10321"/>
                  </a:cubicBezTo>
                  <a:cubicBezTo>
                    <a:pt x="4027" y="10321"/>
                    <a:pt x="4449" y="10142"/>
                    <a:pt x="4691" y="10008"/>
                  </a:cubicBezTo>
                  <a:cubicBezTo>
                    <a:pt x="5015" y="9832"/>
                    <a:pt x="5296" y="9596"/>
                    <a:pt x="5465" y="9368"/>
                  </a:cubicBezTo>
                  <a:cubicBezTo>
                    <a:pt x="5676" y="9575"/>
                    <a:pt x="5827" y="9836"/>
                    <a:pt x="5901" y="10124"/>
                  </a:cubicBezTo>
                  <a:cubicBezTo>
                    <a:pt x="5813" y="10690"/>
                    <a:pt x="5707" y="11218"/>
                    <a:pt x="5595" y="11682"/>
                  </a:cubicBezTo>
                  <a:lnTo>
                    <a:pt x="5595" y="11692"/>
                  </a:lnTo>
                  <a:cubicBezTo>
                    <a:pt x="5391" y="12550"/>
                    <a:pt x="5176" y="13194"/>
                    <a:pt x="5053" y="13493"/>
                  </a:cubicBezTo>
                  <a:cubicBezTo>
                    <a:pt x="4988" y="13652"/>
                    <a:pt x="5119" y="13772"/>
                    <a:pt x="5248" y="13772"/>
                  </a:cubicBezTo>
                  <a:cubicBezTo>
                    <a:pt x="5321" y="13772"/>
                    <a:pt x="5393" y="13734"/>
                    <a:pt x="5430" y="13644"/>
                  </a:cubicBezTo>
                  <a:cubicBezTo>
                    <a:pt x="5444" y="13605"/>
                    <a:pt x="5711" y="12948"/>
                    <a:pt x="5978" y="11836"/>
                  </a:cubicBezTo>
                  <a:cubicBezTo>
                    <a:pt x="6267" y="11580"/>
                    <a:pt x="6572" y="11337"/>
                    <a:pt x="6889" y="11116"/>
                  </a:cubicBezTo>
                  <a:cubicBezTo>
                    <a:pt x="7184" y="11474"/>
                    <a:pt x="7881" y="11829"/>
                    <a:pt x="8584" y="11829"/>
                  </a:cubicBezTo>
                  <a:cubicBezTo>
                    <a:pt x="8591" y="11830"/>
                    <a:pt x="8599" y="11830"/>
                    <a:pt x="8607" y="11830"/>
                  </a:cubicBezTo>
                  <a:cubicBezTo>
                    <a:pt x="8856" y="11830"/>
                    <a:pt x="9104" y="11773"/>
                    <a:pt x="9333" y="11668"/>
                  </a:cubicBezTo>
                  <a:cubicBezTo>
                    <a:pt x="10782" y="10989"/>
                    <a:pt x="11643" y="8897"/>
                    <a:pt x="11682" y="8809"/>
                  </a:cubicBezTo>
                  <a:cubicBezTo>
                    <a:pt x="11703" y="8756"/>
                    <a:pt x="11699" y="8696"/>
                    <a:pt x="11675" y="8644"/>
                  </a:cubicBezTo>
                  <a:cubicBezTo>
                    <a:pt x="11650" y="8594"/>
                    <a:pt x="11605" y="8556"/>
                    <a:pt x="11552" y="8538"/>
                  </a:cubicBezTo>
                  <a:cubicBezTo>
                    <a:pt x="11491" y="8519"/>
                    <a:pt x="10513" y="8216"/>
                    <a:pt x="9439" y="8216"/>
                  </a:cubicBezTo>
                  <a:cubicBezTo>
                    <a:pt x="8900" y="8216"/>
                    <a:pt x="8336" y="8292"/>
                    <a:pt x="7852" y="8520"/>
                  </a:cubicBezTo>
                  <a:cubicBezTo>
                    <a:pt x="6970" y="8935"/>
                    <a:pt x="6608" y="10106"/>
                    <a:pt x="6713" y="10739"/>
                  </a:cubicBezTo>
                  <a:cubicBezTo>
                    <a:pt x="6481" y="10901"/>
                    <a:pt x="6281" y="11052"/>
                    <a:pt x="6122" y="11182"/>
                  </a:cubicBezTo>
                  <a:cubicBezTo>
                    <a:pt x="6196" y="10824"/>
                    <a:pt x="6267" y="10433"/>
                    <a:pt x="6326" y="10011"/>
                  </a:cubicBezTo>
                  <a:cubicBezTo>
                    <a:pt x="6439" y="9241"/>
                    <a:pt x="6506" y="8464"/>
                    <a:pt x="6527" y="7687"/>
                  </a:cubicBezTo>
                  <a:cubicBezTo>
                    <a:pt x="6639" y="7237"/>
                    <a:pt x="6864" y="6826"/>
                    <a:pt x="7181" y="6484"/>
                  </a:cubicBezTo>
                  <a:cubicBezTo>
                    <a:pt x="7483" y="6727"/>
                    <a:pt x="7856" y="6861"/>
                    <a:pt x="8239" y="6868"/>
                  </a:cubicBezTo>
                  <a:cubicBezTo>
                    <a:pt x="8426" y="6868"/>
                    <a:pt x="8609" y="6829"/>
                    <a:pt x="8777" y="6752"/>
                  </a:cubicBezTo>
                  <a:cubicBezTo>
                    <a:pt x="9772" y="6284"/>
                    <a:pt x="10360" y="4860"/>
                    <a:pt x="10384" y="4800"/>
                  </a:cubicBezTo>
                  <a:cubicBezTo>
                    <a:pt x="10430" y="4691"/>
                    <a:pt x="10370" y="4564"/>
                    <a:pt x="10258" y="4529"/>
                  </a:cubicBezTo>
                  <a:cubicBezTo>
                    <a:pt x="10216" y="4518"/>
                    <a:pt x="9552" y="4312"/>
                    <a:pt x="8821" y="4312"/>
                  </a:cubicBezTo>
                  <a:cubicBezTo>
                    <a:pt x="8451" y="4312"/>
                    <a:pt x="8063" y="4365"/>
                    <a:pt x="7729" y="4522"/>
                  </a:cubicBezTo>
                  <a:cubicBezTo>
                    <a:pt x="7054" y="4839"/>
                    <a:pt x="6833" y="5725"/>
                    <a:pt x="6945" y="6147"/>
                  </a:cubicBezTo>
                  <a:cubicBezTo>
                    <a:pt x="6787" y="6305"/>
                    <a:pt x="6646" y="6481"/>
                    <a:pt x="6527" y="6671"/>
                  </a:cubicBezTo>
                  <a:cubicBezTo>
                    <a:pt x="6523" y="6502"/>
                    <a:pt x="6516" y="6333"/>
                    <a:pt x="6509" y="6168"/>
                  </a:cubicBezTo>
                  <a:cubicBezTo>
                    <a:pt x="6467" y="5289"/>
                    <a:pt x="6358" y="4417"/>
                    <a:pt x="6189" y="3555"/>
                  </a:cubicBezTo>
                  <a:cubicBezTo>
                    <a:pt x="6572" y="3309"/>
                    <a:pt x="7012" y="2627"/>
                    <a:pt x="6840" y="1966"/>
                  </a:cubicBezTo>
                  <a:cubicBezTo>
                    <a:pt x="6562" y="904"/>
                    <a:pt x="5264" y="67"/>
                    <a:pt x="5212" y="32"/>
                  </a:cubicBezTo>
                  <a:cubicBezTo>
                    <a:pt x="5177" y="10"/>
                    <a:pt x="5139" y="0"/>
                    <a:pt x="51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8" name="Google Shape;20408;p141"/>
            <p:cNvSpPr/>
            <p:nvPr/>
          </p:nvSpPr>
          <p:spPr>
            <a:xfrm>
              <a:off x="2282517" y="3550208"/>
              <a:ext cx="20053" cy="11088"/>
            </a:xfrm>
            <a:custGeom>
              <a:avLst/>
              <a:gdLst/>
              <a:ahLst/>
              <a:cxnLst/>
              <a:rect l="l" t="t" r="r" b="b"/>
              <a:pathLst>
                <a:path w="765" h="423" extrusionOk="0">
                  <a:moveTo>
                    <a:pt x="276" y="0"/>
                  </a:moveTo>
                  <a:cubicBezTo>
                    <a:pt x="19" y="0"/>
                    <a:pt x="0" y="380"/>
                    <a:pt x="258" y="401"/>
                  </a:cubicBezTo>
                  <a:cubicBezTo>
                    <a:pt x="258" y="401"/>
                    <a:pt x="339" y="408"/>
                    <a:pt x="473" y="422"/>
                  </a:cubicBezTo>
                  <a:lnTo>
                    <a:pt x="494" y="422"/>
                  </a:lnTo>
                  <a:cubicBezTo>
                    <a:pt x="747" y="419"/>
                    <a:pt x="765" y="46"/>
                    <a:pt x="515" y="18"/>
                  </a:cubicBezTo>
                  <a:lnTo>
                    <a:pt x="515" y="18"/>
                  </a:lnTo>
                  <a:lnTo>
                    <a:pt x="515" y="21"/>
                  </a:lnTo>
                  <a:cubicBezTo>
                    <a:pt x="371" y="4"/>
                    <a:pt x="286" y="0"/>
                    <a:pt x="283" y="0"/>
                  </a:cubicBezTo>
                  <a:cubicBezTo>
                    <a:pt x="281" y="0"/>
                    <a:pt x="278" y="0"/>
                    <a:pt x="2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9" name="Google Shape;20409;p141"/>
            <p:cNvSpPr/>
            <p:nvPr/>
          </p:nvSpPr>
          <p:spPr>
            <a:xfrm>
              <a:off x="2450120" y="3485359"/>
              <a:ext cx="21127" cy="12503"/>
            </a:xfrm>
            <a:custGeom>
              <a:avLst/>
              <a:gdLst/>
              <a:ahLst/>
              <a:cxnLst/>
              <a:rect l="l" t="t" r="r" b="b"/>
              <a:pathLst>
                <a:path w="806" h="477" extrusionOk="0">
                  <a:moveTo>
                    <a:pt x="522" y="1"/>
                  </a:moveTo>
                  <a:cubicBezTo>
                    <a:pt x="503" y="1"/>
                    <a:pt x="483" y="3"/>
                    <a:pt x="461" y="9"/>
                  </a:cubicBezTo>
                  <a:cubicBezTo>
                    <a:pt x="380" y="34"/>
                    <a:pt x="296" y="58"/>
                    <a:pt x="215" y="83"/>
                  </a:cubicBezTo>
                  <a:cubicBezTo>
                    <a:pt x="1" y="157"/>
                    <a:pt x="53" y="477"/>
                    <a:pt x="282" y="477"/>
                  </a:cubicBezTo>
                  <a:cubicBezTo>
                    <a:pt x="303" y="477"/>
                    <a:pt x="324" y="473"/>
                    <a:pt x="345" y="466"/>
                  </a:cubicBezTo>
                  <a:cubicBezTo>
                    <a:pt x="415" y="442"/>
                    <a:pt x="493" y="421"/>
                    <a:pt x="567" y="399"/>
                  </a:cubicBezTo>
                  <a:cubicBezTo>
                    <a:pt x="806" y="335"/>
                    <a:pt x="736" y="1"/>
                    <a:pt x="5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410" name="Google Shape;20410;p141"/>
          <p:cNvGrpSpPr/>
          <p:nvPr/>
        </p:nvGrpSpPr>
        <p:grpSpPr>
          <a:xfrm>
            <a:off x="2794028" y="3500510"/>
            <a:ext cx="290461" cy="360658"/>
            <a:chOff x="2794028" y="3348110"/>
            <a:chExt cx="290461" cy="360658"/>
          </a:xfrm>
        </p:grpSpPr>
        <p:sp>
          <p:nvSpPr>
            <p:cNvPr id="20411" name="Google Shape;20411;p141"/>
            <p:cNvSpPr/>
            <p:nvPr/>
          </p:nvSpPr>
          <p:spPr>
            <a:xfrm>
              <a:off x="2799559" y="3353379"/>
              <a:ext cx="279399" cy="276883"/>
            </a:xfrm>
            <a:custGeom>
              <a:avLst/>
              <a:gdLst/>
              <a:ahLst/>
              <a:cxnLst/>
              <a:rect l="l" t="t" r="r" b="b"/>
              <a:pathLst>
                <a:path w="10659" h="10563" extrusionOk="0">
                  <a:moveTo>
                    <a:pt x="3831" y="1"/>
                  </a:moveTo>
                  <a:cubicBezTo>
                    <a:pt x="3679" y="1"/>
                    <a:pt x="3527" y="24"/>
                    <a:pt x="3380" y="72"/>
                  </a:cubicBezTo>
                  <a:cubicBezTo>
                    <a:pt x="2982" y="195"/>
                    <a:pt x="2655" y="469"/>
                    <a:pt x="2465" y="838"/>
                  </a:cubicBezTo>
                  <a:cubicBezTo>
                    <a:pt x="2402" y="965"/>
                    <a:pt x="2279" y="1053"/>
                    <a:pt x="2138" y="1067"/>
                  </a:cubicBezTo>
                  <a:cubicBezTo>
                    <a:pt x="1727" y="1120"/>
                    <a:pt x="1354" y="1334"/>
                    <a:pt x="1105" y="1665"/>
                  </a:cubicBezTo>
                  <a:cubicBezTo>
                    <a:pt x="865" y="1971"/>
                    <a:pt x="756" y="2358"/>
                    <a:pt x="802" y="2744"/>
                  </a:cubicBezTo>
                  <a:cubicBezTo>
                    <a:pt x="996" y="4183"/>
                    <a:pt x="3204" y="4858"/>
                    <a:pt x="4463" y="5129"/>
                  </a:cubicBezTo>
                  <a:cubicBezTo>
                    <a:pt x="4051" y="5072"/>
                    <a:pt x="3532" y="5020"/>
                    <a:pt x="2995" y="5020"/>
                  </a:cubicBezTo>
                  <a:cubicBezTo>
                    <a:pt x="1869" y="5020"/>
                    <a:pt x="665" y="5246"/>
                    <a:pt x="208" y="6117"/>
                  </a:cubicBezTo>
                  <a:cubicBezTo>
                    <a:pt x="32" y="6461"/>
                    <a:pt x="0" y="6862"/>
                    <a:pt x="120" y="7231"/>
                  </a:cubicBezTo>
                  <a:cubicBezTo>
                    <a:pt x="243" y="7629"/>
                    <a:pt x="517" y="7959"/>
                    <a:pt x="887" y="8146"/>
                  </a:cubicBezTo>
                  <a:cubicBezTo>
                    <a:pt x="1013" y="8209"/>
                    <a:pt x="1101" y="8332"/>
                    <a:pt x="1115" y="8473"/>
                  </a:cubicBezTo>
                  <a:cubicBezTo>
                    <a:pt x="1168" y="8884"/>
                    <a:pt x="1382" y="9257"/>
                    <a:pt x="1713" y="9506"/>
                  </a:cubicBezTo>
                  <a:cubicBezTo>
                    <a:pt x="1973" y="9710"/>
                    <a:pt x="2292" y="9819"/>
                    <a:pt x="2619" y="9819"/>
                  </a:cubicBezTo>
                  <a:cubicBezTo>
                    <a:pt x="2677" y="9819"/>
                    <a:pt x="2735" y="9816"/>
                    <a:pt x="2792" y="9809"/>
                  </a:cubicBezTo>
                  <a:cubicBezTo>
                    <a:pt x="4231" y="9615"/>
                    <a:pt x="4906" y="7411"/>
                    <a:pt x="5177" y="6148"/>
                  </a:cubicBezTo>
                  <a:lnTo>
                    <a:pt x="5177" y="6148"/>
                  </a:lnTo>
                  <a:cubicBezTo>
                    <a:pt x="5001" y="7425"/>
                    <a:pt x="4878" y="9732"/>
                    <a:pt x="6165" y="10403"/>
                  </a:cubicBezTo>
                  <a:cubicBezTo>
                    <a:pt x="6372" y="10509"/>
                    <a:pt x="6599" y="10562"/>
                    <a:pt x="6828" y="10562"/>
                  </a:cubicBezTo>
                  <a:cubicBezTo>
                    <a:pt x="6980" y="10562"/>
                    <a:pt x="7132" y="10539"/>
                    <a:pt x="7279" y="10491"/>
                  </a:cubicBezTo>
                  <a:cubicBezTo>
                    <a:pt x="7677" y="10372"/>
                    <a:pt x="8007" y="10094"/>
                    <a:pt x="8194" y="9724"/>
                  </a:cubicBezTo>
                  <a:cubicBezTo>
                    <a:pt x="8257" y="9598"/>
                    <a:pt x="8380" y="9514"/>
                    <a:pt x="8521" y="9496"/>
                  </a:cubicBezTo>
                  <a:cubicBezTo>
                    <a:pt x="8932" y="9443"/>
                    <a:pt x="9305" y="9229"/>
                    <a:pt x="9555" y="8898"/>
                  </a:cubicBezTo>
                  <a:cubicBezTo>
                    <a:pt x="9794" y="8592"/>
                    <a:pt x="9903" y="8205"/>
                    <a:pt x="9857" y="7819"/>
                  </a:cubicBezTo>
                  <a:cubicBezTo>
                    <a:pt x="9664" y="6380"/>
                    <a:pt x="7459" y="5705"/>
                    <a:pt x="6196" y="5434"/>
                  </a:cubicBezTo>
                  <a:lnTo>
                    <a:pt x="6196" y="5434"/>
                  </a:lnTo>
                  <a:cubicBezTo>
                    <a:pt x="6609" y="5491"/>
                    <a:pt x="7130" y="5543"/>
                    <a:pt x="7669" y="5543"/>
                  </a:cubicBezTo>
                  <a:cubicBezTo>
                    <a:pt x="8794" y="5543"/>
                    <a:pt x="9997" y="5318"/>
                    <a:pt x="10451" y="4450"/>
                  </a:cubicBezTo>
                  <a:cubicBezTo>
                    <a:pt x="10627" y="4102"/>
                    <a:pt x="10659" y="3701"/>
                    <a:pt x="10539" y="3332"/>
                  </a:cubicBezTo>
                  <a:cubicBezTo>
                    <a:pt x="10420" y="2934"/>
                    <a:pt x="10142" y="2607"/>
                    <a:pt x="9773" y="2417"/>
                  </a:cubicBezTo>
                  <a:cubicBezTo>
                    <a:pt x="9646" y="2354"/>
                    <a:pt x="9558" y="2231"/>
                    <a:pt x="9544" y="2090"/>
                  </a:cubicBezTo>
                  <a:cubicBezTo>
                    <a:pt x="9491" y="1679"/>
                    <a:pt x="9277" y="1306"/>
                    <a:pt x="8946" y="1056"/>
                  </a:cubicBezTo>
                  <a:cubicBezTo>
                    <a:pt x="8686" y="853"/>
                    <a:pt x="8367" y="744"/>
                    <a:pt x="8040" y="744"/>
                  </a:cubicBezTo>
                  <a:cubicBezTo>
                    <a:pt x="7982" y="744"/>
                    <a:pt x="7925" y="747"/>
                    <a:pt x="7867" y="754"/>
                  </a:cubicBezTo>
                  <a:cubicBezTo>
                    <a:pt x="6428" y="947"/>
                    <a:pt x="5753" y="3156"/>
                    <a:pt x="5483" y="4415"/>
                  </a:cubicBezTo>
                  <a:cubicBezTo>
                    <a:pt x="5658" y="3142"/>
                    <a:pt x="5781" y="835"/>
                    <a:pt x="4498" y="160"/>
                  </a:cubicBezTo>
                  <a:cubicBezTo>
                    <a:pt x="4289" y="54"/>
                    <a:pt x="4060" y="1"/>
                    <a:pt x="3831" y="1"/>
                  </a:cubicBez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2" name="Google Shape;20412;p141"/>
            <p:cNvSpPr/>
            <p:nvPr/>
          </p:nvSpPr>
          <p:spPr>
            <a:xfrm>
              <a:off x="2799559" y="3484992"/>
              <a:ext cx="139765" cy="85689"/>
            </a:xfrm>
            <a:custGeom>
              <a:avLst/>
              <a:gdLst/>
              <a:ahLst/>
              <a:cxnLst/>
              <a:rect l="l" t="t" r="r" b="b"/>
              <a:pathLst>
                <a:path w="5332" h="3269" extrusionOk="0">
                  <a:moveTo>
                    <a:pt x="2994" y="0"/>
                  </a:moveTo>
                  <a:cubicBezTo>
                    <a:pt x="1868" y="0"/>
                    <a:pt x="665" y="226"/>
                    <a:pt x="211" y="1096"/>
                  </a:cubicBezTo>
                  <a:cubicBezTo>
                    <a:pt x="32" y="1440"/>
                    <a:pt x="0" y="1845"/>
                    <a:pt x="123" y="2214"/>
                  </a:cubicBezTo>
                  <a:cubicBezTo>
                    <a:pt x="243" y="2608"/>
                    <a:pt x="521" y="2938"/>
                    <a:pt x="890" y="3128"/>
                  </a:cubicBezTo>
                  <a:cubicBezTo>
                    <a:pt x="953" y="3160"/>
                    <a:pt x="1006" y="3209"/>
                    <a:pt x="1048" y="3269"/>
                  </a:cubicBezTo>
                  <a:lnTo>
                    <a:pt x="5331" y="262"/>
                  </a:lnTo>
                  <a:cubicBezTo>
                    <a:pt x="5331" y="262"/>
                    <a:pt x="4207" y="0"/>
                    <a:pt x="2994" y="0"/>
                  </a:cubicBezTo>
                  <a:close/>
                </a:path>
              </a:pathLst>
            </a:custGeom>
            <a:solidFill>
              <a:srgbClr val="DC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3" name="Google Shape;20413;p141"/>
            <p:cNvSpPr/>
            <p:nvPr/>
          </p:nvSpPr>
          <p:spPr>
            <a:xfrm>
              <a:off x="2939298" y="3413222"/>
              <a:ext cx="139660" cy="85531"/>
            </a:xfrm>
            <a:custGeom>
              <a:avLst/>
              <a:gdLst/>
              <a:ahLst/>
              <a:cxnLst/>
              <a:rect l="l" t="t" r="r" b="b"/>
              <a:pathLst>
                <a:path w="5328" h="3263" extrusionOk="0">
                  <a:moveTo>
                    <a:pt x="4287" y="1"/>
                  </a:moveTo>
                  <a:lnTo>
                    <a:pt x="0" y="3000"/>
                  </a:lnTo>
                  <a:cubicBezTo>
                    <a:pt x="0" y="3000"/>
                    <a:pt x="1123" y="3262"/>
                    <a:pt x="2337" y="3262"/>
                  </a:cubicBezTo>
                  <a:cubicBezTo>
                    <a:pt x="3462" y="3262"/>
                    <a:pt x="4665" y="3037"/>
                    <a:pt x="5120" y="2167"/>
                  </a:cubicBezTo>
                  <a:cubicBezTo>
                    <a:pt x="5296" y="1819"/>
                    <a:pt x="5328" y="1418"/>
                    <a:pt x="5208" y="1049"/>
                  </a:cubicBezTo>
                  <a:cubicBezTo>
                    <a:pt x="5089" y="651"/>
                    <a:pt x="4811" y="324"/>
                    <a:pt x="4442" y="134"/>
                  </a:cubicBezTo>
                  <a:cubicBezTo>
                    <a:pt x="4378" y="103"/>
                    <a:pt x="4326" y="57"/>
                    <a:pt x="4287" y="1"/>
                  </a:cubicBezTo>
                  <a:close/>
                </a:path>
              </a:pathLst>
            </a:custGeom>
            <a:solidFill>
              <a:srgbClr val="DC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4" name="Google Shape;20414;p141"/>
            <p:cNvSpPr/>
            <p:nvPr/>
          </p:nvSpPr>
          <p:spPr>
            <a:xfrm>
              <a:off x="2860582" y="3353379"/>
              <a:ext cx="104273" cy="138507"/>
            </a:xfrm>
            <a:custGeom>
              <a:avLst/>
              <a:gdLst/>
              <a:ahLst/>
              <a:cxnLst/>
              <a:rect l="l" t="t" r="r" b="b"/>
              <a:pathLst>
                <a:path w="3978" h="5284" extrusionOk="0">
                  <a:moveTo>
                    <a:pt x="1501" y="1"/>
                  </a:moveTo>
                  <a:cubicBezTo>
                    <a:pt x="1348" y="1"/>
                    <a:pt x="1196" y="24"/>
                    <a:pt x="1048" y="72"/>
                  </a:cubicBezTo>
                  <a:cubicBezTo>
                    <a:pt x="654" y="195"/>
                    <a:pt x="324" y="469"/>
                    <a:pt x="137" y="838"/>
                  </a:cubicBezTo>
                  <a:cubicBezTo>
                    <a:pt x="106" y="902"/>
                    <a:pt x="57" y="955"/>
                    <a:pt x="0" y="997"/>
                  </a:cubicBezTo>
                  <a:lnTo>
                    <a:pt x="3003" y="5283"/>
                  </a:lnTo>
                  <a:cubicBezTo>
                    <a:pt x="3003" y="5283"/>
                    <a:pt x="3977" y="1106"/>
                    <a:pt x="2166" y="160"/>
                  </a:cubicBezTo>
                  <a:cubicBezTo>
                    <a:pt x="1959" y="54"/>
                    <a:pt x="1731" y="1"/>
                    <a:pt x="1501" y="1"/>
                  </a:cubicBezTo>
                  <a:close/>
                </a:path>
              </a:pathLst>
            </a:custGeom>
            <a:solidFill>
              <a:srgbClr val="DC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5" name="Google Shape;20415;p141"/>
            <p:cNvSpPr/>
            <p:nvPr/>
          </p:nvSpPr>
          <p:spPr>
            <a:xfrm>
              <a:off x="2913767" y="3491859"/>
              <a:ext cx="104168" cy="138481"/>
            </a:xfrm>
            <a:custGeom>
              <a:avLst/>
              <a:gdLst/>
              <a:ahLst/>
              <a:cxnLst/>
              <a:rect l="l" t="t" r="r" b="b"/>
              <a:pathLst>
                <a:path w="3974" h="5283" extrusionOk="0">
                  <a:moveTo>
                    <a:pt x="974" y="0"/>
                  </a:moveTo>
                  <a:cubicBezTo>
                    <a:pt x="974" y="0"/>
                    <a:pt x="0" y="4174"/>
                    <a:pt x="1808" y="5124"/>
                  </a:cubicBezTo>
                  <a:cubicBezTo>
                    <a:pt x="2017" y="5229"/>
                    <a:pt x="2245" y="5283"/>
                    <a:pt x="2474" y="5283"/>
                  </a:cubicBezTo>
                  <a:cubicBezTo>
                    <a:pt x="2626" y="5283"/>
                    <a:pt x="2779" y="5259"/>
                    <a:pt x="2926" y="5212"/>
                  </a:cubicBezTo>
                  <a:cubicBezTo>
                    <a:pt x="3323" y="5089"/>
                    <a:pt x="3650" y="4811"/>
                    <a:pt x="3840" y="4445"/>
                  </a:cubicBezTo>
                  <a:cubicBezTo>
                    <a:pt x="3872" y="4382"/>
                    <a:pt x="3918" y="4329"/>
                    <a:pt x="3974" y="4287"/>
                  </a:cubicBezTo>
                  <a:lnTo>
                    <a:pt x="974" y="0"/>
                  </a:lnTo>
                  <a:close/>
                </a:path>
              </a:pathLst>
            </a:custGeom>
            <a:solidFill>
              <a:srgbClr val="DC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6" name="Google Shape;20416;p141"/>
            <p:cNvSpPr/>
            <p:nvPr/>
          </p:nvSpPr>
          <p:spPr>
            <a:xfrm>
              <a:off x="2835785" y="3547351"/>
              <a:ext cx="24194" cy="16881"/>
            </a:xfrm>
            <a:custGeom>
              <a:avLst/>
              <a:gdLst/>
              <a:ahLst/>
              <a:cxnLst/>
              <a:rect l="l" t="t" r="r" b="b"/>
              <a:pathLst>
                <a:path w="923" h="644" extrusionOk="0">
                  <a:moveTo>
                    <a:pt x="636" y="1"/>
                  </a:moveTo>
                  <a:cubicBezTo>
                    <a:pt x="599" y="1"/>
                    <a:pt x="560" y="12"/>
                    <a:pt x="521" y="39"/>
                  </a:cubicBezTo>
                  <a:lnTo>
                    <a:pt x="187" y="271"/>
                  </a:lnTo>
                  <a:cubicBezTo>
                    <a:pt x="0" y="394"/>
                    <a:pt x="125" y="644"/>
                    <a:pt x="298" y="644"/>
                  </a:cubicBezTo>
                  <a:cubicBezTo>
                    <a:pt x="337" y="644"/>
                    <a:pt x="378" y="631"/>
                    <a:pt x="419" y="601"/>
                  </a:cubicBezTo>
                  <a:lnTo>
                    <a:pt x="749" y="369"/>
                  </a:lnTo>
                  <a:cubicBezTo>
                    <a:pt x="922" y="240"/>
                    <a:pt x="804" y="1"/>
                    <a:pt x="6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7" name="Google Shape;20417;p141"/>
            <p:cNvSpPr/>
            <p:nvPr/>
          </p:nvSpPr>
          <p:spPr>
            <a:xfrm>
              <a:off x="2861866" y="3507849"/>
              <a:ext cx="54627" cy="38139"/>
            </a:xfrm>
            <a:custGeom>
              <a:avLst/>
              <a:gdLst/>
              <a:ahLst/>
              <a:cxnLst/>
              <a:rect l="l" t="t" r="r" b="b"/>
              <a:pathLst>
                <a:path w="2084" h="1455" extrusionOk="0">
                  <a:moveTo>
                    <a:pt x="1792" y="1"/>
                  </a:moveTo>
                  <a:cubicBezTo>
                    <a:pt x="1756" y="1"/>
                    <a:pt x="1717" y="12"/>
                    <a:pt x="1678" y="37"/>
                  </a:cubicBezTo>
                  <a:lnTo>
                    <a:pt x="187" y="1082"/>
                  </a:lnTo>
                  <a:cubicBezTo>
                    <a:pt x="0" y="1205"/>
                    <a:pt x="125" y="1455"/>
                    <a:pt x="298" y="1455"/>
                  </a:cubicBezTo>
                  <a:cubicBezTo>
                    <a:pt x="337" y="1455"/>
                    <a:pt x="378" y="1442"/>
                    <a:pt x="419" y="1412"/>
                  </a:cubicBezTo>
                  <a:lnTo>
                    <a:pt x="1910" y="368"/>
                  </a:lnTo>
                  <a:cubicBezTo>
                    <a:pt x="2083" y="238"/>
                    <a:pt x="1962" y="1"/>
                    <a:pt x="17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8" name="Google Shape;20418;p141"/>
            <p:cNvSpPr/>
            <p:nvPr/>
          </p:nvSpPr>
          <p:spPr>
            <a:xfrm>
              <a:off x="2794028" y="3348110"/>
              <a:ext cx="290461" cy="360658"/>
            </a:xfrm>
            <a:custGeom>
              <a:avLst/>
              <a:gdLst/>
              <a:ahLst/>
              <a:cxnLst/>
              <a:rect l="l" t="t" r="r" b="b"/>
              <a:pathLst>
                <a:path w="11081" h="13759" extrusionOk="0">
                  <a:moveTo>
                    <a:pt x="4048" y="407"/>
                  </a:moveTo>
                  <a:cubicBezTo>
                    <a:pt x="4245" y="407"/>
                    <a:pt x="4438" y="452"/>
                    <a:pt x="4614" y="544"/>
                  </a:cubicBezTo>
                  <a:cubicBezTo>
                    <a:pt x="5454" y="983"/>
                    <a:pt x="5616" y="2270"/>
                    <a:pt x="5602" y="3272"/>
                  </a:cubicBezTo>
                  <a:cubicBezTo>
                    <a:pt x="5588" y="3888"/>
                    <a:pt x="5525" y="4500"/>
                    <a:pt x="5412" y="5104"/>
                  </a:cubicBezTo>
                  <a:cubicBezTo>
                    <a:pt x="5397" y="5179"/>
                    <a:pt x="5332" y="5234"/>
                    <a:pt x="5257" y="5234"/>
                  </a:cubicBezTo>
                  <a:cubicBezTo>
                    <a:pt x="5247" y="5234"/>
                    <a:pt x="5236" y="5233"/>
                    <a:pt x="5226" y="5231"/>
                  </a:cubicBezTo>
                  <a:lnTo>
                    <a:pt x="5226" y="5235"/>
                  </a:lnTo>
                  <a:cubicBezTo>
                    <a:pt x="4621" y="5133"/>
                    <a:pt x="4023" y="4981"/>
                    <a:pt x="3440" y="4784"/>
                  </a:cubicBezTo>
                  <a:cubicBezTo>
                    <a:pt x="2494" y="4454"/>
                    <a:pt x="1340" y="3863"/>
                    <a:pt x="1214" y="2924"/>
                  </a:cubicBezTo>
                  <a:cubicBezTo>
                    <a:pt x="1175" y="2590"/>
                    <a:pt x="1266" y="2256"/>
                    <a:pt x="1474" y="1992"/>
                  </a:cubicBezTo>
                  <a:cubicBezTo>
                    <a:pt x="1692" y="1704"/>
                    <a:pt x="2015" y="1518"/>
                    <a:pt x="2374" y="1475"/>
                  </a:cubicBezTo>
                  <a:cubicBezTo>
                    <a:pt x="2581" y="1447"/>
                    <a:pt x="2761" y="1321"/>
                    <a:pt x="2856" y="1134"/>
                  </a:cubicBezTo>
                  <a:cubicBezTo>
                    <a:pt x="3018" y="814"/>
                    <a:pt x="3306" y="575"/>
                    <a:pt x="3650" y="470"/>
                  </a:cubicBezTo>
                  <a:cubicBezTo>
                    <a:pt x="3781" y="428"/>
                    <a:pt x="3914" y="407"/>
                    <a:pt x="4048" y="407"/>
                  </a:cubicBezTo>
                  <a:close/>
                  <a:moveTo>
                    <a:pt x="8249" y="1147"/>
                  </a:moveTo>
                  <a:cubicBezTo>
                    <a:pt x="8533" y="1147"/>
                    <a:pt x="8809" y="1242"/>
                    <a:pt x="9034" y="1416"/>
                  </a:cubicBezTo>
                  <a:cubicBezTo>
                    <a:pt x="9323" y="1634"/>
                    <a:pt x="9509" y="1957"/>
                    <a:pt x="9551" y="2316"/>
                  </a:cubicBezTo>
                  <a:cubicBezTo>
                    <a:pt x="9576" y="2523"/>
                    <a:pt x="9702" y="2703"/>
                    <a:pt x="9889" y="2798"/>
                  </a:cubicBezTo>
                  <a:cubicBezTo>
                    <a:pt x="10212" y="2963"/>
                    <a:pt x="10451" y="3248"/>
                    <a:pt x="10557" y="3596"/>
                  </a:cubicBezTo>
                  <a:cubicBezTo>
                    <a:pt x="10662" y="3912"/>
                    <a:pt x="10638" y="4257"/>
                    <a:pt x="10486" y="4556"/>
                  </a:cubicBezTo>
                  <a:lnTo>
                    <a:pt x="10483" y="4556"/>
                  </a:lnTo>
                  <a:cubicBezTo>
                    <a:pt x="10060" y="5367"/>
                    <a:pt x="8854" y="5545"/>
                    <a:pt x="7875" y="5545"/>
                  </a:cubicBezTo>
                  <a:cubicBezTo>
                    <a:pt x="7835" y="5545"/>
                    <a:pt x="7796" y="5545"/>
                    <a:pt x="7758" y="5544"/>
                  </a:cubicBezTo>
                  <a:cubicBezTo>
                    <a:pt x="7142" y="5530"/>
                    <a:pt x="6527" y="5467"/>
                    <a:pt x="5922" y="5354"/>
                  </a:cubicBezTo>
                  <a:cubicBezTo>
                    <a:pt x="5834" y="5340"/>
                    <a:pt x="5778" y="5256"/>
                    <a:pt x="5792" y="5168"/>
                  </a:cubicBezTo>
                  <a:cubicBezTo>
                    <a:pt x="5894" y="4563"/>
                    <a:pt x="6042" y="3969"/>
                    <a:pt x="6239" y="3388"/>
                  </a:cubicBezTo>
                  <a:cubicBezTo>
                    <a:pt x="6569" y="2439"/>
                    <a:pt x="7160" y="1282"/>
                    <a:pt x="8102" y="1156"/>
                  </a:cubicBezTo>
                  <a:cubicBezTo>
                    <a:pt x="8151" y="1150"/>
                    <a:pt x="8200" y="1147"/>
                    <a:pt x="8249" y="1147"/>
                  </a:cubicBezTo>
                  <a:close/>
                  <a:moveTo>
                    <a:pt x="3327" y="5424"/>
                  </a:moveTo>
                  <a:cubicBezTo>
                    <a:pt x="3942" y="5439"/>
                    <a:pt x="4554" y="5502"/>
                    <a:pt x="5159" y="5614"/>
                  </a:cubicBezTo>
                  <a:cubicBezTo>
                    <a:pt x="5247" y="5628"/>
                    <a:pt x="5303" y="5713"/>
                    <a:pt x="5289" y="5797"/>
                  </a:cubicBezTo>
                  <a:lnTo>
                    <a:pt x="5289" y="5801"/>
                  </a:lnTo>
                  <a:cubicBezTo>
                    <a:pt x="5187" y="6406"/>
                    <a:pt x="5036" y="7000"/>
                    <a:pt x="4843" y="7584"/>
                  </a:cubicBezTo>
                  <a:cubicBezTo>
                    <a:pt x="4512" y="8529"/>
                    <a:pt x="3921" y="9686"/>
                    <a:pt x="2979" y="9813"/>
                  </a:cubicBezTo>
                  <a:cubicBezTo>
                    <a:pt x="2927" y="9820"/>
                    <a:pt x="2875" y="9823"/>
                    <a:pt x="2823" y="9823"/>
                  </a:cubicBezTo>
                  <a:cubicBezTo>
                    <a:pt x="2542" y="9823"/>
                    <a:pt x="2270" y="9728"/>
                    <a:pt x="2047" y="9553"/>
                  </a:cubicBezTo>
                  <a:cubicBezTo>
                    <a:pt x="1759" y="9338"/>
                    <a:pt x="1572" y="9011"/>
                    <a:pt x="1530" y="8656"/>
                  </a:cubicBezTo>
                  <a:cubicBezTo>
                    <a:pt x="1505" y="8449"/>
                    <a:pt x="1379" y="8266"/>
                    <a:pt x="1189" y="8171"/>
                  </a:cubicBezTo>
                  <a:cubicBezTo>
                    <a:pt x="869" y="8009"/>
                    <a:pt x="630" y="7721"/>
                    <a:pt x="524" y="7376"/>
                  </a:cubicBezTo>
                  <a:cubicBezTo>
                    <a:pt x="419" y="7056"/>
                    <a:pt x="447" y="6711"/>
                    <a:pt x="598" y="6413"/>
                  </a:cubicBezTo>
                  <a:cubicBezTo>
                    <a:pt x="1020" y="5604"/>
                    <a:pt x="2223" y="5424"/>
                    <a:pt x="3207" y="5424"/>
                  </a:cubicBezTo>
                  <a:close/>
                  <a:moveTo>
                    <a:pt x="5830" y="5732"/>
                  </a:moveTo>
                  <a:cubicBezTo>
                    <a:pt x="5838" y="5732"/>
                    <a:pt x="5847" y="5733"/>
                    <a:pt x="5855" y="5734"/>
                  </a:cubicBezTo>
                  <a:cubicBezTo>
                    <a:pt x="6464" y="5836"/>
                    <a:pt x="7061" y="5987"/>
                    <a:pt x="7642" y="6184"/>
                  </a:cubicBezTo>
                  <a:cubicBezTo>
                    <a:pt x="8588" y="6515"/>
                    <a:pt x="9744" y="7105"/>
                    <a:pt x="9868" y="8048"/>
                  </a:cubicBezTo>
                  <a:cubicBezTo>
                    <a:pt x="9910" y="8378"/>
                    <a:pt x="9815" y="8712"/>
                    <a:pt x="9607" y="8976"/>
                  </a:cubicBezTo>
                  <a:cubicBezTo>
                    <a:pt x="9393" y="9264"/>
                    <a:pt x="9069" y="9454"/>
                    <a:pt x="8711" y="9496"/>
                  </a:cubicBezTo>
                  <a:cubicBezTo>
                    <a:pt x="8503" y="9521"/>
                    <a:pt x="8320" y="9648"/>
                    <a:pt x="8225" y="9834"/>
                  </a:cubicBezTo>
                  <a:cubicBezTo>
                    <a:pt x="8064" y="10158"/>
                    <a:pt x="7775" y="10397"/>
                    <a:pt x="7431" y="10502"/>
                  </a:cubicBezTo>
                  <a:cubicBezTo>
                    <a:pt x="7303" y="10543"/>
                    <a:pt x="7171" y="10564"/>
                    <a:pt x="7038" y="10564"/>
                  </a:cubicBezTo>
                  <a:cubicBezTo>
                    <a:pt x="6842" y="10564"/>
                    <a:pt x="6646" y="10519"/>
                    <a:pt x="6467" y="10428"/>
                  </a:cubicBezTo>
                  <a:cubicBezTo>
                    <a:pt x="5627" y="9989"/>
                    <a:pt x="5468" y="8702"/>
                    <a:pt x="5483" y="7700"/>
                  </a:cubicBezTo>
                  <a:cubicBezTo>
                    <a:pt x="5497" y="7084"/>
                    <a:pt x="5560" y="6472"/>
                    <a:pt x="5669" y="5868"/>
                  </a:cubicBezTo>
                  <a:cubicBezTo>
                    <a:pt x="5685" y="5788"/>
                    <a:pt x="5752" y="5732"/>
                    <a:pt x="5830" y="5732"/>
                  </a:cubicBezTo>
                  <a:close/>
                  <a:moveTo>
                    <a:pt x="4044" y="1"/>
                  </a:moveTo>
                  <a:cubicBezTo>
                    <a:pt x="3870" y="1"/>
                    <a:pt x="3696" y="28"/>
                    <a:pt x="3527" y="83"/>
                  </a:cubicBezTo>
                  <a:cubicBezTo>
                    <a:pt x="3081" y="220"/>
                    <a:pt x="2708" y="533"/>
                    <a:pt x="2494" y="952"/>
                  </a:cubicBezTo>
                  <a:cubicBezTo>
                    <a:pt x="2462" y="1018"/>
                    <a:pt x="2395" y="1064"/>
                    <a:pt x="2321" y="1071"/>
                  </a:cubicBezTo>
                  <a:cubicBezTo>
                    <a:pt x="1857" y="1127"/>
                    <a:pt x="1439" y="1370"/>
                    <a:pt x="1154" y="1743"/>
                  </a:cubicBezTo>
                  <a:cubicBezTo>
                    <a:pt x="880" y="2091"/>
                    <a:pt x="760" y="2534"/>
                    <a:pt x="813" y="2974"/>
                  </a:cubicBezTo>
                  <a:cubicBezTo>
                    <a:pt x="943" y="3965"/>
                    <a:pt x="1910" y="4612"/>
                    <a:pt x="2933" y="5024"/>
                  </a:cubicBezTo>
                  <a:cubicBezTo>
                    <a:pt x="1832" y="5062"/>
                    <a:pt x="704" y="5340"/>
                    <a:pt x="240" y="6226"/>
                  </a:cubicBezTo>
                  <a:cubicBezTo>
                    <a:pt x="39" y="6620"/>
                    <a:pt x="0" y="7077"/>
                    <a:pt x="141" y="7499"/>
                  </a:cubicBezTo>
                  <a:cubicBezTo>
                    <a:pt x="278" y="7946"/>
                    <a:pt x="591" y="8318"/>
                    <a:pt x="1006" y="8533"/>
                  </a:cubicBezTo>
                  <a:cubicBezTo>
                    <a:pt x="1073" y="8565"/>
                    <a:pt x="1119" y="8628"/>
                    <a:pt x="1126" y="8702"/>
                  </a:cubicBezTo>
                  <a:cubicBezTo>
                    <a:pt x="1185" y="9166"/>
                    <a:pt x="1428" y="9588"/>
                    <a:pt x="1801" y="9873"/>
                  </a:cubicBezTo>
                  <a:cubicBezTo>
                    <a:pt x="2093" y="10101"/>
                    <a:pt x="2451" y="10224"/>
                    <a:pt x="2824" y="10228"/>
                  </a:cubicBezTo>
                  <a:cubicBezTo>
                    <a:pt x="2894" y="10228"/>
                    <a:pt x="2961" y="10221"/>
                    <a:pt x="3032" y="10214"/>
                  </a:cubicBezTo>
                  <a:cubicBezTo>
                    <a:pt x="3830" y="10105"/>
                    <a:pt x="4407" y="9454"/>
                    <a:pt x="4818" y="8667"/>
                  </a:cubicBezTo>
                  <a:lnTo>
                    <a:pt x="4818" y="8667"/>
                  </a:lnTo>
                  <a:cubicBezTo>
                    <a:pt x="4642" y="11149"/>
                    <a:pt x="5173" y="12742"/>
                    <a:pt x="5679" y="13671"/>
                  </a:cubicBezTo>
                  <a:cubicBezTo>
                    <a:pt x="5723" y="13733"/>
                    <a:pt x="5783" y="13759"/>
                    <a:pt x="5842" y="13759"/>
                  </a:cubicBezTo>
                  <a:cubicBezTo>
                    <a:pt x="5973" y="13759"/>
                    <a:pt x="6099" y="13629"/>
                    <a:pt x="6031" y="13474"/>
                  </a:cubicBezTo>
                  <a:cubicBezTo>
                    <a:pt x="5578" y="12647"/>
                    <a:pt x="5110" y="11258"/>
                    <a:pt x="5194" y="9110"/>
                  </a:cubicBezTo>
                  <a:lnTo>
                    <a:pt x="5194" y="9110"/>
                  </a:lnTo>
                  <a:cubicBezTo>
                    <a:pt x="5349" y="9834"/>
                    <a:pt x="5669" y="10467"/>
                    <a:pt x="6277" y="10787"/>
                  </a:cubicBezTo>
                  <a:cubicBezTo>
                    <a:pt x="6513" y="10907"/>
                    <a:pt x="6770" y="10970"/>
                    <a:pt x="7030" y="10970"/>
                  </a:cubicBezTo>
                  <a:cubicBezTo>
                    <a:pt x="7209" y="10970"/>
                    <a:pt x="7385" y="10942"/>
                    <a:pt x="7550" y="10885"/>
                  </a:cubicBezTo>
                  <a:cubicBezTo>
                    <a:pt x="7997" y="10748"/>
                    <a:pt x="8370" y="10435"/>
                    <a:pt x="8584" y="10020"/>
                  </a:cubicBezTo>
                  <a:cubicBezTo>
                    <a:pt x="8616" y="9954"/>
                    <a:pt x="8683" y="9908"/>
                    <a:pt x="8756" y="9901"/>
                  </a:cubicBezTo>
                  <a:cubicBezTo>
                    <a:pt x="9221" y="9841"/>
                    <a:pt x="9643" y="9598"/>
                    <a:pt x="9924" y="9226"/>
                  </a:cubicBezTo>
                  <a:cubicBezTo>
                    <a:pt x="10198" y="8878"/>
                    <a:pt x="10321" y="8435"/>
                    <a:pt x="10265" y="7995"/>
                  </a:cubicBezTo>
                  <a:cubicBezTo>
                    <a:pt x="10135" y="7007"/>
                    <a:pt x="9168" y="6360"/>
                    <a:pt x="8145" y="5945"/>
                  </a:cubicBezTo>
                  <a:cubicBezTo>
                    <a:pt x="9249" y="5906"/>
                    <a:pt x="10377" y="5628"/>
                    <a:pt x="10838" y="4746"/>
                  </a:cubicBezTo>
                  <a:cubicBezTo>
                    <a:pt x="11042" y="4352"/>
                    <a:pt x="11081" y="3891"/>
                    <a:pt x="10944" y="3473"/>
                  </a:cubicBezTo>
                  <a:cubicBezTo>
                    <a:pt x="10803" y="3023"/>
                    <a:pt x="10490" y="2654"/>
                    <a:pt x="10075" y="2439"/>
                  </a:cubicBezTo>
                  <a:cubicBezTo>
                    <a:pt x="10008" y="2404"/>
                    <a:pt x="9963" y="2341"/>
                    <a:pt x="9955" y="2267"/>
                  </a:cubicBezTo>
                  <a:cubicBezTo>
                    <a:pt x="9896" y="1803"/>
                    <a:pt x="9653" y="1381"/>
                    <a:pt x="9280" y="1099"/>
                  </a:cubicBezTo>
                  <a:cubicBezTo>
                    <a:pt x="8987" y="869"/>
                    <a:pt x="8627" y="745"/>
                    <a:pt x="8259" y="745"/>
                  </a:cubicBezTo>
                  <a:cubicBezTo>
                    <a:pt x="8189" y="745"/>
                    <a:pt x="8119" y="749"/>
                    <a:pt x="8050" y="758"/>
                  </a:cubicBezTo>
                  <a:cubicBezTo>
                    <a:pt x="7061" y="888"/>
                    <a:pt x="6414" y="1855"/>
                    <a:pt x="5999" y="2879"/>
                  </a:cubicBezTo>
                  <a:cubicBezTo>
                    <a:pt x="5964" y="1774"/>
                    <a:pt x="5683" y="646"/>
                    <a:pt x="4800" y="185"/>
                  </a:cubicBezTo>
                  <a:cubicBezTo>
                    <a:pt x="4564" y="63"/>
                    <a:pt x="4305" y="1"/>
                    <a:pt x="40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9" name="Google Shape;20419;p141"/>
            <p:cNvSpPr/>
            <p:nvPr/>
          </p:nvSpPr>
          <p:spPr>
            <a:xfrm>
              <a:off x="3018197" y="3419539"/>
              <a:ext cx="24614" cy="17038"/>
            </a:xfrm>
            <a:custGeom>
              <a:avLst/>
              <a:gdLst/>
              <a:ahLst/>
              <a:cxnLst/>
              <a:rect l="l" t="t" r="r" b="b"/>
              <a:pathLst>
                <a:path w="939" h="650" extrusionOk="0">
                  <a:moveTo>
                    <a:pt x="642" y="0"/>
                  </a:moveTo>
                  <a:cubicBezTo>
                    <a:pt x="602" y="0"/>
                    <a:pt x="559" y="14"/>
                    <a:pt x="517" y="45"/>
                  </a:cubicBezTo>
                  <a:lnTo>
                    <a:pt x="187" y="277"/>
                  </a:lnTo>
                  <a:cubicBezTo>
                    <a:pt x="0" y="400"/>
                    <a:pt x="125" y="650"/>
                    <a:pt x="298" y="650"/>
                  </a:cubicBezTo>
                  <a:cubicBezTo>
                    <a:pt x="337" y="650"/>
                    <a:pt x="378" y="637"/>
                    <a:pt x="419" y="607"/>
                  </a:cubicBezTo>
                  <a:lnTo>
                    <a:pt x="749" y="375"/>
                  </a:lnTo>
                  <a:cubicBezTo>
                    <a:pt x="938" y="249"/>
                    <a:pt x="815" y="0"/>
                    <a:pt x="6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0" name="Google Shape;20420;p141"/>
            <p:cNvSpPr/>
            <p:nvPr/>
          </p:nvSpPr>
          <p:spPr>
            <a:xfrm>
              <a:off x="2961710" y="3437888"/>
              <a:ext cx="54627" cy="38192"/>
            </a:xfrm>
            <a:custGeom>
              <a:avLst/>
              <a:gdLst/>
              <a:ahLst/>
              <a:cxnLst/>
              <a:rect l="l" t="t" r="r" b="b"/>
              <a:pathLst>
                <a:path w="2084" h="1457" extrusionOk="0">
                  <a:moveTo>
                    <a:pt x="1794" y="1"/>
                  </a:moveTo>
                  <a:cubicBezTo>
                    <a:pt x="1758" y="1"/>
                    <a:pt x="1719" y="12"/>
                    <a:pt x="1681" y="37"/>
                  </a:cubicBezTo>
                  <a:lnTo>
                    <a:pt x="190" y="1082"/>
                  </a:lnTo>
                  <a:cubicBezTo>
                    <a:pt x="1" y="1205"/>
                    <a:pt x="124" y="1456"/>
                    <a:pt x="296" y="1456"/>
                  </a:cubicBezTo>
                  <a:cubicBezTo>
                    <a:pt x="335" y="1456"/>
                    <a:pt x="377" y="1443"/>
                    <a:pt x="418" y="1412"/>
                  </a:cubicBezTo>
                  <a:lnTo>
                    <a:pt x="1909" y="368"/>
                  </a:lnTo>
                  <a:cubicBezTo>
                    <a:pt x="2083" y="240"/>
                    <a:pt x="1963" y="1"/>
                    <a:pt x="17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1" name="Google Shape;20421;p141"/>
            <p:cNvSpPr/>
            <p:nvPr/>
          </p:nvSpPr>
          <p:spPr>
            <a:xfrm>
              <a:off x="2865326" y="3391020"/>
              <a:ext cx="20288" cy="19188"/>
            </a:xfrm>
            <a:custGeom>
              <a:avLst/>
              <a:gdLst/>
              <a:ahLst/>
              <a:cxnLst/>
              <a:rect l="l" t="t" r="r" b="b"/>
              <a:pathLst>
                <a:path w="774" h="732" extrusionOk="0">
                  <a:moveTo>
                    <a:pt x="278" y="0"/>
                  </a:moveTo>
                  <a:cubicBezTo>
                    <a:pt x="136" y="0"/>
                    <a:pt x="1" y="160"/>
                    <a:pt x="104" y="317"/>
                  </a:cubicBezTo>
                  <a:lnTo>
                    <a:pt x="340" y="647"/>
                  </a:lnTo>
                  <a:cubicBezTo>
                    <a:pt x="383" y="707"/>
                    <a:pt x="440" y="732"/>
                    <a:pt x="496" y="732"/>
                  </a:cubicBezTo>
                  <a:cubicBezTo>
                    <a:pt x="638" y="732"/>
                    <a:pt x="774" y="572"/>
                    <a:pt x="670" y="415"/>
                  </a:cubicBezTo>
                  <a:lnTo>
                    <a:pt x="435" y="85"/>
                  </a:lnTo>
                  <a:cubicBezTo>
                    <a:pt x="391" y="25"/>
                    <a:pt x="334" y="0"/>
                    <a:pt x="2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2" name="Google Shape;20422;p141"/>
            <p:cNvSpPr/>
            <p:nvPr/>
          </p:nvSpPr>
          <p:spPr>
            <a:xfrm>
              <a:off x="2883518" y="3417101"/>
              <a:ext cx="41835" cy="49830"/>
            </a:xfrm>
            <a:custGeom>
              <a:avLst/>
              <a:gdLst/>
              <a:ahLst/>
              <a:cxnLst/>
              <a:rect l="l" t="t" r="r" b="b"/>
              <a:pathLst>
                <a:path w="1596" h="1901" extrusionOk="0">
                  <a:moveTo>
                    <a:pt x="278" y="0"/>
                  </a:moveTo>
                  <a:cubicBezTo>
                    <a:pt x="135" y="0"/>
                    <a:pt x="0" y="160"/>
                    <a:pt x="106" y="317"/>
                  </a:cubicBezTo>
                  <a:lnTo>
                    <a:pt x="1147" y="1808"/>
                  </a:lnTo>
                  <a:cubicBezTo>
                    <a:pt x="1192" y="1873"/>
                    <a:pt x="1251" y="1901"/>
                    <a:pt x="1310" y="1901"/>
                  </a:cubicBezTo>
                  <a:cubicBezTo>
                    <a:pt x="1456" y="1901"/>
                    <a:pt x="1596" y="1734"/>
                    <a:pt x="1478" y="1576"/>
                  </a:cubicBezTo>
                  <a:lnTo>
                    <a:pt x="437" y="85"/>
                  </a:lnTo>
                  <a:cubicBezTo>
                    <a:pt x="392" y="25"/>
                    <a:pt x="335" y="0"/>
                    <a:pt x="2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3" name="Google Shape;20423;p141"/>
            <p:cNvSpPr/>
            <p:nvPr/>
          </p:nvSpPr>
          <p:spPr>
            <a:xfrm>
              <a:off x="2992981" y="3573433"/>
              <a:ext cx="20210" cy="19214"/>
            </a:xfrm>
            <a:custGeom>
              <a:avLst/>
              <a:gdLst/>
              <a:ahLst/>
              <a:cxnLst/>
              <a:rect l="l" t="t" r="r" b="b"/>
              <a:pathLst>
                <a:path w="771" h="733" extrusionOk="0">
                  <a:moveTo>
                    <a:pt x="278" y="0"/>
                  </a:moveTo>
                  <a:cubicBezTo>
                    <a:pt x="136" y="0"/>
                    <a:pt x="1" y="160"/>
                    <a:pt x="104" y="317"/>
                  </a:cubicBezTo>
                  <a:lnTo>
                    <a:pt x="336" y="647"/>
                  </a:lnTo>
                  <a:cubicBezTo>
                    <a:pt x="382" y="707"/>
                    <a:pt x="439" y="732"/>
                    <a:pt x="496" y="732"/>
                  </a:cubicBezTo>
                  <a:cubicBezTo>
                    <a:pt x="638" y="732"/>
                    <a:pt x="770" y="575"/>
                    <a:pt x="667" y="419"/>
                  </a:cubicBezTo>
                  <a:lnTo>
                    <a:pt x="435" y="85"/>
                  </a:lnTo>
                  <a:cubicBezTo>
                    <a:pt x="391" y="25"/>
                    <a:pt x="334" y="0"/>
                    <a:pt x="2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4" name="Google Shape;20424;p141"/>
            <p:cNvSpPr/>
            <p:nvPr/>
          </p:nvSpPr>
          <p:spPr>
            <a:xfrm>
              <a:off x="2953479" y="3516997"/>
              <a:ext cx="41861" cy="49856"/>
            </a:xfrm>
            <a:custGeom>
              <a:avLst/>
              <a:gdLst/>
              <a:ahLst/>
              <a:cxnLst/>
              <a:rect l="l" t="t" r="r" b="b"/>
              <a:pathLst>
                <a:path w="1597" h="1902" extrusionOk="0">
                  <a:moveTo>
                    <a:pt x="277" y="1"/>
                  </a:moveTo>
                  <a:cubicBezTo>
                    <a:pt x="135" y="1"/>
                    <a:pt x="1" y="159"/>
                    <a:pt x="106" y="318"/>
                  </a:cubicBezTo>
                  <a:lnTo>
                    <a:pt x="1151" y="1809"/>
                  </a:lnTo>
                  <a:cubicBezTo>
                    <a:pt x="1194" y="1874"/>
                    <a:pt x="1253" y="1901"/>
                    <a:pt x="1312" y="1901"/>
                  </a:cubicBezTo>
                  <a:cubicBezTo>
                    <a:pt x="1456" y="1901"/>
                    <a:pt x="1597" y="1735"/>
                    <a:pt x="1481" y="1577"/>
                  </a:cubicBezTo>
                  <a:lnTo>
                    <a:pt x="437" y="86"/>
                  </a:lnTo>
                  <a:cubicBezTo>
                    <a:pt x="392" y="26"/>
                    <a:pt x="334" y="1"/>
                    <a:pt x="2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425" name="Google Shape;20425;p141"/>
          <p:cNvGrpSpPr/>
          <p:nvPr/>
        </p:nvGrpSpPr>
        <p:grpSpPr>
          <a:xfrm>
            <a:off x="2496516" y="2111719"/>
            <a:ext cx="358823" cy="378430"/>
            <a:chOff x="2496516" y="1959319"/>
            <a:chExt cx="358823" cy="378430"/>
          </a:xfrm>
        </p:grpSpPr>
        <p:sp>
          <p:nvSpPr>
            <p:cNvPr id="20426" name="Google Shape;20426;p141"/>
            <p:cNvSpPr/>
            <p:nvPr/>
          </p:nvSpPr>
          <p:spPr>
            <a:xfrm>
              <a:off x="2522388" y="1964850"/>
              <a:ext cx="130722" cy="171220"/>
            </a:xfrm>
            <a:custGeom>
              <a:avLst/>
              <a:gdLst/>
              <a:ahLst/>
              <a:cxnLst/>
              <a:rect l="l" t="t" r="r" b="b"/>
              <a:pathLst>
                <a:path w="4987" h="6532" extrusionOk="0">
                  <a:moveTo>
                    <a:pt x="453" y="0"/>
                  </a:moveTo>
                  <a:cubicBezTo>
                    <a:pt x="219" y="0"/>
                    <a:pt x="0" y="185"/>
                    <a:pt x="0" y="456"/>
                  </a:cubicBezTo>
                  <a:lnTo>
                    <a:pt x="0" y="6532"/>
                  </a:lnTo>
                  <a:lnTo>
                    <a:pt x="4987" y="3585"/>
                  </a:lnTo>
                  <a:lnTo>
                    <a:pt x="739" y="104"/>
                  </a:lnTo>
                  <a:cubicBezTo>
                    <a:pt x="651" y="32"/>
                    <a:pt x="551" y="0"/>
                    <a:pt x="453" y="0"/>
                  </a:cubicBezTo>
                  <a:close/>
                </a:path>
              </a:pathLst>
            </a:custGeom>
            <a:solidFill>
              <a:srgbClr val="BC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7" name="Google Shape;20427;p141"/>
            <p:cNvSpPr/>
            <p:nvPr/>
          </p:nvSpPr>
          <p:spPr>
            <a:xfrm>
              <a:off x="2522388" y="1983225"/>
              <a:ext cx="71272" cy="138297"/>
            </a:xfrm>
            <a:custGeom>
              <a:avLst/>
              <a:gdLst/>
              <a:ahLst/>
              <a:cxnLst/>
              <a:rect l="l" t="t" r="r" b="b"/>
              <a:pathLst>
                <a:path w="2719" h="5276" extrusionOk="0">
                  <a:moveTo>
                    <a:pt x="0" y="1"/>
                  </a:moveTo>
                  <a:lnTo>
                    <a:pt x="0" y="5275"/>
                  </a:lnTo>
                  <a:lnTo>
                    <a:pt x="2719" y="3064"/>
                  </a:lnTo>
                  <a:lnTo>
                    <a:pt x="0" y="1"/>
                  </a:lnTo>
                  <a:close/>
                </a:path>
              </a:pathLst>
            </a:custGeom>
            <a:solidFill>
              <a:srgbClr val="A1BD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8" name="Google Shape;20428;p141"/>
            <p:cNvSpPr/>
            <p:nvPr/>
          </p:nvSpPr>
          <p:spPr>
            <a:xfrm>
              <a:off x="2700659" y="1964850"/>
              <a:ext cx="130722" cy="171220"/>
            </a:xfrm>
            <a:custGeom>
              <a:avLst/>
              <a:gdLst/>
              <a:ahLst/>
              <a:cxnLst/>
              <a:rect l="l" t="t" r="r" b="b"/>
              <a:pathLst>
                <a:path w="4987" h="6532" extrusionOk="0">
                  <a:moveTo>
                    <a:pt x="4532" y="0"/>
                  </a:moveTo>
                  <a:cubicBezTo>
                    <a:pt x="4435" y="0"/>
                    <a:pt x="4335" y="32"/>
                    <a:pt x="4248" y="104"/>
                  </a:cubicBezTo>
                  <a:lnTo>
                    <a:pt x="0" y="3585"/>
                  </a:lnTo>
                  <a:lnTo>
                    <a:pt x="4987" y="6532"/>
                  </a:lnTo>
                  <a:lnTo>
                    <a:pt x="4987" y="456"/>
                  </a:lnTo>
                  <a:cubicBezTo>
                    <a:pt x="4987" y="185"/>
                    <a:pt x="4766" y="0"/>
                    <a:pt x="4532" y="0"/>
                  </a:cubicBezTo>
                  <a:close/>
                </a:path>
              </a:pathLst>
            </a:custGeom>
            <a:solidFill>
              <a:srgbClr val="BC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9" name="Google Shape;20429;p141"/>
            <p:cNvSpPr/>
            <p:nvPr/>
          </p:nvSpPr>
          <p:spPr>
            <a:xfrm>
              <a:off x="2760109" y="1983225"/>
              <a:ext cx="71272" cy="138297"/>
            </a:xfrm>
            <a:custGeom>
              <a:avLst/>
              <a:gdLst/>
              <a:ahLst/>
              <a:cxnLst/>
              <a:rect l="l" t="t" r="r" b="b"/>
              <a:pathLst>
                <a:path w="2719" h="5276" extrusionOk="0">
                  <a:moveTo>
                    <a:pt x="2719" y="1"/>
                  </a:moveTo>
                  <a:lnTo>
                    <a:pt x="0" y="3064"/>
                  </a:lnTo>
                  <a:lnTo>
                    <a:pt x="2719" y="5275"/>
                  </a:lnTo>
                  <a:lnTo>
                    <a:pt x="2719" y="1"/>
                  </a:lnTo>
                  <a:close/>
                </a:path>
              </a:pathLst>
            </a:custGeom>
            <a:solidFill>
              <a:srgbClr val="A1BD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0" name="Google Shape;20430;p141"/>
            <p:cNvSpPr/>
            <p:nvPr/>
          </p:nvSpPr>
          <p:spPr>
            <a:xfrm>
              <a:off x="2510488" y="2017144"/>
              <a:ext cx="332794" cy="314996"/>
            </a:xfrm>
            <a:custGeom>
              <a:avLst/>
              <a:gdLst/>
              <a:ahLst/>
              <a:cxnLst/>
              <a:rect l="l" t="t" r="r" b="b"/>
              <a:pathLst>
                <a:path w="12696" h="12017" extrusionOk="0">
                  <a:moveTo>
                    <a:pt x="6348" y="1"/>
                  </a:moveTo>
                  <a:cubicBezTo>
                    <a:pt x="2842" y="1"/>
                    <a:pt x="1" y="2691"/>
                    <a:pt x="1" y="6010"/>
                  </a:cubicBezTo>
                  <a:cubicBezTo>
                    <a:pt x="1" y="9326"/>
                    <a:pt x="2842" y="12016"/>
                    <a:pt x="6348" y="12016"/>
                  </a:cubicBezTo>
                  <a:cubicBezTo>
                    <a:pt x="9854" y="12016"/>
                    <a:pt x="12695" y="9326"/>
                    <a:pt x="12695" y="6010"/>
                  </a:cubicBezTo>
                  <a:cubicBezTo>
                    <a:pt x="12695" y="2691"/>
                    <a:pt x="9854" y="1"/>
                    <a:pt x="6348" y="1"/>
                  </a:cubicBezTo>
                  <a:close/>
                </a:path>
              </a:pathLst>
            </a:custGeom>
            <a:solidFill>
              <a:srgbClr val="CEDD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1" name="Google Shape;20431;p141"/>
            <p:cNvSpPr/>
            <p:nvPr/>
          </p:nvSpPr>
          <p:spPr>
            <a:xfrm>
              <a:off x="2653084" y="2260868"/>
              <a:ext cx="47602" cy="47497"/>
            </a:xfrm>
            <a:custGeom>
              <a:avLst/>
              <a:gdLst/>
              <a:ahLst/>
              <a:cxnLst/>
              <a:rect l="l" t="t" r="r" b="b"/>
              <a:pathLst>
                <a:path w="1816" h="1812" extrusionOk="0">
                  <a:moveTo>
                    <a:pt x="908" y="0"/>
                  </a:moveTo>
                  <a:lnTo>
                    <a:pt x="1" y="454"/>
                  </a:lnTo>
                  <a:lnTo>
                    <a:pt x="1" y="907"/>
                  </a:lnTo>
                  <a:cubicBezTo>
                    <a:pt x="1" y="1407"/>
                    <a:pt x="405" y="1811"/>
                    <a:pt x="908" y="1811"/>
                  </a:cubicBezTo>
                  <a:cubicBezTo>
                    <a:pt x="1407" y="1811"/>
                    <a:pt x="1815" y="1407"/>
                    <a:pt x="1815" y="907"/>
                  </a:cubicBezTo>
                  <a:lnTo>
                    <a:pt x="1815" y="454"/>
                  </a:lnTo>
                  <a:lnTo>
                    <a:pt x="908" y="0"/>
                  </a:lnTo>
                  <a:close/>
                </a:path>
              </a:pathLst>
            </a:custGeom>
            <a:solidFill>
              <a:srgbClr val="9DB0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2" name="Google Shape;20432;p141"/>
            <p:cNvSpPr/>
            <p:nvPr/>
          </p:nvSpPr>
          <p:spPr>
            <a:xfrm>
              <a:off x="2654945" y="2211536"/>
              <a:ext cx="43880" cy="29725"/>
            </a:xfrm>
            <a:custGeom>
              <a:avLst/>
              <a:gdLst/>
              <a:ahLst/>
              <a:cxnLst/>
              <a:rect l="l" t="t" r="r" b="b"/>
              <a:pathLst>
                <a:path w="1674" h="1134" extrusionOk="0">
                  <a:moveTo>
                    <a:pt x="338" y="1"/>
                  </a:moveTo>
                  <a:cubicBezTo>
                    <a:pt x="120" y="1"/>
                    <a:pt x="0" y="251"/>
                    <a:pt x="137" y="419"/>
                  </a:cubicBezTo>
                  <a:lnTo>
                    <a:pt x="637" y="1038"/>
                  </a:lnTo>
                  <a:cubicBezTo>
                    <a:pt x="688" y="1102"/>
                    <a:pt x="761" y="1133"/>
                    <a:pt x="836" y="1133"/>
                  </a:cubicBezTo>
                  <a:cubicBezTo>
                    <a:pt x="910" y="1133"/>
                    <a:pt x="985" y="1102"/>
                    <a:pt x="1037" y="1038"/>
                  </a:cubicBezTo>
                  <a:lnTo>
                    <a:pt x="1537" y="419"/>
                  </a:lnTo>
                  <a:cubicBezTo>
                    <a:pt x="1674" y="251"/>
                    <a:pt x="1554" y="1"/>
                    <a:pt x="1336" y="1"/>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3" name="Google Shape;20433;p141"/>
            <p:cNvSpPr/>
            <p:nvPr/>
          </p:nvSpPr>
          <p:spPr>
            <a:xfrm>
              <a:off x="2510488" y="2019267"/>
              <a:ext cx="234890" cy="312951"/>
            </a:xfrm>
            <a:custGeom>
              <a:avLst/>
              <a:gdLst/>
              <a:ahLst/>
              <a:cxnLst/>
              <a:rect l="l" t="t" r="r" b="b"/>
              <a:pathLst>
                <a:path w="8961" h="11939" extrusionOk="0">
                  <a:moveTo>
                    <a:pt x="5321" y="1"/>
                  </a:moveTo>
                  <a:lnTo>
                    <a:pt x="5321" y="1"/>
                  </a:lnTo>
                  <a:cubicBezTo>
                    <a:pt x="2304" y="465"/>
                    <a:pt x="1" y="2944"/>
                    <a:pt x="1" y="5929"/>
                  </a:cubicBezTo>
                  <a:cubicBezTo>
                    <a:pt x="1" y="9249"/>
                    <a:pt x="2842" y="11939"/>
                    <a:pt x="6348" y="11939"/>
                  </a:cubicBezTo>
                  <a:cubicBezTo>
                    <a:pt x="7245" y="11939"/>
                    <a:pt x="8134" y="11760"/>
                    <a:pt x="8961" y="11408"/>
                  </a:cubicBezTo>
                  <a:lnTo>
                    <a:pt x="8961" y="11408"/>
                  </a:lnTo>
                  <a:cubicBezTo>
                    <a:pt x="8620" y="11457"/>
                    <a:pt x="8279" y="11485"/>
                    <a:pt x="7934" y="11485"/>
                  </a:cubicBezTo>
                  <a:cubicBezTo>
                    <a:pt x="4428" y="11485"/>
                    <a:pt x="1587" y="8795"/>
                    <a:pt x="1587" y="5476"/>
                  </a:cubicBezTo>
                  <a:cubicBezTo>
                    <a:pt x="1587" y="3042"/>
                    <a:pt x="3120" y="943"/>
                    <a:pt x="5321" y="1"/>
                  </a:cubicBezTo>
                  <a:close/>
                </a:path>
              </a:pathLst>
            </a:custGeom>
            <a:solidFill>
              <a:srgbClr val="BC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4" name="Google Shape;20434;p141"/>
            <p:cNvSpPr/>
            <p:nvPr/>
          </p:nvSpPr>
          <p:spPr>
            <a:xfrm>
              <a:off x="2587736" y="2141942"/>
              <a:ext cx="41599" cy="53500"/>
            </a:xfrm>
            <a:custGeom>
              <a:avLst/>
              <a:gdLst/>
              <a:ahLst/>
              <a:cxnLst/>
              <a:rect l="l" t="t" r="r" b="b"/>
              <a:pathLst>
                <a:path w="1587" h="2041" extrusionOk="0">
                  <a:moveTo>
                    <a:pt x="792" y="1"/>
                  </a:moveTo>
                  <a:cubicBezTo>
                    <a:pt x="356" y="5"/>
                    <a:pt x="1" y="356"/>
                    <a:pt x="1" y="796"/>
                  </a:cubicBezTo>
                  <a:lnTo>
                    <a:pt x="1" y="1249"/>
                  </a:lnTo>
                  <a:cubicBezTo>
                    <a:pt x="1" y="1685"/>
                    <a:pt x="356" y="2041"/>
                    <a:pt x="792" y="2041"/>
                  </a:cubicBezTo>
                  <a:cubicBezTo>
                    <a:pt x="1231" y="2041"/>
                    <a:pt x="1587" y="1685"/>
                    <a:pt x="1587" y="1249"/>
                  </a:cubicBezTo>
                  <a:lnTo>
                    <a:pt x="1587" y="796"/>
                  </a:lnTo>
                  <a:cubicBezTo>
                    <a:pt x="1587" y="356"/>
                    <a:pt x="1231" y="5"/>
                    <a:pt x="792"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5" name="Google Shape;20435;p141"/>
            <p:cNvSpPr/>
            <p:nvPr/>
          </p:nvSpPr>
          <p:spPr>
            <a:xfrm>
              <a:off x="2605351" y="2141942"/>
              <a:ext cx="24168" cy="42071"/>
            </a:xfrm>
            <a:custGeom>
              <a:avLst/>
              <a:gdLst/>
              <a:ahLst/>
              <a:cxnLst/>
              <a:rect l="l" t="t" r="r" b="b"/>
              <a:pathLst>
                <a:path w="922" h="1605" extrusionOk="0">
                  <a:moveTo>
                    <a:pt x="120" y="1"/>
                  </a:moveTo>
                  <a:cubicBezTo>
                    <a:pt x="85" y="1"/>
                    <a:pt x="46" y="8"/>
                    <a:pt x="7" y="12"/>
                  </a:cubicBezTo>
                  <a:lnTo>
                    <a:pt x="7" y="1137"/>
                  </a:lnTo>
                  <a:cubicBezTo>
                    <a:pt x="0" y="1390"/>
                    <a:pt x="204" y="1604"/>
                    <a:pt x="461" y="1604"/>
                  </a:cubicBezTo>
                  <a:cubicBezTo>
                    <a:pt x="718" y="1604"/>
                    <a:pt x="922" y="1390"/>
                    <a:pt x="915" y="1137"/>
                  </a:cubicBezTo>
                  <a:lnTo>
                    <a:pt x="915" y="796"/>
                  </a:lnTo>
                  <a:cubicBezTo>
                    <a:pt x="915" y="356"/>
                    <a:pt x="559" y="5"/>
                    <a:pt x="120" y="1"/>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6" name="Google Shape;20436;p141"/>
            <p:cNvSpPr/>
            <p:nvPr/>
          </p:nvSpPr>
          <p:spPr>
            <a:xfrm>
              <a:off x="2599636" y="2147944"/>
              <a:ext cx="17798" cy="17824"/>
            </a:xfrm>
            <a:custGeom>
              <a:avLst/>
              <a:gdLst/>
              <a:ahLst/>
              <a:cxnLst/>
              <a:rect l="l" t="t" r="r" b="b"/>
              <a:pathLst>
                <a:path w="679" h="680" extrusionOk="0">
                  <a:moveTo>
                    <a:pt x="338" y="1"/>
                  </a:moveTo>
                  <a:cubicBezTo>
                    <a:pt x="151" y="1"/>
                    <a:pt x="0" y="152"/>
                    <a:pt x="0" y="338"/>
                  </a:cubicBezTo>
                  <a:cubicBezTo>
                    <a:pt x="0" y="528"/>
                    <a:pt x="151" y="679"/>
                    <a:pt x="338" y="679"/>
                  </a:cubicBezTo>
                  <a:cubicBezTo>
                    <a:pt x="528" y="679"/>
                    <a:pt x="679" y="528"/>
                    <a:pt x="679" y="338"/>
                  </a:cubicBezTo>
                  <a:cubicBezTo>
                    <a:pt x="679" y="152"/>
                    <a:pt x="528" y="1"/>
                    <a:pt x="33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7" name="Google Shape;20437;p141"/>
            <p:cNvSpPr/>
            <p:nvPr/>
          </p:nvSpPr>
          <p:spPr>
            <a:xfrm>
              <a:off x="2724434" y="2141942"/>
              <a:ext cx="41599" cy="53500"/>
            </a:xfrm>
            <a:custGeom>
              <a:avLst/>
              <a:gdLst/>
              <a:ahLst/>
              <a:cxnLst/>
              <a:rect l="l" t="t" r="r" b="b"/>
              <a:pathLst>
                <a:path w="1587" h="2041" extrusionOk="0">
                  <a:moveTo>
                    <a:pt x="792" y="1"/>
                  </a:moveTo>
                  <a:cubicBezTo>
                    <a:pt x="356" y="5"/>
                    <a:pt x="1" y="356"/>
                    <a:pt x="1" y="796"/>
                  </a:cubicBezTo>
                  <a:lnTo>
                    <a:pt x="1" y="1249"/>
                  </a:lnTo>
                  <a:cubicBezTo>
                    <a:pt x="1" y="1685"/>
                    <a:pt x="356" y="2041"/>
                    <a:pt x="792" y="2041"/>
                  </a:cubicBezTo>
                  <a:cubicBezTo>
                    <a:pt x="1231" y="2041"/>
                    <a:pt x="1583" y="1685"/>
                    <a:pt x="1586" y="1249"/>
                  </a:cubicBezTo>
                  <a:lnTo>
                    <a:pt x="1586" y="796"/>
                  </a:lnTo>
                  <a:cubicBezTo>
                    <a:pt x="1583" y="356"/>
                    <a:pt x="1231" y="5"/>
                    <a:pt x="792"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8" name="Google Shape;20438;p141"/>
            <p:cNvSpPr/>
            <p:nvPr/>
          </p:nvSpPr>
          <p:spPr>
            <a:xfrm>
              <a:off x="2742232" y="2141942"/>
              <a:ext cx="23801" cy="41232"/>
            </a:xfrm>
            <a:custGeom>
              <a:avLst/>
              <a:gdLst/>
              <a:ahLst/>
              <a:cxnLst/>
              <a:rect l="l" t="t" r="r" b="b"/>
              <a:pathLst>
                <a:path w="908" h="1573" extrusionOk="0">
                  <a:moveTo>
                    <a:pt x="113" y="1"/>
                  </a:moveTo>
                  <a:cubicBezTo>
                    <a:pt x="78" y="1"/>
                    <a:pt x="39" y="8"/>
                    <a:pt x="0" y="12"/>
                  </a:cubicBezTo>
                  <a:lnTo>
                    <a:pt x="0" y="1137"/>
                  </a:lnTo>
                  <a:cubicBezTo>
                    <a:pt x="7" y="1379"/>
                    <a:pt x="208" y="1573"/>
                    <a:pt x="454" y="1573"/>
                  </a:cubicBezTo>
                  <a:cubicBezTo>
                    <a:pt x="700" y="1573"/>
                    <a:pt x="900" y="1379"/>
                    <a:pt x="907" y="1137"/>
                  </a:cubicBezTo>
                  <a:lnTo>
                    <a:pt x="907" y="796"/>
                  </a:lnTo>
                  <a:cubicBezTo>
                    <a:pt x="907" y="356"/>
                    <a:pt x="552" y="5"/>
                    <a:pt x="113" y="1"/>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9" name="Google Shape;20439;p141"/>
            <p:cNvSpPr/>
            <p:nvPr/>
          </p:nvSpPr>
          <p:spPr>
            <a:xfrm>
              <a:off x="2736334" y="2147944"/>
              <a:ext cx="17798" cy="17824"/>
            </a:xfrm>
            <a:custGeom>
              <a:avLst/>
              <a:gdLst/>
              <a:ahLst/>
              <a:cxnLst/>
              <a:rect l="l" t="t" r="r" b="b"/>
              <a:pathLst>
                <a:path w="679" h="680" extrusionOk="0">
                  <a:moveTo>
                    <a:pt x="338" y="1"/>
                  </a:moveTo>
                  <a:cubicBezTo>
                    <a:pt x="151" y="1"/>
                    <a:pt x="0" y="152"/>
                    <a:pt x="0" y="338"/>
                  </a:cubicBezTo>
                  <a:cubicBezTo>
                    <a:pt x="0" y="528"/>
                    <a:pt x="151" y="679"/>
                    <a:pt x="338" y="679"/>
                  </a:cubicBezTo>
                  <a:cubicBezTo>
                    <a:pt x="528" y="679"/>
                    <a:pt x="679" y="528"/>
                    <a:pt x="679" y="338"/>
                  </a:cubicBezTo>
                  <a:cubicBezTo>
                    <a:pt x="679" y="152"/>
                    <a:pt x="528" y="1"/>
                    <a:pt x="33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0" name="Google Shape;20440;p141"/>
            <p:cNvSpPr/>
            <p:nvPr/>
          </p:nvSpPr>
          <p:spPr>
            <a:xfrm>
              <a:off x="2654945" y="2211536"/>
              <a:ext cx="26658" cy="29673"/>
            </a:xfrm>
            <a:custGeom>
              <a:avLst/>
              <a:gdLst/>
              <a:ahLst/>
              <a:cxnLst/>
              <a:rect l="l" t="t" r="r" b="b"/>
              <a:pathLst>
                <a:path w="1017" h="1132" extrusionOk="0">
                  <a:moveTo>
                    <a:pt x="338" y="1"/>
                  </a:moveTo>
                  <a:cubicBezTo>
                    <a:pt x="120" y="1"/>
                    <a:pt x="0" y="251"/>
                    <a:pt x="137" y="419"/>
                  </a:cubicBezTo>
                  <a:lnTo>
                    <a:pt x="637" y="1038"/>
                  </a:lnTo>
                  <a:cubicBezTo>
                    <a:pt x="687" y="1100"/>
                    <a:pt x="761" y="1132"/>
                    <a:pt x="836" y="1132"/>
                  </a:cubicBezTo>
                  <a:cubicBezTo>
                    <a:pt x="901" y="1132"/>
                    <a:pt x="967" y="1107"/>
                    <a:pt x="1016" y="1056"/>
                  </a:cubicBezTo>
                  <a:cubicBezTo>
                    <a:pt x="1016" y="1052"/>
                    <a:pt x="1013" y="1052"/>
                    <a:pt x="1013" y="1049"/>
                  </a:cubicBezTo>
                  <a:lnTo>
                    <a:pt x="510" y="57"/>
                  </a:lnTo>
                  <a:cubicBezTo>
                    <a:pt x="503" y="40"/>
                    <a:pt x="496" y="18"/>
                    <a:pt x="489"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1" name="Google Shape;20441;p141"/>
            <p:cNvSpPr/>
            <p:nvPr/>
          </p:nvSpPr>
          <p:spPr>
            <a:xfrm>
              <a:off x="2653084" y="2260868"/>
              <a:ext cx="47497" cy="29227"/>
            </a:xfrm>
            <a:custGeom>
              <a:avLst/>
              <a:gdLst/>
              <a:ahLst/>
              <a:cxnLst/>
              <a:rect l="l" t="t" r="r" b="b"/>
              <a:pathLst>
                <a:path w="1812" h="1115" extrusionOk="0">
                  <a:moveTo>
                    <a:pt x="904" y="0"/>
                  </a:moveTo>
                  <a:lnTo>
                    <a:pt x="1" y="454"/>
                  </a:lnTo>
                  <a:lnTo>
                    <a:pt x="1" y="907"/>
                  </a:lnTo>
                  <a:cubicBezTo>
                    <a:pt x="1" y="974"/>
                    <a:pt x="11" y="1045"/>
                    <a:pt x="25" y="1115"/>
                  </a:cubicBezTo>
                  <a:cubicBezTo>
                    <a:pt x="342" y="1076"/>
                    <a:pt x="644" y="964"/>
                    <a:pt x="904" y="788"/>
                  </a:cubicBezTo>
                  <a:cubicBezTo>
                    <a:pt x="1168" y="964"/>
                    <a:pt x="1471" y="1076"/>
                    <a:pt x="1784" y="1115"/>
                  </a:cubicBezTo>
                  <a:cubicBezTo>
                    <a:pt x="1801" y="1045"/>
                    <a:pt x="1812" y="974"/>
                    <a:pt x="1812" y="907"/>
                  </a:cubicBezTo>
                  <a:lnTo>
                    <a:pt x="1812" y="454"/>
                  </a:lnTo>
                  <a:lnTo>
                    <a:pt x="904" y="0"/>
                  </a:lnTo>
                  <a:close/>
                </a:path>
              </a:pathLst>
            </a:custGeom>
            <a:solidFill>
              <a:srgbClr val="7D97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2" name="Google Shape;20442;p141"/>
            <p:cNvSpPr/>
            <p:nvPr/>
          </p:nvSpPr>
          <p:spPr>
            <a:xfrm>
              <a:off x="2582205" y="2136437"/>
              <a:ext cx="52661" cy="64535"/>
            </a:xfrm>
            <a:custGeom>
              <a:avLst/>
              <a:gdLst/>
              <a:ahLst/>
              <a:cxnLst/>
              <a:rect l="l" t="t" r="r" b="b"/>
              <a:pathLst>
                <a:path w="2009" h="2462" extrusionOk="0">
                  <a:moveTo>
                    <a:pt x="1003" y="0"/>
                  </a:moveTo>
                  <a:cubicBezTo>
                    <a:pt x="451" y="0"/>
                    <a:pt x="1" y="450"/>
                    <a:pt x="1" y="1006"/>
                  </a:cubicBezTo>
                  <a:lnTo>
                    <a:pt x="1" y="1459"/>
                  </a:lnTo>
                  <a:cubicBezTo>
                    <a:pt x="1" y="2011"/>
                    <a:pt x="451" y="2462"/>
                    <a:pt x="1003" y="2462"/>
                  </a:cubicBezTo>
                  <a:cubicBezTo>
                    <a:pt x="1558" y="2462"/>
                    <a:pt x="2009" y="2011"/>
                    <a:pt x="2009" y="1459"/>
                  </a:cubicBezTo>
                  <a:lnTo>
                    <a:pt x="2009" y="1006"/>
                  </a:lnTo>
                  <a:cubicBezTo>
                    <a:pt x="2009" y="855"/>
                    <a:pt x="1977" y="707"/>
                    <a:pt x="1914" y="573"/>
                  </a:cubicBezTo>
                  <a:cubicBezTo>
                    <a:pt x="1872" y="487"/>
                    <a:pt x="1800" y="451"/>
                    <a:pt x="1729" y="451"/>
                  </a:cubicBezTo>
                  <a:cubicBezTo>
                    <a:pt x="1590" y="451"/>
                    <a:pt x="1451" y="587"/>
                    <a:pt x="1530" y="756"/>
                  </a:cubicBezTo>
                  <a:cubicBezTo>
                    <a:pt x="1569" y="833"/>
                    <a:pt x="1587" y="918"/>
                    <a:pt x="1587" y="1006"/>
                  </a:cubicBezTo>
                  <a:lnTo>
                    <a:pt x="1587" y="1459"/>
                  </a:lnTo>
                  <a:cubicBezTo>
                    <a:pt x="1587" y="1779"/>
                    <a:pt x="1326" y="2040"/>
                    <a:pt x="1003" y="2040"/>
                  </a:cubicBezTo>
                  <a:cubicBezTo>
                    <a:pt x="683" y="2040"/>
                    <a:pt x="423" y="1779"/>
                    <a:pt x="423" y="1459"/>
                  </a:cubicBezTo>
                  <a:lnTo>
                    <a:pt x="423" y="1006"/>
                  </a:lnTo>
                  <a:cubicBezTo>
                    <a:pt x="423" y="682"/>
                    <a:pt x="683" y="422"/>
                    <a:pt x="1003" y="422"/>
                  </a:cubicBezTo>
                  <a:cubicBezTo>
                    <a:pt x="1122" y="422"/>
                    <a:pt x="1214" y="327"/>
                    <a:pt x="1214" y="211"/>
                  </a:cubicBezTo>
                  <a:cubicBezTo>
                    <a:pt x="1214" y="95"/>
                    <a:pt x="1122" y="0"/>
                    <a:pt x="10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3" name="Google Shape;20443;p141"/>
            <p:cNvSpPr/>
            <p:nvPr/>
          </p:nvSpPr>
          <p:spPr>
            <a:xfrm>
              <a:off x="2718903" y="2136437"/>
              <a:ext cx="52661" cy="64535"/>
            </a:xfrm>
            <a:custGeom>
              <a:avLst/>
              <a:gdLst/>
              <a:ahLst/>
              <a:cxnLst/>
              <a:rect l="l" t="t" r="r" b="b"/>
              <a:pathLst>
                <a:path w="2009" h="2462" extrusionOk="0">
                  <a:moveTo>
                    <a:pt x="1003" y="0"/>
                  </a:moveTo>
                  <a:cubicBezTo>
                    <a:pt x="451" y="0"/>
                    <a:pt x="1" y="450"/>
                    <a:pt x="1" y="1006"/>
                  </a:cubicBezTo>
                  <a:lnTo>
                    <a:pt x="1" y="1459"/>
                  </a:lnTo>
                  <a:cubicBezTo>
                    <a:pt x="1" y="2011"/>
                    <a:pt x="451" y="2462"/>
                    <a:pt x="1003" y="2462"/>
                  </a:cubicBezTo>
                  <a:cubicBezTo>
                    <a:pt x="1558" y="2462"/>
                    <a:pt x="2008" y="2011"/>
                    <a:pt x="2008" y="1459"/>
                  </a:cubicBezTo>
                  <a:lnTo>
                    <a:pt x="2008" y="1006"/>
                  </a:lnTo>
                  <a:cubicBezTo>
                    <a:pt x="2008" y="855"/>
                    <a:pt x="1977" y="707"/>
                    <a:pt x="1913" y="573"/>
                  </a:cubicBezTo>
                  <a:cubicBezTo>
                    <a:pt x="1872" y="487"/>
                    <a:pt x="1800" y="451"/>
                    <a:pt x="1728" y="451"/>
                  </a:cubicBezTo>
                  <a:cubicBezTo>
                    <a:pt x="1590" y="451"/>
                    <a:pt x="1451" y="587"/>
                    <a:pt x="1530" y="756"/>
                  </a:cubicBezTo>
                  <a:cubicBezTo>
                    <a:pt x="1569" y="833"/>
                    <a:pt x="1586" y="918"/>
                    <a:pt x="1586" y="1006"/>
                  </a:cubicBezTo>
                  <a:lnTo>
                    <a:pt x="1586" y="1459"/>
                  </a:lnTo>
                  <a:cubicBezTo>
                    <a:pt x="1586" y="1779"/>
                    <a:pt x="1326" y="2040"/>
                    <a:pt x="1003" y="2040"/>
                  </a:cubicBezTo>
                  <a:cubicBezTo>
                    <a:pt x="683" y="2040"/>
                    <a:pt x="422" y="1779"/>
                    <a:pt x="422" y="1459"/>
                  </a:cubicBezTo>
                  <a:lnTo>
                    <a:pt x="422" y="1006"/>
                  </a:lnTo>
                  <a:cubicBezTo>
                    <a:pt x="422" y="682"/>
                    <a:pt x="683" y="422"/>
                    <a:pt x="1003" y="422"/>
                  </a:cubicBezTo>
                  <a:cubicBezTo>
                    <a:pt x="1122" y="422"/>
                    <a:pt x="1214" y="327"/>
                    <a:pt x="1214" y="211"/>
                  </a:cubicBezTo>
                  <a:cubicBezTo>
                    <a:pt x="1214" y="95"/>
                    <a:pt x="1122" y="0"/>
                    <a:pt x="10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4" name="Google Shape;20444;p141"/>
            <p:cNvSpPr/>
            <p:nvPr/>
          </p:nvSpPr>
          <p:spPr>
            <a:xfrm>
              <a:off x="2615206" y="2257827"/>
              <a:ext cx="123068" cy="56147"/>
            </a:xfrm>
            <a:custGeom>
              <a:avLst/>
              <a:gdLst/>
              <a:ahLst/>
              <a:cxnLst/>
              <a:rect l="l" t="t" r="r" b="b"/>
              <a:pathLst>
                <a:path w="4695" h="2142" extrusionOk="0">
                  <a:moveTo>
                    <a:pt x="2564" y="485"/>
                  </a:moveTo>
                  <a:cubicBezTo>
                    <a:pt x="2578" y="492"/>
                    <a:pt x="2589" y="499"/>
                    <a:pt x="2603" y="507"/>
                  </a:cubicBezTo>
                  <a:cubicBezTo>
                    <a:pt x="2740" y="601"/>
                    <a:pt x="2888" y="672"/>
                    <a:pt x="3049" y="718"/>
                  </a:cubicBezTo>
                  <a:lnTo>
                    <a:pt x="3049" y="1023"/>
                  </a:lnTo>
                  <a:cubicBezTo>
                    <a:pt x="3049" y="1407"/>
                    <a:pt x="2736" y="1716"/>
                    <a:pt x="2353" y="1716"/>
                  </a:cubicBezTo>
                  <a:cubicBezTo>
                    <a:pt x="1970" y="1716"/>
                    <a:pt x="1657" y="1407"/>
                    <a:pt x="1657" y="1023"/>
                  </a:cubicBezTo>
                  <a:lnTo>
                    <a:pt x="1657" y="718"/>
                  </a:lnTo>
                  <a:cubicBezTo>
                    <a:pt x="1815" y="672"/>
                    <a:pt x="1966" y="601"/>
                    <a:pt x="2103" y="507"/>
                  </a:cubicBezTo>
                  <a:cubicBezTo>
                    <a:pt x="2117" y="499"/>
                    <a:pt x="2128" y="492"/>
                    <a:pt x="2142" y="485"/>
                  </a:cubicBezTo>
                  <a:lnTo>
                    <a:pt x="2142" y="795"/>
                  </a:lnTo>
                  <a:cubicBezTo>
                    <a:pt x="2142" y="911"/>
                    <a:pt x="2237" y="1006"/>
                    <a:pt x="2353" y="1006"/>
                  </a:cubicBezTo>
                  <a:cubicBezTo>
                    <a:pt x="2469" y="1006"/>
                    <a:pt x="2564" y="911"/>
                    <a:pt x="2564" y="795"/>
                  </a:cubicBezTo>
                  <a:lnTo>
                    <a:pt x="2564" y="485"/>
                  </a:lnTo>
                  <a:close/>
                  <a:moveTo>
                    <a:pt x="309" y="1"/>
                  </a:moveTo>
                  <a:cubicBezTo>
                    <a:pt x="139" y="1"/>
                    <a:pt x="0" y="231"/>
                    <a:pt x="173" y="376"/>
                  </a:cubicBezTo>
                  <a:cubicBezTo>
                    <a:pt x="461" y="637"/>
                    <a:pt x="834" y="781"/>
                    <a:pt x="1221" y="781"/>
                  </a:cubicBezTo>
                  <a:lnTo>
                    <a:pt x="1235" y="781"/>
                  </a:lnTo>
                  <a:lnTo>
                    <a:pt x="1235" y="1023"/>
                  </a:lnTo>
                  <a:cubicBezTo>
                    <a:pt x="1235" y="1639"/>
                    <a:pt x="1738" y="2142"/>
                    <a:pt x="2353" y="2142"/>
                  </a:cubicBezTo>
                  <a:cubicBezTo>
                    <a:pt x="2972" y="2142"/>
                    <a:pt x="3475" y="1639"/>
                    <a:pt x="3475" y="1023"/>
                  </a:cubicBezTo>
                  <a:lnTo>
                    <a:pt x="3475" y="781"/>
                  </a:lnTo>
                  <a:lnTo>
                    <a:pt x="3489" y="781"/>
                  </a:lnTo>
                  <a:cubicBezTo>
                    <a:pt x="3876" y="781"/>
                    <a:pt x="4248" y="637"/>
                    <a:pt x="4537" y="376"/>
                  </a:cubicBezTo>
                  <a:cubicBezTo>
                    <a:pt x="4694" y="227"/>
                    <a:pt x="4559" y="9"/>
                    <a:pt x="4393" y="9"/>
                  </a:cubicBezTo>
                  <a:cubicBezTo>
                    <a:pt x="4347" y="9"/>
                    <a:pt x="4300" y="25"/>
                    <a:pt x="4255" y="63"/>
                  </a:cubicBezTo>
                  <a:cubicBezTo>
                    <a:pt x="4038" y="257"/>
                    <a:pt x="3763" y="356"/>
                    <a:pt x="3487" y="356"/>
                  </a:cubicBezTo>
                  <a:cubicBezTo>
                    <a:pt x="3263" y="356"/>
                    <a:pt x="3037" y="291"/>
                    <a:pt x="2842" y="158"/>
                  </a:cubicBezTo>
                  <a:cubicBezTo>
                    <a:pt x="2694" y="58"/>
                    <a:pt x="2524" y="8"/>
                    <a:pt x="2353" y="8"/>
                  </a:cubicBezTo>
                  <a:cubicBezTo>
                    <a:pt x="2183" y="8"/>
                    <a:pt x="2014" y="58"/>
                    <a:pt x="1868" y="158"/>
                  </a:cubicBezTo>
                  <a:cubicBezTo>
                    <a:pt x="1672" y="291"/>
                    <a:pt x="1447" y="356"/>
                    <a:pt x="1222" y="356"/>
                  </a:cubicBezTo>
                  <a:cubicBezTo>
                    <a:pt x="946" y="356"/>
                    <a:pt x="671" y="257"/>
                    <a:pt x="454" y="63"/>
                  </a:cubicBezTo>
                  <a:cubicBezTo>
                    <a:pt x="408" y="19"/>
                    <a:pt x="357" y="1"/>
                    <a:pt x="3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5" name="Google Shape;20445;p141"/>
            <p:cNvSpPr/>
            <p:nvPr/>
          </p:nvSpPr>
          <p:spPr>
            <a:xfrm>
              <a:off x="2647658" y="2206005"/>
              <a:ext cx="58375" cy="40813"/>
            </a:xfrm>
            <a:custGeom>
              <a:avLst/>
              <a:gdLst/>
              <a:ahLst/>
              <a:cxnLst/>
              <a:rect l="l" t="t" r="r" b="b"/>
              <a:pathLst>
                <a:path w="2227" h="1557" extrusionOk="0">
                  <a:moveTo>
                    <a:pt x="1622" y="423"/>
                  </a:moveTo>
                  <a:cubicBezTo>
                    <a:pt x="1658" y="423"/>
                    <a:pt x="1680" y="470"/>
                    <a:pt x="1653" y="497"/>
                  </a:cubicBezTo>
                  <a:lnTo>
                    <a:pt x="1154" y="1116"/>
                  </a:lnTo>
                  <a:cubicBezTo>
                    <a:pt x="1145" y="1128"/>
                    <a:pt x="1131" y="1134"/>
                    <a:pt x="1117" y="1134"/>
                  </a:cubicBezTo>
                  <a:cubicBezTo>
                    <a:pt x="1103" y="1134"/>
                    <a:pt x="1089" y="1128"/>
                    <a:pt x="1080" y="1116"/>
                  </a:cubicBezTo>
                  <a:lnTo>
                    <a:pt x="581" y="497"/>
                  </a:lnTo>
                  <a:cubicBezTo>
                    <a:pt x="566" y="483"/>
                    <a:pt x="566" y="465"/>
                    <a:pt x="573" y="451"/>
                  </a:cubicBezTo>
                  <a:lnTo>
                    <a:pt x="573" y="448"/>
                  </a:lnTo>
                  <a:cubicBezTo>
                    <a:pt x="581" y="433"/>
                    <a:pt x="598" y="423"/>
                    <a:pt x="616" y="423"/>
                  </a:cubicBezTo>
                  <a:lnTo>
                    <a:pt x="1618" y="423"/>
                  </a:lnTo>
                  <a:cubicBezTo>
                    <a:pt x="1619" y="423"/>
                    <a:pt x="1620" y="423"/>
                    <a:pt x="1622" y="423"/>
                  </a:cubicBezTo>
                  <a:close/>
                  <a:moveTo>
                    <a:pt x="616" y="1"/>
                  </a:moveTo>
                  <a:cubicBezTo>
                    <a:pt x="218" y="1"/>
                    <a:pt x="0" y="458"/>
                    <a:pt x="250" y="764"/>
                  </a:cubicBezTo>
                  <a:lnTo>
                    <a:pt x="749" y="1383"/>
                  </a:lnTo>
                  <a:cubicBezTo>
                    <a:pt x="844" y="1499"/>
                    <a:pt x="980" y="1557"/>
                    <a:pt x="1115" y="1557"/>
                  </a:cubicBezTo>
                  <a:cubicBezTo>
                    <a:pt x="1250" y="1557"/>
                    <a:pt x="1386" y="1499"/>
                    <a:pt x="1481" y="1383"/>
                  </a:cubicBezTo>
                  <a:lnTo>
                    <a:pt x="1980" y="764"/>
                  </a:lnTo>
                  <a:cubicBezTo>
                    <a:pt x="2226" y="458"/>
                    <a:pt x="2008" y="1"/>
                    <a:pt x="16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6" name="Google Shape;20446;p141"/>
            <p:cNvSpPr/>
            <p:nvPr/>
          </p:nvSpPr>
          <p:spPr>
            <a:xfrm>
              <a:off x="2496516" y="1959319"/>
              <a:ext cx="358823" cy="378430"/>
            </a:xfrm>
            <a:custGeom>
              <a:avLst/>
              <a:gdLst/>
              <a:ahLst/>
              <a:cxnLst/>
              <a:rect l="l" t="t" r="r" b="b"/>
              <a:pathLst>
                <a:path w="13689" h="14437" extrusionOk="0">
                  <a:moveTo>
                    <a:pt x="1441" y="423"/>
                  </a:moveTo>
                  <a:cubicBezTo>
                    <a:pt x="1495" y="423"/>
                    <a:pt x="1548" y="442"/>
                    <a:pt x="1592" y="480"/>
                  </a:cubicBezTo>
                  <a:lnTo>
                    <a:pt x="4152" y="2558"/>
                  </a:lnTo>
                  <a:cubicBezTo>
                    <a:pt x="3850" y="2688"/>
                    <a:pt x="3558" y="2840"/>
                    <a:pt x="3280" y="3016"/>
                  </a:cubicBezTo>
                  <a:lnTo>
                    <a:pt x="1198" y="663"/>
                  </a:lnTo>
                  <a:cubicBezTo>
                    <a:pt x="1198" y="572"/>
                    <a:pt x="1251" y="487"/>
                    <a:pt x="1336" y="449"/>
                  </a:cubicBezTo>
                  <a:cubicBezTo>
                    <a:pt x="1369" y="432"/>
                    <a:pt x="1405" y="423"/>
                    <a:pt x="1441" y="423"/>
                  </a:cubicBezTo>
                  <a:close/>
                  <a:moveTo>
                    <a:pt x="1198" y="1303"/>
                  </a:moveTo>
                  <a:lnTo>
                    <a:pt x="2929" y="3251"/>
                  </a:lnTo>
                  <a:cubicBezTo>
                    <a:pt x="2689" y="3423"/>
                    <a:pt x="2461" y="3610"/>
                    <a:pt x="2246" y="3814"/>
                  </a:cubicBezTo>
                  <a:cubicBezTo>
                    <a:pt x="1842" y="4197"/>
                    <a:pt x="1487" y="4630"/>
                    <a:pt x="1198" y="5104"/>
                  </a:cubicBezTo>
                  <a:lnTo>
                    <a:pt x="1198" y="1303"/>
                  </a:lnTo>
                  <a:close/>
                  <a:moveTo>
                    <a:pt x="12324" y="424"/>
                  </a:moveTo>
                  <a:cubicBezTo>
                    <a:pt x="12448" y="424"/>
                    <a:pt x="12564" y="520"/>
                    <a:pt x="12564" y="663"/>
                  </a:cubicBezTo>
                  <a:lnTo>
                    <a:pt x="12156" y="1124"/>
                  </a:lnTo>
                  <a:cubicBezTo>
                    <a:pt x="12016" y="1282"/>
                    <a:pt x="12159" y="1480"/>
                    <a:pt x="12318" y="1480"/>
                  </a:cubicBezTo>
                  <a:cubicBezTo>
                    <a:pt x="12371" y="1480"/>
                    <a:pt x="12426" y="1458"/>
                    <a:pt x="12472" y="1405"/>
                  </a:cubicBezTo>
                  <a:lnTo>
                    <a:pt x="12564" y="1303"/>
                  </a:lnTo>
                  <a:lnTo>
                    <a:pt x="12564" y="5104"/>
                  </a:lnTo>
                  <a:cubicBezTo>
                    <a:pt x="12275" y="4630"/>
                    <a:pt x="11920" y="4197"/>
                    <a:pt x="11516" y="3814"/>
                  </a:cubicBezTo>
                  <a:cubicBezTo>
                    <a:pt x="11301" y="3610"/>
                    <a:pt x="11073" y="3423"/>
                    <a:pt x="10834" y="3251"/>
                  </a:cubicBezTo>
                  <a:lnTo>
                    <a:pt x="11871" y="2080"/>
                  </a:lnTo>
                  <a:cubicBezTo>
                    <a:pt x="12013" y="1922"/>
                    <a:pt x="11871" y="1724"/>
                    <a:pt x="11711" y="1724"/>
                  </a:cubicBezTo>
                  <a:cubicBezTo>
                    <a:pt x="11657" y="1724"/>
                    <a:pt x="11602" y="1746"/>
                    <a:pt x="11554" y="1799"/>
                  </a:cubicBezTo>
                  <a:lnTo>
                    <a:pt x="10478" y="3012"/>
                  </a:lnTo>
                  <a:cubicBezTo>
                    <a:pt x="10201" y="2840"/>
                    <a:pt x="9912" y="2685"/>
                    <a:pt x="9610" y="2555"/>
                  </a:cubicBezTo>
                  <a:lnTo>
                    <a:pt x="12170" y="480"/>
                  </a:lnTo>
                  <a:cubicBezTo>
                    <a:pt x="12217" y="441"/>
                    <a:pt x="12271" y="424"/>
                    <a:pt x="12324" y="424"/>
                  </a:cubicBezTo>
                  <a:close/>
                  <a:moveTo>
                    <a:pt x="6877" y="2418"/>
                  </a:moveTo>
                  <a:cubicBezTo>
                    <a:pt x="10260" y="2418"/>
                    <a:pt x="13014" y="5020"/>
                    <a:pt x="13014" y="8216"/>
                  </a:cubicBezTo>
                  <a:cubicBezTo>
                    <a:pt x="13014" y="8828"/>
                    <a:pt x="12912" y="9433"/>
                    <a:pt x="12711" y="10010"/>
                  </a:cubicBezTo>
                  <a:cubicBezTo>
                    <a:pt x="11854" y="9891"/>
                    <a:pt x="10879" y="9869"/>
                    <a:pt x="10295" y="9869"/>
                  </a:cubicBezTo>
                  <a:cubicBezTo>
                    <a:pt x="9998" y="9869"/>
                    <a:pt x="9802" y="9875"/>
                    <a:pt x="9775" y="9876"/>
                  </a:cubicBezTo>
                  <a:cubicBezTo>
                    <a:pt x="9496" y="9883"/>
                    <a:pt x="9508" y="10298"/>
                    <a:pt x="9782" y="10298"/>
                  </a:cubicBezTo>
                  <a:cubicBezTo>
                    <a:pt x="9784" y="10298"/>
                    <a:pt x="9787" y="10298"/>
                    <a:pt x="9789" y="10298"/>
                  </a:cubicBezTo>
                  <a:cubicBezTo>
                    <a:pt x="9795" y="10298"/>
                    <a:pt x="9976" y="10293"/>
                    <a:pt x="10260" y="10293"/>
                  </a:cubicBezTo>
                  <a:cubicBezTo>
                    <a:pt x="10806" y="10293"/>
                    <a:pt x="11735" y="10311"/>
                    <a:pt x="12553" y="10418"/>
                  </a:cubicBezTo>
                  <a:cubicBezTo>
                    <a:pt x="12419" y="10731"/>
                    <a:pt x="12254" y="11033"/>
                    <a:pt x="12061" y="11318"/>
                  </a:cubicBezTo>
                  <a:cubicBezTo>
                    <a:pt x="10816" y="10857"/>
                    <a:pt x="9511" y="10600"/>
                    <a:pt x="9445" y="10586"/>
                  </a:cubicBezTo>
                  <a:cubicBezTo>
                    <a:pt x="9426" y="10583"/>
                    <a:pt x="9409" y="10581"/>
                    <a:pt x="9392" y="10581"/>
                  </a:cubicBezTo>
                  <a:cubicBezTo>
                    <a:pt x="9154" y="10581"/>
                    <a:pt x="9097" y="10955"/>
                    <a:pt x="9364" y="11001"/>
                  </a:cubicBezTo>
                  <a:cubicBezTo>
                    <a:pt x="10190" y="11174"/>
                    <a:pt x="11006" y="11399"/>
                    <a:pt x="11801" y="11677"/>
                  </a:cubicBezTo>
                  <a:cubicBezTo>
                    <a:pt x="10682" y="13094"/>
                    <a:pt x="8892" y="14011"/>
                    <a:pt x="6877" y="14011"/>
                  </a:cubicBezTo>
                  <a:cubicBezTo>
                    <a:pt x="4866" y="14011"/>
                    <a:pt x="3076" y="13094"/>
                    <a:pt x="1954" y="11677"/>
                  </a:cubicBezTo>
                  <a:cubicBezTo>
                    <a:pt x="2753" y="11399"/>
                    <a:pt x="3569" y="11174"/>
                    <a:pt x="4395" y="11001"/>
                  </a:cubicBezTo>
                  <a:cubicBezTo>
                    <a:pt x="4651" y="10948"/>
                    <a:pt x="4592" y="10583"/>
                    <a:pt x="4356" y="10583"/>
                  </a:cubicBezTo>
                  <a:cubicBezTo>
                    <a:pt x="4342" y="10583"/>
                    <a:pt x="4328" y="10584"/>
                    <a:pt x="4314" y="10586"/>
                  </a:cubicBezTo>
                  <a:cubicBezTo>
                    <a:pt x="4244" y="10600"/>
                    <a:pt x="2943" y="10857"/>
                    <a:pt x="1694" y="11318"/>
                  </a:cubicBezTo>
                  <a:cubicBezTo>
                    <a:pt x="1504" y="11033"/>
                    <a:pt x="1339" y="10731"/>
                    <a:pt x="1198" y="10418"/>
                  </a:cubicBezTo>
                  <a:cubicBezTo>
                    <a:pt x="2019" y="10311"/>
                    <a:pt x="2948" y="10293"/>
                    <a:pt x="3494" y="10293"/>
                  </a:cubicBezTo>
                  <a:cubicBezTo>
                    <a:pt x="3779" y="10293"/>
                    <a:pt x="3960" y="10298"/>
                    <a:pt x="3966" y="10298"/>
                  </a:cubicBezTo>
                  <a:cubicBezTo>
                    <a:pt x="3968" y="10298"/>
                    <a:pt x="3970" y="10298"/>
                    <a:pt x="3972" y="10298"/>
                  </a:cubicBezTo>
                  <a:cubicBezTo>
                    <a:pt x="4086" y="10298"/>
                    <a:pt x="4180" y="10208"/>
                    <a:pt x="4184" y="10094"/>
                  </a:cubicBezTo>
                  <a:cubicBezTo>
                    <a:pt x="4187" y="9975"/>
                    <a:pt x="4096" y="9880"/>
                    <a:pt x="3980" y="9876"/>
                  </a:cubicBezTo>
                  <a:cubicBezTo>
                    <a:pt x="3953" y="9875"/>
                    <a:pt x="3757" y="9869"/>
                    <a:pt x="3460" y="9869"/>
                  </a:cubicBezTo>
                  <a:cubicBezTo>
                    <a:pt x="2876" y="9869"/>
                    <a:pt x="1900" y="9891"/>
                    <a:pt x="1040" y="10010"/>
                  </a:cubicBezTo>
                  <a:cubicBezTo>
                    <a:pt x="843" y="9433"/>
                    <a:pt x="741" y="8828"/>
                    <a:pt x="741" y="8216"/>
                  </a:cubicBezTo>
                  <a:cubicBezTo>
                    <a:pt x="741" y="5020"/>
                    <a:pt x="3495" y="2418"/>
                    <a:pt x="6877" y="2418"/>
                  </a:cubicBezTo>
                  <a:close/>
                  <a:moveTo>
                    <a:pt x="1442" y="0"/>
                  </a:moveTo>
                  <a:cubicBezTo>
                    <a:pt x="1098" y="0"/>
                    <a:pt x="773" y="271"/>
                    <a:pt x="773" y="667"/>
                  </a:cubicBezTo>
                  <a:lnTo>
                    <a:pt x="773" y="5934"/>
                  </a:lnTo>
                  <a:cubicBezTo>
                    <a:pt x="228" y="7253"/>
                    <a:pt x="172" y="8726"/>
                    <a:pt x="618" y="10080"/>
                  </a:cubicBezTo>
                  <a:cubicBezTo>
                    <a:pt x="492" y="10105"/>
                    <a:pt x="365" y="10133"/>
                    <a:pt x="249" y="10164"/>
                  </a:cubicBezTo>
                  <a:cubicBezTo>
                    <a:pt x="1" y="10232"/>
                    <a:pt x="72" y="10581"/>
                    <a:pt x="294" y="10581"/>
                  </a:cubicBezTo>
                  <a:cubicBezTo>
                    <a:pt x="314" y="10581"/>
                    <a:pt x="336" y="10578"/>
                    <a:pt x="358" y="10572"/>
                  </a:cubicBezTo>
                  <a:cubicBezTo>
                    <a:pt x="488" y="10537"/>
                    <a:pt x="622" y="10509"/>
                    <a:pt x="769" y="10484"/>
                  </a:cubicBezTo>
                  <a:cubicBezTo>
                    <a:pt x="910" y="10829"/>
                    <a:pt x="1086" y="11163"/>
                    <a:pt x="1293" y="11476"/>
                  </a:cubicBezTo>
                  <a:cubicBezTo>
                    <a:pt x="1072" y="11567"/>
                    <a:pt x="861" y="11666"/>
                    <a:pt x="660" y="11768"/>
                  </a:cubicBezTo>
                  <a:cubicBezTo>
                    <a:pt x="447" y="11879"/>
                    <a:pt x="558" y="12171"/>
                    <a:pt x="753" y="12171"/>
                  </a:cubicBezTo>
                  <a:cubicBezTo>
                    <a:pt x="786" y="12171"/>
                    <a:pt x="821" y="12163"/>
                    <a:pt x="857" y="12144"/>
                  </a:cubicBezTo>
                  <a:cubicBezTo>
                    <a:pt x="1068" y="12032"/>
                    <a:pt x="1300" y="11930"/>
                    <a:pt x="1543" y="11831"/>
                  </a:cubicBezTo>
                  <a:cubicBezTo>
                    <a:pt x="1754" y="12113"/>
                    <a:pt x="1990" y="12376"/>
                    <a:pt x="2246" y="12619"/>
                  </a:cubicBezTo>
                  <a:cubicBezTo>
                    <a:pt x="3484" y="13790"/>
                    <a:pt x="5130" y="14437"/>
                    <a:pt x="6881" y="14437"/>
                  </a:cubicBezTo>
                  <a:cubicBezTo>
                    <a:pt x="8629" y="14437"/>
                    <a:pt x="10274" y="13790"/>
                    <a:pt x="11516" y="12619"/>
                  </a:cubicBezTo>
                  <a:cubicBezTo>
                    <a:pt x="11769" y="12376"/>
                    <a:pt x="12004" y="12113"/>
                    <a:pt x="12219" y="11831"/>
                  </a:cubicBezTo>
                  <a:cubicBezTo>
                    <a:pt x="12458" y="11930"/>
                    <a:pt x="12690" y="12032"/>
                    <a:pt x="12905" y="12144"/>
                  </a:cubicBezTo>
                  <a:cubicBezTo>
                    <a:pt x="12941" y="12163"/>
                    <a:pt x="12975" y="12171"/>
                    <a:pt x="13008" y="12171"/>
                  </a:cubicBezTo>
                  <a:cubicBezTo>
                    <a:pt x="13201" y="12171"/>
                    <a:pt x="13312" y="11879"/>
                    <a:pt x="13098" y="11768"/>
                  </a:cubicBezTo>
                  <a:cubicBezTo>
                    <a:pt x="12898" y="11666"/>
                    <a:pt x="12687" y="11567"/>
                    <a:pt x="12469" y="11476"/>
                  </a:cubicBezTo>
                  <a:cubicBezTo>
                    <a:pt x="12673" y="11163"/>
                    <a:pt x="12848" y="10829"/>
                    <a:pt x="12993" y="10484"/>
                  </a:cubicBezTo>
                  <a:cubicBezTo>
                    <a:pt x="13137" y="10509"/>
                    <a:pt x="13274" y="10541"/>
                    <a:pt x="13401" y="10572"/>
                  </a:cubicBezTo>
                  <a:cubicBezTo>
                    <a:pt x="13419" y="10578"/>
                    <a:pt x="13438" y="10580"/>
                    <a:pt x="13457" y="10580"/>
                  </a:cubicBezTo>
                  <a:cubicBezTo>
                    <a:pt x="13550" y="10580"/>
                    <a:pt x="13634" y="10518"/>
                    <a:pt x="13657" y="10425"/>
                  </a:cubicBezTo>
                  <a:cubicBezTo>
                    <a:pt x="13689" y="10312"/>
                    <a:pt x="13622" y="10196"/>
                    <a:pt x="13510" y="10164"/>
                  </a:cubicBezTo>
                  <a:cubicBezTo>
                    <a:pt x="13393" y="10133"/>
                    <a:pt x="13270" y="10105"/>
                    <a:pt x="13140" y="10080"/>
                  </a:cubicBezTo>
                  <a:cubicBezTo>
                    <a:pt x="13587" y="8726"/>
                    <a:pt x="13534" y="7253"/>
                    <a:pt x="12986" y="5934"/>
                  </a:cubicBezTo>
                  <a:lnTo>
                    <a:pt x="12986" y="667"/>
                  </a:lnTo>
                  <a:cubicBezTo>
                    <a:pt x="12986" y="271"/>
                    <a:pt x="12662" y="0"/>
                    <a:pt x="12318" y="0"/>
                  </a:cubicBezTo>
                  <a:cubicBezTo>
                    <a:pt x="12176" y="0"/>
                    <a:pt x="12030" y="47"/>
                    <a:pt x="11903" y="150"/>
                  </a:cubicBezTo>
                  <a:lnTo>
                    <a:pt x="9160" y="2379"/>
                  </a:lnTo>
                  <a:cubicBezTo>
                    <a:pt x="8421" y="2124"/>
                    <a:pt x="7651" y="1997"/>
                    <a:pt x="6881" y="1997"/>
                  </a:cubicBezTo>
                  <a:cubicBezTo>
                    <a:pt x="6111" y="1997"/>
                    <a:pt x="5341" y="2124"/>
                    <a:pt x="4602" y="2379"/>
                  </a:cubicBezTo>
                  <a:lnTo>
                    <a:pt x="1856" y="150"/>
                  </a:lnTo>
                  <a:cubicBezTo>
                    <a:pt x="1729" y="47"/>
                    <a:pt x="1584"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447" name="Google Shape;20447;p141"/>
          <p:cNvGrpSpPr/>
          <p:nvPr/>
        </p:nvGrpSpPr>
        <p:grpSpPr>
          <a:xfrm>
            <a:off x="4413174" y="3500641"/>
            <a:ext cx="336726" cy="360972"/>
            <a:chOff x="4413174" y="3348241"/>
            <a:chExt cx="336726" cy="360972"/>
          </a:xfrm>
        </p:grpSpPr>
        <p:sp>
          <p:nvSpPr>
            <p:cNvPr id="20448" name="Google Shape;20448;p141"/>
            <p:cNvSpPr/>
            <p:nvPr/>
          </p:nvSpPr>
          <p:spPr>
            <a:xfrm>
              <a:off x="4466255" y="3534245"/>
              <a:ext cx="233789" cy="169542"/>
            </a:xfrm>
            <a:custGeom>
              <a:avLst/>
              <a:gdLst/>
              <a:ahLst/>
              <a:cxnLst/>
              <a:rect l="l" t="t" r="r" b="b"/>
              <a:pathLst>
                <a:path w="8919" h="6468" extrusionOk="0">
                  <a:moveTo>
                    <a:pt x="1" y="1"/>
                  </a:moveTo>
                  <a:lnTo>
                    <a:pt x="4175" y="3450"/>
                  </a:lnTo>
                  <a:lnTo>
                    <a:pt x="3746" y="6468"/>
                  </a:lnTo>
                  <a:lnTo>
                    <a:pt x="5040" y="6468"/>
                  </a:lnTo>
                  <a:lnTo>
                    <a:pt x="4607" y="3450"/>
                  </a:lnTo>
                  <a:lnTo>
                    <a:pt x="8919" y="1"/>
                  </a:lnTo>
                  <a:close/>
                </a:path>
              </a:pathLst>
            </a:custGeom>
            <a:solidFill>
              <a:srgbClr val="BED0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9" name="Google Shape;20449;p141"/>
            <p:cNvSpPr/>
            <p:nvPr/>
          </p:nvSpPr>
          <p:spPr>
            <a:xfrm>
              <a:off x="4570869" y="3630287"/>
              <a:ext cx="21049" cy="28336"/>
            </a:xfrm>
            <a:custGeom>
              <a:avLst/>
              <a:gdLst/>
              <a:ahLst/>
              <a:cxnLst/>
              <a:rect l="l" t="t" r="r" b="b"/>
              <a:pathLst>
                <a:path w="803" h="1081" extrusionOk="0">
                  <a:moveTo>
                    <a:pt x="156" y="1"/>
                  </a:moveTo>
                  <a:lnTo>
                    <a:pt x="1" y="1080"/>
                  </a:lnTo>
                  <a:lnTo>
                    <a:pt x="803" y="1080"/>
                  </a:lnTo>
                  <a:lnTo>
                    <a:pt x="648" y="1"/>
                  </a:lnTo>
                  <a:close/>
                </a:path>
              </a:pathLst>
            </a:custGeom>
            <a:solidFill>
              <a:srgbClr val="7D97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0" name="Google Shape;20450;p141"/>
            <p:cNvSpPr/>
            <p:nvPr/>
          </p:nvSpPr>
          <p:spPr>
            <a:xfrm>
              <a:off x="4581380" y="3595818"/>
              <a:ext cx="137642" cy="40184"/>
            </a:xfrm>
            <a:custGeom>
              <a:avLst/>
              <a:gdLst/>
              <a:ahLst/>
              <a:cxnLst/>
              <a:rect l="l" t="t" r="r" b="b"/>
              <a:pathLst>
                <a:path w="5251" h="1533" extrusionOk="0">
                  <a:moveTo>
                    <a:pt x="3902" y="0"/>
                  </a:moveTo>
                  <a:cubicBezTo>
                    <a:pt x="3679" y="0"/>
                    <a:pt x="3456" y="9"/>
                    <a:pt x="3232" y="25"/>
                  </a:cubicBezTo>
                  <a:lnTo>
                    <a:pt x="1" y="1105"/>
                  </a:lnTo>
                  <a:lnTo>
                    <a:pt x="1" y="1323"/>
                  </a:lnTo>
                  <a:cubicBezTo>
                    <a:pt x="603" y="1471"/>
                    <a:pt x="1159" y="1532"/>
                    <a:pt x="1665" y="1532"/>
                  </a:cubicBezTo>
                  <a:cubicBezTo>
                    <a:pt x="3480" y="1532"/>
                    <a:pt x="4664" y="745"/>
                    <a:pt x="5145" y="349"/>
                  </a:cubicBezTo>
                  <a:cubicBezTo>
                    <a:pt x="5251" y="261"/>
                    <a:pt x="5198" y="89"/>
                    <a:pt x="5065" y="75"/>
                  </a:cubicBezTo>
                  <a:cubicBezTo>
                    <a:pt x="4678" y="25"/>
                    <a:pt x="4290" y="0"/>
                    <a:pt x="3902" y="0"/>
                  </a:cubicBez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1" name="Google Shape;20451;p141"/>
            <p:cNvSpPr/>
            <p:nvPr/>
          </p:nvSpPr>
          <p:spPr>
            <a:xfrm>
              <a:off x="4581301" y="3536080"/>
              <a:ext cx="155152" cy="88624"/>
            </a:xfrm>
            <a:custGeom>
              <a:avLst/>
              <a:gdLst/>
              <a:ahLst/>
              <a:cxnLst/>
              <a:rect l="l" t="t" r="r" b="b"/>
              <a:pathLst>
                <a:path w="5919" h="3381" extrusionOk="0">
                  <a:moveTo>
                    <a:pt x="5736" y="0"/>
                  </a:moveTo>
                  <a:cubicBezTo>
                    <a:pt x="5725" y="0"/>
                    <a:pt x="5713" y="2"/>
                    <a:pt x="5700" y="5"/>
                  </a:cubicBezTo>
                  <a:cubicBezTo>
                    <a:pt x="1635" y="929"/>
                    <a:pt x="0" y="3380"/>
                    <a:pt x="0" y="3380"/>
                  </a:cubicBezTo>
                  <a:cubicBezTo>
                    <a:pt x="3629" y="2864"/>
                    <a:pt x="5317" y="965"/>
                    <a:pt x="5848" y="226"/>
                  </a:cubicBezTo>
                  <a:cubicBezTo>
                    <a:pt x="5918" y="131"/>
                    <a:pt x="5847" y="0"/>
                    <a:pt x="5736" y="0"/>
                  </a:cubicBezTo>
                  <a:close/>
                </a:path>
              </a:pathLst>
            </a:custGeom>
            <a:solidFill>
              <a:srgbClr val="DC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2" name="Google Shape;20452;p141"/>
            <p:cNvSpPr/>
            <p:nvPr/>
          </p:nvSpPr>
          <p:spPr>
            <a:xfrm>
              <a:off x="4443764" y="3595818"/>
              <a:ext cx="137563" cy="40184"/>
            </a:xfrm>
            <a:custGeom>
              <a:avLst/>
              <a:gdLst/>
              <a:ahLst/>
              <a:cxnLst/>
              <a:rect l="l" t="t" r="r" b="b"/>
              <a:pathLst>
                <a:path w="5248" h="1533" extrusionOk="0">
                  <a:moveTo>
                    <a:pt x="1346" y="0"/>
                  </a:moveTo>
                  <a:cubicBezTo>
                    <a:pt x="958" y="0"/>
                    <a:pt x="571" y="25"/>
                    <a:pt x="187" y="75"/>
                  </a:cubicBezTo>
                  <a:cubicBezTo>
                    <a:pt x="50" y="89"/>
                    <a:pt x="1" y="261"/>
                    <a:pt x="106" y="349"/>
                  </a:cubicBezTo>
                  <a:cubicBezTo>
                    <a:pt x="587" y="745"/>
                    <a:pt x="1772" y="1532"/>
                    <a:pt x="3585" y="1532"/>
                  </a:cubicBezTo>
                  <a:cubicBezTo>
                    <a:pt x="4091" y="1532"/>
                    <a:pt x="4645" y="1471"/>
                    <a:pt x="5247" y="1323"/>
                  </a:cubicBezTo>
                  <a:lnTo>
                    <a:pt x="5247" y="1105"/>
                  </a:lnTo>
                  <a:lnTo>
                    <a:pt x="2016" y="25"/>
                  </a:lnTo>
                  <a:cubicBezTo>
                    <a:pt x="1793" y="9"/>
                    <a:pt x="1569" y="0"/>
                    <a:pt x="1346" y="0"/>
                  </a:cubicBez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3" name="Google Shape;20453;p141"/>
            <p:cNvSpPr/>
            <p:nvPr/>
          </p:nvSpPr>
          <p:spPr>
            <a:xfrm>
              <a:off x="4427906" y="3432278"/>
              <a:ext cx="43093" cy="42464"/>
            </a:xfrm>
            <a:custGeom>
              <a:avLst/>
              <a:gdLst/>
              <a:ahLst/>
              <a:cxnLst/>
              <a:rect l="l" t="t" r="r" b="b"/>
              <a:pathLst>
                <a:path w="1644" h="1620" extrusionOk="0">
                  <a:moveTo>
                    <a:pt x="196" y="1"/>
                  </a:moveTo>
                  <a:cubicBezTo>
                    <a:pt x="87" y="1"/>
                    <a:pt x="1" y="100"/>
                    <a:pt x="29" y="213"/>
                  </a:cubicBezTo>
                  <a:lnTo>
                    <a:pt x="310" y="1429"/>
                  </a:lnTo>
                  <a:lnTo>
                    <a:pt x="1643" y="1619"/>
                  </a:lnTo>
                  <a:lnTo>
                    <a:pt x="1643" y="1619"/>
                  </a:lnTo>
                  <a:lnTo>
                    <a:pt x="1453" y="286"/>
                  </a:lnTo>
                  <a:lnTo>
                    <a:pt x="237" y="5"/>
                  </a:lnTo>
                  <a:cubicBezTo>
                    <a:pt x="223" y="2"/>
                    <a:pt x="209" y="1"/>
                    <a:pt x="196" y="1"/>
                  </a:cubicBezTo>
                  <a:close/>
                </a:path>
              </a:pathLst>
            </a:custGeom>
            <a:solidFill>
              <a:srgbClr val="E2EB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4" name="Google Shape;20454;p141"/>
            <p:cNvSpPr/>
            <p:nvPr/>
          </p:nvSpPr>
          <p:spPr>
            <a:xfrm>
              <a:off x="4458994" y="3424650"/>
              <a:ext cx="86108" cy="110774"/>
            </a:xfrm>
            <a:custGeom>
              <a:avLst/>
              <a:gdLst/>
              <a:ahLst/>
              <a:cxnLst/>
              <a:rect l="l" t="t" r="r" b="b"/>
              <a:pathLst>
                <a:path w="3285" h="4226" extrusionOk="0">
                  <a:moveTo>
                    <a:pt x="176" y="1"/>
                  </a:moveTo>
                  <a:cubicBezTo>
                    <a:pt x="82" y="1"/>
                    <a:pt x="1" y="78"/>
                    <a:pt x="4" y="180"/>
                  </a:cubicBezTo>
                  <a:cubicBezTo>
                    <a:pt x="14" y="732"/>
                    <a:pt x="81" y="2079"/>
                    <a:pt x="433" y="2972"/>
                  </a:cubicBezTo>
                  <a:cubicBezTo>
                    <a:pt x="689" y="3623"/>
                    <a:pt x="1076" y="4140"/>
                    <a:pt x="1684" y="4217"/>
                  </a:cubicBezTo>
                  <a:cubicBezTo>
                    <a:pt x="1732" y="4223"/>
                    <a:pt x="1780" y="4226"/>
                    <a:pt x="1827" y="4226"/>
                  </a:cubicBezTo>
                  <a:cubicBezTo>
                    <a:pt x="2405" y="4226"/>
                    <a:pt x="2911" y="3798"/>
                    <a:pt x="3080" y="3229"/>
                  </a:cubicBezTo>
                  <a:cubicBezTo>
                    <a:pt x="3284" y="2543"/>
                    <a:pt x="3094" y="1805"/>
                    <a:pt x="2592" y="1302"/>
                  </a:cubicBezTo>
                  <a:cubicBezTo>
                    <a:pt x="1997" y="708"/>
                    <a:pt x="753" y="205"/>
                    <a:pt x="236" y="11"/>
                  </a:cubicBezTo>
                  <a:cubicBezTo>
                    <a:pt x="216" y="4"/>
                    <a:pt x="195" y="1"/>
                    <a:pt x="176" y="1"/>
                  </a:cubicBezTo>
                  <a:close/>
                </a:path>
              </a:pathLst>
            </a:custGeom>
            <a:solidFill>
              <a:srgbClr val="CEDD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5" name="Google Shape;20455;p141"/>
            <p:cNvSpPr/>
            <p:nvPr/>
          </p:nvSpPr>
          <p:spPr>
            <a:xfrm>
              <a:off x="4420016" y="3462816"/>
              <a:ext cx="113474" cy="82805"/>
            </a:xfrm>
            <a:custGeom>
              <a:avLst/>
              <a:gdLst/>
              <a:ahLst/>
              <a:cxnLst/>
              <a:rect l="l" t="t" r="r" b="b"/>
              <a:pathLst>
                <a:path w="4329" h="3159" extrusionOk="0">
                  <a:moveTo>
                    <a:pt x="205" y="0"/>
                  </a:moveTo>
                  <a:cubicBezTo>
                    <a:pt x="85" y="0"/>
                    <a:pt x="0" y="122"/>
                    <a:pt x="45" y="233"/>
                  </a:cubicBezTo>
                  <a:cubicBezTo>
                    <a:pt x="235" y="753"/>
                    <a:pt x="738" y="1994"/>
                    <a:pt x="1332" y="2589"/>
                  </a:cubicBezTo>
                  <a:cubicBezTo>
                    <a:pt x="1701" y="2959"/>
                    <a:pt x="2197" y="3159"/>
                    <a:pt x="2704" y="3159"/>
                  </a:cubicBezTo>
                  <a:cubicBezTo>
                    <a:pt x="2890" y="3159"/>
                    <a:pt x="3077" y="3132"/>
                    <a:pt x="3259" y="3077"/>
                  </a:cubicBezTo>
                  <a:cubicBezTo>
                    <a:pt x="3875" y="2895"/>
                    <a:pt x="4328" y="2318"/>
                    <a:pt x="4247" y="1681"/>
                  </a:cubicBezTo>
                  <a:cubicBezTo>
                    <a:pt x="4174" y="1073"/>
                    <a:pt x="3653" y="686"/>
                    <a:pt x="3006" y="430"/>
                  </a:cubicBezTo>
                  <a:cubicBezTo>
                    <a:pt x="2109" y="78"/>
                    <a:pt x="763" y="11"/>
                    <a:pt x="211" y="1"/>
                  </a:cubicBezTo>
                  <a:cubicBezTo>
                    <a:pt x="209" y="1"/>
                    <a:pt x="207" y="0"/>
                    <a:pt x="205" y="0"/>
                  </a:cubicBezTo>
                  <a:close/>
                </a:path>
              </a:pathLst>
            </a:custGeom>
            <a:solidFill>
              <a:srgbClr val="BC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6" name="Google Shape;20456;p141"/>
            <p:cNvSpPr/>
            <p:nvPr/>
          </p:nvSpPr>
          <p:spPr>
            <a:xfrm>
              <a:off x="4691813" y="3432278"/>
              <a:ext cx="42989" cy="42464"/>
            </a:xfrm>
            <a:custGeom>
              <a:avLst/>
              <a:gdLst/>
              <a:ahLst/>
              <a:cxnLst/>
              <a:rect l="l" t="t" r="r" b="b"/>
              <a:pathLst>
                <a:path w="1640" h="1620" extrusionOk="0">
                  <a:moveTo>
                    <a:pt x="1446" y="1"/>
                  </a:moveTo>
                  <a:cubicBezTo>
                    <a:pt x="1433" y="1"/>
                    <a:pt x="1420" y="2"/>
                    <a:pt x="1407" y="5"/>
                  </a:cubicBezTo>
                  <a:lnTo>
                    <a:pt x="190" y="286"/>
                  </a:lnTo>
                  <a:lnTo>
                    <a:pt x="1" y="1619"/>
                  </a:lnTo>
                  <a:lnTo>
                    <a:pt x="1" y="1619"/>
                  </a:lnTo>
                  <a:lnTo>
                    <a:pt x="1333" y="1429"/>
                  </a:lnTo>
                  <a:lnTo>
                    <a:pt x="1615" y="213"/>
                  </a:lnTo>
                  <a:cubicBezTo>
                    <a:pt x="1640" y="100"/>
                    <a:pt x="1553" y="1"/>
                    <a:pt x="1446" y="1"/>
                  </a:cubicBezTo>
                  <a:close/>
                </a:path>
              </a:pathLst>
            </a:custGeom>
            <a:solidFill>
              <a:srgbClr val="E2EB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7" name="Google Shape;20457;p141"/>
            <p:cNvSpPr/>
            <p:nvPr/>
          </p:nvSpPr>
          <p:spPr>
            <a:xfrm>
              <a:off x="4617710" y="3424650"/>
              <a:ext cx="86108" cy="110774"/>
            </a:xfrm>
            <a:custGeom>
              <a:avLst/>
              <a:gdLst/>
              <a:ahLst/>
              <a:cxnLst/>
              <a:rect l="l" t="t" r="r" b="b"/>
              <a:pathLst>
                <a:path w="3285" h="4226" extrusionOk="0">
                  <a:moveTo>
                    <a:pt x="3108" y="1"/>
                  </a:moveTo>
                  <a:cubicBezTo>
                    <a:pt x="3088" y="1"/>
                    <a:pt x="3069" y="4"/>
                    <a:pt x="3049" y="11"/>
                  </a:cubicBezTo>
                  <a:cubicBezTo>
                    <a:pt x="2529" y="205"/>
                    <a:pt x="1287" y="708"/>
                    <a:pt x="690" y="1302"/>
                  </a:cubicBezTo>
                  <a:cubicBezTo>
                    <a:pt x="187" y="1805"/>
                    <a:pt x="0" y="2543"/>
                    <a:pt x="204" y="3229"/>
                  </a:cubicBezTo>
                  <a:cubicBezTo>
                    <a:pt x="373" y="3798"/>
                    <a:pt x="879" y="4226"/>
                    <a:pt x="1458" y="4226"/>
                  </a:cubicBezTo>
                  <a:cubicBezTo>
                    <a:pt x="1505" y="4226"/>
                    <a:pt x="1552" y="4223"/>
                    <a:pt x="1600" y="4217"/>
                  </a:cubicBezTo>
                  <a:cubicBezTo>
                    <a:pt x="2209" y="4140"/>
                    <a:pt x="2595" y="3623"/>
                    <a:pt x="2849" y="2972"/>
                  </a:cubicBezTo>
                  <a:cubicBezTo>
                    <a:pt x="3200" y="2079"/>
                    <a:pt x="3267" y="732"/>
                    <a:pt x="3281" y="180"/>
                  </a:cubicBezTo>
                  <a:cubicBezTo>
                    <a:pt x="3284" y="78"/>
                    <a:pt x="3200" y="1"/>
                    <a:pt x="3108" y="1"/>
                  </a:cubicBezTo>
                  <a:close/>
                </a:path>
              </a:pathLst>
            </a:custGeom>
            <a:solidFill>
              <a:srgbClr val="CEDD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8" name="Google Shape;20458;p141"/>
            <p:cNvSpPr/>
            <p:nvPr/>
          </p:nvSpPr>
          <p:spPr>
            <a:xfrm>
              <a:off x="4629218" y="3462816"/>
              <a:ext cx="113474" cy="82805"/>
            </a:xfrm>
            <a:custGeom>
              <a:avLst/>
              <a:gdLst/>
              <a:ahLst/>
              <a:cxnLst/>
              <a:rect l="l" t="t" r="r" b="b"/>
              <a:pathLst>
                <a:path w="4329" h="3159" extrusionOk="0">
                  <a:moveTo>
                    <a:pt x="4124" y="0"/>
                  </a:moveTo>
                  <a:cubicBezTo>
                    <a:pt x="4122" y="0"/>
                    <a:pt x="4120" y="1"/>
                    <a:pt x="4119" y="1"/>
                  </a:cubicBezTo>
                  <a:cubicBezTo>
                    <a:pt x="3567" y="11"/>
                    <a:pt x="2220" y="78"/>
                    <a:pt x="1327" y="430"/>
                  </a:cubicBezTo>
                  <a:cubicBezTo>
                    <a:pt x="676" y="686"/>
                    <a:pt x="156" y="1073"/>
                    <a:pt x="82" y="1681"/>
                  </a:cubicBezTo>
                  <a:cubicBezTo>
                    <a:pt x="1" y="2318"/>
                    <a:pt x="455" y="2895"/>
                    <a:pt x="1070" y="3077"/>
                  </a:cubicBezTo>
                  <a:cubicBezTo>
                    <a:pt x="1253" y="3132"/>
                    <a:pt x="1439" y="3159"/>
                    <a:pt x="1625" y="3159"/>
                  </a:cubicBezTo>
                  <a:cubicBezTo>
                    <a:pt x="2132" y="3159"/>
                    <a:pt x="2629" y="2959"/>
                    <a:pt x="2997" y="2589"/>
                  </a:cubicBezTo>
                  <a:cubicBezTo>
                    <a:pt x="3591" y="1994"/>
                    <a:pt x="4094" y="753"/>
                    <a:pt x="4284" y="233"/>
                  </a:cubicBezTo>
                  <a:cubicBezTo>
                    <a:pt x="4329" y="122"/>
                    <a:pt x="4244" y="0"/>
                    <a:pt x="4124" y="0"/>
                  </a:cubicBezTo>
                  <a:close/>
                </a:path>
              </a:pathLst>
            </a:custGeom>
            <a:solidFill>
              <a:srgbClr val="BC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9" name="Google Shape;20459;p141"/>
            <p:cNvSpPr/>
            <p:nvPr/>
          </p:nvSpPr>
          <p:spPr>
            <a:xfrm>
              <a:off x="4560200" y="3358909"/>
              <a:ext cx="42412" cy="58218"/>
            </a:xfrm>
            <a:custGeom>
              <a:avLst/>
              <a:gdLst/>
              <a:ahLst/>
              <a:cxnLst/>
              <a:rect l="l" t="t" r="r" b="b"/>
              <a:pathLst>
                <a:path w="1618" h="2221" extrusionOk="0">
                  <a:moveTo>
                    <a:pt x="807" y="1"/>
                  </a:moveTo>
                  <a:cubicBezTo>
                    <a:pt x="751" y="1"/>
                    <a:pt x="695" y="28"/>
                    <a:pt x="661" y="82"/>
                  </a:cubicBezTo>
                  <a:lnTo>
                    <a:pt x="0" y="1141"/>
                  </a:lnTo>
                  <a:lnTo>
                    <a:pt x="805" y="2220"/>
                  </a:lnTo>
                  <a:lnTo>
                    <a:pt x="1618" y="1141"/>
                  </a:lnTo>
                  <a:lnTo>
                    <a:pt x="953" y="82"/>
                  </a:lnTo>
                  <a:cubicBezTo>
                    <a:pt x="920" y="28"/>
                    <a:pt x="863" y="1"/>
                    <a:pt x="807" y="1"/>
                  </a:cubicBezTo>
                  <a:close/>
                </a:path>
              </a:pathLst>
            </a:custGeom>
            <a:solidFill>
              <a:srgbClr val="B4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0" name="Google Shape;20460;p141"/>
            <p:cNvSpPr/>
            <p:nvPr/>
          </p:nvSpPr>
          <p:spPr>
            <a:xfrm>
              <a:off x="4551524" y="3375135"/>
              <a:ext cx="80682" cy="119634"/>
            </a:xfrm>
            <a:custGeom>
              <a:avLst/>
              <a:gdLst/>
              <a:ahLst/>
              <a:cxnLst/>
              <a:rect l="l" t="t" r="r" b="b"/>
              <a:pathLst>
                <a:path w="3078" h="4564" extrusionOk="0">
                  <a:moveTo>
                    <a:pt x="2165" y="1"/>
                  </a:moveTo>
                  <a:cubicBezTo>
                    <a:pt x="2120" y="1"/>
                    <a:pt x="2075" y="18"/>
                    <a:pt x="2040" y="54"/>
                  </a:cubicBezTo>
                  <a:cubicBezTo>
                    <a:pt x="1660" y="452"/>
                    <a:pt x="753" y="1454"/>
                    <a:pt x="370" y="2333"/>
                  </a:cubicBezTo>
                  <a:cubicBezTo>
                    <a:pt x="92" y="2973"/>
                    <a:pt x="1" y="3613"/>
                    <a:pt x="373" y="4095"/>
                  </a:cubicBezTo>
                  <a:cubicBezTo>
                    <a:pt x="616" y="4409"/>
                    <a:pt x="986" y="4563"/>
                    <a:pt x="1367" y="4563"/>
                  </a:cubicBezTo>
                  <a:cubicBezTo>
                    <a:pt x="1604" y="4563"/>
                    <a:pt x="1844" y="4504"/>
                    <a:pt x="2061" y="4386"/>
                  </a:cubicBezTo>
                  <a:cubicBezTo>
                    <a:pt x="2687" y="4045"/>
                    <a:pt x="3077" y="3391"/>
                    <a:pt x="3077" y="2677"/>
                  </a:cubicBezTo>
                  <a:cubicBezTo>
                    <a:pt x="3077" y="1837"/>
                    <a:pt x="2553" y="603"/>
                    <a:pt x="2321" y="100"/>
                  </a:cubicBezTo>
                  <a:cubicBezTo>
                    <a:pt x="2292" y="36"/>
                    <a:pt x="2229" y="1"/>
                    <a:pt x="2165" y="1"/>
                  </a:cubicBezTo>
                  <a:close/>
                </a:path>
              </a:pathLst>
            </a:custGeom>
            <a:solidFill>
              <a:srgbClr val="9DB0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1" name="Google Shape;20461;p141"/>
            <p:cNvSpPr/>
            <p:nvPr/>
          </p:nvSpPr>
          <p:spPr>
            <a:xfrm>
              <a:off x="4530501" y="3375135"/>
              <a:ext cx="80787" cy="119634"/>
            </a:xfrm>
            <a:custGeom>
              <a:avLst/>
              <a:gdLst/>
              <a:ahLst/>
              <a:cxnLst/>
              <a:rect l="l" t="t" r="r" b="b"/>
              <a:pathLst>
                <a:path w="3082" h="4564" extrusionOk="0">
                  <a:moveTo>
                    <a:pt x="913" y="1"/>
                  </a:moveTo>
                  <a:cubicBezTo>
                    <a:pt x="849" y="1"/>
                    <a:pt x="786" y="36"/>
                    <a:pt x="757" y="100"/>
                  </a:cubicBezTo>
                  <a:cubicBezTo>
                    <a:pt x="525" y="603"/>
                    <a:pt x="1" y="1837"/>
                    <a:pt x="1" y="2677"/>
                  </a:cubicBezTo>
                  <a:cubicBezTo>
                    <a:pt x="1" y="3391"/>
                    <a:pt x="391" y="4045"/>
                    <a:pt x="1021" y="4386"/>
                  </a:cubicBezTo>
                  <a:cubicBezTo>
                    <a:pt x="1236" y="4504"/>
                    <a:pt x="1476" y="4563"/>
                    <a:pt x="1712" y="4563"/>
                  </a:cubicBezTo>
                  <a:cubicBezTo>
                    <a:pt x="2092" y="4563"/>
                    <a:pt x="2462" y="4409"/>
                    <a:pt x="2705" y="4095"/>
                  </a:cubicBezTo>
                  <a:cubicBezTo>
                    <a:pt x="3081" y="3613"/>
                    <a:pt x="2986" y="2973"/>
                    <a:pt x="2708" y="2333"/>
                  </a:cubicBezTo>
                  <a:cubicBezTo>
                    <a:pt x="2325" y="1454"/>
                    <a:pt x="1421" y="452"/>
                    <a:pt x="1038" y="54"/>
                  </a:cubicBezTo>
                  <a:cubicBezTo>
                    <a:pt x="1003" y="18"/>
                    <a:pt x="958" y="1"/>
                    <a:pt x="913" y="1"/>
                  </a:cubicBezTo>
                  <a:close/>
                </a:path>
              </a:pathLst>
            </a:custGeom>
            <a:solidFill>
              <a:srgbClr val="7D97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2" name="Google Shape;20462;p141"/>
            <p:cNvSpPr/>
            <p:nvPr/>
          </p:nvSpPr>
          <p:spPr>
            <a:xfrm>
              <a:off x="4426281" y="3536080"/>
              <a:ext cx="155126" cy="88624"/>
            </a:xfrm>
            <a:custGeom>
              <a:avLst/>
              <a:gdLst/>
              <a:ahLst/>
              <a:cxnLst/>
              <a:rect l="l" t="t" r="r" b="b"/>
              <a:pathLst>
                <a:path w="5918" h="3381" extrusionOk="0">
                  <a:moveTo>
                    <a:pt x="183" y="0"/>
                  </a:moveTo>
                  <a:cubicBezTo>
                    <a:pt x="74" y="0"/>
                    <a:pt x="0" y="131"/>
                    <a:pt x="74" y="226"/>
                  </a:cubicBezTo>
                  <a:cubicBezTo>
                    <a:pt x="601" y="965"/>
                    <a:pt x="2292" y="2864"/>
                    <a:pt x="5918" y="3380"/>
                  </a:cubicBezTo>
                  <a:cubicBezTo>
                    <a:pt x="5918" y="3380"/>
                    <a:pt x="4283" y="929"/>
                    <a:pt x="218" y="5"/>
                  </a:cubicBezTo>
                  <a:cubicBezTo>
                    <a:pt x="206" y="2"/>
                    <a:pt x="194" y="0"/>
                    <a:pt x="183" y="0"/>
                  </a:cubicBezTo>
                  <a:close/>
                </a:path>
              </a:pathLst>
            </a:custGeom>
            <a:solidFill>
              <a:srgbClr val="DC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3" name="Google Shape;20463;p141"/>
            <p:cNvSpPr/>
            <p:nvPr/>
          </p:nvSpPr>
          <p:spPr>
            <a:xfrm>
              <a:off x="4560200" y="3464834"/>
              <a:ext cx="42412" cy="58192"/>
            </a:xfrm>
            <a:custGeom>
              <a:avLst/>
              <a:gdLst/>
              <a:ahLst/>
              <a:cxnLst/>
              <a:rect l="l" t="t" r="r" b="b"/>
              <a:pathLst>
                <a:path w="1618" h="2220" extrusionOk="0">
                  <a:moveTo>
                    <a:pt x="807" y="0"/>
                  </a:moveTo>
                  <a:cubicBezTo>
                    <a:pt x="751" y="0"/>
                    <a:pt x="695" y="27"/>
                    <a:pt x="661" y="82"/>
                  </a:cubicBezTo>
                  <a:lnTo>
                    <a:pt x="0" y="1140"/>
                  </a:lnTo>
                  <a:lnTo>
                    <a:pt x="805" y="2220"/>
                  </a:lnTo>
                  <a:lnTo>
                    <a:pt x="1618" y="1140"/>
                  </a:lnTo>
                  <a:lnTo>
                    <a:pt x="953" y="82"/>
                  </a:lnTo>
                  <a:cubicBezTo>
                    <a:pt x="920" y="27"/>
                    <a:pt x="863" y="0"/>
                    <a:pt x="807" y="0"/>
                  </a:cubicBezTo>
                  <a:close/>
                </a:path>
              </a:pathLst>
            </a:custGeom>
            <a:solidFill>
              <a:srgbClr val="9DB0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4" name="Google Shape;20464;p141"/>
            <p:cNvSpPr/>
            <p:nvPr/>
          </p:nvSpPr>
          <p:spPr>
            <a:xfrm>
              <a:off x="4551524" y="3481060"/>
              <a:ext cx="80682" cy="119608"/>
            </a:xfrm>
            <a:custGeom>
              <a:avLst/>
              <a:gdLst/>
              <a:ahLst/>
              <a:cxnLst/>
              <a:rect l="l" t="t" r="r" b="b"/>
              <a:pathLst>
                <a:path w="3078" h="4563" extrusionOk="0">
                  <a:moveTo>
                    <a:pt x="2165" y="0"/>
                  </a:moveTo>
                  <a:cubicBezTo>
                    <a:pt x="2120" y="0"/>
                    <a:pt x="2075" y="17"/>
                    <a:pt x="2040" y="54"/>
                  </a:cubicBezTo>
                  <a:cubicBezTo>
                    <a:pt x="1660" y="451"/>
                    <a:pt x="753" y="1453"/>
                    <a:pt x="370" y="2332"/>
                  </a:cubicBezTo>
                  <a:cubicBezTo>
                    <a:pt x="92" y="2972"/>
                    <a:pt x="1" y="3612"/>
                    <a:pt x="373" y="4094"/>
                  </a:cubicBezTo>
                  <a:cubicBezTo>
                    <a:pt x="616" y="4408"/>
                    <a:pt x="986" y="4562"/>
                    <a:pt x="1367" y="4562"/>
                  </a:cubicBezTo>
                  <a:cubicBezTo>
                    <a:pt x="1604" y="4562"/>
                    <a:pt x="1844" y="4503"/>
                    <a:pt x="2061" y="4386"/>
                  </a:cubicBezTo>
                  <a:cubicBezTo>
                    <a:pt x="2687" y="4045"/>
                    <a:pt x="3077" y="3391"/>
                    <a:pt x="3077" y="2677"/>
                  </a:cubicBezTo>
                  <a:cubicBezTo>
                    <a:pt x="3077" y="1836"/>
                    <a:pt x="2553" y="602"/>
                    <a:pt x="2321" y="99"/>
                  </a:cubicBezTo>
                  <a:cubicBezTo>
                    <a:pt x="2292" y="35"/>
                    <a:pt x="2229" y="0"/>
                    <a:pt x="2165" y="0"/>
                  </a:cubicBezTo>
                  <a:close/>
                </a:path>
              </a:pathLst>
            </a:custGeom>
            <a:solidFill>
              <a:srgbClr val="7D97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5" name="Google Shape;20465;p141"/>
            <p:cNvSpPr/>
            <p:nvPr/>
          </p:nvSpPr>
          <p:spPr>
            <a:xfrm>
              <a:off x="4530501" y="3481060"/>
              <a:ext cx="80787" cy="119608"/>
            </a:xfrm>
            <a:custGeom>
              <a:avLst/>
              <a:gdLst/>
              <a:ahLst/>
              <a:cxnLst/>
              <a:rect l="l" t="t" r="r" b="b"/>
              <a:pathLst>
                <a:path w="3082" h="4563" extrusionOk="0">
                  <a:moveTo>
                    <a:pt x="913" y="0"/>
                  </a:moveTo>
                  <a:cubicBezTo>
                    <a:pt x="849" y="0"/>
                    <a:pt x="786" y="35"/>
                    <a:pt x="757" y="99"/>
                  </a:cubicBezTo>
                  <a:cubicBezTo>
                    <a:pt x="525" y="602"/>
                    <a:pt x="1" y="1836"/>
                    <a:pt x="1" y="2677"/>
                  </a:cubicBezTo>
                  <a:cubicBezTo>
                    <a:pt x="1" y="3391"/>
                    <a:pt x="391" y="4045"/>
                    <a:pt x="1021" y="4386"/>
                  </a:cubicBezTo>
                  <a:cubicBezTo>
                    <a:pt x="1236" y="4503"/>
                    <a:pt x="1476" y="4562"/>
                    <a:pt x="1712" y="4562"/>
                  </a:cubicBezTo>
                  <a:cubicBezTo>
                    <a:pt x="2092" y="4562"/>
                    <a:pt x="2462" y="4408"/>
                    <a:pt x="2705" y="4094"/>
                  </a:cubicBezTo>
                  <a:cubicBezTo>
                    <a:pt x="3081" y="3612"/>
                    <a:pt x="2986" y="2972"/>
                    <a:pt x="2708" y="2332"/>
                  </a:cubicBezTo>
                  <a:cubicBezTo>
                    <a:pt x="2325" y="1453"/>
                    <a:pt x="1421" y="451"/>
                    <a:pt x="1038" y="54"/>
                  </a:cubicBezTo>
                  <a:cubicBezTo>
                    <a:pt x="1003" y="17"/>
                    <a:pt x="958" y="0"/>
                    <a:pt x="913" y="0"/>
                  </a:cubicBezTo>
                  <a:close/>
                </a:path>
              </a:pathLst>
            </a:custGeom>
            <a:solidFill>
              <a:srgbClr val="6483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6" name="Google Shape;20466;p141"/>
            <p:cNvSpPr/>
            <p:nvPr/>
          </p:nvSpPr>
          <p:spPr>
            <a:xfrm>
              <a:off x="4413174" y="3348241"/>
              <a:ext cx="336726" cy="360972"/>
            </a:xfrm>
            <a:custGeom>
              <a:avLst/>
              <a:gdLst/>
              <a:ahLst/>
              <a:cxnLst/>
              <a:rect l="l" t="t" r="r" b="b"/>
              <a:pathLst>
                <a:path w="12846" h="13771" extrusionOk="0">
                  <a:moveTo>
                    <a:pt x="6418" y="581"/>
                  </a:moveTo>
                  <a:lnTo>
                    <a:pt x="6836" y="1245"/>
                  </a:lnTo>
                  <a:cubicBezTo>
                    <a:pt x="6706" y="1386"/>
                    <a:pt x="6566" y="1551"/>
                    <a:pt x="6418" y="1734"/>
                  </a:cubicBezTo>
                  <a:cubicBezTo>
                    <a:pt x="6274" y="1551"/>
                    <a:pt x="6133" y="1386"/>
                    <a:pt x="6003" y="1245"/>
                  </a:cubicBezTo>
                  <a:lnTo>
                    <a:pt x="6418" y="581"/>
                  </a:lnTo>
                  <a:close/>
                  <a:moveTo>
                    <a:pt x="799" y="3419"/>
                  </a:moveTo>
                  <a:lnTo>
                    <a:pt x="1562" y="3594"/>
                  </a:lnTo>
                  <a:cubicBezTo>
                    <a:pt x="1572" y="3784"/>
                    <a:pt x="1590" y="4002"/>
                    <a:pt x="1614" y="4234"/>
                  </a:cubicBezTo>
                  <a:cubicBezTo>
                    <a:pt x="1382" y="4210"/>
                    <a:pt x="1168" y="4192"/>
                    <a:pt x="974" y="4182"/>
                  </a:cubicBezTo>
                  <a:lnTo>
                    <a:pt x="799" y="3419"/>
                  </a:lnTo>
                  <a:close/>
                  <a:moveTo>
                    <a:pt x="12037" y="3419"/>
                  </a:moveTo>
                  <a:lnTo>
                    <a:pt x="11861" y="4182"/>
                  </a:lnTo>
                  <a:cubicBezTo>
                    <a:pt x="11671" y="4192"/>
                    <a:pt x="11453" y="4210"/>
                    <a:pt x="11225" y="4234"/>
                  </a:cubicBezTo>
                  <a:cubicBezTo>
                    <a:pt x="11249" y="4002"/>
                    <a:pt x="11264" y="3784"/>
                    <a:pt x="11274" y="3594"/>
                  </a:cubicBezTo>
                  <a:lnTo>
                    <a:pt x="12037" y="3419"/>
                  </a:lnTo>
                  <a:close/>
                  <a:moveTo>
                    <a:pt x="5398" y="1189"/>
                  </a:moveTo>
                  <a:lnTo>
                    <a:pt x="5402" y="1193"/>
                  </a:lnTo>
                  <a:cubicBezTo>
                    <a:pt x="5767" y="1565"/>
                    <a:pt x="6105" y="1966"/>
                    <a:pt x="6414" y="2388"/>
                  </a:cubicBezTo>
                  <a:cubicBezTo>
                    <a:pt x="6458" y="2444"/>
                    <a:pt x="6513" y="2467"/>
                    <a:pt x="6567" y="2467"/>
                  </a:cubicBezTo>
                  <a:cubicBezTo>
                    <a:pt x="6709" y="2467"/>
                    <a:pt x="6843" y="2308"/>
                    <a:pt x="6741" y="2153"/>
                  </a:cubicBezTo>
                  <a:cubicBezTo>
                    <a:pt x="6717" y="2121"/>
                    <a:pt x="6696" y="2093"/>
                    <a:pt x="6675" y="2065"/>
                  </a:cubicBezTo>
                  <a:cubicBezTo>
                    <a:pt x="6914" y="1762"/>
                    <a:pt x="7170" y="1470"/>
                    <a:pt x="7438" y="1193"/>
                  </a:cubicBezTo>
                  <a:cubicBezTo>
                    <a:pt x="7670" y="1703"/>
                    <a:pt x="8158" y="2870"/>
                    <a:pt x="8158" y="3651"/>
                  </a:cubicBezTo>
                  <a:cubicBezTo>
                    <a:pt x="8158" y="4097"/>
                    <a:pt x="7986" y="4530"/>
                    <a:pt x="7677" y="4853"/>
                  </a:cubicBezTo>
                  <a:cubicBezTo>
                    <a:pt x="7652" y="4808"/>
                    <a:pt x="7617" y="4776"/>
                    <a:pt x="7571" y="4758"/>
                  </a:cubicBezTo>
                  <a:cubicBezTo>
                    <a:pt x="7628" y="4572"/>
                    <a:pt x="7649" y="4375"/>
                    <a:pt x="7635" y="4182"/>
                  </a:cubicBezTo>
                  <a:cubicBezTo>
                    <a:pt x="7610" y="3805"/>
                    <a:pt x="7469" y="3376"/>
                    <a:pt x="7216" y="2909"/>
                  </a:cubicBezTo>
                  <a:cubicBezTo>
                    <a:pt x="7174" y="2835"/>
                    <a:pt x="7110" y="2805"/>
                    <a:pt x="7047" y="2805"/>
                  </a:cubicBezTo>
                  <a:cubicBezTo>
                    <a:pt x="6912" y="2805"/>
                    <a:pt x="6780" y="2941"/>
                    <a:pt x="6861" y="3099"/>
                  </a:cubicBezTo>
                  <a:cubicBezTo>
                    <a:pt x="7286" y="3890"/>
                    <a:pt x="7346" y="4498"/>
                    <a:pt x="7044" y="4917"/>
                  </a:cubicBezTo>
                  <a:lnTo>
                    <a:pt x="6590" y="4189"/>
                  </a:lnTo>
                  <a:cubicBezTo>
                    <a:pt x="6551" y="4125"/>
                    <a:pt x="6486" y="4094"/>
                    <a:pt x="6420" y="4094"/>
                  </a:cubicBezTo>
                  <a:cubicBezTo>
                    <a:pt x="6354" y="4094"/>
                    <a:pt x="6288" y="4125"/>
                    <a:pt x="6249" y="4189"/>
                  </a:cubicBezTo>
                  <a:lnTo>
                    <a:pt x="5722" y="5036"/>
                  </a:lnTo>
                  <a:cubicBezTo>
                    <a:pt x="5581" y="4892"/>
                    <a:pt x="5493" y="4808"/>
                    <a:pt x="5482" y="4797"/>
                  </a:cubicBezTo>
                  <a:cubicBezTo>
                    <a:pt x="5442" y="4760"/>
                    <a:pt x="5392" y="4742"/>
                    <a:pt x="5342" y="4742"/>
                  </a:cubicBezTo>
                  <a:cubicBezTo>
                    <a:pt x="5270" y="4742"/>
                    <a:pt x="5200" y="4779"/>
                    <a:pt x="5162" y="4850"/>
                  </a:cubicBezTo>
                  <a:cubicBezTo>
                    <a:pt x="4853" y="4526"/>
                    <a:pt x="4681" y="4097"/>
                    <a:pt x="4681" y="3651"/>
                  </a:cubicBezTo>
                  <a:cubicBezTo>
                    <a:pt x="4677" y="2870"/>
                    <a:pt x="5166" y="1703"/>
                    <a:pt x="5398" y="1189"/>
                  </a:cubicBezTo>
                  <a:close/>
                  <a:moveTo>
                    <a:pt x="6418" y="4677"/>
                  </a:moveTo>
                  <a:lnTo>
                    <a:pt x="6836" y="5342"/>
                  </a:lnTo>
                  <a:cubicBezTo>
                    <a:pt x="6706" y="5483"/>
                    <a:pt x="6566" y="5648"/>
                    <a:pt x="6418" y="5827"/>
                  </a:cubicBezTo>
                  <a:cubicBezTo>
                    <a:pt x="6271" y="5649"/>
                    <a:pt x="6130" y="5484"/>
                    <a:pt x="6004" y="5340"/>
                  </a:cubicBezTo>
                  <a:lnTo>
                    <a:pt x="6004" y="5340"/>
                  </a:lnTo>
                  <a:lnTo>
                    <a:pt x="6418" y="4677"/>
                  </a:lnTo>
                  <a:close/>
                  <a:moveTo>
                    <a:pt x="10887" y="3130"/>
                  </a:moveTo>
                  <a:cubicBezTo>
                    <a:pt x="10880" y="3517"/>
                    <a:pt x="10856" y="3904"/>
                    <a:pt x="10810" y="4287"/>
                  </a:cubicBezTo>
                  <a:lnTo>
                    <a:pt x="10701" y="4305"/>
                  </a:lnTo>
                  <a:cubicBezTo>
                    <a:pt x="10451" y="4345"/>
                    <a:pt x="10495" y="4706"/>
                    <a:pt x="10726" y="4706"/>
                  </a:cubicBezTo>
                  <a:cubicBezTo>
                    <a:pt x="10740" y="4706"/>
                    <a:pt x="10753" y="4705"/>
                    <a:pt x="10768" y="4702"/>
                  </a:cubicBezTo>
                  <a:cubicBezTo>
                    <a:pt x="11281" y="4621"/>
                    <a:pt x="11805" y="4579"/>
                    <a:pt x="12325" y="4572"/>
                  </a:cubicBezTo>
                  <a:lnTo>
                    <a:pt x="12325" y="4572"/>
                  </a:lnTo>
                  <a:cubicBezTo>
                    <a:pt x="12129" y="5099"/>
                    <a:pt x="11650" y="6267"/>
                    <a:pt x="11098" y="6819"/>
                  </a:cubicBezTo>
                  <a:cubicBezTo>
                    <a:pt x="10760" y="7158"/>
                    <a:pt x="10316" y="7327"/>
                    <a:pt x="9871" y="7327"/>
                  </a:cubicBezTo>
                  <a:cubicBezTo>
                    <a:pt x="9437" y="7327"/>
                    <a:pt x="9003" y="7166"/>
                    <a:pt x="8665" y="6844"/>
                  </a:cubicBezTo>
                  <a:cubicBezTo>
                    <a:pt x="8489" y="6436"/>
                    <a:pt x="8471" y="6084"/>
                    <a:pt x="8605" y="5792"/>
                  </a:cubicBezTo>
                  <a:cubicBezTo>
                    <a:pt x="8781" y="5405"/>
                    <a:pt x="9235" y="5103"/>
                    <a:pt x="9945" y="4888"/>
                  </a:cubicBezTo>
                  <a:cubicBezTo>
                    <a:pt x="10174" y="4811"/>
                    <a:pt x="10098" y="4494"/>
                    <a:pt x="9891" y="4494"/>
                  </a:cubicBezTo>
                  <a:cubicBezTo>
                    <a:pt x="9872" y="4494"/>
                    <a:pt x="9853" y="4496"/>
                    <a:pt x="9832" y="4502"/>
                  </a:cubicBezTo>
                  <a:cubicBezTo>
                    <a:pt x="9002" y="4751"/>
                    <a:pt x="8468" y="5128"/>
                    <a:pt x="8239" y="5623"/>
                  </a:cubicBezTo>
                  <a:cubicBezTo>
                    <a:pt x="8201" y="5704"/>
                    <a:pt x="8173" y="5785"/>
                    <a:pt x="8155" y="5870"/>
                  </a:cubicBezTo>
                  <a:cubicBezTo>
                    <a:pt x="8137" y="5778"/>
                    <a:pt x="8130" y="5683"/>
                    <a:pt x="8130" y="5588"/>
                  </a:cubicBezTo>
                  <a:cubicBezTo>
                    <a:pt x="8130" y="5128"/>
                    <a:pt x="8313" y="4685"/>
                    <a:pt x="8640" y="4357"/>
                  </a:cubicBezTo>
                  <a:cubicBezTo>
                    <a:pt x="9189" y="3809"/>
                    <a:pt x="10360" y="3327"/>
                    <a:pt x="10884" y="3130"/>
                  </a:cubicBezTo>
                  <a:close/>
                  <a:moveTo>
                    <a:pt x="1952" y="3130"/>
                  </a:moveTo>
                  <a:lnTo>
                    <a:pt x="1952" y="3130"/>
                  </a:lnTo>
                  <a:cubicBezTo>
                    <a:pt x="2479" y="3327"/>
                    <a:pt x="3647" y="3809"/>
                    <a:pt x="4199" y="4361"/>
                  </a:cubicBezTo>
                  <a:cubicBezTo>
                    <a:pt x="4526" y="4685"/>
                    <a:pt x="4709" y="5128"/>
                    <a:pt x="4709" y="5592"/>
                  </a:cubicBezTo>
                  <a:cubicBezTo>
                    <a:pt x="4709" y="5683"/>
                    <a:pt x="4702" y="5778"/>
                    <a:pt x="4684" y="5870"/>
                  </a:cubicBezTo>
                  <a:cubicBezTo>
                    <a:pt x="4663" y="5785"/>
                    <a:pt x="4635" y="5704"/>
                    <a:pt x="4600" y="5623"/>
                  </a:cubicBezTo>
                  <a:cubicBezTo>
                    <a:pt x="4371" y="5128"/>
                    <a:pt x="3837" y="4751"/>
                    <a:pt x="3007" y="4502"/>
                  </a:cubicBezTo>
                  <a:cubicBezTo>
                    <a:pt x="2986" y="4496"/>
                    <a:pt x="2967" y="4494"/>
                    <a:pt x="2948" y="4494"/>
                  </a:cubicBezTo>
                  <a:cubicBezTo>
                    <a:pt x="2741" y="4494"/>
                    <a:pt x="2665" y="4811"/>
                    <a:pt x="2891" y="4888"/>
                  </a:cubicBezTo>
                  <a:cubicBezTo>
                    <a:pt x="3605" y="5103"/>
                    <a:pt x="4055" y="5405"/>
                    <a:pt x="4234" y="5792"/>
                  </a:cubicBezTo>
                  <a:cubicBezTo>
                    <a:pt x="4364" y="6084"/>
                    <a:pt x="4347" y="6436"/>
                    <a:pt x="4174" y="6847"/>
                  </a:cubicBezTo>
                  <a:cubicBezTo>
                    <a:pt x="3837" y="7169"/>
                    <a:pt x="3404" y="7329"/>
                    <a:pt x="2972" y="7329"/>
                  </a:cubicBezTo>
                  <a:cubicBezTo>
                    <a:pt x="2526" y="7329"/>
                    <a:pt x="2080" y="7158"/>
                    <a:pt x="1741" y="6819"/>
                  </a:cubicBezTo>
                  <a:cubicBezTo>
                    <a:pt x="1185" y="6267"/>
                    <a:pt x="707" y="5096"/>
                    <a:pt x="510" y="4568"/>
                  </a:cubicBezTo>
                  <a:lnTo>
                    <a:pt x="510" y="4568"/>
                  </a:lnTo>
                  <a:lnTo>
                    <a:pt x="514" y="4572"/>
                  </a:lnTo>
                  <a:cubicBezTo>
                    <a:pt x="1034" y="4579"/>
                    <a:pt x="1555" y="4621"/>
                    <a:pt x="2072" y="4702"/>
                  </a:cubicBezTo>
                  <a:cubicBezTo>
                    <a:pt x="2086" y="4705"/>
                    <a:pt x="2099" y="4706"/>
                    <a:pt x="2112" y="4706"/>
                  </a:cubicBezTo>
                  <a:cubicBezTo>
                    <a:pt x="2341" y="4706"/>
                    <a:pt x="2388" y="4345"/>
                    <a:pt x="2138" y="4305"/>
                  </a:cubicBezTo>
                  <a:lnTo>
                    <a:pt x="2026" y="4287"/>
                  </a:lnTo>
                  <a:cubicBezTo>
                    <a:pt x="1984" y="3904"/>
                    <a:pt x="1955" y="3517"/>
                    <a:pt x="1952" y="3130"/>
                  </a:cubicBezTo>
                  <a:close/>
                  <a:moveTo>
                    <a:pt x="8517" y="7252"/>
                  </a:moveTo>
                  <a:lnTo>
                    <a:pt x="8517" y="7252"/>
                  </a:lnTo>
                  <a:cubicBezTo>
                    <a:pt x="8883" y="7550"/>
                    <a:pt x="9336" y="7719"/>
                    <a:pt x="9808" y="7733"/>
                  </a:cubicBezTo>
                  <a:cubicBezTo>
                    <a:pt x="9335" y="7944"/>
                    <a:pt x="8875" y="8189"/>
                    <a:pt x="8437" y="8465"/>
                  </a:cubicBezTo>
                  <a:lnTo>
                    <a:pt x="8437" y="8465"/>
                  </a:lnTo>
                  <a:cubicBezTo>
                    <a:pt x="8518" y="8234"/>
                    <a:pt x="8563" y="7992"/>
                    <a:pt x="8559" y="7747"/>
                  </a:cubicBezTo>
                  <a:cubicBezTo>
                    <a:pt x="8559" y="7582"/>
                    <a:pt x="8545" y="7417"/>
                    <a:pt x="8517" y="7252"/>
                  </a:cubicBezTo>
                  <a:close/>
                  <a:moveTo>
                    <a:pt x="4322" y="7248"/>
                  </a:moveTo>
                  <a:lnTo>
                    <a:pt x="4322" y="7252"/>
                  </a:lnTo>
                  <a:cubicBezTo>
                    <a:pt x="4294" y="7417"/>
                    <a:pt x="4280" y="7582"/>
                    <a:pt x="4280" y="7747"/>
                  </a:cubicBezTo>
                  <a:cubicBezTo>
                    <a:pt x="4276" y="7993"/>
                    <a:pt x="4322" y="8236"/>
                    <a:pt x="4403" y="8468"/>
                  </a:cubicBezTo>
                  <a:cubicBezTo>
                    <a:pt x="3967" y="8190"/>
                    <a:pt x="3506" y="7944"/>
                    <a:pt x="3035" y="7733"/>
                  </a:cubicBezTo>
                  <a:cubicBezTo>
                    <a:pt x="3503" y="7719"/>
                    <a:pt x="3956" y="7547"/>
                    <a:pt x="4322" y="7248"/>
                  </a:cubicBezTo>
                  <a:close/>
                  <a:moveTo>
                    <a:pt x="7438" y="5289"/>
                  </a:moveTo>
                  <a:cubicBezTo>
                    <a:pt x="7670" y="5799"/>
                    <a:pt x="8158" y="6967"/>
                    <a:pt x="8158" y="7747"/>
                  </a:cubicBezTo>
                  <a:cubicBezTo>
                    <a:pt x="8158" y="8306"/>
                    <a:pt x="7888" y="8830"/>
                    <a:pt x="7434" y="9157"/>
                  </a:cubicBezTo>
                  <a:cubicBezTo>
                    <a:pt x="7480" y="9084"/>
                    <a:pt x="7518" y="9006"/>
                    <a:pt x="7547" y="8925"/>
                  </a:cubicBezTo>
                  <a:cubicBezTo>
                    <a:pt x="7737" y="8412"/>
                    <a:pt x="7624" y="7768"/>
                    <a:pt x="7216" y="7005"/>
                  </a:cubicBezTo>
                  <a:cubicBezTo>
                    <a:pt x="7175" y="6925"/>
                    <a:pt x="7108" y="6892"/>
                    <a:pt x="7041" y="6892"/>
                  </a:cubicBezTo>
                  <a:cubicBezTo>
                    <a:pt x="6903" y="6892"/>
                    <a:pt x="6766" y="7034"/>
                    <a:pt x="6861" y="7195"/>
                  </a:cubicBezTo>
                  <a:cubicBezTo>
                    <a:pt x="7213" y="7853"/>
                    <a:pt x="7318" y="8387"/>
                    <a:pt x="7167" y="8785"/>
                  </a:cubicBezTo>
                  <a:cubicBezTo>
                    <a:pt x="7058" y="9084"/>
                    <a:pt x="6791" y="9319"/>
                    <a:pt x="6379" y="9484"/>
                  </a:cubicBezTo>
                  <a:cubicBezTo>
                    <a:pt x="5433" y="9463"/>
                    <a:pt x="4681" y="8693"/>
                    <a:pt x="4677" y="7747"/>
                  </a:cubicBezTo>
                  <a:cubicBezTo>
                    <a:pt x="4677" y="6967"/>
                    <a:pt x="5166" y="5799"/>
                    <a:pt x="5398" y="5289"/>
                  </a:cubicBezTo>
                  <a:cubicBezTo>
                    <a:pt x="5764" y="5662"/>
                    <a:pt x="6101" y="6063"/>
                    <a:pt x="6407" y="6481"/>
                  </a:cubicBezTo>
                  <a:lnTo>
                    <a:pt x="6411" y="6485"/>
                  </a:lnTo>
                  <a:cubicBezTo>
                    <a:pt x="6455" y="6540"/>
                    <a:pt x="6510" y="6563"/>
                    <a:pt x="6564" y="6563"/>
                  </a:cubicBezTo>
                  <a:cubicBezTo>
                    <a:pt x="6706" y="6563"/>
                    <a:pt x="6840" y="6405"/>
                    <a:pt x="6738" y="6249"/>
                  </a:cubicBezTo>
                  <a:cubicBezTo>
                    <a:pt x="6717" y="6218"/>
                    <a:pt x="6696" y="6190"/>
                    <a:pt x="6671" y="6161"/>
                  </a:cubicBezTo>
                  <a:cubicBezTo>
                    <a:pt x="6914" y="5855"/>
                    <a:pt x="7167" y="5567"/>
                    <a:pt x="7438" y="5289"/>
                  </a:cubicBezTo>
                  <a:close/>
                  <a:moveTo>
                    <a:pt x="6112" y="9864"/>
                  </a:moveTo>
                  <a:lnTo>
                    <a:pt x="6112" y="9864"/>
                  </a:lnTo>
                  <a:cubicBezTo>
                    <a:pt x="6214" y="9880"/>
                    <a:pt x="6316" y="9888"/>
                    <a:pt x="6418" y="9888"/>
                  </a:cubicBezTo>
                  <a:cubicBezTo>
                    <a:pt x="6520" y="9888"/>
                    <a:pt x="6622" y="9880"/>
                    <a:pt x="6724" y="9864"/>
                  </a:cubicBezTo>
                  <a:lnTo>
                    <a:pt x="6724" y="9864"/>
                  </a:lnTo>
                  <a:cubicBezTo>
                    <a:pt x="6594" y="10001"/>
                    <a:pt x="6492" y="10121"/>
                    <a:pt x="6418" y="10212"/>
                  </a:cubicBezTo>
                  <a:cubicBezTo>
                    <a:pt x="6344" y="10121"/>
                    <a:pt x="6242" y="10001"/>
                    <a:pt x="6112" y="9864"/>
                  </a:cubicBezTo>
                  <a:close/>
                  <a:moveTo>
                    <a:pt x="837" y="7407"/>
                  </a:moveTo>
                  <a:cubicBezTo>
                    <a:pt x="2752" y="7871"/>
                    <a:pt x="4080" y="8676"/>
                    <a:pt x="4878" y="9298"/>
                  </a:cubicBezTo>
                  <a:cubicBezTo>
                    <a:pt x="5257" y="9586"/>
                    <a:pt x="5609" y="9910"/>
                    <a:pt x="5929" y="10265"/>
                  </a:cubicBezTo>
                  <a:cubicBezTo>
                    <a:pt x="3942" y="9885"/>
                    <a:pt x="2624" y="9077"/>
                    <a:pt x="1850" y="8440"/>
                  </a:cubicBezTo>
                  <a:cubicBezTo>
                    <a:pt x="1475" y="8135"/>
                    <a:pt x="1135" y="7789"/>
                    <a:pt x="837" y="7407"/>
                  </a:cubicBezTo>
                  <a:close/>
                  <a:moveTo>
                    <a:pt x="12002" y="7406"/>
                  </a:moveTo>
                  <a:lnTo>
                    <a:pt x="12002" y="7406"/>
                  </a:lnTo>
                  <a:cubicBezTo>
                    <a:pt x="11703" y="7786"/>
                    <a:pt x="11362" y="8134"/>
                    <a:pt x="10986" y="8440"/>
                  </a:cubicBezTo>
                  <a:lnTo>
                    <a:pt x="10989" y="8440"/>
                  </a:lnTo>
                  <a:cubicBezTo>
                    <a:pt x="10216" y="9080"/>
                    <a:pt x="8897" y="9885"/>
                    <a:pt x="6907" y="10265"/>
                  </a:cubicBezTo>
                  <a:cubicBezTo>
                    <a:pt x="7223" y="9917"/>
                    <a:pt x="7571" y="9593"/>
                    <a:pt x="7944" y="9309"/>
                  </a:cubicBezTo>
                  <a:cubicBezTo>
                    <a:pt x="8746" y="8686"/>
                    <a:pt x="10078" y="7874"/>
                    <a:pt x="12002" y="7406"/>
                  </a:cubicBezTo>
                  <a:close/>
                  <a:moveTo>
                    <a:pt x="2375" y="9652"/>
                  </a:moveTo>
                  <a:cubicBezTo>
                    <a:pt x="2577" y="9652"/>
                    <a:pt x="2780" y="9661"/>
                    <a:pt x="2982" y="9678"/>
                  </a:cubicBezTo>
                  <a:lnTo>
                    <a:pt x="2989" y="9678"/>
                  </a:lnTo>
                  <a:cubicBezTo>
                    <a:pt x="3756" y="10082"/>
                    <a:pt x="4723" y="10451"/>
                    <a:pt x="5919" y="10673"/>
                  </a:cubicBezTo>
                  <a:cubicBezTo>
                    <a:pt x="5509" y="10745"/>
                    <a:pt x="5126" y="10776"/>
                    <a:pt x="4770" y="10776"/>
                  </a:cubicBezTo>
                  <a:cubicBezTo>
                    <a:pt x="3805" y="10776"/>
                    <a:pt x="3043" y="10551"/>
                    <a:pt x="2511" y="10314"/>
                  </a:cubicBezTo>
                  <a:lnTo>
                    <a:pt x="2511" y="10314"/>
                  </a:lnTo>
                  <a:lnTo>
                    <a:pt x="2515" y="10318"/>
                  </a:lnTo>
                  <a:cubicBezTo>
                    <a:pt x="2149" y="10156"/>
                    <a:pt x="1804" y="9952"/>
                    <a:pt x="1488" y="9706"/>
                  </a:cubicBezTo>
                  <a:cubicBezTo>
                    <a:pt x="1783" y="9670"/>
                    <a:pt x="2079" y="9652"/>
                    <a:pt x="2375" y="9652"/>
                  </a:cubicBezTo>
                  <a:close/>
                  <a:moveTo>
                    <a:pt x="10464" y="9652"/>
                  </a:moveTo>
                  <a:cubicBezTo>
                    <a:pt x="10761" y="9652"/>
                    <a:pt x="11057" y="9670"/>
                    <a:pt x="11351" y="9706"/>
                  </a:cubicBezTo>
                  <a:cubicBezTo>
                    <a:pt x="11042" y="9949"/>
                    <a:pt x="10701" y="10149"/>
                    <a:pt x="10342" y="10311"/>
                  </a:cubicBezTo>
                  <a:cubicBezTo>
                    <a:pt x="9809" y="10549"/>
                    <a:pt x="9045" y="10779"/>
                    <a:pt x="8078" y="10779"/>
                  </a:cubicBezTo>
                  <a:cubicBezTo>
                    <a:pt x="7720" y="10779"/>
                    <a:pt x="7333" y="10747"/>
                    <a:pt x="6921" y="10673"/>
                  </a:cubicBezTo>
                  <a:cubicBezTo>
                    <a:pt x="8116" y="10451"/>
                    <a:pt x="9087" y="10082"/>
                    <a:pt x="9850" y="9678"/>
                  </a:cubicBezTo>
                  <a:lnTo>
                    <a:pt x="9857" y="9678"/>
                  </a:lnTo>
                  <a:cubicBezTo>
                    <a:pt x="10059" y="9661"/>
                    <a:pt x="10262" y="9652"/>
                    <a:pt x="10464" y="9652"/>
                  </a:cubicBezTo>
                  <a:close/>
                  <a:moveTo>
                    <a:pt x="6418" y="10979"/>
                  </a:moveTo>
                  <a:lnTo>
                    <a:pt x="6495" y="10997"/>
                  </a:lnTo>
                  <a:lnTo>
                    <a:pt x="6587" y="11644"/>
                  </a:lnTo>
                  <a:lnTo>
                    <a:pt x="6249" y="11644"/>
                  </a:lnTo>
                  <a:lnTo>
                    <a:pt x="6344" y="10997"/>
                  </a:lnTo>
                  <a:lnTo>
                    <a:pt x="6418" y="10979"/>
                  </a:lnTo>
                  <a:close/>
                  <a:moveTo>
                    <a:pt x="6643" y="12044"/>
                  </a:moveTo>
                  <a:lnTo>
                    <a:pt x="6833" y="13367"/>
                  </a:lnTo>
                  <a:lnTo>
                    <a:pt x="6006" y="13367"/>
                  </a:lnTo>
                  <a:lnTo>
                    <a:pt x="6193" y="12044"/>
                  </a:lnTo>
                  <a:close/>
                  <a:moveTo>
                    <a:pt x="6423" y="1"/>
                  </a:moveTo>
                  <a:cubicBezTo>
                    <a:pt x="6357" y="1"/>
                    <a:pt x="6291" y="32"/>
                    <a:pt x="6253" y="96"/>
                  </a:cubicBezTo>
                  <a:lnTo>
                    <a:pt x="5725" y="940"/>
                  </a:lnTo>
                  <a:cubicBezTo>
                    <a:pt x="5584" y="795"/>
                    <a:pt x="5497" y="711"/>
                    <a:pt x="5486" y="700"/>
                  </a:cubicBezTo>
                  <a:cubicBezTo>
                    <a:pt x="5446" y="664"/>
                    <a:pt x="5397" y="646"/>
                    <a:pt x="5348" y="646"/>
                  </a:cubicBezTo>
                  <a:cubicBezTo>
                    <a:pt x="5274" y="646"/>
                    <a:pt x="5202" y="685"/>
                    <a:pt x="5166" y="757"/>
                  </a:cubicBezTo>
                  <a:cubicBezTo>
                    <a:pt x="5131" y="831"/>
                    <a:pt x="4283" y="2539"/>
                    <a:pt x="4283" y="3651"/>
                  </a:cubicBezTo>
                  <a:cubicBezTo>
                    <a:pt x="4283" y="3735"/>
                    <a:pt x="4287" y="3819"/>
                    <a:pt x="4297" y="3904"/>
                  </a:cubicBezTo>
                  <a:cubicBezTo>
                    <a:pt x="3443" y="3201"/>
                    <a:pt x="1889" y="2680"/>
                    <a:pt x="1818" y="2656"/>
                  </a:cubicBezTo>
                  <a:cubicBezTo>
                    <a:pt x="1798" y="2649"/>
                    <a:pt x="1777" y="2645"/>
                    <a:pt x="1756" y="2645"/>
                  </a:cubicBezTo>
                  <a:cubicBezTo>
                    <a:pt x="1652" y="2645"/>
                    <a:pt x="1558" y="2730"/>
                    <a:pt x="1555" y="2842"/>
                  </a:cubicBezTo>
                  <a:cubicBezTo>
                    <a:pt x="1555" y="2852"/>
                    <a:pt x="1551" y="2979"/>
                    <a:pt x="1555" y="3179"/>
                  </a:cubicBezTo>
                  <a:lnTo>
                    <a:pt x="584" y="2954"/>
                  </a:lnTo>
                  <a:cubicBezTo>
                    <a:pt x="569" y="2951"/>
                    <a:pt x="554" y="2950"/>
                    <a:pt x="539" y="2950"/>
                  </a:cubicBezTo>
                  <a:cubicBezTo>
                    <a:pt x="411" y="2950"/>
                    <a:pt x="310" y="3068"/>
                    <a:pt x="341" y="3197"/>
                  </a:cubicBezTo>
                  <a:lnTo>
                    <a:pt x="566" y="4168"/>
                  </a:lnTo>
                  <a:cubicBezTo>
                    <a:pt x="500" y="4166"/>
                    <a:pt x="441" y="4166"/>
                    <a:pt x="392" y="4166"/>
                  </a:cubicBezTo>
                  <a:cubicBezTo>
                    <a:pt x="295" y="4166"/>
                    <a:pt x="236" y="4168"/>
                    <a:pt x="229" y="4168"/>
                  </a:cubicBezTo>
                  <a:cubicBezTo>
                    <a:pt x="92" y="4175"/>
                    <a:pt x="0" y="4305"/>
                    <a:pt x="43" y="4431"/>
                  </a:cubicBezTo>
                  <a:cubicBezTo>
                    <a:pt x="67" y="4509"/>
                    <a:pt x="675" y="6316"/>
                    <a:pt x="1463" y="7104"/>
                  </a:cubicBezTo>
                  <a:cubicBezTo>
                    <a:pt x="1488" y="7128"/>
                    <a:pt x="1512" y="7150"/>
                    <a:pt x="1537" y="7174"/>
                  </a:cubicBezTo>
                  <a:cubicBezTo>
                    <a:pt x="1189" y="7069"/>
                    <a:pt x="820" y="6977"/>
                    <a:pt x="429" y="6900"/>
                  </a:cubicBezTo>
                  <a:cubicBezTo>
                    <a:pt x="415" y="6897"/>
                    <a:pt x="401" y="6895"/>
                    <a:pt x="387" y="6895"/>
                  </a:cubicBezTo>
                  <a:cubicBezTo>
                    <a:pt x="240" y="6895"/>
                    <a:pt x="137" y="7057"/>
                    <a:pt x="211" y="7195"/>
                  </a:cubicBezTo>
                  <a:cubicBezTo>
                    <a:pt x="229" y="7223"/>
                    <a:pt x="619" y="7937"/>
                    <a:pt x="1583" y="8735"/>
                  </a:cubicBezTo>
                  <a:cubicBezTo>
                    <a:pt x="1804" y="8918"/>
                    <a:pt x="2036" y="9091"/>
                    <a:pt x="2275" y="9249"/>
                  </a:cubicBezTo>
                  <a:cubicBezTo>
                    <a:pt x="1846" y="9256"/>
                    <a:pt x="1421" y="9295"/>
                    <a:pt x="999" y="9372"/>
                  </a:cubicBezTo>
                  <a:cubicBezTo>
                    <a:pt x="844" y="9397"/>
                    <a:pt x="777" y="9590"/>
                    <a:pt x="886" y="9706"/>
                  </a:cubicBezTo>
                  <a:cubicBezTo>
                    <a:pt x="908" y="9727"/>
                    <a:pt x="1400" y="10255"/>
                    <a:pt x="2339" y="10677"/>
                  </a:cubicBezTo>
                  <a:cubicBezTo>
                    <a:pt x="3094" y="11011"/>
                    <a:pt x="3915" y="11179"/>
                    <a:pt x="4743" y="11179"/>
                  </a:cubicBezTo>
                  <a:cubicBezTo>
                    <a:pt x="4752" y="11179"/>
                    <a:pt x="4760" y="11179"/>
                    <a:pt x="4769" y="11179"/>
                  </a:cubicBezTo>
                  <a:cubicBezTo>
                    <a:pt x="5155" y="11179"/>
                    <a:pt x="5546" y="11144"/>
                    <a:pt x="5929" y="11077"/>
                  </a:cubicBezTo>
                  <a:lnTo>
                    <a:pt x="5929" y="11077"/>
                  </a:lnTo>
                  <a:lnTo>
                    <a:pt x="5577" y="13539"/>
                  </a:lnTo>
                  <a:cubicBezTo>
                    <a:pt x="5560" y="13662"/>
                    <a:pt x="5655" y="13771"/>
                    <a:pt x="5778" y="13771"/>
                  </a:cubicBezTo>
                  <a:lnTo>
                    <a:pt x="7072" y="13771"/>
                  </a:lnTo>
                  <a:cubicBezTo>
                    <a:pt x="7195" y="13771"/>
                    <a:pt x="7290" y="13662"/>
                    <a:pt x="7272" y="13539"/>
                  </a:cubicBezTo>
                  <a:lnTo>
                    <a:pt x="6921" y="11077"/>
                  </a:lnTo>
                  <a:lnTo>
                    <a:pt x="6921" y="11077"/>
                  </a:lnTo>
                  <a:cubicBezTo>
                    <a:pt x="7304" y="11144"/>
                    <a:pt x="7691" y="11179"/>
                    <a:pt x="8081" y="11179"/>
                  </a:cubicBezTo>
                  <a:cubicBezTo>
                    <a:pt x="8090" y="11179"/>
                    <a:pt x="8098" y="11179"/>
                    <a:pt x="8107" y="11179"/>
                  </a:cubicBezTo>
                  <a:cubicBezTo>
                    <a:pt x="8935" y="11179"/>
                    <a:pt x="9756" y="11011"/>
                    <a:pt x="10511" y="10677"/>
                  </a:cubicBezTo>
                  <a:cubicBezTo>
                    <a:pt x="11450" y="10255"/>
                    <a:pt x="11942" y="9727"/>
                    <a:pt x="11963" y="9706"/>
                  </a:cubicBezTo>
                  <a:cubicBezTo>
                    <a:pt x="12069" y="9590"/>
                    <a:pt x="12005" y="9397"/>
                    <a:pt x="11851" y="9372"/>
                  </a:cubicBezTo>
                  <a:cubicBezTo>
                    <a:pt x="11429" y="9295"/>
                    <a:pt x="11003" y="9256"/>
                    <a:pt x="10574" y="9249"/>
                  </a:cubicBezTo>
                  <a:cubicBezTo>
                    <a:pt x="10813" y="9091"/>
                    <a:pt x="11045" y="8918"/>
                    <a:pt x="11267" y="8735"/>
                  </a:cubicBezTo>
                  <a:cubicBezTo>
                    <a:pt x="12231" y="7937"/>
                    <a:pt x="12621" y="7223"/>
                    <a:pt x="12638" y="7195"/>
                  </a:cubicBezTo>
                  <a:cubicBezTo>
                    <a:pt x="12712" y="7057"/>
                    <a:pt x="12610" y="6895"/>
                    <a:pt x="12463" y="6895"/>
                  </a:cubicBezTo>
                  <a:cubicBezTo>
                    <a:pt x="12449" y="6895"/>
                    <a:pt x="12435" y="6897"/>
                    <a:pt x="12420" y="6900"/>
                  </a:cubicBezTo>
                  <a:cubicBezTo>
                    <a:pt x="12030" y="6977"/>
                    <a:pt x="11661" y="7072"/>
                    <a:pt x="11313" y="7174"/>
                  </a:cubicBezTo>
                  <a:cubicBezTo>
                    <a:pt x="11337" y="7150"/>
                    <a:pt x="11362" y="7128"/>
                    <a:pt x="11387" y="7104"/>
                  </a:cubicBezTo>
                  <a:cubicBezTo>
                    <a:pt x="12167" y="6316"/>
                    <a:pt x="12776" y="4509"/>
                    <a:pt x="12804" y="4435"/>
                  </a:cubicBezTo>
                  <a:cubicBezTo>
                    <a:pt x="12846" y="4305"/>
                    <a:pt x="12751" y="4175"/>
                    <a:pt x="12617" y="4171"/>
                  </a:cubicBezTo>
                  <a:cubicBezTo>
                    <a:pt x="12608" y="4171"/>
                    <a:pt x="12550" y="4170"/>
                    <a:pt x="12453" y="4170"/>
                  </a:cubicBezTo>
                  <a:cubicBezTo>
                    <a:pt x="12405" y="4170"/>
                    <a:pt x="12347" y="4170"/>
                    <a:pt x="12280" y="4171"/>
                  </a:cubicBezTo>
                  <a:lnTo>
                    <a:pt x="12505" y="3197"/>
                  </a:lnTo>
                  <a:cubicBezTo>
                    <a:pt x="12533" y="3068"/>
                    <a:pt x="12431" y="2950"/>
                    <a:pt x="12306" y="2950"/>
                  </a:cubicBezTo>
                  <a:cubicBezTo>
                    <a:pt x="12292" y="2950"/>
                    <a:pt x="12277" y="2951"/>
                    <a:pt x="12262" y="2954"/>
                  </a:cubicBezTo>
                  <a:lnTo>
                    <a:pt x="11292" y="3179"/>
                  </a:lnTo>
                  <a:cubicBezTo>
                    <a:pt x="11295" y="2979"/>
                    <a:pt x="11292" y="2852"/>
                    <a:pt x="11292" y="2842"/>
                  </a:cubicBezTo>
                  <a:cubicBezTo>
                    <a:pt x="11286" y="2730"/>
                    <a:pt x="11194" y="2645"/>
                    <a:pt x="11090" y="2645"/>
                  </a:cubicBezTo>
                  <a:cubicBezTo>
                    <a:pt x="11069" y="2645"/>
                    <a:pt x="11049" y="2649"/>
                    <a:pt x="11028" y="2656"/>
                  </a:cubicBezTo>
                  <a:cubicBezTo>
                    <a:pt x="10958" y="2680"/>
                    <a:pt x="9403" y="3204"/>
                    <a:pt x="8549" y="3904"/>
                  </a:cubicBezTo>
                  <a:cubicBezTo>
                    <a:pt x="8559" y="3819"/>
                    <a:pt x="8563" y="3735"/>
                    <a:pt x="8563" y="3651"/>
                  </a:cubicBezTo>
                  <a:cubicBezTo>
                    <a:pt x="8563" y="2539"/>
                    <a:pt x="7715" y="831"/>
                    <a:pt x="7680" y="757"/>
                  </a:cubicBezTo>
                  <a:cubicBezTo>
                    <a:pt x="7644" y="685"/>
                    <a:pt x="7572" y="646"/>
                    <a:pt x="7499" y="646"/>
                  </a:cubicBezTo>
                  <a:cubicBezTo>
                    <a:pt x="7449" y="646"/>
                    <a:pt x="7400" y="664"/>
                    <a:pt x="7360" y="700"/>
                  </a:cubicBezTo>
                  <a:cubicBezTo>
                    <a:pt x="7353" y="711"/>
                    <a:pt x="7262" y="795"/>
                    <a:pt x="7121" y="940"/>
                  </a:cubicBezTo>
                  <a:lnTo>
                    <a:pt x="6594" y="96"/>
                  </a:lnTo>
                  <a:cubicBezTo>
                    <a:pt x="6555" y="32"/>
                    <a:pt x="6489" y="1"/>
                    <a:pt x="64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467" name="Google Shape;20467;p141"/>
          <p:cNvGrpSpPr/>
          <p:nvPr/>
        </p:nvGrpSpPr>
        <p:grpSpPr>
          <a:xfrm>
            <a:off x="1387256" y="2120579"/>
            <a:ext cx="391484" cy="360553"/>
            <a:chOff x="1387256" y="1968179"/>
            <a:chExt cx="391484" cy="360553"/>
          </a:xfrm>
        </p:grpSpPr>
        <p:sp>
          <p:nvSpPr>
            <p:cNvPr id="20468" name="Google Shape;20468;p141"/>
            <p:cNvSpPr/>
            <p:nvPr/>
          </p:nvSpPr>
          <p:spPr>
            <a:xfrm>
              <a:off x="1671897" y="2050801"/>
              <a:ext cx="102884" cy="73552"/>
            </a:xfrm>
            <a:custGeom>
              <a:avLst/>
              <a:gdLst/>
              <a:ahLst/>
              <a:cxnLst/>
              <a:rect l="l" t="t" r="r" b="b"/>
              <a:pathLst>
                <a:path w="3925" h="2806" extrusionOk="0">
                  <a:moveTo>
                    <a:pt x="3566" y="0"/>
                  </a:moveTo>
                  <a:lnTo>
                    <a:pt x="0" y="1808"/>
                  </a:lnTo>
                  <a:lnTo>
                    <a:pt x="679" y="2711"/>
                  </a:lnTo>
                  <a:cubicBezTo>
                    <a:pt x="987" y="2776"/>
                    <a:pt x="1263" y="2805"/>
                    <a:pt x="1509" y="2805"/>
                  </a:cubicBezTo>
                  <a:cubicBezTo>
                    <a:pt x="3925" y="2805"/>
                    <a:pt x="3566" y="0"/>
                    <a:pt x="3566" y="0"/>
                  </a:cubicBez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9" name="Google Shape;20469;p141"/>
            <p:cNvSpPr/>
            <p:nvPr/>
          </p:nvSpPr>
          <p:spPr>
            <a:xfrm>
              <a:off x="1689669" y="2059267"/>
              <a:ext cx="76409" cy="65086"/>
            </a:xfrm>
            <a:custGeom>
              <a:avLst/>
              <a:gdLst/>
              <a:ahLst/>
              <a:cxnLst/>
              <a:rect l="l" t="t" r="r" b="b"/>
              <a:pathLst>
                <a:path w="2915" h="2483" extrusionOk="0">
                  <a:moveTo>
                    <a:pt x="2905" y="1"/>
                  </a:moveTo>
                  <a:cubicBezTo>
                    <a:pt x="2269" y="388"/>
                    <a:pt x="971" y="1256"/>
                    <a:pt x="1" y="2388"/>
                  </a:cubicBezTo>
                  <a:cubicBezTo>
                    <a:pt x="309" y="2453"/>
                    <a:pt x="584" y="2482"/>
                    <a:pt x="831" y="2482"/>
                  </a:cubicBezTo>
                  <a:cubicBezTo>
                    <a:pt x="2737" y="2482"/>
                    <a:pt x="2915" y="736"/>
                    <a:pt x="2905" y="1"/>
                  </a:cubicBezTo>
                  <a:close/>
                </a:path>
              </a:pathLst>
            </a:custGeom>
            <a:solidFill>
              <a:srgbClr val="E1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0" name="Google Shape;20470;p141"/>
            <p:cNvSpPr/>
            <p:nvPr/>
          </p:nvSpPr>
          <p:spPr>
            <a:xfrm>
              <a:off x="1391292" y="2050801"/>
              <a:ext cx="102910" cy="73552"/>
            </a:xfrm>
            <a:custGeom>
              <a:avLst/>
              <a:gdLst/>
              <a:ahLst/>
              <a:cxnLst/>
              <a:rect l="l" t="t" r="r" b="b"/>
              <a:pathLst>
                <a:path w="3926" h="2806" extrusionOk="0">
                  <a:moveTo>
                    <a:pt x="360" y="0"/>
                  </a:moveTo>
                  <a:cubicBezTo>
                    <a:pt x="360" y="0"/>
                    <a:pt x="1" y="2805"/>
                    <a:pt x="2416" y="2805"/>
                  </a:cubicBezTo>
                  <a:cubicBezTo>
                    <a:pt x="2663" y="2805"/>
                    <a:pt x="2939" y="2776"/>
                    <a:pt x="3247" y="2711"/>
                  </a:cubicBezTo>
                  <a:lnTo>
                    <a:pt x="3925" y="1808"/>
                  </a:lnTo>
                  <a:lnTo>
                    <a:pt x="360" y="0"/>
                  </a:ln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1" name="Google Shape;20471;p141"/>
            <p:cNvSpPr/>
            <p:nvPr/>
          </p:nvSpPr>
          <p:spPr>
            <a:xfrm>
              <a:off x="1399916" y="2059267"/>
              <a:ext cx="76488" cy="65086"/>
            </a:xfrm>
            <a:custGeom>
              <a:avLst/>
              <a:gdLst/>
              <a:ahLst/>
              <a:cxnLst/>
              <a:rect l="l" t="t" r="r" b="b"/>
              <a:pathLst>
                <a:path w="2918" h="2483" extrusionOk="0">
                  <a:moveTo>
                    <a:pt x="10" y="1"/>
                  </a:moveTo>
                  <a:lnTo>
                    <a:pt x="10" y="1"/>
                  </a:lnTo>
                  <a:cubicBezTo>
                    <a:pt x="0" y="736"/>
                    <a:pt x="181" y="2482"/>
                    <a:pt x="2088" y="2482"/>
                  </a:cubicBezTo>
                  <a:cubicBezTo>
                    <a:pt x="2334" y="2482"/>
                    <a:pt x="2610" y="2453"/>
                    <a:pt x="2918" y="2388"/>
                  </a:cubicBezTo>
                  <a:cubicBezTo>
                    <a:pt x="1951" y="1256"/>
                    <a:pt x="650" y="388"/>
                    <a:pt x="10" y="1"/>
                  </a:cubicBezTo>
                  <a:close/>
                </a:path>
              </a:pathLst>
            </a:custGeom>
            <a:solidFill>
              <a:srgbClr val="E1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2" name="Google Shape;20472;p141"/>
            <p:cNvSpPr/>
            <p:nvPr/>
          </p:nvSpPr>
          <p:spPr>
            <a:xfrm>
              <a:off x="1654099" y="1973736"/>
              <a:ext cx="88887" cy="100761"/>
            </a:xfrm>
            <a:custGeom>
              <a:avLst/>
              <a:gdLst/>
              <a:ahLst/>
              <a:cxnLst/>
              <a:rect l="l" t="t" r="r" b="b"/>
              <a:pathLst>
                <a:path w="3391" h="3844" extrusionOk="0">
                  <a:moveTo>
                    <a:pt x="2262" y="0"/>
                  </a:moveTo>
                  <a:cubicBezTo>
                    <a:pt x="2262" y="1"/>
                    <a:pt x="1847" y="1970"/>
                    <a:pt x="1" y="2487"/>
                  </a:cubicBezTo>
                  <a:lnTo>
                    <a:pt x="904" y="3844"/>
                  </a:lnTo>
                  <a:cubicBezTo>
                    <a:pt x="3390" y="2262"/>
                    <a:pt x="2262" y="1"/>
                    <a:pt x="2262"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3" name="Google Shape;20473;p141"/>
            <p:cNvSpPr/>
            <p:nvPr/>
          </p:nvSpPr>
          <p:spPr>
            <a:xfrm>
              <a:off x="1668568" y="1973841"/>
              <a:ext cx="74417" cy="100656"/>
            </a:xfrm>
            <a:custGeom>
              <a:avLst/>
              <a:gdLst/>
              <a:ahLst/>
              <a:cxnLst/>
              <a:rect l="l" t="t" r="r" b="b"/>
              <a:pathLst>
                <a:path w="2839" h="3840" extrusionOk="0">
                  <a:moveTo>
                    <a:pt x="1710" y="0"/>
                  </a:moveTo>
                  <a:cubicBezTo>
                    <a:pt x="1710" y="0"/>
                    <a:pt x="1949" y="2096"/>
                    <a:pt x="1" y="3312"/>
                  </a:cubicBezTo>
                  <a:lnTo>
                    <a:pt x="352" y="3840"/>
                  </a:lnTo>
                  <a:cubicBezTo>
                    <a:pt x="2838" y="2258"/>
                    <a:pt x="1710" y="0"/>
                    <a:pt x="1710" y="0"/>
                  </a:cubicBez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4" name="Google Shape;20474;p141"/>
            <p:cNvSpPr/>
            <p:nvPr/>
          </p:nvSpPr>
          <p:spPr>
            <a:xfrm>
              <a:off x="1423114" y="1973736"/>
              <a:ext cx="88887" cy="100761"/>
            </a:xfrm>
            <a:custGeom>
              <a:avLst/>
              <a:gdLst/>
              <a:ahLst/>
              <a:cxnLst/>
              <a:rect l="l" t="t" r="r" b="b"/>
              <a:pathLst>
                <a:path w="3391" h="3844" extrusionOk="0">
                  <a:moveTo>
                    <a:pt x="1129" y="0"/>
                  </a:moveTo>
                  <a:cubicBezTo>
                    <a:pt x="1129" y="1"/>
                    <a:pt x="0" y="2262"/>
                    <a:pt x="2486" y="3844"/>
                  </a:cubicBezTo>
                  <a:lnTo>
                    <a:pt x="3390" y="2487"/>
                  </a:lnTo>
                  <a:cubicBezTo>
                    <a:pt x="1541" y="1970"/>
                    <a:pt x="1129" y="1"/>
                    <a:pt x="1129" y="0"/>
                  </a:cubicBez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5" name="Google Shape;20475;p141"/>
            <p:cNvSpPr/>
            <p:nvPr/>
          </p:nvSpPr>
          <p:spPr>
            <a:xfrm>
              <a:off x="1423114" y="1973841"/>
              <a:ext cx="74417" cy="100656"/>
            </a:xfrm>
            <a:custGeom>
              <a:avLst/>
              <a:gdLst/>
              <a:ahLst/>
              <a:cxnLst/>
              <a:rect l="l" t="t" r="r" b="b"/>
              <a:pathLst>
                <a:path w="2839" h="3840" extrusionOk="0">
                  <a:moveTo>
                    <a:pt x="1129" y="0"/>
                  </a:moveTo>
                  <a:lnTo>
                    <a:pt x="1129" y="0"/>
                  </a:lnTo>
                  <a:cubicBezTo>
                    <a:pt x="1129" y="0"/>
                    <a:pt x="0" y="2258"/>
                    <a:pt x="2486" y="3840"/>
                  </a:cubicBezTo>
                  <a:lnTo>
                    <a:pt x="2838" y="3312"/>
                  </a:lnTo>
                  <a:cubicBezTo>
                    <a:pt x="890" y="2096"/>
                    <a:pt x="1129" y="0"/>
                    <a:pt x="1129"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6" name="Google Shape;20476;p141"/>
            <p:cNvSpPr/>
            <p:nvPr/>
          </p:nvSpPr>
          <p:spPr>
            <a:xfrm>
              <a:off x="1462092" y="1997432"/>
              <a:ext cx="241889" cy="291745"/>
            </a:xfrm>
            <a:custGeom>
              <a:avLst/>
              <a:gdLst/>
              <a:ahLst/>
              <a:cxnLst/>
              <a:rect l="l" t="t" r="r" b="b"/>
              <a:pathLst>
                <a:path w="9228" h="11130" extrusionOk="0">
                  <a:moveTo>
                    <a:pt x="4614" y="0"/>
                  </a:moveTo>
                  <a:cubicBezTo>
                    <a:pt x="1998" y="0"/>
                    <a:pt x="1" y="2332"/>
                    <a:pt x="398" y="4916"/>
                  </a:cubicBezTo>
                  <a:lnTo>
                    <a:pt x="971" y="8626"/>
                  </a:lnTo>
                  <a:cubicBezTo>
                    <a:pt x="1126" y="9649"/>
                    <a:pt x="1706" y="10557"/>
                    <a:pt x="2568" y="11130"/>
                  </a:cubicBezTo>
                  <a:lnTo>
                    <a:pt x="6668" y="11126"/>
                  </a:lnTo>
                  <a:cubicBezTo>
                    <a:pt x="7526" y="10553"/>
                    <a:pt x="8103" y="9646"/>
                    <a:pt x="8257" y="8626"/>
                  </a:cubicBezTo>
                  <a:lnTo>
                    <a:pt x="8831" y="4916"/>
                  </a:lnTo>
                  <a:cubicBezTo>
                    <a:pt x="9228" y="2332"/>
                    <a:pt x="7227" y="0"/>
                    <a:pt x="4614" y="0"/>
                  </a:cubicBez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7" name="Google Shape;20477;p141"/>
            <p:cNvSpPr/>
            <p:nvPr/>
          </p:nvSpPr>
          <p:spPr>
            <a:xfrm>
              <a:off x="1462748" y="1997983"/>
              <a:ext cx="110092" cy="291195"/>
            </a:xfrm>
            <a:custGeom>
              <a:avLst/>
              <a:gdLst/>
              <a:ahLst/>
              <a:cxnLst/>
              <a:rect l="l" t="t" r="r" b="b"/>
              <a:pathLst>
                <a:path w="4200" h="11109" extrusionOk="0">
                  <a:moveTo>
                    <a:pt x="4199" y="0"/>
                  </a:moveTo>
                  <a:lnTo>
                    <a:pt x="4199" y="0"/>
                  </a:lnTo>
                  <a:cubicBezTo>
                    <a:pt x="1752" y="225"/>
                    <a:pt x="0" y="2465"/>
                    <a:pt x="373" y="4895"/>
                  </a:cubicBezTo>
                  <a:lnTo>
                    <a:pt x="946" y="8605"/>
                  </a:lnTo>
                  <a:cubicBezTo>
                    <a:pt x="1105" y="9625"/>
                    <a:pt x="1681" y="10536"/>
                    <a:pt x="2543" y="11109"/>
                  </a:cubicBezTo>
                  <a:lnTo>
                    <a:pt x="3591" y="11109"/>
                  </a:lnTo>
                  <a:cubicBezTo>
                    <a:pt x="3049" y="10483"/>
                    <a:pt x="2705" y="9713"/>
                    <a:pt x="2596" y="8893"/>
                  </a:cubicBezTo>
                  <a:lnTo>
                    <a:pt x="2040" y="4832"/>
                  </a:lnTo>
                  <a:cubicBezTo>
                    <a:pt x="1759" y="2792"/>
                    <a:pt x="2697" y="897"/>
                    <a:pt x="4199" y="0"/>
                  </a:cubicBez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8" name="Google Shape;20478;p141"/>
            <p:cNvSpPr/>
            <p:nvPr/>
          </p:nvSpPr>
          <p:spPr>
            <a:xfrm>
              <a:off x="1526523" y="2252191"/>
              <a:ext cx="113028" cy="71088"/>
            </a:xfrm>
            <a:custGeom>
              <a:avLst/>
              <a:gdLst/>
              <a:ahLst/>
              <a:cxnLst/>
              <a:rect l="l" t="t" r="r" b="b"/>
              <a:pathLst>
                <a:path w="4312" h="2712" extrusionOk="0">
                  <a:moveTo>
                    <a:pt x="1492" y="1"/>
                  </a:moveTo>
                  <a:cubicBezTo>
                    <a:pt x="830" y="1"/>
                    <a:pt x="271" y="481"/>
                    <a:pt x="163" y="1133"/>
                  </a:cubicBezTo>
                  <a:lnTo>
                    <a:pt x="117" y="1397"/>
                  </a:lnTo>
                  <a:cubicBezTo>
                    <a:pt x="1" y="2082"/>
                    <a:pt x="532" y="2712"/>
                    <a:pt x="1232" y="2712"/>
                  </a:cubicBezTo>
                  <a:lnTo>
                    <a:pt x="3081" y="2712"/>
                  </a:lnTo>
                  <a:cubicBezTo>
                    <a:pt x="3781" y="2712"/>
                    <a:pt x="4312" y="2086"/>
                    <a:pt x="4199" y="1397"/>
                  </a:cubicBezTo>
                  <a:lnTo>
                    <a:pt x="4154" y="1133"/>
                  </a:lnTo>
                  <a:cubicBezTo>
                    <a:pt x="4045" y="481"/>
                    <a:pt x="3483" y="1"/>
                    <a:pt x="2825" y="1"/>
                  </a:cubicBezTo>
                  <a:cubicBezTo>
                    <a:pt x="2822" y="1"/>
                    <a:pt x="2820" y="1"/>
                    <a:pt x="2817" y="1"/>
                  </a:cubicBezTo>
                  <a:lnTo>
                    <a:pt x="1499" y="1"/>
                  </a:lnTo>
                  <a:cubicBezTo>
                    <a:pt x="1496" y="1"/>
                    <a:pt x="1494" y="1"/>
                    <a:pt x="1492" y="1"/>
                  </a:cubicBezTo>
                  <a:close/>
                </a:path>
              </a:pathLst>
            </a:custGeom>
            <a:solidFill>
              <a:srgbClr val="ADBE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9" name="Google Shape;20479;p141"/>
            <p:cNvSpPr/>
            <p:nvPr/>
          </p:nvSpPr>
          <p:spPr>
            <a:xfrm>
              <a:off x="1526523" y="2252191"/>
              <a:ext cx="74417" cy="71088"/>
            </a:xfrm>
            <a:custGeom>
              <a:avLst/>
              <a:gdLst/>
              <a:ahLst/>
              <a:cxnLst/>
              <a:rect l="l" t="t" r="r" b="b"/>
              <a:pathLst>
                <a:path w="2839" h="2712" extrusionOk="0">
                  <a:moveTo>
                    <a:pt x="1495" y="1"/>
                  </a:moveTo>
                  <a:cubicBezTo>
                    <a:pt x="834" y="1"/>
                    <a:pt x="272" y="479"/>
                    <a:pt x="163" y="1133"/>
                  </a:cubicBezTo>
                  <a:lnTo>
                    <a:pt x="117" y="1397"/>
                  </a:lnTo>
                  <a:cubicBezTo>
                    <a:pt x="1" y="2086"/>
                    <a:pt x="532" y="2712"/>
                    <a:pt x="1232" y="2712"/>
                  </a:cubicBezTo>
                  <a:lnTo>
                    <a:pt x="1759" y="2712"/>
                  </a:lnTo>
                  <a:cubicBezTo>
                    <a:pt x="1530" y="2399"/>
                    <a:pt x="1435" y="2009"/>
                    <a:pt x="1495" y="1629"/>
                  </a:cubicBezTo>
                  <a:lnTo>
                    <a:pt x="1537" y="1319"/>
                  </a:lnTo>
                  <a:cubicBezTo>
                    <a:pt x="1643" y="574"/>
                    <a:pt x="2192" y="22"/>
                    <a:pt x="2839" y="1"/>
                  </a:cubicBezTo>
                  <a:close/>
                </a:path>
              </a:pathLst>
            </a:custGeom>
            <a:solidFill>
              <a:srgbClr val="9DB0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0" name="Google Shape;20480;p141"/>
            <p:cNvSpPr/>
            <p:nvPr/>
          </p:nvSpPr>
          <p:spPr>
            <a:xfrm>
              <a:off x="1500074" y="2109962"/>
              <a:ext cx="35597" cy="41521"/>
            </a:xfrm>
            <a:custGeom>
              <a:avLst/>
              <a:gdLst/>
              <a:ahLst/>
              <a:cxnLst/>
              <a:rect l="l" t="t" r="r" b="b"/>
              <a:pathLst>
                <a:path w="1358" h="1584" extrusionOk="0">
                  <a:moveTo>
                    <a:pt x="679" y="1"/>
                  </a:moveTo>
                  <a:cubicBezTo>
                    <a:pt x="303" y="1"/>
                    <a:pt x="1" y="303"/>
                    <a:pt x="1" y="679"/>
                  </a:cubicBezTo>
                  <a:lnTo>
                    <a:pt x="1" y="905"/>
                  </a:lnTo>
                  <a:cubicBezTo>
                    <a:pt x="1" y="1281"/>
                    <a:pt x="303" y="1583"/>
                    <a:pt x="679" y="1583"/>
                  </a:cubicBezTo>
                  <a:cubicBezTo>
                    <a:pt x="1052" y="1583"/>
                    <a:pt x="1358" y="1281"/>
                    <a:pt x="1358" y="905"/>
                  </a:cubicBezTo>
                  <a:lnTo>
                    <a:pt x="1358" y="679"/>
                  </a:lnTo>
                  <a:cubicBezTo>
                    <a:pt x="1358" y="303"/>
                    <a:pt x="1052" y="1"/>
                    <a:pt x="679"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1" name="Google Shape;20481;p141"/>
            <p:cNvSpPr/>
            <p:nvPr/>
          </p:nvSpPr>
          <p:spPr>
            <a:xfrm>
              <a:off x="1517873" y="2109962"/>
              <a:ext cx="17798" cy="29725"/>
            </a:xfrm>
            <a:custGeom>
              <a:avLst/>
              <a:gdLst/>
              <a:ahLst/>
              <a:cxnLst/>
              <a:rect l="l" t="t" r="r" b="b"/>
              <a:pathLst>
                <a:path w="679" h="1134" extrusionOk="0">
                  <a:moveTo>
                    <a:pt x="0" y="1"/>
                  </a:moveTo>
                  <a:lnTo>
                    <a:pt x="0" y="792"/>
                  </a:lnTo>
                  <a:cubicBezTo>
                    <a:pt x="0" y="978"/>
                    <a:pt x="151" y="1133"/>
                    <a:pt x="338" y="1133"/>
                  </a:cubicBezTo>
                  <a:cubicBezTo>
                    <a:pt x="524" y="1133"/>
                    <a:pt x="679" y="978"/>
                    <a:pt x="679" y="792"/>
                  </a:cubicBezTo>
                  <a:lnTo>
                    <a:pt x="679" y="679"/>
                  </a:lnTo>
                  <a:cubicBezTo>
                    <a:pt x="679" y="307"/>
                    <a:pt x="373" y="1"/>
                    <a:pt x="0" y="1"/>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2" name="Google Shape;20482;p141"/>
            <p:cNvSpPr/>
            <p:nvPr/>
          </p:nvSpPr>
          <p:spPr>
            <a:xfrm>
              <a:off x="1511975" y="2115965"/>
              <a:ext cx="11822" cy="11822"/>
            </a:xfrm>
            <a:custGeom>
              <a:avLst/>
              <a:gdLst/>
              <a:ahLst/>
              <a:cxnLst/>
              <a:rect l="l" t="t" r="r" b="b"/>
              <a:pathLst>
                <a:path w="451" h="451" extrusionOk="0">
                  <a:moveTo>
                    <a:pt x="225" y="0"/>
                  </a:moveTo>
                  <a:cubicBezTo>
                    <a:pt x="99" y="0"/>
                    <a:pt x="0" y="99"/>
                    <a:pt x="0" y="225"/>
                  </a:cubicBezTo>
                  <a:cubicBezTo>
                    <a:pt x="0" y="348"/>
                    <a:pt x="99" y="450"/>
                    <a:pt x="225" y="450"/>
                  </a:cubicBezTo>
                  <a:cubicBezTo>
                    <a:pt x="348" y="450"/>
                    <a:pt x="450" y="348"/>
                    <a:pt x="450" y="225"/>
                  </a:cubicBezTo>
                  <a:cubicBezTo>
                    <a:pt x="450" y="99"/>
                    <a:pt x="348" y="0"/>
                    <a:pt x="22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3" name="Google Shape;20483;p141"/>
            <p:cNvSpPr/>
            <p:nvPr/>
          </p:nvSpPr>
          <p:spPr>
            <a:xfrm>
              <a:off x="1630403" y="2109962"/>
              <a:ext cx="35623" cy="41521"/>
            </a:xfrm>
            <a:custGeom>
              <a:avLst/>
              <a:gdLst/>
              <a:ahLst/>
              <a:cxnLst/>
              <a:rect l="l" t="t" r="r" b="b"/>
              <a:pathLst>
                <a:path w="1359" h="1584" extrusionOk="0">
                  <a:moveTo>
                    <a:pt x="679" y="1"/>
                  </a:moveTo>
                  <a:cubicBezTo>
                    <a:pt x="303" y="1"/>
                    <a:pt x="1" y="303"/>
                    <a:pt x="1" y="679"/>
                  </a:cubicBezTo>
                  <a:lnTo>
                    <a:pt x="1" y="905"/>
                  </a:lnTo>
                  <a:cubicBezTo>
                    <a:pt x="1" y="1281"/>
                    <a:pt x="303" y="1583"/>
                    <a:pt x="679" y="1583"/>
                  </a:cubicBezTo>
                  <a:cubicBezTo>
                    <a:pt x="1052" y="1583"/>
                    <a:pt x="1358" y="1281"/>
                    <a:pt x="1355" y="905"/>
                  </a:cubicBezTo>
                  <a:lnTo>
                    <a:pt x="1355" y="679"/>
                  </a:lnTo>
                  <a:cubicBezTo>
                    <a:pt x="1355" y="303"/>
                    <a:pt x="1052" y="1"/>
                    <a:pt x="679"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4" name="Google Shape;20484;p141"/>
            <p:cNvSpPr/>
            <p:nvPr/>
          </p:nvSpPr>
          <p:spPr>
            <a:xfrm>
              <a:off x="1648201" y="2109962"/>
              <a:ext cx="17720" cy="29725"/>
            </a:xfrm>
            <a:custGeom>
              <a:avLst/>
              <a:gdLst/>
              <a:ahLst/>
              <a:cxnLst/>
              <a:rect l="l" t="t" r="r" b="b"/>
              <a:pathLst>
                <a:path w="676" h="1134" extrusionOk="0">
                  <a:moveTo>
                    <a:pt x="0" y="1"/>
                  </a:moveTo>
                  <a:lnTo>
                    <a:pt x="0" y="792"/>
                  </a:lnTo>
                  <a:cubicBezTo>
                    <a:pt x="0" y="978"/>
                    <a:pt x="152" y="1133"/>
                    <a:pt x="338" y="1133"/>
                  </a:cubicBezTo>
                  <a:cubicBezTo>
                    <a:pt x="524" y="1133"/>
                    <a:pt x="676" y="978"/>
                    <a:pt x="676" y="792"/>
                  </a:cubicBezTo>
                  <a:lnTo>
                    <a:pt x="676" y="679"/>
                  </a:lnTo>
                  <a:cubicBezTo>
                    <a:pt x="676" y="307"/>
                    <a:pt x="373" y="1"/>
                    <a:pt x="0" y="1"/>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5" name="Google Shape;20485;p141"/>
            <p:cNvSpPr/>
            <p:nvPr/>
          </p:nvSpPr>
          <p:spPr>
            <a:xfrm>
              <a:off x="1642198" y="2115965"/>
              <a:ext cx="11927" cy="11822"/>
            </a:xfrm>
            <a:custGeom>
              <a:avLst/>
              <a:gdLst/>
              <a:ahLst/>
              <a:cxnLst/>
              <a:rect l="l" t="t" r="r" b="b"/>
              <a:pathLst>
                <a:path w="455" h="451" extrusionOk="0">
                  <a:moveTo>
                    <a:pt x="229" y="0"/>
                  </a:moveTo>
                  <a:cubicBezTo>
                    <a:pt x="103" y="0"/>
                    <a:pt x="1" y="99"/>
                    <a:pt x="1" y="225"/>
                  </a:cubicBezTo>
                  <a:cubicBezTo>
                    <a:pt x="1" y="348"/>
                    <a:pt x="103" y="450"/>
                    <a:pt x="229" y="450"/>
                  </a:cubicBezTo>
                  <a:cubicBezTo>
                    <a:pt x="353" y="450"/>
                    <a:pt x="455" y="348"/>
                    <a:pt x="455" y="225"/>
                  </a:cubicBezTo>
                  <a:cubicBezTo>
                    <a:pt x="455" y="99"/>
                    <a:pt x="353" y="0"/>
                    <a:pt x="22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6" name="Google Shape;20486;p141"/>
            <p:cNvSpPr/>
            <p:nvPr/>
          </p:nvSpPr>
          <p:spPr>
            <a:xfrm>
              <a:off x="1484137" y="1997458"/>
              <a:ext cx="188520" cy="72163"/>
            </a:xfrm>
            <a:custGeom>
              <a:avLst/>
              <a:gdLst/>
              <a:ahLst/>
              <a:cxnLst/>
              <a:rect l="l" t="t" r="r" b="b"/>
              <a:pathLst>
                <a:path w="7192" h="2753" extrusionOk="0">
                  <a:moveTo>
                    <a:pt x="3769" y="1"/>
                  </a:moveTo>
                  <a:cubicBezTo>
                    <a:pt x="3660" y="1"/>
                    <a:pt x="3550" y="5"/>
                    <a:pt x="3439" y="13"/>
                  </a:cubicBezTo>
                  <a:cubicBezTo>
                    <a:pt x="1980" y="129"/>
                    <a:pt x="679" y="984"/>
                    <a:pt x="0" y="2278"/>
                  </a:cubicBezTo>
                  <a:cubicBezTo>
                    <a:pt x="171" y="2287"/>
                    <a:pt x="407" y="2296"/>
                    <a:pt x="683" y="2296"/>
                  </a:cubicBezTo>
                  <a:cubicBezTo>
                    <a:pt x="1528" y="2296"/>
                    <a:pt x="2739" y="2213"/>
                    <a:pt x="3548" y="1807"/>
                  </a:cubicBezTo>
                  <a:lnTo>
                    <a:pt x="3548" y="1807"/>
                  </a:lnTo>
                  <a:lnTo>
                    <a:pt x="3320" y="2710"/>
                  </a:lnTo>
                  <a:cubicBezTo>
                    <a:pt x="3320" y="2710"/>
                    <a:pt x="4902" y="2485"/>
                    <a:pt x="5806" y="1807"/>
                  </a:cubicBezTo>
                  <a:cubicBezTo>
                    <a:pt x="5918" y="2113"/>
                    <a:pt x="5996" y="2433"/>
                    <a:pt x="6031" y="2753"/>
                  </a:cubicBezTo>
                  <a:cubicBezTo>
                    <a:pt x="6031" y="2753"/>
                    <a:pt x="6822" y="2517"/>
                    <a:pt x="7191" y="1715"/>
                  </a:cubicBezTo>
                  <a:cubicBezTo>
                    <a:pt x="6382" y="630"/>
                    <a:pt x="5110" y="1"/>
                    <a:pt x="3769" y="1"/>
                  </a:cubicBez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7" name="Google Shape;20487;p141"/>
            <p:cNvSpPr/>
            <p:nvPr/>
          </p:nvSpPr>
          <p:spPr>
            <a:xfrm>
              <a:off x="1484032" y="1997983"/>
              <a:ext cx="88808" cy="59712"/>
            </a:xfrm>
            <a:custGeom>
              <a:avLst/>
              <a:gdLst/>
              <a:ahLst/>
              <a:cxnLst/>
              <a:rect l="l" t="t" r="r" b="b"/>
              <a:pathLst>
                <a:path w="3388" h="2278" extrusionOk="0">
                  <a:moveTo>
                    <a:pt x="3387" y="0"/>
                  </a:moveTo>
                  <a:lnTo>
                    <a:pt x="3387" y="0"/>
                  </a:lnTo>
                  <a:cubicBezTo>
                    <a:pt x="1949" y="130"/>
                    <a:pt x="672" y="981"/>
                    <a:pt x="1" y="2261"/>
                  </a:cubicBezTo>
                  <a:cubicBezTo>
                    <a:pt x="218" y="2272"/>
                    <a:pt x="435" y="2277"/>
                    <a:pt x="653" y="2277"/>
                  </a:cubicBezTo>
                  <a:cubicBezTo>
                    <a:pt x="945" y="2277"/>
                    <a:pt x="1238" y="2268"/>
                    <a:pt x="1530" y="2247"/>
                  </a:cubicBezTo>
                  <a:cubicBezTo>
                    <a:pt x="1907" y="1291"/>
                    <a:pt x="2561" y="496"/>
                    <a:pt x="3387" y="0"/>
                  </a:cubicBezTo>
                  <a:close/>
                </a:path>
              </a:pathLst>
            </a:custGeom>
            <a:solidFill>
              <a:srgbClr val="E1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8" name="Google Shape;20488;p141"/>
            <p:cNvSpPr/>
            <p:nvPr/>
          </p:nvSpPr>
          <p:spPr>
            <a:xfrm>
              <a:off x="1387256" y="1968179"/>
              <a:ext cx="391484" cy="360553"/>
            </a:xfrm>
            <a:custGeom>
              <a:avLst/>
              <a:gdLst/>
              <a:ahLst/>
              <a:cxnLst/>
              <a:rect l="l" t="t" r="r" b="b"/>
              <a:pathLst>
                <a:path w="14935" h="13755" extrusionOk="0">
                  <a:moveTo>
                    <a:pt x="12505" y="954"/>
                  </a:moveTo>
                  <a:cubicBezTo>
                    <a:pt x="12547" y="1120"/>
                    <a:pt x="12572" y="1289"/>
                    <a:pt x="12582" y="1457"/>
                  </a:cubicBezTo>
                  <a:cubicBezTo>
                    <a:pt x="12621" y="2256"/>
                    <a:pt x="12255" y="2913"/>
                    <a:pt x="11492" y="3419"/>
                  </a:cubicBezTo>
                  <a:cubicBezTo>
                    <a:pt x="11341" y="3110"/>
                    <a:pt x="11155" y="2818"/>
                    <a:pt x="10937" y="2551"/>
                  </a:cubicBezTo>
                  <a:cubicBezTo>
                    <a:pt x="11763" y="2231"/>
                    <a:pt x="12181" y="1668"/>
                    <a:pt x="12392" y="1229"/>
                  </a:cubicBezTo>
                  <a:cubicBezTo>
                    <a:pt x="12435" y="1141"/>
                    <a:pt x="12470" y="1046"/>
                    <a:pt x="12505" y="954"/>
                  </a:cubicBezTo>
                  <a:close/>
                  <a:moveTo>
                    <a:pt x="2430" y="947"/>
                  </a:moveTo>
                  <a:cubicBezTo>
                    <a:pt x="2462" y="1042"/>
                    <a:pt x="2501" y="1137"/>
                    <a:pt x="2546" y="1229"/>
                  </a:cubicBezTo>
                  <a:cubicBezTo>
                    <a:pt x="2754" y="1668"/>
                    <a:pt x="3172" y="2231"/>
                    <a:pt x="3999" y="2554"/>
                  </a:cubicBezTo>
                  <a:cubicBezTo>
                    <a:pt x="3781" y="2818"/>
                    <a:pt x="3594" y="3110"/>
                    <a:pt x="3443" y="3423"/>
                  </a:cubicBezTo>
                  <a:cubicBezTo>
                    <a:pt x="2254" y="2628"/>
                    <a:pt x="2265" y="1598"/>
                    <a:pt x="2430" y="947"/>
                  </a:cubicBezTo>
                  <a:close/>
                  <a:moveTo>
                    <a:pt x="686" y="3476"/>
                  </a:moveTo>
                  <a:lnTo>
                    <a:pt x="3049" y="4657"/>
                  </a:lnTo>
                  <a:cubicBezTo>
                    <a:pt x="2989" y="5034"/>
                    <a:pt x="2975" y="5420"/>
                    <a:pt x="3010" y="5800"/>
                  </a:cubicBezTo>
                  <a:cubicBezTo>
                    <a:pt x="2791" y="5840"/>
                    <a:pt x="2586" y="5859"/>
                    <a:pt x="2396" y="5859"/>
                  </a:cubicBezTo>
                  <a:cubicBezTo>
                    <a:pt x="1895" y="5859"/>
                    <a:pt x="1500" y="5722"/>
                    <a:pt x="1217" y="5448"/>
                  </a:cubicBezTo>
                  <a:lnTo>
                    <a:pt x="1214" y="5448"/>
                  </a:lnTo>
                  <a:cubicBezTo>
                    <a:pt x="658" y="4910"/>
                    <a:pt x="651" y="3950"/>
                    <a:pt x="686" y="3476"/>
                  </a:cubicBezTo>
                  <a:close/>
                  <a:moveTo>
                    <a:pt x="14249" y="3476"/>
                  </a:moveTo>
                  <a:lnTo>
                    <a:pt x="14249" y="3476"/>
                  </a:lnTo>
                  <a:cubicBezTo>
                    <a:pt x="14284" y="3950"/>
                    <a:pt x="14277" y="4907"/>
                    <a:pt x="13722" y="5448"/>
                  </a:cubicBezTo>
                  <a:cubicBezTo>
                    <a:pt x="13438" y="5722"/>
                    <a:pt x="13044" y="5859"/>
                    <a:pt x="12541" y="5859"/>
                  </a:cubicBezTo>
                  <a:cubicBezTo>
                    <a:pt x="12351" y="5859"/>
                    <a:pt x="12146" y="5840"/>
                    <a:pt x="11925" y="5800"/>
                  </a:cubicBezTo>
                  <a:cubicBezTo>
                    <a:pt x="11960" y="5420"/>
                    <a:pt x="11946" y="5037"/>
                    <a:pt x="11886" y="4657"/>
                  </a:cubicBezTo>
                  <a:lnTo>
                    <a:pt x="14249" y="3476"/>
                  </a:lnTo>
                  <a:close/>
                  <a:moveTo>
                    <a:pt x="7468" y="1332"/>
                  </a:moveTo>
                  <a:cubicBezTo>
                    <a:pt x="7949" y="1332"/>
                    <a:pt x="8436" y="1418"/>
                    <a:pt x="8908" y="1598"/>
                  </a:cubicBezTo>
                  <a:cubicBezTo>
                    <a:pt x="10697" y="2277"/>
                    <a:pt x="11766" y="4112"/>
                    <a:pt x="11475" y="6004"/>
                  </a:cubicBezTo>
                  <a:lnTo>
                    <a:pt x="11475" y="6001"/>
                  </a:lnTo>
                  <a:lnTo>
                    <a:pt x="10901" y="9710"/>
                  </a:lnTo>
                  <a:cubicBezTo>
                    <a:pt x="10771" y="10561"/>
                    <a:pt x="10328" y="11331"/>
                    <a:pt x="9660" y="11877"/>
                  </a:cubicBezTo>
                  <a:cubicBezTo>
                    <a:pt x="9516" y="11145"/>
                    <a:pt x="8872" y="10621"/>
                    <a:pt x="8127" y="10621"/>
                  </a:cubicBezTo>
                  <a:lnTo>
                    <a:pt x="6808" y="10621"/>
                  </a:lnTo>
                  <a:cubicBezTo>
                    <a:pt x="6806" y="10621"/>
                    <a:pt x="6803" y="10621"/>
                    <a:pt x="6801" y="10621"/>
                  </a:cubicBezTo>
                  <a:cubicBezTo>
                    <a:pt x="6058" y="10621"/>
                    <a:pt x="5419" y="11148"/>
                    <a:pt x="5275" y="11873"/>
                  </a:cubicBezTo>
                  <a:cubicBezTo>
                    <a:pt x="4607" y="11331"/>
                    <a:pt x="4164" y="10558"/>
                    <a:pt x="4034" y="9707"/>
                  </a:cubicBezTo>
                  <a:lnTo>
                    <a:pt x="3461" y="5997"/>
                  </a:lnTo>
                  <a:cubicBezTo>
                    <a:pt x="3334" y="5174"/>
                    <a:pt x="3464" y="4334"/>
                    <a:pt x="3833" y="3588"/>
                  </a:cubicBezTo>
                  <a:cubicBezTo>
                    <a:pt x="4100" y="3614"/>
                    <a:pt x="4367" y="3626"/>
                    <a:pt x="4634" y="3626"/>
                  </a:cubicBezTo>
                  <a:cubicBezTo>
                    <a:pt x="4773" y="3626"/>
                    <a:pt x="4911" y="3622"/>
                    <a:pt x="5050" y="3616"/>
                  </a:cubicBezTo>
                  <a:cubicBezTo>
                    <a:pt x="5778" y="3588"/>
                    <a:pt x="6411" y="3476"/>
                    <a:pt x="6935" y="3286"/>
                  </a:cubicBezTo>
                  <a:lnTo>
                    <a:pt x="6935" y="3286"/>
                  </a:lnTo>
                  <a:lnTo>
                    <a:pt x="6812" y="3778"/>
                  </a:lnTo>
                  <a:cubicBezTo>
                    <a:pt x="6777" y="3912"/>
                    <a:pt x="6879" y="4042"/>
                    <a:pt x="7016" y="4042"/>
                  </a:cubicBezTo>
                  <a:lnTo>
                    <a:pt x="7047" y="4042"/>
                  </a:lnTo>
                  <a:cubicBezTo>
                    <a:pt x="7114" y="4031"/>
                    <a:pt x="8693" y="3799"/>
                    <a:pt x="9628" y="3099"/>
                  </a:cubicBezTo>
                  <a:cubicBezTo>
                    <a:pt x="9811" y="2963"/>
                    <a:pt x="9679" y="2713"/>
                    <a:pt x="9503" y="2713"/>
                  </a:cubicBezTo>
                  <a:cubicBezTo>
                    <a:pt x="9462" y="2713"/>
                    <a:pt x="9418" y="2726"/>
                    <a:pt x="9375" y="2758"/>
                  </a:cubicBezTo>
                  <a:cubicBezTo>
                    <a:pt x="8760" y="3219"/>
                    <a:pt x="7796" y="3462"/>
                    <a:pt x="7301" y="3567"/>
                  </a:cubicBezTo>
                  <a:lnTo>
                    <a:pt x="7448" y="2980"/>
                  </a:lnTo>
                  <a:cubicBezTo>
                    <a:pt x="7482" y="2839"/>
                    <a:pt x="7373" y="2718"/>
                    <a:pt x="7245" y="2718"/>
                  </a:cubicBezTo>
                  <a:cubicBezTo>
                    <a:pt x="7214" y="2718"/>
                    <a:pt x="7181" y="2725"/>
                    <a:pt x="7149" y="2741"/>
                  </a:cubicBezTo>
                  <a:cubicBezTo>
                    <a:pt x="6372" y="3128"/>
                    <a:pt x="5344" y="3206"/>
                    <a:pt x="4649" y="3206"/>
                  </a:cubicBezTo>
                  <a:cubicBezTo>
                    <a:pt x="4405" y="3206"/>
                    <a:pt x="4202" y="3197"/>
                    <a:pt x="4065" y="3187"/>
                  </a:cubicBezTo>
                  <a:cubicBezTo>
                    <a:pt x="4829" y="2004"/>
                    <a:pt x="6125" y="1332"/>
                    <a:pt x="7468" y="1332"/>
                  </a:cubicBezTo>
                  <a:close/>
                  <a:moveTo>
                    <a:pt x="8134" y="11047"/>
                  </a:moveTo>
                  <a:cubicBezTo>
                    <a:pt x="8694" y="11047"/>
                    <a:pt x="9165" y="11450"/>
                    <a:pt x="9256" y="12003"/>
                  </a:cubicBezTo>
                  <a:lnTo>
                    <a:pt x="9301" y="12267"/>
                  </a:lnTo>
                  <a:cubicBezTo>
                    <a:pt x="9344" y="12531"/>
                    <a:pt x="9270" y="12805"/>
                    <a:pt x="9094" y="13009"/>
                  </a:cubicBezTo>
                  <a:cubicBezTo>
                    <a:pt x="8922" y="13216"/>
                    <a:pt x="8665" y="13336"/>
                    <a:pt x="8394" y="13336"/>
                  </a:cubicBezTo>
                  <a:lnTo>
                    <a:pt x="6545" y="13336"/>
                  </a:lnTo>
                  <a:cubicBezTo>
                    <a:pt x="5975" y="13336"/>
                    <a:pt x="5542" y="12826"/>
                    <a:pt x="5637" y="12267"/>
                  </a:cubicBezTo>
                  <a:lnTo>
                    <a:pt x="5679" y="12003"/>
                  </a:lnTo>
                  <a:cubicBezTo>
                    <a:pt x="5770" y="11450"/>
                    <a:pt x="6245" y="11047"/>
                    <a:pt x="6801" y="11047"/>
                  </a:cubicBezTo>
                  <a:cubicBezTo>
                    <a:pt x="6803" y="11047"/>
                    <a:pt x="6806" y="11047"/>
                    <a:pt x="6808" y="11047"/>
                  </a:cubicBezTo>
                  <a:lnTo>
                    <a:pt x="8127" y="11047"/>
                  </a:lnTo>
                  <a:cubicBezTo>
                    <a:pt x="8129" y="11047"/>
                    <a:pt x="8132" y="11047"/>
                    <a:pt x="8134" y="11047"/>
                  </a:cubicBezTo>
                  <a:close/>
                  <a:moveTo>
                    <a:pt x="12443" y="1"/>
                  </a:moveTo>
                  <a:cubicBezTo>
                    <a:pt x="12335" y="1"/>
                    <a:pt x="12229" y="80"/>
                    <a:pt x="12227" y="209"/>
                  </a:cubicBezTo>
                  <a:cubicBezTo>
                    <a:pt x="12210" y="508"/>
                    <a:pt x="12132" y="796"/>
                    <a:pt x="12002" y="1063"/>
                  </a:cubicBezTo>
                  <a:cubicBezTo>
                    <a:pt x="11731" y="1619"/>
                    <a:pt x="11271" y="2006"/>
                    <a:pt x="10631" y="2213"/>
                  </a:cubicBezTo>
                  <a:cubicBezTo>
                    <a:pt x="9757" y="1341"/>
                    <a:pt x="8613" y="905"/>
                    <a:pt x="7469" y="905"/>
                  </a:cubicBezTo>
                  <a:cubicBezTo>
                    <a:pt x="6326" y="905"/>
                    <a:pt x="5182" y="1341"/>
                    <a:pt x="4308" y="2213"/>
                  </a:cubicBezTo>
                  <a:cubicBezTo>
                    <a:pt x="3668" y="2006"/>
                    <a:pt x="3204" y="1619"/>
                    <a:pt x="2933" y="1063"/>
                  </a:cubicBezTo>
                  <a:cubicBezTo>
                    <a:pt x="2803" y="796"/>
                    <a:pt x="2726" y="508"/>
                    <a:pt x="2708" y="212"/>
                  </a:cubicBezTo>
                  <a:cubicBezTo>
                    <a:pt x="2706" y="81"/>
                    <a:pt x="2599" y="1"/>
                    <a:pt x="2492" y="1"/>
                  </a:cubicBezTo>
                  <a:cubicBezTo>
                    <a:pt x="2424" y="1"/>
                    <a:pt x="2356" y="33"/>
                    <a:pt x="2314" y="103"/>
                  </a:cubicBezTo>
                  <a:cubicBezTo>
                    <a:pt x="2089" y="515"/>
                    <a:pt x="1959" y="969"/>
                    <a:pt x="1934" y="1436"/>
                  </a:cubicBezTo>
                  <a:cubicBezTo>
                    <a:pt x="1899" y="2111"/>
                    <a:pt x="2110" y="3068"/>
                    <a:pt x="3274" y="3813"/>
                  </a:cubicBezTo>
                  <a:cubicBezTo>
                    <a:pt x="3225" y="3950"/>
                    <a:pt x="3179" y="4088"/>
                    <a:pt x="3144" y="4228"/>
                  </a:cubicBezTo>
                  <a:lnTo>
                    <a:pt x="609" y="2962"/>
                  </a:lnTo>
                  <a:cubicBezTo>
                    <a:pt x="578" y="2947"/>
                    <a:pt x="545" y="2939"/>
                    <a:pt x="513" y="2939"/>
                  </a:cubicBezTo>
                  <a:cubicBezTo>
                    <a:pt x="415" y="2939"/>
                    <a:pt x="325" y="3008"/>
                    <a:pt x="306" y="3114"/>
                  </a:cubicBezTo>
                  <a:cubicBezTo>
                    <a:pt x="292" y="3184"/>
                    <a:pt x="0" y="4858"/>
                    <a:pt x="922" y="5751"/>
                  </a:cubicBezTo>
                  <a:cubicBezTo>
                    <a:pt x="1280" y="6099"/>
                    <a:pt x="1767" y="6278"/>
                    <a:pt x="2374" y="6278"/>
                  </a:cubicBezTo>
                  <a:cubicBezTo>
                    <a:pt x="2380" y="6278"/>
                    <a:pt x="2386" y="6278"/>
                    <a:pt x="2392" y="6278"/>
                  </a:cubicBezTo>
                  <a:cubicBezTo>
                    <a:pt x="2620" y="6278"/>
                    <a:pt x="2845" y="6257"/>
                    <a:pt x="3067" y="6219"/>
                  </a:cubicBezTo>
                  <a:lnTo>
                    <a:pt x="3615" y="9770"/>
                  </a:lnTo>
                  <a:cubicBezTo>
                    <a:pt x="3777" y="10808"/>
                    <a:pt x="4350" y="11739"/>
                    <a:pt x="5205" y="12351"/>
                  </a:cubicBezTo>
                  <a:cubicBezTo>
                    <a:pt x="5166" y="13114"/>
                    <a:pt x="5778" y="13754"/>
                    <a:pt x="6545" y="13754"/>
                  </a:cubicBezTo>
                  <a:lnTo>
                    <a:pt x="8394" y="13754"/>
                  </a:lnTo>
                  <a:cubicBezTo>
                    <a:pt x="9161" y="13754"/>
                    <a:pt x="9769" y="13114"/>
                    <a:pt x="9734" y="12351"/>
                  </a:cubicBezTo>
                  <a:cubicBezTo>
                    <a:pt x="10588" y="11739"/>
                    <a:pt x="11162" y="10808"/>
                    <a:pt x="11323" y="9770"/>
                  </a:cubicBezTo>
                  <a:lnTo>
                    <a:pt x="11868" y="6219"/>
                  </a:lnTo>
                  <a:cubicBezTo>
                    <a:pt x="12093" y="6257"/>
                    <a:pt x="12319" y="6278"/>
                    <a:pt x="12544" y="6278"/>
                  </a:cubicBezTo>
                  <a:cubicBezTo>
                    <a:pt x="13159" y="6278"/>
                    <a:pt x="13655" y="6103"/>
                    <a:pt x="14017" y="5751"/>
                  </a:cubicBezTo>
                  <a:cubicBezTo>
                    <a:pt x="14935" y="4858"/>
                    <a:pt x="14646" y="3184"/>
                    <a:pt x="14632" y="3114"/>
                  </a:cubicBezTo>
                  <a:cubicBezTo>
                    <a:pt x="14614" y="3010"/>
                    <a:pt x="14522" y="2940"/>
                    <a:pt x="14424" y="2940"/>
                  </a:cubicBezTo>
                  <a:cubicBezTo>
                    <a:pt x="14393" y="2940"/>
                    <a:pt x="14361" y="2947"/>
                    <a:pt x="14330" y="2962"/>
                  </a:cubicBezTo>
                  <a:lnTo>
                    <a:pt x="11795" y="4232"/>
                  </a:lnTo>
                  <a:cubicBezTo>
                    <a:pt x="11756" y="4091"/>
                    <a:pt x="11714" y="3950"/>
                    <a:pt x="11661" y="3817"/>
                  </a:cubicBezTo>
                  <a:cubicBezTo>
                    <a:pt x="12828" y="3068"/>
                    <a:pt x="13039" y="2115"/>
                    <a:pt x="13004" y="1436"/>
                  </a:cubicBezTo>
                  <a:cubicBezTo>
                    <a:pt x="12976" y="969"/>
                    <a:pt x="12846" y="515"/>
                    <a:pt x="12621" y="103"/>
                  </a:cubicBezTo>
                  <a:cubicBezTo>
                    <a:pt x="12579" y="33"/>
                    <a:pt x="12510" y="1"/>
                    <a:pt x="124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9" name="Google Shape;20489;p141"/>
            <p:cNvSpPr/>
            <p:nvPr/>
          </p:nvSpPr>
          <p:spPr>
            <a:xfrm>
              <a:off x="1494543" y="2104432"/>
              <a:ext cx="46658" cy="52582"/>
            </a:xfrm>
            <a:custGeom>
              <a:avLst/>
              <a:gdLst/>
              <a:ahLst/>
              <a:cxnLst/>
              <a:rect l="l" t="t" r="r" b="b"/>
              <a:pathLst>
                <a:path w="1780" h="2006" extrusionOk="0">
                  <a:moveTo>
                    <a:pt x="890" y="1"/>
                  </a:moveTo>
                  <a:cubicBezTo>
                    <a:pt x="398" y="1"/>
                    <a:pt x="1" y="398"/>
                    <a:pt x="1" y="890"/>
                  </a:cubicBezTo>
                  <a:lnTo>
                    <a:pt x="1" y="1116"/>
                  </a:lnTo>
                  <a:cubicBezTo>
                    <a:pt x="1" y="1608"/>
                    <a:pt x="398" y="2005"/>
                    <a:pt x="890" y="2005"/>
                  </a:cubicBezTo>
                  <a:cubicBezTo>
                    <a:pt x="1383" y="2005"/>
                    <a:pt x="1780" y="1608"/>
                    <a:pt x="1780" y="1116"/>
                  </a:cubicBezTo>
                  <a:lnTo>
                    <a:pt x="1780" y="890"/>
                  </a:lnTo>
                  <a:cubicBezTo>
                    <a:pt x="1780" y="774"/>
                    <a:pt x="1685" y="679"/>
                    <a:pt x="1569" y="679"/>
                  </a:cubicBezTo>
                  <a:cubicBezTo>
                    <a:pt x="1453" y="679"/>
                    <a:pt x="1358" y="774"/>
                    <a:pt x="1358" y="890"/>
                  </a:cubicBezTo>
                  <a:lnTo>
                    <a:pt x="1358" y="1116"/>
                  </a:lnTo>
                  <a:cubicBezTo>
                    <a:pt x="1358" y="1372"/>
                    <a:pt x="1147" y="1583"/>
                    <a:pt x="890" y="1583"/>
                  </a:cubicBezTo>
                  <a:cubicBezTo>
                    <a:pt x="634" y="1583"/>
                    <a:pt x="423" y="1372"/>
                    <a:pt x="423" y="1116"/>
                  </a:cubicBezTo>
                  <a:lnTo>
                    <a:pt x="423" y="890"/>
                  </a:lnTo>
                  <a:cubicBezTo>
                    <a:pt x="423" y="634"/>
                    <a:pt x="634" y="423"/>
                    <a:pt x="890" y="423"/>
                  </a:cubicBezTo>
                  <a:cubicBezTo>
                    <a:pt x="1006" y="423"/>
                    <a:pt x="1101" y="328"/>
                    <a:pt x="1101" y="212"/>
                  </a:cubicBezTo>
                  <a:cubicBezTo>
                    <a:pt x="1101" y="96"/>
                    <a:pt x="1006" y="1"/>
                    <a:pt x="8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0" name="Google Shape;20490;p141"/>
            <p:cNvSpPr/>
            <p:nvPr/>
          </p:nvSpPr>
          <p:spPr>
            <a:xfrm>
              <a:off x="1624872" y="2104432"/>
              <a:ext cx="46684" cy="52582"/>
            </a:xfrm>
            <a:custGeom>
              <a:avLst/>
              <a:gdLst/>
              <a:ahLst/>
              <a:cxnLst/>
              <a:rect l="l" t="t" r="r" b="b"/>
              <a:pathLst>
                <a:path w="1781" h="2006" extrusionOk="0">
                  <a:moveTo>
                    <a:pt x="890" y="1"/>
                  </a:moveTo>
                  <a:cubicBezTo>
                    <a:pt x="398" y="1"/>
                    <a:pt x="1" y="398"/>
                    <a:pt x="1" y="890"/>
                  </a:cubicBezTo>
                  <a:lnTo>
                    <a:pt x="1" y="1116"/>
                  </a:lnTo>
                  <a:cubicBezTo>
                    <a:pt x="1" y="1608"/>
                    <a:pt x="398" y="2005"/>
                    <a:pt x="890" y="2005"/>
                  </a:cubicBezTo>
                  <a:cubicBezTo>
                    <a:pt x="1379" y="2005"/>
                    <a:pt x="1780" y="1608"/>
                    <a:pt x="1780" y="1116"/>
                  </a:cubicBezTo>
                  <a:lnTo>
                    <a:pt x="1780" y="890"/>
                  </a:lnTo>
                  <a:cubicBezTo>
                    <a:pt x="1780" y="750"/>
                    <a:pt x="1674" y="679"/>
                    <a:pt x="1567" y="679"/>
                  </a:cubicBezTo>
                  <a:cubicBezTo>
                    <a:pt x="1461" y="679"/>
                    <a:pt x="1355" y="750"/>
                    <a:pt x="1355" y="890"/>
                  </a:cubicBezTo>
                  <a:lnTo>
                    <a:pt x="1355" y="1116"/>
                  </a:lnTo>
                  <a:cubicBezTo>
                    <a:pt x="1355" y="1372"/>
                    <a:pt x="1147" y="1583"/>
                    <a:pt x="890" y="1583"/>
                  </a:cubicBezTo>
                  <a:cubicBezTo>
                    <a:pt x="630" y="1583"/>
                    <a:pt x="423" y="1372"/>
                    <a:pt x="423" y="1116"/>
                  </a:cubicBezTo>
                  <a:lnTo>
                    <a:pt x="423" y="890"/>
                  </a:lnTo>
                  <a:cubicBezTo>
                    <a:pt x="423" y="634"/>
                    <a:pt x="630" y="423"/>
                    <a:pt x="890" y="423"/>
                  </a:cubicBezTo>
                  <a:cubicBezTo>
                    <a:pt x="1007" y="423"/>
                    <a:pt x="1101" y="328"/>
                    <a:pt x="1101" y="212"/>
                  </a:cubicBezTo>
                  <a:cubicBezTo>
                    <a:pt x="1101" y="96"/>
                    <a:pt x="1007" y="1"/>
                    <a:pt x="8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1" name="Google Shape;20491;p141"/>
            <p:cNvSpPr/>
            <p:nvPr/>
          </p:nvSpPr>
          <p:spPr>
            <a:xfrm>
              <a:off x="1547833" y="2270278"/>
              <a:ext cx="16330" cy="22962"/>
            </a:xfrm>
            <a:custGeom>
              <a:avLst/>
              <a:gdLst/>
              <a:ahLst/>
              <a:cxnLst/>
              <a:rect l="l" t="t" r="r" b="b"/>
              <a:pathLst>
                <a:path w="623" h="876" extrusionOk="0">
                  <a:moveTo>
                    <a:pt x="385" y="1"/>
                  </a:moveTo>
                  <a:cubicBezTo>
                    <a:pt x="325" y="1"/>
                    <a:pt x="266" y="27"/>
                    <a:pt x="225" y="77"/>
                  </a:cubicBezTo>
                  <a:cubicBezTo>
                    <a:pt x="81" y="239"/>
                    <a:pt x="4" y="450"/>
                    <a:pt x="0" y="664"/>
                  </a:cubicBezTo>
                  <a:cubicBezTo>
                    <a:pt x="0" y="781"/>
                    <a:pt x="95" y="875"/>
                    <a:pt x="211" y="875"/>
                  </a:cubicBezTo>
                  <a:cubicBezTo>
                    <a:pt x="331" y="875"/>
                    <a:pt x="426" y="781"/>
                    <a:pt x="426" y="664"/>
                  </a:cubicBezTo>
                  <a:cubicBezTo>
                    <a:pt x="426" y="548"/>
                    <a:pt x="471" y="436"/>
                    <a:pt x="549" y="348"/>
                  </a:cubicBezTo>
                  <a:cubicBezTo>
                    <a:pt x="622" y="260"/>
                    <a:pt x="612" y="126"/>
                    <a:pt x="524" y="53"/>
                  </a:cubicBezTo>
                  <a:cubicBezTo>
                    <a:pt x="483" y="18"/>
                    <a:pt x="434" y="1"/>
                    <a:pt x="3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2" name="Google Shape;20492;p141"/>
            <p:cNvSpPr/>
            <p:nvPr/>
          </p:nvSpPr>
          <p:spPr>
            <a:xfrm>
              <a:off x="1601831" y="2270278"/>
              <a:ext cx="16357" cy="22962"/>
            </a:xfrm>
            <a:custGeom>
              <a:avLst/>
              <a:gdLst/>
              <a:ahLst/>
              <a:cxnLst/>
              <a:rect l="l" t="t" r="r" b="b"/>
              <a:pathLst>
                <a:path w="624" h="876" extrusionOk="0">
                  <a:moveTo>
                    <a:pt x="239" y="1"/>
                  </a:moveTo>
                  <a:cubicBezTo>
                    <a:pt x="191" y="1"/>
                    <a:pt x="142" y="18"/>
                    <a:pt x="103" y="53"/>
                  </a:cubicBezTo>
                  <a:cubicBezTo>
                    <a:pt x="11" y="126"/>
                    <a:pt x="1" y="260"/>
                    <a:pt x="75" y="348"/>
                  </a:cubicBezTo>
                  <a:cubicBezTo>
                    <a:pt x="155" y="436"/>
                    <a:pt x="198" y="548"/>
                    <a:pt x="201" y="664"/>
                  </a:cubicBezTo>
                  <a:cubicBezTo>
                    <a:pt x="201" y="781"/>
                    <a:pt x="296" y="875"/>
                    <a:pt x="412" y="875"/>
                  </a:cubicBezTo>
                  <a:cubicBezTo>
                    <a:pt x="528" y="875"/>
                    <a:pt x="623" y="781"/>
                    <a:pt x="623" y="664"/>
                  </a:cubicBezTo>
                  <a:cubicBezTo>
                    <a:pt x="620" y="450"/>
                    <a:pt x="542" y="239"/>
                    <a:pt x="398" y="77"/>
                  </a:cubicBezTo>
                  <a:cubicBezTo>
                    <a:pt x="357" y="27"/>
                    <a:pt x="298" y="1"/>
                    <a:pt x="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3" name="Google Shape;20493;p141"/>
            <p:cNvSpPr/>
            <p:nvPr/>
          </p:nvSpPr>
          <p:spPr>
            <a:xfrm>
              <a:off x="1634833" y="2054602"/>
              <a:ext cx="26973" cy="25426"/>
            </a:xfrm>
            <a:custGeom>
              <a:avLst/>
              <a:gdLst/>
              <a:ahLst/>
              <a:cxnLst/>
              <a:rect l="l" t="t" r="r" b="b"/>
              <a:pathLst>
                <a:path w="1029" h="970" extrusionOk="0">
                  <a:moveTo>
                    <a:pt x="731" y="1"/>
                  </a:moveTo>
                  <a:cubicBezTo>
                    <a:pt x="670" y="1"/>
                    <a:pt x="609" y="29"/>
                    <a:pt x="563" y="98"/>
                  </a:cubicBezTo>
                  <a:cubicBezTo>
                    <a:pt x="433" y="281"/>
                    <a:pt x="289" y="450"/>
                    <a:pt x="134" y="608"/>
                  </a:cubicBezTo>
                  <a:cubicBezTo>
                    <a:pt x="1" y="741"/>
                    <a:pt x="96" y="970"/>
                    <a:pt x="282" y="970"/>
                  </a:cubicBezTo>
                  <a:cubicBezTo>
                    <a:pt x="338" y="970"/>
                    <a:pt x="394" y="949"/>
                    <a:pt x="433" y="907"/>
                  </a:cubicBezTo>
                  <a:cubicBezTo>
                    <a:pt x="605" y="731"/>
                    <a:pt x="767" y="544"/>
                    <a:pt x="908" y="341"/>
                  </a:cubicBezTo>
                  <a:cubicBezTo>
                    <a:pt x="1028" y="175"/>
                    <a:pt x="882" y="1"/>
                    <a:pt x="7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494" name="Google Shape;20494;p141"/>
          <p:cNvGrpSpPr/>
          <p:nvPr/>
        </p:nvGrpSpPr>
        <p:grpSpPr>
          <a:xfrm>
            <a:off x="3034239" y="2132506"/>
            <a:ext cx="379033" cy="336752"/>
            <a:chOff x="3034239" y="1980106"/>
            <a:chExt cx="379033" cy="336752"/>
          </a:xfrm>
        </p:grpSpPr>
        <p:sp>
          <p:nvSpPr>
            <p:cNvPr id="20495" name="Google Shape;20495;p141"/>
            <p:cNvSpPr/>
            <p:nvPr/>
          </p:nvSpPr>
          <p:spPr>
            <a:xfrm>
              <a:off x="3085564" y="1991613"/>
              <a:ext cx="276463" cy="256647"/>
            </a:xfrm>
            <a:custGeom>
              <a:avLst/>
              <a:gdLst/>
              <a:ahLst/>
              <a:cxnLst/>
              <a:rect l="l" t="t" r="r" b="b"/>
              <a:pathLst>
                <a:path w="10547" h="9791" extrusionOk="0">
                  <a:moveTo>
                    <a:pt x="5272" y="1"/>
                  </a:moveTo>
                  <a:cubicBezTo>
                    <a:pt x="3952" y="1"/>
                    <a:pt x="3545" y="328"/>
                    <a:pt x="3049" y="328"/>
                  </a:cubicBezTo>
                  <a:cubicBezTo>
                    <a:pt x="2902" y="328"/>
                    <a:pt x="2748" y="299"/>
                    <a:pt x="2561" y="226"/>
                  </a:cubicBezTo>
                  <a:lnTo>
                    <a:pt x="303" y="226"/>
                  </a:lnTo>
                  <a:lnTo>
                    <a:pt x="1" y="5905"/>
                  </a:lnTo>
                  <a:cubicBezTo>
                    <a:pt x="191" y="8134"/>
                    <a:pt x="1573" y="9347"/>
                    <a:pt x="2666" y="9790"/>
                  </a:cubicBezTo>
                  <a:lnTo>
                    <a:pt x="7881" y="9790"/>
                  </a:lnTo>
                  <a:cubicBezTo>
                    <a:pt x="8975" y="9347"/>
                    <a:pt x="10357" y="8134"/>
                    <a:pt x="10547" y="5905"/>
                  </a:cubicBezTo>
                  <a:lnTo>
                    <a:pt x="10244" y="226"/>
                  </a:lnTo>
                  <a:lnTo>
                    <a:pt x="7983" y="226"/>
                  </a:lnTo>
                  <a:cubicBezTo>
                    <a:pt x="7797" y="299"/>
                    <a:pt x="7645" y="328"/>
                    <a:pt x="7499" y="328"/>
                  </a:cubicBezTo>
                  <a:cubicBezTo>
                    <a:pt x="7005" y="328"/>
                    <a:pt x="6595" y="1"/>
                    <a:pt x="5272"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6" name="Google Shape;20496;p141"/>
            <p:cNvSpPr/>
            <p:nvPr/>
          </p:nvSpPr>
          <p:spPr>
            <a:xfrm>
              <a:off x="3294818" y="1985637"/>
              <a:ext cx="112556" cy="182727"/>
            </a:xfrm>
            <a:custGeom>
              <a:avLst/>
              <a:gdLst/>
              <a:ahLst/>
              <a:cxnLst/>
              <a:rect l="l" t="t" r="r" b="b"/>
              <a:pathLst>
                <a:path w="4294" h="6971" extrusionOk="0">
                  <a:moveTo>
                    <a:pt x="1583" y="0"/>
                  </a:moveTo>
                  <a:cubicBezTo>
                    <a:pt x="904" y="0"/>
                    <a:pt x="0" y="454"/>
                    <a:pt x="0" y="454"/>
                  </a:cubicBezTo>
                  <a:cubicBezTo>
                    <a:pt x="2546" y="1213"/>
                    <a:pt x="1161" y="5141"/>
                    <a:pt x="2799" y="6836"/>
                  </a:cubicBezTo>
                  <a:cubicBezTo>
                    <a:pt x="2888" y="6928"/>
                    <a:pt x="3001" y="6971"/>
                    <a:pt x="3113" y="6971"/>
                  </a:cubicBezTo>
                  <a:cubicBezTo>
                    <a:pt x="3301" y="6971"/>
                    <a:pt x="3485" y="6852"/>
                    <a:pt x="3545" y="6650"/>
                  </a:cubicBezTo>
                  <a:cubicBezTo>
                    <a:pt x="3675" y="6221"/>
                    <a:pt x="3805" y="5546"/>
                    <a:pt x="3784" y="4575"/>
                  </a:cubicBezTo>
                  <a:cubicBezTo>
                    <a:pt x="3756" y="3249"/>
                    <a:pt x="4294" y="3165"/>
                    <a:pt x="4294" y="3165"/>
                  </a:cubicBezTo>
                  <a:cubicBezTo>
                    <a:pt x="4294" y="3165"/>
                    <a:pt x="3615" y="0"/>
                    <a:pt x="1583" y="0"/>
                  </a:cubicBez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7" name="Google Shape;20497;p141"/>
            <p:cNvSpPr/>
            <p:nvPr/>
          </p:nvSpPr>
          <p:spPr>
            <a:xfrm>
              <a:off x="3140872" y="2098167"/>
              <a:ext cx="41521" cy="53316"/>
            </a:xfrm>
            <a:custGeom>
              <a:avLst/>
              <a:gdLst/>
              <a:ahLst/>
              <a:cxnLst/>
              <a:rect l="l" t="t" r="r" b="b"/>
              <a:pathLst>
                <a:path w="1584" h="2034" extrusionOk="0">
                  <a:moveTo>
                    <a:pt x="792" y="1"/>
                  </a:moveTo>
                  <a:cubicBezTo>
                    <a:pt x="356" y="1"/>
                    <a:pt x="1" y="352"/>
                    <a:pt x="1" y="792"/>
                  </a:cubicBezTo>
                  <a:lnTo>
                    <a:pt x="1" y="1242"/>
                  </a:lnTo>
                  <a:cubicBezTo>
                    <a:pt x="1" y="1678"/>
                    <a:pt x="356" y="2033"/>
                    <a:pt x="792" y="2033"/>
                  </a:cubicBezTo>
                  <a:cubicBezTo>
                    <a:pt x="1228" y="2033"/>
                    <a:pt x="1583" y="1678"/>
                    <a:pt x="1583" y="1242"/>
                  </a:cubicBezTo>
                  <a:lnTo>
                    <a:pt x="1583" y="792"/>
                  </a:lnTo>
                  <a:cubicBezTo>
                    <a:pt x="1583" y="352"/>
                    <a:pt x="1228" y="1"/>
                    <a:pt x="792"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8" name="Google Shape;20498;p141"/>
            <p:cNvSpPr/>
            <p:nvPr/>
          </p:nvSpPr>
          <p:spPr>
            <a:xfrm>
              <a:off x="3158670" y="2098167"/>
              <a:ext cx="23722" cy="41521"/>
            </a:xfrm>
            <a:custGeom>
              <a:avLst/>
              <a:gdLst/>
              <a:ahLst/>
              <a:cxnLst/>
              <a:rect l="l" t="t" r="r" b="b"/>
              <a:pathLst>
                <a:path w="905" h="1584" extrusionOk="0">
                  <a:moveTo>
                    <a:pt x="113" y="1"/>
                  </a:moveTo>
                  <a:cubicBezTo>
                    <a:pt x="74" y="1"/>
                    <a:pt x="36" y="4"/>
                    <a:pt x="0" y="11"/>
                  </a:cubicBezTo>
                  <a:lnTo>
                    <a:pt x="0" y="1129"/>
                  </a:lnTo>
                  <a:cubicBezTo>
                    <a:pt x="0" y="1379"/>
                    <a:pt x="201" y="1583"/>
                    <a:pt x="451" y="1583"/>
                  </a:cubicBezTo>
                  <a:cubicBezTo>
                    <a:pt x="700" y="1583"/>
                    <a:pt x="904" y="1379"/>
                    <a:pt x="904" y="1129"/>
                  </a:cubicBezTo>
                  <a:lnTo>
                    <a:pt x="904" y="792"/>
                  </a:lnTo>
                  <a:cubicBezTo>
                    <a:pt x="904" y="356"/>
                    <a:pt x="549" y="1"/>
                    <a:pt x="113" y="1"/>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9" name="Google Shape;20499;p141"/>
            <p:cNvSpPr/>
            <p:nvPr/>
          </p:nvSpPr>
          <p:spPr>
            <a:xfrm>
              <a:off x="3152668" y="2104065"/>
              <a:ext cx="17824" cy="17824"/>
            </a:xfrm>
            <a:custGeom>
              <a:avLst/>
              <a:gdLst/>
              <a:ahLst/>
              <a:cxnLst/>
              <a:rect l="l" t="t" r="r" b="b"/>
              <a:pathLst>
                <a:path w="680" h="680" extrusionOk="0">
                  <a:moveTo>
                    <a:pt x="342" y="1"/>
                  </a:moveTo>
                  <a:cubicBezTo>
                    <a:pt x="156" y="1"/>
                    <a:pt x="1" y="152"/>
                    <a:pt x="1" y="338"/>
                  </a:cubicBezTo>
                  <a:cubicBezTo>
                    <a:pt x="1" y="528"/>
                    <a:pt x="156" y="679"/>
                    <a:pt x="342" y="679"/>
                  </a:cubicBezTo>
                  <a:cubicBezTo>
                    <a:pt x="528" y="679"/>
                    <a:pt x="680" y="528"/>
                    <a:pt x="680" y="338"/>
                  </a:cubicBezTo>
                  <a:cubicBezTo>
                    <a:pt x="680" y="152"/>
                    <a:pt x="528" y="1"/>
                    <a:pt x="34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0" name="Google Shape;20500;p141"/>
            <p:cNvSpPr/>
            <p:nvPr/>
          </p:nvSpPr>
          <p:spPr>
            <a:xfrm>
              <a:off x="3265224" y="2098167"/>
              <a:ext cx="41494" cy="53316"/>
            </a:xfrm>
            <a:custGeom>
              <a:avLst/>
              <a:gdLst/>
              <a:ahLst/>
              <a:cxnLst/>
              <a:rect l="l" t="t" r="r" b="b"/>
              <a:pathLst>
                <a:path w="1583" h="2034" extrusionOk="0">
                  <a:moveTo>
                    <a:pt x="792" y="1"/>
                  </a:moveTo>
                  <a:cubicBezTo>
                    <a:pt x="356" y="1"/>
                    <a:pt x="0" y="352"/>
                    <a:pt x="0" y="792"/>
                  </a:cubicBezTo>
                  <a:lnTo>
                    <a:pt x="0" y="1242"/>
                  </a:lnTo>
                  <a:cubicBezTo>
                    <a:pt x="0" y="1678"/>
                    <a:pt x="356" y="2033"/>
                    <a:pt x="792" y="2033"/>
                  </a:cubicBezTo>
                  <a:cubicBezTo>
                    <a:pt x="1228" y="2033"/>
                    <a:pt x="1583" y="1678"/>
                    <a:pt x="1583" y="1242"/>
                  </a:cubicBezTo>
                  <a:lnTo>
                    <a:pt x="1583" y="792"/>
                  </a:lnTo>
                  <a:cubicBezTo>
                    <a:pt x="1583" y="352"/>
                    <a:pt x="1228" y="1"/>
                    <a:pt x="792"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1" name="Google Shape;20501;p141"/>
            <p:cNvSpPr/>
            <p:nvPr/>
          </p:nvSpPr>
          <p:spPr>
            <a:xfrm>
              <a:off x="3283022" y="2098167"/>
              <a:ext cx="23696" cy="41521"/>
            </a:xfrm>
            <a:custGeom>
              <a:avLst/>
              <a:gdLst/>
              <a:ahLst/>
              <a:cxnLst/>
              <a:rect l="l" t="t" r="r" b="b"/>
              <a:pathLst>
                <a:path w="904" h="1584" extrusionOk="0">
                  <a:moveTo>
                    <a:pt x="113" y="1"/>
                  </a:moveTo>
                  <a:cubicBezTo>
                    <a:pt x="74" y="1"/>
                    <a:pt x="35" y="4"/>
                    <a:pt x="0" y="11"/>
                  </a:cubicBezTo>
                  <a:lnTo>
                    <a:pt x="0" y="1129"/>
                  </a:lnTo>
                  <a:cubicBezTo>
                    <a:pt x="0" y="1379"/>
                    <a:pt x="201" y="1583"/>
                    <a:pt x="450" y="1583"/>
                  </a:cubicBezTo>
                  <a:cubicBezTo>
                    <a:pt x="700" y="1583"/>
                    <a:pt x="904" y="1379"/>
                    <a:pt x="904" y="1129"/>
                  </a:cubicBezTo>
                  <a:lnTo>
                    <a:pt x="904" y="792"/>
                  </a:lnTo>
                  <a:cubicBezTo>
                    <a:pt x="904" y="356"/>
                    <a:pt x="549" y="1"/>
                    <a:pt x="113" y="1"/>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2" name="Google Shape;20502;p141"/>
            <p:cNvSpPr/>
            <p:nvPr/>
          </p:nvSpPr>
          <p:spPr>
            <a:xfrm>
              <a:off x="3277125" y="2104065"/>
              <a:ext cx="17720" cy="17824"/>
            </a:xfrm>
            <a:custGeom>
              <a:avLst/>
              <a:gdLst/>
              <a:ahLst/>
              <a:cxnLst/>
              <a:rect l="l" t="t" r="r" b="b"/>
              <a:pathLst>
                <a:path w="676" h="680" extrusionOk="0">
                  <a:moveTo>
                    <a:pt x="338" y="1"/>
                  </a:moveTo>
                  <a:cubicBezTo>
                    <a:pt x="151" y="1"/>
                    <a:pt x="0" y="152"/>
                    <a:pt x="0" y="338"/>
                  </a:cubicBezTo>
                  <a:cubicBezTo>
                    <a:pt x="0" y="528"/>
                    <a:pt x="151" y="679"/>
                    <a:pt x="338" y="679"/>
                  </a:cubicBezTo>
                  <a:cubicBezTo>
                    <a:pt x="524" y="679"/>
                    <a:pt x="675" y="528"/>
                    <a:pt x="675" y="338"/>
                  </a:cubicBezTo>
                  <a:cubicBezTo>
                    <a:pt x="675" y="152"/>
                    <a:pt x="524" y="1"/>
                    <a:pt x="33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3" name="Google Shape;20503;p141"/>
            <p:cNvSpPr/>
            <p:nvPr/>
          </p:nvSpPr>
          <p:spPr>
            <a:xfrm>
              <a:off x="3294897" y="1996253"/>
              <a:ext cx="97930" cy="172137"/>
            </a:xfrm>
            <a:custGeom>
              <a:avLst/>
              <a:gdLst/>
              <a:ahLst/>
              <a:cxnLst/>
              <a:rect l="l" t="t" r="r" b="b"/>
              <a:pathLst>
                <a:path w="3736" h="6567" extrusionOk="0">
                  <a:moveTo>
                    <a:pt x="488" y="0"/>
                  </a:moveTo>
                  <a:cubicBezTo>
                    <a:pt x="336" y="0"/>
                    <a:pt x="174" y="16"/>
                    <a:pt x="1" y="49"/>
                  </a:cubicBezTo>
                  <a:cubicBezTo>
                    <a:pt x="2543" y="808"/>
                    <a:pt x="1158" y="4736"/>
                    <a:pt x="2796" y="6435"/>
                  </a:cubicBezTo>
                  <a:cubicBezTo>
                    <a:pt x="2884" y="6525"/>
                    <a:pt x="2996" y="6566"/>
                    <a:pt x="3108" y="6566"/>
                  </a:cubicBezTo>
                  <a:cubicBezTo>
                    <a:pt x="3296" y="6566"/>
                    <a:pt x="3482" y="6448"/>
                    <a:pt x="3542" y="6245"/>
                  </a:cubicBezTo>
                  <a:cubicBezTo>
                    <a:pt x="3637" y="5921"/>
                    <a:pt x="3704" y="5587"/>
                    <a:pt x="3735" y="5250"/>
                  </a:cubicBezTo>
                  <a:cubicBezTo>
                    <a:pt x="3292" y="5032"/>
                    <a:pt x="2912" y="4325"/>
                    <a:pt x="2680" y="3126"/>
                  </a:cubicBezTo>
                  <a:cubicBezTo>
                    <a:pt x="2302" y="1179"/>
                    <a:pt x="1786" y="0"/>
                    <a:pt x="488" y="0"/>
                  </a:cubicBezTo>
                  <a:close/>
                </a:path>
              </a:pathLst>
            </a:custGeom>
            <a:solidFill>
              <a:srgbClr val="4369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4" name="Google Shape;20504;p141"/>
            <p:cNvSpPr/>
            <p:nvPr/>
          </p:nvSpPr>
          <p:spPr>
            <a:xfrm>
              <a:off x="3085564" y="1997511"/>
              <a:ext cx="97930" cy="250749"/>
            </a:xfrm>
            <a:custGeom>
              <a:avLst/>
              <a:gdLst/>
              <a:ahLst/>
              <a:cxnLst/>
              <a:rect l="l" t="t" r="r" b="b"/>
              <a:pathLst>
                <a:path w="3736" h="9566" extrusionOk="0">
                  <a:moveTo>
                    <a:pt x="303" y="1"/>
                  </a:moveTo>
                  <a:lnTo>
                    <a:pt x="1" y="5680"/>
                  </a:lnTo>
                  <a:cubicBezTo>
                    <a:pt x="191" y="7906"/>
                    <a:pt x="1573" y="9122"/>
                    <a:pt x="2666" y="9565"/>
                  </a:cubicBezTo>
                  <a:lnTo>
                    <a:pt x="3735" y="9565"/>
                  </a:lnTo>
                  <a:cubicBezTo>
                    <a:pt x="3735" y="9565"/>
                    <a:pt x="1858" y="8303"/>
                    <a:pt x="1545" y="6070"/>
                  </a:cubicBezTo>
                  <a:cubicBezTo>
                    <a:pt x="940" y="1731"/>
                    <a:pt x="2093" y="433"/>
                    <a:pt x="3085" y="103"/>
                  </a:cubicBezTo>
                  <a:lnTo>
                    <a:pt x="3085" y="103"/>
                  </a:lnTo>
                  <a:cubicBezTo>
                    <a:pt x="3077" y="103"/>
                    <a:pt x="3069" y="103"/>
                    <a:pt x="3060" y="103"/>
                  </a:cubicBezTo>
                  <a:cubicBezTo>
                    <a:pt x="2889" y="103"/>
                    <a:pt x="2719" y="68"/>
                    <a:pt x="2561"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5" name="Google Shape;20505;p141"/>
            <p:cNvSpPr/>
            <p:nvPr/>
          </p:nvSpPr>
          <p:spPr>
            <a:xfrm>
              <a:off x="3040216" y="1985637"/>
              <a:ext cx="112583" cy="182727"/>
            </a:xfrm>
            <a:custGeom>
              <a:avLst/>
              <a:gdLst/>
              <a:ahLst/>
              <a:cxnLst/>
              <a:rect l="l" t="t" r="r" b="b"/>
              <a:pathLst>
                <a:path w="4295" h="6971" extrusionOk="0">
                  <a:moveTo>
                    <a:pt x="2712" y="0"/>
                  </a:moveTo>
                  <a:cubicBezTo>
                    <a:pt x="680" y="0"/>
                    <a:pt x="1" y="3165"/>
                    <a:pt x="1" y="3165"/>
                  </a:cubicBezTo>
                  <a:cubicBezTo>
                    <a:pt x="1" y="3165"/>
                    <a:pt x="539" y="3249"/>
                    <a:pt x="511" y="4575"/>
                  </a:cubicBezTo>
                  <a:cubicBezTo>
                    <a:pt x="490" y="5546"/>
                    <a:pt x="620" y="6221"/>
                    <a:pt x="750" y="6650"/>
                  </a:cubicBezTo>
                  <a:cubicBezTo>
                    <a:pt x="809" y="6852"/>
                    <a:pt x="994" y="6971"/>
                    <a:pt x="1182" y="6971"/>
                  </a:cubicBezTo>
                  <a:cubicBezTo>
                    <a:pt x="1294" y="6971"/>
                    <a:pt x="1407" y="6928"/>
                    <a:pt x="1495" y="6836"/>
                  </a:cubicBezTo>
                  <a:cubicBezTo>
                    <a:pt x="3134" y="5141"/>
                    <a:pt x="1749" y="1213"/>
                    <a:pt x="4294" y="454"/>
                  </a:cubicBezTo>
                  <a:cubicBezTo>
                    <a:pt x="4294" y="454"/>
                    <a:pt x="3391" y="0"/>
                    <a:pt x="2712" y="0"/>
                  </a:cubicBez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6" name="Google Shape;20506;p141"/>
            <p:cNvSpPr/>
            <p:nvPr/>
          </p:nvSpPr>
          <p:spPr>
            <a:xfrm>
              <a:off x="3040137" y="1985637"/>
              <a:ext cx="110643" cy="121311"/>
            </a:xfrm>
            <a:custGeom>
              <a:avLst/>
              <a:gdLst/>
              <a:ahLst/>
              <a:cxnLst/>
              <a:rect l="l" t="t" r="r" b="b"/>
              <a:pathLst>
                <a:path w="4221" h="4628" extrusionOk="0">
                  <a:moveTo>
                    <a:pt x="2712" y="0"/>
                  </a:moveTo>
                  <a:cubicBezTo>
                    <a:pt x="679" y="0"/>
                    <a:pt x="0" y="3165"/>
                    <a:pt x="0" y="3165"/>
                  </a:cubicBezTo>
                  <a:cubicBezTo>
                    <a:pt x="0" y="3165"/>
                    <a:pt x="538" y="3249"/>
                    <a:pt x="510" y="4579"/>
                  </a:cubicBezTo>
                  <a:lnTo>
                    <a:pt x="510" y="4628"/>
                  </a:lnTo>
                  <a:cubicBezTo>
                    <a:pt x="1488" y="919"/>
                    <a:pt x="2860" y="308"/>
                    <a:pt x="3655" y="308"/>
                  </a:cubicBezTo>
                  <a:cubicBezTo>
                    <a:pt x="3918" y="308"/>
                    <a:pt x="4118" y="375"/>
                    <a:pt x="4220" y="419"/>
                  </a:cubicBezTo>
                  <a:cubicBezTo>
                    <a:pt x="3988" y="310"/>
                    <a:pt x="3274" y="0"/>
                    <a:pt x="2712" y="0"/>
                  </a:cubicBezTo>
                  <a:close/>
                </a:path>
              </a:pathLst>
            </a:custGeom>
            <a:solidFill>
              <a:srgbClr val="4369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7" name="Google Shape;20507;p141"/>
            <p:cNvSpPr/>
            <p:nvPr/>
          </p:nvSpPr>
          <p:spPr>
            <a:xfrm>
              <a:off x="3158670" y="2204721"/>
              <a:ext cx="130276" cy="94784"/>
            </a:xfrm>
            <a:custGeom>
              <a:avLst/>
              <a:gdLst/>
              <a:ahLst/>
              <a:cxnLst/>
              <a:rect l="l" t="t" r="r" b="b"/>
              <a:pathLst>
                <a:path w="4970" h="3616" extrusionOk="0">
                  <a:moveTo>
                    <a:pt x="2483" y="1"/>
                  </a:moveTo>
                  <a:cubicBezTo>
                    <a:pt x="1112" y="1"/>
                    <a:pt x="0" y="813"/>
                    <a:pt x="0" y="1808"/>
                  </a:cubicBezTo>
                  <a:cubicBezTo>
                    <a:pt x="0" y="2807"/>
                    <a:pt x="1112" y="3616"/>
                    <a:pt x="2483" y="3616"/>
                  </a:cubicBezTo>
                  <a:cubicBezTo>
                    <a:pt x="3858" y="3616"/>
                    <a:pt x="4969" y="2807"/>
                    <a:pt x="4969" y="1808"/>
                  </a:cubicBezTo>
                  <a:cubicBezTo>
                    <a:pt x="4969" y="813"/>
                    <a:pt x="3858" y="1"/>
                    <a:pt x="2483" y="1"/>
                  </a:cubicBezTo>
                  <a:close/>
                </a:path>
              </a:pathLst>
            </a:custGeom>
            <a:solidFill>
              <a:srgbClr val="8EA5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8" name="Google Shape;20508;p141"/>
            <p:cNvSpPr/>
            <p:nvPr/>
          </p:nvSpPr>
          <p:spPr>
            <a:xfrm>
              <a:off x="3194162" y="2252113"/>
              <a:ext cx="59293" cy="59293"/>
            </a:xfrm>
            <a:custGeom>
              <a:avLst/>
              <a:gdLst/>
              <a:ahLst/>
              <a:cxnLst/>
              <a:rect l="l" t="t" r="r" b="b"/>
              <a:pathLst>
                <a:path w="2262" h="2262" extrusionOk="0">
                  <a:moveTo>
                    <a:pt x="0" y="0"/>
                  </a:moveTo>
                  <a:lnTo>
                    <a:pt x="0" y="1132"/>
                  </a:lnTo>
                  <a:cubicBezTo>
                    <a:pt x="0" y="1755"/>
                    <a:pt x="507" y="2261"/>
                    <a:pt x="1129" y="2261"/>
                  </a:cubicBezTo>
                  <a:cubicBezTo>
                    <a:pt x="1755" y="2261"/>
                    <a:pt x="2261" y="1755"/>
                    <a:pt x="2261" y="1132"/>
                  </a:cubicBezTo>
                  <a:lnTo>
                    <a:pt x="2261" y="0"/>
                  </a:lnTo>
                  <a:close/>
                </a:path>
              </a:pathLst>
            </a:custGeom>
            <a:solidFill>
              <a:srgbClr val="9DB0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9" name="Google Shape;20509;p141"/>
            <p:cNvSpPr/>
            <p:nvPr/>
          </p:nvSpPr>
          <p:spPr>
            <a:xfrm>
              <a:off x="3194162" y="2252113"/>
              <a:ext cx="59293" cy="29148"/>
            </a:xfrm>
            <a:custGeom>
              <a:avLst/>
              <a:gdLst/>
              <a:ahLst/>
              <a:cxnLst/>
              <a:rect l="l" t="t" r="r" b="b"/>
              <a:pathLst>
                <a:path w="2262" h="1112" extrusionOk="0">
                  <a:moveTo>
                    <a:pt x="0" y="0"/>
                  </a:moveTo>
                  <a:lnTo>
                    <a:pt x="0" y="1111"/>
                  </a:lnTo>
                  <a:cubicBezTo>
                    <a:pt x="401" y="1069"/>
                    <a:pt x="788" y="936"/>
                    <a:pt x="1129" y="725"/>
                  </a:cubicBezTo>
                  <a:cubicBezTo>
                    <a:pt x="1474" y="936"/>
                    <a:pt x="1861" y="1069"/>
                    <a:pt x="2261" y="1111"/>
                  </a:cubicBezTo>
                  <a:lnTo>
                    <a:pt x="2261" y="0"/>
                  </a:lnTo>
                  <a:close/>
                </a:path>
              </a:pathLst>
            </a:custGeom>
            <a:solidFill>
              <a:srgbClr val="7D97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0" name="Google Shape;20510;p141"/>
            <p:cNvSpPr/>
            <p:nvPr/>
          </p:nvSpPr>
          <p:spPr>
            <a:xfrm>
              <a:off x="3140872" y="2198823"/>
              <a:ext cx="165846" cy="65190"/>
            </a:xfrm>
            <a:custGeom>
              <a:avLst/>
              <a:gdLst/>
              <a:ahLst/>
              <a:cxnLst/>
              <a:rect l="l" t="t" r="r" b="b"/>
              <a:pathLst>
                <a:path w="6327" h="2487" extrusionOk="0">
                  <a:moveTo>
                    <a:pt x="1696" y="1"/>
                  </a:moveTo>
                  <a:cubicBezTo>
                    <a:pt x="757" y="1"/>
                    <a:pt x="1" y="556"/>
                    <a:pt x="1" y="1245"/>
                  </a:cubicBezTo>
                  <a:cubicBezTo>
                    <a:pt x="1" y="1931"/>
                    <a:pt x="757" y="2487"/>
                    <a:pt x="1696" y="2487"/>
                  </a:cubicBezTo>
                  <a:cubicBezTo>
                    <a:pt x="2167" y="2487"/>
                    <a:pt x="2592" y="2346"/>
                    <a:pt x="2898" y="2118"/>
                  </a:cubicBezTo>
                  <a:cubicBezTo>
                    <a:pt x="2977" y="2060"/>
                    <a:pt x="3071" y="2031"/>
                    <a:pt x="3163" y="2031"/>
                  </a:cubicBezTo>
                  <a:cubicBezTo>
                    <a:pt x="3256" y="2031"/>
                    <a:pt x="3348" y="2060"/>
                    <a:pt x="3426" y="2118"/>
                  </a:cubicBezTo>
                  <a:cubicBezTo>
                    <a:pt x="3735" y="2346"/>
                    <a:pt x="4161" y="2487"/>
                    <a:pt x="4632" y="2487"/>
                  </a:cubicBezTo>
                  <a:cubicBezTo>
                    <a:pt x="5567" y="2487"/>
                    <a:pt x="6327" y="1931"/>
                    <a:pt x="6327" y="1245"/>
                  </a:cubicBezTo>
                  <a:cubicBezTo>
                    <a:pt x="6327" y="556"/>
                    <a:pt x="5567" y="1"/>
                    <a:pt x="4632" y="1"/>
                  </a:cubicBezTo>
                  <a:close/>
                </a:path>
              </a:pathLst>
            </a:custGeom>
            <a:solidFill>
              <a:srgbClr val="ADBE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1" name="Google Shape;20511;p141"/>
            <p:cNvSpPr/>
            <p:nvPr/>
          </p:nvSpPr>
          <p:spPr>
            <a:xfrm>
              <a:off x="3188264" y="2175127"/>
              <a:ext cx="71088" cy="50013"/>
            </a:xfrm>
            <a:custGeom>
              <a:avLst/>
              <a:gdLst/>
              <a:ahLst/>
              <a:cxnLst/>
              <a:rect l="l" t="t" r="r" b="b"/>
              <a:pathLst>
                <a:path w="2712" h="1908" extrusionOk="0">
                  <a:moveTo>
                    <a:pt x="1354" y="1"/>
                  </a:moveTo>
                  <a:cubicBezTo>
                    <a:pt x="609" y="1"/>
                    <a:pt x="0" y="405"/>
                    <a:pt x="4" y="905"/>
                  </a:cubicBezTo>
                  <a:cubicBezTo>
                    <a:pt x="4" y="1386"/>
                    <a:pt x="573" y="1640"/>
                    <a:pt x="985" y="1826"/>
                  </a:cubicBezTo>
                  <a:cubicBezTo>
                    <a:pt x="1103" y="1880"/>
                    <a:pt x="1229" y="1908"/>
                    <a:pt x="1356" y="1908"/>
                  </a:cubicBezTo>
                  <a:cubicBezTo>
                    <a:pt x="1483" y="1908"/>
                    <a:pt x="1611" y="1880"/>
                    <a:pt x="1730" y="1826"/>
                  </a:cubicBezTo>
                  <a:cubicBezTo>
                    <a:pt x="2138" y="1640"/>
                    <a:pt x="2711" y="1386"/>
                    <a:pt x="2711" y="905"/>
                  </a:cubicBezTo>
                  <a:cubicBezTo>
                    <a:pt x="2711" y="405"/>
                    <a:pt x="2103" y="1"/>
                    <a:pt x="1354" y="1"/>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2" name="Google Shape;20512;p141"/>
            <p:cNvSpPr/>
            <p:nvPr/>
          </p:nvSpPr>
          <p:spPr>
            <a:xfrm>
              <a:off x="3188264" y="2176988"/>
              <a:ext cx="52661" cy="48179"/>
            </a:xfrm>
            <a:custGeom>
              <a:avLst/>
              <a:gdLst/>
              <a:ahLst/>
              <a:cxnLst/>
              <a:rect l="l" t="t" r="r" b="b"/>
              <a:pathLst>
                <a:path w="2009" h="1838" extrusionOk="0">
                  <a:moveTo>
                    <a:pt x="841" y="0"/>
                  </a:moveTo>
                  <a:lnTo>
                    <a:pt x="841" y="0"/>
                  </a:lnTo>
                  <a:cubicBezTo>
                    <a:pt x="348" y="134"/>
                    <a:pt x="0" y="457"/>
                    <a:pt x="0" y="834"/>
                  </a:cubicBezTo>
                  <a:cubicBezTo>
                    <a:pt x="0" y="1319"/>
                    <a:pt x="570" y="1569"/>
                    <a:pt x="981" y="1758"/>
                  </a:cubicBezTo>
                  <a:cubicBezTo>
                    <a:pt x="1099" y="1811"/>
                    <a:pt x="1227" y="1838"/>
                    <a:pt x="1354" y="1838"/>
                  </a:cubicBezTo>
                  <a:cubicBezTo>
                    <a:pt x="1482" y="1838"/>
                    <a:pt x="1609" y="1811"/>
                    <a:pt x="1727" y="1758"/>
                  </a:cubicBezTo>
                  <a:cubicBezTo>
                    <a:pt x="1815" y="1716"/>
                    <a:pt x="1913" y="1674"/>
                    <a:pt x="2008" y="1625"/>
                  </a:cubicBezTo>
                  <a:cubicBezTo>
                    <a:pt x="1453" y="1526"/>
                    <a:pt x="735" y="1161"/>
                    <a:pt x="672" y="587"/>
                  </a:cubicBezTo>
                  <a:cubicBezTo>
                    <a:pt x="640" y="303"/>
                    <a:pt x="841" y="0"/>
                    <a:pt x="841"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3" name="Google Shape;20513;p141"/>
            <p:cNvSpPr/>
            <p:nvPr/>
          </p:nvSpPr>
          <p:spPr>
            <a:xfrm>
              <a:off x="3259693" y="2092636"/>
              <a:ext cx="52556" cy="64378"/>
            </a:xfrm>
            <a:custGeom>
              <a:avLst/>
              <a:gdLst/>
              <a:ahLst/>
              <a:cxnLst/>
              <a:rect l="l" t="t" r="r" b="b"/>
              <a:pathLst>
                <a:path w="2005" h="2456" extrusionOk="0">
                  <a:moveTo>
                    <a:pt x="1003" y="1"/>
                  </a:moveTo>
                  <a:cubicBezTo>
                    <a:pt x="451" y="1"/>
                    <a:pt x="1" y="447"/>
                    <a:pt x="1" y="1003"/>
                  </a:cubicBezTo>
                  <a:lnTo>
                    <a:pt x="1" y="1453"/>
                  </a:lnTo>
                  <a:cubicBezTo>
                    <a:pt x="1" y="2009"/>
                    <a:pt x="451" y="2455"/>
                    <a:pt x="1003" y="2455"/>
                  </a:cubicBezTo>
                  <a:cubicBezTo>
                    <a:pt x="1555" y="2455"/>
                    <a:pt x="2005" y="2009"/>
                    <a:pt x="2005" y="1453"/>
                  </a:cubicBezTo>
                  <a:lnTo>
                    <a:pt x="2005" y="1003"/>
                  </a:lnTo>
                  <a:cubicBezTo>
                    <a:pt x="2005" y="852"/>
                    <a:pt x="1973" y="708"/>
                    <a:pt x="1910" y="574"/>
                  </a:cubicBezTo>
                  <a:cubicBezTo>
                    <a:pt x="1872" y="497"/>
                    <a:pt x="1794" y="452"/>
                    <a:pt x="1714" y="452"/>
                  </a:cubicBezTo>
                  <a:cubicBezTo>
                    <a:pt x="1684" y="452"/>
                    <a:pt x="1654" y="458"/>
                    <a:pt x="1625" y="472"/>
                  </a:cubicBezTo>
                  <a:cubicBezTo>
                    <a:pt x="1520" y="521"/>
                    <a:pt x="1477" y="648"/>
                    <a:pt x="1527" y="753"/>
                  </a:cubicBezTo>
                  <a:cubicBezTo>
                    <a:pt x="1562" y="831"/>
                    <a:pt x="1583" y="915"/>
                    <a:pt x="1583" y="1003"/>
                  </a:cubicBezTo>
                  <a:lnTo>
                    <a:pt x="1583" y="1453"/>
                  </a:lnTo>
                  <a:cubicBezTo>
                    <a:pt x="1583" y="1773"/>
                    <a:pt x="1323" y="2033"/>
                    <a:pt x="1003" y="2033"/>
                  </a:cubicBezTo>
                  <a:cubicBezTo>
                    <a:pt x="683" y="2033"/>
                    <a:pt x="422" y="1773"/>
                    <a:pt x="422" y="1453"/>
                  </a:cubicBezTo>
                  <a:lnTo>
                    <a:pt x="422" y="1003"/>
                  </a:lnTo>
                  <a:cubicBezTo>
                    <a:pt x="422" y="683"/>
                    <a:pt x="683" y="423"/>
                    <a:pt x="1003" y="423"/>
                  </a:cubicBezTo>
                  <a:cubicBezTo>
                    <a:pt x="1119" y="423"/>
                    <a:pt x="1214" y="328"/>
                    <a:pt x="1214" y="212"/>
                  </a:cubicBezTo>
                  <a:cubicBezTo>
                    <a:pt x="1214" y="96"/>
                    <a:pt x="1119" y="1"/>
                    <a:pt x="10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4" name="Google Shape;20514;p141"/>
            <p:cNvSpPr/>
            <p:nvPr/>
          </p:nvSpPr>
          <p:spPr>
            <a:xfrm>
              <a:off x="3135341" y="2092636"/>
              <a:ext cx="52582" cy="64378"/>
            </a:xfrm>
            <a:custGeom>
              <a:avLst/>
              <a:gdLst/>
              <a:ahLst/>
              <a:cxnLst/>
              <a:rect l="l" t="t" r="r" b="b"/>
              <a:pathLst>
                <a:path w="2006" h="2456" extrusionOk="0">
                  <a:moveTo>
                    <a:pt x="1003" y="1"/>
                  </a:moveTo>
                  <a:cubicBezTo>
                    <a:pt x="451" y="1"/>
                    <a:pt x="1" y="447"/>
                    <a:pt x="1" y="1003"/>
                  </a:cubicBezTo>
                  <a:lnTo>
                    <a:pt x="1" y="1453"/>
                  </a:lnTo>
                  <a:cubicBezTo>
                    <a:pt x="1" y="2009"/>
                    <a:pt x="447" y="2455"/>
                    <a:pt x="1003" y="2455"/>
                  </a:cubicBezTo>
                  <a:cubicBezTo>
                    <a:pt x="1555" y="2455"/>
                    <a:pt x="2005" y="2009"/>
                    <a:pt x="2005" y="1453"/>
                  </a:cubicBezTo>
                  <a:lnTo>
                    <a:pt x="2005" y="1003"/>
                  </a:lnTo>
                  <a:cubicBezTo>
                    <a:pt x="2005" y="852"/>
                    <a:pt x="1974" y="708"/>
                    <a:pt x="1907" y="574"/>
                  </a:cubicBezTo>
                  <a:cubicBezTo>
                    <a:pt x="1871" y="497"/>
                    <a:pt x="1794" y="452"/>
                    <a:pt x="1715" y="452"/>
                  </a:cubicBezTo>
                  <a:cubicBezTo>
                    <a:pt x="1685" y="452"/>
                    <a:pt x="1654" y="458"/>
                    <a:pt x="1625" y="472"/>
                  </a:cubicBezTo>
                  <a:cubicBezTo>
                    <a:pt x="1520" y="521"/>
                    <a:pt x="1474" y="648"/>
                    <a:pt x="1527" y="753"/>
                  </a:cubicBezTo>
                  <a:cubicBezTo>
                    <a:pt x="1562" y="831"/>
                    <a:pt x="1583" y="915"/>
                    <a:pt x="1583" y="1003"/>
                  </a:cubicBezTo>
                  <a:lnTo>
                    <a:pt x="1583" y="1453"/>
                  </a:lnTo>
                  <a:cubicBezTo>
                    <a:pt x="1583" y="1773"/>
                    <a:pt x="1323" y="2033"/>
                    <a:pt x="1003" y="2033"/>
                  </a:cubicBezTo>
                  <a:cubicBezTo>
                    <a:pt x="683" y="2033"/>
                    <a:pt x="423" y="1773"/>
                    <a:pt x="423" y="1453"/>
                  </a:cubicBezTo>
                  <a:lnTo>
                    <a:pt x="423" y="1003"/>
                  </a:lnTo>
                  <a:cubicBezTo>
                    <a:pt x="423" y="683"/>
                    <a:pt x="683" y="423"/>
                    <a:pt x="1003" y="423"/>
                  </a:cubicBezTo>
                  <a:cubicBezTo>
                    <a:pt x="1119" y="423"/>
                    <a:pt x="1214" y="328"/>
                    <a:pt x="1214" y="212"/>
                  </a:cubicBezTo>
                  <a:cubicBezTo>
                    <a:pt x="1214" y="96"/>
                    <a:pt x="1119" y="1"/>
                    <a:pt x="10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5" name="Google Shape;20515;p141"/>
            <p:cNvSpPr/>
            <p:nvPr/>
          </p:nvSpPr>
          <p:spPr>
            <a:xfrm>
              <a:off x="3034239" y="1980106"/>
              <a:ext cx="379033" cy="336752"/>
            </a:xfrm>
            <a:custGeom>
              <a:avLst/>
              <a:gdLst/>
              <a:ahLst/>
              <a:cxnLst/>
              <a:rect l="l" t="t" r="r" b="b"/>
              <a:pathLst>
                <a:path w="14460" h="12847" extrusionOk="0">
                  <a:moveTo>
                    <a:pt x="2940" y="422"/>
                  </a:moveTo>
                  <a:cubicBezTo>
                    <a:pt x="3274" y="422"/>
                    <a:pt x="3675" y="545"/>
                    <a:pt x="3977" y="661"/>
                  </a:cubicBezTo>
                  <a:cubicBezTo>
                    <a:pt x="2842" y="1284"/>
                    <a:pt x="2673" y="2666"/>
                    <a:pt x="2508" y="4002"/>
                  </a:cubicBezTo>
                  <a:cubicBezTo>
                    <a:pt x="2370" y="5092"/>
                    <a:pt x="2233" y="6217"/>
                    <a:pt x="1572" y="6903"/>
                  </a:cubicBezTo>
                  <a:cubicBezTo>
                    <a:pt x="1530" y="6948"/>
                    <a:pt x="1472" y="6971"/>
                    <a:pt x="1414" y="6971"/>
                  </a:cubicBezTo>
                  <a:cubicBezTo>
                    <a:pt x="1394" y="6971"/>
                    <a:pt x="1374" y="6968"/>
                    <a:pt x="1354" y="6963"/>
                  </a:cubicBezTo>
                  <a:cubicBezTo>
                    <a:pt x="1270" y="6945"/>
                    <a:pt x="1203" y="6882"/>
                    <a:pt x="1178" y="6797"/>
                  </a:cubicBezTo>
                  <a:cubicBezTo>
                    <a:pt x="1062" y="6414"/>
                    <a:pt x="929" y="5757"/>
                    <a:pt x="950" y="4793"/>
                  </a:cubicBezTo>
                  <a:cubicBezTo>
                    <a:pt x="971" y="3805"/>
                    <a:pt x="686" y="3415"/>
                    <a:pt x="475" y="3263"/>
                  </a:cubicBezTo>
                  <a:cubicBezTo>
                    <a:pt x="640" y="2648"/>
                    <a:pt x="1347" y="422"/>
                    <a:pt x="2940" y="422"/>
                  </a:cubicBezTo>
                  <a:close/>
                  <a:moveTo>
                    <a:pt x="7230" y="7655"/>
                  </a:moveTo>
                  <a:cubicBezTo>
                    <a:pt x="7849" y="7655"/>
                    <a:pt x="8376" y="7968"/>
                    <a:pt x="8376" y="8345"/>
                  </a:cubicBezTo>
                  <a:lnTo>
                    <a:pt x="8376" y="8348"/>
                  </a:lnTo>
                  <a:cubicBezTo>
                    <a:pt x="8376" y="8686"/>
                    <a:pt x="7888" y="8907"/>
                    <a:pt x="7533" y="9069"/>
                  </a:cubicBezTo>
                  <a:lnTo>
                    <a:pt x="7518" y="9076"/>
                  </a:lnTo>
                  <a:cubicBezTo>
                    <a:pt x="7427" y="9118"/>
                    <a:pt x="7329" y="9139"/>
                    <a:pt x="7232" y="9139"/>
                  </a:cubicBezTo>
                  <a:cubicBezTo>
                    <a:pt x="7134" y="9139"/>
                    <a:pt x="7037" y="9118"/>
                    <a:pt x="6945" y="9076"/>
                  </a:cubicBezTo>
                  <a:lnTo>
                    <a:pt x="6928" y="9069"/>
                  </a:lnTo>
                  <a:cubicBezTo>
                    <a:pt x="6573" y="8907"/>
                    <a:pt x="6087" y="8686"/>
                    <a:pt x="6087" y="8348"/>
                  </a:cubicBezTo>
                  <a:cubicBezTo>
                    <a:pt x="6087" y="7972"/>
                    <a:pt x="6611" y="7655"/>
                    <a:pt x="7230" y="7655"/>
                  </a:cubicBezTo>
                  <a:close/>
                  <a:moveTo>
                    <a:pt x="11527" y="426"/>
                  </a:moveTo>
                  <a:cubicBezTo>
                    <a:pt x="13117" y="426"/>
                    <a:pt x="13827" y="2648"/>
                    <a:pt x="13992" y="3267"/>
                  </a:cubicBezTo>
                  <a:cubicBezTo>
                    <a:pt x="13778" y="3415"/>
                    <a:pt x="13493" y="3805"/>
                    <a:pt x="13514" y="4793"/>
                  </a:cubicBezTo>
                  <a:cubicBezTo>
                    <a:pt x="13535" y="5760"/>
                    <a:pt x="13401" y="6421"/>
                    <a:pt x="13285" y="6801"/>
                  </a:cubicBezTo>
                  <a:cubicBezTo>
                    <a:pt x="13261" y="6882"/>
                    <a:pt x="13194" y="6945"/>
                    <a:pt x="13110" y="6966"/>
                  </a:cubicBezTo>
                  <a:cubicBezTo>
                    <a:pt x="13091" y="6971"/>
                    <a:pt x="13072" y="6974"/>
                    <a:pt x="13054" y="6974"/>
                  </a:cubicBezTo>
                  <a:cubicBezTo>
                    <a:pt x="12994" y="6974"/>
                    <a:pt x="12934" y="6948"/>
                    <a:pt x="12892" y="6903"/>
                  </a:cubicBezTo>
                  <a:cubicBezTo>
                    <a:pt x="12230" y="6221"/>
                    <a:pt x="12090" y="5095"/>
                    <a:pt x="11956" y="4002"/>
                  </a:cubicBezTo>
                  <a:cubicBezTo>
                    <a:pt x="11868" y="3277"/>
                    <a:pt x="11773" y="2525"/>
                    <a:pt x="11524" y="1906"/>
                  </a:cubicBezTo>
                  <a:cubicBezTo>
                    <a:pt x="11486" y="1815"/>
                    <a:pt x="11411" y="1776"/>
                    <a:pt x="11336" y="1776"/>
                  </a:cubicBezTo>
                  <a:cubicBezTo>
                    <a:pt x="11204" y="1776"/>
                    <a:pt x="11070" y="1897"/>
                    <a:pt x="11133" y="2061"/>
                  </a:cubicBezTo>
                  <a:cubicBezTo>
                    <a:pt x="11362" y="2634"/>
                    <a:pt x="11446" y="3323"/>
                    <a:pt x="11538" y="4055"/>
                  </a:cubicBezTo>
                  <a:cubicBezTo>
                    <a:pt x="11654" y="4990"/>
                    <a:pt x="11770" y="5950"/>
                    <a:pt x="12213" y="6699"/>
                  </a:cubicBezTo>
                  <a:cubicBezTo>
                    <a:pt x="12132" y="7385"/>
                    <a:pt x="11886" y="8039"/>
                    <a:pt x="11489" y="8605"/>
                  </a:cubicBezTo>
                  <a:cubicBezTo>
                    <a:pt x="11246" y="8956"/>
                    <a:pt x="10947" y="9266"/>
                    <a:pt x="10602" y="9519"/>
                  </a:cubicBezTo>
                  <a:cubicBezTo>
                    <a:pt x="10581" y="9146"/>
                    <a:pt x="10377" y="8798"/>
                    <a:pt x="10022" y="8538"/>
                  </a:cubicBezTo>
                  <a:cubicBezTo>
                    <a:pt x="9685" y="8288"/>
                    <a:pt x="9242" y="8148"/>
                    <a:pt x="8770" y="8134"/>
                  </a:cubicBezTo>
                  <a:cubicBezTo>
                    <a:pt x="8637" y="7613"/>
                    <a:pt x="8007" y="7230"/>
                    <a:pt x="7230" y="7230"/>
                  </a:cubicBezTo>
                  <a:cubicBezTo>
                    <a:pt x="6456" y="7230"/>
                    <a:pt x="5824" y="7613"/>
                    <a:pt x="5693" y="8134"/>
                  </a:cubicBezTo>
                  <a:cubicBezTo>
                    <a:pt x="5591" y="8137"/>
                    <a:pt x="5493" y="8148"/>
                    <a:pt x="5395" y="8162"/>
                  </a:cubicBezTo>
                  <a:cubicBezTo>
                    <a:pt x="5122" y="8192"/>
                    <a:pt x="5164" y="8584"/>
                    <a:pt x="5414" y="8584"/>
                  </a:cubicBezTo>
                  <a:cubicBezTo>
                    <a:pt x="5428" y="8584"/>
                    <a:pt x="5442" y="8583"/>
                    <a:pt x="5458" y="8580"/>
                  </a:cubicBezTo>
                  <a:cubicBezTo>
                    <a:pt x="5535" y="8566"/>
                    <a:pt x="5616" y="8559"/>
                    <a:pt x="5693" y="8559"/>
                  </a:cubicBezTo>
                  <a:cubicBezTo>
                    <a:pt x="5827" y="9030"/>
                    <a:pt x="6376" y="9280"/>
                    <a:pt x="6755" y="9452"/>
                  </a:cubicBezTo>
                  <a:lnTo>
                    <a:pt x="6769" y="9459"/>
                  </a:lnTo>
                  <a:cubicBezTo>
                    <a:pt x="6917" y="9526"/>
                    <a:pt x="7074" y="9560"/>
                    <a:pt x="7232" y="9560"/>
                  </a:cubicBezTo>
                  <a:cubicBezTo>
                    <a:pt x="7389" y="9560"/>
                    <a:pt x="7547" y="9526"/>
                    <a:pt x="7694" y="9459"/>
                  </a:cubicBezTo>
                  <a:lnTo>
                    <a:pt x="7708" y="9452"/>
                  </a:lnTo>
                  <a:cubicBezTo>
                    <a:pt x="8088" y="9280"/>
                    <a:pt x="8640" y="9030"/>
                    <a:pt x="8770" y="8559"/>
                  </a:cubicBezTo>
                  <a:cubicBezTo>
                    <a:pt x="9554" y="8584"/>
                    <a:pt x="10184" y="9037"/>
                    <a:pt x="10184" y="9586"/>
                  </a:cubicBezTo>
                  <a:cubicBezTo>
                    <a:pt x="10184" y="10156"/>
                    <a:pt x="9519" y="10620"/>
                    <a:pt x="8700" y="10620"/>
                  </a:cubicBezTo>
                  <a:cubicBezTo>
                    <a:pt x="8289" y="10620"/>
                    <a:pt x="7909" y="10504"/>
                    <a:pt x="7624" y="10293"/>
                  </a:cubicBezTo>
                  <a:cubicBezTo>
                    <a:pt x="7506" y="10207"/>
                    <a:pt x="7368" y="10164"/>
                    <a:pt x="7231" y="10164"/>
                  </a:cubicBezTo>
                  <a:cubicBezTo>
                    <a:pt x="7093" y="10164"/>
                    <a:pt x="6956" y="10207"/>
                    <a:pt x="6840" y="10293"/>
                  </a:cubicBezTo>
                  <a:cubicBezTo>
                    <a:pt x="6555" y="10504"/>
                    <a:pt x="6175" y="10620"/>
                    <a:pt x="5764" y="10620"/>
                  </a:cubicBezTo>
                  <a:cubicBezTo>
                    <a:pt x="4944" y="10620"/>
                    <a:pt x="4280" y="10156"/>
                    <a:pt x="4280" y="9586"/>
                  </a:cubicBezTo>
                  <a:cubicBezTo>
                    <a:pt x="4280" y="9340"/>
                    <a:pt x="4413" y="9097"/>
                    <a:pt x="4653" y="8907"/>
                  </a:cubicBezTo>
                  <a:cubicBezTo>
                    <a:pt x="4830" y="8767"/>
                    <a:pt x="4696" y="8527"/>
                    <a:pt x="4522" y="8527"/>
                  </a:cubicBezTo>
                  <a:cubicBezTo>
                    <a:pt x="4479" y="8527"/>
                    <a:pt x="4433" y="8542"/>
                    <a:pt x="4389" y="8577"/>
                  </a:cubicBezTo>
                  <a:cubicBezTo>
                    <a:pt x="4065" y="8833"/>
                    <a:pt x="3879" y="9164"/>
                    <a:pt x="3858" y="9519"/>
                  </a:cubicBezTo>
                  <a:cubicBezTo>
                    <a:pt x="3513" y="9266"/>
                    <a:pt x="3214" y="8956"/>
                    <a:pt x="2972" y="8605"/>
                  </a:cubicBezTo>
                  <a:cubicBezTo>
                    <a:pt x="2574" y="8039"/>
                    <a:pt x="2328" y="7385"/>
                    <a:pt x="2251" y="6699"/>
                  </a:cubicBezTo>
                  <a:cubicBezTo>
                    <a:pt x="2690" y="5950"/>
                    <a:pt x="2806" y="4990"/>
                    <a:pt x="2922" y="4055"/>
                  </a:cubicBezTo>
                  <a:cubicBezTo>
                    <a:pt x="3014" y="3309"/>
                    <a:pt x="3102" y="2609"/>
                    <a:pt x="3341" y="2033"/>
                  </a:cubicBezTo>
                  <a:cubicBezTo>
                    <a:pt x="3584" y="1438"/>
                    <a:pt x="3960" y="1073"/>
                    <a:pt x="4515" y="890"/>
                  </a:cubicBezTo>
                  <a:cubicBezTo>
                    <a:pt x="4698" y="954"/>
                    <a:pt x="4856" y="979"/>
                    <a:pt x="5004" y="979"/>
                  </a:cubicBezTo>
                  <a:cubicBezTo>
                    <a:pt x="5221" y="979"/>
                    <a:pt x="5417" y="926"/>
                    <a:pt x="5641" y="865"/>
                  </a:cubicBezTo>
                  <a:cubicBezTo>
                    <a:pt x="6161" y="723"/>
                    <a:pt x="6696" y="652"/>
                    <a:pt x="7230" y="652"/>
                  </a:cubicBezTo>
                  <a:cubicBezTo>
                    <a:pt x="7765" y="652"/>
                    <a:pt x="8299" y="723"/>
                    <a:pt x="8820" y="865"/>
                  </a:cubicBezTo>
                  <a:cubicBezTo>
                    <a:pt x="9041" y="928"/>
                    <a:pt x="9238" y="981"/>
                    <a:pt x="9456" y="981"/>
                  </a:cubicBezTo>
                  <a:cubicBezTo>
                    <a:pt x="9621" y="978"/>
                    <a:pt x="9790" y="950"/>
                    <a:pt x="9945" y="893"/>
                  </a:cubicBezTo>
                  <a:cubicBezTo>
                    <a:pt x="10230" y="981"/>
                    <a:pt x="10486" y="1139"/>
                    <a:pt x="10694" y="1354"/>
                  </a:cubicBezTo>
                  <a:cubicBezTo>
                    <a:pt x="10740" y="1403"/>
                    <a:pt x="10793" y="1423"/>
                    <a:pt x="10844" y="1423"/>
                  </a:cubicBezTo>
                  <a:cubicBezTo>
                    <a:pt x="11006" y="1423"/>
                    <a:pt x="11150" y="1217"/>
                    <a:pt x="11000" y="1062"/>
                  </a:cubicBezTo>
                  <a:cubicBezTo>
                    <a:pt x="10849" y="904"/>
                    <a:pt x="10676" y="770"/>
                    <a:pt x="10486" y="665"/>
                  </a:cubicBezTo>
                  <a:cubicBezTo>
                    <a:pt x="10789" y="549"/>
                    <a:pt x="11193" y="426"/>
                    <a:pt x="11527" y="426"/>
                  </a:cubicBezTo>
                  <a:close/>
                  <a:moveTo>
                    <a:pt x="5187" y="10975"/>
                  </a:moveTo>
                  <a:cubicBezTo>
                    <a:pt x="5377" y="11017"/>
                    <a:pt x="5570" y="11042"/>
                    <a:pt x="5764" y="11042"/>
                  </a:cubicBezTo>
                  <a:cubicBezTo>
                    <a:pt x="5806" y="11042"/>
                    <a:pt x="5848" y="11042"/>
                    <a:pt x="5890" y="11038"/>
                  </a:cubicBezTo>
                  <a:lnTo>
                    <a:pt x="5890" y="11506"/>
                  </a:lnTo>
                  <a:cubicBezTo>
                    <a:pt x="5890" y="11559"/>
                    <a:pt x="5894" y="11608"/>
                    <a:pt x="5901" y="11657"/>
                  </a:cubicBezTo>
                  <a:cubicBezTo>
                    <a:pt x="5609" y="11492"/>
                    <a:pt x="5366" y="11256"/>
                    <a:pt x="5187" y="10975"/>
                  </a:cubicBezTo>
                  <a:close/>
                  <a:moveTo>
                    <a:pt x="9277" y="10975"/>
                  </a:moveTo>
                  <a:cubicBezTo>
                    <a:pt x="9097" y="11260"/>
                    <a:pt x="8855" y="11495"/>
                    <a:pt x="8563" y="11661"/>
                  </a:cubicBezTo>
                  <a:cubicBezTo>
                    <a:pt x="8570" y="11611"/>
                    <a:pt x="8573" y="11559"/>
                    <a:pt x="8573" y="11509"/>
                  </a:cubicBezTo>
                  <a:lnTo>
                    <a:pt x="8573" y="11038"/>
                  </a:lnTo>
                  <a:cubicBezTo>
                    <a:pt x="8616" y="11038"/>
                    <a:pt x="8658" y="11042"/>
                    <a:pt x="8700" y="11042"/>
                  </a:cubicBezTo>
                  <a:cubicBezTo>
                    <a:pt x="8893" y="11042"/>
                    <a:pt x="9087" y="11021"/>
                    <a:pt x="9277" y="10975"/>
                  </a:cubicBezTo>
                  <a:close/>
                  <a:moveTo>
                    <a:pt x="7019" y="10680"/>
                  </a:moveTo>
                  <a:lnTo>
                    <a:pt x="7019" y="11281"/>
                  </a:lnTo>
                  <a:cubicBezTo>
                    <a:pt x="7019" y="11397"/>
                    <a:pt x="7114" y="11492"/>
                    <a:pt x="7230" y="11492"/>
                  </a:cubicBezTo>
                  <a:cubicBezTo>
                    <a:pt x="7350" y="11492"/>
                    <a:pt x="7445" y="11397"/>
                    <a:pt x="7441" y="11281"/>
                  </a:cubicBezTo>
                  <a:lnTo>
                    <a:pt x="7441" y="10683"/>
                  </a:lnTo>
                  <a:cubicBezTo>
                    <a:pt x="7659" y="10824"/>
                    <a:pt x="7898" y="10926"/>
                    <a:pt x="8148" y="10982"/>
                  </a:cubicBezTo>
                  <a:lnTo>
                    <a:pt x="8148" y="11509"/>
                  </a:lnTo>
                  <a:cubicBezTo>
                    <a:pt x="8148" y="12016"/>
                    <a:pt x="7736" y="12424"/>
                    <a:pt x="7230" y="12427"/>
                  </a:cubicBezTo>
                  <a:lnTo>
                    <a:pt x="7230" y="12424"/>
                  </a:lnTo>
                  <a:cubicBezTo>
                    <a:pt x="6724" y="12424"/>
                    <a:pt x="6312" y="12012"/>
                    <a:pt x="6312" y="11506"/>
                  </a:cubicBezTo>
                  <a:lnTo>
                    <a:pt x="6312" y="10978"/>
                  </a:lnTo>
                  <a:cubicBezTo>
                    <a:pt x="6565" y="10922"/>
                    <a:pt x="6805" y="10820"/>
                    <a:pt x="7019" y="10680"/>
                  </a:cubicBezTo>
                  <a:close/>
                  <a:moveTo>
                    <a:pt x="2937" y="0"/>
                  </a:moveTo>
                  <a:cubicBezTo>
                    <a:pt x="2022" y="0"/>
                    <a:pt x="1224" y="587"/>
                    <a:pt x="633" y="1695"/>
                  </a:cubicBezTo>
                  <a:cubicBezTo>
                    <a:pt x="359" y="2212"/>
                    <a:pt x="151" y="2761"/>
                    <a:pt x="18" y="3330"/>
                  </a:cubicBezTo>
                  <a:cubicBezTo>
                    <a:pt x="0" y="3390"/>
                    <a:pt x="11" y="3453"/>
                    <a:pt x="46" y="3503"/>
                  </a:cubicBezTo>
                  <a:cubicBezTo>
                    <a:pt x="78" y="3552"/>
                    <a:pt x="127" y="3580"/>
                    <a:pt x="183" y="3583"/>
                  </a:cubicBezTo>
                  <a:cubicBezTo>
                    <a:pt x="229" y="3604"/>
                    <a:pt x="542" y="3773"/>
                    <a:pt x="521" y="4782"/>
                  </a:cubicBezTo>
                  <a:cubicBezTo>
                    <a:pt x="500" y="5802"/>
                    <a:pt x="644" y="6509"/>
                    <a:pt x="767" y="6920"/>
                  </a:cubicBezTo>
                  <a:cubicBezTo>
                    <a:pt x="837" y="7149"/>
                    <a:pt x="1020" y="7321"/>
                    <a:pt x="1252" y="7374"/>
                  </a:cubicBezTo>
                  <a:cubicBezTo>
                    <a:pt x="1305" y="7388"/>
                    <a:pt x="1358" y="7392"/>
                    <a:pt x="1410" y="7392"/>
                  </a:cubicBezTo>
                  <a:cubicBezTo>
                    <a:pt x="1414" y="7392"/>
                    <a:pt x="1418" y="7392"/>
                    <a:pt x="1422" y="7392"/>
                  </a:cubicBezTo>
                  <a:cubicBezTo>
                    <a:pt x="1594" y="7392"/>
                    <a:pt x="1754" y="7318"/>
                    <a:pt x="1875" y="7195"/>
                  </a:cubicBezTo>
                  <a:lnTo>
                    <a:pt x="1896" y="7170"/>
                  </a:lnTo>
                  <a:cubicBezTo>
                    <a:pt x="2188" y="8549"/>
                    <a:pt x="3112" y="9656"/>
                    <a:pt x="3974" y="10096"/>
                  </a:cubicBezTo>
                  <a:cubicBezTo>
                    <a:pt x="4079" y="10310"/>
                    <a:pt x="4241" y="10497"/>
                    <a:pt x="4438" y="10637"/>
                  </a:cubicBezTo>
                  <a:cubicBezTo>
                    <a:pt x="4491" y="10676"/>
                    <a:pt x="4551" y="10715"/>
                    <a:pt x="4607" y="10746"/>
                  </a:cubicBezTo>
                  <a:cubicBezTo>
                    <a:pt x="4860" y="11429"/>
                    <a:pt x="5402" y="11963"/>
                    <a:pt x="6087" y="12206"/>
                  </a:cubicBezTo>
                  <a:cubicBezTo>
                    <a:pt x="6347" y="12633"/>
                    <a:pt x="6788" y="12847"/>
                    <a:pt x="7229" y="12847"/>
                  </a:cubicBezTo>
                  <a:cubicBezTo>
                    <a:pt x="7670" y="12847"/>
                    <a:pt x="8111" y="12633"/>
                    <a:pt x="8373" y="12206"/>
                  </a:cubicBezTo>
                  <a:cubicBezTo>
                    <a:pt x="9059" y="11967"/>
                    <a:pt x="9600" y="11429"/>
                    <a:pt x="9850" y="10746"/>
                  </a:cubicBezTo>
                  <a:cubicBezTo>
                    <a:pt x="9910" y="10715"/>
                    <a:pt x="9966" y="10676"/>
                    <a:pt x="10019" y="10637"/>
                  </a:cubicBezTo>
                  <a:cubicBezTo>
                    <a:pt x="10216" y="10497"/>
                    <a:pt x="10377" y="10310"/>
                    <a:pt x="10486" y="10096"/>
                  </a:cubicBezTo>
                  <a:cubicBezTo>
                    <a:pt x="11348" y="9656"/>
                    <a:pt x="12273" y="8549"/>
                    <a:pt x="12561" y="7170"/>
                  </a:cubicBezTo>
                  <a:lnTo>
                    <a:pt x="12582" y="7195"/>
                  </a:lnTo>
                  <a:cubicBezTo>
                    <a:pt x="12702" y="7318"/>
                    <a:pt x="12866" y="7392"/>
                    <a:pt x="13035" y="7392"/>
                  </a:cubicBezTo>
                  <a:cubicBezTo>
                    <a:pt x="13038" y="7392"/>
                    <a:pt x="13042" y="7392"/>
                    <a:pt x="13046" y="7392"/>
                  </a:cubicBezTo>
                  <a:cubicBezTo>
                    <a:pt x="13103" y="7392"/>
                    <a:pt x="13155" y="7388"/>
                    <a:pt x="13205" y="7374"/>
                  </a:cubicBezTo>
                  <a:cubicBezTo>
                    <a:pt x="13437" y="7321"/>
                    <a:pt x="13619" y="7149"/>
                    <a:pt x="13690" y="6920"/>
                  </a:cubicBezTo>
                  <a:cubicBezTo>
                    <a:pt x="13813" y="6509"/>
                    <a:pt x="13957" y="5802"/>
                    <a:pt x="13936" y="4782"/>
                  </a:cubicBezTo>
                  <a:cubicBezTo>
                    <a:pt x="13915" y="3773"/>
                    <a:pt x="14228" y="3604"/>
                    <a:pt x="14274" y="3583"/>
                  </a:cubicBezTo>
                  <a:cubicBezTo>
                    <a:pt x="14330" y="3580"/>
                    <a:pt x="14379" y="3552"/>
                    <a:pt x="14414" y="3503"/>
                  </a:cubicBezTo>
                  <a:cubicBezTo>
                    <a:pt x="14449" y="3453"/>
                    <a:pt x="14460" y="3390"/>
                    <a:pt x="14442" y="3330"/>
                  </a:cubicBezTo>
                  <a:cubicBezTo>
                    <a:pt x="14305" y="2761"/>
                    <a:pt x="14101" y="2212"/>
                    <a:pt x="13827" y="1695"/>
                  </a:cubicBezTo>
                  <a:cubicBezTo>
                    <a:pt x="13233" y="587"/>
                    <a:pt x="12434" y="0"/>
                    <a:pt x="11524" y="0"/>
                  </a:cubicBezTo>
                  <a:cubicBezTo>
                    <a:pt x="10834" y="0"/>
                    <a:pt x="9962" y="419"/>
                    <a:pt x="9857" y="471"/>
                  </a:cubicBezTo>
                  <a:cubicBezTo>
                    <a:pt x="9702" y="531"/>
                    <a:pt x="9576" y="554"/>
                    <a:pt x="9453" y="554"/>
                  </a:cubicBezTo>
                  <a:cubicBezTo>
                    <a:pt x="9292" y="554"/>
                    <a:pt x="9136" y="513"/>
                    <a:pt x="8929" y="457"/>
                  </a:cubicBezTo>
                  <a:cubicBezTo>
                    <a:pt x="8373" y="304"/>
                    <a:pt x="7802" y="228"/>
                    <a:pt x="7230" y="228"/>
                  </a:cubicBezTo>
                  <a:cubicBezTo>
                    <a:pt x="6659" y="228"/>
                    <a:pt x="6087" y="304"/>
                    <a:pt x="5532" y="457"/>
                  </a:cubicBezTo>
                  <a:cubicBezTo>
                    <a:pt x="5322" y="513"/>
                    <a:pt x="5165" y="554"/>
                    <a:pt x="5004" y="554"/>
                  </a:cubicBezTo>
                  <a:cubicBezTo>
                    <a:pt x="4882" y="554"/>
                    <a:pt x="4757" y="531"/>
                    <a:pt x="4603" y="471"/>
                  </a:cubicBezTo>
                  <a:cubicBezTo>
                    <a:pt x="4494" y="419"/>
                    <a:pt x="3626" y="0"/>
                    <a:pt x="29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516" name="Google Shape;20516;p141"/>
          <p:cNvGrpSpPr/>
          <p:nvPr/>
        </p:nvGrpSpPr>
        <p:grpSpPr>
          <a:xfrm>
            <a:off x="874854" y="2117722"/>
            <a:ext cx="322361" cy="368653"/>
            <a:chOff x="874854" y="1965322"/>
            <a:chExt cx="322361" cy="368653"/>
          </a:xfrm>
        </p:grpSpPr>
        <p:sp>
          <p:nvSpPr>
            <p:cNvPr id="20517" name="Google Shape;20517;p141"/>
            <p:cNvSpPr/>
            <p:nvPr/>
          </p:nvSpPr>
          <p:spPr>
            <a:xfrm>
              <a:off x="1066755" y="1970774"/>
              <a:ext cx="125217" cy="187157"/>
            </a:xfrm>
            <a:custGeom>
              <a:avLst/>
              <a:gdLst/>
              <a:ahLst/>
              <a:cxnLst/>
              <a:rect l="l" t="t" r="r" b="b"/>
              <a:pathLst>
                <a:path w="4777" h="7140" extrusionOk="0">
                  <a:moveTo>
                    <a:pt x="4776" y="1"/>
                  </a:moveTo>
                  <a:cubicBezTo>
                    <a:pt x="4776" y="1"/>
                    <a:pt x="1780" y="1777"/>
                    <a:pt x="1" y="5543"/>
                  </a:cubicBezTo>
                  <a:lnTo>
                    <a:pt x="1966" y="7139"/>
                  </a:lnTo>
                  <a:cubicBezTo>
                    <a:pt x="4671" y="4896"/>
                    <a:pt x="4776" y="1"/>
                    <a:pt x="4776" y="1"/>
                  </a:cubicBezTo>
                  <a:close/>
                </a:path>
              </a:pathLst>
            </a:custGeom>
            <a:solidFill>
              <a:srgbClr val="D1DE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8" name="Google Shape;20518;p141"/>
            <p:cNvSpPr/>
            <p:nvPr/>
          </p:nvSpPr>
          <p:spPr>
            <a:xfrm>
              <a:off x="1093781" y="1970774"/>
              <a:ext cx="98192" cy="187157"/>
            </a:xfrm>
            <a:custGeom>
              <a:avLst/>
              <a:gdLst/>
              <a:ahLst/>
              <a:cxnLst/>
              <a:rect l="l" t="t" r="r" b="b"/>
              <a:pathLst>
                <a:path w="3746" h="7140" extrusionOk="0">
                  <a:moveTo>
                    <a:pt x="3745" y="1"/>
                  </a:moveTo>
                  <a:lnTo>
                    <a:pt x="3745" y="1"/>
                  </a:lnTo>
                  <a:cubicBezTo>
                    <a:pt x="1727" y="2188"/>
                    <a:pt x="475" y="4766"/>
                    <a:pt x="0" y="5856"/>
                  </a:cubicBezTo>
                  <a:lnTo>
                    <a:pt x="67" y="6436"/>
                  </a:lnTo>
                  <a:lnTo>
                    <a:pt x="935" y="7139"/>
                  </a:lnTo>
                  <a:cubicBezTo>
                    <a:pt x="3640" y="4896"/>
                    <a:pt x="3745" y="1"/>
                    <a:pt x="3745" y="1"/>
                  </a:cubicBezTo>
                  <a:close/>
                </a:path>
              </a:pathLst>
            </a:custGeom>
            <a:solidFill>
              <a:srgbClr val="C7D7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9" name="Google Shape;20519;p141"/>
            <p:cNvSpPr/>
            <p:nvPr/>
          </p:nvSpPr>
          <p:spPr>
            <a:xfrm>
              <a:off x="880280" y="1970774"/>
              <a:ext cx="125217" cy="187157"/>
            </a:xfrm>
            <a:custGeom>
              <a:avLst/>
              <a:gdLst/>
              <a:ahLst/>
              <a:cxnLst/>
              <a:rect l="l" t="t" r="r" b="b"/>
              <a:pathLst>
                <a:path w="4777" h="7140" extrusionOk="0">
                  <a:moveTo>
                    <a:pt x="1" y="1"/>
                  </a:moveTo>
                  <a:lnTo>
                    <a:pt x="1" y="1"/>
                  </a:lnTo>
                  <a:cubicBezTo>
                    <a:pt x="1" y="1"/>
                    <a:pt x="106" y="4896"/>
                    <a:pt x="2807" y="7139"/>
                  </a:cubicBezTo>
                  <a:lnTo>
                    <a:pt x="4776" y="5543"/>
                  </a:lnTo>
                  <a:cubicBezTo>
                    <a:pt x="2997" y="1777"/>
                    <a:pt x="1" y="1"/>
                    <a:pt x="1" y="1"/>
                  </a:cubicBezTo>
                  <a:close/>
                </a:path>
              </a:pathLst>
            </a:custGeom>
            <a:solidFill>
              <a:srgbClr val="D1DE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0" name="Google Shape;20520;p141"/>
            <p:cNvSpPr/>
            <p:nvPr/>
          </p:nvSpPr>
          <p:spPr>
            <a:xfrm>
              <a:off x="880280" y="1970774"/>
              <a:ext cx="98192" cy="187157"/>
            </a:xfrm>
            <a:custGeom>
              <a:avLst/>
              <a:gdLst/>
              <a:ahLst/>
              <a:cxnLst/>
              <a:rect l="l" t="t" r="r" b="b"/>
              <a:pathLst>
                <a:path w="3746" h="7140" extrusionOk="0">
                  <a:moveTo>
                    <a:pt x="1" y="1"/>
                  </a:moveTo>
                  <a:cubicBezTo>
                    <a:pt x="1" y="1"/>
                    <a:pt x="106" y="4896"/>
                    <a:pt x="2807" y="7139"/>
                  </a:cubicBezTo>
                  <a:lnTo>
                    <a:pt x="3679" y="6436"/>
                  </a:lnTo>
                  <a:lnTo>
                    <a:pt x="3746" y="5856"/>
                  </a:lnTo>
                  <a:cubicBezTo>
                    <a:pt x="3268" y="4766"/>
                    <a:pt x="2023" y="2188"/>
                    <a:pt x="1" y="1"/>
                  </a:cubicBezTo>
                  <a:close/>
                </a:path>
              </a:pathLst>
            </a:custGeom>
            <a:solidFill>
              <a:srgbClr val="C7D7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1" name="Google Shape;20521;p141"/>
            <p:cNvSpPr/>
            <p:nvPr/>
          </p:nvSpPr>
          <p:spPr>
            <a:xfrm>
              <a:off x="926283" y="2109229"/>
              <a:ext cx="219320" cy="219320"/>
            </a:xfrm>
            <a:custGeom>
              <a:avLst/>
              <a:gdLst/>
              <a:ahLst/>
              <a:cxnLst/>
              <a:rect l="l" t="t" r="r" b="b"/>
              <a:pathLst>
                <a:path w="8367" h="8367" extrusionOk="0">
                  <a:moveTo>
                    <a:pt x="4185" y="1"/>
                  </a:moveTo>
                  <a:cubicBezTo>
                    <a:pt x="2241" y="1"/>
                    <a:pt x="665" y="1312"/>
                    <a:pt x="665" y="2930"/>
                  </a:cubicBezTo>
                  <a:lnTo>
                    <a:pt x="665" y="3014"/>
                  </a:lnTo>
                  <a:cubicBezTo>
                    <a:pt x="683" y="3485"/>
                    <a:pt x="539" y="3939"/>
                    <a:pt x="303" y="4350"/>
                  </a:cubicBezTo>
                  <a:cubicBezTo>
                    <a:pt x="106" y="4681"/>
                    <a:pt x="4" y="5057"/>
                    <a:pt x="1" y="5441"/>
                  </a:cubicBezTo>
                  <a:cubicBezTo>
                    <a:pt x="1" y="7055"/>
                    <a:pt x="1875" y="8366"/>
                    <a:pt x="4185" y="8366"/>
                  </a:cubicBezTo>
                  <a:cubicBezTo>
                    <a:pt x="6496" y="8366"/>
                    <a:pt x="8366" y="7055"/>
                    <a:pt x="8366" y="5441"/>
                  </a:cubicBezTo>
                  <a:cubicBezTo>
                    <a:pt x="8366" y="5057"/>
                    <a:pt x="8264" y="4681"/>
                    <a:pt x="8071" y="4350"/>
                  </a:cubicBezTo>
                  <a:cubicBezTo>
                    <a:pt x="7832" y="3939"/>
                    <a:pt x="7691" y="3485"/>
                    <a:pt x="7709" y="3014"/>
                  </a:cubicBezTo>
                  <a:lnTo>
                    <a:pt x="7709" y="2930"/>
                  </a:lnTo>
                  <a:cubicBezTo>
                    <a:pt x="7709" y="1312"/>
                    <a:pt x="6133" y="1"/>
                    <a:pt x="4185" y="1"/>
                  </a:cubicBezTo>
                  <a:close/>
                </a:path>
              </a:pathLst>
            </a:custGeom>
            <a:solidFill>
              <a:srgbClr val="E1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2" name="Google Shape;20522;p141"/>
            <p:cNvSpPr/>
            <p:nvPr/>
          </p:nvSpPr>
          <p:spPr>
            <a:xfrm>
              <a:off x="926466" y="2109517"/>
              <a:ext cx="102805" cy="215336"/>
            </a:xfrm>
            <a:custGeom>
              <a:avLst/>
              <a:gdLst/>
              <a:ahLst/>
              <a:cxnLst/>
              <a:rect l="l" t="t" r="r" b="b"/>
              <a:pathLst>
                <a:path w="3922" h="8215" extrusionOk="0">
                  <a:moveTo>
                    <a:pt x="3922" y="0"/>
                  </a:moveTo>
                  <a:lnTo>
                    <a:pt x="3922" y="0"/>
                  </a:lnTo>
                  <a:cubicBezTo>
                    <a:pt x="2100" y="113"/>
                    <a:pt x="662" y="1375"/>
                    <a:pt x="662" y="2919"/>
                  </a:cubicBezTo>
                  <a:lnTo>
                    <a:pt x="662" y="3003"/>
                  </a:lnTo>
                  <a:cubicBezTo>
                    <a:pt x="679" y="3474"/>
                    <a:pt x="539" y="3928"/>
                    <a:pt x="300" y="4339"/>
                  </a:cubicBezTo>
                  <a:cubicBezTo>
                    <a:pt x="106" y="4670"/>
                    <a:pt x="1" y="5046"/>
                    <a:pt x="1" y="5430"/>
                  </a:cubicBezTo>
                  <a:cubicBezTo>
                    <a:pt x="1" y="6731"/>
                    <a:pt x="1217" y="7835"/>
                    <a:pt x="2902" y="8215"/>
                  </a:cubicBezTo>
                  <a:cubicBezTo>
                    <a:pt x="2107" y="7596"/>
                    <a:pt x="1615" y="6731"/>
                    <a:pt x="1615" y="5774"/>
                  </a:cubicBezTo>
                  <a:cubicBezTo>
                    <a:pt x="1615" y="5335"/>
                    <a:pt x="1717" y="4906"/>
                    <a:pt x="1914" y="4515"/>
                  </a:cubicBezTo>
                  <a:cubicBezTo>
                    <a:pt x="2153" y="4037"/>
                    <a:pt x="2293" y="3510"/>
                    <a:pt x="2276" y="2965"/>
                  </a:cubicBezTo>
                  <a:lnTo>
                    <a:pt x="2276" y="2866"/>
                  </a:lnTo>
                  <a:cubicBezTo>
                    <a:pt x="2276" y="1660"/>
                    <a:pt x="2937" y="602"/>
                    <a:pt x="3922" y="0"/>
                  </a:cubicBezTo>
                  <a:close/>
                </a:path>
              </a:pathLst>
            </a:custGeom>
            <a:solidFill>
              <a:srgbClr val="DB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3" name="Google Shape;20523;p141"/>
            <p:cNvSpPr/>
            <p:nvPr/>
          </p:nvSpPr>
          <p:spPr>
            <a:xfrm>
              <a:off x="966833" y="2201680"/>
              <a:ext cx="34600" cy="40315"/>
            </a:xfrm>
            <a:custGeom>
              <a:avLst/>
              <a:gdLst/>
              <a:ahLst/>
              <a:cxnLst/>
              <a:rect l="l" t="t" r="r" b="b"/>
              <a:pathLst>
                <a:path w="1320" h="1538" extrusionOk="0">
                  <a:moveTo>
                    <a:pt x="662" y="1"/>
                  </a:moveTo>
                  <a:cubicBezTo>
                    <a:pt x="296" y="1"/>
                    <a:pt x="1" y="293"/>
                    <a:pt x="1" y="658"/>
                  </a:cubicBezTo>
                  <a:lnTo>
                    <a:pt x="1" y="880"/>
                  </a:lnTo>
                  <a:cubicBezTo>
                    <a:pt x="1" y="1242"/>
                    <a:pt x="296" y="1537"/>
                    <a:pt x="662" y="1537"/>
                  </a:cubicBezTo>
                  <a:cubicBezTo>
                    <a:pt x="1024" y="1537"/>
                    <a:pt x="1320" y="1242"/>
                    <a:pt x="1320" y="880"/>
                  </a:cubicBezTo>
                  <a:lnTo>
                    <a:pt x="1320" y="658"/>
                  </a:lnTo>
                  <a:cubicBezTo>
                    <a:pt x="1320" y="293"/>
                    <a:pt x="1024" y="1"/>
                    <a:pt x="662"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4" name="Google Shape;20524;p141"/>
            <p:cNvSpPr/>
            <p:nvPr/>
          </p:nvSpPr>
          <p:spPr>
            <a:xfrm>
              <a:off x="984160" y="2201601"/>
              <a:ext cx="17379" cy="28414"/>
            </a:xfrm>
            <a:custGeom>
              <a:avLst/>
              <a:gdLst/>
              <a:ahLst/>
              <a:cxnLst/>
              <a:rect l="l" t="t" r="r" b="b"/>
              <a:pathLst>
                <a:path w="663" h="1084" extrusionOk="0">
                  <a:moveTo>
                    <a:pt x="1" y="0"/>
                  </a:moveTo>
                  <a:lnTo>
                    <a:pt x="1" y="770"/>
                  </a:lnTo>
                  <a:cubicBezTo>
                    <a:pt x="8" y="946"/>
                    <a:pt x="156" y="1083"/>
                    <a:pt x="332" y="1083"/>
                  </a:cubicBezTo>
                  <a:cubicBezTo>
                    <a:pt x="504" y="1083"/>
                    <a:pt x="652" y="946"/>
                    <a:pt x="659" y="770"/>
                  </a:cubicBezTo>
                  <a:lnTo>
                    <a:pt x="659" y="661"/>
                  </a:lnTo>
                  <a:cubicBezTo>
                    <a:pt x="662" y="296"/>
                    <a:pt x="367" y="0"/>
                    <a:pt x="1"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5" name="Google Shape;20525;p141"/>
            <p:cNvSpPr/>
            <p:nvPr/>
          </p:nvSpPr>
          <p:spPr>
            <a:xfrm>
              <a:off x="978367" y="2207316"/>
              <a:ext cx="11533" cy="11638"/>
            </a:xfrm>
            <a:custGeom>
              <a:avLst/>
              <a:gdLst/>
              <a:ahLst/>
              <a:cxnLst/>
              <a:rect l="l" t="t" r="r" b="b"/>
              <a:pathLst>
                <a:path w="440" h="444" extrusionOk="0">
                  <a:moveTo>
                    <a:pt x="222" y="0"/>
                  </a:moveTo>
                  <a:cubicBezTo>
                    <a:pt x="99" y="0"/>
                    <a:pt x="0" y="99"/>
                    <a:pt x="0" y="222"/>
                  </a:cubicBezTo>
                  <a:cubicBezTo>
                    <a:pt x="0" y="345"/>
                    <a:pt x="99" y="443"/>
                    <a:pt x="222" y="443"/>
                  </a:cubicBezTo>
                  <a:cubicBezTo>
                    <a:pt x="342" y="443"/>
                    <a:pt x="440" y="345"/>
                    <a:pt x="440" y="222"/>
                  </a:cubicBezTo>
                  <a:cubicBezTo>
                    <a:pt x="440" y="99"/>
                    <a:pt x="342" y="0"/>
                    <a:pt x="22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6" name="Google Shape;20526;p141"/>
            <p:cNvSpPr/>
            <p:nvPr/>
          </p:nvSpPr>
          <p:spPr>
            <a:xfrm>
              <a:off x="1070714" y="2201680"/>
              <a:ext cx="34600" cy="40315"/>
            </a:xfrm>
            <a:custGeom>
              <a:avLst/>
              <a:gdLst/>
              <a:ahLst/>
              <a:cxnLst/>
              <a:rect l="l" t="t" r="r" b="b"/>
              <a:pathLst>
                <a:path w="1320" h="1538" extrusionOk="0">
                  <a:moveTo>
                    <a:pt x="662" y="1"/>
                  </a:moveTo>
                  <a:cubicBezTo>
                    <a:pt x="296" y="1"/>
                    <a:pt x="1" y="293"/>
                    <a:pt x="1" y="658"/>
                  </a:cubicBezTo>
                  <a:lnTo>
                    <a:pt x="1" y="880"/>
                  </a:lnTo>
                  <a:cubicBezTo>
                    <a:pt x="1" y="1242"/>
                    <a:pt x="296" y="1537"/>
                    <a:pt x="662" y="1537"/>
                  </a:cubicBezTo>
                  <a:cubicBezTo>
                    <a:pt x="1024" y="1537"/>
                    <a:pt x="1320" y="1242"/>
                    <a:pt x="1320" y="880"/>
                  </a:cubicBezTo>
                  <a:lnTo>
                    <a:pt x="1320" y="658"/>
                  </a:lnTo>
                  <a:cubicBezTo>
                    <a:pt x="1320" y="293"/>
                    <a:pt x="1024" y="1"/>
                    <a:pt x="662"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7" name="Google Shape;20527;p141"/>
            <p:cNvSpPr/>
            <p:nvPr/>
          </p:nvSpPr>
          <p:spPr>
            <a:xfrm>
              <a:off x="1088066" y="2201601"/>
              <a:ext cx="17353" cy="28414"/>
            </a:xfrm>
            <a:custGeom>
              <a:avLst/>
              <a:gdLst/>
              <a:ahLst/>
              <a:cxnLst/>
              <a:rect l="l" t="t" r="r" b="b"/>
              <a:pathLst>
                <a:path w="662" h="1084" extrusionOk="0">
                  <a:moveTo>
                    <a:pt x="0" y="0"/>
                  </a:moveTo>
                  <a:lnTo>
                    <a:pt x="0" y="770"/>
                  </a:lnTo>
                  <a:cubicBezTo>
                    <a:pt x="7" y="946"/>
                    <a:pt x="155" y="1083"/>
                    <a:pt x="331" y="1083"/>
                  </a:cubicBezTo>
                  <a:cubicBezTo>
                    <a:pt x="503" y="1083"/>
                    <a:pt x="651" y="946"/>
                    <a:pt x="658" y="770"/>
                  </a:cubicBezTo>
                  <a:lnTo>
                    <a:pt x="658" y="661"/>
                  </a:lnTo>
                  <a:cubicBezTo>
                    <a:pt x="661" y="296"/>
                    <a:pt x="366" y="0"/>
                    <a:pt x="0"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8" name="Google Shape;20528;p141"/>
            <p:cNvSpPr/>
            <p:nvPr/>
          </p:nvSpPr>
          <p:spPr>
            <a:xfrm>
              <a:off x="1082247" y="2207316"/>
              <a:ext cx="11560" cy="11638"/>
            </a:xfrm>
            <a:custGeom>
              <a:avLst/>
              <a:gdLst/>
              <a:ahLst/>
              <a:cxnLst/>
              <a:rect l="l" t="t" r="r" b="b"/>
              <a:pathLst>
                <a:path w="441" h="444" extrusionOk="0">
                  <a:moveTo>
                    <a:pt x="222" y="0"/>
                  </a:moveTo>
                  <a:cubicBezTo>
                    <a:pt x="99" y="0"/>
                    <a:pt x="0" y="99"/>
                    <a:pt x="0" y="222"/>
                  </a:cubicBezTo>
                  <a:cubicBezTo>
                    <a:pt x="0" y="345"/>
                    <a:pt x="99" y="443"/>
                    <a:pt x="222" y="443"/>
                  </a:cubicBezTo>
                  <a:cubicBezTo>
                    <a:pt x="342" y="443"/>
                    <a:pt x="440" y="345"/>
                    <a:pt x="440" y="222"/>
                  </a:cubicBezTo>
                  <a:cubicBezTo>
                    <a:pt x="440" y="99"/>
                    <a:pt x="342" y="0"/>
                    <a:pt x="22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9" name="Google Shape;20529;p141"/>
            <p:cNvSpPr/>
            <p:nvPr/>
          </p:nvSpPr>
          <p:spPr>
            <a:xfrm>
              <a:off x="952731" y="2201601"/>
              <a:ext cx="166790" cy="126947"/>
            </a:xfrm>
            <a:custGeom>
              <a:avLst/>
              <a:gdLst/>
              <a:ahLst/>
              <a:cxnLst/>
              <a:rect l="l" t="t" r="r" b="b"/>
              <a:pathLst>
                <a:path w="6363" h="4843" extrusionOk="0">
                  <a:moveTo>
                    <a:pt x="3183" y="0"/>
                  </a:moveTo>
                  <a:cubicBezTo>
                    <a:pt x="2962" y="0"/>
                    <a:pt x="2744" y="218"/>
                    <a:pt x="2744" y="658"/>
                  </a:cubicBezTo>
                  <a:cubicBezTo>
                    <a:pt x="2744" y="1097"/>
                    <a:pt x="2522" y="1758"/>
                    <a:pt x="1200" y="2201"/>
                  </a:cubicBezTo>
                  <a:cubicBezTo>
                    <a:pt x="279" y="2507"/>
                    <a:pt x="1" y="3137"/>
                    <a:pt x="68" y="3865"/>
                  </a:cubicBezTo>
                  <a:cubicBezTo>
                    <a:pt x="834" y="4462"/>
                    <a:pt x="1942" y="4842"/>
                    <a:pt x="3183" y="4842"/>
                  </a:cubicBezTo>
                  <a:cubicBezTo>
                    <a:pt x="4421" y="4842"/>
                    <a:pt x="5532" y="4462"/>
                    <a:pt x="6299" y="3865"/>
                  </a:cubicBezTo>
                  <a:cubicBezTo>
                    <a:pt x="6362" y="3137"/>
                    <a:pt x="6084" y="2507"/>
                    <a:pt x="5163" y="2201"/>
                  </a:cubicBezTo>
                  <a:cubicBezTo>
                    <a:pt x="3841" y="1762"/>
                    <a:pt x="3623" y="1101"/>
                    <a:pt x="3623" y="658"/>
                  </a:cubicBezTo>
                  <a:cubicBezTo>
                    <a:pt x="3623" y="218"/>
                    <a:pt x="3401" y="0"/>
                    <a:pt x="3183" y="0"/>
                  </a:cubicBez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0" name="Google Shape;20530;p141"/>
            <p:cNvSpPr/>
            <p:nvPr/>
          </p:nvSpPr>
          <p:spPr>
            <a:xfrm>
              <a:off x="1009796" y="2259295"/>
              <a:ext cx="52661" cy="40472"/>
            </a:xfrm>
            <a:custGeom>
              <a:avLst/>
              <a:gdLst/>
              <a:ahLst/>
              <a:cxnLst/>
              <a:rect l="l" t="t" r="r" b="b"/>
              <a:pathLst>
                <a:path w="2009" h="1544" extrusionOk="0">
                  <a:moveTo>
                    <a:pt x="1003" y="0"/>
                  </a:moveTo>
                  <a:cubicBezTo>
                    <a:pt x="451" y="0"/>
                    <a:pt x="1" y="327"/>
                    <a:pt x="1" y="728"/>
                  </a:cubicBezTo>
                  <a:cubicBezTo>
                    <a:pt x="1" y="1119"/>
                    <a:pt x="423" y="1326"/>
                    <a:pt x="725" y="1477"/>
                  </a:cubicBezTo>
                  <a:cubicBezTo>
                    <a:pt x="813" y="1521"/>
                    <a:pt x="909" y="1543"/>
                    <a:pt x="1004" y="1543"/>
                  </a:cubicBezTo>
                  <a:cubicBezTo>
                    <a:pt x="1099" y="1543"/>
                    <a:pt x="1194" y="1521"/>
                    <a:pt x="1281" y="1477"/>
                  </a:cubicBezTo>
                  <a:cubicBezTo>
                    <a:pt x="1586" y="1323"/>
                    <a:pt x="2008" y="1119"/>
                    <a:pt x="2008" y="728"/>
                  </a:cubicBezTo>
                  <a:cubicBezTo>
                    <a:pt x="2008" y="327"/>
                    <a:pt x="1558" y="0"/>
                    <a:pt x="1003" y="0"/>
                  </a:cubicBezTo>
                  <a:close/>
                </a:path>
              </a:pathLst>
            </a:custGeom>
            <a:solidFill>
              <a:srgbClr val="ADBE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1" name="Google Shape;20531;p141"/>
            <p:cNvSpPr/>
            <p:nvPr/>
          </p:nvSpPr>
          <p:spPr>
            <a:xfrm>
              <a:off x="1009796" y="2260501"/>
              <a:ext cx="35597" cy="39266"/>
            </a:xfrm>
            <a:custGeom>
              <a:avLst/>
              <a:gdLst/>
              <a:ahLst/>
              <a:cxnLst/>
              <a:rect l="l" t="t" r="r" b="b"/>
              <a:pathLst>
                <a:path w="1358" h="1498" extrusionOk="0">
                  <a:moveTo>
                    <a:pt x="651" y="0"/>
                  </a:moveTo>
                  <a:lnTo>
                    <a:pt x="651" y="0"/>
                  </a:lnTo>
                  <a:cubicBezTo>
                    <a:pt x="271" y="106"/>
                    <a:pt x="1" y="369"/>
                    <a:pt x="1" y="682"/>
                  </a:cubicBezTo>
                  <a:cubicBezTo>
                    <a:pt x="1" y="1073"/>
                    <a:pt x="423" y="1277"/>
                    <a:pt x="725" y="1431"/>
                  </a:cubicBezTo>
                  <a:cubicBezTo>
                    <a:pt x="813" y="1475"/>
                    <a:pt x="908" y="1497"/>
                    <a:pt x="1003" y="1497"/>
                  </a:cubicBezTo>
                  <a:cubicBezTo>
                    <a:pt x="1098" y="1497"/>
                    <a:pt x="1193" y="1475"/>
                    <a:pt x="1281" y="1431"/>
                  </a:cubicBezTo>
                  <a:lnTo>
                    <a:pt x="1358" y="1393"/>
                  </a:lnTo>
                  <a:cubicBezTo>
                    <a:pt x="1312" y="1379"/>
                    <a:pt x="1266" y="1361"/>
                    <a:pt x="1228" y="1336"/>
                  </a:cubicBezTo>
                  <a:cubicBezTo>
                    <a:pt x="925" y="1157"/>
                    <a:pt x="503" y="914"/>
                    <a:pt x="503" y="454"/>
                  </a:cubicBezTo>
                  <a:cubicBezTo>
                    <a:pt x="503" y="292"/>
                    <a:pt x="556" y="134"/>
                    <a:pt x="651" y="0"/>
                  </a:cubicBezTo>
                  <a:close/>
                </a:path>
              </a:pathLst>
            </a:custGeom>
            <a:solidFill>
              <a:srgbClr val="9DB0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2" name="Google Shape;20532;p141"/>
            <p:cNvSpPr/>
            <p:nvPr/>
          </p:nvSpPr>
          <p:spPr>
            <a:xfrm>
              <a:off x="953098" y="2266766"/>
              <a:ext cx="49358" cy="58087"/>
            </a:xfrm>
            <a:custGeom>
              <a:avLst/>
              <a:gdLst/>
              <a:ahLst/>
              <a:cxnLst/>
              <a:rect l="l" t="t" r="r" b="b"/>
              <a:pathLst>
                <a:path w="1883" h="2216" extrusionOk="0">
                  <a:moveTo>
                    <a:pt x="613" y="0"/>
                  </a:moveTo>
                  <a:cubicBezTo>
                    <a:pt x="149" y="341"/>
                    <a:pt x="1" y="834"/>
                    <a:pt x="50" y="1379"/>
                  </a:cubicBezTo>
                  <a:cubicBezTo>
                    <a:pt x="539" y="1762"/>
                    <a:pt x="1168" y="2054"/>
                    <a:pt x="1882" y="2216"/>
                  </a:cubicBezTo>
                  <a:cubicBezTo>
                    <a:pt x="1154" y="1646"/>
                    <a:pt x="683" y="869"/>
                    <a:pt x="613" y="0"/>
                  </a:cubicBezTo>
                  <a:close/>
                </a:path>
              </a:pathLst>
            </a:custGeom>
            <a:solidFill>
              <a:srgbClr val="E1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3" name="Google Shape;20533;p141"/>
            <p:cNvSpPr/>
            <p:nvPr/>
          </p:nvSpPr>
          <p:spPr>
            <a:xfrm>
              <a:off x="874854" y="1965322"/>
              <a:ext cx="322361" cy="368653"/>
            </a:xfrm>
            <a:custGeom>
              <a:avLst/>
              <a:gdLst/>
              <a:ahLst/>
              <a:cxnLst/>
              <a:rect l="l" t="t" r="r" b="b"/>
              <a:pathLst>
                <a:path w="12298" h="14064" extrusionOk="0">
                  <a:moveTo>
                    <a:pt x="1491" y="1433"/>
                  </a:moveTo>
                  <a:lnTo>
                    <a:pt x="1491" y="1433"/>
                  </a:lnTo>
                  <a:cubicBezTo>
                    <a:pt x="2803" y="2586"/>
                    <a:pt x="3872" y="3986"/>
                    <a:pt x="4646" y="5554"/>
                  </a:cubicBezTo>
                  <a:cubicBezTo>
                    <a:pt x="4445" y="5628"/>
                    <a:pt x="4255" y="5716"/>
                    <a:pt x="4069" y="5821"/>
                  </a:cubicBezTo>
                  <a:cubicBezTo>
                    <a:pt x="3672" y="4928"/>
                    <a:pt x="2807" y="3177"/>
                    <a:pt x="1491" y="1433"/>
                  </a:cubicBezTo>
                  <a:close/>
                  <a:moveTo>
                    <a:pt x="440" y="779"/>
                  </a:moveTo>
                  <a:lnTo>
                    <a:pt x="440" y="779"/>
                  </a:lnTo>
                  <a:cubicBezTo>
                    <a:pt x="2174" y="2794"/>
                    <a:pt x="3274" y="5041"/>
                    <a:pt x="3721" y="6046"/>
                  </a:cubicBezTo>
                  <a:cubicBezTo>
                    <a:pt x="3380" y="6289"/>
                    <a:pt x="3088" y="6598"/>
                    <a:pt x="2859" y="6950"/>
                  </a:cubicBezTo>
                  <a:cubicBezTo>
                    <a:pt x="1636" y="5821"/>
                    <a:pt x="1034" y="4116"/>
                    <a:pt x="749" y="2857"/>
                  </a:cubicBezTo>
                  <a:cubicBezTo>
                    <a:pt x="595" y="2175"/>
                    <a:pt x="489" y="1478"/>
                    <a:pt x="440" y="779"/>
                  </a:cubicBezTo>
                  <a:close/>
                  <a:moveTo>
                    <a:pt x="11865" y="779"/>
                  </a:moveTo>
                  <a:cubicBezTo>
                    <a:pt x="11816" y="1468"/>
                    <a:pt x="11714" y="2154"/>
                    <a:pt x="11563" y="2829"/>
                  </a:cubicBezTo>
                  <a:cubicBezTo>
                    <a:pt x="11278" y="4095"/>
                    <a:pt x="10676" y="5814"/>
                    <a:pt x="9442" y="6950"/>
                  </a:cubicBezTo>
                  <a:cubicBezTo>
                    <a:pt x="9217" y="6598"/>
                    <a:pt x="8925" y="6289"/>
                    <a:pt x="8584" y="6046"/>
                  </a:cubicBezTo>
                  <a:cubicBezTo>
                    <a:pt x="8651" y="5892"/>
                    <a:pt x="8721" y="5737"/>
                    <a:pt x="8795" y="5579"/>
                  </a:cubicBezTo>
                  <a:cubicBezTo>
                    <a:pt x="8885" y="5412"/>
                    <a:pt x="8745" y="5273"/>
                    <a:pt x="8606" y="5273"/>
                  </a:cubicBezTo>
                  <a:cubicBezTo>
                    <a:pt x="8533" y="5273"/>
                    <a:pt x="8461" y="5311"/>
                    <a:pt x="8422" y="5403"/>
                  </a:cubicBezTo>
                  <a:cubicBezTo>
                    <a:pt x="8359" y="5543"/>
                    <a:pt x="8292" y="5684"/>
                    <a:pt x="8232" y="5821"/>
                  </a:cubicBezTo>
                  <a:cubicBezTo>
                    <a:pt x="8050" y="5716"/>
                    <a:pt x="7856" y="5628"/>
                    <a:pt x="7659" y="5554"/>
                  </a:cubicBezTo>
                  <a:cubicBezTo>
                    <a:pt x="8380" y="4095"/>
                    <a:pt x="9361" y="2776"/>
                    <a:pt x="10550" y="1668"/>
                  </a:cubicBezTo>
                  <a:cubicBezTo>
                    <a:pt x="10641" y="1580"/>
                    <a:pt x="10733" y="1500"/>
                    <a:pt x="10821" y="1422"/>
                  </a:cubicBezTo>
                  <a:lnTo>
                    <a:pt x="10821" y="1422"/>
                  </a:lnTo>
                  <a:cubicBezTo>
                    <a:pt x="10072" y="2421"/>
                    <a:pt x="9407" y="3479"/>
                    <a:pt x="8834" y="4587"/>
                  </a:cubicBezTo>
                  <a:cubicBezTo>
                    <a:pt x="8774" y="4689"/>
                    <a:pt x="8813" y="4819"/>
                    <a:pt x="8915" y="4872"/>
                  </a:cubicBezTo>
                  <a:cubicBezTo>
                    <a:pt x="8946" y="4888"/>
                    <a:pt x="8979" y="4896"/>
                    <a:pt x="9011" y="4896"/>
                  </a:cubicBezTo>
                  <a:cubicBezTo>
                    <a:pt x="9090" y="4896"/>
                    <a:pt x="9165" y="4851"/>
                    <a:pt x="9199" y="4777"/>
                  </a:cubicBezTo>
                  <a:cubicBezTo>
                    <a:pt x="9755" y="3711"/>
                    <a:pt x="10652" y="2192"/>
                    <a:pt x="11865" y="779"/>
                  </a:cubicBezTo>
                  <a:close/>
                  <a:moveTo>
                    <a:pt x="6151" y="11423"/>
                  </a:moveTo>
                  <a:cubicBezTo>
                    <a:pt x="6583" y="11423"/>
                    <a:pt x="6949" y="11662"/>
                    <a:pt x="6949" y="11947"/>
                  </a:cubicBezTo>
                  <a:cubicBezTo>
                    <a:pt x="6949" y="12182"/>
                    <a:pt x="6678" y="12337"/>
                    <a:pt x="6348" y="12499"/>
                  </a:cubicBezTo>
                  <a:lnTo>
                    <a:pt x="6337" y="12506"/>
                  </a:lnTo>
                  <a:cubicBezTo>
                    <a:pt x="6279" y="12536"/>
                    <a:pt x="6216" y="12551"/>
                    <a:pt x="6152" y="12551"/>
                  </a:cubicBezTo>
                  <a:cubicBezTo>
                    <a:pt x="6089" y="12551"/>
                    <a:pt x="6026" y="12536"/>
                    <a:pt x="5968" y="12506"/>
                  </a:cubicBezTo>
                  <a:lnTo>
                    <a:pt x="5954" y="12499"/>
                  </a:lnTo>
                  <a:cubicBezTo>
                    <a:pt x="5627" y="12337"/>
                    <a:pt x="5356" y="12182"/>
                    <a:pt x="5356" y="11947"/>
                  </a:cubicBezTo>
                  <a:cubicBezTo>
                    <a:pt x="5356" y="11662"/>
                    <a:pt x="5718" y="11423"/>
                    <a:pt x="6151" y="11423"/>
                  </a:cubicBezTo>
                  <a:close/>
                  <a:moveTo>
                    <a:pt x="6154" y="5695"/>
                  </a:moveTo>
                  <a:cubicBezTo>
                    <a:pt x="7983" y="5695"/>
                    <a:pt x="9470" y="6918"/>
                    <a:pt x="9470" y="8416"/>
                  </a:cubicBezTo>
                  <a:lnTo>
                    <a:pt x="9470" y="8494"/>
                  </a:lnTo>
                  <a:cubicBezTo>
                    <a:pt x="9453" y="8979"/>
                    <a:pt x="9583" y="9464"/>
                    <a:pt x="9861" y="9946"/>
                  </a:cubicBezTo>
                  <a:cubicBezTo>
                    <a:pt x="10033" y="10245"/>
                    <a:pt x="10128" y="10582"/>
                    <a:pt x="10128" y="10927"/>
                  </a:cubicBezTo>
                  <a:cubicBezTo>
                    <a:pt x="10128" y="12140"/>
                    <a:pt x="8967" y="13171"/>
                    <a:pt x="7367" y="13522"/>
                  </a:cubicBezTo>
                  <a:cubicBezTo>
                    <a:pt x="7571" y="13427"/>
                    <a:pt x="7744" y="13280"/>
                    <a:pt x="7867" y="13090"/>
                  </a:cubicBezTo>
                  <a:cubicBezTo>
                    <a:pt x="7982" y="12925"/>
                    <a:pt x="7838" y="12760"/>
                    <a:pt x="7691" y="12760"/>
                  </a:cubicBezTo>
                  <a:cubicBezTo>
                    <a:pt x="7627" y="12760"/>
                    <a:pt x="7563" y="12791"/>
                    <a:pt x="7519" y="12865"/>
                  </a:cubicBezTo>
                  <a:cubicBezTo>
                    <a:pt x="7385" y="13079"/>
                    <a:pt x="7149" y="13209"/>
                    <a:pt x="6900" y="13213"/>
                  </a:cubicBezTo>
                  <a:cubicBezTo>
                    <a:pt x="6696" y="13209"/>
                    <a:pt x="6506" y="13125"/>
                    <a:pt x="6369" y="12977"/>
                  </a:cubicBezTo>
                  <a:cubicBezTo>
                    <a:pt x="6355" y="12967"/>
                    <a:pt x="6341" y="12953"/>
                    <a:pt x="6327" y="12946"/>
                  </a:cubicBezTo>
                  <a:cubicBezTo>
                    <a:pt x="6393" y="12928"/>
                    <a:pt x="6460" y="12907"/>
                    <a:pt x="6520" y="12875"/>
                  </a:cubicBezTo>
                  <a:lnTo>
                    <a:pt x="6531" y="12872"/>
                  </a:lnTo>
                  <a:cubicBezTo>
                    <a:pt x="6861" y="12706"/>
                    <a:pt x="7360" y="12457"/>
                    <a:pt x="7360" y="11947"/>
                  </a:cubicBezTo>
                  <a:cubicBezTo>
                    <a:pt x="7360" y="11437"/>
                    <a:pt x="6819" y="11011"/>
                    <a:pt x="6151" y="11011"/>
                  </a:cubicBezTo>
                  <a:cubicBezTo>
                    <a:pt x="5486" y="11011"/>
                    <a:pt x="4941" y="11430"/>
                    <a:pt x="4941" y="11947"/>
                  </a:cubicBezTo>
                  <a:cubicBezTo>
                    <a:pt x="4941" y="12464"/>
                    <a:pt x="5440" y="12706"/>
                    <a:pt x="5771" y="12872"/>
                  </a:cubicBezTo>
                  <a:lnTo>
                    <a:pt x="5782" y="12875"/>
                  </a:lnTo>
                  <a:cubicBezTo>
                    <a:pt x="5845" y="12907"/>
                    <a:pt x="5908" y="12928"/>
                    <a:pt x="5975" y="12946"/>
                  </a:cubicBezTo>
                  <a:cubicBezTo>
                    <a:pt x="5961" y="12953"/>
                    <a:pt x="5947" y="12967"/>
                    <a:pt x="5936" y="12977"/>
                  </a:cubicBezTo>
                  <a:cubicBezTo>
                    <a:pt x="5799" y="13125"/>
                    <a:pt x="5606" y="13209"/>
                    <a:pt x="5405" y="13213"/>
                  </a:cubicBezTo>
                  <a:cubicBezTo>
                    <a:pt x="5152" y="13209"/>
                    <a:pt x="4920" y="13079"/>
                    <a:pt x="4783" y="12865"/>
                  </a:cubicBezTo>
                  <a:cubicBezTo>
                    <a:pt x="4738" y="12802"/>
                    <a:pt x="4679" y="12775"/>
                    <a:pt x="4620" y="12775"/>
                  </a:cubicBezTo>
                  <a:cubicBezTo>
                    <a:pt x="4479" y="12775"/>
                    <a:pt x="4344" y="12928"/>
                    <a:pt x="4438" y="13090"/>
                  </a:cubicBezTo>
                  <a:cubicBezTo>
                    <a:pt x="4558" y="13280"/>
                    <a:pt x="4734" y="13427"/>
                    <a:pt x="4938" y="13522"/>
                  </a:cubicBezTo>
                  <a:cubicBezTo>
                    <a:pt x="3338" y="13171"/>
                    <a:pt x="2174" y="12140"/>
                    <a:pt x="2174" y="10931"/>
                  </a:cubicBezTo>
                  <a:cubicBezTo>
                    <a:pt x="2177" y="10582"/>
                    <a:pt x="2272" y="10241"/>
                    <a:pt x="2448" y="9946"/>
                  </a:cubicBezTo>
                  <a:cubicBezTo>
                    <a:pt x="2722" y="9468"/>
                    <a:pt x="2856" y="8979"/>
                    <a:pt x="2838" y="8494"/>
                  </a:cubicBezTo>
                  <a:lnTo>
                    <a:pt x="2838" y="8416"/>
                  </a:lnTo>
                  <a:cubicBezTo>
                    <a:pt x="2838" y="6918"/>
                    <a:pt x="4326" y="5695"/>
                    <a:pt x="6154" y="5695"/>
                  </a:cubicBezTo>
                  <a:close/>
                  <a:moveTo>
                    <a:pt x="6151" y="13339"/>
                  </a:moveTo>
                  <a:cubicBezTo>
                    <a:pt x="6327" y="13494"/>
                    <a:pt x="6548" y="13593"/>
                    <a:pt x="6784" y="13617"/>
                  </a:cubicBezTo>
                  <a:cubicBezTo>
                    <a:pt x="6573" y="13640"/>
                    <a:pt x="6362" y="13651"/>
                    <a:pt x="6151" y="13651"/>
                  </a:cubicBezTo>
                  <a:cubicBezTo>
                    <a:pt x="5941" y="13651"/>
                    <a:pt x="5731" y="13640"/>
                    <a:pt x="5521" y="13617"/>
                  </a:cubicBezTo>
                  <a:cubicBezTo>
                    <a:pt x="5753" y="13593"/>
                    <a:pt x="5975" y="13494"/>
                    <a:pt x="6151" y="13339"/>
                  </a:cubicBezTo>
                  <a:close/>
                  <a:moveTo>
                    <a:pt x="12097" y="1"/>
                  </a:moveTo>
                  <a:cubicBezTo>
                    <a:pt x="12061" y="1"/>
                    <a:pt x="12025" y="10"/>
                    <a:pt x="11992" y="30"/>
                  </a:cubicBezTo>
                  <a:cubicBezTo>
                    <a:pt x="11963" y="47"/>
                    <a:pt x="11232" y="469"/>
                    <a:pt x="10276" y="1355"/>
                  </a:cubicBezTo>
                  <a:cubicBezTo>
                    <a:pt x="9031" y="2516"/>
                    <a:pt x="8007" y="3898"/>
                    <a:pt x="7262" y="5427"/>
                  </a:cubicBezTo>
                  <a:cubicBezTo>
                    <a:pt x="6898" y="5332"/>
                    <a:pt x="6525" y="5285"/>
                    <a:pt x="6152" y="5285"/>
                  </a:cubicBezTo>
                  <a:cubicBezTo>
                    <a:pt x="5780" y="5285"/>
                    <a:pt x="5407" y="5332"/>
                    <a:pt x="5043" y="5427"/>
                  </a:cubicBezTo>
                  <a:cubicBezTo>
                    <a:pt x="4298" y="3901"/>
                    <a:pt x="3278" y="2526"/>
                    <a:pt x="2040" y="1369"/>
                  </a:cubicBezTo>
                  <a:cubicBezTo>
                    <a:pt x="1077" y="473"/>
                    <a:pt x="342" y="51"/>
                    <a:pt x="310" y="30"/>
                  </a:cubicBezTo>
                  <a:cubicBezTo>
                    <a:pt x="277" y="11"/>
                    <a:pt x="243" y="3"/>
                    <a:pt x="209" y="3"/>
                  </a:cubicBezTo>
                  <a:cubicBezTo>
                    <a:pt x="102" y="3"/>
                    <a:pt x="3" y="89"/>
                    <a:pt x="0" y="209"/>
                  </a:cubicBezTo>
                  <a:cubicBezTo>
                    <a:pt x="25" y="1130"/>
                    <a:pt x="138" y="2045"/>
                    <a:pt x="345" y="2941"/>
                  </a:cubicBezTo>
                  <a:cubicBezTo>
                    <a:pt x="524" y="3761"/>
                    <a:pt x="799" y="4552"/>
                    <a:pt x="1164" y="5308"/>
                  </a:cubicBezTo>
                  <a:cubicBezTo>
                    <a:pt x="1569" y="6127"/>
                    <a:pt x="2072" y="6802"/>
                    <a:pt x="2659" y="7323"/>
                  </a:cubicBezTo>
                  <a:cubicBezTo>
                    <a:pt x="2501" y="7667"/>
                    <a:pt x="2423" y="8040"/>
                    <a:pt x="2423" y="8420"/>
                  </a:cubicBezTo>
                  <a:lnTo>
                    <a:pt x="2423" y="8511"/>
                  </a:lnTo>
                  <a:cubicBezTo>
                    <a:pt x="2437" y="8916"/>
                    <a:pt x="2325" y="9327"/>
                    <a:pt x="2086" y="9739"/>
                  </a:cubicBezTo>
                  <a:cubicBezTo>
                    <a:pt x="1875" y="10101"/>
                    <a:pt x="1762" y="10509"/>
                    <a:pt x="1759" y="10927"/>
                  </a:cubicBezTo>
                  <a:cubicBezTo>
                    <a:pt x="1759" y="11782"/>
                    <a:pt x="2226" y="12576"/>
                    <a:pt x="3074" y="13167"/>
                  </a:cubicBezTo>
                  <a:cubicBezTo>
                    <a:pt x="3897" y="13744"/>
                    <a:pt x="4990" y="14064"/>
                    <a:pt x="6147" y="14064"/>
                  </a:cubicBezTo>
                  <a:cubicBezTo>
                    <a:pt x="7308" y="14064"/>
                    <a:pt x="8401" y="13744"/>
                    <a:pt x="9228" y="13167"/>
                  </a:cubicBezTo>
                  <a:cubicBezTo>
                    <a:pt x="10072" y="12576"/>
                    <a:pt x="10539" y="11782"/>
                    <a:pt x="10539" y="10927"/>
                  </a:cubicBezTo>
                  <a:cubicBezTo>
                    <a:pt x="10536" y="10509"/>
                    <a:pt x="10423" y="10101"/>
                    <a:pt x="10212" y="9739"/>
                  </a:cubicBezTo>
                  <a:cubicBezTo>
                    <a:pt x="9973" y="9327"/>
                    <a:pt x="9861" y="8916"/>
                    <a:pt x="9875" y="8511"/>
                  </a:cubicBezTo>
                  <a:lnTo>
                    <a:pt x="9875" y="8420"/>
                  </a:lnTo>
                  <a:cubicBezTo>
                    <a:pt x="9875" y="8040"/>
                    <a:pt x="9797" y="7664"/>
                    <a:pt x="9639" y="7319"/>
                  </a:cubicBezTo>
                  <a:cubicBezTo>
                    <a:pt x="10237" y="6792"/>
                    <a:pt x="10747" y="6106"/>
                    <a:pt x="11155" y="5269"/>
                  </a:cubicBezTo>
                  <a:cubicBezTo>
                    <a:pt x="11513" y="4520"/>
                    <a:pt x="11784" y="3729"/>
                    <a:pt x="11960" y="2917"/>
                  </a:cubicBezTo>
                  <a:cubicBezTo>
                    <a:pt x="12164" y="2027"/>
                    <a:pt x="12276" y="1116"/>
                    <a:pt x="12297" y="205"/>
                  </a:cubicBezTo>
                  <a:cubicBezTo>
                    <a:pt x="12297" y="132"/>
                    <a:pt x="12259" y="68"/>
                    <a:pt x="12199" y="30"/>
                  </a:cubicBezTo>
                  <a:cubicBezTo>
                    <a:pt x="12167" y="10"/>
                    <a:pt x="12132" y="1"/>
                    <a:pt x="120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4" name="Google Shape;20534;p141"/>
            <p:cNvSpPr/>
            <p:nvPr/>
          </p:nvSpPr>
          <p:spPr>
            <a:xfrm>
              <a:off x="961407" y="2196254"/>
              <a:ext cx="45479" cy="51167"/>
            </a:xfrm>
            <a:custGeom>
              <a:avLst/>
              <a:gdLst/>
              <a:ahLst/>
              <a:cxnLst/>
              <a:rect l="l" t="t" r="r" b="b"/>
              <a:pathLst>
                <a:path w="1735" h="1952" extrusionOk="0">
                  <a:moveTo>
                    <a:pt x="863" y="0"/>
                  </a:moveTo>
                  <a:cubicBezTo>
                    <a:pt x="387" y="0"/>
                    <a:pt x="4" y="389"/>
                    <a:pt x="0" y="865"/>
                  </a:cubicBezTo>
                  <a:lnTo>
                    <a:pt x="0" y="1087"/>
                  </a:lnTo>
                  <a:cubicBezTo>
                    <a:pt x="0" y="1565"/>
                    <a:pt x="391" y="1952"/>
                    <a:pt x="869" y="1952"/>
                  </a:cubicBezTo>
                  <a:cubicBezTo>
                    <a:pt x="1347" y="1952"/>
                    <a:pt x="1734" y="1565"/>
                    <a:pt x="1734" y="1087"/>
                  </a:cubicBezTo>
                  <a:lnTo>
                    <a:pt x="1734" y="865"/>
                  </a:lnTo>
                  <a:cubicBezTo>
                    <a:pt x="1734" y="753"/>
                    <a:pt x="1643" y="658"/>
                    <a:pt x="1530" y="658"/>
                  </a:cubicBezTo>
                  <a:cubicBezTo>
                    <a:pt x="1414" y="658"/>
                    <a:pt x="1323" y="753"/>
                    <a:pt x="1326" y="865"/>
                  </a:cubicBezTo>
                  <a:lnTo>
                    <a:pt x="1326" y="1087"/>
                  </a:lnTo>
                  <a:cubicBezTo>
                    <a:pt x="1326" y="1336"/>
                    <a:pt x="1122" y="1540"/>
                    <a:pt x="869" y="1540"/>
                  </a:cubicBezTo>
                  <a:cubicBezTo>
                    <a:pt x="619" y="1540"/>
                    <a:pt x="415" y="1336"/>
                    <a:pt x="415" y="1087"/>
                  </a:cubicBezTo>
                  <a:lnTo>
                    <a:pt x="415" y="865"/>
                  </a:lnTo>
                  <a:cubicBezTo>
                    <a:pt x="415" y="616"/>
                    <a:pt x="619" y="412"/>
                    <a:pt x="869" y="412"/>
                  </a:cubicBezTo>
                  <a:cubicBezTo>
                    <a:pt x="1133" y="398"/>
                    <a:pt x="1133" y="11"/>
                    <a:pt x="869" y="0"/>
                  </a:cubicBezTo>
                  <a:cubicBezTo>
                    <a:pt x="867" y="0"/>
                    <a:pt x="865" y="0"/>
                    <a:pt x="8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5" name="Google Shape;20535;p141"/>
            <p:cNvSpPr/>
            <p:nvPr/>
          </p:nvSpPr>
          <p:spPr>
            <a:xfrm>
              <a:off x="1065288" y="2196149"/>
              <a:ext cx="45479" cy="51272"/>
            </a:xfrm>
            <a:custGeom>
              <a:avLst/>
              <a:gdLst/>
              <a:ahLst/>
              <a:cxnLst/>
              <a:rect l="l" t="t" r="r" b="b"/>
              <a:pathLst>
                <a:path w="1735" h="1956" extrusionOk="0">
                  <a:moveTo>
                    <a:pt x="869" y="1"/>
                  </a:moveTo>
                  <a:cubicBezTo>
                    <a:pt x="387" y="1"/>
                    <a:pt x="0" y="391"/>
                    <a:pt x="0" y="869"/>
                  </a:cubicBezTo>
                  <a:lnTo>
                    <a:pt x="0" y="1091"/>
                  </a:lnTo>
                  <a:cubicBezTo>
                    <a:pt x="0" y="1569"/>
                    <a:pt x="391" y="1956"/>
                    <a:pt x="869" y="1956"/>
                  </a:cubicBezTo>
                  <a:cubicBezTo>
                    <a:pt x="1347" y="1956"/>
                    <a:pt x="1734" y="1569"/>
                    <a:pt x="1734" y="1091"/>
                  </a:cubicBezTo>
                  <a:lnTo>
                    <a:pt x="1734" y="869"/>
                  </a:lnTo>
                  <a:cubicBezTo>
                    <a:pt x="1734" y="757"/>
                    <a:pt x="1643" y="662"/>
                    <a:pt x="1530" y="662"/>
                  </a:cubicBezTo>
                  <a:cubicBezTo>
                    <a:pt x="1414" y="662"/>
                    <a:pt x="1323" y="753"/>
                    <a:pt x="1323" y="869"/>
                  </a:cubicBezTo>
                  <a:lnTo>
                    <a:pt x="1323" y="1087"/>
                  </a:lnTo>
                  <a:cubicBezTo>
                    <a:pt x="1323" y="1340"/>
                    <a:pt x="1119" y="1541"/>
                    <a:pt x="869" y="1541"/>
                  </a:cubicBezTo>
                  <a:cubicBezTo>
                    <a:pt x="616" y="1541"/>
                    <a:pt x="412" y="1340"/>
                    <a:pt x="412" y="1087"/>
                  </a:cubicBezTo>
                  <a:lnTo>
                    <a:pt x="412" y="869"/>
                  </a:lnTo>
                  <a:cubicBezTo>
                    <a:pt x="412" y="616"/>
                    <a:pt x="616" y="412"/>
                    <a:pt x="869" y="412"/>
                  </a:cubicBezTo>
                  <a:cubicBezTo>
                    <a:pt x="1129" y="402"/>
                    <a:pt x="1129" y="15"/>
                    <a:pt x="8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536" name="Google Shape;20536;p141"/>
          <p:cNvGrpSpPr/>
          <p:nvPr/>
        </p:nvGrpSpPr>
        <p:grpSpPr>
          <a:xfrm>
            <a:off x="5494938" y="3519226"/>
            <a:ext cx="362545" cy="323593"/>
            <a:chOff x="5494938" y="3366826"/>
            <a:chExt cx="362545" cy="323593"/>
          </a:xfrm>
        </p:grpSpPr>
        <p:sp>
          <p:nvSpPr>
            <p:cNvPr id="20537" name="Google Shape;20537;p141"/>
            <p:cNvSpPr/>
            <p:nvPr/>
          </p:nvSpPr>
          <p:spPr>
            <a:xfrm>
              <a:off x="5535305" y="3385253"/>
              <a:ext cx="50826" cy="50590"/>
            </a:xfrm>
            <a:custGeom>
              <a:avLst/>
              <a:gdLst/>
              <a:ahLst/>
              <a:cxnLst/>
              <a:rect l="l" t="t" r="r" b="b"/>
              <a:pathLst>
                <a:path w="1939" h="1930" extrusionOk="0">
                  <a:moveTo>
                    <a:pt x="837" y="0"/>
                  </a:moveTo>
                  <a:cubicBezTo>
                    <a:pt x="708" y="0"/>
                    <a:pt x="580" y="35"/>
                    <a:pt x="465" y="104"/>
                  </a:cubicBezTo>
                  <a:cubicBezTo>
                    <a:pt x="103" y="322"/>
                    <a:pt x="1" y="800"/>
                    <a:pt x="289" y="1254"/>
                  </a:cubicBezTo>
                  <a:cubicBezTo>
                    <a:pt x="517" y="1614"/>
                    <a:pt x="974" y="1929"/>
                    <a:pt x="1333" y="1929"/>
                  </a:cubicBezTo>
                  <a:cubicBezTo>
                    <a:pt x="1423" y="1929"/>
                    <a:pt x="1507" y="1910"/>
                    <a:pt x="1579" y="1866"/>
                  </a:cubicBezTo>
                  <a:cubicBezTo>
                    <a:pt x="1938" y="1648"/>
                    <a:pt x="1878" y="913"/>
                    <a:pt x="1594" y="463"/>
                  </a:cubicBezTo>
                  <a:cubicBezTo>
                    <a:pt x="1397" y="157"/>
                    <a:pt x="1113" y="0"/>
                    <a:pt x="837" y="0"/>
                  </a:cubicBezTo>
                  <a:close/>
                </a:path>
              </a:pathLst>
            </a:custGeom>
            <a:solidFill>
              <a:srgbClr val="7F9A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8" name="Google Shape;20538;p141"/>
            <p:cNvSpPr/>
            <p:nvPr/>
          </p:nvSpPr>
          <p:spPr>
            <a:xfrm>
              <a:off x="5498529" y="3430129"/>
              <a:ext cx="47969" cy="40131"/>
            </a:xfrm>
            <a:custGeom>
              <a:avLst/>
              <a:gdLst/>
              <a:ahLst/>
              <a:cxnLst/>
              <a:rect l="l" t="t" r="r" b="b"/>
              <a:pathLst>
                <a:path w="1830" h="1531" extrusionOk="0">
                  <a:moveTo>
                    <a:pt x="694" y="1"/>
                  </a:moveTo>
                  <a:cubicBezTo>
                    <a:pt x="516" y="1"/>
                    <a:pt x="353" y="71"/>
                    <a:pt x="236" y="203"/>
                  </a:cubicBezTo>
                  <a:cubicBezTo>
                    <a:pt x="0" y="470"/>
                    <a:pt x="46" y="892"/>
                    <a:pt x="394" y="1198"/>
                  </a:cubicBezTo>
                  <a:cubicBezTo>
                    <a:pt x="618" y="1395"/>
                    <a:pt x="953" y="1530"/>
                    <a:pt x="1227" y="1530"/>
                  </a:cubicBezTo>
                  <a:cubicBezTo>
                    <a:pt x="1380" y="1530"/>
                    <a:pt x="1513" y="1489"/>
                    <a:pt x="1597" y="1392"/>
                  </a:cubicBezTo>
                  <a:cubicBezTo>
                    <a:pt x="1829" y="1124"/>
                    <a:pt x="1593" y="534"/>
                    <a:pt x="1245" y="228"/>
                  </a:cubicBezTo>
                  <a:cubicBezTo>
                    <a:pt x="1070" y="73"/>
                    <a:pt x="874" y="1"/>
                    <a:pt x="694" y="1"/>
                  </a:cubicBezTo>
                  <a:close/>
                </a:path>
              </a:pathLst>
            </a:custGeom>
            <a:solidFill>
              <a:srgbClr val="7F9A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9" name="Google Shape;20539;p141"/>
            <p:cNvSpPr/>
            <p:nvPr/>
          </p:nvSpPr>
          <p:spPr>
            <a:xfrm>
              <a:off x="5651453" y="3397756"/>
              <a:ext cx="41049" cy="45164"/>
            </a:xfrm>
            <a:custGeom>
              <a:avLst/>
              <a:gdLst/>
              <a:ahLst/>
              <a:cxnLst/>
              <a:rect l="l" t="t" r="r" b="b"/>
              <a:pathLst>
                <a:path w="1566" h="1723" extrusionOk="0">
                  <a:moveTo>
                    <a:pt x="862" y="1"/>
                  </a:moveTo>
                  <a:cubicBezTo>
                    <a:pt x="607" y="1"/>
                    <a:pt x="350" y="166"/>
                    <a:pt x="201" y="478"/>
                  </a:cubicBezTo>
                  <a:cubicBezTo>
                    <a:pt x="0" y="897"/>
                    <a:pt x="14" y="1533"/>
                    <a:pt x="338" y="1688"/>
                  </a:cubicBezTo>
                  <a:cubicBezTo>
                    <a:pt x="387" y="1712"/>
                    <a:pt x="440" y="1722"/>
                    <a:pt x="496" y="1722"/>
                  </a:cubicBezTo>
                  <a:cubicBezTo>
                    <a:pt x="806" y="1722"/>
                    <a:pt x="1195" y="1388"/>
                    <a:pt x="1365" y="1034"/>
                  </a:cubicBezTo>
                  <a:cubicBezTo>
                    <a:pt x="1565" y="619"/>
                    <a:pt x="1439" y="211"/>
                    <a:pt x="1119" y="60"/>
                  </a:cubicBezTo>
                  <a:cubicBezTo>
                    <a:pt x="1036" y="20"/>
                    <a:pt x="949" y="1"/>
                    <a:pt x="862" y="1"/>
                  </a:cubicBezTo>
                  <a:close/>
                </a:path>
              </a:pathLst>
            </a:custGeom>
            <a:solidFill>
              <a:srgbClr val="7F9A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0" name="Google Shape;20540;p141"/>
            <p:cNvSpPr/>
            <p:nvPr/>
          </p:nvSpPr>
          <p:spPr>
            <a:xfrm>
              <a:off x="5544899" y="3447088"/>
              <a:ext cx="128232" cy="84430"/>
            </a:xfrm>
            <a:custGeom>
              <a:avLst/>
              <a:gdLst/>
              <a:ahLst/>
              <a:cxnLst/>
              <a:rect l="l" t="t" r="r" b="b"/>
              <a:pathLst>
                <a:path w="4892" h="3221" extrusionOk="0">
                  <a:moveTo>
                    <a:pt x="2580" y="1"/>
                  </a:moveTo>
                  <a:cubicBezTo>
                    <a:pt x="2409" y="1"/>
                    <a:pt x="2238" y="18"/>
                    <a:pt x="2068" y="52"/>
                  </a:cubicBezTo>
                  <a:cubicBezTo>
                    <a:pt x="816" y="309"/>
                    <a:pt x="0" y="1466"/>
                    <a:pt x="190" y="2404"/>
                  </a:cubicBezTo>
                  <a:cubicBezTo>
                    <a:pt x="316" y="3015"/>
                    <a:pt x="806" y="3221"/>
                    <a:pt x="1477" y="3221"/>
                  </a:cubicBezTo>
                  <a:cubicBezTo>
                    <a:pt x="1838" y="3221"/>
                    <a:pt x="2252" y="3161"/>
                    <a:pt x="2690" y="3073"/>
                  </a:cubicBezTo>
                  <a:cubicBezTo>
                    <a:pt x="3939" y="2816"/>
                    <a:pt x="4892" y="2366"/>
                    <a:pt x="4649" y="1441"/>
                  </a:cubicBezTo>
                  <a:cubicBezTo>
                    <a:pt x="4399" y="492"/>
                    <a:pt x="3619" y="196"/>
                    <a:pt x="3281" y="101"/>
                  </a:cubicBezTo>
                  <a:cubicBezTo>
                    <a:pt x="3052" y="34"/>
                    <a:pt x="2817" y="1"/>
                    <a:pt x="2580" y="1"/>
                  </a:cubicBezTo>
                  <a:close/>
                </a:path>
              </a:pathLst>
            </a:custGeom>
            <a:solidFill>
              <a:srgbClr val="7F9A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1" name="Google Shape;20541;p141"/>
            <p:cNvSpPr/>
            <p:nvPr/>
          </p:nvSpPr>
          <p:spPr>
            <a:xfrm>
              <a:off x="5596983" y="3372461"/>
              <a:ext cx="43880" cy="54496"/>
            </a:xfrm>
            <a:custGeom>
              <a:avLst/>
              <a:gdLst/>
              <a:ahLst/>
              <a:cxnLst/>
              <a:rect l="l" t="t" r="r" b="b"/>
              <a:pathLst>
                <a:path w="1674" h="2079" extrusionOk="0">
                  <a:moveTo>
                    <a:pt x="855" y="1"/>
                  </a:moveTo>
                  <a:cubicBezTo>
                    <a:pt x="492" y="1"/>
                    <a:pt x="167" y="284"/>
                    <a:pt x="88" y="757"/>
                  </a:cubicBezTo>
                  <a:cubicBezTo>
                    <a:pt x="0" y="1285"/>
                    <a:pt x="229" y="1995"/>
                    <a:pt x="647" y="2073"/>
                  </a:cubicBezTo>
                  <a:cubicBezTo>
                    <a:pt x="671" y="2077"/>
                    <a:pt x="695" y="2079"/>
                    <a:pt x="719" y="2079"/>
                  </a:cubicBezTo>
                  <a:cubicBezTo>
                    <a:pt x="1112" y="2079"/>
                    <a:pt x="1507" y="1532"/>
                    <a:pt x="1589" y="1035"/>
                  </a:cubicBezTo>
                  <a:cubicBezTo>
                    <a:pt x="1674" y="508"/>
                    <a:pt x="1396" y="89"/>
                    <a:pt x="981" y="12"/>
                  </a:cubicBezTo>
                  <a:cubicBezTo>
                    <a:pt x="939" y="4"/>
                    <a:pt x="897" y="1"/>
                    <a:pt x="855" y="1"/>
                  </a:cubicBezTo>
                  <a:close/>
                </a:path>
              </a:pathLst>
            </a:custGeom>
            <a:solidFill>
              <a:srgbClr val="7F9A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2" name="Google Shape;20542;p141"/>
            <p:cNvSpPr/>
            <p:nvPr/>
          </p:nvSpPr>
          <p:spPr>
            <a:xfrm>
              <a:off x="5545161" y="3449998"/>
              <a:ext cx="47785" cy="81547"/>
            </a:xfrm>
            <a:custGeom>
              <a:avLst/>
              <a:gdLst/>
              <a:ahLst/>
              <a:cxnLst/>
              <a:rect l="l" t="t" r="r" b="b"/>
              <a:pathLst>
                <a:path w="1823" h="3111" extrusionOk="0">
                  <a:moveTo>
                    <a:pt x="1822" y="1"/>
                  </a:moveTo>
                  <a:lnTo>
                    <a:pt x="1822" y="1"/>
                  </a:lnTo>
                  <a:cubicBezTo>
                    <a:pt x="708" y="345"/>
                    <a:pt x="1" y="1418"/>
                    <a:pt x="180" y="2293"/>
                  </a:cubicBezTo>
                  <a:cubicBezTo>
                    <a:pt x="308" y="2900"/>
                    <a:pt x="793" y="3111"/>
                    <a:pt x="1460" y="3111"/>
                  </a:cubicBezTo>
                  <a:cubicBezTo>
                    <a:pt x="1492" y="3111"/>
                    <a:pt x="1525" y="3110"/>
                    <a:pt x="1559" y="3109"/>
                  </a:cubicBezTo>
                  <a:cubicBezTo>
                    <a:pt x="1411" y="2969"/>
                    <a:pt x="1295" y="2775"/>
                    <a:pt x="1214" y="2508"/>
                  </a:cubicBezTo>
                  <a:cubicBezTo>
                    <a:pt x="978" y="1696"/>
                    <a:pt x="1232" y="690"/>
                    <a:pt x="1822" y="1"/>
                  </a:cubicBez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3" name="Google Shape;20543;p141"/>
            <p:cNvSpPr/>
            <p:nvPr/>
          </p:nvSpPr>
          <p:spPr>
            <a:xfrm>
              <a:off x="5498634" y="3433772"/>
              <a:ext cx="44063" cy="36488"/>
            </a:xfrm>
            <a:custGeom>
              <a:avLst/>
              <a:gdLst/>
              <a:ahLst/>
              <a:cxnLst/>
              <a:rect l="l" t="t" r="r" b="b"/>
              <a:pathLst>
                <a:path w="1681" h="1392" extrusionOk="0">
                  <a:moveTo>
                    <a:pt x="302" y="1"/>
                  </a:moveTo>
                  <a:cubicBezTo>
                    <a:pt x="278" y="18"/>
                    <a:pt x="253" y="40"/>
                    <a:pt x="232" y="64"/>
                  </a:cubicBezTo>
                  <a:cubicBezTo>
                    <a:pt x="0" y="331"/>
                    <a:pt x="42" y="753"/>
                    <a:pt x="390" y="1059"/>
                  </a:cubicBezTo>
                  <a:cubicBezTo>
                    <a:pt x="614" y="1256"/>
                    <a:pt x="949" y="1391"/>
                    <a:pt x="1223" y="1391"/>
                  </a:cubicBezTo>
                  <a:cubicBezTo>
                    <a:pt x="1376" y="1391"/>
                    <a:pt x="1509" y="1350"/>
                    <a:pt x="1593" y="1253"/>
                  </a:cubicBezTo>
                  <a:cubicBezTo>
                    <a:pt x="1642" y="1193"/>
                    <a:pt x="1674" y="1119"/>
                    <a:pt x="1681" y="1038"/>
                  </a:cubicBezTo>
                  <a:lnTo>
                    <a:pt x="1681" y="1038"/>
                  </a:lnTo>
                  <a:cubicBezTo>
                    <a:pt x="1678" y="1038"/>
                    <a:pt x="1675" y="1038"/>
                    <a:pt x="1672" y="1038"/>
                  </a:cubicBezTo>
                  <a:cubicBezTo>
                    <a:pt x="1363" y="1038"/>
                    <a:pt x="947" y="860"/>
                    <a:pt x="668" y="613"/>
                  </a:cubicBezTo>
                  <a:cubicBezTo>
                    <a:pt x="454" y="419"/>
                    <a:pt x="334" y="205"/>
                    <a:pt x="302" y="1"/>
                  </a:cubicBez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4" name="Google Shape;20544;p141"/>
            <p:cNvSpPr/>
            <p:nvPr/>
          </p:nvSpPr>
          <p:spPr>
            <a:xfrm>
              <a:off x="5535305" y="3385751"/>
              <a:ext cx="42150" cy="50092"/>
            </a:xfrm>
            <a:custGeom>
              <a:avLst/>
              <a:gdLst/>
              <a:ahLst/>
              <a:cxnLst/>
              <a:rect l="l" t="t" r="r" b="b"/>
              <a:pathLst>
                <a:path w="1608" h="1911" extrusionOk="0">
                  <a:moveTo>
                    <a:pt x="683" y="1"/>
                  </a:moveTo>
                  <a:lnTo>
                    <a:pt x="683" y="1"/>
                  </a:lnTo>
                  <a:cubicBezTo>
                    <a:pt x="602" y="15"/>
                    <a:pt x="528" y="43"/>
                    <a:pt x="461" y="85"/>
                  </a:cubicBezTo>
                  <a:cubicBezTo>
                    <a:pt x="103" y="303"/>
                    <a:pt x="1" y="781"/>
                    <a:pt x="285" y="1235"/>
                  </a:cubicBezTo>
                  <a:cubicBezTo>
                    <a:pt x="513" y="1595"/>
                    <a:pt x="973" y="1910"/>
                    <a:pt x="1331" y="1910"/>
                  </a:cubicBezTo>
                  <a:cubicBezTo>
                    <a:pt x="1421" y="1910"/>
                    <a:pt x="1504" y="1891"/>
                    <a:pt x="1576" y="1847"/>
                  </a:cubicBezTo>
                  <a:cubicBezTo>
                    <a:pt x="1586" y="1836"/>
                    <a:pt x="1597" y="1826"/>
                    <a:pt x="1608" y="1815"/>
                  </a:cubicBezTo>
                  <a:cubicBezTo>
                    <a:pt x="1291" y="1671"/>
                    <a:pt x="950" y="1334"/>
                    <a:pt x="760" y="978"/>
                  </a:cubicBezTo>
                  <a:cubicBezTo>
                    <a:pt x="563" y="609"/>
                    <a:pt x="553" y="254"/>
                    <a:pt x="683" y="1"/>
                  </a:cubicBez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5" name="Google Shape;20545;p141"/>
            <p:cNvSpPr/>
            <p:nvPr/>
          </p:nvSpPr>
          <p:spPr>
            <a:xfrm>
              <a:off x="5597350" y="3372540"/>
              <a:ext cx="33002" cy="52687"/>
            </a:xfrm>
            <a:custGeom>
              <a:avLst/>
              <a:gdLst/>
              <a:ahLst/>
              <a:cxnLst/>
              <a:rect l="l" t="t" r="r" b="b"/>
              <a:pathLst>
                <a:path w="1259" h="2010" extrusionOk="0">
                  <a:moveTo>
                    <a:pt x="836" y="0"/>
                  </a:moveTo>
                  <a:cubicBezTo>
                    <a:pt x="475" y="0"/>
                    <a:pt x="152" y="283"/>
                    <a:pt x="74" y="754"/>
                  </a:cubicBezTo>
                  <a:cubicBezTo>
                    <a:pt x="0" y="1215"/>
                    <a:pt x="162" y="1813"/>
                    <a:pt x="482" y="2010"/>
                  </a:cubicBezTo>
                  <a:cubicBezTo>
                    <a:pt x="397" y="1637"/>
                    <a:pt x="415" y="1247"/>
                    <a:pt x="538" y="881"/>
                  </a:cubicBezTo>
                  <a:cubicBezTo>
                    <a:pt x="679" y="484"/>
                    <a:pt x="953" y="224"/>
                    <a:pt x="1259" y="136"/>
                  </a:cubicBezTo>
                  <a:cubicBezTo>
                    <a:pt x="1171" y="72"/>
                    <a:pt x="1073" y="30"/>
                    <a:pt x="967" y="13"/>
                  </a:cubicBezTo>
                  <a:cubicBezTo>
                    <a:pt x="923" y="4"/>
                    <a:pt x="879" y="0"/>
                    <a:pt x="836" y="0"/>
                  </a:cubicBez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6" name="Google Shape;20546;p141"/>
            <p:cNvSpPr/>
            <p:nvPr/>
          </p:nvSpPr>
          <p:spPr>
            <a:xfrm>
              <a:off x="5652003" y="3397756"/>
              <a:ext cx="35964" cy="40577"/>
            </a:xfrm>
            <a:custGeom>
              <a:avLst/>
              <a:gdLst/>
              <a:ahLst/>
              <a:cxnLst/>
              <a:rect l="l" t="t" r="r" b="b"/>
              <a:pathLst>
                <a:path w="1372" h="1548" extrusionOk="0">
                  <a:moveTo>
                    <a:pt x="839" y="1"/>
                  </a:moveTo>
                  <a:cubicBezTo>
                    <a:pt x="586" y="1"/>
                    <a:pt x="329" y="166"/>
                    <a:pt x="180" y="478"/>
                  </a:cubicBezTo>
                  <a:cubicBezTo>
                    <a:pt x="18" y="816"/>
                    <a:pt x="0" y="1294"/>
                    <a:pt x="166" y="1547"/>
                  </a:cubicBezTo>
                  <a:cubicBezTo>
                    <a:pt x="225" y="1224"/>
                    <a:pt x="377" y="925"/>
                    <a:pt x="595" y="682"/>
                  </a:cubicBezTo>
                  <a:cubicBezTo>
                    <a:pt x="814" y="446"/>
                    <a:pt x="1076" y="336"/>
                    <a:pt x="1318" y="336"/>
                  </a:cubicBezTo>
                  <a:cubicBezTo>
                    <a:pt x="1336" y="336"/>
                    <a:pt x="1354" y="336"/>
                    <a:pt x="1372" y="338"/>
                  </a:cubicBezTo>
                  <a:cubicBezTo>
                    <a:pt x="1316" y="214"/>
                    <a:pt x="1217" y="116"/>
                    <a:pt x="1094" y="60"/>
                  </a:cubicBezTo>
                  <a:cubicBezTo>
                    <a:pt x="1012" y="20"/>
                    <a:pt x="926" y="1"/>
                    <a:pt x="839" y="1"/>
                  </a:cubicBez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7" name="Google Shape;20547;p141"/>
            <p:cNvSpPr/>
            <p:nvPr/>
          </p:nvSpPr>
          <p:spPr>
            <a:xfrm>
              <a:off x="5723721" y="3520483"/>
              <a:ext cx="40656" cy="54653"/>
            </a:xfrm>
            <a:custGeom>
              <a:avLst/>
              <a:gdLst/>
              <a:ahLst/>
              <a:cxnLst/>
              <a:rect l="l" t="t" r="r" b="b"/>
              <a:pathLst>
                <a:path w="1551" h="2085" extrusionOk="0">
                  <a:moveTo>
                    <a:pt x="762" y="1"/>
                  </a:moveTo>
                  <a:cubicBezTo>
                    <a:pt x="360" y="1"/>
                    <a:pt x="28" y="341"/>
                    <a:pt x="14" y="860"/>
                  </a:cubicBezTo>
                  <a:cubicBezTo>
                    <a:pt x="0" y="1394"/>
                    <a:pt x="327" y="2066"/>
                    <a:pt x="746" y="2084"/>
                  </a:cubicBezTo>
                  <a:cubicBezTo>
                    <a:pt x="752" y="2084"/>
                    <a:pt x="759" y="2084"/>
                    <a:pt x="766" y="2084"/>
                  </a:cubicBezTo>
                  <a:cubicBezTo>
                    <a:pt x="1179" y="2084"/>
                    <a:pt x="1526" y="1453"/>
                    <a:pt x="1537" y="927"/>
                  </a:cubicBezTo>
                  <a:cubicBezTo>
                    <a:pt x="1551" y="392"/>
                    <a:pt x="1220" y="23"/>
                    <a:pt x="798" y="2"/>
                  </a:cubicBezTo>
                  <a:cubicBezTo>
                    <a:pt x="786" y="1"/>
                    <a:pt x="774" y="1"/>
                    <a:pt x="762" y="1"/>
                  </a:cubicBezTo>
                  <a:close/>
                </a:path>
              </a:pathLst>
            </a:custGeom>
            <a:solidFill>
              <a:srgbClr val="7F9A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8" name="Google Shape;20548;p141"/>
            <p:cNvSpPr/>
            <p:nvPr/>
          </p:nvSpPr>
          <p:spPr>
            <a:xfrm>
              <a:off x="5668596" y="3535660"/>
              <a:ext cx="38926" cy="46580"/>
            </a:xfrm>
            <a:custGeom>
              <a:avLst/>
              <a:gdLst/>
              <a:ahLst/>
              <a:cxnLst/>
              <a:rect l="l" t="t" r="r" b="b"/>
              <a:pathLst>
                <a:path w="1485" h="1777" extrusionOk="0">
                  <a:moveTo>
                    <a:pt x="695" y="1"/>
                  </a:moveTo>
                  <a:cubicBezTo>
                    <a:pt x="644" y="1"/>
                    <a:pt x="593" y="7"/>
                    <a:pt x="542" y="21"/>
                  </a:cubicBezTo>
                  <a:cubicBezTo>
                    <a:pt x="197" y="112"/>
                    <a:pt x="0" y="488"/>
                    <a:pt x="120" y="935"/>
                  </a:cubicBezTo>
                  <a:cubicBezTo>
                    <a:pt x="229" y="1344"/>
                    <a:pt x="595" y="1776"/>
                    <a:pt x="921" y="1776"/>
                  </a:cubicBezTo>
                  <a:cubicBezTo>
                    <a:pt x="951" y="1776"/>
                    <a:pt x="980" y="1773"/>
                    <a:pt x="1010" y="1765"/>
                  </a:cubicBezTo>
                  <a:cubicBezTo>
                    <a:pt x="1354" y="1673"/>
                    <a:pt x="1484" y="1051"/>
                    <a:pt x="1365" y="601"/>
                  </a:cubicBezTo>
                  <a:cubicBezTo>
                    <a:pt x="1263" y="220"/>
                    <a:pt x="987" y="1"/>
                    <a:pt x="695" y="1"/>
                  </a:cubicBezTo>
                  <a:close/>
                </a:path>
              </a:pathLst>
            </a:custGeom>
            <a:solidFill>
              <a:srgbClr val="7F9A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9" name="Google Shape;20549;p141"/>
            <p:cNvSpPr/>
            <p:nvPr/>
          </p:nvSpPr>
          <p:spPr>
            <a:xfrm>
              <a:off x="5803616" y="3596316"/>
              <a:ext cx="50276" cy="37589"/>
            </a:xfrm>
            <a:custGeom>
              <a:avLst/>
              <a:gdLst/>
              <a:ahLst/>
              <a:cxnLst/>
              <a:rect l="l" t="t" r="r" b="b"/>
              <a:pathLst>
                <a:path w="1918" h="1434" extrusionOk="0">
                  <a:moveTo>
                    <a:pt x="1198" y="1"/>
                  </a:moveTo>
                  <a:cubicBezTo>
                    <a:pt x="1053" y="1"/>
                    <a:pt x="895" y="44"/>
                    <a:pt x="739" y="137"/>
                  </a:cubicBezTo>
                  <a:cubicBezTo>
                    <a:pt x="342" y="372"/>
                    <a:pt x="1" y="910"/>
                    <a:pt x="180" y="1216"/>
                  </a:cubicBezTo>
                  <a:cubicBezTo>
                    <a:pt x="271" y="1367"/>
                    <a:pt x="471" y="1433"/>
                    <a:pt x="700" y="1433"/>
                  </a:cubicBezTo>
                  <a:cubicBezTo>
                    <a:pt x="934" y="1433"/>
                    <a:pt x="1197" y="1364"/>
                    <a:pt x="1400" y="1244"/>
                  </a:cubicBezTo>
                  <a:cubicBezTo>
                    <a:pt x="1798" y="1012"/>
                    <a:pt x="1917" y="604"/>
                    <a:pt x="1738" y="295"/>
                  </a:cubicBezTo>
                  <a:cubicBezTo>
                    <a:pt x="1626" y="108"/>
                    <a:pt x="1427" y="1"/>
                    <a:pt x="1198" y="1"/>
                  </a:cubicBezTo>
                  <a:close/>
                </a:path>
              </a:pathLst>
            </a:custGeom>
            <a:solidFill>
              <a:srgbClr val="7F9A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0" name="Google Shape;20550;p141"/>
            <p:cNvSpPr/>
            <p:nvPr/>
          </p:nvSpPr>
          <p:spPr>
            <a:xfrm>
              <a:off x="5669225" y="3594586"/>
              <a:ext cx="129070" cy="89935"/>
            </a:xfrm>
            <a:custGeom>
              <a:avLst/>
              <a:gdLst/>
              <a:ahLst/>
              <a:cxnLst/>
              <a:rect l="l" t="t" r="r" b="b"/>
              <a:pathLst>
                <a:path w="4924" h="3431" extrusionOk="0">
                  <a:moveTo>
                    <a:pt x="2279" y="0"/>
                  </a:moveTo>
                  <a:cubicBezTo>
                    <a:pt x="1415" y="0"/>
                    <a:pt x="632" y="447"/>
                    <a:pt x="367" y="1099"/>
                  </a:cubicBezTo>
                  <a:cubicBezTo>
                    <a:pt x="1" y="1985"/>
                    <a:pt x="887" y="2559"/>
                    <a:pt x="2069" y="3040"/>
                  </a:cubicBezTo>
                  <a:cubicBezTo>
                    <a:pt x="2636" y="3273"/>
                    <a:pt x="3171" y="3430"/>
                    <a:pt x="3608" y="3430"/>
                  </a:cubicBezTo>
                  <a:cubicBezTo>
                    <a:pt x="4082" y="3430"/>
                    <a:pt x="4441" y="3246"/>
                    <a:pt x="4604" y="2777"/>
                  </a:cubicBezTo>
                  <a:cubicBezTo>
                    <a:pt x="4924" y="1852"/>
                    <a:pt x="4442" y="1170"/>
                    <a:pt x="4214" y="902"/>
                  </a:cubicBezTo>
                  <a:cubicBezTo>
                    <a:pt x="3950" y="589"/>
                    <a:pt x="3612" y="343"/>
                    <a:pt x="3233" y="188"/>
                  </a:cubicBezTo>
                  <a:cubicBezTo>
                    <a:pt x="2918" y="59"/>
                    <a:pt x="2593" y="0"/>
                    <a:pt x="2279" y="0"/>
                  </a:cubicBezTo>
                  <a:close/>
                </a:path>
              </a:pathLst>
            </a:custGeom>
            <a:solidFill>
              <a:srgbClr val="7F9A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1" name="Google Shape;20551;p141"/>
            <p:cNvSpPr/>
            <p:nvPr/>
          </p:nvSpPr>
          <p:spPr>
            <a:xfrm>
              <a:off x="5770458" y="3544494"/>
              <a:ext cx="53185" cy="48624"/>
            </a:xfrm>
            <a:custGeom>
              <a:avLst/>
              <a:gdLst/>
              <a:ahLst/>
              <a:cxnLst/>
              <a:rect l="l" t="t" r="r" b="b"/>
              <a:pathLst>
                <a:path w="2029" h="1855" extrusionOk="0">
                  <a:moveTo>
                    <a:pt x="1237" y="0"/>
                  </a:moveTo>
                  <a:cubicBezTo>
                    <a:pt x="1012" y="0"/>
                    <a:pt x="772" y="104"/>
                    <a:pt x="570" y="320"/>
                  </a:cubicBezTo>
                  <a:cubicBezTo>
                    <a:pt x="204" y="710"/>
                    <a:pt x="0" y="1428"/>
                    <a:pt x="299" y="1723"/>
                  </a:cubicBezTo>
                  <a:cubicBezTo>
                    <a:pt x="392" y="1815"/>
                    <a:pt x="523" y="1854"/>
                    <a:pt x="670" y="1854"/>
                  </a:cubicBezTo>
                  <a:cubicBezTo>
                    <a:pt x="998" y="1854"/>
                    <a:pt x="1407" y="1655"/>
                    <a:pt x="1660" y="1386"/>
                  </a:cubicBezTo>
                  <a:cubicBezTo>
                    <a:pt x="2025" y="999"/>
                    <a:pt x="2029" y="496"/>
                    <a:pt x="1727" y="201"/>
                  </a:cubicBezTo>
                  <a:cubicBezTo>
                    <a:pt x="1591" y="68"/>
                    <a:pt x="1419" y="0"/>
                    <a:pt x="1237" y="0"/>
                  </a:cubicBezTo>
                  <a:close/>
                </a:path>
              </a:pathLst>
            </a:custGeom>
            <a:solidFill>
              <a:srgbClr val="7F9A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2" name="Google Shape;20552;p141"/>
            <p:cNvSpPr/>
            <p:nvPr/>
          </p:nvSpPr>
          <p:spPr>
            <a:xfrm>
              <a:off x="5672370" y="3594586"/>
              <a:ext cx="75597" cy="66606"/>
            </a:xfrm>
            <a:custGeom>
              <a:avLst/>
              <a:gdLst/>
              <a:ahLst/>
              <a:cxnLst/>
              <a:rect l="l" t="t" r="r" b="b"/>
              <a:pathLst>
                <a:path w="2884" h="2541" extrusionOk="0">
                  <a:moveTo>
                    <a:pt x="2160" y="1"/>
                  </a:moveTo>
                  <a:cubicBezTo>
                    <a:pt x="1295" y="1"/>
                    <a:pt x="511" y="448"/>
                    <a:pt x="247" y="1096"/>
                  </a:cubicBezTo>
                  <a:cubicBezTo>
                    <a:pt x="1" y="1701"/>
                    <a:pt x="331" y="2158"/>
                    <a:pt x="939" y="2541"/>
                  </a:cubicBezTo>
                  <a:cubicBezTo>
                    <a:pt x="890" y="2344"/>
                    <a:pt x="901" y="2115"/>
                    <a:pt x="985" y="1852"/>
                  </a:cubicBezTo>
                  <a:cubicBezTo>
                    <a:pt x="1242" y="1046"/>
                    <a:pt x="2008" y="350"/>
                    <a:pt x="2884" y="108"/>
                  </a:cubicBezTo>
                  <a:cubicBezTo>
                    <a:pt x="2643" y="35"/>
                    <a:pt x="2398" y="1"/>
                    <a:pt x="2160" y="1"/>
                  </a:cubicBez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3" name="Google Shape;20553;p141"/>
            <p:cNvSpPr/>
            <p:nvPr/>
          </p:nvSpPr>
          <p:spPr>
            <a:xfrm>
              <a:off x="5668596" y="3535818"/>
              <a:ext cx="31455" cy="46422"/>
            </a:xfrm>
            <a:custGeom>
              <a:avLst/>
              <a:gdLst/>
              <a:ahLst/>
              <a:cxnLst/>
              <a:rect l="l" t="t" r="r" b="b"/>
              <a:pathLst>
                <a:path w="1200" h="1771" extrusionOk="0">
                  <a:moveTo>
                    <a:pt x="633" y="1"/>
                  </a:moveTo>
                  <a:lnTo>
                    <a:pt x="633" y="1"/>
                  </a:lnTo>
                  <a:cubicBezTo>
                    <a:pt x="602" y="4"/>
                    <a:pt x="570" y="8"/>
                    <a:pt x="542" y="15"/>
                  </a:cubicBezTo>
                  <a:cubicBezTo>
                    <a:pt x="197" y="106"/>
                    <a:pt x="0" y="482"/>
                    <a:pt x="120" y="929"/>
                  </a:cubicBezTo>
                  <a:cubicBezTo>
                    <a:pt x="229" y="1337"/>
                    <a:pt x="593" y="1771"/>
                    <a:pt x="918" y="1771"/>
                  </a:cubicBezTo>
                  <a:cubicBezTo>
                    <a:pt x="949" y="1771"/>
                    <a:pt x="980" y="1767"/>
                    <a:pt x="1010" y="1759"/>
                  </a:cubicBezTo>
                  <a:cubicBezTo>
                    <a:pt x="1083" y="1738"/>
                    <a:pt x="1150" y="1688"/>
                    <a:pt x="1199" y="1629"/>
                  </a:cubicBezTo>
                  <a:cubicBezTo>
                    <a:pt x="943" y="1460"/>
                    <a:pt x="693" y="1077"/>
                    <a:pt x="598" y="711"/>
                  </a:cubicBezTo>
                  <a:cubicBezTo>
                    <a:pt x="528" y="433"/>
                    <a:pt x="549" y="187"/>
                    <a:pt x="633" y="1"/>
                  </a:cubicBez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4" name="Google Shape;20554;p141"/>
            <p:cNvSpPr/>
            <p:nvPr/>
          </p:nvSpPr>
          <p:spPr>
            <a:xfrm>
              <a:off x="5723721" y="3520483"/>
              <a:ext cx="26920" cy="54627"/>
            </a:xfrm>
            <a:custGeom>
              <a:avLst/>
              <a:gdLst/>
              <a:ahLst/>
              <a:cxnLst/>
              <a:rect l="l" t="t" r="r" b="b"/>
              <a:pathLst>
                <a:path w="1027" h="2084" extrusionOk="0">
                  <a:moveTo>
                    <a:pt x="762" y="1"/>
                  </a:moveTo>
                  <a:cubicBezTo>
                    <a:pt x="356" y="1"/>
                    <a:pt x="28" y="341"/>
                    <a:pt x="14" y="860"/>
                  </a:cubicBezTo>
                  <a:cubicBezTo>
                    <a:pt x="0" y="1394"/>
                    <a:pt x="327" y="2066"/>
                    <a:pt x="746" y="2084"/>
                  </a:cubicBezTo>
                  <a:cubicBezTo>
                    <a:pt x="760" y="2084"/>
                    <a:pt x="777" y="2080"/>
                    <a:pt x="791" y="2077"/>
                  </a:cubicBezTo>
                  <a:cubicBezTo>
                    <a:pt x="605" y="1778"/>
                    <a:pt x="510" y="1306"/>
                    <a:pt x="549" y="909"/>
                  </a:cubicBezTo>
                  <a:cubicBezTo>
                    <a:pt x="594" y="491"/>
                    <a:pt x="781" y="192"/>
                    <a:pt x="1027" y="51"/>
                  </a:cubicBezTo>
                  <a:cubicBezTo>
                    <a:pt x="953" y="23"/>
                    <a:pt x="876" y="5"/>
                    <a:pt x="798" y="2"/>
                  </a:cubicBezTo>
                  <a:cubicBezTo>
                    <a:pt x="786" y="1"/>
                    <a:pt x="774" y="1"/>
                    <a:pt x="762" y="1"/>
                  </a:cubicBez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5" name="Google Shape;20555;p141"/>
            <p:cNvSpPr/>
            <p:nvPr/>
          </p:nvSpPr>
          <p:spPr>
            <a:xfrm>
              <a:off x="5771821" y="3544573"/>
              <a:ext cx="48336" cy="41704"/>
            </a:xfrm>
            <a:custGeom>
              <a:avLst/>
              <a:gdLst/>
              <a:ahLst/>
              <a:cxnLst/>
              <a:rect l="l" t="t" r="r" b="b"/>
              <a:pathLst>
                <a:path w="1844" h="1591" extrusionOk="0">
                  <a:moveTo>
                    <a:pt x="1185" y="1"/>
                  </a:moveTo>
                  <a:cubicBezTo>
                    <a:pt x="960" y="1"/>
                    <a:pt x="720" y="105"/>
                    <a:pt x="518" y="321"/>
                  </a:cubicBezTo>
                  <a:cubicBezTo>
                    <a:pt x="198" y="662"/>
                    <a:pt x="1" y="1249"/>
                    <a:pt x="155" y="1590"/>
                  </a:cubicBezTo>
                  <a:cubicBezTo>
                    <a:pt x="293" y="1231"/>
                    <a:pt x="525" y="918"/>
                    <a:pt x="831" y="683"/>
                  </a:cubicBezTo>
                  <a:cubicBezTo>
                    <a:pt x="1071" y="505"/>
                    <a:pt x="1324" y="421"/>
                    <a:pt x="1559" y="421"/>
                  </a:cubicBezTo>
                  <a:cubicBezTo>
                    <a:pt x="1658" y="421"/>
                    <a:pt x="1754" y="436"/>
                    <a:pt x="1843" y="465"/>
                  </a:cubicBezTo>
                  <a:cubicBezTo>
                    <a:pt x="1808" y="366"/>
                    <a:pt x="1748" y="275"/>
                    <a:pt x="1675" y="201"/>
                  </a:cubicBezTo>
                  <a:cubicBezTo>
                    <a:pt x="1539" y="69"/>
                    <a:pt x="1367" y="1"/>
                    <a:pt x="1185" y="1"/>
                  </a:cubicBez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6" name="Google Shape;20556;p141"/>
            <p:cNvSpPr/>
            <p:nvPr/>
          </p:nvSpPr>
          <p:spPr>
            <a:xfrm>
              <a:off x="5807129" y="3596342"/>
              <a:ext cx="44456" cy="26527"/>
            </a:xfrm>
            <a:custGeom>
              <a:avLst/>
              <a:gdLst/>
              <a:ahLst/>
              <a:cxnLst/>
              <a:rect l="l" t="t" r="r" b="b"/>
              <a:pathLst>
                <a:path w="1696" h="1012" extrusionOk="0">
                  <a:moveTo>
                    <a:pt x="1062" y="0"/>
                  </a:moveTo>
                  <a:cubicBezTo>
                    <a:pt x="917" y="0"/>
                    <a:pt x="760" y="42"/>
                    <a:pt x="605" y="132"/>
                  </a:cubicBezTo>
                  <a:cubicBezTo>
                    <a:pt x="285" y="325"/>
                    <a:pt x="4" y="712"/>
                    <a:pt x="1" y="1011"/>
                  </a:cubicBezTo>
                  <a:cubicBezTo>
                    <a:pt x="233" y="779"/>
                    <a:pt x="521" y="610"/>
                    <a:pt x="841" y="533"/>
                  </a:cubicBezTo>
                  <a:cubicBezTo>
                    <a:pt x="936" y="511"/>
                    <a:pt x="1027" y="501"/>
                    <a:pt x="1115" y="501"/>
                  </a:cubicBezTo>
                  <a:cubicBezTo>
                    <a:pt x="1337" y="501"/>
                    <a:pt x="1532" y="567"/>
                    <a:pt x="1678" y="681"/>
                  </a:cubicBezTo>
                  <a:cubicBezTo>
                    <a:pt x="1695" y="547"/>
                    <a:pt x="1671" y="410"/>
                    <a:pt x="1601" y="294"/>
                  </a:cubicBezTo>
                  <a:cubicBezTo>
                    <a:pt x="1491" y="106"/>
                    <a:pt x="1292" y="0"/>
                    <a:pt x="1062" y="0"/>
                  </a:cubicBez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7" name="Google Shape;20557;p141"/>
            <p:cNvSpPr/>
            <p:nvPr/>
          </p:nvSpPr>
          <p:spPr>
            <a:xfrm>
              <a:off x="5532160" y="3379775"/>
              <a:ext cx="57930" cy="61232"/>
            </a:xfrm>
            <a:custGeom>
              <a:avLst/>
              <a:gdLst/>
              <a:ahLst/>
              <a:cxnLst/>
              <a:rect l="l" t="t" r="r" b="b"/>
              <a:pathLst>
                <a:path w="2210" h="2336" extrusionOk="0">
                  <a:moveTo>
                    <a:pt x="957" y="405"/>
                  </a:moveTo>
                  <a:cubicBezTo>
                    <a:pt x="1172" y="405"/>
                    <a:pt x="1394" y="535"/>
                    <a:pt x="1545" y="774"/>
                  </a:cubicBezTo>
                  <a:cubicBezTo>
                    <a:pt x="1714" y="1038"/>
                    <a:pt x="1791" y="1417"/>
                    <a:pt x="1728" y="1678"/>
                  </a:cubicBezTo>
                  <a:cubicBezTo>
                    <a:pt x="1714" y="1751"/>
                    <a:pt x="1675" y="1850"/>
                    <a:pt x="1597" y="1896"/>
                  </a:cubicBezTo>
                  <a:cubicBezTo>
                    <a:pt x="1555" y="1920"/>
                    <a:pt x="1506" y="1931"/>
                    <a:pt x="1457" y="1931"/>
                  </a:cubicBezTo>
                  <a:cubicBezTo>
                    <a:pt x="1197" y="1931"/>
                    <a:pt x="785" y="1674"/>
                    <a:pt x="581" y="1351"/>
                  </a:cubicBezTo>
                  <a:cubicBezTo>
                    <a:pt x="462" y="1164"/>
                    <a:pt x="419" y="967"/>
                    <a:pt x="462" y="795"/>
                  </a:cubicBezTo>
                  <a:cubicBezTo>
                    <a:pt x="490" y="661"/>
                    <a:pt x="574" y="549"/>
                    <a:pt x="690" y="478"/>
                  </a:cubicBezTo>
                  <a:cubicBezTo>
                    <a:pt x="771" y="429"/>
                    <a:pt x="863" y="405"/>
                    <a:pt x="957" y="405"/>
                  </a:cubicBezTo>
                  <a:close/>
                  <a:moveTo>
                    <a:pt x="956" y="0"/>
                  </a:moveTo>
                  <a:cubicBezTo>
                    <a:pt x="792" y="0"/>
                    <a:pt x="629" y="43"/>
                    <a:pt x="479" y="134"/>
                  </a:cubicBezTo>
                  <a:cubicBezTo>
                    <a:pt x="272" y="260"/>
                    <a:pt x="121" y="464"/>
                    <a:pt x="68" y="700"/>
                  </a:cubicBezTo>
                  <a:cubicBezTo>
                    <a:pt x="1" y="981"/>
                    <a:pt x="64" y="1287"/>
                    <a:pt x="240" y="1565"/>
                  </a:cubicBezTo>
                  <a:cubicBezTo>
                    <a:pt x="416" y="1832"/>
                    <a:pt x="655" y="2047"/>
                    <a:pt x="936" y="2195"/>
                  </a:cubicBezTo>
                  <a:cubicBezTo>
                    <a:pt x="1095" y="2282"/>
                    <a:pt x="1274" y="2328"/>
                    <a:pt x="1457" y="2335"/>
                  </a:cubicBezTo>
                  <a:cubicBezTo>
                    <a:pt x="1462" y="2335"/>
                    <a:pt x="1468" y="2335"/>
                    <a:pt x="1474" y="2335"/>
                  </a:cubicBezTo>
                  <a:cubicBezTo>
                    <a:pt x="1591" y="2335"/>
                    <a:pt x="1704" y="2301"/>
                    <a:pt x="1805" y="2244"/>
                  </a:cubicBezTo>
                  <a:cubicBezTo>
                    <a:pt x="1963" y="2149"/>
                    <a:pt x="2072" y="1984"/>
                    <a:pt x="2121" y="1769"/>
                  </a:cubicBezTo>
                  <a:cubicBezTo>
                    <a:pt x="2209" y="1403"/>
                    <a:pt x="2114" y="918"/>
                    <a:pt x="1886" y="559"/>
                  </a:cubicBezTo>
                  <a:cubicBezTo>
                    <a:pt x="1660" y="200"/>
                    <a:pt x="1307" y="0"/>
                    <a:pt x="9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8" name="Google Shape;20558;p141"/>
            <p:cNvSpPr/>
            <p:nvPr/>
          </p:nvSpPr>
          <p:spPr>
            <a:xfrm>
              <a:off x="5494938" y="3424703"/>
              <a:ext cx="54417" cy="50774"/>
            </a:xfrm>
            <a:custGeom>
              <a:avLst/>
              <a:gdLst/>
              <a:ahLst/>
              <a:cxnLst/>
              <a:rect l="l" t="t" r="r" b="b"/>
              <a:pathLst>
                <a:path w="2076" h="1937" extrusionOk="0">
                  <a:moveTo>
                    <a:pt x="830" y="403"/>
                  </a:moveTo>
                  <a:cubicBezTo>
                    <a:pt x="985" y="410"/>
                    <a:pt x="1136" y="473"/>
                    <a:pt x="1252" y="579"/>
                  </a:cubicBezTo>
                  <a:cubicBezTo>
                    <a:pt x="1512" y="808"/>
                    <a:pt x="1727" y="1296"/>
                    <a:pt x="1583" y="1462"/>
                  </a:cubicBezTo>
                  <a:cubicBezTo>
                    <a:pt x="1545" y="1507"/>
                    <a:pt x="1468" y="1531"/>
                    <a:pt x="1368" y="1531"/>
                  </a:cubicBezTo>
                  <a:cubicBezTo>
                    <a:pt x="1321" y="1531"/>
                    <a:pt x="1269" y="1526"/>
                    <a:pt x="1214" y="1514"/>
                  </a:cubicBezTo>
                  <a:cubicBezTo>
                    <a:pt x="1013" y="1472"/>
                    <a:pt x="823" y="1381"/>
                    <a:pt x="665" y="1247"/>
                  </a:cubicBezTo>
                  <a:cubicBezTo>
                    <a:pt x="545" y="1152"/>
                    <a:pt x="461" y="1011"/>
                    <a:pt x="433" y="860"/>
                  </a:cubicBezTo>
                  <a:cubicBezTo>
                    <a:pt x="415" y="744"/>
                    <a:pt x="450" y="625"/>
                    <a:pt x="528" y="537"/>
                  </a:cubicBezTo>
                  <a:cubicBezTo>
                    <a:pt x="599" y="452"/>
                    <a:pt x="706" y="406"/>
                    <a:pt x="818" y="406"/>
                  </a:cubicBezTo>
                  <a:cubicBezTo>
                    <a:pt x="822" y="406"/>
                    <a:pt x="826" y="407"/>
                    <a:pt x="830" y="407"/>
                  </a:cubicBezTo>
                  <a:lnTo>
                    <a:pt x="830" y="403"/>
                  </a:lnTo>
                  <a:close/>
                  <a:moveTo>
                    <a:pt x="827" y="1"/>
                  </a:moveTo>
                  <a:cubicBezTo>
                    <a:pt x="598" y="1"/>
                    <a:pt x="381" y="91"/>
                    <a:pt x="222" y="273"/>
                  </a:cubicBezTo>
                  <a:cubicBezTo>
                    <a:pt x="67" y="449"/>
                    <a:pt x="0" y="684"/>
                    <a:pt x="36" y="920"/>
                  </a:cubicBezTo>
                  <a:cubicBezTo>
                    <a:pt x="78" y="1166"/>
                    <a:pt x="204" y="1391"/>
                    <a:pt x="398" y="1553"/>
                  </a:cubicBezTo>
                  <a:cubicBezTo>
                    <a:pt x="612" y="1736"/>
                    <a:pt x="865" y="1859"/>
                    <a:pt x="1140" y="1912"/>
                  </a:cubicBezTo>
                  <a:cubicBezTo>
                    <a:pt x="1214" y="1929"/>
                    <a:pt x="1291" y="1936"/>
                    <a:pt x="1368" y="1936"/>
                  </a:cubicBezTo>
                  <a:cubicBezTo>
                    <a:pt x="1590" y="1936"/>
                    <a:pt x="1769" y="1869"/>
                    <a:pt x="1885" y="1729"/>
                  </a:cubicBezTo>
                  <a:cubicBezTo>
                    <a:pt x="2043" y="1550"/>
                    <a:pt x="2075" y="1279"/>
                    <a:pt x="1970" y="962"/>
                  </a:cubicBezTo>
                  <a:cubicBezTo>
                    <a:pt x="1878" y="702"/>
                    <a:pt x="1723" y="466"/>
                    <a:pt x="1516" y="280"/>
                  </a:cubicBezTo>
                  <a:cubicBezTo>
                    <a:pt x="1305" y="94"/>
                    <a:pt x="1060" y="1"/>
                    <a:pt x="8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9" name="Google Shape;20559;p141"/>
            <p:cNvSpPr/>
            <p:nvPr/>
          </p:nvSpPr>
          <p:spPr>
            <a:xfrm>
              <a:off x="5593392" y="3366826"/>
              <a:ext cx="52189" cy="64850"/>
            </a:xfrm>
            <a:custGeom>
              <a:avLst/>
              <a:gdLst/>
              <a:ahLst/>
              <a:cxnLst/>
              <a:rect l="l" t="t" r="r" b="b"/>
              <a:pathLst>
                <a:path w="1991" h="2474" extrusionOk="0">
                  <a:moveTo>
                    <a:pt x="1025" y="0"/>
                  </a:moveTo>
                  <a:cubicBezTo>
                    <a:pt x="668" y="0"/>
                    <a:pt x="337" y="208"/>
                    <a:pt x="158" y="554"/>
                  </a:cubicBezTo>
                  <a:cubicBezTo>
                    <a:pt x="68" y="715"/>
                    <a:pt x="204" y="855"/>
                    <a:pt x="340" y="855"/>
                  </a:cubicBezTo>
                  <a:cubicBezTo>
                    <a:pt x="406" y="855"/>
                    <a:pt x="473" y="821"/>
                    <a:pt x="513" y="740"/>
                  </a:cubicBezTo>
                  <a:cubicBezTo>
                    <a:pt x="626" y="530"/>
                    <a:pt x="814" y="404"/>
                    <a:pt x="1021" y="404"/>
                  </a:cubicBezTo>
                  <a:cubicBezTo>
                    <a:pt x="1046" y="404"/>
                    <a:pt x="1071" y="406"/>
                    <a:pt x="1097" y="410"/>
                  </a:cubicBezTo>
                  <a:cubicBezTo>
                    <a:pt x="1231" y="427"/>
                    <a:pt x="1350" y="498"/>
                    <a:pt x="1431" y="607"/>
                  </a:cubicBezTo>
                  <a:cubicBezTo>
                    <a:pt x="1533" y="751"/>
                    <a:pt x="1572" y="948"/>
                    <a:pt x="1537" y="1166"/>
                  </a:cubicBezTo>
                  <a:cubicBezTo>
                    <a:pt x="1465" y="1610"/>
                    <a:pt x="1109" y="2071"/>
                    <a:pt x="847" y="2071"/>
                  </a:cubicBezTo>
                  <a:cubicBezTo>
                    <a:pt x="838" y="2071"/>
                    <a:pt x="828" y="2071"/>
                    <a:pt x="819" y="2070"/>
                  </a:cubicBezTo>
                  <a:cubicBezTo>
                    <a:pt x="633" y="2045"/>
                    <a:pt x="464" y="1746"/>
                    <a:pt x="418" y="1377"/>
                  </a:cubicBezTo>
                  <a:cubicBezTo>
                    <a:pt x="404" y="1255"/>
                    <a:pt x="312" y="1198"/>
                    <a:pt x="220" y="1198"/>
                  </a:cubicBezTo>
                  <a:cubicBezTo>
                    <a:pt x="110" y="1198"/>
                    <a:pt x="0" y="1278"/>
                    <a:pt x="18" y="1423"/>
                  </a:cubicBezTo>
                  <a:cubicBezTo>
                    <a:pt x="77" y="1897"/>
                    <a:pt x="327" y="2407"/>
                    <a:pt x="767" y="2470"/>
                  </a:cubicBezTo>
                  <a:cubicBezTo>
                    <a:pt x="795" y="2474"/>
                    <a:pt x="823" y="2474"/>
                    <a:pt x="854" y="2474"/>
                  </a:cubicBezTo>
                  <a:cubicBezTo>
                    <a:pt x="1094" y="2474"/>
                    <a:pt x="1336" y="2340"/>
                    <a:pt x="1544" y="2084"/>
                  </a:cubicBezTo>
                  <a:cubicBezTo>
                    <a:pt x="1748" y="1838"/>
                    <a:pt x="1881" y="1542"/>
                    <a:pt x="1937" y="1229"/>
                  </a:cubicBezTo>
                  <a:cubicBezTo>
                    <a:pt x="1990" y="906"/>
                    <a:pt x="1923" y="600"/>
                    <a:pt x="1755" y="368"/>
                  </a:cubicBezTo>
                  <a:cubicBezTo>
                    <a:pt x="1610" y="171"/>
                    <a:pt x="1392" y="41"/>
                    <a:pt x="1153" y="9"/>
                  </a:cubicBezTo>
                  <a:cubicBezTo>
                    <a:pt x="1110" y="3"/>
                    <a:pt x="1068" y="0"/>
                    <a:pt x="1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0" name="Google Shape;20560;p141"/>
            <p:cNvSpPr/>
            <p:nvPr/>
          </p:nvSpPr>
          <p:spPr>
            <a:xfrm>
              <a:off x="5647757" y="3392278"/>
              <a:ext cx="48231" cy="55911"/>
            </a:xfrm>
            <a:custGeom>
              <a:avLst/>
              <a:gdLst/>
              <a:ahLst/>
              <a:cxnLst/>
              <a:rect l="l" t="t" r="r" b="b"/>
              <a:pathLst>
                <a:path w="1840" h="2133" extrusionOk="0">
                  <a:moveTo>
                    <a:pt x="1010" y="406"/>
                  </a:moveTo>
                  <a:cubicBezTo>
                    <a:pt x="1070" y="406"/>
                    <a:pt x="1126" y="420"/>
                    <a:pt x="1179" y="445"/>
                  </a:cubicBezTo>
                  <a:cubicBezTo>
                    <a:pt x="1284" y="494"/>
                    <a:pt x="1361" y="589"/>
                    <a:pt x="1390" y="705"/>
                  </a:cubicBezTo>
                  <a:cubicBezTo>
                    <a:pt x="1425" y="856"/>
                    <a:pt x="1404" y="1014"/>
                    <a:pt x="1330" y="1151"/>
                  </a:cubicBezTo>
                  <a:cubicBezTo>
                    <a:pt x="1199" y="1431"/>
                    <a:pt x="863" y="1727"/>
                    <a:pt x="648" y="1727"/>
                  </a:cubicBezTo>
                  <a:cubicBezTo>
                    <a:pt x="620" y="1727"/>
                    <a:pt x="594" y="1722"/>
                    <a:pt x="570" y="1710"/>
                  </a:cubicBezTo>
                  <a:cubicBezTo>
                    <a:pt x="373" y="1616"/>
                    <a:pt x="380" y="1085"/>
                    <a:pt x="532" y="768"/>
                  </a:cubicBezTo>
                  <a:cubicBezTo>
                    <a:pt x="591" y="627"/>
                    <a:pt x="704" y="511"/>
                    <a:pt x="841" y="441"/>
                  </a:cubicBezTo>
                  <a:cubicBezTo>
                    <a:pt x="894" y="420"/>
                    <a:pt x="954" y="406"/>
                    <a:pt x="1010" y="406"/>
                  </a:cubicBezTo>
                  <a:close/>
                  <a:moveTo>
                    <a:pt x="1006" y="1"/>
                  </a:moveTo>
                  <a:cubicBezTo>
                    <a:pt x="897" y="1"/>
                    <a:pt x="786" y="23"/>
                    <a:pt x="679" y="72"/>
                  </a:cubicBezTo>
                  <a:cubicBezTo>
                    <a:pt x="451" y="181"/>
                    <a:pt x="271" y="364"/>
                    <a:pt x="166" y="596"/>
                  </a:cubicBezTo>
                  <a:cubicBezTo>
                    <a:pt x="50" y="849"/>
                    <a:pt x="1" y="1127"/>
                    <a:pt x="18" y="1405"/>
                  </a:cubicBezTo>
                  <a:cubicBezTo>
                    <a:pt x="46" y="1732"/>
                    <a:pt x="180" y="1971"/>
                    <a:pt x="398" y="2076"/>
                  </a:cubicBezTo>
                  <a:cubicBezTo>
                    <a:pt x="475" y="2111"/>
                    <a:pt x="560" y="2132"/>
                    <a:pt x="648" y="2132"/>
                  </a:cubicBezTo>
                  <a:cubicBezTo>
                    <a:pt x="1063" y="2132"/>
                    <a:pt x="1509" y="1714"/>
                    <a:pt x="1696" y="1327"/>
                  </a:cubicBezTo>
                  <a:cubicBezTo>
                    <a:pt x="1808" y="1102"/>
                    <a:pt x="1840" y="845"/>
                    <a:pt x="1780" y="599"/>
                  </a:cubicBezTo>
                  <a:cubicBezTo>
                    <a:pt x="1686" y="235"/>
                    <a:pt x="1357" y="1"/>
                    <a:pt x="10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1" name="Google Shape;20561;p141"/>
            <p:cNvSpPr/>
            <p:nvPr/>
          </p:nvSpPr>
          <p:spPr>
            <a:xfrm>
              <a:off x="5541937" y="3441662"/>
              <a:ext cx="134890" cy="95204"/>
            </a:xfrm>
            <a:custGeom>
              <a:avLst/>
              <a:gdLst/>
              <a:ahLst/>
              <a:cxnLst/>
              <a:rect l="l" t="t" r="r" b="b"/>
              <a:pathLst>
                <a:path w="5146" h="3632" extrusionOk="0">
                  <a:moveTo>
                    <a:pt x="2692" y="0"/>
                  </a:moveTo>
                  <a:cubicBezTo>
                    <a:pt x="2509" y="0"/>
                    <a:pt x="2326" y="19"/>
                    <a:pt x="2146" y="55"/>
                  </a:cubicBezTo>
                  <a:cubicBezTo>
                    <a:pt x="1509" y="185"/>
                    <a:pt x="940" y="540"/>
                    <a:pt x="546" y="1054"/>
                  </a:cubicBezTo>
                  <a:cubicBezTo>
                    <a:pt x="162" y="1550"/>
                    <a:pt x="1" y="2130"/>
                    <a:pt x="110" y="2650"/>
                  </a:cubicBezTo>
                  <a:cubicBezTo>
                    <a:pt x="215" y="3171"/>
                    <a:pt x="556" y="3487"/>
                    <a:pt x="1122" y="3589"/>
                  </a:cubicBezTo>
                  <a:cubicBezTo>
                    <a:pt x="1277" y="3617"/>
                    <a:pt x="1435" y="3631"/>
                    <a:pt x="1590" y="3631"/>
                  </a:cubicBezTo>
                  <a:cubicBezTo>
                    <a:pt x="1931" y="3631"/>
                    <a:pt x="2343" y="3579"/>
                    <a:pt x="2849" y="3477"/>
                  </a:cubicBezTo>
                  <a:cubicBezTo>
                    <a:pt x="3605" y="3322"/>
                    <a:pt x="4122" y="3139"/>
                    <a:pt x="4477" y="2903"/>
                  </a:cubicBezTo>
                  <a:cubicBezTo>
                    <a:pt x="4955" y="2583"/>
                    <a:pt x="5145" y="2158"/>
                    <a:pt x="5040" y="1637"/>
                  </a:cubicBezTo>
                  <a:cubicBezTo>
                    <a:pt x="4952" y="1212"/>
                    <a:pt x="4678" y="811"/>
                    <a:pt x="4266" y="509"/>
                  </a:cubicBezTo>
                  <a:cubicBezTo>
                    <a:pt x="4225" y="477"/>
                    <a:pt x="4182" y="464"/>
                    <a:pt x="4143" y="464"/>
                  </a:cubicBezTo>
                  <a:cubicBezTo>
                    <a:pt x="3973" y="464"/>
                    <a:pt x="3848" y="707"/>
                    <a:pt x="4027" y="832"/>
                  </a:cubicBezTo>
                  <a:cubicBezTo>
                    <a:pt x="4358" y="1075"/>
                    <a:pt x="4576" y="1391"/>
                    <a:pt x="4642" y="1722"/>
                  </a:cubicBezTo>
                  <a:cubicBezTo>
                    <a:pt x="4716" y="2073"/>
                    <a:pt x="4593" y="2344"/>
                    <a:pt x="4256" y="2569"/>
                  </a:cubicBezTo>
                  <a:cubicBezTo>
                    <a:pt x="3946" y="2773"/>
                    <a:pt x="3471" y="2939"/>
                    <a:pt x="2765" y="3083"/>
                  </a:cubicBezTo>
                  <a:cubicBezTo>
                    <a:pt x="2276" y="3181"/>
                    <a:pt x="1889" y="3227"/>
                    <a:pt x="1590" y="3227"/>
                  </a:cubicBezTo>
                  <a:cubicBezTo>
                    <a:pt x="774" y="3227"/>
                    <a:pt x="574" y="2910"/>
                    <a:pt x="504" y="2569"/>
                  </a:cubicBezTo>
                  <a:cubicBezTo>
                    <a:pt x="338" y="1771"/>
                    <a:pt x="1038" y="699"/>
                    <a:pt x="2227" y="452"/>
                  </a:cubicBezTo>
                  <a:cubicBezTo>
                    <a:pt x="2380" y="422"/>
                    <a:pt x="2537" y="406"/>
                    <a:pt x="2693" y="406"/>
                  </a:cubicBezTo>
                  <a:cubicBezTo>
                    <a:pt x="2912" y="406"/>
                    <a:pt x="3132" y="437"/>
                    <a:pt x="3345" y="498"/>
                  </a:cubicBezTo>
                  <a:cubicBezTo>
                    <a:pt x="3365" y="505"/>
                    <a:pt x="3385" y="508"/>
                    <a:pt x="3405" y="508"/>
                  </a:cubicBezTo>
                  <a:cubicBezTo>
                    <a:pt x="3491" y="508"/>
                    <a:pt x="3572" y="449"/>
                    <a:pt x="3598" y="361"/>
                  </a:cubicBezTo>
                  <a:cubicBezTo>
                    <a:pt x="3630" y="252"/>
                    <a:pt x="3566" y="139"/>
                    <a:pt x="3457" y="111"/>
                  </a:cubicBezTo>
                  <a:cubicBezTo>
                    <a:pt x="3208" y="37"/>
                    <a:pt x="2950" y="0"/>
                    <a:pt x="26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2" name="Google Shape;20562;p141"/>
            <p:cNvSpPr/>
            <p:nvPr/>
          </p:nvSpPr>
          <p:spPr>
            <a:xfrm>
              <a:off x="5718635" y="3514952"/>
              <a:ext cx="51088" cy="65322"/>
            </a:xfrm>
            <a:custGeom>
              <a:avLst/>
              <a:gdLst/>
              <a:ahLst/>
              <a:cxnLst/>
              <a:rect l="l" t="t" r="r" b="b"/>
              <a:pathLst>
                <a:path w="1949" h="2492" extrusionOk="0">
                  <a:moveTo>
                    <a:pt x="982" y="403"/>
                  </a:moveTo>
                  <a:cubicBezTo>
                    <a:pt x="1309" y="417"/>
                    <a:pt x="1541" y="719"/>
                    <a:pt x="1530" y="1124"/>
                  </a:cubicBezTo>
                  <a:cubicBezTo>
                    <a:pt x="1520" y="1437"/>
                    <a:pt x="1372" y="1795"/>
                    <a:pt x="1179" y="1978"/>
                  </a:cubicBezTo>
                  <a:cubicBezTo>
                    <a:pt x="1125" y="2025"/>
                    <a:pt x="1047" y="2084"/>
                    <a:pt x="961" y="2084"/>
                  </a:cubicBezTo>
                  <a:cubicBezTo>
                    <a:pt x="956" y="2084"/>
                    <a:pt x="951" y="2084"/>
                    <a:pt x="947" y="2084"/>
                  </a:cubicBezTo>
                  <a:cubicBezTo>
                    <a:pt x="683" y="2073"/>
                    <a:pt x="395" y="1528"/>
                    <a:pt x="405" y="1064"/>
                  </a:cubicBezTo>
                  <a:cubicBezTo>
                    <a:pt x="412" y="846"/>
                    <a:pt x="486" y="656"/>
                    <a:pt x="616" y="536"/>
                  </a:cubicBezTo>
                  <a:cubicBezTo>
                    <a:pt x="708" y="448"/>
                    <a:pt x="831" y="403"/>
                    <a:pt x="957" y="403"/>
                  </a:cubicBezTo>
                  <a:close/>
                  <a:moveTo>
                    <a:pt x="949" y="0"/>
                  </a:moveTo>
                  <a:cubicBezTo>
                    <a:pt x="724" y="0"/>
                    <a:pt x="509" y="87"/>
                    <a:pt x="342" y="241"/>
                  </a:cubicBezTo>
                  <a:cubicBezTo>
                    <a:pt x="131" y="438"/>
                    <a:pt x="11" y="726"/>
                    <a:pt x="4" y="1057"/>
                  </a:cubicBezTo>
                  <a:cubicBezTo>
                    <a:pt x="1" y="1373"/>
                    <a:pt x="78" y="1686"/>
                    <a:pt x="233" y="1968"/>
                  </a:cubicBezTo>
                  <a:cubicBezTo>
                    <a:pt x="412" y="2291"/>
                    <a:pt x="658" y="2477"/>
                    <a:pt x="929" y="2492"/>
                  </a:cubicBezTo>
                  <a:lnTo>
                    <a:pt x="957" y="2492"/>
                  </a:lnTo>
                  <a:cubicBezTo>
                    <a:pt x="1130" y="2492"/>
                    <a:pt x="1302" y="2414"/>
                    <a:pt x="1453" y="2273"/>
                  </a:cubicBezTo>
                  <a:cubicBezTo>
                    <a:pt x="1731" y="2017"/>
                    <a:pt x="1921" y="1560"/>
                    <a:pt x="1931" y="1138"/>
                  </a:cubicBezTo>
                  <a:cubicBezTo>
                    <a:pt x="1949" y="515"/>
                    <a:pt x="1548" y="26"/>
                    <a:pt x="999" y="2"/>
                  </a:cubicBezTo>
                  <a:cubicBezTo>
                    <a:pt x="983" y="1"/>
                    <a:pt x="966" y="0"/>
                    <a:pt x="9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3" name="Google Shape;20563;p141"/>
            <p:cNvSpPr/>
            <p:nvPr/>
          </p:nvSpPr>
          <p:spPr>
            <a:xfrm>
              <a:off x="5662698" y="3530051"/>
              <a:ext cx="50171" cy="57222"/>
            </a:xfrm>
            <a:custGeom>
              <a:avLst/>
              <a:gdLst/>
              <a:ahLst/>
              <a:cxnLst/>
              <a:rect l="l" t="t" r="r" b="b"/>
              <a:pathLst>
                <a:path w="1914" h="2183" extrusionOk="0">
                  <a:moveTo>
                    <a:pt x="915" y="403"/>
                  </a:moveTo>
                  <a:cubicBezTo>
                    <a:pt x="995" y="407"/>
                    <a:pt x="1076" y="432"/>
                    <a:pt x="1143" y="477"/>
                  </a:cubicBezTo>
                  <a:cubicBezTo>
                    <a:pt x="1270" y="572"/>
                    <a:pt x="1358" y="706"/>
                    <a:pt x="1389" y="857"/>
                  </a:cubicBezTo>
                  <a:cubicBezTo>
                    <a:pt x="1481" y="1195"/>
                    <a:pt x="1389" y="1719"/>
                    <a:pt x="1175" y="1775"/>
                  </a:cubicBezTo>
                  <a:cubicBezTo>
                    <a:pt x="1163" y="1778"/>
                    <a:pt x="1150" y="1780"/>
                    <a:pt x="1136" y="1780"/>
                  </a:cubicBezTo>
                  <a:cubicBezTo>
                    <a:pt x="1054" y="1780"/>
                    <a:pt x="946" y="1719"/>
                    <a:pt x="841" y="1613"/>
                  </a:cubicBezTo>
                  <a:cubicBezTo>
                    <a:pt x="697" y="1465"/>
                    <a:pt x="591" y="1286"/>
                    <a:pt x="531" y="1086"/>
                  </a:cubicBezTo>
                  <a:cubicBezTo>
                    <a:pt x="447" y="766"/>
                    <a:pt x="566" y="484"/>
                    <a:pt x="813" y="417"/>
                  </a:cubicBezTo>
                  <a:cubicBezTo>
                    <a:pt x="848" y="410"/>
                    <a:pt x="879" y="403"/>
                    <a:pt x="915" y="403"/>
                  </a:cubicBezTo>
                  <a:close/>
                  <a:moveTo>
                    <a:pt x="913" y="1"/>
                  </a:moveTo>
                  <a:cubicBezTo>
                    <a:pt x="845" y="1"/>
                    <a:pt x="777" y="9"/>
                    <a:pt x="711" y="27"/>
                  </a:cubicBezTo>
                  <a:cubicBezTo>
                    <a:pt x="243" y="154"/>
                    <a:pt x="0" y="653"/>
                    <a:pt x="144" y="1191"/>
                  </a:cubicBezTo>
                  <a:cubicBezTo>
                    <a:pt x="218" y="1458"/>
                    <a:pt x="359" y="1701"/>
                    <a:pt x="556" y="1901"/>
                  </a:cubicBezTo>
                  <a:cubicBezTo>
                    <a:pt x="742" y="2088"/>
                    <a:pt x="946" y="2183"/>
                    <a:pt x="1136" y="2183"/>
                  </a:cubicBezTo>
                  <a:cubicBezTo>
                    <a:pt x="1185" y="2183"/>
                    <a:pt x="1235" y="2179"/>
                    <a:pt x="1280" y="2165"/>
                  </a:cubicBezTo>
                  <a:cubicBezTo>
                    <a:pt x="1787" y="2028"/>
                    <a:pt x="1913" y="1251"/>
                    <a:pt x="1780" y="755"/>
                  </a:cubicBezTo>
                  <a:cubicBezTo>
                    <a:pt x="1720" y="509"/>
                    <a:pt x="1576" y="294"/>
                    <a:pt x="1372" y="147"/>
                  </a:cubicBezTo>
                  <a:cubicBezTo>
                    <a:pt x="1236" y="50"/>
                    <a:pt x="1075" y="1"/>
                    <a:pt x="9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4" name="Google Shape;20564;p141"/>
            <p:cNvSpPr/>
            <p:nvPr/>
          </p:nvSpPr>
          <p:spPr>
            <a:xfrm>
              <a:off x="5766395" y="3539278"/>
              <a:ext cx="61232" cy="58611"/>
            </a:xfrm>
            <a:custGeom>
              <a:avLst/>
              <a:gdLst/>
              <a:ahLst/>
              <a:cxnLst/>
              <a:rect l="l" t="t" r="r" b="b"/>
              <a:pathLst>
                <a:path w="2336" h="2236" extrusionOk="0">
                  <a:moveTo>
                    <a:pt x="1400" y="0"/>
                  </a:moveTo>
                  <a:cubicBezTo>
                    <a:pt x="1230" y="0"/>
                    <a:pt x="1055" y="44"/>
                    <a:pt x="890" y="132"/>
                  </a:cubicBezTo>
                  <a:cubicBezTo>
                    <a:pt x="699" y="247"/>
                    <a:pt x="808" y="510"/>
                    <a:pt x="990" y="510"/>
                  </a:cubicBezTo>
                  <a:cubicBezTo>
                    <a:pt x="1019" y="510"/>
                    <a:pt x="1051" y="503"/>
                    <a:pt x="1083" y="487"/>
                  </a:cubicBezTo>
                  <a:cubicBezTo>
                    <a:pt x="1187" y="432"/>
                    <a:pt x="1295" y="404"/>
                    <a:pt x="1399" y="404"/>
                  </a:cubicBezTo>
                  <a:cubicBezTo>
                    <a:pt x="1530" y="404"/>
                    <a:pt x="1653" y="448"/>
                    <a:pt x="1751" y="537"/>
                  </a:cubicBezTo>
                  <a:cubicBezTo>
                    <a:pt x="1853" y="625"/>
                    <a:pt x="1913" y="751"/>
                    <a:pt x="1920" y="888"/>
                  </a:cubicBezTo>
                  <a:cubicBezTo>
                    <a:pt x="1927" y="1064"/>
                    <a:pt x="1850" y="1251"/>
                    <a:pt x="1699" y="1412"/>
                  </a:cubicBezTo>
                  <a:cubicBezTo>
                    <a:pt x="1465" y="1664"/>
                    <a:pt x="1087" y="1831"/>
                    <a:pt x="825" y="1831"/>
                  </a:cubicBezTo>
                  <a:cubicBezTo>
                    <a:pt x="732" y="1831"/>
                    <a:pt x="653" y="1810"/>
                    <a:pt x="602" y="1764"/>
                  </a:cubicBezTo>
                  <a:cubicBezTo>
                    <a:pt x="461" y="1637"/>
                    <a:pt x="482" y="1296"/>
                    <a:pt x="654" y="966"/>
                  </a:cubicBezTo>
                  <a:cubicBezTo>
                    <a:pt x="730" y="805"/>
                    <a:pt x="599" y="671"/>
                    <a:pt x="467" y="671"/>
                  </a:cubicBezTo>
                  <a:cubicBezTo>
                    <a:pt x="402" y="671"/>
                    <a:pt x="337" y="703"/>
                    <a:pt x="296" y="779"/>
                  </a:cubicBezTo>
                  <a:cubicBezTo>
                    <a:pt x="74" y="1205"/>
                    <a:pt x="0" y="1767"/>
                    <a:pt x="331" y="2063"/>
                  </a:cubicBezTo>
                  <a:cubicBezTo>
                    <a:pt x="461" y="2173"/>
                    <a:pt x="629" y="2236"/>
                    <a:pt x="800" y="2236"/>
                  </a:cubicBezTo>
                  <a:cubicBezTo>
                    <a:pt x="809" y="2236"/>
                    <a:pt x="818" y="2235"/>
                    <a:pt x="827" y="2235"/>
                  </a:cubicBezTo>
                  <a:cubicBezTo>
                    <a:pt x="950" y="2232"/>
                    <a:pt x="1073" y="2211"/>
                    <a:pt x="1192" y="2175"/>
                  </a:cubicBezTo>
                  <a:cubicBezTo>
                    <a:pt x="1495" y="2084"/>
                    <a:pt x="1773" y="1915"/>
                    <a:pt x="1994" y="1687"/>
                  </a:cubicBezTo>
                  <a:cubicBezTo>
                    <a:pt x="2219" y="1444"/>
                    <a:pt x="2335" y="1156"/>
                    <a:pt x="2321" y="867"/>
                  </a:cubicBezTo>
                  <a:cubicBezTo>
                    <a:pt x="2311" y="625"/>
                    <a:pt x="2202" y="396"/>
                    <a:pt x="2022" y="234"/>
                  </a:cubicBezTo>
                  <a:cubicBezTo>
                    <a:pt x="1849" y="79"/>
                    <a:pt x="1629" y="0"/>
                    <a:pt x="14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5" name="Google Shape;20565;p141"/>
            <p:cNvSpPr/>
            <p:nvPr/>
          </p:nvSpPr>
          <p:spPr>
            <a:xfrm>
              <a:off x="5800497" y="3590995"/>
              <a:ext cx="56986" cy="48179"/>
            </a:xfrm>
            <a:custGeom>
              <a:avLst/>
              <a:gdLst/>
              <a:ahLst/>
              <a:cxnLst/>
              <a:rect l="l" t="t" r="r" b="b"/>
              <a:pathLst>
                <a:path w="2174" h="1838" extrusionOk="0">
                  <a:moveTo>
                    <a:pt x="1314" y="404"/>
                  </a:moveTo>
                  <a:cubicBezTo>
                    <a:pt x="1469" y="404"/>
                    <a:pt x="1603" y="471"/>
                    <a:pt x="1681" y="600"/>
                  </a:cubicBezTo>
                  <a:cubicBezTo>
                    <a:pt x="1741" y="702"/>
                    <a:pt x="1752" y="825"/>
                    <a:pt x="1713" y="934"/>
                  </a:cubicBezTo>
                  <a:cubicBezTo>
                    <a:pt x="1657" y="1078"/>
                    <a:pt x="1548" y="1198"/>
                    <a:pt x="1414" y="1271"/>
                  </a:cubicBezTo>
                  <a:cubicBezTo>
                    <a:pt x="1231" y="1373"/>
                    <a:pt x="1031" y="1430"/>
                    <a:pt x="823" y="1433"/>
                  </a:cubicBezTo>
                  <a:cubicBezTo>
                    <a:pt x="817" y="1433"/>
                    <a:pt x="812" y="1433"/>
                    <a:pt x="806" y="1433"/>
                  </a:cubicBezTo>
                  <a:cubicBezTo>
                    <a:pt x="642" y="1433"/>
                    <a:pt x="516" y="1385"/>
                    <a:pt x="472" y="1314"/>
                  </a:cubicBezTo>
                  <a:cubicBezTo>
                    <a:pt x="429" y="1240"/>
                    <a:pt x="454" y="1099"/>
                    <a:pt x="538" y="948"/>
                  </a:cubicBezTo>
                  <a:cubicBezTo>
                    <a:pt x="640" y="769"/>
                    <a:pt x="785" y="617"/>
                    <a:pt x="964" y="508"/>
                  </a:cubicBezTo>
                  <a:lnTo>
                    <a:pt x="960" y="508"/>
                  </a:lnTo>
                  <a:cubicBezTo>
                    <a:pt x="1081" y="438"/>
                    <a:pt x="1203" y="404"/>
                    <a:pt x="1314" y="404"/>
                  </a:cubicBezTo>
                  <a:close/>
                  <a:moveTo>
                    <a:pt x="1315" y="1"/>
                  </a:moveTo>
                  <a:cubicBezTo>
                    <a:pt x="1133" y="1"/>
                    <a:pt x="939" y="53"/>
                    <a:pt x="756" y="160"/>
                  </a:cubicBezTo>
                  <a:cubicBezTo>
                    <a:pt x="517" y="304"/>
                    <a:pt x="320" y="508"/>
                    <a:pt x="183" y="751"/>
                  </a:cubicBezTo>
                  <a:cubicBezTo>
                    <a:pt x="25" y="1039"/>
                    <a:pt x="0" y="1314"/>
                    <a:pt x="123" y="1518"/>
                  </a:cubicBezTo>
                  <a:cubicBezTo>
                    <a:pt x="247" y="1725"/>
                    <a:pt x="493" y="1838"/>
                    <a:pt x="820" y="1838"/>
                  </a:cubicBezTo>
                  <a:lnTo>
                    <a:pt x="827" y="1838"/>
                  </a:lnTo>
                  <a:cubicBezTo>
                    <a:pt x="1105" y="1834"/>
                    <a:pt x="1379" y="1757"/>
                    <a:pt x="1618" y="1619"/>
                  </a:cubicBezTo>
                  <a:cubicBezTo>
                    <a:pt x="1839" y="1496"/>
                    <a:pt x="2008" y="1299"/>
                    <a:pt x="2093" y="1064"/>
                  </a:cubicBezTo>
                  <a:cubicBezTo>
                    <a:pt x="2174" y="842"/>
                    <a:pt x="2149" y="596"/>
                    <a:pt x="2029" y="392"/>
                  </a:cubicBezTo>
                  <a:cubicBezTo>
                    <a:pt x="1877" y="136"/>
                    <a:pt x="1610" y="1"/>
                    <a:pt x="13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6" name="Google Shape;20566;p141"/>
            <p:cNvSpPr/>
            <p:nvPr/>
          </p:nvSpPr>
          <p:spPr>
            <a:xfrm>
              <a:off x="5668491" y="3589055"/>
              <a:ext cx="131744" cy="101364"/>
            </a:xfrm>
            <a:custGeom>
              <a:avLst/>
              <a:gdLst/>
              <a:ahLst/>
              <a:cxnLst/>
              <a:rect l="l" t="t" r="r" b="b"/>
              <a:pathLst>
                <a:path w="5026" h="3867" extrusionOk="0">
                  <a:moveTo>
                    <a:pt x="2308" y="1"/>
                  </a:moveTo>
                  <a:cubicBezTo>
                    <a:pt x="2020" y="1"/>
                    <a:pt x="1731" y="47"/>
                    <a:pt x="1453" y="139"/>
                  </a:cubicBezTo>
                  <a:cubicBezTo>
                    <a:pt x="855" y="340"/>
                    <a:pt x="402" y="733"/>
                    <a:pt x="201" y="1222"/>
                  </a:cubicBezTo>
                  <a:cubicBezTo>
                    <a:pt x="1" y="1715"/>
                    <a:pt x="106" y="2168"/>
                    <a:pt x="518" y="2569"/>
                  </a:cubicBezTo>
                  <a:cubicBezTo>
                    <a:pt x="820" y="2868"/>
                    <a:pt x="1298" y="3142"/>
                    <a:pt x="2012" y="3434"/>
                  </a:cubicBezTo>
                  <a:cubicBezTo>
                    <a:pt x="2730" y="3726"/>
                    <a:pt x="3261" y="3867"/>
                    <a:pt x="3686" y="3867"/>
                  </a:cubicBezTo>
                  <a:lnTo>
                    <a:pt x="3693" y="3867"/>
                  </a:lnTo>
                  <a:cubicBezTo>
                    <a:pt x="4266" y="3867"/>
                    <a:pt x="4657" y="3620"/>
                    <a:pt x="4861" y="3132"/>
                  </a:cubicBezTo>
                  <a:cubicBezTo>
                    <a:pt x="5026" y="2727"/>
                    <a:pt x="5022" y="2242"/>
                    <a:pt x="4850" y="1760"/>
                  </a:cubicBezTo>
                  <a:cubicBezTo>
                    <a:pt x="4815" y="1670"/>
                    <a:pt x="4742" y="1632"/>
                    <a:pt x="4669" y="1632"/>
                  </a:cubicBezTo>
                  <a:cubicBezTo>
                    <a:pt x="4544" y="1632"/>
                    <a:pt x="4417" y="1743"/>
                    <a:pt x="4470" y="1897"/>
                  </a:cubicBezTo>
                  <a:cubicBezTo>
                    <a:pt x="4607" y="2284"/>
                    <a:pt x="4614" y="2668"/>
                    <a:pt x="4488" y="2977"/>
                  </a:cubicBezTo>
                  <a:cubicBezTo>
                    <a:pt x="4382" y="3234"/>
                    <a:pt x="4195" y="3461"/>
                    <a:pt x="3707" y="3461"/>
                  </a:cubicBezTo>
                  <a:cubicBezTo>
                    <a:pt x="3366" y="3461"/>
                    <a:pt x="2879" y="3350"/>
                    <a:pt x="2170" y="3061"/>
                  </a:cubicBezTo>
                  <a:cubicBezTo>
                    <a:pt x="1502" y="2791"/>
                    <a:pt x="1070" y="2541"/>
                    <a:pt x="803" y="2284"/>
                  </a:cubicBezTo>
                  <a:cubicBezTo>
                    <a:pt x="511" y="1999"/>
                    <a:pt x="440" y="1711"/>
                    <a:pt x="578" y="1377"/>
                  </a:cubicBezTo>
                  <a:cubicBezTo>
                    <a:pt x="732" y="997"/>
                    <a:pt x="1098" y="688"/>
                    <a:pt x="1583" y="523"/>
                  </a:cubicBezTo>
                  <a:cubicBezTo>
                    <a:pt x="1820" y="445"/>
                    <a:pt x="2066" y="406"/>
                    <a:pt x="2312" y="406"/>
                  </a:cubicBezTo>
                  <a:cubicBezTo>
                    <a:pt x="2610" y="406"/>
                    <a:pt x="2907" y="463"/>
                    <a:pt x="3187" y="579"/>
                  </a:cubicBezTo>
                  <a:cubicBezTo>
                    <a:pt x="3535" y="723"/>
                    <a:pt x="3844" y="948"/>
                    <a:pt x="4090" y="1240"/>
                  </a:cubicBezTo>
                  <a:cubicBezTo>
                    <a:pt x="4133" y="1282"/>
                    <a:pt x="4181" y="1300"/>
                    <a:pt x="4228" y="1300"/>
                  </a:cubicBezTo>
                  <a:cubicBezTo>
                    <a:pt x="4372" y="1300"/>
                    <a:pt x="4503" y="1131"/>
                    <a:pt x="4396" y="980"/>
                  </a:cubicBezTo>
                  <a:cubicBezTo>
                    <a:pt x="4112" y="639"/>
                    <a:pt x="3749" y="371"/>
                    <a:pt x="3338" y="206"/>
                  </a:cubicBezTo>
                  <a:cubicBezTo>
                    <a:pt x="3008" y="69"/>
                    <a:pt x="2658" y="1"/>
                    <a:pt x="23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0567" name="Google Shape;20567;p141"/>
          <p:cNvSpPr txBox="1"/>
          <p:nvPr/>
        </p:nvSpPr>
        <p:spPr>
          <a:xfrm>
            <a:off x="1048350" y="721025"/>
            <a:ext cx="70473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Nature Icons</a:t>
            </a:r>
            <a:endParaRPr sz="2400">
              <a:solidFill>
                <a:srgbClr val="FFFFFF"/>
              </a:solidFill>
            </a:endParaRPr>
          </a:p>
        </p:txBody>
      </p:sp>
    </p:spTree>
  </p:cSld>
  <p:clrMapOvr>
    <a:masterClrMapping/>
  </p:clrMapOvr>
</p:sld>
</file>

<file path=ppt/slides/slide96.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20571"/>
        <p:cNvGrpSpPr/>
        <p:nvPr/>
      </p:nvGrpSpPr>
      <p:grpSpPr>
        <a:xfrm>
          <a:off x="0" y="0"/>
          <a:ext cx="0" cy="0"/>
          <a:chOff x="0" y="0"/>
          <a:chExt cx="0" cy="0"/>
        </a:xfrm>
      </p:grpSpPr>
      <p:grpSp>
        <p:nvGrpSpPr>
          <p:cNvPr id="20572" name="Google Shape;20572;p142"/>
          <p:cNvGrpSpPr/>
          <p:nvPr/>
        </p:nvGrpSpPr>
        <p:grpSpPr>
          <a:xfrm>
            <a:off x="1807567" y="3398339"/>
            <a:ext cx="363604" cy="278156"/>
            <a:chOff x="1807567" y="3398339"/>
            <a:chExt cx="363604" cy="278156"/>
          </a:xfrm>
        </p:grpSpPr>
        <p:sp>
          <p:nvSpPr>
            <p:cNvPr id="20573" name="Google Shape;20573;p142"/>
            <p:cNvSpPr/>
            <p:nvPr/>
          </p:nvSpPr>
          <p:spPr>
            <a:xfrm>
              <a:off x="1826984" y="3508878"/>
              <a:ext cx="22826" cy="57078"/>
            </a:xfrm>
            <a:custGeom>
              <a:avLst/>
              <a:gdLst/>
              <a:ahLst/>
              <a:cxnLst/>
              <a:rect l="l" t="t" r="r" b="b"/>
              <a:pathLst>
                <a:path w="877" h="2193" extrusionOk="0">
                  <a:moveTo>
                    <a:pt x="120" y="0"/>
                  </a:moveTo>
                  <a:cubicBezTo>
                    <a:pt x="43" y="109"/>
                    <a:pt x="1" y="240"/>
                    <a:pt x="1" y="373"/>
                  </a:cubicBezTo>
                  <a:lnTo>
                    <a:pt x="1" y="2192"/>
                  </a:lnTo>
                  <a:lnTo>
                    <a:pt x="877" y="2192"/>
                  </a:lnTo>
                  <a:lnTo>
                    <a:pt x="877" y="1024"/>
                  </a:lnTo>
                  <a:cubicBezTo>
                    <a:pt x="877" y="852"/>
                    <a:pt x="806" y="683"/>
                    <a:pt x="683" y="563"/>
                  </a:cubicBezTo>
                  <a:lnTo>
                    <a:pt x="120" y="0"/>
                  </a:ln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4" name="Google Shape;20574;p142"/>
            <p:cNvSpPr/>
            <p:nvPr/>
          </p:nvSpPr>
          <p:spPr>
            <a:xfrm>
              <a:off x="2091840" y="3477645"/>
              <a:ext cx="45522" cy="39874"/>
            </a:xfrm>
            <a:custGeom>
              <a:avLst/>
              <a:gdLst/>
              <a:ahLst/>
              <a:cxnLst/>
              <a:rect l="l" t="t" r="r" b="b"/>
              <a:pathLst>
                <a:path w="1749" h="1532" extrusionOk="0">
                  <a:moveTo>
                    <a:pt x="873" y="1"/>
                  </a:moveTo>
                  <a:cubicBezTo>
                    <a:pt x="391" y="1"/>
                    <a:pt x="0" y="342"/>
                    <a:pt x="0" y="764"/>
                  </a:cubicBezTo>
                  <a:cubicBezTo>
                    <a:pt x="0" y="1186"/>
                    <a:pt x="391" y="1531"/>
                    <a:pt x="873" y="1531"/>
                  </a:cubicBezTo>
                  <a:cubicBezTo>
                    <a:pt x="1355" y="1531"/>
                    <a:pt x="1749" y="1186"/>
                    <a:pt x="1749" y="764"/>
                  </a:cubicBezTo>
                  <a:cubicBezTo>
                    <a:pt x="1749" y="342"/>
                    <a:pt x="1355" y="1"/>
                    <a:pt x="873"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5" name="Google Shape;20575;p142"/>
            <p:cNvSpPr/>
            <p:nvPr/>
          </p:nvSpPr>
          <p:spPr>
            <a:xfrm>
              <a:off x="2091736" y="3477645"/>
              <a:ext cx="31337" cy="39874"/>
            </a:xfrm>
            <a:custGeom>
              <a:avLst/>
              <a:gdLst/>
              <a:ahLst/>
              <a:cxnLst/>
              <a:rect l="l" t="t" r="r" b="b"/>
              <a:pathLst>
                <a:path w="1204" h="1532" extrusionOk="0">
                  <a:moveTo>
                    <a:pt x="877" y="1"/>
                  </a:moveTo>
                  <a:cubicBezTo>
                    <a:pt x="391" y="1"/>
                    <a:pt x="1" y="342"/>
                    <a:pt x="1" y="764"/>
                  </a:cubicBezTo>
                  <a:cubicBezTo>
                    <a:pt x="1" y="1186"/>
                    <a:pt x="395" y="1531"/>
                    <a:pt x="877" y="1531"/>
                  </a:cubicBezTo>
                  <a:cubicBezTo>
                    <a:pt x="989" y="1531"/>
                    <a:pt x="1098" y="1510"/>
                    <a:pt x="1204" y="1475"/>
                  </a:cubicBezTo>
                  <a:cubicBezTo>
                    <a:pt x="884" y="1359"/>
                    <a:pt x="659" y="1084"/>
                    <a:pt x="659" y="764"/>
                  </a:cubicBezTo>
                  <a:cubicBezTo>
                    <a:pt x="659" y="444"/>
                    <a:pt x="884" y="169"/>
                    <a:pt x="1204" y="57"/>
                  </a:cubicBezTo>
                  <a:cubicBezTo>
                    <a:pt x="1098" y="18"/>
                    <a:pt x="989" y="1"/>
                    <a:pt x="877"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6" name="Google Shape;20576;p142"/>
            <p:cNvSpPr/>
            <p:nvPr/>
          </p:nvSpPr>
          <p:spPr>
            <a:xfrm>
              <a:off x="2063262" y="3580115"/>
              <a:ext cx="102496" cy="91070"/>
            </a:xfrm>
            <a:custGeom>
              <a:avLst/>
              <a:gdLst/>
              <a:ahLst/>
              <a:cxnLst/>
              <a:rect l="l" t="t" r="r" b="b"/>
              <a:pathLst>
                <a:path w="3938" h="3499" extrusionOk="0">
                  <a:moveTo>
                    <a:pt x="1313" y="1"/>
                  </a:moveTo>
                  <a:lnTo>
                    <a:pt x="1313" y="655"/>
                  </a:lnTo>
                  <a:cubicBezTo>
                    <a:pt x="1313" y="821"/>
                    <a:pt x="1221" y="972"/>
                    <a:pt x="1073" y="1049"/>
                  </a:cubicBezTo>
                  <a:lnTo>
                    <a:pt x="366" y="1401"/>
                  </a:lnTo>
                  <a:cubicBezTo>
                    <a:pt x="141" y="1510"/>
                    <a:pt x="0" y="1739"/>
                    <a:pt x="4" y="1985"/>
                  </a:cubicBezTo>
                  <a:lnTo>
                    <a:pt x="4" y="3498"/>
                  </a:lnTo>
                  <a:lnTo>
                    <a:pt x="3938" y="3498"/>
                  </a:lnTo>
                  <a:lnTo>
                    <a:pt x="3938" y="1985"/>
                  </a:lnTo>
                  <a:cubicBezTo>
                    <a:pt x="3938" y="1739"/>
                    <a:pt x="3797" y="1510"/>
                    <a:pt x="3575" y="1401"/>
                  </a:cubicBezTo>
                  <a:lnTo>
                    <a:pt x="2868" y="1049"/>
                  </a:lnTo>
                  <a:cubicBezTo>
                    <a:pt x="2720" y="972"/>
                    <a:pt x="2625" y="821"/>
                    <a:pt x="2625" y="655"/>
                  </a:cubicBezTo>
                  <a:lnTo>
                    <a:pt x="2625" y="1"/>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7" name="Google Shape;20577;p142"/>
            <p:cNvSpPr/>
            <p:nvPr/>
          </p:nvSpPr>
          <p:spPr>
            <a:xfrm>
              <a:off x="2063340" y="3605310"/>
              <a:ext cx="102418" cy="65771"/>
            </a:xfrm>
            <a:custGeom>
              <a:avLst/>
              <a:gdLst/>
              <a:ahLst/>
              <a:cxnLst/>
              <a:rect l="l" t="t" r="r" b="b"/>
              <a:pathLst>
                <a:path w="3935" h="2527" extrusionOk="0">
                  <a:moveTo>
                    <a:pt x="1176" y="0"/>
                  </a:moveTo>
                  <a:cubicBezTo>
                    <a:pt x="1144" y="32"/>
                    <a:pt x="1109" y="60"/>
                    <a:pt x="1070" y="78"/>
                  </a:cubicBezTo>
                  <a:lnTo>
                    <a:pt x="363" y="430"/>
                  </a:lnTo>
                  <a:cubicBezTo>
                    <a:pt x="138" y="542"/>
                    <a:pt x="1" y="771"/>
                    <a:pt x="1" y="1017"/>
                  </a:cubicBezTo>
                  <a:lnTo>
                    <a:pt x="1" y="2527"/>
                  </a:lnTo>
                  <a:lnTo>
                    <a:pt x="3935" y="2527"/>
                  </a:lnTo>
                  <a:lnTo>
                    <a:pt x="3935" y="1017"/>
                  </a:lnTo>
                  <a:cubicBezTo>
                    <a:pt x="3935" y="771"/>
                    <a:pt x="3794" y="542"/>
                    <a:pt x="3572" y="430"/>
                  </a:cubicBezTo>
                  <a:lnTo>
                    <a:pt x="2865" y="78"/>
                  </a:lnTo>
                  <a:cubicBezTo>
                    <a:pt x="2826" y="60"/>
                    <a:pt x="2788" y="32"/>
                    <a:pt x="2756" y="0"/>
                  </a:cubicBezTo>
                  <a:lnTo>
                    <a:pt x="2506" y="282"/>
                  </a:lnTo>
                  <a:cubicBezTo>
                    <a:pt x="2355" y="449"/>
                    <a:pt x="2160" y="533"/>
                    <a:pt x="1966" y="533"/>
                  </a:cubicBezTo>
                  <a:cubicBezTo>
                    <a:pt x="1772" y="533"/>
                    <a:pt x="1579" y="449"/>
                    <a:pt x="1429" y="282"/>
                  </a:cubicBezTo>
                  <a:lnTo>
                    <a:pt x="1176"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8" name="Google Shape;20578;p142"/>
            <p:cNvSpPr/>
            <p:nvPr/>
          </p:nvSpPr>
          <p:spPr>
            <a:xfrm>
              <a:off x="2074714" y="3500367"/>
              <a:ext cx="79696" cy="79696"/>
            </a:xfrm>
            <a:custGeom>
              <a:avLst/>
              <a:gdLst/>
              <a:ahLst/>
              <a:cxnLst/>
              <a:rect l="l" t="t" r="r" b="b"/>
              <a:pathLst>
                <a:path w="3062" h="3062" extrusionOk="0">
                  <a:moveTo>
                    <a:pt x="1531" y="0"/>
                  </a:moveTo>
                  <a:cubicBezTo>
                    <a:pt x="686" y="0"/>
                    <a:pt x="0" y="686"/>
                    <a:pt x="0" y="1531"/>
                  </a:cubicBezTo>
                  <a:cubicBezTo>
                    <a:pt x="0" y="2375"/>
                    <a:pt x="686" y="3061"/>
                    <a:pt x="1531" y="3061"/>
                  </a:cubicBezTo>
                  <a:cubicBezTo>
                    <a:pt x="2375" y="3061"/>
                    <a:pt x="3061" y="2375"/>
                    <a:pt x="3061" y="1531"/>
                  </a:cubicBezTo>
                  <a:cubicBezTo>
                    <a:pt x="3061" y="686"/>
                    <a:pt x="2375" y="0"/>
                    <a:pt x="1531"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9" name="Google Shape;20579;p142"/>
            <p:cNvSpPr/>
            <p:nvPr/>
          </p:nvSpPr>
          <p:spPr>
            <a:xfrm>
              <a:off x="2089393" y="3500367"/>
              <a:ext cx="66656" cy="71732"/>
            </a:xfrm>
            <a:custGeom>
              <a:avLst/>
              <a:gdLst/>
              <a:ahLst/>
              <a:cxnLst/>
              <a:rect l="l" t="t" r="r" b="b"/>
              <a:pathLst>
                <a:path w="2561" h="2756" extrusionOk="0">
                  <a:moveTo>
                    <a:pt x="973" y="0"/>
                  </a:moveTo>
                  <a:cubicBezTo>
                    <a:pt x="241" y="0"/>
                    <a:pt x="0" y="1011"/>
                    <a:pt x="657" y="1330"/>
                  </a:cubicBezTo>
                  <a:cubicBezTo>
                    <a:pt x="675" y="1341"/>
                    <a:pt x="696" y="1348"/>
                    <a:pt x="713" y="1355"/>
                  </a:cubicBezTo>
                  <a:lnTo>
                    <a:pt x="1477" y="2734"/>
                  </a:lnTo>
                  <a:cubicBezTo>
                    <a:pt x="1477" y="2734"/>
                    <a:pt x="1681" y="2748"/>
                    <a:pt x="1885" y="2755"/>
                  </a:cubicBezTo>
                  <a:cubicBezTo>
                    <a:pt x="2332" y="2421"/>
                    <a:pt x="2561" y="1872"/>
                    <a:pt x="2483" y="1320"/>
                  </a:cubicBezTo>
                  <a:cubicBezTo>
                    <a:pt x="2395" y="690"/>
                    <a:pt x="1927" y="180"/>
                    <a:pt x="1304" y="39"/>
                  </a:cubicBezTo>
                  <a:cubicBezTo>
                    <a:pt x="1199" y="14"/>
                    <a:pt x="1086" y="0"/>
                    <a:pt x="977" y="0"/>
                  </a:cubicBezTo>
                  <a:cubicBezTo>
                    <a:pt x="976" y="0"/>
                    <a:pt x="975" y="0"/>
                    <a:pt x="973"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0" name="Google Shape;20580;p142"/>
            <p:cNvSpPr/>
            <p:nvPr/>
          </p:nvSpPr>
          <p:spPr>
            <a:xfrm>
              <a:off x="2080648" y="3535452"/>
              <a:ext cx="68088" cy="56063"/>
            </a:xfrm>
            <a:custGeom>
              <a:avLst/>
              <a:gdLst/>
              <a:ahLst/>
              <a:cxnLst/>
              <a:rect l="l" t="t" r="r" b="b"/>
              <a:pathLst>
                <a:path w="2616" h="2154" extrusionOk="0">
                  <a:moveTo>
                    <a:pt x="998" y="0"/>
                  </a:moveTo>
                  <a:cubicBezTo>
                    <a:pt x="917" y="0"/>
                    <a:pt x="841" y="48"/>
                    <a:pt x="803" y="126"/>
                  </a:cubicBezTo>
                  <a:cubicBezTo>
                    <a:pt x="733" y="274"/>
                    <a:pt x="631" y="411"/>
                    <a:pt x="504" y="520"/>
                  </a:cubicBezTo>
                  <a:cubicBezTo>
                    <a:pt x="455" y="563"/>
                    <a:pt x="405" y="605"/>
                    <a:pt x="353" y="640"/>
                  </a:cubicBezTo>
                  <a:cubicBezTo>
                    <a:pt x="89" y="823"/>
                    <a:pt x="1" y="1171"/>
                    <a:pt x="145" y="1456"/>
                  </a:cubicBezTo>
                  <a:cubicBezTo>
                    <a:pt x="374" y="1886"/>
                    <a:pt x="817" y="2153"/>
                    <a:pt x="1303" y="2153"/>
                  </a:cubicBezTo>
                  <a:cubicBezTo>
                    <a:pt x="1989" y="2150"/>
                    <a:pt x="2555" y="1625"/>
                    <a:pt x="2612" y="939"/>
                  </a:cubicBezTo>
                  <a:cubicBezTo>
                    <a:pt x="2615" y="876"/>
                    <a:pt x="2587" y="809"/>
                    <a:pt x="2538" y="767"/>
                  </a:cubicBezTo>
                  <a:cubicBezTo>
                    <a:pt x="2105" y="404"/>
                    <a:pt x="1595" y="144"/>
                    <a:pt x="1049" y="7"/>
                  </a:cubicBezTo>
                  <a:cubicBezTo>
                    <a:pt x="1032" y="3"/>
                    <a:pt x="1015" y="0"/>
                    <a:pt x="998"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1" name="Google Shape;20581;p142"/>
            <p:cNvSpPr/>
            <p:nvPr/>
          </p:nvSpPr>
          <p:spPr>
            <a:xfrm>
              <a:off x="2080752" y="3535452"/>
              <a:ext cx="67984" cy="55491"/>
            </a:xfrm>
            <a:custGeom>
              <a:avLst/>
              <a:gdLst/>
              <a:ahLst/>
              <a:cxnLst/>
              <a:rect l="l" t="t" r="r" b="b"/>
              <a:pathLst>
                <a:path w="2612" h="2132" extrusionOk="0">
                  <a:moveTo>
                    <a:pt x="996" y="1"/>
                  </a:moveTo>
                  <a:cubicBezTo>
                    <a:pt x="915" y="1"/>
                    <a:pt x="837" y="50"/>
                    <a:pt x="799" y="126"/>
                  </a:cubicBezTo>
                  <a:cubicBezTo>
                    <a:pt x="746" y="232"/>
                    <a:pt x="679" y="330"/>
                    <a:pt x="602" y="418"/>
                  </a:cubicBezTo>
                  <a:cubicBezTo>
                    <a:pt x="570" y="454"/>
                    <a:pt x="535" y="489"/>
                    <a:pt x="500" y="520"/>
                  </a:cubicBezTo>
                  <a:cubicBezTo>
                    <a:pt x="454" y="563"/>
                    <a:pt x="405" y="601"/>
                    <a:pt x="356" y="637"/>
                  </a:cubicBezTo>
                  <a:cubicBezTo>
                    <a:pt x="46" y="848"/>
                    <a:pt x="0" y="1242"/>
                    <a:pt x="190" y="1537"/>
                  </a:cubicBezTo>
                  <a:cubicBezTo>
                    <a:pt x="394" y="1857"/>
                    <a:pt x="725" y="2076"/>
                    <a:pt x="1098" y="2132"/>
                  </a:cubicBezTo>
                  <a:cubicBezTo>
                    <a:pt x="834" y="1956"/>
                    <a:pt x="644" y="1713"/>
                    <a:pt x="644" y="1277"/>
                  </a:cubicBezTo>
                  <a:lnTo>
                    <a:pt x="644" y="1108"/>
                  </a:lnTo>
                  <a:cubicBezTo>
                    <a:pt x="694" y="1069"/>
                    <a:pt x="743" y="1034"/>
                    <a:pt x="792" y="988"/>
                  </a:cubicBezTo>
                  <a:cubicBezTo>
                    <a:pt x="912" y="879"/>
                    <a:pt x="1017" y="756"/>
                    <a:pt x="1105" y="619"/>
                  </a:cubicBezTo>
                  <a:cubicBezTo>
                    <a:pt x="1524" y="749"/>
                    <a:pt x="1911" y="960"/>
                    <a:pt x="2245" y="1242"/>
                  </a:cubicBezTo>
                  <a:cubicBezTo>
                    <a:pt x="2287" y="1277"/>
                    <a:pt x="2344" y="1330"/>
                    <a:pt x="2463" y="1442"/>
                  </a:cubicBezTo>
                  <a:cubicBezTo>
                    <a:pt x="2541" y="1319"/>
                    <a:pt x="2597" y="1083"/>
                    <a:pt x="2608" y="939"/>
                  </a:cubicBezTo>
                  <a:cubicBezTo>
                    <a:pt x="2611" y="876"/>
                    <a:pt x="2583" y="813"/>
                    <a:pt x="2534" y="770"/>
                  </a:cubicBezTo>
                  <a:cubicBezTo>
                    <a:pt x="2101" y="408"/>
                    <a:pt x="1591" y="148"/>
                    <a:pt x="1045" y="7"/>
                  </a:cubicBezTo>
                  <a:cubicBezTo>
                    <a:pt x="1029" y="3"/>
                    <a:pt x="1013" y="1"/>
                    <a:pt x="996" y="1"/>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2" name="Google Shape;20582;p142"/>
            <p:cNvSpPr/>
            <p:nvPr/>
          </p:nvSpPr>
          <p:spPr>
            <a:xfrm>
              <a:off x="2142932" y="3621525"/>
              <a:ext cx="22826" cy="49660"/>
            </a:xfrm>
            <a:custGeom>
              <a:avLst/>
              <a:gdLst/>
              <a:ahLst/>
              <a:cxnLst/>
              <a:rect l="l" t="t" r="r" b="b"/>
              <a:pathLst>
                <a:path w="877" h="1908" extrusionOk="0">
                  <a:moveTo>
                    <a:pt x="743" y="0"/>
                  </a:moveTo>
                  <a:lnTo>
                    <a:pt x="166" y="465"/>
                  </a:lnTo>
                  <a:cubicBezTo>
                    <a:pt x="60" y="549"/>
                    <a:pt x="0" y="676"/>
                    <a:pt x="0" y="806"/>
                  </a:cubicBezTo>
                  <a:lnTo>
                    <a:pt x="0" y="1907"/>
                  </a:lnTo>
                  <a:lnTo>
                    <a:pt x="877" y="1907"/>
                  </a:lnTo>
                  <a:lnTo>
                    <a:pt x="877" y="398"/>
                  </a:lnTo>
                  <a:cubicBezTo>
                    <a:pt x="877" y="253"/>
                    <a:pt x="831" y="116"/>
                    <a:pt x="743"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3" name="Google Shape;20583;p142"/>
            <p:cNvSpPr/>
            <p:nvPr/>
          </p:nvSpPr>
          <p:spPr>
            <a:xfrm>
              <a:off x="1830003" y="3506119"/>
              <a:ext cx="28422" cy="62570"/>
            </a:xfrm>
            <a:custGeom>
              <a:avLst/>
              <a:gdLst/>
              <a:ahLst/>
              <a:cxnLst/>
              <a:rect l="l" t="t" r="r" b="b"/>
              <a:pathLst>
                <a:path w="1092" h="2404" extrusionOk="0">
                  <a:moveTo>
                    <a:pt x="652" y="1"/>
                  </a:moveTo>
                  <a:cubicBezTo>
                    <a:pt x="289" y="1"/>
                    <a:pt x="1" y="295"/>
                    <a:pt x="1" y="655"/>
                  </a:cubicBezTo>
                  <a:lnTo>
                    <a:pt x="1" y="810"/>
                  </a:lnTo>
                  <a:cubicBezTo>
                    <a:pt x="1" y="997"/>
                    <a:pt x="29" y="1183"/>
                    <a:pt x="89" y="1362"/>
                  </a:cubicBezTo>
                  <a:lnTo>
                    <a:pt x="437" y="2404"/>
                  </a:lnTo>
                  <a:lnTo>
                    <a:pt x="1092" y="2404"/>
                  </a:lnTo>
                  <a:lnTo>
                    <a:pt x="1092" y="1"/>
                  </a:lnTo>
                  <a:lnTo>
                    <a:pt x="659" y="1"/>
                  </a:lnTo>
                  <a:cubicBezTo>
                    <a:pt x="657" y="1"/>
                    <a:pt x="654" y="1"/>
                    <a:pt x="652"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4" name="Google Shape;20584;p142"/>
            <p:cNvSpPr/>
            <p:nvPr/>
          </p:nvSpPr>
          <p:spPr>
            <a:xfrm>
              <a:off x="1841455" y="3500367"/>
              <a:ext cx="68244" cy="68322"/>
            </a:xfrm>
            <a:custGeom>
              <a:avLst/>
              <a:gdLst/>
              <a:ahLst/>
              <a:cxnLst/>
              <a:rect l="l" t="t" r="r" b="b"/>
              <a:pathLst>
                <a:path w="2622" h="2625" extrusionOk="0">
                  <a:moveTo>
                    <a:pt x="655" y="0"/>
                  </a:moveTo>
                  <a:cubicBezTo>
                    <a:pt x="293" y="0"/>
                    <a:pt x="1" y="296"/>
                    <a:pt x="1" y="658"/>
                  </a:cubicBezTo>
                  <a:cubicBezTo>
                    <a:pt x="1" y="897"/>
                    <a:pt x="194" y="1094"/>
                    <a:pt x="437" y="1094"/>
                  </a:cubicBezTo>
                  <a:lnTo>
                    <a:pt x="2186" y="2625"/>
                  </a:lnTo>
                  <a:lnTo>
                    <a:pt x="2573" y="1270"/>
                  </a:lnTo>
                  <a:cubicBezTo>
                    <a:pt x="2604" y="1154"/>
                    <a:pt x="2622" y="1031"/>
                    <a:pt x="2622" y="911"/>
                  </a:cubicBezTo>
                  <a:lnTo>
                    <a:pt x="2622" y="0"/>
                  </a:ln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5" name="Google Shape;20585;p142"/>
            <p:cNvSpPr/>
            <p:nvPr/>
          </p:nvSpPr>
          <p:spPr>
            <a:xfrm>
              <a:off x="1852725" y="3585711"/>
              <a:ext cx="34174" cy="34174"/>
            </a:xfrm>
            <a:custGeom>
              <a:avLst/>
              <a:gdLst/>
              <a:ahLst/>
              <a:cxnLst/>
              <a:rect l="l" t="t" r="r" b="b"/>
              <a:pathLst>
                <a:path w="1313" h="1313" extrusionOk="0">
                  <a:moveTo>
                    <a:pt x="0" y="0"/>
                  </a:moveTo>
                  <a:lnTo>
                    <a:pt x="0" y="1313"/>
                  </a:lnTo>
                  <a:lnTo>
                    <a:pt x="1313" y="1313"/>
                  </a:lnTo>
                  <a:lnTo>
                    <a:pt x="1313" y="0"/>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6" name="Google Shape;20586;p142"/>
            <p:cNvSpPr/>
            <p:nvPr/>
          </p:nvSpPr>
          <p:spPr>
            <a:xfrm>
              <a:off x="1812981" y="3599532"/>
              <a:ext cx="113844" cy="71550"/>
            </a:xfrm>
            <a:custGeom>
              <a:avLst/>
              <a:gdLst/>
              <a:ahLst/>
              <a:cxnLst/>
              <a:rect l="l" t="t" r="r" b="b"/>
              <a:pathLst>
                <a:path w="4374" h="2749" extrusionOk="0">
                  <a:moveTo>
                    <a:pt x="1531" y="1"/>
                  </a:moveTo>
                  <a:lnTo>
                    <a:pt x="475" y="303"/>
                  </a:lnTo>
                  <a:cubicBezTo>
                    <a:pt x="194" y="381"/>
                    <a:pt x="0" y="638"/>
                    <a:pt x="0" y="933"/>
                  </a:cubicBezTo>
                  <a:lnTo>
                    <a:pt x="0" y="2749"/>
                  </a:lnTo>
                  <a:lnTo>
                    <a:pt x="4374" y="2749"/>
                  </a:lnTo>
                  <a:lnTo>
                    <a:pt x="4374" y="933"/>
                  </a:lnTo>
                  <a:cubicBezTo>
                    <a:pt x="4374" y="638"/>
                    <a:pt x="4177" y="381"/>
                    <a:pt x="3895" y="303"/>
                  </a:cubicBezTo>
                  <a:lnTo>
                    <a:pt x="2840" y="1"/>
                  </a:lnTo>
                  <a:lnTo>
                    <a:pt x="2185" y="782"/>
                  </a:lnTo>
                  <a:lnTo>
                    <a:pt x="1531"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7" name="Google Shape;20587;p142"/>
            <p:cNvSpPr/>
            <p:nvPr/>
          </p:nvSpPr>
          <p:spPr>
            <a:xfrm>
              <a:off x="1835599" y="3528841"/>
              <a:ext cx="68348" cy="62674"/>
            </a:xfrm>
            <a:custGeom>
              <a:avLst/>
              <a:gdLst/>
              <a:ahLst/>
              <a:cxnLst/>
              <a:rect l="l" t="t" r="r" b="b"/>
              <a:pathLst>
                <a:path w="2626" h="2408" extrusionOk="0">
                  <a:moveTo>
                    <a:pt x="845" y="0"/>
                  </a:moveTo>
                  <a:cubicBezTo>
                    <a:pt x="725" y="0"/>
                    <a:pt x="609" y="46"/>
                    <a:pt x="525" y="131"/>
                  </a:cubicBezTo>
                  <a:lnTo>
                    <a:pt x="310" y="345"/>
                  </a:lnTo>
                  <a:cubicBezTo>
                    <a:pt x="113" y="546"/>
                    <a:pt x="0" y="813"/>
                    <a:pt x="4" y="1095"/>
                  </a:cubicBezTo>
                  <a:cubicBezTo>
                    <a:pt x="0" y="1819"/>
                    <a:pt x="592" y="2407"/>
                    <a:pt x="1316" y="2407"/>
                  </a:cubicBezTo>
                  <a:cubicBezTo>
                    <a:pt x="2041" y="2404"/>
                    <a:pt x="2625" y="1816"/>
                    <a:pt x="2625" y="1091"/>
                  </a:cubicBezTo>
                  <a:lnTo>
                    <a:pt x="2625" y="813"/>
                  </a:lnTo>
                  <a:cubicBezTo>
                    <a:pt x="2625" y="697"/>
                    <a:pt x="2579" y="584"/>
                    <a:pt x="2499" y="504"/>
                  </a:cubicBezTo>
                  <a:cubicBezTo>
                    <a:pt x="2164" y="173"/>
                    <a:pt x="1541" y="25"/>
                    <a:pt x="845"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8" name="Google Shape;20588;p142"/>
            <p:cNvSpPr/>
            <p:nvPr/>
          </p:nvSpPr>
          <p:spPr>
            <a:xfrm>
              <a:off x="1835781" y="3528919"/>
              <a:ext cx="68062" cy="61217"/>
            </a:xfrm>
            <a:custGeom>
              <a:avLst/>
              <a:gdLst/>
              <a:ahLst/>
              <a:cxnLst/>
              <a:rect l="l" t="t" r="r" b="b"/>
              <a:pathLst>
                <a:path w="2615" h="2352" extrusionOk="0">
                  <a:moveTo>
                    <a:pt x="829" y="1"/>
                  </a:moveTo>
                  <a:cubicBezTo>
                    <a:pt x="713" y="1"/>
                    <a:pt x="603" y="46"/>
                    <a:pt x="521" y="128"/>
                  </a:cubicBezTo>
                  <a:lnTo>
                    <a:pt x="307" y="342"/>
                  </a:lnTo>
                  <a:cubicBezTo>
                    <a:pt x="110" y="543"/>
                    <a:pt x="0" y="810"/>
                    <a:pt x="0" y="1092"/>
                  </a:cubicBezTo>
                  <a:cubicBezTo>
                    <a:pt x="0" y="1676"/>
                    <a:pt x="387" y="2189"/>
                    <a:pt x="947" y="2351"/>
                  </a:cubicBezTo>
                  <a:cubicBezTo>
                    <a:pt x="757" y="2119"/>
                    <a:pt x="655" y="1827"/>
                    <a:pt x="655" y="1528"/>
                  </a:cubicBezTo>
                  <a:lnTo>
                    <a:pt x="655" y="1092"/>
                  </a:lnTo>
                  <a:cubicBezTo>
                    <a:pt x="655" y="849"/>
                    <a:pt x="849" y="654"/>
                    <a:pt x="1088" y="654"/>
                  </a:cubicBezTo>
                  <a:cubicBezTo>
                    <a:pt x="1099" y="654"/>
                    <a:pt x="1109" y="655"/>
                    <a:pt x="1119" y="655"/>
                  </a:cubicBezTo>
                  <a:cubicBezTo>
                    <a:pt x="1559" y="684"/>
                    <a:pt x="2214" y="757"/>
                    <a:pt x="2615" y="947"/>
                  </a:cubicBezTo>
                  <a:cubicBezTo>
                    <a:pt x="2604" y="856"/>
                    <a:pt x="2562" y="567"/>
                    <a:pt x="2495" y="501"/>
                  </a:cubicBezTo>
                  <a:cubicBezTo>
                    <a:pt x="2157" y="173"/>
                    <a:pt x="1538" y="22"/>
                    <a:pt x="841" y="1"/>
                  </a:cubicBezTo>
                  <a:cubicBezTo>
                    <a:pt x="837" y="1"/>
                    <a:pt x="833" y="1"/>
                    <a:pt x="829" y="1"/>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9" name="Google Shape;20589;p142"/>
            <p:cNvSpPr/>
            <p:nvPr/>
          </p:nvSpPr>
          <p:spPr>
            <a:xfrm>
              <a:off x="1904286" y="3403571"/>
              <a:ext cx="170168" cy="199293"/>
            </a:xfrm>
            <a:custGeom>
              <a:avLst/>
              <a:gdLst/>
              <a:ahLst/>
              <a:cxnLst/>
              <a:rect l="l" t="t" r="r" b="b"/>
              <a:pathLst>
                <a:path w="6538" h="7657" extrusionOk="0">
                  <a:moveTo>
                    <a:pt x="3269" y="0"/>
                  </a:moveTo>
                  <a:cubicBezTo>
                    <a:pt x="1700" y="0"/>
                    <a:pt x="556" y="1084"/>
                    <a:pt x="426" y="2843"/>
                  </a:cubicBezTo>
                  <a:cubicBezTo>
                    <a:pt x="268" y="5003"/>
                    <a:pt x="85" y="6217"/>
                    <a:pt x="18" y="6625"/>
                  </a:cubicBezTo>
                  <a:cubicBezTo>
                    <a:pt x="0" y="6720"/>
                    <a:pt x="50" y="6812"/>
                    <a:pt x="134" y="6858"/>
                  </a:cubicBezTo>
                  <a:cubicBezTo>
                    <a:pt x="553" y="7072"/>
                    <a:pt x="1837" y="7656"/>
                    <a:pt x="3269" y="7656"/>
                  </a:cubicBezTo>
                  <a:cubicBezTo>
                    <a:pt x="4697" y="7656"/>
                    <a:pt x="5982" y="7069"/>
                    <a:pt x="6404" y="6858"/>
                  </a:cubicBezTo>
                  <a:cubicBezTo>
                    <a:pt x="6488" y="6812"/>
                    <a:pt x="6538" y="6720"/>
                    <a:pt x="6520" y="6625"/>
                  </a:cubicBezTo>
                  <a:cubicBezTo>
                    <a:pt x="6453" y="6221"/>
                    <a:pt x="6270" y="5007"/>
                    <a:pt x="6112" y="2843"/>
                  </a:cubicBezTo>
                  <a:cubicBezTo>
                    <a:pt x="5978" y="1084"/>
                    <a:pt x="4838" y="0"/>
                    <a:pt x="3269"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0" name="Google Shape;20590;p142"/>
            <p:cNvSpPr/>
            <p:nvPr/>
          </p:nvSpPr>
          <p:spPr>
            <a:xfrm>
              <a:off x="1944290" y="3403571"/>
              <a:ext cx="130164" cy="199319"/>
            </a:xfrm>
            <a:custGeom>
              <a:avLst/>
              <a:gdLst/>
              <a:ahLst/>
              <a:cxnLst/>
              <a:rect l="l" t="t" r="r" b="b"/>
              <a:pathLst>
                <a:path w="5001" h="7658" extrusionOk="0">
                  <a:moveTo>
                    <a:pt x="1732" y="0"/>
                  </a:moveTo>
                  <a:cubicBezTo>
                    <a:pt x="1623" y="0"/>
                    <a:pt x="1514" y="7"/>
                    <a:pt x="1408" y="18"/>
                  </a:cubicBezTo>
                  <a:cubicBezTo>
                    <a:pt x="187" y="141"/>
                    <a:pt x="1" y="1865"/>
                    <a:pt x="1176" y="2224"/>
                  </a:cubicBezTo>
                  <a:lnTo>
                    <a:pt x="1208" y="2231"/>
                  </a:lnTo>
                  <a:lnTo>
                    <a:pt x="1644" y="7656"/>
                  </a:lnTo>
                  <a:cubicBezTo>
                    <a:pt x="1673" y="7657"/>
                    <a:pt x="1702" y="7657"/>
                    <a:pt x="1731" y="7657"/>
                  </a:cubicBezTo>
                  <a:cubicBezTo>
                    <a:pt x="3164" y="7657"/>
                    <a:pt x="4446" y="7071"/>
                    <a:pt x="4867" y="6858"/>
                  </a:cubicBezTo>
                  <a:cubicBezTo>
                    <a:pt x="4951" y="6815"/>
                    <a:pt x="5001" y="6720"/>
                    <a:pt x="4983" y="6625"/>
                  </a:cubicBezTo>
                  <a:cubicBezTo>
                    <a:pt x="4916" y="6221"/>
                    <a:pt x="4733" y="5007"/>
                    <a:pt x="4575" y="2843"/>
                  </a:cubicBezTo>
                  <a:cubicBezTo>
                    <a:pt x="4441" y="1084"/>
                    <a:pt x="3301" y="0"/>
                    <a:pt x="1732"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1" name="Google Shape;20591;p142"/>
            <p:cNvSpPr/>
            <p:nvPr/>
          </p:nvSpPr>
          <p:spPr>
            <a:xfrm>
              <a:off x="1892547" y="3557315"/>
              <a:ext cx="193540" cy="113870"/>
            </a:xfrm>
            <a:custGeom>
              <a:avLst/>
              <a:gdLst/>
              <a:ahLst/>
              <a:cxnLst/>
              <a:rect l="l" t="t" r="r" b="b"/>
              <a:pathLst>
                <a:path w="7436" h="4375" extrusionOk="0">
                  <a:moveTo>
                    <a:pt x="2626" y="1"/>
                  </a:moveTo>
                  <a:lnTo>
                    <a:pt x="2626" y="961"/>
                  </a:lnTo>
                  <a:cubicBezTo>
                    <a:pt x="2626" y="1134"/>
                    <a:pt x="2524" y="1292"/>
                    <a:pt x="2365" y="1362"/>
                  </a:cubicBezTo>
                  <a:lnTo>
                    <a:pt x="525" y="2175"/>
                  </a:lnTo>
                  <a:cubicBezTo>
                    <a:pt x="205" y="2316"/>
                    <a:pt x="1" y="2629"/>
                    <a:pt x="1" y="2974"/>
                  </a:cubicBezTo>
                  <a:lnTo>
                    <a:pt x="1" y="4374"/>
                  </a:lnTo>
                  <a:lnTo>
                    <a:pt x="7435" y="4374"/>
                  </a:lnTo>
                  <a:lnTo>
                    <a:pt x="7435" y="2974"/>
                  </a:lnTo>
                  <a:cubicBezTo>
                    <a:pt x="7435" y="2629"/>
                    <a:pt x="7231" y="2316"/>
                    <a:pt x="6915" y="2175"/>
                  </a:cubicBezTo>
                  <a:lnTo>
                    <a:pt x="5075" y="1362"/>
                  </a:lnTo>
                  <a:cubicBezTo>
                    <a:pt x="4916" y="1292"/>
                    <a:pt x="4811" y="1134"/>
                    <a:pt x="4814" y="961"/>
                  </a:cubicBezTo>
                  <a:lnTo>
                    <a:pt x="4814" y="1"/>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2" name="Google Shape;20592;p142"/>
            <p:cNvSpPr/>
            <p:nvPr/>
          </p:nvSpPr>
          <p:spPr>
            <a:xfrm>
              <a:off x="1960869" y="3557315"/>
              <a:ext cx="57000" cy="28448"/>
            </a:xfrm>
            <a:custGeom>
              <a:avLst/>
              <a:gdLst/>
              <a:ahLst/>
              <a:cxnLst/>
              <a:rect l="l" t="t" r="r" b="b"/>
              <a:pathLst>
                <a:path w="2190" h="1093" extrusionOk="0">
                  <a:moveTo>
                    <a:pt x="1" y="1"/>
                  </a:moveTo>
                  <a:lnTo>
                    <a:pt x="1" y="873"/>
                  </a:lnTo>
                  <a:cubicBezTo>
                    <a:pt x="351" y="1019"/>
                    <a:pt x="723" y="1092"/>
                    <a:pt x="1095" y="1092"/>
                  </a:cubicBezTo>
                  <a:cubicBezTo>
                    <a:pt x="1467" y="1092"/>
                    <a:pt x="1839" y="1019"/>
                    <a:pt x="2189" y="873"/>
                  </a:cubicBezTo>
                  <a:lnTo>
                    <a:pt x="2189" y="1"/>
                  </a:lnTo>
                  <a:close/>
                </a:path>
              </a:pathLst>
            </a:custGeom>
            <a:solidFill>
              <a:srgbClr val="B2C1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3" name="Google Shape;20593;p142"/>
            <p:cNvSpPr/>
            <p:nvPr/>
          </p:nvSpPr>
          <p:spPr>
            <a:xfrm>
              <a:off x="1892547" y="3598257"/>
              <a:ext cx="193540" cy="72929"/>
            </a:xfrm>
            <a:custGeom>
              <a:avLst/>
              <a:gdLst/>
              <a:ahLst/>
              <a:cxnLst/>
              <a:rect l="l" t="t" r="r" b="b"/>
              <a:pathLst>
                <a:path w="7436" h="2802" extrusionOk="0">
                  <a:moveTo>
                    <a:pt x="1880" y="0"/>
                  </a:moveTo>
                  <a:lnTo>
                    <a:pt x="525" y="602"/>
                  </a:lnTo>
                  <a:cubicBezTo>
                    <a:pt x="205" y="743"/>
                    <a:pt x="1" y="1056"/>
                    <a:pt x="1" y="1401"/>
                  </a:cubicBezTo>
                  <a:lnTo>
                    <a:pt x="1" y="2801"/>
                  </a:lnTo>
                  <a:lnTo>
                    <a:pt x="7435" y="2801"/>
                  </a:lnTo>
                  <a:lnTo>
                    <a:pt x="7435" y="1401"/>
                  </a:lnTo>
                  <a:cubicBezTo>
                    <a:pt x="7435" y="1056"/>
                    <a:pt x="7231" y="743"/>
                    <a:pt x="6915" y="602"/>
                  </a:cubicBezTo>
                  <a:lnTo>
                    <a:pt x="5557" y="0"/>
                  </a:lnTo>
                  <a:cubicBezTo>
                    <a:pt x="5265" y="764"/>
                    <a:pt x="4533" y="1267"/>
                    <a:pt x="3716" y="1267"/>
                  </a:cubicBezTo>
                  <a:cubicBezTo>
                    <a:pt x="2900" y="1267"/>
                    <a:pt x="2172" y="764"/>
                    <a:pt x="1880"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4" name="Google Shape;20594;p142"/>
            <p:cNvSpPr/>
            <p:nvPr/>
          </p:nvSpPr>
          <p:spPr>
            <a:xfrm>
              <a:off x="1932395" y="3461560"/>
              <a:ext cx="113948" cy="107077"/>
            </a:xfrm>
            <a:custGeom>
              <a:avLst/>
              <a:gdLst/>
              <a:ahLst/>
              <a:cxnLst/>
              <a:rect l="l" t="t" r="r" b="b"/>
              <a:pathLst>
                <a:path w="4378" h="4114" extrusionOk="0">
                  <a:moveTo>
                    <a:pt x="1593" y="0"/>
                  </a:moveTo>
                  <a:cubicBezTo>
                    <a:pt x="1432" y="0"/>
                    <a:pt x="1280" y="91"/>
                    <a:pt x="1204" y="239"/>
                  </a:cubicBezTo>
                  <a:cubicBezTo>
                    <a:pt x="1067" y="524"/>
                    <a:pt x="771" y="974"/>
                    <a:pt x="187" y="1375"/>
                  </a:cubicBezTo>
                  <a:cubicBezTo>
                    <a:pt x="71" y="1456"/>
                    <a:pt x="0" y="1590"/>
                    <a:pt x="4" y="1730"/>
                  </a:cubicBezTo>
                  <a:lnTo>
                    <a:pt x="4" y="1854"/>
                  </a:lnTo>
                  <a:cubicBezTo>
                    <a:pt x="4" y="3018"/>
                    <a:pt x="884" y="4035"/>
                    <a:pt x="2045" y="4109"/>
                  </a:cubicBezTo>
                  <a:cubicBezTo>
                    <a:pt x="2094" y="4112"/>
                    <a:pt x="2144" y="4114"/>
                    <a:pt x="2193" y="4114"/>
                  </a:cubicBezTo>
                  <a:cubicBezTo>
                    <a:pt x="3387" y="4114"/>
                    <a:pt x="4374" y="3144"/>
                    <a:pt x="4374" y="1927"/>
                  </a:cubicBezTo>
                  <a:lnTo>
                    <a:pt x="4374" y="1544"/>
                  </a:lnTo>
                  <a:cubicBezTo>
                    <a:pt x="4377" y="1357"/>
                    <a:pt x="4297" y="1178"/>
                    <a:pt x="4156" y="1055"/>
                  </a:cubicBezTo>
                  <a:cubicBezTo>
                    <a:pt x="3804" y="749"/>
                    <a:pt x="3016" y="210"/>
                    <a:pt x="1665" y="6"/>
                  </a:cubicBezTo>
                  <a:cubicBezTo>
                    <a:pt x="1641" y="2"/>
                    <a:pt x="1617" y="0"/>
                    <a:pt x="1593"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5" name="Google Shape;20595;p142"/>
            <p:cNvSpPr/>
            <p:nvPr/>
          </p:nvSpPr>
          <p:spPr>
            <a:xfrm>
              <a:off x="1932473" y="3461560"/>
              <a:ext cx="113870" cy="106687"/>
            </a:xfrm>
            <a:custGeom>
              <a:avLst/>
              <a:gdLst/>
              <a:ahLst/>
              <a:cxnLst/>
              <a:rect l="l" t="t" r="r" b="b"/>
              <a:pathLst>
                <a:path w="4375" h="4099" extrusionOk="0">
                  <a:moveTo>
                    <a:pt x="1590" y="0"/>
                  </a:moveTo>
                  <a:cubicBezTo>
                    <a:pt x="1429" y="0"/>
                    <a:pt x="1277" y="91"/>
                    <a:pt x="1201" y="239"/>
                  </a:cubicBezTo>
                  <a:cubicBezTo>
                    <a:pt x="1162" y="320"/>
                    <a:pt x="1120" y="397"/>
                    <a:pt x="1071" y="471"/>
                  </a:cubicBezTo>
                  <a:cubicBezTo>
                    <a:pt x="842" y="830"/>
                    <a:pt x="539" y="1136"/>
                    <a:pt x="187" y="1372"/>
                  </a:cubicBezTo>
                  <a:cubicBezTo>
                    <a:pt x="68" y="1452"/>
                    <a:pt x="1" y="1586"/>
                    <a:pt x="1" y="1730"/>
                  </a:cubicBezTo>
                  <a:lnTo>
                    <a:pt x="1" y="1854"/>
                  </a:lnTo>
                  <a:cubicBezTo>
                    <a:pt x="1" y="2979"/>
                    <a:pt x="821" y="3961"/>
                    <a:pt x="1922" y="4098"/>
                  </a:cubicBezTo>
                  <a:cubicBezTo>
                    <a:pt x="1531" y="3690"/>
                    <a:pt x="1313" y="3148"/>
                    <a:pt x="1313" y="2585"/>
                  </a:cubicBezTo>
                  <a:lnTo>
                    <a:pt x="1313" y="1210"/>
                  </a:lnTo>
                  <a:cubicBezTo>
                    <a:pt x="1310" y="988"/>
                    <a:pt x="1482" y="798"/>
                    <a:pt x="1704" y="777"/>
                  </a:cubicBezTo>
                  <a:cubicBezTo>
                    <a:pt x="1743" y="773"/>
                    <a:pt x="1787" y="771"/>
                    <a:pt x="1836" y="771"/>
                  </a:cubicBezTo>
                  <a:cubicBezTo>
                    <a:pt x="2444" y="771"/>
                    <a:pt x="3765" y="1087"/>
                    <a:pt x="4374" y="1491"/>
                  </a:cubicBezTo>
                  <a:cubicBezTo>
                    <a:pt x="4339" y="1438"/>
                    <a:pt x="4202" y="1097"/>
                    <a:pt x="4153" y="1055"/>
                  </a:cubicBezTo>
                  <a:cubicBezTo>
                    <a:pt x="3801" y="749"/>
                    <a:pt x="3013" y="210"/>
                    <a:pt x="1662" y="6"/>
                  </a:cubicBezTo>
                  <a:cubicBezTo>
                    <a:pt x="1638" y="2"/>
                    <a:pt x="1614" y="0"/>
                    <a:pt x="1590" y="0"/>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6" name="Google Shape;20596;p142"/>
            <p:cNvSpPr/>
            <p:nvPr/>
          </p:nvSpPr>
          <p:spPr>
            <a:xfrm>
              <a:off x="1892547" y="3617022"/>
              <a:ext cx="39874" cy="54163"/>
            </a:xfrm>
            <a:custGeom>
              <a:avLst/>
              <a:gdLst/>
              <a:ahLst/>
              <a:cxnLst/>
              <a:rect l="l" t="t" r="r" b="b"/>
              <a:pathLst>
                <a:path w="1532" h="2081" extrusionOk="0">
                  <a:moveTo>
                    <a:pt x="328" y="1"/>
                  </a:moveTo>
                  <a:cubicBezTo>
                    <a:pt x="124" y="166"/>
                    <a:pt x="4" y="416"/>
                    <a:pt x="1" y="680"/>
                  </a:cubicBezTo>
                  <a:lnTo>
                    <a:pt x="1" y="2080"/>
                  </a:lnTo>
                  <a:lnTo>
                    <a:pt x="1531" y="2080"/>
                  </a:lnTo>
                  <a:lnTo>
                    <a:pt x="1531" y="1478"/>
                  </a:lnTo>
                  <a:cubicBezTo>
                    <a:pt x="1531" y="1303"/>
                    <a:pt x="1465" y="1137"/>
                    <a:pt x="1341" y="1014"/>
                  </a:cubicBezTo>
                  <a:lnTo>
                    <a:pt x="328" y="1"/>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7" name="Google Shape;20597;p142"/>
            <p:cNvSpPr/>
            <p:nvPr/>
          </p:nvSpPr>
          <p:spPr>
            <a:xfrm>
              <a:off x="2046214" y="3617022"/>
              <a:ext cx="39874" cy="54163"/>
            </a:xfrm>
            <a:custGeom>
              <a:avLst/>
              <a:gdLst/>
              <a:ahLst/>
              <a:cxnLst/>
              <a:rect l="l" t="t" r="r" b="b"/>
              <a:pathLst>
                <a:path w="1532" h="2081" extrusionOk="0">
                  <a:moveTo>
                    <a:pt x="1204" y="1"/>
                  </a:moveTo>
                  <a:lnTo>
                    <a:pt x="194" y="1014"/>
                  </a:lnTo>
                  <a:cubicBezTo>
                    <a:pt x="71" y="1137"/>
                    <a:pt x="1" y="1303"/>
                    <a:pt x="4" y="1478"/>
                  </a:cubicBezTo>
                  <a:lnTo>
                    <a:pt x="4" y="2080"/>
                  </a:lnTo>
                  <a:lnTo>
                    <a:pt x="1531" y="2080"/>
                  </a:lnTo>
                  <a:lnTo>
                    <a:pt x="1531" y="680"/>
                  </a:lnTo>
                  <a:cubicBezTo>
                    <a:pt x="1531" y="416"/>
                    <a:pt x="1412" y="166"/>
                    <a:pt x="1204" y="1"/>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8" name="Google Shape;20598;p142"/>
            <p:cNvSpPr/>
            <p:nvPr/>
          </p:nvSpPr>
          <p:spPr>
            <a:xfrm>
              <a:off x="1927086" y="3643024"/>
              <a:ext cx="10749" cy="33367"/>
            </a:xfrm>
            <a:custGeom>
              <a:avLst/>
              <a:gdLst/>
              <a:ahLst/>
              <a:cxnLst/>
              <a:rect l="l" t="t" r="r" b="b"/>
              <a:pathLst>
                <a:path w="413" h="1282" extrusionOk="0">
                  <a:moveTo>
                    <a:pt x="204" y="1"/>
                  </a:moveTo>
                  <a:cubicBezTo>
                    <a:pt x="92" y="1"/>
                    <a:pt x="0" y="92"/>
                    <a:pt x="0" y="205"/>
                  </a:cubicBezTo>
                  <a:lnTo>
                    <a:pt x="0" y="1078"/>
                  </a:lnTo>
                  <a:cubicBezTo>
                    <a:pt x="0" y="1190"/>
                    <a:pt x="92" y="1282"/>
                    <a:pt x="204" y="1282"/>
                  </a:cubicBezTo>
                  <a:cubicBezTo>
                    <a:pt x="317" y="1282"/>
                    <a:pt x="409" y="1190"/>
                    <a:pt x="412" y="1078"/>
                  </a:cubicBezTo>
                  <a:lnTo>
                    <a:pt x="412" y="205"/>
                  </a:lnTo>
                  <a:cubicBezTo>
                    <a:pt x="412" y="92"/>
                    <a:pt x="317" y="1"/>
                    <a:pt x="2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9" name="Google Shape;20599;p142"/>
            <p:cNvSpPr/>
            <p:nvPr/>
          </p:nvSpPr>
          <p:spPr>
            <a:xfrm>
              <a:off x="2040904" y="3643024"/>
              <a:ext cx="10749" cy="33367"/>
            </a:xfrm>
            <a:custGeom>
              <a:avLst/>
              <a:gdLst/>
              <a:ahLst/>
              <a:cxnLst/>
              <a:rect l="l" t="t" r="r" b="b"/>
              <a:pathLst>
                <a:path w="413" h="1282" extrusionOk="0">
                  <a:moveTo>
                    <a:pt x="208" y="1"/>
                  </a:moveTo>
                  <a:cubicBezTo>
                    <a:pt x="92" y="1"/>
                    <a:pt x="1" y="92"/>
                    <a:pt x="1" y="205"/>
                  </a:cubicBezTo>
                  <a:lnTo>
                    <a:pt x="1" y="1078"/>
                  </a:lnTo>
                  <a:cubicBezTo>
                    <a:pt x="1" y="1190"/>
                    <a:pt x="92" y="1282"/>
                    <a:pt x="208" y="1282"/>
                  </a:cubicBezTo>
                  <a:cubicBezTo>
                    <a:pt x="321" y="1282"/>
                    <a:pt x="412" y="1190"/>
                    <a:pt x="412" y="1078"/>
                  </a:cubicBezTo>
                  <a:lnTo>
                    <a:pt x="412" y="205"/>
                  </a:lnTo>
                  <a:cubicBezTo>
                    <a:pt x="412" y="92"/>
                    <a:pt x="321" y="1"/>
                    <a:pt x="2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0" name="Google Shape;20600;p142"/>
            <p:cNvSpPr/>
            <p:nvPr/>
          </p:nvSpPr>
          <p:spPr>
            <a:xfrm>
              <a:off x="1845672" y="3523532"/>
              <a:ext cx="49114" cy="16423"/>
            </a:xfrm>
            <a:custGeom>
              <a:avLst/>
              <a:gdLst/>
              <a:ahLst/>
              <a:cxnLst/>
              <a:rect l="l" t="t" r="r" b="b"/>
              <a:pathLst>
                <a:path w="1887" h="631" extrusionOk="0">
                  <a:moveTo>
                    <a:pt x="271" y="0"/>
                  </a:moveTo>
                  <a:cubicBezTo>
                    <a:pt x="0" y="0"/>
                    <a:pt x="0" y="408"/>
                    <a:pt x="271" y="408"/>
                  </a:cubicBezTo>
                  <a:cubicBezTo>
                    <a:pt x="504" y="408"/>
                    <a:pt x="1172" y="444"/>
                    <a:pt x="1492" y="606"/>
                  </a:cubicBezTo>
                  <a:cubicBezTo>
                    <a:pt x="1527" y="623"/>
                    <a:pt x="1560" y="631"/>
                    <a:pt x="1591" y="631"/>
                  </a:cubicBezTo>
                  <a:cubicBezTo>
                    <a:pt x="1782" y="631"/>
                    <a:pt x="1887" y="345"/>
                    <a:pt x="1675" y="240"/>
                  </a:cubicBezTo>
                  <a:cubicBezTo>
                    <a:pt x="1200" y="4"/>
                    <a:pt x="310" y="0"/>
                    <a:pt x="2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1" name="Google Shape;20601;p142"/>
            <p:cNvSpPr/>
            <p:nvPr/>
          </p:nvSpPr>
          <p:spPr>
            <a:xfrm>
              <a:off x="1830289" y="3631676"/>
              <a:ext cx="10723" cy="44819"/>
            </a:xfrm>
            <a:custGeom>
              <a:avLst/>
              <a:gdLst/>
              <a:ahLst/>
              <a:cxnLst/>
              <a:rect l="l" t="t" r="r" b="b"/>
              <a:pathLst>
                <a:path w="412" h="1722" extrusionOk="0">
                  <a:moveTo>
                    <a:pt x="208" y="1"/>
                  </a:moveTo>
                  <a:cubicBezTo>
                    <a:pt x="92" y="1"/>
                    <a:pt x="0" y="92"/>
                    <a:pt x="0" y="205"/>
                  </a:cubicBezTo>
                  <a:lnTo>
                    <a:pt x="0" y="1517"/>
                  </a:lnTo>
                  <a:cubicBezTo>
                    <a:pt x="0" y="1630"/>
                    <a:pt x="92" y="1721"/>
                    <a:pt x="208" y="1721"/>
                  </a:cubicBezTo>
                  <a:cubicBezTo>
                    <a:pt x="321" y="1721"/>
                    <a:pt x="412" y="1630"/>
                    <a:pt x="412" y="1517"/>
                  </a:cubicBezTo>
                  <a:lnTo>
                    <a:pt x="412" y="205"/>
                  </a:lnTo>
                  <a:cubicBezTo>
                    <a:pt x="412" y="92"/>
                    <a:pt x="321" y="1"/>
                    <a:pt x="2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2" name="Google Shape;20602;p142"/>
            <p:cNvSpPr/>
            <p:nvPr/>
          </p:nvSpPr>
          <p:spPr>
            <a:xfrm>
              <a:off x="1807567" y="3398339"/>
              <a:ext cx="363604" cy="278156"/>
            </a:xfrm>
            <a:custGeom>
              <a:avLst/>
              <a:gdLst/>
              <a:ahLst/>
              <a:cxnLst/>
              <a:rect l="l" t="t" r="r" b="b"/>
              <a:pathLst>
                <a:path w="13970" h="10687" extrusionOk="0">
                  <a:moveTo>
                    <a:pt x="11795" y="3252"/>
                  </a:moveTo>
                  <a:cubicBezTo>
                    <a:pt x="12164" y="3252"/>
                    <a:pt x="12463" y="3501"/>
                    <a:pt x="12463" y="3811"/>
                  </a:cubicBezTo>
                  <a:lnTo>
                    <a:pt x="12463" y="3850"/>
                  </a:lnTo>
                  <a:cubicBezTo>
                    <a:pt x="12250" y="3762"/>
                    <a:pt x="12023" y="3718"/>
                    <a:pt x="11796" y="3718"/>
                  </a:cubicBezTo>
                  <a:cubicBezTo>
                    <a:pt x="11570" y="3718"/>
                    <a:pt x="11343" y="3762"/>
                    <a:pt x="11130" y="3850"/>
                  </a:cubicBezTo>
                  <a:cubicBezTo>
                    <a:pt x="11126" y="3839"/>
                    <a:pt x="11126" y="3825"/>
                    <a:pt x="11126" y="3811"/>
                  </a:cubicBezTo>
                  <a:cubicBezTo>
                    <a:pt x="11126" y="3505"/>
                    <a:pt x="11425" y="3252"/>
                    <a:pt x="11795" y="3252"/>
                  </a:cubicBezTo>
                  <a:close/>
                  <a:moveTo>
                    <a:pt x="3720" y="4124"/>
                  </a:moveTo>
                  <a:lnTo>
                    <a:pt x="3720" y="4976"/>
                  </a:lnTo>
                  <a:cubicBezTo>
                    <a:pt x="3716" y="5113"/>
                    <a:pt x="3685" y="5247"/>
                    <a:pt x="3625" y="5370"/>
                  </a:cubicBezTo>
                  <a:lnTo>
                    <a:pt x="3523" y="5577"/>
                  </a:lnTo>
                  <a:cubicBezTo>
                    <a:pt x="3505" y="5606"/>
                    <a:pt x="3498" y="5637"/>
                    <a:pt x="3498" y="5669"/>
                  </a:cubicBezTo>
                  <a:lnTo>
                    <a:pt x="3498" y="6105"/>
                  </a:lnTo>
                  <a:cubicBezTo>
                    <a:pt x="3498" y="6721"/>
                    <a:pt x="2998" y="7214"/>
                    <a:pt x="2387" y="7214"/>
                  </a:cubicBezTo>
                  <a:cubicBezTo>
                    <a:pt x="2376" y="7214"/>
                    <a:pt x="2365" y="7214"/>
                    <a:pt x="2355" y="7213"/>
                  </a:cubicBezTo>
                  <a:cubicBezTo>
                    <a:pt x="1767" y="7196"/>
                    <a:pt x="1285" y="6675"/>
                    <a:pt x="1285" y="6052"/>
                  </a:cubicBezTo>
                  <a:lnTo>
                    <a:pt x="1285" y="5669"/>
                  </a:lnTo>
                  <a:cubicBezTo>
                    <a:pt x="1285" y="5637"/>
                    <a:pt x="1278" y="5606"/>
                    <a:pt x="1264" y="5577"/>
                  </a:cubicBezTo>
                  <a:lnTo>
                    <a:pt x="1137" y="5328"/>
                  </a:lnTo>
                  <a:cubicBezTo>
                    <a:pt x="1091" y="5233"/>
                    <a:pt x="1067" y="5131"/>
                    <a:pt x="1067" y="5028"/>
                  </a:cubicBezTo>
                  <a:lnTo>
                    <a:pt x="1067" y="5014"/>
                  </a:lnTo>
                  <a:cubicBezTo>
                    <a:pt x="1067" y="4525"/>
                    <a:pt x="1464" y="4128"/>
                    <a:pt x="1957" y="4124"/>
                  </a:cubicBezTo>
                  <a:close/>
                  <a:moveTo>
                    <a:pt x="11790" y="4128"/>
                  </a:moveTo>
                  <a:cubicBezTo>
                    <a:pt x="11791" y="4128"/>
                    <a:pt x="11793" y="4128"/>
                    <a:pt x="11795" y="4128"/>
                  </a:cubicBezTo>
                  <a:cubicBezTo>
                    <a:pt x="12527" y="4128"/>
                    <a:pt x="13121" y="4719"/>
                    <a:pt x="13121" y="5451"/>
                  </a:cubicBezTo>
                  <a:cubicBezTo>
                    <a:pt x="13121" y="5591"/>
                    <a:pt x="13097" y="5732"/>
                    <a:pt x="13054" y="5866"/>
                  </a:cubicBezTo>
                  <a:cubicBezTo>
                    <a:pt x="12474" y="5275"/>
                    <a:pt x="11450" y="5046"/>
                    <a:pt x="11401" y="5036"/>
                  </a:cubicBezTo>
                  <a:cubicBezTo>
                    <a:pt x="11386" y="5032"/>
                    <a:pt x="11370" y="5031"/>
                    <a:pt x="11356" y="5031"/>
                  </a:cubicBezTo>
                  <a:cubicBezTo>
                    <a:pt x="11247" y="5031"/>
                    <a:pt x="11154" y="5118"/>
                    <a:pt x="11154" y="5233"/>
                  </a:cubicBezTo>
                  <a:cubicBezTo>
                    <a:pt x="11154" y="5233"/>
                    <a:pt x="11144" y="5377"/>
                    <a:pt x="10992" y="5525"/>
                  </a:cubicBezTo>
                  <a:cubicBezTo>
                    <a:pt x="10846" y="5674"/>
                    <a:pt x="10983" y="5879"/>
                    <a:pt x="11143" y="5879"/>
                  </a:cubicBezTo>
                  <a:cubicBezTo>
                    <a:pt x="11190" y="5879"/>
                    <a:pt x="11240" y="5860"/>
                    <a:pt x="11285" y="5817"/>
                  </a:cubicBezTo>
                  <a:cubicBezTo>
                    <a:pt x="11380" y="5722"/>
                    <a:pt x="11453" y="5609"/>
                    <a:pt x="11506" y="5486"/>
                  </a:cubicBezTo>
                  <a:cubicBezTo>
                    <a:pt x="11851" y="5588"/>
                    <a:pt x="12565" y="5845"/>
                    <a:pt x="12885" y="6299"/>
                  </a:cubicBezTo>
                  <a:cubicBezTo>
                    <a:pt x="12792" y="6829"/>
                    <a:pt x="12329" y="7214"/>
                    <a:pt x="11795" y="7214"/>
                  </a:cubicBezTo>
                  <a:cubicBezTo>
                    <a:pt x="11783" y="7214"/>
                    <a:pt x="11771" y="7214"/>
                    <a:pt x="11760" y="7213"/>
                  </a:cubicBezTo>
                  <a:cubicBezTo>
                    <a:pt x="11207" y="7196"/>
                    <a:pt x="10753" y="6777"/>
                    <a:pt x="10693" y="6228"/>
                  </a:cubicBezTo>
                  <a:cubicBezTo>
                    <a:pt x="10690" y="6200"/>
                    <a:pt x="10679" y="6168"/>
                    <a:pt x="10665" y="6144"/>
                  </a:cubicBezTo>
                  <a:cubicBezTo>
                    <a:pt x="10121" y="5262"/>
                    <a:pt x="10755" y="4128"/>
                    <a:pt x="11790" y="4128"/>
                  </a:cubicBezTo>
                  <a:close/>
                  <a:moveTo>
                    <a:pt x="6985" y="409"/>
                  </a:moveTo>
                  <a:cubicBezTo>
                    <a:pt x="7706" y="409"/>
                    <a:pt x="8336" y="652"/>
                    <a:pt x="8804" y="1112"/>
                  </a:cubicBezTo>
                  <a:cubicBezTo>
                    <a:pt x="9279" y="1584"/>
                    <a:pt x="9564" y="2256"/>
                    <a:pt x="9624" y="3062"/>
                  </a:cubicBezTo>
                  <a:cubicBezTo>
                    <a:pt x="9786" y="5243"/>
                    <a:pt x="9969" y="6461"/>
                    <a:pt x="10039" y="6883"/>
                  </a:cubicBezTo>
                  <a:cubicBezTo>
                    <a:pt x="10039" y="6886"/>
                    <a:pt x="10039" y="6890"/>
                    <a:pt x="10035" y="6893"/>
                  </a:cubicBezTo>
                  <a:cubicBezTo>
                    <a:pt x="9838" y="7020"/>
                    <a:pt x="9420" y="7256"/>
                    <a:pt x="8758" y="7432"/>
                  </a:cubicBezTo>
                  <a:lnTo>
                    <a:pt x="8420" y="7280"/>
                  </a:lnTo>
                  <a:cubicBezTo>
                    <a:pt x="8336" y="7245"/>
                    <a:pt x="8283" y="7161"/>
                    <a:pt x="8283" y="7069"/>
                  </a:cubicBezTo>
                  <a:lnTo>
                    <a:pt x="8283" y="6366"/>
                  </a:lnTo>
                  <a:cubicBezTo>
                    <a:pt x="8962" y="5926"/>
                    <a:pt x="9374" y="5169"/>
                    <a:pt x="9377" y="4356"/>
                  </a:cubicBezTo>
                  <a:lnTo>
                    <a:pt x="9377" y="3973"/>
                  </a:lnTo>
                  <a:cubicBezTo>
                    <a:pt x="9377" y="3727"/>
                    <a:pt x="9272" y="3491"/>
                    <a:pt x="9085" y="3329"/>
                  </a:cubicBezTo>
                  <a:cubicBezTo>
                    <a:pt x="8674" y="2970"/>
                    <a:pt x="7745" y="2347"/>
                    <a:pt x="6130" y="2186"/>
                  </a:cubicBezTo>
                  <a:cubicBezTo>
                    <a:pt x="6121" y="2185"/>
                    <a:pt x="6112" y="2184"/>
                    <a:pt x="6104" y="2184"/>
                  </a:cubicBezTo>
                  <a:cubicBezTo>
                    <a:pt x="5857" y="2184"/>
                    <a:pt x="5826" y="2567"/>
                    <a:pt x="6091" y="2594"/>
                  </a:cubicBezTo>
                  <a:cubicBezTo>
                    <a:pt x="7590" y="2742"/>
                    <a:pt x="8442" y="3311"/>
                    <a:pt x="8818" y="3635"/>
                  </a:cubicBezTo>
                  <a:cubicBezTo>
                    <a:pt x="8913" y="3723"/>
                    <a:pt x="8969" y="3846"/>
                    <a:pt x="8966" y="3973"/>
                  </a:cubicBezTo>
                  <a:lnTo>
                    <a:pt x="8966" y="4356"/>
                  </a:lnTo>
                  <a:cubicBezTo>
                    <a:pt x="8966" y="5451"/>
                    <a:pt x="8079" y="6337"/>
                    <a:pt x="6985" y="6337"/>
                  </a:cubicBezTo>
                  <a:cubicBezTo>
                    <a:pt x="5891" y="6337"/>
                    <a:pt x="5004" y="5451"/>
                    <a:pt x="5004" y="4356"/>
                  </a:cubicBezTo>
                  <a:lnTo>
                    <a:pt x="5004" y="4184"/>
                  </a:lnTo>
                  <a:cubicBezTo>
                    <a:pt x="5004" y="4107"/>
                    <a:pt x="5050" y="4033"/>
                    <a:pt x="5120" y="3994"/>
                  </a:cubicBezTo>
                  <a:cubicBezTo>
                    <a:pt x="5377" y="3846"/>
                    <a:pt x="5711" y="3572"/>
                    <a:pt x="5866" y="3111"/>
                  </a:cubicBezTo>
                  <a:cubicBezTo>
                    <a:pt x="5920" y="2950"/>
                    <a:pt x="5792" y="2839"/>
                    <a:pt x="5666" y="2839"/>
                  </a:cubicBezTo>
                  <a:cubicBezTo>
                    <a:pt x="5588" y="2839"/>
                    <a:pt x="5511" y="2881"/>
                    <a:pt x="5479" y="2981"/>
                  </a:cubicBezTo>
                  <a:cubicBezTo>
                    <a:pt x="5366" y="3322"/>
                    <a:pt x="5110" y="3526"/>
                    <a:pt x="4916" y="3639"/>
                  </a:cubicBezTo>
                  <a:cubicBezTo>
                    <a:pt x="4719" y="3751"/>
                    <a:pt x="4596" y="3959"/>
                    <a:pt x="4596" y="4188"/>
                  </a:cubicBezTo>
                  <a:lnTo>
                    <a:pt x="4596" y="4356"/>
                  </a:lnTo>
                  <a:cubicBezTo>
                    <a:pt x="4596" y="5169"/>
                    <a:pt x="5008" y="5926"/>
                    <a:pt x="5687" y="6366"/>
                  </a:cubicBezTo>
                  <a:lnTo>
                    <a:pt x="5687" y="7069"/>
                  </a:lnTo>
                  <a:cubicBezTo>
                    <a:pt x="5687" y="7161"/>
                    <a:pt x="5634" y="7245"/>
                    <a:pt x="5549" y="7280"/>
                  </a:cubicBezTo>
                  <a:lnTo>
                    <a:pt x="5212" y="7432"/>
                  </a:lnTo>
                  <a:cubicBezTo>
                    <a:pt x="4554" y="7256"/>
                    <a:pt x="4131" y="7020"/>
                    <a:pt x="3938" y="6893"/>
                  </a:cubicBezTo>
                  <a:cubicBezTo>
                    <a:pt x="3931" y="6893"/>
                    <a:pt x="3931" y="6886"/>
                    <a:pt x="3931" y="6883"/>
                  </a:cubicBezTo>
                  <a:cubicBezTo>
                    <a:pt x="4001" y="6461"/>
                    <a:pt x="4188" y="5243"/>
                    <a:pt x="4346" y="3062"/>
                  </a:cubicBezTo>
                  <a:cubicBezTo>
                    <a:pt x="4406" y="2256"/>
                    <a:pt x="4691" y="1584"/>
                    <a:pt x="5166" y="1112"/>
                  </a:cubicBezTo>
                  <a:cubicBezTo>
                    <a:pt x="5634" y="652"/>
                    <a:pt x="6264" y="409"/>
                    <a:pt x="6985" y="409"/>
                  </a:cubicBezTo>
                  <a:close/>
                  <a:moveTo>
                    <a:pt x="3565" y="7069"/>
                  </a:moveTo>
                  <a:cubicBezTo>
                    <a:pt x="3597" y="7136"/>
                    <a:pt x="3649" y="7196"/>
                    <a:pt x="3713" y="7238"/>
                  </a:cubicBezTo>
                  <a:cubicBezTo>
                    <a:pt x="4005" y="7421"/>
                    <a:pt x="4314" y="7569"/>
                    <a:pt x="4642" y="7681"/>
                  </a:cubicBezTo>
                  <a:lnTo>
                    <a:pt x="4072" y="7935"/>
                  </a:lnTo>
                  <a:lnTo>
                    <a:pt x="3424" y="7752"/>
                  </a:lnTo>
                  <a:cubicBezTo>
                    <a:pt x="3252" y="7703"/>
                    <a:pt x="3252" y="7685"/>
                    <a:pt x="3252" y="7639"/>
                  </a:cubicBezTo>
                  <a:lnTo>
                    <a:pt x="3252" y="7358"/>
                  </a:lnTo>
                  <a:cubicBezTo>
                    <a:pt x="3371" y="7277"/>
                    <a:pt x="3473" y="7178"/>
                    <a:pt x="3565" y="7069"/>
                  </a:cubicBezTo>
                  <a:close/>
                  <a:moveTo>
                    <a:pt x="10437" y="6784"/>
                  </a:moveTo>
                  <a:lnTo>
                    <a:pt x="10437" y="6784"/>
                  </a:lnTo>
                  <a:cubicBezTo>
                    <a:pt x="10553" y="7013"/>
                    <a:pt x="10722" y="7210"/>
                    <a:pt x="10933" y="7358"/>
                  </a:cubicBezTo>
                  <a:lnTo>
                    <a:pt x="10933" y="7773"/>
                  </a:lnTo>
                  <a:cubicBezTo>
                    <a:pt x="10933" y="7780"/>
                    <a:pt x="10929" y="7783"/>
                    <a:pt x="10926" y="7787"/>
                  </a:cubicBezTo>
                  <a:lnTo>
                    <a:pt x="10285" y="8107"/>
                  </a:lnTo>
                  <a:lnTo>
                    <a:pt x="10264" y="8097"/>
                  </a:lnTo>
                  <a:lnTo>
                    <a:pt x="9328" y="7681"/>
                  </a:lnTo>
                  <a:cubicBezTo>
                    <a:pt x="9652" y="7569"/>
                    <a:pt x="9965" y="7421"/>
                    <a:pt x="10257" y="7238"/>
                  </a:cubicBezTo>
                  <a:cubicBezTo>
                    <a:pt x="10398" y="7147"/>
                    <a:pt x="10468" y="6978"/>
                    <a:pt x="10440" y="6812"/>
                  </a:cubicBezTo>
                  <a:lnTo>
                    <a:pt x="10437" y="6784"/>
                  </a:lnTo>
                  <a:close/>
                  <a:moveTo>
                    <a:pt x="1943" y="7548"/>
                  </a:moveTo>
                  <a:cubicBezTo>
                    <a:pt x="2073" y="7593"/>
                    <a:pt x="2207" y="7618"/>
                    <a:pt x="2348" y="7625"/>
                  </a:cubicBezTo>
                  <a:lnTo>
                    <a:pt x="2348" y="7622"/>
                  </a:lnTo>
                  <a:lnTo>
                    <a:pt x="2393" y="7622"/>
                  </a:lnTo>
                  <a:cubicBezTo>
                    <a:pt x="2545" y="7622"/>
                    <a:pt x="2699" y="7600"/>
                    <a:pt x="2844" y="7555"/>
                  </a:cubicBezTo>
                  <a:lnTo>
                    <a:pt x="2844" y="7636"/>
                  </a:lnTo>
                  <a:cubicBezTo>
                    <a:pt x="2844" y="7678"/>
                    <a:pt x="2847" y="7717"/>
                    <a:pt x="2858" y="7759"/>
                  </a:cubicBezTo>
                  <a:lnTo>
                    <a:pt x="2393" y="8220"/>
                  </a:lnTo>
                  <a:lnTo>
                    <a:pt x="1925" y="7755"/>
                  </a:lnTo>
                  <a:cubicBezTo>
                    <a:pt x="1936" y="7717"/>
                    <a:pt x="1943" y="7674"/>
                    <a:pt x="1943" y="7636"/>
                  </a:cubicBezTo>
                  <a:lnTo>
                    <a:pt x="1943" y="7548"/>
                  </a:lnTo>
                  <a:close/>
                  <a:moveTo>
                    <a:pt x="12245" y="7555"/>
                  </a:moveTo>
                  <a:lnTo>
                    <a:pt x="12245" y="7773"/>
                  </a:lnTo>
                  <a:cubicBezTo>
                    <a:pt x="12245" y="7843"/>
                    <a:pt x="12263" y="7910"/>
                    <a:pt x="12294" y="7973"/>
                  </a:cubicBezTo>
                  <a:lnTo>
                    <a:pt x="12104" y="8153"/>
                  </a:lnTo>
                  <a:cubicBezTo>
                    <a:pt x="12016" y="8236"/>
                    <a:pt x="11905" y="8277"/>
                    <a:pt x="11793" y="8277"/>
                  </a:cubicBezTo>
                  <a:cubicBezTo>
                    <a:pt x="11682" y="8277"/>
                    <a:pt x="11571" y="8236"/>
                    <a:pt x="11485" y="8153"/>
                  </a:cubicBezTo>
                  <a:lnTo>
                    <a:pt x="11482" y="8153"/>
                  </a:lnTo>
                  <a:lnTo>
                    <a:pt x="11292" y="7973"/>
                  </a:lnTo>
                  <a:cubicBezTo>
                    <a:pt x="11323" y="7910"/>
                    <a:pt x="11341" y="7843"/>
                    <a:pt x="11341" y="7773"/>
                  </a:cubicBezTo>
                  <a:lnTo>
                    <a:pt x="11341" y="7555"/>
                  </a:lnTo>
                  <a:cubicBezTo>
                    <a:pt x="11489" y="7600"/>
                    <a:pt x="11641" y="7623"/>
                    <a:pt x="11793" y="7623"/>
                  </a:cubicBezTo>
                  <a:cubicBezTo>
                    <a:pt x="11945" y="7623"/>
                    <a:pt x="12097" y="7600"/>
                    <a:pt x="12245" y="7555"/>
                  </a:cubicBezTo>
                  <a:close/>
                  <a:moveTo>
                    <a:pt x="7872" y="6580"/>
                  </a:moveTo>
                  <a:lnTo>
                    <a:pt x="7872" y="7073"/>
                  </a:lnTo>
                  <a:cubicBezTo>
                    <a:pt x="7872" y="7326"/>
                    <a:pt x="8023" y="7555"/>
                    <a:pt x="8255" y="7657"/>
                  </a:cubicBezTo>
                  <a:lnTo>
                    <a:pt x="8554" y="7790"/>
                  </a:lnTo>
                  <a:cubicBezTo>
                    <a:pt x="8253" y="8375"/>
                    <a:pt x="7652" y="8744"/>
                    <a:pt x="6994" y="8744"/>
                  </a:cubicBezTo>
                  <a:cubicBezTo>
                    <a:pt x="6991" y="8744"/>
                    <a:pt x="6988" y="8744"/>
                    <a:pt x="6985" y="8744"/>
                  </a:cubicBezTo>
                  <a:cubicBezTo>
                    <a:pt x="6982" y="8744"/>
                    <a:pt x="6979" y="8744"/>
                    <a:pt x="6976" y="8744"/>
                  </a:cubicBezTo>
                  <a:cubicBezTo>
                    <a:pt x="6318" y="8744"/>
                    <a:pt x="5717" y="8372"/>
                    <a:pt x="5416" y="7787"/>
                  </a:cubicBezTo>
                  <a:lnTo>
                    <a:pt x="5715" y="7657"/>
                  </a:lnTo>
                  <a:cubicBezTo>
                    <a:pt x="5947" y="7551"/>
                    <a:pt x="6095" y="7323"/>
                    <a:pt x="6095" y="7069"/>
                  </a:cubicBezTo>
                  <a:lnTo>
                    <a:pt x="6095" y="6580"/>
                  </a:lnTo>
                  <a:cubicBezTo>
                    <a:pt x="6380" y="6694"/>
                    <a:pt x="6681" y="6752"/>
                    <a:pt x="6983" y="6752"/>
                  </a:cubicBezTo>
                  <a:cubicBezTo>
                    <a:pt x="7285" y="6752"/>
                    <a:pt x="7587" y="6694"/>
                    <a:pt x="7872" y="6580"/>
                  </a:cubicBezTo>
                  <a:close/>
                  <a:moveTo>
                    <a:pt x="6981" y="1"/>
                  </a:moveTo>
                  <a:cubicBezTo>
                    <a:pt x="6151" y="1"/>
                    <a:pt x="5423" y="282"/>
                    <a:pt x="4877" y="820"/>
                  </a:cubicBezTo>
                  <a:cubicBezTo>
                    <a:pt x="4332" y="1355"/>
                    <a:pt x="4005" y="2126"/>
                    <a:pt x="3938" y="3030"/>
                  </a:cubicBezTo>
                  <a:cubicBezTo>
                    <a:pt x="3920" y="3273"/>
                    <a:pt x="3899" y="3498"/>
                    <a:pt x="3882" y="3716"/>
                  </a:cubicBezTo>
                  <a:lnTo>
                    <a:pt x="1957" y="3716"/>
                  </a:lnTo>
                  <a:cubicBezTo>
                    <a:pt x="1239" y="3716"/>
                    <a:pt x="659" y="4297"/>
                    <a:pt x="659" y="5014"/>
                  </a:cubicBezTo>
                  <a:lnTo>
                    <a:pt x="659" y="5025"/>
                  </a:lnTo>
                  <a:cubicBezTo>
                    <a:pt x="659" y="5194"/>
                    <a:pt x="697" y="5359"/>
                    <a:pt x="771" y="5511"/>
                  </a:cubicBezTo>
                  <a:lnTo>
                    <a:pt x="877" y="5718"/>
                  </a:lnTo>
                  <a:lnTo>
                    <a:pt x="877" y="6052"/>
                  </a:lnTo>
                  <a:cubicBezTo>
                    <a:pt x="877" y="6563"/>
                    <a:pt x="1120" y="7041"/>
                    <a:pt x="1531" y="7344"/>
                  </a:cubicBezTo>
                  <a:lnTo>
                    <a:pt x="1531" y="7639"/>
                  </a:lnTo>
                  <a:cubicBezTo>
                    <a:pt x="1531" y="7674"/>
                    <a:pt x="1507" y="7710"/>
                    <a:pt x="1471" y="7720"/>
                  </a:cubicBezTo>
                  <a:lnTo>
                    <a:pt x="627" y="7963"/>
                  </a:lnTo>
                  <a:cubicBezTo>
                    <a:pt x="258" y="8068"/>
                    <a:pt x="4" y="8406"/>
                    <a:pt x="1" y="8790"/>
                  </a:cubicBezTo>
                  <a:lnTo>
                    <a:pt x="1" y="10479"/>
                  </a:lnTo>
                  <a:cubicBezTo>
                    <a:pt x="1" y="10591"/>
                    <a:pt x="92" y="10683"/>
                    <a:pt x="205" y="10683"/>
                  </a:cubicBezTo>
                  <a:cubicBezTo>
                    <a:pt x="317" y="10683"/>
                    <a:pt x="412" y="10591"/>
                    <a:pt x="409" y="10479"/>
                  </a:cubicBezTo>
                  <a:lnTo>
                    <a:pt x="409" y="8790"/>
                  </a:lnTo>
                  <a:cubicBezTo>
                    <a:pt x="412" y="8586"/>
                    <a:pt x="546" y="8410"/>
                    <a:pt x="736" y="8353"/>
                  </a:cubicBezTo>
                  <a:lnTo>
                    <a:pt x="1584" y="8114"/>
                  </a:lnTo>
                  <a:cubicBezTo>
                    <a:pt x="1612" y="8104"/>
                    <a:pt x="1644" y="8093"/>
                    <a:pt x="1672" y="8079"/>
                  </a:cubicBezTo>
                  <a:lnTo>
                    <a:pt x="2189" y="8596"/>
                  </a:lnTo>
                  <a:lnTo>
                    <a:pt x="2189" y="10479"/>
                  </a:lnTo>
                  <a:cubicBezTo>
                    <a:pt x="2189" y="10591"/>
                    <a:pt x="2281" y="10683"/>
                    <a:pt x="2393" y="10683"/>
                  </a:cubicBezTo>
                  <a:cubicBezTo>
                    <a:pt x="2506" y="10683"/>
                    <a:pt x="2597" y="10591"/>
                    <a:pt x="2597" y="10479"/>
                  </a:cubicBezTo>
                  <a:lnTo>
                    <a:pt x="2597" y="8596"/>
                  </a:lnTo>
                  <a:lnTo>
                    <a:pt x="3118" y="8075"/>
                  </a:lnTo>
                  <a:cubicBezTo>
                    <a:pt x="3181" y="8104"/>
                    <a:pt x="3245" y="8128"/>
                    <a:pt x="3312" y="8146"/>
                  </a:cubicBezTo>
                  <a:lnTo>
                    <a:pt x="3519" y="8202"/>
                  </a:lnTo>
                  <a:cubicBezTo>
                    <a:pt x="3234" y="8406"/>
                    <a:pt x="3062" y="8733"/>
                    <a:pt x="3062" y="9082"/>
                  </a:cubicBezTo>
                  <a:lnTo>
                    <a:pt x="3062" y="10482"/>
                  </a:lnTo>
                  <a:cubicBezTo>
                    <a:pt x="3062" y="10595"/>
                    <a:pt x="3153" y="10686"/>
                    <a:pt x="3269" y="10686"/>
                  </a:cubicBezTo>
                  <a:cubicBezTo>
                    <a:pt x="3382" y="10686"/>
                    <a:pt x="3473" y="10595"/>
                    <a:pt x="3473" y="10482"/>
                  </a:cubicBezTo>
                  <a:lnTo>
                    <a:pt x="3473" y="9082"/>
                  </a:lnTo>
                  <a:cubicBezTo>
                    <a:pt x="3473" y="8818"/>
                    <a:pt x="3628" y="8579"/>
                    <a:pt x="3871" y="8470"/>
                  </a:cubicBezTo>
                  <a:lnTo>
                    <a:pt x="5043" y="7952"/>
                  </a:lnTo>
                  <a:cubicBezTo>
                    <a:pt x="5409" y="8691"/>
                    <a:pt x="6162" y="9156"/>
                    <a:pt x="6985" y="9156"/>
                  </a:cubicBezTo>
                  <a:cubicBezTo>
                    <a:pt x="7808" y="9156"/>
                    <a:pt x="8561" y="8691"/>
                    <a:pt x="8927" y="7952"/>
                  </a:cubicBezTo>
                  <a:lnTo>
                    <a:pt x="10095" y="8473"/>
                  </a:lnTo>
                  <a:cubicBezTo>
                    <a:pt x="10338" y="8579"/>
                    <a:pt x="10493" y="8818"/>
                    <a:pt x="10496" y="9085"/>
                  </a:cubicBezTo>
                  <a:lnTo>
                    <a:pt x="10496" y="10482"/>
                  </a:lnTo>
                  <a:cubicBezTo>
                    <a:pt x="10496" y="10595"/>
                    <a:pt x="10588" y="10686"/>
                    <a:pt x="10700" y="10686"/>
                  </a:cubicBezTo>
                  <a:cubicBezTo>
                    <a:pt x="10813" y="10686"/>
                    <a:pt x="10905" y="10595"/>
                    <a:pt x="10905" y="10482"/>
                  </a:cubicBezTo>
                  <a:lnTo>
                    <a:pt x="10905" y="9085"/>
                  </a:lnTo>
                  <a:cubicBezTo>
                    <a:pt x="10905" y="8828"/>
                    <a:pt x="10813" y="8579"/>
                    <a:pt x="10644" y="8385"/>
                  </a:cubicBezTo>
                  <a:lnTo>
                    <a:pt x="10961" y="8227"/>
                  </a:lnTo>
                  <a:lnTo>
                    <a:pt x="11200" y="8452"/>
                  </a:lnTo>
                  <a:cubicBezTo>
                    <a:pt x="11365" y="8610"/>
                    <a:pt x="11579" y="8689"/>
                    <a:pt x="11793" y="8689"/>
                  </a:cubicBezTo>
                  <a:cubicBezTo>
                    <a:pt x="12007" y="8689"/>
                    <a:pt x="12220" y="8610"/>
                    <a:pt x="12386" y="8452"/>
                  </a:cubicBezTo>
                  <a:lnTo>
                    <a:pt x="12625" y="8227"/>
                  </a:lnTo>
                  <a:lnTo>
                    <a:pt x="13308" y="8568"/>
                  </a:lnTo>
                  <a:cubicBezTo>
                    <a:pt x="13462" y="8642"/>
                    <a:pt x="13557" y="8800"/>
                    <a:pt x="13557" y="8973"/>
                  </a:cubicBezTo>
                  <a:lnTo>
                    <a:pt x="13557" y="10482"/>
                  </a:lnTo>
                  <a:cubicBezTo>
                    <a:pt x="13557" y="10595"/>
                    <a:pt x="13649" y="10686"/>
                    <a:pt x="13762" y="10686"/>
                  </a:cubicBezTo>
                  <a:cubicBezTo>
                    <a:pt x="13874" y="10686"/>
                    <a:pt x="13966" y="10595"/>
                    <a:pt x="13966" y="10482"/>
                  </a:cubicBezTo>
                  <a:lnTo>
                    <a:pt x="13966" y="8973"/>
                  </a:lnTo>
                  <a:cubicBezTo>
                    <a:pt x="13969" y="8645"/>
                    <a:pt x="13783" y="8346"/>
                    <a:pt x="13491" y="8199"/>
                  </a:cubicBezTo>
                  <a:lnTo>
                    <a:pt x="12664" y="7787"/>
                  </a:lnTo>
                  <a:cubicBezTo>
                    <a:pt x="12657" y="7783"/>
                    <a:pt x="12653" y="7780"/>
                    <a:pt x="12653" y="7773"/>
                  </a:cubicBezTo>
                  <a:lnTo>
                    <a:pt x="12653" y="7358"/>
                  </a:lnTo>
                  <a:cubicBezTo>
                    <a:pt x="13005" y="7115"/>
                    <a:pt x="13237" y="6738"/>
                    <a:pt x="13297" y="6316"/>
                  </a:cubicBezTo>
                  <a:cubicBezTo>
                    <a:pt x="13737" y="5560"/>
                    <a:pt x="13540" y="4589"/>
                    <a:pt x="12836" y="4064"/>
                  </a:cubicBezTo>
                  <a:cubicBezTo>
                    <a:pt x="12861" y="3984"/>
                    <a:pt x="12871" y="3896"/>
                    <a:pt x="12871" y="3811"/>
                  </a:cubicBezTo>
                  <a:cubicBezTo>
                    <a:pt x="12871" y="3276"/>
                    <a:pt x="12389" y="2840"/>
                    <a:pt x="11795" y="2840"/>
                  </a:cubicBezTo>
                  <a:cubicBezTo>
                    <a:pt x="11200" y="2840"/>
                    <a:pt x="10715" y="3276"/>
                    <a:pt x="10715" y="3811"/>
                  </a:cubicBezTo>
                  <a:cubicBezTo>
                    <a:pt x="10715" y="3896"/>
                    <a:pt x="10729" y="3984"/>
                    <a:pt x="10753" y="4064"/>
                  </a:cubicBezTo>
                  <a:cubicBezTo>
                    <a:pt x="10500" y="4254"/>
                    <a:pt x="10303" y="4511"/>
                    <a:pt x="10183" y="4803"/>
                  </a:cubicBezTo>
                  <a:cubicBezTo>
                    <a:pt x="10134" y="4307"/>
                    <a:pt x="10081" y="3716"/>
                    <a:pt x="10028" y="3030"/>
                  </a:cubicBezTo>
                  <a:cubicBezTo>
                    <a:pt x="9962" y="2126"/>
                    <a:pt x="9638" y="1359"/>
                    <a:pt x="9089" y="820"/>
                  </a:cubicBezTo>
                  <a:cubicBezTo>
                    <a:pt x="8540" y="279"/>
                    <a:pt x="7815" y="1"/>
                    <a:pt x="69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3" name="Google Shape;20603;p142"/>
            <p:cNvSpPr/>
            <p:nvPr/>
          </p:nvSpPr>
          <p:spPr>
            <a:xfrm>
              <a:off x="2137622" y="3638651"/>
              <a:ext cx="10749" cy="37740"/>
            </a:xfrm>
            <a:custGeom>
              <a:avLst/>
              <a:gdLst/>
              <a:ahLst/>
              <a:cxnLst/>
              <a:rect l="l" t="t" r="r" b="b"/>
              <a:pathLst>
                <a:path w="413" h="1450" extrusionOk="0">
                  <a:moveTo>
                    <a:pt x="208" y="0"/>
                  </a:moveTo>
                  <a:cubicBezTo>
                    <a:pt x="95" y="0"/>
                    <a:pt x="0" y="92"/>
                    <a:pt x="0" y="204"/>
                  </a:cubicBezTo>
                  <a:lnTo>
                    <a:pt x="0" y="1246"/>
                  </a:lnTo>
                  <a:cubicBezTo>
                    <a:pt x="0" y="1358"/>
                    <a:pt x="95" y="1450"/>
                    <a:pt x="208" y="1450"/>
                  </a:cubicBezTo>
                  <a:cubicBezTo>
                    <a:pt x="321" y="1450"/>
                    <a:pt x="412" y="1358"/>
                    <a:pt x="412" y="1246"/>
                  </a:cubicBezTo>
                  <a:lnTo>
                    <a:pt x="412" y="208"/>
                  </a:lnTo>
                  <a:cubicBezTo>
                    <a:pt x="412" y="92"/>
                    <a:pt x="321" y="0"/>
                    <a:pt x="2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604" name="Google Shape;20604;p142"/>
          <p:cNvGrpSpPr/>
          <p:nvPr/>
        </p:nvGrpSpPr>
        <p:grpSpPr>
          <a:xfrm>
            <a:off x="2273251" y="3385065"/>
            <a:ext cx="363760" cy="304600"/>
            <a:chOff x="2273251" y="3385065"/>
            <a:chExt cx="363760" cy="304600"/>
          </a:xfrm>
        </p:grpSpPr>
        <p:sp>
          <p:nvSpPr>
            <p:cNvPr id="20605" name="Google Shape;20605;p142"/>
            <p:cNvSpPr/>
            <p:nvPr/>
          </p:nvSpPr>
          <p:spPr>
            <a:xfrm>
              <a:off x="2513641" y="3437459"/>
              <a:ext cx="70535" cy="117592"/>
            </a:xfrm>
            <a:custGeom>
              <a:avLst/>
              <a:gdLst/>
              <a:ahLst/>
              <a:cxnLst/>
              <a:rect l="l" t="t" r="r" b="b"/>
              <a:pathLst>
                <a:path w="2710" h="4518" extrusionOk="0">
                  <a:moveTo>
                    <a:pt x="904" y="0"/>
                  </a:moveTo>
                  <a:lnTo>
                    <a:pt x="904" y="538"/>
                  </a:lnTo>
                  <a:cubicBezTo>
                    <a:pt x="904" y="623"/>
                    <a:pt x="855" y="700"/>
                    <a:pt x="778" y="739"/>
                  </a:cubicBezTo>
                  <a:lnTo>
                    <a:pt x="250" y="1003"/>
                  </a:lnTo>
                  <a:cubicBezTo>
                    <a:pt x="99" y="1080"/>
                    <a:pt x="0" y="1235"/>
                    <a:pt x="0" y="1407"/>
                  </a:cubicBezTo>
                  <a:lnTo>
                    <a:pt x="0" y="4518"/>
                  </a:lnTo>
                  <a:lnTo>
                    <a:pt x="2709" y="4518"/>
                  </a:lnTo>
                  <a:lnTo>
                    <a:pt x="2709" y="1407"/>
                  </a:lnTo>
                  <a:cubicBezTo>
                    <a:pt x="2709" y="1235"/>
                    <a:pt x="2614" y="1080"/>
                    <a:pt x="2460" y="1003"/>
                  </a:cubicBezTo>
                  <a:lnTo>
                    <a:pt x="1932" y="739"/>
                  </a:lnTo>
                  <a:cubicBezTo>
                    <a:pt x="1854" y="700"/>
                    <a:pt x="1809" y="623"/>
                    <a:pt x="1809" y="538"/>
                  </a:cubicBezTo>
                  <a:lnTo>
                    <a:pt x="1809" y="0"/>
                  </a:ln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6" name="Google Shape;20606;p142"/>
            <p:cNvSpPr/>
            <p:nvPr/>
          </p:nvSpPr>
          <p:spPr>
            <a:xfrm>
              <a:off x="2525354" y="3555025"/>
              <a:ext cx="47110" cy="76495"/>
            </a:xfrm>
            <a:custGeom>
              <a:avLst/>
              <a:gdLst/>
              <a:ahLst/>
              <a:cxnLst/>
              <a:rect l="l" t="t" r="r" b="b"/>
              <a:pathLst>
                <a:path w="1810" h="2939" extrusionOk="0">
                  <a:moveTo>
                    <a:pt x="1" y="1"/>
                  </a:moveTo>
                  <a:lnTo>
                    <a:pt x="1" y="2939"/>
                  </a:lnTo>
                  <a:lnTo>
                    <a:pt x="1809" y="2939"/>
                  </a:lnTo>
                  <a:lnTo>
                    <a:pt x="1809" y="1"/>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7" name="Google Shape;20607;p142"/>
            <p:cNvSpPr/>
            <p:nvPr/>
          </p:nvSpPr>
          <p:spPr>
            <a:xfrm>
              <a:off x="2545968" y="3466844"/>
              <a:ext cx="5882" cy="88207"/>
            </a:xfrm>
            <a:custGeom>
              <a:avLst/>
              <a:gdLst/>
              <a:ahLst/>
              <a:cxnLst/>
              <a:rect l="l" t="t" r="r" b="b"/>
              <a:pathLst>
                <a:path w="226" h="3389" extrusionOk="0">
                  <a:moveTo>
                    <a:pt x="0" y="0"/>
                  </a:moveTo>
                  <a:lnTo>
                    <a:pt x="0" y="3389"/>
                  </a:lnTo>
                  <a:lnTo>
                    <a:pt x="225" y="3389"/>
                  </a:lnTo>
                  <a:lnTo>
                    <a:pt x="225" y="0"/>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8" name="Google Shape;20608;p142"/>
            <p:cNvSpPr/>
            <p:nvPr/>
          </p:nvSpPr>
          <p:spPr>
            <a:xfrm>
              <a:off x="2537170" y="3437459"/>
              <a:ext cx="23477" cy="29411"/>
            </a:xfrm>
            <a:custGeom>
              <a:avLst/>
              <a:gdLst/>
              <a:ahLst/>
              <a:cxnLst/>
              <a:rect l="l" t="t" r="r" b="b"/>
              <a:pathLst>
                <a:path w="902" h="1130" extrusionOk="0">
                  <a:moveTo>
                    <a:pt x="0" y="0"/>
                  </a:moveTo>
                  <a:lnTo>
                    <a:pt x="0" y="676"/>
                  </a:lnTo>
                  <a:cubicBezTo>
                    <a:pt x="0" y="925"/>
                    <a:pt x="201" y="1129"/>
                    <a:pt x="451" y="1129"/>
                  </a:cubicBezTo>
                  <a:cubicBezTo>
                    <a:pt x="701" y="1129"/>
                    <a:pt x="901" y="925"/>
                    <a:pt x="901" y="676"/>
                  </a:cubicBezTo>
                  <a:lnTo>
                    <a:pt x="901" y="0"/>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9" name="Google Shape;20609;p142"/>
            <p:cNvSpPr/>
            <p:nvPr/>
          </p:nvSpPr>
          <p:spPr>
            <a:xfrm>
              <a:off x="2525354" y="3390375"/>
              <a:ext cx="47110" cy="52966"/>
            </a:xfrm>
            <a:custGeom>
              <a:avLst/>
              <a:gdLst/>
              <a:ahLst/>
              <a:cxnLst/>
              <a:rect l="l" t="t" r="r" b="b"/>
              <a:pathLst>
                <a:path w="1810" h="2035" extrusionOk="0">
                  <a:moveTo>
                    <a:pt x="680" y="1"/>
                  </a:moveTo>
                  <a:cubicBezTo>
                    <a:pt x="303" y="1"/>
                    <a:pt x="1" y="303"/>
                    <a:pt x="1" y="680"/>
                  </a:cubicBezTo>
                  <a:lnTo>
                    <a:pt x="1" y="1130"/>
                  </a:lnTo>
                  <a:cubicBezTo>
                    <a:pt x="1" y="1630"/>
                    <a:pt x="405" y="2034"/>
                    <a:pt x="905" y="2034"/>
                  </a:cubicBezTo>
                  <a:cubicBezTo>
                    <a:pt x="1404" y="2034"/>
                    <a:pt x="1809" y="1630"/>
                    <a:pt x="1809" y="1130"/>
                  </a:cubicBezTo>
                  <a:lnTo>
                    <a:pt x="1809" y="680"/>
                  </a:lnTo>
                  <a:cubicBezTo>
                    <a:pt x="1809" y="303"/>
                    <a:pt x="1503" y="1"/>
                    <a:pt x="1130"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0" name="Google Shape;20610;p142"/>
            <p:cNvSpPr/>
            <p:nvPr/>
          </p:nvSpPr>
          <p:spPr>
            <a:xfrm>
              <a:off x="2525354" y="3390375"/>
              <a:ext cx="32352" cy="52888"/>
            </a:xfrm>
            <a:custGeom>
              <a:avLst/>
              <a:gdLst/>
              <a:ahLst/>
              <a:cxnLst/>
              <a:rect l="l" t="t" r="r" b="b"/>
              <a:pathLst>
                <a:path w="1243" h="2032" extrusionOk="0">
                  <a:moveTo>
                    <a:pt x="680" y="1"/>
                  </a:moveTo>
                  <a:cubicBezTo>
                    <a:pt x="303" y="1"/>
                    <a:pt x="1" y="303"/>
                    <a:pt x="1" y="680"/>
                  </a:cubicBezTo>
                  <a:lnTo>
                    <a:pt x="1" y="1130"/>
                  </a:lnTo>
                  <a:cubicBezTo>
                    <a:pt x="1" y="1648"/>
                    <a:pt x="424" y="2032"/>
                    <a:pt x="900" y="2032"/>
                  </a:cubicBezTo>
                  <a:cubicBezTo>
                    <a:pt x="1013" y="2032"/>
                    <a:pt x="1129" y="2010"/>
                    <a:pt x="1243" y="1964"/>
                  </a:cubicBezTo>
                  <a:cubicBezTo>
                    <a:pt x="901" y="1827"/>
                    <a:pt x="680" y="1496"/>
                    <a:pt x="680" y="1130"/>
                  </a:cubicBezTo>
                  <a:lnTo>
                    <a:pt x="680" y="680"/>
                  </a:lnTo>
                  <a:cubicBezTo>
                    <a:pt x="680" y="349"/>
                    <a:pt x="919" y="67"/>
                    <a:pt x="1243" y="11"/>
                  </a:cubicBezTo>
                  <a:cubicBezTo>
                    <a:pt x="1207" y="4"/>
                    <a:pt x="1169" y="1"/>
                    <a:pt x="1130" y="1"/>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1" name="Google Shape;20611;p142"/>
            <p:cNvSpPr/>
            <p:nvPr/>
          </p:nvSpPr>
          <p:spPr>
            <a:xfrm>
              <a:off x="2525354" y="3390375"/>
              <a:ext cx="47110" cy="23555"/>
            </a:xfrm>
            <a:custGeom>
              <a:avLst/>
              <a:gdLst/>
              <a:ahLst/>
              <a:cxnLst/>
              <a:rect l="l" t="t" r="r" b="b"/>
              <a:pathLst>
                <a:path w="1810" h="905" extrusionOk="0">
                  <a:moveTo>
                    <a:pt x="680" y="1"/>
                  </a:moveTo>
                  <a:cubicBezTo>
                    <a:pt x="303" y="1"/>
                    <a:pt x="1" y="303"/>
                    <a:pt x="1" y="680"/>
                  </a:cubicBezTo>
                  <a:cubicBezTo>
                    <a:pt x="1" y="680"/>
                    <a:pt x="680" y="905"/>
                    <a:pt x="1809" y="905"/>
                  </a:cubicBezTo>
                  <a:lnTo>
                    <a:pt x="1809" y="680"/>
                  </a:lnTo>
                  <a:cubicBezTo>
                    <a:pt x="1809" y="303"/>
                    <a:pt x="1507" y="1"/>
                    <a:pt x="1130"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2" name="Google Shape;20612;p142"/>
            <p:cNvSpPr/>
            <p:nvPr/>
          </p:nvSpPr>
          <p:spPr>
            <a:xfrm>
              <a:off x="2525354" y="3390375"/>
              <a:ext cx="32352" cy="21447"/>
            </a:xfrm>
            <a:custGeom>
              <a:avLst/>
              <a:gdLst/>
              <a:ahLst/>
              <a:cxnLst/>
              <a:rect l="l" t="t" r="r" b="b"/>
              <a:pathLst>
                <a:path w="1243" h="824" extrusionOk="0">
                  <a:moveTo>
                    <a:pt x="680" y="1"/>
                  </a:moveTo>
                  <a:cubicBezTo>
                    <a:pt x="303" y="1"/>
                    <a:pt x="1" y="303"/>
                    <a:pt x="1" y="680"/>
                  </a:cubicBezTo>
                  <a:cubicBezTo>
                    <a:pt x="222" y="743"/>
                    <a:pt x="447" y="792"/>
                    <a:pt x="680" y="824"/>
                  </a:cubicBezTo>
                  <a:lnTo>
                    <a:pt x="680" y="680"/>
                  </a:lnTo>
                  <a:cubicBezTo>
                    <a:pt x="680" y="349"/>
                    <a:pt x="919" y="67"/>
                    <a:pt x="1243" y="11"/>
                  </a:cubicBezTo>
                  <a:cubicBezTo>
                    <a:pt x="1207" y="4"/>
                    <a:pt x="1169" y="1"/>
                    <a:pt x="1130"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3" name="Google Shape;20613;p142"/>
            <p:cNvSpPr/>
            <p:nvPr/>
          </p:nvSpPr>
          <p:spPr>
            <a:xfrm>
              <a:off x="2513641" y="3467104"/>
              <a:ext cx="17595" cy="87947"/>
            </a:xfrm>
            <a:custGeom>
              <a:avLst/>
              <a:gdLst/>
              <a:ahLst/>
              <a:cxnLst/>
              <a:rect l="l" t="t" r="r" b="b"/>
              <a:pathLst>
                <a:path w="676" h="3379" extrusionOk="0">
                  <a:moveTo>
                    <a:pt x="92" y="1"/>
                  </a:moveTo>
                  <a:cubicBezTo>
                    <a:pt x="32" y="78"/>
                    <a:pt x="0" y="173"/>
                    <a:pt x="0" y="268"/>
                  </a:cubicBezTo>
                  <a:lnTo>
                    <a:pt x="0" y="3379"/>
                  </a:lnTo>
                  <a:lnTo>
                    <a:pt x="676" y="3379"/>
                  </a:lnTo>
                  <a:lnTo>
                    <a:pt x="676" y="666"/>
                  </a:lnTo>
                  <a:cubicBezTo>
                    <a:pt x="676" y="525"/>
                    <a:pt x="609" y="392"/>
                    <a:pt x="496" y="307"/>
                  </a:cubicBezTo>
                  <a:lnTo>
                    <a:pt x="92" y="1"/>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4" name="Google Shape;20614;p142"/>
            <p:cNvSpPr/>
            <p:nvPr/>
          </p:nvSpPr>
          <p:spPr>
            <a:xfrm>
              <a:off x="2566477" y="3467104"/>
              <a:ext cx="17699" cy="87947"/>
            </a:xfrm>
            <a:custGeom>
              <a:avLst/>
              <a:gdLst/>
              <a:ahLst/>
              <a:cxnLst/>
              <a:rect l="l" t="t" r="r" b="b"/>
              <a:pathLst>
                <a:path w="680" h="3379" extrusionOk="0">
                  <a:moveTo>
                    <a:pt x="588" y="1"/>
                  </a:moveTo>
                  <a:lnTo>
                    <a:pt x="183" y="307"/>
                  </a:lnTo>
                  <a:cubicBezTo>
                    <a:pt x="67" y="392"/>
                    <a:pt x="0" y="525"/>
                    <a:pt x="0" y="666"/>
                  </a:cubicBezTo>
                  <a:lnTo>
                    <a:pt x="0" y="3379"/>
                  </a:lnTo>
                  <a:lnTo>
                    <a:pt x="679" y="3379"/>
                  </a:lnTo>
                  <a:lnTo>
                    <a:pt x="679" y="268"/>
                  </a:lnTo>
                  <a:cubicBezTo>
                    <a:pt x="679" y="173"/>
                    <a:pt x="648" y="78"/>
                    <a:pt x="588"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5" name="Google Shape;20615;p142"/>
            <p:cNvSpPr/>
            <p:nvPr/>
          </p:nvSpPr>
          <p:spPr>
            <a:xfrm>
              <a:off x="2325437" y="3437459"/>
              <a:ext cx="70535" cy="117592"/>
            </a:xfrm>
            <a:custGeom>
              <a:avLst/>
              <a:gdLst/>
              <a:ahLst/>
              <a:cxnLst/>
              <a:rect l="l" t="t" r="r" b="b"/>
              <a:pathLst>
                <a:path w="2710" h="4518" extrusionOk="0">
                  <a:moveTo>
                    <a:pt x="905" y="0"/>
                  </a:moveTo>
                  <a:lnTo>
                    <a:pt x="905" y="538"/>
                  </a:lnTo>
                  <a:cubicBezTo>
                    <a:pt x="905" y="623"/>
                    <a:pt x="856" y="700"/>
                    <a:pt x="782" y="739"/>
                  </a:cubicBezTo>
                  <a:lnTo>
                    <a:pt x="254" y="1003"/>
                  </a:lnTo>
                  <a:cubicBezTo>
                    <a:pt x="99" y="1080"/>
                    <a:pt x="1" y="1235"/>
                    <a:pt x="4" y="1407"/>
                  </a:cubicBezTo>
                  <a:lnTo>
                    <a:pt x="4" y="4518"/>
                  </a:lnTo>
                  <a:lnTo>
                    <a:pt x="2710" y="4518"/>
                  </a:lnTo>
                  <a:lnTo>
                    <a:pt x="2710" y="1407"/>
                  </a:lnTo>
                  <a:cubicBezTo>
                    <a:pt x="2710" y="1235"/>
                    <a:pt x="2615" y="1080"/>
                    <a:pt x="2460" y="1003"/>
                  </a:cubicBezTo>
                  <a:lnTo>
                    <a:pt x="1932" y="739"/>
                  </a:lnTo>
                  <a:cubicBezTo>
                    <a:pt x="1859" y="700"/>
                    <a:pt x="1809" y="623"/>
                    <a:pt x="1809" y="538"/>
                  </a:cubicBezTo>
                  <a:lnTo>
                    <a:pt x="1809" y="0"/>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6" name="Google Shape;20616;p142"/>
            <p:cNvSpPr/>
            <p:nvPr/>
          </p:nvSpPr>
          <p:spPr>
            <a:xfrm>
              <a:off x="2337175" y="3555025"/>
              <a:ext cx="47084" cy="76495"/>
            </a:xfrm>
            <a:custGeom>
              <a:avLst/>
              <a:gdLst/>
              <a:ahLst/>
              <a:cxnLst/>
              <a:rect l="l" t="t" r="r" b="b"/>
              <a:pathLst>
                <a:path w="1809" h="2939" extrusionOk="0">
                  <a:moveTo>
                    <a:pt x="0" y="1"/>
                  </a:moveTo>
                  <a:lnTo>
                    <a:pt x="0" y="2939"/>
                  </a:lnTo>
                  <a:lnTo>
                    <a:pt x="1809" y="2939"/>
                  </a:lnTo>
                  <a:lnTo>
                    <a:pt x="1809" y="1"/>
                  </a:ln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7" name="Google Shape;20617;p142"/>
            <p:cNvSpPr/>
            <p:nvPr/>
          </p:nvSpPr>
          <p:spPr>
            <a:xfrm>
              <a:off x="2357763" y="3466844"/>
              <a:ext cx="5882" cy="88207"/>
            </a:xfrm>
            <a:custGeom>
              <a:avLst/>
              <a:gdLst/>
              <a:ahLst/>
              <a:cxnLst/>
              <a:rect l="l" t="t" r="r" b="b"/>
              <a:pathLst>
                <a:path w="226" h="3389" extrusionOk="0">
                  <a:moveTo>
                    <a:pt x="1" y="0"/>
                  </a:moveTo>
                  <a:lnTo>
                    <a:pt x="1" y="3389"/>
                  </a:lnTo>
                  <a:lnTo>
                    <a:pt x="226" y="3389"/>
                  </a:lnTo>
                  <a:lnTo>
                    <a:pt x="226" y="0"/>
                  </a:ln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8" name="Google Shape;20618;p142"/>
            <p:cNvSpPr/>
            <p:nvPr/>
          </p:nvSpPr>
          <p:spPr>
            <a:xfrm>
              <a:off x="2348991" y="3437459"/>
              <a:ext cx="23555" cy="29411"/>
            </a:xfrm>
            <a:custGeom>
              <a:avLst/>
              <a:gdLst/>
              <a:ahLst/>
              <a:cxnLst/>
              <a:rect l="l" t="t" r="r" b="b"/>
              <a:pathLst>
                <a:path w="905" h="1130" extrusionOk="0">
                  <a:moveTo>
                    <a:pt x="0" y="0"/>
                  </a:moveTo>
                  <a:lnTo>
                    <a:pt x="0" y="676"/>
                  </a:lnTo>
                  <a:cubicBezTo>
                    <a:pt x="0" y="925"/>
                    <a:pt x="201" y="1129"/>
                    <a:pt x="450" y="1129"/>
                  </a:cubicBezTo>
                  <a:cubicBezTo>
                    <a:pt x="700" y="1129"/>
                    <a:pt x="904" y="925"/>
                    <a:pt x="904" y="676"/>
                  </a:cubicBezTo>
                  <a:lnTo>
                    <a:pt x="904" y="0"/>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9" name="Google Shape;20619;p142"/>
            <p:cNvSpPr/>
            <p:nvPr/>
          </p:nvSpPr>
          <p:spPr>
            <a:xfrm>
              <a:off x="2337175" y="3390375"/>
              <a:ext cx="47084" cy="52966"/>
            </a:xfrm>
            <a:custGeom>
              <a:avLst/>
              <a:gdLst/>
              <a:ahLst/>
              <a:cxnLst/>
              <a:rect l="l" t="t" r="r" b="b"/>
              <a:pathLst>
                <a:path w="1809" h="2035" extrusionOk="0">
                  <a:moveTo>
                    <a:pt x="679" y="1"/>
                  </a:moveTo>
                  <a:cubicBezTo>
                    <a:pt x="303" y="1"/>
                    <a:pt x="0" y="303"/>
                    <a:pt x="0" y="680"/>
                  </a:cubicBezTo>
                  <a:lnTo>
                    <a:pt x="0" y="1130"/>
                  </a:lnTo>
                  <a:cubicBezTo>
                    <a:pt x="0" y="1630"/>
                    <a:pt x="405" y="2034"/>
                    <a:pt x="904" y="2034"/>
                  </a:cubicBezTo>
                  <a:cubicBezTo>
                    <a:pt x="1404" y="2034"/>
                    <a:pt x="1809" y="1630"/>
                    <a:pt x="1809" y="1130"/>
                  </a:cubicBezTo>
                  <a:lnTo>
                    <a:pt x="1809" y="680"/>
                  </a:lnTo>
                  <a:cubicBezTo>
                    <a:pt x="1809" y="303"/>
                    <a:pt x="1506" y="1"/>
                    <a:pt x="1130"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0" name="Google Shape;20620;p142"/>
            <p:cNvSpPr/>
            <p:nvPr/>
          </p:nvSpPr>
          <p:spPr>
            <a:xfrm>
              <a:off x="2337175" y="3390375"/>
              <a:ext cx="32352" cy="52888"/>
            </a:xfrm>
            <a:custGeom>
              <a:avLst/>
              <a:gdLst/>
              <a:ahLst/>
              <a:cxnLst/>
              <a:rect l="l" t="t" r="r" b="b"/>
              <a:pathLst>
                <a:path w="1243" h="2032" extrusionOk="0">
                  <a:moveTo>
                    <a:pt x="679" y="1"/>
                  </a:moveTo>
                  <a:cubicBezTo>
                    <a:pt x="303" y="1"/>
                    <a:pt x="0" y="303"/>
                    <a:pt x="0" y="680"/>
                  </a:cubicBezTo>
                  <a:lnTo>
                    <a:pt x="0" y="1130"/>
                  </a:lnTo>
                  <a:cubicBezTo>
                    <a:pt x="0" y="1648"/>
                    <a:pt x="426" y="2032"/>
                    <a:pt x="901" y="2032"/>
                  </a:cubicBezTo>
                  <a:cubicBezTo>
                    <a:pt x="1013" y="2032"/>
                    <a:pt x="1129" y="2010"/>
                    <a:pt x="1242" y="1964"/>
                  </a:cubicBezTo>
                  <a:cubicBezTo>
                    <a:pt x="904" y="1827"/>
                    <a:pt x="679" y="1496"/>
                    <a:pt x="679" y="1130"/>
                  </a:cubicBezTo>
                  <a:lnTo>
                    <a:pt x="679" y="680"/>
                  </a:lnTo>
                  <a:cubicBezTo>
                    <a:pt x="679" y="349"/>
                    <a:pt x="918" y="67"/>
                    <a:pt x="1242" y="11"/>
                  </a:cubicBezTo>
                  <a:cubicBezTo>
                    <a:pt x="1207" y="4"/>
                    <a:pt x="1168" y="1"/>
                    <a:pt x="1130" y="1"/>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1" name="Google Shape;20621;p142"/>
            <p:cNvSpPr/>
            <p:nvPr/>
          </p:nvSpPr>
          <p:spPr>
            <a:xfrm>
              <a:off x="2337175" y="3390375"/>
              <a:ext cx="47084" cy="23555"/>
            </a:xfrm>
            <a:custGeom>
              <a:avLst/>
              <a:gdLst/>
              <a:ahLst/>
              <a:cxnLst/>
              <a:rect l="l" t="t" r="r" b="b"/>
              <a:pathLst>
                <a:path w="1809" h="905" extrusionOk="0">
                  <a:moveTo>
                    <a:pt x="679" y="1"/>
                  </a:moveTo>
                  <a:cubicBezTo>
                    <a:pt x="306" y="1"/>
                    <a:pt x="0" y="303"/>
                    <a:pt x="0" y="680"/>
                  </a:cubicBezTo>
                  <a:cubicBezTo>
                    <a:pt x="0" y="680"/>
                    <a:pt x="679" y="905"/>
                    <a:pt x="1809" y="905"/>
                  </a:cubicBezTo>
                  <a:lnTo>
                    <a:pt x="1809" y="680"/>
                  </a:lnTo>
                  <a:cubicBezTo>
                    <a:pt x="1809" y="303"/>
                    <a:pt x="1506" y="1"/>
                    <a:pt x="1130"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2" name="Google Shape;20622;p142"/>
            <p:cNvSpPr/>
            <p:nvPr/>
          </p:nvSpPr>
          <p:spPr>
            <a:xfrm>
              <a:off x="2337175" y="3390375"/>
              <a:ext cx="32352" cy="21447"/>
            </a:xfrm>
            <a:custGeom>
              <a:avLst/>
              <a:gdLst/>
              <a:ahLst/>
              <a:cxnLst/>
              <a:rect l="l" t="t" r="r" b="b"/>
              <a:pathLst>
                <a:path w="1243" h="824" extrusionOk="0">
                  <a:moveTo>
                    <a:pt x="679" y="1"/>
                  </a:moveTo>
                  <a:cubicBezTo>
                    <a:pt x="303" y="1"/>
                    <a:pt x="0" y="303"/>
                    <a:pt x="0" y="680"/>
                  </a:cubicBezTo>
                  <a:cubicBezTo>
                    <a:pt x="222" y="743"/>
                    <a:pt x="450" y="792"/>
                    <a:pt x="679" y="824"/>
                  </a:cubicBezTo>
                  <a:lnTo>
                    <a:pt x="679" y="680"/>
                  </a:lnTo>
                  <a:cubicBezTo>
                    <a:pt x="679" y="349"/>
                    <a:pt x="918" y="67"/>
                    <a:pt x="1242" y="11"/>
                  </a:cubicBezTo>
                  <a:cubicBezTo>
                    <a:pt x="1207" y="4"/>
                    <a:pt x="1168" y="1"/>
                    <a:pt x="1130"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3" name="Google Shape;20623;p142"/>
            <p:cNvSpPr/>
            <p:nvPr/>
          </p:nvSpPr>
          <p:spPr>
            <a:xfrm>
              <a:off x="2325437" y="3467104"/>
              <a:ext cx="17621" cy="87947"/>
            </a:xfrm>
            <a:custGeom>
              <a:avLst/>
              <a:gdLst/>
              <a:ahLst/>
              <a:cxnLst/>
              <a:rect l="l" t="t" r="r" b="b"/>
              <a:pathLst>
                <a:path w="677" h="3379" extrusionOk="0">
                  <a:moveTo>
                    <a:pt x="92" y="1"/>
                  </a:moveTo>
                  <a:cubicBezTo>
                    <a:pt x="32" y="78"/>
                    <a:pt x="1" y="173"/>
                    <a:pt x="1" y="268"/>
                  </a:cubicBezTo>
                  <a:lnTo>
                    <a:pt x="1" y="3379"/>
                  </a:lnTo>
                  <a:lnTo>
                    <a:pt x="676" y="3379"/>
                  </a:lnTo>
                  <a:lnTo>
                    <a:pt x="676" y="666"/>
                  </a:lnTo>
                  <a:cubicBezTo>
                    <a:pt x="676" y="525"/>
                    <a:pt x="609" y="392"/>
                    <a:pt x="497" y="307"/>
                  </a:cubicBezTo>
                  <a:lnTo>
                    <a:pt x="92" y="1"/>
                  </a:ln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4" name="Google Shape;20624;p142"/>
            <p:cNvSpPr/>
            <p:nvPr/>
          </p:nvSpPr>
          <p:spPr>
            <a:xfrm>
              <a:off x="2378376" y="3467104"/>
              <a:ext cx="17595" cy="87947"/>
            </a:xfrm>
            <a:custGeom>
              <a:avLst/>
              <a:gdLst/>
              <a:ahLst/>
              <a:cxnLst/>
              <a:rect l="l" t="t" r="r" b="b"/>
              <a:pathLst>
                <a:path w="676" h="3379" extrusionOk="0">
                  <a:moveTo>
                    <a:pt x="585" y="1"/>
                  </a:moveTo>
                  <a:lnTo>
                    <a:pt x="180" y="307"/>
                  </a:lnTo>
                  <a:cubicBezTo>
                    <a:pt x="67" y="392"/>
                    <a:pt x="0" y="525"/>
                    <a:pt x="0" y="666"/>
                  </a:cubicBezTo>
                  <a:lnTo>
                    <a:pt x="0" y="3379"/>
                  </a:lnTo>
                  <a:lnTo>
                    <a:pt x="676" y="3379"/>
                  </a:lnTo>
                  <a:lnTo>
                    <a:pt x="676" y="268"/>
                  </a:lnTo>
                  <a:cubicBezTo>
                    <a:pt x="676" y="173"/>
                    <a:pt x="644" y="78"/>
                    <a:pt x="585"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5" name="Google Shape;20625;p142"/>
            <p:cNvSpPr/>
            <p:nvPr/>
          </p:nvSpPr>
          <p:spPr>
            <a:xfrm>
              <a:off x="2419500" y="3437459"/>
              <a:ext cx="70613" cy="117592"/>
            </a:xfrm>
            <a:custGeom>
              <a:avLst/>
              <a:gdLst/>
              <a:ahLst/>
              <a:cxnLst/>
              <a:rect l="l" t="t" r="r" b="b"/>
              <a:pathLst>
                <a:path w="2713" h="4518" extrusionOk="0">
                  <a:moveTo>
                    <a:pt x="904" y="0"/>
                  </a:moveTo>
                  <a:lnTo>
                    <a:pt x="904" y="538"/>
                  </a:lnTo>
                  <a:cubicBezTo>
                    <a:pt x="904" y="623"/>
                    <a:pt x="855" y="700"/>
                    <a:pt x="781" y="739"/>
                  </a:cubicBezTo>
                  <a:lnTo>
                    <a:pt x="254" y="1003"/>
                  </a:lnTo>
                  <a:cubicBezTo>
                    <a:pt x="99" y="1080"/>
                    <a:pt x="0" y="1235"/>
                    <a:pt x="4" y="1407"/>
                  </a:cubicBezTo>
                  <a:lnTo>
                    <a:pt x="4" y="4518"/>
                  </a:lnTo>
                  <a:lnTo>
                    <a:pt x="2713" y="4518"/>
                  </a:lnTo>
                  <a:lnTo>
                    <a:pt x="2713" y="1407"/>
                  </a:lnTo>
                  <a:cubicBezTo>
                    <a:pt x="2713" y="1235"/>
                    <a:pt x="2614" y="1080"/>
                    <a:pt x="2463" y="1003"/>
                  </a:cubicBezTo>
                  <a:lnTo>
                    <a:pt x="1935" y="739"/>
                  </a:lnTo>
                  <a:cubicBezTo>
                    <a:pt x="1858" y="700"/>
                    <a:pt x="1809" y="623"/>
                    <a:pt x="1809" y="538"/>
                  </a:cubicBezTo>
                  <a:lnTo>
                    <a:pt x="1809" y="0"/>
                  </a:ln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6" name="Google Shape;20626;p142"/>
            <p:cNvSpPr/>
            <p:nvPr/>
          </p:nvSpPr>
          <p:spPr>
            <a:xfrm>
              <a:off x="2431316" y="3555025"/>
              <a:ext cx="47006" cy="76495"/>
            </a:xfrm>
            <a:custGeom>
              <a:avLst/>
              <a:gdLst/>
              <a:ahLst/>
              <a:cxnLst/>
              <a:rect l="l" t="t" r="r" b="b"/>
              <a:pathLst>
                <a:path w="1806" h="2939" extrusionOk="0">
                  <a:moveTo>
                    <a:pt x="0" y="1"/>
                  </a:moveTo>
                  <a:lnTo>
                    <a:pt x="0" y="2939"/>
                  </a:lnTo>
                  <a:lnTo>
                    <a:pt x="1805" y="2939"/>
                  </a:lnTo>
                  <a:lnTo>
                    <a:pt x="1805" y="1"/>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7" name="Google Shape;20627;p142"/>
            <p:cNvSpPr/>
            <p:nvPr/>
          </p:nvSpPr>
          <p:spPr>
            <a:xfrm>
              <a:off x="2451826" y="3466844"/>
              <a:ext cx="5960" cy="88207"/>
            </a:xfrm>
            <a:custGeom>
              <a:avLst/>
              <a:gdLst/>
              <a:ahLst/>
              <a:cxnLst/>
              <a:rect l="l" t="t" r="r" b="b"/>
              <a:pathLst>
                <a:path w="229" h="3389" extrusionOk="0">
                  <a:moveTo>
                    <a:pt x="0" y="0"/>
                  </a:moveTo>
                  <a:lnTo>
                    <a:pt x="0" y="3389"/>
                  </a:lnTo>
                  <a:lnTo>
                    <a:pt x="229" y="3389"/>
                  </a:lnTo>
                  <a:lnTo>
                    <a:pt x="229" y="0"/>
                  </a:ln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8" name="Google Shape;20628;p142"/>
            <p:cNvSpPr/>
            <p:nvPr/>
          </p:nvSpPr>
          <p:spPr>
            <a:xfrm>
              <a:off x="2443029" y="3437459"/>
              <a:ext cx="23555" cy="29411"/>
            </a:xfrm>
            <a:custGeom>
              <a:avLst/>
              <a:gdLst/>
              <a:ahLst/>
              <a:cxnLst/>
              <a:rect l="l" t="t" r="r" b="b"/>
              <a:pathLst>
                <a:path w="905" h="1130" extrusionOk="0">
                  <a:moveTo>
                    <a:pt x="0" y="0"/>
                  </a:moveTo>
                  <a:lnTo>
                    <a:pt x="0" y="676"/>
                  </a:lnTo>
                  <a:cubicBezTo>
                    <a:pt x="0" y="925"/>
                    <a:pt x="205" y="1129"/>
                    <a:pt x="454" y="1129"/>
                  </a:cubicBezTo>
                  <a:cubicBezTo>
                    <a:pt x="701" y="1129"/>
                    <a:pt x="905" y="925"/>
                    <a:pt x="905" y="676"/>
                  </a:cubicBezTo>
                  <a:lnTo>
                    <a:pt x="905" y="0"/>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9" name="Google Shape;20629;p142"/>
            <p:cNvSpPr/>
            <p:nvPr/>
          </p:nvSpPr>
          <p:spPr>
            <a:xfrm>
              <a:off x="2431316" y="3390375"/>
              <a:ext cx="47006" cy="52966"/>
            </a:xfrm>
            <a:custGeom>
              <a:avLst/>
              <a:gdLst/>
              <a:ahLst/>
              <a:cxnLst/>
              <a:rect l="l" t="t" r="r" b="b"/>
              <a:pathLst>
                <a:path w="1806" h="2035" extrusionOk="0">
                  <a:moveTo>
                    <a:pt x="676" y="1"/>
                  </a:moveTo>
                  <a:cubicBezTo>
                    <a:pt x="303" y="1"/>
                    <a:pt x="0" y="303"/>
                    <a:pt x="0" y="680"/>
                  </a:cubicBezTo>
                  <a:lnTo>
                    <a:pt x="0" y="1130"/>
                  </a:lnTo>
                  <a:cubicBezTo>
                    <a:pt x="0" y="1630"/>
                    <a:pt x="405" y="2034"/>
                    <a:pt x="904" y="2034"/>
                  </a:cubicBezTo>
                  <a:cubicBezTo>
                    <a:pt x="1400" y="2034"/>
                    <a:pt x="1805" y="1630"/>
                    <a:pt x="1805" y="1130"/>
                  </a:cubicBezTo>
                  <a:lnTo>
                    <a:pt x="1805" y="680"/>
                  </a:lnTo>
                  <a:cubicBezTo>
                    <a:pt x="1805" y="303"/>
                    <a:pt x="1503" y="1"/>
                    <a:pt x="1130"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0" name="Google Shape;20630;p142"/>
            <p:cNvSpPr/>
            <p:nvPr/>
          </p:nvSpPr>
          <p:spPr>
            <a:xfrm>
              <a:off x="2431238" y="3390375"/>
              <a:ext cx="32430" cy="52888"/>
            </a:xfrm>
            <a:custGeom>
              <a:avLst/>
              <a:gdLst/>
              <a:ahLst/>
              <a:cxnLst/>
              <a:rect l="l" t="t" r="r" b="b"/>
              <a:pathLst>
                <a:path w="1246" h="2032" extrusionOk="0">
                  <a:moveTo>
                    <a:pt x="679" y="1"/>
                  </a:moveTo>
                  <a:cubicBezTo>
                    <a:pt x="306" y="1"/>
                    <a:pt x="3" y="303"/>
                    <a:pt x="3" y="680"/>
                  </a:cubicBezTo>
                  <a:lnTo>
                    <a:pt x="3" y="1130"/>
                  </a:lnTo>
                  <a:cubicBezTo>
                    <a:pt x="0" y="1648"/>
                    <a:pt x="425" y="2032"/>
                    <a:pt x="902" y="2032"/>
                  </a:cubicBezTo>
                  <a:cubicBezTo>
                    <a:pt x="1015" y="2032"/>
                    <a:pt x="1131" y="2010"/>
                    <a:pt x="1245" y="1964"/>
                  </a:cubicBezTo>
                  <a:cubicBezTo>
                    <a:pt x="904" y="1827"/>
                    <a:pt x="679" y="1496"/>
                    <a:pt x="679" y="1130"/>
                  </a:cubicBezTo>
                  <a:lnTo>
                    <a:pt x="679" y="680"/>
                  </a:lnTo>
                  <a:cubicBezTo>
                    <a:pt x="679" y="349"/>
                    <a:pt x="918" y="67"/>
                    <a:pt x="1245" y="11"/>
                  </a:cubicBezTo>
                  <a:cubicBezTo>
                    <a:pt x="1206" y="4"/>
                    <a:pt x="1168" y="1"/>
                    <a:pt x="1133" y="1"/>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1" name="Google Shape;20631;p142"/>
            <p:cNvSpPr/>
            <p:nvPr/>
          </p:nvSpPr>
          <p:spPr>
            <a:xfrm>
              <a:off x="2431316" y="3390375"/>
              <a:ext cx="47006" cy="23555"/>
            </a:xfrm>
            <a:custGeom>
              <a:avLst/>
              <a:gdLst/>
              <a:ahLst/>
              <a:cxnLst/>
              <a:rect l="l" t="t" r="r" b="b"/>
              <a:pathLst>
                <a:path w="1806" h="905" extrusionOk="0">
                  <a:moveTo>
                    <a:pt x="676" y="1"/>
                  </a:moveTo>
                  <a:cubicBezTo>
                    <a:pt x="303" y="1"/>
                    <a:pt x="0" y="303"/>
                    <a:pt x="0" y="680"/>
                  </a:cubicBezTo>
                  <a:cubicBezTo>
                    <a:pt x="0" y="680"/>
                    <a:pt x="676" y="905"/>
                    <a:pt x="1805" y="905"/>
                  </a:cubicBezTo>
                  <a:lnTo>
                    <a:pt x="1805" y="680"/>
                  </a:lnTo>
                  <a:cubicBezTo>
                    <a:pt x="1805" y="303"/>
                    <a:pt x="1503" y="1"/>
                    <a:pt x="1130"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2" name="Google Shape;20632;p142"/>
            <p:cNvSpPr/>
            <p:nvPr/>
          </p:nvSpPr>
          <p:spPr>
            <a:xfrm>
              <a:off x="2431316" y="3390375"/>
              <a:ext cx="32352" cy="21447"/>
            </a:xfrm>
            <a:custGeom>
              <a:avLst/>
              <a:gdLst/>
              <a:ahLst/>
              <a:cxnLst/>
              <a:rect l="l" t="t" r="r" b="b"/>
              <a:pathLst>
                <a:path w="1243" h="824" extrusionOk="0">
                  <a:moveTo>
                    <a:pt x="676" y="1"/>
                  </a:moveTo>
                  <a:cubicBezTo>
                    <a:pt x="303" y="1"/>
                    <a:pt x="0" y="303"/>
                    <a:pt x="0" y="680"/>
                  </a:cubicBezTo>
                  <a:cubicBezTo>
                    <a:pt x="222" y="743"/>
                    <a:pt x="447" y="792"/>
                    <a:pt x="676" y="824"/>
                  </a:cubicBezTo>
                  <a:lnTo>
                    <a:pt x="676" y="680"/>
                  </a:lnTo>
                  <a:cubicBezTo>
                    <a:pt x="676" y="349"/>
                    <a:pt x="915" y="67"/>
                    <a:pt x="1242" y="11"/>
                  </a:cubicBezTo>
                  <a:cubicBezTo>
                    <a:pt x="1203" y="4"/>
                    <a:pt x="1165" y="1"/>
                    <a:pt x="1130"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3" name="Google Shape;20633;p142"/>
            <p:cNvSpPr/>
            <p:nvPr/>
          </p:nvSpPr>
          <p:spPr>
            <a:xfrm>
              <a:off x="2419500" y="3467104"/>
              <a:ext cx="17699" cy="87947"/>
            </a:xfrm>
            <a:custGeom>
              <a:avLst/>
              <a:gdLst/>
              <a:ahLst/>
              <a:cxnLst/>
              <a:rect l="l" t="t" r="r" b="b"/>
              <a:pathLst>
                <a:path w="680" h="3379" extrusionOk="0">
                  <a:moveTo>
                    <a:pt x="92" y="1"/>
                  </a:moveTo>
                  <a:cubicBezTo>
                    <a:pt x="35" y="78"/>
                    <a:pt x="4" y="173"/>
                    <a:pt x="0" y="268"/>
                  </a:cubicBezTo>
                  <a:lnTo>
                    <a:pt x="0" y="3379"/>
                  </a:lnTo>
                  <a:lnTo>
                    <a:pt x="679" y="3379"/>
                  </a:lnTo>
                  <a:lnTo>
                    <a:pt x="679" y="666"/>
                  </a:lnTo>
                  <a:cubicBezTo>
                    <a:pt x="679" y="525"/>
                    <a:pt x="612" y="392"/>
                    <a:pt x="500" y="307"/>
                  </a:cubicBezTo>
                  <a:lnTo>
                    <a:pt x="92" y="1"/>
                  </a:ln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4" name="Google Shape;20634;p142"/>
            <p:cNvSpPr/>
            <p:nvPr/>
          </p:nvSpPr>
          <p:spPr>
            <a:xfrm>
              <a:off x="2472414" y="3467104"/>
              <a:ext cx="17699" cy="87947"/>
            </a:xfrm>
            <a:custGeom>
              <a:avLst/>
              <a:gdLst/>
              <a:ahLst/>
              <a:cxnLst/>
              <a:rect l="l" t="t" r="r" b="b"/>
              <a:pathLst>
                <a:path w="680" h="3379" extrusionOk="0">
                  <a:moveTo>
                    <a:pt x="589" y="1"/>
                  </a:moveTo>
                  <a:lnTo>
                    <a:pt x="184" y="307"/>
                  </a:lnTo>
                  <a:cubicBezTo>
                    <a:pt x="68" y="392"/>
                    <a:pt x="1" y="525"/>
                    <a:pt x="1" y="666"/>
                  </a:cubicBezTo>
                  <a:lnTo>
                    <a:pt x="1" y="3379"/>
                  </a:lnTo>
                  <a:lnTo>
                    <a:pt x="680" y="3379"/>
                  </a:lnTo>
                  <a:lnTo>
                    <a:pt x="680" y="268"/>
                  </a:lnTo>
                  <a:cubicBezTo>
                    <a:pt x="676" y="173"/>
                    <a:pt x="645" y="78"/>
                    <a:pt x="589"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5" name="Google Shape;20635;p142"/>
            <p:cNvSpPr/>
            <p:nvPr/>
          </p:nvSpPr>
          <p:spPr>
            <a:xfrm>
              <a:off x="2278457" y="3537352"/>
              <a:ext cx="70561" cy="147003"/>
            </a:xfrm>
            <a:custGeom>
              <a:avLst/>
              <a:gdLst/>
              <a:ahLst/>
              <a:cxnLst/>
              <a:rect l="l" t="t" r="r" b="b"/>
              <a:pathLst>
                <a:path w="2711" h="5648" extrusionOk="0">
                  <a:moveTo>
                    <a:pt x="902" y="1"/>
                  </a:moveTo>
                  <a:lnTo>
                    <a:pt x="902" y="539"/>
                  </a:lnTo>
                  <a:cubicBezTo>
                    <a:pt x="902" y="627"/>
                    <a:pt x="852" y="704"/>
                    <a:pt x="778" y="743"/>
                  </a:cubicBezTo>
                  <a:lnTo>
                    <a:pt x="251" y="1007"/>
                  </a:lnTo>
                  <a:cubicBezTo>
                    <a:pt x="96" y="1081"/>
                    <a:pt x="1" y="1239"/>
                    <a:pt x="1" y="1412"/>
                  </a:cubicBezTo>
                  <a:lnTo>
                    <a:pt x="1" y="3639"/>
                  </a:lnTo>
                  <a:cubicBezTo>
                    <a:pt x="1" y="3772"/>
                    <a:pt x="39" y="3903"/>
                    <a:pt x="113" y="4012"/>
                  </a:cubicBezTo>
                  <a:lnTo>
                    <a:pt x="339" y="4349"/>
                  </a:lnTo>
                  <a:cubicBezTo>
                    <a:pt x="412" y="4462"/>
                    <a:pt x="451" y="4592"/>
                    <a:pt x="451" y="4726"/>
                  </a:cubicBezTo>
                  <a:lnTo>
                    <a:pt x="451" y="5648"/>
                  </a:lnTo>
                  <a:lnTo>
                    <a:pt x="2260" y="5648"/>
                  </a:lnTo>
                  <a:lnTo>
                    <a:pt x="2260" y="4726"/>
                  </a:lnTo>
                  <a:cubicBezTo>
                    <a:pt x="2260" y="4592"/>
                    <a:pt x="2298" y="4462"/>
                    <a:pt x="2372" y="4349"/>
                  </a:cubicBezTo>
                  <a:lnTo>
                    <a:pt x="2597" y="4012"/>
                  </a:lnTo>
                  <a:cubicBezTo>
                    <a:pt x="2671" y="3903"/>
                    <a:pt x="2710" y="3772"/>
                    <a:pt x="2710" y="3639"/>
                  </a:cubicBezTo>
                  <a:lnTo>
                    <a:pt x="2710" y="1412"/>
                  </a:lnTo>
                  <a:cubicBezTo>
                    <a:pt x="2710" y="1239"/>
                    <a:pt x="2611" y="1081"/>
                    <a:pt x="2460" y="1007"/>
                  </a:cubicBezTo>
                  <a:lnTo>
                    <a:pt x="1932" y="743"/>
                  </a:lnTo>
                  <a:cubicBezTo>
                    <a:pt x="1855" y="704"/>
                    <a:pt x="1806" y="627"/>
                    <a:pt x="1806" y="539"/>
                  </a:cubicBezTo>
                  <a:lnTo>
                    <a:pt x="1806"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6" name="Google Shape;20636;p142"/>
            <p:cNvSpPr/>
            <p:nvPr/>
          </p:nvSpPr>
          <p:spPr>
            <a:xfrm>
              <a:off x="2278379" y="3567128"/>
              <a:ext cx="17699" cy="93803"/>
            </a:xfrm>
            <a:custGeom>
              <a:avLst/>
              <a:gdLst/>
              <a:ahLst/>
              <a:cxnLst/>
              <a:rect l="l" t="t" r="r" b="b"/>
              <a:pathLst>
                <a:path w="680" h="3604" extrusionOk="0">
                  <a:moveTo>
                    <a:pt x="92" y="0"/>
                  </a:moveTo>
                  <a:cubicBezTo>
                    <a:pt x="35" y="78"/>
                    <a:pt x="0" y="169"/>
                    <a:pt x="0" y="268"/>
                  </a:cubicBezTo>
                  <a:lnTo>
                    <a:pt x="0" y="2495"/>
                  </a:lnTo>
                  <a:cubicBezTo>
                    <a:pt x="0" y="2628"/>
                    <a:pt x="39" y="2759"/>
                    <a:pt x="116" y="2868"/>
                  </a:cubicBezTo>
                  <a:lnTo>
                    <a:pt x="338" y="3205"/>
                  </a:lnTo>
                  <a:cubicBezTo>
                    <a:pt x="412" y="3318"/>
                    <a:pt x="451" y="3448"/>
                    <a:pt x="454" y="3582"/>
                  </a:cubicBezTo>
                  <a:lnTo>
                    <a:pt x="454" y="3603"/>
                  </a:lnTo>
                  <a:lnTo>
                    <a:pt x="679" y="3603"/>
                  </a:lnTo>
                  <a:lnTo>
                    <a:pt x="679" y="665"/>
                  </a:lnTo>
                  <a:cubicBezTo>
                    <a:pt x="679" y="521"/>
                    <a:pt x="612" y="387"/>
                    <a:pt x="496" y="303"/>
                  </a:cubicBezTo>
                  <a:lnTo>
                    <a:pt x="92" y="0"/>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7" name="Google Shape;20637;p142"/>
            <p:cNvSpPr/>
            <p:nvPr/>
          </p:nvSpPr>
          <p:spPr>
            <a:xfrm>
              <a:off x="2331293" y="3567128"/>
              <a:ext cx="17725" cy="93803"/>
            </a:xfrm>
            <a:custGeom>
              <a:avLst/>
              <a:gdLst/>
              <a:ahLst/>
              <a:cxnLst/>
              <a:rect l="l" t="t" r="r" b="b"/>
              <a:pathLst>
                <a:path w="681" h="3604" extrusionOk="0">
                  <a:moveTo>
                    <a:pt x="589" y="0"/>
                  </a:moveTo>
                  <a:lnTo>
                    <a:pt x="180" y="303"/>
                  </a:lnTo>
                  <a:cubicBezTo>
                    <a:pt x="68" y="387"/>
                    <a:pt x="1" y="521"/>
                    <a:pt x="1" y="665"/>
                  </a:cubicBezTo>
                  <a:lnTo>
                    <a:pt x="1" y="3603"/>
                  </a:lnTo>
                  <a:lnTo>
                    <a:pt x="226" y="3603"/>
                  </a:lnTo>
                  <a:lnTo>
                    <a:pt x="226" y="3582"/>
                  </a:lnTo>
                  <a:cubicBezTo>
                    <a:pt x="226" y="3448"/>
                    <a:pt x="268" y="3318"/>
                    <a:pt x="342" y="3205"/>
                  </a:cubicBezTo>
                  <a:lnTo>
                    <a:pt x="564" y="2868"/>
                  </a:lnTo>
                  <a:cubicBezTo>
                    <a:pt x="638" y="2759"/>
                    <a:pt x="680" y="2628"/>
                    <a:pt x="680" y="2495"/>
                  </a:cubicBezTo>
                  <a:lnTo>
                    <a:pt x="680" y="268"/>
                  </a:lnTo>
                  <a:cubicBezTo>
                    <a:pt x="676" y="169"/>
                    <a:pt x="645" y="78"/>
                    <a:pt x="589"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8" name="Google Shape;20638;p142"/>
            <p:cNvSpPr/>
            <p:nvPr/>
          </p:nvSpPr>
          <p:spPr>
            <a:xfrm>
              <a:off x="2290195" y="3649088"/>
              <a:ext cx="47006" cy="35267"/>
            </a:xfrm>
            <a:custGeom>
              <a:avLst/>
              <a:gdLst/>
              <a:ahLst/>
              <a:cxnLst/>
              <a:rect l="l" t="t" r="r" b="b"/>
              <a:pathLst>
                <a:path w="1806" h="1355" extrusionOk="0">
                  <a:moveTo>
                    <a:pt x="0" y="0"/>
                  </a:moveTo>
                  <a:lnTo>
                    <a:pt x="0" y="1355"/>
                  </a:lnTo>
                  <a:lnTo>
                    <a:pt x="1805" y="1355"/>
                  </a:lnTo>
                  <a:lnTo>
                    <a:pt x="1805" y="0"/>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9" name="Google Shape;20639;p142"/>
            <p:cNvSpPr/>
            <p:nvPr/>
          </p:nvSpPr>
          <p:spPr>
            <a:xfrm>
              <a:off x="2310705" y="3660905"/>
              <a:ext cx="5960" cy="23555"/>
            </a:xfrm>
            <a:custGeom>
              <a:avLst/>
              <a:gdLst/>
              <a:ahLst/>
              <a:cxnLst/>
              <a:rect l="l" t="t" r="r" b="b"/>
              <a:pathLst>
                <a:path w="229" h="905" extrusionOk="0">
                  <a:moveTo>
                    <a:pt x="113" y="0"/>
                  </a:moveTo>
                  <a:cubicBezTo>
                    <a:pt x="53" y="0"/>
                    <a:pt x="0" y="49"/>
                    <a:pt x="0" y="113"/>
                  </a:cubicBezTo>
                  <a:lnTo>
                    <a:pt x="0" y="904"/>
                  </a:lnTo>
                  <a:lnTo>
                    <a:pt x="229" y="904"/>
                  </a:lnTo>
                  <a:lnTo>
                    <a:pt x="229" y="113"/>
                  </a:lnTo>
                  <a:cubicBezTo>
                    <a:pt x="229" y="49"/>
                    <a:pt x="176" y="0"/>
                    <a:pt x="113"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0" name="Google Shape;20640;p142"/>
            <p:cNvSpPr/>
            <p:nvPr/>
          </p:nvSpPr>
          <p:spPr>
            <a:xfrm>
              <a:off x="2310705" y="3566763"/>
              <a:ext cx="5960" cy="82351"/>
            </a:xfrm>
            <a:custGeom>
              <a:avLst/>
              <a:gdLst/>
              <a:ahLst/>
              <a:cxnLst/>
              <a:rect l="l" t="t" r="r" b="b"/>
              <a:pathLst>
                <a:path w="229" h="3164" extrusionOk="0">
                  <a:moveTo>
                    <a:pt x="0" y="0"/>
                  </a:moveTo>
                  <a:lnTo>
                    <a:pt x="0" y="3163"/>
                  </a:lnTo>
                  <a:lnTo>
                    <a:pt x="229" y="3163"/>
                  </a:lnTo>
                  <a:lnTo>
                    <a:pt x="229" y="0"/>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1" name="Google Shape;20641;p142"/>
            <p:cNvSpPr/>
            <p:nvPr/>
          </p:nvSpPr>
          <p:spPr>
            <a:xfrm>
              <a:off x="2301908" y="3537352"/>
              <a:ext cx="23555" cy="29437"/>
            </a:xfrm>
            <a:custGeom>
              <a:avLst/>
              <a:gdLst/>
              <a:ahLst/>
              <a:cxnLst/>
              <a:rect l="l" t="t" r="r" b="b"/>
              <a:pathLst>
                <a:path w="905" h="1131" extrusionOk="0">
                  <a:moveTo>
                    <a:pt x="1" y="1"/>
                  </a:moveTo>
                  <a:lnTo>
                    <a:pt x="1" y="680"/>
                  </a:lnTo>
                  <a:cubicBezTo>
                    <a:pt x="1" y="930"/>
                    <a:pt x="201" y="1130"/>
                    <a:pt x="451" y="1130"/>
                  </a:cubicBezTo>
                  <a:cubicBezTo>
                    <a:pt x="701" y="1130"/>
                    <a:pt x="905" y="930"/>
                    <a:pt x="905" y="680"/>
                  </a:cubicBezTo>
                  <a:lnTo>
                    <a:pt x="905" y="1"/>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2" name="Google Shape;20642;p142"/>
            <p:cNvSpPr/>
            <p:nvPr/>
          </p:nvSpPr>
          <p:spPr>
            <a:xfrm>
              <a:off x="2290195" y="3490373"/>
              <a:ext cx="47006" cy="52966"/>
            </a:xfrm>
            <a:custGeom>
              <a:avLst/>
              <a:gdLst/>
              <a:ahLst/>
              <a:cxnLst/>
              <a:rect l="l" t="t" r="r" b="b"/>
              <a:pathLst>
                <a:path w="1806" h="2035" extrusionOk="0">
                  <a:moveTo>
                    <a:pt x="676" y="1"/>
                  </a:moveTo>
                  <a:cubicBezTo>
                    <a:pt x="303" y="1"/>
                    <a:pt x="0" y="303"/>
                    <a:pt x="0" y="676"/>
                  </a:cubicBezTo>
                  <a:lnTo>
                    <a:pt x="0" y="1130"/>
                  </a:lnTo>
                  <a:cubicBezTo>
                    <a:pt x="0" y="1626"/>
                    <a:pt x="405" y="2031"/>
                    <a:pt x="901" y="2034"/>
                  </a:cubicBezTo>
                  <a:cubicBezTo>
                    <a:pt x="1400" y="2031"/>
                    <a:pt x="1805" y="1626"/>
                    <a:pt x="1805" y="1130"/>
                  </a:cubicBezTo>
                  <a:lnTo>
                    <a:pt x="1805" y="676"/>
                  </a:lnTo>
                  <a:cubicBezTo>
                    <a:pt x="1805" y="303"/>
                    <a:pt x="1503" y="1"/>
                    <a:pt x="1130"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3" name="Google Shape;20643;p142"/>
            <p:cNvSpPr/>
            <p:nvPr/>
          </p:nvSpPr>
          <p:spPr>
            <a:xfrm>
              <a:off x="2290117" y="3490373"/>
              <a:ext cx="32430" cy="52914"/>
            </a:xfrm>
            <a:custGeom>
              <a:avLst/>
              <a:gdLst/>
              <a:ahLst/>
              <a:cxnLst/>
              <a:rect l="l" t="t" r="r" b="b"/>
              <a:pathLst>
                <a:path w="1246" h="2033" extrusionOk="0">
                  <a:moveTo>
                    <a:pt x="679" y="1"/>
                  </a:moveTo>
                  <a:cubicBezTo>
                    <a:pt x="306" y="1"/>
                    <a:pt x="3" y="303"/>
                    <a:pt x="3" y="676"/>
                  </a:cubicBezTo>
                  <a:lnTo>
                    <a:pt x="3" y="1130"/>
                  </a:lnTo>
                  <a:cubicBezTo>
                    <a:pt x="0" y="1648"/>
                    <a:pt x="425" y="2032"/>
                    <a:pt x="902" y="2032"/>
                  </a:cubicBezTo>
                  <a:cubicBezTo>
                    <a:pt x="1015" y="2032"/>
                    <a:pt x="1131" y="2010"/>
                    <a:pt x="1245" y="1964"/>
                  </a:cubicBezTo>
                  <a:cubicBezTo>
                    <a:pt x="904" y="1827"/>
                    <a:pt x="679" y="1496"/>
                    <a:pt x="679" y="1130"/>
                  </a:cubicBezTo>
                  <a:lnTo>
                    <a:pt x="679" y="676"/>
                  </a:lnTo>
                  <a:cubicBezTo>
                    <a:pt x="679" y="345"/>
                    <a:pt x="918" y="64"/>
                    <a:pt x="1245" y="11"/>
                  </a:cubicBezTo>
                  <a:cubicBezTo>
                    <a:pt x="1206" y="4"/>
                    <a:pt x="1168" y="1"/>
                    <a:pt x="1133" y="1"/>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4" name="Google Shape;20644;p142"/>
            <p:cNvSpPr/>
            <p:nvPr/>
          </p:nvSpPr>
          <p:spPr>
            <a:xfrm>
              <a:off x="2290091" y="3490373"/>
              <a:ext cx="47110" cy="23477"/>
            </a:xfrm>
            <a:custGeom>
              <a:avLst/>
              <a:gdLst/>
              <a:ahLst/>
              <a:cxnLst/>
              <a:rect l="l" t="t" r="r" b="b"/>
              <a:pathLst>
                <a:path w="1810" h="902" extrusionOk="0">
                  <a:moveTo>
                    <a:pt x="680" y="1"/>
                  </a:moveTo>
                  <a:cubicBezTo>
                    <a:pt x="303" y="1"/>
                    <a:pt x="1" y="303"/>
                    <a:pt x="1" y="676"/>
                  </a:cubicBezTo>
                  <a:cubicBezTo>
                    <a:pt x="1" y="676"/>
                    <a:pt x="680" y="901"/>
                    <a:pt x="1809" y="901"/>
                  </a:cubicBezTo>
                  <a:lnTo>
                    <a:pt x="1809" y="676"/>
                  </a:lnTo>
                  <a:cubicBezTo>
                    <a:pt x="1809" y="303"/>
                    <a:pt x="1507" y="1"/>
                    <a:pt x="1130"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5" name="Google Shape;20645;p142"/>
            <p:cNvSpPr/>
            <p:nvPr/>
          </p:nvSpPr>
          <p:spPr>
            <a:xfrm>
              <a:off x="2290195" y="3490373"/>
              <a:ext cx="32352" cy="21369"/>
            </a:xfrm>
            <a:custGeom>
              <a:avLst/>
              <a:gdLst/>
              <a:ahLst/>
              <a:cxnLst/>
              <a:rect l="l" t="t" r="r" b="b"/>
              <a:pathLst>
                <a:path w="1243" h="821" extrusionOk="0">
                  <a:moveTo>
                    <a:pt x="676" y="1"/>
                  </a:moveTo>
                  <a:cubicBezTo>
                    <a:pt x="303" y="1"/>
                    <a:pt x="0" y="303"/>
                    <a:pt x="0" y="676"/>
                  </a:cubicBezTo>
                  <a:cubicBezTo>
                    <a:pt x="222" y="743"/>
                    <a:pt x="447" y="792"/>
                    <a:pt x="676" y="820"/>
                  </a:cubicBezTo>
                  <a:lnTo>
                    <a:pt x="676" y="676"/>
                  </a:lnTo>
                  <a:cubicBezTo>
                    <a:pt x="676" y="345"/>
                    <a:pt x="915" y="64"/>
                    <a:pt x="1242" y="11"/>
                  </a:cubicBezTo>
                  <a:cubicBezTo>
                    <a:pt x="1203" y="4"/>
                    <a:pt x="1165" y="1"/>
                    <a:pt x="1130"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6" name="Google Shape;20646;p142"/>
            <p:cNvSpPr/>
            <p:nvPr/>
          </p:nvSpPr>
          <p:spPr>
            <a:xfrm>
              <a:off x="2372520" y="3537352"/>
              <a:ext cx="70639" cy="147003"/>
            </a:xfrm>
            <a:custGeom>
              <a:avLst/>
              <a:gdLst/>
              <a:ahLst/>
              <a:cxnLst/>
              <a:rect l="l" t="t" r="r" b="b"/>
              <a:pathLst>
                <a:path w="2714" h="5648" extrusionOk="0">
                  <a:moveTo>
                    <a:pt x="905" y="1"/>
                  </a:moveTo>
                  <a:lnTo>
                    <a:pt x="905" y="539"/>
                  </a:lnTo>
                  <a:cubicBezTo>
                    <a:pt x="905" y="627"/>
                    <a:pt x="855" y="704"/>
                    <a:pt x="778" y="743"/>
                  </a:cubicBezTo>
                  <a:lnTo>
                    <a:pt x="250" y="1007"/>
                  </a:lnTo>
                  <a:cubicBezTo>
                    <a:pt x="99" y="1081"/>
                    <a:pt x="0" y="1239"/>
                    <a:pt x="0" y="1412"/>
                  </a:cubicBezTo>
                  <a:lnTo>
                    <a:pt x="0" y="3639"/>
                  </a:lnTo>
                  <a:cubicBezTo>
                    <a:pt x="0" y="3772"/>
                    <a:pt x="39" y="3903"/>
                    <a:pt x="116" y="4012"/>
                  </a:cubicBezTo>
                  <a:lnTo>
                    <a:pt x="338" y="4349"/>
                  </a:lnTo>
                  <a:cubicBezTo>
                    <a:pt x="412" y="4462"/>
                    <a:pt x="454" y="4592"/>
                    <a:pt x="454" y="4726"/>
                  </a:cubicBezTo>
                  <a:lnTo>
                    <a:pt x="454" y="5648"/>
                  </a:lnTo>
                  <a:lnTo>
                    <a:pt x="2259" y="5648"/>
                  </a:lnTo>
                  <a:lnTo>
                    <a:pt x="2259" y="4726"/>
                  </a:lnTo>
                  <a:cubicBezTo>
                    <a:pt x="2259" y="4592"/>
                    <a:pt x="2301" y="4462"/>
                    <a:pt x="2375" y="4349"/>
                  </a:cubicBezTo>
                  <a:lnTo>
                    <a:pt x="2597" y="4012"/>
                  </a:lnTo>
                  <a:cubicBezTo>
                    <a:pt x="2674" y="3903"/>
                    <a:pt x="2713" y="3772"/>
                    <a:pt x="2713" y="3639"/>
                  </a:cubicBezTo>
                  <a:lnTo>
                    <a:pt x="2713" y="1412"/>
                  </a:lnTo>
                  <a:cubicBezTo>
                    <a:pt x="2713" y="1239"/>
                    <a:pt x="2614" y="1081"/>
                    <a:pt x="2460" y="1007"/>
                  </a:cubicBezTo>
                  <a:lnTo>
                    <a:pt x="1932" y="743"/>
                  </a:lnTo>
                  <a:cubicBezTo>
                    <a:pt x="1855" y="704"/>
                    <a:pt x="1809" y="627"/>
                    <a:pt x="1809" y="539"/>
                  </a:cubicBezTo>
                  <a:lnTo>
                    <a:pt x="1809" y="1"/>
                  </a:lnTo>
                  <a:close/>
                </a:path>
              </a:pathLst>
            </a:custGeom>
            <a:solidFill>
              <a:srgbClr val="AC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7" name="Google Shape;20647;p142"/>
            <p:cNvSpPr/>
            <p:nvPr/>
          </p:nvSpPr>
          <p:spPr>
            <a:xfrm>
              <a:off x="2372520" y="3567128"/>
              <a:ext cx="17595" cy="93803"/>
            </a:xfrm>
            <a:custGeom>
              <a:avLst/>
              <a:gdLst/>
              <a:ahLst/>
              <a:cxnLst/>
              <a:rect l="l" t="t" r="r" b="b"/>
              <a:pathLst>
                <a:path w="676" h="3604" extrusionOk="0">
                  <a:moveTo>
                    <a:pt x="92" y="0"/>
                  </a:moveTo>
                  <a:cubicBezTo>
                    <a:pt x="32" y="78"/>
                    <a:pt x="0" y="169"/>
                    <a:pt x="0" y="268"/>
                  </a:cubicBezTo>
                  <a:lnTo>
                    <a:pt x="0" y="2495"/>
                  </a:lnTo>
                  <a:cubicBezTo>
                    <a:pt x="0" y="2628"/>
                    <a:pt x="39" y="2759"/>
                    <a:pt x="113" y="2868"/>
                  </a:cubicBezTo>
                  <a:lnTo>
                    <a:pt x="338" y="3205"/>
                  </a:lnTo>
                  <a:cubicBezTo>
                    <a:pt x="412" y="3318"/>
                    <a:pt x="451" y="3448"/>
                    <a:pt x="451" y="3582"/>
                  </a:cubicBezTo>
                  <a:lnTo>
                    <a:pt x="451" y="3603"/>
                  </a:lnTo>
                  <a:lnTo>
                    <a:pt x="676" y="3603"/>
                  </a:lnTo>
                  <a:lnTo>
                    <a:pt x="676" y="665"/>
                  </a:lnTo>
                  <a:cubicBezTo>
                    <a:pt x="676" y="521"/>
                    <a:pt x="609" y="387"/>
                    <a:pt x="496" y="303"/>
                  </a:cubicBezTo>
                  <a:lnTo>
                    <a:pt x="92" y="0"/>
                  </a:ln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8" name="Google Shape;20648;p142"/>
            <p:cNvSpPr/>
            <p:nvPr/>
          </p:nvSpPr>
          <p:spPr>
            <a:xfrm>
              <a:off x="2425356" y="3567128"/>
              <a:ext cx="17699" cy="93803"/>
            </a:xfrm>
            <a:custGeom>
              <a:avLst/>
              <a:gdLst/>
              <a:ahLst/>
              <a:cxnLst/>
              <a:rect l="l" t="t" r="r" b="b"/>
              <a:pathLst>
                <a:path w="680" h="3604" extrusionOk="0">
                  <a:moveTo>
                    <a:pt x="588" y="0"/>
                  </a:moveTo>
                  <a:lnTo>
                    <a:pt x="183" y="303"/>
                  </a:lnTo>
                  <a:cubicBezTo>
                    <a:pt x="67" y="387"/>
                    <a:pt x="0" y="521"/>
                    <a:pt x="0" y="665"/>
                  </a:cubicBezTo>
                  <a:lnTo>
                    <a:pt x="0" y="3603"/>
                  </a:lnTo>
                  <a:lnTo>
                    <a:pt x="229" y="3603"/>
                  </a:lnTo>
                  <a:lnTo>
                    <a:pt x="229" y="3582"/>
                  </a:lnTo>
                  <a:cubicBezTo>
                    <a:pt x="229" y="3448"/>
                    <a:pt x="268" y="3318"/>
                    <a:pt x="342" y="3205"/>
                  </a:cubicBezTo>
                  <a:lnTo>
                    <a:pt x="567" y="2868"/>
                  </a:lnTo>
                  <a:cubicBezTo>
                    <a:pt x="641" y="2759"/>
                    <a:pt x="679" y="2628"/>
                    <a:pt x="679" y="2495"/>
                  </a:cubicBezTo>
                  <a:lnTo>
                    <a:pt x="679" y="268"/>
                  </a:lnTo>
                  <a:cubicBezTo>
                    <a:pt x="679" y="169"/>
                    <a:pt x="648" y="78"/>
                    <a:pt x="588" y="0"/>
                  </a:cubicBez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9" name="Google Shape;20649;p142"/>
            <p:cNvSpPr/>
            <p:nvPr/>
          </p:nvSpPr>
          <p:spPr>
            <a:xfrm>
              <a:off x="2384233" y="3649088"/>
              <a:ext cx="47110" cy="35267"/>
            </a:xfrm>
            <a:custGeom>
              <a:avLst/>
              <a:gdLst/>
              <a:ahLst/>
              <a:cxnLst/>
              <a:rect l="l" t="t" r="r" b="b"/>
              <a:pathLst>
                <a:path w="1810" h="1355" extrusionOk="0">
                  <a:moveTo>
                    <a:pt x="1" y="0"/>
                  </a:moveTo>
                  <a:lnTo>
                    <a:pt x="1" y="1355"/>
                  </a:lnTo>
                  <a:lnTo>
                    <a:pt x="1809" y="1355"/>
                  </a:lnTo>
                  <a:lnTo>
                    <a:pt x="1809" y="0"/>
                  </a:ln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0" name="Google Shape;20650;p142"/>
            <p:cNvSpPr/>
            <p:nvPr/>
          </p:nvSpPr>
          <p:spPr>
            <a:xfrm>
              <a:off x="2404846" y="3660905"/>
              <a:ext cx="5882" cy="23555"/>
            </a:xfrm>
            <a:custGeom>
              <a:avLst/>
              <a:gdLst/>
              <a:ahLst/>
              <a:cxnLst/>
              <a:rect l="l" t="t" r="r" b="b"/>
              <a:pathLst>
                <a:path w="226" h="905" extrusionOk="0">
                  <a:moveTo>
                    <a:pt x="113" y="0"/>
                  </a:moveTo>
                  <a:cubicBezTo>
                    <a:pt x="50" y="0"/>
                    <a:pt x="0" y="49"/>
                    <a:pt x="0" y="113"/>
                  </a:cubicBezTo>
                  <a:lnTo>
                    <a:pt x="0" y="904"/>
                  </a:lnTo>
                  <a:lnTo>
                    <a:pt x="225" y="904"/>
                  </a:lnTo>
                  <a:lnTo>
                    <a:pt x="225" y="113"/>
                  </a:lnTo>
                  <a:cubicBezTo>
                    <a:pt x="225" y="49"/>
                    <a:pt x="173" y="0"/>
                    <a:pt x="113"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1" name="Google Shape;20651;p142"/>
            <p:cNvSpPr/>
            <p:nvPr/>
          </p:nvSpPr>
          <p:spPr>
            <a:xfrm>
              <a:off x="2404846" y="3566763"/>
              <a:ext cx="5882" cy="82351"/>
            </a:xfrm>
            <a:custGeom>
              <a:avLst/>
              <a:gdLst/>
              <a:ahLst/>
              <a:cxnLst/>
              <a:rect l="l" t="t" r="r" b="b"/>
              <a:pathLst>
                <a:path w="226" h="3164" extrusionOk="0">
                  <a:moveTo>
                    <a:pt x="0" y="0"/>
                  </a:moveTo>
                  <a:lnTo>
                    <a:pt x="0" y="3163"/>
                  </a:lnTo>
                  <a:lnTo>
                    <a:pt x="225" y="3163"/>
                  </a:lnTo>
                  <a:lnTo>
                    <a:pt x="225" y="0"/>
                  </a:ln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2" name="Google Shape;20652;p142"/>
            <p:cNvSpPr/>
            <p:nvPr/>
          </p:nvSpPr>
          <p:spPr>
            <a:xfrm>
              <a:off x="2395945" y="3537352"/>
              <a:ext cx="23581" cy="29437"/>
            </a:xfrm>
            <a:custGeom>
              <a:avLst/>
              <a:gdLst/>
              <a:ahLst/>
              <a:cxnLst/>
              <a:rect l="l" t="t" r="r" b="b"/>
              <a:pathLst>
                <a:path w="906" h="1131" extrusionOk="0">
                  <a:moveTo>
                    <a:pt x="1" y="1"/>
                  </a:moveTo>
                  <a:lnTo>
                    <a:pt x="1" y="680"/>
                  </a:lnTo>
                  <a:cubicBezTo>
                    <a:pt x="1" y="930"/>
                    <a:pt x="205" y="1130"/>
                    <a:pt x="455" y="1130"/>
                  </a:cubicBezTo>
                  <a:cubicBezTo>
                    <a:pt x="705" y="1130"/>
                    <a:pt x="905" y="930"/>
                    <a:pt x="905" y="680"/>
                  </a:cubicBezTo>
                  <a:lnTo>
                    <a:pt x="905" y="1"/>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3" name="Google Shape;20653;p142"/>
            <p:cNvSpPr/>
            <p:nvPr/>
          </p:nvSpPr>
          <p:spPr>
            <a:xfrm>
              <a:off x="2384233" y="3490373"/>
              <a:ext cx="47110" cy="52966"/>
            </a:xfrm>
            <a:custGeom>
              <a:avLst/>
              <a:gdLst/>
              <a:ahLst/>
              <a:cxnLst/>
              <a:rect l="l" t="t" r="r" b="b"/>
              <a:pathLst>
                <a:path w="1810" h="2035" extrusionOk="0">
                  <a:moveTo>
                    <a:pt x="680" y="1"/>
                  </a:moveTo>
                  <a:cubicBezTo>
                    <a:pt x="303" y="1"/>
                    <a:pt x="1" y="303"/>
                    <a:pt x="1" y="676"/>
                  </a:cubicBezTo>
                  <a:lnTo>
                    <a:pt x="1" y="1130"/>
                  </a:lnTo>
                  <a:cubicBezTo>
                    <a:pt x="1" y="1626"/>
                    <a:pt x="405" y="2031"/>
                    <a:pt x="905" y="2034"/>
                  </a:cubicBezTo>
                  <a:cubicBezTo>
                    <a:pt x="1405" y="2031"/>
                    <a:pt x="1809" y="1626"/>
                    <a:pt x="1809" y="1130"/>
                  </a:cubicBezTo>
                  <a:lnTo>
                    <a:pt x="1809" y="676"/>
                  </a:lnTo>
                  <a:cubicBezTo>
                    <a:pt x="1809" y="303"/>
                    <a:pt x="1503" y="1"/>
                    <a:pt x="1130"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4" name="Google Shape;20654;p142"/>
            <p:cNvSpPr/>
            <p:nvPr/>
          </p:nvSpPr>
          <p:spPr>
            <a:xfrm>
              <a:off x="2384233" y="3490373"/>
              <a:ext cx="32352" cy="52914"/>
            </a:xfrm>
            <a:custGeom>
              <a:avLst/>
              <a:gdLst/>
              <a:ahLst/>
              <a:cxnLst/>
              <a:rect l="l" t="t" r="r" b="b"/>
              <a:pathLst>
                <a:path w="1243" h="2033" extrusionOk="0">
                  <a:moveTo>
                    <a:pt x="680" y="1"/>
                  </a:moveTo>
                  <a:cubicBezTo>
                    <a:pt x="303" y="1"/>
                    <a:pt x="1" y="303"/>
                    <a:pt x="1" y="676"/>
                  </a:cubicBezTo>
                  <a:lnTo>
                    <a:pt x="1" y="1130"/>
                  </a:lnTo>
                  <a:cubicBezTo>
                    <a:pt x="1" y="1648"/>
                    <a:pt x="424" y="2032"/>
                    <a:pt x="900" y="2032"/>
                  </a:cubicBezTo>
                  <a:cubicBezTo>
                    <a:pt x="1013" y="2032"/>
                    <a:pt x="1129" y="2010"/>
                    <a:pt x="1243" y="1964"/>
                  </a:cubicBezTo>
                  <a:cubicBezTo>
                    <a:pt x="901" y="1827"/>
                    <a:pt x="680" y="1496"/>
                    <a:pt x="680" y="1130"/>
                  </a:cubicBezTo>
                  <a:lnTo>
                    <a:pt x="680" y="676"/>
                  </a:lnTo>
                  <a:cubicBezTo>
                    <a:pt x="680" y="345"/>
                    <a:pt x="915" y="64"/>
                    <a:pt x="1243" y="11"/>
                  </a:cubicBezTo>
                  <a:cubicBezTo>
                    <a:pt x="1204" y="4"/>
                    <a:pt x="1169" y="1"/>
                    <a:pt x="1130" y="1"/>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5" name="Google Shape;20655;p142"/>
            <p:cNvSpPr/>
            <p:nvPr/>
          </p:nvSpPr>
          <p:spPr>
            <a:xfrm>
              <a:off x="2384233" y="3490373"/>
              <a:ext cx="47110" cy="23477"/>
            </a:xfrm>
            <a:custGeom>
              <a:avLst/>
              <a:gdLst/>
              <a:ahLst/>
              <a:cxnLst/>
              <a:rect l="l" t="t" r="r" b="b"/>
              <a:pathLst>
                <a:path w="1810" h="902" extrusionOk="0">
                  <a:moveTo>
                    <a:pt x="680" y="1"/>
                  </a:moveTo>
                  <a:cubicBezTo>
                    <a:pt x="303" y="1"/>
                    <a:pt x="1" y="303"/>
                    <a:pt x="1" y="676"/>
                  </a:cubicBezTo>
                  <a:cubicBezTo>
                    <a:pt x="1" y="676"/>
                    <a:pt x="680" y="901"/>
                    <a:pt x="1809" y="901"/>
                  </a:cubicBezTo>
                  <a:lnTo>
                    <a:pt x="1809" y="676"/>
                  </a:lnTo>
                  <a:cubicBezTo>
                    <a:pt x="1809" y="303"/>
                    <a:pt x="1503" y="1"/>
                    <a:pt x="1130"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6" name="Google Shape;20656;p142"/>
            <p:cNvSpPr/>
            <p:nvPr/>
          </p:nvSpPr>
          <p:spPr>
            <a:xfrm>
              <a:off x="2384233" y="3490373"/>
              <a:ext cx="32352" cy="21369"/>
            </a:xfrm>
            <a:custGeom>
              <a:avLst/>
              <a:gdLst/>
              <a:ahLst/>
              <a:cxnLst/>
              <a:rect l="l" t="t" r="r" b="b"/>
              <a:pathLst>
                <a:path w="1243" h="821" extrusionOk="0">
                  <a:moveTo>
                    <a:pt x="680" y="1"/>
                  </a:moveTo>
                  <a:cubicBezTo>
                    <a:pt x="303" y="1"/>
                    <a:pt x="1" y="303"/>
                    <a:pt x="1" y="676"/>
                  </a:cubicBezTo>
                  <a:cubicBezTo>
                    <a:pt x="222" y="743"/>
                    <a:pt x="447" y="792"/>
                    <a:pt x="680" y="820"/>
                  </a:cubicBezTo>
                  <a:lnTo>
                    <a:pt x="680" y="676"/>
                  </a:lnTo>
                  <a:cubicBezTo>
                    <a:pt x="680" y="345"/>
                    <a:pt x="915" y="64"/>
                    <a:pt x="1243" y="11"/>
                  </a:cubicBezTo>
                  <a:cubicBezTo>
                    <a:pt x="1204" y="4"/>
                    <a:pt x="1169" y="1"/>
                    <a:pt x="1130"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7" name="Google Shape;20657;p142"/>
            <p:cNvSpPr/>
            <p:nvPr/>
          </p:nvSpPr>
          <p:spPr>
            <a:xfrm>
              <a:off x="2466558" y="3537352"/>
              <a:ext cx="70639" cy="147003"/>
            </a:xfrm>
            <a:custGeom>
              <a:avLst/>
              <a:gdLst/>
              <a:ahLst/>
              <a:cxnLst/>
              <a:rect l="l" t="t" r="r" b="b"/>
              <a:pathLst>
                <a:path w="2714" h="5648" extrusionOk="0">
                  <a:moveTo>
                    <a:pt x="905" y="1"/>
                  </a:moveTo>
                  <a:lnTo>
                    <a:pt x="905" y="539"/>
                  </a:lnTo>
                  <a:cubicBezTo>
                    <a:pt x="905" y="627"/>
                    <a:pt x="856" y="704"/>
                    <a:pt x="778" y="743"/>
                  </a:cubicBezTo>
                  <a:lnTo>
                    <a:pt x="251" y="1007"/>
                  </a:lnTo>
                  <a:cubicBezTo>
                    <a:pt x="99" y="1081"/>
                    <a:pt x="1" y="1239"/>
                    <a:pt x="1" y="1412"/>
                  </a:cubicBezTo>
                  <a:lnTo>
                    <a:pt x="1" y="3639"/>
                  </a:lnTo>
                  <a:cubicBezTo>
                    <a:pt x="1" y="3772"/>
                    <a:pt x="43" y="3903"/>
                    <a:pt x="117" y="4012"/>
                  </a:cubicBezTo>
                  <a:lnTo>
                    <a:pt x="339" y="4349"/>
                  </a:lnTo>
                  <a:cubicBezTo>
                    <a:pt x="412" y="4462"/>
                    <a:pt x="455" y="4592"/>
                    <a:pt x="455" y="4726"/>
                  </a:cubicBezTo>
                  <a:lnTo>
                    <a:pt x="455" y="5648"/>
                  </a:lnTo>
                  <a:lnTo>
                    <a:pt x="2260" y="5648"/>
                  </a:lnTo>
                  <a:lnTo>
                    <a:pt x="2260" y="4726"/>
                  </a:lnTo>
                  <a:cubicBezTo>
                    <a:pt x="2263" y="4592"/>
                    <a:pt x="2302" y="4462"/>
                    <a:pt x="2376" y="4349"/>
                  </a:cubicBezTo>
                  <a:lnTo>
                    <a:pt x="2601" y="4012"/>
                  </a:lnTo>
                  <a:cubicBezTo>
                    <a:pt x="2675" y="3903"/>
                    <a:pt x="2713" y="3772"/>
                    <a:pt x="2713" y="3639"/>
                  </a:cubicBezTo>
                  <a:lnTo>
                    <a:pt x="2713" y="1412"/>
                  </a:lnTo>
                  <a:cubicBezTo>
                    <a:pt x="2713" y="1239"/>
                    <a:pt x="2615" y="1081"/>
                    <a:pt x="2460" y="1007"/>
                  </a:cubicBezTo>
                  <a:lnTo>
                    <a:pt x="1932" y="743"/>
                  </a:lnTo>
                  <a:cubicBezTo>
                    <a:pt x="1859" y="704"/>
                    <a:pt x="1809" y="627"/>
                    <a:pt x="1809" y="539"/>
                  </a:cubicBezTo>
                  <a:lnTo>
                    <a:pt x="1809" y="1"/>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8" name="Google Shape;20658;p142"/>
            <p:cNvSpPr/>
            <p:nvPr/>
          </p:nvSpPr>
          <p:spPr>
            <a:xfrm>
              <a:off x="2466558" y="3567128"/>
              <a:ext cx="17699" cy="93803"/>
            </a:xfrm>
            <a:custGeom>
              <a:avLst/>
              <a:gdLst/>
              <a:ahLst/>
              <a:cxnLst/>
              <a:rect l="l" t="t" r="r" b="b"/>
              <a:pathLst>
                <a:path w="680" h="3604" extrusionOk="0">
                  <a:moveTo>
                    <a:pt x="92" y="0"/>
                  </a:moveTo>
                  <a:cubicBezTo>
                    <a:pt x="32" y="78"/>
                    <a:pt x="1" y="169"/>
                    <a:pt x="1" y="268"/>
                  </a:cubicBezTo>
                  <a:lnTo>
                    <a:pt x="1" y="2495"/>
                  </a:lnTo>
                  <a:cubicBezTo>
                    <a:pt x="1" y="2628"/>
                    <a:pt x="39" y="2759"/>
                    <a:pt x="113" y="2868"/>
                  </a:cubicBezTo>
                  <a:lnTo>
                    <a:pt x="339" y="3205"/>
                  </a:lnTo>
                  <a:cubicBezTo>
                    <a:pt x="412" y="3318"/>
                    <a:pt x="451" y="3448"/>
                    <a:pt x="451" y="3582"/>
                  </a:cubicBezTo>
                  <a:lnTo>
                    <a:pt x="451" y="3603"/>
                  </a:lnTo>
                  <a:lnTo>
                    <a:pt x="680" y="3603"/>
                  </a:lnTo>
                  <a:lnTo>
                    <a:pt x="680" y="665"/>
                  </a:lnTo>
                  <a:cubicBezTo>
                    <a:pt x="680" y="521"/>
                    <a:pt x="613" y="387"/>
                    <a:pt x="497" y="303"/>
                  </a:cubicBezTo>
                  <a:lnTo>
                    <a:pt x="92" y="0"/>
                  </a:ln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9" name="Google Shape;20659;p142"/>
            <p:cNvSpPr/>
            <p:nvPr/>
          </p:nvSpPr>
          <p:spPr>
            <a:xfrm>
              <a:off x="2519498" y="3567128"/>
              <a:ext cx="17595" cy="93803"/>
            </a:xfrm>
            <a:custGeom>
              <a:avLst/>
              <a:gdLst/>
              <a:ahLst/>
              <a:cxnLst/>
              <a:rect l="l" t="t" r="r" b="b"/>
              <a:pathLst>
                <a:path w="676" h="3604" extrusionOk="0">
                  <a:moveTo>
                    <a:pt x="584" y="0"/>
                  </a:moveTo>
                  <a:lnTo>
                    <a:pt x="180" y="303"/>
                  </a:lnTo>
                  <a:cubicBezTo>
                    <a:pt x="67" y="387"/>
                    <a:pt x="0" y="521"/>
                    <a:pt x="0" y="665"/>
                  </a:cubicBezTo>
                  <a:lnTo>
                    <a:pt x="0" y="3603"/>
                  </a:lnTo>
                  <a:lnTo>
                    <a:pt x="226" y="3603"/>
                  </a:lnTo>
                  <a:lnTo>
                    <a:pt x="226" y="3582"/>
                  </a:lnTo>
                  <a:cubicBezTo>
                    <a:pt x="226" y="3448"/>
                    <a:pt x="264" y="3318"/>
                    <a:pt x="338" y="3205"/>
                  </a:cubicBezTo>
                  <a:lnTo>
                    <a:pt x="563" y="2868"/>
                  </a:lnTo>
                  <a:cubicBezTo>
                    <a:pt x="637" y="2759"/>
                    <a:pt x="676" y="2628"/>
                    <a:pt x="676" y="2495"/>
                  </a:cubicBezTo>
                  <a:lnTo>
                    <a:pt x="676" y="268"/>
                  </a:lnTo>
                  <a:cubicBezTo>
                    <a:pt x="676" y="169"/>
                    <a:pt x="644" y="78"/>
                    <a:pt x="584"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0" name="Google Shape;20660;p142"/>
            <p:cNvSpPr/>
            <p:nvPr/>
          </p:nvSpPr>
          <p:spPr>
            <a:xfrm>
              <a:off x="2478296" y="3649088"/>
              <a:ext cx="47084" cy="35267"/>
            </a:xfrm>
            <a:custGeom>
              <a:avLst/>
              <a:gdLst/>
              <a:ahLst/>
              <a:cxnLst/>
              <a:rect l="l" t="t" r="r" b="b"/>
              <a:pathLst>
                <a:path w="1809" h="1355" extrusionOk="0">
                  <a:moveTo>
                    <a:pt x="0" y="0"/>
                  </a:moveTo>
                  <a:lnTo>
                    <a:pt x="0" y="1355"/>
                  </a:lnTo>
                  <a:lnTo>
                    <a:pt x="1809" y="1355"/>
                  </a:lnTo>
                  <a:lnTo>
                    <a:pt x="1809" y="0"/>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1" name="Google Shape;20661;p142"/>
            <p:cNvSpPr/>
            <p:nvPr/>
          </p:nvSpPr>
          <p:spPr>
            <a:xfrm>
              <a:off x="2498884" y="3660905"/>
              <a:ext cx="5986" cy="23555"/>
            </a:xfrm>
            <a:custGeom>
              <a:avLst/>
              <a:gdLst/>
              <a:ahLst/>
              <a:cxnLst/>
              <a:rect l="l" t="t" r="r" b="b"/>
              <a:pathLst>
                <a:path w="230" h="905" extrusionOk="0">
                  <a:moveTo>
                    <a:pt x="117" y="0"/>
                  </a:moveTo>
                  <a:cubicBezTo>
                    <a:pt x="54" y="0"/>
                    <a:pt x="1" y="49"/>
                    <a:pt x="1" y="113"/>
                  </a:cubicBezTo>
                  <a:lnTo>
                    <a:pt x="1" y="904"/>
                  </a:lnTo>
                  <a:lnTo>
                    <a:pt x="229" y="904"/>
                  </a:lnTo>
                  <a:lnTo>
                    <a:pt x="229" y="113"/>
                  </a:lnTo>
                  <a:cubicBezTo>
                    <a:pt x="229" y="49"/>
                    <a:pt x="177" y="0"/>
                    <a:pt x="117"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2" name="Google Shape;20662;p142"/>
            <p:cNvSpPr/>
            <p:nvPr/>
          </p:nvSpPr>
          <p:spPr>
            <a:xfrm>
              <a:off x="2498884" y="3566763"/>
              <a:ext cx="5882" cy="82351"/>
            </a:xfrm>
            <a:custGeom>
              <a:avLst/>
              <a:gdLst/>
              <a:ahLst/>
              <a:cxnLst/>
              <a:rect l="l" t="t" r="r" b="b"/>
              <a:pathLst>
                <a:path w="226" h="3164" extrusionOk="0">
                  <a:moveTo>
                    <a:pt x="1" y="0"/>
                  </a:moveTo>
                  <a:lnTo>
                    <a:pt x="1" y="3163"/>
                  </a:lnTo>
                  <a:lnTo>
                    <a:pt x="226" y="3163"/>
                  </a:lnTo>
                  <a:lnTo>
                    <a:pt x="226" y="0"/>
                  </a:ln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3" name="Google Shape;20663;p142"/>
            <p:cNvSpPr/>
            <p:nvPr/>
          </p:nvSpPr>
          <p:spPr>
            <a:xfrm>
              <a:off x="2490086" y="3537352"/>
              <a:ext cx="23581" cy="29437"/>
            </a:xfrm>
            <a:custGeom>
              <a:avLst/>
              <a:gdLst/>
              <a:ahLst/>
              <a:cxnLst/>
              <a:rect l="l" t="t" r="r" b="b"/>
              <a:pathLst>
                <a:path w="906" h="1131" extrusionOk="0">
                  <a:moveTo>
                    <a:pt x="1" y="1"/>
                  </a:moveTo>
                  <a:lnTo>
                    <a:pt x="1" y="680"/>
                  </a:lnTo>
                  <a:cubicBezTo>
                    <a:pt x="1" y="930"/>
                    <a:pt x="205" y="1130"/>
                    <a:pt x="455" y="1130"/>
                  </a:cubicBezTo>
                  <a:cubicBezTo>
                    <a:pt x="701" y="1130"/>
                    <a:pt x="905" y="930"/>
                    <a:pt x="905" y="680"/>
                  </a:cubicBezTo>
                  <a:lnTo>
                    <a:pt x="905" y="1"/>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4" name="Google Shape;20664;p142"/>
            <p:cNvSpPr/>
            <p:nvPr/>
          </p:nvSpPr>
          <p:spPr>
            <a:xfrm>
              <a:off x="2478374" y="3490373"/>
              <a:ext cx="47006" cy="52966"/>
            </a:xfrm>
            <a:custGeom>
              <a:avLst/>
              <a:gdLst/>
              <a:ahLst/>
              <a:cxnLst/>
              <a:rect l="l" t="t" r="r" b="b"/>
              <a:pathLst>
                <a:path w="1806" h="2035" extrusionOk="0">
                  <a:moveTo>
                    <a:pt x="676" y="1"/>
                  </a:moveTo>
                  <a:cubicBezTo>
                    <a:pt x="303" y="1"/>
                    <a:pt x="1" y="303"/>
                    <a:pt x="1" y="676"/>
                  </a:cubicBezTo>
                  <a:lnTo>
                    <a:pt x="1" y="1130"/>
                  </a:lnTo>
                  <a:cubicBezTo>
                    <a:pt x="1" y="1626"/>
                    <a:pt x="405" y="2034"/>
                    <a:pt x="905" y="2034"/>
                  </a:cubicBezTo>
                  <a:cubicBezTo>
                    <a:pt x="1401" y="2031"/>
                    <a:pt x="1806" y="1626"/>
                    <a:pt x="1806" y="1130"/>
                  </a:cubicBezTo>
                  <a:lnTo>
                    <a:pt x="1806" y="676"/>
                  </a:lnTo>
                  <a:cubicBezTo>
                    <a:pt x="1806" y="303"/>
                    <a:pt x="1503" y="1"/>
                    <a:pt x="1130"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5" name="Google Shape;20665;p142"/>
            <p:cNvSpPr/>
            <p:nvPr/>
          </p:nvSpPr>
          <p:spPr>
            <a:xfrm>
              <a:off x="2478296" y="3490373"/>
              <a:ext cx="32352" cy="52914"/>
            </a:xfrm>
            <a:custGeom>
              <a:avLst/>
              <a:gdLst/>
              <a:ahLst/>
              <a:cxnLst/>
              <a:rect l="l" t="t" r="r" b="b"/>
              <a:pathLst>
                <a:path w="1243" h="2033" extrusionOk="0">
                  <a:moveTo>
                    <a:pt x="679" y="1"/>
                  </a:moveTo>
                  <a:cubicBezTo>
                    <a:pt x="303" y="1"/>
                    <a:pt x="0" y="303"/>
                    <a:pt x="0" y="676"/>
                  </a:cubicBezTo>
                  <a:lnTo>
                    <a:pt x="0" y="1130"/>
                  </a:lnTo>
                  <a:cubicBezTo>
                    <a:pt x="0" y="1648"/>
                    <a:pt x="425" y="2032"/>
                    <a:pt x="901" y="2032"/>
                  </a:cubicBezTo>
                  <a:cubicBezTo>
                    <a:pt x="1013" y="2032"/>
                    <a:pt x="1129" y="2010"/>
                    <a:pt x="1242" y="1964"/>
                  </a:cubicBezTo>
                  <a:cubicBezTo>
                    <a:pt x="904" y="1827"/>
                    <a:pt x="679" y="1496"/>
                    <a:pt x="679" y="1130"/>
                  </a:cubicBezTo>
                  <a:lnTo>
                    <a:pt x="679" y="676"/>
                  </a:lnTo>
                  <a:cubicBezTo>
                    <a:pt x="679" y="345"/>
                    <a:pt x="918" y="64"/>
                    <a:pt x="1242" y="11"/>
                  </a:cubicBezTo>
                  <a:cubicBezTo>
                    <a:pt x="1207" y="4"/>
                    <a:pt x="1168" y="1"/>
                    <a:pt x="1130" y="1"/>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6" name="Google Shape;20666;p142"/>
            <p:cNvSpPr/>
            <p:nvPr/>
          </p:nvSpPr>
          <p:spPr>
            <a:xfrm>
              <a:off x="2478296" y="3490373"/>
              <a:ext cx="47084" cy="23477"/>
            </a:xfrm>
            <a:custGeom>
              <a:avLst/>
              <a:gdLst/>
              <a:ahLst/>
              <a:cxnLst/>
              <a:rect l="l" t="t" r="r" b="b"/>
              <a:pathLst>
                <a:path w="1809" h="902" extrusionOk="0">
                  <a:moveTo>
                    <a:pt x="679" y="1"/>
                  </a:moveTo>
                  <a:cubicBezTo>
                    <a:pt x="306" y="1"/>
                    <a:pt x="0" y="303"/>
                    <a:pt x="0" y="676"/>
                  </a:cubicBezTo>
                  <a:cubicBezTo>
                    <a:pt x="0" y="676"/>
                    <a:pt x="679" y="901"/>
                    <a:pt x="1809" y="901"/>
                  </a:cubicBezTo>
                  <a:lnTo>
                    <a:pt x="1809" y="676"/>
                  </a:lnTo>
                  <a:cubicBezTo>
                    <a:pt x="1809" y="303"/>
                    <a:pt x="1506" y="1"/>
                    <a:pt x="1130"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7" name="Google Shape;20667;p142"/>
            <p:cNvSpPr/>
            <p:nvPr/>
          </p:nvSpPr>
          <p:spPr>
            <a:xfrm>
              <a:off x="2478296" y="3490373"/>
              <a:ext cx="32352" cy="21369"/>
            </a:xfrm>
            <a:custGeom>
              <a:avLst/>
              <a:gdLst/>
              <a:ahLst/>
              <a:cxnLst/>
              <a:rect l="l" t="t" r="r" b="b"/>
              <a:pathLst>
                <a:path w="1243" h="821" extrusionOk="0">
                  <a:moveTo>
                    <a:pt x="679" y="1"/>
                  </a:moveTo>
                  <a:cubicBezTo>
                    <a:pt x="303" y="1"/>
                    <a:pt x="0" y="303"/>
                    <a:pt x="0" y="676"/>
                  </a:cubicBezTo>
                  <a:cubicBezTo>
                    <a:pt x="222" y="743"/>
                    <a:pt x="450" y="792"/>
                    <a:pt x="679" y="820"/>
                  </a:cubicBezTo>
                  <a:lnTo>
                    <a:pt x="679" y="676"/>
                  </a:lnTo>
                  <a:cubicBezTo>
                    <a:pt x="679" y="345"/>
                    <a:pt x="918" y="64"/>
                    <a:pt x="1242" y="11"/>
                  </a:cubicBezTo>
                  <a:cubicBezTo>
                    <a:pt x="1207" y="4"/>
                    <a:pt x="1168" y="1"/>
                    <a:pt x="1130"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8" name="Google Shape;20668;p142"/>
            <p:cNvSpPr/>
            <p:nvPr/>
          </p:nvSpPr>
          <p:spPr>
            <a:xfrm>
              <a:off x="2560699" y="3537352"/>
              <a:ext cx="70639" cy="147003"/>
            </a:xfrm>
            <a:custGeom>
              <a:avLst/>
              <a:gdLst/>
              <a:ahLst/>
              <a:cxnLst/>
              <a:rect l="l" t="t" r="r" b="b"/>
              <a:pathLst>
                <a:path w="2714" h="5648" extrusionOk="0">
                  <a:moveTo>
                    <a:pt x="905" y="1"/>
                  </a:moveTo>
                  <a:lnTo>
                    <a:pt x="905" y="539"/>
                  </a:lnTo>
                  <a:cubicBezTo>
                    <a:pt x="901" y="627"/>
                    <a:pt x="856" y="704"/>
                    <a:pt x="778" y="743"/>
                  </a:cubicBezTo>
                  <a:lnTo>
                    <a:pt x="251" y="1007"/>
                  </a:lnTo>
                  <a:cubicBezTo>
                    <a:pt x="96" y="1081"/>
                    <a:pt x="1" y="1239"/>
                    <a:pt x="1" y="1412"/>
                  </a:cubicBezTo>
                  <a:lnTo>
                    <a:pt x="1" y="3639"/>
                  </a:lnTo>
                  <a:cubicBezTo>
                    <a:pt x="1" y="3772"/>
                    <a:pt x="39" y="3903"/>
                    <a:pt x="113" y="4012"/>
                  </a:cubicBezTo>
                  <a:lnTo>
                    <a:pt x="339" y="4349"/>
                  </a:lnTo>
                  <a:cubicBezTo>
                    <a:pt x="412" y="4462"/>
                    <a:pt x="451" y="4592"/>
                    <a:pt x="451" y="4726"/>
                  </a:cubicBezTo>
                  <a:lnTo>
                    <a:pt x="451" y="5648"/>
                  </a:lnTo>
                  <a:lnTo>
                    <a:pt x="2260" y="5648"/>
                  </a:lnTo>
                  <a:lnTo>
                    <a:pt x="2260" y="4726"/>
                  </a:lnTo>
                  <a:cubicBezTo>
                    <a:pt x="2260" y="4592"/>
                    <a:pt x="2302" y="4462"/>
                    <a:pt x="2376" y="4349"/>
                  </a:cubicBezTo>
                  <a:lnTo>
                    <a:pt x="2597" y="4012"/>
                  </a:lnTo>
                  <a:cubicBezTo>
                    <a:pt x="2671" y="3903"/>
                    <a:pt x="2713" y="3772"/>
                    <a:pt x="2713" y="3639"/>
                  </a:cubicBezTo>
                  <a:lnTo>
                    <a:pt x="2713" y="1412"/>
                  </a:lnTo>
                  <a:cubicBezTo>
                    <a:pt x="2713" y="1239"/>
                    <a:pt x="2615" y="1081"/>
                    <a:pt x="2460" y="1007"/>
                  </a:cubicBezTo>
                  <a:lnTo>
                    <a:pt x="1932" y="743"/>
                  </a:lnTo>
                  <a:cubicBezTo>
                    <a:pt x="1855" y="704"/>
                    <a:pt x="1806" y="627"/>
                    <a:pt x="1806" y="539"/>
                  </a:cubicBezTo>
                  <a:lnTo>
                    <a:pt x="1806" y="1"/>
                  </a:ln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9" name="Google Shape;20669;p142"/>
            <p:cNvSpPr/>
            <p:nvPr/>
          </p:nvSpPr>
          <p:spPr>
            <a:xfrm>
              <a:off x="2560621" y="3567128"/>
              <a:ext cx="17699" cy="93803"/>
            </a:xfrm>
            <a:custGeom>
              <a:avLst/>
              <a:gdLst/>
              <a:ahLst/>
              <a:cxnLst/>
              <a:rect l="l" t="t" r="r" b="b"/>
              <a:pathLst>
                <a:path w="680" h="3604" extrusionOk="0">
                  <a:moveTo>
                    <a:pt x="92" y="0"/>
                  </a:moveTo>
                  <a:cubicBezTo>
                    <a:pt x="32" y="78"/>
                    <a:pt x="0" y="169"/>
                    <a:pt x="0" y="268"/>
                  </a:cubicBezTo>
                  <a:lnTo>
                    <a:pt x="0" y="2495"/>
                  </a:lnTo>
                  <a:cubicBezTo>
                    <a:pt x="0" y="2628"/>
                    <a:pt x="39" y="2759"/>
                    <a:pt x="113" y="2868"/>
                  </a:cubicBezTo>
                  <a:lnTo>
                    <a:pt x="338" y="3205"/>
                  </a:lnTo>
                  <a:cubicBezTo>
                    <a:pt x="412" y="3318"/>
                    <a:pt x="451" y="3448"/>
                    <a:pt x="451" y="3582"/>
                  </a:cubicBezTo>
                  <a:lnTo>
                    <a:pt x="451" y="3603"/>
                  </a:lnTo>
                  <a:lnTo>
                    <a:pt x="679" y="3603"/>
                  </a:lnTo>
                  <a:lnTo>
                    <a:pt x="679" y="665"/>
                  </a:lnTo>
                  <a:cubicBezTo>
                    <a:pt x="679" y="521"/>
                    <a:pt x="612" y="387"/>
                    <a:pt x="496" y="303"/>
                  </a:cubicBezTo>
                  <a:lnTo>
                    <a:pt x="92" y="0"/>
                  </a:lnTo>
                  <a:close/>
                </a:path>
              </a:pathLst>
            </a:custGeom>
            <a:solidFill>
              <a:srgbClr val="AC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0" name="Google Shape;20670;p142"/>
            <p:cNvSpPr/>
            <p:nvPr/>
          </p:nvSpPr>
          <p:spPr>
            <a:xfrm>
              <a:off x="2613535" y="3567128"/>
              <a:ext cx="17699" cy="93803"/>
            </a:xfrm>
            <a:custGeom>
              <a:avLst/>
              <a:gdLst/>
              <a:ahLst/>
              <a:cxnLst/>
              <a:rect l="l" t="t" r="r" b="b"/>
              <a:pathLst>
                <a:path w="680" h="3604" extrusionOk="0">
                  <a:moveTo>
                    <a:pt x="588" y="0"/>
                  </a:moveTo>
                  <a:lnTo>
                    <a:pt x="180" y="303"/>
                  </a:lnTo>
                  <a:cubicBezTo>
                    <a:pt x="68" y="387"/>
                    <a:pt x="1" y="521"/>
                    <a:pt x="1" y="665"/>
                  </a:cubicBezTo>
                  <a:lnTo>
                    <a:pt x="1" y="3603"/>
                  </a:lnTo>
                  <a:lnTo>
                    <a:pt x="226" y="3603"/>
                  </a:lnTo>
                  <a:lnTo>
                    <a:pt x="226" y="3582"/>
                  </a:lnTo>
                  <a:cubicBezTo>
                    <a:pt x="226" y="3448"/>
                    <a:pt x="268" y="3318"/>
                    <a:pt x="342" y="3205"/>
                  </a:cubicBezTo>
                  <a:lnTo>
                    <a:pt x="564" y="2868"/>
                  </a:lnTo>
                  <a:cubicBezTo>
                    <a:pt x="638" y="2759"/>
                    <a:pt x="680" y="2628"/>
                    <a:pt x="680" y="2495"/>
                  </a:cubicBezTo>
                  <a:lnTo>
                    <a:pt x="680" y="268"/>
                  </a:lnTo>
                  <a:cubicBezTo>
                    <a:pt x="676" y="169"/>
                    <a:pt x="645" y="78"/>
                    <a:pt x="588" y="0"/>
                  </a:cubicBezTo>
                  <a:close/>
                </a:path>
              </a:pathLst>
            </a:custGeom>
            <a:solidFill>
              <a:srgbClr val="AC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1" name="Google Shape;20671;p142"/>
            <p:cNvSpPr/>
            <p:nvPr/>
          </p:nvSpPr>
          <p:spPr>
            <a:xfrm>
              <a:off x="2572438" y="3649088"/>
              <a:ext cx="47006" cy="35267"/>
            </a:xfrm>
            <a:custGeom>
              <a:avLst/>
              <a:gdLst/>
              <a:ahLst/>
              <a:cxnLst/>
              <a:rect l="l" t="t" r="r" b="b"/>
              <a:pathLst>
                <a:path w="1806" h="1355" extrusionOk="0">
                  <a:moveTo>
                    <a:pt x="0" y="0"/>
                  </a:moveTo>
                  <a:lnTo>
                    <a:pt x="0" y="1355"/>
                  </a:lnTo>
                  <a:lnTo>
                    <a:pt x="1805" y="1355"/>
                  </a:lnTo>
                  <a:lnTo>
                    <a:pt x="1805" y="0"/>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2" name="Google Shape;20672;p142"/>
            <p:cNvSpPr/>
            <p:nvPr/>
          </p:nvSpPr>
          <p:spPr>
            <a:xfrm>
              <a:off x="2592947" y="3660905"/>
              <a:ext cx="5960" cy="23555"/>
            </a:xfrm>
            <a:custGeom>
              <a:avLst/>
              <a:gdLst/>
              <a:ahLst/>
              <a:cxnLst/>
              <a:rect l="l" t="t" r="r" b="b"/>
              <a:pathLst>
                <a:path w="229" h="905" extrusionOk="0">
                  <a:moveTo>
                    <a:pt x="116" y="0"/>
                  </a:moveTo>
                  <a:cubicBezTo>
                    <a:pt x="53" y="0"/>
                    <a:pt x="0" y="49"/>
                    <a:pt x="0" y="113"/>
                  </a:cubicBezTo>
                  <a:lnTo>
                    <a:pt x="0" y="904"/>
                  </a:lnTo>
                  <a:lnTo>
                    <a:pt x="229" y="904"/>
                  </a:lnTo>
                  <a:lnTo>
                    <a:pt x="229" y="113"/>
                  </a:lnTo>
                  <a:cubicBezTo>
                    <a:pt x="229" y="49"/>
                    <a:pt x="176" y="0"/>
                    <a:pt x="116"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3" name="Google Shape;20673;p142"/>
            <p:cNvSpPr/>
            <p:nvPr/>
          </p:nvSpPr>
          <p:spPr>
            <a:xfrm>
              <a:off x="2592947" y="3566763"/>
              <a:ext cx="5960" cy="82351"/>
            </a:xfrm>
            <a:custGeom>
              <a:avLst/>
              <a:gdLst/>
              <a:ahLst/>
              <a:cxnLst/>
              <a:rect l="l" t="t" r="r" b="b"/>
              <a:pathLst>
                <a:path w="229" h="3164" extrusionOk="0">
                  <a:moveTo>
                    <a:pt x="0" y="0"/>
                  </a:moveTo>
                  <a:lnTo>
                    <a:pt x="0" y="3163"/>
                  </a:lnTo>
                  <a:lnTo>
                    <a:pt x="229" y="3163"/>
                  </a:lnTo>
                  <a:lnTo>
                    <a:pt x="229" y="0"/>
                  </a:lnTo>
                  <a:close/>
                </a:path>
              </a:pathLst>
            </a:custGeom>
            <a:solidFill>
              <a:srgbClr val="AC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4" name="Google Shape;20674;p142"/>
            <p:cNvSpPr/>
            <p:nvPr/>
          </p:nvSpPr>
          <p:spPr>
            <a:xfrm>
              <a:off x="2584150" y="3537352"/>
              <a:ext cx="23555" cy="29437"/>
            </a:xfrm>
            <a:custGeom>
              <a:avLst/>
              <a:gdLst/>
              <a:ahLst/>
              <a:cxnLst/>
              <a:rect l="l" t="t" r="r" b="b"/>
              <a:pathLst>
                <a:path w="905" h="1131" extrusionOk="0">
                  <a:moveTo>
                    <a:pt x="0" y="1"/>
                  </a:moveTo>
                  <a:lnTo>
                    <a:pt x="0" y="680"/>
                  </a:lnTo>
                  <a:cubicBezTo>
                    <a:pt x="0" y="930"/>
                    <a:pt x="205" y="1130"/>
                    <a:pt x="454" y="1130"/>
                  </a:cubicBezTo>
                  <a:cubicBezTo>
                    <a:pt x="701" y="1130"/>
                    <a:pt x="905" y="930"/>
                    <a:pt x="905" y="680"/>
                  </a:cubicBezTo>
                  <a:lnTo>
                    <a:pt x="905" y="1"/>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5" name="Google Shape;20675;p142"/>
            <p:cNvSpPr/>
            <p:nvPr/>
          </p:nvSpPr>
          <p:spPr>
            <a:xfrm>
              <a:off x="2572438" y="3490373"/>
              <a:ext cx="47006" cy="52966"/>
            </a:xfrm>
            <a:custGeom>
              <a:avLst/>
              <a:gdLst/>
              <a:ahLst/>
              <a:cxnLst/>
              <a:rect l="l" t="t" r="r" b="b"/>
              <a:pathLst>
                <a:path w="1806" h="2035" extrusionOk="0">
                  <a:moveTo>
                    <a:pt x="676" y="1"/>
                  </a:moveTo>
                  <a:cubicBezTo>
                    <a:pt x="303" y="1"/>
                    <a:pt x="0" y="303"/>
                    <a:pt x="0" y="676"/>
                  </a:cubicBezTo>
                  <a:lnTo>
                    <a:pt x="0" y="1130"/>
                  </a:lnTo>
                  <a:cubicBezTo>
                    <a:pt x="0" y="1626"/>
                    <a:pt x="405" y="2031"/>
                    <a:pt x="904" y="2034"/>
                  </a:cubicBezTo>
                  <a:cubicBezTo>
                    <a:pt x="1400" y="2031"/>
                    <a:pt x="1805" y="1626"/>
                    <a:pt x="1805" y="1130"/>
                  </a:cubicBezTo>
                  <a:lnTo>
                    <a:pt x="1805" y="676"/>
                  </a:lnTo>
                  <a:cubicBezTo>
                    <a:pt x="1805" y="303"/>
                    <a:pt x="1502" y="1"/>
                    <a:pt x="1130"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6" name="Google Shape;20676;p142"/>
            <p:cNvSpPr/>
            <p:nvPr/>
          </p:nvSpPr>
          <p:spPr>
            <a:xfrm>
              <a:off x="2572333" y="3490373"/>
              <a:ext cx="32456" cy="52914"/>
            </a:xfrm>
            <a:custGeom>
              <a:avLst/>
              <a:gdLst/>
              <a:ahLst/>
              <a:cxnLst/>
              <a:rect l="l" t="t" r="r" b="b"/>
              <a:pathLst>
                <a:path w="1247" h="2033" extrusionOk="0">
                  <a:moveTo>
                    <a:pt x="680" y="1"/>
                  </a:moveTo>
                  <a:cubicBezTo>
                    <a:pt x="307" y="1"/>
                    <a:pt x="1" y="303"/>
                    <a:pt x="1" y="676"/>
                  </a:cubicBezTo>
                  <a:lnTo>
                    <a:pt x="1" y="1130"/>
                  </a:lnTo>
                  <a:cubicBezTo>
                    <a:pt x="1" y="1648"/>
                    <a:pt x="426" y="2032"/>
                    <a:pt x="903" y="2032"/>
                  </a:cubicBezTo>
                  <a:cubicBezTo>
                    <a:pt x="1016" y="2032"/>
                    <a:pt x="1132" y="2010"/>
                    <a:pt x="1246" y="1964"/>
                  </a:cubicBezTo>
                  <a:cubicBezTo>
                    <a:pt x="905" y="1827"/>
                    <a:pt x="680" y="1496"/>
                    <a:pt x="680" y="1130"/>
                  </a:cubicBezTo>
                  <a:lnTo>
                    <a:pt x="680" y="676"/>
                  </a:lnTo>
                  <a:cubicBezTo>
                    <a:pt x="680" y="345"/>
                    <a:pt x="919" y="64"/>
                    <a:pt x="1246" y="11"/>
                  </a:cubicBezTo>
                  <a:cubicBezTo>
                    <a:pt x="1207" y="4"/>
                    <a:pt x="1169" y="1"/>
                    <a:pt x="1130" y="1"/>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7" name="Google Shape;20677;p142"/>
            <p:cNvSpPr/>
            <p:nvPr/>
          </p:nvSpPr>
          <p:spPr>
            <a:xfrm>
              <a:off x="2572333" y="3490373"/>
              <a:ext cx="47110" cy="23477"/>
            </a:xfrm>
            <a:custGeom>
              <a:avLst/>
              <a:gdLst/>
              <a:ahLst/>
              <a:cxnLst/>
              <a:rect l="l" t="t" r="r" b="b"/>
              <a:pathLst>
                <a:path w="1810" h="902" extrusionOk="0">
                  <a:moveTo>
                    <a:pt x="680" y="1"/>
                  </a:moveTo>
                  <a:cubicBezTo>
                    <a:pt x="307" y="1"/>
                    <a:pt x="1" y="303"/>
                    <a:pt x="1" y="676"/>
                  </a:cubicBezTo>
                  <a:lnTo>
                    <a:pt x="4" y="676"/>
                  </a:lnTo>
                  <a:cubicBezTo>
                    <a:pt x="4" y="676"/>
                    <a:pt x="680" y="901"/>
                    <a:pt x="1809" y="901"/>
                  </a:cubicBezTo>
                  <a:lnTo>
                    <a:pt x="1809" y="676"/>
                  </a:lnTo>
                  <a:cubicBezTo>
                    <a:pt x="1809" y="303"/>
                    <a:pt x="1506" y="1"/>
                    <a:pt x="1134"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8" name="Google Shape;20678;p142"/>
            <p:cNvSpPr/>
            <p:nvPr/>
          </p:nvSpPr>
          <p:spPr>
            <a:xfrm>
              <a:off x="2572333" y="3490373"/>
              <a:ext cx="32456" cy="21369"/>
            </a:xfrm>
            <a:custGeom>
              <a:avLst/>
              <a:gdLst/>
              <a:ahLst/>
              <a:cxnLst/>
              <a:rect l="l" t="t" r="r" b="b"/>
              <a:pathLst>
                <a:path w="1247" h="821" extrusionOk="0">
                  <a:moveTo>
                    <a:pt x="680" y="1"/>
                  </a:moveTo>
                  <a:cubicBezTo>
                    <a:pt x="307" y="1"/>
                    <a:pt x="1" y="303"/>
                    <a:pt x="1" y="676"/>
                  </a:cubicBezTo>
                  <a:cubicBezTo>
                    <a:pt x="222" y="743"/>
                    <a:pt x="451" y="792"/>
                    <a:pt x="680" y="820"/>
                  </a:cubicBezTo>
                  <a:lnTo>
                    <a:pt x="680" y="676"/>
                  </a:lnTo>
                  <a:cubicBezTo>
                    <a:pt x="680" y="345"/>
                    <a:pt x="919" y="64"/>
                    <a:pt x="1246" y="11"/>
                  </a:cubicBezTo>
                  <a:cubicBezTo>
                    <a:pt x="1207" y="4"/>
                    <a:pt x="1169" y="1"/>
                    <a:pt x="1130"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9" name="Google Shape;20679;p142"/>
            <p:cNvSpPr/>
            <p:nvPr/>
          </p:nvSpPr>
          <p:spPr>
            <a:xfrm>
              <a:off x="2273251" y="3385065"/>
              <a:ext cx="363760" cy="304600"/>
            </a:xfrm>
            <a:custGeom>
              <a:avLst/>
              <a:gdLst/>
              <a:ahLst/>
              <a:cxnLst/>
              <a:rect l="l" t="t" r="r" b="b"/>
              <a:pathLst>
                <a:path w="13976" h="11703" extrusionOk="0">
                  <a:moveTo>
                    <a:pt x="3586" y="409"/>
                  </a:moveTo>
                  <a:cubicBezTo>
                    <a:pt x="3849" y="409"/>
                    <a:pt x="4061" y="620"/>
                    <a:pt x="4061" y="884"/>
                  </a:cubicBezTo>
                  <a:lnTo>
                    <a:pt x="4061" y="1334"/>
                  </a:lnTo>
                  <a:cubicBezTo>
                    <a:pt x="4050" y="1714"/>
                    <a:pt x="3740" y="2017"/>
                    <a:pt x="3360" y="2017"/>
                  </a:cubicBezTo>
                  <a:cubicBezTo>
                    <a:pt x="2980" y="2017"/>
                    <a:pt x="2671" y="1714"/>
                    <a:pt x="2660" y="1334"/>
                  </a:cubicBezTo>
                  <a:lnTo>
                    <a:pt x="2660" y="884"/>
                  </a:lnTo>
                  <a:cubicBezTo>
                    <a:pt x="2660" y="620"/>
                    <a:pt x="2875" y="409"/>
                    <a:pt x="3135" y="409"/>
                  </a:cubicBezTo>
                  <a:close/>
                  <a:moveTo>
                    <a:pt x="7203" y="409"/>
                  </a:moveTo>
                  <a:cubicBezTo>
                    <a:pt x="7463" y="409"/>
                    <a:pt x="7674" y="620"/>
                    <a:pt x="7674" y="884"/>
                  </a:cubicBezTo>
                  <a:lnTo>
                    <a:pt x="7674" y="1334"/>
                  </a:lnTo>
                  <a:cubicBezTo>
                    <a:pt x="7663" y="1714"/>
                    <a:pt x="7354" y="2017"/>
                    <a:pt x="6974" y="2017"/>
                  </a:cubicBezTo>
                  <a:cubicBezTo>
                    <a:pt x="6594" y="2017"/>
                    <a:pt x="6284" y="1714"/>
                    <a:pt x="6277" y="1334"/>
                  </a:cubicBezTo>
                  <a:lnTo>
                    <a:pt x="6277" y="884"/>
                  </a:lnTo>
                  <a:cubicBezTo>
                    <a:pt x="6277" y="620"/>
                    <a:pt x="6488" y="409"/>
                    <a:pt x="6749" y="409"/>
                  </a:cubicBezTo>
                  <a:close/>
                  <a:moveTo>
                    <a:pt x="10816" y="409"/>
                  </a:moveTo>
                  <a:cubicBezTo>
                    <a:pt x="11076" y="409"/>
                    <a:pt x="11288" y="620"/>
                    <a:pt x="11288" y="884"/>
                  </a:cubicBezTo>
                  <a:lnTo>
                    <a:pt x="11288" y="1334"/>
                  </a:lnTo>
                  <a:cubicBezTo>
                    <a:pt x="11280" y="1714"/>
                    <a:pt x="10967" y="2017"/>
                    <a:pt x="10591" y="2017"/>
                  </a:cubicBezTo>
                  <a:cubicBezTo>
                    <a:pt x="10211" y="2017"/>
                    <a:pt x="9901" y="1714"/>
                    <a:pt x="9891" y="1334"/>
                  </a:cubicBezTo>
                  <a:lnTo>
                    <a:pt x="9891" y="884"/>
                  </a:lnTo>
                  <a:cubicBezTo>
                    <a:pt x="9891" y="620"/>
                    <a:pt x="10102" y="409"/>
                    <a:pt x="10362" y="409"/>
                  </a:cubicBezTo>
                  <a:close/>
                  <a:moveTo>
                    <a:pt x="3607" y="2442"/>
                  </a:moveTo>
                  <a:lnTo>
                    <a:pt x="3607" y="2551"/>
                  </a:lnTo>
                  <a:cubicBezTo>
                    <a:pt x="3607" y="2629"/>
                    <a:pt x="3628" y="2703"/>
                    <a:pt x="3666" y="2769"/>
                  </a:cubicBezTo>
                  <a:lnTo>
                    <a:pt x="3374" y="3062"/>
                  </a:lnTo>
                  <a:cubicBezTo>
                    <a:pt x="3371" y="3067"/>
                    <a:pt x="3366" y="3069"/>
                    <a:pt x="3360" y="3069"/>
                  </a:cubicBezTo>
                  <a:cubicBezTo>
                    <a:pt x="3355" y="3069"/>
                    <a:pt x="3350" y="3067"/>
                    <a:pt x="3346" y="3062"/>
                  </a:cubicBezTo>
                  <a:lnTo>
                    <a:pt x="3054" y="2769"/>
                  </a:lnTo>
                  <a:cubicBezTo>
                    <a:pt x="3093" y="2703"/>
                    <a:pt x="3114" y="2629"/>
                    <a:pt x="3114" y="2551"/>
                  </a:cubicBezTo>
                  <a:lnTo>
                    <a:pt x="3114" y="2442"/>
                  </a:lnTo>
                  <a:close/>
                  <a:moveTo>
                    <a:pt x="7224" y="2442"/>
                  </a:moveTo>
                  <a:lnTo>
                    <a:pt x="7224" y="2551"/>
                  </a:lnTo>
                  <a:cubicBezTo>
                    <a:pt x="7224" y="2629"/>
                    <a:pt x="7245" y="2703"/>
                    <a:pt x="7283" y="2769"/>
                  </a:cubicBezTo>
                  <a:lnTo>
                    <a:pt x="6991" y="3062"/>
                  </a:lnTo>
                  <a:cubicBezTo>
                    <a:pt x="6986" y="3067"/>
                    <a:pt x="6980" y="3069"/>
                    <a:pt x="6974" y="3069"/>
                  </a:cubicBezTo>
                  <a:cubicBezTo>
                    <a:pt x="6969" y="3069"/>
                    <a:pt x="6963" y="3067"/>
                    <a:pt x="6960" y="3062"/>
                  </a:cubicBezTo>
                  <a:lnTo>
                    <a:pt x="6668" y="2769"/>
                  </a:lnTo>
                  <a:cubicBezTo>
                    <a:pt x="6706" y="2703"/>
                    <a:pt x="6728" y="2629"/>
                    <a:pt x="6728" y="2551"/>
                  </a:cubicBezTo>
                  <a:lnTo>
                    <a:pt x="6728" y="2442"/>
                  </a:lnTo>
                  <a:close/>
                  <a:moveTo>
                    <a:pt x="10837" y="2442"/>
                  </a:moveTo>
                  <a:lnTo>
                    <a:pt x="10837" y="2551"/>
                  </a:lnTo>
                  <a:cubicBezTo>
                    <a:pt x="10837" y="2629"/>
                    <a:pt x="10858" y="2703"/>
                    <a:pt x="10897" y="2769"/>
                  </a:cubicBezTo>
                  <a:lnTo>
                    <a:pt x="10605" y="3062"/>
                  </a:lnTo>
                  <a:cubicBezTo>
                    <a:pt x="10600" y="3067"/>
                    <a:pt x="10594" y="3069"/>
                    <a:pt x="10589" y="3069"/>
                  </a:cubicBezTo>
                  <a:cubicBezTo>
                    <a:pt x="10584" y="3069"/>
                    <a:pt x="10579" y="3067"/>
                    <a:pt x="10573" y="3062"/>
                  </a:cubicBezTo>
                  <a:lnTo>
                    <a:pt x="10281" y="2769"/>
                  </a:lnTo>
                  <a:cubicBezTo>
                    <a:pt x="10320" y="2703"/>
                    <a:pt x="10341" y="2629"/>
                    <a:pt x="10341" y="2551"/>
                  </a:cubicBezTo>
                  <a:lnTo>
                    <a:pt x="10341" y="2442"/>
                  </a:lnTo>
                  <a:close/>
                  <a:moveTo>
                    <a:pt x="1781" y="4251"/>
                  </a:moveTo>
                  <a:cubicBezTo>
                    <a:pt x="2041" y="4251"/>
                    <a:pt x="2252" y="4462"/>
                    <a:pt x="2252" y="4722"/>
                  </a:cubicBezTo>
                  <a:lnTo>
                    <a:pt x="2252" y="5173"/>
                  </a:lnTo>
                  <a:cubicBezTo>
                    <a:pt x="2241" y="5553"/>
                    <a:pt x="1932" y="5855"/>
                    <a:pt x="1552" y="5855"/>
                  </a:cubicBezTo>
                  <a:cubicBezTo>
                    <a:pt x="1175" y="5855"/>
                    <a:pt x="862" y="5553"/>
                    <a:pt x="855" y="5173"/>
                  </a:cubicBezTo>
                  <a:lnTo>
                    <a:pt x="855" y="4722"/>
                  </a:lnTo>
                  <a:cubicBezTo>
                    <a:pt x="855" y="4462"/>
                    <a:pt x="1066" y="4251"/>
                    <a:pt x="1327" y="4251"/>
                  </a:cubicBezTo>
                  <a:close/>
                  <a:moveTo>
                    <a:pt x="5394" y="4251"/>
                  </a:moveTo>
                  <a:cubicBezTo>
                    <a:pt x="5654" y="4251"/>
                    <a:pt x="5866" y="4462"/>
                    <a:pt x="5866" y="4722"/>
                  </a:cubicBezTo>
                  <a:lnTo>
                    <a:pt x="5866" y="5176"/>
                  </a:lnTo>
                  <a:cubicBezTo>
                    <a:pt x="5858" y="5553"/>
                    <a:pt x="5549" y="5855"/>
                    <a:pt x="5169" y="5855"/>
                  </a:cubicBezTo>
                  <a:cubicBezTo>
                    <a:pt x="4789" y="5855"/>
                    <a:pt x="4479" y="5553"/>
                    <a:pt x="4469" y="5176"/>
                  </a:cubicBezTo>
                  <a:lnTo>
                    <a:pt x="4469" y="4722"/>
                  </a:lnTo>
                  <a:cubicBezTo>
                    <a:pt x="4469" y="4462"/>
                    <a:pt x="4680" y="4251"/>
                    <a:pt x="4944" y="4251"/>
                  </a:cubicBezTo>
                  <a:close/>
                  <a:moveTo>
                    <a:pt x="9008" y="4251"/>
                  </a:moveTo>
                  <a:cubicBezTo>
                    <a:pt x="9268" y="4251"/>
                    <a:pt x="9483" y="4462"/>
                    <a:pt x="9483" y="4722"/>
                  </a:cubicBezTo>
                  <a:lnTo>
                    <a:pt x="9483" y="5176"/>
                  </a:lnTo>
                  <a:cubicBezTo>
                    <a:pt x="9472" y="5553"/>
                    <a:pt x="9162" y="5855"/>
                    <a:pt x="8782" y="5855"/>
                  </a:cubicBezTo>
                  <a:cubicBezTo>
                    <a:pt x="8402" y="5855"/>
                    <a:pt x="8093" y="5553"/>
                    <a:pt x="8082" y="5176"/>
                  </a:cubicBezTo>
                  <a:lnTo>
                    <a:pt x="8082" y="4722"/>
                  </a:lnTo>
                  <a:cubicBezTo>
                    <a:pt x="8082" y="4462"/>
                    <a:pt x="8293" y="4251"/>
                    <a:pt x="8557" y="4251"/>
                  </a:cubicBezTo>
                  <a:close/>
                  <a:moveTo>
                    <a:pt x="12621" y="4251"/>
                  </a:moveTo>
                  <a:cubicBezTo>
                    <a:pt x="12885" y="4251"/>
                    <a:pt x="13096" y="4462"/>
                    <a:pt x="13096" y="4722"/>
                  </a:cubicBezTo>
                  <a:lnTo>
                    <a:pt x="13096" y="5173"/>
                  </a:lnTo>
                  <a:cubicBezTo>
                    <a:pt x="13085" y="5553"/>
                    <a:pt x="12776" y="5855"/>
                    <a:pt x="12396" y="5855"/>
                  </a:cubicBezTo>
                  <a:cubicBezTo>
                    <a:pt x="12016" y="5855"/>
                    <a:pt x="11706" y="5553"/>
                    <a:pt x="11699" y="5173"/>
                  </a:cubicBezTo>
                  <a:lnTo>
                    <a:pt x="11699" y="4722"/>
                  </a:lnTo>
                  <a:cubicBezTo>
                    <a:pt x="11699" y="4462"/>
                    <a:pt x="11910" y="4251"/>
                    <a:pt x="12171" y="4251"/>
                  </a:cubicBezTo>
                  <a:close/>
                  <a:moveTo>
                    <a:pt x="1802" y="6284"/>
                  </a:moveTo>
                  <a:lnTo>
                    <a:pt x="1802" y="6390"/>
                  </a:lnTo>
                  <a:cubicBezTo>
                    <a:pt x="1802" y="6467"/>
                    <a:pt x="1823" y="6545"/>
                    <a:pt x="1862" y="6612"/>
                  </a:cubicBezTo>
                  <a:lnTo>
                    <a:pt x="1569" y="6904"/>
                  </a:lnTo>
                  <a:cubicBezTo>
                    <a:pt x="1564" y="6907"/>
                    <a:pt x="1559" y="6909"/>
                    <a:pt x="1554" y="6909"/>
                  </a:cubicBezTo>
                  <a:cubicBezTo>
                    <a:pt x="1548" y="6909"/>
                    <a:pt x="1543" y="6907"/>
                    <a:pt x="1538" y="6904"/>
                  </a:cubicBezTo>
                  <a:lnTo>
                    <a:pt x="1246" y="6612"/>
                  </a:lnTo>
                  <a:cubicBezTo>
                    <a:pt x="1284" y="6545"/>
                    <a:pt x="1306" y="6467"/>
                    <a:pt x="1306" y="6390"/>
                  </a:cubicBezTo>
                  <a:lnTo>
                    <a:pt x="1306" y="6284"/>
                  </a:lnTo>
                  <a:close/>
                  <a:moveTo>
                    <a:pt x="5415" y="6284"/>
                  </a:moveTo>
                  <a:lnTo>
                    <a:pt x="5415" y="6390"/>
                  </a:lnTo>
                  <a:cubicBezTo>
                    <a:pt x="5415" y="6467"/>
                    <a:pt x="5436" y="6545"/>
                    <a:pt x="5475" y="6612"/>
                  </a:cubicBezTo>
                  <a:lnTo>
                    <a:pt x="5183" y="6904"/>
                  </a:lnTo>
                  <a:cubicBezTo>
                    <a:pt x="5179" y="6907"/>
                    <a:pt x="5174" y="6909"/>
                    <a:pt x="5168" y="6909"/>
                  </a:cubicBezTo>
                  <a:cubicBezTo>
                    <a:pt x="5163" y="6909"/>
                    <a:pt x="5157" y="6907"/>
                    <a:pt x="5151" y="6904"/>
                  </a:cubicBezTo>
                  <a:lnTo>
                    <a:pt x="4859" y="6612"/>
                  </a:lnTo>
                  <a:cubicBezTo>
                    <a:pt x="4898" y="6545"/>
                    <a:pt x="4919" y="6467"/>
                    <a:pt x="4919" y="6390"/>
                  </a:cubicBezTo>
                  <a:lnTo>
                    <a:pt x="4919" y="6284"/>
                  </a:lnTo>
                  <a:close/>
                  <a:moveTo>
                    <a:pt x="9029" y="6284"/>
                  </a:moveTo>
                  <a:lnTo>
                    <a:pt x="9029" y="6390"/>
                  </a:lnTo>
                  <a:cubicBezTo>
                    <a:pt x="9029" y="6467"/>
                    <a:pt x="9050" y="6545"/>
                    <a:pt x="9088" y="6612"/>
                  </a:cubicBezTo>
                  <a:lnTo>
                    <a:pt x="8796" y="6904"/>
                  </a:lnTo>
                  <a:cubicBezTo>
                    <a:pt x="8793" y="6907"/>
                    <a:pt x="8788" y="6909"/>
                    <a:pt x="8782" y="6909"/>
                  </a:cubicBezTo>
                  <a:cubicBezTo>
                    <a:pt x="8777" y="6909"/>
                    <a:pt x="8772" y="6907"/>
                    <a:pt x="8768" y="6904"/>
                  </a:cubicBezTo>
                  <a:lnTo>
                    <a:pt x="8473" y="6612"/>
                  </a:lnTo>
                  <a:cubicBezTo>
                    <a:pt x="8515" y="6545"/>
                    <a:pt x="8536" y="6467"/>
                    <a:pt x="8536" y="6390"/>
                  </a:cubicBezTo>
                  <a:lnTo>
                    <a:pt x="8536" y="6284"/>
                  </a:lnTo>
                  <a:close/>
                  <a:moveTo>
                    <a:pt x="12646" y="6284"/>
                  </a:moveTo>
                  <a:lnTo>
                    <a:pt x="12646" y="6390"/>
                  </a:lnTo>
                  <a:cubicBezTo>
                    <a:pt x="12646" y="6467"/>
                    <a:pt x="12667" y="6545"/>
                    <a:pt x="12705" y="6612"/>
                  </a:cubicBezTo>
                  <a:lnTo>
                    <a:pt x="12413" y="6904"/>
                  </a:lnTo>
                  <a:cubicBezTo>
                    <a:pt x="12408" y="6907"/>
                    <a:pt x="12402" y="6909"/>
                    <a:pt x="12396" y="6909"/>
                  </a:cubicBezTo>
                  <a:cubicBezTo>
                    <a:pt x="12391" y="6909"/>
                    <a:pt x="12385" y="6907"/>
                    <a:pt x="12382" y="6904"/>
                  </a:cubicBezTo>
                  <a:lnTo>
                    <a:pt x="12090" y="6612"/>
                  </a:lnTo>
                  <a:cubicBezTo>
                    <a:pt x="12128" y="6545"/>
                    <a:pt x="12150" y="6467"/>
                    <a:pt x="12150" y="6390"/>
                  </a:cubicBezTo>
                  <a:lnTo>
                    <a:pt x="12150" y="6284"/>
                  </a:lnTo>
                  <a:close/>
                  <a:moveTo>
                    <a:pt x="3139" y="0"/>
                  </a:moveTo>
                  <a:cubicBezTo>
                    <a:pt x="2653" y="0"/>
                    <a:pt x="2259" y="395"/>
                    <a:pt x="2256" y="884"/>
                  </a:cubicBezTo>
                  <a:lnTo>
                    <a:pt x="2256" y="1334"/>
                  </a:lnTo>
                  <a:cubicBezTo>
                    <a:pt x="2256" y="1686"/>
                    <a:pt x="2424" y="2017"/>
                    <a:pt x="2709" y="2228"/>
                  </a:cubicBezTo>
                  <a:lnTo>
                    <a:pt x="2709" y="2551"/>
                  </a:lnTo>
                  <a:cubicBezTo>
                    <a:pt x="2709" y="2558"/>
                    <a:pt x="2702" y="2565"/>
                    <a:pt x="2695" y="2569"/>
                  </a:cubicBezTo>
                  <a:lnTo>
                    <a:pt x="2168" y="2833"/>
                  </a:lnTo>
                  <a:cubicBezTo>
                    <a:pt x="1946" y="2942"/>
                    <a:pt x="1805" y="3171"/>
                    <a:pt x="1805" y="3420"/>
                  </a:cubicBezTo>
                  <a:lnTo>
                    <a:pt x="1805" y="3839"/>
                  </a:lnTo>
                  <a:lnTo>
                    <a:pt x="1334" y="3839"/>
                  </a:lnTo>
                  <a:cubicBezTo>
                    <a:pt x="845" y="3839"/>
                    <a:pt x="451" y="4237"/>
                    <a:pt x="451" y="4722"/>
                  </a:cubicBezTo>
                  <a:lnTo>
                    <a:pt x="451" y="5173"/>
                  </a:lnTo>
                  <a:cubicBezTo>
                    <a:pt x="451" y="5528"/>
                    <a:pt x="619" y="5859"/>
                    <a:pt x="901" y="6066"/>
                  </a:cubicBezTo>
                  <a:lnTo>
                    <a:pt x="901" y="6390"/>
                  </a:lnTo>
                  <a:cubicBezTo>
                    <a:pt x="901" y="6397"/>
                    <a:pt x="897" y="6404"/>
                    <a:pt x="890" y="6408"/>
                  </a:cubicBezTo>
                  <a:lnTo>
                    <a:pt x="363" y="6671"/>
                  </a:lnTo>
                  <a:cubicBezTo>
                    <a:pt x="141" y="6784"/>
                    <a:pt x="0" y="7013"/>
                    <a:pt x="0" y="7259"/>
                  </a:cubicBezTo>
                  <a:lnTo>
                    <a:pt x="0" y="9486"/>
                  </a:lnTo>
                  <a:cubicBezTo>
                    <a:pt x="0" y="9662"/>
                    <a:pt x="49" y="9831"/>
                    <a:pt x="148" y="9975"/>
                  </a:cubicBezTo>
                  <a:lnTo>
                    <a:pt x="373" y="10313"/>
                  </a:lnTo>
                  <a:cubicBezTo>
                    <a:pt x="426" y="10390"/>
                    <a:pt x="451" y="10482"/>
                    <a:pt x="451" y="10577"/>
                  </a:cubicBezTo>
                  <a:lnTo>
                    <a:pt x="451" y="11499"/>
                  </a:lnTo>
                  <a:cubicBezTo>
                    <a:pt x="451" y="11611"/>
                    <a:pt x="542" y="11703"/>
                    <a:pt x="655" y="11703"/>
                  </a:cubicBezTo>
                  <a:cubicBezTo>
                    <a:pt x="771" y="11703"/>
                    <a:pt x="862" y="11611"/>
                    <a:pt x="862" y="11499"/>
                  </a:cubicBezTo>
                  <a:lnTo>
                    <a:pt x="862" y="10577"/>
                  </a:lnTo>
                  <a:cubicBezTo>
                    <a:pt x="862" y="10401"/>
                    <a:pt x="809" y="10232"/>
                    <a:pt x="714" y="10088"/>
                  </a:cubicBezTo>
                  <a:lnTo>
                    <a:pt x="489" y="9750"/>
                  </a:lnTo>
                  <a:cubicBezTo>
                    <a:pt x="437" y="9673"/>
                    <a:pt x="408" y="9581"/>
                    <a:pt x="408" y="9486"/>
                  </a:cubicBezTo>
                  <a:lnTo>
                    <a:pt x="408" y="7259"/>
                  </a:lnTo>
                  <a:cubicBezTo>
                    <a:pt x="408" y="7168"/>
                    <a:pt x="461" y="7083"/>
                    <a:pt x="546" y="7041"/>
                  </a:cubicBezTo>
                  <a:lnTo>
                    <a:pt x="919" y="6854"/>
                  </a:lnTo>
                  <a:lnTo>
                    <a:pt x="1256" y="7192"/>
                  </a:lnTo>
                  <a:cubicBezTo>
                    <a:pt x="1341" y="7277"/>
                    <a:pt x="1451" y="7319"/>
                    <a:pt x="1561" y="7319"/>
                  </a:cubicBezTo>
                  <a:cubicBezTo>
                    <a:pt x="1671" y="7319"/>
                    <a:pt x="1781" y="7277"/>
                    <a:pt x="1865" y="7192"/>
                  </a:cubicBezTo>
                  <a:lnTo>
                    <a:pt x="2203" y="6854"/>
                  </a:lnTo>
                  <a:lnTo>
                    <a:pt x="2576" y="7041"/>
                  </a:lnTo>
                  <a:cubicBezTo>
                    <a:pt x="2660" y="7083"/>
                    <a:pt x="2713" y="7168"/>
                    <a:pt x="2713" y="7259"/>
                  </a:cubicBezTo>
                  <a:lnTo>
                    <a:pt x="2713" y="9486"/>
                  </a:lnTo>
                  <a:cubicBezTo>
                    <a:pt x="2713" y="9581"/>
                    <a:pt x="2685" y="9673"/>
                    <a:pt x="2632" y="9750"/>
                  </a:cubicBezTo>
                  <a:lnTo>
                    <a:pt x="2407" y="10088"/>
                  </a:lnTo>
                  <a:cubicBezTo>
                    <a:pt x="2312" y="10232"/>
                    <a:pt x="2259" y="10401"/>
                    <a:pt x="2259" y="10577"/>
                  </a:cubicBezTo>
                  <a:lnTo>
                    <a:pt x="2259" y="11499"/>
                  </a:lnTo>
                  <a:cubicBezTo>
                    <a:pt x="2259" y="11611"/>
                    <a:pt x="2351" y="11703"/>
                    <a:pt x="2463" y="11703"/>
                  </a:cubicBezTo>
                  <a:cubicBezTo>
                    <a:pt x="2576" y="11703"/>
                    <a:pt x="2667" y="11611"/>
                    <a:pt x="2667" y="11499"/>
                  </a:cubicBezTo>
                  <a:lnTo>
                    <a:pt x="2667" y="10577"/>
                  </a:lnTo>
                  <a:cubicBezTo>
                    <a:pt x="2667" y="10482"/>
                    <a:pt x="2695" y="10390"/>
                    <a:pt x="2748" y="10313"/>
                  </a:cubicBezTo>
                  <a:lnTo>
                    <a:pt x="2973" y="9975"/>
                  </a:lnTo>
                  <a:cubicBezTo>
                    <a:pt x="3068" y="9831"/>
                    <a:pt x="3121" y="9662"/>
                    <a:pt x="3121" y="9486"/>
                  </a:cubicBezTo>
                  <a:lnTo>
                    <a:pt x="3121" y="7259"/>
                  </a:lnTo>
                  <a:cubicBezTo>
                    <a:pt x="3121" y="7013"/>
                    <a:pt x="2980" y="6784"/>
                    <a:pt x="2759" y="6671"/>
                  </a:cubicBezTo>
                  <a:lnTo>
                    <a:pt x="2231" y="6408"/>
                  </a:lnTo>
                  <a:cubicBezTo>
                    <a:pt x="2224" y="6404"/>
                    <a:pt x="2217" y="6397"/>
                    <a:pt x="2217" y="6390"/>
                  </a:cubicBezTo>
                  <a:lnTo>
                    <a:pt x="2217" y="6066"/>
                  </a:lnTo>
                  <a:cubicBezTo>
                    <a:pt x="2502" y="5859"/>
                    <a:pt x="2671" y="5528"/>
                    <a:pt x="2671" y="5173"/>
                  </a:cubicBezTo>
                  <a:lnTo>
                    <a:pt x="2671" y="4722"/>
                  </a:lnTo>
                  <a:cubicBezTo>
                    <a:pt x="2671" y="4402"/>
                    <a:pt x="2498" y="4110"/>
                    <a:pt x="2217" y="3952"/>
                  </a:cubicBezTo>
                  <a:lnTo>
                    <a:pt x="2217" y="3420"/>
                  </a:lnTo>
                  <a:cubicBezTo>
                    <a:pt x="2217" y="3325"/>
                    <a:pt x="2270" y="3241"/>
                    <a:pt x="2354" y="3199"/>
                  </a:cubicBezTo>
                  <a:lnTo>
                    <a:pt x="2727" y="3016"/>
                  </a:lnTo>
                  <a:lnTo>
                    <a:pt x="3065" y="3354"/>
                  </a:lnTo>
                  <a:cubicBezTo>
                    <a:pt x="3149" y="3438"/>
                    <a:pt x="3259" y="3480"/>
                    <a:pt x="3369" y="3480"/>
                  </a:cubicBezTo>
                  <a:cubicBezTo>
                    <a:pt x="3479" y="3480"/>
                    <a:pt x="3589" y="3438"/>
                    <a:pt x="3674" y="3354"/>
                  </a:cubicBezTo>
                  <a:lnTo>
                    <a:pt x="4011" y="3016"/>
                  </a:lnTo>
                  <a:lnTo>
                    <a:pt x="4384" y="3199"/>
                  </a:lnTo>
                  <a:cubicBezTo>
                    <a:pt x="4469" y="3241"/>
                    <a:pt x="4521" y="3325"/>
                    <a:pt x="4521" y="3420"/>
                  </a:cubicBezTo>
                  <a:lnTo>
                    <a:pt x="4521" y="3952"/>
                  </a:lnTo>
                  <a:cubicBezTo>
                    <a:pt x="4244" y="4110"/>
                    <a:pt x="4071" y="4402"/>
                    <a:pt x="4071" y="4722"/>
                  </a:cubicBezTo>
                  <a:lnTo>
                    <a:pt x="4071" y="5173"/>
                  </a:lnTo>
                  <a:cubicBezTo>
                    <a:pt x="4071" y="5528"/>
                    <a:pt x="4236" y="5859"/>
                    <a:pt x="4521" y="6066"/>
                  </a:cubicBezTo>
                  <a:lnTo>
                    <a:pt x="4521" y="6390"/>
                  </a:lnTo>
                  <a:cubicBezTo>
                    <a:pt x="4521" y="6397"/>
                    <a:pt x="4518" y="6404"/>
                    <a:pt x="4511" y="6408"/>
                  </a:cubicBezTo>
                  <a:lnTo>
                    <a:pt x="3983" y="6671"/>
                  </a:lnTo>
                  <a:cubicBezTo>
                    <a:pt x="3758" y="6784"/>
                    <a:pt x="3617" y="7013"/>
                    <a:pt x="3617" y="7259"/>
                  </a:cubicBezTo>
                  <a:lnTo>
                    <a:pt x="3617" y="9486"/>
                  </a:lnTo>
                  <a:cubicBezTo>
                    <a:pt x="3617" y="9662"/>
                    <a:pt x="3670" y="9831"/>
                    <a:pt x="3765" y="9975"/>
                  </a:cubicBezTo>
                  <a:lnTo>
                    <a:pt x="3990" y="10313"/>
                  </a:lnTo>
                  <a:cubicBezTo>
                    <a:pt x="4043" y="10390"/>
                    <a:pt x="4071" y="10482"/>
                    <a:pt x="4071" y="10577"/>
                  </a:cubicBezTo>
                  <a:lnTo>
                    <a:pt x="4071" y="11499"/>
                  </a:lnTo>
                  <a:cubicBezTo>
                    <a:pt x="4071" y="11611"/>
                    <a:pt x="4163" y="11703"/>
                    <a:pt x="4275" y="11703"/>
                  </a:cubicBezTo>
                  <a:cubicBezTo>
                    <a:pt x="4388" y="11703"/>
                    <a:pt x="4479" y="11611"/>
                    <a:pt x="4479" y="11499"/>
                  </a:cubicBezTo>
                  <a:lnTo>
                    <a:pt x="4479" y="10577"/>
                  </a:lnTo>
                  <a:cubicBezTo>
                    <a:pt x="4479" y="10401"/>
                    <a:pt x="4430" y="10232"/>
                    <a:pt x="4331" y="10088"/>
                  </a:cubicBezTo>
                  <a:lnTo>
                    <a:pt x="4106" y="9750"/>
                  </a:lnTo>
                  <a:cubicBezTo>
                    <a:pt x="4054" y="9673"/>
                    <a:pt x="4029" y="9581"/>
                    <a:pt x="4029" y="9486"/>
                  </a:cubicBezTo>
                  <a:lnTo>
                    <a:pt x="4029" y="7259"/>
                  </a:lnTo>
                  <a:cubicBezTo>
                    <a:pt x="4029" y="7168"/>
                    <a:pt x="4082" y="7083"/>
                    <a:pt x="4163" y="7041"/>
                  </a:cubicBezTo>
                  <a:lnTo>
                    <a:pt x="4536" y="6854"/>
                  </a:lnTo>
                  <a:lnTo>
                    <a:pt x="4873" y="7192"/>
                  </a:lnTo>
                  <a:cubicBezTo>
                    <a:pt x="4958" y="7277"/>
                    <a:pt x="5069" y="7319"/>
                    <a:pt x="5179" y="7319"/>
                  </a:cubicBezTo>
                  <a:cubicBezTo>
                    <a:pt x="5289" y="7319"/>
                    <a:pt x="5399" y="7277"/>
                    <a:pt x="5482" y="7192"/>
                  </a:cubicBezTo>
                  <a:lnTo>
                    <a:pt x="5823" y="6854"/>
                  </a:lnTo>
                  <a:lnTo>
                    <a:pt x="6193" y="7041"/>
                  </a:lnTo>
                  <a:cubicBezTo>
                    <a:pt x="6277" y="7083"/>
                    <a:pt x="6330" y="7168"/>
                    <a:pt x="6330" y="7259"/>
                  </a:cubicBezTo>
                  <a:lnTo>
                    <a:pt x="6330" y="9486"/>
                  </a:lnTo>
                  <a:cubicBezTo>
                    <a:pt x="6330" y="9581"/>
                    <a:pt x="6302" y="9673"/>
                    <a:pt x="6253" y="9750"/>
                  </a:cubicBezTo>
                  <a:lnTo>
                    <a:pt x="6027" y="10088"/>
                  </a:lnTo>
                  <a:cubicBezTo>
                    <a:pt x="5929" y="10232"/>
                    <a:pt x="5880" y="10401"/>
                    <a:pt x="5880" y="10577"/>
                  </a:cubicBezTo>
                  <a:lnTo>
                    <a:pt x="5880" y="11499"/>
                  </a:lnTo>
                  <a:cubicBezTo>
                    <a:pt x="5880" y="11611"/>
                    <a:pt x="5971" y="11703"/>
                    <a:pt x="6084" y="11703"/>
                  </a:cubicBezTo>
                  <a:cubicBezTo>
                    <a:pt x="6196" y="11703"/>
                    <a:pt x="6288" y="11611"/>
                    <a:pt x="6288" y="11499"/>
                  </a:cubicBezTo>
                  <a:lnTo>
                    <a:pt x="6288" y="10577"/>
                  </a:lnTo>
                  <a:cubicBezTo>
                    <a:pt x="6288" y="10482"/>
                    <a:pt x="6316" y="10390"/>
                    <a:pt x="6369" y="10313"/>
                  </a:cubicBezTo>
                  <a:lnTo>
                    <a:pt x="6590" y="9975"/>
                  </a:lnTo>
                  <a:cubicBezTo>
                    <a:pt x="6689" y="9831"/>
                    <a:pt x="6738" y="9662"/>
                    <a:pt x="6738" y="9486"/>
                  </a:cubicBezTo>
                  <a:lnTo>
                    <a:pt x="6738" y="7259"/>
                  </a:lnTo>
                  <a:cubicBezTo>
                    <a:pt x="6742" y="7013"/>
                    <a:pt x="6601" y="6784"/>
                    <a:pt x="6376" y="6671"/>
                  </a:cubicBezTo>
                  <a:lnTo>
                    <a:pt x="5848" y="6408"/>
                  </a:lnTo>
                  <a:cubicBezTo>
                    <a:pt x="5841" y="6404"/>
                    <a:pt x="5837" y="6397"/>
                    <a:pt x="5837" y="6390"/>
                  </a:cubicBezTo>
                  <a:lnTo>
                    <a:pt x="5837" y="6066"/>
                  </a:lnTo>
                  <a:cubicBezTo>
                    <a:pt x="6122" y="5859"/>
                    <a:pt x="6288" y="5528"/>
                    <a:pt x="6288" y="5173"/>
                  </a:cubicBezTo>
                  <a:lnTo>
                    <a:pt x="6288" y="4722"/>
                  </a:lnTo>
                  <a:cubicBezTo>
                    <a:pt x="6288" y="4402"/>
                    <a:pt x="6115" y="4110"/>
                    <a:pt x="5837" y="3952"/>
                  </a:cubicBezTo>
                  <a:lnTo>
                    <a:pt x="5837" y="3420"/>
                  </a:lnTo>
                  <a:cubicBezTo>
                    <a:pt x="5837" y="3325"/>
                    <a:pt x="5890" y="3241"/>
                    <a:pt x="5975" y="3199"/>
                  </a:cubicBezTo>
                  <a:lnTo>
                    <a:pt x="6344" y="3016"/>
                  </a:lnTo>
                  <a:lnTo>
                    <a:pt x="6685" y="3354"/>
                  </a:lnTo>
                  <a:cubicBezTo>
                    <a:pt x="6768" y="3438"/>
                    <a:pt x="6878" y="3480"/>
                    <a:pt x="6988" y="3480"/>
                  </a:cubicBezTo>
                  <a:cubicBezTo>
                    <a:pt x="7099" y="3480"/>
                    <a:pt x="7210" y="3438"/>
                    <a:pt x="7294" y="3354"/>
                  </a:cubicBezTo>
                  <a:lnTo>
                    <a:pt x="7632" y="3016"/>
                  </a:lnTo>
                  <a:lnTo>
                    <a:pt x="8001" y="3199"/>
                  </a:lnTo>
                  <a:cubicBezTo>
                    <a:pt x="8086" y="3241"/>
                    <a:pt x="8138" y="3325"/>
                    <a:pt x="8138" y="3420"/>
                  </a:cubicBezTo>
                  <a:lnTo>
                    <a:pt x="8138" y="3952"/>
                  </a:lnTo>
                  <a:cubicBezTo>
                    <a:pt x="7861" y="4110"/>
                    <a:pt x="7688" y="4402"/>
                    <a:pt x="7688" y="4722"/>
                  </a:cubicBezTo>
                  <a:lnTo>
                    <a:pt x="7688" y="5173"/>
                  </a:lnTo>
                  <a:cubicBezTo>
                    <a:pt x="7688" y="5528"/>
                    <a:pt x="7857" y="5859"/>
                    <a:pt x="8138" y="6066"/>
                  </a:cubicBezTo>
                  <a:lnTo>
                    <a:pt x="8138" y="6390"/>
                  </a:lnTo>
                  <a:cubicBezTo>
                    <a:pt x="8138" y="6397"/>
                    <a:pt x="8135" y="6404"/>
                    <a:pt x="8128" y="6408"/>
                  </a:cubicBezTo>
                  <a:lnTo>
                    <a:pt x="7600" y="6671"/>
                  </a:lnTo>
                  <a:cubicBezTo>
                    <a:pt x="7378" y="6784"/>
                    <a:pt x="7238" y="7013"/>
                    <a:pt x="7238" y="7259"/>
                  </a:cubicBezTo>
                  <a:lnTo>
                    <a:pt x="7238" y="9486"/>
                  </a:lnTo>
                  <a:cubicBezTo>
                    <a:pt x="7238" y="9662"/>
                    <a:pt x="7287" y="9831"/>
                    <a:pt x="7386" y="9975"/>
                  </a:cubicBezTo>
                  <a:lnTo>
                    <a:pt x="7611" y="10313"/>
                  </a:lnTo>
                  <a:cubicBezTo>
                    <a:pt x="7663" y="10390"/>
                    <a:pt x="7688" y="10482"/>
                    <a:pt x="7688" y="10577"/>
                  </a:cubicBezTo>
                  <a:lnTo>
                    <a:pt x="7688" y="11499"/>
                  </a:lnTo>
                  <a:cubicBezTo>
                    <a:pt x="7688" y="11611"/>
                    <a:pt x="7780" y="11703"/>
                    <a:pt x="7892" y="11703"/>
                  </a:cubicBezTo>
                  <a:cubicBezTo>
                    <a:pt x="8008" y="11703"/>
                    <a:pt x="8100" y="11611"/>
                    <a:pt x="8100" y="11499"/>
                  </a:cubicBezTo>
                  <a:lnTo>
                    <a:pt x="8100" y="10577"/>
                  </a:lnTo>
                  <a:cubicBezTo>
                    <a:pt x="8100" y="10401"/>
                    <a:pt x="8047" y="10232"/>
                    <a:pt x="7948" y="10088"/>
                  </a:cubicBezTo>
                  <a:lnTo>
                    <a:pt x="7727" y="9750"/>
                  </a:lnTo>
                  <a:cubicBezTo>
                    <a:pt x="7674" y="9673"/>
                    <a:pt x="7646" y="9581"/>
                    <a:pt x="7646" y="9486"/>
                  </a:cubicBezTo>
                  <a:lnTo>
                    <a:pt x="7646" y="7259"/>
                  </a:lnTo>
                  <a:cubicBezTo>
                    <a:pt x="7646" y="7168"/>
                    <a:pt x="7699" y="7083"/>
                    <a:pt x="7783" y="7041"/>
                  </a:cubicBezTo>
                  <a:lnTo>
                    <a:pt x="8156" y="6854"/>
                  </a:lnTo>
                  <a:lnTo>
                    <a:pt x="8494" y="7192"/>
                  </a:lnTo>
                  <a:cubicBezTo>
                    <a:pt x="8578" y="7277"/>
                    <a:pt x="8688" y="7319"/>
                    <a:pt x="8798" y="7319"/>
                  </a:cubicBezTo>
                  <a:cubicBezTo>
                    <a:pt x="8908" y="7319"/>
                    <a:pt x="9018" y="7277"/>
                    <a:pt x="9103" y="7192"/>
                  </a:cubicBezTo>
                  <a:lnTo>
                    <a:pt x="9440" y="6854"/>
                  </a:lnTo>
                  <a:lnTo>
                    <a:pt x="9813" y="7041"/>
                  </a:lnTo>
                  <a:cubicBezTo>
                    <a:pt x="9898" y="7083"/>
                    <a:pt x="9950" y="7168"/>
                    <a:pt x="9950" y="7259"/>
                  </a:cubicBezTo>
                  <a:lnTo>
                    <a:pt x="9950" y="9486"/>
                  </a:lnTo>
                  <a:cubicBezTo>
                    <a:pt x="9950" y="9581"/>
                    <a:pt x="9922" y="9673"/>
                    <a:pt x="9870" y="9750"/>
                  </a:cubicBezTo>
                  <a:lnTo>
                    <a:pt x="9644" y="10088"/>
                  </a:lnTo>
                  <a:cubicBezTo>
                    <a:pt x="9549" y="10232"/>
                    <a:pt x="9497" y="10401"/>
                    <a:pt x="9497" y="10577"/>
                  </a:cubicBezTo>
                  <a:lnTo>
                    <a:pt x="9497" y="11499"/>
                  </a:lnTo>
                  <a:cubicBezTo>
                    <a:pt x="9497" y="11611"/>
                    <a:pt x="9588" y="11703"/>
                    <a:pt x="9701" y="11703"/>
                  </a:cubicBezTo>
                  <a:cubicBezTo>
                    <a:pt x="9813" y="11703"/>
                    <a:pt x="9905" y="11611"/>
                    <a:pt x="9905" y="11499"/>
                  </a:cubicBezTo>
                  <a:lnTo>
                    <a:pt x="9905" y="10577"/>
                  </a:lnTo>
                  <a:cubicBezTo>
                    <a:pt x="9905" y="10482"/>
                    <a:pt x="9933" y="10390"/>
                    <a:pt x="9986" y="10313"/>
                  </a:cubicBezTo>
                  <a:lnTo>
                    <a:pt x="10211" y="9975"/>
                  </a:lnTo>
                  <a:cubicBezTo>
                    <a:pt x="10306" y="9831"/>
                    <a:pt x="10359" y="9662"/>
                    <a:pt x="10359" y="9486"/>
                  </a:cubicBezTo>
                  <a:lnTo>
                    <a:pt x="10359" y="7259"/>
                  </a:lnTo>
                  <a:cubicBezTo>
                    <a:pt x="10359" y="7013"/>
                    <a:pt x="10218" y="6784"/>
                    <a:pt x="9996" y="6671"/>
                  </a:cubicBezTo>
                  <a:lnTo>
                    <a:pt x="9468" y="6408"/>
                  </a:lnTo>
                  <a:cubicBezTo>
                    <a:pt x="9461" y="6404"/>
                    <a:pt x="9454" y="6397"/>
                    <a:pt x="9454" y="6390"/>
                  </a:cubicBezTo>
                  <a:lnTo>
                    <a:pt x="9454" y="6066"/>
                  </a:lnTo>
                  <a:cubicBezTo>
                    <a:pt x="9739" y="5859"/>
                    <a:pt x="9908" y="5524"/>
                    <a:pt x="9908" y="5173"/>
                  </a:cubicBezTo>
                  <a:lnTo>
                    <a:pt x="9908" y="4722"/>
                  </a:lnTo>
                  <a:cubicBezTo>
                    <a:pt x="9908" y="4402"/>
                    <a:pt x="9736" y="4106"/>
                    <a:pt x="9454" y="3952"/>
                  </a:cubicBezTo>
                  <a:lnTo>
                    <a:pt x="9454" y="3420"/>
                  </a:lnTo>
                  <a:cubicBezTo>
                    <a:pt x="9454" y="3325"/>
                    <a:pt x="9507" y="3241"/>
                    <a:pt x="9592" y="3199"/>
                  </a:cubicBezTo>
                  <a:lnTo>
                    <a:pt x="9965" y="3016"/>
                  </a:lnTo>
                  <a:lnTo>
                    <a:pt x="10302" y="3354"/>
                  </a:lnTo>
                  <a:cubicBezTo>
                    <a:pt x="10387" y="3436"/>
                    <a:pt x="10497" y="3478"/>
                    <a:pt x="10607" y="3478"/>
                  </a:cubicBezTo>
                  <a:cubicBezTo>
                    <a:pt x="10717" y="3478"/>
                    <a:pt x="10827" y="3436"/>
                    <a:pt x="10911" y="3354"/>
                  </a:cubicBezTo>
                  <a:lnTo>
                    <a:pt x="11249" y="3016"/>
                  </a:lnTo>
                  <a:lnTo>
                    <a:pt x="11622" y="3199"/>
                  </a:lnTo>
                  <a:cubicBezTo>
                    <a:pt x="11706" y="3241"/>
                    <a:pt x="11759" y="3325"/>
                    <a:pt x="11759" y="3420"/>
                  </a:cubicBezTo>
                  <a:lnTo>
                    <a:pt x="11759" y="3952"/>
                  </a:lnTo>
                  <a:cubicBezTo>
                    <a:pt x="11481" y="4106"/>
                    <a:pt x="11309" y="4402"/>
                    <a:pt x="11305" y="4722"/>
                  </a:cubicBezTo>
                  <a:lnTo>
                    <a:pt x="11305" y="5173"/>
                  </a:lnTo>
                  <a:cubicBezTo>
                    <a:pt x="11309" y="5524"/>
                    <a:pt x="11474" y="5859"/>
                    <a:pt x="11759" y="6066"/>
                  </a:cubicBezTo>
                  <a:lnTo>
                    <a:pt x="11759" y="6390"/>
                  </a:lnTo>
                  <a:cubicBezTo>
                    <a:pt x="11759" y="6397"/>
                    <a:pt x="11755" y="6404"/>
                    <a:pt x="11745" y="6408"/>
                  </a:cubicBezTo>
                  <a:lnTo>
                    <a:pt x="11217" y="6671"/>
                  </a:lnTo>
                  <a:cubicBezTo>
                    <a:pt x="10995" y="6784"/>
                    <a:pt x="10855" y="7009"/>
                    <a:pt x="10855" y="7259"/>
                  </a:cubicBezTo>
                  <a:lnTo>
                    <a:pt x="10855" y="9486"/>
                  </a:lnTo>
                  <a:cubicBezTo>
                    <a:pt x="10855" y="9662"/>
                    <a:pt x="10908" y="9831"/>
                    <a:pt x="11003" y="9975"/>
                  </a:cubicBezTo>
                  <a:lnTo>
                    <a:pt x="11228" y="10313"/>
                  </a:lnTo>
                  <a:cubicBezTo>
                    <a:pt x="11280" y="10390"/>
                    <a:pt x="11309" y="10482"/>
                    <a:pt x="11309" y="10577"/>
                  </a:cubicBezTo>
                  <a:lnTo>
                    <a:pt x="11309" y="11499"/>
                  </a:lnTo>
                  <a:cubicBezTo>
                    <a:pt x="11309" y="11611"/>
                    <a:pt x="11400" y="11703"/>
                    <a:pt x="11513" y="11703"/>
                  </a:cubicBezTo>
                  <a:cubicBezTo>
                    <a:pt x="11625" y="11703"/>
                    <a:pt x="11717" y="11611"/>
                    <a:pt x="11717" y="11499"/>
                  </a:cubicBezTo>
                  <a:lnTo>
                    <a:pt x="11717" y="10577"/>
                  </a:lnTo>
                  <a:cubicBezTo>
                    <a:pt x="11717" y="10401"/>
                    <a:pt x="11668" y="10232"/>
                    <a:pt x="11569" y="10088"/>
                  </a:cubicBezTo>
                  <a:lnTo>
                    <a:pt x="11344" y="9750"/>
                  </a:lnTo>
                  <a:cubicBezTo>
                    <a:pt x="11291" y="9673"/>
                    <a:pt x="11266" y="9581"/>
                    <a:pt x="11266" y="9486"/>
                  </a:cubicBezTo>
                  <a:lnTo>
                    <a:pt x="11266" y="7259"/>
                  </a:lnTo>
                  <a:cubicBezTo>
                    <a:pt x="11266" y="7168"/>
                    <a:pt x="11319" y="7080"/>
                    <a:pt x="11400" y="7041"/>
                  </a:cubicBezTo>
                  <a:lnTo>
                    <a:pt x="11773" y="6854"/>
                  </a:lnTo>
                  <a:lnTo>
                    <a:pt x="12111" y="7192"/>
                  </a:lnTo>
                  <a:cubicBezTo>
                    <a:pt x="12195" y="7277"/>
                    <a:pt x="12306" y="7319"/>
                    <a:pt x="12417" y="7319"/>
                  </a:cubicBezTo>
                  <a:cubicBezTo>
                    <a:pt x="12527" y="7319"/>
                    <a:pt x="12637" y="7277"/>
                    <a:pt x="12720" y="7192"/>
                  </a:cubicBezTo>
                  <a:lnTo>
                    <a:pt x="13061" y="6854"/>
                  </a:lnTo>
                  <a:lnTo>
                    <a:pt x="13430" y="7041"/>
                  </a:lnTo>
                  <a:cubicBezTo>
                    <a:pt x="13515" y="7080"/>
                    <a:pt x="13567" y="7168"/>
                    <a:pt x="13567" y="7259"/>
                  </a:cubicBezTo>
                  <a:lnTo>
                    <a:pt x="13567" y="9486"/>
                  </a:lnTo>
                  <a:cubicBezTo>
                    <a:pt x="13567" y="9581"/>
                    <a:pt x="13539" y="9673"/>
                    <a:pt x="13487" y="9750"/>
                  </a:cubicBezTo>
                  <a:lnTo>
                    <a:pt x="13265" y="10088"/>
                  </a:lnTo>
                  <a:cubicBezTo>
                    <a:pt x="13166" y="10232"/>
                    <a:pt x="13117" y="10401"/>
                    <a:pt x="13117" y="10577"/>
                  </a:cubicBezTo>
                  <a:lnTo>
                    <a:pt x="13117" y="11499"/>
                  </a:lnTo>
                  <a:cubicBezTo>
                    <a:pt x="13117" y="11611"/>
                    <a:pt x="13209" y="11703"/>
                    <a:pt x="13321" y="11703"/>
                  </a:cubicBezTo>
                  <a:cubicBezTo>
                    <a:pt x="13434" y="11703"/>
                    <a:pt x="13525" y="11611"/>
                    <a:pt x="13525" y="11499"/>
                  </a:cubicBezTo>
                  <a:lnTo>
                    <a:pt x="13525" y="10577"/>
                  </a:lnTo>
                  <a:cubicBezTo>
                    <a:pt x="13525" y="10482"/>
                    <a:pt x="13553" y="10390"/>
                    <a:pt x="13603" y="10313"/>
                  </a:cubicBezTo>
                  <a:lnTo>
                    <a:pt x="13828" y="9975"/>
                  </a:lnTo>
                  <a:cubicBezTo>
                    <a:pt x="13926" y="9831"/>
                    <a:pt x="13976" y="9662"/>
                    <a:pt x="13976" y="9486"/>
                  </a:cubicBezTo>
                  <a:lnTo>
                    <a:pt x="13976" y="7259"/>
                  </a:lnTo>
                  <a:cubicBezTo>
                    <a:pt x="13972" y="7006"/>
                    <a:pt x="13824" y="6781"/>
                    <a:pt x="13596" y="6675"/>
                  </a:cubicBezTo>
                  <a:lnTo>
                    <a:pt x="13068" y="6411"/>
                  </a:lnTo>
                  <a:cubicBezTo>
                    <a:pt x="13061" y="6408"/>
                    <a:pt x="13054" y="6401"/>
                    <a:pt x="13057" y="6390"/>
                  </a:cubicBezTo>
                  <a:lnTo>
                    <a:pt x="13057" y="6066"/>
                  </a:lnTo>
                  <a:cubicBezTo>
                    <a:pt x="13339" y="5859"/>
                    <a:pt x="13508" y="5528"/>
                    <a:pt x="13508" y="5176"/>
                  </a:cubicBezTo>
                  <a:lnTo>
                    <a:pt x="13508" y="4722"/>
                  </a:lnTo>
                  <a:cubicBezTo>
                    <a:pt x="13508" y="4237"/>
                    <a:pt x="13114" y="3843"/>
                    <a:pt x="12625" y="3843"/>
                  </a:cubicBezTo>
                  <a:lnTo>
                    <a:pt x="12153" y="3843"/>
                  </a:lnTo>
                  <a:lnTo>
                    <a:pt x="12153" y="3420"/>
                  </a:lnTo>
                  <a:cubicBezTo>
                    <a:pt x="12153" y="3171"/>
                    <a:pt x="12012" y="2945"/>
                    <a:pt x="11791" y="2833"/>
                  </a:cubicBezTo>
                  <a:lnTo>
                    <a:pt x="11263" y="2569"/>
                  </a:lnTo>
                  <a:cubicBezTo>
                    <a:pt x="11252" y="2565"/>
                    <a:pt x="11249" y="2558"/>
                    <a:pt x="11249" y="2551"/>
                  </a:cubicBezTo>
                  <a:lnTo>
                    <a:pt x="11249" y="2228"/>
                  </a:lnTo>
                  <a:cubicBezTo>
                    <a:pt x="11534" y="2017"/>
                    <a:pt x="11699" y="1686"/>
                    <a:pt x="11703" y="1334"/>
                  </a:cubicBezTo>
                  <a:lnTo>
                    <a:pt x="11703" y="884"/>
                  </a:lnTo>
                  <a:cubicBezTo>
                    <a:pt x="11699" y="395"/>
                    <a:pt x="11305" y="0"/>
                    <a:pt x="10820" y="0"/>
                  </a:cubicBezTo>
                  <a:lnTo>
                    <a:pt x="10366" y="0"/>
                  </a:lnTo>
                  <a:cubicBezTo>
                    <a:pt x="9880" y="0"/>
                    <a:pt x="9486" y="395"/>
                    <a:pt x="9486" y="884"/>
                  </a:cubicBezTo>
                  <a:lnTo>
                    <a:pt x="9486" y="1334"/>
                  </a:lnTo>
                  <a:cubicBezTo>
                    <a:pt x="9486" y="1686"/>
                    <a:pt x="9651" y="2017"/>
                    <a:pt x="9936" y="2228"/>
                  </a:cubicBezTo>
                  <a:lnTo>
                    <a:pt x="9936" y="2551"/>
                  </a:lnTo>
                  <a:cubicBezTo>
                    <a:pt x="9936" y="2558"/>
                    <a:pt x="9933" y="2565"/>
                    <a:pt x="9926" y="2569"/>
                  </a:cubicBezTo>
                  <a:lnTo>
                    <a:pt x="9398" y="2833"/>
                  </a:lnTo>
                  <a:cubicBezTo>
                    <a:pt x="9173" y="2945"/>
                    <a:pt x="9032" y="3171"/>
                    <a:pt x="9036" y="3420"/>
                  </a:cubicBezTo>
                  <a:lnTo>
                    <a:pt x="9036" y="3843"/>
                  </a:lnTo>
                  <a:lnTo>
                    <a:pt x="8540" y="3843"/>
                  </a:lnTo>
                  <a:lnTo>
                    <a:pt x="8540" y="3420"/>
                  </a:lnTo>
                  <a:cubicBezTo>
                    <a:pt x="8540" y="3171"/>
                    <a:pt x="8399" y="2945"/>
                    <a:pt x="8177" y="2833"/>
                  </a:cubicBezTo>
                  <a:lnTo>
                    <a:pt x="7649" y="2569"/>
                  </a:lnTo>
                  <a:cubicBezTo>
                    <a:pt x="7642" y="2565"/>
                    <a:pt x="7639" y="2558"/>
                    <a:pt x="7639" y="2551"/>
                  </a:cubicBezTo>
                  <a:lnTo>
                    <a:pt x="7639" y="2228"/>
                  </a:lnTo>
                  <a:cubicBezTo>
                    <a:pt x="7920" y="2017"/>
                    <a:pt x="8089" y="1686"/>
                    <a:pt x="8089" y="1334"/>
                  </a:cubicBezTo>
                  <a:lnTo>
                    <a:pt x="8089" y="884"/>
                  </a:lnTo>
                  <a:cubicBezTo>
                    <a:pt x="8089" y="395"/>
                    <a:pt x="7695" y="0"/>
                    <a:pt x="7206" y="0"/>
                  </a:cubicBezTo>
                  <a:lnTo>
                    <a:pt x="6756" y="0"/>
                  </a:lnTo>
                  <a:cubicBezTo>
                    <a:pt x="6267" y="0"/>
                    <a:pt x="5873" y="395"/>
                    <a:pt x="5873" y="884"/>
                  </a:cubicBezTo>
                  <a:lnTo>
                    <a:pt x="5873" y="1334"/>
                  </a:lnTo>
                  <a:cubicBezTo>
                    <a:pt x="5873" y="1686"/>
                    <a:pt x="6038" y="2017"/>
                    <a:pt x="6323" y="2228"/>
                  </a:cubicBezTo>
                  <a:lnTo>
                    <a:pt x="6323" y="2551"/>
                  </a:lnTo>
                  <a:cubicBezTo>
                    <a:pt x="6319" y="2558"/>
                    <a:pt x="6316" y="2565"/>
                    <a:pt x="6309" y="2569"/>
                  </a:cubicBezTo>
                  <a:lnTo>
                    <a:pt x="5781" y="2833"/>
                  </a:lnTo>
                  <a:cubicBezTo>
                    <a:pt x="5559" y="2942"/>
                    <a:pt x="5419" y="3171"/>
                    <a:pt x="5419" y="3420"/>
                  </a:cubicBezTo>
                  <a:lnTo>
                    <a:pt x="5419" y="3839"/>
                  </a:lnTo>
                  <a:lnTo>
                    <a:pt x="4923" y="3839"/>
                  </a:lnTo>
                  <a:lnTo>
                    <a:pt x="4923" y="3420"/>
                  </a:lnTo>
                  <a:cubicBezTo>
                    <a:pt x="4926" y="3171"/>
                    <a:pt x="4785" y="2942"/>
                    <a:pt x="4560" y="2833"/>
                  </a:cubicBezTo>
                  <a:lnTo>
                    <a:pt x="4032" y="2569"/>
                  </a:lnTo>
                  <a:cubicBezTo>
                    <a:pt x="4025" y="2565"/>
                    <a:pt x="4022" y="2558"/>
                    <a:pt x="4022" y="2551"/>
                  </a:cubicBezTo>
                  <a:lnTo>
                    <a:pt x="4022" y="2228"/>
                  </a:lnTo>
                  <a:cubicBezTo>
                    <a:pt x="4307" y="2017"/>
                    <a:pt x="4472" y="1686"/>
                    <a:pt x="4472" y="1334"/>
                  </a:cubicBezTo>
                  <a:lnTo>
                    <a:pt x="4472" y="884"/>
                  </a:lnTo>
                  <a:cubicBezTo>
                    <a:pt x="4472" y="395"/>
                    <a:pt x="4078" y="0"/>
                    <a:pt x="35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680" name="Google Shape;20680;p142"/>
          <p:cNvGrpSpPr/>
          <p:nvPr/>
        </p:nvGrpSpPr>
        <p:grpSpPr>
          <a:xfrm>
            <a:off x="2738545" y="3367028"/>
            <a:ext cx="363500" cy="340674"/>
            <a:chOff x="2738545" y="3367028"/>
            <a:chExt cx="363500" cy="340674"/>
          </a:xfrm>
        </p:grpSpPr>
        <p:sp>
          <p:nvSpPr>
            <p:cNvPr id="20681" name="Google Shape;20681;p142"/>
            <p:cNvSpPr/>
            <p:nvPr/>
          </p:nvSpPr>
          <p:spPr>
            <a:xfrm>
              <a:off x="2965739" y="3497530"/>
              <a:ext cx="79722" cy="79696"/>
            </a:xfrm>
            <a:custGeom>
              <a:avLst/>
              <a:gdLst/>
              <a:ahLst/>
              <a:cxnLst/>
              <a:rect l="l" t="t" r="r" b="b"/>
              <a:pathLst>
                <a:path w="3063" h="3062" extrusionOk="0">
                  <a:moveTo>
                    <a:pt x="1532" y="0"/>
                  </a:moveTo>
                  <a:cubicBezTo>
                    <a:pt x="687" y="0"/>
                    <a:pt x="1" y="686"/>
                    <a:pt x="1" y="1531"/>
                  </a:cubicBezTo>
                  <a:cubicBezTo>
                    <a:pt x="1" y="2375"/>
                    <a:pt x="687" y="3061"/>
                    <a:pt x="1532" y="3061"/>
                  </a:cubicBezTo>
                  <a:cubicBezTo>
                    <a:pt x="2376" y="3061"/>
                    <a:pt x="3062" y="2375"/>
                    <a:pt x="3062" y="1531"/>
                  </a:cubicBezTo>
                  <a:cubicBezTo>
                    <a:pt x="3062" y="686"/>
                    <a:pt x="2376" y="0"/>
                    <a:pt x="1532" y="0"/>
                  </a:cubicBezTo>
                  <a:close/>
                </a:path>
              </a:pathLst>
            </a:custGeom>
            <a:solidFill>
              <a:srgbClr val="ABBC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2" name="Google Shape;20682;p142"/>
            <p:cNvSpPr/>
            <p:nvPr/>
          </p:nvSpPr>
          <p:spPr>
            <a:xfrm>
              <a:off x="2961262" y="3528841"/>
              <a:ext cx="88676" cy="48385"/>
            </a:xfrm>
            <a:custGeom>
              <a:avLst/>
              <a:gdLst/>
              <a:ahLst/>
              <a:cxnLst/>
              <a:rect l="l" t="t" r="r" b="b"/>
              <a:pathLst>
                <a:path w="3407" h="1859" extrusionOk="0">
                  <a:moveTo>
                    <a:pt x="208" y="0"/>
                  </a:moveTo>
                  <a:lnTo>
                    <a:pt x="208" y="0"/>
                  </a:lnTo>
                  <a:cubicBezTo>
                    <a:pt x="1" y="954"/>
                    <a:pt x="729" y="1858"/>
                    <a:pt x="1704" y="1858"/>
                  </a:cubicBezTo>
                  <a:cubicBezTo>
                    <a:pt x="2682" y="1858"/>
                    <a:pt x="3406" y="954"/>
                    <a:pt x="3199" y="0"/>
                  </a:cubicBezTo>
                  <a:lnTo>
                    <a:pt x="3199" y="0"/>
                  </a:lnTo>
                  <a:cubicBezTo>
                    <a:pt x="3044" y="704"/>
                    <a:pt x="2421" y="1204"/>
                    <a:pt x="1704" y="1204"/>
                  </a:cubicBezTo>
                  <a:cubicBezTo>
                    <a:pt x="986" y="1204"/>
                    <a:pt x="363" y="704"/>
                    <a:pt x="208" y="0"/>
                  </a:cubicBez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3" name="Google Shape;20683;p142"/>
            <p:cNvSpPr/>
            <p:nvPr/>
          </p:nvSpPr>
          <p:spPr>
            <a:xfrm>
              <a:off x="2743855" y="3491934"/>
              <a:ext cx="85474" cy="90966"/>
            </a:xfrm>
            <a:custGeom>
              <a:avLst/>
              <a:gdLst/>
              <a:ahLst/>
              <a:cxnLst/>
              <a:rect l="l" t="t" r="r" b="b"/>
              <a:pathLst>
                <a:path w="3284" h="3495" extrusionOk="0">
                  <a:moveTo>
                    <a:pt x="877" y="0"/>
                  </a:moveTo>
                  <a:cubicBezTo>
                    <a:pt x="395" y="0"/>
                    <a:pt x="1" y="391"/>
                    <a:pt x="1" y="873"/>
                  </a:cubicBezTo>
                  <a:lnTo>
                    <a:pt x="1" y="2622"/>
                  </a:lnTo>
                  <a:cubicBezTo>
                    <a:pt x="1" y="3104"/>
                    <a:pt x="395" y="3494"/>
                    <a:pt x="877" y="3494"/>
                  </a:cubicBezTo>
                  <a:lnTo>
                    <a:pt x="3283" y="3494"/>
                  </a:lnTo>
                  <a:lnTo>
                    <a:pt x="3283" y="0"/>
                  </a:ln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4" name="Google Shape;20684;p142"/>
            <p:cNvSpPr/>
            <p:nvPr/>
          </p:nvSpPr>
          <p:spPr>
            <a:xfrm>
              <a:off x="2743855" y="3492481"/>
              <a:ext cx="85474" cy="90420"/>
            </a:xfrm>
            <a:custGeom>
              <a:avLst/>
              <a:gdLst/>
              <a:ahLst/>
              <a:cxnLst/>
              <a:rect l="l" t="t" r="r" b="b"/>
              <a:pathLst>
                <a:path w="3284" h="3474" extrusionOk="0">
                  <a:moveTo>
                    <a:pt x="680" y="1"/>
                  </a:moveTo>
                  <a:cubicBezTo>
                    <a:pt x="282" y="92"/>
                    <a:pt x="1" y="444"/>
                    <a:pt x="1" y="852"/>
                  </a:cubicBezTo>
                  <a:lnTo>
                    <a:pt x="1" y="2601"/>
                  </a:lnTo>
                  <a:cubicBezTo>
                    <a:pt x="1" y="3083"/>
                    <a:pt x="391" y="3473"/>
                    <a:pt x="873" y="3473"/>
                  </a:cubicBezTo>
                  <a:lnTo>
                    <a:pt x="3283" y="3473"/>
                  </a:lnTo>
                  <a:lnTo>
                    <a:pt x="3283" y="2819"/>
                  </a:lnTo>
                  <a:lnTo>
                    <a:pt x="1095" y="2819"/>
                  </a:lnTo>
                  <a:cubicBezTo>
                    <a:pt x="852" y="2819"/>
                    <a:pt x="655" y="2622"/>
                    <a:pt x="655" y="2383"/>
                  </a:cubicBezTo>
                  <a:lnTo>
                    <a:pt x="655" y="194"/>
                  </a:lnTo>
                  <a:cubicBezTo>
                    <a:pt x="655" y="127"/>
                    <a:pt x="662" y="64"/>
                    <a:pt x="680" y="1"/>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5" name="Google Shape;20685;p142"/>
            <p:cNvSpPr/>
            <p:nvPr/>
          </p:nvSpPr>
          <p:spPr>
            <a:xfrm>
              <a:off x="2829303" y="3395138"/>
              <a:ext cx="142240" cy="284559"/>
            </a:xfrm>
            <a:custGeom>
              <a:avLst/>
              <a:gdLst/>
              <a:ahLst/>
              <a:cxnLst/>
              <a:rect l="l" t="t" r="r" b="b"/>
              <a:pathLst>
                <a:path w="5465" h="10933" extrusionOk="0">
                  <a:moveTo>
                    <a:pt x="5465" y="0"/>
                  </a:moveTo>
                  <a:cubicBezTo>
                    <a:pt x="5465" y="0"/>
                    <a:pt x="3276" y="3716"/>
                    <a:pt x="0" y="3716"/>
                  </a:cubicBezTo>
                  <a:lnTo>
                    <a:pt x="0" y="7213"/>
                  </a:lnTo>
                  <a:cubicBezTo>
                    <a:pt x="3280" y="7213"/>
                    <a:pt x="5465" y="10932"/>
                    <a:pt x="5465" y="10932"/>
                  </a:cubicBezTo>
                  <a:lnTo>
                    <a:pt x="5465" y="0"/>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6" name="Google Shape;20686;p142"/>
            <p:cNvSpPr/>
            <p:nvPr/>
          </p:nvSpPr>
          <p:spPr>
            <a:xfrm>
              <a:off x="2829303" y="3565826"/>
              <a:ext cx="142240" cy="113870"/>
            </a:xfrm>
            <a:custGeom>
              <a:avLst/>
              <a:gdLst/>
              <a:ahLst/>
              <a:cxnLst/>
              <a:rect l="l" t="t" r="r" b="b"/>
              <a:pathLst>
                <a:path w="5465" h="4375" extrusionOk="0">
                  <a:moveTo>
                    <a:pt x="0" y="1"/>
                  </a:moveTo>
                  <a:lnTo>
                    <a:pt x="0" y="655"/>
                  </a:lnTo>
                  <a:cubicBezTo>
                    <a:pt x="3280" y="655"/>
                    <a:pt x="5465" y="4374"/>
                    <a:pt x="5465" y="4374"/>
                  </a:cubicBezTo>
                  <a:lnTo>
                    <a:pt x="5465" y="3062"/>
                  </a:lnTo>
                  <a:cubicBezTo>
                    <a:pt x="5465" y="3062"/>
                    <a:pt x="3276" y="1"/>
                    <a:pt x="0" y="1"/>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7" name="Google Shape;20687;p142"/>
            <p:cNvSpPr/>
            <p:nvPr/>
          </p:nvSpPr>
          <p:spPr>
            <a:xfrm>
              <a:off x="2971439" y="3372338"/>
              <a:ext cx="34174" cy="330055"/>
            </a:xfrm>
            <a:custGeom>
              <a:avLst/>
              <a:gdLst/>
              <a:ahLst/>
              <a:cxnLst/>
              <a:rect l="l" t="t" r="r" b="b"/>
              <a:pathLst>
                <a:path w="1313" h="12681" extrusionOk="0">
                  <a:moveTo>
                    <a:pt x="0" y="0"/>
                  </a:moveTo>
                  <a:lnTo>
                    <a:pt x="0" y="12681"/>
                  </a:lnTo>
                  <a:lnTo>
                    <a:pt x="1313" y="12681"/>
                  </a:lnTo>
                  <a:lnTo>
                    <a:pt x="1313" y="0"/>
                  </a:lnTo>
                  <a:close/>
                </a:path>
              </a:pathLst>
            </a:custGeom>
            <a:solidFill>
              <a:srgbClr val="B3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8" name="Google Shape;20688;p142"/>
            <p:cNvSpPr/>
            <p:nvPr/>
          </p:nvSpPr>
          <p:spPr>
            <a:xfrm>
              <a:off x="2971439" y="3673997"/>
              <a:ext cx="34174" cy="28396"/>
            </a:xfrm>
            <a:custGeom>
              <a:avLst/>
              <a:gdLst/>
              <a:ahLst/>
              <a:cxnLst/>
              <a:rect l="l" t="t" r="r" b="b"/>
              <a:pathLst>
                <a:path w="1313" h="1091" extrusionOk="0">
                  <a:moveTo>
                    <a:pt x="0" y="0"/>
                  </a:moveTo>
                  <a:lnTo>
                    <a:pt x="0" y="1091"/>
                  </a:lnTo>
                  <a:lnTo>
                    <a:pt x="1313" y="1091"/>
                  </a:lnTo>
                  <a:lnTo>
                    <a:pt x="1313" y="0"/>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9" name="Google Shape;20689;p142"/>
            <p:cNvSpPr/>
            <p:nvPr/>
          </p:nvSpPr>
          <p:spPr>
            <a:xfrm>
              <a:off x="2783703" y="3491830"/>
              <a:ext cx="45522" cy="91070"/>
            </a:xfrm>
            <a:custGeom>
              <a:avLst/>
              <a:gdLst/>
              <a:ahLst/>
              <a:cxnLst/>
              <a:rect l="l" t="t" r="r" b="b"/>
              <a:pathLst>
                <a:path w="1749" h="3499" extrusionOk="0">
                  <a:moveTo>
                    <a:pt x="0" y="1"/>
                  </a:moveTo>
                  <a:lnTo>
                    <a:pt x="0" y="3498"/>
                  </a:lnTo>
                  <a:lnTo>
                    <a:pt x="1749" y="3498"/>
                  </a:lnTo>
                  <a:lnTo>
                    <a:pt x="1749" y="1"/>
                  </a:lnTo>
                  <a:close/>
                </a:path>
              </a:pathLst>
            </a:custGeom>
            <a:solidFill>
              <a:srgbClr val="B3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0" name="Google Shape;20690;p142"/>
            <p:cNvSpPr/>
            <p:nvPr/>
          </p:nvSpPr>
          <p:spPr>
            <a:xfrm>
              <a:off x="2783703" y="3565826"/>
              <a:ext cx="45522" cy="17074"/>
            </a:xfrm>
            <a:custGeom>
              <a:avLst/>
              <a:gdLst/>
              <a:ahLst/>
              <a:cxnLst/>
              <a:rect l="l" t="t" r="r" b="b"/>
              <a:pathLst>
                <a:path w="1749" h="656" extrusionOk="0">
                  <a:moveTo>
                    <a:pt x="0" y="1"/>
                  </a:moveTo>
                  <a:lnTo>
                    <a:pt x="0" y="655"/>
                  </a:lnTo>
                  <a:lnTo>
                    <a:pt x="1749" y="655"/>
                  </a:lnTo>
                  <a:lnTo>
                    <a:pt x="1749" y="1"/>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1" name="Google Shape;20691;p142"/>
            <p:cNvSpPr/>
            <p:nvPr/>
          </p:nvSpPr>
          <p:spPr>
            <a:xfrm>
              <a:off x="2800725" y="3611348"/>
              <a:ext cx="34200" cy="34174"/>
            </a:xfrm>
            <a:custGeom>
              <a:avLst/>
              <a:gdLst/>
              <a:ahLst/>
              <a:cxnLst/>
              <a:rect l="l" t="t" r="r" b="b"/>
              <a:pathLst>
                <a:path w="1314" h="1313" extrusionOk="0">
                  <a:moveTo>
                    <a:pt x="1" y="1"/>
                  </a:moveTo>
                  <a:lnTo>
                    <a:pt x="1" y="1313"/>
                  </a:lnTo>
                  <a:lnTo>
                    <a:pt x="1313" y="1313"/>
                  </a:lnTo>
                  <a:lnTo>
                    <a:pt x="1313" y="1"/>
                  </a:ln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2" name="Google Shape;20692;p142"/>
            <p:cNvSpPr/>
            <p:nvPr/>
          </p:nvSpPr>
          <p:spPr>
            <a:xfrm>
              <a:off x="2783703" y="3582874"/>
              <a:ext cx="45522" cy="85370"/>
            </a:xfrm>
            <a:custGeom>
              <a:avLst/>
              <a:gdLst/>
              <a:ahLst/>
              <a:cxnLst/>
              <a:rect l="l" t="t" r="r" b="b"/>
              <a:pathLst>
                <a:path w="1749" h="3280" extrusionOk="0">
                  <a:moveTo>
                    <a:pt x="0" y="0"/>
                  </a:moveTo>
                  <a:lnTo>
                    <a:pt x="0" y="3280"/>
                  </a:lnTo>
                  <a:lnTo>
                    <a:pt x="873" y="3280"/>
                  </a:lnTo>
                  <a:lnTo>
                    <a:pt x="1749" y="0"/>
                  </a:lnTo>
                  <a:close/>
                </a:path>
              </a:pathLst>
            </a:custGeom>
            <a:solidFill>
              <a:srgbClr val="D6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3" name="Google Shape;20693;p142"/>
            <p:cNvSpPr/>
            <p:nvPr/>
          </p:nvSpPr>
          <p:spPr>
            <a:xfrm>
              <a:off x="2738545" y="3367028"/>
              <a:ext cx="312304" cy="340674"/>
            </a:xfrm>
            <a:custGeom>
              <a:avLst/>
              <a:gdLst/>
              <a:ahLst/>
              <a:cxnLst/>
              <a:rect l="l" t="t" r="r" b="b"/>
              <a:pathLst>
                <a:path w="11999" h="13089" extrusionOk="0">
                  <a:moveTo>
                    <a:pt x="10465" y="5236"/>
                  </a:moveTo>
                  <a:cubicBezTo>
                    <a:pt x="11112" y="5338"/>
                    <a:pt x="11587" y="5894"/>
                    <a:pt x="11587" y="6545"/>
                  </a:cubicBezTo>
                  <a:cubicBezTo>
                    <a:pt x="11587" y="7199"/>
                    <a:pt x="11112" y="7755"/>
                    <a:pt x="10465" y="7857"/>
                  </a:cubicBezTo>
                  <a:lnTo>
                    <a:pt x="10465" y="5236"/>
                  </a:lnTo>
                  <a:close/>
                  <a:moveTo>
                    <a:pt x="1531" y="5004"/>
                  </a:moveTo>
                  <a:lnTo>
                    <a:pt x="1531" y="8093"/>
                  </a:lnTo>
                  <a:lnTo>
                    <a:pt x="1077" y="8093"/>
                  </a:lnTo>
                  <a:cubicBezTo>
                    <a:pt x="708" y="8093"/>
                    <a:pt x="405" y="7790"/>
                    <a:pt x="409" y="7421"/>
                  </a:cubicBezTo>
                  <a:lnTo>
                    <a:pt x="409" y="5672"/>
                  </a:lnTo>
                  <a:cubicBezTo>
                    <a:pt x="409" y="5303"/>
                    <a:pt x="708" y="5004"/>
                    <a:pt x="1077" y="5004"/>
                  </a:cubicBezTo>
                  <a:close/>
                  <a:moveTo>
                    <a:pt x="3280" y="5000"/>
                  </a:moveTo>
                  <a:lnTo>
                    <a:pt x="3280" y="8093"/>
                  </a:lnTo>
                  <a:lnTo>
                    <a:pt x="1939" y="8093"/>
                  </a:lnTo>
                  <a:lnTo>
                    <a:pt x="1939" y="5004"/>
                  </a:lnTo>
                  <a:lnTo>
                    <a:pt x="3280" y="5000"/>
                  </a:lnTo>
                  <a:close/>
                  <a:moveTo>
                    <a:pt x="3498" y="9592"/>
                  </a:moveTo>
                  <a:lnTo>
                    <a:pt x="3498" y="10496"/>
                  </a:lnTo>
                  <a:lnTo>
                    <a:pt x="3107" y="10496"/>
                  </a:lnTo>
                  <a:lnTo>
                    <a:pt x="3350" y="9592"/>
                  </a:lnTo>
                  <a:close/>
                  <a:moveTo>
                    <a:pt x="3217" y="8501"/>
                  </a:moveTo>
                  <a:lnTo>
                    <a:pt x="2453" y="11368"/>
                  </a:lnTo>
                  <a:lnTo>
                    <a:pt x="1939" y="11368"/>
                  </a:lnTo>
                  <a:lnTo>
                    <a:pt x="1939" y="8501"/>
                  </a:lnTo>
                  <a:close/>
                  <a:moveTo>
                    <a:pt x="10056" y="412"/>
                  </a:moveTo>
                  <a:lnTo>
                    <a:pt x="10056" y="12681"/>
                  </a:lnTo>
                  <a:lnTo>
                    <a:pt x="9156" y="12681"/>
                  </a:lnTo>
                  <a:lnTo>
                    <a:pt x="9156" y="4040"/>
                  </a:lnTo>
                  <a:cubicBezTo>
                    <a:pt x="9156" y="3904"/>
                    <a:pt x="9053" y="3836"/>
                    <a:pt x="8950" y="3836"/>
                  </a:cubicBezTo>
                  <a:cubicBezTo>
                    <a:pt x="8847" y="3836"/>
                    <a:pt x="8744" y="3904"/>
                    <a:pt x="8744" y="4040"/>
                  </a:cubicBezTo>
                  <a:lnTo>
                    <a:pt x="8744" y="11340"/>
                  </a:lnTo>
                  <a:cubicBezTo>
                    <a:pt x="8396" y="10865"/>
                    <a:pt x="8009" y="10418"/>
                    <a:pt x="7590" y="10007"/>
                  </a:cubicBezTo>
                  <a:cubicBezTo>
                    <a:pt x="7020" y="9454"/>
                    <a:pt x="6422" y="9015"/>
                    <a:pt x="5817" y="8694"/>
                  </a:cubicBezTo>
                  <a:cubicBezTo>
                    <a:pt x="5117" y="8328"/>
                    <a:pt x="4402" y="8128"/>
                    <a:pt x="3688" y="8096"/>
                  </a:cubicBezTo>
                  <a:lnTo>
                    <a:pt x="3688" y="5000"/>
                  </a:lnTo>
                  <a:cubicBezTo>
                    <a:pt x="4402" y="4965"/>
                    <a:pt x="5117" y="4764"/>
                    <a:pt x="5817" y="4398"/>
                  </a:cubicBezTo>
                  <a:cubicBezTo>
                    <a:pt x="6422" y="4082"/>
                    <a:pt x="7020" y="3638"/>
                    <a:pt x="7590" y="3086"/>
                  </a:cubicBezTo>
                  <a:cubicBezTo>
                    <a:pt x="8009" y="2674"/>
                    <a:pt x="8396" y="2227"/>
                    <a:pt x="8744" y="1753"/>
                  </a:cubicBezTo>
                  <a:lnTo>
                    <a:pt x="8744" y="3058"/>
                  </a:lnTo>
                  <a:cubicBezTo>
                    <a:pt x="8744" y="3170"/>
                    <a:pt x="8836" y="3262"/>
                    <a:pt x="8948" y="3262"/>
                  </a:cubicBezTo>
                  <a:cubicBezTo>
                    <a:pt x="9061" y="3262"/>
                    <a:pt x="9152" y="3170"/>
                    <a:pt x="9156" y="3058"/>
                  </a:cubicBezTo>
                  <a:lnTo>
                    <a:pt x="9156" y="412"/>
                  </a:lnTo>
                  <a:close/>
                  <a:moveTo>
                    <a:pt x="8948" y="0"/>
                  </a:moveTo>
                  <a:cubicBezTo>
                    <a:pt x="8836" y="0"/>
                    <a:pt x="8744" y="92"/>
                    <a:pt x="8744" y="204"/>
                  </a:cubicBezTo>
                  <a:lnTo>
                    <a:pt x="8744" y="1021"/>
                  </a:lnTo>
                  <a:cubicBezTo>
                    <a:pt x="8332" y="1668"/>
                    <a:pt x="7843" y="2263"/>
                    <a:pt x="7294" y="2797"/>
                  </a:cubicBezTo>
                  <a:cubicBezTo>
                    <a:pt x="6450" y="3614"/>
                    <a:pt x="5106" y="4592"/>
                    <a:pt x="3484" y="4592"/>
                  </a:cubicBezTo>
                  <a:lnTo>
                    <a:pt x="1077" y="4592"/>
                  </a:lnTo>
                  <a:cubicBezTo>
                    <a:pt x="483" y="4592"/>
                    <a:pt x="1" y="5074"/>
                    <a:pt x="1" y="5669"/>
                  </a:cubicBezTo>
                  <a:lnTo>
                    <a:pt x="1" y="7417"/>
                  </a:lnTo>
                  <a:cubicBezTo>
                    <a:pt x="1" y="8015"/>
                    <a:pt x="483" y="8497"/>
                    <a:pt x="1077" y="8497"/>
                  </a:cubicBezTo>
                  <a:lnTo>
                    <a:pt x="1528" y="8497"/>
                  </a:lnTo>
                  <a:lnTo>
                    <a:pt x="1528" y="11573"/>
                  </a:lnTo>
                  <a:cubicBezTo>
                    <a:pt x="1531" y="11685"/>
                    <a:pt x="1623" y="11777"/>
                    <a:pt x="1735" y="11777"/>
                  </a:cubicBezTo>
                  <a:lnTo>
                    <a:pt x="2608" y="11777"/>
                  </a:lnTo>
                  <a:cubicBezTo>
                    <a:pt x="2703" y="11777"/>
                    <a:pt x="2784" y="11713"/>
                    <a:pt x="2808" y="11625"/>
                  </a:cubicBezTo>
                  <a:lnTo>
                    <a:pt x="3002" y="10908"/>
                  </a:lnTo>
                  <a:lnTo>
                    <a:pt x="3706" y="10908"/>
                  </a:lnTo>
                  <a:cubicBezTo>
                    <a:pt x="3818" y="10904"/>
                    <a:pt x="3910" y="10813"/>
                    <a:pt x="3910" y="10700"/>
                  </a:cubicBezTo>
                  <a:lnTo>
                    <a:pt x="3910" y="9388"/>
                  </a:lnTo>
                  <a:cubicBezTo>
                    <a:pt x="3910" y="9275"/>
                    <a:pt x="3818" y="9183"/>
                    <a:pt x="3706" y="9183"/>
                  </a:cubicBezTo>
                  <a:lnTo>
                    <a:pt x="3463" y="9183"/>
                  </a:lnTo>
                  <a:lnTo>
                    <a:pt x="3642" y="8504"/>
                  </a:lnTo>
                  <a:cubicBezTo>
                    <a:pt x="5197" y="8564"/>
                    <a:pt x="6482" y="9504"/>
                    <a:pt x="7298" y="10295"/>
                  </a:cubicBezTo>
                  <a:cubicBezTo>
                    <a:pt x="7847" y="10830"/>
                    <a:pt x="8336" y="11425"/>
                    <a:pt x="8748" y="12069"/>
                  </a:cubicBezTo>
                  <a:lnTo>
                    <a:pt x="8748" y="12885"/>
                  </a:lnTo>
                  <a:cubicBezTo>
                    <a:pt x="8748" y="12997"/>
                    <a:pt x="8839" y="13089"/>
                    <a:pt x="8952" y="13089"/>
                  </a:cubicBezTo>
                  <a:lnTo>
                    <a:pt x="10264" y="13089"/>
                  </a:lnTo>
                  <a:cubicBezTo>
                    <a:pt x="10377" y="13089"/>
                    <a:pt x="10468" y="12997"/>
                    <a:pt x="10468" y="12885"/>
                  </a:cubicBezTo>
                  <a:lnTo>
                    <a:pt x="10468" y="8269"/>
                  </a:lnTo>
                  <a:cubicBezTo>
                    <a:pt x="11341" y="8163"/>
                    <a:pt x="11999" y="7424"/>
                    <a:pt x="11999" y="6545"/>
                  </a:cubicBezTo>
                  <a:cubicBezTo>
                    <a:pt x="11999" y="5665"/>
                    <a:pt x="11341" y="4926"/>
                    <a:pt x="10468" y="4821"/>
                  </a:cubicBezTo>
                  <a:lnTo>
                    <a:pt x="10465" y="4824"/>
                  </a:lnTo>
                  <a:lnTo>
                    <a:pt x="10465" y="204"/>
                  </a:lnTo>
                  <a:cubicBezTo>
                    <a:pt x="10465" y="92"/>
                    <a:pt x="10373" y="0"/>
                    <a:pt x="102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4" name="Google Shape;20694;p142"/>
            <p:cNvSpPr/>
            <p:nvPr/>
          </p:nvSpPr>
          <p:spPr>
            <a:xfrm>
              <a:off x="3072452" y="3532043"/>
              <a:ext cx="29593" cy="10645"/>
            </a:xfrm>
            <a:custGeom>
              <a:avLst/>
              <a:gdLst/>
              <a:ahLst/>
              <a:cxnLst/>
              <a:rect l="l" t="t" r="r" b="b"/>
              <a:pathLst>
                <a:path w="1137" h="409" extrusionOk="0">
                  <a:moveTo>
                    <a:pt x="274" y="1"/>
                  </a:moveTo>
                  <a:cubicBezTo>
                    <a:pt x="0" y="1"/>
                    <a:pt x="0" y="409"/>
                    <a:pt x="274" y="409"/>
                  </a:cubicBezTo>
                  <a:lnTo>
                    <a:pt x="929" y="409"/>
                  </a:lnTo>
                  <a:cubicBezTo>
                    <a:pt x="1045" y="409"/>
                    <a:pt x="1136" y="317"/>
                    <a:pt x="1136" y="205"/>
                  </a:cubicBezTo>
                  <a:cubicBezTo>
                    <a:pt x="1136" y="92"/>
                    <a:pt x="1045" y="1"/>
                    <a:pt x="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5" name="Google Shape;20695;p142"/>
            <p:cNvSpPr/>
            <p:nvPr/>
          </p:nvSpPr>
          <p:spPr>
            <a:xfrm>
              <a:off x="3050927" y="3467598"/>
              <a:ext cx="26626" cy="22800"/>
            </a:xfrm>
            <a:custGeom>
              <a:avLst/>
              <a:gdLst/>
              <a:ahLst/>
              <a:cxnLst/>
              <a:rect l="l" t="t" r="r" b="b"/>
              <a:pathLst>
                <a:path w="1023" h="876" extrusionOk="0">
                  <a:moveTo>
                    <a:pt x="730" y="0"/>
                  </a:moveTo>
                  <a:cubicBezTo>
                    <a:pt x="683" y="0"/>
                    <a:pt x="633" y="19"/>
                    <a:pt x="588" y="63"/>
                  </a:cubicBezTo>
                  <a:lnTo>
                    <a:pt x="123" y="527"/>
                  </a:lnTo>
                  <a:cubicBezTo>
                    <a:pt x="0" y="658"/>
                    <a:pt x="88" y="872"/>
                    <a:pt x="268" y="876"/>
                  </a:cubicBezTo>
                  <a:cubicBezTo>
                    <a:pt x="324" y="876"/>
                    <a:pt x="377" y="855"/>
                    <a:pt x="415" y="816"/>
                  </a:cubicBezTo>
                  <a:lnTo>
                    <a:pt x="880" y="351"/>
                  </a:lnTo>
                  <a:cubicBezTo>
                    <a:pt x="1023" y="203"/>
                    <a:pt x="888" y="0"/>
                    <a:pt x="7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6" name="Google Shape;20696;p142"/>
            <p:cNvSpPr/>
            <p:nvPr/>
          </p:nvSpPr>
          <p:spPr>
            <a:xfrm>
              <a:off x="3050198" y="3584202"/>
              <a:ext cx="27355" cy="22930"/>
            </a:xfrm>
            <a:custGeom>
              <a:avLst/>
              <a:gdLst/>
              <a:ahLst/>
              <a:cxnLst/>
              <a:rect l="l" t="t" r="r" b="b"/>
              <a:pathLst>
                <a:path w="1051" h="881" extrusionOk="0">
                  <a:moveTo>
                    <a:pt x="296" y="0"/>
                  </a:moveTo>
                  <a:cubicBezTo>
                    <a:pt x="137" y="0"/>
                    <a:pt x="0" y="209"/>
                    <a:pt x="151" y="357"/>
                  </a:cubicBezTo>
                  <a:lnTo>
                    <a:pt x="616" y="818"/>
                  </a:lnTo>
                  <a:cubicBezTo>
                    <a:pt x="660" y="862"/>
                    <a:pt x="709" y="881"/>
                    <a:pt x="757" y="881"/>
                  </a:cubicBezTo>
                  <a:cubicBezTo>
                    <a:pt x="914" y="881"/>
                    <a:pt x="1050" y="678"/>
                    <a:pt x="904" y="530"/>
                  </a:cubicBezTo>
                  <a:lnTo>
                    <a:pt x="440" y="65"/>
                  </a:lnTo>
                  <a:cubicBezTo>
                    <a:pt x="395" y="20"/>
                    <a:pt x="344" y="0"/>
                    <a:pt x="2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697" name="Google Shape;20697;p142"/>
          <p:cNvGrpSpPr/>
          <p:nvPr/>
        </p:nvGrpSpPr>
        <p:grpSpPr>
          <a:xfrm>
            <a:off x="3669445" y="3378376"/>
            <a:ext cx="363474" cy="317978"/>
            <a:chOff x="3669445" y="3378376"/>
            <a:chExt cx="363474" cy="317978"/>
          </a:xfrm>
        </p:grpSpPr>
        <p:sp>
          <p:nvSpPr>
            <p:cNvPr id="20698" name="Google Shape;20698;p142"/>
            <p:cNvSpPr/>
            <p:nvPr/>
          </p:nvSpPr>
          <p:spPr>
            <a:xfrm>
              <a:off x="3674754" y="3463356"/>
              <a:ext cx="352855" cy="227689"/>
            </a:xfrm>
            <a:custGeom>
              <a:avLst/>
              <a:gdLst/>
              <a:ahLst/>
              <a:cxnLst/>
              <a:rect l="l" t="t" r="r" b="b"/>
              <a:pathLst>
                <a:path w="13557" h="8748" extrusionOk="0">
                  <a:moveTo>
                    <a:pt x="436" y="1"/>
                  </a:moveTo>
                  <a:cubicBezTo>
                    <a:pt x="197" y="1"/>
                    <a:pt x="0" y="198"/>
                    <a:pt x="0" y="437"/>
                  </a:cubicBezTo>
                  <a:lnTo>
                    <a:pt x="0" y="8311"/>
                  </a:lnTo>
                  <a:cubicBezTo>
                    <a:pt x="0" y="8551"/>
                    <a:pt x="197" y="8748"/>
                    <a:pt x="436" y="8748"/>
                  </a:cubicBezTo>
                  <a:lnTo>
                    <a:pt x="13120" y="8748"/>
                  </a:lnTo>
                  <a:cubicBezTo>
                    <a:pt x="13360" y="8748"/>
                    <a:pt x="13557" y="8551"/>
                    <a:pt x="13557" y="8311"/>
                  </a:cubicBezTo>
                  <a:lnTo>
                    <a:pt x="13557" y="437"/>
                  </a:lnTo>
                  <a:cubicBezTo>
                    <a:pt x="13557" y="198"/>
                    <a:pt x="13360" y="1"/>
                    <a:pt x="13117"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9" name="Google Shape;20699;p142"/>
            <p:cNvSpPr/>
            <p:nvPr/>
          </p:nvSpPr>
          <p:spPr>
            <a:xfrm>
              <a:off x="3674754" y="3463356"/>
              <a:ext cx="352855" cy="17152"/>
            </a:xfrm>
            <a:custGeom>
              <a:avLst/>
              <a:gdLst/>
              <a:ahLst/>
              <a:cxnLst/>
              <a:rect l="l" t="t" r="r" b="b"/>
              <a:pathLst>
                <a:path w="13557" h="659" extrusionOk="0">
                  <a:moveTo>
                    <a:pt x="436" y="1"/>
                  </a:moveTo>
                  <a:cubicBezTo>
                    <a:pt x="197" y="1"/>
                    <a:pt x="0" y="198"/>
                    <a:pt x="0" y="437"/>
                  </a:cubicBezTo>
                  <a:lnTo>
                    <a:pt x="0" y="659"/>
                  </a:lnTo>
                  <a:lnTo>
                    <a:pt x="13557" y="659"/>
                  </a:lnTo>
                  <a:lnTo>
                    <a:pt x="13557" y="437"/>
                  </a:lnTo>
                  <a:cubicBezTo>
                    <a:pt x="13557" y="198"/>
                    <a:pt x="13360" y="1"/>
                    <a:pt x="13117"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0" name="Google Shape;20700;p142"/>
            <p:cNvSpPr/>
            <p:nvPr/>
          </p:nvSpPr>
          <p:spPr>
            <a:xfrm>
              <a:off x="3708902" y="3508956"/>
              <a:ext cx="113844" cy="147940"/>
            </a:xfrm>
            <a:custGeom>
              <a:avLst/>
              <a:gdLst/>
              <a:ahLst/>
              <a:cxnLst/>
              <a:rect l="l" t="t" r="r" b="b"/>
              <a:pathLst>
                <a:path w="4374" h="5684" extrusionOk="0">
                  <a:moveTo>
                    <a:pt x="219" y="1"/>
                  </a:moveTo>
                  <a:cubicBezTo>
                    <a:pt x="95" y="1"/>
                    <a:pt x="0" y="96"/>
                    <a:pt x="0" y="219"/>
                  </a:cubicBezTo>
                  <a:lnTo>
                    <a:pt x="0" y="5465"/>
                  </a:lnTo>
                  <a:cubicBezTo>
                    <a:pt x="0" y="5585"/>
                    <a:pt x="95" y="5683"/>
                    <a:pt x="219" y="5683"/>
                  </a:cubicBezTo>
                  <a:lnTo>
                    <a:pt x="4156" y="5683"/>
                  </a:lnTo>
                  <a:cubicBezTo>
                    <a:pt x="4275" y="5683"/>
                    <a:pt x="4374" y="5588"/>
                    <a:pt x="4374" y="5465"/>
                  </a:cubicBezTo>
                  <a:lnTo>
                    <a:pt x="4374" y="219"/>
                  </a:lnTo>
                  <a:cubicBezTo>
                    <a:pt x="4374" y="96"/>
                    <a:pt x="4275" y="1"/>
                    <a:pt x="4156" y="1"/>
                  </a:cubicBez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1" name="Google Shape;20701;p142"/>
            <p:cNvSpPr/>
            <p:nvPr/>
          </p:nvSpPr>
          <p:spPr>
            <a:xfrm>
              <a:off x="3856791" y="3508956"/>
              <a:ext cx="136670" cy="22748"/>
            </a:xfrm>
            <a:custGeom>
              <a:avLst/>
              <a:gdLst/>
              <a:ahLst/>
              <a:cxnLst/>
              <a:rect l="l" t="t" r="r" b="b"/>
              <a:pathLst>
                <a:path w="5251" h="874" extrusionOk="0">
                  <a:moveTo>
                    <a:pt x="222" y="1"/>
                  </a:moveTo>
                  <a:cubicBezTo>
                    <a:pt x="99" y="1"/>
                    <a:pt x="1" y="96"/>
                    <a:pt x="1" y="219"/>
                  </a:cubicBezTo>
                  <a:lnTo>
                    <a:pt x="1" y="655"/>
                  </a:lnTo>
                  <a:cubicBezTo>
                    <a:pt x="1" y="775"/>
                    <a:pt x="99" y="873"/>
                    <a:pt x="222" y="873"/>
                  </a:cubicBezTo>
                  <a:lnTo>
                    <a:pt x="5032" y="873"/>
                  </a:lnTo>
                  <a:cubicBezTo>
                    <a:pt x="5152" y="873"/>
                    <a:pt x="5250" y="775"/>
                    <a:pt x="5250" y="655"/>
                  </a:cubicBezTo>
                  <a:lnTo>
                    <a:pt x="5250" y="219"/>
                  </a:lnTo>
                  <a:cubicBezTo>
                    <a:pt x="5250" y="96"/>
                    <a:pt x="5152" y="1"/>
                    <a:pt x="5032"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2" name="Google Shape;20702;p142"/>
            <p:cNvSpPr/>
            <p:nvPr/>
          </p:nvSpPr>
          <p:spPr>
            <a:xfrm>
              <a:off x="3856791" y="3554400"/>
              <a:ext cx="102496" cy="22826"/>
            </a:xfrm>
            <a:custGeom>
              <a:avLst/>
              <a:gdLst/>
              <a:ahLst/>
              <a:cxnLst/>
              <a:rect l="l" t="t" r="r" b="b"/>
              <a:pathLst>
                <a:path w="3938" h="877" extrusionOk="0">
                  <a:moveTo>
                    <a:pt x="222" y="0"/>
                  </a:moveTo>
                  <a:cubicBezTo>
                    <a:pt x="99" y="0"/>
                    <a:pt x="1" y="99"/>
                    <a:pt x="1" y="218"/>
                  </a:cubicBezTo>
                  <a:lnTo>
                    <a:pt x="1" y="658"/>
                  </a:lnTo>
                  <a:cubicBezTo>
                    <a:pt x="1" y="778"/>
                    <a:pt x="99" y="876"/>
                    <a:pt x="222" y="876"/>
                  </a:cubicBezTo>
                  <a:lnTo>
                    <a:pt x="3720" y="876"/>
                  </a:lnTo>
                  <a:cubicBezTo>
                    <a:pt x="3839" y="876"/>
                    <a:pt x="3938" y="778"/>
                    <a:pt x="3938" y="658"/>
                  </a:cubicBezTo>
                  <a:lnTo>
                    <a:pt x="3938" y="218"/>
                  </a:lnTo>
                  <a:cubicBezTo>
                    <a:pt x="3938" y="99"/>
                    <a:pt x="3839" y="0"/>
                    <a:pt x="3720" y="0"/>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3" name="Google Shape;20703;p142"/>
            <p:cNvSpPr/>
            <p:nvPr/>
          </p:nvSpPr>
          <p:spPr>
            <a:xfrm>
              <a:off x="3822721" y="3383686"/>
              <a:ext cx="56896" cy="102496"/>
            </a:xfrm>
            <a:custGeom>
              <a:avLst/>
              <a:gdLst/>
              <a:ahLst/>
              <a:cxnLst/>
              <a:rect l="l" t="t" r="r" b="b"/>
              <a:pathLst>
                <a:path w="2186" h="3938" extrusionOk="0">
                  <a:moveTo>
                    <a:pt x="1" y="1"/>
                  </a:moveTo>
                  <a:lnTo>
                    <a:pt x="437" y="3938"/>
                  </a:lnTo>
                  <a:lnTo>
                    <a:pt x="1750" y="3938"/>
                  </a:lnTo>
                  <a:lnTo>
                    <a:pt x="2186" y="1"/>
                  </a:ln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4" name="Google Shape;20704;p142"/>
            <p:cNvSpPr/>
            <p:nvPr/>
          </p:nvSpPr>
          <p:spPr>
            <a:xfrm>
              <a:off x="3731624" y="3582874"/>
              <a:ext cx="68426" cy="74022"/>
            </a:xfrm>
            <a:custGeom>
              <a:avLst/>
              <a:gdLst/>
              <a:ahLst/>
              <a:cxnLst/>
              <a:rect l="l" t="t" r="r" b="b"/>
              <a:pathLst>
                <a:path w="2629" h="2844" extrusionOk="0">
                  <a:moveTo>
                    <a:pt x="876" y="0"/>
                  </a:moveTo>
                  <a:lnTo>
                    <a:pt x="876" y="440"/>
                  </a:lnTo>
                  <a:cubicBezTo>
                    <a:pt x="876" y="521"/>
                    <a:pt x="830" y="598"/>
                    <a:pt x="757" y="634"/>
                  </a:cubicBezTo>
                  <a:lnTo>
                    <a:pt x="243" y="890"/>
                  </a:lnTo>
                  <a:cubicBezTo>
                    <a:pt x="95" y="964"/>
                    <a:pt x="0" y="1116"/>
                    <a:pt x="0" y="1281"/>
                  </a:cubicBezTo>
                  <a:lnTo>
                    <a:pt x="0" y="2843"/>
                  </a:lnTo>
                  <a:lnTo>
                    <a:pt x="2628" y="2843"/>
                  </a:lnTo>
                  <a:lnTo>
                    <a:pt x="2628" y="1281"/>
                  </a:lnTo>
                  <a:cubicBezTo>
                    <a:pt x="2625" y="1116"/>
                    <a:pt x="2533" y="964"/>
                    <a:pt x="2382" y="890"/>
                  </a:cubicBezTo>
                  <a:lnTo>
                    <a:pt x="1872" y="634"/>
                  </a:lnTo>
                  <a:cubicBezTo>
                    <a:pt x="1798" y="598"/>
                    <a:pt x="1752" y="521"/>
                    <a:pt x="1752" y="440"/>
                  </a:cubicBezTo>
                  <a:lnTo>
                    <a:pt x="1752" y="0"/>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5" name="Google Shape;20705;p142"/>
            <p:cNvSpPr/>
            <p:nvPr/>
          </p:nvSpPr>
          <p:spPr>
            <a:xfrm>
              <a:off x="3731624" y="3600807"/>
              <a:ext cx="68426" cy="56089"/>
            </a:xfrm>
            <a:custGeom>
              <a:avLst/>
              <a:gdLst/>
              <a:ahLst/>
              <a:cxnLst/>
              <a:rect l="l" t="t" r="r" b="b"/>
              <a:pathLst>
                <a:path w="2629" h="2155" extrusionOk="0">
                  <a:moveTo>
                    <a:pt x="640" y="1"/>
                  </a:moveTo>
                  <a:lnTo>
                    <a:pt x="243" y="201"/>
                  </a:lnTo>
                  <a:cubicBezTo>
                    <a:pt x="95" y="275"/>
                    <a:pt x="0" y="427"/>
                    <a:pt x="0" y="592"/>
                  </a:cubicBezTo>
                  <a:lnTo>
                    <a:pt x="0" y="2154"/>
                  </a:lnTo>
                  <a:lnTo>
                    <a:pt x="2628" y="2154"/>
                  </a:lnTo>
                  <a:lnTo>
                    <a:pt x="2628" y="592"/>
                  </a:lnTo>
                  <a:cubicBezTo>
                    <a:pt x="2625" y="427"/>
                    <a:pt x="2533" y="275"/>
                    <a:pt x="2382" y="201"/>
                  </a:cubicBezTo>
                  <a:lnTo>
                    <a:pt x="1984" y="1"/>
                  </a:lnTo>
                  <a:cubicBezTo>
                    <a:pt x="1823" y="194"/>
                    <a:pt x="1583" y="624"/>
                    <a:pt x="1312" y="624"/>
                  </a:cubicBezTo>
                  <a:cubicBezTo>
                    <a:pt x="1042" y="624"/>
                    <a:pt x="802" y="194"/>
                    <a:pt x="640" y="1"/>
                  </a:cubicBez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6" name="Google Shape;20706;p142"/>
            <p:cNvSpPr/>
            <p:nvPr/>
          </p:nvSpPr>
          <p:spPr>
            <a:xfrm>
              <a:off x="3731624" y="3610880"/>
              <a:ext cx="17152" cy="46017"/>
            </a:xfrm>
            <a:custGeom>
              <a:avLst/>
              <a:gdLst/>
              <a:ahLst/>
              <a:cxnLst/>
              <a:rect l="l" t="t" r="r" b="b"/>
              <a:pathLst>
                <a:path w="659" h="1768" extrusionOk="0">
                  <a:moveTo>
                    <a:pt x="53" y="1"/>
                  </a:moveTo>
                  <a:cubicBezTo>
                    <a:pt x="21" y="64"/>
                    <a:pt x="4" y="131"/>
                    <a:pt x="0" y="205"/>
                  </a:cubicBezTo>
                  <a:lnTo>
                    <a:pt x="0" y="1767"/>
                  </a:lnTo>
                  <a:lnTo>
                    <a:pt x="658" y="1767"/>
                  </a:lnTo>
                  <a:lnTo>
                    <a:pt x="658" y="673"/>
                  </a:lnTo>
                  <a:cubicBezTo>
                    <a:pt x="658" y="536"/>
                    <a:pt x="591" y="406"/>
                    <a:pt x="482" y="321"/>
                  </a:cubicBezTo>
                  <a:lnTo>
                    <a:pt x="53" y="1"/>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7" name="Google Shape;20707;p142"/>
            <p:cNvSpPr/>
            <p:nvPr/>
          </p:nvSpPr>
          <p:spPr>
            <a:xfrm>
              <a:off x="3782898" y="3610880"/>
              <a:ext cx="17048" cy="46017"/>
            </a:xfrm>
            <a:custGeom>
              <a:avLst/>
              <a:gdLst/>
              <a:ahLst/>
              <a:cxnLst/>
              <a:rect l="l" t="t" r="r" b="b"/>
              <a:pathLst>
                <a:path w="655" h="1768" extrusionOk="0">
                  <a:moveTo>
                    <a:pt x="602" y="1"/>
                  </a:moveTo>
                  <a:lnTo>
                    <a:pt x="176" y="321"/>
                  </a:lnTo>
                  <a:cubicBezTo>
                    <a:pt x="64" y="406"/>
                    <a:pt x="0" y="536"/>
                    <a:pt x="0" y="673"/>
                  </a:cubicBezTo>
                  <a:lnTo>
                    <a:pt x="0" y="1767"/>
                  </a:lnTo>
                  <a:lnTo>
                    <a:pt x="655" y="1767"/>
                  </a:lnTo>
                  <a:lnTo>
                    <a:pt x="655" y="205"/>
                  </a:lnTo>
                  <a:cubicBezTo>
                    <a:pt x="655" y="131"/>
                    <a:pt x="637" y="64"/>
                    <a:pt x="602"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8" name="Google Shape;20708;p142"/>
            <p:cNvSpPr/>
            <p:nvPr/>
          </p:nvSpPr>
          <p:spPr>
            <a:xfrm>
              <a:off x="3743050" y="3537352"/>
              <a:ext cx="45548" cy="51300"/>
            </a:xfrm>
            <a:custGeom>
              <a:avLst/>
              <a:gdLst/>
              <a:ahLst/>
              <a:cxnLst/>
              <a:rect l="l" t="t" r="r" b="b"/>
              <a:pathLst>
                <a:path w="1750" h="1971" extrusionOk="0">
                  <a:moveTo>
                    <a:pt x="655" y="1"/>
                  </a:moveTo>
                  <a:cubicBezTo>
                    <a:pt x="293" y="1"/>
                    <a:pt x="1" y="296"/>
                    <a:pt x="1" y="659"/>
                  </a:cubicBezTo>
                  <a:lnTo>
                    <a:pt x="1" y="1095"/>
                  </a:lnTo>
                  <a:cubicBezTo>
                    <a:pt x="1" y="1577"/>
                    <a:pt x="391" y="1971"/>
                    <a:pt x="873" y="1971"/>
                  </a:cubicBezTo>
                  <a:cubicBezTo>
                    <a:pt x="1355" y="1967"/>
                    <a:pt x="1750" y="1577"/>
                    <a:pt x="1750" y="1095"/>
                  </a:cubicBezTo>
                  <a:lnTo>
                    <a:pt x="1750" y="659"/>
                  </a:lnTo>
                  <a:cubicBezTo>
                    <a:pt x="1750" y="296"/>
                    <a:pt x="1454" y="1"/>
                    <a:pt x="1092"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9" name="Google Shape;20709;p142"/>
            <p:cNvSpPr/>
            <p:nvPr/>
          </p:nvSpPr>
          <p:spPr>
            <a:xfrm>
              <a:off x="3742998" y="3537352"/>
              <a:ext cx="31415" cy="51300"/>
            </a:xfrm>
            <a:custGeom>
              <a:avLst/>
              <a:gdLst/>
              <a:ahLst/>
              <a:cxnLst/>
              <a:rect l="l" t="t" r="r" b="b"/>
              <a:pathLst>
                <a:path w="1207" h="1971" extrusionOk="0">
                  <a:moveTo>
                    <a:pt x="657" y="1"/>
                  </a:moveTo>
                  <a:cubicBezTo>
                    <a:pt x="295" y="1"/>
                    <a:pt x="3" y="296"/>
                    <a:pt x="3" y="659"/>
                  </a:cubicBezTo>
                  <a:lnTo>
                    <a:pt x="3" y="1095"/>
                  </a:lnTo>
                  <a:cubicBezTo>
                    <a:pt x="0" y="1596"/>
                    <a:pt x="412" y="1970"/>
                    <a:pt x="874" y="1970"/>
                  </a:cubicBezTo>
                  <a:cubicBezTo>
                    <a:pt x="984" y="1970"/>
                    <a:pt x="1096" y="1949"/>
                    <a:pt x="1206" y="1904"/>
                  </a:cubicBezTo>
                  <a:cubicBezTo>
                    <a:pt x="875" y="1770"/>
                    <a:pt x="657" y="1450"/>
                    <a:pt x="657" y="1095"/>
                  </a:cubicBezTo>
                  <a:lnTo>
                    <a:pt x="657" y="659"/>
                  </a:lnTo>
                  <a:cubicBezTo>
                    <a:pt x="657" y="338"/>
                    <a:pt x="890" y="64"/>
                    <a:pt x="1206" y="11"/>
                  </a:cubicBezTo>
                  <a:cubicBezTo>
                    <a:pt x="1167" y="4"/>
                    <a:pt x="1132" y="1"/>
                    <a:pt x="1094" y="1"/>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0" name="Google Shape;20710;p142"/>
            <p:cNvSpPr/>
            <p:nvPr/>
          </p:nvSpPr>
          <p:spPr>
            <a:xfrm>
              <a:off x="3743050" y="3537352"/>
              <a:ext cx="45548" cy="22826"/>
            </a:xfrm>
            <a:custGeom>
              <a:avLst/>
              <a:gdLst/>
              <a:ahLst/>
              <a:cxnLst/>
              <a:rect l="l" t="t" r="r" b="b"/>
              <a:pathLst>
                <a:path w="1750" h="877" extrusionOk="0">
                  <a:moveTo>
                    <a:pt x="655" y="1"/>
                  </a:moveTo>
                  <a:cubicBezTo>
                    <a:pt x="293" y="1"/>
                    <a:pt x="1" y="296"/>
                    <a:pt x="1" y="659"/>
                  </a:cubicBezTo>
                  <a:cubicBezTo>
                    <a:pt x="1" y="659"/>
                    <a:pt x="655" y="877"/>
                    <a:pt x="1750" y="877"/>
                  </a:cubicBezTo>
                  <a:lnTo>
                    <a:pt x="1750" y="659"/>
                  </a:lnTo>
                  <a:cubicBezTo>
                    <a:pt x="1750" y="296"/>
                    <a:pt x="1454" y="1"/>
                    <a:pt x="1095"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1" name="Google Shape;20711;p142"/>
            <p:cNvSpPr/>
            <p:nvPr/>
          </p:nvSpPr>
          <p:spPr>
            <a:xfrm>
              <a:off x="3743050" y="3537352"/>
              <a:ext cx="31363" cy="20822"/>
            </a:xfrm>
            <a:custGeom>
              <a:avLst/>
              <a:gdLst/>
              <a:ahLst/>
              <a:cxnLst/>
              <a:rect l="l" t="t" r="r" b="b"/>
              <a:pathLst>
                <a:path w="1205" h="800" extrusionOk="0">
                  <a:moveTo>
                    <a:pt x="655" y="1"/>
                  </a:moveTo>
                  <a:cubicBezTo>
                    <a:pt x="293" y="1"/>
                    <a:pt x="1" y="296"/>
                    <a:pt x="1" y="659"/>
                  </a:cubicBezTo>
                  <a:cubicBezTo>
                    <a:pt x="215" y="722"/>
                    <a:pt x="434" y="768"/>
                    <a:pt x="655" y="799"/>
                  </a:cubicBezTo>
                  <a:lnTo>
                    <a:pt x="655" y="659"/>
                  </a:lnTo>
                  <a:cubicBezTo>
                    <a:pt x="655" y="338"/>
                    <a:pt x="888" y="64"/>
                    <a:pt x="1204" y="11"/>
                  </a:cubicBezTo>
                  <a:cubicBezTo>
                    <a:pt x="1165" y="4"/>
                    <a:pt x="1130" y="1"/>
                    <a:pt x="1092"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2" name="Google Shape;20712;p142"/>
            <p:cNvSpPr/>
            <p:nvPr/>
          </p:nvSpPr>
          <p:spPr>
            <a:xfrm>
              <a:off x="3669445" y="3378376"/>
              <a:ext cx="363474" cy="317978"/>
            </a:xfrm>
            <a:custGeom>
              <a:avLst/>
              <a:gdLst/>
              <a:ahLst/>
              <a:cxnLst/>
              <a:rect l="l" t="t" r="r" b="b"/>
              <a:pathLst>
                <a:path w="13965" h="12217" extrusionOk="0">
                  <a:moveTo>
                    <a:pt x="7846" y="412"/>
                  </a:moveTo>
                  <a:lnTo>
                    <a:pt x="7456" y="3924"/>
                  </a:lnTo>
                  <a:cubicBezTo>
                    <a:pt x="7456" y="3931"/>
                    <a:pt x="7449" y="3938"/>
                    <a:pt x="7442" y="3938"/>
                  </a:cubicBezTo>
                  <a:lnTo>
                    <a:pt x="6520" y="3938"/>
                  </a:lnTo>
                  <a:cubicBezTo>
                    <a:pt x="6513" y="3938"/>
                    <a:pt x="6509" y="3931"/>
                    <a:pt x="6506" y="3924"/>
                  </a:cubicBezTo>
                  <a:lnTo>
                    <a:pt x="6115" y="412"/>
                  </a:lnTo>
                  <a:close/>
                  <a:moveTo>
                    <a:pt x="13321" y="3470"/>
                  </a:moveTo>
                  <a:cubicBezTo>
                    <a:pt x="13451" y="3470"/>
                    <a:pt x="13553" y="3575"/>
                    <a:pt x="13557" y="3702"/>
                  </a:cubicBezTo>
                  <a:lnTo>
                    <a:pt x="13557" y="11576"/>
                  </a:lnTo>
                  <a:cubicBezTo>
                    <a:pt x="13557" y="11703"/>
                    <a:pt x="13451" y="11809"/>
                    <a:pt x="13324" y="11809"/>
                  </a:cubicBezTo>
                  <a:lnTo>
                    <a:pt x="640" y="11809"/>
                  </a:lnTo>
                  <a:cubicBezTo>
                    <a:pt x="514" y="11809"/>
                    <a:pt x="408" y="11703"/>
                    <a:pt x="408" y="11576"/>
                  </a:cubicBezTo>
                  <a:lnTo>
                    <a:pt x="408" y="3702"/>
                  </a:lnTo>
                  <a:cubicBezTo>
                    <a:pt x="408" y="3575"/>
                    <a:pt x="514" y="3470"/>
                    <a:pt x="640" y="3470"/>
                  </a:cubicBezTo>
                  <a:lnTo>
                    <a:pt x="6045" y="3470"/>
                  </a:lnTo>
                  <a:lnTo>
                    <a:pt x="6101" y="3969"/>
                  </a:lnTo>
                  <a:cubicBezTo>
                    <a:pt x="6126" y="4184"/>
                    <a:pt x="6305" y="4346"/>
                    <a:pt x="6523" y="4346"/>
                  </a:cubicBezTo>
                  <a:lnTo>
                    <a:pt x="7442" y="4346"/>
                  </a:lnTo>
                  <a:cubicBezTo>
                    <a:pt x="7656" y="4346"/>
                    <a:pt x="7839" y="4184"/>
                    <a:pt x="7864" y="3969"/>
                  </a:cubicBezTo>
                  <a:lnTo>
                    <a:pt x="7917" y="3470"/>
                  </a:lnTo>
                  <a:close/>
                  <a:moveTo>
                    <a:pt x="5886" y="1"/>
                  </a:moveTo>
                  <a:cubicBezTo>
                    <a:pt x="5767" y="1"/>
                    <a:pt x="5672" y="106"/>
                    <a:pt x="5686" y="229"/>
                  </a:cubicBezTo>
                  <a:lnTo>
                    <a:pt x="5999" y="3062"/>
                  </a:lnTo>
                  <a:lnTo>
                    <a:pt x="640" y="3062"/>
                  </a:lnTo>
                  <a:cubicBezTo>
                    <a:pt x="289" y="3062"/>
                    <a:pt x="0" y="3350"/>
                    <a:pt x="0" y="3706"/>
                  </a:cubicBezTo>
                  <a:lnTo>
                    <a:pt x="0" y="11576"/>
                  </a:lnTo>
                  <a:cubicBezTo>
                    <a:pt x="0" y="11932"/>
                    <a:pt x="289" y="12217"/>
                    <a:pt x="640" y="12217"/>
                  </a:cubicBezTo>
                  <a:lnTo>
                    <a:pt x="13321" y="12217"/>
                  </a:lnTo>
                  <a:cubicBezTo>
                    <a:pt x="13676" y="12217"/>
                    <a:pt x="13965" y="11932"/>
                    <a:pt x="13965" y="11576"/>
                  </a:cubicBezTo>
                  <a:lnTo>
                    <a:pt x="13965" y="3706"/>
                  </a:lnTo>
                  <a:cubicBezTo>
                    <a:pt x="13965" y="3350"/>
                    <a:pt x="13676" y="3062"/>
                    <a:pt x="13324" y="3062"/>
                  </a:cubicBezTo>
                  <a:lnTo>
                    <a:pt x="7962" y="3062"/>
                  </a:lnTo>
                  <a:lnTo>
                    <a:pt x="8279" y="229"/>
                  </a:lnTo>
                  <a:cubicBezTo>
                    <a:pt x="8290" y="106"/>
                    <a:pt x="8195" y="1"/>
                    <a:pt x="80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3" name="Google Shape;20713;p142"/>
            <p:cNvSpPr/>
            <p:nvPr/>
          </p:nvSpPr>
          <p:spPr>
            <a:xfrm>
              <a:off x="3703593" y="3503568"/>
              <a:ext cx="124490" cy="158638"/>
            </a:xfrm>
            <a:custGeom>
              <a:avLst/>
              <a:gdLst/>
              <a:ahLst/>
              <a:cxnLst/>
              <a:rect l="l" t="t" r="r" b="b"/>
              <a:pathLst>
                <a:path w="4783" h="6095" extrusionOk="0">
                  <a:moveTo>
                    <a:pt x="2608" y="1503"/>
                  </a:moveTo>
                  <a:cubicBezTo>
                    <a:pt x="2857" y="1506"/>
                    <a:pt x="3061" y="1707"/>
                    <a:pt x="3061" y="1957"/>
                  </a:cubicBezTo>
                  <a:lnTo>
                    <a:pt x="3061" y="2393"/>
                  </a:lnTo>
                  <a:cubicBezTo>
                    <a:pt x="3058" y="2762"/>
                    <a:pt x="2759" y="3061"/>
                    <a:pt x="2389" y="3061"/>
                  </a:cubicBezTo>
                  <a:cubicBezTo>
                    <a:pt x="2020" y="3061"/>
                    <a:pt x="1721" y="2762"/>
                    <a:pt x="1721" y="2393"/>
                  </a:cubicBezTo>
                  <a:lnTo>
                    <a:pt x="1721" y="1957"/>
                  </a:lnTo>
                  <a:cubicBezTo>
                    <a:pt x="1721" y="1707"/>
                    <a:pt x="1921" y="1506"/>
                    <a:pt x="2171" y="1503"/>
                  </a:cubicBezTo>
                  <a:close/>
                  <a:moveTo>
                    <a:pt x="2622" y="3445"/>
                  </a:moveTo>
                  <a:lnTo>
                    <a:pt x="2622" y="3568"/>
                  </a:lnTo>
                  <a:cubicBezTo>
                    <a:pt x="2622" y="3645"/>
                    <a:pt x="2643" y="3716"/>
                    <a:pt x="2681" y="3783"/>
                  </a:cubicBezTo>
                  <a:lnTo>
                    <a:pt x="2400" y="4061"/>
                  </a:lnTo>
                  <a:cubicBezTo>
                    <a:pt x="2396" y="4064"/>
                    <a:pt x="2393" y="4066"/>
                    <a:pt x="2389" y="4066"/>
                  </a:cubicBezTo>
                  <a:cubicBezTo>
                    <a:pt x="2386" y="4066"/>
                    <a:pt x="2382" y="4064"/>
                    <a:pt x="2379" y="4061"/>
                  </a:cubicBezTo>
                  <a:lnTo>
                    <a:pt x="2101" y="3783"/>
                  </a:lnTo>
                  <a:cubicBezTo>
                    <a:pt x="2136" y="3716"/>
                    <a:pt x="2157" y="3645"/>
                    <a:pt x="2157" y="3568"/>
                  </a:cubicBezTo>
                  <a:lnTo>
                    <a:pt x="2157" y="3445"/>
                  </a:lnTo>
                  <a:cubicBezTo>
                    <a:pt x="2235" y="3462"/>
                    <a:pt x="2312" y="3473"/>
                    <a:pt x="2389" y="3473"/>
                  </a:cubicBezTo>
                  <a:cubicBezTo>
                    <a:pt x="2467" y="3473"/>
                    <a:pt x="2548" y="3462"/>
                    <a:pt x="2622" y="3445"/>
                  </a:cubicBezTo>
                  <a:close/>
                  <a:moveTo>
                    <a:pt x="3016" y="4025"/>
                  </a:moveTo>
                  <a:lnTo>
                    <a:pt x="3371" y="4201"/>
                  </a:lnTo>
                  <a:cubicBezTo>
                    <a:pt x="3449" y="4240"/>
                    <a:pt x="3498" y="4321"/>
                    <a:pt x="3498" y="4409"/>
                  </a:cubicBezTo>
                  <a:lnTo>
                    <a:pt x="3498" y="5686"/>
                  </a:lnTo>
                  <a:lnTo>
                    <a:pt x="1285" y="5686"/>
                  </a:lnTo>
                  <a:lnTo>
                    <a:pt x="1285" y="4409"/>
                  </a:lnTo>
                  <a:cubicBezTo>
                    <a:pt x="1285" y="4321"/>
                    <a:pt x="1334" y="4240"/>
                    <a:pt x="1415" y="4201"/>
                  </a:cubicBezTo>
                  <a:lnTo>
                    <a:pt x="1770" y="4025"/>
                  </a:lnTo>
                  <a:lnTo>
                    <a:pt x="2094" y="4349"/>
                  </a:lnTo>
                  <a:cubicBezTo>
                    <a:pt x="2177" y="4432"/>
                    <a:pt x="2285" y="4473"/>
                    <a:pt x="2393" y="4473"/>
                  </a:cubicBezTo>
                  <a:cubicBezTo>
                    <a:pt x="2501" y="4473"/>
                    <a:pt x="2609" y="4432"/>
                    <a:pt x="2692" y="4349"/>
                  </a:cubicBezTo>
                  <a:lnTo>
                    <a:pt x="3016" y="4025"/>
                  </a:lnTo>
                  <a:close/>
                  <a:moveTo>
                    <a:pt x="4360" y="412"/>
                  </a:moveTo>
                  <a:cubicBezTo>
                    <a:pt x="4367" y="412"/>
                    <a:pt x="4374" y="419"/>
                    <a:pt x="4374" y="426"/>
                  </a:cubicBezTo>
                  <a:lnTo>
                    <a:pt x="4374" y="5672"/>
                  </a:lnTo>
                  <a:cubicBezTo>
                    <a:pt x="4374" y="5679"/>
                    <a:pt x="4367" y="5686"/>
                    <a:pt x="4360" y="5686"/>
                  </a:cubicBezTo>
                  <a:lnTo>
                    <a:pt x="3909" y="5686"/>
                  </a:lnTo>
                  <a:lnTo>
                    <a:pt x="3909" y="4412"/>
                  </a:lnTo>
                  <a:cubicBezTo>
                    <a:pt x="3909" y="4166"/>
                    <a:pt x="3772" y="3945"/>
                    <a:pt x="3554" y="3835"/>
                  </a:cubicBezTo>
                  <a:lnTo>
                    <a:pt x="3040" y="3582"/>
                  </a:lnTo>
                  <a:cubicBezTo>
                    <a:pt x="3037" y="3579"/>
                    <a:pt x="3033" y="3575"/>
                    <a:pt x="3033" y="3568"/>
                  </a:cubicBezTo>
                  <a:lnTo>
                    <a:pt x="3033" y="3265"/>
                  </a:lnTo>
                  <a:lnTo>
                    <a:pt x="3033" y="3258"/>
                  </a:lnTo>
                  <a:cubicBezTo>
                    <a:pt x="3311" y="3054"/>
                    <a:pt x="3473" y="2734"/>
                    <a:pt x="3473" y="2393"/>
                  </a:cubicBezTo>
                  <a:lnTo>
                    <a:pt x="3473" y="1953"/>
                  </a:lnTo>
                  <a:cubicBezTo>
                    <a:pt x="3473" y="1478"/>
                    <a:pt x="3090" y="1095"/>
                    <a:pt x="2615" y="1095"/>
                  </a:cubicBezTo>
                  <a:lnTo>
                    <a:pt x="2175" y="1095"/>
                  </a:lnTo>
                  <a:cubicBezTo>
                    <a:pt x="1700" y="1095"/>
                    <a:pt x="1316" y="1478"/>
                    <a:pt x="1316" y="1953"/>
                  </a:cubicBezTo>
                  <a:lnTo>
                    <a:pt x="1316" y="2393"/>
                  </a:lnTo>
                  <a:cubicBezTo>
                    <a:pt x="1316" y="2734"/>
                    <a:pt x="1478" y="3054"/>
                    <a:pt x="1756" y="3258"/>
                  </a:cubicBezTo>
                  <a:lnTo>
                    <a:pt x="1756" y="3265"/>
                  </a:lnTo>
                  <a:lnTo>
                    <a:pt x="1756" y="3568"/>
                  </a:lnTo>
                  <a:cubicBezTo>
                    <a:pt x="1756" y="3575"/>
                    <a:pt x="1753" y="3579"/>
                    <a:pt x="1746" y="3582"/>
                  </a:cubicBezTo>
                  <a:lnTo>
                    <a:pt x="1235" y="3835"/>
                  </a:lnTo>
                  <a:cubicBezTo>
                    <a:pt x="1017" y="3945"/>
                    <a:pt x="880" y="4166"/>
                    <a:pt x="880" y="4412"/>
                  </a:cubicBezTo>
                  <a:lnTo>
                    <a:pt x="880" y="5686"/>
                  </a:lnTo>
                  <a:lnTo>
                    <a:pt x="423" y="5686"/>
                  </a:lnTo>
                  <a:cubicBezTo>
                    <a:pt x="416" y="5686"/>
                    <a:pt x="409" y="5679"/>
                    <a:pt x="409" y="5672"/>
                  </a:cubicBezTo>
                  <a:lnTo>
                    <a:pt x="409" y="426"/>
                  </a:lnTo>
                  <a:cubicBezTo>
                    <a:pt x="409" y="419"/>
                    <a:pt x="416" y="412"/>
                    <a:pt x="423" y="412"/>
                  </a:cubicBezTo>
                  <a:close/>
                  <a:moveTo>
                    <a:pt x="423" y="0"/>
                  </a:moveTo>
                  <a:cubicBezTo>
                    <a:pt x="190" y="0"/>
                    <a:pt x="0" y="190"/>
                    <a:pt x="0" y="426"/>
                  </a:cubicBezTo>
                  <a:lnTo>
                    <a:pt x="0" y="5672"/>
                  </a:lnTo>
                  <a:cubicBezTo>
                    <a:pt x="0" y="5904"/>
                    <a:pt x="190" y="6094"/>
                    <a:pt x="423" y="6094"/>
                  </a:cubicBezTo>
                  <a:lnTo>
                    <a:pt x="4360" y="6094"/>
                  </a:lnTo>
                  <a:cubicBezTo>
                    <a:pt x="4592" y="6094"/>
                    <a:pt x="4782" y="5904"/>
                    <a:pt x="4782" y="5672"/>
                  </a:cubicBezTo>
                  <a:lnTo>
                    <a:pt x="4782" y="426"/>
                  </a:lnTo>
                  <a:cubicBezTo>
                    <a:pt x="4782" y="190"/>
                    <a:pt x="4592" y="0"/>
                    <a:pt x="43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4" name="Google Shape;20714;p142"/>
            <p:cNvSpPr/>
            <p:nvPr/>
          </p:nvSpPr>
          <p:spPr>
            <a:xfrm>
              <a:off x="3851481" y="3503568"/>
              <a:ext cx="147290" cy="33549"/>
            </a:xfrm>
            <a:custGeom>
              <a:avLst/>
              <a:gdLst/>
              <a:ahLst/>
              <a:cxnLst/>
              <a:rect l="l" t="t" r="r" b="b"/>
              <a:pathLst>
                <a:path w="5659" h="1289" extrusionOk="0">
                  <a:moveTo>
                    <a:pt x="5236" y="412"/>
                  </a:moveTo>
                  <a:cubicBezTo>
                    <a:pt x="5243" y="412"/>
                    <a:pt x="5250" y="419"/>
                    <a:pt x="5250" y="426"/>
                  </a:cubicBezTo>
                  <a:lnTo>
                    <a:pt x="5250" y="862"/>
                  </a:lnTo>
                  <a:cubicBezTo>
                    <a:pt x="5250" y="869"/>
                    <a:pt x="5243" y="876"/>
                    <a:pt x="5236" y="876"/>
                  </a:cubicBezTo>
                  <a:lnTo>
                    <a:pt x="426" y="876"/>
                  </a:lnTo>
                  <a:cubicBezTo>
                    <a:pt x="416" y="876"/>
                    <a:pt x="412" y="869"/>
                    <a:pt x="412" y="862"/>
                  </a:cubicBezTo>
                  <a:lnTo>
                    <a:pt x="412" y="426"/>
                  </a:lnTo>
                  <a:cubicBezTo>
                    <a:pt x="412" y="419"/>
                    <a:pt x="416" y="412"/>
                    <a:pt x="426" y="412"/>
                  </a:cubicBezTo>
                  <a:close/>
                  <a:moveTo>
                    <a:pt x="426" y="0"/>
                  </a:moveTo>
                  <a:cubicBezTo>
                    <a:pt x="191" y="0"/>
                    <a:pt x="1" y="190"/>
                    <a:pt x="1" y="426"/>
                  </a:cubicBezTo>
                  <a:lnTo>
                    <a:pt x="1" y="862"/>
                  </a:lnTo>
                  <a:cubicBezTo>
                    <a:pt x="1" y="1098"/>
                    <a:pt x="191" y="1285"/>
                    <a:pt x="423" y="1288"/>
                  </a:cubicBezTo>
                  <a:lnTo>
                    <a:pt x="5236" y="1288"/>
                  </a:lnTo>
                  <a:cubicBezTo>
                    <a:pt x="5468" y="1285"/>
                    <a:pt x="5658" y="1098"/>
                    <a:pt x="5658" y="862"/>
                  </a:cubicBezTo>
                  <a:lnTo>
                    <a:pt x="5658" y="426"/>
                  </a:lnTo>
                  <a:cubicBezTo>
                    <a:pt x="5658" y="190"/>
                    <a:pt x="5468" y="0"/>
                    <a:pt x="52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5" name="Google Shape;20715;p142"/>
            <p:cNvSpPr/>
            <p:nvPr/>
          </p:nvSpPr>
          <p:spPr>
            <a:xfrm>
              <a:off x="3851481" y="3549169"/>
              <a:ext cx="113142" cy="33367"/>
            </a:xfrm>
            <a:custGeom>
              <a:avLst/>
              <a:gdLst/>
              <a:ahLst/>
              <a:cxnLst/>
              <a:rect l="l" t="t" r="r" b="b"/>
              <a:pathLst>
                <a:path w="4347" h="1282" extrusionOk="0">
                  <a:moveTo>
                    <a:pt x="3924" y="409"/>
                  </a:moveTo>
                  <a:cubicBezTo>
                    <a:pt x="3931" y="409"/>
                    <a:pt x="3938" y="416"/>
                    <a:pt x="3938" y="423"/>
                  </a:cubicBezTo>
                  <a:lnTo>
                    <a:pt x="3938" y="859"/>
                  </a:lnTo>
                  <a:cubicBezTo>
                    <a:pt x="3938" y="866"/>
                    <a:pt x="3931" y="873"/>
                    <a:pt x="3924" y="873"/>
                  </a:cubicBezTo>
                  <a:lnTo>
                    <a:pt x="426" y="873"/>
                  </a:lnTo>
                  <a:cubicBezTo>
                    <a:pt x="416" y="873"/>
                    <a:pt x="412" y="866"/>
                    <a:pt x="412" y="859"/>
                  </a:cubicBezTo>
                  <a:lnTo>
                    <a:pt x="412" y="423"/>
                  </a:lnTo>
                  <a:cubicBezTo>
                    <a:pt x="412" y="416"/>
                    <a:pt x="416" y="409"/>
                    <a:pt x="426" y="409"/>
                  </a:cubicBezTo>
                  <a:close/>
                  <a:moveTo>
                    <a:pt x="426" y="1"/>
                  </a:moveTo>
                  <a:cubicBezTo>
                    <a:pt x="191" y="1"/>
                    <a:pt x="1" y="187"/>
                    <a:pt x="1" y="423"/>
                  </a:cubicBezTo>
                  <a:lnTo>
                    <a:pt x="1" y="859"/>
                  </a:lnTo>
                  <a:cubicBezTo>
                    <a:pt x="1" y="1091"/>
                    <a:pt x="191" y="1281"/>
                    <a:pt x="426" y="1281"/>
                  </a:cubicBezTo>
                  <a:lnTo>
                    <a:pt x="3924" y="1281"/>
                  </a:lnTo>
                  <a:cubicBezTo>
                    <a:pt x="4156" y="1281"/>
                    <a:pt x="4346" y="1091"/>
                    <a:pt x="4346" y="859"/>
                  </a:cubicBezTo>
                  <a:lnTo>
                    <a:pt x="4346" y="423"/>
                  </a:lnTo>
                  <a:cubicBezTo>
                    <a:pt x="4346" y="187"/>
                    <a:pt x="4156" y="1"/>
                    <a:pt x="39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6" name="Google Shape;20716;p142"/>
            <p:cNvSpPr/>
            <p:nvPr/>
          </p:nvSpPr>
          <p:spPr>
            <a:xfrm>
              <a:off x="3849737" y="3594691"/>
              <a:ext cx="69363" cy="10645"/>
            </a:xfrm>
            <a:custGeom>
              <a:avLst/>
              <a:gdLst/>
              <a:ahLst/>
              <a:cxnLst/>
              <a:rect l="l" t="t" r="r" b="b"/>
              <a:pathLst>
                <a:path w="2665" h="409" extrusionOk="0">
                  <a:moveTo>
                    <a:pt x="272" y="0"/>
                  </a:moveTo>
                  <a:cubicBezTo>
                    <a:pt x="1" y="0"/>
                    <a:pt x="1" y="408"/>
                    <a:pt x="272" y="408"/>
                  </a:cubicBezTo>
                  <a:lnTo>
                    <a:pt x="2460" y="408"/>
                  </a:lnTo>
                  <a:cubicBezTo>
                    <a:pt x="2573" y="408"/>
                    <a:pt x="2664" y="317"/>
                    <a:pt x="2664" y="204"/>
                  </a:cubicBezTo>
                  <a:cubicBezTo>
                    <a:pt x="2664" y="92"/>
                    <a:pt x="2573" y="0"/>
                    <a:pt x="24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7" name="Google Shape;20717;p142"/>
            <p:cNvSpPr/>
            <p:nvPr/>
          </p:nvSpPr>
          <p:spPr>
            <a:xfrm>
              <a:off x="3929407" y="3594691"/>
              <a:ext cx="35215" cy="10645"/>
            </a:xfrm>
            <a:custGeom>
              <a:avLst/>
              <a:gdLst/>
              <a:ahLst/>
              <a:cxnLst/>
              <a:rect l="l" t="t" r="r" b="b"/>
              <a:pathLst>
                <a:path w="1353" h="409" extrusionOk="0">
                  <a:moveTo>
                    <a:pt x="275" y="0"/>
                  </a:moveTo>
                  <a:cubicBezTo>
                    <a:pt x="1" y="0"/>
                    <a:pt x="1" y="408"/>
                    <a:pt x="275" y="408"/>
                  </a:cubicBezTo>
                  <a:lnTo>
                    <a:pt x="1148" y="408"/>
                  </a:lnTo>
                  <a:cubicBezTo>
                    <a:pt x="1261" y="408"/>
                    <a:pt x="1352" y="317"/>
                    <a:pt x="1352" y="204"/>
                  </a:cubicBezTo>
                  <a:cubicBezTo>
                    <a:pt x="1352" y="92"/>
                    <a:pt x="1261" y="0"/>
                    <a:pt x="11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8" name="Google Shape;20718;p142"/>
            <p:cNvSpPr/>
            <p:nvPr/>
          </p:nvSpPr>
          <p:spPr>
            <a:xfrm>
              <a:off x="3849737" y="3628761"/>
              <a:ext cx="23841" cy="10723"/>
            </a:xfrm>
            <a:custGeom>
              <a:avLst/>
              <a:gdLst/>
              <a:ahLst/>
              <a:cxnLst/>
              <a:rect l="l" t="t" r="r" b="b"/>
              <a:pathLst>
                <a:path w="916" h="412" extrusionOk="0">
                  <a:moveTo>
                    <a:pt x="272" y="0"/>
                  </a:moveTo>
                  <a:cubicBezTo>
                    <a:pt x="1" y="0"/>
                    <a:pt x="1" y="412"/>
                    <a:pt x="272" y="412"/>
                  </a:cubicBezTo>
                  <a:lnTo>
                    <a:pt x="712" y="412"/>
                  </a:lnTo>
                  <a:cubicBezTo>
                    <a:pt x="824" y="412"/>
                    <a:pt x="916" y="320"/>
                    <a:pt x="916" y="208"/>
                  </a:cubicBezTo>
                  <a:cubicBezTo>
                    <a:pt x="916" y="92"/>
                    <a:pt x="824" y="0"/>
                    <a:pt x="7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9" name="Google Shape;20719;p142"/>
            <p:cNvSpPr/>
            <p:nvPr/>
          </p:nvSpPr>
          <p:spPr>
            <a:xfrm>
              <a:off x="3883911" y="3628761"/>
              <a:ext cx="57989" cy="10723"/>
            </a:xfrm>
            <a:custGeom>
              <a:avLst/>
              <a:gdLst/>
              <a:ahLst/>
              <a:cxnLst/>
              <a:rect l="l" t="t" r="r" b="b"/>
              <a:pathLst>
                <a:path w="2228" h="412" extrusionOk="0">
                  <a:moveTo>
                    <a:pt x="271" y="0"/>
                  </a:moveTo>
                  <a:cubicBezTo>
                    <a:pt x="0" y="0"/>
                    <a:pt x="0" y="412"/>
                    <a:pt x="271" y="412"/>
                  </a:cubicBezTo>
                  <a:lnTo>
                    <a:pt x="2023" y="412"/>
                  </a:lnTo>
                  <a:cubicBezTo>
                    <a:pt x="2136" y="412"/>
                    <a:pt x="2227" y="320"/>
                    <a:pt x="2227" y="208"/>
                  </a:cubicBezTo>
                  <a:cubicBezTo>
                    <a:pt x="2227" y="92"/>
                    <a:pt x="2136" y="0"/>
                    <a:pt x="20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0" name="Google Shape;20720;p142"/>
            <p:cNvSpPr/>
            <p:nvPr/>
          </p:nvSpPr>
          <p:spPr>
            <a:xfrm>
              <a:off x="3849737" y="3651561"/>
              <a:ext cx="23841" cy="10645"/>
            </a:xfrm>
            <a:custGeom>
              <a:avLst/>
              <a:gdLst/>
              <a:ahLst/>
              <a:cxnLst/>
              <a:rect l="l" t="t" r="r" b="b"/>
              <a:pathLst>
                <a:path w="916" h="409" extrusionOk="0">
                  <a:moveTo>
                    <a:pt x="272" y="0"/>
                  </a:moveTo>
                  <a:cubicBezTo>
                    <a:pt x="1" y="0"/>
                    <a:pt x="1" y="408"/>
                    <a:pt x="272" y="408"/>
                  </a:cubicBezTo>
                  <a:lnTo>
                    <a:pt x="712" y="408"/>
                  </a:lnTo>
                  <a:cubicBezTo>
                    <a:pt x="824" y="408"/>
                    <a:pt x="916" y="317"/>
                    <a:pt x="916" y="204"/>
                  </a:cubicBezTo>
                  <a:cubicBezTo>
                    <a:pt x="916" y="92"/>
                    <a:pt x="824" y="0"/>
                    <a:pt x="7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1" name="Google Shape;20721;p142"/>
            <p:cNvSpPr/>
            <p:nvPr/>
          </p:nvSpPr>
          <p:spPr>
            <a:xfrm>
              <a:off x="3883911" y="3651561"/>
              <a:ext cx="57989" cy="10645"/>
            </a:xfrm>
            <a:custGeom>
              <a:avLst/>
              <a:gdLst/>
              <a:ahLst/>
              <a:cxnLst/>
              <a:rect l="l" t="t" r="r" b="b"/>
              <a:pathLst>
                <a:path w="2228" h="409" extrusionOk="0">
                  <a:moveTo>
                    <a:pt x="271" y="0"/>
                  </a:moveTo>
                  <a:cubicBezTo>
                    <a:pt x="0" y="0"/>
                    <a:pt x="0" y="408"/>
                    <a:pt x="271" y="408"/>
                  </a:cubicBezTo>
                  <a:lnTo>
                    <a:pt x="2023" y="408"/>
                  </a:lnTo>
                  <a:cubicBezTo>
                    <a:pt x="2136" y="408"/>
                    <a:pt x="2227" y="317"/>
                    <a:pt x="2227" y="204"/>
                  </a:cubicBezTo>
                  <a:cubicBezTo>
                    <a:pt x="2227" y="92"/>
                    <a:pt x="2136" y="0"/>
                    <a:pt x="20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2" name="Google Shape;20722;p142"/>
            <p:cNvSpPr/>
            <p:nvPr/>
          </p:nvSpPr>
          <p:spPr>
            <a:xfrm>
              <a:off x="3844063" y="3458046"/>
              <a:ext cx="12493" cy="10749"/>
            </a:xfrm>
            <a:custGeom>
              <a:avLst/>
              <a:gdLst/>
              <a:ahLst/>
              <a:cxnLst/>
              <a:rect l="l" t="t" r="r" b="b"/>
              <a:pathLst>
                <a:path w="480" h="413" extrusionOk="0">
                  <a:moveTo>
                    <a:pt x="275" y="1"/>
                  </a:moveTo>
                  <a:cubicBezTo>
                    <a:pt x="1" y="1"/>
                    <a:pt x="1" y="412"/>
                    <a:pt x="275" y="412"/>
                  </a:cubicBezTo>
                  <a:cubicBezTo>
                    <a:pt x="388" y="412"/>
                    <a:pt x="479" y="317"/>
                    <a:pt x="479" y="205"/>
                  </a:cubicBezTo>
                  <a:cubicBezTo>
                    <a:pt x="479" y="92"/>
                    <a:pt x="388" y="1"/>
                    <a:pt x="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723" name="Google Shape;20723;p142"/>
          <p:cNvGrpSpPr/>
          <p:nvPr/>
        </p:nvGrpSpPr>
        <p:grpSpPr>
          <a:xfrm>
            <a:off x="1835495" y="1506921"/>
            <a:ext cx="356629" cy="356525"/>
            <a:chOff x="1835495" y="1506921"/>
            <a:chExt cx="356629" cy="356525"/>
          </a:xfrm>
        </p:grpSpPr>
        <p:sp>
          <p:nvSpPr>
            <p:cNvPr id="20724" name="Google Shape;20724;p142"/>
            <p:cNvSpPr/>
            <p:nvPr/>
          </p:nvSpPr>
          <p:spPr>
            <a:xfrm>
              <a:off x="1974690" y="1618188"/>
              <a:ext cx="27980" cy="61477"/>
            </a:xfrm>
            <a:custGeom>
              <a:avLst/>
              <a:gdLst/>
              <a:ahLst/>
              <a:cxnLst/>
              <a:rect l="l" t="t" r="r" b="b"/>
              <a:pathLst>
                <a:path w="1075" h="2362" extrusionOk="0">
                  <a:moveTo>
                    <a:pt x="645" y="0"/>
                  </a:moveTo>
                  <a:cubicBezTo>
                    <a:pt x="289" y="0"/>
                    <a:pt x="1" y="289"/>
                    <a:pt x="1" y="644"/>
                  </a:cubicBezTo>
                  <a:lnTo>
                    <a:pt x="1" y="796"/>
                  </a:lnTo>
                  <a:cubicBezTo>
                    <a:pt x="1" y="978"/>
                    <a:pt x="29" y="1161"/>
                    <a:pt x="89" y="1337"/>
                  </a:cubicBezTo>
                  <a:lnTo>
                    <a:pt x="430" y="2361"/>
                  </a:lnTo>
                  <a:lnTo>
                    <a:pt x="1074" y="2361"/>
                  </a:lnTo>
                  <a:lnTo>
                    <a:pt x="1074" y="0"/>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5" name="Google Shape;20725;p142"/>
            <p:cNvSpPr/>
            <p:nvPr/>
          </p:nvSpPr>
          <p:spPr>
            <a:xfrm>
              <a:off x="1985882" y="1612593"/>
              <a:ext cx="67047" cy="66969"/>
            </a:xfrm>
            <a:custGeom>
              <a:avLst/>
              <a:gdLst/>
              <a:ahLst/>
              <a:cxnLst/>
              <a:rect l="l" t="t" r="r" b="b"/>
              <a:pathLst>
                <a:path w="2576" h="2573" extrusionOk="0">
                  <a:moveTo>
                    <a:pt x="644" y="1"/>
                  </a:moveTo>
                  <a:cubicBezTo>
                    <a:pt x="289" y="1"/>
                    <a:pt x="0" y="289"/>
                    <a:pt x="0" y="645"/>
                  </a:cubicBezTo>
                  <a:cubicBezTo>
                    <a:pt x="0" y="880"/>
                    <a:pt x="194" y="1074"/>
                    <a:pt x="429" y="1074"/>
                  </a:cubicBezTo>
                  <a:lnTo>
                    <a:pt x="2147" y="2573"/>
                  </a:lnTo>
                  <a:lnTo>
                    <a:pt x="2523" y="1246"/>
                  </a:lnTo>
                  <a:cubicBezTo>
                    <a:pt x="2558" y="1130"/>
                    <a:pt x="2572" y="1014"/>
                    <a:pt x="2576" y="894"/>
                  </a:cubicBezTo>
                  <a:lnTo>
                    <a:pt x="2576" y="1"/>
                  </a:ln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6" name="Google Shape;20726;p142"/>
            <p:cNvSpPr/>
            <p:nvPr/>
          </p:nvSpPr>
          <p:spPr>
            <a:xfrm>
              <a:off x="1997048" y="1696297"/>
              <a:ext cx="33445" cy="33549"/>
            </a:xfrm>
            <a:custGeom>
              <a:avLst/>
              <a:gdLst/>
              <a:ahLst/>
              <a:cxnLst/>
              <a:rect l="l" t="t" r="r" b="b"/>
              <a:pathLst>
                <a:path w="1285" h="1289" extrusionOk="0">
                  <a:moveTo>
                    <a:pt x="0" y="1"/>
                  </a:moveTo>
                  <a:lnTo>
                    <a:pt x="0" y="1288"/>
                  </a:lnTo>
                  <a:lnTo>
                    <a:pt x="1285" y="1288"/>
                  </a:lnTo>
                  <a:lnTo>
                    <a:pt x="1285" y="1"/>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7" name="Google Shape;20727;p142"/>
            <p:cNvSpPr/>
            <p:nvPr/>
          </p:nvSpPr>
          <p:spPr>
            <a:xfrm>
              <a:off x="1957954" y="1709857"/>
              <a:ext cx="111658" cy="87010"/>
            </a:xfrm>
            <a:custGeom>
              <a:avLst/>
              <a:gdLst/>
              <a:ahLst/>
              <a:cxnLst/>
              <a:rect l="l" t="t" r="r" b="b"/>
              <a:pathLst>
                <a:path w="4290" h="3343" extrusionOk="0">
                  <a:moveTo>
                    <a:pt x="1502" y="0"/>
                  </a:moveTo>
                  <a:lnTo>
                    <a:pt x="468" y="296"/>
                  </a:lnTo>
                  <a:cubicBezTo>
                    <a:pt x="190" y="377"/>
                    <a:pt x="0" y="627"/>
                    <a:pt x="0" y="915"/>
                  </a:cubicBezTo>
                  <a:lnTo>
                    <a:pt x="0" y="3343"/>
                  </a:lnTo>
                  <a:lnTo>
                    <a:pt x="4289" y="3343"/>
                  </a:lnTo>
                  <a:lnTo>
                    <a:pt x="4289" y="915"/>
                  </a:lnTo>
                  <a:cubicBezTo>
                    <a:pt x="4289" y="627"/>
                    <a:pt x="4099" y="377"/>
                    <a:pt x="3821" y="296"/>
                  </a:cubicBezTo>
                  <a:lnTo>
                    <a:pt x="2787" y="0"/>
                  </a:lnTo>
                  <a:lnTo>
                    <a:pt x="2533" y="303"/>
                  </a:lnTo>
                  <a:cubicBezTo>
                    <a:pt x="2431" y="424"/>
                    <a:pt x="2288" y="485"/>
                    <a:pt x="2145" y="485"/>
                  </a:cubicBezTo>
                  <a:cubicBezTo>
                    <a:pt x="2001" y="485"/>
                    <a:pt x="1858" y="424"/>
                    <a:pt x="1756" y="303"/>
                  </a:cubicBezTo>
                  <a:lnTo>
                    <a:pt x="1502" y="0"/>
                  </a:lnTo>
                  <a:close/>
                </a:path>
              </a:pathLst>
            </a:custGeom>
            <a:solidFill>
              <a:srgbClr val="AC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8" name="Google Shape;20728;p142"/>
            <p:cNvSpPr/>
            <p:nvPr/>
          </p:nvSpPr>
          <p:spPr>
            <a:xfrm>
              <a:off x="1980286" y="1640624"/>
              <a:ext cx="67073" cy="61295"/>
            </a:xfrm>
            <a:custGeom>
              <a:avLst/>
              <a:gdLst/>
              <a:ahLst/>
              <a:cxnLst/>
              <a:rect l="l" t="t" r="r" b="b"/>
              <a:pathLst>
                <a:path w="2577" h="2355" extrusionOk="0">
                  <a:moveTo>
                    <a:pt x="815" y="0"/>
                  </a:moveTo>
                  <a:cubicBezTo>
                    <a:pt x="700" y="0"/>
                    <a:pt x="592" y="46"/>
                    <a:pt x="514" y="127"/>
                  </a:cubicBezTo>
                  <a:lnTo>
                    <a:pt x="303" y="338"/>
                  </a:lnTo>
                  <a:cubicBezTo>
                    <a:pt x="110" y="532"/>
                    <a:pt x="1" y="796"/>
                    <a:pt x="1" y="1070"/>
                  </a:cubicBezTo>
                  <a:cubicBezTo>
                    <a:pt x="1" y="1781"/>
                    <a:pt x="578" y="2354"/>
                    <a:pt x="1288" y="2354"/>
                  </a:cubicBezTo>
                  <a:cubicBezTo>
                    <a:pt x="1996" y="2354"/>
                    <a:pt x="2573" y="1781"/>
                    <a:pt x="2573" y="1070"/>
                  </a:cubicBezTo>
                  <a:lnTo>
                    <a:pt x="2573" y="796"/>
                  </a:lnTo>
                  <a:cubicBezTo>
                    <a:pt x="2576" y="683"/>
                    <a:pt x="2530" y="574"/>
                    <a:pt x="2449" y="493"/>
                  </a:cubicBezTo>
                  <a:cubicBezTo>
                    <a:pt x="2119" y="169"/>
                    <a:pt x="1510" y="21"/>
                    <a:pt x="827" y="0"/>
                  </a:cubicBezTo>
                  <a:cubicBezTo>
                    <a:pt x="823" y="0"/>
                    <a:pt x="819" y="0"/>
                    <a:pt x="815"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9" name="Google Shape;20729;p142"/>
            <p:cNvSpPr/>
            <p:nvPr/>
          </p:nvSpPr>
          <p:spPr>
            <a:xfrm>
              <a:off x="1980286" y="1640520"/>
              <a:ext cx="66891" cy="60019"/>
            </a:xfrm>
            <a:custGeom>
              <a:avLst/>
              <a:gdLst/>
              <a:ahLst/>
              <a:cxnLst/>
              <a:rect l="l" t="t" r="r" b="b"/>
              <a:pathLst>
                <a:path w="2570" h="2306" extrusionOk="0">
                  <a:moveTo>
                    <a:pt x="815" y="1"/>
                  </a:moveTo>
                  <a:cubicBezTo>
                    <a:pt x="703" y="1"/>
                    <a:pt x="596" y="46"/>
                    <a:pt x="514" y="128"/>
                  </a:cubicBezTo>
                  <a:lnTo>
                    <a:pt x="303" y="339"/>
                  </a:lnTo>
                  <a:cubicBezTo>
                    <a:pt x="110" y="532"/>
                    <a:pt x="1" y="796"/>
                    <a:pt x="1" y="1070"/>
                  </a:cubicBezTo>
                  <a:cubicBezTo>
                    <a:pt x="1" y="1644"/>
                    <a:pt x="381" y="2147"/>
                    <a:pt x="933" y="2305"/>
                  </a:cubicBezTo>
                  <a:cubicBezTo>
                    <a:pt x="747" y="2080"/>
                    <a:pt x="644" y="1795"/>
                    <a:pt x="644" y="1500"/>
                  </a:cubicBezTo>
                  <a:lnTo>
                    <a:pt x="644" y="1074"/>
                  </a:lnTo>
                  <a:cubicBezTo>
                    <a:pt x="644" y="835"/>
                    <a:pt x="835" y="644"/>
                    <a:pt x="1068" y="644"/>
                  </a:cubicBezTo>
                  <a:cubicBezTo>
                    <a:pt x="1078" y="644"/>
                    <a:pt x="1088" y="644"/>
                    <a:pt x="1098" y="645"/>
                  </a:cubicBezTo>
                  <a:cubicBezTo>
                    <a:pt x="1531" y="673"/>
                    <a:pt x="2175" y="743"/>
                    <a:pt x="2569" y="933"/>
                  </a:cubicBezTo>
                  <a:cubicBezTo>
                    <a:pt x="2555" y="842"/>
                    <a:pt x="2516" y="560"/>
                    <a:pt x="2453" y="493"/>
                  </a:cubicBezTo>
                  <a:cubicBezTo>
                    <a:pt x="2119" y="170"/>
                    <a:pt x="1514" y="22"/>
                    <a:pt x="827" y="1"/>
                  </a:cubicBezTo>
                  <a:cubicBezTo>
                    <a:pt x="823" y="1"/>
                    <a:pt x="819" y="1"/>
                    <a:pt x="815" y="1"/>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0" name="Google Shape;20730;p142"/>
            <p:cNvSpPr/>
            <p:nvPr/>
          </p:nvSpPr>
          <p:spPr>
            <a:xfrm>
              <a:off x="1957954" y="1724146"/>
              <a:ext cx="22358" cy="72721"/>
            </a:xfrm>
            <a:custGeom>
              <a:avLst/>
              <a:gdLst/>
              <a:ahLst/>
              <a:cxnLst/>
              <a:rect l="l" t="t" r="r" b="b"/>
              <a:pathLst>
                <a:path w="859" h="2794" extrusionOk="0">
                  <a:moveTo>
                    <a:pt x="116" y="0"/>
                  </a:moveTo>
                  <a:cubicBezTo>
                    <a:pt x="42" y="106"/>
                    <a:pt x="0" y="236"/>
                    <a:pt x="0" y="366"/>
                  </a:cubicBezTo>
                  <a:lnTo>
                    <a:pt x="0" y="2794"/>
                  </a:lnTo>
                  <a:lnTo>
                    <a:pt x="859" y="2794"/>
                  </a:lnTo>
                  <a:lnTo>
                    <a:pt x="859" y="1006"/>
                  </a:lnTo>
                  <a:cubicBezTo>
                    <a:pt x="859" y="834"/>
                    <a:pt x="792" y="672"/>
                    <a:pt x="669" y="553"/>
                  </a:cubicBezTo>
                  <a:lnTo>
                    <a:pt x="116" y="0"/>
                  </a:ln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1" name="Google Shape;20731;p142"/>
            <p:cNvSpPr/>
            <p:nvPr/>
          </p:nvSpPr>
          <p:spPr>
            <a:xfrm>
              <a:off x="2047229" y="1724146"/>
              <a:ext cx="22384" cy="72721"/>
            </a:xfrm>
            <a:custGeom>
              <a:avLst/>
              <a:gdLst/>
              <a:ahLst/>
              <a:cxnLst/>
              <a:rect l="l" t="t" r="r" b="b"/>
              <a:pathLst>
                <a:path w="860" h="2794" extrusionOk="0">
                  <a:moveTo>
                    <a:pt x="743" y="0"/>
                  </a:moveTo>
                  <a:lnTo>
                    <a:pt x="191" y="553"/>
                  </a:lnTo>
                  <a:cubicBezTo>
                    <a:pt x="67" y="672"/>
                    <a:pt x="1" y="834"/>
                    <a:pt x="1" y="1006"/>
                  </a:cubicBezTo>
                  <a:lnTo>
                    <a:pt x="1" y="2794"/>
                  </a:lnTo>
                  <a:lnTo>
                    <a:pt x="859" y="2794"/>
                  </a:lnTo>
                  <a:lnTo>
                    <a:pt x="859" y="366"/>
                  </a:lnTo>
                  <a:cubicBezTo>
                    <a:pt x="859" y="236"/>
                    <a:pt x="817" y="106"/>
                    <a:pt x="743" y="0"/>
                  </a:cubicBez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2" name="Google Shape;20732;p142"/>
            <p:cNvSpPr/>
            <p:nvPr/>
          </p:nvSpPr>
          <p:spPr>
            <a:xfrm>
              <a:off x="1840622" y="1512048"/>
              <a:ext cx="346296" cy="346270"/>
            </a:xfrm>
            <a:custGeom>
              <a:avLst/>
              <a:gdLst/>
              <a:ahLst/>
              <a:cxnLst/>
              <a:rect l="l" t="t" r="r" b="b"/>
              <a:pathLst>
                <a:path w="13305" h="13304" extrusionOk="0">
                  <a:moveTo>
                    <a:pt x="6655" y="2576"/>
                  </a:moveTo>
                  <a:cubicBezTo>
                    <a:pt x="7179" y="2576"/>
                    <a:pt x="7709" y="2677"/>
                    <a:pt x="8213" y="2886"/>
                  </a:cubicBezTo>
                  <a:cubicBezTo>
                    <a:pt x="9733" y="3515"/>
                    <a:pt x="10729" y="5004"/>
                    <a:pt x="10729" y="6650"/>
                  </a:cubicBezTo>
                  <a:cubicBezTo>
                    <a:pt x="10729" y="8902"/>
                    <a:pt x="8903" y="10728"/>
                    <a:pt x="6654" y="10728"/>
                  </a:cubicBezTo>
                  <a:lnTo>
                    <a:pt x="6654" y="10725"/>
                  </a:lnTo>
                  <a:cubicBezTo>
                    <a:pt x="5004" y="10725"/>
                    <a:pt x="3519" y="9732"/>
                    <a:pt x="2890" y="8209"/>
                  </a:cubicBezTo>
                  <a:cubicBezTo>
                    <a:pt x="2256" y="6689"/>
                    <a:pt x="2605" y="4933"/>
                    <a:pt x="3773" y="3769"/>
                  </a:cubicBezTo>
                  <a:cubicBezTo>
                    <a:pt x="4552" y="2990"/>
                    <a:pt x="5594" y="2576"/>
                    <a:pt x="6655" y="2576"/>
                  </a:cubicBezTo>
                  <a:close/>
                  <a:moveTo>
                    <a:pt x="5792" y="0"/>
                  </a:moveTo>
                  <a:cubicBezTo>
                    <a:pt x="5676" y="0"/>
                    <a:pt x="5578" y="99"/>
                    <a:pt x="5578" y="215"/>
                  </a:cubicBezTo>
                  <a:lnTo>
                    <a:pt x="5578" y="789"/>
                  </a:lnTo>
                  <a:cubicBezTo>
                    <a:pt x="5578" y="891"/>
                    <a:pt x="5507" y="975"/>
                    <a:pt x="5409" y="996"/>
                  </a:cubicBezTo>
                  <a:cubicBezTo>
                    <a:pt x="4740" y="1144"/>
                    <a:pt x="4107" y="1408"/>
                    <a:pt x="3533" y="1774"/>
                  </a:cubicBezTo>
                  <a:cubicBezTo>
                    <a:pt x="3497" y="1798"/>
                    <a:pt x="3455" y="1810"/>
                    <a:pt x="3414" y="1810"/>
                  </a:cubicBezTo>
                  <a:cubicBezTo>
                    <a:pt x="3360" y="1810"/>
                    <a:pt x="3306" y="1789"/>
                    <a:pt x="3266" y="1749"/>
                  </a:cubicBezTo>
                  <a:lnTo>
                    <a:pt x="2861" y="1344"/>
                  </a:lnTo>
                  <a:cubicBezTo>
                    <a:pt x="2819" y="1302"/>
                    <a:pt x="2765" y="1281"/>
                    <a:pt x="2710" y="1281"/>
                  </a:cubicBezTo>
                  <a:cubicBezTo>
                    <a:pt x="2656" y="1281"/>
                    <a:pt x="2601" y="1302"/>
                    <a:pt x="2559" y="1344"/>
                  </a:cubicBezTo>
                  <a:lnTo>
                    <a:pt x="1345" y="2558"/>
                  </a:lnTo>
                  <a:cubicBezTo>
                    <a:pt x="1261" y="2643"/>
                    <a:pt x="1261" y="2777"/>
                    <a:pt x="1345" y="2861"/>
                  </a:cubicBezTo>
                  <a:lnTo>
                    <a:pt x="1750" y="3266"/>
                  </a:lnTo>
                  <a:cubicBezTo>
                    <a:pt x="1820" y="3336"/>
                    <a:pt x="1831" y="3449"/>
                    <a:pt x="1774" y="3533"/>
                  </a:cubicBezTo>
                  <a:cubicBezTo>
                    <a:pt x="1405" y="4106"/>
                    <a:pt x="1144" y="4743"/>
                    <a:pt x="997" y="5408"/>
                  </a:cubicBezTo>
                  <a:cubicBezTo>
                    <a:pt x="976" y="5507"/>
                    <a:pt x="888" y="5581"/>
                    <a:pt x="789" y="5581"/>
                  </a:cubicBezTo>
                  <a:lnTo>
                    <a:pt x="216" y="5581"/>
                  </a:lnTo>
                  <a:cubicBezTo>
                    <a:pt x="99" y="5581"/>
                    <a:pt x="1" y="5676"/>
                    <a:pt x="1" y="5795"/>
                  </a:cubicBezTo>
                  <a:lnTo>
                    <a:pt x="1" y="7509"/>
                  </a:lnTo>
                  <a:cubicBezTo>
                    <a:pt x="1" y="7628"/>
                    <a:pt x="99" y="7723"/>
                    <a:pt x="216" y="7723"/>
                  </a:cubicBezTo>
                  <a:lnTo>
                    <a:pt x="789" y="7723"/>
                  </a:lnTo>
                  <a:cubicBezTo>
                    <a:pt x="888" y="7723"/>
                    <a:pt x="976" y="7797"/>
                    <a:pt x="997" y="7896"/>
                  </a:cubicBezTo>
                  <a:cubicBezTo>
                    <a:pt x="1141" y="8561"/>
                    <a:pt x="1405" y="9198"/>
                    <a:pt x="1774" y="9771"/>
                  </a:cubicBezTo>
                  <a:cubicBezTo>
                    <a:pt x="1831" y="9856"/>
                    <a:pt x="1816" y="9968"/>
                    <a:pt x="1746" y="10039"/>
                  </a:cubicBezTo>
                  <a:lnTo>
                    <a:pt x="1345" y="10443"/>
                  </a:lnTo>
                  <a:cubicBezTo>
                    <a:pt x="1261" y="10528"/>
                    <a:pt x="1261" y="10661"/>
                    <a:pt x="1345" y="10746"/>
                  </a:cubicBezTo>
                  <a:lnTo>
                    <a:pt x="2559" y="11960"/>
                  </a:lnTo>
                  <a:cubicBezTo>
                    <a:pt x="2601" y="12002"/>
                    <a:pt x="2656" y="12023"/>
                    <a:pt x="2710" y="12023"/>
                  </a:cubicBezTo>
                  <a:cubicBezTo>
                    <a:pt x="2765" y="12023"/>
                    <a:pt x="2819" y="12002"/>
                    <a:pt x="2861" y="11960"/>
                  </a:cubicBezTo>
                  <a:lnTo>
                    <a:pt x="3266" y="11559"/>
                  </a:lnTo>
                  <a:cubicBezTo>
                    <a:pt x="3306" y="11516"/>
                    <a:pt x="3361" y="11495"/>
                    <a:pt x="3416" y="11495"/>
                  </a:cubicBezTo>
                  <a:cubicBezTo>
                    <a:pt x="3456" y="11495"/>
                    <a:pt x="3498" y="11506"/>
                    <a:pt x="3533" y="11530"/>
                  </a:cubicBezTo>
                  <a:cubicBezTo>
                    <a:pt x="4107" y="11900"/>
                    <a:pt x="4744" y="12160"/>
                    <a:pt x="5409" y="12308"/>
                  </a:cubicBezTo>
                  <a:cubicBezTo>
                    <a:pt x="5507" y="12329"/>
                    <a:pt x="5581" y="12414"/>
                    <a:pt x="5581" y="12516"/>
                  </a:cubicBezTo>
                  <a:lnTo>
                    <a:pt x="5581" y="13089"/>
                  </a:lnTo>
                  <a:cubicBezTo>
                    <a:pt x="5581" y="13205"/>
                    <a:pt x="5676" y="13304"/>
                    <a:pt x="5796" y="13304"/>
                  </a:cubicBezTo>
                  <a:lnTo>
                    <a:pt x="7509" y="13304"/>
                  </a:lnTo>
                  <a:cubicBezTo>
                    <a:pt x="7629" y="13300"/>
                    <a:pt x="7724" y="13205"/>
                    <a:pt x="7724" y="13089"/>
                  </a:cubicBezTo>
                  <a:lnTo>
                    <a:pt x="7724" y="12516"/>
                  </a:lnTo>
                  <a:cubicBezTo>
                    <a:pt x="7724" y="12414"/>
                    <a:pt x="7798" y="12329"/>
                    <a:pt x="7896" y="12308"/>
                  </a:cubicBezTo>
                  <a:cubicBezTo>
                    <a:pt x="8561" y="12160"/>
                    <a:pt x="9198" y="11900"/>
                    <a:pt x="9772" y="11530"/>
                  </a:cubicBezTo>
                  <a:cubicBezTo>
                    <a:pt x="9808" y="11506"/>
                    <a:pt x="9849" y="11495"/>
                    <a:pt x="9889" y="11495"/>
                  </a:cubicBezTo>
                  <a:cubicBezTo>
                    <a:pt x="9944" y="11495"/>
                    <a:pt x="9999" y="11516"/>
                    <a:pt x="10039" y="11559"/>
                  </a:cubicBezTo>
                  <a:lnTo>
                    <a:pt x="10444" y="11960"/>
                  </a:lnTo>
                  <a:cubicBezTo>
                    <a:pt x="10486" y="12002"/>
                    <a:pt x="10541" y="12023"/>
                    <a:pt x="10595" y="12023"/>
                  </a:cubicBezTo>
                  <a:cubicBezTo>
                    <a:pt x="10650" y="12023"/>
                    <a:pt x="10704" y="12002"/>
                    <a:pt x="10746" y="11960"/>
                  </a:cubicBezTo>
                  <a:lnTo>
                    <a:pt x="11960" y="10746"/>
                  </a:lnTo>
                  <a:cubicBezTo>
                    <a:pt x="12045" y="10661"/>
                    <a:pt x="12045" y="10528"/>
                    <a:pt x="11960" y="10443"/>
                  </a:cubicBezTo>
                  <a:lnTo>
                    <a:pt x="11556" y="10042"/>
                  </a:lnTo>
                  <a:cubicBezTo>
                    <a:pt x="11485" y="9968"/>
                    <a:pt x="11475" y="9856"/>
                    <a:pt x="11531" y="9771"/>
                  </a:cubicBezTo>
                  <a:cubicBezTo>
                    <a:pt x="11900" y="9198"/>
                    <a:pt x="12161" y="8561"/>
                    <a:pt x="12309" y="7896"/>
                  </a:cubicBezTo>
                  <a:cubicBezTo>
                    <a:pt x="12330" y="7797"/>
                    <a:pt x="12414" y="7723"/>
                    <a:pt x="12516" y="7723"/>
                  </a:cubicBezTo>
                  <a:lnTo>
                    <a:pt x="13090" y="7723"/>
                  </a:lnTo>
                  <a:cubicBezTo>
                    <a:pt x="13206" y="7723"/>
                    <a:pt x="13304" y="7628"/>
                    <a:pt x="13304" y="7509"/>
                  </a:cubicBezTo>
                  <a:lnTo>
                    <a:pt x="13304" y="5795"/>
                  </a:lnTo>
                  <a:cubicBezTo>
                    <a:pt x="13304" y="5678"/>
                    <a:pt x="13209" y="5581"/>
                    <a:pt x="13092" y="5581"/>
                  </a:cubicBezTo>
                  <a:cubicBezTo>
                    <a:pt x="13090" y="5581"/>
                    <a:pt x="13088" y="5581"/>
                    <a:pt x="13086" y="5581"/>
                  </a:cubicBezTo>
                  <a:lnTo>
                    <a:pt x="12516" y="5581"/>
                  </a:lnTo>
                  <a:cubicBezTo>
                    <a:pt x="12414" y="5581"/>
                    <a:pt x="12326" y="5507"/>
                    <a:pt x="12305" y="5408"/>
                  </a:cubicBezTo>
                  <a:cubicBezTo>
                    <a:pt x="12161" y="4743"/>
                    <a:pt x="11897" y="4106"/>
                    <a:pt x="11527" y="3533"/>
                  </a:cubicBezTo>
                  <a:cubicBezTo>
                    <a:pt x="11475" y="3449"/>
                    <a:pt x="11485" y="3336"/>
                    <a:pt x="11556" y="3266"/>
                  </a:cubicBezTo>
                  <a:lnTo>
                    <a:pt x="11960" y="2861"/>
                  </a:lnTo>
                  <a:cubicBezTo>
                    <a:pt x="12041" y="2777"/>
                    <a:pt x="12041" y="2643"/>
                    <a:pt x="11960" y="2558"/>
                  </a:cubicBezTo>
                  <a:lnTo>
                    <a:pt x="10746" y="1344"/>
                  </a:lnTo>
                  <a:cubicBezTo>
                    <a:pt x="10704" y="1302"/>
                    <a:pt x="10649" y="1281"/>
                    <a:pt x="10594" y="1281"/>
                  </a:cubicBezTo>
                  <a:cubicBezTo>
                    <a:pt x="10539" y="1281"/>
                    <a:pt x="10484" y="1302"/>
                    <a:pt x="10444" y="1344"/>
                  </a:cubicBezTo>
                  <a:lnTo>
                    <a:pt x="10039" y="1746"/>
                  </a:lnTo>
                  <a:cubicBezTo>
                    <a:pt x="9999" y="1788"/>
                    <a:pt x="9944" y="1810"/>
                    <a:pt x="9889" y="1810"/>
                  </a:cubicBezTo>
                  <a:cubicBezTo>
                    <a:pt x="9849" y="1810"/>
                    <a:pt x="9808" y="1798"/>
                    <a:pt x="9772" y="1774"/>
                  </a:cubicBezTo>
                  <a:cubicBezTo>
                    <a:pt x="9198" y="1404"/>
                    <a:pt x="8561" y="1144"/>
                    <a:pt x="7893" y="996"/>
                  </a:cubicBezTo>
                  <a:cubicBezTo>
                    <a:pt x="7794" y="975"/>
                    <a:pt x="7724" y="891"/>
                    <a:pt x="7724" y="789"/>
                  </a:cubicBezTo>
                  <a:lnTo>
                    <a:pt x="7724" y="215"/>
                  </a:lnTo>
                  <a:cubicBezTo>
                    <a:pt x="7724" y="99"/>
                    <a:pt x="7625" y="0"/>
                    <a:pt x="7509" y="0"/>
                  </a:cubicBezTo>
                  <a:close/>
                </a:path>
              </a:pathLst>
            </a:custGeom>
            <a:solidFill>
              <a:srgbClr val="AC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3" name="Google Shape;20733;p142"/>
            <p:cNvSpPr/>
            <p:nvPr/>
          </p:nvSpPr>
          <p:spPr>
            <a:xfrm>
              <a:off x="1881303" y="1562412"/>
              <a:ext cx="255330" cy="245569"/>
            </a:xfrm>
            <a:custGeom>
              <a:avLst/>
              <a:gdLst/>
              <a:ahLst/>
              <a:cxnLst/>
              <a:rect l="l" t="t" r="r" b="b"/>
              <a:pathLst>
                <a:path w="9810" h="9435" extrusionOk="0">
                  <a:moveTo>
                    <a:pt x="5089" y="642"/>
                  </a:moveTo>
                  <a:cubicBezTo>
                    <a:pt x="5614" y="642"/>
                    <a:pt x="6145" y="744"/>
                    <a:pt x="6650" y="954"/>
                  </a:cubicBezTo>
                  <a:cubicBezTo>
                    <a:pt x="8170" y="1584"/>
                    <a:pt x="9166" y="3069"/>
                    <a:pt x="9166" y="4715"/>
                  </a:cubicBezTo>
                  <a:cubicBezTo>
                    <a:pt x="9166" y="6967"/>
                    <a:pt x="7340" y="8793"/>
                    <a:pt x="5091" y="8793"/>
                  </a:cubicBezTo>
                  <a:cubicBezTo>
                    <a:pt x="3441" y="8793"/>
                    <a:pt x="1956" y="7797"/>
                    <a:pt x="1327" y="6278"/>
                  </a:cubicBezTo>
                  <a:cubicBezTo>
                    <a:pt x="693" y="4754"/>
                    <a:pt x="1042" y="3002"/>
                    <a:pt x="2210" y="1837"/>
                  </a:cubicBezTo>
                  <a:cubicBezTo>
                    <a:pt x="2988" y="1057"/>
                    <a:pt x="4029" y="642"/>
                    <a:pt x="5089" y="642"/>
                  </a:cubicBezTo>
                  <a:close/>
                  <a:moveTo>
                    <a:pt x="5091" y="1"/>
                  </a:moveTo>
                  <a:cubicBezTo>
                    <a:pt x="3181" y="1"/>
                    <a:pt x="1460" y="1148"/>
                    <a:pt x="732" y="2910"/>
                  </a:cubicBezTo>
                  <a:cubicBezTo>
                    <a:pt x="0" y="4673"/>
                    <a:pt x="405" y="6703"/>
                    <a:pt x="1756" y="8054"/>
                  </a:cubicBezTo>
                  <a:cubicBezTo>
                    <a:pt x="2657" y="8955"/>
                    <a:pt x="3863" y="9435"/>
                    <a:pt x="5091" y="9435"/>
                  </a:cubicBezTo>
                  <a:cubicBezTo>
                    <a:pt x="5699" y="9435"/>
                    <a:pt x="6312" y="9317"/>
                    <a:pt x="6896" y="9075"/>
                  </a:cubicBezTo>
                  <a:cubicBezTo>
                    <a:pt x="8659" y="8346"/>
                    <a:pt x="9806" y="6626"/>
                    <a:pt x="9810" y="4719"/>
                  </a:cubicBezTo>
                  <a:cubicBezTo>
                    <a:pt x="9810" y="2112"/>
                    <a:pt x="7695" y="1"/>
                    <a:pt x="5091" y="1"/>
                  </a:cubicBez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4" name="Google Shape;20734;p142"/>
            <p:cNvSpPr/>
            <p:nvPr/>
          </p:nvSpPr>
          <p:spPr>
            <a:xfrm>
              <a:off x="1835495" y="1506921"/>
              <a:ext cx="356629" cy="356525"/>
            </a:xfrm>
            <a:custGeom>
              <a:avLst/>
              <a:gdLst/>
              <a:ahLst/>
              <a:cxnLst/>
              <a:rect l="l" t="t" r="r" b="b"/>
              <a:pathLst>
                <a:path w="13702" h="13698" extrusionOk="0">
                  <a:moveTo>
                    <a:pt x="7706" y="402"/>
                  </a:moveTo>
                  <a:cubicBezTo>
                    <a:pt x="7713" y="402"/>
                    <a:pt x="7720" y="409"/>
                    <a:pt x="7720" y="416"/>
                  </a:cubicBezTo>
                  <a:lnTo>
                    <a:pt x="7720" y="986"/>
                  </a:lnTo>
                  <a:cubicBezTo>
                    <a:pt x="7720" y="1183"/>
                    <a:pt x="7858" y="1351"/>
                    <a:pt x="8048" y="1390"/>
                  </a:cubicBezTo>
                  <a:cubicBezTo>
                    <a:pt x="8692" y="1531"/>
                    <a:pt x="9307" y="1784"/>
                    <a:pt x="9860" y="2143"/>
                  </a:cubicBezTo>
                  <a:cubicBezTo>
                    <a:pt x="9929" y="2188"/>
                    <a:pt x="10008" y="2210"/>
                    <a:pt x="10086" y="2210"/>
                  </a:cubicBezTo>
                  <a:cubicBezTo>
                    <a:pt x="10192" y="2210"/>
                    <a:pt x="10298" y="2168"/>
                    <a:pt x="10377" y="2087"/>
                  </a:cubicBezTo>
                  <a:lnTo>
                    <a:pt x="10782" y="1686"/>
                  </a:lnTo>
                  <a:cubicBezTo>
                    <a:pt x="10783" y="1682"/>
                    <a:pt x="10787" y="1680"/>
                    <a:pt x="10790" y="1680"/>
                  </a:cubicBezTo>
                  <a:cubicBezTo>
                    <a:pt x="10794" y="1680"/>
                    <a:pt x="10797" y="1682"/>
                    <a:pt x="10799" y="1686"/>
                  </a:cubicBezTo>
                  <a:lnTo>
                    <a:pt x="12013" y="2896"/>
                  </a:lnTo>
                  <a:cubicBezTo>
                    <a:pt x="12020" y="2903"/>
                    <a:pt x="12020" y="2910"/>
                    <a:pt x="12013" y="2917"/>
                  </a:cubicBezTo>
                  <a:lnTo>
                    <a:pt x="11612" y="3318"/>
                  </a:lnTo>
                  <a:cubicBezTo>
                    <a:pt x="11471" y="3459"/>
                    <a:pt x="11450" y="3674"/>
                    <a:pt x="11556" y="3839"/>
                  </a:cubicBezTo>
                  <a:cubicBezTo>
                    <a:pt x="11911" y="4391"/>
                    <a:pt x="12168" y="5007"/>
                    <a:pt x="12309" y="5651"/>
                  </a:cubicBezTo>
                  <a:cubicBezTo>
                    <a:pt x="12347" y="5841"/>
                    <a:pt x="12516" y="5978"/>
                    <a:pt x="12713" y="5978"/>
                  </a:cubicBezTo>
                  <a:lnTo>
                    <a:pt x="13283" y="5978"/>
                  </a:lnTo>
                  <a:cubicBezTo>
                    <a:pt x="13290" y="5978"/>
                    <a:pt x="13297" y="5985"/>
                    <a:pt x="13297" y="5992"/>
                  </a:cubicBezTo>
                  <a:lnTo>
                    <a:pt x="13297" y="7706"/>
                  </a:lnTo>
                  <a:cubicBezTo>
                    <a:pt x="13297" y="7716"/>
                    <a:pt x="13290" y="7720"/>
                    <a:pt x="13283" y="7720"/>
                  </a:cubicBezTo>
                  <a:lnTo>
                    <a:pt x="12713" y="7720"/>
                  </a:lnTo>
                  <a:cubicBezTo>
                    <a:pt x="12516" y="7720"/>
                    <a:pt x="12347" y="7857"/>
                    <a:pt x="12309" y="8051"/>
                  </a:cubicBezTo>
                  <a:cubicBezTo>
                    <a:pt x="12168" y="8695"/>
                    <a:pt x="11911" y="9307"/>
                    <a:pt x="11556" y="9863"/>
                  </a:cubicBezTo>
                  <a:cubicBezTo>
                    <a:pt x="11450" y="10024"/>
                    <a:pt x="11471" y="10243"/>
                    <a:pt x="11612" y="10380"/>
                  </a:cubicBezTo>
                  <a:lnTo>
                    <a:pt x="12013" y="10781"/>
                  </a:lnTo>
                  <a:cubicBezTo>
                    <a:pt x="12020" y="10788"/>
                    <a:pt x="12020" y="10795"/>
                    <a:pt x="12013" y="10802"/>
                  </a:cubicBezTo>
                  <a:lnTo>
                    <a:pt x="10799" y="12016"/>
                  </a:lnTo>
                  <a:cubicBezTo>
                    <a:pt x="10797" y="12018"/>
                    <a:pt x="10794" y="12019"/>
                    <a:pt x="10790" y="12019"/>
                  </a:cubicBezTo>
                  <a:cubicBezTo>
                    <a:pt x="10787" y="12019"/>
                    <a:pt x="10783" y="12018"/>
                    <a:pt x="10782" y="12016"/>
                  </a:cubicBezTo>
                  <a:lnTo>
                    <a:pt x="10377" y="11611"/>
                  </a:lnTo>
                  <a:cubicBezTo>
                    <a:pt x="10298" y="11532"/>
                    <a:pt x="10192" y="11490"/>
                    <a:pt x="10086" y="11490"/>
                  </a:cubicBezTo>
                  <a:cubicBezTo>
                    <a:pt x="10008" y="11490"/>
                    <a:pt x="9929" y="11513"/>
                    <a:pt x="9860" y="11559"/>
                  </a:cubicBezTo>
                  <a:cubicBezTo>
                    <a:pt x="9307" y="11914"/>
                    <a:pt x="8692" y="12167"/>
                    <a:pt x="8048" y="12308"/>
                  </a:cubicBezTo>
                  <a:cubicBezTo>
                    <a:pt x="7858" y="12347"/>
                    <a:pt x="7720" y="12516"/>
                    <a:pt x="7720" y="12713"/>
                  </a:cubicBezTo>
                  <a:lnTo>
                    <a:pt x="7720" y="13283"/>
                  </a:lnTo>
                  <a:cubicBezTo>
                    <a:pt x="7720" y="13293"/>
                    <a:pt x="7713" y="13297"/>
                    <a:pt x="7706" y="13297"/>
                  </a:cubicBezTo>
                  <a:lnTo>
                    <a:pt x="5989" y="13297"/>
                  </a:lnTo>
                  <a:cubicBezTo>
                    <a:pt x="5982" y="13297"/>
                    <a:pt x="5979" y="13293"/>
                    <a:pt x="5979" y="13283"/>
                  </a:cubicBezTo>
                  <a:lnTo>
                    <a:pt x="5979" y="12713"/>
                  </a:lnTo>
                  <a:cubicBezTo>
                    <a:pt x="5979" y="12516"/>
                    <a:pt x="5842" y="12347"/>
                    <a:pt x="5648" y="12308"/>
                  </a:cubicBezTo>
                  <a:cubicBezTo>
                    <a:pt x="5004" y="12167"/>
                    <a:pt x="4392" y="11914"/>
                    <a:pt x="3836" y="11559"/>
                  </a:cubicBezTo>
                  <a:cubicBezTo>
                    <a:pt x="3769" y="11513"/>
                    <a:pt x="3692" y="11492"/>
                    <a:pt x="3611" y="11492"/>
                  </a:cubicBezTo>
                  <a:cubicBezTo>
                    <a:pt x="3502" y="11492"/>
                    <a:pt x="3396" y="11534"/>
                    <a:pt x="3319" y="11611"/>
                  </a:cubicBezTo>
                  <a:lnTo>
                    <a:pt x="2914" y="12016"/>
                  </a:lnTo>
                  <a:cubicBezTo>
                    <a:pt x="2912" y="12018"/>
                    <a:pt x="2909" y="12019"/>
                    <a:pt x="2905" y="12019"/>
                  </a:cubicBezTo>
                  <a:cubicBezTo>
                    <a:pt x="2902" y="12019"/>
                    <a:pt x="2898" y="12018"/>
                    <a:pt x="2897" y="12016"/>
                  </a:cubicBezTo>
                  <a:lnTo>
                    <a:pt x="1683" y="10802"/>
                  </a:lnTo>
                  <a:cubicBezTo>
                    <a:pt x="1679" y="10795"/>
                    <a:pt x="1679" y="10788"/>
                    <a:pt x="1683" y="10781"/>
                  </a:cubicBezTo>
                  <a:lnTo>
                    <a:pt x="2087" y="10380"/>
                  </a:lnTo>
                  <a:cubicBezTo>
                    <a:pt x="2225" y="10243"/>
                    <a:pt x="2246" y="10024"/>
                    <a:pt x="2140" y="9863"/>
                  </a:cubicBezTo>
                  <a:cubicBezTo>
                    <a:pt x="1785" y="9307"/>
                    <a:pt x="1531" y="8695"/>
                    <a:pt x="1391" y="8051"/>
                  </a:cubicBezTo>
                  <a:cubicBezTo>
                    <a:pt x="1348" y="7857"/>
                    <a:pt x="1180" y="7720"/>
                    <a:pt x="986" y="7720"/>
                  </a:cubicBezTo>
                  <a:lnTo>
                    <a:pt x="413" y="7720"/>
                  </a:lnTo>
                  <a:cubicBezTo>
                    <a:pt x="406" y="7720"/>
                    <a:pt x="398" y="7716"/>
                    <a:pt x="398" y="7706"/>
                  </a:cubicBezTo>
                  <a:lnTo>
                    <a:pt x="398" y="5992"/>
                  </a:lnTo>
                  <a:cubicBezTo>
                    <a:pt x="398" y="5985"/>
                    <a:pt x="406" y="5978"/>
                    <a:pt x="413" y="5978"/>
                  </a:cubicBezTo>
                  <a:lnTo>
                    <a:pt x="986" y="5978"/>
                  </a:lnTo>
                  <a:cubicBezTo>
                    <a:pt x="1180" y="5978"/>
                    <a:pt x="1348" y="5841"/>
                    <a:pt x="1391" y="5651"/>
                  </a:cubicBezTo>
                  <a:cubicBezTo>
                    <a:pt x="1531" y="5007"/>
                    <a:pt x="1785" y="4391"/>
                    <a:pt x="2140" y="3839"/>
                  </a:cubicBezTo>
                  <a:cubicBezTo>
                    <a:pt x="2246" y="3674"/>
                    <a:pt x="2225" y="3459"/>
                    <a:pt x="2087" y="3318"/>
                  </a:cubicBezTo>
                  <a:lnTo>
                    <a:pt x="1683" y="2917"/>
                  </a:lnTo>
                  <a:cubicBezTo>
                    <a:pt x="1679" y="2910"/>
                    <a:pt x="1679" y="2903"/>
                    <a:pt x="1683" y="2896"/>
                  </a:cubicBezTo>
                  <a:lnTo>
                    <a:pt x="2897" y="1686"/>
                  </a:lnTo>
                  <a:cubicBezTo>
                    <a:pt x="2898" y="1682"/>
                    <a:pt x="2902" y="1680"/>
                    <a:pt x="2905" y="1680"/>
                  </a:cubicBezTo>
                  <a:cubicBezTo>
                    <a:pt x="2909" y="1680"/>
                    <a:pt x="2912" y="1682"/>
                    <a:pt x="2914" y="1686"/>
                  </a:cubicBezTo>
                  <a:lnTo>
                    <a:pt x="3319" y="2087"/>
                  </a:lnTo>
                  <a:cubicBezTo>
                    <a:pt x="3398" y="2168"/>
                    <a:pt x="3505" y="2210"/>
                    <a:pt x="3612" y="2210"/>
                  </a:cubicBezTo>
                  <a:cubicBezTo>
                    <a:pt x="3690" y="2210"/>
                    <a:pt x="3768" y="2188"/>
                    <a:pt x="3836" y="2143"/>
                  </a:cubicBezTo>
                  <a:cubicBezTo>
                    <a:pt x="4392" y="1784"/>
                    <a:pt x="5004" y="1531"/>
                    <a:pt x="5648" y="1390"/>
                  </a:cubicBezTo>
                  <a:cubicBezTo>
                    <a:pt x="5842" y="1351"/>
                    <a:pt x="5979" y="1183"/>
                    <a:pt x="5979" y="986"/>
                  </a:cubicBezTo>
                  <a:lnTo>
                    <a:pt x="5979" y="416"/>
                  </a:lnTo>
                  <a:cubicBezTo>
                    <a:pt x="5979" y="409"/>
                    <a:pt x="5982" y="402"/>
                    <a:pt x="5989" y="402"/>
                  </a:cubicBezTo>
                  <a:close/>
                  <a:moveTo>
                    <a:pt x="5993" y="0"/>
                  </a:moveTo>
                  <a:cubicBezTo>
                    <a:pt x="5764" y="0"/>
                    <a:pt x="5578" y="183"/>
                    <a:pt x="5578" y="416"/>
                  </a:cubicBezTo>
                  <a:lnTo>
                    <a:pt x="5578" y="986"/>
                  </a:lnTo>
                  <a:cubicBezTo>
                    <a:pt x="5578" y="993"/>
                    <a:pt x="5571" y="996"/>
                    <a:pt x="5564" y="1000"/>
                  </a:cubicBezTo>
                  <a:cubicBezTo>
                    <a:pt x="4874" y="1147"/>
                    <a:pt x="4216" y="1422"/>
                    <a:pt x="3621" y="1802"/>
                  </a:cubicBezTo>
                  <a:cubicBezTo>
                    <a:pt x="3620" y="1804"/>
                    <a:pt x="3616" y="1804"/>
                    <a:pt x="3613" y="1804"/>
                  </a:cubicBezTo>
                  <a:cubicBezTo>
                    <a:pt x="3609" y="1804"/>
                    <a:pt x="3606" y="1804"/>
                    <a:pt x="3604" y="1802"/>
                  </a:cubicBezTo>
                  <a:lnTo>
                    <a:pt x="3203" y="1401"/>
                  </a:lnTo>
                  <a:cubicBezTo>
                    <a:pt x="3120" y="1320"/>
                    <a:pt x="3014" y="1279"/>
                    <a:pt x="2908" y="1279"/>
                  </a:cubicBezTo>
                  <a:cubicBezTo>
                    <a:pt x="2802" y="1279"/>
                    <a:pt x="2696" y="1320"/>
                    <a:pt x="2615" y="1401"/>
                  </a:cubicBezTo>
                  <a:lnTo>
                    <a:pt x="1401" y="2615"/>
                  </a:lnTo>
                  <a:cubicBezTo>
                    <a:pt x="1239" y="2776"/>
                    <a:pt x="1239" y="3037"/>
                    <a:pt x="1401" y="3199"/>
                  </a:cubicBezTo>
                  <a:lnTo>
                    <a:pt x="1802" y="3603"/>
                  </a:lnTo>
                  <a:cubicBezTo>
                    <a:pt x="1806" y="3610"/>
                    <a:pt x="1806" y="3617"/>
                    <a:pt x="1802" y="3621"/>
                  </a:cubicBezTo>
                  <a:cubicBezTo>
                    <a:pt x="1422" y="4216"/>
                    <a:pt x="1148" y="4873"/>
                    <a:pt x="1000" y="5563"/>
                  </a:cubicBezTo>
                  <a:cubicBezTo>
                    <a:pt x="1000" y="5570"/>
                    <a:pt x="993" y="5577"/>
                    <a:pt x="986" y="5577"/>
                  </a:cubicBezTo>
                  <a:lnTo>
                    <a:pt x="416" y="5577"/>
                  </a:lnTo>
                  <a:cubicBezTo>
                    <a:pt x="184" y="5577"/>
                    <a:pt x="1" y="5764"/>
                    <a:pt x="1" y="5992"/>
                  </a:cubicBezTo>
                  <a:lnTo>
                    <a:pt x="1" y="7706"/>
                  </a:lnTo>
                  <a:cubicBezTo>
                    <a:pt x="1" y="7938"/>
                    <a:pt x="184" y="8121"/>
                    <a:pt x="416" y="8121"/>
                  </a:cubicBezTo>
                  <a:lnTo>
                    <a:pt x="986" y="8121"/>
                  </a:lnTo>
                  <a:cubicBezTo>
                    <a:pt x="993" y="8121"/>
                    <a:pt x="997" y="8128"/>
                    <a:pt x="1000" y="8135"/>
                  </a:cubicBezTo>
                  <a:cubicBezTo>
                    <a:pt x="1148" y="8825"/>
                    <a:pt x="1422" y="9483"/>
                    <a:pt x="1802" y="10077"/>
                  </a:cubicBezTo>
                  <a:cubicBezTo>
                    <a:pt x="1806" y="10084"/>
                    <a:pt x="1806" y="10091"/>
                    <a:pt x="1802" y="10095"/>
                  </a:cubicBezTo>
                  <a:lnTo>
                    <a:pt x="1401" y="10499"/>
                  </a:lnTo>
                  <a:cubicBezTo>
                    <a:pt x="1239" y="10661"/>
                    <a:pt x="1239" y="10925"/>
                    <a:pt x="1401" y="11087"/>
                  </a:cubicBezTo>
                  <a:lnTo>
                    <a:pt x="2615" y="12297"/>
                  </a:lnTo>
                  <a:cubicBezTo>
                    <a:pt x="2696" y="12378"/>
                    <a:pt x="2802" y="12419"/>
                    <a:pt x="2907" y="12419"/>
                  </a:cubicBezTo>
                  <a:cubicBezTo>
                    <a:pt x="3013" y="12419"/>
                    <a:pt x="3118" y="12378"/>
                    <a:pt x="3199" y="12297"/>
                  </a:cubicBezTo>
                  <a:lnTo>
                    <a:pt x="3604" y="11896"/>
                  </a:lnTo>
                  <a:cubicBezTo>
                    <a:pt x="3606" y="11895"/>
                    <a:pt x="3608" y="11894"/>
                    <a:pt x="3611" y="11894"/>
                  </a:cubicBezTo>
                  <a:cubicBezTo>
                    <a:pt x="3614" y="11894"/>
                    <a:pt x="3618" y="11895"/>
                    <a:pt x="3621" y="11896"/>
                  </a:cubicBezTo>
                  <a:cubicBezTo>
                    <a:pt x="4216" y="12276"/>
                    <a:pt x="4874" y="12551"/>
                    <a:pt x="5564" y="12699"/>
                  </a:cubicBezTo>
                  <a:cubicBezTo>
                    <a:pt x="5571" y="12699"/>
                    <a:pt x="5578" y="12706"/>
                    <a:pt x="5578" y="12713"/>
                  </a:cubicBezTo>
                  <a:lnTo>
                    <a:pt x="5578" y="13283"/>
                  </a:lnTo>
                  <a:cubicBezTo>
                    <a:pt x="5578" y="13515"/>
                    <a:pt x="5764" y="13698"/>
                    <a:pt x="5993" y="13698"/>
                  </a:cubicBezTo>
                  <a:lnTo>
                    <a:pt x="7706" y="13698"/>
                  </a:lnTo>
                  <a:cubicBezTo>
                    <a:pt x="7935" y="13698"/>
                    <a:pt x="8122" y="13515"/>
                    <a:pt x="8122" y="13283"/>
                  </a:cubicBezTo>
                  <a:lnTo>
                    <a:pt x="8122" y="12713"/>
                  </a:lnTo>
                  <a:cubicBezTo>
                    <a:pt x="8122" y="12706"/>
                    <a:pt x="8129" y="12702"/>
                    <a:pt x="8136" y="12699"/>
                  </a:cubicBezTo>
                  <a:cubicBezTo>
                    <a:pt x="8825" y="12551"/>
                    <a:pt x="9483" y="12276"/>
                    <a:pt x="10078" y="11896"/>
                  </a:cubicBezTo>
                  <a:cubicBezTo>
                    <a:pt x="10081" y="11895"/>
                    <a:pt x="10085" y="11894"/>
                    <a:pt x="10088" y="11894"/>
                  </a:cubicBezTo>
                  <a:cubicBezTo>
                    <a:pt x="10091" y="11894"/>
                    <a:pt x="10094" y="11895"/>
                    <a:pt x="10095" y="11896"/>
                  </a:cubicBezTo>
                  <a:lnTo>
                    <a:pt x="10500" y="12297"/>
                  </a:lnTo>
                  <a:cubicBezTo>
                    <a:pt x="10581" y="12378"/>
                    <a:pt x="10687" y="12419"/>
                    <a:pt x="10793" y="12419"/>
                  </a:cubicBezTo>
                  <a:cubicBezTo>
                    <a:pt x="10898" y="12419"/>
                    <a:pt x="11005" y="12378"/>
                    <a:pt x="11088" y="12297"/>
                  </a:cubicBezTo>
                  <a:lnTo>
                    <a:pt x="12298" y="11087"/>
                  </a:lnTo>
                  <a:cubicBezTo>
                    <a:pt x="12460" y="10925"/>
                    <a:pt x="12460" y="10661"/>
                    <a:pt x="12298" y="10499"/>
                  </a:cubicBezTo>
                  <a:lnTo>
                    <a:pt x="11897" y="10095"/>
                  </a:lnTo>
                  <a:cubicBezTo>
                    <a:pt x="11893" y="10091"/>
                    <a:pt x="11893" y="10084"/>
                    <a:pt x="11897" y="10077"/>
                  </a:cubicBezTo>
                  <a:cubicBezTo>
                    <a:pt x="12277" y="9483"/>
                    <a:pt x="12551" y="8825"/>
                    <a:pt x="12703" y="8135"/>
                  </a:cubicBezTo>
                  <a:cubicBezTo>
                    <a:pt x="12703" y="8128"/>
                    <a:pt x="12706" y="8121"/>
                    <a:pt x="12713" y="8121"/>
                  </a:cubicBezTo>
                  <a:lnTo>
                    <a:pt x="13287" y="8121"/>
                  </a:lnTo>
                  <a:cubicBezTo>
                    <a:pt x="13515" y="8121"/>
                    <a:pt x="13698" y="7935"/>
                    <a:pt x="13702" y="7706"/>
                  </a:cubicBezTo>
                  <a:lnTo>
                    <a:pt x="13702" y="5989"/>
                  </a:lnTo>
                  <a:cubicBezTo>
                    <a:pt x="13698" y="5760"/>
                    <a:pt x="13512" y="5577"/>
                    <a:pt x="13283" y="5577"/>
                  </a:cubicBezTo>
                  <a:lnTo>
                    <a:pt x="12713" y="5577"/>
                  </a:lnTo>
                  <a:cubicBezTo>
                    <a:pt x="12706" y="5577"/>
                    <a:pt x="12699" y="5570"/>
                    <a:pt x="12699" y="5563"/>
                  </a:cubicBezTo>
                  <a:cubicBezTo>
                    <a:pt x="12548" y="4873"/>
                    <a:pt x="12277" y="4216"/>
                    <a:pt x="11893" y="3621"/>
                  </a:cubicBezTo>
                  <a:cubicBezTo>
                    <a:pt x="11890" y="3617"/>
                    <a:pt x="11890" y="3607"/>
                    <a:pt x="11893" y="3603"/>
                  </a:cubicBezTo>
                  <a:lnTo>
                    <a:pt x="12298" y="3199"/>
                  </a:lnTo>
                  <a:cubicBezTo>
                    <a:pt x="12460" y="3037"/>
                    <a:pt x="12460" y="2776"/>
                    <a:pt x="12298" y="2615"/>
                  </a:cubicBezTo>
                  <a:lnTo>
                    <a:pt x="11088" y="1401"/>
                  </a:lnTo>
                  <a:cubicBezTo>
                    <a:pt x="11005" y="1320"/>
                    <a:pt x="10898" y="1279"/>
                    <a:pt x="10793" y="1279"/>
                  </a:cubicBezTo>
                  <a:cubicBezTo>
                    <a:pt x="10687" y="1279"/>
                    <a:pt x="10581" y="1320"/>
                    <a:pt x="10500" y="1401"/>
                  </a:cubicBezTo>
                  <a:lnTo>
                    <a:pt x="10095" y="1802"/>
                  </a:lnTo>
                  <a:cubicBezTo>
                    <a:pt x="10094" y="1804"/>
                    <a:pt x="10091" y="1804"/>
                    <a:pt x="10088" y="1804"/>
                  </a:cubicBezTo>
                  <a:cubicBezTo>
                    <a:pt x="10085" y="1804"/>
                    <a:pt x="10081" y="1804"/>
                    <a:pt x="10078" y="1802"/>
                  </a:cubicBezTo>
                  <a:cubicBezTo>
                    <a:pt x="9483" y="1422"/>
                    <a:pt x="8825" y="1147"/>
                    <a:pt x="8136" y="1000"/>
                  </a:cubicBezTo>
                  <a:cubicBezTo>
                    <a:pt x="8129" y="1000"/>
                    <a:pt x="8122" y="993"/>
                    <a:pt x="8122" y="986"/>
                  </a:cubicBezTo>
                  <a:lnTo>
                    <a:pt x="8122" y="416"/>
                  </a:lnTo>
                  <a:cubicBezTo>
                    <a:pt x="8122" y="183"/>
                    <a:pt x="7939" y="0"/>
                    <a:pt x="77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5" name="Google Shape;20735;p142"/>
            <p:cNvSpPr/>
            <p:nvPr/>
          </p:nvSpPr>
          <p:spPr>
            <a:xfrm>
              <a:off x="1891376" y="1573838"/>
              <a:ext cx="196716" cy="183390"/>
            </a:xfrm>
            <a:custGeom>
              <a:avLst/>
              <a:gdLst/>
              <a:ahLst/>
              <a:cxnLst/>
              <a:rect l="l" t="t" r="r" b="b"/>
              <a:pathLst>
                <a:path w="7558" h="7046" extrusionOk="0">
                  <a:moveTo>
                    <a:pt x="4704" y="1"/>
                  </a:moveTo>
                  <a:cubicBezTo>
                    <a:pt x="3604" y="1"/>
                    <a:pt x="2509" y="423"/>
                    <a:pt x="1678" y="1254"/>
                  </a:cubicBezTo>
                  <a:cubicBezTo>
                    <a:pt x="130" y="2799"/>
                    <a:pt x="0" y="5265"/>
                    <a:pt x="1379" y="6968"/>
                  </a:cubicBezTo>
                  <a:cubicBezTo>
                    <a:pt x="1423" y="7023"/>
                    <a:pt x="1477" y="7045"/>
                    <a:pt x="1529" y="7045"/>
                  </a:cubicBezTo>
                  <a:cubicBezTo>
                    <a:pt x="1676" y="7045"/>
                    <a:pt x="1813" y="6868"/>
                    <a:pt x="1689" y="6715"/>
                  </a:cubicBezTo>
                  <a:cubicBezTo>
                    <a:pt x="1091" y="5972"/>
                    <a:pt x="785" y="5036"/>
                    <a:pt x="834" y="4086"/>
                  </a:cubicBezTo>
                  <a:cubicBezTo>
                    <a:pt x="904" y="2630"/>
                    <a:pt x="1791" y="1338"/>
                    <a:pt x="3121" y="740"/>
                  </a:cubicBezTo>
                  <a:cubicBezTo>
                    <a:pt x="3627" y="514"/>
                    <a:pt x="4165" y="404"/>
                    <a:pt x="4700" y="404"/>
                  </a:cubicBezTo>
                  <a:cubicBezTo>
                    <a:pt x="5573" y="404"/>
                    <a:pt x="6437" y="698"/>
                    <a:pt x="7139" y="1265"/>
                  </a:cubicBezTo>
                  <a:cubicBezTo>
                    <a:pt x="7181" y="1299"/>
                    <a:pt x="7225" y="1313"/>
                    <a:pt x="7267" y="1313"/>
                  </a:cubicBezTo>
                  <a:cubicBezTo>
                    <a:pt x="7431" y="1313"/>
                    <a:pt x="7558" y="1089"/>
                    <a:pt x="7392" y="955"/>
                  </a:cubicBezTo>
                  <a:cubicBezTo>
                    <a:pt x="6605" y="316"/>
                    <a:pt x="5653" y="1"/>
                    <a:pt x="47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6" name="Google Shape;20736;p142"/>
            <p:cNvSpPr/>
            <p:nvPr/>
          </p:nvSpPr>
          <p:spPr>
            <a:xfrm>
              <a:off x="1939423" y="1607387"/>
              <a:ext cx="192994" cy="189116"/>
            </a:xfrm>
            <a:custGeom>
              <a:avLst/>
              <a:gdLst/>
              <a:ahLst/>
              <a:cxnLst/>
              <a:rect l="l" t="t" r="r" b="b"/>
              <a:pathLst>
                <a:path w="7415" h="7266" extrusionOk="0">
                  <a:moveTo>
                    <a:pt x="4157" y="405"/>
                  </a:moveTo>
                  <a:lnTo>
                    <a:pt x="4157" y="1235"/>
                  </a:lnTo>
                  <a:cubicBezTo>
                    <a:pt x="4157" y="1372"/>
                    <a:pt x="4125" y="1506"/>
                    <a:pt x="4065" y="1626"/>
                  </a:cubicBezTo>
                  <a:lnTo>
                    <a:pt x="3963" y="1830"/>
                  </a:lnTo>
                  <a:cubicBezTo>
                    <a:pt x="3949" y="1854"/>
                    <a:pt x="3942" y="1886"/>
                    <a:pt x="3942" y="1918"/>
                  </a:cubicBezTo>
                  <a:lnTo>
                    <a:pt x="3942" y="2343"/>
                  </a:lnTo>
                  <a:cubicBezTo>
                    <a:pt x="3942" y="2948"/>
                    <a:pt x="3453" y="3431"/>
                    <a:pt x="2855" y="3431"/>
                  </a:cubicBezTo>
                  <a:cubicBezTo>
                    <a:pt x="2845" y="3431"/>
                    <a:pt x="2834" y="3431"/>
                    <a:pt x="2823" y="3431"/>
                  </a:cubicBezTo>
                  <a:cubicBezTo>
                    <a:pt x="2243" y="3413"/>
                    <a:pt x="1771" y="2903"/>
                    <a:pt x="1771" y="2291"/>
                  </a:cubicBezTo>
                  <a:lnTo>
                    <a:pt x="1771" y="1918"/>
                  </a:lnTo>
                  <a:cubicBezTo>
                    <a:pt x="1771" y="1886"/>
                    <a:pt x="1764" y="1854"/>
                    <a:pt x="1750" y="1830"/>
                  </a:cubicBezTo>
                  <a:lnTo>
                    <a:pt x="1627" y="1580"/>
                  </a:lnTo>
                  <a:cubicBezTo>
                    <a:pt x="1581" y="1488"/>
                    <a:pt x="1557" y="1390"/>
                    <a:pt x="1557" y="1288"/>
                  </a:cubicBezTo>
                  <a:lnTo>
                    <a:pt x="1557" y="1274"/>
                  </a:lnTo>
                  <a:cubicBezTo>
                    <a:pt x="1557" y="795"/>
                    <a:pt x="1947" y="405"/>
                    <a:pt x="2429" y="405"/>
                  </a:cubicBezTo>
                  <a:close/>
                  <a:moveTo>
                    <a:pt x="2412" y="3758"/>
                  </a:moveTo>
                  <a:cubicBezTo>
                    <a:pt x="2542" y="3804"/>
                    <a:pt x="2675" y="3828"/>
                    <a:pt x="2813" y="3835"/>
                  </a:cubicBezTo>
                  <a:lnTo>
                    <a:pt x="2813" y="3832"/>
                  </a:lnTo>
                  <a:lnTo>
                    <a:pt x="2855" y="3832"/>
                  </a:lnTo>
                  <a:cubicBezTo>
                    <a:pt x="3006" y="3832"/>
                    <a:pt x="3154" y="3807"/>
                    <a:pt x="3298" y="3765"/>
                  </a:cubicBezTo>
                  <a:cubicBezTo>
                    <a:pt x="3302" y="3825"/>
                    <a:pt x="3312" y="3885"/>
                    <a:pt x="3333" y="3941"/>
                  </a:cubicBezTo>
                  <a:lnTo>
                    <a:pt x="3168" y="4103"/>
                  </a:lnTo>
                  <a:cubicBezTo>
                    <a:pt x="3082" y="4191"/>
                    <a:pt x="2968" y="4235"/>
                    <a:pt x="2855" y="4235"/>
                  </a:cubicBezTo>
                  <a:cubicBezTo>
                    <a:pt x="2741" y="4235"/>
                    <a:pt x="2628" y="4191"/>
                    <a:pt x="2542" y="4103"/>
                  </a:cubicBezTo>
                  <a:lnTo>
                    <a:pt x="2376" y="3941"/>
                  </a:lnTo>
                  <a:cubicBezTo>
                    <a:pt x="2397" y="3881"/>
                    <a:pt x="2408" y="3821"/>
                    <a:pt x="2412" y="3758"/>
                  </a:cubicBezTo>
                  <a:close/>
                  <a:moveTo>
                    <a:pt x="3583" y="4265"/>
                  </a:moveTo>
                  <a:cubicBezTo>
                    <a:pt x="3636" y="4300"/>
                    <a:pt x="3696" y="4328"/>
                    <a:pt x="3756" y="4345"/>
                  </a:cubicBezTo>
                  <a:lnTo>
                    <a:pt x="4480" y="4553"/>
                  </a:lnTo>
                  <a:cubicBezTo>
                    <a:pt x="4670" y="4606"/>
                    <a:pt x="4801" y="4778"/>
                    <a:pt x="4801" y="4979"/>
                  </a:cubicBezTo>
                  <a:lnTo>
                    <a:pt x="4801" y="6340"/>
                  </a:lnTo>
                  <a:cubicBezTo>
                    <a:pt x="4653" y="6425"/>
                    <a:pt x="4501" y="6502"/>
                    <a:pt x="4343" y="6566"/>
                  </a:cubicBezTo>
                  <a:lnTo>
                    <a:pt x="4343" y="5348"/>
                  </a:lnTo>
                  <a:cubicBezTo>
                    <a:pt x="4343" y="5215"/>
                    <a:pt x="4243" y="5148"/>
                    <a:pt x="4143" y="5148"/>
                  </a:cubicBezTo>
                  <a:cubicBezTo>
                    <a:pt x="4042" y="5148"/>
                    <a:pt x="3942" y="5215"/>
                    <a:pt x="3942" y="5348"/>
                  </a:cubicBezTo>
                  <a:lnTo>
                    <a:pt x="3942" y="6710"/>
                  </a:lnTo>
                  <a:cubicBezTo>
                    <a:pt x="3654" y="6794"/>
                    <a:pt x="3351" y="6844"/>
                    <a:pt x="3052" y="6858"/>
                  </a:cubicBezTo>
                  <a:lnTo>
                    <a:pt x="3048" y="6858"/>
                  </a:lnTo>
                  <a:cubicBezTo>
                    <a:pt x="2985" y="6861"/>
                    <a:pt x="2922" y="6861"/>
                    <a:pt x="2855" y="6861"/>
                  </a:cubicBezTo>
                  <a:cubicBezTo>
                    <a:pt x="2489" y="6861"/>
                    <a:pt x="2123" y="6808"/>
                    <a:pt x="1771" y="6706"/>
                  </a:cubicBezTo>
                  <a:lnTo>
                    <a:pt x="1771" y="5348"/>
                  </a:lnTo>
                  <a:cubicBezTo>
                    <a:pt x="1771" y="5215"/>
                    <a:pt x="1671" y="5148"/>
                    <a:pt x="1571" y="5148"/>
                  </a:cubicBezTo>
                  <a:cubicBezTo>
                    <a:pt x="1470" y="5148"/>
                    <a:pt x="1370" y="5215"/>
                    <a:pt x="1370" y="5348"/>
                  </a:cubicBezTo>
                  <a:lnTo>
                    <a:pt x="1370" y="6566"/>
                  </a:lnTo>
                  <a:cubicBezTo>
                    <a:pt x="1212" y="6502"/>
                    <a:pt x="1060" y="6425"/>
                    <a:pt x="913" y="6340"/>
                  </a:cubicBezTo>
                  <a:lnTo>
                    <a:pt x="913" y="4979"/>
                  </a:lnTo>
                  <a:cubicBezTo>
                    <a:pt x="913" y="4778"/>
                    <a:pt x="1043" y="4606"/>
                    <a:pt x="1233" y="4553"/>
                  </a:cubicBezTo>
                  <a:lnTo>
                    <a:pt x="1958" y="4345"/>
                  </a:lnTo>
                  <a:cubicBezTo>
                    <a:pt x="2017" y="4328"/>
                    <a:pt x="2077" y="4300"/>
                    <a:pt x="2130" y="4265"/>
                  </a:cubicBezTo>
                  <a:lnTo>
                    <a:pt x="2260" y="4395"/>
                  </a:lnTo>
                  <a:cubicBezTo>
                    <a:pt x="2426" y="4558"/>
                    <a:pt x="2641" y="4640"/>
                    <a:pt x="2857" y="4640"/>
                  </a:cubicBezTo>
                  <a:cubicBezTo>
                    <a:pt x="3072" y="4640"/>
                    <a:pt x="3288" y="4558"/>
                    <a:pt x="3453" y="4395"/>
                  </a:cubicBezTo>
                  <a:lnTo>
                    <a:pt x="3583" y="4265"/>
                  </a:lnTo>
                  <a:close/>
                  <a:moveTo>
                    <a:pt x="2429" y="0"/>
                  </a:moveTo>
                  <a:cubicBezTo>
                    <a:pt x="1725" y="4"/>
                    <a:pt x="1155" y="570"/>
                    <a:pt x="1155" y="1274"/>
                  </a:cubicBezTo>
                  <a:lnTo>
                    <a:pt x="1155" y="1284"/>
                  </a:lnTo>
                  <a:cubicBezTo>
                    <a:pt x="1155" y="1450"/>
                    <a:pt x="1194" y="1612"/>
                    <a:pt x="1268" y="1759"/>
                  </a:cubicBezTo>
                  <a:lnTo>
                    <a:pt x="1370" y="1963"/>
                  </a:lnTo>
                  <a:lnTo>
                    <a:pt x="1370" y="2291"/>
                  </a:lnTo>
                  <a:cubicBezTo>
                    <a:pt x="1370" y="2790"/>
                    <a:pt x="1609" y="3262"/>
                    <a:pt x="2014" y="3557"/>
                  </a:cubicBezTo>
                  <a:lnTo>
                    <a:pt x="2014" y="3737"/>
                  </a:lnTo>
                  <a:cubicBezTo>
                    <a:pt x="2014" y="3839"/>
                    <a:pt x="1947" y="3930"/>
                    <a:pt x="1849" y="3958"/>
                  </a:cubicBezTo>
                  <a:lnTo>
                    <a:pt x="1124" y="4166"/>
                  </a:lnTo>
                  <a:cubicBezTo>
                    <a:pt x="761" y="4268"/>
                    <a:pt x="512" y="4599"/>
                    <a:pt x="512" y="4979"/>
                  </a:cubicBezTo>
                  <a:lnTo>
                    <a:pt x="512" y="6073"/>
                  </a:lnTo>
                  <a:cubicBezTo>
                    <a:pt x="480" y="6052"/>
                    <a:pt x="452" y="6027"/>
                    <a:pt x="420" y="6003"/>
                  </a:cubicBezTo>
                  <a:cubicBezTo>
                    <a:pt x="378" y="5969"/>
                    <a:pt x="335" y="5954"/>
                    <a:pt x="293" y="5954"/>
                  </a:cubicBezTo>
                  <a:cubicBezTo>
                    <a:pt x="129" y="5954"/>
                    <a:pt x="1" y="6181"/>
                    <a:pt x="167" y="6316"/>
                  </a:cubicBezTo>
                  <a:cubicBezTo>
                    <a:pt x="930" y="6932"/>
                    <a:pt x="1877" y="7266"/>
                    <a:pt x="2855" y="7266"/>
                  </a:cubicBezTo>
                  <a:cubicBezTo>
                    <a:pt x="2925" y="7266"/>
                    <a:pt x="2996" y="7262"/>
                    <a:pt x="3069" y="7259"/>
                  </a:cubicBezTo>
                  <a:cubicBezTo>
                    <a:pt x="4674" y="7178"/>
                    <a:pt x="6102" y="6203"/>
                    <a:pt x="6760" y="4736"/>
                  </a:cubicBezTo>
                  <a:cubicBezTo>
                    <a:pt x="7415" y="3265"/>
                    <a:pt x="7193" y="1552"/>
                    <a:pt x="6180" y="299"/>
                  </a:cubicBezTo>
                  <a:cubicBezTo>
                    <a:pt x="6142" y="251"/>
                    <a:pt x="6085" y="226"/>
                    <a:pt x="6026" y="226"/>
                  </a:cubicBezTo>
                  <a:cubicBezTo>
                    <a:pt x="5982" y="226"/>
                    <a:pt x="5936" y="241"/>
                    <a:pt x="5898" y="271"/>
                  </a:cubicBezTo>
                  <a:cubicBezTo>
                    <a:pt x="5814" y="341"/>
                    <a:pt x="5800" y="468"/>
                    <a:pt x="5870" y="553"/>
                  </a:cubicBezTo>
                  <a:cubicBezTo>
                    <a:pt x="7242" y="2252"/>
                    <a:pt x="6940" y="4750"/>
                    <a:pt x="5202" y="6073"/>
                  </a:cubicBezTo>
                  <a:lnTo>
                    <a:pt x="5202" y="4979"/>
                  </a:lnTo>
                  <a:cubicBezTo>
                    <a:pt x="5202" y="4599"/>
                    <a:pt x="4952" y="4268"/>
                    <a:pt x="4589" y="4166"/>
                  </a:cubicBezTo>
                  <a:lnTo>
                    <a:pt x="3865" y="3958"/>
                  </a:lnTo>
                  <a:cubicBezTo>
                    <a:pt x="3770" y="3930"/>
                    <a:pt x="3699" y="3839"/>
                    <a:pt x="3699" y="3737"/>
                  </a:cubicBezTo>
                  <a:lnTo>
                    <a:pt x="3699" y="3571"/>
                  </a:lnTo>
                  <a:cubicBezTo>
                    <a:pt x="3770" y="3522"/>
                    <a:pt x="3833" y="3469"/>
                    <a:pt x="3893" y="3413"/>
                  </a:cubicBezTo>
                  <a:cubicBezTo>
                    <a:pt x="4181" y="3132"/>
                    <a:pt x="4347" y="2748"/>
                    <a:pt x="4343" y="2343"/>
                  </a:cubicBezTo>
                  <a:lnTo>
                    <a:pt x="4343" y="1963"/>
                  </a:lnTo>
                  <a:lnTo>
                    <a:pt x="4424" y="1805"/>
                  </a:lnTo>
                  <a:cubicBezTo>
                    <a:pt x="4512" y="1629"/>
                    <a:pt x="4558" y="1432"/>
                    <a:pt x="4558" y="1235"/>
                  </a:cubicBezTo>
                  <a:lnTo>
                    <a:pt x="4558" y="201"/>
                  </a:lnTo>
                  <a:cubicBezTo>
                    <a:pt x="4558" y="92"/>
                    <a:pt x="4470" y="0"/>
                    <a:pt x="43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7" name="Google Shape;20737;p142"/>
            <p:cNvSpPr/>
            <p:nvPr/>
          </p:nvSpPr>
          <p:spPr>
            <a:xfrm>
              <a:off x="1990098" y="1635315"/>
              <a:ext cx="48151" cy="16111"/>
            </a:xfrm>
            <a:custGeom>
              <a:avLst/>
              <a:gdLst/>
              <a:ahLst/>
              <a:cxnLst/>
              <a:rect l="l" t="t" r="r" b="b"/>
              <a:pathLst>
                <a:path w="1850" h="619" extrusionOk="0">
                  <a:moveTo>
                    <a:pt x="267" y="0"/>
                  </a:moveTo>
                  <a:cubicBezTo>
                    <a:pt x="0" y="0"/>
                    <a:pt x="0" y="401"/>
                    <a:pt x="267" y="401"/>
                  </a:cubicBezTo>
                  <a:cubicBezTo>
                    <a:pt x="493" y="401"/>
                    <a:pt x="1147" y="437"/>
                    <a:pt x="1464" y="595"/>
                  </a:cubicBezTo>
                  <a:cubicBezTo>
                    <a:pt x="1497" y="612"/>
                    <a:pt x="1529" y="619"/>
                    <a:pt x="1560" y="619"/>
                  </a:cubicBezTo>
                  <a:cubicBezTo>
                    <a:pt x="1745" y="619"/>
                    <a:pt x="1849" y="339"/>
                    <a:pt x="1643" y="236"/>
                  </a:cubicBezTo>
                  <a:cubicBezTo>
                    <a:pt x="1179" y="4"/>
                    <a:pt x="303" y="0"/>
                    <a:pt x="2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738" name="Google Shape;20738;p142"/>
          <p:cNvGrpSpPr/>
          <p:nvPr/>
        </p:nvGrpSpPr>
        <p:grpSpPr>
          <a:xfrm>
            <a:off x="4187027" y="1499946"/>
            <a:ext cx="375941" cy="363500"/>
            <a:chOff x="4187027" y="1499946"/>
            <a:chExt cx="375941" cy="363500"/>
          </a:xfrm>
        </p:grpSpPr>
        <p:sp>
          <p:nvSpPr>
            <p:cNvPr id="20739" name="Google Shape;20739;p142"/>
            <p:cNvSpPr/>
            <p:nvPr/>
          </p:nvSpPr>
          <p:spPr>
            <a:xfrm>
              <a:off x="4187027" y="1505281"/>
              <a:ext cx="375941" cy="352855"/>
            </a:xfrm>
            <a:custGeom>
              <a:avLst/>
              <a:gdLst/>
              <a:ahLst/>
              <a:cxnLst/>
              <a:rect l="l" t="t" r="r" b="b"/>
              <a:pathLst>
                <a:path w="14444" h="13557" extrusionOk="0">
                  <a:moveTo>
                    <a:pt x="7220" y="0"/>
                  </a:moveTo>
                  <a:cubicBezTo>
                    <a:pt x="7220" y="0"/>
                    <a:pt x="3955" y="1963"/>
                    <a:pt x="1443" y="1963"/>
                  </a:cubicBezTo>
                  <a:cubicBezTo>
                    <a:pt x="1443" y="1963"/>
                    <a:pt x="0" y="11154"/>
                    <a:pt x="7220" y="13557"/>
                  </a:cubicBezTo>
                  <a:cubicBezTo>
                    <a:pt x="14444" y="11157"/>
                    <a:pt x="13001" y="1963"/>
                    <a:pt x="13001" y="1963"/>
                  </a:cubicBezTo>
                  <a:cubicBezTo>
                    <a:pt x="10486" y="1963"/>
                    <a:pt x="7220" y="0"/>
                    <a:pt x="7220"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0" name="Google Shape;20740;p142"/>
            <p:cNvSpPr/>
            <p:nvPr/>
          </p:nvSpPr>
          <p:spPr>
            <a:xfrm>
              <a:off x="4367893" y="1555644"/>
              <a:ext cx="195076" cy="302492"/>
            </a:xfrm>
            <a:custGeom>
              <a:avLst/>
              <a:gdLst/>
              <a:ahLst/>
              <a:cxnLst/>
              <a:rect l="l" t="t" r="r" b="b"/>
              <a:pathLst>
                <a:path w="7495" h="11622" extrusionOk="0">
                  <a:moveTo>
                    <a:pt x="5500" y="0"/>
                  </a:moveTo>
                  <a:cubicBezTo>
                    <a:pt x="5500" y="7"/>
                    <a:pt x="5503" y="18"/>
                    <a:pt x="5503" y="28"/>
                  </a:cubicBezTo>
                  <a:cubicBezTo>
                    <a:pt x="5503" y="28"/>
                    <a:pt x="6911" y="8986"/>
                    <a:pt x="0" y="11527"/>
                  </a:cubicBezTo>
                  <a:cubicBezTo>
                    <a:pt x="88" y="11558"/>
                    <a:pt x="180" y="11590"/>
                    <a:pt x="271" y="11622"/>
                  </a:cubicBezTo>
                  <a:cubicBezTo>
                    <a:pt x="7495" y="9219"/>
                    <a:pt x="6049" y="28"/>
                    <a:pt x="6049" y="28"/>
                  </a:cubicBezTo>
                  <a:cubicBezTo>
                    <a:pt x="5869" y="28"/>
                    <a:pt x="5686" y="18"/>
                    <a:pt x="5500" y="0"/>
                  </a:cubicBez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1" name="Google Shape;20741;p142"/>
            <p:cNvSpPr/>
            <p:nvPr/>
          </p:nvSpPr>
          <p:spPr>
            <a:xfrm>
              <a:off x="4224845" y="1540080"/>
              <a:ext cx="300305" cy="281800"/>
            </a:xfrm>
            <a:custGeom>
              <a:avLst/>
              <a:gdLst/>
              <a:ahLst/>
              <a:cxnLst/>
              <a:rect l="l" t="t" r="r" b="b"/>
              <a:pathLst>
                <a:path w="11538" h="10827" extrusionOk="0">
                  <a:moveTo>
                    <a:pt x="5767" y="0"/>
                  </a:moveTo>
                  <a:cubicBezTo>
                    <a:pt x="5767" y="0"/>
                    <a:pt x="3160" y="1566"/>
                    <a:pt x="1155" y="1566"/>
                  </a:cubicBezTo>
                  <a:cubicBezTo>
                    <a:pt x="1155" y="1566"/>
                    <a:pt x="1" y="8909"/>
                    <a:pt x="5767" y="10826"/>
                  </a:cubicBezTo>
                  <a:cubicBezTo>
                    <a:pt x="11538" y="8909"/>
                    <a:pt x="10384" y="1566"/>
                    <a:pt x="10384" y="1566"/>
                  </a:cubicBezTo>
                  <a:cubicBezTo>
                    <a:pt x="8375" y="1566"/>
                    <a:pt x="5767" y="0"/>
                    <a:pt x="5767" y="0"/>
                  </a:cubicBez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2" name="Google Shape;20742;p142"/>
            <p:cNvSpPr/>
            <p:nvPr/>
          </p:nvSpPr>
          <p:spPr>
            <a:xfrm>
              <a:off x="4367893" y="1579902"/>
              <a:ext cx="157258" cy="241978"/>
            </a:xfrm>
            <a:custGeom>
              <a:avLst/>
              <a:gdLst/>
              <a:ahLst/>
              <a:cxnLst/>
              <a:rect l="l" t="t" r="r" b="b"/>
              <a:pathLst>
                <a:path w="6042" h="9297" extrusionOk="0">
                  <a:moveTo>
                    <a:pt x="4328" y="1"/>
                  </a:moveTo>
                  <a:lnTo>
                    <a:pt x="4328" y="1"/>
                  </a:lnTo>
                  <a:cubicBezTo>
                    <a:pt x="4332" y="11"/>
                    <a:pt x="4339" y="25"/>
                    <a:pt x="4342" y="36"/>
                  </a:cubicBezTo>
                  <a:cubicBezTo>
                    <a:pt x="4342" y="36"/>
                    <a:pt x="5458" y="7143"/>
                    <a:pt x="0" y="9198"/>
                  </a:cubicBezTo>
                  <a:cubicBezTo>
                    <a:pt x="88" y="9233"/>
                    <a:pt x="176" y="9265"/>
                    <a:pt x="271" y="9296"/>
                  </a:cubicBezTo>
                  <a:cubicBezTo>
                    <a:pt x="6042" y="7379"/>
                    <a:pt x="4888" y="36"/>
                    <a:pt x="4888" y="36"/>
                  </a:cubicBezTo>
                  <a:cubicBezTo>
                    <a:pt x="4701" y="36"/>
                    <a:pt x="4515" y="22"/>
                    <a:pt x="4328" y="1"/>
                  </a:cubicBezTo>
                  <a:close/>
                </a:path>
              </a:pathLst>
            </a:custGeom>
            <a:solidFill>
              <a:srgbClr val="9D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3" name="Google Shape;20743;p142"/>
            <p:cNvSpPr/>
            <p:nvPr/>
          </p:nvSpPr>
          <p:spPr>
            <a:xfrm>
              <a:off x="4346836" y="1591614"/>
              <a:ext cx="56350" cy="80529"/>
            </a:xfrm>
            <a:custGeom>
              <a:avLst/>
              <a:gdLst/>
              <a:ahLst/>
              <a:cxnLst/>
              <a:rect l="l" t="t" r="r" b="b"/>
              <a:pathLst>
                <a:path w="2165" h="3094" extrusionOk="0">
                  <a:moveTo>
                    <a:pt x="1080" y="1"/>
                  </a:moveTo>
                  <a:cubicBezTo>
                    <a:pt x="486" y="1"/>
                    <a:pt x="0" y="487"/>
                    <a:pt x="0" y="1081"/>
                  </a:cubicBezTo>
                  <a:lnTo>
                    <a:pt x="0" y="2014"/>
                  </a:lnTo>
                  <a:cubicBezTo>
                    <a:pt x="0" y="2608"/>
                    <a:pt x="486" y="3094"/>
                    <a:pt x="1080" y="3094"/>
                  </a:cubicBezTo>
                  <a:cubicBezTo>
                    <a:pt x="1679" y="3094"/>
                    <a:pt x="2161" y="2608"/>
                    <a:pt x="2164" y="2014"/>
                  </a:cubicBezTo>
                  <a:lnTo>
                    <a:pt x="2164" y="1081"/>
                  </a:lnTo>
                  <a:cubicBezTo>
                    <a:pt x="2161" y="487"/>
                    <a:pt x="1679" y="1"/>
                    <a:pt x="1080" y="1"/>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4" name="Google Shape;20744;p142"/>
            <p:cNvSpPr/>
            <p:nvPr/>
          </p:nvSpPr>
          <p:spPr>
            <a:xfrm>
              <a:off x="4367893" y="1591614"/>
              <a:ext cx="35293" cy="80529"/>
            </a:xfrm>
            <a:custGeom>
              <a:avLst/>
              <a:gdLst/>
              <a:ahLst/>
              <a:cxnLst/>
              <a:rect l="l" t="t" r="r" b="b"/>
              <a:pathLst>
                <a:path w="1356" h="3094" extrusionOk="0">
                  <a:moveTo>
                    <a:pt x="271" y="1"/>
                  </a:moveTo>
                  <a:cubicBezTo>
                    <a:pt x="180" y="1"/>
                    <a:pt x="88" y="12"/>
                    <a:pt x="0" y="36"/>
                  </a:cubicBezTo>
                  <a:cubicBezTo>
                    <a:pt x="475" y="163"/>
                    <a:pt x="806" y="592"/>
                    <a:pt x="806" y="1081"/>
                  </a:cubicBezTo>
                  <a:lnTo>
                    <a:pt x="806" y="2014"/>
                  </a:lnTo>
                  <a:cubicBezTo>
                    <a:pt x="806" y="2503"/>
                    <a:pt x="475" y="2932"/>
                    <a:pt x="0" y="3059"/>
                  </a:cubicBezTo>
                  <a:cubicBezTo>
                    <a:pt x="88" y="3083"/>
                    <a:pt x="180" y="3094"/>
                    <a:pt x="271" y="3094"/>
                  </a:cubicBezTo>
                  <a:cubicBezTo>
                    <a:pt x="870" y="3094"/>
                    <a:pt x="1352" y="2608"/>
                    <a:pt x="1355" y="2014"/>
                  </a:cubicBezTo>
                  <a:lnTo>
                    <a:pt x="1355" y="1081"/>
                  </a:lnTo>
                  <a:cubicBezTo>
                    <a:pt x="1352" y="487"/>
                    <a:pt x="870" y="1"/>
                    <a:pt x="271" y="1"/>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5" name="Google Shape;20745;p142"/>
            <p:cNvSpPr/>
            <p:nvPr/>
          </p:nvSpPr>
          <p:spPr>
            <a:xfrm>
              <a:off x="4316072" y="1672117"/>
              <a:ext cx="117774" cy="75844"/>
            </a:xfrm>
            <a:custGeom>
              <a:avLst/>
              <a:gdLst/>
              <a:ahLst/>
              <a:cxnLst/>
              <a:rect l="l" t="t" r="r" b="b"/>
              <a:pathLst>
                <a:path w="4525" h="2914" extrusionOk="0">
                  <a:moveTo>
                    <a:pt x="2262" y="1"/>
                  </a:moveTo>
                  <a:cubicBezTo>
                    <a:pt x="1070" y="15"/>
                    <a:pt x="0" y="993"/>
                    <a:pt x="0" y="2189"/>
                  </a:cubicBezTo>
                  <a:lnTo>
                    <a:pt x="0" y="2914"/>
                  </a:lnTo>
                  <a:lnTo>
                    <a:pt x="4525" y="2914"/>
                  </a:lnTo>
                  <a:lnTo>
                    <a:pt x="4525" y="2189"/>
                  </a:lnTo>
                  <a:cubicBezTo>
                    <a:pt x="4525" y="993"/>
                    <a:pt x="3459" y="15"/>
                    <a:pt x="2262" y="1"/>
                  </a:cubicBez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6" name="Google Shape;20746;p142"/>
            <p:cNvSpPr/>
            <p:nvPr/>
          </p:nvSpPr>
          <p:spPr>
            <a:xfrm>
              <a:off x="4367893" y="1672117"/>
              <a:ext cx="65954" cy="75844"/>
            </a:xfrm>
            <a:custGeom>
              <a:avLst/>
              <a:gdLst/>
              <a:ahLst/>
              <a:cxnLst/>
              <a:rect l="l" t="t" r="r" b="b"/>
              <a:pathLst>
                <a:path w="2534" h="2914" extrusionOk="0">
                  <a:moveTo>
                    <a:pt x="271" y="1"/>
                  </a:moveTo>
                  <a:cubicBezTo>
                    <a:pt x="180" y="1"/>
                    <a:pt x="88" y="8"/>
                    <a:pt x="0" y="22"/>
                  </a:cubicBezTo>
                  <a:cubicBezTo>
                    <a:pt x="1077" y="170"/>
                    <a:pt x="1988" y="1084"/>
                    <a:pt x="1988" y="2189"/>
                  </a:cubicBezTo>
                  <a:lnTo>
                    <a:pt x="1988" y="2914"/>
                  </a:lnTo>
                  <a:lnTo>
                    <a:pt x="2534" y="2914"/>
                  </a:lnTo>
                  <a:lnTo>
                    <a:pt x="2534" y="2189"/>
                  </a:lnTo>
                  <a:cubicBezTo>
                    <a:pt x="2534" y="996"/>
                    <a:pt x="1468" y="15"/>
                    <a:pt x="271"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7" name="Google Shape;20747;p142"/>
            <p:cNvSpPr/>
            <p:nvPr/>
          </p:nvSpPr>
          <p:spPr>
            <a:xfrm>
              <a:off x="4360657" y="1672117"/>
              <a:ext cx="28604" cy="16710"/>
            </a:xfrm>
            <a:custGeom>
              <a:avLst/>
              <a:gdLst/>
              <a:ahLst/>
              <a:cxnLst/>
              <a:rect l="l" t="t" r="r" b="b"/>
              <a:pathLst>
                <a:path w="1099" h="642" extrusionOk="0">
                  <a:moveTo>
                    <a:pt x="549" y="1"/>
                  </a:moveTo>
                  <a:cubicBezTo>
                    <a:pt x="365" y="1"/>
                    <a:pt x="180" y="25"/>
                    <a:pt x="1" y="75"/>
                  </a:cubicBezTo>
                  <a:lnTo>
                    <a:pt x="289" y="641"/>
                  </a:lnTo>
                  <a:lnTo>
                    <a:pt x="810" y="641"/>
                  </a:lnTo>
                  <a:lnTo>
                    <a:pt x="1098" y="75"/>
                  </a:lnTo>
                  <a:cubicBezTo>
                    <a:pt x="919" y="25"/>
                    <a:pt x="734" y="1"/>
                    <a:pt x="549"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8" name="Google Shape;20748;p142"/>
            <p:cNvSpPr/>
            <p:nvPr/>
          </p:nvSpPr>
          <p:spPr>
            <a:xfrm>
              <a:off x="4360657" y="1672117"/>
              <a:ext cx="28604" cy="16710"/>
            </a:xfrm>
            <a:custGeom>
              <a:avLst/>
              <a:gdLst/>
              <a:ahLst/>
              <a:cxnLst/>
              <a:rect l="l" t="t" r="r" b="b"/>
              <a:pathLst>
                <a:path w="1099" h="642" extrusionOk="0">
                  <a:moveTo>
                    <a:pt x="549" y="1"/>
                  </a:moveTo>
                  <a:cubicBezTo>
                    <a:pt x="365" y="1"/>
                    <a:pt x="180" y="25"/>
                    <a:pt x="1" y="75"/>
                  </a:cubicBezTo>
                  <a:lnTo>
                    <a:pt x="289" y="641"/>
                  </a:lnTo>
                  <a:lnTo>
                    <a:pt x="810" y="641"/>
                  </a:lnTo>
                  <a:lnTo>
                    <a:pt x="1098" y="75"/>
                  </a:lnTo>
                  <a:cubicBezTo>
                    <a:pt x="919" y="25"/>
                    <a:pt x="734" y="1"/>
                    <a:pt x="549"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9" name="Google Shape;20749;p142"/>
            <p:cNvSpPr/>
            <p:nvPr/>
          </p:nvSpPr>
          <p:spPr>
            <a:xfrm>
              <a:off x="4371016" y="1672300"/>
              <a:ext cx="18245" cy="16527"/>
            </a:xfrm>
            <a:custGeom>
              <a:avLst/>
              <a:gdLst/>
              <a:ahLst/>
              <a:cxnLst/>
              <a:rect l="l" t="t" r="r" b="b"/>
              <a:pathLst>
                <a:path w="701" h="635" extrusionOk="0">
                  <a:moveTo>
                    <a:pt x="317" y="1"/>
                  </a:moveTo>
                  <a:lnTo>
                    <a:pt x="0" y="634"/>
                  </a:lnTo>
                  <a:lnTo>
                    <a:pt x="408" y="634"/>
                  </a:lnTo>
                  <a:lnTo>
                    <a:pt x="700" y="68"/>
                  </a:lnTo>
                  <a:cubicBezTo>
                    <a:pt x="574" y="36"/>
                    <a:pt x="443" y="11"/>
                    <a:pt x="317"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0" name="Google Shape;20750;p142"/>
            <p:cNvSpPr/>
            <p:nvPr/>
          </p:nvSpPr>
          <p:spPr>
            <a:xfrm>
              <a:off x="4360371" y="1688801"/>
              <a:ext cx="29255" cy="47370"/>
            </a:xfrm>
            <a:custGeom>
              <a:avLst/>
              <a:gdLst/>
              <a:ahLst/>
              <a:cxnLst/>
              <a:rect l="l" t="t" r="r" b="b"/>
              <a:pathLst>
                <a:path w="1124" h="1820" extrusionOk="0">
                  <a:moveTo>
                    <a:pt x="300" y="0"/>
                  </a:moveTo>
                  <a:lnTo>
                    <a:pt x="1" y="1305"/>
                  </a:lnTo>
                  <a:lnTo>
                    <a:pt x="560" y="1819"/>
                  </a:lnTo>
                  <a:lnTo>
                    <a:pt x="1123" y="1305"/>
                  </a:lnTo>
                  <a:lnTo>
                    <a:pt x="821" y="0"/>
                  </a:ln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1" name="Google Shape;20751;p142"/>
            <p:cNvSpPr/>
            <p:nvPr/>
          </p:nvSpPr>
          <p:spPr>
            <a:xfrm>
              <a:off x="4369636" y="1688801"/>
              <a:ext cx="19989" cy="47370"/>
            </a:xfrm>
            <a:custGeom>
              <a:avLst/>
              <a:gdLst/>
              <a:ahLst/>
              <a:cxnLst/>
              <a:rect l="l" t="t" r="r" b="b"/>
              <a:pathLst>
                <a:path w="768" h="1820" extrusionOk="0">
                  <a:moveTo>
                    <a:pt x="57" y="0"/>
                  </a:moveTo>
                  <a:lnTo>
                    <a:pt x="356" y="1305"/>
                  </a:lnTo>
                  <a:lnTo>
                    <a:pt x="0" y="1633"/>
                  </a:lnTo>
                  <a:lnTo>
                    <a:pt x="204" y="1819"/>
                  </a:lnTo>
                  <a:lnTo>
                    <a:pt x="767" y="1305"/>
                  </a:lnTo>
                  <a:lnTo>
                    <a:pt x="465" y="0"/>
                  </a:ln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2" name="Google Shape;20752;p142"/>
            <p:cNvSpPr/>
            <p:nvPr/>
          </p:nvSpPr>
          <p:spPr>
            <a:xfrm>
              <a:off x="4310736" y="1586955"/>
              <a:ext cx="128524" cy="166342"/>
            </a:xfrm>
            <a:custGeom>
              <a:avLst/>
              <a:gdLst/>
              <a:ahLst/>
              <a:cxnLst/>
              <a:rect l="l" t="t" r="r" b="b"/>
              <a:pathLst>
                <a:path w="4938" h="6391" extrusionOk="0">
                  <a:moveTo>
                    <a:pt x="2675" y="1088"/>
                  </a:moveTo>
                  <a:cubicBezTo>
                    <a:pt x="2675" y="1088"/>
                    <a:pt x="2865" y="1584"/>
                    <a:pt x="3343" y="1703"/>
                  </a:cubicBezTo>
                  <a:lnTo>
                    <a:pt x="3343" y="2193"/>
                  </a:lnTo>
                  <a:cubicBezTo>
                    <a:pt x="3343" y="2660"/>
                    <a:pt x="2974" y="3048"/>
                    <a:pt x="2506" y="3069"/>
                  </a:cubicBezTo>
                  <a:lnTo>
                    <a:pt x="2432" y="3069"/>
                  </a:lnTo>
                  <a:cubicBezTo>
                    <a:pt x="1961" y="3048"/>
                    <a:pt x="1595" y="2660"/>
                    <a:pt x="1591" y="2193"/>
                  </a:cubicBezTo>
                  <a:lnTo>
                    <a:pt x="1591" y="1718"/>
                  </a:lnTo>
                  <a:cubicBezTo>
                    <a:pt x="2383" y="1633"/>
                    <a:pt x="2675" y="1088"/>
                    <a:pt x="2675" y="1088"/>
                  </a:cubicBezTo>
                  <a:close/>
                  <a:moveTo>
                    <a:pt x="2496" y="3477"/>
                  </a:moveTo>
                  <a:lnTo>
                    <a:pt x="2559" y="3480"/>
                  </a:lnTo>
                  <a:lnTo>
                    <a:pt x="2573" y="3480"/>
                  </a:lnTo>
                  <a:cubicBezTo>
                    <a:pt x="2605" y="3480"/>
                    <a:pt x="2633" y="3487"/>
                    <a:pt x="2664" y="3491"/>
                  </a:cubicBezTo>
                  <a:lnTo>
                    <a:pt x="2714" y="3494"/>
                  </a:lnTo>
                  <a:lnTo>
                    <a:pt x="2605" y="3709"/>
                  </a:lnTo>
                  <a:lnTo>
                    <a:pt x="2334" y="3709"/>
                  </a:lnTo>
                  <a:lnTo>
                    <a:pt x="2225" y="3494"/>
                  </a:lnTo>
                  <a:lnTo>
                    <a:pt x="2270" y="3491"/>
                  </a:lnTo>
                  <a:cubicBezTo>
                    <a:pt x="2302" y="3487"/>
                    <a:pt x="2334" y="3484"/>
                    <a:pt x="2365" y="3480"/>
                  </a:cubicBezTo>
                  <a:lnTo>
                    <a:pt x="2379" y="3480"/>
                  </a:lnTo>
                  <a:lnTo>
                    <a:pt x="2439" y="3477"/>
                  </a:lnTo>
                  <a:close/>
                  <a:moveTo>
                    <a:pt x="2566" y="4117"/>
                  </a:moveTo>
                  <a:lnTo>
                    <a:pt x="2802" y="5148"/>
                  </a:lnTo>
                  <a:lnTo>
                    <a:pt x="2467" y="5458"/>
                  </a:lnTo>
                  <a:lnTo>
                    <a:pt x="2133" y="5148"/>
                  </a:lnTo>
                  <a:lnTo>
                    <a:pt x="2372" y="4117"/>
                  </a:lnTo>
                  <a:close/>
                  <a:moveTo>
                    <a:pt x="3118" y="3596"/>
                  </a:moveTo>
                  <a:cubicBezTo>
                    <a:pt x="3414" y="3695"/>
                    <a:pt x="3681" y="3860"/>
                    <a:pt x="3906" y="4071"/>
                  </a:cubicBezTo>
                  <a:cubicBezTo>
                    <a:pt x="4308" y="4451"/>
                    <a:pt x="4526" y="4944"/>
                    <a:pt x="4526" y="5461"/>
                  </a:cubicBezTo>
                  <a:lnTo>
                    <a:pt x="4526" y="5982"/>
                  </a:lnTo>
                  <a:lnTo>
                    <a:pt x="413" y="5982"/>
                  </a:lnTo>
                  <a:lnTo>
                    <a:pt x="413" y="5461"/>
                  </a:lnTo>
                  <a:cubicBezTo>
                    <a:pt x="409" y="4944"/>
                    <a:pt x="631" y="4451"/>
                    <a:pt x="1032" y="4071"/>
                  </a:cubicBezTo>
                  <a:lnTo>
                    <a:pt x="1028" y="4071"/>
                  </a:lnTo>
                  <a:cubicBezTo>
                    <a:pt x="1254" y="3860"/>
                    <a:pt x="1521" y="3698"/>
                    <a:pt x="1813" y="3596"/>
                  </a:cubicBezTo>
                  <a:lnTo>
                    <a:pt x="1989" y="3938"/>
                  </a:lnTo>
                  <a:lnTo>
                    <a:pt x="1707" y="5173"/>
                  </a:lnTo>
                  <a:cubicBezTo>
                    <a:pt x="1690" y="5247"/>
                    <a:pt x="1714" y="5320"/>
                    <a:pt x="1767" y="5370"/>
                  </a:cubicBezTo>
                  <a:lnTo>
                    <a:pt x="2330" y="5883"/>
                  </a:lnTo>
                  <a:cubicBezTo>
                    <a:pt x="2369" y="5919"/>
                    <a:pt x="2418" y="5936"/>
                    <a:pt x="2467" y="5936"/>
                  </a:cubicBezTo>
                  <a:cubicBezTo>
                    <a:pt x="2517" y="5936"/>
                    <a:pt x="2566" y="5919"/>
                    <a:pt x="2605" y="5883"/>
                  </a:cubicBezTo>
                  <a:lnTo>
                    <a:pt x="3168" y="5370"/>
                  </a:lnTo>
                  <a:cubicBezTo>
                    <a:pt x="3220" y="5320"/>
                    <a:pt x="3245" y="5247"/>
                    <a:pt x="3227" y="5173"/>
                  </a:cubicBezTo>
                  <a:lnTo>
                    <a:pt x="2942" y="3941"/>
                  </a:lnTo>
                  <a:lnTo>
                    <a:pt x="3118" y="3596"/>
                  </a:lnTo>
                  <a:close/>
                  <a:moveTo>
                    <a:pt x="2467" y="1"/>
                  </a:moveTo>
                  <a:cubicBezTo>
                    <a:pt x="1767" y="1"/>
                    <a:pt x="1194" y="560"/>
                    <a:pt x="1183" y="1260"/>
                  </a:cubicBezTo>
                  <a:lnTo>
                    <a:pt x="1183" y="2193"/>
                  </a:lnTo>
                  <a:cubicBezTo>
                    <a:pt x="1183" y="2590"/>
                    <a:pt x="1366" y="2963"/>
                    <a:pt x="1679" y="3206"/>
                  </a:cubicBezTo>
                  <a:cubicBezTo>
                    <a:pt x="715" y="3544"/>
                    <a:pt x="1" y="4444"/>
                    <a:pt x="1" y="5461"/>
                  </a:cubicBezTo>
                  <a:lnTo>
                    <a:pt x="1" y="6186"/>
                  </a:lnTo>
                  <a:cubicBezTo>
                    <a:pt x="1" y="6299"/>
                    <a:pt x="92" y="6390"/>
                    <a:pt x="205" y="6390"/>
                  </a:cubicBezTo>
                  <a:lnTo>
                    <a:pt x="4730" y="6390"/>
                  </a:lnTo>
                  <a:cubicBezTo>
                    <a:pt x="4846" y="6390"/>
                    <a:pt x="4937" y="6299"/>
                    <a:pt x="4937" y="6186"/>
                  </a:cubicBezTo>
                  <a:lnTo>
                    <a:pt x="4937" y="5461"/>
                  </a:lnTo>
                  <a:cubicBezTo>
                    <a:pt x="4937" y="4444"/>
                    <a:pt x="4223" y="3544"/>
                    <a:pt x="3259" y="3206"/>
                  </a:cubicBezTo>
                  <a:cubicBezTo>
                    <a:pt x="3572" y="2963"/>
                    <a:pt x="3755" y="2590"/>
                    <a:pt x="3755" y="2193"/>
                  </a:cubicBezTo>
                  <a:lnTo>
                    <a:pt x="3755" y="1260"/>
                  </a:lnTo>
                  <a:cubicBezTo>
                    <a:pt x="3741" y="560"/>
                    <a:pt x="3171" y="1"/>
                    <a:pt x="24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3" name="Google Shape;20753;p142"/>
            <p:cNvSpPr/>
            <p:nvPr/>
          </p:nvSpPr>
          <p:spPr>
            <a:xfrm>
              <a:off x="4246917" y="1534666"/>
              <a:ext cx="261290" cy="157024"/>
            </a:xfrm>
            <a:custGeom>
              <a:avLst/>
              <a:gdLst/>
              <a:ahLst/>
              <a:cxnLst/>
              <a:rect l="l" t="t" r="r" b="b"/>
              <a:pathLst>
                <a:path w="10039" h="6033" extrusionOk="0">
                  <a:moveTo>
                    <a:pt x="4921" y="0"/>
                  </a:moveTo>
                  <a:cubicBezTo>
                    <a:pt x="4884" y="0"/>
                    <a:pt x="4847" y="11"/>
                    <a:pt x="4814" y="32"/>
                  </a:cubicBezTo>
                  <a:cubicBezTo>
                    <a:pt x="4789" y="46"/>
                    <a:pt x="2235" y="1570"/>
                    <a:pt x="303" y="1570"/>
                  </a:cubicBezTo>
                  <a:cubicBezTo>
                    <a:pt x="205" y="1570"/>
                    <a:pt x="117" y="1644"/>
                    <a:pt x="103" y="1742"/>
                  </a:cubicBezTo>
                  <a:cubicBezTo>
                    <a:pt x="32" y="2256"/>
                    <a:pt x="1" y="2773"/>
                    <a:pt x="4" y="3294"/>
                  </a:cubicBezTo>
                  <a:cubicBezTo>
                    <a:pt x="4" y="3406"/>
                    <a:pt x="99" y="3498"/>
                    <a:pt x="212" y="3498"/>
                  </a:cubicBezTo>
                  <a:cubicBezTo>
                    <a:pt x="324" y="3498"/>
                    <a:pt x="416" y="3406"/>
                    <a:pt x="416" y="3290"/>
                  </a:cubicBezTo>
                  <a:cubicBezTo>
                    <a:pt x="412" y="2850"/>
                    <a:pt x="437" y="2414"/>
                    <a:pt x="486" y="1974"/>
                  </a:cubicBezTo>
                  <a:cubicBezTo>
                    <a:pt x="1313" y="1943"/>
                    <a:pt x="2305" y="1672"/>
                    <a:pt x="3445" y="1179"/>
                  </a:cubicBezTo>
                  <a:cubicBezTo>
                    <a:pt x="3952" y="961"/>
                    <a:pt x="4441" y="715"/>
                    <a:pt x="4919" y="444"/>
                  </a:cubicBezTo>
                  <a:cubicBezTo>
                    <a:pt x="5398" y="715"/>
                    <a:pt x="5887" y="961"/>
                    <a:pt x="6394" y="1179"/>
                  </a:cubicBezTo>
                  <a:cubicBezTo>
                    <a:pt x="7534" y="1672"/>
                    <a:pt x="8526" y="1943"/>
                    <a:pt x="9353" y="1974"/>
                  </a:cubicBezTo>
                  <a:cubicBezTo>
                    <a:pt x="9412" y="2485"/>
                    <a:pt x="9543" y="4068"/>
                    <a:pt x="9159" y="5778"/>
                  </a:cubicBezTo>
                  <a:cubicBezTo>
                    <a:pt x="9135" y="5890"/>
                    <a:pt x="9201" y="6003"/>
                    <a:pt x="9314" y="6028"/>
                  </a:cubicBezTo>
                  <a:cubicBezTo>
                    <a:pt x="9329" y="6031"/>
                    <a:pt x="9343" y="6032"/>
                    <a:pt x="9358" y="6032"/>
                  </a:cubicBezTo>
                  <a:cubicBezTo>
                    <a:pt x="9454" y="6032"/>
                    <a:pt x="9542" y="5964"/>
                    <a:pt x="9560" y="5866"/>
                  </a:cubicBezTo>
                  <a:cubicBezTo>
                    <a:pt x="10039" y="3720"/>
                    <a:pt x="9750" y="1823"/>
                    <a:pt x="9736" y="1742"/>
                  </a:cubicBezTo>
                  <a:cubicBezTo>
                    <a:pt x="9722" y="1644"/>
                    <a:pt x="9634" y="1570"/>
                    <a:pt x="9536" y="1570"/>
                  </a:cubicBezTo>
                  <a:cubicBezTo>
                    <a:pt x="7608" y="1570"/>
                    <a:pt x="5050" y="46"/>
                    <a:pt x="5025" y="32"/>
                  </a:cubicBezTo>
                  <a:cubicBezTo>
                    <a:pt x="4993" y="11"/>
                    <a:pt x="4957" y="0"/>
                    <a:pt x="49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4" name="Google Shape;20754;p142"/>
            <p:cNvSpPr/>
            <p:nvPr/>
          </p:nvSpPr>
          <p:spPr>
            <a:xfrm>
              <a:off x="4247593" y="1635445"/>
              <a:ext cx="244398" cy="191745"/>
            </a:xfrm>
            <a:custGeom>
              <a:avLst/>
              <a:gdLst/>
              <a:ahLst/>
              <a:cxnLst/>
              <a:rect l="l" t="t" r="r" b="b"/>
              <a:pathLst>
                <a:path w="9390" h="7367" extrusionOk="0">
                  <a:moveTo>
                    <a:pt x="212" y="0"/>
                  </a:moveTo>
                  <a:cubicBezTo>
                    <a:pt x="107" y="0"/>
                    <a:pt x="1" y="74"/>
                    <a:pt x="6" y="213"/>
                  </a:cubicBezTo>
                  <a:cubicBezTo>
                    <a:pt x="101" y="1737"/>
                    <a:pt x="453" y="3077"/>
                    <a:pt x="1051" y="4193"/>
                  </a:cubicBezTo>
                  <a:cubicBezTo>
                    <a:pt x="1875" y="5730"/>
                    <a:pt x="3145" y="6796"/>
                    <a:pt x="4830" y="7356"/>
                  </a:cubicBezTo>
                  <a:cubicBezTo>
                    <a:pt x="4851" y="7363"/>
                    <a:pt x="4873" y="7366"/>
                    <a:pt x="4895" y="7366"/>
                  </a:cubicBezTo>
                  <a:cubicBezTo>
                    <a:pt x="4917" y="7366"/>
                    <a:pt x="4939" y="7363"/>
                    <a:pt x="4960" y="7356"/>
                  </a:cubicBezTo>
                  <a:cubicBezTo>
                    <a:pt x="6051" y="6993"/>
                    <a:pt x="6980" y="6413"/>
                    <a:pt x="7715" y="5628"/>
                  </a:cubicBezTo>
                  <a:cubicBezTo>
                    <a:pt x="8451" y="4844"/>
                    <a:pt x="9006" y="3852"/>
                    <a:pt x="9358" y="2680"/>
                  </a:cubicBezTo>
                  <a:cubicBezTo>
                    <a:pt x="9390" y="2571"/>
                    <a:pt x="9330" y="2458"/>
                    <a:pt x="9221" y="2423"/>
                  </a:cubicBezTo>
                  <a:cubicBezTo>
                    <a:pt x="9202" y="2417"/>
                    <a:pt x="9183" y="2415"/>
                    <a:pt x="9164" y="2415"/>
                  </a:cubicBezTo>
                  <a:cubicBezTo>
                    <a:pt x="9074" y="2415"/>
                    <a:pt x="8990" y="2473"/>
                    <a:pt x="8964" y="2560"/>
                  </a:cubicBezTo>
                  <a:cubicBezTo>
                    <a:pt x="8630" y="3672"/>
                    <a:pt x="8109" y="4611"/>
                    <a:pt x="7416" y="5347"/>
                  </a:cubicBezTo>
                  <a:cubicBezTo>
                    <a:pt x="6741" y="6065"/>
                    <a:pt x="5893" y="6603"/>
                    <a:pt x="4893" y="6944"/>
                  </a:cubicBezTo>
                  <a:cubicBezTo>
                    <a:pt x="3345" y="6413"/>
                    <a:pt x="2174" y="5424"/>
                    <a:pt x="1410" y="3999"/>
                  </a:cubicBezTo>
                  <a:cubicBezTo>
                    <a:pt x="844" y="2937"/>
                    <a:pt x="506" y="1652"/>
                    <a:pt x="414" y="189"/>
                  </a:cubicBezTo>
                  <a:cubicBezTo>
                    <a:pt x="404" y="61"/>
                    <a:pt x="309" y="0"/>
                    <a:pt x="2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5" name="Google Shape;20755;p142"/>
            <p:cNvSpPr/>
            <p:nvPr/>
          </p:nvSpPr>
          <p:spPr>
            <a:xfrm>
              <a:off x="4209932" y="1499946"/>
              <a:ext cx="330159" cy="363500"/>
            </a:xfrm>
            <a:custGeom>
              <a:avLst/>
              <a:gdLst/>
              <a:ahLst/>
              <a:cxnLst/>
              <a:rect l="l" t="t" r="r" b="b"/>
              <a:pathLst>
                <a:path w="12685" h="13966" extrusionOk="0">
                  <a:moveTo>
                    <a:pt x="6340" y="444"/>
                  </a:moveTo>
                  <a:cubicBezTo>
                    <a:pt x="6942" y="789"/>
                    <a:pt x="7565" y="1099"/>
                    <a:pt x="8205" y="1377"/>
                  </a:cubicBezTo>
                  <a:cubicBezTo>
                    <a:pt x="9644" y="2003"/>
                    <a:pt x="10900" y="2337"/>
                    <a:pt x="11938" y="2372"/>
                  </a:cubicBezTo>
                  <a:cubicBezTo>
                    <a:pt x="12009" y="2942"/>
                    <a:pt x="12185" y="4888"/>
                    <a:pt x="11738" y="7020"/>
                  </a:cubicBezTo>
                  <a:cubicBezTo>
                    <a:pt x="11432" y="8502"/>
                    <a:pt x="10886" y="9779"/>
                    <a:pt x="10126" y="10817"/>
                  </a:cubicBezTo>
                  <a:cubicBezTo>
                    <a:pt x="9190" y="12090"/>
                    <a:pt x="7917" y="13009"/>
                    <a:pt x="6340" y="13544"/>
                  </a:cubicBezTo>
                  <a:cubicBezTo>
                    <a:pt x="4768" y="13009"/>
                    <a:pt x="3494" y="12094"/>
                    <a:pt x="2558" y="10820"/>
                  </a:cubicBezTo>
                  <a:cubicBezTo>
                    <a:pt x="1798" y="9786"/>
                    <a:pt x="1253" y="8512"/>
                    <a:pt x="947" y="7034"/>
                  </a:cubicBezTo>
                  <a:cubicBezTo>
                    <a:pt x="496" y="4899"/>
                    <a:pt x="672" y="2942"/>
                    <a:pt x="742" y="2372"/>
                  </a:cubicBezTo>
                  <a:cubicBezTo>
                    <a:pt x="1777" y="2337"/>
                    <a:pt x="3033" y="2003"/>
                    <a:pt x="4476" y="1377"/>
                  </a:cubicBezTo>
                  <a:cubicBezTo>
                    <a:pt x="5112" y="1099"/>
                    <a:pt x="5735" y="789"/>
                    <a:pt x="6340" y="444"/>
                  </a:cubicBezTo>
                  <a:close/>
                  <a:moveTo>
                    <a:pt x="6340" y="0"/>
                  </a:moveTo>
                  <a:cubicBezTo>
                    <a:pt x="6303" y="0"/>
                    <a:pt x="6267" y="10"/>
                    <a:pt x="6235" y="29"/>
                  </a:cubicBezTo>
                  <a:cubicBezTo>
                    <a:pt x="6203" y="50"/>
                    <a:pt x="2991" y="1964"/>
                    <a:pt x="563" y="1964"/>
                  </a:cubicBezTo>
                  <a:cubicBezTo>
                    <a:pt x="461" y="1964"/>
                    <a:pt x="373" y="2035"/>
                    <a:pt x="359" y="2137"/>
                  </a:cubicBezTo>
                  <a:cubicBezTo>
                    <a:pt x="345" y="2232"/>
                    <a:pt x="0" y="4501"/>
                    <a:pt x="542" y="7105"/>
                  </a:cubicBezTo>
                  <a:cubicBezTo>
                    <a:pt x="862" y="8646"/>
                    <a:pt x="1429" y="9972"/>
                    <a:pt x="2224" y="11056"/>
                  </a:cubicBezTo>
                  <a:cubicBezTo>
                    <a:pt x="3223" y="12421"/>
                    <a:pt x="4588" y="13396"/>
                    <a:pt x="6277" y="13955"/>
                  </a:cubicBezTo>
                  <a:cubicBezTo>
                    <a:pt x="6296" y="13962"/>
                    <a:pt x="6318" y="13966"/>
                    <a:pt x="6339" y="13966"/>
                  </a:cubicBezTo>
                  <a:cubicBezTo>
                    <a:pt x="6361" y="13966"/>
                    <a:pt x="6383" y="13962"/>
                    <a:pt x="6404" y="13955"/>
                  </a:cubicBezTo>
                  <a:cubicBezTo>
                    <a:pt x="8093" y="13396"/>
                    <a:pt x="9458" y="12418"/>
                    <a:pt x="10457" y="11056"/>
                  </a:cubicBezTo>
                  <a:cubicBezTo>
                    <a:pt x="11252" y="9972"/>
                    <a:pt x="11819" y="8642"/>
                    <a:pt x="12139" y="7105"/>
                  </a:cubicBezTo>
                  <a:cubicBezTo>
                    <a:pt x="12684" y="4501"/>
                    <a:pt x="12336" y="2232"/>
                    <a:pt x="12322" y="2137"/>
                  </a:cubicBezTo>
                  <a:cubicBezTo>
                    <a:pt x="12308" y="2035"/>
                    <a:pt x="12220" y="1964"/>
                    <a:pt x="12121" y="1964"/>
                  </a:cubicBezTo>
                  <a:cubicBezTo>
                    <a:pt x="9694" y="1964"/>
                    <a:pt x="6478" y="50"/>
                    <a:pt x="6446" y="29"/>
                  </a:cubicBezTo>
                  <a:cubicBezTo>
                    <a:pt x="6414" y="10"/>
                    <a:pt x="6377" y="0"/>
                    <a:pt x="63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756" name="Google Shape;20756;p142"/>
          <p:cNvGrpSpPr/>
          <p:nvPr/>
        </p:nvGrpSpPr>
        <p:grpSpPr>
          <a:xfrm>
            <a:off x="2300528" y="1508404"/>
            <a:ext cx="362771" cy="355223"/>
            <a:chOff x="2300528" y="1508404"/>
            <a:chExt cx="362771" cy="355223"/>
          </a:xfrm>
        </p:grpSpPr>
        <p:sp>
          <p:nvSpPr>
            <p:cNvPr id="20757" name="Google Shape;20757;p142"/>
            <p:cNvSpPr/>
            <p:nvPr/>
          </p:nvSpPr>
          <p:spPr>
            <a:xfrm>
              <a:off x="2313906" y="1514052"/>
              <a:ext cx="344162" cy="344188"/>
            </a:xfrm>
            <a:custGeom>
              <a:avLst/>
              <a:gdLst/>
              <a:ahLst/>
              <a:cxnLst/>
              <a:rect l="l" t="t" r="r" b="b"/>
              <a:pathLst>
                <a:path w="13223" h="13224" extrusionOk="0">
                  <a:moveTo>
                    <a:pt x="6612" y="1"/>
                  </a:moveTo>
                  <a:cubicBezTo>
                    <a:pt x="2963" y="1"/>
                    <a:pt x="0" y="2963"/>
                    <a:pt x="0" y="6612"/>
                  </a:cubicBezTo>
                  <a:cubicBezTo>
                    <a:pt x="0" y="10264"/>
                    <a:pt x="2963" y="13223"/>
                    <a:pt x="6612" y="13223"/>
                  </a:cubicBezTo>
                  <a:cubicBezTo>
                    <a:pt x="10264" y="13223"/>
                    <a:pt x="13223" y="10264"/>
                    <a:pt x="13223" y="6612"/>
                  </a:cubicBezTo>
                  <a:cubicBezTo>
                    <a:pt x="13223" y="2963"/>
                    <a:pt x="10264" y="1"/>
                    <a:pt x="6612" y="1"/>
                  </a:cubicBezTo>
                  <a:close/>
                </a:path>
              </a:pathLst>
            </a:custGeom>
            <a:solidFill>
              <a:srgbClr val="B3C2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8" name="Google Shape;20758;p142"/>
            <p:cNvSpPr/>
            <p:nvPr/>
          </p:nvSpPr>
          <p:spPr>
            <a:xfrm>
              <a:off x="2339726" y="1539898"/>
              <a:ext cx="292523" cy="292497"/>
            </a:xfrm>
            <a:custGeom>
              <a:avLst/>
              <a:gdLst/>
              <a:ahLst/>
              <a:cxnLst/>
              <a:rect l="l" t="t" r="r" b="b"/>
              <a:pathLst>
                <a:path w="11239" h="11238" extrusionOk="0">
                  <a:moveTo>
                    <a:pt x="5620" y="0"/>
                  </a:moveTo>
                  <a:cubicBezTo>
                    <a:pt x="2516" y="0"/>
                    <a:pt x="1" y="2516"/>
                    <a:pt x="1" y="5619"/>
                  </a:cubicBezTo>
                  <a:cubicBezTo>
                    <a:pt x="1" y="8722"/>
                    <a:pt x="2516" y="11238"/>
                    <a:pt x="5620" y="11238"/>
                  </a:cubicBezTo>
                  <a:cubicBezTo>
                    <a:pt x="8723" y="11238"/>
                    <a:pt x="11239" y="8722"/>
                    <a:pt x="11239" y="5619"/>
                  </a:cubicBezTo>
                  <a:cubicBezTo>
                    <a:pt x="11239" y="2516"/>
                    <a:pt x="8723" y="0"/>
                    <a:pt x="5620" y="0"/>
                  </a:cubicBez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9" name="Google Shape;20759;p142"/>
            <p:cNvSpPr/>
            <p:nvPr/>
          </p:nvSpPr>
          <p:spPr>
            <a:xfrm>
              <a:off x="2375800" y="1575972"/>
              <a:ext cx="273575" cy="256527"/>
            </a:xfrm>
            <a:custGeom>
              <a:avLst/>
              <a:gdLst/>
              <a:ahLst/>
              <a:cxnLst/>
              <a:rect l="l" t="t" r="r" b="b"/>
              <a:pathLst>
                <a:path w="10511" h="9856" extrusionOk="0">
                  <a:moveTo>
                    <a:pt x="7928" y="0"/>
                  </a:moveTo>
                  <a:lnTo>
                    <a:pt x="7928" y="0"/>
                  </a:lnTo>
                  <a:cubicBezTo>
                    <a:pt x="9870" y="2228"/>
                    <a:pt x="9754" y="5577"/>
                    <a:pt x="7664" y="7664"/>
                  </a:cubicBezTo>
                  <a:cubicBezTo>
                    <a:pt x="6572" y="8758"/>
                    <a:pt x="5133" y="9311"/>
                    <a:pt x="3691" y="9311"/>
                  </a:cubicBezTo>
                  <a:cubicBezTo>
                    <a:pt x="2378" y="9311"/>
                    <a:pt x="1062" y="8853"/>
                    <a:pt x="1" y="7927"/>
                  </a:cubicBezTo>
                  <a:lnTo>
                    <a:pt x="1" y="7927"/>
                  </a:lnTo>
                  <a:cubicBezTo>
                    <a:pt x="1115" y="9208"/>
                    <a:pt x="2673" y="9855"/>
                    <a:pt x="4236" y="9855"/>
                  </a:cubicBezTo>
                  <a:cubicBezTo>
                    <a:pt x="5670" y="9855"/>
                    <a:pt x="7108" y="9310"/>
                    <a:pt x="8210" y="8209"/>
                  </a:cubicBezTo>
                  <a:cubicBezTo>
                    <a:pt x="10511" y="5908"/>
                    <a:pt x="10380" y="2140"/>
                    <a:pt x="7928"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0" name="Google Shape;20760;p142"/>
            <p:cNvSpPr/>
            <p:nvPr/>
          </p:nvSpPr>
          <p:spPr>
            <a:xfrm>
              <a:off x="2300528" y="1508404"/>
              <a:ext cx="362771" cy="355223"/>
            </a:xfrm>
            <a:custGeom>
              <a:avLst/>
              <a:gdLst/>
              <a:ahLst/>
              <a:cxnLst/>
              <a:rect l="l" t="t" r="r" b="b"/>
              <a:pathLst>
                <a:path w="13938" h="13648" extrusionOk="0">
                  <a:moveTo>
                    <a:pt x="7124" y="1"/>
                  </a:moveTo>
                  <a:cubicBezTo>
                    <a:pt x="6820" y="1"/>
                    <a:pt x="6513" y="21"/>
                    <a:pt x="6204" y="63"/>
                  </a:cubicBezTo>
                  <a:cubicBezTo>
                    <a:pt x="2587" y="549"/>
                    <a:pt x="1" y="3796"/>
                    <a:pt x="324" y="7431"/>
                  </a:cubicBezTo>
                  <a:cubicBezTo>
                    <a:pt x="639" y="10963"/>
                    <a:pt x="3599" y="13648"/>
                    <a:pt x="7111" y="13648"/>
                  </a:cubicBezTo>
                  <a:cubicBezTo>
                    <a:pt x="7213" y="13648"/>
                    <a:pt x="7315" y="13645"/>
                    <a:pt x="7418" y="13641"/>
                  </a:cubicBezTo>
                  <a:cubicBezTo>
                    <a:pt x="11059" y="13479"/>
                    <a:pt x="13934" y="10478"/>
                    <a:pt x="13937" y="6829"/>
                  </a:cubicBezTo>
                  <a:cubicBezTo>
                    <a:pt x="13937" y="6709"/>
                    <a:pt x="13934" y="6586"/>
                    <a:pt x="13927" y="6467"/>
                  </a:cubicBezTo>
                  <a:cubicBezTo>
                    <a:pt x="13925" y="6333"/>
                    <a:pt x="13827" y="6268"/>
                    <a:pt x="13729" y="6268"/>
                  </a:cubicBezTo>
                  <a:cubicBezTo>
                    <a:pt x="13623" y="6268"/>
                    <a:pt x="13517" y="6343"/>
                    <a:pt x="13529" y="6488"/>
                  </a:cubicBezTo>
                  <a:cubicBezTo>
                    <a:pt x="13536" y="6600"/>
                    <a:pt x="13540" y="6716"/>
                    <a:pt x="13540" y="6829"/>
                  </a:cubicBezTo>
                  <a:cubicBezTo>
                    <a:pt x="13536" y="10249"/>
                    <a:pt x="10841" y="13060"/>
                    <a:pt x="7428" y="13212"/>
                  </a:cubicBezTo>
                  <a:cubicBezTo>
                    <a:pt x="7332" y="13216"/>
                    <a:pt x="7236" y="13218"/>
                    <a:pt x="7141" y="13218"/>
                  </a:cubicBezTo>
                  <a:cubicBezTo>
                    <a:pt x="3849" y="13218"/>
                    <a:pt x="1076" y="10702"/>
                    <a:pt x="782" y="7392"/>
                  </a:cubicBezTo>
                  <a:cubicBezTo>
                    <a:pt x="476" y="3986"/>
                    <a:pt x="2900" y="943"/>
                    <a:pt x="6288" y="485"/>
                  </a:cubicBezTo>
                  <a:cubicBezTo>
                    <a:pt x="6578" y="446"/>
                    <a:pt x="6866" y="427"/>
                    <a:pt x="7150" y="427"/>
                  </a:cubicBezTo>
                  <a:cubicBezTo>
                    <a:pt x="10194" y="427"/>
                    <a:pt x="12878" y="2603"/>
                    <a:pt x="13434" y="5678"/>
                  </a:cubicBezTo>
                  <a:cubicBezTo>
                    <a:pt x="13459" y="5788"/>
                    <a:pt x="13543" y="5838"/>
                    <a:pt x="13628" y="5838"/>
                  </a:cubicBezTo>
                  <a:cubicBezTo>
                    <a:pt x="13739" y="5838"/>
                    <a:pt x="13850" y="5754"/>
                    <a:pt x="13828" y="5608"/>
                  </a:cubicBezTo>
                  <a:cubicBezTo>
                    <a:pt x="13233" y="2326"/>
                    <a:pt x="10373" y="1"/>
                    <a:pt x="71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1" name="Google Shape;20761;p142"/>
            <p:cNvSpPr/>
            <p:nvPr/>
          </p:nvSpPr>
          <p:spPr>
            <a:xfrm>
              <a:off x="2314557" y="1534536"/>
              <a:ext cx="341793" cy="304209"/>
            </a:xfrm>
            <a:custGeom>
              <a:avLst/>
              <a:gdLst/>
              <a:ahLst/>
              <a:cxnLst/>
              <a:rect l="l" t="t" r="r" b="b"/>
              <a:pathLst>
                <a:path w="13132" h="11688" extrusionOk="0">
                  <a:moveTo>
                    <a:pt x="6607" y="0"/>
                  </a:moveTo>
                  <a:cubicBezTo>
                    <a:pt x="5031" y="0"/>
                    <a:pt x="3461" y="634"/>
                    <a:pt x="2312" y="1877"/>
                  </a:cubicBezTo>
                  <a:cubicBezTo>
                    <a:pt x="2164" y="2025"/>
                    <a:pt x="2301" y="2224"/>
                    <a:pt x="2455" y="2224"/>
                  </a:cubicBezTo>
                  <a:cubicBezTo>
                    <a:pt x="2506" y="2224"/>
                    <a:pt x="2559" y="2202"/>
                    <a:pt x="2604" y="2148"/>
                  </a:cubicBezTo>
                  <a:cubicBezTo>
                    <a:pt x="3669" y="999"/>
                    <a:pt x="5121" y="414"/>
                    <a:pt x="6578" y="414"/>
                  </a:cubicBezTo>
                  <a:cubicBezTo>
                    <a:pt x="7821" y="414"/>
                    <a:pt x="9069" y="840"/>
                    <a:pt x="10084" y="1705"/>
                  </a:cubicBezTo>
                  <a:cubicBezTo>
                    <a:pt x="12294" y="3587"/>
                    <a:pt x="12617" y="6877"/>
                    <a:pt x="10826" y="9161"/>
                  </a:cubicBezTo>
                  <a:cubicBezTo>
                    <a:pt x="9762" y="10518"/>
                    <a:pt x="8173" y="11233"/>
                    <a:pt x="6566" y="11233"/>
                  </a:cubicBezTo>
                  <a:cubicBezTo>
                    <a:pt x="5469" y="11233"/>
                    <a:pt x="4364" y="10900"/>
                    <a:pt x="3409" y="10213"/>
                  </a:cubicBezTo>
                  <a:cubicBezTo>
                    <a:pt x="1059" y="8513"/>
                    <a:pt x="461" y="5262"/>
                    <a:pt x="2062" y="2841"/>
                  </a:cubicBezTo>
                  <a:cubicBezTo>
                    <a:pt x="2125" y="2750"/>
                    <a:pt x="2101" y="2623"/>
                    <a:pt x="2009" y="2563"/>
                  </a:cubicBezTo>
                  <a:cubicBezTo>
                    <a:pt x="1974" y="2541"/>
                    <a:pt x="1935" y="2531"/>
                    <a:pt x="1897" y="2531"/>
                  </a:cubicBezTo>
                  <a:cubicBezTo>
                    <a:pt x="1832" y="2531"/>
                    <a:pt x="1769" y="2562"/>
                    <a:pt x="1731" y="2620"/>
                  </a:cubicBezTo>
                  <a:cubicBezTo>
                    <a:pt x="0" y="5234"/>
                    <a:pt x="644" y="8749"/>
                    <a:pt x="3184" y="10582"/>
                  </a:cubicBezTo>
                  <a:cubicBezTo>
                    <a:pt x="4216" y="11327"/>
                    <a:pt x="5411" y="11687"/>
                    <a:pt x="6596" y="11687"/>
                  </a:cubicBezTo>
                  <a:cubicBezTo>
                    <a:pt x="8332" y="11687"/>
                    <a:pt x="10046" y="10915"/>
                    <a:pt x="11196" y="9449"/>
                  </a:cubicBezTo>
                  <a:cubicBezTo>
                    <a:pt x="13131" y="6983"/>
                    <a:pt x="12779" y="3429"/>
                    <a:pt x="10394" y="1395"/>
                  </a:cubicBezTo>
                  <a:cubicBezTo>
                    <a:pt x="9297" y="460"/>
                    <a:pt x="7950" y="0"/>
                    <a:pt x="66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2" name="Google Shape;20762;p142"/>
            <p:cNvSpPr/>
            <p:nvPr/>
          </p:nvSpPr>
          <p:spPr>
            <a:xfrm>
              <a:off x="2359975" y="1680993"/>
              <a:ext cx="19156" cy="10385"/>
            </a:xfrm>
            <a:custGeom>
              <a:avLst/>
              <a:gdLst/>
              <a:ahLst/>
              <a:cxnLst/>
              <a:rect l="l" t="t" r="r" b="b"/>
              <a:pathLst>
                <a:path w="736" h="399" extrusionOk="0">
                  <a:moveTo>
                    <a:pt x="197" y="1"/>
                  </a:moveTo>
                  <a:cubicBezTo>
                    <a:pt x="85" y="1"/>
                    <a:pt x="0" y="89"/>
                    <a:pt x="0" y="198"/>
                  </a:cubicBezTo>
                  <a:cubicBezTo>
                    <a:pt x="0" y="311"/>
                    <a:pt x="88" y="399"/>
                    <a:pt x="197" y="399"/>
                  </a:cubicBezTo>
                  <a:lnTo>
                    <a:pt x="482" y="399"/>
                  </a:lnTo>
                  <a:cubicBezTo>
                    <a:pt x="736" y="388"/>
                    <a:pt x="736" y="12"/>
                    <a:pt x="4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3" name="Google Shape;20763;p142"/>
            <p:cNvSpPr/>
            <p:nvPr/>
          </p:nvSpPr>
          <p:spPr>
            <a:xfrm>
              <a:off x="2480847" y="1560251"/>
              <a:ext cx="132714" cy="131127"/>
            </a:xfrm>
            <a:custGeom>
              <a:avLst/>
              <a:gdLst/>
              <a:ahLst/>
              <a:cxnLst/>
              <a:rect l="l" t="t" r="r" b="b"/>
              <a:pathLst>
                <a:path w="5099" h="5038" extrusionOk="0">
                  <a:moveTo>
                    <a:pt x="199" y="0"/>
                  </a:moveTo>
                  <a:cubicBezTo>
                    <a:pt x="103" y="0"/>
                    <a:pt x="6" y="64"/>
                    <a:pt x="1" y="193"/>
                  </a:cubicBezTo>
                  <a:lnTo>
                    <a:pt x="1" y="4837"/>
                  </a:lnTo>
                  <a:cubicBezTo>
                    <a:pt x="1" y="4950"/>
                    <a:pt x="89" y="5038"/>
                    <a:pt x="198" y="5038"/>
                  </a:cubicBezTo>
                  <a:lnTo>
                    <a:pt x="4846" y="5038"/>
                  </a:lnTo>
                  <a:cubicBezTo>
                    <a:pt x="5099" y="5027"/>
                    <a:pt x="5099" y="4651"/>
                    <a:pt x="4846" y="4640"/>
                  </a:cubicBezTo>
                  <a:lnTo>
                    <a:pt x="398" y="4640"/>
                  </a:lnTo>
                  <a:lnTo>
                    <a:pt x="398" y="193"/>
                  </a:lnTo>
                  <a:cubicBezTo>
                    <a:pt x="393" y="64"/>
                    <a:pt x="296" y="0"/>
                    <a:pt x="1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4" name="Google Shape;20764;p142"/>
            <p:cNvSpPr/>
            <p:nvPr/>
          </p:nvSpPr>
          <p:spPr>
            <a:xfrm>
              <a:off x="2480847" y="1794655"/>
              <a:ext cx="10385" cy="17412"/>
            </a:xfrm>
            <a:custGeom>
              <a:avLst/>
              <a:gdLst/>
              <a:ahLst/>
              <a:cxnLst/>
              <a:rect l="l" t="t" r="r" b="b"/>
              <a:pathLst>
                <a:path w="399" h="669" extrusionOk="0">
                  <a:moveTo>
                    <a:pt x="198" y="0"/>
                  </a:moveTo>
                  <a:cubicBezTo>
                    <a:pt x="102" y="0"/>
                    <a:pt x="6" y="64"/>
                    <a:pt x="1" y="190"/>
                  </a:cubicBezTo>
                  <a:lnTo>
                    <a:pt x="1" y="479"/>
                  </a:lnTo>
                  <a:cubicBezTo>
                    <a:pt x="6" y="606"/>
                    <a:pt x="102" y="669"/>
                    <a:pt x="198" y="669"/>
                  </a:cubicBezTo>
                  <a:cubicBezTo>
                    <a:pt x="294" y="669"/>
                    <a:pt x="391" y="606"/>
                    <a:pt x="398" y="479"/>
                  </a:cubicBezTo>
                  <a:lnTo>
                    <a:pt x="398" y="190"/>
                  </a:lnTo>
                  <a:cubicBezTo>
                    <a:pt x="391" y="64"/>
                    <a:pt x="294" y="0"/>
                    <a:pt x="1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5" name="Google Shape;20765;p142"/>
            <p:cNvSpPr/>
            <p:nvPr/>
          </p:nvSpPr>
          <p:spPr>
            <a:xfrm>
              <a:off x="2393030" y="1595336"/>
              <a:ext cx="20301" cy="15981"/>
            </a:xfrm>
            <a:custGeom>
              <a:avLst/>
              <a:gdLst/>
              <a:ahLst/>
              <a:cxnLst/>
              <a:rect l="l" t="t" r="r" b="b"/>
              <a:pathLst>
                <a:path w="780" h="614" extrusionOk="0">
                  <a:moveTo>
                    <a:pt x="287" y="1"/>
                  </a:moveTo>
                  <a:cubicBezTo>
                    <a:pt x="132" y="1"/>
                    <a:pt x="0" y="202"/>
                    <a:pt x="148" y="347"/>
                  </a:cubicBezTo>
                  <a:lnTo>
                    <a:pt x="349" y="551"/>
                  </a:lnTo>
                  <a:cubicBezTo>
                    <a:pt x="393" y="595"/>
                    <a:pt x="442" y="614"/>
                    <a:pt x="489" y="614"/>
                  </a:cubicBezTo>
                  <a:cubicBezTo>
                    <a:pt x="646" y="614"/>
                    <a:pt x="780" y="412"/>
                    <a:pt x="634" y="266"/>
                  </a:cubicBezTo>
                  <a:lnTo>
                    <a:pt x="430" y="66"/>
                  </a:lnTo>
                  <a:cubicBezTo>
                    <a:pt x="385" y="20"/>
                    <a:pt x="335" y="1"/>
                    <a:pt x="2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6" name="Google Shape;20766;p142"/>
            <p:cNvSpPr/>
            <p:nvPr/>
          </p:nvSpPr>
          <p:spPr>
            <a:xfrm>
              <a:off x="2560517" y="1761184"/>
              <a:ext cx="18532" cy="15851"/>
            </a:xfrm>
            <a:custGeom>
              <a:avLst/>
              <a:gdLst/>
              <a:ahLst/>
              <a:cxnLst/>
              <a:rect l="l" t="t" r="r" b="b"/>
              <a:pathLst>
                <a:path w="712" h="609" extrusionOk="0">
                  <a:moveTo>
                    <a:pt x="219" y="0"/>
                  </a:moveTo>
                  <a:cubicBezTo>
                    <a:pt x="168" y="0"/>
                    <a:pt x="117" y="20"/>
                    <a:pt x="78" y="58"/>
                  </a:cubicBezTo>
                  <a:cubicBezTo>
                    <a:pt x="1" y="136"/>
                    <a:pt x="1" y="263"/>
                    <a:pt x="78" y="340"/>
                  </a:cubicBezTo>
                  <a:lnTo>
                    <a:pt x="282" y="544"/>
                  </a:lnTo>
                  <a:cubicBezTo>
                    <a:pt x="326" y="589"/>
                    <a:pt x="375" y="608"/>
                    <a:pt x="422" y="608"/>
                  </a:cubicBezTo>
                  <a:cubicBezTo>
                    <a:pt x="577" y="608"/>
                    <a:pt x="712" y="405"/>
                    <a:pt x="564" y="263"/>
                  </a:cubicBezTo>
                  <a:lnTo>
                    <a:pt x="360" y="58"/>
                  </a:lnTo>
                  <a:cubicBezTo>
                    <a:pt x="321" y="20"/>
                    <a:pt x="270" y="0"/>
                    <a:pt x="2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7" name="Google Shape;20767;p142"/>
            <p:cNvSpPr/>
            <p:nvPr/>
          </p:nvSpPr>
          <p:spPr>
            <a:xfrm>
              <a:off x="2558669" y="1595414"/>
              <a:ext cx="20171" cy="15903"/>
            </a:xfrm>
            <a:custGeom>
              <a:avLst/>
              <a:gdLst/>
              <a:ahLst/>
              <a:cxnLst/>
              <a:rect l="l" t="t" r="r" b="b"/>
              <a:pathLst>
                <a:path w="775" h="611" extrusionOk="0">
                  <a:moveTo>
                    <a:pt x="491" y="1"/>
                  </a:moveTo>
                  <a:cubicBezTo>
                    <a:pt x="445" y="1"/>
                    <a:pt x="397" y="19"/>
                    <a:pt x="353" y="63"/>
                  </a:cubicBezTo>
                  <a:lnTo>
                    <a:pt x="149" y="263"/>
                  </a:lnTo>
                  <a:cubicBezTo>
                    <a:pt x="1" y="409"/>
                    <a:pt x="136" y="611"/>
                    <a:pt x="291" y="611"/>
                  </a:cubicBezTo>
                  <a:cubicBezTo>
                    <a:pt x="338" y="611"/>
                    <a:pt x="387" y="592"/>
                    <a:pt x="431" y="548"/>
                  </a:cubicBezTo>
                  <a:lnTo>
                    <a:pt x="635" y="344"/>
                  </a:lnTo>
                  <a:cubicBezTo>
                    <a:pt x="775" y="198"/>
                    <a:pt x="644" y="1"/>
                    <a:pt x="4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8" name="Google Shape;20768;p142"/>
            <p:cNvSpPr/>
            <p:nvPr/>
          </p:nvSpPr>
          <p:spPr>
            <a:xfrm>
              <a:off x="2394774" y="1761131"/>
              <a:ext cx="18427" cy="15747"/>
            </a:xfrm>
            <a:custGeom>
              <a:avLst/>
              <a:gdLst/>
              <a:ahLst/>
              <a:cxnLst/>
              <a:rect l="l" t="t" r="r" b="b"/>
              <a:pathLst>
                <a:path w="708" h="605" extrusionOk="0">
                  <a:moveTo>
                    <a:pt x="420" y="1"/>
                  </a:moveTo>
                  <a:cubicBezTo>
                    <a:pt x="374" y="1"/>
                    <a:pt x="325" y="18"/>
                    <a:pt x="282" y="60"/>
                  </a:cubicBezTo>
                  <a:lnTo>
                    <a:pt x="81" y="265"/>
                  </a:lnTo>
                  <a:cubicBezTo>
                    <a:pt x="0" y="342"/>
                    <a:pt x="0" y="469"/>
                    <a:pt x="81" y="546"/>
                  </a:cubicBezTo>
                  <a:cubicBezTo>
                    <a:pt x="120" y="585"/>
                    <a:pt x="171" y="604"/>
                    <a:pt x="222" y="604"/>
                  </a:cubicBezTo>
                  <a:cubicBezTo>
                    <a:pt x="273" y="604"/>
                    <a:pt x="324" y="585"/>
                    <a:pt x="363" y="546"/>
                  </a:cubicBezTo>
                  <a:lnTo>
                    <a:pt x="567" y="342"/>
                  </a:lnTo>
                  <a:cubicBezTo>
                    <a:pt x="708" y="198"/>
                    <a:pt x="575" y="1"/>
                    <a:pt x="4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9" name="Google Shape;20769;p142"/>
            <p:cNvSpPr/>
            <p:nvPr/>
          </p:nvSpPr>
          <p:spPr>
            <a:xfrm>
              <a:off x="2366898" y="1633519"/>
              <a:ext cx="20848" cy="13586"/>
            </a:xfrm>
            <a:custGeom>
              <a:avLst/>
              <a:gdLst/>
              <a:ahLst/>
              <a:cxnLst/>
              <a:rect l="l" t="t" r="r" b="b"/>
              <a:pathLst>
                <a:path w="801" h="522" extrusionOk="0">
                  <a:moveTo>
                    <a:pt x="285" y="1"/>
                  </a:moveTo>
                  <a:cubicBezTo>
                    <a:pt x="93" y="1"/>
                    <a:pt x="0" y="304"/>
                    <a:pt x="223" y="389"/>
                  </a:cubicBezTo>
                  <a:lnTo>
                    <a:pt x="487" y="502"/>
                  </a:lnTo>
                  <a:cubicBezTo>
                    <a:pt x="514" y="515"/>
                    <a:pt x="543" y="521"/>
                    <a:pt x="571" y="521"/>
                  </a:cubicBezTo>
                  <a:cubicBezTo>
                    <a:pt x="649" y="521"/>
                    <a:pt x="724" y="475"/>
                    <a:pt x="755" y="400"/>
                  </a:cubicBezTo>
                  <a:cubicBezTo>
                    <a:pt x="800" y="294"/>
                    <a:pt x="748" y="175"/>
                    <a:pt x="642" y="136"/>
                  </a:cubicBezTo>
                  <a:lnTo>
                    <a:pt x="378" y="24"/>
                  </a:lnTo>
                  <a:cubicBezTo>
                    <a:pt x="345" y="8"/>
                    <a:pt x="314" y="1"/>
                    <a:pt x="2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0" name="Google Shape;20770;p142"/>
            <p:cNvSpPr/>
            <p:nvPr/>
          </p:nvSpPr>
          <p:spPr>
            <a:xfrm>
              <a:off x="2583005" y="1725396"/>
              <a:ext cx="20406" cy="13378"/>
            </a:xfrm>
            <a:custGeom>
              <a:avLst/>
              <a:gdLst/>
              <a:ahLst/>
              <a:cxnLst/>
              <a:rect l="l" t="t" r="r" b="b"/>
              <a:pathLst>
                <a:path w="784" h="514" extrusionOk="0">
                  <a:moveTo>
                    <a:pt x="286" y="0"/>
                  </a:moveTo>
                  <a:cubicBezTo>
                    <a:pt x="93" y="0"/>
                    <a:pt x="1" y="285"/>
                    <a:pt x="206" y="381"/>
                  </a:cubicBezTo>
                  <a:lnTo>
                    <a:pt x="470" y="494"/>
                  </a:lnTo>
                  <a:cubicBezTo>
                    <a:pt x="497" y="507"/>
                    <a:pt x="526" y="513"/>
                    <a:pt x="554" y="513"/>
                  </a:cubicBezTo>
                  <a:cubicBezTo>
                    <a:pt x="632" y="513"/>
                    <a:pt x="708" y="467"/>
                    <a:pt x="741" y="392"/>
                  </a:cubicBezTo>
                  <a:cubicBezTo>
                    <a:pt x="783" y="286"/>
                    <a:pt x="734" y="167"/>
                    <a:pt x="629" y="128"/>
                  </a:cubicBezTo>
                  <a:lnTo>
                    <a:pt x="365" y="16"/>
                  </a:lnTo>
                  <a:cubicBezTo>
                    <a:pt x="337" y="5"/>
                    <a:pt x="311" y="0"/>
                    <a:pt x="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1" name="Google Shape;20771;p142"/>
            <p:cNvSpPr/>
            <p:nvPr/>
          </p:nvSpPr>
          <p:spPr>
            <a:xfrm>
              <a:off x="2524156" y="1569465"/>
              <a:ext cx="15903" cy="17517"/>
            </a:xfrm>
            <a:custGeom>
              <a:avLst/>
              <a:gdLst/>
              <a:ahLst/>
              <a:cxnLst/>
              <a:rect l="l" t="t" r="r" b="b"/>
              <a:pathLst>
                <a:path w="611" h="673" extrusionOk="0">
                  <a:moveTo>
                    <a:pt x="347" y="1"/>
                  </a:moveTo>
                  <a:cubicBezTo>
                    <a:pt x="275" y="1"/>
                    <a:pt x="204" y="39"/>
                    <a:pt x="170" y="131"/>
                  </a:cubicBezTo>
                  <a:lnTo>
                    <a:pt x="57" y="395"/>
                  </a:lnTo>
                  <a:cubicBezTo>
                    <a:pt x="1" y="525"/>
                    <a:pt x="96" y="673"/>
                    <a:pt x="240" y="673"/>
                  </a:cubicBezTo>
                  <a:cubicBezTo>
                    <a:pt x="321" y="673"/>
                    <a:pt x="391" y="623"/>
                    <a:pt x="423" y="549"/>
                  </a:cubicBezTo>
                  <a:lnTo>
                    <a:pt x="536" y="286"/>
                  </a:lnTo>
                  <a:cubicBezTo>
                    <a:pt x="610" y="125"/>
                    <a:pt x="477" y="1"/>
                    <a:pt x="3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2" name="Google Shape;20772;p142"/>
            <p:cNvSpPr/>
            <p:nvPr/>
          </p:nvSpPr>
          <p:spPr>
            <a:xfrm>
              <a:off x="2432774" y="1785493"/>
              <a:ext cx="15200" cy="17152"/>
            </a:xfrm>
            <a:custGeom>
              <a:avLst/>
              <a:gdLst/>
              <a:ahLst/>
              <a:cxnLst/>
              <a:rect l="l" t="t" r="r" b="b"/>
              <a:pathLst>
                <a:path w="584" h="659" extrusionOk="0">
                  <a:moveTo>
                    <a:pt x="334" y="0"/>
                  </a:moveTo>
                  <a:cubicBezTo>
                    <a:pt x="265" y="0"/>
                    <a:pt x="197" y="35"/>
                    <a:pt x="159" y="117"/>
                  </a:cubicBezTo>
                  <a:lnTo>
                    <a:pt x="46" y="381"/>
                  </a:lnTo>
                  <a:cubicBezTo>
                    <a:pt x="0" y="479"/>
                    <a:pt x="46" y="595"/>
                    <a:pt x="148" y="641"/>
                  </a:cubicBezTo>
                  <a:cubicBezTo>
                    <a:pt x="174" y="653"/>
                    <a:pt x="201" y="658"/>
                    <a:pt x="228" y="658"/>
                  </a:cubicBezTo>
                  <a:cubicBezTo>
                    <a:pt x="306" y="658"/>
                    <a:pt x="381" y="611"/>
                    <a:pt x="412" y="535"/>
                  </a:cubicBezTo>
                  <a:lnTo>
                    <a:pt x="525" y="271"/>
                  </a:lnTo>
                  <a:cubicBezTo>
                    <a:pt x="584" y="117"/>
                    <a:pt x="459" y="0"/>
                    <a:pt x="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3" name="Google Shape;20773;p142"/>
            <p:cNvSpPr/>
            <p:nvPr/>
          </p:nvSpPr>
          <p:spPr>
            <a:xfrm>
              <a:off x="2434570" y="1569101"/>
              <a:ext cx="15174" cy="17048"/>
            </a:xfrm>
            <a:custGeom>
              <a:avLst/>
              <a:gdLst/>
              <a:ahLst/>
              <a:cxnLst/>
              <a:rect l="l" t="t" r="r" b="b"/>
              <a:pathLst>
                <a:path w="583" h="655" extrusionOk="0">
                  <a:moveTo>
                    <a:pt x="249" y="1"/>
                  </a:moveTo>
                  <a:cubicBezTo>
                    <a:pt x="125" y="1"/>
                    <a:pt x="0" y="114"/>
                    <a:pt x="55" y="268"/>
                  </a:cubicBezTo>
                  <a:lnTo>
                    <a:pt x="160" y="532"/>
                  </a:lnTo>
                  <a:cubicBezTo>
                    <a:pt x="192" y="606"/>
                    <a:pt x="266" y="655"/>
                    <a:pt x="347" y="655"/>
                  </a:cubicBezTo>
                  <a:cubicBezTo>
                    <a:pt x="487" y="655"/>
                    <a:pt x="582" y="514"/>
                    <a:pt x="530" y="380"/>
                  </a:cubicBezTo>
                  <a:lnTo>
                    <a:pt x="424" y="117"/>
                  </a:lnTo>
                  <a:cubicBezTo>
                    <a:pt x="386" y="35"/>
                    <a:pt x="318" y="1"/>
                    <a:pt x="2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4" name="Google Shape;20774;p142"/>
            <p:cNvSpPr/>
            <p:nvPr/>
          </p:nvSpPr>
          <p:spPr>
            <a:xfrm>
              <a:off x="2522517" y="1786196"/>
              <a:ext cx="14940" cy="17022"/>
            </a:xfrm>
            <a:custGeom>
              <a:avLst/>
              <a:gdLst/>
              <a:ahLst/>
              <a:cxnLst/>
              <a:rect l="l" t="t" r="r" b="b"/>
              <a:pathLst>
                <a:path w="574" h="654" extrusionOk="0">
                  <a:moveTo>
                    <a:pt x="228" y="1"/>
                  </a:moveTo>
                  <a:cubicBezTo>
                    <a:pt x="203" y="1"/>
                    <a:pt x="177" y="6"/>
                    <a:pt x="152" y="16"/>
                  </a:cubicBezTo>
                  <a:lnTo>
                    <a:pt x="155" y="16"/>
                  </a:lnTo>
                  <a:cubicBezTo>
                    <a:pt x="53" y="54"/>
                    <a:pt x="1" y="171"/>
                    <a:pt x="43" y="273"/>
                  </a:cubicBezTo>
                  <a:lnTo>
                    <a:pt x="152" y="537"/>
                  </a:lnTo>
                  <a:cubicBezTo>
                    <a:pt x="190" y="619"/>
                    <a:pt x="258" y="654"/>
                    <a:pt x="327" y="654"/>
                  </a:cubicBezTo>
                  <a:cubicBezTo>
                    <a:pt x="450" y="654"/>
                    <a:pt x="573" y="542"/>
                    <a:pt x="521" y="389"/>
                  </a:cubicBezTo>
                  <a:lnTo>
                    <a:pt x="412" y="125"/>
                  </a:lnTo>
                  <a:cubicBezTo>
                    <a:pt x="383" y="48"/>
                    <a:pt x="307" y="1"/>
                    <a:pt x="2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5" name="Google Shape;20775;p142"/>
            <p:cNvSpPr/>
            <p:nvPr/>
          </p:nvSpPr>
          <p:spPr>
            <a:xfrm>
              <a:off x="2583968" y="1635783"/>
              <a:ext cx="21369" cy="13196"/>
            </a:xfrm>
            <a:custGeom>
              <a:avLst/>
              <a:gdLst/>
              <a:ahLst/>
              <a:cxnLst/>
              <a:rect l="l" t="t" r="r" b="b"/>
              <a:pathLst>
                <a:path w="821" h="507" extrusionOk="0">
                  <a:moveTo>
                    <a:pt x="538" y="1"/>
                  </a:moveTo>
                  <a:cubicBezTo>
                    <a:pt x="515" y="1"/>
                    <a:pt x="490" y="5"/>
                    <a:pt x="465" y="14"/>
                  </a:cubicBezTo>
                  <a:lnTo>
                    <a:pt x="201" y="120"/>
                  </a:lnTo>
                  <a:cubicBezTo>
                    <a:pt x="0" y="204"/>
                    <a:pt x="57" y="507"/>
                    <a:pt x="278" y="507"/>
                  </a:cubicBezTo>
                  <a:cubicBezTo>
                    <a:pt x="303" y="507"/>
                    <a:pt x="328" y="499"/>
                    <a:pt x="352" y="489"/>
                  </a:cubicBezTo>
                  <a:lnTo>
                    <a:pt x="616" y="383"/>
                  </a:lnTo>
                  <a:cubicBezTo>
                    <a:pt x="821" y="289"/>
                    <a:pt x="730" y="1"/>
                    <a:pt x="5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6" name="Google Shape;20776;p142"/>
            <p:cNvSpPr/>
            <p:nvPr/>
          </p:nvSpPr>
          <p:spPr>
            <a:xfrm>
              <a:off x="2366039" y="1723340"/>
              <a:ext cx="20978" cy="13456"/>
            </a:xfrm>
            <a:custGeom>
              <a:avLst/>
              <a:gdLst/>
              <a:ahLst/>
              <a:cxnLst/>
              <a:rect l="l" t="t" r="r" b="b"/>
              <a:pathLst>
                <a:path w="806" h="517" extrusionOk="0">
                  <a:moveTo>
                    <a:pt x="574" y="0"/>
                  </a:moveTo>
                  <a:cubicBezTo>
                    <a:pt x="547" y="0"/>
                    <a:pt x="519" y="6"/>
                    <a:pt x="492" y="17"/>
                  </a:cubicBezTo>
                  <a:lnTo>
                    <a:pt x="228" y="126"/>
                  </a:lnTo>
                  <a:cubicBezTo>
                    <a:pt x="1" y="206"/>
                    <a:pt x="93" y="517"/>
                    <a:pt x="288" y="517"/>
                  </a:cubicBezTo>
                  <a:cubicBezTo>
                    <a:pt x="317" y="517"/>
                    <a:pt x="347" y="510"/>
                    <a:pt x="379" y="496"/>
                  </a:cubicBezTo>
                  <a:lnTo>
                    <a:pt x="643" y="387"/>
                  </a:lnTo>
                  <a:cubicBezTo>
                    <a:pt x="749" y="351"/>
                    <a:pt x="805" y="232"/>
                    <a:pt x="759" y="126"/>
                  </a:cubicBezTo>
                  <a:cubicBezTo>
                    <a:pt x="728" y="47"/>
                    <a:pt x="653" y="0"/>
                    <a:pt x="5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777" name="Google Shape;20777;p142"/>
          <p:cNvGrpSpPr/>
          <p:nvPr/>
        </p:nvGrpSpPr>
        <p:grpSpPr>
          <a:xfrm>
            <a:off x="880806" y="1528081"/>
            <a:ext cx="376956" cy="335651"/>
            <a:chOff x="880806" y="1528081"/>
            <a:chExt cx="376956" cy="335651"/>
          </a:xfrm>
        </p:grpSpPr>
        <p:sp>
          <p:nvSpPr>
            <p:cNvPr id="20778" name="Google Shape;20778;p142"/>
            <p:cNvSpPr/>
            <p:nvPr/>
          </p:nvSpPr>
          <p:spPr>
            <a:xfrm>
              <a:off x="951237" y="1551246"/>
              <a:ext cx="70821" cy="59082"/>
            </a:xfrm>
            <a:custGeom>
              <a:avLst/>
              <a:gdLst/>
              <a:ahLst/>
              <a:cxnLst/>
              <a:rect l="l" t="t" r="r" b="b"/>
              <a:pathLst>
                <a:path w="2721" h="2270" extrusionOk="0">
                  <a:moveTo>
                    <a:pt x="1362" y="0"/>
                  </a:moveTo>
                  <a:cubicBezTo>
                    <a:pt x="609" y="0"/>
                    <a:pt x="0" y="507"/>
                    <a:pt x="0" y="1133"/>
                  </a:cubicBezTo>
                  <a:cubicBezTo>
                    <a:pt x="0" y="1760"/>
                    <a:pt x="609" y="2270"/>
                    <a:pt x="1362" y="2270"/>
                  </a:cubicBezTo>
                  <a:cubicBezTo>
                    <a:pt x="2112" y="2270"/>
                    <a:pt x="2720" y="1760"/>
                    <a:pt x="2720" y="1133"/>
                  </a:cubicBezTo>
                  <a:cubicBezTo>
                    <a:pt x="2720" y="507"/>
                    <a:pt x="2112" y="0"/>
                    <a:pt x="1362"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9" name="Google Shape;20779;p142"/>
            <p:cNvSpPr/>
            <p:nvPr/>
          </p:nvSpPr>
          <p:spPr>
            <a:xfrm>
              <a:off x="951237" y="1551246"/>
              <a:ext cx="47266" cy="59004"/>
            </a:xfrm>
            <a:custGeom>
              <a:avLst/>
              <a:gdLst/>
              <a:ahLst/>
              <a:cxnLst/>
              <a:rect l="l" t="t" r="r" b="b"/>
              <a:pathLst>
                <a:path w="1816" h="2267" extrusionOk="0">
                  <a:moveTo>
                    <a:pt x="1359" y="0"/>
                  </a:moveTo>
                  <a:cubicBezTo>
                    <a:pt x="609" y="0"/>
                    <a:pt x="0" y="507"/>
                    <a:pt x="0" y="1133"/>
                  </a:cubicBezTo>
                  <a:cubicBezTo>
                    <a:pt x="0" y="1760"/>
                    <a:pt x="609" y="2266"/>
                    <a:pt x="1362" y="2266"/>
                  </a:cubicBezTo>
                  <a:cubicBezTo>
                    <a:pt x="1517" y="2266"/>
                    <a:pt x="1668" y="2245"/>
                    <a:pt x="1816" y="2203"/>
                  </a:cubicBezTo>
                  <a:cubicBezTo>
                    <a:pt x="1288" y="2045"/>
                    <a:pt x="908" y="1626"/>
                    <a:pt x="908" y="1133"/>
                  </a:cubicBezTo>
                  <a:cubicBezTo>
                    <a:pt x="908" y="641"/>
                    <a:pt x="1285" y="222"/>
                    <a:pt x="1812" y="67"/>
                  </a:cubicBezTo>
                  <a:cubicBezTo>
                    <a:pt x="1665" y="21"/>
                    <a:pt x="1513" y="0"/>
                    <a:pt x="1359"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0" name="Google Shape;20780;p142"/>
            <p:cNvSpPr/>
            <p:nvPr/>
          </p:nvSpPr>
          <p:spPr>
            <a:xfrm>
              <a:off x="909931" y="1580735"/>
              <a:ext cx="153510" cy="153510"/>
            </a:xfrm>
            <a:custGeom>
              <a:avLst/>
              <a:gdLst/>
              <a:ahLst/>
              <a:cxnLst/>
              <a:rect l="l" t="t" r="r" b="b"/>
              <a:pathLst>
                <a:path w="5898" h="5898" extrusionOk="0">
                  <a:moveTo>
                    <a:pt x="2949" y="0"/>
                  </a:moveTo>
                  <a:cubicBezTo>
                    <a:pt x="1320" y="0"/>
                    <a:pt x="1" y="1320"/>
                    <a:pt x="1" y="2949"/>
                  </a:cubicBezTo>
                  <a:cubicBezTo>
                    <a:pt x="1" y="4578"/>
                    <a:pt x="1320" y="5897"/>
                    <a:pt x="2949" y="5897"/>
                  </a:cubicBezTo>
                  <a:cubicBezTo>
                    <a:pt x="4578" y="5897"/>
                    <a:pt x="5898" y="4578"/>
                    <a:pt x="5898" y="2949"/>
                  </a:cubicBezTo>
                  <a:cubicBezTo>
                    <a:pt x="5898" y="1320"/>
                    <a:pt x="4578" y="0"/>
                    <a:pt x="2949"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1" name="Google Shape;20781;p142"/>
            <p:cNvSpPr/>
            <p:nvPr/>
          </p:nvSpPr>
          <p:spPr>
            <a:xfrm>
              <a:off x="940982" y="1580761"/>
              <a:ext cx="122381" cy="153484"/>
            </a:xfrm>
            <a:custGeom>
              <a:avLst/>
              <a:gdLst/>
              <a:ahLst/>
              <a:cxnLst/>
              <a:rect l="l" t="t" r="r" b="b"/>
              <a:pathLst>
                <a:path w="4702" h="5897" extrusionOk="0">
                  <a:moveTo>
                    <a:pt x="1773" y="1"/>
                  </a:moveTo>
                  <a:cubicBezTo>
                    <a:pt x="1619" y="1"/>
                    <a:pt x="1464" y="13"/>
                    <a:pt x="1309" y="38"/>
                  </a:cubicBezTo>
                  <a:cubicBezTo>
                    <a:pt x="145" y="256"/>
                    <a:pt x="0" y="1945"/>
                    <a:pt x="1183" y="2307"/>
                  </a:cubicBezTo>
                  <a:lnTo>
                    <a:pt x="1211" y="2314"/>
                  </a:lnTo>
                  <a:lnTo>
                    <a:pt x="1499" y="5886"/>
                  </a:lnTo>
                  <a:cubicBezTo>
                    <a:pt x="1584" y="5893"/>
                    <a:pt x="1668" y="5896"/>
                    <a:pt x="1756" y="5896"/>
                  </a:cubicBezTo>
                  <a:cubicBezTo>
                    <a:pt x="3382" y="5896"/>
                    <a:pt x="4701" y="4577"/>
                    <a:pt x="4701" y="2951"/>
                  </a:cubicBezTo>
                  <a:cubicBezTo>
                    <a:pt x="4701" y="2181"/>
                    <a:pt x="4465" y="1692"/>
                    <a:pt x="4163" y="1252"/>
                  </a:cubicBezTo>
                  <a:cubicBezTo>
                    <a:pt x="3612" y="462"/>
                    <a:pt x="2716" y="1"/>
                    <a:pt x="1773"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2" name="Google Shape;20782;p142"/>
            <p:cNvSpPr/>
            <p:nvPr/>
          </p:nvSpPr>
          <p:spPr>
            <a:xfrm>
              <a:off x="1086944" y="1551246"/>
              <a:ext cx="165327" cy="172823"/>
            </a:xfrm>
            <a:custGeom>
              <a:avLst/>
              <a:gdLst/>
              <a:ahLst/>
              <a:cxnLst/>
              <a:rect l="l" t="t" r="r" b="b"/>
              <a:pathLst>
                <a:path w="6352" h="6640" extrusionOk="0">
                  <a:moveTo>
                    <a:pt x="683" y="0"/>
                  </a:moveTo>
                  <a:cubicBezTo>
                    <a:pt x="307" y="0"/>
                    <a:pt x="4" y="306"/>
                    <a:pt x="4" y="679"/>
                  </a:cubicBezTo>
                  <a:lnTo>
                    <a:pt x="4" y="4307"/>
                  </a:lnTo>
                  <a:cubicBezTo>
                    <a:pt x="1" y="4683"/>
                    <a:pt x="307" y="4990"/>
                    <a:pt x="683" y="4990"/>
                  </a:cubicBezTo>
                  <a:lnTo>
                    <a:pt x="1362" y="4990"/>
                  </a:lnTo>
                  <a:lnTo>
                    <a:pt x="986" y="6499"/>
                  </a:lnTo>
                  <a:cubicBezTo>
                    <a:pt x="967" y="6576"/>
                    <a:pt x="1030" y="6639"/>
                    <a:pt x="1097" y="6639"/>
                  </a:cubicBezTo>
                  <a:cubicBezTo>
                    <a:pt x="1119" y="6639"/>
                    <a:pt x="1141" y="6633"/>
                    <a:pt x="1162" y="6619"/>
                  </a:cubicBezTo>
                  <a:lnTo>
                    <a:pt x="3403" y="4990"/>
                  </a:lnTo>
                  <a:lnTo>
                    <a:pt x="5673" y="4990"/>
                  </a:lnTo>
                  <a:cubicBezTo>
                    <a:pt x="6049" y="4990"/>
                    <a:pt x="6352" y="4683"/>
                    <a:pt x="6352" y="4307"/>
                  </a:cubicBezTo>
                  <a:lnTo>
                    <a:pt x="6352" y="679"/>
                  </a:lnTo>
                  <a:cubicBezTo>
                    <a:pt x="6352" y="303"/>
                    <a:pt x="6046" y="0"/>
                    <a:pt x="5669" y="0"/>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3" name="Google Shape;20783;p142"/>
            <p:cNvSpPr/>
            <p:nvPr/>
          </p:nvSpPr>
          <p:spPr>
            <a:xfrm>
              <a:off x="1092722" y="1551246"/>
              <a:ext cx="141798" cy="94428"/>
            </a:xfrm>
            <a:custGeom>
              <a:avLst/>
              <a:gdLst/>
              <a:ahLst/>
              <a:cxnLst/>
              <a:rect l="l" t="t" r="r" b="b"/>
              <a:pathLst>
                <a:path w="5448" h="3628" extrusionOk="0">
                  <a:moveTo>
                    <a:pt x="736" y="0"/>
                  </a:moveTo>
                  <a:cubicBezTo>
                    <a:pt x="0" y="1436"/>
                    <a:pt x="803" y="3181"/>
                    <a:pt x="2372" y="3558"/>
                  </a:cubicBezTo>
                  <a:cubicBezTo>
                    <a:pt x="2570" y="3605"/>
                    <a:pt x="2767" y="3628"/>
                    <a:pt x="2960" y="3628"/>
                  </a:cubicBezTo>
                  <a:cubicBezTo>
                    <a:pt x="4297" y="3628"/>
                    <a:pt x="5447" y="2544"/>
                    <a:pt x="5447" y="1133"/>
                  </a:cubicBezTo>
                  <a:cubicBezTo>
                    <a:pt x="5447" y="739"/>
                    <a:pt x="5356" y="352"/>
                    <a:pt x="5173" y="0"/>
                  </a:cubicBez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4" name="Google Shape;20784;p142"/>
            <p:cNvSpPr/>
            <p:nvPr/>
          </p:nvSpPr>
          <p:spPr>
            <a:xfrm>
              <a:off x="1122393" y="1533573"/>
              <a:ext cx="94454" cy="94428"/>
            </a:xfrm>
            <a:custGeom>
              <a:avLst/>
              <a:gdLst/>
              <a:ahLst/>
              <a:cxnLst/>
              <a:rect l="l" t="t" r="r" b="b"/>
              <a:pathLst>
                <a:path w="3629" h="3628" extrusionOk="0">
                  <a:moveTo>
                    <a:pt x="1816" y="0"/>
                  </a:moveTo>
                  <a:cubicBezTo>
                    <a:pt x="813" y="0"/>
                    <a:pt x="0" y="813"/>
                    <a:pt x="0" y="1812"/>
                  </a:cubicBezTo>
                  <a:cubicBezTo>
                    <a:pt x="0" y="2815"/>
                    <a:pt x="813" y="3628"/>
                    <a:pt x="1816" y="3628"/>
                  </a:cubicBezTo>
                  <a:cubicBezTo>
                    <a:pt x="2815" y="3628"/>
                    <a:pt x="3628" y="2815"/>
                    <a:pt x="3628" y="1812"/>
                  </a:cubicBezTo>
                  <a:cubicBezTo>
                    <a:pt x="3628" y="813"/>
                    <a:pt x="2815" y="0"/>
                    <a:pt x="1816"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5" name="Google Shape;20785;p142"/>
            <p:cNvSpPr/>
            <p:nvPr/>
          </p:nvSpPr>
          <p:spPr>
            <a:xfrm>
              <a:off x="1140066" y="1551246"/>
              <a:ext cx="59082" cy="59082"/>
            </a:xfrm>
            <a:custGeom>
              <a:avLst/>
              <a:gdLst/>
              <a:ahLst/>
              <a:cxnLst/>
              <a:rect l="l" t="t" r="r" b="b"/>
              <a:pathLst>
                <a:path w="2270" h="2270" extrusionOk="0">
                  <a:moveTo>
                    <a:pt x="1137" y="0"/>
                  </a:moveTo>
                  <a:cubicBezTo>
                    <a:pt x="511" y="0"/>
                    <a:pt x="1" y="507"/>
                    <a:pt x="1" y="1133"/>
                  </a:cubicBezTo>
                  <a:cubicBezTo>
                    <a:pt x="1" y="1760"/>
                    <a:pt x="511" y="2270"/>
                    <a:pt x="1137" y="2270"/>
                  </a:cubicBezTo>
                  <a:cubicBezTo>
                    <a:pt x="1760" y="2270"/>
                    <a:pt x="2270" y="1760"/>
                    <a:pt x="2270" y="1133"/>
                  </a:cubicBezTo>
                  <a:cubicBezTo>
                    <a:pt x="2270" y="507"/>
                    <a:pt x="1760" y="0"/>
                    <a:pt x="113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6" name="Google Shape;20786;p142"/>
            <p:cNvSpPr/>
            <p:nvPr/>
          </p:nvSpPr>
          <p:spPr>
            <a:xfrm>
              <a:off x="1151883" y="1624513"/>
              <a:ext cx="35475" cy="27121"/>
            </a:xfrm>
            <a:custGeom>
              <a:avLst/>
              <a:gdLst/>
              <a:ahLst/>
              <a:cxnLst/>
              <a:rect l="l" t="t" r="r" b="b"/>
              <a:pathLst>
                <a:path w="1363" h="1042" extrusionOk="0">
                  <a:moveTo>
                    <a:pt x="0" y="0"/>
                  </a:moveTo>
                  <a:lnTo>
                    <a:pt x="0" y="813"/>
                  </a:lnTo>
                  <a:cubicBezTo>
                    <a:pt x="0" y="940"/>
                    <a:pt x="102" y="1042"/>
                    <a:pt x="229" y="1042"/>
                  </a:cubicBezTo>
                  <a:lnTo>
                    <a:pt x="1133" y="1042"/>
                  </a:lnTo>
                  <a:cubicBezTo>
                    <a:pt x="1260" y="1038"/>
                    <a:pt x="1362" y="940"/>
                    <a:pt x="1362" y="813"/>
                  </a:cubicBezTo>
                  <a:lnTo>
                    <a:pt x="1362" y="0"/>
                  </a:lnTo>
                  <a:close/>
                </a:path>
              </a:pathLst>
            </a:custGeom>
            <a:solidFill>
              <a:srgbClr val="AC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7" name="Google Shape;20787;p142"/>
            <p:cNvSpPr/>
            <p:nvPr/>
          </p:nvSpPr>
          <p:spPr>
            <a:xfrm>
              <a:off x="1151883" y="1624513"/>
              <a:ext cx="17777" cy="27121"/>
            </a:xfrm>
            <a:custGeom>
              <a:avLst/>
              <a:gdLst/>
              <a:ahLst/>
              <a:cxnLst/>
              <a:rect l="l" t="t" r="r" b="b"/>
              <a:pathLst>
                <a:path w="683" h="1042" extrusionOk="0">
                  <a:moveTo>
                    <a:pt x="0" y="0"/>
                  </a:moveTo>
                  <a:lnTo>
                    <a:pt x="0" y="813"/>
                  </a:lnTo>
                  <a:cubicBezTo>
                    <a:pt x="0" y="940"/>
                    <a:pt x="102" y="1042"/>
                    <a:pt x="229" y="1042"/>
                  </a:cubicBezTo>
                  <a:lnTo>
                    <a:pt x="683" y="1042"/>
                  </a:lnTo>
                  <a:lnTo>
                    <a:pt x="683" y="0"/>
                  </a:ln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8" name="Google Shape;20788;p142"/>
            <p:cNvSpPr/>
            <p:nvPr/>
          </p:nvSpPr>
          <p:spPr>
            <a:xfrm>
              <a:off x="886298" y="1740075"/>
              <a:ext cx="200776" cy="118061"/>
            </a:xfrm>
            <a:custGeom>
              <a:avLst/>
              <a:gdLst/>
              <a:ahLst/>
              <a:cxnLst/>
              <a:rect l="l" t="t" r="r" b="b"/>
              <a:pathLst>
                <a:path w="7714" h="4536" extrusionOk="0">
                  <a:moveTo>
                    <a:pt x="2724" y="0"/>
                  </a:moveTo>
                  <a:lnTo>
                    <a:pt x="2724" y="996"/>
                  </a:lnTo>
                  <a:cubicBezTo>
                    <a:pt x="2724" y="1176"/>
                    <a:pt x="2619" y="1337"/>
                    <a:pt x="2453" y="1411"/>
                  </a:cubicBezTo>
                  <a:lnTo>
                    <a:pt x="543" y="2256"/>
                  </a:lnTo>
                  <a:cubicBezTo>
                    <a:pt x="215" y="2400"/>
                    <a:pt x="1" y="2724"/>
                    <a:pt x="1" y="3083"/>
                  </a:cubicBezTo>
                  <a:lnTo>
                    <a:pt x="1" y="4536"/>
                  </a:lnTo>
                  <a:lnTo>
                    <a:pt x="7713" y="4536"/>
                  </a:lnTo>
                  <a:lnTo>
                    <a:pt x="7713" y="3086"/>
                  </a:lnTo>
                  <a:cubicBezTo>
                    <a:pt x="7713" y="2724"/>
                    <a:pt x="7499" y="2400"/>
                    <a:pt x="7171" y="2256"/>
                  </a:cubicBezTo>
                  <a:lnTo>
                    <a:pt x="5261" y="1411"/>
                  </a:lnTo>
                  <a:cubicBezTo>
                    <a:pt x="5096" y="1341"/>
                    <a:pt x="4990" y="1176"/>
                    <a:pt x="4990" y="996"/>
                  </a:cubicBezTo>
                  <a:lnTo>
                    <a:pt x="4990" y="0"/>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9" name="Google Shape;20789;p142"/>
            <p:cNvSpPr/>
            <p:nvPr/>
          </p:nvSpPr>
          <p:spPr>
            <a:xfrm>
              <a:off x="957197" y="1740075"/>
              <a:ext cx="59004" cy="29567"/>
            </a:xfrm>
            <a:custGeom>
              <a:avLst/>
              <a:gdLst/>
              <a:ahLst/>
              <a:cxnLst/>
              <a:rect l="l" t="t" r="r" b="b"/>
              <a:pathLst>
                <a:path w="2267" h="1136" extrusionOk="0">
                  <a:moveTo>
                    <a:pt x="0" y="0"/>
                  </a:moveTo>
                  <a:lnTo>
                    <a:pt x="0" y="908"/>
                  </a:lnTo>
                  <a:cubicBezTo>
                    <a:pt x="363" y="1059"/>
                    <a:pt x="748" y="1135"/>
                    <a:pt x="1133" y="1135"/>
                  </a:cubicBezTo>
                  <a:cubicBezTo>
                    <a:pt x="1518" y="1135"/>
                    <a:pt x="1904" y="1059"/>
                    <a:pt x="2266" y="908"/>
                  </a:cubicBezTo>
                  <a:lnTo>
                    <a:pt x="2266" y="0"/>
                  </a:lnTo>
                  <a:close/>
                </a:path>
              </a:pathLst>
            </a:custGeom>
            <a:solidFill>
              <a:srgbClr val="B2C1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90" name="Google Shape;20790;p142"/>
            <p:cNvSpPr/>
            <p:nvPr/>
          </p:nvSpPr>
          <p:spPr>
            <a:xfrm>
              <a:off x="886298" y="1782552"/>
              <a:ext cx="200776" cy="75584"/>
            </a:xfrm>
            <a:custGeom>
              <a:avLst/>
              <a:gdLst/>
              <a:ahLst/>
              <a:cxnLst/>
              <a:rect l="l" t="t" r="r" b="b"/>
              <a:pathLst>
                <a:path w="7714" h="2904" extrusionOk="0">
                  <a:moveTo>
                    <a:pt x="1954" y="1"/>
                  </a:moveTo>
                  <a:lnTo>
                    <a:pt x="543" y="624"/>
                  </a:lnTo>
                  <a:cubicBezTo>
                    <a:pt x="212" y="768"/>
                    <a:pt x="1" y="1092"/>
                    <a:pt x="1" y="1454"/>
                  </a:cubicBezTo>
                  <a:lnTo>
                    <a:pt x="1" y="2904"/>
                  </a:lnTo>
                  <a:lnTo>
                    <a:pt x="7713" y="2904"/>
                  </a:lnTo>
                  <a:lnTo>
                    <a:pt x="7713" y="1454"/>
                  </a:lnTo>
                  <a:cubicBezTo>
                    <a:pt x="7713" y="1092"/>
                    <a:pt x="7499" y="768"/>
                    <a:pt x="7171" y="624"/>
                  </a:cubicBezTo>
                  <a:lnTo>
                    <a:pt x="5764" y="1"/>
                  </a:lnTo>
                  <a:cubicBezTo>
                    <a:pt x="5461" y="789"/>
                    <a:pt x="4705" y="1313"/>
                    <a:pt x="3857" y="1313"/>
                  </a:cubicBezTo>
                  <a:cubicBezTo>
                    <a:pt x="3013" y="1313"/>
                    <a:pt x="2253" y="789"/>
                    <a:pt x="1954"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91" name="Google Shape;20791;p142"/>
            <p:cNvSpPr/>
            <p:nvPr/>
          </p:nvSpPr>
          <p:spPr>
            <a:xfrm>
              <a:off x="927708" y="1640780"/>
              <a:ext cx="118061" cy="111163"/>
            </a:xfrm>
            <a:custGeom>
              <a:avLst/>
              <a:gdLst/>
              <a:ahLst/>
              <a:cxnLst/>
              <a:rect l="l" t="t" r="r" b="b"/>
              <a:pathLst>
                <a:path w="4536" h="4271" extrusionOk="0">
                  <a:moveTo>
                    <a:pt x="1653" y="0"/>
                  </a:moveTo>
                  <a:cubicBezTo>
                    <a:pt x="1483" y="0"/>
                    <a:pt x="1323" y="92"/>
                    <a:pt x="1246" y="248"/>
                  </a:cubicBezTo>
                  <a:cubicBezTo>
                    <a:pt x="1101" y="543"/>
                    <a:pt x="795" y="1011"/>
                    <a:pt x="190" y="1426"/>
                  </a:cubicBezTo>
                  <a:cubicBezTo>
                    <a:pt x="71" y="1511"/>
                    <a:pt x="0" y="1648"/>
                    <a:pt x="0" y="1796"/>
                  </a:cubicBezTo>
                  <a:lnTo>
                    <a:pt x="0" y="1922"/>
                  </a:lnTo>
                  <a:cubicBezTo>
                    <a:pt x="0" y="3133"/>
                    <a:pt x="911" y="4185"/>
                    <a:pt x="2115" y="4266"/>
                  </a:cubicBezTo>
                  <a:cubicBezTo>
                    <a:pt x="2165" y="4269"/>
                    <a:pt x="2215" y="4271"/>
                    <a:pt x="2264" y="4271"/>
                  </a:cubicBezTo>
                  <a:cubicBezTo>
                    <a:pt x="3510" y="4271"/>
                    <a:pt x="4535" y="3262"/>
                    <a:pt x="4535" y="2003"/>
                  </a:cubicBezTo>
                  <a:lnTo>
                    <a:pt x="4535" y="1606"/>
                  </a:lnTo>
                  <a:cubicBezTo>
                    <a:pt x="4535" y="1409"/>
                    <a:pt x="4451" y="1222"/>
                    <a:pt x="4303" y="1096"/>
                  </a:cubicBezTo>
                  <a:cubicBezTo>
                    <a:pt x="3941" y="779"/>
                    <a:pt x="3121" y="220"/>
                    <a:pt x="1721" y="5"/>
                  </a:cubicBezTo>
                  <a:cubicBezTo>
                    <a:pt x="1698" y="2"/>
                    <a:pt x="1676" y="0"/>
                    <a:pt x="1653"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92" name="Google Shape;20792;p142"/>
            <p:cNvSpPr/>
            <p:nvPr/>
          </p:nvSpPr>
          <p:spPr>
            <a:xfrm>
              <a:off x="927604" y="1640780"/>
              <a:ext cx="118061" cy="110669"/>
            </a:xfrm>
            <a:custGeom>
              <a:avLst/>
              <a:gdLst/>
              <a:ahLst/>
              <a:cxnLst/>
              <a:rect l="l" t="t" r="r" b="b"/>
              <a:pathLst>
                <a:path w="4536" h="4252" extrusionOk="0">
                  <a:moveTo>
                    <a:pt x="1657" y="0"/>
                  </a:moveTo>
                  <a:cubicBezTo>
                    <a:pt x="1487" y="0"/>
                    <a:pt x="1327" y="92"/>
                    <a:pt x="1250" y="248"/>
                  </a:cubicBezTo>
                  <a:cubicBezTo>
                    <a:pt x="1207" y="332"/>
                    <a:pt x="1162" y="413"/>
                    <a:pt x="1112" y="490"/>
                  </a:cubicBezTo>
                  <a:cubicBezTo>
                    <a:pt x="873" y="860"/>
                    <a:pt x="560" y="1180"/>
                    <a:pt x="194" y="1426"/>
                  </a:cubicBezTo>
                  <a:cubicBezTo>
                    <a:pt x="75" y="1507"/>
                    <a:pt x="1" y="1648"/>
                    <a:pt x="4" y="1796"/>
                  </a:cubicBezTo>
                  <a:lnTo>
                    <a:pt x="4" y="1926"/>
                  </a:lnTo>
                  <a:cubicBezTo>
                    <a:pt x="4" y="3091"/>
                    <a:pt x="852" y="4111"/>
                    <a:pt x="1996" y="4252"/>
                  </a:cubicBezTo>
                  <a:cubicBezTo>
                    <a:pt x="1587" y="3829"/>
                    <a:pt x="1362" y="3267"/>
                    <a:pt x="1362" y="2682"/>
                  </a:cubicBezTo>
                  <a:lnTo>
                    <a:pt x="1362" y="1257"/>
                  </a:lnTo>
                  <a:cubicBezTo>
                    <a:pt x="1362" y="1025"/>
                    <a:pt x="1538" y="828"/>
                    <a:pt x="1770" y="804"/>
                  </a:cubicBezTo>
                  <a:cubicBezTo>
                    <a:pt x="1808" y="800"/>
                    <a:pt x="1849" y="798"/>
                    <a:pt x="1895" y="798"/>
                  </a:cubicBezTo>
                  <a:cubicBezTo>
                    <a:pt x="2522" y="798"/>
                    <a:pt x="3903" y="1127"/>
                    <a:pt x="4536" y="1550"/>
                  </a:cubicBezTo>
                  <a:cubicBezTo>
                    <a:pt x="4501" y="1490"/>
                    <a:pt x="4360" y="1141"/>
                    <a:pt x="4307" y="1096"/>
                  </a:cubicBezTo>
                  <a:cubicBezTo>
                    <a:pt x="3945" y="779"/>
                    <a:pt x="3129" y="220"/>
                    <a:pt x="1725" y="5"/>
                  </a:cubicBezTo>
                  <a:cubicBezTo>
                    <a:pt x="1702" y="2"/>
                    <a:pt x="1680" y="0"/>
                    <a:pt x="1657" y="0"/>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93" name="Google Shape;20793;p142"/>
            <p:cNvSpPr/>
            <p:nvPr/>
          </p:nvSpPr>
          <p:spPr>
            <a:xfrm>
              <a:off x="886298" y="1801969"/>
              <a:ext cx="41436" cy="56167"/>
            </a:xfrm>
            <a:custGeom>
              <a:avLst/>
              <a:gdLst/>
              <a:ahLst/>
              <a:cxnLst/>
              <a:rect l="l" t="t" r="r" b="b"/>
              <a:pathLst>
                <a:path w="1592" h="2158" extrusionOk="0">
                  <a:moveTo>
                    <a:pt x="342" y="1"/>
                  </a:moveTo>
                  <a:cubicBezTo>
                    <a:pt x="127" y="173"/>
                    <a:pt x="4" y="434"/>
                    <a:pt x="1" y="705"/>
                  </a:cubicBezTo>
                  <a:lnTo>
                    <a:pt x="1" y="2158"/>
                  </a:lnTo>
                  <a:lnTo>
                    <a:pt x="1591" y="2158"/>
                  </a:lnTo>
                  <a:lnTo>
                    <a:pt x="1591" y="1531"/>
                  </a:lnTo>
                  <a:cubicBezTo>
                    <a:pt x="1591" y="1352"/>
                    <a:pt x="1517" y="1180"/>
                    <a:pt x="1391" y="1049"/>
                  </a:cubicBezTo>
                  <a:lnTo>
                    <a:pt x="342" y="1"/>
                  </a:ln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94" name="Google Shape;20794;p142"/>
            <p:cNvSpPr/>
            <p:nvPr/>
          </p:nvSpPr>
          <p:spPr>
            <a:xfrm>
              <a:off x="1045638" y="1801969"/>
              <a:ext cx="41332" cy="56167"/>
            </a:xfrm>
            <a:custGeom>
              <a:avLst/>
              <a:gdLst/>
              <a:ahLst/>
              <a:cxnLst/>
              <a:rect l="l" t="t" r="r" b="b"/>
              <a:pathLst>
                <a:path w="1588" h="2158" extrusionOk="0">
                  <a:moveTo>
                    <a:pt x="1250" y="1"/>
                  </a:moveTo>
                  <a:lnTo>
                    <a:pt x="202" y="1049"/>
                  </a:lnTo>
                  <a:cubicBezTo>
                    <a:pt x="75" y="1180"/>
                    <a:pt x="1" y="1352"/>
                    <a:pt x="1" y="1531"/>
                  </a:cubicBezTo>
                  <a:lnTo>
                    <a:pt x="1" y="2158"/>
                  </a:lnTo>
                  <a:lnTo>
                    <a:pt x="1588" y="2158"/>
                  </a:lnTo>
                  <a:lnTo>
                    <a:pt x="1588" y="705"/>
                  </a:lnTo>
                  <a:cubicBezTo>
                    <a:pt x="1588" y="434"/>
                    <a:pt x="1465" y="173"/>
                    <a:pt x="1250"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95" name="Google Shape;20795;p142"/>
            <p:cNvSpPr/>
            <p:nvPr/>
          </p:nvSpPr>
          <p:spPr>
            <a:xfrm>
              <a:off x="1112789" y="1528081"/>
              <a:ext cx="113844" cy="134901"/>
            </a:xfrm>
            <a:custGeom>
              <a:avLst/>
              <a:gdLst/>
              <a:ahLst/>
              <a:cxnLst/>
              <a:rect l="l" t="t" r="r" b="b"/>
              <a:pathLst>
                <a:path w="4374" h="5183" extrusionOk="0">
                  <a:moveTo>
                    <a:pt x="2185" y="422"/>
                  </a:moveTo>
                  <a:cubicBezTo>
                    <a:pt x="2970" y="422"/>
                    <a:pt x="3638" y="989"/>
                    <a:pt x="3765" y="1763"/>
                  </a:cubicBezTo>
                  <a:cubicBezTo>
                    <a:pt x="3891" y="2540"/>
                    <a:pt x="3438" y="3290"/>
                    <a:pt x="2695" y="3543"/>
                  </a:cubicBezTo>
                  <a:lnTo>
                    <a:pt x="3068" y="2076"/>
                  </a:lnTo>
                  <a:cubicBezTo>
                    <a:pt x="3110" y="1960"/>
                    <a:pt x="3044" y="1830"/>
                    <a:pt x="2924" y="1798"/>
                  </a:cubicBezTo>
                  <a:cubicBezTo>
                    <a:pt x="2906" y="1793"/>
                    <a:pt x="2888" y="1791"/>
                    <a:pt x="2870" y="1791"/>
                  </a:cubicBezTo>
                  <a:cubicBezTo>
                    <a:pt x="2767" y="1791"/>
                    <a:pt x="2675" y="1866"/>
                    <a:pt x="2660" y="1971"/>
                  </a:cubicBezTo>
                  <a:lnTo>
                    <a:pt x="2642" y="2037"/>
                  </a:lnTo>
                  <a:lnTo>
                    <a:pt x="1728" y="2037"/>
                  </a:lnTo>
                  <a:lnTo>
                    <a:pt x="1710" y="1971"/>
                  </a:lnTo>
                  <a:cubicBezTo>
                    <a:pt x="1681" y="1859"/>
                    <a:pt x="1596" y="1810"/>
                    <a:pt x="1510" y="1810"/>
                  </a:cubicBezTo>
                  <a:cubicBezTo>
                    <a:pt x="1384" y="1810"/>
                    <a:pt x="1257" y="1913"/>
                    <a:pt x="1298" y="2076"/>
                  </a:cubicBezTo>
                  <a:lnTo>
                    <a:pt x="1671" y="3543"/>
                  </a:lnTo>
                  <a:cubicBezTo>
                    <a:pt x="925" y="3290"/>
                    <a:pt x="475" y="2540"/>
                    <a:pt x="602" y="1763"/>
                  </a:cubicBezTo>
                  <a:cubicBezTo>
                    <a:pt x="728" y="989"/>
                    <a:pt x="1397" y="422"/>
                    <a:pt x="2181" y="422"/>
                  </a:cubicBezTo>
                  <a:close/>
                  <a:moveTo>
                    <a:pt x="2533" y="2463"/>
                  </a:moveTo>
                  <a:lnTo>
                    <a:pt x="2238" y="3628"/>
                  </a:lnTo>
                  <a:lnTo>
                    <a:pt x="2132" y="3628"/>
                  </a:lnTo>
                  <a:lnTo>
                    <a:pt x="1833" y="2463"/>
                  </a:lnTo>
                  <a:close/>
                  <a:moveTo>
                    <a:pt x="2649" y="3994"/>
                  </a:moveTo>
                  <a:lnTo>
                    <a:pt x="2653" y="4518"/>
                  </a:lnTo>
                  <a:cubicBezTo>
                    <a:pt x="2653" y="4525"/>
                    <a:pt x="2646" y="4532"/>
                    <a:pt x="2635" y="4532"/>
                  </a:cubicBezTo>
                  <a:lnTo>
                    <a:pt x="1731" y="4532"/>
                  </a:lnTo>
                  <a:cubicBezTo>
                    <a:pt x="1721" y="4532"/>
                    <a:pt x="1717" y="4525"/>
                    <a:pt x="1717" y="4518"/>
                  </a:cubicBezTo>
                  <a:lnTo>
                    <a:pt x="1717" y="3994"/>
                  </a:lnTo>
                  <a:cubicBezTo>
                    <a:pt x="1870" y="4031"/>
                    <a:pt x="2027" y="4049"/>
                    <a:pt x="2183" y="4049"/>
                  </a:cubicBezTo>
                  <a:cubicBezTo>
                    <a:pt x="2340" y="4049"/>
                    <a:pt x="2496" y="4031"/>
                    <a:pt x="2649" y="3994"/>
                  </a:cubicBezTo>
                  <a:close/>
                  <a:moveTo>
                    <a:pt x="2185" y="0"/>
                  </a:moveTo>
                  <a:cubicBezTo>
                    <a:pt x="1242" y="0"/>
                    <a:pt x="426" y="648"/>
                    <a:pt x="211" y="1566"/>
                  </a:cubicBezTo>
                  <a:cubicBezTo>
                    <a:pt x="0" y="2484"/>
                    <a:pt x="447" y="3427"/>
                    <a:pt x="1295" y="3842"/>
                  </a:cubicBezTo>
                  <a:lnTo>
                    <a:pt x="1291" y="3842"/>
                  </a:lnTo>
                  <a:lnTo>
                    <a:pt x="1291" y="4518"/>
                  </a:lnTo>
                  <a:cubicBezTo>
                    <a:pt x="1291" y="4761"/>
                    <a:pt x="1488" y="4958"/>
                    <a:pt x="1731" y="4958"/>
                  </a:cubicBezTo>
                  <a:lnTo>
                    <a:pt x="1974" y="4958"/>
                  </a:lnTo>
                  <a:lnTo>
                    <a:pt x="1974" y="4972"/>
                  </a:lnTo>
                  <a:cubicBezTo>
                    <a:pt x="1974" y="5088"/>
                    <a:pt x="2069" y="5183"/>
                    <a:pt x="2185" y="5183"/>
                  </a:cubicBezTo>
                  <a:cubicBezTo>
                    <a:pt x="2301" y="5183"/>
                    <a:pt x="2396" y="5088"/>
                    <a:pt x="2396" y="4972"/>
                  </a:cubicBezTo>
                  <a:lnTo>
                    <a:pt x="2396" y="4958"/>
                  </a:lnTo>
                  <a:lnTo>
                    <a:pt x="2639" y="4958"/>
                  </a:lnTo>
                  <a:cubicBezTo>
                    <a:pt x="2882" y="4958"/>
                    <a:pt x="3079" y="4761"/>
                    <a:pt x="3079" y="4518"/>
                  </a:cubicBezTo>
                  <a:lnTo>
                    <a:pt x="3079" y="3842"/>
                  </a:lnTo>
                  <a:cubicBezTo>
                    <a:pt x="3923" y="3427"/>
                    <a:pt x="4373" y="2484"/>
                    <a:pt x="4159" y="1566"/>
                  </a:cubicBezTo>
                  <a:cubicBezTo>
                    <a:pt x="3944" y="648"/>
                    <a:pt x="3128" y="0"/>
                    <a:pt x="21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96" name="Google Shape;20796;p142"/>
            <p:cNvSpPr/>
            <p:nvPr/>
          </p:nvSpPr>
          <p:spPr>
            <a:xfrm>
              <a:off x="880806" y="1545754"/>
              <a:ext cx="211760" cy="317978"/>
            </a:xfrm>
            <a:custGeom>
              <a:avLst/>
              <a:gdLst/>
              <a:ahLst/>
              <a:cxnLst/>
              <a:rect l="l" t="t" r="r" b="b"/>
              <a:pathLst>
                <a:path w="8136" h="12217" extrusionOk="0">
                  <a:moveTo>
                    <a:pt x="4068" y="422"/>
                  </a:moveTo>
                  <a:cubicBezTo>
                    <a:pt x="4701" y="422"/>
                    <a:pt x="5215" y="834"/>
                    <a:pt x="5215" y="1344"/>
                  </a:cubicBezTo>
                  <a:lnTo>
                    <a:pt x="5215" y="1348"/>
                  </a:lnTo>
                  <a:cubicBezTo>
                    <a:pt x="4846" y="1204"/>
                    <a:pt x="4456" y="1131"/>
                    <a:pt x="4067" y="1131"/>
                  </a:cubicBezTo>
                  <a:cubicBezTo>
                    <a:pt x="3678" y="1131"/>
                    <a:pt x="3289" y="1204"/>
                    <a:pt x="2921" y="1348"/>
                  </a:cubicBezTo>
                  <a:cubicBezTo>
                    <a:pt x="2921" y="1348"/>
                    <a:pt x="2918" y="1344"/>
                    <a:pt x="2918" y="1344"/>
                  </a:cubicBezTo>
                  <a:cubicBezTo>
                    <a:pt x="2918" y="838"/>
                    <a:pt x="3435" y="422"/>
                    <a:pt x="4068" y="422"/>
                  </a:cubicBezTo>
                  <a:close/>
                  <a:moveTo>
                    <a:pt x="4068" y="1555"/>
                  </a:moveTo>
                  <a:cubicBezTo>
                    <a:pt x="6067" y="1555"/>
                    <a:pt x="7393" y="3631"/>
                    <a:pt x="6549" y="5447"/>
                  </a:cubicBezTo>
                  <a:lnTo>
                    <a:pt x="6549" y="5253"/>
                  </a:lnTo>
                  <a:cubicBezTo>
                    <a:pt x="6549" y="5000"/>
                    <a:pt x="6440" y="4754"/>
                    <a:pt x="6246" y="4585"/>
                  </a:cubicBezTo>
                  <a:cubicBezTo>
                    <a:pt x="5820" y="4215"/>
                    <a:pt x="4856" y="3568"/>
                    <a:pt x="3181" y="3403"/>
                  </a:cubicBezTo>
                  <a:cubicBezTo>
                    <a:pt x="3171" y="3401"/>
                    <a:pt x="3161" y="3401"/>
                    <a:pt x="3152" y="3401"/>
                  </a:cubicBezTo>
                  <a:cubicBezTo>
                    <a:pt x="2897" y="3401"/>
                    <a:pt x="2868" y="3794"/>
                    <a:pt x="3139" y="3825"/>
                  </a:cubicBezTo>
                  <a:cubicBezTo>
                    <a:pt x="4694" y="3980"/>
                    <a:pt x="5577" y="4567"/>
                    <a:pt x="5965" y="4905"/>
                  </a:cubicBezTo>
                  <a:cubicBezTo>
                    <a:pt x="6067" y="4993"/>
                    <a:pt x="6123" y="5123"/>
                    <a:pt x="6123" y="5253"/>
                  </a:cubicBezTo>
                  <a:lnTo>
                    <a:pt x="6123" y="5651"/>
                  </a:lnTo>
                  <a:cubicBezTo>
                    <a:pt x="6123" y="6787"/>
                    <a:pt x="5201" y="7706"/>
                    <a:pt x="4065" y="7706"/>
                  </a:cubicBezTo>
                  <a:cubicBezTo>
                    <a:pt x="2932" y="7706"/>
                    <a:pt x="2010" y="6787"/>
                    <a:pt x="2010" y="5651"/>
                  </a:cubicBezTo>
                  <a:lnTo>
                    <a:pt x="2010" y="5651"/>
                  </a:lnTo>
                  <a:lnTo>
                    <a:pt x="2013" y="5654"/>
                  </a:lnTo>
                  <a:lnTo>
                    <a:pt x="2013" y="5478"/>
                  </a:lnTo>
                  <a:cubicBezTo>
                    <a:pt x="2013" y="5394"/>
                    <a:pt x="2059" y="5317"/>
                    <a:pt x="2133" y="5278"/>
                  </a:cubicBezTo>
                  <a:cubicBezTo>
                    <a:pt x="2397" y="5123"/>
                    <a:pt x="2749" y="4842"/>
                    <a:pt x="2907" y="4360"/>
                  </a:cubicBezTo>
                  <a:cubicBezTo>
                    <a:pt x="2964" y="4194"/>
                    <a:pt x="2831" y="4080"/>
                    <a:pt x="2700" y="4080"/>
                  </a:cubicBezTo>
                  <a:cubicBezTo>
                    <a:pt x="2619" y="4080"/>
                    <a:pt x="2539" y="4124"/>
                    <a:pt x="2506" y="4226"/>
                  </a:cubicBezTo>
                  <a:cubicBezTo>
                    <a:pt x="2390" y="4578"/>
                    <a:pt x="2122" y="4792"/>
                    <a:pt x="1922" y="4908"/>
                  </a:cubicBezTo>
                  <a:cubicBezTo>
                    <a:pt x="1725" y="5021"/>
                    <a:pt x="1602" y="5225"/>
                    <a:pt x="1591" y="5450"/>
                  </a:cubicBezTo>
                  <a:cubicBezTo>
                    <a:pt x="743" y="3635"/>
                    <a:pt x="2066" y="1555"/>
                    <a:pt x="4068" y="1555"/>
                  </a:cubicBezTo>
                  <a:close/>
                  <a:moveTo>
                    <a:pt x="4986" y="7955"/>
                  </a:moveTo>
                  <a:lnTo>
                    <a:pt x="4986" y="8462"/>
                  </a:lnTo>
                  <a:cubicBezTo>
                    <a:pt x="4986" y="8726"/>
                    <a:pt x="5141" y="8965"/>
                    <a:pt x="5384" y="9071"/>
                  </a:cubicBezTo>
                  <a:lnTo>
                    <a:pt x="5690" y="9208"/>
                  </a:lnTo>
                  <a:cubicBezTo>
                    <a:pt x="5380" y="9820"/>
                    <a:pt x="4754" y="10204"/>
                    <a:pt x="4068" y="10204"/>
                  </a:cubicBezTo>
                  <a:cubicBezTo>
                    <a:pt x="3382" y="10204"/>
                    <a:pt x="2752" y="9820"/>
                    <a:pt x="2439" y="9212"/>
                  </a:cubicBezTo>
                  <a:lnTo>
                    <a:pt x="2749" y="9074"/>
                  </a:lnTo>
                  <a:cubicBezTo>
                    <a:pt x="2988" y="8969"/>
                    <a:pt x="3143" y="8730"/>
                    <a:pt x="3143" y="8466"/>
                  </a:cubicBezTo>
                  <a:lnTo>
                    <a:pt x="3143" y="7955"/>
                  </a:lnTo>
                  <a:cubicBezTo>
                    <a:pt x="3440" y="8073"/>
                    <a:pt x="3753" y="8132"/>
                    <a:pt x="4066" y="8132"/>
                  </a:cubicBezTo>
                  <a:cubicBezTo>
                    <a:pt x="4379" y="8132"/>
                    <a:pt x="4691" y="8073"/>
                    <a:pt x="4986" y="7955"/>
                  </a:cubicBezTo>
                  <a:close/>
                  <a:moveTo>
                    <a:pt x="4068" y="0"/>
                  </a:moveTo>
                  <a:cubicBezTo>
                    <a:pt x="3199" y="0"/>
                    <a:pt x="2495" y="602"/>
                    <a:pt x="2495" y="1344"/>
                  </a:cubicBezTo>
                  <a:cubicBezTo>
                    <a:pt x="2495" y="1411"/>
                    <a:pt x="2502" y="1478"/>
                    <a:pt x="2513" y="1541"/>
                  </a:cubicBezTo>
                  <a:cubicBezTo>
                    <a:pt x="764" y="2530"/>
                    <a:pt x="370" y="4877"/>
                    <a:pt x="1697" y="6379"/>
                  </a:cubicBezTo>
                  <a:cubicBezTo>
                    <a:pt x="1869" y="6939"/>
                    <a:pt x="2231" y="7417"/>
                    <a:pt x="2724" y="7734"/>
                  </a:cubicBezTo>
                  <a:lnTo>
                    <a:pt x="2724" y="8462"/>
                  </a:lnTo>
                  <a:cubicBezTo>
                    <a:pt x="2720" y="8557"/>
                    <a:pt x="2664" y="8645"/>
                    <a:pt x="2580" y="8680"/>
                  </a:cubicBezTo>
                  <a:lnTo>
                    <a:pt x="669" y="9528"/>
                  </a:lnTo>
                  <a:cubicBezTo>
                    <a:pt x="261" y="9708"/>
                    <a:pt x="1" y="10109"/>
                    <a:pt x="1" y="10552"/>
                  </a:cubicBezTo>
                  <a:lnTo>
                    <a:pt x="1" y="12002"/>
                  </a:lnTo>
                  <a:cubicBezTo>
                    <a:pt x="1" y="12121"/>
                    <a:pt x="96" y="12216"/>
                    <a:pt x="212" y="12216"/>
                  </a:cubicBezTo>
                  <a:cubicBezTo>
                    <a:pt x="331" y="12216"/>
                    <a:pt x="426" y="12121"/>
                    <a:pt x="426" y="12002"/>
                  </a:cubicBezTo>
                  <a:lnTo>
                    <a:pt x="426" y="10552"/>
                  </a:lnTo>
                  <a:cubicBezTo>
                    <a:pt x="426" y="10274"/>
                    <a:pt x="588" y="10028"/>
                    <a:pt x="842" y="9915"/>
                  </a:cubicBezTo>
                  <a:lnTo>
                    <a:pt x="2055" y="9380"/>
                  </a:lnTo>
                  <a:cubicBezTo>
                    <a:pt x="2435" y="10144"/>
                    <a:pt x="3217" y="10626"/>
                    <a:pt x="4072" y="10626"/>
                  </a:cubicBezTo>
                  <a:cubicBezTo>
                    <a:pt x="4923" y="10626"/>
                    <a:pt x="5704" y="10144"/>
                    <a:pt x="6084" y="9380"/>
                  </a:cubicBezTo>
                  <a:lnTo>
                    <a:pt x="7298" y="9915"/>
                  </a:lnTo>
                  <a:cubicBezTo>
                    <a:pt x="7551" y="10028"/>
                    <a:pt x="7713" y="10278"/>
                    <a:pt x="7713" y="10552"/>
                  </a:cubicBezTo>
                  <a:lnTo>
                    <a:pt x="7713" y="12002"/>
                  </a:lnTo>
                  <a:cubicBezTo>
                    <a:pt x="7713" y="12121"/>
                    <a:pt x="7808" y="12216"/>
                    <a:pt x="7924" y="12216"/>
                  </a:cubicBezTo>
                  <a:cubicBezTo>
                    <a:pt x="8040" y="12216"/>
                    <a:pt x="8135" y="12121"/>
                    <a:pt x="8135" y="12002"/>
                  </a:cubicBezTo>
                  <a:lnTo>
                    <a:pt x="8135" y="10552"/>
                  </a:lnTo>
                  <a:cubicBezTo>
                    <a:pt x="8135" y="10109"/>
                    <a:pt x="7875" y="9708"/>
                    <a:pt x="7467" y="9528"/>
                  </a:cubicBezTo>
                  <a:lnTo>
                    <a:pt x="5556" y="8684"/>
                  </a:lnTo>
                  <a:cubicBezTo>
                    <a:pt x="5468" y="8645"/>
                    <a:pt x="5412" y="8561"/>
                    <a:pt x="5412" y="8466"/>
                  </a:cubicBezTo>
                  <a:lnTo>
                    <a:pt x="5412" y="7734"/>
                  </a:lnTo>
                  <a:cubicBezTo>
                    <a:pt x="5901" y="7417"/>
                    <a:pt x="6264" y="6939"/>
                    <a:pt x="6440" y="6383"/>
                  </a:cubicBezTo>
                  <a:cubicBezTo>
                    <a:pt x="7766" y="4877"/>
                    <a:pt x="7368" y="2530"/>
                    <a:pt x="5623" y="1545"/>
                  </a:cubicBezTo>
                  <a:cubicBezTo>
                    <a:pt x="5634" y="1478"/>
                    <a:pt x="5641" y="1411"/>
                    <a:pt x="5641" y="1344"/>
                  </a:cubicBezTo>
                  <a:cubicBezTo>
                    <a:pt x="5641" y="605"/>
                    <a:pt x="4937" y="0"/>
                    <a:pt x="40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97" name="Google Shape;20797;p142"/>
            <p:cNvSpPr/>
            <p:nvPr/>
          </p:nvSpPr>
          <p:spPr>
            <a:xfrm>
              <a:off x="922112" y="1828985"/>
              <a:ext cx="11114" cy="34643"/>
            </a:xfrm>
            <a:custGeom>
              <a:avLst/>
              <a:gdLst/>
              <a:ahLst/>
              <a:cxnLst/>
              <a:rect l="l" t="t" r="r" b="b"/>
              <a:pathLst>
                <a:path w="427" h="1331" extrusionOk="0">
                  <a:moveTo>
                    <a:pt x="215" y="1"/>
                  </a:moveTo>
                  <a:cubicBezTo>
                    <a:pt x="96" y="1"/>
                    <a:pt x="1" y="96"/>
                    <a:pt x="4" y="212"/>
                  </a:cubicBezTo>
                  <a:lnTo>
                    <a:pt x="4" y="1120"/>
                  </a:lnTo>
                  <a:cubicBezTo>
                    <a:pt x="4" y="1236"/>
                    <a:pt x="99" y="1331"/>
                    <a:pt x="215" y="1331"/>
                  </a:cubicBezTo>
                  <a:cubicBezTo>
                    <a:pt x="331" y="1331"/>
                    <a:pt x="426" y="1236"/>
                    <a:pt x="426" y="1120"/>
                  </a:cubicBezTo>
                  <a:lnTo>
                    <a:pt x="426" y="212"/>
                  </a:lnTo>
                  <a:cubicBezTo>
                    <a:pt x="426" y="96"/>
                    <a:pt x="331"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98" name="Google Shape;20798;p142"/>
            <p:cNvSpPr/>
            <p:nvPr/>
          </p:nvSpPr>
          <p:spPr>
            <a:xfrm>
              <a:off x="1040147" y="1828985"/>
              <a:ext cx="11114" cy="34643"/>
            </a:xfrm>
            <a:custGeom>
              <a:avLst/>
              <a:gdLst/>
              <a:ahLst/>
              <a:cxnLst/>
              <a:rect l="l" t="t" r="r" b="b"/>
              <a:pathLst>
                <a:path w="427" h="1331" extrusionOk="0">
                  <a:moveTo>
                    <a:pt x="212" y="1"/>
                  </a:moveTo>
                  <a:cubicBezTo>
                    <a:pt x="96" y="1"/>
                    <a:pt x="1" y="96"/>
                    <a:pt x="1" y="212"/>
                  </a:cubicBezTo>
                  <a:lnTo>
                    <a:pt x="1" y="1120"/>
                  </a:lnTo>
                  <a:cubicBezTo>
                    <a:pt x="1" y="1236"/>
                    <a:pt x="96" y="1331"/>
                    <a:pt x="212" y="1331"/>
                  </a:cubicBezTo>
                  <a:cubicBezTo>
                    <a:pt x="332" y="1331"/>
                    <a:pt x="427" y="1236"/>
                    <a:pt x="427" y="1120"/>
                  </a:cubicBezTo>
                  <a:lnTo>
                    <a:pt x="427" y="212"/>
                  </a:lnTo>
                  <a:cubicBezTo>
                    <a:pt x="427" y="96"/>
                    <a:pt x="332" y="1"/>
                    <a:pt x="2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99" name="Google Shape;20799;p142"/>
            <p:cNvSpPr/>
            <p:nvPr/>
          </p:nvSpPr>
          <p:spPr>
            <a:xfrm>
              <a:off x="1081452" y="1545754"/>
              <a:ext cx="176310" cy="183858"/>
            </a:xfrm>
            <a:custGeom>
              <a:avLst/>
              <a:gdLst/>
              <a:ahLst/>
              <a:cxnLst/>
              <a:rect l="l" t="t" r="r" b="b"/>
              <a:pathLst>
                <a:path w="6774" h="7064" extrusionOk="0">
                  <a:moveTo>
                    <a:pt x="894" y="0"/>
                  </a:moveTo>
                  <a:cubicBezTo>
                    <a:pt x="402" y="0"/>
                    <a:pt x="1" y="398"/>
                    <a:pt x="1" y="890"/>
                  </a:cubicBezTo>
                  <a:lnTo>
                    <a:pt x="1" y="4518"/>
                  </a:lnTo>
                  <a:cubicBezTo>
                    <a:pt x="1" y="5011"/>
                    <a:pt x="402" y="5408"/>
                    <a:pt x="894" y="5412"/>
                  </a:cubicBezTo>
                  <a:lnTo>
                    <a:pt x="1303" y="5412"/>
                  </a:lnTo>
                  <a:lnTo>
                    <a:pt x="989" y="6657"/>
                  </a:lnTo>
                  <a:cubicBezTo>
                    <a:pt x="934" y="6879"/>
                    <a:pt x="1109" y="7064"/>
                    <a:pt x="1304" y="7064"/>
                  </a:cubicBezTo>
                  <a:cubicBezTo>
                    <a:pt x="1368" y="7064"/>
                    <a:pt x="1435" y="7044"/>
                    <a:pt x="1496" y="6998"/>
                  </a:cubicBezTo>
                  <a:lnTo>
                    <a:pt x="3685" y="5412"/>
                  </a:lnTo>
                  <a:lnTo>
                    <a:pt x="5884" y="5412"/>
                  </a:lnTo>
                  <a:cubicBezTo>
                    <a:pt x="6376" y="5408"/>
                    <a:pt x="6774" y="5011"/>
                    <a:pt x="6774" y="4518"/>
                  </a:cubicBezTo>
                  <a:lnTo>
                    <a:pt x="6774" y="890"/>
                  </a:lnTo>
                  <a:cubicBezTo>
                    <a:pt x="6774" y="398"/>
                    <a:pt x="6373" y="0"/>
                    <a:pt x="5880" y="0"/>
                  </a:cubicBezTo>
                  <a:cubicBezTo>
                    <a:pt x="5599" y="0"/>
                    <a:pt x="5599" y="426"/>
                    <a:pt x="5880" y="426"/>
                  </a:cubicBezTo>
                  <a:cubicBezTo>
                    <a:pt x="6140" y="426"/>
                    <a:pt x="6348" y="634"/>
                    <a:pt x="6348" y="894"/>
                  </a:cubicBezTo>
                  <a:lnTo>
                    <a:pt x="6348" y="4521"/>
                  </a:lnTo>
                  <a:cubicBezTo>
                    <a:pt x="6348" y="4778"/>
                    <a:pt x="6140" y="4989"/>
                    <a:pt x="5880" y="4989"/>
                  </a:cubicBezTo>
                  <a:lnTo>
                    <a:pt x="3614" y="4989"/>
                  </a:lnTo>
                  <a:cubicBezTo>
                    <a:pt x="3568" y="4989"/>
                    <a:pt x="3526" y="5003"/>
                    <a:pt x="3491" y="5028"/>
                  </a:cubicBezTo>
                  <a:lnTo>
                    <a:pt x="1468" y="6499"/>
                  </a:lnTo>
                  <a:lnTo>
                    <a:pt x="1468" y="6499"/>
                  </a:lnTo>
                  <a:lnTo>
                    <a:pt x="1778" y="5253"/>
                  </a:lnTo>
                  <a:cubicBezTo>
                    <a:pt x="1812" y="5118"/>
                    <a:pt x="1713" y="4989"/>
                    <a:pt x="1579" y="4989"/>
                  </a:cubicBezTo>
                  <a:cubicBezTo>
                    <a:pt x="1577" y="4989"/>
                    <a:pt x="1575" y="4989"/>
                    <a:pt x="1573" y="4989"/>
                  </a:cubicBezTo>
                  <a:lnTo>
                    <a:pt x="894" y="4989"/>
                  </a:lnTo>
                  <a:cubicBezTo>
                    <a:pt x="634" y="4986"/>
                    <a:pt x="426" y="4778"/>
                    <a:pt x="426" y="4521"/>
                  </a:cubicBezTo>
                  <a:lnTo>
                    <a:pt x="426" y="890"/>
                  </a:lnTo>
                  <a:cubicBezTo>
                    <a:pt x="426" y="634"/>
                    <a:pt x="634" y="422"/>
                    <a:pt x="894" y="422"/>
                  </a:cubicBezTo>
                  <a:cubicBezTo>
                    <a:pt x="1011" y="422"/>
                    <a:pt x="1106" y="327"/>
                    <a:pt x="1106" y="211"/>
                  </a:cubicBezTo>
                  <a:cubicBezTo>
                    <a:pt x="1106" y="95"/>
                    <a:pt x="1011" y="0"/>
                    <a:pt x="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800" name="Google Shape;20800;p142"/>
          <p:cNvGrpSpPr/>
          <p:nvPr/>
        </p:nvGrpSpPr>
        <p:grpSpPr>
          <a:xfrm>
            <a:off x="1410960" y="1509341"/>
            <a:ext cx="261108" cy="363552"/>
            <a:chOff x="1410960" y="1509341"/>
            <a:chExt cx="261108" cy="363552"/>
          </a:xfrm>
        </p:grpSpPr>
        <p:sp>
          <p:nvSpPr>
            <p:cNvPr id="20801" name="Google Shape;20801;p142"/>
            <p:cNvSpPr/>
            <p:nvPr/>
          </p:nvSpPr>
          <p:spPr>
            <a:xfrm>
              <a:off x="1416348" y="1537425"/>
              <a:ext cx="250411" cy="330159"/>
            </a:xfrm>
            <a:custGeom>
              <a:avLst/>
              <a:gdLst/>
              <a:ahLst/>
              <a:cxnLst/>
              <a:rect l="l" t="t" r="r" b="b"/>
              <a:pathLst>
                <a:path w="9621" h="12685" extrusionOk="0">
                  <a:moveTo>
                    <a:pt x="655" y="0"/>
                  </a:moveTo>
                  <a:cubicBezTo>
                    <a:pt x="293" y="0"/>
                    <a:pt x="1" y="296"/>
                    <a:pt x="1" y="658"/>
                  </a:cubicBezTo>
                  <a:lnTo>
                    <a:pt x="1" y="12026"/>
                  </a:lnTo>
                  <a:cubicBezTo>
                    <a:pt x="1" y="12389"/>
                    <a:pt x="293" y="12684"/>
                    <a:pt x="655" y="12684"/>
                  </a:cubicBezTo>
                  <a:lnTo>
                    <a:pt x="8966" y="12684"/>
                  </a:lnTo>
                  <a:cubicBezTo>
                    <a:pt x="9325" y="12684"/>
                    <a:pt x="9620" y="12389"/>
                    <a:pt x="9620" y="12026"/>
                  </a:cubicBezTo>
                  <a:lnTo>
                    <a:pt x="9620" y="658"/>
                  </a:lnTo>
                  <a:cubicBezTo>
                    <a:pt x="9620" y="296"/>
                    <a:pt x="9325" y="0"/>
                    <a:pt x="8966"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2" name="Google Shape;20802;p142"/>
            <p:cNvSpPr/>
            <p:nvPr/>
          </p:nvSpPr>
          <p:spPr>
            <a:xfrm>
              <a:off x="1439070" y="1560225"/>
              <a:ext cx="204888" cy="273185"/>
            </a:xfrm>
            <a:custGeom>
              <a:avLst/>
              <a:gdLst/>
              <a:ahLst/>
              <a:cxnLst/>
              <a:rect l="l" t="t" r="r" b="b"/>
              <a:pathLst>
                <a:path w="7872" h="10496" extrusionOk="0">
                  <a:moveTo>
                    <a:pt x="0" y="0"/>
                  </a:moveTo>
                  <a:lnTo>
                    <a:pt x="0" y="10496"/>
                  </a:lnTo>
                  <a:lnTo>
                    <a:pt x="7871" y="10496"/>
                  </a:lnTo>
                  <a:lnTo>
                    <a:pt x="787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3" name="Google Shape;20803;p142"/>
            <p:cNvSpPr/>
            <p:nvPr/>
          </p:nvSpPr>
          <p:spPr>
            <a:xfrm>
              <a:off x="1490266" y="1514651"/>
              <a:ext cx="102496" cy="45600"/>
            </a:xfrm>
            <a:custGeom>
              <a:avLst/>
              <a:gdLst/>
              <a:ahLst/>
              <a:cxnLst/>
              <a:rect l="l" t="t" r="r" b="b"/>
              <a:pathLst>
                <a:path w="3938" h="1752" extrusionOk="0">
                  <a:moveTo>
                    <a:pt x="1969" y="1"/>
                  </a:moveTo>
                  <a:cubicBezTo>
                    <a:pt x="1676" y="1"/>
                    <a:pt x="1383" y="147"/>
                    <a:pt x="1218" y="439"/>
                  </a:cubicBezTo>
                  <a:lnTo>
                    <a:pt x="440" y="439"/>
                  </a:lnTo>
                  <a:cubicBezTo>
                    <a:pt x="197" y="439"/>
                    <a:pt x="0" y="636"/>
                    <a:pt x="0" y="875"/>
                  </a:cubicBezTo>
                  <a:lnTo>
                    <a:pt x="0" y="1751"/>
                  </a:lnTo>
                  <a:lnTo>
                    <a:pt x="3937" y="1751"/>
                  </a:lnTo>
                  <a:lnTo>
                    <a:pt x="3937" y="875"/>
                  </a:lnTo>
                  <a:cubicBezTo>
                    <a:pt x="3937" y="636"/>
                    <a:pt x="3740" y="439"/>
                    <a:pt x="3501" y="439"/>
                  </a:cubicBezTo>
                  <a:lnTo>
                    <a:pt x="2724" y="439"/>
                  </a:lnTo>
                  <a:cubicBezTo>
                    <a:pt x="2556" y="147"/>
                    <a:pt x="2263" y="1"/>
                    <a:pt x="1969"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4" name="Google Shape;20804;p142"/>
            <p:cNvSpPr/>
            <p:nvPr/>
          </p:nvSpPr>
          <p:spPr>
            <a:xfrm>
              <a:off x="1470381" y="1671206"/>
              <a:ext cx="28500" cy="28422"/>
            </a:xfrm>
            <a:custGeom>
              <a:avLst/>
              <a:gdLst/>
              <a:ahLst/>
              <a:cxnLst/>
              <a:rect l="l" t="t" r="r" b="b"/>
              <a:pathLst>
                <a:path w="1095" h="1092" extrusionOk="0">
                  <a:moveTo>
                    <a:pt x="546" y="1"/>
                  </a:moveTo>
                  <a:cubicBezTo>
                    <a:pt x="247" y="1"/>
                    <a:pt x="1" y="243"/>
                    <a:pt x="1" y="546"/>
                  </a:cubicBezTo>
                  <a:cubicBezTo>
                    <a:pt x="1" y="848"/>
                    <a:pt x="247" y="1091"/>
                    <a:pt x="546" y="1091"/>
                  </a:cubicBezTo>
                  <a:cubicBezTo>
                    <a:pt x="849" y="1091"/>
                    <a:pt x="1095" y="848"/>
                    <a:pt x="1095" y="546"/>
                  </a:cubicBezTo>
                  <a:cubicBezTo>
                    <a:pt x="1095" y="243"/>
                    <a:pt x="849" y="1"/>
                    <a:pt x="546" y="1"/>
                  </a:cubicBez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5" name="Google Shape;20805;p142"/>
            <p:cNvSpPr/>
            <p:nvPr/>
          </p:nvSpPr>
          <p:spPr>
            <a:xfrm>
              <a:off x="1470381" y="1722403"/>
              <a:ext cx="28500" cy="28500"/>
            </a:xfrm>
            <a:custGeom>
              <a:avLst/>
              <a:gdLst/>
              <a:ahLst/>
              <a:cxnLst/>
              <a:rect l="l" t="t" r="r" b="b"/>
              <a:pathLst>
                <a:path w="1095" h="1095" extrusionOk="0">
                  <a:moveTo>
                    <a:pt x="546" y="0"/>
                  </a:moveTo>
                  <a:cubicBezTo>
                    <a:pt x="247" y="0"/>
                    <a:pt x="1" y="243"/>
                    <a:pt x="1" y="546"/>
                  </a:cubicBezTo>
                  <a:cubicBezTo>
                    <a:pt x="1" y="848"/>
                    <a:pt x="247" y="1095"/>
                    <a:pt x="546" y="1095"/>
                  </a:cubicBezTo>
                  <a:cubicBezTo>
                    <a:pt x="849" y="1095"/>
                    <a:pt x="1095" y="848"/>
                    <a:pt x="1095" y="546"/>
                  </a:cubicBezTo>
                  <a:cubicBezTo>
                    <a:pt x="1095" y="243"/>
                    <a:pt x="849" y="0"/>
                    <a:pt x="546" y="0"/>
                  </a:cubicBez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6" name="Google Shape;20806;p142"/>
            <p:cNvSpPr/>
            <p:nvPr/>
          </p:nvSpPr>
          <p:spPr>
            <a:xfrm>
              <a:off x="1470381" y="1773599"/>
              <a:ext cx="28500" cy="28500"/>
            </a:xfrm>
            <a:custGeom>
              <a:avLst/>
              <a:gdLst/>
              <a:ahLst/>
              <a:cxnLst/>
              <a:rect l="l" t="t" r="r" b="b"/>
              <a:pathLst>
                <a:path w="1095" h="1095" extrusionOk="0">
                  <a:moveTo>
                    <a:pt x="546" y="0"/>
                  </a:moveTo>
                  <a:cubicBezTo>
                    <a:pt x="247" y="0"/>
                    <a:pt x="1" y="246"/>
                    <a:pt x="1" y="546"/>
                  </a:cubicBezTo>
                  <a:cubicBezTo>
                    <a:pt x="1" y="848"/>
                    <a:pt x="247" y="1094"/>
                    <a:pt x="546" y="1094"/>
                  </a:cubicBezTo>
                  <a:cubicBezTo>
                    <a:pt x="849" y="1094"/>
                    <a:pt x="1095" y="848"/>
                    <a:pt x="1095" y="546"/>
                  </a:cubicBezTo>
                  <a:cubicBezTo>
                    <a:pt x="1095" y="246"/>
                    <a:pt x="849" y="0"/>
                    <a:pt x="546" y="0"/>
                  </a:cubicBez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7" name="Google Shape;20807;p142"/>
            <p:cNvSpPr/>
            <p:nvPr/>
          </p:nvSpPr>
          <p:spPr>
            <a:xfrm>
              <a:off x="1467544" y="1582921"/>
              <a:ext cx="34200" cy="34200"/>
            </a:xfrm>
            <a:custGeom>
              <a:avLst/>
              <a:gdLst/>
              <a:ahLst/>
              <a:cxnLst/>
              <a:rect l="l" t="t" r="r" b="b"/>
              <a:pathLst>
                <a:path w="1314" h="1314" extrusionOk="0">
                  <a:moveTo>
                    <a:pt x="219" y="1"/>
                  </a:moveTo>
                  <a:cubicBezTo>
                    <a:pt x="99" y="1"/>
                    <a:pt x="1" y="99"/>
                    <a:pt x="1" y="222"/>
                  </a:cubicBezTo>
                  <a:lnTo>
                    <a:pt x="1" y="1095"/>
                  </a:lnTo>
                  <a:cubicBezTo>
                    <a:pt x="1" y="1215"/>
                    <a:pt x="99" y="1313"/>
                    <a:pt x="219" y="1313"/>
                  </a:cubicBezTo>
                  <a:lnTo>
                    <a:pt x="1095" y="1313"/>
                  </a:lnTo>
                  <a:cubicBezTo>
                    <a:pt x="1214" y="1313"/>
                    <a:pt x="1313" y="1218"/>
                    <a:pt x="1313" y="1095"/>
                  </a:cubicBezTo>
                  <a:lnTo>
                    <a:pt x="1313" y="222"/>
                  </a:lnTo>
                  <a:cubicBezTo>
                    <a:pt x="1313" y="99"/>
                    <a:pt x="1214" y="1"/>
                    <a:pt x="1095"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8" name="Google Shape;20808;p142"/>
            <p:cNvSpPr/>
            <p:nvPr/>
          </p:nvSpPr>
          <p:spPr>
            <a:xfrm>
              <a:off x="1410960" y="1509341"/>
              <a:ext cx="261108" cy="363552"/>
            </a:xfrm>
            <a:custGeom>
              <a:avLst/>
              <a:gdLst/>
              <a:ahLst/>
              <a:cxnLst/>
              <a:rect l="l" t="t" r="r" b="b"/>
              <a:pathLst>
                <a:path w="10032" h="13968" extrusionOk="0">
                  <a:moveTo>
                    <a:pt x="5016" y="410"/>
                  </a:moveTo>
                  <a:cubicBezTo>
                    <a:pt x="5241" y="410"/>
                    <a:pt x="5466" y="521"/>
                    <a:pt x="5595" y="745"/>
                  </a:cubicBezTo>
                  <a:cubicBezTo>
                    <a:pt x="5630" y="808"/>
                    <a:pt x="5697" y="847"/>
                    <a:pt x="5771" y="847"/>
                  </a:cubicBezTo>
                  <a:lnTo>
                    <a:pt x="6545" y="847"/>
                  </a:lnTo>
                  <a:cubicBezTo>
                    <a:pt x="6675" y="847"/>
                    <a:pt x="6777" y="952"/>
                    <a:pt x="6777" y="1079"/>
                  </a:cubicBezTo>
                  <a:lnTo>
                    <a:pt x="6777" y="1751"/>
                  </a:lnTo>
                  <a:lnTo>
                    <a:pt x="3255" y="1751"/>
                  </a:lnTo>
                  <a:lnTo>
                    <a:pt x="3255" y="1079"/>
                  </a:lnTo>
                  <a:cubicBezTo>
                    <a:pt x="3255" y="952"/>
                    <a:pt x="3357" y="847"/>
                    <a:pt x="3487" y="847"/>
                  </a:cubicBezTo>
                  <a:lnTo>
                    <a:pt x="4265" y="847"/>
                  </a:lnTo>
                  <a:cubicBezTo>
                    <a:pt x="4335" y="847"/>
                    <a:pt x="4402" y="808"/>
                    <a:pt x="4441" y="745"/>
                  </a:cubicBezTo>
                  <a:cubicBezTo>
                    <a:pt x="4567" y="521"/>
                    <a:pt x="4791" y="410"/>
                    <a:pt x="5016" y="410"/>
                  </a:cubicBezTo>
                  <a:close/>
                  <a:moveTo>
                    <a:pt x="9169" y="1287"/>
                  </a:moveTo>
                  <a:cubicBezTo>
                    <a:pt x="9419" y="1287"/>
                    <a:pt x="9623" y="1487"/>
                    <a:pt x="9623" y="1737"/>
                  </a:cubicBezTo>
                  <a:lnTo>
                    <a:pt x="9623" y="13105"/>
                  </a:lnTo>
                  <a:cubicBezTo>
                    <a:pt x="9623" y="13355"/>
                    <a:pt x="9419" y="13556"/>
                    <a:pt x="9173" y="13556"/>
                  </a:cubicBezTo>
                  <a:lnTo>
                    <a:pt x="862" y="13556"/>
                  </a:lnTo>
                  <a:cubicBezTo>
                    <a:pt x="612" y="13556"/>
                    <a:pt x="412" y="13355"/>
                    <a:pt x="412" y="13105"/>
                  </a:cubicBezTo>
                  <a:lnTo>
                    <a:pt x="412" y="1737"/>
                  </a:lnTo>
                  <a:cubicBezTo>
                    <a:pt x="412" y="1487"/>
                    <a:pt x="612" y="1287"/>
                    <a:pt x="862" y="1287"/>
                  </a:cubicBezTo>
                  <a:lnTo>
                    <a:pt x="2843" y="1287"/>
                  </a:lnTo>
                  <a:lnTo>
                    <a:pt x="2843" y="1955"/>
                  </a:lnTo>
                  <a:cubicBezTo>
                    <a:pt x="2843" y="2068"/>
                    <a:pt x="2935" y="2159"/>
                    <a:pt x="3051" y="2159"/>
                  </a:cubicBezTo>
                  <a:lnTo>
                    <a:pt x="6984" y="2159"/>
                  </a:lnTo>
                  <a:cubicBezTo>
                    <a:pt x="7097" y="2159"/>
                    <a:pt x="7188" y="2068"/>
                    <a:pt x="7188" y="1955"/>
                  </a:cubicBezTo>
                  <a:lnTo>
                    <a:pt x="7188" y="1287"/>
                  </a:lnTo>
                  <a:close/>
                  <a:moveTo>
                    <a:pt x="5018" y="1"/>
                  </a:moveTo>
                  <a:cubicBezTo>
                    <a:pt x="4693" y="1"/>
                    <a:pt x="4368" y="147"/>
                    <a:pt x="4156" y="439"/>
                  </a:cubicBezTo>
                  <a:lnTo>
                    <a:pt x="3487" y="439"/>
                  </a:lnTo>
                  <a:cubicBezTo>
                    <a:pt x="3209" y="439"/>
                    <a:pt x="2966" y="615"/>
                    <a:pt x="2878" y="875"/>
                  </a:cubicBezTo>
                  <a:lnTo>
                    <a:pt x="862" y="875"/>
                  </a:lnTo>
                  <a:cubicBezTo>
                    <a:pt x="387" y="875"/>
                    <a:pt x="0" y="1262"/>
                    <a:pt x="0" y="1737"/>
                  </a:cubicBezTo>
                  <a:lnTo>
                    <a:pt x="0" y="13105"/>
                  </a:lnTo>
                  <a:cubicBezTo>
                    <a:pt x="0" y="13580"/>
                    <a:pt x="387" y="13964"/>
                    <a:pt x="862" y="13967"/>
                  </a:cubicBezTo>
                  <a:lnTo>
                    <a:pt x="9173" y="13967"/>
                  </a:lnTo>
                  <a:cubicBezTo>
                    <a:pt x="9644" y="13964"/>
                    <a:pt x="10031" y="13580"/>
                    <a:pt x="10031" y="13105"/>
                  </a:cubicBezTo>
                  <a:lnTo>
                    <a:pt x="10031" y="1737"/>
                  </a:lnTo>
                  <a:cubicBezTo>
                    <a:pt x="10031" y="1262"/>
                    <a:pt x="9644" y="875"/>
                    <a:pt x="9173" y="875"/>
                  </a:cubicBezTo>
                  <a:lnTo>
                    <a:pt x="7157" y="875"/>
                  </a:lnTo>
                  <a:cubicBezTo>
                    <a:pt x="7069" y="615"/>
                    <a:pt x="6823" y="439"/>
                    <a:pt x="6548" y="439"/>
                  </a:cubicBezTo>
                  <a:lnTo>
                    <a:pt x="5880" y="439"/>
                  </a:lnTo>
                  <a:cubicBezTo>
                    <a:pt x="5667" y="147"/>
                    <a:pt x="5342" y="1"/>
                    <a:pt x="50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9" name="Google Shape;20809;p142"/>
            <p:cNvSpPr/>
            <p:nvPr/>
          </p:nvSpPr>
          <p:spPr>
            <a:xfrm>
              <a:off x="1534487" y="1532089"/>
              <a:ext cx="12389" cy="10749"/>
            </a:xfrm>
            <a:custGeom>
              <a:avLst/>
              <a:gdLst/>
              <a:ahLst/>
              <a:cxnLst/>
              <a:rect l="l" t="t" r="r" b="b"/>
              <a:pathLst>
                <a:path w="476" h="413" extrusionOk="0">
                  <a:moveTo>
                    <a:pt x="272" y="1"/>
                  </a:moveTo>
                  <a:cubicBezTo>
                    <a:pt x="1" y="1"/>
                    <a:pt x="1" y="413"/>
                    <a:pt x="272" y="413"/>
                  </a:cubicBezTo>
                  <a:cubicBezTo>
                    <a:pt x="384" y="413"/>
                    <a:pt x="476" y="318"/>
                    <a:pt x="476" y="205"/>
                  </a:cubicBezTo>
                  <a:cubicBezTo>
                    <a:pt x="476" y="92"/>
                    <a:pt x="384" y="1"/>
                    <a:pt x="2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0" name="Google Shape;20810;p142"/>
            <p:cNvSpPr/>
            <p:nvPr/>
          </p:nvSpPr>
          <p:spPr>
            <a:xfrm>
              <a:off x="1433760" y="1554916"/>
              <a:ext cx="215586" cy="283804"/>
            </a:xfrm>
            <a:custGeom>
              <a:avLst/>
              <a:gdLst/>
              <a:ahLst/>
              <a:cxnLst/>
              <a:rect l="l" t="t" r="r" b="b"/>
              <a:pathLst>
                <a:path w="8283" h="10904" extrusionOk="0">
                  <a:moveTo>
                    <a:pt x="204" y="0"/>
                  </a:moveTo>
                  <a:cubicBezTo>
                    <a:pt x="92" y="0"/>
                    <a:pt x="0" y="92"/>
                    <a:pt x="0" y="204"/>
                  </a:cubicBezTo>
                  <a:lnTo>
                    <a:pt x="0" y="10700"/>
                  </a:lnTo>
                  <a:cubicBezTo>
                    <a:pt x="0" y="10812"/>
                    <a:pt x="92" y="10904"/>
                    <a:pt x="204" y="10904"/>
                  </a:cubicBezTo>
                  <a:lnTo>
                    <a:pt x="8079" y="10904"/>
                  </a:lnTo>
                  <a:cubicBezTo>
                    <a:pt x="8191" y="10904"/>
                    <a:pt x="8283" y="10812"/>
                    <a:pt x="8283" y="10700"/>
                  </a:cubicBezTo>
                  <a:lnTo>
                    <a:pt x="8283" y="204"/>
                  </a:lnTo>
                  <a:cubicBezTo>
                    <a:pt x="8283" y="92"/>
                    <a:pt x="8191" y="0"/>
                    <a:pt x="8075" y="0"/>
                  </a:cubicBezTo>
                  <a:lnTo>
                    <a:pt x="6984" y="0"/>
                  </a:lnTo>
                  <a:cubicBezTo>
                    <a:pt x="6710" y="0"/>
                    <a:pt x="6710" y="408"/>
                    <a:pt x="6984" y="408"/>
                  </a:cubicBezTo>
                  <a:lnTo>
                    <a:pt x="7871" y="408"/>
                  </a:lnTo>
                  <a:lnTo>
                    <a:pt x="7871" y="10496"/>
                  </a:lnTo>
                  <a:lnTo>
                    <a:pt x="408" y="10496"/>
                  </a:lnTo>
                  <a:lnTo>
                    <a:pt x="408" y="408"/>
                  </a:lnTo>
                  <a:lnTo>
                    <a:pt x="1299" y="408"/>
                  </a:lnTo>
                  <a:cubicBezTo>
                    <a:pt x="1411" y="408"/>
                    <a:pt x="1503" y="317"/>
                    <a:pt x="1503" y="204"/>
                  </a:cubicBezTo>
                  <a:cubicBezTo>
                    <a:pt x="1503" y="92"/>
                    <a:pt x="1411" y="0"/>
                    <a:pt x="1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1" name="Google Shape;20811;p142"/>
            <p:cNvSpPr/>
            <p:nvPr/>
          </p:nvSpPr>
          <p:spPr>
            <a:xfrm>
              <a:off x="1462339" y="1668734"/>
              <a:ext cx="39015" cy="33419"/>
            </a:xfrm>
            <a:custGeom>
              <a:avLst/>
              <a:gdLst/>
              <a:ahLst/>
              <a:cxnLst/>
              <a:rect l="l" t="t" r="r" b="b"/>
              <a:pathLst>
                <a:path w="1499" h="1284" extrusionOk="0">
                  <a:moveTo>
                    <a:pt x="855" y="408"/>
                  </a:moveTo>
                  <a:cubicBezTo>
                    <a:pt x="975" y="408"/>
                    <a:pt x="1091" y="500"/>
                    <a:pt x="1091" y="641"/>
                  </a:cubicBezTo>
                  <a:cubicBezTo>
                    <a:pt x="1087" y="768"/>
                    <a:pt x="985" y="873"/>
                    <a:pt x="855" y="873"/>
                  </a:cubicBezTo>
                  <a:cubicBezTo>
                    <a:pt x="647" y="873"/>
                    <a:pt x="545" y="623"/>
                    <a:pt x="693" y="476"/>
                  </a:cubicBezTo>
                  <a:cubicBezTo>
                    <a:pt x="740" y="429"/>
                    <a:pt x="798" y="408"/>
                    <a:pt x="855" y="408"/>
                  </a:cubicBezTo>
                  <a:close/>
                  <a:moveTo>
                    <a:pt x="855" y="1"/>
                  </a:moveTo>
                  <a:cubicBezTo>
                    <a:pt x="285" y="1"/>
                    <a:pt x="0" y="690"/>
                    <a:pt x="401" y="1095"/>
                  </a:cubicBezTo>
                  <a:cubicBezTo>
                    <a:pt x="532" y="1225"/>
                    <a:pt x="692" y="1284"/>
                    <a:pt x="850" y="1284"/>
                  </a:cubicBezTo>
                  <a:cubicBezTo>
                    <a:pt x="1181" y="1284"/>
                    <a:pt x="1499" y="1027"/>
                    <a:pt x="1499" y="641"/>
                  </a:cubicBezTo>
                  <a:cubicBezTo>
                    <a:pt x="1499" y="286"/>
                    <a:pt x="1210" y="1"/>
                    <a:pt x="8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2" name="Google Shape;20812;p142"/>
            <p:cNvSpPr/>
            <p:nvPr/>
          </p:nvSpPr>
          <p:spPr>
            <a:xfrm>
              <a:off x="1462339" y="1719930"/>
              <a:ext cx="39015" cy="33445"/>
            </a:xfrm>
            <a:custGeom>
              <a:avLst/>
              <a:gdLst/>
              <a:ahLst/>
              <a:cxnLst/>
              <a:rect l="l" t="t" r="r" b="b"/>
              <a:pathLst>
                <a:path w="1499" h="1285" extrusionOk="0">
                  <a:moveTo>
                    <a:pt x="855" y="408"/>
                  </a:moveTo>
                  <a:cubicBezTo>
                    <a:pt x="975" y="408"/>
                    <a:pt x="1091" y="500"/>
                    <a:pt x="1091" y="641"/>
                  </a:cubicBezTo>
                  <a:cubicBezTo>
                    <a:pt x="1087" y="771"/>
                    <a:pt x="985" y="873"/>
                    <a:pt x="855" y="873"/>
                  </a:cubicBezTo>
                  <a:cubicBezTo>
                    <a:pt x="647" y="873"/>
                    <a:pt x="545" y="623"/>
                    <a:pt x="693" y="475"/>
                  </a:cubicBezTo>
                  <a:cubicBezTo>
                    <a:pt x="740" y="429"/>
                    <a:pt x="798" y="408"/>
                    <a:pt x="855" y="408"/>
                  </a:cubicBezTo>
                  <a:close/>
                  <a:moveTo>
                    <a:pt x="855" y="0"/>
                  </a:moveTo>
                  <a:cubicBezTo>
                    <a:pt x="285" y="0"/>
                    <a:pt x="0" y="690"/>
                    <a:pt x="401" y="1095"/>
                  </a:cubicBezTo>
                  <a:cubicBezTo>
                    <a:pt x="532" y="1226"/>
                    <a:pt x="694" y="1284"/>
                    <a:pt x="852" y="1284"/>
                  </a:cubicBezTo>
                  <a:cubicBezTo>
                    <a:pt x="1182" y="1284"/>
                    <a:pt x="1499" y="1028"/>
                    <a:pt x="1499" y="641"/>
                  </a:cubicBezTo>
                  <a:cubicBezTo>
                    <a:pt x="1499" y="289"/>
                    <a:pt x="1210" y="0"/>
                    <a:pt x="8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3" name="Google Shape;20813;p142"/>
            <p:cNvSpPr/>
            <p:nvPr/>
          </p:nvSpPr>
          <p:spPr>
            <a:xfrm>
              <a:off x="1462339" y="1771126"/>
              <a:ext cx="39015" cy="33445"/>
            </a:xfrm>
            <a:custGeom>
              <a:avLst/>
              <a:gdLst/>
              <a:ahLst/>
              <a:cxnLst/>
              <a:rect l="l" t="t" r="r" b="b"/>
              <a:pathLst>
                <a:path w="1499" h="1285" extrusionOk="0">
                  <a:moveTo>
                    <a:pt x="855" y="410"/>
                  </a:moveTo>
                  <a:cubicBezTo>
                    <a:pt x="975" y="410"/>
                    <a:pt x="1091" y="503"/>
                    <a:pt x="1091" y="644"/>
                  </a:cubicBezTo>
                  <a:cubicBezTo>
                    <a:pt x="1087" y="771"/>
                    <a:pt x="985" y="876"/>
                    <a:pt x="855" y="876"/>
                  </a:cubicBezTo>
                  <a:cubicBezTo>
                    <a:pt x="647" y="876"/>
                    <a:pt x="545" y="626"/>
                    <a:pt x="693" y="479"/>
                  </a:cubicBezTo>
                  <a:cubicBezTo>
                    <a:pt x="740" y="431"/>
                    <a:pt x="798" y="410"/>
                    <a:pt x="855" y="410"/>
                  </a:cubicBezTo>
                  <a:close/>
                  <a:moveTo>
                    <a:pt x="855" y="0"/>
                  </a:moveTo>
                  <a:cubicBezTo>
                    <a:pt x="285" y="0"/>
                    <a:pt x="0" y="693"/>
                    <a:pt x="401" y="1094"/>
                  </a:cubicBezTo>
                  <a:cubicBezTo>
                    <a:pt x="532" y="1226"/>
                    <a:pt x="694" y="1284"/>
                    <a:pt x="852" y="1284"/>
                  </a:cubicBezTo>
                  <a:cubicBezTo>
                    <a:pt x="1182" y="1284"/>
                    <a:pt x="1499" y="1029"/>
                    <a:pt x="1499" y="644"/>
                  </a:cubicBezTo>
                  <a:cubicBezTo>
                    <a:pt x="1499" y="289"/>
                    <a:pt x="1210" y="0"/>
                    <a:pt x="8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4" name="Google Shape;20814;p142"/>
            <p:cNvSpPr/>
            <p:nvPr/>
          </p:nvSpPr>
          <p:spPr>
            <a:xfrm>
              <a:off x="1511687" y="1668734"/>
              <a:ext cx="63663" cy="10645"/>
            </a:xfrm>
            <a:custGeom>
              <a:avLst/>
              <a:gdLst/>
              <a:ahLst/>
              <a:cxnLst/>
              <a:rect l="l" t="t" r="r" b="b"/>
              <a:pathLst>
                <a:path w="2446" h="409" extrusionOk="0">
                  <a:moveTo>
                    <a:pt x="271" y="1"/>
                  </a:moveTo>
                  <a:cubicBezTo>
                    <a:pt x="1" y="1"/>
                    <a:pt x="1" y="409"/>
                    <a:pt x="271" y="409"/>
                  </a:cubicBezTo>
                  <a:lnTo>
                    <a:pt x="2238" y="409"/>
                  </a:lnTo>
                  <a:cubicBezTo>
                    <a:pt x="2354" y="409"/>
                    <a:pt x="2446" y="317"/>
                    <a:pt x="2446" y="205"/>
                  </a:cubicBezTo>
                  <a:cubicBezTo>
                    <a:pt x="2446" y="92"/>
                    <a:pt x="2354" y="1"/>
                    <a:pt x="22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5" name="Google Shape;20815;p142"/>
            <p:cNvSpPr/>
            <p:nvPr/>
          </p:nvSpPr>
          <p:spPr>
            <a:xfrm>
              <a:off x="1511687" y="1691456"/>
              <a:ext cx="103511" cy="10645"/>
            </a:xfrm>
            <a:custGeom>
              <a:avLst/>
              <a:gdLst/>
              <a:ahLst/>
              <a:cxnLst/>
              <a:rect l="l" t="t" r="r" b="b"/>
              <a:pathLst>
                <a:path w="3977" h="409" extrusionOk="0">
                  <a:moveTo>
                    <a:pt x="271" y="0"/>
                  </a:moveTo>
                  <a:cubicBezTo>
                    <a:pt x="1" y="0"/>
                    <a:pt x="1" y="408"/>
                    <a:pt x="271" y="408"/>
                  </a:cubicBezTo>
                  <a:lnTo>
                    <a:pt x="3769" y="408"/>
                  </a:lnTo>
                  <a:cubicBezTo>
                    <a:pt x="3885" y="408"/>
                    <a:pt x="3976" y="317"/>
                    <a:pt x="3976" y="204"/>
                  </a:cubicBezTo>
                  <a:cubicBezTo>
                    <a:pt x="3976" y="92"/>
                    <a:pt x="3885" y="0"/>
                    <a:pt x="37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6" name="Google Shape;20816;p142"/>
            <p:cNvSpPr/>
            <p:nvPr/>
          </p:nvSpPr>
          <p:spPr>
            <a:xfrm>
              <a:off x="1511687" y="1719930"/>
              <a:ext cx="63663" cy="10645"/>
            </a:xfrm>
            <a:custGeom>
              <a:avLst/>
              <a:gdLst/>
              <a:ahLst/>
              <a:cxnLst/>
              <a:rect l="l" t="t" r="r" b="b"/>
              <a:pathLst>
                <a:path w="2446" h="409" extrusionOk="0">
                  <a:moveTo>
                    <a:pt x="271" y="0"/>
                  </a:moveTo>
                  <a:cubicBezTo>
                    <a:pt x="1" y="0"/>
                    <a:pt x="1" y="408"/>
                    <a:pt x="271" y="408"/>
                  </a:cubicBezTo>
                  <a:lnTo>
                    <a:pt x="2238" y="408"/>
                  </a:lnTo>
                  <a:cubicBezTo>
                    <a:pt x="2354" y="408"/>
                    <a:pt x="2446" y="317"/>
                    <a:pt x="2446" y="204"/>
                  </a:cubicBezTo>
                  <a:cubicBezTo>
                    <a:pt x="2446" y="92"/>
                    <a:pt x="2354" y="0"/>
                    <a:pt x="22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7" name="Google Shape;20817;p142"/>
            <p:cNvSpPr/>
            <p:nvPr/>
          </p:nvSpPr>
          <p:spPr>
            <a:xfrm>
              <a:off x="1511687" y="1742626"/>
              <a:ext cx="103511" cy="10671"/>
            </a:xfrm>
            <a:custGeom>
              <a:avLst/>
              <a:gdLst/>
              <a:ahLst/>
              <a:cxnLst/>
              <a:rect l="l" t="t" r="r" b="b"/>
              <a:pathLst>
                <a:path w="3977" h="410" extrusionOk="0">
                  <a:moveTo>
                    <a:pt x="271" y="1"/>
                  </a:moveTo>
                  <a:cubicBezTo>
                    <a:pt x="1" y="1"/>
                    <a:pt x="1" y="409"/>
                    <a:pt x="271" y="409"/>
                  </a:cubicBezTo>
                  <a:lnTo>
                    <a:pt x="3769" y="409"/>
                  </a:lnTo>
                  <a:cubicBezTo>
                    <a:pt x="3885" y="409"/>
                    <a:pt x="3976" y="318"/>
                    <a:pt x="3976" y="205"/>
                  </a:cubicBezTo>
                  <a:cubicBezTo>
                    <a:pt x="3976" y="92"/>
                    <a:pt x="3885" y="1"/>
                    <a:pt x="37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8" name="Google Shape;20818;p142"/>
            <p:cNvSpPr/>
            <p:nvPr/>
          </p:nvSpPr>
          <p:spPr>
            <a:xfrm>
              <a:off x="1511687" y="1771126"/>
              <a:ext cx="63663" cy="10645"/>
            </a:xfrm>
            <a:custGeom>
              <a:avLst/>
              <a:gdLst/>
              <a:ahLst/>
              <a:cxnLst/>
              <a:rect l="l" t="t" r="r" b="b"/>
              <a:pathLst>
                <a:path w="2446" h="409" extrusionOk="0">
                  <a:moveTo>
                    <a:pt x="271" y="0"/>
                  </a:moveTo>
                  <a:cubicBezTo>
                    <a:pt x="1" y="0"/>
                    <a:pt x="1" y="408"/>
                    <a:pt x="271" y="408"/>
                  </a:cubicBezTo>
                  <a:lnTo>
                    <a:pt x="2238" y="408"/>
                  </a:lnTo>
                  <a:cubicBezTo>
                    <a:pt x="2354" y="408"/>
                    <a:pt x="2446" y="317"/>
                    <a:pt x="2446" y="204"/>
                  </a:cubicBezTo>
                  <a:cubicBezTo>
                    <a:pt x="2446" y="92"/>
                    <a:pt x="2354" y="0"/>
                    <a:pt x="22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9" name="Google Shape;20819;p142"/>
            <p:cNvSpPr/>
            <p:nvPr/>
          </p:nvSpPr>
          <p:spPr>
            <a:xfrm>
              <a:off x="1511687" y="1793926"/>
              <a:ext cx="103511" cy="10645"/>
            </a:xfrm>
            <a:custGeom>
              <a:avLst/>
              <a:gdLst/>
              <a:ahLst/>
              <a:cxnLst/>
              <a:rect l="l" t="t" r="r" b="b"/>
              <a:pathLst>
                <a:path w="3977" h="409" extrusionOk="0">
                  <a:moveTo>
                    <a:pt x="271" y="0"/>
                  </a:moveTo>
                  <a:cubicBezTo>
                    <a:pt x="1" y="0"/>
                    <a:pt x="1" y="408"/>
                    <a:pt x="271" y="408"/>
                  </a:cubicBezTo>
                  <a:lnTo>
                    <a:pt x="3769" y="408"/>
                  </a:lnTo>
                  <a:cubicBezTo>
                    <a:pt x="3885" y="408"/>
                    <a:pt x="3976" y="317"/>
                    <a:pt x="3976" y="204"/>
                  </a:cubicBezTo>
                  <a:cubicBezTo>
                    <a:pt x="3976" y="92"/>
                    <a:pt x="3885" y="0"/>
                    <a:pt x="37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20" name="Google Shape;20820;p142"/>
            <p:cNvSpPr/>
            <p:nvPr/>
          </p:nvSpPr>
          <p:spPr>
            <a:xfrm>
              <a:off x="1511687" y="1583390"/>
              <a:ext cx="103511" cy="10645"/>
            </a:xfrm>
            <a:custGeom>
              <a:avLst/>
              <a:gdLst/>
              <a:ahLst/>
              <a:cxnLst/>
              <a:rect l="l" t="t" r="r" b="b"/>
              <a:pathLst>
                <a:path w="3977" h="409" extrusionOk="0">
                  <a:moveTo>
                    <a:pt x="3775" y="0"/>
                  </a:moveTo>
                  <a:cubicBezTo>
                    <a:pt x="3773" y="0"/>
                    <a:pt x="3771" y="0"/>
                    <a:pt x="3769" y="0"/>
                  </a:cubicBezTo>
                  <a:lnTo>
                    <a:pt x="271" y="0"/>
                  </a:lnTo>
                  <a:cubicBezTo>
                    <a:pt x="1" y="0"/>
                    <a:pt x="1" y="408"/>
                    <a:pt x="271" y="408"/>
                  </a:cubicBezTo>
                  <a:lnTo>
                    <a:pt x="3769" y="408"/>
                  </a:lnTo>
                  <a:cubicBezTo>
                    <a:pt x="3885" y="408"/>
                    <a:pt x="3976" y="317"/>
                    <a:pt x="3976" y="204"/>
                  </a:cubicBezTo>
                  <a:cubicBezTo>
                    <a:pt x="3976" y="94"/>
                    <a:pt x="3888" y="0"/>
                    <a:pt x="3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21" name="Google Shape;20821;p142"/>
            <p:cNvSpPr/>
            <p:nvPr/>
          </p:nvSpPr>
          <p:spPr>
            <a:xfrm>
              <a:off x="1466165" y="1634586"/>
              <a:ext cx="149033" cy="10645"/>
            </a:xfrm>
            <a:custGeom>
              <a:avLst/>
              <a:gdLst/>
              <a:ahLst/>
              <a:cxnLst/>
              <a:rect l="l" t="t" r="r" b="b"/>
              <a:pathLst>
                <a:path w="5726" h="409" extrusionOk="0">
                  <a:moveTo>
                    <a:pt x="272" y="0"/>
                  </a:moveTo>
                  <a:cubicBezTo>
                    <a:pt x="1" y="0"/>
                    <a:pt x="1" y="408"/>
                    <a:pt x="272" y="408"/>
                  </a:cubicBezTo>
                  <a:lnTo>
                    <a:pt x="5521" y="408"/>
                  </a:lnTo>
                  <a:cubicBezTo>
                    <a:pt x="5634" y="408"/>
                    <a:pt x="5725" y="317"/>
                    <a:pt x="5725" y="204"/>
                  </a:cubicBezTo>
                  <a:cubicBezTo>
                    <a:pt x="5725" y="92"/>
                    <a:pt x="5634" y="0"/>
                    <a:pt x="55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22" name="Google Shape;20822;p142"/>
            <p:cNvSpPr/>
            <p:nvPr/>
          </p:nvSpPr>
          <p:spPr>
            <a:xfrm>
              <a:off x="1511687" y="1606086"/>
              <a:ext cx="29515" cy="10671"/>
            </a:xfrm>
            <a:custGeom>
              <a:avLst/>
              <a:gdLst/>
              <a:ahLst/>
              <a:cxnLst/>
              <a:rect l="l" t="t" r="r" b="b"/>
              <a:pathLst>
                <a:path w="1134" h="410" extrusionOk="0">
                  <a:moveTo>
                    <a:pt x="271" y="1"/>
                  </a:moveTo>
                  <a:cubicBezTo>
                    <a:pt x="1" y="1"/>
                    <a:pt x="1" y="409"/>
                    <a:pt x="271" y="409"/>
                  </a:cubicBezTo>
                  <a:lnTo>
                    <a:pt x="929" y="409"/>
                  </a:lnTo>
                  <a:cubicBezTo>
                    <a:pt x="1042" y="409"/>
                    <a:pt x="1133" y="318"/>
                    <a:pt x="1133" y="205"/>
                  </a:cubicBezTo>
                  <a:cubicBezTo>
                    <a:pt x="1133" y="92"/>
                    <a:pt x="1042" y="1"/>
                    <a:pt x="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23" name="Google Shape;20823;p142"/>
            <p:cNvSpPr/>
            <p:nvPr/>
          </p:nvSpPr>
          <p:spPr>
            <a:xfrm>
              <a:off x="1551535" y="1606086"/>
              <a:ext cx="29515" cy="10671"/>
            </a:xfrm>
            <a:custGeom>
              <a:avLst/>
              <a:gdLst/>
              <a:ahLst/>
              <a:cxnLst/>
              <a:rect l="l" t="t" r="r" b="b"/>
              <a:pathLst>
                <a:path w="1134" h="410" extrusionOk="0">
                  <a:moveTo>
                    <a:pt x="275" y="1"/>
                  </a:moveTo>
                  <a:cubicBezTo>
                    <a:pt x="0" y="1"/>
                    <a:pt x="0" y="409"/>
                    <a:pt x="275" y="409"/>
                  </a:cubicBezTo>
                  <a:lnTo>
                    <a:pt x="929" y="409"/>
                  </a:lnTo>
                  <a:cubicBezTo>
                    <a:pt x="1042" y="409"/>
                    <a:pt x="1133" y="318"/>
                    <a:pt x="1133" y="205"/>
                  </a:cubicBezTo>
                  <a:cubicBezTo>
                    <a:pt x="1133" y="92"/>
                    <a:pt x="1042" y="1"/>
                    <a:pt x="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24" name="Google Shape;20824;p142"/>
            <p:cNvSpPr/>
            <p:nvPr/>
          </p:nvSpPr>
          <p:spPr>
            <a:xfrm>
              <a:off x="1467908" y="1583286"/>
              <a:ext cx="33445" cy="33471"/>
            </a:xfrm>
            <a:custGeom>
              <a:avLst/>
              <a:gdLst/>
              <a:ahLst/>
              <a:cxnLst/>
              <a:rect l="l" t="t" r="r" b="b"/>
              <a:pathLst>
                <a:path w="1285" h="1286" extrusionOk="0">
                  <a:moveTo>
                    <a:pt x="877" y="412"/>
                  </a:moveTo>
                  <a:lnTo>
                    <a:pt x="877" y="877"/>
                  </a:lnTo>
                  <a:lnTo>
                    <a:pt x="409" y="877"/>
                  </a:lnTo>
                  <a:lnTo>
                    <a:pt x="409" y="412"/>
                  </a:lnTo>
                  <a:close/>
                  <a:moveTo>
                    <a:pt x="205" y="1"/>
                  </a:moveTo>
                  <a:cubicBezTo>
                    <a:pt x="92" y="4"/>
                    <a:pt x="1" y="96"/>
                    <a:pt x="1" y="208"/>
                  </a:cubicBezTo>
                  <a:lnTo>
                    <a:pt x="1" y="1081"/>
                  </a:lnTo>
                  <a:cubicBezTo>
                    <a:pt x="1" y="1194"/>
                    <a:pt x="92" y="1285"/>
                    <a:pt x="205" y="1285"/>
                  </a:cubicBezTo>
                  <a:lnTo>
                    <a:pt x="1081" y="1285"/>
                  </a:lnTo>
                  <a:cubicBezTo>
                    <a:pt x="1193" y="1285"/>
                    <a:pt x="1285" y="1194"/>
                    <a:pt x="1285" y="1081"/>
                  </a:cubicBezTo>
                  <a:lnTo>
                    <a:pt x="1285" y="208"/>
                  </a:lnTo>
                  <a:cubicBezTo>
                    <a:pt x="1285" y="96"/>
                    <a:pt x="1193" y="1"/>
                    <a:pt x="10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825" name="Google Shape;20825;p142"/>
          <p:cNvGrpSpPr/>
          <p:nvPr/>
        </p:nvGrpSpPr>
        <p:grpSpPr>
          <a:xfrm>
            <a:off x="2269399" y="1990746"/>
            <a:ext cx="392260" cy="356160"/>
            <a:chOff x="2269399" y="1990746"/>
            <a:chExt cx="392260" cy="356160"/>
          </a:xfrm>
        </p:grpSpPr>
        <p:sp>
          <p:nvSpPr>
            <p:cNvPr id="20826" name="Google Shape;20826;p142"/>
            <p:cNvSpPr/>
            <p:nvPr/>
          </p:nvSpPr>
          <p:spPr>
            <a:xfrm>
              <a:off x="2340376" y="2040823"/>
              <a:ext cx="255798" cy="255876"/>
            </a:xfrm>
            <a:custGeom>
              <a:avLst/>
              <a:gdLst/>
              <a:ahLst/>
              <a:cxnLst/>
              <a:rect l="l" t="t" r="r" b="b"/>
              <a:pathLst>
                <a:path w="9828" h="9831" extrusionOk="0">
                  <a:moveTo>
                    <a:pt x="4912" y="0"/>
                  </a:moveTo>
                  <a:cubicBezTo>
                    <a:pt x="2199" y="0"/>
                    <a:pt x="0" y="2203"/>
                    <a:pt x="0" y="4915"/>
                  </a:cubicBezTo>
                  <a:cubicBezTo>
                    <a:pt x="0" y="7628"/>
                    <a:pt x="2199" y="9831"/>
                    <a:pt x="4912" y="9831"/>
                  </a:cubicBezTo>
                  <a:cubicBezTo>
                    <a:pt x="7628" y="9831"/>
                    <a:pt x="9827" y="7628"/>
                    <a:pt x="9827" y="4915"/>
                  </a:cubicBezTo>
                  <a:cubicBezTo>
                    <a:pt x="9827" y="2203"/>
                    <a:pt x="7628" y="0"/>
                    <a:pt x="4912"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27" name="Google Shape;20827;p142"/>
            <p:cNvSpPr/>
            <p:nvPr/>
          </p:nvSpPr>
          <p:spPr>
            <a:xfrm>
              <a:off x="2393212" y="2042176"/>
              <a:ext cx="202598" cy="252519"/>
            </a:xfrm>
            <a:custGeom>
              <a:avLst/>
              <a:gdLst/>
              <a:ahLst/>
              <a:cxnLst/>
              <a:rect l="l" t="t" r="r" b="b"/>
              <a:pathLst>
                <a:path w="7784" h="9702" extrusionOk="0">
                  <a:moveTo>
                    <a:pt x="3596" y="1"/>
                  </a:moveTo>
                  <a:lnTo>
                    <a:pt x="3603" y="8"/>
                  </a:lnTo>
                  <a:lnTo>
                    <a:pt x="3931" y="409"/>
                  </a:lnTo>
                  <a:cubicBezTo>
                    <a:pt x="3969" y="458"/>
                    <a:pt x="3980" y="525"/>
                    <a:pt x="3955" y="581"/>
                  </a:cubicBezTo>
                  <a:lnTo>
                    <a:pt x="3674" y="1243"/>
                  </a:lnTo>
                  <a:lnTo>
                    <a:pt x="3311" y="592"/>
                  </a:lnTo>
                  <a:lnTo>
                    <a:pt x="2671" y="592"/>
                  </a:lnTo>
                  <a:lnTo>
                    <a:pt x="2221" y="1450"/>
                  </a:lnTo>
                  <a:cubicBezTo>
                    <a:pt x="2157" y="1574"/>
                    <a:pt x="2238" y="1721"/>
                    <a:pt x="2375" y="1732"/>
                  </a:cubicBezTo>
                  <a:lnTo>
                    <a:pt x="2734" y="1760"/>
                  </a:lnTo>
                  <a:lnTo>
                    <a:pt x="3023" y="1348"/>
                  </a:lnTo>
                  <a:lnTo>
                    <a:pt x="3318" y="1718"/>
                  </a:lnTo>
                  <a:lnTo>
                    <a:pt x="3237" y="2295"/>
                  </a:lnTo>
                  <a:lnTo>
                    <a:pt x="2474" y="2407"/>
                  </a:lnTo>
                  <a:lnTo>
                    <a:pt x="1682" y="2984"/>
                  </a:lnTo>
                  <a:lnTo>
                    <a:pt x="1591" y="3375"/>
                  </a:lnTo>
                  <a:cubicBezTo>
                    <a:pt x="1571" y="3453"/>
                    <a:pt x="1501" y="3506"/>
                    <a:pt x="1425" y="3506"/>
                  </a:cubicBezTo>
                  <a:cubicBezTo>
                    <a:pt x="1418" y="3506"/>
                    <a:pt x="1411" y="3506"/>
                    <a:pt x="1404" y="3505"/>
                  </a:cubicBezTo>
                  <a:lnTo>
                    <a:pt x="1109" y="3466"/>
                  </a:lnTo>
                  <a:cubicBezTo>
                    <a:pt x="1103" y="3466"/>
                    <a:pt x="1098" y="3466"/>
                    <a:pt x="1092" y="3466"/>
                  </a:cubicBezTo>
                  <a:cubicBezTo>
                    <a:pt x="1021" y="3466"/>
                    <a:pt x="955" y="3507"/>
                    <a:pt x="929" y="3576"/>
                  </a:cubicBezTo>
                  <a:lnTo>
                    <a:pt x="764" y="4019"/>
                  </a:lnTo>
                  <a:cubicBezTo>
                    <a:pt x="732" y="4110"/>
                    <a:pt x="782" y="4209"/>
                    <a:pt x="877" y="4237"/>
                  </a:cubicBezTo>
                  <a:lnTo>
                    <a:pt x="1415" y="4392"/>
                  </a:lnTo>
                  <a:lnTo>
                    <a:pt x="1724" y="3702"/>
                  </a:lnTo>
                  <a:cubicBezTo>
                    <a:pt x="1763" y="3614"/>
                    <a:pt x="1841" y="3547"/>
                    <a:pt x="1932" y="3519"/>
                  </a:cubicBezTo>
                  <a:lnTo>
                    <a:pt x="2805" y="3241"/>
                  </a:lnTo>
                  <a:lnTo>
                    <a:pt x="3526" y="3790"/>
                  </a:lnTo>
                  <a:lnTo>
                    <a:pt x="3909" y="3628"/>
                  </a:lnTo>
                  <a:lnTo>
                    <a:pt x="4159" y="3910"/>
                  </a:lnTo>
                  <a:lnTo>
                    <a:pt x="4680" y="3868"/>
                  </a:lnTo>
                  <a:cubicBezTo>
                    <a:pt x="4685" y="3867"/>
                    <a:pt x="4690" y="3867"/>
                    <a:pt x="4694" y="3867"/>
                  </a:cubicBezTo>
                  <a:cubicBezTo>
                    <a:pt x="4773" y="3867"/>
                    <a:pt x="4843" y="3922"/>
                    <a:pt x="4859" y="4001"/>
                  </a:cubicBezTo>
                  <a:lnTo>
                    <a:pt x="4881" y="4117"/>
                  </a:lnTo>
                  <a:cubicBezTo>
                    <a:pt x="4923" y="4314"/>
                    <a:pt x="4779" y="4504"/>
                    <a:pt x="4574" y="4518"/>
                  </a:cubicBezTo>
                  <a:lnTo>
                    <a:pt x="3719" y="4589"/>
                  </a:lnTo>
                  <a:cubicBezTo>
                    <a:pt x="3621" y="4596"/>
                    <a:pt x="3558" y="4691"/>
                    <a:pt x="3586" y="4786"/>
                  </a:cubicBezTo>
                  <a:cubicBezTo>
                    <a:pt x="3616" y="4889"/>
                    <a:pt x="3537" y="4984"/>
                    <a:pt x="3438" y="4984"/>
                  </a:cubicBezTo>
                  <a:cubicBezTo>
                    <a:pt x="3422" y="4984"/>
                    <a:pt x="3405" y="4981"/>
                    <a:pt x="3389" y="4976"/>
                  </a:cubicBezTo>
                  <a:lnTo>
                    <a:pt x="2752" y="4765"/>
                  </a:lnTo>
                  <a:cubicBezTo>
                    <a:pt x="2667" y="4737"/>
                    <a:pt x="2604" y="4663"/>
                    <a:pt x="2590" y="4575"/>
                  </a:cubicBezTo>
                  <a:cubicBezTo>
                    <a:pt x="2572" y="4455"/>
                    <a:pt x="2467" y="4371"/>
                    <a:pt x="2347" y="4371"/>
                  </a:cubicBezTo>
                  <a:lnTo>
                    <a:pt x="1415" y="4395"/>
                  </a:lnTo>
                  <a:lnTo>
                    <a:pt x="901" y="4621"/>
                  </a:lnTo>
                  <a:cubicBezTo>
                    <a:pt x="782" y="4673"/>
                    <a:pt x="704" y="4789"/>
                    <a:pt x="701" y="4916"/>
                  </a:cubicBezTo>
                  <a:lnTo>
                    <a:pt x="694" y="5085"/>
                  </a:lnTo>
                  <a:lnTo>
                    <a:pt x="85" y="5782"/>
                  </a:lnTo>
                  <a:cubicBezTo>
                    <a:pt x="32" y="5845"/>
                    <a:pt x="0" y="5922"/>
                    <a:pt x="0" y="6007"/>
                  </a:cubicBezTo>
                  <a:lnTo>
                    <a:pt x="0" y="6749"/>
                  </a:lnTo>
                  <a:cubicBezTo>
                    <a:pt x="0" y="6886"/>
                    <a:pt x="57" y="7020"/>
                    <a:pt x="155" y="7115"/>
                  </a:cubicBezTo>
                  <a:lnTo>
                    <a:pt x="690" y="7629"/>
                  </a:lnTo>
                  <a:cubicBezTo>
                    <a:pt x="775" y="7710"/>
                    <a:pt x="884" y="7759"/>
                    <a:pt x="1000" y="7770"/>
                  </a:cubicBezTo>
                  <a:lnTo>
                    <a:pt x="2780" y="7924"/>
                  </a:lnTo>
                  <a:lnTo>
                    <a:pt x="2748" y="8181"/>
                  </a:lnTo>
                  <a:cubicBezTo>
                    <a:pt x="2734" y="8301"/>
                    <a:pt x="2784" y="8420"/>
                    <a:pt x="2882" y="8494"/>
                  </a:cubicBezTo>
                  <a:lnTo>
                    <a:pt x="3273" y="8786"/>
                  </a:lnTo>
                  <a:lnTo>
                    <a:pt x="3213" y="8980"/>
                  </a:lnTo>
                  <a:cubicBezTo>
                    <a:pt x="3171" y="9110"/>
                    <a:pt x="3213" y="9251"/>
                    <a:pt x="3318" y="9339"/>
                  </a:cubicBezTo>
                  <a:lnTo>
                    <a:pt x="3730" y="9701"/>
                  </a:lnTo>
                  <a:lnTo>
                    <a:pt x="4919" y="9321"/>
                  </a:lnTo>
                  <a:lnTo>
                    <a:pt x="5560" y="8558"/>
                  </a:lnTo>
                  <a:cubicBezTo>
                    <a:pt x="5662" y="8435"/>
                    <a:pt x="5750" y="8294"/>
                    <a:pt x="5813" y="8142"/>
                  </a:cubicBezTo>
                  <a:lnTo>
                    <a:pt x="6731" y="6017"/>
                  </a:lnTo>
                  <a:lnTo>
                    <a:pt x="6147" y="6063"/>
                  </a:lnTo>
                  <a:cubicBezTo>
                    <a:pt x="6147" y="6063"/>
                    <a:pt x="6147" y="6063"/>
                    <a:pt x="6146" y="6063"/>
                  </a:cubicBezTo>
                  <a:cubicBezTo>
                    <a:pt x="6040" y="6063"/>
                    <a:pt x="7009" y="4733"/>
                    <a:pt x="6939" y="4649"/>
                  </a:cubicBezTo>
                  <a:lnTo>
                    <a:pt x="6728" y="4223"/>
                  </a:lnTo>
                  <a:lnTo>
                    <a:pt x="7154" y="4008"/>
                  </a:lnTo>
                  <a:lnTo>
                    <a:pt x="7783" y="4452"/>
                  </a:lnTo>
                  <a:cubicBezTo>
                    <a:pt x="7590" y="2175"/>
                    <a:pt x="5855" y="332"/>
                    <a:pt x="3596" y="1"/>
                  </a:cubicBezTo>
                  <a:close/>
                </a:path>
              </a:pathLst>
            </a:custGeom>
            <a:solidFill>
              <a:srgbClr val="A8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28" name="Google Shape;20828;p142"/>
            <p:cNvSpPr/>
            <p:nvPr/>
          </p:nvSpPr>
          <p:spPr>
            <a:xfrm>
              <a:off x="2314999" y="2043478"/>
              <a:ext cx="243357" cy="253248"/>
            </a:xfrm>
            <a:custGeom>
              <a:avLst/>
              <a:gdLst/>
              <a:ahLst/>
              <a:cxnLst/>
              <a:rect l="l" t="t" r="r" b="b"/>
              <a:pathLst>
                <a:path w="9350" h="9730" extrusionOk="0">
                  <a:moveTo>
                    <a:pt x="4884" y="0"/>
                  </a:moveTo>
                  <a:lnTo>
                    <a:pt x="4884" y="0"/>
                  </a:lnTo>
                  <a:cubicBezTo>
                    <a:pt x="1668" y="672"/>
                    <a:pt x="1" y="4247"/>
                    <a:pt x="1559" y="7143"/>
                  </a:cubicBezTo>
                  <a:cubicBezTo>
                    <a:pt x="2295" y="8508"/>
                    <a:pt x="3628" y="9447"/>
                    <a:pt x="5162" y="9676"/>
                  </a:cubicBezTo>
                  <a:cubicBezTo>
                    <a:pt x="5404" y="9712"/>
                    <a:pt x="5646" y="9729"/>
                    <a:pt x="5886" y="9729"/>
                  </a:cubicBezTo>
                  <a:cubicBezTo>
                    <a:pt x="7174" y="9729"/>
                    <a:pt x="8421" y="9223"/>
                    <a:pt x="9349" y="8304"/>
                  </a:cubicBezTo>
                  <a:lnTo>
                    <a:pt x="9349" y="8304"/>
                  </a:lnTo>
                  <a:cubicBezTo>
                    <a:pt x="9019" y="8370"/>
                    <a:pt x="8684" y="8406"/>
                    <a:pt x="8346" y="8406"/>
                  </a:cubicBezTo>
                  <a:cubicBezTo>
                    <a:pt x="6355" y="8406"/>
                    <a:pt x="4561" y="7202"/>
                    <a:pt x="3801" y="5362"/>
                  </a:cubicBezTo>
                  <a:cubicBezTo>
                    <a:pt x="3044" y="3522"/>
                    <a:pt x="3470" y="1404"/>
                    <a:pt x="4884"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29" name="Google Shape;20829;p142"/>
            <p:cNvSpPr/>
            <p:nvPr/>
          </p:nvSpPr>
          <p:spPr>
            <a:xfrm>
              <a:off x="2393212" y="2174969"/>
              <a:ext cx="146925" cy="119726"/>
            </a:xfrm>
            <a:custGeom>
              <a:avLst/>
              <a:gdLst/>
              <a:ahLst/>
              <a:cxnLst/>
              <a:rect l="l" t="t" r="r" b="b"/>
              <a:pathLst>
                <a:path w="5645" h="4600" extrusionOk="0">
                  <a:moveTo>
                    <a:pt x="680" y="1"/>
                  </a:moveTo>
                  <a:lnTo>
                    <a:pt x="85" y="680"/>
                  </a:lnTo>
                  <a:cubicBezTo>
                    <a:pt x="32" y="739"/>
                    <a:pt x="0" y="820"/>
                    <a:pt x="0" y="901"/>
                  </a:cubicBezTo>
                  <a:lnTo>
                    <a:pt x="0" y="1647"/>
                  </a:lnTo>
                  <a:cubicBezTo>
                    <a:pt x="0" y="1784"/>
                    <a:pt x="57" y="1918"/>
                    <a:pt x="155" y="2013"/>
                  </a:cubicBezTo>
                  <a:lnTo>
                    <a:pt x="690" y="2530"/>
                  </a:lnTo>
                  <a:cubicBezTo>
                    <a:pt x="775" y="2611"/>
                    <a:pt x="884" y="2661"/>
                    <a:pt x="1000" y="2671"/>
                  </a:cubicBezTo>
                  <a:lnTo>
                    <a:pt x="2601" y="2808"/>
                  </a:lnTo>
                  <a:cubicBezTo>
                    <a:pt x="2699" y="2815"/>
                    <a:pt x="2773" y="2907"/>
                    <a:pt x="2759" y="3005"/>
                  </a:cubicBezTo>
                  <a:lnTo>
                    <a:pt x="2752" y="3079"/>
                  </a:lnTo>
                  <a:cubicBezTo>
                    <a:pt x="2734" y="3199"/>
                    <a:pt x="2787" y="3318"/>
                    <a:pt x="2882" y="3392"/>
                  </a:cubicBezTo>
                  <a:lnTo>
                    <a:pt x="3276" y="3684"/>
                  </a:lnTo>
                  <a:lnTo>
                    <a:pt x="3213" y="3881"/>
                  </a:lnTo>
                  <a:cubicBezTo>
                    <a:pt x="3174" y="4012"/>
                    <a:pt x="3216" y="4152"/>
                    <a:pt x="3318" y="4240"/>
                  </a:cubicBezTo>
                  <a:lnTo>
                    <a:pt x="3737" y="4599"/>
                  </a:lnTo>
                  <a:lnTo>
                    <a:pt x="3744" y="4599"/>
                  </a:lnTo>
                  <a:cubicBezTo>
                    <a:pt x="4040" y="4546"/>
                    <a:pt x="4328" y="4465"/>
                    <a:pt x="4610" y="4363"/>
                  </a:cubicBezTo>
                  <a:lnTo>
                    <a:pt x="4677" y="4335"/>
                  </a:lnTo>
                  <a:cubicBezTo>
                    <a:pt x="4736" y="4311"/>
                    <a:pt x="4796" y="4286"/>
                    <a:pt x="4856" y="4261"/>
                  </a:cubicBezTo>
                  <a:lnTo>
                    <a:pt x="4912" y="4237"/>
                  </a:lnTo>
                  <a:lnTo>
                    <a:pt x="5560" y="3459"/>
                  </a:lnTo>
                  <a:cubicBezTo>
                    <a:pt x="5591" y="3424"/>
                    <a:pt x="5616" y="3382"/>
                    <a:pt x="5644" y="3343"/>
                  </a:cubicBezTo>
                  <a:lnTo>
                    <a:pt x="5644" y="3343"/>
                  </a:lnTo>
                  <a:cubicBezTo>
                    <a:pt x="5549" y="3350"/>
                    <a:pt x="5444" y="3354"/>
                    <a:pt x="5341" y="3354"/>
                  </a:cubicBezTo>
                  <a:cubicBezTo>
                    <a:pt x="3227" y="3354"/>
                    <a:pt x="1352" y="2003"/>
                    <a:pt x="680" y="1"/>
                  </a:cubicBez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0" name="Google Shape;20830;p142"/>
            <p:cNvSpPr/>
            <p:nvPr/>
          </p:nvSpPr>
          <p:spPr>
            <a:xfrm>
              <a:off x="2320700" y="2089651"/>
              <a:ext cx="340960" cy="257256"/>
            </a:xfrm>
            <a:custGeom>
              <a:avLst/>
              <a:gdLst/>
              <a:ahLst/>
              <a:cxnLst/>
              <a:rect l="l" t="t" r="r" b="b"/>
              <a:pathLst>
                <a:path w="13100" h="9884" extrusionOk="0">
                  <a:moveTo>
                    <a:pt x="11678" y="1"/>
                  </a:moveTo>
                  <a:cubicBezTo>
                    <a:pt x="11549" y="1"/>
                    <a:pt x="11420" y="124"/>
                    <a:pt x="11488" y="281"/>
                  </a:cubicBezTo>
                  <a:cubicBezTo>
                    <a:pt x="12666" y="2765"/>
                    <a:pt x="12135" y="5724"/>
                    <a:pt x="10165" y="7645"/>
                  </a:cubicBezTo>
                  <a:cubicBezTo>
                    <a:pt x="8934" y="8849"/>
                    <a:pt x="7310" y="9479"/>
                    <a:pt x="5666" y="9479"/>
                  </a:cubicBezTo>
                  <a:cubicBezTo>
                    <a:pt x="4682" y="9479"/>
                    <a:pt x="3691" y="9254"/>
                    <a:pt x="2772" y="8792"/>
                  </a:cubicBezTo>
                  <a:cubicBezTo>
                    <a:pt x="2012" y="8405"/>
                    <a:pt x="1340" y="7877"/>
                    <a:pt x="784" y="7233"/>
                  </a:cubicBezTo>
                  <a:lnTo>
                    <a:pt x="784" y="7233"/>
                  </a:lnTo>
                  <a:lnTo>
                    <a:pt x="1576" y="7497"/>
                  </a:lnTo>
                  <a:cubicBezTo>
                    <a:pt x="1601" y="7507"/>
                    <a:pt x="1626" y="7511"/>
                    <a:pt x="1651" y="7511"/>
                  </a:cubicBezTo>
                  <a:cubicBezTo>
                    <a:pt x="1735" y="7511"/>
                    <a:pt x="1813" y="7458"/>
                    <a:pt x="1840" y="7374"/>
                  </a:cubicBezTo>
                  <a:cubicBezTo>
                    <a:pt x="1875" y="7265"/>
                    <a:pt x="1815" y="7149"/>
                    <a:pt x="1703" y="7117"/>
                  </a:cubicBezTo>
                  <a:lnTo>
                    <a:pt x="281" y="6646"/>
                  </a:lnTo>
                  <a:cubicBezTo>
                    <a:pt x="259" y="6638"/>
                    <a:pt x="237" y="6634"/>
                    <a:pt x="216" y="6634"/>
                  </a:cubicBezTo>
                  <a:cubicBezTo>
                    <a:pt x="100" y="6634"/>
                    <a:pt x="0" y="6739"/>
                    <a:pt x="21" y="6864"/>
                  </a:cubicBezTo>
                  <a:lnTo>
                    <a:pt x="257" y="8525"/>
                  </a:lnTo>
                  <a:cubicBezTo>
                    <a:pt x="271" y="8623"/>
                    <a:pt x="355" y="8693"/>
                    <a:pt x="454" y="8697"/>
                  </a:cubicBezTo>
                  <a:lnTo>
                    <a:pt x="482" y="8697"/>
                  </a:lnTo>
                  <a:cubicBezTo>
                    <a:pt x="594" y="8679"/>
                    <a:pt x="668" y="8577"/>
                    <a:pt x="654" y="8468"/>
                  </a:cubicBezTo>
                  <a:lnTo>
                    <a:pt x="521" y="7543"/>
                  </a:lnTo>
                  <a:lnTo>
                    <a:pt x="521" y="7543"/>
                  </a:lnTo>
                  <a:cubicBezTo>
                    <a:pt x="1101" y="8208"/>
                    <a:pt x="1805" y="8753"/>
                    <a:pt x="2593" y="9151"/>
                  </a:cubicBezTo>
                  <a:cubicBezTo>
                    <a:pt x="3569" y="9643"/>
                    <a:pt x="4622" y="9883"/>
                    <a:pt x="5667" y="9883"/>
                  </a:cubicBezTo>
                  <a:cubicBezTo>
                    <a:pt x="7414" y="9883"/>
                    <a:pt x="9139" y="9214"/>
                    <a:pt x="10446" y="7937"/>
                  </a:cubicBezTo>
                  <a:cubicBezTo>
                    <a:pt x="12536" y="5896"/>
                    <a:pt x="13099" y="2754"/>
                    <a:pt x="11850" y="115"/>
                  </a:cubicBezTo>
                  <a:lnTo>
                    <a:pt x="11850" y="108"/>
                  </a:lnTo>
                  <a:cubicBezTo>
                    <a:pt x="11810" y="33"/>
                    <a:pt x="11744" y="1"/>
                    <a:pt x="116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1" name="Google Shape;20831;p142"/>
            <p:cNvSpPr/>
            <p:nvPr/>
          </p:nvSpPr>
          <p:spPr>
            <a:xfrm>
              <a:off x="2269399" y="1990746"/>
              <a:ext cx="346452" cy="257386"/>
            </a:xfrm>
            <a:custGeom>
              <a:avLst/>
              <a:gdLst/>
              <a:ahLst/>
              <a:cxnLst/>
              <a:rect l="l" t="t" r="r" b="b"/>
              <a:pathLst>
                <a:path w="13311" h="9889" extrusionOk="0">
                  <a:moveTo>
                    <a:pt x="7641" y="1"/>
                  </a:moveTo>
                  <a:cubicBezTo>
                    <a:pt x="6347" y="1"/>
                    <a:pt x="5043" y="367"/>
                    <a:pt x="3892" y="1122"/>
                  </a:cubicBezTo>
                  <a:cubicBezTo>
                    <a:pt x="1038" y="2994"/>
                    <a:pt x="0" y="6681"/>
                    <a:pt x="1461" y="9767"/>
                  </a:cubicBezTo>
                  <a:cubicBezTo>
                    <a:pt x="1494" y="9843"/>
                    <a:pt x="1568" y="9889"/>
                    <a:pt x="1645" y="9889"/>
                  </a:cubicBezTo>
                  <a:cubicBezTo>
                    <a:pt x="1674" y="9889"/>
                    <a:pt x="1704" y="9882"/>
                    <a:pt x="1732" y="9869"/>
                  </a:cubicBezTo>
                  <a:cubicBezTo>
                    <a:pt x="1837" y="9819"/>
                    <a:pt x="1876" y="9696"/>
                    <a:pt x="1823" y="9594"/>
                  </a:cubicBezTo>
                  <a:cubicBezTo>
                    <a:pt x="1415" y="8736"/>
                    <a:pt x="1200" y="7793"/>
                    <a:pt x="1204" y="6839"/>
                  </a:cubicBezTo>
                  <a:cubicBezTo>
                    <a:pt x="1204" y="4148"/>
                    <a:pt x="2879" y="1738"/>
                    <a:pt x="5405" y="802"/>
                  </a:cubicBezTo>
                  <a:cubicBezTo>
                    <a:pt x="6134" y="531"/>
                    <a:pt x="6890" y="400"/>
                    <a:pt x="7639" y="400"/>
                  </a:cubicBezTo>
                  <a:cubicBezTo>
                    <a:pt x="9480" y="400"/>
                    <a:pt x="11277" y="1192"/>
                    <a:pt x="12523" y="2645"/>
                  </a:cubicBezTo>
                  <a:lnTo>
                    <a:pt x="11731" y="2381"/>
                  </a:lnTo>
                  <a:cubicBezTo>
                    <a:pt x="11710" y="2376"/>
                    <a:pt x="11691" y="2373"/>
                    <a:pt x="11672" y="2373"/>
                  </a:cubicBezTo>
                  <a:cubicBezTo>
                    <a:pt x="11471" y="2373"/>
                    <a:pt x="11389" y="2678"/>
                    <a:pt x="11604" y="2761"/>
                  </a:cubicBezTo>
                  <a:lnTo>
                    <a:pt x="13026" y="3236"/>
                  </a:lnTo>
                  <a:cubicBezTo>
                    <a:pt x="13048" y="3244"/>
                    <a:pt x="13071" y="3248"/>
                    <a:pt x="13093" y="3248"/>
                  </a:cubicBezTo>
                  <a:cubicBezTo>
                    <a:pt x="13211" y="3248"/>
                    <a:pt x="13311" y="3142"/>
                    <a:pt x="13290" y="3015"/>
                  </a:cubicBezTo>
                  <a:lnTo>
                    <a:pt x="13054" y="1358"/>
                  </a:lnTo>
                  <a:cubicBezTo>
                    <a:pt x="13034" y="1244"/>
                    <a:pt x="12947" y="1192"/>
                    <a:pt x="12860" y="1192"/>
                  </a:cubicBezTo>
                  <a:cubicBezTo>
                    <a:pt x="12753" y="1192"/>
                    <a:pt x="12644" y="1272"/>
                    <a:pt x="12660" y="1414"/>
                  </a:cubicBezTo>
                  <a:lnTo>
                    <a:pt x="12790" y="2336"/>
                  </a:lnTo>
                  <a:cubicBezTo>
                    <a:pt x="11448" y="803"/>
                    <a:pt x="9555" y="1"/>
                    <a:pt x="76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2" name="Google Shape;20832;p142"/>
            <p:cNvSpPr/>
            <p:nvPr/>
          </p:nvSpPr>
          <p:spPr>
            <a:xfrm>
              <a:off x="2423534" y="2085044"/>
              <a:ext cx="16580" cy="27641"/>
            </a:xfrm>
            <a:custGeom>
              <a:avLst/>
              <a:gdLst/>
              <a:ahLst/>
              <a:cxnLst/>
              <a:rect l="l" t="t" r="r" b="b"/>
              <a:pathLst>
                <a:path w="637" h="1062" extrusionOk="0">
                  <a:moveTo>
                    <a:pt x="426" y="0"/>
                  </a:moveTo>
                  <a:cubicBezTo>
                    <a:pt x="313" y="4"/>
                    <a:pt x="225" y="95"/>
                    <a:pt x="229" y="204"/>
                  </a:cubicBezTo>
                  <a:lnTo>
                    <a:pt x="232" y="574"/>
                  </a:lnTo>
                  <a:lnTo>
                    <a:pt x="84" y="715"/>
                  </a:lnTo>
                  <a:cubicBezTo>
                    <a:pt x="4" y="792"/>
                    <a:pt x="0" y="919"/>
                    <a:pt x="77" y="1000"/>
                  </a:cubicBezTo>
                  <a:cubicBezTo>
                    <a:pt x="115" y="1041"/>
                    <a:pt x="167" y="1061"/>
                    <a:pt x="219" y="1061"/>
                  </a:cubicBezTo>
                  <a:cubicBezTo>
                    <a:pt x="269" y="1061"/>
                    <a:pt x="319" y="1043"/>
                    <a:pt x="359" y="1007"/>
                  </a:cubicBezTo>
                  <a:lnTo>
                    <a:pt x="570" y="806"/>
                  </a:lnTo>
                  <a:cubicBezTo>
                    <a:pt x="612" y="767"/>
                    <a:pt x="637" y="711"/>
                    <a:pt x="637" y="655"/>
                  </a:cubicBezTo>
                  <a:lnTo>
                    <a:pt x="630" y="197"/>
                  </a:lnTo>
                  <a:cubicBezTo>
                    <a:pt x="626" y="88"/>
                    <a:pt x="538" y="0"/>
                    <a:pt x="4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3" name="Google Shape;20833;p142"/>
            <p:cNvSpPr/>
            <p:nvPr/>
          </p:nvSpPr>
          <p:spPr>
            <a:xfrm>
              <a:off x="2321584" y="2035279"/>
              <a:ext cx="289244" cy="266912"/>
            </a:xfrm>
            <a:custGeom>
              <a:avLst/>
              <a:gdLst/>
              <a:ahLst/>
              <a:cxnLst/>
              <a:rect l="l" t="t" r="r" b="b"/>
              <a:pathLst>
                <a:path w="11113" h="10255" extrusionOk="0">
                  <a:moveTo>
                    <a:pt x="3857" y="3932"/>
                  </a:moveTo>
                  <a:lnTo>
                    <a:pt x="4128" y="3964"/>
                  </a:lnTo>
                  <a:cubicBezTo>
                    <a:pt x="4145" y="3965"/>
                    <a:pt x="4161" y="3966"/>
                    <a:pt x="4177" y="3966"/>
                  </a:cubicBezTo>
                  <a:cubicBezTo>
                    <a:pt x="4205" y="3966"/>
                    <a:pt x="4233" y="3963"/>
                    <a:pt x="4262" y="3957"/>
                  </a:cubicBezTo>
                  <a:lnTo>
                    <a:pt x="4262" y="3957"/>
                  </a:lnTo>
                  <a:lnTo>
                    <a:pt x="4051" y="4421"/>
                  </a:lnTo>
                  <a:lnTo>
                    <a:pt x="3709" y="4323"/>
                  </a:lnTo>
                  <a:lnTo>
                    <a:pt x="3857" y="3932"/>
                  </a:lnTo>
                  <a:close/>
                  <a:moveTo>
                    <a:pt x="5194" y="3834"/>
                  </a:moveTo>
                  <a:lnTo>
                    <a:pt x="5588" y="4316"/>
                  </a:lnTo>
                  <a:lnTo>
                    <a:pt x="5546" y="4453"/>
                  </a:lnTo>
                  <a:cubicBezTo>
                    <a:pt x="5504" y="4558"/>
                    <a:pt x="5560" y="4678"/>
                    <a:pt x="5666" y="4713"/>
                  </a:cubicBezTo>
                  <a:cubicBezTo>
                    <a:pt x="5688" y="4721"/>
                    <a:pt x="5710" y="4725"/>
                    <a:pt x="5732" y="4725"/>
                  </a:cubicBezTo>
                  <a:cubicBezTo>
                    <a:pt x="5818" y="4725"/>
                    <a:pt x="5898" y="4667"/>
                    <a:pt x="5926" y="4579"/>
                  </a:cubicBezTo>
                  <a:lnTo>
                    <a:pt x="5975" y="4428"/>
                  </a:lnTo>
                  <a:cubicBezTo>
                    <a:pt x="6018" y="4308"/>
                    <a:pt x="5993" y="4175"/>
                    <a:pt x="5912" y="4076"/>
                  </a:cubicBezTo>
                  <a:lnTo>
                    <a:pt x="5806" y="3946"/>
                  </a:lnTo>
                  <a:lnTo>
                    <a:pt x="6158" y="4213"/>
                  </a:lnTo>
                  <a:cubicBezTo>
                    <a:pt x="6193" y="4241"/>
                    <a:pt x="6235" y="4255"/>
                    <a:pt x="6276" y="4255"/>
                  </a:cubicBezTo>
                  <a:cubicBezTo>
                    <a:pt x="6304" y="4255"/>
                    <a:pt x="6331" y="4249"/>
                    <a:pt x="6355" y="4238"/>
                  </a:cubicBezTo>
                  <a:lnTo>
                    <a:pt x="6609" y="4133"/>
                  </a:lnTo>
                  <a:lnTo>
                    <a:pt x="6764" y="4308"/>
                  </a:lnTo>
                  <a:cubicBezTo>
                    <a:pt x="6801" y="4352"/>
                    <a:pt x="6855" y="4377"/>
                    <a:pt x="6911" y="4377"/>
                  </a:cubicBezTo>
                  <a:cubicBezTo>
                    <a:pt x="6918" y="4377"/>
                    <a:pt x="6925" y="4376"/>
                    <a:pt x="6932" y="4375"/>
                  </a:cubicBezTo>
                  <a:lnTo>
                    <a:pt x="7425" y="4333"/>
                  </a:lnTo>
                  <a:lnTo>
                    <a:pt x="7443" y="4421"/>
                  </a:lnTo>
                  <a:cubicBezTo>
                    <a:pt x="7460" y="4506"/>
                    <a:pt x="7400" y="4583"/>
                    <a:pt x="7316" y="4586"/>
                  </a:cubicBezTo>
                  <a:lnTo>
                    <a:pt x="6461" y="4657"/>
                  </a:lnTo>
                  <a:cubicBezTo>
                    <a:pt x="6267" y="4671"/>
                    <a:pt x="6123" y="4836"/>
                    <a:pt x="6134" y="5030"/>
                  </a:cubicBezTo>
                  <a:lnTo>
                    <a:pt x="5567" y="4840"/>
                  </a:lnTo>
                  <a:cubicBezTo>
                    <a:pt x="5553" y="4836"/>
                    <a:pt x="5543" y="4822"/>
                    <a:pt x="5539" y="4808"/>
                  </a:cubicBezTo>
                  <a:cubicBezTo>
                    <a:pt x="5504" y="4593"/>
                    <a:pt x="5321" y="4435"/>
                    <a:pt x="5103" y="4435"/>
                  </a:cubicBezTo>
                  <a:lnTo>
                    <a:pt x="5092" y="4435"/>
                  </a:lnTo>
                  <a:lnTo>
                    <a:pt x="4476" y="4449"/>
                  </a:lnTo>
                  <a:lnTo>
                    <a:pt x="4656" y="4052"/>
                  </a:lnTo>
                  <a:cubicBezTo>
                    <a:pt x="4674" y="4016"/>
                    <a:pt x="4705" y="3988"/>
                    <a:pt x="4740" y="3978"/>
                  </a:cubicBezTo>
                  <a:lnTo>
                    <a:pt x="5194" y="3834"/>
                  </a:lnTo>
                  <a:close/>
                  <a:moveTo>
                    <a:pt x="9857" y="4520"/>
                  </a:moveTo>
                  <a:cubicBezTo>
                    <a:pt x="9892" y="4520"/>
                    <a:pt x="9927" y="4532"/>
                    <a:pt x="9955" y="4558"/>
                  </a:cubicBezTo>
                  <a:lnTo>
                    <a:pt x="10359" y="4956"/>
                  </a:lnTo>
                  <a:cubicBezTo>
                    <a:pt x="10363" y="5076"/>
                    <a:pt x="10363" y="5199"/>
                    <a:pt x="10359" y="5318"/>
                  </a:cubicBezTo>
                  <a:cubicBezTo>
                    <a:pt x="10310" y="6504"/>
                    <a:pt x="9818" y="7630"/>
                    <a:pt x="8977" y="8467"/>
                  </a:cubicBezTo>
                  <a:cubicBezTo>
                    <a:pt x="8850" y="8597"/>
                    <a:pt x="8716" y="8717"/>
                    <a:pt x="8572" y="8830"/>
                  </a:cubicBezTo>
                  <a:cubicBezTo>
                    <a:pt x="8646" y="8724"/>
                    <a:pt x="8709" y="8612"/>
                    <a:pt x="8758" y="8495"/>
                  </a:cubicBezTo>
                  <a:lnTo>
                    <a:pt x="9680" y="6367"/>
                  </a:lnTo>
                  <a:cubicBezTo>
                    <a:pt x="9738" y="6235"/>
                    <a:pt x="9640" y="6088"/>
                    <a:pt x="9499" y="6088"/>
                  </a:cubicBezTo>
                  <a:cubicBezTo>
                    <a:pt x="9493" y="6088"/>
                    <a:pt x="9486" y="6088"/>
                    <a:pt x="9480" y="6089"/>
                  </a:cubicBezTo>
                  <a:lnTo>
                    <a:pt x="9392" y="6092"/>
                  </a:lnTo>
                  <a:lnTo>
                    <a:pt x="9891" y="5100"/>
                  </a:lnTo>
                  <a:cubicBezTo>
                    <a:pt x="9976" y="4935"/>
                    <a:pt x="9923" y="4734"/>
                    <a:pt x="9772" y="4629"/>
                  </a:cubicBezTo>
                  <a:lnTo>
                    <a:pt x="9730" y="4601"/>
                  </a:lnTo>
                  <a:lnTo>
                    <a:pt x="9740" y="4583"/>
                  </a:lnTo>
                  <a:cubicBezTo>
                    <a:pt x="9766" y="4541"/>
                    <a:pt x="9811" y="4520"/>
                    <a:pt x="9857" y="4520"/>
                  </a:cubicBezTo>
                  <a:close/>
                  <a:moveTo>
                    <a:pt x="5635" y="1"/>
                  </a:moveTo>
                  <a:cubicBezTo>
                    <a:pt x="4318" y="1"/>
                    <a:pt x="3006" y="506"/>
                    <a:pt x="2010" y="1504"/>
                  </a:cubicBezTo>
                  <a:cubicBezTo>
                    <a:pt x="131" y="3383"/>
                    <a:pt x="1" y="6384"/>
                    <a:pt x="1707" y="8422"/>
                  </a:cubicBezTo>
                  <a:cubicBezTo>
                    <a:pt x="1752" y="8474"/>
                    <a:pt x="1806" y="8496"/>
                    <a:pt x="1858" y="8496"/>
                  </a:cubicBezTo>
                  <a:cubicBezTo>
                    <a:pt x="2006" y="8496"/>
                    <a:pt x="2142" y="8316"/>
                    <a:pt x="2017" y="8165"/>
                  </a:cubicBezTo>
                  <a:cubicBezTo>
                    <a:pt x="856" y="6782"/>
                    <a:pt x="585" y="4864"/>
                    <a:pt x="1313" y="3218"/>
                  </a:cubicBezTo>
                  <a:cubicBezTo>
                    <a:pt x="2042" y="1568"/>
                    <a:pt x="3643" y="480"/>
                    <a:pt x="5441" y="407"/>
                  </a:cubicBezTo>
                  <a:cubicBezTo>
                    <a:pt x="5506" y="404"/>
                    <a:pt x="5572" y="403"/>
                    <a:pt x="5638" y="403"/>
                  </a:cubicBezTo>
                  <a:cubicBezTo>
                    <a:pt x="5840" y="403"/>
                    <a:pt x="6044" y="415"/>
                    <a:pt x="6243" y="442"/>
                  </a:cubicBezTo>
                  <a:lnTo>
                    <a:pt x="6514" y="776"/>
                  </a:lnTo>
                  <a:lnTo>
                    <a:pt x="6401" y="1040"/>
                  </a:lnTo>
                  <a:lnTo>
                    <a:pt x="6239" y="744"/>
                  </a:lnTo>
                  <a:cubicBezTo>
                    <a:pt x="6201" y="681"/>
                    <a:pt x="6134" y="642"/>
                    <a:pt x="6063" y="642"/>
                  </a:cubicBezTo>
                  <a:lnTo>
                    <a:pt x="5419" y="642"/>
                  </a:lnTo>
                  <a:cubicBezTo>
                    <a:pt x="5346" y="642"/>
                    <a:pt x="5279" y="684"/>
                    <a:pt x="5244" y="748"/>
                  </a:cubicBezTo>
                  <a:lnTo>
                    <a:pt x="4793" y="1610"/>
                  </a:lnTo>
                  <a:cubicBezTo>
                    <a:pt x="4663" y="1860"/>
                    <a:pt x="4828" y="2159"/>
                    <a:pt x="5110" y="2183"/>
                  </a:cubicBezTo>
                  <a:lnTo>
                    <a:pt x="5469" y="2215"/>
                  </a:lnTo>
                  <a:cubicBezTo>
                    <a:pt x="5472" y="2215"/>
                    <a:pt x="5476" y="2215"/>
                    <a:pt x="5479" y="2215"/>
                  </a:cubicBezTo>
                  <a:cubicBezTo>
                    <a:pt x="5546" y="2215"/>
                    <a:pt x="5608" y="2184"/>
                    <a:pt x="5648" y="2131"/>
                  </a:cubicBezTo>
                  <a:lnTo>
                    <a:pt x="5785" y="1937"/>
                  </a:lnTo>
                  <a:lnTo>
                    <a:pt x="5856" y="2029"/>
                  </a:lnTo>
                  <a:lnTo>
                    <a:pt x="5810" y="2373"/>
                  </a:lnTo>
                  <a:lnTo>
                    <a:pt x="5194" y="2461"/>
                  </a:lnTo>
                  <a:cubicBezTo>
                    <a:pt x="5163" y="2468"/>
                    <a:pt x="5131" y="2479"/>
                    <a:pt x="5106" y="2500"/>
                  </a:cubicBezTo>
                  <a:lnTo>
                    <a:pt x="4315" y="3081"/>
                  </a:lnTo>
                  <a:cubicBezTo>
                    <a:pt x="4276" y="3109"/>
                    <a:pt x="4248" y="3147"/>
                    <a:pt x="4237" y="3197"/>
                  </a:cubicBezTo>
                  <a:lnTo>
                    <a:pt x="4149" y="3559"/>
                  </a:lnTo>
                  <a:lnTo>
                    <a:pt x="3878" y="3524"/>
                  </a:lnTo>
                  <a:cubicBezTo>
                    <a:pt x="3863" y="3522"/>
                    <a:pt x="3848" y="3521"/>
                    <a:pt x="3833" y="3521"/>
                  </a:cubicBezTo>
                  <a:cubicBezTo>
                    <a:pt x="3681" y="3521"/>
                    <a:pt x="3542" y="3616"/>
                    <a:pt x="3488" y="3763"/>
                  </a:cubicBezTo>
                  <a:lnTo>
                    <a:pt x="3322" y="4210"/>
                  </a:lnTo>
                  <a:cubicBezTo>
                    <a:pt x="3249" y="4411"/>
                    <a:pt x="3361" y="4632"/>
                    <a:pt x="3569" y="4692"/>
                  </a:cubicBezTo>
                  <a:lnTo>
                    <a:pt x="3572" y="4692"/>
                  </a:lnTo>
                  <a:lnTo>
                    <a:pt x="3569" y="4696"/>
                  </a:lnTo>
                  <a:cubicBezTo>
                    <a:pt x="3379" y="4780"/>
                    <a:pt x="3256" y="4963"/>
                    <a:pt x="3245" y="5171"/>
                  </a:cubicBezTo>
                  <a:lnTo>
                    <a:pt x="3242" y="5269"/>
                  </a:lnTo>
                  <a:lnTo>
                    <a:pt x="2679" y="5909"/>
                  </a:lnTo>
                  <a:cubicBezTo>
                    <a:pt x="2594" y="6008"/>
                    <a:pt x="2548" y="6135"/>
                    <a:pt x="2548" y="6265"/>
                  </a:cubicBezTo>
                  <a:lnTo>
                    <a:pt x="2548" y="7014"/>
                  </a:lnTo>
                  <a:cubicBezTo>
                    <a:pt x="2548" y="7208"/>
                    <a:pt x="2626" y="7391"/>
                    <a:pt x="2767" y="7524"/>
                  </a:cubicBezTo>
                  <a:lnTo>
                    <a:pt x="3301" y="8042"/>
                  </a:lnTo>
                  <a:cubicBezTo>
                    <a:pt x="3417" y="8154"/>
                    <a:pt x="3569" y="8225"/>
                    <a:pt x="3731" y="8239"/>
                  </a:cubicBezTo>
                  <a:lnTo>
                    <a:pt x="5310" y="8376"/>
                  </a:lnTo>
                  <a:lnTo>
                    <a:pt x="5303" y="8425"/>
                  </a:lnTo>
                  <a:cubicBezTo>
                    <a:pt x="5279" y="8615"/>
                    <a:pt x="5363" y="8809"/>
                    <a:pt x="5518" y="8925"/>
                  </a:cubicBezTo>
                  <a:lnTo>
                    <a:pt x="5796" y="9132"/>
                  </a:lnTo>
                  <a:lnTo>
                    <a:pt x="5778" y="9192"/>
                  </a:lnTo>
                  <a:cubicBezTo>
                    <a:pt x="5715" y="9400"/>
                    <a:pt x="5778" y="9625"/>
                    <a:pt x="5944" y="9762"/>
                  </a:cubicBezTo>
                  <a:lnTo>
                    <a:pt x="6025" y="9836"/>
                  </a:lnTo>
                  <a:cubicBezTo>
                    <a:pt x="5961" y="9840"/>
                    <a:pt x="5894" y="9843"/>
                    <a:pt x="5828" y="9847"/>
                  </a:cubicBezTo>
                  <a:cubicBezTo>
                    <a:pt x="5761" y="9849"/>
                    <a:pt x="5695" y="9851"/>
                    <a:pt x="5629" y="9851"/>
                  </a:cubicBezTo>
                  <a:cubicBezTo>
                    <a:pt x="4523" y="9851"/>
                    <a:pt x="3448" y="9463"/>
                    <a:pt x="2598" y="8749"/>
                  </a:cubicBezTo>
                  <a:cubicBezTo>
                    <a:pt x="2555" y="8713"/>
                    <a:pt x="2510" y="8698"/>
                    <a:pt x="2468" y="8698"/>
                  </a:cubicBezTo>
                  <a:cubicBezTo>
                    <a:pt x="2306" y="8698"/>
                    <a:pt x="2176" y="8918"/>
                    <a:pt x="2341" y="9055"/>
                  </a:cubicBezTo>
                  <a:cubicBezTo>
                    <a:pt x="3263" y="9832"/>
                    <a:pt x="4427" y="10255"/>
                    <a:pt x="5634" y="10255"/>
                  </a:cubicBezTo>
                  <a:cubicBezTo>
                    <a:pt x="5704" y="10255"/>
                    <a:pt x="5775" y="10255"/>
                    <a:pt x="5845" y="10251"/>
                  </a:cubicBezTo>
                  <a:cubicBezTo>
                    <a:pt x="7798" y="10170"/>
                    <a:pt x="9533" y="8988"/>
                    <a:pt x="10324" y="7201"/>
                  </a:cubicBezTo>
                  <a:cubicBezTo>
                    <a:pt x="11112" y="5413"/>
                    <a:pt x="10817" y="3330"/>
                    <a:pt x="9561" y="1835"/>
                  </a:cubicBezTo>
                  <a:cubicBezTo>
                    <a:pt x="9516" y="1781"/>
                    <a:pt x="9462" y="1759"/>
                    <a:pt x="9410" y="1759"/>
                  </a:cubicBezTo>
                  <a:cubicBezTo>
                    <a:pt x="9262" y="1759"/>
                    <a:pt x="9127" y="1941"/>
                    <a:pt x="9255" y="2092"/>
                  </a:cubicBezTo>
                  <a:cubicBezTo>
                    <a:pt x="9793" y="2732"/>
                    <a:pt x="10152" y="3506"/>
                    <a:pt x="10293" y="4333"/>
                  </a:cubicBezTo>
                  <a:lnTo>
                    <a:pt x="10233" y="4277"/>
                  </a:lnTo>
                  <a:cubicBezTo>
                    <a:pt x="10126" y="4171"/>
                    <a:pt x="9988" y="4120"/>
                    <a:pt x="9852" y="4120"/>
                  </a:cubicBezTo>
                  <a:cubicBezTo>
                    <a:pt x="9674" y="4120"/>
                    <a:pt x="9499" y="4207"/>
                    <a:pt x="9395" y="4372"/>
                  </a:cubicBezTo>
                  <a:lnTo>
                    <a:pt x="9360" y="4428"/>
                  </a:lnTo>
                  <a:cubicBezTo>
                    <a:pt x="9356" y="4428"/>
                    <a:pt x="9351" y="4428"/>
                    <a:pt x="9347" y="4428"/>
                  </a:cubicBezTo>
                  <a:cubicBezTo>
                    <a:pt x="9257" y="4428"/>
                    <a:pt x="9170" y="4463"/>
                    <a:pt x="9103" y="4527"/>
                  </a:cubicBezTo>
                  <a:lnTo>
                    <a:pt x="8839" y="4213"/>
                  </a:lnTo>
                  <a:cubicBezTo>
                    <a:pt x="8795" y="4161"/>
                    <a:pt x="8741" y="4139"/>
                    <a:pt x="8690" y="4139"/>
                  </a:cubicBezTo>
                  <a:cubicBezTo>
                    <a:pt x="8541" y="4139"/>
                    <a:pt x="8405" y="4320"/>
                    <a:pt x="8533" y="4474"/>
                  </a:cubicBezTo>
                  <a:lnTo>
                    <a:pt x="8934" y="4949"/>
                  </a:lnTo>
                  <a:cubicBezTo>
                    <a:pt x="8975" y="4997"/>
                    <a:pt x="9032" y="5022"/>
                    <a:pt x="9089" y="5022"/>
                  </a:cubicBezTo>
                  <a:cubicBezTo>
                    <a:pt x="9140" y="5022"/>
                    <a:pt x="9190" y="5003"/>
                    <a:pt x="9230" y="4963"/>
                  </a:cubicBezTo>
                  <a:lnTo>
                    <a:pt x="9357" y="4836"/>
                  </a:lnTo>
                  <a:lnTo>
                    <a:pt x="9522" y="4942"/>
                  </a:lnTo>
                  <a:lnTo>
                    <a:pt x="8924" y="6131"/>
                  </a:lnTo>
                  <a:lnTo>
                    <a:pt x="8892" y="6131"/>
                  </a:lnTo>
                  <a:cubicBezTo>
                    <a:pt x="8888" y="6131"/>
                    <a:pt x="8885" y="6131"/>
                    <a:pt x="8881" y="6131"/>
                  </a:cubicBezTo>
                  <a:cubicBezTo>
                    <a:pt x="8839" y="6131"/>
                    <a:pt x="8802" y="6114"/>
                    <a:pt x="8776" y="6082"/>
                  </a:cubicBezTo>
                  <a:lnTo>
                    <a:pt x="7984" y="5114"/>
                  </a:lnTo>
                  <a:cubicBezTo>
                    <a:pt x="7939" y="5052"/>
                    <a:pt x="7881" y="5026"/>
                    <a:pt x="7825" y="5026"/>
                  </a:cubicBezTo>
                  <a:cubicBezTo>
                    <a:pt x="7673" y="5026"/>
                    <a:pt x="7531" y="5216"/>
                    <a:pt x="7675" y="5368"/>
                  </a:cubicBezTo>
                  <a:lnTo>
                    <a:pt x="8466" y="6335"/>
                  </a:lnTo>
                  <a:cubicBezTo>
                    <a:pt x="8572" y="6463"/>
                    <a:pt x="8726" y="6533"/>
                    <a:pt x="8889" y="6533"/>
                  </a:cubicBezTo>
                  <a:cubicBezTo>
                    <a:pt x="8901" y="6533"/>
                    <a:pt x="8912" y="6533"/>
                    <a:pt x="8924" y="6532"/>
                  </a:cubicBezTo>
                  <a:lnTo>
                    <a:pt x="9181" y="6511"/>
                  </a:lnTo>
                  <a:lnTo>
                    <a:pt x="9181" y="6511"/>
                  </a:lnTo>
                  <a:lnTo>
                    <a:pt x="8393" y="8337"/>
                  </a:lnTo>
                  <a:cubicBezTo>
                    <a:pt x="8336" y="8471"/>
                    <a:pt x="8259" y="8594"/>
                    <a:pt x="8167" y="8703"/>
                  </a:cubicBezTo>
                  <a:lnTo>
                    <a:pt x="7538" y="9456"/>
                  </a:lnTo>
                  <a:cubicBezTo>
                    <a:pt x="7221" y="9597"/>
                    <a:pt x="6890" y="9699"/>
                    <a:pt x="6552" y="9766"/>
                  </a:cubicBezTo>
                  <a:lnTo>
                    <a:pt x="6204" y="9463"/>
                  </a:lnTo>
                  <a:cubicBezTo>
                    <a:pt x="6162" y="9428"/>
                    <a:pt x="6144" y="9368"/>
                    <a:pt x="6162" y="9315"/>
                  </a:cubicBezTo>
                  <a:lnTo>
                    <a:pt x="6222" y="9122"/>
                  </a:lnTo>
                  <a:cubicBezTo>
                    <a:pt x="6246" y="9037"/>
                    <a:pt x="6218" y="8949"/>
                    <a:pt x="6151" y="8900"/>
                  </a:cubicBezTo>
                  <a:lnTo>
                    <a:pt x="5757" y="8608"/>
                  </a:lnTo>
                  <a:cubicBezTo>
                    <a:pt x="5719" y="8576"/>
                    <a:pt x="5697" y="8531"/>
                    <a:pt x="5704" y="8478"/>
                  </a:cubicBezTo>
                  <a:lnTo>
                    <a:pt x="5736" y="8225"/>
                  </a:lnTo>
                  <a:cubicBezTo>
                    <a:pt x="5750" y="8108"/>
                    <a:pt x="5666" y="8006"/>
                    <a:pt x="5553" y="7999"/>
                  </a:cubicBezTo>
                  <a:lnTo>
                    <a:pt x="3766" y="7845"/>
                  </a:lnTo>
                  <a:cubicBezTo>
                    <a:pt x="3695" y="7838"/>
                    <a:pt x="3629" y="7809"/>
                    <a:pt x="3579" y="7760"/>
                  </a:cubicBezTo>
                  <a:lnTo>
                    <a:pt x="3044" y="7243"/>
                  </a:lnTo>
                  <a:cubicBezTo>
                    <a:pt x="2985" y="7183"/>
                    <a:pt x="2949" y="7106"/>
                    <a:pt x="2949" y="7021"/>
                  </a:cubicBezTo>
                  <a:lnTo>
                    <a:pt x="2949" y="6272"/>
                  </a:lnTo>
                  <a:cubicBezTo>
                    <a:pt x="2949" y="6240"/>
                    <a:pt x="2960" y="6205"/>
                    <a:pt x="2985" y="6180"/>
                  </a:cubicBezTo>
                  <a:lnTo>
                    <a:pt x="3593" y="5484"/>
                  </a:lnTo>
                  <a:cubicBezTo>
                    <a:pt x="3622" y="5452"/>
                    <a:pt x="3639" y="5406"/>
                    <a:pt x="3643" y="5361"/>
                  </a:cubicBezTo>
                  <a:lnTo>
                    <a:pt x="3650" y="5192"/>
                  </a:lnTo>
                  <a:cubicBezTo>
                    <a:pt x="3650" y="5139"/>
                    <a:pt x="3681" y="5090"/>
                    <a:pt x="3731" y="5068"/>
                  </a:cubicBezTo>
                  <a:lnTo>
                    <a:pt x="4209" y="4857"/>
                  </a:lnTo>
                  <a:lnTo>
                    <a:pt x="5103" y="4836"/>
                  </a:lnTo>
                  <a:cubicBezTo>
                    <a:pt x="5124" y="4836"/>
                    <a:pt x="5141" y="4854"/>
                    <a:pt x="5145" y="4871"/>
                  </a:cubicBezTo>
                  <a:cubicBezTo>
                    <a:pt x="5170" y="5037"/>
                    <a:pt x="5286" y="5171"/>
                    <a:pt x="5441" y="5220"/>
                  </a:cubicBezTo>
                  <a:lnTo>
                    <a:pt x="6081" y="5434"/>
                  </a:lnTo>
                  <a:cubicBezTo>
                    <a:pt x="6121" y="5448"/>
                    <a:pt x="6160" y="5455"/>
                    <a:pt x="6199" y="5455"/>
                  </a:cubicBezTo>
                  <a:cubicBezTo>
                    <a:pt x="6403" y="5455"/>
                    <a:pt x="6575" y="5273"/>
                    <a:pt x="6545" y="5051"/>
                  </a:cubicBezTo>
                  <a:lnTo>
                    <a:pt x="7348" y="4988"/>
                  </a:lnTo>
                  <a:cubicBezTo>
                    <a:pt x="7671" y="4963"/>
                    <a:pt x="7900" y="4664"/>
                    <a:pt x="7837" y="4344"/>
                  </a:cubicBezTo>
                  <a:lnTo>
                    <a:pt x="7812" y="4231"/>
                  </a:lnTo>
                  <a:cubicBezTo>
                    <a:pt x="7779" y="4059"/>
                    <a:pt x="7625" y="3934"/>
                    <a:pt x="7452" y="3934"/>
                  </a:cubicBezTo>
                  <a:cubicBezTo>
                    <a:pt x="7441" y="3934"/>
                    <a:pt x="7429" y="3934"/>
                    <a:pt x="7418" y="3936"/>
                  </a:cubicBezTo>
                  <a:lnTo>
                    <a:pt x="6996" y="3971"/>
                  </a:lnTo>
                  <a:lnTo>
                    <a:pt x="6932" y="3900"/>
                  </a:lnTo>
                  <a:lnTo>
                    <a:pt x="7488" y="3344"/>
                  </a:lnTo>
                  <a:cubicBezTo>
                    <a:pt x="7634" y="3198"/>
                    <a:pt x="7500" y="2998"/>
                    <a:pt x="7345" y="2998"/>
                  </a:cubicBezTo>
                  <a:cubicBezTo>
                    <a:pt x="7298" y="2998"/>
                    <a:pt x="7250" y="3016"/>
                    <a:pt x="7207" y="3059"/>
                  </a:cubicBezTo>
                  <a:lnTo>
                    <a:pt x="6531" y="3731"/>
                  </a:lnTo>
                  <a:lnTo>
                    <a:pt x="6306" y="3826"/>
                  </a:lnTo>
                  <a:lnTo>
                    <a:pt x="5676" y="3348"/>
                  </a:lnTo>
                  <a:cubicBezTo>
                    <a:pt x="5641" y="3320"/>
                    <a:pt x="5598" y="3306"/>
                    <a:pt x="5556" y="3306"/>
                  </a:cubicBezTo>
                  <a:cubicBezTo>
                    <a:pt x="5534" y="3306"/>
                    <a:pt x="5513" y="3309"/>
                    <a:pt x="5493" y="3316"/>
                  </a:cubicBezTo>
                  <a:lnTo>
                    <a:pt x="4617" y="3594"/>
                  </a:lnTo>
                  <a:cubicBezTo>
                    <a:pt x="4593" y="3601"/>
                    <a:pt x="4568" y="3612"/>
                    <a:pt x="4543" y="3626"/>
                  </a:cubicBezTo>
                  <a:lnTo>
                    <a:pt x="4607" y="3362"/>
                  </a:lnTo>
                  <a:lnTo>
                    <a:pt x="5300" y="2855"/>
                  </a:lnTo>
                  <a:lnTo>
                    <a:pt x="6014" y="2750"/>
                  </a:lnTo>
                  <a:cubicBezTo>
                    <a:pt x="6102" y="2736"/>
                    <a:pt x="6172" y="2669"/>
                    <a:pt x="6183" y="2581"/>
                  </a:cubicBezTo>
                  <a:lnTo>
                    <a:pt x="6264" y="2004"/>
                  </a:lnTo>
                  <a:cubicBezTo>
                    <a:pt x="6271" y="1948"/>
                    <a:pt x="6257" y="1895"/>
                    <a:pt x="6222" y="1853"/>
                  </a:cubicBezTo>
                  <a:lnTo>
                    <a:pt x="5930" y="1480"/>
                  </a:lnTo>
                  <a:cubicBezTo>
                    <a:pt x="5889" y="1429"/>
                    <a:pt x="5832" y="1404"/>
                    <a:pt x="5774" y="1404"/>
                  </a:cubicBezTo>
                  <a:cubicBezTo>
                    <a:pt x="5712" y="1404"/>
                    <a:pt x="5650" y="1433"/>
                    <a:pt x="5609" y="1490"/>
                  </a:cubicBezTo>
                  <a:lnTo>
                    <a:pt x="5384" y="1810"/>
                  </a:lnTo>
                  <a:lnTo>
                    <a:pt x="5152" y="1789"/>
                  </a:lnTo>
                  <a:lnTo>
                    <a:pt x="5539" y="1047"/>
                  </a:lnTo>
                  <a:lnTo>
                    <a:pt x="5944" y="1047"/>
                  </a:lnTo>
                  <a:lnTo>
                    <a:pt x="6250" y="1596"/>
                  </a:lnTo>
                  <a:cubicBezTo>
                    <a:pt x="6288" y="1664"/>
                    <a:pt x="6356" y="1698"/>
                    <a:pt x="6424" y="1698"/>
                  </a:cubicBezTo>
                  <a:cubicBezTo>
                    <a:pt x="6499" y="1698"/>
                    <a:pt x="6574" y="1657"/>
                    <a:pt x="6609" y="1578"/>
                  </a:cubicBezTo>
                  <a:lnTo>
                    <a:pt x="6890" y="917"/>
                  </a:lnTo>
                  <a:cubicBezTo>
                    <a:pt x="6939" y="801"/>
                    <a:pt x="6925" y="667"/>
                    <a:pt x="6855" y="561"/>
                  </a:cubicBezTo>
                  <a:lnTo>
                    <a:pt x="6855" y="561"/>
                  </a:lnTo>
                  <a:cubicBezTo>
                    <a:pt x="7523" y="741"/>
                    <a:pt x="8143" y="1064"/>
                    <a:pt x="8671" y="1508"/>
                  </a:cubicBezTo>
                  <a:cubicBezTo>
                    <a:pt x="8713" y="1544"/>
                    <a:pt x="8758" y="1559"/>
                    <a:pt x="8800" y="1559"/>
                  </a:cubicBezTo>
                  <a:cubicBezTo>
                    <a:pt x="8963" y="1559"/>
                    <a:pt x="9092" y="1338"/>
                    <a:pt x="8927" y="1202"/>
                  </a:cubicBezTo>
                  <a:cubicBezTo>
                    <a:pt x="7972" y="398"/>
                    <a:pt x="6802" y="1"/>
                    <a:pt x="56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834" name="Google Shape;20834;p142"/>
          <p:cNvGrpSpPr/>
          <p:nvPr/>
        </p:nvGrpSpPr>
        <p:grpSpPr>
          <a:xfrm>
            <a:off x="5605734" y="1525687"/>
            <a:ext cx="371829" cy="355978"/>
            <a:chOff x="5605734" y="1525687"/>
            <a:chExt cx="371829" cy="355978"/>
          </a:xfrm>
        </p:grpSpPr>
        <p:sp>
          <p:nvSpPr>
            <p:cNvPr id="20835" name="Google Shape;20835;p142"/>
            <p:cNvSpPr/>
            <p:nvPr/>
          </p:nvSpPr>
          <p:spPr>
            <a:xfrm>
              <a:off x="5727621" y="1738045"/>
              <a:ext cx="9552" cy="20015"/>
            </a:xfrm>
            <a:custGeom>
              <a:avLst/>
              <a:gdLst/>
              <a:ahLst/>
              <a:cxnLst/>
              <a:rect l="l" t="t" r="r" b="b"/>
              <a:pathLst>
                <a:path w="367" h="769" extrusionOk="0">
                  <a:moveTo>
                    <a:pt x="325" y="1"/>
                  </a:moveTo>
                  <a:lnTo>
                    <a:pt x="1" y="325"/>
                  </a:lnTo>
                  <a:cubicBezTo>
                    <a:pt x="110" y="483"/>
                    <a:pt x="230" y="631"/>
                    <a:pt x="367" y="768"/>
                  </a:cubicBezTo>
                  <a:cubicBezTo>
                    <a:pt x="335" y="515"/>
                    <a:pt x="321" y="258"/>
                    <a:pt x="325" y="1"/>
                  </a:cubicBezTo>
                  <a:close/>
                </a:path>
              </a:pathLst>
            </a:custGeom>
            <a:solidFill>
              <a:srgbClr val="ABBC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6" name="Google Shape;20836;p142"/>
            <p:cNvSpPr/>
            <p:nvPr/>
          </p:nvSpPr>
          <p:spPr>
            <a:xfrm>
              <a:off x="5737147" y="1553796"/>
              <a:ext cx="234300" cy="246376"/>
            </a:xfrm>
            <a:custGeom>
              <a:avLst/>
              <a:gdLst/>
              <a:ahLst/>
              <a:cxnLst/>
              <a:rect l="l" t="t" r="r" b="b"/>
              <a:pathLst>
                <a:path w="9002" h="9466" extrusionOk="0">
                  <a:moveTo>
                    <a:pt x="7847" y="1"/>
                  </a:moveTo>
                  <a:lnTo>
                    <a:pt x="7847" y="1"/>
                  </a:lnTo>
                  <a:cubicBezTo>
                    <a:pt x="7847" y="1"/>
                    <a:pt x="8178" y="2207"/>
                    <a:pt x="7024" y="3361"/>
                  </a:cubicBezTo>
                  <a:lnTo>
                    <a:pt x="3361" y="7024"/>
                  </a:lnTo>
                  <a:cubicBezTo>
                    <a:pt x="2627" y="7757"/>
                    <a:pt x="1469" y="7891"/>
                    <a:pt x="722" y="7891"/>
                  </a:cubicBezTo>
                  <a:cubicBezTo>
                    <a:pt x="294" y="7891"/>
                    <a:pt x="1" y="7847"/>
                    <a:pt x="1" y="7847"/>
                  </a:cubicBezTo>
                  <a:lnTo>
                    <a:pt x="1" y="7847"/>
                  </a:lnTo>
                  <a:cubicBezTo>
                    <a:pt x="363" y="8209"/>
                    <a:pt x="814" y="8470"/>
                    <a:pt x="1306" y="8607"/>
                  </a:cubicBezTo>
                  <a:lnTo>
                    <a:pt x="2165" y="9466"/>
                  </a:lnTo>
                  <a:cubicBezTo>
                    <a:pt x="2897" y="9001"/>
                    <a:pt x="3572" y="8456"/>
                    <a:pt x="4184" y="7847"/>
                  </a:cubicBezTo>
                  <a:lnTo>
                    <a:pt x="7847" y="4184"/>
                  </a:lnTo>
                  <a:cubicBezTo>
                    <a:pt x="9001" y="3030"/>
                    <a:pt x="9001" y="1158"/>
                    <a:pt x="7847"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7" name="Google Shape;20837;p142"/>
            <p:cNvSpPr/>
            <p:nvPr/>
          </p:nvSpPr>
          <p:spPr>
            <a:xfrm>
              <a:off x="5715544" y="1531283"/>
              <a:ext cx="247001" cy="238932"/>
            </a:xfrm>
            <a:custGeom>
              <a:avLst/>
              <a:gdLst/>
              <a:ahLst/>
              <a:cxnLst/>
              <a:rect l="l" t="t" r="r" b="b"/>
              <a:pathLst>
                <a:path w="9490" h="9180" extrusionOk="0">
                  <a:moveTo>
                    <a:pt x="6584" y="1507"/>
                  </a:moveTo>
                  <a:cubicBezTo>
                    <a:pt x="6956" y="1507"/>
                    <a:pt x="7328" y="1649"/>
                    <a:pt x="7611" y="1932"/>
                  </a:cubicBezTo>
                  <a:cubicBezTo>
                    <a:pt x="8177" y="2498"/>
                    <a:pt x="8177" y="3420"/>
                    <a:pt x="7611" y="3987"/>
                  </a:cubicBezTo>
                  <a:lnTo>
                    <a:pt x="5774" y="5823"/>
                  </a:lnTo>
                  <a:lnTo>
                    <a:pt x="5391" y="5918"/>
                  </a:lnTo>
                  <a:lnTo>
                    <a:pt x="4050" y="7547"/>
                  </a:lnTo>
                  <a:lnTo>
                    <a:pt x="3952" y="7646"/>
                  </a:lnTo>
                  <a:cubicBezTo>
                    <a:pt x="3667" y="7929"/>
                    <a:pt x="3295" y="8071"/>
                    <a:pt x="2923" y="8071"/>
                  </a:cubicBezTo>
                  <a:cubicBezTo>
                    <a:pt x="2551" y="8071"/>
                    <a:pt x="2180" y="7929"/>
                    <a:pt x="1897" y="7646"/>
                  </a:cubicBezTo>
                  <a:cubicBezTo>
                    <a:pt x="1330" y="7079"/>
                    <a:pt x="1330" y="6161"/>
                    <a:pt x="1897" y="5591"/>
                  </a:cubicBezTo>
                  <a:lnTo>
                    <a:pt x="5556" y="1932"/>
                  </a:lnTo>
                  <a:cubicBezTo>
                    <a:pt x="5839" y="1649"/>
                    <a:pt x="6211" y="1507"/>
                    <a:pt x="6584" y="1507"/>
                  </a:cubicBezTo>
                  <a:close/>
                  <a:moveTo>
                    <a:pt x="6584" y="0"/>
                  </a:moveTo>
                  <a:cubicBezTo>
                    <a:pt x="5827" y="0"/>
                    <a:pt x="5071" y="289"/>
                    <a:pt x="4494" y="866"/>
                  </a:cubicBezTo>
                  <a:lnTo>
                    <a:pt x="831" y="4529"/>
                  </a:lnTo>
                  <a:lnTo>
                    <a:pt x="0" y="7079"/>
                  </a:lnTo>
                  <a:cubicBezTo>
                    <a:pt x="67" y="7505"/>
                    <a:pt x="226" y="7910"/>
                    <a:pt x="468" y="8269"/>
                  </a:cubicBezTo>
                  <a:lnTo>
                    <a:pt x="507" y="8226"/>
                  </a:lnTo>
                  <a:cubicBezTo>
                    <a:pt x="585" y="8406"/>
                    <a:pt x="694" y="8571"/>
                    <a:pt x="831" y="8712"/>
                  </a:cubicBezTo>
                  <a:cubicBezTo>
                    <a:pt x="1148" y="9026"/>
                    <a:pt x="1583" y="9179"/>
                    <a:pt x="2064" y="9179"/>
                  </a:cubicBezTo>
                  <a:cubicBezTo>
                    <a:pt x="2202" y="9179"/>
                    <a:pt x="2344" y="9166"/>
                    <a:pt x="2488" y="9141"/>
                  </a:cubicBezTo>
                  <a:cubicBezTo>
                    <a:pt x="3132" y="9029"/>
                    <a:pt x="3822" y="8670"/>
                    <a:pt x="4399" y="8093"/>
                  </a:cubicBezTo>
                  <a:lnTo>
                    <a:pt x="8058" y="4434"/>
                  </a:lnTo>
                  <a:cubicBezTo>
                    <a:pt x="9215" y="3280"/>
                    <a:pt x="9490" y="1682"/>
                    <a:pt x="8677" y="866"/>
                  </a:cubicBezTo>
                  <a:cubicBezTo>
                    <a:pt x="8098" y="289"/>
                    <a:pt x="7341" y="0"/>
                    <a:pt x="6584" y="0"/>
                  </a:cubicBezTo>
                  <a:close/>
                </a:path>
              </a:pathLst>
            </a:custGeom>
            <a:solidFill>
              <a:srgbClr val="ABBC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8" name="Google Shape;20838;p142"/>
            <p:cNvSpPr/>
            <p:nvPr/>
          </p:nvSpPr>
          <p:spPr>
            <a:xfrm>
              <a:off x="5842012" y="1649239"/>
              <a:ext cx="23841" cy="57443"/>
            </a:xfrm>
            <a:custGeom>
              <a:avLst/>
              <a:gdLst/>
              <a:ahLst/>
              <a:cxnLst/>
              <a:rect l="l" t="t" r="r" b="b"/>
              <a:pathLst>
                <a:path w="916" h="2207" extrusionOk="0">
                  <a:moveTo>
                    <a:pt x="162" y="0"/>
                  </a:moveTo>
                  <a:cubicBezTo>
                    <a:pt x="162" y="0"/>
                    <a:pt x="331" y="1137"/>
                    <a:pt x="0" y="2206"/>
                  </a:cubicBezTo>
                  <a:lnTo>
                    <a:pt x="915" y="1288"/>
                  </a:lnTo>
                  <a:cubicBezTo>
                    <a:pt x="778" y="802"/>
                    <a:pt x="518" y="359"/>
                    <a:pt x="162"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9" name="Google Shape;20839;p142"/>
            <p:cNvSpPr/>
            <p:nvPr/>
          </p:nvSpPr>
          <p:spPr>
            <a:xfrm>
              <a:off x="5642017" y="1798949"/>
              <a:ext cx="159627" cy="77041"/>
            </a:xfrm>
            <a:custGeom>
              <a:avLst/>
              <a:gdLst/>
              <a:ahLst/>
              <a:cxnLst/>
              <a:rect l="l" t="t" r="r" b="b"/>
              <a:pathLst>
                <a:path w="6133" h="2960" extrusionOk="0">
                  <a:moveTo>
                    <a:pt x="4630" y="1"/>
                  </a:moveTo>
                  <a:lnTo>
                    <a:pt x="3360" y="1271"/>
                  </a:lnTo>
                  <a:cubicBezTo>
                    <a:pt x="2627" y="2005"/>
                    <a:pt x="1468" y="2138"/>
                    <a:pt x="721" y="2138"/>
                  </a:cubicBezTo>
                  <a:cubicBezTo>
                    <a:pt x="293" y="2138"/>
                    <a:pt x="0" y="2094"/>
                    <a:pt x="0" y="2094"/>
                  </a:cubicBezTo>
                  <a:lnTo>
                    <a:pt x="0" y="2094"/>
                  </a:lnTo>
                  <a:cubicBezTo>
                    <a:pt x="577" y="2671"/>
                    <a:pt x="1334" y="2960"/>
                    <a:pt x="2092" y="2960"/>
                  </a:cubicBezTo>
                  <a:cubicBezTo>
                    <a:pt x="2849" y="2960"/>
                    <a:pt x="3607" y="2671"/>
                    <a:pt x="4184" y="2094"/>
                  </a:cubicBezTo>
                  <a:lnTo>
                    <a:pt x="6133" y="145"/>
                  </a:lnTo>
                  <a:lnTo>
                    <a:pt x="4630" y="1"/>
                  </a:ln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0" name="Google Shape;20840;p142"/>
            <p:cNvSpPr/>
            <p:nvPr/>
          </p:nvSpPr>
          <p:spPr>
            <a:xfrm>
              <a:off x="5762524" y="1754364"/>
              <a:ext cx="87218" cy="48958"/>
            </a:xfrm>
            <a:custGeom>
              <a:avLst/>
              <a:gdLst/>
              <a:ahLst/>
              <a:cxnLst/>
              <a:rect l="l" t="t" r="r" b="b"/>
              <a:pathLst>
                <a:path w="3351" h="1881" extrusionOk="0">
                  <a:moveTo>
                    <a:pt x="3350" y="0"/>
                  </a:moveTo>
                  <a:lnTo>
                    <a:pt x="3209" y="141"/>
                  </a:lnTo>
                  <a:cubicBezTo>
                    <a:pt x="2652" y="699"/>
                    <a:pt x="1901" y="1008"/>
                    <a:pt x="1124" y="1008"/>
                  </a:cubicBezTo>
                  <a:cubicBezTo>
                    <a:pt x="994" y="1008"/>
                    <a:pt x="863" y="1000"/>
                    <a:pt x="732" y="982"/>
                  </a:cubicBezTo>
                  <a:lnTo>
                    <a:pt x="0" y="1714"/>
                  </a:lnTo>
                  <a:cubicBezTo>
                    <a:pt x="365" y="1825"/>
                    <a:pt x="743" y="1880"/>
                    <a:pt x="1121" y="1880"/>
                  </a:cubicBezTo>
                  <a:cubicBezTo>
                    <a:pt x="1247" y="1880"/>
                    <a:pt x="1374" y="1874"/>
                    <a:pt x="1499" y="1862"/>
                  </a:cubicBezTo>
                  <a:lnTo>
                    <a:pt x="3216" y="145"/>
                  </a:lnTo>
                  <a:cubicBezTo>
                    <a:pt x="3262" y="99"/>
                    <a:pt x="3308" y="50"/>
                    <a:pt x="3350" y="0"/>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1" name="Google Shape;20841;p142"/>
            <p:cNvSpPr/>
            <p:nvPr/>
          </p:nvSpPr>
          <p:spPr>
            <a:xfrm>
              <a:off x="5611981" y="1626699"/>
              <a:ext cx="248198" cy="238932"/>
            </a:xfrm>
            <a:custGeom>
              <a:avLst/>
              <a:gdLst/>
              <a:ahLst/>
              <a:cxnLst/>
              <a:rect l="l" t="t" r="r" b="b"/>
              <a:pathLst>
                <a:path w="9536" h="9180" extrusionOk="0">
                  <a:moveTo>
                    <a:pt x="6907" y="1"/>
                  </a:moveTo>
                  <a:cubicBezTo>
                    <a:pt x="6150" y="1"/>
                    <a:pt x="5394" y="289"/>
                    <a:pt x="4817" y="866"/>
                  </a:cubicBezTo>
                  <a:lnTo>
                    <a:pt x="1154" y="4529"/>
                  </a:lnTo>
                  <a:cubicBezTo>
                    <a:pt x="0" y="5683"/>
                    <a:pt x="0" y="7555"/>
                    <a:pt x="1154" y="8709"/>
                  </a:cubicBezTo>
                  <a:cubicBezTo>
                    <a:pt x="1471" y="9026"/>
                    <a:pt x="1907" y="9179"/>
                    <a:pt x="2388" y="9179"/>
                  </a:cubicBezTo>
                  <a:cubicBezTo>
                    <a:pt x="2526" y="9179"/>
                    <a:pt x="2668" y="9167"/>
                    <a:pt x="2811" y="9142"/>
                  </a:cubicBezTo>
                  <a:cubicBezTo>
                    <a:pt x="3455" y="9029"/>
                    <a:pt x="4145" y="8670"/>
                    <a:pt x="4722" y="8093"/>
                  </a:cubicBezTo>
                  <a:lnTo>
                    <a:pt x="6115" y="6700"/>
                  </a:lnTo>
                  <a:cubicBezTo>
                    <a:pt x="6115" y="6700"/>
                    <a:pt x="5955" y="6483"/>
                    <a:pt x="5545" y="6483"/>
                  </a:cubicBezTo>
                  <a:cubicBezTo>
                    <a:pt x="5508" y="6483"/>
                    <a:pt x="5470" y="6485"/>
                    <a:pt x="5429" y="6489"/>
                  </a:cubicBezTo>
                  <a:lnTo>
                    <a:pt x="4275" y="7646"/>
                  </a:lnTo>
                  <a:cubicBezTo>
                    <a:pt x="3992" y="7929"/>
                    <a:pt x="3620" y="8071"/>
                    <a:pt x="3248" y="8071"/>
                  </a:cubicBezTo>
                  <a:cubicBezTo>
                    <a:pt x="2876" y="8071"/>
                    <a:pt x="2503" y="7929"/>
                    <a:pt x="2220" y="7646"/>
                  </a:cubicBezTo>
                  <a:cubicBezTo>
                    <a:pt x="1654" y="7080"/>
                    <a:pt x="1654" y="6158"/>
                    <a:pt x="2220" y="5591"/>
                  </a:cubicBezTo>
                  <a:lnTo>
                    <a:pt x="5883" y="1932"/>
                  </a:lnTo>
                  <a:cubicBezTo>
                    <a:pt x="6166" y="1636"/>
                    <a:pt x="6545" y="1487"/>
                    <a:pt x="6926" y="1487"/>
                  </a:cubicBezTo>
                  <a:cubicBezTo>
                    <a:pt x="7274" y="1487"/>
                    <a:pt x="7624" y="1612"/>
                    <a:pt x="7903" y="1862"/>
                  </a:cubicBezTo>
                  <a:cubicBezTo>
                    <a:pt x="8483" y="2390"/>
                    <a:pt x="8539" y="3283"/>
                    <a:pt x="8033" y="3878"/>
                  </a:cubicBezTo>
                  <a:lnTo>
                    <a:pt x="9440" y="2471"/>
                  </a:lnTo>
                  <a:cubicBezTo>
                    <a:pt x="9535" y="1848"/>
                    <a:pt x="9394" y="1264"/>
                    <a:pt x="9000" y="866"/>
                  </a:cubicBezTo>
                  <a:cubicBezTo>
                    <a:pt x="8422" y="289"/>
                    <a:pt x="7664" y="1"/>
                    <a:pt x="6907"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2" name="Google Shape;20842;p142"/>
            <p:cNvSpPr/>
            <p:nvPr/>
          </p:nvSpPr>
          <p:spPr>
            <a:xfrm>
              <a:off x="5753284" y="1777815"/>
              <a:ext cx="38391" cy="23373"/>
            </a:xfrm>
            <a:custGeom>
              <a:avLst/>
              <a:gdLst/>
              <a:ahLst/>
              <a:cxnLst/>
              <a:rect l="l" t="t" r="r" b="b"/>
              <a:pathLst>
                <a:path w="1475" h="898" extrusionOk="0">
                  <a:moveTo>
                    <a:pt x="683" y="0"/>
                  </a:moveTo>
                  <a:lnTo>
                    <a:pt x="0" y="686"/>
                  </a:lnTo>
                  <a:cubicBezTo>
                    <a:pt x="218" y="778"/>
                    <a:pt x="447" y="848"/>
                    <a:pt x="683" y="897"/>
                  </a:cubicBezTo>
                  <a:lnTo>
                    <a:pt x="1474" y="106"/>
                  </a:lnTo>
                  <a:cubicBezTo>
                    <a:pt x="1207" y="106"/>
                    <a:pt x="940" y="70"/>
                    <a:pt x="683"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3" name="Google Shape;20843;p142"/>
            <p:cNvSpPr/>
            <p:nvPr/>
          </p:nvSpPr>
          <p:spPr>
            <a:xfrm>
              <a:off x="5605734" y="1565613"/>
              <a:ext cx="328155" cy="316052"/>
            </a:xfrm>
            <a:custGeom>
              <a:avLst/>
              <a:gdLst/>
              <a:ahLst/>
              <a:cxnLst/>
              <a:rect l="l" t="t" r="r" b="b"/>
              <a:pathLst>
                <a:path w="12608" h="12143" extrusionOk="0">
                  <a:moveTo>
                    <a:pt x="10774" y="0"/>
                  </a:moveTo>
                  <a:cubicBezTo>
                    <a:pt x="10361" y="0"/>
                    <a:pt x="9947" y="152"/>
                    <a:pt x="9624" y="458"/>
                  </a:cubicBezTo>
                  <a:lnTo>
                    <a:pt x="8466" y="1612"/>
                  </a:lnTo>
                  <a:cubicBezTo>
                    <a:pt x="8347" y="1773"/>
                    <a:pt x="8482" y="1967"/>
                    <a:pt x="8643" y="1967"/>
                  </a:cubicBezTo>
                  <a:cubicBezTo>
                    <a:pt x="8686" y="1967"/>
                    <a:pt x="8730" y="1954"/>
                    <a:pt x="8772" y="1922"/>
                  </a:cubicBezTo>
                  <a:lnTo>
                    <a:pt x="9930" y="764"/>
                  </a:lnTo>
                  <a:cubicBezTo>
                    <a:pt x="10171" y="523"/>
                    <a:pt x="10487" y="403"/>
                    <a:pt x="10803" y="403"/>
                  </a:cubicBezTo>
                  <a:cubicBezTo>
                    <a:pt x="11118" y="403"/>
                    <a:pt x="11434" y="523"/>
                    <a:pt x="11675" y="764"/>
                  </a:cubicBezTo>
                  <a:cubicBezTo>
                    <a:pt x="12157" y="1246"/>
                    <a:pt x="12157" y="2027"/>
                    <a:pt x="11675" y="2509"/>
                  </a:cubicBezTo>
                  <a:lnTo>
                    <a:pt x="10085" y="4100"/>
                  </a:lnTo>
                  <a:cubicBezTo>
                    <a:pt x="9563" y="2828"/>
                    <a:pt x="8362" y="2127"/>
                    <a:pt x="7139" y="2127"/>
                  </a:cubicBezTo>
                  <a:cubicBezTo>
                    <a:pt x="6342" y="2127"/>
                    <a:pt x="5535" y="2425"/>
                    <a:pt x="4902" y="3058"/>
                  </a:cubicBezTo>
                  <a:lnTo>
                    <a:pt x="1239" y="6721"/>
                  </a:lnTo>
                  <a:cubicBezTo>
                    <a:pt x="1" y="7959"/>
                    <a:pt x="1" y="9972"/>
                    <a:pt x="1239" y="11211"/>
                  </a:cubicBezTo>
                  <a:cubicBezTo>
                    <a:pt x="1860" y="11832"/>
                    <a:pt x="2674" y="12142"/>
                    <a:pt x="3487" y="12142"/>
                  </a:cubicBezTo>
                  <a:cubicBezTo>
                    <a:pt x="4300" y="12142"/>
                    <a:pt x="5113" y="11832"/>
                    <a:pt x="5732" y="11211"/>
                  </a:cubicBezTo>
                  <a:lnTo>
                    <a:pt x="7678" y="9268"/>
                  </a:lnTo>
                  <a:cubicBezTo>
                    <a:pt x="7798" y="9107"/>
                    <a:pt x="7663" y="8913"/>
                    <a:pt x="7500" y="8913"/>
                  </a:cubicBezTo>
                  <a:cubicBezTo>
                    <a:pt x="7457" y="8913"/>
                    <a:pt x="7411" y="8927"/>
                    <a:pt x="7368" y="8959"/>
                  </a:cubicBezTo>
                  <a:lnTo>
                    <a:pt x="5423" y="10901"/>
                  </a:lnTo>
                  <a:cubicBezTo>
                    <a:pt x="4890" y="11422"/>
                    <a:pt x="4198" y="11682"/>
                    <a:pt x="3506" y="11682"/>
                  </a:cubicBezTo>
                  <a:cubicBezTo>
                    <a:pt x="2805" y="11682"/>
                    <a:pt x="2105" y="11415"/>
                    <a:pt x="1570" y="10880"/>
                  </a:cubicBezTo>
                  <a:cubicBezTo>
                    <a:pt x="511" y="9817"/>
                    <a:pt x="500" y="8100"/>
                    <a:pt x="1549" y="7027"/>
                  </a:cubicBezTo>
                  <a:lnTo>
                    <a:pt x="5208" y="3368"/>
                  </a:lnTo>
                  <a:cubicBezTo>
                    <a:pt x="5757" y="2819"/>
                    <a:pt x="6452" y="2563"/>
                    <a:pt x="7139" y="2563"/>
                  </a:cubicBezTo>
                  <a:cubicBezTo>
                    <a:pt x="8255" y="2563"/>
                    <a:pt x="9348" y="3241"/>
                    <a:pt x="9747" y="4438"/>
                  </a:cubicBezTo>
                  <a:lnTo>
                    <a:pt x="8016" y="6172"/>
                  </a:lnTo>
                  <a:cubicBezTo>
                    <a:pt x="7769" y="6419"/>
                    <a:pt x="7455" y="6535"/>
                    <a:pt x="7145" y="6535"/>
                  </a:cubicBezTo>
                  <a:cubicBezTo>
                    <a:pt x="6668" y="6535"/>
                    <a:pt x="6200" y="6261"/>
                    <a:pt x="6000" y="5764"/>
                  </a:cubicBezTo>
                  <a:cubicBezTo>
                    <a:pt x="5955" y="5685"/>
                    <a:pt x="5884" y="5651"/>
                    <a:pt x="5813" y="5651"/>
                  </a:cubicBezTo>
                  <a:cubicBezTo>
                    <a:pt x="5682" y="5651"/>
                    <a:pt x="5552" y="5767"/>
                    <a:pt x="5595" y="5929"/>
                  </a:cubicBezTo>
                  <a:cubicBezTo>
                    <a:pt x="5868" y="6601"/>
                    <a:pt x="6501" y="6971"/>
                    <a:pt x="7147" y="6971"/>
                  </a:cubicBezTo>
                  <a:cubicBezTo>
                    <a:pt x="7566" y="6971"/>
                    <a:pt x="7991" y="6815"/>
                    <a:pt x="8326" y="6482"/>
                  </a:cubicBezTo>
                  <a:lnTo>
                    <a:pt x="10145" y="4659"/>
                  </a:lnTo>
                  <a:lnTo>
                    <a:pt x="10152" y="4656"/>
                  </a:lnTo>
                  <a:lnTo>
                    <a:pt x="11988" y="2823"/>
                  </a:lnTo>
                  <a:cubicBezTo>
                    <a:pt x="12608" y="2165"/>
                    <a:pt x="12593" y="1130"/>
                    <a:pt x="11953" y="490"/>
                  </a:cubicBezTo>
                  <a:cubicBezTo>
                    <a:pt x="11629" y="164"/>
                    <a:pt x="11202" y="0"/>
                    <a:pt x="107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4" name="Google Shape;20844;p142"/>
            <p:cNvSpPr/>
            <p:nvPr/>
          </p:nvSpPr>
          <p:spPr>
            <a:xfrm>
              <a:off x="5647587" y="1525687"/>
              <a:ext cx="329977" cy="317640"/>
            </a:xfrm>
            <a:custGeom>
              <a:avLst/>
              <a:gdLst/>
              <a:ahLst/>
              <a:cxnLst/>
              <a:rect l="l" t="t" r="r" b="b"/>
              <a:pathLst>
                <a:path w="12678" h="12204" extrusionOk="0">
                  <a:moveTo>
                    <a:pt x="9196" y="1"/>
                  </a:moveTo>
                  <a:cubicBezTo>
                    <a:pt x="8384" y="1"/>
                    <a:pt x="7571" y="310"/>
                    <a:pt x="6950" y="930"/>
                  </a:cubicBezTo>
                  <a:lnTo>
                    <a:pt x="5001" y="2875"/>
                  </a:lnTo>
                  <a:cubicBezTo>
                    <a:pt x="4895" y="2956"/>
                    <a:pt x="4884" y="3111"/>
                    <a:pt x="4979" y="3206"/>
                  </a:cubicBezTo>
                  <a:cubicBezTo>
                    <a:pt x="5023" y="3249"/>
                    <a:pt x="5079" y="3271"/>
                    <a:pt x="5134" y="3271"/>
                  </a:cubicBezTo>
                  <a:cubicBezTo>
                    <a:pt x="5200" y="3271"/>
                    <a:pt x="5266" y="3241"/>
                    <a:pt x="5310" y="3181"/>
                  </a:cubicBezTo>
                  <a:lnTo>
                    <a:pt x="7256" y="1236"/>
                  </a:lnTo>
                  <a:cubicBezTo>
                    <a:pt x="7793" y="686"/>
                    <a:pt x="8504" y="411"/>
                    <a:pt x="9215" y="411"/>
                  </a:cubicBezTo>
                  <a:cubicBezTo>
                    <a:pt x="9916" y="411"/>
                    <a:pt x="10616" y="678"/>
                    <a:pt x="11151" y="1215"/>
                  </a:cubicBezTo>
                  <a:cubicBezTo>
                    <a:pt x="12231" y="2291"/>
                    <a:pt x="12220" y="4043"/>
                    <a:pt x="11130" y="5109"/>
                  </a:cubicBezTo>
                  <a:lnTo>
                    <a:pt x="7470" y="8772"/>
                  </a:lnTo>
                  <a:cubicBezTo>
                    <a:pt x="6951" y="9292"/>
                    <a:pt x="6252" y="9574"/>
                    <a:pt x="5533" y="9574"/>
                  </a:cubicBezTo>
                  <a:cubicBezTo>
                    <a:pt x="5323" y="9574"/>
                    <a:pt x="5111" y="9550"/>
                    <a:pt x="4902" y="9501"/>
                  </a:cubicBezTo>
                  <a:cubicBezTo>
                    <a:pt x="3977" y="9282"/>
                    <a:pt x="3234" y="8600"/>
                    <a:pt x="2932" y="7699"/>
                  </a:cubicBezTo>
                  <a:lnTo>
                    <a:pt x="4666" y="5968"/>
                  </a:lnTo>
                  <a:cubicBezTo>
                    <a:pt x="4912" y="5719"/>
                    <a:pt x="5226" y="5602"/>
                    <a:pt x="5537" y="5602"/>
                  </a:cubicBezTo>
                  <a:cubicBezTo>
                    <a:pt x="6014" y="5602"/>
                    <a:pt x="6484" y="5878"/>
                    <a:pt x="6686" y="6376"/>
                  </a:cubicBezTo>
                  <a:cubicBezTo>
                    <a:pt x="6710" y="6474"/>
                    <a:pt x="6798" y="6537"/>
                    <a:pt x="6894" y="6537"/>
                  </a:cubicBezTo>
                  <a:cubicBezTo>
                    <a:pt x="6922" y="6537"/>
                    <a:pt x="6950" y="6531"/>
                    <a:pt x="6978" y="6520"/>
                  </a:cubicBezTo>
                  <a:cubicBezTo>
                    <a:pt x="7101" y="6471"/>
                    <a:pt x="7154" y="6327"/>
                    <a:pt x="7090" y="6211"/>
                  </a:cubicBezTo>
                  <a:cubicBezTo>
                    <a:pt x="6818" y="5539"/>
                    <a:pt x="6183" y="5169"/>
                    <a:pt x="5538" y="5169"/>
                  </a:cubicBezTo>
                  <a:cubicBezTo>
                    <a:pt x="5118" y="5169"/>
                    <a:pt x="4693" y="5326"/>
                    <a:pt x="4360" y="5658"/>
                  </a:cubicBezTo>
                  <a:lnTo>
                    <a:pt x="697" y="9318"/>
                  </a:lnTo>
                  <a:cubicBezTo>
                    <a:pt x="15" y="9965"/>
                    <a:pt x="1" y="11049"/>
                    <a:pt x="666" y="11714"/>
                  </a:cubicBezTo>
                  <a:cubicBezTo>
                    <a:pt x="993" y="12040"/>
                    <a:pt x="1421" y="12203"/>
                    <a:pt x="1848" y="12203"/>
                  </a:cubicBezTo>
                  <a:cubicBezTo>
                    <a:pt x="2291" y="12203"/>
                    <a:pt x="2733" y="12029"/>
                    <a:pt x="3062" y="11682"/>
                  </a:cubicBezTo>
                  <a:lnTo>
                    <a:pt x="4216" y="10528"/>
                  </a:lnTo>
                  <a:cubicBezTo>
                    <a:pt x="4321" y="10447"/>
                    <a:pt x="4332" y="10289"/>
                    <a:pt x="4241" y="10197"/>
                  </a:cubicBezTo>
                  <a:cubicBezTo>
                    <a:pt x="4197" y="10153"/>
                    <a:pt x="4140" y="10132"/>
                    <a:pt x="4083" y="10132"/>
                  </a:cubicBezTo>
                  <a:cubicBezTo>
                    <a:pt x="4016" y="10132"/>
                    <a:pt x="3950" y="10161"/>
                    <a:pt x="3906" y="10218"/>
                  </a:cubicBezTo>
                  <a:lnTo>
                    <a:pt x="2752" y="11372"/>
                  </a:lnTo>
                  <a:cubicBezTo>
                    <a:pt x="2512" y="11613"/>
                    <a:pt x="2197" y="11733"/>
                    <a:pt x="1881" y="11733"/>
                  </a:cubicBezTo>
                  <a:cubicBezTo>
                    <a:pt x="1565" y="11733"/>
                    <a:pt x="1248" y="11612"/>
                    <a:pt x="1007" y="11369"/>
                  </a:cubicBezTo>
                  <a:cubicBezTo>
                    <a:pt x="525" y="10887"/>
                    <a:pt x="525" y="10106"/>
                    <a:pt x="1007" y="9624"/>
                  </a:cubicBezTo>
                  <a:lnTo>
                    <a:pt x="2594" y="8040"/>
                  </a:lnTo>
                  <a:cubicBezTo>
                    <a:pt x="2998" y="9022"/>
                    <a:pt x="3864" y="9740"/>
                    <a:pt x="4909" y="9947"/>
                  </a:cubicBezTo>
                  <a:cubicBezTo>
                    <a:pt x="5118" y="9990"/>
                    <a:pt x="5328" y="10010"/>
                    <a:pt x="5537" y="10010"/>
                  </a:cubicBezTo>
                  <a:cubicBezTo>
                    <a:pt x="6369" y="10010"/>
                    <a:pt x="7178" y="9681"/>
                    <a:pt x="7780" y="9082"/>
                  </a:cubicBezTo>
                  <a:lnTo>
                    <a:pt x="11439" y="5419"/>
                  </a:lnTo>
                  <a:cubicBezTo>
                    <a:pt x="12678" y="4181"/>
                    <a:pt x="12678" y="2168"/>
                    <a:pt x="11443" y="930"/>
                  </a:cubicBezTo>
                  <a:cubicBezTo>
                    <a:pt x="10822" y="310"/>
                    <a:pt x="10009" y="1"/>
                    <a:pt x="91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845" name="Google Shape;20845;p142"/>
          <p:cNvGrpSpPr/>
          <p:nvPr/>
        </p:nvGrpSpPr>
        <p:grpSpPr>
          <a:xfrm>
            <a:off x="5186041" y="1525609"/>
            <a:ext cx="266964" cy="356056"/>
            <a:chOff x="5186041" y="1525609"/>
            <a:chExt cx="266964" cy="356056"/>
          </a:xfrm>
        </p:grpSpPr>
        <p:sp>
          <p:nvSpPr>
            <p:cNvPr id="20846" name="Google Shape;20846;p142"/>
            <p:cNvSpPr/>
            <p:nvPr/>
          </p:nvSpPr>
          <p:spPr>
            <a:xfrm>
              <a:off x="5275524" y="1603977"/>
              <a:ext cx="31337" cy="68999"/>
            </a:xfrm>
            <a:custGeom>
              <a:avLst/>
              <a:gdLst/>
              <a:ahLst/>
              <a:cxnLst/>
              <a:rect l="l" t="t" r="r" b="b"/>
              <a:pathLst>
                <a:path w="1204" h="2651" extrusionOk="0">
                  <a:moveTo>
                    <a:pt x="721" y="1"/>
                  </a:moveTo>
                  <a:cubicBezTo>
                    <a:pt x="324" y="1"/>
                    <a:pt x="0" y="325"/>
                    <a:pt x="0" y="726"/>
                  </a:cubicBezTo>
                  <a:lnTo>
                    <a:pt x="0" y="895"/>
                  </a:lnTo>
                  <a:cubicBezTo>
                    <a:pt x="0" y="1099"/>
                    <a:pt x="32" y="1306"/>
                    <a:pt x="99" y="1503"/>
                  </a:cubicBezTo>
                  <a:lnTo>
                    <a:pt x="482" y="2650"/>
                  </a:lnTo>
                  <a:lnTo>
                    <a:pt x="1203" y="2650"/>
                  </a:lnTo>
                  <a:lnTo>
                    <a:pt x="1203" y="1"/>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7" name="Google Shape;20847;p142"/>
            <p:cNvSpPr/>
            <p:nvPr/>
          </p:nvSpPr>
          <p:spPr>
            <a:xfrm>
              <a:off x="5287965" y="1597679"/>
              <a:ext cx="75298" cy="75298"/>
            </a:xfrm>
            <a:custGeom>
              <a:avLst/>
              <a:gdLst/>
              <a:ahLst/>
              <a:cxnLst/>
              <a:rect l="l" t="t" r="r" b="b"/>
              <a:pathLst>
                <a:path w="2893" h="2893" extrusionOk="0">
                  <a:moveTo>
                    <a:pt x="725" y="0"/>
                  </a:moveTo>
                  <a:cubicBezTo>
                    <a:pt x="324" y="0"/>
                    <a:pt x="1" y="324"/>
                    <a:pt x="1" y="721"/>
                  </a:cubicBezTo>
                  <a:cubicBezTo>
                    <a:pt x="1" y="989"/>
                    <a:pt x="219" y="1207"/>
                    <a:pt x="486" y="1207"/>
                  </a:cubicBezTo>
                  <a:lnTo>
                    <a:pt x="2414" y="2892"/>
                  </a:lnTo>
                  <a:lnTo>
                    <a:pt x="2822" y="1467"/>
                  </a:lnTo>
                  <a:cubicBezTo>
                    <a:pt x="2868" y="1295"/>
                    <a:pt x="2893" y="1116"/>
                    <a:pt x="2893" y="936"/>
                  </a:cubicBezTo>
                  <a:lnTo>
                    <a:pt x="2893" y="0"/>
                  </a:ln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8" name="Google Shape;20848;p142"/>
            <p:cNvSpPr/>
            <p:nvPr/>
          </p:nvSpPr>
          <p:spPr>
            <a:xfrm>
              <a:off x="5299417" y="1692445"/>
              <a:ext cx="40134" cy="35189"/>
            </a:xfrm>
            <a:custGeom>
              <a:avLst/>
              <a:gdLst/>
              <a:ahLst/>
              <a:cxnLst/>
              <a:rect l="l" t="t" r="r" b="b"/>
              <a:pathLst>
                <a:path w="1542" h="1352" extrusionOk="0">
                  <a:moveTo>
                    <a:pt x="0" y="1"/>
                  </a:moveTo>
                  <a:lnTo>
                    <a:pt x="0" y="1352"/>
                  </a:lnTo>
                  <a:lnTo>
                    <a:pt x="1542" y="1352"/>
                  </a:lnTo>
                  <a:lnTo>
                    <a:pt x="1542" y="1"/>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9" name="Google Shape;20849;p142"/>
            <p:cNvSpPr/>
            <p:nvPr/>
          </p:nvSpPr>
          <p:spPr>
            <a:xfrm>
              <a:off x="5299417" y="1692445"/>
              <a:ext cx="40134" cy="21863"/>
            </a:xfrm>
            <a:custGeom>
              <a:avLst/>
              <a:gdLst/>
              <a:ahLst/>
              <a:cxnLst/>
              <a:rect l="l" t="t" r="r" b="b"/>
              <a:pathLst>
                <a:path w="1542" h="840" extrusionOk="0">
                  <a:moveTo>
                    <a:pt x="0" y="1"/>
                  </a:moveTo>
                  <a:lnTo>
                    <a:pt x="0" y="687"/>
                  </a:lnTo>
                  <a:cubicBezTo>
                    <a:pt x="247" y="789"/>
                    <a:pt x="508" y="840"/>
                    <a:pt x="770" y="840"/>
                  </a:cubicBezTo>
                  <a:cubicBezTo>
                    <a:pt x="1031" y="840"/>
                    <a:pt x="1294" y="789"/>
                    <a:pt x="1542" y="687"/>
                  </a:cubicBezTo>
                  <a:lnTo>
                    <a:pt x="1542" y="1"/>
                  </a:lnTo>
                  <a:close/>
                </a:path>
              </a:pathLst>
            </a:custGeom>
            <a:solidFill>
              <a:srgbClr val="B2C1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0" name="Google Shape;20850;p142"/>
            <p:cNvSpPr/>
            <p:nvPr/>
          </p:nvSpPr>
          <p:spPr>
            <a:xfrm>
              <a:off x="5252619" y="1714256"/>
              <a:ext cx="133729" cy="67411"/>
            </a:xfrm>
            <a:custGeom>
              <a:avLst/>
              <a:gdLst/>
              <a:ahLst/>
              <a:cxnLst/>
              <a:rect l="l" t="t" r="r" b="b"/>
              <a:pathLst>
                <a:path w="5138" h="2590" extrusionOk="0">
                  <a:moveTo>
                    <a:pt x="1795" y="0"/>
                  </a:moveTo>
                  <a:lnTo>
                    <a:pt x="556" y="356"/>
                  </a:lnTo>
                  <a:cubicBezTo>
                    <a:pt x="226" y="451"/>
                    <a:pt x="1" y="753"/>
                    <a:pt x="1" y="1098"/>
                  </a:cubicBezTo>
                  <a:lnTo>
                    <a:pt x="1" y="2590"/>
                  </a:lnTo>
                  <a:lnTo>
                    <a:pt x="5138" y="2590"/>
                  </a:lnTo>
                  <a:lnTo>
                    <a:pt x="5138" y="1098"/>
                  </a:lnTo>
                  <a:cubicBezTo>
                    <a:pt x="5138" y="753"/>
                    <a:pt x="4909" y="451"/>
                    <a:pt x="4578" y="356"/>
                  </a:cubicBezTo>
                  <a:lnTo>
                    <a:pt x="3340" y="0"/>
                  </a:lnTo>
                  <a:lnTo>
                    <a:pt x="2569" y="514"/>
                  </a:lnTo>
                  <a:lnTo>
                    <a:pt x="1795"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1" name="Google Shape;20851;p142"/>
            <p:cNvSpPr/>
            <p:nvPr/>
          </p:nvSpPr>
          <p:spPr>
            <a:xfrm>
              <a:off x="5281822" y="1629068"/>
              <a:ext cx="75402" cy="68999"/>
            </a:xfrm>
            <a:custGeom>
              <a:avLst/>
              <a:gdLst/>
              <a:ahLst/>
              <a:cxnLst/>
              <a:rect l="l" t="t" r="r" b="b"/>
              <a:pathLst>
                <a:path w="2897" h="2651" extrusionOk="0">
                  <a:moveTo>
                    <a:pt x="918" y="1"/>
                  </a:moveTo>
                  <a:cubicBezTo>
                    <a:pt x="791" y="1"/>
                    <a:pt x="667" y="53"/>
                    <a:pt x="578" y="145"/>
                  </a:cubicBezTo>
                  <a:lnTo>
                    <a:pt x="142" y="582"/>
                  </a:lnTo>
                  <a:cubicBezTo>
                    <a:pt x="50" y="670"/>
                    <a:pt x="1" y="793"/>
                    <a:pt x="1" y="923"/>
                  </a:cubicBezTo>
                  <a:lnTo>
                    <a:pt x="1" y="1204"/>
                  </a:lnTo>
                  <a:cubicBezTo>
                    <a:pt x="1" y="2003"/>
                    <a:pt x="648" y="2650"/>
                    <a:pt x="1447" y="2650"/>
                  </a:cubicBezTo>
                  <a:cubicBezTo>
                    <a:pt x="2246" y="2650"/>
                    <a:pt x="2893" y="2003"/>
                    <a:pt x="2893" y="1204"/>
                  </a:cubicBezTo>
                  <a:lnTo>
                    <a:pt x="2893" y="898"/>
                  </a:lnTo>
                  <a:cubicBezTo>
                    <a:pt x="2897" y="768"/>
                    <a:pt x="2844" y="645"/>
                    <a:pt x="2756" y="557"/>
                  </a:cubicBezTo>
                  <a:cubicBezTo>
                    <a:pt x="2383" y="191"/>
                    <a:pt x="1700" y="26"/>
                    <a:pt x="930" y="1"/>
                  </a:cubicBezTo>
                  <a:cubicBezTo>
                    <a:pt x="926" y="1"/>
                    <a:pt x="922" y="1"/>
                    <a:pt x="918"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2" name="Google Shape;20852;p142"/>
            <p:cNvSpPr/>
            <p:nvPr/>
          </p:nvSpPr>
          <p:spPr>
            <a:xfrm>
              <a:off x="5281744" y="1629172"/>
              <a:ext cx="75219" cy="67437"/>
            </a:xfrm>
            <a:custGeom>
              <a:avLst/>
              <a:gdLst/>
              <a:ahLst/>
              <a:cxnLst/>
              <a:rect l="l" t="t" r="r" b="b"/>
              <a:pathLst>
                <a:path w="2890" h="2591" extrusionOk="0">
                  <a:moveTo>
                    <a:pt x="919" y="0"/>
                  </a:moveTo>
                  <a:cubicBezTo>
                    <a:pt x="791" y="0"/>
                    <a:pt x="669" y="49"/>
                    <a:pt x="581" y="141"/>
                  </a:cubicBezTo>
                  <a:lnTo>
                    <a:pt x="0" y="718"/>
                  </a:lnTo>
                  <a:lnTo>
                    <a:pt x="0" y="1204"/>
                  </a:lnTo>
                  <a:cubicBezTo>
                    <a:pt x="0" y="1848"/>
                    <a:pt x="426" y="2414"/>
                    <a:pt x="1045" y="2590"/>
                  </a:cubicBezTo>
                  <a:cubicBezTo>
                    <a:pt x="838" y="2337"/>
                    <a:pt x="725" y="2017"/>
                    <a:pt x="725" y="1686"/>
                  </a:cubicBezTo>
                  <a:lnTo>
                    <a:pt x="725" y="1151"/>
                  </a:lnTo>
                  <a:cubicBezTo>
                    <a:pt x="725" y="873"/>
                    <a:pt x="957" y="669"/>
                    <a:pt x="1235" y="669"/>
                  </a:cubicBezTo>
                  <a:cubicBezTo>
                    <a:pt x="1665" y="669"/>
                    <a:pt x="2520" y="722"/>
                    <a:pt x="2889" y="993"/>
                  </a:cubicBezTo>
                  <a:cubicBezTo>
                    <a:pt x="2871" y="891"/>
                    <a:pt x="2829" y="627"/>
                    <a:pt x="2755" y="553"/>
                  </a:cubicBezTo>
                  <a:cubicBezTo>
                    <a:pt x="2382" y="191"/>
                    <a:pt x="1700" y="25"/>
                    <a:pt x="933" y="1"/>
                  </a:cubicBezTo>
                  <a:cubicBezTo>
                    <a:pt x="928" y="0"/>
                    <a:pt x="924" y="0"/>
                    <a:pt x="919" y="0"/>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3" name="Google Shape;20853;p142"/>
            <p:cNvSpPr/>
            <p:nvPr/>
          </p:nvSpPr>
          <p:spPr>
            <a:xfrm>
              <a:off x="5191272" y="1530918"/>
              <a:ext cx="256423" cy="345541"/>
            </a:xfrm>
            <a:custGeom>
              <a:avLst/>
              <a:gdLst/>
              <a:ahLst/>
              <a:cxnLst/>
              <a:rect l="l" t="t" r="r" b="b"/>
              <a:pathLst>
                <a:path w="9852" h="13276" extrusionOk="0">
                  <a:moveTo>
                    <a:pt x="4925" y="1284"/>
                  </a:moveTo>
                  <a:cubicBezTo>
                    <a:pt x="5394" y="1284"/>
                    <a:pt x="5868" y="1375"/>
                    <a:pt x="6319" y="1562"/>
                  </a:cubicBezTo>
                  <a:cubicBezTo>
                    <a:pt x="7677" y="2125"/>
                    <a:pt x="8564" y="3452"/>
                    <a:pt x="8564" y="4926"/>
                  </a:cubicBezTo>
                  <a:cubicBezTo>
                    <a:pt x="8564" y="6935"/>
                    <a:pt x="6935" y="8564"/>
                    <a:pt x="4926" y="8564"/>
                  </a:cubicBezTo>
                  <a:cubicBezTo>
                    <a:pt x="3452" y="8564"/>
                    <a:pt x="2125" y="7678"/>
                    <a:pt x="1562" y="6316"/>
                  </a:cubicBezTo>
                  <a:cubicBezTo>
                    <a:pt x="999" y="4954"/>
                    <a:pt x="1309" y="3389"/>
                    <a:pt x="2350" y="2351"/>
                  </a:cubicBezTo>
                  <a:cubicBezTo>
                    <a:pt x="3047" y="1654"/>
                    <a:pt x="3977" y="1284"/>
                    <a:pt x="4925" y="1284"/>
                  </a:cubicBezTo>
                  <a:close/>
                  <a:moveTo>
                    <a:pt x="4920" y="0"/>
                  </a:moveTo>
                  <a:cubicBezTo>
                    <a:pt x="2199" y="0"/>
                    <a:pt x="0" y="2205"/>
                    <a:pt x="0" y="4926"/>
                  </a:cubicBezTo>
                  <a:cubicBezTo>
                    <a:pt x="0" y="10063"/>
                    <a:pt x="4926" y="13275"/>
                    <a:pt x="4926" y="13275"/>
                  </a:cubicBezTo>
                  <a:cubicBezTo>
                    <a:pt x="4926" y="13275"/>
                    <a:pt x="9852" y="10063"/>
                    <a:pt x="9852" y="4926"/>
                  </a:cubicBezTo>
                  <a:cubicBezTo>
                    <a:pt x="9852" y="2203"/>
                    <a:pt x="7646" y="0"/>
                    <a:pt x="4926" y="0"/>
                  </a:cubicBezTo>
                  <a:cubicBezTo>
                    <a:pt x="4924" y="0"/>
                    <a:pt x="4922" y="0"/>
                    <a:pt x="4920"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4" name="Google Shape;20854;p142"/>
            <p:cNvSpPr/>
            <p:nvPr/>
          </p:nvSpPr>
          <p:spPr>
            <a:xfrm>
              <a:off x="5191272" y="1530918"/>
              <a:ext cx="243071" cy="345541"/>
            </a:xfrm>
            <a:custGeom>
              <a:avLst/>
              <a:gdLst/>
              <a:ahLst/>
              <a:cxnLst/>
              <a:rect l="l" t="t" r="r" b="b"/>
              <a:pathLst>
                <a:path w="9339" h="13276" extrusionOk="0">
                  <a:moveTo>
                    <a:pt x="4929" y="1283"/>
                  </a:moveTo>
                  <a:cubicBezTo>
                    <a:pt x="5397" y="1283"/>
                    <a:pt x="5869" y="1373"/>
                    <a:pt x="6319" y="1559"/>
                  </a:cubicBezTo>
                  <a:cubicBezTo>
                    <a:pt x="7677" y="2125"/>
                    <a:pt x="8564" y="3452"/>
                    <a:pt x="8564" y="4926"/>
                  </a:cubicBezTo>
                  <a:cubicBezTo>
                    <a:pt x="8564" y="6935"/>
                    <a:pt x="6935" y="8564"/>
                    <a:pt x="4926" y="8564"/>
                  </a:cubicBezTo>
                  <a:cubicBezTo>
                    <a:pt x="3452" y="8564"/>
                    <a:pt x="2125" y="7678"/>
                    <a:pt x="1562" y="6316"/>
                  </a:cubicBezTo>
                  <a:cubicBezTo>
                    <a:pt x="999" y="4954"/>
                    <a:pt x="1309" y="3389"/>
                    <a:pt x="2350" y="2351"/>
                  </a:cubicBezTo>
                  <a:cubicBezTo>
                    <a:pt x="3048" y="1653"/>
                    <a:pt x="3980" y="1283"/>
                    <a:pt x="4929" y="1283"/>
                  </a:cubicBezTo>
                  <a:close/>
                  <a:moveTo>
                    <a:pt x="4920" y="0"/>
                  </a:moveTo>
                  <a:cubicBezTo>
                    <a:pt x="2203" y="0"/>
                    <a:pt x="0" y="2205"/>
                    <a:pt x="0" y="4926"/>
                  </a:cubicBezTo>
                  <a:cubicBezTo>
                    <a:pt x="0" y="10063"/>
                    <a:pt x="4926" y="13275"/>
                    <a:pt x="4926" y="13275"/>
                  </a:cubicBezTo>
                  <a:cubicBezTo>
                    <a:pt x="4926" y="13275"/>
                    <a:pt x="3783" y="11710"/>
                    <a:pt x="3089" y="9018"/>
                  </a:cubicBezTo>
                  <a:cubicBezTo>
                    <a:pt x="3069" y="8933"/>
                    <a:pt x="3134" y="8857"/>
                    <a:pt x="3214" y="8857"/>
                  </a:cubicBezTo>
                  <a:cubicBezTo>
                    <a:pt x="3229" y="8857"/>
                    <a:pt x="3246" y="8860"/>
                    <a:pt x="3262" y="8867"/>
                  </a:cubicBezTo>
                  <a:cubicBezTo>
                    <a:pt x="3799" y="9095"/>
                    <a:pt x="4368" y="9208"/>
                    <a:pt x="4934" y="9208"/>
                  </a:cubicBezTo>
                  <a:cubicBezTo>
                    <a:pt x="5830" y="9208"/>
                    <a:pt x="6719" y="8926"/>
                    <a:pt x="7463" y="8378"/>
                  </a:cubicBezTo>
                  <a:cubicBezTo>
                    <a:pt x="8680" y="7484"/>
                    <a:pt x="9338" y="6017"/>
                    <a:pt x="9190" y="4518"/>
                  </a:cubicBezTo>
                  <a:cubicBezTo>
                    <a:pt x="9007" y="2565"/>
                    <a:pt x="7473" y="961"/>
                    <a:pt x="5535" y="683"/>
                  </a:cubicBezTo>
                  <a:cubicBezTo>
                    <a:pt x="5334" y="654"/>
                    <a:pt x="5131" y="640"/>
                    <a:pt x="4930" y="640"/>
                  </a:cubicBezTo>
                  <a:cubicBezTo>
                    <a:pt x="4612" y="640"/>
                    <a:pt x="4296" y="675"/>
                    <a:pt x="3987" y="746"/>
                  </a:cubicBezTo>
                  <a:cubicBezTo>
                    <a:pt x="3976" y="748"/>
                    <a:pt x="3966" y="750"/>
                    <a:pt x="3956" y="750"/>
                  </a:cubicBezTo>
                  <a:cubicBezTo>
                    <a:pt x="3847" y="750"/>
                    <a:pt x="3783" y="615"/>
                    <a:pt x="3863" y="532"/>
                  </a:cubicBezTo>
                  <a:cubicBezTo>
                    <a:pt x="4184" y="190"/>
                    <a:pt x="4543" y="0"/>
                    <a:pt x="4926" y="0"/>
                  </a:cubicBezTo>
                  <a:cubicBezTo>
                    <a:pt x="4924" y="0"/>
                    <a:pt x="4922" y="0"/>
                    <a:pt x="4920"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5" name="Google Shape;20855;p142"/>
            <p:cNvSpPr/>
            <p:nvPr/>
          </p:nvSpPr>
          <p:spPr>
            <a:xfrm>
              <a:off x="5209674" y="1559132"/>
              <a:ext cx="176050" cy="164025"/>
            </a:xfrm>
            <a:custGeom>
              <a:avLst/>
              <a:gdLst/>
              <a:ahLst/>
              <a:cxnLst/>
              <a:rect l="l" t="t" r="r" b="b"/>
              <a:pathLst>
                <a:path w="6764" h="6302" extrusionOk="0">
                  <a:moveTo>
                    <a:pt x="4222" y="1"/>
                  </a:moveTo>
                  <a:cubicBezTo>
                    <a:pt x="3235" y="1"/>
                    <a:pt x="2252" y="380"/>
                    <a:pt x="1506" y="1126"/>
                  </a:cubicBezTo>
                  <a:cubicBezTo>
                    <a:pt x="131" y="2502"/>
                    <a:pt x="0" y="4687"/>
                    <a:pt x="1200" y="6217"/>
                  </a:cubicBezTo>
                  <a:cubicBezTo>
                    <a:pt x="1245" y="6277"/>
                    <a:pt x="1302" y="6302"/>
                    <a:pt x="1357" y="6302"/>
                  </a:cubicBezTo>
                  <a:cubicBezTo>
                    <a:pt x="1507" y="6302"/>
                    <a:pt x="1648" y="6121"/>
                    <a:pt x="1517" y="5967"/>
                  </a:cubicBezTo>
                  <a:cubicBezTo>
                    <a:pt x="437" y="4599"/>
                    <a:pt x="553" y="2639"/>
                    <a:pt x="1784" y="1407"/>
                  </a:cubicBezTo>
                  <a:cubicBezTo>
                    <a:pt x="2453" y="738"/>
                    <a:pt x="3335" y="398"/>
                    <a:pt x="4220" y="398"/>
                  </a:cubicBezTo>
                  <a:cubicBezTo>
                    <a:pt x="4969" y="398"/>
                    <a:pt x="5720" y="641"/>
                    <a:pt x="6348" y="1136"/>
                  </a:cubicBezTo>
                  <a:cubicBezTo>
                    <a:pt x="6389" y="1169"/>
                    <a:pt x="6432" y="1183"/>
                    <a:pt x="6472" y="1183"/>
                  </a:cubicBezTo>
                  <a:cubicBezTo>
                    <a:pt x="6636" y="1183"/>
                    <a:pt x="6763" y="956"/>
                    <a:pt x="6594" y="823"/>
                  </a:cubicBezTo>
                  <a:cubicBezTo>
                    <a:pt x="5894" y="272"/>
                    <a:pt x="5057" y="1"/>
                    <a:pt x="42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6" name="Google Shape;20856;p142"/>
            <p:cNvSpPr/>
            <p:nvPr/>
          </p:nvSpPr>
          <p:spPr>
            <a:xfrm>
              <a:off x="5186041" y="1525609"/>
              <a:ext cx="266964" cy="356056"/>
            </a:xfrm>
            <a:custGeom>
              <a:avLst/>
              <a:gdLst/>
              <a:ahLst/>
              <a:cxnLst/>
              <a:rect l="l" t="t" r="r" b="b"/>
              <a:pathLst>
                <a:path w="10257" h="13680" extrusionOk="0">
                  <a:moveTo>
                    <a:pt x="5127" y="405"/>
                  </a:moveTo>
                  <a:cubicBezTo>
                    <a:pt x="7738" y="405"/>
                    <a:pt x="9852" y="2519"/>
                    <a:pt x="9852" y="5130"/>
                  </a:cubicBezTo>
                  <a:cubicBezTo>
                    <a:pt x="9849" y="6270"/>
                    <a:pt x="9599" y="7407"/>
                    <a:pt x="9103" y="8511"/>
                  </a:cubicBezTo>
                  <a:cubicBezTo>
                    <a:pt x="8702" y="9398"/>
                    <a:pt x="8142" y="10267"/>
                    <a:pt x="7442" y="11090"/>
                  </a:cubicBezTo>
                  <a:cubicBezTo>
                    <a:pt x="6760" y="11896"/>
                    <a:pt x="5982" y="12614"/>
                    <a:pt x="5127" y="13233"/>
                  </a:cubicBezTo>
                  <a:cubicBezTo>
                    <a:pt x="4272" y="12617"/>
                    <a:pt x="3498" y="11900"/>
                    <a:pt x="2815" y="11101"/>
                  </a:cubicBezTo>
                  <a:cubicBezTo>
                    <a:pt x="2112" y="10274"/>
                    <a:pt x="1552" y="9405"/>
                    <a:pt x="1155" y="8518"/>
                  </a:cubicBezTo>
                  <a:cubicBezTo>
                    <a:pt x="655" y="7410"/>
                    <a:pt x="405" y="6274"/>
                    <a:pt x="405" y="5130"/>
                  </a:cubicBezTo>
                  <a:cubicBezTo>
                    <a:pt x="405" y="2519"/>
                    <a:pt x="2520" y="405"/>
                    <a:pt x="5127" y="405"/>
                  </a:cubicBezTo>
                  <a:close/>
                  <a:moveTo>
                    <a:pt x="5127" y="0"/>
                  </a:moveTo>
                  <a:cubicBezTo>
                    <a:pt x="2295" y="4"/>
                    <a:pt x="4" y="2298"/>
                    <a:pt x="1" y="5130"/>
                  </a:cubicBezTo>
                  <a:cubicBezTo>
                    <a:pt x="1" y="6330"/>
                    <a:pt x="264" y="7526"/>
                    <a:pt x="789" y="8684"/>
                  </a:cubicBezTo>
                  <a:cubicBezTo>
                    <a:pt x="1204" y="9606"/>
                    <a:pt x="1784" y="10506"/>
                    <a:pt x="2513" y="11361"/>
                  </a:cubicBezTo>
                  <a:cubicBezTo>
                    <a:pt x="3748" y="12811"/>
                    <a:pt x="4965" y="13613"/>
                    <a:pt x="5018" y="13648"/>
                  </a:cubicBezTo>
                  <a:cubicBezTo>
                    <a:pt x="5051" y="13669"/>
                    <a:pt x="5090" y="13680"/>
                    <a:pt x="5129" y="13680"/>
                  </a:cubicBezTo>
                  <a:cubicBezTo>
                    <a:pt x="5167" y="13680"/>
                    <a:pt x="5206" y="13669"/>
                    <a:pt x="5240" y="13648"/>
                  </a:cubicBezTo>
                  <a:cubicBezTo>
                    <a:pt x="5289" y="13613"/>
                    <a:pt x="6506" y="12811"/>
                    <a:pt x="7745" y="11361"/>
                  </a:cubicBezTo>
                  <a:cubicBezTo>
                    <a:pt x="8473" y="10506"/>
                    <a:pt x="9050" y="9606"/>
                    <a:pt x="9469" y="8684"/>
                  </a:cubicBezTo>
                  <a:cubicBezTo>
                    <a:pt x="9990" y="7526"/>
                    <a:pt x="10257" y="6330"/>
                    <a:pt x="10257" y="5130"/>
                  </a:cubicBezTo>
                  <a:cubicBezTo>
                    <a:pt x="10253" y="2298"/>
                    <a:pt x="7956" y="4"/>
                    <a:pt x="51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7" name="Google Shape;20857;p142"/>
            <p:cNvSpPr/>
            <p:nvPr/>
          </p:nvSpPr>
          <p:spPr>
            <a:xfrm>
              <a:off x="5291713" y="1624435"/>
              <a:ext cx="57130" cy="17855"/>
            </a:xfrm>
            <a:custGeom>
              <a:avLst/>
              <a:gdLst/>
              <a:ahLst/>
              <a:cxnLst/>
              <a:rect l="l" t="t" r="r" b="b"/>
              <a:pathLst>
                <a:path w="2195" h="686" extrusionOk="0">
                  <a:moveTo>
                    <a:pt x="793" y="0"/>
                  </a:moveTo>
                  <a:cubicBezTo>
                    <a:pt x="603" y="0"/>
                    <a:pt x="393" y="18"/>
                    <a:pt x="166" y="63"/>
                  </a:cubicBezTo>
                  <a:cubicBezTo>
                    <a:pt x="75" y="84"/>
                    <a:pt x="8" y="165"/>
                    <a:pt x="8" y="260"/>
                  </a:cubicBezTo>
                  <a:lnTo>
                    <a:pt x="8" y="475"/>
                  </a:lnTo>
                  <a:cubicBezTo>
                    <a:pt x="1" y="587"/>
                    <a:pt x="92" y="686"/>
                    <a:pt x="209" y="686"/>
                  </a:cubicBezTo>
                  <a:cubicBezTo>
                    <a:pt x="321" y="686"/>
                    <a:pt x="413" y="587"/>
                    <a:pt x="409" y="475"/>
                  </a:cubicBezTo>
                  <a:lnTo>
                    <a:pt x="409" y="429"/>
                  </a:lnTo>
                  <a:cubicBezTo>
                    <a:pt x="536" y="410"/>
                    <a:pt x="664" y="400"/>
                    <a:pt x="791" y="400"/>
                  </a:cubicBezTo>
                  <a:cubicBezTo>
                    <a:pt x="995" y="400"/>
                    <a:pt x="1197" y="425"/>
                    <a:pt x="1394" y="475"/>
                  </a:cubicBezTo>
                  <a:cubicBezTo>
                    <a:pt x="1542" y="510"/>
                    <a:pt x="1683" y="566"/>
                    <a:pt x="1813" y="643"/>
                  </a:cubicBezTo>
                  <a:cubicBezTo>
                    <a:pt x="1847" y="662"/>
                    <a:pt x="1880" y="670"/>
                    <a:pt x="1911" y="670"/>
                  </a:cubicBezTo>
                  <a:cubicBezTo>
                    <a:pt x="2080" y="670"/>
                    <a:pt x="2194" y="437"/>
                    <a:pt x="2031" y="309"/>
                  </a:cubicBezTo>
                  <a:cubicBezTo>
                    <a:pt x="2009" y="292"/>
                    <a:pt x="1557" y="0"/>
                    <a:pt x="7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8" name="Google Shape;20858;p142"/>
            <p:cNvSpPr/>
            <p:nvPr/>
          </p:nvSpPr>
          <p:spPr>
            <a:xfrm>
              <a:off x="5255092" y="1592551"/>
              <a:ext cx="174306" cy="166524"/>
            </a:xfrm>
            <a:custGeom>
              <a:avLst/>
              <a:gdLst/>
              <a:ahLst/>
              <a:cxnLst/>
              <a:rect l="l" t="t" r="r" b="b"/>
              <a:pathLst>
                <a:path w="6697" h="6398" extrusionOk="0">
                  <a:moveTo>
                    <a:pt x="3987" y="401"/>
                  </a:moveTo>
                  <a:lnTo>
                    <a:pt x="3987" y="1397"/>
                  </a:lnTo>
                  <a:cubicBezTo>
                    <a:pt x="3983" y="1562"/>
                    <a:pt x="3945" y="1728"/>
                    <a:pt x="3871" y="1879"/>
                  </a:cubicBezTo>
                  <a:lnTo>
                    <a:pt x="3793" y="2037"/>
                  </a:lnTo>
                  <a:cubicBezTo>
                    <a:pt x="3779" y="2062"/>
                    <a:pt x="3772" y="2094"/>
                    <a:pt x="3772" y="2125"/>
                  </a:cubicBezTo>
                  <a:lnTo>
                    <a:pt x="3772" y="2558"/>
                  </a:lnTo>
                  <a:cubicBezTo>
                    <a:pt x="3772" y="3275"/>
                    <a:pt x="3188" y="3854"/>
                    <a:pt x="2476" y="3854"/>
                  </a:cubicBezTo>
                  <a:cubicBezTo>
                    <a:pt x="2461" y="3854"/>
                    <a:pt x="2447" y="3853"/>
                    <a:pt x="2432" y="3853"/>
                  </a:cubicBezTo>
                  <a:cubicBezTo>
                    <a:pt x="1739" y="3832"/>
                    <a:pt x="1176" y="3223"/>
                    <a:pt x="1176" y="2491"/>
                  </a:cubicBezTo>
                  <a:lnTo>
                    <a:pt x="1176" y="2125"/>
                  </a:lnTo>
                  <a:cubicBezTo>
                    <a:pt x="1172" y="2097"/>
                    <a:pt x="1165" y="2065"/>
                    <a:pt x="1155" y="2037"/>
                  </a:cubicBezTo>
                  <a:lnTo>
                    <a:pt x="1074" y="1883"/>
                  </a:lnTo>
                  <a:cubicBezTo>
                    <a:pt x="1000" y="1731"/>
                    <a:pt x="961" y="1566"/>
                    <a:pt x="961" y="1397"/>
                  </a:cubicBezTo>
                  <a:cubicBezTo>
                    <a:pt x="961" y="848"/>
                    <a:pt x="1404" y="401"/>
                    <a:pt x="1953" y="401"/>
                  </a:cubicBezTo>
                  <a:close/>
                  <a:moveTo>
                    <a:pt x="1816" y="4113"/>
                  </a:moveTo>
                  <a:cubicBezTo>
                    <a:pt x="2006" y="4198"/>
                    <a:pt x="2214" y="4247"/>
                    <a:pt x="2421" y="4254"/>
                  </a:cubicBezTo>
                  <a:lnTo>
                    <a:pt x="2421" y="4250"/>
                  </a:lnTo>
                  <a:lnTo>
                    <a:pt x="2474" y="4250"/>
                  </a:lnTo>
                  <a:cubicBezTo>
                    <a:pt x="2699" y="4250"/>
                    <a:pt x="2921" y="4208"/>
                    <a:pt x="3128" y="4120"/>
                  </a:cubicBezTo>
                  <a:lnTo>
                    <a:pt x="3128" y="4395"/>
                  </a:lnTo>
                  <a:cubicBezTo>
                    <a:pt x="3128" y="4455"/>
                    <a:pt x="3139" y="4514"/>
                    <a:pt x="3153" y="4571"/>
                  </a:cubicBezTo>
                  <a:lnTo>
                    <a:pt x="2474" y="5084"/>
                  </a:lnTo>
                  <a:lnTo>
                    <a:pt x="1791" y="4571"/>
                  </a:lnTo>
                  <a:cubicBezTo>
                    <a:pt x="1806" y="4514"/>
                    <a:pt x="1816" y="4455"/>
                    <a:pt x="1816" y="4395"/>
                  </a:cubicBezTo>
                  <a:lnTo>
                    <a:pt x="1816" y="4113"/>
                  </a:lnTo>
                  <a:close/>
                  <a:moveTo>
                    <a:pt x="1559" y="4905"/>
                  </a:moveTo>
                  <a:lnTo>
                    <a:pt x="2273" y="5436"/>
                  </a:lnTo>
                  <a:lnTo>
                    <a:pt x="2273" y="5989"/>
                  </a:lnTo>
                  <a:cubicBezTo>
                    <a:pt x="1630" y="5953"/>
                    <a:pt x="1014" y="5735"/>
                    <a:pt x="490" y="5366"/>
                  </a:cubicBezTo>
                  <a:cubicBezTo>
                    <a:pt x="528" y="5327"/>
                    <a:pt x="578" y="5299"/>
                    <a:pt x="627" y="5281"/>
                  </a:cubicBezTo>
                  <a:lnTo>
                    <a:pt x="627" y="5278"/>
                  </a:lnTo>
                  <a:lnTo>
                    <a:pt x="1408" y="4986"/>
                  </a:lnTo>
                  <a:cubicBezTo>
                    <a:pt x="1464" y="4965"/>
                    <a:pt x="1513" y="4937"/>
                    <a:pt x="1559" y="4905"/>
                  </a:cubicBezTo>
                  <a:close/>
                  <a:moveTo>
                    <a:pt x="3385" y="4905"/>
                  </a:moveTo>
                  <a:cubicBezTo>
                    <a:pt x="3431" y="4940"/>
                    <a:pt x="3484" y="4968"/>
                    <a:pt x="3537" y="4989"/>
                  </a:cubicBezTo>
                  <a:lnTo>
                    <a:pt x="4487" y="5345"/>
                  </a:lnTo>
                  <a:cubicBezTo>
                    <a:pt x="3955" y="5728"/>
                    <a:pt x="3325" y="5953"/>
                    <a:pt x="2675" y="5989"/>
                  </a:cubicBezTo>
                  <a:lnTo>
                    <a:pt x="2675" y="5440"/>
                  </a:lnTo>
                  <a:lnTo>
                    <a:pt x="3385" y="4905"/>
                  </a:lnTo>
                  <a:close/>
                  <a:moveTo>
                    <a:pt x="1953" y="0"/>
                  </a:moveTo>
                  <a:cubicBezTo>
                    <a:pt x="1183" y="0"/>
                    <a:pt x="560" y="623"/>
                    <a:pt x="560" y="1393"/>
                  </a:cubicBezTo>
                  <a:cubicBezTo>
                    <a:pt x="560" y="1626"/>
                    <a:pt x="613" y="1851"/>
                    <a:pt x="715" y="2058"/>
                  </a:cubicBezTo>
                  <a:lnTo>
                    <a:pt x="775" y="2175"/>
                  </a:lnTo>
                  <a:lnTo>
                    <a:pt x="775" y="2491"/>
                  </a:lnTo>
                  <a:cubicBezTo>
                    <a:pt x="775" y="3023"/>
                    <a:pt x="1007" y="3526"/>
                    <a:pt x="1415" y="3867"/>
                  </a:cubicBezTo>
                  <a:lnTo>
                    <a:pt x="1415" y="4398"/>
                  </a:lnTo>
                  <a:cubicBezTo>
                    <a:pt x="1415" y="4493"/>
                    <a:pt x="1355" y="4578"/>
                    <a:pt x="1267" y="4613"/>
                  </a:cubicBezTo>
                  <a:lnTo>
                    <a:pt x="486" y="4905"/>
                  </a:lnTo>
                  <a:cubicBezTo>
                    <a:pt x="286" y="4982"/>
                    <a:pt x="120" y="5137"/>
                    <a:pt x="36" y="5334"/>
                  </a:cubicBezTo>
                  <a:cubicBezTo>
                    <a:pt x="1" y="5415"/>
                    <a:pt x="25" y="5514"/>
                    <a:pt x="96" y="5570"/>
                  </a:cubicBezTo>
                  <a:cubicBezTo>
                    <a:pt x="797" y="6124"/>
                    <a:pt x="1638" y="6397"/>
                    <a:pt x="2476" y="6397"/>
                  </a:cubicBezTo>
                  <a:cubicBezTo>
                    <a:pt x="3464" y="6397"/>
                    <a:pt x="4446" y="6018"/>
                    <a:pt x="5190" y="5274"/>
                  </a:cubicBezTo>
                  <a:cubicBezTo>
                    <a:pt x="6570" y="3895"/>
                    <a:pt x="6696" y="1707"/>
                    <a:pt x="5493" y="176"/>
                  </a:cubicBezTo>
                  <a:cubicBezTo>
                    <a:pt x="5453" y="126"/>
                    <a:pt x="5394" y="100"/>
                    <a:pt x="5335" y="100"/>
                  </a:cubicBezTo>
                  <a:cubicBezTo>
                    <a:pt x="5290" y="100"/>
                    <a:pt x="5246" y="114"/>
                    <a:pt x="5208" y="144"/>
                  </a:cubicBezTo>
                  <a:cubicBezTo>
                    <a:pt x="5120" y="211"/>
                    <a:pt x="5106" y="338"/>
                    <a:pt x="5176" y="426"/>
                  </a:cubicBezTo>
                  <a:cubicBezTo>
                    <a:pt x="6256" y="1795"/>
                    <a:pt x="6140" y="3754"/>
                    <a:pt x="4905" y="4986"/>
                  </a:cubicBezTo>
                  <a:cubicBezTo>
                    <a:pt x="4881" y="5010"/>
                    <a:pt x="4856" y="5035"/>
                    <a:pt x="4831" y="5060"/>
                  </a:cubicBezTo>
                  <a:cubicBezTo>
                    <a:pt x="4789" y="5035"/>
                    <a:pt x="4743" y="5010"/>
                    <a:pt x="4698" y="4993"/>
                  </a:cubicBezTo>
                  <a:lnTo>
                    <a:pt x="3677" y="4613"/>
                  </a:lnTo>
                  <a:cubicBezTo>
                    <a:pt x="3589" y="4578"/>
                    <a:pt x="3530" y="4493"/>
                    <a:pt x="3530" y="4398"/>
                  </a:cubicBezTo>
                  <a:lnTo>
                    <a:pt x="3530" y="3885"/>
                  </a:lnTo>
                  <a:cubicBezTo>
                    <a:pt x="3575" y="3849"/>
                    <a:pt x="3614" y="3814"/>
                    <a:pt x="3656" y="3775"/>
                  </a:cubicBezTo>
                  <a:cubicBezTo>
                    <a:pt x="3987" y="3455"/>
                    <a:pt x="4173" y="3015"/>
                    <a:pt x="4173" y="2558"/>
                  </a:cubicBezTo>
                  <a:lnTo>
                    <a:pt x="4173" y="2175"/>
                  </a:lnTo>
                  <a:lnTo>
                    <a:pt x="4230" y="2058"/>
                  </a:lnTo>
                  <a:cubicBezTo>
                    <a:pt x="4332" y="1851"/>
                    <a:pt x="4385" y="1626"/>
                    <a:pt x="4385" y="1393"/>
                  </a:cubicBezTo>
                  <a:lnTo>
                    <a:pt x="4385" y="201"/>
                  </a:lnTo>
                  <a:cubicBezTo>
                    <a:pt x="4385" y="88"/>
                    <a:pt x="4297" y="0"/>
                    <a:pt x="4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859" name="Google Shape;20859;p142"/>
          <p:cNvGrpSpPr/>
          <p:nvPr/>
        </p:nvGrpSpPr>
        <p:grpSpPr>
          <a:xfrm>
            <a:off x="1356198" y="2907591"/>
            <a:ext cx="379143" cy="337655"/>
            <a:chOff x="1356198" y="2907591"/>
            <a:chExt cx="379143" cy="337655"/>
          </a:xfrm>
        </p:grpSpPr>
        <p:sp>
          <p:nvSpPr>
            <p:cNvPr id="20860" name="Google Shape;20860;p142"/>
            <p:cNvSpPr/>
            <p:nvPr/>
          </p:nvSpPr>
          <p:spPr>
            <a:xfrm>
              <a:off x="1361768" y="3061517"/>
              <a:ext cx="207101" cy="178158"/>
            </a:xfrm>
            <a:custGeom>
              <a:avLst/>
              <a:gdLst/>
              <a:ahLst/>
              <a:cxnLst/>
              <a:rect l="l" t="t" r="r" b="b"/>
              <a:pathLst>
                <a:path w="7957" h="6845" extrusionOk="0">
                  <a:moveTo>
                    <a:pt x="7752" y="1"/>
                  </a:moveTo>
                  <a:lnTo>
                    <a:pt x="3783" y="3751"/>
                  </a:lnTo>
                  <a:cubicBezTo>
                    <a:pt x="3695" y="3832"/>
                    <a:pt x="3583" y="3878"/>
                    <a:pt x="3466" y="3878"/>
                  </a:cubicBezTo>
                  <a:lnTo>
                    <a:pt x="3424" y="3878"/>
                  </a:lnTo>
                  <a:cubicBezTo>
                    <a:pt x="3171" y="3878"/>
                    <a:pt x="2967" y="3674"/>
                    <a:pt x="2967" y="3421"/>
                  </a:cubicBezTo>
                  <a:lnTo>
                    <a:pt x="2967" y="3192"/>
                  </a:lnTo>
                  <a:lnTo>
                    <a:pt x="1598" y="3192"/>
                  </a:lnTo>
                  <a:lnTo>
                    <a:pt x="1598" y="3533"/>
                  </a:lnTo>
                  <a:cubicBezTo>
                    <a:pt x="1598" y="3737"/>
                    <a:pt x="1461" y="3917"/>
                    <a:pt x="1267" y="3973"/>
                  </a:cubicBezTo>
                  <a:lnTo>
                    <a:pt x="497" y="4191"/>
                  </a:lnTo>
                  <a:cubicBezTo>
                    <a:pt x="201" y="4276"/>
                    <a:pt x="1" y="4547"/>
                    <a:pt x="1" y="4853"/>
                  </a:cubicBezTo>
                  <a:lnTo>
                    <a:pt x="1" y="6844"/>
                  </a:lnTo>
                  <a:lnTo>
                    <a:pt x="3649" y="6844"/>
                  </a:lnTo>
                  <a:lnTo>
                    <a:pt x="3649" y="5623"/>
                  </a:lnTo>
                  <a:cubicBezTo>
                    <a:pt x="3649" y="5380"/>
                    <a:pt x="3748" y="5148"/>
                    <a:pt x="3917" y="4979"/>
                  </a:cubicBezTo>
                  <a:lnTo>
                    <a:pt x="7798" y="1095"/>
                  </a:lnTo>
                  <a:cubicBezTo>
                    <a:pt x="7910" y="979"/>
                    <a:pt x="7956" y="817"/>
                    <a:pt x="7917" y="659"/>
                  </a:cubicBezTo>
                  <a:lnTo>
                    <a:pt x="7752" y="1"/>
                  </a:ln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1" name="Google Shape;20861;p142"/>
            <p:cNvSpPr/>
            <p:nvPr/>
          </p:nvSpPr>
          <p:spPr>
            <a:xfrm>
              <a:off x="1516085" y="2913161"/>
              <a:ext cx="213686" cy="178054"/>
            </a:xfrm>
            <a:custGeom>
              <a:avLst/>
              <a:gdLst/>
              <a:ahLst/>
              <a:cxnLst/>
              <a:rect l="l" t="t" r="r" b="b"/>
              <a:pathLst>
                <a:path w="8210" h="6841" extrusionOk="0">
                  <a:moveTo>
                    <a:pt x="454" y="1"/>
                  </a:moveTo>
                  <a:cubicBezTo>
                    <a:pt x="204" y="1"/>
                    <a:pt x="0" y="205"/>
                    <a:pt x="0" y="455"/>
                  </a:cubicBezTo>
                  <a:lnTo>
                    <a:pt x="0" y="6383"/>
                  </a:lnTo>
                  <a:cubicBezTo>
                    <a:pt x="0" y="6637"/>
                    <a:pt x="204" y="6841"/>
                    <a:pt x="454" y="6841"/>
                  </a:cubicBezTo>
                  <a:lnTo>
                    <a:pt x="7752" y="6841"/>
                  </a:lnTo>
                  <a:cubicBezTo>
                    <a:pt x="8005" y="6841"/>
                    <a:pt x="8209" y="6637"/>
                    <a:pt x="8209" y="6383"/>
                  </a:cubicBezTo>
                  <a:lnTo>
                    <a:pt x="8209" y="455"/>
                  </a:lnTo>
                  <a:cubicBezTo>
                    <a:pt x="8209" y="205"/>
                    <a:pt x="8005" y="1"/>
                    <a:pt x="7752"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2" name="Google Shape;20862;p142"/>
            <p:cNvSpPr/>
            <p:nvPr/>
          </p:nvSpPr>
          <p:spPr>
            <a:xfrm>
              <a:off x="1379545" y="3061517"/>
              <a:ext cx="29697" cy="65329"/>
            </a:xfrm>
            <a:custGeom>
              <a:avLst/>
              <a:gdLst/>
              <a:ahLst/>
              <a:cxnLst/>
              <a:rect l="l" t="t" r="r" b="b"/>
              <a:pathLst>
                <a:path w="1141" h="2510" extrusionOk="0">
                  <a:moveTo>
                    <a:pt x="686" y="1"/>
                  </a:moveTo>
                  <a:cubicBezTo>
                    <a:pt x="306" y="1"/>
                    <a:pt x="0" y="307"/>
                    <a:pt x="0" y="683"/>
                  </a:cubicBezTo>
                  <a:lnTo>
                    <a:pt x="0" y="845"/>
                  </a:lnTo>
                  <a:cubicBezTo>
                    <a:pt x="0" y="1039"/>
                    <a:pt x="32" y="1236"/>
                    <a:pt x="95" y="1422"/>
                  </a:cubicBezTo>
                  <a:lnTo>
                    <a:pt x="458" y="2509"/>
                  </a:lnTo>
                  <a:lnTo>
                    <a:pt x="1140" y="2509"/>
                  </a:lnTo>
                  <a:lnTo>
                    <a:pt x="1140" y="1"/>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3" name="Google Shape;20863;p142"/>
            <p:cNvSpPr/>
            <p:nvPr/>
          </p:nvSpPr>
          <p:spPr>
            <a:xfrm>
              <a:off x="1391440" y="3055661"/>
              <a:ext cx="71289" cy="71185"/>
            </a:xfrm>
            <a:custGeom>
              <a:avLst/>
              <a:gdLst/>
              <a:ahLst/>
              <a:cxnLst/>
              <a:rect l="l" t="t" r="r" b="b"/>
              <a:pathLst>
                <a:path w="2739" h="2735" extrusionOk="0">
                  <a:moveTo>
                    <a:pt x="683" y="1"/>
                  </a:moveTo>
                  <a:cubicBezTo>
                    <a:pt x="307" y="1"/>
                    <a:pt x="1" y="303"/>
                    <a:pt x="1" y="683"/>
                  </a:cubicBezTo>
                  <a:cubicBezTo>
                    <a:pt x="1" y="933"/>
                    <a:pt x="205" y="1137"/>
                    <a:pt x="458" y="1137"/>
                  </a:cubicBezTo>
                  <a:lnTo>
                    <a:pt x="2281" y="2734"/>
                  </a:lnTo>
                  <a:lnTo>
                    <a:pt x="2685" y="1323"/>
                  </a:lnTo>
                  <a:cubicBezTo>
                    <a:pt x="2721" y="1200"/>
                    <a:pt x="2738" y="1074"/>
                    <a:pt x="2738" y="947"/>
                  </a:cubicBezTo>
                  <a:lnTo>
                    <a:pt x="2738" y="1"/>
                  </a:ln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4" name="Google Shape;20864;p142"/>
            <p:cNvSpPr/>
            <p:nvPr/>
          </p:nvSpPr>
          <p:spPr>
            <a:xfrm>
              <a:off x="1403360" y="3144571"/>
              <a:ext cx="35554" cy="29697"/>
            </a:xfrm>
            <a:custGeom>
              <a:avLst/>
              <a:gdLst/>
              <a:ahLst/>
              <a:cxnLst/>
              <a:rect l="l" t="t" r="r" b="b"/>
              <a:pathLst>
                <a:path w="1366" h="1141" extrusionOk="0">
                  <a:moveTo>
                    <a:pt x="0" y="1"/>
                  </a:moveTo>
                  <a:lnTo>
                    <a:pt x="0" y="458"/>
                  </a:lnTo>
                  <a:cubicBezTo>
                    <a:pt x="0" y="835"/>
                    <a:pt x="306" y="1141"/>
                    <a:pt x="683" y="1141"/>
                  </a:cubicBezTo>
                  <a:cubicBezTo>
                    <a:pt x="1059" y="1141"/>
                    <a:pt x="1365" y="835"/>
                    <a:pt x="1365" y="458"/>
                  </a:cubicBezTo>
                  <a:lnTo>
                    <a:pt x="1365" y="1"/>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5" name="Google Shape;20865;p142"/>
            <p:cNvSpPr/>
            <p:nvPr/>
          </p:nvSpPr>
          <p:spPr>
            <a:xfrm>
              <a:off x="1385505" y="3085411"/>
              <a:ext cx="71263" cy="65147"/>
            </a:xfrm>
            <a:custGeom>
              <a:avLst/>
              <a:gdLst/>
              <a:ahLst/>
              <a:cxnLst/>
              <a:rect l="l" t="t" r="r" b="b"/>
              <a:pathLst>
                <a:path w="2738" h="2503" extrusionOk="0">
                  <a:moveTo>
                    <a:pt x="866" y="1"/>
                  </a:moveTo>
                  <a:cubicBezTo>
                    <a:pt x="744" y="1"/>
                    <a:pt x="630" y="46"/>
                    <a:pt x="549" y="131"/>
                  </a:cubicBezTo>
                  <a:lnTo>
                    <a:pt x="324" y="356"/>
                  </a:lnTo>
                  <a:cubicBezTo>
                    <a:pt x="116" y="564"/>
                    <a:pt x="0" y="842"/>
                    <a:pt x="0" y="1134"/>
                  </a:cubicBezTo>
                  <a:cubicBezTo>
                    <a:pt x="0" y="1890"/>
                    <a:pt x="612" y="2503"/>
                    <a:pt x="1369" y="2503"/>
                  </a:cubicBezTo>
                  <a:cubicBezTo>
                    <a:pt x="2122" y="2503"/>
                    <a:pt x="2737" y="1890"/>
                    <a:pt x="2737" y="1138"/>
                  </a:cubicBezTo>
                  <a:lnTo>
                    <a:pt x="2737" y="845"/>
                  </a:lnTo>
                  <a:cubicBezTo>
                    <a:pt x="2737" y="726"/>
                    <a:pt x="2692" y="610"/>
                    <a:pt x="2604" y="522"/>
                  </a:cubicBezTo>
                  <a:cubicBezTo>
                    <a:pt x="2252" y="177"/>
                    <a:pt x="1608" y="22"/>
                    <a:pt x="880" y="1"/>
                  </a:cubicBezTo>
                  <a:cubicBezTo>
                    <a:pt x="875" y="1"/>
                    <a:pt x="871" y="1"/>
                    <a:pt x="866"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6" name="Google Shape;20866;p142"/>
            <p:cNvSpPr/>
            <p:nvPr/>
          </p:nvSpPr>
          <p:spPr>
            <a:xfrm>
              <a:off x="1385505" y="3085333"/>
              <a:ext cx="71081" cy="63767"/>
            </a:xfrm>
            <a:custGeom>
              <a:avLst/>
              <a:gdLst/>
              <a:ahLst/>
              <a:cxnLst/>
              <a:rect l="l" t="t" r="r" b="b"/>
              <a:pathLst>
                <a:path w="2731" h="2450" extrusionOk="0">
                  <a:moveTo>
                    <a:pt x="866" y="0"/>
                  </a:moveTo>
                  <a:cubicBezTo>
                    <a:pt x="748" y="0"/>
                    <a:pt x="634" y="46"/>
                    <a:pt x="549" y="131"/>
                  </a:cubicBezTo>
                  <a:lnTo>
                    <a:pt x="324" y="356"/>
                  </a:lnTo>
                  <a:cubicBezTo>
                    <a:pt x="116" y="563"/>
                    <a:pt x="0" y="845"/>
                    <a:pt x="0" y="1137"/>
                  </a:cubicBezTo>
                  <a:cubicBezTo>
                    <a:pt x="0" y="1746"/>
                    <a:pt x="405" y="2280"/>
                    <a:pt x="989" y="2449"/>
                  </a:cubicBezTo>
                  <a:cubicBezTo>
                    <a:pt x="792" y="2207"/>
                    <a:pt x="686" y="1904"/>
                    <a:pt x="686" y="1591"/>
                  </a:cubicBezTo>
                  <a:lnTo>
                    <a:pt x="686" y="1137"/>
                  </a:lnTo>
                  <a:cubicBezTo>
                    <a:pt x="683" y="884"/>
                    <a:pt x="887" y="682"/>
                    <a:pt x="1137" y="682"/>
                  </a:cubicBezTo>
                  <a:cubicBezTo>
                    <a:pt x="1147" y="682"/>
                    <a:pt x="1158" y="682"/>
                    <a:pt x="1168" y="683"/>
                  </a:cubicBezTo>
                  <a:cubicBezTo>
                    <a:pt x="1629" y="711"/>
                    <a:pt x="2312" y="789"/>
                    <a:pt x="2730" y="989"/>
                  </a:cubicBezTo>
                  <a:cubicBezTo>
                    <a:pt x="2716" y="894"/>
                    <a:pt x="2678" y="595"/>
                    <a:pt x="2607" y="525"/>
                  </a:cubicBezTo>
                  <a:cubicBezTo>
                    <a:pt x="2255" y="180"/>
                    <a:pt x="1608" y="25"/>
                    <a:pt x="880" y="1"/>
                  </a:cubicBezTo>
                  <a:cubicBezTo>
                    <a:pt x="875" y="0"/>
                    <a:pt x="871" y="0"/>
                    <a:pt x="866" y="0"/>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7" name="Google Shape;20867;p142"/>
            <p:cNvSpPr/>
            <p:nvPr/>
          </p:nvSpPr>
          <p:spPr>
            <a:xfrm>
              <a:off x="1361768" y="3175622"/>
              <a:ext cx="23763" cy="63950"/>
            </a:xfrm>
            <a:custGeom>
              <a:avLst/>
              <a:gdLst/>
              <a:ahLst/>
              <a:cxnLst/>
              <a:rect l="l" t="t" r="r" b="b"/>
              <a:pathLst>
                <a:path w="913" h="2457" extrusionOk="0">
                  <a:moveTo>
                    <a:pt x="184" y="1"/>
                  </a:moveTo>
                  <a:cubicBezTo>
                    <a:pt x="68" y="127"/>
                    <a:pt x="1" y="293"/>
                    <a:pt x="1" y="465"/>
                  </a:cubicBezTo>
                  <a:lnTo>
                    <a:pt x="1" y="2457"/>
                  </a:lnTo>
                  <a:lnTo>
                    <a:pt x="912" y="2457"/>
                  </a:lnTo>
                  <a:lnTo>
                    <a:pt x="912" y="1014"/>
                  </a:lnTo>
                  <a:cubicBezTo>
                    <a:pt x="912" y="831"/>
                    <a:pt x="842" y="659"/>
                    <a:pt x="712" y="529"/>
                  </a:cubicBezTo>
                  <a:lnTo>
                    <a:pt x="184" y="1"/>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8" name="Google Shape;20868;p142"/>
            <p:cNvSpPr/>
            <p:nvPr/>
          </p:nvSpPr>
          <p:spPr>
            <a:xfrm>
              <a:off x="1456743" y="3061517"/>
              <a:ext cx="112126" cy="146379"/>
            </a:xfrm>
            <a:custGeom>
              <a:avLst/>
              <a:gdLst/>
              <a:ahLst/>
              <a:cxnLst/>
              <a:rect l="l" t="t" r="r" b="b"/>
              <a:pathLst>
                <a:path w="4308" h="5624" extrusionOk="0">
                  <a:moveTo>
                    <a:pt x="4103" y="1"/>
                  </a:moveTo>
                  <a:lnTo>
                    <a:pt x="296" y="3597"/>
                  </a:lnTo>
                  <a:cubicBezTo>
                    <a:pt x="183" y="3699"/>
                    <a:pt x="113" y="3836"/>
                    <a:pt x="88" y="3987"/>
                  </a:cubicBezTo>
                  <a:cubicBezTo>
                    <a:pt x="2" y="4614"/>
                    <a:pt x="0" y="5591"/>
                    <a:pt x="0" y="5622"/>
                  </a:cubicBezTo>
                  <a:lnTo>
                    <a:pt x="0" y="5622"/>
                  </a:lnTo>
                  <a:cubicBezTo>
                    <a:pt x="1" y="5380"/>
                    <a:pt x="99" y="5148"/>
                    <a:pt x="268" y="4979"/>
                  </a:cubicBezTo>
                  <a:lnTo>
                    <a:pt x="4149" y="1095"/>
                  </a:lnTo>
                  <a:cubicBezTo>
                    <a:pt x="4261" y="979"/>
                    <a:pt x="4307" y="817"/>
                    <a:pt x="4268" y="659"/>
                  </a:cubicBezTo>
                  <a:lnTo>
                    <a:pt x="4103" y="1"/>
                  </a:lnTo>
                  <a:close/>
                  <a:moveTo>
                    <a:pt x="0" y="5622"/>
                  </a:moveTo>
                  <a:cubicBezTo>
                    <a:pt x="0" y="5623"/>
                    <a:pt x="0" y="5623"/>
                    <a:pt x="0" y="5623"/>
                  </a:cubicBezTo>
                  <a:lnTo>
                    <a:pt x="0" y="5623"/>
                  </a:lnTo>
                  <a:cubicBezTo>
                    <a:pt x="0" y="5623"/>
                    <a:pt x="0" y="5623"/>
                    <a:pt x="0" y="5622"/>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9" name="Google Shape;20869;p142"/>
            <p:cNvSpPr/>
            <p:nvPr/>
          </p:nvSpPr>
          <p:spPr>
            <a:xfrm>
              <a:off x="1542191" y="3061517"/>
              <a:ext cx="26678" cy="35658"/>
            </a:xfrm>
            <a:custGeom>
              <a:avLst/>
              <a:gdLst/>
              <a:ahLst/>
              <a:cxnLst/>
              <a:rect l="l" t="t" r="r" b="b"/>
              <a:pathLst>
                <a:path w="1025" h="1370" extrusionOk="0">
                  <a:moveTo>
                    <a:pt x="820" y="1"/>
                  </a:moveTo>
                  <a:lnTo>
                    <a:pt x="0" y="775"/>
                  </a:lnTo>
                  <a:lnTo>
                    <a:pt x="591" y="1369"/>
                  </a:lnTo>
                  <a:lnTo>
                    <a:pt x="866" y="1095"/>
                  </a:lnTo>
                  <a:cubicBezTo>
                    <a:pt x="978" y="982"/>
                    <a:pt x="1024" y="817"/>
                    <a:pt x="985" y="662"/>
                  </a:cubicBezTo>
                  <a:lnTo>
                    <a:pt x="820" y="1"/>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70" name="Google Shape;20870;p142"/>
            <p:cNvSpPr/>
            <p:nvPr/>
          </p:nvSpPr>
          <p:spPr>
            <a:xfrm>
              <a:off x="1395942" y="3079659"/>
              <a:ext cx="51196" cy="17178"/>
            </a:xfrm>
            <a:custGeom>
              <a:avLst/>
              <a:gdLst/>
              <a:ahLst/>
              <a:cxnLst/>
              <a:rect l="l" t="t" r="r" b="b"/>
              <a:pathLst>
                <a:path w="1967" h="660" extrusionOk="0">
                  <a:moveTo>
                    <a:pt x="282" y="0"/>
                  </a:moveTo>
                  <a:cubicBezTo>
                    <a:pt x="0" y="0"/>
                    <a:pt x="0" y="430"/>
                    <a:pt x="282" y="430"/>
                  </a:cubicBezTo>
                  <a:cubicBezTo>
                    <a:pt x="524" y="430"/>
                    <a:pt x="1221" y="465"/>
                    <a:pt x="1555" y="634"/>
                  </a:cubicBezTo>
                  <a:cubicBezTo>
                    <a:pt x="1591" y="651"/>
                    <a:pt x="1625" y="659"/>
                    <a:pt x="1657" y="659"/>
                  </a:cubicBezTo>
                  <a:cubicBezTo>
                    <a:pt x="1854" y="659"/>
                    <a:pt x="1966" y="363"/>
                    <a:pt x="1745" y="254"/>
                  </a:cubicBezTo>
                  <a:cubicBezTo>
                    <a:pt x="1253" y="4"/>
                    <a:pt x="324" y="0"/>
                    <a:pt x="2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71" name="Google Shape;20871;p142"/>
            <p:cNvSpPr/>
            <p:nvPr/>
          </p:nvSpPr>
          <p:spPr>
            <a:xfrm>
              <a:off x="1379910" y="3192488"/>
              <a:ext cx="11192" cy="52680"/>
            </a:xfrm>
            <a:custGeom>
              <a:avLst/>
              <a:gdLst/>
              <a:ahLst/>
              <a:cxnLst/>
              <a:rect l="l" t="t" r="r" b="b"/>
              <a:pathLst>
                <a:path w="430" h="2024" extrusionOk="0">
                  <a:moveTo>
                    <a:pt x="215" y="0"/>
                  </a:moveTo>
                  <a:cubicBezTo>
                    <a:pt x="99" y="0"/>
                    <a:pt x="0" y="95"/>
                    <a:pt x="0" y="215"/>
                  </a:cubicBezTo>
                  <a:lnTo>
                    <a:pt x="0" y="1809"/>
                  </a:lnTo>
                  <a:cubicBezTo>
                    <a:pt x="0" y="1928"/>
                    <a:pt x="99" y="2023"/>
                    <a:pt x="215" y="2023"/>
                  </a:cubicBezTo>
                  <a:cubicBezTo>
                    <a:pt x="331" y="2023"/>
                    <a:pt x="430" y="1928"/>
                    <a:pt x="430" y="1809"/>
                  </a:cubicBezTo>
                  <a:lnTo>
                    <a:pt x="430" y="215"/>
                  </a:lnTo>
                  <a:cubicBezTo>
                    <a:pt x="430" y="95"/>
                    <a:pt x="331" y="0"/>
                    <a:pt x="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72" name="Google Shape;20872;p142"/>
            <p:cNvSpPr/>
            <p:nvPr/>
          </p:nvSpPr>
          <p:spPr>
            <a:xfrm>
              <a:off x="1356198" y="3050013"/>
              <a:ext cx="219438" cy="195232"/>
            </a:xfrm>
            <a:custGeom>
              <a:avLst/>
              <a:gdLst/>
              <a:ahLst/>
              <a:cxnLst/>
              <a:rect l="l" t="t" r="r" b="b"/>
              <a:pathLst>
                <a:path w="8431" h="7501" extrusionOk="0">
                  <a:moveTo>
                    <a:pt x="7846" y="840"/>
                  </a:moveTo>
                  <a:lnTo>
                    <a:pt x="7924" y="1157"/>
                  </a:lnTo>
                  <a:cubicBezTo>
                    <a:pt x="7945" y="1241"/>
                    <a:pt x="7920" y="1329"/>
                    <a:pt x="7860" y="1389"/>
                  </a:cubicBezTo>
                  <a:lnTo>
                    <a:pt x="7737" y="1512"/>
                  </a:lnTo>
                  <a:lnTo>
                    <a:pt x="7445" y="1220"/>
                  </a:lnTo>
                  <a:lnTo>
                    <a:pt x="7846" y="840"/>
                  </a:lnTo>
                  <a:close/>
                  <a:moveTo>
                    <a:pt x="3878" y="429"/>
                  </a:moveTo>
                  <a:lnTo>
                    <a:pt x="3878" y="1315"/>
                  </a:lnTo>
                  <a:cubicBezTo>
                    <a:pt x="3878" y="1460"/>
                    <a:pt x="3842" y="1600"/>
                    <a:pt x="3779" y="1730"/>
                  </a:cubicBezTo>
                  <a:lnTo>
                    <a:pt x="3670" y="1945"/>
                  </a:lnTo>
                  <a:cubicBezTo>
                    <a:pt x="3656" y="1973"/>
                    <a:pt x="3649" y="2008"/>
                    <a:pt x="3649" y="2040"/>
                  </a:cubicBezTo>
                  <a:lnTo>
                    <a:pt x="3649" y="2498"/>
                  </a:lnTo>
                  <a:cubicBezTo>
                    <a:pt x="3649" y="3136"/>
                    <a:pt x="3131" y="3652"/>
                    <a:pt x="2498" y="3652"/>
                  </a:cubicBezTo>
                  <a:cubicBezTo>
                    <a:pt x="2485" y="3652"/>
                    <a:pt x="2472" y="3652"/>
                    <a:pt x="2460" y="3652"/>
                  </a:cubicBezTo>
                  <a:cubicBezTo>
                    <a:pt x="1840" y="3630"/>
                    <a:pt x="1341" y="3089"/>
                    <a:pt x="1341" y="2438"/>
                  </a:cubicBezTo>
                  <a:lnTo>
                    <a:pt x="1341" y="2040"/>
                  </a:lnTo>
                  <a:cubicBezTo>
                    <a:pt x="1341" y="2005"/>
                    <a:pt x="1330" y="1973"/>
                    <a:pt x="1316" y="1942"/>
                  </a:cubicBezTo>
                  <a:lnTo>
                    <a:pt x="1186" y="1678"/>
                  </a:lnTo>
                  <a:cubicBezTo>
                    <a:pt x="1137" y="1583"/>
                    <a:pt x="1112" y="1474"/>
                    <a:pt x="1112" y="1368"/>
                  </a:cubicBezTo>
                  <a:lnTo>
                    <a:pt x="1112" y="1354"/>
                  </a:lnTo>
                  <a:cubicBezTo>
                    <a:pt x="1112" y="844"/>
                    <a:pt x="1527" y="429"/>
                    <a:pt x="2037" y="429"/>
                  </a:cubicBezTo>
                  <a:close/>
                  <a:moveTo>
                    <a:pt x="2977" y="4000"/>
                  </a:moveTo>
                  <a:cubicBezTo>
                    <a:pt x="2987" y="4056"/>
                    <a:pt x="3008" y="4109"/>
                    <a:pt x="3033" y="4158"/>
                  </a:cubicBezTo>
                  <a:lnTo>
                    <a:pt x="3026" y="4165"/>
                  </a:lnTo>
                  <a:lnTo>
                    <a:pt x="2825" y="4369"/>
                  </a:lnTo>
                  <a:cubicBezTo>
                    <a:pt x="2734" y="4461"/>
                    <a:pt x="2613" y="4507"/>
                    <a:pt x="2493" y="4507"/>
                  </a:cubicBezTo>
                  <a:cubicBezTo>
                    <a:pt x="2372" y="4507"/>
                    <a:pt x="2252" y="4461"/>
                    <a:pt x="2160" y="4369"/>
                  </a:cubicBezTo>
                  <a:lnTo>
                    <a:pt x="1985" y="4193"/>
                  </a:lnTo>
                  <a:cubicBezTo>
                    <a:pt x="2006" y="4130"/>
                    <a:pt x="2020" y="4067"/>
                    <a:pt x="2020" y="4000"/>
                  </a:cubicBezTo>
                  <a:cubicBezTo>
                    <a:pt x="2157" y="4046"/>
                    <a:pt x="2301" y="4070"/>
                    <a:pt x="2445" y="4074"/>
                  </a:cubicBezTo>
                  <a:lnTo>
                    <a:pt x="2495" y="4074"/>
                  </a:lnTo>
                  <a:cubicBezTo>
                    <a:pt x="2657" y="4074"/>
                    <a:pt x="2822" y="4049"/>
                    <a:pt x="2977" y="4000"/>
                  </a:cubicBezTo>
                  <a:close/>
                  <a:moveTo>
                    <a:pt x="8196" y="1"/>
                  </a:moveTo>
                  <a:cubicBezTo>
                    <a:pt x="8143" y="1"/>
                    <a:pt x="8089" y="20"/>
                    <a:pt x="8047" y="59"/>
                  </a:cubicBezTo>
                  <a:lnTo>
                    <a:pt x="3846" y="4039"/>
                  </a:lnTo>
                  <a:cubicBezTo>
                    <a:pt x="3804" y="4081"/>
                    <a:pt x="3744" y="4105"/>
                    <a:pt x="3680" y="4105"/>
                  </a:cubicBezTo>
                  <a:lnTo>
                    <a:pt x="3635" y="4105"/>
                  </a:lnTo>
                  <a:cubicBezTo>
                    <a:pt x="3501" y="4105"/>
                    <a:pt x="3392" y="3996"/>
                    <a:pt x="3392" y="3863"/>
                  </a:cubicBezTo>
                  <a:lnTo>
                    <a:pt x="3392" y="3796"/>
                  </a:lnTo>
                  <a:cubicBezTo>
                    <a:pt x="3466" y="3747"/>
                    <a:pt x="3533" y="3690"/>
                    <a:pt x="3596" y="3630"/>
                  </a:cubicBezTo>
                  <a:cubicBezTo>
                    <a:pt x="3906" y="3331"/>
                    <a:pt x="4078" y="2923"/>
                    <a:pt x="4078" y="2494"/>
                  </a:cubicBezTo>
                  <a:lnTo>
                    <a:pt x="4078" y="2089"/>
                  </a:lnTo>
                  <a:lnTo>
                    <a:pt x="4163" y="1920"/>
                  </a:lnTo>
                  <a:cubicBezTo>
                    <a:pt x="4254" y="1730"/>
                    <a:pt x="4303" y="1523"/>
                    <a:pt x="4303" y="1315"/>
                  </a:cubicBezTo>
                  <a:lnTo>
                    <a:pt x="4303" y="218"/>
                  </a:lnTo>
                  <a:cubicBezTo>
                    <a:pt x="4303" y="98"/>
                    <a:pt x="4208" y="3"/>
                    <a:pt x="4089" y="3"/>
                  </a:cubicBezTo>
                  <a:lnTo>
                    <a:pt x="2037" y="3"/>
                  </a:lnTo>
                  <a:cubicBezTo>
                    <a:pt x="1291" y="3"/>
                    <a:pt x="686" y="608"/>
                    <a:pt x="686" y="1358"/>
                  </a:cubicBezTo>
                  <a:lnTo>
                    <a:pt x="686" y="1368"/>
                  </a:lnTo>
                  <a:cubicBezTo>
                    <a:pt x="686" y="1544"/>
                    <a:pt x="725" y="1716"/>
                    <a:pt x="802" y="1871"/>
                  </a:cubicBezTo>
                  <a:lnTo>
                    <a:pt x="911" y="2093"/>
                  </a:lnTo>
                  <a:lnTo>
                    <a:pt x="911" y="2441"/>
                  </a:lnTo>
                  <a:cubicBezTo>
                    <a:pt x="911" y="2973"/>
                    <a:pt x="1168" y="3472"/>
                    <a:pt x="1598" y="3785"/>
                  </a:cubicBezTo>
                  <a:lnTo>
                    <a:pt x="1598" y="3979"/>
                  </a:lnTo>
                  <a:cubicBezTo>
                    <a:pt x="1598" y="4084"/>
                    <a:pt x="1524" y="4179"/>
                    <a:pt x="1422" y="4211"/>
                  </a:cubicBezTo>
                  <a:lnTo>
                    <a:pt x="651" y="4433"/>
                  </a:lnTo>
                  <a:cubicBezTo>
                    <a:pt x="268" y="4542"/>
                    <a:pt x="0" y="4894"/>
                    <a:pt x="0" y="5295"/>
                  </a:cubicBezTo>
                  <a:lnTo>
                    <a:pt x="0" y="7286"/>
                  </a:lnTo>
                  <a:cubicBezTo>
                    <a:pt x="0" y="7402"/>
                    <a:pt x="95" y="7501"/>
                    <a:pt x="215" y="7501"/>
                  </a:cubicBezTo>
                  <a:cubicBezTo>
                    <a:pt x="331" y="7501"/>
                    <a:pt x="426" y="7402"/>
                    <a:pt x="426" y="7286"/>
                  </a:cubicBezTo>
                  <a:lnTo>
                    <a:pt x="426" y="5295"/>
                  </a:lnTo>
                  <a:cubicBezTo>
                    <a:pt x="429" y="5084"/>
                    <a:pt x="567" y="4901"/>
                    <a:pt x="767" y="4841"/>
                  </a:cubicBezTo>
                  <a:lnTo>
                    <a:pt x="1538" y="4623"/>
                  </a:lnTo>
                  <a:cubicBezTo>
                    <a:pt x="1605" y="4602"/>
                    <a:pt x="1664" y="4573"/>
                    <a:pt x="1721" y="4535"/>
                  </a:cubicBezTo>
                  <a:lnTo>
                    <a:pt x="1858" y="4672"/>
                  </a:lnTo>
                  <a:cubicBezTo>
                    <a:pt x="2034" y="4848"/>
                    <a:pt x="2263" y="4936"/>
                    <a:pt x="2493" y="4936"/>
                  </a:cubicBezTo>
                  <a:cubicBezTo>
                    <a:pt x="2723" y="4936"/>
                    <a:pt x="2952" y="4848"/>
                    <a:pt x="3128" y="4672"/>
                  </a:cubicBezTo>
                  <a:lnTo>
                    <a:pt x="3329" y="4471"/>
                  </a:lnTo>
                  <a:lnTo>
                    <a:pt x="3336" y="4464"/>
                  </a:lnTo>
                  <a:cubicBezTo>
                    <a:pt x="3427" y="4510"/>
                    <a:pt x="3529" y="4535"/>
                    <a:pt x="3635" y="4535"/>
                  </a:cubicBezTo>
                  <a:lnTo>
                    <a:pt x="3677" y="4535"/>
                  </a:lnTo>
                  <a:cubicBezTo>
                    <a:pt x="3849" y="4535"/>
                    <a:pt x="4015" y="4468"/>
                    <a:pt x="4138" y="4352"/>
                  </a:cubicBezTo>
                  <a:lnTo>
                    <a:pt x="7136" y="1512"/>
                  </a:lnTo>
                  <a:lnTo>
                    <a:pt x="7435" y="1811"/>
                  </a:lnTo>
                  <a:lnTo>
                    <a:pt x="3976" y="5270"/>
                  </a:lnTo>
                  <a:cubicBezTo>
                    <a:pt x="3765" y="5481"/>
                    <a:pt x="3645" y="5770"/>
                    <a:pt x="3649" y="6065"/>
                  </a:cubicBezTo>
                  <a:lnTo>
                    <a:pt x="3649" y="7286"/>
                  </a:lnTo>
                  <a:cubicBezTo>
                    <a:pt x="3649" y="7402"/>
                    <a:pt x="3744" y="7497"/>
                    <a:pt x="3860" y="7497"/>
                  </a:cubicBezTo>
                  <a:cubicBezTo>
                    <a:pt x="3980" y="7497"/>
                    <a:pt x="4075" y="7402"/>
                    <a:pt x="4075" y="7286"/>
                  </a:cubicBezTo>
                  <a:lnTo>
                    <a:pt x="4075" y="6065"/>
                  </a:lnTo>
                  <a:cubicBezTo>
                    <a:pt x="4075" y="5879"/>
                    <a:pt x="4148" y="5703"/>
                    <a:pt x="4279" y="5573"/>
                  </a:cubicBezTo>
                  <a:lnTo>
                    <a:pt x="8160" y="1688"/>
                  </a:lnTo>
                  <a:cubicBezTo>
                    <a:pt x="8325" y="1523"/>
                    <a:pt x="8392" y="1280"/>
                    <a:pt x="8335" y="1055"/>
                  </a:cubicBezTo>
                  <a:lnTo>
                    <a:pt x="8198" y="503"/>
                  </a:lnTo>
                  <a:lnTo>
                    <a:pt x="8339" y="372"/>
                  </a:lnTo>
                  <a:cubicBezTo>
                    <a:pt x="8427" y="291"/>
                    <a:pt x="8430" y="154"/>
                    <a:pt x="8350" y="66"/>
                  </a:cubicBezTo>
                  <a:cubicBezTo>
                    <a:pt x="8308" y="23"/>
                    <a:pt x="8252" y="1"/>
                    <a:pt x="81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73" name="Google Shape;20873;p142"/>
            <p:cNvSpPr/>
            <p:nvPr/>
          </p:nvSpPr>
          <p:spPr>
            <a:xfrm>
              <a:off x="1510594" y="2907591"/>
              <a:ext cx="224747" cy="189220"/>
            </a:xfrm>
            <a:custGeom>
              <a:avLst/>
              <a:gdLst/>
              <a:ahLst/>
              <a:cxnLst/>
              <a:rect l="l" t="t" r="r" b="b"/>
              <a:pathLst>
                <a:path w="8635" h="7270" extrusionOk="0">
                  <a:moveTo>
                    <a:pt x="665" y="0"/>
                  </a:moveTo>
                  <a:cubicBezTo>
                    <a:pt x="299" y="0"/>
                    <a:pt x="0" y="299"/>
                    <a:pt x="0" y="669"/>
                  </a:cubicBezTo>
                  <a:lnTo>
                    <a:pt x="0" y="6457"/>
                  </a:lnTo>
                  <a:cubicBezTo>
                    <a:pt x="0" y="6573"/>
                    <a:pt x="95" y="6668"/>
                    <a:pt x="211" y="6668"/>
                  </a:cubicBezTo>
                  <a:cubicBezTo>
                    <a:pt x="331" y="6668"/>
                    <a:pt x="426" y="6573"/>
                    <a:pt x="426" y="6457"/>
                  </a:cubicBezTo>
                  <a:lnTo>
                    <a:pt x="426" y="669"/>
                  </a:lnTo>
                  <a:cubicBezTo>
                    <a:pt x="426" y="535"/>
                    <a:pt x="535" y="426"/>
                    <a:pt x="669" y="426"/>
                  </a:cubicBezTo>
                  <a:lnTo>
                    <a:pt x="7963" y="426"/>
                  </a:lnTo>
                  <a:cubicBezTo>
                    <a:pt x="8096" y="426"/>
                    <a:pt x="8205" y="535"/>
                    <a:pt x="8205" y="669"/>
                  </a:cubicBezTo>
                  <a:lnTo>
                    <a:pt x="8205" y="6597"/>
                  </a:lnTo>
                  <a:cubicBezTo>
                    <a:pt x="8205" y="6731"/>
                    <a:pt x="8096" y="6840"/>
                    <a:pt x="7963" y="6840"/>
                  </a:cubicBezTo>
                  <a:lnTo>
                    <a:pt x="3086" y="6840"/>
                  </a:lnTo>
                  <a:cubicBezTo>
                    <a:pt x="2801" y="6840"/>
                    <a:pt x="2801" y="7269"/>
                    <a:pt x="3086" y="7269"/>
                  </a:cubicBezTo>
                  <a:lnTo>
                    <a:pt x="7963" y="7269"/>
                  </a:lnTo>
                  <a:cubicBezTo>
                    <a:pt x="8332" y="7266"/>
                    <a:pt x="8631" y="6967"/>
                    <a:pt x="8635" y="6597"/>
                  </a:cubicBezTo>
                  <a:lnTo>
                    <a:pt x="8635" y="669"/>
                  </a:lnTo>
                  <a:cubicBezTo>
                    <a:pt x="8631" y="299"/>
                    <a:pt x="8332" y="0"/>
                    <a:pt x="79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74" name="Google Shape;20874;p142"/>
            <p:cNvSpPr/>
            <p:nvPr/>
          </p:nvSpPr>
          <p:spPr>
            <a:xfrm>
              <a:off x="1537818" y="2943196"/>
              <a:ext cx="167851" cy="106192"/>
            </a:xfrm>
            <a:custGeom>
              <a:avLst/>
              <a:gdLst/>
              <a:ahLst/>
              <a:cxnLst/>
              <a:rect l="l" t="t" r="r" b="b"/>
              <a:pathLst>
                <a:path w="6449" h="4080" extrusionOk="0">
                  <a:moveTo>
                    <a:pt x="5094" y="1"/>
                  </a:moveTo>
                  <a:cubicBezTo>
                    <a:pt x="4809" y="1"/>
                    <a:pt x="4809" y="427"/>
                    <a:pt x="5094" y="427"/>
                  </a:cubicBezTo>
                  <a:lnTo>
                    <a:pt x="5720" y="427"/>
                  </a:lnTo>
                  <a:lnTo>
                    <a:pt x="3384" y="2763"/>
                  </a:lnTo>
                  <a:lnTo>
                    <a:pt x="2395" y="1774"/>
                  </a:lnTo>
                  <a:cubicBezTo>
                    <a:pt x="2353" y="1732"/>
                    <a:pt x="2299" y="1711"/>
                    <a:pt x="2244" y="1711"/>
                  </a:cubicBezTo>
                  <a:cubicBezTo>
                    <a:pt x="2190" y="1711"/>
                    <a:pt x="2135" y="1732"/>
                    <a:pt x="2093" y="1774"/>
                  </a:cubicBezTo>
                  <a:lnTo>
                    <a:pt x="154" y="3713"/>
                  </a:lnTo>
                  <a:cubicBezTo>
                    <a:pt x="1" y="3866"/>
                    <a:pt x="142" y="4080"/>
                    <a:pt x="307" y="4080"/>
                  </a:cubicBezTo>
                  <a:cubicBezTo>
                    <a:pt x="357" y="4080"/>
                    <a:pt x="410" y="4060"/>
                    <a:pt x="457" y="4012"/>
                  </a:cubicBezTo>
                  <a:lnTo>
                    <a:pt x="2244" y="2225"/>
                  </a:lnTo>
                  <a:lnTo>
                    <a:pt x="3233" y="3213"/>
                  </a:lnTo>
                  <a:cubicBezTo>
                    <a:pt x="3275" y="3255"/>
                    <a:pt x="3330" y="3277"/>
                    <a:pt x="3384" y="3277"/>
                  </a:cubicBezTo>
                  <a:cubicBezTo>
                    <a:pt x="3439" y="3277"/>
                    <a:pt x="3493" y="3255"/>
                    <a:pt x="3535" y="3213"/>
                  </a:cubicBezTo>
                  <a:lnTo>
                    <a:pt x="6019" y="729"/>
                  </a:lnTo>
                  <a:lnTo>
                    <a:pt x="6019" y="1352"/>
                  </a:lnTo>
                  <a:cubicBezTo>
                    <a:pt x="6019" y="1472"/>
                    <a:pt x="6114" y="1567"/>
                    <a:pt x="6234" y="1567"/>
                  </a:cubicBezTo>
                  <a:cubicBezTo>
                    <a:pt x="6350" y="1567"/>
                    <a:pt x="6449" y="1472"/>
                    <a:pt x="6449" y="1352"/>
                  </a:cubicBezTo>
                  <a:lnTo>
                    <a:pt x="6449" y="212"/>
                  </a:lnTo>
                  <a:cubicBezTo>
                    <a:pt x="6449" y="96"/>
                    <a:pt x="6350" y="1"/>
                    <a:pt x="62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875" name="Google Shape;20875;p142"/>
          <p:cNvGrpSpPr/>
          <p:nvPr/>
        </p:nvGrpSpPr>
        <p:grpSpPr>
          <a:xfrm>
            <a:off x="1860689" y="2886795"/>
            <a:ext cx="307905" cy="379143"/>
            <a:chOff x="1860689" y="2886795"/>
            <a:chExt cx="307905" cy="379143"/>
          </a:xfrm>
        </p:grpSpPr>
        <p:sp>
          <p:nvSpPr>
            <p:cNvPr id="20876" name="Google Shape;20876;p142"/>
            <p:cNvSpPr/>
            <p:nvPr/>
          </p:nvSpPr>
          <p:spPr>
            <a:xfrm>
              <a:off x="1979010" y="2939813"/>
              <a:ext cx="71185" cy="53513"/>
            </a:xfrm>
            <a:custGeom>
              <a:avLst/>
              <a:gdLst/>
              <a:ahLst/>
              <a:cxnLst/>
              <a:rect l="l" t="t" r="r" b="b"/>
              <a:pathLst>
                <a:path w="2735" h="2056" extrusionOk="0">
                  <a:moveTo>
                    <a:pt x="912" y="1"/>
                  </a:moveTo>
                  <a:lnTo>
                    <a:pt x="912" y="458"/>
                  </a:lnTo>
                  <a:cubicBezTo>
                    <a:pt x="912" y="543"/>
                    <a:pt x="862" y="623"/>
                    <a:pt x="785" y="662"/>
                  </a:cubicBezTo>
                  <a:lnTo>
                    <a:pt x="250" y="930"/>
                  </a:lnTo>
                  <a:cubicBezTo>
                    <a:pt x="95" y="1007"/>
                    <a:pt x="0" y="1165"/>
                    <a:pt x="0" y="1338"/>
                  </a:cubicBezTo>
                  <a:lnTo>
                    <a:pt x="0" y="2055"/>
                  </a:lnTo>
                  <a:lnTo>
                    <a:pt x="2734" y="2055"/>
                  </a:lnTo>
                  <a:lnTo>
                    <a:pt x="2734" y="1338"/>
                  </a:lnTo>
                  <a:cubicBezTo>
                    <a:pt x="2734" y="1165"/>
                    <a:pt x="2639" y="1007"/>
                    <a:pt x="2484" y="930"/>
                  </a:cubicBezTo>
                  <a:lnTo>
                    <a:pt x="1950" y="662"/>
                  </a:lnTo>
                  <a:cubicBezTo>
                    <a:pt x="1872" y="623"/>
                    <a:pt x="1823" y="543"/>
                    <a:pt x="1823" y="458"/>
                  </a:cubicBezTo>
                  <a:lnTo>
                    <a:pt x="1823" y="1"/>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77" name="Google Shape;20877;p142"/>
            <p:cNvSpPr/>
            <p:nvPr/>
          </p:nvSpPr>
          <p:spPr>
            <a:xfrm>
              <a:off x="1979010" y="2958579"/>
              <a:ext cx="71185" cy="34747"/>
            </a:xfrm>
            <a:custGeom>
              <a:avLst/>
              <a:gdLst/>
              <a:ahLst/>
              <a:cxnLst/>
              <a:rect l="l" t="t" r="r" b="b"/>
              <a:pathLst>
                <a:path w="2735" h="1335" extrusionOk="0">
                  <a:moveTo>
                    <a:pt x="665" y="1"/>
                  </a:moveTo>
                  <a:lnTo>
                    <a:pt x="250" y="209"/>
                  </a:lnTo>
                  <a:cubicBezTo>
                    <a:pt x="95" y="286"/>
                    <a:pt x="0" y="444"/>
                    <a:pt x="0" y="617"/>
                  </a:cubicBezTo>
                  <a:lnTo>
                    <a:pt x="0" y="1334"/>
                  </a:lnTo>
                  <a:lnTo>
                    <a:pt x="2734" y="1334"/>
                  </a:lnTo>
                  <a:lnTo>
                    <a:pt x="2734" y="617"/>
                  </a:lnTo>
                  <a:cubicBezTo>
                    <a:pt x="2734" y="444"/>
                    <a:pt x="2639" y="286"/>
                    <a:pt x="2484" y="209"/>
                  </a:cubicBezTo>
                  <a:lnTo>
                    <a:pt x="2066" y="1"/>
                  </a:lnTo>
                  <a:cubicBezTo>
                    <a:pt x="1900" y="202"/>
                    <a:pt x="1651" y="553"/>
                    <a:pt x="1366" y="553"/>
                  </a:cubicBezTo>
                  <a:cubicBezTo>
                    <a:pt x="1084" y="553"/>
                    <a:pt x="834" y="202"/>
                    <a:pt x="665"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78" name="Google Shape;20878;p142"/>
            <p:cNvSpPr/>
            <p:nvPr/>
          </p:nvSpPr>
          <p:spPr>
            <a:xfrm>
              <a:off x="1979011" y="2969120"/>
              <a:ext cx="17777" cy="24206"/>
            </a:xfrm>
            <a:custGeom>
              <a:avLst/>
              <a:gdLst/>
              <a:ahLst/>
              <a:cxnLst/>
              <a:rect l="l" t="t" r="r" b="b"/>
              <a:pathLst>
                <a:path w="683" h="930" extrusionOk="0">
                  <a:moveTo>
                    <a:pt x="53" y="1"/>
                  </a:moveTo>
                  <a:cubicBezTo>
                    <a:pt x="18" y="64"/>
                    <a:pt x="0" y="138"/>
                    <a:pt x="0" y="212"/>
                  </a:cubicBezTo>
                  <a:lnTo>
                    <a:pt x="0" y="929"/>
                  </a:lnTo>
                  <a:lnTo>
                    <a:pt x="683" y="929"/>
                  </a:lnTo>
                  <a:lnTo>
                    <a:pt x="683" y="701"/>
                  </a:lnTo>
                  <a:cubicBezTo>
                    <a:pt x="683" y="557"/>
                    <a:pt x="616" y="419"/>
                    <a:pt x="500" y="335"/>
                  </a:cubicBezTo>
                  <a:lnTo>
                    <a:pt x="53" y="1"/>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79" name="Google Shape;20879;p142"/>
            <p:cNvSpPr/>
            <p:nvPr/>
          </p:nvSpPr>
          <p:spPr>
            <a:xfrm>
              <a:off x="2032393" y="2969120"/>
              <a:ext cx="17803" cy="24206"/>
            </a:xfrm>
            <a:custGeom>
              <a:avLst/>
              <a:gdLst/>
              <a:ahLst/>
              <a:cxnLst/>
              <a:rect l="l" t="t" r="r" b="b"/>
              <a:pathLst>
                <a:path w="684" h="930" extrusionOk="0">
                  <a:moveTo>
                    <a:pt x="630" y="1"/>
                  </a:moveTo>
                  <a:lnTo>
                    <a:pt x="184" y="335"/>
                  </a:lnTo>
                  <a:cubicBezTo>
                    <a:pt x="67" y="419"/>
                    <a:pt x="1" y="557"/>
                    <a:pt x="1" y="701"/>
                  </a:cubicBezTo>
                  <a:lnTo>
                    <a:pt x="1" y="929"/>
                  </a:lnTo>
                  <a:lnTo>
                    <a:pt x="683" y="929"/>
                  </a:lnTo>
                  <a:lnTo>
                    <a:pt x="683" y="212"/>
                  </a:lnTo>
                  <a:cubicBezTo>
                    <a:pt x="683" y="138"/>
                    <a:pt x="666" y="64"/>
                    <a:pt x="630"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0" name="Google Shape;20880;p142"/>
            <p:cNvSpPr/>
            <p:nvPr/>
          </p:nvSpPr>
          <p:spPr>
            <a:xfrm>
              <a:off x="1990827" y="2892287"/>
              <a:ext cx="47552" cy="53513"/>
            </a:xfrm>
            <a:custGeom>
              <a:avLst/>
              <a:gdLst/>
              <a:ahLst/>
              <a:cxnLst/>
              <a:rect l="l" t="t" r="r" b="b"/>
              <a:pathLst>
                <a:path w="1827" h="2056" extrusionOk="0">
                  <a:moveTo>
                    <a:pt x="683" y="1"/>
                  </a:moveTo>
                  <a:cubicBezTo>
                    <a:pt x="306" y="1"/>
                    <a:pt x="0" y="307"/>
                    <a:pt x="0" y="687"/>
                  </a:cubicBezTo>
                  <a:lnTo>
                    <a:pt x="0" y="1141"/>
                  </a:lnTo>
                  <a:cubicBezTo>
                    <a:pt x="0" y="1644"/>
                    <a:pt x="408" y="2055"/>
                    <a:pt x="912" y="2055"/>
                  </a:cubicBezTo>
                  <a:cubicBezTo>
                    <a:pt x="1418" y="2055"/>
                    <a:pt x="1826" y="1644"/>
                    <a:pt x="1826" y="1141"/>
                  </a:cubicBezTo>
                  <a:lnTo>
                    <a:pt x="1826" y="687"/>
                  </a:lnTo>
                  <a:cubicBezTo>
                    <a:pt x="1826" y="307"/>
                    <a:pt x="1520" y="1"/>
                    <a:pt x="1140"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1" name="Google Shape;20881;p142"/>
            <p:cNvSpPr/>
            <p:nvPr/>
          </p:nvSpPr>
          <p:spPr>
            <a:xfrm>
              <a:off x="1990827" y="2892391"/>
              <a:ext cx="32717" cy="53460"/>
            </a:xfrm>
            <a:custGeom>
              <a:avLst/>
              <a:gdLst/>
              <a:ahLst/>
              <a:cxnLst/>
              <a:rect l="l" t="t" r="r" b="b"/>
              <a:pathLst>
                <a:path w="1257" h="2054" extrusionOk="0">
                  <a:moveTo>
                    <a:pt x="686" y="0"/>
                  </a:moveTo>
                  <a:cubicBezTo>
                    <a:pt x="306" y="0"/>
                    <a:pt x="0" y="306"/>
                    <a:pt x="0" y="683"/>
                  </a:cubicBezTo>
                  <a:lnTo>
                    <a:pt x="0" y="1140"/>
                  </a:lnTo>
                  <a:cubicBezTo>
                    <a:pt x="0" y="1664"/>
                    <a:pt x="428" y="2054"/>
                    <a:pt x="910" y="2054"/>
                  </a:cubicBezTo>
                  <a:cubicBezTo>
                    <a:pt x="1024" y="2054"/>
                    <a:pt x="1141" y="2032"/>
                    <a:pt x="1256" y="1985"/>
                  </a:cubicBezTo>
                  <a:cubicBezTo>
                    <a:pt x="912" y="1844"/>
                    <a:pt x="686" y="1510"/>
                    <a:pt x="686" y="1140"/>
                  </a:cubicBezTo>
                  <a:lnTo>
                    <a:pt x="686" y="683"/>
                  </a:lnTo>
                  <a:cubicBezTo>
                    <a:pt x="686" y="348"/>
                    <a:pt x="929" y="67"/>
                    <a:pt x="1256" y="11"/>
                  </a:cubicBezTo>
                  <a:cubicBezTo>
                    <a:pt x="1218" y="4"/>
                    <a:pt x="1182" y="0"/>
                    <a:pt x="1144" y="0"/>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2" name="Google Shape;20882;p142"/>
            <p:cNvSpPr/>
            <p:nvPr/>
          </p:nvSpPr>
          <p:spPr>
            <a:xfrm>
              <a:off x="1990827" y="2892391"/>
              <a:ext cx="47552" cy="23737"/>
            </a:xfrm>
            <a:custGeom>
              <a:avLst/>
              <a:gdLst/>
              <a:ahLst/>
              <a:cxnLst/>
              <a:rect l="l" t="t" r="r" b="b"/>
              <a:pathLst>
                <a:path w="1827" h="912" extrusionOk="0">
                  <a:moveTo>
                    <a:pt x="686" y="0"/>
                  </a:moveTo>
                  <a:cubicBezTo>
                    <a:pt x="306" y="0"/>
                    <a:pt x="0" y="306"/>
                    <a:pt x="0" y="683"/>
                  </a:cubicBezTo>
                  <a:cubicBezTo>
                    <a:pt x="0" y="683"/>
                    <a:pt x="686" y="911"/>
                    <a:pt x="1826" y="911"/>
                  </a:cubicBezTo>
                  <a:lnTo>
                    <a:pt x="1826" y="683"/>
                  </a:lnTo>
                  <a:cubicBezTo>
                    <a:pt x="1826" y="306"/>
                    <a:pt x="1520" y="0"/>
                    <a:pt x="1140"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3" name="Google Shape;20883;p142"/>
            <p:cNvSpPr/>
            <p:nvPr/>
          </p:nvSpPr>
          <p:spPr>
            <a:xfrm>
              <a:off x="1990827" y="2892391"/>
              <a:ext cx="32717" cy="21629"/>
            </a:xfrm>
            <a:custGeom>
              <a:avLst/>
              <a:gdLst/>
              <a:ahLst/>
              <a:cxnLst/>
              <a:rect l="l" t="t" r="r" b="b"/>
              <a:pathLst>
                <a:path w="1257" h="831" extrusionOk="0">
                  <a:moveTo>
                    <a:pt x="686" y="0"/>
                  </a:moveTo>
                  <a:cubicBezTo>
                    <a:pt x="306" y="0"/>
                    <a:pt x="0" y="306"/>
                    <a:pt x="0" y="683"/>
                  </a:cubicBezTo>
                  <a:cubicBezTo>
                    <a:pt x="225" y="750"/>
                    <a:pt x="454" y="799"/>
                    <a:pt x="686" y="831"/>
                  </a:cubicBezTo>
                  <a:lnTo>
                    <a:pt x="686" y="683"/>
                  </a:lnTo>
                  <a:cubicBezTo>
                    <a:pt x="686" y="348"/>
                    <a:pt x="929" y="67"/>
                    <a:pt x="1256" y="11"/>
                  </a:cubicBezTo>
                  <a:cubicBezTo>
                    <a:pt x="1218" y="4"/>
                    <a:pt x="1182" y="0"/>
                    <a:pt x="1144"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4" name="Google Shape;20884;p142"/>
            <p:cNvSpPr/>
            <p:nvPr/>
          </p:nvSpPr>
          <p:spPr>
            <a:xfrm>
              <a:off x="1979010" y="3011076"/>
              <a:ext cx="71185" cy="142422"/>
            </a:xfrm>
            <a:custGeom>
              <a:avLst/>
              <a:gdLst/>
              <a:ahLst/>
              <a:cxnLst/>
              <a:rect l="l" t="t" r="r" b="b"/>
              <a:pathLst>
                <a:path w="2735" h="5472" extrusionOk="0">
                  <a:moveTo>
                    <a:pt x="0" y="0"/>
                  </a:moveTo>
                  <a:lnTo>
                    <a:pt x="0" y="5471"/>
                  </a:lnTo>
                  <a:lnTo>
                    <a:pt x="2734" y="5471"/>
                  </a:lnTo>
                  <a:lnTo>
                    <a:pt x="2734" y="0"/>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5" name="Google Shape;20885;p142"/>
            <p:cNvSpPr/>
            <p:nvPr/>
          </p:nvSpPr>
          <p:spPr>
            <a:xfrm>
              <a:off x="1979010" y="3094130"/>
              <a:ext cx="71185" cy="59447"/>
            </a:xfrm>
            <a:custGeom>
              <a:avLst/>
              <a:gdLst/>
              <a:ahLst/>
              <a:cxnLst/>
              <a:rect l="l" t="t" r="r" b="b"/>
              <a:pathLst>
                <a:path w="2735" h="2284" extrusionOk="0">
                  <a:moveTo>
                    <a:pt x="0" y="0"/>
                  </a:moveTo>
                  <a:lnTo>
                    <a:pt x="0" y="2284"/>
                  </a:lnTo>
                  <a:lnTo>
                    <a:pt x="2734" y="2284"/>
                  </a:lnTo>
                  <a:lnTo>
                    <a:pt x="2734" y="0"/>
                  </a:lnTo>
                  <a:close/>
                </a:path>
              </a:pathLst>
            </a:custGeom>
            <a:solidFill>
              <a:srgbClr val="B2C1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6" name="Google Shape;20886;p142"/>
            <p:cNvSpPr/>
            <p:nvPr/>
          </p:nvSpPr>
          <p:spPr>
            <a:xfrm>
              <a:off x="1937419" y="3076353"/>
              <a:ext cx="47474" cy="71185"/>
            </a:xfrm>
            <a:custGeom>
              <a:avLst/>
              <a:gdLst/>
              <a:ahLst/>
              <a:cxnLst/>
              <a:rect l="l" t="t" r="r" b="b"/>
              <a:pathLst>
                <a:path w="1824" h="2735" extrusionOk="0">
                  <a:moveTo>
                    <a:pt x="684" y="1"/>
                  </a:moveTo>
                  <a:cubicBezTo>
                    <a:pt x="307" y="1"/>
                    <a:pt x="1" y="307"/>
                    <a:pt x="1" y="683"/>
                  </a:cubicBezTo>
                  <a:lnTo>
                    <a:pt x="1" y="1436"/>
                  </a:lnTo>
                  <a:cubicBezTo>
                    <a:pt x="12" y="1661"/>
                    <a:pt x="92" y="1876"/>
                    <a:pt x="230" y="2052"/>
                  </a:cubicBezTo>
                  <a:cubicBezTo>
                    <a:pt x="374" y="2224"/>
                    <a:pt x="455" y="2443"/>
                    <a:pt x="455" y="2668"/>
                  </a:cubicBezTo>
                  <a:lnTo>
                    <a:pt x="455" y="2735"/>
                  </a:lnTo>
                  <a:lnTo>
                    <a:pt x="1370" y="2735"/>
                  </a:lnTo>
                  <a:lnTo>
                    <a:pt x="1370" y="2604"/>
                  </a:lnTo>
                  <a:cubicBezTo>
                    <a:pt x="1370" y="2418"/>
                    <a:pt x="1433" y="2242"/>
                    <a:pt x="1553" y="2101"/>
                  </a:cubicBezTo>
                  <a:lnTo>
                    <a:pt x="1637" y="2003"/>
                  </a:lnTo>
                  <a:cubicBezTo>
                    <a:pt x="1750" y="1858"/>
                    <a:pt x="1813" y="1683"/>
                    <a:pt x="1824" y="1500"/>
                  </a:cubicBezTo>
                  <a:lnTo>
                    <a:pt x="1824" y="683"/>
                  </a:lnTo>
                  <a:cubicBezTo>
                    <a:pt x="1824" y="307"/>
                    <a:pt x="1517" y="1"/>
                    <a:pt x="1141"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7" name="Google Shape;20887;p142"/>
            <p:cNvSpPr/>
            <p:nvPr/>
          </p:nvSpPr>
          <p:spPr>
            <a:xfrm>
              <a:off x="1937419" y="3076353"/>
              <a:ext cx="26782" cy="71185"/>
            </a:xfrm>
            <a:custGeom>
              <a:avLst/>
              <a:gdLst/>
              <a:ahLst/>
              <a:cxnLst/>
              <a:rect l="l" t="t" r="r" b="b"/>
              <a:pathLst>
                <a:path w="1029" h="2735" extrusionOk="0">
                  <a:moveTo>
                    <a:pt x="684" y="1"/>
                  </a:moveTo>
                  <a:cubicBezTo>
                    <a:pt x="307" y="1"/>
                    <a:pt x="1" y="307"/>
                    <a:pt x="1" y="687"/>
                  </a:cubicBezTo>
                  <a:lnTo>
                    <a:pt x="1" y="1436"/>
                  </a:lnTo>
                  <a:cubicBezTo>
                    <a:pt x="12" y="1661"/>
                    <a:pt x="92" y="1876"/>
                    <a:pt x="230" y="2052"/>
                  </a:cubicBezTo>
                  <a:cubicBezTo>
                    <a:pt x="377" y="2224"/>
                    <a:pt x="455" y="2443"/>
                    <a:pt x="455" y="2668"/>
                  </a:cubicBezTo>
                  <a:lnTo>
                    <a:pt x="455" y="2735"/>
                  </a:lnTo>
                  <a:lnTo>
                    <a:pt x="912" y="2735"/>
                  </a:lnTo>
                  <a:lnTo>
                    <a:pt x="912" y="2668"/>
                  </a:lnTo>
                  <a:cubicBezTo>
                    <a:pt x="916" y="2457"/>
                    <a:pt x="877" y="2249"/>
                    <a:pt x="800" y="2052"/>
                  </a:cubicBezTo>
                  <a:cubicBezTo>
                    <a:pt x="726" y="1855"/>
                    <a:pt x="687" y="1647"/>
                    <a:pt x="684" y="1436"/>
                  </a:cubicBezTo>
                  <a:lnTo>
                    <a:pt x="684" y="687"/>
                  </a:lnTo>
                  <a:cubicBezTo>
                    <a:pt x="684" y="307"/>
                    <a:pt x="838" y="1"/>
                    <a:pt x="1028" y="1"/>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8" name="Google Shape;20888;p142"/>
            <p:cNvSpPr/>
            <p:nvPr/>
          </p:nvSpPr>
          <p:spPr>
            <a:xfrm>
              <a:off x="1937419" y="3076353"/>
              <a:ext cx="47578" cy="53408"/>
            </a:xfrm>
            <a:custGeom>
              <a:avLst/>
              <a:gdLst/>
              <a:ahLst/>
              <a:cxnLst/>
              <a:rect l="l" t="t" r="r" b="b"/>
              <a:pathLst>
                <a:path w="1828" h="2052" extrusionOk="0">
                  <a:moveTo>
                    <a:pt x="684" y="1"/>
                  </a:moveTo>
                  <a:cubicBezTo>
                    <a:pt x="307" y="1"/>
                    <a:pt x="1" y="307"/>
                    <a:pt x="1" y="683"/>
                  </a:cubicBezTo>
                  <a:lnTo>
                    <a:pt x="1" y="1141"/>
                  </a:lnTo>
                  <a:cubicBezTo>
                    <a:pt x="1" y="1644"/>
                    <a:pt x="409" y="2052"/>
                    <a:pt x="912" y="2052"/>
                  </a:cubicBezTo>
                  <a:cubicBezTo>
                    <a:pt x="1415" y="2052"/>
                    <a:pt x="1827" y="1644"/>
                    <a:pt x="1824" y="1141"/>
                  </a:cubicBezTo>
                  <a:lnTo>
                    <a:pt x="1824" y="683"/>
                  </a:lnTo>
                  <a:cubicBezTo>
                    <a:pt x="1824" y="307"/>
                    <a:pt x="1517" y="1"/>
                    <a:pt x="1141"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9" name="Google Shape;20889;p142"/>
            <p:cNvSpPr/>
            <p:nvPr/>
          </p:nvSpPr>
          <p:spPr>
            <a:xfrm>
              <a:off x="1937419" y="3076353"/>
              <a:ext cx="26782" cy="53148"/>
            </a:xfrm>
            <a:custGeom>
              <a:avLst/>
              <a:gdLst/>
              <a:ahLst/>
              <a:cxnLst/>
              <a:rect l="l" t="t" r="r" b="b"/>
              <a:pathLst>
                <a:path w="1029" h="2042" extrusionOk="0">
                  <a:moveTo>
                    <a:pt x="687" y="1"/>
                  </a:moveTo>
                  <a:cubicBezTo>
                    <a:pt x="307" y="1"/>
                    <a:pt x="1" y="307"/>
                    <a:pt x="1" y="683"/>
                  </a:cubicBezTo>
                  <a:lnTo>
                    <a:pt x="1" y="1141"/>
                  </a:lnTo>
                  <a:cubicBezTo>
                    <a:pt x="1" y="1598"/>
                    <a:pt x="342" y="1982"/>
                    <a:pt x="796" y="2041"/>
                  </a:cubicBezTo>
                  <a:cubicBezTo>
                    <a:pt x="726" y="1848"/>
                    <a:pt x="691" y="1644"/>
                    <a:pt x="687" y="1436"/>
                  </a:cubicBezTo>
                  <a:lnTo>
                    <a:pt x="687" y="683"/>
                  </a:lnTo>
                  <a:cubicBezTo>
                    <a:pt x="687" y="307"/>
                    <a:pt x="838" y="1"/>
                    <a:pt x="1028"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0" name="Google Shape;20890;p142"/>
            <p:cNvSpPr/>
            <p:nvPr/>
          </p:nvSpPr>
          <p:spPr>
            <a:xfrm>
              <a:off x="1919564" y="3141656"/>
              <a:ext cx="83184" cy="95000"/>
            </a:xfrm>
            <a:custGeom>
              <a:avLst/>
              <a:gdLst/>
              <a:ahLst/>
              <a:cxnLst/>
              <a:rect l="l" t="t" r="r" b="b"/>
              <a:pathLst>
                <a:path w="3196" h="3650" extrusionOk="0">
                  <a:moveTo>
                    <a:pt x="1362" y="0"/>
                  </a:moveTo>
                  <a:cubicBezTo>
                    <a:pt x="1218" y="0"/>
                    <a:pt x="1074" y="29"/>
                    <a:pt x="940" y="81"/>
                  </a:cubicBezTo>
                  <a:lnTo>
                    <a:pt x="434" y="285"/>
                  </a:lnTo>
                  <a:cubicBezTo>
                    <a:pt x="173" y="387"/>
                    <a:pt x="1" y="637"/>
                    <a:pt x="1" y="919"/>
                  </a:cubicBezTo>
                  <a:lnTo>
                    <a:pt x="1" y="3420"/>
                  </a:lnTo>
                  <a:cubicBezTo>
                    <a:pt x="1" y="3547"/>
                    <a:pt x="103" y="3649"/>
                    <a:pt x="230" y="3649"/>
                  </a:cubicBezTo>
                  <a:lnTo>
                    <a:pt x="2967" y="3649"/>
                  </a:lnTo>
                  <a:cubicBezTo>
                    <a:pt x="3094" y="3649"/>
                    <a:pt x="3196" y="3547"/>
                    <a:pt x="3196" y="3420"/>
                  </a:cubicBezTo>
                  <a:lnTo>
                    <a:pt x="3196" y="919"/>
                  </a:lnTo>
                  <a:cubicBezTo>
                    <a:pt x="3192" y="637"/>
                    <a:pt x="3023" y="387"/>
                    <a:pt x="2766" y="285"/>
                  </a:cubicBezTo>
                  <a:lnTo>
                    <a:pt x="2260" y="81"/>
                  </a:lnTo>
                  <a:cubicBezTo>
                    <a:pt x="2122" y="29"/>
                    <a:pt x="1982" y="0"/>
                    <a:pt x="1834" y="0"/>
                  </a:cubicBezTo>
                  <a:close/>
                </a:path>
              </a:pathLst>
            </a:custGeom>
            <a:solidFill>
              <a:srgbClr val="AC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1" name="Google Shape;20891;p142"/>
            <p:cNvSpPr/>
            <p:nvPr/>
          </p:nvSpPr>
          <p:spPr>
            <a:xfrm>
              <a:off x="1919668" y="3155034"/>
              <a:ext cx="17777" cy="81622"/>
            </a:xfrm>
            <a:custGeom>
              <a:avLst/>
              <a:gdLst/>
              <a:ahLst/>
              <a:cxnLst/>
              <a:rect l="l" t="t" r="r" b="b"/>
              <a:pathLst>
                <a:path w="683" h="3136" extrusionOk="0">
                  <a:moveTo>
                    <a:pt x="134" y="0"/>
                  </a:moveTo>
                  <a:cubicBezTo>
                    <a:pt x="46" y="116"/>
                    <a:pt x="0" y="260"/>
                    <a:pt x="0" y="405"/>
                  </a:cubicBezTo>
                  <a:lnTo>
                    <a:pt x="0" y="2906"/>
                  </a:lnTo>
                  <a:cubicBezTo>
                    <a:pt x="0" y="3033"/>
                    <a:pt x="102" y="3135"/>
                    <a:pt x="229" y="3135"/>
                  </a:cubicBezTo>
                  <a:lnTo>
                    <a:pt x="683" y="3135"/>
                  </a:lnTo>
                  <a:lnTo>
                    <a:pt x="683" y="640"/>
                  </a:lnTo>
                  <a:cubicBezTo>
                    <a:pt x="683" y="496"/>
                    <a:pt x="616" y="362"/>
                    <a:pt x="500" y="278"/>
                  </a:cubicBezTo>
                  <a:lnTo>
                    <a:pt x="134" y="0"/>
                  </a:ln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2" name="Google Shape;20892;p142"/>
            <p:cNvSpPr/>
            <p:nvPr/>
          </p:nvSpPr>
          <p:spPr>
            <a:xfrm>
              <a:off x="1984867" y="3155034"/>
              <a:ext cx="17803" cy="81622"/>
            </a:xfrm>
            <a:custGeom>
              <a:avLst/>
              <a:gdLst/>
              <a:ahLst/>
              <a:cxnLst/>
              <a:rect l="l" t="t" r="r" b="b"/>
              <a:pathLst>
                <a:path w="684" h="3136" extrusionOk="0">
                  <a:moveTo>
                    <a:pt x="553" y="0"/>
                  </a:moveTo>
                  <a:lnTo>
                    <a:pt x="183" y="278"/>
                  </a:lnTo>
                  <a:cubicBezTo>
                    <a:pt x="71" y="362"/>
                    <a:pt x="1" y="496"/>
                    <a:pt x="1" y="640"/>
                  </a:cubicBezTo>
                  <a:lnTo>
                    <a:pt x="1" y="3135"/>
                  </a:lnTo>
                  <a:lnTo>
                    <a:pt x="458" y="3135"/>
                  </a:lnTo>
                  <a:cubicBezTo>
                    <a:pt x="581" y="3135"/>
                    <a:pt x="683" y="3033"/>
                    <a:pt x="683" y="2906"/>
                  </a:cubicBezTo>
                  <a:lnTo>
                    <a:pt x="683" y="405"/>
                  </a:lnTo>
                  <a:cubicBezTo>
                    <a:pt x="683" y="260"/>
                    <a:pt x="637" y="116"/>
                    <a:pt x="553" y="0"/>
                  </a:cubicBez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3" name="Google Shape;20893;p142"/>
            <p:cNvSpPr/>
            <p:nvPr/>
          </p:nvSpPr>
          <p:spPr>
            <a:xfrm>
              <a:off x="1955195" y="2993299"/>
              <a:ext cx="118816" cy="23737"/>
            </a:xfrm>
            <a:custGeom>
              <a:avLst/>
              <a:gdLst/>
              <a:ahLst/>
              <a:cxnLst/>
              <a:rect l="l" t="t" r="r" b="b"/>
              <a:pathLst>
                <a:path w="4565" h="912" extrusionOk="0">
                  <a:moveTo>
                    <a:pt x="1" y="0"/>
                  </a:moveTo>
                  <a:lnTo>
                    <a:pt x="444" y="887"/>
                  </a:lnTo>
                  <a:cubicBezTo>
                    <a:pt x="451" y="901"/>
                    <a:pt x="468" y="912"/>
                    <a:pt x="486" y="912"/>
                  </a:cubicBezTo>
                  <a:lnTo>
                    <a:pt x="4078" y="912"/>
                  </a:lnTo>
                  <a:cubicBezTo>
                    <a:pt x="4096" y="912"/>
                    <a:pt x="4110" y="901"/>
                    <a:pt x="4121" y="887"/>
                  </a:cubicBezTo>
                  <a:lnTo>
                    <a:pt x="4564" y="0"/>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4" name="Google Shape;20894;p142"/>
            <p:cNvSpPr/>
            <p:nvPr/>
          </p:nvSpPr>
          <p:spPr>
            <a:xfrm>
              <a:off x="1937419" y="3076353"/>
              <a:ext cx="47474" cy="71185"/>
            </a:xfrm>
            <a:custGeom>
              <a:avLst/>
              <a:gdLst/>
              <a:ahLst/>
              <a:cxnLst/>
              <a:rect l="l" t="t" r="r" b="b"/>
              <a:pathLst>
                <a:path w="1824" h="2735" extrusionOk="0">
                  <a:moveTo>
                    <a:pt x="684" y="1"/>
                  </a:moveTo>
                  <a:cubicBezTo>
                    <a:pt x="307" y="1"/>
                    <a:pt x="1" y="307"/>
                    <a:pt x="1" y="683"/>
                  </a:cubicBezTo>
                  <a:lnTo>
                    <a:pt x="1" y="1436"/>
                  </a:lnTo>
                  <a:cubicBezTo>
                    <a:pt x="12" y="1661"/>
                    <a:pt x="92" y="1876"/>
                    <a:pt x="230" y="2052"/>
                  </a:cubicBezTo>
                  <a:cubicBezTo>
                    <a:pt x="374" y="2224"/>
                    <a:pt x="455" y="2443"/>
                    <a:pt x="455" y="2668"/>
                  </a:cubicBezTo>
                  <a:lnTo>
                    <a:pt x="455" y="2735"/>
                  </a:lnTo>
                  <a:lnTo>
                    <a:pt x="1370" y="2735"/>
                  </a:lnTo>
                  <a:lnTo>
                    <a:pt x="1370" y="2604"/>
                  </a:lnTo>
                  <a:cubicBezTo>
                    <a:pt x="1370" y="2418"/>
                    <a:pt x="1433" y="2242"/>
                    <a:pt x="1553" y="2101"/>
                  </a:cubicBezTo>
                  <a:lnTo>
                    <a:pt x="1637" y="2003"/>
                  </a:lnTo>
                  <a:cubicBezTo>
                    <a:pt x="1750" y="1858"/>
                    <a:pt x="1813" y="1683"/>
                    <a:pt x="1824" y="1500"/>
                  </a:cubicBezTo>
                  <a:lnTo>
                    <a:pt x="1824" y="683"/>
                  </a:lnTo>
                  <a:cubicBezTo>
                    <a:pt x="1824" y="307"/>
                    <a:pt x="1517" y="1"/>
                    <a:pt x="1141"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5" name="Google Shape;20895;p142"/>
            <p:cNvSpPr/>
            <p:nvPr/>
          </p:nvSpPr>
          <p:spPr>
            <a:xfrm>
              <a:off x="1919564" y="3141656"/>
              <a:ext cx="83184" cy="95000"/>
            </a:xfrm>
            <a:custGeom>
              <a:avLst/>
              <a:gdLst/>
              <a:ahLst/>
              <a:cxnLst/>
              <a:rect l="l" t="t" r="r" b="b"/>
              <a:pathLst>
                <a:path w="3196" h="3650" extrusionOk="0">
                  <a:moveTo>
                    <a:pt x="1362" y="0"/>
                  </a:moveTo>
                  <a:cubicBezTo>
                    <a:pt x="1218" y="0"/>
                    <a:pt x="1074" y="29"/>
                    <a:pt x="940" y="81"/>
                  </a:cubicBezTo>
                  <a:lnTo>
                    <a:pt x="434" y="285"/>
                  </a:lnTo>
                  <a:cubicBezTo>
                    <a:pt x="173" y="387"/>
                    <a:pt x="1" y="637"/>
                    <a:pt x="1" y="919"/>
                  </a:cubicBezTo>
                  <a:lnTo>
                    <a:pt x="1" y="3649"/>
                  </a:lnTo>
                  <a:lnTo>
                    <a:pt x="3196" y="3649"/>
                  </a:lnTo>
                  <a:lnTo>
                    <a:pt x="3196" y="919"/>
                  </a:lnTo>
                  <a:cubicBezTo>
                    <a:pt x="3196" y="637"/>
                    <a:pt x="3023" y="387"/>
                    <a:pt x="2766" y="285"/>
                  </a:cubicBezTo>
                  <a:lnTo>
                    <a:pt x="2260" y="81"/>
                  </a:lnTo>
                  <a:cubicBezTo>
                    <a:pt x="2122" y="29"/>
                    <a:pt x="1982" y="0"/>
                    <a:pt x="1834" y="0"/>
                  </a:cubicBezTo>
                  <a:close/>
                </a:path>
              </a:pathLst>
            </a:custGeom>
            <a:solidFill>
              <a:srgbClr val="AC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6" name="Google Shape;20896;p142"/>
            <p:cNvSpPr/>
            <p:nvPr/>
          </p:nvSpPr>
          <p:spPr>
            <a:xfrm>
              <a:off x="1937419" y="3076353"/>
              <a:ext cx="47578" cy="53408"/>
            </a:xfrm>
            <a:custGeom>
              <a:avLst/>
              <a:gdLst/>
              <a:ahLst/>
              <a:cxnLst/>
              <a:rect l="l" t="t" r="r" b="b"/>
              <a:pathLst>
                <a:path w="1828" h="2052" extrusionOk="0">
                  <a:moveTo>
                    <a:pt x="684" y="1"/>
                  </a:moveTo>
                  <a:cubicBezTo>
                    <a:pt x="307" y="1"/>
                    <a:pt x="1" y="307"/>
                    <a:pt x="1" y="683"/>
                  </a:cubicBezTo>
                  <a:lnTo>
                    <a:pt x="1" y="1141"/>
                  </a:lnTo>
                  <a:cubicBezTo>
                    <a:pt x="1" y="1644"/>
                    <a:pt x="409" y="2052"/>
                    <a:pt x="912" y="2052"/>
                  </a:cubicBezTo>
                  <a:cubicBezTo>
                    <a:pt x="1415" y="2052"/>
                    <a:pt x="1827" y="1644"/>
                    <a:pt x="1824" y="1141"/>
                  </a:cubicBezTo>
                  <a:lnTo>
                    <a:pt x="1824" y="683"/>
                  </a:lnTo>
                  <a:cubicBezTo>
                    <a:pt x="1824" y="307"/>
                    <a:pt x="1517" y="1"/>
                    <a:pt x="1141"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7" name="Google Shape;20897;p142"/>
            <p:cNvSpPr/>
            <p:nvPr/>
          </p:nvSpPr>
          <p:spPr>
            <a:xfrm>
              <a:off x="1937419" y="3076353"/>
              <a:ext cx="26782" cy="52419"/>
            </a:xfrm>
            <a:custGeom>
              <a:avLst/>
              <a:gdLst/>
              <a:ahLst/>
              <a:cxnLst/>
              <a:rect l="l" t="t" r="r" b="b"/>
              <a:pathLst>
                <a:path w="1029" h="2014" extrusionOk="0">
                  <a:moveTo>
                    <a:pt x="684" y="1"/>
                  </a:moveTo>
                  <a:cubicBezTo>
                    <a:pt x="307" y="1"/>
                    <a:pt x="1" y="307"/>
                    <a:pt x="1" y="683"/>
                  </a:cubicBezTo>
                  <a:lnTo>
                    <a:pt x="1" y="1141"/>
                  </a:lnTo>
                  <a:cubicBezTo>
                    <a:pt x="1" y="1552"/>
                    <a:pt x="282" y="1915"/>
                    <a:pt x="684" y="2013"/>
                  </a:cubicBezTo>
                  <a:lnTo>
                    <a:pt x="684" y="683"/>
                  </a:lnTo>
                  <a:cubicBezTo>
                    <a:pt x="684" y="307"/>
                    <a:pt x="838" y="1"/>
                    <a:pt x="1028"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8" name="Google Shape;20898;p142"/>
            <p:cNvSpPr/>
            <p:nvPr/>
          </p:nvSpPr>
          <p:spPr>
            <a:xfrm>
              <a:off x="1919668" y="3155034"/>
              <a:ext cx="17777" cy="81622"/>
            </a:xfrm>
            <a:custGeom>
              <a:avLst/>
              <a:gdLst/>
              <a:ahLst/>
              <a:cxnLst/>
              <a:rect l="l" t="t" r="r" b="b"/>
              <a:pathLst>
                <a:path w="683" h="3136" extrusionOk="0">
                  <a:moveTo>
                    <a:pt x="134" y="0"/>
                  </a:moveTo>
                  <a:cubicBezTo>
                    <a:pt x="46" y="116"/>
                    <a:pt x="0" y="260"/>
                    <a:pt x="0" y="405"/>
                  </a:cubicBezTo>
                  <a:lnTo>
                    <a:pt x="0" y="3135"/>
                  </a:lnTo>
                  <a:lnTo>
                    <a:pt x="683" y="3135"/>
                  </a:lnTo>
                  <a:lnTo>
                    <a:pt x="683" y="640"/>
                  </a:lnTo>
                  <a:cubicBezTo>
                    <a:pt x="683" y="496"/>
                    <a:pt x="616" y="362"/>
                    <a:pt x="500" y="278"/>
                  </a:cubicBezTo>
                  <a:lnTo>
                    <a:pt x="134" y="0"/>
                  </a:ln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9" name="Google Shape;20899;p142"/>
            <p:cNvSpPr/>
            <p:nvPr/>
          </p:nvSpPr>
          <p:spPr>
            <a:xfrm>
              <a:off x="1984867" y="3155034"/>
              <a:ext cx="17803" cy="81622"/>
            </a:xfrm>
            <a:custGeom>
              <a:avLst/>
              <a:gdLst/>
              <a:ahLst/>
              <a:cxnLst/>
              <a:rect l="l" t="t" r="r" b="b"/>
              <a:pathLst>
                <a:path w="684" h="3136" extrusionOk="0">
                  <a:moveTo>
                    <a:pt x="553" y="0"/>
                  </a:moveTo>
                  <a:lnTo>
                    <a:pt x="183" y="278"/>
                  </a:lnTo>
                  <a:cubicBezTo>
                    <a:pt x="71" y="362"/>
                    <a:pt x="1" y="496"/>
                    <a:pt x="1" y="640"/>
                  </a:cubicBezTo>
                  <a:lnTo>
                    <a:pt x="1" y="3135"/>
                  </a:lnTo>
                  <a:lnTo>
                    <a:pt x="683" y="3135"/>
                  </a:lnTo>
                  <a:lnTo>
                    <a:pt x="683" y="405"/>
                  </a:lnTo>
                  <a:cubicBezTo>
                    <a:pt x="683" y="260"/>
                    <a:pt x="637" y="116"/>
                    <a:pt x="553" y="0"/>
                  </a:cubicBez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0" name="Google Shape;20900;p142"/>
            <p:cNvSpPr/>
            <p:nvPr/>
          </p:nvSpPr>
          <p:spPr>
            <a:xfrm>
              <a:off x="2044209" y="3076353"/>
              <a:ext cx="47552" cy="71185"/>
            </a:xfrm>
            <a:custGeom>
              <a:avLst/>
              <a:gdLst/>
              <a:ahLst/>
              <a:cxnLst/>
              <a:rect l="l" t="t" r="r" b="b"/>
              <a:pathLst>
                <a:path w="1827" h="2735" extrusionOk="0">
                  <a:moveTo>
                    <a:pt x="687" y="1"/>
                  </a:moveTo>
                  <a:cubicBezTo>
                    <a:pt x="307" y="1"/>
                    <a:pt x="1" y="307"/>
                    <a:pt x="4" y="683"/>
                  </a:cubicBezTo>
                  <a:lnTo>
                    <a:pt x="4" y="1436"/>
                  </a:lnTo>
                  <a:cubicBezTo>
                    <a:pt x="15" y="1661"/>
                    <a:pt x="92" y="1876"/>
                    <a:pt x="229" y="2052"/>
                  </a:cubicBezTo>
                  <a:cubicBezTo>
                    <a:pt x="377" y="2224"/>
                    <a:pt x="458" y="2443"/>
                    <a:pt x="458" y="2668"/>
                  </a:cubicBezTo>
                  <a:lnTo>
                    <a:pt x="458" y="2735"/>
                  </a:lnTo>
                  <a:lnTo>
                    <a:pt x="1369" y="2735"/>
                  </a:lnTo>
                  <a:lnTo>
                    <a:pt x="1369" y="2604"/>
                  </a:lnTo>
                  <a:cubicBezTo>
                    <a:pt x="1369" y="2418"/>
                    <a:pt x="1436" y="2242"/>
                    <a:pt x="1556" y="2101"/>
                  </a:cubicBezTo>
                  <a:lnTo>
                    <a:pt x="1640" y="2003"/>
                  </a:lnTo>
                  <a:cubicBezTo>
                    <a:pt x="1753" y="1858"/>
                    <a:pt x="1816" y="1683"/>
                    <a:pt x="1827" y="1500"/>
                  </a:cubicBezTo>
                  <a:lnTo>
                    <a:pt x="1827" y="683"/>
                  </a:lnTo>
                  <a:cubicBezTo>
                    <a:pt x="1827" y="307"/>
                    <a:pt x="1520" y="1"/>
                    <a:pt x="1144"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1" name="Google Shape;20901;p142"/>
            <p:cNvSpPr/>
            <p:nvPr/>
          </p:nvSpPr>
          <p:spPr>
            <a:xfrm>
              <a:off x="2026433" y="3141656"/>
              <a:ext cx="83184" cy="95000"/>
            </a:xfrm>
            <a:custGeom>
              <a:avLst/>
              <a:gdLst/>
              <a:ahLst/>
              <a:cxnLst/>
              <a:rect l="l" t="t" r="r" b="b"/>
              <a:pathLst>
                <a:path w="3196" h="3650" extrusionOk="0">
                  <a:moveTo>
                    <a:pt x="1359" y="0"/>
                  </a:moveTo>
                  <a:cubicBezTo>
                    <a:pt x="1215" y="0"/>
                    <a:pt x="1074" y="29"/>
                    <a:pt x="940" y="81"/>
                  </a:cubicBezTo>
                  <a:lnTo>
                    <a:pt x="434" y="285"/>
                  </a:lnTo>
                  <a:cubicBezTo>
                    <a:pt x="173" y="387"/>
                    <a:pt x="1" y="637"/>
                    <a:pt x="1" y="919"/>
                  </a:cubicBezTo>
                  <a:lnTo>
                    <a:pt x="1" y="3649"/>
                  </a:lnTo>
                  <a:lnTo>
                    <a:pt x="3196" y="3649"/>
                  </a:lnTo>
                  <a:lnTo>
                    <a:pt x="3196" y="919"/>
                  </a:lnTo>
                  <a:cubicBezTo>
                    <a:pt x="3192" y="637"/>
                    <a:pt x="3023" y="387"/>
                    <a:pt x="2763" y="285"/>
                  </a:cubicBezTo>
                  <a:lnTo>
                    <a:pt x="2260" y="81"/>
                  </a:lnTo>
                  <a:cubicBezTo>
                    <a:pt x="2123" y="29"/>
                    <a:pt x="1978" y="0"/>
                    <a:pt x="1834" y="0"/>
                  </a:cubicBezTo>
                  <a:close/>
                </a:path>
              </a:pathLst>
            </a:custGeom>
            <a:solidFill>
              <a:srgbClr val="AC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2" name="Google Shape;20902;p142"/>
            <p:cNvSpPr/>
            <p:nvPr/>
          </p:nvSpPr>
          <p:spPr>
            <a:xfrm>
              <a:off x="2044313" y="3076353"/>
              <a:ext cx="47448" cy="53408"/>
            </a:xfrm>
            <a:custGeom>
              <a:avLst/>
              <a:gdLst/>
              <a:ahLst/>
              <a:cxnLst/>
              <a:rect l="l" t="t" r="r" b="b"/>
              <a:pathLst>
                <a:path w="1823" h="2052" extrusionOk="0">
                  <a:moveTo>
                    <a:pt x="683" y="1"/>
                  </a:moveTo>
                  <a:cubicBezTo>
                    <a:pt x="306" y="1"/>
                    <a:pt x="0" y="307"/>
                    <a:pt x="0" y="683"/>
                  </a:cubicBezTo>
                  <a:lnTo>
                    <a:pt x="0" y="1141"/>
                  </a:lnTo>
                  <a:cubicBezTo>
                    <a:pt x="0" y="1644"/>
                    <a:pt x="408" y="2052"/>
                    <a:pt x="911" y="2052"/>
                  </a:cubicBezTo>
                  <a:cubicBezTo>
                    <a:pt x="1414" y="2052"/>
                    <a:pt x="1823" y="1644"/>
                    <a:pt x="1823" y="1141"/>
                  </a:cubicBezTo>
                  <a:lnTo>
                    <a:pt x="1823" y="683"/>
                  </a:lnTo>
                  <a:cubicBezTo>
                    <a:pt x="1823" y="307"/>
                    <a:pt x="1516" y="1"/>
                    <a:pt x="1140"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3" name="Google Shape;20903;p142"/>
            <p:cNvSpPr/>
            <p:nvPr/>
          </p:nvSpPr>
          <p:spPr>
            <a:xfrm>
              <a:off x="2044209" y="3076353"/>
              <a:ext cx="26756" cy="52419"/>
            </a:xfrm>
            <a:custGeom>
              <a:avLst/>
              <a:gdLst/>
              <a:ahLst/>
              <a:cxnLst/>
              <a:rect l="l" t="t" r="r" b="b"/>
              <a:pathLst>
                <a:path w="1028" h="2014" extrusionOk="0">
                  <a:moveTo>
                    <a:pt x="687" y="1"/>
                  </a:moveTo>
                  <a:cubicBezTo>
                    <a:pt x="310" y="1"/>
                    <a:pt x="1" y="307"/>
                    <a:pt x="4" y="683"/>
                  </a:cubicBezTo>
                  <a:lnTo>
                    <a:pt x="4" y="1141"/>
                  </a:lnTo>
                  <a:cubicBezTo>
                    <a:pt x="4" y="1552"/>
                    <a:pt x="285" y="1915"/>
                    <a:pt x="687" y="2013"/>
                  </a:cubicBezTo>
                  <a:lnTo>
                    <a:pt x="687" y="683"/>
                  </a:lnTo>
                  <a:cubicBezTo>
                    <a:pt x="687" y="307"/>
                    <a:pt x="838" y="1"/>
                    <a:pt x="1028"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4" name="Google Shape;20904;p142"/>
            <p:cNvSpPr/>
            <p:nvPr/>
          </p:nvSpPr>
          <p:spPr>
            <a:xfrm>
              <a:off x="2026537" y="3155034"/>
              <a:ext cx="17803" cy="81622"/>
            </a:xfrm>
            <a:custGeom>
              <a:avLst/>
              <a:gdLst/>
              <a:ahLst/>
              <a:cxnLst/>
              <a:rect l="l" t="t" r="r" b="b"/>
              <a:pathLst>
                <a:path w="684" h="3136" extrusionOk="0">
                  <a:moveTo>
                    <a:pt x="131" y="0"/>
                  </a:moveTo>
                  <a:cubicBezTo>
                    <a:pt x="46" y="116"/>
                    <a:pt x="0" y="260"/>
                    <a:pt x="0" y="405"/>
                  </a:cubicBezTo>
                  <a:lnTo>
                    <a:pt x="0" y="3135"/>
                  </a:lnTo>
                  <a:lnTo>
                    <a:pt x="683" y="3135"/>
                  </a:lnTo>
                  <a:lnTo>
                    <a:pt x="683" y="640"/>
                  </a:lnTo>
                  <a:cubicBezTo>
                    <a:pt x="683" y="496"/>
                    <a:pt x="613" y="362"/>
                    <a:pt x="500" y="278"/>
                  </a:cubicBezTo>
                  <a:lnTo>
                    <a:pt x="131" y="0"/>
                  </a:ln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5" name="Google Shape;20905;p142"/>
            <p:cNvSpPr/>
            <p:nvPr/>
          </p:nvSpPr>
          <p:spPr>
            <a:xfrm>
              <a:off x="2091736" y="3155034"/>
              <a:ext cx="17803" cy="81622"/>
            </a:xfrm>
            <a:custGeom>
              <a:avLst/>
              <a:gdLst/>
              <a:ahLst/>
              <a:cxnLst/>
              <a:rect l="l" t="t" r="r" b="b"/>
              <a:pathLst>
                <a:path w="684" h="3136" extrusionOk="0">
                  <a:moveTo>
                    <a:pt x="549" y="0"/>
                  </a:moveTo>
                  <a:lnTo>
                    <a:pt x="184" y="278"/>
                  </a:lnTo>
                  <a:cubicBezTo>
                    <a:pt x="67" y="362"/>
                    <a:pt x="1" y="496"/>
                    <a:pt x="1" y="640"/>
                  </a:cubicBezTo>
                  <a:lnTo>
                    <a:pt x="1" y="3135"/>
                  </a:lnTo>
                  <a:lnTo>
                    <a:pt x="683" y="3135"/>
                  </a:lnTo>
                  <a:lnTo>
                    <a:pt x="683" y="405"/>
                  </a:lnTo>
                  <a:cubicBezTo>
                    <a:pt x="683" y="260"/>
                    <a:pt x="637" y="116"/>
                    <a:pt x="549" y="0"/>
                  </a:cubicBez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6" name="Google Shape;20906;p142"/>
            <p:cNvSpPr/>
            <p:nvPr/>
          </p:nvSpPr>
          <p:spPr>
            <a:xfrm>
              <a:off x="1884036" y="3135800"/>
              <a:ext cx="47474" cy="71081"/>
            </a:xfrm>
            <a:custGeom>
              <a:avLst/>
              <a:gdLst/>
              <a:ahLst/>
              <a:cxnLst/>
              <a:rect l="l" t="t" r="r" b="b"/>
              <a:pathLst>
                <a:path w="1824" h="2731" extrusionOk="0">
                  <a:moveTo>
                    <a:pt x="677" y="0"/>
                  </a:moveTo>
                  <a:cubicBezTo>
                    <a:pt x="303" y="0"/>
                    <a:pt x="1" y="305"/>
                    <a:pt x="1" y="679"/>
                  </a:cubicBezTo>
                  <a:lnTo>
                    <a:pt x="1" y="1432"/>
                  </a:lnTo>
                  <a:cubicBezTo>
                    <a:pt x="11" y="1657"/>
                    <a:pt x="92" y="1872"/>
                    <a:pt x="226" y="2048"/>
                  </a:cubicBezTo>
                  <a:cubicBezTo>
                    <a:pt x="374" y="2220"/>
                    <a:pt x="455" y="2438"/>
                    <a:pt x="455" y="2664"/>
                  </a:cubicBezTo>
                  <a:lnTo>
                    <a:pt x="455" y="2731"/>
                  </a:lnTo>
                  <a:lnTo>
                    <a:pt x="1366" y="2731"/>
                  </a:lnTo>
                  <a:lnTo>
                    <a:pt x="1366" y="2600"/>
                  </a:lnTo>
                  <a:cubicBezTo>
                    <a:pt x="1366" y="2414"/>
                    <a:pt x="1433" y="2238"/>
                    <a:pt x="1552" y="2097"/>
                  </a:cubicBezTo>
                  <a:lnTo>
                    <a:pt x="1637" y="1999"/>
                  </a:lnTo>
                  <a:cubicBezTo>
                    <a:pt x="1749" y="1854"/>
                    <a:pt x="1813" y="1679"/>
                    <a:pt x="1823" y="1496"/>
                  </a:cubicBezTo>
                  <a:lnTo>
                    <a:pt x="1823" y="679"/>
                  </a:lnTo>
                  <a:cubicBezTo>
                    <a:pt x="1823" y="305"/>
                    <a:pt x="1521" y="0"/>
                    <a:pt x="1147" y="0"/>
                  </a:cubicBezTo>
                  <a:cubicBezTo>
                    <a:pt x="1145" y="0"/>
                    <a:pt x="1143" y="0"/>
                    <a:pt x="1141" y="0"/>
                  </a:cubicBezTo>
                  <a:lnTo>
                    <a:pt x="683" y="0"/>
                  </a:lnTo>
                  <a:cubicBezTo>
                    <a:pt x="681" y="0"/>
                    <a:pt x="679" y="0"/>
                    <a:pt x="677"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7" name="Google Shape;20907;p142"/>
            <p:cNvSpPr/>
            <p:nvPr/>
          </p:nvSpPr>
          <p:spPr>
            <a:xfrm>
              <a:off x="1866181" y="3200999"/>
              <a:ext cx="83184" cy="59369"/>
            </a:xfrm>
            <a:custGeom>
              <a:avLst/>
              <a:gdLst/>
              <a:ahLst/>
              <a:cxnLst/>
              <a:rect l="l" t="t" r="r" b="b"/>
              <a:pathLst>
                <a:path w="3196" h="2281" extrusionOk="0">
                  <a:moveTo>
                    <a:pt x="1362" y="0"/>
                  </a:moveTo>
                  <a:cubicBezTo>
                    <a:pt x="1214" y="0"/>
                    <a:pt x="1074" y="28"/>
                    <a:pt x="936" y="81"/>
                  </a:cubicBezTo>
                  <a:lnTo>
                    <a:pt x="430" y="285"/>
                  </a:lnTo>
                  <a:cubicBezTo>
                    <a:pt x="173" y="387"/>
                    <a:pt x="1" y="641"/>
                    <a:pt x="1" y="919"/>
                  </a:cubicBezTo>
                  <a:lnTo>
                    <a:pt x="1" y="2280"/>
                  </a:lnTo>
                  <a:lnTo>
                    <a:pt x="3195" y="2280"/>
                  </a:lnTo>
                  <a:lnTo>
                    <a:pt x="3195" y="919"/>
                  </a:lnTo>
                  <a:cubicBezTo>
                    <a:pt x="3195" y="641"/>
                    <a:pt x="3023" y="387"/>
                    <a:pt x="2763" y="285"/>
                  </a:cubicBezTo>
                  <a:lnTo>
                    <a:pt x="2256" y="81"/>
                  </a:lnTo>
                  <a:cubicBezTo>
                    <a:pt x="2122" y="28"/>
                    <a:pt x="1978" y="0"/>
                    <a:pt x="1834" y="0"/>
                  </a:cubicBez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8" name="Google Shape;20908;p142"/>
            <p:cNvSpPr/>
            <p:nvPr/>
          </p:nvSpPr>
          <p:spPr>
            <a:xfrm>
              <a:off x="1884036" y="3135800"/>
              <a:ext cx="47474" cy="53304"/>
            </a:xfrm>
            <a:custGeom>
              <a:avLst/>
              <a:gdLst/>
              <a:ahLst/>
              <a:cxnLst/>
              <a:rect l="l" t="t" r="r" b="b"/>
              <a:pathLst>
                <a:path w="1824" h="2048" extrusionOk="0">
                  <a:moveTo>
                    <a:pt x="683" y="0"/>
                  </a:moveTo>
                  <a:cubicBezTo>
                    <a:pt x="307" y="0"/>
                    <a:pt x="1" y="303"/>
                    <a:pt x="1" y="679"/>
                  </a:cubicBezTo>
                  <a:lnTo>
                    <a:pt x="1" y="1137"/>
                  </a:lnTo>
                  <a:cubicBezTo>
                    <a:pt x="1" y="1640"/>
                    <a:pt x="409" y="2048"/>
                    <a:pt x="912" y="2048"/>
                  </a:cubicBezTo>
                  <a:cubicBezTo>
                    <a:pt x="1415" y="2048"/>
                    <a:pt x="1823" y="1640"/>
                    <a:pt x="1823" y="1137"/>
                  </a:cubicBezTo>
                  <a:lnTo>
                    <a:pt x="1823" y="683"/>
                  </a:lnTo>
                  <a:cubicBezTo>
                    <a:pt x="1823" y="306"/>
                    <a:pt x="1517" y="0"/>
                    <a:pt x="1141"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9" name="Google Shape;20909;p142"/>
            <p:cNvSpPr/>
            <p:nvPr/>
          </p:nvSpPr>
          <p:spPr>
            <a:xfrm>
              <a:off x="1884036" y="3135800"/>
              <a:ext cx="26678" cy="52393"/>
            </a:xfrm>
            <a:custGeom>
              <a:avLst/>
              <a:gdLst/>
              <a:ahLst/>
              <a:cxnLst/>
              <a:rect l="l" t="t" r="r" b="b"/>
              <a:pathLst>
                <a:path w="1025" h="2013" extrusionOk="0">
                  <a:moveTo>
                    <a:pt x="683" y="0"/>
                  </a:moveTo>
                  <a:cubicBezTo>
                    <a:pt x="307" y="0"/>
                    <a:pt x="1" y="306"/>
                    <a:pt x="1" y="683"/>
                  </a:cubicBezTo>
                  <a:lnTo>
                    <a:pt x="1" y="1137"/>
                  </a:lnTo>
                  <a:cubicBezTo>
                    <a:pt x="1" y="1552"/>
                    <a:pt x="282" y="1914"/>
                    <a:pt x="683" y="2013"/>
                  </a:cubicBezTo>
                  <a:lnTo>
                    <a:pt x="683" y="683"/>
                  </a:lnTo>
                  <a:cubicBezTo>
                    <a:pt x="683" y="303"/>
                    <a:pt x="838" y="0"/>
                    <a:pt x="1025"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10" name="Google Shape;20910;p142"/>
            <p:cNvSpPr/>
            <p:nvPr/>
          </p:nvSpPr>
          <p:spPr>
            <a:xfrm>
              <a:off x="1866285" y="3214377"/>
              <a:ext cx="17777" cy="45991"/>
            </a:xfrm>
            <a:custGeom>
              <a:avLst/>
              <a:gdLst/>
              <a:ahLst/>
              <a:cxnLst/>
              <a:rect l="l" t="t" r="r" b="b"/>
              <a:pathLst>
                <a:path w="683" h="1767" extrusionOk="0">
                  <a:moveTo>
                    <a:pt x="130" y="0"/>
                  </a:moveTo>
                  <a:cubicBezTo>
                    <a:pt x="46" y="120"/>
                    <a:pt x="0" y="260"/>
                    <a:pt x="0" y="405"/>
                  </a:cubicBezTo>
                  <a:lnTo>
                    <a:pt x="0" y="1766"/>
                  </a:lnTo>
                  <a:lnTo>
                    <a:pt x="683" y="1766"/>
                  </a:lnTo>
                  <a:lnTo>
                    <a:pt x="683" y="640"/>
                  </a:lnTo>
                  <a:cubicBezTo>
                    <a:pt x="683" y="500"/>
                    <a:pt x="612" y="362"/>
                    <a:pt x="500" y="278"/>
                  </a:cubicBezTo>
                  <a:lnTo>
                    <a:pt x="130" y="0"/>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11" name="Google Shape;20911;p142"/>
            <p:cNvSpPr/>
            <p:nvPr/>
          </p:nvSpPr>
          <p:spPr>
            <a:xfrm>
              <a:off x="1931484" y="3214377"/>
              <a:ext cx="17777" cy="45991"/>
            </a:xfrm>
            <a:custGeom>
              <a:avLst/>
              <a:gdLst/>
              <a:ahLst/>
              <a:cxnLst/>
              <a:rect l="l" t="t" r="r" b="b"/>
              <a:pathLst>
                <a:path w="683" h="1767" extrusionOk="0">
                  <a:moveTo>
                    <a:pt x="553" y="0"/>
                  </a:moveTo>
                  <a:lnTo>
                    <a:pt x="183" y="278"/>
                  </a:lnTo>
                  <a:cubicBezTo>
                    <a:pt x="67" y="362"/>
                    <a:pt x="0" y="500"/>
                    <a:pt x="0" y="640"/>
                  </a:cubicBezTo>
                  <a:lnTo>
                    <a:pt x="0" y="1766"/>
                  </a:lnTo>
                  <a:lnTo>
                    <a:pt x="683" y="1766"/>
                  </a:lnTo>
                  <a:lnTo>
                    <a:pt x="683" y="405"/>
                  </a:lnTo>
                  <a:cubicBezTo>
                    <a:pt x="683" y="260"/>
                    <a:pt x="637" y="120"/>
                    <a:pt x="553"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12" name="Google Shape;20912;p142"/>
            <p:cNvSpPr/>
            <p:nvPr/>
          </p:nvSpPr>
          <p:spPr>
            <a:xfrm>
              <a:off x="1990827" y="3135800"/>
              <a:ext cx="47552" cy="71081"/>
            </a:xfrm>
            <a:custGeom>
              <a:avLst/>
              <a:gdLst/>
              <a:ahLst/>
              <a:cxnLst/>
              <a:rect l="l" t="t" r="r" b="b"/>
              <a:pathLst>
                <a:path w="1827" h="2731" extrusionOk="0">
                  <a:moveTo>
                    <a:pt x="680" y="0"/>
                  </a:moveTo>
                  <a:cubicBezTo>
                    <a:pt x="303" y="0"/>
                    <a:pt x="0" y="305"/>
                    <a:pt x="0" y="679"/>
                  </a:cubicBezTo>
                  <a:lnTo>
                    <a:pt x="0" y="1432"/>
                  </a:lnTo>
                  <a:cubicBezTo>
                    <a:pt x="11" y="1657"/>
                    <a:pt x="92" y="1872"/>
                    <a:pt x="229" y="2048"/>
                  </a:cubicBezTo>
                  <a:cubicBezTo>
                    <a:pt x="377" y="2220"/>
                    <a:pt x="458" y="2438"/>
                    <a:pt x="458" y="2664"/>
                  </a:cubicBezTo>
                  <a:lnTo>
                    <a:pt x="458" y="2731"/>
                  </a:lnTo>
                  <a:lnTo>
                    <a:pt x="1369" y="2731"/>
                  </a:lnTo>
                  <a:lnTo>
                    <a:pt x="1369" y="2600"/>
                  </a:lnTo>
                  <a:cubicBezTo>
                    <a:pt x="1369" y="2414"/>
                    <a:pt x="1436" y="2238"/>
                    <a:pt x="1555" y="2097"/>
                  </a:cubicBezTo>
                  <a:lnTo>
                    <a:pt x="1640" y="1999"/>
                  </a:lnTo>
                  <a:cubicBezTo>
                    <a:pt x="1749" y="1854"/>
                    <a:pt x="1816" y="1679"/>
                    <a:pt x="1826" y="1496"/>
                  </a:cubicBezTo>
                  <a:lnTo>
                    <a:pt x="1826" y="679"/>
                  </a:lnTo>
                  <a:cubicBezTo>
                    <a:pt x="1823" y="303"/>
                    <a:pt x="1517" y="0"/>
                    <a:pt x="1140" y="0"/>
                  </a:cubicBezTo>
                  <a:lnTo>
                    <a:pt x="686" y="0"/>
                  </a:lnTo>
                  <a:cubicBezTo>
                    <a:pt x="684" y="0"/>
                    <a:pt x="682" y="0"/>
                    <a:pt x="680"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13" name="Google Shape;20913;p142"/>
            <p:cNvSpPr/>
            <p:nvPr/>
          </p:nvSpPr>
          <p:spPr>
            <a:xfrm>
              <a:off x="1973050" y="3200999"/>
              <a:ext cx="83080" cy="59369"/>
            </a:xfrm>
            <a:custGeom>
              <a:avLst/>
              <a:gdLst/>
              <a:ahLst/>
              <a:cxnLst/>
              <a:rect l="l" t="t" r="r" b="b"/>
              <a:pathLst>
                <a:path w="3192" h="2281" extrusionOk="0">
                  <a:moveTo>
                    <a:pt x="1359" y="0"/>
                  </a:moveTo>
                  <a:cubicBezTo>
                    <a:pt x="1215" y="0"/>
                    <a:pt x="1070" y="28"/>
                    <a:pt x="937" y="81"/>
                  </a:cubicBezTo>
                  <a:lnTo>
                    <a:pt x="430" y="285"/>
                  </a:lnTo>
                  <a:cubicBezTo>
                    <a:pt x="170" y="387"/>
                    <a:pt x="1" y="641"/>
                    <a:pt x="1" y="919"/>
                  </a:cubicBezTo>
                  <a:lnTo>
                    <a:pt x="1" y="2280"/>
                  </a:lnTo>
                  <a:lnTo>
                    <a:pt x="3192" y="2280"/>
                  </a:lnTo>
                  <a:lnTo>
                    <a:pt x="3192" y="919"/>
                  </a:lnTo>
                  <a:cubicBezTo>
                    <a:pt x="3192" y="641"/>
                    <a:pt x="3023" y="387"/>
                    <a:pt x="2763" y="285"/>
                  </a:cubicBezTo>
                  <a:lnTo>
                    <a:pt x="2256" y="81"/>
                  </a:lnTo>
                  <a:cubicBezTo>
                    <a:pt x="2122" y="28"/>
                    <a:pt x="1978" y="0"/>
                    <a:pt x="1834" y="0"/>
                  </a:cubicBez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14" name="Google Shape;20914;p142"/>
            <p:cNvSpPr/>
            <p:nvPr/>
          </p:nvSpPr>
          <p:spPr>
            <a:xfrm>
              <a:off x="1990827" y="3135800"/>
              <a:ext cx="47552" cy="53304"/>
            </a:xfrm>
            <a:custGeom>
              <a:avLst/>
              <a:gdLst/>
              <a:ahLst/>
              <a:cxnLst/>
              <a:rect l="l" t="t" r="r" b="b"/>
              <a:pathLst>
                <a:path w="1827" h="2048" extrusionOk="0">
                  <a:moveTo>
                    <a:pt x="680" y="0"/>
                  </a:moveTo>
                  <a:cubicBezTo>
                    <a:pt x="303" y="0"/>
                    <a:pt x="0" y="305"/>
                    <a:pt x="0" y="679"/>
                  </a:cubicBezTo>
                  <a:lnTo>
                    <a:pt x="0" y="1137"/>
                  </a:lnTo>
                  <a:cubicBezTo>
                    <a:pt x="0" y="1640"/>
                    <a:pt x="408" y="2048"/>
                    <a:pt x="912" y="2048"/>
                  </a:cubicBezTo>
                  <a:cubicBezTo>
                    <a:pt x="1415" y="2048"/>
                    <a:pt x="1823" y="1640"/>
                    <a:pt x="1826" y="1137"/>
                  </a:cubicBezTo>
                  <a:lnTo>
                    <a:pt x="1826" y="683"/>
                  </a:lnTo>
                  <a:cubicBezTo>
                    <a:pt x="1826" y="306"/>
                    <a:pt x="1520" y="0"/>
                    <a:pt x="1140" y="0"/>
                  </a:cubicBezTo>
                  <a:lnTo>
                    <a:pt x="686" y="0"/>
                  </a:lnTo>
                  <a:cubicBezTo>
                    <a:pt x="684" y="0"/>
                    <a:pt x="682" y="0"/>
                    <a:pt x="680"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15" name="Google Shape;20915;p142"/>
            <p:cNvSpPr/>
            <p:nvPr/>
          </p:nvSpPr>
          <p:spPr>
            <a:xfrm>
              <a:off x="1990827" y="3135800"/>
              <a:ext cx="26756" cy="52393"/>
            </a:xfrm>
            <a:custGeom>
              <a:avLst/>
              <a:gdLst/>
              <a:ahLst/>
              <a:cxnLst/>
              <a:rect l="l" t="t" r="r" b="b"/>
              <a:pathLst>
                <a:path w="1028" h="2013" extrusionOk="0">
                  <a:moveTo>
                    <a:pt x="686" y="0"/>
                  </a:moveTo>
                  <a:cubicBezTo>
                    <a:pt x="306" y="0"/>
                    <a:pt x="0" y="306"/>
                    <a:pt x="0" y="683"/>
                  </a:cubicBezTo>
                  <a:lnTo>
                    <a:pt x="0" y="1137"/>
                  </a:lnTo>
                  <a:cubicBezTo>
                    <a:pt x="0" y="1552"/>
                    <a:pt x="282" y="1914"/>
                    <a:pt x="686" y="2013"/>
                  </a:cubicBezTo>
                  <a:lnTo>
                    <a:pt x="686" y="683"/>
                  </a:lnTo>
                  <a:cubicBezTo>
                    <a:pt x="686" y="303"/>
                    <a:pt x="838" y="0"/>
                    <a:pt x="1028"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16" name="Google Shape;20916;p142"/>
            <p:cNvSpPr/>
            <p:nvPr/>
          </p:nvSpPr>
          <p:spPr>
            <a:xfrm>
              <a:off x="1973050" y="3214377"/>
              <a:ext cx="17803" cy="45991"/>
            </a:xfrm>
            <a:custGeom>
              <a:avLst/>
              <a:gdLst/>
              <a:ahLst/>
              <a:cxnLst/>
              <a:rect l="l" t="t" r="r" b="b"/>
              <a:pathLst>
                <a:path w="684" h="1767" extrusionOk="0">
                  <a:moveTo>
                    <a:pt x="134" y="0"/>
                  </a:moveTo>
                  <a:cubicBezTo>
                    <a:pt x="46" y="120"/>
                    <a:pt x="1" y="260"/>
                    <a:pt x="1" y="405"/>
                  </a:cubicBezTo>
                  <a:lnTo>
                    <a:pt x="1" y="1766"/>
                  </a:lnTo>
                  <a:lnTo>
                    <a:pt x="683" y="1766"/>
                  </a:lnTo>
                  <a:lnTo>
                    <a:pt x="683" y="640"/>
                  </a:lnTo>
                  <a:cubicBezTo>
                    <a:pt x="683" y="500"/>
                    <a:pt x="616" y="362"/>
                    <a:pt x="500" y="278"/>
                  </a:cubicBezTo>
                  <a:lnTo>
                    <a:pt x="134" y="0"/>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17" name="Google Shape;20917;p142"/>
            <p:cNvSpPr/>
            <p:nvPr/>
          </p:nvSpPr>
          <p:spPr>
            <a:xfrm>
              <a:off x="2038353" y="3214377"/>
              <a:ext cx="17777" cy="45991"/>
            </a:xfrm>
            <a:custGeom>
              <a:avLst/>
              <a:gdLst/>
              <a:ahLst/>
              <a:cxnLst/>
              <a:rect l="l" t="t" r="r" b="b"/>
              <a:pathLst>
                <a:path w="683" h="1767" extrusionOk="0">
                  <a:moveTo>
                    <a:pt x="549" y="0"/>
                  </a:moveTo>
                  <a:lnTo>
                    <a:pt x="183" y="278"/>
                  </a:lnTo>
                  <a:cubicBezTo>
                    <a:pt x="67" y="362"/>
                    <a:pt x="0" y="500"/>
                    <a:pt x="0" y="640"/>
                  </a:cubicBezTo>
                  <a:lnTo>
                    <a:pt x="0" y="1766"/>
                  </a:lnTo>
                  <a:lnTo>
                    <a:pt x="683" y="1766"/>
                  </a:lnTo>
                  <a:lnTo>
                    <a:pt x="683" y="405"/>
                  </a:lnTo>
                  <a:cubicBezTo>
                    <a:pt x="683" y="260"/>
                    <a:pt x="634" y="120"/>
                    <a:pt x="549"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18" name="Google Shape;20918;p142"/>
            <p:cNvSpPr/>
            <p:nvPr/>
          </p:nvSpPr>
          <p:spPr>
            <a:xfrm>
              <a:off x="2097696" y="3135696"/>
              <a:ext cx="47448" cy="71185"/>
            </a:xfrm>
            <a:custGeom>
              <a:avLst/>
              <a:gdLst/>
              <a:ahLst/>
              <a:cxnLst/>
              <a:rect l="l" t="t" r="r" b="b"/>
              <a:pathLst>
                <a:path w="1823" h="2735" extrusionOk="0">
                  <a:moveTo>
                    <a:pt x="683" y="1"/>
                  </a:moveTo>
                  <a:cubicBezTo>
                    <a:pt x="306" y="1"/>
                    <a:pt x="0" y="307"/>
                    <a:pt x="0" y="683"/>
                  </a:cubicBezTo>
                  <a:lnTo>
                    <a:pt x="0" y="1436"/>
                  </a:lnTo>
                  <a:cubicBezTo>
                    <a:pt x="11" y="1661"/>
                    <a:pt x="92" y="1876"/>
                    <a:pt x="229" y="2052"/>
                  </a:cubicBezTo>
                  <a:cubicBezTo>
                    <a:pt x="373" y="2224"/>
                    <a:pt x="454" y="2442"/>
                    <a:pt x="454" y="2668"/>
                  </a:cubicBezTo>
                  <a:lnTo>
                    <a:pt x="454" y="2735"/>
                  </a:lnTo>
                  <a:lnTo>
                    <a:pt x="1369" y="2735"/>
                  </a:lnTo>
                  <a:lnTo>
                    <a:pt x="1369" y="2604"/>
                  </a:lnTo>
                  <a:cubicBezTo>
                    <a:pt x="1369" y="2418"/>
                    <a:pt x="1432" y="2242"/>
                    <a:pt x="1552" y="2101"/>
                  </a:cubicBezTo>
                  <a:lnTo>
                    <a:pt x="1636" y="2003"/>
                  </a:lnTo>
                  <a:cubicBezTo>
                    <a:pt x="1749" y="1858"/>
                    <a:pt x="1812" y="1683"/>
                    <a:pt x="1823" y="1500"/>
                  </a:cubicBezTo>
                  <a:lnTo>
                    <a:pt x="1823" y="683"/>
                  </a:lnTo>
                  <a:cubicBezTo>
                    <a:pt x="1823" y="307"/>
                    <a:pt x="1517" y="1"/>
                    <a:pt x="1140"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19" name="Google Shape;20919;p142"/>
            <p:cNvSpPr/>
            <p:nvPr/>
          </p:nvSpPr>
          <p:spPr>
            <a:xfrm>
              <a:off x="2079841" y="3200999"/>
              <a:ext cx="83158" cy="59369"/>
            </a:xfrm>
            <a:custGeom>
              <a:avLst/>
              <a:gdLst/>
              <a:ahLst/>
              <a:cxnLst/>
              <a:rect l="l" t="t" r="r" b="b"/>
              <a:pathLst>
                <a:path w="3195" h="2281" extrusionOk="0">
                  <a:moveTo>
                    <a:pt x="1362" y="0"/>
                  </a:moveTo>
                  <a:cubicBezTo>
                    <a:pt x="1214" y="0"/>
                    <a:pt x="1073" y="28"/>
                    <a:pt x="936" y="81"/>
                  </a:cubicBezTo>
                  <a:lnTo>
                    <a:pt x="429" y="285"/>
                  </a:lnTo>
                  <a:cubicBezTo>
                    <a:pt x="173" y="387"/>
                    <a:pt x="0" y="641"/>
                    <a:pt x="0" y="919"/>
                  </a:cubicBezTo>
                  <a:lnTo>
                    <a:pt x="0" y="2280"/>
                  </a:lnTo>
                  <a:lnTo>
                    <a:pt x="3191" y="2280"/>
                  </a:lnTo>
                  <a:lnTo>
                    <a:pt x="3191" y="919"/>
                  </a:lnTo>
                  <a:cubicBezTo>
                    <a:pt x="3195" y="641"/>
                    <a:pt x="3023" y="387"/>
                    <a:pt x="2762" y="285"/>
                  </a:cubicBezTo>
                  <a:lnTo>
                    <a:pt x="2259" y="81"/>
                  </a:lnTo>
                  <a:cubicBezTo>
                    <a:pt x="2122" y="28"/>
                    <a:pt x="1978" y="0"/>
                    <a:pt x="1833" y="0"/>
                  </a:cubicBez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20" name="Google Shape;20920;p142"/>
            <p:cNvSpPr/>
            <p:nvPr/>
          </p:nvSpPr>
          <p:spPr>
            <a:xfrm>
              <a:off x="2097696" y="3135696"/>
              <a:ext cx="47448" cy="53408"/>
            </a:xfrm>
            <a:custGeom>
              <a:avLst/>
              <a:gdLst/>
              <a:ahLst/>
              <a:cxnLst/>
              <a:rect l="l" t="t" r="r" b="b"/>
              <a:pathLst>
                <a:path w="1823" h="2052" extrusionOk="0">
                  <a:moveTo>
                    <a:pt x="683" y="1"/>
                  </a:moveTo>
                  <a:cubicBezTo>
                    <a:pt x="306" y="1"/>
                    <a:pt x="0" y="307"/>
                    <a:pt x="0" y="683"/>
                  </a:cubicBezTo>
                  <a:lnTo>
                    <a:pt x="0" y="1141"/>
                  </a:lnTo>
                  <a:cubicBezTo>
                    <a:pt x="0" y="1644"/>
                    <a:pt x="408" y="2052"/>
                    <a:pt x="912" y="2052"/>
                  </a:cubicBezTo>
                  <a:cubicBezTo>
                    <a:pt x="1415" y="2052"/>
                    <a:pt x="1823" y="1644"/>
                    <a:pt x="1823" y="1141"/>
                  </a:cubicBezTo>
                  <a:lnTo>
                    <a:pt x="1823" y="683"/>
                  </a:lnTo>
                  <a:cubicBezTo>
                    <a:pt x="1823" y="307"/>
                    <a:pt x="1517" y="1"/>
                    <a:pt x="1140"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21" name="Google Shape;20921;p142"/>
            <p:cNvSpPr/>
            <p:nvPr/>
          </p:nvSpPr>
          <p:spPr>
            <a:xfrm>
              <a:off x="2097696" y="3135800"/>
              <a:ext cx="26678" cy="52393"/>
            </a:xfrm>
            <a:custGeom>
              <a:avLst/>
              <a:gdLst/>
              <a:ahLst/>
              <a:cxnLst/>
              <a:rect l="l" t="t" r="r" b="b"/>
              <a:pathLst>
                <a:path w="1025" h="2013" extrusionOk="0">
                  <a:moveTo>
                    <a:pt x="683" y="0"/>
                  </a:moveTo>
                  <a:cubicBezTo>
                    <a:pt x="306" y="0"/>
                    <a:pt x="0" y="306"/>
                    <a:pt x="0" y="683"/>
                  </a:cubicBezTo>
                  <a:lnTo>
                    <a:pt x="0" y="1137"/>
                  </a:lnTo>
                  <a:cubicBezTo>
                    <a:pt x="0" y="1552"/>
                    <a:pt x="282" y="1914"/>
                    <a:pt x="683" y="2013"/>
                  </a:cubicBezTo>
                  <a:lnTo>
                    <a:pt x="683" y="683"/>
                  </a:lnTo>
                  <a:cubicBezTo>
                    <a:pt x="683" y="303"/>
                    <a:pt x="838" y="0"/>
                    <a:pt x="1024"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22" name="Google Shape;20922;p142"/>
            <p:cNvSpPr/>
            <p:nvPr/>
          </p:nvSpPr>
          <p:spPr>
            <a:xfrm>
              <a:off x="2079919" y="3214377"/>
              <a:ext cx="17803" cy="45991"/>
            </a:xfrm>
            <a:custGeom>
              <a:avLst/>
              <a:gdLst/>
              <a:ahLst/>
              <a:cxnLst/>
              <a:rect l="l" t="t" r="r" b="b"/>
              <a:pathLst>
                <a:path w="684" h="1767" extrusionOk="0">
                  <a:moveTo>
                    <a:pt x="131" y="0"/>
                  </a:moveTo>
                  <a:cubicBezTo>
                    <a:pt x="46" y="120"/>
                    <a:pt x="1" y="260"/>
                    <a:pt x="1" y="405"/>
                  </a:cubicBezTo>
                  <a:lnTo>
                    <a:pt x="1" y="1766"/>
                  </a:lnTo>
                  <a:lnTo>
                    <a:pt x="683" y="1766"/>
                  </a:lnTo>
                  <a:lnTo>
                    <a:pt x="683" y="640"/>
                  </a:lnTo>
                  <a:cubicBezTo>
                    <a:pt x="683" y="500"/>
                    <a:pt x="616" y="362"/>
                    <a:pt x="500" y="278"/>
                  </a:cubicBezTo>
                  <a:lnTo>
                    <a:pt x="131" y="0"/>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23" name="Google Shape;20923;p142"/>
            <p:cNvSpPr/>
            <p:nvPr/>
          </p:nvSpPr>
          <p:spPr>
            <a:xfrm>
              <a:off x="2145118" y="3214377"/>
              <a:ext cx="17803" cy="45991"/>
            </a:xfrm>
            <a:custGeom>
              <a:avLst/>
              <a:gdLst/>
              <a:ahLst/>
              <a:cxnLst/>
              <a:rect l="l" t="t" r="r" b="b"/>
              <a:pathLst>
                <a:path w="684" h="1767" extrusionOk="0">
                  <a:moveTo>
                    <a:pt x="553" y="0"/>
                  </a:moveTo>
                  <a:lnTo>
                    <a:pt x="184" y="278"/>
                  </a:lnTo>
                  <a:cubicBezTo>
                    <a:pt x="68" y="362"/>
                    <a:pt x="1" y="500"/>
                    <a:pt x="1" y="640"/>
                  </a:cubicBezTo>
                  <a:lnTo>
                    <a:pt x="1" y="1766"/>
                  </a:lnTo>
                  <a:lnTo>
                    <a:pt x="683" y="1766"/>
                  </a:lnTo>
                  <a:lnTo>
                    <a:pt x="683" y="405"/>
                  </a:lnTo>
                  <a:cubicBezTo>
                    <a:pt x="683" y="260"/>
                    <a:pt x="638" y="120"/>
                    <a:pt x="553"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24" name="Google Shape;20924;p142"/>
            <p:cNvSpPr/>
            <p:nvPr/>
          </p:nvSpPr>
          <p:spPr>
            <a:xfrm>
              <a:off x="1860689" y="3070679"/>
              <a:ext cx="307905" cy="195258"/>
            </a:xfrm>
            <a:custGeom>
              <a:avLst/>
              <a:gdLst/>
              <a:ahLst/>
              <a:cxnLst/>
              <a:rect l="l" t="t" r="r" b="b"/>
              <a:pathLst>
                <a:path w="11830" h="7502" extrusionOk="0">
                  <a:moveTo>
                    <a:pt x="4089" y="433"/>
                  </a:moveTo>
                  <a:cubicBezTo>
                    <a:pt x="4349" y="433"/>
                    <a:pt x="4560" y="644"/>
                    <a:pt x="4560" y="905"/>
                  </a:cubicBezTo>
                  <a:lnTo>
                    <a:pt x="4560" y="1485"/>
                  </a:lnTo>
                  <a:cubicBezTo>
                    <a:pt x="4560" y="1732"/>
                    <a:pt x="4423" y="1964"/>
                    <a:pt x="4209" y="2087"/>
                  </a:cubicBezTo>
                  <a:cubicBezTo>
                    <a:pt x="4142" y="2122"/>
                    <a:pt x="4103" y="2193"/>
                    <a:pt x="4103" y="2270"/>
                  </a:cubicBezTo>
                  <a:lnTo>
                    <a:pt x="4103" y="2513"/>
                  </a:lnTo>
                  <a:lnTo>
                    <a:pt x="3617" y="2513"/>
                  </a:lnTo>
                  <a:lnTo>
                    <a:pt x="3617" y="2270"/>
                  </a:lnTo>
                  <a:cubicBezTo>
                    <a:pt x="3617" y="2193"/>
                    <a:pt x="3579" y="2122"/>
                    <a:pt x="3512" y="2087"/>
                  </a:cubicBezTo>
                  <a:cubicBezTo>
                    <a:pt x="3294" y="1964"/>
                    <a:pt x="3160" y="1732"/>
                    <a:pt x="3164" y="1482"/>
                  </a:cubicBezTo>
                  <a:lnTo>
                    <a:pt x="3164" y="905"/>
                  </a:lnTo>
                  <a:cubicBezTo>
                    <a:pt x="3164" y="644"/>
                    <a:pt x="3375" y="433"/>
                    <a:pt x="3632" y="433"/>
                  </a:cubicBezTo>
                  <a:close/>
                  <a:moveTo>
                    <a:pt x="8195" y="433"/>
                  </a:moveTo>
                  <a:cubicBezTo>
                    <a:pt x="8452" y="433"/>
                    <a:pt x="8663" y="644"/>
                    <a:pt x="8663" y="905"/>
                  </a:cubicBezTo>
                  <a:lnTo>
                    <a:pt x="8663" y="1485"/>
                  </a:lnTo>
                  <a:cubicBezTo>
                    <a:pt x="8663" y="1732"/>
                    <a:pt x="8529" y="1964"/>
                    <a:pt x="8311" y="2087"/>
                  </a:cubicBezTo>
                  <a:cubicBezTo>
                    <a:pt x="8248" y="2122"/>
                    <a:pt x="8206" y="2193"/>
                    <a:pt x="8206" y="2270"/>
                  </a:cubicBezTo>
                  <a:lnTo>
                    <a:pt x="8206" y="2513"/>
                  </a:lnTo>
                  <a:lnTo>
                    <a:pt x="7724" y="2513"/>
                  </a:lnTo>
                  <a:lnTo>
                    <a:pt x="7724" y="2270"/>
                  </a:lnTo>
                  <a:cubicBezTo>
                    <a:pt x="7724" y="2193"/>
                    <a:pt x="7681" y="2122"/>
                    <a:pt x="7618" y="2087"/>
                  </a:cubicBezTo>
                  <a:cubicBezTo>
                    <a:pt x="7400" y="1964"/>
                    <a:pt x="7266" y="1732"/>
                    <a:pt x="7266" y="1482"/>
                  </a:cubicBezTo>
                  <a:lnTo>
                    <a:pt x="7270" y="1482"/>
                  </a:lnTo>
                  <a:lnTo>
                    <a:pt x="7270" y="905"/>
                  </a:lnTo>
                  <a:cubicBezTo>
                    <a:pt x="7270" y="644"/>
                    <a:pt x="7477" y="433"/>
                    <a:pt x="7738" y="433"/>
                  </a:cubicBezTo>
                  <a:close/>
                  <a:moveTo>
                    <a:pt x="2034" y="2717"/>
                  </a:moveTo>
                  <a:cubicBezTo>
                    <a:pt x="2295" y="2717"/>
                    <a:pt x="2506" y="2928"/>
                    <a:pt x="2506" y="3188"/>
                  </a:cubicBezTo>
                  <a:lnTo>
                    <a:pt x="2509" y="3765"/>
                  </a:lnTo>
                  <a:cubicBezTo>
                    <a:pt x="2509" y="4015"/>
                    <a:pt x="2375" y="4244"/>
                    <a:pt x="2157" y="4367"/>
                  </a:cubicBezTo>
                  <a:cubicBezTo>
                    <a:pt x="2090" y="4406"/>
                    <a:pt x="2052" y="4476"/>
                    <a:pt x="2052" y="4550"/>
                  </a:cubicBezTo>
                  <a:lnTo>
                    <a:pt x="2052" y="4793"/>
                  </a:lnTo>
                  <a:lnTo>
                    <a:pt x="1566" y="4793"/>
                  </a:lnTo>
                  <a:lnTo>
                    <a:pt x="1566" y="4550"/>
                  </a:lnTo>
                  <a:cubicBezTo>
                    <a:pt x="1566" y="4476"/>
                    <a:pt x="1527" y="4406"/>
                    <a:pt x="1461" y="4367"/>
                  </a:cubicBezTo>
                  <a:cubicBezTo>
                    <a:pt x="1246" y="4244"/>
                    <a:pt x="1109" y="4015"/>
                    <a:pt x="1109" y="3765"/>
                  </a:cubicBezTo>
                  <a:lnTo>
                    <a:pt x="1109" y="3188"/>
                  </a:lnTo>
                  <a:cubicBezTo>
                    <a:pt x="1109" y="2928"/>
                    <a:pt x="1320" y="2717"/>
                    <a:pt x="1580" y="2717"/>
                  </a:cubicBezTo>
                  <a:close/>
                  <a:moveTo>
                    <a:pt x="6140" y="2717"/>
                  </a:moveTo>
                  <a:cubicBezTo>
                    <a:pt x="6401" y="2717"/>
                    <a:pt x="6612" y="2928"/>
                    <a:pt x="6612" y="3188"/>
                  </a:cubicBezTo>
                  <a:lnTo>
                    <a:pt x="6612" y="3769"/>
                  </a:lnTo>
                  <a:lnTo>
                    <a:pt x="6615" y="3765"/>
                  </a:lnTo>
                  <a:lnTo>
                    <a:pt x="6615" y="3765"/>
                  </a:lnTo>
                  <a:cubicBezTo>
                    <a:pt x="6615" y="4015"/>
                    <a:pt x="6478" y="4244"/>
                    <a:pt x="6263" y="4367"/>
                  </a:cubicBezTo>
                  <a:cubicBezTo>
                    <a:pt x="6197" y="4406"/>
                    <a:pt x="6158" y="4476"/>
                    <a:pt x="6158" y="4550"/>
                  </a:cubicBezTo>
                  <a:lnTo>
                    <a:pt x="6158" y="4793"/>
                  </a:lnTo>
                  <a:lnTo>
                    <a:pt x="5672" y="4793"/>
                  </a:lnTo>
                  <a:lnTo>
                    <a:pt x="5672" y="4550"/>
                  </a:lnTo>
                  <a:cubicBezTo>
                    <a:pt x="5672" y="4476"/>
                    <a:pt x="5634" y="4406"/>
                    <a:pt x="5567" y="4367"/>
                  </a:cubicBezTo>
                  <a:cubicBezTo>
                    <a:pt x="5349" y="4244"/>
                    <a:pt x="5215" y="4015"/>
                    <a:pt x="5215" y="3765"/>
                  </a:cubicBezTo>
                  <a:lnTo>
                    <a:pt x="5215" y="3188"/>
                  </a:lnTo>
                  <a:cubicBezTo>
                    <a:pt x="5215" y="2928"/>
                    <a:pt x="5426" y="2717"/>
                    <a:pt x="5683" y="2717"/>
                  </a:cubicBezTo>
                  <a:close/>
                  <a:moveTo>
                    <a:pt x="10246" y="2717"/>
                  </a:moveTo>
                  <a:cubicBezTo>
                    <a:pt x="10507" y="2717"/>
                    <a:pt x="10718" y="2928"/>
                    <a:pt x="10718" y="3188"/>
                  </a:cubicBezTo>
                  <a:lnTo>
                    <a:pt x="10718" y="3769"/>
                  </a:lnTo>
                  <a:cubicBezTo>
                    <a:pt x="10718" y="4015"/>
                    <a:pt x="10584" y="4247"/>
                    <a:pt x="10366" y="4367"/>
                  </a:cubicBezTo>
                  <a:cubicBezTo>
                    <a:pt x="10299" y="4406"/>
                    <a:pt x="10260" y="4476"/>
                    <a:pt x="10260" y="4553"/>
                  </a:cubicBezTo>
                  <a:lnTo>
                    <a:pt x="10260" y="4796"/>
                  </a:lnTo>
                  <a:lnTo>
                    <a:pt x="9775" y="4796"/>
                  </a:lnTo>
                  <a:lnTo>
                    <a:pt x="9775" y="4553"/>
                  </a:lnTo>
                  <a:cubicBezTo>
                    <a:pt x="9775" y="4476"/>
                    <a:pt x="9736" y="4406"/>
                    <a:pt x="9669" y="4367"/>
                  </a:cubicBezTo>
                  <a:cubicBezTo>
                    <a:pt x="9455" y="4247"/>
                    <a:pt x="9317" y="4015"/>
                    <a:pt x="9317" y="3765"/>
                  </a:cubicBezTo>
                  <a:lnTo>
                    <a:pt x="9321" y="3765"/>
                  </a:lnTo>
                  <a:lnTo>
                    <a:pt x="9321" y="3188"/>
                  </a:lnTo>
                  <a:cubicBezTo>
                    <a:pt x="9321" y="2928"/>
                    <a:pt x="9532" y="2717"/>
                    <a:pt x="9789" y="2717"/>
                  </a:cubicBezTo>
                  <a:close/>
                  <a:moveTo>
                    <a:pt x="3632" y="1"/>
                  </a:moveTo>
                  <a:cubicBezTo>
                    <a:pt x="3135" y="4"/>
                    <a:pt x="2738" y="405"/>
                    <a:pt x="2738" y="898"/>
                  </a:cubicBezTo>
                  <a:lnTo>
                    <a:pt x="2738" y="1475"/>
                  </a:lnTo>
                  <a:cubicBezTo>
                    <a:pt x="2738" y="1830"/>
                    <a:pt x="2907" y="2164"/>
                    <a:pt x="3192" y="2376"/>
                  </a:cubicBezTo>
                  <a:lnTo>
                    <a:pt x="3192" y="2573"/>
                  </a:lnTo>
                  <a:lnTo>
                    <a:pt x="2812" y="2724"/>
                  </a:lnTo>
                  <a:cubicBezTo>
                    <a:pt x="2773" y="2661"/>
                    <a:pt x="2727" y="2597"/>
                    <a:pt x="2671" y="2544"/>
                  </a:cubicBezTo>
                  <a:cubicBezTo>
                    <a:pt x="2506" y="2376"/>
                    <a:pt x="2277" y="2281"/>
                    <a:pt x="2038" y="2281"/>
                  </a:cubicBezTo>
                  <a:lnTo>
                    <a:pt x="1577" y="2281"/>
                  </a:lnTo>
                  <a:cubicBezTo>
                    <a:pt x="1084" y="2281"/>
                    <a:pt x="687" y="2682"/>
                    <a:pt x="683" y="3178"/>
                  </a:cubicBezTo>
                  <a:lnTo>
                    <a:pt x="683" y="3755"/>
                  </a:lnTo>
                  <a:cubicBezTo>
                    <a:pt x="687" y="4110"/>
                    <a:pt x="855" y="4444"/>
                    <a:pt x="1140" y="4655"/>
                  </a:cubicBezTo>
                  <a:lnTo>
                    <a:pt x="1140" y="4853"/>
                  </a:lnTo>
                  <a:lnTo>
                    <a:pt x="563" y="5081"/>
                  </a:lnTo>
                  <a:cubicBezTo>
                    <a:pt x="222" y="5218"/>
                    <a:pt x="0" y="5549"/>
                    <a:pt x="0" y="5915"/>
                  </a:cubicBezTo>
                  <a:lnTo>
                    <a:pt x="0" y="7277"/>
                  </a:lnTo>
                  <a:cubicBezTo>
                    <a:pt x="0" y="7393"/>
                    <a:pt x="95" y="7491"/>
                    <a:pt x="212" y="7491"/>
                  </a:cubicBezTo>
                  <a:cubicBezTo>
                    <a:pt x="331" y="7491"/>
                    <a:pt x="426" y="7393"/>
                    <a:pt x="426" y="7277"/>
                  </a:cubicBezTo>
                  <a:lnTo>
                    <a:pt x="426" y="5915"/>
                  </a:lnTo>
                  <a:cubicBezTo>
                    <a:pt x="426" y="5722"/>
                    <a:pt x="542" y="5549"/>
                    <a:pt x="722" y="5479"/>
                  </a:cubicBezTo>
                  <a:lnTo>
                    <a:pt x="1394" y="5211"/>
                  </a:lnTo>
                  <a:lnTo>
                    <a:pt x="2224" y="5211"/>
                  </a:lnTo>
                  <a:lnTo>
                    <a:pt x="2896" y="5493"/>
                  </a:lnTo>
                  <a:cubicBezTo>
                    <a:pt x="3076" y="5563"/>
                    <a:pt x="3192" y="5736"/>
                    <a:pt x="3192" y="5929"/>
                  </a:cubicBezTo>
                  <a:lnTo>
                    <a:pt x="3192" y="7291"/>
                  </a:lnTo>
                  <a:cubicBezTo>
                    <a:pt x="3192" y="7407"/>
                    <a:pt x="3287" y="7502"/>
                    <a:pt x="3406" y="7502"/>
                  </a:cubicBezTo>
                  <a:cubicBezTo>
                    <a:pt x="3522" y="7502"/>
                    <a:pt x="3617" y="7407"/>
                    <a:pt x="3617" y="7291"/>
                  </a:cubicBezTo>
                  <a:lnTo>
                    <a:pt x="3617" y="5929"/>
                  </a:lnTo>
                  <a:cubicBezTo>
                    <a:pt x="3617" y="5560"/>
                    <a:pt x="3396" y="5229"/>
                    <a:pt x="3055" y="5095"/>
                  </a:cubicBezTo>
                  <a:lnTo>
                    <a:pt x="2477" y="4863"/>
                  </a:lnTo>
                  <a:lnTo>
                    <a:pt x="2477" y="4666"/>
                  </a:lnTo>
                  <a:cubicBezTo>
                    <a:pt x="2762" y="4455"/>
                    <a:pt x="2931" y="4121"/>
                    <a:pt x="2935" y="3769"/>
                  </a:cubicBezTo>
                  <a:lnTo>
                    <a:pt x="2935" y="3188"/>
                  </a:lnTo>
                  <a:lnTo>
                    <a:pt x="2935" y="3143"/>
                  </a:lnTo>
                  <a:lnTo>
                    <a:pt x="3445" y="2938"/>
                  </a:lnTo>
                  <a:lnTo>
                    <a:pt x="4275" y="2938"/>
                  </a:lnTo>
                  <a:lnTo>
                    <a:pt x="4789" y="3143"/>
                  </a:lnTo>
                  <a:lnTo>
                    <a:pt x="4789" y="3188"/>
                  </a:lnTo>
                  <a:lnTo>
                    <a:pt x="4789" y="3765"/>
                  </a:lnTo>
                  <a:cubicBezTo>
                    <a:pt x="4789" y="4121"/>
                    <a:pt x="4962" y="4455"/>
                    <a:pt x="5247" y="4666"/>
                  </a:cubicBezTo>
                  <a:lnTo>
                    <a:pt x="5247" y="4863"/>
                  </a:lnTo>
                  <a:lnTo>
                    <a:pt x="4669" y="5092"/>
                  </a:lnTo>
                  <a:cubicBezTo>
                    <a:pt x="4328" y="5229"/>
                    <a:pt x="4103" y="5560"/>
                    <a:pt x="4107" y="5926"/>
                  </a:cubicBezTo>
                  <a:lnTo>
                    <a:pt x="4107" y="7287"/>
                  </a:lnTo>
                  <a:cubicBezTo>
                    <a:pt x="4107" y="7407"/>
                    <a:pt x="4202" y="7502"/>
                    <a:pt x="4318" y="7502"/>
                  </a:cubicBezTo>
                  <a:cubicBezTo>
                    <a:pt x="4437" y="7502"/>
                    <a:pt x="4532" y="7407"/>
                    <a:pt x="4532" y="7287"/>
                  </a:cubicBezTo>
                  <a:lnTo>
                    <a:pt x="4532" y="5926"/>
                  </a:lnTo>
                  <a:cubicBezTo>
                    <a:pt x="4532" y="5732"/>
                    <a:pt x="4648" y="5560"/>
                    <a:pt x="4828" y="5489"/>
                  </a:cubicBezTo>
                  <a:lnTo>
                    <a:pt x="5500" y="5222"/>
                  </a:lnTo>
                  <a:lnTo>
                    <a:pt x="6330" y="5222"/>
                  </a:lnTo>
                  <a:lnTo>
                    <a:pt x="6999" y="5493"/>
                  </a:lnTo>
                  <a:cubicBezTo>
                    <a:pt x="7178" y="5563"/>
                    <a:pt x="7294" y="5736"/>
                    <a:pt x="7294" y="5929"/>
                  </a:cubicBezTo>
                  <a:lnTo>
                    <a:pt x="7294" y="7291"/>
                  </a:lnTo>
                  <a:cubicBezTo>
                    <a:pt x="7294" y="7407"/>
                    <a:pt x="7389" y="7502"/>
                    <a:pt x="7509" y="7502"/>
                  </a:cubicBezTo>
                  <a:cubicBezTo>
                    <a:pt x="7625" y="7502"/>
                    <a:pt x="7720" y="7407"/>
                    <a:pt x="7720" y="7291"/>
                  </a:cubicBezTo>
                  <a:lnTo>
                    <a:pt x="7720" y="5929"/>
                  </a:lnTo>
                  <a:cubicBezTo>
                    <a:pt x="7724" y="5560"/>
                    <a:pt x="7498" y="5229"/>
                    <a:pt x="7157" y="5095"/>
                  </a:cubicBezTo>
                  <a:lnTo>
                    <a:pt x="6580" y="4863"/>
                  </a:lnTo>
                  <a:lnTo>
                    <a:pt x="6580" y="4666"/>
                  </a:lnTo>
                  <a:cubicBezTo>
                    <a:pt x="6865" y="4455"/>
                    <a:pt x="7034" y="4124"/>
                    <a:pt x="7037" y="3769"/>
                  </a:cubicBezTo>
                  <a:lnTo>
                    <a:pt x="7037" y="3188"/>
                  </a:lnTo>
                  <a:lnTo>
                    <a:pt x="7037" y="3143"/>
                  </a:lnTo>
                  <a:lnTo>
                    <a:pt x="7551" y="2938"/>
                  </a:lnTo>
                  <a:lnTo>
                    <a:pt x="8378" y="2938"/>
                  </a:lnTo>
                  <a:lnTo>
                    <a:pt x="8892" y="3143"/>
                  </a:lnTo>
                  <a:lnTo>
                    <a:pt x="8892" y="3188"/>
                  </a:lnTo>
                  <a:lnTo>
                    <a:pt x="8892" y="3765"/>
                  </a:lnTo>
                  <a:cubicBezTo>
                    <a:pt x="8895" y="4121"/>
                    <a:pt x="9064" y="4455"/>
                    <a:pt x="9349" y="4666"/>
                  </a:cubicBezTo>
                  <a:lnTo>
                    <a:pt x="9349" y="4863"/>
                  </a:lnTo>
                  <a:lnTo>
                    <a:pt x="8772" y="5095"/>
                  </a:lnTo>
                  <a:cubicBezTo>
                    <a:pt x="8431" y="5229"/>
                    <a:pt x="8206" y="5560"/>
                    <a:pt x="8209" y="5926"/>
                  </a:cubicBezTo>
                  <a:lnTo>
                    <a:pt x="8209" y="7287"/>
                  </a:lnTo>
                  <a:cubicBezTo>
                    <a:pt x="8209" y="7407"/>
                    <a:pt x="8304" y="7502"/>
                    <a:pt x="8420" y="7502"/>
                  </a:cubicBezTo>
                  <a:cubicBezTo>
                    <a:pt x="8540" y="7502"/>
                    <a:pt x="8635" y="7407"/>
                    <a:pt x="8635" y="7287"/>
                  </a:cubicBezTo>
                  <a:lnTo>
                    <a:pt x="8635" y="5926"/>
                  </a:lnTo>
                  <a:cubicBezTo>
                    <a:pt x="8635" y="5736"/>
                    <a:pt x="8751" y="5560"/>
                    <a:pt x="8930" y="5489"/>
                  </a:cubicBezTo>
                  <a:lnTo>
                    <a:pt x="9602" y="5222"/>
                  </a:lnTo>
                  <a:lnTo>
                    <a:pt x="10433" y="5222"/>
                  </a:lnTo>
                  <a:lnTo>
                    <a:pt x="11105" y="5489"/>
                  </a:lnTo>
                  <a:cubicBezTo>
                    <a:pt x="11284" y="5560"/>
                    <a:pt x="11400" y="5736"/>
                    <a:pt x="11400" y="5926"/>
                  </a:cubicBezTo>
                  <a:lnTo>
                    <a:pt x="11400" y="7287"/>
                  </a:lnTo>
                  <a:cubicBezTo>
                    <a:pt x="11400" y="7407"/>
                    <a:pt x="11495" y="7502"/>
                    <a:pt x="11615" y="7502"/>
                  </a:cubicBezTo>
                  <a:cubicBezTo>
                    <a:pt x="11731" y="7502"/>
                    <a:pt x="11826" y="7407"/>
                    <a:pt x="11826" y="7287"/>
                  </a:cubicBezTo>
                  <a:lnTo>
                    <a:pt x="11826" y="5926"/>
                  </a:lnTo>
                  <a:cubicBezTo>
                    <a:pt x="11830" y="5560"/>
                    <a:pt x="11604" y="5229"/>
                    <a:pt x="11267" y="5092"/>
                  </a:cubicBezTo>
                  <a:lnTo>
                    <a:pt x="10690" y="4863"/>
                  </a:lnTo>
                  <a:lnTo>
                    <a:pt x="10690" y="4666"/>
                  </a:lnTo>
                  <a:cubicBezTo>
                    <a:pt x="10975" y="4455"/>
                    <a:pt x="11143" y="4121"/>
                    <a:pt x="11143" y="3765"/>
                  </a:cubicBezTo>
                  <a:lnTo>
                    <a:pt x="11143" y="3185"/>
                  </a:lnTo>
                  <a:cubicBezTo>
                    <a:pt x="11143" y="2689"/>
                    <a:pt x="10742" y="2288"/>
                    <a:pt x="10246" y="2288"/>
                  </a:cubicBezTo>
                  <a:lnTo>
                    <a:pt x="9789" y="2288"/>
                  </a:lnTo>
                  <a:cubicBezTo>
                    <a:pt x="9472" y="2291"/>
                    <a:pt x="9180" y="2460"/>
                    <a:pt x="9018" y="2731"/>
                  </a:cubicBezTo>
                  <a:lnTo>
                    <a:pt x="8635" y="2580"/>
                  </a:lnTo>
                  <a:lnTo>
                    <a:pt x="8635" y="2383"/>
                  </a:lnTo>
                  <a:cubicBezTo>
                    <a:pt x="8920" y="2171"/>
                    <a:pt x="9092" y="1837"/>
                    <a:pt x="9092" y="1482"/>
                  </a:cubicBezTo>
                  <a:lnTo>
                    <a:pt x="9092" y="901"/>
                  </a:lnTo>
                  <a:cubicBezTo>
                    <a:pt x="9092" y="405"/>
                    <a:pt x="8691" y="4"/>
                    <a:pt x="8195" y="4"/>
                  </a:cubicBezTo>
                  <a:lnTo>
                    <a:pt x="7734" y="4"/>
                  </a:lnTo>
                  <a:cubicBezTo>
                    <a:pt x="7241" y="8"/>
                    <a:pt x="6844" y="409"/>
                    <a:pt x="6840" y="901"/>
                  </a:cubicBezTo>
                  <a:lnTo>
                    <a:pt x="6840" y="1478"/>
                  </a:lnTo>
                  <a:cubicBezTo>
                    <a:pt x="6844" y="1834"/>
                    <a:pt x="7013" y="2168"/>
                    <a:pt x="7298" y="2379"/>
                  </a:cubicBezTo>
                  <a:lnTo>
                    <a:pt x="7298" y="2576"/>
                  </a:lnTo>
                  <a:lnTo>
                    <a:pt x="6918" y="2727"/>
                  </a:lnTo>
                  <a:cubicBezTo>
                    <a:pt x="6879" y="2664"/>
                    <a:pt x="6830" y="2601"/>
                    <a:pt x="6777" y="2548"/>
                  </a:cubicBezTo>
                  <a:cubicBezTo>
                    <a:pt x="6608" y="2379"/>
                    <a:pt x="6379" y="2284"/>
                    <a:pt x="6144" y="2284"/>
                  </a:cubicBezTo>
                  <a:lnTo>
                    <a:pt x="5683" y="2284"/>
                  </a:lnTo>
                  <a:cubicBezTo>
                    <a:pt x="5366" y="2288"/>
                    <a:pt x="5074" y="2456"/>
                    <a:pt x="4912" y="2727"/>
                  </a:cubicBezTo>
                  <a:lnTo>
                    <a:pt x="4532" y="2576"/>
                  </a:lnTo>
                  <a:lnTo>
                    <a:pt x="4532" y="2379"/>
                  </a:lnTo>
                  <a:cubicBezTo>
                    <a:pt x="4817" y="2168"/>
                    <a:pt x="4986" y="1834"/>
                    <a:pt x="4986" y="1478"/>
                  </a:cubicBezTo>
                  <a:lnTo>
                    <a:pt x="4986" y="898"/>
                  </a:lnTo>
                  <a:cubicBezTo>
                    <a:pt x="4986" y="402"/>
                    <a:pt x="4585" y="1"/>
                    <a:pt x="40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25" name="Google Shape;20925;p142"/>
            <p:cNvSpPr/>
            <p:nvPr/>
          </p:nvSpPr>
          <p:spPr>
            <a:xfrm>
              <a:off x="1948428" y="2886795"/>
              <a:ext cx="132350" cy="177325"/>
            </a:xfrm>
            <a:custGeom>
              <a:avLst/>
              <a:gdLst/>
              <a:ahLst/>
              <a:cxnLst/>
              <a:rect l="l" t="t" r="r" b="b"/>
              <a:pathLst>
                <a:path w="5085" h="6813" extrusionOk="0">
                  <a:moveTo>
                    <a:pt x="2769" y="426"/>
                  </a:moveTo>
                  <a:cubicBezTo>
                    <a:pt x="3030" y="426"/>
                    <a:pt x="3241" y="637"/>
                    <a:pt x="3241" y="898"/>
                  </a:cubicBezTo>
                  <a:lnTo>
                    <a:pt x="3241" y="1355"/>
                  </a:lnTo>
                  <a:cubicBezTo>
                    <a:pt x="3241" y="1739"/>
                    <a:pt x="2928" y="2052"/>
                    <a:pt x="2541" y="2052"/>
                  </a:cubicBezTo>
                  <a:cubicBezTo>
                    <a:pt x="2157" y="2052"/>
                    <a:pt x="1844" y="1739"/>
                    <a:pt x="1844" y="1355"/>
                  </a:cubicBezTo>
                  <a:lnTo>
                    <a:pt x="1844" y="898"/>
                  </a:lnTo>
                  <a:cubicBezTo>
                    <a:pt x="1844" y="637"/>
                    <a:pt x="2055" y="426"/>
                    <a:pt x="2315" y="426"/>
                  </a:cubicBezTo>
                  <a:close/>
                  <a:moveTo>
                    <a:pt x="2783" y="2456"/>
                  </a:moveTo>
                  <a:lnTo>
                    <a:pt x="2783" y="2583"/>
                  </a:lnTo>
                  <a:cubicBezTo>
                    <a:pt x="2787" y="2660"/>
                    <a:pt x="2804" y="2738"/>
                    <a:pt x="2843" y="2805"/>
                  </a:cubicBezTo>
                  <a:lnTo>
                    <a:pt x="2555" y="3093"/>
                  </a:lnTo>
                  <a:cubicBezTo>
                    <a:pt x="2551" y="3097"/>
                    <a:pt x="2547" y="3099"/>
                    <a:pt x="2543" y="3099"/>
                  </a:cubicBezTo>
                  <a:cubicBezTo>
                    <a:pt x="2539" y="3099"/>
                    <a:pt x="2535" y="3097"/>
                    <a:pt x="2533" y="3093"/>
                  </a:cubicBezTo>
                  <a:lnTo>
                    <a:pt x="2241" y="2805"/>
                  </a:lnTo>
                  <a:cubicBezTo>
                    <a:pt x="2280" y="2738"/>
                    <a:pt x="2301" y="2660"/>
                    <a:pt x="2301" y="2583"/>
                  </a:cubicBezTo>
                  <a:lnTo>
                    <a:pt x="2301" y="2456"/>
                  </a:lnTo>
                  <a:cubicBezTo>
                    <a:pt x="2379" y="2470"/>
                    <a:pt x="2460" y="2481"/>
                    <a:pt x="2541" y="2481"/>
                  </a:cubicBezTo>
                  <a:lnTo>
                    <a:pt x="2544" y="2481"/>
                  </a:lnTo>
                  <a:cubicBezTo>
                    <a:pt x="2625" y="2481"/>
                    <a:pt x="2706" y="2474"/>
                    <a:pt x="2783" y="2456"/>
                  </a:cubicBezTo>
                  <a:close/>
                  <a:moveTo>
                    <a:pt x="3191" y="3062"/>
                  </a:moveTo>
                  <a:lnTo>
                    <a:pt x="3564" y="3245"/>
                  </a:lnTo>
                  <a:cubicBezTo>
                    <a:pt x="3645" y="3287"/>
                    <a:pt x="3698" y="3371"/>
                    <a:pt x="3698" y="3463"/>
                  </a:cubicBezTo>
                  <a:lnTo>
                    <a:pt x="3698" y="3878"/>
                  </a:lnTo>
                  <a:lnTo>
                    <a:pt x="1386" y="3878"/>
                  </a:lnTo>
                  <a:lnTo>
                    <a:pt x="1386" y="3463"/>
                  </a:lnTo>
                  <a:cubicBezTo>
                    <a:pt x="1386" y="3371"/>
                    <a:pt x="1439" y="3287"/>
                    <a:pt x="1520" y="3245"/>
                  </a:cubicBezTo>
                  <a:lnTo>
                    <a:pt x="1893" y="3062"/>
                  </a:lnTo>
                  <a:lnTo>
                    <a:pt x="2231" y="3399"/>
                  </a:lnTo>
                  <a:cubicBezTo>
                    <a:pt x="2317" y="3486"/>
                    <a:pt x="2430" y="3529"/>
                    <a:pt x="2542" y="3529"/>
                  </a:cubicBezTo>
                  <a:cubicBezTo>
                    <a:pt x="2655" y="3529"/>
                    <a:pt x="2767" y="3486"/>
                    <a:pt x="2854" y="3399"/>
                  </a:cubicBezTo>
                  <a:lnTo>
                    <a:pt x="3191" y="3062"/>
                  </a:lnTo>
                  <a:close/>
                  <a:moveTo>
                    <a:pt x="4479" y="4307"/>
                  </a:moveTo>
                  <a:lnTo>
                    <a:pt x="4236" y="4789"/>
                  </a:lnTo>
                  <a:lnTo>
                    <a:pt x="848" y="4789"/>
                  </a:lnTo>
                  <a:lnTo>
                    <a:pt x="605" y="4307"/>
                  </a:lnTo>
                  <a:close/>
                  <a:moveTo>
                    <a:pt x="2315" y="1"/>
                  </a:moveTo>
                  <a:cubicBezTo>
                    <a:pt x="1819" y="1"/>
                    <a:pt x="1418" y="402"/>
                    <a:pt x="1418" y="898"/>
                  </a:cubicBezTo>
                  <a:lnTo>
                    <a:pt x="1418" y="1352"/>
                  </a:lnTo>
                  <a:cubicBezTo>
                    <a:pt x="1418" y="1710"/>
                    <a:pt x="1587" y="2045"/>
                    <a:pt x="1872" y="2256"/>
                  </a:cubicBezTo>
                  <a:lnTo>
                    <a:pt x="1872" y="2266"/>
                  </a:lnTo>
                  <a:lnTo>
                    <a:pt x="1872" y="2580"/>
                  </a:lnTo>
                  <a:cubicBezTo>
                    <a:pt x="1872" y="2587"/>
                    <a:pt x="1872" y="2590"/>
                    <a:pt x="1865" y="2594"/>
                  </a:cubicBezTo>
                  <a:lnTo>
                    <a:pt x="1330" y="2861"/>
                  </a:lnTo>
                  <a:cubicBezTo>
                    <a:pt x="1105" y="2974"/>
                    <a:pt x="961" y="3206"/>
                    <a:pt x="961" y="3459"/>
                  </a:cubicBezTo>
                  <a:lnTo>
                    <a:pt x="961" y="3874"/>
                  </a:lnTo>
                  <a:lnTo>
                    <a:pt x="261" y="3874"/>
                  </a:lnTo>
                  <a:cubicBezTo>
                    <a:pt x="102" y="3874"/>
                    <a:pt x="0" y="4043"/>
                    <a:pt x="71" y="4184"/>
                  </a:cubicBezTo>
                  <a:lnTo>
                    <a:pt x="528" y="5099"/>
                  </a:lnTo>
                  <a:cubicBezTo>
                    <a:pt x="563" y="5169"/>
                    <a:pt x="637" y="5215"/>
                    <a:pt x="718" y="5215"/>
                  </a:cubicBezTo>
                  <a:lnTo>
                    <a:pt x="961" y="5215"/>
                  </a:lnTo>
                  <a:lnTo>
                    <a:pt x="961" y="6598"/>
                  </a:lnTo>
                  <a:cubicBezTo>
                    <a:pt x="961" y="6717"/>
                    <a:pt x="1056" y="6812"/>
                    <a:pt x="1175" y="6812"/>
                  </a:cubicBezTo>
                  <a:cubicBezTo>
                    <a:pt x="1291" y="6812"/>
                    <a:pt x="1386" y="6717"/>
                    <a:pt x="1386" y="6598"/>
                  </a:cubicBezTo>
                  <a:lnTo>
                    <a:pt x="1386" y="5215"/>
                  </a:lnTo>
                  <a:lnTo>
                    <a:pt x="3698" y="5215"/>
                  </a:lnTo>
                  <a:lnTo>
                    <a:pt x="3698" y="6598"/>
                  </a:lnTo>
                  <a:cubicBezTo>
                    <a:pt x="3698" y="6717"/>
                    <a:pt x="3793" y="6812"/>
                    <a:pt x="3909" y="6812"/>
                  </a:cubicBezTo>
                  <a:cubicBezTo>
                    <a:pt x="4029" y="6812"/>
                    <a:pt x="4124" y="6717"/>
                    <a:pt x="4124" y="6598"/>
                  </a:cubicBezTo>
                  <a:lnTo>
                    <a:pt x="4124" y="5215"/>
                  </a:lnTo>
                  <a:lnTo>
                    <a:pt x="4367" y="5215"/>
                  </a:lnTo>
                  <a:cubicBezTo>
                    <a:pt x="4448" y="5215"/>
                    <a:pt x="4521" y="5169"/>
                    <a:pt x="4557" y="5099"/>
                  </a:cubicBezTo>
                  <a:lnTo>
                    <a:pt x="5014" y="4187"/>
                  </a:lnTo>
                  <a:cubicBezTo>
                    <a:pt x="5084" y="4043"/>
                    <a:pt x="4979" y="3878"/>
                    <a:pt x="4820" y="3878"/>
                  </a:cubicBezTo>
                  <a:lnTo>
                    <a:pt x="4124" y="3878"/>
                  </a:lnTo>
                  <a:lnTo>
                    <a:pt x="4124" y="3463"/>
                  </a:lnTo>
                  <a:cubicBezTo>
                    <a:pt x="4124" y="3209"/>
                    <a:pt x="3980" y="2977"/>
                    <a:pt x="3754" y="2865"/>
                  </a:cubicBezTo>
                  <a:lnTo>
                    <a:pt x="3220" y="2597"/>
                  </a:lnTo>
                  <a:cubicBezTo>
                    <a:pt x="3216" y="2594"/>
                    <a:pt x="3213" y="2587"/>
                    <a:pt x="3213" y="2583"/>
                  </a:cubicBezTo>
                  <a:lnTo>
                    <a:pt x="3213" y="2266"/>
                  </a:lnTo>
                  <a:lnTo>
                    <a:pt x="3213" y="2256"/>
                  </a:lnTo>
                  <a:cubicBezTo>
                    <a:pt x="3498" y="2045"/>
                    <a:pt x="3666" y="1710"/>
                    <a:pt x="3666" y="1352"/>
                  </a:cubicBezTo>
                  <a:lnTo>
                    <a:pt x="3666" y="898"/>
                  </a:lnTo>
                  <a:cubicBezTo>
                    <a:pt x="3666" y="402"/>
                    <a:pt x="3265" y="1"/>
                    <a:pt x="27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26" name="Google Shape;20926;p142"/>
            <p:cNvSpPr/>
            <p:nvPr/>
          </p:nvSpPr>
          <p:spPr>
            <a:xfrm>
              <a:off x="1995304" y="3035152"/>
              <a:ext cx="36751" cy="11192"/>
            </a:xfrm>
            <a:custGeom>
              <a:avLst/>
              <a:gdLst/>
              <a:ahLst/>
              <a:cxnLst/>
              <a:rect l="l" t="t" r="r" b="b"/>
              <a:pathLst>
                <a:path w="1412" h="430" extrusionOk="0">
                  <a:moveTo>
                    <a:pt x="286" y="0"/>
                  </a:moveTo>
                  <a:cubicBezTo>
                    <a:pt x="1" y="0"/>
                    <a:pt x="1" y="430"/>
                    <a:pt x="286" y="430"/>
                  </a:cubicBezTo>
                  <a:lnTo>
                    <a:pt x="1197" y="430"/>
                  </a:lnTo>
                  <a:cubicBezTo>
                    <a:pt x="1313" y="430"/>
                    <a:pt x="1412" y="331"/>
                    <a:pt x="1412" y="215"/>
                  </a:cubicBezTo>
                  <a:cubicBezTo>
                    <a:pt x="1412" y="99"/>
                    <a:pt x="1313" y="0"/>
                    <a:pt x="11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927" name="Google Shape;20927;p142"/>
          <p:cNvGrpSpPr/>
          <p:nvPr/>
        </p:nvGrpSpPr>
        <p:grpSpPr>
          <a:xfrm>
            <a:off x="1817093" y="1990798"/>
            <a:ext cx="356004" cy="355900"/>
            <a:chOff x="1817093" y="1990798"/>
            <a:chExt cx="356004" cy="355900"/>
          </a:xfrm>
        </p:grpSpPr>
        <p:sp>
          <p:nvSpPr>
            <p:cNvPr id="20928" name="Google Shape;20928;p142"/>
            <p:cNvSpPr/>
            <p:nvPr/>
          </p:nvSpPr>
          <p:spPr>
            <a:xfrm>
              <a:off x="1822325" y="1996030"/>
              <a:ext cx="262019" cy="172745"/>
            </a:xfrm>
            <a:custGeom>
              <a:avLst/>
              <a:gdLst/>
              <a:ahLst/>
              <a:cxnLst/>
              <a:rect l="l" t="t" r="r" b="b"/>
              <a:pathLst>
                <a:path w="10067" h="6637" extrusionOk="0">
                  <a:moveTo>
                    <a:pt x="6431" y="0"/>
                  </a:moveTo>
                  <a:cubicBezTo>
                    <a:pt x="6429" y="0"/>
                    <a:pt x="6427" y="0"/>
                    <a:pt x="6425" y="0"/>
                  </a:cubicBezTo>
                  <a:lnTo>
                    <a:pt x="855" y="0"/>
                  </a:lnTo>
                  <a:cubicBezTo>
                    <a:pt x="384" y="0"/>
                    <a:pt x="0" y="380"/>
                    <a:pt x="0" y="855"/>
                  </a:cubicBezTo>
                  <a:lnTo>
                    <a:pt x="0" y="6422"/>
                  </a:lnTo>
                  <a:cubicBezTo>
                    <a:pt x="0" y="6541"/>
                    <a:pt x="95" y="6636"/>
                    <a:pt x="215" y="6636"/>
                  </a:cubicBezTo>
                  <a:lnTo>
                    <a:pt x="2358" y="6636"/>
                  </a:lnTo>
                  <a:cubicBezTo>
                    <a:pt x="2593" y="6636"/>
                    <a:pt x="2783" y="6443"/>
                    <a:pt x="2783" y="6207"/>
                  </a:cubicBezTo>
                  <a:lnTo>
                    <a:pt x="2783" y="5781"/>
                  </a:lnTo>
                  <a:cubicBezTo>
                    <a:pt x="2787" y="5595"/>
                    <a:pt x="2709" y="5419"/>
                    <a:pt x="2572" y="5296"/>
                  </a:cubicBezTo>
                  <a:cubicBezTo>
                    <a:pt x="2189" y="4983"/>
                    <a:pt x="2044" y="4462"/>
                    <a:pt x="2210" y="3994"/>
                  </a:cubicBezTo>
                  <a:cubicBezTo>
                    <a:pt x="2375" y="3526"/>
                    <a:pt x="2815" y="3213"/>
                    <a:pt x="3311" y="3209"/>
                  </a:cubicBezTo>
                  <a:cubicBezTo>
                    <a:pt x="3314" y="3209"/>
                    <a:pt x="3317" y="3209"/>
                    <a:pt x="3319" y="3209"/>
                  </a:cubicBezTo>
                  <a:cubicBezTo>
                    <a:pt x="3812" y="3209"/>
                    <a:pt x="4255" y="3518"/>
                    <a:pt x="4423" y="3980"/>
                  </a:cubicBezTo>
                  <a:cubicBezTo>
                    <a:pt x="4595" y="4448"/>
                    <a:pt x="4458" y="4969"/>
                    <a:pt x="4078" y="5289"/>
                  </a:cubicBezTo>
                  <a:cubicBezTo>
                    <a:pt x="3937" y="5408"/>
                    <a:pt x="3853" y="5588"/>
                    <a:pt x="3856" y="5774"/>
                  </a:cubicBezTo>
                  <a:lnTo>
                    <a:pt x="3856" y="6207"/>
                  </a:lnTo>
                  <a:cubicBezTo>
                    <a:pt x="3853" y="6443"/>
                    <a:pt x="4046" y="6636"/>
                    <a:pt x="4282" y="6636"/>
                  </a:cubicBezTo>
                  <a:lnTo>
                    <a:pt x="6636" y="6636"/>
                  </a:lnTo>
                  <a:lnTo>
                    <a:pt x="6636" y="4279"/>
                  </a:lnTo>
                  <a:cubicBezTo>
                    <a:pt x="6636" y="4043"/>
                    <a:pt x="6830" y="3853"/>
                    <a:pt x="7065" y="3853"/>
                  </a:cubicBezTo>
                  <a:lnTo>
                    <a:pt x="7502" y="3853"/>
                  </a:lnTo>
                  <a:cubicBezTo>
                    <a:pt x="7688" y="3853"/>
                    <a:pt x="7864" y="3934"/>
                    <a:pt x="7984" y="4075"/>
                  </a:cubicBezTo>
                  <a:cubicBezTo>
                    <a:pt x="8213" y="4347"/>
                    <a:pt x="8546" y="4496"/>
                    <a:pt x="8887" y="4496"/>
                  </a:cubicBezTo>
                  <a:cubicBezTo>
                    <a:pt x="9023" y="4496"/>
                    <a:pt x="9160" y="4472"/>
                    <a:pt x="9293" y="4423"/>
                  </a:cubicBezTo>
                  <a:cubicBezTo>
                    <a:pt x="9757" y="4251"/>
                    <a:pt x="10067" y="3807"/>
                    <a:pt x="10063" y="3311"/>
                  </a:cubicBezTo>
                  <a:cubicBezTo>
                    <a:pt x="10063" y="2815"/>
                    <a:pt x="9750" y="2372"/>
                    <a:pt x="9282" y="2207"/>
                  </a:cubicBezTo>
                  <a:cubicBezTo>
                    <a:pt x="9153" y="2161"/>
                    <a:pt x="9020" y="2139"/>
                    <a:pt x="8888" y="2139"/>
                  </a:cubicBezTo>
                  <a:cubicBezTo>
                    <a:pt x="8541" y="2139"/>
                    <a:pt x="8203" y="2291"/>
                    <a:pt x="7977" y="2569"/>
                  </a:cubicBezTo>
                  <a:cubicBezTo>
                    <a:pt x="7856" y="2703"/>
                    <a:pt x="7685" y="2784"/>
                    <a:pt x="7503" y="2784"/>
                  </a:cubicBezTo>
                  <a:cubicBezTo>
                    <a:pt x="7499" y="2784"/>
                    <a:pt x="7495" y="2784"/>
                    <a:pt x="7491" y="2784"/>
                  </a:cubicBezTo>
                  <a:lnTo>
                    <a:pt x="7065" y="2784"/>
                  </a:lnTo>
                  <a:cubicBezTo>
                    <a:pt x="6830" y="2780"/>
                    <a:pt x="6636" y="2590"/>
                    <a:pt x="6636" y="2354"/>
                  </a:cubicBezTo>
                  <a:lnTo>
                    <a:pt x="6636" y="212"/>
                  </a:lnTo>
                  <a:cubicBezTo>
                    <a:pt x="6636" y="98"/>
                    <a:pt x="6544" y="0"/>
                    <a:pt x="6431"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29" name="Google Shape;20929;p142"/>
            <p:cNvSpPr/>
            <p:nvPr/>
          </p:nvSpPr>
          <p:spPr>
            <a:xfrm>
              <a:off x="1995043" y="1995926"/>
              <a:ext cx="172823" cy="262045"/>
            </a:xfrm>
            <a:custGeom>
              <a:avLst/>
              <a:gdLst/>
              <a:ahLst/>
              <a:cxnLst/>
              <a:rect l="l" t="t" r="r" b="b"/>
              <a:pathLst>
                <a:path w="6640" h="10068" extrusionOk="0">
                  <a:moveTo>
                    <a:pt x="215" y="1"/>
                  </a:moveTo>
                  <a:cubicBezTo>
                    <a:pt x="99" y="1"/>
                    <a:pt x="0" y="99"/>
                    <a:pt x="0" y="216"/>
                  </a:cubicBezTo>
                  <a:lnTo>
                    <a:pt x="0" y="2358"/>
                  </a:lnTo>
                  <a:cubicBezTo>
                    <a:pt x="0" y="2594"/>
                    <a:pt x="194" y="2788"/>
                    <a:pt x="429" y="2788"/>
                  </a:cubicBezTo>
                  <a:lnTo>
                    <a:pt x="855" y="2788"/>
                  </a:lnTo>
                  <a:cubicBezTo>
                    <a:pt x="859" y="2788"/>
                    <a:pt x="863" y="2788"/>
                    <a:pt x="867" y="2788"/>
                  </a:cubicBezTo>
                  <a:cubicBezTo>
                    <a:pt x="1049" y="2788"/>
                    <a:pt x="1220" y="2707"/>
                    <a:pt x="1341" y="2573"/>
                  </a:cubicBezTo>
                  <a:cubicBezTo>
                    <a:pt x="1567" y="2295"/>
                    <a:pt x="1905" y="2143"/>
                    <a:pt x="2250" y="2143"/>
                  </a:cubicBezTo>
                  <a:cubicBezTo>
                    <a:pt x="2382" y="2143"/>
                    <a:pt x="2514" y="2165"/>
                    <a:pt x="2642" y="2211"/>
                  </a:cubicBezTo>
                  <a:cubicBezTo>
                    <a:pt x="3110" y="2376"/>
                    <a:pt x="3424" y="2819"/>
                    <a:pt x="3427" y="3315"/>
                  </a:cubicBezTo>
                  <a:cubicBezTo>
                    <a:pt x="3431" y="3811"/>
                    <a:pt x="3121" y="4255"/>
                    <a:pt x="2657" y="4427"/>
                  </a:cubicBezTo>
                  <a:cubicBezTo>
                    <a:pt x="2525" y="4475"/>
                    <a:pt x="2388" y="4498"/>
                    <a:pt x="2252" y="4498"/>
                  </a:cubicBezTo>
                  <a:cubicBezTo>
                    <a:pt x="1911" y="4498"/>
                    <a:pt x="1577" y="4351"/>
                    <a:pt x="1348" y="4079"/>
                  </a:cubicBezTo>
                  <a:cubicBezTo>
                    <a:pt x="1228" y="3938"/>
                    <a:pt x="1052" y="3857"/>
                    <a:pt x="866" y="3857"/>
                  </a:cubicBezTo>
                  <a:lnTo>
                    <a:pt x="429" y="3857"/>
                  </a:lnTo>
                  <a:cubicBezTo>
                    <a:pt x="194" y="3857"/>
                    <a:pt x="0" y="4047"/>
                    <a:pt x="0" y="4283"/>
                  </a:cubicBezTo>
                  <a:lnTo>
                    <a:pt x="0" y="6640"/>
                  </a:lnTo>
                  <a:lnTo>
                    <a:pt x="2357" y="6640"/>
                  </a:lnTo>
                  <a:cubicBezTo>
                    <a:pt x="2593" y="6640"/>
                    <a:pt x="2787" y="6834"/>
                    <a:pt x="2787" y="7070"/>
                  </a:cubicBezTo>
                  <a:lnTo>
                    <a:pt x="2787" y="7506"/>
                  </a:lnTo>
                  <a:cubicBezTo>
                    <a:pt x="2787" y="7689"/>
                    <a:pt x="2706" y="7868"/>
                    <a:pt x="2562" y="7988"/>
                  </a:cubicBezTo>
                  <a:cubicBezTo>
                    <a:pt x="2182" y="8308"/>
                    <a:pt x="2044" y="8829"/>
                    <a:pt x="2217" y="9297"/>
                  </a:cubicBezTo>
                  <a:cubicBezTo>
                    <a:pt x="2385" y="9759"/>
                    <a:pt x="2827" y="10067"/>
                    <a:pt x="3320" y="10067"/>
                  </a:cubicBezTo>
                  <a:cubicBezTo>
                    <a:pt x="3323" y="10067"/>
                    <a:pt x="3326" y="10067"/>
                    <a:pt x="3329" y="10067"/>
                  </a:cubicBezTo>
                  <a:cubicBezTo>
                    <a:pt x="3825" y="10064"/>
                    <a:pt x="4264" y="9751"/>
                    <a:pt x="4430" y="9283"/>
                  </a:cubicBezTo>
                  <a:cubicBezTo>
                    <a:pt x="4599" y="8815"/>
                    <a:pt x="4451" y="8294"/>
                    <a:pt x="4067" y="7981"/>
                  </a:cubicBezTo>
                  <a:cubicBezTo>
                    <a:pt x="3930" y="7858"/>
                    <a:pt x="3853" y="7682"/>
                    <a:pt x="3856" y="7495"/>
                  </a:cubicBezTo>
                  <a:lnTo>
                    <a:pt x="3856" y="7070"/>
                  </a:lnTo>
                  <a:cubicBezTo>
                    <a:pt x="3856" y="6834"/>
                    <a:pt x="4046" y="6640"/>
                    <a:pt x="4286" y="6640"/>
                  </a:cubicBezTo>
                  <a:lnTo>
                    <a:pt x="6425" y="6640"/>
                  </a:lnTo>
                  <a:cubicBezTo>
                    <a:pt x="6544" y="6640"/>
                    <a:pt x="6639" y="6545"/>
                    <a:pt x="6639" y="6426"/>
                  </a:cubicBezTo>
                  <a:lnTo>
                    <a:pt x="6639" y="859"/>
                  </a:lnTo>
                  <a:cubicBezTo>
                    <a:pt x="6639" y="384"/>
                    <a:pt x="6256" y="1"/>
                    <a:pt x="5781"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0" name="Google Shape;20930;p142"/>
            <p:cNvSpPr/>
            <p:nvPr/>
          </p:nvSpPr>
          <p:spPr>
            <a:xfrm>
              <a:off x="1905743" y="2168748"/>
              <a:ext cx="262123" cy="172823"/>
            </a:xfrm>
            <a:custGeom>
              <a:avLst/>
              <a:gdLst/>
              <a:ahLst/>
              <a:cxnLst/>
              <a:rect l="l" t="t" r="r" b="b"/>
              <a:pathLst>
                <a:path w="10071" h="6640" extrusionOk="0">
                  <a:moveTo>
                    <a:pt x="3431" y="0"/>
                  </a:moveTo>
                  <a:lnTo>
                    <a:pt x="3431" y="2358"/>
                  </a:lnTo>
                  <a:cubicBezTo>
                    <a:pt x="3431" y="2593"/>
                    <a:pt x="3241" y="2783"/>
                    <a:pt x="3005" y="2783"/>
                  </a:cubicBezTo>
                  <a:lnTo>
                    <a:pt x="2569" y="2783"/>
                  </a:lnTo>
                  <a:cubicBezTo>
                    <a:pt x="2383" y="2783"/>
                    <a:pt x="2207" y="2702"/>
                    <a:pt x="2083" y="2562"/>
                  </a:cubicBezTo>
                  <a:cubicBezTo>
                    <a:pt x="1857" y="2290"/>
                    <a:pt x="1524" y="2141"/>
                    <a:pt x="1183" y="2141"/>
                  </a:cubicBezTo>
                  <a:cubicBezTo>
                    <a:pt x="1048" y="2141"/>
                    <a:pt x="910" y="2164"/>
                    <a:pt x="778" y="2213"/>
                  </a:cubicBezTo>
                  <a:cubicBezTo>
                    <a:pt x="310" y="2386"/>
                    <a:pt x="1" y="2829"/>
                    <a:pt x="4" y="3325"/>
                  </a:cubicBezTo>
                  <a:cubicBezTo>
                    <a:pt x="8" y="3821"/>
                    <a:pt x="321" y="4265"/>
                    <a:pt x="789" y="4430"/>
                  </a:cubicBezTo>
                  <a:cubicBezTo>
                    <a:pt x="918" y="4476"/>
                    <a:pt x="1051" y="4498"/>
                    <a:pt x="1182" y="4498"/>
                  </a:cubicBezTo>
                  <a:cubicBezTo>
                    <a:pt x="1528" y="4498"/>
                    <a:pt x="1865" y="4345"/>
                    <a:pt x="2094" y="4068"/>
                  </a:cubicBezTo>
                  <a:cubicBezTo>
                    <a:pt x="2211" y="3930"/>
                    <a:pt x="2385" y="3853"/>
                    <a:pt x="2564" y="3853"/>
                  </a:cubicBezTo>
                  <a:cubicBezTo>
                    <a:pt x="2568" y="3853"/>
                    <a:pt x="2572" y="3853"/>
                    <a:pt x="2576" y="3853"/>
                  </a:cubicBezTo>
                  <a:lnTo>
                    <a:pt x="3005" y="3853"/>
                  </a:lnTo>
                  <a:cubicBezTo>
                    <a:pt x="3241" y="3853"/>
                    <a:pt x="3431" y="4047"/>
                    <a:pt x="3431" y="4282"/>
                  </a:cubicBezTo>
                  <a:lnTo>
                    <a:pt x="3431" y="6425"/>
                  </a:lnTo>
                  <a:cubicBezTo>
                    <a:pt x="3431" y="6541"/>
                    <a:pt x="3530" y="6640"/>
                    <a:pt x="3646" y="6640"/>
                  </a:cubicBezTo>
                  <a:lnTo>
                    <a:pt x="9212" y="6640"/>
                  </a:lnTo>
                  <a:cubicBezTo>
                    <a:pt x="9687" y="6640"/>
                    <a:pt x="10070" y="6256"/>
                    <a:pt x="10070" y="5781"/>
                  </a:cubicBezTo>
                  <a:lnTo>
                    <a:pt x="10070" y="215"/>
                  </a:lnTo>
                  <a:cubicBezTo>
                    <a:pt x="10070" y="99"/>
                    <a:pt x="9972" y="0"/>
                    <a:pt x="9856" y="0"/>
                  </a:cubicBezTo>
                  <a:lnTo>
                    <a:pt x="7713" y="0"/>
                  </a:lnTo>
                  <a:cubicBezTo>
                    <a:pt x="7477" y="0"/>
                    <a:pt x="7287" y="194"/>
                    <a:pt x="7287" y="430"/>
                  </a:cubicBezTo>
                  <a:lnTo>
                    <a:pt x="7287" y="855"/>
                  </a:lnTo>
                  <a:cubicBezTo>
                    <a:pt x="7280" y="1042"/>
                    <a:pt x="7361" y="1218"/>
                    <a:pt x="7498" y="1337"/>
                  </a:cubicBezTo>
                  <a:cubicBezTo>
                    <a:pt x="7882" y="1654"/>
                    <a:pt x="8026" y="2175"/>
                    <a:pt x="7861" y="2643"/>
                  </a:cubicBezTo>
                  <a:cubicBezTo>
                    <a:pt x="7695" y="3111"/>
                    <a:pt x="7252" y="3424"/>
                    <a:pt x="6756" y="3427"/>
                  </a:cubicBezTo>
                  <a:cubicBezTo>
                    <a:pt x="6260" y="3427"/>
                    <a:pt x="5817" y="3121"/>
                    <a:pt x="5644" y="2657"/>
                  </a:cubicBezTo>
                  <a:cubicBezTo>
                    <a:pt x="5475" y="2189"/>
                    <a:pt x="5613" y="1668"/>
                    <a:pt x="5993" y="1348"/>
                  </a:cubicBezTo>
                  <a:cubicBezTo>
                    <a:pt x="6133" y="1228"/>
                    <a:pt x="6218" y="1049"/>
                    <a:pt x="6214" y="862"/>
                  </a:cubicBezTo>
                  <a:lnTo>
                    <a:pt x="6214" y="430"/>
                  </a:lnTo>
                  <a:cubicBezTo>
                    <a:pt x="6214" y="190"/>
                    <a:pt x="6024" y="0"/>
                    <a:pt x="5788" y="0"/>
                  </a:cubicBez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1" name="Google Shape;20931;p142"/>
            <p:cNvSpPr/>
            <p:nvPr/>
          </p:nvSpPr>
          <p:spPr>
            <a:xfrm>
              <a:off x="1822325" y="2079552"/>
              <a:ext cx="172823" cy="261941"/>
            </a:xfrm>
            <a:custGeom>
              <a:avLst/>
              <a:gdLst/>
              <a:ahLst/>
              <a:cxnLst/>
              <a:rect l="l" t="t" r="r" b="b"/>
              <a:pathLst>
                <a:path w="6640" h="10064" extrusionOk="0">
                  <a:moveTo>
                    <a:pt x="3319" y="0"/>
                  </a:moveTo>
                  <a:cubicBezTo>
                    <a:pt x="3317" y="0"/>
                    <a:pt x="3314" y="0"/>
                    <a:pt x="3311" y="0"/>
                  </a:cubicBezTo>
                  <a:cubicBezTo>
                    <a:pt x="2815" y="4"/>
                    <a:pt x="2375" y="317"/>
                    <a:pt x="2210" y="785"/>
                  </a:cubicBezTo>
                  <a:cubicBezTo>
                    <a:pt x="2041" y="1253"/>
                    <a:pt x="2185" y="1774"/>
                    <a:pt x="2569" y="2087"/>
                  </a:cubicBezTo>
                  <a:cubicBezTo>
                    <a:pt x="2709" y="2210"/>
                    <a:pt x="2787" y="2386"/>
                    <a:pt x="2783" y="2572"/>
                  </a:cubicBezTo>
                  <a:lnTo>
                    <a:pt x="2783" y="2998"/>
                  </a:lnTo>
                  <a:cubicBezTo>
                    <a:pt x="2783" y="3234"/>
                    <a:pt x="2590" y="3427"/>
                    <a:pt x="2354" y="3427"/>
                  </a:cubicBezTo>
                  <a:lnTo>
                    <a:pt x="215" y="3427"/>
                  </a:lnTo>
                  <a:cubicBezTo>
                    <a:pt x="95" y="3427"/>
                    <a:pt x="0" y="3522"/>
                    <a:pt x="0" y="3642"/>
                  </a:cubicBezTo>
                  <a:lnTo>
                    <a:pt x="0" y="9208"/>
                  </a:lnTo>
                  <a:cubicBezTo>
                    <a:pt x="0" y="9683"/>
                    <a:pt x="384" y="10063"/>
                    <a:pt x="855" y="10063"/>
                  </a:cubicBezTo>
                  <a:lnTo>
                    <a:pt x="6425" y="10063"/>
                  </a:lnTo>
                  <a:cubicBezTo>
                    <a:pt x="6541" y="10063"/>
                    <a:pt x="6640" y="9968"/>
                    <a:pt x="6640" y="9852"/>
                  </a:cubicBezTo>
                  <a:lnTo>
                    <a:pt x="6640" y="7709"/>
                  </a:lnTo>
                  <a:cubicBezTo>
                    <a:pt x="6640" y="7474"/>
                    <a:pt x="6446" y="7280"/>
                    <a:pt x="6210" y="7280"/>
                  </a:cubicBezTo>
                  <a:lnTo>
                    <a:pt x="5781" y="7280"/>
                  </a:lnTo>
                  <a:cubicBezTo>
                    <a:pt x="5777" y="7280"/>
                    <a:pt x="5773" y="7280"/>
                    <a:pt x="5769" y="7280"/>
                  </a:cubicBezTo>
                  <a:cubicBezTo>
                    <a:pt x="5590" y="7280"/>
                    <a:pt x="5416" y="7357"/>
                    <a:pt x="5299" y="7495"/>
                  </a:cubicBezTo>
                  <a:cubicBezTo>
                    <a:pt x="5070" y="7772"/>
                    <a:pt x="4733" y="7925"/>
                    <a:pt x="4387" y="7925"/>
                  </a:cubicBezTo>
                  <a:cubicBezTo>
                    <a:pt x="4256" y="7925"/>
                    <a:pt x="4123" y="7903"/>
                    <a:pt x="3994" y="7857"/>
                  </a:cubicBezTo>
                  <a:cubicBezTo>
                    <a:pt x="3526" y="7692"/>
                    <a:pt x="3213" y="7248"/>
                    <a:pt x="3213" y="6752"/>
                  </a:cubicBezTo>
                  <a:cubicBezTo>
                    <a:pt x="3209" y="6256"/>
                    <a:pt x="3515" y="5813"/>
                    <a:pt x="3983" y="5640"/>
                  </a:cubicBezTo>
                  <a:cubicBezTo>
                    <a:pt x="4115" y="5591"/>
                    <a:pt x="4253" y="5568"/>
                    <a:pt x="4388" y="5568"/>
                  </a:cubicBezTo>
                  <a:cubicBezTo>
                    <a:pt x="4730" y="5568"/>
                    <a:pt x="5063" y="5717"/>
                    <a:pt x="5292" y="5989"/>
                  </a:cubicBezTo>
                  <a:cubicBezTo>
                    <a:pt x="5412" y="6129"/>
                    <a:pt x="5588" y="6210"/>
                    <a:pt x="5774" y="6210"/>
                  </a:cubicBezTo>
                  <a:lnTo>
                    <a:pt x="6210" y="6210"/>
                  </a:lnTo>
                  <a:cubicBezTo>
                    <a:pt x="6446" y="6210"/>
                    <a:pt x="6636" y="6020"/>
                    <a:pt x="6636" y="5781"/>
                  </a:cubicBezTo>
                  <a:lnTo>
                    <a:pt x="6636" y="3427"/>
                  </a:lnTo>
                  <a:lnTo>
                    <a:pt x="4282" y="3427"/>
                  </a:lnTo>
                  <a:cubicBezTo>
                    <a:pt x="4046" y="3427"/>
                    <a:pt x="3853" y="3234"/>
                    <a:pt x="3853" y="2998"/>
                  </a:cubicBezTo>
                  <a:lnTo>
                    <a:pt x="3853" y="2562"/>
                  </a:lnTo>
                  <a:cubicBezTo>
                    <a:pt x="3853" y="2379"/>
                    <a:pt x="3934" y="2199"/>
                    <a:pt x="4078" y="2080"/>
                  </a:cubicBezTo>
                  <a:cubicBezTo>
                    <a:pt x="4458" y="1760"/>
                    <a:pt x="4595" y="1239"/>
                    <a:pt x="4423" y="771"/>
                  </a:cubicBezTo>
                  <a:cubicBezTo>
                    <a:pt x="4255" y="309"/>
                    <a:pt x="3812" y="0"/>
                    <a:pt x="3319"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2" name="Google Shape;20932;p142"/>
            <p:cNvSpPr/>
            <p:nvPr/>
          </p:nvSpPr>
          <p:spPr>
            <a:xfrm>
              <a:off x="1822325" y="2168748"/>
              <a:ext cx="39041" cy="172745"/>
            </a:xfrm>
            <a:custGeom>
              <a:avLst/>
              <a:gdLst/>
              <a:ahLst/>
              <a:cxnLst/>
              <a:rect l="l" t="t" r="r" b="b"/>
              <a:pathLst>
                <a:path w="1500" h="6637" extrusionOk="0">
                  <a:moveTo>
                    <a:pt x="215" y="0"/>
                  </a:moveTo>
                  <a:cubicBezTo>
                    <a:pt x="95" y="0"/>
                    <a:pt x="0" y="95"/>
                    <a:pt x="0" y="215"/>
                  </a:cubicBezTo>
                  <a:lnTo>
                    <a:pt x="0" y="5781"/>
                  </a:lnTo>
                  <a:cubicBezTo>
                    <a:pt x="0" y="6253"/>
                    <a:pt x="384" y="6636"/>
                    <a:pt x="855" y="6636"/>
                  </a:cubicBezTo>
                  <a:lnTo>
                    <a:pt x="1499" y="6636"/>
                  </a:lnTo>
                  <a:cubicBezTo>
                    <a:pt x="1028" y="6636"/>
                    <a:pt x="644" y="6253"/>
                    <a:pt x="644" y="5781"/>
                  </a:cubicBezTo>
                  <a:lnTo>
                    <a:pt x="644" y="215"/>
                  </a:lnTo>
                  <a:cubicBezTo>
                    <a:pt x="644" y="95"/>
                    <a:pt x="739" y="0"/>
                    <a:pt x="859"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3" name="Google Shape;20933;p142"/>
            <p:cNvSpPr/>
            <p:nvPr/>
          </p:nvSpPr>
          <p:spPr>
            <a:xfrm>
              <a:off x="1874979" y="2079578"/>
              <a:ext cx="39406" cy="89196"/>
            </a:xfrm>
            <a:custGeom>
              <a:avLst/>
              <a:gdLst/>
              <a:ahLst/>
              <a:cxnLst/>
              <a:rect l="l" t="t" r="r" b="b"/>
              <a:pathLst>
                <a:path w="1514" h="3427" extrusionOk="0">
                  <a:moveTo>
                    <a:pt x="1297" y="0"/>
                  </a:moveTo>
                  <a:cubicBezTo>
                    <a:pt x="846" y="0"/>
                    <a:pt x="426" y="259"/>
                    <a:pt x="229" y="678"/>
                  </a:cubicBezTo>
                  <a:cubicBezTo>
                    <a:pt x="0" y="1167"/>
                    <a:pt x="134" y="1744"/>
                    <a:pt x="549" y="2086"/>
                  </a:cubicBezTo>
                  <a:lnTo>
                    <a:pt x="546" y="2086"/>
                  </a:lnTo>
                  <a:cubicBezTo>
                    <a:pt x="686" y="2209"/>
                    <a:pt x="764" y="2385"/>
                    <a:pt x="760" y="2571"/>
                  </a:cubicBezTo>
                  <a:lnTo>
                    <a:pt x="760" y="2997"/>
                  </a:lnTo>
                  <a:cubicBezTo>
                    <a:pt x="760" y="3233"/>
                    <a:pt x="567" y="3426"/>
                    <a:pt x="331" y="3426"/>
                  </a:cubicBezTo>
                  <a:lnTo>
                    <a:pt x="760" y="3426"/>
                  </a:lnTo>
                  <a:cubicBezTo>
                    <a:pt x="996" y="3426"/>
                    <a:pt x="1190" y="3233"/>
                    <a:pt x="1190" y="2997"/>
                  </a:cubicBezTo>
                  <a:lnTo>
                    <a:pt x="1190" y="2571"/>
                  </a:lnTo>
                  <a:cubicBezTo>
                    <a:pt x="1193" y="2385"/>
                    <a:pt x="1116" y="2209"/>
                    <a:pt x="975" y="2086"/>
                  </a:cubicBezTo>
                  <a:cubicBezTo>
                    <a:pt x="201" y="1449"/>
                    <a:pt x="528" y="200"/>
                    <a:pt x="1513" y="20"/>
                  </a:cubicBezTo>
                  <a:cubicBezTo>
                    <a:pt x="1441" y="7"/>
                    <a:pt x="1368" y="0"/>
                    <a:pt x="1297"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4" name="Google Shape;20934;p142"/>
            <p:cNvSpPr/>
            <p:nvPr/>
          </p:nvSpPr>
          <p:spPr>
            <a:xfrm>
              <a:off x="1822325" y="1996030"/>
              <a:ext cx="39041" cy="172745"/>
            </a:xfrm>
            <a:custGeom>
              <a:avLst/>
              <a:gdLst/>
              <a:ahLst/>
              <a:cxnLst/>
              <a:rect l="l" t="t" r="r" b="b"/>
              <a:pathLst>
                <a:path w="1500" h="6637" extrusionOk="0">
                  <a:moveTo>
                    <a:pt x="855" y="0"/>
                  </a:moveTo>
                  <a:cubicBezTo>
                    <a:pt x="384" y="0"/>
                    <a:pt x="0" y="380"/>
                    <a:pt x="0" y="855"/>
                  </a:cubicBezTo>
                  <a:lnTo>
                    <a:pt x="0" y="6422"/>
                  </a:lnTo>
                  <a:cubicBezTo>
                    <a:pt x="0" y="6541"/>
                    <a:pt x="95" y="6636"/>
                    <a:pt x="215" y="6636"/>
                  </a:cubicBezTo>
                  <a:lnTo>
                    <a:pt x="855" y="6636"/>
                  </a:lnTo>
                  <a:cubicBezTo>
                    <a:pt x="739" y="6636"/>
                    <a:pt x="644" y="6541"/>
                    <a:pt x="644" y="6422"/>
                  </a:cubicBezTo>
                  <a:lnTo>
                    <a:pt x="644" y="855"/>
                  </a:lnTo>
                  <a:cubicBezTo>
                    <a:pt x="644" y="380"/>
                    <a:pt x="1028" y="0"/>
                    <a:pt x="1499"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5" name="Google Shape;20935;p142"/>
            <p:cNvSpPr/>
            <p:nvPr/>
          </p:nvSpPr>
          <p:spPr>
            <a:xfrm>
              <a:off x="2059149" y="2051598"/>
              <a:ext cx="39562" cy="61399"/>
            </a:xfrm>
            <a:custGeom>
              <a:avLst/>
              <a:gdLst/>
              <a:ahLst/>
              <a:cxnLst/>
              <a:rect l="l" t="t" r="r" b="b"/>
              <a:pathLst>
                <a:path w="1520" h="2359" extrusionOk="0">
                  <a:moveTo>
                    <a:pt x="241" y="1"/>
                  </a:moveTo>
                  <a:cubicBezTo>
                    <a:pt x="162" y="1"/>
                    <a:pt x="81" y="9"/>
                    <a:pt x="0" y="26"/>
                  </a:cubicBezTo>
                  <a:cubicBezTo>
                    <a:pt x="556" y="128"/>
                    <a:pt x="964" y="610"/>
                    <a:pt x="964" y="1176"/>
                  </a:cubicBezTo>
                  <a:cubicBezTo>
                    <a:pt x="968" y="1743"/>
                    <a:pt x="566" y="2232"/>
                    <a:pt x="14" y="2337"/>
                  </a:cubicBezTo>
                  <a:lnTo>
                    <a:pt x="7" y="2337"/>
                  </a:lnTo>
                  <a:cubicBezTo>
                    <a:pt x="79" y="2352"/>
                    <a:pt x="152" y="2359"/>
                    <a:pt x="225" y="2359"/>
                  </a:cubicBezTo>
                  <a:cubicBezTo>
                    <a:pt x="297" y="2359"/>
                    <a:pt x="369" y="2352"/>
                    <a:pt x="440" y="2337"/>
                  </a:cubicBezTo>
                  <a:cubicBezTo>
                    <a:pt x="1091" y="2228"/>
                    <a:pt x="1520" y="1606"/>
                    <a:pt x="1397" y="958"/>
                  </a:cubicBezTo>
                  <a:cubicBezTo>
                    <a:pt x="1289" y="392"/>
                    <a:pt x="794" y="1"/>
                    <a:pt x="241" y="1"/>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6" name="Google Shape;20936;p142"/>
            <p:cNvSpPr/>
            <p:nvPr/>
          </p:nvSpPr>
          <p:spPr>
            <a:xfrm>
              <a:off x="1995043" y="1995926"/>
              <a:ext cx="22358" cy="72565"/>
            </a:xfrm>
            <a:custGeom>
              <a:avLst/>
              <a:gdLst/>
              <a:ahLst/>
              <a:cxnLst/>
              <a:rect l="l" t="t" r="r" b="b"/>
              <a:pathLst>
                <a:path w="859" h="2788" extrusionOk="0">
                  <a:moveTo>
                    <a:pt x="215" y="1"/>
                  </a:moveTo>
                  <a:cubicBezTo>
                    <a:pt x="99" y="1"/>
                    <a:pt x="0" y="99"/>
                    <a:pt x="0" y="216"/>
                  </a:cubicBezTo>
                  <a:lnTo>
                    <a:pt x="0" y="2358"/>
                  </a:lnTo>
                  <a:cubicBezTo>
                    <a:pt x="0" y="2594"/>
                    <a:pt x="194" y="2788"/>
                    <a:pt x="429" y="2788"/>
                  </a:cubicBezTo>
                  <a:lnTo>
                    <a:pt x="859" y="2788"/>
                  </a:lnTo>
                  <a:cubicBezTo>
                    <a:pt x="619" y="2784"/>
                    <a:pt x="429" y="2594"/>
                    <a:pt x="429" y="2358"/>
                  </a:cubicBezTo>
                  <a:lnTo>
                    <a:pt x="429" y="216"/>
                  </a:lnTo>
                  <a:cubicBezTo>
                    <a:pt x="429" y="99"/>
                    <a:pt x="524" y="1"/>
                    <a:pt x="644" y="1"/>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7" name="Google Shape;20937;p142"/>
            <p:cNvSpPr/>
            <p:nvPr/>
          </p:nvSpPr>
          <p:spPr>
            <a:xfrm>
              <a:off x="1995043" y="2096314"/>
              <a:ext cx="22358" cy="72461"/>
            </a:xfrm>
            <a:custGeom>
              <a:avLst/>
              <a:gdLst/>
              <a:ahLst/>
              <a:cxnLst/>
              <a:rect l="l" t="t" r="r" b="b"/>
              <a:pathLst>
                <a:path w="859" h="2784" extrusionOk="0">
                  <a:moveTo>
                    <a:pt x="429" y="0"/>
                  </a:moveTo>
                  <a:cubicBezTo>
                    <a:pt x="194" y="0"/>
                    <a:pt x="0" y="190"/>
                    <a:pt x="0" y="426"/>
                  </a:cubicBezTo>
                  <a:lnTo>
                    <a:pt x="0" y="2783"/>
                  </a:lnTo>
                  <a:lnTo>
                    <a:pt x="429" y="2783"/>
                  </a:lnTo>
                  <a:lnTo>
                    <a:pt x="429" y="426"/>
                  </a:lnTo>
                  <a:cubicBezTo>
                    <a:pt x="429" y="190"/>
                    <a:pt x="619" y="0"/>
                    <a:pt x="859" y="0"/>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8" name="Google Shape;20938;p142"/>
            <p:cNvSpPr/>
            <p:nvPr/>
          </p:nvSpPr>
          <p:spPr>
            <a:xfrm>
              <a:off x="2042283" y="2168748"/>
              <a:ext cx="44715" cy="89170"/>
            </a:xfrm>
            <a:custGeom>
              <a:avLst/>
              <a:gdLst/>
              <a:ahLst/>
              <a:cxnLst/>
              <a:rect l="l" t="t" r="r" b="b"/>
              <a:pathLst>
                <a:path w="1718" h="3426" extrusionOk="0">
                  <a:moveTo>
                    <a:pt x="542" y="0"/>
                  </a:moveTo>
                  <a:cubicBezTo>
                    <a:pt x="778" y="0"/>
                    <a:pt x="972" y="194"/>
                    <a:pt x="972" y="430"/>
                  </a:cubicBezTo>
                  <a:lnTo>
                    <a:pt x="972" y="866"/>
                  </a:lnTo>
                  <a:cubicBezTo>
                    <a:pt x="972" y="1052"/>
                    <a:pt x="887" y="1228"/>
                    <a:pt x="747" y="1348"/>
                  </a:cubicBezTo>
                  <a:cubicBezTo>
                    <a:pt x="1" y="1978"/>
                    <a:pt x="300" y="3192"/>
                    <a:pt x="1253" y="3399"/>
                  </a:cubicBezTo>
                  <a:cubicBezTo>
                    <a:pt x="1337" y="3416"/>
                    <a:pt x="1423" y="3425"/>
                    <a:pt x="1507" y="3425"/>
                  </a:cubicBezTo>
                  <a:cubicBezTo>
                    <a:pt x="1578" y="3425"/>
                    <a:pt x="1649" y="3419"/>
                    <a:pt x="1718" y="3406"/>
                  </a:cubicBezTo>
                  <a:cubicBezTo>
                    <a:pt x="1704" y="3403"/>
                    <a:pt x="1693" y="3403"/>
                    <a:pt x="1679" y="3399"/>
                  </a:cubicBezTo>
                  <a:cubicBezTo>
                    <a:pt x="725" y="3188"/>
                    <a:pt x="430" y="1978"/>
                    <a:pt x="1176" y="1348"/>
                  </a:cubicBezTo>
                  <a:cubicBezTo>
                    <a:pt x="1317" y="1228"/>
                    <a:pt x="1397" y="1052"/>
                    <a:pt x="1397" y="866"/>
                  </a:cubicBezTo>
                  <a:lnTo>
                    <a:pt x="1397" y="430"/>
                  </a:lnTo>
                  <a:cubicBezTo>
                    <a:pt x="1397" y="194"/>
                    <a:pt x="1207" y="0"/>
                    <a:pt x="972" y="0"/>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9" name="Google Shape;20939;p142"/>
            <p:cNvSpPr/>
            <p:nvPr/>
          </p:nvSpPr>
          <p:spPr>
            <a:xfrm>
              <a:off x="1983956" y="2168748"/>
              <a:ext cx="22280" cy="72461"/>
            </a:xfrm>
            <a:custGeom>
              <a:avLst/>
              <a:gdLst/>
              <a:ahLst/>
              <a:cxnLst/>
              <a:rect l="l" t="t" r="r" b="b"/>
              <a:pathLst>
                <a:path w="856" h="2784" extrusionOk="0">
                  <a:moveTo>
                    <a:pt x="426" y="0"/>
                  </a:moveTo>
                  <a:lnTo>
                    <a:pt x="426" y="2354"/>
                  </a:lnTo>
                  <a:cubicBezTo>
                    <a:pt x="426" y="2593"/>
                    <a:pt x="236" y="2783"/>
                    <a:pt x="0" y="2783"/>
                  </a:cubicBezTo>
                  <a:lnTo>
                    <a:pt x="426" y="2783"/>
                  </a:lnTo>
                  <a:cubicBezTo>
                    <a:pt x="665" y="2783"/>
                    <a:pt x="855" y="2593"/>
                    <a:pt x="855" y="2354"/>
                  </a:cubicBezTo>
                  <a:lnTo>
                    <a:pt x="855" y="0"/>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0" name="Google Shape;20940;p142"/>
            <p:cNvSpPr/>
            <p:nvPr/>
          </p:nvSpPr>
          <p:spPr>
            <a:xfrm>
              <a:off x="1903088" y="2224525"/>
              <a:ext cx="39041" cy="61295"/>
            </a:xfrm>
            <a:custGeom>
              <a:avLst/>
              <a:gdLst/>
              <a:ahLst/>
              <a:cxnLst/>
              <a:rect l="l" t="t" r="r" b="b"/>
              <a:pathLst>
                <a:path w="1500" h="2355" extrusionOk="0">
                  <a:moveTo>
                    <a:pt x="1275" y="0"/>
                  </a:moveTo>
                  <a:cubicBezTo>
                    <a:pt x="1202" y="0"/>
                    <a:pt x="1130" y="7"/>
                    <a:pt x="1060" y="21"/>
                  </a:cubicBezTo>
                  <a:cubicBezTo>
                    <a:pt x="419" y="141"/>
                    <a:pt x="1" y="757"/>
                    <a:pt x="124" y="1397"/>
                  </a:cubicBezTo>
                  <a:cubicBezTo>
                    <a:pt x="229" y="1959"/>
                    <a:pt x="722" y="2354"/>
                    <a:pt x="1276" y="2354"/>
                  </a:cubicBezTo>
                  <a:cubicBezTo>
                    <a:pt x="1350" y="2354"/>
                    <a:pt x="1424" y="2347"/>
                    <a:pt x="1499" y="2333"/>
                  </a:cubicBezTo>
                  <a:cubicBezTo>
                    <a:pt x="845" y="2210"/>
                    <a:pt x="419" y="1573"/>
                    <a:pt x="563" y="922"/>
                  </a:cubicBezTo>
                  <a:cubicBezTo>
                    <a:pt x="662" y="464"/>
                    <a:pt x="1028" y="109"/>
                    <a:pt x="1489" y="21"/>
                  </a:cubicBezTo>
                  <a:lnTo>
                    <a:pt x="1492" y="21"/>
                  </a:lnTo>
                  <a:cubicBezTo>
                    <a:pt x="1420" y="7"/>
                    <a:pt x="1347" y="0"/>
                    <a:pt x="1275"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1" name="Google Shape;20941;p142"/>
            <p:cNvSpPr/>
            <p:nvPr/>
          </p:nvSpPr>
          <p:spPr>
            <a:xfrm>
              <a:off x="1983956" y="2269032"/>
              <a:ext cx="27849" cy="72539"/>
            </a:xfrm>
            <a:custGeom>
              <a:avLst/>
              <a:gdLst/>
              <a:ahLst/>
              <a:cxnLst/>
              <a:rect l="l" t="t" r="r" b="b"/>
              <a:pathLst>
                <a:path w="1070" h="2787" extrusionOk="0">
                  <a:moveTo>
                    <a:pt x="0" y="0"/>
                  </a:moveTo>
                  <a:cubicBezTo>
                    <a:pt x="236" y="0"/>
                    <a:pt x="426" y="194"/>
                    <a:pt x="426" y="429"/>
                  </a:cubicBezTo>
                  <a:lnTo>
                    <a:pt x="426" y="2572"/>
                  </a:lnTo>
                  <a:cubicBezTo>
                    <a:pt x="426" y="2688"/>
                    <a:pt x="525" y="2787"/>
                    <a:pt x="641" y="2787"/>
                  </a:cubicBezTo>
                  <a:lnTo>
                    <a:pt x="1070" y="2787"/>
                  </a:lnTo>
                  <a:cubicBezTo>
                    <a:pt x="950" y="2787"/>
                    <a:pt x="855" y="2688"/>
                    <a:pt x="855" y="2572"/>
                  </a:cubicBezTo>
                  <a:lnTo>
                    <a:pt x="855" y="429"/>
                  </a:lnTo>
                  <a:cubicBezTo>
                    <a:pt x="855" y="194"/>
                    <a:pt x="662" y="0"/>
                    <a:pt x="426"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2" name="Google Shape;20942;p142"/>
            <p:cNvSpPr/>
            <p:nvPr/>
          </p:nvSpPr>
          <p:spPr>
            <a:xfrm>
              <a:off x="1817093" y="1990798"/>
              <a:ext cx="356004" cy="355900"/>
            </a:xfrm>
            <a:custGeom>
              <a:avLst/>
              <a:gdLst/>
              <a:ahLst/>
              <a:cxnLst/>
              <a:rect l="l" t="t" r="r" b="b"/>
              <a:pathLst>
                <a:path w="13678" h="13674" extrusionOk="0">
                  <a:moveTo>
                    <a:pt x="3522" y="3613"/>
                  </a:moveTo>
                  <a:cubicBezTo>
                    <a:pt x="3592" y="3613"/>
                    <a:pt x="3663" y="3620"/>
                    <a:pt x="3734" y="3636"/>
                  </a:cubicBezTo>
                  <a:cubicBezTo>
                    <a:pt x="4522" y="3808"/>
                    <a:pt x="4768" y="4814"/>
                    <a:pt x="4149" y="5335"/>
                  </a:cubicBezTo>
                  <a:cubicBezTo>
                    <a:pt x="3962" y="5493"/>
                    <a:pt x="3853" y="5729"/>
                    <a:pt x="3853" y="5975"/>
                  </a:cubicBezTo>
                  <a:lnTo>
                    <a:pt x="3853" y="6408"/>
                  </a:lnTo>
                  <a:cubicBezTo>
                    <a:pt x="3853" y="6756"/>
                    <a:pt x="4135" y="7038"/>
                    <a:pt x="4483" y="7038"/>
                  </a:cubicBezTo>
                  <a:lnTo>
                    <a:pt x="6637" y="7038"/>
                  </a:lnTo>
                  <a:lnTo>
                    <a:pt x="6637" y="9191"/>
                  </a:lnTo>
                  <a:cubicBezTo>
                    <a:pt x="6640" y="9318"/>
                    <a:pt x="6538" y="9420"/>
                    <a:pt x="6411" y="9420"/>
                  </a:cubicBezTo>
                  <a:lnTo>
                    <a:pt x="5975" y="9420"/>
                  </a:lnTo>
                  <a:cubicBezTo>
                    <a:pt x="5845" y="9420"/>
                    <a:pt x="5725" y="9367"/>
                    <a:pt x="5644" y="9269"/>
                  </a:cubicBezTo>
                  <a:cubicBezTo>
                    <a:pt x="5362" y="8932"/>
                    <a:pt x="4977" y="8776"/>
                    <a:pt x="4598" y="8776"/>
                  </a:cubicBezTo>
                  <a:cubicBezTo>
                    <a:pt x="3990" y="8776"/>
                    <a:pt x="3394" y="9174"/>
                    <a:pt x="3245" y="9863"/>
                  </a:cubicBezTo>
                  <a:cubicBezTo>
                    <a:pt x="3107" y="10482"/>
                    <a:pt x="3414" y="11119"/>
                    <a:pt x="3987" y="11397"/>
                  </a:cubicBezTo>
                  <a:cubicBezTo>
                    <a:pt x="4179" y="11490"/>
                    <a:pt x="4385" y="11535"/>
                    <a:pt x="4588" y="11535"/>
                  </a:cubicBezTo>
                  <a:cubicBezTo>
                    <a:pt x="4991" y="11535"/>
                    <a:pt x="5386" y="11359"/>
                    <a:pt x="5655" y="11031"/>
                  </a:cubicBezTo>
                  <a:cubicBezTo>
                    <a:pt x="5733" y="10943"/>
                    <a:pt x="5848" y="10890"/>
                    <a:pt x="5970" y="10890"/>
                  </a:cubicBezTo>
                  <a:cubicBezTo>
                    <a:pt x="5974" y="10890"/>
                    <a:pt x="5978" y="10890"/>
                    <a:pt x="5982" y="10891"/>
                  </a:cubicBezTo>
                  <a:lnTo>
                    <a:pt x="6411" y="10891"/>
                  </a:lnTo>
                  <a:cubicBezTo>
                    <a:pt x="6538" y="10891"/>
                    <a:pt x="6640" y="10993"/>
                    <a:pt x="6637" y="11119"/>
                  </a:cubicBezTo>
                  <a:lnTo>
                    <a:pt x="6637" y="13276"/>
                  </a:lnTo>
                  <a:lnTo>
                    <a:pt x="1056" y="13276"/>
                  </a:lnTo>
                  <a:cubicBezTo>
                    <a:pt x="694" y="13273"/>
                    <a:pt x="402" y="12981"/>
                    <a:pt x="402" y="12618"/>
                  </a:cubicBezTo>
                  <a:lnTo>
                    <a:pt x="402" y="7038"/>
                  </a:lnTo>
                  <a:lnTo>
                    <a:pt x="2555" y="7038"/>
                  </a:lnTo>
                  <a:cubicBezTo>
                    <a:pt x="2903" y="7038"/>
                    <a:pt x="3185" y="6756"/>
                    <a:pt x="3185" y="6408"/>
                  </a:cubicBezTo>
                  <a:lnTo>
                    <a:pt x="3185" y="5982"/>
                  </a:lnTo>
                  <a:cubicBezTo>
                    <a:pt x="3188" y="5736"/>
                    <a:pt x="3083" y="5500"/>
                    <a:pt x="2900" y="5342"/>
                  </a:cubicBezTo>
                  <a:cubicBezTo>
                    <a:pt x="2421" y="4951"/>
                    <a:pt x="2425" y="4220"/>
                    <a:pt x="2903" y="3829"/>
                  </a:cubicBezTo>
                  <a:cubicBezTo>
                    <a:pt x="3080" y="3687"/>
                    <a:pt x="3299" y="3613"/>
                    <a:pt x="3522" y="3613"/>
                  </a:cubicBezTo>
                  <a:close/>
                  <a:moveTo>
                    <a:pt x="12621" y="399"/>
                  </a:moveTo>
                  <a:cubicBezTo>
                    <a:pt x="12984" y="399"/>
                    <a:pt x="13276" y="691"/>
                    <a:pt x="13279" y="1053"/>
                  </a:cubicBezTo>
                  <a:lnTo>
                    <a:pt x="13279" y="6637"/>
                  </a:lnTo>
                  <a:lnTo>
                    <a:pt x="13051" y="6637"/>
                  </a:lnTo>
                  <a:cubicBezTo>
                    <a:pt x="12794" y="6647"/>
                    <a:pt x="12794" y="7024"/>
                    <a:pt x="13051" y="7034"/>
                  </a:cubicBezTo>
                  <a:lnTo>
                    <a:pt x="13279" y="7034"/>
                  </a:lnTo>
                  <a:lnTo>
                    <a:pt x="13279" y="12618"/>
                  </a:lnTo>
                  <a:cubicBezTo>
                    <a:pt x="13279" y="12981"/>
                    <a:pt x="12984" y="13276"/>
                    <a:pt x="12621" y="13276"/>
                  </a:cubicBezTo>
                  <a:lnTo>
                    <a:pt x="7038" y="13276"/>
                  </a:lnTo>
                  <a:lnTo>
                    <a:pt x="7038" y="11119"/>
                  </a:lnTo>
                  <a:cubicBezTo>
                    <a:pt x="7038" y="10774"/>
                    <a:pt x="6756" y="10493"/>
                    <a:pt x="6411" y="10493"/>
                  </a:cubicBezTo>
                  <a:lnTo>
                    <a:pt x="5982" y="10493"/>
                  </a:lnTo>
                  <a:cubicBezTo>
                    <a:pt x="5974" y="10493"/>
                    <a:pt x="5967" y="10493"/>
                    <a:pt x="5959" y="10493"/>
                  </a:cubicBezTo>
                  <a:cubicBezTo>
                    <a:pt x="5721" y="10493"/>
                    <a:pt x="5499" y="10597"/>
                    <a:pt x="5345" y="10778"/>
                  </a:cubicBezTo>
                  <a:cubicBezTo>
                    <a:pt x="5149" y="11015"/>
                    <a:pt x="4869" y="11133"/>
                    <a:pt x="4589" y="11133"/>
                  </a:cubicBezTo>
                  <a:cubicBezTo>
                    <a:pt x="4308" y="11133"/>
                    <a:pt x="4027" y="11013"/>
                    <a:pt x="3832" y="10771"/>
                  </a:cubicBezTo>
                  <a:cubicBezTo>
                    <a:pt x="3642" y="10539"/>
                    <a:pt x="3572" y="10236"/>
                    <a:pt x="3635" y="9944"/>
                  </a:cubicBezTo>
                  <a:cubicBezTo>
                    <a:pt x="3743" y="9457"/>
                    <a:pt x="4165" y="9177"/>
                    <a:pt x="4596" y="9177"/>
                  </a:cubicBezTo>
                  <a:cubicBezTo>
                    <a:pt x="4865" y="9177"/>
                    <a:pt x="5138" y="9287"/>
                    <a:pt x="5338" y="9525"/>
                  </a:cubicBezTo>
                  <a:cubicBezTo>
                    <a:pt x="5497" y="9715"/>
                    <a:pt x="5729" y="9821"/>
                    <a:pt x="5975" y="9821"/>
                  </a:cubicBezTo>
                  <a:lnTo>
                    <a:pt x="6411" y="9821"/>
                  </a:lnTo>
                  <a:cubicBezTo>
                    <a:pt x="6756" y="9821"/>
                    <a:pt x="7038" y="9539"/>
                    <a:pt x="7038" y="9191"/>
                  </a:cubicBezTo>
                  <a:lnTo>
                    <a:pt x="7038" y="7038"/>
                  </a:lnTo>
                  <a:lnTo>
                    <a:pt x="9194" y="7038"/>
                  </a:lnTo>
                  <a:cubicBezTo>
                    <a:pt x="9321" y="7038"/>
                    <a:pt x="9423" y="7140"/>
                    <a:pt x="9423" y="7267"/>
                  </a:cubicBezTo>
                  <a:lnTo>
                    <a:pt x="9423" y="7703"/>
                  </a:lnTo>
                  <a:cubicBezTo>
                    <a:pt x="9423" y="7830"/>
                    <a:pt x="9367" y="7953"/>
                    <a:pt x="9268" y="8034"/>
                  </a:cubicBezTo>
                  <a:cubicBezTo>
                    <a:pt x="8396" y="8769"/>
                    <a:pt x="8744" y="10187"/>
                    <a:pt x="9863" y="10433"/>
                  </a:cubicBezTo>
                  <a:cubicBezTo>
                    <a:pt x="9958" y="10454"/>
                    <a:pt x="10056" y="10465"/>
                    <a:pt x="10155" y="10465"/>
                  </a:cubicBezTo>
                  <a:cubicBezTo>
                    <a:pt x="10736" y="10465"/>
                    <a:pt x="11256" y="10102"/>
                    <a:pt x="11453" y="9554"/>
                  </a:cubicBezTo>
                  <a:cubicBezTo>
                    <a:pt x="11650" y="9005"/>
                    <a:pt x="11485" y="8392"/>
                    <a:pt x="11035" y="8023"/>
                  </a:cubicBezTo>
                  <a:cubicBezTo>
                    <a:pt x="10940" y="7939"/>
                    <a:pt x="10890" y="7819"/>
                    <a:pt x="10894" y="7692"/>
                  </a:cubicBezTo>
                  <a:lnTo>
                    <a:pt x="10894" y="7267"/>
                  </a:lnTo>
                  <a:cubicBezTo>
                    <a:pt x="10894" y="7140"/>
                    <a:pt x="10996" y="7038"/>
                    <a:pt x="11123" y="7038"/>
                  </a:cubicBezTo>
                  <a:lnTo>
                    <a:pt x="12192" y="7038"/>
                  </a:lnTo>
                  <a:cubicBezTo>
                    <a:pt x="12196" y="7038"/>
                    <a:pt x="12200" y="7038"/>
                    <a:pt x="12204" y="7038"/>
                  </a:cubicBezTo>
                  <a:cubicBezTo>
                    <a:pt x="12312" y="7038"/>
                    <a:pt x="12403" y="6949"/>
                    <a:pt x="12403" y="6837"/>
                  </a:cubicBezTo>
                  <a:cubicBezTo>
                    <a:pt x="12403" y="6727"/>
                    <a:pt x="12308" y="6637"/>
                    <a:pt x="12198" y="6637"/>
                  </a:cubicBezTo>
                  <a:cubicBezTo>
                    <a:pt x="12196" y="6637"/>
                    <a:pt x="12194" y="6637"/>
                    <a:pt x="12192" y="6637"/>
                  </a:cubicBezTo>
                  <a:lnTo>
                    <a:pt x="11123" y="6637"/>
                  </a:lnTo>
                  <a:cubicBezTo>
                    <a:pt x="10774" y="6637"/>
                    <a:pt x="10493" y="6918"/>
                    <a:pt x="10493" y="7267"/>
                  </a:cubicBezTo>
                  <a:lnTo>
                    <a:pt x="10493" y="7692"/>
                  </a:lnTo>
                  <a:cubicBezTo>
                    <a:pt x="10486" y="7939"/>
                    <a:pt x="10591" y="8174"/>
                    <a:pt x="10778" y="8333"/>
                  </a:cubicBezTo>
                  <a:cubicBezTo>
                    <a:pt x="11256" y="8727"/>
                    <a:pt x="11253" y="9455"/>
                    <a:pt x="10774" y="9846"/>
                  </a:cubicBezTo>
                  <a:cubicBezTo>
                    <a:pt x="10597" y="9988"/>
                    <a:pt x="10376" y="10065"/>
                    <a:pt x="10152" y="10065"/>
                  </a:cubicBezTo>
                  <a:cubicBezTo>
                    <a:pt x="10082" y="10065"/>
                    <a:pt x="10013" y="10058"/>
                    <a:pt x="9944" y="10043"/>
                  </a:cubicBezTo>
                  <a:cubicBezTo>
                    <a:pt x="9156" y="9867"/>
                    <a:pt x="8909" y="8860"/>
                    <a:pt x="9529" y="8340"/>
                  </a:cubicBezTo>
                  <a:cubicBezTo>
                    <a:pt x="9715" y="8181"/>
                    <a:pt x="9824" y="7949"/>
                    <a:pt x="9821" y="7703"/>
                  </a:cubicBezTo>
                  <a:lnTo>
                    <a:pt x="9821" y="7267"/>
                  </a:lnTo>
                  <a:cubicBezTo>
                    <a:pt x="9821" y="6918"/>
                    <a:pt x="9539" y="6640"/>
                    <a:pt x="9194" y="6637"/>
                  </a:cubicBezTo>
                  <a:lnTo>
                    <a:pt x="7038" y="6637"/>
                  </a:lnTo>
                  <a:lnTo>
                    <a:pt x="7038" y="4483"/>
                  </a:lnTo>
                  <a:cubicBezTo>
                    <a:pt x="7038" y="4357"/>
                    <a:pt x="7140" y="4255"/>
                    <a:pt x="7266" y="4255"/>
                  </a:cubicBezTo>
                  <a:lnTo>
                    <a:pt x="7703" y="4255"/>
                  </a:lnTo>
                  <a:cubicBezTo>
                    <a:pt x="7706" y="4255"/>
                    <a:pt x="7710" y="4255"/>
                    <a:pt x="7714" y="4255"/>
                  </a:cubicBezTo>
                  <a:cubicBezTo>
                    <a:pt x="7837" y="4255"/>
                    <a:pt x="7955" y="4310"/>
                    <a:pt x="8033" y="4406"/>
                  </a:cubicBezTo>
                  <a:cubicBezTo>
                    <a:pt x="8316" y="4742"/>
                    <a:pt x="8701" y="4897"/>
                    <a:pt x="9081" y="4897"/>
                  </a:cubicBezTo>
                  <a:cubicBezTo>
                    <a:pt x="9688" y="4897"/>
                    <a:pt x="10284" y="4501"/>
                    <a:pt x="10433" y="3815"/>
                  </a:cubicBezTo>
                  <a:cubicBezTo>
                    <a:pt x="10570" y="3192"/>
                    <a:pt x="10261" y="2555"/>
                    <a:pt x="9691" y="2277"/>
                  </a:cubicBezTo>
                  <a:cubicBezTo>
                    <a:pt x="9498" y="2184"/>
                    <a:pt x="9293" y="2139"/>
                    <a:pt x="9090" y="2139"/>
                  </a:cubicBezTo>
                  <a:cubicBezTo>
                    <a:pt x="8687" y="2139"/>
                    <a:pt x="8292" y="2316"/>
                    <a:pt x="8023" y="2643"/>
                  </a:cubicBezTo>
                  <a:cubicBezTo>
                    <a:pt x="7941" y="2732"/>
                    <a:pt x="7826" y="2784"/>
                    <a:pt x="7707" y="2784"/>
                  </a:cubicBezTo>
                  <a:cubicBezTo>
                    <a:pt x="7703" y="2784"/>
                    <a:pt x="7699" y="2784"/>
                    <a:pt x="7696" y="2784"/>
                  </a:cubicBezTo>
                  <a:lnTo>
                    <a:pt x="7266" y="2784"/>
                  </a:lnTo>
                  <a:cubicBezTo>
                    <a:pt x="7140" y="2784"/>
                    <a:pt x="7038" y="2682"/>
                    <a:pt x="7038" y="2555"/>
                  </a:cubicBezTo>
                  <a:lnTo>
                    <a:pt x="7038" y="1486"/>
                  </a:lnTo>
                  <a:cubicBezTo>
                    <a:pt x="7032" y="1357"/>
                    <a:pt x="6936" y="1293"/>
                    <a:pt x="6839" y="1293"/>
                  </a:cubicBezTo>
                  <a:cubicBezTo>
                    <a:pt x="6742" y="1293"/>
                    <a:pt x="6645" y="1357"/>
                    <a:pt x="6640" y="1486"/>
                  </a:cubicBezTo>
                  <a:lnTo>
                    <a:pt x="6640" y="2555"/>
                  </a:lnTo>
                  <a:cubicBezTo>
                    <a:pt x="6637" y="2900"/>
                    <a:pt x="6918" y="3182"/>
                    <a:pt x="7266" y="3185"/>
                  </a:cubicBezTo>
                  <a:lnTo>
                    <a:pt x="7696" y="3185"/>
                  </a:lnTo>
                  <a:cubicBezTo>
                    <a:pt x="7700" y="3185"/>
                    <a:pt x="7703" y="3185"/>
                    <a:pt x="7707" y="3185"/>
                  </a:cubicBezTo>
                  <a:cubicBezTo>
                    <a:pt x="7946" y="3185"/>
                    <a:pt x="8177" y="3080"/>
                    <a:pt x="8332" y="2897"/>
                  </a:cubicBezTo>
                  <a:cubicBezTo>
                    <a:pt x="8528" y="2659"/>
                    <a:pt x="8808" y="2540"/>
                    <a:pt x="9087" y="2540"/>
                  </a:cubicBezTo>
                  <a:cubicBezTo>
                    <a:pt x="9369" y="2540"/>
                    <a:pt x="9651" y="2661"/>
                    <a:pt x="9845" y="2904"/>
                  </a:cubicBezTo>
                  <a:cubicBezTo>
                    <a:pt x="10032" y="3136"/>
                    <a:pt x="10106" y="3438"/>
                    <a:pt x="10042" y="3730"/>
                  </a:cubicBezTo>
                  <a:cubicBezTo>
                    <a:pt x="9934" y="4217"/>
                    <a:pt x="9512" y="4498"/>
                    <a:pt x="9082" y="4498"/>
                  </a:cubicBezTo>
                  <a:cubicBezTo>
                    <a:pt x="8813" y="4498"/>
                    <a:pt x="8540" y="4388"/>
                    <a:pt x="8339" y="4149"/>
                  </a:cubicBezTo>
                  <a:cubicBezTo>
                    <a:pt x="8181" y="3959"/>
                    <a:pt x="7949" y="3854"/>
                    <a:pt x="7703" y="3854"/>
                  </a:cubicBezTo>
                  <a:lnTo>
                    <a:pt x="7266" y="3854"/>
                  </a:lnTo>
                  <a:cubicBezTo>
                    <a:pt x="6918" y="3854"/>
                    <a:pt x="6637" y="4135"/>
                    <a:pt x="6637" y="4483"/>
                  </a:cubicBezTo>
                  <a:lnTo>
                    <a:pt x="6637" y="6637"/>
                  </a:lnTo>
                  <a:lnTo>
                    <a:pt x="4483" y="6637"/>
                  </a:lnTo>
                  <a:cubicBezTo>
                    <a:pt x="4357" y="6637"/>
                    <a:pt x="4255" y="6535"/>
                    <a:pt x="4255" y="6408"/>
                  </a:cubicBezTo>
                  <a:lnTo>
                    <a:pt x="4255" y="5975"/>
                  </a:lnTo>
                  <a:cubicBezTo>
                    <a:pt x="4255" y="5845"/>
                    <a:pt x="4311" y="5725"/>
                    <a:pt x="4406" y="5641"/>
                  </a:cubicBezTo>
                  <a:cubicBezTo>
                    <a:pt x="5282" y="4906"/>
                    <a:pt x="4930" y="3484"/>
                    <a:pt x="3815" y="3241"/>
                  </a:cubicBezTo>
                  <a:cubicBezTo>
                    <a:pt x="3715" y="3220"/>
                    <a:pt x="3617" y="3210"/>
                    <a:pt x="3520" y="3210"/>
                  </a:cubicBezTo>
                  <a:cubicBezTo>
                    <a:pt x="2779" y="3210"/>
                    <a:pt x="2143" y="3811"/>
                    <a:pt x="2143" y="4589"/>
                  </a:cubicBezTo>
                  <a:cubicBezTo>
                    <a:pt x="2143" y="5001"/>
                    <a:pt x="2326" y="5391"/>
                    <a:pt x="2647" y="5652"/>
                  </a:cubicBezTo>
                  <a:cubicBezTo>
                    <a:pt x="2738" y="5736"/>
                    <a:pt x="2791" y="5856"/>
                    <a:pt x="2787" y="5982"/>
                  </a:cubicBezTo>
                  <a:lnTo>
                    <a:pt x="2787" y="6408"/>
                  </a:lnTo>
                  <a:cubicBezTo>
                    <a:pt x="2784" y="6535"/>
                    <a:pt x="2682" y="6637"/>
                    <a:pt x="2559" y="6637"/>
                  </a:cubicBezTo>
                  <a:lnTo>
                    <a:pt x="402" y="6637"/>
                  </a:lnTo>
                  <a:lnTo>
                    <a:pt x="402" y="1056"/>
                  </a:lnTo>
                  <a:cubicBezTo>
                    <a:pt x="402" y="694"/>
                    <a:pt x="697" y="402"/>
                    <a:pt x="1060" y="399"/>
                  </a:cubicBezTo>
                  <a:lnTo>
                    <a:pt x="6640" y="399"/>
                  </a:lnTo>
                  <a:lnTo>
                    <a:pt x="6640" y="627"/>
                  </a:lnTo>
                  <a:cubicBezTo>
                    <a:pt x="6633" y="740"/>
                    <a:pt x="6724" y="835"/>
                    <a:pt x="6841" y="835"/>
                  </a:cubicBezTo>
                  <a:cubicBezTo>
                    <a:pt x="6953" y="835"/>
                    <a:pt x="7045" y="740"/>
                    <a:pt x="7041" y="627"/>
                  </a:cubicBezTo>
                  <a:lnTo>
                    <a:pt x="7041" y="399"/>
                  </a:lnTo>
                  <a:close/>
                  <a:moveTo>
                    <a:pt x="1056" y="1"/>
                  </a:moveTo>
                  <a:cubicBezTo>
                    <a:pt x="476" y="1"/>
                    <a:pt x="4" y="472"/>
                    <a:pt x="1" y="1056"/>
                  </a:cubicBezTo>
                  <a:lnTo>
                    <a:pt x="1" y="12618"/>
                  </a:lnTo>
                  <a:cubicBezTo>
                    <a:pt x="4" y="13199"/>
                    <a:pt x="476" y="13670"/>
                    <a:pt x="1056" y="13674"/>
                  </a:cubicBezTo>
                  <a:lnTo>
                    <a:pt x="12621" y="13674"/>
                  </a:lnTo>
                  <a:cubicBezTo>
                    <a:pt x="13202" y="13670"/>
                    <a:pt x="13673" y="13199"/>
                    <a:pt x="13677" y="12618"/>
                  </a:cubicBezTo>
                  <a:lnTo>
                    <a:pt x="13677" y="1056"/>
                  </a:lnTo>
                  <a:cubicBezTo>
                    <a:pt x="13673" y="472"/>
                    <a:pt x="13202" y="1"/>
                    <a:pt x="126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943" name="Google Shape;20943;p142"/>
          <p:cNvGrpSpPr/>
          <p:nvPr/>
        </p:nvGrpSpPr>
        <p:grpSpPr>
          <a:xfrm>
            <a:off x="6558237" y="1550777"/>
            <a:ext cx="355978" cy="305797"/>
            <a:chOff x="6558237" y="1550777"/>
            <a:chExt cx="355978" cy="305797"/>
          </a:xfrm>
        </p:grpSpPr>
        <p:sp>
          <p:nvSpPr>
            <p:cNvPr id="20944" name="Google Shape;20944;p142"/>
            <p:cNvSpPr/>
            <p:nvPr/>
          </p:nvSpPr>
          <p:spPr>
            <a:xfrm>
              <a:off x="6574530" y="1717457"/>
              <a:ext cx="323314" cy="133807"/>
            </a:xfrm>
            <a:custGeom>
              <a:avLst/>
              <a:gdLst/>
              <a:ahLst/>
              <a:cxnLst/>
              <a:rect l="l" t="t" r="r" b="b"/>
              <a:pathLst>
                <a:path w="12422" h="5141" extrusionOk="0">
                  <a:moveTo>
                    <a:pt x="1" y="0"/>
                  </a:moveTo>
                  <a:lnTo>
                    <a:pt x="1" y="4497"/>
                  </a:lnTo>
                  <a:cubicBezTo>
                    <a:pt x="1" y="4852"/>
                    <a:pt x="289" y="5141"/>
                    <a:pt x="645" y="5141"/>
                  </a:cubicBezTo>
                  <a:lnTo>
                    <a:pt x="11777" y="5141"/>
                  </a:lnTo>
                  <a:cubicBezTo>
                    <a:pt x="12133" y="5141"/>
                    <a:pt x="12421" y="4852"/>
                    <a:pt x="12421" y="4497"/>
                  </a:cubicBezTo>
                  <a:lnTo>
                    <a:pt x="12421" y="0"/>
                  </a:ln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5" name="Google Shape;20945;p142"/>
            <p:cNvSpPr/>
            <p:nvPr/>
          </p:nvSpPr>
          <p:spPr>
            <a:xfrm>
              <a:off x="6574530" y="1717457"/>
              <a:ext cx="323314" cy="133807"/>
            </a:xfrm>
            <a:custGeom>
              <a:avLst/>
              <a:gdLst/>
              <a:ahLst/>
              <a:cxnLst/>
              <a:rect l="l" t="t" r="r" b="b"/>
              <a:pathLst>
                <a:path w="12422" h="5141" extrusionOk="0">
                  <a:moveTo>
                    <a:pt x="1" y="0"/>
                  </a:moveTo>
                  <a:lnTo>
                    <a:pt x="1" y="4497"/>
                  </a:lnTo>
                  <a:cubicBezTo>
                    <a:pt x="1" y="4852"/>
                    <a:pt x="289" y="5141"/>
                    <a:pt x="645" y="5141"/>
                  </a:cubicBezTo>
                  <a:lnTo>
                    <a:pt x="11777" y="5141"/>
                  </a:lnTo>
                  <a:cubicBezTo>
                    <a:pt x="12133" y="5141"/>
                    <a:pt x="12421" y="4852"/>
                    <a:pt x="12421" y="4497"/>
                  </a:cubicBezTo>
                  <a:lnTo>
                    <a:pt x="12421" y="4286"/>
                  </a:lnTo>
                  <a:lnTo>
                    <a:pt x="1714" y="4286"/>
                  </a:lnTo>
                  <a:cubicBezTo>
                    <a:pt x="1239" y="4286"/>
                    <a:pt x="859" y="3902"/>
                    <a:pt x="859" y="3427"/>
                  </a:cubicBezTo>
                  <a:lnTo>
                    <a:pt x="859" y="2136"/>
                  </a:lnTo>
                  <a:cubicBezTo>
                    <a:pt x="859" y="2017"/>
                    <a:pt x="955" y="1924"/>
                    <a:pt x="1071" y="1924"/>
                  </a:cubicBezTo>
                  <a:cubicBezTo>
                    <a:pt x="1079" y="1924"/>
                    <a:pt x="1087" y="1924"/>
                    <a:pt x="1095" y="1925"/>
                  </a:cubicBezTo>
                  <a:cubicBezTo>
                    <a:pt x="1158" y="1932"/>
                    <a:pt x="1222" y="1935"/>
                    <a:pt x="1285" y="1935"/>
                  </a:cubicBezTo>
                  <a:lnTo>
                    <a:pt x="11137" y="1935"/>
                  </a:lnTo>
                  <a:cubicBezTo>
                    <a:pt x="11601" y="1935"/>
                    <a:pt x="12052" y="1784"/>
                    <a:pt x="12421" y="1503"/>
                  </a:cubicBezTo>
                  <a:lnTo>
                    <a:pt x="12421" y="0"/>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6" name="Google Shape;20946;p142"/>
            <p:cNvSpPr/>
            <p:nvPr/>
          </p:nvSpPr>
          <p:spPr>
            <a:xfrm>
              <a:off x="6563364" y="1606008"/>
              <a:ext cx="345645" cy="144999"/>
            </a:xfrm>
            <a:custGeom>
              <a:avLst/>
              <a:gdLst/>
              <a:ahLst/>
              <a:cxnLst/>
              <a:rect l="l" t="t" r="r" b="b"/>
              <a:pathLst>
                <a:path w="13280" h="5571" extrusionOk="0">
                  <a:moveTo>
                    <a:pt x="859" y="0"/>
                  </a:moveTo>
                  <a:cubicBezTo>
                    <a:pt x="384" y="0"/>
                    <a:pt x="1" y="384"/>
                    <a:pt x="1" y="859"/>
                  </a:cubicBezTo>
                  <a:lnTo>
                    <a:pt x="1" y="3857"/>
                  </a:lnTo>
                  <a:cubicBezTo>
                    <a:pt x="4" y="4800"/>
                    <a:pt x="768" y="5567"/>
                    <a:pt x="1714" y="5570"/>
                  </a:cubicBezTo>
                  <a:lnTo>
                    <a:pt x="11566" y="5570"/>
                  </a:lnTo>
                  <a:cubicBezTo>
                    <a:pt x="12512" y="5567"/>
                    <a:pt x="13279" y="4803"/>
                    <a:pt x="13279" y="3857"/>
                  </a:cubicBezTo>
                  <a:lnTo>
                    <a:pt x="13279" y="859"/>
                  </a:lnTo>
                  <a:cubicBezTo>
                    <a:pt x="13279" y="384"/>
                    <a:pt x="12896" y="0"/>
                    <a:pt x="12421"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7" name="Google Shape;20947;p142"/>
            <p:cNvSpPr/>
            <p:nvPr/>
          </p:nvSpPr>
          <p:spPr>
            <a:xfrm>
              <a:off x="6591292" y="1606086"/>
              <a:ext cx="289790" cy="16710"/>
            </a:xfrm>
            <a:custGeom>
              <a:avLst/>
              <a:gdLst/>
              <a:ahLst/>
              <a:cxnLst/>
              <a:rect l="l" t="t" r="r" b="b"/>
              <a:pathLst>
                <a:path w="11134" h="642" extrusionOk="0">
                  <a:moveTo>
                    <a:pt x="321" y="1"/>
                  </a:moveTo>
                  <a:cubicBezTo>
                    <a:pt x="141" y="1"/>
                    <a:pt x="1" y="142"/>
                    <a:pt x="1" y="321"/>
                  </a:cubicBezTo>
                  <a:cubicBezTo>
                    <a:pt x="1" y="497"/>
                    <a:pt x="141" y="641"/>
                    <a:pt x="321" y="641"/>
                  </a:cubicBezTo>
                  <a:lnTo>
                    <a:pt x="10813" y="641"/>
                  </a:lnTo>
                  <a:cubicBezTo>
                    <a:pt x="10989" y="641"/>
                    <a:pt x="11133" y="497"/>
                    <a:pt x="11133" y="321"/>
                  </a:cubicBezTo>
                  <a:cubicBezTo>
                    <a:pt x="11133" y="142"/>
                    <a:pt x="10989" y="1"/>
                    <a:pt x="10813" y="1"/>
                  </a:cubicBezTo>
                  <a:close/>
                </a:path>
              </a:pathLst>
            </a:custGeom>
            <a:solidFill>
              <a:srgbClr val="A8B9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8" name="Google Shape;20948;p142"/>
            <p:cNvSpPr/>
            <p:nvPr/>
          </p:nvSpPr>
          <p:spPr>
            <a:xfrm>
              <a:off x="6624711" y="1606008"/>
              <a:ext cx="22280" cy="245257"/>
            </a:xfrm>
            <a:custGeom>
              <a:avLst/>
              <a:gdLst/>
              <a:ahLst/>
              <a:cxnLst/>
              <a:rect l="l" t="t" r="r" b="b"/>
              <a:pathLst>
                <a:path w="856" h="9423" extrusionOk="0">
                  <a:moveTo>
                    <a:pt x="1" y="0"/>
                  </a:moveTo>
                  <a:lnTo>
                    <a:pt x="1" y="9423"/>
                  </a:lnTo>
                  <a:lnTo>
                    <a:pt x="856" y="9423"/>
                  </a:lnTo>
                  <a:lnTo>
                    <a:pt x="856" y="0"/>
                  </a:lnTo>
                  <a:close/>
                </a:path>
              </a:pathLst>
            </a:custGeom>
            <a:solidFill>
              <a:srgbClr val="677C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9" name="Google Shape;20949;p142"/>
            <p:cNvSpPr/>
            <p:nvPr/>
          </p:nvSpPr>
          <p:spPr>
            <a:xfrm>
              <a:off x="6624711" y="1606008"/>
              <a:ext cx="22280" cy="16788"/>
            </a:xfrm>
            <a:custGeom>
              <a:avLst/>
              <a:gdLst/>
              <a:ahLst/>
              <a:cxnLst/>
              <a:rect l="l" t="t" r="r" b="b"/>
              <a:pathLst>
                <a:path w="856" h="645" extrusionOk="0">
                  <a:moveTo>
                    <a:pt x="1" y="0"/>
                  </a:moveTo>
                  <a:lnTo>
                    <a:pt x="1" y="644"/>
                  </a:lnTo>
                  <a:lnTo>
                    <a:pt x="856" y="644"/>
                  </a:lnTo>
                  <a:lnTo>
                    <a:pt x="856" y="0"/>
                  </a:ln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0" name="Google Shape;20950;p142"/>
            <p:cNvSpPr/>
            <p:nvPr/>
          </p:nvSpPr>
          <p:spPr>
            <a:xfrm>
              <a:off x="6624711" y="1767638"/>
              <a:ext cx="22280" cy="16788"/>
            </a:xfrm>
            <a:custGeom>
              <a:avLst/>
              <a:gdLst/>
              <a:ahLst/>
              <a:cxnLst/>
              <a:rect l="l" t="t" r="r" b="b"/>
              <a:pathLst>
                <a:path w="856" h="645" extrusionOk="0">
                  <a:moveTo>
                    <a:pt x="1" y="0"/>
                  </a:moveTo>
                  <a:lnTo>
                    <a:pt x="1" y="644"/>
                  </a:lnTo>
                  <a:lnTo>
                    <a:pt x="856" y="644"/>
                  </a:lnTo>
                  <a:lnTo>
                    <a:pt x="856" y="0"/>
                  </a:ln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1" name="Google Shape;20951;p142"/>
            <p:cNvSpPr/>
            <p:nvPr/>
          </p:nvSpPr>
          <p:spPr>
            <a:xfrm>
              <a:off x="6624711" y="1828985"/>
              <a:ext cx="22280" cy="22280"/>
            </a:xfrm>
            <a:custGeom>
              <a:avLst/>
              <a:gdLst/>
              <a:ahLst/>
              <a:cxnLst/>
              <a:rect l="l" t="t" r="r" b="b"/>
              <a:pathLst>
                <a:path w="856" h="856" extrusionOk="0">
                  <a:moveTo>
                    <a:pt x="1" y="1"/>
                  </a:moveTo>
                  <a:lnTo>
                    <a:pt x="1" y="856"/>
                  </a:lnTo>
                  <a:lnTo>
                    <a:pt x="856" y="856"/>
                  </a:lnTo>
                  <a:lnTo>
                    <a:pt x="856" y="1"/>
                  </a:ln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2" name="Google Shape;20952;p142"/>
            <p:cNvSpPr/>
            <p:nvPr/>
          </p:nvSpPr>
          <p:spPr>
            <a:xfrm>
              <a:off x="6825357" y="1606008"/>
              <a:ext cx="22280" cy="245257"/>
            </a:xfrm>
            <a:custGeom>
              <a:avLst/>
              <a:gdLst/>
              <a:ahLst/>
              <a:cxnLst/>
              <a:rect l="l" t="t" r="r" b="b"/>
              <a:pathLst>
                <a:path w="856" h="9423" extrusionOk="0">
                  <a:moveTo>
                    <a:pt x="1" y="0"/>
                  </a:moveTo>
                  <a:lnTo>
                    <a:pt x="1" y="9423"/>
                  </a:lnTo>
                  <a:lnTo>
                    <a:pt x="856" y="9423"/>
                  </a:lnTo>
                  <a:lnTo>
                    <a:pt x="856" y="0"/>
                  </a:lnTo>
                  <a:close/>
                </a:path>
              </a:pathLst>
            </a:custGeom>
            <a:solidFill>
              <a:srgbClr val="677C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3" name="Google Shape;20953;p142"/>
            <p:cNvSpPr/>
            <p:nvPr/>
          </p:nvSpPr>
          <p:spPr>
            <a:xfrm>
              <a:off x="6825357" y="1606008"/>
              <a:ext cx="22280" cy="16788"/>
            </a:xfrm>
            <a:custGeom>
              <a:avLst/>
              <a:gdLst/>
              <a:ahLst/>
              <a:cxnLst/>
              <a:rect l="l" t="t" r="r" b="b"/>
              <a:pathLst>
                <a:path w="856" h="645" extrusionOk="0">
                  <a:moveTo>
                    <a:pt x="1" y="0"/>
                  </a:moveTo>
                  <a:lnTo>
                    <a:pt x="1" y="644"/>
                  </a:lnTo>
                  <a:lnTo>
                    <a:pt x="856" y="644"/>
                  </a:lnTo>
                  <a:lnTo>
                    <a:pt x="856" y="0"/>
                  </a:ln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4" name="Google Shape;20954;p142"/>
            <p:cNvSpPr/>
            <p:nvPr/>
          </p:nvSpPr>
          <p:spPr>
            <a:xfrm>
              <a:off x="6825357" y="1767638"/>
              <a:ext cx="22280" cy="16788"/>
            </a:xfrm>
            <a:custGeom>
              <a:avLst/>
              <a:gdLst/>
              <a:ahLst/>
              <a:cxnLst/>
              <a:rect l="l" t="t" r="r" b="b"/>
              <a:pathLst>
                <a:path w="856" h="645" extrusionOk="0">
                  <a:moveTo>
                    <a:pt x="1" y="0"/>
                  </a:moveTo>
                  <a:lnTo>
                    <a:pt x="1" y="644"/>
                  </a:lnTo>
                  <a:lnTo>
                    <a:pt x="856" y="644"/>
                  </a:lnTo>
                  <a:lnTo>
                    <a:pt x="856" y="0"/>
                  </a:ln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5" name="Google Shape;20955;p142"/>
            <p:cNvSpPr/>
            <p:nvPr/>
          </p:nvSpPr>
          <p:spPr>
            <a:xfrm>
              <a:off x="6825357" y="1828985"/>
              <a:ext cx="22280" cy="22280"/>
            </a:xfrm>
            <a:custGeom>
              <a:avLst/>
              <a:gdLst/>
              <a:ahLst/>
              <a:cxnLst/>
              <a:rect l="l" t="t" r="r" b="b"/>
              <a:pathLst>
                <a:path w="856" h="856" extrusionOk="0">
                  <a:moveTo>
                    <a:pt x="1" y="1"/>
                  </a:moveTo>
                  <a:lnTo>
                    <a:pt x="1" y="856"/>
                  </a:lnTo>
                  <a:lnTo>
                    <a:pt x="856" y="856"/>
                  </a:lnTo>
                  <a:lnTo>
                    <a:pt x="856" y="1"/>
                  </a:ln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6" name="Google Shape;20956;p142"/>
            <p:cNvSpPr/>
            <p:nvPr/>
          </p:nvSpPr>
          <p:spPr>
            <a:xfrm>
              <a:off x="6708337" y="1706370"/>
              <a:ext cx="55699" cy="22280"/>
            </a:xfrm>
            <a:custGeom>
              <a:avLst/>
              <a:gdLst/>
              <a:ahLst/>
              <a:cxnLst/>
              <a:rect l="l" t="t" r="r" b="b"/>
              <a:pathLst>
                <a:path w="2140" h="856" extrusionOk="0">
                  <a:moveTo>
                    <a:pt x="211" y="1"/>
                  </a:moveTo>
                  <a:cubicBezTo>
                    <a:pt x="95" y="1"/>
                    <a:pt x="0" y="96"/>
                    <a:pt x="0" y="215"/>
                  </a:cubicBezTo>
                  <a:lnTo>
                    <a:pt x="0" y="641"/>
                  </a:lnTo>
                  <a:cubicBezTo>
                    <a:pt x="0" y="761"/>
                    <a:pt x="95" y="856"/>
                    <a:pt x="211" y="856"/>
                  </a:cubicBezTo>
                  <a:lnTo>
                    <a:pt x="1925" y="856"/>
                  </a:lnTo>
                  <a:cubicBezTo>
                    <a:pt x="2045" y="856"/>
                    <a:pt x="2140" y="761"/>
                    <a:pt x="2140" y="641"/>
                  </a:cubicBezTo>
                  <a:lnTo>
                    <a:pt x="2140" y="215"/>
                  </a:lnTo>
                  <a:cubicBezTo>
                    <a:pt x="2140" y="96"/>
                    <a:pt x="2045" y="1"/>
                    <a:pt x="1925" y="1"/>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7" name="Google Shape;20957;p142"/>
            <p:cNvSpPr/>
            <p:nvPr/>
          </p:nvSpPr>
          <p:spPr>
            <a:xfrm>
              <a:off x="6613649" y="1728623"/>
              <a:ext cx="44533" cy="39041"/>
            </a:xfrm>
            <a:custGeom>
              <a:avLst/>
              <a:gdLst/>
              <a:ahLst/>
              <a:cxnLst/>
              <a:rect l="l" t="t" r="r" b="b"/>
              <a:pathLst>
                <a:path w="1711" h="1500" extrusionOk="0">
                  <a:moveTo>
                    <a:pt x="211" y="1"/>
                  </a:moveTo>
                  <a:cubicBezTo>
                    <a:pt x="95" y="1"/>
                    <a:pt x="0" y="99"/>
                    <a:pt x="0" y="215"/>
                  </a:cubicBezTo>
                  <a:lnTo>
                    <a:pt x="0" y="1285"/>
                  </a:lnTo>
                  <a:cubicBezTo>
                    <a:pt x="0" y="1404"/>
                    <a:pt x="95" y="1499"/>
                    <a:pt x="211" y="1499"/>
                  </a:cubicBezTo>
                  <a:lnTo>
                    <a:pt x="1499" y="1499"/>
                  </a:lnTo>
                  <a:cubicBezTo>
                    <a:pt x="1615" y="1499"/>
                    <a:pt x="1710" y="1404"/>
                    <a:pt x="1710" y="1288"/>
                  </a:cubicBezTo>
                  <a:lnTo>
                    <a:pt x="1710" y="215"/>
                  </a:lnTo>
                  <a:cubicBezTo>
                    <a:pt x="1710" y="99"/>
                    <a:pt x="1615" y="1"/>
                    <a:pt x="1499" y="1"/>
                  </a:cubicBezTo>
                  <a:close/>
                </a:path>
              </a:pathLst>
            </a:custGeom>
            <a:solidFill>
              <a:srgbClr val="677C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8" name="Google Shape;20958;p142"/>
            <p:cNvSpPr/>
            <p:nvPr/>
          </p:nvSpPr>
          <p:spPr>
            <a:xfrm>
              <a:off x="6613545" y="1728623"/>
              <a:ext cx="44637" cy="16788"/>
            </a:xfrm>
            <a:custGeom>
              <a:avLst/>
              <a:gdLst/>
              <a:ahLst/>
              <a:cxnLst/>
              <a:rect l="l" t="t" r="r" b="b"/>
              <a:pathLst>
                <a:path w="1715" h="645" extrusionOk="0">
                  <a:moveTo>
                    <a:pt x="215" y="1"/>
                  </a:moveTo>
                  <a:cubicBezTo>
                    <a:pt x="96" y="1"/>
                    <a:pt x="1" y="96"/>
                    <a:pt x="1" y="215"/>
                  </a:cubicBezTo>
                  <a:lnTo>
                    <a:pt x="1" y="644"/>
                  </a:lnTo>
                  <a:lnTo>
                    <a:pt x="1714" y="644"/>
                  </a:lnTo>
                  <a:lnTo>
                    <a:pt x="1714" y="215"/>
                  </a:lnTo>
                  <a:cubicBezTo>
                    <a:pt x="1714" y="96"/>
                    <a:pt x="1619" y="1"/>
                    <a:pt x="1503"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9" name="Google Shape;20959;p142"/>
            <p:cNvSpPr/>
            <p:nvPr/>
          </p:nvSpPr>
          <p:spPr>
            <a:xfrm>
              <a:off x="6814191" y="1728623"/>
              <a:ext cx="44637" cy="39041"/>
            </a:xfrm>
            <a:custGeom>
              <a:avLst/>
              <a:gdLst/>
              <a:ahLst/>
              <a:cxnLst/>
              <a:rect l="l" t="t" r="r" b="b"/>
              <a:pathLst>
                <a:path w="1715" h="1500" extrusionOk="0">
                  <a:moveTo>
                    <a:pt x="215" y="1"/>
                  </a:moveTo>
                  <a:cubicBezTo>
                    <a:pt x="96" y="1"/>
                    <a:pt x="1" y="99"/>
                    <a:pt x="1" y="215"/>
                  </a:cubicBezTo>
                  <a:lnTo>
                    <a:pt x="1" y="1285"/>
                  </a:lnTo>
                  <a:cubicBezTo>
                    <a:pt x="1" y="1404"/>
                    <a:pt x="96" y="1499"/>
                    <a:pt x="215" y="1499"/>
                  </a:cubicBezTo>
                  <a:lnTo>
                    <a:pt x="1500" y="1499"/>
                  </a:lnTo>
                  <a:cubicBezTo>
                    <a:pt x="1616" y="1499"/>
                    <a:pt x="1711" y="1404"/>
                    <a:pt x="1714" y="1288"/>
                  </a:cubicBezTo>
                  <a:lnTo>
                    <a:pt x="1714" y="215"/>
                  </a:lnTo>
                  <a:cubicBezTo>
                    <a:pt x="1714" y="99"/>
                    <a:pt x="1616" y="1"/>
                    <a:pt x="1500" y="1"/>
                  </a:cubicBezTo>
                  <a:close/>
                </a:path>
              </a:pathLst>
            </a:custGeom>
            <a:solidFill>
              <a:srgbClr val="677C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60" name="Google Shape;20960;p142"/>
            <p:cNvSpPr/>
            <p:nvPr/>
          </p:nvSpPr>
          <p:spPr>
            <a:xfrm>
              <a:off x="6814191" y="1728623"/>
              <a:ext cx="44637" cy="16788"/>
            </a:xfrm>
            <a:custGeom>
              <a:avLst/>
              <a:gdLst/>
              <a:ahLst/>
              <a:cxnLst/>
              <a:rect l="l" t="t" r="r" b="b"/>
              <a:pathLst>
                <a:path w="1715" h="645" extrusionOk="0">
                  <a:moveTo>
                    <a:pt x="215" y="1"/>
                  </a:moveTo>
                  <a:cubicBezTo>
                    <a:pt x="96" y="1"/>
                    <a:pt x="1" y="96"/>
                    <a:pt x="1" y="215"/>
                  </a:cubicBezTo>
                  <a:lnTo>
                    <a:pt x="1" y="644"/>
                  </a:lnTo>
                  <a:lnTo>
                    <a:pt x="1714" y="644"/>
                  </a:lnTo>
                  <a:lnTo>
                    <a:pt x="1714" y="215"/>
                  </a:lnTo>
                  <a:cubicBezTo>
                    <a:pt x="1714" y="96"/>
                    <a:pt x="1616" y="1"/>
                    <a:pt x="1500"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61" name="Google Shape;20961;p142"/>
            <p:cNvSpPr/>
            <p:nvPr/>
          </p:nvSpPr>
          <p:spPr>
            <a:xfrm>
              <a:off x="6558237" y="1550777"/>
              <a:ext cx="355978" cy="305797"/>
            </a:xfrm>
            <a:custGeom>
              <a:avLst/>
              <a:gdLst/>
              <a:ahLst/>
              <a:cxnLst/>
              <a:rect l="l" t="t" r="r" b="b"/>
              <a:pathLst>
                <a:path w="13677" h="11749" extrusionOk="0">
                  <a:moveTo>
                    <a:pt x="7819" y="398"/>
                  </a:moveTo>
                  <a:cubicBezTo>
                    <a:pt x="8026" y="398"/>
                    <a:pt x="8209" y="543"/>
                    <a:pt x="8251" y="747"/>
                  </a:cubicBezTo>
                  <a:lnTo>
                    <a:pt x="8515" y="1925"/>
                  </a:lnTo>
                  <a:lnTo>
                    <a:pt x="5162" y="1925"/>
                  </a:lnTo>
                  <a:lnTo>
                    <a:pt x="5423" y="747"/>
                  </a:lnTo>
                  <a:cubicBezTo>
                    <a:pt x="5465" y="543"/>
                    <a:pt x="5644" y="398"/>
                    <a:pt x="5852" y="398"/>
                  </a:cubicBezTo>
                  <a:close/>
                  <a:moveTo>
                    <a:pt x="3209" y="2326"/>
                  </a:moveTo>
                  <a:lnTo>
                    <a:pt x="3209" y="6637"/>
                  </a:lnTo>
                  <a:lnTo>
                    <a:pt x="2755" y="6637"/>
                  </a:lnTo>
                  <a:lnTo>
                    <a:pt x="2755" y="2326"/>
                  </a:lnTo>
                  <a:close/>
                  <a:moveTo>
                    <a:pt x="10918" y="2326"/>
                  </a:moveTo>
                  <a:lnTo>
                    <a:pt x="10918" y="6637"/>
                  </a:lnTo>
                  <a:lnTo>
                    <a:pt x="10461" y="6637"/>
                  </a:lnTo>
                  <a:lnTo>
                    <a:pt x="10461" y="2326"/>
                  </a:lnTo>
                  <a:close/>
                  <a:moveTo>
                    <a:pt x="2354" y="2326"/>
                  </a:moveTo>
                  <a:lnTo>
                    <a:pt x="2354" y="6637"/>
                  </a:lnTo>
                  <a:lnTo>
                    <a:pt x="2340" y="6637"/>
                  </a:lnTo>
                  <a:cubicBezTo>
                    <a:pt x="2112" y="6637"/>
                    <a:pt x="1925" y="6823"/>
                    <a:pt x="1925" y="7052"/>
                  </a:cubicBezTo>
                  <a:lnTo>
                    <a:pt x="1925" y="7492"/>
                  </a:lnTo>
                  <a:lnTo>
                    <a:pt x="1911" y="7492"/>
                  </a:lnTo>
                  <a:cubicBezTo>
                    <a:pt x="1077" y="7492"/>
                    <a:pt x="398" y="6816"/>
                    <a:pt x="398" y="5979"/>
                  </a:cubicBezTo>
                  <a:lnTo>
                    <a:pt x="398" y="2981"/>
                  </a:lnTo>
                  <a:cubicBezTo>
                    <a:pt x="402" y="2618"/>
                    <a:pt x="694" y="2326"/>
                    <a:pt x="1056" y="2326"/>
                  </a:cubicBezTo>
                  <a:close/>
                  <a:moveTo>
                    <a:pt x="10063" y="2326"/>
                  </a:moveTo>
                  <a:lnTo>
                    <a:pt x="10063" y="6637"/>
                  </a:lnTo>
                  <a:lnTo>
                    <a:pt x="10049" y="6637"/>
                  </a:lnTo>
                  <a:cubicBezTo>
                    <a:pt x="9817" y="6637"/>
                    <a:pt x="9634" y="6823"/>
                    <a:pt x="9634" y="7052"/>
                  </a:cubicBezTo>
                  <a:lnTo>
                    <a:pt x="9634" y="7492"/>
                  </a:lnTo>
                  <a:lnTo>
                    <a:pt x="4040" y="7492"/>
                  </a:lnTo>
                  <a:lnTo>
                    <a:pt x="4040" y="7052"/>
                  </a:lnTo>
                  <a:cubicBezTo>
                    <a:pt x="4040" y="6823"/>
                    <a:pt x="3853" y="6637"/>
                    <a:pt x="3625" y="6637"/>
                  </a:cubicBezTo>
                  <a:lnTo>
                    <a:pt x="3610" y="6637"/>
                  </a:lnTo>
                  <a:lnTo>
                    <a:pt x="3610" y="2326"/>
                  </a:lnTo>
                  <a:close/>
                  <a:moveTo>
                    <a:pt x="12621" y="2326"/>
                  </a:moveTo>
                  <a:cubicBezTo>
                    <a:pt x="12980" y="2326"/>
                    <a:pt x="13276" y="2618"/>
                    <a:pt x="13276" y="2981"/>
                  </a:cubicBezTo>
                  <a:lnTo>
                    <a:pt x="13276" y="5979"/>
                  </a:lnTo>
                  <a:lnTo>
                    <a:pt x="13276" y="5982"/>
                  </a:lnTo>
                  <a:cubicBezTo>
                    <a:pt x="13272" y="6816"/>
                    <a:pt x="12597" y="7492"/>
                    <a:pt x="11763" y="7492"/>
                  </a:cubicBezTo>
                  <a:lnTo>
                    <a:pt x="11749" y="7492"/>
                  </a:lnTo>
                  <a:lnTo>
                    <a:pt x="11749" y="7052"/>
                  </a:lnTo>
                  <a:cubicBezTo>
                    <a:pt x="11749" y="6823"/>
                    <a:pt x="11562" y="6637"/>
                    <a:pt x="11334" y="6637"/>
                  </a:cubicBezTo>
                  <a:lnTo>
                    <a:pt x="11319" y="6637"/>
                  </a:lnTo>
                  <a:lnTo>
                    <a:pt x="11319" y="2326"/>
                  </a:lnTo>
                  <a:close/>
                  <a:moveTo>
                    <a:pt x="2780" y="7034"/>
                  </a:moveTo>
                  <a:lnTo>
                    <a:pt x="2780" y="7477"/>
                  </a:lnTo>
                  <a:cubicBezTo>
                    <a:pt x="2787" y="7604"/>
                    <a:pt x="2885" y="7667"/>
                    <a:pt x="2982" y="7667"/>
                  </a:cubicBezTo>
                  <a:cubicBezTo>
                    <a:pt x="3079" y="7667"/>
                    <a:pt x="3176" y="7604"/>
                    <a:pt x="3181" y="7477"/>
                  </a:cubicBezTo>
                  <a:lnTo>
                    <a:pt x="3181" y="7038"/>
                  </a:lnTo>
                  <a:lnTo>
                    <a:pt x="3628" y="7038"/>
                  </a:lnTo>
                  <a:cubicBezTo>
                    <a:pt x="3635" y="7038"/>
                    <a:pt x="3639" y="7041"/>
                    <a:pt x="3639" y="7052"/>
                  </a:cubicBezTo>
                  <a:lnTo>
                    <a:pt x="3639" y="8121"/>
                  </a:lnTo>
                  <a:cubicBezTo>
                    <a:pt x="3639" y="8128"/>
                    <a:pt x="3635" y="8132"/>
                    <a:pt x="3628" y="8132"/>
                  </a:cubicBezTo>
                  <a:lnTo>
                    <a:pt x="2340" y="8132"/>
                  </a:lnTo>
                  <a:cubicBezTo>
                    <a:pt x="2333" y="8132"/>
                    <a:pt x="2326" y="8128"/>
                    <a:pt x="2326" y="8121"/>
                  </a:cubicBezTo>
                  <a:lnTo>
                    <a:pt x="2326" y="7048"/>
                  </a:lnTo>
                  <a:cubicBezTo>
                    <a:pt x="2326" y="7041"/>
                    <a:pt x="2333" y="7034"/>
                    <a:pt x="2340" y="7034"/>
                  </a:cubicBezTo>
                  <a:close/>
                  <a:moveTo>
                    <a:pt x="11334" y="7038"/>
                  </a:moveTo>
                  <a:cubicBezTo>
                    <a:pt x="11341" y="7038"/>
                    <a:pt x="11344" y="7041"/>
                    <a:pt x="11348" y="7052"/>
                  </a:cubicBezTo>
                  <a:lnTo>
                    <a:pt x="11348" y="8121"/>
                  </a:lnTo>
                  <a:cubicBezTo>
                    <a:pt x="11348" y="8128"/>
                    <a:pt x="11341" y="8132"/>
                    <a:pt x="11334" y="8132"/>
                  </a:cubicBezTo>
                  <a:lnTo>
                    <a:pt x="10049" y="8132"/>
                  </a:lnTo>
                  <a:cubicBezTo>
                    <a:pt x="10039" y="8132"/>
                    <a:pt x="10035" y="8128"/>
                    <a:pt x="10035" y="8121"/>
                  </a:cubicBezTo>
                  <a:lnTo>
                    <a:pt x="10035" y="7052"/>
                  </a:lnTo>
                  <a:cubicBezTo>
                    <a:pt x="10035" y="7041"/>
                    <a:pt x="10039" y="7038"/>
                    <a:pt x="10049" y="7038"/>
                  </a:cubicBezTo>
                  <a:lnTo>
                    <a:pt x="10489" y="7038"/>
                  </a:lnTo>
                  <a:lnTo>
                    <a:pt x="10489" y="7477"/>
                  </a:lnTo>
                  <a:cubicBezTo>
                    <a:pt x="10486" y="7594"/>
                    <a:pt x="10577" y="7689"/>
                    <a:pt x="10690" y="7689"/>
                  </a:cubicBezTo>
                  <a:cubicBezTo>
                    <a:pt x="10806" y="7689"/>
                    <a:pt x="10897" y="7594"/>
                    <a:pt x="10890" y="7477"/>
                  </a:cubicBezTo>
                  <a:lnTo>
                    <a:pt x="10890" y="7038"/>
                  </a:lnTo>
                  <a:close/>
                  <a:moveTo>
                    <a:pt x="827" y="7555"/>
                  </a:moveTo>
                  <a:cubicBezTo>
                    <a:pt x="1148" y="7777"/>
                    <a:pt x="1524" y="7893"/>
                    <a:pt x="1911" y="7893"/>
                  </a:cubicBezTo>
                  <a:lnTo>
                    <a:pt x="1925" y="7893"/>
                  </a:lnTo>
                  <a:lnTo>
                    <a:pt x="1925" y="8121"/>
                  </a:lnTo>
                  <a:cubicBezTo>
                    <a:pt x="1925" y="8350"/>
                    <a:pt x="2112" y="8533"/>
                    <a:pt x="2340" y="8533"/>
                  </a:cubicBezTo>
                  <a:lnTo>
                    <a:pt x="3209" y="8533"/>
                  </a:lnTo>
                  <a:lnTo>
                    <a:pt x="3209" y="11344"/>
                  </a:lnTo>
                  <a:lnTo>
                    <a:pt x="2755" y="11344"/>
                  </a:lnTo>
                  <a:lnTo>
                    <a:pt x="2755" y="9191"/>
                  </a:lnTo>
                  <a:cubicBezTo>
                    <a:pt x="2748" y="9063"/>
                    <a:pt x="2651" y="8998"/>
                    <a:pt x="2554" y="8998"/>
                  </a:cubicBezTo>
                  <a:cubicBezTo>
                    <a:pt x="2456" y="8998"/>
                    <a:pt x="2360" y="9063"/>
                    <a:pt x="2354" y="9191"/>
                  </a:cubicBezTo>
                  <a:lnTo>
                    <a:pt x="2354" y="11344"/>
                  </a:lnTo>
                  <a:lnTo>
                    <a:pt x="1271" y="11344"/>
                  </a:lnTo>
                  <a:cubicBezTo>
                    <a:pt x="1024" y="11344"/>
                    <a:pt x="827" y="11147"/>
                    <a:pt x="827" y="10904"/>
                  </a:cubicBezTo>
                  <a:lnTo>
                    <a:pt x="827" y="7555"/>
                  </a:lnTo>
                  <a:close/>
                  <a:moveTo>
                    <a:pt x="9634" y="7893"/>
                  </a:moveTo>
                  <a:lnTo>
                    <a:pt x="9634" y="8121"/>
                  </a:lnTo>
                  <a:cubicBezTo>
                    <a:pt x="9634" y="8350"/>
                    <a:pt x="9821" y="8533"/>
                    <a:pt x="10049" y="8533"/>
                  </a:cubicBezTo>
                  <a:lnTo>
                    <a:pt x="10918" y="8533"/>
                  </a:lnTo>
                  <a:lnTo>
                    <a:pt x="10918" y="11344"/>
                  </a:lnTo>
                  <a:lnTo>
                    <a:pt x="10464" y="11344"/>
                  </a:lnTo>
                  <a:lnTo>
                    <a:pt x="10464" y="9191"/>
                  </a:lnTo>
                  <a:cubicBezTo>
                    <a:pt x="10461" y="9078"/>
                    <a:pt x="10373" y="8990"/>
                    <a:pt x="10264" y="8990"/>
                  </a:cubicBezTo>
                  <a:cubicBezTo>
                    <a:pt x="10151" y="8990"/>
                    <a:pt x="10060" y="9078"/>
                    <a:pt x="10063" y="9191"/>
                  </a:cubicBezTo>
                  <a:lnTo>
                    <a:pt x="10063" y="11344"/>
                  </a:lnTo>
                  <a:lnTo>
                    <a:pt x="3610" y="11344"/>
                  </a:lnTo>
                  <a:lnTo>
                    <a:pt x="3610" y="8537"/>
                  </a:lnTo>
                  <a:lnTo>
                    <a:pt x="3625" y="8537"/>
                  </a:lnTo>
                  <a:cubicBezTo>
                    <a:pt x="3853" y="8537"/>
                    <a:pt x="4040" y="8350"/>
                    <a:pt x="4040" y="8121"/>
                  </a:cubicBezTo>
                  <a:lnTo>
                    <a:pt x="4040" y="7893"/>
                  </a:lnTo>
                  <a:close/>
                  <a:moveTo>
                    <a:pt x="12847" y="7555"/>
                  </a:moveTo>
                  <a:lnTo>
                    <a:pt x="12847" y="10904"/>
                  </a:lnTo>
                  <a:cubicBezTo>
                    <a:pt x="12847" y="11147"/>
                    <a:pt x="12646" y="11348"/>
                    <a:pt x="12403" y="11348"/>
                  </a:cubicBezTo>
                  <a:lnTo>
                    <a:pt x="11319" y="11348"/>
                  </a:lnTo>
                  <a:lnTo>
                    <a:pt x="11319" y="8537"/>
                  </a:lnTo>
                  <a:lnTo>
                    <a:pt x="11334" y="8537"/>
                  </a:lnTo>
                  <a:cubicBezTo>
                    <a:pt x="11562" y="8537"/>
                    <a:pt x="11749" y="8350"/>
                    <a:pt x="11749" y="8121"/>
                  </a:cubicBezTo>
                  <a:lnTo>
                    <a:pt x="11749" y="7893"/>
                  </a:lnTo>
                  <a:lnTo>
                    <a:pt x="11763" y="7893"/>
                  </a:lnTo>
                  <a:cubicBezTo>
                    <a:pt x="12150" y="7893"/>
                    <a:pt x="12526" y="7777"/>
                    <a:pt x="12847" y="7555"/>
                  </a:cubicBezTo>
                  <a:close/>
                  <a:moveTo>
                    <a:pt x="5848" y="1"/>
                  </a:moveTo>
                  <a:cubicBezTo>
                    <a:pt x="5453" y="1"/>
                    <a:pt x="5112" y="274"/>
                    <a:pt x="5032" y="659"/>
                  </a:cubicBezTo>
                  <a:lnTo>
                    <a:pt x="4750" y="1925"/>
                  </a:lnTo>
                  <a:lnTo>
                    <a:pt x="1056" y="1925"/>
                  </a:lnTo>
                  <a:cubicBezTo>
                    <a:pt x="472" y="1929"/>
                    <a:pt x="1" y="2400"/>
                    <a:pt x="1" y="2981"/>
                  </a:cubicBezTo>
                  <a:lnTo>
                    <a:pt x="1" y="5979"/>
                  </a:lnTo>
                  <a:cubicBezTo>
                    <a:pt x="1" y="6418"/>
                    <a:pt x="152" y="6844"/>
                    <a:pt x="430" y="7185"/>
                  </a:cubicBezTo>
                  <a:lnTo>
                    <a:pt x="430" y="10904"/>
                  </a:lnTo>
                  <a:cubicBezTo>
                    <a:pt x="430" y="11369"/>
                    <a:pt x="806" y="11745"/>
                    <a:pt x="1271" y="11749"/>
                  </a:cubicBezTo>
                  <a:lnTo>
                    <a:pt x="12407" y="11749"/>
                  </a:lnTo>
                  <a:cubicBezTo>
                    <a:pt x="12871" y="11745"/>
                    <a:pt x="13248" y="11369"/>
                    <a:pt x="13248" y="10904"/>
                  </a:cubicBezTo>
                  <a:lnTo>
                    <a:pt x="13248" y="7185"/>
                  </a:lnTo>
                  <a:cubicBezTo>
                    <a:pt x="13526" y="6844"/>
                    <a:pt x="13677" y="6418"/>
                    <a:pt x="13677" y="5979"/>
                  </a:cubicBezTo>
                  <a:lnTo>
                    <a:pt x="13673" y="2981"/>
                  </a:lnTo>
                  <a:cubicBezTo>
                    <a:pt x="13673" y="2400"/>
                    <a:pt x="13202" y="1929"/>
                    <a:pt x="12618" y="1925"/>
                  </a:cubicBezTo>
                  <a:lnTo>
                    <a:pt x="8923" y="1925"/>
                  </a:lnTo>
                  <a:lnTo>
                    <a:pt x="8642" y="659"/>
                  </a:lnTo>
                  <a:cubicBezTo>
                    <a:pt x="8562" y="274"/>
                    <a:pt x="8221" y="1"/>
                    <a:pt x="7830" y="1"/>
                  </a:cubicBezTo>
                  <a:cubicBezTo>
                    <a:pt x="7827" y="1"/>
                    <a:pt x="7825" y="1"/>
                    <a:pt x="7822" y="1"/>
                  </a:cubicBezTo>
                  <a:lnTo>
                    <a:pt x="5855" y="1"/>
                  </a:lnTo>
                  <a:cubicBezTo>
                    <a:pt x="5853" y="1"/>
                    <a:pt x="5850" y="1"/>
                    <a:pt x="58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62" name="Google Shape;20962;p142"/>
            <p:cNvSpPr/>
            <p:nvPr/>
          </p:nvSpPr>
          <p:spPr>
            <a:xfrm>
              <a:off x="6703106" y="1701242"/>
              <a:ext cx="66162" cy="32717"/>
            </a:xfrm>
            <a:custGeom>
              <a:avLst/>
              <a:gdLst/>
              <a:ahLst/>
              <a:cxnLst/>
              <a:rect l="l" t="t" r="r" b="b"/>
              <a:pathLst>
                <a:path w="2542" h="1257" extrusionOk="0">
                  <a:moveTo>
                    <a:pt x="1069" y="0"/>
                  </a:moveTo>
                  <a:cubicBezTo>
                    <a:pt x="1065" y="0"/>
                    <a:pt x="1061" y="0"/>
                    <a:pt x="1056" y="1"/>
                  </a:cubicBezTo>
                  <a:lnTo>
                    <a:pt x="416" y="1"/>
                  </a:lnTo>
                  <a:cubicBezTo>
                    <a:pt x="184" y="1"/>
                    <a:pt x="1" y="187"/>
                    <a:pt x="1" y="416"/>
                  </a:cubicBezTo>
                  <a:lnTo>
                    <a:pt x="1" y="845"/>
                  </a:lnTo>
                  <a:cubicBezTo>
                    <a:pt x="1" y="1070"/>
                    <a:pt x="187" y="1257"/>
                    <a:pt x="416" y="1257"/>
                  </a:cubicBezTo>
                  <a:lnTo>
                    <a:pt x="2126" y="1257"/>
                  </a:lnTo>
                  <a:cubicBezTo>
                    <a:pt x="2355" y="1257"/>
                    <a:pt x="2541" y="1070"/>
                    <a:pt x="2541" y="841"/>
                  </a:cubicBezTo>
                  <a:lnTo>
                    <a:pt x="2541" y="412"/>
                  </a:lnTo>
                  <a:cubicBezTo>
                    <a:pt x="2541" y="184"/>
                    <a:pt x="2355" y="1"/>
                    <a:pt x="2126" y="1"/>
                  </a:cubicBezTo>
                  <a:lnTo>
                    <a:pt x="1915" y="1"/>
                  </a:lnTo>
                  <a:cubicBezTo>
                    <a:pt x="1910" y="0"/>
                    <a:pt x="1906" y="0"/>
                    <a:pt x="1901" y="0"/>
                  </a:cubicBezTo>
                  <a:cubicBezTo>
                    <a:pt x="1638" y="0"/>
                    <a:pt x="1638" y="398"/>
                    <a:pt x="1901" y="398"/>
                  </a:cubicBezTo>
                  <a:cubicBezTo>
                    <a:pt x="1906" y="398"/>
                    <a:pt x="1910" y="398"/>
                    <a:pt x="1915" y="398"/>
                  </a:cubicBezTo>
                  <a:lnTo>
                    <a:pt x="2126" y="398"/>
                  </a:lnTo>
                  <a:cubicBezTo>
                    <a:pt x="2136" y="398"/>
                    <a:pt x="2140" y="405"/>
                    <a:pt x="2140" y="412"/>
                  </a:cubicBezTo>
                  <a:lnTo>
                    <a:pt x="2140" y="845"/>
                  </a:lnTo>
                  <a:cubicBezTo>
                    <a:pt x="2140" y="852"/>
                    <a:pt x="2136" y="856"/>
                    <a:pt x="2126" y="856"/>
                  </a:cubicBezTo>
                  <a:lnTo>
                    <a:pt x="416" y="856"/>
                  </a:lnTo>
                  <a:cubicBezTo>
                    <a:pt x="405" y="856"/>
                    <a:pt x="402" y="852"/>
                    <a:pt x="402" y="845"/>
                  </a:cubicBezTo>
                  <a:lnTo>
                    <a:pt x="402" y="416"/>
                  </a:lnTo>
                  <a:cubicBezTo>
                    <a:pt x="402" y="409"/>
                    <a:pt x="405" y="402"/>
                    <a:pt x="416" y="402"/>
                  </a:cubicBezTo>
                  <a:lnTo>
                    <a:pt x="1056" y="402"/>
                  </a:lnTo>
                  <a:cubicBezTo>
                    <a:pt x="1058" y="402"/>
                    <a:pt x="1061" y="402"/>
                    <a:pt x="1063" y="402"/>
                  </a:cubicBezTo>
                  <a:cubicBezTo>
                    <a:pt x="1176" y="402"/>
                    <a:pt x="1267" y="312"/>
                    <a:pt x="1267" y="201"/>
                  </a:cubicBezTo>
                  <a:cubicBezTo>
                    <a:pt x="1267" y="89"/>
                    <a:pt x="1179" y="0"/>
                    <a:pt x="10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963" name="Google Shape;20963;p142"/>
          <p:cNvGrpSpPr/>
          <p:nvPr/>
        </p:nvGrpSpPr>
        <p:grpSpPr>
          <a:xfrm>
            <a:off x="1809858" y="2454296"/>
            <a:ext cx="417065" cy="312018"/>
            <a:chOff x="1809858" y="2454296"/>
            <a:chExt cx="417065" cy="312018"/>
          </a:xfrm>
        </p:grpSpPr>
        <p:sp>
          <p:nvSpPr>
            <p:cNvPr id="20964" name="Google Shape;20964;p142"/>
            <p:cNvSpPr/>
            <p:nvPr/>
          </p:nvSpPr>
          <p:spPr>
            <a:xfrm>
              <a:off x="1816833" y="2460438"/>
              <a:ext cx="404780" cy="215117"/>
            </a:xfrm>
            <a:custGeom>
              <a:avLst/>
              <a:gdLst/>
              <a:ahLst/>
              <a:cxnLst/>
              <a:rect l="l" t="t" r="r" b="b"/>
              <a:pathLst>
                <a:path w="15552" h="8265" extrusionOk="0">
                  <a:moveTo>
                    <a:pt x="6255" y="0"/>
                  </a:moveTo>
                  <a:cubicBezTo>
                    <a:pt x="6100" y="0"/>
                    <a:pt x="5944" y="10"/>
                    <a:pt x="5788" y="31"/>
                  </a:cubicBezTo>
                  <a:cubicBezTo>
                    <a:pt x="4423" y="218"/>
                    <a:pt x="3293" y="1185"/>
                    <a:pt x="2899" y="2505"/>
                  </a:cubicBezTo>
                  <a:lnTo>
                    <a:pt x="2878" y="2505"/>
                  </a:lnTo>
                  <a:cubicBezTo>
                    <a:pt x="1288" y="2505"/>
                    <a:pt x="0" y="3792"/>
                    <a:pt x="0" y="5383"/>
                  </a:cubicBezTo>
                  <a:cubicBezTo>
                    <a:pt x="0" y="6973"/>
                    <a:pt x="1288" y="8264"/>
                    <a:pt x="2878" y="8264"/>
                  </a:cubicBezTo>
                  <a:lnTo>
                    <a:pt x="13142" y="8264"/>
                  </a:lnTo>
                  <a:cubicBezTo>
                    <a:pt x="13152" y="8265"/>
                    <a:pt x="13163" y="8265"/>
                    <a:pt x="13174" y="8265"/>
                  </a:cubicBezTo>
                  <a:cubicBezTo>
                    <a:pt x="14486" y="8265"/>
                    <a:pt x="15552" y="7202"/>
                    <a:pt x="15552" y="5886"/>
                  </a:cubicBezTo>
                  <a:cubicBezTo>
                    <a:pt x="15552" y="4572"/>
                    <a:pt x="14489" y="3507"/>
                    <a:pt x="13180" y="3507"/>
                  </a:cubicBezTo>
                  <a:cubicBezTo>
                    <a:pt x="13167" y="3507"/>
                    <a:pt x="13154" y="3507"/>
                    <a:pt x="13142" y="3507"/>
                  </a:cubicBezTo>
                  <a:lnTo>
                    <a:pt x="13142" y="3504"/>
                  </a:lnTo>
                  <a:cubicBezTo>
                    <a:pt x="13057" y="3504"/>
                    <a:pt x="12969" y="3511"/>
                    <a:pt x="12885" y="3522"/>
                  </a:cubicBezTo>
                  <a:cubicBezTo>
                    <a:pt x="12501" y="2290"/>
                    <a:pt x="11366" y="1503"/>
                    <a:pt x="10144" y="1503"/>
                  </a:cubicBezTo>
                  <a:cubicBezTo>
                    <a:pt x="9841" y="1503"/>
                    <a:pt x="9533" y="1551"/>
                    <a:pt x="9229" y="1653"/>
                  </a:cubicBezTo>
                  <a:cubicBezTo>
                    <a:pt x="8584" y="616"/>
                    <a:pt x="7453" y="0"/>
                    <a:pt x="6255"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65" name="Google Shape;20965;p142"/>
            <p:cNvSpPr/>
            <p:nvPr/>
          </p:nvSpPr>
          <p:spPr>
            <a:xfrm>
              <a:off x="1815454" y="2525793"/>
              <a:ext cx="368706" cy="149762"/>
            </a:xfrm>
            <a:custGeom>
              <a:avLst/>
              <a:gdLst/>
              <a:ahLst/>
              <a:cxnLst/>
              <a:rect l="l" t="t" r="r" b="b"/>
              <a:pathLst>
                <a:path w="14166" h="5754" extrusionOk="0">
                  <a:moveTo>
                    <a:pt x="2805" y="1"/>
                  </a:moveTo>
                  <a:lnTo>
                    <a:pt x="2805" y="1"/>
                  </a:lnTo>
                  <a:cubicBezTo>
                    <a:pt x="1228" y="68"/>
                    <a:pt x="0" y="1394"/>
                    <a:pt x="53" y="2970"/>
                  </a:cubicBezTo>
                  <a:cubicBezTo>
                    <a:pt x="102" y="4540"/>
                    <a:pt x="1453" y="5753"/>
                    <a:pt x="3023" y="5753"/>
                  </a:cubicBezTo>
                  <a:lnTo>
                    <a:pt x="13195" y="5753"/>
                  </a:lnTo>
                  <a:cubicBezTo>
                    <a:pt x="13254" y="5753"/>
                    <a:pt x="13318" y="5750"/>
                    <a:pt x="13378" y="5746"/>
                  </a:cubicBezTo>
                  <a:cubicBezTo>
                    <a:pt x="14166" y="5683"/>
                    <a:pt x="14102" y="4501"/>
                    <a:pt x="13314" y="4501"/>
                  </a:cubicBezTo>
                  <a:lnTo>
                    <a:pt x="11569" y="4501"/>
                  </a:lnTo>
                  <a:cubicBezTo>
                    <a:pt x="11428" y="4501"/>
                    <a:pt x="11316" y="4388"/>
                    <a:pt x="11316" y="4251"/>
                  </a:cubicBezTo>
                  <a:lnTo>
                    <a:pt x="11316" y="3456"/>
                  </a:lnTo>
                  <a:cubicBezTo>
                    <a:pt x="11319" y="3122"/>
                    <a:pt x="11186" y="2805"/>
                    <a:pt x="10950" y="2569"/>
                  </a:cubicBezTo>
                  <a:lnTo>
                    <a:pt x="9490" y="1109"/>
                  </a:lnTo>
                  <a:cubicBezTo>
                    <a:pt x="9257" y="877"/>
                    <a:pt x="8937" y="743"/>
                    <a:pt x="8607" y="743"/>
                  </a:cubicBezTo>
                  <a:lnTo>
                    <a:pt x="5306" y="743"/>
                  </a:lnTo>
                  <a:cubicBezTo>
                    <a:pt x="4754" y="743"/>
                    <a:pt x="4307" y="1194"/>
                    <a:pt x="4307" y="1746"/>
                  </a:cubicBezTo>
                  <a:lnTo>
                    <a:pt x="4307" y="3963"/>
                  </a:lnTo>
                  <a:cubicBezTo>
                    <a:pt x="4307" y="4107"/>
                    <a:pt x="4188" y="4215"/>
                    <a:pt x="4054" y="4215"/>
                  </a:cubicBezTo>
                  <a:cubicBezTo>
                    <a:pt x="4019" y="4215"/>
                    <a:pt x="3983" y="4207"/>
                    <a:pt x="3948" y="4191"/>
                  </a:cubicBezTo>
                  <a:cubicBezTo>
                    <a:pt x="3016" y="3737"/>
                    <a:pt x="2344" y="2819"/>
                    <a:pt x="2305" y="1728"/>
                  </a:cubicBezTo>
                  <a:cubicBezTo>
                    <a:pt x="2280" y="1116"/>
                    <a:pt x="2456" y="507"/>
                    <a:pt x="2805"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66" name="Google Shape;20966;p142"/>
            <p:cNvSpPr/>
            <p:nvPr/>
          </p:nvSpPr>
          <p:spPr>
            <a:xfrm>
              <a:off x="1947127" y="2564731"/>
              <a:ext cx="143359" cy="195440"/>
            </a:xfrm>
            <a:custGeom>
              <a:avLst/>
              <a:gdLst/>
              <a:ahLst/>
              <a:cxnLst/>
              <a:rect l="l" t="t" r="r" b="b"/>
              <a:pathLst>
                <a:path w="5508" h="7509" extrusionOk="0">
                  <a:moveTo>
                    <a:pt x="251" y="0"/>
                  </a:moveTo>
                  <a:cubicBezTo>
                    <a:pt x="114" y="0"/>
                    <a:pt x="1" y="113"/>
                    <a:pt x="1" y="250"/>
                  </a:cubicBezTo>
                  <a:lnTo>
                    <a:pt x="1" y="7259"/>
                  </a:lnTo>
                  <a:cubicBezTo>
                    <a:pt x="1" y="7399"/>
                    <a:pt x="114" y="7508"/>
                    <a:pt x="251" y="7508"/>
                  </a:cubicBezTo>
                  <a:lnTo>
                    <a:pt x="5258" y="7508"/>
                  </a:lnTo>
                  <a:cubicBezTo>
                    <a:pt x="5260" y="7509"/>
                    <a:pt x="5262" y="7509"/>
                    <a:pt x="5264" y="7509"/>
                  </a:cubicBezTo>
                  <a:cubicBezTo>
                    <a:pt x="5398" y="7509"/>
                    <a:pt x="5507" y="7397"/>
                    <a:pt x="5507" y="7259"/>
                  </a:cubicBezTo>
                  <a:lnTo>
                    <a:pt x="5507" y="1960"/>
                  </a:lnTo>
                  <a:cubicBezTo>
                    <a:pt x="5507" y="1826"/>
                    <a:pt x="5455" y="1700"/>
                    <a:pt x="5363" y="1605"/>
                  </a:cubicBezTo>
                  <a:lnTo>
                    <a:pt x="3903" y="144"/>
                  </a:lnTo>
                  <a:cubicBezTo>
                    <a:pt x="3808" y="53"/>
                    <a:pt x="3681" y="0"/>
                    <a:pt x="3548" y="0"/>
                  </a:cubicBez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67" name="Google Shape;20967;p142"/>
            <p:cNvSpPr/>
            <p:nvPr/>
          </p:nvSpPr>
          <p:spPr>
            <a:xfrm>
              <a:off x="2044860" y="2610331"/>
              <a:ext cx="45626" cy="13014"/>
            </a:xfrm>
            <a:custGeom>
              <a:avLst/>
              <a:gdLst/>
              <a:ahLst/>
              <a:cxnLst/>
              <a:rect l="l" t="t" r="r" b="b"/>
              <a:pathLst>
                <a:path w="1753" h="500" extrusionOk="0">
                  <a:moveTo>
                    <a:pt x="0" y="0"/>
                  </a:moveTo>
                  <a:lnTo>
                    <a:pt x="0" y="500"/>
                  </a:lnTo>
                  <a:lnTo>
                    <a:pt x="1752" y="500"/>
                  </a:lnTo>
                  <a:lnTo>
                    <a:pt x="1752" y="208"/>
                  </a:lnTo>
                  <a:cubicBezTo>
                    <a:pt x="1752" y="134"/>
                    <a:pt x="1735" y="64"/>
                    <a:pt x="1707"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68" name="Google Shape;20968;p142"/>
            <p:cNvSpPr/>
            <p:nvPr/>
          </p:nvSpPr>
          <p:spPr>
            <a:xfrm>
              <a:off x="1809858" y="2454296"/>
              <a:ext cx="417065" cy="227298"/>
            </a:xfrm>
            <a:custGeom>
              <a:avLst/>
              <a:gdLst/>
              <a:ahLst/>
              <a:cxnLst/>
              <a:rect l="l" t="t" r="r" b="b"/>
              <a:pathLst>
                <a:path w="16024" h="8733" extrusionOk="0">
                  <a:moveTo>
                    <a:pt x="6521" y="0"/>
                  </a:moveTo>
                  <a:cubicBezTo>
                    <a:pt x="5737" y="0"/>
                    <a:pt x="4947" y="246"/>
                    <a:pt x="4272" y="756"/>
                  </a:cubicBezTo>
                  <a:cubicBezTo>
                    <a:pt x="3685" y="1203"/>
                    <a:pt x="3241" y="1812"/>
                    <a:pt x="2995" y="2509"/>
                  </a:cubicBezTo>
                  <a:cubicBezTo>
                    <a:pt x="1310" y="2593"/>
                    <a:pt x="1" y="4004"/>
                    <a:pt x="39" y="5693"/>
                  </a:cubicBezTo>
                  <a:cubicBezTo>
                    <a:pt x="82" y="7378"/>
                    <a:pt x="1457" y="8726"/>
                    <a:pt x="3146" y="8729"/>
                  </a:cubicBezTo>
                  <a:lnTo>
                    <a:pt x="4272" y="8729"/>
                  </a:lnTo>
                  <a:cubicBezTo>
                    <a:pt x="4571" y="8719"/>
                    <a:pt x="4571" y="8275"/>
                    <a:pt x="4272" y="8261"/>
                  </a:cubicBezTo>
                  <a:lnTo>
                    <a:pt x="3146" y="8261"/>
                  </a:lnTo>
                  <a:cubicBezTo>
                    <a:pt x="1700" y="8244"/>
                    <a:pt x="536" y="7068"/>
                    <a:pt x="532" y="5619"/>
                  </a:cubicBezTo>
                  <a:cubicBezTo>
                    <a:pt x="532" y="4173"/>
                    <a:pt x="1693" y="2991"/>
                    <a:pt x="3143" y="2973"/>
                  </a:cubicBezTo>
                  <a:lnTo>
                    <a:pt x="3167" y="2973"/>
                  </a:lnTo>
                  <a:cubicBezTo>
                    <a:pt x="3269" y="2973"/>
                    <a:pt x="3361" y="2903"/>
                    <a:pt x="3389" y="2804"/>
                  </a:cubicBezTo>
                  <a:cubicBezTo>
                    <a:pt x="3593" y="2139"/>
                    <a:pt x="3998" y="1551"/>
                    <a:pt x="4554" y="1133"/>
                  </a:cubicBezTo>
                  <a:cubicBezTo>
                    <a:pt x="5145" y="684"/>
                    <a:pt x="5836" y="470"/>
                    <a:pt x="6520" y="470"/>
                  </a:cubicBezTo>
                  <a:cubicBezTo>
                    <a:pt x="7606" y="470"/>
                    <a:pt x="8675" y="1011"/>
                    <a:pt x="9297" y="2012"/>
                  </a:cubicBezTo>
                  <a:cubicBezTo>
                    <a:pt x="9342" y="2083"/>
                    <a:pt x="9420" y="2122"/>
                    <a:pt x="9499" y="2122"/>
                  </a:cubicBezTo>
                  <a:cubicBezTo>
                    <a:pt x="9523" y="2122"/>
                    <a:pt x="9547" y="2118"/>
                    <a:pt x="9571" y="2111"/>
                  </a:cubicBezTo>
                  <a:cubicBezTo>
                    <a:pt x="9850" y="2017"/>
                    <a:pt x="10133" y="1973"/>
                    <a:pt x="10411" y="1973"/>
                  </a:cubicBezTo>
                  <a:cubicBezTo>
                    <a:pt x="11532" y="1973"/>
                    <a:pt x="12576" y="2694"/>
                    <a:pt x="12931" y="3824"/>
                  </a:cubicBezTo>
                  <a:cubicBezTo>
                    <a:pt x="12961" y="3926"/>
                    <a:pt x="13054" y="3991"/>
                    <a:pt x="13155" y="3991"/>
                  </a:cubicBezTo>
                  <a:cubicBezTo>
                    <a:pt x="13162" y="3991"/>
                    <a:pt x="13170" y="3991"/>
                    <a:pt x="13177" y="3990"/>
                  </a:cubicBezTo>
                  <a:cubicBezTo>
                    <a:pt x="13259" y="3981"/>
                    <a:pt x="13339" y="3976"/>
                    <a:pt x="13419" y="3976"/>
                  </a:cubicBezTo>
                  <a:cubicBezTo>
                    <a:pt x="14541" y="3976"/>
                    <a:pt x="15490" y="4856"/>
                    <a:pt x="15552" y="6002"/>
                  </a:cubicBezTo>
                  <a:cubicBezTo>
                    <a:pt x="15619" y="7230"/>
                    <a:pt x="14641" y="8265"/>
                    <a:pt x="13410" y="8265"/>
                  </a:cubicBezTo>
                  <a:lnTo>
                    <a:pt x="11784" y="8265"/>
                  </a:lnTo>
                  <a:cubicBezTo>
                    <a:pt x="11485" y="8275"/>
                    <a:pt x="11485" y="8719"/>
                    <a:pt x="11784" y="8733"/>
                  </a:cubicBezTo>
                  <a:lnTo>
                    <a:pt x="13410" y="8733"/>
                  </a:lnTo>
                  <a:cubicBezTo>
                    <a:pt x="14852" y="8733"/>
                    <a:pt x="16024" y="7561"/>
                    <a:pt x="16024" y="6118"/>
                  </a:cubicBezTo>
                  <a:cubicBezTo>
                    <a:pt x="16024" y="4676"/>
                    <a:pt x="14852" y="3508"/>
                    <a:pt x="13410" y="3508"/>
                  </a:cubicBezTo>
                  <a:lnTo>
                    <a:pt x="13315" y="3508"/>
                  </a:lnTo>
                  <a:cubicBezTo>
                    <a:pt x="13104" y="2955"/>
                    <a:pt x="12741" y="2473"/>
                    <a:pt x="12266" y="2118"/>
                  </a:cubicBezTo>
                  <a:cubicBezTo>
                    <a:pt x="11725" y="1714"/>
                    <a:pt x="11073" y="1503"/>
                    <a:pt x="10411" y="1503"/>
                  </a:cubicBezTo>
                  <a:cubicBezTo>
                    <a:pt x="10138" y="1503"/>
                    <a:pt x="9864" y="1538"/>
                    <a:pt x="9596" y="1611"/>
                  </a:cubicBezTo>
                  <a:cubicBezTo>
                    <a:pt x="8870" y="560"/>
                    <a:pt x="7703" y="0"/>
                    <a:pt x="65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69" name="Google Shape;20969;p142"/>
            <p:cNvSpPr/>
            <p:nvPr/>
          </p:nvSpPr>
          <p:spPr>
            <a:xfrm>
              <a:off x="1941010" y="2558588"/>
              <a:ext cx="155514" cy="207725"/>
            </a:xfrm>
            <a:custGeom>
              <a:avLst/>
              <a:gdLst/>
              <a:ahLst/>
              <a:cxnLst/>
              <a:rect l="l" t="t" r="r" b="b"/>
              <a:pathLst>
                <a:path w="5975" h="7981" extrusionOk="0">
                  <a:moveTo>
                    <a:pt x="3505" y="468"/>
                  </a:moveTo>
                  <a:lnTo>
                    <a:pt x="3505" y="1988"/>
                  </a:lnTo>
                  <a:cubicBezTo>
                    <a:pt x="3505" y="2256"/>
                    <a:pt x="3723" y="2474"/>
                    <a:pt x="3990" y="2474"/>
                  </a:cubicBezTo>
                  <a:lnTo>
                    <a:pt x="4740" y="2474"/>
                  </a:lnTo>
                  <a:cubicBezTo>
                    <a:pt x="4742" y="2474"/>
                    <a:pt x="4744" y="2474"/>
                    <a:pt x="4746" y="2474"/>
                  </a:cubicBezTo>
                  <a:cubicBezTo>
                    <a:pt x="4877" y="2474"/>
                    <a:pt x="4986" y="2370"/>
                    <a:pt x="4986" y="2238"/>
                  </a:cubicBezTo>
                  <a:cubicBezTo>
                    <a:pt x="4986" y="2107"/>
                    <a:pt x="4877" y="2002"/>
                    <a:pt x="4746" y="2002"/>
                  </a:cubicBezTo>
                  <a:cubicBezTo>
                    <a:pt x="4744" y="2002"/>
                    <a:pt x="4742" y="2002"/>
                    <a:pt x="4740" y="2002"/>
                  </a:cubicBezTo>
                  <a:lnTo>
                    <a:pt x="3990" y="2002"/>
                  </a:lnTo>
                  <a:cubicBezTo>
                    <a:pt x="3980" y="2002"/>
                    <a:pt x="3973" y="1995"/>
                    <a:pt x="3973" y="1988"/>
                  </a:cubicBezTo>
                  <a:lnTo>
                    <a:pt x="3973" y="549"/>
                  </a:lnTo>
                  <a:lnTo>
                    <a:pt x="5429" y="2006"/>
                  </a:lnTo>
                  <a:cubicBezTo>
                    <a:pt x="5478" y="2055"/>
                    <a:pt x="5507" y="2126"/>
                    <a:pt x="5507" y="2196"/>
                  </a:cubicBezTo>
                  <a:lnTo>
                    <a:pt x="5510" y="7495"/>
                  </a:lnTo>
                  <a:cubicBezTo>
                    <a:pt x="5510" y="7505"/>
                    <a:pt x="5500" y="7512"/>
                    <a:pt x="5493" y="7512"/>
                  </a:cubicBezTo>
                  <a:lnTo>
                    <a:pt x="486" y="7512"/>
                  </a:lnTo>
                  <a:cubicBezTo>
                    <a:pt x="475" y="7512"/>
                    <a:pt x="468" y="7505"/>
                    <a:pt x="468" y="7495"/>
                  </a:cubicBezTo>
                  <a:lnTo>
                    <a:pt x="468" y="486"/>
                  </a:lnTo>
                  <a:cubicBezTo>
                    <a:pt x="468" y="475"/>
                    <a:pt x="475" y="468"/>
                    <a:pt x="486" y="468"/>
                  </a:cubicBezTo>
                  <a:close/>
                  <a:moveTo>
                    <a:pt x="482" y="0"/>
                  </a:moveTo>
                  <a:cubicBezTo>
                    <a:pt x="218" y="0"/>
                    <a:pt x="0" y="219"/>
                    <a:pt x="0" y="486"/>
                  </a:cubicBezTo>
                  <a:lnTo>
                    <a:pt x="0" y="7495"/>
                  </a:lnTo>
                  <a:cubicBezTo>
                    <a:pt x="0" y="7762"/>
                    <a:pt x="218" y="7980"/>
                    <a:pt x="482" y="7980"/>
                  </a:cubicBezTo>
                  <a:lnTo>
                    <a:pt x="5493" y="7980"/>
                  </a:lnTo>
                  <a:cubicBezTo>
                    <a:pt x="5760" y="7980"/>
                    <a:pt x="5975" y="7762"/>
                    <a:pt x="5975" y="7495"/>
                  </a:cubicBezTo>
                  <a:lnTo>
                    <a:pt x="5975" y="2196"/>
                  </a:lnTo>
                  <a:cubicBezTo>
                    <a:pt x="5975" y="1999"/>
                    <a:pt x="5897" y="1812"/>
                    <a:pt x="5760" y="1675"/>
                  </a:cubicBezTo>
                  <a:lnTo>
                    <a:pt x="4303" y="215"/>
                  </a:lnTo>
                  <a:cubicBezTo>
                    <a:pt x="4166" y="78"/>
                    <a:pt x="3976" y="0"/>
                    <a:pt x="37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0" name="Google Shape;20970;p142"/>
            <p:cNvSpPr/>
            <p:nvPr/>
          </p:nvSpPr>
          <p:spPr>
            <a:xfrm>
              <a:off x="1984528" y="2643308"/>
              <a:ext cx="68687" cy="84173"/>
            </a:xfrm>
            <a:custGeom>
              <a:avLst/>
              <a:gdLst/>
              <a:ahLst/>
              <a:cxnLst/>
              <a:rect l="l" t="t" r="r" b="b"/>
              <a:pathLst>
                <a:path w="2639" h="3234" extrusionOk="0">
                  <a:moveTo>
                    <a:pt x="1317" y="1"/>
                  </a:moveTo>
                  <a:cubicBezTo>
                    <a:pt x="1249" y="1"/>
                    <a:pt x="1180" y="30"/>
                    <a:pt x="1132" y="88"/>
                  </a:cubicBezTo>
                  <a:lnTo>
                    <a:pt x="133" y="1340"/>
                  </a:lnTo>
                  <a:cubicBezTo>
                    <a:pt x="1" y="1520"/>
                    <a:pt x="156" y="1716"/>
                    <a:pt x="325" y="1716"/>
                  </a:cubicBezTo>
                  <a:cubicBezTo>
                    <a:pt x="386" y="1716"/>
                    <a:pt x="447" y="1691"/>
                    <a:pt x="499" y="1633"/>
                  </a:cubicBezTo>
                  <a:lnTo>
                    <a:pt x="1083" y="901"/>
                  </a:lnTo>
                  <a:lnTo>
                    <a:pt x="1083" y="2987"/>
                  </a:lnTo>
                  <a:cubicBezTo>
                    <a:pt x="1076" y="3121"/>
                    <a:pt x="1182" y="3233"/>
                    <a:pt x="1315" y="3233"/>
                  </a:cubicBezTo>
                  <a:cubicBezTo>
                    <a:pt x="1449" y="3233"/>
                    <a:pt x="1558" y="3121"/>
                    <a:pt x="1551" y="2987"/>
                  </a:cubicBezTo>
                  <a:lnTo>
                    <a:pt x="1551" y="901"/>
                  </a:lnTo>
                  <a:lnTo>
                    <a:pt x="2135" y="1633"/>
                  </a:lnTo>
                  <a:cubicBezTo>
                    <a:pt x="2187" y="1695"/>
                    <a:pt x="2250" y="1721"/>
                    <a:pt x="2311" y="1721"/>
                  </a:cubicBezTo>
                  <a:cubicBezTo>
                    <a:pt x="2482" y="1721"/>
                    <a:pt x="2638" y="1519"/>
                    <a:pt x="2501" y="1340"/>
                  </a:cubicBezTo>
                  <a:lnTo>
                    <a:pt x="1498" y="88"/>
                  </a:lnTo>
                  <a:cubicBezTo>
                    <a:pt x="1453" y="30"/>
                    <a:pt x="1385" y="1"/>
                    <a:pt x="13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1" name="Google Shape;20971;p142"/>
            <p:cNvSpPr/>
            <p:nvPr/>
          </p:nvSpPr>
          <p:spPr>
            <a:xfrm>
              <a:off x="1984268" y="2481755"/>
              <a:ext cx="54554" cy="37089"/>
            </a:xfrm>
            <a:custGeom>
              <a:avLst/>
              <a:gdLst/>
              <a:ahLst/>
              <a:cxnLst/>
              <a:rect l="l" t="t" r="r" b="b"/>
              <a:pathLst>
                <a:path w="2096" h="1425" extrusionOk="0">
                  <a:moveTo>
                    <a:pt x="326" y="0"/>
                  </a:moveTo>
                  <a:cubicBezTo>
                    <a:pt x="65" y="0"/>
                    <a:pt x="1" y="395"/>
                    <a:pt x="280" y="461"/>
                  </a:cubicBezTo>
                  <a:cubicBezTo>
                    <a:pt x="822" y="574"/>
                    <a:pt x="1308" y="880"/>
                    <a:pt x="1642" y="1327"/>
                  </a:cubicBezTo>
                  <a:cubicBezTo>
                    <a:pt x="1686" y="1390"/>
                    <a:pt x="1758" y="1424"/>
                    <a:pt x="1831" y="1424"/>
                  </a:cubicBezTo>
                  <a:cubicBezTo>
                    <a:pt x="1880" y="1424"/>
                    <a:pt x="1930" y="1409"/>
                    <a:pt x="1973" y="1376"/>
                  </a:cubicBezTo>
                  <a:cubicBezTo>
                    <a:pt x="2078" y="1299"/>
                    <a:pt x="2096" y="1147"/>
                    <a:pt x="2015" y="1045"/>
                  </a:cubicBezTo>
                  <a:cubicBezTo>
                    <a:pt x="1614" y="507"/>
                    <a:pt x="1030" y="138"/>
                    <a:pt x="372" y="4"/>
                  </a:cubicBezTo>
                  <a:cubicBezTo>
                    <a:pt x="356" y="1"/>
                    <a:pt x="341" y="0"/>
                    <a:pt x="3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2" name="Google Shape;20972;p142"/>
            <p:cNvSpPr/>
            <p:nvPr/>
          </p:nvSpPr>
          <p:spPr>
            <a:xfrm>
              <a:off x="2088794" y="2522384"/>
              <a:ext cx="42165" cy="35371"/>
            </a:xfrm>
            <a:custGeom>
              <a:avLst/>
              <a:gdLst/>
              <a:ahLst/>
              <a:cxnLst/>
              <a:rect l="l" t="t" r="r" b="b"/>
              <a:pathLst>
                <a:path w="1620" h="1359" extrusionOk="0">
                  <a:moveTo>
                    <a:pt x="327" y="0"/>
                  </a:moveTo>
                  <a:cubicBezTo>
                    <a:pt x="97" y="0"/>
                    <a:pt x="1" y="339"/>
                    <a:pt x="237" y="448"/>
                  </a:cubicBezTo>
                  <a:lnTo>
                    <a:pt x="237" y="452"/>
                  </a:lnTo>
                  <a:cubicBezTo>
                    <a:pt x="627" y="589"/>
                    <a:pt x="951" y="867"/>
                    <a:pt x="1145" y="1233"/>
                  </a:cubicBezTo>
                  <a:cubicBezTo>
                    <a:pt x="1186" y="1314"/>
                    <a:pt x="1267" y="1359"/>
                    <a:pt x="1351" y="1359"/>
                  </a:cubicBezTo>
                  <a:cubicBezTo>
                    <a:pt x="1388" y="1359"/>
                    <a:pt x="1426" y="1350"/>
                    <a:pt x="1461" y="1332"/>
                  </a:cubicBezTo>
                  <a:cubicBezTo>
                    <a:pt x="1574" y="1272"/>
                    <a:pt x="1620" y="1131"/>
                    <a:pt x="1556" y="1015"/>
                  </a:cubicBezTo>
                  <a:cubicBezTo>
                    <a:pt x="1310" y="543"/>
                    <a:pt x="895" y="185"/>
                    <a:pt x="392" y="9"/>
                  </a:cubicBezTo>
                  <a:cubicBezTo>
                    <a:pt x="369" y="3"/>
                    <a:pt x="348" y="0"/>
                    <a:pt x="3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973" name="Google Shape;20973;p142"/>
          <p:cNvGrpSpPr/>
          <p:nvPr/>
        </p:nvGrpSpPr>
        <p:grpSpPr>
          <a:xfrm>
            <a:off x="877266" y="1990798"/>
            <a:ext cx="340934" cy="355952"/>
            <a:chOff x="877266" y="1990798"/>
            <a:chExt cx="340934" cy="355952"/>
          </a:xfrm>
        </p:grpSpPr>
        <p:sp>
          <p:nvSpPr>
            <p:cNvPr id="20974" name="Google Shape;20974;p142"/>
            <p:cNvSpPr/>
            <p:nvPr/>
          </p:nvSpPr>
          <p:spPr>
            <a:xfrm>
              <a:off x="999231" y="1996030"/>
              <a:ext cx="214310" cy="164494"/>
            </a:xfrm>
            <a:custGeom>
              <a:avLst/>
              <a:gdLst/>
              <a:ahLst/>
              <a:cxnLst/>
              <a:rect l="l" t="t" r="r" b="b"/>
              <a:pathLst>
                <a:path w="8234" h="6320" extrusionOk="0">
                  <a:moveTo>
                    <a:pt x="4583" y="0"/>
                  </a:moveTo>
                  <a:cubicBezTo>
                    <a:pt x="4541" y="0"/>
                    <a:pt x="4502" y="24"/>
                    <a:pt x="4479" y="57"/>
                  </a:cubicBezTo>
                  <a:lnTo>
                    <a:pt x="0" y="6320"/>
                  </a:lnTo>
                  <a:lnTo>
                    <a:pt x="3804" y="6320"/>
                  </a:lnTo>
                  <a:lnTo>
                    <a:pt x="8166" y="219"/>
                  </a:lnTo>
                  <a:cubicBezTo>
                    <a:pt x="8233" y="127"/>
                    <a:pt x="8166" y="0"/>
                    <a:pt x="8054" y="0"/>
                  </a:cubicBezTo>
                  <a:lnTo>
                    <a:pt x="4592" y="0"/>
                  </a:lnTo>
                  <a:cubicBezTo>
                    <a:pt x="4589" y="0"/>
                    <a:pt x="4586" y="0"/>
                    <a:pt x="4583"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5" name="Google Shape;20975;p142"/>
            <p:cNvSpPr/>
            <p:nvPr/>
          </p:nvSpPr>
          <p:spPr>
            <a:xfrm>
              <a:off x="1033379" y="1995926"/>
              <a:ext cx="151688" cy="164520"/>
            </a:xfrm>
            <a:custGeom>
              <a:avLst/>
              <a:gdLst/>
              <a:ahLst/>
              <a:cxnLst/>
              <a:rect l="l" t="t" r="r" b="b"/>
              <a:pathLst>
                <a:path w="5828" h="6321" extrusionOk="0">
                  <a:moveTo>
                    <a:pt x="4522" y="1"/>
                  </a:moveTo>
                  <a:lnTo>
                    <a:pt x="0" y="6320"/>
                  </a:lnTo>
                  <a:lnTo>
                    <a:pt x="1306" y="6320"/>
                  </a:lnTo>
                  <a:lnTo>
                    <a:pt x="5827" y="1"/>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6" name="Google Shape;20976;p142"/>
            <p:cNvSpPr/>
            <p:nvPr/>
          </p:nvSpPr>
          <p:spPr>
            <a:xfrm>
              <a:off x="1067345" y="1995926"/>
              <a:ext cx="146196" cy="164598"/>
            </a:xfrm>
            <a:custGeom>
              <a:avLst/>
              <a:gdLst/>
              <a:ahLst/>
              <a:cxnLst/>
              <a:rect l="l" t="t" r="r" b="b"/>
              <a:pathLst>
                <a:path w="5617" h="6324" extrusionOk="0">
                  <a:moveTo>
                    <a:pt x="4522" y="1"/>
                  </a:moveTo>
                  <a:lnTo>
                    <a:pt x="1" y="6324"/>
                  </a:lnTo>
                  <a:lnTo>
                    <a:pt x="1187" y="6324"/>
                  </a:lnTo>
                  <a:lnTo>
                    <a:pt x="5549" y="223"/>
                  </a:lnTo>
                  <a:cubicBezTo>
                    <a:pt x="5616" y="131"/>
                    <a:pt x="5549" y="1"/>
                    <a:pt x="5433" y="1"/>
                  </a:cubicBez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7" name="Google Shape;20977;p142"/>
            <p:cNvSpPr/>
            <p:nvPr/>
          </p:nvSpPr>
          <p:spPr>
            <a:xfrm>
              <a:off x="884008" y="1996030"/>
              <a:ext cx="214232" cy="164494"/>
            </a:xfrm>
            <a:custGeom>
              <a:avLst/>
              <a:gdLst/>
              <a:ahLst/>
              <a:cxnLst/>
              <a:rect l="l" t="t" r="r" b="b"/>
              <a:pathLst>
                <a:path w="8231" h="6320" extrusionOk="0">
                  <a:moveTo>
                    <a:pt x="3648" y="0"/>
                  </a:moveTo>
                  <a:cubicBezTo>
                    <a:pt x="3645" y="0"/>
                    <a:pt x="3642" y="0"/>
                    <a:pt x="3639" y="0"/>
                  </a:cubicBezTo>
                  <a:lnTo>
                    <a:pt x="180" y="0"/>
                  </a:lnTo>
                  <a:cubicBezTo>
                    <a:pt x="68" y="0"/>
                    <a:pt x="1" y="127"/>
                    <a:pt x="64" y="219"/>
                  </a:cubicBezTo>
                  <a:lnTo>
                    <a:pt x="4427" y="6320"/>
                  </a:lnTo>
                  <a:lnTo>
                    <a:pt x="8231" y="6320"/>
                  </a:lnTo>
                  <a:lnTo>
                    <a:pt x="3755" y="57"/>
                  </a:lnTo>
                  <a:cubicBezTo>
                    <a:pt x="3729" y="24"/>
                    <a:pt x="3690" y="0"/>
                    <a:pt x="3648" y="0"/>
                  </a:cubicBez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8" name="Google Shape;20978;p142"/>
            <p:cNvSpPr/>
            <p:nvPr/>
          </p:nvSpPr>
          <p:spPr>
            <a:xfrm>
              <a:off x="914225" y="1995926"/>
              <a:ext cx="151688" cy="164520"/>
            </a:xfrm>
            <a:custGeom>
              <a:avLst/>
              <a:gdLst/>
              <a:ahLst/>
              <a:cxnLst/>
              <a:rect l="l" t="t" r="r" b="b"/>
              <a:pathLst>
                <a:path w="5828" h="6321" extrusionOk="0">
                  <a:moveTo>
                    <a:pt x="1" y="1"/>
                  </a:moveTo>
                  <a:lnTo>
                    <a:pt x="4522" y="6320"/>
                  </a:lnTo>
                  <a:lnTo>
                    <a:pt x="5828" y="6320"/>
                  </a:lnTo>
                  <a:lnTo>
                    <a:pt x="1306" y="1"/>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9" name="Google Shape;20979;p142"/>
            <p:cNvSpPr/>
            <p:nvPr/>
          </p:nvSpPr>
          <p:spPr>
            <a:xfrm>
              <a:off x="884008" y="1995926"/>
              <a:ext cx="147940" cy="164598"/>
            </a:xfrm>
            <a:custGeom>
              <a:avLst/>
              <a:gdLst/>
              <a:ahLst/>
              <a:cxnLst/>
              <a:rect l="l" t="t" r="r" b="b"/>
              <a:pathLst>
                <a:path w="5684" h="6324" extrusionOk="0">
                  <a:moveTo>
                    <a:pt x="180" y="1"/>
                  </a:moveTo>
                  <a:cubicBezTo>
                    <a:pt x="68" y="1"/>
                    <a:pt x="1" y="131"/>
                    <a:pt x="64" y="223"/>
                  </a:cubicBezTo>
                  <a:lnTo>
                    <a:pt x="4427" y="6324"/>
                  </a:lnTo>
                  <a:lnTo>
                    <a:pt x="5683" y="6324"/>
                  </a:lnTo>
                  <a:lnTo>
                    <a:pt x="1162" y="1"/>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0" name="Google Shape;20980;p142"/>
            <p:cNvSpPr/>
            <p:nvPr/>
          </p:nvSpPr>
          <p:spPr>
            <a:xfrm>
              <a:off x="1082832" y="2112971"/>
              <a:ext cx="33914" cy="47474"/>
            </a:xfrm>
            <a:custGeom>
              <a:avLst/>
              <a:gdLst/>
              <a:ahLst/>
              <a:cxnLst/>
              <a:rect l="l" t="t" r="r" b="b"/>
              <a:pathLst>
                <a:path w="1303" h="1824" extrusionOk="0">
                  <a:moveTo>
                    <a:pt x="711" y="1"/>
                  </a:moveTo>
                  <a:lnTo>
                    <a:pt x="0" y="996"/>
                  </a:lnTo>
                  <a:lnTo>
                    <a:pt x="592" y="1823"/>
                  </a:lnTo>
                  <a:lnTo>
                    <a:pt x="1081" y="1141"/>
                  </a:lnTo>
                  <a:lnTo>
                    <a:pt x="1302" y="831"/>
                  </a:lnTo>
                  <a:lnTo>
                    <a:pt x="711" y="1"/>
                  </a:ln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1" name="Google Shape;20981;p142"/>
            <p:cNvSpPr/>
            <p:nvPr/>
          </p:nvSpPr>
          <p:spPr>
            <a:xfrm>
              <a:off x="1065810" y="2089260"/>
              <a:ext cx="35554" cy="49660"/>
            </a:xfrm>
            <a:custGeom>
              <a:avLst/>
              <a:gdLst/>
              <a:ahLst/>
              <a:cxnLst/>
              <a:rect l="l" t="t" r="r" b="b"/>
              <a:pathLst>
                <a:path w="1366" h="1908" extrusionOk="0">
                  <a:moveTo>
                    <a:pt x="711" y="0"/>
                  </a:moveTo>
                  <a:lnTo>
                    <a:pt x="0" y="992"/>
                  </a:lnTo>
                  <a:lnTo>
                    <a:pt x="654" y="1907"/>
                  </a:lnTo>
                  <a:lnTo>
                    <a:pt x="1365" y="912"/>
                  </a:lnTo>
                  <a:lnTo>
                    <a:pt x="711" y="0"/>
                  </a:lnTo>
                  <a:close/>
                </a:path>
              </a:pathLst>
            </a:custGeom>
            <a:solidFill>
              <a:srgbClr val="9FB3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2" name="Google Shape;20982;p142"/>
            <p:cNvSpPr/>
            <p:nvPr/>
          </p:nvSpPr>
          <p:spPr>
            <a:xfrm>
              <a:off x="1048762" y="2065341"/>
              <a:ext cx="35554" cy="49765"/>
            </a:xfrm>
            <a:custGeom>
              <a:avLst/>
              <a:gdLst/>
              <a:ahLst/>
              <a:cxnLst/>
              <a:rect l="l" t="t" r="r" b="b"/>
              <a:pathLst>
                <a:path w="1366" h="1912" extrusionOk="0">
                  <a:moveTo>
                    <a:pt x="708" y="1"/>
                  </a:moveTo>
                  <a:lnTo>
                    <a:pt x="1" y="993"/>
                  </a:lnTo>
                  <a:lnTo>
                    <a:pt x="655" y="1911"/>
                  </a:lnTo>
                  <a:lnTo>
                    <a:pt x="1366" y="919"/>
                  </a:lnTo>
                  <a:lnTo>
                    <a:pt x="708"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3" name="Google Shape;20983;p142"/>
            <p:cNvSpPr/>
            <p:nvPr/>
          </p:nvSpPr>
          <p:spPr>
            <a:xfrm>
              <a:off x="941711" y="2132752"/>
              <a:ext cx="214050" cy="208767"/>
            </a:xfrm>
            <a:custGeom>
              <a:avLst/>
              <a:gdLst/>
              <a:ahLst/>
              <a:cxnLst/>
              <a:rect l="l" t="t" r="r" b="b"/>
              <a:pathLst>
                <a:path w="8224" h="8021" extrusionOk="0">
                  <a:moveTo>
                    <a:pt x="4112" y="1"/>
                  </a:moveTo>
                  <a:cubicBezTo>
                    <a:pt x="3946" y="1"/>
                    <a:pt x="3779" y="64"/>
                    <a:pt x="3653" y="191"/>
                  </a:cubicBezTo>
                  <a:cubicBezTo>
                    <a:pt x="3528" y="313"/>
                    <a:pt x="3362" y="378"/>
                    <a:pt x="3194" y="378"/>
                  </a:cubicBezTo>
                  <a:cubicBezTo>
                    <a:pt x="3115" y="378"/>
                    <a:pt x="3036" y="364"/>
                    <a:pt x="2960" y="335"/>
                  </a:cubicBezTo>
                  <a:cubicBezTo>
                    <a:pt x="2884" y="306"/>
                    <a:pt x="2807" y="293"/>
                    <a:pt x="2731" y="293"/>
                  </a:cubicBezTo>
                  <a:cubicBezTo>
                    <a:pt x="2469" y="293"/>
                    <a:pt x="2223" y="452"/>
                    <a:pt x="2122" y="711"/>
                  </a:cubicBezTo>
                  <a:cubicBezTo>
                    <a:pt x="2031" y="947"/>
                    <a:pt x="1805" y="1109"/>
                    <a:pt x="1549" y="1123"/>
                  </a:cubicBezTo>
                  <a:cubicBezTo>
                    <a:pt x="1193" y="1144"/>
                    <a:pt x="915" y="1450"/>
                    <a:pt x="933" y="1806"/>
                  </a:cubicBezTo>
                  <a:cubicBezTo>
                    <a:pt x="947" y="2062"/>
                    <a:pt x="810" y="2302"/>
                    <a:pt x="581" y="2418"/>
                  </a:cubicBezTo>
                  <a:cubicBezTo>
                    <a:pt x="264" y="2583"/>
                    <a:pt x="138" y="2974"/>
                    <a:pt x="300" y="3290"/>
                  </a:cubicBezTo>
                  <a:cubicBezTo>
                    <a:pt x="416" y="3519"/>
                    <a:pt x="384" y="3797"/>
                    <a:pt x="226" y="3994"/>
                  </a:cubicBezTo>
                  <a:cubicBezTo>
                    <a:pt x="0" y="4275"/>
                    <a:pt x="43" y="4684"/>
                    <a:pt x="321" y="4909"/>
                  </a:cubicBezTo>
                  <a:cubicBezTo>
                    <a:pt x="518" y="5071"/>
                    <a:pt x="606" y="5331"/>
                    <a:pt x="539" y="5581"/>
                  </a:cubicBezTo>
                  <a:cubicBezTo>
                    <a:pt x="451" y="5926"/>
                    <a:pt x="655" y="6281"/>
                    <a:pt x="1000" y="6376"/>
                  </a:cubicBezTo>
                  <a:cubicBezTo>
                    <a:pt x="1246" y="6443"/>
                    <a:pt x="1433" y="6647"/>
                    <a:pt x="1471" y="6900"/>
                  </a:cubicBezTo>
                  <a:cubicBezTo>
                    <a:pt x="1525" y="7218"/>
                    <a:pt x="1800" y="7447"/>
                    <a:pt x="2112" y="7447"/>
                  </a:cubicBezTo>
                  <a:cubicBezTo>
                    <a:pt x="2145" y="7447"/>
                    <a:pt x="2179" y="7444"/>
                    <a:pt x="2214" y="7439"/>
                  </a:cubicBezTo>
                  <a:cubicBezTo>
                    <a:pt x="2247" y="7434"/>
                    <a:pt x="2280" y="7431"/>
                    <a:pt x="2313" y="7431"/>
                  </a:cubicBezTo>
                  <a:cubicBezTo>
                    <a:pt x="2531" y="7431"/>
                    <a:pt x="2739" y="7540"/>
                    <a:pt x="2861" y="7727"/>
                  </a:cubicBezTo>
                  <a:cubicBezTo>
                    <a:pt x="2984" y="7918"/>
                    <a:pt x="3192" y="8021"/>
                    <a:pt x="3404" y="8021"/>
                  </a:cubicBezTo>
                  <a:cubicBezTo>
                    <a:pt x="3525" y="8021"/>
                    <a:pt x="3648" y="7987"/>
                    <a:pt x="3758" y="7917"/>
                  </a:cubicBezTo>
                  <a:cubicBezTo>
                    <a:pt x="3866" y="7848"/>
                    <a:pt x="3989" y="7814"/>
                    <a:pt x="4112" y="7814"/>
                  </a:cubicBezTo>
                  <a:cubicBezTo>
                    <a:pt x="4235" y="7814"/>
                    <a:pt x="4358" y="7848"/>
                    <a:pt x="4465" y="7917"/>
                  </a:cubicBezTo>
                  <a:cubicBezTo>
                    <a:pt x="4574" y="7987"/>
                    <a:pt x="4696" y="8021"/>
                    <a:pt x="4817" y="8021"/>
                  </a:cubicBezTo>
                  <a:cubicBezTo>
                    <a:pt x="5029" y="8021"/>
                    <a:pt x="5237" y="7918"/>
                    <a:pt x="5363" y="7727"/>
                  </a:cubicBezTo>
                  <a:cubicBezTo>
                    <a:pt x="5485" y="7540"/>
                    <a:pt x="5690" y="7431"/>
                    <a:pt x="5908" y="7431"/>
                  </a:cubicBezTo>
                  <a:cubicBezTo>
                    <a:pt x="5940" y="7431"/>
                    <a:pt x="5973" y="7434"/>
                    <a:pt x="6007" y="7439"/>
                  </a:cubicBezTo>
                  <a:cubicBezTo>
                    <a:pt x="6041" y="7444"/>
                    <a:pt x="6076" y="7447"/>
                    <a:pt x="6110" y="7447"/>
                  </a:cubicBezTo>
                  <a:cubicBezTo>
                    <a:pt x="6424" y="7447"/>
                    <a:pt x="6698" y="7221"/>
                    <a:pt x="6749" y="6900"/>
                  </a:cubicBezTo>
                  <a:cubicBezTo>
                    <a:pt x="6791" y="6647"/>
                    <a:pt x="6974" y="6443"/>
                    <a:pt x="7224" y="6376"/>
                  </a:cubicBezTo>
                  <a:cubicBezTo>
                    <a:pt x="7569" y="6281"/>
                    <a:pt x="7773" y="5926"/>
                    <a:pt x="7681" y="5581"/>
                  </a:cubicBezTo>
                  <a:cubicBezTo>
                    <a:pt x="7618" y="5335"/>
                    <a:pt x="7702" y="5071"/>
                    <a:pt x="7903" y="4909"/>
                  </a:cubicBezTo>
                  <a:cubicBezTo>
                    <a:pt x="8177" y="4684"/>
                    <a:pt x="8223" y="4275"/>
                    <a:pt x="7998" y="3998"/>
                  </a:cubicBezTo>
                  <a:cubicBezTo>
                    <a:pt x="7836" y="3797"/>
                    <a:pt x="7808" y="3523"/>
                    <a:pt x="7924" y="3294"/>
                  </a:cubicBezTo>
                  <a:cubicBezTo>
                    <a:pt x="8086" y="2974"/>
                    <a:pt x="7959" y="2583"/>
                    <a:pt x="7639" y="2418"/>
                  </a:cubicBezTo>
                  <a:cubicBezTo>
                    <a:pt x="7414" y="2302"/>
                    <a:pt x="7277" y="2062"/>
                    <a:pt x="7287" y="1809"/>
                  </a:cubicBezTo>
                  <a:cubicBezTo>
                    <a:pt x="7305" y="1450"/>
                    <a:pt x="7030" y="1144"/>
                    <a:pt x="6672" y="1126"/>
                  </a:cubicBezTo>
                  <a:cubicBezTo>
                    <a:pt x="6418" y="1112"/>
                    <a:pt x="6193" y="951"/>
                    <a:pt x="6102" y="711"/>
                  </a:cubicBezTo>
                  <a:cubicBezTo>
                    <a:pt x="6001" y="454"/>
                    <a:pt x="5755" y="294"/>
                    <a:pt x="5494" y="294"/>
                  </a:cubicBezTo>
                  <a:cubicBezTo>
                    <a:pt x="5416" y="294"/>
                    <a:pt x="5337" y="308"/>
                    <a:pt x="5261" y="338"/>
                  </a:cubicBezTo>
                  <a:cubicBezTo>
                    <a:pt x="5186" y="366"/>
                    <a:pt x="5109" y="379"/>
                    <a:pt x="5032" y="379"/>
                  </a:cubicBezTo>
                  <a:cubicBezTo>
                    <a:pt x="4863" y="379"/>
                    <a:pt x="4697" y="314"/>
                    <a:pt x="4571" y="191"/>
                  </a:cubicBezTo>
                  <a:cubicBezTo>
                    <a:pt x="4444" y="64"/>
                    <a:pt x="4278" y="1"/>
                    <a:pt x="4112" y="1"/>
                  </a:cubicBez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4" name="Google Shape;20984;p142"/>
            <p:cNvSpPr/>
            <p:nvPr/>
          </p:nvSpPr>
          <p:spPr>
            <a:xfrm>
              <a:off x="1033093" y="2132752"/>
              <a:ext cx="122668" cy="208767"/>
            </a:xfrm>
            <a:custGeom>
              <a:avLst/>
              <a:gdLst/>
              <a:ahLst/>
              <a:cxnLst/>
              <a:rect l="l" t="t" r="r" b="b"/>
              <a:pathLst>
                <a:path w="4713" h="8021" extrusionOk="0">
                  <a:moveTo>
                    <a:pt x="601" y="1"/>
                  </a:moveTo>
                  <a:cubicBezTo>
                    <a:pt x="435" y="1"/>
                    <a:pt x="268" y="64"/>
                    <a:pt x="142" y="191"/>
                  </a:cubicBezTo>
                  <a:cubicBezTo>
                    <a:pt x="99" y="229"/>
                    <a:pt x="50" y="268"/>
                    <a:pt x="1" y="296"/>
                  </a:cubicBezTo>
                  <a:cubicBezTo>
                    <a:pt x="98" y="350"/>
                    <a:pt x="207" y="378"/>
                    <a:pt x="317" y="378"/>
                  </a:cubicBezTo>
                  <a:cubicBezTo>
                    <a:pt x="394" y="378"/>
                    <a:pt x="472" y="364"/>
                    <a:pt x="546" y="335"/>
                  </a:cubicBezTo>
                  <a:cubicBezTo>
                    <a:pt x="623" y="306"/>
                    <a:pt x="702" y="292"/>
                    <a:pt x="779" y="292"/>
                  </a:cubicBezTo>
                  <a:cubicBezTo>
                    <a:pt x="1041" y="292"/>
                    <a:pt x="1287" y="450"/>
                    <a:pt x="1387" y="708"/>
                  </a:cubicBezTo>
                  <a:cubicBezTo>
                    <a:pt x="1479" y="947"/>
                    <a:pt x="1704" y="1109"/>
                    <a:pt x="1957" y="1123"/>
                  </a:cubicBezTo>
                  <a:cubicBezTo>
                    <a:pt x="2316" y="1144"/>
                    <a:pt x="2591" y="1447"/>
                    <a:pt x="2573" y="1806"/>
                  </a:cubicBezTo>
                  <a:cubicBezTo>
                    <a:pt x="2562" y="2062"/>
                    <a:pt x="2700" y="2302"/>
                    <a:pt x="2925" y="2418"/>
                  </a:cubicBezTo>
                  <a:cubicBezTo>
                    <a:pt x="3245" y="2583"/>
                    <a:pt x="3372" y="2970"/>
                    <a:pt x="3210" y="3290"/>
                  </a:cubicBezTo>
                  <a:cubicBezTo>
                    <a:pt x="3094" y="3519"/>
                    <a:pt x="3122" y="3797"/>
                    <a:pt x="3284" y="3994"/>
                  </a:cubicBezTo>
                  <a:cubicBezTo>
                    <a:pt x="3509" y="4275"/>
                    <a:pt x="3467" y="4684"/>
                    <a:pt x="3189" y="4909"/>
                  </a:cubicBezTo>
                  <a:cubicBezTo>
                    <a:pt x="2988" y="5071"/>
                    <a:pt x="2904" y="5331"/>
                    <a:pt x="2967" y="5581"/>
                  </a:cubicBezTo>
                  <a:cubicBezTo>
                    <a:pt x="3059" y="5926"/>
                    <a:pt x="2854" y="6281"/>
                    <a:pt x="2513" y="6376"/>
                  </a:cubicBezTo>
                  <a:cubicBezTo>
                    <a:pt x="2263" y="6443"/>
                    <a:pt x="2080" y="6647"/>
                    <a:pt x="2038" y="6900"/>
                  </a:cubicBezTo>
                  <a:cubicBezTo>
                    <a:pt x="1987" y="7218"/>
                    <a:pt x="1713" y="7447"/>
                    <a:pt x="1398" y="7447"/>
                  </a:cubicBezTo>
                  <a:cubicBezTo>
                    <a:pt x="1365" y="7447"/>
                    <a:pt x="1330" y="7444"/>
                    <a:pt x="1296" y="7439"/>
                  </a:cubicBezTo>
                  <a:cubicBezTo>
                    <a:pt x="1263" y="7434"/>
                    <a:pt x="1230" y="7431"/>
                    <a:pt x="1197" y="7431"/>
                  </a:cubicBezTo>
                  <a:cubicBezTo>
                    <a:pt x="979" y="7431"/>
                    <a:pt x="774" y="7540"/>
                    <a:pt x="652" y="7727"/>
                  </a:cubicBezTo>
                  <a:cubicBezTo>
                    <a:pt x="631" y="7759"/>
                    <a:pt x="606" y="7787"/>
                    <a:pt x="581" y="7815"/>
                  </a:cubicBezTo>
                  <a:cubicBezTo>
                    <a:pt x="588" y="7815"/>
                    <a:pt x="594" y="7815"/>
                    <a:pt x="600" y="7815"/>
                  </a:cubicBezTo>
                  <a:cubicBezTo>
                    <a:pt x="727" y="7815"/>
                    <a:pt x="850" y="7850"/>
                    <a:pt x="954" y="7917"/>
                  </a:cubicBezTo>
                  <a:cubicBezTo>
                    <a:pt x="1064" y="7987"/>
                    <a:pt x="1187" y="8021"/>
                    <a:pt x="1308" y="8021"/>
                  </a:cubicBezTo>
                  <a:cubicBezTo>
                    <a:pt x="1519" y="8021"/>
                    <a:pt x="1726" y="7918"/>
                    <a:pt x="1852" y="7727"/>
                  </a:cubicBezTo>
                  <a:cubicBezTo>
                    <a:pt x="1974" y="7540"/>
                    <a:pt x="2179" y="7431"/>
                    <a:pt x="2397" y="7431"/>
                  </a:cubicBezTo>
                  <a:cubicBezTo>
                    <a:pt x="2429" y="7431"/>
                    <a:pt x="2462" y="7434"/>
                    <a:pt x="2496" y="7439"/>
                  </a:cubicBezTo>
                  <a:cubicBezTo>
                    <a:pt x="2530" y="7444"/>
                    <a:pt x="2564" y="7447"/>
                    <a:pt x="2598" y="7447"/>
                  </a:cubicBezTo>
                  <a:cubicBezTo>
                    <a:pt x="2913" y="7447"/>
                    <a:pt x="3187" y="7218"/>
                    <a:pt x="3238" y="6900"/>
                  </a:cubicBezTo>
                  <a:cubicBezTo>
                    <a:pt x="3280" y="6647"/>
                    <a:pt x="3463" y="6443"/>
                    <a:pt x="3713" y="6376"/>
                  </a:cubicBezTo>
                  <a:cubicBezTo>
                    <a:pt x="4058" y="6281"/>
                    <a:pt x="4262" y="5926"/>
                    <a:pt x="4170" y="5581"/>
                  </a:cubicBezTo>
                  <a:cubicBezTo>
                    <a:pt x="4107" y="5331"/>
                    <a:pt x="4191" y="5071"/>
                    <a:pt x="4392" y="4909"/>
                  </a:cubicBezTo>
                  <a:cubicBezTo>
                    <a:pt x="4666" y="4680"/>
                    <a:pt x="4712" y="4275"/>
                    <a:pt x="4487" y="3994"/>
                  </a:cubicBezTo>
                  <a:cubicBezTo>
                    <a:pt x="4325" y="3797"/>
                    <a:pt x="4297" y="3519"/>
                    <a:pt x="4413" y="3290"/>
                  </a:cubicBezTo>
                  <a:cubicBezTo>
                    <a:pt x="4575" y="2970"/>
                    <a:pt x="4448" y="2583"/>
                    <a:pt x="4128" y="2418"/>
                  </a:cubicBezTo>
                  <a:cubicBezTo>
                    <a:pt x="3903" y="2302"/>
                    <a:pt x="3766" y="2062"/>
                    <a:pt x="3776" y="1806"/>
                  </a:cubicBezTo>
                  <a:cubicBezTo>
                    <a:pt x="3794" y="1447"/>
                    <a:pt x="3519" y="1144"/>
                    <a:pt x="3161" y="1123"/>
                  </a:cubicBezTo>
                  <a:cubicBezTo>
                    <a:pt x="2907" y="1109"/>
                    <a:pt x="2682" y="947"/>
                    <a:pt x="2591" y="708"/>
                  </a:cubicBezTo>
                  <a:cubicBezTo>
                    <a:pt x="2490" y="450"/>
                    <a:pt x="2243" y="292"/>
                    <a:pt x="1981" y="292"/>
                  </a:cubicBezTo>
                  <a:cubicBezTo>
                    <a:pt x="1904" y="292"/>
                    <a:pt x="1826" y="306"/>
                    <a:pt x="1750" y="335"/>
                  </a:cubicBezTo>
                  <a:cubicBezTo>
                    <a:pt x="1674" y="364"/>
                    <a:pt x="1594" y="378"/>
                    <a:pt x="1516" y="378"/>
                  </a:cubicBezTo>
                  <a:cubicBezTo>
                    <a:pt x="1347" y="378"/>
                    <a:pt x="1182" y="313"/>
                    <a:pt x="1060" y="191"/>
                  </a:cubicBezTo>
                  <a:cubicBezTo>
                    <a:pt x="933" y="64"/>
                    <a:pt x="767" y="1"/>
                    <a:pt x="601" y="1"/>
                  </a:cubicBezTo>
                  <a:close/>
                </a:path>
              </a:pathLst>
            </a:custGeom>
            <a:solidFill>
              <a:srgbClr val="AEBE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5" name="Google Shape;20985;p142"/>
            <p:cNvSpPr/>
            <p:nvPr/>
          </p:nvSpPr>
          <p:spPr>
            <a:xfrm>
              <a:off x="969820" y="2158207"/>
              <a:ext cx="157831" cy="157727"/>
            </a:xfrm>
            <a:custGeom>
              <a:avLst/>
              <a:gdLst/>
              <a:ahLst/>
              <a:cxnLst/>
              <a:rect l="l" t="t" r="r" b="b"/>
              <a:pathLst>
                <a:path w="6064" h="6060" extrusionOk="0">
                  <a:moveTo>
                    <a:pt x="3030" y="1"/>
                  </a:moveTo>
                  <a:cubicBezTo>
                    <a:pt x="1359" y="1"/>
                    <a:pt x="1" y="1355"/>
                    <a:pt x="1" y="3030"/>
                  </a:cubicBezTo>
                  <a:cubicBezTo>
                    <a:pt x="1" y="4705"/>
                    <a:pt x="1359" y="6059"/>
                    <a:pt x="3030" y="6059"/>
                  </a:cubicBezTo>
                  <a:cubicBezTo>
                    <a:pt x="4705" y="6059"/>
                    <a:pt x="6063" y="4705"/>
                    <a:pt x="6063" y="3030"/>
                  </a:cubicBezTo>
                  <a:cubicBezTo>
                    <a:pt x="6063" y="1355"/>
                    <a:pt x="4705" y="1"/>
                    <a:pt x="3030" y="1"/>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6" name="Google Shape;20986;p142"/>
            <p:cNvSpPr/>
            <p:nvPr/>
          </p:nvSpPr>
          <p:spPr>
            <a:xfrm>
              <a:off x="1033093" y="2158207"/>
              <a:ext cx="98748" cy="157753"/>
            </a:xfrm>
            <a:custGeom>
              <a:avLst/>
              <a:gdLst/>
              <a:ahLst/>
              <a:cxnLst/>
              <a:rect l="l" t="t" r="r" b="b"/>
              <a:pathLst>
                <a:path w="3794" h="6061" extrusionOk="0">
                  <a:moveTo>
                    <a:pt x="559" y="0"/>
                  </a:moveTo>
                  <a:cubicBezTo>
                    <a:pt x="370" y="0"/>
                    <a:pt x="184" y="21"/>
                    <a:pt x="1" y="60"/>
                  </a:cubicBezTo>
                  <a:cubicBezTo>
                    <a:pt x="1412" y="345"/>
                    <a:pt x="2429" y="1587"/>
                    <a:pt x="2429" y="3030"/>
                  </a:cubicBezTo>
                  <a:cubicBezTo>
                    <a:pt x="2429" y="4469"/>
                    <a:pt x="1412" y="5711"/>
                    <a:pt x="1" y="6000"/>
                  </a:cubicBezTo>
                  <a:cubicBezTo>
                    <a:pt x="204" y="6041"/>
                    <a:pt x="407" y="6061"/>
                    <a:pt x="606" y="6061"/>
                  </a:cubicBezTo>
                  <a:cubicBezTo>
                    <a:pt x="2126" y="6061"/>
                    <a:pt x="3459" y="4910"/>
                    <a:pt x="3614" y="3333"/>
                  </a:cubicBezTo>
                  <a:cubicBezTo>
                    <a:pt x="3794" y="1551"/>
                    <a:pt x="2397" y="1"/>
                    <a:pt x="609" y="1"/>
                  </a:cubicBezTo>
                  <a:cubicBezTo>
                    <a:pt x="607" y="1"/>
                    <a:pt x="605" y="1"/>
                    <a:pt x="603" y="1"/>
                  </a:cubicBezTo>
                  <a:cubicBezTo>
                    <a:pt x="588" y="0"/>
                    <a:pt x="573" y="0"/>
                    <a:pt x="559" y="0"/>
                  </a:cubicBezTo>
                  <a:close/>
                </a:path>
              </a:pathLst>
            </a:custGeom>
            <a:solidFill>
              <a:srgbClr val="9FB3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7" name="Google Shape;20987;p142"/>
            <p:cNvSpPr/>
            <p:nvPr/>
          </p:nvSpPr>
          <p:spPr>
            <a:xfrm>
              <a:off x="877266" y="1990798"/>
              <a:ext cx="340934" cy="355952"/>
            </a:xfrm>
            <a:custGeom>
              <a:avLst/>
              <a:gdLst/>
              <a:ahLst/>
              <a:cxnLst/>
              <a:rect l="l" t="t" r="r" b="b"/>
              <a:pathLst>
                <a:path w="13099" h="13676" extrusionOk="0">
                  <a:moveTo>
                    <a:pt x="10129" y="399"/>
                  </a:moveTo>
                  <a:lnTo>
                    <a:pt x="7244" y="4431"/>
                  </a:lnTo>
                  <a:lnTo>
                    <a:pt x="6836" y="3861"/>
                  </a:lnTo>
                  <a:lnTo>
                    <a:pt x="9309" y="399"/>
                  </a:lnTo>
                  <a:close/>
                  <a:moveTo>
                    <a:pt x="11435" y="399"/>
                  </a:moveTo>
                  <a:lnTo>
                    <a:pt x="7898" y="5345"/>
                  </a:lnTo>
                  <a:lnTo>
                    <a:pt x="7490" y="4775"/>
                  </a:lnTo>
                  <a:lnTo>
                    <a:pt x="10622" y="402"/>
                  </a:lnTo>
                  <a:lnTo>
                    <a:pt x="11435" y="399"/>
                  </a:lnTo>
                  <a:close/>
                  <a:moveTo>
                    <a:pt x="2624" y="399"/>
                  </a:moveTo>
                  <a:lnTo>
                    <a:pt x="6174" y="5363"/>
                  </a:lnTo>
                  <a:cubicBezTo>
                    <a:pt x="6108" y="5398"/>
                    <a:pt x="6044" y="5448"/>
                    <a:pt x="5988" y="5504"/>
                  </a:cubicBezTo>
                  <a:cubicBezTo>
                    <a:pt x="5903" y="5586"/>
                    <a:pt x="5788" y="5633"/>
                    <a:pt x="5671" y="5633"/>
                  </a:cubicBezTo>
                  <a:cubicBezTo>
                    <a:pt x="5628" y="5633"/>
                    <a:pt x="5584" y="5626"/>
                    <a:pt x="5541" y="5613"/>
                  </a:cubicBezTo>
                  <a:lnTo>
                    <a:pt x="1812" y="399"/>
                  </a:lnTo>
                  <a:close/>
                  <a:moveTo>
                    <a:pt x="3866" y="399"/>
                  </a:moveTo>
                  <a:lnTo>
                    <a:pt x="7606" y="5623"/>
                  </a:lnTo>
                  <a:cubicBezTo>
                    <a:pt x="7575" y="5630"/>
                    <a:pt x="7543" y="5633"/>
                    <a:pt x="7511" y="5633"/>
                  </a:cubicBezTo>
                  <a:cubicBezTo>
                    <a:pt x="7392" y="5633"/>
                    <a:pt x="7277" y="5587"/>
                    <a:pt x="7191" y="5504"/>
                  </a:cubicBezTo>
                  <a:cubicBezTo>
                    <a:pt x="7029" y="5345"/>
                    <a:pt x="6815" y="5258"/>
                    <a:pt x="6593" y="5258"/>
                  </a:cubicBezTo>
                  <a:lnTo>
                    <a:pt x="3117" y="399"/>
                  </a:lnTo>
                  <a:close/>
                  <a:moveTo>
                    <a:pt x="1319" y="399"/>
                  </a:moveTo>
                  <a:lnTo>
                    <a:pt x="5017" y="5571"/>
                  </a:lnTo>
                  <a:cubicBezTo>
                    <a:pt x="4809" y="5620"/>
                    <a:pt x="4626" y="5743"/>
                    <a:pt x="4507" y="5919"/>
                  </a:cubicBezTo>
                  <a:lnTo>
                    <a:pt x="555" y="399"/>
                  </a:lnTo>
                  <a:close/>
                  <a:moveTo>
                    <a:pt x="12620" y="399"/>
                  </a:moveTo>
                  <a:lnTo>
                    <a:pt x="8673" y="5919"/>
                  </a:lnTo>
                  <a:cubicBezTo>
                    <a:pt x="8560" y="5761"/>
                    <a:pt x="8402" y="5645"/>
                    <a:pt x="8219" y="5585"/>
                  </a:cubicBezTo>
                  <a:lnTo>
                    <a:pt x="11931" y="399"/>
                  </a:lnTo>
                  <a:close/>
                  <a:moveTo>
                    <a:pt x="6588" y="5656"/>
                  </a:moveTo>
                  <a:cubicBezTo>
                    <a:pt x="6703" y="5656"/>
                    <a:pt x="6818" y="5699"/>
                    <a:pt x="6906" y="5785"/>
                  </a:cubicBezTo>
                  <a:cubicBezTo>
                    <a:pt x="7071" y="5947"/>
                    <a:pt x="7288" y="6033"/>
                    <a:pt x="7510" y="6033"/>
                  </a:cubicBezTo>
                  <a:cubicBezTo>
                    <a:pt x="7611" y="6033"/>
                    <a:pt x="7713" y="6015"/>
                    <a:pt x="7811" y="5979"/>
                  </a:cubicBezTo>
                  <a:cubicBezTo>
                    <a:pt x="7863" y="5959"/>
                    <a:pt x="7917" y="5949"/>
                    <a:pt x="7970" y="5949"/>
                  </a:cubicBezTo>
                  <a:cubicBezTo>
                    <a:pt x="8151" y="5949"/>
                    <a:pt x="8320" y="6059"/>
                    <a:pt x="8391" y="6236"/>
                  </a:cubicBezTo>
                  <a:cubicBezTo>
                    <a:pt x="8398" y="6253"/>
                    <a:pt x="8405" y="6267"/>
                    <a:pt x="8412" y="6281"/>
                  </a:cubicBezTo>
                  <a:cubicBezTo>
                    <a:pt x="8461" y="6415"/>
                    <a:pt x="8553" y="6528"/>
                    <a:pt x="8673" y="6605"/>
                  </a:cubicBezTo>
                  <a:cubicBezTo>
                    <a:pt x="8806" y="6707"/>
                    <a:pt x="8968" y="6770"/>
                    <a:pt x="9137" y="6781"/>
                  </a:cubicBezTo>
                  <a:cubicBezTo>
                    <a:pt x="9383" y="6795"/>
                    <a:pt x="9573" y="7006"/>
                    <a:pt x="9563" y="7252"/>
                  </a:cubicBezTo>
                  <a:cubicBezTo>
                    <a:pt x="9545" y="7587"/>
                    <a:pt x="9728" y="7900"/>
                    <a:pt x="10024" y="8051"/>
                  </a:cubicBezTo>
                  <a:cubicBezTo>
                    <a:pt x="10245" y="8167"/>
                    <a:pt x="10330" y="8435"/>
                    <a:pt x="10221" y="8656"/>
                  </a:cubicBezTo>
                  <a:cubicBezTo>
                    <a:pt x="10069" y="8955"/>
                    <a:pt x="10108" y="9314"/>
                    <a:pt x="10316" y="9575"/>
                  </a:cubicBezTo>
                  <a:cubicBezTo>
                    <a:pt x="10470" y="9768"/>
                    <a:pt x="10442" y="10050"/>
                    <a:pt x="10249" y="10208"/>
                  </a:cubicBezTo>
                  <a:cubicBezTo>
                    <a:pt x="9992" y="10419"/>
                    <a:pt x="9879" y="10764"/>
                    <a:pt x="9964" y="11088"/>
                  </a:cubicBezTo>
                  <a:cubicBezTo>
                    <a:pt x="10027" y="11327"/>
                    <a:pt x="9886" y="11573"/>
                    <a:pt x="9647" y="11636"/>
                  </a:cubicBezTo>
                  <a:cubicBezTo>
                    <a:pt x="9323" y="11728"/>
                    <a:pt x="9084" y="11995"/>
                    <a:pt x="9031" y="12323"/>
                  </a:cubicBezTo>
                  <a:cubicBezTo>
                    <a:pt x="8993" y="12545"/>
                    <a:pt x="8803" y="12701"/>
                    <a:pt x="8588" y="12701"/>
                  </a:cubicBezTo>
                  <a:cubicBezTo>
                    <a:pt x="8565" y="12701"/>
                    <a:pt x="8541" y="12699"/>
                    <a:pt x="8518" y="12696"/>
                  </a:cubicBezTo>
                  <a:cubicBezTo>
                    <a:pt x="8475" y="12689"/>
                    <a:pt x="8433" y="12686"/>
                    <a:pt x="8391" y="12686"/>
                  </a:cubicBezTo>
                  <a:cubicBezTo>
                    <a:pt x="8105" y="12686"/>
                    <a:pt x="7833" y="12830"/>
                    <a:pt x="7673" y="13072"/>
                  </a:cubicBezTo>
                  <a:cubicBezTo>
                    <a:pt x="7586" y="13205"/>
                    <a:pt x="7440" y="13277"/>
                    <a:pt x="7293" y="13277"/>
                  </a:cubicBezTo>
                  <a:cubicBezTo>
                    <a:pt x="7209" y="13277"/>
                    <a:pt x="7125" y="13254"/>
                    <a:pt x="7051" y="13206"/>
                  </a:cubicBezTo>
                  <a:cubicBezTo>
                    <a:pt x="6910" y="13114"/>
                    <a:pt x="6749" y="13068"/>
                    <a:pt x="6588" y="13068"/>
                  </a:cubicBezTo>
                  <a:cubicBezTo>
                    <a:pt x="6427" y="13068"/>
                    <a:pt x="6266" y="13114"/>
                    <a:pt x="6125" y="13206"/>
                  </a:cubicBezTo>
                  <a:cubicBezTo>
                    <a:pt x="6050" y="13254"/>
                    <a:pt x="5966" y="13277"/>
                    <a:pt x="5883" y="13277"/>
                  </a:cubicBezTo>
                  <a:cubicBezTo>
                    <a:pt x="5735" y="13277"/>
                    <a:pt x="5590" y="13205"/>
                    <a:pt x="5502" y="13072"/>
                  </a:cubicBezTo>
                  <a:cubicBezTo>
                    <a:pt x="5343" y="12830"/>
                    <a:pt x="5071" y="12686"/>
                    <a:pt x="4787" y="12686"/>
                  </a:cubicBezTo>
                  <a:cubicBezTo>
                    <a:pt x="4745" y="12686"/>
                    <a:pt x="4703" y="12689"/>
                    <a:pt x="4661" y="12696"/>
                  </a:cubicBezTo>
                  <a:cubicBezTo>
                    <a:pt x="4637" y="12699"/>
                    <a:pt x="4614" y="12701"/>
                    <a:pt x="4590" y="12701"/>
                  </a:cubicBezTo>
                  <a:cubicBezTo>
                    <a:pt x="4372" y="12701"/>
                    <a:pt x="4182" y="12545"/>
                    <a:pt x="4144" y="12323"/>
                  </a:cubicBezTo>
                  <a:cubicBezTo>
                    <a:pt x="4091" y="11995"/>
                    <a:pt x="3852" y="11724"/>
                    <a:pt x="3529" y="11636"/>
                  </a:cubicBezTo>
                  <a:cubicBezTo>
                    <a:pt x="3289" y="11573"/>
                    <a:pt x="3149" y="11327"/>
                    <a:pt x="3212" y="11088"/>
                  </a:cubicBezTo>
                  <a:cubicBezTo>
                    <a:pt x="3296" y="10764"/>
                    <a:pt x="3187" y="10419"/>
                    <a:pt x="2927" y="10208"/>
                  </a:cubicBezTo>
                  <a:cubicBezTo>
                    <a:pt x="2737" y="10050"/>
                    <a:pt x="2705" y="9768"/>
                    <a:pt x="2860" y="9575"/>
                  </a:cubicBezTo>
                  <a:cubicBezTo>
                    <a:pt x="3068" y="9314"/>
                    <a:pt x="3106" y="8955"/>
                    <a:pt x="2959" y="8656"/>
                  </a:cubicBezTo>
                  <a:cubicBezTo>
                    <a:pt x="2846" y="8435"/>
                    <a:pt x="2934" y="8164"/>
                    <a:pt x="3152" y="8051"/>
                  </a:cubicBezTo>
                  <a:cubicBezTo>
                    <a:pt x="3451" y="7900"/>
                    <a:pt x="3631" y="7587"/>
                    <a:pt x="3613" y="7252"/>
                  </a:cubicBezTo>
                  <a:cubicBezTo>
                    <a:pt x="3602" y="7006"/>
                    <a:pt x="3792" y="6795"/>
                    <a:pt x="4039" y="6781"/>
                  </a:cubicBezTo>
                  <a:cubicBezTo>
                    <a:pt x="4299" y="6763"/>
                    <a:pt x="4538" y="6633"/>
                    <a:pt x="4686" y="6422"/>
                  </a:cubicBezTo>
                  <a:lnTo>
                    <a:pt x="4697" y="6408"/>
                  </a:lnTo>
                  <a:cubicBezTo>
                    <a:pt x="4732" y="6355"/>
                    <a:pt x="4764" y="6299"/>
                    <a:pt x="4788" y="6236"/>
                  </a:cubicBezTo>
                  <a:cubicBezTo>
                    <a:pt x="4856" y="6059"/>
                    <a:pt x="5027" y="5949"/>
                    <a:pt x="5208" y="5949"/>
                  </a:cubicBezTo>
                  <a:cubicBezTo>
                    <a:pt x="5262" y="5949"/>
                    <a:pt x="5316" y="5959"/>
                    <a:pt x="5369" y="5979"/>
                  </a:cubicBezTo>
                  <a:cubicBezTo>
                    <a:pt x="5467" y="6015"/>
                    <a:pt x="5568" y="6033"/>
                    <a:pt x="5669" y="6033"/>
                  </a:cubicBezTo>
                  <a:cubicBezTo>
                    <a:pt x="5891" y="6033"/>
                    <a:pt x="6107" y="5947"/>
                    <a:pt x="6269" y="5785"/>
                  </a:cubicBezTo>
                  <a:cubicBezTo>
                    <a:pt x="6357" y="5699"/>
                    <a:pt x="6473" y="5656"/>
                    <a:pt x="6588" y="5656"/>
                  </a:cubicBezTo>
                  <a:close/>
                  <a:moveTo>
                    <a:pt x="12745" y="1"/>
                  </a:moveTo>
                  <a:cubicBezTo>
                    <a:pt x="12742" y="1"/>
                    <a:pt x="12739" y="1"/>
                    <a:pt x="12736" y="1"/>
                  </a:cubicBezTo>
                  <a:lnTo>
                    <a:pt x="9278" y="1"/>
                  </a:lnTo>
                  <a:cubicBezTo>
                    <a:pt x="9169" y="1"/>
                    <a:pt x="9067" y="54"/>
                    <a:pt x="9000" y="142"/>
                  </a:cubicBezTo>
                  <a:lnTo>
                    <a:pt x="6590" y="3512"/>
                  </a:lnTo>
                  <a:lnTo>
                    <a:pt x="4176" y="142"/>
                  </a:lnTo>
                  <a:cubicBezTo>
                    <a:pt x="4113" y="54"/>
                    <a:pt x="4007" y="1"/>
                    <a:pt x="3898" y="1"/>
                  </a:cubicBezTo>
                  <a:lnTo>
                    <a:pt x="439" y="1"/>
                  </a:lnTo>
                  <a:cubicBezTo>
                    <a:pt x="438" y="1"/>
                    <a:pt x="436" y="1"/>
                    <a:pt x="435" y="1"/>
                  </a:cubicBezTo>
                  <a:cubicBezTo>
                    <a:pt x="160" y="1"/>
                    <a:pt x="0" y="315"/>
                    <a:pt x="161" y="539"/>
                  </a:cubicBezTo>
                  <a:lnTo>
                    <a:pt x="4271" y="6281"/>
                  </a:lnTo>
                  <a:cubicBezTo>
                    <a:pt x="4201" y="6341"/>
                    <a:pt x="4109" y="6373"/>
                    <a:pt x="4018" y="6380"/>
                  </a:cubicBezTo>
                  <a:cubicBezTo>
                    <a:pt x="3550" y="6408"/>
                    <a:pt x="3191" y="6806"/>
                    <a:pt x="3212" y="7274"/>
                  </a:cubicBezTo>
                  <a:cubicBezTo>
                    <a:pt x="3222" y="7450"/>
                    <a:pt x="3127" y="7615"/>
                    <a:pt x="2969" y="7696"/>
                  </a:cubicBezTo>
                  <a:cubicBezTo>
                    <a:pt x="2554" y="7910"/>
                    <a:pt x="2389" y="8421"/>
                    <a:pt x="2596" y="8839"/>
                  </a:cubicBezTo>
                  <a:cubicBezTo>
                    <a:pt x="2677" y="8998"/>
                    <a:pt x="2656" y="9188"/>
                    <a:pt x="2547" y="9325"/>
                  </a:cubicBezTo>
                  <a:cubicBezTo>
                    <a:pt x="2255" y="9691"/>
                    <a:pt x="2311" y="10222"/>
                    <a:pt x="2674" y="10518"/>
                  </a:cubicBezTo>
                  <a:cubicBezTo>
                    <a:pt x="2807" y="10630"/>
                    <a:pt x="2867" y="10813"/>
                    <a:pt x="2825" y="10982"/>
                  </a:cubicBezTo>
                  <a:cubicBezTo>
                    <a:pt x="2705" y="11436"/>
                    <a:pt x="2973" y="11897"/>
                    <a:pt x="3426" y="12024"/>
                  </a:cubicBezTo>
                  <a:cubicBezTo>
                    <a:pt x="3595" y="12069"/>
                    <a:pt x="3722" y="12210"/>
                    <a:pt x="3754" y="12386"/>
                  </a:cubicBezTo>
                  <a:cubicBezTo>
                    <a:pt x="3824" y="12803"/>
                    <a:pt x="4185" y="13099"/>
                    <a:pt x="4595" y="13099"/>
                  </a:cubicBezTo>
                  <a:cubicBezTo>
                    <a:pt x="4638" y="13099"/>
                    <a:pt x="4681" y="13096"/>
                    <a:pt x="4725" y="13090"/>
                  </a:cubicBezTo>
                  <a:cubicBezTo>
                    <a:pt x="4746" y="13087"/>
                    <a:pt x="4768" y="13085"/>
                    <a:pt x="4789" y="13085"/>
                  </a:cubicBezTo>
                  <a:cubicBezTo>
                    <a:pt x="4942" y="13085"/>
                    <a:pt x="5085" y="13161"/>
                    <a:pt x="5168" y="13294"/>
                  </a:cubicBezTo>
                  <a:cubicBezTo>
                    <a:pt x="5334" y="13540"/>
                    <a:pt x="5606" y="13676"/>
                    <a:pt x="5883" y="13676"/>
                  </a:cubicBezTo>
                  <a:cubicBezTo>
                    <a:pt x="6041" y="13676"/>
                    <a:pt x="6200" y="13632"/>
                    <a:pt x="6343" y="13540"/>
                  </a:cubicBezTo>
                  <a:cubicBezTo>
                    <a:pt x="6417" y="13492"/>
                    <a:pt x="6503" y="13469"/>
                    <a:pt x="6588" y="13469"/>
                  </a:cubicBezTo>
                  <a:cubicBezTo>
                    <a:pt x="6673" y="13469"/>
                    <a:pt x="6758" y="13492"/>
                    <a:pt x="6832" y="13540"/>
                  </a:cubicBezTo>
                  <a:cubicBezTo>
                    <a:pt x="6975" y="13632"/>
                    <a:pt x="7135" y="13676"/>
                    <a:pt x="7293" y="13676"/>
                  </a:cubicBezTo>
                  <a:cubicBezTo>
                    <a:pt x="7571" y="13676"/>
                    <a:pt x="7844" y="13540"/>
                    <a:pt x="8008" y="13294"/>
                  </a:cubicBezTo>
                  <a:cubicBezTo>
                    <a:pt x="8090" y="13163"/>
                    <a:pt x="8232" y="13087"/>
                    <a:pt x="8383" y="13087"/>
                  </a:cubicBezTo>
                  <a:cubicBezTo>
                    <a:pt x="8407" y="13087"/>
                    <a:pt x="8430" y="13089"/>
                    <a:pt x="8454" y="13093"/>
                  </a:cubicBezTo>
                  <a:cubicBezTo>
                    <a:pt x="8498" y="13100"/>
                    <a:pt x="8541" y="13103"/>
                    <a:pt x="8584" y="13103"/>
                  </a:cubicBezTo>
                  <a:cubicBezTo>
                    <a:pt x="8994" y="13103"/>
                    <a:pt x="9355" y="12807"/>
                    <a:pt x="9425" y="12389"/>
                  </a:cubicBezTo>
                  <a:cubicBezTo>
                    <a:pt x="9454" y="12213"/>
                    <a:pt x="9584" y="12073"/>
                    <a:pt x="9753" y="12024"/>
                  </a:cubicBezTo>
                  <a:cubicBezTo>
                    <a:pt x="10203" y="11900"/>
                    <a:pt x="10470" y="11436"/>
                    <a:pt x="10354" y="10986"/>
                  </a:cubicBezTo>
                  <a:cubicBezTo>
                    <a:pt x="10309" y="10813"/>
                    <a:pt x="10368" y="10634"/>
                    <a:pt x="10506" y="10521"/>
                  </a:cubicBezTo>
                  <a:cubicBezTo>
                    <a:pt x="10865" y="10222"/>
                    <a:pt x="10921" y="9691"/>
                    <a:pt x="10629" y="9325"/>
                  </a:cubicBezTo>
                  <a:cubicBezTo>
                    <a:pt x="10520" y="9188"/>
                    <a:pt x="10499" y="8998"/>
                    <a:pt x="10580" y="8839"/>
                  </a:cubicBezTo>
                  <a:cubicBezTo>
                    <a:pt x="10791" y="8421"/>
                    <a:pt x="10625" y="7910"/>
                    <a:pt x="10207" y="7696"/>
                  </a:cubicBezTo>
                  <a:cubicBezTo>
                    <a:pt x="10052" y="7615"/>
                    <a:pt x="9957" y="7450"/>
                    <a:pt x="9964" y="7274"/>
                  </a:cubicBezTo>
                  <a:cubicBezTo>
                    <a:pt x="9985" y="6806"/>
                    <a:pt x="9626" y="6405"/>
                    <a:pt x="9158" y="6380"/>
                  </a:cubicBezTo>
                  <a:cubicBezTo>
                    <a:pt x="9067" y="6373"/>
                    <a:pt x="8975" y="6341"/>
                    <a:pt x="8901" y="6281"/>
                  </a:cubicBezTo>
                  <a:lnTo>
                    <a:pt x="13014" y="539"/>
                  </a:lnTo>
                  <a:cubicBezTo>
                    <a:pt x="13088" y="434"/>
                    <a:pt x="13099" y="296"/>
                    <a:pt x="13039" y="184"/>
                  </a:cubicBezTo>
                  <a:cubicBezTo>
                    <a:pt x="12984" y="74"/>
                    <a:pt x="12872" y="1"/>
                    <a:pt x="127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8" name="Google Shape;20988;p142"/>
            <p:cNvSpPr/>
            <p:nvPr/>
          </p:nvSpPr>
          <p:spPr>
            <a:xfrm>
              <a:off x="965057" y="2152923"/>
              <a:ext cx="167149" cy="77640"/>
            </a:xfrm>
            <a:custGeom>
              <a:avLst/>
              <a:gdLst/>
              <a:ahLst/>
              <a:cxnLst/>
              <a:rect l="l" t="t" r="r" b="b"/>
              <a:pathLst>
                <a:path w="6422" h="2983" extrusionOk="0">
                  <a:moveTo>
                    <a:pt x="3217" y="1"/>
                  </a:moveTo>
                  <a:cubicBezTo>
                    <a:pt x="2451" y="1"/>
                    <a:pt x="1697" y="274"/>
                    <a:pt x="1102" y="791"/>
                  </a:cubicBezTo>
                  <a:cubicBezTo>
                    <a:pt x="521" y="1291"/>
                    <a:pt x="141" y="1984"/>
                    <a:pt x="25" y="2740"/>
                  </a:cubicBezTo>
                  <a:cubicBezTo>
                    <a:pt x="1" y="2853"/>
                    <a:pt x="75" y="2962"/>
                    <a:pt x="191" y="2980"/>
                  </a:cubicBezTo>
                  <a:cubicBezTo>
                    <a:pt x="201" y="2981"/>
                    <a:pt x="211" y="2982"/>
                    <a:pt x="222" y="2982"/>
                  </a:cubicBezTo>
                  <a:cubicBezTo>
                    <a:pt x="322" y="2982"/>
                    <a:pt x="410" y="2906"/>
                    <a:pt x="419" y="2800"/>
                  </a:cubicBezTo>
                  <a:cubicBezTo>
                    <a:pt x="634" y="1421"/>
                    <a:pt x="1820" y="404"/>
                    <a:pt x="3217" y="404"/>
                  </a:cubicBezTo>
                  <a:cubicBezTo>
                    <a:pt x="4613" y="404"/>
                    <a:pt x="5799" y="1421"/>
                    <a:pt x="6014" y="2800"/>
                  </a:cubicBezTo>
                  <a:cubicBezTo>
                    <a:pt x="6037" y="2909"/>
                    <a:pt x="6122" y="2959"/>
                    <a:pt x="6207" y="2959"/>
                  </a:cubicBezTo>
                  <a:cubicBezTo>
                    <a:pt x="6314" y="2959"/>
                    <a:pt x="6422" y="2880"/>
                    <a:pt x="6408" y="2740"/>
                  </a:cubicBezTo>
                  <a:cubicBezTo>
                    <a:pt x="6232" y="1579"/>
                    <a:pt x="5433" y="605"/>
                    <a:pt x="4332" y="200"/>
                  </a:cubicBezTo>
                  <a:cubicBezTo>
                    <a:pt x="3969" y="66"/>
                    <a:pt x="3592" y="1"/>
                    <a:pt x="32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9" name="Google Shape;20989;p142"/>
            <p:cNvSpPr/>
            <p:nvPr/>
          </p:nvSpPr>
          <p:spPr>
            <a:xfrm>
              <a:off x="964849" y="2243785"/>
              <a:ext cx="167461" cy="77380"/>
            </a:xfrm>
            <a:custGeom>
              <a:avLst/>
              <a:gdLst/>
              <a:ahLst/>
              <a:cxnLst/>
              <a:rect l="l" t="t" r="r" b="b"/>
              <a:pathLst>
                <a:path w="6434" h="2973" extrusionOk="0">
                  <a:moveTo>
                    <a:pt x="232" y="1"/>
                  </a:moveTo>
                  <a:cubicBezTo>
                    <a:pt x="117" y="1"/>
                    <a:pt x="0" y="89"/>
                    <a:pt x="33" y="242"/>
                  </a:cubicBezTo>
                  <a:cubicBezTo>
                    <a:pt x="279" y="1816"/>
                    <a:pt x="1630" y="2972"/>
                    <a:pt x="3221" y="2972"/>
                  </a:cubicBezTo>
                  <a:cubicBezTo>
                    <a:pt x="3223" y="2972"/>
                    <a:pt x="3226" y="2972"/>
                    <a:pt x="3228" y="2972"/>
                  </a:cubicBezTo>
                  <a:cubicBezTo>
                    <a:pt x="4822" y="2972"/>
                    <a:pt x="6173" y="1807"/>
                    <a:pt x="6416" y="231"/>
                  </a:cubicBezTo>
                  <a:cubicBezTo>
                    <a:pt x="6433" y="122"/>
                    <a:pt x="6360" y="20"/>
                    <a:pt x="6247" y="6"/>
                  </a:cubicBezTo>
                  <a:cubicBezTo>
                    <a:pt x="6236" y="4"/>
                    <a:pt x="6225" y="3"/>
                    <a:pt x="6215" y="3"/>
                  </a:cubicBezTo>
                  <a:cubicBezTo>
                    <a:pt x="6119" y="3"/>
                    <a:pt x="6034" y="73"/>
                    <a:pt x="6022" y="171"/>
                  </a:cubicBezTo>
                  <a:cubicBezTo>
                    <a:pt x="5807" y="1551"/>
                    <a:pt x="4621" y="2567"/>
                    <a:pt x="3228" y="2571"/>
                  </a:cubicBezTo>
                  <a:cubicBezTo>
                    <a:pt x="1831" y="2571"/>
                    <a:pt x="646" y="1558"/>
                    <a:pt x="427" y="182"/>
                  </a:cubicBezTo>
                  <a:cubicBezTo>
                    <a:pt x="415" y="57"/>
                    <a:pt x="324" y="1"/>
                    <a:pt x="2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90" name="Google Shape;20990;p142"/>
            <p:cNvSpPr/>
            <p:nvPr/>
          </p:nvSpPr>
          <p:spPr>
            <a:xfrm>
              <a:off x="1033093" y="2201595"/>
              <a:ext cx="19364" cy="71029"/>
            </a:xfrm>
            <a:custGeom>
              <a:avLst/>
              <a:gdLst/>
              <a:ahLst/>
              <a:cxnLst/>
              <a:rect l="l" t="t" r="r" b="b"/>
              <a:pathLst>
                <a:path w="744" h="2729" extrusionOk="0">
                  <a:moveTo>
                    <a:pt x="556" y="1"/>
                  </a:moveTo>
                  <a:cubicBezTo>
                    <a:pt x="521" y="1"/>
                    <a:pt x="488" y="15"/>
                    <a:pt x="465" y="40"/>
                  </a:cubicBezTo>
                  <a:lnTo>
                    <a:pt x="78" y="413"/>
                  </a:lnTo>
                  <a:cubicBezTo>
                    <a:pt x="29" y="448"/>
                    <a:pt x="1" y="505"/>
                    <a:pt x="1" y="564"/>
                  </a:cubicBezTo>
                  <a:cubicBezTo>
                    <a:pt x="1" y="645"/>
                    <a:pt x="54" y="726"/>
                    <a:pt x="131" y="726"/>
                  </a:cubicBezTo>
                  <a:cubicBezTo>
                    <a:pt x="163" y="723"/>
                    <a:pt x="191" y="712"/>
                    <a:pt x="216" y="688"/>
                  </a:cubicBezTo>
                  <a:lnTo>
                    <a:pt x="346" y="526"/>
                  </a:lnTo>
                  <a:lnTo>
                    <a:pt x="346" y="2595"/>
                  </a:lnTo>
                  <a:cubicBezTo>
                    <a:pt x="346" y="2682"/>
                    <a:pt x="448" y="2728"/>
                    <a:pt x="543" y="2728"/>
                  </a:cubicBezTo>
                  <a:cubicBezTo>
                    <a:pt x="641" y="2728"/>
                    <a:pt x="743" y="2682"/>
                    <a:pt x="743" y="2595"/>
                  </a:cubicBezTo>
                  <a:lnTo>
                    <a:pt x="743" y="132"/>
                  </a:lnTo>
                  <a:cubicBezTo>
                    <a:pt x="743" y="47"/>
                    <a:pt x="648" y="1"/>
                    <a:pt x="567" y="1"/>
                  </a:cubicBezTo>
                  <a:cubicBezTo>
                    <a:pt x="564" y="1"/>
                    <a:pt x="560" y="1"/>
                    <a:pt x="5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991" name="Google Shape;20991;p142"/>
          <p:cNvGrpSpPr/>
          <p:nvPr/>
        </p:nvGrpSpPr>
        <p:grpSpPr>
          <a:xfrm>
            <a:off x="6523907" y="2422490"/>
            <a:ext cx="400928" cy="375603"/>
            <a:chOff x="6523907" y="2422490"/>
            <a:chExt cx="400928" cy="375603"/>
          </a:xfrm>
        </p:grpSpPr>
        <p:sp>
          <p:nvSpPr>
            <p:cNvPr id="20992" name="Google Shape;20992;p142"/>
            <p:cNvSpPr/>
            <p:nvPr/>
          </p:nvSpPr>
          <p:spPr>
            <a:xfrm>
              <a:off x="6529841" y="2504373"/>
              <a:ext cx="389137" cy="287838"/>
            </a:xfrm>
            <a:custGeom>
              <a:avLst/>
              <a:gdLst/>
              <a:ahLst/>
              <a:cxnLst/>
              <a:rect l="l" t="t" r="r" b="b"/>
              <a:pathLst>
                <a:path w="14951" h="11059" extrusionOk="0">
                  <a:moveTo>
                    <a:pt x="1127" y="0"/>
                  </a:moveTo>
                  <a:cubicBezTo>
                    <a:pt x="504" y="0"/>
                    <a:pt x="1" y="507"/>
                    <a:pt x="1" y="1130"/>
                  </a:cubicBezTo>
                  <a:lnTo>
                    <a:pt x="1" y="9930"/>
                  </a:lnTo>
                  <a:cubicBezTo>
                    <a:pt x="1" y="10552"/>
                    <a:pt x="504" y="11059"/>
                    <a:pt x="1127" y="11059"/>
                  </a:cubicBezTo>
                  <a:lnTo>
                    <a:pt x="13821" y="11059"/>
                  </a:lnTo>
                  <a:cubicBezTo>
                    <a:pt x="14444" y="11059"/>
                    <a:pt x="14947" y="10552"/>
                    <a:pt x="14951" y="9930"/>
                  </a:cubicBezTo>
                  <a:lnTo>
                    <a:pt x="14951" y="1130"/>
                  </a:lnTo>
                  <a:cubicBezTo>
                    <a:pt x="14947" y="507"/>
                    <a:pt x="14444" y="0"/>
                    <a:pt x="13821" y="0"/>
                  </a:cubicBezTo>
                  <a:close/>
                </a:path>
              </a:pathLst>
            </a:custGeom>
            <a:solidFill>
              <a:srgbClr val="72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93" name="Google Shape;20993;p142"/>
            <p:cNvSpPr/>
            <p:nvPr/>
          </p:nvSpPr>
          <p:spPr>
            <a:xfrm>
              <a:off x="6529763" y="2504373"/>
              <a:ext cx="194634" cy="287838"/>
            </a:xfrm>
            <a:custGeom>
              <a:avLst/>
              <a:gdLst/>
              <a:ahLst/>
              <a:cxnLst/>
              <a:rect l="l" t="t" r="r" b="b"/>
              <a:pathLst>
                <a:path w="7478" h="11059" extrusionOk="0">
                  <a:moveTo>
                    <a:pt x="1105" y="0"/>
                  </a:moveTo>
                  <a:cubicBezTo>
                    <a:pt x="496" y="0"/>
                    <a:pt x="0" y="507"/>
                    <a:pt x="0" y="1130"/>
                  </a:cubicBezTo>
                  <a:lnTo>
                    <a:pt x="0" y="9930"/>
                  </a:lnTo>
                  <a:cubicBezTo>
                    <a:pt x="0" y="10552"/>
                    <a:pt x="496" y="11059"/>
                    <a:pt x="1105" y="11059"/>
                  </a:cubicBezTo>
                  <a:lnTo>
                    <a:pt x="7477" y="11059"/>
                  </a:lnTo>
                  <a:lnTo>
                    <a:pt x="7477" y="0"/>
                  </a:ln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94" name="Google Shape;20994;p142"/>
            <p:cNvSpPr/>
            <p:nvPr/>
          </p:nvSpPr>
          <p:spPr>
            <a:xfrm>
              <a:off x="6563546" y="2538156"/>
              <a:ext cx="321648" cy="220271"/>
            </a:xfrm>
            <a:custGeom>
              <a:avLst/>
              <a:gdLst/>
              <a:ahLst/>
              <a:cxnLst/>
              <a:rect l="l" t="t" r="r" b="b"/>
              <a:pathLst>
                <a:path w="12358" h="8463" extrusionOk="0">
                  <a:moveTo>
                    <a:pt x="300" y="1"/>
                  </a:moveTo>
                  <a:cubicBezTo>
                    <a:pt x="134" y="1"/>
                    <a:pt x="1" y="134"/>
                    <a:pt x="1" y="300"/>
                  </a:cubicBezTo>
                  <a:lnTo>
                    <a:pt x="1" y="8164"/>
                  </a:lnTo>
                  <a:cubicBezTo>
                    <a:pt x="1" y="8329"/>
                    <a:pt x="134" y="8463"/>
                    <a:pt x="300" y="8463"/>
                  </a:cubicBezTo>
                  <a:lnTo>
                    <a:pt x="12055" y="8463"/>
                  </a:lnTo>
                  <a:cubicBezTo>
                    <a:pt x="12220" y="8463"/>
                    <a:pt x="12358" y="8329"/>
                    <a:pt x="12358" y="8164"/>
                  </a:cubicBezTo>
                  <a:lnTo>
                    <a:pt x="12358" y="300"/>
                  </a:lnTo>
                  <a:cubicBezTo>
                    <a:pt x="12358" y="134"/>
                    <a:pt x="12220" y="1"/>
                    <a:pt x="12055" y="1"/>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95" name="Google Shape;20995;p142"/>
            <p:cNvSpPr/>
            <p:nvPr/>
          </p:nvSpPr>
          <p:spPr>
            <a:xfrm>
              <a:off x="6563546" y="2538156"/>
              <a:ext cx="160850" cy="220271"/>
            </a:xfrm>
            <a:custGeom>
              <a:avLst/>
              <a:gdLst/>
              <a:ahLst/>
              <a:cxnLst/>
              <a:rect l="l" t="t" r="r" b="b"/>
              <a:pathLst>
                <a:path w="6180" h="8463" extrusionOk="0">
                  <a:moveTo>
                    <a:pt x="293" y="1"/>
                  </a:moveTo>
                  <a:cubicBezTo>
                    <a:pt x="131" y="1"/>
                    <a:pt x="1" y="138"/>
                    <a:pt x="1" y="300"/>
                  </a:cubicBezTo>
                  <a:lnTo>
                    <a:pt x="1" y="8164"/>
                  </a:lnTo>
                  <a:cubicBezTo>
                    <a:pt x="1" y="8329"/>
                    <a:pt x="131" y="8463"/>
                    <a:pt x="293" y="8463"/>
                  </a:cubicBezTo>
                  <a:lnTo>
                    <a:pt x="6179" y="8463"/>
                  </a:lnTo>
                  <a:lnTo>
                    <a:pt x="6179" y="1"/>
                  </a:lnTo>
                  <a:close/>
                </a:path>
              </a:pathLst>
            </a:custGeom>
            <a:solidFill>
              <a:srgbClr val="95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96" name="Google Shape;20996;p142"/>
            <p:cNvSpPr/>
            <p:nvPr/>
          </p:nvSpPr>
          <p:spPr>
            <a:xfrm>
              <a:off x="6647980" y="2428451"/>
              <a:ext cx="152781" cy="127509"/>
            </a:xfrm>
            <a:custGeom>
              <a:avLst/>
              <a:gdLst/>
              <a:ahLst/>
              <a:cxnLst/>
              <a:rect l="l" t="t" r="r" b="b"/>
              <a:pathLst>
                <a:path w="5870" h="4899" extrusionOk="0">
                  <a:moveTo>
                    <a:pt x="2492" y="1"/>
                  </a:moveTo>
                  <a:cubicBezTo>
                    <a:pt x="1830" y="1"/>
                    <a:pt x="1299" y="535"/>
                    <a:pt x="1295" y="1193"/>
                  </a:cubicBezTo>
                  <a:lnTo>
                    <a:pt x="1295" y="1756"/>
                  </a:lnTo>
                  <a:cubicBezTo>
                    <a:pt x="1295" y="2038"/>
                    <a:pt x="1063" y="2270"/>
                    <a:pt x="778" y="2270"/>
                  </a:cubicBezTo>
                  <a:lnTo>
                    <a:pt x="550" y="2270"/>
                  </a:lnTo>
                  <a:cubicBezTo>
                    <a:pt x="247" y="2270"/>
                    <a:pt x="1" y="2516"/>
                    <a:pt x="1" y="2819"/>
                  </a:cubicBezTo>
                  <a:lnTo>
                    <a:pt x="1" y="4346"/>
                  </a:lnTo>
                  <a:cubicBezTo>
                    <a:pt x="1" y="4649"/>
                    <a:pt x="247" y="4895"/>
                    <a:pt x="550" y="4895"/>
                  </a:cubicBezTo>
                  <a:lnTo>
                    <a:pt x="550" y="4898"/>
                  </a:lnTo>
                  <a:lnTo>
                    <a:pt x="5321" y="4898"/>
                  </a:lnTo>
                  <a:cubicBezTo>
                    <a:pt x="5623" y="4898"/>
                    <a:pt x="5869" y="4652"/>
                    <a:pt x="5869" y="4349"/>
                  </a:cubicBezTo>
                  <a:lnTo>
                    <a:pt x="5869" y="2822"/>
                  </a:lnTo>
                  <a:cubicBezTo>
                    <a:pt x="5869" y="2516"/>
                    <a:pt x="5623" y="2274"/>
                    <a:pt x="5321" y="2274"/>
                  </a:cubicBezTo>
                  <a:lnTo>
                    <a:pt x="5088" y="2274"/>
                  </a:lnTo>
                  <a:cubicBezTo>
                    <a:pt x="4803" y="2270"/>
                    <a:pt x="4571" y="2041"/>
                    <a:pt x="4571" y="1756"/>
                  </a:cubicBezTo>
                  <a:lnTo>
                    <a:pt x="4571" y="1193"/>
                  </a:lnTo>
                  <a:cubicBezTo>
                    <a:pt x="4571" y="535"/>
                    <a:pt x="4036" y="1"/>
                    <a:pt x="3378" y="1"/>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97" name="Google Shape;20997;p142"/>
            <p:cNvSpPr/>
            <p:nvPr/>
          </p:nvSpPr>
          <p:spPr>
            <a:xfrm>
              <a:off x="6637829" y="2671495"/>
              <a:ext cx="44429" cy="38052"/>
            </a:xfrm>
            <a:custGeom>
              <a:avLst/>
              <a:gdLst/>
              <a:ahLst/>
              <a:cxnLst/>
              <a:rect l="l" t="t" r="r" b="b"/>
              <a:pathLst>
                <a:path w="1707" h="1462" extrusionOk="0">
                  <a:moveTo>
                    <a:pt x="732" y="1"/>
                  </a:moveTo>
                  <a:cubicBezTo>
                    <a:pt x="327" y="1"/>
                    <a:pt x="4" y="328"/>
                    <a:pt x="0" y="729"/>
                  </a:cubicBezTo>
                  <a:cubicBezTo>
                    <a:pt x="0" y="1169"/>
                    <a:pt x="360" y="1462"/>
                    <a:pt x="735" y="1462"/>
                  </a:cubicBezTo>
                  <a:cubicBezTo>
                    <a:pt x="914" y="1462"/>
                    <a:pt x="1097" y="1395"/>
                    <a:pt x="1246" y="1246"/>
                  </a:cubicBezTo>
                  <a:cubicBezTo>
                    <a:pt x="1707" y="789"/>
                    <a:pt x="1379" y="1"/>
                    <a:pt x="732" y="1"/>
                  </a:cubicBezTo>
                  <a:close/>
                </a:path>
              </a:pathLst>
            </a:custGeom>
            <a:solidFill>
              <a:srgbClr val="D2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98" name="Google Shape;20998;p142"/>
            <p:cNvSpPr/>
            <p:nvPr/>
          </p:nvSpPr>
          <p:spPr>
            <a:xfrm>
              <a:off x="6706932" y="2599685"/>
              <a:ext cx="43284" cy="38156"/>
            </a:xfrm>
            <a:custGeom>
              <a:avLst/>
              <a:gdLst/>
              <a:ahLst/>
              <a:cxnLst/>
              <a:rect l="l" t="t" r="r" b="b"/>
              <a:pathLst>
                <a:path w="1663" h="1466" extrusionOk="0">
                  <a:moveTo>
                    <a:pt x="348" y="1"/>
                  </a:moveTo>
                  <a:cubicBezTo>
                    <a:pt x="160" y="1"/>
                    <a:pt x="1" y="241"/>
                    <a:pt x="174" y="420"/>
                  </a:cubicBezTo>
                  <a:lnTo>
                    <a:pt x="487" y="733"/>
                  </a:lnTo>
                  <a:lnTo>
                    <a:pt x="174" y="1046"/>
                  </a:lnTo>
                  <a:cubicBezTo>
                    <a:pt x="79" y="1141"/>
                    <a:pt x="79" y="1296"/>
                    <a:pt x="174" y="1391"/>
                  </a:cubicBezTo>
                  <a:cubicBezTo>
                    <a:pt x="221" y="1438"/>
                    <a:pt x="284" y="1462"/>
                    <a:pt x="346" y="1462"/>
                  </a:cubicBezTo>
                  <a:cubicBezTo>
                    <a:pt x="409" y="1462"/>
                    <a:pt x="471" y="1438"/>
                    <a:pt x="519" y="1391"/>
                  </a:cubicBezTo>
                  <a:lnTo>
                    <a:pt x="832" y="1078"/>
                  </a:lnTo>
                  <a:lnTo>
                    <a:pt x="1145" y="1391"/>
                  </a:lnTo>
                  <a:cubicBezTo>
                    <a:pt x="1199" y="1443"/>
                    <a:pt x="1258" y="1465"/>
                    <a:pt x="1315" y="1465"/>
                  </a:cubicBezTo>
                  <a:cubicBezTo>
                    <a:pt x="1504" y="1465"/>
                    <a:pt x="1663" y="1224"/>
                    <a:pt x="1490" y="1046"/>
                  </a:cubicBezTo>
                  <a:lnTo>
                    <a:pt x="1177" y="733"/>
                  </a:lnTo>
                  <a:lnTo>
                    <a:pt x="1490" y="420"/>
                  </a:lnTo>
                  <a:cubicBezTo>
                    <a:pt x="1663" y="241"/>
                    <a:pt x="1504" y="1"/>
                    <a:pt x="1315" y="1"/>
                  </a:cubicBezTo>
                  <a:cubicBezTo>
                    <a:pt x="1258" y="1"/>
                    <a:pt x="1199" y="23"/>
                    <a:pt x="1145" y="75"/>
                  </a:cubicBezTo>
                  <a:lnTo>
                    <a:pt x="832" y="388"/>
                  </a:lnTo>
                  <a:lnTo>
                    <a:pt x="519" y="75"/>
                  </a:lnTo>
                  <a:cubicBezTo>
                    <a:pt x="465" y="23"/>
                    <a:pt x="405" y="1"/>
                    <a:pt x="348" y="1"/>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99" name="Google Shape;20999;p142"/>
            <p:cNvSpPr/>
            <p:nvPr/>
          </p:nvSpPr>
          <p:spPr>
            <a:xfrm>
              <a:off x="6647980" y="2428451"/>
              <a:ext cx="76417" cy="127509"/>
            </a:xfrm>
            <a:custGeom>
              <a:avLst/>
              <a:gdLst/>
              <a:ahLst/>
              <a:cxnLst/>
              <a:rect l="l" t="t" r="r" b="b"/>
              <a:pathLst>
                <a:path w="2936" h="4899" extrusionOk="0">
                  <a:moveTo>
                    <a:pt x="2492" y="1"/>
                  </a:moveTo>
                  <a:cubicBezTo>
                    <a:pt x="1830" y="1"/>
                    <a:pt x="1299" y="535"/>
                    <a:pt x="1295" y="1193"/>
                  </a:cubicBezTo>
                  <a:lnTo>
                    <a:pt x="1295" y="1756"/>
                  </a:lnTo>
                  <a:cubicBezTo>
                    <a:pt x="1295" y="2041"/>
                    <a:pt x="1067" y="2270"/>
                    <a:pt x="778" y="2274"/>
                  </a:cubicBezTo>
                  <a:lnTo>
                    <a:pt x="550" y="2274"/>
                  </a:lnTo>
                  <a:cubicBezTo>
                    <a:pt x="247" y="2274"/>
                    <a:pt x="1" y="2516"/>
                    <a:pt x="1" y="2822"/>
                  </a:cubicBezTo>
                  <a:lnTo>
                    <a:pt x="1" y="4349"/>
                  </a:lnTo>
                  <a:cubicBezTo>
                    <a:pt x="1" y="4652"/>
                    <a:pt x="247" y="4898"/>
                    <a:pt x="550" y="4898"/>
                  </a:cubicBezTo>
                  <a:lnTo>
                    <a:pt x="2935" y="4898"/>
                  </a:lnTo>
                  <a:lnTo>
                    <a:pt x="2935" y="1"/>
                  </a:ln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00" name="Google Shape;21000;p142"/>
            <p:cNvSpPr/>
            <p:nvPr/>
          </p:nvSpPr>
          <p:spPr>
            <a:xfrm>
              <a:off x="6701180" y="2495888"/>
              <a:ext cx="40525" cy="34695"/>
            </a:xfrm>
            <a:custGeom>
              <a:avLst/>
              <a:gdLst/>
              <a:ahLst/>
              <a:cxnLst/>
              <a:rect l="l" t="t" r="r" b="b"/>
              <a:pathLst>
                <a:path w="1557" h="1333" extrusionOk="0">
                  <a:moveTo>
                    <a:pt x="884" y="1"/>
                  </a:moveTo>
                  <a:cubicBezTo>
                    <a:pt x="721" y="1"/>
                    <a:pt x="555" y="61"/>
                    <a:pt x="420" y="196"/>
                  </a:cubicBezTo>
                  <a:cubicBezTo>
                    <a:pt x="1" y="615"/>
                    <a:pt x="300" y="1333"/>
                    <a:pt x="891" y="1333"/>
                  </a:cubicBezTo>
                  <a:cubicBezTo>
                    <a:pt x="1257" y="1333"/>
                    <a:pt x="1556" y="1034"/>
                    <a:pt x="1556" y="668"/>
                  </a:cubicBezTo>
                  <a:cubicBezTo>
                    <a:pt x="1556" y="267"/>
                    <a:pt x="1227" y="1"/>
                    <a:pt x="884"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01" name="Google Shape;21001;p142"/>
            <p:cNvSpPr/>
            <p:nvPr/>
          </p:nvSpPr>
          <p:spPr>
            <a:xfrm>
              <a:off x="6624529" y="2591461"/>
              <a:ext cx="208272" cy="130632"/>
            </a:xfrm>
            <a:custGeom>
              <a:avLst/>
              <a:gdLst/>
              <a:ahLst/>
              <a:cxnLst/>
              <a:rect l="l" t="t" r="r" b="b"/>
              <a:pathLst>
                <a:path w="8002" h="5019" extrusionOk="0">
                  <a:moveTo>
                    <a:pt x="1244" y="3076"/>
                  </a:moveTo>
                  <a:cubicBezTo>
                    <a:pt x="1892" y="3076"/>
                    <a:pt x="2217" y="3861"/>
                    <a:pt x="1757" y="4318"/>
                  </a:cubicBezTo>
                  <a:cubicBezTo>
                    <a:pt x="1608" y="4467"/>
                    <a:pt x="1425" y="4534"/>
                    <a:pt x="1245" y="4534"/>
                  </a:cubicBezTo>
                  <a:cubicBezTo>
                    <a:pt x="871" y="4534"/>
                    <a:pt x="511" y="4244"/>
                    <a:pt x="511" y="3804"/>
                  </a:cubicBezTo>
                  <a:cubicBezTo>
                    <a:pt x="515" y="3403"/>
                    <a:pt x="838" y="3076"/>
                    <a:pt x="1243" y="3076"/>
                  </a:cubicBezTo>
                  <a:lnTo>
                    <a:pt x="1239" y="3076"/>
                  </a:lnTo>
                  <a:cubicBezTo>
                    <a:pt x="1241" y="3076"/>
                    <a:pt x="1242" y="3076"/>
                    <a:pt x="1244" y="3076"/>
                  </a:cubicBezTo>
                  <a:close/>
                  <a:moveTo>
                    <a:pt x="7393" y="0"/>
                  </a:moveTo>
                  <a:cubicBezTo>
                    <a:pt x="7383" y="0"/>
                    <a:pt x="7372" y="4"/>
                    <a:pt x="7362" y="4"/>
                  </a:cubicBezTo>
                  <a:lnTo>
                    <a:pt x="7358" y="4"/>
                  </a:lnTo>
                  <a:cubicBezTo>
                    <a:pt x="7347" y="8"/>
                    <a:pt x="7340" y="8"/>
                    <a:pt x="7333" y="11"/>
                  </a:cubicBezTo>
                  <a:lnTo>
                    <a:pt x="7326" y="15"/>
                  </a:lnTo>
                  <a:cubicBezTo>
                    <a:pt x="7316" y="18"/>
                    <a:pt x="7305" y="22"/>
                    <a:pt x="7295" y="25"/>
                  </a:cubicBezTo>
                  <a:lnTo>
                    <a:pt x="6647" y="349"/>
                  </a:lnTo>
                  <a:cubicBezTo>
                    <a:pt x="6402" y="476"/>
                    <a:pt x="6527" y="813"/>
                    <a:pt x="6752" y="813"/>
                  </a:cubicBezTo>
                  <a:cubicBezTo>
                    <a:pt x="6787" y="813"/>
                    <a:pt x="6826" y="804"/>
                    <a:pt x="6865" y="785"/>
                  </a:cubicBezTo>
                  <a:lnTo>
                    <a:pt x="7038" y="697"/>
                  </a:lnTo>
                  <a:lnTo>
                    <a:pt x="7038" y="697"/>
                  </a:lnTo>
                  <a:cubicBezTo>
                    <a:pt x="6721" y="1763"/>
                    <a:pt x="6165" y="2555"/>
                    <a:pt x="5391" y="3047"/>
                  </a:cubicBezTo>
                  <a:cubicBezTo>
                    <a:pt x="4623" y="3538"/>
                    <a:pt x="3770" y="3651"/>
                    <a:pt x="3150" y="3651"/>
                  </a:cubicBezTo>
                  <a:cubicBezTo>
                    <a:pt x="2845" y="3651"/>
                    <a:pt x="2596" y="3623"/>
                    <a:pt x="2443" y="3600"/>
                  </a:cubicBezTo>
                  <a:cubicBezTo>
                    <a:pt x="2363" y="2995"/>
                    <a:pt x="1846" y="2547"/>
                    <a:pt x="1244" y="2547"/>
                  </a:cubicBezTo>
                  <a:cubicBezTo>
                    <a:pt x="1208" y="2547"/>
                    <a:pt x="1173" y="2548"/>
                    <a:pt x="1137" y="2551"/>
                  </a:cubicBezTo>
                  <a:cubicBezTo>
                    <a:pt x="490" y="2604"/>
                    <a:pt x="1" y="3157"/>
                    <a:pt x="26" y="3804"/>
                  </a:cubicBezTo>
                  <a:cubicBezTo>
                    <a:pt x="26" y="4420"/>
                    <a:pt x="486" y="4937"/>
                    <a:pt x="1099" y="5011"/>
                  </a:cubicBezTo>
                  <a:cubicBezTo>
                    <a:pt x="1146" y="5016"/>
                    <a:pt x="1193" y="5019"/>
                    <a:pt x="1239" y="5019"/>
                  </a:cubicBezTo>
                  <a:cubicBezTo>
                    <a:pt x="1793" y="5019"/>
                    <a:pt x="2289" y="4641"/>
                    <a:pt x="2422" y="4089"/>
                  </a:cubicBezTo>
                  <a:cubicBezTo>
                    <a:pt x="2664" y="4121"/>
                    <a:pt x="2907" y="4138"/>
                    <a:pt x="3153" y="4138"/>
                  </a:cubicBezTo>
                  <a:cubicBezTo>
                    <a:pt x="3836" y="4138"/>
                    <a:pt x="4775" y="4008"/>
                    <a:pt x="5645" y="3456"/>
                  </a:cubicBezTo>
                  <a:cubicBezTo>
                    <a:pt x="6503" y="2910"/>
                    <a:pt x="7115" y="2059"/>
                    <a:pt x="7471" y="922"/>
                  </a:cubicBezTo>
                  <a:lnTo>
                    <a:pt x="7506" y="993"/>
                  </a:lnTo>
                  <a:cubicBezTo>
                    <a:pt x="7551" y="1078"/>
                    <a:pt x="7637" y="1127"/>
                    <a:pt x="7726" y="1127"/>
                  </a:cubicBezTo>
                  <a:cubicBezTo>
                    <a:pt x="7762" y="1127"/>
                    <a:pt x="7798" y="1119"/>
                    <a:pt x="7833" y="1102"/>
                  </a:cubicBezTo>
                  <a:cubicBezTo>
                    <a:pt x="7953" y="1042"/>
                    <a:pt x="8002" y="898"/>
                    <a:pt x="7942" y="775"/>
                  </a:cubicBezTo>
                  <a:lnTo>
                    <a:pt x="7618" y="127"/>
                  </a:lnTo>
                  <a:lnTo>
                    <a:pt x="7618" y="124"/>
                  </a:lnTo>
                  <a:lnTo>
                    <a:pt x="7615" y="117"/>
                  </a:lnTo>
                  <a:cubicBezTo>
                    <a:pt x="7611" y="110"/>
                    <a:pt x="7608" y="103"/>
                    <a:pt x="7601" y="95"/>
                  </a:cubicBezTo>
                  <a:lnTo>
                    <a:pt x="7597" y="92"/>
                  </a:lnTo>
                  <a:cubicBezTo>
                    <a:pt x="7587" y="74"/>
                    <a:pt x="7569" y="60"/>
                    <a:pt x="7555" y="46"/>
                  </a:cubicBezTo>
                  <a:lnTo>
                    <a:pt x="7552" y="46"/>
                  </a:lnTo>
                  <a:cubicBezTo>
                    <a:pt x="7541" y="43"/>
                    <a:pt x="7534" y="36"/>
                    <a:pt x="7523" y="29"/>
                  </a:cubicBezTo>
                  <a:cubicBezTo>
                    <a:pt x="7516" y="25"/>
                    <a:pt x="7506" y="22"/>
                    <a:pt x="7499" y="18"/>
                  </a:cubicBezTo>
                  <a:lnTo>
                    <a:pt x="7488" y="15"/>
                  </a:lnTo>
                  <a:lnTo>
                    <a:pt x="7467" y="8"/>
                  </a:lnTo>
                  <a:lnTo>
                    <a:pt x="7460" y="8"/>
                  </a:lnTo>
                  <a:cubicBezTo>
                    <a:pt x="7450" y="4"/>
                    <a:pt x="7442" y="4"/>
                    <a:pt x="74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02" name="Google Shape;21002;p142"/>
            <p:cNvSpPr/>
            <p:nvPr/>
          </p:nvSpPr>
          <p:spPr>
            <a:xfrm>
              <a:off x="6597226" y="2582846"/>
              <a:ext cx="43492" cy="38234"/>
            </a:xfrm>
            <a:custGeom>
              <a:avLst/>
              <a:gdLst/>
              <a:ahLst/>
              <a:cxnLst/>
              <a:rect l="l" t="t" r="r" b="b"/>
              <a:pathLst>
                <a:path w="1671" h="1469" extrusionOk="0">
                  <a:moveTo>
                    <a:pt x="347" y="0"/>
                  </a:moveTo>
                  <a:cubicBezTo>
                    <a:pt x="160" y="0"/>
                    <a:pt x="1" y="240"/>
                    <a:pt x="174" y="416"/>
                  </a:cubicBezTo>
                  <a:lnTo>
                    <a:pt x="487" y="733"/>
                  </a:lnTo>
                  <a:lnTo>
                    <a:pt x="174" y="1046"/>
                  </a:lnTo>
                  <a:cubicBezTo>
                    <a:pt x="79" y="1141"/>
                    <a:pt x="79" y="1296"/>
                    <a:pt x="174" y="1391"/>
                  </a:cubicBezTo>
                  <a:cubicBezTo>
                    <a:pt x="221" y="1438"/>
                    <a:pt x="284" y="1462"/>
                    <a:pt x="346" y="1462"/>
                  </a:cubicBezTo>
                  <a:cubicBezTo>
                    <a:pt x="408" y="1462"/>
                    <a:pt x="469" y="1438"/>
                    <a:pt x="515" y="1391"/>
                  </a:cubicBezTo>
                  <a:lnTo>
                    <a:pt x="832" y="1074"/>
                  </a:lnTo>
                  <a:lnTo>
                    <a:pt x="1145" y="1391"/>
                  </a:lnTo>
                  <a:cubicBezTo>
                    <a:pt x="1198" y="1446"/>
                    <a:pt x="1258" y="1469"/>
                    <a:pt x="1316" y="1469"/>
                  </a:cubicBezTo>
                  <a:cubicBezTo>
                    <a:pt x="1506" y="1469"/>
                    <a:pt x="1670" y="1221"/>
                    <a:pt x="1490" y="1046"/>
                  </a:cubicBezTo>
                  <a:lnTo>
                    <a:pt x="1177" y="733"/>
                  </a:lnTo>
                  <a:lnTo>
                    <a:pt x="1490" y="416"/>
                  </a:lnTo>
                  <a:cubicBezTo>
                    <a:pt x="1663" y="240"/>
                    <a:pt x="1502" y="0"/>
                    <a:pt x="1314" y="0"/>
                  </a:cubicBezTo>
                  <a:cubicBezTo>
                    <a:pt x="1257" y="0"/>
                    <a:pt x="1198" y="22"/>
                    <a:pt x="1145" y="75"/>
                  </a:cubicBezTo>
                  <a:lnTo>
                    <a:pt x="832" y="388"/>
                  </a:lnTo>
                  <a:lnTo>
                    <a:pt x="515" y="75"/>
                  </a:lnTo>
                  <a:cubicBezTo>
                    <a:pt x="462" y="22"/>
                    <a:pt x="403" y="0"/>
                    <a:pt x="3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03" name="Google Shape;21003;p142"/>
            <p:cNvSpPr/>
            <p:nvPr/>
          </p:nvSpPr>
          <p:spPr>
            <a:xfrm>
              <a:off x="6816638" y="2684093"/>
              <a:ext cx="43310" cy="38130"/>
            </a:xfrm>
            <a:custGeom>
              <a:avLst/>
              <a:gdLst/>
              <a:ahLst/>
              <a:cxnLst/>
              <a:rect l="l" t="t" r="r" b="b"/>
              <a:pathLst>
                <a:path w="1664" h="1465" extrusionOk="0">
                  <a:moveTo>
                    <a:pt x="1314" y="0"/>
                  </a:moveTo>
                  <a:cubicBezTo>
                    <a:pt x="1257" y="0"/>
                    <a:pt x="1199" y="22"/>
                    <a:pt x="1145" y="73"/>
                  </a:cubicBezTo>
                  <a:lnTo>
                    <a:pt x="832" y="389"/>
                  </a:lnTo>
                  <a:lnTo>
                    <a:pt x="519" y="73"/>
                  </a:lnTo>
                  <a:cubicBezTo>
                    <a:pt x="471" y="27"/>
                    <a:pt x="409" y="4"/>
                    <a:pt x="346" y="4"/>
                  </a:cubicBezTo>
                  <a:cubicBezTo>
                    <a:pt x="284" y="4"/>
                    <a:pt x="222" y="27"/>
                    <a:pt x="174" y="73"/>
                  </a:cubicBezTo>
                  <a:cubicBezTo>
                    <a:pt x="79" y="168"/>
                    <a:pt x="79" y="322"/>
                    <a:pt x="174" y="417"/>
                  </a:cubicBezTo>
                  <a:lnTo>
                    <a:pt x="487" y="734"/>
                  </a:lnTo>
                  <a:lnTo>
                    <a:pt x="174" y="1047"/>
                  </a:lnTo>
                  <a:cubicBezTo>
                    <a:pt x="1" y="1223"/>
                    <a:pt x="161" y="1464"/>
                    <a:pt x="350" y="1464"/>
                  </a:cubicBezTo>
                  <a:cubicBezTo>
                    <a:pt x="407" y="1464"/>
                    <a:pt x="466" y="1443"/>
                    <a:pt x="519" y="1392"/>
                  </a:cubicBezTo>
                  <a:lnTo>
                    <a:pt x="832" y="1075"/>
                  </a:lnTo>
                  <a:lnTo>
                    <a:pt x="1145" y="1392"/>
                  </a:lnTo>
                  <a:cubicBezTo>
                    <a:pt x="1199" y="1443"/>
                    <a:pt x="1257" y="1464"/>
                    <a:pt x="1314" y="1464"/>
                  </a:cubicBezTo>
                  <a:cubicBezTo>
                    <a:pt x="1503" y="1464"/>
                    <a:pt x="1663" y="1223"/>
                    <a:pt x="1490" y="1047"/>
                  </a:cubicBezTo>
                  <a:lnTo>
                    <a:pt x="1177" y="734"/>
                  </a:lnTo>
                  <a:lnTo>
                    <a:pt x="1490" y="417"/>
                  </a:lnTo>
                  <a:cubicBezTo>
                    <a:pt x="1663" y="241"/>
                    <a:pt x="1503" y="0"/>
                    <a:pt x="13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04" name="Google Shape;21004;p142"/>
            <p:cNvSpPr/>
            <p:nvPr/>
          </p:nvSpPr>
          <p:spPr>
            <a:xfrm>
              <a:off x="6523907" y="2422490"/>
              <a:ext cx="400928" cy="375603"/>
            </a:xfrm>
            <a:custGeom>
              <a:avLst/>
              <a:gdLst/>
              <a:ahLst/>
              <a:cxnLst/>
              <a:rect l="l" t="t" r="r" b="b"/>
              <a:pathLst>
                <a:path w="15404" h="14431" extrusionOk="0">
                  <a:moveTo>
                    <a:pt x="8145" y="490"/>
                  </a:moveTo>
                  <a:cubicBezTo>
                    <a:pt x="8663" y="490"/>
                    <a:pt x="9078" y="905"/>
                    <a:pt x="9081" y="1422"/>
                  </a:cubicBezTo>
                  <a:lnTo>
                    <a:pt x="9081" y="1985"/>
                  </a:lnTo>
                  <a:cubicBezTo>
                    <a:pt x="9081" y="2411"/>
                    <a:pt x="9426" y="2759"/>
                    <a:pt x="9855" y="2759"/>
                  </a:cubicBezTo>
                  <a:lnTo>
                    <a:pt x="10088" y="2759"/>
                  </a:lnTo>
                  <a:cubicBezTo>
                    <a:pt x="10246" y="2759"/>
                    <a:pt x="10376" y="2890"/>
                    <a:pt x="10376" y="3051"/>
                  </a:cubicBezTo>
                  <a:lnTo>
                    <a:pt x="10376" y="4578"/>
                  </a:lnTo>
                  <a:cubicBezTo>
                    <a:pt x="10376" y="4737"/>
                    <a:pt x="10246" y="4867"/>
                    <a:pt x="10088" y="4867"/>
                  </a:cubicBezTo>
                  <a:lnTo>
                    <a:pt x="5317" y="4867"/>
                  </a:lnTo>
                  <a:cubicBezTo>
                    <a:pt x="5155" y="4867"/>
                    <a:pt x="5024" y="4737"/>
                    <a:pt x="5024" y="4578"/>
                  </a:cubicBezTo>
                  <a:lnTo>
                    <a:pt x="5024" y="3048"/>
                  </a:lnTo>
                  <a:lnTo>
                    <a:pt x="5028" y="3048"/>
                  </a:lnTo>
                  <a:cubicBezTo>
                    <a:pt x="5028" y="2890"/>
                    <a:pt x="5158" y="2759"/>
                    <a:pt x="5317" y="2759"/>
                  </a:cubicBezTo>
                  <a:lnTo>
                    <a:pt x="5549" y="2759"/>
                  </a:lnTo>
                  <a:cubicBezTo>
                    <a:pt x="5974" y="2756"/>
                    <a:pt x="6323" y="2411"/>
                    <a:pt x="6323" y="1985"/>
                  </a:cubicBezTo>
                  <a:lnTo>
                    <a:pt x="6323" y="1422"/>
                  </a:lnTo>
                  <a:cubicBezTo>
                    <a:pt x="6323" y="905"/>
                    <a:pt x="6742" y="490"/>
                    <a:pt x="7259" y="490"/>
                  </a:cubicBezTo>
                  <a:close/>
                  <a:moveTo>
                    <a:pt x="14049" y="3407"/>
                  </a:moveTo>
                  <a:cubicBezTo>
                    <a:pt x="14528" y="3407"/>
                    <a:pt x="14918" y="3794"/>
                    <a:pt x="14918" y="4276"/>
                  </a:cubicBezTo>
                  <a:lnTo>
                    <a:pt x="14918" y="13076"/>
                  </a:lnTo>
                  <a:cubicBezTo>
                    <a:pt x="14918" y="13558"/>
                    <a:pt x="14531" y="13948"/>
                    <a:pt x="14049" y="13948"/>
                  </a:cubicBezTo>
                  <a:lnTo>
                    <a:pt x="1355" y="13948"/>
                  </a:lnTo>
                  <a:cubicBezTo>
                    <a:pt x="876" y="13948"/>
                    <a:pt x="486" y="13558"/>
                    <a:pt x="486" y="13079"/>
                  </a:cubicBezTo>
                  <a:lnTo>
                    <a:pt x="486" y="4276"/>
                  </a:lnTo>
                  <a:cubicBezTo>
                    <a:pt x="486" y="3794"/>
                    <a:pt x="876" y="3407"/>
                    <a:pt x="1355" y="3407"/>
                  </a:cubicBezTo>
                  <a:lnTo>
                    <a:pt x="4539" y="3407"/>
                  </a:lnTo>
                  <a:lnTo>
                    <a:pt x="4539" y="4216"/>
                  </a:lnTo>
                  <a:lnTo>
                    <a:pt x="1541" y="4216"/>
                  </a:lnTo>
                  <a:cubicBezTo>
                    <a:pt x="1407" y="4216"/>
                    <a:pt x="1298" y="4325"/>
                    <a:pt x="1298" y="4462"/>
                  </a:cubicBezTo>
                  <a:lnTo>
                    <a:pt x="1298" y="12893"/>
                  </a:lnTo>
                  <a:cubicBezTo>
                    <a:pt x="1298" y="13026"/>
                    <a:pt x="1407" y="13135"/>
                    <a:pt x="1541" y="13135"/>
                  </a:cubicBezTo>
                  <a:lnTo>
                    <a:pt x="9753" y="13135"/>
                  </a:lnTo>
                  <a:cubicBezTo>
                    <a:pt x="9887" y="13135"/>
                    <a:pt x="9996" y="13026"/>
                    <a:pt x="9996" y="12893"/>
                  </a:cubicBezTo>
                  <a:cubicBezTo>
                    <a:pt x="9996" y="12755"/>
                    <a:pt x="9887" y="12646"/>
                    <a:pt x="9753" y="12646"/>
                  </a:cubicBezTo>
                  <a:lnTo>
                    <a:pt x="1784" y="12646"/>
                  </a:lnTo>
                  <a:lnTo>
                    <a:pt x="1784" y="4705"/>
                  </a:lnTo>
                  <a:lnTo>
                    <a:pt x="4549" y="4705"/>
                  </a:lnTo>
                  <a:cubicBezTo>
                    <a:pt x="4613" y="5078"/>
                    <a:pt x="4937" y="5353"/>
                    <a:pt x="5317" y="5353"/>
                  </a:cubicBezTo>
                  <a:lnTo>
                    <a:pt x="10088" y="5353"/>
                  </a:lnTo>
                  <a:cubicBezTo>
                    <a:pt x="10468" y="5353"/>
                    <a:pt x="10791" y="5078"/>
                    <a:pt x="10851" y="4705"/>
                  </a:cubicBezTo>
                  <a:lnTo>
                    <a:pt x="13620" y="4705"/>
                  </a:lnTo>
                  <a:lnTo>
                    <a:pt x="13620" y="12650"/>
                  </a:lnTo>
                  <a:lnTo>
                    <a:pt x="10936" y="12650"/>
                  </a:lnTo>
                  <a:cubicBezTo>
                    <a:pt x="10802" y="12650"/>
                    <a:pt x="10693" y="12759"/>
                    <a:pt x="10693" y="12893"/>
                  </a:cubicBezTo>
                  <a:cubicBezTo>
                    <a:pt x="10693" y="13026"/>
                    <a:pt x="10802" y="13135"/>
                    <a:pt x="10936" y="13135"/>
                  </a:cubicBezTo>
                  <a:lnTo>
                    <a:pt x="13863" y="13135"/>
                  </a:lnTo>
                  <a:cubicBezTo>
                    <a:pt x="13997" y="13135"/>
                    <a:pt x="14106" y="13026"/>
                    <a:pt x="14106" y="12893"/>
                  </a:cubicBezTo>
                  <a:lnTo>
                    <a:pt x="14106" y="4462"/>
                  </a:lnTo>
                  <a:cubicBezTo>
                    <a:pt x="14106" y="4325"/>
                    <a:pt x="13997" y="4216"/>
                    <a:pt x="13863" y="4216"/>
                  </a:cubicBezTo>
                  <a:lnTo>
                    <a:pt x="10865" y="4216"/>
                  </a:lnTo>
                  <a:lnTo>
                    <a:pt x="10865" y="3407"/>
                  </a:lnTo>
                  <a:close/>
                  <a:moveTo>
                    <a:pt x="7259" y="1"/>
                  </a:moveTo>
                  <a:cubicBezTo>
                    <a:pt x="6474" y="4"/>
                    <a:pt x="5841" y="638"/>
                    <a:pt x="5837" y="1422"/>
                  </a:cubicBezTo>
                  <a:lnTo>
                    <a:pt x="5837" y="1985"/>
                  </a:lnTo>
                  <a:cubicBezTo>
                    <a:pt x="5837" y="2144"/>
                    <a:pt x="5707" y="2274"/>
                    <a:pt x="5549" y="2274"/>
                  </a:cubicBezTo>
                  <a:lnTo>
                    <a:pt x="5317" y="2274"/>
                  </a:lnTo>
                  <a:cubicBezTo>
                    <a:pt x="4937" y="2274"/>
                    <a:pt x="4613" y="2545"/>
                    <a:pt x="4549" y="2921"/>
                  </a:cubicBezTo>
                  <a:lnTo>
                    <a:pt x="1355" y="2921"/>
                  </a:lnTo>
                  <a:cubicBezTo>
                    <a:pt x="605" y="2921"/>
                    <a:pt x="0" y="3526"/>
                    <a:pt x="0" y="4276"/>
                  </a:cubicBezTo>
                  <a:lnTo>
                    <a:pt x="0" y="13076"/>
                  </a:lnTo>
                  <a:cubicBezTo>
                    <a:pt x="0" y="13825"/>
                    <a:pt x="605" y="14430"/>
                    <a:pt x="1355" y="14430"/>
                  </a:cubicBezTo>
                  <a:lnTo>
                    <a:pt x="14049" y="14430"/>
                  </a:lnTo>
                  <a:cubicBezTo>
                    <a:pt x="14799" y="14430"/>
                    <a:pt x="15404" y="13825"/>
                    <a:pt x="15404" y="13076"/>
                  </a:cubicBezTo>
                  <a:lnTo>
                    <a:pt x="15404" y="4276"/>
                  </a:lnTo>
                  <a:cubicBezTo>
                    <a:pt x="15404" y="3526"/>
                    <a:pt x="14799" y="2921"/>
                    <a:pt x="14049" y="2921"/>
                  </a:cubicBezTo>
                  <a:lnTo>
                    <a:pt x="10855" y="2921"/>
                  </a:lnTo>
                  <a:cubicBezTo>
                    <a:pt x="10791" y="2545"/>
                    <a:pt x="10468" y="2274"/>
                    <a:pt x="10088" y="2270"/>
                  </a:cubicBezTo>
                  <a:lnTo>
                    <a:pt x="9859" y="2270"/>
                  </a:lnTo>
                  <a:cubicBezTo>
                    <a:pt x="9697" y="2270"/>
                    <a:pt x="9567" y="2140"/>
                    <a:pt x="9567" y="1982"/>
                  </a:cubicBezTo>
                  <a:lnTo>
                    <a:pt x="9567" y="1422"/>
                  </a:lnTo>
                  <a:cubicBezTo>
                    <a:pt x="9567" y="638"/>
                    <a:pt x="8930" y="4"/>
                    <a:pt x="81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05" name="Google Shape;21005;p142"/>
            <p:cNvSpPr/>
            <p:nvPr/>
          </p:nvSpPr>
          <p:spPr>
            <a:xfrm>
              <a:off x="6701102" y="2490006"/>
              <a:ext cx="54319" cy="46433"/>
            </a:xfrm>
            <a:custGeom>
              <a:avLst/>
              <a:gdLst/>
              <a:ahLst/>
              <a:cxnLst/>
              <a:rect l="l" t="t" r="r" b="b"/>
              <a:pathLst>
                <a:path w="2087" h="1784" extrusionOk="0">
                  <a:moveTo>
                    <a:pt x="894" y="489"/>
                  </a:moveTo>
                  <a:cubicBezTo>
                    <a:pt x="1256" y="489"/>
                    <a:pt x="1436" y="925"/>
                    <a:pt x="1179" y="1179"/>
                  </a:cubicBezTo>
                  <a:cubicBezTo>
                    <a:pt x="1097" y="1262"/>
                    <a:pt x="995" y="1300"/>
                    <a:pt x="895" y="1300"/>
                  </a:cubicBezTo>
                  <a:cubicBezTo>
                    <a:pt x="688" y="1300"/>
                    <a:pt x="489" y="1138"/>
                    <a:pt x="489" y="894"/>
                  </a:cubicBezTo>
                  <a:cubicBezTo>
                    <a:pt x="489" y="669"/>
                    <a:pt x="669" y="489"/>
                    <a:pt x="894" y="489"/>
                  </a:cubicBezTo>
                  <a:close/>
                  <a:moveTo>
                    <a:pt x="898" y="0"/>
                  </a:moveTo>
                  <a:cubicBezTo>
                    <a:pt x="440" y="0"/>
                    <a:pt x="0" y="356"/>
                    <a:pt x="0" y="894"/>
                  </a:cubicBezTo>
                  <a:cubicBezTo>
                    <a:pt x="4" y="1386"/>
                    <a:pt x="401" y="1784"/>
                    <a:pt x="894" y="1784"/>
                  </a:cubicBezTo>
                  <a:cubicBezTo>
                    <a:pt x="1689" y="1784"/>
                    <a:pt x="2087" y="823"/>
                    <a:pt x="1524" y="264"/>
                  </a:cubicBezTo>
                  <a:cubicBezTo>
                    <a:pt x="1342" y="82"/>
                    <a:pt x="1118" y="0"/>
                    <a:pt x="8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006" name="Google Shape;21006;p142"/>
          <p:cNvGrpSpPr/>
          <p:nvPr/>
        </p:nvGrpSpPr>
        <p:grpSpPr>
          <a:xfrm>
            <a:off x="5191637" y="1972006"/>
            <a:ext cx="231332" cy="370580"/>
            <a:chOff x="5191637" y="1972006"/>
            <a:chExt cx="231332" cy="370580"/>
          </a:xfrm>
        </p:grpSpPr>
        <p:sp>
          <p:nvSpPr>
            <p:cNvPr id="21007" name="Google Shape;21007;p142"/>
            <p:cNvSpPr/>
            <p:nvPr/>
          </p:nvSpPr>
          <p:spPr>
            <a:xfrm>
              <a:off x="5208841" y="2012505"/>
              <a:ext cx="196924" cy="208454"/>
            </a:xfrm>
            <a:custGeom>
              <a:avLst/>
              <a:gdLst/>
              <a:ahLst/>
              <a:cxnLst/>
              <a:rect l="l" t="t" r="r" b="b"/>
              <a:pathLst>
                <a:path w="7566" h="8009" extrusionOk="0">
                  <a:moveTo>
                    <a:pt x="1" y="1"/>
                  </a:moveTo>
                  <a:lnTo>
                    <a:pt x="1" y="7784"/>
                  </a:lnTo>
                  <a:cubicBezTo>
                    <a:pt x="1" y="7907"/>
                    <a:pt x="99" y="8009"/>
                    <a:pt x="222" y="8009"/>
                  </a:cubicBezTo>
                  <a:lnTo>
                    <a:pt x="7344" y="8009"/>
                  </a:lnTo>
                  <a:cubicBezTo>
                    <a:pt x="7467" y="8009"/>
                    <a:pt x="7565" y="7907"/>
                    <a:pt x="7565" y="7784"/>
                  </a:cubicBezTo>
                  <a:lnTo>
                    <a:pt x="7565" y="1"/>
                  </a:ln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08" name="Google Shape;21008;p142"/>
            <p:cNvSpPr/>
            <p:nvPr/>
          </p:nvSpPr>
          <p:spPr>
            <a:xfrm>
              <a:off x="5208841" y="2012505"/>
              <a:ext cx="196924" cy="23191"/>
            </a:xfrm>
            <a:custGeom>
              <a:avLst/>
              <a:gdLst/>
              <a:ahLst/>
              <a:cxnLst/>
              <a:rect l="l" t="t" r="r" b="b"/>
              <a:pathLst>
                <a:path w="7566" h="891" extrusionOk="0">
                  <a:moveTo>
                    <a:pt x="1" y="1"/>
                  </a:moveTo>
                  <a:lnTo>
                    <a:pt x="1" y="891"/>
                  </a:lnTo>
                  <a:lnTo>
                    <a:pt x="7565" y="891"/>
                  </a:lnTo>
                  <a:lnTo>
                    <a:pt x="7565" y="1"/>
                  </a:ln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09" name="Google Shape;21009;p142"/>
            <p:cNvSpPr/>
            <p:nvPr/>
          </p:nvSpPr>
          <p:spPr>
            <a:xfrm>
              <a:off x="5197311" y="1995119"/>
              <a:ext cx="219984" cy="23191"/>
            </a:xfrm>
            <a:custGeom>
              <a:avLst/>
              <a:gdLst/>
              <a:ahLst/>
              <a:cxnLst/>
              <a:rect l="l" t="t" r="r" b="b"/>
              <a:pathLst>
                <a:path w="8452" h="891" extrusionOk="0">
                  <a:moveTo>
                    <a:pt x="222" y="0"/>
                  </a:moveTo>
                  <a:cubicBezTo>
                    <a:pt x="99" y="0"/>
                    <a:pt x="0" y="102"/>
                    <a:pt x="0" y="225"/>
                  </a:cubicBezTo>
                  <a:lnTo>
                    <a:pt x="0" y="669"/>
                  </a:lnTo>
                  <a:cubicBezTo>
                    <a:pt x="0" y="792"/>
                    <a:pt x="99" y="890"/>
                    <a:pt x="222" y="890"/>
                  </a:cubicBezTo>
                  <a:lnTo>
                    <a:pt x="8230" y="890"/>
                  </a:lnTo>
                  <a:cubicBezTo>
                    <a:pt x="8353" y="890"/>
                    <a:pt x="8452" y="792"/>
                    <a:pt x="8452" y="669"/>
                  </a:cubicBezTo>
                  <a:lnTo>
                    <a:pt x="8452" y="225"/>
                  </a:lnTo>
                  <a:cubicBezTo>
                    <a:pt x="8452" y="102"/>
                    <a:pt x="8353" y="0"/>
                    <a:pt x="8230"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0" name="Google Shape;21010;p142"/>
            <p:cNvSpPr/>
            <p:nvPr/>
          </p:nvSpPr>
          <p:spPr>
            <a:xfrm>
              <a:off x="5191637" y="1972006"/>
              <a:ext cx="231332" cy="370580"/>
            </a:xfrm>
            <a:custGeom>
              <a:avLst/>
              <a:gdLst/>
              <a:ahLst/>
              <a:cxnLst/>
              <a:rect l="l" t="t" r="r" b="b"/>
              <a:pathLst>
                <a:path w="8888" h="14238" extrusionOk="0">
                  <a:moveTo>
                    <a:pt x="8459" y="1085"/>
                  </a:moveTo>
                  <a:cubicBezTo>
                    <a:pt x="8466" y="1085"/>
                    <a:pt x="8473" y="1092"/>
                    <a:pt x="8473" y="1099"/>
                  </a:cubicBezTo>
                  <a:lnTo>
                    <a:pt x="8473" y="1546"/>
                  </a:lnTo>
                  <a:cubicBezTo>
                    <a:pt x="8473" y="1553"/>
                    <a:pt x="8466" y="1560"/>
                    <a:pt x="8459" y="1560"/>
                  </a:cubicBezTo>
                  <a:lnTo>
                    <a:pt x="7790" y="1560"/>
                  </a:lnTo>
                  <a:cubicBezTo>
                    <a:pt x="7512" y="1560"/>
                    <a:pt x="7512" y="1976"/>
                    <a:pt x="7790" y="1976"/>
                  </a:cubicBezTo>
                  <a:lnTo>
                    <a:pt x="8026" y="1976"/>
                  </a:lnTo>
                  <a:lnTo>
                    <a:pt x="8026" y="9347"/>
                  </a:lnTo>
                  <a:cubicBezTo>
                    <a:pt x="8026" y="9357"/>
                    <a:pt x="8022" y="9361"/>
                    <a:pt x="8012" y="9361"/>
                  </a:cubicBezTo>
                  <a:lnTo>
                    <a:pt x="880" y="9361"/>
                  </a:lnTo>
                  <a:cubicBezTo>
                    <a:pt x="869" y="9361"/>
                    <a:pt x="866" y="9357"/>
                    <a:pt x="866" y="9347"/>
                  </a:cubicBezTo>
                  <a:lnTo>
                    <a:pt x="866" y="1976"/>
                  </a:lnTo>
                  <a:lnTo>
                    <a:pt x="6896" y="1976"/>
                  </a:lnTo>
                  <a:cubicBezTo>
                    <a:pt x="7013" y="1976"/>
                    <a:pt x="7108" y="1884"/>
                    <a:pt x="7108" y="1768"/>
                  </a:cubicBezTo>
                  <a:cubicBezTo>
                    <a:pt x="7108" y="1652"/>
                    <a:pt x="7013" y="1560"/>
                    <a:pt x="6896" y="1560"/>
                  </a:cubicBezTo>
                  <a:lnTo>
                    <a:pt x="433" y="1560"/>
                  </a:lnTo>
                  <a:cubicBezTo>
                    <a:pt x="426" y="1560"/>
                    <a:pt x="419" y="1553"/>
                    <a:pt x="419" y="1546"/>
                  </a:cubicBezTo>
                  <a:lnTo>
                    <a:pt x="419" y="1099"/>
                  </a:lnTo>
                  <a:cubicBezTo>
                    <a:pt x="419" y="1092"/>
                    <a:pt x="426" y="1085"/>
                    <a:pt x="433" y="1085"/>
                  </a:cubicBezTo>
                  <a:close/>
                  <a:moveTo>
                    <a:pt x="6728" y="9779"/>
                  </a:moveTo>
                  <a:lnTo>
                    <a:pt x="7357" y="12928"/>
                  </a:lnTo>
                  <a:lnTo>
                    <a:pt x="4655" y="12928"/>
                  </a:lnTo>
                  <a:lnTo>
                    <a:pt x="4655" y="10462"/>
                  </a:lnTo>
                  <a:cubicBezTo>
                    <a:pt x="4655" y="10323"/>
                    <a:pt x="4550" y="10254"/>
                    <a:pt x="4446" y="10254"/>
                  </a:cubicBezTo>
                  <a:cubicBezTo>
                    <a:pt x="4341" y="10254"/>
                    <a:pt x="4236" y="10323"/>
                    <a:pt x="4236" y="10462"/>
                  </a:cubicBezTo>
                  <a:lnTo>
                    <a:pt x="4236" y="12928"/>
                  </a:lnTo>
                  <a:lnTo>
                    <a:pt x="1534" y="12928"/>
                  </a:lnTo>
                  <a:lnTo>
                    <a:pt x="2164" y="9779"/>
                  </a:lnTo>
                  <a:close/>
                  <a:moveTo>
                    <a:pt x="4444" y="1"/>
                  </a:moveTo>
                  <a:cubicBezTo>
                    <a:pt x="4340" y="1"/>
                    <a:pt x="4236" y="70"/>
                    <a:pt x="4236" y="209"/>
                  </a:cubicBezTo>
                  <a:lnTo>
                    <a:pt x="4236" y="667"/>
                  </a:lnTo>
                  <a:lnTo>
                    <a:pt x="433" y="667"/>
                  </a:lnTo>
                  <a:cubicBezTo>
                    <a:pt x="194" y="667"/>
                    <a:pt x="0" y="860"/>
                    <a:pt x="0" y="1099"/>
                  </a:cubicBezTo>
                  <a:lnTo>
                    <a:pt x="0" y="1546"/>
                  </a:lnTo>
                  <a:cubicBezTo>
                    <a:pt x="0" y="1782"/>
                    <a:pt x="194" y="1976"/>
                    <a:pt x="433" y="1976"/>
                  </a:cubicBezTo>
                  <a:lnTo>
                    <a:pt x="447" y="1976"/>
                  </a:lnTo>
                  <a:lnTo>
                    <a:pt x="447" y="9347"/>
                  </a:lnTo>
                  <a:cubicBezTo>
                    <a:pt x="447" y="9586"/>
                    <a:pt x="641" y="9779"/>
                    <a:pt x="880" y="9779"/>
                  </a:cubicBezTo>
                  <a:lnTo>
                    <a:pt x="1738" y="9779"/>
                  </a:lnTo>
                  <a:lnTo>
                    <a:pt x="897" y="13988"/>
                  </a:lnTo>
                  <a:cubicBezTo>
                    <a:pt x="873" y="14100"/>
                    <a:pt x="947" y="14209"/>
                    <a:pt x="1059" y="14234"/>
                  </a:cubicBezTo>
                  <a:cubicBezTo>
                    <a:pt x="1072" y="14236"/>
                    <a:pt x="1085" y="14237"/>
                    <a:pt x="1098" y="14237"/>
                  </a:cubicBezTo>
                  <a:cubicBezTo>
                    <a:pt x="1197" y="14237"/>
                    <a:pt x="1287" y="14168"/>
                    <a:pt x="1306" y="14068"/>
                  </a:cubicBezTo>
                  <a:lnTo>
                    <a:pt x="1450" y="13347"/>
                  </a:lnTo>
                  <a:lnTo>
                    <a:pt x="4236" y="13347"/>
                  </a:lnTo>
                  <a:lnTo>
                    <a:pt x="4236" y="14030"/>
                  </a:lnTo>
                  <a:cubicBezTo>
                    <a:pt x="4236" y="14142"/>
                    <a:pt x="4328" y="14237"/>
                    <a:pt x="4444" y="14237"/>
                  </a:cubicBezTo>
                  <a:cubicBezTo>
                    <a:pt x="4557" y="14237"/>
                    <a:pt x="4652" y="14142"/>
                    <a:pt x="4652" y="14030"/>
                  </a:cubicBezTo>
                  <a:lnTo>
                    <a:pt x="4652" y="13347"/>
                  </a:lnTo>
                  <a:lnTo>
                    <a:pt x="7438" y="13347"/>
                  </a:lnTo>
                  <a:lnTo>
                    <a:pt x="7583" y="14068"/>
                  </a:lnTo>
                  <a:cubicBezTo>
                    <a:pt x="7601" y="14168"/>
                    <a:pt x="7692" y="14237"/>
                    <a:pt x="7790" y="14237"/>
                  </a:cubicBezTo>
                  <a:cubicBezTo>
                    <a:pt x="7803" y="14237"/>
                    <a:pt x="7816" y="14236"/>
                    <a:pt x="7829" y="14234"/>
                  </a:cubicBezTo>
                  <a:cubicBezTo>
                    <a:pt x="7941" y="14209"/>
                    <a:pt x="8015" y="14100"/>
                    <a:pt x="7991" y="13988"/>
                  </a:cubicBezTo>
                  <a:lnTo>
                    <a:pt x="7150" y="9779"/>
                  </a:lnTo>
                  <a:lnTo>
                    <a:pt x="8008" y="9779"/>
                  </a:lnTo>
                  <a:cubicBezTo>
                    <a:pt x="8248" y="9779"/>
                    <a:pt x="8441" y="9586"/>
                    <a:pt x="8441" y="9347"/>
                  </a:cubicBezTo>
                  <a:lnTo>
                    <a:pt x="8441" y="1976"/>
                  </a:lnTo>
                  <a:lnTo>
                    <a:pt x="8455" y="1976"/>
                  </a:lnTo>
                  <a:cubicBezTo>
                    <a:pt x="8694" y="1976"/>
                    <a:pt x="8888" y="1782"/>
                    <a:pt x="8888" y="1546"/>
                  </a:cubicBezTo>
                  <a:lnTo>
                    <a:pt x="8888" y="1099"/>
                  </a:lnTo>
                  <a:cubicBezTo>
                    <a:pt x="8888" y="860"/>
                    <a:pt x="8694" y="670"/>
                    <a:pt x="8459" y="667"/>
                  </a:cubicBezTo>
                  <a:lnTo>
                    <a:pt x="4652" y="667"/>
                  </a:lnTo>
                  <a:lnTo>
                    <a:pt x="4652" y="209"/>
                  </a:lnTo>
                  <a:cubicBezTo>
                    <a:pt x="4652" y="70"/>
                    <a:pt x="4548" y="1"/>
                    <a:pt x="44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1" name="Google Shape;21011;p142"/>
            <p:cNvSpPr/>
            <p:nvPr/>
          </p:nvSpPr>
          <p:spPr>
            <a:xfrm>
              <a:off x="5229923" y="2064794"/>
              <a:ext cx="152391" cy="109602"/>
            </a:xfrm>
            <a:custGeom>
              <a:avLst/>
              <a:gdLst/>
              <a:ahLst/>
              <a:cxnLst/>
              <a:rect l="l" t="t" r="r" b="b"/>
              <a:pathLst>
                <a:path w="5855" h="4211" extrusionOk="0">
                  <a:moveTo>
                    <a:pt x="4532" y="1"/>
                  </a:moveTo>
                  <a:cubicBezTo>
                    <a:pt x="4254" y="1"/>
                    <a:pt x="4254" y="420"/>
                    <a:pt x="4532" y="420"/>
                  </a:cubicBezTo>
                  <a:lnTo>
                    <a:pt x="5144" y="420"/>
                  </a:lnTo>
                  <a:lnTo>
                    <a:pt x="3093" y="2467"/>
                  </a:lnTo>
                  <a:cubicBezTo>
                    <a:pt x="3091" y="2471"/>
                    <a:pt x="3087" y="2473"/>
                    <a:pt x="3084" y="2473"/>
                  </a:cubicBezTo>
                  <a:cubicBezTo>
                    <a:pt x="3080" y="2473"/>
                    <a:pt x="3077" y="2471"/>
                    <a:pt x="3075" y="2467"/>
                  </a:cubicBezTo>
                  <a:lnTo>
                    <a:pt x="2611" y="2006"/>
                  </a:lnTo>
                  <a:cubicBezTo>
                    <a:pt x="2526" y="1922"/>
                    <a:pt x="2415" y="1880"/>
                    <a:pt x="2305" y="1880"/>
                  </a:cubicBezTo>
                  <a:cubicBezTo>
                    <a:pt x="2194" y="1880"/>
                    <a:pt x="2083" y="1922"/>
                    <a:pt x="1998" y="2006"/>
                  </a:cubicBezTo>
                  <a:lnTo>
                    <a:pt x="151" y="3854"/>
                  </a:lnTo>
                  <a:cubicBezTo>
                    <a:pt x="0" y="4002"/>
                    <a:pt x="139" y="4211"/>
                    <a:pt x="301" y="4211"/>
                  </a:cubicBezTo>
                  <a:cubicBezTo>
                    <a:pt x="350" y="4211"/>
                    <a:pt x="401" y="4191"/>
                    <a:pt x="447" y="4146"/>
                  </a:cubicBezTo>
                  <a:lnTo>
                    <a:pt x="2294" y="2298"/>
                  </a:lnTo>
                  <a:cubicBezTo>
                    <a:pt x="2298" y="2297"/>
                    <a:pt x="2301" y="2296"/>
                    <a:pt x="2305" y="2296"/>
                  </a:cubicBezTo>
                  <a:cubicBezTo>
                    <a:pt x="2308" y="2296"/>
                    <a:pt x="2312" y="2297"/>
                    <a:pt x="2315" y="2298"/>
                  </a:cubicBezTo>
                  <a:lnTo>
                    <a:pt x="2780" y="2766"/>
                  </a:lnTo>
                  <a:cubicBezTo>
                    <a:pt x="2864" y="2849"/>
                    <a:pt x="2974" y="2890"/>
                    <a:pt x="3084" y="2890"/>
                  </a:cubicBezTo>
                  <a:cubicBezTo>
                    <a:pt x="3194" y="2890"/>
                    <a:pt x="3304" y="2849"/>
                    <a:pt x="3388" y="2766"/>
                  </a:cubicBezTo>
                  <a:lnTo>
                    <a:pt x="5440" y="715"/>
                  </a:lnTo>
                  <a:lnTo>
                    <a:pt x="5440" y="1327"/>
                  </a:lnTo>
                  <a:cubicBezTo>
                    <a:pt x="5440" y="1440"/>
                    <a:pt x="5531" y="1535"/>
                    <a:pt x="5647" y="1535"/>
                  </a:cubicBezTo>
                  <a:cubicBezTo>
                    <a:pt x="5763" y="1535"/>
                    <a:pt x="5855" y="1440"/>
                    <a:pt x="5855" y="1327"/>
                  </a:cubicBezTo>
                  <a:lnTo>
                    <a:pt x="5855" y="208"/>
                  </a:lnTo>
                  <a:cubicBezTo>
                    <a:pt x="5855" y="96"/>
                    <a:pt x="5763" y="1"/>
                    <a:pt x="56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012" name="Google Shape;21012;p142"/>
          <p:cNvGrpSpPr/>
          <p:nvPr/>
        </p:nvGrpSpPr>
        <p:grpSpPr>
          <a:xfrm>
            <a:off x="4667521" y="1540132"/>
            <a:ext cx="363786" cy="326983"/>
            <a:chOff x="4667521" y="1540132"/>
            <a:chExt cx="363786" cy="326983"/>
          </a:xfrm>
        </p:grpSpPr>
        <p:sp>
          <p:nvSpPr>
            <p:cNvPr id="21013" name="Google Shape;21013;p142"/>
            <p:cNvSpPr/>
            <p:nvPr/>
          </p:nvSpPr>
          <p:spPr>
            <a:xfrm>
              <a:off x="4817908" y="1606372"/>
              <a:ext cx="28786" cy="50207"/>
            </a:xfrm>
            <a:custGeom>
              <a:avLst/>
              <a:gdLst/>
              <a:ahLst/>
              <a:cxnLst/>
              <a:rect l="l" t="t" r="r" b="b"/>
              <a:pathLst>
                <a:path w="1106" h="1929" extrusionOk="0">
                  <a:moveTo>
                    <a:pt x="518" y="387"/>
                  </a:moveTo>
                  <a:lnTo>
                    <a:pt x="518" y="743"/>
                  </a:lnTo>
                  <a:cubicBezTo>
                    <a:pt x="408" y="701"/>
                    <a:pt x="331" y="655"/>
                    <a:pt x="331" y="553"/>
                  </a:cubicBezTo>
                  <a:cubicBezTo>
                    <a:pt x="331" y="461"/>
                    <a:pt x="401" y="405"/>
                    <a:pt x="518" y="387"/>
                  </a:cubicBezTo>
                  <a:close/>
                  <a:moveTo>
                    <a:pt x="641" y="1112"/>
                  </a:moveTo>
                  <a:cubicBezTo>
                    <a:pt x="743" y="1158"/>
                    <a:pt x="817" y="1218"/>
                    <a:pt x="817" y="1330"/>
                  </a:cubicBezTo>
                  <a:cubicBezTo>
                    <a:pt x="817" y="1440"/>
                    <a:pt x="746" y="1503"/>
                    <a:pt x="641" y="1524"/>
                  </a:cubicBezTo>
                  <a:lnTo>
                    <a:pt x="641" y="1112"/>
                  </a:lnTo>
                  <a:close/>
                  <a:moveTo>
                    <a:pt x="581" y="0"/>
                  </a:moveTo>
                  <a:cubicBezTo>
                    <a:pt x="535" y="0"/>
                    <a:pt x="500" y="29"/>
                    <a:pt x="500" y="60"/>
                  </a:cubicBezTo>
                  <a:lnTo>
                    <a:pt x="500" y="124"/>
                  </a:lnTo>
                  <a:cubicBezTo>
                    <a:pt x="261" y="155"/>
                    <a:pt x="43" y="282"/>
                    <a:pt x="43" y="585"/>
                  </a:cubicBezTo>
                  <a:cubicBezTo>
                    <a:pt x="43" y="887"/>
                    <a:pt x="285" y="979"/>
                    <a:pt x="500" y="1060"/>
                  </a:cubicBezTo>
                  <a:lnTo>
                    <a:pt x="500" y="1524"/>
                  </a:lnTo>
                  <a:cubicBezTo>
                    <a:pt x="292" y="1503"/>
                    <a:pt x="218" y="1348"/>
                    <a:pt x="130" y="1348"/>
                  </a:cubicBezTo>
                  <a:cubicBezTo>
                    <a:pt x="60" y="1348"/>
                    <a:pt x="0" y="1447"/>
                    <a:pt x="0" y="1513"/>
                  </a:cubicBezTo>
                  <a:cubicBezTo>
                    <a:pt x="0" y="1647"/>
                    <a:pt x="215" y="1798"/>
                    <a:pt x="500" y="1805"/>
                  </a:cubicBezTo>
                  <a:lnTo>
                    <a:pt x="500" y="1872"/>
                  </a:lnTo>
                  <a:cubicBezTo>
                    <a:pt x="500" y="1900"/>
                    <a:pt x="539" y="1929"/>
                    <a:pt x="577" y="1929"/>
                  </a:cubicBezTo>
                  <a:cubicBezTo>
                    <a:pt x="620" y="1929"/>
                    <a:pt x="658" y="1900"/>
                    <a:pt x="658" y="1872"/>
                  </a:cubicBezTo>
                  <a:lnTo>
                    <a:pt x="658" y="1798"/>
                  </a:lnTo>
                  <a:cubicBezTo>
                    <a:pt x="922" y="1756"/>
                    <a:pt x="1105" y="1587"/>
                    <a:pt x="1105" y="1299"/>
                  </a:cubicBezTo>
                  <a:cubicBezTo>
                    <a:pt x="1105" y="979"/>
                    <a:pt x="869" y="873"/>
                    <a:pt x="658" y="796"/>
                  </a:cubicBezTo>
                  <a:lnTo>
                    <a:pt x="658" y="380"/>
                  </a:lnTo>
                  <a:cubicBezTo>
                    <a:pt x="817" y="395"/>
                    <a:pt x="873" y="468"/>
                    <a:pt x="936" y="468"/>
                  </a:cubicBezTo>
                  <a:cubicBezTo>
                    <a:pt x="1024" y="468"/>
                    <a:pt x="1063" y="359"/>
                    <a:pt x="1063" y="307"/>
                  </a:cubicBezTo>
                  <a:cubicBezTo>
                    <a:pt x="1063" y="169"/>
                    <a:pt x="813" y="124"/>
                    <a:pt x="658" y="120"/>
                  </a:cubicBezTo>
                  <a:lnTo>
                    <a:pt x="658" y="60"/>
                  </a:lnTo>
                  <a:cubicBezTo>
                    <a:pt x="658" y="29"/>
                    <a:pt x="623" y="0"/>
                    <a:pt x="5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4" name="Google Shape;21014;p142"/>
            <p:cNvSpPr/>
            <p:nvPr/>
          </p:nvSpPr>
          <p:spPr>
            <a:xfrm>
              <a:off x="4901430" y="1574879"/>
              <a:ext cx="28760" cy="50285"/>
            </a:xfrm>
            <a:custGeom>
              <a:avLst/>
              <a:gdLst/>
              <a:ahLst/>
              <a:cxnLst/>
              <a:rect l="l" t="t" r="r" b="b"/>
              <a:pathLst>
                <a:path w="1105" h="1932" extrusionOk="0">
                  <a:moveTo>
                    <a:pt x="521" y="387"/>
                  </a:moveTo>
                  <a:lnTo>
                    <a:pt x="521" y="742"/>
                  </a:lnTo>
                  <a:cubicBezTo>
                    <a:pt x="412" y="700"/>
                    <a:pt x="331" y="658"/>
                    <a:pt x="331" y="552"/>
                  </a:cubicBezTo>
                  <a:cubicBezTo>
                    <a:pt x="331" y="465"/>
                    <a:pt x="401" y="408"/>
                    <a:pt x="521" y="387"/>
                  </a:cubicBezTo>
                  <a:close/>
                  <a:moveTo>
                    <a:pt x="644" y="1117"/>
                  </a:moveTo>
                  <a:lnTo>
                    <a:pt x="644" y="1117"/>
                  </a:lnTo>
                  <a:cubicBezTo>
                    <a:pt x="744" y="1159"/>
                    <a:pt x="820" y="1222"/>
                    <a:pt x="820" y="1330"/>
                  </a:cubicBezTo>
                  <a:cubicBezTo>
                    <a:pt x="820" y="1439"/>
                    <a:pt x="746" y="1502"/>
                    <a:pt x="644" y="1524"/>
                  </a:cubicBezTo>
                  <a:lnTo>
                    <a:pt x="644" y="1117"/>
                  </a:lnTo>
                  <a:close/>
                  <a:moveTo>
                    <a:pt x="581" y="0"/>
                  </a:moveTo>
                  <a:cubicBezTo>
                    <a:pt x="535" y="0"/>
                    <a:pt x="500" y="28"/>
                    <a:pt x="500" y="60"/>
                  </a:cubicBezTo>
                  <a:lnTo>
                    <a:pt x="500" y="123"/>
                  </a:lnTo>
                  <a:cubicBezTo>
                    <a:pt x="264" y="155"/>
                    <a:pt x="42" y="282"/>
                    <a:pt x="42" y="584"/>
                  </a:cubicBezTo>
                  <a:cubicBezTo>
                    <a:pt x="42" y="887"/>
                    <a:pt x="285" y="978"/>
                    <a:pt x="500" y="1059"/>
                  </a:cubicBezTo>
                  <a:lnTo>
                    <a:pt x="500" y="1527"/>
                  </a:lnTo>
                  <a:cubicBezTo>
                    <a:pt x="292" y="1502"/>
                    <a:pt x="222" y="1351"/>
                    <a:pt x="134" y="1351"/>
                  </a:cubicBezTo>
                  <a:cubicBezTo>
                    <a:pt x="60" y="1351"/>
                    <a:pt x="0" y="1450"/>
                    <a:pt x="0" y="1517"/>
                  </a:cubicBezTo>
                  <a:cubicBezTo>
                    <a:pt x="0" y="1647"/>
                    <a:pt x="215" y="1802"/>
                    <a:pt x="500" y="1809"/>
                  </a:cubicBezTo>
                  <a:lnTo>
                    <a:pt x="500" y="1872"/>
                  </a:lnTo>
                  <a:cubicBezTo>
                    <a:pt x="500" y="1904"/>
                    <a:pt x="542" y="1932"/>
                    <a:pt x="581" y="1932"/>
                  </a:cubicBezTo>
                  <a:cubicBezTo>
                    <a:pt x="619" y="1932"/>
                    <a:pt x="662" y="1904"/>
                    <a:pt x="662" y="1872"/>
                  </a:cubicBezTo>
                  <a:lnTo>
                    <a:pt x="662" y="1798"/>
                  </a:lnTo>
                  <a:cubicBezTo>
                    <a:pt x="926" y="1756"/>
                    <a:pt x="1105" y="1590"/>
                    <a:pt x="1105" y="1298"/>
                  </a:cubicBezTo>
                  <a:cubicBezTo>
                    <a:pt x="1105" y="978"/>
                    <a:pt x="869" y="873"/>
                    <a:pt x="662" y="795"/>
                  </a:cubicBezTo>
                  <a:lnTo>
                    <a:pt x="662" y="380"/>
                  </a:lnTo>
                  <a:cubicBezTo>
                    <a:pt x="820" y="394"/>
                    <a:pt x="873" y="468"/>
                    <a:pt x="940" y="468"/>
                  </a:cubicBezTo>
                  <a:cubicBezTo>
                    <a:pt x="1028" y="468"/>
                    <a:pt x="1063" y="359"/>
                    <a:pt x="1063" y="306"/>
                  </a:cubicBezTo>
                  <a:cubicBezTo>
                    <a:pt x="1063" y="169"/>
                    <a:pt x="813" y="123"/>
                    <a:pt x="662" y="120"/>
                  </a:cubicBezTo>
                  <a:lnTo>
                    <a:pt x="662" y="60"/>
                  </a:lnTo>
                  <a:cubicBezTo>
                    <a:pt x="662" y="28"/>
                    <a:pt x="626" y="0"/>
                    <a:pt x="5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5" name="Google Shape;21015;p142"/>
            <p:cNvSpPr/>
            <p:nvPr/>
          </p:nvSpPr>
          <p:spPr>
            <a:xfrm>
              <a:off x="4901430" y="1574879"/>
              <a:ext cx="28760" cy="50285"/>
            </a:xfrm>
            <a:custGeom>
              <a:avLst/>
              <a:gdLst/>
              <a:ahLst/>
              <a:cxnLst/>
              <a:rect l="l" t="t" r="r" b="b"/>
              <a:pathLst>
                <a:path w="1105" h="1932" extrusionOk="0">
                  <a:moveTo>
                    <a:pt x="521" y="387"/>
                  </a:moveTo>
                  <a:lnTo>
                    <a:pt x="521" y="742"/>
                  </a:lnTo>
                  <a:cubicBezTo>
                    <a:pt x="412" y="700"/>
                    <a:pt x="331" y="658"/>
                    <a:pt x="331" y="552"/>
                  </a:cubicBezTo>
                  <a:cubicBezTo>
                    <a:pt x="331" y="465"/>
                    <a:pt x="401" y="408"/>
                    <a:pt x="521" y="387"/>
                  </a:cubicBezTo>
                  <a:close/>
                  <a:moveTo>
                    <a:pt x="644" y="1117"/>
                  </a:moveTo>
                  <a:lnTo>
                    <a:pt x="644" y="1117"/>
                  </a:lnTo>
                  <a:cubicBezTo>
                    <a:pt x="744" y="1159"/>
                    <a:pt x="820" y="1222"/>
                    <a:pt x="820" y="1330"/>
                  </a:cubicBezTo>
                  <a:cubicBezTo>
                    <a:pt x="820" y="1439"/>
                    <a:pt x="746" y="1502"/>
                    <a:pt x="644" y="1524"/>
                  </a:cubicBezTo>
                  <a:lnTo>
                    <a:pt x="644" y="1117"/>
                  </a:lnTo>
                  <a:close/>
                  <a:moveTo>
                    <a:pt x="581" y="0"/>
                  </a:moveTo>
                  <a:cubicBezTo>
                    <a:pt x="535" y="0"/>
                    <a:pt x="500" y="28"/>
                    <a:pt x="500" y="60"/>
                  </a:cubicBezTo>
                  <a:lnTo>
                    <a:pt x="500" y="123"/>
                  </a:lnTo>
                  <a:cubicBezTo>
                    <a:pt x="264" y="155"/>
                    <a:pt x="42" y="282"/>
                    <a:pt x="42" y="584"/>
                  </a:cubicBezTo>
                  <a:cubicBezTo>
                    <a:pt x="42" y="887"/>
                    <a:pt x="285" y="978"/>
                    <a:pt x="500" y="1059"/>
                  </a:cubicBezTo>
                  <a:lnTo>
                    <a:pt x="500" y="1527"/>
                  </a:lnTo>
                  <a:cubicBezTo>
                    <a:pt x="292" y="1502"/>
                    <a:pt x="222" y="1351"/>
                    <a:pt x="134" y="1351"/>
                  </a:cubicBezTo>
                  <a:cubicBezTo>
                    <a:pt x="60" y="1351"/>
                    <a:pt x="0" y="1450"/>
                    <a:pt x="0" y="1517"/>
                  </a:cubicBezTo>
                  <a:cubicBezTo>
                    <a:pt x="0" y="1647"/>
                    <a:pt x="215" y="1802"/>
                    <a:pt x="500" y="1809"/>
                  </a:cubicBezTo>
                  <a:lnTo>
                    <a:pt x="500" y="1872"/>
                  </a:lnTo>
                  <a:cubicBezTo>
                    <a:pt x="500" y="1904"/>
                    <a:pt x="542" y="1932"/>
                    <a:pt x="581" y="1932"/>
                  </a:cubicBezTo>
                  <a:cubicBezTo>
                    <a:pt x="619" y="1932"/>
                    <a:pt x="662" y="1904"/>
                    <a:pt x="662" y="1872"/>
                  </a:cubicBezTo>
                  <a:lnTo>
                    <a:pt x="662" y="1798"/>
                  </a:lnTo>
                  <a:cubicBezTo>
                    <a:pt x="926" y="1756"/>
                    <a:pt x="1105" y="1590"/>
                    <a:pt x="1105" y="1298"/>
                  </a:cubicBezTo>
                  <a:cubicBezTo>
                    <a:pt x="1105" y="978"/>
                    <a:pt x="869" y="873"/>
                    <a:pt x="662" y="795"/>
                  </a:cubicBezTo>
                  <a:lnTo>
                    <a:pt x="662" y="380"/>
                  </a:lnTo>
                  <a:cubicBezTo>
                    <a:pt x="820" y="394"/>
                    <a:pt x="873" y="468"/>
                    <a:pt x="940" y="468"/>
                  </a:cubicBezTo>
                  <a:cubicBezTo>
                    <a:pt x="1028" y="468"/>
                    <a:pt x="1063" y="359"/>
                    <a:pt x="1063" y="306"/>
                  </a:cubicBezTo>
                  <a:cubicBezTo>
                    <a:pt x="1063" y="169"/>
                    <a:pt x="813" y="123"/>
                    <a:pt x="662" y="120"/>
                  </a:cubicBezTo>
                  <a:lnTo>
                    <a:pt x="662" y="60"/>
                  </a:lnTo>
                  <a:cubicBezTo>
                    <a:pt x="662" y="28"/>
                    <a:pt x="626" y="0"/>
                    <a:pt x="5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6" name="Google Shape;21016;p142"/>
            <p:cNvSpPr/>
            <p:nvPr/>
          </p:nvSpPr>
          <p:spPr>
            <a:xfrm>
              <a:off x="4778528" y="1577169"/>
              <a:ext cx="107806" cy="107806"/>
            </a:xfrm>
            <a:custGeom>
              <a:avLst/>
              <a:gdLst/>
              <a:ahLst/>
              <a:cxnLst/>
              <a:rect l="l" t="t" r="r" b="b"/>
              <a:pathLst>
                <a:path w="4142" h="4142" extrusionOk="0">
                  <a:moveTo>
                    <a:pt x="2069" y="0"/>
                  </a:moveTo>
                  <a:cubicBezTo>
                    <a:pt x="926" y="0"/>
                    <a:pt x="0" y="925"/>
                    <a:pt x="0" y="2069"/>
                  </a:cubicBezTo>
                  <a:cubicBezTo>
                    <a:pt x="0" y="3212"/>
                    <a:pt x="926" y="4141"/>
                    <a:pt x="2069" y="4141"/>
                  </a:cubicBezTo>
                  <a:cubicBezTo>
                    <a:pt x="3213" y="4141"/>
                    <a:pt x="4142" y="3212"/>
                    <a:pt x="4142" y="2069"/>
                  </a:cubicBezTo>
                  <a:cubicBezTo>
                    <a:pt x="4142" y="925"/>
                    <a:pt x="3213" y="0"/>
                    <a:pt x="2069" y="0"/>
                  </a:cubicBez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7" name="Google Shape;21017;p142"/>
            <p:cNvSpPr/>
            <p:nvPr/>
          </p:nvSpPr>
          <p:spPr>
            <a:xfrm>
              <a:off x="4778528" y="1577143"/>
              <a:ext cx="60930" cy="107832"/>
            </a:xfrm>
            <a:custGeom>
              <a:avLst/>
              <a:gdLst/>
              <a:ahLst/>
              <a:cxnLst/>
              <a:rect l="l" t="t" r="r" b="b"/>
              <a:pathLst>
                <a:path w="2341" h="4143" extrusionOk="0">
                  <a:moveTo>
                    <a:pt x="2067" y="1"/>
                  </a:moveTo>
                  <a:cubicBezTo>
                    <a:pt x="942" y="1"/>
                    <a:pt x="0" y="913"/>
                    <a:pt x="0" y="2070"/>
                  </a:cubicBezTo>
                  <a:cubicBezTo>
                    <a:pt x="0" y="3230"/>
                    <a:pt x="942" y="4142"/>
                    <a:pt x="2068" y="4142"/>
                  </a:cubicBezTo>
                  <a:cubicBezTo>
                    <a:pt x="2157" y="4142"/>
                    <a:pt x="2248" y="4137"/>
                    <a:pt x="2340" y="4125"/>
                  </a:cubicBezTo>
                  <a:cubicBezTo>
                    <a:pt x="1306" y="3991"/>
                    <a:pt x="535" y="3111"/>
                    <a:pt x="535" y="2070"/>
                  </a:cubicBezTo>
                  <a:cubicBezTo>
                    <a:pt x="535" y="1032"/>
                    <a:pt x="1306" y="152"/>
                    <a:pt x="2340" y="19"/>
                  </a:cubicBezTo>
                  <a:cubicBezTo>
                    <a:pt x="2248" y="7"/>
                    <a:pt x="2157" y="1"/>
                    <a:pt x="2067" y="1"/>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8" name="Google Shape;21018;p142"/>
            <p:cNvSpPr/>
            <p:nvPr/>
          </p:nvSpPr>
          <p:spPr>
            <a:xfrm>
              <a:off x="4795733" y="1594373"/>
              <a:ext cx="73398" cy="73372"/>
            </a:xfrm>
            <a:custGeom>
              <a:avLst/>
              <a:gdLst/>
              <a:ahLst/>
              <a:cxnLst/>
              <a:rect l="l" t="t" r="r" b="b"/>
              <a:pathLst>
                <a:path w="2820" h="2819" extrusionOk="0">
                  <a:moveTo>
                    <a:pt x="1408" y="1"/>
                  </a:moveTo>
                  <a:cubicBezTo>
                    <a:pt x="631" y="1"/>
                    <a:pt x="1" y="630"/>
                    <a:pt x="1" y="1408"/>
                  </a:cubicBezTo>
                  <a:cubicBezTo>
                    <a:pt x="1" y="2185"/>
                    <a:pt x="631" y="2819"/>
                    <a:pt x="1408" y="2819"/>
                  </a:cubicBezTo>
                  <a:cubicBezTo>
                    <a:pt x="2186" y="2819"/>
                    <a:pt x="2819" y="2185"/>
                    <a:pt x="2819" y="1408"/>
                  </a:cubicBezTo>
                  <a:cubicBezTo>
                    <a:pt x="2819" y="630"/>
                    <a:pt x="2186" y="1"/>
                    <a:pt x="1408"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9" name="Google Shape;21019;p142"/>
            <p:cNvSpPr/>
            <p:nvPr/>
          </p:nvSpPr>
          <p:spPr>
            <a:xfrm>
              <a:off x="4796019" y="1594347"/>
              <a:ext cx="43518" cy="73345"/>
            </a:xfrm>
            <a:custGeom>
              <a:avLst/>
              <a:gdLst/>
              <a:ahLst/>
              <a:cxnLst/>
              <a:rect l="l" t="t" r="r" b="b"/>
              <a:pathLst>
                <a:path w="1672" h="2818" extrusionOk="0">
                  <a:moveTo>
                    <a:pt x="1405" y="1"/>
                  </a:moveTo>
                  <a:cubicBezTo>
                    <a:pt x="645" y="1"/>
                    <a:pt x="0" y="617"/>
                    <a:pt x="0" y="1409"/>
                  </a:cubicBezTo>
                  <a:cubicBezTo>
                    <a:pt x="0" y="2201"/>
                    <a:pt x="645" y="2817"/>
                    <a:pt x="1405" y="2817"/>
                  </a:cubicBezTo>
                  <a:cubicBezTo>
                    <a:pt x="1492" y="2817"/>
                    <a:pt x="1582" y="2809"/>
                    <a:pt x="1672" y="2792"/>
                  </a:cubicBezTo>
                  <a:cubicBezTo>
                    <a:pt x="1014" y="2661"/>
                    <a:pt x="535" y="2081"/>
                    <a:pt x="539" y="1409"/>
                  </a:cubicBezTo>
                  <a:cubicBezTo>
                    <a:pt x="535" y="737"/>
                    <a:pt x="1010" y="156"/>
                    <a:pt x="1672" y="26"/>
                  </a:cubicBezTo>
                  <a:cubicBezTo>
                    <a:pt x="1582" y="9"/>
                    <a:pt x="1492" y="1"/>
                    <a:pt x="1405" y="1"/>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0" name="Google Shape;21020;p142"/>
            <p:cNvSpPr/>
            <p:nvPr/>
          </p:nvSpPr>
          <p:spPr>
            <a:xfrm>
              <a:off x="4862051" y="1545650"/>
              <a:ext cx="107806" cy="107806"/>
            </a:xfrm>
            <a:custGeom>
              <a:avLst/>
              <a:gdLst/>
              <a:ahLst/>
              <a:cxnLst/>
              <a:rect l="l" t="t" r="r" b="b"/>
              <a:pathLst>
                <a:path w="4142" h="4142" extrusionOk="0">
                  <a:moveTo>
                    <a:pt x="2073" y="1"/>
                  </a:moveTo>
                  <a:cubicBezTo>
                    <a:pt x="929" y="1"/>
                    <a:pt x="0" y="926"/>
                    <a:pt x="0" y="2073"/>
                  </a:cubicBezTo>
                  <a:cubicBezTo>
                    <a:pt x="0" y="3217"/>
                    <a:pt x="929" y="4142"/>
                    <a:pt x="2073" y="4142"/>
                  </a:cubicBezTo>
                  <a:cubicBezTo>
                    <a:pt x="3216" y="4142"/>
                    <a:pt x="4141" y="3217"/>
                    <a:pt x="4141" y="2073"/>
                  </a:cubicBezTo>
                  <a:lnTo>
                    <a:pt x="4141" y="2070"/>
                  </a:lnTo>
                  <a:cubicBezTo>
                    <a:pt x="4141" y="926"/>
                    <a:pt x="3216" y="1"/>
                    <a:pt x="2073" y="1"/>
                  </a:cubicBez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1" name="Google Shape;21021;p142"/>
            <p:cNvSpPr/>
            <p:nvPr/>
          </p:nvSpPr>
          <p:spPr>
            <a:xfrm>
              <a:off x="4862051" y="1545650"/>
              <a:ext cx="60904" cy="107832"/>
            </a:xfrm>
            <a:custGeom>
              <a:avLst/>
              <a:gdLst/>
              <a:ahLst/>
              <a:cxnLst/>
              <a:rect l="l" t="t" r="r" b="b"/>
              <a:pathLst>
                <a:path w="2340" h="4143" extrusionOk="0">
                  <a:moveTo>
                    <a:pt x="2068" y="1"/>
                  </a:moveTo>
                  <a:cubicBezTo>
                    <a:pt x="945" y="1"/>
                    <a:pt x="0" y="913"/>
                    <a:pt x="0" y="2073"/>
                  </a:cubicBezTo>
                  <a:cubicBezTo>
                    <a:pt x="0" y="3230"/>
                    <a:pt x="945" y="4142"/>
                    <a:pt x="2068" y="4142"/>
                  </a:cubicBezTo>
                  <a:cubicBezTo>
                    <a:pt x="2158" y="4142"/>
                    <a:pt x="2248" y="4136"/>
                    <a:pt x="2340" y="4124"/>
                  </a:cubicBezTo>
                  <a:cubicBezTo>
                    <a:pt x="1309" y="3991"/>
                    <a:pt x="539" y="3111"/>
                    <a:pt x="539" y="2073"/>
                  </a:cubicBezTo>
                  <a:cubicBezTo>
                    <a:pt x="539" y="1032"/>
                    <a:pt x="1309" y="152"/>
                    <a:pt x="2340" y="18"/>
                  </a:cubicBezTo>
                  <a:cubicBezTo>
                    <a:pt x="2248" y="6"/>
                    <a:pt x="2158" y="1"/>
                    <a:pt x="2068" y="1"/>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2" name="Google Shape;21022;p142"/>
            <p:cNvSpPr/>
            <p:nvPr/>
          </p:nvSpPr>
          <p:spPr>
            <a:xfrm>
              <a:off x="4879255" y="1562880"/>
              <a:ext cx="73372" cy="73372"/>
            </a:xfrm>
            <a:custGeom>
              <a:avLst/>
              <a:gdLst/>
              <a:ahLst/>
              <a:cxnLst/>
              <a:rect l="l" t="t" r="r" b="b"/>
              <a:pathLst>
                <a:path w="2819" h="2819" extrusionOk="0">
                  <a:moveTo>
                    <a:pt x="1412" y="0"/>
                  </a:moveTo>
                  <a:cubicBezTo>
                    <a:pt x="630" y="0"/>
                    <a:pt x="1" y="630"/>
                    <a:pt x="1" y="1411"/>
                  </a:cubicBezTo>
                  <a:cubicBezTo>
                    <a:pt x="1" y="2189"/>
                    <a:pt x="630" y="2818"/>
                    <a:pt x="1412" y="2818"/>
                  </a:cubicBezTo>
                  <a:cubicBezTo>
                    <a:pt x="2189" y="2818"/>
                    <a:pt x="2819" y="2189"/>
                    <a:pt x="2819" y="1411"/>
                  </a:cubicBezTo>
                  <a:lnTo>
                    <a:pt x="2819" y="1408"/>
                  </a:lnTo>
                  <a:cubicBezTo>
                    <a:pt x="2819" y="630"/>
                    <a:pt x="2189" y="0"/>
                    <a:pt x="1412"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3" name="Google Shape;21023;p142"/>
            <p:cNvSpPr/>
            <p:nvPr/>
          </p:nvSpPr>
          <p:spPr>
            <a:xfrm>
              <a:off x="4879541" y="1562906"/>
              <a:ext cx="43622" cy="73293"/>
            </a:xfrm>
            <a:custGeom>
              <a:avLst/>
              <a:gdLst/>
              <a:ahLst/>
              <a:cxnLst/>
              <a:rect l="l" t="t" r="r" b="b"/>
              <a:pathLst>
                <a:path w="1676" h="2816" extrusionOk="0">
                  <a:moveTo>
                    <a:pt x="1403" y="1"/>
                  </a:moveTo>
                  <a:cubicBezTo>
                    <a:pt x="645" y="1"/>
                    <a:pt x="0" y="616"/>
                    <a:pt x="0" y="1407"/>
                  </a:cubicBezTo>
                  <a:cubicBezTo>
                    <a:pt x="0" y="2200"/>
                    <a:pt x="645" y="2816"/>
                    <a:pt x="1403" y="2816"/>
                  </a:cubicBezTo>
                  <a:cubicBezTo>
                    <a:pt x="1493" y="2816"/>
                    <a:pt x="1583" y="2807"/>
                    <a:pt x="1675" y="2789"/>
                  </a:cubicBezTo>
                  <a:cubicBezTo>
                    <a:pt x="1014" y="2659"/>
                    <a:pt x="539" y="2082"/>
                    <a:pt x="539" y="1410"/>
                  </a:cubicBezTo>
                  <a:cubicBezTo>
                    <a:pt x="539" y="735"/>
                    <a:pt x="1014" y="158"/>
                    <a:pt x="1675" y="27"/>
                  </a:cubicBezTo>
                  <a:cubicBezTo>
                    <a:pt x="1583" y="10"/>
                    <a:pt x="1493" y="1"/>
                    <a:pt x="1403" y="1"/>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4" name="Google Shape;21024;p142"/>
            <p:cNvSpPr/>
            <p:nvPr/>
          </p:nvSpPr>
          <p:spPr>
            <a:xfrm>
              <a:off x="4673299" y="1725604"/>
              <a:ext cx="121470" cy="136696"/>
            </a:xfrm>
            <a:custGeom>
              <a:avLst/>
              <a:gdLst/>
              <a:ahLst/>
              <a:cxnLst/>
              <a:rect l="l" t="t" r="r" b="b"/>
              <a:pathLst>
                <a:path w="4667" h="5252" extrusionOk="0">
                  <a:moveTo>
                    <a:pt x="3100" y="0"/>
                  </a:moveTo>
                  <a:lnTo>
                    <a:pt x="222" y="1088"/>
                  </a:lnTo>
                  <a:cubicBezTo>
                    <a:pt x="74" y="1140"/>
                    <a:pt x="1" y="1306"/>
                    <a:pt x="57" y="1454"/>
                  </a:cubicBezTo>
                  <a:lnTo>
                    <a:pt x="1419" y="5067"/>
                  </a:lnTo>
                  <a:cubicBezTo>
                    <a:pt x="1462" y="5181"/>
                    <a:pt x="1571" y="5251"/>
                    <a:pt x="1684" y="5251"/>
                  </a:cubicBezTo>
                  <a:cubicBezTo>
                    <a:pt x="1718" y="5251"/>
                    <a:pt x="1752" y="5245"/>
                    <a:pt x="1784" y="5232"/>
                  </a:cubicBezTo>
                  <a:lnTo>
                    <a:pt x="4666" y="4145"/>
                  </a:lnTo>
                  <a:lnTo>
                    <a:pt x="3100"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5" name="Google Shape;21025;p142"/>
            <p:cNvSpPr/>
            <p:nvPr/>
          </p:nvSpPr>
          <p:spPr>
            <a:xfrm>
              <a:off x="4706901" y="1817819"/>
              <a:ext cx="87765" cy="44481"/>
            </a:xfrm>
            <a:custGeom>
              <a:avLst/>
              <a:gdLst/>
              <a:ahLst/>
              <a:cxnLst/>
              <a:rect l="l" t="t" r="r" b="b"/>
              <a:pathLst>
                <a:path w="3372" h="1709" extrusionOk="0">
                  <a:moveTo>
                    <a:pt x="3146" y="1"/>
                  </a:moveTo>
                  <a:lnTo>
                    <a:pt x="3090" y="22"/>
                  </a:lnTo>
                  <a:lnTo>
                    <a:pt x="1" y="1186"/>
                  </a:lnTo>
                  <a:lnTo>
                    <a:pt x="128" y="1524"/>
                  </a:lnTo>
                  <a:cubicBezTo>
                    <a:pt x="168" y="1638"/>
                    <a:pt x="276" y="1708"/>
                    <a:pt x="391" y="1708"/>
                  </a:cubicBezTo>
                  <a:cubicBezTo>
                    <a:pt x="425" y="1708"/>
                    <a:pt x="460" y="1702"/>
                    <a:pt x="493" y="1689"/>
                  </a:cubicBezTo>
                  <a:lnTo>
                    <a:pt x="3372" y="606"/>
                  </a:lnTo>
                  <a:lnTo>
                    <a:pt x="3146" y="1"/>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6" name="Google Shape;21026;p142"/>
            <p:cNvSpPr/>
            <p:nvPr/>
          </p:nvSpPr>
          <p:spPr>
            <a:xfrm>
              <a:off x="4790787" y="1663424"/>
              <a:ext cx="236017" cy="146092"/>
            </a:xfrm>
            <a:custGeom>
              <a:avLst/>
              <a:gdLst/>
              <a:ahLst/>
              <a:cxnLst/>
              <a:rect l="l" t="t" r="r" b="b"/>
              <a:pathLst>
                <a:path w="9068" h="5613" extrusionOk="0">
                  <a:moveTo>
                    <a:pt x="8068" y="1"/>
                  </a:moveTo>
                  <a:cubicBezTo>
                    <a:pt x="7706" y="1"/>
                    <a:pt x="7413" y="292"/>
                    <a:pt x="7379" y="324"/>
                  </a:cubicBezTo>
                  <a:lnTo>
                    <a:pt x="4997" y="2302"/>
                  </a:lnTo>
                  <a:lnTo>
                    <a:pt x="4994" y="2298"/>
                  </a:lnTo>
                  <a:cubicBezTo>
                    <a:pt x="4994" y="2298"/>
                    <a:pt x="4958" y="1619"/>
                    <a:pt x="4248" y="1619"/>
                  </a:cubicBezTo>
                  <a:cubicBezTo>
                    <a:pt x="3699" y="1619"/>
                    <a:pt x="3283" y="1617"/>
                    <a:pt x="2960" y="1617"/>
                  </a:cubicBezTo>
                  <a:cubicBezTo>
                    <a:pt x="2114" y="1617"/>
                    <a:pt x="1897" y="1633"/>
                    <a:pt x="1584" y="1753"/>
                  </a:cubicBezTo>
                  <a:lnTo>
                    <a:pt x="1" y="2407"/>
                  </a:lnTo>
                  <a:lnTo>
                    <a:pt x="1208" y="5612"/>
                  </a:lnTo>
                  <a:cubicBezTo>
                    <a:pt x="2166" y="5214"/>
                    <a:pt x="2099" y="5168"/>
                    <a:pt x="3065" y="5168"/>
                  </a:cubicBezTo>
                  <a:cubicBezTo>
                    <a:pt x="3354" y="5168"/>
                    <a:pt x="3736" y="5173"/>
                    <a:pt x="4265" y="5173"/>
                  </a:cubicBezTo>
                  <a:cubicBezTo>
                    <a:pt x="4536" y="5159"/>
                    <a:pt x="5145" y="5067"/>
                    <a:pt x="5599" y="4543"/>
                  </a:cubicBezTo>
                  <a:lnTo>
                    <a:pt x="8530" y="1397"/>
                  </a:lnTo>
                  <a:cubicBezTo>
                    <a:pt x="8621" y="1292"/>
                    <a:pt x="9068" y="704"/>
                    <a:pt x="8565" y="212"/>
                  </a:cubicBezTo>
                  <a:cubicBezTo>
                    <a:pt x="8396" y="56"/>
                    <a:pt x="8226" y="1"/>
                    <a:pt x="806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7" name="Google Shape;21027;p142"/>
            <p:cNvSpPr/>
            <p:nvPr/>
          </p:nvSpPr>
          <p:spPr>
            <a:xfrm>
              <a:off x="4790787" y="1719201"/>
              <a:ext cx="47917" cy="90315"/>
            </a:xfrm>
            <a:custGeom>
              <a:avLst/>
              <a:gdLst/>
              <a:ahLst/>
              <a:cxnLst/>
              <a:rect l="l" t="t" r="r" b="b"/>
              <a:pathLst>
                <a:path w="1841" h="3470" extrusionOk="0">
                  <a:moveTo>
                    <a:pt x="634" y="0"/>
                  </a:moveTo>
                  <a:lnTo>
                    <a:pt x="1" y="264"/>
                  </a:lnTo>
                  <a:lnTo>
                    <a:pt x="1208" y="3469"/>
                  </a:lnTo>
                  <a:lnTo>
                    <a:pt x="1841" y="3206"/>
                  </a:lnTo>
                  <a:lnTo>
                    <a:pt x="634" y="0"/>
                  </a:lnTo>
                  <a:close/>
                </a:path>
              </a:pathLst>
            </a:custGeom>
            <a:solidFill>
              <a:srgbClr val="B3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8" name="Google Shape;21028;p142"/>
            <p:cNvSpPr/>
            <p:nvPr/>
          </p:nvSpPr>
          <p:spPr>
            <a:xfrm>
              <a:off x="4752709" y="1715115"/>
              <a:ext cx="73840" cy="118946"/>
            </a:xfrm>
            <a:custGeom>
              <a:avLst/>
              <a:gdLst/>
              <a:ahLst/>
              <a:cxnLst/>
              <a:rect l="l" t="t" r="r" b="b"/>
              <a:pathLst>
                <a:path w="2837" h="4570" extrusionOk="0">
                  <a:moveTo>
                    <a:pt x="1168" y="0"/>
                  </a:moveTo>
                  <a:cubicBezTo>
                    <a:pt x="1139" y="0"/>
                    <a:pt x="1109" y="5"/>
                    <a:pt x="1080" y="16"/>
                  </a:cubicBezTo>
                  <a:lnTo>
                    <a:pt x="0" y="425"/>
                  </a:lnTo>
                  <a:lnTo>
                    <a:pt x="1562" y="4569"/>
                  </a:lnTo>
                  <a:lnTo>
                    <a:pt x="2643" y="4161"/>
                  </a:lnTo>
                  <a:cubicBezTo>
                    <a:pt x="2773" y="4112"/>
                    <a:pt x="2836" y="3968"/>
                    <a:pt x="2790" y="3841"/>
                  </a:cubicBezTo>
                  <a:lnTo>
                    <a:pt x="1404" y="164"/>
                  </a:lnTo>
                  <a:cubicBezTo>
                    <a:pt x="1366" y="63"/>
                    <a:pt x="1270" y="0"/>
                    <a:pt x="1168"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9" name="Google Shape;21029;p142"/>
            <p:cNvSpPr/>
            <p:nvPr/>
          </p:nvSpPr>
          <p:spPr>
            <a:xfrm>
              <a:off x="4787508" y="1804545"/>
              <a:ext cx="39119" cy="29515"/>
            </a:xfrm>
            <a:custGeom>
              <a:avLst/>
              <a:gdLst/>
              <a:ahLst/>
              <a:cxnLst/>
              <a:rect l="l" t="t" r="r" b="b"/>
              <a:pathLst>
                <a:path w="1503" h="1134" extrusionOk="0">
                  <a:moveTo>
                    <a:pt x="1298" y="0"/>
                  </a:moveTo>
                  <a:cubicBezTo>
                    <a:pt x="1270" y="36"/>
                    <a:pt x="1228" y="67"/>
                    <a:pt x="1182" y="85"/>
                  </a:cubicBezTo>
                  <a:lnTo>
                    <a:pt x="0" y="528"/>
                  </a:lnTo>
                  <a:lnTo>
                    <a:pt x="225" y="1133"/>
                  </a:lnTo>
                  <a:lnTo>
                    <a:pt x="1306" y="725"/>
                  </a:lnTo>
                  <a:cubicBezTo>
                    <a:pt x="1436" y="679"/>
                    <a:pt x="1503" y="532"/>
                    <a:pt x="1453" y="401"/>
                  </a:cubicBezTo>
                  <a:lnTo>
                    <a:pt x="1298"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0" name="Google Shape;21030;p142"/>
            <p:cNvSpPr/>
            <p:nvPr/>
          </p:nvSpPr>
          <p:spPr>
            <a:xfrm>
              <a:off x="4817726" y="1606008"/>
              <a:ext cx="29151" cy="50311"/>
            </a:xfrm>
            <a:custGeom>
              <a:avLst/>
              <a:gdLst/>
              <a:ahLst/>
              <a:cxnLst/>
              <a:rect l="l" t="t" r="r" b="b"/>
              <a:pathLst>
                <a:path w="1120" h="1933" extrusionOk="0">
                  <a:moveTo>
                    <a:pt x="532" y="387"/>
                  </a:moveTo>
                  <a:lnTo>
                    <a:pt x="532" y="743"/>
                  </a:lnTo>
                  <a:cubicBezTo>
                    <a:pt x="391" y="686"/>
                    <a:pt x="345" y="641"/>
                    <a:pt x="345" y="553"/>
                  </a:cubicBezTo>
                  <a:cubicBezTo>
                    <a:pt x="345" y="451"/>
                    <a:pt x="433" y="405"/>
                    <a:pt x="532" y="387"/>
                  </a:cubicBezTo>
                  <a:close/>
                  <a:moveTo>
                    <a:pt x="655" y="1116"/>
                  </a:moveTo>
                  <a:cubicBezTo>
                    <a:pt x="802" y="1179"/>
                    <a:pt x="831" y="1249"/>
                    <a:pt x="831" y="1334"/>
                  </a:cubicBezTo>
                  <a:cubicBezTo>
                    <a:pt x="834" y="1439"/>
                    <a:pt x="760" y="1503"/>
                    <a:pt x="655" y="1524"/>
                  </a:cubicBezTo>
                  <a:lnTo>
                    <a:pt x="655" y="1116"/>
                  </a:lnTo>
                  <a:close/>
                  <a:moveTo>
                    <a:pt x="591" y="0"/>
                  </a:moveTo>
                  <a:cubicBezTo>
                    <a:pt x="556" y="0"/>
                    <a:pt x="514" y="25"/>
                    <a:pt x="514" y="60"/>
                  </a:cubicBezTo>
                  <a:lnTo>
                    <a:pt x="514" y="127"/>
                  </a:lnTo>
                  <a:cubicBezTo>
                    <a:pt x="236" y="162"/>
                    <a:pt x="57" y="310"/>
                    <a:pt x="57" y="584"/>
                  </a:cubicBezTo>
                  <a:cubicBezTo>
                    <a:pt x="57" y="873"/>
                    <a:pt x="268" y="964"/>
                    <a:pt x="514" y="1059"/>
                  </a:cubicBezTo>
                  <a:lnTo>
                    <a:pt x="514" y="1527"/>
                  </a:lnTo>
                  <a:cubicBezTo>
                    <a:pt x="387" y="1513"/>
                    <a:pt x="331" y="1464"/>
                    <a:pt x="211" y="1376"/>
                  </a:cubicBezTo>
                  <a:cubicBezTo>
                    <a:pt x="188" y="1358"/>
                    <a:pt x="166" y="1350"/>
                    <a:pt x="144" y="1350"/>
                  </a:cubicBezTo>
                  <a:cubicBezTo>
                    <a:pt x="110" y="1350"/>
                    <a:pt x="79" y="1371"/>
                    <a:pt x="53" y="1408"/>
                  </a:cubicBezTo>
                  <a:cubicBezTo>
                    <a:pt x="0" y="1468"/>
                    <a:pt x="0" y="1556"/>
                    <a:pt x="53" y="1615"/>
                  </a:cubicBezTo>
                  <a:cubicBezTo>
                    <a:pt x="145" y="1738"/>
                    <a:pt x="338" y="1805"/>
                    <a:pt x="514" y="1805"/>
                  </a:cubicBezTo>
                  <a:lnTo>
                    <a:pt x="514" y="1872"/>
                  </a:lnTo>
                  <a:cubicBezTo>
                    <a:pt x="514" y="1907"/>
                    <a:pt x="553" y="1932"/>
                    <a:pt x="595" y="1932"/>
                  </a:cubicBezTo>
                  <a:cubicBezTo>
                    <a:pt x="634" y="1932"/>
                    <a:pt x="672" y="1907"/>
                    <a:pt x="672" y="1872"/>
                  </a:cubicBezTo>
                  <a:lnTo>
                    <a:pt x="672" y="1802"/>
                  </a:lnTo>
                  <a:cubicBezTo>
                    <a:pt x="922" y="1763"/>
                    <a:pt x="1119" y="1605"/>
                    <a:pt x="1119" y="1302"/>
                  </a:cubicBezTo>
                  <a:cubicBezTo>
                    <a:pt x="1119" y="1014"/>
                    <a:pt x="940" y="894"/>
                    <a:pt x="672" y="796"/>
                  </a:cubicBezTo>
                  <a:lnTo>
                    <a:pt x="672" y="380"/>
                  </a:lnTo>
                  <a:cubicBezTo>
                    <a:pt x="732" y="384"/>
                    <a:pt x="792" y="401"/>
                    <a:pt x="848" y="430"/>
                  </a:cubicBezTo>
                  <a:cubicBezTo>
                    <a:pt x="874" y="442"/>
                    <a:pt x="915" y="468"/>
                    <a:pt x="956" y="468"/>
                  </a:cubicBezTo>
                  <a:cubicBezTo>
                    <a:pt x="987" y="468"/>
                    <a:pt x="1018" y="453"/>
                    <a:pt x="1045" y="409"/>
                  </a:cubicBezTo>
                  <a:cubicBezTo>
                    <a:pt x="1077" y="356"/>
                    <a:pt x="1098" y="271"/>
                    <a:pt x="1035" y="219"/>
                  </a:cubicBezTo>
                  <a:cubicBezTo>
                    <a:pt x="943" y="145"/>
                    <a:pt x="785" y="120"/>
                    <a:pt x="672" y="120"/>
                  </a:cubicBezTo>
                  <a:lnTo>
                    <a:pt x="672" y="60"/>
                  </a:lnTo>
                  <a:cubicBezTo>
                    <a:pt x="672" y="25"/>
                    <a:pt x="630" y="0"/>
                    <a:pt x="5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1" name="Google Shape;21031;p142"/>
            <p:cNvSpPr/>
            <p:nvPr/>
          </p:nvSpPr>
          <p:spPr>
            <a:xfrm>
              <a:off x="4870926" y="1557284"/>
              <a:ext cx="87036" cy="83809"/>
            </a:xfrm>
            <a:custGeom>
              <a:avLst/>
              <a:gdLst/>
              <a:ahLst/>
              <a:cxnLst/>
              <a:rect l="l" t="t" r="r" b="b"/>
              <a:pathLst>
                <a:path w="3344" h="3220" extrusionOk="0">
                  <a:moveTo>
                    <a:pt x="1727" y="400"/>
                  </a:moveTo>
                  <a:cubicBezTo>
                    <a:pt x="2348" y="400"/>
                    <a:pt x="2943" y="883"/>
                    <a:pt x="2945" y="1612"/>
                  </a:cubicBezTo>
                  <a:cubicBezTo>
                    <a:pt x="2942" y="2277"/>
                    <a:pt x="2404" y="2819"/>
                    <a:pt x="1735" y="2819"/>
                  </a:cubicBezTo>
                  <a:cubicBezTo>
                    <a:pt x="658" y="2819"/>
                    <a:pt x="120" y="1517"/>
                    <a:pt x="880" y="757"/>
                  </a:cubicBezTo>
                  <a:cubicBezTo>
                    <a:pt x="1127" y="510"/>
                    <a:pt x="1430" y="400"/>
                    <a:pt x="1727" y="400"/>
                  </a:cubicBezTo>
                  <a:close/>
                  <a:moveTo>
                    <a:pt x="1735" y="1"/>
                  </a:moveTo>
                  <a:cubicBezTo>
                    <a:pt x="1084" y="1"/>
                    <a:pt x="497" y="395"/>
                    <a:pt x="247" y="996"/>
                  </a:cubicBezTo>
                  <a:cubicBezTo>
                    <a:pt x="0" y="1594"/>
                    <a:pt x="138" y="2288"/>
                    <a:pt x="599" y="2748"/>
                  </a:cubicBezTo>
                  <a:cubicBezTo>
                    <a:pt x="904" y="3056"/>
                    <a:pt x="1315" y="3220"/>
                    <a:pt x="1734" y="3220"/>
                  </a:cubicBezTo>
                  <a:cubicBezTo>
                    <a:pt x="1942" y="3220"/>
                    <a:pt x="2151" y="3180"/>
                    <a:pt x="2351" y="3097"/>
                  </a:cubicBezTo>
                  <a:cubicBezTo>
                    <a:pt x="2952" y="2847"/>
                    <a:pt x="3343" y="2263"/>
                    <a:pt x="3343" y="1612"/>
                  </a:cubicBezTo>
                  <a:cubicBezTo>
                    <a:pt x="3343" y="722"/>
                    <a:pt x="2622" y="4"/>
                    <a:pt x="17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2" name="Google Shape;21032;p142"/>
            <p:cNvSpPr/>
            <p:nvPr/>
          </p:nvSpPr>
          <p:spPr>
            <a:xfrm>
              <a:off x="4765723" y="1540132"/>
              <a:ext cx="208819" cy="149684"/>
            </a:xfrm>
            <a:custGeom>
              <a:avLst/>
              <a:gdLst/>
              <a:ahLst/>
              <a:cxnLst/>
              <a:rect l="l" t="t" r="r" b="b"/>
              <a:pathLst>
                <a:path w="8023" h="5751" extrusionOk="0">
                  <a:moveTo>
                    <a:pt x="2564" y="2271"/>
                  </a:moveTo>
                  <a:cubicBezTo>
                    <a:pt x="2957" y="2271"/>
                    <a:pt x="3339" y="2463"/>
                    <a:pt x="3571" y="2809"/>
                  </a:cubicBezTo>
                  <a:cubicBezTo>
                    <a:pt x="3613" y="2985"/>
                    <a:pt x="3680" y="3158"/>
                    <a:pt x="3765" y="3320"/>
                  </a:cubicBezTo>
                  <a:cubicBezTo>
                    <a:pt x="3772" y="3372"/>
                    <a:pt x="3775" y="3425"/>
                    <a:pt x="3779" y="3478"/>
                  </a:cubicBezTo>
                  <a:lnTo>
                    <a:pt x="3775" y="3478"/>
                  </a:lnTo>
                  <a:cubicBezTo>
                    <a:pt x="3775" y="4079"/>
                    <a:pt x="3335" y="4590"/>
                    <a:pt x="2744" y="4678"/>
                  </a:cubicBezTo>
                  <a:cubicBezTo>
                    <a:pt x="2684" y="4687"/>
                    <a:pt x="2624" y="4691"/>
                    <a:pt x="2565" y="4691"/>
                  </a:cubicBezTo>
                  <a:cubicBezTo>
                    <a:pt x="2039" y="4691"/>
                    <a:pt x="1565" y="4349"/>
                    <a:pt x="1407" y="3833"/>
                  </a:cubicBezTo>
                  <a:cubicBezTo>
                    <a:pt x="1235" y="3260"/>
                    <a:pt x="1506" y="2644"/>
                    <a:pt x="2048" y="2387"/>
                  </a:cubicBezTo>
                  <a:cubicBezTo>
                    <a:pt x="2214" y="2308"/>
                    <a:pt x="2390" y="2271"/>
                    <a:pt x="2564" y="2271"/>
                  </a:cubicBezTo>
                  <a:close/>
                  <a:moveTo>
                    <a:pt x="2568" y="1610"/>
                  </a:moveTo>
                  <a:cubicBezTo>
                    <a:pt x="2910" y="1610"/>
                    <a:pt x="3247" y="1705"/>
                    <a:pt x="3539" y="1884"/>
                  </a:cubicBezTo>
                  <a:cubicBezTo>
                    <a:pt x="3525" y="1979"/>
                    <a:pt x="3515" y="2077"/>
                    <a:pt x="3508" y="2176"/>
                  </a:cubicBezTo>
                  <a:cubicBezTo>
                    <a:pt x="3227" y="1973"/>
                    <a:pt x="2898" y="1872"/>
                    <a:pt x="2568" y="1872"/>
                  </a:cubicBezTo>
                  <a:cubicBezTo>
                    <a:pt x="2223" y="1872"/>
                    <a:pt x="1878" y="1983"/>
                    <a:pt x="1590" y="2204"/>
                  </a:cubicBezTo>
                  <a:cubicBezTo>
                    <a:pt x="1027" y="2633"/>
                    <a:pt x="813" y="3383"/>
                    <a:pt x="1062" y="4048"/>
                  </a:cubicBezTo>
                  <a:cubicBezTo>
                    <a:pt x="1299" y="4678"/>
                    <a:pt x="1902" y="5090"/>
                    <a:pt x="2566" y="5090"/>
                  </a:cubicBezTo>
                  <a:cubicBezTo>
                    <a:pt x="2603" y="5090"/>
                    <a:pt x="2640" y="5088"/>
                    <a:pt x="2677" y="5086"/>
                  </a:cubicBezTo>
                  <a:cubicBezTo>
                    <a:pt x="3385" y="5037"/>
                    <a:pt x="3979" y="4530"/>
                    <a:pt x="4137" y="3837"/>
                  </a:cubicBezTo>
                  <a:cubicBezTo>
                    <a:pt x="4204" y="3907"/>
                    <a:pt x="4275" y="3974"/>
                    <a:pt x="4352" y="4037"/>
                  </a:cubicBezTo>
                  <a:cubicBezTo>
                    <a:pt x="4141" y="4709"/>
                    <a:pt x="3571" y="5209"/>
                    <a:pt x="2874" y="5325"/>
                  </a:cubicBezTo>
                  <a:cubicBezTo>
                    <a:pt x="2772" y="5342"/>
                    <a:pt x="2669" y="5351"/>
                    <a:pt x="2567" y="5351"/>
                  </a:cubicBezTo>
                  <a:cubicBezTo>
                    <a:pt x="1979" y="5351"/>
                    <a:pt x="1416" y="5072"/>
                    <a:pt x="1062" y="4586"/>
                  </a:cubicBezTo>
                  <a:cubicBezTo>
                    <a:pt x="151" y="3351"/>
                    <a:pt x="1034" y="1610"/>
                    <a:pt x="2568" y="1610"/>
                  </a:cubicBezTo>
                  <a:close/>
                  <a:moveTo>
                    <a:pt x="5777" y="1"/>
                  </a:moveTo>
                  <a:cubicBezTo>
                    <a:pt x="4831" y="1"/>
                    <a:pt x="3980" y="589"/>
                    <a:pt x="3648" y="1486"/>
                  </a:cubicBezTo>
                  <a:cubicBezTo>
                    <a:pt x="3300" y="1297"/>
                    <a:pt x="2929" y="1209"/>
                    <a:pt x="2566" y="1209"/>
                  </a:cubicBezTo>
                  <a:cubicBezTo>
                    <a:pt x="1569" y="1209"/>
                    <a:pt x="628" y="1870"/>
                    <a:pt x="362" y="2922"/>
                  </a:cubicBezTo>
                  <a:cubicBezTo>
                    <a:pt x="0" y="4356"/>
                    <a:pt x="1081" y="5751"/>
                    <a:pt x="2563" y="5751"/>
                  </a:cubicBezTo>
                  <a:cubicBezTo>
                    <a:pt x="2565" y="5751"/>
                    <a:pt x="2566" y="5751"/>
                    <a:pt x="2568" y="5751"/>
                  </a:cubicBezTo>
                  <a:cubicBezTo>
                    <a:pt x="2571" y="5751"/>
                    <a:pt x="2574" y="5751"/>
                    <a:pt x="2577" y="5751"/>
                  </a:cubicBezTo>
                  <a:cubicBezTo>
                    <a:pt x="3523" y="5751"/>
                    <a:pt x="4371" y="5157"/>
                    <a:pt x="4697" y="4266"/>
                  </a:cubicBezTo>
                  <a:cubicBezTo>
                    <a:pt x="5035" y="4450"/>
                    <a:pt x="5407" y="4540"/>
                    <a:pt x="5776" y="4540"/>
                  </a:cubicBezTo>
                  <a:cubicBezTo>
                    <a:pt x="6283" y="4540"/>
                    <a:pt x="6788" y="4370"/>
                    <a:pt x="7199" y="4041"/>
                  </a:cubicBezTo>
                  <a:cubicBezTo>
                    <a:pt x="7596" y="3721"/>
                    <a:pt x="7874" y="3277"/>
                    <a:pt x="7990" y="2781"/>
                  </a:cubicBezTo>
                  <a:cubicBezTo>
                    <a:pt x="8023" y="2630"/>
                    <a:pt x="7904" y="2536"/>
                    <a:pt x="7788" y="2536"/>
                  </a:cubicBezTo>
                  <a:cubicBezTo>
                    <a:pt x="7705" y="2536"/>
                    <a:pt x="7623" y="2584"/>
                    <a:pt x="7600" y="2693"/>
                  </a:cubicBezTo>
                  <a:cubicBezTo>
                    <a:pt x="7424" y="3446"/>
                    <a:pt x="6805" y="4013"/>
                    <a:pt x="6045" y="4122"/>
                  </a:cubicBezTo>
                  <a:cubicBezTo>
                    <a:pt x="5956" y="4134"/>
                    <a:pt x="5868" y="4141"/>
                    <a:pt x="5780" y="4141"/>
                  </a:cubicBezTo>
                  <a:cubicBezTo>
                    <a:pt x="5112" y="4141"/>
                    <a:pt x="4484" y="3780"/>
                    <a:pt x="4152" y="3189"/>
                  </a:cubicBezTo>
                  <a:cubicBezTo>
                    <a:pt x="4116" y="2999"/>
                    <a:pt x="4046" y="2816"/>
                    <a:pt x="3947" y="2655"/>
                  </a:cubicBezTo>
                  <a:cubicBezTo>
                    <a:pt x="3750" y="1655"/>
                    <a:pt x="4387" y="684"/>
                    <a:pt x="5380" y="466"/>
                  </a:cubicBezTo>
                  <a:cubicBezTo>
                    <a:pt x="5515" y="436"/>
                    <a:pt x="5650" y="422"/>
                    <a:pt x="5783" y="422"/>
                  </a:cubicBezTo>
                  <a:cubicBezTo>
                    <a:pt x="6627" y="422"/>
                    <a:pt x="7390" y="995"/>
                    <a:pt x="7600" y="1849"/>
                  </a:cubicBezTo>
                  <a:cubicBezTo>
                    <a:pt x="7623" y="1958"/>
                    <a:pt x="7705" y="2006"/>
                    <a:pt x="7788" y="2006"/>
                  </a:cubicBezTo>
                  <a:cubicBezTo>
                    <a:pt x="7904" y="2006"/>
                    <a:pt x="8023" y="1912"/>
                    <a:pt x="7990" y="1761"/>
                  </a:cubicBezTo>
                  <a:cubicBezTo>
                    <a:pt x="7762" y="783"/>
                    <a:pt x="6921" y="68"/>
                    <a:pt x="5921" y="5"/>
                  </a:cubicBezTo>
                  <a:cubicBezTo>
                    <a:pt x="5873" y="2"/>
                    <a:pt x="5825" y="1"/>
                    <a:pt x="57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3" name="Google Shape;21033;p142"/>
            <p:cNvSpPr/>
            <p:nvPr/>
          </p:nvSpPr>
          <p:spPr>
            <a:xfrm>
              <a:off x="4901612" y="1574514"/>
              <a:ext cx="28760" cy="50285"/>
            </a:xfrm>
            <a:custGeom>
              <a:avLst/>
              <a:gdLst/>
              <a:ahLst/>
              <a:cxnLst/>
              <a:rect l="l" t="t" r="r" b="b"/>
              <a:pathLst>
                <a:path w="1105" h="1932" extrusionOk="0">
                  <a:moveTo>
                    <a:pt x="521" y="387"/>
                  </a:moveTo>
                  <a:lnTo>
                    <a:pt x="521" y="742"/>
                  </a:lnTo>
                  <a:cubicBezTo>
                    <a:pt x="377" y="686"/>
                    <a:pt x="331" y="640"/>
                    <a:pt x="331" y="552"/>
                  </a:cubicBezTo>
                  <a:cubicBezTo>
                    <a:pt x="331" y="450"/>
                    <a:pt x="419" y="401"/>
                    <a:pt x="521" y="387"/>
                  </a:cubicBezTo>
                  <a:close/>
                  <a:moveTo>
                    <a:pt x="641" y="1115"/>
                  </a:moveTo>
                  <a:cubicBezTo>
                    <a:pt x="788" y="1179"/>
                    <a:pt x="816" y="1249"/>
                    <a:pt x="816" y="1330"/>
                  </a:cubicBezTo>
                  <a:cubicBezTo>
                    <a:pt x="820" y="1439"/>
                    <a:pt x="750" y="1502"/>
                    <a:pt x="641" y="1524"/>
                  </a:cubicBezTo>
                  <a:lnTo>
                    <a:pt x="641" y="1115"/>
                  </a:lnTo>
                  <a:close/>
                  <a:moveTo>
                    <a:pt x="581" y="0"/>
                  </a:moveTo>
                  <a:cubicBezTo>
                    <a:pt x="546" y="0"/>
                    <a:pt x="500" y="25"/>
                    <a:pt x="500" y="60"/>
                  </a:cubicBezTo>
                  <a:lnTo>
                    <a:pt x="500" y="127"/>
                  </a:lnTo>
                  <a:cubicBezTo>
                    <a:pt x="225" y="162"/>
                    <a:pt x="42" y="313"/>
                    <a:pt x="42" y="588"/>
                  </a:cubicBezTo>
                  <a:cubicBezTo>
                    <a:pt x="42" y="883"/>
                    <a:pt x="271" y="975"/>
                    <a:pt x="500" y="1059"/>
                  </a:cubicBezTo>
                  <a:lnTo>
                    <a:pt x="500" y="1527"/>
                  </a:lnTo>
                  <a:cubicBezTo>
                    <a:pt x="373" y="1513"/>
                    <a:pt x="310" y="1457"/>
                    <a:pt x="197" y="1376"/>
                  </a:cubicBezTo>
                  <a:cubicBezTo>
                    <a:pt x="174" y="1358"/>
                    <a:pt x="152" y="1350"/>
                    <a:pt x="132" y="1350"/>
                  </a:cubicBezTo>
                  <a:cubicBezTo>
                    <a:pt x="55" y="1350"/>
                    <a:pt x="0" y="1455"/>
                    <a:pt x="0" y="1516"/>
                  </a:cubicBezTo>
                  <a:cubicBezTo>
                    <a:pt x="4" y="1552"/>
                    <a:pt x="14" y="1587"/>
                    <a:pt x="39" y="1615"/>
                  </a:cubicBezTo>
                  <a:cubicBezTo>
                    <a:pt x="130" y="1742"/>
                    <a:pt x="331" y="1805"/>
                    <a:pt x="500" y="1805"/>
                  </a:cubicBezTo>
                  <a:lnTo>
                    <a:pt x="500" y="1872"/>
                  </a:lnTo>
                  <a:cubicBezTo>
                    <a:pt x="500" y="1907"/>
                    <a:pt x="539" y="1932"/>
                    <a:pt x="581" y="1932"/>
                  </a:cubicBezTo>
                  <a:cubicBezTo>
                    <a:pt x="623" y="1932"/>
                    <a:pt x="662" y="1907"/>
                    <a:pt x="662" y="1872"/>
                  </a:cubicBezTo>
                  <a:lnTo>
                    <a:pt x="662" y="1801"/>
                  </a:lnTo>
                  <a:cubicBezTo>
                    <a:pt x="908" y="1763"/>
                    <a:pt x="1105" y="1604"/>
                    <a:pt x="1105" y="1302"/>
                  </a:cubicBezTo>
                  <a:cubicBezTo>
                    <a:pt x="1105" y="1006"/>
                    <a:pt x="915" y="890"/>
                    <a:pt x="662" y="795"/>
                  </a:cubicBezTo>
                  <a:lnTo>
                    <a:pt x="662" y="384"/>
                  </a:lnTo>
                  <a:cubicBezTo>
                    <a:pt x="743" y="391"/>
                    <a:pt x="820" y="415"/>
                    <a:pt x="890" y="457"/>
                  </a:cubicBezTo>
                  <a:cubicBezTo>
                    <a:pt x="905" y="465"/>
                    <a:pt x="922" y="469"/>
                    <a:pt x="938" y="469"/>
                  </a:cubicBezTo>
                  <a:cubicBezTo>
                    <a:pt x="978" y="469"/>
                    <a:pt x="1017" y="446"/>
                    <a:pt x="1035" y="408"/>
                  </a:cubicBezTo>
                  <a:cubicBezTo>
                    <a:pt x="1066" y="355"/>
                    <a:pt x="1087" y="271"/>
                    <a:pt x="1024" y="218"/>
                  </a:cubicBezTo>
                  <a:cubicBezTo>
                    <a:pt x="936" y="144"/>
                    <a:pt x="778" y="120"/>
                    <a:pt x="662" y="120"/>
                  </a:cubicBezTo>
                  <a:lnTo>
                    <a:pt x="662" y="60"/>
                  </a:lnTo>
                  <a:cubicBezTo>
                    <a:pt x="662" y="25"/>
                    <a:pt x="616" y="0"/>
                    <a:pt x="5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4" name="Google Shape;21034;p142"/>
            <p:cNvSpPr/>
            <p:nvPr/>
          </p:nvSpPr>
          <p:spPr>
            <a:xfrm>
              <a:off x="4667521" y="1657932"/>
              <a:ext cx="363786" cy="209183"/>
            </a:xfrm>
            <a:custGeom>
              <a:avLst/>
              <a:gdLst/>
              <a:ahLst/>
              <a:cxnLst/>
              <a:rect l="l" t="t" r="r" b="b"/>
              <a:pathLst>
                <a:path w="13977" h="8037" extrusionOk="0">
                  <a:moveTo>
                    <a:pt x="4446" y="2384"/>
                  </a:moveTo>
                  <a:cubicBezTo>
                    <a:pt x="4467" y="2384"/>
                    <a:pt x="4488" y="2395"/>
                    <a:pt x="4494" y="2418"/>
                  </a:cubicBezTo>
                  <a:lnTo>
                    <a:pt x="5880" y="6094"/>
                  </a:lnTo>
                  <a:cubicBezTo>
                    <a:pt x="5891" y="6119"/>
                    <a:pt x="5877" y="6147"/>
                    <a:pt x="5852" y="6158"/>
                  </a:cubicBezTo>
                  <a:lnTo>
                    <a:pt x="4958" y="6495"/>
                  </a:lnTo>
                  <a:lnTo>
                    <a:pt x="3541" y="2724"/>
                  </a:lnTo>
                  <a:lnTo>
                    <a:pt x="4431" y="2386"/>
                  </a:lnTo>
                  <a:cubicBezTo>
                    <a:pt x="4436" y="2384"/>
                    <a:pt x="4441" y="2384"/>
                    <a:pt x="4446" y="2384"/>
                  </a:cubicBezTo>
                  <a:close/>
                  <a:moveTo>
                    <a:pt x="3161" y="2864"/>
                  </a:moveTo>
                  <a:lnTo>
                    <a:pt x="4582" y="6636"/>
                  </a:lnTo>
                  <a:lnTo>
                    <a:pt x="1943" y="7632"/>
                  </a:lnTo>
                  <a:cubicBezTo>
                    <a:pt x="1932" y="7636"/>
                    <a:pt x="1921" y="7638"/>
                    <a:pt x="1910" y="7638"/>
                  </a:cubicBezTo>
                  <a:cubicBezTo>
                    <a:pt x="1876" y="7638"/>
                    <a:pt x="1845" y="7617"/>
                    <a:pt x="1834" y="7583"/>
                  </a:cubicBezTo>
                  <a:lnTo>
                    <a:pt x="469" y="3969"/>
                  </a:lnTo>
                  <a:cubicBezTo>
                    <a:pt x="455" y="3927"/>
                    <a:pt x="476" y="3878"/>
                    <a:pt x="518" y="3860"/>
                  </a:cubicBezTo>
                  <a:lnTo>
                    <a:pt x="3161" y="2864"/>
                  </a:lnTo>
                  <a:close/>
                  <a:moveTo>
                    <a:pt x="12814" y="1"/>
                  </a:moveTo>
                  <a:cubicBezTo>
                    <a:pt x="12507" y="1"/>
                    <a:pt x="12213" y="161"/>
                    <a:pt x="11992" y="370"/>
                  </a:cubicBezTo>
                  <a:lnTo>
                    <a:pt x="9853" y="2143"/>
                  </a:lnTo>
                  <a:cubicBezTo>
                    <a:pt x="9733" y="1879"/>
                    <a:pt x="9476" y="1619"/>
                    <a:pt x="8991" y="1619"/>
                  </a:cubicBezTo>
                  <a:cubicBezTo>
                    <a:pt x="8429" y="1619"/>
                    <a:pt x="8004" y="1616"/>
                    <a:pt x="7673" y="1616"/>
                  </a:cubicBezTo>
                  <a:cubicBezTo>
                    <a:pt x="6829" y="1616"/>
                    <a:pt x="6594" y="1634"/>
                    <a:pt x="6253" y="1763"/>
                  </a:cubicBezTo>
                  <a:lnTo>
                    <a:pt x="6250" y="1763"/>
                  </a:lnTo>
                  <a:lnTo>
                    <a:pt x="4888" y="2326"/>
                  </a:lnTo>
                  <a:lnTo>
                    <a:pt x="4871" y="2277"/>
                  </a:lnTo>
                  <a:cubicBezTo>
                    <a:pt x="4802" y="2096"/>
                    <a:pt x="4630" y="1984"/>
                    <a:pt x="4447" y="1984"/>
                  </a:cubicBezTo>
                  <a:cubicBezTo>
                    <a:pt x="4395" y="1984"/>
                    <a:pt x="4342" y="1993"/>
                    <a:pt x="4290" y="2013"/>
                  </a:cubicBezTo>
                  <a:lnTo>
                    <a:pt x="381" y="3487"/>
                  </a:lnTo>
                  <a:cubicBezTo>
                    <a:pt x="128" y="3579"/>
                    <a:pt x="1" y="3860"/>
                    <a:pt x="96" y="4110"/>
                  </a:cubicBezTo>
                  <a:lnTo>
                    <a:pt x="1461" y="7723"/>
                  </a:lnTo>
                  <a:cubicBezTo>
                    <a:pt x="1532" y="7917"/>
                    <a:pt x="1717" y="8036"/>
                    <a:pt x="1913" y="8036"/>
                  </a:cubicBezTo>
                  <a:cubicBezTo>
                    <a:pt x="1970" y="8036"/>
                    <a:pt x="2028" y="8026"/>
                    <a:pt x="2084" y="8005"/>
                  </a:cubicBezTo>
                  <a:lnTo>
                    <a:pt x="5993" y="6534"/>
                  </a:lnTo>
                  <a:cubicBezTo>
                    <a:pt x="6225" y="6446"/>
                    <a:pt x="6345" y="6186"/>
                    <a:pt x="6257" y="5950"/>
                  </a:cubicBezTo>
                  <a:lnTo>
                    <a:pt x="6239" y="5904"/>
                  </a:lnTo>
                  <a:cubicBezTo>
                    <a:pt x="6946" y="5605"/>
                    <a:pt x="6964" y="5567"/>
                    <a:pt x="7699" y="5567"/>
                  </a:cubicBezTo>
                  <a:cubicBezTo>
                    <a:pt x="7956" y="5552"/>
                    <a:pt x="7956" y="5176"/>
                    <a:pt x="7699" y="5165"/>
                  </a:cubicBezTo>
                  <a:cubicBezTo>
                    <a:pt x="6901" y="5169"/>
                    <a:pt x="6830" y="5218"/>
                    <a:pt x="6098" y="5528"/>
                  </a:cubicBezTo>
                  <a:lnTo>
                    <a:pt x="5032" y="2699"/>
                  </a:lnTo>
                  <a:lnTo>
                    <a:pt x="6401" y="2136"/>
                  </a:lnTo>
                  <a:cubicBezTo>
                    <a:pt x="6679" y="2029"/>
                    <a:pt x="6878" y="2014"/>
                    <a:pt x="7658" y="2014"/>
                  </a:cubicBezTo>
                  <a:cubicBezTo>
                    <a:pt x="7984" y="2014"/>
                    <a:pt x="8412" y="2016"/>
                    <a:pt x="8991" y="2016"/>
                  </a:cubicBezTo>
                  <a:cubicBezTo>
                    <a:pt x="9212" y="2016"/>
                    <a:pt x="9360" y="2094"/>
                    <a:pt x="9455" y="2249"/>
                  </a:cubicBezTo>
                  <a:cubicBezTo>
                    <a:pt x="9501" y="2323"/>
                    <a:pt x="9529" y="2410"/>
                    <a:pt x="9540" y="2498"/>
                  </a:cubicBezTo>
                  <a:cubicBezTo>
                    <a:pt x="9536" y="2579"/>
                    <a:pt x="9487" y="2945"/>
                    <a:pt x="9128" y="3005"/>
                  </a:cubicBezTo>
                  <a:cubicBezTo>
                    <a:pt x="8579" y="3097"/>
                    <a:pt x="7397" y="3269"/>
                    <a:pt x="7383" y="3269"/>
                  </a:cubicBezTo>
                  <a:cubicBezTo>
                    <a:pt x="7143" y="3308"/>
                    <a:pt x="7168" y="3663"/>
                    <a:pt x="7411" y="3667"/>
                  </a:cubicBezTo>
                  <a:lnTo>
                    <a:pt x="7439" y="3667"/>
                  </a:lnTo>
                  <a:cubicBezTo>
                    <a:pt x="7453" y="3667"/>
                    <a:pt x="8642" y="3494"/>
                    <a:pt x="9195" y="3403"/>
                  </a:cubicBezTo>
                  <a:cubicBezTo>
                    <a:pt x="9701" y="3315"/>
                    <a:pt x="9891" y="2885"/>
                    <a:pt x="9934" y="2600"/>
                  </a:cubicBezTo>
                  <a:lnTo>
                    <a:pt x="12252" y="679"/>
                  </a:lnTo>
                  <a:lnTo>
                    <a:pt x="12259" y="672"/>
                  </a:lnTo>
                  <a:lnTo>
                    <a:pt x="12266" y="665"/>
                  </a:lnTo>
                  <a:cubicBezTo>
                    <a:pt x="12412" y="528"/>
                    <a:pt x="12602" y="403"/>
                    <a:pt x="12805" y="403"/>
                  </a:cubicBezTo>
                  <a:cubicBezTo>
                    <a:pt x="12926" y="403"/>
                    <a:pt x="13051" y="447"/>
                    <a:pt x="13174" y="560"/>
                  </a:cubicBezTo>
                  <a:cubicBezTo>
                    <a:pt x="13547" y="929"/>
                    <a:pt x="13202" y="1373"/>
                    <a:pt x="13125" y="1464"/>
                  </a:cubicBezTo>
                  <a:lnTo>
                    <a:pt x="10198" y="4606"/>
                  </a:lnTo>
                  <a:lnTo>
                    <a:pt x="10194" y="4613"/>
                  </a:lnTo>
                  <a:cubicBezTo>
                    <a:pt x="9782" y="5081"/>
                    <a:pt x="9230" y="5162"/>
                    <a:pt x="9005" y="5172"/>
                  </a:cubicBezTo>
                  <a:lnTo>
                    <a:pt x="8635" y="5172"/>
                  </a:lnTo>
                  <a:cubicBezTo>
                    <a:pt x="8382" y="5183"/>
                    <a:pt x="8382" y="5560"/>
                    <a:pt x="8635" y="5574"/>
                  </a:cubicBezTo>
                  <a:lnTo>
                    <a:pt x="9019" y="5574"/>
                  </a:lnTo>
                  <a:cubicBezTo>
                    <a:pt x="9293" y="5560"/>
                    <a:pt x="9979" y="5465"/>
                    <a:pt x="10493" y="4877"/>
                  </a:cubicBezTo>
                  <a:lnTo>
                    <a:pt x="13420" y="1728"/>
                  </a:lnTo>
                  <a:lnTo>
                    <a:pt x="13420" y="1724"/>
                  </a:lnTo>
                  <a:cubicBezTo>
                    <a:pt x="13681" y="1429"/>
                    <a:pt x="13976" y="788"/>
                    <a:pt x="13449" y="268"/>
                  </a:cubicBezTo>
                  <a:lnTo>
                    <a:pt x="13445" y="264"/>
                  </a:lnTo>
                  <a:cubicBezTo>
                    <a:pt x="13242" y="77"/>
                    <a:pt x="13025" y="1"/>
                    <a:pt x="128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035" name="Google Shape;21035;p142"/>
          <p:cNvGrpSpPr/>
          <p:nvPr/>
        </p:nvGrpSpPr>
        <p:grpSpPr>
          <a:xfrm>
            <a:off x="2293943" y="2937262"/>
            <a:ext cx="379065" cy="278130"/>
            <a:chOff x="2293943" y="2937262"/>
            <a:chExt cx="379065" cy="278130"/>
          </a:xfrm>
        </p:grpSpPr>
        <p:sp>
          <p:nvSpPr>
            <p:cNvPr id="21036" name="Google Shape;21036;p142"/>
            <p:cNvSpPr/>
            <p:nvPr/>
          </p:nvSpPr>
          <p:spPr>
            <a:xfrm>
              <a:off x="2317212" y="2942832"/>
              <a:ext cx="332345" cy="243357"/>
            </a:xfrm>
            <a:custGeom>
              <a:avLst/>
              <a:gdLst/>
              <a:ahLst/>
              <a:cxnLst/>
              <a:rect l="l" t="t" r="r" b="b"/>
              <a:pathLst>
                <a:path w="12769" h="9350" extrusionOk="0">
                  <a:moveTo>
                    <a:pt x="457" y="1"/>
                  </a:moveTo>
                  <a:cubicBezTo>
                    <a:pt x="204" y="1"/>
                    <a:pt x="0" y="205"/>
                    <a:pt x="0" y="455"/>
                  </a:cubicBezTo>
                  <a:lnTo>
                    <a:pt x="0" y="9349"/>
                  </a:lnTo>
                  <a:lnTo>
                    <a:pt x="12769" y="9349"/>
                  </a:lnTo>
                  <a:lnTo>
                    <a:pt x="12769" y="455"/>
                  </a:lnTo>
                  <a:cubicBezTo>
                    <a:pt x="12769" y="205"/>
                    <a:pt x="12565" y="1"/>
                    <a:pt x="12315"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7" name="Google Shape;21037;p142"/>
            <p:cNvSpPr/>
            <p:nvPr/>
          </p:nvSpPr>
          <p:spPr>
            <a:xfrm>
              <a:off x="2340923" y="2966569"/>
              <a:ext cx="284923" cy="189949"/>
            </a:xfrm>
            <a:custGeom>
              <a:avLst/>
              <a:gdLst/>
              <a:ahLst/>
              <a:cxnLst/>
              <a:rect l="l" t="t" r="r" b="b"/>
              <a:pathLst>
                <a:path w="10947" h="7298" extrusionOk="0">
                  <a:moveTo>
                    <a:pt x="0" y="0"/>
                  </a:moveTo>
                  <a:lnTo>
                    <a:pt x="0" y="7297"/>
                  </a:lnTo>
                  <a:lnTo>
                    <a:pt x="10946" y="7297"/>
                  </a:lnTo>
                  <a:lnTo>
                    <a:pt x="10946" y="0"/>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8" name="Google Shape;21038;p142"/>
            <p:cNvSpPr/>
            <p:nvPr/>
          </p:nvSpPr>
          <p:spPr>
            <a:xfrm>
              <a:off x="2340923" y="3120860"/>
              <a:ext cx="166238" cy="35658"/>
            </a:xfrm>
            <a:custGeom>
              <a:avLst/>
              <a:gdLst/>
              <a:ahLst/>
              <a:cxnLst/>
              <a:rect l="l" t="t" r="r" b="b"/>
              <a:pathLst>
                <a:path w="6387" h="1370" extrusionOk="0">
                  <a:moveTo>
                    <a:pt x="0" y="1"/>
                  </a:moveTo>
                  <a:lnTo>
                    <a:pt x="0" y="1369"/>
                  </a:lnTo>
                  <a:lnTo>
                    <a:pt x="6386" y="1369"/>
                  </a:lnTo>
                  <a:lnTo>
                    <a:pt x="6386" y="1"/>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9" name="Google Shape;21039;p142"/>
            <p:cNvSpPr/>
            <p:nvPr/>
          </p:nvSpPr>
          <p:spPr>
            <a:xfrm>
              <a:off x="2382489" y="3049623"/>
              <a:ext cx="83106" cy="83184"/>
            </a:xfrm>
            <a:custGeom>
              <a:avLst/>
              <a:gdLst/>
              <a:ahLst/>
              <a:cxnLst/>
              <a:rect l="l" t="t" r="r" b="b"/>
              <a:pathLst>
                <a:path w="3193" h="3196" extrusionOk="0">
                  <a:moveTo>
                    <a:pt x="1141" y="0"/>
                  </a:moveTo>
                  <a:lnTo>
                    <a:pt x="1141" y="317"/>
                  </a:lnTo>
                  <a:cubicBezTo>
                    <a:pt x="1141" y="401"/>
                    <a:pt x="1092" y="482"/>
                    <a:pt x="1014" y="521"/>
                  </a:cubicBezTo>
                  <a:lnTo>
                    <a:pt x="437" y="746"/>
                  </a:lnTo>
                  <a:cubicBezTo>
                    <a:pt x="173" y="848"/>
                    <a:pt x="1" y="1102"/>
                    <a:pt x="1" y="1383"/>
                  </a:cubicBezTo>
                  <a:lnTo>
                    <a:pt x="1" y="2738"/>
                  </a:lnTo>
                  <a:cubicBezTo>
                    <a:pt x="1" y="2991"/>
                    <a:pt x="205" y="3195"/>
                    <a:pt x="458" y="3195"/>
                  </a:cubicBezTo>
                  <a:lnTo>
                    <a:pt x="2738" y="3195"/>
                  </a:lnTo>
                  <a:cubicBezTo>
                    <a:pt x="2988" y="3195"/>
                    <a:pt x="3192" y="2991"/>
                    <a:pt x="3192" y="2738"/>
                  </a:cubicBezTo>
                  <a:lnTo>
                    <a:pt x="3192" y="1383"/>
                  </a:lnTo>
                  <a:cubicBezTo>
                    <a:pt x="3192" y="1102"/>
                    <a:pt x="3020" y="848"/>
                    <a:pt x="2756" y="746"/>
                  </a:cubicBezTo>
                  <a:lnTo>
                    <a:pt x="2179" y="521"/>
                  </a:lnTo>
                  <a:cubicBezTo>
                    <a:pt x="2101" y="482"/>
                    <a:pt x="2052" y="401"/>
                    <a:pt x="2052" y="317"/>
                  </a:cubicBezTo>
                  <a:lnTo>
                    <a:pt x="2052"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0" name="Google Shape;21040;p142"/>
            <p:cNvSpPr/>
            <p:nvPr/>
          </p:nvSpPr>
          <p:spPr>
            <a:xfrm>
              <a:off x="2507135" y="2966569"/>
              <a:ext cx="118711" cy="94974"/>
            </a:xfrm>
            <a:custGeom>
              <a:avLst/>
              <a:gdLst/>
              <a:ahLst/>
              <a:cxnLst/>
              <a:rect l="l" t="t" r="r" b="b"/>
              <a:pathLst>
                <a:path w="4561" h="3649" extrusionOk="0">
                  <a:moveTo>
                    <a:pt x="0" y="0"/>
                  </a:moveTo>
                  <a:lnTo>
                    <a:pt x="0" y="3649"/>
                  </a:lnTo>
                  <a:lnTo>
                    <a:pt x="4560" y="3649"/>
                  </a:lnTo>
                  <a:lnTo>
                    <a:pt x="4560" y="0"/>
                  </a:lnTo>
                  <a:close/>
                </a:path>
              </a:pathLst>
            </a:custGeom>
            <a:solidFill>
              <a:srgbClr val="A8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1" name="Google Shape;21041;p142"/>
            <p:cNvSpPr/>
            <p:nvPr/>
          </p:nvSpPr>
          <p:spPr>
            <a:xfrm>
              <a:off x="2507135" y="3061517"/>
              <a:ext cx="118711" cy="95000"/>
            </a:xfrm>
            <a:custGeom>
              <a:avLst/>
              <a:gdLst/>
              <a:ahLst/>
              <a:cxnLst/>
              <a:rect l="l" t="t" r="r" b="b"/>
              <a:pathLst>
                <a:path w="4561" h="3650" extrusionOk="0">
                  <a:moveTo>
                    <a:pt x="0" y="1"/>
                  </a:moveTo>
                  <a:lnTo>
                    <a:pt x="0" y="3649"/>
                  </a:lnTo>
                  <a:lnTo>
                    <a:pt x="4560" y="3649"/>
                  </a:lnTo>
                  <a:lnTo>
                    <a:pt x="4560"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2" name="Google Shape;21042;p142"/>
            <p:cNvSpPr/>
            <p:nvPr/>
          </p:nvSpPr>
          <p:spPr>
            <a:xfrm>
              <a:off x="2299435" y="3180203"/>
              <a:ext cx="367977" cy="29697"/>
            </a:xfrm>
            <a:custGeom>
              <a:avLst/>
              <a:gdLst/>
              <a:ahLst/>
              <a:cxnLst/>
              <a:rect l="l" t="t" r="r" b="b"/>
              <a:pathLst>
                <a:path w="14138" h="1141" extrusionOk="0">
                  <a:moveTo>
                    <a:pt x="229" y="1"/>
                  </a:moveTo>
                  <a:cubicBezTo>
                    <a:pt x="103" y="1"/>
                    <a:pt x="1" y="103"/>
                    <a:pt x="1" y="229"/>
                  </a:cubicBezTo>
                  <a:lnTo>
                    <a:pt x="1" y="687"/>
                  </a:lnTo>
                  <a:cubicBezTo>
                    <a:pt x="1" y="937"/>
                    <a:pt x="205" y="1141"/>
                    <a:pt x="454" y="1141"/>
                  </a:cubicBezTo>
                  <a:lnTo>
                    <a:pt x="13680" y="1141"/>
                  </a:lnTo>
                  <a:cubicBezTo>
                    <a:pt x="13934" y="1141"/>
                    <a:pt x="14138" y="937"/>
                    <a:pt x="14138" y="687"/>
                  </a:cubicBezTo>
                  <a:lnTo>
                    <a:pt x="14138" y="229"/>
                  </a:lnTo>
                  <a:cubicBezTo>
                    <a:pt x="14138" y="103"/>
                    <a:pt x="14036" y="1"/>
                    <a:pt x="13909"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3" name="Google Shape;21043;p142"/>
            <p:cNvSpPr/>
            <p:nvPr/>
          </p:nvSpPr>
          <p:spPr>
            <a:xfrm>
              <a:off x="2447792" y="3180203"/>
              <a:ext cx="71263" cy="17881"/>
            </a:xfrm>
            <a:custGeom>
              <a:avLst/>
              <a:gdLst/>
              <a:ahLst/>
              <a:cxnLst/>
              <a:rect l="l" t="t" r="r" b="b"/>
              <a:pathLst>
                <a:path w="2738" h="687" extrusionOk="0">
                  <a:moveTo>
                    <a:pt x="0" y="1"/>
                  </a:moveTo>
                  <a:lnTo>
                    <a:pt x="321" y="483"/>
                  </a:lnTo>
                  <a:cubicBezTo>
                    <a:pt x="405" y="609"/>
                    <a:pt x="549" y="687"/>
                    <a:pt x="701" y="687"/>
                  </a:cubicBezTo>
                  <a:lnTo>
                    <a:pt x="2038" y="687"/>
                  </a:lnTo>
                  <a:cubicBezTo>
                    <a:pt x="2189" y="687"/>
                    <a:pt x="2333" y="609"/>
                    <a:pt x="2418" y="483"/>
                  </a:cubicBezTo>
                  <a:lnTo>
                    <a:pt x="2738" y="1"/>
                  </a:lnTo>
                  <a:close/>
                </a:path>
              </a:pathLst>
            </a:custGeom>
            <a:solidFill>
              <a:srgbClr val="AC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4" name="Google Shape;21044;p142"/>
            <p:cNvSpPr/>
            <p:nvPr/>
          </p:nvSpPr>
          <p:spPr>
            <a:xfrm>
              <a:off x="2530846" y="3037806"/>
              <a:ext cx="71289" cy="23737"/>
            </a:xfrm>
            <a:custGeom>
              <a:avLst/>
              <a:gdLst/>
              <a:ahLst/>
              <a:cxnLst/>
              <a:rect l="l" t="t" r="r" b="b"/>
              <a:pathLst>
                <a:path w="2739" h="912" extrusionOk="0">
                  <a:moveTo>
                    <a:pt x="824" y="0"/>
                  </a:moveTo>
                  <a:lnTo>
                    <a:pt x="377" y="124"/>
                  </a:lnTo>
                  <a:cubicBezTo>
                    <a:pt x="152" y="187"/>
                    <a:pt x="1" y="359"/>
                    <a:pt x="1" y="556"/>
                  </a:cubicBezTo>
                  <a:lnTo>
                    <a:pt x="1" y="912"/>
                  </a:lnTo>
                  <a:lnTo>
                    <a:pt x="2738" y="912"/>
                  </a:lnTo>
                  <a:lnTo>
                    <a:pt x="2738" y="556"/>
                  </a:lnTo>
                  <a:cubicBezTo>
                    <a:pt x="2738" y="359"/>
                    <a:pt x="2587" y="187"/>
                    <a:pt x="2365" y="124"/>
                  </a:cubicBezTo>
                  <a:lnTo>
                    <a:pt x="1918" y="0"/>
                  </a:ln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5" name="Google Shape;21045;p142"/>
            <p:cNvSpPr/>
            <p:nvPr/>
          </p:nvSpPr>
          <p:spPr>
            <a:xfrm>
              <a:off x="2554661" y="3019952"/>
              <a:ext cx="23737" cy="29697"/>
            </a:xfrm>
            <a:custGeom>
              <a:avLst/>
              <a:gdLst/>
              <a:ahLst/>
              <a:cxnLst/>
              <a:rect l="l" t="t" r="r" b="b"/>
              <a:pathLst>
                <a:path w="912" h="1141" extrusionOk="0">
                  <a:moveTo>
                    <a:pt x="1" y="0"/>
                  </a:moveTo>
                  <a:lnTo>
                    <a:pt x="1" y="686"/>
                  </a:lnTo>
                  <a:cubicBezTo>
                    <a:pt x="1" y="936"/>
                    <a:pt x="205" y="1140"/>
                    <a:pt x="454" y="1140"/>
                  </a:cubicBezTo>
                  <a:cubicBezTo>
                    <a:pt x="708" y="1140"/>
                    <a:pt x="912" y="936"/>
                    <a:pt x="912" y="686"/>
                  </a:cubicBezTo>
                  <a:lnTo>
                    <a:pt x="912" y="0"/>
                  </a:lnTo>
                  <a:close/>
                </a:path>
              </a:pathLst>
            </a:custGeom>
            <a:solidFill>
              <a:srgbClr val="B2C1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6" name="Google Shape;21046;p142"/>
            <p:cNvSpPr/>
            <p:nvPr/>
          </p:nvSpPr>
          <p:spPr>
            <a:xfrm>
              <a:off x="2548700" y="2990280"/>
              <a:ext cx="35658" cy="41592"/>
            </a:xfrm>
            <a:custGeom>
              <a:avLst/>
              <a:gdLst/>
              <a:ahLst/>
              <a:cxnLst/>
              <a:rect l="l" t="t" r="r" b="b"/>
              <a:pathLst>
                <a:path w="1370" h="1598" extrusionOk="0">
                  <a:moveTo>
                    <a:pt x="458" y="0"/>
                  </a:moveTo>
                  <a:cubicBezTo>
                    <a:pt x="205" y="0"/>
                    <a:pt x="1" y="204"/>
                    <a:pt x="1" y="458"/>
                  </a:cubicBezTo>
                  <a:lnTo>
                    <a:pt x="1" y="915"/>
                  </a:lnTo>
                  <a:cubicBezTo>
                    <a:pt x="1" y="1292"/>
                    <a:pt x="307" y="1598"/>
                    <a:pt x="683" y="1598"/>
                  </a:cubicBezTo>
                  <a:cubicBezTo>
                    <a:pt x="1063" y="1598"/>
                    <a:pt x="1370" y="1292"/>
                    <a:pt x="1370" y="912"/>
                  </a:cubicBezTo>
                  <a:lnTo>
                    <a:pt x="1370" y="458"/>
                  </a:lnTo>
                  <a:cubicBezTo>
                    <a:pt x="1370" y="204"/>
                    <a:pt x="1165" y="0"/>
                    <a:pt x="912"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7" name="Google Shape;21047;p142"/>
            <p:cNvSpPr/>
            <p:nvPr/>
          </p:nvSpPr>
          <p:spPr>
            <a:xfrm>
              <a:off x="2548570" y="2990280"/>
              <a:ext cx="23893" cy="41618"/>
            </a:xfrm>
            <a:custGeom>
              <a:avLst/>
              <a:gdLst/>
              <a:ahLst/>
              <a:cxnLst/>
              <a:rect l="l" t="t" r="r" b="b"/>
              <a:pathLst>
                <a:path w="918" h="1599" extrusionOk="0">
                  <a:moveTo>
                    <a:pt x="460" y="0"/>
                  </a:moveTo>
                  <a:cubicBezTo>
                    <a:pt x="210" y="0"/>
                    <a:pt x="6" y="204"/>
                    <a:pt x="6" y="458"/>
                  </a:cubicBezTo>
                  <a:lnTo>
                    <a:pt x="6" y="912"/>
                  </a:lnTo>
                  <a:cubicBezTo>
                    <a:pt x="0" y="1303"/>
                    <a:pt x="321" y="1598"/>
                    <a:pt x="682" y="1598"/>
                  </a:cubicBezTo>
                  <a:cubicBezTo>
                    <a:pt x="759" y="1598"/>
                    <a:pt x="839" y="1585"/>
                    <a:pt x="917" y="1556"/>
                  </a:cubicBezTo>
                  <a:cubicBezTo>
                    <a:pt x="643" y="1461"/>
                    <a:pt x="463" y="1204"/>
                    <a:pt x="460" y="912"/>
                  </a:cubicBezTo>
                  <a:lnTo>
                    <a:pt x="460" y="458"/>
                  </a:lnTo>
                  <a:cubicBezTo>
                    <a:pt x="460" y="204"/>
                    <a:pt x="664" y="0"/>
                    <a:pt x="917" y="0"/>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8" name="Google Shape;21048;p142"/>
            <p:cNvSpPr/>
            <p:nvPr/>
          </p:nvSpPr>
          <p:spPr>
            <a:xfrm>
              <a:off x="2548700" y="2990280"/>
              <a:ext cx="35658" cy="17699"/>
            </a:xfrm>
            <a:custGeom>
              <a:avLst/>
              <a:gdLst/>
              <a:ahLst/>
              <a:cxnLst/>
              <a:rect l="l" t="t" r="r" b="b"/>
              <a:pathLst>
                <a:path w="1370" h="680" extrusionOk="0">
                  <a:moveTo>
                    <a:pt x="455" y="0"/>
                  </a:moveTo>
                  <a:cubicBezTo>
                    <a:pt x="205" y="0"/>
                    <a:pt x="1" y="204"/>
                    <a:pt x="1" y="458"/>
                  </a:cubicBezTo>
                  <a:cubicBezTo>
                    <a:pt x="444" y="588"/>
                    <a:pt x="905" y="662"/>
                    <a:pt x="1370" y="679"/>
                  </a:cubicBezTo>
                  <a:lnTo>
                    <a:pt x="1370" y="458"/>
                  </a:lnTo>
                  <a:cubicBezTo>
                    <a:pt x="1370" y="204"/>
                    <a:pt x="1165" y="0"/>
                    <a:pt x="912"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9" name="Google Shape;21049;p142"/>
            <p:cNvSpPr/>
            <p:nvPr/>
          </p:nvSpPr>
          <p:spPr>
            <a:xfrm>
              <a:off x="2548700" y="2990280"/>
              <a:ext cx="23763" cy="14862"/>
            </a:xfrm>
            <a:custGeom>
              <a:avLst/>
              <a:gdLst/>
              <a:ahLst/>
              <a:cxnLst/>
              <a:rect l="l" t="t" r="r" b="b"/>
              <a:pathLst>
                <a:path w="913" h="571" extrusionOk="0">
                  <a:moveTo>
                    <a:pt x="455" y="0"/>
                  </a:moveTo>
                  <a:cubicBezTo>
                    <a:pt x="205" y="0"/>
                    <a:pt x="1" y="204"/>
                    <a:pt x="1" y="458"/>
                  </a:cubicBezTo>
                  <a:cubicBezTo>
                    <a:pt x="149" y="504"/>
                    <a:pt x="303" y="542"/>
                    <a:pt x="455" y="570"/>
                  </a:cubicBezTo>
                  <a:lnTo>
                    <a:pt x="455" y="458"/>
                  </a:lnTo>
                  <a:cubicBezTo>
                    <a:pt x="455" y="204"/>
                    <a:pt x="659" y="0"/>
                    <a:pt x="912"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0" name="Google Shape;21050;p142"/>
            <p:cNvSpPr/>
            <p:nvPr/>
          </p:nvSpPr>
          <p:spPr>
            <a:xfrm>
              <a:off x="2530846" y="3132677"/>
              <a:ext cx="71289" cy="23841"/>
            </a:xfrm>
            <a:custGeom>
              <a:avLst/>
              <a:gdLst/>
              <a:ahLst/>
              <a:cxnLst/>
              <a:rect l="l" t="t" r="r" b="b"/>
              <a:pathLst>
                <a:path w="2739" h="916" extrusionOk="0">
                  <a:moveTo>
                    <a:pt x="1918" y="1"/>
                  </a:moveTo>
                  <a:lnTo>
                    <a:pt x="824" y="4"/>
                  </a:lnTo>
                  <a:lnTo>
                    <a:pt x="377" y="127"/>
                  </a:lnTo>
                  <a:cubicBezTo>
                    <a:pt x="152" y="191"/>
                    <a:pt x="1" y="363"/>
                    <a:pt x="1" y="560"/>
                  </a:cubicBezTo>
                  <a:lnTo>
                    <a:pt x="1" y="915"/>
                  </a:lnTo>
                  <a:lnTo>
                    <a:pt x="2738" y="915"/>
                  </a:lnTo>
                  <a:lnTo>
                    <a:pt x="2738" y="560"/>
                  </a:lnTo>
                  <a:cubicBezTo>
                    <a:pt x="2738" y="363"/>
                    <a:pt x="2587" y="187"/>
                    <a:pt x="2365" y="127"/>
                  </a:cubicBezTo>
                  <a:lnTo>
                    <a:pt x="1918" y="1"/>
                  </a:ln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1" name="Google Shape;21051;p142"/>
            <p:cNvSpPr/>
            <p:nvPr/>
          </p:nvSpPr>
          <p:spPr>
            <a:xfrm>
              <a:off x="2554661" y="3114900"/>
              <a:ext cx="23737" cy="29697"/>
            </a:xfrm>
            <a:custGeom>
              <a:avLst/>
              <a:gdLst/>
              <a:ahLst/>
              <a:cxnLst/>
              <a:rect l="l" t="t" r="r" b="b"/>
              <a:pathLst>
                <a:path w="912" h="1141" extrusionOk="0">
                  <a:moveTo>
                    <a:pt x="1" y="1"/>
                  </a:moveTo>
                  <a:lnTo>
                    <a:pt x="1" y="687"/>
                  </a:lnTo>
                  <a:cubicBezTo>
                    <a:pt x="1" y="937"/>
                    <a:pt x="205" y="1141"/>
                    <a:pt x="454" y="1141"/>
                  </a:cubicBezTo>
                  <a:cubicBezTo>
                    <a:pt x="708" y="1141"/>
                    <a:pt x="912" y="937"/>
                    <a:pt x="912" y="687"/>
                  </a:cubicBezTo>
                  <a:lnTo>
                    <a:pt x="912" y="1"/>
                  </a:lnTo>
                  <a:close/>
                </a:path>
              </a:pathLst>
            </a:custGeom>
            <a:solidFill>
              <a:srgbClr val="B2C1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2" name="Google Shape;21052;p142"/>
            <p:cNvSpPr/>
            <p:nvPr/>
          </p:nvSpPr>
          <p:spPr>
            <a:xfrm>
              <a:off x="2548700" y="3085255"/>
              <a:ext cx="35658" cy="41592"/>
            </a:xfrm>
            <a:custGeom>
              <a:avLst/>
              <a:gdLst/>
              <a:ahLst/>
              <a:cxnLst/>
              <a:rect l="l" t="t" r="r" b="b"/>
              <a:pathLst>
                <a:path w="1370" h="1598" extrusionOk="0">
                  <a:moveTo>
                    <a:pt x="458" y="0"/>
                  </a:moveTo>
                  <a:cubicBezTo>
                    <a:pt x="205" y="0"/>
                    <a:pt x="1" y="204"/>
                    <a:pt x="1" y="457"/>
                  </a:cubicBezTo>
                  <a:lnTo>
                    <a:pt x="1" y="911"/>
                  </a:lnTo>
                  <a:cubicBezTo>
                    <a:pt x="1" y="1291"/>
                    <a:pt x="307" y="1597"/>
                    <a:pt x="683" y="1597"/>
                  </a:cubicBezTo>
                  <a:cubicBezTo>
                    <a:pt x="1063" y="1597"/>
                    <a:pt x="1370" y="1291"/>
                    <a:pt x="1370" y="911"/>
                  </a:cubicBezTo>
                  <a:lnTo>
                    <a:pt x="1370" y="457"/>
                  </a:lnTo>
                  <a:cubicBezTo>
                    <a:pt x="1370" y="204"/>
                    <a:pt x="1165" y="0"/>
                    <a:pt x="912"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3" name="Google Shape;21053;p142"/>
            <p:cNvSpPr/>
            <p:nvPr/>
          </p:nvSpPr>
          <p:spPr>
            <a:xfrm>
              <a:off x="2548570" y="3085255"/>
              <a:ext cx="23893" cy="41618"/>
            </a:xfrm>
            <a:custGeom>
              <a:avLst/>
              <a:gdLst/>
              <a:ahLst/>
              <a:cxnLst/>
              <a:rect l="l" t="t" r="r" b="b"/>
              <a:pathLst>
                <a:path w="918" h="1599" extrusionOk="0">
                  <a:moveTo>
                    <a:pt x="460" y="0"/>
                  </a:moveTo>
                  <a:cubicBezTo>
                    <a:pt x="210" y="0"/>
                    <a:pt x="6" y="204"/>
                    <a:pt x="6" y="457"/>
                  </a:cubicBezTo>
                  <a:lnTo>
                    <a:pt x="6" y="911"/>
                  </a:lnTo>
                  <a:cubicBezTo>
                    <a:pt x="0" y="1302"/>
                    <a:pt x="321" y="1598"/>
                    <a:pt x="682" y="1598"/>
                  </a:cubicBezTo>
                  <a:cubicBezTo>
                    <a:pt x="759" y="1598"/>
                    <a:pt x="839" y="1584"/>
                    <a:pt x="917" y="1555"/>
                  </a:cubicBezTo>
                  <a:cubicBezTo>
                    <a:pt x="643" y="1460"/>
                    <a:pt x="463" y="1203"/>
                    <a:pt x="460" y="911"/>
                  </a:cubicBezTo>
                  <a:lnTo>
                    <a:pt x="460" y="457"/>
                  </a:lnTo>
                  <a:cubicBezTo>
                    <a:pt x="460" y="204"/>
                    <a:pt x="664" y="0"/>
                    <a:pt x="917" y="0"/>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4" name="Google Shape;21054;p142"/>
            <p:cNvSpPr/>
            <p:nvPr/>
          </p:nvSpPr>
          <p:spPr>
            <a:xfrm>
              <a:off x="2548700" y="3085255"/>
              <a:ext cx="35658" cy="17699"/>
            </a:xfrm>
            <a:custGeom>
              <a:avLst/>
              <a:gdLst/>
              <a:ahLst/>
              <a:cxnLst/>
              <a:rect l="l" t="t" r="r" b="b"/>
              <a:pathLst>
                <a:path w="1370" h="680" extrusionOk="0">
                  <a:moveTo>
                    <a:pt x="455" y="0"/>
                  </a:moveTo>
                  <a:cubicBezTo>
                    <a:pt x="205" y="0"/>
                    <a:pt x="1" y="204"/>
                    <a:pt x="1" y="457"/>
                  </a:cubicBezTo>
                  <a:cubicBezTo>
                    <a:pt x="444" y="588"/>
                    <a:pt x="905" y="661"/>
                    <a:pt x="1370" y="679"/>
                  </a:cubicBezTo>
                  <a:lnTo>
                    <a:pt x="1370" y="457"/>
                  </a:lnTo>
                  <a:cubicBezTo>
                    <a:pt x="1370" y="204"/>
                    <a:pt x="1165" y="0"/>
                    <a:pt x="912"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5" name="Google Shape;21055;p142"/>
            <p:cNvSpPr/>
            <p:nvPr/>
          </p:nvSpPr>
          <p:spPr>
            <a:xfrm>
              <a:off x="2548700" y="3085255"/>
              <a:ext cx="23763" cy="14836"/>
            </a:xfrm>
            <a:custGeom>
              <a:avLst/>
              <a:gdLst/>
              <a:ahLst/>
              <a:cxnLst/>
              <a:rect l="l" t="t" r="r" b="b"/>
              <a:pathLst>
                <a:path w="913" h="570" extrusionOk="0">
                  <a:moveTo>
                    <a:pt x="455" y="0"/>
                  </a:moveTo>
                  <a:cubicBezTo>
                    <a:pt x="205" y="0"/>
                    <a:pt x="1" y="204"/>
                    <a:pt x="1" y="457"/>
                  </a:cubicBezTo>
                  <a:cubicBezTo>
                    <a:pt x="149" y="503"/>
                    <a:pt x="303" y="542"/>
                    <a:pt x="455" y="570"/>
                  </a:cubicBezTo>
                  <a:lnTo>
                    <a:pt x="455" y="457"/>
                  </a:lnTo>
                  <a:cubicBezTo>
                    <a:pt x="455" y="204"/>
                    <a:pt x="659" y="0"/>
                    <a:pt x="912"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6" name="Google Shape;21056;p142"/>
            <p:cNvSpPr/>
            <p:nvPr/>
          </p:nvSpPr>
          <p:spPr>
            <a:xfrm>
              <a:off x="2412160" y="3043767"/>
              <a:ext cx="23763" cy="35554"/>
            </a:xfrm>
            <a:custGeom>
              <a:avLst/>
              <a:gdLst/>
              <a:ahLst/>
              <a:cxnLst/>
              <a:rect l="l" t="t" r="r" b="b"/>
              <a:pathLst>
                <a:path w="913" h="1366" extrusionOk="0">
                  <a:moveTo>
                    <a:pt x="1" y="0"/>
                  </a:moveTo>
                  <a:lnTo>
                    <a:pt x="1" y="911"/>
                  </a:lnTo>
                  <a:cubicBezTo>
                    <a:pt x="1" y="1161"/>
                    <a:pt x="205" y="1365"/>
                    <a:pt x="458" y="1365"/>
                  </a:cubicBezTo>
                  <a:cubicBezTo>
                    <a:pt x="708" y="1365"/>
                    <a:pt x="912" y="1161"/>
                    <a:pt x="912" y="911"/>
                  </a:cubicBezTo>
                  <a:lnTo>
                    <a:pt x="912" y="0"/>
                  </a:lnTo>
                  <a:close/>
                </a:path>
              </a:pathLst>
            </a:custGeom>
            <a:solidFill>
              <a:srgbClr val="B2C1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7" name="Google Shape;21057;p142"/>
            <p:cNvSpPr/>
            <p:nvPr/>
          </p:nvSpPr>
          <p:spPr>
            <a:xfrm>
              <a:off x="2400266" y="2996240"/>
              <a:ext cx="47552" cy="53408"/>
            </a:xfrm>
            <a:custGeom>
              <a:avLst/>
              <a:gdLst/>
              <a:ahLst/>
              <a:cxnLst/>
              <a:rect l="l" t="t" r="r" b="b"/>
              <a:pathLst>
                <a:path w="1827" h="2052" extrusionOk="0">
                  <a:moveTo>
                    <a:pt x="686" y="0"/>
                  </a:moveTo>
                  <a:cubicBezTo>
                    <a:pt x="306" y="0"/>
                    <a:pt x="0" y="306"/>
                    <a:pt x="0" y="683"/>
                  </a:cubicBezTo>
                  <a:lnTo>
                    <a:pt x="0" y="1140"/>
                  </a:lnTo>
                  <a:cubicBezTo>
                    <a:pt x="0" y="1643"/>
                    <a:pt x="409" y="2051"/>
                    <a:pt x="915" y="2051"/>
                  </a:cubicBezTo>
                  <a:cubicBezTo>
                    <a:pt x="1418" y="2051"/>
                    <a:pt x="1826" y="1643"/>
                    <a:pt x="1826" y="1140"/>
                  </a:cubicBezTo>
                  <a:lnTo>
                    <a:pt x="1826" y="683"/>
                  </a:lnTo>
                  <a:cubicBezTo>
                    <a:pt x="1826" y="306"/>
                    <a:pt x="1520" y="0"/>
                    <a:pt x="1140"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8" name="Google Shape;21058;p142"/>
            <p:cNvSpPr/>
            <p:nvPr/>
          </p:nvSpPr>
          <p:spPr>
            <a:xfrm>
              <a:off x="2400344" y="2996240"/>
              <a:ext cx="32717" cy="53434"/>
            </a:xfrm>
            <a:custGeom>
              <a:avLst/>
              <a:gdLst/>
              <a:ahLst/>
              <a:cxnLst/>
              <a:rect l="l" t="t" r="r" b="b"/>
              <a:pathLst>
                <a:path w="1257" h="2053" extrusionOk="0">
                  <a:moveTo>
                    <a:pt x="687" y="0"/>
                  </a:moveTo>
                  <a:cubicBezTo>
                    <a:pt x="307" y="0"/>
                    <a:pt x="1" y="306"/>
                    <a:pt x="1" y="683"/>
                  </a:cubicBezTo>
                  <a:lnTo>
                    <a:pt x="1" y="1140"/>
                  </a:lnTo>
                  <a:cubicBezTo>
                    <a:pt x="1" y="1664"/>
                    <a:pt x="430" y="2052"/>
                    <a:pt x="912" y="2052"/>
                  </a:cubicBezTo>
                  <a:cubicBezTo>
                    <a:pt x="1026" y="2052"/>
                    <a:pt x="1142" y="2031"/>
                    <a:pt x="1257" y="1984"/>
                  </a:cubicBezTo>
                  <a:cubicBezTo>
                    <a:pt x="912" y="1844"/>
                    <a:pt x="683" y="1509"/>
                    <a:pt x="683" y="1140"/>
                  </a:cubicBezTo>
                  <a:lnTo>
                    <a:pt x="683" y="683"/>
                  </a:lnTo>
                  <a:cubicBezTo>
                    <a:pt x="683" y="348"/>
                    <a:pt x="926" y="63"/>
                    <a:pt x="1257" y="11"/>
                  </a:cubicBezTo>
                  <a:cubicBezTo>
                    <a:pt x="1218" y="4"/>
                    <a:pt x="1180" y="0"/>
                    <a:pt x="1141" y="0"/>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9" name="Google Shape;21059;p142"/>
            <p:cNvSpPr/>
            <p:nvPr/>
          </p:nvSpPr>
          <p:spPr>
            <a:xfrm>
              <a:off x="2400344" y="2996240"/>
              <a:ext cx="47474" cy="23737"/>
            </a:xfrm>
            <a:custGeom>
              <a:avLst/>
              <a:gdLst/>
              <a:ahLst/>
              <a:cxnLst/>
              <a:rect l="l" t="t" r="r" b="b"/>
              <a:pathLst>
                <a:path w="1824" h="912" extrusionOk="0">
                  <a:moveTo>
                    <a:pt x="683" y="0"/>
                  </a:moveTo>
                  <a:cubicBezTo>
                    <a:pt x="307" y="0"/>
                    <a:pt x="1" y="306"/>
                    <a:pt x="1" y="683"/>
                  </a:cubicBezTo>
                  <a:cubicBezTo>
                    <a:pt x="1" y="683"/>
                    <a:pt x="683" y="911"/>
                    <a:pt x="1823" y="911"/>
                  </a:cubicBezTo>
                  <a:lnTo>
                    <a:pt x="1823" y="683"/>
                  </a:lnTo>
                  <a:cubicBezTo>
                    <a:pt x="1823" y="306"/>
                    <a:pt x="1517" y="0"/>
                    <a:pt x="1141"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0" name="Google Shape;21060;p142"/>
            <p:cNvSpPr/>
            <p:nvPr/>
          </p:nvSpPr>
          <p:spPr>
            <a:xfrm>
              <a:off x="2400344" y="2996240"/>
              <a:ext cx="32717" cy="21629"/>
            </a:xfrm>
            <a:custGeom>
              <a:avLst/>
              <a:gdLst/>
              <a:ahLst/>
              <a:cxnLst/>
              <a:rect l="l" t="t" r="r" b="b"/>
              <a:pathLst>
                <a:path w="1257" h="831" extrusionOk="0">
                  <a:moveTo>
                    <a:pt x="687" y="0"/>
                  </a:moveTo>
                  <a:cubicBezTo>
                    <a:pt x="307" y="0"/>
                    <a:pt x="1" y="306"/>
                    <a:pt x="1" y="683"/>
                  </a:cubicBezTo>
                  <a:cubicBezTo>
                    <a:pt x="226" y="750"/>
                    <a:pt x="455" y="799"/>
                    <a:pt x="687" y="830"/>
                  </a:cubicBezTo>
                  <a:lnTo>
                    <a:pt x="687" y="683"/>
                  </a:lnTo>
                  <a:lnTo>
                    <a:pt x="683" y="683"/>
                  </a:lnTo>
                  <a:cubicBezTo>
                    <a:pt x="683" y="352"/>
                    <a:pt x="926" y="67"/>
                    <a:pt x="1257" y="11"/>
                  </a:cubicBezTo>
                  <a:cubicBezTo>
                    <a:pt x="1218" y="4"/>
                    <a:pt x="1180" y="0"/>
                    <a:pt x="1141"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1" name="Google Shape;21061;p142"/>
            <p:cNvSpPr/>
            <p:nvPr/>
          </p:nvSpPr>
          <p:spPr>
            <a:xfrm>
              <a:off x="2382489" y="3074974"/>
              <a:ext cx="83184" cy="57833"/>
            </a:xfrm>
            <a:custGeom>
              <a:avLst/>
              <a:gdLst/>
              <a:ahLst/>
              <a:cxnLst/>
              <a:rect l="l" t="t" r="r" b="b"/>
              <a:pathLst>
                <a:path w="3196" h="2222" extrusionOk="0">
                  <a:moveTo>
                    <a:pt x="138" y="1"/>
                  </a:moveTo>
                  <a:cubicBezTo>
                    <a:pt x="50" y="121"/>
                    <a:pt x="1" y="261"/>
                    <a:pt x="1" y="409"/>
                  </a:cubicBezTo>
                  <a:lnTo>
                    <a:pt x="1" y="1764"/>
                  </a:lnTo>
                  <a:cubicBezTo>
                    <a:pt x="1" y="2017"/>
                    <a:pt x="205" y="2221"/>
                    <a:pt x="458" y="2221"/>
                  </a:cubicBezTo>
                  <a:lnTo>
                    <a:pt x="2738" y="2221"/>
                  </a:lnTo>
                  <a:cubicBezTo>
                    <a:pt x="2991" y="2221"/>
                    <a:pt x="3196" y="2017"/>
                    <a:pt x="3196" y="1764"/>
                  </a:cubicBezTo>
                  <a:lnTo>
                    <a:pt x="3196" y="409"/>
                  </a:lnTo>
                  <a:cubicBezTo>
                    <a:pt x="3196" y="261"/>
                    <a:pt x="3146" y="121"/>
                    <a:pt x="3058" y="1"/>
                  </a:cubicBezTo>
                  <a:lnTo>
                    <a:pt x="2281" y="624"/>
                  </a:lnTo>
                  <a:lnTo>
                    <a:pt x="2281" y="1535"/>
                  </a:lnTo>
                  <a:lnTo>
                    <a:pt x="912" y="1535"/>
                  </a:lnTo>
                  <a:lnTo>
                    <a:pt x="912" y="624"/>
                  </a:lnTo>
                  <a:lnTo>
                    <a:pt x="138" y="1"/>
                  </a:ln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2" name="Google Shape;21062;p142"/>
            <p:cNvSpPr/>
            <p:nvPr/>
          </p:nvSpPr>
          <p:spPr>
            <a:xfrm>
              <a:off x="2335431" y="2960973"/>
              <a:ext cx="296011" cy="201036"/>
            </a:xfrm>
            <a:custGeom>
              <a:avLst/>
              <a:gdLst/>
              <a:ahLst/>
              <a:cxnLst/>
              <a:rect l="l" t="t" r="r" b="b"/>
              <a:pathLst>
                <a:path w="11373" h="7724" extrusionOk="0">
                  <a:moveTo>
                    <a:pt x="3635" y="1570"/>
                  </a:moveTo>
                  <a:cubicBezTo>
                    <a:pt x="3892" y="1570"/>
                    <a:pt x="4103" y="1781"/>
                    <a:pt x="4103" y="2038"/>
                  </a:cubicBezTo>
                  <a:lnTo>
                    <a:pt x="4103" y="2495"/>
                  </a:lnTo>
                  <a:cubicBezTo>
                    <a:pt x="4103" y="2879"/>
                    <a:pt x="3790" y="3192"/>
                    <a:pt x="3406" y="3192"/>
                  </a:cubicBezTo>
                  <a:cubicBezTo>
                    <a:pt x="3019" y="3192"/>
                    <a:pt x="2706" y="2879"/>
                    <a:pt x="2706" y="2495"/>
                  </a:cubicBezTo>
                  <a:lnTo>
                    <a:pt x="2706" y="2038"/>
                  </a:lnTo>
                  <a:cubicBezTo>
                    <a:pt x="2706" y="1781"/>
                    <a:pt x="2917" y="1570"/>
                    <a:pt x="3177" y="1570"/>
                  </a:cubicBezTo>
                  <a:close/>
                  <a:moveTo>
                    <a:pt x="9106" y="1341"/>
                  </a:moveTo>
                  <a:cubicBezTo>
                    <a:pt x="9240" y="1341"/>
                    <a:pt x="9349" y="1450"/>
                    <a:pt x="9349" y="1584"/>
                  </a:cubicBezTo>
                  <a:lnTo>
                    <a:pt x="9349" y="2266"/>
                  </a:lnTo>
                  <a:cubicBezTo>
                    <a:pt x="9349" y="2354"/>
                    <a:pt x="9303" y="2432"/>
                    <a:pt x="9226" y="2474"/>
                  </a:cubicBezTo>
                  <a:cubicBezTo>
                    <a:pt x="9162" y="2513"/>
                    <a:pt x="9120" y="2583"/>
                    <a:pt x="9120" y="2660"/>
                  </a:cubicBezTo>
                  <a:lnTo>
                    <a:pt x="9120" y="3002"/>
                  </a:lnTo>
                  <a:cubicBezTo>
                    <a:pt x="9120" y="3100"/>
                    <a:pt x="9187" y="3185"/>
                    <a:pt x="9282" y="3209"/>
                  </a:cubicBezTo>
                  <a:lnTo>
                    <a:pt x="9849" y="3350"/>
                  </a:lnTo>
                  <a:cubicBezTo>
                    <a:pt x="9958" y="3378"/>
                    <a:pt x="10031" y="3473"/>
                    <a:pt x="10031" y="3586"/>
                  </a:cubicBezTo>
                  <a:lnTo>
                    <a:pt x="10031" y="3649"/>
                  </a:lnTo>
                  <a:lnTo>
                    <a:pt x="7723" y="3649"/>
                  </a:lnTo>
                  <a:lnTo>
                    <a:pt x="7723" y="3586"/>
                  </a:lnTo>
                  <a:cubicBezTo>
                    <a:pt x="7723" y="3473"/>
                    <a:pt x="7801" y="3378"/>
                    <a:pt x="7906" y="3350"/>
                  </a:cubicBezTo>
                  <a:lnTo>
                    <a:pt x="8473" y="3209"/>
                  </a:lnTo>
                  <a:cubicBezTo>
                    <a:pt x="8568" y="3185"/>
                    <a:pt x="8635" y="3100"/>
                    <a:pt x="8635" y="3002"/>
                  </a:cubicBezTo>
                  <a:lnTo>
                    <a:pt x="8635" y="2660"/>
                  </a:lnTo>
                  <a:cubicBezTo>
                    <a:pt x="8635" y="2583"/>
                    <a:pt x="8596" y="2513"/>
                    <a:pt x="8529" y="2477"/>
                  </a:cubicBezTo>
                  <a:cubicBezTo>
                    <a:pt x="8455" y="2432"/>
                    <a:pt x="8406" y="2354"/>
                    <a:pt x="8406" y="2266"/>
                  </a:cubicBezTo>
                  <a:lnTo>
                    <a:pt x="8406" y="1584"/>
                  </a:lnTo>
                  <a:cubicBezTo>
                    <a:pt x="8406" y="1450"/>
                    <a:pt x="8515" y="1341"/>
                    <a:pt x="8649" y="1341"/>
                  </a:cubicBezTo>
                  <a:close/>
                  <a:moveTo>
                    <a:pt x="6816" y="426"/>
                  </a:moveTo>
                  <a:lnTo>
                    <a:pt x="10946" y="430"/>
                  </a:lnTo>
                  <a:lnTo>
                    <a:pt x="10946" y="3649"/>
                  </a:lnTo>
                  <a:lnTo>
                    <a:pt x="10461" y="3649"/>
                  </a:lnTo>
                  <a:lnTo>
                    <a:pt x="10461" y="3586"/>
                  </a:lnTo>
                  <a:cubicBezTo>
                    <a:pt x="10461" y="3280"/>
                    <a:pt x="10253" y="3009"/>
                    <a:pt x="9954" y="2935"/>
                  </a:cubicBezTo>
                  <a:lnTo>
                    <a:pt x="9549" y="2836"/>
                  </a:lnTo>
                  <a:lnTo>
                    <a:pt x="9549" y="2769"/>
                  </a:lnTo>
                  <a:cubicBezTo>
                    <a:pt x="9694" y="2643"/>
                    <a:pt x="9778" y="2460"/>
                    <a:pt x="9778" y="2266"/>
                  </a:cubicBezTo>
                  <a:lnTo>
                    <a:pt x="9778" y="1584"/>
                  </a:lnTo>
                  <a:cubicBezTo>
                    <a:pt x="9778" y="1214"/>
                    <a:pt x="9479" y="915"/>
                    <a:pt x="9110" y="915"/>
                  </a:cubicBezTo>
                  <a:lnTo>
                    <a:pt x="8652" y="915"/>
                  </a:lnTo>
                  <a:cubicBezTo>
                    <a:pt x="8283" y="915"/>
                    <a:pt x="7984" y="1214"/>
                    <a:pt x="7984" y="1584"/>
                  </a:cubicBezTo>
                  <a:lnTo>
                    <a:pt x="7984" y="2266"/>
                  </a:lnTo>
                  <a:cubicBezTo>
                    <a:pt x="7984" y="2460"/>
                    <a:pt x="8065" y="2643"/>
                    <a:pt x="8209" y="2769"/>
                  </a:cubicBezTo>
                  <a:lnTo>
                    <a:pt x="8209" y="2836"/>
                  </a:lnTo>
                  <a:lnTo>
                    <a:pt x="7804" y="2935"/>
                  </a:lnTo>
                  <a:cubicBezTo>
                    <a:pt x="7505" y="3009"/>
                    <a:pt x="7298" y="3280"/>
                    <a:pt x="7298" y="3586"/>
                  </a:cubicBezTo>
                  <a:lnTo>
                    <a:pt x="7298" y="3649"/>
                  </a:lnTo>
                  <a:lnTo>
                    <a:pt x="6816" y="3649"/>
                  </a:lnTo>
                  <a:lnTo>
                    <a:pt x="6816" y="426"/>
                  </a:lnTo>
                  <a:close/>
                  <a:moveTo>
                    <a:pt x="3649" y="3621"/>
                  </a:moveTo>
                  <a:lnTo>
                    <a:pt x="3649" y="3723"/>
                  </a:lnTo>
                  <a:cubicBezTo>
                    <a:pt x="3649" y="3800"/>
                    <a:pt x="3670" y="3878"/>
                    <a:pt x="3709" y="3945"/>
                  </a:cubicBezTo>
                  <a:lnTo>
                    <a:pt x="3417" y="4237"/>
                  </a:lnTo>
                  <a:cubicBezTo>
                    <a:pt x="3413" y="4238"/>
                    <a:pt x="3409" y="4239"/>
                    <a:pt x="3405" y="4239"/>
                  </a:cubicBezTo>
                  <a:cubicBezTo>
                    <a:pt x="3401" y="4239"/>
                    <a:pt x="3397" y="4238"/>
                    <a:pt x="3396" y="4237"/>
                  </a:cubicBezTo>
                  <a:lnTo>
                    <a:pt x="3104" y="3945"/>
                  </a:lnTo>
                  <a:cubicBezTo>
                    <a:pt x="3142" y="3878"/>
                    <a:pt x="3163" y="3800"/>
                    <a:pt x="3163" y="3723"/>
                  </a:cubicBezTo>
                  <a:lnTo>
                    <a:pt x="3163" y="3621"/>
                  </a:lnTo>
                  <a:close/>
                  <a:moveTo>
                    <a:pt x="4068" y="4187"/>
                  </a:moveTo>
                  <a:lnTo>
                    <a:pt x="4490" y="4349"/>
                  </a:lnTo>
                  <a:cubicBezTo>
                    <a:pt x="4669" y="4420"/>
                    <a:pt x="4789" y="4596"/>
                    <a:pt x="4789" y="4789"/>
                  </a:cubicBezTo>
                  <a:lnTo>
                    <a:pt x="4789" y="6144"/>
                  </a:lnTo>
                  <a:cubicBezTo>
                    <a:pt x="4789" y="6277"/>
                    <a:pt x="4680" y="6386"/>
                    <a:pt x="4546" y="6386"/>
                  </a:cubicBezTo>
                  <a:lnTo>
                    <a:pt x="3621" y="6386"/>
                  </a:lnTo>
                  <a:lnTo>
                    <a:pt x="3621" y="6130"/>
                  </a:lnTo>
                  <a:lnTo>
                    <a:pt x="4092" y="6130"/>
                  </a:lnTo>
                  <a:cubicBezTo>
                    <a:pt x="4208" y="6130"/>
                    <a:pt x="4303" y="6035"/>
                    <a:pt x="4303" y="5915"/>
                  </a:cubicBezTo>
                  <a:lnTo>
                    <a:pt x="4303" y="5232"/>
                  </a:lnTo>
                  <a:cubicBezTo>
                    <a:pt x="4303" y="5090"/>
                    <a:pt x="4197" y="5019"/>
                    <a:pt x="4091" y="5019"/>
                  </a:cubicBezTo>
                  <a:cubicBezTo>
                    <a:pt x="3984" y="5019"/>
                    <a:pt x="3878" y="5090"/>
                    <a:pt x="3878" y="5232"/>
                  </a:cubicBezTo>
                  <a:lnTo>
                    <a:pt x="3878" y="5704"/>
                  </a:lnTo>
                  <a:lnTo>
                    <a:pt x="2935" y="5704"/>
                  </a:lnTo>
                  <a:lnTo>
                    <a:pt x="2935" y="5232"/>
                  </a:lnTo>
                  <a:cubicBezTo>
                    <a:pt x="2935" y="5090"/>
                    <a:pt x="2828" y="5019"/>
                    <a:pt x="2722" y="5019"/>
                  </a:cubicBezTo>
                  <a:cubicBezTo>
                    <a:pt x="2615" y="5019"/>
                    <a:pt x="2509" y="5090"/>
                    <a:pt x="2509" y="5232"/>
                  </a:cubicBezTo>
                  <a:lnTo>
                    <a:pt x="2509" y="5919"/>
                  </a:lnTo>
                  <a:cubicBezTo>
                    <a:pt x="2509" y="6035"/>
                    <a:pt x="2604" y="6130"/>
                    <a:pt x="2724" y="6130"/>
                  </a:cubicBezTo>
                  <a:lnTo>
                    <a:pt x="3192" y="6130"/>
                  </a:lnTo>
                  <a:lnTo>
                    <a:pt x="3192" y="6386"/>
                  </a:lnTo>
                  <a:lnTo>
                    <a:pt x="2266" y="6386"/>
                  </a:lnTo>
                  <a:cubicBezTo>
                    <a:pt x="2132" y="6386"/>
                    <a:pt x="2023" y="6277"/>
                    <a:pt x="2023" y="6144"/>
                  </a:cubicBezTo>
                  <a:lnTo>
                    <a:pt x="2023" y="4789"/>
                  </a:lnTo>
                  <a:lnTo>
                    <a:pt x="2020" y="4789"/>
                  </a:lnTo>
                  <a:cubicBezTo>
                    <a:pt x="2020" y="4596"/>
                    <a:pt x="2140" y="4420"/>
                    <a:pt x="2322" y="4349"/>
                  </a:cubicBezTo>
                  <a:lnTo>
                    <a:pt x="2741" y="4187"/>
                  </a:lnTo>
                  <a:lnTo>
                    <a:pt x="3093" y="4539"/>
                  </a:lnTo>
                  <a:cubicBezTo>
                    <a:pt x="3179" y="4625"/>
                    <a:pt x="3292" y="4669"/>
                    <a:pt x="3404" y="4669"/>
                  </a:cubicBezTo>
                  <a:cubicBezTo>
                    <a:pt x="3517" y="4669"/>
                    <a:pt x="3630" y="4625"/>
                    <a:pt x="3716" y="4539"/>
                  </a:cubicBezTo>
                  <a:lnTo>
                    <a:pt x="4068" y="4187"/>
                  </a:lnTo>
                  <a:close/>
                  <a:moveTo>
                    <a:pt x="6383" y="6358"/>
                  </a:moveTo>
                  <a:lnTo>
                    <a:pt x="6383" y="7301"/>
                  </a:lnTo>
                  <a:lnTo>
                    <a:pt x="426" y="7301"/>
                  </a:lnTo>
                  <a:lnTo>
                    <a:pt x="426" y="6358"/>
                  </a:lnTo>
                  <a:lnTo>
                    <a:pt x="1629" y="6358"/>
                  </a:lnTo>
                  <a:cubicBezTo>
                    <a:pt x="1721" y="6629"/>
                    <a:pt x="1978" y="6816"/>
                    <a:pt x="2263" y="6816"/>
                  </a:cubicBezTo>
                  <a:lnTo>
                    <a:pt x="4543" y="6816"/>
                  </a:lnTo>
                  <a:cubicBezTo>
                    <a:pt x="4831" y="6816"/>
                    <a:pt x="5084" y="6629"/>
                    <a:pt x="5179" y="6358"/>
                  </a:cubicBezTo>
                  <a:close/>
                  <a:moveTo>
                    <a:pt x="9106" y="4990"/>
                  </a:moveTo>
                  <a:cubicBezTo>
                    <a:pt x="9240" y="4990"/>
                    <a:pt x="9349" y="5099"/>
                    <a:pt x="9349" y="5232"/>
                  </a:cubicBezTo>
                  <a:lnTo>
                    <a:pt x="9349" y="5919"/>
                  </a:lnTo>
                  <a:cubicBezTo>
                    <a:pt x="9345" y="6003"/>
                    <a:pt x="9300" y="6084"/>
                    <a:pt x="9226" y="6126"/>
                  </a:cubicBezTo>
                  <a:cubicBezTo>
                    <a:pt x="9159" y="6165"/>
                    <a:pt x="9120" y="6235"/>
                    <a:pt x="9120" y="6309"/>
                  </a:cubicBezTo>
                  <a:lnTo>
                    <a:pt x="9120" y="6650"/>
                  </a:lnTo>
                  <a:cubicBezTo>
                    <a:pt x="9120" y="6749"/>
                    <a:pt x="9187" y="6833"/>
                    <a:pt x="9282" y="6858"/>
                  </a:cubicBezTo>
                  <a:lnTo>
                    <a:pt x="9849" y="7002"/>
                  </a:lnTo>
                  <a:cubicBezTo>
                    <a:pt x="9954" y="7027"/>
                    <a:pt x="10031" y="7125"/>
                    <a:pt x="10031" y="7234"/>
                  </a:cubicBezTo>
                  <a:lnTo>
                    <a:pt x="10031" y="7301"/>
                  </a:lnTo>
                  <a:lnTo>
                    <a:pt x="7723" y="7301"/>
                  </a:lnTo>
                  <a:lnTo>
                    <a:pt x="7723" y="7234"/>
                  </a:lnTo>
                  <a:cubicBezTo>
                    <a:pt x="7720" y="7125"/>
                    <a:pt x="7797" y="7027"/>
                    <a:pt x="7906" y="7002"/>
                  </a:cubicBezTo>
                  <a:lnTo>
                    <a:pt x="8473" y="6858"/>
                  </a:lnTo>
                  <a:cubicBezTo>
                    <a:pt x="8568" y="6833"/>
                    <a:pt x="8635" y="6749"/>
                    <a:pt x="8635" y="6650"/>
                  </a:cubicBezTo>
                  <a:lnTo>
                    <a:pt x="8635" y="6309"/>
                  </a:lnTo>
                  <a:cubicBezTo>
                    <a:pt x="8635" y="6235"/>
                    <a:pt x="8592" y="6165"/>
                    <a:pt x="8529" y="6126"/>
                  </a:cubicBezTo>
                  <a:cubicBezTo>
                    <a:pt x="8452" y="6084"/>
                    <a:pt x="8406" y="6003"/>
                    <a:pt x="8406" y="5919"/>
                  </a:cubicBezTo>
                  <a:lnTo>
                    <a:pt x="8406" y="5232"/>
                  </a:lnTo>
                  <a:cubicBezTo>
                    <a:pt x="8406" y="5099"/>
                    <a:pt x="8515" y="4990"/>
                    <a:pt x="8649" y="4990"/>
                  </a:cubicBezTo>
                  <a:close/>
                  <a:moveTo>
                    <a:pt x="10946" y="4078"/>
                  </a:moveTo>
                  <a:lnTo>
                    <a:pt x="10946" y="7298"/>
                  </a:lnTo>
                  <a:lnTo>
                    <a:pt x="10457" y="7301"/>
                  </a:lnTo>
                  <a:lnTo>
                    <a:pt x="10457" y="7234"/>
                  </a:lnTo>
                  <a:cubicBezTo>
                    <a:pt x="10457" y="6928"/>
                    <a:pt x="10250" y="6661"/>
                    <a:pt x="9951" y="6587"/>
                  </a:cubicBezTo>
                  <a:lnTo>
                    <a:pt x="9546" y="6485"/>
                  </a:lnTo>
                  <a:lnTo>
                    <a:pt x="9546" y="6418"/>
                  </a:lnTo>
                  <a:cubicBezTo>
                    <a:pt x="9690" y="6291"/>
                    <a:pt x="9775" y="6109"/>
                    <a:pt x="9775" y="5919"/>
                  </a:cubicBezTo>
                  <a:lnTo>
                    <a:pt x="9775" y="5232"/>
                  </a:lnTo>
                  <a:cubicBezTo>
                    <a:pt x="9775" y="4863"/>
                    <a:pt x="9476" y="4564"/>
                    <a:pt x="9106" y="4564"/>
                  </a:cubicBezTo>
                  <a:lnTo>
                    <a:pt x="8649" y="4564"/>
                  </a:lnTo>
                  <a:cubicBezTo>
                    <a:pt x="8279" y="4564"/>
                    <a:pt x="7980" y="4863"/>
                    <a:pt x="7980" y="5232"/>
                  </a:cubicBezTo>
                  <a:lnTo>
                    <a:pt x="7980" y="5919"/>
                  </a:lnTo>
                  <a:cubicBezTo>
                    <a:pt x="7980" y="6109"/>
                    <a:pt x="8065" y="6291"/>
                    <a:pt x="8209" y="6418"/>
                  </a:cubicBezTo>
                  <a:lnTo>
                    <a:pt x="8209" y="6485"/>
                  </a:lnTo>
                  <a:lnTo>
                    <a:pt x="7804" y="6584"/>
                  </a:lnTo>
                  <a:cubicBezTo>
                    <a:pt x="7505" y="6657"/>
                    <a:pt x="7294" y="6925"/>
                    <a:pt x="7294" y="7234"/>
                  </a:cubicBezTo>
                  <a:lnTo>
                    <a:pt x="7294" y="7298"/>
                  </a:lnTo>
                  <a:lnTo>
                    <a:pt x="6812" y="7298"/>
                  </a:lnTo>
                  <a:lnTo>
                    <a:pt x="6812" y="4078"/>
                  </a:lnTo>
                  <a:close/>
                  <a:moveTo>
                    <a:pt x="215" y="0"/>
                  </a:moveTo>
                  <a:cubicBezTo>
                    <a:pt x="95" y="0"/>
                    <a:pt x="0" y="95"/>
                    <a:pt x="0" y="212"/>
                  </a:cubicBezTo>
                  <a:lnTo>
                    <a:pt x="0" y="7509"/>
                  </a:lnTo>
                  <a:cubicBezTo>
                    <a:pt x="0" y="7628"/>
                    <a:pt x="95" y="7723"/>
                    <a:pt x="215" y="7723"/>
                  </a:cubicBezTo>
                  <a:lnTo>
                    <a:pt x="11157" y="7723"/>
                  </a:lnTo>
                  <a:cubicBezTo>
                    <a:pt x="11273" y="7723"/>
                    <a:pt x="11372" y="7628"/>
                    <a:pt x="11372" y="7512"/>
                  </a:cubicBezTo>
                  <a:lnTo>
                    <a:pt x="11372" y="215"/>
                  </a:lnTo>
                  <a:cubicBezTo>
                    <a:pt x="11372" y="99"/>
                    <a:pt x="11277" y="0"/>
                    <a:pt x="11157" y="0"/>
                  </a:cubicBezTo>
                  <a:lnTo>
                    <a:pt x="1809" y="0"/>
                  </a:lnTo>
                  <a:cubicBezTo>
                    <a:pt x="1524" y="0"/>
                    <a:pt x="1524" y="430"/>
                    <a:pt x="1809" y="430"/>
                  </a:cubicBezTo>
                  <a:lnTo>
                    <a:pt x="6383" y="430"/>
                  </a:lnTo>
                  <a:lnTo>
                    <a:pt x="6383" y="5929"/>
                  </a:lnTo>
                  <a:lnTo>
                    <a:pt x="5215" y="5929"/>
                  </a:lnTo>
                  <a:lnTo>
                    <a:pt x="5215" y="4786"/>
                  </a:lnTo>
                  <a:cubicBezTo>
                    <a:pt x="5211" y="4416"/>
                    <a:pt x="4986" y="4085"/>
                    <a:pt x="4641" y="3952"/>
                  </a:cubicBezTo>
                  <a:lnTo>
                    <a:pt x="4078" y="3730"/>
                  </a:lnTo>
                  <a:cubicBezTo>
                    <a:pt x="4075" y="3730"/>
                    <a:pt x="4075" y="3723"/>
                    <a:pt x="4075" y="3719"/>
                  </a:cubicBezTo>
                  <a:lnTo>
                    <a:pt x="4075" y="3406"/>
                  </a:lnTo>
                  <a:lnTo>
                    <a:pt x="4075" y="3396"/>
                  </a:lnTo>
                  <a:cubicBezTo>
                    <a:pt x="4363" y="3185"/>
                    <a:pt x="4532" y="2850"/>
                    <a:pt x="4532" y="2492"/>
                  </a:cubicBezTo>
                  <a:lnTo>
                    <a:pt x="4532" y="2038"/>
                  </a:lnTo>
                  <a:cubicBezTo>
                    <a:pt x="4532" y="1542"/>
                    <a:pt x="4127" y="1140"/>
                    <a:pt x="3635" y="1140"/>
                  </a:cubicBezTo>
                  <a:lnTo>
                    <a:pt x="3177" y="1140"/>
                  </a:lnTo>
                  <a:cubicBezTo>
                    <a:pt x="2681" y="1140"/>
                    <a:pt x="2280" y="1542"/>
                    <a:pt x="2280" y="2038"/>
                  </a:cubicBezTo>
                  <a:lnTo>
                    <a:pt x="2280" y="2495"/>
                  </a:lnTo>
                  <a:cubicBezTo>
                    <a:pt x="2280" y="2850"/>
                    <a:pt x="2449" y="3185"/>
                    <a:pt x="2738" y="3399"/>
                  </a:cubicBezTo>
                  <a:lnTo>
                    <a:pt x="2738" y="3406"/>
                  </a:lnTo>
                  <a:lnTo>
                    <a:pt x="2738" y="3719"/>
                  </a:lnTo>
                  <a:cubicBezTo>
                    <a:pt x="2738" y="3727"/>
                    <a:pt x="2734" y="3730"/>
                    <a:pt x="2734" y="3734"/>
                  </a:cubicBezTo>
                  <a:lnTo>
                    <a:pt x="2171" y="3952"/>
                  </a:lnTo>
                  <a:cubicBezTo>
                    <a:pt x="1826" y="4089"/>
                    <a:pt x="1601" y="4420"/>
                    <a:pt x="1598" y="4789"/>
                  </a:cubicBezTo>
                  <a:lnTo>
                    <a:pt x="1598" y="5933"/>
                  </a:lnTo>
                  <a:lnTo>
                    <a:pt x="430" y="5933"/>
                  </a:lnTo>
                  <a:lnTo>
                    <a:pt x="430" y="426"/>
                  </a:lnTo>
                  <a:lnTo>
                    <a:pt x="897" y="426"/>
                  </a:lnTo>
                  <a:cubicBezTo>
                    <a:pt x="1014" y="426"/>
                    <a:pt x="1112" y="331"/>
                    <a:pt x="1112" y="212"/>
                  </a:cubicBezTo>
                  <a:cubicBezTo>
                    <a:pt x="1112" y="95"/>
                    <a:pt x="1014" y="0"/>
                    <a:pt x="8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3" name="Google Shape;21063;p142"/>
            <p:cNvSpPr/>
            <p:nvPr/>
          </p:nvSpPr>
          <p:spPr>
            <a:xfrm>
              <a:off x="2293943" y="2937262"/>
              <a:ext cx="379065" cy="278130"/>
            </a:xfrm>
            <a:custGeom>
              <a:avLst/>
              <a:gdLst/>
              <a:ahLst/>
              <a:cxnLst/>
              <a:rect l="l" t="t" r="r" b="b"/>
              <a:pathLst>
                <a:path w="14564" h="10686" extrusionOk="0">
                  <a:moveTo>
                    <a:pt x="13209" y="426"/>
                  </a:moveTo>
                  <a:cubicBezTo>
                    <a:pt x="13342" y="426"/>
                    <a:pt x="13452" y="535"/>
                    <a:pt x="13452" y="669"/>
                  </a:cubicBezTo>
                  <a:lnTo>
                    <a:pt x="13452" y="9124"/>
                  </a:lnTo>
                  <a:lnTo>
                    <a:pt x="12980" y="9124"/>
                  </a:lnTo>
                  <a:cubicBezTo>
                    <a:pt x="12695" y="9124"/>
                    <a:pt x="12695" y="9549"/>
                    <a:pt x="12980" y="9549"/>
                  </a:cubicBezTo>
                  <a:lnTo>
                    <a:pt x="14120" y="9549"/>
                  </a:lnTo>
                  <a:cubicBezTo>
                    <a:pt x="14127" y="9549"/>
                    <a:pt x="14134" y="9556"/>
                    <a:pt x="14134" y="9563"/>
                  </a:cubicBezTo>
                  <a:lnTo>
                    <a:pt x="14134" y="10021"/>
                  </a:lnTo>
                  <a:cubicBezTo>
                    <a:pt x="14134" y="10154"/>
                    <a:pt x="14025" y="10264"/>
                    <a:pt x="13891" y="10264"/>
                  </a:cubicBezTo>
                  <a:lnTo>
                    <a:pt x="665" y="10264"/>
                  </a:lnTo>
                  <a:cubicBezTo>
                    <a:pt x="532" y="10264"/>
                    <a:pt x="423" y="10154"/>
                    <a:pt x="423" y="10021"/>
                  </a:cubicBezTo>
                  <a:lnTo>
                    <a:pt x="423" y="9563"/>
                  </a:lnTo>
                  <a:cubicBezTo>
                    <a:pt x="423" y="9553"/>
                    <a:pt x="430" y="9546"/>
                    <a:pt x="440" y="9546"/>
                  </a:cubicBezTo>
                  <a:lnTo>
                    <a:pt x="12069" y="9546"/>
                  </a:lnTo>
                  <a:cubicBezTo>
                    <a:pt x="12185" y="9546"/>
                    <a:pt x="12280" y="9451"/>
                    <a:pt x="12280" y="9335"/>
                  </a:cubicBezTo>
                  <a:cubicBezTo>
                    <a:pt x="12280" y="9215"/>
                    <a:pt x="12185" y="9120"/>
                    <a:pt x="12069" y="9120"/>
                  </a:cubicBezTo>
                  <a:lnTo>
                    <a:pt x="1109" y="9120"/>
                  </a:lnTo>
                  <a:lnTo>
                    <a:pt x="1109" y="669"/>
                  </a:lnTo>
                  <a:cubicBezTo>
                    <a:pt x="1109" y="535"/>
                    <a:pt x="1218" y="426"/>
                    <a:pt x="1351" y="426"/>
                  </a:cubicBezTo>
                  <a:close/>
                  <a:moveTo>
                    <a:pt x="1351" y="0"/>
                  </a:moveTo>
                  <a:cubicBezTo>
                    <a:pt x="982" y="0"/>
                    <a:pt x="683" y="299"/>
                    <a:pt x="683" y="669"/>
                  </a:cubicBezTo>
                  <a:lnTo>
                    <a:pt x="683" y="9124"/>
                  </a:lnTo>
                  <a:lnTo>
                    <a:pt x="440" y="9124"/>
                  </a:lnTo>
                  <a:cubicBezTo>
                    <a:pt x="197" y="9124"/>
                    <a:pt x="0" y="9317"/>
                    <a:pt x="0" y="9563"/>
                  </a:cubicBezTo>
                  <a:lnTo>
                    <a:pt x="0" y="10017"/>
                  </a:lnTo>
                  <a:cubicBezTo>
                    <a:pt x="0" y="10387"/>
                    <a:pt x="299" y="10686"/>
                    <a:pt x="669" y="10686"/>
                  </a:cubicBezTo>
                  <a:lnTo>
                    <a:pt x="13895" y="10686"/>
                  </a:lnTo>
                  <a:cubicBezTo>
                    <a:pt x="14264" y="10686"/>
                    <a:pt x="14563" y="10387"/>
                    <a:pt x="14563" y="10017"/>
                  </a:cubicBezTo>
                  <a:lnTo>
                    <a:pt x="14563" y="9563"/>
                  </a:lnTo>
                  <a:cubicBezTo>
                    <a:pt x="14563" y="9319"/>
                    <a:pt x="14370" y="9124"/>
                    <a:pt x="14127" y="9124"/>
                  </a:cubicBezTo>
                  <a:cubicBezTo>
                    <a:pt x="14124" y="9124"/>
                    <a:pt x="14122" y="9124"/>
                    <a:pt x="14120" y="9124"/>
                  </a:cubicBezTo>
                  <a:lnTo>
                    <a:pt x="13877" y="9124"/>
                  </a:lnTo>
                  <a:lnTo>
                    <a:pt x="13877" y="669"/>
                  </a:lnTo>
                  <a:cubicBezTo>
                    <a:pt x="13877" y="299"/>
                    <a:pt x="13578" y="0"/>
                    <a:pt x="132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064" name="Google Shape;21064;p142"/>
          <p:cNvGrpSpPr/>
          <p:nvPr/>
        </p:nvGrpSpPr>
        <p:grpSpPr>
          <a:xfrm>
            <a:off x="2762829" y="2898611"/>
            <a:ext cx="378960" cy="355536"/>
            <a:chOff x="2762829" y="2898611"/>
            <a:chExt cx="378960" cy="355536"/>
          </a:xfrm>
        </p:grpSpPr>
        <p:sp>
          <p:nvSpPr>
            <p:cNvPr id="21065" name="Google Shape;21065;p142"/>
            <p:cNvSpPr/>
            <p:nvPr/>
          </p:nvSpPr>
          <p:spPr>
            <a:xfrm>
              <a:off x="2970060" y="2939813"/>
              <a:ext cx="166134" cy="173916"/>
            </a:xfrm>
            <a:custGeom>
              <a:avLst/>
              <a:gdLst/>
              <a:ahLst/>
              <a:cxnLst/>
              <a:rect l="l" t="t" r="r" b="b"/>
              <a:pathLst>
                <a:path w="6383" h="6682" extrusionOk="0">
                  <a:moveTo>
                    <a:pt x="683" y="1"/>
                  </a:moveTo>
                  <a:cubicBezTo>
                    <a:pt x="306" y="1"/>
                    <a:pt x="0" y="307"/>
                    <a:pt x="0" y="687"/>
                  </a:cubicBezTo>
                  <a:lnTo>
                    <a:pt x="0" y="4335"/>
                  </a:lnTo>
                  <a:cubicBezTo>
                    <a:pt x="0" y="4712"/>
                    <a:pt x="306" y="5018"/>
                    <a:pt x="683" y="5018"/>
                  </a:cubicBezTo>
                  <a:lnTo>
                    <a:pt x="1369" y="5018"/>
                  </a:lnTo>
                  <a:lnTo>
                    <a:pt x="989" y="6538"/>
                  </a:lnTo>
                  <a:cubicBezTo>
                    <a:pt x="970" y="6616"/>
                    <a:pt x="1031" y="6682"/>
                    <a:pt x="1101" y="6682"/>
                  </a:cubicBezTo>
                  <a:cubicBezTo>
                    <a:pt x="1122" y="6682"/>
                    <a:pt x="1144" y="6675"/>
                    <a:pt x="1165" y="6661"/>
                  </a:cubicBezTo>
                  <a:lnTo>
                    <a:pt x="3417" y="5022"/>
                  </a:lnTo>
                  <a:lnTo>
                    <a:pt x="5697" y="5022"/>
                  </a:lnTo>
                  <a:cubicBezTo>
                    <a:pt x="6077" y="5022"/>
                    <a:pt x="6383" y="4715"/>
                    <a:pt x="6383" y="4335"/>
                  </a:cubicBezTo>
                  <a:lnTo>
                    <a:pt x="6383" y="687"/>
                  </a:lnTo>
                  <a:cubicBezTo>
                    <a:pt x="6383" y="310"/>
                    <a:pt x="6077" y="4"/>
                    <a:pt x="5700"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6" name="Google Shape;21066;p142"/>
            <p:cNvSpPr/>
            <p:nvPr/>
          </p:nvSpPr>
          <p:spPr>
            <a:xfrm>
              <a:off x="3023442" y="2939813"/>
              <a:ext cx="59369" cy="118816"/>
            </a:xfrm>
            <a:custGeom>
              <a:avLst/>
              <a:gdLst/>
              <a:ahLst/>
              <a:cxnLst/>
              <a:rect l="l" t="t" r="r" b="b"/>
              <a:pathLst>
                <a:path w="2281" h="4565" extrusionOk="0">
                  <a:moveTo>
                    <a:pt x="1" y="1"/>
                  </a:moveTo>
                  <a:lnTo>
                    <a:pt x="1" y="3649"/>
                  </a:lnTo>
                  <a:cubicBezTo>
                    <a:pt x="1" y="4152"/>
                    <a:pt x="409" y="4561"/>
                    <a:pt x="912" y="4564"/>
                  </a:cubicBezTo>
                  <a:lnTo>
                    <a:pt x="1369" y="4564"/>
                  </a:lnTo>
                  <a:cubicBezTo>
                    <a:pt x="1872" y="4564"/>
                    <a:pt x="2281" y="4152"/>
                    <a:pt x="2281" y="3649"/>
                  </a:cubicBezTo>
                  <a:lnTo>
                    <a:pt x="2281"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7" name="Google Shape;21067;p142"/>
            <p:cNvSpPr/>
            <p:nvPr/>
          </p:nvSpPr>
          <p:spPr>
            <a:xfrm>
              <a:off x="3041297" y="2904285"/>
              <a:ext cx="23763" cy="94896"/>
            </a:xfrm>
            <a:custGeom>
              <a:avLst/>
              <a:gdLst/>
              <a:ahLst/>
              <a:cxnLst/>
              <a:rect l="l" t="t" r="r" b="b"/>
              <a:pathLst>
                <a:path w="913" h="3646" extrusionOk="0">
                  <a:moveTo>
                    <a:pt x="1" y="1"/>
                  </a:moveTo>
                  <a:lnTo>
                    <a:pt x="226" y="3646"/>
                  </a:lnTo>
                  <a:lnTo>
                    <a:pt x="683" y="3646"/>
                  </a:lnTo>
                  <a:lnTo>
                    <a:pt x="912" y="1"/>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8" name="Google Shape;21068;p142"/>
            <p:cNvSpPr/>
            <p:nvPr/>
          </p:nvSpPr>
          <p:spPr>
            <a:xfrm>
              <a:off x="3041219" y="3017010"/>
              <a:ext cx="23841" cy="23763"/>
            </a:xfrm>
            <a:custGeom>
              <a:avLst/>
              <a:gdLst/>
              <a:ahLst/>
              <a:cxnLst/>
              <a:rect l="l" t="t" r="r" b="b"/>
              <a:pathLst>
                <a:path w="916" h="913" extrusionOk="0">
                  <a:moveTo>
                    <a:pt x="458" y="1"/>
                  </a:moveTo>
                  <a:cubicBezTo>
                    <a:pt x="208" y="1"/>
                    <a:pt x="0" y="205"/>
                    <a:pt x="0" y="455"/>
                  </a:cubicBezTo>
                  <a:cubicBezTo>
                    <a:pt x="0" y="708"/>
                    <a:pt x="208" y="912"/>
                    <a:pt x="458" y="912"/>
                  </a:cubicBezTo>
                  <a:cubicBezTo>
                    <a:pt x="711" y="912"/>
                    <a:pt x="915" y="708"/>
                    <a:pt x="915" y="455"/>
                  </a:cubicBezTo>
                  <a:cubicBezTo>
                    <a:pt x="915" y="205"/>
                    <a:pt x="711" y="1"/>
                    <a:pt x="458"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9" name="Google Shape;21069;p142"/>
            <p:cNvSpPr/>
            <p:nvPr/>
          </p:nvSpPr>
          <p:spPr>
            <a:xfrm>
              <a:off x="2768320" y="3165367"/>
              <a:ext cx="201765" cy="83080"/>
            </a:xfrm>
            <a:custGeom>
              <a:avLst/>
              <a:gdLst/>
              <a:ahLst/>
              <a:cxnLst/>
              <a:rect l="l" t="t" r="r" b="b"/>
              <a:pathLst>
                <a:path w="7752" h="3192" extrusionOk="0">
                  <a:moveTo>
                    <a:pt x="2509" y="1"/>
                  </a:moveTo>
                  <a:lnTo>
                    <a:pt x="602" y="694"/>
                  </a:lnTo>
                  <a:cubicBezTo>
                    <a:pt x="239" y="824"/>
                    <a:pt x="0" y="1169"/>
                    <a:pt x="0" y="1552"/>
                  </a:cubicBezTo>
                  <a:lnTo>
                    <a:pt x="0" y="3192"/>
                  </a:lnTo>
                  <a:lnTo>
                    <a:pt x="7751" y="3192"/>
                  </a:lnTo>
                  <a:lnTo>
                    <a:pt x="7751" y="1552"/>
                  </a:lnTo>
                  <a:cubicBezTo>
                    <a:pt x="7751" y="1169"/>
                    <a:pt x="7512" y="824"/>
                    <a:pt x="7150" y="694"/>
                  </a:cubicBezTo>
                  <a:lnTo>
                    <a:pt x="5246" y="1"/>
                  </a:lnTo>
                  <a:lnTo>
                    <a:pt x="3878" y="458"/>
                  </a:lnTo>
                  <a:lnTo>
                    <a:pt x="2509"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70" name="Google Shape;21070;p142"/>
            <p:cNvSpPr/>
            <p:nvPr/>
          </p:nvSpPr>
          <p:spPr>
            <a:xfrm>
              <a:off x="2934428" y="3189547"/>
              <a:ext cx="35658" cy="58900"/>
            </a:xfrm>
            <a:custGeom>
              <a:avLst/>
              <a:gdLst/>
              <a:ahLst/>
              <a:cxnLst/>
              <a:rect l="l" t="t" r="r" b="b"/>
              <a:pathLst>
                <a:path w="1370" h="2263" extrusionOk="0">
                  <a:moveTo>
                    <a:pt x="1123" y="1"/>
                  </a:moveTo>
                  <a:lnTo>
                    <a:pt x="268" y="856"/>
                  </a:lnTo>
                  <a:cubicBezTo>
                    <a:pt x="96" y="1028"/>
                    <a:pt x="1" y="1260"/>
                    <a:pt x="1" y="1503"/>
                  </a:cubicBezTo>
                  <a:lnTo>
                    <a:pt x="1" y="2263"/>
                  </a:lnTo>
                  <a:lnTo>
                    <a:pt x="1369" y="2263"/>
                  </a:lnTo>
                  <a:lnTo>
                    <a:pt x="1369" y="623"/>
                  </a:lnTo>
                  <a:cubicBezTo>
                    <a:pt x="1369" y="391"/>
                    <a:pt x="1281" y="169"/>
                    <a:pt x="1123" y="1"/>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71" name="Google Shape;21071;p142"/>
            <p:cNvSpPr/>
            <p:nvPr/>
          </p:nvSpPr>
          <p:spPr>
            <a:xfrm>
              <a:off x="2803848" y="2981483"/>
              <a:ext cx="130606" cy="95000"/>
            </a:xfrm>
            <a:custGeom>
              <a:avLst/>
              <a:gdLst/>
              <a:ahLst/>
              <a:cxnLst/>
              <a:rect l="l" t="t" r="r" b="b"/>
              <a:pathLst>
                <a:path w="5018" h="3650" extrusionOk="0">
                  <a:moveTo>
                    <a:pt x="1826" y="1"/>
                  </a:moveTo>
                  <a:cubicBezTo>
                    <a:pt x="817" y="1"/>
                    <a:pt x="0" y="817"/>
                    <a:pt x="0" y="1823"/>
                  </a:cubicBezTo>
                  <a:lnTo>
                    <a:pt x="0" y="2365"/>
                  </a:lnTo>
                  <a:cubicBezTo>
                    <a:pt x="0" y="2611"/>
                    <a:pt x="39" y="2854"/>
                    <a:pt x="116" y="3086"/>
                  </a:cubicBezTo>
                  <a:lnTo>
                    <a:pt x="194" y="3315"/>
                  </a:lnTo>
                  <a:cubicBezTo>
                    <a:pt x="215" y="3385"/>
                    <a:pt x="229" y="3456"/>
                    <a:pt x="229" y="3530"/>
                  </a:cubicBezTo>
                  <a:lnTo>
                    <a:pt x="229" y="3649"/>
                  </a:lnTo>
                  <a:lnTo>
                    <a:pt x="4789" y="3649"/>
                  </a:lnTo>
                  <a:lnTo>
                    <a:pt x="4789" y="3530"/>
                  </a:lnTo>
                  <a:cubicBezTo>
                    <a:pt x="4789" y="3456"/>
                    <a:pt x="4803" y="3385"/>
                    <a:pt x="4824" y="3315"/>
                  </a:cubicBezTo>
                  <a:lnTo>
                    <a:pt x="4902" y="3086"/>
                  </a:lnTo>
                  <a:cubicBezTo>
                    <a:pt x="4979" y="2854"/>
                    <a:pt x="5018" y="2611"/>
                    <a:pt x="5018" y="2365"/>
                  </a:cubicBezTo>
                  <a:lnTo>
                    <a:pt x="5018" y="454"/>
                  </a:lnTo>
                  <a:cubicBezTo>
                    <a:pt x="5018" y="205"/>
                    <a:pt x="4814" y="1"/>
                    <a:pt x="4560"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72" name="Google Shape;21072;p142"/>
            <p:cNvSpPr/>
            <p:nvPr/>
          </p:nvSpPr>
          <p:spPr>
            <a:xfrm>
              <a:off x="2833519" y="2981405"/>
              <a:ext cx="100935" cy="94974"/>
            </a:xfrm>
            <a:custGeom>
              <a:avLst/>
              <a:gdLst/>
              <a:ahLst/>
              <a:cxnLst/>
              <a:rect l="l" t="t" r="r" b="b"/>
              <a:pathLst>
                <a:path w="3878" h="3649" extrusionOk="0">
                  <a:moveTo>
                    <a:pt x="929" y="0"/>
                  </a:moveTo>
                  <a:cubicBezTo>
                    <a:pt x="415" y="0"/>
                    <a:pt x="0" y="415"/>
                    <a:pt x="0" y="925"/>
                  </a:cubicBezTo>
                  <a:cubicBezTo>
                    <a:pt x="0" y="1439"/>
                    <a:pt x="415" y="1854"/>
                    <a:pt x="926" y="1854"/>
                  </a:cubicBezTo>
                  <a:lnTo>
                    <a:pt x="1056" y="1854"/>
                  </a:lnTo>
                  <a:lnTo>
                    <a:pt x="1119" y="3649"/>
                  </a:lnTo>
                  <a:lnTo>
                    <a:pt x="3649" y="3649"/>
                  </a:lnTo>
                  <a:lnTo>
                    <a:pt x="3649" y="3533"/>
                  </a:lnTo>
                  <a:cubicBezTo>
                    <a:pt x="3649" y="3459"/>
                    <a:pt x="3663" y="3385"/>
                    <a:pt x="3684" y="3314"/>
                  </a:cubicBezTo>
                  <a:lnTo>
                    <a:pt x="3762" y="3086"/>
                  </a:lnTo>
                  <a:cubicBezTo>
                    <a:pt x="3839" y="2854"/>
                    <a:pt x="3878" y="2611"/>
                    <a:pt x="3878" y="2364"/>
                  </a:cubicBezTo>
                  <a:lnTo>
                    <a:pt x="3878" y="454"/>
                  </a:lnTo>
                  <a:cubicBezTo>
                    <a:pt x="3878" y="204"/>
                    <a:pt x="3674" y="0"/>
                    <a:pt x="3420"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73" name="Google Shape;21073;p142"/>
            <p:cNvSpPr/>
            <p:nvPr/>
          </p:nvSpPr>
          <p:spPr>
            <a:xfrm>
              <a:off x="2833519" y="3123801"/>
              <a:ext cx="71263" cy="53513"/>
            </a:xfrm>
            <a:custGeom>
              <a:avLst/>
              <a:gdLst/>
              <a:ahLst/>
              <a:cxnLst/>
              <a:rect l="l" t="t" r="r" b="b"/>
              <a:pathLst>
                <a:path w="2738" h="2056" extrusionOk="0">
                  <a:moveTo>
                    <a:pt x="0" y="0"/>
                  </a:moveTo>
                  <a:lnTo>
                    <a:pt x="0" y="2055"/>
                  </a:lnTo>
                  <a:lnTo>
                    <a:pt x="2738" y="2055"/>
                  </a:lnTo>
                  <a:lnTo>
                    <a:pt x="2738" y="0"/>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74" name="Google Shape;21074;p142"/>
            <p:cNvSpPr/>
            <p:nvPr/>
          </p:nvSpPr>
          <p:spPr>
            <a:xfrm>
              <a:off x="2833519" y="3123879"/>
              <a:ext cx="71263" cy="35580"/>
            </a:xfrm>
            <a:custGeom>
              <a:avLst/>
              <a:gdLst/>
              <a:ahLst/>
              <a:cxnLst/>
              <a:rect l="l" t="t" r="r" b="b"/>
              <a:pathLst>
                <a:path w="2738" h="1367" extrusionOk="0">
                  <a:moveTo>
                    <a:pt x="0" y="1"/>
                  </a:moveTo>
                  <a:lnTo>
                    <a:pt x="0" y="1032"/>
                  </a:lnTo>
                  <a:cubicBezTo>
                    <a:pt x="430" y="1255"/>
                    <a:pt x="899" y="1367"/>
                    <a:pt x="1369" y="1367"/>
                  </a:cubicBezTo>
                  <a:cubicBezTo>
                    <a:pt x="1839" y="1367"/>
                    <a:pt x="2308" y="1255"/>
                    <a:pt x="2738" y="1032"/>
                  </a:cubicBezTo>
                  <a:lnTo>
                    <a:pt x="2738" y="1"/>
                  </a:lnTo>
                  <a:close/>
                </a:path>
              </a:pathLst>
            </a:custGeom>
            <a:solidFill>
              <a:srgbClr val="B2C1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75" name="Google Shape;21075;p142"/>
            <p:cNvSpPr/>
            <p:nvPr/>
          </p:nvSpPr>
          <p:spPr>
            <a:xfrm>
              <a:off x="2821599" y="3155503"/>
              <a:ext cx="47552" cy="42425"/>
            </a:xfrm>
            <a:custGeom>
              <a:avLst/>
              <a:gdLst/>
              <a:ahLst/>
              <a:cxnLst/>
              <a:rect l="l" t="t" r="r" b="b"/>
              <a:pathLst>
                <a:path w="1827" h="1630" extrusionOk="0">
                  <a:moveTo>
                    <a:pt x="404" y="1"/>
                  </a:moveTo>
                  <a:cubicBezTo>
                    <a:pt x="320" y="1"/>
                    <a:pt x="238" y="47"/>
                    <a:pt x="198" y="130"/>
                  </a:cubicBezTo>
                  <a:lnTo>
                    <a:pt x="1" y="545"/>
                  </a:lnTo>
                  <a:lnTo>
                    <a:pt x="757" y="1541"/>
                  </a:lnTo>
                  <a:cubicBezTo>
                    <a:pt x="803" y="1599"/>
                    <a:pt x="870" y="1630"/>
                    <a:pt x="937" y="1630"/>
                  </a:cubicBezTo>
                  <a:cubicBezTo>
                    <a:pt x="995" y="1630"/>
                    <a:pt x="1053" y="1607"/>
                    <a:pt x="1099" y="1562"/>
                  </a:cubicBezTo>
                  <a:lnTo>
                    <a:pt x="1827" y="837"/>
                  </a:lnTo>
                  <a:lnTo>
                    <a:pt x="525" y="35"/>
                  </a:lnTo>
                  <a:cubicBezTo>
                    <a:pt x="487" y="12"/>
                    <a:pt x="445" y="1"/>
                    <a:pt x="404" y="1"/>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76" name="Google Shape;21076;p142"/>
            <p:cNvSpPr/>
            <p:nvPr/>
          </p:nvSpPr>
          <p:spPr>
            <a:xfrm>
              <a:off x="2869125" y="3155503"/>
              <a:ext cx="47578" cy="42425"/>
            </a:xfrm>
            <a:custGeom>
              <a:avLst/>
              <a:gdLst/>
              <a:ahLst/>
              <a:cxnLst/>
              <a:rect l="l" t="t" r="r" b="b"/>
              <a:pathLst>
                <a:path w="1828" h="1630" extrusionOk="0">
                  <a:moveTo>
                    <a:pt x="1424" y="1"/>
                  </a:moveTo>
                  <a:cubicBezTo>
                    <a:pt x="1383" y="1"/>
                    <a:pt x="1341" y="12"/>
                    <a:pt x="1303" y="35"/>
                  </a:cubicBezTo>
                  <a:lnTo>
                    <a:pt x="1" y="837"/>
                  </a:lnTo>
                  <a:lnTo>
                    <a:pt x="729" y="1562"/>
                  </a:lnTo>
                  <a:cubicBezTo>
                    <a:pt x="775" y="1607"/>
                    <a:pt x="833" y="1630"/>
                    <a:pt x="891" y="1630"/>
                  </a:cubicBezTo>
                  <a:cubicBezTo>
                    <a:pt x="958" y="1630"/>
                    <a:pt x="1025" y="1599"/>
                    <a:pt x="1071" y="1541"/>
                  </a:cubicBezTo>
                  <a:lnTo>
                    <a:pt x="1827" y="545"/>
                  </a:lnTo>
                  <a:lnTo>
                    <a:pt x="1630" y="130"/>
                  </a:lnTo>
                  <a:cubicBezTo>
                    <a:pt x="1590" y="47"/>
                    <a:pt x="1508" y="1"/>
                    <a:pt x="1424" y="1"/>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77" name="Google Shape;21077;p142"/>
            <p:cNvSpPr/>
            <p:nvPr/>
          </p:nvSpPr>
          <p:spPr>
            <a:xfrm>
              <a:off x="2809808" y="3029504"/>
              <a:ext cx="118685" cy="112179"/>
            </a:xfrm>
            <a:custGeom>
              <a:avLst/>
              <a:gdLst/>
              <a:ahLst/>
              <a:cxnLst/>
              <a:rect l="l" t="t" r="r" b="b"/>
              <a:pathLst>
                <a:path w="4560" h="4310" extrusionOk="0">
                  <a:moveTo>
                    <a:pt x="1941" y="1"/>
                  </a:moveTo>
                  <a:cubicBezTo>
                    <a:pt x="1227" y="1"/>
                    <a:pt x="686" y="203"/>
                    <a:pt x="686" y="203"/>
                  </a:cubicBezTo>
                  <a:lnTo>
                    <a:pt x="686" y="977"/>
                  </a:lnTo>
                  <a:cubicBezTo>
                    <a:pt x="683" y="1206"/>
                    <a:pt x="570" y="1421"/>
                    <a:pt x="380" y="1547"/>
                  </a:cubicBezTo>
                  <a:lnTo>
                    <a:pt x="0" y="1801"/>
                  </a:lnTo>
                  <a:lnTo>
                    <a:pt x="0" y="2029"/>
                  </a:lnTo>
                  <a:cubicBezTo>
                    <a:pt x="0" y="3289"/>
                    <a:pt x="1020" y="4309"/>
                    <a:pt x="2280" y="4309"/>
                  </a:cubicBezTo>
                  <a:cubicBezTo>
                    <a:pt x="3540" y="4309"/>
                    <a:pt x="4560" y="3289"/>
                    <a:pt x="4560" y="2029"/>
                  </a:cubicBezTo>
                  <a:lnTo>
                    <a:pt x="4560" y="1801"/>
                  </a:lnTo>
                  <a:lnTo>
                    <a:pt x="4183" y="1547"/>
                  </a:lnTo>
                  <a:cubicBezTo>
                    <a:pt x="3990" y="1421"/>
                    <a:pt x="3877" y="1206"/>
                    <a:pt x="3877" y="977"/>
                  </a:cubicBezTo>
                  <a:lnTo>
                    <a:pt x="3877" y="661"/>
                  </a:lnTo>
                  <a:cubicBezTo>
                    <a:pt x="3255" y="142"/>
                    <a:pt x="2538" y="1"/>
                    <a:pt x="1941"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78" name="Google Shape;21078;p142"/>
            <p:cNvSpPr/>
            <p:nvPr/>
          </p:nvSpPr>
          <p:spPr>
            <a:xfrm>
              <a:off x="2768216" y="3189547"/>
              <a:ext cx="35658" cy="58900"/>
            </a:xfrm>
            <a:custGeom>
              <a:avLst/>
              <a:gdLst/>
              <a:ahLst/>
              <a:cxnLst/>
              <a:rect l="l" t="t" r="r" b="b"/>
              <a:pathLst>
                <a:path w="1370" h="2263" extrusionOk="0">
                  <a:moveTo>
                    <a:pt x="247" y="1"/>
                  </a:moveTo>
                  <a:cubicBezTo>
                    <a:pt x="89" y="169"/>
                    <a:pt x="1" y="391"/>
                    <a:pt x="1" y="623"/>
                  </a:cubicBezTo>
                  <a:lnTo>
                    <a:pt x="1" y="2263"/>
                  </a:lnTo>
                  <a:lnTo>
                    <a:pt x="1369" y="2263"/>
                  </a:lnTo>
                  <a:lnTo>
                    <a:pt x="1369" y="1503"/>
                  </a:lnTo>
                  <a:cubicBezTo>
                    <a:pt x="1369" y="1260"/>
                    <a:pt x="1274" y="1028"/>
                    <a:pt x="1102" y="856"/>
                  </a:cubicBezTo>
                  <a:lnTo>
                    <a:pt x="247" y="1"/>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79" name="Google Shape;21079;p142"/>
            <p:cNvSpPr/>
            <p:nvPr/>
          </p:nvSpPr>
          <p:spPr>
            <a:xfrm>
              <a:off x="2809808" y="3029504"/>
              <a:ext cx="100935" cy="111632"/>
            </a:xfrm>
            <a:custGeom>
              <a:avLst/>
              <a:gdLst/>
              <a:ahLst/>
              <a:cxnLst/>
              <a:rect l="l" t="t" r="r" b="b"/>
              <a:pathLst>
                <a:path w="3878" h="4289" extrusionOk="0">
                  <a:moveTo>
                    <a:pt x="1940" y="1"/>
                  </a:moveTo>
                  <a:cubicBezTo>
                    <a:pt x="1225" y="1"/>
                    <a:pt x="683" y="203"/>
                    <a:pt x="683" y="203"/>
                  </a:cubicBezTo>
                  <a:lnTo>
                    <a:pt x="683" y="977"/>
                  </a:lnTo>
                  <a:cubicBezTo>
                    <a:pt x="683" y="1206"/>
                    <a:pt x="570" y="1421"/>
                    <a:pt x="380" y="1547"/>
                  </a:cubicBezTo>
                  <a:lnTo>
                    <a:pt x="0" y="1801"/>
                  </a:lnTo>
                  <a:lnTo>
                    <a:pt x="0" y="2029"/>
                  </a:lnTo>
                  <a:cubicBezTo>
                    <a:pt x="0" y="3180"/>
                    <a:pt x="859" y="4151"/>
                    <a:pt x="2006" y="4288"/>
                  </a:cubicBezTo>
                  <a:cubicBezTo>
                    <a:pt x="1594" y="3866"/>
                    <a:pt x="1369" y="3300"/>
                    <a:pt x="1369" y="2712"/>
                  </a:cubicBezTo>
                  <a:lnTo>
                    <a:pt x="1369" y="1206"/>
                  </a:lnTo>
                  <a:cubicBezTo>
                    <a:pt x="1369" y="974"/>
                    <a:pt x="1541" y="780"/>
                    <a:pt x="1770" y="752"/>
                  </a:cubicBezTo>
                  <a:cubicBezTo>
                    <a:pt x="1949" y="729"/>
                    <a:pt x="2176" y="710"/>
                    <a:pt x="2428" y="710"/>
                  </a:cubicBezTo>
                  <a:cubicBezTo>
                    <a:pt x="2875" y="710"/>
                    <a:pt x="3401" y="770"/>
                    <a:pt x="3877" y="977"/>
                  </a:cubicBezTo>
                  <a:lnTo>
                    <a:pt x="3877" y="661"/>
                  </a:lnTo>
                  <a:cubicBezTo>
                    <a:pt x="3255" y="142"/>
                    <a:pt x="2537" y="1"/>
                    <a:pt x="1940" y="1"/>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80" name="Google Shape;21080;p142"/>
            <p:cNvSpPr/>
            <p:nvPr/>
          </p:nvSpPr>
          <p:spPr>
            <a:xfrm>
              <a:off x="2822067" y="3026250"/>
              <a:ext cx="96614" cy="31910"/>
            </a:xfrm>
            <a:custGeom>
              <a:avLst/>
              <a:gdLst/>
              <a:ahLst/>
              <a:cxnLst/>
              <a:rect l="l" t="t" r="r" b="b"/>
              <a:pathLst>
                <a:path w="3712" h="1226" extrusionOk="0">
                  <a:moveTo>
                    <a:pt x="1465" y="0"/>
                  </a:moveTo>
                  <a:cubicBezTo>
                    <a:pt x="1027" y="0"/>
                    <a:pt x="631" y="46"/>
                    <a:pt x="373" y="86"/>
                  </a:cubicBezTo>
                  <a:cubicBezTo>
                    <a:pt x="159" y="117"/>
                    <a:pt x="0" y="304"/>
                    <a:pt x="0" y="522"/>
                  </a:cubicBezTo>
                  <a:lnTo>
                    <a:pt x="0" y="1014"/>
                  </a:lnTo>
                  <a:cubicBezTo>
                    <a:pt x="0" y="1131"/>
                    <a:pt x="95" y="1226"/>
                    <a:pt x="215" y="1226"/>
                  </a:cubicBezTo>
                  <a:cubicBezTo>
                    <a:pt x="331" y="1226"/>
                    <a:pt x="426" y="1131"/>
                    <a:pt x="426" y="1014"/>
                  </a:cubicBezTo>
                  <a:lnTo>
                    <a:pt x="426" y="522"/>
                  </a:lnTo>
                  <a:cubicBezTo>
                    <a:pt x="426" y="515"/>
                    <a:pt x="430" y="508"/>
                    <a:pt x="437" y="508"/>
                  </a:cubicBezTo>
                  <a:cubicBezTo>
                    <a:pt x="773" y="457"/>
                    <a:pt x="1110" y="430"/>
                    <a:pt x="1447" y="430"/>
                  </a:cubicBezTo>
                  <a:cubicBezTo>
                    <a:pt x="1572" y="430"/>
                    <a:pt x="1698" y="433"/>
                    <a:pt x="1823" y="441"/>
                  </a:cubicBezTo>
                  <a:cubicBezTo>
                    <a:pt x="2488" y="483"/>
                    <a:pt x="2970" y="652"/>
                    <a:pt x="3255" y="937"/>
                  </a:cubicBezTo>
                  <a:cubicBezTo>
                    <a:pt x="3302" y="983"/>
                    <a:pt x="3355" y="1003"/>
                    <a:pt x="3405" y="1003"/>
                  </a:cubicBezTo>
                  <a:cubicBezTo>
                    <a:pt x="3571" y="1003"/>
                    <a:pt x="3712" y="789"/>
                    <a:pt x="3558" y="634"/>
                  </a:cubicBezTo>
                  <a:cubicBezTo>
                    <a:pt x="3053" y="129"/>
                    <a:pt x="2201" y="0"/>
                    <a:pt x="1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81" name="Google Shape;21081;p142"/>
            <p:cNvSpPr/>
            <p:nvPr/>
          </p:nvSpPr>
          <p:spPr>
            <a:xfrm>
              <a:off x="2762829" y="2975809"/>
              <a:ext cx="212827" cy="278338"/>
            </a:xfrm>
            <a:custGeom>
              <a:avLst/>
              <a:gdLst/>
              <a:ahLst/>
              <a:cxnLst/>
              <a:rect l="l" t="t" r="r" b="b"/>
              <a:pathLst>
                <a:path w="8177" h="10694" extrusionOk="0">
                  <a:moveTo>
                    <a:pt x="6383" y="430"/>
                  </a:moveTo>
                  <a:lnTo>
                    <a:pt x="6383" y="2495"/>
                  </a:lnTo>
                  <a:cubicBezTo>
                    <a:pt x="6383" y="2808"/>
                    <a:pt x="6312" y="3114"/>
                    <a:pt x="6175" y="3392"/>
                  </a:cubicBezTo>
                  <a:cubicBezTo>
                    <a:pt x="6161" y="3420"/>
                    <a:pt x="6154" y="3452"/>
                    <a:pt x="6154" y="3487"/>
                  </a:cubicBezTo>
                  <a:lnTo>
                    <a:pt x="6154" y="4092"/>
                  </a:lnTo>
                  <a:cubicBezTo>
                    <a:pt x="6154" y="5243"/>
                    <a:pt x="5220" y="6162"/>
                    <a:pt x="4085" y="6162"/>
                  </a:cubicBezTo>
                  <a:cubicBezTo>
                    <a:pt x="4039" y="6162"/>
                    <a:pt x="3994" y="6161"/>
                    <a:pt x="3948" y="6158"/>
                  </a:cubicBezTo>
                  <a:cubicBezTo>
                    <a:pt x="2868" y="6084"/>
                    <a:pt x="2020" y="5144"/>
                    <a:pt x="2020" y="4015"/>
                  </a:cubicBezTo>
                  <a:lnTo>
                    <a:pt x="2020" y="3487"/>
                  </a:lnTo>
                  <a:cubicBezTo>
                    <a:pt x="2020" y="3452"/>
                    <a:pt x="2013" y="3420"/>
                    <a:pt x="1999" y="3392"/>
                  </a:cubicBezTo>
                  <a:cubicBezTo>
                    <a:pt x="1861" y="3114"/>
                    <a:pt x="1791" y="2808"/>
                    <a:pt x="1791" y="2495"/>
                  </a:cubicBezTo>
                  <a:lnTo>
                    <a:pt x="1791" y="2041"/>
                  </a:lnTo>
                  <a:cubicBezTo>
                    <a:pt x="1791" y="1151"/>
                    <a:pt x="2512" y="430"/>
                    <a:pt x="3402" y="430"/>
                  </a:cubicBezTo>
                  <a:close/>
                  <a:moveTo>
                    <a:pt x="2931" y="6295"/>
                  </a:moveTo>
                  <a:cubicBezTo>
                    <a:pt x="3237" y="6460"/>
                    <a:pt x="3575" y="6559"/>
                    <a:pt x="3920" y="6580"/>
                  </a:cubicBezTo>
                  <a:cubicBezTo>
                    <a:pt x="3976" y="6583"/>
                    <a:pt x="4032" y="6587"/>
                    <a:pt x="4089" y="6587"/>
                  </a:cubicBezTo>
                  <a:cubicBezTo>
                    <a:pt x="4490" y="6587"/>
                    <a:pt x="4887" y="6488"/>
                    <a:pt x="5243" y="6302"/>
                  </a:cubicBezTo>
                  <a:lnTo>
                    <a:pt x="5243" y="6693"/>
                  </a:lnTo>
                  <a:lnTo>
                    <a:pt x="4089" y="7484"/>
                  </a:lnTo>
                  <a:lnTo>
                    <a:pt x="2931" y="6693"/>
                  </a:lnTo>
                  <a:lnTo>
                    <a:pt x="2931" y="6295"/>
                  </a:lnTo>
                  <a:close/>
                  <a:moveTo>
                    <a:pt x="2748" y="7083"/>
                  </a:moveTo>
                  <a:lnTo>
                    <a:pt x="3754" y="7773"/>
                  </a:lnTo>
                  <a:lnTo>
                    <a:pt x="3219" y="8308"/>
                  </a:lnTo>
                  <a:cubicBezTo>
                    <a:pt x="3216" y="8311"/>
                    <a:pt x="3212" y="8311"/>
                    <a:pt x="3209" y="8311"/>
                  </a:cubicBezTo>
                  <a:cubicBezTo>
                    <a:pt x="3202" y="8311"/>
                    <a:pt x="3198" y="8308"/>
                    <a:pt x="3198" y="8304"/>
                  </a:cubicBezTo>
                  <a:lnTo>
                    <a:pt x="2533" y="7308"/>
                  </a:lnTo>
                  <a:lnTo>
                    <a:pt x="2748" y="7083"/>
                  </a:lnTo>
                  <a:close/>
                  <a:moveTo>
                    <a:pt x="5426" y="7087"/>
                  </a:moveTo>
                  <a:lnTo>
                    <a:pt x="5640" y="7308"/>
                  </a:lnTo>
                  <a:lnTo>
                    <a:pt x="4975" y="8304"/>
                  </a:lnTo>
                  <a:cubicBezTo>
                    <a:pt x="4972" y="8308"/>
                    <a:pt x="4968" y="8311"/>
                    <a:pt x="4965" y="8311"/>
                  </a:cubicBezTo>
                  <a:cubicBezTo>
                    <a:pt x="4961" y="8311"/>
                    <a:pt x="4954" y="8311"/>
                    <a:pt x="4954" y="8308"/>
                  </a:cubicBezTo>
                  <a:lnTo>
                    <a:pt x="4419" y="7773"/>
                  </a:lnTo>
                  <a:lnTo>
                    <a:pt x="5426" y="7087"/>
                  </a:lnTo>
                  <a:close/>
                  <a:moveTo>
                    <a:pt x="3406" y="0"/>
                  </a:moveTo>
                  <a:cubicBezTo>
                    <a:pt x="2280" y="0"/>
                    <a:pt x="1369" y="915"/>
                    <a:pt x="1365" y="2038"/>
                  </a:cubicBezTo>
                  <a:lnTo>
                    <a:pt x="1365" y="2495"/>
                  </a:lnTo>
                  <a:cubicBezTo>
                    <a:pt x="1365" y="2854"/>
                    <a:pt x="1443" y="3206"/>
                    <a:pt x="1594" y="3533"/>
                  </a:cubicBezTo>
                  <a:lnTo>
                    <a:pt x="1594" y="4015"/>
                  </a:lnTo>
                  <a:cubicBezTo>
                    <a:pt x="1590" y="4782"/>
                    <a:pt x="1925" y="5507"/>
                    <a:pt x="2509" y="6006"/>
                  </a:cubicBezTo>
                  <a:lnTo>
                    <a:pt x="2509" y="6724"/>
                  </a:lnTo>
                  <a:lnTo>
                    <a:pt x="2111" y="7139"/>
                  </a:lnTo>
                  <a:cubicBezTo>
                    <a:pt x="2069" y="7185"/>
                    <a:pt x="2048" y="7245"/>
                    <a:pt x="2055" y="7305"/>
                  </a:cubicBezTo>
                  <a:lnTo>
                    <a:pt x="739" y="7780"/>
                  </a:lnTo>
                  <a:cubicBezTo>
                    <a:pt x="296" y="7942"/>
                    <a:pt x="0" y="8367"/>
                    <a:pt x="0" y="8839"/>
                  </a:cubicBezTo>
                  <a:lnTo>
                    <a:pt x="0" y="10482"/>
                  </a:lnTo>
                  <a:cubicBezTo>
                    <a:pt x="0" y="10598"/>
                    <a:pt x="95" y="10693"/>
                    <a:pt x="211" y="10693"/>
                  </a:cubicBezTo>
                  <a:cubicBezTo>
                    <a:pt x="331" y="10693"/>
                    <a:pt x="426" y="10598"/>
                    <a:pt x="426" y="10482"/>
                  </a:cubicBezTo>
                  <a:lnTo>
                    <a:pt x="426" y="8839"/>
                  </a:lnTo>
                  <a:cubicBezTo>
                    <a:pt x="426" y="8547"/>
                    <a:pt x="609" y="8283"/>
                    <a:pt x="887" y="8181"/>
                  </a:cubicBezTo>
                  <a:lnTo>
                    <a:pt x="2269" y="7678"/>
                  </a:lnTo>
                  <a:lnTo>
                    <a:pt x="2846" y="8543"/>
                  </a:lnTo>
                  <a:cubicBezTo>
                    <a:pt x="2920" y="8652"/>
                    <a:pt x="3036" y="8723"/>
                    <a:pt x="3170" y="8737"/>
                  </a:cubicBezTo>
                  <a:lnTo>
                    <a:pt x="3212" y="8737"/>
                  </a:lnTo>
                  <a:cubicBezTo>
                    <a:pt x="3329" y="8737"/>
                    <a:pt x="3438" y="8691"/>
                    <a:pt x="3522" y="8610"/>
                  </a:cubicBezTo>
                  <a:lnTo>
                    <a:pt x="3874" y="8258"/>
                  </a:lnTo>
                  <a:lnTo>
                    <a:pt x="3874" y="10478"/>
                  </a:lnTo>
                  <a:cubicBezTo>
                    <a:pt x="3874" y="10598"/>
                    <a:pt x="3969" y="10693"/>
                    <a:pt x="4085" y="10693"/>
                  </a:cubicBezTo>
                  <a:cubicBezTo>
                    <a:pt x="4205" y="10693"/>
                    <a:pt x="4300" y="10598"/>
                    <a:pt x="4300" y="10478"/>
                  </a:cubicBezTo>
                  <a:lnTo>
                    <a:pt x="4300" y="8258"/>
                  </a:lnTo>
                  <a:lnTo>
                    <a:pt x="4651" y="8610"/>
                  </a:lnTo>
                  <a:cubicBezTo>
                    <a:pt x="4738" y="8697"/>
                    <a:pt x="4851" y="8739"/>
                    <a:pt x="4962" y="8739"/>
                  </a:cubicBezTo>
                  <a:cubicBezTo>
                    <a:pt x="5104" y="8739"/>
                    <a:pt x="5244" y="8671"/>
                    <a:pt x="5331" y="8540"/>
                  </a:cubicBezTo>
                  <a:lnTo>
                    <a:pt x="5908" y="7678"/>
                  </a:lnTo>
                  <a:lnTo>
                    <a:pt x="7290" y="8181"/>
                  </a:lnTo>
                  <a:cubicBezTo>
                    <a:pt x="7565" y="8283"/>
                    <a:pt x="7748" y="8543"/>
                    <a:pt x="7751" y="8839"/>
                  </a:cubicBezTo>
                  <a:lnTo>
                    <a:pt x="7751" y="10478"/>
                  </a:lnTo>
                  <a:cubicBezTo>
                    <a:pt x="7751" y="10598"/>
                    <a:pt x="7846" y="10693"/>
                    <a:pt x="7962" y="10693"/>
                  </a:cubicBezTo>
                  <a:cubicBezTo>
                    <a:pt x="8082" y="10693"/>
                    <a:pt x="8177" y="10598"/>
                    <a:pt x="8177" y="10478"/>
                  </a:cubicBezTo>
                  <a:lnTo>
                    <a:pt x="8177" y="8839"/>
                  </a:lnTo>
                  <a:cubicBezTo>
                    <a:pt x="8177" y="8364"/>
                    <a:pt x="7881" y="7942"/>
                    <a:pt x="7438" y="7780"/>
                  </a:cubicBezTo>
                  <a:lnTo>
                    <a:pt x="6126" y="7301"/>
                  </a:lnTo>
                  <a:cubicBezTo>
                    <a:pt x="6129" y="7241"/>
                    <a:pt x="6108" y="7182"/>
                    <a:pt x="6066" y="7139"/>
                  </a:cubicBezTo>
                  <a:lnTo>
                    <a:pt x="5672" y="6721"/>
                  </a:lnTo>
                  <a:lnTo>
                    <a:pt x="5672" y="6021"/>
                  </a:lnTo>
                  <a:cubicBezTo>
                    <a:pt x="5714" y="5985"/>
                    <a:pt x="5753" y="5950"/>
                    <a:pt x="5795" y="5911"/>
                  </a:cubicBezTo>
                  <a:cubicBezTo>
                    <a:pt x="6295" y="5440"/>
                    <a:pt x="6583" y="4782"/>
                    <a:pt x="6583" y="4092"/>
                  </a:cubicBezTo>
                  <a:lnTo>
                    <a:pt x="6583" y="3533"/>
                  </a:lnTo>
                  <a:cubicBezTo>
                    <a:pt x="6734" y="3206"/>
                    <a:pt x="6812" y="2854"/>
                    <a:pt x="6812" y="2495"/>
                  </a:cubicBezTo>
                  <a:lnTo>
                    <a:pt x="6812" y="215"/>
                  </a:lnTo>
                  <a:cubicBezTo>
                    <a:pt x="6812" y="95"/>
                    <a:pt x="6717" y="0"/>
                    <a:pt x="65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82" name="Google Shape;21082;p142"/>
            <p:cNvSpPr/>
            <p:nvPr/>
          </p:nvSpPr>
          <p:spPr>
            <a:xfrm>
              <a:off x="2798356" y="3219218"/>
              <a:ext cx="11088" cy="34929"/>
            </a:xfrm>
            <a:custGeom>
              <a:avLst/>
              <a:gdLst/>
              <a:ahLst/>
              <a:cxnLst/>
              <a:rect l="l" t="t" r="r" b="b"/>
              <a:pathLst>
                <a:path w="426" h="1342" extrusionOk="0">
                  <a:moveTo>
                    <a:pt x="211" y="1"/>
                  </a:moveTo>
                  <a:cubicBezTo>
                    <a:pt x="95" y="1"/>
                    <a:pt x="0" y="96"/>
                    <a:pt x="0" y="215"/>
                  </a:cubicBezTo>
                  <a:lnTo>
                    <a:pt x="0" y="1126"/>
                  </a:lnTo>
                  <a:cubicBezTo>
                    <a:pt x="0" y="1246"/>
                    <a:pt x="95" y="1341"/>
                    <a:pt x="211" y="1341"/>
                  </a:cubicBezTo>
                  <a:cubicBezTo>
                    <a:pt x="331" y="1341"/>
                    <a:pt x="426" y="1246"/>
                    <a:pt x="426" y="1126"/>
                  </a:cubicBezTo>
                  <a:lnTo>
                    <a:pt x="426" y="215"/>
                  </a:lnTo>
                  <a:cubicBezTo>
                    <a:pt x="426" y="96"/>
                    <a:pt x="331" y="1"/>
                    <a:pt x="2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83" name="Google Shape;21083;p142"/>
            <p:cNvSpPr/>
            <p:nvPr/>
          </p:nvSpPr>
          <p:spPr>
            <a:xfrm>
              <a:off x="2928936" y="3219218"/>
              <a:ext cx="11114" cy="34929"/>
            </a:xfrm>
            <a:custGeom>
              <a:avLst/>
              <a:gdLst/>
              <a:ahLst/>
              <a:cxnLst/>
              <a:rect l="l" t="t" r="r" b="b"/>
              <a:pathLst>
                <a:path w="427" h="1342" extrusionOk="0">
                  <a:moveTo>
                    <a:pt x="215" y="1"/>
                  </a:moveTo>
                  <a:cubicBezTo>
                    <a:pt x="96" y="1"/>
                    <a:pt x="1" y="96"/>
                    <a:pt x="1" y="215"/>
                  </a:cubicBezTo>
                  <a:lnTo>
                    <a:pt x="1" y="1126"/>
                  </a:lnTo>
                  <a:cubicBezTo>
                    <a:pt x="1" y="1246"/>
                    <a:pt x="96" y="1341"/>
                    <a:pt x="215" y="1341"/>
                  </a:cubicBezTo>
                  <a:cubicBezTo>
                    <a:pt x="331" y="1341"/>
                    <a:pt x="426" y="1246"/>
                    <a:pt x="426" y="1126"/>
                  </a:cubicBezTo>
                  <a:lnTo>
                    <a:pt x="426" y="215"/>
                  </a:lnTo>
                  <a:cubicBezTo>
                    <a:pt x="426" y="96"/>
                    <a:pt x="331"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84" name="Google Shape;21084;p142"/>
            <p:cNvSpPr/>
            <p:nvPr/>
          </p:nvSpPr>
          <p:spPr>
            <a:xfrm>
              <a:off x="2964464" y="2934321"/>
              <a:ext cx="177325" cy="185056"/>
            </a:xfrm>
            <a:custGeom>
              <a:avLst/>
              <a:gdLst/>
              <a:ahLst/>
              <a:cxnLst/>
              <a:rect l="l" t="t" r="r" b="b"/>
              <a:pathLst>
                <a:path w="6813" h="7110" extrusionOk="0">
                  <a:moveTo>
                    <a:pt x="4772" y="1"/>
                  </a:moveTo>
                  <a:cubicBezTo>
                    <a:pt x="4490" y="1"/>
                    <a:pt x="4491" y="426"/>
                    <a:pt x="4775" y="426"/>
                  </a:cubicBezTo>
                  <a:lnTo>
                    <a:pt x="5915" y="426"/>
                  </a:lnTo>
                  <a:cubicBezTo>
                    <a:pt x="6176" y="426"/>
                    <a:pt x="6387" y="637"/>
                    <a:pt x="6387" y="898"/>
                  </a:cubicBezTo>
                  <a:lnTo>
                    <a:pt x="6387" y="4546"/>
                  </a:lnTo>
                  <a:cubicBezTo>
                    <a:pt x="6387" y="4807"/>
                    <a:pt x="6176" y="5018"/>
                    <a:pt x="5915" y="5018"/>
                  </a:cubicBezTo>
                  <a:lnTo>
                    <a:pt x="3635" y="5018"/>
                  </a:lnTo>
                  <a:cubicBezTo>
                    <a:pt x="3590" y="5018"/>
                    <a:pt x="3544" y="5032"/>
                    <a:pt x="3509" y="5060"/>
                  </a:cubicBezTo>
                  <a:lnTo>
                    <a:pt x="1475" y="6538"/>
                  </a:lnTo>
                  <a:lnTo>
                    <a:pt x="1788" y="5282"/>
                  </a:lnTo>
                  <a:cubicBezTo>
                    <a:pt x="1820" y="5148"/>
                    <a:pt x="1718" y="5018"/>
                    <a:pt x="1581" y="5018"/>
                  </a:cubicBezTo>
                  <a:lnTo>
                    <a:pt x="898" y="5018"/>
                  </a:lnTo>
                  <a:cubicBezTo>
                    <a:pt x="638" y="5018"/>
                    <a:pt x="426" y="4807"/>
                    <a:pt x="426" y="4550"/>
                  </a:cubicBezTo>
                  <a:lnTo>
                    <a:pt x="426" y="898"/>
                  </a:lnTo>
                  <a:cubicBezTo>
                    <a:pt x="426" y="637"/>
                    <a:pt x="638" y="426"/>
                    <a:pt x="898" y="426"/>
                  </a:cubicBezTo>
                  <a:lnTo>
                    <a:pt x="2038" y="426"/>
                  </a:lnTo>
                  <a:cubicBezTo>
                    <a:pt x="2154" y="426"/>
                    <a:pt x="2249" y="331"/>
                    <a:pt x="2249" y="215"/>
                  </a:cubicBezTo>
                  <a:cubicBezTo>
                    <a:pt x="2249" y="96"/>
                    <a:pt x="2154" y="1"/>
                    <a:pt x="2038" y="1"/>
                  </a:cubicBezTo>
                  <a:lnTo>
                    <a:pt x="898" y="1"/>
                  </a:lnTo>
                  <a:cubicBezTo>
                    <a:pt x="402" y="1"/>
                    <a:pt x="1" y="402"/>
                    <a:pt x="1" y="898"/>
                  </a:cubicBezTo>
                  <a:lnTo>
                    <a:pt x="1" y="4550"/>
                  </a:lnTo>
                  <a:cubicBezTo>
                    <a:pt x="1" y="5043"/>
                    <a:pt x="402" y="5444"/>
                    <a:pt x="898" y="5447"/>
                  </a:cubicBezTo>
                  <a:lnTo>
                    <a:pt x="1310" y="5447"/>
                  </a:lnTo>
                  <a:lnTo>
                    <a:pt x="993" y="6700"/>
                  </a:lnTo>
                  <a:cubicBezTo>
                    <a:pt x="937" y="6925"/>
                    <a:pt x="1115" y="7110"/>
                    <a:pt x="1311" y="7110"/>
                  </a:cubicBezTo>
                  <a:cubicBezTo>
                    <a:pt x="1376" y="7110"/>
                    <a:pt x="1442" y="7090"/>
                    <a:pt x="1503" y="7045"/>
                  </a:cubicBezTo>
                  <a:lnTo>
                    <a:pt x="3702" y="5447"/>
                  </a:lnTo>
                  <a:lnTo>
                    <a:pt x="5915" y="5447"/>
                  </a:lnTo>
                  <a:cubicBezTo>
                    <a:pt x="6411" y="5444"/>
                    <a:pt x="6813" y="5043"/>
                    <a:pt x="6813" y="4550"/>
                  </a:cubicBezTo>
                  <a:lnTo>
                    <a:pt x="6813" y="898"/>
                  </a:lnTo>
                  <a:cubicBezTo>
                    <a:pt x="6813" y="402"/>
                    <a:pt x="6411" y="1"/>
                    <a:pt x="5915" y="1"/>
                  </a:cubicBezTo>
                  <a:lnTo>
                    <a:pt x="4775" y="1"/>
                  </a:lnTo>
                  <a:cubicBezTo>
                    <a:pt x="4774" y="1"/>
                    <a:pt x="4773" y="1"/>
                    <a:pt x="47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85" name="Google Shape;21085;p142"/>
            <p:cNvSpPr/>
            <p:nvPr/>
          </p:nvSpPr>
          <p:spPr>
            <a:xfrm>
              <a:off x="3035441" y="2898611"/>
              <a:ext cx="35293" cy="106166"/>
            </a:xfrm>
            <a:custGeom>
              <a:avLst/>
              <a:gdLst/>
              <a:ahLst/>
              <a:cxnLst/>
              <a:rect l="l" t="t" r="r" b="b"/>
              <a:pathLst>
                <a:path w="1356" h="4079" extrusionOk="0">
                  <a:moveTo>
                    <a:pt x="908" y="430"/>
                  </a:moveTo>
                  <a:lnTo>
                    <a:pt x="708" y="3653"/>
                  </a:lnTo>
                  <a:lnTo>
                    <a:pt x="651" y="3653"/>
                  </a:lnTo>
                  <a:lnTo>
                    <a:pt x="451" y="430"/>
                  </a:lnTo>
                  <a:close/>
                  <a:moveTo>
                    <a:pt x="222" y="0"/>
                  </a:moveTo>
                  <a:cubicBezTo>
                    <a:pt x="99" y="0"/>
                    <a:pt x="1" y="106"/>
                    <a:pt x="11" y="229"/>
                  </a:cubicBezTo>
                  <a:lnTo>
                    <a:pt x="236" y="3878"/>
                  </a:lnTo>
                  <a:cubicBezTo>
                    <a:pt x="243" y="3990"/>
                    <a:pt x="338" y="4078"/>
                    <a:pt x="451" y="4078"/>
                  </a:cubicBezTo>
                  <a:lnTo>
                    <a:pt x="905" y="4078"/>
                  </a:lnTo>
                  <a:cubicBezTo>
                    <a:pt x="1021" y="4078"/>
                    <a:pt x="1112" y="3990"/>
                    <a:pt x="1119" y="3878"/>
                  </a:cubicBezTo>
                  <a:lnTo>
                    <a:pt x="1348" y="229"/>
                  </a:lnTo>
                  <a:cubicBezTo>
                    <a:pt x="1355" y="106"/>
                    <a:pt x="1257" y="0"/>
                    <a:pt x="11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86" name="Google Shape;21086;p142"/>
            <p:cNvSpPr/>
            <p:nvPr/>
          </p:nvSpPr>
          <p:spPr>
            <a:xfrm>
              <a:off x="3035727" y="3011414"/>
              <a:ext cx="40681" cy="34929"/>
            </a:xfrm>
            <a:custGeom>
              <a:avLst/>
              <a:gdLst/>
              <a:ahLst/>
              <a:cxnLst/>
              <a:rect l="l" t="t" r="r" b="b"/>
              <a:pathLst>
                <a:path w="1563" h="1342" extrusionOk="0">
                  <a:moveTo>
                    <a:pt x="669" y="427"/>
                  </a:moveTo>
                  <a:cubicBezTo>
                    <a:pt x="883" y="427"/>
                    <a:pt x="992" y="687"/>
                    <a:pt x="841" y="842"/>
                  </a:cubicBezTo>
                  <a:cubicBezTo>
                    <a:pt x="791" y="891"/>
                    <a:pt x="730" y="913"/>
                    <a:pt x="670" y="913"/>
                  </a:cubicBezTo>
                  <a:cubicBezTo>
                    <a:pt x="545" y="913"/>
                    <a:pt x="426" y="817"/>
                    <a:pt x="426" y="670"/>
                  </a:cubicBezTo>
                  <a:cubicBezTo>
                    <a:pt x="426" y="536"/>
                    <a:pt x="535" y="427"/>
                    <a:pt x="669" y="427"/>
                  </a:cubicBezTo>
                  <a:close/>
                  <a:moveTo>
                    <a:pt x="672" y="0"/>
                  </a:moveTo>
                  <a:cubicBezTo>
                    <a:pt x="329" y="0"/>
                    <a:pt x="0" y="267"/>
                    <a:pt x="0" y="670"/>
                  </a:cubicBezTo>
                  <a:cubicBezTo>
                    <a:pt x="0" y="1039"/>
                    <a:pt x="299" y="1338"/>
                    <a:pt x="669" y="1342"/>
                  </a:cubicBezTo>
                  <a:cubicBezTo>
                    <a:pt x="1263" y="1338"/>
                    <a:pt x="1562" y="620"/>
                    <a:pt x="1140" y="198"/>
                  </a:cubicBezTo>
                  <a:cubicBezTo>
                    <a:pt x="1003" y="62"/>
                    <a:pt x="836" y="0"/>
                    <a:pt x="6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087" name="Google Shape;21087;p142"/>
          <p:cNvGrpSpPr/>
          <p:nvPr/>
        </p:nvGrpSpPr>
        <p:grpSpPr>
          <a:xfrm>
            <a:off x="4181432" y="1990720"/>
            <a:ext cx="357436" cy="356056"/>
            <a:chOff x="4181432" y="1990720"/>
            <a:chExt cx="357436" cy="356056"/>
          </a:xfrm>
        </p:grpSpPr>
        <p:sp>
          <p:nvSpPr>
            <p:cNvPr id="21088" name="Google Shape;21088;p142"/>
            <p:cNvSpPr/>
            <p:nvPr/>
          </p:nvSpPr>
          <p:spPr>
            <a:xfrm>
              <a:off x="4286947" y="2187982"/>
              <a:ext cx="55230" cy="55334"/>
            </a:xfrm>
            <a:custGeom>
              <a:avLst/>
              <a:gdLst/>
              <a:ahLst/>
              <a:cxnLst/>
              <a:rect l="l" t="t" r="r" b="b"/>
              <a:pathLst>
                <a:path w="2122" h="2126" extrusionOk="0">
                  <a:moveTo>
                    <a:pt x="1313" y="0"/>
                  </a:moveTo>
                  <a:lnTo>
                    <a:pt x="0" y="1313"/>
                  </a:lnTo>
                  <a:cubicBezTo>
                    <a:pt x="99" y="1327"/>
                    <a:pt x="190" y="1372"/>
                    <a:pt x="260" y="1443"/>
                  </a:cubicBezTo>
                  <a:lnTo>
                    <a:pt x="683" y="1865"/>
                  </a:lnTo>
                  <a:cubicBezTo>
                    <a:pt x="750" y="1935"/>
                    <a:pt x="795" y="2027"/>
                    <a:pt x="809" y="2125"/>
                  </a:cubicBezTo>
                  <a:lnTo>
                    <a:pt x="2122" y="813"/>
                  </a:lnTo>
                  <a:cubicBezTo>
                    <a:pt x="1812" y="584"/>
                    <a:pt x="1541" y="310"/>
                    <a:pt x="1313" y="0"/>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89" name="Google Shape;21089;p142"/>
            <p:cNvSpPr/>
            <p:nvPr/>
          </p:nvSpPr>
          <p:spPr>
            <a:xfrm>
              <a:off x="4286947" y="2187982"/>
              <a:ext cx="44611" cy="55334"/>
            </a:xfrm>
            <a:custGeom>
              <a:avLst/>
              <a:gdLst/>
              <a:ahLst/>
              <a:cxnLst/>
              <a:rect l="l" t="t" r="r" b="b"/>
              <a:pathLst>
                <a:path w="1714" h="2126" extrusionOk="0">
                  <a:moveTo>
                    <a:pt x="1313" y="0"/>
                  </a:moveTo>
                  <a:lnTo>
                    <a:pt x="0" y="1313"/>
                  </a:lnTo>
                  <a:cubicBezTo>
                    <a:pt x="99" y="1327"/>
                    <a:pt x="190" y="1372"/>
                    <a:pt x="260" y="1443"/>
                  </a:cubicBezTo>
                  <a:lnTo>
                    <a:pt x="683" y="1865"/>
                  </a:lnTo>
                  <a:cubicBezTo>
                    <a:pt x="753" y="1935"/>
                    <a:pt x="795" y="2027"/>
                    <a:pt x="813" y="2125"/>
                  </a:cubicBezTo>
                  <a:lnTo>
                    <a:pt x="1305" y="1629"/>
                  </a:lnTo>
                  <a:lnTo>
                    <a:pt x="1119" y="1443"/>
                  </a:lnTo>
                  <a:lnTo>
                    <a:pt x="1119" y="1439"/>
                  </a:lnTo>
                  <a:cubicBezTo>
                    <a:pt x="1010" y="1337"/>
                    <a:pt x="1006" y="1168"/>
                    <a:pt x="1112" y="1063"/>
                  </a:cubicBezTo>
                  <a:lnTo>
                    <a:pt x="1714" y="461"/>
                  </a:lnTo>
                  <a:cubicBezTo>
                    <a:pt x="1566" y="317"/>
                    <a:pt x="1432" y="166"/>
                    <a:pt x="1313"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0" name="Google Shape;21090;p142"/>
            <p:cNvSpPr/>
            <p:nvPr/>
          </p:nvSpPr>
          <p:spPr>
            <a:xfrm>
              <a:off x="4282262" y="1995847"/>
              <a:ext cx="252154" cy="240416"/>
            </a:xfrm>
            <a:custGeom>
              <a:avLst/>
              <a:gdLst/>
              <a:ahLst/>
              <a:cxnLst/>
              <a:rect l="l" t="t" r="r" b="b"/>
              <a:pathLst>
                <a:path w="9688" h="9237" extrusionOk="0">
                  <a:moveTo>
                    <a:pt x="5068" y="1"/>
                  </a:moveTo>
                  <a:cubicBezTo>
                    <a:pt x="3866" y="1"/>
                    <a:pt x="2685" y="470"/>
                    <a:pt x="1802" y="1355"/>
                  </a:cubicBezTo>
                  <a:cubicBezTo>
                    <a:pt x="1" y="3160"/>
                    <a:pt x="1" y="6080"/>
                    <a:pt x="1802" y="7882"/>
                  </a:cubicBezTo>
                  <a:cubicBezTo>
                    <a:pt x="2685" y="8767"/>
                    <a:pt x="3866" y="9236"/>
                    <a:pt x="5068" y="9236"/>
                  </a:cubicBezTo>
                  <a:cubicBezTo>
                    <a:pt x="5663" y="9236"/>
                    <a:pt x="6263" y="9121"/>
                    <a:pt x="6834" y="8885"/>
                  </a:cubicBezTo>
                  <a:cubicBezTo>
                    <a:pt x="8561" y="8170"/>
                    <a:pt x="9687" y="6488"/>
                    <a:pt x="9687" y="4620"/>
                  </a:cubicBezTo>
                  <a:cubicBezTo>
                    <a:pt x="9687" y="2752"/>
                    <a:pt x="8561" y="1067"/>
                    <a:pt x="6834" y="352"/>
                  </a:cubicBezTo>
                  <a:cubicBezTo>
                    <a:pt x="6263" y="116"/>
                    <a:pt x="5663" y="1"/>
                    <a:pt x="5068"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1" name="Google Shape;21091;p142"/>
            <p:cNvSpPr/>
            <p:nvPr/>
          </p:nvSpPr>
          <p:spPr>
            <a:xfrm>
              <a:off x="4293610" y="1996004"/>
              <a:ext cx="130814" cy="240182"/>
            </a:xfrm>
            <a:custGeom>
              <a:avLst/>
              <a:gdLst/>
              <a:ahLst/>
              <a:cxnLst/>
              <a:rect l="l" t="t" r="r" b="b"/>
              <a:pathLst>
                <a:path w="5026" h="9228" extrusionOk="0">
                  <a:moveTo>
                    <a:pt x="4611" y="1"/>
                  </a:moveTo>
                  <a:cubicBezTo>
                    <a:pt x="2093" y="1"/>
                    <a:pt x="1" y="2045"/>
                    <a:pt x="1" y="4614"/>
                  </a:cubicBezTo>
                  <a:cubicBezTo>
                    <a:pt x="1" y="7184"/>
                    <a:pt x="2093" y="9228"/>
                    <a:pt x="4611" y="9228"/>
                  </a:cubicBezTo>
                  <a:cubicBezTo>
                    <a:pt x="4748" y="9228"/>
                    <a:pt x="4886" y="9222"/>
                    <a:pt x="5025" y="9209"/>
                  </a:cubicBezTo>
                  <a:cubicBezTo>
                    <a:pt x="3942" y="9121"/>
                    <a:pt x="2925" y="8650"/>
                    <a:pt x="2154" y="7879"/>
                  </a:cubicBezTo>
                  <a:cubicBezTo>
                    <a:pt x="884" y="6609"/>
                    <a:pt x="465" y="4720"/>
                    <a:pt x="1081" y="3034"/>
                  </a:cubicBezTo>
                  <a:cubicBezTo>
                    <a:pt x="1697" y="1349"/>
                    <a:pt x="3234" y="170"/>
                    <a:pt x="5025" y="19"/>
                  </a:cubicBezTo>
                  <a:cubicBezTo>
                    <a:pt x="4886" y="7"/>
                    <a:pt x="4748" y="1"/>
                    <a:pt x="4611" y="1"/>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2" name="Google Shape;21092;p142"/>
            <p:cNvSpPr/>
            <p:nvPr/>
          </p:nvSpPr>
          <p:spPr>
            <a:xfrm>
              <a:off x="4316879" y="2018882"/>
              <a:ext cx="203873" cy="194504"/>
            </a:xfrm>
            <a:custGeom>
              <a:avLst/>
              <a:gdLst/>
              <a:ahLst/>
              <a:cxnLst/>
              <a:rect l="l" t="t" r="r" b="b"/>
              <a:pathLst>
                <a:path w="7833" h="7473" extrusionOk="0">
                  <a:moveTo>
                    <a:pt x="3732" y="0"/>
                  </a:moveTo>
                  <a:cubicBezTo>
                    <a:pt x="3251" y="0"/>
                    <a:pt x="2767" y="93"/>
                    <a:pt x="2305" y="284"/>
                  </a:cubicBezTo>
                  <a:cubicBezTo>
                    <a:pt x="908" y="864"/>
                    <a:pt x="1" y="2226"/>
                    <a:pt x="1" y="3735"/>
                  </a:cubicBezTo>
                  <a:cubicBezTo>
                    <a:pt x="1" y="5248"/>
                    <a:pt x="908" y="6610"/>
                    <a:pt x="2305" y="7187"/>
                  </a:cubicBezTo>
                  <a:cubicBezTo>
                    <a:pt x="2768" y="7379"/>
                    <a:pt x="3254" y="7473"/>
                    <a:pt x="3736" y="7473"/>
                  </a:cubicBezTo>
                  <a:cubicBezTo>
                    <a:pt x="4707" y="7473"/>
                    <a:pt x="5661" y="7093"/>
                    <a:pt x="6376" y="6378"/>
                  </a:cubicBezTo>
                  <a:cubicBezTo>
                    <a:pt x="7833" y="4917"/>
                    <a:pt x="7833" y="2553"/>
                    <a:pt x="6376" y="1096"/>
                  </a:cubicBezTo>
                  <a:cubicBezTo>
                    <a:pt x="5660" y="380"/>
                    <a:pt x="4704" y="0"/>
                    <a:pt x="3732"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3" name="Google Shape;21093;p142"/>
            <p:cNvSpPr/>
            <p:nvPr/>
          </p:nvSpPr>
          <p:spPr>
            <a:xfrm>
              <a:off x="4316983" y="2018908"/>
              <a:ext cx="107624" cy="194477"/>
            </a:xfrm>
            <a:custGeom>
              <a:avLst/>
              <a:gdLst/>
              <a:ahLst/>
              <a:cxnLst/>
              <a:rect l="l" t="t" r="r" b="b"/>
              <a:pathLst>
                <a:path w="4135" h="7472" extrusionOk="0">
                  <a:moveTo>
                    <a:pt x="3731" y="1"/>
                  </a:moveTo>
                  <a:cubicBezTo>
                    <a:pt x="1696" y="1"/>
                    <a:pt x="0" y="1650"/>
                    <a:pt x="0" y="3734"/>
                  </a:cubicBezTo>
                  <a:cubicBezTo>
                    <a:pt x="0" y="5821"/>
                    <a:pt x="1696" y="7471"/>
                    <a:pt x="3731" y="7471"/>
                  </a:cubicBezTo>
                  <a:cubicBezTo>
                    <a:pt x="3864" y="7471"/>
                    <a:pt x="3999" y="7464"/>
                    <a:pt x="4134" y="7450"/>
                  </a:cubicBezTo>
                  <a:cubicBezTo>
                    <a:pt x="3286" y="7358"/>
                    <a:pt x="2495" y="6982"/>
                    <a:pt x="1890" y="6377"/>
                  </a:cubicBezTo>
                  <a:cubicBezTo>
                    <a:pt x="873" y="5360"/>
                    <a:pt x="528" y="3850"/>
                    <a:pt x="1010" y="2492"/>
                  </a:cubicBezTo>
                  <a:cubicBezTo>
                    <a:pt x="1489" y="1138"/>
                    <a:pt x="2702" y="177"/>
                    <a:pt x="4134" y="22"/>
                  </a:cubicBezTo>
                  <a:cubicBezTo>
                    <a:pt x="3999" y="8"/>
                    <a:pt x="3864" y="1"/>
                    <a:pt x="3731" y="1"/>
                  </a:cubicBezTo>
                  <a:close/>
                </a:path>
              </a:pathLst>
            </a:custGeom>
            <a:solidFill>
              <a:srgbClr val="72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4" name="Google Shape;21094;p142"/>
            <p:cNvSpPr/>
            <p:nvPr/>
          </p:nvSpPr>
          <p:spPr>
            <a:xfrm>
              <a:off x="4378512" y="2057298"/>
              <a:ext cx="62128" cy="53200"/>
            </a:xfrm>
            <a:custGeom>
              <a:avLst/>
              <a:gdLst/>
              <a:ahLst/>
              <a:cxnLst/>
              <a:rect l="l" t="t" r="r" b="b"/>
              <a:pathLst>
                <a:path w="2387" h="2044" extrusionOk="0">
                  <a:moveTo>
                    <a:pt x="1366" y="0"/>
                  </a:moveTo>
                  <a:cubicBezTo>
                    <a:pt x="458" y="0"/>
                    <a:pt x="1" y="1102"/>
                    <a:pt x="644" y="1742"/>
                  </a:cubicBezTo>
                  <a:cubicBezTo>
                    <a:pt x="853" y="1950"/>
                    <a:pt x="1109" y="2044"/>
                    <a:pt x="1360" y="2044"/>
                  </a:cubicBezTo>
                  <a:cubicBezTo>
                    <a:pt x="1884" y="2044"/>
                    <a:pt x="2386" y="1637"/>
                    <a:pt x="2386" y="1021"/>
                  </a:cubicBezTo>
                  <a:cubicBezTo>
                    <a:pt x="2386" y="458"/>
                    <a:pt x="1929" y="0"/>
                    <a:pt x="1366"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5" name="Google Shape;21095;p142"/>
            <p:cNvSpPr/>
            <p:nvPr/>
          </p:nvSpPr>
          <p:spPr>
            <a:xfrm>
              <a:off x="4387491" y="2057272"/>
              <a:ext cx="37011" cy="53226"/>
            </a:xfrm>
            <a:custGeom>
              <a:avLst/>
              <a:gdLst/>
              <a:ahLst/>
              <a:cxnLst/>
              <a:rect l="l" t="t" r="r" b="b"/>
              <a:pathLst>
                <a:path w="1422" h="2045" extrusionOk="0">
                  <a:moveTo>
                    <a:pt x="1023" y="0"/>
                  </a:moveTo>
                  <a:cubicBezTo>
                    <a:pt x="484" y="0"/>
                    <a:pt x="0" y="434"/>
                    <a:pt x="0" y="1022"/>
                  </a:cubicBezTo>
                  <a:cubicBezTo>
                    <a:pt x="0" y="1609"/>
                    <a:pt x="483" y="2044"/>
                    <a:pt x="1021" y="2044"/>
                  </a:cubicBezTo>
                  <a:cubicBezTo>
                    <a:pt x="1153" y="2044"/>
                    <a:pt x="1289" y="2018"/>
                    <a:pt x="1422" y="1961"/>
                  </a:cubicBezTo>
                  <a:cubicBezTo>
                    <a:pt x="1045" y="1799"/>
                    <a:pt x="803" y="1430"/>
                    <a:pt x="803" y="1022"/>
                  </a:cubicBezTo>
                  <a:cubicBezTo>
                    <a:pt x="803" y="614"/>
                    <a:pt x="1045" y="244"/>
                    <a:pt x="1422" y="82"/>
                  </a:cubicBezTo>
                  <a:cubicBezTo>
                    <a:pt x="1290" y="26"/>
                    <a:pt x="1155" y="0"/>
                    <a:pt x="1023"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6" name="Google Shape;21096;p142"/>
            <p:cNvSpPr/>
            <p:nvPr/>
          </p:nvSpPr>
          <p:spPr>
            <a:xfrm>
              <a:off x="4370547" y="2110421"/>
              <a:ext cx="87036" cy="55595"/>
            </a:xfrm>
            <a:custGeom>
              <a:avLst/>
              <a:gdLst/>
              <a:ahLst/>
              <a:cxnLst/>
              <a:rect l="l" t="t" r="r" b="b"/>
              <a:pathLst>
                <a:path w="3344" h="2136" extrusionOk="0">
                  <a:moveTo>
                    <a:pt x="1095" y="0"/>
                  </a:moveTo>
                  <a:cubicBezTo>
                    <a:pt x="493" y="4"/>
                    <a:pt x="4" y="493"/>
                    <a:pt x="1" y="1094"/>
                  </a:cubicBezTo>
                  <a:lnTo>
                    <a:pt x="1" y="1949"/>
                  </a:lnTo>
                  <a:cubicBezTo>
                    <a:pt x="1" y="2055"/>
                    <a:pt x="85" y="2136"/>
                    <a:pt x="187" y="2136"/>
                  </a:cubicBezTo>
                  <a:lnTo>
                    <a:pt x="3157" y="2136"/>
                  </a:lnTo>
                  <a:cubicBezTo>
                    <a:pt x="3262" y="2136"/>
                    <a:pt x="3343" y="2055"/>
                    <a:pt x="3343" y="1949"/>
                  </a:cubicBezTo>
                  <a:lnTo>
                    <a:pt x="3343" y="1094"/>
                  </a:lnTo>
                  <a:cubicBezTo>
                    <a:pt x="3343" y="493"/>
                    <a:pt x="2854" y="4"/>
                    <a:pt x="2252" y="0"/>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7" name="Google Shape;21097;p142"/>
            <p:cNvSpPr/>
            <p:nvPr/>
          </p:nvSpPr>
          <p:spPr>
            <a:xfrm>
              <a:off x="4370547" y="2110421"/>
              <a:ext cx="49374" cy="55595"/>
            </a:xfrm>
            <a:custGeom>
              <a:avLst/>
              <a:gdLst/>
              <a:ahLst/>
              <a:cxnLst/>
              <a:rect l="l" t="t" r="r" b="b"/>
              <a:pathLst>
                <a:path w="1897" h="2136" extrusionOk="0">
                  <a:moveTo>
                    <a:pt x="1095" y="0"/>
                  </a:moveTo>
                  <a:cubicBezTo>
                    <a:pt x="493" y="4"/>
                    <a:pt x="4" y="493"/>
                    <a:pt x="1" y="1094"/>
                  </a:cubicBezTo>
                  <a:lnTo>
                    <a:pt x="1" y="1949"/>
                  </a:lnTo>
                  <a:cubicBezTo>
                    <a:pt x="1" y="2055"/>
                    <a:pt x="85" y="2136"/>
                    <a:pt x="187" y="2136"/>
                  </a:cubicBezTo>
                  <a:lnTo>
                    <a:pt x="989" y="2136"/>
                  </a:lnTo>
                  <a:cubicBezTo>
                    <a:pt x="887" y="2136"/>
                    <a:pt x="803" y="2055"/>
                    <a:pt x="803" y="1949"/>
                  </a:cubicBezTo>
                  <a:lnTo>
                    <a:pt x="803" y="1094"/>
                  </a:lnTo>
                  <a:cubicBezTo>
                    <a:pt x="803" y="493"/>
                    <a:pt x="1292" y="4"/>
                    <a:pt x="1897" y="0"/>
                  </a:cubicBezTo>
                  <a:close/>
                </a:path>
              </a:pathLst>
            </a:custGeom>
            <a:solidFill>
              <a:srgbClr val="B3C2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8" name="Google Shape;21098;p142"/>
            <p:cNvSpPr/>
            <p:nvPr/>
          </p:nvSpPr>
          <p:spPr>
            <a:xfrm>
              <a:off x="4187314" y="2218200"/>
              <a:ext cx="126025" cy="123396"/>
            </a:xfrm>
            <a:custGeom>
              <a:avLst/>
              <a:gdLst/>
              <a:ahLst/>
              <a:cxnLst/>
              <a:rect l="l" t="t" r="r" b="b"/>
              <a:pathLst>
                <a:path w="4842" h="4741" extrusionOk="0">
                  <a:moveTo>
                    <a:pt x="3839" y="0"/>
                  </a:moveTo>
                  <a:cubicBezTo>
                    <a:pt x="3703" y="0"/>
                    <a:pt x="3568" y="53"/>
                    <a:pt x="3466" y="159"/>
                  </a:cubicBezTo>
                  <a:lnTo>
                    <a:pt x="208" y="3417"/>
                  </a:lnTo>
                  <a:cubicBezTo>
                    <a:pt x="0" y="3621"/>
                    <a:pt x="0" y="3959"/>
                    <a:pt x="208" y="4163"/>
                  </a:cubicBezTo>
                  <a:lnTo>
                    <a:pt x="630" y="4585"/>
                  </a:lnTo>
                  <a:cubicBezTo>
                    <a:pt x="732" y="4689"/>
                    <a:pt x="867" y="4741"/>
                    <a:pt x="1003" y="4741"/>
                  </a:cubicBezTo>
                  <a:cubicBezTo>
                    <a:pt x="1138" y="4741"/>
                    <a:pt x="1274" y="4689"/>
                    <a:pt x="1376" y="4585"/>
                  </a:cubicBezTo>
                  <a:lnTo>
                    <a:pt x="4634" y="1327"/>
                  </a:lnTo>
                  <a:cubicBezTo>
                    <a:pt x="4841" y="1119"/>
                    <a:pt x="4841" y="785"/>
                    <a:pt x="4634" y="577"/>
                  </a:cubicBezTo>
                  <a:lnTo>
                    <a:pt x="4215" y="159"/>
                  </a:lnTo>
                  <a:cubicBezTo>
                    <a:pt x="4111" y="53"/>
                    <a:pt x="3975" y="0"/>
                    <a:pt x="3839" y="0"/>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9" name="Google Shape;21099;p142"/>
            <p:cNvSpPr/>
            <p:nvPr/>
          </p:nvSpPr>
          <p:spPr>
            <a:xfrm>
              <a:off x="4187210" y="2218252"/>
              <a:ext cx="110461" cy="123266"/>
            </a:xfrm>
            <a:custGeom>
              <a:avLst/>
              <a:gdLst/>
              <a:ahLst/>
              <a:cxnLst/>
              <a:rect l="l" t="t" r="r" b="b"/>
              <a:pathLst>
                <a:path w="4244" h="4736" extrusionOk="0">
                  <a:moveTo>
                    <a:pt x="3844" y="1"/>
                  </a:moveTo>
                  <a:cubicBezTo>
                    <a:pt x="3709" y="1"/>
                    <a:pt x="3574" y="53"/>
                    <a:pt x="3470" y="157"/>
                  </a:cubicBezTo>
                  <a:lnTo>
                    <a:pt x="208" y="3411"/>
                  </a:lnTo>
                  <a:cubicBezTo>
                    <a:pt x="1" y="3619"/>
                    <a:pt x="1" y="3953"/>
                    <a:pt x="208" y="4161"/>
                  </a:cubicBezTo>
                  <a:lnTo>
                    <a:pt x="630" y="4583"/>
                  </a:lnTo>
                  <a:cubicBezTo>
                    <a:pt x="732" y="4685"/>
                    <a:pt x="868" y="4736"/>
                    <a:pt x="1003" y="4736"/>
                  </a:cubicBezTo>
                  <a:cubicBezTo>
                    <a:pt x="1139" y="4736"/>
                    <a:pt x="1274" y="4685"/>
                    <a:pt x="1376" y="4583"/>
                  </a:cubicBezTo>
                  <a:lnTo>
                    <a:pt x="1404" y="4555"/>
                  </a:lnTo>
                  <a:lnTo>
                    <a:pt x="1010" y="4161"/>
                  </a:lnTo>
                  <a:cubicBezTo>
                    <a:pt x="803" y="3957"/>
                    <a:pt x="803" y="3619"/>
                    <a:pt x="1010" y="3415"/>
                  </a:cubicBezTo>
                  <a:lnTo>
                    <a:pt x="4244" y="181"/>
                  </a:lnTo>
                  <a:lnTo>
                    <a:pt x="4219" y="157"/>
                  </a:lnTo>
                  <a:cubicBezTo>
                    <a:pt x="4115" y="53"/>
                    <a:pt x="3980" y="1"/>
                    <a:pt x="3844" y="1"/>
                  </a:cubicBezTo>
                  <a:close/>
                </a:path>
              </a:pathLst>
            </a:custGeom>
            <a:solidFill>
              <a:srgbClr val="B3C2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0" name="Google Shape;21100;p142"/>
            <p:cNvSpPr/>
            <p:nvPr/>
          </p:nvSpPr>
          <p:spPr>
            <a:xfrm>
              <a:off x="4267426" y="2218252"/>
              <a:ext cx="45991" cy="44663"/>
            </a:xfrm>
            <a:custGeom>
              <a:avLst/>
              <a:gdLst/>
              <a:ahLst/>
              <a:cxnLst/>
              <a:rect l="l" t="t" r="r" b="b"/>
              <a:pathLst>
                <a:path w="1767" h="1716" extrusionOk="0">
                  <a:moveTo>
                    <a:pt x="762" y="1"/>
                  </a:moveTo>
                  <a:cubicBezTo>
                    <a:pt x="627" y="1"/>
                    <a:pt x="492" y="53"/>
                    <a:pt x="388" y="157"/>
                  </a:cubicBezTo>
                  <a:lnTo>
                    <a:pt x="1" y="544"/>
                  </a:lnTo>
                  <a:lnTo>
                    <a:pt x="1169" y="1715"/>
                  </a:lnTo>
                  <a:lnTo>
                    <a:pt x="1559" y="1325"/>
                  </a:lnTo>
                  <a:cubicBezTo>
                    <a:pt x="1767" y="1121"/>
                    <a:pt x="1767" y="783"/>
                    <a:pt x="1559" y="579"/>
                  </a:cubicBezTo>
                  <a:lnTo>
                    <a:pt x="1137" y="157"/>
                  </a:lnTo>
                  <a:cubicBezTo>
                    <a:pt x="1033" y="53"/>
                    <a:pt x="898" y="1"/>
                    <a:pt x="762" y="1"/>
                  </a:cubicBezTo>
                  <a:close/>
                </a:path>
              </a:pathLst>
            </a:custGeom>
            <a:solidFill>
              <a:srgbClr val="B3C2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1" name="Google Shape;21101;p142"/>
            <p:cNvSpPr/>
            <p:nvPr/>
          </p:nvSpPr>
          <p:spPr>
            <a:xfrm>
              <a:off x="4267348" y="2218278"/>
              <a:ext cx="30322" cy="24492"/>
            </a:xfrm>
            <a:custGeom>
              <a:avLst/>
              <a:gdLst/>
              <a:ahLst/>
              <a:cxnLst/>
              <a:rect l="l" t="t" r="r" b="b"/>
              <a:pathLst>
                <a:path w="1165" h="941" extrusionOk="0">
                  <a:moveTo>
                    <a:pt x="714" y="1"/>
                  </a:moveTo>
                  <a:cubicBezTo>
                    <a:pt x="697" y="4"/>
                    <a:pt x="679" y="4"/>
                    <a:pt x="665" y="8"/>
                  </a:cubicBezTo>
                  <a:cubicBezTo>
                    <a:pt x="560" y="29"/>
                    <a:pt x="465" y="82"/>
                    <a:pt x="391" y="156"/>
                  </a:cubicBezTo>
                  <a:lnTo>
                    <a:pt x="99" y="444"/>
                  </a:lnTo>
                  <a:lnTo>
                    <a:pt x="0" y="543"/>
                  </a:lnTo>
                  <a:lnTo>
                    <a:pt x="401" y="940"/>
                  </a:lnTo>
                  <a:lnTo>
                    <a:pt x="1165" y="180"/>
                  </a:lnTo>
                  <a:lnTo>
                    <a:pt x="1137" y="152"/>
                  </a:lnTo>
                  <a:cubicBezTo>
                    <a:pt x="1126" y="142"/>
                    <a:pt x="1116" y="131"/>
                    <a:pt x="1101" y="120"/>
                  </a:cubicBezTo>
                  <a:lnTo>
                    <a:pt x="1087" y="110"/>
                  </a:lnTo>
                  <a:cubicBezTo>
                    <a:pt x="1073" y="99"/>
                    <a:pt x="1056" y="89"/>
                    <a:pt x="1038" y="78"/>
                  </a:cubicBezTo>
                  <a:cubicBezTo>
                    <a:pt x="957" y="25"/>
                    <a:pt x="862" y="1"/>
                    <a:pt x="764"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2" name="Google Shape;21102;p142"/>
            <p:cNvSpPr/>
            <p:nvPr/>
          </p:nvSpPr>
          <p:spPr>
            <a:xfrm>
              <a:off x="4181432" y="1990720"/>
              <a:ext cx="357436" cy="356056"/>
            </a:xfrm>
            <a:custGeom>
              <a:avLst/>
              <a:gdLst/>
              <a:ahLst/>
              <a:cxnLst/>
              <a:rect l="l" t="t" r="r" b="b"/>
              <a:pathLst>
                <a:path w="13733" h="13680" extrusionOk="0">
                  <a:moveTo>
                    <a:pt x="5275" y="7949"/>
                  </a:moveTo>
                  <a:cubicBezTo>
                    <a:pt x="5437" y="8139"/>
                    <a:pt x="5613" y="8315"/>
                    <a:pt x="5803" y="8476"/>
                  </a:cubicBezTo>
                  <a:lnTo>
                    <a:pt x="5050" y="9229"/>
                  </a:lnTo>
                  <a:cubicBezTo>
                    <a:pt x="5032" y="9212"/>
                    <a:pt x="5015" y="9191"/>
                    <a:pt x="4997" y="9173"/>
                  </a:cubicBezTo>
                  <a:lnTo>
                    <a:pt x="4575" y="8751"/>
                  </a:lnTo>
                  <a:cubicBezTo>
                    <a:pt x="4557" y="8733"/>
                    <a:pt x="4540" y="8719"/>
                    <a:pt x="4522" y="8702"/>
                  </a:cubicBezTo>
                  <a:lnTo>
                    <a:pt x="5275" y="7949"/>
                  </a:lnTo>
                  <a:close/>
                  <a:moveTo>
                    <a:pt x="4059" y="8938"/>
                  </a:moveTo>
                  <a:cubicBezTo>
                    <a:pt x="4143" y="8938"/>
                    <a:pt x="4227" y="8971"/>
                    <a:pt x="4290" y="9036"/>
                  </a:cubicBezTo>
                  <a:lnTo>
                    <a:pt x="4712" y="9458"/>
                  </a:lnTo>
                  <a:cubicBezTo>
                    <a:pt x="4842" y="9585"/>
                    <a:pt x="4842" y="9792"/>
                    <a:pt x="4716" y="9922"/>
                  </a:cubicBezTo>
                  <a:lnTo>
                    <a:pt x="4466" y="10169"/>
                  </a:lnTo>
                  <a:lnTo>
                    <a:pt x="3579" y="9282"/>
                  </a:lnTo>
                  <a:lnTo>
                    <a:pt x="3825" y="9036"/>
                  </a:lnTo>
                  <a:cubicBezTo>
                    <a:pt x="3891" y="8971"/>
                    <a:pt x="3975" y="8938"/>
                    <a:pt x="4059" y="8938"/>
                  </a:cubicBezTo>
                  <a:close/>
                  <a:moveTo>
                    <a:pt x="3294" y="9567"/>
                  </a:moveTo>
                  <a:lnTo>
                    <a:pt x="4181" y="10454"/>
                  </a:lnTo>
                  <a:lnTo>
                    <a:pt x="1454" y="13181"/>
                  </a:lnTo>
                  <a:cubicBezTo>
                    <a:pt x="1391" y="13246"/>
                    <a:pt x="1307" y="13278"/>
                    <a:pt x="1223" y="13278"/>
                  </a:cubicBezTo>
                  <a:cubicBezTo>
                    <a:pt x="1139" y="13278"/>
                    <a:pt x="1055" y="13246"/>
                    <a:pt x="990" y="13181"/>
                  </a:cubicBezTo>
                  <a:lnTo>
                    <a:pt x="567" y="12758"/>
                  </a:lnTo>
                  <a:cubicBezTo>
                    <a:pt x="441" y="12632"/>
                    <a:pt x="441" y="12424"/>
                    <a:pt x="567" y="12294"/>
                  </a:cubicBezTo>
                  <a:lnTo>
                    <a:pt x="3294" y="9567"/>
                  </a:lnTo>
                  <a:close/>
                  <a:moveTo>
                    <a:pt x="8941" y="0"/>
                  </a:moveTo>
                  <a:cubicBezTo>
                    <a:pt x="8939" y="0"/>
                    <a:pt x="8937" y="0"/>
                    <a:pt x="8934" y="0"/>
                  </a:cubicBezTo>
                  <a:cubicBezTo>
                    <a:pt x="5008" y="0"/>
                    <a:pt x="2738" y="4458"/>
                    <a:pt x="5025" y="7628"/>
                  </a:cubicBezTo>
                  <a:lnTo>
                    <a:pt x="4114" y="8540"/>
                  </a:lnTo>
                  <a:cubicBezTo>
                    <a:pt x="4094" y="8538"/>
                    <a:pt x="4074" y="8537"/>
                    <a:pt x="4055" y="8537"/>
                  </a:cubicBezTo>
                  <a:cubicBezTo>
                    <a:pt x="3864" y="8537"/>
                    <a:pt x="3681" y="8614"/>
                    <a:pt x="3544" y="8751"/>
                  </a:cubicBezTo>
                  <a:lnTo>
                    <a:pt x="286" y="12009"/>
                  </a:lnTo>
                  <a:cubicBezTo>
                    <a:pt x="1" y="12294"/>
                    <a:pt x="1" y="12755"/>
                    <a:pt x="286" y="13040"/>
                  </a:cubicBezTo>
                  <a:lnTo>
                    <a:pt x="708" y="13466"/>
                  </a:lnTo>
                  <a:cubicBezTo>
                    <a:pt x="851" y="13608"/>
                    <a:pt x="1037" y="13679"/>
                    <a:pt x="1224" y="13679"/>
                  </a:cubicBezTo>
                  <a:cubicBezTo>
                    <a:pt x="1410" y="13679"/>
                    <a:pt x="1596" y="13608"/>
                    <a:pt x="1739" y="13466"/>
                  </a:cubicBezTo>
                  <a:lnTo>
                    <a:pt x="4610" y="10594"/>
                  </a:lnTo>
                  <a:lnTo>
                    <a:pt x="4997" y="10207"/>
                  </a:lnTo>
                  <a:cubicBezTo>
                    <a:pt x="5148" y="10056"/>
                    <a:pt x="5226" y="9845"/>
                    <a:pt x="5208" y="9634"/>
                  </a:cubicBezTo>
                  <a:lnTo>
                    <a:pt x="6119" y="8723"/>
                  </a:lnTo>
                  <a:cubicBezTo>
                    <a:pt x="6802" y="9215"/>
                    <a:pt x="7604" y="9518"/>
                    <a:pt x="8445" y="9602"/>
                  </a:cubicBezTo>
                  <a:lnTo>
                    <a:pt x="8466" y="9602"/>
                  </a:lnTo>
                  <a:cubicBezTo>
                    <a:pt x="8471" y="9603"/>
                    <a:pt x="8475" y="9603"/>
                    <a:pt x="8480" y="9603"/>
                  </a:cubicBezTo>
                  <a:cubicBezTo>
                    <a:pt x="8731" y="9603"/>
                    <a:pt x="8747" y="9215"/>
                    <a:pt x="8484" y="9201"/>
                  </a:cubicBezTo>
                  <a:cubicBezTo>
                    <a:pt x="7632" y="9117"/>
                    <a:pt x="6820" y="8782"/>
                    <a:pt x="6155" y="8241"/>
                  </a:cubicBezTo>
                  <a:cubicBezTo>
                    <a:pt x="2904" y="5616"/>
                    <a:pt x="4818" y="398"/>
                    <a:pt x="8934" y="398"/>
                  </a:cubicBezTo>
                  <a:cubicBezTo>
                    <a:pt x="8937" y="398"/>
                    <a:pt x="8939" y="398"/>
                    <a:pt x="8941" y="398"/>
                  </a:cubicBezTo>
                  <a:cubicBezTo>
                    <a:pt x="11204" y="398"/>
                    <a:pt x="13100" y="2114"/>
                    <a:pt x="13325" y="4367"/>
                  </a:cubicBezTo>
                  <a:cubicBezTo>
                    <a:pt x="13340" y="4486"/>
                    <a:pt x="13430" y="4541"/>
                    <a:pt x="13521" y="4541"/>
                  </a:cubicBezTo>
                  <a:cubicBezTo>
                    <a:pt x="13626" y="4541"/>
                    <a:pt x="13732" y="4466"/>
                    <a:pt x="13723" y="4328"/>
                  </a:cubicBezTo>
                  <a:cubicBezTo>
                    <a:pt x="13477" y="1871"/>
                    <a:pt x="11408" y="0"/>
                    <a:pt x="89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3" name="Google Shape;21103;p142"/>
            <p:cNvSpPr/>
            <p:nvPr/>
          </p:nvSpPr>
          <p:spPr>
            <a:xfrm>
              <a:off x="4303318" y="2013546"/>
              <a:ext cx="213399" cy="204941"/>
            </a:xfrm>
            <a:custGeom>
              <a:avLst/>
              <a:gdLst/>
              <a:ahLst/>
              <a:cxnLst/>
              <a:rect l="l" t="t" r="r" b="b"/>
              <a:pathLst>
                <a:path w="8199" h="7874" extrusionOk="0">
                  <a:moveTo>
                    <a:pt x="4250" y="405"/>
                  </a:moveTo>
                  <a:cubicBezTo>
                    <a:pt x="4706" y="405"/>
                    <a:pt x="5165" y="493"/>
                    <a:pt x="5602" y="675"/>
                  </a:cubicBezTo>
                  <a:cubicBezTo>
                    <a:pt x="6922" y="1220"/>
                    <a:pt x="7784" y="2512"/>
                    <a:pt x="7784" y="3940"/>
                  </a:cubicBezTo>
                  <a:cubicBezTo>
                    <a:pt x="7787" y="5891"/>
                    <a:pt x="6208" y="7473"/>
                    <a:pt x="4258" y="7473"/>
                  </a:cubicBezTo>
                  <a:cubicBezTo>
                    <a:pt x="4256" y="7473"/>
                    <a:pt x="4253" y="7473"/>
                    <a:pt x="4251" y="7473"/>
                  </a:cubicBezTo>
                  <a:cubicBezTo>
                    <a:pt x="2819" y="7473"/>
                    <a:pt x="1531" y="6611"/>
                    <a:pt x="986" y="5291"/>
                  </a:cubicBezTo>
                  <a:cubicBezTo>
                    <a:pt x="437" y="3972"/>
                    <a:pt x="740" y="2452"/>
                    <a:pt x="1750" y="1442"/>
                  </a:cubicBezTo>
                  <a:cubicBezTo>
                    <a:pt x="2427" y="765"/>
                    <a:pt x="3331" y="405"/>
                    <a:pt x="4250" y="405"/>
                  </a:cubicBezTo>
                  <a:close/>
                  <a:moveTo>
                    <a:pt x="4247" y="1"/>
                  </a:moveTo>
                  <a:cubicBezTo>
                    <a:pt x="3223" y="1"/>
                    <a:pt x="2217" y="401"/>
                    <a:pt x="1465" y="1154"/>
                  </a:cubicBezTo>
                  <a:cubicBezTo>
                    <a:pt x="339" y="2279"/>
                    <a:pt x="1" y="3972"/>
                    <a:pt x="613" y="5443"/>
                  </a:cubicBezTo>
                  <a:cubicBezTo>
                    <a:pt x="1222" y="6917"/>
                    <a:pt x="2657" y="7874"/>
                    <a:pt x="4251" y="7874"/>
                  </a:cubicBezTo>
                  <a:cubicBezTo>
                    <a:pt x="4260" y="7874"/>
                    <a:pt x="4268" y="7874"/>
                    <a:pt x="4277" y="7874"/>
                  </a:cubicBezTo>
                  <a:cubicBezTo>
                    <a:pt x="6443" y="7874"/>
                    <a:pt x="8199" y="6110"/>
                    <a:pt x="8185" y="3940"/>
                  </a:cubicBezTo>
                  <a:cubicBezTo>
                    <a:pt x="8185" y="2346"/>
                    <a:pt x="7228" y="911"/>
                    <a:pt x="5757" y="302"/>
                  </a:cubicBezTo>
                  <a:cubicBezTo>
                    <a:pt x="5268" y="99"/>
                    <a:pt x="4756" y="1"/>
                    <a:pt x="42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4" name="Google Shape;21104;p142"/>
            <p:cNvSpPr/>
            <p:nvPr/>
          </p:nvSpPr>
          <p:spPr>
            <a:xfrm>
              <a:off x="4365238" y="2051989"/>
              <a:ext cx="97473" cy="119258"/>
            </a:xfrm>
            <a:custGeom>
              <a:avLst/>
              <a:gdLst/>
              <a:ahLst/>
              <a:cxnLst/>
              <a:rect l="l" t="t" r="r" b="b"/>
              <a:pathLst>
                <a:path w="3745" h="4582" extrusionOk="0">
                  <a:moveTo>
                    <a:pt x="1872" y="405"/>
                  </a:moveTo>
                  <a:cubicBezTo>
                    <a:pt x="2601" y="405"/>
                    <a:pt x="2967" y="1288"/>
                    <a:pt x="2449" y="1805"/>
                  </a:cubicBezTo>
                  <a:cubicBezTo>
                    <a:pt x="2283" y="1971"/>
                    <a:pt x="2078" y="2045"/>
                    <a:pt x="1877" y="2045"/>
                  </a:cubicBezTo>
                  <a:cubicBezTo>
                    <a:pt x="1455" y="2045"/>
                    <a:pt x="1050" y="1717"/>
                    <a:pt x="1052" y="1221"/>
                  </a:cubicBezTo>
                  <a:cubicBezTo>
                    <a:pt x="1052" y="771"/>
                    <a:pt x="1418" y="405"/>
                    <a:pt x="1872" y="405"/>
                  </a:cubicBezTo>
                  <a:close/>
                  <a:moveTo>
                    <a:pt x="2449" y="2446"/>
                  </a:moveTo>
                  <a:cubicBezTo>
                    <a:pt x="2942" y="2446"/>
                    <a:pt x="3343" y="2843"/>
                    <a:pt x="3343" y="3339"/>
                  </a:cubicBezTo>
                  <a:lnTo>
                    <a:pt x="3343" y="4180"/>
                  </a:lnTo>
                  <a:lnTo>
                    <a:pt x="2903" y="4180"/>
                  </a:lnTo>
                  <a:lnTo>
                    <a:pt x="2903" y="3301"/>
                  </a:lnTo>
                  <a:cubicBezTo>
                    <a:pt x="2896" y="3172"/>
                    <a:pt x="2799" y="3108"/>
                    <a:pt x="2701" y="3108"/>
                  </a:cubicBezTo>
                  <a:cubicBezTo>
                    <a:pt x="2604" y="3108"/>
                    <a:pt x="2507" y="3172"/>
                    <a:pt x="2502" y="3301"/>
                  </a:cubicBezTo>
                  <a:lnTo>
                    <a:pt x="2502" y="4180"/>
                  </a:lnTo>
                  <a:lnTo>
                    <a:pt x="1242" y="4180"/>
                  </a:lnTo>
                  <a:lnTo>
                    <a:pt x="1242" y="3301"/>
                  </a:lnTo>
                  <a:cubicBezTo>
                    <a:pt x="1235" y="3172"/>
                    <a:pt x="1138" y="3108"/>
                    <a:pt x="1041" y="3108"/>
                  </a:cubicBezTo>
                  <a:cubicBezTo>
                    <a:pt x="943" y="3108"/>
                    <a:pt x="847" y="3172"/>
                    <a:pt x="841" y="3301"/>
                  </a:cubicBezTo>
                  <a:lnTo>
                    <a:pt x="841" y="4180"/>
                  </a:lnTo>
                  <a:lnTo>
                    <a:pt x="402" y="4180"/>
                  </a:lnTo>
                  <a:lnTo>
                    <a:pt x="402" y="3339"/>
                  </a:lnTo>
                  <a:cubicBezTo>
                    <a:pt x="402" y="2843"/>
                    <a:pt x="799" y="2446"/>
                    <a:pt x="1295" y="2446"/>
                  </a:cubicBezTo>
                  <a:close/>
                  <a:moveTo>
                    <a:pt x="1872" y="0"/>
                  </a:moveTo>
                  <a:cubicBezTo>
                    <a:pt x="789" y="0"/>
                    <a:pt x="243" y="1306"/>
                    <a:pt x="1000" y="2080"/>
                  </a:cubicBezTo>
                  <a:cubicBezTo>
                    <a:pt x="416" y="2213"/>
                    <a:pt x="0" y="2738"/>
                    <a:pt x="0" y="3339"/>
                  </a:cubicBezTo>
                  <a:lnTo>
                    <a:pt x="0" y="4194"/>
                  </a:lnTo>
                  <a:cubicBezTo>
                    <a:pt x="0" y="4409"/>
                    <a:pt x="173" y="4581"/>
                    <a:pt x="387" y="4581"/>
                  </a:cubicBezTo>
                  <a:lnTo>
                    <a:pt x="3357" y="4581"/>
                  </a:lnTo>
                  <a:cubicBezTo>
                    <a:pt x="3568" y="4581"/>
                    <a:pt x="3741" y="4409"/>
                    <a:pt x="3744" y="4194"/>
                  </a:cubicBezTo>
                  <a:lnTo>
                    <a:pt x="3744" y="3339"/>
                  </a:lnTo>
                  <a:cubicBezTo>
                    <a:pt x="3741" y="2738"/>
                    <a:pt x="3329" y="2213"/>
                    <a:pt x="2741" y="2080"/>
                  </a:cubicBezTo>
                  <a:cubicBezTo>
                    <a:pt x="3086" y="1728"/>
                    <a:pt x="3188" y="1204"/>
                    <a:pt x="2998" y="750"/>
                  </a:cubicBezTo>
                  <a:cubicBezTo>
                    <a:pt x="2808" y="296"/>
                    <a:pt x="2361" y="0"/>
                    <a:pt x="18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5" name="Google Shape;21105;p142"/>
            <p:cNvSpPr/>
            <p:nvPr/>
          </p:nvSpPr>
          <p:spPr>
            <a:xfrm>
              <a:off x="4419089" y="2123174"/>
              <a:ext cx="119779" cy="117566"/>
            </a:xfrm>
            <a:custGeom>
              <a:avLst/>
              <a:gdLst/>
              <a:ahLst/>
              <a:cxnLst/>
              <a:rect l="l" t="t" r="r" b="b"/>
              <a:pathLst>
                <a:path w="4602" h="4517" extrusionOk="0">
                  <a:moveTo>
                    <a:pt x="4390" y="1"/>
                  </a:moveTo>
                  <a:cubicBezTo>
                    <a:pt x="4299" y="1"/>
                    <a:pt x="4209" y="56"/>
                    <a:pt x="4194" y="175"/>
                  </a:cubicBezTo>
                  <a:cubicBezTo>
                    <a:pt x="3983" y="2258"/>
                    <a:pt x="2333" y="3908"/>
                    <a:pt x="250" y="4119"/>
                  </a:cubicBezTo>
                  <a:cubicBezTo>
                    <a:pt x="0" y="4147"/>
                    <a:pt x="18" y="4513"/>
                    <a:pt x="268" y="4517"/>
                  </a:cubicBezTo>
                  <a:lnTo>
                    <a:pt x="289" y="4517"/>
                  </a:lnTo>
                  <a:cubicBezTo>
                    <a:pt x="2565" y="4288"/>
                    <a:pt x="4363" y="2490"/>
                    <a:pt x="4592" y="214"/>
                  </a:cubicBezTo>
                  <a:cubicBezTo>
                    <a:pt x="4601" y="76"/>
                    <a:pt x="4495" y="1"/>
                    <a:pt x="43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106" name="Google Shape;21106;p142"/>
          <p:cNvGrpSpPr/>
          <p:nvPr/>
        </p:nvGrpSpPr>
        <p:grpSpPr>
          <a:xfrm>
            <a:off x="3227107" y="2886821"/>
            <a:ext cx="383932" cy="379117"/>
            <a:chOff x="3227107" y="2886821"/>
            <a:chExt cx="383932" cy="379117"/>
          </a:xfrm>
        </p:grpSpPr>
        <p:sp>
          <p:nvSpPr>
            <p:cNvPr id="21107" name="Google Shape;21107;p142"/>
            <p:cNvSpPr/>
            <p:nvPr/>
          </p:nvSpPr>
          <p:spPr>
            <a:xfrm>
              <a:off x="3237102" y="2963524"/>
              <a:ext cx="296740" cy="296844"/>
            </a:xfrm>
            <a:custGeom>
              <a:avLst/>
              <a:gdLst/>
              <a:ahLst/>
              <a:cxnLst/>
              <a:rect l="l" t="t" r="r" b="b"/>
              <a:pathLst>
                <a:path w="11401" h="11405" extrusionOk="0">
                  <a:moveTo>
                    <a:pt x="5700" y="1"/>
                  </a:moveTo>
                  <a:cubicBezTo>
                    <a:pt x="2551" y="1"/>
                    <a:pt x="0" y="2555"/>
                    <a:pt x="0" y="5704"/>
                  </a:cubicBezTo>
                  <a:cubicBezTo>
                    <a:pt x="0" y="8853"/>
                    <a:pt x="2551" y="11404"/>
                    <a:pt x="5700" y="11404"/>
                  </a:cubicBezTo>
                  <a:cubicBezTo>
                    <a:pt x="8849" y="11404"/>
                    <a:pt x="11400" y="8853"/>
                    <a:pt x="11400" y="5704"/>
                  </a:cubicBezTo>
                  <a:cubicBezTo>
                    <a:pt x="11400" y="2555"/>
                    <a:pt x="8849" y="1"/>
                    <a:pt x="5700"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8" name="Google Shape;21108;p142"/>
            <p:cNvSpPr/>
            <p:nvPr/>
          </p:nvSpPr>
          <p:spPr>
            <a:xfrm>
              <a:off x="3385459" y="3106024"/>
              <a:ext cx="148383" cy="11947"/>
            </a:xfrm>
            <a:custGeom>
              <a:avLst/>
              <a:gdLst/>
              <a:ahLst/>
              <a:cxnLst/>
              <a:rect l="l" t="t" r="r" b="b"/>
              <a:pathLst>
                <a:path w="5701" h="459" extrusionOk="0">
                  <a:moveTo>
                    <a:pt x="0" y="1"/>
                  </a:moveTo>
                  <a:lnTo>
                    <a:pt x="0" y="458"/>
                  </a:lnTo>
                  <a:lnTo>
                    <a:pt x="5697" y="458"/>
                  </a:lnTo>
                  <a:cubicBezTo>
                    <a:pt x="5700" y="381"/>
                    <a:pt x="5700" y="307"/>
                    <a:pt x="5700" y="229"/>
                  </a:cubicBezTo>
                  <a:cubicBezTo>
                    <a:pt x="5700" y="152"/>
                    <a:pt x="5700" y="78"/>
                    <a:pt x="5697" y="1"/>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9" name="Google Shape;21109;p142"/>
            <p:cNvSpPr/>
            <p:nvPr/>
          </p:nvSpPr>
          <p:spPr>
            <a:xfrm>
              <a:off x="3510078" y="2892391"/>
              <a:ext cx="95000" cy="94974"/>
            </a:xfrm>
            <a:custGeom>
              <a:avLst/>
              <a:gdLst/>
              <a:ahLst/>
              <a:cxnLst/>
              <a:rect l="l" t="t" r="r" b="b"/>
              <a:pathLst>
                <a:path w="3650" h="3649" extrusionOk="0">
                  <a:moveTo>
                    <a:pt x="2281" y="0"/>
                  </a:moveTo>
                  <a:lnTo>
                    <a:pt x="1" y="2280"/>
                  </a:lnTo>
                  <a:lnTo>
                    <a:pt x="1" y="3649"/>
                  </a:lnTo>
                  <a:lnTo>
                    <a:pt x="1370" y="3649"/>
                  </a:lnTo>
                  <a:lnTo>
                    <a:pt x="3650" y="1369"/>
                  </a:lnTo>
                  <a:lnTo>
                    <a:pt x="2281" y="1369"/>
                  </a:lnTo>
                  <a:lnTo>
                    <a:pt x="2281" y="0"/>
                  </a:ln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0" name="Google Shape;21110;p142"/>
            <p:cNvSpPr/>
            <p:nvPr/>
          </p:nvSpPr>
          <p:spPr>
            <a:xfrm>
              <a:off x="3510078" y="2892391"/>
              <a:ext cx="59369" cy="94974"/>
            </a:xfrm>
            <a:custGeom>
              <a:avLst/>
              <a:gdLst/>
              <a:ahLst/>
              <a:cxnLst/>
              <a:rect l="l" t="t" r="r" b="b"/>
              <a:pathLst>
                <a:path w="2281" h="3649" extrusionOk="0">
                  <a:moveTo>
                    <a:pt x="2281" y="0"/>
                  </a:moveTo>
                  <a:lnTo>
                    <a:pt x="1" y="2280"/>
                  </a:lnTo>
                  <a:lnTo>
                    <a:pt x="1" y="3649"/>
                  </a:lnTo>
                  <a:lnTo>
                    <a:pt x="2281" y="1369"/>
                  </a:lnTo>
                  <a:lnTo>
                    <a:pt x="2281"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1" name="Google Shape;21111;p142"/>
            <p:cNvSpPr/>
            <p:nvPr/>
          </p:nvSpPr>
          <p:spPr>
            <a:xfrm>
              <a:off x="3272707" y="2999156"/>
              <a:ext cx="225502" cy="225580"/>
            </a:xfrm>
            <a:custGeom>
              <a:avLst/>
              <a:gdLst/>
              <a:ahLst/>
              <a:cxnLst/>
              <a:rect l="l" t="t" r="r" b="b"/>
              <a:pathLst>
                <a:path w="8664" h="8667" extrusionOk="0">
                  <a:moveTo>
                    <a:pt x="4332" y="1"/>
                  </a:moveTo>
                  <a:cubicBezTo>
                    <a:pt x="1940" y="1"/>
                    <a:pt x="1" y="1943"/>
                    <a:pt x="1" y="4335"/>
                  </a:cubicBezTo>
                  <a:cubicBezTo>
                    <a:pt x="1" y="6728"/>
                    <a:pt x="1940" y="8667"/>
                    <a:pt x="4332" y="8667"/>
                  </a:cubicBezTo>
                  <a:cubicBezTo>
                    <a:pt x="6725" y="8667"/>
                    <a:pt x="8663" y="6728"/>
                    <a:pt x="8663" y="4335"/>
                  </a:cubicBezTo>
                  <a:cubicBezTo>
                    <a:pt x="8663" y="1943"/>
                    <a:pt x="6725" y="1"/>
                    <a:pt x="433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2" name="Google Shape;21112;p142"/>
            <p:cNvSpPr/>
            <p:nvPr/>
          </p:nvSpPr>
          <p:spPr>
            <a:xfrm>
              <a:off x="3385459" y="3106024"/>
              <a:ext cx="112751" cy="11947"/>
            </a:xfrm>
            <a:custGeom>
              <a:avLst/>
              <a:gdLst/>
              <a:ahLst/>
              <a:cxnLst/>
              <a:rect l="l" t="t" r="r" b="b"/>
              <a:pathLst>
                <a:path w="4332" h="459" extrusionOk="0">
                  <a:moveTo>
                    <a:pt x="0" y="1"/>
                  </a:moveTo>
                  <a:lnTo>
                    <a:pt x="0" y="458"/>
                  </a:lnTo>
                  <a:lnTo>
                    <a:pt x="4321" y="458"/>
                  </a:lnTo>
                  <a:cubicBezTo>
                    <a:pt x="4324" y="381"/>
                    <a:pt x="4331" y="307"/>
                    <a:pt x="4331" y="229"/>
                  </a:cubicBezTo>
                  <a:cubicBezTo>
                    <a:pt x="4331" y="152"/>
                    <a:pt x="4324" y="78"/>
                    <a:pt x="4321"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3" name="Google Shape;21113;p142"/>
            <p:cNvSpPr/>
            <p:nvPr/>
          </p:nvSpPr>
          <p:spPr>
            <a:xfrm>
              <a:off x="3308443" y="3034969"/>
              <a:ext cx="154057" cy="154057"/>
            </a:xfrm>
            <a:custGeom>
              <a:avLst/>
              <a:gdLst/>
              <a:ahLst/>
              <a:cxnLst/>
              <a:rect l="l" t="t" r="r" b="b"/>
              <a:pathLst>
                <a:path w="5919" h="5919" extrusionOk="0">
                  <a:moveTo>
                    <a:pt x="2959" y="0"/>
                  </a:moveTo>
                  <a:cubicBezTo>
                    <a:pt x="1327" y="0"/>
                    <a:pt x="0" y="1323"/>
                    <a:pt x="0" y="2959"/>
                  </a:cubicBezTo>
                  <a:cubicBezTo>
                    <a:pt x="0" y="4592"/>
                    <a:pt x="1327" y="5918"/>
                    <a:pt x="2959" y="5918"/>
                  </a:cubicBezTo>
                  <a:cubicBezTo>
                    <a:pt x="4592" y="5918"/>
                    <a:pt x="5918" y="4592"/>
                    <a:pt x="5918" y="2959"/>
                  </a:cubicBezTo>
                  <a:cubicBezTo>
                    <a:pt x="5918" y="1323"/>
                    <a:pt x="4592" y="0"/>
                    <a:pt x="2959"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4" name="Google Shape;21114;p142"/>
            <p:cNvSpPr/>
            <p:nvPr/>
          </p:nvSpPr>
          <p:spPr>
            <a:xfrm>
              <a:off x="3385459" y="3106024"/>
              <a:ext cx="77041" cy="11947"/>
            </a:xfrm>
            <a:custGeom>
              <a:avLst/>
              <a:gdLst/>
              <a:ahLst/>
              <a:cxnLst/>
              <a:rect l="l" t="t" r="r" b="b"/>
              <a:pathLst>
                <a:path w="2960" h="459" extrusionOk="0">
                  <a:moveTo>
                    <a:pt x="0" y="1"/>
                  </a:moveTo>
                  <a:lnTo>
                    <a:pt x="0" y="458"/>
                  </a:lnTo>
                  <a:lnTo>
                    <a:pt x="2949" y="458"/>
                  </a:lnTo>
                  <a:cubicBezTo>
                    <a:pt x="2956" y="381"/>
                    <a:pt x="2959" y="307"/>
                    <a:pt x="2959" y="229"/>
                  </a:cubicBezTo>
                  <a:cubicBezTo>
                    <a:pt x="2959" y="152"/>
                    <a:pt x="2956" y="78"/>
                    <a:pt x="2949" y="1"/>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5" name="Google Shape;21115;p142"/>
            <p:cNvSpPr/>
            <p:nvPr/>
          </p:nvSpPr>
          <p:spPr>
            <a:xfrm>
              <a:off x="3343502" y="3070028"/>
              <a:ext cx="83913" cy="83835"/>
            </a:xfrm>
            <a:custGeom>
              <a:avLst/>
              <a:gdLst/>
              <a:ahLst/>
              <a:cxnLst/>
              <a:rect l="l" t="t" r="r" b="b"/>
              <a:pathLst>
                <a:path w="3224" h="3221" extrusionOk="0">
                  <a:moveTo>
                    <a:pt x="1612" y="1"/>
                  </a:moveTo>
                  <a:cubicBezTo>
                    <a:pt x="722" y="1"/>
                    <a:pt x="1" y="722"/>
                    <a:pt x="1" y="1612"/>
                  </a:cubicBezTo>
                  <a:cubicBezTo>
                    <a:pt x="1" y="2499"/>
                    <a:pt x="722" y="3220"/>
                    <a:pt x="1612" y="3220"/>
                  </a:cubicBezTo>
                  <a:cubicBezTo>
                    <a:pt x="2502" y="3220"/>
                    <a:pt x="3224" y="2499"/>
                    <a:pt x="3224" y="1612"/>
                  </a:cubicBezTo>
                  <a:cubicBezTo>
                    <a:pt x="3224" y="722"/>
                    <a:pt x="2502" y="1"/>
                    <a:pt x="161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6" name="Google Shape;21116;p142"/>
            <p:cNvSpPr/>
            <p:nvPr/>
          </p:nvSpPr>
          <p:spPr>
            <a:xfrm>
              <a:off x="3385459" y="3106024"/>
              <a:ext cx="42060" cy="11947"/>
            </a:xfrm>
            <a:custGeom>
              <a:avLst/>
              <a:gdLst/>
              <a:ahLst/>
              <a:cxnLst/>
              <a:rect l="l" t="t" r="r" b="b"/>
              <a:pathLst>
                <a:path w="1616" h="459" extrusionOk="0">
                  <a:moveTo>
                    <a:pt x="0" y="1"/>
                  </a:moveTo>
                  <a:lnTo>
                    <a:pt x="0" y="458"/>
                  </a:lnTo>
                  <a:lnTo>
                    <a:pt x="1594" y="458"/>
                  </a:lnTo>
                  <a:cubicBezTo>
                    <a:pt x="1615" y="307"/>
                    <a:pt x="1615" y="152"/>
                    <a:pt x="1594"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7" name="Google Shape;21117;p142"/>
            <p:cNvSpPr/>
            <p:nvPr/>
          </p:nvSpPr>
          <p:spPr>
            <a:xfrm>
              <a:off x="3367604" y="3094130"/>
              <a:ext cx="35632" cy="35632"/>
            </a:xfrm>
            <a:custGeom>
              <a:avLst/>
              <a:gdLst/>
              <a:ahLst/>
              <a:cxnLst/>
              <a:rect l="l" t="t" r="r" b="b"/>
              <a:pathLst>
                <a:path w="1369" h="1369" extrusionOk="0">
                  <a:moveTo>
                    <a:pt x="686" y="0"/>
                  </a:moveTo>
                  <a:cubicBezTo>
                    <a:pt x="310" y="0"/>
                    <a:pt x="0" y="306"/>
                    <a:pt x="0" y="686"/>
                  </a:cubicBezTo>
                  <a:cubicBezTo>
                    <a:pt x="0" y="1063"/>
                    <a:pt x="310" y="1369"/>
                    <a:pt x="686" y="1369"/>
                  </a:cubicBezTo>
                  <a:cubicBezTo>
                    <a:pt x="1063" y="1369"/>
                    <a:pt x="1369" y="1063"/>
                    <a:pt x="1369" y="686"/>
                  </a:cubicBezTo>
                  <a:cubicBezTo>
                    <a:pt x="1369" y="306"/>
                    <a:pt x="1063" y="0"/>
                    <a:pt x="686"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8" name="Google Shape;21118;p142"/>
            <p:cNvSpPr/>
            <p:nvPr/>
          </p:nvSpPr>
          <p:spPr>
            <a:xfrm>
              <a:off x="3385459" y="3106024"/>
              <a:ext cx="18141" cy="11947"/>
            </a:xfrm>
            <a:custGeom>
              <a:avLst/>
              <a:gdLst/>
              <a:ahLst/>
              <a:cxnLst/>
              <a:rect l="l" t="t" r="r" b="b"/>
              <a:pathLst>
                <a:path w="697" h="459" extrusionOk="0">
                  <a:moveTo>
                    <a:pt x="0" y="1"/>
                  </a:moveTo>
                  <a:lnTo>
                    <a:pt x="0" y="458"/>
                  </a:lnTo>
                  <a:lnTo>
                    <a:pt x="644" y="458"/>
                  </a:lnTo>
                  <a:cubicBezTo>
                    <a:pt x="697" y="310"/>
                    <a:pt x="697" y="148"/>
                    <a:pt x="644" y="1"/>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9" name="Google Shape;21119;p142"/>
            <p:cNvSpPr/>
            <p:nvPr/>
          </p:nvSpPr>
          <p:spPr>
            <a:xfrm>
              <a:off x="3227107" y="2886821"/>
              <a:ext cx="383932" cy="379117"/>
            </a:xfrm>
            <a:custGeom>
              <a:avLst/>
              <a:gdLst/>
              <a:ahLst/>
              <a:cxnLst/>
              <a:rect l="l" t="t" r="r" b="b"/>
              <a:pathLst>
                <a:path w="14751" h="14566" extrusionOk="0">
                  <a:moveTo>
                    <a:pt x="12938" y="728"/>
                  </a:moveTo>
                  <a:lnTo>
                    <a:pt x="12938" y="1583"/>
                  </a:lnTo>
                  <a:cubicBezTo>
                    <a:pt x="12938" y="1699"/>
                    <a:pt x="13037" y="1794"/>
                    <a:pt x="13153" y="1794"/>
                  </a:cubicBezTo>
                  <a:lnTo>
                    <a:pt x="14008" y="1794"/>
                  </a:lnTo>
                  <a:lnTo>
                    <a:pt x="12154" y="3648"/>
                  </a:lnTo>
                  <a:lnTo>
                    <a:pt x="11387" y="3648"/>
                  </a:lnTo>
                  <a:lnTo>
                    <a:pt x="12618" y="2417"/>
                  </a:lnTo>
                  <a:cubicBezTo>
                    <a:pt x="12775" y="2263"/>
                    <a:pt x="12632" y="2048"/>
                    <a:pt x="12467" y="2048"/>
                  </a:cubicBezTo>
                  <a:cubicBezTo>
                    <a:pt x="12417" y="2048"/>
                    <a:pt x="12365" y="2068"/>
                    <a:pt x="12319" y="2114"/>
                  </a:cubicBezTo>
                  <a:lnTo>
                    <a:pt x="11087" y="3346"/>
                  </a:lnTo>
                  <a:lnTo>
                    <a:pt x="11087" y="2582"/>
                  </a:lnTo>
                  <a:lnTo>
                    <a:pt x="12938" y="728"/>
                  </a:lnTo>
                  <a:close/>
                  <a:moveTo>
                    <a:pt x="6076" y="3163"/>
                  </a:moveTo>
                  <a:cubicBezTo>
                    <a:pt x="7422" y="3163"/>
                    <a:pt x="8762" y="3656"/>
                    <a:pt x="9807" y="4626"/>
                  </a:cubicBezTo>
                  <a:lnTo>
                    <a:pt x="5933" y="8500"/>
                  </a:lnTo>
                  <a:cubicBezTo>
                    <a:pt x="5779" y="8654"/>
                    <a:pt x="5922" y="8869"/>
                    <a:pt x="6087" y="8869"/>
                  </a:cubicBezTo>
                  <a:cubicBezTo>
                    <a:pt x="6137" y="8869"/>
                    <a:pt x="6189" y="8849"/>
                    <a:pt x="6235" y="8803"/>
                  </a:cubicBezTo>
                  <a:lnTo>
                    <a:pt x="7203" y="7835"/>
                  </a:lnTo>
                  <a:lnTo>
                    <a:pt x="7203" y="7835"/>
                  </a:lnTo>
                  <a:cubicBezTo>
                    <a:pt x="7580" y="8349"/>
                    <a:pt x="7555" y="9060"/>
                    <a:pt x="7140" y="9545"/>
                  </a:cubicBezTo>
                  <a:cubicBezTo>
                    <a:pt x="6869" y="9862"/>
                    <a:pt x="6480" y="10032"/>
                    <a:pt x="6084" y="10032"/>
                  </a:cubicBezTo>
                  <a:cubicBezTo>
                    <a:pt x="5873" y="10032"/>
                    <a:pt x="5660" y="9983"/>
                    <a:pt x="5461" y="9883"/>
                  </a:cubicBezTo>
                  <a:cubicBezTo>
                    <a:pt x="4888" y="9591"/>
                    <a:pt x="4592" y="8950"/>
                    <a:pt x="4740" y="8328"/>
                  </a:cubicBezTo>
                  <a:cubicBezTo>
                    <a:pt x="4891" y="7705"/>
                    <a:pt x="5447" y="7265"/>
                    <a:pt x="6084" y="7265"/>
                  </a:cubicBezTo>
                  <a:cubicBezTo>
                    <a:pt x="6172" y="7265"/>
                    <a:pt x="6257" y="7276"/>
                    <a:pt x="6341" y="7290"/>
                  </a:cubicBezTo>
                  <a:cubicBezTo>
                    <a:pt x="6357" y="7293"/>
                    <a:pt x="6372" y="7294"/>
                    <a:pt x="6387" y="7294"/>
                  </a:cubicBezTo>
                  <a:cubicBezTo>
                    <a:pt x="6489" y="7294"/>
                    <a:pt x="6580" y="7225"/>
                    <a:pt x="6598" y="7121"/>
                  </a:cubicBezTo>
                  <a:cubicBezTo>
                    <a:pt x="6619" y="7005"/>
                    <a:pt x="6542" y="6889"/>
                    <a:pt x="6422" y="6871"/>
                  </a:cubicBezTo>
                  <a:cubicBezTo>
                    <a:pt x="6310" y="6850"/>
                    <a:pt x="6197" y="6840"/>
                    <a:pt x="6086" y="6840"/>
                  </a:cubicBezTo>
                  <a:cubicBezTo>
                    <a:pt x="5453" y="6840"/>
                    <a:pt x="4855" y="7170"/>
                    <a:pt x="4526" y="7730"/>
                  </a:cubicBezTo>
                  <a:cubicBezTo>
                    <a:pt x="4138" y="8388"/>
                    <a:pt x="4205" y="9218"/>
                    <a:pt x="4691" y="9805"/>
                  </a:cubicBezTo>
                  <a:cubicBezTo>
                    <a:pt x="5042" y="10228"/>
                    <a:pt x="5556" y="10459"/>
                    <a:pt x="6084" y="10459"/>
                  </a:cubicBezTo>
                  <a:cubicBezTo>
                    <a:pt x="6290" y="10459"/>
                    <a:pt x="6498" y="10424"/>
                    <a:pt x="6700" y="10351"/>
                  </a:cubicBezTo>
                  <a:cubicBezTo>
                    <a:pt x="7418" y="10094"/>
                    <a:pt x="7896" y="9411"/>
                    <a:pt x="7896" y="8648"/>
                  </a:cubicBezTo>
                  <a:cubicBezTo>
                    <a:pt x="7896" y="8243"/>
                    <a:pt x="7759" y="7849"/>
                    <a:pt x="7506" y="7529"/>
                  </a:cubicBezTo>
                  <a:lnTo>
                    <a:pt x="8174" y="6861"/>
                  </a:lnTo>
                  <a:lnTo>
                    <a:pt x="8174" y="6861"/>
                  </a:lnTo>
                  <a:cubicBezTo>
                    <a:pt x="9096" y="7941"/>
                    <a:pt x="9043" y="9542"/>
                    <a:pt x="8055" y="10555"/>
                  </a:cubicBezTo>
                  <a:cubicBezTo>
                    <a:pt x="7520" y="11105"/>
                    <a:pt x="6806" y="11385"/>
                    <a:pt x="6089" y="11385"/>
                  </a:cubicBezTo>
                  <a:cubicBezTo>
                    <a:pt x="5480" y="11385"/>
                    <a:pt x="4869" y="11183"/>
                    <a:pt x="4364" y="10773"/>
                  </a:cubicBezTo>
                  <a:cubicBezTo>
                    <a:pt x="3262" y="9883"/>
                    <a:pt x="3020" y="8300"/>
                    <a:pt x="3804" y="7121"/>
                  </a:cubicBezTo>
                  <a:cubicBezTo>
                    <a:pt x="4329" y="6331"/>
                    <a:pt x="5197" y="5897"/>
                    <a:pt x="6088" y="5897"/>
                  </a:cubicBezTo>
                  <a:cubicBezTo>
                    <a:pt x="6531" y="5897"/>
                    <a:pt x="6979" y="6004"/>
                    <a:pt x="7393" y="6227"/>
                  </a:cubicBezTo>
                  <a:cubicBezTo>
                    <a:pt x="7431" y="6248"/>
                    <a:pt x="7467" y="6257"/>
                    <a:pt x="7501" y="6257"/>
                  </a:cubicBezTo>
                  <a:cubicBezTo>
                    <a:pt x="7694" y="6257"/>
                    <a:pt x="7809" y="5968"/>
                    <a:pt x="7597" y="5854"/>
                  </a:cubicBezTo>
                  <a:cubicBezTo>
                    <a:pt x="7118" y="5595"/>
                    <a:pt x="6599" y="5471"/>
                    <a:pt x="6087" y="5471"/>
                  </a:cubicBezTo>
                  <a:cubicBezTo>
                    <a:pt x="5050" y="5471"/>
                    <a:pt x="4039" y="5979"/>
                    <a:pt x="3431" y="6899"/>
                  </a:cubicBezTo>
                  <a:cubicBezTo>
                    <a:pt x="2523" y="8271"/>
                    <a:pt x="2816" y="10112"/>
                    <a:pt x="4103" y="11139"/>
                  </a:cubicBezTo>
                  <a:cubicBezTo>
                    <a:pt x="4687" y="11603"/>
                    <a:pt x="5389" y="11832"/>
                    <a:pt x="6087" y="11832"/>
                  </a:cubicBezTo>
                  <a:cubicBezTo>
                    <a:pt x="6928" y="11832"/>
                    <a:pt x="7764" y="11500"/>
                    <a:pt x="8385" y="10850"/>
                  </a:cubicBezTo>
                  <a:cubicBezTo>
                    <a:pt x="9522" y="9658"/>
                    <a:pt x="9564" y="7796"/>
                    <a:pt x="8477" y="6558"/>
                  </a:cubicBezTo>
                  <a:lnTo>
                    <a:pt x="9145" y="5889"/>
                  </a:lnTo>
                  <a:lnTo>
                    <a:pt x="9145" y="5889"/>
                  </a:lnTo>
                  <a:cubicBezTo>
                    <a:pt x="10591" y="7501"/>
                    <a:pt x="10542" y="9957"/>
                    <a:pt x="9033" y="11505"/>
                  </a:cubicBezTo>
                  <a:cubicBezTo>
                    <a:pt x="8230" y="12330"/>
                    <a:pt x="7160" y="12748"/>
                    <a:pt x="6087" y="12748"/>
                  </a:cubicBezTo>
                  <a:cubicBezTo>
                    <a:pt x="5142" y="12748"/>
                    <a:pt x="4193" y="12424"/>
                    <a:pt x="3421" y="11769"/>
                  </a:cubicBezTo>
                  <a:cubicBezTo>
                    <a:pt x="1774" y="10365"/>
                    <a:pt x="1493" y="7927"/>
                    <a:pt x="2784" y="6188"/>
                  </a:cubicBezTo>
                  <a:cubicBezTo>
                    <a:pt x="3586" y="5105"/>
                    <a:pt x="4827" y="4525"/>
                    <a:pt x="6089" y="4525"/>
                  </a:cubicBezTo>
                  <a:cubicBezTo>
                    <a:pt x="6852" y="4525"/>
                    <a:pt x="7622" y="4737"/>
                    <a:pt x="8308" y="5179"/>
                  </a:cubicBezTo>
                  <a:cubicBezTo>
                    <a:pt x="8350" y="5207"/>
                    <a:pt x="8392" y="5219"/>
                    <a:pt x="8431" y="5219"/>
                  </a:cubicBezTo>
                  <a:cubicBezTo>
                    <a:pt x="8618" y="5219"/>
                    <a:pt x="8744" y="4945"/>
                    <a:pt x="8540" y="4820"/>
                  </a:cubicBezTo>
                  <a:cubicBezTo>
                    <a:pt x="7780" y="4333"/>
                    <a:pt x="6928" y="4099"/>
                    <a:pt x="6084" y="4099"/>
                  </a:cubicBezTo>
                  <a:cubicBezTo>
                    <a:pt x="4684" y="4099"/>
                    <a:pt x="3308" y="4743"/>
                    <a:pt x="2421" y="5946"/>
                  </a:cubicBezTo>
                  <a:cubicBezTo>
                    <a:pt x="996" y="7874"/>
                    <a:pt x="1313" y="10576"/>
                    <a:pt x="3146" y="12124"/>
                  </a:cubicBezTo>
                  <a:cubicBezTo>
                    <a:pt x="3998" y="12845"/>
                    <a:pt x="5042" y="13200"/>
                    <a:pt x="6083" y="13200"/>
                  </a:cubicBezTo>
                  <a:cubicBezTo>
                    <a:pt x="7277" y="13200"/>
                    <a:pt x="8467" y="12732"/>
                    <a:pt x="9356" y="11811"/>
                  </a:cubicBezTo>
                  <a:cubicBezTo>
                    <a:pt x="11021" y="10083"/>
                    <a:pt x="11063" y="7364"/>
                    <a:pt x="9448" y="5587"/>
                  </a:cubicBezTo>
                  <a:lnTo>
                    <a:pt x="10113" y="4922"/>
                  </a:lnTo>
                  <a:cubicBezTo>
                    <a:pt x="11052" y="5935"/>
                    <a:pt x="11573" y="7269"/>
                    <a:pt x="11573" y="8651"/>
                  </a:cubicBezTo>
                  <a:cubicBezTo>
                    <a:pt x="11577" y="11252"/>
                    <a:pt x="9754" y="13500"/>
                    <a:pt x="7207" y="14035"/>
                  </a:cubicBezTo>
                  <a:cubicBezTo>
                    <a:pt x="6828" y="14114"/>
                    <a:pt x="6450" y="14152"/>
                    <a:pt x="6076" y="14152"/>
                  </a:cubicBezTo>
                  <a:cubicBezTo>
                    <a:pt x="3930" y="14152"/>
                    <a:pt x="1936" y="12889"/>
                    <a:pt x="1046" y="10861"/>
                  </a:cubicBezTo>
                  <a:cubicBezTo>
                    <a:pt x="1" y="8479"/>
                    <a:pt x="771" y="5689"/>
                    <a:pt x="2893" y="4179"/>
                  </a:cubicBezTo>
                  <a:cubicBezTo>
                    <a:pt x="3850" y="3499"/>
                    <a:pt x="4965" y="3163"/>
                    <a:pt x="6076" y="3163"/>
                  </a:cubicBezTo>
                  <a:close/>
                  <a:moveTo>
                    <a:pt x="13151" y="0"/>
                  </a:moveTo>
                  <a:cubicBezTo>
                    <a:pt x="13098" y="0"/>
                    <a:pt x="13045" y="20"/>
                    <a:pt x="13002" y="63"/>
                  </a:cubicBezTo>
                  <a:lnTo>
                    <a:pt x="10722" y="2343"/>
                  </a:lnTo>
                  <a:cubicBezTo>
                    <a:pt x="10683" y="2382"/>
                    <a:pt x="10658" y="2438"/>
                    <a:pt x="10658" y="2494"/>
                  </a:cubicBezTo>
                  <a:lnTo>
                    <a:pt x="10658" y="3775"/>
                  </a:lnTo>
                  <a:lnTo>
                    <a:pt x="10109" y="4324"/>
                  </a:lnTo>
                  <a:cubicBezTo>
                    <a:pt x="9019" y="3303"/>
                    <a:pt x="7580" y="2737"/>
                    <a:pt x="6084" y="2737"/>
                  </a:cubicBezTo>
                  <a:cubicBezTo>
                    <a:pt x="2823" y="2737"/>
                    <a:pt x="170" y="5390"/>
                    <a:pt x="170" y="8651"/>
                  </a:cubicBezTo>
                  <a:cubicBezTo>
                    <a:pt x="170" y="11913"/>
                    <a:pt x="2823" y="14566"/>
                    <a:pt x="6084" y="14566"/>
                  </a:cubicBezTo>
                  <a:cubicBezTo>
                    <a:pt x="9346" y="14566"/>
                    <a:pt x="11999" y="11913"/>
                    <a:pt x="11999" y="8651"/>
                  </a:cubicBezTo>
                  <a:cubicBezTo>
                    <a:pt x="11999" y="7156"/>
                    <a:pt x="11432" y="5717"/>
                    <a:pt x="10412" y="4626"/>
                  </a:cubicBezTo>
                  <a:lnTo>
                    <a:pt x="10961" y="4074"/>
                  </a:lnTo>
                  <a:lnTo>
                    <a:pt x="12242" y="4074"/>
                  </a:lnTo>
                  <a:cubicBezTo>
                    <a:pt x="12298" y="4074"/>
                    <a:pt x="12351" y="4053"/>
                    <a:pt x="12393" y="4014"/>
                  </a:cubicBezTo>
                  <a:lnTo>
                    <a:pt x="14673" y="1734"/>
                  </a:lnTo>
                  <a:cubicBezTo>
                    <a:pt x="14733" y="1671"/>
                    <a:pt x="14750" y="1579"/>
                    <a:pt x="14719" y="1502"/>
                  </a:cubicBezTo>
                  <a:cubicBezTo>
                    <a:pt x="14687" y="1421"/>
                    <a:pt x="14609" y="1368"/>
                    <a:pt x="14522" y="1368"/>
                  </a:cubicBezTo>
                  <a:lnTo>
                    <a:pt x="13367" y="1368"/>
                  </a:lnTo>
                  <a:lnTo>
                    <a:pt x="13367" y="214"/>
                  </a:lnTo>
                  <a:cubicBezTo>
                    <a:pt x="13367" y="85"/>
                    <a:pt x="13261" y="0"/>
                    <a:pt x="131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120" name="Google Shape;21120;p142"/>
          <p:cNvGrpSpPr/>
          <p:nvPr/>
        </p:nvGrpSpPr>
        <p:grpSpPr>
          <a:xfrm>
            <a:off x="3702395" y="1990746"/>
            <a:ext cx="363396" cy="356030"/>
            <a:chOff x="3702395" y="1990746"/>
            <a:chExt cx="363396" cy="356030"/>
          </a:xfrm>
        </p:grpSpPr>
        <p:sp>
          <p:nvSpPr>
            <p:cNvPr id="21121" name="Google Shape;21121;p142"/>
            <p:cNvSpPr/>
            <p:nvPr/>
          </p:nvSpPr>
          <p:spPr>
            <a:xfrm>
              <a:off x="3854318" y="1995926"/>
              <a:ext cx="66891" cy="66969"/>
            </a:xfrm>
            <a:custGeom>
              <a:avLst/>
              <a:gdLst/>
              <a:ahLst/>
              <a:cxnLst/>
              <a:rect l="l" t="t" r="r" b="b"/>
              <a:pathLst>
                <a:path w="2570" h="2573" extrusionOk="0">
                  <a:moveTo>
                    <a:pt x="1285" y="1"/>
                  </a:moveTo>
                  <a:cubicBezTo>
                    <a:pt x="574" y="1"/>
                    <a:pt x="1" y="578"/>
                    <a:pt x="1" y="1285"/>
                  </a:cubicBezTo>
                  <a:cubicBezTo>
                    <a:pt x="1" y="1996"/>
                    <a:pt x="574" y="2573"/>
                    <a:pt x="1285" y="2573"/>
                  </a:cubicBezTo>
                  <a:cubicBezTo>
                    <a:pt x="1996" y="2573"/>
                    <a:pt x="2569" y="1996"/>
                    <a:pt x="2569" y="1285"/>
                  </a:cubicBezTo>
                  <a:cubicBezTo>
                    <a:pt x="2569" y="578"/>
                    <a:pt x="1996" y="1"/>
                    <a:pt x="1285"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2" name="Google Shape;21122;p142"/>
            <p:cNvSpPr/>
            <p:nvPr/>
          </p:nvSpPr>
          <p:spPr>
            <a:xfrm>
              <a:off x="3847447" y="1997305"/>
              <a:ext cx="66422" cy="65563"/>
            </a:xfrm>
            <a:custGeom>
              <a:avLst/>
              <a:gdLst/>
              <a:ahLst/>
              <a:cxnLst/>
              <a:rect l="l" t="t" r="r" b="b"/>
              <a:pathLst>
                <a:path w="2552" h="2519" extrusionOk="0">
                  <a:moveTo>
                    <a:pt x="1190" y="1"/>
                  </a:moveTo>
                  <a:cubicBezTo>
                    <a:pt x="356" y="244"/>
                    <a:pt x="1" y="1225"/>
                    <a:pt x="479" y="1946"/>
                  </a:cubicBezTo>
                  <a:cubicBezTo>
                    <a:pt x="733" y="2325"/>
                    <a:pt x="1141" y="2519"/>
                    <a:pt x="1551" y="2519"/>
                  </a:cubicBezTo>
                  <a:cubicBezTo>
                    <a:pt x="1921" y="2519"/>
                    <a:pt x="2293" y="2360"/>
                    <a:pt x="2552" y="2038"/>
                  </a:cubicBezTo>
                  <a:lnTo>
                    <a:pt x="2552" y="2038"/>
                  </a:lnTo>
                  <a:cubicBezTo>
                    <a:pt x="2432" y="2073"/>
                    <a:pt x="2313" y="2091"/>
                    <a:pt x="2193" y="2091"/>
                  </a:cubicBezTo>
                  <a:cubicBezTo>
                    <a:pt x="1113" y="2091"/>
                    <a:pt x="515" y="842"/>
                    <a:pt x="1190" y="1"/>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3" name="Google Shape;21123;p142"/>
            <p:cNvSpPr/>
            <p:nvPr/>
          </p:nvSpPr>
          <p:spPr>
            <a:xfrm>
              <a:off x="3787479" y="2146495"/>
              <a:ext cx="44611" cy="44533"/>
            </a:xfrm>
            <a:custGeom>
              <a:avLst/>
              <a:gdLst/>
              <a:ahLst/>
              <a:cxnLst/>
              <a:rect l="l" t="t" r="r" b="b"/>
              <a:pathLst>
                <a:path w="1714" h="1711" extrusionOk="0">
                  <a:moveTo>
                    <a:pt x="855" y="0"/>
                  </a:moveTo>
                  <a:cubicBezTo>
                    <a:pt x="384" y="0"/>
                    <a:pt x="0" y="384"/>
                    <a:pt x="0" y="855"/>
                  </a:cubicBezTo>
                  <a:cubicBezTo>
                    <a:pt x="0" y="1327"/>
                    <a:pt x="384" y="1710"/>
                    <a:pt x="855" y="1710"/>
                  </a:cubicBezTo>
                  <a:cubicBezTo>
                    <a:pt x="1330" y="1710"/>
                    <a:pt x="1714" y="1327"/>
                    <a:pt x="1714" y="855"/>
                  </a:cubicBezTo>
                  <a:cubicBezTo>
                    <a:pt x="1714" y="384"/>
                    <a:pt x="1330" y="0"/>
                    <a:pt x="855" y="0"/>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4" name="Google Shape;21124;p142"/>
            <p:cNvSpPr/>
            <p:nvPr/>
          </p:nvSpPr>
          <p:spPr>
            <a:xfrm>
              <a:off x="3782794" y="2147301"/>
              <a:ext cx="44351" cy="43778"/>
            </a:xfrm>
            <a:custGeom>
              <a:avLst/>
              <a:gdLst/>
              <a:ahLst/>
              <a:cxnLst/>
              <a:rect l="l" t="t" r="r" b="b"/>
              <a:pathLst>
                <a:path w="1704" h="1682" extrusionOk="0">
                  <a:moveTo>
                    <a:pt x="796" y="1"/>
                  </a:moveTo>
                  <a:cubicBezTo>
                    <a:pt x="240" y="163"/>
                    <a:pt x="1" y="817"/>
                    <a:pt x="321" y="1299"/>
                  </a:cubicBezTo>
                  <a:cubicBezTo>
                    <a:pt x="491" y="1553"/>
                    <a:pt x="764" y="1682"/>
                    <a:pt x="1038" y="1682"/>
                  </a:cubicBezTo>
                  <a:cubicBezTo>
                    <a:pt x="1285" y="1682"/>
                    <a:pt x="1532" y="1576"/>
                    <a:pt x="1704" y="1363"/>
                  </a:cubicBezTo>
                  <a:lnTo>
                    <a:pt x="1704" y="1363"/>
                  </a:lnTo>
                  <a:cubicBezTo>
                    <a:pt x="1626" y="1384"/>
                    <a:pt x="1545" y="1394"/>
                    <a:pt x="1465" y="1394"/>
                  </a:cubicBezTo>
                  <a:cubicBezTo>
                    <a:pt x="743" y="1394"/>
                    <a:pt x="346" y="564"/>
                    <a:pt x="796" y="1"/>
                  </a:cubicBezTo>
                  <a:close/>
                </a:path>
              </a:pathLst>
            </a:custGeom>
            <a:solidFill>
              <a:srgbClr val="D2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5" name="Google Shape;21125;p142"/>
            <p:cNvSpPr/>
            <p:nvPr/>
          </p:nvSpPr>
          <p:spPr>
            <a:xfrm>
              <a:off x="3943514" y="2146495"/>
              <a:ext cx="44637" cy="44533"/>
            </a:xfrm>
            <a:custGeom>
              <a:avLst/>
              <a:gdLst/>
              <a:ahLst/>
              <a:cxnLst/>
              <a:rect l="l" t="t" r="r" b="b"/>
              <a:pathLst>
                <a:path w="1715" h="1711" extrusionOk="0">
                  <a:moveTo>
                    <a:pt x="856" y="0"/>
                  </a:moveTo>
                  <a:cubicBezTo>
                    <a:pt x="384" y="0"/>
                    <a:pt x="1" y="384"/>
                    <a:pt x="1" y="855"/>
                  </a:cubicBezTo>
                  <a:cubicBezTo>
                    <a:pt x="1" y="1327"/>
                    <a:pt x="384" y="1710"/>
                    <a:pt x="856" y="1710"/>
                  </a:cubicBezTo>
                  <a:cubicBezTo>
                    <a:pt x="1331" y="1710"/>
                    <a:pt x="1714" y="1327"/>
                    <a:pt x="1714" y="855"/>
                  </a:cubicBezTo>
                  <a:cubicBezTo>
                    <a:pt x="1714" y="384"/>
                    <a:pt x="1331" y="0"/>
                    <a:pt x="856" y="0"/>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6" name="Google Shape;21126;p142"/>
            <p:cNvSpPr/>
            <p:nvPr/>
          </p:nvSpPr>
          <p:spPr>
            <a:xfrm>
              <a:off x="3938855" y="2147301"/>
              <a:ext cx="44351" cy="43778"/>
            </a:xfrm>
            <a:custGeom>
              <a:avLst/>
              <a:gdLst/>
              <a:ahLst/>
              <a:cxnLst/>
              <a:rect l="l" t="t" r="r" b="b"/>
              <a:pathLst>
                <a:path w="1704" h="1682" extrusionOk="0">
                  <a:moveTo>
                    <a:pt x="796" y="1"/>
                  </a:moveTo>
                  <a:lnTo>
                    <a:pt x="796" y="1"/>
                  </a:lnTo>
                  <a:cubicBezTo>
                    <a:pt x="240" y="163"/>
                    <a:pt x="0" y="817"/>
                    <a:pt x="321" y="1299"/>
                  </a:cubicBezTo>
                  <a:cubicBezTo>
                    <a:pt x="491" y="1553"/>
                    <a:pt x="764" y="1682"/>
                    <a:pt x="1037" y="1682"/>
                  </a:cubicBezTo>
                  <a:cubicBezTo>
                    <a:pt x="1284" y="1682"/>
                    <a:pt x="1531" y="1576"/>
                    <a:pt x="1703" y="1363"/>
                  </a:cubicBezTo>
                  <a:lnTo>
                    <a:pt x="1703" y="1363"/>
                  </a:lnTo>
                  <a:cubicBezTo>
                    <a:pt x="1626" y="1384"/>
                    <a:pt x="1545" y="1394"/>
                    <a:pt x="1464" y="1394"/>
                  </a:cubicBezTo>
                  <a:cubicBezTo>
                    <a:pt x="743" y="1394"/>
                    <a:pt x="345" y="564"/>
                    <a:pt x="796" y="1"/>
                  </a:cubicBezTo>
                  <a:close/>
                </a:path>
              </a:pathLst>
            </a:custGeom>
            <a:solidFill>
              <a:srgbClr val="D2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7" name="Google Shape;21127;p142"/>
            <p:cNvSpPr/>
            <p:nvPr/>
          </p:nvSpPr>
          <p:spPr>
            <a:xfrm>
              <a:off x="3715045" y="2308021"/>
              <a:ext cx="33445" cy="33471"/>
            </a:xfrm>
            <a:custGeom>
              <a:avLst/>
              <a:gdLst/>
              <a:ahLst/>
              <a:cxnLst/>
              <a:rect l="l" t="t" r="r" b="b"/>
              <a:pathLst>
                <a:path w="1285" h="1286" extrusionOk="0">
                  <a:moveTo>
                    <a:pt x="641" y="1"/>
                  </a:moveTo>
                  <a:cubicBezTo>
                    <a:pt x="285" y="1"/>
                    <a:pt x="0" y="289"/>
                    <a:pt x="0" y="645"/>
                  </a:cubicBezTo>
                  <a:cubicBezTo>
                    <a:pt x="0" y="1000"/>
                    <a:pt x="285" y="1285"/>
                    <a:pt x="641" y="1285"/>
                  </a:cubicBezTo>
                  <a:cubicBezTo>
                    <a:pt x="996" y="1285"/>
                    <a:pt x="1284" y="1000"/>
                    <a:pt x="1284" y="645"/>
                  </a:cubicBezTo>
                  <a:cubicBezTo>
                    <a:pt x="1284" y="289"/>
                    <a:pt x="996" y="1"/>
                    <a:pt x="641"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8" name="Google Shape;21128;p142"/>
            <p:cNvSpPr/>
            <p:nvPr/>
          </p:nvSpPr>
          <p:spPr>
            <a:xfrm>
              <a:off x="3711557" y="2308776"/>
              <a:ext cx="33185" cy="32743"/>
            </a:xfrm>
            <a:custGeom>
              <a:avLst/>
              <a:gdLst/>
              <a:ahLst/>
              <a:cxnLst/>
              <a:rect l="l" t="t" r="r" b="b"/>
              <a:pathLst>
                <a:path w="1275" h="1258" extrusionOk="0">
                  <a:moveTo>
                    <a:pt x="595" y="0"/>
                  </a:moveTo>
                  <a:cubicBezTo>
                    <a:pt x="180" y="120"/>
                    <a:pt x="1" y="612"/>
                    <a:pt x="240" y="971"/>
                  </a:cubicBezTo>
                  <a:cubicBezTo>
                    <a:pt x="367" y="1161"/>
                    <a:pt x="570" y="1257"/>
                    <a:pt x="774" y="1257"/>
                  </a:cubicBezTo>
                  <a:cubicBezTo>
                    <a:pt x="960" y="1257"/>
                    <a:pt x="1145" y="1178"/>
                    <a:pt x="1274" y="1017"/>
                  </a:cubicBezTo>
                  <a:lnTo>
                    <a:pt x="1274" y="1017"/>
                  </a:lnTo>
                  <a:cubicBezTo>
                    <a:pt x="1218" y="1034"/>
                    <a:pt x="1158" y="1045"/>
                    <a:pt x="1095" y="1045"/>
                  </a:cubicBezTo>
                  <a:cubicBezTo>
                    <a:pt x="556" y="1045"/>
                    <a:pt x="257" y="419"/>
                    <a:pt x="595"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9" name="Google Shape;21129;p142"/>
            <p:cNvSpPr/>
            <p:nvPr/>
          </p:nvSpPr>
          <p:spPr>
            <a:xfrm>
              <a:off x="3871002" y="2308021"/>
              <a:ext cx="33523" cy="33471"/>
            </a:xfrm>
            <a:custGeom>
              <a:avLst/>
              <a:gdLst/>
              <a:ahLst/>
              <a:cxnLst/>
              <a:rect l="l" t="t" r="r" b="b"/>
              <a:pathLst>
                <a:path w="1288" h="1286" extrusionOk="0">
                  <a:moveTo>
                    <a:pt x="644" y="1"/>
                  </a:moveTo>
                  <a:cubicBezTo>
                    <a:pt x="289" y="1"/>
                    <a:pt x="0" y="289"/>
                    <a:pt x="0" y="645"/>
                  </a:cubicBezTo>
                  <a:cubicBezTo>
                    <a:pt x="0" y="1000"/>
                    <a:pt x="289" y="1285"/>
                    <a:pt x="644" y="1285"/>
                  </a:cubicBezTo>
                  <a:cubicBezTo>
                    <a:pt x="999" y="1285"/>
                    <a:pt x="1288" y="1000"/>
                    <a:pt x="1288" y="645"/>
                  </a:cubicBezTo>
                  <a:cubicBezTo>
                    <a:pt x="1288" y="289"/>
                    <a:pt x="999" y="1"/>
                    <a:pt x="644"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0" name="Google Shape;21130;p142"/>
            <p:cNvSpPr/>
            <p:nvPr/>
          </p:nvSpPr>
          <p:spPr>
            <a:xfrm>
              <a:off x="3867592" y="2308776"/>
              <a:ext cx="33185" cy="32743"/>
            </a:xfrm>
            <a:custGeom>
              <a:avLst/>
              <a:gdLst/>
              <a:ahLst/>
              <a:cxnLst/>
              <a:rect l="l" t="t" r="r" b="b"/>
              <a:pathLst>
                <a:path w="1275" h="1258" extrusionOk="0">
                  <a:moveTo>
                    <a:pt x="596" y="0"/>
                  </a:moveTo>
                  <a:lnTo>
                    <a:pt x="596" y="0"/>
                  </a:lnTo>
                  <a:cubicBezTo>
                    <a:pt x="180" y="120"/>
                    <a:pt x="1" y="612"/>
                    <a:pt x="240" y="971"/>
                  </a:cubicBezTo>
                  <a:cubicBezTo>
                    <a:pt x="367" y="1161"/>
                    <a:pt x="571" y="1257"/>
                    <a:pt x="775" y="1257"/>
                  </a:cubicBezTo>
                  <a:cubicBezTo>
                    <a:pt x="960" y="1257"/>
                    <a:pt x="1146" y="1178"/>
                    <a:pt x="1275" y="1017"/>
                  </a:cubicBezTo>
                  <a:lnTo>
                    <a:pt x="1275" y="1017"/>
                  </a:lnTo>
                  <a:cubicBezTo>
                    <a:pt x="1218" y="1034"/>
                    <a:pt x="1159" y="1045"/>
                    <a:pt x="1099" y="1045"/>
                  </a:cubicBezTo>
                  <a:cubicBezTo>
                    <a:pt x="557" y="1045"/>
                    <a:pt x="258" y="419"/>
                    <a:pt x="596"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1" name="Google Shape;21131;p142"/>
            <p:cNvSpPr/>
            <p:nvPr/>
          </p:nvSpPr>
          <p:spPr>
            <a:xfrm>
              <a:off x="4027036" y="2308021"/>
              <a:ext cx="33549" cy="33471"/>
            </a:xfrm>
            <a:custGeom>
              <a:avLst/>
              <a:gdLst/>
              <a:ahLst/>
              <a:cxnLst/>
              <a:rect l="l" t="t" r="r" b="b"/>
              <a:pathLst>
                <a:path w="1289" h="1286" extrusionOk="0">
                  <a:moveTo>
                    <a:pt x="645" y="1"/>
                  </a:moveTo>
                  <a:cubicBezTo>
                    <a:pt x="289" y="1"/>
                    <a:pt x="1" y="289"/>
                    <a:pt x="1" y="645"/>
                  </a:cubicBezTo>
                  <a:cubicBezTo>
                    <a:pt x="1" y="1000"/>
                    <a:pt x="289" y="1285"/>
                    <a:pt x="645" y="1285"/>
                  </a:cubicBezTo>
                  <a:cubicBezTo>
                    <a:pt x="1000" y="1285"/>
                    <a:pt x="1288" y="1000"/>
                    <a:pt x="1288" y="645"/>
                  </a:cubicBezTo>
                  <a:cubicBezTo>
                    <a:pt x="1288" y="289"/>
                    <a:pt x="1000" y="1"/>
                    <a:pt x="64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2" name="Google Shape;21132;p142"/>
            <p:cNvSpPr/>
            <p:nvPr/>
          </p:nvSpPr>
          <p:spPr>
            <a:xfrm>
              <a:off x="4023653" y="2308776"/>
              <a:ext cx="33185" cy="32743"/>
            </a:xfrm>
            <a:custGeom>
              <a:avLst/>
              <a:gdLst/>
              <a:ahLst/>
              <a:cxnLst/>
              <a:rect l="l" t="t" r="r" b="b"/>
              <a:pathLst>
                <a:path w="1275" h="1258" extrusionOk="0">
                  <a:moveTo>
                    <a:pt x="595" y="0"/>
                  </a:moveTo>
                  <a:lnTo>
                    <a:pt x="595" y="0"/>
                  </a:lnTo>
                  <a:cubicBezTo>
                    <a:pt x="180" y="120"/>
                    <a:pt x="0" y="612"/>
                    <a:pt x="240" y="971"/>
                  </a:cubicBezTo>
                  <a:cubicBezTo>
                    <a:pt x="367" y="1161"/>
                    <a:pt x="570" y="1257"/>
                    <a:pt x="774" y="1257"/>
                  </a:cubicBezTo>
                  <a:cubicBezTo>
                    <a:pt x="960" y="1257"/>
                    <a:pt x="1145" y="1178"/>
                    <a:pt x="1274" y="1017"/>
                  </a:cubicBezTo>
                  <a:lnTo>
                    <a:pt x="1274" y="1017"/>
                  </a:lnTo>
                  <a:cubicBezTo>
                    <a:pt x="1218" y="1034"/>
                    <a:pt x="1158" y="1045"/>
                    <a:pt x="1095" y="1045"/>
                  </a:cubicBezTo>
                  <a:cubicBezTo>
                    <a:pt x="556" y="1045"/>
                    <a:pt x="257" y="419"/>
                    <a:pt x="595"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3" name="Google Shape;21133;p142"/>
            <p:cNvSpPr/>
            <p:nvPr/>
          </p:nvSpPr>
          <p:spPr>
            <a:xfrm>
              <a:off x="3858456" y="2302816"/>
              <a:ext cx="51300" cy="43960"/>
            </a:xfrm>
            <a:custGeom>
              <a:avLst/>
              <a:gdLst/>
              <a:ahLst/>
              <a:cxnLst/>
              <a:rect l="l" t="t" r="r" b="b"/>
              <a:pathLst>
                <a:path w="1971" h="1689" extrusionOk="0">
                  <a:moveTo>
                    <a:pt x="1122" y="402"/>
                  </a:moveTo>
                  <a:cubicBezTo>
                    <a:pt x="1350" y="402"/>
                    <a:pt x="1569" y="578"/>
                    <a:pt x="1569" y="845"/>
                  </a:cubicBezTo>
                  <a:cubicBezTo>
                    <a:pt x="1569" y="1088"/>
                    <a:pt x="1369" y="1285"/>
                    <a:pt x="1126" y="1288"/>
                  </a:cubicBezTo>
                  <a:cubicBezTo>
                    <a:pt x="732" y="1288"/>
                    <a:pt x="535" y="810"/>
                    <a:pt x="813" y="532"/>
                  </a:cubicBezTo>
                  <a:cubicBezTo>
                    <a:pt x="903" y="442"/>
                    <a:pt x="1014" y="402"/>
                    <a:pt x="1122" y="402"/>
                  </a:cubicBezTo>
                  <a:close/>
                  <a:moveTo>
                    <a:pt x="1126" y="0"/>
                  </a:moveTo>
                  <a:cubicBezTo>
                    <a:pt x="377" y="0"/>
                    <a:pt x="0" y="908"/>
                    <a:pt x="531" y="1439"/>
                  </a:cubicBezTo>
                  <a:cubicBezTo>
                    <a:pt x="703" y="1611"/>
                    <a:pt x="915" y="1688"/>
                    <a:pt x="1122" y="1688"/>
                  </a:cubicBezTo>
                  <a:cubicBezTo>
                    <a:pt x="1555" y="1688"/>
                    <a:pt x="1971" y="1352"/>
                    <a:pt x="1971" y="845"/>
                  </a:cubicBezTo>
                  <a:cubicBezTo>
                    <a:pt x="1967" y="380"/>
                    <a:pt x="1591" y="4"/>
                    <a:pt x="11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4" name="Google Shape;21134;p142"/>
            <p:cNvSpPr/>
            <p:nvPr/>
          </p:nvSpPr>
          <p:spPr>
            <a:xfrm>
              <a:off x="3938309" y="2141237"/>
              <a:ext cx="64210" cy="54996"/>
            </a:xfrm>
            <a:custGeom>
              <a:avLst/>
              <a:gdLst/>
              <a:ahLst/>
              <a:cxnLst/>
              <a:rect l="l" t="t" r="r" b="b"/>
              <a:pathLst>
                <a:path w="2467" h="2113" extrusionOk="0">
                  <a:moveTo>
                    <a:pt x="1056" y="399"/>
                  </a:moveTo>
                  <a:cubicBezTo>
                    <a:pt x="1640" y="399"/>
                    <a:pt x="1932" y="1107"/>
                    <a:pt x="1520" y="1522"/>
                  </a:cubicBezTo>
                  <a:cubicBezTo>
                    <a:pt x="1387" y="1655"/>
                    <a:pt x="1223" y="1714"/>
                    <a:pt x="1063" y="1714"/>
                  </a:cubicBezTo>
                  <a:cubicBezTo>
                    <a:pt x="725" y="1714"/>
                    <a:pt x="401" y="1453"/>
                    <a:pt x="401" y="1057"/>
                  </a:cubicBezTo>
                  <a:cubicBezTo>
                    <a:pt x="401" y="695"/>
                    <a:pt x="693" y="403"/>
                    <a:pt x="1056" y="403"/>
                  </a:cubicBezTo>
                  <a:lnTo>
                    <a:pt x="1056" y="399"/>
                  </a:lnTo>
                  <a:close/>
                  <a:moveTo>
                    <a:pt x="1063" y="0"/>
                  </a:moveTo>
                  <a:cubicBezTo>
                    <a:pt x="521" y="0"/>
                    <a:pt x="0" y="422"/>
                    <a:pt x="0" y="1057"/>
                  </a:cubicBezTo>
                  <a:cubicBezTo>
                    <a:pt x="4" y="1641"/>
                    <a:pt x="475" y="2113"/>
                    <a:pt x="1056" y="2113"/>
                  </a:cubicBezTo>
                  <a:cubicBezTo>
                    <a:pt x="1995" y="2113"/>
                    <a:pt x="2467" y="976"/>
                    <a:pt x="1802" y="311"/>
                  </a:cubicBezTo>
                  <a:cubicBezTo>
                    <a:pt x="1587" y="96"/>
                    <a:pt x="1322" y="0"/>
                    <a:pt x="10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5" name="Google Shape;21135;p142"/>
            <p:cNvSpPr/>
            <p:nvPr/>
          </p:nvSpPr>
          <p:spPr>
            <a:xfrm>
              <a:off x="3782248" y="2141237"/>
              <a:ext cx="64236" cy="54996"/>
            </a:xfrm>
            <a:custGeom>
              <a:avLst/>
              <a:gdLst/>
              <a:ahLst/>
              <a:cxnLst/>
              <a:rect l="l" t="t" r="r" b="b"/>
              <a:pathLst>
                <a:path w="2468" h="2113" extrusionOk="0">
                  <a:moveTo>
                    <a:pt x="1056" y="399"/>
                  </a:moveTo>
                  <a:cubicBezTo>
                    <a:pt x="1640" y="399"/>
                    <a:pt x="1932" y="1107"/>
                    <a:pt x="1521" y="1522"/>
                  </a:cubicBezTo>
                  <a:cubicBezTo>
                    <a:pt x="1388" y="1655"/>
                    <a:pt x="1224" y="1714"/>
                    <a:pt x="1063" y="1714"/>
                  </a:cubicBezTo>
                  <a:cubicBezTo>
                    <a:pt x="726" y="1714"/>
                    <a:pt x="402" y="1453"/>
                    <a:pt x="402" y="1057"/>
                  </a:cubicBezTo>
                  <a:cubicBezTo>
                    <a:pt x="402" y="695"/>
                    <a:pt x="694" y="403"/>
                    <a:pt x="1056" y="403"/>
                  </a:cubicBezTo>
                  <a:lnTo>
                    <a:pt x="1056" y="399"/>
                  </a:lnTo>
                  <a:close/>
                  <a:moveTo>
                    <a:pt x="1064" y="0"/>
                  </a:moveTo>
                  <a:cubicBezTo>
                    <a:pt x="521" y="0"/>
                    <a:pt x="1" y="422"/>
                    <a:pt x="1" y="1057"/>
                  </a:cubicBezTo>
                  <a:cubicBezTo>
                    <a:pt x="4" y="1641"/>
                    <a:pt x="476" y="2113"/>
                    <a:pt x="1056" y="2113"/>
                  </a:cubicBezTo>
                  <a:cubicBezTo>
                    <a:pt x="1996" y="2113"/>
                    <a:pt x="2467" y="976"/>
                    <a:pt x="1802" y="311"/>
                  </a:cubicBezTo>
                  <a:cubicBezTo>
                    <a:pt x="1587" y="96"/>
                    <a:pt x="1323" y="0"/>
                    <a:pt x="10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6" name="Google Shape;21136;p142"/>
            <p:cNvSpPr/>
            <p:nvPr/>
          </p:nvSpPr>
          <p:spPr>
            <a:xfrm>
              <a:off x="3702395" y="2302816"/>
              <a:ext cx="51300" cy="43960"/>
            </a:xfrm>
            <a:custGeom>
              <a:avLst/>
              <a:gdLst/>
              <a:ahLst/>
              <a:cxnLst/>
              <a:rect l="l" t="t" r="r" b="b"/>
              <a:pathLst>
                <a:path w="1971" h="1689" extrusionOk="0">
                  <a:moveTo>
                    <a:pt x="1123" y="402"/>
                  </a:moveTo>
                  <a:cubicBezTo>
                    <a:pt x="1351" y="402"/>
                    <a:pt x="1570" y="578"/>
                    <a:pt x="1570" y="845"/>
                  </a:cubicBezTo>
                  <a:cubicBezTo>
                    <a:pt x="1570" y="1088"/>
                    <a:pt x="1369" y="1285"/>
                    <a:pt x="1127" y="1288"/>
                  </a:cubicBezTo>
                  <a:cubicBezTo>
                    <a:pt x="733" y="1288"/>
                    <a:pt x="535" y="810"/>
                    <a:pt x="813" y="532"/>
                  </a:cubicBezTo>
                  <a:cubicBezTo>
                    <a:pt x="903" y="442"/>
                    <a:pt x="1014" y="402"/>
                    <a:pt x="1123" y="402"/>
                  </a:cubicBezTo>
                  <a:close/>
                  <a:moveTo>
                    <a:pt x="1127" y="0"/>
                  </a:moveTo>
                  <a:cubicBezTo>
                    <a:pt x="377" y="0"/>
                    <a:pt x="1" y="908"/>
                    <a:pt x="532" y="1439"/>
                  </a:cubicBezTo>
                  <a:cubicBezTo>
                    <a:pt x="704" y="1611"/>
                    <a:pt x="915" y="1688"/>
                    <a:pt x="1122" y="1688"/>
                  </a:cubicBezTo>
                  <a:cubicBezTo>
                    <a:pt x="1556" y="1688"/>
                    <a:pt x="1971" y="1352"/>
                    <a:pt x="1971" y="845"/>
                  </a:cubicBezTo>
                  <a:cubicBezTo>
                    <a:pt x="1967" y="380"/>
                    <a:pt x="1591" y="4"/>
                    <a:pt x="11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7" name="Google Shape;21137;p142"/>
            <p:cNvSpPr/>
            <p:nvPr/>
          </p:nvSpPr>
          <p:spPr>
            <a:xfrm>
              <a:off x="4014491" y="2302816"/>
              <a:ext cx="51300" cy="43960"/>
            </a:xfrm>
            <a:custGeom>
              <a:avLst/>
              <a:gdLst/>
              <a:ahLst/>
              <a:cxnLst/>
              <a:rect l="l" t="t" r="r" b="b"/>
              <a:pathLst>
                <a:path w="1971" h="1689" extrusionOk="0">
                  <a:moveTo>
                    <a:pt x="1123" y="402"/>
                  </a:moveTo>
                  <a:cubicBezTo>
                    <a:pt x="1351" y="402"/>
                    <a:pt x="1570" y="578"/>
                    <a:pt x="1570" y="845"/>
                  </a:cubicBezTo>
                  <a:cubicBezTo>
                    <a:pt x="1570" y="1088"/>
                    <a:pt x="1369" y="1285"/>
                    <a:pt x="1127" y="1288"/>
                  </a:cubicBezTo>
                  <a:cubicBezTo>
                    <a:pt x="732" y="1288"/>
                    <a:pt x="535" y="810"/>
                    <a:pt x="813" y="532"/>
                  </a:cubicBezTo>
                  <a:cubicBezTo>
                    <a:pt x="903" y="442"/>
                    <a:pt x="1014" y="402"/>
                    <a:pt x="1123" y="402"/>
                  </a:cubicBezTo>
                  <a:close/>
                  <a:moveTo>
                    <a:pt x="1127" y="0"/>
                  </a:moveTo>
                  <a:cubicBezTo>
                    <a:pt x="377" y="0"/>
                    <a:pt x="1" y="908"/>
                    <a:pt x="532" y="1439"/>
                  </a:cubicBezTo>
                  <a:cubicBezTo>
                    <a:pt x="704" y="1611"/>
                    <a:pt x="915" y="1688"/>
                    <a:pt x="1122" y="1688"/>
                  </a:cubicBezTo>
                  <a:cubicBezTo>
                    <a:pt x="1556" y="1688"/>
                    <a:pt x="1971" y="1352"/>
                    <a:pt x="1971" y="845"/>
                  </a:cubicBezTo>
                  <a:cubicBezTo>
                    <a:pt x="1967" y="380"/>
                    <a:pt x="1591" y="4"/>
                    <a:pt x="11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8" name="Google Shape;21138;p142"/>
            <p:cNvSpPr/>
            <p:nvPr/>
          </p:nvSpPr>
          <p:spPr>
            <a:xfrm>
              <a:off x="3849112" y="1990746"/>
              <a:ext cx="80321" cy="77380"/>
            </a:xfrm>
            <a:custGeom>
              <a:avLst/>
              <a:gdLst/>
              <a:ahLst/>
              <a:cxnLst/>
              <a:rect l="l" t="t" r="r" b="b"/>
              <a:pathLst>
                <a:path w="3086" h="2973" extrusionOk="0">
                  <a:moveTo>
                    <a:pt x="1485" y="401"/>
                  </a:moveTo>
                  <a:cubicBezTo>
                    <a:pt x="2453" y="404"/>
                    <a:pt x="2935" y="1572"/>
                    <a:pt x="2252" y="2255"/>
                  </a:cubicBezTo>
                  <a:cubicBezTo>
                    <a:pt x="2031" y="2475"/>
                    <a:pt x="1759" y="2574"/>
                    <a:pt x="1492" y="2574"/>
                  </a:cubicBezTo>
                  <a:cubicBezTo>
                    <a:pt x="934" y="2574"/>
                    <a:pt x="399" y="2140"/>
                    <a:pt x="401" y="1488"/>
                  </a:cubicBezTo>
                  <a:cubicBezTo>
                    <a:pt x="401" y="886"/>
                    <a:pt x="887" y="401"/>
                    <a:pt x="1485" y="401"/>
                  </a:cubicBezTo>
                  <a:close/>
                  <a:moveTo>
                    <a:pt x="1488" y="1"/>
                  </a:moveTo>
                  <a:cubicBezTo>
                    <a:pt x="1296" y="1"/>
                    <a:pt x="1102" y="38"/>
                    <a:pt x="919" y="116"/>
                  </a:cubicBezTo>
                  <a:cubicBezTo>
                    <a:pt x="363" y="344"/>
                    <a:pt x="0" y="886"/>
                    <a:pt x="0" y="1488"/>
                  </a:cubicBezTo>
                  <a:cubicBezTo>
                    <a:pt x="0" y="2308"/>
                    <a:pt x="665" y="2969"/>
                    <a:pt x="1485" y="2973"/>
                  </a:cubicBezTo>
                  <a:cubicBezTo>
                    <a:pt x="2087" y="2973"/>
                    <a:pt x="2629" y="2610"/>
                    <a:pt x="2857" y="2054"/>
                  </a:cubicBezTo>
                  <a:cubicBezTo>
                    <a:pt x="3086" y="1498"/>
                    <a:pt x="2959" y="861"/>
                    <a:pt x="2537" y="436"/>
                  </a:cubicBezTo>
                  <a:cubicBezTo>
                    <a:pt x="2253" y="152"/>
                    <a:pt x="1873" y="1"/>
                    <a:pt x="14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9" name="Google Shape;21139;p142"/>
            <p:cNvSpPr/>
            <p:nvPr/>
          </p:nvSpPr>
          <p:spPr>
            <a:xfrm>
              <a:off x="3742374" y="2208336"/>
              <a:ext cx="133677" cy="88415"/>
            </a:xfrm>
            <a:custGeom>
              <a:avLst/>
              <a:gdLst/>
              <a:ahLst/>
              <a:cxnLst/>
              <a:rect l="l" t="t" r="r" b="b"/>
              <a:pathLst>
                <a:path w="5136" h="3397" extrusionOk="0">
                  <a:moveTo>
                    <a:pt x="2587" y="0"/>
                  </a:moveTo>
                  <a:cubicBezTo>
                    <a:pt x="2490" y="0"/>
                    <a:pt x="2393" y="64"/>
                    <a:pt x="2388" y="193"/>
                  </a:cubicBezTo>
                  <a:lnTo>
                    <a:pt x="2388" y="1706"/>
                  </a:lnTo>
                  <a:lnTo>
                    <a:pt x="1336" y="1706"/>
                  </a:lnTo>
                  <a:cubicBezTo>
                    <a:pt x="1023" y="1706"/>
                    <a:pt x="734" y="1878"/>
                    <a:pt x="590" y="2153"/>
                  </a:cubicBezTo>
                  <a:lnTo>
                    <a:pt x="90" y="3096"/>
                  </a:lnTo>
                  <a:cubicBezTo>
                    <a:pt x="0" y="3256"/>
                    <a:pt x="136" y="3396"/>
                    <a:pt x="272" y="3396"/>
                  </a:cubicBezTo>
                  <a:cubicBezTo>
                    <a:pt x="339" y="3396"/>
                    <a:pt x="405" y="3363"/>
                    <a:pt x="446" y="3282"/>
                  </a:cubicBezTo>
                  <a:lnTo>
                    <a:pt x="945" y="2339"/>
                  </a:lnTo>
                  <a:cubicBezTo>
                    <a:pt x="1023" y="2195"/>
                    <a:pt x="1170" y="2103"/>
                    <a:pt x="1336" y="2103"/>
                  </a:cubicBezTo>
                  <a:lnTo>
                    <a:pt x="3844" y="2103"/>
                  </a:lnTo>
                  <a:cubicBezTo>
                    <a:pt x="4006" y="2103"/>
                    <a:pt x="4158" y="2195"/>
                    <a:pt x="4235" y="2339"/>
                  </a:cubicBezTo>
                  <a:lnTo>
                    <a:pt x="4731" y="3282"/>
                  </a:lnTo>
                  <a:cubicBezTo>
                    <a:pt x="4768" y="3351"/>
                    <a:pt x="4837" y="3390"/>
                    <a:pt x="4909" y="3390"/>
                  </a:cubicBezTo>
                  <a:cubicBezTo>
                    <a:pt x="4940" y="3390"/>
                    <a:pt x="4972" y="3383"/>
                    <a:pt x="5002" y="3366"/>
                  </a:cubicBezTo>
                  <a:cubicBezTo>
                    <a:pt x="5101" y="3314"/>
                    <a:pt x="5136" y="3194"/>
                    <a:pt x="5086" y="3096"/>
                  </a:cubicBezTo>
                  <a:lnTo>
                    <a:pt x="4590" y="2153"/>
                  </a:lnTo>
                  <a:cubicBezTo>
                    <a:pt x="4444" y="1877"/>
                    <a:pt x="4160" y="1706"/>
                    <a:pt x="3850" y="1706"/>
                  </a:cubicBezTo>
                  <a:cubicBezTo>
                    <a:pt x="3847" y="1706"/>
                    <a:pt x="3844" y="1706"/>
                    <a:pt x="3841" y="1706"/>
                  </a:cubicBezTo>
                  <a:lnTo>
                    <a:pt x="2789" y="1706"/>
                  </a:lnTo>
                  <a:lnTo>
                    <a:pt x="2789" y="193"/>
                  </a:lnTo>
                  <a:cubicBezTo>
                    <a:pt x="2782" y="64"/>
                    <a:pt x="2684" y="0"/>
                    <a:pt x="25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0" name="Google Shape;21140;p142"/>
            <p:cNvSpPr/>
            <p:nvPr/>
          </p:nvSpPr>
          <p:spPr>
            <a:xfrm>
              <a:off x="3828785" y="2080177"/>
              <a:ext cx="118295" cy="54788"/>
            </a:xfrm>
            <a:custGeom>
              <a:avLst/>
              <a:gdLst/>
              <a:ahLst/>
              <a:cxnLst/>
              <a:rect l="l" t="t" r="r" b="b"/>
              <a:pathLst>
                <a:path w="4545" h="2105" extrusionOk="0">
                  <a:moveTo>
                    <a:pt x="2265" y="1"/>
                  </a:moveTo>
                  <a:cubicBezTo>
                    <a:pt x="2168" y="1"/>
                    <a:pt x="2071" y="64"/>
                    <a:pt x="2066" y="191"/>
                  </a:cubicBezTo>
                  <a:lnTo>
                    <a:pt x="2066" y="849"/>
                  </a:lnTo>
                  <a:lnTo>
                    <a:pt x="940" y="849"/>
                  </a:lnTo>
                  <a:cubicBezTo>
                    <a:pt x="707" y="849"/>
                    <a:pt x="493" y="976"/>
                    <a:pt x="384" y="1183"/>
                  </a:cubicBezTo>
                  <a:lnTo>
                    <a:pt x="53" y="1809"/>
                  </a:lnTo>
                  <a:cubicBezTo>
                    <a:pt x="0" y="1908"/>
                    <a:pt x="39" y="2031"/>
                    <a:pt x="137" y="2080"/>
                  </a:cubicBezTo>
                  <a:cubicBezTo>
                    <a:pt x="168" y="2097"/>
                    <a:pt x="200" y="2104"/>
                    <a:pt x="231" y="2104"/>
                  </a:cubicBezTo>
                  <a:cubicBezTo>
                    <a:pt x="303" y="2104"/>
                    <a:pt x="372" y="2065"/>
                    <a:pt x="408" y="1999"/>
                  </a:cubicBezTo>
                  <a:lnTo>
                    <a:pt x="743" y="1370"/>
                  </a:lnTo>
                  <a:cubicBezTo>
                    <a:pt x="780" y="1298"/>
                    <a:pt x="854" y="1250"/>
                    <a:pt x="935" y="1250"/>
                  </a:cubicBezTo>
                  <a:cubicBezTo>
                    <a:pt x="937" y="1250"/>
                    <a:pt x="940" y="1250"/>
                    <a:pt x="943" y="1250"/>
                  </a:cubicBezTo>
                  <a:lnTo>
                    <a:pt x="3593" y="1250"/>
                  </a:lnTo>
                  <a:cubicBezTo>
                    <a:pt x="3595" y="1250"/>
                    <a:pt x="3598" y="1250"/>
                    <a:pt x="3601" y="1250"/>
                  </a:cubicBezTo>
                  <a:cubicBezTo>
                    <a:pt x="3682" y="1250"/>
                    <a:pt x="3756" y="1298"/>
                    <a:pt x="3797" y="1370"/>
                  </a:cubicBezTo>
                  <a:lnTo>
                    <a:pt x="4127" y="1999"/>
                  </a:lnTo>
                  <a:cubicBezTo>
                    <a:pt x="4170" y="2063"/>
                    <a:pt x="4230" y="2090"/>
                    <a:pt x="4289" y="2090"/>
                  </a:cubicBezTo>
                  <a:cubicBezTo>
                    <a:pt x="4418" y="2090"/>
                    <a:pt x="4544" y="1964"/>
                    <a:pt x="4479" y="1809"/>
                  </a:cubicBezTo>
                  <a:lnTo>
                    <a:pt x="4148" y="1183"/>
                  </a:lnTo>
                  <a:cubicBezTo>
                    <a:pt x="4039" y="976"/>
                    <a:pt x="3825" y="845"/>
                    <a:pt x="3593" y="845"/>
                  </a:cubicBezTo>
                  <a:lnTo>
                    <a:pt x="2467" y="845"/>
                  </a:lnTo>
                  <a:lnTo>
                    <a:pt x="2467" y="191"/>
                  </a:lnTo>
                  <a:cubicBezTo>
                    <a:pt x="2460" y="64"/>
                    <a:pt x="2362" y="1"/>
                    <a:pt x="22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1" name="Google Shape;21141;p142"/>
            <p:cNvSpPr/>
            <p:nvPr/>
          </p:nvSpPr>
          <p:spPr>
            <a:xfrm>
              <a:off x="3898799" y="2208336"/>
              <a:ext cx="133755" cy="88285"/>
            </a:xfrm>
            <a:custGeom>
              <a:avLst/>
              <a:gdLst/>
              <a:ahLst/>
              <a:cxnLst/>
              <a:rect l="l" t="t" r="r" b="b"/>
              <a:pathLst>
                <a:path w="5139" h="3392" extrusionOk="0">
                  <a:moveTo>
                    <a:pt x="2575" y="0"/>
                  </a:moveTo>
                  <a:cubicBezTo>
                    <a:pt x="2478" y="0"/>
                    <a:pt x="2380" y="64"/>
                    <a:pt x="2373" y="193"/>
                  </a:cubicBezTo>
                  <a:lnTo>
                    <a:pt x="2373" y="1706"/>
                  </a:lnTo>
                  <a:lnTo>
                    <a:pt x="1321" y="1706"/>
                  </a:lnTo>
                  <a:cubicBezTo>
                    <a:pt x="1008" y="1706"/>
                    <a:pt x="723" y="1878"/>
                    <a:pt x="575" y="2153"/>
                  </a:cubicBezTo>
                  <a:lnTo>
                    <a:pt x="79" y="3096"/>
                  </a:lnTo>
                  <a:cubicBezTo>
                    <a:pt x="1" y="3252"/>
                    <a:pt x="131" y="3387"/>
                    <a:pt x="264" y="3387"/>
                  </a:cubicBezTo>
                  <a:cubicBezTo>
                    <a:pt x="328" y="3387"/>
                    <a:pt x="392" y="3356"/>
                    <a:pt x="435" y="3282"/>
                  </a:cubicBezTo>
                  <a:lnTo>
                    <a:pt x="931" y="2339"/>
                  </a:lnTo>
                  <a:cubicBezTo>
                    <a:pt x="1008" y="2195"/>
                    <a:pt x="1156" y="2103"/>
                    <a:pt x="1321" y="2103"/>
                  </a:cubicBezTo>
                  <a:lnTo>
                    <a:pt x="3826" y="2103"/>
                  </a:lnTo>
                  <a:cubicBezTo>
                    <a:pt x="3992" y="2103"/>
                    <a:pt x="4143" y="2195"/>
                    <a:pt x="4220" y="2339"/>
                  </a:cubicBezTo>
                  <a:lnTo>
                    <a:pt x="4717" y="3282"/>
                  </a:lnTo>
                  <a:cubicBezTo>
                    <a:pt x="4752" y="3349"/>
                    <a:pt x="4819" y="3391"/>
                    <a:pt x="4892" y="3391"/>
                  </a:cubicBezTo>
                  <a:cubicBezTo>
                    <a:pt x="5044" y="3388"/>
                    <a:pt x="5139" y="3229"/>
                    <a:pt x="5068" y="3096"/>
                  </a:cubicBezTo>
                  <a:lnTo>
                    <a:pt x="4572" y="2153"/>
                  </a:lnTo>
                  <a:cubicBezTo>
                    <a:pt x="4425" y="1878"/>
                    <a:pt x="4140" y="1706"/>
                    <a:pt x="3826" y="1706"/>
                  </a:cubicBezTo>
                  <a:lnTo>
                    <a:pt x="2774" y="1706"/>
                  </a:lnTo>
                  <a:lnTo>
                    <a:pt x="2774" y="193"/>
                  </a:lnTo>
                  <a:cubicBezTo>
                    <a:pt x="2769" y="64"/>
                    <a:pt x="2672" y="0"/>
                    <a:pt x="25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142" name="Google Shape;21142;p142"/>
          <p:cNvGrpSpPr/>
          <p:nvPr/>
        </p:nvGrpSpPr>
        <p:grpSpPr>
          <a:xfrm>
            <a:off x="1319656" y="2442662"/>
            <a:ext cx="457173" cy="335364"/>
            <a:chOff x="1319656" y="2442662"/>
            <a:chExt cx="457173" cy="335364"/>
          </a:xfrm>
        </p:grpSpPr>
        <p:sp>
          <p:nvSpPr>
            <p:cNvPr id="21143" name="Google Shape;21143;p142"/>
            <p:cNvSpPr/>
            <p:nvPr/>
          </p:nvSpPr>
          <p:spPr>
            <a:xfrm>
              <a:off x="1605360" y="2463900"/>
              <a:ext cx="35762" cy="78603"/>
            </a:xfrm>
            <a:custGeom>
              <a:avLst/>
              <a:gdLst/>
              <a:ahLst/>
              <a:cxnLst/>
              <a:rect l="l" t="t" r="r" b="b"/>
              <a:pathLst>
                <a:path w="1374" h="3020" extrusionOk="0">
                  <a:moveTo>
                    <a:pt x="824" y="0"/>
                  </a:moveTo>
                  <a:cubicBezTo>
                    <a:pt x="370" y="0"/>
                    <a:pt x="1" y="370"/>
                    <a:pt x="1" y="824"/>
                  </a:cubicBezTo>
                  <a:lnTo>
                    <a:pt x="1" y="1017"/>
                  </a:lnTo>
                  <a:cubicBezTo>
                    <a:pt x="1" y="1253"/>
                    <a:pt x="40" y="1489"/>
                    <a:pt x="114" y="1714"/>
                  </a:cubicBezTo>
                  <a:lnTo>
                    <a:pt x="550" y="3019"/>
                  </a:lnTo>
                  <a:lnTo>
                    <a:pt x="1373" y="3019"/>
                  </a:lnTo>
                  <a:lnTo>
                    <a:pt x="1373" y="0"/>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4" name="Google Shape;21144;p142"/>
            <p:cNvSpPr/>
            <p:nvPr/>
          </p:nvSpPr>
          <p:spPr>
            <a:xfrm>
              <a:off x="1619649" y="2456742"/>
              <a:ext cx="85761" cy="85761"/>
            </a:xfrm>
            <a:custGeom>
              <a:avLst/>
              <a:gdLst/>
              <a:ahLst/>
              <a:cxnLst/>
              <a:rect l="l" t="t" r="r" b="b"/>
              <a:pathLst>
                <a:path w="3295" h="3295" extrusionOk="0">
                  <a:moveTo>
                    <a:pt x="824" y="1"/>
                  </a:moveTo>
                  <a:cubicBezTo>
                    <a:pt x="370" y="1"/>
                    <a:pt x="1" y="370"/>
                    <a:pt x="1" y="824"/>
                  </a:cubicBezTo>
                  <a:cubicBezTo>
                    <a:pt x="1" y="1127"/>
                    <a:pt x="247" y="1373"/>
                    <a:pt x="550" y="1373"/>
                  </a:cubicBezTo>
                  <a:lnTo>
                    <a:pt x="2749" y="3294"/>
                  </a:lnTo>
                  <a:lnTo>
                    <a:pt x="3231" y="1595"/>
                  </a:lnTo>
                  <a:cubicBezTo>
                    <a:pt x="3273" y="1447"/>
                    <a:pt x="3294" y="1296"/>
                    <a:pt x="3294" y="1144"/>
                  </a:cubicBezTo>
                  <a:lnTo>
                    <a:pt x="3294" y="1"/>
                  </a:ln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5" name="Google Shape;21145;p142"/>
            <p:cNvSpPr/>
            <p:nvPr/>
          </p:nvSpPr>
          <p:spPr>
            <a:xfrm>
              <a:off x="1633938" y="2563898"/>
              <a:ext cx="42893" cy="42893"/>
            </a:xfrm>
            <a:custGeom>
              <a:avLst/>
              <a:gdLst/>
              <a:ahLst/>
              <a:cxnLst/>
              <a:rect l="l" t="t" r="r" b="b"/>
              <a:pathLst>
                <a:path w="1648" h="1648" extrusionOk="0">
                  <a:moveTo>
                    <a:pt x="1" y="0"/>
                  </a:moveTo>
                  <a:lnTo>
                    <a:pt x="1" y="1647"/>
                  </a:lnTo>
                  <a:lnTo>
                    <a:pt x="1647" y="1647"/>
                  </a:lnTo>
                  <a:lnTo>
                    <a:pt x="1647" y="0"/>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6" name="Google Shape;21146;p142"/>
            <p:cNvSpPr/>
            <p:nvPr/>
          </p:nvSpPr>
          <p:spPr>
            <a:xfrm>
              <a:off x="1583939" y="2581206"/>
              <a:ext cx="142969" cy="125583"/>
            </a:xfrm>
            <a:custGeom>
              <a:avLst/>
              <a:gdLst/>
              <a:ahLst/>
              <a:cxnLst/>
              <a:rect l="l" t="t" r="r" b="b"/>
              <a:pathLst>
                <a:path w="5493" h="4825" extrusionOk="0">
                  <a:moveTo>
                    <a:pt x="1922" y="0"/>
                  </a:moveTo>
                  <a:lnTo>
                    <a:pt x="599" y="380"/>
                  </a:lnTo>
                  <a:cubicBezTo>
                    <a:pt x="243" y="479"/>
                    <a:pt x="1" y="803"/>
                    <a:pt x="1" y="1172"/>
                  </a:cubicBezTo>
                  <a:lnTo>
                    <a:pt x="1" y="4824"/>
                  </a:lnTo>
                  <a:lnTo>
                    <a:pt x="4395" y="4824"/>
                  </a:lnTo>
                  <a:cubicBezTo>
                    <a:pt x="5000" y="4824"/>
                    <a:pt x="5493" y="4332"/>
                    <a:pt x="5493" y="3723"/>
                  </a:cubicBezTo>
                  <a:lnTo>
                    <a:pt x="5493" y="1169"/>
                  </a:lnTo>
                  <a:cubicBezTo>
                    <a:pt x="5493" y="803"/>
                    <a:pt x="5247" y="479"/>
                    <a:pt x="4891" y="380"/>
                  </a:cubicBezTo>
                  <a:lnTo>
                    <a:pt x="3568" y="0"/>
                  </a:lnTo>
                  <a:lnTo>
                    <a:pt x="3245" y="387"/>
                  </a:lnTo>
                  <a:cubicBezTo>
                    <a:pt x="3114" y="542"/>
                    <a:pt x="2930" y="620"/>
                    <a:pt x="2745" y="620"/>
                  </a:cubicBezTo>
                  <a:cubicBezTo>
                    <a:pt x="2560" y="620"/>
                    <a:pt x="2376" y="542"/>
                    <a:pt x="2245" y="387"/>
                  </a:cubicBezTo>
                  <a:lnTo>
                    <a:pt x="1922" y="0"/>
                  </a:ln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7" name="Google Shape;21147;p142"/>
            <p:cNvSpPr/>
            <p:nvPr/>
          </p:nvSpPr>
          <p:spPr>
            <a:xfrm>
              <a:off x="1612517" y="2492556"/>
              <a:ext cx="85839" cy="78499"/>
            </a:xfrm>
            <a:custGeom>
              <a:avLst/>
              <a:gdLst/>
              <a:ahLst/>
              <a:cxnLst/>
              <a:rect l="l" t="t" r="r" b="b"/>
              <a:pathLst>
                <a:path w="3298" h="3016" extrusionOk="0">
                  <a:moveTo>
                    <a:pt x="1043" y="0"/>
                  </a:moveTo>
                  <a:cubicBezTo>
                    <a:pt x="900" y="0"/>
                    <a:pt x="761" y="57"/>
                    <a:pt x="658" y="162"/>
                  </a:cubicBezTo>
                  <a:lnTo>
                    <a:pt x="387" y="433"/>
                  </a:lnTo>
                  <a:cubicBezTo>
                    <a:pt x="141" y="680"/>
                    <a:pt x="0" y="1017"/>
                    <a:pt x="0" y="1369"/>
                  </a:cubicBezTo>
                  <a:cubicBezTo>
                    <a:pt x="0" y="2277"/>
                    <a:pt x="739" y="3016"/>
                    <a:pt x="1647" y="3016"/>
                  </a:cubicBezTo>
                  <a:cubicBezTo>
                    <a:pt x="2555" y="3016"/>
                    <a:pt x="3294" y="2281"/>
                    <a:pt x="3294" y="1369"/>
                  </a:cubicBezTo>
                  <a:lnTo>
                    <a:pt x="3294" y="1017"/>
                  </a:lnTo>
                  <a:cubicBezTo>
                    <a:pt x="3297" y="873"/>
                    <a:pt x="3237" y="732"/>
                    <a:pt x="3135" y="630"/>
                  </a:cubicBezTo>
                  <a:cubicBezTo>
                    <a:pt x="2710" y="215"/>
                    <a:pt x="1936" y="29"/>
                    <a:pt x="1056" y="1"/>
                  </a:cubicBezTo>
                  <a:cubicBezTo>
                    <a:pt x="1052" y="0"/>
                    <a:pt x="1047" y="0"/>
                    <a:pt x="1043"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8" name="Google Shape;21148;p142"/>
            <p:cNvSpPr/>
            <p:nvPr/>
          </p:nvSpPr>
          <p:spPr>
            <a:xfrm>
              <a:off x="1612517" y="2492556"/>
              <a:ext cx="85552" cy="76859"/>
            </a:xfrm>
            <a:custGeom>
              <a:avLst/>
              <a:gdLst/>
              <a:ahLst/>
              <a:cxnLst/>
              <a:rect l="l" t="t" r="r" b="b"/>
              <a:pathLst>
                <a:path w="3287" h="2953" extrusionOk="0">
                  <a:moveTo>
                    <a:pt x="1044" y="0"/>
                  </a:moveTo>
                  <a:cubicBezTo>
                    <a:pt x="900" y="0"/>
                    <a:pt x="761" y="60"/>
                    <a:pt x="658" y="162"/>
                  </a:cubicBezTo>
                  <a:lnTo>
                    <a:pt x="387" y="433"/>
                  </a:lnTo>
                  <a:cubicBezTo>
                    <a:pt x="138" y="680"/>
                    <a:pt x="0" y="1017"/>
                    <a:pt x="0" y="1369"/>
                  </a:cubicBezTo>
                  <a:cubicBezTo>
                    <a:pt x="0" y="2105"/>
                    <a:pt x="486" y="2748"/>
                    <a:pt x="1190" y="2953"/>
                  </a:cubicBezTo>
                  <a:cubicBezTo>
                    <a:pt x="954" y="2661"/>
                    <a:pt x="824" y="2298"/>
                    <a:pt x="824" y="1922"/>
                  </a:cubicBezTo>
                  <a:lnTo>
                    <a:pt x="824" y="1369"/>
                  </a:lnTo>
                  <a:cubicBezTo>
                    <a:pt x="824" y="1063"/>
                    <a:pt x="1070" y="819"/>
                    <a:pt x="1373" y="819"/>
                  </a:cubicBezTo>
                  <a:cubicBezTo>
                    <a:pt x="1383" y="819"/>
                    <a:pt x="1394" y="820"/>
                    <a:pt x="1404" y="820"/>
                  </a:cubicBezTo>
                  <a:cubicBezTo>
                    <a:pt x="1960" y="856"/>
                    <a:pt x="2780" y="951"/>
                    <a:pt x="3287" y="1193"/>
                  </a:cubicBezTo>
                  <a:cubicBezTo>
                    <a:pt x="3269" y="1077"/>
                    <a:pt x="3220" y="715"/>
                    <a:pt x="3135" y="630"/>
                  </a:cubicBezTo>
                  <a:cubicBezTo>
                    <a:pt x="2710" y="215"/>
                    <a:pt x="1932" y="29"/>
                    <a:pt x="1056" y="1"/>
                  </a:cubicBezTo>
                  <a:cubicBezTo>
                    <a:pt x="1052" y="0"/>
                    <a:pt x="1048" y="0"/>
                    <a:pt x="1044" y="0"/>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9" name="Google Shape;21149;p142"/>
            <p:cNvSpPr/>
            <p:nvPr/>
          </p:nvSpPr>
          <p:spPr>
            <a:xfrm>
              <a:off x="1633938" y="2599425"/>
              <a:ext cx="92970" cy="107363"/>
            </a:xfrm>
            <a:custGeom>
              <a:avLst/>
              <a:gdLst/>
              <a:ahLst/>
              <a:cxnLst/>
              <a:rect l="l" t="t" r="r" b="b"/>
              <a:pathLst>
                <a:path w="3572" h="4125" extrusionOk="0">
                  <a:moveTo>
                    <a:pt x="3417" y="1"/>
                  </a:moveTo>
                  <a:lnTo>
                    <a:pt x="2713" y="708"/>
                  </a:lnTo>
                  <a:cubicBezTo>
                    <a:pt x="2559" y="859"/>
                    <a:pt x="2471" y="1070"/>
                    <a:pt x="2474" y="1288"/>
                  </a:cubicBezTo>
                  <a:lnTo>
                    <a:pt x="2474" y="2752"/>
                  </a:lnTo>
                  <a:lnTo>
                    <a:pt x="1" y="2752"/>
                  </a:lnTo>
                  <a:lnTo>
                    <a:pt x="1" y="4124"/>
                  </a:lnTo>
                  <a:lnTo>
                    <a:pt x="2474" y="4124"/>
                  </a:lnTo>
                  <a:cubicBezTo>
                    <a:pt x="3079" y="4124"/>
                    <a:pt x="3572" y="3632"/>
                    <a:pt x="3572" y="3023"/>
                  </a:cubicBezTo>
                  <a:lnTo>
                    <a:pt x="3572" y="469"/>
                  </a:lnTo>
                  <a:cubicBezTo>
                    <a:pt x="3568" y="300"/>
                    <a:pt x="3516" y="138"/>
                    <a:pt x="3417"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0" name="Google Shape;21150;p142"/>
            <p:cNvSpPr/>
            <p:nvPr/>
          </p:nvSpPr>
          <p:spPr>
            <a:xfrm>
              <a:off x="1569650" y="2628186"/>
              <a:ext cx="100024" cy="71445"/>
            </a:xfrm>
            <a:custGeom>
              <a:avLst/>
              <a:gdLst/>
              <a:ahLst/>
              <a:cxnLst/>
              <a:rect l="l" t="t" r="r" b="b"/>
              <a:pathLst>
                <a:path w="3843" h="2745" extrusionOk="0">
                  <a:moveTo>
                    <a:pt x="275" y="0"/>
                  </a:moveTo>
                  <a:cubicBezTo>
                    <a:pt x="124" y="0"/>
                    <a:pt x="1" y="124"/>
                    <a:pt x="1" y="275"/>
                  </a:cubicBezTo>
                  <a:lnTo>
                    <a:pt x="1" y="2470"/>
                  </a:lnTo>
                  <a:cubicBezTo>
                    <a:pt x="1" y="2622"/>
                    <a:pt x="124" y="2745"/>
                    <a:pt x="275" y="2745"/>
                  </a:cubicBezTo>
                  <a:lnTo>
                    <a:pt x="3568" y="2745"/>
                  </a:lnTo>
                  <a:cubicBezTo>
                    <a:pt x="3720" y="2745"/>
                    <a:pt x="3843" y="2622"/>
                    <a:pt x="3843" y="2470"/>
                  </a:cubicBezTo>
                  <a:lnTo>
                    <a:pt x="3843" y="275"/>
                  </a:lnTo>
                  <a:cubicBezTo>
                    <a:pt x="3843" y="124"/>
                    <a:pt x="3720" y="0"/>
                    <a:pt x="3568"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1" name="Google Shape;21151;p142"/>
            <p:cNvSpPr/>
            <p:nvPr/>
          </p:nvSpPr>
          <p:spPr>
            <a:xfrm>
              <a:off x="1383944" y="2571029"/>
              <a:ext cx="142891" cy="128602"/>
            </a:xfrm>
            <a:custGeom>
              <a:avLst/>
              <a:gdLst/>
              <a:ahLst/>
              <a:cxnLst/>
              <a:rect l="l" t="t" r="r" b="b"/>
              <a:pathLst>
                <a:path w="5490" h="4941" extrusionOk="0">
                  <a:moveTo>
                    <a:pt x="1921" y="1"/>
                  </a:moveTo>
                  <a:lnTo>
                    <a:pt x="1921" y="135"/>
                  </a:lnTo>
                  <a:cubicBezTo>
                    <a:pt x="1921" y="381"/>
                    <a:pt x="1759" y="595"/>
                    <a:pt x="1524" y="662"/>
                  </a:cubicBezTo>
                  <a:lnTo>
                    <a:pt x="598" y="926"/>
                  </a:lnTo>
                  <a:cubicBezTo>
                    <a:pt x="243" y="1028"/>
                    <a:pt x="0" y="1352"/>
                    <a:pt x="0" y="1718"/>
                  </a:cubicBezTo>
                  <a:lnTo>
                    <a:pt x="0" y="4117"/>
                  </a:lnTo>
                  <a:cubicBezTo>
                    <a:pt x="0" y="4571"/>
                    <a:pt x="370" y="4941"/>
                    <a:pt x="824" y="4941"/>
                  </a:cubicBezTo>
                  <a:lnTo>
                    <a:pt x="4666" y="4941"/>
                  </a:lnTo>
                  <a:cubicBezTo>
                    <a:pt x="5120" y="4941"/>
                    <a:pt x="5489" y="4571"/>
                    <a:pt x="5489" y="4117"/>
                  </a:cubicBezTo>
                  <a:lnTo>
                    <a:pt x="5489" y="1718"/>
                  </a:lnTo>
                  <a:cubicBezTo>
                    <a:pt x="5489" y="1352"/>
                    <a:pt x="5246" y="1028"/>
                    <a:pt x="4891" y="926"/>
                  </a:cubicBezTo>
                  <a:lnTo>
                    <a:pt x="3969" y="662"/>
                  </a:lnTo>
                  <a:cubicBezTo>
                    <a:pt x="3733" y="595"/>
                    <a:pt x="3572" y="377"/>
                    <a:pt x="3572" y="131"/>
                  </a:cubicBezTo>
                  <a:lnTo>
                    <a:pt x="3572"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2" name="Google Shape;21152;p142"/>
            <p:cNvSpPr/>
            <p:nvPr/>
          </p:nvSpPr>
          <p:spPr>
            <a:xfrm>
              <a:off x="1383944" y="2603459"/>
              <a:ext cx="28604" cy="96172"/>
            </a:xfrm>
            <a:custGeom>
              <a:avLst/>
              <a:gdLst/>
              <a:ahLst/>
              <a:cxnLst/>
              <a:rect l="l" t="t" r="r" b="b"/>
              <a:pathLst>
                <a:path w="1099" h="3695" extrusionOk="0">
                  <a:moveTo>
                    <a:pt x="152" y="0"/>
                  </a:moveTo>
                  <a:cubicBezTo>
                    <a:pt x="53" y="138"/>
                    <a:pt x="0" y="303"/>
                    <a:pt x="0" y="472"/>
                  </a:cubicBezTo>
                  <a:lnTo>
                    <a:pt x="0" y="2868"/>
                  </a:lnTo>
                  <a:cubicBezTo>
                    <a:pt x="0" y="3325"/>
                    <a:pt x="370" y="3695"/>
                    <a:pt x="824" y="3695"/>
                  </a:cubicBezTo>
                  <a:lnTo>
                    <a:pt x="1098" y="3695"/>
                  </a:lnTo>
                  <a:lnTo>
                    <a:pt x="1098" y="950"/>
                  </a:lnTo>
                  <a:lnTo>
                    <a:pt x="152" y="0"/>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3" name="Google Shape;21153;p142"/>
            <p:cNvSpPr/>
            <p:nvPr/>
          </p:nvSpPr>
          <p:spPr>
            <a:xfrm>
              <a:off x="1498231" y="2603459"/>
              <a:ext cx="28604" cy="96172"/>
            </a:xfrm>
            <a:custGeom>
              <a:avLst/>
              <a:gdLst/>
              <a:ahLst/>
              <a:cxnLst/>
              <a:rect l="l" t="t" r="r" b="b"/>
              <a:pathLst>
                <a:path w="1099" h="3695" extrusionOk="0">
                  <a:moveTo>
                    <a:pt x="947" y="0"/>
                  </a:moveTo>
                  <a:lnTo>
                    <a:pt x="0" y="950"/>
                  </a:lnTo>
                  <a:lnTo>
                    <a:pt x="0" y="3695"/>
                  </a:lnTo>
                  <a:lnTo>
                    <a:pt x="275" y="3695"/>
                  </a:lnTo>
                  <a:cubicBezTo>
                    <a:pt x="729" y="3695"/>
                    <a:pt x="1098" y="3325"/>
                    <a:pt x="1098" y="2868"/>
                  </a:cubicBezTo>
                  <a:lnTo>
                    <a:pt x="1098" y="472"/>
                  </a:lnTo>
                  <a:cubicBezTo>
                    <a:pt x="1098" y="303"/>
                    <a:pt x="1045" y="138"/>
                    <a:pt x="947"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4" name="Google Shape;21154;p142"/>
            <p:cNvSpPr/>
            <p:nvPr/>
          </p:nvSpPr>
          <p:spPr>
            <a:xfrm>
              <a:off x="1421033" y="2571029"/>
              <a:ext cx="68713" cy="21473"/>
            </a:xfrm>
            <a:custGeom>
              <a:avLst/>
              <a:gdLst/>
              <a:ahLst/>
              <a:cxnLst/>
              <a:rect l="l" t="t" r="r" b="b"/>
              <a:pathLst>
                <a:path w="2640" h="825" extrusionOk="0">
                  <a:moveTo>
                    <a:pt x="496" y="1"/>
                  </a:moveTo>
                  <a:lnTo>
                    <a:pt x="496" y="138"/>
                  </a:lnTo>
                  <a:cubicBezTo>
                    <a:pt x="496" y="381"/>
                    <a:pt x="334" y="595"/>
                    <a:pt x="99" y="666"/>
                  </a:cubicBezTo>
                  <a:lnTo>
                    <a:pt x="0" y="690"/>
                  </a:lnTo>
                  <a:cubicBezTo>
                    <a:pt x="437" y="778"/>
                    <a:pt x="876" y="821"/>
                    <a:pt x="1320" y="824"/>
                  </a:cubicBezTo>
                  <a:cubicBezTo>
                    <a:pt x="1763" y="821"/>
                    <a:pt x="2203" y="778"/>
                    <a:pt x="2639" y="690"/>
                  </a:cubicBezTo>
                  <a:lnTo>
                    <a:pt x="2548" y="666"/>
                  </a:lnTo>
                  <a:cubicBezTo>
                    <a:pt x="2308" y="599"/>
                    <a:pt x="2147" y="377"/>
                    <a:pt x="2150" y="131"/>
                  </a:cubicBezTo>
                  <a:lnTo>
                    <a:pt x="2150" y="1"/>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5" name="Google Shape;21155;p142"/>
            <p:cNvSpPr/>
            <p:nvPr/>
          </p:nvSpPr>
          <p:spPr>
            <a:xfrm>
              <a:off x="1392455" y="2449611"/>
              <a:ext cx="125843" cy="128602"/>
            </a:xfrm>
            <a:custGeom>
              <a:avLst/>
              <a:gdLst/>
              <a:ahLst/>
              <a:cxnLst/>
              <a:rect l="l" t="t" r="r" b="b"/>
              <a:pathLst>
                <a:path w="4835" h="4941" extrusionOk="0">
                  <a:moveTo>
                    <a:pt x="2418" y="0"/>
                  </a:moveTo>
                  <a:cubicBezTo>
                    <a:pt x="1355" y="0"/>
                    <a:pt x="570" y="873"/>
                    <a:pt x="497" y="1943"/>
                  </a:cubicBezTo>
                  <a:cubicBezTo>
                    <a:pt x="458" y="2502"/>
                    <a:pt x="278" y="3572"/>
                    <a:pt x="50" y="4201"/>
                  </a:cubicBezTo>
                  <a:cubicBezTo>
                    <a:pt x="0" y="4342"/>
                    <a:pt x="74" y="4497"/>
                    <a:pt x="215" y="4550"/>
                  </a:cubicBezTo>
                  <a:cubicBezTo>
                    <a:pt x="922" y="4800"/>
                    <a:pt x="1668" y="4933"/>
                    <a:pt x="2418" y="4940"/>
                  </a:cubicBezTo>
                  <a:cubicBezTo>
                    <a:pt x="3167" y="4933"/>
                    <a:pt x="3913" y="4800"/>
                    <a:pt x="4620" y="4550"/>
                  </a:cubicBezTo>
                  <a:cubicBezTo>
                    <a:pt x="4761" y="4497"/>
                    <a:pt x="4835" y="4342"/>
                    <a:pt x="4786" y="4201"/>
                  </a:cubicBezTo>
                  <a:cubicBezTo>
                    <a:pt x="4557" y="3572"/>
                    <a:pt x="4377" y="2502"/>
                    <a:pt x="4339" y="1943"/>
                  </a:cubicBezTo>
                  <a:cubicBezTo>
                    <a:pt x="4265" y="873"/>
                    <a:pt x="3480" y="0"/>
                    <a:pt x="2418"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6" name="Google Shape;21156;p142"/>
            <p:cNvSpPr/>
            <p:nvPr/>
          </p:nvSpPr>
          <p:spPr>
            <a:xfrm>
              <a:off x="1392455" y="2449611"/>
              <a:ext cx="76677" cy="126025"/>
            </a:xfrm>
            <a:custGeom>
              <a:avLst/>
              <a:gdLst/>
              <a:ahLst/>
              <a:cxnLst/>
              <a:rect l="l" t="t" r="r" b="b"/>
              <a:pathLst>
                <a:path w="2946" h="4842" extrusionOk="0">
                  <a:moveTo>
                    <a:pt x="2418" y="0"/>
                  </a:moveTo>
                  <a:cubicBezTo>
                    <a:pt x="1359" y="0"/>
                    <a:pt x="570" y="873"/>
                    <a:pt x="497" y="1946"/>
                  </a:cubicBezTo>
                  <a:cubicBezTo>
                    <a:pt x="458" y="2502"/>
                    <a:pt x="278" y="3572"/>
                    <a:pt x="50" y="4205"/>
                  </a:cubicBezTo>
                  <a:cubicBezTo>
                    <a:pt x="0" y="4342"/>
                    <a:pt x="74" y="4497"/>
                    <a:pt x="215" y="4550"/>
                  </a:cubicBezTo>
                  <a:cubicBezTo>
                    <a:pt x="577" y="4676"/>
                    <a:pt x="950" y="4775"/>
                    <a:pt x="1330" y="4842"/>
                  </a:cubicBezTo>
                  <a:cubicBezTo>
                    <a:pt x="1320" y="4786"/>
                    <a:pt x="1320" y="4726"/>
                    <a:pt x="1334" y="4669"/>
                  </a:cubicBezTo>
                  <a:cubicBezTo>
                    <a:pt x="1531" y="3969"/>
                    <a:pt x="1686" y="2780"/>
                    <a:pt x="1721" y="2161"/>
                  </a:cubicBezTo>
                  <a:cubicBezTo>
                    <a:pt x="1774" y="1169"/>
                    <a:pt x="2256" y="328"/>
                    <a:pt x="2945" y="78"/>
                  </a:cubicBezTo>
                  <a:cubicBezTo>
                    <a:pt x="2777" y="25"/>
                    <a:pt x="2597" y="0"/>
                    <a:pt x="2418"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7" name="Google Shape;21157;p142"/>
            <p:cNvSpPr/>
            <p:nvPr/>
          </p:nvSpPr>
          <p:spPr>
            <a:xfrm>
              <a:off x="1341076" y="2699605"/>
              <a:ext cx="414332" cy="28604"/>
            </a:xfrm>
            <a:custGeom>
              <a:avLst/>
              <a:gdLst/>
              <a:ahLst/>
              <a:cxnLst/>
              <a:rect l="l" t="t" r="r" b="b"/>
              <a:pathLst>
                <a:path w="15919" h="1099" extrusionOk="0">
                  <a:moveTo>
                    <a:pt x="1" y="1"/>
                  </a:moveTo>
                  <a:lnTo>
                    <a:pt x="1" y="1099"/>
                  </a:lnTo>
                  <a:lnTo>
                    <a:pt x="15918" y="1099"/>
                  </a:lnTo>
                  <a:lnTo>
                    <a:pt x="15918" y="1"/>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8" name="Google Shape;21158;p142"/>
            <p:cNvSpPr/>
            <p:nvPr/>
          </p:nvSpPr>
          <p:spPr>
            <a:xfrm>
              <a:off x="1412522" y="2628186"/>
              <a:ext cx="85735" cy="114313"/>
            </a:xfrm>
            <a:custGeom>
              <a:avLst/>
              <a:gdLst/>
              <a:ahLst/>
              <a:cxnLst/>
              <a:rect l="l" t="t" r="r" b="b"/>
              <a:pathLst>
                <a:path w="3294" h="4392" extrusionOk="0">
                  <a:moveTo>
                    <a:pt x="549" y="0"/>
                  </a:moveTo>
                  <a:cubicBezTo>
                    <a:pt x="246" y="0"/>
                    <a:pt x="0" y="247"/>
                    <a:pt x="0" y="549"/>
                  </a:cubicBezTo>
                  <a:lnTo>
                    <a:pt x="0" y="4391"/>
                  </a:lnTo>
                  <a:lnTo>
                    <a:pt x="3293" y="4391"/>
                  </a:lnTo>
                  <a:lnTo>
                    <a:pt x="3293" y="549"/>
                  </a:lnTo>
                  <a:cubicBezTo>
                    <a:pt x="3293" y="247"/>
                    <a:pt x="3047" y="0"/>
                    <a:pt x="2744" y="0"/>
                  </a:cubicBez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9" name="Google Shape;21159;p142"/>
            <p:cNvSpPr/>
            <p:nvPr/>
          </p:nvSpPr>
          <p:spPr>
            <a:xfrm>
              <a:off x="1627431" y="2485607"/>
              <a:ext cx="57078" cy="20380"/>
            </a:xfrm>
            <a:custGeom>
              <a:avLst/>
              <a:gdLst/>
              <a:ahLst/>
              <a:cxnLst/>
              <a:rect l="l" t="t" r="r" b="b"/>
              <a:pathLst>
                <a:path w="2193" h="783" extrusionOk="0">
                  <a:moveTo>
                    <a:pt x="261" y="0"/>
                  </a:moveTo>
                  <a:cubicBezTo>
                    <a:pt x="117" y="0"/>
                    <a:pt x="1" y="113"/>
                    <a:pt x="1" y="257"/>
                  </a:cubicBezTo>
                  <a:cubicBezTo>
                    <a:pt x="1" y="398"/>
                    <a:pt x="117" y="514"/>
                    <a:pt x="261" y="514"/>
                  </a:cubicBezTo>
                  <a:cubicBezTo>
                    <a:pt x="271" y="514"/>
                    <a:pt x="282" y="514"/>
                    <a:pt x="293" y="514"/>
                  </a:cubicBezTo>
                  <a:cubicBezTo>
                    <a:pt x="604" y="514"/>
                    <a:pt x="1401" y="563"/>
                    <a:pt x="1792" y="760"/>
                  </a:cubicBezTo>
                  <a:cubicBezTo>
                    <a:pt x="1826" y="775"/>
                    <a:pt x="1862" y="783"/>
                    <a:pt x="1898" y="783"/>
                  </a:cubicBezTo>
                  <a:cubicBezTo>
                    <a:pt x="1994" y="783"/>
                    <a:pt x="2086" y="730"/>
                    <a:pt x="2130" y="641"/>
                  </a:cubicBezTo>
                  <a:cubicBezTo>
                    <a:pt x="2193" y="517"/>
                    <a:pt x="2144" y="366"/>
                    <a:pt x="2024" y="299"/>
                  </a:cubicBezTo>
                  <a:cubicBezTo>
                    <a:pt x="1426" y="0"/>
                    <a:pt x="303" y="0"/>
                    <a:pt x="2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0" name="Google Shape;21160;p142"/>
            <p:cNvSpPr/>
            <p:nvPr/>
          </p:nvSpPr>
          <p:spPr>
            <a:xfrm>
              <a:off x="1319656" y="2442662"/>
              <a:ext cx="457173" cy="335364"/>
            </a:xfrm>
            <a:custGeom>
              <a:avLst/>
              <a:gdLst/>
              <a:ahLst/>
              <a:cxnLst/>
              <a:rect l="l" t="t" r="r" b="b"/>
              <a:pathLst>
                <a:path w="17565" h="12885" extrusionOk="0">
                  <a:moveTo>
                    <a:pt x="14574" y="788"/>
                  </a:moveTo>
                  <a:lnTo>
                    <a:pt x="14574" y="1854"/>
                  </a:lnTo>
                  <a:cubicBezTo>
                    <a:pt x="14574" y="2030"/>
                    <a:pt x="14532" y="2199"/>
                    <a:pt x="14458" y="2354"/>
                  </a:cubicBezTo>
                  <a:lnTo>
                    <a:pt x="14324" y="2614"/>
                  </a:lnTo>
                  <a:cubicBezTo>
                    <a:pt x="14306" y="2649"/>
                    <a:pt x="14296" y="2692"/>
                    <a:pt x="14296" y="2730"/>
                  </a:cubicBezTo>
                  <a:lnTo>
                    <a:pt x="14296" y="3279"/>
                  </a:lnTo>
                  <a:cubicBezTo>
                    <a:pt x="14296" y="4052"/>
                    <a:pt x="13673" y="4673"/>
                    <a:pt x="12905" y="4673"/>
                  </a:cubicBezTo>
                  <a:cubicBezTo>
                    <a:pt x="12890" y="4673"/>
                    <a:pt x="12875" y="4673"/>
                    <a:pt x="12860" y="4673"/>
                  </a:cubicBezTo>
                  <a:cubicBezTo>
                    <a:pt x="12121" y="4648"/>
                    <a:pt x="11513" y="3993"/>
                    <a:pt x="11513" y="3209"/>
                  </a:cubicBezTo>
                  <a:lnTo>
                    <a:pt x="11513" y="2730"/>
                  </a:lnTo>
                  <a:cubicBezTo>
                    <a:pt x="11513" y="2688"/>
                    <a:pt x="11502" y="2649"/>
                    <a:pt x="11485" y="2614"/>
                  </a:cubicBezTo>
                  <a:lnTo>
                    <a:pt x="11326" y="2298"/>
                  </a:lnTo>
                  <a:cubicBezTo>
                    <a:pt x="11270" y="2178"/>
                    <a:pt x="11238" y="2051"/>
                    <a:pt x="11238" y="1921"/>
                  </a:cubicBezTo>
                  <a:lnTo>
                    <a:pt x="11238" y="1903"/>
                  </a:lnTo>
                  <a:cubicBezTo>
                    <a:pt x="11238" y="1288"/>
                    <a:pt x="11738" y="788"/>
                    <a:pt x="12357" y="788"/>
                  </a:cubicBezTo>
                  <a:close/>
                  <a:moveTo>
                    <a:pt x="5209" y="513"/>
                  </a:moveTo>
                  <a:cubicBezTo>
                    <a:pt x="5626" y="513"/>
                    <a:pt x="6043" y="677"/>
                    <a:pt x="6355" y="1006"/>
                  </a:cubicBezTo>
                  <a:cubicBezTo>
                    <a:pt x="6664" y="1337"/>
                    <a:pt x="6851" y="1766"/>
                    <a:pt x="6875" y="2220"/>
                  </a:cubicBezTo>
                  <a:cubicBezTo>
                    <a:pt x="6914" y="2766"/>
                    <a:pt x="7097" y="3881"/>
                    <a:pt x="7340" y="4553"/>
                  </a:cubicBezTo>
                  <a:cubicBezTo>
                    <a:pt x="7340" y="4553"/>
                    <a:pt x="7340" y="4556"/>
                    <a:pt x="7340" y="4560"/>
                  </a:cubicBezTo>
                  <a:cubicBezTo>
                    <a:pt x="7336" y="4563"/>
                    <a:pt x="7333" y="4567"/>
                    <a:pt x="7329" y="4567"/>
                  </a:cubicBezTo>
                  <a:cubicBezTo>
                    <a:pt x="6645" y="4819"/>
                    <a:pt x="5927" y="4944"/>
                    <a:pt x="5209" y="4944"/>
                  </a:cubicBezTo>
                  <a:cubicBezTo>
                    <a:pt x="4491" y="4944"/>
                    <a:pt x="3772" y="4819"/>
                    <a:pt x="3086" y="4567"/>
                  </a:cubicBezTo>
                  <a:lnTo>
                    <a:pt x="3086" y="4570"/>
                  </a:lnTo>
                  <a:cubicBezTo>
                    <a:pt x="3082" y="4567"/>
                    <a:pt x="3079" y="4567"/>
                    <a:pt x="3075" y="4560"/>
                  </a:cubicBezTo>
                  <a:cubicBezTo>
                    <a:pt x="3075" y="4560"/>
                    <a:pt x="3075" y="4556"/>
                    <a:pt x="3075" y="4553"/>
                  </a:cubicBezTo>
                  <a:cubicBezTo>
                    <a:pt x="3318" y="3881"/>
                    <a:pt x="3501" y="2766"/>
                    <a:pt x="3540" y="2220"/>
                  </a:cubicBezTo>
                  <a:cubicBezTo>
                    <a:pt x="3568" y="1766"/>
                    <a:pt x="3751" y="1337"/>
                    <a:pt x="4061" y="1006"/>
                  </a:cubicBezTo>
                  <a:cubicBezTo>
                    <a:pt x="4374" y="677"/>
                    <a:pt x="4792" y="513"/>
                    <a:pt x="5209" y="513"/>
                  </a:cubicBezTo>
                  <a:close/>
                  <a:moveTo>
                    <a:pt x="12336" y="5095"/>
                  </a:moveTo>
                  <a:cubicBezTo>
                    <a:pt x="12501" y="5151"/>
                    <a:pt x="12674" y="5179"/>
                    <a:pt x="12846" y="5186"/>
                  </a:cubicBezTo>
                  <a:lnTo>
                    <a:pt x="12906" y="5186"/>
                  </a:lnTo>
                  <a:cubicBezTo>
                    <a:pt x="13100" y="5186"/>
                    <a:pt x="13290" y="5155"/>
                    <a:pt x="13476" y="5098"/>
                  </a:cubicBezTo>
                  <a:cubicBezTo>
                    <a:pt x="13480" y="5176"/>
                    <a:pt x="13494" y="5253"/>
                    <a:pt x="13522" y="5327"/>
                  </a:cubicBezTo>
                  <a:lnTo>
                    <a:pt x="13518" y="5327"/>
                  </a:lnTo>
                  <a:lnTo>
                    <a:pt x="13307" y="5538"/>
                  </a:lnTo>
                  <a:cubicBezTo>
                    <a:pt x="13196" y="5649"/>
                    <a:pt x="13051" y="5704"/>
                    <a:pt x="12906" y="5704"/>
                  </a:cubicBezTo>
                  <a:cubicBezTo>
                    <a:pt x="12761" y="5704"/>
                    <a:pt x="12616" y="5649"/>
                    <a:pt x="12505" y="5538"/>
                  </a:cubicBezTo>
                  <a:lnTo>
                    <a:pt x="12294" y="5327"/>
                  </a:lnTo>
                  <a:cubicBezTo>
                    <a:pt x="12318" y="5253"/>
                    <a:pt x="12333" y="5176"/>
                    <a:pt x="12336" y="5095"/>
                  </a:cubicBezTo>
                  <a:close/>
                  <a:moveTo>
                    <a:pt x="13181" y="7385"/>
                  </a:moveTo>
                  <a:cubicBezTo>
                    <a:pt x="13188" y="7385"/>
                    <a:pt x="13198" y="7396"/>
                    <a:pt x="13198" y="7403"/>
                  </a:cubicBezTo>
                  <a:lnTo>
                    <a:pt x="13198" y="9602"/>
                  </a:lnTo>
                  <a:cubicBezTo>
                    <a:pt x="13198" y="9612"/>
                    <a:pt x="13188" y="9619"/>
                    <a:pt x="13181" y="9619"/>
                  </a:cubicBezTo>
                  <a:lnTo>
                    <a:pt x="9880" y="9619"/>
                  </a:lnTo>
                  <a:cubicBezTo>
                    <a:pt x="9870" y="9619"/>
                    <a:pt x="9863" y="9612"/>
                    <a:pt x="9863" y="9602"/>
                  </a:cubicBezTo>
                  <a:lnTo>
                    <a:pt x="9863" y="7403"/>
                  </a:lnTo>
                  <a:cubicBezTo>
                    <a:pt x="9863" y="7396"/>
                    <a:pt x="9870" y="7385"/>
                    <a:pt x="9880" y="7385"/>
                  </a:cubicBezTo>
                  <a:close/>
                  <a:moveTo>
                    <a:pt x="5862" y="5429"/>
                  </a:moveTo>
                  <a:cubicBezTo>
                    <a:pt x="5964" y="5630"/>
                    <a:pt x="6147" y="5781"/>
                    <a:pt x="6362" y="5841"/>
                  </a:cubicBezTo>
                  <a:lnTo>
                    <a:pt x="7291" y="6105"/>
                  </a:lnTo>
                  <a:cubicBezTo>
                    <a:pt x="7533" y="6178"/>
                    <a:pt x="7699" y="6400"/>
                    <a:pt x="7702" y="6653"/>
                  </a:cubicBezTo>
                  <a:lnTo>
                    <a:pt x="7702" y="9053"/>
                  </a:lnTo>
                  <a:cubicBezTo>
                    <a:pt x="7702" y="9366"/>
                    <a:pt x="7445" y="9623"/>
                    <a:pt x="7132" y="9623"/>
                  </a:cubicBezTo>
                  <a:lnTo>
                    <a:pt x="7115" y="9623"/>
                  </a:lnTo>
                  <a:lnTo>
                    <a:pt x="7115" y="7681"/>
                  </a:lnTo>
                  <a:cubicBezTo>
                    <a:pt x="7115" y="7234"/>
                    <a:pt x="6752" y="6872"/>
                    <a:pt x="6309" y="6872"/>
                  </a:cubicBezTo>
                  <a:lnTo>
                    <a:pt x="6305" y="6875"/>
                  </a:lnTo>
                  <a:lnTo>
                    <a:pt x="4106" y="6875"/>
                  </a:lnTo>
                  <a:cubicBezTo>
                    <a:pt x="3663" y="6875"/>
                    <a:pt x="3301" y="7234"/>
                    <a:pt x="3301" y="7681"/>
                  </a:cubicBezTo>
                  <a:lnTo>
                    <a:pt x="3301" y="9623"/>
                  </a:lnTo>
                  <a:lnTo>
                    <a:pt x="3283" y="9623"/>
                  </a:lnTo>
                  <a:cubicBezTo>
                    <a:pt x="2970" y="9623"/>
                    <a:pt x="2717" y="9366"/>
                    <a:pt x="2717" y="9053"/>
                  </a:cubicBezTo>
                  <a:lnTo>
                    <a:pt x="2717" y="6653"/>
                  </a:lnTo>
                  <a:cubicBezTo>
                    <a:pt x="2717" y="6400"/>
                    <a:pt x="2885" y="6178"/>
                    <a:pt x="3128" y="6105"/>
                  </a:cubicBezTo>
                  <a:lnTo>
                    <a:pt x="4057" y="5841"/>
                  </a:lnTo>
                  <a:cubicBezTo>
                    <a:pt x="4272" y="5781"/>
                    <a:pt x="4455" y="5630"/>
                    <a:pt x="4557" y="5429"/>
                  </a:cubicBezTo>
                  <a:cubicBezTo>
                    <a:pt x="4773" y="5452"/>
                    <a:pt x="4991" y="5463"/>
                    <a:pt x="5209" y="5463"/>
                  </a:cubicBezTo>
                  <a:cubicBezTo>
                    <a:pt x="5428" y="5463"/>
                    <a:pt x="5646" y="5452"/>
                    <a:pt x="5862" y="5429"/>
                  </a:cubicBezTo>
                  <a:close/>
                  <a:moveTo>
                    <a:pt x="13835" y="5739"/>
                  </a:moveTo>
                  <a:cubicBezTo>
                    <a:pt x="13905" y="5784"/>
                    <a:pt x="13979" y="5820"/>
                    <a:pt x="14060" y="5841"/>
                  </a:cubicBezTo>
                  <a:lnTo>
                    <a:pt x="14985" y="6105"/>
                  </a:lnTo>
                  <a:cubicBezTo>
                    <a:pt x="15228" y="6178"/>
                    <a:pt x="15397" y="6400"/>
                    <a:pt x="15397" y="6653"/>
                  </a:cubicBezTo>
                  <a:lnTo>
                    <a:pt x="15397" y="9053"/>
                  </a:lnTo>
                  <a:cubicBezTo>
                    <a:pt x="15397" y="9366"/>
                    <a:pt x="15144" y="9623"/>
                    <a:pt x="14831" y="9623"/>
                  </a:cubicBezTo>
                  <a:lnTo>
                    <a:pt x="13712" y="9623"/>
                  </a:lnTo>
                  <a:lnTo>
                    <a:pt x="13712" y="9605"/>
                  </a:lnTo>
                  <a:lnTo>
                    <a:pt x="13712" y="9039"/>
                  </a:lnTo>
                  <a:lnTo>
                    <a:pt x="14556" y="9039"/>
                  </a:lnTo>
                  <a:cubicBezTo>
                    <a:pt x="14697" y="9039"/>
                    <a:pt x="14813" y="8923"/>
                    <a:pt x="14813" y="8779"/>
                  </a:cubicBezTo>
                  <a:lnTo>
                    <a:pt x="14813" y="7128"/>
                  </a:lnTo>
                  <a:cubicBezTo>
                    <a:pt x="14813" y="6988"/>
                    <a:pt x="14697" y="6872"/>
                    <a:pt x="14556" y="6872"/>
                  </a:cubicBezTo>
                  <a:cubicBezTo>
                    <a:pt x="14412" y="6872"/>
                    <a:pt x="14296" y="6988"/>
                    <a:pt x="14296" y="7128"/>
                  </a:cubicBezTo>
                  <a:lnTo>
                    <a:pt x="14296" y="8522"/>
                  </a:lnTo>
                  <a:lnTo>
                    <a:pt x="13715" y="8522"/>
                  </a:lnTo>
                  <a:lnTo>
                    <a:pt x="13715" y="7403"/>
                  </a:lnTo>
                  <a:cubicBezTo>
                    <a:pt x="13715" y="7111"/>
                    <a:pt x="13476" y="6872"/>
                    <a:pt x="13181" y="6872"/>
                  </a:cubicBezTo>
                  <a:lnTo>
                    <a:pt x="10415" y="6872"/>
                  </a:lnTo>
                  <a:lnTo>
                    <a:pt x="10415" y="6653"/>
                  </a:lnTo>
                  <a:cubicBezTo>
                    <a:pt x="10415" y="6400"/>
                    <a:pt x="10580" y="6178"/>
                    <a:pt x="10827" y="6105"/>
                  </a:cubicBezTo>
                  <a:lnTo>
                    <a:pt x="11752" y="5841"/>
                  </a:lnTo>
                  <a:cubicBezTo>
                    <a:pt x="11833" y="5820"/>
                    <a:pt x="11907" y="5784"/>
                    <a:pt x="11974" y="5739"/>
                  </a:cubicBezTo>
                  <a:lnTo>
                    <a:pt x="12139" y="5904"/>
                  </a:lnTo>
                  <a:cubicBezTo>
                    <a:pt x="12352" y="6115"/>
                    <a:pt x="12629" y="6221"/>
                    <a:pt x="12906" y="6221"/>
                  </a:cubicBezTo>
                  <a:cubicBezTo>
                    <a:pt x="13182" y="6221"/>
                    <a:pt x="13458" y="6115"/>
                    <a:pt x="13670" y="5904"/>
                  </a:cubicBezTo>
                  <a:lnTo>
                    <a:pt x="13835" y="5739"/>
                  </a:lnTo>
                  <a:close/>
                  <a:moveTo>
                    <a:pt x="3301" y="10137"/>
                  </a:moveTo>
                  <a:lnTo>
                    <a:pt x="3301" y="10721"/>
                  </a:lnTo>
                  <a:lnTo>
                    <a:pt x="1066" y="10721"/>
                  </a:lnTo>
                  <a:lnTo>
                    <a:pt x="1066" y="10137"/>
                  </a:lnTo>
                  <a:close/>
                  <a:moveTo>
                    <a:pt x="16498" y="10137"/>
                  </a:moveTo>
                  <a:lnTo>
                    <a:pt x="16498" y="10721"/>
                  </a:lnTo>
                  <a:lnTo>
                    <a:pt x="16498" y="10724"/>
                  </a:lnTo>
                  <a:lnTo>
                    <a:pt x="7115" y="10724"/>
                  </a:lnTo>
                  <a:lnTo>
                    <a:pt x="7115" y="10137"/>
                  </a:lnTo>
                  <a:close/>
                  <a:moveTo>
                    <a:pt x="6309" y="7385"/>
                  </a:moveTo>
                  <a:cubicBezTo>
                    <a:pt x="6471" y="7385"/>
                    <a:pt x="6601" y="7519"/>
                    <a:pt x="6601" y="7681"/>
                  </a:cubicBezTo>
                  <a:lnTo>
                    <a:pt x="6601" y="11273"/>
                  </a:lnTo>
                  <a:lnTo>
                    <a:pt x="3818" y="11273"/>
                  </a:lnTo>
                  <a:lnTo>
                    <a:pt x="3818" y="7681"/>
                  </a:lnTo>
                  <a:cubicBezTo>
                    <a:pt x="3818" y="7519"/>
                    <a:pt x="3948" y="7385"/>
                    <a:pt x="4110" y="7385"/>
                  </a:cubicBezTo>
                  <a:close/>
                  <a:moveTo>
                    <a:pt x="5208" y="0"/>
                  </a:moveTo>
                  <a:cubicBezTo>
                    <a:pt x="4050" y="0"/>
                    <a:pt x="3114" y="939"/>
                    <a:pt x="3026" y="2185"/>
                  </a:cubicBezTo>
                  <a:cubicBezTo>
                    <a:pt x="2987" y="2702"/>
                    <a:pt x="2819" y="3751"/>
                    <a:pt x="2590" y="4377"/>
                  </a:cubicBezTo>
                  <a:cubicBezTo>
                    <a:pt x="2544" y="4511"/>
                    <a:pt x="2551" y="4655"/>
                    <a:pt x="2611" y="4782"/>
                  </a:cubicBezTo>
                  <a:cubicBezTo>
                    <a:pt x="2671" y="4908"/>
                    <a:pt x="2780" y="5007"/>
                    <a:pt x="2910" y="5056"/>
                  </a:cubicBezTo>
                  <a:cubicBezTo>
                    <a:pt x="3248" y="5172"/>
                    <a:pt x="3593" y="5267"/>
                    <a:pt x="3941" y="5334"/>
                  </a:cubicBezTo>
                  <a:cubicBezTo>
                    <a:pt x="3930" y="5341"/>
                    <a:pt x="3920" y="5345"/>
                    <a:pt x="3913" y="5345"/>
                  </a:cubicBezTo>
                  <a:lnTo>
                    <a:pt x="2984" y="5608"/>
                  </a:lnTo>
                  <a:cubicBezTo>
                    <a:pt x="2520" y="5742"/>
                    <a:pt x="2199" y="6168"/>
                    <a:pt x="2199" y="6650"/>
                  </a:cubicBezTo>
                  <a:lnTo>
                    <a:pt x="2199" y="9053"/>
                  </a:lnTo>
                  <a:cubicBezTo>
                    <a:pt x="2199" y="9254"/>
                    <a:pt x="2256" y="9451"/>
                    <a:pt x="2361" y="9619"/>
                  </a:cubicBezTo>
                  <a:lnTo>
                    <a:pt x="257" y="9619"/>
                  </a:lnTo>
                  <a:cubicBezTo>
                    <a:pt x="116" y="9619"/>
                    <a:pt x="0" y="9736"/>
                    <a:pt x="0" y="9880"/>
                  </a:cubicBezTo>
                  <a:cubicBezTo>
                    <a:pt x="0" y="10021"/>
                    <a:pt x="116" y="10137"/>
                    <a:pt x="257" y="10137"/>
                  </a:cubicBezTo>
                  <a:lnTo>
                    <a:pt x="549" y="10137"/>
                  </a:lnTo>
                  <a:lnTo>
                    <a:pt x="549" y="12628"/>
                  </a:lnTo>
                  <a:cubicBezTo>
                    <a:pt x="549" y="12772"/>
                    <a:pt x="665" y="12885"/>
                    <a:pt x="806" y="12885"/>
                  </a:cubicBezTo>
                  <a:cubicBezTo>
                    <a:pt x="950" y="12885"/>
                    <a:pt x="1063" y="12772"/>
                    <a:pt x="1063" y="12628"/>
                  </a:cubicBezTo>
                  <a:lnTo>
                    <a:pt x="1063" y="11238"/>
                  </a:lnTo>
                  <a:lnTo>
                    <a:pt x="3301" y="11238"/>
                  </a:lnTo>
                  <a:lnTo>
                    <a:pt x="3301" y="12628"/>
                  </a:lnTo>
                  <a:cubicBezTo>
                    <a:pt x="3301" y="12772"/>
                    <a:pt x="3417" y="12885"/>
                    <a:pt x="3557" y="12885"/>
                  </a:cubicBezTo>
                  <a:cubicBezTo>
                    <a:pt x="3698" y="12885"/>
                    <a:pt x="3814" y="12772"/>
                    <a:pt x="3814" y="12628"/>
                  </a:cubicBezTo>
                  <a:lnTo>
                    <a:pt x="3814" y="11787"/>
                  </a:lnTo>
                  <a:lnTo>
                    <a:pt x="6601" y="11787"/>
                  </a:lnTo>
                  <a:lnTo>
                    <a:pt x="6601" y="12628"/>
                  </a:lnTo>
                  <a:cubicBezTo>
                    <a:pt x="6601" y="12772"/>
                    <a:pt x="6714" y="12885"/>
                    <a:pt x="6858" y="12885"/>
                  </a:cubicBezTo>
                  <a:cubicBezTo>
                    <a:pt x="6999" y="12885"/>
                    <a:pt x="7115" y="12772"/>
                    <a:pt x="7115" y="12628"/>
                  </a:cubicBezTo>
                  <a:lnTo>
                    <a:pt x="7115" y="11238"/>
                  </a:lnTo>
                  <a:lnTo>
                    <a:pt x="16502" y="11238"/>
                  </a:lnTo>
                  <a:lnTo>
                    <a:pt x="16502" y="12628"/>
                  </a:lnTo>
                  <a:cubicBezTo>
                    <a:pt x="16502" y="12772"/>
                    <a:pt x="16615" y="12885"/>
                    <a:pt x="16759" y="12885"/>
                  </a:cubicBezTo>
                  <a:cubicBezTo>
                    <a:pt x="16900" y="12885"/>
                    <a:pt x="17016" y="12772"/>
                    <a:pt x="17016" y="12628"/>
                  </a:cubicBezTo>
                  <a:lnTo>
                    <a:pt x="17016" y="10137"/>
                  </a:lnTo>
                  <a:lnTo>
                    <a:pt x="17308" y="10137"/>
                  </a:lnTo>
                  <a:cubicBezTo>
                    <a:pt x="17448" y="10137"/>
                    <a:pt x="17565" y="10021"/>
                    <a:pt x="17565" y="9880"/>
                  </a:cubicBezTo>
                  <a:cubicBezTo>
                    <a:pt x="17565" y="9736"/>
                    <a:pt x="17448" y="9623"/>
                    <a:pt x="17308" y="9623"/>
                  </a:cubicBezTo>
                  <a:lnTo>
                    <a:pt x="15753" y="9623"/>
                  </a:lnTo>
                  <a:cubicBezTo>
                    <a:pt x="15858" y="9451"/>
                    <a:pt x="15914" y="9254"/>
                    <a:pt x="15914" y="9053"/>
                  </a:cubicBezTo>
                  <a:lnTo>
                    <a:pt x="15914" y="6653"/>
                  </a:lnTo>
                  <a:cubicBezTo>
                    <a:pt x="15914" y="6168"/>
                    <a:pt x="15594" y="5746"/>
                    <a:pt x="15130" y="5612"/>
                  </a:cubicBezTo>
                  <a:lnTo>
                    <a:pt x="14201" y="5348"/>
                  </a:lnTo>
                  <a:cubicBezTo>
                    <a:pt x="14078" y="5309"/>
                    <a:pt x="13990" y="5197"/>
                    <a:pt x="13990" y="5067"/>
                  </a:cubicBezTo>
                  <a:lnTo>
                    <a:pt x="13990" y="4852"/>
                  </a:lnTo>
                  <a:cubicBezTo>
                    <a:pt x="14078" y="4792"/>
                    <a:pt x="14159" y="4722"/>
                    <a:pt x="14236" y="4651"/>
                  </a:cubicBezTo>
                  <a:cubicBezTo>
                    <a:pt x="14605" y="4293"/>
                    <a:pt x="14817" y="3796"/>
                    <a:pt x="14813" y="3283"/>
                  </a:cubicBezTo>
                  <a:lnTo>
                    <a:pt x="14813" y="2794"/>
                  </a:lnTo>
                  <a:lnTo>
                    <a:pt x="14915" y="2586"/>
                  </a:lnTo>
                  <a:cubicBezTo>
                    <a:pt x="15031" y="2361"/>
                    <a:pt x="15088" y="2111"/>
                    <a:pt x="15088" y="1858"/>
                  </a:cubicBezTo>
                  <a:lnTo>
                    <a:pt x="15088" y="531"/>
                  </a:lnTo>
                  <a:cubicBezTo>
                    <a:pt x="15088" y="387"/>
                    <a:pt x="14975" y="271"/>
                    <a:pt x="14831" y="271"/>
                  </a:cubicBezTo>
                  <a:lnTo>
                    <a:pt x="12357" y="271"/>
                  </a:lnTo>
                  <a:cubicBezTo>
                    <a:pt x="11456" y="274"/>
                    <a:pt x="10725" y="1003"/>
                    <a:pt x="10725" y="1903"/>
                  </a:cubicBezTo>
                  <a:lnTo>
                    <a:pt x="10725" y="1921"/>
                  </a:lnTo>
                  <a:cubicBezTo>
                    <a:pt x="10725" y="2132"/>
                    <a:pt x="10774" y="2340"/>
                    <a:pt x="10869" y="2526"/>
                  </a:cubicBezTo>
                  <a:lnTo>
                    <a:pt x="10999" y="2790"/>
                  </a:lnTo>
                  <a:lnTo>
                    <a:pt x="10999" y="3209"/>
                  </a:lnTo>
                  <a:cubicBezTo>
                    <a:pt x="10999" y="3853"/>
                    <a:pt x="11305" y="4454"/>
                    <a:pt x="11826" y="4834"/>
                  </a:cubicBezTo>
                  <a:lnTo>
                    <a:pt x="11826" y="5063"/>
                  </a:lnTo>
                  <a:cubicBezTo>
                    <a:pt x="11826" y="5193"/>
                    <a:pt x="11738" y="5309"/>
                    <a:pt x="11611" y="5345"/>
                  </a:cubicBezTo>
                  <a:lnTo>
                    <a:pt x="10686" y="5608"/>
                  </a:lnTo>
                  <a:cubicBezTo>
                    <a:pt x="10221" y="5742"/>
                    <a:pt x="9901" y="6168"/>
                    <a:pt x="9901" y="6650"/>
                  </a:cubicBezTo>
                  <a:lnTo>
                    <a:pt x="9901" y="6872"/>
                  </a:lnTo>
                  <a:lnTo>
                    <a:pt x="9884" y="6872"/>
                  </a:lnTo>
                  <a:cubicBezTo>
                    <a:pt x="9588" y="6872"/>
                    <a:pt x="9352" y="7107"/>
                    <a:pt x="9349" y="7403"/>
                  </a:cubicBezTo>
                  <a:lnTo>
                    <a:pt x="9349" y="9602"/>
                  </a:lnTo>
                  <a:lnTo>
                    <a:pt x="9349" y="9619"/>
                  </a:lnTo>
                  <a:lnTo>
                    <a:pt x="8054" y="9619"/>
                  </a:lnTo>
                  <a:cubicBezTo>
                    <a:pt x="8160" y="9447"/>
                    <a:pt x="8216" y="9254"/>
                    <a:pt x="8212" y="9053"/>
                  </a:cubicBezTo>
                  <a:lnTo>
                    <a:pt x="8212" y="6653"/>
                  </a:lnTo>
                  <a:cubicBezTo>
                    <a:pt x="8212" y="6168"/>
                    <a:pt x="7892" y="5746"/>
                    <a:pt x="7428" y="5612"/>
                  </a:cubicBezTo>
                  <a:lnTo>
                    <a:pt x="6502" y="5348"/>
                  </a:lnTo>
                  <a:cubicBezTo>
                    <a:pt x="6492" y="5345"/>
                    <a:pt x="6481" y="5341"/>
                    <a:pt x="6471" y="5338"/>
                  </a:cubicBezTo>
                  <a:cubicBezTo>
                    <a:pt x="6823" y="5267"/>
                    <a:pt x="7164" y="5176"/>
                    <a:pt x="7502" y="5056"/>
                  </a:cubicBezTo>
                  <a:cubicBezTo>
                    <a:pt x="7635" y="5010"/>
                    <a:pt x="7744" y="4912"/>
                    <a:pt x="7804" y="4782"/>
                  </a:cubicBezTo>
                  <a:cubicBezTo>
                    <a:pt x="7864" y="4655"/>
                    <a:pt x="7871" y="4511"/>
                    <a:pt x="7822" y="4380"/>
                  </a:cubicBezTo>
                  <a:cubicBezTo>
                    <a:pt x="7597" y="3754"/>
                    <a:pt x="7428" y="2702"/>
                    <a:pt x="7389" y="2185"/>
                  </a:cubicBezTo>
                  <a:cubicBezTo>
                    <a:pt x="7301" y="939"/>
                    <a:pt x="6362" y="0"/>
                    <a:pt x="52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1" name="Google Shape;21161;p142"/>
            <p:cNvSpPr/>
            <p:nvPr/>
          </p:nvSpPr>
          <p:spPr>
            <a:xfrm>
              <a:off x="1612960" y="2657206"/>
              <a:ext cx="13404" cy="13404"/>
            </a:xfrm>
            <a:custGeom>
              <a:avLst/>
              <a:gdLst/>
              <a:ahLst/>
              <a:cxnLst/>
              <a:rect l="l" t="t" r="r" b="b"/>
              <a:pathLst>
                <a:path w="515" h="515" extrusionOk="0">
                  <a:moveTo>
                    <a:pt x="258" y="1"/>
                  </a:moveTo>
                  <a:cubicBezTo>
                    <a:pt x="117" y="1"/>
                    <a:pt x="1" y="113"/>
                    <a:pt x="1" y="258"/>
                  </a:cubicBezTo>
                  <a:cubicBezTo>
                    <a:pt x="1" y="398"/>
                    <a:pt x="117" y="514"/>
                    <a:pt x="258" y="514"/>
                  </a:cubicBezTo>
                  <a:cubicBezTo>
                    <a:pt x="399" y="514"/>
                    <a:pt x="515" y="398"/>
                    <a:pt x="515" y="258"/>
                  </a:cubicBezTo>
                  <a:cubicBezTo>
                    <a:pt x="515" y="113"/>
                    <a:pt x="399" y="1"/>
                    <a:pt x="2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162" name="Google Shape;21162;p142"/>
          <p:cNvGrpSpPr/>
          <p:nvPr/>
        </p:nvGrpSpPr>
        <p:grpSpPr>
          <a:xfrm>
            <a:off x="4214512" y="2453905"/>
            <a:ext cx="314126" cy="312955"/>
            <a:chOff x="4214512" y="2453905"/>
            <a:chExt cx="314126" cy="312955"/>
          </a:xfrm>
        </p:grpSpPr>
        <p:sp>
          <p:nvSpPr>
            <p:cNvPr id="21163" name="Google Shape;21163;p142"/>
            <p:cNvSpPr/>
            <p:nvPr/>
          </p:nvSpPr>
          <p:spPr>
            <a:xfrm>
              <a:off x="4219067" y="2637347"/>
              <a:ext cx="55178" cy="124828"/>
            </a:xfrm>
            <a:custGeom>
              <a:avLst/>
              <a:gdLst/>
              <a:ahLst/>
              <a:cxnLst/>
              <a:rect l="l" t="t" r="r" b="b"/>
              <a:pathLst>
                <a:path w="2120" h="4796" extrusionOk="0">
                  <a:moveTo>
                    <a:pt x="304" y="0"/>
                  </a:moveTo>
                  <a:cubicBezTo>
                    <a:pt x="135" y="0"/>
                    <a:pt x="1" y="134"/>
                    <a:pt x="1" y="303"/>
                  </a:cubicBezTo>
                  <a:lnTo>
                    <a:pt x="1" y="4796"/>
                  </a:lnTo>
                  <a:lnTo>
                    <a:pt x="2119" y="4796"/>
                  </a:lnTo>
                  <a:lnTo>
                    <a:pt x="2119" y="303"/>
                  </a:lnTo>
                  <a:cubicBezTo>
                    <a:pt x="2119" y="134"/>
                    <a:pt x="1982" y="0"/>
                    <a:pt x="1816" y="0"/>
                  </a:cubicBezTo>
                  <a:close/>
                </a:path>
              </a:pathLst>
            </a:custGeom>
            <a:solidFill>
              <a:srgbClr val="ABBC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4" name="Google Shape;21164;p142"/>
            <p:cNvSpPr/>
            <p:nvPr/>
          </p:nvSpPr>
          <p:spPr>
            <a:xfrm>
              <a:off x="4219067" y="2637347"/>
              <a:ext cx="26314" cy="124828"/>
            </a:xfrm>
            <a:custGeom>
              <a:avLst/>
              <a:gdLst/>
              <a:ahLst/>
              <a:cxnLst/>
              <a:rect l="l" t="t" r="r" b="b"/>
              <a:pathLst>
                <a:path w="1011" h="4796" extrusionOk="0">
                  <a:moveTo>
                    <a:pt x="304" y="0"/>
                  </a:moveTo>
                  <a:cubicBezTo>
                    <a:pt x="135" y="0"/>
                    <a:pt x="1" y="134"/>
                    <a:pt x="1" y="303"/>
                  </a:cubicBezTo>
                  <a:lnTo>
                    <a:pt x="1" y="4796"/>
                  </a:lnTo>
                  <a:lnTo>
                    <a:pt x="708" y="4796"/>
                  </a:lnTo>
                  <a:lnTo>
                    <a:pt x="708" y="303"/>
                  </a:lnTo>
                  <a:cubicBezTo>
                    <a:pt x="708" y="134"/>
                    <a:pt x="842" y="0"/>
                    <a:pt x="1011"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5" name="Google Shape;21165;p142"/>
            <p:cNvSpPr/>
            <p:nvPr/>
          </p:nvSpPr>
          <p:spPr>
            <a:xfrm>
              <a:off x="4302329" y="2606479"/>
              <a:ext cx="55152" cy="155697"/>
            </a:xfrm>
            <a:custGeom>
              <a:avLst/>
              <a:gdLst/>
              <a:ahLst/>
              <a:cxnLst/>
              <a:rect l="l" t="t" r="r" b="b"/>
              <a:pathLst>
                <a:path w="2119" h="5982" extrusionOk="0">
                  <a:moveTo>
                    <a:pt x="303" y="1"/>
                  </a:moveTo>
                  <a:cubicBezTo>
                    <a:pt x="137" y="1"/>
                    <a:pt x="0" y="134"/>
                    <a:pt x="0" y="303"/>
                  </a:cubicBezTo>
                  <a:lnTo>
                    <a:pt x="0" y="5982"/>
                  </a:lnTo>
                  <a:lnTo>
                    <a:pt x="2118" y="5982"/>
                  </a:lnTo>
                  <a:lnTo>
                    <a:pt x="2118" y="303"/>
                  </a:lnTo>
                  <a:cubicBezTo>
                    <a:pt x="2118" y="134"/>
                    <a:pt x="1985" y="1"/>
                    <a:pt x="1816"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6" name="Google Shape;21166;p142"/>
            <p:cNvSpPr/>
            <p:nvPr/>
          </p:nvSpPr>
          <p:spPr>
            <a:xfrm>
              <a:off x="4302329" y="2606479"/>
              <a:ext cx="26392" cy="155697"/>
            </a:xfrm>
            <a:custGeom>
              <a:avLst/>
              <a:gdLst/>
              <a:ahLst/>
              <a:cxnLst/>
              <a:rect l="l" t="t" r="r" b="b"/>
              <a:pathLst>
                <a:path w="1014" h="5982" extrusionOk="0">
                  <a:moveTo>
                    <a:pt x="306" y="1"/>
                  </a:moveTo>
                  <a:cubicBezTo>
                    <a:pt x="137" y="1"/>
                    <a:pt x="0" y="134"/>
                    <a:pt x="4" y="303"/>
                  </a:cubicBezTo>
                  <a:lnTo>
                    <a:pt x="4" y="5982"/>
                  </a:lnTo>
                  <a:lnTo>
                    <a:pt x="711" y="5982"/>
                  </a:lnTo>
                  <a:lnTo>
                    <a:pt x="711" y="303"/>
                  </a:lnTo>
                  <a:cubicBezTo>
                    <a:pt x="711" y="134"/>
                    <a:pt x="845" y="1"/>
                    <a:pt x="1014"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7" name="Google Shape;21167;p142"/>
            <p:cNvSpPr/>
            <p:nvPr/>
          </p:nvSpPr>
          <p:spPr>
            <a:xfrm>
              <a:off x="4385669" y="2575610"/>
              <a:ext cx="55152" cy="186565"/>
            </a:xfrm>
            <a:custGeom>
              <a:avLst/>
              <a:gdLst/>
              <a:ahLst/>
              <a:cxnLst/>
              <a:rect l="l" t="t" r="r" b="b"/>
              <a:pathLst>
                <a:path w="2119" h="7168" extrusionOk="0">
                  <a:moveTo>
                    <a:pt x="303" y="1"/>
                  </a:moveTo>
                  <a:cubicBezTo>
                    <a:pt x="134" y="1"/>
                    <a:pt x="0" y="135"/>
                    <a:pt x="0" y="303"/>
                  </a:cubicBezTo>
                  <a:lnTo>
                    <a:pt x="0" y="7168"/>
                  </a:lnTo>
                  <a:lnTo>
                    <a:pt x="2118" y="7168"/>
                  </a:lnTo>
                  <a:lnTo>
                    <a:pt x="2118" y="303"/>
                  </a:lnTo>
                  <a:cubicBezTo>
                    <a:pt x="2118" y="135"/>
                    <a:pt x="1981" y="1"/>
                    <a:pt x="1816" y="1"/>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8" name="Google Shape;21168;p142"/>
            <p:cNvSpPr/>
            <p:nvPr/>
          </p:nvSpPr>
          <p:spPr>
            <a:xfrm>
              <a:off x="4385669" y="2575610"/>
              <a:ext cx="26288" cy="186565"/>
            </a:xfrm>
            <a:custGeom>
              <a:avLst/>
              <a:gdLst/>
              <a:ahLst/>
              <a:cxnLst/>
              <a:rect l="l" t="t" r="r" b="b"/>
              <a:pathLst>
                <a:path w="1010" h="7168" extrusionOk="0">
                  <a:moveTo>
                    <a:pt x="303" y="1"/>
                  </a:moveTo>
                  <a:cubicBezTo>
                    <a:pt x="134" y="1"/>
                    <a:pt x="0" y="135"/>
                    <a:pt x="0" y="303"/>
                  </a:cubicBezTo>
                  <a:lnTo>
                    <a:pt x="0" y="7168"/>
                  </a:lnTo>
                  <a:lnTo>
                    <a:pt x="707" y="7168"/>
                  </a:lnTo>
                  <a:lnTo>
                    <a:pt x="707" y="303"/>
                  </a:lnTo>
                  <a:cubicBezTo>
                    <a:pt x="707" y="135"/>
                    <a:pt x="841" y="1"/>
                    <a:pt x="1010"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9" name="Google Shape;21169;p142"/>
            <p:cNvSpPr/>
            <p:nvPr/>
          </p:nvSpPr>
          <p:spPr>
            <a:xfrm>
              <a:off x="4468983" y="2544767"/>
              <a:ext cx="55152" cy="217408"/>
            </a:xfrm>
            <a:custGeom>
              <a:avLst/>
              <a:gdLst/>
              <a:ahLst/>
              <a:cxnLst/>
              <a:rect l="l" t="t" r="r" b="b"/>
              <a:pathLst>
                <a:path w="2119" h="8353" extrusionOk="0">
                  <a:moveTo>
                    <a:pt x="303" y="0"/>
                  </a:moveTo>
                  <a:cubicBezTo>
                    <a:pt x="135" y="0"/>
                    <a:pt x="1" y="134"/>
                    <a:pt x="1" y="303"/>
                  </a:cubicBezTo>
                  <a:lnTo>
                    <a:pt x="1" y="8353"/>
                  </a:lnTo>
                  <a:lnTo>
                    <a:pt x="2119" y="8353"/>
                  </a:lnTo>
                  <a:lnTo>
                    <a:pt x="2119" y="303"/>
                  </a:lnTo>
                  <a:cubicBezTo>
                    <a:pt x="2115" y="134"/>
                    <a:pt x="1982" y="0"/>
                    <a:pt x="1813" y="0"/>
                  </a:cubicBezTo>
                  <a:close/>
                </a:path>
              </a:pathLst>
            </a:custGeom>
            <a:solidFill>
              <a:srgbClr val="B3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0" name="Google Shape;21170;p142"/>
            <p:cNvSpPr/>
            <p:nvPr/>
          </p:nvSpPr>
          <p:spPr>
            <a:xfrm>
              <a:off x="4468983" y="2544767"/>
              <a:ext cx="26314" cy="217408"/>
            </a:xfrm>
            <a:custGeom>
              <a:avLst/>
              <a:gdLst/>
              <a:ahLst/>
              <a:cxnLst/>
              <a:rect l="l" t="t" r="r" b="b"/>
              <a:pathLst>
                <a:path w="1011" h="8353" extrusionOk="0">
                  <a:moveTo>
                    <a:pt x="303" y="0"/>
                  </a:moveTo>
                  <a:cubicBezTo>
                    <a:pt x="135" y="0"/>
                    <a:pt x="1" y="134"/>
                    <a:pt x="1" y="303"/>
                  </a:cubicBezTo>
                  <a:lnTo>
                    <a:pt x="1" y="8353"/>
                  </a:lnTo>
                  <a:lnTo>
                    <a:pt x="708" y="8353"/>
                  </a:lnTo>
                  <a:lnTo>
                    <a:pt x="708" y="303"/>
                  </a:lnTo>
                  <a:cubicBezTo>
                    <a:pt x="708" y="134"/>
                    <a:pt x="842" y="0"/>
                    <a:pt x="1011"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1" name="Google Shape;21171;p142"/>
            <p:cNvSpPr/>
            <p:nvPr/>
          </p:nvSpPr>
          <p:spPr>
            <a:xfrm>
              <a:off x="4232367" y="2458408"/>
              <a:ext cx="283179" cy="114313"/>
            </a:xfrm>
            <a:custGeom>
              <a:avLst/>
              <a:gdLst/>
              <a:ahLst/>
              <a:cxnLst/>
              <a:rect l="l" t="t" r="r" b="b"/>
              <a:pathLst>
                <a:path w="10880" h="4392" extrusionOk="0">
                  <a:moveTo>
                    <a:pt x="8746" y="0"/>
                  </a:moveTo>
                  <a:cubicBezTo>
                    <a:pt x="8590" y="0"/>
                    <a:pt x="8495" y="174"/>
                    <a:pt x="8585" y="303"/>
                  </a:cubicBezTo>
                  <a:lnTo>
                    <a:pt x="8895" y="746"/>
                  </a:lnTo>
                  <a:cubicBezTo>
                    <a:pt x="7853" y="1369"/>
                    <a:pt x="4528" y="3121"/>
                    <a:pt x="0" y="3121"/>
                  </a:cubicBezTo>
                  <a:lnTo>
                    <a:pt x="0" y="4391"/>
                  </a:lnTo>
                  <a:cubicBezTo>
                    <a:pt x="2463" y="4384"/>
                    <a:pt x="4905" y="3909"/>
                    <a:pt x="7192" y="2994"/>
                  </a:cubicBezTo>
                  <a:cubicBezTo>
                    <a:pt x="8033" y="2660"/>
                    <a:pt x="8846" y="2259"/>
                    <a:pt x="9620" y="1795"/>
                  </a:cubicBezTo>
                  <a:lnTo>
                    <a:pt x="9894" y="2189"/>
                  </a:lnTo>
                  <a:cubicBezTo>
                    <a:pt x="9934" y="2245"/>
                    <a:pt x="9993" y="2272"/>
                    <a:pt x="10052" y="2272"/>
                  </a:cubicBezTo>
                  <a:cubicBezTo>
                    <a:pt x="10129" y="2272"/>
                    <a:pt x="10205" y="2225"/>
                    <a:pt x="10235" y="2139"/>
                  </a:cubicBezTo>
                  <a:lnTo>
                    <a:pt x="10837" y="324"/>
                  </a:lnTo>
                  <a:cubicBezTo>
                    <a:pt x="10879" y="201"/>
                    <a:pt x="10791" y="74"/>
                    <a:pt x="10665" y="71"/>
                  </a:cubicBezTo>
                  <a:lnTo>
                    <a:pt x="8751" y="0"/>
                  </a:lnTo>
                  <a:cubicBezTo>
                    <a:pt x="8749" y="0"/>
                    <a:pt x="8747" y="0"/>
                    <a:pt x="8746" y="0"/>
                  </a:cubicBezTo>
                  <a:close/>
                </a:path>
              </a:pathLst>
            </a:custGeom>
            <a:solidFill>
              <a:srgbClr val="B4C3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2" name="Google Shape;21172;p142"/>
            <p:cNvSpPr/>
            <p:nvPr/>
          </p:nvSpPr>
          <p:spPr>
            <a:xfrm>
              <a:off x="4214512" y="2632766"/>
              <a:ext cx="64288" cy="134094"/>
            </a:xfrm>
            <a:custGeom>
              <a:avLst/>
              <a:gdLst/>
              <a:ahLst/>
              <a:cxnLst/>
              <a:rect l="l" t="t" r="r" b="b"/>
              <a:pathLst>
                <a:path w="2470" h="5152" extrusionOk="0">
                  <a:moveTo>
                    <a:pt x="1991" y="352"/>
                  </a:moveTo>
                  <a:cubicBezTo>
                    <a:pt x="2058" y="352"/>
                    <a:pt x="2115" y="408"/>
                    <a:pt x="2115" y="479"/>
                  </a:cubicBezTo>
                  <a:lnTo>
                    <a:pt x="2115" y="4796"/>
                  </a:lnTo>
                  <a:lnTo>
                    <a:pt x="352" y="4796"/>
                  </a:lnTo>
                  <a:lnTo>
                    <a:pt x="352" y="479"/>
                  </a:lnTo>
                  <a:cubicBezTo>
                    <a:pt x="352" y="408"/>
                    <a:pt x="408" y="352"/>
                    <a:pt x="479" y="352"/>
                  </a:cubicBezTo>
                  <a:close/>
                  <a:moveTo>
                    <a:pt x="479" y="0"/>
                  </a:moveTo>
                  <a:cubicBezTo>
                    <a:pt x="215" y="0"/>
                    <a:pt x="0" y="215"/>
                    <a:pt x="0" y="479"/>
                  </a:cubicBezTo>
                  <a:lnTo>
                    <a:pt x="0" y="4972"/>
                  </a:lnTo>
                  <a:cubicBezTo>
                    <a:pt x="0" y="5070"/>
                    <a:pt x="77" y="5148"/>
                    <a:pt x="176" y="5148"/>
                  </a:cubicBezTo>
                  <a:lnTo>
                    <a:pt x="2294" y="5151"/>
                  </a:lnTo>
                  <a:cubicBezTo>
                    <a:pt x="2389" y="5151"/>
                    <a:pt x="2470" y="5070"/>
                    <a:pt x="2470" y="4975"/>
                  </a:cubicBezTo>
                  <a:lnTo>
                    <a:pt x="2470" y="479"/>
                  </a:lnTo>
                  <a:cubicBezTo>
                    <a:pt x="2470" y="215"/>
                    <a:pt x="2255" y="0"/>
                    <a:pt x="19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3" name="Google Shape;21173;p142"/>
            <p:cNvSpPr/>
            <p:nvPr/>
          </p:nvSpPr>
          <p:spPr>
            <a:xfrm>
              <a:off x="4297748" y="2601820"/>
              <a:ext cx="64314" cy="164936"/>
            </a:xfrm>
            <a:custGeom>
              <a:avLst/>
              <a:gdLst/>
              <a:ahLst/>
              <a:cxnLst/>
              <a:rect l="l" t="t" r="r" b="b"/>
              <a:pathLst>
                <a:path w="2471" h="6337" extrusionOk="0">
                  <a:moveTo>
                    <a:pt x="1992" y="355"/>
                  </a:moveTo>
                  <a:cubicBezTo>
                    <a:pt x="2062" y="355"/>
                    <a:pt x="2118" y="412"/>
                    <a:pt x="2118" y="482"/>
                  </a:cubicBezTo>
                  <a:lnTo>
                    <a:pt x="2118" y="5985"/>
                  </a:lnTo>
                  <a:lnTo>
                    <a:pt x="356" y="5985"/>
                  </a:lnTo>
                  <a:lnTo>
                    <a:pt x="356" y="482"/>
                  </a:lnTo>
                  <a:cubicBezTo>
                    <a:pt x="356" y="412"/>
                    <a:pt x="412" y="355"/>
                    <a:pt x="479" y="355"/>
                  </a:cubicBezTo>
                  <a:close/>
                  <a:moveTo>
                    <a:pt x="479" y="0"/>
                  </a:moveTo>
                  <a:cubicBezTo>
                    <a:pt x="215" y="4"/>
                    <a:pt x="0" y="218"/>
                    <a:pt x="0" y="482"/>
                  </a:cubicBezTo>
                  <a:lnTo>
                    <a:pt x="0" y="6161"/>
                  </a:lnTo>
                  <a:cubicBezTo>
                    <a:pt x="0" y="6259"/>
                    <a:pt x="81" y="6337"/>
                    <a:pt x="176" y="6337"/>
                  </a:cubicBezTo>
                  <a:lnTo>
                    <a:pt x="2294" y="6337"/>
                  </a:lnTo>
                  <a:cubicBezTo>
                    <a:pt x="2393" y="6337"/>
                    <a:pt x="2470" y="6259"/>
                    <a:pt x="2470" y="6161"/>
                  </a:cubicBezTo>
                  <a:lnTo>
                    <a:pt x="2470" y="482"/>
                  </a:lnTo>
                  <a:cubicBezTo>
                    <a:pt x="2470" y="218"/>
                    <a:pt x="2256" y="4"/>
                    <a:pt x="19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4" name="Google Shape;21174;p142"/>
            <p:cNvSpPr/>
            <p:nvPr/>
          </p:nvSpPr>
          <p:spPr>
            <a:xfrm>
              <a:off x="4381088" y="2570951"/>
              <a:ext cx="64314" cy="195805"/>
            </a:xfrm>
            <a:custGeom>
              <a:avLst/>
              <a:gdLst/>
              <a:ahLst/>
              <a:cxnLst/>
              <a:rect l="l" t="t" r="r" b="b"/>
              <a:pathLst>
                <a:path w="2471" h="7523" extrusionOk="0">
                  <a:moveTo>
                    <a:pt x="1992" y="356"/>
                  </a:moveTo>
                  <a:cubicBezTo>
                    <a:pt x="2062" y="356"/>
                    <a:pt x="2118" y="412"/>
                    <a:pt x="2118" y="482"/>
                  </a:cubicBezTo>
                  <a:lnTo>
                    <a:pt x="2118" y="7171"/>
                  </a:lnTo>
                  <a:lnTo>
                    <a:pt x="355" y="7171"/>
                  </a:lnTo>
                  <a:lnTo>
                    <a:pt x="355" y="482"/>
                  </a:lnTo>
                  <a:cubicBezTo>
                    <a:pt x="355" y="412"/>
                    <a:pt x="412" y="356"/>
                    <a:pt x="482" y="356"/>
                  </a:cubicBezTo>
                  <a:close/>
                  <a:moveTo>
                    <a:pt x="479" y="0"/>
                  </a:moveTo>
                  <a:cubicBezTo>
                    <a:pt x="215" y="0"/>
                    <a:pt x="0" y="215"/>
                    <a:pt x="0" y="482"/>
                  </a:cubicBezTo>
                  <a:lnTo>
                    <a:pt x="0" y="7347"/>
                  </a:lnTo>
                  <a:cubicBezTo>
                    <a:pt x="0" y="7445"/>
                    <a:pt x="78" y="7523"/>
                    <a:pt x="176" y="7523"/>
                  </a:cubicBezTo>
                  <a:lnTo>
                    <a:pt x="2294" y="7523"/>
                  </a:lnTo>
                  <a:cubicBezTo>
                    <a:pt x="2296" y="7523"/>
                    <a:pt x="2298" y="7523"/>
                    <a:pt x="2300" y="7523"/>
                  </a:cubicBezTo>
                  <a:cubicBezTo>
                    <a:pt x="2393" y="7523"/>
                    <a:pt x="2470" y="7443"/>
                    <a:pt x="2470" y="7347"/>
                  </a:cubicBezTo>
                  <a:lnTo>
                    <a:pt x="2470" y="482"/>
                  </a:lnTo>
                  <a:cubicBezTo>
                    <a:pt x="2470" y="215"/>
                    <a:pt x="2255" y="0"/>
                    <a:pt x="19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5" name="Google Shape;21175;p142"/>
            <p:cNvSpPr/>
            <p:nvPr/>
          </p:nvSpPr>
          <p:spPr>
            <a:xfrm>
              <a:off x="4464324" y="2540082"/>
              <a:ext cx="64314" cy="226778"/>
            </a:xfrm>
            <a:custGeom>
              <a:avLst/>
              <a:gdLst/>
              <a:ahLst/>
              <a:cxnLst/>
              <a:rect l="l" t="t" r="r" b="b"/>
              <a:pathLst>
                <a:path w="2471" h="8713" extrusionOk="0">
                  <a:moveTo>
                    <a:pt x="1992" y="356"/>
                  </a:moveTo>
                  <a:cubicBezTo>
                    <a:pt x="2062" y="356"/>
                    <a:pt x="2119" y="412"/>
                    <a:pt x="2119" y="483"/>
                  </a:cubicBezTo>
                  <a:lnTo>
                    <a:pt x="2119" y="8357"/>
                  </a:lnTo>
                  <a:lnTo>
                    <a:pt x="352" y="8357"/>
                  </a:lnTo>
                  <a:lnTo>
                    <a:pt x="356" y="483"/>
                  </a:lnTo>
                  <a:cubicBezTo>
                    <a:pt x="356" y="412"/>
                    <a:pt x="412" y="356"/>
                    <a:pt x="479" y="356"/>
                  </a:cubicBezTo>
                  <a:close/>
                  <a:moveTo>
                    <a:pt x="479" y="1"/>
                  </a:moveTo>
                  <a:cubicBezTo>
                    <a:pt x="215" y="4"/>
                    <a:pt x="0" y="215"/>
                    <a:pt x="0" y="483"/>
                  </a:cubicBezTo>
                  <a:lnTo>
                    <a:pt x="0" y="8533"/>
                  </a:lnTo>
                  <a:cubicBezTo>
                    <a:pt x="0" y="8631"/>
                    <a:pt x="81" y="8712"/>
                    <a:pt x="180" y="8712"/>
                  </a:cubicBezTo>
                  <a:lnTo>
                    <a:pt x="2294" y="8712"/>
                  </a:lnTo>
                  <a:cubicBezTo>
                    <a:pt x="2393" y="8712"/>
                    <a:pt x="2470" y="8631"/>
                    <a:pt x="2470" y="8536"/>
                  </a:cubicBezTo>
                  <a:lnTo>
                    <a:pt x="2470" y="483"/>
                  </a:lnTo>
                  <a:cubicBezTo>
                    <a:pt x="2470" y="215"/>
                    <a:pt x="2256" y="1"/>
                    <a:pt x="19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6" name="Google Shape;21176;p142"/>
            <p:cNvSpPr/>
            <p:nvPr/>
          </p:nvSpPr>
          <p:spPr>
            <a:xfrm>
              <a:off x="4274506" y="2453905"/>
              <a:ext cx="246350" cy="87765"/>
            </a:xfrm>
            <a:custGeom>
              <a:avLst/>
              <a:gdLst/>
              <a:ahLst/>
              <a:cxnLst/>
              <a:rect l="l" t="t" r="r" b="b"/>
              <a:pathLst>
                <a:path w="9465" h="3372" extrusionOk="0">
                  <a:moveTo>
                    <a:pt x="7120" y="0"/>
                  </a:moveTo>
                  <a:cubicBezTo>
                    <a:pt x="6825" y="0"/>
                    <a:pt x="6650" y="333"/>
                    <a:pt x="6822" y="578"/>
                  </a:cubicBezTo>
                  <a:lnTo>
                    <a:pt x="7019" y="866"/>
                  </a:lnTo>
                  <a:cubicBezTo>
                    <a:pt x="5985" y="1461"/>
                    <a:pt x="3550" y="2668"/>
                    <a:pt x="228" y="3020"/>
                  </a:cubicBezTo>
                  <a:cubicBezTo>
                    <a:pt x="1" y="3033"/>
                    <a:pt x="13" y="3372"/>
                    <a:pt x="236" y="3372"/>
                  </a:cubicBezTo>
                  <a:cubicBezTo>
                    <a:pt x="240" y="3372"/>
                    <a:pt x="245" y="3372"/>
                    <a:pt x="249" y="3371"/>
                  </a:cubicBezTo>
                  <a:lnTo>
                    <a:pt x="267" y="3371"/>
                  </a:lnTo>
                  <a:cubicBezTo>
                    <a:pt x="3845" y="2991"/>
                    <a:pt x="6424" y="1640"/>
                    <a:pt x="7364" y="1074"/>
                  </a:cubicBezTo>
                  <a:cubicBezTo>
                    <a:pt x="7452" y="1021"/>
                    <a:pt x="7476" y="909"/>
                    <a:pt x="7420" y="824"/>
                  </a:cubicBezTo>
                  <a:lnTo>
                    <a:pt x="7110" y="377"/>
                  </a:lnTo>
                  <a:cubicBezTo>
                    <a:pt x="7104" y="368"/>
                    <a:pt x="7112" y="356"/>
                    <a:pt x="7121" y="356"/>
                  </a:cubicBezTo>
                  <a:cubicBezTo>
                    <a:pt x="7122" y="356"/>
                    <a:pt x="7123" y="356"/>
                    <a:pt x="7125" y="356"/>
                  </a:cubicBezTo>
                  <a:lnTo>
                    <a:pt x="9039" y="423"/>
                  </a:lnTo>
                  <a:cubicBezTo>
                    <a:pt x="9049" y="423"/>
                    <a:pt x="9056" y="434"/>
                    <a:pt x="9053" y="444"/>
                  </a:cubicBezTo>
                  <a:lnTo>
                    <a:pt x="8447" y="2260"/>
                  </a:lnTo>
                  <a:cubicBezTo>
                    <a:pt x="8445" y="2266"/>
                    <a:pt x="8440" y="2270"/>
                    <a:pt x="8434" y="2270"/>
                  </a:cubicBezTo>
                  <a:cubicBezTo>
                    <a:pt x="8430" y="2270"/>
                    <a:pt x="8426" y="2268"/>
                    <a:pt x="8423" y="2263"/>
                  </a:cubicBezTo>
                  <a:lnTo>
                    <a:pt x="8148" y="1866"/>
                  </a:lnTo>
                  <a:cubicBezTo>
                    <a:pt x="8115" y="1816"/>
                    <a:pt x="8060" y="1790"/>
                    <a:pt x="8003" y="1790"/>
                  </a:cubicBezTo>
                  <a:cubicBezTo>
                    <a:pt x="7971" y="1790"/>
                    <a:pt x="7939" y="1798"/>
                    <a:pt x="7909" y="1816"/>
                  </a:cubicBezTo>
                  <a:cubicBezTo>
                    <a:pt x="7255" y="2210"/>
                    <a:pt x="6569" y="2559"/>
                    <a:pt x="5861" y="2858"/>
                  </a:cubicBezTo>
                  <a:cubicBezTo>
                    <a:pt x="5673" y="2938"/>
                    <a:pt x="5756" y="3198"/>
                    <a:pt x="5927" y="3198"/>
                  </a:cubicBezTo>
                  <a:cubicBezTo>
                    <a:pt x="5950" y="3198"/>
                    <a:pt x="5976" y="3193"/>
                    <a:pt x="6002" y="3181"/>
                  </a:cubicBezTo>
                  <a:cubicBezTo>
                    <a:pt x="6671" y="2900"/>
                    <a:pt x="7322" y="2573"/>
                    <a:pt x="7951" y="2203"/>
                  </a:cubicBezTo>
                  <a:lnTo>
                    <a:pt x="8131" y="2460"/>
                  </a:lnTo>
                  <a:cubicBezTo>
                    <a:pt x="8205" y="2568"/>
                    <a:pt x="8319" y="2619"/>
                    <a:pt x="8432" y="2619"/>
                  </a:cubicBezTo>
                  <a:cubicBezTo>
                    <a:pt x="8581" y="2619"/>
                    <a:pt x="8728" y="2531"/>
                    <a:pt x="8782" y="2369"/>
                  </a:cubicBezTo>
                  <a:lnTo>
                    <a:pt x="9387" y="550"/>
                  </a:lnTo>
                  <a:cubicBezTo>
                    <a:pt x="9464" y="317"/>
                    <a:pt x="9295" y="75"/>
                    <a:pt x="9049" y="68"/>
                  </a:cubicBezTo>
                  <a:lnTo>
                    <a:pt x="7139" y="1"/>
                  </a:lnTo>
                  <a:cubicBezTo>
                    <a:pt x="7132" y="0"/>
                    <a:pt x="7126" y="0"/>
                    <a:pt x="71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7" name="Google Shape;21177;p142"/>
            <p:cNvSpPr/>
            <p:nvPr/>
          </p:nvSpPr>
          <p:spPr>
            <a:xfrm>
              <a:off x="4227786" y="2534018"/>
              <a:ext cx="189428" cy="43284"/>
            </a:xfrm>
            <a:custGeom>
              <a:avLst/>
              <a:gdLst/>
              <a:ahLst/>
              <a:cxnLst/>
              <a:rect l="l" t="t" r="r" b="b"/>
              <a:pathLst>
                <a:path w="7278" h="1663" extrusionOk="0">
                  <a:moveTo>
                    <a:pt x="1340" y="1"/>
                  </a:moveTo>
                  <a:cubicBezTo>
                    <a:pt x="1335" y="1"/>
                    <a:pt x="1329" y="1"/>
                    <a:pt x="1323" y="1"/>
                  </a:cubicBezTo>
                  <a:cubicBezTo>
                    <a:pt x="940" y="26"/>
                    <a:pt x="556" y="40"/>
                    <a:pt x="176" y="40"/>
                  </a:cubicBezTo>
                  <a:cubicBezTo>
                    <a:pt x="81" y="40"/>
                    <a:pt x="0" y="118"/>
                    <a:pt x="0" y="216"/>
                  </a:cubicBezTo>
                  <a:lnTo>
                    <a:pt x="0" y="1486"/>
                  </a:lnTo>
                  <a:cubicBezTo>
                    <a:pt x="0" y="1581"/>
                    <a:pt x="81" y="1662"/>
                    <a:pt x="176" y="1662"/>
                  </a:cubicBezTo>
                  <a:cubicBezTo>
                    <a:pt x="3103" y="1662"/>
                    <a:pt x="5549" y="969"/>
                    <a:pt x="7083" y="385"/>
                  </a:cubicBezTo>
                  <a:cubicBezTo>
                    <a:pt x="7278" y="313"/>
                    <a:pt x="7200" y="42"/>
                    <a:pt x="7024" y="42"/>
                  </a:cubicBezTo>
                  <a:cubicBezTo>
                    <a:pt x="7003" y="42"/>
                    <a:pt x="6980" y="45"/>
                    <a:pt x="6956" y="54"/>
                  </a:cubicBezTo>
                  <a:cubicBezTo>
                    <a:pt x="4845" y="853"/>
                    <a:pt x="2611" y="1275"/>
                    <a:pt x="352" y="1307"/>
                  </a:cubicBezTo>
                  <a:lnTo>
                    <a:pt x="352" y="392"/>
                  </a:lnTo>
                  <a:cubicBezTo>
                    <a:pt x="683" y="388"/>
                    <a:pt x="1017" y="374"/>
                    <a:pt x="1348" y="353"/>
                  </a:cubicBezTo>
                  <a:cubicBezTo>
                    <a:pt x="1578" y="336"/>
                    <a:pt x="1560" y="1"/>
                    <a:pt x="13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178" name="Google Shape;21178;p142"/>
          <p:cNvGrpSpPr/>
          <p:nvPr/>
        </p:nvGrpSpPr>
        <p:grpSpPr>
          <a:xfrm>
            <a:off x="895824" y="2452812"/>
            <a:ext cx="361938" cy="315063"/>
            <a:chOff x="895824" y="2452812"/>
            <a:chExt cx="361938" cy="315063"/>
          </a:xfrm>
        </p:grpSpPr>
        <p:sp>
          <p:nvSpPr>
            <p:cNvPr id="21179" name="Google Shape;21179;p142"/>
            <p:cNvSpPr/>
            <p:nvPr/>
          </p:nvSpPr>
          <p:spPr>
            <a:xfrm>
              <a:off x="976405" y="2492088"/>
              <a:ext cx="45002" cy="39510"/>
            </a:xfrm>
            <a:custGeom>
              <a:avLst/>
              <a:gdLst/>
              <a:ahLst/>
              <a:cxnLst/>
              <a:rect l="l" t="t" r="r" b="b"/>
              <a:pathLst>
                <a:path w="1729" h="1518" extrusionOk="0">
                  <a:moveTo>
                    <a:pt x="863" y="1"/>
                  </a:moveTo>
                  <a:cubicBezTo>
                    <a:pt x="388" y="1"/>
                    <a:pt x="1" y="342"/>
                    <a:pt x="1" y="761"/>
                  </a:cubicBezTo>
                  <a:cubicBezTo>
                    <a:pt x="1" y="1176"/>
                    <a:pt x="388" y="1517"/>
                    <a:pt x="863" y="1517"/>
                  </a:cubicBezTo>
                  <a:cubicBezTo>
                    <a:pt x="1342" y="1517"/>
                    <a:pt x="1729" y="1176"/>
                    <a:pt x="1729" y="761"/>
                  </a:cubicBezTo>
                  <a:cubicBezTo>
                    <a:pt x="1729" y="342"/>
                    <a:pt x="1342" y="1"/>
                    <a:pt x="863"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0" name="Google Shape;21180;p142"/>
            <p:cNvSpPr/>
            <p:nvPr/>
          </p:nvSpPr>
          <p:spPr>
            <a:xfrm>
              <a:off x="976405" y="2492192"/>
              <a:ext cx="30999" cy="39406"/>
            </a:xfrm>
            <a:custGeom>
              <a:avLst/>
              <a:gdLst/>
              <a:ahLst/>
              <a:cxnLst/>
              <a:rect l="l" t="t" r="r" b="b"/>
              <a:pathLst>
                <a:path w="1191" h="1514" extrusionOk="0">
                  <a:moveTo>
                    <a:pt x="863" y="0"/>
                  </a:moveTo>
                  <a:cubicBezTo>
                    <a:pt x="388" y="0"/>
                    <a:pt x="1" y="338"/>
                    <a:pt x="1" y="757"/>
                  </a:cubicBezTo>
                  <a:cubicBezTo>
                    <a:pt x="1" y="1176"/>
                    <a:pt x="388" y="1513"/>
                    <a:pt x="863" y="1513"/>
                  </a:cubicBezTo>
                  <a:cubicBezTo>
                    <a:pt x="976" y="1513"/>
                    <a:pt x="1085" y="1496"/>
                    <a:pt x="1190" y="1457"/>
                  </a:cubicBezTo>
                  <a:cubicBezTo>
                    <a:pt x="874" y="1345"/>
                    <a:pt x="648" y="1074"/>
                    <a:pt x="648" y="757"/>
                  </a:cubicBezTo>
                  <a:cubicBezTo>
                    <a:pt x="648" y="440"/>
                    <a:pt x="874" y="169"/>
                    <a:pt x="1190" y="57"/>
                  </a:cubicBezTo>
                  <a:cubicBezTo>
                    <a:pt x="1085" y="18"/>
                    <a:pt x="976" y="0"/>
                    <a:pt x="863"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1" name="Google Shape;21181;p142"/>
            <p:cNvSpPr/>
            <p:nvPr/>
          </p:nvSpPr>
          <p:spPr>
            <a:xfrm>
              <a:off x="959487" y="2514628"/>
              <a:ext cx="78759" cy="78863"/>
            </a:xfrm>
            <a:custGeom>
              <a:avLst/>
              <a:gdLst/>
              <a:ahLst/>
              <a:cxnLst/>
              <a:rect l="l" t="t" r="r" b="b"/>
              <a:pathLst>
                <a:path w="3026" h="3030" extrusionOk="0">
                  <a:moveTo>
                    <a:pt x="1513" y="1"/>
                  </a:moveTo>
                  <a:cubicBezTo>
                    <a:pt x="679" y="1"/>
                    <a:pt x="0" y="680"/>
                    <a:pt x="0" y="1513"/>
                  </a:cubicBezTo>
                  <a:cubicBezTo>
                    <a:pt x="0" y="2351"/>
                    <a:pt x="679" y="3030"/>
                    <a:pt x="1513" y="3030"/>
                  </a:cubicBezTo>
                  <a:cubicBezTo>
                    <a:pt x="2350" y="3030"/>
                    <a:pt x="3026" y="2351"/>
                    <a:pt x="3026" y="1513"/>
                  </a:cubicBezTo>
                  <a:cubicBezTo>
                    <a:pt x="3026" y="680"/>
                    <a:pt x="2350" y="1"/>
                    <a:pt x="1513"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2" name="Google Shape;21182;p142"/>
            <p:cNvSpPr/>
            <p:nvPr/>
          </p:nvSpPr>
          <p:spPr>
            <a:xfrm>
              <a:off x="973985" y="2514628"/>
              <a:ext cx="65928" cy="70899"/>
            </a:xfrm>
            <a:custGeom>
              <a:avLst/>
              <a:gdLst/>
              <a:ahLst/>
              <a:cxnLst/>
              <a:rect l="l" t="t" r="r" b="b"/>
              <a:pathLst>
                <a:path w="2533" h="2724" extrusionOk="0">
                  <a:moveTo>
                    <a:pt x="963" y="0"/>
                  </a:moveTo>
                  <a:cubicBezTo>
                    <a:pt x="241" y="0"/>
                    <a:pt x="0" y="1000"/>
                    <a:pt x="653" y="1316"/>
                  </a:cubicBezTo>
                  <a:cubicBezTo>
                    <a:pt x="671" y="1323"/>
                    <a:pt x="689" y="1334"/>
                    <a:pt x="710" y="1341"/>
                  </a:cubicBezTo>
                  <a:lnTo>
                    <a:pt x="1463" y="2703"/>
                  </a:lnTo>
                  <a:cubicBezTo>
                    <a:pt x="1463" y="2703"/>
                    <a:pt x="1663" y="2717"/>
                    <a:pt x="1864" y="2724"/>
                  </a:cubicBezTo>
                  <a:cubicBezTo>
                    <a:pt x="2307" y="2393"/>
                    <a:pt x="2532" y="1851"/>
                    <a:pt x="2458" y="1306"/>
                  </a:cubicBezTo>
                  <a:cubicBezTo>
                    <a:pt x="2370" y="683"/>
                    <a:pt x="1906" y="180"/>
                    <a:pt x="1294" y="39"/>
                  </a:cubicBezTo>
                  <a:cubicBezTo>
                    <a:pt x="1185" y="15"/>
                    <a:pt x="1076" y="1"/>
                    <a:pt x="967" y="1"/>
                  </a:cubicBezTo>
                  <a:cubicBezTo>
                    <a:pt x="965" y="1"/>
                    <a:pt x="964" y="0"/>
                    <a:pt x="963"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3" name="Google Shape;21183;p142"/>
            <p:cNvSpPr/>
            <p:nvPr/>
          </p:nvSpPr>
          <p:spPr>
            <a:xfrm>
              <a:off x="1072030" y="2458408"/>
              <a:ext cx="168892" cy="164780"/>
            </a:xfrm>
            <a:custGeom>
              <a:avLst/>
              <a:gdLst/>
              <a:ahLst/>
              <a:cxnLst/>
              <a:rect l="l" t="t" r="r" b="b"/>
              <a:pathLst>
                <a:path w="6489" h="6331" extrusionOk="0">
                  <a:moveTo>
                    <a:pt x="648" y="0"/>
                  </a:moveTo>
                  <a:cubicBezTo>
                    <a:pt x="292" y="0"/>
                    <a:pt x="0" y="289"/>
                    <a:pt x="0" y="648"/>
                  </a:cubicBezTo>
                  <a:lnTo>
                    <a:pt x="0" y="4106"/>
                  </a:lnTo>
                  <a:cubicBezTo>
                    <a:pt x="0" y="4465"/>
                    <a:pt x="292" y="4757"/>
                    <a:pt x="651" y="4757"/>
                  </a:cubicBezTo>
                  <a:lnTo>
                    <a:pt x="1299" y="4757"/>
                  </a:lnTo>
                  <a:lnTo>
                    <a:pt x="940" y="6196"/>
                  </a:lnTo>
                  <a:cubicBezTo>
                    <a:pt x="921" y="6270"/>
                    <a:pt x="978" y="6330"/>
                    <a:pt x="1043" y="6330"/>
                  </a:cubicBezTo>
                  <a:cubicBezTo>
                    <a:pt x="1065" y="6330"/>
                    <a:pt x="1088" y="6324"/>
                    <a:pt x="1109" y="6309"/>
                  </a:cubicBezTo>
                  <a:lnTo>
                    <a:pt x="3244" y="4754"/>
                  </a:lnTo>
                  <a:lnTo>
                    <a:pt x="5841" y="4754"/>
                  </a:lnTo>
                  <a:cubicBezTo>
                    <a:pt x="6196" y="4754"/>
                    <a:pt x="6488" y="4465"/>
                    <a:pt x="6488" y="4106"/>
                  </a:cubicBezTo>
                  <a:lnTo>
                    <a:pt x="6488" y="648"/>
                  </a:lnTo>
                  <a:cubicBezTo>
                    <a:pt x="6488" y="289"/>
                    <a:pt x="6196" y="0"/>
                    <a:pt x="5837" y="0"/>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4" name="Google Shape;21184;p142"/>
            <p:cNvSpPr/>
            <p:nvPr/>
          </p:nvSpPr>
          <p:spPr>
            <a:xfrm>
              <a:off x="948217" y="2591174"/>
              <a:ext cx="101299" cy="78889"/>
            </a:xfrm>
            <a:custGeom>
              <a:avLst/>
              <a:gdLst/>
              <a:ahLst/>
              <a:cxnLst/>
              <a:rect l="l" t="t" r="r" b="b"/>
              <a:pathLst>
                <a:path w="3892" h="3031" extrusionOk="0">
                  <a:moveTo>
                    <a:pt x="1299" y="1"/>
                  </a:moveTo>
                  <a:lnTo>
                    <a:pt x="1299" y="648"/>
                  </a:lnTo>
                  <a:cubicBezTo>
                    <a:pt x="1299" y="814"/>
                    <a:pt x="1207" y="961"/>
                    <a:pt x="1059" y="1035"/>
                  </a:cubicBezTo>
                  <a:lnTo>
                    <a:pt x="359" y="1387"/>
                  </a:lnTo>
                  <a:cubicBezTo>
                    <a:pt x="141" y="1496"/>
                    <a:pt x="0" y="1721"/>
                    <a:pt x="0" y="1968"/>
                  </a:cubicBezTo>
                  <a:lnTo>
                    <a:pt x="0" y="3030"/>
                  </a:lnTo>
                  <a:lnTo>
                    <a:pt x="3892" y="3030"/>
                  </a:lnTo>
                  <a:lnTo>
                    <a:pt x="3892" y="1968"/>
                  </a:lnTo>
                  <a:cubicBezTo>
                    <a:pt x="3892" y="1721"/>
                    <a:pt x="3755" y="1496"/>
                    <a:pt x="3536" y="1387"/>
                  </a:cubicBezTo>
                  <a:lnTo>
                    <a:pt x="2836" y="1035"/>
                  </a:lnTo>
                  <a:cubicBezTo>
                    <a:pt x="2688" y="961"/>
                    <a:pt x="2597" y="814"/>
                    <a:pt x="2597" y="648"/>
                  </a:cubicBezTo>
                  <a:lnTo>
                    <a:pt x="2597" y="1"/>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5" name="Google Shape;21185;p142"/>
            <p:cNvSpPr/>
            <p:nvPr/>
          </p:nvSpPr>
          <p:spPr>
            <a:xfrm>
              <a:off x="948217" y="2620768"/>
              <a:ext cx="101403" cy="85292"/>
            </a:xfrm>
            <a:custGeom>
              <a:avLst/>
              <a:gdLst/>
              <a:ahLst/>
              <a:cxnLst/>
              <a:rect l="l" t="t" r="r" b="b"/>
              <a:pathLst>
                <a:path w="3896" h="3277" extrusionOk="0">
                  <a:moveTo>
                    <a:pt x="859" y="0"/>
                  </a:moveTo>
                  <a:lnTo>
                    <a:pt x="359" y="250"/>
                  </a:lnTo>
                  <a:cubicBezTo>
                    <a:pt x="141" y="359"/>
                    <a:pt x="0" y="584"/>
                    <a:pt x="0" y="831"/>
                  </a:cubicBezTo>
                  <a:lnTo>
                    <a:pt x="0" y="2629"/>
                  </a:lnTo>
                  <a:cubicBezTo>
                    <a:pt x="0" y="2984"/>
                    <a:pt x="292" y="3276"/>
                    <a:pt x="651" y="3276"/>
                  </a:cubicBezTo>
                  <a:lnTo>
                    <a:pt x="3892" y="3276"/>
                  </a:lnTo>
                  <a:lnTo>
                    <a:pt x="3892" y="831"/>
                  </a:lnTo>
                  <a:cubicBezTo>
                    <a:pt x="3895" y="584"/>
                    <a:pt x="3755" y="359"/>
                    <a:pt x="3536" y="250"/>
                  </a:cubicBezTo>
                  <a:lnTo>
                    <a:pt x="3037" y="0"/>
                  </a:lnTo>
                  <a:cubicBezTo>
                    <a:pt x="2597" y="32"/>
                    <a:pt x="2403" y="465"/>
                    <a:pt x="1946" y="465"/>
                  </a:cubicBezTo>
                  <a:cubicBezTo>
                    <a:pt x="1489" y="465"/>
                    <a:pt x="1299" y="32"/>
                    <a:pt x="859"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6" name="Google Shape;21186;p142"/>
            <p:cNvSpPr/>
            <p:nvPr/>
          </p:nvSpPr>
          <p:spPr>
            <a:xfrm>
              <a:off x="948217" y="2632220"/>
              <a:ext cx="50676" cy="73840"/>
            </a:xfrm>
            <a:custGeom>
              <a:avLst/>
              <a:gdLst/>
              <a:ahLst/>
              <a:cxnLst/>
              <a:rect l="l" t="t" r="r" b="b"/>
              <a:pathLst>
                <a:path w="1947" h="2837" extrusionOk="0">
                  <a:moveTo>
                    <a:pt x="134" y="0"/>
                  </a:moveTo>
                  <a:cubicBezTo>
                    <a:pt x="46" y="113"/>
                    <a:pt x="0" y="250"/>
                    <a:pt x="0" y="391"/>
                  </a:cubicBezTo>
                  <a:lnTo>
                    <a:pt x="0" y="2185"/>
                  </a:lnTo>
                  <a:cubicBezTo>
                    <a:pt x="0" y="2544"/>
                    <a:pt x="292" y="2836"/>
                    <a:pt x="648" y="2836"/>
                  </a:cubicBezTo>
                  <a:lnTo>
                    <a:pt x="1946" y="2836"/>
                  </a:lnTo>
                  <a:lnTo>
                    <a:pt x="1946" y="1971"/>
                  </a:lnTo>
                  <a:lnTo>
                    <a:pt x="1084" y="1971"/>
                  </a:lnTo>
                  <a:cubicBezTo>
                    <a:pt x="964" y="1971"/>
                    <a:pt x="866" y="1872"/>
                    <a:pt x="866" y="1756"/>
                  </a:cubicBezTo>
                  <a:lnTo>
                    <a:pt x="866" y="795"/>
                  </a:lnTo>
                  <a:cubicBezTo>
                    <a:pt x="866" y="662"/>
                    <a:pt x="806" y="539"/>
                    <a:pt x="704" y="458"/>
                  </a:cubicBezTo>
                  <a:lnTo>
                    <a:pt x="134" y="0"/>
                  </a:ln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7" name="Google Shape;21187;p142"/>
            <p:cNvSpPr/>
            <p:nvPr/>
          </p:nvSpPr>
          <p:spPr>
            <a:xfrm>
              <a:off x="965343" y="2549348"/>
              <a:ext cx="67333" cy="55334"/>
            </a:xfrm>
            <a:custGeom>
              <a:avLst/>
              <a:gdLst/>
              <a:ahLst/>
              <a:cxnLst/>
              <a:rect l="l" t="t" r="r" b="b"/>
              <a:pathLst>
                <a:path w="2587" h="2126" extrusionOk="0">
                  <a:moveTo>
                    <a:pt x="987" y="1"/>
                  </a:moveTo>
                  <a:cubicBezTo>
                    <a:pt x="906" y="1"/>
                    <a:pt x="830" y="48"/>
                    <a:pt x="795" y="123"/>
                  </a:cubicBezTo>
                  <a:cubicBezTo>
                    <a:pt x="725" y="271"/>
                    <a:pt x="623" y="405"/>
                    <a:pt x="500" y="514"/>
                  </a:cubicBezTo>
                  <a:cubicBezTo>
                    <a:pt x="454" y="556"/>
                    <a:pt x="401" y="598"/>
                    <a:pt x="352" y="633"/>
                  </a:cubicBezTo>
                  <a:cubicBezTo>
                    <a:pt x="88" y="813"/>
                    <a:pt x="0" y="1158"/>
                    <a:pt x="145" y="1439"/>
                  </a:cubicBezTo>
                  <a:cubicBezTo>
                    <a:pt x="370" y="1861"/>
                    <a:pt x="810" y="2125"/>
                    <a:pt x="1288" y="2125"/>
                  </a:cubicBezTo>
                  <a:cubicBezTo>
                    <a:pt x="1290" y="2125"/>
                    <a:pt x="1293" y="2125"/>
                    <a:pt x="1295" y="2125"/>
                  </a:cubicBezTo>
                  <a:cubicBezTo>
                    <a:pt x="1971" y="2125"/>
                    <a:pt x="2530" y="1606"/>
                    <a:pt x="2583" y="932"/>
                  </a:cubicBezTo>
                  <a:cubicBezTo>
                    <a:pt x="2586" y="866"/>
                    <a:pt x="2558" y="802"/>
                    <a:pt x="2509" y="760"/>
                  </a:cubicBezTo>
                  <a:cubicBezTo>
                    <a:pt x="2083" y="401"/>
                    <a:pt x="1580" y="144"/>
                    <a:pt x="1038" y="7"/>
                  </a:cubicBezTo>
                  <a:cubicBezTo>
                    <a:pt x="1021" y="3"/>
                    <a:pt x="1004" y="1"/>
                    <a:pt x="987"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8" name="Google Shape;21188;p142"/>
            <p:cNvSpPr/>
            <p:nvPr/>
          </p:nvSpPr>
          <p:spPr>
            <a:xfrm>
              <a:off x="965422" y="2549348"/>
              <a:ext cx="67255" cy="54866"/>
            </a:xfrm>
            <a:custGeom>
              <a:avLst/>
              <a:gdLst/>
              <a:ahLst/>
              <a:cxnLst/>
              <a:rect l="l" t="t" r="r" b="b"/>
              <a:pathLst>
                <a:path w="2584" h="2108" extrusionOk="0">
                  <a:moveTo>
                    <a:pt x="990" y="1"/>
                  </a:moveTo>
                  <a:cubicBezTo>
                    <a:pt x="908" y="1"/>
                    <a:pt x="831" y="50"/>
                    <a:pt x="796" y="127"/>
                  </a:cubicBezTo>
                  <a:cubicBezTo>
                    <a:pt x="743" y="232"/>
                    <a:pt x="676" y="327"/>
                    <a:pt x="595" y="415"/>
                  </a:cubicBezTo>
                  <a:cubicBezTo>
                    <a:pt x="567" y="450"/>
                    <a:pt x="532" y="482"/>
                    <a:pt x="500" y="514"/>
                  </a:cubicBezTo>
                  <a:cubicBezTo>
                    <a:pt x="455" y="556"/>
                    <a:pt x="405" y="595"/>
                    <a:pt x="353" y="630"/>
                  </a:cubicBezTo>
                  <a:cubicBezTo>
                    <a:pt x="43" y="830"/>
                    <a:pt x="1" y="1228"/>
                    <a:pt x="191" y="1520"/>
                  </a:cubicBezTo>
                  <a:cubicBezTo>
                    <a:pt x="391" y="1837"/>
                    <a:pt x="719" y="2051"/>
                    <a:pt x="1088" y="2108"/>
                  </a:cubicBezTo>
                  <a:cubicBezTo>
                    <a:pt x="831" y="1932"/>
                    <a:pt x="638" y="1692"/>
                    <a:pt x="638" y="1260"/>
                  </a:cubicBezTo>
                  <a:lnTo>
                    <a:pt x="638" y="1094"/>
                  </a:lnTo>
                  <a:cubicBezTo>
                    <a:pt x="687" y="1059"/>
                    <a:pt x="736" y="1020"/>
                    <a:pt x="785" y="978"/>
                  </a:cubicBezTo>
                  <a:cubicBezTo>
                    <a:pt x="905" y="869"/>
                    <a:pt x="1007" y="746"/>
                    <a:pt x="1092" y="612"/>
                  </a:cubicBezTo>
                  <a:cubicBezTo>
                    <a:pt x="1507" y="739"/>
                    <a:pt x="1890" y="950"/>
                    <a:pt x="2221" y="1224"/>
                  </a:cubicBezTo>
                  <a:cubicBezTo>
                    <a:pt x="2260" y="1263"/>
                    <a:pt x="2319" y="1312"/>
                    <a:pt x="2436" y="1425"/>
                  </a:cubicBezTo>
                  <a:cubicBezTo>
                    <a:pt x="2513" y="1302"/>
                    <a:pt x="2566" y="1070"/>
                    <a:pt x="2576" y="929"/>
                  </a:cubicBezTo>
                  <a:cubicBezTo>
                    <a:pt x="2583" y="866"/>
                    <a:pt x="2555" y="802"/>
                    <a:pt x="2506" y="760"/>
                  </a:cubicBezTo>
                  <a:cubicBezTo>
                    <a:pt x="2080" y="401"/>
                    <a:pt x="1577" y="144"/>
                    <a:pt x="1039" y="7"/>
                  </a:cubicBezTo>
                  <a:cubicBezTo>
                    <a:pt x="1022" y="3"/>
                    <a:pt x="1006" y="1"/>
                    <a:pt x="990" y="1"/>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9" name="Google Shape;21189;p142"/>
            <p:cNvSpPr/>
            <p:nvPr/>
          </p:nvSpPr>
          <p:spPr>
            <a:xfrm>
              <a:off x="993271" y="2649710"/>
              <a:ext cx="78785" cy="56350"/>
            </a:xfrm>
            <a:custGeom>
              <a:avLst/>
              <a:gdLst/>
              <a:ahLst/>
              <a:cxnLst/>
              <a:rect l="l" t="t" r="r" b="b"/>
              <a:pathLst>
                <a:path w="3027" h="2165" extrusionOk="0">
                  <a:moveTo>
                    <a:pt x="215" y="0"/>
                  </a:moveTo>
                  <a:cubicBezTo>
                    <a:pt x="95" y="0"/>
                    <a:pt x="0" y="99"/>
                    <a:pt x="0" y="215"/>
                  </a:cubicBezTo>
                  <a:lnTo>
                    <a:pt x="0" y="1946"/>
                  </a:lnTo>
                  <a:cubicBezTo>
                    <a:pt x="0" y="2066"/>
                    <a:pt x="95" y="2164"/>
                    <a:pt x="215" y="2164"/>
                  </a:cubicBezTo>
                  <a:lnTo>
                    <a:pt x="2812" y="2164"/>
                  </a:lnTo>
                  <a:cubicBezTo>
                    <a:pt x="2928" y="2164"/>
                    <a:pt x="3026" y="2066"/>
                    <a:pt x="3026" y="1946"/>
                  </a:cubicBezTo>
                  <a:lnTo>
                    <a:pt x="3026" y="218"/>
                  </a:lnTo>
                  <a:cubicBezTo>
                    <a:pt x="3026" y="99"/>
                    <a:pt x="2928" y="0"/>
                    <a:pt x="2812"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0" name="Google Shape;21190;p142"/>
            <p:cNvSpPr/>
            <p:nvPr/>
          </p:nvSpPr>
          <p:spPr>
            <a:xfrm>
              <a:off x="914512" y="2705930"/>
              <a:ext cx="326411" cy="22566"/>
            </a:xfrm>
            <a:custGeom>
              <a:avLst/>
              <a:gdLst/>
              <a:ahLst/>
              <a:cxnLst/>
              <a:rect l="l" t="t" r="r" b="b"/>
              <a:pathLst>
                <a:path w="12541" h="867" extrusionOk="0">
                  <a:moveTo>
                    <a:pt x="1" y="1"/>
                  </a:moveTo>
                  <a:lnTo>
                    <a:pt x="1" y="866"/>
                  </a:lnTo>
                  <a:lnTo>
                    <a:pt x="12540" y="866"/>
                  </a:lnTo>
                  <a:lnTo>
                    <a:pt x="12540" y="1"/>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1" name="Google Shape;21191;p142"/>
            <p:cNvSpPr/>
            <p:nvPr/>
          </p:nvSpPr>
          <p:spPr>
            <a:xfrm>
              <a:off x="895824" y="2486596"/>
              <a:ext cx="361938" cy="281279"/>
            </a:xfrm>
            <a:custGeom>
              <a:avLst/>
              <a:gdLst/>
              <a:ahLst/>
              <a:cxnLst/>
              <a:rect l="l" t="t" r="r" b="b"/>
              <a:pathLst>
                <a:path w="13906" h="10807" extrusionOk="0">
                  <a:moveTo>
                    <a:pt x="3956" y="409"/>
                  </a:moveTo>
                  <a:cubicBezTo>
                    <a:pt x="4321" y="409"/>
                    <a:pt x="4621" y="655"/>
                    <a:pt x="4621" y="961"/>
                  </a:cubicBezTo>
                  <a:lnTo>
                    <a:pt x="4621" y="1000"/>
                  </a:lnTo>
                  <a:cubicBezTo>
                    <a:pt x="4408" y="912"/>
                    <a:pt x="4182" y="868"/>
                    <a:pt x="3957" y="868"/>
                  </a:cubicBezTo>
                  <a:cubicBezTo>
                    <a:pt x="3732" y="868"/>
                    <a:pt x="3507" y="912"/>
                    <a:pt x="3294" y="1000"/>
                  </a:cubicBezTo>
                  <a:cubicBezTo>
                    <a:pt x="3291" y="990"/>
                    <a:pt x="3291" y="975"/>
                    <a:pt x="3291" y="961"/>
                  </a:cubicBezTo>
                  <a:cubicBezTo>
                    <a:pt x="3291" y="655"/>
                    <a:pt x="3590" y="409"/>
                    <a:pt x="3956" y="409"/>
                  </a:cubicBezTo>
                  <a:close/>
                  <a:moveTo>
                    <a:pt x="3959" y="1269"/>
                  </a:moveTo>
                  <a:cubicBezTo>
                    <a:pt x="4836" y="1269"/>
                    <a:pt x="5487" y="2134"/>
                    <a:pt x="5201" y="2999"/>
                  </a:cubicBezTo>
                  <a:cubicBezTo>
                    <a:pt x="4628" y="2415"/>
                    <a:pt x="3614" y="2182"/>
                    <a:pt x="3565" y="2172"/>
                  </a:cubicBezTo>
                  <a:cubicBezTo>
                    <a:pt x="3549" y="2168"/>
                    <a:pt x="3533" y="2166"/>
                    <a:pt x="3517" y="2166"/>
                  </a:cubicBezTo>
                  <a:cubicBezTo>
                    <a:pt x="3470" y="2166"/>
                    <a:pt x="3426" y="2182"/>
                    <a:pt x="3389" y="2210"/>
                  </a:cubicBezTo>
                  <a:cubicBezTo>
                    <a:pt x="3340" y="2249"/>
                    <a:pt x="3312" y="2309"/>
                    <a:pt x="3315" y="2369"/>
                  </a:cubicBezTo>
                  <a:cubicBezTo>
                    <a:pt x="3315" y="2390"/>
                    <a:pt x="3298" y="2520"/>
                    <a:pt x="3157" y="2661"/>
                  </a:cubicBezTo>
                  <a:cubicBezTo>
                    <a:pt x="3011" y="2806"/>
                    <a:pt x="3147" y="3010"/>
                    <a:pt x="3303" y="3010"/>
                  </a:cubicBezTo>
                  <a:cubicBezTo>
                    <a:pt x="3351" y="3010"/>
                    <a:pt x="3401" y="2991"/>
                    <a:pt x="3445" y="2946"/>
                  </a:cubicBezTo>
                  <a:cubicBezTo>
                    <a:pt x="3540" y="2854"/>
                    <a:pt x="3614" y="2742"/>
                    <a:pt x="3663" y="2619"/>
                  </a:cubicBezTo>
                  <a:cubicBezTo>
                    <a:pt x="4005" y="2721"/>
                    <a:pt x="4716" y="2977"/>
                    <a:pt x="5032" y="3428"/>
                  </a:cubicBezTo>
                  <a:cubicBezTo>
                    <a:pt x="4939" y="3951"/>
                    <a:pt x="4483" y="4333"/>
                    <a:pt x="3953" y="4333"/>
                  </a:cubicBezTo>
                  <a:cubicBezTo>
                    <a:pt x="3941" y="4333"/>
                    <a:pt x="3929" y="4332"/>
                    <a:pt x="3917" y="4332"/>
                  </a:cubicBezTo>
                  <a:cubicBezTo>
                    <a:pt x="3371" y="4314"/>
                    <a:pt x="2921" y="3899"/>
                    <a:pt x="2861" y="3357"/>
                  </a:cubicBezTo>
                  <a:lnTo>
                    <a:pt x="2865" y="3357"/>
                  </a:lnTo>
                  <a:cubicBezTo>
                    <a:pt x="2861" y="3326"/>
                    <a:pt x="2851" y="3298"/>
                    <a:pt x="2837" y="3273"/>
                  </a:cubicBezTo>
                  <a:cubicBezTo>
                    <a:pt x="2333" y="2453"/>
                    <a:pt x="2847" y="1391"/>
                    <a:pt x="3804" y="1278"/>
                  </a:cubicBezTo>
                  <a:cubicBezTo>
                    <a:pt x="3856" y="1272"/>
                    <a:pt x="3908" y="1269"/>
                    <a:pt x="3959" y="1269"/>
                  </a:cubicBezTo>
                  <a:close/>
                  <a:moveTo>
                    <a:pt x="3509" y="4670"/>
                  </a:moveTo>
                  <a:cubicBezTo>
                    <a:pt x="3653" y="4716"/>
                    <a:pt x="3804" y="4740"/>
                    <a:pt x="3956" y="4740"/>
                  </a:cubicBezTo>
                  <a:cubicBezTo>
                    <a:pt x="4107" y="4740"/>
                    <a:pt x="4258" y="4716"/>
                    <a:pt x="4402" y="4673"/>
                  </a:cubicBezTo>
                  <a:lnTo>
                    <a:pt x="4402" y="4888"/>
                  </a:lnTo>
                  <a:cubicBezTo>
                    <a:pt x="4402" y="4955"/>
                    <a:pt x="4420" y="5022"/>
                    <a:pt x="4452" y="5085"/>
                  </a:cubicBezTo>
                  <a:lnTo>
                    <a:pt x="4262" y="5264"/>
                  </a:lnTo>
                  <a:cubicBezTo>
                    <a:pt x="4175" y="5345"/>
                    <a:pt x="4065" y="5386"/>
                    <a:pt x="3954" y="5386"/>
                  </a:cubicBezTo>
                  <a:cubicBezTo>
                    <a:pt x="3843" y="5386"/>
                    <a:pt x="3732" y="5345"/>
                    <a:pt x="3646" y="5264"/>
                  </a:cubicBezTo>
                  <a:lnTo>
                    <a:pt x="3459" y="5085"/>
                  </a:lnTo>
                  <a:cubicBezTo>
                    <a:pt x="3491" y="5022"/>
                    <a:pt x="3509" y="4955"/>
                    <a:pt x="3509" y="4888"/>
                  </a:cubicBezTo>
                  <a:lnTo>
                    <a:pt x="3509" y="4670"/>
                  </a:lnTo>
                  <a:close/>
                  <a:moveTo>
                    <a:pt x="4775" y="5335"/>
                  </a:moveTo>
                  <a:lnTo>
                    <a:pt x="5454" y="5673"/>
                  </a:lnTo>
                  <a:cubicBezTo>
                    <a:pt x="5606" y="5747"/>
                    <a:pt x="5701" y="5898"/>
                    <a:pt x="5701" y="6067"/>
                  </a:cubicBezTo>
                  <a:lnTo>
                    <a:pt x="3956" y="6067"/>
                  </a:lnTo>
                  <a:cubicBezTo>
                    <a:pt x="3723" y="6067"/>
                    <a:pt x="3537" y="6257"/>
                    <a:pt x="3537" y="6485"/>
                  </a:cubicBezTo>
                  <a:lnTo>
                    <a:pt x="3537" y="7365"/>
                  </a:lnTo>
                  <a:lnTo>
                    <a:pt x="3072" y="7365"/>
                  </a:lnTo>
                  <a:lnTo>
                    <a:pt x="3072" y="6538"/>
                  </a:lnTo>
                  <a:cubicBezTo>
                    <a:pt x="3072" y="6403"/>
                    <a:pt x="2971" y="6335"/>
                    <a:pt x="2870" y="6335"/>
                  </a:cubicBezTo>
                  <a:cubicBezTo>
                    <a:pt x="2769" y="6335"/>
                    <a:pt x="2668" y="6403"/>
                    <a:pt x="2668" y="6538"/>
                  </a:cubicBezTo>
                  <a:lnTo>
                    <a:pt x="2668" y="7569"/>
                  </a:lnTo>
                  <a:cubicBezTo>
                    <a:pt x="2668" y="7682"/>
                    <a:pt x="2759" y="7773"/>
                    <a:pt x="2872" y="7773"/>
                  </a:cubicBezTo>
                  <a:lnTo>
                    <a:pt x="3537" y="7773"/>
                  </a:lnTo>
                  <a:lnTo>
                    <a:pt x="3537" y="8220"/>
                  </a:lnTo>
                  <a:lnTo>
                    <a:pt x="3537" y="8234"/>
                  </a:lnTo>
                  <a:lnTo>
                    <a:pt x="2657" y="8234"/>
                  </a:lnTo>
                  <a:cubicBezTo>
                    <a:pt x="2407" y="8234"/>
                    <a:pt x="2207" y="8033"/>
                    <a:pt x="2207" y="7787"/>
                  </a:cubicBezTo>
                  <a:lnTo>
                    <a:pt x="2207" y="6070"/>
                  </a:lnTo>
                  <a:cubicBezTo>
                    <a:pt x="2207" y="5901"/>
                    <a:pt x="2302" y="5747"/>
                    <a:pt x="2453" y="5673"/>
                  </a:cubicBezTo>
                  <a:lnTo>
                    <a:pt x="3132" y="5335"/>
                  </a:lnTo>
                  <a:lnTo>
                    <a:pt x="3368" y="5557"/>
                  </a:lnTo>
                  <a:cubicBezTo>
                    <a:pt x="3532" y="5713"/>
                    <a:pt x="3743" y="5791"/>
                    <a:pt x="3954" y="5791"/>
                  </a:cubicBezTo>
                  <a:cubicBezTo>
                    <a:pt x="4165" y="5791"/>
                    <a:pt x="4376" y="5713"/>
                    <a:pt x="4540" y="5557"/>
                  </a:cubicBezTo>
                  <a:lnTo>
                    <a:pt x="4775" y="5335"/>
                  </a:lnTo>
                  <a:close/>
                  <a:moveTo>
                    <a:pt x="6556" y="6471"/>
                  </a:moveTo>
                  <a:cubicBezTo>
                    <a:pt x="6563" y="6471"/>
                    <a:pt x="6566" y="6478"/>
                    <a:pt x="6570" y="6485"/>
                  </a:cubicBezTo>
                  <a:lnTo>
                    <a:pt x="6570" y="8220"/>
                  </a:lnTo>
                  <a:cubicBezTo>
                    <a:pt x="6570" y="8227"/>
                    <a:pt x="6563" y="8234"/>
                    <a:pt x="6556" y="8234"/>
                  </a:cubicBezTo>
                  <a:lnTo>
                    <a:pt x="3956" y="8234"/>
                  </a:lnTo>
                  <a:cubicBezTo>
                    <a:pt x="3945" y="8234"/>
                    <a:pt x="3941" y="8227"/>
                    <a:pt x="3941" y="8220"/>
                  </a:cubicBezTo>
                  <a:lnTo>
                    <a:pt x="3941" y="6485"/>
                  </a:lnTo>
                  <a:cubicBezTo>
                    <a:pt x="3941" y="6478"/>
                    <a:pt x="3945" y="6471"/>
                    <a:pt x="3956" y="6471"/>
                  </a:cubicBezTo>
                  <a:close/>
                  <a:moveTo>
                    <a:pt x="13068" y="8639"/>
                  </a:moveTo>
                  <a:lnTo>
                    <a:pt x="13068" y="9100"/>
                  </a:lnTo>
                  <a:lnTo>
                    <a:pt x="909" y="9100"/>
                  </a:lnTo>
                  <a:lnTo>
                    <a:pt x="909" y="8639"/>
                  </a:lnTo>
                  <a:close/>
                  <a:moveTo>
                    <a:pt x="3956" y="1"/>
                  </a:moveTo>
                  <a:cubicBezTo>
                    <a:pt x="3364" y="1"/>
                    <a:pt x="2886" y="434"/>
                    <a:pt x="2886" y="961"/>
                  </a:cubicBezTo>
                  <a:cubicBezTo>
                    <a:pt x="2886" y="1046"/>
                    <a:pt x="2896" y="1130"/>
                    <a:pt x="2921" y="1215"/>
                  </a:cubicBezTo>
                  <a:cubicBezTo>
                    <a:pt x="2228" y="1735"/>
                    <a:pt x="2031" y="2692"/>
                    <a:pt x="2467" y="3445"/>
                  </a:cubicBezTo>
                  <a:cubicBezTo>
                    <a:pt x="2523" y="3864"/>
                    <a:pt x="2756" y="4237"/>
                    <a:pt x="3101" y="4476"/>
                  </a:cubicBezTo>
                  <a:lnTo>
                    <a:pt x="3101" y="4888"/>
                  </a:lnTo>
                  <a:cubicBezTo>
                    <a:pt x="3101" y="4892"/>
                    <a:pt x="3097" y="4895"/>
                    <a:pt x="3093" y="4899"/>
                  </a:cubicBezTo>
                  <a:lnTo>
                    <a:pt x="2274" y="5310"/>
                  </a:lnTo>
                  <a:cubicBezTo>
                    <a:pt x="1985" y="5454"/>
                    <a:pt x="1802" y="5750"/>
                    <a:pt x="1806" y="6074"/>
                  </a:cubicBezTo>
                  <a:lnTo>
                    <a:pt x="1806" y="7791"/>
                  </a:lnTo>
                  <a:cubicBezTo>
                    <a:pt x="1802" y="7946"/>
                    <a:pt x="1848" y="8100"/>
                    <a:pt x="1932" y="8238"/>
                  </a:cubicBezTo>
                  <a:lnTo>
                    <a:pt x="272" y="8238"/>
                  </a:lnTo>
                  <a:cubicBezTo>
                    <a:pt x="1" y="8238"/>
                    <a:pt x="1" y="8642"/>
                    <a:pt x="272" y="8642"/>
                  </a:cubicBezTo>
                  <a:lnTo>
                    <a:pt x="504" y="8642"/>
                  </a:lnTo>
                  <a:lnTo>
                    <a:pt x="504" y="10605"/>
                  </a:lnTo>
                  <a:cubicBezTo>
                    <a:pt x="504" y="10715"/>
                    <a:pt x="592" y="10806"/>
                    <a:pt x="704" y="10806"/>
                  </a:cubicBezTo>
                  <a:cubicBezTo>
                    <a:pt x="817" y="10806"/>
                    <a:pt x="909" y="10715"/>
                    <a:pt x="909" y="10605"/>
                  </a:cubicBezTo>
                  <a:lnTo>
                    <a:pt x="909" y="9504"/>
                  </a:lnTo>
                  <a:lnTo>
                    <a:pt x="13068" y="9504"/>
                  </a:lnTo>
                  <a:lnTo>
                    <a:pt x="13068" y="10605"/>
                  </a:lnTo>
                  <a:cubicBezTo>
                    <a:pt x="13068" y="10715"/>
                    <a:pt x="13156" y="10806"/>
                    <a:pt x="13269" y="10806"/>
                  </a:cubicBezTo>
                  <a:cubicBezTo>
                    <a:pt x="13382" y="10806"/>
                    <a:pt x="13473" y="10715"/>
                    <a:pt x="13473" y="10605"/>
                  </a:cubicBezTo>
                  <a:lnTo>
                    <a:pt x="13473" y="8639"/>
                  </a:lnTo>
                  <a:lnTo>
                    <a:pt x="13702" y="8639"/>
                  </a:lnTo>
                  <a:cubicBezTo>
                    <a:pt x="13814" y="8639"/>
                    <a:pt x="13906" y="8551"/>
                    <a:pt x="13906" y="8438"/>
                  </a:cubicBezTo>
                  <a:cubicBezTo>
                    <a:pt x="13906" y="8326"/>
                    <a:pt x="13814" y="8234"/>
                    <a:pt x="13702" y="8234"/>
                  </a:cubicBezTo>
                  <a:lnTo>
                    <a:pt x="6974" y="8234"/>
                  </a:lnTo>
                  <a:lnTo>
                    <a:pt x="6974" y="8220"/>
                  </a:lnTo>
                  <a:lnTo>
                    <a:pt x="6974" y="6485"/>
                  </a:lnTo>
                  <a:cubicBezTo>
                    <a:pt x="6974" y="6253"/>
                    <a:pt x="6788" y="6067"/>
                    <a:pt x="6556" y="6067"/>
                  </a:cubicBezTo>
                  <a:lnTo>
                    <a:pt x="6105" y="6067"/>
                  </a:lnTo>
                  <a:cubicBezTo>
                    <a:pt x="6105" y="5747"/>
                    <a:pt x="5922" y="5454"/>
                    <a:pt x="5637" y="5310"/>
                  </a:cubicBezTo>
                  <a:lnTo>
                    <a:pt x="4814" y="4899"/>
                  </a:lnTo>
                  <a:cubicBezTo>
                    <a:pt x="4810" y="4899"/>
                    <a:pt x="4807" y="4892"/>
                    <a:pt x="4807" y="4888"/>
                  </a:cubicBezTo>
                  <a:lnTo>
                    <a:pt x="4807" y="4476"/>
                  </a:lnTo>
                  <a:cubicBezTo>
                    <a:pt x="5155" y="4237"/>
                    <a:pt x="5384" y="3864"/>
                    <a:pt x="5444" y="3445"/>
                  </a:cubicBezTo>
                  <a:cubicBezTo>
                    <a:pt x="5877" y="2692"/>
                    <a:pt x="5683" y="1735"/>
                    <a:pt x="4986" y="1215"/>
                  </a:cubicBezTo>
                  <a:cubicBezTo>
                    <a:pt x="5011" y="1130"/>
                    <a:pt x="5025" y="1046"/>
                    <a:pt x="5022" y="961"/>
                  </a:cubicBezTo>
                  <a:cubicBezTo>
                    <a:pt x="5022" y="434"/>
                    <a:pt x="4543" y="1"/>
                    <a:pt x="39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2" name="Google Shape;21192;p142"/>
            <p:cNvSpPr/>
            <p:nvPr/>
          </p:nvSpPr>
          <p:spPr>
            <a:xfrm>
              <a:off x="1019923" y="2672693"/>
              <a:ext cx="23555" cy="10541"/>
            </a:xfrm>
            <a:custGeom>
              <a:avLst/>
              <a:gdLst/>
              <a:ahLst/>
              <a:cxnLst/>
              <a:rect l="l" t="t" r="r" b="b"/>
              <a:pathLst>
                <a:path w="905" h="405" extrusionOk="0">
                  <a:moveTo>
                    <a:pt x="271" y="0"/>
                  </a:moveTo>
                  <a:cubicBezTo>
                    <a:pt x="0" y="0"/>
                    <a:pt x="0" y="405"/>
                    <a:pt x="271" y="405"/>
                  </a:cubicBezTo>
                  <a:lnTo>
                    <a:pt x="704" y="405"/>
                  </a:lnTo>
                  <a:cubicBezTo>
                    <a:pt x="813" y="405"/>
                    <a:pt x="905" y="317"/>
                    <a:pt x="905" y="204"/>
                  </a:cubicBezTo>
                  <a:cubicBezTo>
                    <a:pt x="905" y="92"/>
                    <a:pt x="813" y="0"/>
                    <a:pt x="7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3" name="Google Shape;21193;p142"/>
            <p:cNvSpPr/>
            <p:nvPr/>
          </p:nvSpPr>
          <p:spPr>
            <a:xfrm>
              <a:off x="1066721" y="2452812"/>
              <a:ext cx="179798" cy="175764"/>
            </a:xfrm>
            <a:custGeom>
              <a:avLst/>
              <a:gdLst/>
              <a:ahLst/>
              <a:cxnLst/>
              <a:rect l="l" t="t" r="r" b="b"/>
              <a:pathLst>
                <a:path w="6908" h="6753" extrusionOk="0">
                  <a:moveTo>
                    <a:pt x="6056" y="405"/>
                  </a:moveTo>
                  <a:cubicBezTo>
                    <a:pt x="6302" y="405"/>
                    <a:pt x="6502" y="606"/>
                    <a:pt x="6502" y="852"/>
                  </a:cubicBezTo>
                  <a:lnTo>
                    <a:pt x="6502" y="4318"/>
                  </a:lnTo>
                  <a:cubicBezTo>
                    <a:pt x="6502" y="4564"/>
                    <a:pt x="6302" y="4765"/>
                    <a:pt x="6056" y="4765"/>
                  </a:cubicBezTo>
                  <a:lnTo>
                    <a:pt x="3455" y="4765"/>
                  </a:lnTo>
                  <a:cubicBezTo>
                    <a:pt x="3410" y="4765"/>
                    <a:pt x="3371" y="4779"/>
                    <a:pt x="3336" y="4803"/>
                  </a:cubicBezTo>
                  <a:lnTo>
                    <a:pt x="1404" y="6211"/>
                  </a:lnTo>
                  <a:lnTo>
                    <a:pt x="1404" y="6211"/>
                  </a:lnTo>
                  <a:lnTo>
                    <a:pt x="1703" y="5018"/>
                  </a:lnTo>
                  <a:cubicBezTo>
                    <a:pt x="1735" y="4891"/>
                    <a:pt x="1636" y="4765"/>
                    <a:pt x="1506" y="4765"/>
                  </a:cubicBezTo>
                  <a:lnTo>
                    <a:pt x="855" y="4765"/>
                  </a:lnTo>
                  <a:cubicBezTo>
                    <a:pt x="609" y="4765"/>
                    <a:pt x="408" y="4564"/>
                    <a:pt x="408" y="4318"/>
                  </a:cubicBezTo>
                  <a:lnTo>
                    <a:pt x="408" y="856"/>
                  </a:lnTo>
                  <a:cubicBezTo>
                    <a:pt x="405" y="606"/>
                    <a:pt x="605" y="405"/>
                    <a:pt x="855" y="405"/>
                  </a:cubicBezTo>
                  <a:close/>
                  <a:moveTo>
                    <a:pt x="855" y="1"/>
                  </a:moveTo>
                  <a:cubicBezTo>
                    <a:pt x="384" y="1"/>
                    <a:pt x="4" y="381"/>
                    <a:pt x="0" y="852"/>
                  </a:cubicBezTo>
                  <a:lnTo>
                    <a:pt x="0" y="4318"/>
                  </a:lnTo>
                  <a:cubicBezTo>
                    <a:pt x="0" y="4789"/>
                    <a:pt x="384" y="5173"/>
                    <a:pt x="855" y="5173"/>
                  </a:cubicBezTo>
                  <a:lnTo>
                    <a:pt x="1246" y="5173"/>
                  </a:lnTo>
                  <a:lnTo>
                    <a:pt x="947" y="6365"/>
                  </a:lnTo>
                  <a:cubicBezTo>
                    <a:pt x="894" y="6578"/>
                    <a:pt x="1063" y="6752"/>
                    <a:pt x="1249" y="6752"/>
                  </a:cubicBezTo>
                  <a:cubicBezTo>
                    <a:pt x="1310" y="6752"/>
                    <a:pt x="1372" y="6734"/>
                    <a:pt x="1429" y="6693"/>
                  </a:cubicBezTo>
                  <a:lnTo>
                    <a:pt x="3519" y="5173"/>
                  </a:lnTo>
                  <a:lnTo>
                    <a:pt x="6056" y="5173"/>
                  </a:lnTo>
                  <a:cubicBezTo>
                    <a:pt x="6523" y="5173"/>
                    <a:pt x="6907" y="4789"/>
                    <a:pt x="6907" y="4321"/>
                  </a:cubicBezTo>
                  <a:lnTo>
                    <a:pt x="6907" y="852"/>
                  </a:lnTo>
                  <a:cubicBezTo>
                    <a:pt x="6907" y="381"/>
                    <a:pt x="6523" y="1"/>
                    <a:pt x="60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4" name="Google Shape;21194;p142"/>
            <p:cNvSpPr/>
            <p:nvPr/>
          </p:nvSpPr>
          <p:spPr>
            <a:xfrm>
              <a:off x="1098865" y="2486596"/>
              <a:ext cx="29229" cy="10645"/>
            </a:xfrm>
            <a:custGeom>
              <a:avLst/>
              <a:gdLst/>
              <a:ahLst/>
              <a:cxnLst/>
              <a:rect l="l" t="t" r="r" b="b"/>
              <a:pathLst>
                <a:path w="1123" h="409" extrusionOk="0">
                  <a:moveTo>
                    <a:pt x="271" y="1"/>
                  </a:moveTo>
                  <a:cubicBezTo>
                    <a:pt x="0" y="1"/>
                    <a:pt x="0" y="409"/>
                    <a:pt x="271" y="409"/>
                  </a:cubicBezTo>
                  <a:lnTo>
                    <a:pt x="919" y="409"/>
                  </a:lnTo>
                  <a:cubicBezTo>
                    <a:pt x="1031" y="409"/>
                    <a:pt x="1123" y="318"/>
                    <a:pt x="1123" y="205"/>
                  </a:cubicBezTo>
                  <a:cubicBezTo>
                    <a:pt x="1123" y="92"/>
                    <a:pt x="1031" y="1"/>
                    <a:pt x="9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5" name="Google Shape;21195;p142"/>
            <p:cNvSpPr/>
            <p:nvPr/>
          </p:nvSpPr>
          <p:spPr>
            <a:xfrm>
              <a:off x="1138322" y="2486596"/>
              <a:ext cx="74387" cy="10645"/>
            </a:xfrm>
            <a:custGeom>
              <a:avLst/>
              <a:gdLst/>
              <a:ahLst/>
              <a:cxnLst/>
              <a:rect l="l" t="t" r="r" b="b"/>
              <a:pathLst>
                <a:path w="2858" h="409" extrusionOk="0">
                  <a:moveTo>
                    <a:pt x="272" y="1"/>
                  </a:moveTo>
                  <a:cubicBezTo>
                    <a:pt x="1" y="1"/>
                    <a:pt x="1" y="409"/>
                    <a:pt x="272" y="409"/>
                  </a:cubicBezTo>
                  <a:lnTo>
                    <a:pt x="2654" y="409"/>
                  </a:lnTo>
                  <a:cubicBezTo>
                    <a:pt x="2766" y="409"/>
                    <a:pt x="2858" y="318"/>
                    <a:pt x="2858" y="205"/>
                  </a:cubicBezTo>
                  <a:cubicBezTo>
                    <a:pt x="2858" y="92"/>
                    <a:pt x="2766" y="1"/>
                    <a:pt x="26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6" name="Google Shape;21196;p142"/>
            <p:cNvSpPr/>
            <p:nvPr/>
          </p:nvSpPr>
          <p:spPr>
            <a:xfrm>
              <a:off x="1098865" y="2514810"/>
              <a:ext cx="113766" cy="10567"/>
            </a:xfrm>
            <a:custGeom>
              <a:avLst/>
              <a:gdLst/>
              <a:ahLst/>
              <a:cxnLst/>
              <a:rect l="l" t="t" r="r" b="b"/>
              <a:pathLst>
                <a:path w="4371" h="406" extrusionOk="0">
                  <a:moveTo>
                    <a:pt x="271" y="1"/>
                  </a:moveTo>
                  <a:cubicBezTo>
                    <a:pt x="0" y="1"/>
                    <a:pt x="0" y="405"/>
                    <a:pt x="271" y="405"/>
                  </a:cubicBezTo>
                  <a:lnTo>
                    <a:pt x="4170" y="405"/>
                  </a:lnTo>
                  <a:cubicBezTo>
                    <a:pt x="4282" y="405"/>
                    <a:pt x="4370" y="314"/>
                    <a:pt x="4370" y="205"/>
                  </a:cubicBezTo>
                  <a:cubicBezTo>
                    <a:pt x="4370" y="92"/>
                    <a:pt x="4282" y="1"/>
                    <a:pt x="41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7" name="Google Shape;21197;p142"/>
            <p:cNvSpPr/>
            <p:nvPr/>
          </p:nvSpPr>
          <p:spPr>
            <a:xfrm>
              <a:off x="1098865" y="2543024"/>
              <a:ext cx="74282" cy="10541"/>
            </a:xfrm>
            <a:custGeom>
              <a:avLst/>
              <a:gdLst/>
              <a:ahLst/>
              <a:cxnLst/>
              <a:rect l="l" t="t" r="r" b="b"/>
              <a:pathLst>
                <a:path w="2854" h="405" extrusionOk="0">
                  <a:moveTo>
                    <a:pt x="271" y="0"/>
                  </a:moveTo>
                  <a:cubicBezTo>
                    <a:pt x="0" y="0"/>
                    <a:pt x="0" y="405"/>
                    <a:pt x="271" y="405"/>
                  </a:cubicBezTo>
                  <a:lnTo>
                    <a:pt x="2653" y="405"/>
                  </a:lnTo>
                  <a:cubicBezTo>
                    <a:pt x="2766" y="405"/>
                    <a:pt x="2854" y="313"/>
                    <a:pt x="2854" y="204"/>
                  </a:cubicBezTo>
                  <a:cubicBezTo>
                    <a:pt x="2854" y="92"/>
                    <a:pt x="2766" y="0"/>
                    <a:pt x="26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8" name="Google Shape;21198;p142"/>
            <p:cNvSpPr/>
            <p:nvPr/>
          </p:nvSpPr>
          <p:spPr>
            <a:xfrm>
              <a:off x="1183376" y="2543024"/>
              <a:ext cx="29255" cy="10541"/>
            </a:xfrm>
            <a:custGeom>
              <a:avLst/>
              <a:gdLst/>
              <a:ahLst/>
              <a:cxnLst/>
              <a:rect l="l" t="t" r="r" b="b"/>
              <a:pathLst>
                <a:path w="1124" h="405" extrusionOk="0">
                  <a:moveTo>
                    <a:pt x="272" y="0"/>
                  </a:moveTo>
                  <a:cubicBezTo>
                    <a:pt x="1" y="0"/>
                    <a:pt x="1" y="405"/>
                    <a:pt x="272" y="405"/>
                  </a:cubicBezTo>
                  <a:lnTo>
                    <a:pt x="923" y="405"/>
                  </a:lnTo>
                  <a:cubicBezTo>
                    <a:pt x="1035" y="405"/>
                    <a:pt x="1123" y="313"/>
                    <a:pt x="1123" y="204"/>
                  </a:cubicBezTo>
                  <a:cubicBezTo>
                    <a:pt x="1123" y="92"/>
                    <a:pt x="1035" y="0"/>
                    <a:pt x="9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199" name="Google Shape;21199;p142"/>
          <p:cNvGrpSpPr/>
          <p:nvPr/>
        </p:nvGrpSpPr>
        <p:grpSpPr>
          <a:xfrm>
            <a:off x="3768323" y="2886769"/>
            <a:ext cx="242811" cy="379091"/>
            <a:chOff x="3768323" y="2886769"/>
            <a:chExt cx="242811" cy="379091"/>
          </a:xfrm>
        </p:grpSpPr>
        <p:sp>
          <p:nvSpPr>
            <p:cNvPr id="21200" name="Google Shape;21200;p142"/>
            <p:cNvSpPr/>
            <p:nvPr/>
          </p:nvSpPr>
          <p:spPr>
            <a:xfrm>
              <a:off x="3886930" y="2892391"/>
              <a:ext cx="29880" cy="35267"/>
            </a:xfrm>
            <a:custGeom>
              <a:avLst/>
              <a:gdLst/>
              <a:ahLst/>
              <a:cxnLst/>
              <a:rect l="l" t="t" r="r" b="b"/>
              <a:pathLst>
                <a:path w="1148" h="1355" extrusionOk="0">
                  <a:moveTo>
                    <a:pt x="138" y="1"/>
                  </a:moveTo>
                  <a:cubicBezTo>
                    <a:pt x="62" y="1"/>
                    <a:pt x="1" y="62"/>
                    <a:pt x="4" y="137"/>
                  </a:cubicBezTo>
                  <a:lnTo>
                    <a:pt x="4" y="1126"/>
                  </a:lnTo>
                  <a:lnTo>
                    <a:pt x="1147" y="1355"/>
                  </a:lnTo>
                  <a:cubicBezTo>
                    <a:pt x="1147" y="306"/>
                    <a:pt x="479" y="60"/>
                    <a:pt x="166" y="4"/>
                  </a:cubicBezTo>
                  <a:cubicBezTo>
                    <a:pt x="156" y="2"/>
                    <a:pt x="147" y="1"/>
                    <a:pt x="138" y="1"/>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1" name="Google Shape;21201;p142"/>
            <p:cNvSpPr/>
            <p:nvPr/>
          </p:nvSpPr>
          <p:spPr>
            <a:xfrm>
              <a:off x="3863219" y="2915633"/>
              <a:ext cx="136644" cy="261576"/>
            </a:xfrm>
            <a:custGeom>
              <a:avLst/>
              <a:gdLst/>
              <a:ahLst/>
              <a:cxnLst/>
              <a:rect l="l" t="t" r="r" b="b"/>
              <a:pathLst>
                <a:path w="5250" h="10050" extrusionOk="0">
                  <a:moveTo>
                    <a:pt x="408" y="1"/>
                  </a:moveTo>
                  <a:cubicBezTo>
                    <a:pt x="302" y="1"/>
                    <a:pt x="211" y="77"/>
                    <a:pt x="194" y="184"/>
                  </a:cubicBezTo>
                  <a:lnTo>
                    <a:pt x="0" y="1144"/>
                  </a:lnTo>
                  <a:lnTo>
                    <a:pt x="2741" y="5708"/>
                  </a:lnTo>
                  <a:lnTo>
                    <a:pt x="2970" y="10046"/>
                  </a:lnTo>
                  <a:lnTo>
                    <a:pt x="4106" y="10046"/>
                  </a:lnTo>
                  <a:cubicBezTo>
                    <a:pt x="4107" y="7308"/>
                    <a:pt x="5250" y="6632"/>
                    <a:pt x="5250" y="4110"/>
                  </a:cubicBezTo>
                  <a:cubicBezTo>
                    <a:pt x="5250" y="279"/>
                    <a:pt x="1330" y="11"/>
                    <a:pt x="415" y="1"/>
                  </a:cubicBezTo>
                  <a:cubicBezTo>
                    <a:pt x="413" y="1"/>
                    <a:pt x="411" y="1"/>
                    <a:pt x="408" y="1"/>
                  </a:cubicBezTo>
                  <a:close/>
                  <a:moveTo>
                    <a:pt x="4106" y="10046"/>
                  </a:moveTo>
                  <a:lnTo>
                    <a:pt x="4106" y="10046"/>
                  </a:lnTo>
                  <a:cubicBezTo>
                    <a:pt x="4106" y="10047"/>
                    <a:pt x="4106" y="10048"/>
                    <a:pt x="4106" y="10050"/>
                  </a:cubicBezTo>
                  <a:lnTo>
                    <a:pt x="4113" y="10046"/>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2" name="Google Shape;21202;p142"/>
            <p:cNvSpPr/>
            <p:nvPr/>
          </p:nvSpPr>
          <p:spPr>
            <a:xfrm>
              <a:off x="3774466" y="2937392"/>
              <a:ext cx="219828" cy="251712"/>
            </a:xfrm>
            <a:custGeom>
              <a:avLst/>
              <a:gdLst/>
              <a:ahLst/>
              <a:cxnLst/>
              <a:rect l="l" t="t" r="r" b="b"/>
              <a:pathLst>
                <a:path w="8446" h="9671" extrusionOk="0">
                  <a:moveTo>
                    <a:pt x="3360" y="1"/>
                  </a:moveTo>
                  <a:cubicBezTo>
                    <a:pt x="3068" y="1"/>
                    <a:pt x="2830" y="16"/>
                    <a:pt x="2682" y="30"/>
                  </a:cubicBezTo>
                  <a:cubicBezTo>
                    <a:pt x="2446" y="51"/>
                    <a:pt x="2267" y="249"/>
                    <a:pt x="2267" y="484"/>
                  </a:cubicBezTo>
                  <a:lnTo>
                    <a:pt x="2267" y="766"/>
                  </a:lnTo>
                  <a:lnTo>
                    <a:pt x="156" y="2877"/>
                  </a:lnTo>
                  <a:cubicBezTo>
                    <a:pt x="46" y="2986"/>
                    <a:pt x="1" y="3141"/>
                    <a:pt x="32" y="3288"/>
                  </a:cubicBezTo>
                  <a:lnTo>
                    <a:pt x="184" y="4045"/>
                  </a:lnTo>
                  <a:cubicBezTo>
                    <a:pt x="201" y="4136"/>
                    <a:pt x="268" y="4207"/>
                    <a:pt x="360" y="4224"/>
                  </a:cubicBezTo>
                  <a:cubicBezTo>
                    <a:pt x="607" y="4276"/>
                    <a:pt x="836" y="4298"/>
                    <a:pt x="1048" y="4298"/>
                  </a:cubicBezTo>
                  <a:cubicBezTo>
                    <a:pt x="1860" y="4298"/>
                    <a:pt x="2414" y="3974"/>
                    <a:pt x="2706" y="3742"/>
                  </a:cubicBezTo>
                  <a:cubicBezTo>
                    <a:pt x="2792" y="3670"/>
                    <a:pt x="2898" y="3632"/>
                    <a:pt x="3005" y="3632"/>
                  </a:cubicBezTo>
                  <a:cubicBezTo>
                    <a:pt x="3080" y="3632"/>
                    <a:pt x="3155" y="3650"/>
                    <a:pt x="3224" y="3686"/>
                  </a:cubicBezTo>
                  <a:cubicBezTo>
                    <a:pt x="3677" y="3943"/>
                    <a:pt x="4108" y="4000"/>
                    <a:pt x="4401" y="4000"/>
                  </a:cubicBezTo>
                  <a:cubicBezTo>
                    <a:pt x="4633" y="4000"/>
                    <a:pt x="4779" y="3964"/>
                    <a:pt x="4779" y="3964"/>
                  </a:cubicBezTo>
                  <a:lnTo>
                    <a:pt x="4779" y="3964"/>
                  </a:lnTo>
                  <a:cubicBezTo>
                    <a:pt x="2689" y="6054"/>
                    <a:pt x="2038" y="7472"/>
                    <a:pt x="2038" y="8302"/>
                  </a:cubicBezTo>
                  <a:cubicBezTo>
                    <a:pt x="2038" y="8841"/>
                    <a:pt x="2291" y="9347"/>
                    <a:pt x="2724" y="9671"/>
                  </a:cubicBezTo>
                  <a:lnTo>
                    <a:pt x="7745" y="9671"/>
                  </a:lnTo>
                  <a:cubicBezTo>
                    <a:pt x="7745" y="9671"/>
                    <a:pt x="7002" y="8542"/>
                    <a:pt x="7815" y="4763"/>
                  </a:cubicBezTo>
                  <a:cubicBezTo>
                    <a:pt x="8445" y="1842"/>
                    <a:pt x="7024" y="804"/>
                    <a:pt x="5423" y="291"/>
                  </a:cubicBezTo>
                  <a:cubicBezTo>
                    <a:pt x="4704" y="58"/>
                    <a:pt x="3929" y="1"/>
                    <a:pt x="3360" y="1"/>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3" name="Google Shape;21203;p142"/>
            <p:cNvSpPr/>
            <p:nvPr/>
          </p:nvSpPr>
          <p:spPr>
            <a:xfrm>
              <a:off x="3776209" y="2999754"/>
              <a:ext cx="152964" cy="183416"/>
            </a:xfrm>
            <a:custGeom>
              <a:avLst/>
              <a:gdLst/>
              <a:ahLst/>
              <a:cxnLst/>
              <a:rect l="l" t="t" r="r" b="b"/>
              <a:pathLst>
                <a:path w="5877" h="7047" extrusionOk="0">
                  <a:moveTo>
                    <a:pt x="3113" y="0"/>
                  </a:moveTo>
                  <a:cubicBezTo>
                    <a:pt x="2949" y="0"/>
                    <a:pt x="2798" y="54"/>
                    <a:pt x="2657" y="196"/>
                  </a:cubicBezTo>
                  <a:cubicBezTo>
                    <a:pt x="2218" y="635"/>
                    <a:pt x="1357" y="1074"/>
                    <a:pt x="152" y="1074"/>
                  </a:cubicBezTo>
                  <a:cubicBezTo>
                    <a:pt x="102" y="1074"/>
                    <a:pt x="52" y="1073"/>
                    <a:pt x="1" y="1072"/>
                  </a:cubicBezTo>
                  <a:lnTo>
                    <a:pt x="1" y="1072"/>
                  </a:lnTo>
                  <a:lnTo>
                    <a:pt x="117" y="1649"/>
                  </a:lnTo>
                  <a:cubicBezTo>
                    <a:pt x="134" y="1737"/>
                    <a:pt x="201" y="1807"/>
                    <a:pt x="293" y="1828"/>
                  </a:cubicBezTo>
                  <a:cubicBezTo>
                    <a:pt x="540" y="1880"/>
                    <a:pt x="770" y="1902"/>
                    <a:pt x="982" y="1902"/>
                  </a:cubicBezTo>
                  <a:cubicBezTo>
                    <a:pt x="1795" y="1902"/>
                    <a:pt x="2346" y="1577"/>
                    <a:pt x="2639" y="1343"/>
                  </a:cubicBezTo>
                  <a:cubicBezTo>
                    <a:pt x="2724" y="1271"/>
                    <a:pt x="2829" y="1234"/>
                    <a:pt x="2935" y="1234"/>
                  </a:cubicBezTo>
                  <a:cubicBezTo>
                    <a:pt x="3011" y="1234"/>
                    <a:pt x="3087" y="1252"/>
                    <a:pt x="3157" y="1290"/>
                  </a:cubicBezTo>
                  <a:cubicBezTo>
                    <a:pt x="3608" y="1545"/>
                    <a:pt x="4035" y="1602"/>
                    <a:pt x="4328" y="1602"/>
                  </a:cubicBezTo>
                  <a:cubicBezTo>
                    <a:pt x="4564" y="1602"/>
                    <a:pt x="4712" y="1565"/>
                    <a:pt x="4712" y="1564"/>
                  </a:cubicBezTo>
                  <a:lnTo>
                    <a:pt x="4712" y="1564"/>
                  </a:lnTo>
                  <a:cubicBezTo>
                    <a:pt x="2622" y="3654"/>
                    <a:pt x="1971" y="5072"/>
                    <a:pt x="1971" y="5903"/>
                  </a:cubicBezTo>
                  <a:cubicBezTo>
                    <a:pt x="1971" y="6325"/>
                    <a:pt x="2126" y="6733"/>
                    <a:pt x="2407" y="7046"/>
                  </a:cubicBezTo>
                  <a:lnTo>
                    <a:pt x="3797" y="7046"/>
                  </a:lnTo>
                  <a:lnTo>
                    <a:pt x="3797" y="6818"/>
                  </a:lnTo>
                  <a:cubicBezTo>
                    <a:pt x="3797" y="6818"/>
                    <a:pt x="2886" y="5220"/>
                    <a:pt x="4483" y="3391"/>
                  </a:cubicBezTo>
                  <a:cubicBezTo>
                    <a:pt x="5876" y="1800"/>
                    <a:pt x="5852" y="956"/>
                    <a:pt x="5729" y="615"/>
                  </a:cubicBezTo>
                  <a:cubicBezTo>
                    <a:pt x="5696" y="523"/>
                    <a:pt x="5612" y="464"/>
                    <a:pt x="5521" y="464"/>
                  </a:cubicBezTo>
                  <a:cubicBezTo>
                    <a:pt x="5503" y="464"/>
                    <a:pt x="5486" y="466"/>
                    <a:pt x="5468" y="470"/>
                  </a:cubicBezTo>
                  <a:cubicBezTo>
                    <a:pt x="5323" y="505"/>
                    <a:pt x="5182" y="520"/>
                    <a:pt x="5047" y="520"/>
                  </a:cubicBezTo>
                  <a:cubicBezTo>
                    <a:pt x="4246" y="520"/>
                    <a:pt x="3621" y="0"/>
                    <a:pt x="3113"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4" name="Google Shape;21204;p142"/>
            <p:cNvSpPr/>
            <p:nvPr/>
          </p:nvSpPr>
          <p:spPr>
            <a:xfrm>
              <a:off x="3815589" y="3177184"/>
              <a:ext cx="178314" cy="29697"/>
            </a:xfrm>
            <a:custGeom>
              <a:avLst/>
              <a:gdLst/>
              <a:ahLst/>
              <a:cxnLst/>
              <a:rect l="l" t="t" r="r" b="b"/>
              <a:pathLst>
                <a:path w="6851" h="1141" extrusionOk="0">
                  <a:moveTo>
                    <a:pt x="458" y="1"/>
                  </a:moveTo>
                  <a:cubicBezTo>
                    <a:pt x="205" y="1"/>
                    <a:pt x="1" y="205"/>
                    <a:pt x="1" y="458"/>
                  </a:cubicBezTo>
                  <a:lnTo>
                    <a:pt x="1" y="1141"/>
                  </a:lnTo>
                  <a:lnTo>
                    <a:pt x="6851" y="1141"/>
                  </a:lnTo>
                  <a:lnTo>
                    <a:pt x="6851" y="458"/>
                  </a:lnTo>
                  <a:cubicBezTo>
                    <a:pt x="6851" y="205"/>
                    <a:pt x="6647" y="1"/>
                    <a:pt x="6397"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5" name="Google Shape;21205;p142"/>
            <p:cNvSpPr/>
            <p:nvPr/>
          </p:nvSpPr>
          <p:spPr>
            <a:xfrm>
              <a:off x="3815589" y="3177184"/>
              <a:ext cx="59447" cy="29697"/>
            </a:xfrm>
            <a:custGeom>
              <a:avLst/>
              <a:gdLst/>
              <a:ahLst/>
              <a:cxnLst/>
              <a:rect l="l" t="t" r="r" b="b"/>
              <a:pathLst>
                <a:path w="2284" h="1141" extrusionOk="0">
                  <a:moveTo>
                    <a:pt x="458" y="1"/>
                  </a:moveTo>
                  <a:cubicBezTo>
                    <a:pt x="205" y="1"/>
                    <a:pt x="1" y="205"/>
                    <a:pt x="1" y="458"/>
                  </a:cubicBezTo>
                  <a:lnTo>
                    <a:pt x="1" y="1141"/>
                  </a:lnTo>
                  <a:lnTo>
                    <a:pt x="1827" y="1141"/>
                  </a:lnTo>
                  <a:lnTo>
                    <a:pt x="1827" y="458"/>
                  </a:lnTo>
                  <a:cubicBezTo>
                    <a:pt x="1827" y="205"/>
                    <a:pt x="2031" y="1"/>
                    <a:pt x="2284" y="1"/>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6" name="Google Shape;21206;p142"/>
            <p:cNvSpPr/>
            <p:nvPr/>
          </p:nvSpPr>
          <p:spPr>
            <a:xfrm>
              <a:off x="3803772" y="3200895"/>
              <a:ext cx="202051" cy="59473"/>
            </a:xfrm>
            <a:custGeom>
              <a:avLst/>
              <a:gdLst/>
              <a:ahLst/>
              <a:cxnLst/>
              <a:rect l="l" t="t" r="r" b="b"/>
              <a:pathLst>
                <a:path w="7763" h="2285" extrusionOk="0">
                  <a:moveTo>
                    <a:pt x="455" y="1"/>
                  </a:moveTo>
                  <a:cubicBezTo>
                    <a:pt x="205" y="1"/>
                    <a:pt x="1" y="205"/>
                    <a:pt x="1" y="458"/>
                  </a:cubicBezTo>
                  <a:lnTo>
                    <a:pt x="1" y="1827"/>
                  </a:lnTo>
                  <a:cubicBezTo>
                    <a:pt x="1" y="2080"/>
                    <a:pt x="205" y="2284"/>
                    <a:pt x="455" y="2284"/>
                  </a:cubicBezTo>
                  <a:lnTo>
                    <a:pt x="7305" y="2284"/>
                  </a:lnTo>
                  <a:cubicBezTo>
                    <a:pt x="7555" y="2284"/>
                    <a:pt x="7762" y="2080"/>
                    <a:pt x="7762" y="1827"/>
                  </a:cubicBezTo>
                  <a:lnTo>
                    <a:pt x="7762" y="458"/>
                  </a:lnTo>
                  <a:cubicBezTo>
                    <a:pt x="7762" y="205"/>
                    <a:pt x="7555" y="1"/>
                    <a:pt x="7305" y="1"/>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7" name="Google Shape;21207;p142"/>
            <p:cNvSpPr/>
            <p:nvPr/>
          </p:nvSpPr>
          <p:spPr>
            <a:xfrm>
              <a:off x="3803772" y="3200895"/>
              <a:ext cx="77224" cy="59473"/>
            </a:xfrm>
            <a:custGeom>
              <a:avLst/>
              <a:gdLst/>
              <a:ahLst/>
              <a:cxnLst/>
              <a:rect l="l" t="t" r="r" b="b"/>
              <a:pathLst>
                <a:path w="2967" h="2285" extrusionOk="0">
                  <a:moveTo>
                    <a:pt x="455" y="1"/>
                  </a:moveTo>
                  <a:cubicBezTo>
                    <a:pt x="205" y="1"/>
                    <a:pt x="1" y="205"/>
                    <a:pt x="1" y="458"/>
                  </a:cubicBezTo>
                  <a:lnTo>
                    <a:pt x="1" y="1827"/>
                  </a:lnTo>
                  <a:cubicBezTo>
                    <a:pt x="1" y="2080"/>
                    <a:pt x="205" y="2284"/>
                    <a:pt x="455" y="2284"/>
                  </a:cubicBezTo>
                  <a:lnTo>
                    <a:pt x="2967" y="2284"/>
                  </a:lnTo>
                  <a:cubicBezTo>
                    <a:pt x="2713" y="2284"/>
                    <a:pt x="2509" y="2080"/>
                    <a:pt x="2509" y="1827"/>
                  </a:cubicBezTo>
                  <a:lnTo>
                    <a:pt x="2509" y="458"/>
                  </a:lnTo>
                  <a:cubicBezTo>
                    <a:pt x="2509" y="205"/>
                    <a:pt x="2713" y="1"/>
                    <a:pt x="2967"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8" name="Google Shape;21208;p142"/>
            <p:cNvSpPr/>
            <p:nvPr/>
          </p:nvSpPr>
          <p:spPr>
            <a:xfrm>
              <a:off x="3768323" y="2886769"/>
              <a:ext cx="242811" cy="379091"/>
            </a:xfrm>
            <a:custGeom>
              <a:avLst/>
              <a:gdLst/>
              <a:ahLst/>
              <a:cxnLst/>
              <a:rect l="l" t="t" r="r" b="b"/>
              <a:pathLst>
                <a:path w="9329" h="14565" extrusionOk="0">
                  <a:moveTo>
                    <a:pt x="4772" y="452"/>
                  </a:moveTo>
                  <a:cubicBezTo>
                    <a:pt x="4832" y="466"/>
                    <a:pt x="4888" y="487"/>
                    <a:pt x="4944" y="512"/>
                  </a:cubicBezTo>
                  <a:cubicBezTo>
                    <a:pt x="5152" y="614"/>
                    <a:pt x="5307" y="797"/>
                    <a:pt x="5402" y="1054"/>
                  </a:cubicBezTo>
                  <a:cubicBezTo>
                    <a:pt x="5177" y="1008"/>
                    <a:pt x="4962" y="976"/>
                    <a:pt x="4772" y="955"/>
                  </a:cubicBezTo>
                  <a:lnTo>
                    <a:pt x="4772" y="452"/>
                  </a:lnTo>
                  <a:close/>
                  <a:moveTo>
                    <a:pt x="8206" y="11373"/>
                  </a:moveTo>
                  <a:cubicBezTo>
                    <a:pt x="8340" y="11373"/>
                    <a:pt x="8449" y="11482"/>
                    <a:pt x="8449" y="11616"/>
                  </a:cubicBezTo>
                  <a:lnTo>
                    <a:pt x="8449" y="11859"/>
                  </a:lnTo>
                  <a:lnTo>
                    <a:pt x="8206" y="11859"/>
                  </a:lnTo>
                  <a:cubicBezTo>
                    <a:pt x="7921" y="11859"/>
                    <a:pt x="7921" y="12288"/>
                    <a:pt x="8206" y="12288"/>
                  </a:cubicBezTo>
                  <a:lnTo>
                    <a:pt x="8663" y="12288"/>
                  </a:lnTo>
                  <a:cubicBezTo>
                    <a:pt x="8797" y="12288"/>
                    <a:pt x="8906" y="12394"/>
                    <a:pt x="8906" y="12531"/>
                  </a:cubicBezTo>
                  <a:lnTo>
                    <a:pt x="8906" y="13896"/>
                  </a:lnTo>
                  <a:cubicBezTo>
                    <a:pt x="8906" y="14030"/>
                    <a:pt x="8797" y="14139"/>
                    <a:pt x="8663" y="14139"/>
                  </a:cubicBezTo>
                  <a:lnTo>
                    <a:pt x="1820" y="14139"/>
                  </a:lnTo>
                  <a:cubicBezTo>
                    <a:pt x="1686" y="14139"/>
                    <a:pt x="1577" y="14030"/>
                    <a:pt x="1577" y="13896"/>
                  </a:cubicBezTo>
                  <a:lnTo>
                    <a:pt x="1577" y="12531"/>
                  </a:lnTo>
                  <a:cubicBezTo>
                    <a:pt x="1577" y="12394"/>
                    <a:pt x="1686" y="12288"/>
                    <a:pt x="1820" y="12288"/>
                  </a:cubicBezTo>
                  <a:lnTo>
                    <a:pt x="7295" y="12288"/>
                  </a:lnTo>
                  <a:cubicBezTo>
                    <a:pt x="7411" y="12288"/>
                    <a:pt x="7506" y="12189"/>
                    <a:pt x="7506" y="12073"/>
                  </a:cubicBezTo>
                  <a:cubicBezTo>
                    <a:pt x="7506" y="11954"/>
                    <a:pt x="7411" y="11859"/>
                    <a:pt x="7295" y="11859"/>
                  </a:cubicBezTo>
                  <a:lnTo>
                    <a:pt x="2035" y="11859"/>
                  </a:lnTo>
                  <a:lnTo>
                    <a:pt x="2035" y="11616"/>
                  </a:lnTo>
                  <a:cubicBezTo>
                    <a:pt x="2035" y="11482"/>
                    <a:pt x="2144" y="11373"/>
                    <a:pt x="2277" y="11373"/>
                  </a:cubicBezTo>
                  <a:close/>
                  <a:moveTo>
                    <a:pt x="4594" y="0"/>
                  </a:moveTo>
                  <a:cubicBezTo>
                    <a:pt x="4575" y="0"/>
                    <a:pt x="4556" y="1"/>
                    <a:pt x="4536" y="2"/>
                  </a:cubicBezTo>
                  <a:cubicBezTo>
                    <a:pt x="4427" y="12"/>
                    <a:pt x="4343" y="104"/>
                    <a:pt x="4343" y="213"/>
                  </a:cubicBezTo>
                  <a:lnTo>
                    <a:pt x="4343" y="916"/>
                  </a:lnTo>
                  <a:cubicBezTo>
                    <a:pt x="4218" y="910"/>
                    <a:pt x="4114" y="908"/>
                    <a:pt x="4033" y="908"/>
                  </a:cubicBezTo>
                  <a:cubicBezTo>
                    <a:pt x="3937" y="908"/>
                    <a:pt x="3876" y="911"/>
                    <a:pt x="3861" y="913"/>
                  </a:cubicBezTo>
                  <a:cubicBezTo>
                    <a:pt x="3583" y="923"/>
                    <a:pt x="3596" y="1339"/>
                    <a:pt x="3872" y="1339"/>
                  </a:cubicBezTo>
                  <a:cubicBezTo>
                    <a:pt x="3875" y="1339"/>
                    <a:pt x="3878" y="1339"/>
                    <a:pt x="3882" y="1339"/>
                  </a:cubicBezTo>
                  <a:cubicBezTo>
                    <a:pt x="3885" y="1339"/>
                    <a:pt x="3922" y="1337"/>
                    <a:pt x="3987" y="1337"/>
                  </a:cubicBezTo>
                  <a:cubicBezTo>
                    <a:pt x="4461" y="1337"/>
                    <a:pt x="6425" y="1408"/>
                    <a:pt x="7650" y="2577"/>
                  </a:cubicBezTo>
                  <a:cubicBezTo>
                    <a:pt x="8329" y="3228"/>
                    <a:pt x="8674" y="4122"/>
                    <a:pt x="8674" y="5230"/>
                  </a:cubicBezTo>
                  <a:cubicBezTo>
                    <a:pt x="8674" y="6426"/>
                    <a:pt x="8410" y="7186"/>
                    <a:pt x="8136" y="7988"/>
                  </a:cubicBezTo>
                  <a:cubicBezTo>
                    <a:pt x="7858" y="8794"/>
                    <a:pt x="7566" y="9635"/>
                    <a:pt x="7538" y="10944"/>
                  </a:cubicBezTo>
                  <a:lnTo>
                    <a:pt x="2629" y="10944"/>
                  </a:lnTo>
                  <a:cubicBezTo>
                    <a:pt x="2573" y="10828"/>
                    <a:pt x="2492" y="10599"/>
                    <a:pt x="2492" y="10244"/>
                  </a:cubicBezTo>
                  <a:cubicBezTo>
                    <a:pt x="2492" y="9681"/>
                    <a:pt x="2837" y="8393"/>
                    <a:pt x="5163" y="6064"/>
                  </a:cubicBezTo>
                  <a:cubicBezTo>
                    <a:pt x="5303" y="5923"/>
                    <a:pt x="5197" y="5698"/>
                    <a:pt x="5018" y="5698"/>
                  </a:cubicBezTo>
                  <a:cubicBezTo>
                    <a:pt x="5000" y="5698"/>
                    <a:pt x="4981" y="5700"/>
                    <a:pt x="4962" y="5705"/>
                  </a:cubicBezTo>
                  <a:cubicBezTo>
                    <a:pt x="4959" y="5705"/>
                    <a:pt x="4833" y="5735"/>
                    <a:pt x="4631" y="5735"/>
                  </a:cubicBezTo>
                  <a:cubicBezTo>
                    <a:pt x="4370" y="5735"/>
                    <a:pt x="3980" y="5684"/>
                    <a:pt x="3569" y="5452"/>
                  </a:cubicBezTo>
                  <a:cubicBezTo>
                    <a:pt x="3466" y="5396"/>
                    <a:pt x="3353" y="5368"/>
                    <a:pt x="3242" y="5368"/>
                  </a:cubicBezTo>
                  <a:cubicBezTo>
                    <a:pt x="3087" y="5368"/>
                    <a:pt x="2933" y="5421"/>
                    <a:pt x="2809" y="5525"/>
                  </a:cubicBezTo>
                  <a:cubicBezTo>
                    <a:pt x="2542" y="5737"/>
                    <a:pt x="2036" y="6036"/>
                    <a:pt x="1285" y="6036"/>
                  </a:cubicBezTo>
                  <a:cubicBezTo>
                    <a:pt x="1085" y="6036"/>
                    <a:pt x="868" y="6015"/>
                    <a:pt x="634" y="5965"/>
                  </a:cubicBezTo>
                  <a:lnTo>
                    <a:pt x="458" y="5072"/>
                  </a:lnTo>
                  <a:lnTo>
                    <a:pt x="2657" y="2873"/>
                  </a:lnTo>
                  <a:cubicBezTo>
                    <a:pt x="2696" y="2830"/>
                    <a:pt x="2717" y="2778"/>
                    <a:pt x="2717" y="2721"/>
                  </a:cubicBezTo>
                  <a:lnTo>
                    <a:pt x="2717" y="2443"/>
                  </a:lnTo>
                  <a:cubicBezTo>
                    <a:pt x="2717" y="2317"/>
                    <a:pt x="2812" y="2211"/>
                    <a:pt x="2939" y="2201"/>
                  </a:cubicBezTo>
                  <a:cubicBezTo>
                    <a:pt x="3090" y="2186"/>
                    <a:pt x="3327" y="2169"/>
                    <a:pt x="3619" y="2169"/>
                  </a:cubicBezTo>
                  <a:cubicBezTo>
                    <a:pt x="4155" y="2169"/>
                    <a:pt x="4875" y="2225"/>
                    <a:pt x="5592" y="2450"/>
                  </a:cubicBezTo>
                  <a:cubicBezTo>
                    <a:pt x="5618" y="2459"/>
                    <a:pt x="5643" y="2463"/>
                    <a:pt x="5667" y="2463"/>
                  </a:cubicBezTo>
                  <a:cubicBezTo>
                    <a:pt x="5887" y="2463"/>
                    <a:pt x="5967" y="2122"/>
                    <a:pt x="5722" y="2046"/>
                  </a:cubicBezTo>
                  <a:cubicBezTo>
                    <a:pt x="4949" y="1802"/>
                    <a:pt x="4177" y="1743"/>
                    <a:pt x="3606" y="1743"/>
                  </a:cubicBezTo>
                  <a:cubicBezTo>
                    <a:pt x="3302" y="1743"/>
                    <a:pt x="3056" y="1760"/>
                    <a:pt x="2897" y="1775"/>
                  </a:cubicBezTo>
                  <a:cubicBezTo>
                    <a:pt x="2552" y="1806"/>
                    <a:pt x="2291" y="2095"/>
                    <a:pt x="2291" y="2443"/>
                  </a:cubicBezTo>
                  <a:lnTo>
                    <a:pt x="2291" y="2637"/>
                  </a:lnTo>
                  <a:lnTo>
                    <a:pt x="75" y="4853"/>
                  </a:lnTo>
                  <a:cubicBezTo>
                    <a:pt x="22" y="4903"/>
                    <a:pt x="1" y="4977"/>
                    <a:pt x="15" y="5047"/>
                  </a:cubicBezTo>
                  <a:lnTo>
                    <a:pt x="244" y="6187"/>
                  </a:lnTo>
                  <a:cubicBezTo>
                    <a:pt x="258" y="6268"/>
                    <a:pt x="321" y="6331"/>
                    <a:pt x="399" y="6352"/>
                  </a:cubicBezTo>
                  <a:cubicBezTo>
                    <a:pt x="721" y="6433"/>
                    <a:pt x="1017" y="6466"/>
                    <a:pt x="1287" y="6466"/>
                  </a:cubicBezTo>
                  <a:cubicBezTo>
                    <a:pt x="2162" y="6466"/>
                    <a:pt x="2759" y="6113"/>
                    <a:pt x="3076" y="5863"/>
                  </a:cubicBezTo>
                  <a:cubicBezTo>
                    <a:pt x="3124" y="5820"/>
                    <a:pt x="3183" y="5798"/>
                    <a:pt x="3243" y="5798"/>
                  </a:cubicBezTo>
                  <a:cubicBezTo>
                    <a:pt x="3281" y="5798"/>
                    <a:pt x="3319" y="5807"/>
                    <a:pt x="3354" y="5825"/>
                  </a:cubicBezTo>
                  <a:cubicBezTo>
                    <a:pt x="3699" y="6022"/>
                    <a:pt x="4079" y="6138"/>
                    <a:pt x="4473" y="6162"/>
                  </a:cubicBezTo>
                  <a:cubicBezTo>
                    <a:pt x="2492" y="8242"/>
                    <a:pt x="2063" y="9526"/>
                    <a:pt x="2063" y="10251"/>
                  </a:cubicBezTo>
                  <a:cubicBezTo>
                    <a:pt x="2059" y="10490"/>
                    <a:pt x="2094" y="10729"/>
                    <a:pt x="2168" y="10958"/>
                  </a:cubicBezTo>
                  <a:cubicBezTo>
                    <a:pt x="1845" y="11007"/>
                    <a:pt x="1609" y="11289"/>
                    <a:pt x="1605" y="11616"/>
                  </a:cubicBezTo>
                  <a:lnTo>
                    <a:pt x="1605" y="11894"/>
                  </a:lnTo>
                  <a:cubicBezTo>
                    <a:pt x="1334" y="11985"/>
                    <a:pt x="1152" y="12242"/>
                    <a:pt x="1152" y="12527"/>
                  </a:cubicBezTo>
                  <a:lnTo>
                    <a:pt x="1152" y="13896"/>
                  </a:lnTo>
                  <a:cubicBezTo>
                    <a:pt x="1152" y="14265"/>
                    <a:pt x="1451" y="14564"/>
                    <a:pt x="1820" y="14564"/>
                  </a:cubicBezTo>
                  <a:lnTo>
                    <a:pt x="8660" y="14564"/>
                  </a:lnTo>
                  <a:cubicBezTo>
                    <a:pt x="9029" y="14564"/>
                    <a:pt x="9328" y="14265"/>
                    <a:pt x="9328" y="13896"/>
                  </a:cubicBezTo>
                  <a:lnTo>
                    <a:pt x="9328" y="12527"/>
                  </a:lnTo>
                  <a:cubicBezTo>
                    <a:pt x="9328" y="12242"/>
                    <a:pt x="9145" y="11985"/>
                    <a:pt x="8875" y="11894"/>
                  </a:cubicBezTo>
                  <a:lnTo>
                    <a:pt x="8875" y="11616"/>
                  </a:lnTo>
                  <a:cubicBezTo>
                    <a:pt x="8875" y="11247"/>
                    <a:pt x="8576" y="10947"/>
                    <a:pt x="8206" y="10947"/>
                  </a:cubicBezTo>
                  <a:lnTo>
                    <a:pt x="7967" y="10947"/>
                  </a:lnTo>
                  <a:cubicBezTo>
                    <a:pt x="7995" y="9709"/>
                    <a:pt x="8269" y="8910"/>
                    <a:pt x="8537" y="8133"/>
                  </a:cubicBezTo>
                  <a:cubicBezTo>
                    <a:pt x="8815" y="7330"/>
                    <a:pt x="9100" y="6500"/>
                    <a:pt x="9100" y="5230"/>
                  </a:cubicBezTo>
                  <a:cubicBezTo>
                    <a:pt x="9100" y="3998"/>
                    <a:pt x="8713" y="3006"/>
                    <a:pt x="7942" y="2271"/>
                  </a:cubicBezTo>
                  <a:cubicBezTo>
                    <a:pt x="7333" y="1687"/>
                    <a:pt x="6577" y="1353"/>
                    <a:pt x="5880" y="1163"/>
                  </a:cubicBezTo>
                  <a:cubicBezTo>
                    <a:pt x="5733" y="540"/>
                    <a:pt x="5395" y="255"/>
                    <a:pt x="5127" y="128"/>
                  </a:cubicBezTo>
                  <a:cubicBezTo>
                    <a:pt x="4962" y="45"/>
                    <a:pt x="4779" y="0"/>
                    <a:pt x="45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9" name="Google Shape;21209;p142"/>
            <p:cNvSpPr/>
            <p:nvPr/>
          </p:nvSpPr>
          <p:spPr>
            <a:xfrm>
              <a:off x="3929043" y="2948662"/>
              <a:ext cx="25949" cy="16970"/>
            </a:xfrm>
            <a:custGeom>
              <a:avLst/>
              <a:gdLst/>
              <a:ahLst/>
              <a:cxnLst/>
              <a:rect l="l" t="t" r="r" b="b"/>
              <a:pathLst>
                <a:path w="997" h="652" extrusionOk="0">
                  <a:moveTo>
                    <a:pt x="312" y="1"/>
                  </a:moveTo>
                  <a:cubicBezTo>
                    <a:pt x="116" y="1"/>
                    <a:pt x="0" y="296"/>
                    <a:pt x="219" y="407"/>
                  </a:cubicBezTo>
                  <a:cubicBezTo>
                    <a:pt x="339" y="470"/>
                    <a:pt x="451" y="537"/>
                    <a:pt x="557" y="611"/>
                  </a:cubicBezTo>
                  <a:cubicBezTo>
                    <a:pt x="599" y="639"/>
                    <a:pt x="641" y="651"/>
                    <a:pt x="681" y="651"/>
                  </a:cubicBezTo>
                  <a:cubicBezTo>
                    <a:pt x="866" y="651"/>
                    <a:pt x="996" y="383"/>
                    <a:pt x="796" y="255"/>
                  </a:cubicBezTo>
                  <a:cubicBezTo>
                    <a:pt x="676" y="174"/>
                    <a:pt x="550" y="101"/>
                    <a:pt x="420" y="30"/>
                  </a:cubicBezTo>
                  <a:cubicBezTo>
                    <a:pt x="382" y="10"/>
                    <a:pt x="346" y="1"/>
                    <a:pt x="3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0" name="Google Shape;21210;p142"/>
            <p:cNvSpPr/>
            <p:nvPr/>
          </p:nvSpPr>
          <p:spPr>
            <a:xfrm>
              <a:off x="3851663" y="2958032"/>
              <a:ext cx="11114" cy="17074"/>
            </a:xfrm>
            <a:custGeom>
              <a:avLst/>
              <a:gdLst/>
              <a:ahLst/>
              <a:cxnLst/>
              <a:rect l="l" t="t" r="r" b="b"/>
              <a:pathLst>
                <a:path w="427" h="656" extrusionOk="0">
                  <a:moveTo>
                    <a:pt x="215" y="1"/>
                  </a:moveTo>
                  <a:cubicBezTo>
                    <a:pt x="96" y="1"/>
                    <a:pt x="1" y="96"/>
                    <a:pt x="1" y="216"/>
                  </a:cubicBezTo>
                  <a:lnTo>
                    <a:pt x="1" y="444"/>
                  </a:lnTo>
                  <a:cubicBezTo>
                    <a:pt x="1" y="560"/>
                    <a:pt x="96" y="655"/>
                    <a:pt x="215" y="655"/>
                  </a:cubicBezTo>
                  <a:cubicBezTo>
                    <a:pt x="332" y="655"/>
                    <a:pt x="427" y="560"/>
                    <a:pt x="427" y="444"/>
                  </a:cubicBezTo>
                  <a:lnTo>
                    <a:pt x="427" y="216"/>
                  </a:lnTo>
                  <a:cubicBezTo>
                    <a:pt x="427" y="96"/>
                    <a:pt x="332"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211" name="Google Shape;21211;p142"/>
          <p:cNvGrpSpPr/>
          <p:nvPr/>
        </p:nvGrpSpPr>
        <p:grpSpPr>
          <a:xfrm>
            <a:off x="3727590" y="2438549"/>
            <a:ext cx="346921" cy="343953"/>
            <a:chOff x="3727590" y="2438549"/>
            <a:chExt cx="346921" cy="343953"/>
          </a:xfrm>
        </p:grpSpPr>
        <p:sp>
          <p:nvSpPr>
            <p:cNvPr id="21212" name="Google Shape;21212;p142"/>
            <p:cNvSpPr/>
            <p:nvPr/>
          </p:nvSpPr>
          <p:spPr>
            <a:xfrm>
              <a:off x="3975294" y="2622147"/>
              <a:ext cx="40421" cy="39770"/>
            </a:xfrm>
            <a:custGeom>
              <a:avLst/>
              <a:gdLst/>
              <a:ahLst/>
              <a:cxnLst/>
              <a:rect l="l" t="t" r="r" b="b"/>
              <a:pathLst>
                <a:path w="1553" h="1528" extrusionOk="0">
                  <a:moveTo>
                    <a:pt x="1" y="0"/>
                  </a:moveTo>
                  <a:lnTo>
                    <a:pt x="989" y="1527"/>
                  </a:lnTo>
                  <a:lnTo>
                    <a:pt x="1552" y="1527"/>
                  </a:lnTo>
                  <a:cubicBezTo>
                    <a:pt x="1552" y="683"/>
                    <a:pt x="849" y="0"/>
                    <a:pt x="1"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3" name="Google Shape;21213;p142"/>
            <p:cNvSpPr/>
            <p:nvPr/>
          </p:nvSpPr>
          <p:spPr>
            <a:xfrm>
              <a:off x="3935003" y="2622147"/>
              <a:ext cx="66058" cy="39848"/>
            </a:xfrm>
            <a:custGeom>
              <a:avLst/>
              <a:gdLst/>
              <a:ahLst/>
              <a:cxnLst/>
              <a:rect l="l" t="t" r="r" b="b"/>
              <a:pathLst>
                <a:path w="2538" h="1531" extrusionOk="0">
                  <a:moveTo>
                    <a:pt x="1549" y="0"/>
                  </a:moveTo>
                  <a:cubicBezTo>
                    <a:pt x="704" y="0"/>
                    <a:pt x="1" y="683"/>
                    <a:pt x="1" y="1531"/>
                  </a:cubicBezTo>
                  <a:lnTo>
                    <a:pt x="2537" y="1531"/>
                  </a:lnTo>
                  <a:cubicBezTo>
                    <a:pt x="2537" y="683"/>
                    <a:pt x="2087" y="0"/>
                    <a:pt x="1549"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4" name="Google Shape;21214;p142"/>
            <p:cNvSpPr/>
            <p:nvPr/>
          </p:nvSpPr>
          <p:spPr>
            <a:xfrm>
              <a:off x="3974851" y="2556194"/>
              <a:ext cx="21993" cy="43986"/>
            </a:xfrm>
            <a:custGeom>
              <a:avLst/>
              <a:gdLst/>
              <a:ahLst/>
              <a:cxnLst/>
              <a:rect l="l" t="t" r="r" b="b"/>
              <a:pathLst>
                <a:path w="845" h="1690" extrusionOk="0">
                  <a:moveTo>
                    <a:pt x="0" y="1"/>
                  </a:moveTo>
                  <a:lnTo>
                    <a:pt x="0" y="1690"/>
                  </a:lnTo>
                  <a:cubicBezTo>
                    <a:pt x="465" y="1690"/>
                    <a:pt x="845" y="1310"/>
                    <a:pt x="845" y="845"/>
                  </a:cubicBezTo>
                  <a:cubicBezTo>
                    <a:pt x="845" y="381"/>
                    <a:pt x="465" y="1"/>
                    <a:pt x="0"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5" name="Google Shape;21215;p142"/>
            <p:cNvSpPr/>
            <p:nvPr/>
          </p:nvSpPr>
          <p:spPr>
            <a:xfrm>
              <a:off x="3826677" y="2622147"/>
              <a:ext cx="40317" cy="39770"/>
            </a:xfrm>
            <a:custGeom>
              <a:avLst/>
              <a:gdLst/>
              <a:ahLst/>
              <a:cxnLst/>
              <a:rect l="l" t="t" r="r" b="b"/>
              <a:pathLst>
                <a:path w="1549" h="1528" extrusionOk="0">
                  <a:moveTo>
                    <a:pt x="0" y="0"/>
                  </a:moveTo>
                  <a:lnTo>
                    <a:pt x="985" y="1527"/>
                  </a:lnTo>
                  <a:lnTo>
                    <a:pt x="1548" y="1527"/>
                  </a:lnTo>
                  <a:cubicBezTo>
                    <a:pt x="1548" y="683"/>
                    <a:pt x="845" y="0"/>
                    <a:pt x="0"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6" name="Google Shape;21216;p142"/>
            <p:cNvSpPr/>
            <p:nvPr/>
          </p:nvSpPr>
          <p:spPr>
            <a:xfrm>
              <a:off x="3786386" y="2622147"/>
              <a:ext cx="66032" cy="39848"/>
            </a:xfrm>
            <a:custGeom>
              <a:avLst/>
              <a:gdLst/>
              <a:ahLst/>
              <a:cxnLst/>
              <a:rect l="l" t="t" r="r" b="b"/>
              <a:pathLst>
                <a:path w="2537" h="1531" extrusionOk="0">
                  <a:moveTo>
                    <a:pt x="1548" y="0"/>
                  </a:moveTo>
                  <a:cubicBezTo>
                    <a:pt x="704" y="0"/>
                    <a:pt x="0" y="683"/>
                    <a:pt x="0" y="1531"/>
                  </a:cubicBezTo>
                  <a:lnTo>
                    <a:pt x="2533" y="1531"/>
                  </a:lnTo>
                  <a:cubicBezTo>
                    <a:pt x="2537" y="683"/>
                    <a:pt x="2087" y="0"/>
                    <a:pt x="1548"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7" name="Google Shape;21217;p142"/>
            <p:cNvSpPr/>
            <p:nvPr/>
          </p:nvSpPr>
          <p:spPr>
            <a:xfrm>
              <a:off x="3826208" y="2556194"/>
              <a:ext cx="22019" cy="43986"/>
            </a:xfrm>
            <a:custGeom>
              <a:avLst/>
              <a:gdLst/>
              <a:ahLst/>
              <a:cxnLst/>
              <a:rect l="l" t="t" r="r" b="b"/>
              <a:pathLst>
                <a:path w="846" h="1690" extrusionOk="0">
                  <a:moveTo>
                    <a:pt x="1" y="1"/>
                  </a:moveTo>
                  <a:lnTo>
                    <a:pt x="1" y="1690"/>
                  </a:lnTo>
                  <a:cubicBezTo>
                    <a:pt x="465" y="1690"/>
                    <a:pt x="845" y="1310"/>
                    <a:pt x="845" y="845"/>
                  </a:cubicBezTo>
                  <a:cubicBezTo>
                    <a:pt x="845" y="381"/>
                    <a:pt x="465" y="1"/>
                    <a:pt x="1"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8" name="Google Shape;21218;p142"/>
            <p:cNvSpPr/>
            <p:nvPr/>
          </p:nvSpPr>
          <p:spPr>
            <a:xfrm>
              <a:off x="3901037" y="2624073"/>
              <a:ext cx="54137" cy="54137"/>
            </a:xfrm>
            <a:custGeom>
              <a:avLst/>
              <a:gdLst/>
              <a:ahLst/>
              <a:cxnLst/>
              <a:rect l="l" t="t" r="r" b="b"/>
              <a:pathLst>
                <a:path w="2080" h="2080" extrusionOk="0">
                  <a:moveTo>
                    <a:pt x="0" y="0"/>
                  </a:moveTo>
                  <a:lnTo>
                    <a:pt x="1235" y="2079"/>
                  </a:lnTo>
                  <a:lnTo>
                    <a:pt x="2080" y="2079"/>
                  </a:lnTo>
                  <a:cubicBezTo>
                    <a:pt x="2080" y="932"/>
                    <a:pt x="1147" y="0"/>
                    <a:pt x="0"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9" name="Google Shape;21219;p142"/>
            <p:cNvSpPr/>
            <p:nvPr/>
          </p:nvSpPr>
          <p:spPr>
            <a:xfrm>
              <a:off x="3846900" y="2624073"/>
              <a:ext cx="86307" cy="54137"/>
            </a:xfrm>
            <a:custGeom>
              <a:avLst/>
              <a:gdLst/>
              <a:ahLst/>
              <a:cxnLst/>
              <a:rect l="l" t="t" r="r" b="b"/>
              <a:pathLst>
                <a:path w="3316" h="2080" extrusionOk="0">
                  <a:moveTo>
                    <a:pt x="2080" y="0"/>
                  </a:moveTo>
                  <a:cubicBezTo>
                    <a:pt x="930" y="0"/>
                    <a:pt x="1" y="932"/>
                    <a:pt x="1" y="2079"/>
                  </a:cubicBezTo>
                  <a:lnTo>
                    <a:pt x="3315" y="2079"/>
                  </a:lnTo>
                  <a:cubicBezTo>
                    <a:pt x="3315" y="932"/>
                    <a:pt x="2763" y="0"/>
                    <a:pt x="2080" y="0"/>
                  </a:cubicBezTo>
                  <a:close/>
                </a:path>
              </a:pathLst>
            </a:custGeom>
            <a:solidFill>
              <a:srgbClr val="D6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0" name="Google Shape;21220;p142"/>
            <p:cNvSpPr/>
            <p:nvPr/>
          </p:nvSpPr>
          <p:spPr>
            <a:xfrm>
              <a:off x="3901402" y="2542373"/>
              <a:ext cx="29333" cy="59733"/>
            </a:xfrm>
            <a:custGeom>
              <a:avLst/>
              <a:gdLst/>
              <a:ahLst/>
              <a:cxnLst/>
              <a:rect l="l" t="t" r="r" b="b"/>
              <a:pathLst>
                <a:path w="1127" h="2295" extrusionOk="0">
                  <a:moveTo>
                    <a:pt x="0" y="1"/>
                  </a:moveTo>
                  <a:lnTo>
                    <a:pt x="0" y="2295"/>
                  </a:lnTo>
                  <a:cubicBezTo>
                    <a:pt x="627" y="2284"/>
                    <a:pt x="1126" y="1774"/>
                    <a:pt x="1126" y="1148"/>
                  </a:cubicBezTo>
                  <a:cubicBezTo>
                    <a:pt x="1126" y="525"/>
                    <a:pt x="627" y="15"/>
                    <a:pt x="0" y="1"/>
                  </a:cubicBezTo>
                  <a:close/>
                </a:path>
              </a:pathLst>
            </a:custGeom>
            <a:solidFill>
              <a:srgbClr val="A6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1" name="Google Shape;21221;p142"/>
            <p:cNvSpPr/>
            <p:nvPr/>
          </p:nvSpPr>
          <p:spPr>
            <a:xfrm>
              <a:off x="3871366" y="2542373"/>
              <a:ext cx="44976" cy="59733"/>
            </a:xfrm>
            <a:custGeom>
              <a:avLst/>
              <a:gdLst/>
              <a:ahLst/>
              <a:cxnLst/>
              <a:rect l="l" t="t" r="r" b="b"/>
              <a:pathLst>
                <a:path w="1728" h="2295" extrusionOk="0">
                  <a:moveTo>
                    <a:pt x="1126" y="1"/>
                  </a:moveTo>
                  <a:cubicBezTo>
                    <a:pt x="500" y="15"/>
                    <a:pt x="0" y="525"/>
                    <a:pt x="0" y="1148"/>
                  </a:cubicBezTo>
                  <a:cubicBezTo>
                    <a:pt x="0" y="1774"/>
                    <a:pt x="500" y="2284"/>
                    <a:pt x="1126" y="2295"/>
                  </a:cubicBezTo>
                  <a:lnTo>
                    <a:pt x="1154" y="2295"/>
                  </a:lnTo>
                  <a:cubicBezTo>
                    <a:pt x="1471" y="2281"/>
                    <a:pt x="1728" y="1774"/>
                    <a:pt x="1728" y="1148"/>
                  </a:cubicBezTo>
                  <a:cubicBezTo>
                    <a:pt x="1728" y="525"/>
                    <a:pt x="1471" y="18"/>
                    <a:pt x="1154"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2" name="Google Shape;21222;p142"/>
            <p:cNvSpPr/>
            <p:nvPr/>
          </p:nvSpPr>
          <p:spPr>
            <a:xfrm>
              <a:off x="3804241" y="2556194"/>
              <a:ext cx="29333" cy="43986"/>
            </a:xfrm>
            <a:custGeom>
              <a:avLst/>
              <a:gdLst/>
              <a:ahLst/>
              <a:cxnLst/>
              <a:rect l="l" t="t" r="r" b="b"/>
              <a:pathLst>
                <a:path w="1127" h="1690" extrusionOk="0">
                  <a:moveTo>
                    <a:pt x="845" y="1"/>
                  </a:moveTo>
                  <a:cubicBezTo>
                    <a:pt x="377" y="1"/>
                    <a:pt x="0" y="381"/>
                    <a:pt x="0" y="845"/>
                  </a:cubicBezTo>
                  <a:cubicBezTo>
                    <a:pt x="0" y="1310"/>
                    <a:pt x="377" y="1690"/>
                    <a:pt x="845" y="1690"/>
                  </a:cubicBezTo>
                  <a:cubicBezTo>
                    <a:pt x="999" y="1690"/>
                    <a:pt x="1126" y="1313"/>
                    <a:pt x="1126" y="845"/>
                  </a:cubicBezTo>
                  <a:cubicBezTo>
                    <a:pt x="1126" y="381"/>
                    <a:pt x="999" y="1"/>
                    <a:pt x="845" y="1"/>
                  </a:cubicBez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3" name="Google Shape;21223;p142"/>
            <p:cNvSpPr/>
            <p:nvPr/>
          </p:nvSpPr>
          <p:spPr>
            <a:xfrm>
              <a:off x="3952858" y="2556194"/>
              <a:ext cx="29333" cy="43986"/>
            </a:xfrm>
            <a:custGeom>
              <a:avLst/>
              <a:gdLst/>
              <a:ahLst/>
              <a:cxnLst/>
              <a:rect l="l" t="t" r="r" b="b"/>
              <a:pathLst>
                <a:path w="1127" h="1690" extrusionOk="0">
                  <a:moveTo>
                    <a:pt x="845" y="1"/>
                  </a:moveTo>
                  <a:cubicBezTo>
                    <a:pt x="381" y="1"/>
                    <a:pt x="1" y="381"/>
                    <a:pt x="1" y="845"/>
                  </a:cubicBezTo>
                  <a:cubicBezTo>
                    <a:pt x="1" y="1310"/>
                    <a:pt x="381" y="1690"/>
                    <a:pt x="845" y="1690"/>
                  </a:cubicBezTo>
                  <a:cubicBezTo>
                    <a:pt x="1000" y="1690"/>
                    <a:pt x="1127" y="1313"/>
                    <a:pt x="1127" y="845"/>
                  </a:cubicBezTo>
                  <a:cubicBezTo>
                    <a:pt x="1127" y="381"/>
                    <a:pt x="1000" y="1"/>
                    <a:pt x="845" y="1"/>
                  </a:cubicBez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4" name="Google Shape;21224;p142"/>
            <p:cNvSpPr/>
            <p:nvPr/>
          </p:nvSpPr>
          <p:spPr>
            <a:xfrm>
              <a:off x="3948381" y="2550650"/>
              <a:ext cx="64210" cy="55022"/>
            </a:xfrm>
            <a:custGeom>
              <a:avLst/>
              <a:gdLst/>
              <a:ahLst/>
              <a:cxnLst/>
              <a:rect l="l" t="t" r="r" b="b"/>
              <a:pathLst>
                <a:path w="2467" h="2114" extrusionOk="0">
                  <a:moveTo>
                    <a:pt x="1056" y="425"/>
                  </a:moveTo>
                  <a:cubicBezTo>
                    <a:pt x="1619" y="425"/>
                    <a:pt x="1900" y="1108"/>
                    <a:pt x="1503" y="1505"/>
                  </a:cubicBezTo>
                  <a:cubicBezTo>
                    <a:pt x="1374" y="1635"/>
                    <a:pt x="1216" y="1693"/>
                    <a:pt x="1060" y="1693"/>
                  </a:cubicBezTo>
                  <a:cubicBezTo>
                    <a:pt x="735" y="1693"/>
                    <a:pt x="423" y="1439"/>
                    <a:pt x="423" y="1058"/>
                  </a:cubicBezTo>
                  <a:cubicBezTo>
                    <a:pt x="423" y="710"/>
                    <a:pt x="704" y="425"/>
                    <a:pt x="1056" y="425"/>
                  </a:cubicBezTo>
                  <a:close/>
                  <a:moveTo>
                    <a:pt x="1062" y="0"/>
                  </a:moveTo>
                  <a:cubicBezTo>
                    <a:pt x="520" y="0"/>
                    <a:pt x="0" y="421"/>
                    <a:pt x="0" y="1058"/>
                  </a:cubicBezTo>
                  <a:cubicBezTo>
                    <a:pt x="0" y="1639"/>
                    <a:pt x="472" y="2114"/>
                    <a:pt x="1056" y="2114"/>
                  </a:cubicBezTo>
                  <a:cubicBezTo>
                    <a:pt x="1995" y="2114"/>
                    <a:pt x="2467" y="977"/>
                    <a:pt x="1802" y="312"/>
                  </a:cubicBezTo>
                  <a:cubicBezTo>
                    <a:pt x="1586" y="97"/>
                    <a:pt x="1321" y="0"/>
                    <a:pt x="10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5" name="Google Shape;21225;p142"/>
            <p:cNvSpPr/>
            <p:nvPr/>
          </p:nvSpPr>
          <p:spPr>
            <a:xfrm>
              <a:off x="3948954" y="2616655"/>
              <a:ext cx="72148" cy="50754"/>
            </a:xfrm>
            <a:custGeom>
              <a:avLst/>
              <a:gdLst/>
              <a:ahLst/>
              <a:cxnLst/>
              <a:rect l="l" t="t" r="r" b="b"/>
              <a:pathLst>
                <a:path w="2772" h="1950" extrusionOk="0">
                  <a:moveTo>
                    <a:pt x="1034" y="0"/>
                  </a:moveTo>
                  <a:cubicBezTo>
                    <a:pt x="745" y="0"/>
                    <a:pt x="464" y="70"/>
                    <a:pt x="211" y="204"/>
                  </a:cubicBezTo>
                  <a:cubicBezTo>
                    <a:pt x="0" y="318"/>
                    <a:pt x="113" y="604"/>
                    <a:pt x="306" y="604"/>
                  </a:cubicBezTo>
                  <a:cubicBezTo>
                    <a:pt x="339" y="604"/>
                    <a:pt x="375" y="596"/>
                    <a:pt x="411" y="577"/>
                  </a:cubicBezTo>
                  <a:cubicBezTo>
                    <a:pt x="612" y="470"/>
                    <a:pt x="823" y="421"/>
                    <a:pt x="1030" y="421"/>
                  </a:cubicBezTo>
                  <a:cubicBezTo>
                    <a:pt x="1648" y="421"/>
                    <a:pt x="2225" y="861"/>
                    <a:pt x="2336" y="1531"/>
                  </a:cubicBezTo>
                  <a:lnTo>
                    <a:pt x="1034" y="1531"/>
                  </a:lnTo>
                  <a:cubicBezTo>
                    <a:pt x="1030" y="1530"/>
                    <a:pt x="1025" y="1530"/>
                    <a:pt x="1021" y="1530"/>
                  </a:cubicBezTo>
                  <a:cubicBezTo>
                    <a:pt x="904" y="1530"/>
                    <a:pt x="812" y="1623"/>
                    <a:pt x="812" y="1738"/>
                  </a:cubicBezTo>
                  <a:cubicBezTo>
                    <a:pt x="812" y="1857"/>
                    <a:pt x="904" y="1950"/>
                    <a:pt x="1021" y="1950"/>
                  </a:cubicBezTo>
                  <a:cubicBezTo>
                    <a:pt x="1025" y="1950"/>
                    <a:pt x="1030" y="1950"/>
                    <a:pt x="1034" y="1949"/>
                  </a:cubicBezTo>
                  <a:lnTo>
                    <a:pt x="2561" y="1949"/>
                  </a:lnTo>
                  <a:cubicBezTo>
                    <a:pt x="2680" y="1949"/>
                    <a:pt x="2772" y="1858"/>
                    <a:pt x="2772" y="1738"/>
                  </a:cubicBezTo>
                  <a:cubicBezTo>
                    <a:pt x="2772" y="778"/>
                    <a:pt x="1994" y="0"/>
                    <a:pt x="10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6" name="Google Shape;21226;p142"/>
            <p:cNvSpPr/>
            <p:nvPr/>
          </p:nvSpPr>
          <p:spPr>
            <a:xfrm>
              <a:off x="3780790" y="2616551"/>
              <a:ext cx="71940" cy="50858"/>
            </a:xfrm>
            <a:custGeom>
              <a:avLst/>
              <a:gdLst/>
              <a:ahLst/>
              <a:cxnLst/>
              <a:rect l="l" t="t" r="r" b="b"/>
              <a:pathLst>
                <a:path w="2764" h="1954" extrusionOk="0">
                  <a:moveTo>
                    <a:pt x="1747" y="1"/>
                  </a:moveTo>
                  <a:cubicBezTo>
                    <a:pt x="835" y="1"/>
                    <a:pt x="4" y="732"/>
                    <a:pt x="4" y="1746"/>
                  </a:cubicBezTo>
                  <a:cubicBezTo>
                    <a:pt x="1" y="1860"/>
                    <a:pt x="92" y="1953"/>
                    <a:pt x="209" y="1953"/>
                  </a:cubicBezTo>
                  <a:cubicBezTo>
                    <a:pt x="211" y="1953"/>
                    <a:pt x="213" y="1953"/>
                    <a:pt x="215" y="1953"/>
                  </a:cubicBezTo>
                  <a:lnTo>
                    <a:pt x="1763" y="1953"/>
                  </a:lnTo>
                  <a:cubicBezTo>
                    <a:pt x="1879" y="1953"/>
                    <a:pt x="1974" y="1862"/>
                    <a:pt x="1974" y="1746"/>
                  </a:cubicBezTo>
                  <a:cubicBezTo>
                    <a:pt x="1974" y="1626"/>
                    <a:pt x="1879" y="1535"/>
                    <a:pt x="1763" y="1535"/>
                  </a:cubicBezTo>
                  <a:lnTo>
                    <a:pt x="444" y="1535"/>
                  </a:lnTo>
                  <a:cubicBezTo>
                    <a:pt x="554" y="865"/>
                    <a:pt x="1129" y="425"/>
                    <a:pt x="1746" y="425"/>
                  </a:cubicBezTo>
                  <a:cubicBezTo>
                    <a:pt x="1953" y="425"/>
                    <a:pt x="2164" y="474"/>
                    <a:pt x="2365" y="581"/>
                  </a:cubicBezTo>
                  <a:cubicBezTo>
                    <a:pt x="2398" y="596"/>
                    <a:pt x="2430" y="603"/>
                    <a:pt x="2460" y="603"/>
                  </a:cubicBezTo>
                  <a:cubicBezTo>
                    <a:pt x="2651" y="603"/>
                    <a:pt x="2763" y="327"/>
                    <a:pt x="2565" y="208"/>
                  </a:cubicBezTo>
                  <a:cubicBezTo>
                    <a:pt x="2299" y="66"/>
                    <a:pt x="2019" y="1"/>
                    <a:pt x="17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7" name="Google Shape;21227;p142"/>
            <p:cNvSpPr/>
            <p:nvPr/>
          </p:nvSpPr>
          <p:spPr>
            <a:xfrm>
              <a:off x="3798749" y="2550650"/>
              <a:ext cx="64210" cy="55022"/>
            </a:xfrm>
            <a:custGeom>
              <a:avLst/>
              <a:gdLst/>
              <a:ahLst/>
              <a:cxnLst/>
              <a:rect l="l" t="t" r="r" b="b"/>
              <a:pathLst>
                <a:path w="2467" h="2114" extrusionOk="0">
                  <a:moveTo>
                    <a:pt x="1056" y="425"/>
                  </a:moveTo>
                  <a:cubicBezTo>
                    <a:pt x="1619" y="425"/>
                    <a:pt x="1904" y="1108"/>
                    <a:pt x="1502" y="1505"/>
                  </a:cubicBezTo>
                  <a:cubicBezTo>
                    <a:pt x="1374" y="1635"/>
                    <a:pt x="1216" y="1693"/>
                    <a:pt x="1060" y="1693"/>
                  </a:cubicBezTo>
                  <a:cubicBezTo>
                    <a:pt x="735" y="1693"/>
                    <a:pt x="422" y="1439"/>
                    <a:pt x="422" y="1058"/>
                  </a:cubicBezTo>
                  <a:cubicBezTo>
                    <a:pt x="422" y="710"/>
                    <a:pt x="704" y="425"/>
                    <a:pt x="1056" y="425"/>
                  </a:cubicBezTo>
                  <a:close/>
                  <a:moveTo>
                    <a:pt x="1062" y="0"/>
                  </a:moveTo>
                  <a:cubicBezTo>
                    <a:pt x="520" y="0"/>
                    <a:pt x="0" y="421"/>
                    <a:pt x="0" y="1058"/>
                  </a:cubicBezTo>
                  <a:cubicBezTo>
                    <a:pt x="0" y="1639"/>
                    <a:pt x="472" y="2114"/>
                    <a:pt x="1056" y="2114"/>
                  </a:cubicBezTo>
                  <a:cubicBezTo>
                    <a:pt x="1995" y="2114"/>
                    <a:pt x="2467" y="977"/>
                    <a:pt x="1802" y="312"/>
                  </a:cubicBezTo>
                  <a:cubicBezTo>
                    <a:pt x="1586" y="97"/>
                    <a:pt x="1321" y="0"/>
                    <a:pt x="10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8" name="Google Shape;21228;p142"/>
            <p:cNvSpPr/>
            <p:nvPr/>
          </p:nvSpPr>
          <p:spPr>
            <a:xfrm>
              <a:off x="3865692" y="2536933"/>
              <a:ext cx="73450" cy="70769"/>
            </a:xfrm>
            <a:custGeom>
              <a:avLst/>
              <a:gdLst/>
              <a:ahLst/>
              <a:cxnLst/>
              <a:rect l="l" t="t" r="r" b="b"/>
              <a:pathLst>
                <a:path w="2822" h="2719" extrusionOk="0">
                  <a:moveTo>
                    <a:pt x="1358" y="421"/>
                  </a:moveTo>
                  <a:cubicBezTo>
                    <a:pt x="2192" y="421"/>
                    <a:pt x="2611" y="1431"/>
                    <a:pt x="2020" y="2018"/>
                  </a:cubicBezTo>
                  <a:cubicBezTo>
                    <a:pt x="1829" y="2210"/>
                    <a:pt x="1594" y="2296"/>
                    <a:pt x="1364" y="2296"/>
                  </a:cubicBezTo>
                  <a:cubicBezTo>
                    <a:pt x="883" y="2296"/>
                    <a:pt x="422" y="1923"/>
                    <a:pt x="422" y="1357"/>
                  </a:cubicBezTo>
                  <a:cubicBezTo>
                    <a:pt x="422" y="843"/>
                    <a:pt x="841" y="424"/>
                    <a:pt x="1358" y="421"/>
                  </a:cubicBezTo>
                  <a:close/>
                  <a:moveTo>
                    <a:pt x="1357" y="0"/>
                  </a:moveTo>
                  <a:cubicBezTo>
                    <a:pt x="1182" y="0"/>
                    <a:pt x="1005" y="34"/>
                    <a:pt x="838" y="104"/>
                  </a:cubicBezTo>
                  <a:cubicBezTo>
                    <a:pt x="331" y="315"/>
                    <a:pt x="0" y="808"/>
                    <a:pt x="0" y="1360"/>
                  </a:cubicBezTo>
                  <a:cubicBezTo>
                    <a:pt x="0" y="2110"/>
                    <a:pt x="609" y="2715"/>
                    <a:pt x="1358" y="2718"/>
                  </a:cubicBezTo>
                  <a:cubicBezTo>
                    <a:pt x="1907" y="2718"/>
                    <a:pt x="2403" y="2384"/>
                    <a:pt x="2611" y="1877"/>
                  </a:cubicBezTo>
                  <a:cubicBezTo>
                    <a:pt x="2822" y="1371"/>
                    <a:pt x="2706" y="787"/>
                    <a:pt x="2319" y="400"/>
                  </a:cubicBezTo>
                  <a:cubicBezTo>
                    <a:pt x="2058" y="138"/>
                    <a:pt x="1710" y="0"/>
                    <a:pt x="13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9" name="Google Shape;21229;p142"/>
            <p:cNvSpPr/>
            <p:nvPr/>
          </p:nvSpPr>
          <p:spPr>
            <a:xfrm>
              <a:off x="3841408" y="2618555"/>
              <a:ext cx="119258" cy="65147"/>
            </a:xfrm>
            <a:custGeom>
              <a:avLst/>
              <a:gdLst/>
              <a:ahLst/>
              <a:cxnLst/>
              <a:rect l="l" t="t" r="r" b="b"/>
              <a:pathLst>
                <a:path w="4582" h="2503" extrusionOk="0">
                  <a:moveTo>
                    <a:pt x="2288" y="423"/>
                  </a:moveTo>
                  <a:cubicBezTo>
                    <a:pt x="3238" y="423"/>
                    <a:pt x="4040" y="1137"/>
                    <a:pt x="4145" y="2080"/>
                  </a:cubicBezTo>
                  <a:lnTo>
                    <a:pt x="433" y="2080"/>
                  </a:lnTo>
                  <a:cubicBezTo>
                    <a:pt x="539" y="1137"/>
                    <a:pt x="1338" y="423"/>
                    <a:pt x="2288" y="423"/>
                  </a:cubicBezTo>
                  <a:close/>
                  <a:moveTo>
                    <a:pt x="2291" y="1"/>
                  </a:moveTo>
                  <a:cubicBezTo>
                    <a:pt x="1025" y="4"/>
                    <a:pt x="1" y="1028"/>
                    <a:pt x="1" y="2291"/>
                  </a:cubicBezTo>
                  <a:cubicBezTo>
                    <a:pt x="1" y="2411"/>
                    <a:pt x="96" y="2503"/>
                    <a:pt x="212" y="2503"/>
                  </a:cubicBezTo>
                  <a:lnTo>
                    <a:pt x="4371" y="2503"/>
                  </a:lnTo>
                  <a:cubicBezTo>
                    <a:pt x="4487" y="2503"/>
                    <a:pt x="4582" y="2411"/>
                    <a:pt x="4582" y="2291"/>
                  </a:cubicBezTo>
                  <a:cubicBezTo>
                    <a:pt x="4578" y="1028"/>
                    <a:pt x="3554" y="4"/>
                    <a:pt x="22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0" name="Google Shape;21230;p142"/>
            <p:cNvSpPr/>
            <p:nvPr/>
          </p:nvSpPr>
          <p:spPr>
            <a:xfrm>
              <a:off x="3727590" y="2438549"/>
              <a:ext cx="346921" cy="343953"/>
            </a:xfrm>
            <a:custGeom>
              <a:avLst/>
              <a:gdLst/>
              <a:ahLst/>
              <a:cxnLst/>
              <a:rect l="l" t="t" r="r" b="b"/>
              <a:pathLst>
                <a:path w="13329" h="13215" extrusionOk="0">
                  <a:moveTo>
                    <a:pt x="6872" y="1136"/>
                  </a:moveTo>
                  <a:cubicBezTo>
                    <a:pt x="9725" y="1249"/>
                    <a:pt x="12012" y="3536"/>
                    <a:pt x="12125" y="6389"/>
                  </a:cubicBezTo>
                  <a:lnTo>
                    <a:pt x="11622" y="6389"/>
                  </a:lnTo>
                  <a:cubicBezTo>
                    <a:pt x="11618" y="6389"/>
                    <a:pt x="11614" y="6389"/>
                    <a:pt x="11610" y="6389"/>
                  </a:cubicBezTo>
                  <a:cubicBezTo>
                    <a:pt x="11495" y="6389"/>
                    <a:pt x="11400" y="6485"/>
                    <a:pt x="11400" y="6600"/>
                  </a:cubicBezTo>
                  <a:cubicBezTo>
                    <a:pt x="11400" y="6718"/>
                    <a:pt x="11499" y="6811"/>
                    <a:pt x="11615" y="6811"/>
                  </a:cubicBezTo>
                  <a:cubicBezTo>
                    <a:pt x="11617" y="6811"/>
                    <a:pt x="11620" y="6811"/>
                    <a:pt x="11622" y="6811"/>
                  </a:cubicBezTo>
                  <a:lnTo>
                    <a:pt x="12125" y="6811"/>
                  </a:lnTo>
                  <a:cubicBezTo>
                    <a:pt x="12012" y="9661"/>
                    <a:pt x="9725" y="11948"/>
                    <a:pt x="6875" y="12064"/>
                  </a:cubicBezTo>
                  <a:lnTo>
                    <a:pt x="6875" y="12061"/>
                  </a:lnTo>
                  <a:lnTo>
                    <a:pt x="6875" y="11558"/>
                  </a:lnTo>
                  <a:cubicBezTo>
                    <a:pt x="6879" y="11438"/>
                    <a:pt x="6784" y="11340"/>
                    <a:pt x="6664" y="11340"/>
                  </a:cubicBezTo>
                  <a:cubicBezTo>
                    <a:pt x="6541" y="11340"/>
                    <a:pt x="6446" y="11438"/>
                    <a:pt x="6453" y="11558"/>
                  </a:cubicBezTo>
                  <a:lnTo>
                    <a:pt x="6453" y="12061"/>
                  </a:lnTo>
                  <a:cubicBezTo>
                    <a:pt x="3600" y="11948"/>
                    <a:pt x="1313" y="9665"/>
                    <a:pt x="1200" y="6811"/>
                  </a:cubicBezTo>
                  <a:lnTo>
                    <a:pt x="1703" y="6811"/>
                  </a:lnTo>
                  <a:cubicBezTo>
                    <a:pt x="1971" y="6797"/>
                    <a:pt x="1971" y="6400"/>
                    <a:pt x="1703" y="6389"/>
                  </a:cubicBezTo>
                  <a:lnTo>
                    <a:pt x="1200" y="6389"/>
                  </a:lnTo>
                  <a:cubicBezTo>
                    <a:pt x="1313" y="3536"/>
                    <a:pt x="3600" y="1249"/>
                    <a:pt x="6450" y="1136"/>
                  </a:cubicBezTo>
                  <a:lnTo>
                    <a:pt x="6450" y="1639"/>
                  </a:lnTo>
                  <a:cubicBezTo>
                    <a:pt x="6457" y="1775"/>
                    <a:pt x="6560" y="1842"/>
                    <a:pt x="6662" y="1842"/>
                  </a:cubicBezTo>
                  <a:cubicBezTo>
                    <a:pt x="6765" y="1842"/>
                    <a:pt x="6867" y="1775"/>
                    <a:pt x="6872" y="1639"/>
                  </a:cubicBezTo>
                  <a:lnTo>
                    <a:pt x="6872" y="1136"/>
                  </a:lnTo>
                  <a:close/>
                  <a:moveTo>
                    <a:pt x="6663" y="1"/>
                  </a:moveTo>
                  <a:cubicBezTo>
                    <a:pt x="6560" y="1"/>
                    <a:pt x="6458" y="68"/>
                    <a:pt x="6453" y="204"/>
                  </a:cubicBezTo>
                  <a:lnTo>
                    <a:pt x="6453" y="714"/>
                  </a:lnTo>
                  <a:cubicBezTo>
                    <a:pt x="3367" y="830"/>
                    <a:pt x="894" y="3304"/>
                    <a:pt x="781" y="6389"/>
                  </a:cubicBezTo>
                  <a:lnTo>
                    <a:pt x="268" y="6389"/>
                  </a:lnTo>
                  <a:cubicBezTo>
                    <a:pt x="0" y="6400"/>
                    <a:pt x="0" y="6797"/>
                    <a:pt x="268" y="6811"/>
                  </a:cubicBezTo>
                  <a:lnTo>
                    <a:pt x="781" y="6811"/>
                  </a:lnTo>
                  <a:cubicBezTo>
                    <a:pt x="894" y="9894"/>
                    <a:pt x="3367" y="12367"/>
                    <a:pt x="6453" y="12483"/>
                  </a:cubicBezTo>
                  <a:lnTo>
                    <a:pt x="6453" y="12997"/>
                  </a:lnTo>
                  <a:cubicBezTo>
                    <a:pt x="6446" y="13116"/>
                    <a:pt x="6545" y="13215"/>
                    <a:pt x="6664" y="13215"/>
                  </a:cubicBezTo>
                  <a:cubicBezTo>
                    <a:pt x="6784" y="13215"/>
                    <a:pt x="6879" y="13116"/>
                    <a:pt x="6875" y="12997"/>
                  </a:cubicBezTo>
                  <a:lnTo>
                    <a:pt x="6875" y="12487"/>
                  </a:lnTo>
                  <a:cubicBezTo>
                    <a:pt x="9961" y="12371"/>
                    <a:pt x="12435" y="9897"/>
                    <a:pt x="12547" y="6811"/>
                  </a:cubicBezTo>
                  <a:lnTo>
                    <a:pt x="13061" y="6811"/>
                  </a:lnTo>
                  <a:cubicBezTo>
                    <a:pt x="13328" y="6801"/>
                    <a:pt x="13328" y="6403"/>
                    <a:pt x="13061" y="6389"/>
                  </a:cubicBezTo>
                  <a:lnTo>
                    <a:pt x="12547" y="6389"/>
                  </a:lnTo>
                  <a:cubicBezTo>
                    <a:pt x="12435" y="3304"/>
                    <a:pt x="9961" y="830"/>
                    <a:pt x="6875" y="714"/>
                  </a:cubicBezTo>
                  <a:lnTo>
                    <a:pt x="6875" y="204"/>
                  </a:lnTo>
                  <a:cubicBezTo>
                    <a:pt x="6868" y="68"/>
                    <a:pt x="6765" y="1"/>
                    <a:pt x="66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231" name="Google Shape;21231;p142"/>
          <p:cNvGrpSpPr/>
          <p:nvPr/>
        </p:nvGrpSpPr>
        <p:grpSpPr>
          <a:xfrm>
            <a:off x="6085968" y="1559106"/>
            <a:ext cx="356004" cy="289061"/>
            <a:chOff x="6085968" y="1559106"/>
            <a:chExt cx="356004" cy="289061"/>
          </a:xfrm>
        </p:grpSpPr>
        <p:sp>
          <p:nvSpPr>
            <p:cNvPr id="21232" name="Google Shape;21232;p142"/>
            <p:cNvSpPr/>
            <p:nvPr/>
          </p:nvSpPr>
          <p:spPr>
            <a:xfrm>
              <a:off x="6091095" y="1586591"/>
              <a:ext cx="345645" cy="256345"/>
            </a:xfrm>
            <a:custGeom>
              <a:avLst/>
              <a:gdLst/>
              <a:ahLst/>
              <a:cxnLst/>
              <a:rect l="l" t="t" r="r" b="b"/>
              <a:pathLst>
                <a:path w="13280" h="9849" extrusionOk="0">
                  <a:moveTo>
                    <a:pt x="645" y="0"/>
                  </a:moveTo>
                  <a:cubicBezTo>
                    <a:pt x="289" y="0"/>
                    <a:pt x="4" y="289"/>
                    <a:pt x="4" y="644"/>
                  </a:cubicBezTo>
                  <a:lnTo>
                    <a:pt x="4" y="9208"/>
                  </a:lnTo>
                  <a:cubicBezTo>
                    <a:pt x="1" y="9560"/>
                    <a:pt x="289" y="9849"/>
                    <a:pt x="645" y="9849"/>
                  </a:cubicBezTo>
                  <a:lnTo>
                    <a:pt x="12636" y="9849"/>
                  </a:lnTo>
                  <a:cubicBezTo>
                    <a:pt x="12991" y="9849"/>
                    <a:pt x="13279" y="9564"/>
                    <a:pt x="13279" y="9208"/>
                  </a:cubicBezTo>
                  <a:lnTo>
                    <a:pt x="13279" y="644"/>
                  </a:lnTo>
                  <a:cubicBezTo>
                    <a:pt x="13279" y="289"/>
                    <a:pt x="12991" y="0"/>
                    <a:pt x="12636" y="0"/>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3" name="Google Shape;21233;p142"/>
            <p:cNvSpPr/>
            <p:nvPr/>
          </p:nvSpPr>
          <p:spPr>
            <a:xfrm>
              <a:off x="6091199" y="1586591"/>
              <a:ext cx="345541" cy="33445"/>
            </a:xfrm>
            <a:custGeom>
              <a:avLst/>
              <a:gdLst/>
              <a:ahLst/>
              <a:cxnLst/>
              <a:rect l="l" t="t" r="r" b="b"/>
              <a:pathLst>
                <a:path w="13276" h="1285" extrusionOk="0">
                  <a:moveTo>
                    <a:pt x="641" y="0"/>
                  </a:moveTo>
                  <a:cubicBezTo>
                    <a:pt x="285" y="0"/>
                    <a:pt x="0" y="289"/>
                    <a:pt x="0" y="644"/>
                  </a:cubicBezTo>
                  <a:lnTo>
                    <a:pt x="0" y="1285"/>
                  </a:lnTo>
                  <a:lnTo>
                    <a:pt x="13275" y="1285"/>
                  </a:lnTo>
                  <a:lnTo>
                    <a:pt x="13275" y="644"/>
                  </a:lnTo>
                  <a:cubicBezTo>
                    <a:pt x="13275" y="289"/>
                    <a:pt x="12987" y="0"/>
                    <a:pt x="12632" y="0"/>
                  </a:cubicBez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4" name="Google Shape;21234;p142"/>
            <p:cNvSpPr/>
            <p:nvPr/>
          </p:nvSpPr>
          <p:spPr>
            <a:xfrm>
              <a:off x="6107857" y="1586591"/>
              <a:ext cx="55803" cy="27875"/>
            </a:xfrm>
            <a:custGeom>
              <a:avLst/>
              <a:gdLst/>
              <a:ahLst/>
              <a:cxnLst/>
              <a:rect l="l" t="t" r="r" b="b"/>
              <a:pathLst>
                <a:path w="2144" h="1071" extrusionOk="0">
                  <a:moveTo>
                    <a:pt x="1" y="0"/>
                  </a:moveTo>
                  <a:lnTo>
                    <a:pt x="1" y="215"/>
                  </a:lnTo>
                  <a:cubicBezTo>
                    <a:pt x="1" y="687"/>
                    <a:pt x="384" y="1070"/>
                    <a:pt x="859" y="1070"/>
                  </a:cubicBezTo>
                  <a:lnTo>
                    <a:pt x="1285" y="1070"/>
                  </a:lnTo>
                  <a:cubicBezTo>
                    <a:pt x="1760" y="1070"/>
                    <a:pt x="2143" y="687"/>
                    <a:pt x="2143" y="215"/>
                  </a:cubicBezTo>
                  <a:lnTo>
                    <a:pt x="2143" y="0"/>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5" name="Google Shape;21235;p142"/>
            <p:cNvSpPr/>
            <p:nvPr/>
          </p:nvSpPr>
          <p:spPr>
            <a:xfrm>
              <a:off x="6364280" y="1586591"/>
              <a:ext cx="55699" cy="27875"/>
            </a:xfrm>
            <a:custGeom>
              <a:avLst/>
              <a:gdLst/>
              <a:ahLst/>
              <a:cxnLst/>
              <a:rect l="l" t="t" r="r" b="b"/>
              <a:pathLst>
                <a:path w="2140" h="1071" extrusionOk="0">
                  <a:moveTo>
                    <a:pt x="0" y="0"/>
                  </a:moveTo>
                  <a:lnTo>
                    <a:pt x="0" y="215"/>
                  </a:lnTo>
                  <a:cubicBezTo>
                    <a:pt x="0" y="687"/>
                    <a:pt x="384" y="1070"/>
                    <a:pt x="855" y="1070"/>
                  </a:cubicBezTo>
                  <a:lnTo>
                    <a:pt x="1285" y="1070"/>
                  </a:lnTo>
                  <a:cubicBezTo>
                    <a:pt x="1756" y="1070"/>
                    <a:pt x="2140" y="687"/>
                    <a:pt x="2140" y="215"/>
                  </a:cubicBezTo>
                  <a:lnTo>
                    <a:pt x="2140" y="0"/>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6" name="Google Shape;21236;p142"/>
            <p:cNvSpPr/>
            <p:nvPr/>
          </p:nvSpPr>
          <p:spPr>
            <a:xfrm>
              <a:off x="6124619" y="1564338"/>
              <a:ext cx="22280" cy="33445"/>
            </a:xfrm>
            <a:custGeom>
              <a:avLst/>
              <a:gdLst/>
              <a:ahLst/>
              <a:cxnLst/>
              <a:rect l="l" t="t" r="r" b="b"/>
              <a:pathLst>
                <a:path w="856" h="1285" extrusionOk="0">
                  <a:moveTo>
                    <a:pt x="215" y="0"/>
                  </a:moveTo>
                  <a:cubicBezTo>
                    <a:pt x="96" y="0"/>
                    <a:pt x="1" y="95"/>
                    <a:pt x="1" y="212"/>
                  </a:cubicBezTo>
                  <a:lnTo>
                    <a:pt x="1" y="1070"/>
                  </a:lnTo>
                  <a:cubicBezTo>
                    <a:pt x="1" y="1186"/>
                    <a:pt x="96" y="1285"/>
                    <a:pt x="215" y="1285"/>
                  </a:cubicBezTo>
                  <a:lnTo>
                    <a:pt x="641" y="1285"/>
                  </a:lnTo>
                  <a:cubicBezTo>
                    <a:pt x="761" y="1285"/>
                    <a:pt x="856" y="1186"/>
                    <a:pt x="856" y="1070"/>
                  </a:cubicBezTo>
                  <a:lnTo>
                    <a:pt x="856" y="212"/>
                  </a:lnTo>
                  <a:cubicBezTo>
                    <a:pt x="856" y="95"/>
                    <a:pt x="761" y="0"/>
                    <a:pt x="641" y="0"/>
                  </a:cubicBezTo>
                  <a:close/>
                </a:path>
              </a:pathLst>
            </a:custGeom>
            <a:solidFill>
              <a:srgbClr val="AC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7" name="Google Shape;21237;p142"/>
            <p:cNvSpPr/>
            <p:nvPr/>
          </p:nvSpPr>
          <p:spPr>
            <a:xfrm>
              <a:off x="6124619" y="1564338"/>
              <a:ext cx="22280" cy="16684"/>
            </a:xfrm>
            <a:custGeom>
              <a:avLst/>
              <a:gdLst/>
              <a:ahLst/>
              <a:cxnLst/>
              <a:rect l="l" t="t" r="r" b="b"/>
              <a:pathLst>
                <a:path w="856" h="641" extrusionOk="0">
                  <a:moveTo>
                    <a:pt x="647" y="0"/>
                  </a:moveTo>
                  <a:cubicBezTo>
                    <a:pt x="645" y="0"/>
                    <a:pt x="643" y="0"/>
                    <a:pt x="641" y="0"/>
                  </a:cubicBezTo>
                  <a:lnTo>
                    <a:pt x="215" y="0"/>
                  </a:lnTo>
                  <a:cubicBezTo>
                    <a:pt x="96" y="0"/>
                    <a:pt x="1" y="95"/>
                    <a:pt x="1" y="212"/>
                  </a:cubicBezTo>
                  <a:lnTo>
                    <a:pt x="1" y="641"/>
                  </a:lnTo>
                  <a:lnTo>
                    <a:pt x="856" y="641"/>
                  </a:lnTo>
                  <a:lnTo>
                    <a:pt x="856" y="212"/>
                  </a:lnTo>
                  <a:cubicBezTo>
                    <a:pt x="856" y="97"/>
                    <a:pt x="764" y="0"/>
                    <a:pt x="647"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8" name="Google Shape;21238;p142"/>
            <p:cNvSpPr/>
            <p:nvPr/>
          </p:nvSpPr>
          <p:spPr>
            <a:xfrm>
              <a:off x="6380937" y="1564338"/>
              <a:ext cx="22384" cy="33445"/>
            </a:xfrm>
            <a:custGeom>
              <a:avLst/>
              <a:gdLst/>
              <a:ahLst/>
              <a:cxnLst/>
              <a:rect l="l" t="t" r="r" b="b"/>
              <a:pathLst>
                <a:path w="860" h="1285" extrusionOk="0">
                  <a:moveTo>
                    <a:pt x="651" y="0"/>
                  </a:moveTo>
                  <a:cubicBezTo>
                    <a:pt x="649" y="0"/>
                    <a:pt x="647" y="0"/>
                    <a:pt x="645" y="0"/>
                  </a:cubicBezTo>
                  <a:lnTo>
                    <a:pt x="215" y="0"/>
                  </a:lnTo>
                  <a:cubicBezTo>
                    <a:pt x="96" y="0"/>
                    <a:pt x="1" y="95"/>
                    <a:pt x="1" y="212"/>
                  </a:cubicBezTo>
                  <a:lnTo>
                    <a:pt x="1" y="1070"/>
                  </a:lnTo>
                  <a:cubicBezTo>
                    <a:pt x="1" y="1186"/>
                    <a:pt x="96" y="1285"/>
                    <a:pt x="215" y="1285"/>
                  </a:cubicBezTo>
                  <a:lnTo>
                    <a:pt x="645" y="1285"/>
                  </a:lnTo>
                  <a:cubicBezTo>
                    <a:pt x="761" y="1285"/>
                    <a:pt x="859" y="1186"/>
                    <a:pt x="859" y="1070"/>
                  </a:cubicBezTo>
                  <a:lnTo>
                    <a:pt x="859" y="212"/>
                  </a:lnTo>
                  <a:cubicBezTo>
                    <a:pt x="859" y="97"/>
                    <a:pt x="764" y="0"/>
                    <a:pt x="651" y="0"/>
                  </a:cubicBezTo>
                  <a:close/>
                </a:path>
              </a:pathLst>
            </a:custGeom>
            <a:solidFill>
              <a:srgbClr val="AC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9" name="Google Shape;21239;p142"/>
            <p:cNvSpPr/>
            <p:nvPr/>
          </p:nvSpPr>
          <p:spPr>
            <a:xfrm>
              <a:off x="6380937" y="1564338"/>
              <a:ext cx="22384" cy="16684"/>
            </a:xfrm>
            <a:custGeom>
              <a:avLst/>
              <a:gdLst/>
              <a:ahLst/>
              <a:cxnLst/>
              <a:rect l="l" t="t" r="r" b="b"/>
              <a:pathLst>
                <a:path w="860" h="641" extrusionOk="0">
                  <a:moveTo>
                    <a:pt x="215" y="0"/>
                  </a:moveTo>
                  <a:cubicBezTo>
                    <a:pt x="96" y="0"/>
                    <a:pt x="1" y="95"/>
                    <a:pt x="1" y="212"/>
                  </a:cubicBezTo>
                  <a:lnTo>
                    <a:pt x="1" y="641"/>
                  </a:lnTo>
                  <a:lnTo>
                    <a:pt x="859" y="641"/>
                  </a:lnTo>
                  <a:lnTo>
                    <a:pt x="859" y="212"/>
                  </a:lnTo>
                  <a:cubicBezTo>
                    <a:pt x="859" y="95"/>
                    <a:pt x="761" y="0"/>
                    <a:pt x="645"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0" name="Google Shape;21240;p142"/>
            <p:cNvSpPr/>
            <p:nvPr/>
          </p:nvSpPr>
          <p:spPr>
            <a:xfrm>
              <a:off x="6091199" y="1620010"/>
              <a:ext cx="345541" cy="16788"/>
            </a:xfrm>
            <a:custGeom>
              <a:avLst/>
              <a:gdLst/>
              <a:ahLst/>
              <a:cxnLst/>
              <a:rect l="l" t="t" r="r" b="b"/>
              <a:pathLst>
                <a:path w="13276" h="645" extrusionOk="0">
                  <a:moveTo>
                    <a:pt x="0" y="1"/>
                  </a:moveTo>
                  <a:lnTo>
                    <a:pt x="0" y="645"/>
                  </a:lnTo>
                  <a:lnTo>
                    <a:pt x="13275" y="645"/>
                  </a:lnTo>
                  <a:lnTo>
                    <a:pt x="13275"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1" name="Google Shape;21241;p142"/>
            <p:cNvSpPr/>
            <p:nvPr/>
          </p:nvSpPr>
          <p:spPr>
            <a:xfrm>
              <a:off x="6085968" y="1559106"/>
              <a:ext cx="356004" cy="289061"/>
            </a:xfrm>
            <a:custGeom>
              <a:avLst/>
              <a:gdLst/>
              <a:ahLst/>
              <a:cxnLst/>
              <a:rect l="l" t="t" r="r" b="b"/>
              <a:pathLst>
                <a:path w="13678" h="11106" extrusionOk="0">
                  <a:moveTo>
                    <a:pt x="1695" y="401"/>
                  </a:moveTo>
                  <a:cubicBezTo>
                    <a:pt x="1696" y="401"/>
                    <a:pt x="1698" y="401"/>
                    <a:pt x="1700" y="402"/>
                  </a:cubicBezTo>
                  <a:lnTo>
                    <a:pt x="2126" y="402"/>
                  </a:lnTo>
                  <a:cubicBezTo>
                    <a:pt x="2133" y="402"/>
                    <a:pt x="2140" y="406"/>
                    <a:pt x="2140" y="413"/>
                  </a:cubicBezTo>
                  <a:lnTo>
                    <a:pt x="2140" y="1271"/>
                  </a:lnTo>
                  <a:cubicBezTo>
                    <a:pt x="2140" y="1278"/>
                    <a:pt x="2133" y="1285"/>
                    <a:pt x="2126" y="1285"/>
                  </a:cubicBezTo>
                  <a:lnTo>
                    <a:pt x="1697" y="1285"/>
                  </a:lnTo>
                  <a:cubicBezTo>
                    <a:pt x="1690" y="1285"/>
                    <a:pt x="1683" y="1278"/>
                    <a:pt x="1683" y="1271"/>
                  </a:cubicBezTo>
                  <a:lnTo>
                    <a:pt x="1683" y="413"/>
                  </a:lnTo>
                  <a:cubicBezTo>
                    <a:pt x="1683" y="407"/>
                    <a:pt x="1687" y="401"/>
                    <a:pt x="1695" y="401"/>
                  </a:cubicBezTo>
                  <a:close/>
                  <a:moveTo>
                    <a:pt x="11978" y="402"/>
                  </a:moveTo>
                  <a:cubicBezTo>
                    <a:pt x="11985" y="402"/>
                    <a:pt x="11992" y="406"/>
                    <a:pt x="11992" y="413"/>
                  </a:cubicBezTo>
                  <a:lnTo>
                    <a:pt x="11992" y="1271"/>
                  </a:lnTo>
                  <a:cubicBezTo>
                    <a:pt x="11992" y="1278"/>
                    <a:pt x="11985" y="1285"/>
                    <a:pt x="11978" y="1285"/>
                  </a:cubicBezTo>
                  <a:lnTo>
                    <a:pt x="11548" y="1285"/>
                  </a:lnTo>
                  <a:cubicBezTo>
                    <a:pt x="11541" y="1285"/>
                    <a:pt x="11534" y="1278"/>
                    <a:pt x="11534" y="1271"/>
                  </a:cubicBezTo>
                  <a:lnTo>
                    <a:pt x="11534" y="413"/>
                  </a:lnTo>
                  <a:cubicBezTo>
                    <a:pt x="11534" y="406"/>
                    <a:pt x="11541" y="402"/>
                    <a:pt x="11548" y="402"/>
                  </a:cubicBezTo>
                  <a:close/>
                  <a:moveTo>
                    <a:pt x="12833" y="1257"/>
                  </a:moveTo>
                  <a:cubicBezTo>
                    <a:pt x="13075" y="1257"/>
                    <a:pt x="13276" y="1454"/>
                    <a:pt x="13276" y="1700"/>
                  </a:cubicBezTo>
                  <a:lnTo>
                    <a:pt x="13276" y="10264"/>
                  </a:lnTo>
                  <a:cubicBezTo>
                    <a:pt x="13276" y="10507"/>
                    <a:pt x="13075" y="10704"/>
                    <a:pt x="12833" y="10704"/>
                  </a:cubicBezTo>
                  <a:lnTo>
                    <a:pt x="842" y="10704"/>
                  </a:lnTo>
                  <a:cubicBezTo>
                    <a:pt x="599" y="10704"/>
                    <a:pt x="402" y="10507"/>
                    <a:pt x="402" y="10264"/>
                  </a:cubicBezTo>
                  <a:lnTo>
                    <a:pt x="402" y="1700"/>
                  </a:lnTo>
                  <a:cubicBezTo>
                    <a:pt x="402" y="1454"/>
                    <a:pt x="599" y="1257"/>
                    <a:pt x="842" y="1257"/>
                  </a:cubicBezTo>
                  <a:lnTo>
                    <a:pt x="1285" y="1257"/>
                  </a:lnTo>
                  <a:lnTo>
                    <a:pt x="1285" y="1271"/>
                  </a:lnTo>
                  <a:cubicBezTo>
                    <a:pt x="1285" y="1500"/>
                    <a:pt x="1468" y="1683"/>
                    <a:pt x="1700" y="1686"/>
                  </a:cubicBezTo>
                  <a:lnTo>
                    <a:pt x="2126" y="1686"/>
                  </a:lnTo>
                  <a:cubicBezTo>
                    <a:pt x="2355" y="1683"/>
                    <a:pt x="2541" y="1500"/>
                    <a:pt x="2541" y="1271"/>
                  </a:cubicBezTo>
                  <a:lnTo>
                    <a:pt x="2541" y="1257"/>
                  </a:lnTo>
                  <a:lnTo>
                    <a:pt x="11133" y="1257"/>
                  </a:lnTo>
                  <a:lnTo>
                    <a:pt x="11133" y="1271"/>
                  </a:lnTo>
                  <a:cubicBezTo>
                    <a:pt x="11133" y="1500"/>
                    <a:pt x="11320" y="1683"/>
                    <a:pt x="11548" y="1686"/>
                  </a:cubicBezTo>
                  <a:lnTo>
                    <a:pt x="11978" y="1686"/>
                  </a:lnTo>
                  <a:cubicBezTo>
                    <a:pt x="12206" y="1683"/>
                    <a:pt x="12389" y="1500"/>
                    <a:pt x="12389" y="1271"/>
                  </a:cubicBezTo>
                  <a:lnTo>
                    <a:pt x="12389" y="1257"/>
                  </a:lnTo>
                  <a:close/>
                  <a:moveTo>
                    <a:pt x="1700" y="1"/>
                  </a:moveTo>
                  <a:cubicBezTo>
                    <a:pt x="1471" y="1"/>
                    <a:pt x="1285" y="184"/>
                    <a:pt x="1285" y="413"/>
                  </a:cubicBezTo>
                  <a:lnTo>
                    <a:pt x="1285" y="856"/>
                  </a:lnTo>
                  <a:lnTo>
                    <a:pt x="842" y="856"/>
                  </a:lnTo>
                  <a:cubicBezTo>
                    <a:pt x="377" y="856"/>
                    <a:pt x="1" y="1232"/>
                    <a:pt x="1" y="1700"/>
                  </a:cubicBezTo>
                  <a:lnTo>
                    <a:pt x="1" y="10264"/>
                  </a:lnTo>
                  <a:cubicBezTo>
                    <a:pt x="1" y="10729"/>
                    <a:pt x="377" y="11105"/>
                    <a:pt x="845" y="11105"/>
                  </a:cubicBezTo>
                  <a:lnTo>
                    <a:pt x="12836" y="11105"/>
                  </a:lnTo>
                  <a:cubicBezTo>
                    <a:pt x="13301" y="11105"/>
                    <a:pt x="13674" y="10729"/>
                    <a:pt x="13677" y="10264"/>
                  </a:cubicBezTo>
                  <a:lnTo>
                    <a:pt x="13677" y="1700"/>
                  </a:lnTo>
                  <a:cubicBezTo>
                    <a:pt x="13674" y="1232"/>
                    <a:pt x="13297" y="856"/>
                    <a:pt x="12833" y="856"/>
                  </a:cubicBezTo>
                  <a:lnTo>
                    <a:pt x="12393" y="856"/>
                  </a:lnTo>
                  <a:lnTo>
                    <a:pt x="12393" y="413"/>
                  </a:lnTo>
                  <a:cubicBezTo>
                    <a:pt x="12389" y="184"/>
                    <a:pt x="12206" y="1"/>
                    <a:pt x="11978" y="1"/>
                  </a:cubicBezTo>
                  <a:lnTo>
                    <a:pt x="11548" y="1"/>
                  </a:lnTo>
                  <a:cubicBezTo>
                    <a:pt x="11320" y="1"/>
                    <a:pt x="11133" y="184"/>
                    <a:pt x="11133" y="413"/>
                  </a:cubicBezTo>
                  <a:lnTo>
                    <a:pt x="11133" y="856"/>
                  </a:lnTo>
                  <a:lnTo>
                    <a:pt x="2541" y="856"/>
                  </a:lnTo>
                  <a:lnTo>
                    <a:pt x="2541" y="413"/>
                  </a:lnTo>
                  <a:cubicBezTo>
                    <a:pt x="2541" y="184"/>
                    <a:pt x="2355" y="1"/>
                    <a:pt x="21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2" name="Google Shape;21242;p142"/>
            <p:cNvSpPr/>
            <p:nvPr/>
          </p:nvSpPr>
          <p:spPr>
            <a:xfrm>
              <a:off x="6106243" y="1614779"/>
              <a:ext cx="314829" cy="10489"/>
            </a:xfrm>
            <a:custGeom>
              <a:avLst/>
              <a:gdLst/>
              <a:ahLst/>
              <a:cxnLst/>
              <a:rect l="l" t="t" r="r" b="b"/>
              <a:pathLst>
                <a:path w="12096" h="403" extrusionOk="0">
                  <a:moveTo>
                    <a:pt x="264" y="1"/>
                  </a:moveTo>
                  <a:cubicBezTo>
                    <a:pt x="0" y="1"/>
                    <a:pt x="0" y="403"/>
                    <a:pt x="264" y="403"/>
                  </a:cubicBezTo>
                  <a:cubicBezTo>
                    <a:pt x="268" y="403"/>
                    <a:pt x="273" y="402"/>
                    <a:pt x="277" y="402"/>
                  </a:cubicBezTo>
                  <a:lnTo>
                    <a:pt x="11839" y="402"/>
                  </a:lnTo>
                  <a:cubicBezTo>
                    <a:pt x="12096" y="392"/>
                    <a:pt x="12096" y="15"/>
                    <a:pt x="11839" y="1"/>
                  </a:cubicBezTo>
                  <a:lnTo>
                    <a:pt x="277" y="1"/>
                  </a:lnTo>
                  <a:cubicBezTo>
                    <a:pt x="273" y="1"/>
                    <a:pt x="268" y="1"/>
                    <a:pt x="2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3" name="Google Shape;21243;p142"/>
            <p:cNvSpPr/>
            <p:nvPr/>
          </p:nvSpPr>
          <p:spPr>
            <a:xfrm>
              <a:off x="6123525" y="1659390"/>
              <a:ext cx="46719" cy="10463"/>
            </a:xfrm>
            <a:custGeom>
              <a:avLst/>
              <a:gdLst/>
              <a:ahLst/>
              <a:cxnLst/>
              <a:rect l="l" t="t" r="r" b="b"/>
              <a:pathLst>
                <a:path w="1795" h="402" extrusionOk="0">
                  <a:moveTo>
                    <a:pt x="257" y="1"/>
                  </a:moveTo>
                  <a:cubicBezTo>
                    <a:pt x="0" y="11"/>
                    <a:pt x="0" y="388"/>
                    <a:pt x="257" y="402"/>
                  </a:cubicBezTo>
                  <a:lnTo>
                    <a:pt x="1541" y="402"/>
                  </a:lnTo>
                  <a:cubicBezTo>
                    <a:pt x="1795" y="388"/>
                    <a:pt x="1795" y="11"/>
                    <a:pt x="15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4" name="Google Shape;21244;p142"/>
            <p:cNvSpPr/>
            <p:nvPr/>
          </p:nvSpPr>
          <p:spPr>
            <a:xfrm>
              <a:off x="6201009" y="1659390"/>
              <a:ext cx="47266" cy="10489"/>
            </a:xfrm>
            <a:custGeom>
              <a:avLst/>
              <a:gdLst/>
              <a:ahLst/>
              <a:cxnLst/>
              <a:rect l="l" t="t" r="r" b="b"/>
              <a:pathLst>
                <a:path w="1816" h="403" extrusionOk="0">
                  <a:moveTo>
                    <a:pt x="264" y="0"/>
                  </a:moveTo>
                  <a:cubicBezTo>
                    <a:pt x="1" y="0"/>
                    <a:pt x="1" y="402"/>
                    <a:pt x="264" y="402"/>
                  </a:cubicBezTo>
                  <a:cubicBezTo>
                    <a:pt x="269" y="402"/>
                    <a:pt x="273" y="402"/>
                    <a:pt x="278" y="402"/>
                  </a:cubicBezTo>
                  <a:lnTo>
                    <a:pt x="1562" y="402"/>
                  </a:lnTo>
                  <a:cubicBezTo>
                    <a:pt x="1815" y="388"/>
                    <a:pt x="1815" y="11"/>
                    <a:pt x="1562" y="1"/>
                  </a:cubicBezTo>
                  <a:lnTo>
                    <a:pt x="278" y="1"/>
                  </a:lnTo>
                  <a:cubicBezTo>
                    <a:pt x="273" y="0"/>
                    <a:pt x="269" y="0"/>
                    <a:pt x="2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5" name="Google Shape;21245;p142"/>
            <p:cNvSpPr/>
            <p:nvPr/>
          </p:nvSpPr>
          <p:spPr>
            <a:xfrm>
              <a:off x="6357070" y="1659390"/>
              <a:ext cx="46069" cy="10489"/>
            </a:xfrm>
            <a:custGeom>
              <a:avLst/>
              <a:gdLst/>
              <a:ahLst/>
              <a:cxnLst/>
              <a:rect l="l" t="t" r="r" b="b"/>
              <a:pathLst>
                <a:path w="1770" h="403" extrusionOk="0">
                  <a:moveTo>
                    <a:pt x="1574" y="0"/>
                  </a:moveTo>
                  <a:cubicBezTo>
                    <a:pt x="1570" y="0"/>
                    <a:pt x="1566" y="0"/>
                    <a:pt x="1562" y="1"/>
                  </a:cubicBezTo>
                  <a:lnTo>
                    <a:pt x="277" y="1"/>
                  </a:lnTo>
                  <a:cubicBezTo>
                    <a:pt x="273" y="0"/>
                    <a:pt x="268" y="0"/>
                    <a:pt x="264" y="0"/>
                  </a:cubicBezTo>
                  <a:cubicBezTo>
                    <a:pt x="0" y="0"/>
                    <a:pt x="0" y="402"/>
                    <a:pt x="264" y="402"/>
                  </a:cubicBezTo>
                  <a:cubicBezTo>
                    <a:pt x="268" y="402"/>
                    <a:pt x="273" y="402"/>
                    <a:pt x="277" y="402"/>
                  </a:cubicBezTo>
                  <a:lnTo>
                    <a:pt x="1562" y="402"/>
                  </a:lnTo>
                  <a:cubicBezTo>
                    <a:pt x="1564" y="402"/>
                    <a:pt x="1566" y="402"/>
                    <a:pt x="1568" y="402"/>
                  </a:cubicBezTo>
                  <a:cubicBezTo>
                    <a:pt x="1678" y="402"/>
                    <a:pt x="1769" y="312"/>
                    <a:pt x="1769" y="201"/>
                  </a:cubicBezTo>
                  <a:cubicBezTo>
                    <a:pt x="1769" y="89"/>
                    <a:pt x="1681" y="0"/>
                    <a:pt x="15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6" name="Google Shape;21246;p142"/>
            <p:cNvSpPr/>
            <p:nvPr/>
          </p:nvSpPr>
          <p:spPr>
            <a:xfrm>
              <a:off x="6123525" y="1704001"/>
              <a:ext cx="46719" cy="10463"/>
            </a:xfrm>
            <a:custGeom>
              <a:avLst/>
              <a:gdLst/>
              <a:ahLst/>
              <a:cxnLst/>
              <a:rect l="l" t="t" r="r" b="b"/>
              <a:pathLst>
                <a:path w="1795" h="402" extrusionOk="0">
                  <a:moveTo>
                    <a:pt x="257" y="0"/>
                  </a:moveTo>
                  <a:cubicBezTo>
                    <a:pt x="0" y="11"/>
                    <a:pt x="0" y="387"/>
                    <a:pt x="257" y="401"/>
                  </a:cubicBezTo>
                  <a:lnTo>
                    <a:pt x="1541" y="401"/>
                  </a:lnTo>
                  <a:cubicBezTo>
                    <a:pt x="1795" y="387"/>
                    <a:pt x="1795" y="11"/>
                    <a:pt x="15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7" name="Google Shape;21247;p142"/>
            <p:cNvSpPr/>
            <p:nvPr/>
          </p:nvSpPr>
          <p:spPr>
            <a:xfrm>
              <a:off x="6279014" y="1703975"/>
              <a:ext cx="46095" cy="10489"/>
            </a:xfrm>
            <a:custGeom>
              <a:avLst/>
              <a:gdLst/>
              <a:ahLst/>
              <a:cxnLst/>
              <a:rect l="l" t="t" r="r" b="b"/>
              <a:pathLst>
                <a:path w="1771" h="403" extrusionOk="0">
                  <a:moveTo>
                    <a:pt x="1575" y="1"/>
                  </a:moveTo>
                  <a:cubicBezTo>
                    <a:pt x="1571" y="1"/>
                    <a:pt x="1567" y="1"/>
                    <a:pt x="1563" y="1"/>
                  </a:cubicBezTo>
                  <a:lnTo>
                    <a:pt x="279" y="1"/>
                  </a:lnTo>
                  <a:cubicBezTo>
                    <a:pt x="274" y="1"/>
                    <a:pt x="270" y="1"/>
                    <a:pt x="265" y="1"/>
                  </a:cubicBezTo>
                  <a:cubicBezTo>
                    <a:pt x="1" y="1"/>
                    <a:pt x="2" y="402"/>
                    <a:pt x="268" y="402"/>
                  </a:cubicBezTo>
                  <a:cubicBezTo>
                    <a:pt x="272" y="402"/>
                    <a:pt x="275" y="402"/>
                    <a:pt x="279" y="402"/>
                  </a:cubicBezTo>
                  <a:lnTo>
                    <a:pt x="1563" y="402"/>
                  </a:lnTo>
                  <a:cubicBezTo>
                    <a:pt x="1565" y="402"/>
                    <a:pt x="1567" y="402"/>
                    <a:pt x="1569" y="402"/>
                  </a:cubicBezTo>
                  <a:cubicBezTo>
                    <a:pt x="1679" y="402"/>
                    <a:pt x="1770" y="312"/>
                    <a:pt x="1770" y="202"/>
                  </a:cubicBezTo>
                  <a:cubicBezTo>
                    <a:pt x="1770" y="90"/>
                    <a:pt x="1682" y="1"/>
                    <a:pt x="15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8" name="Google Shape;21248;p142"/>
            <p:cNvSpPr/>
            <p:nvPr/>
          </p:nvSpPr>
          <p:spPr>
            <a:xfrm>
              <a:off x="6123525" y="1748586"/>
              <a:ext cx="46719" cy="10463"/>
            </a:xfrm>
            <a:custGeom>
              <a:avLst/>
              <a:gdLst/>
              <a:ahLst/>
              <a:cxnLst/>
              <a:rect l="l" t="t" r="r" b="b"/>
              <a:pathLst>
                <a:path w="1795" h="402" extrusionOk="0">
                  <a:moveTo>
                    <a:pt x="257" y="1"/>
                  </a:moveTo>
                  <a:cubicBezTo>
                    <a:pt x="0" y="11"/>
                    <a:pt x="0" y="388"/>
                    <a:pt x="257" y="402"/>
                  </a:cubicBezTo>
                  <a:lnTo>
                    <a:pt x="1541" y="402"/>
                  </a:lnTo>
                  <a:cubicBezTo>
                    <a:pt x="1795" y="388"/>
                    <a:pt x="1795" y="11"/>
                    <a:pt x="15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9" name="Google Shape;21249;p142"/>
            <p:cNvSpPr/>
            <p:nvPr/>
          </p:nvSpPr>
          <p:spPr>
            <a:xfrm>
              <a:off x="6200983" y="1748586"/>
              <a:ext cx="47292" cy="10463"/>
            </a:xfrm>
            <a:custGeom>
              <a:avLst/>
              <a:gdLst/>
              <a:ahLst/>
              <a:cxnLst/>
              <a:rect l="l" t="t" r="r" b="b"/>
              <a:pathLst>
                <a:path w="1817" h="402" extrusionOk="0">
                  <a:moveTo>
                    <a:pt x="265" y="0"/>
                  </a:moveTo>
                  <a:cubicBezTo>
                    <a:pt x="1" y="0"/>
                    <a:pt x="2" y="402"/>
                    <a:pt x="269" y="402"/>
                  </a:cubicBezTo>
                  <a:cubicBezTo>
                    <a:pt x="272" y="402"/>
                    <a:pt x="275" y="402"/>
                    <a:pt x="279" y="402"/>
                  </a:cubicBezTo>
                  <a:lnTo>
                    <a:pt x="1563" y="402"/>
                  </a:lnTo>
                  <a:cubicBezTo>
                    <a:pt x="1816" y="388"/>
                    <a:pt x="1816" y="11"/>
                    <a:pt x="1563" y="1"/>
                  </a:cubicBezTo>
                  <a:lnTo>
                    <a:pt x="279" y="1"/>
                  </a:lnTo>
                  <a:cubicBezTo>
                    <a:pt x="274" y="0"/>
                    <a:pt x="270" y="0"/>
                    <a:pt x="2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0" name="Google Shape;21250;p142"/>
            <p:cNvSpPr/>
            <p:nvPr/>
          </p:nvSpPr>
          <p:spPr>
            <a:xfrm>
              <a:off x="6357044" y="1748586"/>
              <a:ext cx="46095" cy="10463"/>
            </a:xfrm>
            <a:custGeom>
              <a:avLst/>
              <a:gdLst/>
              <a:ahLst/>
              <a:cxnLst/>
              <a:rect l="l" t="t" r="r" b="b"/>
              <a:pathLst>
                <a:path w="1771" h="402" extrusionOk="0">
                  <a:moveTo>
                    <a:pt x="1575" y="0"/>
                  </a:moveTo>
                  <a:cubicBezTo>
                    <a:pt x="1571" y="0"/>
                    <a:pt x="1567" y="0"/>
                    <a:pt x="1563" y="1"/>
                  </a:cubicBezTo>
                  <a:lnTo>
                    <a:pt x="278" y="1"/>
                  </a:lnTo>
                  <a:cubicBezTo>
                    <a:pt x="274" y="0"/>
                    <a:pt x="269" y="0"/>
                    <a:pt x="265" y="0"/>
                  </a:cubicBezTo>
                  <a:cubicBezTo>
                    <a:pt x="0" y="0"/>
                    <a:pt x="1" y="402"/>
                    <a:pt x="268" y="402"/>
                  </a:cubicBezTo>
                  <a:cubicBezTo>
                    <a:pt x="272" y="402"/>
                    <a:pt x="275" y="402"/>
                    <a:pt x="278" y="402"/>
                  </a:cubicBezTo>
                  <a:lnTo>
                    <a:pt x="1563" y="402"/>
                  </a:lnTo>
                  <a:cubicBezTo>
                    <a:pt x="1565" y="402"/>
                    <a:pt x="1567" y="402"/>
                    <a:pt x="1569" y="402"/>
                  </a:cubicBezTo>
                  <a:cubicBezTo>
                    <a:pt x="1679" y="402"/>
                    <a:pt x="1770" y="312"/>
                    <a:pt x="1770" y="201"/>
                  </a:cubicBezTo>
                  <a:cubicBezTo>
                    <a:pt x="1770" y="89"/>
                    <a:pt x="1682" y="0"/>
                    <a:pt x="15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1" name="Google Shape;21251;p142"/>
            <p:cNvSpPr/>
            <p:nvPr/>
          </p:nvSpPr>
          <p:spPr>
            <a:xfrm>
              <a:off x="6201009" y="1793171"/>
              <a:ext cx="47266" cy="10411"/>
            </a:xfrm>
            <a:custGeom>
              <a:avLst/>
              <a:gdLst/>
              <a:ahLst/>
              <a:cxnLst/>
              <a:rect l="l" t="t" r="r" b="b"/>
              <a:pathLst>
                <a:path w="1816" h="400" extrusionOk="0">
                  <a:moveTo>
                    <a:pt x="264" y="1"/>
                  </a:moveTo>
                  <a:cubicBezTo>
                    <a:pt x="1" y="1"/>
                    <a:pt x="1" y="399"/>
                    <a:pt x="264" y="399"/>
                  </a:cubicBezTo>
                  <a:cubicBezTo>
                    <a:pt x="269" y="399"/>
                    <a:pt x="273" y="399"/>
                    <a:pt x="278" y="399"/>
                  </a:cubicBezTo>
                  <a:lnTo>
                    <a:pt x="1562" y="399"/>
                  </a:lnTo>
                  <a:cubicBezTo>
                    <a:pt x="1815" y="388"/>
                    <a:pt x="1815" y="12"/>
                    <a:pt x="1562" y="1"/>
                  </a:cubicBezTo>
                  <a:lnTo>
                    <a:pt x="278" y="1"/>
                  </a:lnTo>
                  <a:cubicBezTo>
                    <a:pt x="273" y="1"/>
                    <a:pt x="269" y="1"/>
                    <a:pt x="2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2" name="Google Shape;21252;p142"/>
            <p:cNvSpPr/>
            <p:nvPr/>
          </p:nvSpPr>
          <p:spPr>
            <a:xfrm>
              <a:off x="6279040" y="1793171"/>
              <a:ext cx="46069" cy="10411"/>
            </a:xfrm>
            <a:custGeom>
              <a:avLst/>
              <a:gdLst/>
              <a:ahLst/>
              <a:cxnLst/>
              <a:rect l="l" t="t" r="r" b="b"/>
              <a:pathLst>
                <a:path w="1770" h="400" extrusionOk="0">
                  <a:moveTo>
                    <a:pt x="1574" y="1"/>
                  </a:moveTo>
                  <a:cubicBezTo>
                    <a:pt x="1570" y="1"/>
                    <a:pt x="1566" y="1"/>
                    <a:pt x="1562" y="1"/>
                  </a:cubicBezTo>
                  <a:lnTo>
                    <a:pt x="278" y="1"/>
                  </a:lnTo>
                  <a:cubicBezTo>
                    <a:pt x="273" y="1"/>
                    <a:pt x="269" y="1"/>
                    <a:pt x="264" y="1"/>
                  </a:cubicBezTo>
                  <a:cubicBezTo>
                    <a:pt x="1" y="1"/>
                    <a:pt x="1" y="399"/>
                    <a:pt x="264" y="399"/>
                  </a:cubicBezTo>
                  <a:cubicBezTo>
                    <a:pt x="269" y="399"/>
                    <a:pt x="273" y="399"/>
                    <a:pt x="278" y="399"/>
                  </a:cubicBezTo>
                  <a:lnTo>
                    <a:pt x="1562" y="399"/>
                  </a:lnTo>
                  <a:cubicBezTo>
                    <a:pt x="1566" y="399"/>
                    <a:pt x="1570" y="399"/>
                    <a:pt x="1574" y="399"/>
                  </a:cubicBezTo>
                  <a:cubicBezTo>
                    <a:pt x="1681" y="399"/>
                    <a:pt x="1769" y="310"/>
                    <a:pt x="1769" y="198"/>
                  </a:cubicBezTo>
                  <a:cubicBezTo>
                    <a:pt x="1769" y="90"/>
                    <a:pt x="1681" y="1"/>
                    <a:pt x="15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3" name="Google Shape;21253;p142"/>
            <p:cNvSpPr/>
            <p:nvPr/>
          </p:nvSpPr>
          <p:spPr>
            <a:xfrm>
              <a:off x="6357070" y="1793171"/>
              <a:ext cx="46069" cy="10411"/>
            </a:xfrm>
            <a:custGeom>
              <a:avLst/>
              <a:gdLst/>
              <a:ahLst/>
              <a:cxnLst/>
              <a:rect l="l" t="t" r="r" b="b"/>
              <a:pathLst>
                <a:path w="1770" h="400" extrusionOk="0">
                  <a:moveTo>
                    <a:pt x="1574" y="1"/>
                  </a:moveTo>
                  <a:cubicBezTo>
                    <a:pt x="1570" y="1"/>
                    <a:pt x="1566" y="1"/>
                    <a:pt x="1562" y="1"/>
                  </a:cubicBezTo>
                  <a:lnTo>
                    <a:pt x="277" y="1"/>
                  </a:lnTo>
                  <a:cubicBezTo>
                    <a:pt x="273" y="1"/>
                    <a:pt x="268" y="1"/>
                    <a:pt x="264" y="1"/>
                  </a:cubicBezTo>
                  <a:cubicBezTo>
                    <a:pt x="0" y="1"/>
                    <a:pt x="0" y="399"/>
                    <a:pt x="264" y="399"/>
                  </a:cubicBezTo>
                  <a:cubicBezTo>
                    <a:pt x="268" y="399"/>
                    <a:pt x="273" y="399"/>
                    <a:pt x="277" y="399"/>
                  </a:cubicBezTo>
                  <a:lnTo>
                    <a:pt x="1562" y="399"/>
                  </a:lnTo>
                  <a:cubicBezTo>
                    <a:pt x="1566" y="399"/>
                    <a:pt x="1570" y="399"/>
                    <a:pt x="1574" y="399"/>
                  </a:cubicBezTo>
                  <a:cubicBezTo>
                    <a:pt x="1681" y="399"/>
                    <a:pt x="1769" y="310"/>
                    <a:pt x="1769" y="198"/>
                  </a:cubicBezTo>
                  <a:cubicBezTo>
                    <a:pt x="1769" y="90"/>
                    <a:pt x="1681" y="1"/>
                    <a:pt x="15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4" name="Google Shape;21254;p142"/>
            <p:cNvSpPr/>
            <p:nvPr/>
          </p:nvSpPr>
          <p:spPr>
            <a:xfrm>
              <a:off x="6200749" y="1692939"/>
              <a:ext cx="47995" cy="32638"/>
            </a:xfrm>
            <a:custGeom>
              <a:avLst/>
              <a:gdLst/>
              <a:ahLst/>
              <a:cxnLst/>
              <a:rect l="l" t="t" r="r" b="b"/>
              <a:pathLst>
                <a:path w="1844" h="1254" extrusionOk="0">
                  <a:moveTo>
                    <a:pt x="1564" y="0"/>
                  </a:moveTo>
                  <a:cubicBezTo>
                    <a:pt x="1520" y="0"/>
                    <a:pt x="1474" y="17"/>
                    <a:pt x="1431" y="56"/>
                  </a:cubicBezTo>
                  <a:lnTo>
                    <a:pt x="714" y="770"/>
                  </a:lnTo>
                  <a:lnTo>
                    <a:pt x="429" y="481"/>
                  </a:lnTo>
                  <a:cubicBezTo>
                    <a:pt x="385" y="438"/>
                    <a:pt x="336" y="420"/>
                    <a:pt x="289" y="420"/>
                  </a:cubicBezTo>
                  <a:cubicBezTo>
                    <a:pt x="133" y="420"/>
                    <a:pt x="0" y="620"/>
                    <a:pt x="144" y="766"/>
                  </a:cubicBezTo>
                  <a:lnTo>
                    <a:pt x="573" y="1196"/>
                  </a:lnTo>
                  <a:cubicBezTo>
                    <a:pt x="612" y="1234"/>
                    <a:pt x="663" y="1254"/>
                    <a:pt x="714" y="1254"/>
                  </a:cubicBezTo>
                  <a:cubicBezTo>
                    <a:pt x="766" y="1254"/>
                    <a:pt x="817" y="1234"/>
                    <a:pt x="858" y="1196"/>
                  </a:cubicBezTo>
                  <a:lnTo>
                    <a:pt x="1713" y="337"/>
                  </a:lnTo>
                  <a:cubicBezTo>
                    <a:pt x="1844" y="193"/>
                    <a:pt x="1715" y="0"/>
                    <a:pt x="15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5" name="Google Shape;21255;p142"/>
            <p:cNvSpPr/>
            <p:nvPr/>
          </p:nvSpPr>
          <p:spPr>
            <a:xfrm>
              <a:off x="6356784" y="1692939"/>
              <a:ext cx="48021" cy="32638"/>
            </a:xfrm>
            <a:custGeom>
              <a:avLst/>
              <a:gdLst/>
              <a:ahLst/>
              <a:cxnLst/>
              <a:rect l="l" t="t" r="r" b="b"/>
              <a:pathLst>
                <a:path w="1845" h="1254" extrusionOk="0">
                  <a:moveTo>
                    <a:pt x="1563" y="0"/>
                  </a:moveTo>
                  <a:cubicBezTo>
                    <a:pt x="1518" y="0"/>
                    <a:pt x="1471" y="17"/>
                    <a:pt x="1428" y="56"/>
                  </a:cubicBezTo>
                  <a:lnTo>
                    <a:pt x="714" y="770"/>
                  </a:lnTo>
                  <a:lnTo>
                    <a:pt x="429" y="481"/>
                  </a:lnTo>
                  <a:cubicBezTo>
                    <a:pt x="385" y="438"/>
                    <a:pt x="336" y="420"/>
                    <a:pt x="290" y="420"/>
                  </a:cubicBezTo>
                  <a:cubicBezTo>
                    <a:pt x="134" y="420"/>
                    <a:pt x="1" y="620"/>
                    <a:pt x="144" y="766"/>
                  </a:cubicBezTo>
                  <a:lnTo>
                    <a:pt x="573" y="1196"/>
                  </a:lnTo>
                  <a:cubicBezTo>
                    <a:pt x="612" y="1234"/>
                    <a:pt x="663" y="1254"/>
                    <a:pt x="714" y="1254"/>
                  </a:cubicBezTo>
                  <a:cubicBezTo>
                    <a:pt x="765" y="1254"/>
                    <a:pt x="816" y="1234"/>
                    <a:pt x="855" y="1196"/>
                  </a:cubicBezTo>
                  <a:lnTo>
                    <a:pt x="1713" y="337"/>
                  </a:lnTo>
                  <a:cubicBezTo>
                    <a:pt x="1844" y="193"/>
                    <a:pt x="1716" y="0"/>
                    <a:pt x="15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6" name="Google Shape;21256;p142"/>
            <p:cNvSpPr/>
            <p:nvPr/>
          </p:nvSpPr>
          <p:spPr>
            <a:xfrm>
              <a:off x="6278780" y="1737472"/>
              <a:ext cx="47995" cy="32612"/>
            </a:xfrm>
            <a:custGeom>
              <a:avLst/>
              <a:gdLst/>
              <a:ahLst/>
              <a:cxnLst/>
              <a:rect l="l" t="t" r="r" b="b"/>
              <a:pathLst>
                <a:path w="1844" h="1253" extrusionOk="0">
                  <a:moveTo>
                    <a:pt x="1561" y="1"/>
                  </a:moveTo>
                  <a:cubicBezTo>
                    <a:pt x="1517" y="1"/>
                    <a:pt x="1470" y="17"/>
                    <a:pt x="1428" y="55"/>
                  </a:cubicBezTo>
                  <a:lnTo>
                    <a:pt x="1431" y="58"/>
                  </a:lnTo>
                  <a:lnTo>
                    <a:pt x="713" y="772"/>
                  </a:lnTo>
                  <a:lnTo>
                    <a:pt x="428" y="484"/>
                  </a:lnTo>
                  <a:cubicBezTo>
                    <a:pt x="384" y="440"/>
                    <a:pt x="335" y="421"/>
                    <a:pt x="288" y="421"/>
                  </a:cubicBezTo>
                  <a:cubicBezTo>
                    <a:pt x="133" y="421"/>
                    <a:pt x="0" y="623"/>
                    <a:pt x="143" y="769"/>
                  </a:cubicBezTo>
                  <a:lnTo>
                    <a:pt x="573" y="1195"/>
                  </a:lnTo>
                  <a:cubicBezTo>
                    <a:pt x="611" y="1233"/>
                    <a:pt x="662" y="1253"/>
                    <a:pt x="713" y="1253"/>
                  </a:cubicBezTo>
                  <a:cubicBezTo>
                    <a:pt x="764" y="1253"/>
                    <a:pt x="815" y="1233"/>
                    <a:pt x="854" y="1195"/>
                  </a:cubicBezTo>
                  <a:lnTo>
                    <a:pt x="1713" y="340"/>
                  </a:lnTo>
                  <a:cubicBezTo>
                    <a:pt x="1844" y="192"/>
                    <a:pt x="1714" y="1"/>
                    <a:pt x="15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7" name="Google Shape;21257;p142"/>
            <p:cNvSpPr/>
            <p:nvPr/>
          </p:nvSpPr>
          <p:spPr>
            <a:xfrm>
              <a:off x="6122745" y="1782110"/>
              <a:ext cx="47969" cy="32665"/>
            </a:xfrm>
            <a:custGeom>
              <a:avLst/>
              <a:gdLst/>
              <a:ahLst/>
              <a:cxnLst/>
              <a:rect l="l" t="t" r="r" b="b"/>
              <a:pathLst>
                <a:path w="1843" h="1255" extrusionOk="0">
                  <a:moveTo>
                    <a:pt x="1563" y="1"/>
                  </a:moveTo>
                  <a:cubicBezTo>
                    <a:pt x="1518" y="1"/>
                    <a:pt x="1470" y="17"/>
                    <a:pt x="1427" y="57"/>
                  </a:cubicBezTo>
                  <a:lnTo>
                    <a:pt x="1431" y="57"/>
                  </a:lnTo>
                  <a:lnTo>
                    <a:pt x="713" y="771"/>
                  </a:lnTo>
                  <a:lnTo>
                    <a:pt x="428" y="486"/>
                  </a:lnTo>
                  <a:cubicBezTo>
                    <a:pt x="383" y="441"/>
                    <a:pt x="334" y="423"/>
                    <a:pt x="286" y="423"/>
                  </a:cubicBezTo>
                  <a:cubicBezTo>
                    <a:pt x="132" y="423"/>
                    <a:pt x="0" y="622"/>
                    <a:pt x="143" y="767"/>
                  </a:cubicBezTo>
                  <a:lnTo>
                    <a:pt x="572" y="1197"/>
                  </a:lnTo>
                  <a:cubicBezTo>
                    <a:pt x="611" y="1235"/>
                    <a:pt x="662" y="1255"/>
                    <a:pt x="713" y="1255"/>
                  </a:cubicBezTo>
                  <a:cubicBezTo>
                    <a:pt x="764" y="1255"/>
                    <a:pt x="815" y="1235"/>
                    <a:pt x="854" y="1197"/>
                  </a:cubicBezTo>
                  <a:lnTo>
                    <a:pt x="1712" y="338"/>
                  </a:lnTo>
                  <a:cubicBezTo>
                    <a:pt x="1843" y="191"/>
                    <a:pt x="1715" y="1"/>
                    <a:pt x="15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8" name="Google Shape;21258;p142"/>
            <p:cNvSpPr/>
            <p:nvPr/>
          </p:nvSpPr>
          <p:spPr>
            <a:xfrm>
              <a:off x="6278780" y="1648380"/>
              <a:ext cx="47995" cy="32612"/>
            </a:xfrm>
            <a:custGeom>
              <a:avLst/>
              <a:gdLst/>
              <a:ahLst/>
              <a:cxnLst/>
              <a:rect l="l" t="t" r="r" b="b"/>
              <a:pathLst>
                <a:path w="1844" h="1253" extrusionOk="0">
                  <a:moveTo>
                    <a:pt x="1563" y="0"/>
                  </a:moveTo>
                  <a:cubicBezTo>
                    <a:pt x="1519" y="0"/>
                    <a:pt x="1473" y="16"/>
                    <a:pt x="1431" y="54"/>
                  </a:cubicBezTo>
                  <a:lnTo>
                    <a:pt x="713" y="768"/>
                  </a:lnTo>
                  <a:lnTo>
                    <a:pt x="428" y="483"/>
                  </a:lnTo>
                  <a:cubicBezTo>
                    <a:pt x="384" y="439"/>
                    <a:pt x="334" y="420"/>
                    <a:pt x="287" y="420"/>
                  </a:cubicBezTo>
                  <a:cubicBezTo>
                    <a:pt x="132" y="420"/>
                    <a:pt x="1" y="619"/>
                    <a:pt x="143" y="765"/>
                  </a:cubicBezTo>
                  <a:lnTo>
                    <a:pt x="573" y="1194"/>
                  </a:lnTo>
                  <a:cubicBezTo>
                    <a:pt x="611" y="1233"/>
                    <a:pt x="662" y="1252"/>
                    <a:pt x="714" y="1252"/>
                  </a:cubicBezTo>
                  <a:cubicBezTo>
                    <a:pt x="765" y="1252"/>
                    <a:pt x="817" y="1233"/>
                    <a:pt x="858" y="1194"/>
                  </a:cubicBezTo>
                  <a:lnTo>
                    <a:pt x="1713" y="339"/>
                  </a:lnTo>
                  <a:cubicBezTo>
                    <a:pt x="1844" y="192"/>
                    <a:pt x="1714" y="0"/>
                    <a:pt x="15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259" name="Google Shape;21259;p142"/>
          <p:cNvGrpSpPr/>
          <p:nvPr/>
        </p:nvGrpSpPr>
        <p:grpSpPr>
          <a:xfrm>
            <a:off x="7026393" y="1998398"/>
            <a:ext cx="347363" cy="317223"/>
            <a:chOff x="7026393" y="1998398"/>
            <a:chExt cx="347363" cy="317223"/>
          </a:xfrm>
        </p:grpSpPr>
        <p:sp>
          <p:nvSpPr>
            <p:cNvPr id="21260" name="Google Shape;21260;p142"/>
            <p:cNvSpPr/>
            <p:nvPr/>
          </p:nvSpPr>
          <p:spPr>
            <a:xfrm>
              <a:off x="7060359" y="2032104"/>
              <a:ext cx="279327" cy="279353"/>
            </a:xfrm>
            <a:custGeom>
              <a:avLst/>
              <a:gdLst/>
              <a:ahLst/>
              <a:cxnLst/>
              <a:rect l="l" t="t" r="r" b="b"/>
              <a:pathLst>
                <a:path w="10732" h="10733" extrusionOk="0">
                  <a:moveTo>
                    <a:pt x="5366" y="1"/>
                  </a:moveTo>
                  <a:cubicBezTo>
                    <a:pt x="2400" y="1"/>
                    <a:pt x="0" y="2404"/>
                    <a:pt x="0" y="5366"/>
                  </a:cubicBezTo>
                  <a:cubicBezTo>
                    <a:pt x="0" y="8329"/>
                    <a:pt x="2400" y="10732"/>
                    <a:pt x="5366" y="10732"/>
                  </a:cubicBezTo>
                  <a:cubicBezTo>
                    <a:pt x="8329" y="10732"/>
                    <a:pt x="10732" y="8329"/>
                    <a:pt x="10732" y="5366"/>
                  </a:cubicBezTo>
                  <a:cubicBezTo>
                    <a:pt x="10732" y="2404"/>
                    <a:pt x="8329" y="1"/>
                    <a:pt x="5366"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1" name="Google Shape;21261;p142"/>
            <p:cNvSpPr/>
            <p:nvPr/>
          </p:nvSpPr>
          <p:spPr>
            <a:xfrm>
              <a:off x="7199268" y="2112607"/>
              <a:ext cx="74491" cy="97551"/>
            </a:xfrm>
            <a:custGeom>
              <a:avLst/>
              <a:gdLst/>
              <a:ahLst/>
              <a:cxnLst/>
              <a:rect l="l" t="t" r="r" b="b"/>
              <a:pathLst>
                <a:path w="2862" h="3748" extrusionOk="0">
                  <a:moveTo>
                    <a:pt x="1" y="0"/>
                  </a:moveTo>
                  <a:lnTo>
                    <a:pt x="40" y="2302"/>
                  </a:lnTo>
                  <a:lnTo>
                    <a:pt x="1757" y="3748"/>
                  </a:lnTo>
                  <a:lnTo>
                    <a:pt x="1897" y="3540"/>
                  </a:lnTo>
                  <a:cubicBezTo>
                    <a:pt x="2861" y="2122"/>
                    <a:pt x="1957" y="190"/>
                    <a:pt x="251" y="22"/>
                  </a:cubicBezTo>
                  <a:lnTo>
                    <a:pt x="1" y="0"/>
                  </a:lnTo>
                  <a:close/>
                </a:path>
              </a:pathLst>
            </a:custGeom>
            <a:solidFill>
              <a:srgbClr val="D2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2" name="Google Shape;21262;p142"/>
            <p:cNvSpPr/>
            <p:nvPr/>
          </p:nvSpPr>
          <p:spPr>
            <a:xfrm>
              <a:off x="7199008" y="2054279"/>
              <a:ext cx="125218" cy="193436"/>
            </a:xfrm>
            <a:custGeom>
              <a:avLst/>
              <a:gdLst/>
              <a:ahLst/>
              <a:cxnLst/>
              <a:rect l="l" t="t" r="r" b="b"/>
              <a:pathLst>
                <a:path w="4811" h="7432" extrusionOk="0">
                  <a:moveTo>
                    <a:pt x="0" y="0"/>
                  </a:moveTo>
                  <a:lnTo>
                    <a:pt x="11" y="2273"/>
                  </a:lnTo>
                  <a:lnTo>
                    <a:pt x="218" y="2287"/>
                  </a:lnTo>
                  <a:cubicBezTo>
                    <a:pt x="1376" y="2386"/>
                    <a:pt x="2266" y="3353"/>
                    <a:pt x="2270" y="4514"/>
                  </a:cubicBezTo>
                  <a:cubicBezTo>
                    <a:pt x="2270" y="4975"/>
                    <a:pt x="2129" y="5426"/>
                    <a:pt x="1862" y="5802"/>
                  </a:cubicBezTo>
                  <a:lnTo>
                    <a:pt x="1742" y="5968"/>
                  </a:lnTo>
                  <a:lnTo>
                    <a:pt x="3480" y="7431"/>
                  </a:lnTo>
                  <a:lnTo>
                    <a:pt x="3624" y="7241"/>
                  </a:lnTo>
                  <a:lnTo>
                    <a:pt x="3635" y="7227"/>
                  </a:lnTo>
                  <a:cubicBezTo>
                    <a:pt x="3656" y="7199"/>
                    <a:pt x="3674" y="7174"/>
                    <a:pt x="3691" y="7150"/>
                  </a:cubicBezTo>
                  <a:cubicBezTo>
                    <a:pt x="4634" y="5848"/>
                    <a:pt x="4810" y="4141"/>
                    <a:pt x="4152" y="2671"/>
                  </a:cubicBezTo>
                  <a:cubicBezTo>
                    <a:pt x="3494" y="1204"/>
                    <a:pt x="2108" y="197"/>
                    <a:pt x="507" y="28"/>
                  </a:cubicBezTo>
                  <a:cubicBezTo>
                    <a:pt x="465" y="25"/>
                    <a:pt x="423" y="21"/>
                    <a:pt x="380" y="18"/>
                  </a:cubicBezTo>
                  <a:lnTo>
                    <a:pt x="356" y="18"/>
                  </a:lnTo>
                  <a:cubicBezTo>
                    <a:pt x="321" y="14"/>
                    <a:pt x="285" y="11"/>
                    <a:pt x="254" y="11"/>
                  </a:cubicBezTo>
                  <a:lnTo>
                    <a:pt x="0"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3" name="Google Shape;21263;p142"/>
            <p:cNvSpPr/>
            <p:nvPr/>
          </p:nvSpPr>
          <p:spPr>
            <a:xfrm>
              <a:off x="7198904" y="2003526"/>
              <a:ext cx="169725" cy="272560"/>
            </a:xfrm>
            <a:custGeom>
              <a:avLst/>
              <a:gdLst/>
              <a:ahLst/>
              <a:cxnLst/>
              <a:rect l="l" t="t" r="r" b="b"/>
              <a:pathLst>
                <a:path w="6521" h="10472" extrusionOk="0">
                  <a:moveTo>
                    <a:pt x="402" y="1"/>
                  </a:moveTo>
                  <a:cubicBezTo>
                    <a:pt x="180" y="1"/>
                    <a:pt x="1" y="184"/>
                    <a:pt x="1" y="406"/>
                  </a:cubicBezTo>
                  <a:lnTo>
                    <a:pt x="8" y="1978"/>
                  </a:lnTo>
                  <a:lnTo>
                    <a:pt x="222" y="1989"/>
                  </a:lnTo>
                  <a:cubicBezTo>
                    <a:pt x="1897" y="2056"/>
                    <a:pt x="3393" y="3048"/>
                    <a:pt x="4100" y="4564"/>
                  </a:cubicBezTo>
                  <a:cubicBezTo>
                    <a:pt x="4811" y="6081"/>
                    <a:pt x="4617" y="7865"/>
                    <a:pt x="3597" y="9191"/>
                  </a:cubicBezTo>
                  <a:lnTo>
                    <a:pt x="3467" y="9364"/>
                  </a:lnTo>
                  <a:lnTo>
                    <a:pt x="4666" y="10377"/>
                  </a:lnTo>
                  <a:cubicBezTo>
                    <a:pt x="4740" y="10437"/>
                    <a:pt x="4832" y="10472"/>
                    <a:pt x="4927" y="10472"/>
                  </a:cubicBezTo>
                  <a:cubicBezTo>
                    <a:pt x="4944" y="10472"/>
                    <a:pt x="4958" y="10472"/>
                    <a:pt x="4976" y="10468"/>
                  </a:cubicBezTo>
                  <a:cubicBezTo>
                    <a:pt x="5085" y="10458"/>
                    <a:pt x="5187" y="10398"/>
                    <a:pt x="5250" y="10310"/>
                  </a:cubicBezTo>
                  <a:cubicBezTo>
                    <a:pt x="6077" y="9198"/>
                    <a:pt x="6521" y="7847"/>
                    <a:pt x="6517" y="6464"/>
                  </a:cubicBezTo>
                  <a:cubicBezTo>
                    <a:pt x="6517" y="3034"/>
                    <a:pt x="3843" y="198"/>
                    <a:pt x="427"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4" name="Google Shape;21264;p142"/>
            <p:cNvSpPr/>
            <p:nvPr/>
          </p:nvSpPr>
          <p:spPr>
            <a:xfrm>
              <a:off x="7063561" y="2032104"/>
              <a:ext cx="136748" cy="140418"/>
            </a:xfrm>
            <a:custGeom>
              <a:avLst/>
              <a:gdLst/>
              <a:ahLst/>
              <a:cxnLst/>
              <a:rect l="l" t="t" r="r" b="b"/>
              <a:pathLst>
                <a:path w="5254" h="5395" extrusionOk="0">
                  <a:moveTo>
                    <a:pt x="5232" y="1"/>
                  </a:moveTo>
                  <a:cubicBezTo>
                    <a:pt x="2713" y="4"/>
                    <a:pt x="539" y="1760"/>
                    <a:pt x="1" y="4219"/>
                  </a:cubicBezTo>
                  <a:lnTo>
                    <a:pt x="5254" y="5395"/>
                  </a:lnTo>
                  <a:lnTo>
                    <a:pt x="5232" y="1"/>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5" name="Google Shape;21265;p142"/>
            <p:cNvSpPr/>
            <p:nvPr/>
          </p:nvSpPr>
          <p:spPr>
            <a:xfrm>
              <a:off x="7060255" y="2141549"/>
              <a:ext cx="140054" cy="164858"/>
            </a:xfrm>
            <a:custGeom>
              <a:avLst/>
              <a:gdLst/>
              <a:ahLst/>
              <a:cxnLst/>
              <a:rect l="l" t="t" r="r" b="b"/>
              <a:pathLst>
                <a:path w="5381" h="6334" extrusionOk="0">
                  <a:moveTo>
                    <a:pt x="128" y="0"/>
                  </a:moveTo>
                  <a:cubicBezTo>
                    <a:pt x="43" y="380"/>
                    <a:pt x="1" y="771"/>
                    <a:pt x="4" y="1161"/>
                  </a:cubicBezTo>
                  <a:cubicBezTo>
                    <a:pt x="4" y="3575"/>
                    <a:pt x="1612" y="5690"/>
                    <a:pt x="3938" y="6334"/>
                  </a:cubicBezTo>
                  <a:lnTo>
                    <a:pt x="5381" y="1190"/>
                  </a:lnTo>
                  <a:lnTo>
                    <a:pt x="128" y="0"/>
                  </a:lnTo>
                  <a:close/>
                </a:path>
              </a:pathLst>
            </a:custGeom>
            <a:solidFill>
              <a:srgbClr val="D2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6" name="Google Shape;21266;p142"/>
            <p:cNvSpPr/>
            <p:nvPr/>
          </p:nvSpPr>
          <p:spPr>
            <a:xfrm>
              <a:off x="7146901" y="2286132"/>
              <a:ext cx="74100" cy="25325"/>
            </a:xfrm>
            <a:custGeom>
              <a:avLst/>
              <a:gdLst/>
              <a:ahLst/>
              <a:cxnLst/>
              <a:rect l="l" t="t" r="r" b="b"/>
              <a:pathLst>
                <a:path w="2847" h="973" extrusionOk="0">
                  <a:moveTo>
                    <a:pt x="574" y="1"/>
                  </a:moveTo>
                  <a:lnTo>
                    <a:pt x="0" y="571"/>
                  </a:lnTo>
                  <a:cubicBezTo>
                    <a:pt x="648" y="835"/>
                    <a:pt x="1341" y="972"/>
                    <a:pt x="2041" y="972"/>
                  </a:cubicBezTo>
                  <a:cubicBezTo>
                    <a:pt x="2308" y="972"/>
                    <a:pt x="2579" y="951"/>
                    <a:pt x="2847" y="912"/>
                  </a:cubicBezTo>
                  <a:cubicBezTo>
                    <a:pt x="2027" y="789"/>
                    <a:pt x="1249" y="476"/>
                    <a:pt x="574" y="1"/>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7" name="Google Shape;21267;p142"/>
            <p:cNvSpPr/>
            <p:nvPr/>
          </p:nvSpPr>
          <p:spPr>
            <a:xfrm>
              <a:off x="7063561" y="2032104"/>
              <a:ext cx="136202" cy="118816"/>
            </a:xfrm>
            <a:custGeom>
              <a:avLst/>
              <a:gdLst/>
              <a:ahLst/>
              <a:cxnLst/>
              <a:rect l="l" t="t" r="r" b="b"/>
              <a:pathLst>
                <a:path w="5233" h="4565" extrusionOk="0">
                  <a:moveTo>
                    <a:pt x="5232" y="1"/>
                  </a:moveTo>
                  <a:cubicBezTo>
                    <a:pt x="2713" y="4"/>
                    <a:pt x="539" y="1760"/>
                    <a:pt x="1" y="4219"/>
                  </a:cubicBezTo>
                  <a:lnTo>
                    <a:pt x="1552" y="4564"/>
                  </a:lnTo>
                  <a:cubicBezTo>
                    <a:pt x="1858" y="2545"/>
                    <a:pt x="3283" y="873"/>
                    <a:pt x="5232" y="251"/>
                  </a:cubicBezTo>
                  <a:lnTo>
                    <a:pt x="5232" y="1"/>
                  </a:ln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8" name="Google Shape;21268;p142"/>
            <p:cNvSpPr/>
            <p:nvPr/>
          </p:nvSpPr>
          <p:spPr>
            <a:xfrm>
              <a:off x="7136099" y="2105527"/>
              <a:ext cx="35007" cy="30088"/>
            </a:xfrm>
            <a:custGeom>
              <a:avLst/>
              <a:gdLst/>
              <a:ahLst/>
              <a:cxnLst/>
              <a:rect l="l" t="t" r="r" b="b"/>
              <a:pathLst>
                <a:path w="1345" h="1156" extrusionOk="0">
                  <a:moveTo>
                    <a:pt x="765" y="1"/>
                  </a:moveTo>
                  <a:cubicBezTo>
                    <a:pt x="624" y="1"/>
                    <a:pt x="480" y="53"/>
                    <a:pt x="363" y="170"/>
                  </a:cubicBezTo>
                  <a:cubicBezTo>
                    <a:pt x="0" y="536"/>
                    <a:pt x="257" y="1156"/>
                    <a:pt x="771" y="1156"/>
                  </a:cubicBezTo>
                  <a:cubicBezTo>
                    <a:pt x="1087" y="1156"/>
                    <a:pt x="1344" y="895"/>
                    <a:pt x="1344" y="579"/>
                  </a:cubicBezTo>
                  <a:cubicBezTo>
                    <a:pt x="1344" y="231"/>
                    <a:pt x="1061" y="1"/>
                    <a:pt x="765" y="1"/>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9" name="Google Shape;21269;p142"/>
            <p:cNvSpPr/>
            <p:nvPr/>
          </p:nvSpPr>
          <p:spPr>
            <a:xfrm>
              <a:off x="7047528" y="2141445"/>
              <a:ext cx="119909" cy="164962"/>
            </a:xfrm>
            <a:custGeom>
              <a:avLst/>
              <a:gdLst/>
              <a:ahLst/>
              <a:cxnLst/>
              <a:rect l="l" t="t" r="r" b="b"/>
              <a:pathLst>
                <a:path w="4607" h="6338" extrusionOk="0">
                  <a:moveTo>
                    <a:pt x="620" y="1"/>
                  </a:moveTo>
                  <a:lnTo>
                    <a:pt x="620" y="1"/>
                  </a:lnTo>
                  <a:cubicBezTo>
                    <a:pt x="1" y="2791"/>
                    <a:pt x="1676" y="5574"/>
                    <a:pt x="4427" y="6338"/>
                  </a:cubicBezTo>
                  <a:lnTo>
                    <a:pt x="4606" y="5701"/>
                  </a:lnTo>
                  <a:cubicBezTo>
                    <a:pt x="3048" y="4719"/>
                    <a:pt x="2105" y="3006"/>
                    <a:pt x="2105" y="1165"/>
                  </a:cubicBezTo>
                  <a:cubicBezTo>
                    <a:pt x="2105" y="894"/>
                    <a:pt x="2126" y="624"/>
                    <a:pt x="2168" y="353"/>
                  </a:cubicBezTo>
                  <a:lnTo>
                    <a:pt x="620" y="1"/>
                  </a:ln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0" name="Google Shape;21270;p142"/>
            <p:cNvSpPr/>
            <p:nvPr/>
          </p:nvSpPr>
          <p:spPr>
            <a:xfrm>
              <a:off x="7026393" y="1998398"/>
              <a:ext cx="347363" cy="317223"/>
            </a:xfrm>
            <a:custGeom>
              <a:avLst/>
              <a:gdLst/>
              <a:ahLst/>
              <a:cxnLst/>
              <a:rect l="l" t="t" r="r" b="b"/>
              <a:pathLst>
                <a:path w="13346" h="12188" extrusionOk="0">
                  <a:moveTo>
                    <a:pt x="4984" y="4343"/>
                  </a:moveTo>
                  <a:lnTo>
                    <a:pt x="4984" y="4343"/>
                  </a:lnTo>
                  <a:cubicBezTo>
                    <a:pt x="5296" y="4344"/>
                    <a:pt x="5453" y="4723"/>
                    <a:pt x="5232" y="4944"/>
                  </a:cubicBezTo>
                  <a:cubicBezTo>
                    <a:pt x="5161" y="5016"/>
                    <a:pt x="5073" y="5048"/>
                    <a:pt x="4986" y="5048"/>
                  </a:cubicBezTo>
                  <a:cubicBezTo>
                    <a:pt x="4805" y="5048"/>
                    <a:pt x="4630" y="4907"/>
                    <a:pt x="4630" y="4695"/>
                  </a:cubicBezTo>
                  <a:cubicBezTo>
                    <a:pt x="4630" y="4502"/>
                    <a:pt x="4788" y="4344"/>
                    <a:pt x="4984" y="4343"/>
                  </a:cubicBezTo>
                  <a:close/>
                  <a:moveTo>
                    <a:pt x="6432" y="1542"/>
                  </a:moveTo>
                  <a:lnTo>
                    <a:pt x="6435" y="2168"/>
                  </a:lnTo>
                  <a:lnTo>
                    <a:pt x="6446" y="4417"/>
                  </a:lnTo>
                  <a:lnTo>
                    <a:pt x="6456" y="6398"/>
                  </a:lnTo>
                  <a:lnTo>
                    <a:pt x="6456" y="6398"/>
                  </a:lnTo>
                  <a:lnTo>
                    <a:pt x="1717" y="5342"/>
                  </a:lnTo>
                  <a:cubicBezTo>
                    <a:pt x="2041" y="4149"/>
                    <a:pt x="2783" y="3111"/>
                    <a:pt x="3807" y="2415"/>
                  </a:cubicBezTo>
                  <a:lnTo>
                    <a:pt x="4666" y="3991"/>
                  </a:lnTo>
                  <a:cubicBezTo>
                    <a:pt x="4317" y="4149"/>
                    <a:pt x="4138" y="4536"/>
                    <a:pt x="4240" y="4906"/>
                  </a:cubicBezTo>
                  <a:cubicBezTo>
                    <a:pt x="4336" y="5240"/>
                    <a:pt x="4640" y="5468"/>
                    <a:pt x="4982" y="5468"/>
                  </a:cubicBezTo>
                  <a:cubicBezTo>
                    <a:pt x="5014" y="5468"/>
                    <a:pt x="5047" y="5466"/>
                    <a:pt x="5081" y="5462"/>
                  </a:cubicBezTo>
                  <a:cubicBezTo>
                    <a:pt x="5461" y="5412"/>
                    <a:pt x="5749" y="5096"/>
                    <a:pt x="5756" y="4712"/>
                  </a:cubicBezTo>
                  <a:cubicBezTo>
                    <a:pt x="5763" y="4329"/>
                    <a:pt x="5492" y="3998"/>
                    <a:pt x="5116" y="3935"/>
                  </a:cubicBezTo>
                  <a:lnTo>
                    <a:pt x="4166" y="2193"/>
                  </a:lnTo>
                  <a:cubicBezTo>
                    <a:pt x="4859" y="1802"/>
                    <a:pt x="5637" y="1577"/>
                    <a:pt x="6432" y="1542"/>
                  </a:cubicBezTo>
                  <a:close/>
                  <a:moveTo>
                    <a:pt x="6868" y="4635"/>
                  </a:moveTo>
                  <a:lnTo>
                    <a:pt x="6868" y="4635"/>
                  </a:lnTo>
                  <a:cubicBezTo>
                    <a:pt x="8406" y="4786"/>
                    <a:pt x="9222" y="6528"/>
                    <a:pt x="8353" y="7805"/>
                  </a:cubicBezTo>
                  <a:lnTo>
                    <a:pt x="6879" y="6563"/>
                  </a:lnTo>
                  <a:lnTo>
                    <a:pt x="6868" y="4635"/>
                  </a:lnTo>
                  <a:close/>
                  <a:moveTo>
                    <a:pt x="7025" y="423"/>
                  </a:moveTo>
                  <a:cubicBezTo>
                    <a:pt x="7029" y="423"/>
                    <a:pt x="7033" y="423"/>
                    <a:pt x="7037" y="423"/>
                  </a:cubicBezTo>
                  <a:cubicBezTo>
                    <a:pt x="10334" y="613"/>
                    <a:pt x="12916" y="3354"/>
                    <a:pt x="12916" y="6661"/>
                  </a:cubicBezTo>
                  <a:cubicBezTo>
                    <a:pt x="12920" y="7998"/>
                    <a:pt x="12494" y="9300"/>
                    <a:pt x="11695" y="10373"/>
                  </a:cubicBezTo>
                  <a:cubicBezTo>
                    <a:pt x="11664" y="10416"/>
                    <a:pt x="11615" y="10444"/>
                    <a:pt x="11558" y="10444"/>
                  </a:cubicBezTo>
                  <a:cubicBezTo>
                    <a:pt x="11512" y="10444"/>
                    <a:pt x="11470" y="10430"/>
                    <a:pt x="11435" y="10402"/>
                  </a:cubicBezTo>
                  <a:lnTo>
                    <a:pt x="10401" y="9525"/>
                  </a:lnTo>
                  <a:cubicBezTo>
                    <a:pt x="10914" y="8857"/>
                    <a:pt x="11238" y="8062"/>
                    <a:pt x="11340" y="7224"/>
                  </a:cubicBezTo>
                  <a:cubicBezTo>
                    <a:pt x="11354" y="7098"/>
                    <a:pt x="11256" y="6989"/>
                    <a:pt x="11132" y="6989"/>
                  </a:cubicBezTo>
                  <a:cubicBezTo>
                    <a:pt x="11023" y="6989"/>
                    <a:pt x="10935" y="7066"/>
                    <a:pt x="10921" y="7172"/>
                  </a:cubicBezTo>
                  <a:cubicBezTo>
                    <a:pt x="10833" y="7893"/>
                    <a:pt x="10566" y="8579"/>
                    <a:pt x="10144" y="9167"/>
                  </a:cubicBezTo>
                  <a:cubicBezTo>
                    <a:pt x="10126" y="9191"/>
                    <a:pt x="10109" y="9212"/>
                    <a:pt x="10087" y="9237"/>
                  </a:cubicBezTo>
                  <a:lnTo>
                    <a:pt x="10077" y="9255"/>
                  </a:lnTo>
                  <a:lnTo>
                    <a:pt x="8677" y="8076"/>
                  </a:lnTo>
                  <a:cubicBezTo>
                    <a:pt x="9187" y="7355"/>
                    <a:pt x="9268" y="6415"/>
                    <a:pt x="8895" y="5616"/>
                  </a:cubicBezTo>
                  <a:cubicBezTo>
                    <a:pt x="8522" y="4818"/>
                    <a:pt x="7748" y="4283"/>
                    <a:pt x="6868" y="4209"/>
                  </a:cubicBezTo>
                  <a:lnTo>
                    <a:pt x="6861" y="2379"/>
                  </a:lnTo>
                  <a:cubicBezTo>
                    <a:pt x="6896" y="2379"/>
                    <a:pt x="6935" y="2386"/>
                    <a:pt x="6970" y="2386"/>
                  </a:cubicBezTo>
                  <a:lnTo>
                    <a:pt x="6998" y="2386"/>
                  </a:lnTo>
                  <a:cubicBezTo>
                    <a:pt x="7037" y="2390"/>
                    <a:pt x="7076" y="2394"/>
                    <a:pt x="7118" y="2397"/>
                  </a:cubicBezTo>
                  <a:cubicBezTo>
                    <a:pt x="9123" y="2612"/>
                    <a:pt x="10710" y="4195"/>
                    <a:pt x="10928" y="6200"/>
                  </a:cubicBezTo>
                  <a:cubicBezTo>
                    <a:pt x="10939" y="6306"/>
                    <a:pt x="11030" y="6387"/>
                    <a:pt x="11136" y="6387"/>
                  </a:cubicBezTo>
                  <a:cubicBezTo>
                    <a:pt x="11263" y="6383"/>
                    <a:pt x="11361" y="6274"/>
                    <a:pt x="11347" y="6151"/>
                  </a:cubicBezTo>
                  <a:cubicBezTo>
                    <a:pt x="11090" y="3836"/>
                    <a:pt x="9183" y="2056"/>
                    <a:pt x="6858" y="1961"/>
                  </a:cubicBezTo>
                  <a:lnTo>
                    <a:pt x="6850" y="606"/>
                  </a:lnTo>
                  <a:cubicBezTo>
                    <a:pt x="6850" y="560"/>
                    <a:pt x="6865" y="518"/>
                    <a:pt x="6896" y="483"/>
                  </a:cubicBezTo>
                  <a:cubicBezTo>
                    <a:pt x="6929" y="444"/>
                    <a:pt x="6974" y="423"/>
                    <a:pt x="7025" y="423"/>
                  </a:cubicBezTo>
                  <a:close/>
                  <a:moveTo>
                    <a:pt x="1626" y="5757"/>
                  </a:moveTo>
                  <a:lnTo>
                    <a:pt x="6407" y="6820"/>
                  </a:lnTo>
                  <a:lnTo>
                    <a:pt x="5095" y="11538"/>
                  </a:lnTo>
                  <a:cubicBezTo>
                    <a:pt x="2980" y="10852"/>
                    <a:pt x="1548" y="8885"/>
                    <a:pt x="1545" y="6661"/>
                  </a:cubicBezTo>
                  <a:cubicBezTo>
                    <a:pt x="1545" y="6359"/>
                    <a:pt x="1569" y="6056"/>
                    <a:pt x="1626" y="5757"/>
                  </a:cubicBezTo>
                  <a:close/>
                  <a:moveTo>
                    <a:pt x="6784" y="7034"/>
                  </a:moveTo>
                  <a:lnTo>
                    <a:pt x="8251" y="8269"/>
                  </a:lnTo>
                  <a:lnTo>
                    <a:pt x="9971" y="9719"/>
                  </a:lnTo>
                  <a:lnTo>
                    <a:pt x="10450" y="10124"/>
                  </a:lnTo>
                  <a:cubicBezTo>
                    <a:pt x="9479" y="11183"/>
                    <a:pt x="8107" y="11788"/>
                    <a:pt x="6671" y="11788"/>
                  </a:cubicBezTo>
                  <a:lnTo>
                    <a:pt x="6668" y="11788"/>
                  </a:lnTo>
                  <a:cubicBezTo>
                    <a:pt x="6277" y="11788"/>
                    <a:pt x="5883" y="11742"/>
                    <a:pt x="5503" y="11654"/>
                  </a:cubicBezTo>
                  <a:lnTo>
                    <a:pt x="6784" y="7034"/>
                  </a:lnTo>
                  <a:close/>
                  <a:moveTo>
                    <a:pt x="7030" y="0"/>
                  </a:moveTo>
                  <a:cubicBezTo>
                    <a:pt x="6699" y="0"/>
                    <a:pt x="6428" y="268"/>
                    <a:pt x="6428" y="603"/>
                  </a:cubicBezTo>
                  <a:lnTo>
                    <a:pt x="6432" y="1120"/>
                  </a:lnTo>
                  <a:cubicBezTo>
                    <a:pt x="5566" y="1155"/>
                    <a:pt x="4718" y="1394"/>
                    <a:pt x="3962" y="1816"/>
                  </a:cubicBezTo>
                  <a:lnTo>
                    <a:pt x="3483" y="944"/>
                  </a:lnTo>
                  <a:cubicBezTo>
                    <a:pt x="3448" y="877"/>
                    <a:pt x="3378" y="835"/>
                    <a:pt x="3300" y="835"/>
                  </a:cubicBezTo>
                  <a:lnTo>
                    <a:pt x="422" y="835"/>
                  </a:lnTo>
                  <a:lnTo>
                    <a:pt x="422" y="483"/>
                  </a:lnTo>
                  <a:cubicBezTo>
                    <a:pt x="422" y="342"/>
                    <a:pt x="317" y="272"/>
                    <a:pt x="211" y="272"/>
                  </a:cubicBezTo>
                  <a:cubicBezTo>
                    <a:pt x="106" y="272"/>
                    <a:pt x="0" y="342"/>
                    <a:pt x="0" y="483"/>
                  </a:cubicBezTo>
                  <a:lnTo>
                    <a:pt x="0" y="1605"/>
                  </a:lnTo>
                  <a:cubicBezTo>
                    <a:pt x="0" y="1721"/>
                    <a:pt x="95" y="1816"/>
                    <a:pt x="211" y="1816"/>
                  </a:cubicBezTo>
                  <a:cubicBezTo>
                    <a:pt x="327" y="1816"/>
                    <a:pt x="422" y="1721"/>
                    <a:pt x="422" y="1605"/>
                  </a:cubicBezTo>
                  <a:lnTo>
                    <a:pt x="422" y="1254"/>
                  </a:lnTo>
                  <a:lnTo>
                    <a:pt x="3174" y="1254"/>
                  </a:lnTo>
                  <a:lnTo>
                    <a:pt x="3603" y="2038"/>
                  </a:lnTo>
                  <a:cubicBezTo>
                    <a:pt x="3286" y="2246"/>
                    <a:pt x="2994" y="2489"/>
                    <a:pt x="2727" y="2756"/>
                  </a:cubicBezTo>
                  <a:cubicBezTo>
                    <a:pt x="556" y="4969"/>
                    <a:pt x="619" y="8533"/>
                    <a:pt x="2868" y="10665"/>
                  </a:cubicBezTo>
                  <a:cubicBezTo>
                    <a:pt x="3941" y="11684"/>
                    <a:pt x="5314" y="12187"/>
                    <a:pt x="6684" y="12187"/>
                  </a:cubicBezTo>
                  <a:cubicBezTo>
                    <a:pt x="8183" y="12187"/>
                    <a:pt x="9678" y="11584"/>
                    <a:pt x="10774" y="10391"/>
                  </a:cubicBezTo>
                  <a:lnTo>
                    <a:pt x="11168" y="10725"/>
                  </a:lnTo>
                  <a:cubicBezTo>
                    <a:pt x="11280" y="10820"/>
                    <a:pt x="11417" y="10866"/>
                    <a:pt x="11553" y="10866"/>
                  </a:cubicBezTo>
                  <a:cubicBezTo>
                    <a:pt x="11736" y="10866"/>
                    <a:pt x="11918" y="10783"/>
                    <a:pt x="12037" y="10623"/>
                  </a:cubicBezTo>
                  <a:cubicBezTo>
                    <a:pt x="12888" y="9480"/>
                    <a:pt x="13346" y="8090"/>
                    <a:pt x="13342" y="6661"/>
                  </a:cubicBezTo>
                  <a:cubicBezTo>
                    <a:pt x="13339" y="3132"/>
                    <a:pt x="10584" y="205"/>
                    <a:pt x="7062" y="1"/>
                  </a:cubicBezTo>
                  <a:cubicBezTo>
                    <a:pt x="7051" y="0"/>
                    <a:pt x="7041" y="0"/>
                    <a:pt x="70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271" name="Google Shape;21271;p142"/>
          <p:cNvGrpSpPr/>
          <p:nvPr/>
        </p:nvGrpSpPr>
        <p:grpSpPr>
          <a:xfrm>
            <a:off x="2761007" y="2017372"/>
            <a:ext cx="360845" cy="302674"/>
            <a:chOff x="2761007" y="2017372"/>
            <a:chExt cx="360845" cy="302674"/>
          </a:xfrm>
        </p:grpSpPr>
        <p:sp>
          <p:nvSpPr>
            <p:cNvPr id="21272" name="Google Shape;21272;p142"/>
            <p:cNvSpPr/>
            <p:nvPr/>
          </p:nvSpPr>
          <p:spPr>
            <a:xfrm>
              <a:off x="2929587" y="2089078"/>
              <a:ext cx="183546" cy="166966"/>
            </a:xfrm>
            <a:custGeom>
              <a:avLst/>
              <a:gdLst/>
              <a:ahLst/>
              <a:cxnLst/>
              <a:rect l="l" t="t" r="r" b="b"/>
              <a:pathLst>
                <a:path w="7052" h="6415" extrusionOk="0">
                  <a:moveTo>
                    <a:pt x="4437" y="0"/>
                  </a:moveTo>
                  <a:lnTo>
                    <a:pt x="3082" y="1035"/>
                  </a:lnTo>
                  <a:lnTo>
                    <a:pt x="1953" y="662"/>
                  </a:lnTo>
                  <a:lnTo>
                    <a:pt x="0" y="2252"/>
                  </a:lnTo>
                  <a:lnTo>
                    <a:pt x="3012" y="6414"/>
                  </a:lnTo>
                  <a:lnTo>
                    <a:pt x="7051" y="3550"/>
                  </a:lnTo>
                  <a:lnTo>
                    <a:pt x="4437"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3" name="Google Shape;21273;p142"/>
            <p:cNvSpPr/>
            <p:nvPr/>
          </p:nvSpPr>
          <p:spPr>
            <a:xfrm>
              <a:off x="3010246" y="2022682"/>
              <a:ext cx="103980" cy="184275"/>
            </a:xfrm>
            <a:custGeom>
              <a:avLst/>
              <a:gdLst/>
              <a:ahLst/>
              <a:cxnLst/>
              <a:rect l="l" t="t" r="r" b="b"/>
              <a:pathLst>
                <a:path w="3995" h="7080" extrusionOk="0">
                  <a:moveTo>
                    <a:pt x="3994" y="0"/>
                  </a:moveTo>
                  <a:lnTo>
                    <a:pt x="1" y="2565"/>
                  </a:lnTo>
                  <a:lnTo>
                    <a:pt x="3439" y="7079"/>
                  </a:lnTo>
                  <a:lnTo>
                    <a:pt x="3994" y="6640"/>
                  </a:lnTo>
                  <a:lnTo>
                    <a:pt x="3994"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4" name="Google Shape;21274;p142"/>
            <p:cNvSpPr/>
            <p:nvPr/>
          </p:nvSpPr>
          <p:spPr>
            <a:xfrm>
              <a:off x="3080234" y="2158858"/>
              <a:ext cx="33992" cy="48099"/>
            </a:xfrm>
            <a:custGeom>
              <a:avLst/>
              <a:gdLst/>
              <a:ahLst/>
              <a:cxnLst/>
              <a:rect l="l" t="t" r="r" b="b"/>
              <a:pathLst>
                <a:path w="1306" h="1848" extrusionOk="0">
                  <a:moveTo>
                    <a:pt x="1305" y="0"/>
                  </a:moveTo>
                  <a:lnTo>
                    <a:pt x="0" y="862"/>
                  </a:lnTo>
                  <a:lnTo>
                    <a:pt x="750" y="1847"/>
                  </a:lnTo>
                  <a:lnTo>
                    <a:pt x="1305" y="1408"/>
                  </a:lnTo>
                  <a:lnTo>
                    <a:pt x="1305" y="0"/>
                  </a:lnTo>
                  <a:close/>
                </a:path>
              </a:pathLst>
            </a:custGeom>
            <a:solidFill>
              <a:srgbClr val="A8B9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5" name="Google Shape;21275;p142"/>
            <p:cNvSpPr/>
            <p:nvPr/>
          </p:nvSpPr>
          <p:spPr>
            <a:xfrm>
              <a:off x="2941586" y="2144282"/>
              <a:ext cx="139664" cy="92736"/>
            </a:xfrm>
            <a:custGeom>
              <a:avLst/>
              <a:gdLst/>
              <a:ahLst/>
              <a:cxnLst/>
              <a:rect l="l" t="t" r="r" b="b"/>
              <a:pathLst>
                <a:path w="5366" h="3563" extrusionOk="0">
                  <a:moveTo>
                    <a:pt x="616" y="1"/>
                  </a:moveTo>
                  <a:lnTo>
                    <a:pt x="0" y="1127"/>
                  </a:lnTo>
                  <a:lnTo>
                    <a:pt x="4324" y="3484"/>
                  </a:lnTo>
                  <a:cubicBezTo>
                    <a:pt x="4422" y="3537"/>
                    <a:pt x="4527" y="3562"/>
                    <a:pt x="4631" y="3562"/>
                  </a:cubicBezTo>
                  <a:cubicBezTo>
                    <a:pt x="4858" y="3562"/>
                    <a:pt x="5079" y="3442"/>
                    <a:pt x="5197" y="3227"/>
                  </a:cubicBezTo>
                  <a:cubicBezTo>
                    <a:pt x="5366" y="2918"/>
                    <a:pt x="5250" y="2527"/>
                    <a:pt x="4940" y="2358"/>
                  </a:cubicBezTo>
                  <a:lnTo>
                    <a:pt x="616" y="1"/>
                  </a:ln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6" name="Google Shape;21276;p142"/>
            <p:cNvSpPr/>
            <p:nvPr/>
          </p:nvSpPr>
          <p:spPr>
            <a:xfrm>
              <a:off x="2996165" y="2191002"/>
              <a:ext cx="81804" cy="46043"/>
            </a:xfrm>
            <a:custGeom>
              <a:avLst/>
              <a:gdLst/>
              <a:ahLst/>
              <a:cxnLst/>
              <a:rect l="l" t="t" r="r" b="b"/>
              <a:pathLst>
                <a:path w="3143" h="1769" extrusionOk="0">
                  <a:moveTo>
                    <a:pt x="278" y="0"/>
                  </a:moveTo>
                  <a:lnTo>
                    <a:pt x="0" y="475"/>
                  </a:lnTo>
                  <a:lnTo>
                    <a:pt x="2227" y="1689"/>
                  </a:lnTo>
                  <a:cubicBezTo>
                    <a:pt x="2325" y="1743"/>
                    <a:pt x="2429" y="1768"/>
                    <a:pt x="2532" y="1768"/>
                  </a:cubicBezTo>
                  <a:cubicBezTo>
                    <a:pt x="2797" y="1768"/>
                    <a:pt x="3051" y="1601"/>
                    <a:pt x="3142" y="1327"/>
                  </a:cubicBezTo>
                  <a:lnTo>
                    <a:pt x="3142" y="1327"/>
                  </a:lnTo>
                  <a:cubicBezTo>
                    <a:pt x="3075" y="1349"/>
                    <a:pt x="3005" y="1361"/>
                    <a:pt x="2935" y="1361"/>
                  </a:cubicBezTo>
                  <a:cubicBezTo>
                    <a:pt x="2831" y="1361"/>
                    <a:pt x="2727" y="1335"/>
                    <a:pt x="2632" y="1285"/>
                  </a:cubicBezTo>
                  <a:lnTo>
                    <a:pt x="278"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7" name="Google Shape;21277;p142"/>
            <p:cNvSpPr/>
            <p:nvPr/>
          </p:nvSpPr>
          <p:spPr>
            <a:xfrm>
              <a:off x="2915740" y="2168280"/>
              <a:ext cx="139690" cy="92762"/>
            </a:xfrm>
            <a:custGeom>
              <a:avLst/>
              <a:gdLst/>
              <a:ahLst/>
              <a:cxnLst/>
              <a:rect l="l" t="t" r="r" b="b"/>
              <a:pathLst>
                <a:path w="5367" h="3564" extrusionOk="0">
                  <a:moveTo>
                    <a:pt x="617" y="1"/>
                  </a:moveTo>
                  <a:lnTo>
                    <a:pt x="1" y="1130"/>
                  </a:lnTo>
                  <a:lnTo>
                    <a:pt x="4325" y="3484"/>
                  </a:lnTo>
                  <a:cubicBezTo>
                    <a:pt x="4424" y="3538"/>
                    <a:pt x="4530" y="3564"/>
                    <a:pt x="4634" y="3564"/>
                  </a:cubicBezTo>
                  <a:cubicBezTo>
                    <a:pt x="4862" y="3564"/>
                    <a:pt x="5082" y="3442"/>
                    <a:pt x="5198" y="3227"/>
                  </a:cubicBezTo>
                  <a:cubicBezTo>
                    <a:pt x="5367" y="2918"/>
                    <a:pt x="5254" y="2527"/>
                    <a:pt x="4941" y="2358"/>
                  </a:cubicBezTo>
                  <a:lnTo>
                    <a:pt x="617" y="1"/>
                  </a:ln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8" name="Google Shape;21278;p142"/>
            <p:cNvSpPr/>
            <p:nvPr/>
          </p:nvSpPr>
          <p:spPr>
            <a:xfrm>
              <a:off x="2979299" y="2221115"/>
              <a:ext cx="72825" cy="39978"/>
            </a:xfrm>
            <a:custGeom>
              <a:avLst/>
              <a:gdLst/>
              <a:ahLst/>
              <a:cxnLst/>
              <a:rect l="l" t="t" r="r" b="b"/>
              <a:pathLst>
                <a:path w="2798" h="1536" extrusionOk="0">
                  <a:moveTo>
                    <a:pt x="251" y="1"/>
                  </a:moveTo>
                  <a:lnTo>
                    <a:pt x="1" y="430"/>
                  </a:lnTo>
                  <a:lnTo>
                    <a:pt x="1883" y="1457"/>
                  </a:lnTo>
                  <a:cubicBezTo>
                    <a:pt x="1980" y="1511"/>
                    <a:pt x="2085" y="1535"/>
                    <a:pt x="2187" y="1535"/>
                  </a:cubicBezTo>
                  <a:cubicBezTo>
                    <a:pt x="2453" y="1535"/>
                    <a:pt x="2707" y="1370"/>
                    <a:pt x="2798" y="1099"/>
                  </a:cubicBezTo>
                  <a:lnTo>
                    <a:pt x="2798" y="1099"/>
                  </a:lnTo>
                  <a:cubicBezTo>
                    <a:pt x="2714" y="1137"/>
                    <a:pt x="2625" y="1156"/>
                    <a:pt x="2536" y="1156"/>
                  </a:cubicBezTo>
                  <a:cubicBezTo>
                    <a:pt x="2430" y="1156"/>
                    <a:pt x="2324" y="1129"/>
                    <a:pt x="2228" y="1078"/>
                  </a:cubicBezTo>
                  <a:lnTo>
                    <a:pt x="251" y="1"/>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9" name="Google Shape;21279;p142"/>
            <p:cNvSpPr/>
            <p:nvPr/>
          </p:nvSpPr>
          <p:spPr>
            <a:xfrm>
              <a:off x="2889921" y="2192277"/>
              <a:ext cx="139690" cy="92788"/>
            </a:xfrm>
            <a:custGeom>
              <a:avLst/>
              <a:gdLst/>
              <a:ahLst/>
              <a:cxnLst/>
              <a:rect l="l" t="t" r="r" b="b"/>
              <a:pathLst>
                <a:path w="5367" h="3565" extrusionOk="0">
                  <a:moveTo>
                    <a:pt x="616" y="1"/>
                  </a:moveTo>
                  <a:lnTo>
                    <a:pt x="1" y="1130"/>
                  </a:lnTo>
                  <a:lnTo>
                    <a:pt x="4325" y="3487"/>
                  </a:lnTo>
                  <a:cubicBezTo>
                    <a:pt x="4423" y="3540"/>
                    <a:pt x="4528" y="3565"/>
                    <a:pt x="4631" y="3565"/>
                  </a:cubicBezTo>
                  <a:cubicBezTo>
                    <a:pt x="4860" y="3565"/>
                    <a:pt x="5081" y="3444"/>
                    <a:pt x="5197" y="3230"/>
                  </a:cubicBezTo>
                  <a:cubicBezTo>
                    <a:pt x="5366" y="2917"/>
                    <a:pt x="5250" y="2527"/>
                    <a:pt x="4941" y="2358"/>
                  </a:cubicBezTo>
                  <a:lnTo>
                    <a:pt x="616" y="1"/>
                  </a:ln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0" name="Google Shape;21280;p142"/>
            <p:cNvSpPr/>
            <p:nvPr/>
          </p:nvSpPr>
          <p:spPr>
            <a:xfrm>
              <a:off x="2962538" y="2250422"/>
              <a:ext cx="63507" cy="34591"/>
            </a:xfrm>
            <a:custGeom>
              <a:avLst/>
              <a:gdLst/>
              <a:ahLst/>
              <a:cxnLst/>
              <a:rect l="l" t="t" r="r" b="b"/>
              <a:pathLst>
                <a:path w="2440" h="1329" extrusionOk="0">
                  <a:moveTo>
                    <a:pt x="240" y="1"/>
                  </a:moveTo>
                  <a:lnTo>
                    <a:pt x="1" y="416"/>
                  </a:lnTo>
                  <a:lnTo>
                    <a:pt x="1535" y="1250"/>
                  </a:lnTo>
                  <a:cubicBezTo>
                    <a:pt x="1634" y="1303"/>
                    <a:pt x="1739" y="1328"/>
                    <a:pt x="1843" y="1328"/>
                  </a:cubicBezTo>
                  <a:cubicBezTo>
                    <a:pt x="2096" y="1328"/>
                    <a:pt x="2337" y="1180"/>
                    <a:pt x="2439" y="926"/>
                  </a:cubicBezTo>
                  <a:lnTo>
                    <a:pt x="2439" y="926"/>
                  </a:lnTo>
                  <a:cubicBezTo>
                    <a:pt x="2360" y="959"/>
                    <a:pt x="2277" y="975"/>
                    <a:pt x="2194" y="975"/>
                  </a:cubicBezTo>
                  <a:cubicBezTo>
                    <a:pt x="2089" y="975"/>
                    <a:pt x="1985" y="949"/>
                    <a:pt x="1890" y="898"/>
                  </a:cubicBezTo>
                  <a:lnTo>
                    <a:pt x="240" y="1"/>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1" name="Google Shape;21281;p142"/>
            <p:cNvSpPr/>
            <p:nvPr/>
          </p:nvSpPr>
          <p:spPr>
            <a:xfrm>
              <a:off x="2864180" y="2216274"/>
              <a:ext cx="139690" cy="92788"/>
            </a:xfrm>
            <a:custGeom>
              <a:avLst/>
              <a:gdLst/>
              <a:ahLst/>
              <a:cxnLst/>
              <a:rect l="l" t="t" r="r" b="b"/>
              <a:pathLst>
                <a:path w="5367" h="3565" extrusionOk="0">
                  <a:moveTo>
                    <a:pt x="617" y="0"/>
                  </a:moveTo>
                  <a:lnTo>
                    <a:pt x="1" y="1130"/>
                  </a:lnTo>
                  <a:lnTo>
                    <a:pt x="4325" y="3487"/>
                  </a:lnTo>
                  <a:cubicBezTo>
                    <a:pt x="4422" y="3540"/>
                    <a:pt x="4526" y="3565"/>
                    <a:pt x="4629" y="3565"/>
                  </a:cubicBezTo>
                  <a:cubicBezTo>
                    <a:pt x="4857" y="3565"/>
                    <a:pt x="5079" y="3443"/>
                    <a:pt x="5198" y="3230"/>
                  </a:cubicBezTo>
                  <a:cubicBezTo>
                    <a:pt x="5367" y="2917"/>
                    <a:pt x="5251" y="2527"/>
                    <a:pt x="4941" y="2358"/>
                  </a:cubicBezTo>
                  <a:lnTo>
                    <a:pt x="617" y="0"/>
                  </a:ln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2" name="Google Shape;21282;p142"/>
            <p:cNvSpPr/>
            <p:nvPr/>
          </p:nvSpPr>
          <p:spPr>
            <a:xfrm>
              <a:off x="2945698" y="2278350"/>
              <a:ext cx="54788" cy="30712"/>
            </a:xfrm>
            <a:custGeom>
              <a:avLst/>
              <a:gdLst/>
              <a:ahLst/>
              <a:cxnLst/>
              <a:rect l="l" t="t" r="r" b="b"/>
              <a:pathLst>
                <a:path w="2105" h="1180" extrusionOk="0">
                  <a:moveTo>
                    <a:pt x="264" y="1"/>
                  </a:moveTo>
                  <a:lnTo>
                    <a:pt x="0" y="455"/>
                  </a:lnTo>
                  <a:lnTo>
                    <a:pt x="1193" y="1102"/>
                  </a:lnTo>
                  <a:cubicBezTo>
                    <a:pt x="1290" y="1155"/>
                    <a:pt x="1394" y="1180"/>
                    <a:pt x="1497" y="1180"/>
                  </a:cubicBezTo>
                  <a:cubicBezTo>
                    <a:pt x="1725" y="1180"/>
                    <a:pt x="1946" y="1058"/>
                    <a:pt x="2062" y="845"/>
                  </a:cubicBezTo>
                  <a:cubicBezTo>
                    <a:pt x="2080" y="814"/>
                    <a:pt x="2094" y="786"/>
                    <a:pt x="2104" y="754"/>
                  </a:cubicBezTo>
                  <a:lnTo>
                    <a:pt x="2104" y="754"/>
                  </a:lnTo>
                  <a:cubicBezTo>
                    <a:pt x="2033" y="780"/>
                    <a:pt x="1959" y="793"/>
                    <a:pt x="1885" y="793"/>
                  </a:cubicBezTo>
                  <a:cubicBezTo>
                    <a:pt x="1780" y="793"/>
                    <a:pt x="1675" y="767"/>
                    <a:pt x="1580" y="715"/>
                  </a:cubicBezTo>
                  <a:lnTo>
                    <a:pt x="264" y="1"/>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3" name="Google Shape;21283;p142"/>
            <p:cNvSpPr/>
            <p:nvPr/>
          </p:nvSpPr>
          <p:spPr>
            <a:xfrm>
              <a:off x="2779851" y="2100712"/>
              <a:ext cx="177690" cy="161006"/>
            </a:xfrm>
            <a:custGeom>
              <a:avLst/>
              <a:gdLst/>
              <a:ahLst/>
              <a:cxnLst/>
              <a:rect l="l" t="t" r="r" b="b"/>
              <a:pathLst>
                <a:path w="6827" h="6186" extrusionOk="0">
                  <a:moveTo>
                    <a:pt x="2140" y="0"/>
                  </a:moveTo>
                  <a:lnTo>
                    <a:pt x="0" y="3856"/>
                  </a:lnTo>
                  <a:lnTo>
                    <a:pt x="4367" y="6186"/>
                  </a:lnTo>
                  <a:lnTo>
                    <a:pt x="6826" y="1675"/>
                  </a:lnTo>
                  <a:lnTo>
                    <a:pt x="4613" y="742"/>
                  </a:lnTo>
                  <a:lnTo>
                    <a:pt x="3614" y="859"/>
                  </a:lnTo>
                  <a:lnTo>
                    <a:pt x="2140" y="0"/>
                  </a:ln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4" name="Google Shape;21284;p142"/>
            <p:cNvSpPr/>
            <p:nvPr/>
          </p:nvSpPr>
          <p:spPr>
            <a:xfrm>
              <a:off x="2774619" y="2074685"/>
              <a:ext cx="98124" cy="142527"/>
            </a:xfrm>
            <a:custGeom>
              <a:avLst/>
              <a:gdLst/>
              <a:ahLst/>
              <a:cxnLst/>
              <a:rect l="l" t="t" r="r" b="b"/>
              <a:pathLst>
                <a:path w="3770" h="5476" extrusionOk="0">
                  <a:moveTo>
                    <a:pt x="2840" y="1"/>
                  </a:moveTo>
                  <a:lnTo>
                    <a:pt x="1" y="4937"/>
                  </a:lnTo>
                  <a:lnTo>
                    <a:pt x="933" y="5476"/>
                  </a:lnTo>
                  <a:lnTo>
                    <a:pt x="3769" y="536"/>
                  </a:lnTo>
                  <a:lnTo>
                    <a:pt x="2840" y="1"/>
                  </a:lnTo>
                  <a:close/>
                </a:path>
              </a:pathLst>
            </a:custGeom>
            <a:solidFill>
              <a:srgbClr val="FAFB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5" name="Google Shape;21285;p142"/>
            <p:cNvSpPr/>
            <p:nvPr/>
          </p:nvSpPr>
          <p:spPr>
            <a:xfrm>
              <a:off x="2768685" y="2038064"/>
              <a:ext cx="84095" cy="176492"/>
            </a:xfrm>
            <a:custGeom>
              <a:avLst/>
              <a:gdLst/>
              <a:ahLst/>
              <a:cxnLst/>
              <a:rect l="l" t="t" r="r" b="b"/>
              <a:pathLst>
                <a:path w="3231" h="6781" extrusionOk="0">
                  <a:moveTo>
                    <a:pt x="0" y="0"/>
                  </a:moveTo>
                  <a:lnTo>
                    <a:pt x="0" y="6555"/>
                  </a:lnTo>
                  <a:lnTo>
                    <a:pt x="391" y="6781"/>
                  </a:lnTo>
                  <a:lnTo>
                    <a:pt x="3230" y="1865"/>
                  </a:lnTo>
                  <a:lnTo>
                    <a:pt x="0" y="0"/>
                  </a:ln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6" name="Google Shape;21286;p142"/>
            <p:cNvSpPr/>
            <p:nvPr/>
          </p:nvSpPr>
          <p:spPr>
            <a:xfrm>
              <a:off x="2772147" y="2179836"/>
              <a:ext cx="42060" cy="44793"/>
            </a:xfrm>
            <a:custGeom>
              <a:avLst/>
              <a:gdLst/>
              <a:ahLst/>
              <a:cxnLst/>
              <a:rect l="l" t="t" r="r" b="b"/>
              <a:pathLst>
                <a:path w="1616" h="1721" extrusionOk="0">
                  <a:moveTo>
                    <a:pt x="684" y="0"/>
                  </a:moveTo>
                  <a:lnTo>
                    <a:pt x="1" y="1186"/>
                  </a:lnTo>
                  <a:lnTo>
                    <a:pt x="926" y="1721"/>
                  </a:lnTo>
                  <a:lnTo>
                    <a:pt x="1616" y="528"/>
                  </a:lnTo>
                  <a:lnTo>
                    <a:pt x="684" y="0"/>
                  </a:ln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7" name="Google Shape;21287;p142"/>
            <p:cNvSpPr/>
            <p:nvPr/>
          </p:nvSpPr>
          <p:spPr>
            <a:xfrm>
              <a:off x="2768685" y="2167733"/>
              <a:ext cx="28032" cy="46823"/>
            </a:xfrm>
            <a:custGeom>
              <a:avLst/>
              <a:gdLst/>
              <a:ahLst/>
              <a:cxnLst/>
              <a:rect l="l" t="t" r="r" b="b"/>
              <a:pathLst>
                <a:path w="1077" h="1799" extrusionOk="0">
                  <a:moveTo>
                    <a:pt x="0" y="1"/>
                  </a:moveTo>
                  <a:lnTo>
                    <a:pt x="0" y="1573"/>
                  </a:lnTo>
                  <a:lnTo>
                    <a:pt x="391" y="1799"/>
                  </a:lnTo>
                  <a:lnTo>
                    <a:pt x="1077" y="609"/>
                  </a:lnTo>
                  <a:lnTo>
                    <a:pt x="0"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8" name="Google Shape;21288;p142"/>
            <p:cNvSpPr/>
            <p:nvPr/>
          </p:nvSpPr>
          <p:spPr>
            <a:xfrm>
              <a:off x="2816575" y="2192928"/>
              <a:ext cx="74933" cy="60150"/>
            </a:xfrm>
            <a:custGeom>
              <a:avLst/>
              <a:gdLst/>
              <a:ahLst/>
              <a:cxnLst/>
              <a:rect l="l" t="t" r="r" b="b"/>
              <a:pathLst>
                <a:path w="2879" h="2311" extrusionOk="0">
                  <a:moveTo>
                    <a:pt x="2150" y="1"/>
                  </a:moveTo>
                  <a:cubicBezTo>
                    <a:pt x="2020" y="1"/>
                    <a:pt x="1888" y="41"/>
                    <a:pt x="1774" y="123"/>
                  </a:cubicBezTo>
                  <a:lnTo>
                    <a:pt x="352" y="1151"/>
                  </a:lnTo>
                  <a:cubicBezTo>
                    <a:pt x="64" y="1358"/>
                    <a:pt x="0" y="1759"/>
                    <a:pt x="208" y="2048"/>
                  </a:cubicBezTo>
                  <a:cubicBezTo>
                    <a:pt x="333" y="2220"/>
                    <a:pt x="528" y="2311"/>
                    <a:pt x="727" y="2311"/>
                  </a:cubicBezTo>
                  <a:cubicBezTo>
                    <a:pt x="858" y="2311"/>
                    <a:pt x="991" y="2271"/>
                    <a:pt x="1105" y="2189"/>
                  </a:cubicBezTo>
                  <a:lnTo>
                    <a:pt x="2527" y="1161"/>
                  </a:lnTo>
                  <a:cubicBezTo>
                    <a:pt x="2819" y="950"/>
                    <a:pt x="2878" y="538"/>
                    <a:pt x="2657" y="250"/>
                  </a:cubicBezTo>
                  <a:cubicBezTo>
                    <a:pt x="2531" y="87"/>
                    <a:pt x="2342" y="1"/>
                    <a:pt x="2150"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9" name="Google Shape;21289;p142"/>
            <p:cNvSpPr/>
            <p:nvPr/>
          </p:nvSpPr>
          <p:spPr>
            <a:xfrm>
              <a:off x="2819959" y="2194099"/>
              <a:ext cx="71550" cy="59004"/>
            </a:xfrm>
            <a:custGeom>
              <a:avLst/>
              <a:gdLst/>
              <a:ahLst/>
              <a:cxnLst/>
              <a:rect l="l" t="t" r="r" b="b"/>
              <a:pathLst>
                <a:path w="2749" h="2267" extrusionOk="0">
                  <a:moveTo>
                    <a:pt x="2256" y="1"/>
                  </a:moveTo>
                  <a:cubicBezTo>
                    <a:pt x="2365" y="275"/>
                    <a:pt x="2277" y="588"/>
                    <a:pt x="2038" y="761"/>
                  </a:cubicBezTo>
                  <a:lnTo>
                    <a:pt x="616" y="1788"/>
                  </a:lnTo>
                  <a:cubicBezTo>
                    <a:pt x="507" y="1867"/>
                    <a:pt x="376" y="1908"/>
                    <a:pt x="242" y="1908"/>
                  </a:cubicBezTo>
                  <a:cubicBezTo>
                    <a:pt x="161" y="1908"/>
                    <a:pt x="79" y="1893"/>
                    <a:pt x="1" y="1862"/>
                  </a:cubicBezTo>
                  <a:lnTo>
                    <a:pt x="1" y="1862"/>
                  </a:lnTo>
                  <a:cubicBezTo>
                    <a:pt x="105" y="2118"/>
                    <a:pt x="350" y="2266"/>
                    <a:pt x="601" y="2266"/>
                  </a:cubicBezTo>
                  <a:cubicBezTo>
                    <a:pt x="730" y="2266"/>
                    <a:pt x="861" y="2227"/>
                    <a:pt x="975" y="2144"/>
                  </a:cubicBezTo>
                  <a:lnTo>
                    <a:pt x="2397" y="1116"/>
                  </a:lnTo>
                  <a:cubicBezTo>
                    <a:pt x="2689" y="905"/>
                    <a:pt x="2748" y="493"/>
                    <a:pt x="2527" y="205"/>
                  </a:cubicBezTo>
                  <a:cubicBezTo>
                    <a:pt x="2456" y="113"/>
                    <a:pt x="2365" y="43"/>
                    <a:pt x="2256"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0" name="Google Shape;21290;p142"/>
            <p:cNvSpPr/>
            <p:nvPr/>
          </p:nvSpPr>
          <p:spPr>
            <a:xfrm>
              <a:off x="2845232" y="2219476"/>
              <a:ext cx="66604" cy="54163"/>
            </a:xfrm>
            <a:custGeom>
              <a:avLst/>
              <a:gdLst/>
              <a:ahLst/>
              <a:cxnLst/>
              <a:rect l="l" t="t" r="r" b="b"/>
              <a:pathLst>
                <a:path w="2559" h="2081" extrusionOk="0">
                  <a:moveTo>
                    <a:pt x="1829" y="0"/>
                  </a:moveTo>
                  <a:cubicBezTo>
                    <a:pt x="1699" y="0"/>
                    <a:pt x="1567" y="39"/>
                    <a:pt x="1454" y="120"/>
                  </a:cubicBezTo>
                  <a:lnTo>
                    <a:pt x="363" y="912"/>
                  </a:lnTo>
                  <a:cubicBezTo>
                    <a:pt x="68" y="1123"/>
                    <a:pt x="1" y="1531"/>
                    <a:pt x="215" y="1827"/>
                  </a:cubicBezTo>
                  <a:cubicBezTo>
                    <a:pt x="341" y="1993"/>
                    <a:pt x="532" y="2081"/>
                    <a:pt x="727" y="2081"/>
                  </a:cubicBezTo>
                  <a:cubicBezTo>
                    <a:pt x="858" y="2081"/>
                    <a:pt x="991" y="2040"/>
                    <a:pt x="1105" y="1957"/>
                  </a:cubicBezTo>
                  <a:lnTo>
                    <a:pt x="2207" y="1165"/>
                  </a:lnTo>
                  <a:cubicBezTo>
                    <a:pt x="2499" y="951"/>
                    <a:pt x="2559" y="539"/>
                    <a:pt x="2340" y="250"/>
                  </a:cubicBezTo>
                  <a:cubicBezTo>
                    <a:pt x="2214" y="86"/>
                    <a:pt x="2023" y="0"/>
                    <a:pt x="1829"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1" name="Google Shape;21291;p142"/>
            <p:cNvSpPr/>
            <p:nvPr/>
          </p:nvSpPr>
          <p:spPr>
            <a:xfrm>
              <a:off x="2848719" y="2220673"/>
              <a:ext cx="63221" cy="52940"/>
            </a:xfrm>
            <a:custGeom>
              <a:avLst/>
              <a:gdLst/>
              <a:ahLst/>
              <a:cxnLst/>
              <a:rect l="l" t="t" r="r" b="b"/>
              <a:pathLst>
                <a:path w="2429" h="2034" extrusionOk="0">
                  <a:moveTo>
                    <a:pt x="1936" y="0"/>
                  </a:moveTo>
                  <a:cubicBezTo>
                    <a:pt x="2048" y="275"/>
                    <a:pt x="1957" y="588"/>
                    <a:pt x="1717" y="760"/>
                  </a:cubicBezTo>
                  <a:lnTo>
                    <a:pt x="616" y="1559"/>
                  </a:lnTo>
                  <a:cubicBezTo>
                    <a:pt x="504" y="1638"/>
                    <a:pt x="372" y="1678"/>
                    <a:pt x="239" y="1678"/>
                  </a:cubicBezTo>
                  <a:cubicBezTo>
                    <a:pt x="159" y="1678"/>
                    <a:pt x="77" y="1663"/>
                    <a:pt x="0" y="1633"/>
                  </a:cubicBezTo>
                  <a:lnTo>
                    <a:pt x="0" y="1633"/>
                  </a:lnTo>
                  <a:cubicBezTo>
                    <a:pt x="21" y="1686"/>
                    <a:pt x="50" y="1735"/>
                    <a:pt x="81" y="1781"/>
                  </a:cubicBezTo>
                  <a:cubicBezTo>
                    <a:pt x="207" y="1946"/>
                    <a:pt x="399" y="2033"/>
                    <a:pt x="593" y="2033"/>
                  </a:cubicBezTo>
                  <a:cubicBezTo>
                    <a:pt x="725" y="2033"/>
                    <a:pt x="858" y="1993"/>
                    <a:pt x="971" y="1911"/>
                  </a:cubicBezTo>
                  <a:lnTo>
                    <a:pt x="2073" y="1119"/>
                  </a:lnTo>
                  <a:cubicBezTo>
                    <a:pt x="2368" y="905"/>
                    <a:pt x="2428" y="493"/>
                    <a:pt x="2206" y="204"/>
                  </a:cubicBezTo>
                  <a:cubicBezTo>
                    <a:pt x="2136" y="113"/>
                    <a:pt x="2045" y="42"/>
                    <a:pt x="1936"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2" name="Google Shape;21292;p142"/>
            <p:cNvSpPr/>
            <p:nvPr/>
          </p:nvSpPr>
          <p:spPr>
            <a:xfrm>
              <a:off x="2873810" y="2245972"/>
              <a:ext cx="58458" cy="48229"/>
            </a:xfrm>
            <a:custGeom>
              <a:avLst/>
              <a:gdLst/>
              <a:ahLst/>
              <a:cxnLst/>
              <a:rect l="l" t="t" r="r" b="b"/>
              <a:pathLst>
                <a:path w="2246" h="1853" extrusionOk="0">
                  <a:moveTo>
                    <a:pt x="1514" y="0"/>
                  </a:moveTo>
                  <a:cubicBezTo>
                    <a:pt x="1383" y="0"/>
                    <a:pt x="1251" y="40"/>
                    <a:pt x="1137" y="123"/>
                  </a:cubicBezTo>
                  <a:lnTo>
                    <a:pt x="352" y="692"/>
                  </a:lnTo>
                  <a:cubicBezTo>
                    <a:pt x="67" y="900"/>
                    <a:pt x="0" y="1301"/>
                    <a:pt x="208" y="1590"/>
                  </a:cubicBezTo>
                  <a:cubicBezTo>
                    <a:pt x="333" y="1761"/>
                    <a:pt x="530" y="1853"/>
                    <a:pt x="729" y="1853"/>
                  </a:cubicBezTo>
                  <a:cubicBezTo>
                    <a:pt x="860" y="1853"/>
                    <a:pt x="992" y="1813"/>
                    <a:pt x="1105" y="1730"/>
                  </a:cubicBezTo>
                  <a:lnTo>
                    <a:pt x="1893" y="1164"/>
                  </a:lnTo>
                  <a:cubicBezTo>
                    <a:pt x="2185" y="949"/>
                    <a:pt x="2245" y="538"/>
                    <a:pt x="2024" y="253"/>
                  </a:cubicBezTo>
                  <a:cubicBezTo>
                    <a:pt x="1898" y="87"/>
                    <a:pt x="1707" y="0"/>
                    <a:pt x="1514"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3" name="Google Shape;21293;p142"/>
            <p:cNvSpPr/>
            <p:nvPr/>
          </p:nvSpPr>
          <p:spPr>
            <a:xfrm>
              <a:off x="2877011" y="2246961"/>
              <a:ext cx="55256" cy="47240"/>
            </a:xfrm>
            <a:custGeom>
              <a:avLst/>
              <a:gdLst/>
              <a:ahLst/>
              <a:cxnLst/>
              <a:rect l="l" t="t" r="r" b="b"/>
              <a:pathLst>
                <a:path w="2123" h="1815" extrusionOk="0">
                  <a:moveTo>
                    <a:pt x="1605" y="0"/>
                  </a:moveTo>
                  <a:cubicBezTo>
                    <a:pt x="1700" y="267"/>
                    <a:pt x="1609" y="567"/>
                    <a:pt x="1376" y="732"/>
                  </a:cubicBezTo>
                  <a:lnTo>
                    <a:pt x="592" y="1302"/>
                  </a:lnTo>
                  <a:cubicBezTo>
                    <a:pt x="480" y="1382"/>
                    <a:pt x="349" y="1423"/>
                    <a:pt x="216" y="1423"/>
                  </a:cubicBezTo>
                  <a:cubicBezTo>
                    <a:pt x="144" y="1423"/>
                    <a:pt x="71" y="1411"/>
                    <a:pt x="1" y="1386"/>
                  </a:cubicBezTo>
                  <a:lnTo>
                    <a:pt x="1" y="1386"/>
                  </a:lnTo>
                  <a:cubicBezTo>
                    <a:pt x="22" y="1446"/>
                    <a:pt x="50" y="1499"/>
                    <a:pt x="85" y="1552"/>
                  </a:cubicBezTo>
                  <a:cubicBezTo>
                    <a:pt x="210" y="1723"/>
                    <a:pt x="405" y="1815"/>
                    <a:pt x="604" y="1815"/>
                  </a:cubicBezTo>
                  <a:cubicBezTo>
                    <a:pt x="735" y="1815"/>
                    <a:pt x="868" y="1775"/>
                    <a:pt x="982" y="1692"/>
                  </a:cubicBezTo>
                  <a:lnTo>
                    <a:pt x="1767" y="1126"/>
                  </a:lnTo>
                  <a:cubicBezTo>
                    <a:pt x="2062" y="915"/>
                    <a:pt x="2122" y="500"/>
                    <a:pt x="1901" y="215"/>
                  </a:cubicBezTo>
                  <a:cubicBezTo>
                    <a:pt x="1827" y="116"/>
                    <a:pt x="1725" y="39"/>
                    <a:pt x="1605"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4" name="Google Shape;21294;p142"/>
            <p:cNvSpPr/>
            <p:nvPr/>
          </p:nvSpPr>
          <p:spPr>
            <a:xfrm>
              <a:off x="2902570" y="2272520"/>
              <a:ext cx="50103" cy="42295"/>
            </a:xfrm>
            <a:custGeom>
              <a:avLst/>
              <a:gdLst/>
              <a:ahLst/>
              <a:cxnLst/>
              <a:rect l="l" t="t" r="r" b="b"/>
              <a:pathLst>
                <a:path w="1925" h="1625" extrusionOk="0">
                  <a:moveTo>
                    <a:pt x="1194" y="0"/>
                  </a:moveTo>
                  <a:cubicBezTo>
                    <a:pt x="1063" y="0"/>
                    <a:pt x="931" y="40"/>
                    <a:pt x="817" y="123"/>
                  </a:cubicBezTo>
                  <a:lnTo>
                    <a:pt x="352" y="461"/>
                  </a:lnTo>
                  <a:cubicBezTo>
                    <a:pt x="64" y="668"/>
                    <a:pt x="0" y="1069"/>
                    <a:pt x="208" y="1358"/>
                  </a:cubicBezTo>
                  <a:cubicBezTo>
                    <a:pt x="333" y="1532"/>
                    <a:pt x="529" y="1624"/>
                    <a:pt x="728" y="1624"/>
                  </a:cubicBezTo>
                  <a:cubicBezTo>
                    <a:pt x="859" y="1624"/>
                    <a:pt x="991" y="1584"/>
                    <a:pt x="1105" y="1502"/>
                  </a:cubicBezTo>
                  <a:lnTo>
                    <a:pt x="1573" y="1164"/>
                  </a:lnTo>
                  <a:cubicBezTo>
                    <a:pt x="1865" y="950"/>
                    <a:pt x="1925" y="538"/>
                    <a:pt x="1703" y="250"/>
                  </a:cubicBezTo>
                  <a:cubicBezTo>
                    <a:pt x="1578" y="86"/>
                    <a:pt x="1387" y="0"/>
                    <a:pt x="1194"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5" name="Google Shape;21295;p142"/>
            <p:cNvSpPr/>
            <p:nvPr/>
          </p:nvSpPr>
          <p:spPr>
            <a:xfrm>
              <a:off x="2905850" y="2273691"/>
              <a:ext cx="46823" cy="41097"/>
            </a:xfrm>
            <a:custGeom>
              <a:avLst/>
              <a:gdLst/>
              <a:ahLst/>
              <a:cxnLst/>
              <a:rect l="l" t="t" r="r" b="b"/>
              <a:pathLst>
                <a:path w="1799" h="1579" extrusionOk="0">
                  <a:moveTo>
                    <a:pt x="1299" y="0"/>
                  </a:moveTo>
                  <a:lnTo>
                    <a:pt x="1299" y="0"/>
                  </a:lnTo>
                  <a:cubicBezTo>
                    <a:pt x="1405" y="271"/>
                    <a:pt x="1313" y="581"/>
                    <a:pt x="1078" y="750"/>
                  </a:cubicBezTo>
                  <a:lnTo>
                    <a:pt x="610" y="1091"/>
                  </a:lnTo>
                  <a:cubicBezTo>
                    <a:pt x="499" y="1171"/>
                    <a:pt x="366" y="1212"/>
                    <a:pt x="233" y="1212"/>
                  </a:cubicBezTo>
                  <a:cubicBezTo>
                    <a:pt x="154" y="1212"/>
                    <a:pt x="75" y="1197"/>
                    <a:pt x="1" y="1169"/>
                  </a:cubicBezTo>
                  <a:lnTo>
                    <a:pt x="1" y="1169"/>
                  </a:lnTo>
                  <a:cubicBezTo>
                    <a:pt x="101" y="1428"/>
                    <a:pt x="348" y="1579"/>
                    <a:pt x="601" y="1579"/>
                  </a:cubicBezTo>
                  <a:cubicBezTo>
                    <a:pt x="730" y="1579"/>
                    <a:pt x="861" y="1540"/>
                    <a:pt x="976" y="1457"/>
                  </a:cubicBezTo>
                  <a:lnTo>
                    <a:pt x="1443" y="1119"/>
                  </a:lnTo>
                  <a:cubicBezTo>
                    <a:pt x="1739" y="905"/>
                    <a:pt x="1799" y="493"/>
                    <a:pt x="1577" y="208"/>
                  </a:cubicBezTo>
                  <a:cubicBezTo>
                    <a:pt x="1507" y="113"/>
                    <a:pt x="1408" y="43"/>
                    <a:pt x="1299"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6" name="Google Shape;21296;p142"/>
            <p:cNvSpPr/>
            <p:nvPr/>
          </p:nvSpPr>
          <p:spPr>
            <a:xfrm>
              <a:off x="2907958" y="2106282"/>
              <a:ext cx="72461" cy="111476"/>
            </a:xfrm>
            <a:custGeom>
              <a:avLst/>
              <a:gdLst/>
              <a:ahLst/>
              <a:cxnLst/>
              <a:rect l="l" t="t" r="r" b="b"/>
              <a:pathLst>
                <a:path w="2784" h="4283" extrusionOk="0">
                  <a:moveTo>
                    <a:pt x="430" y="1"/>
                  </a:moveTo>
                  <a:lnTo>
                    <a:pt x="1" y="1714"/>
                  </a:lnTo>
                  <a:lnTo>
                    <a:pt x="1" y="3428"/>
                  </a:lnTo>
                  <a:cubicBezTo>
                    <a:pt x="1" y="3899"/>
                    <a:pt x="384" y="4283"/>
                    <a:pt x="859" y="4283"/>
                  </a:cubicBezTo>
                  <a:cubicBezTo>
                    <a:pt x="1331" y="4283"/>
                    <a:pt x="1714" y="3899"/>
                    <a:pt x="1714" y="3428"/>
                  </a:cubicBezTo>
                  <a:lnTo>
                    <a:pt x="1714" y="1714"/>
                  </a:lnTo>
                  <a:lnTo>
                    <a:pt x="2784" y="1"/>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7" name="Google Shape;21297;p142"/>
            <p:cNvSpPr/>
            <p:nvPr/>
          </p:nvSpPr>
          <p:spPr>
            <a:xfrm>
              <a:off x="2907958" y="2106282"/>
              <a:ext cx="30712" cy="111476"/>
            </a:xfrm>
            <a:custGeom>
              <a:avLst/>
              <a:gdLst/>
              <a:ahLst/>
              <a:cxnLst/>
              <a:rect l="l" t="t" r="r" b="b"/>
              <a:pathLst>
                <a:path w="1180" h="4283" extrusionOk="0">
                  <a:moveTo>
                    <a:pt x="430" y="1"/>
                  </a:moveTo>
                  <a:lnTo>
                    <a:pt x="1" y="1714"/>
                  </a:lnTo>
                  <a:lnTo>
                    <a:pt x="1" y="3428"/>
                  </a:lnTo>
                  <a:cubicBezTo>
                    <a:pt x="1" y="3899"/>
                    <a:pt x="384" y="4283"/>
                    <a:pt x="859" y="4283"/>
                  </a:cubicBezTo>
                  <a:cubicBezTo>
                    <a:pt x="968" y="4283"/>
                    <a:pt x="1077" y="4262"/>
                    <a:pt x="1180" y="4219"/>
                  </a:cubicBezTo>
                  <a:cubicBezTo>
                    <a:pt x="856" y="4089"/>
                    <a:pt x="645" y="3776"/>
                    <a:pt x="645" y="3428"/>
                  </a:cubicBezTo>
                  <a:lnTo>
                    <a:pt x="645" y="1714"/>
                  </a:lnTo>
                  <a:lnTo>
                    <a:pt x="1070" y="1"/>
                  </a:ln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8" name="Google Shape;21298;p142"/>
            <p:cNvSpPr/>
            <p:nvPr/>
          </p:nvSpPr>
          <p:spPr>
            <a:xfrm>
              <a:off x="2761007" y="2032807"/>
              <a:ext cx="360429" cy="287239"/>
            </a:xfrm>
            <a:custGeom>
              <a:avLst/>
              <a:gdLst/>
              <a:ahLst/>
              <a:cxnLst/>
              <a:rect l="l" t="t" r="r" b="b"/>
              <a:pathLst>
                <a:path w="13848" h="11036" extrusionOk="0">
                  <a:moveTo>
                    <a:pt x="8402" y="3024"/>
                  </a:moveTo>
                  <a:lnTo>
                    <a:pt x="9500" y="3387"/>
                  </a:lnTo>
                  <a:cubicBezTo>
                    <a:pt x="9521" y="3394"/>
                    <a:pt x="9543" y="3397"/>
                    <a:pt x="9564" y="3397"/>
                  </a:cubicBezTo>
                  <a:cubicBezTo>
                    <a:pt x="9608" y="3397"/>
                    <a:pt x="9651" y="3383"/>
                    <a:pt x="9686" y="3355"/>
                  </a:cubicBezTo>
                  <a:lnTo>
                    <a:pt x="10027" y="3091"/>
                  </a:lnTo>
                  <a:lnTo>
                    <a:pt x="12430" y="6247"/>
                  </a:lnTo>
                  <a:lnTo>
                    <a:pt x="12054" y="6511"/>
                  </a:lnTo>
                  <a:cubicBezTo>
                    <a:pt x="12026" y="6493"/>
                    <a:pt x="12001" y="6479"/>
                    <a:pt x="11973" y="6462"/>
                  </a:cubicBezTo>
                  <a:lnTo>
                    <a:pt x="7814" y="4196"/>
                  </a:lnTo>
                  <a:lnTo>
                    <a:pt x="7966" y="3950"/>
                  </a:lnTo>
                  <a:cubicBezTo>
                    <a:pt x="8066" y="3790"/>
                    <a:pt x="7930" y="3639"/>
                    <a:pt x="7791" y="3639"/>
                  </a:cubicBezTo>
                  <a:cubicBezTo>
                    <a:pt x="7731" y="3639"/>
                    <a:pt x="7670" y="3667"/>
                    <a:pt x="7628" y="3735"/>
                  </a:cubicBezTo>
                  <a:lnTo>
                    <a:pt x="7191" y="4432"/>
                  </a:lnTo>
                  <a:cubicBezTo>
                    <a:pt x="7170" y="4463"/>
                    <a:pt x="7160" y="4498"/>
                    <a:pt x="7160" y="4537"/>
                  </a:cubicBezTo>
                  <a:lnTo>
                    <a:pt x="7160" y="6251"/>
                  </a:lnTo>
                  <a:cubicBezTo>
                    <a:pt x="7160" y="6613"/>
                    <a:pt x="6868" y="6905"/>
                    <a:pt x="6505" y="6905"/>
                  </a:cubicBezTo>
                  <a:cubicBezTo>
                    <a:pt x="6143" y="6905"/>
                    <a:pt x="5851" y="6613"/>
                    <a:pt x="5851" y="6251"/>
                  </a:cubicBezTo>
                  <a:lnTo>
                    <a:pt x="5851" y="4562"/>
                  </a:lnTo>
                  <a:lnTo>
                    <a:pt x="6234" y="3024"/>
                  </a:lnTo>
                  <a:close/>
                  <a:moveTo>
                    <a:pt x="3599" y="2342"/>
                  </a:moveTo>
                  <a:lnTo>
                    <a:pt x="3919" y="2528"/>
                  </a:lnTo>
                  <a:lnTo>
                    <a:pt x="1284" y="7095"/>
                  </a:lnTo>
                  <a:lnTo>
                    <a:pt x="960" y="6909"/>
                  </a:lnTo>
                  <a:lnTo>
                    <a:pt x="3599" y="2342"/>
                  </a:lnTo>
                  <a:close/>
                  <a:moveTo>
                    <a:pt x="4283" y="6353"/>
                  </a:moveTo>
                  <a:cubicBezTo>
                    <a:pt x="4420" y="6353"/>
                    <a:pt x="4555" y="6417"/>
                    <a:pt x="4641" y="6536"/>
                  </a:cubicBezTo>
                  <a:cubicBezTo>
                    <a:pt x="4785" y="6733"/>
                    <a:pt x="4743" y="7011"/>
                    <a:pt x="4542" y="7151"/>
                  </a:cubicBezTo>
                  <a:lnTo>
                    <a:pt x="3124" y="8179"/>
                  </a:lnTo>
                  <a:cubicBezTo>
                    <a:pt x="3046" y="8236"/>
                    <a:pt x="2956" y="8263"/>
                    <a:pt x="2866" y="8263"/>
                  </a:cubicBezTo>
                  <a:cubicBezTo>
                    <a:pt x="2728" y="8263"/>
                    <a:pt x="2592" y="8199"/>
                    <a:pt x="2505" y="8080"/>
                  </a:cubicBezTo>
                  <a:lnTo>
                    <a:pt x="2508" y="8080"/>
                  </a:lnTo>
                  <a:cubicBezTo>
                    <a:pt x="2364" y="7883"/>
                    <a:pt x="2410" y="7609"/>
                    <a:pt x="2607" y="7465"/>
                  </a:cubicBezTo>
                  <a:lnTo>
                    <a:pt x="4025" y="6437"/>
                  </a:lnTo>
                  <a:cubicBezTo>
                    <a:pt x="4103" y="6380"/>
                    <a:pt x="4193" y="6353"/>
                    <a:pt x="4283" y="6353"/>
                  </a:cubicBezTo>
                  <a:close/>
                  <a:moveTo>
                    <a:pt x="5069" y="7372"/>
                  </a:moveTo>
                  <a:cubicBezTo>
                    <a:pt x="5203" y="7372"/>
                    <a:pt x="5333" y="7433"/>
                    <a:pt x="5418" y="7545"/>
                  </a:cubicBezTo>
                  <a:cubicBezTo>
                    <a:pt x="5566" y="7743"/>
                    <a:pt x="5524" y="8024"/>
                    <a:pt x="5327" y="8172"/>
                  </a:cubicBezTo>
                  <a:lnTo>
                    <a:pt x="4222" y="8970"/>
                  </a:lnTo>
                  <a:cubicBezTo>
                    <a:pt x="4144" y="9026"/>
                    <a:pt x="4054" y="9052"/>
                    <a:pt x="3965" y="9052"/>
                  </a:cubicBezTo>
                  <a:cubicBezTo>
                    <a:pt x="3831" y="9052"/>
                    <a:pt x="3700" y="8993"/>
                    <a:pt x="3613" y="8879"/>
                  </a:cubicBezTo>
                  <a:lnTo>
                    <a:pt x="3613" y="8875"/>
                  </a:lnTo>
                  <a:cubicBezTo>
                    <a:pt x="3462" y="8678"/>
                    <a:pt x="3522" y="8386"/>
                    <a:pt x="3719" y="8246"/>
                  </a:cubicBezTo>
                  <a:lnTo>
                    <a:pt x="4778" y="7479"/>
                  </a:lnTo>
                  <a:cubicBezTo>
                    <a:pt x="4813" y="7450"/>
                    <a:pt x="4855" y="7426"/>
                    <a:pt x="4894" y="7408"/>
                  </a:cubicBezTo>
                  <a:cubicBezTo>
                    <a:pt x="4951" y="7384"/>
                    <a:pt x="5010" y="7372"/>
                    <a:pt x="5069" y="7372"/>
                  </a:cubicBezTo>
                  <a:close/>
                  <a:moveTo>
                    <a:pt x="5849" y="8392"/>
                  </a:moveTo>
                  <a:cubicBezTo>
                    <a:pt x="5982" y="8392"/>
                    <a:pt x="6113" y="8453"/>
                    <a:pt x="6199" y="8566"/>
                  </a:cubicBezTo>
                  <a:cubicBezTo>
                    <a:pt x="6351" y="8763"/>
                    <a:pt x="6308" y="9044"/>
                    <a:pt x="6108" y="9192"/>
                  </a:cubicBezTo>
                  <a:lnTo>
                    <a:pt x="5323" y="9759"/>
                  </a:lnTo>
                  <a:cubicBezTo>
                    <a:pt x="5249" y="9814"/>
                    <a:pt x="5159" y="9843"/>
                    <a:pt x="5070" y="9843"/>
                  </a:cubicBezTo>
                  <a:cubicBezTo>
                    <a:pt x="5045" y="9843"/>
                    <a:pt x="5020" y="9841"/>
                    <a:pt x="4996" y="9836"/>
                  </a:cubicBezTo>
                  <a:cubicBezTo>
                    <a:pt x="4605" y="9776"/>
                    <a:pt x="4486" y="9277"/>
                    <a:pt x="4806" y="9044"/>
                  </a:cubicBezTo>
                  <a:lnTo>
                    <a:pt x="5562" y="8499"/>
                  </a:lnTo>
                  <a:lnTo>
                    <a:pt x="5591" y="8478"/>
                  </a:lnTo>
                  <a:cubicBezTo>
                    <a:pt x="5669" y="8420"/>
                    <a:pt x="5759" y="8392"/>
                    <a:pt x="5849" y="8392"/>
                  </a:cubicBezTo>
                  <a:close/>
                  <a:moveTo>
                    <a:pt x="3866" y="3422"/>
                  </a:moveTo>
                  <a:lnTo>
                    <a:pt x="4239" y="3636"/>
                  </a:lnTo>
                  <a:cubicBezTo>
                    <a:pt x="4269" y="3657"/>
                    <a:pt x="4306" y="3665"/>
                    <a:pt x="4342" y="3665"/>
                  </a:cubicBezTo>
                  <a:cubicBezTo>
                    <a:pt x="4349" y="3665"/>
                    <a:pt x="4356" y="3665"/>
                    <a:pt x="4363" y="3665"/>
                  </a:cubicBezTo>
                  <a:lnTo>
                    <a:pt x="5306" y="3552"/>
                  </a:lnTo>
                  <a:lnTo>
                    <a:pt x="5650" y="3696"/>
                  </a:lnTo>
                  <a:lnTo>
                    <a:pt x="5453" y="4484"/>
                  </a:lnTo>
                  <a:cubicBezTo>
                    <a:pt x="5450" y="4502"/>
                    <a:pt x="5446" y="4520"/>
                    <a:pt x="5446" y="4534"/>
                  </a:cubicBezTo>
                  <a:lnTo>
                    <a:pt x="5446" y="6247"/>
                  </a:lnTo>
                  <a:cubicBezTo>
                    <a:pt x="5446" y="6831"/>
                    <a:pt x="5921" y="7306"/>
                    <a:pt x="6505" y="7306"/>
                  </a:cubicBezTo>
                  <a:cubicBezTo>
                    <a:pt x="7086" y="7306"/>
                    <a:pt x="7561" y="6831"/>
                    <a:pt x="7561" y="6247"/>
                  </a:cubicBezTo>
                  <a:lnTo>
                    <a:pt x="7561" y="4593"/>
                  </a:lnTo>
                  <a:lnTo>
                    <a:pt x="7596" y="4537"/>
                  </a:lnTo>
                  <a:lnTo>
                    <a:pt x="11780" y="6817"/>
                  </a:lnTo>
                  <a:cubicBezTo>
                    <a:pt x="11991" y="6933"/>
                    <a:pt x="12072" y="7201"/>
                    <a:pt x="11955" y="7415"/>
                  </a:cubicBezTo>
                  <a:cubicBezTo>
                    <a:pt x="11875" y="7561"/>
                    <a:pt x="11723" y="7643"/>
                    <a:pt x="11566" y="7643"/>
                  </a:cubicBezTo>
                  <a:cubicBezTo>
                    <a:pt x="11496" y="7643"/>
                    <a:pt x="11424" y="7626"/>
                    <a:pt x="11357" y="7591"/>
                  </a:cubicBezTo>
                  <a:lnTo>
                    <a:pt x="9035" y="6325"/>
                  </a:lnTo>
                  <a:cubicBezTo>
                    <a:pt x="9002" y="6308"/>
                    <a:pt x="8971" y="6301"/>
                    <a:pt x="8941" y="6301"/>
                  </a:cubicBezTo>
                  <a:cubicBezTo>
                    <a:pt x="8762" y="6301"/>
                    <a:pt x="8652" y="6565"/>
                    <a:pt x="8845" y="6676"/>
                  </a:cubicBezTo>
                  <a:lnTo>
                    <a:pt x="10791" y="7739"/>
                  </a:lnTo>
                  <a:cubicBezTo>
                    <a:pt x="11002" y="7855"/>
                    <a:pt x="11083" y="8123"/>
                    <a:pt x="10967" y="8337"/>
                  </a:cubicBezTo>
                  <a:cubicBezTo>
                    <a:pt x="10885" y="8484"/>
                    <a:pt x="10733" y="8567"/>
                    <a:pt x="10577" y="8567"/>
                  </a:cubicBezTo>
                  <a:cubicBezTo>
                    <a:pt x="10505" y="8567"/>
                    <a:pt x="10433" y="8550"/>
                    <a:pt x="10365" y="8513"/>
                  </a:cubicBezTo>
                  <a:lnTo>
                    <a:pt x="8395" y="7436"/>
                  </a:lnTo>
                  <a:cubicBezTo>
                    <a:pt x="8362" y="7420"/>
                    <a:pt x="8329" y="7413"/>
                    <a:pt x="8299" y="7413"/>
                  </a:cubicBezTo>
                  <a:cubicBezTo>
                    <a:pt x="8118" y="7413"/>
                    <a:pt x="8008" y="7677"/>
                    <a:pt x="8201" y="7788"/>
                  </a:cubicBezTo>
                  <a:lnTo>
                    <a:pt x="9799" y="8661"/>
                  </a:lnTo>
                  <a:cubicBezTo>
                    <a:pt x="10013" y="8777"/>
                    <a:pt x="10091" y="9044"/>
                    <a:pt x="9975" y="9259"/>
                  </a:cubicBezTo>
                  <a:cubicBezTo>
                    <a:pt x="9895" y="9406"/>
                    <a:pt x="9743" y="9489"/>
                    <a:pt x="9587" y="9489"/>
                  </a:cubicBezTo>
                  <a:cubicBezTo>
                    <a:pt x="9515" y="9489"/>
                    <a:pt x="9443" y="9471"/>
                    <a:pt x="9376" y="9435"/>
                  </a:cubicBezTo>
                  <a:lnTo>
                    <a:pt x="7705" y="8524"/>
                  </a:lnTo>
                  <a:cubicBezTo>
                    <a:pt x="7672" y="8507"/>
                    <a:pt x="7640" y="8500"/>
                    <a:pt x="7610" y="8500"/>
                  </a:cubicBezTo>
                  <a:cubicBezTo>
                    <a:pt x="7428" y="8500"/>
                    <a:pt x="7319" y="8764"/>
                    <a:pt x="7512" y="8875"/>
                  </a:cubicBezTo>
                  <a:lnTo>
                    <a:pt x="8810" y="9583"/>
                  </a:lnTo>
                  <a:cubicBezTo>
                    <a:pt x="9021" y="9699"/>
                    <a:pt x="9102" y="9970"/>
                    <a:pt x="8986" y="10181"/>
                  </a:cubicBezTo>
                  <a:cubicBezTo>
                    <a:pt x="8903" y="10329"/>
                    <a:pt x="8750" y="10413"/>
                    <a:pt x="8593" y="10413"/>
                  </a:cubicBezTo>
                  <a:cubicBezTo>
                    <a:pt x="8522" y="10413"/>
                    <a:pt x="8451" y="10396"/>
                    <a:pt x="8384" y="10360"/>
                  </a:cubicBezTo>
                  <a:lnTo>
                    <a:pt x="7476" y="9864"/>
                  </a:lnTo>
                  <a:cubicBezTo>
                    <a:pt x="7480" y="9410"/>
                    <a:pt x="7128" y="9030"/>
                    <a:pt x="6674" y="9006"/>
                  </a:cubicBezTo>
                  <a:cubicBezTo>
                    <a:pt x="6678" y="8988"/>
                    <a:pt x="6681" y="8970"/>
                    <a:pt x="6685" y="8953"/>
                  </a:cubicBezTo>
                  <a:cubicBezTo>
                    <a:pt x="6755" y="8460"/>
                    <a:pt x="6389" y="8013"/>
                    <a:pt x="5893" y="7989"/>
                  </a:cubicBezTo>
                  <a:cubicBezTo>
                    <a:pt x="5897" y="7968"/>
                    <a:pt x="5900" y="7954"/>
                    <a:pt x="5900" y="7933"/>
                  </a:cubicBezTo>
                  <a:cubicBezTo>
                    <a:pt x="5974" y="7440"/>
                    <a:pt x="5605" y="6993"/>
                    <a:pt x="5108" y="6968"/>
                  </a:cubicBezTo>
                  <a:cubicBezTo>
                    <a:pt x="5112" y="6951"/>
                    <a:pt x="5116" y="6933"/>
                    <a:pt x="5119" y="6912"/>
                  </a:cubicBezTo>
                  <a:cubicBezTo>
                    <a:pt x="5154" y="6687"/>
                    <a:pt x="5094" y="6458"/>
                    <a:pt x="4954" y="6279"/>
                  </a:cubicBezTo>
                  <a:cubicBezTo>
                    <a:pt x="4788" y="6063"/>
                    <a:pt x="4537" y="5948"/>
                    <a:pt x="4283" y="5948"/>
                  </a:cubicBezTo>
                  <a:cubicBezTo>
                    <a:pt x="4111" y="5948"/>
                    <a:pt x="3938" y="6001"/>
                    <a:pt x="3789" y="6110"/>
                  </a:cubicBezTo>
                  <a:lnTo>
                    <a:pt x="2389" y="7120"/>
                  </a:lnTo>
                  <a:lnTo>
                    <a:pt x="1886" y="6852"/>
                  </a:lnTo>
                  <a:lnTo>
                    <a:pt x="3866" y="3422"/>
                  </a:lnTo>
                  <a:close/>
                  <a:moveTo>
                    <a:pt x="6637" y="9410"/>
                  </a:moveTo>
                  <a:cubicBezTo>
                    <a:pt x="6769" y="9410"/>
                    <a:pt x="6899" y="9470"/>
                    <a:pt x="6987" y="9583"/>
                  </a:cubicBezTo>
                  <a:cubicBezTo>
                    <a:pt x="7058" y="9678"/>
                    <a:pt x="7089" y="9797"/>
                    <a:pt x="7068" y="9917"/>
                  </a:cubicBezTo>
                  <a:cubicBezTo>
                    <a:pt x="7054" y="10033"/>
                    <a:pt x="6991" y="10139"/>
                    <a:pt x="6892" y="10209"/>
                  </a:cubicBezTo>
                  <a:lnTo>
                    <a:pt x="6424" y="10550"/>
                  </a:lnTo>
                  <a:cubicBezTo>
                    <a:pt x="6347" y="10606"/>
                    <a:pt x="6257" y="10633"/>
                    <a:pt x="6167" y="10633"/>
                  </a:cubicBezTo>
                  <a:cubicBezTo>
                    <a:pt x="6031" y="10633"/>
                    <a:pt x="5896" y="10570"/>
                    <a:pt x="5809" y="10448"/>
                  </a:cubicBezTo>
                  <a:cubicBezTo>
                    <a:pt x="5664" y="10251"/>
                    <a:pt x="5710" y="9977"/>
                    <a:pt x="5907" y="9832"/>
                  </a:cubicBezTo>
                  <a:lnTo>
                    <a:pt x="6347" y="9516"/>
                  </a:lnTo>
                  <a:lnTo>
                    <a:pt x="6379" y="9495"/>
                  </a:lnTo>
                  <a:cubicBezTo>
                    <a:pt x="6457" y="9438"/>
                    <a:pt x="6548" y="9410"/>
                    <a:pt x="6637" y="9410"/>
                  </a:cubicBezTo>
                  <a:close/>
                  <a:moveTo>
                    <a:pt x="290" y="0"/>
                  </a:moveTo>
                  <a:cubicBezTo>
                    <a:pt x="113" y="0"/>
                    <a:pt x="0" y="266"/>
                    <a:pt x="193" y="378"/>
                  </a:cubicBezTo>
                  <a:lnTo>
                    <a:pt x="3251" y="2141"/>
                  </a:lnTo>
                  <a:lnTo>
                    <a:pt x="612" y="6708"/>
                  </a:lnTo>
                  <a:lnTo>
                    <a:pt x="394" y="6581"/>
                  </a:lnTo>
                  <a:cubicBezTo>
                    <a:pt x="358" y="6561"/>
                    <a:pt x="323" y="6551"/>
                    <a:pt x="290" y="6551"/>
                  </a:cubicBezTo>
                  <a:cubicBezTo>
                    <a:pt x="113" y="6551"/>
                    <a:pt x="0" y="6817"/>
                    <a:pt x="193" y="6930"/>
                  </a:cubicBezTo>
                  <a:lnTo>
                    <a:pt x="1256" y="7545"/>
                  </a:lnTo>
                  <a:cubicBezTo>
                    <a:pt x="1287" y="7563"/>
                    <a:pt x="1321" y="7571"/>
                    <a:pt x="1354" y="7571"/>
                  </a:cubicBezTo>
                  <a:cubicBezTo>
                    <a:pt x="1424" y="7571"/>
                    <a:pt x="1492" y="7536"/>
                    <a:pt x="1530" y="7472"/>
                  </a:cubicBezTo>
                  <a:lnTo>
                    <a:pt x="1681" y="7208"/>
                  </a:lnTo>
                  <a:lnTo>
                    <a:pt x="2114" y="7436"/>
                  </a:lnTo>
                  <a:cubicBezTo>
                    <a:pt x="1816" y="8021"/>
                    <a:pt x="2265" y="8668"/>
                    <a:pt x="2861" y="8668"/>
                  </a:cubicBezTo>
                  <a:cubicBezTo>
                    <a:pt x="2946" y="8668"/>
                    <a:pt x="3034" y="8654"/>
                    <a:pt x="3124" y="8626"/>
                  </a:cubicBezTo>
                  <a:cubicBezTo>
                    <a:pt x="3124" y="8805"/>
                    <a:pt x="3184" y="8977"/>
                    <a:pt x="3289" y="9122"/>
                  </a:cubicBezTo>
                  <a:cubicBezTo>
                    <a:pt x="3454" y="9334"/>
                    <a:pt x="3705" y="9454"/>
                    <a:pt x="3966" y="9454"/>
                  </a:cubicBezTo>
                  <a:cubicBezTo>
                    <a:pt x="4051" y="9454"/>
                    <a:pt x="4137" y="9441"/>
                    <a:pt x="4222" y="9414"/>
                  </a:cubicBezTo>
                  <a:cubicBezTo>
                    <a:pt x="4225" y="9825"/>
                    <a:pt x="4524" y="10170"/>
                    <a:pt x="4929" y="10234"/>
                  </a:cubicBezTo>
                  <a:cubicBezTo>
                    <a:pt x="4975" y="10241"/>
                    <a:pt x="5021" y="10244"/>
                    <a:pt x="5066" y="10248"/>
                  </a:cubicBezTo>
                  <a:cubicBezTo>
                    <a:pt x="5151" y="10244"/>
                    <a:pt x="5239" y="10234"/>
                    <a:pt x="5320" y="10205"/>
                  </a:cubicBezTo>
                  <a:cubicBezTo>
                    <a:pt x="5327" y="10614"/>
                    <a:pt x="5626" y="10958"/>
                    <a:pt x="6030" y="11025"/>
                  </a:cubicBezTo>
                  <a:cubicBezTo>
                    <a:pt x="6076" y="11032"/>
                    <a:pt x="6122" y="11036"/>
                    <a:pt x="6168" y="11036"/>
                  </a:cubicBezTo>
                  <a:cubicBezTo>
                    <a:pt x="6343" y="11036"/>
                    <a:pt x="6516" y="10979"/>
                    <a:pt x="6660" y="10877"/>
                  </a:cubicBezTo>
                  <a:lnTo>
                    <a:pt x="7128" y="10536"/>
                  </a:lnTo>
                  <a:cubicBezTo>
                    <a:pt x="7227" y="10466"/>
                    <a:pt x="7308" y="10371"/>
                    <a:pt x="7367" y="10265"/>
                  </a:cubicBezTo>
                  <a:lnTo>
                    <a:pt x="8194" y="10716"/>
                  </a:lnTo>
                  <a:cubicBezTo>
                    <a:pt x="8325" y="10786"/>
                    <a:pt x="8462" y="10819"/>
                    <a:pt x="8595" y="10819"/>
                  </a:cubicBezTo>
                  <a:cubicBezTo>
                    <a:pt x="9069" y="10819"/>
                    <a:pt x="9493" y="10409"/>
                    <a:pt x="9433" y="9878"/>
                  </a:cubicBezTo>
                  <a:lnTo>
                    <a:pt x="9433" y="9878"/>
                  </a:lnTo>
                  <a:cubicBezTo>
                    <a:pt x="9485" y="9888"/>
                    <a:pt x="9536" y="9892"/>
                    <a:pt x="9587" y="9892"/>
                  </a:cubicBezTo>
                  <a:cubicBezTo>
                    <a:pt x="10077" y="9892"/>
                    <a:pt x="10482" y="9463"/>
                    <a:pt x="10425" y="8956"/>
                  </a:cubicBezTo>
                  <a:lnTo>
                    <a:pt x="10425" y="8956"/>
                  </a:lnTo>
                  <a:cubicBezTo>
                    <a:pt x="10477" y="8966"/>
                    <a:pt x="10529" y="8971"/>
                    <a:pt x="10579" y="8971"/>
                  </a:cubicBezTo>
                  <a:cubicBezTo>
                    <a:pt x="11070" y="8971"/>
                    <a:pt x="11475" y="8541"/>
                    <a:pt x="11417" y="8031"/>
                  </a:cubicBezTo>
                  <a:lnTo>
                    <a:pt x="11417" y="8031"/>
                  </a:lnTo>
                  <a:cubicBezTo>
                    <a:pt x="11466" y="8042"/>
                    <a:pt x="11516" y="8045"/>
                    <a:pt x="11568" y="8045"/>
                  </a:cubicBezTo>
                  <a:cubicBezTo>
                    <a:pt x="11649" y="8045"/>
                    <a:pt x="11730" y="8035"/>
                    <a:pt x="11808" y="8010"/>
                  </a:cubicBezTo>
                  <a:cubicBezTo>
                    <a:pt x="12255" y="7880"/>
                    <a:pt x="12508" y="7412"/>
                    <a:pt x="12378" y="6965"/>
                  </a:cubicBezTo>
                  <a:cubicBezTo>
                    <a:pt x="12364" y="6912"/>
                    <a:pt x="12342" y="6863"/>
                    <a:pt x="12318" y="6817"/>
                  </a:cubicBezTo>
                  <a:lnTo>
                    <a:pt x="12670" y="6567"/>
                  </a:lnTo>
                  <a:lnTo>
                    <a:pt x="12856" y="6810"/>
                  </a:lnTo>
                  <a:cubicBezTo>
                    <a:pt x="12897" y="6861"/>
                    <a:pt x="12957" y="6889"/>
                    <a:pt x="13018" y="6889"/>
                  </a:cubicBezTo>
                  <a:cubicBezTo>
                    <a:pt x="13061" y="6889"/>
                    <a:pt x="13104" y="6875"/>
                    <a:pt x="13141" y="6845"/>
                  </a:cubicBezTo>
                  <a:lnTo>
                    <a:pt x="13697" y="6405"/>
                  </a:lnTo>
                  <a:cubicBezTo>
                    <a:pt x="13848" y="6269"/>
                    <a:pt x="13725" y="6052"/>
                    <a:pt x="13564" y="6052"/>
                  </a:cubicBezTo>
                  <a:cubicBezTo>
                    <a:pt x="13526" y="6052"/>
                    <a:pt x="13486" y="6064"/>
                    <a:pt x="13447" y="6092"/>
                  </a:cubicBezTo>
                  <a:lnTo>
                    <a:pt x="13444" y="6092"/>
                  </a:lnTo>
                  <a:lnTo>
                    <a:pt x="13050" y="6405"/>
                  </a:lnTo>
                  <a:lnTo>
                    <a:pt x="9865" y="2226"/>
                  </a:lnTo>
                  <a:lnTo>
                    <a:pt x="11685" y="1057"/>
                  </a:lnTo>
                  <a:cubicBezTo>
                    <a:pt x="11871" y="938"/>
                    <a:pt x="11755" y="685"/>
                    <a:pt x="11582" y="685"/>
                  </a:cubicBezTo>
                  <a:cubicBezTo>
                    <a:pt x="11546" y="685"/>
                    <a:pt x="11508" y="695"/>
                    <a:pt x="11470" y="720"/>
                  </a:cubicBezTo>
                  <a:lnTo>
                    <a:pt x="9468" y="2007"/>
                  </a:lnTo>
                  <a:cubicBezTo>
                    <a:pt x="9369" y="2071"/>
                    <a:pt x="9345" y="2204"/>
                    <a:pt x="9415" y="2296"/>
                  </a:cubicBezTo>
                  <a:lnTo>
                    <a:pt x="9781" y="2774"/>
                  </a:lnTo>
                  <a:lnTo>
                    <a:pt x="9521" y="2975"/>
                  </a:lnTo>
                  <a:lnTo>
                    <a:pt x="8493" y="2634"/>
                  </a:lnTo>
                  <a:cubicBezTo>
                    <a:pt x="8472" y="2627"/>
                    <a:pt x="8451" y="2623"/>
                    <a:pt x="8430" y="2623"/>
                  </a:cubicBezTo>
                  <a:lnTo>
                    <a:pt x="6073" y="2623"/>
                  </a:lnTo>
                  <a:cubicBezTo>
                    <a:pt x="5981" y="2623"/>
                    <a:pt x="5900" y="2686"/>
                    <a:pt x="5879" y="2774"/>
                  </a:cubicBezTo>
                  <a:lnTo>
                    <a:pt x="5745" y="3306"/>
                  </a:lnTo>
                  <a:lnTo>
                    <a:pt x="5411" y="3165"/>
                  </a:lnTo>
                  <a:cubicBezTo>
                    <a:pt x="5387" y="3154"/>
                    <a:pt x="5361" y="3150"/>
                    <a:pt x="5335" y="3150"/>
                  </a:cubicBezTo>
                  <a:cubicBezTo>
                    <a:pt x="5328" y="3150"/>
                    <a:pt x="5320" y="3150"/>
                    <a:pt x="5313" y="3151"/>
                  </a:cubicBezTo>
                  <a:lnTo>
                    <a:pt x="4384" y="3260"/>
                  </a:lnTo>
                  <a:lnTo>
                    <a:pt x="4067" y="3077"/>
                  </a:lnTo>
                  <a:lnTo>
                    <a:pt x="4366" y="2556"/>
                  </a:lnTo>
                  <a:cubicBezTo>
                    <a:pt x="4422" y="2458"/>
                    <a:pt x="4387" y="2338"/>
                    <a:pt x="4292" y="2282"/>
                  </a:cubicBezTo>
                  <a:lnTo>
                    <a:pt x="394" y="30"/>
                  </a:lnTo>
                  <a:cubicBezTo>
                    <a:pt x="358" y="9"/>
                    <a:pt x="323" y="0"/>
                    <a:pt x="2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9" name="Google Shape;21299;p142"/>
            <p:cNvSpPr/>
            <p:nvPr/>
          </p:nvSpPr>
          <p:spPr>
            <a:xfrm>
              <a:off x="3077657" y="2017372"/>
              <a:ext cx="44195" cy="29411"/>
            </a:xfrm>
            <a:custGeom>
              <a:avLst/>
              <a:gdLst/>
              <a:ahLst/>
              <a:cxnLst/>
              <a:rect l="l" t="t" r="r" b="b"/>
              <a:pathLst>
                <a:path w="1698" h="1130" extrusionOk="0">
                  <a:moveTo>
                    <a:pt x="1407" y="0"/>
                  </a:moveTo>
                  <a:cubicBezTo>
                    <a:pt x="1372" y="0"/>
                    <a:pt x="1334" y="11"/>
                    <a:pt x="1295" y="35"/>
                  </a:cubicBezTo>
                  <a:lnTo>
                    <a:pt x="169" y="757"/>
                  </a:lnTo>
                  <a:cubicBezTo>
                    <a:pt x="1" y="866"/>
                    <a:pt x="78" y="1130"/>
                    <a:pt x="279" y="1130"/>
                  </a:cubicBezTo>
                  <a:cubicBezTo>
                    <a:pt x="317" y="1130"/>
                    <a:pt x="356" y="1116"/>
                    <a:pt x="388" y="1095"/>
                  </a:cubicBezTo>
                  <a:lnTo>
                    <a:pt x="1514" y="373"/>
                  </a:lnTo>
                  <a:cubicBezTo>
                    <a:pt x="1698" y="253"/>
                    <a:pt x="1581" y="0"/>
                    <a:pt x="14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300" name="Google Shape;21300;p142"/>
          <p:cNvGrpSpPr/>
          <p:nvPr/>
        </p:nvGrpSpPr>
        <p:grpSpPr>
          <a:xfrm>
            <a:off x="5575621" y="2902906"/>
            <a:ext cx="379143" cy="337499"/>
            <a:chOff x="5575621" y="2902906"/>
            <a:chExt cx="379143" cy="337499"/>
          </a:xfrm>
        </p:grpSpPr>
        <p:sp>
          <p:nvSpPr>
            <p:cNvPr id="21301" name="Google Shape;21301;p142"/>
            <p:cNvSpPr/>
            <p:nvPr/>
          </p:nvSpPr>
          <p:spPr>
            <a:xfrm>
              <a:off x="5735508" y="2908398"/>
              <a:ext cx="213764" cy="178158"/>
            </a:xfrm>
            <a:custGeom>
              <a:avLst/>
              <a:gdLst/>
              <a:ahLst/>
              <a:cxnLst/>
              <a:rect l="l" t="t" r="r" b="b"/>
              <a:pathLst>
                <a:path w="8213" h="6845" extrusionOk="0">
                  <a:moveTo>
                    <a:pt x="458" y="1"/>
                  </a:moveTo>
                  <a:cubicBezTo>
                    <a:pt x="205" y="1"/>
                    <a:pt x="0" y="205"/>
                    <a:pt x="0" y="458"/>
                  </a:cubicBezTo>
                  <a:lnTo>
                    <a:pt x="0" y="6387"/>
                  </a:lnTo>
                  <a:cubicBezTo>
                    <a:pt x="0" y="6640"/>
                    <a:pt x="205" y="6844"/>
                    <a:pt x="458" y="6844"/>
                  </a:cubicBezTo>
                  <a:lnTo>
                    <a:pt x="7755" y="6844"/>
                  </a:lnTo>
                  <a:cubicBezTo>
                    <a:pt x="8009" y="6844"/>
                    <a:pt x="8213" y="6640"/>
                    <a:pt x="8209" y="6387"/>
                  </a:cubicBezTo>
                  <a:lnTo>
                    <a:pt x="8209" y="458"/>
                  </a:lnTo>
                  <a:cubicBezTo>
                    <a:pt x="8209" y="205"/>
                    <a:pt x="8005" y="1"/>
                    <a:pt x="7755"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2" name="Google Shape;21302;p142"/>
            <p:cNvSpPr/>
            <p:nvPr/>
          </p:nvSpPr>
          <p:spPr>
            <a:xfrm>
              <a:off x="5788994" y="2944029"/>
              <a:ext cx="106791" cy="106895"/>
            </a:xfrm>
            <a:custGeom>
              <a:avLst/>
              <a:gdLst/>
              <a:ahLst/>
              <a:cxnLst/>
              <a:rect l="l" t="t" r="r" b="b"/>
              <a:pathLst>
                <a:path w="4103" h="4107" extrusionOk="0">
                  <a:moveTo>
                    <a:pt x="2052" y="1"/>
                  </a:moveTo>
                  <a:cubicBezTo>
                    <a:pt x="919" y="1"/>
                    <a:pt x="0" y="919"/>
                    <a:pt x="0" y="2052"/>
                  </a:cubicBezTo>
                  <a:cubicBezTo>
                    <a:pt x="0" y="3188"/>
                    <a:pt x="919" y="4107"/>
                    <a:pt x="2052" y="4107"/>
                  </a:cubicBezTo>
                  <a:cubicBezTo>
                    <a:pt x="3185" y="4107"/>
                    <a:pt x="4103" y="3188"/>
                    <a:pt x="4103" y="2052"/>
                  </a:cubicBezTo>
                  <a:cubicBezTo>
                    <a:pt x="4103" y="919"/>
                    <a:pt x="3185" y="1"/>
                    <a:pt x="2052"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3" name="Google Shape;21303;p142"/>
            <p:cNvSpPr/>
            <p:nvPr/>
          </p:nvSpPr>
          <p:spPr>
            <a:xfrm>
              <a:off x="5812705" y="2967740"/>
              <a:ext cx="59369" cy="59369"/>
            </a:xfrm>
            <a:custGeom>
              <a:avLst/>
              <a:gdLst/>
              <a:ahLst/>
              <a:cxnLst/>
              <a:rect l="l" t="t" r="r" b="b"/>
              <a:pathLst>
                <a:path w="2281" h="2281" extrusionOk="0">
                  <a:moveTo>
                    <a:pt x="1141" y="1"/>
                  </a:moveTo>
                  <a:cubicBezTo>
                    <a:pt x="511" y="1"/>
                    <a:pt x="1" y="515"/>
                    <a:pt x="1" y="1141"/>
                  </a:cubicBezTo>
                  <a:cubicBezTo>
                    <a:pt x="1" y="1771"/>
                    <a:pt x="511" y="2281"/>
                    <a:pt x="1141" y="2281"/>
                  </a:cubicBezTo>
                  <a:cubicBezTo>
                    <a:pt x="1770" y="2281"/>
                    <a:pt x="2281" y="1771"/>
                    <a:pt x="2281" y="1141"/>
                  </a:cubicBezTo>
                  <a:cubicBezTo>
                    <a:pt x="2281" y="515"/>
                    <a:pt x="1770" y="1"/>
                    <a:pt x="114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4" name="Google Shape;21304;p142"/>
            <p:cNvSpPr/>
            <p:nvPr/>
          </p:nvSpPr>
          <p:spPr>
            <a:xfrm>
              <a:off x="5581295" y="3065734"/>
              <a:ext cx="192239" cy="169179"/>
            </a:xfrm>
            <a:custGeom>
              <a:avLst/>
              <a:gdLst/>
              <a:ahLst/>
              <a:cxnLst/>
              <a:rect l="l" t="t" r="r" b="b"/>
              <a:pathLst>
                <a:path w="7386" h="6500" extrusionOk="0">
                  <a:moveTo>
                    <a:pt x="7182" y="1"/>
                  </a:moveTo>
                  <a:lnTo>
                    <a:pt x="3551" y="3410"/>
                  </a:lnTo>
                  <a:cubicBezTo>
                    <a:pt x="3466" y="3487"/>
                    <a:pt x="3353" y="3533"/>
                    <a:pt x="3237" y="3533"/>
                  </a:cubicBezTo>
                  <a:lnTo>
                    <a:pt x="3192" y="3533"/>
                  </a:lnTo>
                  <a:cubicBezTo>
                    <a:pt x="2942" y="3533"/>
                    <a:pt x="2738" y="3329"/>
                    <a:pt x="2738" y="3079"/>
                  </a:cubicBezTo>
                  <a:lnTo>
                    <a:pt x="2738" y="2851"/>
                  </a:lnTo>
                  <a:lnTo>
                    <a:pt x="1369" y="2851"/>
                  </a:lnTo>
                  <a:lnTo>
                    <a:pt x="1369" y="3445"/>
                  </a:lnTo>
                  <a:cubicBezTo>
                    <a:pt x="1369" y="3533"/>
                    <a:pt x="1320" y="3614"/>
                    <a:pt x="1242" y="3653"/>
                  </a:cubicBezTo>
                  <a:lnTo>
                    <a:pt x="377" y="4082"/>
                  </a:lnTo>
                  <a:cubicBezTo>
                    <a:pt x="145" y="4198"/>
                    <a:pt x="0" y="4434"/>
                    <a:pt x="0" y="4694"/>
                  </a:cubicBezTo>
                  <a:lnTo>
                    <a:pt x="0" y="6499"/>
                  </a:lnTo>
                  <a:lnTo>
                    <a:pt x="3192" y="6499"/>
                  </a:lnTo>
                  <a:lnTo>
                    <a:pt x="3192" y="5507"/>
                  </a:lnTo>
                  <a:cubicBezTo>
                    <a:pt x="3192" y="5264"/>
                    <a:pt x="3287" y="5032"/>
                    <a:pt x="3459" y="4863"/>
                  </a:cubicBezTo>
                  <a:lnTo>
                    <a:pt x="7227" y="1095"/>
                  </a:lnTo>
                  <a:cubicBezTo>
                    <a:pt x="7340" y="982"/>
                    <a:pt x="7386" y="817"/>
                    <a:pt x="7347" y="662"/>
                  </a:cubicBezTo>
                  <a:lnTo>
                    <a:pt x="7182" y="1"/>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5" name="Google Shape;21305;p142"/>
            <p:cNvSpPr/>
            <p:nvPr/>
          </p:nvSpPr>
          <p:spPr>
            <a:xfrm>
              <a:off x="5582127" y="3050898"/>
              <a:ext cx="106713" cy="106817"/>
            </a:xfrm>
            <a:custGeom>
              <a:avLst/>
              <a:gdLst/>
              <a:ahLst/>
              <a:cxnLst/>
              <a:rect l="l" t="t" r="r" b="b"/>
              <a:pathLst>
                <a:path w="4100" h="4104" extrusionOk="0">
                  <a:moveTo>
                    <a:pt x="2048" y="1"/>
                  </a:moveTo>
                  <a:cubicBezTo>
                    <a:pt x="1154" y="1"/>
                    <a:pt x="489" y="718"/>
                    <a:pt x="426" y="1594"/>
                  </a:cubicBezTo>
                  <a:cubicBezTo>
                    <a:pt x="394" y="2059"/>
                    <a:pt x="239" y="2946"/>
                    <a:pt x="46" y="3463"/>
                  </a:cubicBezTo>
                  <a:cubicBezTo>
                    <a:pt x="0" y="3575"/>
                    <a:pt x="53" y="3702"/>
                    <a:pt x="162" y="3751"/>
                  </a:cubicBezTo>
                  <a:cubicBezTo>
                    <a:pt x="542" y="3927"/>
                    <a:pt x="943" y="4043"/>
                    <a:pt x="1355" y="4103"/>
                  </a:cubicBezTo>
                  <a:lnTo>
                    <a:pt x="2744" y="4103"/>
                  </a:lnTo>
                  <a:cubicBezTo>
                    <a:pt x="3156" y="4043"/>
                    <a:pt x="3557" y="3924"/>
                    <a:pt x="3934" y="3751"/>
                  </a:cubicBezTo>
                  <a:cubicBezTo>
                    <a:pt x="4046" y="3702"/>
                    <a:pt x="4099" y="3575"/>
                    <a:pt x="4053" y="3463"/>
                  </a:cubicBezTo>
                  <a:cubicBezTo>
                    <a:pt x="3860" y="2946"/>
                    <a:pt x="3705" y="2059"/>
                    <a:pt x="3670" y="1594"/>
                  </a:cubicBezTo>
                  <a:cubicBezTo>
                    <a:pt x="3606" y="715"/>
                    <a:pt x="2945" y="1"/>
                    <a:pt x="2048"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6" name="Google Shape;21306;p142"/>
            <p:cNvSpPr/>
            <p:nvPr/>
          </p:nvSpPr>
          <p:spPr>
            <a:xfrm>
              <a:off x="5611148" y="3050898"/>
              <a:ext cx="77692" cy="106817"/>
            </a:xfrm>
            <a:custGeom>
              <a:avLst/>
              <a:gdLst/>
              <a:ahLst/>
              <a:cxnLst/>
              <a:rect l="l" t="t" r="r" b="b"/>
              <a:pathLst>
                <a:path w="2985" h="4104" extrusionOk="0">
                  <a:moveTo>
                    <a:pt x="929" y="1"/>
                  </a:moveTo>
                  <a:cubicBezTo>
                    <a:pt x="243" y="4"/>
                    <a:pt x="0" y="940"/>
                    <a:pt x="591" y="1288"/>
                  </a:cubicBezTo>
                  <a:cubicBezTo>
                    <a:pt x="609" y="1302"/>
                    <a:pt x="630" y="1313"/>
                    <a:pt x="648" y="1320"/>
                  </a:cubicBezTo>
                  <a:lnTo>
                    <a:pt x="1169" y="4103"/>
                  </a:lnTo>
                  <a:lnTo>
                    <a:pt x="1629" y="4103"/>
                  </a:lnTo>
                  <a:cubicBezTo>
                    <a:pt x="2041" y="4043"/>
                    <a:pt x="2442" y="3924"/>
                    <a:pt x="2822" y="3751"/>
                  </a:cubicBezTo>
                  <a:cubicBezTo>
                    <a:pt x="2931" y="3702"/>
                    <a:pt x="2984" y="3575"/>
                    <a:pt x="2942" y="3463"/>
                  </a:cubicBezTo>
                  <a:cubicBezTo>
                    <a:pt x="2745" y="2946"/>
                    <a:pt x="2590" y="2059"/>
                    <a:pt x="2558" y="1594"/>
                  </a:cubicBezTo>
                  <a:cubicBezTo>
                    <a:pt x="2495" y="715"/>
                    <a:pt x="1830" y="1"/>
                    <a:pt x="936"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7" name="Google Shape;21307;p142"/>
            <p:cNvSpPr/>
            <p:nvPr/>
          </p:nvSpPr>
          <p:spPr>
            <a:xfrm>
              <a:off x="5581190" y="3177184"/>
              <a:ext cx="23841" cy="57729"/>
            </a:xfrm>
            <a:custGeom>
              <a:avLst/>
              <a:gdLst/>
              <a:ahLst/>
              <a:cxnLst/>
              <a:rect l="l" t="t" r="r" b="b"/>
              <a:pathLst>
                <a:path w="916" h="2218" extrusionOk="0">
                  <a:moveTo>
                    <a:pt x="142" y="1"/>
                  </a:moveTo>
                  <a:cubicBezTo>
                    <a:pt x="50" y="120"/>
                    <a:pt x="1" y="264"/>
                    <a:pt x="1" y="412"/>
                  </a:cubicBezTo>
                  <a:lnTo>
                    <a:pt x="1" y="2217"/>
                  </a:lnTo>
                  <a:lnTo>
                    <a:pt x="916" y="2217"/>
                  </a:lnTo>
                  <a:lnTo>
                    <a:pt x="916" y="838"/>
                  </a:lnTo>
                  <a:cubicBezTo>
                    <a:pt x="916" y="701"/>
                    <a:pt x="852" y="571"/>
                    <a:pt x="743" y="483"/>
                  </a:cubicBezTo>
                  <a:lnTo>
                    <a:pt x="142" y="1"/>
                  </a:ln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8" name="Google Shape;21308;p142"/>
            <p:cNvSpPr/>
            <p:nvPr/>
          </p:nvSpPr>
          <p:spPr>
            <a:xfrm>
              <a:off x="5616822" y="3133952"/>
              <a:ext cx="35658" cy="41618"/>
            </a:xfrm>
            <a:custGeom>
              <a:avLst/>
              <a:gdLst/>
              <a:ahLst/>
              <a:cxnLst/>
              <a:rect l="l" t="t" r="r" b="b"/>
              <a:pathLst>
                <a:path w="1370" h="1599" extrusionOk="0">
                  <a:moveTo>
                    <a:pt x="1" y="1"/>
                  </a:moveTo>
                  <a:lnTo>
                    <a:pt x="1" y="912"/>
                  </a:lnTo>
                  <a:cubicBezTo>
                    <a:pt x="1" y="1292"/>
                    <a:pt x="307" y="1598"/>
                    <a:pt x="687" y="1598"/>
                  </a:cubicBezTo>
                  <a:cubicBezTo>
                    <a:pt x="1063" y="1598"/>
                    <a:pt x="1369" y="1292"/>
                    <a:pt x="1369" y="912"/>
                  </a:cubicBezTo>
                  <a:lnTo>
                    <a:pt x="1369" y="1"/>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9" name="Google Shape;21309;p142"/>
            <p:cNvSpPr/>
            <p:nvPr/>
          </p:nvSpPr>
          <p:spPr>
            <a:xfrm>
              <a:off x="5599149" y="3087467"/>
              <a:ext cx="71185" cy="58432"/>
            </a:xfrm>
            <a:custGeom>
              <a:avLst/>
              <a:gdLst/>
              <a:ahLst/>
              <a:cxnLst/>
              <a:rect l="l" t="t" r="r" b="b"/>
              <a:pathLst>
                <a:path w="2735" h="2245" extrusionOk="0">
                  <a:moveTo>
                    <a:pt x="1050" y="0"/>
                  </a:moveTo>
                  <a:cubicBezTo>
                    <a:pt x="963" y="0"/>
                    <a:pt x="883" y="51"/>
                    <a:pt x="845" y="133"/>
                  </a:cubicBezTo>
                  <a:cubicBezTo>
                    <a:pt x="767" y="288"/>
                    <a:pt x="662" y="429"/>
                    <a:pt x="532" y="545"/>
                  </a:cubicBezTo>
                  <a:cubicBezTo>
                    <a:pt x="482" y="587"/>
                    <a:pt x="430" y="629"/>
                    <a:pt x="373" y="668"/>
                  </a:cubicBezTo>
                  <a:cubicBezTo>
                    <a:pt x="102" y="861"/>
                    <a:pt x="0" y="1227"/>
                    <a:pt x="155" y="1519"/>
                  </a:cubicBezTo>
                  <a:cubicBezTo>
                    <a:pt x="395" y="1966"/>
                    <a:pt x="859" y="2244"/>
                    <a:pt x="1366" y="2244"/>
                  </a:cubicBezTo>
                  <a:cubicBezTo>
                    <a:pt x="2080" y="2244"/>
                    <a:pt x="2675" y="1695"/>
                    <a:pt x="2731" y="981"/>
                  </a:cubicBezTo>
                  <a:cubicBezTo>
                    <a:pt x="2734" y="911"/>
                    <a:pt x="2706" y="844"/>
                    <a:pt x="2653" y="802"/>
                  </a:cubicBezTo>
                  <a:cubicBezTo>
                    <a:pt x="2200" y="422"/>
                    <a:pt x="1672" y="151"/>
                    <a:pt x="1102" y="6"/>
                  </a:cubicBezTo>
                  <a:cubicBezTo>
                    <a:pt x="1084" y="2"/>
                    <a:pt x="1067" y="0"/>
                    <a:pt x="1050"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0" name="Google Shape;21310;p142"/>
            <p:cNvSpPr/>
            <p:nvPr/>
          </p:nvSpPr>
          <p:spPr>
            <a:xfrm>
              <a:off x="5599436" y="3087467"/>
              <a:ext cx="70795" cy="57885"/>
            </a:xfrm>
            <a:custGeom>
              <a:avLst/>
              <a:gdLst/>
              <a:ahLst/>
              <a:cxnLst/>
              <a:rect l="l" t="t" r="r" b="b"/>
              <a:pathLst>
                <a:path w="2720" h="2224" extrusionOk="0">
                  <a:moveTo>
                    <a:pt x="1040" y="0"/>
                  </a:moveTo>
                  <a:cubicBezTo>
                    <a:pt x="954" y="0"/>
                    <a:pt x="872" y="50"/>
                    <a:pt x="834" y="130"/>
                  </a:cubicBezTo>
                  <a:cubicBezTo>
                    <a:pt x="781" y="242"/>
                    <a:pt x="711" y="344"/>
                    <a:pt x="626" y="436"/>
                  </a:cubicBezTo>
                  <a:cubicBezTo>
                    <a:pt x="595" y="471"/>
                    <a:pt x="559" y="506"/>
                    <a:pt x="521" y="541"/>
                  </a:cubicBezTo>
                  <a:cubicBezTo>
                    <a:pt x="475" y="584"/>
                    <a:pt x="422" y="626"/>
                    <a:pt x="369" y="661"/>
                  </a:cubicBezTo>
                  <a:cubicBezTo>
                    <a:pt x="56" y="872"/>
                    <a:pt x="0" y="1294"/>
                    <a:pt x="197" y="1604"/>
                  </a:cubicBezTo>
                  <a:cubicBezTo>
                    <a:pt x="408" y="1938"/>
                    <a:pt x="756" y="2163"/>
                    <a:pt x="1147" y="2223"/>
                  </a:cubicBezTo>
                  <a:cubicBezTo>
                    <a:pt x="873" y="2037"/>
                    <a:pt x="669" y="1787"/>
                    <a:pt x="669" y="1329"/>
                  </a:cubicBezTo>
                  <a:lnTo>
                    <a:pt x="669" y="1154"/>
                  </a:lnTo>
                  <a:cubicBezTo>
                    <a:pt x="721" y="1115"/>
                    <a:pt x="774" y="1076"/>
                    <a:pt x="827" y="1030"/>
                  </a:cubicBezTo>
                  <a:cubicBezTo>
                    <a:pt x="954" y="918"/>
                    <a:pt x="1063" y="788"/>
                    <a:pt x="1151" y="647"/>
                  </a:cubicBezTo>
                  <a:cubicBezTo>
                    <a:pt x="1587" y="781"/>
                    <a:pt x="1991" y="1002"/>
                    <a:pt x="2340" y="1294"/>
                  </a:cubicBezTo>
                  <a:cubicBezTo>
                    <a:pt x="2382" y="1329"/>
                    <a:pt x="2442" y="1386"/>
                    <a:pt x="2569" y="1502"/>
                  </a:cubicBezTo>
                  <a:cubicBezTo>
                    <a:pt x="2649" y="1375"/>
                    <a:pt x="2706" y="1129"/>
                    <a:pt x="2716" y="981"/>
                  </a:cubicBezTo>
                  <a:cubicBezTo>
                    <a:pt x="2720" y="911"/>
                    <a:pt x="2692" y="844"/>
                    <a:pt x="2642" y="802"/>
                  </a:cubicBezTo>
                  <a:cubicBezTo>
                    <a:pt x="2189" y="422"/>
                    <a:pt x="1661" y="151"/>
                    <a:pt x="1091" y="6"/>
                  </a:cubicBezTo>
                  <a:cubicBezTo>
                    <a:pt x="1074" y="2"/>
                    <a:pt x="1057" y="0"/>
                    <a:pt x="1040" y="0"/>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1" name="Google Shape;21311;p142"/>
            <p:cNvSpPr/>
            <p:nvPr/>
          </p:nvSpPr>
          <p:spPr>
            <a:xfrm>
              <a:off x="5746777" y="3065734"/>
              <a:ext cx="26756" cy="35658"/>
            </a:xfrm>
            <a:custGeom>
              <a:avLst/>
              <a:gdLst/>
              <a:ahLst/>
              <a:cxnLst/>
              <a:rect l="l" t="t" r="r" b="b"/>
              <a:pathLst>
                <a:path w="1028" h="1370" extrusionOk="0">
                  <a:moveTo>
                    <a:pt x="824" y="1"/>
                  </a:moveTo>
                  <a:lnTo>
                    <a:pt x="0" y="775"/>
                  </a:lnTo>
                  <a:lnTo>
                    <a:pt x="595" y="1369"/>
                  </a:lnTo>
                  <a:lnTo>
                    <a:pt x="869" y="1095"/>
                  </a:lnTo>
                  <a:cubicBezTo>
                    <a:pt x="982" y="982"/>
                    <a:pt x="1028" y="817"/>
                    <a:pt x="989" y="662"/>
                  </a:cubicBezTo>
                  <a:lnTo>
                    <a:pt x="824" y="1"/>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2" name="Google Shape;21312;p142"/>
            <p:cNvSpPr/>
            <p:nvPr/>
          </p:nvSpPr>
          <p:spPr>
            <a:xfrm>
              <a:off x="5599436" y="3195143"/>
              <a:ext cx="11088" cy="45262"/>
            </a:xfrm>
            <a:custGeom>
              <a:avLst/>
              <a:gdLst/>
              <a:ahLst/>
              <a:cxnLst/>
              <a:rect l="l" t="t" r="r" b="b"/>
              <a:pathLst>
                <a:path w="426" h="1739" extrusionOk="0">
                  <a:moveTo>
                    <a:pt x="215" y="0"/>
                  </a:moveTo>
                  <a:cubicBezTo>
                    <a:pt x="95" y="0"/>
                    <a:pt x="0" y="95"/>
                    <a:pt x="0" y="211"/>
                  </a:cubicBezTo>
                  <a:lnTo>
                    <a:pt x="0" y="1527"/>
                  </a:lnTo>
                  <a:cubicBezTo>
                    <a:pt x="0" y="1643"/>
                    <a:pt x="95" y="1738"/>
                    <a:pt x="211" y="1738"/>
                  </a:cubicBezTo>
                  <a:cubicBezTo>
                    <a:pt x="331" y="1738"/>
                    <a:pt x="426" y="1643"/>
                    <a:pt x="426" y="1527"/>
                  </a:cubicBezTo>
                  <a:lnTo>
                    <a:pt x="426" y="211"/>
                  </a:lnTo>
                  <a:cubicBezTo>
                    <a:pt x="426" y="95"/>
                    <a:pt x="331" y="0"/>
                    <a:pt x="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3" name="Google Shape;21313;p142"/>
            <p:cNvSpPr/>
            <p:nvPr/>
          </p:nvSpPr>
          <p:spPr>
            <a:xfrm>
              <a:off x="5575621" y="3045302"/>
              <a:ext cx="204706" cy="195102"/>
            </a:xfrm>
            <a:custGeom>
              <a:avLst/>
              <a:gdLst/>
              <a:ahLst/>
              <a:cxnLst/>
              <a:rect l="l" t="t" r="r" b="b"/>
              <a:pathLst>
                <a:path w="7865" h="7496" extrusionOk="0">
                  <a:moveTo>
                    <a:pt x="7280" y="1180"/>
                  </a:moveTo>
                  <a:lnTo>
                    <a:pt x="7357" y="1500"/>
                  </a:lnTo>
                  <a:cubicBezTo>
                    <a:pt x="7378" y="1584"/>
                    <a:pt x="7354" y="1669"/>
                    <a:pt x="7294" y="1732"/>
                  </a:cubicBezTo>
                  <a:lnTo>
                    <a:pt x="7171" y="1852"/>
                  </a:lnTo>
                  <a:lnTo>
                    <a:pt x="6879" y="1560"/>
                  </a:lnTo>
                  <a:lnTo>
                    <a:pt x="7280" y="1180"/>
                  </a:lnTo>
                  <a:close/>
                  <a:moveTo>
                    <a:pt x="2268" y="428"/>
                  </a:moveTo>
                  <a:cubicBezTo>
                    <a:pt x="2614" y="428"/>
                    <a:pt x="2961" y="562"/>
                    <a:pt x="3223" y="831"/>
                  </a:cubicBezTo>
                  <a:cubicBezTo>
                    <a:pt x="3476" y="1102"/>
                    <a:pt x="3631" y="1454"/>
                    <a:pt x="3652" y="1827"/>
                  </a:cubicBezTo>
                  <a:cubicBezTo>
                    <a:pt x="3663" y="1961"/>
                    <a:pt x="3684" y="2137"/>
                    <a:pt x="3712" y="2334"/>
                  </a:cubicBezTo>
                  <a:cubicBezTo>
                    <a:pt x="3484" y="1943"/>
                    <a:pt x="3111" y="1655"/>
                    <a:pt x="2618" y="1496"/>
                  </a:cubicBezTo>
                  <a:cubicBezTo>
                    <a:pt x="2358" y="1412"/>
                    <a:pt x="2083" y="1370"/>
                    <a:pt x="1809" y="1370"/>
                  </a:cubicBezTo>
                  <a:cubicBezTo>
                    <a:pt x="1752" y="1370"/>
                    <a:pt x="1700" y="1394"/>
                    <a:pt x="1661" y="1433"/>
                  </a:cubicBezTo>
                  <a:lnTo>
                    <a:pt x="1274" y="1831"/>
                  </a:lnTo>
                  <a:cubicBezTo>
                    <a:pt x="1124" y="1989"/>
                    <a:pt x="1268" y="2198"/>
                    <a:pt x="1432" y="2198"/>
                  </a:cubicBezTo>
                  <a:cubicBezTo>
                    <a:pt x="1484" y="2198"/>
                    <a:pt x="1537" y="2178"/>
                    <a:pt x="1584" y="2130"/>
                  </a:cubicBezTo>
                  <a:lnTo>
                    <a:pt x="1904" y="1795"/>
                  </a:lnTo>
                  <a:cubicBezTo>
                    <a:pt x="2178" y="1809"/>
                    <a:pt x="3065" y="1911"/>
                    <a:pt x="3410" y="2671"/>
                  </a:cubicBezTo>
                  <a:cubicBezTo>
                    <a:pt x="3323" y="3240"/>
                    <a:pt x="2832" y="3649"/>
                    <a:pt x="2267" y="3649"/>
                  </a:cubicBezTo>
                  <a:cubicBezTo>
                    <a:pt x="2238" y="3649"/>
                    <a:pt x="2208" y="3648"/>
                    <a:pt x="2178" y="3646"/>
                  </a:cubicBezTo>
                  <a:cubicBezTo>
                    <a:pt x="1576" y="3600"/>
                    <a:pt x="1112" y="3097"/>
                    <a:pt x="1116" y="2492"/>
                  </a:cubicBezTo>
                  <a:cubicBezTo>
                    <a:pt x="1116" y="2372"/>
                    <a:pt x="1016" y="2279"/>
                    <a:pt x="904" y="2279"/>
                  </a:cubicBezTo>
                  <a:cubicBezTo>
                    <a:pt x="881" y="2279"/>
                    <a:pt x="857" y="2283"/>
                    <a:pt x="834" y="2291"/>
                  </a:cubicBezTo>
                  <a:cubicBezTo>
                    <a:pt x="859" y="2112"/>
                    <a:pt x="876" y="1950"/>
                    <a:pt x="887" y="1824"/>
                  </a:cubicBezTo>
                  <a:cubicBezTo>
                    <a:pt x="908" y="1454"/>
                    <a:pt x="1059" y="1102"/>
                    <a:pt x="1316" y="831"/>
                  </a:cubicBezTo>
                  <a:cubicBezTo>
                    <a:pt x="1576" y="562"/>
                    <a:pt x="1922" y="428"/>
                    <a:pt x="2268" y="428"/>
                  </a:cubicBezTo>
                  <a:close/>
                  <a:moveTo>
                    <a:pt x="732" y="2869"/>
                  </a:moveTo>
                  <a:cubicBezTo>
                    <a:pt x="824" y="3245"/>
                    <a:pt x="1052" y="3576"/>
                    <a:pt x="1372" y="3797"/>
                  </a:cubicBezTo>
                  <a:lnTo>
                    <a:pt x="1372" y="4033"/>
                  </a:lnTo>
                  <a:cubicBezTo>
                    <a:pt x="1073" y="3984"/>
                    <a:pt x="781" y="3896"/>
                    <a:pt x="503" y="3773"/>
                  </a:cubicBezTo>
                  <a:cubicBezTo>
                    <a:pt x="489" y="3769"/>
                    <a:pt x="493" y="3755"/>
                    <a:pt x="496" y="3752"/>
                  </a:cubicBezTo>
                  <a:cubicBezTo>
                    <a:pt x="595" y="3463"/>
                    <a:pt x="676" y="3168"/>
                    <a:pt x="732" y="2869"/>
                  </a:cubicBezTo>
                  <a:close/>
                  <a:moveTo>
                    <a:pt x="3807" y="2872"/>
                  </a:moveTo>
                  <a:cubicBezTo>
                    <a:pt x="3860" y="3143"/>
                    <a:pt x="3930" y="3410"/>
                    <a:pt x="4015" y="3674"/>
                  </a:cubicBezTo>
                  <a:lnTo>
                    <a:pt x="3624" y="4040"/>
                  </a:lnTo>
                  <a:cubicBezTo>
                    <a:pt x="3579" y="4082"/>
                    <a:pt x="3519" y="4107"/>
                    <a:pt x="3455" y="4107"/>
                  </a:cubicBezTo>
                  <a:lnTo>
                    <a:pt x="3413" y="4107"/>
                  </a:lnTo>
                  <a:cubicBezTo>
                    <a:pt x="3276" y="4107"/>
                    <a:pt x="3170" y="3998"/>
                    <a:pt x="3170" y="3864"/>
                  </a:cubicBezTo>
                  <a:lnTo>
                    <a:pt x="3170" y="3801"/>
                  </a:lnTo>
                  <a:cubicBezTo>
                    <a:pt x="3491" y="3579"/>
                    <a:pt x="3716" y="3249"/>
                    <a:pt x="3807" y="2872"/>
                  </a:cubicBezTo>
                  <a:close/>
                  <a:moveTo>
                    <a:pt x="2755" y="3998"/>
                  </a:moveTo>
                  <a:cubicBezTo>
                    <a:pt x="2780" y="4118"/>
                    <a:pt x="2836" y="4227"/>
                    <a:pt x="2917" y="4315"/>
                  </a:cubicBezTo>
                  <a:lnTo>
                    <a:pt x="2593" y="4631"/>
                  </a:lnTo>
                  <a:cubicBezTo>
                    <a:pt x="2502" y="4717"/>
                    <a:pt x="2385" y="4761"/>
                    <a:pt x="2268" y="4761"/>
                  </a:cubicBezTo>
                  <a:cubicBezTo>
                    <a:pt x="2152" y="4761"/>
                    <a:pt x="2036" y="4717"/>
                    <a:pt x="1946" y="4631"/>
                  </a:cubicBezTo>
                  <a:lnTo>
                    <a:pt x="1745" y="4441"/>
                  </a:lnTo>
                  <a:cubicBezTo>
                    <a:pt x="1781" y="4378"/>
                    <a:pt x="1798" y="4308"/>
                    <a:pt x="1798" y="4234"/>
                  </a:cubicBezTo>
                  <a:lnTo>
                    <a:pt x="1798" y="4005"/>
                  </a:lnTo>
                  <a:cubicBezTo>
                    <a:pt x="1952" y="4052"/>
                    <a:pt x="2110" y="4075"/>
                    <a:pt x="2268" y="4075"/>
                  </a:cubicBezTo>
                  <a:cubicBezTo>
                    <a:pt x="2432" y="4075"/>
                    <a:pt x="2596" y="4050"/>
                    <a:pt x="2755" y="3998"/>
                  </a:cubicBezTo>
                  <a:close/>
                  <a:moveTo>
                    <a:pt x="2270" y="1"/>
                  </a:moveTo>
                  <a:cubicBezTo>
                    <a:pt x="1309" y="1"/>
                    <a:pt x="532" y="772"/>
                    <a:pt x="461" y="1795"/>
                  </a:cubicBezTo>
                  <a:cubicBezTo>
                    <a:pt x="429" y="2214"/>
                    <a:pt x="285" y="3097"/>
                    <a:pt x="95" y="3604"/>
                  </a:cubicBezTo>
                  <a:cubicBezTo>
                    <a:pt x="11" y="3818"/>
                    <a:pt x="113" y="4065"/>
                    <a:pt x="324" y="4160"/>
                  </a:cubicBezTo>
                  <a:cubicBezTo>
                    <a:pt x="556" y="4265"/>
                    <a:pt x="799" y="4346"/>
                    <a:pt x="1049" y="4403"/>
                  </a:cubicBezTo>
                  <a:lnTo>
                    <a:pt x="500" y="4677"/>
                  </a:lnTo>
                  <a:cubicBezTo>
                    <a:pt x="194" y="4828"/>
                    <a:pt x="0" y="5138"/>
                    <a:pt x="4" y="5479"/>
                  </a:cubicBezTo>
                  <a:lnTo>
                    <a:pt x="4" y="7284"/>
                  </a:lnTo>
                  <a:cubicBezTo>
                    <a:pt x="4" y="7400"/>
                    <a:pt x="99" y="7495"/>
                    <a:pt x="215" y="7495"/>
                  </a:cubicBezTo>
                  <a:cubicBezTo>
                    <a:pt x="334" y="7495"/>
                    <a:pt x="429" y="7400"/>
                    <a:pt x="429" y="7284"/>
                  </a:cubicBezTo>
                  <a:lnTo>
                    <a:pt x="429" y="5479"/>
                  </a:lnTo>
                  <a:cubicBezTo>
                    <a:pt x="429" y="5300"/>
                    <a:pt x="528" y="5138"/>
                    <a:pt x="690" y="5061"/>
                  </a:cubicBezTo>
                  <a:lnTo>
                    <a:pt x="1401" y="4702"/>
                  </a:lnTo>
                  <a:lnTo>
                    <a:pt x="1650" y="4937"/>
                  </a:lnTo>
                  <a:cubicBezTo>
                    <a:pt x="1823" y="5103"/>
                    <a:pt x="2045" y="5185"/>
                    <a:pt x="2268" y="5185"/>
                  </a:cubicBezTo>
                  <a:cubicBezTo>
                    <a:pt x="2491" y="5185"/>
                    <a:pt x="2715" y="5103"/>
                    <a:pt x="2889" y="4937"/>
                  </a:cubicBezTo>
                  <a:lnTo>
                    <a:pt x="3311" y="4526"/>
                  </a:lnTo>
                  <a:cubicBezTo>
                    <a:pt x="3343" y="4533"/>
                    <a:pt x="3378" y="4533"/>
                    <a:pt x="3410" y="4533"/>
                  </a:cubicBezTo>
                  <a:lnTo>
                    <a:pt x="3452" y="4533"/>
                  </a:lnTo>
                  <a:cubicBezTo>
                    <a:pt x="3624" y="4533"/>
                    <a:pt x="3790" y="4469"/>
                    <a:pt x="3913" y="4350"/>
                  </a:cubicBezTo>
                  <a:lnTo>
                    <a:pt x="6566" y="1852"/>
                  </a:lnTo>
                  <a:lnTo>
                    <a:pt x="6868" y="2154"/>
                  </a:lnTo>
                  <a:lnTo>
                    <a:pt x="3526" y="5497"/>
                  </a:lnTo>
                  <a:cubicBezTo>
                    <a:pt x="3311" y="5708"/>
                    <a:pt x="3195" y="5993"/>
                    <a:pt x="3195" y="6292"/>
                  </a:cubicBezTo>
                  <a:lnTo>
                    <a:pt x="3195" y="7284"/>
                  </a:lnTo>
                  <a:cubicBezTo>
                    <a:pt x="3195" y="7400"/>
                    <a:pt x="3290" y="7495"/>
                    <a:pt x="3410" y="7495"/>
                  </a:cubicBezTo>
                  <a:cubicBezTo>
                    <a:pt x="3526" y="7495"/>
                    <a:pt x="3621" y="7400"/>
                    <a:pt x="3621" y="7284"/>
                  </a:cubicBezTo>
                  <a:lnTo>
                    <a:pt x="3621" y="6292"/>
                  </a:lnTo>
                  <a:cubicBezTo>
                    <a:pt x="3621" y="6109"/>
                    <a:pt x="3695" y="5930"/>
                    <a:pt x="3825" y="5799"/>
                  </a:cubicBezTo>
                  <a:lnTo>
                    <a:pt x="7597" y="2031"/>
                  </a:lnTo>
                  <a:cubicBezTo>
                    <a:pt x="7762" y="1862"/>
                    <a:pt x="7829" y="1623"/>
                    <a:pt x="7773" y="1394"/>
                  </a:cubicBezTo>
                  <a:lnTo>
                    <a:pt x="7632" y="845"/>
                  </a:lnTo>
                  <a:lnTo>
                    <a:pt x="7773" y="712"/>
                  </a:lnTo>
                  <a:cubicBezTo>
                    <a:pt x="7857" y="631"/>
                    <a:pt x="7864" y="497"/>
                    <a:pt x="7783" y="409"/>
                  </a:cubicBezTo>
                  <a:cubicBezTo>
                    <a:pt x="7741" y="366"/>
                    <a:pt x="7685" y="344"/>
                    <a:pt x="7628" y="344"/>
                  </a:cubicBezTo>
                  <a:cubicBezTo>
                    <a:pt x="7575" y="344"/>
                    <a:pt x="7521" y="363"/>
                    <a:pt x="7481" y="402"/>
                  </a:cubicBezTo>
                  <a:lnTo>
                    <a:pt x="4360" y="3347"/>
                  </a:lnTo>
                  <a:cubicBezTo>
                    <a:pt x="4219" y="2837"/>
                    <a:pt x="4124" y="2320"/>
                    <a:pt x="4078" y="1795"/>
                  </a:cubicBezTo>
                  <a:cubicBezTo>
                    <a:pt x="4004" y="772"/>
                    <a:pt x="3227" y="1"/>
                    <a:pt x="22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4" name="Google Shape;21314;p142"/>
            <p:cNvSpPr/>
            <p:nvPr/>
          </p:nvSpPr>
          <p:spPr>
            <a:xfrm>
              <a:off x="5730016" y="2902906"/>
              <a:ext cx="224747" cy="189142"/>
            </a:xfrm>
            <a:custGeom>
              <a:avLst/>
              <a:gdLst/>
              <a:ahLst/>
              <a:cxnLst/>
              <a:rect l="l" t="t" r="r" b="b"/>
              <a:pathLst>
                <a:path w="8635" h="7267" extrusionOk="0">
                  <a:moveTo>
                    <a:pt x="669" y="1"/>
                  </a:moveTo>
                  <a:cubicBezTo>
                    <a:pt x="299" y="1"/>
                    <a:pt x="0" y="300"/>
                    <a:pt x="0" y="669"/>
                  </a:cubicBezTo>
                  <a:lnTo>
                    <a:pt x="0" y="6200"/>
                  </a:lnTo>
                  <a:cubicBezTo>
                    <a:pt x="0" y="6316"/>
                    <a:pt x="95" y="6411"/>
                    <a:pt x="211" y="6411"/>
                  </a:cubicBezTo>
                  <a:cubicBezTo>
                    <a:pt x="331" y="6411"/>
                    <a:pt x="426" y="6316"/>
                    <a:pt x="426" y="6200"/>
                  </a:cubicBezTo>
                  <a:lnTo>
                    <a:pt x="426" y="669"/>
                  </a:lnTo>
                  <a:cubicBezTo>
                    <a:pt x="426" y="536"/>
                    <a:pt x="535" y="427"/>
                    <a:pt x="669" y="427"/>
                  </a:cubicBezTo>
                  <a:lnTo>
                    <a:pt x="7966" y="427"/>
                  </a:lnTo>
                  <a:cubicBezTo>
                    <a:pt x="8100" y="427"/>
                    <a:pt x="8209" y="536"/>
                    <a:pt x="8209" y="669"/>
                  </a:cubicBezTo>
                  <a:lnTo>
                    <a:pt x="8209" y="6598"/>
                  </a:lnTo>
                  <a:cubicBezTo>
                    <a:pt x="8209" y="6732"/>
                    <a:pt x="8100" y="6841"/>
                    <a:pt x="7966" y="6841"/>
                  </a:cubicBezTo>
                  <a:lnTo>
                    <a:pt x="2576" y="6841"/>
                  </a:lnTo>
                  <a:cubicBezTo>
                    <a:pt x="2291" y="6841"/>
                    <a:pt x="2291" y="7266"/>
                    <a:pt x="2576" y="7266"/>
                  </a:cubicBezTo>
                  <a:lnTo>
                    <a:pt x="7966" y="7266"/>
                  </a:lnTo>
                  <a:cubicBezTo>
                    <a:pt x="8336" y="7266"/>
                    <a:pt x="8635" y="6967"/>
                    <a:pt x="8635" y="6598"/>
                  </a:cubicBezTo>
                  <a:lnTo>
                    <a:pt x="8635" y="669"/>
                  </a:lnTo>
                  <a:cubicBezTo>
                    <a:pt x="8635" y="300"/>
                    <a:pt x="8336" y="1"/>
                    <a:pt x="79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5" name="Google Shape;21315;p142"/>
            <p:cNvSpPr/>
            <p:nvPr/>
          </p:nvSpPr>
          <p:spPr>
            <a:xfrm>
              <a:off x="5777438" y="2926539"/>
              <a:ext cx="138206" cy="130007"/>
            </a:xfrm>
            <a:custGeom>
              <a:avLst/>
              <a:gdLst/>
              <a:ahLst/>
              <a:cxnLst/>
              <a:rect l="l" t="t" r="r" b="b"/>
              <a:pathLst>
                <a:path w="5310" h="4995" extrusionOk="0">
                  <a:moveTo>
                    <a:pt x="2491" y="886"/>
                  </a:moveTo>
                  <a:cubicBezTo>
                    <a:pt x="2895" y="886"/>
                    <a:pt x="3299" y="1019"/>
                    <a:pt x="3636" y="1285"/>
                  </a:cubicBezTo>
                  <a:lnTo>
                    <a:pt x="2344" y="2576"/>
                  </a:lnTo>
                  <a:cubicBezTo>
                    <a:pt x="2191" y="2730"/>
                    <a:pt x="2330" y="2943"/>
                    <a:pt x="2495" y="2943"/>
                  </a:cubicBezTo>
                  <a:cubicBezTo>
                    <a:pt x="2546" y="2943"/>
                    <a:pt x="2599" y="2923"/>
                    <a:pt x="2647" y="2875"/>
                  </a:cubicBezTo>
                  <a:lnTo>
                    <a:pt x="3284" y="2238"/>
                  </a:lnTo>
                  <a:cubicBezTo>
                    <a:pt x="3375" y="2386"/>
                    <a:pt x="3421" y="2555"/>
                    <a:pt x="3421" y="2724"/>
                  </a:cubicBezTo>
                  <a:cubicBezTo>
                    <a:pt x="3421" y="3284"/>
                    <a:pt x="2963" y="3655"/>
                    <a:pt x="2487" y="3655"/>
                  </a:cubicBezTo>
                  <a:cubicBezTo>
                    <a:pt x="2260" y="3655"/>
                    <a:pt x="2029" y="3570"/>
                    <a:pt x="1841" y="3382"/>
                  </a:cubicBezTo>
                  <a:cubicBezTo>
                    <a:pt x="1257" y="2798"/>
                    <a:pt x="1669" y="1798"/>
                    <a:pt x="2496" y="1798"/>
                  </a:cubicBezTo>
                  <a:cubicBezTo>
                    <a:pt x="2612" y="1798"/>
                    <a:pt x="2707" y="1703"/>
                    <a:pt x="2707" y="1584"/>
                  </a:cubicBezTo>
                  <a:cubicBezTo>
                    <a:pt x="2707" y="1468"/>
                    <a:pt x="2612" y="1373"/>
                    <a:pt x="2496" y="1373"/>
                  </a:cubicBezTo>
                  <a:cubicBezTo>
                    <a:pt x="1869" y="1373"/>
                    <a:pt x="1324" y="1802"/>
                    <a:pt x="1180" y="2411"/>
                  </a:cubicBezTo>
                  <a:cubicBezTo>
                    <a:pt x="1032" y="3019"/>
                    <a:pt x="1320" y="3646"/>
                    <a:pt x="1880" y="3931"/>
                  </a:cubicBezTo>
                  <a:cubicBezTo>
                    <a:pt x="2075" y="4031"/>
                    <a:pt x="2286" y="4079"/>
                    <a:pt x="2495" y="4079"/>
                  </a:cubicBezTo>
                  <a:cubicBezTo>
                    <a:pt x="2880" y="4079"/>
                    <a:pt x="3258" y="3915"/>
                    <a:pt x="3523" y="3607"/>
                  </a:cubicBezTo>
                  <a:cubicBezTo>
                    <a:pt x="3931" y="3132"/>
                    <a:pt x="3959" y="2439"/>
                    <a:pt x="3590" y="1932"/>
                  </a:cubicBezTo>
                  <a:lnTo>
                    <a:pt x="3938" y="1587"/>
                  </a:lnTo>
                  <a:cubicBezTo>
                    <a:pt x="4195" y="1911"/>
                    <a:pt x="4336" y="2312"/>
                    <a:pt x="4336" y="2727"/>
                  </a:cubicBezTo>
                  <a:cubicBezTo>
                    <a:pt x="4336" y="3586"/>
                    <a:pt x="3741" y="4332"/>
                    <a:pt x="2907" y="4522"/>
                  </a:cubicBezTo>
                  <a:cubicBezTo>
                    <a:pt x="2769" y="4554"/>
                    <a:pt x="2630" y="4569"/>
                    <a:pt x="2492" y="4569"/>
                  </a:cubicBezTo>
                  <a:cubicBezTo>
                    <a:pt x="1799" y="4569"/>
                    <a:pt x="1149" y="4176"/>
                    <a:pt x="835" y="3533"/>
                  </a:cubicBezTo>
                  <a:cubicBezTo>
                    <a:pt x="462" y="2759"/>
                    <a:pt x="669" y="1830"/>
                    <a:pt x="1338" y="1292"/>
                  </a:cubicBezTo>
                  <a:cubicBezTo>
                    <a:pt x="1676" y="1021"/>
                    <a:pt x="2083" y="886"/>
                    <a:pt x="2491" y="886"/>
                  </a:cubicBezTo>
                  <a:close/>
                  <a:moveTo>
                    <a:pt x="5002" y="1"/>
                  </a:moveTo>
                  <a:cubicBezTo>
                    <a:pt x="4952" y="1"/>
                    <a:pt x="4900" y="21"/>
                    <a:pt x="4853" y="67"/>
                  </a:cubicBezTo>
                  <a:lnTo>
                    <a:pt x="4533" y="388"/>
                  </a:lnTo>
                  <a:lnTo>
                    <a:pt x="4533" y="219"/>
                  </a:lnTo>
                  <a:cubicBezTo>
                    <a:pt x="4533" y="99"/>
                    <a:pt x="4438" y="4"/>
                    <a:pt x="4318" y="4"/>
                  </a:cubicBezTo>
                  <a:cubicBezTo>
                    <a:pt x="4202" y="4"/>
                    <a:pt x="4107" y="99"/>
                    <a:pt x="4107" y="219"/>
                  </a:cubicBezTo>
                  <a:lnTo>
                    <a:pt x="4107" y="813"/>
                  </a:lnTo>
                  <a:lnTo>
                    <a:pt x="3938" y="979"/>
                  </a:lnTo>
                  <a:cubicBezTo>
                    <a:pt x="3517" y="630"/>
                    <a:pt x="3005" y="460"/>
                    <a:pt x="2495" y="460"/>
                  </a:cubicBezTo>
                  <a:cubicBezTo>
                    <a:pt x="1877" y="460"/>
                    <a:pt x="1263" y="711"/>
                    <a:pt x="817" y="1200"/>
                  </a:cubicBezTo>
                  <a:cubicBezTo>
                    <a:pt x="1" y="2098"/>
                    <a:pt x="33" y="3473"/>
                    <a:pt x="891" y="4332"/>
                  </a:cubicBezTo>
                  <a:cubicBezTo>
                    <a:pt x="1332" y="4773"/>
                    <a:pt x="1913" y="4995"/>
                    <a:pt x="2494" y="4995"/>
                  </a:cubicBezTo>
                  <a:cubicBezTo>
                    <a:pt x="3040" y="4995"/>
                    <a:pt x="3586" y="4799"/>
                    <a:pt x="4019" y="4406"/>
                  </a:cubicBezTo>
                  <a:cubicBezTo>
                    <a:pt x="4916" y="3589"/>
                    <a:pt x="5011" y="2214"/>
                    <a:pt x="4241" y="1281"/>
                  </a:cubicBezTo>
                  <a:lnTo>
                    <a:pt x="4406" y="1116"/>
                  </a:lnTo>
                  <a:lnTo>
                    <a:pt x="5004" y="1116"/>
                  </a:lnTo>
                  <a:cubicBezTo>
                    <a:pt x="5120" y="1116"/>
                    <a:pt x="5215" y="1017"/>
                    <a:pt x="5215" y="901"/>
                  </a:cubicBezTo>
                  <a:cubicBezTo>
                    <a:pt x="5215" y="785"/>
                    <a:pt x="5120" y="687"/>
                    <a:pt x="5004" y="687"/>
                  </a:cubicBezTo>
                  <a:lnTo>
                    <a:pt x="4835" y="687"/>
                  </a:lnTo>
                  <a:lnTo>
                    <a:pt x="5156" y="366"/>
                  </a:lnTo>
                  <a:cubicBezTo>
                    <a:pt x="5309" y="213"/>
                    <a:pt x="5167" y="1"/>
                    <a:pt x="500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316" name="Google Shape;21316;p142"/>
          <p:cNvGrpSpPr/>
          <p:nvPr/>
        </p:nvGrpSpPr>
        <p:grpSpPr>
          <a:xfrm>
            <a:off x="7540306" y="1997409"/>
            <a:ext cx="265611" cy="319800"/>
            <a:chOff x="7540306" y="1997409"/>
            <a:chExt cx="265611" cy="319800"/>
          </a:xfrm>
        </p:grpSpPr>
        <p:sp>
          <p:nvSpPr>
            <p:cNvPr id="21317" name="Google Shape;21317;p142"/>
            <p:cNvSpPr/>
            <p:nvPr/>
          </p:nvSpPr>
          <p:spPr>
            <a:xfrm>
              <a:off x="7663026" y="2178717"/>
              <a:ext cx="20354" cy="92424"/>
            </a:xfrm>
            <a:custGeom>
              <a:avLst/>
              <a:gdLst/>
              <a:ahLst/>
              <a:cxnLst/>
              <a:rect l="l" t="t" r="r" b="b"/>
              <a:pathLst>
                <a:path w="782" h="3551" extrusionOk="0">
                  <a:moveTo>
                    <a:pt x="0" y="1"/>
                  </a:moveTo>
                  <a:lnTo>
                    <a:pt x="0" y="3551"/>
                  </a:lnTo>
                  <a:lnTo>
                    <a:pt x="782" y="3551"/>
                  </a:lnTo>
                  <a:lnTo>
                    <a:pt x="782" y="1"/>
                  </a:ln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8" name="Google Shape;21318;p142"/>
            <p:cNvSpPr/>
            <p:nvPr/>
          </p:nvSpPr>
          <p:spPr>
            <a:xfrm>
              <a:off x="7598374" y="2012323"/>
              <a:ext cx="149580" cy="182739"/>
            </a:xfrm>
            <a:custGeom>
              <a:avLst/>
              <a:gdLst/>
              <a:ahLst/>
              <a:cxnLst/>
              <a:rect l="l" t="t" r="r" b="b"/>
              <a:pathLst>
                <a:path w="5747" h="7021" extrusionOk="0">
                  <a:moveTo>
                    <a:pt x="5746" y="1"/>
                  </a:moveTo>
                  <a:lnTo>
                    <a:pt x="0" y="4"/>
                  </a:lnTo>
                  <a:lnTo>
                    <a:pt x="0" y="2305"/>
                  </a:lnTo>
                  <a:cubicBezTo>
                    <a:pt x="0" y="3941"/>
                    <a:pt x="778" y="5475"/>
                    <a:pt x="2094" y="6447"/>
                  </a:cubicBezTo>
                  <a:lnTo>
                    <a:pt x="2875" y="7020"/>
                  </a:lnTo>
                  <a:lnTo>
                    <a:pt x="3653" y="6447"/>
                  </a:lnTo>
                  <a:cubicBezTo>
                    <a:pt x="4969" y="5475"/>
                    <a:pt x="5746" y="3941"/>
                    <a:pt x="5746" y="2305"/>
                  </a:cubicBezTo>
                  <a:lnTo>
                    <a:pt x="5746" y="1"/>
                  </a:ln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9" name="Google Shape;21319;p142"/>
            <p:cNvSpPr/>
            <p:nvPr/>
          </p:nvSpPr>
          <p:spPr>
            <a:xfrm>
              <a:off x="7658992" y="2012323"/>
              <a:ext cx="88962" cy="182817"/>
            </a:xfrm>
            <a:custGeom>
              <a:avLst/>
              <a:gdLst/>
              <a:ahLst/>
              <a:cxnLst/>
              <a:rect l="l" t="t" r="r" b="b"/>
              <a:pathLst>
                <a:path w="3418" h="7024" extrusionOk="0">
                  <a:moveTo>
                    <a:pt x="3417" y="1"/>
                  </a:moveTo>
                  <a:lnTo>
                    <a:pt x="2330" y="4"/>
                  </a:lnTo>
                  <a:lnTo>
                    <a:pt x="2330" y="2305"/>
                  </a:lnTo>
                  <a:cubicBezTo>
                    <a:pt x="2330" y="3941"/>
                    <a:pt x="1552" y="5475"/>
                    <a:pt x="240" y="6447"/>
                  </a:cubicBezTo>
                  <a:lnTo>
                    <a:pt x="1" y="6623"/>
                  </a:lnTo>
                  <a:lnTo>
                    <a:pt x="546" y="7024"/>
                  </a:lnTo>
                  <a:lnTo>
                    <a:pt x="1324" y="6447"/>
                  </a:lnTo>
                  <a:cubicBezTo>
                    <a:pt x="2640" y="5479"/>
                    <a:pt x="3417" y="3941"/>
                    <a:pt x="3417" y="2305"/>
                  </a:cubicBezTo>
                  <a:lnTo>
                    <a:pt x="3417" y="1"/>
                  </a:lnTo>
                  <a:close/>
                </a:path>
              </a:pathLst>
            </a:custGeom>
            <a:solidFill>
              <a:srgbClr val="D2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0" name="Google Shape;21320;p142"/>
            <p:cNvSpPr/>
            <p:nvPr/>
          </p:nvSpPr>
          <p:spPr>
            <a:xfrm>
              <a:off x="7588666" y="2002068"/>
              <a:ext cx="168997" cy="20640"/>
            </a:xfrm>
            <a:custGeom>
              <a:avLst/>
              <a:gdLst/>
              <a:ahLst/>
              <a:cxnLst/>
              <a:rect l="l" t="t" r="r" b="b"/>
              <a:pathLst>
                <a:path w="6493" h="793" extrusionOk="0">
                  <a:moveTo>
                    <a:pt x="162" y="1"/>
                  </a:moveTo>
                  <a:cubicBezTo>
                    <a:pt x="71" y="1"/>
                    <a:pt x="0" y="75"/>
                    <a:pt x="0" y="166"/>
                  </a:cubicBezTo>
                  <a:lnTo>
                    <a:pt x="0" y="631"/>
                  </a:lnTo>
                  <a:cubicBezTo>
                    <a:pt x="0" y="718"/>
                    <a:pt x="71" y="792"/>
                    <a:pt x="162" y="792"/>
                  </a:cubicBezTo>
                  <a:lnTo>
                    <a:pt x="6330" y="792"/>
                  </a:lnTo>
                  <a:cubicBezTo>
                    <a:pt x="6422" y="792"/>
                    <a:pt x="6492" y="718"/>
                    <a:pt x="6492" y="631"/>
                  </a:cubicBezTo>
                  <a:lnTo>
                    <a:pt x="6492" y="166"/>
                  </a:lnTo>
                  <a:cubicBezTo>
                    <a:pt x="6492" y="75"/>
                    <a:pt x="6422" y="1"/>
                    <a:pt x="6330" y="1"/>
                  </a:cubicBez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1" name="Google Shape;21321;p142"/>
            <p:cNvSpPr/>
            <p:nvPr/>
          </p:nvSpPr>
          <p:spPr>
            <a:xfrm>
              <a:off x="7729500" y="2002068"/>
              <a:ext cx="28162" cy="20640"/>
            </a:xfrm>
            <a:custGeom>
              <a:avLst/>
              <a:gdLst/>
              <a:ahLst/>
              <a:cxnLst/>
              <a:rect l="l" t="t" r="r" b="b"/>
              <a:pathLst>
                <a:path w="1082" h="793" extrusionOk="0">
                  <a:moveTo>
                    <a:pt x="1" y="1"/>
                  </a:moveTo>
                  <a:lnTo>
                    <a:pt x="1" y="792"/>
                  </a:lnTo>
                  <a:lnTo>
                    <a:pt x="919" y="792"/>
                  </a:lnTo>
                  <a:cubicBezTo>
                    <a:pt x="1011" y="792"/>
                    <a:pt x="1081" y="718"/>
                    <a:pt x="1081" y="631"/>
                  </a:cubicBezTo>
                  <a:lnTo>
                    <a:pt x="1081" y="166"/>
                  </a:lnTo>
                  <a:cubicBezTo>
                    <a:pt x="1081" y="75"/>
                    <a:pt x="1011" y="1"/>
                    <a:pt x="919" y="1"/>
                  </a:cubicBezTo>
                  <a:close/>
                </a:path>
              </a:pathLst>
            </a:custGeom>
            <a:solidFill>
              <a:srgbClr val="AEBE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2" name="Google Shape;21322;p142"/>
            <p:cNvSpPr/>
            <p:nvPr/>
          </p:nvSpPr>
          <p:spPr>
            <a:xfrm>
              <a:off x="7636192" y="2057455"/>
              <a:ext cx="73918" cy="69936"/>
            </a:xfrm>
            <a:custGeom>
              <a:avLst/>
              <a:gdLst/>
              <a:ahLst/>
              <a:cxnLst/>
              <a:rect l="l" t="t" r="r" b="b"/>
              <a:pathLst>
                <a:path w="2840" h="2687" extrusionOk="0">
                  <a:moveTo>
                    <a:pt x="1421" y="0"/>
                  </a:moveTo>
                  <a:cubicBezTo>
                    <a:pt x="1408" y="0"/>
                    <a:pt x="1396" y="7"/>
                    <a:pt x="1390" y="19"/>
                  </a:cubicBezTo>
                  <a:lnTo>
                    <a:pt x="982" y="846"/>
                  </a:lnTo>
                  <a:cubicBezTo>
                    <a:pt x="975" y="856"/>
                    <a:pt x="965" y="867"/>
                    <a:pt x="954" y="867"/>
                  </a:cubicBezTo>
                  <a:lnTo>
                    <a:pt x="39" y="1001"/>
                  </a:lnTo>
                  <a:cubicBezTo>
                    <a:pt x="11" y="1004"/>
                    <a:pt x="1" y="1039"/>
                    <a:pt x="22" y="1060"/>
                  </a:cubicBezTo>
                  <a:lnTo>
                    <a:pt x="680" y="1704"/>
                  </a:lnTo>
                  <a:cubicBezTo>
                    <a:pt x="690" y="1711"/>
                    <a:pt x="694" y="1725"/>
                    <a:pt x="690" y="1736"/>
                  </a:cubicBezTo>
                  <a:lnTo>
                    <a:pt x="535" y="2644"/>
                  </a:lnTo>
                  <a:cubicBezTo>
                    <a:pt x="530" y="2669"/>
                    <a:pt x="548" y="2687"/>
                    <a:pt x="570" y="2687"/>
                  </a:cubicBezTo>
                  <a:cubicBezTo>
                    <a:pt x="576" y="2687"/>
                    <a:pt x="582" y="2685"/>
                    <a:pt x="588" y="2682"/>
                  </a:cubicBezTo>
                  <a:lnTo>
                    <a:pt x="1404" y="2253"/>
                  </a:lnTo>
                  <a:cubicBezTo>
                    <a:pt x="1410" y="2250"/>
                    <a:pt x="1415" y="2248"/>
                    <a:pt x="1420" y="2248"/>
                  </a:cubicBezTo>
                  <a:cubicBezTo>
                    <a:pt x="1426" y="2248"/>
                    <a:pt x="1431" y="2250"/>
                    <a:pt x="1436" y="2253"/>
                  </a:cubicBezTo>
                  <a:lnTo>
                    <a:pt x="2252" y="2682"/>
                  </a:lnTo>
                  <a:cubicBezTo>
                    <a:pt x="2258" y="2685"/>
                    <a:pt x="2264" y="2687"/>
                    <a:pt x="2269" y="2687"/>
                  </a:cubicBezTo>
                  <a:cubicBezTo>
                    <a:pt x="2292" y="2687"/>
                    <a:pt x="2311" y="2666"/>
                    <a:pt x="2305" y="2644"/>
                  </a:cubicBezTo>
                  <a:lnTo>
                    <a:pt x="2150" y="1736"/>
                  </a:lnTo>
                  <a:cubicBezTo>
                    <a:pt x="2147" y="1722"/>
                    <a:pt x="2150" y="1711"/>
                    <a:pt x="2161" y="1704"/>
                  </a:cubicBezTo>
                  <a:lnTo>
                    <a:pt x="2819" y="1060"/>
                  </a:lnTo>
                  <a:cubicBezTo>
                    <a:pt x="2840" y="1039"/>
                    <a:pt x="2829" y="1001"/>
                    <a:pt x="2801" y="997"/>
                  </a:cubicBezTo>
                  <a:lnTo>
                    <a:pt x="1886" y="867"/>
                  </a:lnTo>
                  <a:cubicBezTo>
                    <a:pt x="1876" y="863"/>
                    <a:pt x="1865" y="856"/>
                    <a:pt x="1862" y="846"/>
                  </a:cubicBezTo>
                  <a:lnTo>
                    <a:pt x="1454" y="19"/>
                  </a:lnTo>
                  <a:cubicBezTo>
                    <a:pt x="1447" y="7"/>
                    <a:pt x="1433" y="0"/>
                    <a:pt x="142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3" name="Google Shape;21323;p142"/>
            <p:cNvSpPr/>
            <p:nvPr/>
          </p:nvSpPr>
          <p:spPr>
            <a:xfrm>
              <a:off x="7653786" y="2183219"/>
              <a:ext cx="38755" cy="19078"/>
            </a:xfrm>
            <a:custGeom>
              <a:avLst/>
              <a:gdLst/>
              <a:ahLst/>
              <a:cxnLst/>
              <a:rect l="l" t="t" r="r" b="b"/>
              <a:pathLst>
                <a:path w="1489" h="733" extrusionOk="0">
                  <a:moveTo>
                    <a:pt x="303" y="0"/>
                  </a:moveTo>
                  <a:cubicBezTo>
                    <a:pt x="134" y="0"/>
                    <a:pt x="0" y="134"/>
                    <a:pt x="0" y="299"/>
                  </a:cubicBezTo>
                  <a:lnTo>
                    <a:pt x="0" y="433"/>
                  </a:lnTo>
                  <a:cubicBezTo>
                    <a:pt x="0" y="598"/>
                    <a:pt x="134" y="732"/>
                    <a:pt x="303" y="732"/>
                  </a:cubicBezTo>
                  <a:lnTo>
                    <a:pt x="1189" y="732"/>
                  </a:lnTo>
                  <a:cubicBezTo>
                    <a:pt x="1355" y="732"/>
                    <a:pt x="1488" y="598"/>
                    <a:pt x="1488" y="433"/>
                  </a:cubicBezTo>
                  <a:lnTo>
                    <a:pt x="1488" y="299"/>
                  </a:lnTo>
                  <a:cubicBezTo>
                    <a:pt x="1488" y="134"/>
                    <a:pt x="1355" y="0"/>
                    <a:pt x="1189" y="0"/>
                  </a:cubicBez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4" name="Google Shape;21324;p142"/>
            <p:cNvSpPr/>
            <p:nvPr/>
          </p:nvSpPr>
          <p:spPr>
            <a:xfrm>
              <a:off x="7633459" y="2257398"/>
              <a:ext cx="79410" cy="27407"/>
            </a:xfrm>
            <a:custGeom>
              <a:avLst/>
              <a:gdLst/>
              <a:ahLst/>
              <a:cxnLst/>
              <a:rect l="l" t="t" r="r" b="b"/>
              <a:pathLst>
                <a:path w="3051" h="1053" extrusionOk="0">
                  <a:moveTo>
                    <a:pt x="405" y="0"/>
                  </a:moveTo>
                  <a:cubicBezTo>
                    <a:pt x="183" y="0"/>
                    <a:pt x="0" y="180"/>
                    <a:pt x="0" y="405"/>
                  </a:cubicBezTo>
                  <a:lnTo>
                    <a:pt x="0" y="1052"/>
                  </a:lnTo>
                  <a:lnTo>
                    <a:pt x="3051" y="1052"/>
                  </a:lnTo>
                  <a:lnTo>
                    <a:pt x="3051" y="405"/>
                  </a:lnTo>
                  <a:cubicBezTo>
                    <a:pt x="3051" y="180"/>
                    <a:pt x="2871" y="0"/>
                    <a:pt x="2646" y="0"/>
                  </a:cubicBez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5" name="Google Shape;21325;p142"/>
            <p:cNvSpPr/>
            <p:nvPr/>
          </p:nvSpPr>
          <p:spPr>
            <a:xfrm>
              <a:off x="7684811" y="2257398"/>
              <a:ext cx="28058" cy="27407"/>
            </a:xfrm>
            <a:custGeom>
              <a:avLst/>
              <a:gdLst/>
              <a:ahLst/>
              <a:cxnLst/>
              <a:rect l="l" t="t" r="r" b="b"/>
              <a:pathLst>
                <a:path w="1078" h="1053" extrusionOk="0">
                  <a:moveTo>
                    <a:pt x="1" y="0"/>
                  </a:moveTo>
                  <a:lnTo>
                    <a:pt x="1" y="1052"/>
                  </a:lnTo>
                  <a:lnTo>
                    <a:pt x="1078" y="1052"/>
                  </a:lnTo>
                  <a:lnTo>
                    <a:pt x="1078" y="405"/>
                  </a:lnTo>
                  <a:cubicBezTo>
                    <a:pt x="1078" y="180"/>
                    <a:pt x="898" y="0"/>
                    <a:pt x="673" y="0"/>
                  </a:cubicBezTo>
                  <a:close/>
                </a:path>
              </a:pathLst>
            </a:custGeom>
            <a:solidFill>
              <a:srgbClr val="AEBE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6" name="Google Shape;21326;p142"/>
            <p:cNvSpPr/>
            <p:nvPr/>
          </p:nvSpPr>
          <p:spPr>
            <a:xfrm>
              <a:off x="7604881" y="2277986"/>
              <a:ext cx="136566" cy="34460"/>
            </a:xfrm>
            <a:custGeom>
              <a:avLst/>
              <a:gdLst/>
              <a:ahLst/>
              <a:cxnLst/>
              <a:rect l="l" t="t" r="r" b="b"/>
              <a:pathLst>
                <a:path w="5247" h="1324" extrusionOk="0">
                  <a:moveTo>
                    <a:pt x="419" y="1"/>
                  </a:moveTo>
                  <a:cubicBezTo>
                    <a:pt x="310" y="1"/>
                    <a:pt x="218" y="78"/>
                    <a:pt x="197" y="184"/>
                  </a:cubicBezTo>
                  <a:lnTo>
                    <a:pt x="28" y="1056"/>
                  </a:lnTo>
                  <a:cubicBezTo>
                    <a:pt x="0" y="1194"/>
                    <a:pt x="106" y="1324"/>
                    <a:pt x="250" y="1324"/>
                  </a:cubicBezTo>
                  <a:lnTo>
                    <a:pt x="5000" y="1324"/>
                  </a:lnTo>
                  <a:cubicBezTo>
                    <a:pt x="5141" y="1324"/>
                    <a:pt x="5246" y="1194"/>
                    <a:pt x="5218" y="1056"/>
                  </a:cubicBezTo>
                  <a:lnTo>
                    <a:pt x="5049" y="184"/>
                  </a:lnTo>
                  <a:cubicBezTo>
                    <a:pt x="5028" y="78"/>
                    <a:pt x="4937" y="1"/>
                    <a:pt x="4828" y="1"/>
                  </a:cubicBezTo>
                  <a:close/>
                </a:path>
              </a:pathLst>
            </a:custGeom>
            <a:solidFill>
              <a:srgbClr val="AEBE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7" name="Google Shape;21327;p142"/>
            <p:cNvSpPr/>
            <p:nvPr/>
          </p:nvSpPr>
          <p:spPr>
            <a:xfrm>
              <a:off x="7706882" y="2277986"/>
              <a:ext cx="34565" cy="34460"/>
            </a:xfrm>
            <a:custGeom>
              <a:avLst/>
              <a:gdLst/>
              <a:ahLst/>
              <a:cxnLst/>
              <a:rect l="l" t="t" r="r" b="b"/>
              <a:pathLst>
                <a:path w="1328" h="1324" extrusionOk="0">
                  <a:moveTo>
                    <a:pt x="1" y="1"/>
                  </a:moveTo>
                  <a:lnTo>
                    <a:pt x="258" y="1324"/>
                  </a:lnTo>
                  <a:lnTo>
                    <a:pt x="1078" y="1324"/>
                  </a:lnTo>
                  <a:cubicBezTo>
                    <a:pt x="1218" y="1324"/>
                    <a:pt x="1327" y="1194"/>
                    <a:pt x="1303" y="1056"/>
                  </a:cubicBezTo>
                  <a:lnTo>
                    <a:pt x="1130" y="184"/>
                  </a:lnTo>
                  <a:cubicBezTo>
                    <a:pt x="1109" y="78"/>
                    <a:pt x="1018" y="1"/>
                    <a:pt x="912"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8" name="Google Shape;21328;p142"/>
            <p:cNvSpPr/>
            <p:nvPr/>
          </p:nvSpPr>
          <p:spPr>
            <a:xfrm>
              <a:off x="7540306" y="1997409"/>
              <a:ext cx="265611" cy="319800"/>
            </a:xfrm>
            <a:custGeom>
              <a:avLst/>
              <a:gdLst/>
              <a:ahLst/>
              <a:cxnLst/>
              <a:rect l="l" t="t" r="r" b="b"/>
              <a:pathLst>
                <a:path w="10205" h="12287" extrusionOk="0">
                  <a:moveTo>
                    <a:pt x="546" y="1190"/>
                  </a:moveTo>
                  <a:cubicBezTo>
                    <a:pt x="831" y="1190"/>
                    <a:pt x="1095" y="1330"/>
                    <a:pt x="1260" y="1562"/>
                  </a:cubicBezTo>
                  <a:lnTo>
                    <a:pt x="1398" y="1767"/>
                  </a:lnTo>
                  <a:cubicBezTo>
                    <a:pt x="1545" y="1978"/>
                    <a:pt x="1785" y="2104"/>
                    <a:pt x="2045" y="2104"/>
                  </a:cubicBezTo>
                  <a:lnTo>
                    <a:pt x="2052" y="2104"/>
                  </a:lnTo>
                  <a:lnTo>
                    <a:pt x="2052" y="2878"/>
                  </a:lnTo>
                  <a:cubicBezTo>
                    <a:pt x="2052" y="3424"/>
                    <a:pt x="2136" y="3969"/>
                    <a:pt x="2302" y="4490"/>
                  </a:cubicBezTo>
                  <a:cubicBezTo>
                    <a:pt x="2140" y="4405"/>
                    <a:pt x="1975" y="4331"/>
                    <a:pt x="1806" y="4268"/>
                  </a:cubicBezTo>
                  <a:cubicBezTo>
                    <a:pt x="1454" y="4124"/>
                    <a:pt x="1084" y="3976"/>
                    <a:pt x="817" y="3677"/>
                  </a:cubicBezTo>
                  <a:cubicBezTo>
                    <a:pt x="511" y="3336"/>
                    <a:pt x="363" y="2829"/>
                    <a:pt x="363" y="2122"/>
                  </a:cubicBezTo>
                  <a:lnTo>
                    <a:pt x="363" y="1369"/>
                  </a:lnTo>
                  <a:cubicBezTo>
                    <a:pt x="363" y="1270"/>
                    <a:pt x="444" y="1190"/>
                    <a:pt x="546" y="1190"/>
                  </a:cubicBezTo>
                  <a:close/>
                  <a:moveTo>
                    <a:pt x="9662" y="1186"/>
                  </a:moveTo>
                  <a:cubicBezTo>
                    <a:pt x="9765" y="1186"/>
                    <a:pt x="9845" y="1267"/>
                    <a:pt x="9845" y="1369"/>
                  </a:cubicBezTo>
                  <a:lnTo>
                    <a:pt x="9845" y="2122"/>
                  </a:lnTo>
                  <a:cubicBezTo>
                    <a:pt x="9845" y="2826"/>
                    <a:pt x="9698" y="3332"/>
                    <a:pt x="9392" y="3674"/>
                  </a:cubicBezTo>
                  <a:cubicBezTo>
                    <a:pt x="9124" y="3973"/>
                    <a:pt x="8758" y="4124"/>
                    <a:pt x="8403" y="4265"/>
                  </a:cubicBezTo>
                  <a:cubicBezTo>
                    <a:pt x="8234" y="4331"/>
                    <a:pt x="8069" y="4405"/>
                    <a:pt x="7907" y="4490"/>
                  </a:cubicBezTo>
                  <a:cubicBezTo>
                    <a:pt x="8072" y="3969"/>
                    <a:pt x="8157" y="3424"/>
                    <a:pt x="8157" y="2878"/>
                  </a:cubicBezTo>
                  <a:lnTo>
                    <a:pt x="8157" y="2104"/>
                  </a:lnTo>
                  <a:lnTo>
                    <a:pt x="8164" y="2104"/>
                  </a:lnTo>
                  <a:cubicBezTo>
                    <a:pt x="8420" y="2104"/>
                    <a:pt x="8663" y="1978"/>
                    <a:pt x="8807" y="1767"/>
                  </a:cubicBezTo>
                  <a:lnTo>
                    <a:pt x="8948" y="1562"/>
                  </a:lnTo>
                  <a:cubicBezTo>
                    <a:pt x="9110" y="1330"/>
                    <a:pt x="9377" y="1190"/>
                    <a:pt x="9662" y="1186"/>
                  </a:cubicBezTo>
                  <a:close/>
                  <a:moveTo>
                    <a:pt x="8171" y="363"/>
                  </a:moveTo>
                  <a:lnTo>
                    <a:pt x="8171" y="792"/>
                  </a:lnTo>
                  <a:lnTo>
                    <a:pt x="6626" y="792"/>
                  </a:lnTo>
                  <a:cubicBezTo>
                    <a:pt x="6387" y="792"/>
                    <a:pt x="6387" y="1151"/>
                    <a:pt x="6626" y="1151"/>
                  </a:cubicBezTo>
                  <a:lnTo>
                    <a:pt x="7798" y="1151"/>
                  </a:lnTo>
                  <a:lnTo>
                    <a:pt x="7798" y="2878"/>
                  </a:lnTo>
                  <a:cubicBezTo>
                    <a:pt x="7794" y="4455"/>
                    <a:pt x="7045" y="5936"/>
                    <a:pt x="5778" y="6875"/>
                  </a:cubicBezTo>
                  <a:lnTo>
                    <a:pt x="5651" y="6970"/>
                  </a:lnTo>
                  <a:cubicBezTo>
                    <a:pt x="5616" y="6960"/>
                    <a:pt x="5581" y="6956"/>
                    <a:pt x="5549" y="6956"/>
                  </a:cubicBezTo>
                  <a:lnTo>
                    <a:pt x="4663" y="6956"/>
                  </a:lnTo>
                  <a:cubicBezTo>
                    <a:pt x="4628" y="6956"/>
                    <a:pt x="4592" y="6960"/>
                    <a:pt x="4561" y="6970"/>
                  </a:cubicBezTo>
                  <a:lnTo>
                    <a:pt x="4431" y="6875"/>
                  </a:lnTo>
                  <a:cubicBezTo>
                    <a:pt x="3164" y="5936"/>
                    <a:pt x="2414" y="4455"/>
                    <a:pt x="2411" y="2878"/>
                  </a:cubicBezTo>
                  <a:lnTo>
                    <a:pt x="2411" y="1151"/>
                  </a:lnTo>
                  <a:lnTo>
                    <a:pt x="5789" y="1151"/>
                  </a:lnTo>
                  <a:cubicBezTo>
                    <a:pt x="6028" y="1151"/>
                    <a:pt x="6028" y="792"/>
                    <a:pt x="5789" y="792"/>
                  </a:cubicBezTo>
                  <a:lnTo>
                    <a:pt x="2038" y="792"/>
                  </a:lnTo>
                  <a:lnTo>
                    <a:pt x="2038" y="363"/>
                  </a:lnTo>
                  <a:close/>
                  <a:moveTo>
                    <a:pt x="5549" y="7319"/>
                  </a:moveTo>
                  <a:cubicBezTo>
                    <a:pt x="5616" y="7319"/>
                    <a:pt x="5669" y="7371"/>
                    <a:pt x="5669" y="7438"/>
                  </a:cubicBezTo>
                  <a:lnTo>
                    <a:pt x="5669" y="7572"/>
                  </a:lnTo>
                  <a:cubicBezTo>
                    <a:pt x="5669" y="7639"/>
                    <a:pt x="5616" y="7692"/>
                    <a:pt x="5549" y="7692"/>
                  </a:cubicBezTo>
                  <a:lnTo>
                    <a:pt x="4663" y="7692"/>
                  </a:lnTo>
                  <a:cubicBezTo>
                    <a:pt x="4596" y="7692"/>
                    <a:pt x="4540" y="7639"/>
                    <a:pt x="4540" y="7572"/>
                  </a:cubicBezTo>
                  <a:lnTo>
                    <a:pt x="4540" y="7438"/>
                  </a:lnTo>
                  <a:cubicBezTo>
                    <a:pt x="4540" y="7371"/>
                    <a:pt x="4596" y="7319"/>
                    <a:pt x="4663" y="7319"/>
                  </a:cubicBezTo>
                  <a:close/>
                  <a:moveTo>
                    <a:pt x="5317" y="8050"/>
                  </a:moveTo>
                  <a:lnTo>
                    <a:pt x="5317" y="9810"/>
                  </a:lnTo>
                  <a:lnTo>
                    <a:pt x="4895" y="9810"/>
                  </a:lnTo>
                  <a:lnTo>
                    <a:pt x="4895" y="8050"/>
                  </a:lnTo>
                  <a:close/>
                  <a:moveTo>
                    <a:pt x="6225" y="10169"/>
                  </a:moveTo>
                  <a:cubicBezTo>
                    <a:pt x="6348" y="10169"/>
                    <a:pt x="6450" y="10271"/>
                    <a:pt x="6450" y="10394"/>
                  </a:cubicBezTo>
                  <a:lnTo>
                    <a:pt x="6450" y="10601"/>
                  </a:lnTo>
                  <a:lnTo>
                    <a:pt x="4849" y="10601"/>
                  </a:lnTo>
                  <a:cubicBezTo>
                    <a:pt x="4610" y="10601"/>
                    <a:pt x="4610" y="10964"/>
                    <a:pt x="4849" y="10964"/>
                  </a:cubicBezTo>
                  <a:lnTo>
                    <a:pt x="7312" y="10964"/>
                  </a:lnTo>
                  <a:cubicBezTo>
                    <a:pt x="7314" y="10963"/>
                    <a:pt x="7316" y="10963"/>
                    <a:pt x="7318" y="10963"/>
                  </a:cubicBezTo>
                  <a:cubicBezTo>
                    <a:pt x="7336" y="10963"/>
                    <a:pt x="7351" y="10980"/>
                    <a:pt x="7354" y="10999"/>
                  </a:cubicBezTo>
                  <a:lnTo>
                    <a:pt x="7527" y="11872"/>
                  </a:lnTo>
                  <a:cubicBezTo>
                    <a:pt x="7534" y="11900"/>
                    <a:pt x="7513" y="11924"/>
                    <a:pt x="7481" y="11924"/>
                  </a:cubicBezTo>
                  <a:lnTo>
                    <a:pt x="2731" y="11924"/>
                  </a:lnTo>
                  <a:cubicBezTo>
                    <a:pt x="2703" y="11924"/>
                    <a:pt x="2682" y="11900"/>
                    <a:pt x="2689" y="11872"/>
                  </a:cubicBezTo>
                  <a:lnTo>
                    <a:pt x="2858" y="10999"/>
                  </a:lnTo>
                  <a:cubicBezTo>
                    <a:pt x="2861" y="10980"/>
                    <a:pt x="2876" y="10963"/>
                    <a:pt x="2897" y="10963"/>
                  </a:cubicBezTo>
                  <a:cubicBezTo>
                    <a:pt x="2899" y="10963"/>
                    <a:pt x="2901" y="10963"/>
                    <a:pt x="2903" y="10964"/>
                  </a:cubicBezTo>
                  <a:lnTo>
                    <a:pt x="4012" y="10964"/>
                  </a:lnTo>
                  <a:cubicBezTo>
                    <a:pt x="4255" y="10964"/>
                    <a:pt x="4255" y="10601"/>
                    <a:pt x="4012" y="10601"/>
                  </a:cubicBezTo>
                  <a:lnTo>
                    <a:pt x="3762" y="10601"/>
                  </a:lnTo>
                  <a:lnTo>
                    <a:pt x="3762" y="10394"/>
                  </a:lnTo>
                  <a:cubicBezTo>
                    <a:pt x="3762" y="10271"/>
                    <a:pt x="3864" y="10169"/>
                    <a:pt x="3987" y="10169"/>
                  </a:cubicBezTo>
                  <a:close/>
                  <a:moveTo>
                    <a:pt x="2020" y="0"/>
                  </a:moveTo>
                  <a:cubicBezTo>
                    <a:pt x="1830" y="0"/>
                    <a:pt x="1679" y="155"/>
                    <a:pt x="1679" y="345"/>
                  </a:cubicBezTo>
                  <a:lnTo>
                    <a:pt x="1679" y="810"/>
                  </a:lnTo>
                  <a:cubicBezTo>
                    <a:pt x="1679" y="996"/>
                    <a:pt x="1830" y="1151"/>
                    <a:pt x="2020" y="1151"/>
                  </a:cubicBezTo>
                  <a:lnTo>
                    <a:pt x="2052" y="1151"/>
                  </a:lnTo>
                  <a:lnTo>
                    <a:pt x="2052" y="1745"/>
                  </a:lnTo>
                  <a:lnTo>
                    <a:pt x="2045" y="1745"/>
                  </a:lnTo>
                  <a:cubicBezTo>
                    <a:pt x="1904" y="1745"/>
                    <a:pt x="1774" y="1679"/>
                    <a:pt x="1697" y="1562"/>
                  </a:cubicBezTo>
                  <a:lnTo>
                    <a:pt x="1556" y="1358"/>
                  </a:lnTo>
                  <a:cubicBezTo>
                    <a:pt x="1327" y="1028"/>
                    <a:pt x="947" y="827"/>
                    <a:pt x="546" y="827"/>
                  </a:cubicBezTo>
                  <a:cubicBezTo>
                    <a:pt x="244" y="827"/>
                    <a:pt x="1" y="1070"/>
                    <a:pt x="1" y="1369"/>
                  </a:cubicBezTo>
                  <a:lnTo>
                    <a:pt x="1" y="2122"/>
                  </a:lnTo>
                  <a:cubicBezTo>
                    <a:pt x="1" y="3927"/>
                    <a:pt x="926" y="4300"/>
                    <a:pt x="1668" y="4602"/>
                  </a:cubicBezTo>
                  <a:cubicBezTo>
                    <a:pt x="2087" y="4771"/>
                    <a:pt x="2446" y="4916"/>
                    <a:pt x="2618" y="5274"/>
                  </a:cubicBezTo>
                  <a:cubicBezTo>
                    <a:pt x="2668" y="5376"/>
                    <a:pt x="2657" y="5464"/>
                    <a:pt x="2587" y="5542"/>
                  </a:cubicBezTo>
                  <a:cubicBezTo>
                    <a:pt x="2521" y="5610"/>
                    <a:pt x="2420" y="5649"/>
                    <a:pt x="2327" y="5649"/>
                  </a:cubicBezTo>
                  <a:cubicBezTo>
                    <a:pt x="2291" y="5649"/>
                    <a:pt x="2255" y="5643"/>
                    <a:pt x="2224" y="5630"/>
                  </a:cubicBezTo>
                  <a:cubicBezTo>
                    <a:pt x="2098" y="5573"/>
                    <a:pt x="2077" y="5412"/>
                    <a:pt x="2084" y="5289"/>
                  </a:cubicBezTo>
                  <a:cubicBezTo>
                    <a:pt x="2089" y="5163"/>
                    <a:pt x="1996" y="5099"/>
                    <a:pt x="1903" y="5099"/>
                  </a:cubicBezTo>
                  <a:cubicBezTo>
                    <a:pt x="1816" y="5099"/>
                    <a:pt x="1728" y="5155"/>
                    <a:pt x="1721" y="5271"/>
                  </a:cubicBezTo>
                  <a:cubicBezTo>
                    <a:pt x="1714" y="5429"/>
                    <a:pt x="1735" y="5809"/>
                    <a:pt x="2084" y="5961"/>
                  </a:cubicBezTo>
                  <a:cubicBezTo>
                    <a:pt x="2155" y="5990"/>
                    <a:pt x="2231" y="6007"/>
                    <a:pt x="2309" y="6007"/>
                  </a:cubicBezTo>
                  <a:cubicBezTo>
                    <a:pt x="2316" y="6007"/>
                    <a:pt x="2323" y="6007"/>
                    <a:pt x="2330" y="6006"/>
                  </a:cubicBezTo>
                  <a:cubicBezTo>
                    <a:pt x="2523" y="6006"/>
                    <a:pt x="2713" y="5929"/>
                    <a:pt x="2847" y="5788"/>
                  </a:cubicBezTo>
                  <a:cubicBezTo>
                    <a:pt x="2861" y="5774"/>
                    <a:pt x="2875" y="5756"/>
                    <a:pt x="2889" y="5742"/>
                  </a:cubicBezTo>
                  <a:cubicBezTo>
                    <a:pt x="3238" y="6295"/>
                    <a:pt x="3688" y="6777"/>
                    <a:pt x="4216" y="7164"/>
                  </a:cubicBezTo>
                  <a:lnTo>
                    <a:pt x="4248" y="7188"/>
                  </a:lnTo>
                  <a:cubicBezTo>
                    <a:pt x="4202" y="7266"/>
                    <a:pt x="4177" y="7350"/>
                    <a:pt x="4177" y="7438"/>
                  </a:cubicBezTo>
                  <a:lnTo>
                    <a:pt x="4177" y="7572"/>
                  </a:lnTo>
                  <a:cubicBezTo>
                    <a:pt x="4181" y="7787"/>
                    <a:pt x="4321" y="7977"/>
                    <a:pt x="4529" y="8036"/>
                  </a:cubicBezTo>
                  <a:lnTo>
                    <a:pt x="4529" y="9810"/>
                  </a:lnTo>
                  <a:lnTo>
                    <a:pt x="3980" y="9810"/>
                  </a:lnTo>
                  <a:cubicBezTo>
                    <a:pt x="3660" y="9810"/>
                    <a:pt x="3396" y="10074"/>
                    <a:pt x="3396" y="10394"/>
                  </a:cubicBezTo>
                  <a:lnTo>
                    <a:pt x="3396" y="10601"/>
                  </a:lnTo>
                  <a:lnTo>
                    <a:pt x="2896" y="10601"/>
                  </a:lnTo>
                  <a:cubicBezTo>
                    <a:pt x="2703" y="10605"/>
                    <a:pt x="2534" y="10742"/>
                    <a:pt x="2499" y="10932"/>
                  </a:cubicBezTo>
                  <a:lnTo>
                    <a:pt x="2326" y="11801"/>
                  </a:lnTo>
                  <a:cubicBezTo>
                    <a:pt x="2277" y="12051"/>
                    <a:pt x="2471" y="12287"/>
                    <a:pt x="2728" y="12287"/>
                  </a:cubicBezTo>
                  <a:lnTo>
                    <a:pt x="7478" y="12287"/>
                  </a:lnTo>
                  <a:cubicBezTo>
                    <a:pt x="7731" y="12287"/>
                    <a:pt x="7924" y="12051"/>
                    <a:pt x="7875" y="11801"/>
                  </a:cubicBezTo>
                  <a:lnTo>
                    <a:pt x="7703" y="10932"/>
                  </a:lnTo>
                  <a:cubicBezTo>
                    <a:pt x="7668" y="10742"/>
                    <a:pt x="7499" y="10605"/>
                    <a:pt x="7305" y="10601"/>
                  </a:cubicBezTo>
                  <a:lnTo>
                    <a:pt x="6805" y="10601"/>
                  </a:lnTo>
                  <a:lnTo>
                    <a:pt x="6805" y="10394"/>
                  </a:lnTo>
                  <a:cubicBezTo>
                    <a:pt x="6805" y="10074"/>
                    <a:pt x="6542" y="9810"/>
                    <a:pt x="6221" y="9810"/>
                  </a:cubicBezTo>
                  <a:lnTo>
                    <a:pt x="5676" y="9810"/>
                  </a:lnTo>
                  <a:lnTo>
                    <a:pt x="5676" y="8033"/>
                  </a:lnTo>
                  <a:cubicBezTo>
                    <a:pt x="5884" y="7977"/>
                    <a:pt x="6024" y="7787"/>
                    <a:pt x="6028" y="7572"/>
                  </a:cubicBezTo>
                  <a:lnTo>
                    <a:pt x="6028" y="7438"/>
                  </a:lnTo>
                  <a:cubicBezTo>
                    <a:pt x="6028" y="7350"/>
                    <a:pt x="6003" y="7262"/>
                    <a:pt x="5958" y="7188"/>
                  </a:cubicBezTo>
                  <a:lnTo>
                    <a:pt x="5989" y="7164"/>
                  </a:lnTo>
                  <a:cubicBezTo>
                    <a:pt x="6517" y="6777"/>
                    <a:pt x="6967" y="6291"/>
                    <a:pt x="7319" y="5739"/>
                  </a:cubicBezTo>
                  <a:cubicBezTo>
                    <a:pt x="7330" y="5756"/>
                    <a:pt x="7344" y="5771"/>
                    <a:pt x="7358" y="5788"/>
                  </a:cubicBezTo>
                  <a:cubicBezTo>
                    <a:pt x="7495" y="5925"/>
                    <a:pt x="7682" y="6006"/>
                    <a:pt x="7875" y="6006"/>
                  </a:cubicBezTo>
                  <a:cubicBezTo>
                    <a:pt x="7960" y="6006"/>
                    <a:pt x="8044" y="5992"/>
                    <a:pt x="8121" y="5957"/>
                  </a:cubicBezTo>
                  <a:cubicBezTo>
                    <a:pt x="8470" y="5809"/>
                    <a:pt x="8491" y="5426"/>
                    <a:pt x="8484" y="5271"/>
                  </a:cubicBezTo>
                  <a:cubicBezTo>
                    <a:pt x="8479" y="5154"/>
                    <a:pt x="8391" y="5097"/>
                    <a:pt x="8304" y="5097"/>
                  </a:cubicBezTo>
                  <a:cubicBezTo>
                    <a:pt x="8211" y="5097"/>
                    <a:pt x="8118" y="5161"/>
                    <a:pt x="8125" y="5285"/>
                  </a:cubicBezTo>
                  <a:cubicBezTo>
                    <a:pt x="8128" y="5412"/>
                    <a:pt x="8111" y="5573"/>
                    <a:pt x="7981" y="5626"/>
                  </a:cubicBezTo>
                  <a:cubicBezTo>
                    <a:pt x="7949" y="5640"/>
                    <a:pt x="7914" y="5647"/>
                    <a:pt x="7877" y="5647"/>
                  </a:cubicBezTo>
                  <a:cubicBezTo>
                    <a:pt x="7785" y="5647"/>
                    <a:pt x="7684" y="5606"/>
                    <a:pt x="7618" y="5538"/>
                  </a:cubicBezTo>
                  <a:cubicBezTo>
                    <a:pt x="7548" y="5464"/>
                    <a:pt x="7537" y="5376"/>
                    <a:pt x="7587" y="5274"/>
                  </a:cubicBezTo>
                  <a:cubicBezTo>
                    <a:pt x="7759" y="4916"/>
                    <a:pt x="8121" y="4771"/>
                    <a:pt x="8537" y="4599"/>
                  </a:cubicBezTo>
                  <a:cubicBezTo>
                    <a:pt x="9279" y="4300"/>
                    <a:pt x="10204" y="3923"/>
                    <a:pt x="10204" y="2122"/>
                  </a:cubicBezTo>
                  <a:lnTo>
                    <a:pt x="10204" y="1369"/>
                  </a:lnTo>
                  <a:cubicBezTo>
                    <a:pt x="10204" y="1225"/>
                    <a:pt x="10148" y="1087"/>
                    <a:pt x="10046" y="989"/>
                  </a:cubicBezTo>
                  <a:cubicBezTo>
                    <a:pt x="9947" y="890"/>
                    <a:pt x="9814" y="830"/>
                    <a:pt x="9675" y="830"/>
                  </a:cubicBezTo>
                  <a:cubicBezTo>
                    <a:pt x="9671" y="830"/>
                    <a:pt x="9667" y="831"/>
                    <a:pt x="9662" y="831"/>
                  </a:cubicBezTo>
                  <a:cubicBezTo>
                    <a:pt x="9258" y="831"/>
                    <a:pt x="8881" y="1028"/>
                    <a:pt x="8653" y="1362"/>
                  </a:cubicBezTo>
                  <a:lnTo>
                    <a:pt x="8512" y="1562"/>
                  </a:lnTo>
                  <a:cubicBezTo>
                    <a:pt x="8435" y="1679"/>
                    <a:pt x="8304" y="1745"/>
                    <a:pt x="8164" y="1745"/>
                  </a:cubicBezTo>
                  <a:lnTo>
                    <a:pt x="8157" y="1745"/>
                  </a:lnTo>
                  <a:lnTo>
                    <a:pt x="8157" y="1151"/>
                  </a:lnTo>
                  <a:lnTo>
                    <a:pt x="8188" y="1151"/>
                  </a:lnTo>
                  <a:cubicBezTo>
                    <a:pt x="8378" y="1151"/>
                    <a:pt x="8530" y="996"/>
                    <a:pt x="8530" y="806"/>
                  </a:cubicBezTo>
                  <a:lnTo>
                    <a:pt x="8530" y="345"/>
                  </a:lnTo>
                  <a:cubicBezTo>
                    <a:pt x="8530" y="155"/>
                    <a:pt x="8378" y="0"/>
                    <a:pt x="81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9" name="Google Shape;21329;p142"/>
            <p:cNvSpPr/>
            <p:nvPr/>
          </p:nvSpPr>
          <p:spPr>
            <a:xfrm>
              <a:off x="7630153" y="2052744"/>
              <a:ext cx="86099" cy="79384"/>
            </a:xfrm>
            <a:custGeom>
              <a:avLst/>
              <a:gdLst/>
              <a:ahLst/>
              <a:cxnLst/>
              <a:rect l="l" t="t" r="r" b="b"/>
              <a:pathLst>
                <a:path w="3308" h="3050" extrusionOk="0">
                  <a:moveTo>
                    <a:pt x="1651" y="541"/>
                  </a:moveTo>
                  <a:lnTo>
                    <a:pt x="1928" y="1108"/>
                  </a:lnTo>
                  <a:cubicBezTo>
                    <a:pt x="1960" y="1171"/>
                    <a:pt x="2020" y="1213"/>
                    <a:pt x="2094" y="1224"/>
                  </a:cubicBezTo>
                  <a:lnTo>
                    <a:pt x="2717" y="1315"/>
                  </a:lnTo>
                  <a:lnTo>
                    <a:pt x="2266" y="1755"/>
                  </a:lnTo>
                  <a:cubicBezTo>
                    <a:pt x="2213" y="1804"/>
                    <a:pt x="2189" y="1875"/>
                    <a:pt x="2203" y="1945"/>
                  </a:cubicBezTo>
                  <a:lnTo>
                    <a:pt x="2308" y="2568"/>
                  </a:lnTo>
                  <a:lnTo>
                    <a:pt x="1753" y="2276"/>
                  </a:lnTo>
                  <a:cubicBezTo>
                    <a:pt x="1721" y="2258"/>
                    <a:pt x="1686" y="2249"/>
                    <a:pt x="1651" y="2249"/>
                  </a:cubicBezTo>
                  <a:cubicBezTo>
                    <a:pt x="1616" y="2249"/>
                    <a:pt x="1582" y="2258"/>
                    <a:pt x="1552" y="2276"/>
                  </a:cubicBezTo>
                  <a:lnTo>
                    <a:pt x="993" y="2568"/>
                  </a:lnTo>
                  <a:lnTo>
                    <a:pt x="1098" y="1945"/>
                  </a:lnTo>
                  <a:cubicBezTo>
                    <a:pt x="1112" y="1875"/>
                    <a:pt x="1088" y="1804"/>
                    <a:pt x="1038" y="1755"/>
                  </a:cubicBezTo>
                  <a:lnTo>
                    <a:pt x="584" y="1315"/>
                  </a:lnTo>
                  <a:lnTo>
                    <a:pt x="1211" y="1224"/>
                  </a:lnTo>
                  <a:cubicBezTo>
                    <a:pt x="1281" y="1213"/>
                    <a:pt x="1341" y="1171"/>
                    <a:pt x="1373" y="1108"/>
                  </a:cubicBezTo>
                  <a:lnTo>
                    <a:pt x="1651" y="541"/>
                  </a:lnTo>
                  <a:close/>
                  <a:moveTo>
                    <a:pt x="1652" y="0"/>
                  </a:moveTo>
                  <a:cubicBezTo>
                    <a:pt x="1575" y="0"/>
                    <a:pt x="1497" y="40"/>
                    <a:pt x="1457" y="119"/>
                  </a:cubicBezTo>
                  <a:lnTo>
                    <a:pt x="1084" y="879"/>
                  </a:lnTo>
                  <a:lnTo>
                    <a:pt x="247" y="1002"/>
                  </a:lnTo>
                  <a:cubicBezTo>
                    <a:pt x="71" y="1027"/>
                    <a:pt x="0" y="1245"/>
                    <a:pt x="127" y="1368"/>
                  </a:cubicBezTo>
                  <a:lnTo>
                    <a:pt x="736" y="1959"/>
                  </a:lnTo>
                  <a:lnTo>
                    <a:pt x="591" y="2797"/>
                  </a:lnTo>
                  <a:cubicBezTo>
                    <a:pt x="566" y="2936"/>
                    <a:pt x="679" y="3049"/>
                    <a:pt x="806" y="3049"/>
                  </a:cubicBezTo>
                  <a:cubicBezTo>
                    <a:pt x="838" y="3049"/>
                    <a:pt x="872" y="3042"/>
                    <a:pt x="905" y="3025"/>
                  </a:cubicBezTo>
                  <a:lnTo>
                    <a:pt x="1654" y="2628"/>
                  </a:lnTo>
                  <a:lnTo>
                    <a:pt x="2400" y="3025"/>
                  </a:lnTo>
                  <a:cubicBezTo>
                    <a:pt x="2433" y="3042"/>
                    <a:pt x="2466" y="3049"/>
                    <a:pt x="2499" y="3049"/>
                  </a:cubicBezTo>
                  <a:cubicBezTo>
                    <a:pt x="2626" y="3049"/>
                    <a:pt x="2738" y="2936"/>
                    <a:pt x="2713" y="2797"/>
                  </a:cubicBezTo>
                  <a:lnTo>
                    <a:pt x="2569" y="1959"/>
                  </a:lnTo>
                  <a:lnTo>
                    <a:pt x="3178" y="1368"/>
                  </a:lnTo>
                  <a:cubicBezTo>
                    <a:pt x="3308" y="1245"/>
                    <a:pt x="3237" y="1027"/>
                    <a:pt x="3058" y="999"/>
                  </a:cubicBezTo>
                  <a:lnTo>
                    <a:pt x="2221" y="879"/>
                  </a:lnTo>
                  <a:lnTo>
                    <a:pt x="1844" y="119"/>
                  </a:lnTo>
                  <a:cubicBezTo>
                    <a:pt x="1805" y="40"/>
                    <a:pt x="1729" y="0"/>
                    <a:pt x="16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330" name="Google Shape;21330;p142"/>
          <p:cNvGrpSpPr/>
          <p:nvPr/>
        </p:nvGrpSpPr>
        <p:grpSpPr>
          <a:xfrm>
            <a:off x="917089" y="2925706"/>
            <a:ext cx="319722" cy="301320"/>
            <a:chOff x="917089" y="2925706"/>
            <a:chExt cx="319722" cy="301320"/>
          </a:xfrm>
        </p:grpSpPr>
        <p:sp>
          <p:nvSpPr>
            <p:cNvPr id="21331" name="Google Shape;21331;p142"/>
            <p:cNvSpPr/>
            <p:nvPr/>
          </p:nvSpPr>
          <p:spPr>
            <a:xfrm>
              <a:off x="952069" y="2999884"/>
              <a:ext cx="249734" cy="154707"/>
            </a:xfrm>
            <a:custGeom>
              <a:avLst/>
              <a:gdLst/>
              <a:ahLst/>
              <a:cxnLst/>
              <a:rect l="l" t="t" r="r" b="b"/>
              <a:pathLst>
                <a:path w="9595" h="5944" extrusionOk="0">
                  <a:moveTo>
                    <a:pt x="0" y="1"/>
                  </a:moveTo>
                  <a:lnTo>
                    <a:pt x="0" y="5943"/>
                  </a:lnTo>
                  <a:lnTo>
                    <a:pt x="9595" y="5943"/>
                  </a:lnTo>
                  <a:lnTo>
                    <a:pt x="9595" y="1"/>
                  </a:ln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2" name="Google Shape;21332;p142"/>
            <p:cNvSpPr/>
            <p:nvPr/>
          </p:nvSpPr>
          <p:spPr>
            <a:xfrm>
              <a:off x="921747" y="2930391"/>
              <a:ext cx="310378" cy="81804"/>
            </a:xfrm>
            <a:custGeom>
              <a:avLst/>
              <a:gdLst/>
              <a:ahLst/>
              <a:cxnLst/>
              <a:rect l="l" t="t" r="r" b="b"/>
              <a:pathLst>
                <a:path w="11925" h="3143" extrusionOk="0">
                  <a:moveTo>
                    <a:pt x="250" y="0"/>
                  </a:moveTo>
                  <a:cubicBezTo>
                    <a:pt x="113" y="0"/>
                    <a:pt x="0" y="109"/>
                    <a:pt x="0" y="247"/>
                  </a:cubicBezTo>
                  <a:lnTo>
                    <a:pt x="0" y="2892"/>
                  </a:lnTo>
                  <a:cubicBezTo>
                    <a:pt x="0" y="3030"/>
                    <a:pt x="113" y="3142"/>
                    <a:pt x="250" y="3142"/>
                  </a:cubicBezTo>
                  <a:lnTo>
                    <a:pt x="11675" y="3142"/>
                  </a:lnTo>
                  <a:cubicBezTo>
                    <a:pt x="11812" y="3142"/>
                    <a:pt x="11925" y="3030"/>
                    <a:pt x="11925" y="2892"/>
                  </a:cubicBezTo>
                  <a:lnTo>
                    <a:pt x="11925" y="247"/>
                  </a:lnTo>
                  <a:cubicBezTo>
                    <a:pt x="11925" y="109"/>
                    <a:pt x="11812" y="0"/>
                    <a:pt x="11675" y="0"/>
                  </a:cubicBezTo>
                  <a:close/>
                </a:path>
              </a:pathLst>
            </a:custGeom>
            <a:solidFill>
              <a:srgbClr val="AEBE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3" name="Google Shape;21333;p142"/>
            <p:cNvSpPr/>
            <p:nvPr/>
          </p:nvSpPr>
          <p:spPr>
            <a:xfrm>
              <a:off x="1214531" y="2930391"/>
              <a:ext cx="17595" cy="81804"/>
            </a:xfrm>
            <a:custGeom>
              <a:avLst/>
              <a:gdLst/>
              <a:ahLst/>
              <a:cxnLst/>
              <a:rect l="l" t="t" r="r" b="b"/>
              <a:pathLst>
                <a:path w="676" h="3143" extrusionOk="0">
                  <a:moveTo>
                    <a:pt x="0" y="0"/>
                  </a:moveTo>
                  <a:lnTo>
                    <a:pt x="0" y="3142"/>
                  </a:lnTo>
                  <a:lnTo>
                    <a:pt x="426" y="3142"/>
                  </a:lnTo>
                  <a:cubicBezTo>
                    <a:pt x="563" y="3142"/>
                    <a:pt x="676" y="3030"/>
                    <a:pt x="676" y="2892"/>
                  </a:cubicBezTo>
                  <a:lnTo>
                    <a:pt x="676" y="247"/>
                  </a:lnTo>
                  <a:cubicBezTo>
                    <a:pt x="676" y="109"/>
                    <a:pt x="563" y="0"/>
                    <a:pt x="426" y="0"/>
                  </a:cubicBez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4" name="Google Shape;21334;p142"/>
            <p:cNvSpPr/>
            <p:nvPr/>
          </p:nvSpPr>
          <p:spPr>
            <a:xfrm>
              <a:off x="921747" y="2930391"/>
              <a:ext cx="17621" cy="81804"/>
            </a:xfrm>
            <a:custGeom>
              <a:avLst/>
              <a:gdLst/>
              <a:ahLst/>
              <a:cxnLst/>
              <a:rect l="l" t="t" r="r" b="b"/>
              <a:pathLst>
                <a:path w="677" h="3143" extrusionOk="0">
                  <a:moveTo>
                    <a:pt x="250" y="0"/>
                  </a:moveTo>
                  <a:cubicBezTo>
                    <a:pt x="113" y="0"/>
                    <a:pt x="0" y="109"/>
                    <a:pt x="0" y="247"/>
                  </a:cubicBezTo>
                  <a:lnTo>
                    <a:pt x="0" y="2892"/>
                  </a:lnTo>
                  <a:cubicBezTo>
                    <a:pt x="0" y="3030"/>
                    <a:pt x="113" y="3142"/>
                    <a:pt x="250" y="3142"/>
                  </a:cubicBezTo>
                  <a:lnTo>
                    <a:pt x="676" y="3142"/>
                  </a:lnTo>
                  <a:lnTo>
                    <a:pt x="676" y="0"/>
                  </a:ln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5" name="Google Shape;21335;p142"/>
            <p:cNvSpPr/>
            <p:nvPr/>
          </p:nvSpPr>
          <p:spPr>
            <a:xfrm>
              <a:off x="1179732" y="2957303"/>
              <a:ext cx="29697" cy="29619"/>
            </a:xfrm>
            <a:custGeom>
              <a:avLst/>
              <a:gdLst/>
              <a:ahLst/>
              <a:cxnLst/>
              <a:rect l="l" t="t" r="r" b="b"/>
              <a:pathLst>
                <a:path w="1141" h="1138" extrusionOk="0">
                  <a:moveTo>
                    <a:pt x="570" y="1"/>
                  </a:moveTo>
                  <a:cubicBezTo>
                    <a:pt x="257" y="1"/>
                    <a:pt x="0" y="254"/>
                    <a:pt x="0" y="567"/>
                  </a:cubicBezTo>
                  <a:cubicBezTo>
                    <a:pt x="0" y="884"/>
                    <a:pt x="257" y="1137"/>
                    <a:pt x="570" y="1137"/>
                  </a:cubicBezTo>
                  <a:cubicBezTo>
                    <a:pt x="887" y="1137"/>
                    <a:pt x="1140" y="884"/>
                    <a:pt x="1140" y="567"/>
                  </a:cubicBezTo>
                  <a:cubicBezTo>
                    <a:pt x="1140" y="254"/>
                    <a:pt x="887" y="1"/>
                    <a:pt x="570"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6" name="Google Shape;21336;p142"/>
            <p:cNvSpPr/>
            <p:nvPr/>
          </p:nvSpPr>
          <p:spPr>
            <a:xfrm>
              <a:off x="1129343" y="2957303"/>
              <a:ext cx="29697" cy="29619"/>
            </a:xfrm>
            <a:custGeom>
              <a:avLst/>
              <a:gdLst/>
              <a:ahLst/>
              <a:cxnLst/>
              <a:rect l="l" t="t" r="r" b="b"/>
              <a:pathLst>
                <a:path w="1141" h="1138" extrusionOk="0">
                  <a:moveTo>
                    <a:pt x="571" y="1"/>
                  </a:moveTo>
                  <a:cubicBezTo>
                    <a:pt x="258" y="1"/>
                    <a:pt x="1" y="254"/>
                    <a:pt x="1" y="567"/>
                  </a:cubicBezTo>
                  <a:cubicBezTo>
                    <a:pt x="1" y="884"/>
                    <a:pt x="258" y="1137"/>
                    <a:pt x="571" y="1137"/>
                  </a:cubicBezTo>
                  <a:cubicBezTo>
                    <a:pt x="888" y="1137"/>
                    <a:pt x="1141" y="884"/>
                    <a:pt x="1141" y="567"/>
                  </a:cubicBezTo>
                  <a:cubicBezTo>
                    <a:pt x="1141" y="254"/>
                    <a:pt x="888" y="1"/>
                    <a:pt x="571"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7" name="Google Shape;21337;p142"/>
            <p:cNvSpPr/>
            <p:nvPr/>
          </p:nvSpPr>
          <p:spPr>
            <a:xfrm>
              <a:off x="921747" y="3035516"/>
              <a:ext cx="310378" cy="81700"/>
            </a:xfrm>
            <a:custGeom>
              <a:avLst/>
              <a:gdLst/>
              <a:ahLst/>
              <a:cxnLst/>
              <a:rect l="l" t="t" r="r" b="b"/>
              <a:pathLst>
                <a:path w="11925" h="3139" extrusionOk="0">
                  <a:moveTo>
                    <a:pt x="250" y="0"/>
                  </a:moveTo>
                  <a:cubicBezTo>
                    <a:pt x="113" y="0"/>
                    <a:pt x="0" y="110"/>
                    <a:pt x="0" y="247"/>
                  </a:cubicBezTo>
                  <a:lnTo>
                    <a:pt x="0" y="2893"/>
                  </a:lnTo>
                  <a:cubicBezTo>
                    <a:pt x="0" y="3030"/>
                    <a:pt x="113" y="3139"/>
                    <a:pt x="250" y="3139"/>
                  </a:cubicBezTo>
                  <a:lnTo>
                    <a:pt x="11675" y="3139"/>
                  </a:lnTo>
                  <a:cubicBezTo>
                    <a:pt x="11812" y="3139"/>
                    <a:pt x="11925" y="3030"/>
                    <a:pt x="11925" y="2893"/>
                  </a:cubicBezTo>
                  <a:lnTo>
                    <a:pt x="11925" y="247"/>
                  </a:lnTo>
                  <a:cubicBezTo>
                    <a:pt x="11925" y="110"/>
                    <a:pt x="11812" y="0"/>
                    <a:pt x="11675" y="0"/>
                  </a:cubicBezTo>
                  <a:close/>
                </a:path>
              </a:pathLst>
            </a:custGeom>
            <a:solidFill>
              <a:srgbClr val="AEBE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8" name="Google Shape;21338;p142"/>
            <p:cNvSpPr/>
            <p:nvPr/>
          </p:nvSpPr>
          <p:spPr>
            <a:xfrm>
              <a:off x="1214531" y="3035516"/>
              <a:ext cx="17595" cy="81700"/>
            </a:xfrm>
            <a:custGeom>
              <a:avLst/>
              <a:gdLst/>
              <a:ahLst/>
              <a:cxnLst/>
              <a:rect l="l" t="t" r="r" b="b"/>
              <a:pathLst>
                <a:path w="676" h="3139" extrusionOk="0">
                  <a:moveTo>
                    <a:pt x="0" y="0"/>
                  </a:moveTo>
                  <a:lnTo>
                    <a:pt x="0" y="3139"/>
                  </a:lnTo>
                  <a:lnTo>
                    <a:pt x="426" y="3139"/>
                  </a:lnTo>
                  <a:cubicBezTo>
                    <a:pt x="563" y="3139"/>
                    <a:pt x="676" y="3030"/>
                    <a:pt x="676" y="2893"/>
                  </a:cubicBezTo>
                  <a:lnTo>
                    <a:pt x="676" y="247"/>
                  </a:lnTo>
                  <a:cubicBezTo>
                    <a:pt x="676" y="110"/>
                    <a:pt x="563" y="0"/>
                    <a:pt x="426" y="0"/>
                  </a:cubicBez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9" name="Google Shape;21339;p142"/>
            <p:cNvSpPr/>
            <p:nvPr/>
          </p:nvSpPr>
          <p:spPr>
            <a:xfrm>
              <a:off x="921747" y="3035516"/>
              <a:ext cx="17621" cy="81700"/>
            </a:xfrm>
            <a:custGeom>
              <a:avLst/>
              <a:gdLst/>
              <a:ahLst/>
              <a:cxnLst/>
              <a:rect l="l" t="t" r="r" b="b"/>
              <a:pathLst>
                <a:path w="677" h="3139" extrusionOk="0">
                  <a:moveTo>
                    <a:pt x="250" y="0"/>
                  </a:moveTo>
                  <a:cubicBezTo>
                    <a:pt x="113" y="0"/>
                    <a:pt x="0" y="110"/>
                    <a:pt x="0" y="247"/>
                  </a:cubicBezTo>
                  <a:lnTo>
                    <a:pt x="0" y="2893"/>
                  </a:lnTo>
                  <a:cubicBezTo>
                    <a:pt x="0" y="3030"/>
                    <a:pt x="113" y="3139"/>
                    <a:pt x="250" y="3139"/>
                  </a:cubicBezTo>
                  <a:lnTo>
                    <a:pt x="676" y="3139"/>
                  </a:lnTo>
                  <a:lnTo>
                    <a:pt x="676" y="0"/>
                  </a:ln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0" name="Google Shape;21340;p142"/>
            <p:cNvSpPr/>
            <p:nvPr/>
          </p:nvSpPr>
          <p:spPr>
            <a:xfrm>
              <a:off x="1179732" y="3062350"/>
              <a:ext cx="29697" cy="29697"/>
            </a:xfrm>
            <a:custGeom>
              <a:avLst/>
              <a:gdLst/>
              <a:ahLst/>
              <a:cxnLst/>
              <a:rect l="l" t="t" r="r" b="b"/>
              <a:pathLst>
                <a:path w="1141" h="1141" extrusionOk="0">
                  <a:moveTo>
                    <a:pt x="570" y="0"/>
                  </a:moveTo>
                  <a:cubicBezTo>
                    <a:pt x="257" y="0"/>
                    <a:pt x="0" y="254"/>
                    <a:pt x="0" y="570"/>
                  </a:cubicBezTo>
                  <a:cubicBezTo>
                    <a:pt x="0" y="884"/>
                    <a:pt x="257" y="1140"/>
                    <a:pt x="570" y="1140"/>
                  </a:cubicBezTo>
                  <a:cubicBezTo>
                    <a:pt x="887" y="1140"/>
                    <a:pt x="1140" y="884"/>
                    <a:pt x="1140" y="570"/>
                  </a:cubicBezTo>
                  <a:cubicBezTo>
                    <a:pt x="1140" y="254"/>
                    <a:pt x="887" y="0"/>
                    <a:pt x="570"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1" name="Google Shape;21341;p142"/>
            <p:cNvSpPr/>
            <p:nvPr/>
          </p:nvSpPr>
          <p:spPr>
            <a:xfrm>
              <a:off x="1129343" y="3062350"/>
              <a:ext cx="29697" cy="29697"/>
            </a:xfrm>
            <a:custGeom>
              <a:avLst/>
              <a:gdLst/>
              <a:ahLst/>
              <a:cxnLst/>
              <a:rect l="l" t="t" r="r" b="b"/>
              <a:pathLst>
                <a:path w="1141" h="1141" extrusionOk="0">
                  <a:moveTo>
                    <a:pt x="571" y="0"/>
                  </a:moveTo>
                  <a:cubicBezTo>
                    <a:pt x="258" y="0"/>
                    <a:pt x="1" y="254"/>
                    <a:pt x="1" y="570"/>
                  </a:cubicBezTo>
                  <a:cubicBezTo>
                    <a:pt x="1" y="884"/>
                    <a:pt x="258" y="1140"/>
                    <a:pt x="571" y="1140"/>
                  </a:cubicBezTo>
                  <a:cubicBezTo>
                    <a:pt x="888" y="1140"/>
                    <a:pt x="1141" y="884"/>
                    <a:pt x="1141" y="570"/>
                  </a:cubicBezTo>
                  <a:cubicBezTo>
                    <a:pt x="1141" y="254"/>
                    <a:pt x="888" y="0"/>
                    <a:pt x="571"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2" name="Google Shape;21342;p142"/>
            <p:cNvSpPr/>
            <p:nvPr/>
          </p:nvSpPr>
          <p:spPr>
            <a:xfrm>
              <a:off x="921747" y="3140563"/>
              <a:ext cx="310378" cy="81804"/>
            </a:xfrm>
            <a:custGeom>
              <a:avLst/>
              <a:gdLst/>
              <a:ahLst/>
              <a:cxnLst/>
              <a:rect l="l" t="t" r="r" b="b"/>
              <a:pathLst>
                <a:path w="11925" h="3143" extrusionOk="0">
                  <a:moveTo>
                    <a:pt x="250" y="0"/>
                  </a:moveTo>
                  <a:cubicBezTo>
                    <a:pt x="113" y="0"/>
                    <a:pt x="0" y="109"/>
                    <a:pt x="0" y="250"/>
                  </a:cubicBezTo>
                  <a:lnTo>
                    <a:pt x="0" y="2892"/>
                  </a:lnTo>
                  <a:cubicBezTo>
                    <a:pt x="0" y="3030"/>
                    <a:pt x="113" y="3142"/>
                    <a:pt x="250" y="3142"/>
                  </a:cubicBezTo>
                  <a:lnTo>
                    <a:pt x="11675" y="3142"/>
                  </a:lnTo>
                  <a:cubicBezTo>
                    <a:pt x="11812" y="3142"/>
                    <a:pt x="11921" y="3030"/>
                    <a:pt x="11925" y="2896"/>
                  </a:cubicBezTo>
                  <a:lnTo>
                    <a:pt x="11925" y="250"/>
                  </a:lnTo>
                  <a:cubicBezTo>
                    <a:pt x="11925" y="109"/>
                    <a:pt x="11812" y="0"/>
                    <a:pt x="11675" y="0"/>
                  </a:cubicBezTo>
                  <a:close/>
                </a:path>
              </a:pathLst>
            </a:custGeom>
            <a:solidFill>
              <a:srgbClr val="AEBE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3" name="Google Shape;21343;p142"/>
            <p:cNvSpPr/>
            <p:nvPr/>
          </p:nvSpPr>
          <p:spPr>
            <a:xfrm>
              <a:off x="1214531" y="3140563"/>
              <a:ext cx="17595" cy="81804"/>
            </a:xfrm>
            <a:custGeom>
              <a:avLst/>
              <a:gdLst/>
              <a:ahLst/>
              <a:cxnLst/>
              <a:rect l="l" t="t" r="r" b="b"/>
              <a:pathLst>
                <a:path w="676" h="3143" extrusionOk="0">
                  <a:moveTo>
                    <a:pt x="0" y="0"/>
                  </a:moveTo>
                  <a:lnTo>
                    <a:pt x="0" y="3142"/>
                  </a:lnTo>
                  <a:lnTo>
                    <a:pt x="426" y="3142"/>
                  </a:lnTo>
                  <a:cubicBezTo>
                    <a:pt x="563" y="3142"/>
                    <a:pt x="672" y="3030"/>
                    <a:pt x="676" y="2896"/>
                  </a:cubicBezTo>
                  <a:lnTo>
                    <a:pt x="676" y="250"/>
                  </a:lnTo>
                  <a:cubicBezTo>
                    <a:pt x="676" y="113"/>
                    <a:pt x="563" y="0"/>
                    <a:pt x="426" y="0"/>
                  </a:cubicBez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4" name="Google Shape;21344;p142"/>
            <p:cNvSpPr/>
            <p:nvPr/>
          </p:nvSpPr>
          <p:spPr>
            <a:xfrm>
              <a:off x="921747" y="3140563"/>
              <a:ext cx="17621" cy="81804"/>
            </a:xfrm>
            <a:custGeom>
              <a:avLst/>
              <a:gdLst/>
              <a:ahLst/>
              <a:cxnLst/>
              <a:rect l="l" t="t" r="r" b="b"/>
              <a:pathLst>
                <a:path w="677" h="3143" extrusionOk="0">
                  <a:moveTo>
                    <a:pt x="250" y="0"/>
                  </a:moveTo>
                  <a:cubicBezTo>
                    <a:pt x="113" y="0"/>
                    <a:pt x="0" y="109"/>
                    <a:pt x="0" y="250"/>
                  </a:cubicBezTo>
                  <a:lnTo>
                    <a:pt x="0" y="2892"/>
                  </a:lnTo>
                  <a:cubicBezTo>
                    <a:pt x="0" y="3030"/>
                    <a:pt x="113" y="3142"/>
                    <a:pt x="250" y="3142"/>
                  </a:cubicBezTo>
                  <a:lnTo>
                    <a:pt x="676" y="3142"/>
                  </a:lnTo>
                  <a:lnTo>
                    <a:pt x="676" y="0"/>
                  </a:ln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5" name="Google Shape;21345;p142"/>
            <p:cNvSpPr/>
            <p:nvPr/>
          </p:nvSpPr>
          <p:spPr>
            <a:xfrm>
              <a:off x="1179732" y="3167397"/>
              <a:ext cx="29697" cy="29697"/>
            </a:xfrm>
            <a:custGeom>
              <a:avLst/>
              <a:gdLst/>
              <a:ahLst/>
              <a:cxnLst/>
              <a:rect l="l" t="t" r="r" b="b"/>
              <a:pathLst>
                <a:path w="1141" h="1141" extrusionOk="0">
                  <a:moveTo>
                    <a:pt x="570" y="0"/>
                  </a:moveTo>
                  <a:cubicBezTo>
                    <a:pt x="257" y="0"/>
                    <a:pt x="0" y="257"/>
                    <a:pt x="0" y="570"/>
                  </a:cubicBezTo>
                  <a:cubicBezTo>
                    <a:pt x="0" y="887"/>
                    <a:pt x="257" y="1140"/>
                    <a:pt x="570" y="1140"/>
                  </a:cubicBezTo>
                  <a:cubicBezTo>
                    <a:pt x="887" y="1140"/>
                    <a:pt x="1140" y="887"/>
                    <a:pt x="1140" y="570"/>
                  </a:cubicBezTo>
                  <a:cubicBezTo>
                    <a:pt x="1140" y="257"/>
                    <a:pt x="887" y="0"/>
                    <a:pt x="570"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6" name="Google Shape;21346;p142"/>
            <p:cNvSpPr/>
            <p:nvPr/>
          </p:nvSpPr>
          <p:spPr>
            <a:xfrm>
              <a:off x="1129343" y="3167397"/>
              <a:ext cx="29697" cy="29697"/>
            </a:xfrm>
            <a:custGeom>
              <a:avLst/>
              <a:gdLst/>
              <a:ahLst/>
              <a:cxnLst/>
              <a:rect l="l" t="t" r="r" b="b"/>
              <a:pathLst>
                <a:path w="1141" h="1141" extrusionOk="0">
                  <a:moveTo>
                    <a:pt x="571" y="0"/>
                  </a:moveTo>
                  <a:cubicBezTo>
                    <a:pt x="258" y="0"/>
                    <a:pt x="1" y="257"/>
                    <a:pt x="1" y="570"/>
                  </a:cubicBezTo>
                  <a:cubicBezTo>
                    <a:pt x="1" y="887"/>
                    <a:pt x="258" y="1140"/>
                    <a:pt x="571" y="1140"/>
                  </a:cubicBezTo>
                  <a:cubicBezTo>
                    <a:pt x="888" y="1140"/>
                    <a:pt x="1141" y="887"/>
                    <a:pt x="1141" y="570"/>
                  </a:cubicBezTo>
                  <a:cubicBezTo>
                    <a:pt x="1141" y="257"/>
                    <a:pt x="888" y="0"/>
                    <a:pt x="571"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7" name="Google Shape;21347;p142"/>
            <p:cNvSpPr/>
            <p:nvPr/>
          </p:nvSpPr>
          <p:spPr>
            <a:xfrm>
              <a:off x="917088" y="2925706"/>
              <a:ext cx="319722" cy="301320"/>
            </a:xfrm>
            <a:custGeom>
              <a:avLst/>
              <a:gdLst/>
              <a:ahLst/>
              <a:cxnLst/>
              <a:rect l="l" t="t" r="r" b="b"/>
              <a:pathLst>
                <a:path w="12284" h="11577" extrusionOk="0">
                  <a:moveTo>
                    <a:pt x="10760" y="3502"/>
                  </a:moveTo>
                  <a:lnTo>
                    <a:pt x="10760" y="4040"/>
                  </a:lnTo>
                  <a:lnTo>
                    <a:pt x="2934" y="4040"/>
                  </a:lnTo>
                  <a:cubicBezTo>
                    <a:pt x="2695" y="4040"/>
                    <a:pt x="2695" y="4399"/>
                    <a:pt x="2934" y="4399"/>
                  </a:cubicBezTo>
                  <a:lnTo>
                    <a:pt x="11854" y="4399"/>
                  </a:lnTo>
                  <a:cubicBezTo>
                    <a:pt x="11892" y="4399"/>
                    <a:pt x="11924" y="4431"/>
                    <a:pt x="11924" y="4466"/>
                  </a:cubicBezTo>
                  <a:lnTo>
                    <a:pt x="11924" y="7112"/>
                  </a:lnTo>
                  <a:cubicBezTo>
                    <a:pt x="11924" y="7150"/>
                    <a:pt x="11892" y="7179"/>
                    <a:pt x="11854" y="7179"/>
                  </a:cubicBezTo>
                  <a:lnTo>
                    <a:pt x="429" y="7179"/>
                  </a:lnTo>
                  <a:cubicBezTo>
                    <a:pt x="391" y="7179"/>
                    <a:pt x="359" y="7150"/>
                    <a:pt x="359" y="7112"/>
                  </a:cubicBezTo>
                  <a:lnTo>
                    <a:pt x="359" y="4466"/>
                  </a:lnTo>
                  <a:cubicBezTo>
                    <a:pt x="359" y="4431"/>
                    <a:pt x="391" y="4399"/>
                    <a:pt x="429" y="4399"/>
                  </a:cubicBezTo>
                  <a:lnTo>
                    <a:pt x="2213" y="4399"/>
                  </a:lnTo>
                  <a:cubicBezTo>
                    <a:pt x="2456" y="4399"/>
                    <a:pt x="2456" y="4040"/>
                    <a:pt x="2213" y="4040"/>
                  </a:cubicBezTo>
                  <a:lnTo>
                    <a:pt x="1524" y="4040"/>
                  </a:lnTo>
                  <a:lnTo>
                    <a:pt x="1524" y="3502"/>
                  </a:lnTo>
                  <a:close/>
                  <a:moveTo>
                    <a:pt x="10760" y="7541"/>
                  </a:moveTo>
                  <a:lnTo>
                    <a:pt x="10760" y="8076"/>
                  </a:lnTo>
                  <a:lnTo>
                    <a:pt x="1524" y="8076"/>
                  </a:lnTo>
                  <a:lnTo>
                    <a:pt x="1524" y="7541"/>
                  </a:lnTo>
                  <a:close/>
                  <a:moveTo>
                    <a:pt x="429" y="1"/>
                  </a:moveTo>
                  <a:cubicBezTo>
                    <a:pt x="190" y="1"/>
                    <a:pt x="0" y="194"/>
                    <a:pt x="0" y="430"/>
                  </a:cubicBezTo>
                  <a:lnTo>
                    <a:pt x="0" y="3072"/>
                  </a:lnTo>
                  <a:cubicBezTo>
                    <a:pt x="0" y="3308"/>
                    <a:pt x="190" y="3502"/>
                    <a:pt x="429" y="3502"/>
                  </a:cubicBezTo>
                  <a:lnTo>
                    <a:pt x="1165" y="3502"/>
                  </a:lnTo>
                  <a:lnTo>
                    <a:pt x="1165" y="4037"/>
                  </a:lnTo>
                  <a:lnTo>
                    <a:pt x="429" y="4037"/>
                  </a:lnTo>
                  <a:cubicBezTo>
                    <a:pt x="190" y="4037"/>
                    <a:pt x="0" y="4230"/>
                    <a:pt x="0" y="4466"/>
                  </a:cubicBezTo>
                  <a:lnTo>
                    <a:pt x="0" y="7112"/>
                  </a:lnTo>
                  <a:cubicBezTo>
                    <a:pt x="0" y="7347"/>
                    <a:pt x="190" y="7537"/>
                    <a:pt x="429" y="7537"/>
                  </a:cubicBezTo>
                  <a:lnTo>
                    <a:pt x="1165" y="7537"/>
                  </a:lnTo>
                  <a:lnTo>
                    <a:pt x="1165" y="8076"/>
                  </a:lnTo>
                  <a:lnTo>
                    <a:pt x="429" y="8076"/>
                  </a:lnTo>
                  <a:cubicBezTo>
                    <a:pt x="190" y="8076"/>
                    <a:pt x="0" y="8266"/>
                    <a:pt x="0" y="8505"/>
                  </a:cubicBezTo>
                  <a:lnTo>
                    <a:pt x="0" y="11151"/>
                  </a:lnTo>
                  <a:cubicBezTo>
                    <a:pt x="0" y="11387"/>
                    <a:pt x="190" y="11577"/>
                    <a:pt x="429" y="11577"/>
                  </a:cubicBezTo>
                  <a:lnTo>
                    <a:pt x="5485" y="11577"/>
                  </a:lnTo>
                  <a:cubicBezTo>
                    <a:pt x="5725" y="11577"/>
                    <a:pt x="5725" y="11218"/>
                    <a:pt x="5485" y="11218"/>
                  </a:cubicBezTo>
                  <a:lnTo>
                    <a:pt x="429" y="11218"/>
                  </a:lnTo>
                  <a:cubicBezTo>
                    <a:pt x="391" y="11218"/>
                    <a:pt x="359" y="11186"/>
                    <a:pt x="359" y="11151"/>
                  </a:cubicBezTo>
                  <a:lnTo>
                    <a:pt x="359" y="8505"/>
                  </a:lnTo>
                  <a:cubicBezTo>
                    <a:pt x="359" y="8466"/>
                    <a:pt x="391" y="8438"/>
                    <a:pt x="429" y="8438"/>
                  </a:cubicBezTo>
                  <a:lnTo>
                    <a:pt x="11854" y="8438"/>
                  </a:lnTo>
                  <a:cubicBezTo>
                    <a:pt x="11892" y="8438"/>
                    <a:pt x="11924" y="8466"/>
                    <a:pt x="11924" y="8505"/>
                  </a:cubicBezTo>
                  <a:lnTo>
                    <a:pt x="11924" y="11151"/>
                  </a:lnTo>
                  <a:cubicBezTo>
                    <a:pt x="11924" y="11186"/>
                    <a:pt x="11892" y="11218"/>
                    <a:pt x="11854" y="11218"/>
                  </a:cubicBezTo>
                  <a:lnTo>
                    <a:pt x="6263" y="11218"/>
                  </a:lnTo>
                  <a:cubicBezTo>
                    <a:pt x="6020" y="11218"/>
                    <a:pt x="6020" y="11577"/>
                    <a:pt x="6263" y="11577"/>
                  </a:cubicBezTo>
                  <a:lnTo>
                    <a:pt x="11854" y="11577"/>
                  </a:lnTo>
                  <a:cubicBezTo>
                    <a:pt x="12090" y="11577"/>
                    <a:pt x="12283" y="11387"/>
                    <a:pt x="12283" y="11151"/>
                  </a:cubicBezTo>
                  <a:lnTo>
                    <a:pt x="12283" y="8505"/>
                  </a:lnTo>
                  <a:cubicBezTo>
                    <a:pt x="12283" y="8269"/>
                    <a:pt x="12090" y="8076"/>
                    <a:pt x="11854" y="8076"/>
                  </a:cubicBezTo>
                  <a:lnTo>
                    <a:pt x="11118" y="8076"/>
                  </a:lnTo>
                  <a:lnTo>
                    <a:pt x="11118" y="7541"/>
                  </a:lnTo>
                  <a:lnTo>
                    <a:pt x="11854" y="7541"/>
                  </a:lnTo>
                  <a:cubicBezTo>
                    <a:pt x="12090" y="7541"/>
                    <a:pt x="12283" y="7347"/>
                    <a:pt x="12283" y="7112"/>
                  </a:cubicBezTo>
                  <a:lnTo>
                    <a:pt x="12283" y="4469"/>
                  </a:lnTo>
                  <a:cubicBezTo>
                    <a:pt x="12283" y="4230"/>
                    <a:pt x="12090" y="4040"/>
                    <a:pt x="11854" y="4040"/>
                  </a:cubicBezTo>
                  <a:lnTo>
                    <a:pt x="11118" y="4040"/>
                  </a:lnTo>
                  <a:lnTo>
                    <a:pt x="11118" y="3505"/>
                  </a:lnTo>
                  <a:lnTo>
                    <a:pt x="11854" y="3502"/>
                  </a:lnTo>
                  <a:cubicBezTo>
                    <a:pt x="12090" y="3502"/>
                    <a:pt x="12283" y="3308"/>
                    <a:pt x="12283" y="3072"/>
                  </a:cubicBezTo>
                  <a:lnTo>
                    <a:pt x="12283" y="430"/>
                  </a:lnTo>
                  <a:cubicBezTo>
                    <a:pt x="12283" y="194"/>
                    <a:pt x="12090" y="1"/>
                    <a:pt x="11854" y="1"/>
                  </a:cubicBezTo>
                  <a:lnTo>
                    <a:pt x="10650" y="1"/>
                  </a:lnTo>
                  <a:cubicBezTo>
                    <a:pt x="10411" y="1"/>
                    <a:pt x="10411" y="360"/>
                    <a:pt x="10650" y="360"/>
                  </a:cubicBezTo>
                  <a:lnTo>
                    <a:pt x="11854" y="360"/>
                  </a:lnTo>
                  <a:cubicBezTo>
                    <a:pt x="11892" y="360"/>
                    <a:pt x="11924" y="391"/>
                    <a:pt x="11924" y="430"/>
                  </a:cubicBezTo>
                  <a:lnTo>
                    <a:pt x="11924" y="3072"/>
                  </a:lnTo>
                  <a:cubicBezTo>
                    <a:pt x="11924" y="3111"/>
                    <a:pt x="11892" y="3143"/>
                    <a:pt x="11854" y="3143"/>
                  </a:cubicBezTo>
                  <a:lnTo>
                    <a:pt x="429" y="3143"/>
                  </a:lnTo>
                  <a:cubicBezTo>
                    <a:pt x="391" y="3143"/>
                    <a:pt x="359" y="3111"/>
                    <a:pt x="359" y="3072"/>
                  </a:cubicBezTo>
                  <a:lnTo>
                    <a:pt x="359" y="430"/>
                  </a:lnTo>
                  <a:cubicBezTo>
                    <a:pt x="359" y="391"/>
                    <a:pt x="391" y="360"/>
                    <a:pt x="429" y="360"/>
                  </a:cubicBezTo>
                  <a:lnTo>
                    <a:pt x="9940" y="360"/>
                  </a:lnTo>
                  <a:cubicBezTo>
                    <a:pt x="10179" y="360"/>
                    <a:pt x="10179" y="1"/>
                    <a:pt x="99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8" name="Google Shape;21348;p142"/>
            <p:cNvSpPr/>
            <p:nvPr/>
          </p:nvSpPr>
          <p:spPr>
            <a:xfrm>
              <a:off x="1175151" y="2952670"/>
              <a:ext cx="45522" cy="39015"/>
            </a:xfrm>
            <a:custGeom>
              <a:avLst/>
              <a:gdLst/>
              <a:ahLst/>
              <a:cxnLst/>
              <a:rect l="l" t="t" r="r" b="b"/>
              <a:pathLst>
                <a:path w="1749" h="1499" extrusionOk="0">
                  <a:moveTo>
                    <a:pt x="750" y="358"/>
                  </a:moveTo>
                  <a:cubicBezTo>
                    <a:pt x="1094" y="358"/>
                    <a:pt x="1270" y="777"/>
                    <a:pt x="1024" y="1023"/>
                  </a:cubicBezTo>
                  <a:cubicBezTo>
                    <a:pt x="945" y="1103"/>
                    <a:pt x="847" y="1138"/>
                    <a:pt x="752" y="1138"/>
                  </a:cubicBezTo>
                  <a:cubicBezTo>
                    <a:pt x="551" y="1138"/>
                    <a:pt x="359" y="981"/>
                    <a:pt x="359" y="745"/>
                  </a:cubicBezTo>
                  <a:cubicBezTo>
                    <a:pt x="359" y="531"/>
                    <a:pt x="531" y="358"/>
                    <a:pt x="750" y="358"/>
                  </a:cubicBezTo>
                  <a:close/>
                  <a:moveTo>
                    <a:pt x="754" y="0"/>
                  </a:moveTo>
                  <a:cubicBezTo>
                    <a:pt x="369" y="0"/>
                    <a:pt x="0" y="299"/>
                    <a:pt x="0" y="749"/>
                  </a:cubicBezTo>
                  <a:cubicBezTo>
                    <a:pt x="0" y="1160"/>
                    <a:pt x="334" y="1495"/>
                    <a:pt x="750" y="1498"/>
                  </a:cubicBezTo>
                  <a:cubicBezTo>
                    <a:pt x="1415" y="1498"/>
                    <a:pt x="1749" y="692"/>
                    <a:pt x="1277" y="221"/>
                  </a:cubicBezTo>
                  <a:cubicBezTo>
                    <a:pt x="1125" y="68"/>
                    <a:pt x="937" y="0"/>
                    <a:pt x="7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9" name="Google Shape;21349;p142"/>
            <p:cNvSpPr/>
            <p:nvPr/>
          </p:nvSpPr>
          <p:spPr>
            <a:xfrm>
              <a:off x="1124684" y="2952644"/>
              <a:ext cx="45548" cy="38911"/>
            </a:xfrm>
            <a:custGeom>
              <a:avLst/>
              <a:gdLst/>
              <a:ahLst/>
              <a:cxnLst/>
              <a:rect l="l" t="t" r="r" b="b"/>
              <a:pathLst>
                <a:path w="1750" h="1495" extrusionOk="0">
                  <a:moveTo>
                    <a:pt x="750" y="356"/>
                  </a:moveTo>
                  <a:cubicBezTo>
                    <a:pt x="964" y="356"/>
                    <a:pt x="1140" y="532"/>
                    <a:pt x="1140" y="746"/>
                  </a:cubicBezTo>
                  <a:cubicBezTo>
                    <a:pt x="1140" y="981"/>
                    <a:pt x="949" y="1136"/>
                    <a:pt x="750" y="1136"/>
                  </a:cubicBezTo>
                  <a:cubicBezTo>
                    <a:pt x="654" y="1136"/>
                    <a:pt x="555" y="1101"/>
                    <a:pt x="475" y="1021"/>
                  </a:cubicBezTo>
                  <a:cubicBezTo>
                    <a:pt x="229" y="778"/>
                    <a:pt x="402" y="356"/>
                    <a:pt x="750" y="356"/>
                  </a:cubicBezTo>
                  <a:close/>
                  <a:moveTo>
                    <a:pt x="750" y="0"/>
                  </a:moveTo>
                  <a:cubicBezTo>
                    <a:pt x="335" y="0"/>
                    <a:pt x="4" y="335"/>
                    <a:pt x="0" y="746"/>
                  </a:cubicBezTo>
                  <a:cubicBezTo>
                    <a:pt x="0" y="1196"/>
                    <a:pt x="369" y="1495"/>
                    <a:pt x="754" y="1495"/>
                  </a:cubicBezTo>
                  <a:cubicBezTo>
                    <a:pt x="938" y="1495"/>
                    <a:pt x="1125" y="1426"/>
                    <a:pt x="1278" y="1274"/>
                  </a:cubicBezTo>
                  <a:cubicBezTo>
                    <a:pt x="1749" y="802"/>
                    <a:pt x="1415" y="0"/>
                    <a:pt x="7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0" name="Google Shape;21350;p142"/>
            <p:cNvSpPr/>
            <p:nvPr/>
          </p:nvSpPr>
          <p:spPr>
            <a:xfrm>
              <a:off x="942621" y="2967376"/>
              <a:ext cx="171651" cy="9474"/>
            </a:xfrm>
            <a:custGeom>
              <a:avLst/>
              <a:gdLst/>
              <a:ahLst/>
              <a:cxnLst/>
              <a:rect l="l" t="t" r="r" b="b"/>
              <a:pathLst>
                <a:path w="6595" h="364" extrusionOk="0">
                  <a:moveTo>
                    <a:pt x="240" y="1"/>
                  </a:moveTo>
                  <a:cubicBezTo>
                    <a:pt x="1" y="1"/>
                    <a:pt x="1" y="363"/>
                    <a:pt x="240" y="363"/>
                  </a:cubicBezTo>
                  <a:lnTo>
                    <a:pt x="6352" y="363"/>
                  </a:lnTo>
                  <a:cubicBezTo>
                    <a:pt x="6594" y="363"/>
                    <a:pt x="6594" y="1"/>
                    <a:pt x="635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1" name="Google Shape;21351;p142"/>
            <p:cNvSpPr/>
            <p:nvPr/>
          </p:nvSpPr>
          <p:spPr>
            <a:xfrm>
              <a:off x="1175151" y="3057691"/>
              <a:ext cx="45522" cy="39015"/>
            </a:xfrm>
            <a:custGeom>
              <a:avLst/>
              <a:gdLst/>
              <a:ahLst/>
              <a:cxnLst/>
              <a:rect l="l" t="t" r="r" b="b"/>
              <a:pathLst>
                <a:path w="1749" h="1499" extrusionOk="0">
                  <a:moveTo>
                    <a:pt x="750" y="359"/>
                  </a:moveTo>
                  <a:cubicBezTo>
                    <a:pt x="1094" y="359"/>
                    <a:pt x="1270" y="778"/>
                    <a:pt x="1024" y="1024"/>
                  </a:cubicBezTo>
                  <a:cubicBezTo>
                    <a:pt x="944" y="1104"/>
                    <a:pt x="846" y="1140"/>
                    <a:pt x="750" y="1140"/>
                  </a:cubicBezTo>
                  <a:cubicBezTo>
                    <a:pt x="550" y="1140"/>
                    <a:pt x="359" y="985"/>
                    <a:pt x="359" y="749"/>
                  </a:cubicBezTo>
                  <a:cubicBezTo>
                    <a:pt x="359" y="535"/>
                    <a:pt x="535" y="362"/>
                    <a:pt x="750" y="362"/>
                  </a:cubicBezTo>
                  <a:lnTo>
                    <a:pt x="750" y="359"/>
                  </a:lnTo>
                  <a:close/>
                  <a:moveTo>
                    <a:pt x="754" y="1"/>
                  </a:moveTo>
                  <a:cubicBezTo>
                    <a:pt x="369" y="1"/>
                    <a:pt x="0" y="299"/>
                    <a:pt x="0" y="749"/>
                  </a:cubicBezTo>
                  <a:cubicBezTo>
                    <a:pt x="0" y="1165"/>
                    <a:pt x="334" y="1495"/>
                    <a:pt x="750" y="1499"/>
                  </a:cubicBezTo>
                  <a:cubicBezTo>
                    <a:pt x="1415" y="1499"/>
                    <a:pt x="1749" y="693"/>
                    <a:pt x="1277" y="222"/>
                  </a:cubicBezTo>
                  <a:cubicBezTo>
                    <a:pt x="1125" y="69"/>
                    <a:pt x="937" y="1"/>
                    <a:pt x="7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2" name="Google Shape;21352;p142"/>
            <p:cNvSpPr/>
            <p:nvPr/>
          </p:nvSpPr>
          <p:spPr>
            <a:xfrm>
              <a:off x="1124762" y="3057691"/>
              <a:ext cx="45548" cy="39015"/>
            </a:xfrm>
            <a:custGeom>
              <a:avLst/>
              <a:gdLst/>
              <a:ahLst/>
              <a:cxnLst/>
              <a:rect l="l" t="t" r="r" b="b"/>
              <a:pathLst>
                <a:path w="1750" h="1499" extrusionOk="0">
                  <a:moveTo>
                    <a:pt x="750" y="359"/>
                  </a:moveTo>
                  <a:cubicBezTo>
                    <a:pt x="1095" y="359"/>
                    <a:pt x="1271" y="778"/>
                    <a:pt x="1025" y="1024"/>
                  </a:cubicBezTo>
                  <a:cubicBezTo>
                    <a:pt x="945" y="1104"/>
                    <a:pt x="847" y="1140"/>
                    <a:pt x="751" y="1140"/>
                  </a:cubicBezTo>
                  <a:cubicBezTo>
                    <a:pt x="551" y="1140"/>
                    <a:pt x="360" y="985"/>
                    <a:pt x="360" y="749"/>
                  </a:cubicBezTo>
                  <a:cubicBezTo>
                    <a:pt x="360" y="535"/>
                    <a:pt x="536" y="362"/>
                    <a:pt x="750" y="362"/>
                  </a:cubicBezTo>
                  <a:lnTo>
                    <a:pt x="750" y="359"/>
                  </a:lnTo>
                  <a:close/>
                  <a:moveTo>
                    <a:pt x="754" y="1"/>
                  </a:moveTo>
                  <a:cubicBezTo>
                    <a:pt x="370" y="1"/>
                    <a:pt x="1" y="299"/>
                    <a:pt x="1" y="749"/>
                  </a:cubicBezTo>
                  <a:cubicBezTo>
                    <a:pt x="1" y="1165"/>
                    <a:pt x="335" y="1495"/>
                    <a:pt x="750" y="1499"/>
                  </a:cubicBezTo>
                  <a:cubicBezTo>
                    <a:pt x="1415" y="1499"/>
                    <a:pt x="1750" y="693"/>
                    <a:pt x="1278" y="222"/>
                  </a:cubicBezTo>
                  <a:cubicBezTo>
                    <a:pt x="1126" y="69"/>
                    <a:pt x="938" y="1"/>
                    <a:pt x="7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3" name="Google Shape;21353;p142"/>
            <p:cNvSpPr/>
            <p:nvPr/>
          </p:nvSpPr>
          <p:spPr>
            <a:xfrm>
              <a:off x="944183" y="3072501"/>
              <a:ext cx="170090" cy="9370"/>
            </a:xfrm>
            <a:custGeom>
              <a:avLst/>
              <a:gdLst/>
              <a:ahLst/>
              <a:cxnLst/>
              <a:rect l="l" t="t" r="r" b="b"/>
              <a:pathLst>
                <a:path w="6535" h="360" extrusionOk="0">
                  <a:moveTo>
                    <a:pt x="180" y="1"/>
                  </a:moveTo>
                  <a:cubicBezTo>
                    <a:pt x="81" y="1"/>
                    <a:pt x="0" y="82"/>
                    <a:pt x="0" y="180"/>
                  </a:cubicBezTo>
                  <a:cubicBezTo>
                    <a:pt x="0" y="279"/>
                    <a:pt x="81" y="360"/>
                    <a:pt x="180" y="360"/>
                  </a:cubicBezTo>
                  <a:lnTo>
                    <a:pt x="6292" y="360"/>
                  </a:lnTo>
                  <a:cubicBezTo>
                    <a:pt x="6534" y="360"/>
                    <a:pt x="6534" y="1"/>
                    <a:pt x="62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4" name="Google Shape;21354;p142"/>
            <p:cNvSpPr/>
            <p:nvPr/>
          </p:nvSpPr>
          <p:spPr>
            <a:xfrm>
              <a:off x="1168540" y="3162738"/>
              <a:ext cx="45548" cy="39015"/>
            </a:xfrm>
            <a:custGeom>
              <a:avLst/>
              <a:gdLst/>
              <a:ahLst/>
              <a:cxnLst/>
              <a:rect l="l" t="t" r="r" b="b"/>
              <a:pathLst>
                <a:path w="1750" h="1499" extrusionOk="0">
                  <a:moveTo>
                    <a:pt x="1003" y="360"/>
                  </a:moveTo>
                  <a:cubicBezTo>
                    <a:pt x="1099" y="360"/>
                    <a:pt x="1196" y="395"/>
                    <a:pt x="1274" y="475"/>
                  </a:cubicBezTo>
                  <a:cubicBezTo>
                    <a:pt x="1521" y="721"/>
                    <a:pt x="1348" y="1140"/>
                    <a:pt x="1000" y="1140"/>
                  </a:cubicBezTo>
                  <a:cubicBezTo>
                    <a:pt x="785" y="1140"/>
                    <a:pt x="613" y="964"/>
                    <a:pt x="613" y="749"/>
                  </a:cubicBezTo>
                  <a:lnTo>
                    <a:pt x="609" y="749"/>
                  </a:lnTo>
                  <a:cubicBezTo>
                    <a:pt x="609" y="516"/>
                    <a:pt x="803" y="360"/>
                    <a:pt x="1003" y="360"/>
                  </a:cubicBezTo>
                  <a:close/>
                  <a:moveTo>
                    <a:pt x="996" y="1"/>
                  </a:moveTo>
                  <a:cubicBezTo>
                    <a:pt x="812" y="1"/>
                    <a:pt x="625" y="69"/>
                    <a:pt x="472" y="221"/>
                  </a:cubicBezTo>
                  <a:cubicBezTo>
                    <a:pt x="1" y="693"/>
                    <a:pt x="335" y="1498"/>
                    <a:pt x="1004" y="1498"/>
                  </a:cubicBezTo>
                  <a:cubicBezTo>
                    <a:pt x="1415" y="1495"/>
                    <a:pt x="1749" y="1161"/>
                    <a:pt x="1749" y="749"/>
                  </a:cubicBezTo>
                  <a:cubicBezTo>
                    <a:pt x="1749" y="299"/>
                    <a:pt x="1381" y="1"/>
                    <a:pt x="9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5" name="Google Shape;21355;p142"/>
            <p:cNvSpPr/>
            <p:nvPr/>
          </p:nvSpPr>
          <p:spPr>
            <a:xfrm>
              <a:off x="1118177" y="3162738"/>
              <a:ext cx="45548" cy="39015"/>
            </a:xfrm>
            <a:custGeom>
              <a:avLst/>
              <a:gdLst/>
              <a:ahLst/>
              <a:cxnLst/>
              <a:rect l="l" t="t" r="r" b="b"/>
              <a:pathLst>
                <a:path w="1750" h="1499" extrusionOk="0">
                  <a:moveTo>
                    <a:pt x="1003" y="360"/>
                  </a:moveTo>
                  <a:cubicBezTo>
                    <a:pt x="1099" y="360"/>
                    <a:pt x="1196" y="395"/>
                    <a:pt x="1274" y="475"/>
                  </a:cubicBezTo>
                  <a:cubicBezTo>
                    <a:pt x="1521" y="721"/>
                    <a:pt x="1348" y="1140"/>
                    <a:pt x="1000" y="1140"/>
                  </a:cubicBezTo>
                  <a:cubicBezTo>
                    <a:pt x="785" y="1140"/>
                    <a:pt x="609" y="964"/>
                    <a:pt x="609" y="749"/>
                  </a:cubicBezTo>
                  <a:cubicBezTo>
                    <a:pt x="609" y="516"/>
                    <a:pt x="803" y="360"/>
                    <a:pt x="1003" y="360"/>
                  </a:cubicBezTo>
                  <a:close/>
                  <a:moveTo>
                    <a:pt x="996" y="1"/>
                  </a:moveTo>
                  <a:cubicBezTo>
                    <a:pt x="812" y="1"/>
                    <a:pt x="625" y="69"/>
                    <a:pt x="472" y="221"/>
                  </a:cubicBezTo>
                  <a:cubicBezTo>
                    <a:pt x="1" y="693"/>
                    <a:pt x="335" y="1498"/>
                    <a:pt x="1003" y="1498"/>
                  </a:cubicBezTo>
                  <a:cubicBezTo>
                    <a:pt x="1415" y="1495"/>
                    <a:pt x="1749" y="1161"/>
                    <a:pt x="1749" y="749"/>
                  </a:cubicBezTo>
                  <a:cubicBezTo>
                    <a:pt x="1749" y="299"/>
                    <a:pt x="1380" y="1"/>
                    <a:pt x="9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6" name="Google Shape;21356;p142"/>
            <p:cNvSpPr/>
            <p:nvPr/>
          </p:nvSpPr>
          <p:spPr>
            <a:xfrm>
              <a:off x="942543" y="3177548"/>
              <a:ext cx="170064" cy="9370"/>
            </a:xfrm>
            <a:custGeom>
              <a:avLst/>
              <a:gdLst/>
              <a:ahLst/>
              <a:cxnLst/>
              <a:rect l="l" t="t" r="r" b="b"/>
              <a:pathLst>
                <a:path w="6534" h="360" extrusionOk="0">
                  <a:moveTo>
                    <a:pt x="243" y="1"/>
                  </a:moveTo>
                  <a:cubicBezTo>
                    <a:pt x="0" y="1"/>
                    <a:pt x="0" y="360"/>
                    <a:pt x="243" y="360"/>
                  </a:cubicBezTo>
                  <a:lnTo>
                    <a:pt x="6355" y="360"/>
                  </a:lnTo>
                  <a:cubicBezTo>
                    <a:pt x="6453" y="360"/>
                    <a:pt x="6534" y="279"/>
                    <a:pt x="6534" y="180"/>
                  </a:cubicBezTo>
                  <a:cubicBezTo>
                    <a:pt x="6534" y="82"/>
                    <a:pt x="6453" y="1"/>
                    <a:pt x="63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7" name="Google Shape;21357;p142"/>
            <p:cNvSpPr/>
            <p:nvPr/>
          </p:nvSpPr>
          <p:spPr>
            <a:xfrm>
              <a:off x="942621" y="3087337"/>
              <a:ext cx="26314" cy="9370"/>
            </a:xfrm>
            <a:custGeom>
              <a:avLst/>
              <a:gdLst/>
              <a:ahLst/>
              <a:cxnLst/>
              <a:rect l="l" t="t" r="r" b="b"/>
              <a:pathLst>
                <a:path w="1011" h="360" extrusionOk="0">
                  <a:moveTo>
                    <a:pt x="243" y="1"/>
                  </a:moveTo>
                  <a:cubicBezTo>
                    <a:pt x="1" y="1"/>
                    <a:pt x="1" y="360"/>
                    <a:pt x="243" y="360"/>
                  </a:cubicBezTo>
                  <a:lnTo>
                    <a:pt x="771" y="360"/>
                  </a:lnTo>
                  <a:cubicBezTo>
                    <a:pt x="1010" y="360"/>
                    <a:pt x="1010" y="1"/>
                    <a:pt x="7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358" name="Google Shape;21358;p142"/>
          <p:cNvGrpSpPr/>
          <p:nvPr/>
        </p:nvGrpSpPr>
        <p:grpSpPr>
          <a:xfrm>
            <a:off x="4599121" y="3415570"/>
            <a:ext cx="365973" cy="243695"/>
            <a:chOff x="4599121" y="3415570"/>
            <a:chExt cx="365973" cy="243695"/>
          </a:xfrm>
        </p:grpSpPr>
        <p:sp>
          <p:nvSpPr>
            <p:cNvPr id="21359" name="Google Shape;21359;p142"/>
            <p:cNvSpPr/>
            <p:nvPr/>
          </p:nvSpPr>
          <p:spPr>
            <a:xfrm>
              <a:off x="4604795" y="3421243"/>
              <a:ext cx="354521" cy="232269"/>
            </a:xfrm>
            <a:custGeom>
              <a:avLst/>
              <a:gdLst/>
              <a:ahLst/>
              <a:cxnLst/>
              <a:rect l="l" t="t" r="r" b="b"/>
              <a:pathLst>
                <a:path w="13621" h="8924" extrusionOk="0">
                  <a:moveTo>
                    <a:pt x="472" y="0"/>
                  </a:moveTo>
                  <a:cubicBezTo>
                    <a:pt x="212" y="0"/>
                    <a:pt x="1" y="211"/>
                    <a:pt x="1" y="472"/>
                  </a:cubicBezTo>
                  <a:lnTo>
                    <a:pt x="1" y="8455"/>
                  </a:lnTo>
                  <a:cubicBezTo>
                    <a:pt x="1" y="8712"/>
                    <a:pt x="212" y="8923"/>
                    <a:pt x="472" y="8923"/>
                  </a:cubicBezTo>
                  <a:lnTo>
                    <a:pt x="13153" y="8923"/>
                  </a:lnTo>
                  <a:cubicBezTo>
                    <a:pt x="13410" y="8923"/>
                    <a:pt x="13621" y="8712"/>
                    <a:pt x="13621" y="8455"/>
                  </a:cubicBezTo>
                  <a:lnTo>
                    <a:pt x="13621" y="472"/>
                  </a:lnTo>
                  <a:cubicBezTo>
                    <a:pt x="13621" y="211"/>
                    <a:pt x="13410" y="0"/>
                    <a:pt x="13153"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0" name="Google Shape;21360;p142"/>
            <p:cNvSpPr/>
            <p:nvPr/>
          </p:nvSpPr>
          <p:spPr>
            <a:xfrm>
              <a:off x="4641520" y="3445683"/>
              <a:ext cx="281175" cy="183364"/>
            </a:xfrm>
            <a:custGeom>
              <a:avLst/>
              <a:gdLst/>
              <a:ahLst/>
              <a:cxnLst/>
              <a:rect l="l" t="t" r="r" b="b"/>
              <a:pathLst>
                <a:path w="10803" h="7045" extrusionOk="0">
                  <a:moveTo>
                    <a:pt x="1" y="1"/>
                  </a:moveTo>
                  <a:lnTo>
                    <a:pt x="1" y="7045"/>
                  </a:lnTo>
                  <a:lnTo>
                    <a:pt x="10802" y="7045"/>
                  </a:lnTo>
                  <a:lnTo>
                    <a:pt x="10802" y="1"/>
                  </a:ln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1" name="Google Shape;21361;p142"/>
            <p:cNvSpPr/>
            <p:nvPr/>
          </p:nvSpPr>
          <p:spPr>
            <a:xfrm>
              <a:off x="4721008" y="3470149"/>
              <a:ext cx="122277" cy="97811"/>
            </a:xfrm>
            <a:custGeom>
              <a:avLst/>
              <a:gdLst/>
              <a:ahLst/>
              <a:cxnLst/>
              <a:rect l="l" t="t" r="r" b="b"/>
              <a:pathLst>
                <a:path w="4698" h="3758" extrusionOk="0">
                  <a:moveTo>
                    <a:pt x="1878" y="1084"/>
                  </a:moveTo>
                  <a:cubicBezTo>
                    <a:pt x="1912" y="1084"/>
                    <a:pt x="1948" y="1091"/>
                    <a:pt x="1982" y="1108"/>
                  </a:cubicBezTo>
                  <a:lnTo>
                    <a:pt x="3101" y="1668"/>
                  </a:lnTo>
                  <a:cubicBezTo>
                    <a:pt x="3276" y="1756"/>
                    <a:pt x="3273" y="2002"/>
                    <a:pt x="3101" y="2090"/>
                  </a:cubicBezTo>
                  <a:lnTo>
                    <a:pt x="1982" y="2649"/>
                  </a:lnTo>
                  <a:cubicBezTo>
                    <a:pt x="1948" y="2667"/>
                    <a:pt x="1912" y="2674"/>
                    <a:pt x="1878" y="2674"/>
                  </a:cubicBezTo>
                  <a:cubicBezTo>
                    <a:pt x="1755" y="2674"/>
                    <a:pt x="1644" y="2576"/>
                    <a:pt x="1644" y="2438"/>
                  </a:cubicBezTo>
                  <a:lnTo>
                    <a:pt x="1644" y="1320"/>
                  </a:lnTo>
                  <a:cubicBezTo>
                    <a:pt x="1644" y="1182"/>
                    <a:pt x="1755" y="1084"/>
                    <a:pt x="1878" y="1084"/>
                  </a:cubicBezTo>
                  <a:close/>
                  <a:moveTo>
                    <a:pt x="940" y="0"/>
                  </a:moveTo>
                  <a:cubicBezTo>
                    <a:pt x="419" y="0"/>
                    <a:pt x="1" y="422"/>
                    <a:pt x="1" y="940"/>
                  </a:cubicBezTo>
                  <a:lnTo>
                    <a:pt x="1" y="2818"/>
                  </a:lnTo>
                  <a:cubicBezTo>
                    <a:pt x="1" y="3336"/>
                    <a:pt x="419" y="3758"/>
                    <a:pt x="940" y="3758"/>
                  </a:cubicBezTo>
                  <a:lnTo>
                    <a:pt x="3758" y="3758"/>
                  </a:lnTo>
                  <a:cubicBezTo>
                    <a:pt x="4276" y="3758"/>
                    <a:pt x="4698" y="3336"/>
                    <a:pt x="4698" y="2818"/>
                  </a:cubicBezTo>
                  <a:lnTo>
                    <a:pt x="4698" y="940"/>
                  </a:lnTo>
                  <a:cubicBezTo>
                    <a:pt x="4698" y="422"/>
                    <a:pt x="4276" y="0"/>
                    <a:pt x="375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2" name="Google Shape;21362;p142"/>
            <p:cNvSpPr/>
            <p:nvPr/>
          </p:nvSpPr>
          <p:spPr>
            <a:xfrm>
              <a:off x="4702606" y="3586258"/>
              <a:ext cx="24466" cy="24466"/>
            </a:xfrm>
            <a:custGeom>
              <a:avLst/>
              <a:gdLst/>
              <a:ahLst/>
              <a:cxnLst/>
              <a:rect l="l" t="t" r="r" b="b"/>
              <a:pathLst>
                <a:path w="940" h="940" extrusionOk="0">
                  <a:moveTo>
                    <a:pt x="468" y="0"/>
                  </a:moveTo>
                  <a:cubicBezTo>
                    <a:pt x="212" y="0"/>
                    <a:pt x="1" y="212"/>
                    <a:pt x="1" y="472"/>
                  </a:cubicBezTo>
                  <a:cubicBezTo>
                    <a:pt x="1" y="729"/>
                    <a:pt x="212" y="940"/>
                    <a:pt x="468" y="940"/>
                  </a:cubicBezTo>
                  <a:cubicBezTo>
                    <a:pt x="729" y="940"/>
                    <a:pt x="940" y="729"/>
                    <a:pt x="940" y="472"/>
                  </a:cubicBezTo>
                  <a:cubicBezTo>
                    <a:pt x="940" y="212"/>
                    <a:pt x="729" y="0"/>
                    <a:pt x="46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3" name="Google Shape;21363;p142"/>
            <p:cNvSpPr/>
            <p:nvPr/>
          </p:nvSpPr>
          <p:spPr>
            <a:xfrm>
              <a:off x="4599121" y="3415570"/>
              <a:ext cx="365973" cy="243695"/>
            </a:xfrm>
            <a:custGeom>
              <a:avLst/>
              <a:gdLst/>
              <a:ahLst/>
              <a:cxnLst/>
              <a:rect l="l" t="t" r="r" b="b"/>
              <a:pathLst>
                <a:path w="14061" h="9363" extrusionOk="0">
                  <a:moveTo>
                    <a:pt x="13371" y="440"/>
                  </a:moveTo>
                  <a:cubicBezTo>
                    <a:pt x="13508" y="440"/>
                    <a:pt x="13621" y="549"/>
                    <a:pt x="13621" y="690"/>
                  </a:cubicBezTo>
                  <a:lnTo>
                    <a:pt x="13621" y="8673"/>
                  </a:lnTo>
                  <a:cubicBezTo>
                    <a:pt x="13621" y="8810"/>
                    <a:pt x="13508" y="8923"/>
                    <a:pt x="13371" y="8923"/>
                  </a:cubicBezTo>
                  <a:lnTo>
                    <a:pt x="690" y="8923"/>
                  </a:lnTo>
                  <a:cubicBezTo>
                    <a:pt x="553" y="8923"/>
                    <a:pt x="440" y="8810"/>
                    <a:pt x="440" y="8673"/>
                  </a:cubicBezTo>
                  <a:lnTo>
                    <a:pt x="440" y="690"/>
                  </a:lnTo>
                  <a:cubicBezTo>
                    <a:pt x="440" y="549"/>
                    <a:pt x="553" y="440"/>
                    <a:pt x="690" y="440"/>
                  </a:cubicBezTo>
                  <a:close/>
                  <a:moveTo>
                    <a:pt x="690" y="0"/>
                  </a:moveTo>
                  <a:cubicBezTo>
                    <a:pt x="307" y="0"/>
                    <a:pt x="1" y="306"/>
                    <a:pt x="1" y="690"/>
                  </a:cubicBezTo>
                  <a:lnTo>
                    <a:pt x="1" y="8673"/>
                  </a:lnTo>
                  <a:cubicBezTo>
                    <a:pt x="1" y="9053"/>
                    <a:pt x="307" y="9363"/>
                    <a:pt x="690" y="9363"/>
                  </a:cubicBezTo>
                  <a:lnTo>
                    <a:pt x="13371" y="9363"/>
                  </a:lnTo>
                  <a:cubicBezTo>
                    <a:pt x="13751" y="9363"/>
                    <a:pt x="14060" y="9053"/>
                    <a:pt x="14060" y="8673"/>
                  </a:cubicBezTo>
                  <a:lnTo>
                    <a:pt x="14060" y="690"/>
                  </a:lnTo>
                  <a:cubicBezTo>
                    <a:pt x="14060" y="306"/>
                    <a:pt x="13751" y="0"/>
                    <a:pt x="133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4" name="Google Shape;21364;p142"/>
            <p:cNvSpPr/>
            <p:nvPr/>
          </p:nvSpPr>
          <p:spPr>
            <a:xfrm>
              <a:off x="4635768" y="3440009"/>
              <a:ext cx="292601" cy="194816"/>
            </a:xfrm>
            <a:custGeom>
              <a:avLst/>
              <a:gdLst/>
              <a:ahLst/>
              <a:cxnLst/>
              <a:rect l="l" t="t" r="r" b="b"/>
              <a:pathLst>
                <a:path w="11242" h="7485" extrusionOk="0">
                  <a:moveTo>
                    <a:pt x="10802" y="440"/>
                  </a:moveTo>
                  <a:lnTo>
                    <a:pt x="10802" y="7044"/>
                  </a:lnTo>
                  <a:lnTo>
                    <a:pt x="440" y="7044"/>
                  </a:lnTo>
                  <a:lnTo>
                    <a:pt x="440" y="440"/>
                  </a:lnTo>
                  <a:close/>
                  <a:moveTo>
                    <a:pt x="222" y="1"/>
                  </a:moveTo>
                  <a:cubicBezTo>
                    <a:pt x="99" y="1"/>
                    <a:pt x="0" y="96"/>
                    <a:pt x="0" y="219"/>
                  </a:cubicBezTo>
                  <a:lnTo>
                    <a:pt x="0" y="7263"/>
                  </a:lnTo>
                  <a:cubicBezTo>
                    <a:pt x="0" y="7386"/>
                    <a:pt x="99" y="7484"/>
                    <a:pt x="222" y="7484"/>
                  </a:cubicBezTo>
                  <a:lnTo>
                    <a:pt x="11023" y="7484"/>
                  </a:lnTo>
                  <a:cubicBezTo>
                    <a:pt x="11143" y="7484"/>
                    <a:pt x="11242" y="7386"/>
                    <a:pt x="11242" y="7263"/>
                  </a:cubicBezTo>
                  <a:lnTo>
                    <a:pt x="11242" y="219"/>
                  </a:lnTo>
                  <a:cubicBezTo>
                    <a:pt x="11242" y="96"/>
                    <a:pt x="11143" y="1"/>
                    <a:pt x="110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5" name="Google Shape;21365;p142"/>
            <p:cNvSpPr/>
            <p:nvPr/>
          </p:nvSpPr>
          <p:spPr>
            <a:xfrm>
              <a:off x="4617444" y="3525536"/>
              <a:ext cx="11478" cy="23659"/>
            </a:xfrm>
            <a:custGeom>
              <a:avLst/>
              <a:gdLst/>
              <a:ahLst/>
              <a:cxnLst/>
              <a:rect l="l" t="t" r="r" b="b"/>
              <a:pathLst>
                <a:path w="441" h="909" extrusionOk="0">
                  <a:moveTo>
                    <a:pt x="218" y="1"/>
                  </a:moveTo>
                  <a:cubicBezTo>
                    <a:pt x="99" y="1"/>
                    <a:pt x="0" y="99"/>
                    <a:pt x="0" y="219"/>
                  </a:cubicBezTo>
                  <a:lnTo>
                    <a:pt x="0" y="690"/>
                  </a:lnTo>
                  <a:cubicBezTo>
                    <a:pt x="0" y="810"/>
                    <a:pt x="99" y="909"/>
                    <a:pt x="218" y="909"/>
                  </a:cubicBezTo>
                  <a:cubicBezTo>
                    <a:pt x="342" y="909"/>
                    <a:pt x="440" y="810"/>
                    <a:pt x="440" y="690"/>
                  </a:cubicBezTo>
                  <a:lnTo>
                    <a:pt x="440" y="219"/>
                  </a:lnTo>
                  <a:cubicBezTo>
                    <a:pt x="440" y="99"/>
                    <a:pt x="342" y="1"/>
                    <a:pt x="2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6" name="Google Shape;21366;p142"/>
            <p:cNvSpPr/>
            <p:nvPr/>
          </p:nvSpPr>
          <p:spPr>
            <a:xfrm>
              <a:off x="4935292" y="3519419"/>
              <a:ext cx="11478" cy="35918"/>
            </a:xfrm>
            <a:custGeom>
              <a:avLst/>
              <a:gdLst/>
              <a:ahLst/>
              <a:cxnLst/>
              <a:rect l="l" t="t" r="r" b="b"/>
              <a:pathLst>
                <a:path w="441" h="1380" extrusionOk="0">
                  <a:moveTo>
                    <a:pt x="219" y="0"/>
                  </a:moveTo>
                  <a:cubicBezTo>
                    <a:pt x="96" y="0"/>
                    <a:pt x="1" y="99"/>
                    <a:pt x="1" y="222"/>
                  </a:cubicBezTo>
                  <a:lnTo>
                    <a:pt x="1" y="1161"/>
                  </a:lnTo>
                  <a:cubicBezTo>
                    <a:pt x="1" y="1281"/>
                    <a:pt x="96" y="1379"/>
                    <a:pt x="219" y="1379"/>
                  </a:cubicBezTo>
                  <a:cubicBezTo>
                    <a:pt x="342" y="1379"/>
                    <a:pt x="441" y="1281"/>
                    <a:pt x="441" y="1161"/>
                  </a:cubicBezTo>
                  <a:lnTo>
                    <a:pt x="441" y="222"/>
                  </a:lnTo>
                  <a:cubicBezTo>
                    <a:pt x="441" y="99"/>
                    <a:pt x="342" y="0"/>
                    <a:pt x="2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7" name="Google Shape;21367;p142"/>
            <p:cNvSpPr/>
            <p:nvPr/>
          </p:nvSpPr>
          <p:spPr>
            <a:xfrm>
              <a:off x="4932013" y="3440009"/>
              <a:ext cx="14758" cy="11374"/>
            </a:xfrm>
            <a:custGeom>
              <a:avLst/>
              <a:gdLst/>
              <a:ahLst/>
              <a:cxnLst/>
              <a:rect l="l" t="t" r="r" b="b"/>
              <a:pathLst>
                <a:path w="567" h="437" extrusionOk="0">
                  <a:moveTo>
                    <a:pt x="345" y="1"/>
                  </a:moveTo>
                  <a:cubicBezTo>
                    <a:pt x="0" y="1"/>
                    <a:pt x="106" y="437"/>
                    <a:pt x="345" y="437"/>
                  </a:cubicBezTo>
                  <a:cubicBezTo>
                    <a:pt x="468" y="437"/>
                    <a:pt x="567" y="342"/>
                    <a:pt x="567" y="219"/>
                  </a:cubicBezTo>
                  <a:cubicBezTo>
                    <a:pt x="567" y="99"/>
                    <a:pt x="468" y="1"/>
                    <a:pt x="3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8" name="Google Shape;21368;p142"/>
            <p:cNvSpPr/>
            <p:nvPr/>
          </p:nvSpPr>
          <p:spPr>
            <a:xfrm>
              <a:off x="4617444" y="3494953"/>
              <a:ext cx="11478" cy="17621"/>
            </a:xfrm>
            <a:custGeom>
              <a:avLst/>
              <a:gdLst/>
              <a:ahLst/>
              <a:cxnLst/>
              <a:rect l="l" t="t" r="r" b="b"/>
              <a:pathLst>
                <a:path w="441" h="677" extrusionOk="0">
                  <a:moveTo>
                    <a:pt x="218" y="1"/>
                  </a:moveTo>
                  <a:cubicBezTo>
                    <a:pt x="99" y="1"/>
                    <a:pt x="0" y="99"/>
                    <a:pt x="0" y="222"/>
                  </a:cubicBezTo>
                  <a:lnTo>
                    <a:pt x="0" y="454"/>
                  </a:lnTo>
                  <a:cubicBezTo>
                    <a:pt x="0" y="578"/>
                    <a:pt x="99" y="676"/>
                    <a:pt x="218" y="676"/>
                  </a:cubicBezTo>
                  <a:cubicBezTo>
                    <a:pt x="342" y="676"/>
                    <a:pt x="440" y="578"/>
                    <a:pt x="440" y="454"/>
                  </a:cubicBezTo>
                  <a:lnTo>
                    <a:pt x="440" y="222"/>
                  </a:lnTo>
                  <a:cubicBezTo>
                    <a:pt x="440" y="99"/>
                    <a:pt x="342" y="1"/>
                    <a:pt x="2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9" name="Google Shape;21369;p142"/>
            <p:cNvSpPr/>
            <p:nvPr/>
          </p:nvSpPr>
          <p:spPr>
            <a:xfrm>
              <a:off x="4617444" y="3562182"/>
              <a:ext cx="11478" cy="17595"/>
            </a:xfrm>
            <a:custGeom>
              <a:avLst/>
              <a:gdLst/>
              <a:ahLst/>
              <a:cxnLst/>
              <a:rect l="l" t="t" r="r" b="b"/>
              <a:pathLst>
                <a:path w="441" h="676" extrusionOk="0">
                  <a:moveTo>
                    <a:pt x="218" y="0"/>
                  </a:moveTo>
                  <a:cubicBezTo>
                    <a:pt x="99" y="0"/>
                    <a:pt x="0" y="99"/>
                    <a:pt x="0" y="222"/>
                  </a:cubicBezTo>
                  <a:lnTo>
                    <a:pt x="0" y="458"/>
                  </a:lnTo>
                  <a:cubicBezTo>
                    <a:pt x="0" y="577"/>
                    <a:pt x="99" y="676"/>
                    <a:pt x="218" y="676"/>
                  </a:cubicBezTo>
                  <a:cubicBezTo>
                    <a:pt x="342" y="676"/>
                    <a:pt x="440" y="577"/>
                    <a:pt x="440" y="458"/>
                  </a:cubicBezTo>
                  <a:lnTo>
                    <a:pt x="440" y="222"/>
                  </a:lnTo>
                  <a:cubicBezTo>
                    <a:pt x="440" y="99"/>
                    <a:pt x="342" y="0"/>
                    <a:pt x="2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0" name="Google Shape;21370;p142"/>
            <p:cNvSpPr/>
            <p:nvPr/>
          </p:nvSpPr>
          <p:spPr>
            <a:xfrm>
              <a:off x="4658281" y="3580532"/>
              <a:ext cx="245648" cy="35918"/>
            </a:xfrm>
            <a:custGeom>
              <a:avLst/>
              <a:gdLst/>
              <a:ahLst/>
              <a:cxnLst/>
              <a:rect l="l" t="t" r="r" b="b"/>
              <a:pathLst>
                <a:path w="9438" h="1380" extrusionOk="0">
                  <a:moveTo>
                    <a:pt x="2173" y="442"/>
                  </a:moveTo>
                  <a:lnTo>
                    <a:pt x="2173" y="442"/>
                  </a:lnTo>
                  <a:cubicBezTo>
                    <a:pt x="2394" y="444"/>
                    <a:pt x="2505" y="710"/>
                    <a:pt x="2351" y="868"/>
                  </a:cubicBezTo>
                  <a:cubicBezTo>
                    <a:pt x="2300" y="918"/>
                    <a:pt x="2237" y="940"/>
                    <a:pt x="2176" y="940"/>
                  </a:cubicBezTo>
                  <a:cubicBezTo>
                    <a:pt x="2048" y="940"/>
                    <a:pt x="1925" y="842"/>
                    <a:pt x="1925" y="692"/>
                  </a:cubicBezTo>
                  <a:cubicBezTo>
                    <a:pt x="1925" y="552"/>
                    <a:pt x="2033" y="443"/>
                    <a:pt x="2173" y="442"/>
                  </a:cubicBezTo>
                  <a:close/>
                  <a:moveTo>
                    <a:pt x="2173" y="1"/>
                  </a:moveTo>
                  <a:cubicBezTo>
                    <a:pt x="1900" y="1"/>
                    <a:pt x="1626" y="157"/>
                    <a:pt x="1521" y="470"/>
                  </a:cubicBezTo>
                  <a:lnTo>
                    <a:pt x="296" y="470"/>
                  </a:lnTo>
                  <a:cubicBezTo>
                    <a:pt x="1" y="470"/>
                    <a:pt x="1" y="910"/>
                    <a:pt x="296" y="910"/>
                  </a:cubicBezTo>
                  <a:lnTo>
                    <a:pt x="1521" y="910"/>
                  </a:lnTo>
                  <a:cubicBezTo>
                    <a:pt x="1626" y="1223"/>
                    <a:pt x="1900" y="1380"/>
                    <a:pt x="2173" y="1380"/>
                  </a:cubicBezTo>
                  <a:cubicBezTo>
                    <a:pt x="2447" y="1380"/>
                    <a:pt x="2720" y="1223"/>
                    <a:pt x="2826" y="910"/>
                  </a:cubicBezTo>
                  <a:lnTo>
                    <a:pt x="9219" y="910"/>
                  </a:lnTo>
                  <a:cubicBezTo>
                    <a:pt x="9339" y="910"/>
                    <a:pt x="9437" y="812"/>
                    <a:pt x="9437" y="692"/>
                  </a:cubicBezTo>
                  <a:cubicBezTo>
                    <a:pt x="9437" y="569"/>
                    <a:pt x="9339" y="470"/>
                    <a:pt x="9219" y="470"/>
                  </a:cubicBezTo>
                  <a:lnTo>
                    <a:pt x="2826" y="470"/>
                  </a:lnTo>
                  <a:cubicBezTo>
                    <a:pt x="2720" y="157"/>
                    <a:pt x="2447" y="1"/>
                    <a:pt x="2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1" name="Google Shape;21371;p142"/>
            <p:cNvSpPr/>
            <p:nvPr/>
          </p:nvSpPr>
          <p:spPr>
            <a:xfrm>
              <a:off x="4757915" y="3492585"/>
              <a:ext cx="55074" cy="52914"/>
            </a:xfrm>
            <a:custGeom>
              <a:avLst/>
              <a:gdLst/>
              <a:ahLst/>
              <a:cxnLst/>
              <a:rect l="l" t="t" r="r" b="b"/>
              <a:pathLst>
                <a:path w="2116" h="2033" extrusionOk="0">
                  <a:moveTo>
                    <a:pt x="463" y="441"/>
                  </a:moveTo>
                  <a:cubicBezTo>
                    <a:pt x="464" y="441"/>
                    <a:pt x="465" y="442"/>
                    <a:pt x="465" y="443"/>
                  </a:cubicBezTo>
                  <a:lnTo>
                    <a:pt x="1584" y="1003"/>
                  </a:lnTo>
                  <a:cubicBezTo>
                    <a:pt x="1595" y="1006"/>
                    <a:pt x="1595" y="1024"/>
                    <a:pt x="1584" y="1028"/>
                  </a:cubicBezTo>
                  <a:lnTo>
                    <a:pt x="465" y="1587"/>
                  </a:lnTo>
                  <a:cubicBezTo>
                    <a:pt x="463" y="1589"/>
                    <a:pt x="460" y="1589"/>
                    <a:pt x="458" y="1589"/>
                  </a:cubicBezTo>
                  <a:cubicBezTo>
                    <a:pt x="450" y="1589"/>
                    <a:pt x="444" y="1581"/>
                    <a:pt x="444" y="1573"/>
                  </a:cubicBezTo>
                  <a:lnTo>
                    <a:pt x="444" y="458"/>
                  </a:lnTo>
                  <a:cubicBezTo>
                    <a:pt x="444" y="450"/>
                    <a:pt x="448" y="447"/>
                    <a:pt x="451" y="443"/>
                  </a:cubicBezTo>
                  <a:lnTo>
                    <a:pt x="458" y="443"/>
                  </a:lnTo>
                  <a:cubicBezTo>
                    <a:pt x="460" y="442"/>
                    <a:pt x="462" y="441"/>
                    <a:pt x="463" y="441"/>
                  </a:cubicBezTo>
                  <a:close/>
                  <a:moveTo>
                    <a:pt x="458" y="1"/>
                  </a:moveTo>
                  <a:cubicBezTo>
                    <a:pt x="218" y="1"/>
                    <a:pt x="1" y="192"/>
                    <a:pt x="1" y="458"/>
                  </a:cubicBezTo>
                  <a:lnTo>
                    <a:pt x="1" y="1576"/>
                  </a:lnTo>
                  <a:cubicBezTo>
                    <a:pt x="1" y="1735"/>
                    <a:pt x="85" y="1882"/>
                    <a:pt x="219" y="1963"/>
                  </a:cubicBezTo>
                  <a:cubicBezTo>
                    <a:pt x="292" y="2009"/>
                    <a:pt x="375" y="2033"/>
                    <a:pt x="459" y="2033"/>
                  </a:cubicBezTo>
                  <a:cubicBezTo>
                    <a:pt x="528" y="2033"/>
                    <a:pt x="598" y="2017"/>
                    <a:pt x="662" y="1985"/>
                  </a:cubicBezTo>
                  <a:lnTo>
                    <a:pt x="1781" y="1425"/>
                  </a:lnTo>
                  <a:cubicBezTo>
                    <a:pt x="2115" y="1256"/>
                    <a:pt x="2115" y="778"/>
                    <a:pt x="1781" y="609"/>
                  </a:cubicBezTo>
                  <a:lnTo>
                    <a:pt x="662" y="49"/>
                  </a:lnTo>
                  <a:cubicBezTo>
                    <a:pt x="595" y="16"/>
                    <a:pt x="526" y="1"/>
                    <a:pt x="4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2" name="Google Shape;21372;p142"/>
            <p:cNvSpPr/>
            <p:nvPr/>
          </p:nvSpPr>
          <p:spPr>
            <a:xfrm>
              <a:off x="4715256" y="3464449"/>
              <a:ext cx="133729" cy="109289"/>
            </a:xfrm>
            <a:custGeom>
              <a:avLst/>
              <a:gdLst/>
              <a:ahLst/>
              <a:cxnLst/>
              <a:rect l="l" t="t" r="r" b="b"/>
              <a:pathLst>
                <a:path w="5138" h="4199" extrusionOk="0">
                  <a:moveTo>
                    <a:pt x="3979" y="441"/>
                  </a:moveTo>
                  <a:cubicBezTo>
                    <a:pt x="4374" y="441"/>
                    <a:pt x="4697" y="761"/>
                    <a:pt x="4697" y="1159"/>
                  </a:cubicBezTo>
                  <a:lnTo>
                    <a:pt x="4697" y="3037"/>
                  </a:lnTo>
                  <a:cubicBezTo>
                    <a:pt x="4697" y="3435"/>
                    <a:pt x="4374" y="3755"/>
                    <a:pt x="3979" y="3755"/>
                  </a:cubicBezTo>
                  <a:lnTo>
                    <a:pt x="1161" y="3755"/>
                  </a:lnTo>
                  <a:cubicBezTo>
                    <a:pt x="764" y="3755"/>
                    <a:pt x="440" y="3435"/>
                    <a:pt x="440" y="3037"/>
                  </a:cubicBezTo>
                  <a:lnTo>
                    <a:pt x="440" y="1159"/>
                  </a:lnTo>
                  <a:cubicBezTo>
                    <a:pt x="440" y="761"/>
                    <a:pt x="760" y="441"/>
                    <a:pt x="1158" y="441"/>
                  </a:cubicBezTo>
                  <a:close/>
                  <a:moveTo>
                    <a:pt x="1161" y="1"/>
                  </a:moveTo>
                  <a:cubicBezTo>
                    <a:pt x="521" y="1"/>
                    <a:pt x="0" y="518"/>
                    <a:pt x="0" y="1159"/>
                  </a:cubicBezTo>
                  <a:lnTo>
                    <a:pt x="0" y="3037"/>
                  </a:lnTo>
                  <a:cubicBezTo>
                    <a:pt x="0" y="3678"/>
                    <a:pt x="517" y="4195"/>
                    <a:pt x="1158" y="4198"/>
                  </a:cubicBezTo>
                  <a:lnTo>
                    <a:pt x="3979" y="4198"/>
                  </a:lnTo>
                  <a:cubicBezTo>
                    <a:pt x="4616" y="4195"/>
                    <a:pt x="5137" y="3678"/>
                    <a:pt x="5137" y="3037"/>
                  </a:cubicBezTo>
                  <a:lnTo>
                    <a:pt x="5137" y="1159"/>
                  </a:lnTo>
                  <a:cubicBezTo>
                    <a:pt x="5137" y="518"/>
                    <a:pt x="4616" y="1"/>
                    <a:pt x="39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373" name="Google Shape;21373;p142"/>
          <p:cNvGrpSpPr/>
          <p:nvPr/>
        </p:nvGrpSpPr>
        <p:grpSpPr>
          <a:xfrm>
            <a:off x="3236451" y="1990798"/>
            <a:ext cx="356160" cy="356186"/>
            <a:chOff x="3236451" y="1990798"/>
            <a:chExt cx="356160" cy="356186"/>
          </a:xfrm>
        </p:grpSpPr>
        <p:sp>
          <p:nvSpPr>
            <p:cNvPr id="21374" name="Google Shape;21374;p142"/>
            <p:cNvSpPr/>
            <p:nvPr/>
          </p:nvSpPr>
          <p:spPr>
            <a:xfrm>
              <a:off x="3342123" y="2018283"/>
              <a:ext cx="167253" cy="152990"/>
            </a:xfrm>
            <a:custGeom>
              <a:avLst/>
              <a:gdLst/>
              <a:ahLst/>
              <a:cxnLst/>
              <a:rect l="l" t="t" r="r" b="b"/>
              <a:pathLst>
                <a:path w="6426" h="5878" extrusionOk="0">
                  <a:moveTo>
                    <a:pt x="645" y="0"/>
                  </a:moveTo>
                  <a:cubicBezTo>
                    <a:pt x="289" y="0"/>
                    <a:pt x="1" y="285"/>
                    <a:pt x="1" y="641"/>
                  </a:cubicBezTo>
                  <a:lnTo>
                    <a:pt x="1" y="4068"/>
                  </a:lnTo>
                  <a:cubicBezTo>
                    <a:pt x="1" y="4423"/>
                    <a:pt x="286" y="4712"/>
                    <a:pt x="641" y="4712"/>
                  </a:cubicBezTo>
                  <a:lnTo>
                    <a:pt x="2355" y="4712"/>
                  </a:lnTo>
                  <a:lnTo>
                    <a:pt x="4079" y="5859"/>
                  </a:lnTo>
                  <a:cubicBezTo>
                    <a:pt x="4098" y="5872"/>
                    <a:pt x="4118" y="5877"/>
                    <a:pt x="4138" y="5877"/>
                  </a:cubicBezTo>
                  <a:cubicBezTo>
                    <a:pt x="4199" y="5877"/>
                    <a:pt x="4255" y="5822"/>
                    <a:pt x="4244" y="5753"/>
                  </a:cubicBezTo>
                  <a:lnTo>
                    <a:pt x="4068" y="4712"/>
                  </a:lnTo>
                  <a:lnTo>
                    <a:pt x="5782" y="4712"/>
                  </a:lnTo>
                  <a:cubicBezTo>
                    <a:pt x="6137" y="4712"/>
                    <a:pt x="6426" y="4423"/>
                    <a:pt x="6426" y="4068"/>
                  </a:cubicBezTo>
                  <a:lnTo>
                    <a:pt x="6426" y="641"/>
                  </a:lnTo>
                  <a:cubicBezTo>
                    <a:pt x="6426" y="289"/>
                    <a:pt x="6137" y="0"/>
                    <a:pt x="5782"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5" name="Google Shape;21375;p142"/>
            <p:cNvSpPr/>
            <p:nvPr/>
          </p:nvSpPr>
          <p:spPr>
            <a:xfrm>
              <a:off x="3242594" y="2152065"/>
              <a:ext cx="122459" cy="122668"/>
            </a:xfrm>
            <a:custGeom>
              <a:avLst/>
              <a:gdLst/>
              <a:ahLst/>
              <a:cxnLst/>
              <a:rect l="l" t="t" r="r" b="b"/>
              <a:pathLst>
                <a:path w="4705" h="4713" extrusionOk="0">
                  <a:moveTo>
                    <a:pt x="2354" y="1"/>
                  </a:moveTo>
                  <a:cubicBezTo>
                    <a:pt x="1327" y="1"/>
                    <a:pt x="567" y="824"/>
                    <a:pt x="493" y="1831"/>
                  </a:cubicBezTo>
                  <a:cubicBezTo>
                    <a:pt x="454" y="2362"/>
                    <a:pt x="278" y="3382"/>
                    <a:pt x="53" y="3973"/>
                  </a:cubicBezTo>
                  <a:cubicBezTo>
                    <a:pt x="0" y="4103"/>
                    <a:pt x="60" y="4248"/>
                    <a:pt x="190" y="4308"/>
                  </a:cubicBezTo>
                  <a:cubicBezTo>
                    <a:pt x="623" y="4505"/>
                    <a:pt x="1084" y="4642"/>
                    <a:pt x="1556" y="4712"/>
                  </a:cubicBezTo>
                  <a:lnTo>
                    <a:pt x="3153" y="4712"/>
                  </a:lnTo>
                  <a:cubicBezTo>
                    <a:pt x="3624" y="4642"/>
                    <a:pt x="4085" y="4505"/>
                    <a:pt x="4518" y="4308"/>
                  </a:cubicBezTo>
                  <a:cubicBezTo>
                    <a:pt x="4645" y="4251"/>
                    <a:pt x="4705" y="4103"/>
                    <a:pt x="4655" y="3973"/>
                  </a:cubicBezTo>
                  <a:cubicBezTo>
                    <a:pt x="4434" y="3382"/>
                    <a:pt x="4254" y="2362"/>
                    <a:pt x="4216" y="1831"/>
                  </a:cubicBezTo>
                  <a:cubicBezTo>
                    <a:pt x="4142" y="821"/>
                    <a:pt x="3382" y="1"/>
                    <a:pt x="2354"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6" name="Google Shape;21376;p142"/>
            <p:cNvSpPr/>
            <p:nvPr/>
          </p:nvSpPr>
          <p:spPr>
            <a:xfrm>
              <a:off x="3275831" y="2152065"/>
              <a:ext cx="89326" cy="122563"/>
            </a:xfrm>
            <a:custGeom>
              <a:avLst/>
              <a:gdLst/>
              <a:ahLst/>
              <a:cxnLst/>
              <a:rect l="l" t="t" r="r" b="b"/>
              <a:pathLst>
                <a:path w="3432" h="4709" extrusionOk="0">
                  <a:moveTo>
                    <a:pt x="1070" y="1"/>
                  </a:moveTo>
                  <a:cubicBezTo>
                    <a:pt x="282" y="1"/>
                    <a:pt x="1" y="1078"/>
                    <a:pt x="680" y="1479"/>
                  </a:cubicBezTo>
                  <a:cubicBezTo>
                    <a:pt x="704" y="1493"/>
                    <a:pt x="725" y="1503"/>
                    <a:pt x="746" y="1514"/>
                  </a:cubicBezTo>
                  <a:lnTo>
                    <a:pt x="1341" y="4709"/>
                  </a:lnTo>
                  <a:lnTo>
                    <a:pt x="1876" y="4709"/>
                  </a:lnTo>
                  <a:cubicBezTo>
                    <a:pt x="2347" y="4642"/>
                    <a:pt x="2808" y="4505"/>
                    <a:pt x="3241" y="4304"/>
                  </a:cubicBezTo>
                  <a:cubicBezTo>
                    <a:pt x="3368" y="4248"/>
                    <a:pt x="3431" y="4103"/>
                    <a:pt x="3378" y="3973"/>
                  </a:cubicBezTo>
                  <a:cubicBezTo>
                    <a:pt x="3157" y="3379"/>
                    <a:pt x="2977" y="2362"/>
                    <a:pt x="2939" y="1831"/>
                  </a:cubicBezTo>
                  <a:cubicBezTo>
                    <a:pt x="2865" y="821"/>
                    <a:pt x="2105" y="1"/>
                    <a:pt x="1077"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7" name="Google Shape;21377;p142"/>
            <p:cNvSpPr/>
            <p:nvPr/>
          </p:nvSpPr>
          <p:spPr>
            <a:xfrm>
              <a:off x="3241761" y="2244670"/>
              <a:ext cx="122642" cy="96900"/>
            </a:xfrm>
            <a:custGeom>
              <a:avLst/>
              <a:gdLst/>
              <a:ahLst/>
              <a:cxnLst/>
              <a:rect l="l" t="t" r="r" b="b"/>
              <a:pathLst>
                <a:path w="4712" h="3723" extrusionOk="0">
                  <a:moveTo>
                    <a:pt x="1573" y="0"/>
                  </a:moveTo>
                  <a:lnTo>
                    <a:pt x="1573" y="785"/>
                  </a:lnTo>
                  <a:cubicBezTo>
                    <a:pt x="1573" y="982"/>
                    <a:pt x="1461" y="1165"/>
                    <a:pt x="1285" y="1253"/>
                  </a:cubicBezTo>
                  <a:lnTo>
                    <a:pt x="437" y="1678"/>
                  </a:lnTo>
                  <a:cubicBezTo>
                    <a:pt x="170" y="1809"/>
                    <a:pt x="1" y="2083"/>
                    <a:pt x="4" y="2382"/>
                  </a:cubicBezTo>
                  <a:lnTo>
                    <a:pt x="4" y="3723"/>
                  </a:lnTo>
                  <a:lnTo>
                    <a:pt x="4712" y="3723"/>
                  </a:lnTo>
                  <a:lnTo>
                    <a:pt x="4712" y="2379"/>
                  </a:lnTo>
                  <a:cubicBezTo>
                    <a:pt x="4712" y="2083"/>
                    <a:pt x="4547" y="1809"/>
                    <a:pt x="4279" y="1678"/>
                  </a:cubicBezTo>
                  <a:lnTo>
                    <a:pt x="3431" y="1253"/>
                  </a:lnTo>
                  <a:cubicBezTo>
                    <a:pt x="3255" y="1165"/>
                    <a:pt x="3143" y="982"/>
                    <a:pt x="3143" y="785"/>
                  </a:cubicBezTo>
                  <a:lnTo>
                    <a:pt x="3143" y="0"/>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8" name="Google Shape;21378;p142"/>
            <p:cNvSpPr/>
            <p:nvPr/>
          </p:nvSpPr>
          <p:spPr>
            <a:xfrm>
              <a:off x="3282338" y="2244670"/>
              <a:ext cx="41696" cy="27303"/>
            </a:xfrm>
            <a:custGeom>
              <a:avLst/>
              <a:gdLst/>
              <a:ahLst/>
              <a:cxnLst/>
              <a:rect l="l" t="t" r="r" b="b"/>
              <a:pathLst>
                <a:path w="1602" h="1049" extrusionOk="0">
                  <a:moveTo>
                    <a:pt x="14" y="0"/>
                  </a:moveTo>
                  <a:lnTo>
                    <a:pt x="14" y="785"/>
                  </a:lnTo>
                  <a:cubicBezTo>
                    <a:pt x="14" y="820"/>
                    <a:pt x="11" y="852"/>
                    <a:pt x="0" y="887"/>
                  </a:cubicBezTo>
                  <a:cubicBezTo>
                    <a:pt x="254" y="992"/>
                    <a:pt x="528" y="1045"/>
                    <a:pt x="803" y="1049"/>
                  </a:cubicBezTo>
                  <a:cubicBezTo>
                    <a:pt x="1077" y="1045"/>
                    <a:pt x="1348" y="992"/>
                    <a:pt x="1601" y="887"/>
                  </a:cubicBezTo>
                  <a:cubicBezTo>
                    <a:pt x="1591" y="852"/>
                    <a:pt x="1587" y="820"/>
                    <a:pt x="1587" y="785"/>
                  </a:cubicBezTo>
                  <a:lnTo>
                    <a:pt x="1587" y="0"/>
                  </a:lnTo>
                  <a:close/>
                </a:path>
              </a:pathLst>
            </a:custGeom>
            <a:solidFill>
              <a:srgbClr val="B2C1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9" name="Google Shape;21379;p142"/>
            <p:cNvSpPr/>
            <p:nvPr/>
          </p:nvSpPr>
          <p:spPr>
            <a:xfrm>
              <a:off x="3241761" y="2280458"/>
              <a:ext cx="122746" cy="61113"/>
            </a:xfrm>
            <a:custGeom>
              <a:avLst/>
              <a:gdLst/>
              <a:ahLst/>
              <a:cxnLst/>
              <a:rect l="l" t="t" r="r" b="b"/>
              <a:pathLst>
                <a:path w="4716" h="2348" extrusionOk="0">
                  <a:moveTo>
                    <a:pt x="1042" y="1"/>
                  </a:moveTo>
                  <a:lnTo>
                    <a:pt x="437" y="303"/>
                  </a:lnTo>
                  <a:cubicBezTo>
                    <a:pt x="170" y="434"/>
                    <a:pt x="1" y="708"/>
                    <a:pt x="4" y="1007"/>
                  </a:cubicBezTo>
                  <a:lnTo>
                    <a:pt x="4" y="2348"/>
                  </a:lnTo>
                  <a:lnTo>
                    <a:pt x="4715" y="2348"/>
                  </a:lnTo>
                  <a:lnTo>
                    <a:pt x="4715" y="1004"/>
                  </a:lnTo>
                  <a:cubicBezTo>
                    <a:pt x="4715" y="708"/>
                    <a:pt x="4547" y="434"/>
                    <a:pt x="4279" y="303"/>
                  </a:cubicBezTo>
                  <a:lnTo>
                    <a:pt x="3678" y="1"/>
                  </a:lnTo>
                  <a:cubicBezTo>
                    <a:pt x="3368" y="479"/>
                    <a:pt x="2863" y="719"/>
                    <a:pt x="2359" y="719"/>
                  </a:cubicBezTo>
                  <a:cubicBezTo>
                    <a:pt x="1854" y="719"/>
                    <a:pt x="1350" y="479"/>
                    <a:pt x="1042"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0" name="Google Shape;21380;p142"/>
            <p:cNvSpPr/>
            <p:nvPr/>
          </p:nvSpPr>
          <p:spPr>
            <a:xfrm>
              <a:off x="3262192" y="2191262"/>
              <a:ext cx="81804" cy="67073"/>
            </a:xfrm>
            <a:custGeom>
              <a:avLst/>
              <a:gdLst/>
              <a:ahLst/>
              <a:cxnLst/>
              <a:rect l="l" t="t" r="r" b="b"/>
              <a:pathLst>
                <a:path w="3143" h="2577" extrusionOk="0">
                  <a:moveTo>
                    <a:pt x="1215" y="1"/>
                  </a:moveTo>
                  <a:cubicBezTo>
                    <a:pt x="1116" y="1"/>
                    <a:pt x="1022" y="58"/>
                    <a:pt x="978" y="152"/>
                  </a:cubicBezTo>
                  <a:cubicBezTo>
                    <a:pt x="890" y="332"/>
                    <a:pt x="771" y="493"/>
                    <a:pt x="620" y="624"/>
                  </a:cubicBezTo>
                  <a:cubicBezTo>
                    <a:pt x="479" y="747"/>
                    <a:pt x="324" y="852"/>
                    <a:pt x="159" y="937"/>
                  </a:cubicBezTo>
                  <a:cubicBezTo>
                    <a:pt x="57" y="990"/>
                    <a:pt x="0" y="1099"/>
                    <a:pt x="18" y="1208"/>
                  </a:cubicBezTo>
                  <a:cubicBezTo>
                    <a:pt x="120" y="1992"/>
                    <a:pt x="785" y="2576"/>
                    <a:pt x="1577" y="2576"/>
                  </a:cubicBezTo>
                  <a:cubicBezTo>
                    <a:pt x="2393" y="2573"/>
                    <a:pt x="3072" y="1947"/>
                    <a:pt x="3139" y="1130"/>
                  </a:cubicBezTo>
                  <a:cubicBezTo>
                    <a:pt x="3142" y="1049"/>
                    <a:pt x="3111" y="972"/>
                    <a:pt x="3051" y="919"/>
                  </a:cubicBezTo>
                  <a:cubicBezTo>
                    <a:pt x="2534" y="486"/>
                    <a:pt x="1925" y="177"/>
                    <a:pt x="1274" y="8"/>
                  </a:cubicBezTo>
                  <a:cubicBezTo>
                    <a:pt x="1254" y="3"/>
                    <a:pt x="1234" y="1"/>
                    <a:pt x="1215"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1" name="Google Shape;21381;p142"/>
            <p:cNvSpPr/>
            <p:nvPr/>
          </p:nvSpPr>
          <p:spPr>
            <a:xfrm>
              <a:off x="3262192" y="2191262"/>
              <a:ext cx="81883" cy="66422"/>
            </a:xfrm>
            <a:custGeom>
              <a:avLst/>
              <a:gdLst/>
              <a:ahLst/>
              <a:cxnLst/>
              <a:rect l="l" t="t" r="r" b="b"/>
              <a:pathLst>
                <a:path w="3146" h="2552" extrusionOk="0">
                  <a:moveTo>
                    <a:pt x="1213" y="1"/>
                  </a:moveTo>
                  <a:cubicBezTo>
                    <a:pt x="1112" y="1"/>
                    <a:pt x="1020" y="58"/>
                    <a:pt x="978" y="152"/>
                  </a:cubicBezTo>
                  <a:cubicBezTo>
                    <a:pt x="915" y="279"/>
                    <a:pt x="834" y="398"/>
                    <a:pt x="739" y="500"/>
                  </a:cubicBezTo>
                  <a:cubicBezTo>
                    <a:pt x="700" y="546"/>
                    <a:pt x="662" y="585"/>
                    <a:pt x="620" y="624"/>
                  </a:cubicBezTo>
                  <a:cubicBezTo>
                    <a:pt x="479" y="747"/>
                    <a:pt x="324" y="852"/>
                    <a:pt x="155" y="937"/>
                  </a:cubicBezTo>
                  <a:cubicBezTo>
                    <a:pt x="57" y="986"/>
                    <a:pt x="0" y="1095"/>
                    <a:pt x="18" y="1208"/>
                  </a:cubicBezTo>
                  <a:cubicBezTo>
                    <a:pt x="109" y="1901"/>
                    <a:pt x="644" y="2450"/>
                    <a:pt x="1337" y="2552"/>
                  </a:cubicBezTo>
                  <a:cubicBezTo>
                    <a:pt x="1024" y="2341"/>
                    <a:pt x="788" y="2052"/>
                    <a:pt x="788" y="1528"/>
                  </a:cubicBezTo>
                  <a:lnTo>
                    <a:pt x="788" y="1155"/>
                  </a:lnTo>
                  <a:cubicBezTo>
                    <a:pt x="848" y="1113"/>
                    <a:pt x="908" y="1067"/>
                    <a:pt x="968" y="1014"/>
                  </a:cubicBezTo>
                  <a:cubicBezTo>
                    <a:pt x="1112" y="884"/>
                    <a:pt x="1239" y="736"/>
                    <a:pt x="1341" y="574"/>
                  </a:cubicBezTo>
                  <a:cubicBezTo>
                    <a:pt x="2643" y="849"/>
                    <a:pt x="3065" y="1486"/>
                    <a:pt x="3065" y="1486"/>
                  </a:cubicBezTo>
                  <a:cubicBezTo>
                    <a:pt x="3104" y="1370"/>
                    <a:pt x="3128" y="1253"/>
                    <a:pt x="3139" y="1134"/>
                  </a:cubicBezTo>
                  <a:cubicBezTo>
                    <a:pt x="3146" y="1053"/>
                    <a:pt x="3111" y="972"/>
                    <a:pt x="3047" y="919"/>
                  </a:cubicBezTo>
                  <a:cubicBezTo>
                    <a:pt x="2534" y="486"/>
                    <a:pt x="1925" y="177"/>
                    <a:pt x="1274" y="8"/>
                  </a:cubicBezTo>
                  <a:cubicBezTo>
                    <a:pt x="1254" y="3"/>
                    <a:pt x="1233" y="1"/>
                    <a:pt x="1213" y="1"/>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2" name="Google Shape;21382;p142"/>
            <p:cNvSpPr/>
            <p:nvPr/>
          </p:nvSpPr>
          <p:spPr>
            <a:xfrm>
              <a:off x="3342045" y="2294305"/>
              <a:ext cx="22462" cy="47266"/>
            </a:xfrm>
            <a:custGeom>
              <a:avLst/>
              <a:gdLst/>
              <a:ahLst/>
              <a:cxnLst/>
              <a:rect l="l" t="t" r="r" b="b"/>
              <a:pathLst>
                <a:path w="863" h="1816" extrusionOk="0">
                  <a:moveTo>
                    <a:pt x="701" y="0"/>
                  </a:moveTo>
                  <a:lnTo>
                    <a:pt x="124" y="584"/>
                  </a:lnTo>
                  <a:cubicBezTo>
                    <a:pt x="46" y="662"/>
                    <a:pt x="0" y="771"/>
                    <a:pt x="4" y="883"/>
                  </a:cubicBezTo>
                  <a:lnTo>
                    <a:pt x="4" y="1816"/>
                  </a:lnTo>
                  <a:lnTo>
                    <a:pt x="862" y="1816"/>
                  </a:lnTo>
                  <a:lnTo>
                    <a:pt x="862" y="472"/>
                  </a:lnTo>
                  <a:cubicBezTo>
                    <a:pt x="859" y="303"/>
                    <a:pt x="803" y="137"/>
                    <a:pt x="701"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3" name="Google Shape;21383;p142"/>
            <p:cNvSpPr/>
            <p:nvPr/>
          </p:nvSpPr>
          <p:spPr>
            <a:xfrm>
              <a:off x="3241761" y="2294305"/>
              <a:ext cx="22384" cy="47266"/>
            </a:xfrm>
            <a:custGeom>
              <a:avLst/>
              <a:gdLst/>
              <a:ahLst/>
              <a:cxnLst/>
              <a:rect l="l" t="t" r="r" b="b"/>
              <a:pathLst>
                <a:path w="860" h="1816" extrusionOk="0">
                  <a:moveTo>
                    <a:pt x="163" y="0"/>
                  </a:moveTo>
                  <a:cubicBezTo>
                    <a:pt x="57" y="137"/>
                    <a:pt x="1" y="303"/>
                    <a:pt x="1" y="472"/>
                  </a:cubicBezTo>
                  <a:lnTo>
                    <a:pt x="1" y="1816"/>
                  </a:lnTo>
                  <a:lnTo>
                    <a:pt x="856" y="1816"/>
                  </a:lnTo>
                  <a:lnTo>
                    <a:pt x="856" y="883"/>
                  </a:lnTo>
                  <a:cubicBezTo>
                    <a:pt x="859" y="771"/>
                    <a:pt x="813" y="662"/>
                    <a:pt x="736" y="584"/>
                  </a:cubicBezTo>
                  <a:lnTo>
                    <a:pt x="163" y="0"/>
                  </a:ln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4" name="Google Shape;21384;p142"/>
            <p:cNvSpPr/>
            <p:nvPr/>
          </p:nvSpPr>
          <p:spPr>
            <a:xfrm>
              <a:off x="3476581" y="2163881"/>
              <a:ext cx="31415" cy="68999"/>
            </a:xfrm>
            <a:custGeom>
              <a:avLst/>
              <a:gdLst/>
              <a:ahLst/>
              <a:cxnLst/>
              <a:rect l="l" t="t" r="r" b="b"/>
              <a:pathLst>
                <a:path w="1207" h="2651" extrusionOk="0">
                  <a:moveTo>
                    <a:pt x="721" y="1"/>
                  </a:moveTo>
                  <a:cubicBezTo>
                    <a:pt x="324" y="1"/>
                    <a:pt x="0" y="325"/>
                    <a:pt x="0" y="722"/>
                  </a:cubicBezTo>
                  <a:lnTo>
                    <a:pt x="0" y="891"/>
                  </a:lnTo>
                  <a:cubicBezTo>
                    <a:pt x="0" y="1099"/>
                    <a:pt x="35" y="1306"/>
                    <a:pt x="99" y="1500"/>
                  </a:cubicBezTo>
                  <a:lnTo>
                    <a:pt x="482" y="2650"/>
                  </a:lnTo>
                  <a:lnTo>
                    <a:pt x="1207" y="2650"/>
                  </a:lnTo>
                  <a:lnTo>
                    <a:pt x="1207" y="1"/>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5" name="Google Shape;21385;p142"/>
            <p:cNvSpPr/>
            <p:nvPr/>
          </p:nvSpPr>
          <p:spPr>
            <a:xfrm>
              <a:off x="3489022" y="2157582"/>
              <a:ext cx="75298" cy="75298"/>
            </a:xfrm>
            <a:custGeom>
              <a:avLst/>
              <a:gdLst/>
              <a:ahLst/>
              <a:cxnLst/>
              <a:rect l="l" t="t" r="r" b="b"/>
              <a:pathLst>
                <a:path w="2893" h="2893" extrusionOk="0">
                  <a:moveTo>
                    <a:pt x="725" y="0"/>
                  </a:moveTo>
                  <a:cubicBezTo>
                    <a:pt x="324" y="0"/>
                    <a:pt x="1" y="324"/>
                    <a:pt x="1" y="721"/>
                  </a:cubicBezTo>
                  <a:cubicBezTo>
                    <a:pt x="1" y="989"/>
                    <a:pt x="219" y="1207"/>
                    <a:pt x="486" y="1207"/>
                  </a:cubicBezTo>
                  <a:lnTo>
                    <a:pt x="2414" y="2892"/>
                  </a:lnTo>
                  <a:lnTo>
                    <a:pt x="2822" y="1464"/>
                  </a:lnTo>
                  <a:cubicBezTo>
                    <a:pt x="2868" y="1291"/>
                    <a:pt x="2893" y="1112"/>
                    <a:pt x="2893" y="932"/>
                  </a:cubicBezTo>
                  <a:lnTo>
                    <a:pt x="2893" y="0"/>
                  </a:ln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6" name="Google Shape;21386;p142"/>
            <p:cNvSpPr/>
            <p:nvPr/>
          </p:nvSpPr>
          <p:spPr>
            <a:xfrm>
              <a:off x="3500370" y="2252348"/>
              <a:ext cx="40239" cy="35189"/>
            </a:xfrm>
            <a:custGeom>
              <a:avLst/>
              <a:gdLst/>
              <a:ahLst/>
              <a:cxnLst/>
              <a:rect l="l" t="t" r="r" b="b"/>
              <a:pathLst>
                <a:path w="1546" h="1352" extrusionOk="0">
                  <a:moveTo>
                    <a:pt x="1" y="1"/>
                  </a:moveTo>
                  <a:lnTo>
                    <a:pt x="1" y="1352"/>
                  </a:lnTo>
                  <a:lnTo>
                    <a:pt x="1545" y="1352"/>
                  </a:lnTo>
                  <a:lnTo>
                    <a:pt x="1545" y="1"/>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7" name="Google Shape;21387;p142"/>
            <p:cNvSpPr/>
            <p:nvPr/>
          </p:nvSpPr>
          <p:spPr>
            <a:xfrm>
              <a:off x="3500370" y="2252348"/>
              <a:ext cx="40239" cy="21811"/>
            </a:xfrm>
            <a:custGeom>
              <a:avLst/>
              <a:gdLst/>
              <a:ahLst/>
              <a:cxnLst/>
              <a:rect l="l" t="t" r="r" b="b"/>
              <a:pathLst>
                <a:path w="1546" h="838" extrusionOk="0">
                  <a:moveTo>
                    <a:pt x="1" y="1"/>
                  </a:moveTo>
                  <a:lnTo>
                    <a:pt x="1" y="687"/>
                  </a:lnTo>
                  <a:cubicBezTo>
                    <a:pt x="249" y="787"/>
                    <a:pt x="511" y="837"/>
                    <a:pt x="773" y="837"/>
                  </a:cubicBezTo>
                  <a:cubicBezTo>
                    <a:pt x="1035" y="837"/>
                    <a:pt x="1297" y="787"/>
                    <a:pt x="1545" y="687"/>
                  </a:cubicBezTo>
                  <a:lnTo>
                    <a:pt x="1545" y="1"/>
                  </a:lnTo>
                  <a:close/>
                </a:path>
              </a:pathLst>
            </a:custGeom>
            <a:solidFill>
              <a:srgbClr val="B2C1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8" name="Google Shape;21388;p142"/>
            <p:cNvSpPr/>
            <p:nvPr/>
          </p:nvSpPr>
          <p:spPr>
            <a:xfrm>
              <a:off x="3453572" y="2274160"/>
              <a:ext cx="133833" cy="67411"/>
            </a:xfrm>
            <a:custGeom>
              <a:avLst/>
              <a:gdLst/>
              <a:ahLst/>
              <a:cxnLst/>
              <a:rect l="l" t="t" r="r" b="b"/>
              <a:pathLst>
                <a:path w="5142" h="2590" extrusionOk="0">
                  <a:moveTo>
                    <a:pt x="1799" y="0"/>
                  </a:moveTo>
                  <a:lnTo>
                    <a:pt x="560" y="355"/>
                  </a:lnTo>
                  <a:cubicBezTo>
                    <a:pt x="230" y="447"/>
                    <a:pt x="1" y="749"/>
                    <a:pt x="1" y="1094"/>
                  </a:cubicBezTo>
                  <a:lnTo>
                    <a:pt x="1" y="2590"/>
                  </a:lnTo>
                  <a:lnTo>
                    <a:pt x="5141" y="2590"/>
                  </a:lnTo>
                  <a:lnTo>
                    <a:pt x="5141" y="1094"/>
                  </a:lnTo>
                  <a:cubicBezTo>
                    <a:pt x="5141" y="749"/>
                    <a:pt x="4913" y="447"/>
                    <a:pt x="4582" y="355"/>
                  </a:cubicBezTo>
                  <a:lnTo>
                    <a:pt x="3343" y="0"/>
                  </a:lnTo>
                  <a:lnTo>
                    <a:pt x="2573" y="510"/>
                  </a:lnTo>
                  <a:lnTo>
                    <a:pt x="1799" y="0"/>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9" name="Google Shape;21389;p142"/>
            <p:cNvSpPr/>
            <p:nvPr/>
          </p:nvSpPr>
          <p:spPr>
            <a:xfrm>
              <a:off x="3482879" y="2188972"/>
              <a:ext cx="75402" cy="68999"/>
            </a:xfrm>
            <a:custGeom>
              <a:avLst/>
              <a:gdLst/>
              <a:ahLst/>
              <a:cxnLst/>
              <a:rect l="l" t="t" r="r" b="b"/>
              <a:pathLst>
                <a:path w="2897" h="2651" extrusionOk="0">
                  <a:moveTo>
                    <a:pt x="917" y="1"/>
                  </a:moveTo>
                  <a:cubicBezTo>
                    <a:pt x="792" y="1"/>
                    <a:pt x="670" y="53"/>
                    <a:pt x="578" y="145"/>
                  </a:cubicBezTo>
                  <a:lnTo>
                    <a:pt x="142" y="581"/>
                  </a:lnTo>
                  <a:cubicBezTo>
                    <a:pt x="50" y="669"/>
                    <a:pt x="1" y="793"/>
                    <a:pt x="1" y="923"/>
                  </a:cubicBezTo>
                  <a:lnTo>
                    <a:pt x="1" y="1204"/>
                  </a:lnTo>
                  <a:cubicBezTo>
                    <a:pt x="1" y="2003"/>
                    <a:pt x="648" y="2647"/>
                    <a:pt x="1447" y="2650"/>
                  </a:cubicBezTo>
                  <a:cubicBezTo>
                    <a:pt x="2246" y="2650"/>
                    <a:pt x="2893" y="2003"/>
                    <a:pt x="2893" y="1204"/>
                  </a:cubicBezTo>
                  <a:lnTo>
                    <a:pt x="2893" y="898"/>
                  </a:lnTo>
                  <a:cubicBezTo>
                    <a:pt x="2897" y="768"/>
                    <a:pt x="2844" y="645"/>
                    <a:pt x="2756" y="557"/>
                  </a:cubicBezTo>
                  <a:cubicBezTo>
                    <a:pt x="2383" y="191"/>
                    <a:pt x="1700" y="26"/>
                    <a:pt x="930" y="1"/>
                  </a:cubicBezTo>
                  <a:cubicBezTo>
                    <a:pt x="926" y="1"/>
                    <a:pt x="922" y="1"/>
                    <a:pt x="917"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0" name="Google Shape;21390;p142"/>
            <p:cNvSpPr/>
            <p:nvPr/>
          </p:nvSpPr>
          <p:spPr>
            <a:xfrm>
              <a:off x="3482879" y="2188972"/>
              <a:ext cx="75037" cy="67515"/>
            </a:xfrm>
            <a:custGeom>
              <a:avLst/>
              <a:gdLst/>
              <a:ahLst/>
              <a:cxnLst/>
              <a:rect l="l" t="t" r="r" b="b"/>
              <a:pathLst>
                <a:path w="2883" h="2594" extrusionOk="0">
                  <a:moveTo>
                    <a:pt x="914" y="1"/>
                  </a:moveTo>
                  <a:cubicBezTo>
                    <a:pt x="788" y="1"/>
                    <a:pt x="666" y="53"/>
                    <a:pt x="574" y="142"/>
                  </a:cubicBezTo>
                  <a:lnTo>
                    <a:pt x="1" y="722"/>
                  </a:lnTo>
                  <a:lnTo>
                    <a:pt x="1" y="1204"/>
                  </a:lnTo>
                  <a:cubicBezTo>
                    <a:pt x="1" y="1848"/>
                    <a:pt x="427" y="2415"/>
                    <a:pt x="1046" y="2594"/>
                  </a:cubicBezTo>
                  <a:cubicBezTo>
                    <a:pt x="838" y="2337"/>
                    <a:pt x="722" y="2017"/>
                    <a:pt x="722" y="1686"/>
                  </a:cubicBezTo>
                  <a:lnTo>
                    <a:pt x="722" y="1151"/>
                  </a:lnTo>
                  <a:cubicBezTo>
                    <a:pt x="722" y="873"/>
                    <a:pt x="954" y="669"/>
                    <a:pt x="1232" y="669"/>
                  </a:cubicBezTo>
                  <a:cubicBezTo>
                    <a:pt x="1658" y="669"/>
                    <a:pt x="2517" y="722"/>
                    <a:pt x="2882" y="993"/>
                  </a:cubicBezTo>
                  <a:cubicBezTo>
                    <a:pt x="2868" y="891"/>
                    <a:pt x="2826" y="627"/>
                    <a:pt x="2752" y="553"/>
                  </a:cubicBezTo>
                  <a:cubicBezTo>
                    <a:pt x="2379" y="191"/>
                    <a:pt x="1697" y="26"/>
                    <a:pt x="926" y="1"/>
                  </a:cubicBezTo>
                  <a:cubicBezTo>
                    <a:pt x="922" y="1"/>
                    <a:pt x="918" y="1"/>
                    <a:pt x="914" y="1"/>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1" name="Google Shape;21391;p142"/>
            <p:cNvSpPr/>
            <p:nvPr/>
          </p:nvSpPr>
          <p:spPr>
            <a:xfrm>
              <a:off x="3453677" y="2291182"/>
              <a:ext cx="26756" cy="50389"/>
            </a:xfrm>
            <a:custGeom>
              <a:avLst/>
              <a:gdLst/>
              <a:ahLst/>
              <a:cxnLst/>
              <a:rect l="l" t="t" r="r" b="b"/>
              <a:pathLst>
                <a:path w="1028" h="1936" extrusionOk="0">
                  <a:moveTo>
                    <a:pt x="141" y="0"/>
                  </a:moveTo>
                  <a:cubicBezTo>
                    <a:pt x="50" y="131"/>
                    <a:pt x="0" y="285"/>
                    <a:pt x="0" y="440"/>
                  </a:cubicBezTo>
                  <a:lnTo>
                    <a:pt x="0" y="1936"/>
                  </a:lnTo>
                  <a:lnTo>
                    <a:pt x="1028" y="1936"/>
                  </a:lnTo>
                  <a:lnTo>
                    <a:pt x="1028" y="1207"/>
                  </a:lnTo>
                  <a:lnTo>
                    <a:pt x="1024" y="1207"/>
                  </a:lnTo>
                  <a:cubicBezTo>
                    <a:pt x="1024" y="1003"/>
                    <a:pt x="943" y="806"/>
                    <a:pt x="799" y="662"/>
                  </a:cubicBezTo>
                  <a:lnTo>
                    <a:pt x="141"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2" name="Google Shape;21392;p142"/>
            <p:cNvSpPr/>
            <p:nvPr/>
          </p:nvSpPr>
          <p:spPr>
            <a:xfrm>
              <a:off x="3560546" y="2291182"/>
              <a:ext cx="26756" cy="50389"/>
            </a:xfrm>
            <a:custGeom>
              <a:avLst/>
              <a:gdLst/>
              <a:ahLst/>
              <a:cxnLst/>
              <a:rect l="l" t="t" r="r" b="b"/>
              <a:pathLst>
                <a:path w="1028" h="1936" extrusionOk="0">
                  <a:moveTo>
                    <a:pt x="887" y="0"/>
                  </a:moveTo>
                  <a:lnTo>
                    <a:pt x="229" y="662"/>
                  </a:lnTo>
                  <a:cubicBezTo>
                    <a:pt x="85" y="806"/>
                    <a:pt x="4" y="1003"/>
                    <a:pt x="4" y="1207"/>
                  </a:cubicBezTo>
                  <a:lnTo>
                    <a:pt x="1" y="1207"/>
                  </a:lnTo>
                  <a:lnTo>
                    <a:pt x="1" y="1936"/>
                  </a:lnTo>
                  <a:lnTo>
                    <a:pt x="1028" y="1936"/>
                  </a:lnTo>
                  <a:lnTo>
                    <a:pt x="1028" y="440"/>
                  </a:lnTo>
                  <a:cubicBezTo>
                    <a:pt x="1028" y="285"/>
                    <a:pt x="979" y="131"/>
                    <a:pt x="887"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3" name="Google Shape;21393;p142"/>
            <p:cNvSpPr/>
            <p:nvPr/>
          </p:nvSpPr>
          <p:spPr>
            <a:xfrm>
              <a:off x="3297538" y="1995926"/>
              <a:ext cx="189506" cy="163323"/>
            </a:xfrm>
            <a:custGeom>
              <a:avLst/>
              <a:gdLst/>
              <a:ahLst/>
              <a:cxnLst/>
              <a:rect l="l" t="t" r="r" b="b"/>
              <a:pathLst>
                <a:path w="7281" h="6275" extrusionOk="0">
                  <a:moveTo>
                    <a:pt x="644" y="1"/>
                  </a:moveTo>
                  <a:cubicBezTo>
                    <a:pt x="289" y="1"/>
                    <a:pt x="0" y="289"/>
                    <a:pt x="0" y="645"/>
                  </a:cubicBezTo>
                  <a:lnTo>
                    <a:pt x="0" y="4072"/>
                  </a:lnTo>
                  <a:cubicBezTo>
                    <a:pt x="0" y="4427"/>
                    <a:pt x="289" y="4712"/>
                    <a:pt x="644" y="4712"/>
                  </a:cubicBezTo>
                  <a:lnTo>
                    <a:pt x="2998" y="4712"/>
                  </a:lnTo>
                  <a:lnTo>
                    <a:pt x="2643" y="6141"/>
                  </a:lnTo>
                  <a:cubicBezTo>
                    <a:pt x="2624" y="6215"/>
                    <a:pt x="2681" y="6275"/>
                    <a:pt x="2745" y="6275"/>
                  </a:cubicBezTo>
                  <a:cubicBezTo>
                    <a:pt x="2766" y="6275"/>
                    <a:pt x="2788" y="6268"/>
                    <a:pt x="2808" y="6253"/>
                  </a:cubicBezTo>
                  <a:lnTo>
                    <a:pt x="4926" y="4716"/>
                  </a:lnTo>
                  <a:lnTo>
                    <a:pt x="6640" y="4716"/>
                  </a:lnTo>
                  <a:cubicBezTo>
                    <a:pt x="6992" y="4716"/>
                    <a:pt x="7280" y="4427"/>
                    <a:pt x="7280" y="4072"/>
                  </a:cubicBezTo>
                  <a:lnTo>
                    <a:pt x="7280" y="645"/>
                  </a:lnTo>
                  <a:cubicBezTo>
                    <a:pt x="7280" y="289"/>
                    <a:pt x="6992" y="1"/>
                    <a:pt x="6640"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4" name="Google Shape;21394;p142"/>
            <p:cNvSpPr/>
            <p:nvPr/>
          </p:nvSpPr>
          <p:spPr>
            <a:xfrm>
              <a:off x="3236451" y="2146755"/>
              <a:ext cx="133365" cy="200230"/>
            </a:xfrm>
            <a:custGeom>
              <a:avLst/>
              <a:gdLst/>
              <a:ahLst/>
              <a:cxnLst/>
              <a:rect l="l" t="t" r="r" b="b"/>
              <a:pathLst>
                <a:path w="5124" h="7693" extrusionOk="0">
                  <a:moveTo>
                    <a:pt x="2562" y="405"/>
                  </a:moveTo>
                  <a:cubicBezTo>
                    <a:pt x="2617" y="405"/>
                    <a:pt x="2673" y="407"/>
                    <a:pt x="2727" y="413"/>
                  </a:cubicBezTo>
                  <a:cubicBezTo>
                    <a:pt x="3600" y="490"/>
                    <a:pt x="4286" y="1257"/>
                    <a:pt x="4290" y="2151"/>
                  </a:cubicBezTo>
                  <a:cubicBezTo>
                    <a:pt x="4293" y="3002"/>
                    <a:pt x="4494" y="3790"/>
                    <a:pt x="4666" y="4205"/>
                  </a:cubicBezTo>
                  <a:cubicBezTo>
                    <a:pt x="4670" y="4209"/>
                    <a:pt x="4666" y="4216"/>
                    <a:pt x="4659" y="4219"/>
                  </a:cubicBezTo>
                  <a:cubicBezTo>
                    <a:pt x="4483" y="4343"/>
                    <a:pt x="4089" y="4571"/>
                    <a:pt x="3414" y="4709"/>
                  </a:cubicBezTo>
                  <a:cubicBezTo>
                    <a:pt x="3407" y="4691"/>
                    <a:pt x="3403" y="4670"/>
                    <a:pt x="3403" y="4649"/>
                  </a:cubicBezTo>
                  <a:lnTo>
                    <a:pt x="3403" y="4248"/>
                  </a:lnTo>
                  <a:cubicBezTo>
                    <a:pt x="3670" y="4096"/>
                    <a:pt x="3889" y="3875"/>
                    <a:pt x="4040" y="3611"/>
                  </a:cubicBezTo>
                  <a:cubicBezTo>
                    <a:pt x="4321" y="3111"/>
                    <a:pt x="4219" y="2481"/>
                    <a:pt x="3797" y="2094"/>
                  </a:cubicBezTo>
                  <a:cubicBezTo>
                    <a:pt x="3505" y="1823"/>
                    <a:pt x="2974" y="1500"/>
                    <a:pt x="2133" y="1500"/>
                  </a:cubicBezTo>
                  <a:cubicBezTo>
                    <a:pt x="2080" y="1500"/>
                    <a:pt x="2031" y="1521"/>
                    <a:pt x="1992" y="1560"/>
                  </a:cubicBezTo>
                  <a:lnTo>
                    <a:pt x="1563" y="1989"/>
                  </a:lnTo>
                  <a:cubicBezTo>
                    <a:pt x="1417" y="2132"/>
                    <a:pt x="1551" y="2333"/>
                    <a:pt x="1707" y="2333"/>
                  </a:cubicBezTo>
                  <a:cubicBezTo>
                    <a:pt x="1754" y="2333"/>
                    <a:pt x="1804" y="2314"/>
                    <a:pt x="1848" y="2270"/>
                  </a:cubicBezTo>
                  <a:lnTo>
                    <a:pt x="2214" y="1904"/>
                  </a:lnTo>
                  <a:cubicBezTo>
                    <a:pt x="2752" y="1918"/>
                    <a:pt x="3192" y="2080"/>
                    <a:pt x="3530" y="2386"/>
                  </a:cubicBezTo>
                  <a:cubicBezTo>
                    <a:pt x="3815" y="2650"/>
                    <a:pt x="3882" y="3072"/>
                    <a:pt x="3692" y="3410"/>
                  </a:cubicBezTo>
                  <a:cubicBezTo>
                    <a:pt x="3456" y="3824"/>
                    <a:pt x="3022" y="4069"/>
                    <a:pt x="2563" y="4069"/>
                  </a:cubicBezTo>
                  <a:cubicBezTo>
                    <a:pt x="2453" y="4069"/>
                    <a:pt x="2342" y="4055"/>
                    <a:pt x="2231" y="4026"/>
                  </a:cubicBezTo>
                  <a:cubicBezTo>
                    <a:pt x="1661" y="3875"/>
                    <a:pt x="1264" y="3361"/>
                    <a:pt x="1264" y="2770"/>
                  </a:cubicBezTo>
                  <a:cubicBezTo>
                    <a:pt x="1257" y="2643"/>
                    <a:pt x="1159" y="2580"/>
                    <a:pt x="1062" y="2580"/>
                  </a:cubicBezTo>
                  <a:cubicBezTo>
                    <a:pt x="965" y="2580"/>
                    <a:pt x="868" y="2643"/>
                    <a:pt x="863" y="2770"/>
                  </a:cubicBezTo>
                  <a:cubicBezTo>
                    <a:pt x="863" y="3379"/>
                    <a:pt x="1190" y="3942"/>
                    <a:pt x="1718" y="4244"/>
                  </a:cubicBezTo>
                  <a:lnTo>
                    <a:pt x="1718" y="4649"/>
                  </a:lnTo>
                  <a:cubicBezTo>
                    <a:pt x="1718" y="4666"/>
                    <a:pt x="1714" y="4687"/>
                    <a:pt x="1711" y="4709"/>
                  </a:cubicBezTo>
                  <a:cubicBezTo>
                    <a:pt x="1035" y="4568"/>
                    <a:pt x="641" y="4343"/>
                    <a:pt x="462" y="4219"/>
                  </a:cubicBezTo>
                  <a:cubicBezTo>
                    <a:pt x="458" y="4216"/>
                    <a:pt x="455" y="4209"/>
                    <a:pt x="458" y="4205"/>
                  </a:cubicBezTo>
                  <a:cubicBezTo>
                    <a:pt x="630" y="3790"/>
                    <a:pt x="831" y="3002"/>
                    <a:pt x="835" y="2151"/>
                  </a:cubicBezTo>
                  <a:cubicBezTo>
                    <a:pt x="838" y="1257"/>
                    <a:pt x="1524" y="490"/>
                    <a:pt x="2397" y="413"/>
                  </a:cubicBezTo>
                  <a:cubicBezTo>
                    <a:pt x="2451" y="407"/>
                    <a:pt x="2507" y="405"/>
                    <a:pt x="2562" y="405"/>
                  </a:cubicBezTo>
                  <a:close/>
                  <a:moveTo>
                    <a:pt x="3005" y="4413"/>
                  </a:moveTo>
                  <a:lnTo>
                    <a:pt x="3005" y="4652"/>
                  </a:lnTo>
                  <a:cubicBezTo>
                    <a:pt x="3002" y="4888"/>
                    <a:pt x="3139" y="5106"/>
                    <a:pt x="3350" y="5212"/>
                  </a:cubicBezTo>
                  <a:lnTo>
                    <a:pt x="3480" y="5279"/>
                  </a:lnTo>
                  <a:cubicBezTo>
                    <a:pt x="3283" y="5592"/>
                    <a:pt x="2935" y="5785"/>
                    <a:pt x="2566" y="5785"/>
                  </a:cubicBezTo>
                  <a:cubicBezTo>
                    <a:pt x="2189" y="5785"/>
                    <a:pt x="1844" y="5592"/>
                    <a:pt x="1644" y="5279"/>
                  </a:cubicBezTo>
                  <a:lnTo>
                    <a:pt x="1774" y="5212"/>
                  </a:lnTo>
                  <a:cubicBezTo>
                    <a:pt x="1985" y="5106"/>
                    <a:pt x="2122" y="4888"/>
                    <a:pt x="2119" y="4652"/>
                  </a:cubicBezTo>
                  <a:lnTo>
                    <a:pt x="2119" y="4413"/>
                  </a:lnTo>
                  <a:cubicBezTo>
                    <a:pt x="2265" y="4453"/>
                    <a:pt x="2413" y="4474"/>
                    <a:pt x="2562" y="4474"/>
                  </a:cubicBezTo>
                  <a:cubicBezTo>
                    <a:pt x="2711" y="4474"/>
                    <a:pt x="2859" y="4453"/>
                    <a:pt x="3005" y="4413"/>
                  </a:cubicBezTo>
                  <a:close/>
                  <a:moveTo>
                    <a:pt x="2562" y="1"/>
                  </a:moveTo>
                  <a:cubicBezTo>
                    <a:pt x="2495" y="1"/>
                    <a:pt x="2428" y="4"/>
                    <a:pt x="2362" y="11"/>
                  </a:cubicBezTo>
                  <a:cubicBezTo>
                    <a:pt x="1285" y="110"/>
                    <a:pt x="440" y="1049"/>
                    <a:pt x="433" y="2151"/>
                  </a:cubicBezTo>
                  <a:cubicBezTo>
                    <a:pt x="433" y="2942"/>
                    <a:pt x="247" y="3667"/>
                    <a:pt x="89" y="4051"/>
                  </a:cubicBezTo>
                  <a:cubicBezTo>
                    <a:pt x="11" y="4230"/>
                    <a:pt x="75" y="4438"/>
                    <a:pt x="233" y="4547"/>
                  </a:cubicBezTo>
                  <a:cubicBezTo>
                    <a:pt x="402" y="4663"/>
                    <a:pt x="736" y="4860"/>
                    <a:pt x="1271" y="5015"/>
                  </a:cubicBezTo>
                  <a:lnTo>
                    <a:pt x="472" y="5412"/>
                  </a:lnTo>
                  <a:cubicBezTo>
                    <a:pt x="187" y="5553"/>
                    <a:pt x="4" y="5845"/>
                    <a:pt x="8" y="6165"/>
                  </a:cubicBezTo>
                  <a:lnTo>
                    <a:pt x="8" y="7481"/>
                  </a:lnTo>
                  <a:cubicBezTo>
                    <a:pt x="1" y="7597"/>
                    <a:pt x="92" y="7692"/>
                    <a:pt x="208" y="7692"/>
                  </a:cubicBezTo>
                  <a:cubicBezTo>
                    <a:pt x="321" y="7692"/>
                    <a:pt x="412" y="7597"/>
                    <a:pt x="409" y="7481"/>
                  </a:cubicBezTo>
                  <a:lnTo>
                    <a:pt x="409" y="6169"/>
                  </a:lnTo>
                  <a:cubicBezTo>
                    <a:pt x="405" y="6000"/>
                    <a:pt x="500" y="5845"/>
                    <a:pt x="652" y="5771"/>
                  </a:cubicBezTo>
                  <a:lnTo>
                    <a:pt x="1285" y="5454"/>
                  </a:lnTo>
                  <a:cubicBezTo>
                    <a:pt x="1572" y="5940"/>
                    <a:pt x="2067" y="6183"/>
                    <a:pt x="2562" y="6183"/>
                  </a:cubicBezTo>
                  <a:cubicBezTo>
                    <a:pt x="3057" y="6183"/>
                    <a:pt x="3553" y="5940"/>
                    <a:pt x="3839" y="5454"/>
                  </a:cubicBezTo>
                  <a:lnTo>
                    <a:pt x="4473" y="5771"/>
                  </a:lnTo>
                  <a:cubicBezTo>
                    <a:pt x="4624" y="5845"/>
                    <a:pt x="4719" y="6000"/>
                    <a:pt x="4719" y="6169"/>
                  </a:cubicBezTo>
                  <a:lnTo>
                    <a:pt x="4719" y="7485"/>
                  </a:lnTo>
                  <a:cubicBezTo>
                    <a:pt x="4712" y="7597"/>
                    <a:pt x="4803" y="7692"/>
                    <a:pt x="4919" y="7692"/>
                  </a:cubicBezTo>
                  <a:cubicBezTo>
                    <a:pt x="5032" y="7692"/>
                    <a:pt x="5124" y="7597"/>
                    <a:pt x="5120" y="7485"/>
                  </a:cubicBezTo>
                  <a:lnTo>
                    <a:pt x="5120" y="6169"/>
                  </a:lnTo>
                  <a:cubicBezTo>
                    <a:pt x="5120" y="5849"/>
                    <a:pt x="4937" y="5557"/>
                    <a:pt x="4652" y="5412"/>
                  </a:cubicBezTo>
                  <a:lnTo>
                    <a:pt x="3853" y="5015"/>
                  </a:lnTo>
                  <a:cubicBezTo>
                    <a:pt x="4388" y="4860"/>
                    <a:pt x="4722" y="4663"/>
                    <a:pt x="4891" y="4547"/>
                  </a:cubicBezTo>
                  <a:cubicBezTo>
                    <a:pt x="5050" y="4438"/>
                    <a:pt x="5113" y="4230"/>
                    <a:pt x="5039" y="4051"/>
                  </a:cubicBezTo>
                  <a:cubicBezTo>
                    <a:pt x="4881" y="3667"/>
                    <a:pt x="4694" y="2942"/>
                    <a:pt x="4691" y="2151"/>
                  </a:cubicBezTo>
                  <a:cubicBezTo>
                    <a:pt x="4684" y="1049"/>
                    <a:pt x="3839" y="110"/>
                    <a:pt x="2763" y="11"/>
                  </a:cubicBezTo>
                  <a:cubicBezTo>
                    <a:pt x="2696" y="4"/>
                    <a:pt x="2629" y="1"/>
                    <a:pt x="25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5" name="Google Shape;21395;p142"/>
            <p:cNvSpPr/>
            <p:nvPr/>
          </p:nvSpPr>
          <p:spPr>
            <a:xfrm>
              <a:off x="3258705" y="2313982"/>
              <a:ext cx="10749" cy="33003"/>
            </a:xfrm>
            <a:custGeom>
              <a:avLst/>
              <a:gdLst/>
              <a:ahLst/>
              <a:cxnLst/>
              <a:rect l="l" t="t" r="r" b="b"/>
              <a:pathLst>
                <a:path w="413" h="1268" extrusionOk="0">
                  <a:moveTo>
                    <a:pt x="208" y="1"/>
                  </a:moveTo>
                  <a:cubicBezTo>
                    <a:pt x="96" y="1"/>
                    <a:pt x="8" y="92"/>
                    <a:pt x="8" y="201"/>
                  </a:cubicBezTo>
                  <a:lnTo>
                    <a:pt x="8" y="1060"/>
                  </a:lnTo>
                  <a:cubicBezTo>
                    <a:pt x="1" y="1172"/>
                    <a:pt x="92" y="1267"/>
                    <a:pt x="208" y="1267"/>
                  </a:cubicBezTo>
                  <a:cubicBezTo>
                    <a:pt x="321" y="1267"/>
                    <a:pt x="412" y="1172"/>
                    <a:pt x="409" y="1060"/>
                  </a:cubicBezTo>
                  <a:lnTo>
                    <a:pt x="409" y="201"/>
                  </a:lnTo>
                  <a:cubicBezTo>
                    <a:pt x="409" y="92"/>
                    <a:pt x="317" y="1"/>
                    <a:pt x="2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6" name="Google Shape;21396;p142"/>
            <p:cNvSpPr/>
            <p:nvPr/>
          </p:nvSpPr>
          <p:spPr>
            <a:xfrm>
              <a:off x="3336735" y="2313982"/>
              <a:ext cx="10749" cy="33003"/>
            </a:xfrm>
            <a:custGeom>
              <a:avLst/>
              <a:gdLst/>
              <a:ahLst/>
              <a:cxnLst/>
              <a:rect l="l" t="t" r="r" b="b"/>
              <a:pathLst>
                <a:path w="413" h="1268" extrusionOk="0">
                  <a:moveTo>
                    <a:pt x="208" y="1"/>
                  </a:moveTo>
                  <a:cubicBezTo>
                    <a:pt x="95" y="1"/>
                    <a:pt x="4" y="92"/>
                    <a:pt x="7" y="201"/>
                  </a:cubicBezTo>
                  <a:lnTo>
                    <a:pt x="7" y="1060"/>
                  </a:lnTo>
                  <a:cubicBezTo>
                    <a:pt x="0" y="1172"/>
                    <a:pt x="92" y="1267"/>
                    <a:pt x="204" y="1267"/>
                  </a:cubicBezTo>
                  <a:cubicBezTo>
                    <a:pt x="321" y="1267"/>
                    <a:pt x="412" y="1172"/>
                    <a:pt x="405" y="1060"/>
                  </a:cubicBezTo>
                  <a:lnTo>
                    <a:pt x="405" y="201"/>
                  </a:lnTo>
                  <a:cubicBezTo>
                    <a:pt x="405" y="92"/>
                    <a:pt x="317" y="1"/>
                    <a:pt x="2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7" name="Google Shape;21397;p142"/>
            <p:cNvSpPr/>
            <p:nvPr/>
          </p:nvSpPr>
          <p:spPr>
            <a:xfrm>
              <a:off x="3492952" y="2184287"/>
              <a:ext cx="56922" cy="17438"/>
            </a:xfrm>
            <a:custGeom>
              <a:avLst/>
              <a:gdLst/>
              <a:ahLst/>
              <a:cxnLst/>
              <a:rect l="l" t="t" r="r" b="b"/>
              <a:pathLst>
                <a:path w="2187" h="670" extrusionOk="0">
                  <a:moveTo>
                    <a:pt x="790" y="1"/>
                  </a:moveTo>
                  <a:cubicBezTo>
                    <a:pt x="598" y="1"/>
                    <a:pt x="388" y="19"/>
                    <a:pt x="159" y="65"/>
                  </a:cubicBezTo>
                  <a:cubicBezTo>
                    <a:pt x="68" y="82"/>
                    <a:pt x="1" y="167"/>
                    <a:pt x="1" y="262"/>
                  </a:cubicBezTo>
                  <a:lnTo>
                    <a:pt x="1" y="476"/>
                  </a:lnTo>
                  <a:cubicBezTo>
                    <a:pt x="6" y="603"/>
                    <a:pt x="103" y="666"/>
                    <a:pt x="200" y="666"/>
                  </a:cubicBezTo>
                  <a:cubicBezTo>
                    <a:pt x="297" y="666"/>
                    <a:pt x="395" y="603"/>
                    <a:pt x="402" y="476"/>
                  </a:cubicBezTo>
                  <a:lnTo>
                    <a:pt x="402" y="473"/>
                  </a:lnTo>
                  <a:lnTo>
                    <a:pt x="402" y="431"/>
                  </a:lnTo>
                  <a:cubicBezTo>
                    <a:pt x="527" y="411"/>
                    <a:pt x="654" y="401"/>
                    <a:pt x="780" y="401"/>
                  </a:cubicBezTo>
                  <a:cubicBezTo>
                    <a:pt x="985" y="401"/>
                    <a:pt x="1189" y="426"/>
                    <a:pt x="1387" y="476"/>
                  </a:cubicBezTo>
                  <a:cubicBezTo>
                    <a:pt x="1535" y="512"/>
                    <a:pt x="1676" y="568"/>
                    <a:pt x="1802" y="642"/>
                  </a:cubicBezTo>
                  <a:cubicBezTo>
                    <a:pt x="1837" y="661"/>
                    <a:pt x="1871" y="669"/>
                    <a:pt x="1903" y="669"/>
                  </a:cubicBezTo>
                  <a:cubicBezTo>
                    <a:pt x="2073" y="669"/>
                    <a:pt x="2187" y="435"/>
                    <a:pt x="2024" y="308"/>
                  </a:cubicBezTo>
                  <a:cubicBezTo>
                    <a:pt x="2002" y="293"/>
                    <a:pt x="1552" y="1"/>
                    <a:pt x="7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8" name="Google Shape;21398;p142"/>
            <p:cNvSpPr/>
            <p:nvPr/>
          </p:nvSpPr>
          <p:spPr>
            <a:xfrm>
              <a:off x="3448263" y="2152351"/>
              <a:ext cx="144349" cy="194634"/>
            </a:xfrm>
            <a:custGeom>
              <a:avLst/>
              <a:gdLst/>
              <a:ahLst/>
              <a:cxnLst/>
              <a:rect l="l" t="t" r="r" b="b"/>
              <a:pathLst>
                <a:path w="5546" h="7478" extrusionOk="0">
                  <a:moveTo>
                    <a:pt x="4286" y="405"/>
                  </a:moveTo>
                  <a:lnTo>
                    <a:pt x="4286" y="1401"/>
                  </a:lnTo>
                  <a:cubicBezTo>
                    <a:pt x="4286" y="1570"/>
                    <a:pt x="4248" y="1735"/>
                    <a:pt x="4174" y="1886"/>
                  </a:cubicBezTo>
                  <a:lnTo>
                    <a:pt x="4096" y="2041"/>
                  </a:lnTo>
                  <a:cubicBezTo>
                    <a:pt x="4082" y="2069"/>
                    <a:pt x="4075" y="2097"/>
                    <a:pt x="4075" y="2129"/>
                  </a:cubicBezTo>
                  <a:lnTo>
                    <a:pt x="4075" y="2558"/>
                  </a:lnTo>
                  <a:cubicBezTo>
                    <a:pt x="4075" y="3277"/>
                    <a:pt x="3488" y="3857"/>
                    <a:pt x="2773" y="3857"/>
                  </a:cubicBezTo>
                  <a:cubicBezTo>
                    <a:pt x="2760" y="3857"/>
                    <a:pt x="2748" y="3857"/>
                    <a:pt x="2735" y="3857"/>
                  </a:cubicBezTo>
                  <a:cubicBezTo>
                    <a:pt x="2042" y="3836"/>
                    <a:pt x="1475" y="3223"/>
                    <a:pt x="1475" y="2495"/>
                  </a:cubicBezTo>
                  <a:lnTo>
                    <a:pt x="1475" y="2129"/>
                  </a:lnTo>
                  <a:cubicBezTo>
                    <a:pt x="1475" y="2097"/>
                    <a:pt x="1468" y="2069"/>
                    <a:pt x="1454" y="2041"/>
                  </a:cubicBezTo>
                  <a:lnTo>
                    <a:pt x="1377" y="1883"/>
                  </a:lnTo>
                  <a:cubicBezTo>
                    <a:pt x="1303" y="1735"/>
                    <a:pt x="1264" y="1566"/>
                    <a:pt x="1264" y="1401"/>
                  </a:cubicBezTo>
                  <a:cubicBezTo>
                    <a:pt x="1264" y="852"/>
                    <a:pt x="1707" y="405"/>
                    <a:pt x="2256" y="405"/>
                  </a:cubicBezTo>
                  <a:close/>
                  <a:moveTo>
                    <a:pt x="2119" y="4117"/>
                  </a:moveTo>
                  <a:cubicBezTo>
                    <a:pt x="2309" y="4202"/>
                    <a:pt x="2513" y="4251"/>
                    <a:pt x="2724" y="4254"/>
                  </a:cubicBezTo>
                  <a:lnTo>
                    <a:pt x="2777" y="4254"/>
                  </a:lnTo>
                  <a:cubicBezTo>
                    <a:pt x="3002" y="4254"/>
                    <a:pt x="3224" y="4209"/>
                    <a:pt x="3431" y="4121"/>
                  </a:cubicBezTo>
                  <a:lnTo>
                    <a:pt x="3431" y="4402"/>
                  </a:lnTo>
                  <a:cubicBezTo>
                    <a:pt x="3431" y="4462"/>
                    <a:pt x="3438" y="4522"/>
                    <a:pt x="3456" y="4578"/>
                  </a:cubicBezTo>
                  <a:lnTo>
                    <a:pt x="2773" y="5088"/>
                  </a:lnTo>
                  <a:lnTo>
                    <a:pt x="2094" y="4578"/>
                  </a:lnTo>
                  <a:cubicBezTo>
                    <a:pt x="2108" y="4522"/>
                    <a:pt x="2119" y="4462"/>
                    <a:pt x="2119" y="4402"/>
                  </a:cubicBezTo>
                  <a:lnTo>
                    <a:pt x="2119" y="4117"/>
                  </a:lnTo>
                  <a:close/>
                  <a:moveTo>
                    <a:pt x="2256" y="0"/>
                  </a:moveTo>
                  <a:cubicBezTo>
                    <a:pt x="1486" y="4"/>
                    <a:pt x="863" y="627"/>
                    <a:pt x="863" y="1397"/>
                  </a:cubicBezTo>
                  <a:cubicBezTo>
                    <a:pt x="863" y="1630"/>
                    <a:pt x="916" y="1855"/>
                    <a:pt x="1018" y="2062"/>
                  </a:cubicBezTo>
                  <a:lnTo>
                    <a:pt x="1074" y="2175"/>
                  </a:lnTo>
                  <a:lnTo>
                    <a:pt x="1074" y="2495"/>
                  </a:lnTo>
                  <a:cubicBezTo>
                    <a:pt x="1074" y="3026"/>
                    <a:pt x="1310" y="3530"/>
                    <a:pt x="1718" y="3867"/>
                  </a:cubicBezTo>
                  <a:lnTo>
                    <a:pt x="1718" y="4402"/>
                  </a:lnTo>
                  <a:cubicBezTo>
                    <a:pt x="1718" y="4497"/>
                    <a:pt x="1658" y="4582"/>
                    <a:pt x="1570" y="4617"/>
                  </a:cubicBezTo>
                  <a:lnTo>
                    <a:pt x="553" y="4997"/>
                  </a:lnTo>
                  <a:cubicBezTo>
                    <a:pt x="223" y="5120"/>
                    <a:pt x="8" y="5437"/>
                    <a:pt x="4" y="5785"/>
                  </a:cubicBezTo>
                  <a:lnTo>
                    <a:pt x="4" y="7270"/>
                  </a:lnTo>
                  <a:cubicBezTo>
                    <a:pt x="1" y="7382"/>
                    <a:pt x="92" y="7477"/>
                    <a:pt x="205" y="7477"/>
                  </a:cubicBezTo>
                  <a:cubicBezTo>
                    <a:pt x="321" y="7477"/>
                    <a:pt x="413" y="7382"/>
                    <a:pt x="405" y="7270"/>
                  </a:cubicBezTo>
                  <a:lnTo>
                    <a:pt x="405" y="5785"/>
                  </a:lnTo>
                  <a:cubicBezTo>
                    <a:pt x="405" y="5602"/>
                    <a:pt x="522" y="5437"/>
                    <a:pt x="694" y="5373"/>
                  </a:cubicBezTo>
                  <a:lnTo>
                    <a:pt x="1711" y="4990"/>
                  </a:lnTo>
                  <a:cubicBezTo>
                    <a:pt x="1764" y="4969"/>
                    <a:pt x="1816" y="4940"/>
                    <a:pt x="1862" y="4909"/>
                  </a:cubicBezTo>
                  <a:lnTo>
                    <a:pt x="2576" y="5440"/>
                  </a:lnTo>
                  <a:lnTo>
                    <a:pt x="2576" y="7270"/>
                  </a:lnTo>
                  <a:cubicBezTo>
                    <a:pt x="2582" y="7396"/>
                    <a:pt x="2678" y="7460"/>
                    <a:pt x="2775" y="7460"/>
                  </a:cubicBezTo>
                  <a:cubicBezTo>
                    <a:pt x="2872" y="7460"/>
                    <a:pt x="2969" y="7396"/>
                    <a:pt x="2974" y="7270"/>
                  </a:cubicBezTo>
                  <a:lnTo>
                    <a:pt x="2974" y="5440"/>
                  </a:lnTo>
                  <a:lnTo>
                    <a:pt x="3688" y="4909"/>
                  </a:lnTo>
                  <a:cubicBezTo>
                    <a:pt x="3734" y="4940"/>
                    <a:pt x="3783" y="4969"/>
                    <a:pt x="3840" y="4990"/>
                  </a:cubicBezTo>
                  <a:lnTo>
                    <a:pt x="4856" y="5373"/>
                  </a:lnTo>
                  <a:cubicBezTo>
                    <a:pt x="5029" y="5437"/>
                    <a:pt x="5141" y="5602"/>
                    <a:pt x="5145" y="5785"/>
                  </a:cubicBezTo>
                  <a:lnTo>
                    <a:pt x="5145" y="7266"/>
                  </a:lnTo>
                  <a:cubicBezTo>
                    <a:pt x="5150" y="7395"/>
                    <a:pt x="5247" y="7459"/>
                    <a:pt x="5344" y="7459"/>
                  </a:cubicBezTo>
                  <a:cubicBezTo>
                    <a:pt x="5441" y="7459"/>
                    <a:pt x="5539" y="7395"/>
                    <a:pt x="5546" y="7266"/>
                  </a:cubicBezTo>
                  <a:lnTo>
                    <a:pt x="5546" y="5785"/>
                  </a:lnTo>
                  <a:cubicBezTo>
                    <a:pt x="5542" y="5437"/>
                    <a:pt x="5324" y="5120"/>
                    <a:pt x="4997" y="4997"/>
                  </a:cubicBezTo>
                  <a:lnTo>
                    <a:pt x="3980" y="4617"/>
                  </a:lnTo>
                  <a:cubicBezTo>
                    <a:pt x="3892" y="4582"/>
                    <a:pt x="3832" y="4497"/>
                    <a:pt x="3832" y="4402"/>
                  </a:cubicBezTo>
                  <a:lnTo>
                    <a:pt x="3832" y="3888"/>
                  </a:lnTo>
                  <a:cubicBezTo>
                    <a:pt x="3875" y="3853"/>
                    <a:pt x="3917" y="3815"/>
                    <a:pt x="3959" y="3776"/>
                  </a:cubicBezTo>
                  <a:cubicBezTo>
                    <a:pt x="4290" y="3459"/>
                    <a:pt x="4476" y="3016"/>
                    <a:pt x="4473" y="2558"/>
                  </a:cubicBezTo>
                  <a:lnTo>
                    <a:pt x="4473" y="2175"/>
                  </a:lnTo>
                  <a:lnTo>
                    <a:pt x="4533" y="2062"/>
                  </a:lnTo>
                  <a:cubicBezTo>
                    <a:pt x="4635" y="1855"/>
                    <a:pt x="4687" y="1630"/>
                    <a:pt x="4687" y="1397"/>
                  </a:cubicBezTo>
                  <a:lnTo>
                    <a:pt x="4687" y="201"/>
                  </a:lnTo>
                  <a:cubicBezTo>
                    <a:pt x="4687" y="92"/>
                    <a:pt x="4600" y="0"/>
                    <a:pt x="44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9" name="Google Shape;21399;p142"/>
            <p:cNvSpPr/>
            <p:nvPr/>
          </p:nvSpPr>
          <p:spPr>
            <a:xfrm>
              <a:off x="3476216" y="2308386"/>
              <a:ext cx="10463" cy="38130"/>
            </a:xfrm>
            <a:custGeom>
              <a:avLst/>
              <a:gdLst/>
              <a:ahLst/>
              <a:cxnLst/>
              <a:rect l="l" t="t" r="r" b="b"/>
              <a:pathLst>
                <a:path w="402" h="1465" extrusionOk="0">
                  <a:moveTo>
                    <a:pt x="204" y="1"/>
                  </a:moveTo>
                  <a:cubicBezTo>
                    <a:pt x="91" y="1"/>
                    <a:pt x="0" y="92"/>
                    <a:pt x="4" y="201"/>
                  </a:cubicBezTo>
                  <a:lnTo>
                    <a:pt x="4" y="1275"/>
                  </a:lnTo>
                  <a:cubicBezTo>
                    <a:pt x="9" y="1401"/>
                    <a:pt x="106" y="1465"/>
                    <a:pt x="202" y="1465"/>
                  </a:cubicBezTo>
                  <a:cubicBezTo>
                    <a:pt x="299" y="1465"/>
                    <a:pt x="396" y="1401"/>
                    <a:pt x="401" y="1275"/>
                  </a:cubicBezTo>
                  <a:lnTo>
                    <a:pt x="401" y="201"/>
                  </a:lnTo>
                  <a:cubicBezTo>
                    <a:pt x="401" y="92"/>
                    <a:pt x="313" y="1"/>
                    <a:pt x="2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0" name="Google Shape;21400;p142"/>
            <p:cNvSpPr/>
            <p:nvPr/>
          </p:nvSpPr>
          <p:spPr>
            <a:xfrm>
              <a:off x="3554221" y="2308386"/>
              <a:ext cx="10463" cy="38130"/>
            </a:xfrm>
            <a:custGeom>
              <a:avLst/>
              <a:gdLst/>
              <a:ahLst/>
              <a:cxnLst/>
              <a:rect l="l" t="t" r="r" b="b"/>
              <a:pathLst>
                <a:path w="402" h="1465" extrusionOk="0">
                  <a:moveTo>
                    <a:pt x="205" y="1"/>
                  </a:moveTo>
                  <a:cubicBezTo>
                    <a:pt x="92" y="1"/>
                    <a:pt x="1" y="92"/>
                    <a:pt x="4" y="201"/>
                  </a:cubicBezTo>
                  <a:lnTo>
                    <a:pt x="4" y="1275"/>
                  </a:lnTo>
                  <a:cubicBezTo>
                    <a:pt x="10" y="1401"/>
                    <a:pt x="106" y="1465"/>
                    <a:pt x="203" y="1465"/>
                  </a:cubicBezTo>
                  <a:cubicBezTo>
                    <a:pt x="300" y="1465"/>
                    <a:pt x="397" y="1401"/>
                    <a:pt x="402" y="1275"/>
                  </a:cubicBezTo>
                  <a:lnTo>
                    <a:pt x="402" y="201"/>
                  </a:lnTo>
                  <a:cubicBezTo>
                    <a:pt x="402" y="92"/>
                    <a:pt x="314" y="1"/>
                    <a:pt x="2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1" name="Google Shape;21401;p142"/>
            <p:cNvSpPr/>
            <p:nvPr/>
          </p:nvSpPr>
          <p:spPr>
            <a:xfrm>
              <a:off x="3292306" y="1990798"/>
              <a:ext cx="222301" cy="185680"/>
            </a:xfrm>
            <a:custGeom>
              <a:avLst/>
              <a:gdLst/>
              <a:ahLst/>
              <a:cxnLst/>
              <a:rect l="l" t="t" r="r" b="b"/>
              <a:pathLst>
                <a:path w="8541" h="7134" extrusionOk="0">
                  <a:moveTo>
                    <a:pt x="2942" y="5113"/>
                  </a:moveTo>
                  <a:lnTo>
                    <a:pt x="2830" y="5567"/>
                  </a:lnTo>
                  <a:lnTo>
                    <a:pt x="2559" y="5567"/>
                  </a:lnTo>
                  <a:cubicBezTo>
                    <a:pt x="2313" y="5567"/>
                    <a:pt x="2116" y="5367"/>
                    <a:pt x="2116" y="5124"/>
                  </a:cubicBezTo>
                  <a:lnTo>
                    <a:pt x="2116" y="5113"/>
                  </a:lnTo>
                  <a:close/>
                  <a:moveTo>
                    <a:pt x="6841" y="402"/>
                  </a:moveTo>
                  <a:cubicBezTo>
                    <a:pt x="7084" y="402"/>
                    <a:pt x="7281" y="599"/>
                    <a:pt x="7281" y="842"/>
                  </a:cubicBezTo>
                  <a:lnTo>
                    <a:pt x="7281" y="4269"/>
                  </a:lnTo>
                  <a:cubicBezTo>
                    <a:pt x="7281" y="4512"/>
                    <a:pt x="7084" y="4709"/>
                    <a:pt x="6841" y="4709"/>
                  </a:cubicBezTo>
                  <a:lnTo>
                    <a:pt x="5127" y="4709"/>
                  </a:lnTo>
                  <a:cubicBezTo>
                    <a:pt x="5085" y="4709"/>
                    <a:pt x="5043" y="4723"/>
                    <a:pt x="5008" y="4747"/>
                  </a:cubicBezTo>
                  <a:lnTo>
                    <a:pt x="3101" y="6137"/>
                  </a:lnTo>
                  <a:lnTo>
                    <a:pt x="3393" y="4958"/>
                  </a:lnTo>
                  <a:cubicBezTo>
                    <a:pt x="3424" y="4832"/>
                    <a:pt x="3329" y="4712"/>
                    <a:pt x="3199" y="4712"/>
                  </a:cubicBezTo>
                  <a:lnTo>
                    <a:pt x="845" y="4712"/>
                  </a:lnTo>
                  <a:cubicBezTo>
                    <a:pt x="599" y="4712"/>
                    <a:pt x="402" y="4512"/>
                    <a:pt x="402" y="4269"/>
                  </a:cubicBezTo>
                  <a:lnTo>
                    <a:pt x="402" y="842"/>
                  </a:lnTo>
                  <a:cubicBezTo>
                    <a:pt x="402" y="599"/>
                    <a:pt x="599" y="402"/>
                    <a:pt x="845" y="402"/>
                  </a:cubicBezTo>
                  <a:close/>
                  <a:moveTo>
                    <a:pt x="7696" y="1257"/>
                  </a:moveTo>
                  <a:cubicBezTo>
                    <a:pt x="7939" y="1257"/>
                    <a:pt x="8136" y="1454"/>
                    <a:pt x="8139" y="1697"/>
                  </a:cubicBezTo>
                  <a:lnTo>
                    <a:pt x="8139" y="5124"/>
                  </a:lnTo>
                  <a:cubicBezTo>
                    <a:pt x="8136" y="5367"/>
                    <a:pt x="7939" y="5567"/>
                    <a:pt x="7696" y="5567"/>
                  </a:cubicBezTo>
                  <a:lnTo>
                    <a:pt x="5982" y="5567"/>
                  </a:lnTo>
                  <a:cubicBezTo>
                    <a:pt x="5859" y="5567"/>
                    <a:pt x="5764" y="5676"/>
                    <a:pt x="5785" y="5799"/>
                  </a:cubicBezTo>
                  <a:lnTo>
                    <a:pt x="5922" y="6630"/>
                  </a:lnTo>
                  <a:lnTo>
                    <a:pt x="4452" y="5648"/>
                  </a:lnTo>
                  <a:lnTo>
                    <a:pt x="5191" y="5113"/>
                  </a:lnTo>
                  <a:lnTo>
                    <a:pt x="6841" y="5113"/>
                  </a:lnTo>
                  <a:cubicBezTo>
                    <a:pt x="7305" y="5110"/>
                    <a:pt x="7682" y="4733"/>
                    <a:pt x="7682" y="4269"/>
                  </a:cubicBezTo>
                  <a:lnTo>
                    <a:pt x="7682" y="1257"/>
                  </a:lnTo>
                  <a:close/>
                  <a:moveTo>
                    <a:pt x="6847" y="1"/>
                  </a:moveTo>
                  <a:cubicBezTo>
                    <a:pt x="6845" y="1"/>
                    <a:pt x="6843" y="1"/>
                    <a:pt x="6841" y="1"/>
                  </a:cubicBezTo>
                  <a:lnTo>
                    <a:pt x="845" y="1"/>
                  </a:lnTo>
                  <a:cubicBezTo>
                    <a:pt x="381" y="1"/>
                    <a:pt x="1" y="377"/>
                    <a:pt x="1" y="842"/>
                  </a:cubicBezTo>
                  <a:lnTo>
                    <a:pt x="1" y="4269"/>
                  </a:lnTo>
                  <a:cubicBezTo>
                    <a:pt x="1" y="4733"/>
                    <a:pt x="377" y="5110"/>
                    <a:pt x="845" y="5113"/>
                  </a:cubicBezTo>
                  <a:lnTo>
                    <a:pt x="1714" y="5113"/>
                  </a:lnTo>
                  <a:lnTo>
                    <a:pt x="1714" y="5124"/>
                  </a:lnTo>
                  <a:cubicBezTo>
                    <a:pt x="1714" y="5592"/>
                    <a:pt x="2091" y="5968"/>
                    <a:pt x="2559" y="5968"/>
                  </a:cubicBezTo>
                  <a:lnTo>
                    <a:pt x="2728" y="5968"/>
                  </a:lnTo>
                  <a:lnTo>
                    <a:pt x="2647" y="6288"/>
                  </a:lnTo>
                  <a:cubicBezTo>
                    <a:pt x="2596" y="6498"/>
                    <a:pt x="2764" y="6672"/>
                    <a:pt x="2950" y="6672"/>
                  </a:cubicBezTo>
                  <a:cubicBezTo>
                    <a:pt x="3010" y="6672"/>
                    <a:pt x="3072" y="6654"/>
                    <a:pt x="3129" y="6612"/>
                  </a:cubicBezTo>
                  <a:lnTo>
                    <a:pt x="4015" y="5968"/>
                  </a:lnTo>
                  <a:lnTo>
                    <a:pt x="4209" y="5968"/>
                  </a:lnTo>
                  <a:lnTo>
                    <a:pt x="5880" y="7080"/>
                  </a:lnTo>
                  <a:cubicBezTo>
                    <a:pt x="5932" y="7116"/>
                    <a:pt x="5992" y="7133"/>
                    <a:pt x="6051" y="7133"/>
                  </a:cubicBezTo>
                  <a:cubicBezTo>
                    <a:pt x="6110" y="7133"/>
                    <a:pt x="6168" y="7117"/>
                    <a:pt x="6218" y="7084"/>
                  </a:cubicBezTo>
                  <a:cubicBezTo>
                    <a:pt x="6320" y="7017"/>
                    <a:pt x="6373" y="6897"/>
                    <a:pt x="6355" y="6774"/>
                  </a:cubicBezTo>
                  <a:lnTo>
                    <a:pt x="6222" y="5968"/>
                  </a:lnTo>
                  <a:lnTo>
                    <a:pt x="7696" y="5968"/>
                  </a:lnTo>
                  <a:cubicBezTo>
                    <a:pt x="8160" y="5968"/>
                    <a:pt x="8537" y="5592"/>
                    <a:pt x="8540" y="5124"/>
                  </a:cubicBezTo>
                  <a:lnTo>
                    <a:pt x="8540" y="1700"/>
                  </a:lnTo>
                  <a:cubicBezTo>
                    <a:pt x="8537" y="1232"/>
                    <a:pt x="8160" y="856"/>
                    <a:pt x="7696" y="856"/>
                  </a:cubicBezTo>
                  <a:lnTo>
                    <a:pt x="7682" y="856"/>
                  </a:lnTo>
                  <a:lnTo>
                    <a:pt x="7682" y="842"/>
                  </a:lnTo>
                  <a:cubicBezTo>
                    <a:pt x="7682" y="380"/>
                    <a:pt x="7309" y="1"/>
                    <a:pt x="68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2" name="Google Shape;21402;p142"/>
            <p:cNvSpPr/>
            <p:nvPr/>
          </p:nvSpPr>
          <p:spPr>
            <a:xfrm>
              <a:off x="3329395" y="2024217"/>
              <a:ext cx="30530" cy="10489"/>
            </a:xfrm>
            <a:custGeom>
              <a:avLst/>
              <a:gdLst/>
              <a:ahLst/>
              <a:cxnLst/>
              <a:rect l="l" t="t" r="r" b="b"/>
              <a:pathLst>
                <a:path w="1173" h="403" extrusionOk="0">
                  <a:moveTo>
                    <a:pt x="262" y="1"/>
                  </a:moveTo>
                  <a:cubicBezTo>
                    <a:pt x="1" y="1"/>
                    <a:pt x="2" y="402"/>
                    <a:pt x="265" y="402"/>
                  </a:cubicBezTo>
                  <a:cubicBezTo>
                    <a:pt x="269" y="402"/>
                    <a:pt x="272" y="402"/>
                    <a:pt x="275" y="402"/>
                  </a:cubicBezTo>
                  <a:lnTo>
                    <a:pt x="919" y="402"/>
                  </a:lnTo>
                  <a:cubicBezTo>
                    <a:pt x="1173" y="388"/>
                    <a:pt x="1173" y="12"/>
                    <a:pt x="919" y="1"/>
                  </a:cubicBezTo>
                  <a:lnTo>
                    <a:pt x="275" y="1"/>
                  </a:lnTo>
                  <a:cubicBezTo>
                    <a:pt x="271" y="1"/>
                    <a:pt x="266"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3" name="Google Shape;21403;p142"/>
            <p:cNvSpPr/>
            <p:nvPr/>
          </p:nvSpPr>
          <p:spPr>
            <a:xfrm>
              <a:off x="3368957" y="2024243"/>
              <a:ext cx="85761" cy="10463"/>
            </a:xfrm>
            <a:custGeom>
              <a:avLst/>
              <a:gdLst/>
              <a:ahLst/>
              <a:cxnLst/>
              <a:rect l="l" t="t" r="r" b="b"/>
              <a:pathLst>
                <a:path w="3295" h="402" extrusionOk="0">
                  <a:moveTo>
                    <a:pt x="254" y="0"/>
                  </a:moveTo>
                  <a:cubicBezTo>
                    <a:pt x="1" y="11"/>
                    <a:pt x="1" y="387"/>
                    <a:pt x="254" y="401"/>
                  </a:cubicBezTo>
                  <a:lnTo>
                    <a:pt x="3037" y="401"/>
                  </a:lnTo>
                  <a:cubicBezTo>
                    <a:pt x="3294" y="387"/>
                    <a:pt x="3294" y="11"/>
                    <a:pt x="30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4" name="Google Shape;21404;p142"/>
            <p:cNvSpPr/>
            <p:nvPr/>
          </p:nvSpPr>
          <p:spPr>
            <a:xfrm>
              <a:off x="3329395" y="2052067"/>
              <a:ext cx="125322" cy="10489"/>
            </a:xfrm>
            <a:custGeom>
              <a:avLst/>
              <a:gdLst/>
              <a:ahLst/>
              <a:cxnLst/>
              <a:rect l="l" t="t" r="r" b="b"/>
              <a:pathLst>
                <a:path w="4815" h="403" extrusionOk="0">
                  <a:moveTo>
                    <a:pt x="262" y="0"/>
                  </a:moveTo>
                  <a:cubicBezTo>
                    <a:pt x="1" y="0"/>
                    <a:pt x="2" y="402"/>
                    <a:pt x="265" y="402"/>
                  </a:cubicBezTo>
                  <a:cubicBezTo>
                    <a:pt x="269" y="402"/>
                    <a:pt x="272" y="402"/>
                    <a:pt x="275" y="402"/>
                  </a:cubicBezTo>
                  <a:lnTo>
                    <a:pt x="4557" y="402"/>
                  </a:lnTo>
                  <a:cubicBezTo>
                    <a:pt x="4814" y="388"/>
                    <a:pt x="4814" y="11"/>
                    <a:pt x="4557" y="1"/>
                  </a:cubicBezTo>
                  <a:lnTo>
                    <a:pt x="275" y="1"/>
                  </a:lnTo>
                  <a:cubicBezTo>
                    <a:pt x="271" y="1"/>
                    <a:pt x="266" y="0"/>
                    <a:pt x="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5" name="Google Shape;21405;p142"/>
            <p:cNvSpPr/>
            <p:nvPr/>
          </p:nvSpPr>
          <p:spPr>
            <a:xfrm>
              <a:off x="3329421" y="2079916"/>
              <a:ext cx="86281" cy="10463"/>
            </a:xfrm>
            <a:custGeom>
              <a:avLst/>
              <a:gdLst/>
              <a:ahLst/>
              <a:cxnLst/>
              <a:rect l="l" t="t" r="r" b="b"/>
              <a:pathLst>
                <a:path w="3315" h="402" extrusionOk="0">
                  <a:moveTo>
                    <a:pt x="261" y="0"/>
                  </a:moveTo>
                  <a:cubicBezTo>
                    <a:pt x="1" y="0"/>
                    <a:pt x="1" y="402"/>
                    <a:pt x="261" y="402"/>
                  </a:cubicBezTo>
                  <a:cubicBezTo>
                    <a:pt x="265" y="402"/>
                    <a:pt x="270" y="402"/>
                    <a:pt x="274" y="401"/>
                  </a:cubicBezTo>
                  <a:lnTo>
                    <a:pt x="3057" y="401"/>
                  </a:lnTo>
                  <a:cubicBezTo>
                    <a:pt x="3314" y="391"/>
                    <a:pt x="3314" y="14"/>
                    <a:pt x="3057" y="0"/>
                  </a:cubicBezTo>
                  <a:lnTo>
                    <a:pt x="274" y="0"/>
                  </a:lnTo>
                  <a:cubicBezTo>
                    <a:pt x="270" y="0"/>
                    <a:pt x="265" y="0"/>
                    <a:pt x="2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6" name="Google Shape;21406;p142"/>
            <p:cNvSpPr/>
            <p:nvPr/>
          </p:nvSpPr>
          <p:spPr>
            <a:xfrm>
              <a:off x="3424656" y="2079916"/>
              <a:ext cx="30062" cy="10463"/>
            </a:xfrm>
            <a:custGeom>
              <a:avLst/>
              <a:gdLst/>
              <a:ahLst/>
              <a:cxnLst/>
              <a:rect l="l" t="t" r="r" b="b"/>
              <a:pathLst>
                <a:path w="1155" h="402" extrusionOk="0">
                  <a:moveTo>
                    <a:pt x="257" y="0"/>
                  </a:moveTo>
                  <a:cubicBezTo>
                    <a:pt x="0" y="14"/>
                    <a:pt x="0" y="391"/>
                    <a:pt x="257" y="401"/>
                  </a:cubicBezTo>
                  <a:lnTo>
                    <a:pt x="897" y="401"/>
                  </a:lnTo>
                  <a:cubicBezTo>
                    <a:pt x="1154" y="391"/>
                    <a:pt x="1154" y="14"/>
                    <a:pt x="8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407" name="Google Shape;21407;p142"/>
          <p:cNvGrpSpPr/>
          <p:nvPr/>
        </p:nvGrpSpPr>
        <p:grpSpPr>
          <a:xfrm>
            <a:off x="4198844" y="2918392"/>
            <a:ext cx="319982" cy="315974"/>
            <a:chOff x="4198844" y="2918392"/>
            <a:chExt cx="319982" cy="315974"/>
          </a:xfrm>
        </p:grpSpPr>
        <p:sp>
          <p:nvSpPr>
            <p:cNvPr id="21408" name="Google Shape;21408;p142"/>
            <p:cNvSpPr/>
            <p:nvPr/>
          </p:nvSpPr>
          <p:spPr>
            <a:xfrm>
              <a:off x="4398110" y="2971046"/>
              <a:ext cx="115770" cy="258635"/>
            </a:xfrm>
            <a:custGeom>
              <a:avLst/>
              <a:gdLst/>
              <a:ahLst/>
              <a:cxnLst/>
              <a:rect l="l" t="t" r="r" b="b"/>
              <a:pathLst>
                <a:path w="4448" h="9937" extrusionOk="0">
                  <a:moveTo>
                    <a:pt x="1" y="0"/>
                  </a:moveTo>
                  <a:lnTo>
                    <a:pt x="1" y="9937"/>
                  </a:lnTo>
                  <a:lnTo>
                    <a:pt x="1366" y="9937"/>
                  </a:lnTo>
                  <a:lnTo>
                    <a:pt x="2618" y="5897"/>
                  </a:lnTo>
                  <a:lnTo>
                    <a:pt x="4448" y="0"/>
                  </a:lnTo>
                  <a:close/>
                </a:path>
              </a:pathLst>
            </a:custGeom>
            <a:solidFill>
              <a:srgbClr val="B4C3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9" name="Google Shape;21409;p142"/>
            <p:cNvSpPr/>
            <p:nvPr/>
          </p:nvSpPr>
          <p:spPr>
            <a:xfrm>
              <a:off x="4398110" y="2971046"/>
              <a:ext cx="93517" cy="258635"/>
            </a:xfrm>
            <a:custGeom>
              <a:avLst/>
              <a:gdLst/>
              <a:ahLst/>
              <a:cxnLst/>
              <a:rect l="l" t="t" r="r" b="b"/>
              <a:pathLst>
                <a:path w="3593" h="9937" extrusionOk="0">
                  <a:moveTo>
                    <a:pt x="1" y="0"/>
                  </a:moveTo>
                  <a:lnTo>
                    <a:pt x="1" y="9937"/>
                  </a:lnTo>
                  <a:lnTo>
                    <a:pt x="1366" y="9937"/>
                  </a:lnTo>
                  <a:lnTo>
                    <a:pt x="2618" y="5897"/>
                  </a:lnTo>
                  <a:lnTo>
                    <a:pt x="3593" y="0"/>
                  </a:lnTo>
                  <a:close/>
                </a:path>
              </a:pathLst>
            </a:custGeom>
            <a:solidFill>
              <a:srgbClr val="D2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0" name="Google Shape;21410;p142"/>
            <p:cNvSpPr/>
            <p:nvPr/>
          </p:nvSpPr>
          <p:spPr>
            <a:xfrm>
              <a:off x="4377497" y="2956939"/>
              <a:ext cx="101143" cy="272742"/>
            </a:xfrm>
            <a:custGeom>
              <a:avLst/>
              <a:gdLst/>
              <a:ahLst/>
              <a:cxnLst/>
              <a:rect l="l" t="t" r="r" b="b"/>
              <a:pathLst>
                <a:path w="3886" h="10479" extrusionOk="0">
                  <a:moveTo>
                    <a:pt x="1" y="1"/>
                  </a:moveTo>
                  <a:lnTo>
                    <a:pt x="1" y="10479"/>
                  </a:lnTo>
                  <a:lnTo>
                    <a:pt x="2158" y="10479"/>
                  </a:lnTo>
                  <a:lnTo>
                    <a:pt x="2759" y="6823"/>
                  </a:lnTo>
                  <a:lnTo>
                    <a:pt x="3885" y="1"/>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1" name="Google Shape;21411;p142"/>
            <p:cNvSpPr/>
            <p:nvPr/>
          </p:nvSpPr>
          <p:spPr>
            <a:xfrm>
              <a:off x="4377497" y="2956939"/>
              <a:ext cx="71836" cy="272742"/>
            </a:xfrm>
            <a:custGeom>
              <a:avLst/>
              <a:gdLst/>
              <a:ahLst/>
              <a:cxnLst/>
              <a:rect l="l" t="t" r="r" b="b"/>
              <a:pathLst>
                <a:path w="2760" h="10479" extrusionOk="0">
                  <a:moveTo>
                    <a:pt x="1" y="1"/>
                  </a:moveTo>
                  <a:lnTo>
                    <a:pt x="1" y="10479"/>
                  </a:lnTo>
                  <a:lnTo>
                    <a:pt x="2158" y="10479"/>
                  </a:lnTo>
                  <a:lnTo>
                    <a:pt x="2759" y="6823"/>
                  </a:lnTo>
                  <a:lnTo>
                    <a:pt x="2759" y="1"/>
                  </a:lnTo>
                  <a:close/>
                </a:path>
              </a:pathLst>
            </a:custGeom>
            <a:solidFill>
              <a:srgbClr val="B4C3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2" name="Google Shape;21412;p142"/>
            <p:cNvSpPr/>
            <p:nvPr/>
          </p:nvSpPr>
          <p:spPr>
            <a:xfrm>
              <a:off x="4203607" y="2923051"/>
              <a:ext cx="230057" cy="306630"/>
            </a:xfrm>
            <a:custGeom>
              <a:avLst/>
              <a:gdLst/>
              <a:ahLst/>
              <a:cxnLst/>
              <a:rect l="l" t="t" r="r" b="b"/>
              <a:pathLst>
                <a:path w="8839" h="11781" extrusionOk="0">
                  <a:moveTo>
                    <a:pt x="0" y="1"/>
                  </a:moveTo>
                  <a:lnTo>
                    <a:pt x="0" y="10542"/>
                  </a:lnTo>
                  <a:lnTo>
                    <a:pt x="0" y="11781"/>
                  </a:lnTo>
                  <a:lnTo>
                    <a:pt x="8839" y="11781"/>
                  </a:lnTo>
                  <a:lnTo>
                    <a:pt x="8839" y="838"/>
                  </a:lnTo>
                  <a:lnTo>
                    <a:pt x="3181" y="838"/>
                  </a:lnTo>
                  <a:lnTo>
                    <a:pt x="2372" y="1"/>
                  </a:ln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3" name="Google Shape;21413;p142"/>
            <p:cNvSpPr/>
            <p:nvPr/>
          </p:nvSpPr>
          <p:spPr>
            <a:xfrm>
              <a:off x="4416616" y="2944758"/>
              <a:ext cx="17048" cy="284923"/>
            </a:xfrm>
            <a:custGeom>
              <a:avLst/>
              <a:gdLst/>
              <a:ahLst/>
              <a:cxnLst/>
              <a:rect l="l" t="t" r="r" b="b"/>
              <a:pathLst>
                <a:path w="655" h="10947" extrusionOk="0">
                  <a:moveTo>
                    <a:pt x="0" y="1"/>
                  </a:moveTo>
                  <a:lnTo>
                    <a:pt x="0" y="10947"/>
                  </a:lnTo>
                  <a:lnTo>
                    <a:pt x="655" y="10947"/>
                  </a:lnTo>
                  <a:lnTo>
                    <a:pt x="655" y="1"/>
                  </a:lnTo>
                  <a:close/>
                </a:path>
              </a:pathLst>
            </a:custGeom>
            <a:solidFill>
              <a:srgbClr val="B3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4" name="Google Shape;21414;p142"/>
            <p:cNvSpPr/>
            <p:nvPr/>
          </p:nvSpPr>
          <p:spPr>
            <a:xfrm>
              <a:off x="4243533" y="3002825"/>
              <a:ext cx="22462" cy="22462"/>
            </a:xfrm>
            <a:custGeom>
              <a:avLst/>
              <a:gdLst/>
              <a:ahLst/>
              <a:cxnLst/>
              <a:rect l="l" t="t" r="r" b="b"/>
              <a:pathLst>
                <a:path w="863" h="863" extrusionOk="0">
                  <a:moveTo>
                    <a:pt x="0" y="0"/>
                  </a:moveTo>
                  <a:lnTo>
                    <a:pt x="0" y="862"/>
                  </a:lnTo>
                  <a:lnTo>
                    <a:pt x="862" y="862"/>
                  </a:lnTo>
                  <a:lnTo>
                    <a:pt x="862" y="0"/>
                  </a:ln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5" name="Google Shape;21415;p142"/>
            <p:cNvSpPr/>
            <p:nvPr/>
          </p:nvSpPr>
          <p:spPr>
            <a:xfrm>
              <a:off x="4243533" y="3076353"/>
              <a:ext cx="22462" cy="22462"/>
            </a:xfrm>
            <a:custGeom>
              <a:avLst/>
              <a:gdLst/>
              <a:ahLst/>
              <a:cxnLst/>
              <a:rect l="l" t="t" r="r" b="b"/>
              <a:pathLst>
                <a:path w="863" h="863" extrusionOk="0">
                  <a:moveTo>
                    <a:pt x="0" y="1"/>
                  </a:moveTo>
                  <a:lnTo>
                    <a:pt x="0" y="863"/>
                  </a:lnTo>
                  <a:lnTo>
                    <a:pt x="862" y="863"/>
                  </a:lnTo>
                  <a:lnTo>
                    <a:pt x="862" y="1"/>
                  </a:ln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6" name="Google Shape;21416;p142"/>
            <p:cNvSpPr/>
            <p:nvPr/>
          </p:nvSpPr>
          <p:spPr>
            <a:xfrm>
              <a:off x="4243533" y="3149907"/>
              <a:ext cx="22462" cy="22462"/>
            </a:xfrm>
            <a:custGeom>
              <a:avLst/>
              <a:gdLst/>
              <a:ahLst/>
              <a:cxnLst/>
              <a:rect l="l" t="t" r="r" b="b"/>
              <a:pathLst>
                <a:path w="863" h="863" extrusionOk="0">
                  <a:moveTo>
                    <a:pt x="0" y="0"/>
                  </a:moveTo>
                  <a:lnTo>
                    <a:pt x="0" y="862"/>
                  </a:lnTo>
                  <a:lnTo>
                    <a:pt x="862" y="862"/>
                  </a:lnTo>
                  <a:lnTo>
                    <a:pt x="862" y="0"/>
                  </a:ln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7" name="Google Shape;21417;p142"/>
            <p:cNvSpPr/>
            <p:nvPr/>
          </p:nvSpPr>
          <p:spPr>
            <a:xfrm>
              <a:off x="4198844" y="2940099"/>
              <a:ext cx="319982" cy="294267"/>
            </a:xfrm>
            <a:custGeom>
              <a:avLst/>
              <a:gdLst/>
              <a:ahLst/>
              <a:cxnLst/>
              <a:rect l="l" t="t" r="r" b="b"/>
              <a:pathLst>
                <a:path w="12294" h="11306" extrusionOk="0">
                  <a:moveTo>
                    <a:pt x="10538" y="827"/>
                  </a:moveTo>
                  <a:lnTo>
                    <a:pt x="9205" y="8927"/>
                  </a:lnTo>
                  <a:lnTo>
                    <a:pt x="9205" y="827"/>
                  </a:lnTo>
                  <a:close/>
                  <a:moveTo>
                    <a:pt x="6946" y="0"/>
                  </a:moveTo>
                  <a:cubicBezTo>
                    <a:pt x="6707" y="0"/>
                    <a:pt x="6707" y="363"/>
                    <a:pt x="6946" y="363"/>
                  </a:cubicBezTo>
                  <a:lnTo>
                    <a:pt x="8849" y="363"/>
                  </a:lnTo>
                  <a:lnTo>
                    <a:pt x="8849" y="10946"/>
                  </a:lnTo>
                  <a:lnTo>
                    <a:pt x="363" y="10946"/>
                  </a:lnTo>
                  <a:lnTo>
                    <a:pt x="363" y="10060"/>
                  </a:lnTo>
                  <a:cubicBezTo>
                    <a:pt x="363" y="9938"/>
                    <a:pt x="272" y="9877"/>
                    <a:pt x="182" y="9877"/>
                  </a:cubicBezTo>
                  <a:cubicBezTo>
                    <a:pt x="91" y="9877"/>
                    <a:pt x="0" y="9938"/>
                    <a:pt x="0" y="10060"/>
                  </a:cubicBezTo>
                  <a:lnTo>
                    <a:pt x="0" y="11126"/>
                  </a:lnTo>
                  <a:cubicBezTo>
                    <a:pt x="0" y="11224"/>
                    <a:pt x="81" y="11305"/>
                    <a:pt x="183" y="11305"/>
                  </a:cubicBezTo>
                  <a:lnTo>
                    <a:pt x="9022" y="11305"/>
                  </a:lnTo>
                  <a:cubicBezTo>
                    <a:pt x="9103" y="11305"/>
                    <a:pt x="9170" y="11252"/>
                    <a:pt x="9194" y="11175"/>
                  </a:cubicBezTo>
                  <a:lnTo>
                    <a:pt x="11055" y="5172"/>
                  </a:lnTo>
                  <a:cubicBezTo>
                    <a:pt x="11105" y="5029"/>
                    <a:pt x="10993" y="4933"/>
                    <a:pt x="10882" y="4933"/>
                  </a:cubicBezTo>
                  <a:cubicBezTo>
                    <a:pt x="10811" y="4933"/>
                    <a:pt x="10740" y="4973"/>
                    <a:pt x="10714" y="5067"/>
                  </a:cubicBezTo>
                  <a:lnTo>
                    <a:pt x="9623" y="8575"/>
                  </a:lnTo>
                  <a:lnTo>
                    <a:pt x="10813" y="1365"/>
                  </a:lnTo>
                  <a:lnTo>
                    <a:pt x="11861" y="1365"/>
                  </a:lnTo>
                  <a:lnTo>
                    <a:pt x="10922" y="4395"/>
                  </a:lnTo>
                  <a:cubicBezTo>
                    <a:pt x="10872" y="4536"/>
                    <a:pt x="10987" y="4634"/>
                    <a:pt x="11098" y="4634"/>
                  </a:cubicBezTo>
                  <a:cubicBezTo>
                    <a:pt x="11170" y="4634"/>
                    <a:pt x="11240" y="4594"/>
                    <a:pt x="11267" y="4500"/>
                  </a:cubicBezTo>
                  <a:lnTo>
                    <a:pt x="12276" y="1242"/>
                  </a:lnTo>
                  <a:cubicBezTo>
                    <a:pt x="12294" y="1186"/>
                    <a:pt x="12283" y="1130"/>
                    <a:pt x="12252" y="1084"/>
                  </a:cubicBezTo>
                  <a:lnTo>
                    <a:pt x="12252" y="1080"/>
                  </a:lnTo>
                  <a:cubicBezTo>
                    <a:pt x="12217" y="1035"/>
                    <a:pt x="12164" y="1007"/>
                    <a:pt x="12107" y="1007"/>
                  </a:cubicBezTo>
                  <a:lnTo>
                    <a:pt x="10876" y="1007"/>
                  </a:lnTo>
                  <a:lnTo>
                    <a:pt x="10929" y="679"/>
                  </a:lnTo>
                  <a:cubicBezTo>
                    <a:pt x="10950" y="570"/>
                    <a:pt x="10865" y="468"/>
                    <a:pt x="10753" y="468"/>
                  </a:cubicBezTo>
                  <a:lnTo>
                    <a:pt x="9208" y="468"/>
                  </a:lnTo>
                  <a:lnTo>
                    <a:pt x="9208" y="183"/>
                  </a:lnTo>
                  <a:cubicBezTo>
                    <a:pt x="9208" y="81"/>
                    <a:pt x="9127" y="0"/>
                    <a:pt x="90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8" name="Google Shape;21418;p142"/>
            <p:cNvSpPr/>
            <p:nvPr/>
          </p:nvSpPr>
          <p:spPr>
            <a:xfrm>
              <a:off x="4198844" y="2918392"/>
              <a:ext cx="167435" cy="268630"/>
            </a:xfrm>
            <a:custGeom>
              <a:avLst/>
              <a:gdLst/>
              <a:ahLst/>
              <a:cxnLst/>
              <a:rect l="l" t="t" r="r" b="b"/>
              <a:pathLst>
                <a:path w="6433" h="10321" extrusionOk="0">
                  <a:moveTo>
                    <a:pt x="183" y="0"/>
                  </a:moveTo>
                  <a:cubicBezTo>
                    <a:pt x="81" y="0"/>
                    <a:pt x="0" y="81"/>
                    <a:pt x="0" y="180"/>
                  </a:cubicBezTo>
                  <a:lnTo>
                    <a:pt x="0" y="10141"/>
                  </a:lnTo>
                  <a:cubicBezTo>
                    <a:pt x="0" y="10239"/>
                    <a:pt x="81" y="10320"/>
                    <a:pt x="183" y="10320"/>
                  </a:cubicBezTo>
                  <a:cubicBezTo>
                    <a:pt x="282" y="10320"/>
                    <a:pt x="363" y="10239"/>
                    <a:pt x="363" y="10141"/>
                  </a:cubicBezTo>
                  <a:lnTo>
                    <a:pt x="363" y="359"/>
                  </a:lnTo>
                  <a:lnTo>
                    <a:pt x="2477" y="359"/>
                  </a:lnTo>
                  <a:lnTo>
                    <a:pt x="3234" y="1140"/>
                  </a:lnTo>
                  <a:cubicBezTo>
                    <a:pt x="3266" y="1176"/>
                    <a:pt x="3315" y="1197"/>
                    <a:pt x="3364" y="1197"/>
                  </a:cubicBezTo>
                  <a:lnTo>
                    <a:pt x="6193" y="1197"/>
                  </a:lnTo>
                  <a:cubicBezTo>
                    <a:pt x="6432" y="1197"/>
                    <a:pt x="6432" y="834"/>
                    <a:pt x="6193" y="834"/>
                  </a:cubicBezTo>
                  <a:lnTo>
                    <a:pt x="3438" y="834"/>
                  </a:lnTo>
                  <a:lnTo>
                    <a:pt x="2681" y="53"/>
                  </a:lnTo>
                  <a:cubicBezTo>
                    <a:pt x="2650" y="21"/>
                    <a:pt x="2601" y="0"/>
                    <a:pt x="25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9" name="Google Shape;21419;p142"/>
            <p:cNvSpPr/>
            <p:nvPr/>
          </p:nvSpPr>
          <p:spPr>
            <a:xfrm>
              <a:off x="4238848" y="2998140"/>
              <a:ext cx="31910" cy="31806"/>
            </a:xfrm>
            <a:custGeom>
              <a:avLst/>
              <a:gdLst/>
              <a:ahLst/>
              <a:cxnLst/>
              <a:rect l="l" t="t" r="r" b="b"/>
              <a:pathLst>
                <a:path w="1226" h="1222" extrusionOk="0">
                  <a:moveTo>
                    <a:pt x="863" y="363"/>
                  </a:moveTo>
                  <a:lnTo>
                    <a:pt x="863" y="863"/>
                  </a:lnTo>
                  <a:lnTo>
                    <a:pt x="360" y="863"/>
                  </a:lnTo>
                  <a:lnTo>
                    <a:pt x="360" y="363"/>
                  </a:lnTo>
                  <a:close/>
                  <a:moveTo>
                    <a:pt x="180" y="1"/>
                  </a:moveTo>
                  <a:cubicBezTo>
                    <a:pt x="82" y="1"/>
                    <a:pt x="1" y="82"/>
                    <a:pt x="1" y="180"/>
                  </a:cubicBezTo>
                  <a:lnTo>
                    <a:pt x="1" y="1042"/>
                  </a:lnTo>
                  <a:cubicBezTo>
                    <a:pt x="1" y="1141"/>
                    <a:pt x="82" y="1222"/>
                    <a:pt x="180" y="1222"/>
                  </a:cubicBezTo>
                  <a:lnTo>
                    <a:pt x="1042" y="1222"/>
                  </a:lnTo>
                  <a:cubicBezTo>
                    <a:pt x="1144" y="1222"/>
                    <a:pt x="1225" y="1141"/>
                    <a:pt x="1225" y="1042"/>
                  </a:cubicBezTo>
                  <a:lnTo>
                    <a:pt x="1225" y="180"/>
                  </a:lnTo>
                  <a:cubicBezTo>
                    <a:pt x="1225" y="82"/>
                    <a:pt x="1144" y="1"/>
                    <a:pt x="10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0" name="Google Shape;21420;p142"/>
            <p:cNvSpPr/>
            <p:nvPr/>
          </p:nvSpPr>
          <p:spPr>
            <a:xfrm>
              <a:off x="4282626" y="3020576"/>
              <a:ext cx="114963" cy="9370"/>
            </a:xfrm>
            <a:custGeom>
              <a:avLst/>
              <a:gdLst/>
              <a:ahLst/>
              <a:cxnLst/>
              <a:rect l="l" t="t" r="r" b="b"/>
              <a:pathLst>
                <a:path w="4417" h="360" extrusionOk="0">
                  <a:moveTo>
                    <a:pt x="244" y="1"/>
                  </a:moveTo>
                  <a:cubicBezTo>
                    <a:pt x="1" y="1"/>
                    <a:pt x="1" y="360"/>
                    <a:pt x="244" y="360"/>
                  </a:cubicBezTo>
                  <a:lnTo>
                    <a:pt x="4177" y="360"/>
                  </a:lnTo>
                  <a:cubicBezTo>
                    <a:pt x="4416" y="360"/>
                    <a:pt x="4416" y="1"/>
                    <a:pt x="41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1" name="Google Shape;21421;p142"/>
            <p:cNvSpPr/>
            <p:nvPr/>
          </p:nvSpPr>
          <p:spPr>
            <a:xfrm>
              <a:off x="4282626" y="3004934"/>
              <a:ext cx="37402" cy="9370"/>
            </a:xfrm>
            <a:custGeom>
              <a:avLst/>
              <a:gdLst/>
              <a:ahLst/>
              <a:cxnLst/>
              <a:rect l="l" t="t" r="r" b="b"/>
              <a:pathLst>
                <a:path w="1437" h="360" extrusionOk="0">
                  <a:moveTo>
                    <a:pt x="244" y="0"/>
                  </a:moveTo>
                  <a:cubicBezTo>
                    <a:pt x="1" y="0"/>
                    <a:pt x="1" y="359"/>
                    <a:pt x="244" y="359"/>
                  </a:cubicBezTo>
                  <a:lnTo>
                    <a:pt x="1194" y="359"/>
                  </a:lnTo>
                  <a:cubicBezTo>
                    <a:pt x="1436" y="359"/>
                    <a:pt x="1436" y="0"/>
                    <a:pt x="11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2" name="Google Shape;21422;p142"/>
            <p:cNvSpPr/>
            <p:nvPr/>
          </p:nvSpPr>
          <p:spPr>
            <a:xfrm>
              <a:off x="4238848" y="3071694"/>
              <a:ext cx="31910" cy="31806"/>
            </a:xfrm>
            <a:custGeom>
              <a:avLst/>
              <a:gdLst/>
              <a:ahLst/>
              <a:cxnLst/>
              <a:rect l="l" t="t" r="r" b="b"/>
              <a:pathLst>
                <a:path w="1226" h="1222" extrusionOk="0">
                  <a:moveTo>
                    <a:pt x="863" y="359"/>
                  </a:moveTo>
                  <a:lnTo>
                    <a:pt x="863" y="862"/>
                  </a:lnTo>
                  <a:lnTo>
                    <a:pt x="360" y="862"/>
                  </a:lnTo>
                  <a:lnTo>
                    <a:pt x="360" y="359"/>
                  </a:lnTo>
                  <a:close/>
                  <a:moveTo>
                    <a:pt x="180" y="0"/>
                  </a:moveTo>
                  <a:cubicBezTo>
                    <a:pt x="82" y="0"/>
                    <a:pt x="1" y="81"/>
                    <a:pt x="1" y="180"/>
                  </a:cubicBezTo>
                  <a:lnTo>
                    <a:pt x="1" y="1042"/>
                  </a:lnTo>
                  <a:cubicBezTo>
                    <a:pt x="1" y="1140"/>
                    <a:pt x="82" y="1221"/>
                    <a:pt x="180" y="1221"/>
                  </a:cubicBezTo>
                  <a:lnTo>
                    <a:pt x="1042" y="1221"/>
                  </a:lnTo>
                  <a:cubicBezTo>
                    <a:pt x="1144" y="1221"/>
                    <a:pt x="1225" y="1140"/>
                    <a:pt x="1225" y="1042"/>
                  </a:cubicBezTo>
                  <a:lnTo>
                    <a:pt x="1225" y="180"/>
                  </a:lnTo>
                  <a:cubicBezTo>
                    <a:pt x="1225" y="81"/>
                    <a:pt x="1144" y="0"/>
                    <a:pt x="10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3" name="Google Shape;21423;p142"/>
            <p:cNvSpPr/>
            <p:nvPr/>
          </p:nvSpPr>
          <p:spPr>
            <a:xfrm>
              <a:off x="4282626" y="3094130"/>
              <a:ext cx="114963" cy="9370"/>
            </a:xfrm>
            <a:custGeom>
              <a:avLst/>
              <a:gdLst/>
              <a:ahLst/>
              <a:cxnLst/>
              <a:rect l="l" t="t" r="r" b="b"/>
              <a:pathLst>
                <a:path w="4417" h="360" extrusionOk="0">
                  <a:moveTo>
                    <a:pt x="244" y="0"/>
                  </a:moveTo>
                  <a:cubicBezTo>
                    <a:pt x="1" y="0"/>
                    <a:pt x="1" y="359"/>
                    <a:pt x="244" y="359"/>
                  </a:cubicBezTo>
                  <a:lnTo>
                    <a:pt x="4177" y="359"/>
                  </a:lnTo>
                  <a:cubicBezTo>
                    <a:pt x="4416" y="359"/>
                    <a:pt x="4416" y="0"/>
                    <a:pt x="41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4" name="Google Shape;21424;p142"/>
            <p:cNvSpPr/>
            <p:nvPr/>
          </p:nvSpPr>
          <p:spPr>
            <a:xfrm>
              <a:off x="4282626" y="3078461"/>
              <a:ext cx="37402" cy="9370"/>
            </a:xfrm>
            <a:custGeom>
              <a:avLst/>
              <a:gdLst/>
              <a:ahLst/>
              <a:cxnLst/>
              <a:rect l="l" t="t" r="r" b="b"/>
              <a:pathLst>
                <a:path w="1437" h="360" extrusionOk="0">
                  <a:moveTo>
                    <a:pt x="244" y="1"/>
                  </a:moveTo>
                  <a:cubicBezTo>
                    <a:pt x="1" y="1"/>
                    <a:pt x="1" y="360"/>
                    <a:pt x="244" y="360"/>
                  </a:cubicBezTo>
                  <a:lnTo>
                    <a:pt x="1194" y="360"/>
                  </a:lnTo>
                  <a:cubicBezTo>
                    <a:pt x="1436" y="360"/>
                    <a:pt x="1436" y="1"/>
                    <a:pt x="11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5" name="Google Shape;21425;p142"/>
            <p:cNvSpPr/>
            <p:nvPr/>
          </p:nvSpPr>
          <p:spPr>
            <a:xfrm>
              <a:off x="4238848" y="3145222"/>
              <a:ext cx="31910" cy="31910"/>
            </a:xfrm>
            <a:custGeom>
              <a:avLst/>
              <a:gdLst/>
              <a:ahLst/>
              <a:cxnLst/>
              <a:rect l="l" t="t" r="r" b="b"/>
              <a:pathLst>
                <a:path w="1226" h="1226" extrusionOk="0">
                  <a:moveTo>
                    <a:pt x="863" y="359"/>
                  </a:moveTo>
                  <a:lnTo>
                    <a:pt x="863" y="863"/>
                  </a:lnTo>
                  <a:lnTo>
                    <a:pt x="360" y="863"/>
                  </a:lnTo>
                  <a:lnTo>
                    <a:pt x="360" y="359"/>
                  </a:lnTo>
                  <a:close/>
                  <a:moveTo>
                    <a:pt x="180" y="1"/>
                  </a:moveTo>
                  <a:cubicBezTo>
                    <a:pt x="82" y="1"/>
                    <a:pt x="1" y="82"/>
                    <a:pt x="1" y="180"/>
                  </a:cubicBezTo>
                  <a:lnTo>
                    <a:pt x="1" y="1046"/>
                  </a:lnTo>
                  <a:cubicBezTo>
                    <a:pt x="1" y="1144"/>
                    <a:pt x="82" y="1225"/>
                    <a:pt x="180" y="1225"/>
                  </a:cubicBezTo>
                  <a:lnTo>
                    <a:pt x="1042" y="1225"/>
                  </a:lnTo>
                  <a:cubicBezTo>
                    <a:pt x="1141" y="1225"/>
                    <a:pt x="1222" y="1144"/>
                    <a:pt x="1222" y="1046"/>
                  </a:cubicBezTo>
                  <a:lnTo>
                    <a:pt x="1222" y="180"/>
                  </a:lnTo>
                  <a:cubicBezTo>
                    <a:pt x="1225" y="82"/>
                    <a:pt x="1144" y="1"/>
                    <a:pt x="10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6" name="Google Shape;21426;p142"/>
            <p:cNvSpPr/>
            <p:nvPr/>
          </p:nvSpPr>
          <p:spPr>
            <a:xfrm>
              <a:off x="4282626" y="3167658"/>
              <a:ext cx="114963" cy="9370"/>
            </a:xfrm>
            <a:custGeom>
              <a:avLst/>
              <a:gdLst/>
              <a:ahLst/>
              <a:cxnLst/>
              <a:rect l="l" t="t" r="r" b="b"/>
              <a:pathLst>
                <a:path w="4417" h="360" extrusionOk="0">
                  <a:moveTo>
                    <a:pt x="244" y="1"/>
                  </a:moveTo>
                  <a:cubicBezTo>
                    <a:pt x="1" y="1"/>
                    <a:pt x="1" y="360"/>
                    <a:pt x="244" y="360"/>
                  </a:cubicBezTo>
                  <a:lnTo>
                    <a:pt x="4177" y="360"/>
                  </a:lnTo>
                  <a:cubicBezTo>
                    <a:pt x="4416" y="360"/>
                    <a:pt x="4416" y="1"/>
                    <a:pt x="41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7" name="Google Shape;21427;p142"/>
            <p:cNvSpPr/>
            <p:nvPr/>
          </p:nvSpPr>
          <p:spPr>
            <a:xfrm>
              <a:off x="4282626" y="3151989"/>
              <a:ext cx="37402" cy="9370"/>
            </a:xfrm>
            <a:custGeom>
              <a:avLst/>
              <a:gdLst/>
              <a:ahLst/>
              <a:cxnLst/>
              <a:rect l="l" t="t" r="r" b="b"/>
              <a:pathLst>
                <a:path w="1437" h="360" extrusionOk="0">
                  <a:moveTo>
                    <a:pt x="244" y="1"/>
                  </a:moveTo>
                  <a:cubicBezTo>
                    <a:pt x="1" y="1"/>
                    <a:pt x="1" y="360"/>
                    <a:pt x="244" y="360"/>
                  </a:cubicBezTo>
                  <a:lnTo>
                    <a:pt x="1194" y="360"/>
                  </a:lnTo>
                  <a:cubicBezTo>
                    <a:pt x="1436" y="360"/>
                    <a:pt x="1436" y="1"/>
                    <a:pt x="11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428" name="Google Shape;21428;p142"/>
          <p:cNvGrpSpPr/>
          <p:nvPr/>
        </p:nvGrpSpPr>
        <p:grpSpPr>
          <a:xfrm>
            <a:off x="4657084" y="2911911"/>
            <a:ext cx="332007" cy="319592"/>
            <a:chOff x="4657084" y="2911911"/>
            <a:chExt cx="332007" cy="319592"/>
          </a:xfrm>
        </p:grpSpPr>
        <p:sp>
          <p:nvSpPr>
            <p:cNvPr id="21429" name="Google Shape;21429;p142"/>
            <p:cNvSpPr/>
            <p:nvPr/>
          </p:nvSpPr>
          <p:spPr>
            <a:xfrm>
              <a:off x="4825690" y="3069768"/>
              <a:ext cx="48750" cy="48645"/>
            </a:xfrm>
            <a:custGeom>
              <a:avLst/>
              <a:gdLst/>
              <a:ahLst/>
              <a:cxnLst/>
              <a:rect l="l" t="t" r="r" b="b"/>
              <a:pathLst>
                <a:path w="1873" h="1869" extrusionOk="0">
                  <a:moveTo>
                    <a:pt x="482" y="0"/>
                  </a:moveTo>
                  <a:lnTo>
                    <a:pt x="0" y="482"/>
                  </a:lnTo>
                  <a:lnTo>
                    <a:pt x="1387" y="1869"/>
                  </a:lnTo>
                  <a:lnTo>
                    <a:pt x="1872" y="1387"/>
                  </a:lnTo>
                  <a:lnTo>
                    <a:pt x="482" y="0"/>
                  </a:ln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0" name="Google Shape;21430;p142"/>
            <p:cNvSpPr/>
            <p:nvPr/>
          </p:nvSpPr>
          <p:spPr>
            <a:xfrm>
              <a:off x="4672388" y="2916466"/>
              <a:ext cx="200125" cy="200125"/>
            </a:xfrm>
            <a:custGeom>
              <a:avLst/>
              <a:gdLst/>
              <a:ahLst/>
              <a:cxnLst/>
              <a:rect l="l" t="t" r="r" b="b"/>
              <a:pathLst>
                <a:path w="7689" h="7689" extrusionOk="0">
                  <a:moveTo>
                    <a:pt x="3846" y="0"/>
                  </a:moveTo>
                  <a:cubicBezTo>
                    <a:pt x="1721" y="0"/>
                    <a:pt x="0" y="1721"/>
                    <a:pt x="0" y="3846"/>
                  </a:cubicBezTo>
                  <a:cubicBezTo>
                    <a:pt x="0" y="5968"/>
                    <a:pt x="1721" y="7688"/>
                    <a:pt x="3846" y="7688"/>
                  </a:cubicBezTo>
                  <a:cubicBezTo>
                    <a:pt x="5968" y="7688"/>
                    <a:pt x="7688" y="5968"/>
                    <a:pt x="7688" y="3846"/>
                  </a:cubicBezTo>
                  <a:cubicBezTo>
                    <a:pt x="7688" y="1721"/>
                    <a:pt x="5968" y="0"/>
                    <a:pt x="3846" y="0"/>
                  </a:cubicBez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1" name="Google Shape;21431;p142"/>
            <p:cNvSpPr/>
            <p:nvPr/>
          </p:nvSpPr>
          <p:spPr>
            <a:xfrm>
              <a:off x="4695475" y="2939448"/>
              <a:ext cx="154057" cy="154161"/>
            </a:xfrm>
            <a:custGeom>
              <a:avLst/>
              <a:gdLst/>
              <a:ahLst/>
              <a:cxnLst/>
              <a:rect l="l" t="t" r="r" b="b"/>
              <a:pathLst>
                <a:path w="5919" h="5923" extrusionOk="0">
                  <a:moveTo>
                    <a:pt x="2959" y="1"/>
                  </a:moveTo>
                  <a:cubicBezTo>
                    <a:pt x="1323" y="1"/>
                    <a:pt x="0" y="1327"/>
                    <a:pt x="0" y="2963"/>
                  </a:cubicBezTo>
                  <a:cubicBezTo>
                    <a:pt x="0" y="4596"/>
                    <a:pt x="1323" y="5922"/>
                    <a:pt x="2959" y="5922"/>
                  </a:cubicBezTo>
                  <a:cubicBezTo>
                    <a:pt x="4592" y="5922"/>
                    <a:pt x="5918" y="4596"/>
                    <a:pt x="5918" y="2963"/>
                  </a:cubicBezTo>
                  <a:cubicBezTo>
                    <a:pt x="5918" y="1327"/>
                    <a:pt x="4592" y="1"/>
                    <a:pt x="2959"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2" name="Google Shape;21432;p142"/>
            <p:cNvSpPr/>
            <p:nvPr/>
          </p:nvSpPr>
          <p:spPr>
            <a:xfrm>
              <a:off x="4847840" y="3093115"/>
              <a:ext cx="136124" cy="133729"/>
            </a:xfrm>
            <a:custGeom>
              <a:avLst/>
              <a:gdLst/>
              <a:ahLst/>
              <a:cxnLst/>
              <a:rect l="l" t="t" r="r" b="b"/>
              <a:pathLst>
                <a:path w="5230" h="5138" extrusionOk="0">
                  <a:moveTo>
                    <a:pt x="1044" y="1"/>
                  </a:moveTo>
                  <a:cubicBezTo>
                    <a:pt x="924" y="1"/>
                    <a:pt x="803" y="46"/>
                    <a:pt x="712" y="138"/>
                  </a:cubicBezTo>
                  <a:lnTo>
                    <a:pt x="184" y="666"/>
                  </a:lnTo>
                  <a:cubicBezTo>
                    <a:pt x="1" y="849"/>
                    <a:pt x="1" y="1148"/>
                    <a:pt x="184" y="1331"/>
                  </a:cubicBezTo>
                  <a:lnTo>
                    <a:pt x="3854" y="5000"/>
                  </a:lnTo>
                  <a:cubicBezTo>
                    <a:pt x="3945" y="5092"/>
                    <a:pt x="4065" y="5138"/>
                    <a:pt x="4185" y="5138"/>
                  </a:cubicBezTo>
                  <a:cubicBezTo>
                    <a:pt x="4305" y="5138"/>
                    <a:pt x="4425" y="5092"/>
                    <a:pt x="4519" y="5000"/>
                  </a:cubicBezTo>
                  <a:lnTo>
                    <a:pt x="5046" y="4473"/>
                  </a:lnTo>
                  <a:cubicBezTo>
                    <a:pt x="5229" y="4286"/>
                    <a:pt x="5229" y="3987"/>
                    <a:pt x="5046" y="3804"/>
                  </a:cubicBezTo>
                  <a:lnTo>
                    <a:pt x="1377" y="138"/>
                  </a:lnTo>
                  <a:cubicBezTo>
                    <a:pt x="1285" y="46"/>
                    <a:pt x="1165" y="1"/>
                    <a:pt x="1044" y="1"/>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3" name="Google Shape;21433;p142"/>
            <p:cNvSpPr/>
            <p:nvPr/>
          </p:nvSpPr>
          <p:spPr>
            <a:xfrm>
              <a:off x="4857184" y="3093141"/>
              <a:ext cx="126780" cy="125557"/>
            </a:xfrm>
            <a:custGeom>
              <a:avLst/>
              <a:gdLst/>
              <a:ahLst/>
              <a:cxnLst/>
              <a:rect l="l" t="t" r="r" b="b"/>
              <a:pathLst>
                <a:path w="4871" h="4824" extrusionOk="0">
                  <a:moveTo>
                    <a:pt x="7" y="489"/>
                  </a:moveTo>
                  <a:cubicBezTo>
                    <a:pt x="5" y="491"/>
                    <a:pt x="3" y="494"/>
                    <a:pt x="1" y="496"/>
                  </a:cubicBezTo>
                  <a:lnTo>
                    <a:pt x="7" y="489"/>
                  </a:lnTo>
                  <a:close/>
                  <a:moveTo>
                    <a:pt x="689" y="0"/>
                  </a:moveTo>
                  <a:cubicBezTo>
                    <a:pt x="568" y="0"/>
                    <a:pt x="448" y="47"/>
                    <a:pt x="356" y="140"/>
                  </a:cubicBezTo>
                  <a:lnTo>
                    <a:pt x="7" y="489"/>
                  </a:lnTo>
                  <a:lnTo>
                    <a:pt x="7" y="489"/>
                  </a:lnTo>
                  <a:cubicBezTo>
                    <a:pt x="98" y="400"/>
                    <a:pt x="215" y="356"/>
                    <a:pt x="332" y="356"/>
                  </a:cubicBezTo>
                  <a:cubicBezTo>
                    <a:pt x="452" y="356"/>
                    <a:pt x="572" y="402"/>
                    <a:pt x="666" y="496"/>
                  </a:cubicBezTo>
                  <a:lnTo>
                    <a:pt x="4332" y="4158"/>
                  </a:lnTo>
                  <a:cubicBezTo>
                    <a:pt x="4515" y="4345"/>
                    <a:pt x="4515" y="4640"/>
                    <a:pt x="4332" y="4823"/>
                  </a:cubicBezTo>
                  <a:lnTo>
                    <a:pt x="4687" y="4472"/>
                  </a:lnTo>
                  <a:cubicBezTo>
                    <a:pt x="4870" y="4285"/>
                    <a:pt x="4870" y="3990"/>
                    <a:pt x="4687" y="3807"/>
                  </a:cubicBezTo>
                  <a:lnTo>
                    <a:pt x="1018" y="137"/>
                  </a:lnTo>
                  <a:cubicBezTo>
                    <a:pt x="927" y="46"/>
                    <a:pt x="808" y="0"/>
                    <a:pt x="689"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4" name="Google Shape;21434;p142"/>
            <p:cNvSpPr/>
            <p:nvPr/>
          </p:nvSpPr>
          <p:spPr>
            <a:xfrm>
              <a:off x="4914965" y="3159042"/>
              <a:ext cx="43726" cy="43726"/>
            </a:xfrm>
            <a:custGeom>
              <a:avLst/>
              <a:gdLst/>
              <a:ahLst/>
              <a:cxnLst/>
              <a:rect l="l" t="t" r="r" b="b"/>
              <a:pathLst>
                <a:path w="1680" h="1680" extrusionOk="0">
                  <a:moveTo>
                    <a:pt x="1194" y="1"/>
                  </a:moveTo>
                  <a:lnTo>
                    <a:pt x="1" y="1194"/>
                  </a:lnTo>
                  <a:lnTo>
                    <a:pt x="486" y="1679"/>
                  </a:lnTo>
                  <a:lnTo>
                    <a:pt x="1679" y="486"/>
                  </a:lnTo>
                  <a:lnTo>
                    <a:pt x="1194"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5" name="Google Shape;21435;p142"/>
            <p:cNvSpPr/>
            <p:nvPr/>
          </p:nvSpPr>
          <p:spPr>
            <a:xfrm>
              <a:off x="4739878" y="2961780"/>
              <a:ext cx="70899" cy="77614"/>
            </a:xfrm>
            <a:custGeom>
              <a:avLst/>
              <a:gdLst/>
              <a:ahLst/>
              <a:cxnLst/>
              <a:rect l="l" t="t" r="r" b="b"/>
              <a:pathLst>
                <a:path w="2724" h="2982" extrusionOk="0">
                  <a:moveTo>
                    <a:pt x="1253" y="1"/>
                  </a:moveTo>
                  <a:cubicBezTo>
                    <a:pt x="947" y="1"/>
                    <a:pt x="639" y="112"/>
                    <a:pt x="395" y="342"/>
                  </a:cubicBezTo>
                  <a:cubicBezTo>
                    <a:pt x="145" y="578"/>
                    <a:pt x="1" y="905"/>
                    <a:pt x="1" y="1254"/>
                  </a:cubicBezTo>
                  <a:cubicBezTo>
                    <a:pt x="8" y="1479"/>
                    <a:pt x="194" y="1658"/>
                    <a:pt x="419" y="1658"/>
                  </a:cubicBezTo>
                  <a:cubicBezTo>
                    <a:pt x="644" y="1658"/>
                    <a:pt x="831" y="1479"/>
                    <a:pt x="838" y="1254"/>
                  </a:cubicBezTo>
                  <a:cubicBezTo>
                    <a:pt x="838" y="1025"/>
                    <a:pt x="1025" y="841"/>
                    <a:pt x="1247" y="841"/>
                  </a:cubicBezTo>
                  <a:cubicBezTo>
                    <a:pt x="1258" y="841"/>
                    <a:pt x="1268" y="841"/>
                    <a:pt x="1278" y="842"/>
                  </a:cubicBezTo>
                  <a:cubicBezTo>
                    <a:pt x="1485" y="856"/>
                    <a:pt x="1647" y="1021"/>
                    <a:pt x="1661" y="1226"/>
                  </a:cubicBezTo>
                  <a:cubicBezTo>
                    <a:pt x="1675" y="1394"/>
                    <a:pt x="1577" y="1556"/>
                    <a:pt x="1422" y="1627"/>
                  </a:cubicBezTo>
                  <a:cubicBezTo>
                    <a:pt x="1060" y="1796"/>
                    <a:pt x="831" y="2161"/>
                    <a:pt x="831" y="2559"/>
                  </a:cubicBezTo>
                  <a:cubicBezTo>
                    <a:pt x="831" y="2791"/>
                    <a:pt x="1021" y="2981"/>
                    <a:pt x="1253" y="2981"/>
                  </a:cubicBezTo>
                  <a:cubicBezTo>
                    <a:pt x="1485" y="2981"/>
                    <a:pt x="1672" y="2791"/>
                    <a:pt x="1672" y="2559"/>
                  </a:cubicBezTo>
                  <a:cubicBezTo>
                    <a:pt x="1668" y="2489"/>
                    <a:pt x="1711" y="2422"/>
                    <a:pt x="1774" y="2390"/>
                  </a:cubicBezTo>
                  <a:cubicBezTo>
                    <a:pt x="2478" y="2066"/>
                    <a:pt x="2724" y="1194"/>
                    <a:pt x="2291" y="554"/>
                  </a:cubicBezTo>
                  <a:cubicBezTo>
                    <a:pt x="2048" y="191"/>
                    <a:pt x="1652" y="1"/>
                    <a:pt x="1253"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6" name="Google Shape;21436;p142"/>
            <p:cNvSpPr/>
            <p:nvPr/>
          </p:nvSpPr>
          <p:spPr>
            <a:xfrm>
              <a:off x="4761298" y="3049623"/>
              <a:ext cx="22280" cy="22904"/>
            </a:xfrm>
            <a:custGeom>
              <a:avLst/>
              <a:gdLst/>
              <a:ahLst/>
              <a:cxnLst/>
              <a:rect l="l" t="t" r="r" b="b"/>
              <a:pathLst>
                <a:path w="856" h="880" extrusionOk="0">
                  <a:moveTo>
                    <a:pt x="430" y="0"/>
                  </a:moveTo>
                  <a:cubicBezTo>
                    <a:pt x="191" y="0"/>
                    <a:pt x="1" y="197"/>
                    <a:pt x="8" y="433"/>
                  </a:cubicBezTo>
                  <a:lnTo>
                    <a:pt x="8" y="461"/>
                  </a:lnTo>
                  <a:cubicBezTo>
                    <a:pt x="8" y="693"/>
                    <a:pt x="198" y="880"/>
                    <a:pt x="430" y="880"/>
                  </a:cubicBezTo>
                  <a:cubicBezTo>
                    <a:pt x="662" y="880"/>
                    <a:pt x="849" y="693"/>
                    <a:pt x="849" y="461"/>
                  </a:cubicBezTo>
                  <a:lnTo>
                    <a:pt x="849" y="433"/>
                  </a:lnTo>
                  <a:cubicBezTo>
                    <a:pt x="856" y="197"/>
                    <a:pt x="666" y="0"/>
                    <a:pt x="430"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7" name="Google Shape;21437;p142"/>
            <p:cNvSpPr/>
            <p:nvPr/>
          </p:nvSpPr>
          <p:spPr>
            <a:xfrm>
              <a:off x="4685584" y="2934946"/>
              <a:ext cx="176206" cy="162776"/>
            </a:xfrm>
            <a:custGeom>
              <a:avLst/>
              <a:gdLst/>
              <a:ahLst/>
              <a:cxnLst/>
              <a:rect l="l" t="t" r="r" b="b"/>
              <a:pathLst>
                <a:path w="6770" h="6254" extrusionOk="0">
                  <a:moveTo>
                    <a:pt x="3327" y="1"/>
                  </a:moveTo>
                  <a:cubicBezTo>
                    <a:pt x="2087" y="1"/>
                    <a:pt x="919" y="744"/>
                    <a:pt x="429" y="1954"/>
                  </a:cubicBezTo>
                  <a:cubicBezTo>
                    <a:pt x="367" y="2098"/>
                    <a:pt x="484" y="2205"/>
                    <a:pt x="600" y="2205"/>
                  </a:cubicBezTo>
                  <a:cubicBezTo>
                    <a:pt x="666" y="2205"/>
                    <a:pt x="732" y="2171"/>
                    <a:pt x="764" y="2088"/>
                  </a:cubicBezTo>
                  <a:cubicBezTo>
                    <a:pt x="1198" y="1010"/>
                    <a:pt x="2238" y="347"/>
                    <a:pt x="3343" y="347"/>
                  </a:cubicBezTo>
                  <a:cubicBezTo>
                    <a:pt x="3635" y="347"/>
                    <a:pt x="3931" y="393"/>
                    <a:pt x="4222" y="490"/>
                  </a:cubicBezTo>
                  <a:cubicBezTo>
                    <a:pt x="5619" y="955"/>
                    <a:pt x="6411" y="2425"/>
                    <a:pt x="6031" y="3847"/>
                  </a:cubicBezTo>
                  <a:cubicBezTo>
                    <a:pt x="5699" y="5087"/>
                    <a:pt x="4578" y="5914"/>
                    <a:pt x="3343" y="5914"/>
                  </a:cubicBezTo>
                  <a:cubicBezTo>
                    <a:pt x="3161" y="5914"/>
                    <a:pt x="2978" y="5896"/>
                    <a:pt x="2794" y="5859"/>
                  </a:cubicBezTo>
                  <a:cubicBezTo>
                    <a:pt x="1351" y="5567"/>
                    <a:pt x="384" y="4206"/>
                    <a:pt x="588" y="2749"/>
                  </a:cubicBezTo>
                  <a:cubicBezTo>
                    <a:pt x="602" y="2651"/>
                    <a:pt x="531" y="2556"/>
                    <a:pt x="433" y="2545"/>
                  </a:cubicBezTo>
                  <a:cubicBezTo>
                    <a:pt x="424" y="2544"/>
                    <a:pt x="415" y="2543"/>
                    <a:pt x="407" y="2543"/>
                  </a:cubicBezTo>
                  <a:cubicBezTo>
                    <a:pt x="319" y="2543"/>
                    <a:pt x="242" y="2607"/>
                    <a:pt x="229" y="2696"/>
                  </a:cubicBezTo>
                  <a:cubicBezTo>
                    <a:pt x="0" y="4332"/>
                    <a:pt x="1084" y="5863"/>
                    <a:pt x="2702" y="6190"/>
                  </a:cubicBezTo>
                  <a:cubicBezTo>
                    <a:pt x="2913" y="6233"/>
                    <a:pt x="3122" y="6254"/>
                    <a:pt x="3329" y="6254"/>
                  </a:cubicBezTo>
                  <a:cubicBezTo>
                    <a:pt x="4715" y="6254"/>
                    <a:pt x="5970" y="5325"/>
                    <a:pt x="6344" y="3938"/>
                  </a:cubicBezTo>
                  <a:cubicBezTo>
                    <a:pt x="6770" y="2341"/>
                    <a:pt x="5883" y="691"/>
                    <a:pt x="4317" y="163"/>
                  </a:cubicBezTo>
                  <a:cubicBezTo>
                    <a:pt x="3990" y="53"/>
                    <a:pt x="3656" y="1"/>
                    <a:pt x="33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8" name="Google Shape;21438;p142"/>
            <p:cNvSpPr/>
            <p:nvPr/>
          </p:nvSpPr>
          <p:spPr>
            <a:xfrm>
              <a:off x="4657084" y="2911911"/>
              <a:ext cx="332007" cy="319592"/>
            </a:xfrm>
            <a:custGeom>
              <a:avLst/>
              <a:gdLst/>
              <a:ahLst/>
              <a:cxnLst/>
              <a:rect l="l" t="t" r="r" b="b"/>
              <a:pathLst>
                <a:path w="12756" h="12279" extrusionOk="0">
                  <a:moveTo>
                    <a:pt x="7393" y="6748"/>
                  </a:moveTo>
                  <a:lnTo>
                    <a:pt x="7766" y="7124"/>
                  </a:lnTo>
                  <a:lnTo>
                    <a:pt x="7537" y="7353"/>
                  </a:lnTo>
                  <a:lnTo>
                    <a:pt x="7161" y="6980"/>
                  </a:lnTo>
                  <a:cubicBezTo>
                    <a:pt x="7200" y="6941"/>
                    <a:pt x="7242" y="6903"/>
                    <a:pt x="7281" y="6864"/>
                  </a:cubicBezTo>
                  <a:lnTo>
                    <a:pt x="7281" y="6868"/>
                  </a:lnTo>
                  <a:cubicBezTo>
                    <a:pt x="7319" y="6829"/>
                    <a:pt x="7354" y="6790"/>
                    <a:pt x="7393" y="6748"/>
                  </a:cubicBezTo>
                  <a:close/>
                  <a:moveTo>
                    <a:pt x="10672" y="9320"/>
                  </a:moveTo>
                  <a:lnTo>
                    <a:pt x="10848" y="9496"/>
                  </a:lnTo>
                  <a:lnTo>
                    <a:pt x="9909" y="10435"/>
                  </a:lnTo>
                  <a:lnTo>
                    <a:pt x="9733" y="10259"/>
                  </a:lnTo>
                  <a:lnTo>
                    <a:pt x="10672" y="9320"/>
                  </a:lnTo>
                  <a:close/>
                  <a:moveTo>
                    <a:pt x="11102" y="9749"/>
                  </a:moveTo>
                  <a:lnTo>
                    <a:pt x="11334" y="9981"/>
                  </a:lnTo>
                  <a:lnTo>
                    <a:pt x="10394" y="10921"/>
                  </a:lnTo>
                  <a:lnTo>
                    <a:pt x="10215" y="10741"/>
                  </a:lnTo>
                  <a:lnTo>
                    <a:pt x="10162" y="10689"/>
                  </a:lnTo>
                  <a:lnTo>
                    <a:pt x="11102" y="9749"/>
                  </a:lnTo>
                  <a:close/>
                  <a:moveTo>
                    <a:pt x="11587" y="10235"/>
                  </a:moveTo>
                  <a:lnTo>
                    <a:pt x="12249" y="10896"/>
                  </a:lnTo>
                  <a:cubicBezTo>
                    <a:pt x="12361" y="11009"/>
                    <a:pt x="12361" y="11192"/>
                    <a:pt x="12249" y="11304"/>
                  </a:cubicBezTo>
                  <a:lnTo>
                    <a:pt x="11721" y="11832"/>
                  </a:lnTo>
                  <a:cubicBezTo>
                    <a:pt x="11663" y="11890"/>
                    <a:pt x="11588" y="11919"/>
                    <a:pt x="11514" y="11919"/>
                  </a:cubicBezTo>
                  <a:cubicBezTo>
                    <a:pt x="11439" y="11919"/>
                    <a:pt x="11366" y="11890"/>
                    <a:pt x="11309" y="11832"/>
                  </a:cubicBezTo>
                  <a:lnTo>
                    <a:pt x="10651" y="11174"/>
                  </a:lnTo>
                  <a:lnTo>
                    <a:pt x="11587" y="10235"/>
                  </a:lnTo>
                  <a:close/>
                  <a:moveTo>
                    <a:pt x="4436" y="1"/>
                  </a:moveTo>
                  <a:cubicBezTo>
                    <a:pt x="2984" y="1"/>
                    <a:pt x="1607" y="792"/>
                    <a:pt x="895" y="2125"/>
                  </a:cubicBezTo>
                  <a:cubicBezTo>
                    <a:pt x="1" y="3792"/>
                    <a:pt x="391" y="5861"/>
                    <a:pt x="1834" y="7086"/>
                  </a:cubicBezTo>
                  <a:cubicBezTo>
                    <a:pt x="2584" y="7722"/>
                    <a:pt x="3510" y="8042"/>
                    <a:pt x="4438" y="8042"/>
                  </a:cubicBezTo>
                  <a:cubicBezTo>
                    <a:pt x="5300" y="8042"/>
                    <a:pt x="6163" y="7766"/>
                    <a:pt x="6887" y="7212"/>
                  </a:cubicBezTo>
                  <a:lnTo>
                    <a:pt x="7295" y="7621"/>
                  </a:lnTo>
                  <a:cubicBezTo>
                    <a:pt x="7136" y="7874"/>
                    <a:pt x="7175" y="8208"/>
                    <a:pt x="7386" y="8423"/>
                  </a:cubicBezTo>
                  <a:lnTo>
                    <a:pt x="8224" y="9257"/>
                  </a:lnTo>
                  <a:cubicBezTo>
                    <a:pt x="8263" y="9296"/>
                    <a:pt x="8307" y="9312"/>
                    <a:pt x="8349" y="9312"/>
                  </a:cubicBezTo>
                  <a:cubicBezTo>
                    <a:pt x="8487" y="9312"/>
                    <a:pt x="8606" y="9133"/>
                    <a:pt x="8477" y="9003"/>
                  </a:cubicBezTo>
                  <a:lnTo>
                    <a:pt x="7643" y="8166"/>
                  </a:lnTo>
                  <a:cubicBezTo>
                    <a:pt x="7527" y="8053"/>
                    <a:pt x="7527" y="7870"/>
                    <a:pt x="7643" y="7758"/>
                  </a:cubicBezTo>
                  <a:lnTo>
                    <a:pt x="8171" y="7230"/>
                  </a:lnTo>
                  <a:cubicBezTo>
                    <a:pt x="8227" y="7172"/>
                    <a:pt x="8301" y="7143"/>
                    <a:pt x="8375" y="7143"/>
                  </a:cubicBezTo>
                  <a:cubicBezTo>
                    <a:pt x="8449" y="7143"/>
                    <a:pt x="8523" y="7172"/>
                    <a:pt x="8579" y="7230"/>
                  </a:cubicBezTo>
                  <a:lnTo>
                    <a:pt x="10416" y="9063"/>
                  </a:lnTo>
                  <a:lnTo>
                    <a:pt x="9476" y="10003"/>
                  </a:lnTo>
                  <a:lnTo>
                    <a:pt x="8945" y="9471"/>
                  </a:lnTo>
                  <a:cubicBezTo>
                    <a:pt x="8906" y="9432"/>
                    <a:pt x="8862" y="9416"/>
                    <a:pt x="8820" y="9416"/>
                  </a:cubicBezTo>
                  <a:cubicBezTo>
                    <a:pt x="8681" y="9416"/>
                    <a:pt x="8562" y="9596"/>
                    <a:pt x="8691" y="9728"/>
                  </a:cubicBezTo>
                  <a:lnTo>
                    <a:pt x="11052" y="12089"/>
                  </a:lnTo>
                  <a:cubicBezTo>
                    <a:pt x="11179" y="12216"/>
                    <a:pt x="11345" y="12279"/>
                    <a:pt x="11512" y="12279"/>
                  </a:cubicBezTo>
                  <a:cubicBezTo>
                    <a:pt x="11679" y="12279"/>
                    <a:pt x="11846" y="12216"/>
                    <a:pt x="11974" y="12089"/>
                  </a:cubicBezTo>
                  <a:lnTo>
                    <a:pt x="12502" y="11561"/>
                  </a:lnTo>
                  <a:cubicBezTo>
                    <a:pt x="12755" y="11308"/>
                    <a:pt x="12755" y="10896"/>
                    <a:pt x="12502" y="10639"/>
                  </a:cubicBezTo>
                  <a:lnTo>
                    <a:pt x="8836" y="6973"/>
                  </a:lnTo>
                  <a:cubicBezTo>
                    <a:pt x="8710" y="6847"/>
                    <a:pt x="8543" y="6782"/>
                    <a:pt x="8376" y="6782"/>
                  </a:cubicBezTo>
                  <a:cubicBezTo>
                    <a:pt x="8257" y="6782"/>
                    <a:pt x="8138" y="6815"/>
                    <a:pt x="8034" y="6882"/>
                  </a:cubicBezTo>
                  <a:lnTo>
                    <a:pt x="7625" y="6474"/>
                  </a:lnTo>
                  <a:cubicBezTo>
                    <a:pt x="7953" y="6048"/>
                    <a:pt x="8192" y="5559"/>
                    <a:pt x="8329" y="5038"/>
                  </a:cubicBezTo>
                  <a:cubicBezTo>
                    <a:pt x="8365" y="4900"/>
                    <a:pt x="8256" y="4812"/>
                    <a:pt x="8149" y="4812"/>
                  </a:cubicBezTo>
                  <a:cubicBezTo>
                    <a:pt x="8077" y="4812"/>
                    <a:pt x="8005" y="4852"/>
                    <a:pt x="7981" y="4947"/>
                  </a:cubicBezTo>
                  <a:cubicBezTo>
                    <a:pt x="7551" y="6591"/>
                    <a:pt x="6065" y="7693"/>
                    <a:pt x="4430" y="7693"/>
                  </a:cubicBezTo>
                  <a:cubicBezTo>
                    <a:pt x="4179" y="7693"/>
                    <a:pt x="3925" y="7667"/>
                    <a:pt x="3671" y="7614"/>
                  </a:cubicBezTo>
                  <a:cubicBezTo>
                    <a:pt x="1753" y="7209"/>
                    <a:pt x="493" y="5365"/>
                    <a:pt x="807" y="3434"/>
                  </a:cubicBezTo>
                  <a:cubicBezTo>
                    <a:pt x="1100" y="1640"/>
                    <a:pt x="2648" y="351"/>
                    <a:pt x="4421" y="351"/>
                  </a:cubicBezTo>
                  <a:cubicBezTo>
                    <a:pt x="4562" y="351"/>
                    <a:pt x="4703" y="360"/>
                    <a:pt x="4846" y="376"/>
                  </a:cubicBezTo>
                  <a:cubicBezTo>
                    <a:pt x="6795" y="598"/>
                    <a:pt x="8224" y="2315"/>
                    <a:pt x="8090" y="4271"/>
                  </a:cubicBezTo>
                  <a:cubicBezTo>
                    <a:pt x="8084" y="4393"/>
                    <a:pt x="8177" y="4457"/>
                    <a:pt x="8270" y="4457"/>
                  </a:cubicBezTo>
                  <a:cubicBezTo>
                    <a:pt x="8355" y="4457"/>
                    <a:pt x="8439" y="4404"/>
                    <a:pt x="8449" y="4292"/>
                  </a:cubicBezTo>
                  <a:cubicBezTo>
                    <a:pt x="8575" y="2403"/>
                    <a:pt x="7369" y="682"/>
                    <a:pt x="5546" y="158"/>
                  </a:cubicBezTo>
                  <a:cubicBezTo>
                    <a:pt x="5178" y="52"/>
                    <a:pt x="4804" y="1"/>
                    <a:pt x="44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9" name="Google Shape;21439;p142"/>
            <p:cNvSpPr/>
            <p:nvPr/>
          </p:nvSpPr>
          <p:spPr>
            <a:xfrm>
              <a:off x="4735219" y="2957069"/>
              <a:ext cx="82169" cy="87452"/>
            </a:xfrm>
            <a:custGeom>
              <a:avLst/>
              <a:gdLst/>
              <a:ahLst/>
              <a:cxnLst/>
              <a:rect l="l" t="t" r="r" b="b"/>
              <a:pathLst>
                <a:path w="3157" h="3360" extrusionOk="0">
                  <a:moveTo>
                    <a:pt x="1428" y="365"/>
                  </a:moveTo>
                  <a:cubicBezTo>
                    <a:pt x="1770" y="365"/>
                    <a:pt x="2109" y="527"/>
                    <a:pt x="2319" y="837"/>
                  </a:cubicBezTo>
                  <a:cubicBezTo>
                    <a:pt x="2688" y="1385"/>
                    <a:pt x="2477" y="2131"/>
                    <a:pt x="1879" y="2409"/>
                  </a:cubicBezTo>
                  <a:cubicBezTo>
                    <a:pt x="1749" y="2469"/>
                    <a:pt x="1668" y="2599"/>
                    <a:pt x="1671" y="2743"/>
                  </a:cubicBezTo>
                  <a:lnTo>
                    <a:pt x="1671" y="2743"/>
                  </a:lnTo>
                  <a:cubicBezTo>
                    <a:pt x="1670" y="2875"/>
                    <a:pt x="1561" y="2979"/>
                    <a:pt x="1432" y="2979"/>
                  </a:cubicBezTo>
                  <a:cubicBezTo>
                    <a:pt x="1298" y="2979"/>
                    <a:pt x="1193" y="2874"/>
                    <a:pt x="1193" y="2740"/>
                  </a:cubicBezTo>
                  <a:cubicBezTo>
                    <a:pt x="1189" y="2409"/>
                    <a:pt x="1379" y="2110"/>
                    <a:pt x="1678" y="1970"/>
                  </a:cubicBezTo>
                  <a:cubicBezTo>
                    <a:pt x="1900" y="1867"/>
                    <a:pt x="2037" y="1639"/>
                    <a:pt x="2020" y="1396"/>
                  </a:cubicBezTo>
                  <a:cubicBezTo>
                    <a:pt x="1999" y="1100"/>
                    <a:pt x="1766" y="865"/>
                    <a:pt x="1471" y="844"/>
                  </a:cubicBezTo>
                  <a:lnTo>
                    <a:pt x="1432" y="844"/>
                  </a:lnTo>
                  <a:cubicBezTo>
                    <a:pt x="1105" y="844"/>
                    <a:pt x="841" y="1107"/>
                    <a:pt x="841" y="1435"/>
                  </a:cubicBezTo>
                  <a:cubicBezTo>
                    <a:pt x="841" y="1565"/>
                    <a:pt x="732" y="1674"/>
                    <a:pt x="598" y="1674"/>
                  </a:cubicBezTo>
                  <a:cubicBezTo>
                    <a:pt x="468" y="1674"/>
                    <a:pt x="359" y="1565"/>
                    <a:pt x="359" y="1435"/>
                  </a:cubicBezTo>
                  <a:cubicBezTo>
                    <a:pt x="359" y="1139"/>
                    <a:pt x="482" y="854"/>
                    <a:pt x="697" y="654"/>
                  </a:cubicBezTo>
                  <a:cubicBezTo>
                    <a:pt x="905" y="459"/>
                    <a:pt x="1168" y="365"/>
                    <a:pt x="1428" y="365"/>
                  </a:cubicBezTo>
                  <a:close/>
                  <a:moveTo>
                    <a:pt x="1434" y="0"/>
                  </a:moveTo>
                  <a:cubicBezTo>
                    <a:pt x="689" y="0"/>
                    <a:pt x="0" y="593"/>
                    <a:pt x="0" y="1435"/>
                  </a:cubicBezTo>
                  <a:cubicBezTo>
                    <a:pt x="11" y="1758"/>
                    <a:pt x="275" y="2019"/>
                    <a:pt x="598" y="2019"/>
                  </a:cubicBezTo>
                  <a:cubicBezTo>
                    <a:pt x="925" y="2019"/>
                    <a:pt x="1189" y="1758"/>
                    <a:pt x="1200" y="1435"/>
                  </a:cubicBezTo>
                  <a:cubicBezTo>
                    <a:pt x="1200" y="1305"/>
                    <a:pt x="1305" y="1202"/>
                    <a:pt x="1434" y="1202"/>
                  </a:cubicBezTo>
                  <a:cubicBezTo>
                    <a:pt x="1438" y="1202"/>
                    <a:pt x="1442" y="1202"/>
                    <a:pt x="1446" y="1202"/>
                  </a:cubicBezTo>
                  <a:cubicBezTo>
                    <a:pt x="1562" y="1213"/>
                    <a:pt x="1654" y="1305"/>
                    <a:pt x="1661" y="1417"/>
                  </a:cubicBezTo>
                  <a:cubicBezTo>
                    <a:pt x="1668" y="1516"/>
                    <a:pt x="1615" y="1604"/>
                    <a:pt x="1527" y="1646"/>
                  </a:cubicBezTo>
                  <a:cubicBezTo>
                    <a:pt x="1101" y="1843"/>
                    <a:pt x="830" y="2272"/>
                    <a:pt x="830" y="2744"/>
                  </a:cubicBezTo>
                  <a:cubicBezTo>
                    <a:pt x="823" y="3078"/>
                    <a:pt x="1094" y="3359"/>
                    <a:pt x="1432" y="3359"/>
                  </a:cubicBezTo>
                  <a:cubicBezTo>
                    <a:pt x="1770" y="3359"/>
                    <a:pt x="2041" y="3078"/>
                    <a:pt x="2030" y="2744"/>
                  </a:cubicBezTo>
                  <a:cubicBezTo>
                    <a:pt x="2030" y="2737"/>
                    <a:pt x="2030" y="2733"/>
                    <a:pt x="2034" y="2733"/>
                  </a:cubicBezTo>
                  <a:cubicBezTo>
                    <a:pt x="3058" y="2255"/>
                    <a:pt x="3156" y="833"/>
                    <a:pt x="2203" y="228"/>
                  </a:cubicBezTo>
                  <a:cubicBezTo>
                    <a:pt x="1957" y="71"/>
                    <a:pt x="1693" y="0"/>
                    <a:pt x="14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0" name="Google Shape;21440;p142"/>
            <p:cNvSpPr/>
            <p:nvPr/>
          </p:nvSpPr>
          <p:spPr>
            <a:xfrm>
              <a:off x="4756639" y="3045302"/>
              <a:ext cx="31701" cy="32352"/>
            </a:xfrm>
            <a:custGeom>
              <a:avLst/>
              <a:gdLst/>
              <a:ahLst/>
              <a:cxnLst/>
              <a:rect l="l" t="t" r="r" b="b"/>
              <a:pathLst>
                <a:path w="1218" h="1243" extrusionOk="0">
                  <a:moveTo>
                    <a:pt x="609" y="362"/>
                  </a:moveTo>
                  <a:cubicBezTo>
                    <a:pt x="729" y="362"/>
                    <a:pt x="848" y="443"/>
                    <a:pt x="848" y="603"/>
                  </a:cubicBezTo>
                  <a:lnTo>
                    <a:pt x="848" y="627"/>
                  </a:lnTo>
                  <a:cubicBezTo>
                    <a:pt x="848" y="761"/>
                    <a:pt x="739" y="867"/>
                    <a:pt x="609" y="867"/>
                  </a:cubicBezTo>
                  <a:cubicBezTo>
                    <a:pt x="475" y="867"/>
                    <a:pt x="370" y="761"/>
                    <a:pt x="370" y="627"/>
                  </a:cubicBezTo>
                  <a:lnTo>
                    <a:pt x="370" y="603"/>
                  </a:lnTo>
                  <a:cubicBezTo>
                    <a:pt x="370" y="443"/>
                    <a:pt x="489" y="362"/>
                    <a:pt x="609" y="362"/>
                  </a:cubicBezTo>
                  <a:close/>
                  <a:moveTo>
                    <a:pt x="609" y="1"/>
                  </a:moveTo>
                  <a:cubicBezTo>
                    <a:pt x="275" y="1"/>
                    <a:pt x="7" y="268"/>
                    <a:pt x="7" y="603"/>
                  </a:cubicBezTo>
                  <a:lnTo>
                    <a:pt x="7" y="627"/>
                  </a:lnTo>
                  <a:cubicBezTo>
                    <a:pt x="0" y="965"/>
                    <a:pt x="271" y="1243"/>
                    <a:pt x="609" y="1243"/>
                  </a:cubicBezTo>
                  <a:cubicBezTo>
                    <a:pt x="947" y="1243"/>
                    <a:pt x="1218" y="965"/>
                    <a:pt x="1207" y="627"/>
                  </a:cubicBezTo>
                  <a:lnTo>
                    <a:pt x="1207" y="603"/>
                  </a:lnTo>
                  <a:cubicBezTo>
                    <a:pt x="1207" y="268"/>
                    <a:pt x="940" y="1"/>
                    <a:pt x="6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441" name="Google Shape;21441;p142"/>
          <p:cNvGrpSpPr/>
          <p:nvPr/>
        </p:nvGrpSpPr>
        <p:grpSpPr>
          <a:xfrm>
            <a:off x="7003021" y="2476992"/>
            <a:ext cx="383749" cy="266600"/>
            <a:chOff x="7003021" y="2476992"/>
            <a:chExt cx="383749" cy="266600"/>
          </a:xfrm>
        </p:grpSpPr>
        <p:sp>
          <p:nvSpPr>
            <p:cNvPr id="21442" name="Google Shape;21442;p142"/>
            <p:cNvSpPr/>
            <p:nvPr/>
          </p:nvSpPr>
          <p:spPr>
            <a:xfrm>
              <a:off x="7009345" y="2514445"/>
              <a:ext cx="371178" cy="223654"/>
            </a:xfrm>
            <a:custGeom>
              <a:avLst/>
              <a:gdLst/>
              <a:ahLst/>
              <a:cxnLst/>
              <a:rect l="l" t="t" r="r" b="b"/>
              <a:pathLst>
                <a:path w="14261" h="8593" extrusionOk="0">
                  <a:moveTo>
                    <a:pt x="7129" y="0"/>
                  </a:moveTo>
                  <a:cubicBezTo>
                    <a:pt x="6281" y="0"/>
                    <a:pt x="5007" y="546"/>
                    <a:pt x="3347" y="1619"/>
                  </a:cubicBezTo>
                  <a:cubicBezTo>
                    <a:pt x="2048" y="2463"/>
                    <a:pt x="852" y="3406"/>
                    <a:pt x="254" y="3892"/>
                  </a:cubicBezTo>
                  <a:cubicBezTo>
                    <a:pt x="1" y="4099"/>
                    <a:pt x="1" y="4490"/>
                    <a:pt x="254" y="4698"/>
                  </a:cubicBezTo>
                  <a:cubicBezTo>
                    <a:pt x="852" y="5187"/>
                    <a:pt x="2045" y="6130"/>
                    <a:pt x="3347" y="6971"/>
                  </a:cubicBezTo>
                  <a:cubicBezTo>
                    <a:pt x="5007" y="8047"/>
                    <a:pt x="6281" y="8593"/>
                    <a:pt x="7129" y="8593"/>
                  </a:cubicBezTo>
                  <a:cubicBezTo>
                    <a:pt x="7977" y="8593"/>
                    <a:pt x="9254" y="8047"/>
                    <a:pt x="10911" y="6971"/>
                  </a:cubicBezTo>
                  <a:cubicBezTo>
                    <a:pt x="12213" y="6130"/>
                    <a:pt x="13410" y="5187"/>
                    <a:pt x="14004" y="4698"/>
                  </a:cubicBezTo>
                  <a:cubicBezTo>
                    <a:pt x="14261" y="4490"/>
                    <a:pt x="14261" y="4099"/>
                    <a:pt x="14004" y="3892"/>
                  </a:cubicBezTo>
                  <a:cubicBezTo>
                    <a:pt x="13410" y="3406"/>
                    <a:pt x="12213" y="2463"/>
                    <a:pt x="10911" y="1619"/>
                  </a:cubicBezTo>
                  <a:cubicBezTo>
                    <a:pt x="9251" y="546"/>
                    <a:pt x="7977" y="0"/>
                    <a:pt x="7129" y="0"/>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3" name="Google Shape;21443;p142"/>
            <p:cNvSpPr/>
            <p:nvPr/>
          </p:nvSpPr>
          <p:spPr>
            <a:xfrm>
              <a:off x="7009267" y="2514445"/>
              <a:ext cx="204134" cy="223654"/>
            </a:xfrm>
            <a:custGeom>
              <a:avLst/>
              <a:gdLst/>
              <a:ahLst/>
              <a:cxnLst/>
              <a:rect l="l" t="t" r="r" b="b"/>
              <a:pathLst>
                <a:path w="7843" h="8593" extrusionOk="0">
                  <a:moveTo>
                    <a:pt x="7132" y="0"/>
                  </a:moveTo>
                  <a:cubicBezTo>
                    <a:pt x="6281" y="0"/>
                    <a:pt x="5010" y="546"/>
                    <a:pt x="3350" y="1619"/>
                  </a:cubicBezTo>
                  <a:cubicBezTo>
                    <a:pt x="2048" y="2463"/>
                    <a:pt x="852" y="3406"/>
                    <a:pt x="257" y="3892"/>
                  </a:cubicBezTo>
                  <a:cubicBezTo>
                    <a:pt x="0" y="4099"/>
                    <a:pt x="0" y="4490"/>
                    <a:pt x="257" y="4698"/>
                  </a:cubicBezTo>
                  <a:cubicBezTo>
                    <a:pt x="852" y="5187"/>
                    <a:pt x="2048" y="6130"/>
                    <a:pt x="3350" y="6971"/>
                  </a:cubicBezTo>
                  <a:cubicBezTo>
                    <a:pt x="5010" y="8047"/>
                    <a:pt x="6284" y="8593"/>
                    <a:pt x="7132" y="8593"/>
                  </a:cubicBezTo>
                  <a:cubicBezTo>
                    <a:pt x="7371" y="8586"/>
                    <a:pt x="7611" y="8554"/>
                    <a:pt x="7843" y="8491"/>
                  </a:cubicBezTo>
                  <a:cubicBezTo>
                    <a:pt x="7048" y="8286"/>
                    <a:pt x="6020" y="7780"/>
                    <a:pt x="4771" y="6971"/>
                  </a:cubicBezTo>
                  <a:cubicBezTo>
                    <a:pt x="3469" y="6130"/>
                    <a:pt x="2273" y="5187"/>
                    <a:pt x="1675" y="4698"/>
                  </a:cubicBezTo>
                  <a:cubicBezTo>
                    <a:pt x="1422" y="4490"/>
                    <a:pt x="1422" y="4099"/>
                    <a:pt x="1675" y="3892"/>
                  </a:cubicBezTo>
                  <a:cubicBezTo>
                    <a:pt x="2273" y="3406"/>
                    <a:pt x="3469" y="2463"/>
                    <a:pt x="4771" y="1619"/>
                  </a:cubicBezTo>
                  <a:cubicBezTo>
                    <a:pt x="6017" y="813"/>
                    <a:pt x="7048" y="303"/>
                    <a:pt x="7843" y="99"/>
                  </a:cubicBezTo>
                  <a:cubicBezTo>
                    <a:pt x="7611" y="39"/>
                    <a:pt x="7371" y="4"/>
                    <a:pt x="7132" y="0"/>
                  </a:cubicBezTo>
                  <a:close/>
                </a:path>
              </a:pathLst>
            </a:custGeom>
            <a:solidFill>
              <a:srgbClr val="95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4" name="Google Shape;21444;p142"/>
            <p:cNvSpPr/>
            <p:nvPr/>
          </p:nvSpPr>
          <p:spPr>
            <a:xfrm>
              <a:off x="7108614" y="2546251"/>
              <a:ext cx="166342" cy="159991"/>
            </a:xfrm>
            <a:custGeom>
              <a:avLst/>
              <a:gdLst/>
              <a:ahLst/>
              <a:cxnLst/>
              <a:rect l="l" t="t" r="r" b="b"/>
              <a:pathLst>
                <a:path w="6391" h="6147" extrusionOk="0">
                  <a:moveTo>
                    <a:pt x="3314" y="1"/>
                  </a:moveTo>
                  <a:cubicBezTo>
                    <a:pt x="2516" y="1"/>
                    <a:pt x="1732" y="312"/>
                    <a:pt x="1144" y="900"/>
                  </a:cubicBezTo>
                  <a:cubicBezTo>
                    <a:pt x="264" y="1780"/>
                    <a:pt x="1" y="3103"/>
                    <a:pt x="476" y="4250"/>
                  </a:cubicBezTo>
                  <a:cubicBezTo>
                    <a:pt x="954" y="5397"/>
                    <a:pt x="2073" y="6146"/>
                    <a:pt x="3315" y="6146"/>
                  </a:cubicBezTo>
                  <a:cubicBezTo>
                    <a:pt x="5011" y="6143"/>
                    <a:pt x="6387" y="4770"/>
                    <a:pt x="6390" y="3075"/>
                  </a:cubicBezTo>
                  <a:cubicBezTo>
                    <a:pt x="6390" y="1829"/>
                    <a:pt x="5641" y="710"/>
                    <a:pt x="4490" y="235"/>
                  </a:cubicBezTo>
                  <a:cubicBezTo>
                    <a:pt x="4110" y="78"/>
                    <a:pt x="3710" y="1"/>
                    <a:pt x="3314" y="1"/>
                  </a:cubicBezTo>
                  <a:close/>
                </a:path>
              </a:pathLst>
            </a:custGeom>
            <a:solidFill>
              <a:srgbClr val="72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5" name="Google Shape;21445;p142"/>
            <p:cNvSpPr/>
            <p:nvPr/>
          </p:nvSpPr>
          <p:spPr>
            <a:xfrm>
              <a:off x="7114939" y="2546225"/>
              <a:ext cx="95183" cy="160017"/>
            </a:xfrm>
            <a:custGeom>
              <a:avLst/>
              <a:gdLst/>
              <a:ahLst/>
              <a:cxnLst/>
              <a:rect l="l" t="t" r="r" b="b"/>
              <a:pathLst>
                <a:path w="3657" h="6148" extrusionOk="0">
                  <a:moveTo>
                    <a:pt x="3067" y="0"/>
                  </a:moveTo>
                  <a:cubicBezTo>
                    <a:pt x="1411" y="0"/>
                    <a:pt x="0" y="1346"/>
                    <a:pt x="0" y="3076"/>
                  </a:cubicBezTo>
                  <a:cubicBezTo>
                    <a:pt x="0" y="4802"/>
                    <a:pt x="1411" y="6147"/>
                    <a:pt x="3067" y="6147"/>
                  </a:cubicBezTo>
                  <a:cubicBezTo>
                    <a:pt x="3261" y="6147"/>
                    <a:pt x="3458" y="6129"/>
                    <a:pt x="3656" y="6091"/>
                  </a:cubicBezTo>
                  <a:cubicBezTo>
                    <a:pt x="2214" y="5809"/>
                    <a:pt x="1172" y="4546"/>
                    <a:pt x="1169" y="3076"/>
                  </a:cubicBezTo>
                  <a:cubicBezTo>
                    <a:pt x="1172" y="1605"/>
                    <a:pt x="2214" y="338"/>
                    <a:pt x="3656" y="57"/>
                  </a:cubicBezTo>
                  <a:cubicBezTo>
                    <a:pt x="3458" y="18"/>
                    <a:pt x="3261" y="0"/>
                    <a:pt x="3067"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6" name="Google Shape;21446;p142"/>
            <p:cNvSpPr/>
            <p:nvPr/>
          </p:nvSpPr>
          <p:spPr>
            <a:xfrm>
              <a:off x="7151377" y="2585865"/>
              <a:ext cx="83913" cy="80711"/>
            </a:xfrm>
            <a:custGeom>
              <a:avLst/>
              <a:gdLst/>
              <a:ahLst/>
              <a:cxnLst/>
              <a:rect l="l" t="t" r="r" b="b"/>
              <a:pathLst>
                <a:path w="3224" h="3101" extrusionOk="0">
                  <a:moveTo>
                    <a:pt x="1671" y="1"/>
                  </a:moveTo>
                  <a:cubicBezTo>
                    <a:pt x="1269" y="1"/>
                    <a:pt x="874" y="159"/>
                    <a:pt x="578" y="455"/>
                  </a:cubicBezTo>
                  <a:cubicBezTo>
                    <a:pt x="134" y="898"/>
                    <a:pt x="1" y="1567"/>
                    <a:pt x="240" y="2144"/>
                  </a:cubicBezTo>
                  <a:cubicBezTo>
                    <a:pt x="479" y="2724"/>
                    <a:pt x="1046" y="3101"/>
                    <a:pt x="1672" y="3101"/>
                  </a:cubicBezTo>
                  <a:cubicBezTo>
                    <a:pt x="2531" y="3101"/>
                    <a:pt x="3224" y="2407"/>
                    <a:pt x="3224" y="1553"/>
                  </a:cubicBezTo>
                  <a:cubicBezTo>
                    <a:pt x="3224" y="923"/>
                    <a:pt x="2847" y="360"/>
                    <a:pt x="2267" y="120"/>
                  </a:cubicBezTo>
                  <a:cubicBezTo>
                    <a:pt x="2074" y="40"/>
                    <a:pt x="1872" y="1"/>
                    <a:pt x="1671" y="1"/>
                  </a:cubicBezTo>
                  <a:close/>
                </a:path>
              </a:pathLst>
            </a:custGeom>
            <a:solidFill>
              <a:srgbClr val="5C70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7" name="Google Shape;21447;p142"/>
            <p:cNvSpPr/>
            <p:nvPr/>
          </p:nvSpPr>
          <p:spPr>
            <a:xfrm>
              <a:off x="7154501" y="2585839"/>
              <a:ext cx="56167" cy="80815"/>
            </a:xfrm>
            <a:custGeom>
              <a:avLst/>
              <a:gdLst/>
              <a:ahLst/>
              <a:cxnLst/>
              <a:rect l="l" t="t" r="r" b="b"/>
              <a:pathLst>
                <a:path w="2158" h="3105" extrusionOk="0">
                  <a:moveTo>
                    <a:pt x="1552" y="1"/>
                  </a:moveTo>
                  <a:cubicBezTo>
                    <a:pt x="734" y="1"/>
                    <a:pt x="0" y="660"/>
                    <a:pt x="0" y="1554"/>
                  </a:cubicBezTo>
                  <a:cubicBezTo>
                    <a:pt x="0" y="2443"/>
                    <a:pt x="733" y="3104"/>
                    <a:pt x="1550" y="3104"/>
                  </a:cubicBezTo>
                  <a:cubicBezTo>
                    <a:pt x="1751" y="3104"/>
                    <a:pt x="1956" y="3064"/>
                    <a:pt x="2157" y="2978"/>
                  </a:cubicBezTo>
                  <a:cubicBezTo>
                    <a:pt x="1584" y="2736"/>
                    <a:pt x="1214" y="2173"/>
                    <a:pt x="1214" y="1554"/>
                  </a:cubicBezTo>
                  <a:cubicBezTo>
                    <a:pt x="1214" y="931"/>
                    <a:pt x="1584" y="368"/>
                    <a:pt x="2157" y="125"/>
                  </a:cubicBezTo>
                  <a:cubicBezTo>
                    <a:pt x="1957" y="40"/>
                    <a:pt x="1752" y="1"/>
                    <a:pt x="1552" y="1"/>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8" name="Google Shape;21448;p142"/>
            <p:cNvSpPr/>
            <p:nvPr/>
          </p:nvSpPr>
          <p:spPr>
            <a:xfrm>
              <a:off x="7204864" y="2588390"/>
              <a:ext cx="32534" cy="27901"/>
            </a:xfrm>
            <a:custGeom>
              <a:avLst/>
              <a:gdLst/>
              <a:ahLst/>
              <a:cxnLst/>
              <a:rect l="l" t="t" r="r" b="b"/>
              <a:pathLst>
                <a:path w="1250" h="1072" extrusionOk="0">
                  <a:moveTo>
                    <a:pt x="540" y="1"/>
                  </a:moveTo>
                  <a:cubicBezTo>
                    <a:pt x="265" y="1"/>
                    <a:pt x="1" y="213"/>
                    <a:pt x="1" y="537"/>
                  </a:cubicBezTo>
                  <a:cubicBezTo>
                    <a:pt x="1" y="833"/>
                    <a:pt x="240" y="1072"/>
                    <a:pt x="535" y="1072"/>
                  </a:cubicBezTo>
                  <a:cubicBezTo>
                    <a:pt x="1010" y="1072"/>
                    <a:pt x="1250" y="495"/>
                    <a:pt x="915" y="157"/>
                  </a:cubicBezTo>
                  <a:cubicBezTo>
                    <a:pt x="806" y="49"/>
                    <a:pt x="672" y="1"/>
                    <a:pt x="540" y="1"/>
                  </a:cubicBezTo>
                  <a:close/>
                </a:path>
              </a:pathLst>
            </a:custGeom>
            <a:solidFill>
              <a:srgbClr val="95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9" name="Google Shape;21449;p142"/>
            <p:cNvSpPr/>
            <p:nvPr/>
          </p:nvSpPr>
          <p:spPr>
            <a:xfrm>
              <a:off x="7309521" y="2529255"/>
              <a:ext cx="37063" cy="25663"/>
            </a:xfrm>
            <a:custGeom>
              <a:avLst/>
              <a:gdLst/>
              <a:ahLst/>
              <a:cxnLst/>
              <a:rect l="l" t="t" r="r" b="b"/>
              <a:pathLst>
                <a:path w="1424" h="986" extrusionOk="0">
                  <a:moveTo>
                    <a:pt x="333" y="0"/>
                  </a:moveTo>
                  <a:cubicBezTo>
                    <a:pt x="135" y="0"/>
                    <a:pt x="0" y="285"/>
                    <a:pt x="209" y="424"/>
                  </a:cubicBezTo>
                  <a:lnTo>
                    <a:pt x="212" y="424"/>
                  </a:lnTo>
                  <a:cubicBezTo>
                    <a:pt x="455" y="589"/>
                    <a:pt x="712" y="761"/>
                    <a:pt x="969" y="944"/>
                  </a:cubicBezTo>
                  <a:cubicBezTo>
                    <a:pt x="1012" y="973"/>
                    <a:pt x="1056" y="985"/>
                    <a:pt x="1097" y="985"/>
                  </a:cubicBezTo>
                  <a:cubicBezTo>
                    <a:pt x="1288" y="985"/>
                    <a:pt x="1424" y="716"/>
                    <a:pt x="1233" y="571"/>
                  </a:cubicBezTo>
                  <a:cubicBezTo>
                    <a:pt x="972" y="385"/>
                    <a:pt x="712" y="209"/>
                    <a:pt x="466" y="44"/>
                  </a:cubicBezTo>
                  <a:cubicBezTo>
                    <a:pt x="420" y="13"/>
                    <a:pt x="375" y="0"/>
                    <a:pt x="3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0" name="Google Shape;21450;p142"/>
            <p:cNvSpPr/>
            <p:nvPr/>
          </p:nvSpPr>
          <p:spPr>
            <a:xfrm>
              <a:off x="7073998" y="2476992"/>
              <a:ext cx="225216" cy="57260"/>
            </a:xfrm>
            <a:custGeom>
              <a:avLst/>
              <a:gdLst/>
              <a:ahLst/>
              <a:cxnLst/>
              <a:rect l="l" t="t" r="r" b="b"/>
              <a:pathLst>
                <a:path w="8653" h="2200" extrusionOk="0">
                  <a:moveTo>
                    <a:pt x="4645" y="0"/>
                  </a:moveTo>
                  <a:cubicBezTo>
                    <a:pt x="3523" y="0"/>
                    <a:pt x="2066" y="581"/>
                    <a:pt x="194" y="1777"/>
                  </a:cubicBezTo>
                  <a:cubicBezTo>
                    <a:pt x="1" y="1900"/>
                    <a:pt x="89" y="2199"/>
                    <a:pt x="317" y="2199"/>
                  </a:cubicBezTo>
                  <a:cubicBezTo>
                    <a:pt x="363" y="2199"/>
                    <a:pt x="405" y="2189"/>
                    <a:pt x="440" y="2164"/>
                  </a:cubicBezTo>
                  <a:cubicBezTo>
                    <a:pt x="2235" y="1017"/>
                    <a:pt x="3611" y="461"/>
                    <a:pt x="4645" y="461"/>
                  </a:cubicBezTo>
                  <a:cubicBezTo>
                    <a:pt x="5553" y="461"/>
                    <a:pt x="6714" y="887"/>
                    <a:pt x="8199" y="1763"/>
                  </a:cubicBezTo>
                  <a:cubicBezTo>
                    <a:pt x="8241" y="1788"/>
                    <a:pt x="8282" y="1799"/>
                    <a:pt x="8320" y="1799"/>
                  </a:cubicBezTo>
                  <a:cubicBezTo>
                    <a:pt x="8524" y="1799"/>
                    <a:pt x="8653" y="1499"/>
                    <a:pt x="8431" y="1366"/>
                  </a:cubicBezTo>
                  <a:cubicBezTo>
                    <a:pt x="6876" y="447"/>
                    <a:pt x="5637" y="0"/>
                    <a:pt x="46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1" name="Google Shape;21451;p142"/>
            <p:cNvSpPr/>
            <p:nvPr/>
          </p:nvSpPr>
          <p:spPr>
            <a:xfrm>
              <a:off x="7003021" y="2508849"/>
              <a:ext cx="383749" cy="234742"/>
            </a:xfrm>
            <a:custGeom>
              <a:avLst/>
              <a:gdLst/>
              <a:ahLst/>
              <a:cxnLst/>
              <a:rect l="l" t="t" r="r" b="b"/>
              <a:pathLst>
                <a:path w="14744" h="9019" extrusionOk="0">
                  <a:moveTo>
                    <a:pt x="7372" y="458"/>
                  </a:moveTo>
                  <a:cubicBezTo>
                    <a:pt x="9247" y="458"/>
                    <a:pt x="12991" y="3396"/>
                    <a:pt x="14096" y="4297"/>
                  </a:cubicBezTo>
                  <a:cubicBezTo>
                    <a:pt x="14230" y="4406"/>
                    <a:pt x="14230" y="4614"/>
                    <a:pt x="14096" y="4723"/>
                  </a:cubicBezTo>
                  <a:lnTo>
                    <a:pt x="14096" y="4726"/>
                  </a:lnTo>
                  <a:cubicBezTo>
                    <a:pt x="12991" y="5623"/>
                    <a:pt x="9247" y="8561"/>
                    <a:pt x="7372" y="8561"/>
                  </a:cubicBezTo>
                  <a:cubicBezTo>
                    <a:pt x="5497" y="8561"/>
                    <a:pt x="1757" y="5623"/>
                    <a:pt x="652" y="4726"/>
                  </a:cubicBezTo>
                  <a:cubicBezTo>
                    <a:pt x="514" y="4614"/>
                    <a:pt x="514" y="4406"/>
                    <a:pt x="652" y="4297"/>
                  </a:cubicBezTo>
                  <a:cubicBezTo>
                    <a:pt x="1753" y="3396"/>
                    <a:pt x="5497" y="458"/>
                    <a:pt x="7372" y="458"/>
                  </a:cubicBezTo>
                  <a:close/>
                  <a:moveTo>
                    <a:pt x="7372" y="1"/>
                  </a:moveTo>
                  <a:cubicBezTo>
                    <a:pt x="5402" y="1"/>
                    <a:pt x="1813" y="2756"/>
                    <a:pt x="360" y="3942"/>
                  </a:cubicBezTo>
                  <a:cubicBezTo>
                    <a:pt x="1" y="4234"/>
                    <a:pt x="1" y="4786"/>
                    <a:pt x="360" y="5081"/>
                  </a:cubicBezTo>
                  <a:cubicBezTo>
                    <a:pt x="1813" y="6264"/>
                    <a:pt x="5402" y="9019"/>
                    <a:pt x="7372" y="9019"/>
                  </a:cubicBezTo>
                  <a:cubicBezTo>
                    <a:pt x="9342" y="9019"/>
                    <a:pt x="12931" y="6264"/>
                    <a:pt x="14384" y="5081"/>
                  </a:cubicBezTo>
                  <a:cubicBezTo>
                    <a:pt x="14743" y="4786"/>
                    <a:pt x="14743" y="4234"/>
                    <a:pt x="14384" y="3942"/>
                  </a:cubicBezTo>
                  <a:cubicBezTo>
                    <a:pt x="12935" y="2756"/>
                    <a:pt x="9342" y="1"/>
                    <a:pt x="73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2" name="Google Shape;21452;p142"/>
            <p:cNvSpPr/>
            <p:nvPr/>
          </p:nvSpPr>
          <p:spPr>
            <a:xfrm>
              <a:off x="7103305" y="2540733"/>
              <a:ext cx="187528" cy="171131"/>
            </a:xfrm>
            <a:custGeom>
              <a:avLst/>
              <a:gdLst/>
              <a:ahLst/>
              <a:cxnLst/>
              <a:rect l="l" t="t" r="r" b="b"/>
              <a:pathLst>
                <a:path w="7205" h="6575" extrusionOk="0">
                  <a:moveTo>
                    <a:pt x="3410" y="0"/>
                  </a:moveTo>
                  <a:cubicBezTo>
                    <a:pt x="2147" y="42"/>
                    <a:pt x="1017" y="806"/>
                    <a:pt x="511" y="1964"/>
                  </a:cubicBezTo>
                  <a:cubicBezTo>
                    <a:pt x="1" y="3121"/>
                    <a:pt x="205" y="4469"/>
                    <a:pt x="1028" y="5426"/>
                  </a:cubicBezTo>
                  <a:cubicBezTo>
                    <a:pt x="1074" y="5477"/>
                    <a:pt x="1137" y="5504"/>
                    <a:pt x="1200" y="5504"/>
                  </a:cubicBezTo>
                  <a:cubicBezTo>
                    <a:pt x="1258" y="5504"/>
                    <a:pt x="1315" y="5482"/>
                    <a:pt x="1359" y="5436"/>
                  </a:cubicBezTo>
                  <a:lnTo>
                    <a:pt x="1362" y="5433"/>
                  </a:lnTo>
                  <a:cubicBezTo>
                    <a:pt x="1447" y="5348"/>
                    <a:pt x="1450" y="5215"/>
                    <a:pt x="1373" y="5127"/>
                  </a:cubicBezTo>
                  <a:cubicBezTo>
                    <a:pt x="423" y="4015"/>
                    <a:pt x="476" y="2365"/>
                    <a:pt x="1496" y="1320"/>
                  </a:cubicBezTo>
                  <a:cubicBezTo>
                    <a:pt x="2047" y="754"/>
                    <a:pt x="2782" y="465"/>
                    <a:pt x="3521" y="465"/>
                  </a:cubicBezTo>
                  <a:cubicBezTo>
                    <a:pt x="4146" y="465"/>
                    <a:pt x="4773" y="672"/>
                    <a:pt x="5292" y="1091"/>
                  </a:cubicBezTo>
                  <a:cubicBezTo>
                    <a:pt x="6429" y="2009"/>
                    <a:pt x="6682" y="3638"/>
                    <a:pt x="5873" y="4856"/>
                  </a:cubicBezTo>
                  <a:cubicBezTo>
                    <a:pt x="5331" y="5668"/>
                    <a:pt x="4435" y="6116"/>
                    <a:pt x="3517" y="6116"/>
                  </a:cubicBezTo>
                  <a:cubicBezTo>
                    <a:pt x="3063" y="6116"/>
                    <a:pt x="2603" y="6007"/>
                    <a:pt x="2178" y="5778"/>
                  </a:cubicBezTo>
                  <a:cubicBezTo>
                    <a:pt x="2145" y="5759"/>
                    <a:pt x="2108" y="5750"/>
                    <a:pt x="2071" y="5750"/>
                  </a:cubicBezTo>
                  <a:cubicBezTo>
                    <a:pt x="2012" y="5750"/>
                    <a:pt x="1954" y="5773"/>
                    <a:pt x="1911" y="5816"/>
                  </a:cubicBezTo>
                  <a:lnTo>
                    <a:pt x="1908" y="5820"/>
                  </a:lnTo>
                  <a:cubicBezTo>
                    <a:pt x="1802" y="5929"/>
                    <a:pt x="1827" y="6108"/>
                    <a:pt x="1960" y="6179"/>
                  </a:cubicBezTo>
                  <a:cubicBezTo>
                    <a:pt x="2461" y="6449"/>
                    <a:pt x="2994" y="6575"/>
                    <a:pt x="3516" y="6575"/>
                  </a:cubicBezTo>
                  <a:cubicBezTo>
                    <a:pt x="4977" y="6575"/>
                    <a:pt x="6354" y="5590"/>
                    <a:pt x="6717" y="4039"/>
                  </a:cubicBezTo>
                  <a:cubicBezTo>
                    <a:pt x="7205" y="1970"/>
                    <a:pt x="5632" y="2"/>
                    <a:pt x="3526" y="2"/>
                  </a:cubicBezTo>
                  <a:cubicBezTo>
                    <a:pt x="3487" y="2"/>
                    <a:pt x="3449" y="2"/>
                    <a:pt x="3410" y="4"/>
                  </a:cubicBezTo>
                  <a:lnTo>
                    <a:pt x="341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3" name="Google Shape;21453;p142"/>
            <p:cNvSpPr/>
            <p:nvPr/>
          </p:nvSpPr>
          <p:spPr>
            <a:xfrm>
              <a:off x="7145521" y="2580477"/>
              <a:ext cx="95183" cy="91591"/>
            </a:xfrm>
            <a:custGeom>
              <a:avLst/>
              <a:gdLst/>
              <a:ahLst/>
              <a:cxnLst/>
              <a:rect l="l" t="t" r="r" b="b"/>
              <a:pathLst>
                <a:path w="3657" h="3519" extrusionOk="0">
                  <a:moveTo>
                    <a:pt x="1897" y="0"/>
                  </a:moveTo>
                  <a:cubicBezTo>
                    <a:pt x="1186" y="0"/>
                    <a:pt x="546" y="430"/>
                    <a:pt x="271" y="1087"/>
                  </a:cubicBezTo>
                  <a:cubicBezTo>
                    <a:pt x="1" y="1742"/>
                    <a:pt x="152" y="2502"/>
                    <a:pt x="655" y="3005"/>
                  </a:cubicBezTo>
                  <a:cubicBezTo>
                    <a:pt x="991" y="3341"/>
                    <a:pt x="1440" y="3519"/>
                    <a:pt x="1898" y="3519"/>
                  </a:cubicBezTo>
                  <a:cubicBezTo>
                    <a:pt x="2125" y="3519"/>
                    <a:pt x="2354" y="3475"/>
                    <a:pt x="2573" y="3385"/>
                  </a:cubicBezTo>
                  <a:cubicBezTo>
                    <a:pt x="3227" y="3114"/>
                    <a:pt x="3656" y="2470"/>
                    <a:pt x="3656" y="1760"/>
                  </a:cubicBezTo>
                  <a:cubicBezTo>
                    <a:pt x="3656" y="1635"/>
                    <a:pt x="3558" y="1531"/>
                    <a:pt x="3434" y="1531"/>
                  </a:cubicBezTo>
                  <a:cubicBezTo>
                    <a:pt x="3432" y="1531"/>
                    <a:pt x="3430" y="1531"/>
                    <a:pt x="3428" y="1531"/>
                  </a:cubicBezTo>
                  <a:cubicBezTo>
                    <a:pt x="3301" y="1531"/>
                    <a:pt x="3199" y="1633"/>
                    <a:pt x="3199" y="1760"/>
                  </a:cubicBezTo>
                  <a:cubicBezTo>
                    <a:pt x="3199" y="2284"/>
                    <a:pt x="2882" y="2759"/>
                    <a:pt x="2397" y="2959"/>
                  </a:cubicBezTo>
                  <a:cubicBezTo>
                    <a:pt x="2236" y="3025"/>
                    <a:pt x="2068" y="3058"/>
                    <a:pt x="1901" y="3058"/>
                  </a:cubicBezTo>
                  <a:cubicBezTo>
                    <a:pt x="1562" y="3058"/>
                    <a:pt x="1229" y="2925"/>
                    <a:pt x="979" y="2678"/>
                  </a:cubicBezTo>
                  <a:cubicBezTo>
                    <a:pt x="162" y="1858"/>
                    <a:pt x="739" y="458"/>
                    <a:pt x="1897" y="458"/>
                  </a:cubicBezTo>
                  <a:cubicBezTo>
                    <a:pt x="2024" y="458"/>
                    <a:pt x="2126" y="356"/>
                    <a:pt x="2126" y="229"/>
                  </a:cubicBezTo>
                  <a:cubicBezTo>
                    <a:pt x="2126" y="102"/>
                    <a:pt x="2024" y="0"/>
                    <a:pt x="18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454" name="Google Shape;21454;p142"/>
          <p:cNvGrpSpPr/>
          <p:nvPr/>
        </p:nvGrpSpPr>
        <p:grpSpPr>
          <a:xfrm>
            <a:off x="5597041" y="2013989"/>
            <a:ext cx="366884" cy="286563"/>
            <a:chOff x="5597041" y="2013989"/>
            <a:chExt cx="366884" cy="286563"/>
          </a:xfrm>
        </p:grpSpPr>
        <p:sp>
          <p:nvSpPr>
            <p:cNvPr id="21455" name="Google Shape;21455;p142"/>
            <p:cNvSpPr/>
            <p:nvPr/>
          </p:nvSpPr>
          <p:spPr>
            <a:xfrm>
              <a:off x="5659950" y="2025519"/>
              <a:ext cx="292341" cy="17985"/>
            </a:xfrm>
            <a:custGeom>
              <a:avLst/>
              <a:gdLst/>
              <a:ahLst/>
              <a:cxnLst/>
              <a:rect l="l" t="t" r="r" b="b"/>
              <a:pathLst>
                <a:path w="11232" h="691" extrusionOk="0">
                  <a:moveTo>
                    <a:pt x="1" y="0"/>
                  </a:moveTo>
                  <a:lnTo>
                    <a:pt x="1" y="690"/>
                  </a:lnTo>
                  <a:lnTo>
                    <a:pt x="11232" y="690"/>
                  </a:lnTo>
                  <a:lnTo>
                    <a:pt x="11232" y="0"/>
                  </a:lnTo>
                  <a:close/>
                </a:path>
              </a:pathLst>
            </a:custGeom>
            <a:solidFill>
              <a:srgbClr val="5A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6" name="Google Shape;21456;p142"/>
            <p:cNvSpPr/>
            <p:nvPr/>
          </p:nvSpPr>
          <p:spPr>
            <a:xfrm>
              <a:off x="5744019" y="2227544"/>
              <a:ext cx="208376" cy="17517"/>
            </a:xfrm>
            <a:custGeom>
              <a:avLst/>
              <a:gdLst/>
              <a:ahLst/>
              <a:cxnLst/>
              <a:rect l="l" t="t" r="r" b="b"/>
              <a:pathLst>
                <a:path w="8006" h="673" extrusionOk="0">
                  <a:moveTo>
                    <a:pt x="7988" y="0"/>
                  </a:moveTo>
                  <a:cubicBezTo>
                    <a:pt x="7956" y="39"/>
                    <a:pt x="7907" y="60"/>
                    <a:pt x="7857" y="63"/>
                  </a:cubicBezTo>
                  <a:lnTo>
                    <a:pt x="61" y="63"/>
                  </a:lnTo>
                  <a:lnTo>
                    <a:pt x="61" y="443"/>
                  </a:lnTo>
                  <a:cubicBezTo>
                    <a:pt x="61" y="524"/>
                    <a:pt x="39" y="602"/>
                    <a:pt x="1" y="672"/>
                  </a:cubicBezTo>
                  <a:lnTo>
                    <a:pt x="8005" y="672"/>
                  </a:lnTo>
                  <a:lnTo>
                    <a:pt x="8005" y="0"/>
                  </a:lnTo>
                  <a:close/>
                </a:path>
              </a:pathLst>
            </a:custGeom>
            <a:solidFill>
              <a:srgbClr val="5A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7" name="Google Shape;21457;p142"/>
            <p:cNvSpPr/>
            <p:nvPr/>
          </p:nvSpPr>
          <p:spPr>
            <a:xfrm>
              <a:off x="5767834" y="2139519"/>
              <a:ext cx="23295" cy="54424"/>
            </a:xfrm>
            <a:custGeom>
              <a:avLst/>
              <a:gdLst/>
              <a:ahLst/>
              <a:cxnLst/>
              <a:rect l="l" t="t" r="r" b="b"/>
              <a:pathLst>
                <a:path w="895" h="2091" extrusionOk="0">
                  <a:moveTo>
                    <a:pt x="1" y="1"/>
                  </a:moveTo>
                  <a:lnTo>
                    <a:pt x="1" y="2091"/>
                  </a:lnTo>
                  <a:lnTo>
                    <a:pt x="894" y="2091"/>
                  </a:lnTo>
                  <a:lnTo>
                    <a:pt x="894"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8" name="Google Shape;21458;p142"/>
            <p:cNvSpPr/>
            <p:nvPr/>
          </p:nvSpPr>
          <p:spPr>
            <a:xfrm>
              <a:off x="5809400" y="2113258"/>
              <a:ext cx="23295" cy="78759"/>
            </a:xfrm>
            <a:custGeom>
              <a:avLst/>
              <a:gdLst/>
              <a:ahLst/>
              <a:cxnLst/>
              <a:rect l="l" t="t" r="r" b="b"/>
              <a:pathLst>
                <a:path w="895" h="3026" extrusionOk="0">
                  <a:moveTo>
                    <a:pt x="1" y="0"/>
                  </a:moveTo>
                  <a:lnTo>
                    <a:pt x="1" y="3026"/>
                  </a:lnTo>
                  <a:lnTo>
                    <a:pt x="895" y="3026"/>
                  </a:lnTo>
                  <a:lnTo>
                    <a:pt x="895" y="0"/>
                  </a:ln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9" name="Google Shape;21459;p142"/>
            <p:cNvSpPr/>
            <p:nvPr/>
          </p:nvSpPr>
          <p:spPr>
            <a:xfrm>
              <a:off x="5851070" y="2127989"/>
              <a:ext cx="22019" cy="64028"/>
            </a:xfrm>
            <a:custGeom>
              <a:avLst/>
              <a:gdLst/>
              <a:ahLst/>
              <a:cxnLst/>
              <a:rect l="l" t="t" r="r" b="b"/>
              <a:pathLst>
                <a:path w="846" h="2460" extrusionOk="0">
                  <a:moveTo>
                    <a:pt x="1" y="1"/>
                  </a:moveTo>
                  <a:lnTo>
                    <a:pt x="1" y="2460"/>
                  </a:lnTo>
                  <a:lnTo>
                    <a:pt x="845" y="2460"/>
                  </a:lnTo>
                  <a:lnTo>
                    <a:pt x="845" y="1"/>
                  </a:ln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0" name="Google Shape;21460;p142"/>
            <p:cNvSpPr/>
            <p:nvPr/>
          </p:nvSpPr>
          <p:spPr>
            <a:xfrm>
              <a:off x="5892662" y="2080098"/>
              <a:ext cx="23269" cy="111918"/>
            </a:xfrm>
            <a:custGeom>
              <a:avLst/>
              <a:gdLst/>
              <a:ahLst/>
              <a:cxnLst/>
              <a:rect l="l" t="t" r="r" b="b"/>
              <a:pathLst>
                <a:path w="894" h="4300" extrusionOk="0">
                  <a:moveTo>
                    <a:pt x="0" y="0"/>
                  </a:moveTo>
                  <a:lnTo>
                    <a:pt x="0" y="4300"/>
                  </a:lnTo>
                  <a:lnTo>
                    <a:pt x="894" y="4300"/>
                  </a:lnTo>
                  <a:lnTo>
                    <a:pt x="894" y="0"/>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1" name="Google Shape;21461;p142"/>
            <p:cNvSpPr/>
            <p:nvPr/>
          </p:nvSpPr>
          <p:spPr>
            <a:xfrm>
              <a:off x="5669476" y="2048865"/>
              <a:ext cx="273289" cy="170532"/>
            </a:xfrm>
            <a:custGeom>
              <a:avLst/>
              <a:gdLst/>
              <a:ahLst/>
              <a:cxnLst/>
              <a:rect l="l" t="t" r="r" b="b"/>
              <a:pathLst>
                <a:path w="10500" h="6552" extrusionOk="0">
                  <a:moveTo>
                    <a:pt x="2115" y="1313"/>
                  </a:moveTo>
                  <a:cubicBezTo>
                    <a:pt x="2238" y="1313"/>
                    <a:pt x="2337" y="1412"/>
                    <a:pt x="2337" y="1535"/>
                  </a:cubicBezTo>
                  <a:cubicBezTo>
                    <a:pt x="2337" y="1658"/>
                    <a:pt x="2238" y="1760"/>
                    <a:pt x="2115" y="1760"/>
                  </a:cubicBezTo>
                  <a:lnTo>
                    <a:pt x="926" y="1760"/>
                  </a:lnTo>
                  <a:cubicBezTo>
                    <a:pt x="630" y="1760"/>
                    <a:pt x="630" y="1313"/>
                    <a:pt x="926" y="1313"/>
                  </a:cubicBezTo>
                  <a:close/>
                  <a:moveTo>
                    <a:pt x="2763" y="2017"/>
                  </a:moveTo>
                  <a:cubicBezTo>
                    <a:pt x="2882" y="2017"/>
                    <a:pt x="2984" y="2115"/>
                    <a:pt x="2984" y="2238"/>
                  </a:cubicBezTo>
                  <a:cubicBezTo>
                    <a:pt x="2984" y="2362"/>
                    <a:pt x="2882" y="2464"/>
                    <a:pt x="2763" y="2464"/>
                  </a:cubicBezTo>
                  <a:lnTo>
                    <a:pt x="926" y="2464"/>
                  </a:lnTo>
                  <a:cubicBezTo>
                    <a:pt x="630" y="2464"/>
                    <a:pt x="630" y="2017"/>
                    <a:pt x="926" y="2017"/>
                  </a:cubicBezTo>
                  <a:close/>
                  <a:moveTo>
                    <a:pt x="2763" y="2720"/>
                  </a:moveTo>
                  <a:cubicBezTo>
                    <a:pt x="2882" y="2720"/>
                    <a:pt x="2984" y="2819"/>
                    <a:pt x="2984" y="2942"/>
                  </a:cubicBezTo>
                  <a:cubicBezTo>
                    <a:pt x="2984" y="3065"/>
                    <a:pt x="2882" y="3167"/>
                    <a:pt x="2763" y="3167"/>
                  </a:cubicBezTo>
                  <a:lnTo>
                    <a:pt x="926" y="3167"/>
                  </a:lnTo>
                  <a:cubicBezTo>
                    <a:pt x="630" y="3167"/>
                    <a:pt x="630" y="2720"/>
                    <a:pt x="926" y="2720"/>
                  </a:cubicBezTo>
                  <a:close/>
                  <a:moveTo>
                    <a:pt x="2763" y="3424"/>
                  </a:moveTo>
                  <a:cubicBezTo>
                    <a:pt x="2882" y="3424"/>
                    <a:pt x="2984" y="3523"/>
                    <a:pt x="2984" y="3646"/>
                  </a:cubicBezTo>
                  <a:cubicBezTo>
                    <a:pt x="2984" y="3769"/>
                    <a:pt x="2882" y="3871"/>
                    <a:pt x="2763" y="3871"/>
                  </a:cubicBezTo>
                  <a:lnTo>
                    <a:pt x="926" y="3871"/>
                  </a:lnTo>
                  <a:cubicBezTo>
                    <a:pt x="630" y="3871"/>
                    <a:pt x="630" y="3424"/>
                    <a:pt x="926" y="3424"/>
                  </a:cubicBezTo>
                  <a:close/>
                  <a:moveTo>
                    <a:pt x="6274" y="2031"/>
                  </a:moveTo>
                  <a:cubicBezTo>
                    <a:pt x="6394" y="2031"/>
                    <a:pt x="6496" y="2129"/>
                    <a:pt x="6496" y="2252"/>
                  </a:cubicBezTo>
                  <a:lnTo>
                    <a:pt x="6496" y="5722"/>
                  </a:lnTo>
                  <a:cubicBezTo>
                    <a:pt x="6496" y="5845"/>
                    <a:pt x="6394" y="5943"/>
                    <a:pt x="6274" y="5943"/>
                  </a:cubicBezTo>
                  <a:lnTo>
                    <a:pt x="5377" y="5943"/>
                  </a:lnTo>
                  <a:cubicBezTo>
                    <a:pt x="5254" y="5943"/>
                    <a:pt x="5155" y="5845"/>
                    <a:pt x="5155" y="5722"/>
                  </a:cubicBezTo>
                  <a:lnTo>
                    <a:pt x="5155" y="2252"/>
                  </a:lnTo>
                  <a:cubicBezTo>
                    <a:pt x="5155" y="2129"/>
                    <a:pt x="5254" y="2031"/>
                    <a:pt x="5377" y="2031"/>
                  </a:cubicBezTo>
                  <a:close/>
                  <a:moveTo>
                    <a:pt x="7871" y="2594"/>
                  </a:moveTo>
                  <a:cubicBezTo>
                    <a:pt x="7995" y="2594"/>
                    <a:pt x="8093" y="2692"/>
                    <a:pt x="8093" y="2815"/>
                  </a:cubicBezTo>
                  <a:lnTo>
                    <a:pt x="8093" y="5722"/>
                  </a:lnTo>
                  <a:cubicBezTo>
                    <a:pt x="8093" y="5845"/>
                    <a:pt x="7995" y="5943"/>
                    <a:pt x="7871" y="5943"/>
                  </a:cubicBezTo>
                  <a:lnTo>
                    <a:pt x="6978" y="5943"/>
                  </a:lnTo>
                  <a:cubicBezTo>
                    <a:pt x="6855" y="5943"/>
                    <a:pt x="6756" y="5845"/>
                    <a:pt x="6756" y="5722"/>
                  </a:cubicBezTo>
                  <a:lnTo>
                    <a:pt x="6756" y="2815"/>
                  </a:lnTo>
                  <a:cubicBezTo>
                    <a:pt x="6756" y="2692"/>
                    <a:pt x="6855" y="2594"/>
                    <a:pt x="6978" y="2594"/>
                  </a:cubicBezTo>
                  <a:close/>
                  <a:moveTo>
                    <a:pt x="4673" y="3114"/>
                  </a:moveTo>
                  <a:cubicBezTo>
                    <a:pt x="4796" y="3114"/>
                    <a:pt x="4895" y="3213"/>
                    <a:pt x="4895" y="3336"/>
                  </a:cubicBezTo>
                  <a:lnTo>
                    <a:pt x="4895" y="5722"/>
                  </a:lnTo>
                  <a:cubicBezTo>
                    <a:pt x="4895" y="5845"/>
                    <a:pt x="4796" y="5947"/>
                    <a:pt x="4673" y="5947"/>
                  </a:cubicBezTo>
                  <a:lnTo>
                    <a:pt x="3780" y="5947"/>
                  </a:lnTo>
                  <a:cubicBezTo>
                    <a:pt x="3656" y="5947"/>
                    <a:pt x="3558" y="5845"/>
                    <a:pt x="3558" y="5722"/>
                  </a:cubicBezTo>
                  <a:lnTo>
                    <a:pt x="3558" y="3336"/>
                  </a:lnTo>
                  <a:cubicBezTo>
                    <a:pt x="3558" y="3213"/>
                    <a:pt x="3656" y="3114"/>
                    <a:pt x="3780" y="3114"/>
                  </a:cubicBezTo>
                  <a:close/>
                  <a:moveTo>
                    <a:pt x="9472" y="754"/>
                  </a:moveTo>
                  <a:cubicBezTo>
                    <a:pt x="9592" y="754"/>
                    <a:pt x="9694" y="852"/>
                    <a:pt x="9694" y="975"/>
                  </a:cubicBezTo>
                  <a:lnTo>
                    <a:pt x="9694" y="5722"/>
                  </a:lnTo>
                  <a:cubicBezTo>
                    <a:pt x="9694" y="5845"/>
                    <a:pt x="9592" y="5947"/>
                    <a:pt x="9472" y="5947"/>
                  </a:cubicBezTo>
                  <a:lnTo>
                    <a:pt x="8575" y="5947"/>
                  </a:lnTo>
                  <a:cubicBezTo>
                    <a:pt x="8452" y="5947"/>
                    <a:pt x="8354" y="5845"/>
                    <a:pt x="8354" y="5722"/>
                  </a:cubicBezTo>
                  <a:lnTo>
                    <a:pt x="8354" y="975"/>
                  </a:lnTo>
                  <a:cubicBezTo>
                    <a:pt x="8354" y="852"/>
                    <a:pt x="8452" y="754"/>
                    <a:pt x="8575" y="754"/>
                  </a:cubicBezTo>
                  <a:close/>
                  <a:moveTo>
                    <a:pt x="1" y="1"/>
                  </a:moveTo>
                  <a:lnTo>
                    <a:pt x="1" y="3966"/>
                  </a:lnTo>
                  <a:lnTo>
                    <a:pt x="550" y="3966"/>
                  </a:lnTo>
                  <a:cubicBezTo>
                    <a:pt x="673" y="3966"/>
                    <a:pt x="771" y="4064"/>
                    <a:pt x="771" y="4188"/>
                  </a:cubicBezTo>
                  <a:lnTo>
                    <a:pt x="771" y="4554"/>
                  </a:lnTo>
                  <a:cubicBezTo>
                    <a:pt x="912" y="4596"/>
                    <a:pt x="1046" y="4652"/>
                    <a:pt x="1176" y="4719"/>
                  </a:cubicBezTo>
                  <a:lnTo>
                    <a:pt x="1436" y="4462"/>
                  </a:lnTo>
                  <a:cubicBezTo>
                    <a:pt x="1478" y="4418"/>
                    <a:pt x="1535" y="4396"/>
                    <a:pt x="1591" y="4396"/>
                  </a:cubicBezTo>
                  <a:cubicBezTo>
                    <a:pt x="1648" y="4396"/>
                    <a:pt x="1705" y="4418"/>
                    <a:pt x="1749" y="4462"/>
                  </a:cubicBezTo>
                  <a:lnTo>
                    <a:pt x="2428" y="5138"/>
                  </a:lnTo>
                  <a:cubicBezTo>
                    <a:pt x="2513" y="5226"/>
                    <a:pt x="2513" y="5366"/>
                    <a:pt x="2428" y="5454"/>
                  </a:cubicBezTo>
                  <a:lnTo>
                    <a:pt x="2168" y="5711"/>
                  </a:lnTo>
                  <a:cubicBezTo>
                    <a:pt x="2238" y="5841"/>
                    <a:pt x="2295" y="5975"/>
                    <a:pt x="2337" y="6116"/>
                  </a:cubicBezTo>
                  <a:lnTo>
                    <a:pt x="2703" y="6116"/>
                  </a:lnTo>
                  <a:cubicBezTo>
                    <a:pt x="2826" y="6116"/>
                    <a:pt x="2925" y="6214"/>
                    <a:pt x="2925" y="6337"/>
                  </a:cubicBezTo>
                  <a:lnTo>
                    <a:pt x="2925" y="6552"/>
                  </a:lnTo>
                  <a:lnTo>
                    <a:pt x="10500" y="6552"/>
                  </a:lnTo>
                  <a:lnTo>
                    <a:pt x="10500"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2" name="Google Shape;21462;p142"/>
            <p:cNvSpPr/>
            <p:nvPr/>
          </p:nvSpPr>
          <p:spPr>
            <a:xfrm>
              <a:off x="5669476" y="2043478"/>
              <a:ext cx="273289" cy="108613"/>
            </a:xfrm>
            <a:custGeom>
              <a:avLst/>
              <a:gdLst/>
              <a:ahLst/>
              <a:cxnLst/>
              <a:rect l="l" t="t" r="r" b="b"/>
              <a:pathLst>
                <a:path w="10500" h="4173" extrusionOk="0">
                  <a:moveTo>
                    <a:pt x="1" y="0"/>
                  </a:moveTo>
                  <a:lnTo>
                    <a:pt x="1" y="4173"/>
                  </a:lnTo>
                  <a:lnTo>
                    <a:pt x="328" y="4173"/>
                  </a:lnTo>
                  <a:lnTo>
                    <a:pt x="328" y="503"/>
                  </a:lnTo>
                  <a:lnTo>
                    <a:pt x="10500" y="503"/>
                  </a:lnTo>
                  <a:lnTo>
                    <a:pt x="10500" y="0"/>
                  </a:lnTo>
                  <a:close/>
                </a:path>
              </a:pathLst>
            </a:custGeom>
            <a:solidFill>
              <a:srgbClr val="F2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3" name="Google Shape;21463;p142"/>
            <p:cNvSpPr/>
            <p:nvPr/>
          </p:nvSpPr>
          <p:spPr>
            <a:xfrm>
              <a:off x="5659950" y="2025519"/>
              <a:ext cx="9292" cy="11738"/>
            </a:xfrm>
            <a:custGeom>
              <a:avLst/>
              <a:gdLst/>
              <a:ahLst/>
              <a:cxnLst/>
              <a:rect l="l" t="t" r="r" b="b"/>
              <a:pathLst>
                <a:path w="357" h="451" extrusionOk="0">
                  <a:moveTo>
                    <a:pt x="1" y="0"/>
                  </a:moveTo>
                  <a:lnTo>
                    <a:pt x="1" y="451"/>
                  </a:lnTo>
                  <a:lnTo>
                    <a:pt x="356" y="451"/>
                  </a:lnTo>
                  <a:lnTo>
                    <a:pt x="356" y="0"/>
                  </a:ln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4" name="Google Shape;21464;p142"/>
            <p:cNvSpPr/>
            <p:nvPr/>
          </p:nvSpPr>
          <p:spPr>
            <a:xfrm>
              <a:off x="5744019" y="2232125"/>
              <a:ext cx="10827" cy="10645"/>
            </a:xfrm>
            <a:custGeom>
              <a:avLst/>
              <a:gdLst/>
              <a:ahLst/>
              <a:cxnLst/>
              <a:rect l="l" t="t" r="r" b="b"/>
              <a:pathLst>
                <a:path w="416" h="409" extrusionOk="0">
                  <a:moveTo>
                    <a:pt x="61" y="0"/>
                  </a:moveTo>
                  <a:lnTo>
                    <a:pt x="61" y="257"/>
                  </a:lnTo>
                  <a:cubicBezTo>
                    <a:pt x="61" y="313"/>
                    <a:pt x="39" y="366"/>
                    <a:pt x="1" y="408"/>
                  </a:cubicBezTo>
                  <a:lnTo>
                    <a:pt x="356" y="408"/>
                  </a:lnTo>
                  <a:cubicBezTo>
                    <a:pt x="395" y="366"/>
                    <a:pt x="416" y="313"/>
                    <a:pt x="416" y="257"/>
                  </a:cubicBezTo>
                  <a:lnTo>
                    <a:pt x="416" y="0"/>
                  </a:ln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5" name="Google Shape;21465;p142"/>
            <p:cNvSpPr/>
            <p:nvPr/>
          </p:nvSpPr>
          <p:spPr>
            <a:xfrm>
              <a:off x="5608676" y="2163621"/>
              <a:ext cx="125296" cy="125400"/>
            </a:xfrm>
            <a:custGeom>
              <a:avLst/>
              <a:gdLst/>
              <a:ahLst/>
              <a:cxnLst/>
              <a:rect l="l" t="t" r="r" b="b"/>
              <a:pathLst>
                <a:path w="4814" h="4818" extrusionOk="0">
                  <a:moveTo>
                    <a:pt x="2421" y="1014"/>
                  </a:moveTo>
                  <a:cubicBezTo>
                    <a:pt x="3192" y="1014"/>
                    <a:pt x="3814" y="1636"/>
                    <a:pt x="3814" y="2407"/>
                  </a:cubicBezTo>
                  <a:cubicBezTo>
                    <a:pt x="3814" y="2435"/>
                    <a:pt x="3814" y="2460"/>
                    <a:pt x="3811" y="2488"/>
                  </a:cubicBezTo>
                  <a:lnTo>
                    <a:pt x="3811" y="2509"/>
                  </a:lnTo>
                  <a:cubicBezTo>
                    <a:pt x="3811" y="2530"/>
                    <a:pt x="3811" y="2548"/>
                    <a:pt x="3807" y="2569"/>
                  </a:cubicBezTo>
                  <a:cubicBezTo>
                    <a:pt x="3807" y="2576"/>
                    <a:pt x="3807" y="2586"/>
                    <a:pt x="3804" y="2593"/>
                  </a:cubicBezTo>
                  <a:cubicBezTo>
                    <a:pt x="3800" y="2611"/>
                    <a:pt x="3797" y="2632"/>
                    <a:pt x="3793" y="2650"/>
                  </a:cubicBezTo>
                  <a:cubicBezTo>
                    <a:pt x="3793" y="2657"/>
                    <a:pt x="3793" y="2664"/>
                    <a:pt x="3790" y="2674"/>
                  </a:cubicBezTo>
                  <a:cubicBezTo>
                    <a:pt x="3786" y="2692"/>
                    <a:pt x="3783" y="2713"/>
                    <a:pt x="3776" y="2734"/>
                  </a:cubicBezTo>
                  <a:cubicBezTo>
                    <a:pt x="3776" y="2741"/>
                    <a:pt x="3776" y="2745"/>
                    <a:pt x="3772" y="2748"/>
                  </a:cubicBezTo>
                  <a:cubicBezTo>
                    <a:pt x="3765" y="2776"/>
                    <a:pt x="3758" y="2801"/>
                    <a:pt x="3751" y="2826"/>
                  </a:cubicBezTo>
                  <a:cubicBezTo>
                    <a:pt x="3751" y="2833"/>
                    <a:pt x="3748" y="2840"/>
                    <a:pt x="3744" y="2847"/>
                  </a:cubicBezTo>
                  <a:cubicBezTo>
                    <a:pt x="3741" y="2864"/>
                    <a:pt x="3733" y="2878"/>
                    <a:pt x="3726" y="2896"/>
                  </a:cubicBezTo>
                  <a:cubicBezTo>
                    <a:pt x="3723" y="2914"/>
                    <a:pt x="3702" y="2921"/>
                    <a:pt x="3698" y="2935"/>
                  </a:cubicBezTo>
                  <a:lnTo>
                    <a:pt x="3684" y="2966"/>
                  </a:lnTo>
                  <a:cubicBezTo>
                    <a:pt x="3681" y="2980"/>
                    <a:pt x="3674" y="2994"/>
                    <a:pt x="3667" y="3005"/>
                  </a:cubicBezTo>
                  <a:lnTo>
                    <a:pt x="3656" y="3030"/>
                  </a:lnTo>
                  <a:cubicBezTo>
                    <a:pt x="3568" y="3206"/>
                    <a:pt x="3445" y="3360"/>
                    <a:pt x="3294" y="3484"/>
                  </a:cubicBezTo>
                  <a:lnTo>
                    <a:pt x="3290" y="3484"/>
                  </a:lnTo>
                  <a:cubicBezTo>
                    <a:pt x="3258" y="3512"/>
                    <a:pt x="3223" y="3540"/>
                    <a:pt x="3185" y="3564"/>
                  </a:cubicBezTo>
                  <a:cubicBezTo>
                    <a:pt x="3167" y="3575"/>
                    <a:pt x="3153" y="3586"/>
                    <a:pt x="3135" y="3596"/>
                  </a:cubicBezTo>
                  <a:lnTo>
                    <a:pt x="3121" y="3607"/>
                  </a:lnTo>
                  <a:lnTo>
                    <a:pt x="3083" y="3628"/>
                  </a:lnTo>
                  <a:lnTo>
                    <a:pt x="3065" y="3635"/>
                  </a:lnTo>
                  <a:cubicBezTo>
                    <a:pt x="3047" y="3645"/>
                    <a:pt x="3030" y="3656"/>
                    <a:pt x="3012" y="3663"/>
                  </a:cubicBezTo>
                  <a:lnTo>
                    <a:pt x="3009" y="3663"/>
                  </a:lnTo>
                  <a:cubicBezTo>
                    <a:pt x="2991" y="3674"/>
                    <a:pt x="2974" y="3681"/>
                    <a:pt x="2956" y="3688"/>
                  </a:cubicBezTo>
                  <a:lnTo>
                    <a:pt x="2938" y="3695"/>
                  </a:lnTo>
                  <a:lnTo>
                    <a:pt x="2896" y="3712"/>
                  </a:lnTo>
                  <a:lnTo>
                    <a:pt x="2879" y="3719"/>
                  </a:lnTo>
                  <a:cubicBezTo>
                    <a:pt x="2857" y="3726"/>
                    <a:pt x="2840" y="3730"/>
                    <a:pt x="2822" y="3737"/>
                  </a:cubicBezTo>
                  <a:lnTo>
                    <a:pt x="2815" y="3737"/>
                  </a:lnTo>
                  <a:cubicBezTo>
                    <a:pt x="2798" y="3744"/>
                    <a:pt x="2780" y="3747"/>
                    <a:pt x="2759" y="3754"/>
                  </a:cubicBezTo>
                  <a:lnTo>
                    <a:pt x="2741" y="3754"/>
                  </a:lnTo>
                  <a:lnTo>
                    <a:pt x="2699" y="3765"/>
                  </a:lnTo>
                  <a:lnTo>
                    <a:pt x="2678" y="3765"/>
                  </a:lnTo>
                  <a:cubicBezTo>
                    <a:pt x="2660" y="3769"/>
                    <a:pt x="2639" y="3772"/>
                    <a:pt x="2618" y="3776"/>
                  </a:cubicBezTo>
                  <a:cubicBezTo>
                    <a:pt x="2601" y="3779"/>
                    <a:pt x="2576" y="3783"/>
                    <a:pt x="2555" y="3786"/>
                  </a:cubicBezTo>
                  <a:lnTo>
                    <a:pt x="2541" y="3786"/>
                  </a:lnTo>
                  <a:lnTo>
                    <a:pt x="2491" y="3790"/>
                  </a:lnTo>
                  <a:lnTo>
                    <a:pt x="2330" y="3790"/>
                  </a:lnTo>
                  <a:lnTo>
                    <a:pt x="2284" y="3786"/>
                  </a:lnTo>
                  <a:lnTo>
                    <a:pt x="2266" y="3786"/>
                  </a:lnTo>
                  <a:cubicBezTo>
                    <a:pt x="2245" y="3783"/>
                    <a:pt x="2224" y="3779"/>
                    <a:pt x="2203" y="3779"/>
                  </a:cubicBezTo>
                  <a:lnTo>
                    <a:pt x="2199" y="3779"/>
                  </a:lnTo>
                  <a:lnTo>
                    <a:pt x="2164" y="3772"/>
                  </a:lnTo>
                  <a:lnTo>
                    <a:pt x="2143" y="3769"/>
                  </a:lnTo>
                  <a:lnTo>
                    <a:pt x="2129" y="3765"/>
                  </a:lnTo>
                  <a:cubicBezTo>
                    <a:pt x="2087" y="3758"/>
                    <a:pt x="2041" y="3744"/>
                    <a:pt x="2002" y="3733"/>
                  </a:cubicBezTo>
                  <a:lnTo>
                    <a:pt x="1995" y="3733"/>
                  </a:lnTo>
                  <a:lnTo>
                    <a:pt x="1943" y="3716"/>
                  </a:lnTo>
                  <a:lnTo>
                    <a:pt x="1936" y="3712"/>
                  </a:lnTo>
                  <a:cubicBezTo>
                    <a:pt x="1893" y="3695"/>
                    <a:pt x="1851" y="3677"/>
                    <a:pt x="1812" y="3659"/>
                  </a:cubicBezTo>
                  <a:lnTo>
                    <a:pt x="1809" y="3656"/>
                  </a:lnTo>
                  <a:lnTo>
                    <a:pt x="1781" y="3642"/>
                  </a:lnTo>
                  <a:lnTo>
                    <a:pt x="1763" y="3635"/>
                  </a:lnTo>
                  <a:lnTo>
                    <a:pt x="1760" y="3635"/>
                  </a:lnTo>
                  <a:lnTo>
                    <a:pt x="1742" y="3624"/>
                  </a:lnTo>
                  <a:lnTo>
                    <a:pt x="1707" y="3603"/>
                  </a:lnTo>
                  <a:lnTo>
                    <a:pt x="1703" y="3603"/>
                  </a:lnTo>
                  <a:lnTo>
                    <a:pt x="1689" y="3596"/>
                  </a:lnTo>
                  <a:cubicBezTo>
                    <a:pt x="1672" y="3586"/>
                    <a:pt x="1654" y="3575"/>
                    <a:pt x="1636" y="3561"/>
                  </a:cubicBezTo>
                  <a:lnTo>
                    <a:pt x="1633" y="3557"/>
                  </a:lnTo>
                  <a:cubicBezTo>
                    <a:pt x="1415" y="3410"/>
                    <a:pt x="1242" y="3202"/>
                    <a:pt x="1140" y="2963"/>
                  </a:cubicBezTo>
                  <a:cubicBezTo>
                    <a:pt x="1140" y="2956"/>
                    <a:pt x="1133" y="2952"/>
                    <a:pt x="1133" y="2949"/>
                  </a:cubicBezTo>
                  <a:cubicBezTo>
                    <a:pt x="1130" y="2945"/>
                    <a:pt x="1126" y="2931"/>
                    <a:pt x="1123" y="2921"/>
                  </a:cubicBezTo>
                  <a:lnTo>
                    <a:pt x="1116" y="2899"/>
                  </a:lnTo>
                  <a:cubicBezTo>
                    <a:pt x="1105" y="2878"/>
                    <a:pt x="1098" y="2857"/>
                    <a:pt x="1091" y="2833"/>
                  </a:cubicBezTo>
                  <a:lnTo>
                    <a:pt x="1091" y="2829"/>
                  </a:lnTo>
                  <a:cubicBezTo>
                    <a:pt x="1074" y="2776"/>
                    <a:pt x="1059" y="2724"/>
                    <a:pt x="1049" y="2667"/>
                  </a:cubicBezTo>
                  <a:lnTo>
                    <a:pt x="1049" y="2657"/>
                  </a:lnTo>
                  <a:cubicBezTo>
                    <a:pt x="1045" y="2632"/>
                    <a:pt x="1042" y="2611"/>
                    <a:pt x="1038" y="2590"/>
                  </a:cubicBezTo>
                  <a:cubicBezTo>
                    <a:pt x="1038" y="2583"/>
                    <a:pt x="1038" y="2576"/>
                    <a:pt x="1035" y="2569"/>
                  </a:cubicBezTo>
                  <a:cubicBezTo>
                    <a:pt x="1031" y="2548"/>
                    <a:pt x="1031" y="2530"/>
                    <a:pt x="1031" y="2509"/>
                  </a:cubicBezTo>
                  <a:lnTo>
                    <a:pt x="1031" y="2488"/>
                  </a:lnTo>
                  <a:cubicBezTo>
                    <a:pt x="1031" y="2460"/>
                    <a:pt x="1028" y="2435"/>
                    <a:pt x="1028" y="2410"/>
                  </a:cubicBezTo>
                  <a:lnTo>
                    <a:pt x="1028" y="2407"/>
                  </a:lnTo>
                  <a:cubicBezTo>
                    <a:pt x="1028" y="1636"/>
                    <a:pt x="1651" y="1014"/>
                    <a:pt x="2421" y="1014"/>
                  </a:cubicBezTo>
                  <a:close/>
                  <a:moveTo>
                    <a:pt x="2150" y="0"/>
                  </a:moveTo>
                  <a:lnTo>
                    <a:pt x="2150" y="313"/>
                  </a:lnTo>
                  <a:cubicBezTo>
                    <a:pt x="2150" y="419"/>
                    <a:pt x="2080" y="510"/>
                    <a:pt x="1978" y="532"/>
                  </a:cubicBezTo>
                  <a:cubicBezTo>
                    <a:pt x="1767" y="581"/>
                    <a:pt x="1566" y="662"/>
                    <a:pt x="1383" y="778"/>
                  </a:cubicBezTo>
                  <a:cubicBezTo>
                    <a:pt x="1347" y="801"/>
                    <a:pt x="1306" y="812"/>
                    <a:pt x="1265" y="812"/>
                  </a:cubicBezTo>
                  <a:cubicBezTo>
                    <a:pt x="1207" y="812"/>
                    <a:pt x="1149" y="790"/>
                    <a:pt x="1105" y="746"/>
                  </a:cubicBezTo>
                  <a:lnTo>
                    <a:pt x="887" y="528"/>
                  </a:lnTo>
                  <a:lnTo>
                    <a:pt x="525" y="890"/>
                  </a:lnTo>
                  <a:lnTo>
                    <a:pt x="743" y="1109"/>
                  </a:lnTo>
                  <a:cubicBezTo>
                    <a:pt x="817" y="1182"/>
                    <a:pt x="831" y="1299"/>
                    <a:pt x="774" y="1387"/>
                  </a:cubicBezTo>
                  <a:cubicBezTo>
                    <a:pt x="658" y="1569"/>
                    <a:pt x="577" y="1770"/>
                    <a:pt x="528" y="1981"/>
                  </a:cubicBezTo>
                  <a:cubicBezTo>
                    <a:pt x="507" y="2083"/>
                    <a:pt x="416" y="2154"/>
                    <a:pt x="314" y="2154"/>
                  </a:cubicBezTo>
                  <a:lnTo>
                    <a:pt x="0" y="2154"/>
                  </a:lnTo>
                  <a:lnTo>
                    <a:pt x="0" y="2667"/>
                  </a:lnTo>
                  <a:lnTo>
                    <a:pt x="314" y="2667"/>
                  </a:lnTo>
                  <a:cubicBezTo>
                    <a:pt x="416" y="2667"/>
                    <a:pt x="507" y="2738"/>
                    <a:pt x="528" y="2840"/>
                  </a:cubicBezTo>
                  <a:cubicBezTo>
                    <a:pt x="577" y="3051"/>
                    <a:pt x="658" y="3251"/>
                    <a:pt x="774" y="3434"/>
                  </a:cubicBezTo>
                  <a:cubicBezTo>
                    <a:pt x="831" y="3522"/>
                    <a:pt x="817" y="3635"/>
                    <a:pt x="746" y="3709"/>
                  </a:cubicBezTo>
                  <a:lnTo>
                    <a:pt x="525" y="3930"/>
                  </a:lnTo>
                  <a:lnTo>
                    <a:pt x="887" y="4293"/>
                  </a:lnTo>
                  <a:lnTo>
                    <a:pt x="1109" y="4071"/>
                  </a:lnTo>
                  <a:cubicBezTo>
                    <a:pt x="1150" y="4030"/>
                    <a:pt x="1206" y="4008"/>
                    <a:pt x="1264" y="4008"/>
                  </a:cubicBezTo>
                  <a:cubicBezTo>
                    <a:pt x="1305" y="4008"/>
                    <a:pt x="1346" y="4019"/>
                    <a:pt x="1383" y="4043"/>
                  </a:cubicBezTo>
                  <a:cubicBezTo>
                    <a:pt x="1566" y="4156"/>
                    <a:pt x="1767" y="4240"/>
                    <a:pt x="1978" y="4289"/>
                  </a:cubicBezTo>
                  <a:cubicBezTo>
                    <a:pt x="2080" y="4310"/>
                    <a:pt x="2150" y="4402"/>
                    <a:pt x="2150" y="4504"/>
                  </a:cubicBezTo>
                  <a:lnTo>
                    <a:pt x="2150" y="4817"/>
                  </a:lnTo>
                  <a:lnTo>
                    <a:pt x="2664" y="4817"/>
                  </a:lnTo>
                  <a:lnTo>
                    <a:pt x="2664" y="4504"/>
                  </a:lnTo>
                  <a:cubicBezTo>
                    <a:pt x="2664" y="4402"/>
                    <a:pt x="2734" y="4310"/>
                    <a:pt x="2836" y="4289"/>
                  </a:cubicBezTo>
                  <a:cubicBezTo>
                    <a:pt x="3047" y="4240"/>
                    <a:pt x="3248" y="4156"/>
                    <a:pt x="3431" y="4043"/>
                  </a:cubicBezTo>
                  <a:cubicBezTo>
                    <a:pt x="3468" y="4019"/>
                    <a:pt x="3509" y="4008"/>
                    <a:pt x="3549" y="4008"/>
                  </a:cubicBezTo>
                  <a:cubicBezTo>
                    <a:pt x="3606" y="4008"/>
                    <a:pt x="3662" y="4030"/>
                    <a:pt x="3705" y="4071"/>
                  </a:cubicBezTo>
                  <a:lnTo>
                    <a:pt x="3927" y="4293"/>
                  </a:lnTo>
                  <a:lnTo>
                    <a:pt x="4289" y="3930"/>
                  </a:lnTo>
                  <a:lnTo>
                    <a:pt x="4068" y="3709"/>
                  </a:lnTo>
                  <a:cubicBezTo>
                    <a:pt x="3997" y="3635"/>
                    <a:pt x="3983" y="3522"/>
                    <a:pt x="4040" y="3434"/>
                  </a:cubicBezTo>
                  <a:cubicBezTo>
                    <a:pt x="4152" y="3251"/>
                    <a:pt x="4237" y="3051"/>
                    <a:pt x="4286" y="2840"/>
                  </a:cubicBezTo>
                  <a:cubicBezTo>
                    <a:pt x="4307" y="2738"/>
                    <a:pt x="4398" y="2667"/>
                    <a:pt x="4501" y="2667"/>
                  </a:cubicBezTo>
                  <a:lnTo>
                    <a:pt x="4814" y="2667"/>
                  </a:lnTo>
                  <a:lnTo>
                    <a:pt x="4814" y="2154"/>
                  </a:lnTo>
                  <a:lnTo>
                    <a:pt x="4501" y="2154"/>
                  </a:lnTo>
                  <a:cubicBezTo>
                    <a:pt x="4398" y="2154"/>
                    <a:pt x="4307" y="2083"/>
                    <a:pt x="4286" y="1981"/>
                  </a:cubicBezTo>
                  <a:cubicBezTo>
                    <a:pt x="4237" y="1770"/>
                    <a:pt x="4152" y="1569"/>
                    <a:pt x="4040" y="1387"/>
                  </a:cubicBezTo>
                  <a:cubicBezTo>
                    <a:pt x="3983" y="1299"/>
                    <a:pt x="3994" y="1182"/>
                    <a:pt x="4068" y="1109"/>
                  </a:cubicBezTo>
                  <a:lnTo>
                    <a:pt x="4289" y="890"/>
                  </a:lnTo>
                  <a:lnTo>
                    <a:pt x="3927" y="528"/>
                  </a:lnTo>
                  <a:lnTo>
                    <a:pt x="3705" y="746"/>
                  </a:lnTo>
                  <a:cubicBezTo>
                    <a:pt x="3662" y="790"/>
                    <a:pt x="3605" y="812"/>
                    <a:pt x="3548" y="812"/>
                  </a:cubicBezTo>
                  <a:cubicBezTo>
                    <a:pt x="3508" y="812"/>
                    <a:pt x="3467" y="801"/>
                    <a:pt x="3431" y="778"/>
                  </a:cubicBezTo>
                  <a:cubicBezTo>
                    <a:pt x="3248" y="662"/>
                    <a:pt x="3047" y="581"/>
                    <a:pt x="2836" y="532"/>
                  </a:cubicBezTo>
                  <a:cubicBezTo>
                    <a:pt x="2734" y="507"/>
                    <a:pt x="2664" y="419"/>
                    <a:pt x="2664" y="313"/>
                  </a:cubicBezTo>
                  <a:lnTo>
                    <a:pt x="2664" y="0"/>
                  </a:lnTo>
                  <a:close/>
                </a:path>
              </a:pathLst>
            </a:custGeom>
            <a:solidFill>
              <a:srgbClr val="95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6" name="Google Shape;21466;p142"/>
            <p:cNvSpPr/>
            <p:nvPr/>
          </p:nvSpPr>
          <p:spPr>
            <a:xfrm>
              <a:off x="5597041" y="2013989"/>
              <a:ext cx="366884" cy="286563"/>
            </a:xfrm>
            <a:custGeom>
              <a:avLst/>
              <a:gdLst/>
              <a:ahLst/>
              <a:cxnLst/>
              <a:rect l="l" t="t" r="r" b="b"/>
              <a:pathLst>
                <a:path w="14096" h="11010" extrusionOk="0">
                  <a:moveTo>
                    <a:pt x="13649" y="443"/>
                  </a:moveTo>
                  <a:lnTo>
                    <a:pt x="13649" y="894"/>
                  </a:lnTo>
                  <a:lnTo>
                    <a:pt x="12016" y="894"/>
                  </a:lnTo>
                  <a:cubicBezTo>
                    <a:pt x="11721" y="894"/>
                    <a:pt x="11721" y="1341"/>
                    <a:pt x="12016" y="1341"/>
                  </a:cubicBezTo>
                  <a:lnTo>
                    <a:pt x="13283" y="1341"/>
                  </a:lnTo>
                  <a:lnTo>
                    <a:pt x="13283" y="7896"/>
                  </a:lnTo>
                  <a:lnTo>
                    <a:pt x="5708" y="7896"/>
                  </a:lnTo>
                  <a:lnTo>
                    <a:pt x="5708" y="7681"/>
                  </a:lnTo>
                  <a:cubicBezTo>
                    <a:pt x="5708" y="7558"/>
                    <a:pt x="5605" y="7459"/>
                    <a:pt x="5482" y="7459"/>
                  </a:cubicBezTo>
                  <a:lnTo>
                    <a:pt x="5120" y="7459"/>
                  </a:lnTo>
                  <a:cubicBezTo>
                    <a:pt x="5074" y="7318"/>
                    <a:pt x="5018" y="7181"/>
                    <a:pt x="4951" y="7055"/>
                  </a:cubicBezTo>
                  <a:lnTo>
                    <a:pt x="5208" y="6794"/>
                  </a:lnTo>
                  <a:cubicBezTo>
                    <a:pt x="5296" y="6706"/>
                    <a:pt x="5296" y="6566"/>
                    <a:pt x="5208" y="6481"/>
                  </a:cubicBezTo>
                  <a:lnTo>
                    <a:pt x="4532" y="5806"/>
                  </a:lnTo>
                  <a:cubicBezTo>
                    <a:pt x="4488" y="5762"/>
                    <a:pt x="4431" y="5740"/>
                    <a:pt x="4374" y="5740"/>
                  </a:cubicBezTo>
                  <a:cubicBezTo>
                    <a:pt x="4318" y="5740"/>
                    <a:pt x="4261" y="5762"/>
                    <a:pt x="4219" y="5806"/>
                  </a:cubicBezTo>
                  <a:lnTo>
                    <a:pt x="3959" y="6062"/>
                  </a:lnTo>
                  <a:cubicBezTo>
                    <a:pt x="3829" y="5992"/>
                    <a:pt x="3695" y="5936"/>
                    <a:pt x="3554" y="5894"/>
                  </a:cubicBezTo>
                  <a:lnTo>
                    <a:pt x="3554" y="5528"/>
                  </a:lnTo>
                  <a:cubicBezTo>
                    <a:pt x="3554" y="5404"/>
                    <a:pt x="3456" y="5306"/>
                    <a:pt x="3333" y="5306"/>
                  </a:cubicBezTo>
                  <a:lnTo>
                    <a:pt x="2784" y="5306"/>
                  </a:lnTo>
                  <a:lnTo>
                    <a:pt x="2784" y="1341"/>
                  </a:lnTo>
                  <a:lnTo>
                    <a:pt x="11246" y="1341"/>
                  </a:lnTo>
                  <a:cubicBezTo>
                    <a:pt x="11369" y="1341"/>
                    <a:pt x="11467" y="1239"/>
                    <a:pt x="11467" y="1115"/>
                  </a:cubicBezTo>
                  <a:cubicBezTo>
                    <a:pt x="11467" y="992"/>
                    <a:pt x="11369" y="894"/>
                    <a:pt x="11246" y="894"/>
                  </a:cubicBezTo>
                  <a:lnTo>
                    <a:pt x="2418" y="894"/>
                  </a:lnTo>
                  <a:lnTo>
                    <a:pt x="2418" y="443"/>
                  </a:lnTo>
                  <a:close/>
                  <a:moveTo>
                    <a:pt x="13645" y="8339"/>
                  </a:moveTo>
                  <a:lnTo>
                    <a:pt x="13645" y="8789"/>
                  </a:lnTo>
                  <a:lnTo>
                    <a:pt x="5644" y="8789"/>
                  </a:lnTo>
                  <a:cubicBezTo>
                    <a:pt x="5683" y="8747"/>
                    <a:pt x="5704" y="8694"/>
                    <a:pt x="5704" y="8638"/>
                  </a:cubicBezTo>
                  <a:lnTo>
                    <a:pt x="5704" y="8381"/>
                  </a:lnTo>
                  <a:lnTo>
                    <a:pt x="13504" y="8381"/>
                  </a:lnTo>
                  <a:cubicBezTo>
                    <a:pt x="13550" y="8381"/>
                    <a:pt x="13592" y="8367"/>
                    <a:pt x="13631" y="8339"/>
                  </a:cubicBezTo>
                  <a:close/>
                  <a:moveTo>
                    <a:pt x="3111" y="5749"/>
                  </a:moveTo>
                  <a:lnTo>
                    <a:pt x="3111" y="6062"/>
                  </a:lnTo>
                  <a:cubicBezTo>
                    <a:pt x="3111" y="6168"/>
                    <a:pt x="3185" y="6259"/>
                    <a:pt x="3283" y="6281"/>
                  </a:cubicBezTo>
                  <a:cubicBezTo>
                    <a:pt x="3494" y="6330"/>
                    <a:pt x="3698" y="6411"/>
                    <a:pt x="3881" y="6527"/>
                  </a:cubicBezTo>
                  <a:cubicBezTo>
                    <a:pt x="3916" y="6550"/>
                    <a:pt x="3957" y="6561"/>
                    <a:pt x="3997" y="6561"/>
                  </a:cubicBezTo>
                  <a:cubicBezTo>
                    <a:pt x="4055" y="6561"/>
                    <a:pt x="4112" y="6539"/>
                    <a:pt x="4156" y="6495"/>
                  </a:cubicBezTo>
                  <a:lnTo>
                    <a:pt x="4374" y="6277"/>
                  </a:lnTo>
                  <a:lnTo>
                    <a:pt x="4736" y="6639"/>
                  </a:lnTo>
                  <a:lnTo>
                    <a:pt x="4518" y="6858"/>
                  </a:lnTo>
                  <a:cubicBezTo>
                    <a:pt x="4444" y="6931"/>
                    <a:pt x="4430" y="7048"/>
                    <a:pt x="4487" y="7136"/>
                  </a:cubicBezTo>
                  <a:cubicBezTo>
                    <a:pt x="4603" y="7318"/>
                    <a:pt x="4687" y="7519"/>
                    <a:pt x="4733" y="7730"/>
                  </a:cubicBezTo>
                  <a:cubicBezTo>
                    <a:pt x="4758" y="7832"/>
                    <a:pt x="4845" y="7903"/>
                    <a:pt x="4951" y="7903"/>
                  </a:cubicBezTo>
                  <a:lnTo>
                    <a:pt x="5264" y="7903"/>
                  </a:lnTo>
                  <a:lnTo>
                    <a:pt x="5264" y="8416"/>
                  </a:lnTo>
                  <a:lnTo>
                    <a:pt x="4951" y="8416"/>
                  </a:lnTo>
                  <a:cubicBezTo>
                    <a:pt x="4845" y="8416"/>
                    <a:pt x="4758" y="8487"/>
                    <a:pt x="4733" y="8589"/>
                  </a:cubicBezTo>
                  <a:cubicBezTo>
                    <a:pt x="4687" y="8800"/>
                    <a:pt x="4603" y="9000"/>
                    <a:pt x="4487" y="9183"/>
                  </a:cubicBezTo>
                  <a:cubicBezTo>
                    <a:pt x="4430" y="9271"/>
                    <a:pt x="4444" y="9384"/>
                    <a:pt x="4518" y="9458"/>
                  </a:cubicBezTo>
                  <a:lnTo>
                    <a:pt x="4736" y="9679"/>
                  </a:lnTo>
                  <a:lnTo>
                    <a:pt x="4374" y="10042"/>
                  </a:lnTo>
                  <a:lnTo>
                    <a:pt x="4156" y="9824"/>
                  </a:lnTo>
                  <a:cubicBezTo>
                    <a:pt x="4112" y="9780"/>
                    <a:pt x="4055" y="9757"/>
                    <a:pt x="3997" y="9757"/>
                  </a:cubicBezTo>
                  <a:cubicBezTo>
                    <a:pt x="3957" y="9757"/>
                    <a:pt x="3916" y="9769"/>
                    <a:pt x="3881" y="9792"/>
                  </a:cubicBezTo>
                  <a:cubicBezTo>
                    <a:pt x="3698" y="9908"/>
                    <a:pt x="3494" y="9989"/>
                    <a:pt x="3283" y="10038"/>
                  </a:cubicBezTo>
                  <a:cubicBezTo>
                    <a:pt x="3185" y="10063"/>
                    <a:pt x="3111" y="10151"/>
                    <a:pt x="3111" y="10256"/>
                  </a:cubicBezTo>
                  <a:lnTo>
                    <a:pt x="3111" y="10570"/>
                  </a:lnTo>
                  <a:lnTo>
                    <a:pt x="2601" y="10570"/>
                  </a:lnTo>
                  <a:lnTo>
                    <a:pt x="2601" y="10256"/>
                  </a:lnTo>
                  <a:cubicBezTo>
                    <a:pt x="2601" y="10151"/>
                    <a:pt x="2527" y="10063"/>
                    <a:pt x="2425" y="10038"/>
                  </a:cubicBezTo>
                  <a:cubicBezTo>
                    <a:pt x="2214" y="9989"/>
                    <a:pt x="2013" y="9908"/>
                    <a:pt x="1830" y="9792"/>
                  </a:cubicBezTo>
                  <a:cubicBezTo>
                    <a:pt x="1794" y="9769"/>
                    <a:pt x="1753" y="9757"/>
                    <a:pt x="1713" y="9757"/>
                  </a:cubicBezTo>
                  <a:cubicBezTo>
                    <a:pt x="1656" y="9757"/>
                    <a:pt x="1599" y="9780"/>
                    <a:pt x="1556" y="9824"/>
                  </a:cubicBezTo>
                  <a:lnTo>
                    <a:pt x="1338" y="10042"/>
                  </a:lnTo>
                  <a:lnTo>
                    <a:pt x="975" y="9679"/>
                  </a:lnTo>
                  <a:lnTo>
                    <a:pt x="1193" y="9461"/>
                  </a:lnTo>
                  <a:cubicBezTo>
                    <a:pt x="1267" y="9387"/>
                    <a:pt x="1278" y="9271"/>
                    <a:pt x="1225" y="9183"/>
                  </a:cubicBezTo>
                  <a:cubicBezTo>
                    <a:pt x="1109" y="9000"/>
                    <a:pt x="1024" y="8800"/>
                    <a:pt x="979" y="8589"/>
                  </a:cubicBezTo>
                  <a:cubicBezTo>
                    <a:pt x="954" y="8490"/>
                    <a:pt x="866" y="8416"/>
                    <a:pt x="761" y="8416"/>
                  </a:cubicBezTo>
                  <a:lnTo>
                    <a:pt x="447" y="8416"/>
                  </a:lnTo>
                  <a:lnTo>
                    <a:pt x="447" y="7903"/>
                  </a:lnTo>
                  <a:lnTo>
                    <a:pt x="761" y="7903"/>
                  </a:lnTo>
                  <a:cubicBezTo>
                    <a:pt x="863" y="7903"/>
                    <a:pt x="954" y="7832"/>
                    <a:pt x="975" y="7730"/>
                  </a:cubicBezTo>
                  <a:cubicBezTo>
                    <a:pt x="1024" y="7519"/>
                    <a:pt x="1105" y="7318"/>
                    <a:pt x="1221" y="7136"/>
                  </a:cubicBezTo>
                  <a:cubicBezTo>
                    <a:pt x="1278" y="7048"/>
                    <a:pt x="1267" y="6931"/>
                    <a:pt x="1193" y="6861"/>
                  </a:cubicBezTo>
                  <a:lnTo>
                    <a:pt x="975" y="6639"/>
                  </a:lnTo>
                  <a:lnTo>
                    <a:pt x="1338" y="6277"/>
                  </a:lnTo>
                  <a:lnTo>
                    <a:pt x="1556" y="6499"/>
                  </a:lnTo>
                  <a:cubicBezTo>
                    <a:pt x="1599" y="6540"/>
                    <a:pt x="1655" y="6562"/>
                    <a:pt x="1712" y="6562"/>
                  </a:cubicBezTo>
                  <a:cubicBezTo>
                    <a:pt x="1752" y="6562"/>
                    <a:pt x="1793" y="6550"/>
                    <a:pt x="1830" y="6527"/>
                  </a:cubicBezTo>
                  <a:cubicBezTo>
                    <a:pt x="2013" y="6411"/>
                    <a:pt x="2214" y="6330"/>
                    <a:pt x="2425" y="6281"/>
                  </a:cubicBezTo>
                  <a:cubicBezTo>
                    <a:pt x="2527" y="6259"/>
                    <a:pt x="2601" y="6168"/>
                    <a:pt x="2601" y="6066"/>
                  </a:cubicBezTo>
                  <a:lnTo>
                    <a:pt x="2601" y="5749"/>
                  </a:lnTo>
                  <a:close/>
                  <a:moveTo>
                    <a:pt x="2193" y="0"/>
                  </a:moveTo>
                  <a:cubicBezTo>
                    <a:pt x="2069" y="0"/>
                    <a:pt x="1971" y="99"/>
                    <a:pt x="1971" y="222"/>
                  </a:cubicBezTo>
                  <a:lnTo>
                    <a:pt x="1971" y="1115"/>
                  </a:lnTo>
                  <a:cubicBezTo>
                    <a:pt x="1971" y="1239"/>
                    <a:pt x="2069" y="1337"/>
                    <a:pt x="2193" y="1337"/>
                  </a:cubicBezTo>
                  <a:lnTo>
                    <a:pt x="2337" y="1337"/>
                  </a:lnTo>
                  <a:lnTo>
                    <a:pt x="2337" y="5309"/>
                  </a:lnTo>
                  <a:cubicBezTo>
                    <a:pt x="2231" y="5327"/>
                    <a:pt x="2150" y="5422"/>
                    <a:pt x="2150" y="5531"/>
                  </a:cubicBezTo>
                  <a:lnTo>
                    <a:pt x="2150" y="5894"/>
                  </a:lnTo>
                  <a:cubicBezTo>
                    <a:pt x="2013" y="5936"/>
                    <a:pt x="1876" y="5992"/>
                    <a:pt x="1746" y="6059"/>
                  </a:cubicBezTo>
                  <a:lnTo>
                    <a:pt x="1489" y="5802"/>
                  </a:lnTo>
                  <a:cubicBezTo>
                    <a:pt x="1445" y="5758"/>
                    <a:pt x="1388" y="5736"/>
                    <a:pt x="1331" y="5736"/>
                  </a:cubicBezTo>
                  <a:cubicBezTo>
                    <a:pt x="1274" y="5736"/>
                    <a:pt x="1218" y="5758"/>
                    <a:pt x="1176" y="5802"/>
                  </a:cubicBezTo>
                  <a:lnTo>
                    <a:pt x="497" y="6478"/>
                  </a:lnTo>
                  <a:cubicBezTo>
                    <a:pt x="409" y="6566"/>
                    <a:pt x="409" y="6706"/>
                    <a:pt x="497" y="6794"/>
                  </a:cubicBezTo>
                  <a:lnTo>
                    <a:pt x="757" y="7051"/>
                  </a:lnTo>
                  <a:cubicBezTo>
                    <a:pt x="687" y="7181"/>
                    <a:pt x="630" y="7315"/>
                    <a:pt x="588" y="7456"/>
                  </a:cubicBezTo>
                  <a:lnTo>
                    <a:pt x="222" y="7456"/>
                  </a:lnTo>
                  <a:cubicBezTo>
                    <a:pt x="99" y="7456"/>
                    <a:pt x="1" y="7554"/>
                    <a:pt x="1" y="7677"/>
                  </a:cubicBezTo>
                  <a:lnTo>
                    <a:pt x="1" y="8634"/>
                  </a:lnTo>
                  <a:cubicBezTo>
                    <a:pt x="1" y="8758"/>
                    <a:pt x="99" y="8860"/>
                    <a:pt x="222" y="8860"/>
                  </a:cubicBezTo>
                  <a:lnTo>
                    <a:pt x="588" y="8860"/>
                  </a:lnTo>
                  <a:cubicBezTo>
                    <a:pt x="630" y="8997"/>
                    <a:pt x="687" y="9134"/>
                    <a:pt x="757" y="9264"/>
                  </a:cubicBezTo>
                  <a:lnTo>
                    <a:pt x="497" y="9521"/>
                  </a:lnTo>
                  <a:cubicBezTo>
                    <a:pt x="412" y="9609"/>
                    <a:pt x="412" y="9750"/>
                    <a:pt x="497" y="9838"/>
                  </a:cubicBezTo>
                  <a:lnTo>
                    <a:pt x="1176" y="10513"/>
                  </a:lnTo>
                  <a:cubicBezTo>
                    <a:pt x="1218" y="10557"/>
                    <a:pt x="1274" y="10579"/>
                    <a:pt x="1331" y="10579"/>
                  </a:cubicBezTo>
                  <a:cubicBezTo>
                    <a:pt x="1388" y="10579"/>
                    <a:pt x="1445" y="10557"/>
                    <a:pt x="1489" y="10513"/>
                  </a:cubicBezTo>
                  <a:lnTo>
                    <a:pt x="1749" y="10256"/>
                  </a:lnTo>
                  <a:cubicBezTo>
                    <a:pt x="1876" y="10323"/>
                    <a:pt x="2013" y="10380"/>
                    <a:pt x="2154" y="10422"/>
                  </a:cubicBezTo>
                  <a:lnTo>
                    <a:pt x="2154" y="10788"/>
                  </a:lnTo>
                  <a:cubicBezTo>
                    <a:pt x="2154" y="10911"/>
                    <a:pt x="2252" y="11009"/>
                    <a:pt x="2376" y="11009"/>
                  </a:cubicBezTo>
                  <a:lnTo>
                    <a:pt x="3333" y="11009"/>
                  </a:lnTo>
                  <a:cubicBezTo>
                    <a:pt x="3456" y="11009"/>
                    <a:pt x="3554" y="10911"/>
                    <a:pt x="3554" y="10788"/>
                  </a:cubicBezTo>
                  <a:lnTo>
                    <a:pt x="3554" y="10422"/>
                  </a:lnTo>
                  <a:cubicBezTo>
                    <a:pt x="3695" y="10380"/>
                    <a:pt x="3829" y="10323"/>
                    <a:pt x="3959" y="10256"/>
                  </a:cubicBezTo>
                  <a:lnTo>
                    <a:pt x="4219" y="10513"/>
                  </a:lnTo>
                  <a:cubicBezTo>
                    <a:pt x="4261" y="10557"/>
                    <a:pt x="4318" y="10579"/>
                    <a:pt x="4374" y="10579"/>
                  </a:cubicBezTo>
                  <a:cubicBezTo>
                    <a:pt x="4431" y="10579"/>
                    <a:pt x="4488" y="10557"/>
                    <a:pt x="4532" y="10513"/>
                  </a:cubicBezTo>
                  <a:lnTo>
                    <a:pt x="5208" y="9838"/>
                  </a:lnTo>
                  <a:cubicBezTo>
                    <a:pt x="5296" y="9750"/>
                    <a:pt x="5296" y="9609"/>
                    <a:pt x="5208" y="9521"/>
                  </a:cubicBezTo>
                  <a:lnTo>
                    <a:pt x="4951" y="9264"/>
                  </a:lnTo>
                  <a:cubicBezTo>
                    <a:pt x="4955" y="9254"/>
                    <a:pt x="4962" y="9243"/>
                    <a:pt x="4965" y="9233"/>
                  </a:cubicBezTo>
                  <a:lnTo>
                    <a:pt x="13870" y="9233"/>
                  </a:lnTo>
                  <a:cubicBezTo>
                    <a:pt x="13994" y="9233"/>
                    <a:pt x="14092" y="9134"/>
                    <a:pt x="14092" y="9011"/>
                  </a:cubicBezTo>
                  <a:lnTo>
                    <a:pt x="14092" y="8117"/>
                  </a:lnTo>
                  <a:cubicBezTo>
                    <a:pt x="14092" y="7994"/>
                    <a:pt x="13994" y="7896"/>
                    <a:pt x="13870" y="7896"/>
                  </a:cubicBezTo>
                  <a:lnTo>
                    <a:pt x="13730" y="7896"/>
                  </a:lnTo>
                  <a:lnTo>
                    <a:pt x="13730" y="1341"/>
                  </a:lnTo>
                  <a:lnTo>
                    <a:pt x="13870" y="1341"/>
                  </a:lnTo>
                  <a:cubicBezTo>
                    <a:pt x="13994" y="1341"/>
                    <a:pt x="14096" y="1239"/>
                    <a:pt x="14096" y="1115"/>
                  </a:cubicBezTo>
                  <a:lnTo>
                    <a:pt x="14096" y="222"/>
                  </a:lnTo>
                  <a:cubicBezTo>
                    <a:pt x="14096" y="99"/>
                    <a:pt x="13994" y="0"/>
                    <a:pt x="13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7" name="Google Shape;21467;p142"/>
            <p:cNvSpPr/>
            <p:nvPr/>
          </p:nvSpPr>
          <p:spPr>
            <a:xfrm>
              <a:off x="5761977" y="2129915"/>
              <a:ext cx="34903" cy="73736"/>
            </a:xfrm>
            <a:custGeom>
              <a:avLst/>
              <a:gdLst/>
              <a:ahLst/>
              <a:cxnLst/>
              <a:rect l="l" t="t" r="r" b="b"/>
              <a:pathLst>
                <a:path w="1341" h="2833" extrusionOk="0">
                  <a:moveTo>
                    <a:pt x="898" y="444"/>
                  </a:moveTo>
                  <a:lnTo>
                    <a:pt x="898" y="2386"/>
                  </a:lnTo>
                  <a:lnTo>
                    <a:pt x="447" y="2386"/>
                  </a:lnTo>
                  <a:lnTo>
                    <a:pt x="447" y="444"/>
                  </a:lnTo>
                  <a:close/>
                  <a:moveTo>
                    <a:pt x="226" y="0"/>
                  </a:moveTo>
                  <a:cubicBezTo>
                    <a:pt x="102" y="0"/>
                    <a:pt x="0" y="99"/>
                    <a:pt x="0" y="222"/>
                  </a:cubicBezTo>
                  <a:lnTo>
                    <a:pt x="0" y="2608"/>
                  </a:lnTo>
                  <a:cubicBezTo>
                    <a:pt x="0" y="2731"/>
                    <a:pt x="102" y="2833"/>
                    <a:pt x="226" y="2833"/>
                  </a:cubicBezTo>
                  <a:lnTo>
                    <a:pt x="1119" y="2833"/>
                  </a:lnTo>
                  <a:cubicBezTo>
                    <a:pt x="1242" y="2833"/>
                    <a:pt x="1341" y="2731"/>
                    <a:pt x="1341" y="2608"/>
                  </a:cubicBezTo>
                  <a:lnTo>
                    <a:pt x="1341" y="222"/>
                  </a:lnTo>
                  <a:cubicBezTo>
                    <a:pt x="1341" y="99"/>
                    <a:pt x="1242" y="0"/>
                    <a:pt x="11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8" name="Google Shape;21468;p142"/>
            <p:cNvSpPr/>
            <p:nvPr/>
          </p:nvSpPr>
          <p:spPr>
            <a:xfrm>
              <a:off x="5803648" y="2101701"/>
              <a:ext cx="34903" cy="101950"/>
            </a:xfrm>
            <a:custGeom>
              <a:avLst/>
              <a:gdLst/>
              <a:ahLst/>
              <a:cxnLst/>
              <a:rect l="l" t="t" r="r" b="b"/>
              <a:pathLst>
                <a:path w="1341" h="3917" extrusionOk="0">
                  <a:moveTo>
                    <a:pt x="894" y="444"/>
                  </a:moveTo>
                  <a:lnTo>
                    <a:pt x="894" y="3470"/>
                  </a:lnTo>
                  <a:lnTo>
                    <a:pt x="444" y="3470"/>
                  </a:lnTo>
                  <a:lnTo>
                    <a:pt x="444" y="444"/>
                  </a:lnTo>
                  <a:close/>
                  <a:moveTo>
                    <a:pt x="222" y="1"/>
                  </a:moveTo>
                  <a:cubicBezTo>
                    <a:pt x="99" y="1"/>
                    <a:pt x="0" y="99"/>
                    <a:pt x="0" y="222"/>
                  </a:cubicBezTo>
                  <a:lnTo>
                    <a:pt x="0" y="3692"/>
                  </a:lnTo>
                  <a:cubicBezTo>
                    <a:pt x="0" y="3815"/>
                    <a:pt x="99" y="3917"/>
                    <a:pt x="222" y="3917"/>
                  </a:cubicBezTo>
                  <a:lnTo>
                    <a:pt x="1116" y="3917"/>
                  </a:lnTo>
                  <a:cubicBezTo>
                    <a:pt x="1239" y="3917"/>
                    <a:pt x="1341" y="3815"/>
                    <a:pt x="1341" y="3692"/>
                  </a:cubicBezTo>
                  <a:lnTo>
                    <a:pt x="1341" y="222"/>
                  </a:lnTo>
                  <a:cubicBezTo>
                    <a:pt x="1341" y="99"/>
                    <a:pt x="1239" y="1"/>
                    <a:pt x="11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9" name="Google Shape;21469;p142"/>
            <p:cNvSpPr/>
            <p:nvPr/>
          </p:nvSpPr>
          <p:spPr>
            <a:xfrm>
              <a:off x="5845213" y="2116355"/>
              <a:ext cx="34929" cy="87296"/>
            </a:xfrm>
            <a:custGeom>
              <a:avLst/>
              <a:gdLst/>
              <a:ahLst/>
              <a:cxnLst/>
              <a:rect l="l" t="t" r="r" b="b"/>
              <a:pathLst>
                <a:path w="1342" h="3354" extrusionOk="0">
                  <a:moveTo>
                    <a:pt x="898" y="444"/>
                  </a:moveTo>
                  <a:lnTo>
                    <a:pt x="898" y="2907"/>
                  </a:lnTo>
                  <a:lnTo>
                    <a:pt x="447" y="2907"/>
                  </a:lnTo>
                  <a:lnTo>
                    <a:pt x="447" y="444"/>
                  </a:lnTo>
                  <a:close/>
                  <a:moveTo>
                    <a:pt x="226" y="1"/>
                  </a:moveTo>
                  <a:cubicBezTo>
                    <a:pt x="103" y="1"/>
                    <a:pt x="1" y="103"/>
                    <a:pt x="1" y="222"/>
                  </a:cubicBezTo>
                  <a:lnTo>
                    <a:pt x="1" y="3132"/>
                  </a:lnTo>
                  <a:cubicBezTo>
                    <a:pt x="1" y="3252"/>
                    <a:pt x="103" y="3354"/>
                    <a:pt x="226" y="3354"/>
                  </a:cubicBezTo>
                  <a:lnTo>
                    <a:pt x="1119" y="3354"/>
                  </a:lnTo>
                  <a:cubicBezTo>
                    <a:pt x="1243" y="3354"/>
                    <a:pt x="1341" y="3252"/>
                    <a:pt x="1341" y="3132"/>
                  </a:cubicBezTo>
                  <a:lnTo>
                    <a:pt x="1341" y="222"/>
                  </a:lnTo>
                  <a:cubicBezTo>
                    <a:pt x="1341" y="103"/>
                    <a:pt x="1243" y="1"/>
                    <a:pt x="11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0" name="Google Shape;21470;p142"/>
            <p:cNvSpPr/>
            <p:nvPr/>
          </p:nvSpPr>
          <p:spPr>
            <a:xfrm>
              <a:off x="5886883" y="2068464"/>
              <a:ext cx="34929" cy="135187"/>
            </a:xfrm>
            <a:custGeom>
              <a:avLst/>
              <a:gdLst/>
              <a:ahLst/>
              <a:cxnLst/>
              <a:rect l="l" t="t" r="r" b="b"/>
              <a:pathLst>
                <a:path w="1342" h="5194" extrusionOk="0">
                  <a:moveTo>
                    <a:pt x="894" y="447"/>
                  </a:moveTo>
                  <a:lnTo>
                    <a:pt x="894" y="4747"/>
                  </a:lnTo>
                  <a:lnTo>
                    <a:pt x="444" y="4747"/>
                  </a:lnTo>
                  <a:lnTo>
                    <a:pt x="444" y="447"/>
                  </a:lnTo>
                  <a:close/>
                  <a:moveTo>
                    <a:pt x="222" y="1"/>
                  </a:moveTo>
                  <a:cubicBezTo>
                    <a:pt x="99" y="1"/>
                    <a:pt x="1" y="99"/>
                    <a:pt x="1" y="222"/>
                  </a:cubicBezTo>
                  <a:lnTo>
                    <a:pt x="1" y="4969"/>
                  </a:lnTo>
                  <a:cubicBezTo>
                    <a:pt x="1" y="5092"/>
                    <a:pt x="99" y="5194"/>
                    <a:pt x="222" y="5194"/>
                  </a:cubicBezTo>
                  <a:lnTo>
                    <a:pt x="1116" y="5194"/>
                  </a:lnTo>
                  <a:cubicBezTo>
                    <a:pt x="1239" y="5194"/>
                    <a:pt x="1341" y="5092"/>
                    <a:pt x="1341" y="4969"/>
                  </a:cubicBezTo>
                  <a:lnTo>
                    <a:pt x="1341" y="222"/>
                  </a:lnTo>
                  <a:cubicBezTo>
                    <a:pt x="1341" y="99"/>
                    <a:pt x="1239" y="1"/>
                    <a:pt x="11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1" name="Google Shape;21471;p142"/>
            <p:cNvSpPr/>
            <p:nvPr/>
          </p:nvSpPr>
          <p:spPr>
            <a:xfrm>
              <a:off x="5685873" y="2083040"/>
              <a:ext cx="44429" cy="11634"/>
            </a:xfrm>
            <a:custGeom>
              <a:avLst/>
              <a:gdLst/>
              <a:ahLst/>
              <a:cxnLst/>
              <a:rect l="l" t="t" r="r" b="b"/>
              <a:pathLst>
                <a:path w="1707" h="447" extrusionOk="0">
                  <a:moveTo>
                    <a:pt x="296" y="0"/>
                  </a:moveTo>
                  <a:cubicBezTo>
                    <a:pt x="0" y="0"/>
                    <a:pt x="0" y="447"/>
                    <a:pt x="296" y="447"/>
                  </a:cubicBezTo>
                  <a:lnTo>
                    <a:pt x="1485" y="447"/>
                  </a:lnTo>
                  <a:cubicBezTo>
                    <a:pt x="1608" y="447"/>
                    <a:pt x="1707" y="345"/>
                    <a:pt x="1707" y="222"/>
                  </a:cubicBezTo>
                  <a:cubicBezTo>
                    <a:pt x="1707" y="99"/>
                    <a:pt x="1608" y="0"/>
                    <a:pt x="14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2" name="Google Shape;21472;p142"/>
            <p:cNvSpPr/>
            <p:nvPr/>
          </p:nvSpPr>
          <p:spPr>
            <a:xfrm>
              <a:off x="5685873" y="2101337"/>
              <a:ext cx="61295" cy="11582"/>
            </a:xfrm>
            <a:custGeom>
              <a:avLst/>
              <a:gdLst/>
              <a:ahLst/>
              <a:cxnLst/>
              <a:rect l="l" t="t" r="r" b="b"/>
              <a:pathLst>
                <a:path w="2355" h="445" extrusionOk="0">
                  <a:moveTo>
                    <a:pt x="296" y="1"/>
                  </a:moveTo>
                  <a:cubicBezTo>
                    <a:pt x="0" y="1"/>
                    <a:pt x="0" y="444"/>
                    <a:pt x="296" y="444"/>
                  </a:cubicBezTo>
                  <a:lnTo>
                    <a:pt x="2129" y="444"/>
                  </a:lnTo>
                  <a:cubicBezTo>
                    <a:pt x="2252" y="444"/>
                    <a:pt x="2354" y="346"/>
                    <a:pt x="2354" y="222"/>
                  </a:cubicBezTo>
                  <a:cubicBezTo>
                    <a:pt x="2354" y="99"/>
                    <a:pt x="2252" y="1"/>
                    <a:pt x="21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3" name="Google Shape;21473;p142"/>
            <p:cNvSpPr/>
            <p:nvPr/>
          </p:nvSpPr>
          <p:spPr>
            <a:xfrm>
              <a:off x="5685873" y="2119556"/>
              <a:ext cx="61295" cy="11660"/>
            </a:xfrm>
            <a:custGeom>
              <a:avLst/>
              <a:gdLst/>
              <a:ahLst/>
              <a:cxnLst/>
              <a:rect l="l" t="t" r="r" b="b"/>
              <a:pathLst>
                <a:path w="2355" h="448" extrusionOk="0">
                  <a:moveTo>
                    <a:pt x="296" y="1"/>
                  </a:moveTo>
                  <a:cubicBezTo>
                    <a:pt x="0" y="1"/>
                    <a:pt x="0" y="448"/>
                    <a:pt x="296" y="448"/>
                  </a:cubicBezTo>
                  <a:lnTo>
                    <a:pt x="2129" y="448"/>
                  </a:lnTo>
                  <a:cubicBezTo>
                    <a:pt x="2252" y="448"/>
                    <a:pt x="2354" y="346"/>
                    <a:pt x="2354" y="223"/>
                  </a:cubicBezTo>
                  <a:cubicBezTo>
                    <a:pt x="2354" y="103"/>
                    <a:pt x="2252" y="1"/>
                    <a:pt x="21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4" name="Google Shape;21474;p142"/>
            <p:cNvSpPr/>
            <p:nvPr/>
          </p:nvSpPr>
          <p:spPr>
            <a:xfrm>
              <a:off x="5685873" y="2137880"/>
              <a:ext cx="61295" cy="11556"/>
            </a:xfrm>
            <a:custGeom>
              <a:avLst/>
              <a:gdLst/>
              <a:ahLst/>
              <a:cxnLst/>
              <a:rect l="l" t="t" r="r" b="b"/>
              <a:pathLst>
                <a:path w="2355" h="444" extrusionOk="0">
                  <a:moveTo>
                    <a:pt x="296" y="1"/>
                  </a:moveTo>
                  <a:cubicBezTo>
                    <a:pt x="0" y="1"/>
                    <a:pt x="0" y="444"/>
                    <a:pt x="296" y="444"/>
                  </a:cubicBezTo>
                  <a:lnTo>
                    <a:pt x="2129" y="444"/>
                  </a:lnTo>
                  <a:cubicBezTo>
                    <a:pt x="2252" y="444"/>
                    <a:pt x="2354" y="345"/>
                    <a:pt x="2354" y="222"/>
                  </a:cubicBezTo>
                  <a:cubicBezTo>
                    <a:pt x="2354" y="99"/>
                    <a:pt x="2252" y="1"/>
                    <a:pt x="21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5" name="Google Shape;21475;p142"/>
            <p:cNvSpPr/>
            <p:nvPr/>
          </p:nvSpPr>
          <p:spPr>
            <a:xfrm>
              <a:off x="5628092" y="2190091"/>
              <a:ext cx="39770" cy="72278"/>
            </a:xfrm>
            <a:custGeom>
              <a:avLst/>
              <a:gdLst/>
              <a:ahLst/>
              <a:cxnLst/>
              <a:rect l="l" t="t" r="r" b="b"/>
              <a:pathLst>
                <a:path w="1528" h="2777" extrusionOk="0">
                  <a:moveTo>
                    <a:pt x="1503" y="2769"/>
                  </a:moveTo>
                  <a:cubicBezTo>
                    <a:pt x="1501" y="2770"/>
                    <a:pt x="1500" y="2771"/>
                    <a:pt x="1498" y="2771"/>
                  </a:cubicBezTo>
                  <a:lnTo>
                    <a:pt x="1498" y="2771"/>
                  </a:lnTo>
                  <a:lnTo>
                    <a:pt x="1513" y="2769"/>
                  </a:lnTo>
                  <a:close/>
                  <a:moveTo>
                    <a:pt x="1498" y="2771"/>
                  </a:moveTo>
                  <a:lnTo>
                    <a:pt x="1483" y="2774"/>
                  </a:lnTo>
                  <a:lnTo>
                    <a:pt x="1483" y="2774"/>
                  </a:lnTo>
                  <a:cubicBezTo>
                    <a:pt x="1489" y="2773"/>
                    <a:pt x="1494" y="2773"/>
                    <a:pt x="1498" y="2771"/>
                  </a:cubicBezTo>
                  <a:close/>
                  <a:moveTo>
                    <a:pt x="1397" y="0"/>
                  </a:moveTo>
                  <a:cubicBezTo>
                    <a:pt x="627" y="0"/>
                    <a:pt x="0" y="623"/>
                    <a:pt x="0" y="1393"/>
                  </a:cubicBezTo>
                  <a:lnTo>
                    <a:pt x="0" y="1397"/>
                  </a:lnTo>
                  <a:cubicBezTo>
                    <a:pt x="0" y="1422"/>
                    <a:pt x="0" y="1446"/>
                    <a:pt x="4" y="1471"/>
                  </a:cubicBezTo>
                  <a:lnTo>
                    <a:pt x="4" y="1495"/>
                  </a:lnTo>
                  <a:cubicBezTo>
                    <a:pt x="4" y="1513"/>
                    <a:pt x="7" y="1534"/>
                    <a:pt x="7" y="1555"/>
                  </a:cubicBezTo>
                  <a:cubicBezTo>
                    <a:pt x="7" y="1562"/>
                    <a:pt x="7" y="1569"/>
                    <a:pt x="11" y="1576"/>
                  </a:cubicBezTo>
                  <a:cubicBezTo>
                    <a:pt x="14" y="1597"/>
                    <a:pt x="18" y="1619"/>
                    <a:pt x="21" y="1640"/>
                  </a:cubicBezTo>
                  <a:lnTo>
                    <a:pt x="25" y="1654"/>
                  </a:lnTo>
                  <a:cubicBezTo>
                    <a:pt x="32" y="1707"/>
                    <a:pt x="46" y="1759"/>
                    <a:pt x="64" y="1812"/>
                  </a:cubicBezTo>
                  <a:lnTo>
                    <a:pt x="64" y="1819"/>
                  </a:lnTo>
                  <a:cubicBezTo>
                    <a:pt x="71" y="1840"/>
                    <a:pt x="78" y="1865"/>
                    <a:pt x="88" y="1886"/>
                  </a:cubicBezTo>
                  <a:lnTo>
                    <a:pt x="95" y="1907"/>
                  </a:lnTo>
                  <a:cubicBezTo>
                    <a:pt x="99" y="1918"/>
                    <a:pt x="102" y="1925"/>
                    <a:pt x="106" y="1935"/>
                  </a:cubicBezTo>
                  <a:cubicBezTo>
                    <a:pt x="109" y="1946"/>
                    <a:pt x="109" y="1942"/>
                    <a:pt x="113" y="1946"/>
                  </a:cubicBezTo>
                  <a:cubicBezTo>
                    <a:pt x="215" y="2189"/>
                    <a:pt x="387" y="2396"/>
                    <a:pt x="605" y="2544"/>
                  </a:cubicBezTo>
                  <a:lnTo>
                    <a:pt x="609" y="2547"/>
                  </a:lnTo>
                  <a:cubicBezTo>
                    <a:pt x="627" y="2558"/>
                    <a:pt x="644" y="2569"/>
                    <a:pt x="662" y="2579"/>
                  </a:cubicBezTo>
                  <a:lnTo>
                    <a:pt x="676" y="2590"/>
                  </a:lnTo>
                  <a:lnTo>
                    <a:pt x="679" y="2590"/>
                  </a:lnTo>
                  <a:lnTo>
                    <a:pt x="715" y="2611"/>
                  </a:lnTo>
                  <a:lnTo>
                    <a:pt x="732" y="2618"/>
                  </a:lnTo>
                  <a:lnTo>
                    <a:pt x="736" y="2618"/>
                  </a:lnTo>
                  <a:lnTo>
                    <a:pt x="753" y="2628"/>
                  </a:lnTo>
                  <a:lnTo>
                    <a:pt x="781" y="2642"/>
                  </a:lnTo>
                  <a:lnTo>
                    <a:pt x="785" y="2646"/>
                  </a:lnTo>
                  <a:cubicBezTo>
                    <a:pt x="824" y="2664"/>
                    <a:pt x="866" y="2681"/>
                    <a:pt x="908" y="2699"/>
                  </a:cubicBezTo>
                  <a:lnTo>
                    <a:pt x="915" y="2699"/>
                  </a:lnTo>
                  <a:lnTo>
                    <a:pt x="968" y="2716"/>
                  </a:lnTo>
                  <a:lnTo>
                    <a:pt x="975" y="2716"/>
                  </a:lnTo>
                  <a:cubicBezTo>
                    <a:pt x="1021" y="2730"/>
                    <a:pt x="1059" y="2741"/>
                    <a:pt x="1102" y="2752"/>
                  </a:cubicBezTo>
                  <a:lnTo>
                    <a:pt x="1116" y="2752"/>
                  </a:lnTo>
                  <a:lnTo>
                    <a:pt x="1137" y="2759"/>
                  </a:lnTo>
                  <a:lnTo>
                    <a:pt x="1172" y="2762"/>
                  </a:lnTo>
                  <a:lnTo>
                    <a:pt x="1175" y="2762"/>
                  </a:lnTo>
                  <a:cubicBezTo>
                    <a:pt x="1197" y="2766"/>
                    <a:pt x="1218" y="2769"/>
                    <a:pt x="1239" y="2773"/>
                  </a:cubicBezTo>
                  <a:lnTo>
                    <a:pt x="1256" y="2773"/>
                  </a:lnTo>
                  <a:lnTo>
                    <a:pt x="1302" y="2776"/>
                  </a:lnTo>
                  <a:lnTo>
                    <a:pt x="1464" y="2776"/>
                  </a:lnTo>
                  <a:lnTo>
                    <a:pt x="1483" y="2774"/>
                  </a:lnTo>
                  <a:lnTo>
                    <a:pt x="1483" y="2774"/>
                  </a:lnTo>
                  <a:cubicBezTo>
                    <a:pt x="1482" y="2774"/>
                    <a:pt x="1481" y="2774"/>
                    <a:pt x="1481" y="2774"/>
                  </a:cubicBezTo>
                  <a:cubicBezTo>
                    <a:pt x="1472" y="2774"/>
                    <a:pt x="1462" y="2773"/>
                    <a:pt x="1453" y="2773"/>
                  </a:cubicBezTo>
                  <a:lnTo>
                    <a:pt x="1446" y="2773"/>
                  </a:lnTo>
                  <a:lnTo>
                    <a:pt x="1415" y="2766"/>
                  </a:lnTo>
                  <a:lnTo>
                    <a:pt x="1390" y="2762"/>
                  </a:lnTo>
                  <a:lnTo>
                    <a:pt x="1380" y="2759"/>
                  </a:lnTo>
                  <a:cubicBezTo>
                    <a:pt x="1334" y="2752"/>
                    <a:pt x="1292" y="2737"/>
                    <a:pt x="1253" y="2727"/>
                  </a:cubicBezTo>
                  <a:lnTo>
                    <a:pt x="1485" y="2551"/>
                  </a:lnTo>
                  <a:cubicBezTo>
                    <a:pt x="873" y="2463"/>
                    <a:pt x="574" y="1819"/>
                    <a:pt x="574" y="1819"/>
                  </a:cubicBezTo>
                  <a:cubicBezTo>
                    <a:pt x="574" y="1819"/>
                    <a:pt x="491" y="1788"/>
                    <a:pt x="414" y="1788"/>
                  </a:cubicBezTo>
                  <a:cubicBezTo>
                    <a:pt x="385" y="1788"/>
                    <a:pt x="357" y="1792"/>
                    <a:pt x="335" y="1805"/>
                  </a:cubicBezTo>
                  <a:cubicBezTo>
                    <a:pt x="317" y="1756"/>
                    <a:pt x="306" y="1703"/>
                    <a:pt x="296" y="1654"/>
                  </a:cubicBezTo>
                  <a:lnTo>
                    <a:pt x="292" y="1640"/>
                  </a:lnTo>
                  <a:cubicBezTo>
                    <a:pt x="289" y="1619"/>
                    <a:pt x="285" y="1597"/>
                    <a:pt x="282" y="1576"/>
                  </a:cubicBezTo>
                  <a:cubicBezTo>
                    <a:pt x="282" y="1569"/>
                    <a:pt x="282" y="1562"/>
                    <a:pt x="282" y="1555"/>
                  </a:cubicBezTo>
                  <a:cubicBezTo>
                    <a:pt x="278" y="1534"/>
                    <a:pt x="275" y="1513"/>
                    <a:pt x="275" y="1495"/>
                  </a:cubicBezTo>
                  <a:lnTo>
                    <a:pt x="275" y="1471"/>
                  </a:lnTo>
                  <a:cubicBezTo>
                    <a:pt x="275" y="1446"/>
                    <a:pt x="271" y="1422"/>
                    <a:pt x="271" y="1397"/>
                  </a:cubicBezTo>
                  <a:lnTo>
                    <a:pt x="271" y="1393"/>
                  </a:lnTo>
                  <a:cubicBezTo>
                    <a:pt x="271" y="676"/>
                    <a:pt x="817" y="78"/>
                    <a:pt x="1527" y="7"/>
                  </a:cubicBezTo>
                  <a:cubicBezTo>
                    <a:pt x="1485" y="0"/>
                    <a:pt x="1439" y="0"/>
                    <a:pt x="139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6" name="Google Shape;21476;p142"/>
            <p:cNvSpPr/>
            <p:nvPr/>
          </p:nvSpPr>
          <p:spPr>
            <a:xfrm>
              <a:off x="5634859" y="2190143"/>
              <a:ext cx="79332" cy="72487"/>
            </a:xfrm>
            <a:custGeom>
              <a:avLst/>
              <a:gdLst/>
              <a:ahLst/>
              <a:cxnLst/>
              <a:rect l="l" t="t" r="r" b="b"/>
              <a:pathLst>
                <a:path w="3048" h="2785" extrusionOk="0">
                  <a:moveTo>
                    <a:pt x="1398" y="1"/>
                  </a:moveTo>
                  <a:cubicBezTo>
                    <a:pt x="668" y="1"/>
                    <a:pt x="4" y="588"/>
                    <a:pt x="4" y="1398"/>
                  </a:cubicBezTo>
                  <a:cubicBezTo>
                    <a:pt x="1" y="1701"/>
                    <a:pt x="103" y="1997"/>
                    <a:pt x="286" y="2236"/>
                  </a:cubicBezTo>
                  <a:cubicBezTo>
                    <a:pt x="335" y="2302"/>
                    <a:pt x="398" y="2329"/>
                    <a:pt x="459" y="2329"/>
                  </a:cubicBezTo>
                  <a:cubicBezTo>
                    <a:pt x="620" y="2329"/>
                    <a:pt x="771" y="2139"/>
                    <a:pt x="641" y="1968"/>
                  </a:cubicBezTo>
                  <a:cubicBezTo>
                    <a:pt x="159" y="1332"/>
                    <a:pt x="634" y="448"/>
                    <a:pt x="1385" y="448"/>
                  </a:cubicBezTo>
                  <a:cubicBezTo>
                    <a:pt x="1439" y="448"/>
                    <a:pt x="1495" y="453"/>
                    <a:pt x="1552" y="463"/>
                  </a:cubicBezTo>
                  <a:cubicBezTo>
                    <a:pt x="2400" y="603"/>
                    <a:pt x="2640" y="1708"/>
                    <a:pt x="1925" y="2183"/>
                  </a:cubicBezTo>
                  <a:lnTo>
                    <a:pt x="1894" y="2204"/>
                  </a:lnTo>
                  <a:lnTo>
                    <a:pt x="1883" y="2211"/>
                  </a:lnTo>
                  <a:lnTo>
                    <a:pt x="1855" y="2225"/>
                  </a:lnTo>
                  <a:lnTo>
                    <a:pt x="1844" y="2232"/>
                  </a:lnTo>
                  <a:lnTo>
                    <a:pt x="1809" y="2253"/>
                  </a:lnTo>
                  <a:lnTo>
                    <a:pt x="1774" y="2268"/>
                  </a:lnTo>
                  <a:lnTo>
                    <a:pt x="1760" y="2275"/>
                  </a:lnTo>
                  <a:lnTo>
                    <a:pt x="1732" y="2285"/>
                  </a:lnTo>
                  <a:lnTo>
                    <a:pt x="1721" y="2289"/>
                  </a:lnTo>
                  <a:lnTo>
                    <a:pt x="1683" y="2303"/>
                  </a:lnTo>
                  <a:lnTo>
                    <a:pt x="1644" y="2313"/>
                  </a:lnTo>
                  <a:lnTo>
                    <a:pt x="1630" y="2317"/>
                  </a:lnTo>
                  <a:lnTo>
                    <a:pt x="1598" y="2324"/>
                  </a:lnTo>
                  <a:lnTo>
                    <a:pt x="1588" y="2324"/>
                  </a:lnTo>
                  <a:lnTo>
                    <a:pt x="1549" y="2331"/>
                  </a:lnTo>
                  <a:lnTo>
                    <a:pt x="1545" y="2331"/>
                  </a:lnTo>
                  <a:lnTo>
                    <a:pt x="1500" y="2338"/>
                  </a:lnTo>
                  <a:lnTo>
                    <a:pt x="1489" y="2338"/>
                  </a:lnTo>
                  <a:lnTo>
                    <a:pt x="1457" y="2341"/>
                  </a:lnTo>
                  <a:lnTo>
                    <a:pt x="1341" y="2341"/>
                  </a:lnTo>
                  <a:lnTo>
                    <a:pt x="1310" y="2338"/>
                  </a:lnTo>
                  <a:lnTo>
                    <a:pt x="1295" y="2338"/>
                  </a:lnTo>
                  <a:lnTo>
                    <a:pt x="1253" y="2331"/>
                  </a:lnTo>
                  <a:lnTo>
                    <a:pt x="1211" y="2324"/>
                  </a:lnTo>
                  <a:lnTo>
                    <a:pt x="1197" y="2324"/>
                  </a:lnTo>
                  <a:lnTo>
                    <a:pt x="1165" y="2317"/>
                  </a:lnTo>
                  <a:lnTo>
                    <a:pt x="1155" y="2313"/>
                  </a:lnTo>
                  <a:lnTo>
                    <a:pt x="1116" y="2303"/>
                  </a:lnTo>
                  <a:lnTo>
                    <a:pt x="1077" y="2289"/>
                  </a:lnTo>
                  <a:lnTo>
                    <a:pt x="1067" y="2285"/>
                  </a:lnTo>
                  <a:cubicBezTo>
                    <a:pt x="1040" y="2275"/>
                    <a:pt x="1013" y="2270"/>
                    <a:pt x="986" y="2270"/>
                  </a:cubicBezTo>
                  <a:cubicBezTo>
                    <a:pt x="896" y="2270"/>
                    <a:pt x="812" y="2326"/>
                    <a:pt x="782" y="2415"/>
                  </a:cubicBezTo>
                  <a:cubicBezTo>
                    <a:pt x="740" y="2531"/>
                    <a:pt x="796" y="2662"/>
                    <a:pt x="912" y="2704"/>
                  </a:cubicBezTo>
                  <a:lnTo>
                    <a:pt x="930" y="2707"/>
                  </a:lnTo>
                  <a:cubicBezTo>
                    <a:pt x="947" y="2714"/>
                    <a:pt x="965" y="2721"/>
                    <a:pt x="986" y="2728"/>
                  </a:cubicBezTo>
                  <a:cubicBezTo>
                    <a:pt x="1007" y="2732"/>
                    <a:pt x="1025" y="2739"/>
                    <a:pt x="1046" y="2742"/>
                  </a:cubicBezTo>
                  <a:lnTo>
                    <a:pt x="1063" y="2750"/>
                  </a:lnTo>
                  <a:lnTo>
                    <a:pt x="1109" y="2760"/>
                  </a:lnTo>
                  <a:lnTo>
                    <a:pt x="1127" y="2764"/>
                  </a:lnTo>
                  <a:cubicBezTo>
                    <a:pt x="1148" y="2767"/>
                    <a:pt x="1165" y="2771"/>
                    <a:pt x="1186" y="2774"/>
                  </a:cubicBezTo>
                  <a:lnTo>
                    <a:pt x="1190" y="2774"/>
                  </a:lnTo>
                  <a:cubicBezTo>
                    <a:pt x="1211" y="2778"/>
                    <a:pt x="1232" y="2778"/>
                    <a:pt x="1250" y="2781"/>
                  </a:cubicBezTo>
                  <a:lnTo>
                    <a:pt x="1271" y="2781"/>
                  </a:lnTo>
                  <a:lnTo>
                    <a:pt x="1317" y="2785"/>
                  </a:lnTo>
                  <a:lnTo>
                    <a:pt x="1478" y="2785"/>
                  </a:lnTo>
                  <a:lnTo>
                    <a:pt x="1528" y="2781"/>
                  </a:lnTo>
                  <a:lnTo>
                    <a:pt x="1545" y="2781"/>
                  </a:lnTo>
                  <a:cubicBezTo>
                    <a:pt x="1566" y="2778"/>
                    <a:pt x="1588" y="2774"/>
                    <a:pt x="1609" y="2771"/>
                  </a:cubicBezTo>
                  <a:cubicBezTo>
                    <a:pt x="1630" y="2767"/>
                    <a:pt x="1651" y="2764"/>
                    <a:pt x="1668" y="2760"/>
                  </a:cubicBezTo>
                  <a:lnTo>
                    <a:pt x="1690" y="2757"/>
                  </a:lnTo>
                  <a:lnTo>
                    <a:pt x="1732" y="2746"/>
                  </a:lnTo>
                  <a:lnTo>
                    <a:pt x="1749" y="2742"/>
                  </a:lnTo>
                  <a:cubicBezTo>
                    <a:pt x="1770" y="2735"/>
                    <a:pt x="1788" y="2732"/>
                    <a:pt x="1806" y="2725"/>
                  </a:cubicBezTo>
                  <a:lnTo>
                    <a:pt x="1809" y="2725"/>
                  </a:lnTo>
                  <a:cubicBezTo>
                    <a:pt x="1830" y="2721"/>
                    <a:pt x="1848" y="2714"/>
                    <a:pt x="1865" y="2707"/>
                  </a:cubicBezTo>
                  <a:lnTo>
                    <a:pt x="1883" y="2700"/>
                  </a:lnTo>
                  <a:lnTo>
                    <a:pt x="1929" y="2683"/>
                  </a:lnTo>
                  <a:lnTo>
                    <a:pt x="1946" y="2676"/>
                  </a:lnTo>
                  <a:cubicBezTo>
                    <a:pt x="1964" y="2669"/>
                    <a:pt x="1982" y="2662"/>
                    <a:pt x="1999" y="2651"/>
                  </a:cubicBezTo>
                  <a:lnTo>
                    <a:pt x="2003" y="2651"/>
                  </a:lnTo>
                  <a:cubicBezTo>
                    <a:pt x="2020" y="2644"/>
                    <a:pt x="2038" y="2633"/>
                    <a:pt x="2055" y="2626"/>
                  </a:cubicBezTo>
                  <a:lnTo>
                    <a:pt x="2073" y="2616"/>
                  </a:lnTo>
                  <a:lnTo>
                    <a:pt x="2108" y="2595"/>
                  </a:lnTo>
                  <a:lnTo>
                    <a:pt x="2126" y="2584"/>
                  </a:lnTo>
                  <a:cubicBezTo>
                    <a:pt x="2140" y="2574"/>
                    <a:pt x="2157" y="2563"/>
                    <a:pt x="2175" y="2552"/>
                  </a:cubicBezTo>
                  <a:cubicBezTo>
                    <a:pt x="3048" y="1968"/>
                    <a:pt x="2981" y="663"/>
                    <a:pt x="2052" y="167"/>
                  </a:cubicBezTo>
                  <a:cubicBezTo>
                    <a:pt x="1839" y="53"/>
                    <a:pt x="1615" y="1"/>
                    <a:pt x="13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477" name="Google Shape;21477;p142"/>
          <p:cNvGrpSpPr/>
          <p:nvPr/>
        </p:nvGrpSpPr>
        <p:grpSpPr>
          <a:xfrm>
            <a:off x="5147755" y="2911807"/>
            <a:ext cx="297286" cy="319696"/>
            <a:chOff x="5147755" y="2911807"/>
            <a:chExt cx="297286" cy="319696"/>
          </a:xfrm>
        </p:grpSpPr>
        <p:sp>
          <p:nvSpPr>
            <p:cNvPr id="21478" name="Google Shape;21478;p142"/>
            <p:cNvSpPr/>
            <p:nvPr/>
          </p:nvSpPr>
          <p:spPr>
            <a:xfrm>
              <a:off x="5152439" y="3048243"/>
              <a:ext cx="287838" cy="42607"/>
            </a:xfrm>
            <a:custGeom>
              <a:avLst/>
              <a:gdLst/>
              <a:ahLst/>
              <a:cxnLst/>
              <a:rect l="l" t="t" r="r" b="b"/>
              <a:pathLst>
                <a:path w="11059" h="1637" extrusionOk="0">
                  <a:moveTo>
                    <a:pt x="0" y="1"/>
                  </a:moveTo>
                  <a:lnTo>
                    <a:pt x="0" y="1637"/>
                  </a:lnTo>
                  <a:lnTo>
                    <a:pt x="11059" y="1637"/>
                  </a:lnTo>
                  <a:lnTo>
                    <a:pt x="11059" y="1"/>
                  </a:lnTo>
                  <a:close/>
                </a:path>
              </a:pathLst>
            </a:custGeom>
            <a:solidFill>
              <a:srgbClr val="D2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9" name="Google Shape;21479;p142"/>
            <p:cNvSpPr/>
            <p:nvPr/>
          </p:nvSpPr>
          <p:spPr>
            <a:xfrm>
              <a:off x="5242364" y="2916466"/>
              <a:ext cx="114131" cy="57078"/>
            </a:xfrm>
            <a:custGeom>
              <a:avLst/>
              <a:gdLst/>
              <a:ahLst/>
              <a:cxnLst/>
              <a:rect l="l" t="t" r="r" b="b"/>
              <a:pathLst>
                <a:path w="4385" h="2193" extrusionOk="0">
                  <a:moveTo>
                    <a:pt x="2192" y="0"/>
                  </a:moveTo>
                  <a:lnTo>
                    <a:pt x="894" y="1302"/>
                  </a:lnTo>
                  <a:lnTo>
                    <a:pt x="0" y="2192"/>
                  </a:lnTo>
                  <a:lnTo>
                    <a:pt x="4384" y="2192"/>
                  </a:lnTo>
                  <a:lnTo>
                    <a:pt x="2192" y="0"/>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0" name="Google Shape;21480;p142"/>
            <p:cNvSpPr/>
            <p:nvPr/>
          </p:nvSpPr>
          <p:spPr>
            <a:xfrm>
              <a:off x="5242364" y="2950354"/>
              <a:ext cx="114131" cy="23191"/>
            </a:xfrm>
            <a:custGeom>
              <a:avLst/>
              <a:gdLst/>
              <a:ahLst/>
              <a:cxnLst/>
              <a:rect l="l" t="t" r="r" b="b"/>
              <a:pathLst>
                <a:path w="4385" h="891" extrusionOk="0">
                  <a:moveTo>
                    <a:pt x="894" y="0"/>
                  </a:moveTo>
                  <a:lnTo>
                    <a:pt x="0" y="890"/>
                  </a:lnTo>
                  <a:lnTo>
                    <a:pt x="4384" y="890"/>
                  </a:lnTo>
                  <a:lnTo>
                    <a:pt x="3491" y="0"/>
                  </a:lnTo>
                  <a:close/>
                </a:path>
              </a:pathLst>
            </a:custGeom>
            <a:solidFill>
              <a:srgbClr val="B4C3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1" name="Google Shape;21481;p142"/>
            <p:cNvSpPr/>
            <p:nvPr/>
          </p:nvSpPr>
          <p:spPr>
            <a:xfrm>
              <a:off x="5173027" y="2965554"/>
              <a:ext cx="246741" cy="230968"/>
            </a:xfrm>
            <a:custGeom>
              <a:avLst/>
              <a:gdLst/>
              <a:ahLst/>
              <a:cxnLst/>
              <a:rect l="l" t="t" r="r" b="b"/>
              <a:pathLst>
                <a:path w="9480" h="8874" extrusionOk="0">
                  <a:moveTo>
                    <a:pt x="1" y="0"/>
                  </a:moveTo>
                  <a:lnTo>
                    <a:pt x="1" y="8874"/>
                  </a:lnTo>
                  <a:lnTo>
                    <a:pt x="9480" y="8874"/>
                  </a:lnTo>
                  <a:lnTo>
                    <a:pt x="9480" y="0"/>
                  </a:lnTo>
                  <a:close/>
                </a:path>
              </a:pathLst>
            </a:custGeom>
            <a:solidFill>
              <a:srgbClr val="FAFB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2" name="Google Shape;21482;p142"/>
            <p:cNvSpPr/>
            <p:nvPr/>
          </p:nvSpPr>
          <p:spPr>
            <a:xfrm>
              <a:off x="5402538" y="2965554"/>
              <a:ext cx="17230" cy="230968"/>
            </a:xfrm>
            <a:custGeom>
              <a:avLst/>
              <a:gdLst/>
              <a:ahLst/>
              <a:cxnLst/>
              <a:rect l="l" t="t" r="r" b="b"/>
              <a:pathLst>
                <a:path w="662" h="8874" extrusionOk="0">
                  <a:moveTo>
                    <a:pt x="0" y="0"/>
                  </a:moveTo>
                  <a:lnTo>
                    <a:pt x="0" y="8874"/>
                  </a:lnTo>
                  <a:lnTo>
                    <a:pt x="662" y="8874"/>
                  </a:lnTo>
                  <a:lnTo>
                    <a:pt x="662" y="0"/>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3" name="Google Shape;21483;p142"/>
            <p:cNvSpPr/>
            <p:nvPr/>
          </p:nvSpPr>
          <p:spPr>
            <a:xfrm>
              <a:off x="5173027" y="3043038"/>
              <a:ext cx="246741" cy="153484"/>
            </a:xfrm>
            <a:custGeom>
              <a:avLst/>
              <a:gdLst/>
              <a:ahLst/>
              <a:cxnLst/>
              <a:rect l="l" t="t" r="r" b="b"/>
              <a:pathLst>
                <a:path w="9480" h="5897" extrusionOk="0">
                  <a:moveTo>
                    <a:pt x="1" y="0"/>
                  </a:moveTo>
                  <a:lnTo>
                    <a:pt x="1" y="5897"/>
                  </a:lnTo>
                  <a:lnTo>
                    <a:pt x="9480" y="5897"/>
                  </a:lnTo>
                  <a:lnTo>
                    <a:pt x="9480" y="0"/>
                  </a:lnTo>
                  <a:lnTo>
                    <a:pt x="4740" y="3395"/>
                  </a:lnTo>
                  <a:lnTo>
                    <a:pt x="1" y="0"/>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4" name="Google Shape;21484;p142"/>
            <p:cNvSpPr/>
            <p:nvPr/>
          </p:nvSpPr>
          <p:spPr>
            <a:xfrm>
              <a:off x="5152439" y="3048243"/>
              <a:ext cx="287942" cy="178601"/>
            </a:xfrm>
            <a:custGeom>
              <a:avLst/>
              <a:gdLst/>
              <a:ahLst/>
              <a:cxnLst/>
              <a:rect l="l" t="t" r="r" b="b"/>
              <a:pathLst>
                <a:path w="11063" h="6862" extrusionOk="0">
                  <a:moveTo>
                    <a:pt x="0" y="1"/>
                  </a:moveTo>
                  <a:lnTo>
                    <a:pt x="0" y="6862"/>
                  </a:lnTo>
                  <a:lnTo>
                    <a:pt x="11062" y="6862"/>
                  </a:lnTo>
                  <a:lnTo>
                    <a:pt x="11062" y="1"/>
                  </a:lnTo>
                  <a:lnTo>
                    <a:pt x="10471" y="423"/>
                  </a:lnTo>
                  <a:lnTo>
                    <a:pt x="5531" y="3962"/>
                  </a:lnTo>
                  <a:lnTo>
                    <a:pt x="0" y="1"/>
                  </a:lnTo>
                  <a:close/>
                </a:path>
              </a:pathLst>
            </a:custGeom>
            <a:solidFill>
              <a:srgbClr val="B4C3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5" name="Google Shape;21485;p142"/>
            <p:cNvSpPr/>
            <p:nvPr/>
          </p:nvSpPr>
          <p:spPr>
            <a:xfrm>
              <a:off x="5424973" y="3048243"/>
              <a:ext cx="15408" cy="178601"/>
            </a:xfrm>
            <a:custGeom>
              <a:avLst/>
              <a:gdLst/>
              <a:ahLst/>
              <a:cxnLst/>
              <a:rect l="l" t="t" r="r" b="b"/>
              <a:pathLst>
                <a:path w="592" h="6862" extrusionOk="0">
                  <a:moveTo>
                    <a:pt x="591" y="1"/>
                  </a:moveTo>
                  <a:lnTo>
                    <a:pt x="0" y="423"/>
                  </a:lnTo>
                  <a:lnTo>
                    <a:pt x="0" y="6862"/>
                  </a:lnTo>
                  <a:lnTo>
                    <a:pt x="591" y="6862"/>
                  </a:lnTo>
                  <a:lnTo>
                    <a:pt x="591" y="1"/>
                  </a:lnTo>
                  <a:close/>
                </a:path>
              </a:pathLst>
            </a:custGeom>
            <a:solidFill>
              <a:srgbClr val="D2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6" name="Google Shape;21486;p142"/>
            <p:cNvSpPr/>
            <p:nvPr/>
          </p:nvSpPr>
          <p:spPr>
            <a:xfrm>
              <a:off x="5206108" y="2999520"/>
              <a:ext cx="28943" cy="28969"/>
            </a:xfrm>
            <a:custGeom>
              <a:avLst/>
              <a:gdLst/>
              <a:ahLst/>
              <a:cxnLst/>
              <a:rect l="l" t="t" r="r" b="b"/>
              <a:pathLst>
                <a:path w="1112" h="1113" extrusionOk="0">
                  <a:moveTo>
                    <a:pt x="0" y="1"/>
                  </a:moveTo>
                  <a:lnTo>
                    <a:pt x="0" y="1113"/>
                  </a:lnTo>
                  <a:lnTo>
                    <a:pt x="1112" y="1113"/>
                  </a:lnTo>
                  <a:lnTo>
                    <a:pt x="1112" y="1"/>
                  </a:ln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7" name="Google Shape;21487;p142"/>
            <p:cNvSpPr/>
            <p:nvPr/>
          </p:nvSpPr>
          <p:spPr>
            <a:xfrm>
              <a:off x="5147755" y="2911807"/>
              <a:ext cx="276698" cy="319696"/>
            </a:xfrm>
            <a:custGeom>
              <a:avLst/>
              <a:gdLst/>
              <a:ahLst/>
              <a:cxnLst/>
              <a:rect l="l" t="t" r="r" b="b"/>
              <a:pathLst>
                <a:path w="10631" h="12283" extrusionOk="0">
                  <a:moveTo>
                    <a:pt x="5827" y="436"/>
                  </a:moveTo>
                  <a:lnTo>
                    <a:pt x="7281" y="1882"/>
                  </a:lnTo>
                  <a:lnTo>
                    <a:pt x="4381" y="1882"/>
                  </a:lnTo>
                  <a:lnTo>
                    <a:pt x="5827" y="436"/>
                  </a:lnTo>
                  <a:close/>
                  <a:moveTo>
                    <a:pt x="5827" y="0"/>
                  </a:moveTo>
                  <a:cubicBezTo>
                    <a:pt x="5782" y="0"/>
                    <a:pt x="5736" y="18"/>
                    <a:pt x="5701" y="53"/>
                  </a:cubicBezTo>
                  <a:lnTo>
                    <a:pt x="3871" y="1886"/>
                  </a:lnTo>
                  <a:lnTo>
                    <a:pt x="972" y="1886"/>
                  </a:lnTo>
                  <a:cubicBezTo>
                    <a:pt x="873" y="1886"/>
                    <a:pt x="793" y="1963"/>
                    <a:pt x="793" y="2065"/>
                  </a:cubicBezTo>
                  <a:lnTo>
                    <a:pt x="793" y="5063"/>
                  </a:lnTo>
                  <a:lnTo>
                    <a:pt x="184" y="5063"/>
                  </a:lnTo>
                  <a:cubicBezTo>
                    <a:pt x="82" y="5063"/>
                    <a:pt x="4" y="5141"/>
                    <a:pt x="1" y="5243"/>
                  </a:cubicBezTo>
                  <a:lnTo>
                    <a:pt x="1" y="12104"/>
                  </a:lnTo>
                  <a:cubicBezTo>
                    <a:pt x="1" y="12202"/>
                    <a:pt x="82" y="12283"/>
                    <a:pt x="180" y="12283"/>
                  </a:cubicBezTo>
                  <a:lnTo>
                    <a:pt x="2063" y="12283"/>
                  </a:lnTo>
                  <a:cubicBezTo>
                    <a:pt x="2302" y="12283"/>
                    <a:pt x="2302" y="11921"/>
                    <a:pt x="2063" y="11921"/>
                  </a:cubicBezTo>
                  <a:lnTo>
                    <a:pt x="2063" y="11924"/>
                  </a:lnTo>
                  <a:lnTo>
                    <a:pt x="360" y="11924"/>
                  </a:lnTo>
                  <a:lnTo>
                    <a:pt x="360" y="5591"/>
                  </a:lnTo>
                  <a:lnTo>
                    <a:pt x="1218" y="6207"/>
                  </a:lnTo>
                  <a:cubicBezTo>
                    <a:pt x="1254" y="6233"/>
                    <a:pt x="1290" y="6244"/>
                    <a:pt x="1324" y="6244"/>
                  </a:cubicBezTo>
                  <a:cubicBezTo>
                    <a:pt x="1476" y="6244"/>
                    <a:pt x="1587" y="6026"/>
                    <a:pt x="1426" y="5915"/>
                  </a:cubicBezTo>
                  <a:lnTo>
                    <a:pt x="1151" y="5718"/>
                  </a:lnTo>
                  <a:lnTo>
                    <a:pt x="1151" y="5264"/>
                  </a:lnTo>
                  <a:cubicBezTo>
                    <a:pt x="1155" y="5250"/>
                    <a:pt x="1155" y="5236"/>
                    <a:pt x="1151" y="5221"/>
                  </a:cubicBezTo>
                  <a:lnTo>
                    <a:pt x="1151" y="2245"/>
                  </a:lnTo>
                  <a:lnTo>
                    <a:pt x="10271" y="2245"/>
                  </a:lnTo>
                  <a:lnTo>
                    <a:pt x="10271" y="2934"/>
                  </a:lnTo>
                  <a:cubicBezTo>
                    <a:pt x="10271" y="3056"/>
                    <a:pt x="10361" y="3117"/>
                    <a:pt x="10451" y="3117"/>
                  </a:cubicBezTo>
                  <a:cubicBezTo>
                    <a:pt x="10540" y="3117"/>
                    <a:pt x="10630" y="3056"/>
                    <a:pt x="10630" y="2934"/>
                  </a:cubicBezTo>
                  <a:lnTo>
                    <a:pt x="10630" y="2065"/>
                  </a:lnTo>
                  <a:cubicBezTo>
                    <a:pt x="10630" y="1963"/>
                    <a:pt x="10549" y="1886"/>
                    <a:pt x="10451" y="1886"/>
                  </a:cubicBezTo>
                  <a:lnTo>
                    <a:pt x="7787" y="1886"/>
                  </a:lnTo>
                  <a:lnTo>
                    <a:pt x="5954" y="53"/>
                  </a:lnTo>
                  <a:cubicBezTo>
                    <a:pt x="5919" y="18"/>
                    <a:pt x="5873" y="0"/>
                    <a:pt x="58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8" name="Google Shape;21488;p142"/>
            <p:cNvSpPr/>
            <p:nvPr/>
          </p:nvSpPr>
          <p:spPr>
            <a:xfrm>
              <a:off x="5201345" y="2994861"/>
              <a:ext cx="38391" cy="38312"/>
            </a:xfrm>
            <a:custGeom>
              <a:avLst/>
              <a:gdLst/>
              <a:ahLst/>
              <a:cxnLst/>
              <a:rect l="l" t="t" r="r" b="b"/>
              <a:pathLst>
                <a:path w="1475" h="1472" extrusionOk="0">
                  <a:moveTo>
                    <a:pt x="1116" y="359"/>
                  </a:moveTo>
                  <a:lnTo>
                    <a:pt x="1116" y="1112"/>
                  </a:lnTo>
                  <a:lnTo>
                    <a:pt x="363" y="1112"/>
                  </a:lnTo>
                  <a:lnTo>
                    <a:pt x="363" y="359"/>
                  </a:lnTo>
                  <a:close/>
                  <a:moveTo>
                    <a:pt x="183" y="0"/>
                  </a:moveTo>
                  <a:cubicBezTo>
                    <a:pt x="81" y="0"/>
                    <a:pt x="0" y="81"/>
                    <a:pt x="0" y="180"/>
                  </a:cubicBezTo>
                  <a:lnTo>
                    <a:pt x="0" y="1292"/>
                  </a:lnTo>
                  <a:cubicBezTo>
                    <a:pt x="0" y="1390"/>
                    <a:pt x="81" y="1471"/>
                    <a:pt x="183" y="1471"/>
                  </a:cubicBezTo>
                  <a:lnTo>
                    <a:pt x="1295" y="1471"/>
                  </a:lnTo>
                  <a:cubicBezTo>
                    <a:pt x="1393" y="1471"/>
                    <a:pt x="1474" y="1390"/>
                    <a:pt x="1474" y="1292"/>
                  </a:cubicBezTo>
                  <a:lnTo>
                    <a:pt x="1474" y="180"/>
                  </a:lnTo>
                  <a:cubicBezTo>
                    <a:pt x="1474" y="81"/>
                    <a:pt x="1393" y="0"/>
                    <a:pt x="12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9" name="Google Shape;21489;p142"/>
            <p:cNvSpPr/>
            <p:nvPr/>
          </p:nvSpPr>
          <p:spPr>
            <a:xfrm>
              <a:off x="5253634" y="2994861"/>
              <a:ext cx="32430" cy="9370"/>
            </a:xfrm>
            <a:custGeom>
              <a:avLst/>
              <a:gdLst/>
              <a:ahLst/>
              <a:cxnLst/>
              <a:rect l="l" t="t" r="r" b="b"/>
              <a:pathLst>
                <a:path w="1246" h="360" extrusionOk="0">
                  <a:moveTo>
                    <a:pt x="239" y="0"/>
                  </a:moveTo>
                  <a:cubicBezTo>
                    <a:pt x="0" y="0"/>
                    <a:pt x="0" y="359"/>
                    <a:pt x="239" y="359"/>
                  </a:cubicBezTo>
                  <a:lnTo>
                    <a:pt x="1007" y="359"/>
                  </a:lnTo>
                  <a:cubicBezTo>
                    <a:pt x="1246" y="359"/>
                    <a:pt x="1246" y="0"/>
                    <a:pt x="10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0" name="Google Shape;21490;p142"/>
            <p:cNvSpPr/>
            <p:nvPr/>
          </p:nvSpPr>
          <p:spPr>
            <a:xfrm>
              <a:off x="5253634" y="3019665"/>
              <a:ext cx="98931" cy="9370"/>
            </a:xfrm>
            <a:custGeom>
              <a:avLst/>
              <a:gdLst/>
              <a:ahLst/>
              <a:cxnLst/>
              <a:rect l="l" t="t" r="r" b="b"/>
              <a:pathLst>
                <a:path w="3801" h="360" extrusionOk="0">
                  <a:moveTo>
                    <a:pt x="239" y="1"/>
                  </a:moveTo>
                  <a:cubicBezTo>
                    <a:pt x="0" y="1"/>
                    <a:pt x="0" y="360"/>
                    <a:pt x="239" y="360"/>
                  </a:cubicBezTo>
                  <a:lnTo>
                    <a:pt x="3621" y="360"/>
                  </a:lnTo>
                  <a:cubicBezTo>
                    <a:pt x="3719" y="360"/>
                    <a:pt x="3800" y="279"/>
                    <a:pt x="3800" y="180"/>
                  </a:cubicBezTo>
                  <a:cubicBezTo>
                    <a:pt x="3800" y="82"/>
                    <a:pt x="3719" y="1"/>
                    <a:pt x="36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1" name="Google Shape;21491;p142"/>
            <p:cNvSpPr/>
            <p:nvPr/>
          </p:nvSpPr>
          <p:spPr>
            <a:xfrm>
              <a:off x="5211053" y="3058680"/>
              <a:ext cx="61841" cy="9474"/>
            </a:xfrm>
            <a:custGeom>
              <a:avLst/>
              <a:gdLst/>
              <a:ahLst/>
              <a:cxnLst/>
              <a:rect l="l" t="t" r="r" b="b"/>
              <a:pathLst>
                <a:path w="2376" h="364" extrusionOk="0">
                  <a:moveTo>
                    <a:pt x="239" y="1"/>
                  </a:moveTo>
                  <a:cubicBezTo>
                    <a:pt x="0" y="1"/>
                    <a:pt x="0" y="363"/>
                    <a:pt x="239" y="363"/>
                  </a:cubicBezTo>
                  <a:lnTo>
                    <a:pt x="2136" y="363"/>
                  </a:lnTo>
                  <a:cubicBezTo>
                    <a:pt x="2375" y="363"/>
                    <a:pt x="2375" y="1"/>
                    <a:pt x="21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2" name="Google Shape;21492;p142"/>
            <p:cNvSpPr/>
            <p:nvPr/>
          </p:nvSpPr>
          <p:spPr>
            <a:xfrm>
              <a:off x="5177712" y="3195038"/>
              <a:ext cx="49114" cy="9370"/>
            </a:xfrm>
            <a:custGeom>
              <a:avLst/>
              <a:gdLst/>
              <a:ahLst/>
              <a:cxnLst/>
              <a:rect l="l" t="t" r="r" b="b"/>
              <a:pathLst>
                <a:path w="1887" h="360" extrusionOk="0">
                  <a:moveTo>
                    <a:pt x="180" y="1"/>
                  </a:moveTo>
                  <a:cubicBezTo>
                    <a:pt x="81" y="1"/>
                    <a:pt x="0" y="82"/>
                    <a:pt x="0" y="180"/>
                  </a:cubicBezTo>
                  <a:cubicBezTo>
                    <a:pt x="0" y="279"/>
                    <a:pt x="81" y="360"/>
                    <a:pt x="180" y="360"/>
                  </a:cubicBezTo>
                  <a:lnTo>
                    <a:pt x="1647" y="360"/>
                  </a:lnTo>
                  <a:cubicBezTo>
                    <a:pt x="1886" y="360"/>
                    <a:pt x="1886" y="1"/>
                    <a:pt x="16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3" name="Google Shape;21493;p142"/>
            <p:cNvSpPr/>
            <p:nvPr/>
          </p:nvSpPr>
          <p:spPr>
            <a:xfrm>
              <a:off x="5191377" y="3002461"/>
              <a:ext cx="253664" cy="229042"/>
            </a:xfrm>
            <a:custGeom>
              <a:avLst/>
              <a:gdLst/>
              <a:ahLst/>
              <a:cxnLst/>
              <a:rect l="l" t="t" r="r" b="b"/>
              <a:pathLst>
                <a:path w="9746" h="8800" extrusionOk="0">
                  <a:moveTo>
                    <a:pt x="6593" y="3667"/>
                  </a:moveTo>
                  <a:lnTo>
                    <a:pt x="6020" y="4075"/>
                  </a:lnTo>
                  <a:lnTo>
                    <a:pt x="2047" y="4075"/>
                  </a:lnTo>
                  <a:lnTo>
                    <a:pt x="1477" y="3667"/>
                  </a:lnTo>
                  <a:close/>
                  <a:moveTo>
                    <a:pt x="5520" y="4434"/>
                  </a:moveTo>
                  <a:lnTo>
                    <a:pt x="4954" y="4838"/>
                  </a:lnTo>
                  <a:lnTo>
                    <a:pt x="3114" y="4838"/>
                  </a:lnTo>
                  <a:lnTo>
                    <a:pt x="2547" y="4434"/>
                  </a:lnTo>
                  <a:close/>
                  <a:moveTo>
                    <a:pt x="4451" y="5197"/>
                  </a:moveTo>
                  <a:lnTo>
                    <a:pt x="4035" y="5500"/>
                  </a:lnTo>
                  <a:lnTo>
                    <a:pt x="3617" y="5197"/>
                  </a:lnTo>
                  <a:close/>
                  <a:moveTo>
                    <a:pt x="8773" y="0"/>
                  </a:moveTo>
                  <a:cubicBezTo>
                    <a:pt x="8682" y="0"/>
                    <a:pt x="8592" y="60"/>
                    <a:pt x="8592" y="180"/>
                  </a:cubicBezTo>
                  <a:lnTo>
                    <a:pt x="8592" y="2231"/>
                  </a:lnTo>
                  <a:lnTo>
                    <a:pt x="7093" y="3304"/>
                  </a:lnTo>
                  <a:lnTo>
                    <a:pt x="974" y="3304"/>
                  </a:lnTo>
                  <a:lnTo>
                    <a:pt x="369" y="2871"/>
                  </a:lnTo>
                  <a:cubicBezTo>
                    <a:pt x="332" y="2845"/>
                    <a:pt x="295" y="2834"/>
                    <a:pt x="261" y="2834"/>
                  </a:cubicBezTo>
                  <a:cubicBezTo>
                    <a:pt x="109" y="2834"/>
                    <a:pt x="0" y="3049"/>
                    <a:pt x="158" y="3163"/>
                  </a:cubicBezTo>
                  <a:lnTo>
                    <a:pt x="3930" y="5866"/>
                  </a:lnTo>
                  <a:cubicBezTo>
                    <a:pt x="3961" y="5888"/>
                    <a:pt x="3998" y="5900"/>
                    <a:pt x="4035" y="5900"/>
                  </a:cubicBezTo>
                  <a:cubicBezTo>
                    <a:pt x="4072" y="5900"/>
                    <a:pt x="4109" y="5888"/>
                    <a:pt x="4141" y="5866"/>
                  </a:cubicBezTo>
                  <a:lnTo>
                    <a:pt x="9387" y="2108"/>
                  </a:lnTo>
                  <a:lnTo>
                    <a:pt x="9387" y="8441"/>
                  </a:lnTo>
                  <a:lnTo>
                    <a:pt x="1122" y="8441"/>
                  </a:lnTo>
                  <a:cubicBezTo>
                    <a:pt x="883" y="8441"/>
                    <a:pt x="883" y="8800"/>
                    <a:pt x="1122" y="8800"/>
                  </a:cubicBezTo>
                  <a:lnTo>
                    <a:pt x="9566" y="8800"/>
                  </a:lnTo>
                  <a:cubicBezTo>
                    <a:pt x="9665" y="8800"/>
                    <a:pt x="9746" y="8719"/>
                    <a:pt x="9746" y="8621"/>
                  </a:cubicBezTo>
                  <a:lnTo>
                    <a:pt x="9746" y="1760"/>
                  </a:lnTo>
                  <a:cubicBezTo>
                    <a:pt x="9746" y="1753"/>
                    <a:pt x="9746" y="1742"/>
                    <a:pt x="9742" y="1735"/>
                  </a:cubicBezTo>
                  <a:cubicBezTo>
                    <a:pt x="9732" y="1647"/>
                    <a:pt x="9654" y="1577"/>
                    <a:pt x="9563" y="1577"/>
                  </a:cubicBezTo>
                  <a:lnTo>
                    <a:pt x="8954" y="1577"/>
                  </a:lnTo>
                  <a:lnTo>
                    <a:pt x="8954" y="180"/>
                  </a:lnTo>
                  <a:cubicBezTo>
                    <a:pt x="8954" y="60"/>
                    <a:pt x="8864" y="0"/>
                    <a:pt x="87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494" name="Google Shape;21494;p142"/>
          <p:cNvGrpSpPr/>
          <p:nvPr/>
        </p:nvGrpSpPr>
        <p:grpSpPr>
          <a:xfrm>
            <a:off x="6138804" y="1997409"/>
            <a:ext cx="224669" cy="319748"/>
            <a:chOff x="6138804" y="1997409"/>
            <a:chExt cx="224669" cy="319748"/>
          </a:xfrm>
        </p:grpSpPr>
        <p:sp>
          <p:nvSpPr>
            <p:cNvPr id="21495" name="Google Shape;21495;p142"/>
            <p:cNvSpPr/>
            <p:nvPr/>
          </p:nvSpPr>
          <p:spPr>
            <a:xfrm>
              <a:off x="6231123" y="2097225"/>
              <a:ext cx="45080" cy="45080"/>
            </a:xfrm>
            <a:custGeom>
              <a:avLst/>
              <a:gdLst/>
              <a:ahLst/>
              <a:cxnLst/>
              <a:rect l="l" t="t" r="r" b="b"/>
              <a:pathLst>
                <a:path w="1732" h="1732" extrusionOk="0">
                  <a:moveTo>
                    <a:pt x="1" y="0"/>
                  </a:moveTo>
                  <a:lnTo>
                    <a:pt x="1" y="1731"/>
                  </a:lnTo>
                  <a:lnTo>
                    <a:pt x="1732" y="1731"/>
                  </a:lnTo>
                  <a:lnTo>
                    <a:pt x="1732" y="0"/>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6" name="Google Shape;21496;p142"/>
            <p:cNvSpPr/>
            <p:nvPr/>
          </p:nvSpPr>
          <p:spPr>
            <a:xfrm>
              <a:off x="6231123" y="2097225"/>
              <a:ext cx="45080" cy="30010"/>
            </a:xfrm>
            <a:custGeom>
              <a:avLst/>
              <a:gdLst/>
              <a:ahLst/>
              <a:cxnLst/>
              <a:rect l="l" t="t" r="r" b="b"/>
              <a:pathLst>
                <a:path w="1732" h="1153" extrusionOk="0">
                  <a:moveTo>
                    <a:pt x="1" y="0"/>
                  </a:moveTo>
                  <a:lnTo>
                    <a:pt x="1" y="968"/>
                  </a:lnTo>
                  <a:cubicBezTo>
                    <a:pt x="275" y="1091"/>
                    <a:pt x="570" y="1153"/>
                    <a:pt x="865" y="1153"/>
                  </a:cubicBezTo>
                  <a:cubicBezTo>
                    <a:pt x="1160" y="1153"/>
                    <a:pt x="1455" y="1091"/>
                    <a:pt x="1732" y="968"/>
                  </a:cubicBezTo>
                  <a:lnTo>
                    <a:pt x="1732" y="0"/>
                  </a:lnTo>
                  <a:close/>
                </a:path>
              </a:pathLst>
            </a:custGeom>
            <a:solidFill>
              <a:srgbClr val="B2C1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7" name="Google Shape;21497;p142"/>
            <p:cNvSpPr/>
            <p:nvPr/>
          </p:nvSpPr>
          <p:spPr>
            <a:xfrm>
              <a:off x="6183597" y="2127260"/>
              <a:ext cx="140132" cy="65147"/>
            </a:xfrm>
            <a:custGeom>
              <a:avLst/>
              <a:gdLst/>
              <a:ahLst/>
              <a:cxnLst/>
              <a:rect l="l" t="t" r="r" b="b"/>
              <a:pathLst>
                <a:path w="5384" h="2503" extrusionOk="0">
                  <a:moveTo>
                    <a:pt x="1925" y="0"/>
                  </a:moveTo>
                  <a:lnTo>
                    <a:pt x="546" y="412"/>
                  </a:lnTo>
                  <a:cubicBezTo>
                    <a:pt x="222" y="511"/>
                    <a:pt x="0" y="810"/>
                    <a:pt x="0" y="1147"/>
                  </a:cubicBezTo>
                  <a:lnTo>
                    <a:pt x="0" y="2499"/>
                  </a:lnTo>
                  <a:lnTo>
                    <a:pt x="5384" y="2502"/>
                  </a:lnTo>
                  <a:lnTo>
                    <a:pt x="5384" y="1151"/>
                  </a:lnTo>
                  <a:cubicBezTo>
                    <a:pt x="5384" y="810"/>
                    <a:pt x="5162" y="511"/>
                    <a:pt x="4835" y="412"/>
                  </a:cubicBezTo>
                  <a:lnTo>
                    <a:pt x="3459" y="0"/>
                  </a:lnTo>
                  <a:lnTo>
                    <a:pt x="2692" y="577"/>
                  </a:lnTo>
                  <a:lnTo>
                    <a:pt x="1925" y="0"/>
                  </a:ln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8" name="Google Shape;21498;p142"/>
            <p:cNvSpPr/>
            <p:nvPr/>
          </p:nvSpPr>
          <p:spPr>
            <a:xfrm>
              <a:off x="6183597" y="2145844"/>
              <a:ext cx="25012" cy="46459"/>
            </a:xfrm>
            <a:custGeom>
              <a:avLst/>
              <a:gdLst/>
              <a:ahLst/>
              <a:cxnLst/>
              <a:rect l="l" t="t" r="r" b="b"/>
              <a:pathLst>
                <a:path w="961" h="1785" extrusionOk="0">
                  <a:moveTo>
                    <a:pt x="134" y="1"/>
                  </a:moveTo>
                  <a:cubicBezTo>
                    <a:pt x="46" y="127"/>
                    <a:pt x="0" y="279"/>
                    <a:pt x="0" y="433"/>
                  </a:cubicBezTo>
                  <a:lnTo>
                    <a:pt x="0" y="1785"/>
                  </a:lnTo>
                  <a:lnTo>
                    <a:pt x="961" y="1785"/>
                  </a:lnTo>
                  <a:lnTo>
                    <a:pt x="961" y="1063"/>
                  </a:lnTo>
                  <a:cubicBezTo>
                    <a:pt x="961" y="908"/>
                    <a:pt x="901" y="764"/>
                    <a:pt x="792" y="655"/>
                  </a:cubicBezTo>
                  <a:lnTo>
                    <a:pt x="134" y="1"/>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9" name="Google Shape;21499;p142"/>
            <p:cNvSpPr/>
            <p:nvPr/>
          </p:nvSpPr>
          <p:spPr>
            <a:xfrm>
              <a:off x="6298717" y="2145844"/>
              <a:ext cx="25012" cy="46459"/>
            </a:xfrm>
            <a:custGeom>
              <a:avLst/>
              <a:gdLst/>
              <a:ahLst/>
              <a:cxnLst/>
              <a:rect l="l" t="t" r="r" b="b"/>
              <a:pathLst>
                <a:path w="961" h="1785" extrusionOk="0">
                  <a:moveTo>
                    <a:pt x="823" y="1"/>
                  </a:moveTo>
                  <a:lnTo>
                    <a:pt x="169" y="655"/>
                  </a:lnTo>
                  <a:cubicBezTo>
                    <a:pt x="60" y="764"/>
                    <a:pt x="0" y="908"/>
                    <a:pt x="0" y="1063"/>
                  </a:cubicBezTo>
                  <a:lnTo>
                    <a:pt x="0" y="1785"/>
                  </a:lnTo>
                  <a:lnTo>
                    <a:pt x="961" y="1785"/>
                  </a:lnTo>
                  <a:lnTo>
                    <a:pt x="961" y="433"/>
                  </a:lnTo>
                  <a:cubicBezTo>
                    <a:pt x="961" y="279"/>
                    <a:pt x="911" y="127"/>
                    <a:pt x="823"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0" name="Google Shape;21500;p142"/>
            <p:cNvSpPr/>
            <p:nvPr/>
          </p:nvSpPr>
          <p:spPr>
            <a:xfrm>
              <a:off x="6213529" y="2037153"/>
              <a:ext cx="80165" cy="75115"/>
            </a:xfrm>
            <a:custGeom>
              <a:avLst/>
              <a:gdLst/>
              <a:ahLst/>
              <a:cxnLst/>
              <a:rect l="l" t="t" r="r" b="b"/>
              <a:pathLst>
                <a:path w="3080" h="2886" extrusionOk="0">
                  <a:moveTo>
                    <a:pt x="1" y="0"/>
                  </a:moveTo>
                  <a:lnTo>
                    <a:pt x="1" y="1344"/>
                  </a:lnTo>
                  <a:cubicBezTo>
                    <a:pt x="1" y="2196"/>
                    <a:pt x="691" y="2885"/>
                    <a:pt x="1542" y="2885"/>
                  </a:cubicBezTo>
                  <a:cubicBezTo>
                    <a:pt x="2390" y="2885"/>
                    <a:pt x="3080" y="2196"/>
                    <a:pt x="3080" y="1348"/>
                  </a:cubicBezTo>
                  <a:lnTo>
                    <a:pt x="3080" y="0"/>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1" name="Google Shape;21501;p142"/>
            <p:cNvSpPr/>
            <p:nvPr/>
          </p:nvSpPr>
          <p:spPr>
            <a:xfrm>
              <a:off x="6213633" y="2037153"/>
              <a:ext cx="38573" cy="75011"/>
            </a:xfrm>
            <a:custGeom>
              <a:avLst/>
              <a:gdLst/>
              <a:ahLst/>
              <a:cxnLst/>
              <a:rect l="l" t="t" r="r" b="b"/>
              <a:pathLst>
                <a:path w="1482" h="2882" extrusionOk="0">
                  <a:moveTo>
                    <a:pt x="0" y="0"/>
                  </a:moveTo>
                  <a:lnTo>
                    <a:pt x="0" y="1348"/>
                  </a:lnTo>
                  <a:cubicBezTo>
                    <a:pt x="0" y="2171"/>
                    <a:pt x="655" y="2850"/>
                    <a:pt x="1482" y="2882"/>
                  </a:cubicBezTo>
                  <a:cubicBezTo>
                    <a:pt x="1151" y="2590"/>
                    <a:pt x="961" y="2171"/>
                    <a:pt x="961" y="1731"/>
                  </a:cubicBezTo>
                  <a:lnTo>
                    <a:pt x="961" y="0"/>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2" name="Google Shape;21502;p142"/>
            <p:cNvSpPr/>
            <p:nvPr/>
          </p:nvSpPr>
          <p:spPr>
            <a:xfrm>
              <a:off x="6208583" y="2002068"/>
              <a:ext cx="90159" cy="65147"/>
            </a:xfrm>
            <a:custGeom>
              <a:avLst/>
              <a:gdLst/>
              <a:ahLst/>
              <a:cxnLst/>
              <a:rect l="l" t="t" r="r" b="b"/>
              <a:pathLst>
                <a:path w="3464" h="2503" extrusionOk="0">
                  <a:moveTo>
                    <a:pt x="1155" y="1"/>
                  </a:moveTo>
                  <a:cubicBezTo>
                    <a:pt x="518" y="1"/>
                    <a:pt x="1" y="518"/>
                    <a:pt x="1" y="1155"/>
                  </a:cubicBezTo>
                  <a:lnTo>
                    <a:pt x="1" y="1697"/>
                  </a:lnTo>
                  <a:cubicBezTo>
                    <a:pt x="1" y="1848"/>
                    <a:pt x="36" y="1996"/>
                    <a:pt x="103" y="2129"/>
                  </a:cubicBezTo>
                  <a:lnTo>
                    <a:pt x="191" y="2309"/>
                  </a:lnTo>
                  <a:lnTo>
                    <a:pt x="191" y="2502"/>
                  </a:lnTo>
                  <a:lnTo>
                    <a:pt x="508" y="2397"/>
                  </a:lnTo>
                  <a:cubicBezTo>
                    <a:pt x="666" y="2344"/>
                    <a:pt x="772" y="2200"/>
                    <a:pt x="772" y="2031"/>
                  </a:cubicBezTo>
                  <a:lnTo>
                    <a:pt x="772" y="1683"/>
                  </a:lnTo>
                  <a:cubicBezTo>
                    <a:pt x="772" y="1598"/>
                    <a:pt x="828" y="1521"/>
                    <a:pt x="912" y="1500"/>
                  </a:cubicBezTo>
                  <a:cubicBezTo>
                    <a:pt x="1059" y="1461"/>
                    <a:pt x="1305" y="1412"/>
                    <a:pt x="1594" y="1412"/>
                  </a:cubicBezTo>
                  <a:cubicBezTo>
                    <a:pt x="1967" y="1412"/>
                    <a:pt x="2411" y="1493"/>
                    <a:pt x="2809" y="1778"/>
                  </a:cubicBezTo>
                  <a:cubicBezTo>
                    <a:pt x="2858" y="1813"/>
                    <a:pt x="2886" y="1873"/>
                    <a:pt x="2886" y="1932"/>
                  </a:cubicBezTo>
                  <a:lnTo>
                    <a:pt x="2886" y="2073"/>
                  </a:lnTo>
                  <a:cubicBezTo>
                    <a:pt x="2886" y="2217"/>
                    <a:pt x="2967" y="2351"/>
                    <a:pt x="3097" y="2414"/>
                  </a:cubicBezTo>
                  <a:lnTo>
                    <a:pt x="3270" y="2502"/>
                  </a:lnTo>
                  <a:lnTo>
                    <a:pt x="3361" y="2129"/>
                  </a:lnTo>
                  <a:cubicBezTo>
                    <a:pt x="3428" y="1996"/>
                    <a:pt x="3463" y="1848"/>
                    <a:pt x="3463" y="1700"/>
                  </a:cubicBezTo>
                  <a:lnTo>
                    <a:pt x="3463" y="1"/>
                  </a:ln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3" name="Google Shape;21503;p142"/>
            <p:cNvSpPr/>
            <p:nvPr/>
          </p:nvSpPr>
          <p:spPr>
            <a:xfrm>
              <a:off x="6208583" y="2002068"/>
              <a:ext cx="38052" cy="65147"/>
            </a:xfrm>
            <a:custGeom>
              <a:avLst/>
              <a:gdLst/>
              <a:ahLst/>
              <a:cxnLst/>
              <a:rect l="l" t="t" r="r" b="b"/>
              <a:pathLst>
                <a:path w="1462" h="2503" extrusionOk="0">
                  <a:moveTo>
                    <a:pt x="1155" y="1"/>
                  </a:moveTo>
                  <a:cubicBezTo>
                    <a:pt x="515" y="1"/>
                    <a:pt x="1" y="518"/>
                    <a:pt x="1" y="1155"/>
                  </a:cubicBezTo>
                  <a:lnTo>
                    <a:pt x="1" y="1697"/>
                  </a:lnTo>
                  <a:cubicBezTo>
                    <a:pt x="1" y="1848"/>
                    <a:pt x="36" y="1996"/>
                    <a:pt x="103" y="2129"/>
                  </a:cubicBezTo>
                  <a:lnTo>
                    <a:pt x="191" y="2309"/>
                  </a:lnTo>
                  <a:lnTo>
                    <a:pt x="191" y="2502"/>
                  </a:lnTo>
                  <a:lnTo>
                    <a:pt x="508" y="2397"/>
                  </a:lnTo>
                  <a:cubicBezTo>
                    <a:pt x="662" y="2344"/>
                    <a:pt x="772" y="2200"/>
                    <a:pt x="772" y="2031"/>
                  </a:cubicBezTo>
                  <a:lnTo>
                    <a:pt x="772" y="1683"/>
                  </a:lnTo>
                  <a:cubicBezTo>
                    <a:pt x="768" y="1598"/>
                    <a:pt x="828" y="1521"/>
                    <a:pt x="912" y="1500"/>
                  </a:cubicBezTo>
                  <a:cubicBezTo>
                    <a:pt x="1049" y="1464"/>
                    <a:pt x="1187" y="1440"/>
                    <a:pt x="1327" y="1426"/>
                  </a:cubicBezTo>
                  <a:cubicBezTo>
                    <a:pt x="965" y="1380"/>
                    <a:pt x="733" y="1046"/>
                    <a:pt x="733" y="733"/>
                  </a:cubicBezTo>
                  <a:cubicBezTo>
                    <a:pt x="733" y="328"/>
                    <a:pt x="1060" y="1"/>
                    <a:pt x="1461"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4" name="Google Shape;21504;p142"/>
            <p:cNvSpPr/>
            <p:nvPr/>
          </p:nvSpPr>
          <p:spPr>
            <a:xfrm>
              <a:off x="6243590" y="2292457"/>
              <a:ext cx="20067" cy="19989"/>
            </a:xfrm>
            <a:custGeom>
              <a:avLst/>
              <a:gdLst/>
              <a:ahLst/>
              <a:cxnLst/>
              <a:rect l="l" t="t" r="r" b="b"/>
              <a:pathLst>
                <a:path w="771" h="768" extrusionOk="0">
                  <a:moveTo>
                    <a:pt x="387" y="1"/>
                  </a:moveTo>
                  <a:cubicBezTo>
                    <a:pt x="172" y="1"/>
                    <a:pt x="0" y="170"/>
                    <a:pt x="0" y="384"/>
                  </a:cubicBezTo>
                  <a:cubicBezTo>
                    <a:pt x="0" y="595"/>
                    <a:pt x="172" y="768"/>
                    <a:pt x="387" y="768"/>
                  </a:cubicBezTo>
                  <a:cubicBezTo>
                    <a:pt x="598" y="768"/>
                    <a:pt x="771" y="595"/>
                    <a:pt x="771" y="384"/>
                  </a:cubicBezTo>
                  <a:cubicBezTo>
                    <a:pt x="771" y="170"/>
                    <a:pt x="598" y="1"/>
                    <a:pt x="387"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5" name="Google Shape;21505;p142"/>
            <p:cNvSpPr/>
            <p:nvPr/>
          </p:nvSpPr>
          <p:spPr>
            <a:xfrm>
              <a:off x="6148512" y="2292457"/>
              <a:ext cx="19989" cy="19989"/>
            </a:xfrm>
            <a:custGeom>
              <a:avLst/>
              <a:gdLst/>
              <a:ahLst/>
              <a:cxnLst/>
              <a:rect l="l" t="t" r="r" b="b"/>
              <a:pathLst>
                <a:path w="768" h="768" extrusionOk="0">
                  <a:moveTo>
                    <a:pt x="384" y="1"/>
                  </a:moveTo>
                  <a:cubicBezTo>
                    <a:pt x="173" y="1"/>
                    <a:pt x="1" y="170"/>
                    <a:pt x="1" y="384"/>
                  </a:cubicBezTo>
                  <a:cubicBezTo>
                    <a:pt x="1" y="595"/>
                    <a:pt x="173" y="768"/>
                    <a:pt x="384" y="768"/>
                  </a:cubicBezTo>
                  <a:cubicBezTo>
                    <a:pt x="599" y="768"/>
                    <a:pt x="768" y="595"/>
                    <a:pt x="768" y="384"/>
                  </a:cubicBezTo>
                  <a:cubicBezTo>
                    <a:pt x="768" y="170"/>
                    <a:pt x="599" y="1"/>
                    <a:pt x="384"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6" name="Google Shape;21506;p142"/>
            <p:cNvSpPr/>
            <p:nvPr/>
          </p:nvSpPr>
          <p:spPr>
            <a:xfrm>
              <a:off x="6338721" y="2292457"/>
              <a:ext cx="20093" cy="19989"/>
            </a:xfrm>
            <a:custGeom>
              <a:avLst/>
              <a:gdLst/>
              <a:ahLst/>
              <a:cxnLst/>
              <a:rect l="l" t="t" r="r" b="b"/>
              <a:pathLst>
                <a:path w="772" h="768" extrusionOk="0">
                  <a:moveTo>
                    <a:pt x="384" y="1"/>
                  </a:moveTo>
                  <a:cubicBezTo>
                    <a:pt x="173" y="1"/>
                    <a:pt x="1" y="170"/>
                    <a:pt x="1" y="384"/>
                  </a:cubicBezTo>
                  <a:cubicBezTo>
                    <a:pt x="1" y="595"/>
                    <a:pt x="173" y="768"/>
                    <a:pt x="384" y="768"/>
                  </a:cubicBezTo>
                  <a:cubicBezTo>
                    <a:pt x="599" y="768"/>
                    <a:pt x="771" y="595"/>
                    <a:pt x="771" y="384"/>
                  </a:cubicBezTo>
                  <a:cubicBezTo>
                    <a:pt x="771" y="170"/>
                    <a:pt x="599" y="1"/>
                    <a:pt x="384" y="1"/>
                  </a:cubicBez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7" name="Google Shape;21507;p142"/>
            <p:cNvSpPr/>
            <p:nvPr/>
          </p:nvSpPr>
          <p:spPr>
            <a:xfrm>
              <a:off x="6178834" y="1997409"/>
              <a:ext cx="149580" cy="199553"/>
            </a:xfrm>
            <a:custGeom>
              <a:avLst/>
              <a:gdLst/>
              <a:ahLst/>
              <a:cxnLst/>
              <a:rect l="l" t="t" r="r" b="b"/>
              <a:pathLst>
                <a:path w="5747" h="7667" extrusionOk="0">
                  <a:moveTo>
                    <a:pt x="4423" y="363"/>
                  </a:moveTo>
                  <a:lnTo>
                    <a:pt x="4423" y="1876"/>
                  </a:lnTo>
                  <a:cubicBezTo>
                    <a:pt x="4423" y="1999"/>
                    <a:pt x="4395" y="2118"/>
                    <a:pt x="4342" y="2227"/>
                  </a:cubicBezTo>
                  <a:lnTo>
                    <a:pt x="4251" y="2407"/>
                  </a:lnTo>
                  <a:cubicBezTo>
                    <a:pt x="4240" y="2432"/>
                    <a:pt x="4233" y="2460"/>
                    <a:pt x="4233" y="2488"/>
                  </a:cubicBezTo>
                  <a:lnTo>
                    <a:pt x="4233" y="2875"/>
                  </a:lnTo>
                  <a:cubicBezTo>
                    <a:pt x="4233" y="3628"/>
                    <a:pt x="3617" y="4233"/>
                    <a:pt x="2873" y="4233"/>
                  </a:cubicBezTo>
                  <a:cubicBezTo>
                    <a:pt x="2842" y="4233"/>
                    <a:pt x="2811" y="4232"/>
                    <a:pt x="2780" y="4229"/>
                  </a:cubicBezTo>
                  <a:cubicBezTo>
                    <a:pt x="2073" y="4184"/>
                    <a:pt x="1517" y="3564"/>
                    <a:pt x="1517" y="2819"/>
                  </a:cubicBezTo>
                  <a:lnTo>
                    <a:pt x="1517" y="2488"/>
                  </a:lnTo>
                  <a:cubicBezTo>
                    <a:pt x="1517" y="2460"/>
                    <a:pt x="1510" y="2432"/>
                    <a:pt x="1496" y="2407"/>
                  </a:cubicBezTo>
                  <a:lnTo>
                    <a:pt x="1404" y="2227"/>
                  </a:lnTo>
                  <a:cubicBezTo>
                    <a:pt x="1352" y="2118"/>
                    <a:pt x="1323" y="1999"/>
                    <a:pt x="1323" y="1876"/>
                  </a:cubicBezTo>
                  <a:lnTo>
                    <a:pt x="1323" y="1334"/>
                  </a:lnTo>
                  <a:cubicBezTo>
                    <a:pt x="1323" y="795"/>
                    <a:pt x="1760" y="363"/>
                    <a:pt x="2298" y="363"/>
                  </a:cubicBezTo>
                  <a:close/>
                  <a:moveTo>
                    <a:pt x="2284" y="4486"/>
                  </a:moveTo>
                  <a:cubicBezTo>
                    <a:pt x="2439" y="4543"/>
                    <a:pt x="2597" y="4578"/>
                    <a:pt x="2759" y="4588"/>
                  </a:cubicBezTo>
                  <a:cubicBezTo>
                    <a:pt x="2798" y="4592"/>
                    <a:pt x="2836" y="4592"/>
                    <a:pt x="2875" y="4592"/>
                  </a:cubicBezTo>
                  <a:cubicBezTo>
                    <a:pt x="3076" y="4592"/>
                    <a:pt x="3276" y="4557"/>
                    <a:pt x="3463" y="4490"/>
                  </a:cubicBezTo>
                  <a:lnTo>
                    <a:pt x="3463" y="4701"/>
                  </a:lnTo>
                  <a:cubicBezTo>
                    <a:pt x="3463" y="4761"/>
                    <a:pt x="3473" y="4821"/>
                    <a:pt x="3491" y="4877"/>
                  </a:cubicBezTo>
                  <a:lnTo>
                    <a:pt x="2882" y="5334"/>
                  </a:lnTo>
                  <a:cubicBezTo>
                    <a:pt x="2880" y="5336"/>
                    <a:pt x="2878" y="5337"/>
                    <a:pt x="2875" y="5337"/>
                  </a:cubicBezTo>
                  <a:cubicBezTo>
                    <a:pt x="2872" y="5337"/>
                    <a:pt x="2870" y="5336"/>
                    <a:pt x="2868" y="5334"/>
                  </a:cubicBezTo>
                  <a:lnTo>
                    <a:pt x="2256" y="4877"/>
                  </a:lnTo>
                  <a:cubicBezTo>
                    <a:pt x="2277" y="4821"/>
                    <a:pt x="2284" y="4761"/>
                    <a:pt x="2284" y="4701"/>
                  </a:cubicBezTo>
                  <a:lnTo>
                    <a:pt x="2284" y="4486"/>
                  </a:lnTo>
                  <a:close/>
                  <a:moveTo>
                    <a:pt x="2298" y="0"/>
                  </a:moveTo>
                  <a:cubicBezTo>
                    <a:pt x="1559" y="0"/>
                    <a:pt x="965" y="598"/>
                    <a:pt x="965" y="1334"/>
                  </a:cubicBezTo>
                  <a:lnTo>
                    <a:pt x="965" y="1876"/>
                  </a:lnTo>
                  <a:cubicBezTo>
                    <a:pt x="965" y="2055"/>
                    <a:pt x="1003" y="2227"/>
                    <a:pt x="1084" y="2389"/>
                  </a:cubicBezTo>
                  <a:lnTo>
                    <a:pt x="1155" y="2530"/>
                  </a:lnTo>
                  <a:lnTo>
                    <a:pt x="1155" y="2822"/>
                  </a:lnTo>
                  <a:cubicBezTo>
                    <a:pt x="1151" y="3410"/>
                    <a:pt x="1440" y="3962"/>
                    <a:pt x="1925" y="4300"/>
                  </a:cubicBezTo>
                  <a:lnTo>
                    <a:pt x="1925" y="4704"/>
                  </a:lnTo>
                  <a:cubicBezTo>
                    <a:pt x="1925" y="4792"/>
                    <a:pt x="1865" y="4873"/>
                    <a:pt x="1777" y="4898"/>
                  </a:cubicBezTo>
                  <a:lnTo>
                    <a:pt x="680" y="5229"/>
                  </a:lnTo>
                  <a:cubicBezTo>
                    <a:pt x="275" y="5348"/>
                    <a:pt x="0" y="5718"/>
                    <a:pt x="4" y="6140"/>
                  </a:cubicBezTo>
                  <a:lnTo>
                    <a:pt x="4" y="7488"/>
                  </a:lnTo>
                  <a:cubicBezTo>
                    <a:pt x="4" y="7590"/>
                    <a:pt x="81" y="7667"/>
                    <a:pt x="183" y="7667"/>
                  </a:cubicBezTo>
                  <a:cubicBezTo>
                    <a:pt x="282" y="7667"/>
                    <a:pt x="363" y="7586"/>
                    <a:pt x="363" y="7488"/>
                  </a:cubicBezTo>
                  <a:lnTo>
                    <a:pt x="363" y="6136"/>
                  </a:lnTo>
                  <a:cubicBezTo>
                    <a:pt x="359" y="5876"/>
                    <a:pt x="532" y="5647"/>
                    <a:pt x="782" y="5573"/>
                  </a:cubicBezTo>
                  <a:lnTo>
                    <a:pt x="1883" y="5243"/>
                  </a:lnTo>
                  <a:cubicBezTo>
                    <a:pt x="1939" y="5225"/>
                    <a:pt x="1992" y="5201"/>
                    <a:pt x="2041" y="5165"/>
                  </a:cubicBezTo>
                  <a:lnTo>
                    <a:pt x="2650" y="5623"/>
                  </a:lnTo>
                  <a:cubicBezTo>
                    <a:pt x="2717" y="5672"/>
                    <a:pt x="2795" y="5697"/>
                    <a:pt x="2873" y="5697"/>
                  </a:cubicBezTo>
                  <a:cubicBezTo>
                    <a:pt x="2952" y="5697"/>
                    <a:pt x="3030" y="5672"/>
                    <a:pt x="3097" y="5623"/>
                  </a:cubicBezTo>
                  <a:lnTo>
                    <a:pt x="3705" y="5165"/>
                  </a:lnTo>
                  <a:cubicBezTo>
                    <a:pt x="3755" y="5201"/>
                    <a:pt x="3807" y="5225"/>
                    <a:pt x="3867" y="5243"/>
                  </a:cubicBezTo>
                  <a:lnTo>
                    <a:pt x="4965" y="5573"/>
                  </a:lnTo>
                  <a:cubicBezTo>
                    <a:pt x="5215" y="5647"/>
                    <a:pt x="5387" y="5876"/>
                    <a:pt x="5384" y="6136"/>
                  </a:cubicBezTo>
                  <a:lnTo>
                    <a:pt x="5384" y="7488"/>
                  </a:lnTo>
                  <a:cubicBezTo>
                    <a:pt x="5384" y="7607"/>
                    <a:pt x="5474" y="7667"/>
                    <a:pt x="5565" y="7667"/>
                  </a:cubicBezTo>
                  <a:cubicBezTo>
                    <a:pt x="5656" y="7667"/>
                    <a:pt x="5746" y="7607"/>
                    <a:pt x="5746" y="7488"/>
                  </a:cubicBezTo>
                  <a:lnTo>
                    <a:pt x="5746" y="6136"/>
                  </a:lnTo>
                  <a:cubicBezTo>
                    <a:pt x="5746" y="5718"/>
                    <a:pt x="5472" y="5348"/>
                    <a:pt x="5067" y="5229"/>
                  </a:cubicBezTo>
                  <a:lnTo>
                    <a:pt x="3969" y="4898"/>
                  </a:lnTo>
                  <a:cubicBezTo>
                    <a:pt x="3881" y="4873"/>
                    <a:pt x="3822" y="4792"/>
                    <a:pt x="3822" y="4701"/>
                  </a:cubicBezTo>
                  <a:lnTo>
                    <a:pt x="3822" y="4307"/>
                  </a:lnTo>
                  <a:cubicBezTo>
                    <a:pt x="3902" y="4254"/>
                    <a:pt x="3980" y="4194"/>
                    <a:pt x="4050" y="4127"/>
                  </a:cubicBezTo>
                  <a:cubicBezTo>
                    <a:pt x="4395" y="3804"/>
                    <a:pt x="4592" y="3350"/>
                    <a:pt x="4592" y="2875"/>
                  </a:cubicBezTo>
                  <a:lnTo>
                    <a:pt x="4592" y="2530"/>
                  </a:lnTo>
                  <a:lnTo>
                    <a:pt x="4662" y="2386"/>
                  </a:lnTo>
                  <a:cubicBezTo>
                    <a:pt x="4743" y="2227"/>
                    <a:pt x="4786" y="2055"/>
                    <a:pt x="4786" y="1876"/>
                  </a:cubicBezTo>
                  <a:lnTo>
                    <a:pt x="4786" y="180"/>
                  </a:lnTo>
                  <a:cubicBezTo>
                    <a:pt x="4786" y="81"/>
                    <a:pt x="4705" y="0"/>
                    <a:pt x="46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8" name="Google Shape;21508;p142"/>
            <p:cNvSpPr/>
            <p:nvPr/>
          </p:nvSpPr>
          <p:spPr>
            <a:xfrm>
              <a:off x="6248978" y="2152637"/>
              <a:ext cx="9370" cy="44403"/>
            </a:xfrm>
            <a:custGeom>
              <a:avLst/>
              <a:gdLst/>
              <a:ahLst/>
              <a:cxnLst/>
              <a:rect l="l" t="t" r="r" b="b"/>
              <a:pathLst>
                <a:path w="360" h="1706" extrusionOk="0">
                  <a:moveTo>
                    <a:pt x="180" y="0"/>
                  </a:moveTo>
                  <a:cubicBezTo>
                    <a:pt x="90" y="0"/>
                    <a:pt x="1" y="60"/>
                    <a:pt x="1" y="179"/>
                  </a:cubicBezTo>
                  <a:lnTo>
                    <a:pt x="1" y="1524"/>
                  </a:lnTo>
                  <a:cubicBezTo>
                    <a:pt x="1" y="1645"/>
                    <a:pt x="90" y="1706"/>
                    <a:pt x="180" y="1706"/>
                  </a:cubicBezTo>
                  <a:cubicBezTo>
                    <a:pt x="270" y="1706"/>
                    <a:pt x="359" y="1645"/>
                    <a:pt x="359" y="1524"/>
                  </a:cubicBezTo>
                  <a:lnTo>
                    <a:pt x="359" y="179"/>
                  </a:lnTo>
                  <a:cubicBezTo>
                    <a:pt x="359" y="60"/>
                    <a:pt x="270"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9" name="Google Shape;21509;p142"/>
            <p:cNvSpPr/>
            <p:nvPr/>
          </p:nvSpPr>
          <p:spPr>
            <a:xfrm>
              <a:off x="6203924" y="2162632"/>
              <a:ext cx="9370" cy="34434"/>
            </a:xfrm>
            <a:custGeom>
              <a:avLst/>
              <a:gdLst/>
              <a:ahLst/>
              <a:cxnLst/>
              <a:rect l="l" t="t" r="r" b="b"/>
              <a:pathLst>
                <a:path w="360" h="1323" extrusionOk="0">
                  <a:moveTo>
                    <a:pt x="180" y="0"/>
                  </a:moveTo>
                  <a:cubicBezTo>
                    <a:pt x="90" y="0"/>
                    <a:pt x="1" y="61"/>
                    <a:pt x="1" y="183"/>
                  </a:cubicBezTo>
                  <a:lnTo>
                    <a:pt x="1" y="1143"/>
                  </a:lnTo>
                  <a:cubicBezTo>
                    <a:pt x="1" y="1263"/>
                    <a:pt x="90" y="1322"/>
                    <a:pt x="180" y="1322"/>
                  </a:cubicBezTo>
                  <a:cubicBezTo>
                    <a:pt x="270" y="1322"/>
                    <a:pt x="359" y="1263"/>
                    <a:pt x="359" y="1143"/>
                  </a:cubicBezTo>
                  <a:lnTo>
                    <a:pt x="359" y="183"/>
                  </a:lnTo>
                  <a:cubicBezTo>
                    <a:pt x="359" y="61"/>
                    <a:pt x="270"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0" name="Google Shape;21510;p142"/>
            <p:cNvSpPr/>
            <p:nvPr/>
          </p:nvSpPr>
          <p:spPr>
            <a:xfrm>
              <a:off x="6294032" y="2162632"/>
              <a:ext cx="9370" cy="34434"/>
            </a:xfrm>
            <a:custGeom>
              <a:avLst/>
              <a:gdLst/>
              <a:ahLst/>
              <a:cxnLst/>
              <a:rect l="l" t="t" r="r" b="b"/>
              <a:pathLst>
                <a:path w="360" h="1323" extrusionOk="0">
                  <a:moveTo>
                    <a:pt x="180" y="0"/>
                  </a:moveTo>
                  <a:cubicBezTo>
                    <a:pt x="90" y="0"/>
                    <a:pt x="1" y="61"/>
                    <a:pt x="1" y="183"/>
                  </a:cubicBezTo>
                  <a:lnTo>
                    <a:pt x="1" y="1143"/>
                  </a:lnTo>
                  <a:cubicBezTo>
                    <a:pt x="1" y="1263"/>
                    <a:pt x="90" y="1322"/>
                    <a:pt x="180" y="1322"/>
                  </a:cubicBezTo>
                  <a:cubicBezTo>
                    <a:pt x="270" y="1322"/>
                    <a:pt x="360" y="1263"/>
                    <a:pt x="360" y="1143"/>
                  </a:cubicBezTo>
                  <a:lnTo>
                    <a:pt x="360" y="183"/>
                  </a:lnTo>
                  <a:cubicBezTo>
                    <a:pt x="360" y="61"/>
                    <a:pt x="270"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1" name="Google Shape;21511;p142"/>
            <p:cNvSpPr/>
            <p:nvPr/>
          </p:nvSpPr>
          <p:spPr>
            <a:xfrm>
              <a:off x="6233960" y="2287694"/>
              <a:ext cx="34356" cy="29463"/>
            </a:xfrm>
            <a:custGeom>
              <a:avLst/>
              <a:gdLst/>
              <a:ahLst/>
              <a:cxnLst/>
              <a:rect l="l" t="t" r="r" b="b"/>
              <a:pathLst>
                <a:path w="1320" h="1132" extrusionOk="0">
                  <a:moveTo>
                    <a:pt x="755" y="362"/>
                  </a:moveTo>
                  <a:cubicBezTo>
                    <a:pt x="860" y="362"/>
                    <a:pt x="961" y="444"/>
                    <a:pt x="961" y="567"/>
                  </a:cubicBezTo>
                  <a:cubicBezTo>
                    <a:pt x="961" y="680"/>
                    <a:pt x="870" y="771"/>
                    <a:pt x="757" y="771"/>
                  </a:cubicBezTo>
                  <a:cubicBezTo>
                    <a:pt x="574" y="771"/>
                    <a:pt x="483" y="550"/>
                    <a:pt x="613" y="423"/>
                  </a:cubicBezTo>
                  <a:cubicBezTo>
                    <a:pt x="654" y="381"/>
                    <a:pt x="705" y="362"/>
                    <a:pt x="755" y="362"/>
                  </a:cubicBezTo>
                  <a:close/>
                  <a:moveTo>
                    <a:pt x="757" y="1"/>
                  </a:moveTo>
                  <a:cubicBezTo>
                    <a:pt x="254" y="1"/>
                    <a:pt x="1" y="609"/>
                    <a:pt x="356" y="965"/>
                  </a:cubicBezTo>
                  <a:cubicBezTo>
                    <a:pt x="471" y="1080"/>
                    <a:pt x="613" y="1132"/>
                    <a:pt x="752" y="1132"/>
                  </a:cubicBezTo>
                  <a:cubicBezTo>
                    <a:pt x="1042" y="1132"/>
                    <a:pt x="1320" y="907"/>
                    <a:pt x="1320" y="567"/>
                  </a:cubicBezTo>
                  <a:cubicBezTo>
                    <a:pt x="1320" y="254"/>
                    <a:pt x="1067" y="1"/>
                    <a:pt x="7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2" name="Google Shape;21512;p142"/>
            <p:cNvSpPr/>
            <p:nvPr/>
          </p:nvSpPr>
          <p:spPr>
            <a:xfrm>
              <a:off x="6138804" y="2287694"/>
              <a:ext cx="34460" cy="29463"/>
            </a:xfrm>
            <a:custGeom>
              <a:avLst/>
              <a:gdLst/>
              <a:ahLst/>
              <a:cxnLst/>
              <a:rect l="l" t="t" r="r" b="b"/>
              <a:pathLst>
                <a:path w="1324" h="1132" extrusionOk="0">
                  <a:moveTo>
                    <a:pt x="756" y="362"/>
                  </a:moveTo>
                  <a:cubicBezTo>
                    <a:pt x="860" y="362"/>
                    <a:pt x="961" y="444"/>
                    <a:pt x="961" y="567"/>
                  </a:cubicBezTo>
                  <a:cubicBezTo>
                    <a:pt x="961" y="680"/>
                    <a:pt x="870" y="771"/>
                    <a:pt x="757" y="771"/>
                  </a:cubicBezTo>
                  <a:cubicBezTo>
                    <a:pt x="574" y="771"/>
                    <a:pt x="483" y="553"/>
                    <a:pt x="613" y="423"/>
                  </a:cubicBezTo>
                  <a:cubicBezTo>
                    <a:pt x="654" y="381"/>
                    <a:pt x="705" y="362"/>
                    <a:pt x="756" y="362"/>
                  </a:cubicBezTo>
                  <a:close/>
                  <a:moveTo>
                    <a:pt x="757" y="1"/>
                  </a:moveTo>
                  <a:cubicBezTo>
                    <a:pt x="254" y="1"/>
                    <a:pt x="1" y="609"/>
                    <a:pt x="360" y="965"/>
                  </a:cubicBezTo>
                  <a:cubicBezTo>
                    <a:pt x="475" y="1080"/>
                    <a:pt x="617" y="1132"/>
                    <a:pt x="756" y="1132"/>
                  </a:cubicBezTo>
                  <a:cubicBezTo>
                    <a:pt x="1046" y="1132"/>
                    <a:pt x="1324" y="907"/>
                    <a:pt x="1324" y="567"/>
                  </a:cubicBezTo>
                  <a:cubicBezTo>
                    <a:pt x="1320" y="254"/>
                    <a:pt x="1070" y="1"/>
                    <a:pt x="7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3" name="Google Shape;21513;p142"/>
            <p:cNvSpPr/>
            <p:nvPr/>
          </p:nvSpPr>
          <p:spPr>
            <a:xfrm>
              <a:off x="6329013" y="2287694"/>
              <a:ext cx="34460" cy="29463"/>
            </a:xfrm>
            <a:custGeom>
              <a:avLst/>
              <a:gdLst/>
              <a:ahLst/>
              <a:cxnLst/>
              <a:rect l="l" t="t" r="r" b="b"/>
              <a:pathLst>
                <a:path w="1324" h="1132" extrusionOk="0">
                  <a:moveTo>
                    <a:pt x="757" y="362"/>
                  </a:moveTo>
                  <a:cubicBezTo>
                    <a:pt x="862" y="362"/>
                    <a:pt x="961" y="444"/>
                    <a:pt x="961" y="567"/>
                  </a:cubicBezTo>
                  <a:cubicBezTo>
                    <a:pt x="961" y="680"/>
                    <a:pt x="870" y="771"/>
                    <a:pt x="757" y="771"/>
                  </a:cubicBezTo>
                  <a:cubicBezTo>
                    <a:pt x="574" y="771"/>
                    <a:pt x="486" y="550"/>
                    <a:pt x="613" y="423"/>
                  </a:cubicBezTo>
                  <a:cubicBezTo>
                    <a:pt x="655" y="381"/>
                    <a:pt x="707" y="362"/>
                    <a:pt x="757" y="362"/>
                  </a:cubicBezTo>
                  <a:close/>
                  <a:moveTo>
                    <a:pt x="757" y="1"/>
                  </a:moveTo>
                  <a:cubicBezTo>
                    <a:pt x="254" y="1"/>
                    <a:pt x="1" y="609"/>
                    <a:pt x="360" y="965"/>
                  </a:cubicBezTo>
                  <a:cubicBezTo>
                    <a:pt x="475" y="1080"/>
                    <a:pt x="617" y="1132"/>
                    <a:pt x="756" y="1132"/>
                  </a:cubicBezTo>
                  <a:cubicBezTo>
                    <a:pt x="1046" y="1132"/>
                    <a:pt x="1324" y="907"/>
                    <a:pt x="1324" y="567"/>
                  </a:cubicBezTo>
                  <a:cubicBezTo>
                    <a:pt x="1320" y="254"/>
                    <a:pt x="1070" y="1"/>
                    <a:pt x="7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4" name="Google Shape;21514;p142"/>
            <p:cNvSpPr/>
            <p:nvPr/>
          </p:nvSpPr>
          <p:spPr>
            <a:xfrm>
              <a:off x="6169985" y="2207659"/>
              <a:ext cx="167357" cy="74517"/>
            </a:xfrm>
            <a:custGeom>
              <a:avLst/>
              <a:gdLst/>
              <a:ahLst/>
              <a:cxnLst/>
              <a:rect l="l" t="t" r="r" b="b"/>
              <a:pathLst>
                <a:path w="6430" h="2863" extrusionOk="0">
                  <a:moveTo>
                    <a:pt x="3215" y="1"/>
                  </a:moveTo>
                  <a:cubicBezTo>
                    <a:pt x="3125" y="1"/>
                    <a:pt x="3036" y="60"/>
                    <a:pt x="3036" y="180"/>
                  </a:cubicBezTo>
                  <a:lnTo>
                    <a:pt x="3036" y="768"/>
                  </a:lnTo>
                  <a:lnTo>
                    <a:pt x="1780" y="768"/>
                  </a:lnTo>
                  <a:cubicBezTo>
                    <a:pt x="1537" y="768"/>
                    <a:pt x="1308" y="887"/>
                    <a:pt x="1164" y="1084"/>
                  </a:cubicBezTo>
                  <a:lnTo>
                    <a:pt x="101" y="2576"/>
                  </a:lnTo>
                  <a:cubicBezTo>
                    <a:pt x="0" y="2715"/>
                    <a:pt x="122" y="2863"/>
                    <a:pt x="251" y="2863"/>
                  </a:cubicBezTo>
                  <a:cubicBezTo>
                    <a:pt x="301" y="2863"/>
                    <a:pt x="353" y="2840"/>
                    <a:pt x="393" y="2784"/>
                  </a:cubicBezTo>
                  <a:lnTo>
                    <a:pt x="1456" y="1295"/>
                  </a:lnTo>
                  <a:cubicBezTo>
                    <a:pt x="1533" y="1190"/>
                    <a:pt x="1653" y="1130"/>
                    <a:pt x="1780" y="1130"/>
                  </a:cubicBezTo>
                  <a:lnTo>
                    <a:pt x="3036" y="1130"/>
                  </a:lnTo>
                  <a:lnTo>
                    <a:pt x="3036" y="2488"/>
                  </a:lnTo>
                  <a:cubicBezTo>
                    <a:pt x="3036" y="2608"/>
                    <a:pt x="3125" y="2668"/>
                    <a:pt x="3215" y="2668"/>
                  </a:cubicBezTo>
                  <a:cubicBezTo>
                    <a:pt x="3305" y="2668"/>
                    <a:pt x="3394" y="2608"/>
                    <a:pt x="3394" y="2488"/>
                  </a:cubicBezTo>
                  <a:lnTo>
                    <a:pt x="3394" y="1130"/>
                  </a:lnTo>
                  <a:lnTo>
                    <a:pt x="4647" y="1130"/>
                  </a:lnTo>
                  <a:cubicBezTo>
                    <a:pt x="4777" y="1130"/>
                    <a:pt x="4897" y="1190"/>
                    <a:pt x="4971" y="1295"/>
                  </a:cubicBezTo>
                  <a:lnTo>
                    <a:pt x="6037" y="2784"/>
                  </a:lnTo>
                  <a:cubicBezTo>
                    <a:pt x="6076" y="2840"/>
                    <a:pt x="6127" y="2863"/>
                    <a:pt x="6178" y="2863"/>
                  </a:cubicBezTo>
                  <a:cubicBezTo>
                    <a:pt x="6307" y="2863"/>
                    <a:pt x="6430" y="2715"/>
                    <a:pt x="6329" y="2576"/>
                  </a:cubicBezTo>
                  <a:lnTo>
                    <a:pt x="5263" y="1084"/>
                  </a:lnTo>
                  <a:cubicBezTo>
                    <a:pt x="5122" y="887"/>
                    <a:pt x="4893" y="768"/>
                    <a:pt x="4647" y="768"/>
                  </a:cubicBezTo>
                  <a:lnTo>
                    <a:pt x="3394" y="768"/>
                  </a:lnTo>
                  <a:lnTo>
                    <a:pt x="3394" y="180"/>
                  </a:lnTo>
                  <a:cubicBezTo>
                    <a:pt x="3394" y="60"/>
                    <a:pt x="3305" y="1"/>
                    <a:pt x="3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5" name="Google Shape;21515;p142"/>
            <p:cNvSpPr/>
            <p:nvPr/>
          </p:nvSpPr>
          <p:spPr>
            <a:xfrm>
              <a:off x="6223888" y="2034160"/>
              <a:ext cx="61633" cy="22696"/>
            </a:xfrm>
            <a:custGeom>
              <a:avLst/>
              <a:gdLst/>
              <a:ahLst/>
              <a:cxnLst/>
              <a:rect l="l" t="t" r="r" b="b"/>
              <a:pathLst>
                <a:path w="2368" h="872" extrusionOk="0">
                  <a:moveTo>
                    <a:pt x="1025" y="0"/>
                  </a:moveTo>
                  <a:cubicBezTo>
                    <a:pt x="542" y="0"/>
                    <a:pt x="153" y="127"/>
                    <a:pt x="124" y="136"/>
                  </a:cubicBezTo>
                  <a:cubicBezTo>
                    <a:pt x="50" y="161"/>
                    <a:pt x="1" y="228"/>
                    <a:pt x="1" y="305"/>
                  </a:cubicBezTo>
                  <a:lnTo>
                    <a:pt x="1" y="692"/>
                  </a:lnTo>
                  <a:cubicBezTo>
                    <a:pt x="1" y="812"/>
                    <a:pt x="91" y="872"/>
                    <a:pt x="182" y="872"/>
                  </a:cubicBezTo>
                  <a:cubicBezTo>
                    <a:pt x="272" y="872"/>
                    <a:pt x="363" y="812"/>
                    <a:pt x="363" y="692"/>
                  </a:cubicBezTo>
                  <a:lnTo>
                    <a:pt x="363" y="442"/>
                  </a:lnTo>
                  <a:cubicBezTo>
                    <a:pt x="502" y="408"/>
                    <a:pt x="748" y="360"/>
                    <a:pt x="1025" y="360"/>
                  </a:cubicBezTo>
                  <a:cubicBezTo>
                    <a:pt x="1344" y="360"/>
                    <a:pt x="1704" y="423"/>
                    <a:pt x="1996" y="643"/>
                  </a:cubicBezTo>
                  <a:cubicBezTo>
                    <a:pt x="2032" y="671"/>
                    <a:pt x="2070" y="682"/>
                    <a:pt x="2106" y="682"/>
                  </a:cubicBezTo>
                  <a:cubicBezTo>
                    <a:pt x="2256" y="682"/>
                    <a:pt x="2367" y="471"/>
                    <a:pt x="2214" y="355"/>
                  </a:cubicBezTo>
                  <a:cubicBezTo>
                    <a:pt x="1845" y="79"/>
                    <a:pt x="1405" y="0"/>
                    <a:pt x="1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516" name="Google Shape;21516;p142"/>
          <p:cNvGrpSpPr/>
          <p:nvPr/>
        </p:nvGrpSpPr>
        <p:grpSpPr>
          <a:xfrm>
            <a:off x="6612088" y="1997409"/>
            <a:ext cx="224565" cy="319748"/>
            <a:chOff x="6612088" y="1997409"/>
            <a:chExt cx="224565" cy="319748"/>
          </a:xfrm>
        </p:grpSpPr>
        <p:sp>
          <p:nvSpPr>
            <p:cNvPr id="21517" name="Google Shape;21517;p142"/>
            <p:cNvSpPr/>
            <p:nvPr/>
          </p:nvSpPr>
          <p:spPr>
            <a:xfrm>
              <a:off x="6716770" y="2292457"/>
              <a:ext cx="20067" cy="19989"/>
            </a:xfrm>
            <a:custGeom>
              <a:avLst/>
              <a:gdLst/>
              <a:ahLst/>
              <a:cxnLst/>
              <a:rect l="l" t="t" r="r" b="b"/>
              <a:pathLst>
                <a:path w="771" h="768" extrusionOk="0">
                  <a:moveTo>
                    <a:pt x="387" y="1"/>
                  </a:moveTo>
                  <a:cubicBezTo>
                    <a:pt x="172" y="1"/>
                    <a:pt x="0" y="170"/>
                    <a:pt x="0" y="384"/>
                  </a:cubicBezTo>
                  <a:cubicBezTo>
                    <a:pt x="0" y="595"/>
                    <a:pt x="172" y="768"/>
                    <a:pt x="387" y="768"/>
                  </a:cubicBezTo>
                  <a:cubicBezTo>
                    <a:pt x="598" y="768"/>
                    <a:pt x="771" y="595"/>
                    <a:pt x="771" y="384"/>
                  </a:cubicBezTo>
                  <a:cubicBezTo>
                    <a:pt x="771" y="170"/>
                    <a:pt x="598" y="1"/>
                    <a:pt x="387"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8" name="Google Shape;21518;p142"/>
            <p:cNvSpPr/>
            <p:nvPr/>
          </p:nvSpPr>
          <p:spPr>
            <a:xfrm>
              <a:off x="6621692" y="2292457"/>
              <a:ext cx="19989" cy="19989"/>
            </a:xfrm>
            <a:custGeom>
              <a:avLst/>
              <a:gdLst/>
              <a:ahLst/>
              <a:cxnLst/>
              <a:rect l="l" t="t" r="r" b="b"/>
              <a:pathLst>
                <a:path w="768" h="768" extrusionOk="0">
                  <a:moveTo>
                    <a:pt x="384" y="1"/>
                  </a:moveTo>
                  <a:cubicBezTo>
                    <a:pt x="173" y="1"/>
                    <a:pt x="1" y="170"/>
                    <a:pt x="1" y="384"/>
                  </a:cubicBezTo>
                  <a:cubicBezTo>
                    <a:pt x="1" y="595"/>
                    <a:pt x="173" y="768"/>
                    <a:pt x="384" y="768"/>
                  </a:cubicBezTo>
                  <a:cubicBezTo>
                    <a:pt x="595" y="768"/>
                    <a:pt x="768" y="595"/>
                    <a:pt x="768" y="384"/>
                  </a:cubicBezTo>
                  <a:cubicBezTo>
                    <a:pt x="768" y="170"/>
                    <a:pt x="595" y="1"/>
                    <a:pt x="384"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9" name="Google Shape;21519;p142"/>
            <p:cNvSpPr/>
            <p:nvPr/>
          </p:nvSpPr>
          <p:spPr>
            <a:xfrm>
              <a:off x="6811901" y="2292457"/>
              <a:ext cx="19989" cy="19989"/>
            </a:xfrm>
            <a:custGeom>
              <a:avLst/>
              <a:gdLst/>
              <a:ahLst/>
              <a:cxnLst/>
              <a:rect l="l" t="t" r="r" b="b"/>
              <a:pathLst>
                <a:path w="768" h="768" extrusionOk="0">
                  <a:moveTo>
                    <a:pt x="384" y="1"/>
                  </a:moveTo>
                  <a:cubicBezTo>
                    <a:pt x="173" y="1"/>
                    <a:pt x="1" y="170"/>
                    <a:pt x="1" y="384"/>
                  </a:cubicBezTo>
                  <a:cubicBezTo>
                    <a:pt x="1" y="595"/>
                    <a:pt x="173" y="768"/>
                    <a:pt x="384" y="768"/>
                  </a:cubicBezTo>
                  <a:cubicBezTo>
                    <a:pt x="595" y="768"/>
                    <a:pt x="768" y="595"/>
                    <a:pt x="768" y="384"/>
                  </a:cubicBezTo>
                  <a:cubicBezTo>
                    <a:pt x="768" y="170"/>
                    <a:pt x="595" y="1"/>
                    <a:pt x="384" y="1"/>
                  </a:cubicBez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0" name="Google Shape;21520;p142"/>
            <p:cNvSpPr/>
            <p:nvPr/>
          </p:nvSpPr>
          <p:spPr>
            <a:xfrm>
              <a:off x="6706776" y="2122211"/>
              <a:ext cx="40056" cy="40056"/>
            </a:xfrm>
            <a:custGeom>
              <a:avLst/>
              <a:gdLst/>
              <a:ahLst/>
              <a:cxnLst/>
              <a:rect l="l" t="t" r="r" b="b"/>
              <a:pathLst>
                <a:path w="1539" h="1539" extrusionOk="0">
                  <a:moveTo>
                    <a:pt x="1" y="1"/>
                  </a:moveTo>
                  <a:lnTo>
                    <a:pt x="1" y="1538"/>
                  </a:lnTo>
                  <a:lnTo>
                    <a:pt x="1538" y="1538"/>
                  </a:lnTo>
                  <a:lnTo>
                    <a:pt x="1538" y="1"/>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1" name="Google Shape;21521;p142"/>
            <p:cNvSpPr/>
            <p:nvPr/>
          </p:nvSpPr>
          <p:spPr>
            <a:xfrm>
              <a:off x="6706776" y="2122211"/>
              <a:ext cx="40134" cy="25064"/>
            </a:xfrm>
            <a:custGeom>
              <a:avLst/>
              <a:gdLst/>
              <a:ahLst/>
              <a:cxnLst/>
              <a:rect l="l" t="t" r="r" b="b"/>
              <a:pathLst>
                <a:path w="1542" h="963" extrusionOk="0">
                  <a:moveTo>
                    <a:pt x="1" y="1"/>
                  </a:moveTo>
                  <a:lnTo>
                    <a:pt x="1" y="817"/>
                  </a:lnTo>
                  <a:cubicBezTo>
                    <a:pt x="249" y="914"/>
                    <a:pt x="510" y="962"/>
                    <a:pt x="771" y="962"/>
                  </a:cubicBezTo>
                  <a:cubicBezTo>
                    <a:pt x="1032" y="962"/>
                    <a:pt x="1294" y="914"/>
                    <a:pt x="1542" y="817"/>
                  </a:cubicBezTo>
                  <a:lnTo>
                    <a:pt x="1542" y="1"/>
                  </a:lnTo>
                  <a:close/>
                </a:path>
              </a:pathLst>
            </a:custGeom>
            <a:solidFill>
              <a:srgbClr val="B2C1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2" name="Google Shape;21522;p142"/>
            <p:cNvSpPr/>
            <p:nvPr/>
          </p:nvSpPr>
          <p:spPr>
            <a:xfrm>
              <a:off x="6701726" y="2002068"/>
              <a:ext cx="50129" cy="40134"/>
            </a:xfrm>
            <a:custGeom>
              <a:avLst/>
              <a:gdLst/>
              <a:ahLst/>
              <a:cxnLst/>
              <a:rect l="l" t="t" r="r" b="b"/>
              <a:pathLst>
                <a:path w="1926" h="1542" extrusionOk="0">
                  <a:moveTo>
                    <a:pt x="965" y="1"/>
                  </a:moveTo>
                  <a:cubicBezTo>
                    <a:pt x="434" y="1"/>
                    <a:pt x="1" y="346"/>
                    <a:pt x="1" y="771"/>
                  </a:cubicBezTo>
                  <a:cubicBezTo>
                    <a:pt x="1" y="1197"/>
                    <a:pt x="434" y="1542"/>
                    <a:pt x="965" y="1542"/>
                  </a:cubicBezTo>
                  <a:cubicBezTo>
                    <a:pt x="1496" y="1542"/>
                    <a:pt x="1926" y="1197"/>
                    <a:pt x="1926" y="771"/>
                  </a:cubicBezTo>
                  <a:cubicBezTo>
                    <a:pt x="1926" y="346"/>
                    <a:pt x="1496" y="1"/>
                    <a:pt x="965"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3" name="Google Shape;21523;p142"/>
            <p:cNvSpPr/>
            <p:nvPr/>
          </p:nvSpPr>
          <p:spPr>
            <a:xfrm>
              <a:off x="6701726" y="2002068"/>
              <a:ext cx="33914" cy="40134"/>
            </a:xfrm>
            <a:custGeom>
              <a:avLst/>
              <a:gdLst/>
              <a:ahLst/>
              <a:cxnLst/>
              <a:rect l="l" t="t" r="r" b="b"/>
              <a:pathLst>
                <a:path w="1303" h="1542" extrusionOk="0">
                  <a:moveTo>
                    <a:pt x="962" y="1"/>
                  </a:moveTo>
                  <a:cubicBezTo>
                    <a:pt x="430" y="1"/>
                    <a:pt x="1" y="346"/>
                    <a:pt x="1" y="771"/>
                  </a:cubicBezTo>
                  <a:cubicBezTo>
                    <a:pt x="1" y="1197"/>
                    <a:pt x="430" y="1542"/>
                    <a:pt x="962" y="1542"/>
                  </a:cubicBezTo>
                  <a:cubicBezTo>
                    <a:pt x="1078" y="1542"/>
                    <a:pt x="1194" y="1521"/>
                    <a:pt x="1303" y="1489"/>
                  </a:cubicBezTo>
                  <a:cubicBezTo>
                    <a:pt x="958" y="1376"/>
                    <a:pt x="708" y="1088"/>
                    <a:pt x="708" y="747"/>
                  </a:cubicBezTo>
                  <a:cubicBezTo>
                    <a:pt x="708" y="433"/>
                    <a:pt x="919" y="163"/>
                    <a:pt x="1225" y="36"/>
                  </a:cubicBezTo>
                  <a:cubicBezTo>
                    <a:pt x="1141" y="15"/>
                    <a:pt x="1053" y="4"/>
                    <a:pt x="962"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4" name="Google Shape;21524;p142"/>
            <p:cNvSpPr/>
            <p:nvPr/>
          </p:nvSpPr>
          <p:spPr>
            <a:xfrm>
              <a:off x="6676740" y="2022135"/>
              <a:ext cx="100128" cy="100102"/>
            </a:xfrm>
            <a:custGeom>
              <a:avLst/>
              <a:gdLst/>
              <a:ahLst/>
              <a:cxnLst/>
              <a:rect l="l" t="t" r="r" b="b"/>
              <a:pathLst>
                <a:path w="3847" h="3846" extrusionOk="0">
                  <a:moveTo>
                    <a:pt x="1925" y="0"/>
                  </a:moveTo>
                  <a:cubicBezTo>
                    <a:pt x="862" y="0"/>
                    <a:pt x="0" y="862"/>
                    <a:pt x="0" y="1925"/>
                  </a:cubicBezTo>
                  <a:cubicBezTo>
                    <a:pt x="0" y="2984"/>
                    <a:pt x="862" y="3846"/>
                    <a:pt x="1925" y="3846"/>
                  </a:cubicBezTo>
                  <a:cubicBezTo>
                    <a:pt x="2988" y="3846"/>
                    <a:pt x="3846" y="2984"/>
                    <a:pt x="3846" y="1925"/>
                  </a:cubicBezTo>
                  <a:cubicBezTo>
                    <a:pt x="3846" y="862"/>
                    <a:pt x="2988" y="0"/>
                    <a:pt x="1925"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5" name="Google Shape;21525;p142"/>
            <p:cNvSpPr/>
            <p:nvPr/>
          </p:nvSpPr>
          <p:spPr>
            <a:xfrm>
              <a:off x="6700347" y="2022109"/>
              <a:ext cx="79800" cy="99139"/>
            </a:xfrm>
            <a:custGeom>
              <a:avLst/>
              <a:gdLst/>
              <a:ahLst/>
              <a:cxnLst/>
              <a:rect l="l" t="t" r="r" b="b"/>
              <a:pathLst>
                <a:path w="3066" h="3809" extrusionOk="0">
                  <a:moveTo>
                    <a:pt x="1062" y="0"/>
                  </a:moveTo>
                  <a:cubicBezTo>
                    <a:pt x="348" y="0"/>
                    <a:pt x="0" y="910"/>
                    <a:pt x="568" y="1370"/>
                  </a:cubicBezTo>
                  <a:lnTo>
                    <a:pt x="571" y="1373"/>
                  </a:lnTo>
                  <a:cubicBezTo>
                    <a:pt x="571" y="1373"/>
                    <a:pt x="1124" y="3242"/>
                    <a:pt x="1402" y="3808"/>
                  </a:cubicBezTo>
                  <a:cubicBezTo>
                    <a:pt x="2401" y="3604"/>
                    <a:pt x="3066" y="2654"/>
                    <a:pt x="2922" y="1648"/>
                  </a:cubicBezTo>
                  <a:cubicBezTo>
                    <a:pt x="2809" y="874"/>
                    <a:pt x="2239" y="248"/>
                    <a:pt x="1482" y="58"/>
                  </a:cubicBezTo>
                  <a:cubicBezTo>
                    <a:pt x="1356" y="26"/>
                    <a:pt x="1229" y="8"/>
                    <a:pt x="1099" y="1"/>
                  </a:cubicBezTo>
                  <a:cubicBezTo>
                    <a:pt x="1087" y="1"/>
                    <a:pt x="1075" y="0"/>
                    <a:pt x="1062"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6" name="Google Shape;21526;p142"/>
            <p:cNvSpPr/>
            <p:nvPr/>
          </p:nvSpPr>
          <p:spPr>
            <a:xfrm>
              <a:off x="6686709" y="2057715"/>
              <a:ext cx="80165" cy="74517"/>
            </a:xfrm>
            <a:custGeom>
              <a:avLst/>
              <a:gdLst/>
              <a:ahLst/>
              <a:cxnLst/>
              <a:rect l="l" t="t" r="r" b="b"/>
              <a:pathLst>
                <a:path w="3080" h="2863" extrusionOk="0">
                  <a:moveTo>
                    <a:pt x="1055" y="1"/>
                  </a:moveTo>
                  <a:cubicBezTo>
                    <a:pt x="991" y="1"/>
                    <a:pt x="930" y="35"/>
                    <a:pt x="895" y="90"/>
                  </a:cubicBezTo>
                  <a:cubicBezTo>
                    <a:pt x="743" y="326"/>
                    <a:pt x="374" y="878"/>
                    <a:pt x="78" y="1086"/>
                  </a:cubicBezTo>
                  <a:cubicBezTo>
                    <a:pt x="29" y="1121"/>
                    <a:pt x="1" y="1177"/>
                    <a:pt x="1" y="1240"/>
                  </a:cubicBezTo>
                  <a:lnTo>
                    <a:pt x="1" y="1325"/>
                  </a:lnTo>
                  <a:cubicBezTo>
                    <a:pt x="1" y="2173"/>
                    <a:pt x="691" y="2862"/>
                    <a:pt x="1542" y="2862"/>
                  </a:cubicBezTo>
                  <a:cubicBezTo>
                    <a:pt x="2390" y="2862"/>
                    <a:pt x="3080" y="2173"/>
                    <a:pt x="3080" y="1325"/>
                  </a:cubicBezTo>
                  <a:lnTo>
                    <a:pt x="3080" y="1131"/>
                  </a:lnTo>
                  <a:cubicBezTo>
                    <a:pt x="3080" y="480"/>
                    <a:pt x="1556" y="104"/>
                    <a:pt x="1095" y="5"/>
                  </a:cubicBezTo>
                  <a:cubicBezTo>
                    <a:pt x="1082" y="2"/>
                    <a:pt x="1068" y="1"/>
                    <a:pt x="1055"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7" name="Google Shape;21527;p142"/>
            <p:cNvSpPr/>
            <p:nvPr/>
          </p:nvSpPr>
          <p:spPr>
            <a:xfrm>
              <a:off x="6661722" y="2149592"/>
              <a:ext cx="130242" cy="52784"/>
            </a:xfrm>
            <a:custGeom>
              <a:avLst/>
              <a:gdLst/>
              <a:ahLst/>
              <a:cxnLst/>
              <a:rect l="l" t="t" r="r" b="b"/>
              <a:pathLst>
                <a:path w="5004" h="2028" extrusionOk="0">
                  <a:moveTo>
                    <a:pt x="1520" y="1"/>
                  </a:moveTo>
                  <a:cubicBezTo>
                    <a:pt x="1513" y="1"/>
                    <a:pt x="1510" y="8"/>
                    <a:pt x="1503" y="11"/>
                  </a:cubicBezTo>
                  <a:lnTo>
                    <a:pt x="345" y="525"/>
                  </a:lnTo>
                  <a:cubicBezTo>
                    <a:pt x="134" y="620"/>
                    <a:pt x="0" y="824"/>
                    <a:pt x="0" y="1053"/>
                  </a:cubicBezTo>
                  <a:lnTo>
                    <a:pt x="4" y="2028"/>
                  </a:lnTo>
                  <a:lnTo>
                    <a:pt x="5004" y="2028"/>
                  </a:lnTo>
                  <a:lnTo>
                    <a:pt x="5004" y="1056"/>
                  </a:lnTo>
                  <a:cubicBezTo>
                    <a:pt x="5004" y="828"/>
                    <a:pt x="4870" y="620"/>
                    <a:pt x="4659" y="529"/>
                  </a:cubicBezTo>
                  <a:lnTo>
                    <a:pt x="3501" y="11"/>
                  </a:lnTo>
                  <a:cubicBezTo>
                    <a:pt x="3494" y="8"/>
                    <a:pt x="3487" y="4"/>
                    <a:pt x="3484" y="1"/>
                  </a:cubicBezTo>
                  <a:lnTo>
                    <a:pt x="2502" y="508"/>
                  </a:lnTo>
                  <a:lnTo>
                    <a:pt x="1520" y="1"/>
                  </a:ln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8" name="Google Shape;21528;p142"/>
            <p:cNvSpPr/>
            <p:nvPr/>
          </p:nvSpPr>
          <p:spPr>
            <a:xfrm>
              <a:off x="6661722" y="2166536"/>
              <a:ext cx="25012" cy="35840"/>
            </a:xfrm>
            <a:custGeom>
              <a:avLst/>
              <a:gdLst/>
              <a:ahLst/>
              <a:cxnLst/>
              <a:rect l="l" t="t" r="r" b="b"/>
              <a:pathLst>
                <a:path w="961" h="1377" extrusionOk="0">
                  <a:moveTo>
                    <a:pt x="166" y="1"/>
                  </a:moveTo>
                  <a:cubicBezTo>
                    <a:pt x="60" y="110"/>
                    <a:pt x="0" y="254"/>
                    <a:pt x="0" y="405"/>
                  </a:cubicBezTo>
                  <a:lnTo>
                    <a:pt x="0" y="1377"/>
                  </a:lnTo>
                  <a:lnTo>
                    <a:pt x="961" y="1377"/>
                  </a:lnTo>
                  <a:lnTo>
                    <a:pt x="961" y="958"/>
                  </a:lnTo>
                  <a:cubicBezTo>
                    <a:pt x="961" y="856"/>
                    <a:pt x="922" y="757"/>
                    <a:pt x="848" y="687"/>
                  </a:cubicBezTo>
                  <a:lnTo>
                    <a:pt x="166" y="1"/>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9" name="Google Shape;21529;p142"/>
            <p:cNvSpPr/>
            <p:nvPr/>
          </p:nvSpPr>
          <p:spPr>
            <a:xfrm>
              <a:off x="6766847" y="2166536"/>
              <a:ext cx="25038" cy="35840"/>
            </a:xfrm>
            <a:custGeom>
              <a:avLst/>
              <a:gdLst/>
              <a:ahLst/>
              <a:cxnLst/>
              <a:rect l="l" t="t" r="r" b="b"/>
              <a:pathLst>
                <a:path w="962" h="1377" extrusionOk="0">
                  <a:moveTo>
                    <a:pt x="796" y="1"/>
                  </a:moveTo>
                  <a:lnTo>
                    <a:pt x="113" y="687"/>
                  </a:lnTo>
                  <a:cubicBezTo>
                    <a:pt x="39" y="757"/>
                    <a:pt x="1" y="856"/>
                    <a:pt x="1" y="958"/>
                  </a:cubicBezTo>
                  <a:lnTo>
                    <a:pt x="1" y="1377"/>
                  </a:lnTo>
                  <a:lnTo>
                    <a:pt x="961" y="1377"/>
                  </a:lnTo>
                  <a:lnTo>
                    <a:pt x="961" y="405"/>
                  </a:lnTo>
                  <a:cubicBezTo>
                    <a:pt x="961" y="254"/>
                    <a:pt x="901" y="110"/>
                    <a:pt x="796"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0" name="Google Shape;21530;p142"/>
            <p:cNvSpPr/>
            <p:nvPr/>
          </p:nvSpPr>
          <p:spPr>
            <a:xfrm>
              <a:off x="6686709" y="2057715"/>
              <a:ext cx="80165" cy="73866"/>
            </a:xfrm>
            <a:custGeom>
              <a:avLst/>
              <a:gdLst/>
              <a:ahLst/>
              <a:cxnLst/>
              <a:rect l="l" t="t" r="r" b="b"/>
              <a:pathLst>
                <a:path w="3080" h="2838" extrusionOk="0">
                  <a:moveTo>
                    <a:pt x="1055" y="1"/>
                  </a:moveTo>
                  <a:cubicBezTo>
                    <a:pt x="991" y="1"/>
                    <a:pt x="930" y="35"/>
                    <a:pt x="898" y="90"/>
                  </a:cubicBezTo>
                  <a:cubicBezTo>
                    <a:pt x="747" y="326"/>
                    <a:pt x="374" y="882"/>
                    <a:pt x="78" y="1086"/>
                  </a:cubicBezTo>
                  <a:cubicBezTo>
                    <a:pt x="29" y="1121"/>
                    <a:pt x="1" y="1181"/>
                    <a:pt x="1" y="1240"/>
                  </a:cubicBezTo>
                  <a:lnTo>
                    <a:pt x="1" y="1325"/>
                  </a:lnTo>
                  <a:cubicBezTo>
                    <a:pt x="4" y="2071"/>
                    <a:pt x="536" y="2708"/>
                    <a:pt x="1268" y="2838"/>
                  </a:cubicBezTo>
                  <a:cubicBezTo>
                    <a:pt x="951" y="2549"/>
                    <a:pt x="772" y="2141"/>
                    <a:pt x="772" y="1712"/>
                  </a:cubicBezTo>
                  <a:lnTo>
                    <a:pt x="772" y="1325"/>
                  </a:lnTo>
                  <a:cubicBezTo>
                    <a:pt x="772" y="1198"/>
                    <a:pt x="814" y="1075"/>
                    <a:pt x="891" y="973"/>
                  </a:cubicBezTo>
                  <a:cubicBezTo>
                    <a:pt x="961" y="882"/>
                    <a:pt x="1028" y="787"/>
                    <a:pt x="1092" y="692"/>
                  </a:cubicBezTo>
                  <a:cubicBezTo>
                    <a:pt x="1123" y="639"/>
                    <a:pt x="1180" y="607"/>
                    <a:pt x="1243" y="607"/>
                  </a:cubicBezTo>
                  <a:cubicBezTo>
                    <a:pt x="1848" y="611"/>
                    <a:pt x="2872" y="1100"/>
                    <a:pt x="3076" y="1325"/>
                  </a:cubicBezTo>
                  <a:lnTo>
                    <a:pt x="3076" y="1135"/>
                  </a:lnTo>
                  <a:cubicBezTo>
                    <a:pt x="3080" y="480"/>
                    <a:pt x="1553" y="104"/>
                    <a:pt x="1095" y="5"/>
                  </a:cubicBezTo>
                  <a:cubicBezTo>
                    <a:pt x="1082" y="2"/>
                    <a:pt x="1068" y="1"/>
                    <a:pt x="1055" y="1"/>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1" name="Google Shape;21531;p142"/>
            <p:cNvSpPr/>
            <p:nvPr/>
          </p:nvSpPr>
          <p:spPr>
            <a:xfrm>
              <a:off x="6656959" y="1997409"/>
              <a:ext cx="139690" cy="209652"/>
            </a:xfrm>
            <a:custGeom>
              <a:avLst/>
              <a:gdLst/>
              <a:ahLst/>
              <a:cxnLst/>
              <a:rect l="l" t="t" r="r" b="b"/>
              <a:pathLst>
                <a:path w="5367" h="8055" extrusionOk="0">
                  <a:moveTo>
                    <a:pt x="2685" y="363"/>
                  </a:moveTo>
                  <a:cubicBezTo>
                    <a:pt x="3104" y="363"/>
                    <a:pt x="3445" y="609"/>
                    <a:pt x="3466" y="922"/>
                  </a:cubicBezTo>
                  <a:cubicBezTo>
                    <a:pt x="3215" y="822"/>
                    <a:pt x="2950" y="772"/>
                    <a:pt x="2685" y="772"/>
                  </a:cubicBezTo>
                  <a:cubicBezTo>
                    <a:pt x="2420" y="772"/>
                    <a:pt x="2156" y="822"/>
                    <a:pt x="1904" y="922"/>
                  </a:cubicBezTo>
                  <a:cubicBezTo>
                    <a:pt x="1925" y="609"/>
                    <a:pt x="2266" y="363"/>
                    <a:pt x="2685" y="363"/>
                  </a:cubicBezTo>
                  <a:close/>
                  <a:moveTo>
                    <a:pt x="2691" y="1128"/>
                  </a:moveTo>
                  <a:cubicBezTo>
                    <a:pt x="3812" y="1128"/>
                    <a:pt x="4650" y="2185"/>
                    <a:pt x="4377" y="3287"/>
                  </a:cubicBezTo>
                  <a:cubicBezTo>
                    <a:pt x="4339" y="3142"/>
                    <a:pt x="4258" y="3012"/>
                    <a:pt x="4145" y="2910"/>
                  </a:cubicBezTo>
                  <a:cubicBezTo>
                    <a:pt x="3442" y="2287"/>
                    <a:pt x="2185" y="2125"/>
                    <a:pt x="2129" y="2118"/>
                  </a:cubicBezTo>
                  <a:cubicBezTo>
                    <a:pt x="2120" y="2117"/>
                    <a:pt x="2112" y="2117"/>
                    <a:pt x="2103" y="2117"/>
                  </a:cubicBezTo>
                  <a:cubicBezTo>
                    <a:pt x="1890" y="2117"/>
                    <a:pt x="1857" y="2450"/>
                    <a:pt x="2087" y="2477"/>
                  </a:cubicBezTo>
                  <a:cubicBezTo>
                    <a:pt x="2097" y="2477"/>
                    <a:pt x="3290" y="2636"/>
                    <a:pt x="3906" y="3181"/>
                  </a:cubicBezTo>
                  <a:cubicBezTo>
                    <a:pt x="3994" y="3258"/>
                    <a:pt x="4043" y="3367"/>
                    <a:pt x="4043" y="3480"/>
                  </a:cubicBezTo>
                  <a:lnTo>
                    <a:pt x="4043" y="3642"/>
                  </a:lnTo>
                  <a:cubicBezTo>
                    <a:pt x="4043" y="4391"/>
                    <a:pt x="3434" y="5000"/>
                    <a:pt x="2685" y="5000"/>
                  </a:cubicBezTo>
                  <a:cubicBezTo>
                    <a:pt x="1936" y="5000"/>
                    <a:pt x="1327" y="4391"/>
                    <a:pt x="1327" y="3642"/>
                  </a:cubicBezTo>
                  <a:cubicBezTo>
                    <a:pt x="1327" y="3589"/>
                    <a:pt x="1352" y="3536"/>
                    <a:pt x="1397" y="3505"/>
                  </a:cubicBezTo>
                  <a:cubicBezTo>
                    <a:pt x="1601" y="3364"/>
                    <a:pt x="1770" y="3174"/>
                    <a:pt x="1883" y="2956"/>
                  </a:cubicBezTo>
                  <a:cubicBezTo>
                    <a:pt x="1956" y="2813"/>
                    <a:pt x="1836" y="2693"/>
                    <a:pt x="1716" y="2693"/>
                  </a:cubicBezTo>
                  <a:cubicBezTo>
                    <a:pt x="1657" y="2693"/>
                    <a:pt x="1598" y="2723"/>
                    <a:pt x="1563" y="2794"/>
                  </a:cubicBezTo>
                  <a:cubicBezTo>
                    <a:pt x="1475" y="2959"/>
                    <a:pt x="1345" y="3104"/>
                    <a:pt x="1190" y="3213"/>
                  </a:cubicBezTo>
                  <a:cubicBezTo>
                    <a:pt x="1119" y="3262"/>
                    <a:pt x="1063" y="3329"/>
                    <a:pt x="1024" y="3403"/>
                  </a:cubicBezTo>
                  <a:cubicBezTo>
                    <a:pt x="672" y="2301"/>
                    <a:pt x="1468" y="1168"/>
                    <a:pt x="2625" y="1130"/>
                  </a:cubicBezTo>
                  <a:cubicBezTo>
                    <a:pt x="2647" y="1129"/>
                    <a:pt x="2669" y="1128"/>
                    <a:pt x="2691" y="1128"/>
                  </a:cubicBezTo>
                  <a:close/>
                  <a:moveTo>
                    <a:pt x="3276" y="5257"/>
                  </a:moveTo>
                  <a:lnTo>
                    <a:pt x="3276" y="5507"/>
                  </a:lnTo>
                  <a:cubicBezTo>
                    <a:pt x="3276" y="5556"/>
                    <a:pt x="3280" y="5605"/>
                    <a:pt x="3294" y="5654"/>
                  </a:cubicBezTo>
                  <a:lnTo>
                    <a:pt x="2692" y="6105"/>
                  </a:lnTo>
                  <a:cubicBezTo>
                    <a:pt x="2690" y="6107"/>
                    <a:pt x="2688" y="6107"/>
                    <a:pt x="2685" y="6107"/>
                  </a:cubicBezTo>
                  <a:cubicBezTo>
                    <a:pt x="2682" y="6107"/>
                    <a:pt x="2680" y="6107"/>
                    <a:pt x="2678" y="6105"/>
                  </a:cubicBezTo>
                  <a:lnTo>
                    <a:pt x="2076" y="5654"/>
                  </a:lnTo>
                  <a:cubicBezTo>
                    <a:pt x="2090" y="5605"/>
                    <a:pt x="2094" y="5556"/>
                    <a:pt x="2094" y="5507"/>
                  </a:cubicBezTo>
                  <a:lnTo>
                    <a:pt x="2094" y="5257"/>
                  </a:lnTo>
                  <a:cubicBezTo>
                    <a:pt x="2284" y="5324"/>
                    <a:pt x="2484" y="5359"/>
                    <a:pt x="2685" y="5362"/>
                  </a:cubicBezTo>
                  <a:cubicBezTo>
                    <a:pt x="2886" y="5362"/>
                    <a:pt x="3086" y="5327"/>
                    <a:pt x="3276" y="5257"/>
                  </a:cubicBezTo>
                  <a:close/>
                  <a:moveTo>
                    <a:pt x="2682" y="0"/>
                  </a:moveTo>
                  <a:cubicBezTo>
                    <a:pt x="2052" y="0"/>
                    <a:pt x="1538" y="426"/>
                    <a:pt x="1538" y="947"/>
                  </a:cubicBezTo>
                  <a:cubicBezTo>
                    <a:pt x="1538" y="996"/>
                    <a:pt x="1545" y="1045"/>
                    <a:pt x="1556" y="1095"/>
                  </a:cubicBezTo>
                  <a:cubicBezTo>
                    <a:pt x="486" y="1770"/>
                    <a:pt x="254" y="3234"/>
                    <a:pt x="1056" y="4208"/>
                  </a:cubicBezTo>
                  <a:cubicBezTo>
                    <a:pt x="1183" y="4560"/>
                    <a:pt x="1418" y="4863"/>
                    <a:pt x="1732" y="5074"/>
                  </a:cubicBezTo>
                  <a:lnTo>
                    <a:pt x="1732" y="5507"/>
                  </a:lnTo>
                  <a:cubicBezTo>
                    <a:pt x="1732" y="5588"/>
                    <a:pt x="1682" y="5661"/>
                    <a:pt x="1608" y="5693"/>
                  </a:cubicBezTo>
                  <a:lnTo>
                    <a:pt x="451" y="6210"/>
                  </a:lnTo>
                  <a:cubicBezTo>
                    <a:pt x="176" y="6330"/>
                    <a:pt x="0" y="6601"/>
                    <a:pt x="0" y="6900"/>
                  </a:cubicBezTo>
                  <a:lnTo>
                    <a:pt x="0" y="7871"/>
                  </a:lnTo>
                  <a:cubicBezTo>
                    <a:pt x="0" y="7971"/>
                    <a:pt x="78" y="8054"/>
                    <a:pt x="181" y="8054"/>
                  </a:cubicBezTo>
                  <a:cubicBezTo>
                    <a:pt x="183" y="8054"/>
                    <a:pt x="185" y="8054"/>
                    <a:pt x="187" y="8054"/>
                  </a:cubicBezTo>
                  <a:cubicBezTo>
                    <a:pt x="285" y="8054"/>
                    <a:pt x="366" y="7973"/>
                    <a:pt x="366" y="7875"/>
                  </a:cubicBezTo>
                  <a:lnTo>
                    <a:pt x="366" y="6903"/>
                  </a:lnTo>
                  <a:cubicBezTo>
                    <a:pt x="366" y="6745"/>
                    <a:pt x="458" y="6604"/>
                    <a:pt x="602" y="6541"/>
                  </a:cubicBezTo>
                  <a:lnTo>
                    <a:pt x="1760" y="6024"/>
                  </a:lnTo>
                  <a:cubicBezTo>
                    <a:pt x="1802" y="6006"/>
                    <a:pt x="1841" y="5982"/>
                    <a:pt x="1876" y="5953"/>
                  </a:cubicBezTo>
                  <a:lnTo>
                    <a:pt x="2460" y="6393"/>
                  </a:lnTo>
                  <a:cubicBezTo>
                    <a:pt x="2527" y="6443"/>
                    <a:pt x="2606" y="6467"/>
                    <a:pt x="2685" y="6467"/>
                  </a:cubicBezTo>
                  <a:cubicBezTo>
                    <a:pt x="2763" y="6467"/>
                    <a:pt x="2842" y="6443"/>
                    <a:pt x="2907" y="6393"/>
                  </a:cubicBezTo>
                  <a:lnTo>
                    <a:pt x="3494" y="5953"/>
                  </a:lnTo>
                  <a:cubicBezTo>
                    <a:pt x="3529" y="5982"/>
                    <a:pt x="3568" y="6006"/>
                    <a:pt x="3610" y="6024"/>
                  </a:cubicBezTo>
                  <a:lnTo>
                    <a:pt x="4768" y="6541"/>
                  </a:lnTo>
                  <a:cubicBezTo>
                    <a:pt x="4912" y="6604"/>
                    <a:pt x="5004" y="6745"/>
                    <a:pt x="5004" y="6903"/>
                  </a:cubicBezTo>
                  <a:lnTo>
                    <a:pt x="5004" y="7875"/>
                  </a:lnTo>
                  <a:cubicBezTo>
                    <a:pt x="5004" y="7994"/>
                    <a:pt x="5094" y="8054"/>
                    <a:pt x="5185" y="8054"/>
                  </a:cubicBezTo>
                  <a:cubicBezTo>
                    <a:pt x="5276" y="8054"/>
                    <a:pt x="5366" y="7994"/>
                    <a:pt x="5366" y="7875"/>
                  </a:cubicBezTo>
                  <a:lnTo>
                    <a:pt x="5366" y="6903"/>
                  </a:lnTo>
                  <a:cubicBezTo>
                    <a:pt x="5366" y="6604"/>
                    <a:pt x="5190" y="6333"/>
                    <a:pt x="4916" y="6210"/>
                  </a:cubicBezTo>
                  <a:lnTo>
                    <a:pt x="3755" y="5693"/>
                  </a:lnTo>
                  <a:cubicBezTo>
                    <a:pt x="3681" y="5661"/>
                    <a:pt x="3635" y="5588"/>
                    <a:pt x="3632" y="5507"/>
                  </a:cubicBezTo>
                  <a:lnTo>
                    <a:pt x="3632" y="5074"/>
                  </a:lnTo>
                  <a:cubicBezTo>
                    <a:pt x="3945" y="4863"/>
                    <a:pt x="4180" y="4560"/>
                    <a:pt x="4307" y="4208"/>
                  </a:cubicBezTo>
                  <a:cubicBezTo>
                    <a:pt x="5113" y="3234"/>
                    <a:pt x="4877" y="1770"/>
                    <a:pt x="3811" y="1095"/>
                  </a:cubicBezTo>
                  <a:cubicBezTo>
                    <a:pt x="3822" y="1045"/>
                    <a:pt x="3825" y="996"/>
                    <a:pt x="3825" y="947"/>
                  </a:cubicBezTo>
                  <a:cubicBezTo>
                    <a:pt x="3825" y="426"/>
                    <a:pt x="3315" y="0"/>
                    <a:pt x="26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2" name="Google Shape;21532;p142"/>
            <p:cNvSpPr/>
            <p:nvPr/>
          </p:nvSpPr>
          <p:spPr>
            <a:xfrm>
              <a:off x="6722158" y="2172600"/>
              <a:ext cx="9370" cy="34460"/>
            </a:xfrm>
            <a:custGeom>
              <a:avLst/>
              <a:gdLst/>
              <a:ahLst/>
              <a:cxnLst/>
              <a:rect l="l" t="t" r="r" b="b"/>
              <a:pathLst>
                <a:path w="360" h="1324" extrusionOk="0">
                  <a:moveTo>
                    <a:pt x="180" y="0"/>
                  </a:moveTo>
                  <a:cubicBezTo>
                    <a:pt x="90" y="0"/>
                    <a:pt x="1" y="60"/>
                    <a:pt x="1" y="180"/>
                  </a:cubicBezTo>
                  <a:lnTo>
                    <a:pt x="1" y="1144"/>
                  </a:lnTo>
                  <a:cubicBezTo>
                    <a:pt x="1" y="1263"/>
                    <a:pt x="90" y="1323"/>
                    <a:pt x="180" y="1323"/>
                  </a:cubicBezTo>
                  <a:cubicBezTo>
                    <a:pt x="270" y="1323"/>
                    <a:pt x="359" y="1263"/>
                    <a:pt x="359" y="1144"/>
                  </a:cubicBezTo>
                  <a:lnTo>
                    <a:pt x="359" y="180"/>
                  </a:lnTo>
                  <a:cubicBezTo>
                    <a:pt x="359" y="60"/>
                    <a:pt x="270"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3" name="Google Shape;21533;p142"/>
            <p:cNvSpPr/>
            <p:nvPr/>
          </p:nvSpPr>
          <p:spPr>
            <a:xfrm>
              <a:off x="6682050" y="2182595"/>
              <a:ext cx="9448" cy="24466"/>
            </a:xfrm>
            <a:custGeom>
              <a:avLst/>
              <a:gdLst/>
              <a:ahLst/>
              <a:cxnLst/>
              <a:rect l="l" t="t" r="r" b="b"/>
              <a:pathLst>
                <a:path w="363" h="940" extrusionOk="0">
                  <a:moveTo>
                    <a:pt x="182" y="0"/>
                  </a:moveTo>
                  <a:cubicBezTo>
                    <a:pt x="91" y="0"/>
                    <a:pt x="1" y="61"/>
                    <a:pt x="1" y="183"/>
                  </a:cubicBezTo>
                  <a:lnTo>
                    <a:pt x="1" y="760"/>
                  </a:lnTo>
                  <a:cubicBezTo>
                    <a:pt x="1" y="879"/>
                    <a:pt x="91" y="939"/>
                    <a:pt x="182" y="939"/>
                  </a:cubicBezTo>
                  <a:cubicBezTo>
                    <a:pt x="272" y="939"/>
                    <a:pt x="363" y="879"/>
                    <a:pt x="363" y="760"/>
                  </a:cubicBezTo>
                  <a:lnTo>
                    <a:pt x="363" y="183"/>
                  </a:lnTo>
                  <a:cubicBezTo>
                    <a:pt x="363" y="61"/>
                    <a:pt x="272" y="0"/>
                    <a:pt x="1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4" name="Google Shape;21534;p142"/>
            <p:cNvSpPr/>
            <p:nvPr/>
          </p:nvSpPr>
          <p:spPr>
            <a:xfrm>
              <a:off x="6762188" y="2182595"/>
              <a:ext cx="9370" cy="24466"/>
            </a:xfrm>
            <a:custGeom>
              <a:avLst/>
              <a:gdLst/>
              <a:ahLst/>
              <a:cxnLst/>
              <a:rect l="l" t="t" r="r" b="b"/>
              <a:pathLst>
                <a:path w="360" h="940" extrusionOk="0">
                  <a:moveTo>
                    <a:pt x="180" y="0"/>
                  </a:moveTo>
                  <a:cubicBezTo>
                    <a:pt x="90" y="0"/>
                    <a:pt x="0" y="61"/>
                    <a:pt x="0" y="183"/>
                  </a:cubicBezTo>
                  <a:lnTo>
                    <a:pt x="0" y="760"/>
                  </a:lnTo>
                  <a:cubicBezTo>
                    <a:pt x="0" y="879"/>
                    <a:pt x="90" y="939"/>
                    <a:pt x="180" y="939"/>
                  </a:cubicBezTo>
                  <a:cubicBezTo>
                    <a:pt x="269" y="939"/>
                    <a:pt x="359" y="879"/>
                    <a:pt x="359" y="760"/>
                  </a:cubicBezTo>
                  <a:lnTo>
                    <a:pt x="359" y="183"/>
                  </a:lnTo>
                  <a:cubicBezTo>
                    <a:pt x="359" y="61"/>
                    <a:pt x="269"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5" name="Google Shape;21535;p142"/>
            <p:cNvSpPr/>
            <p:nvPr/>
          </p:nvSpPr>
          <p:spPr>
            <a:xfrm>
              <a:off x="6707140" y="2287694"/>
              <a:ext cx="34356" cy="29463"/>
            </a:xfrm>
            <a:custGeom>
              <a:avLst/>
              <a:gdLst/>
              <a:ahLst/>
              <a:cxnLst/>
              <a:rect l="l" t="t" r="r" b="b"/>
              <a:pathLst>
                <a:path w="1320" h="1132" extrusionOk="0">
                  <a:moveTo>
                    <a:pt x="755" y="362"/>
                  </a:moveTo>
                  <a:cubicBezTo>
                    <a:pt x="860" y="362"/>
                    <a:pt x="961" y="444"/>
                    <a:pt x="961" y="567"/>
                  </a:cubicBezTo>
                  <a:cubicBezTo>
                    <a:pt x="961" y="680"/>
                    <a:pt x="870" y="771"/>
                    <a:pt x="757" y="771"/>
                  </a:cubicBezTo>
                  <a:cubicBezTo>
                    <a:pt x="574" y="771"/>
                    <a:pt x="483" y="550"/>
                    <a:pt x="613" y="423"/>
                  </a:cubicBezTo>
                  <a:cubicBezTo>
                    <a:pt x="654" y="381"/>
                    <a:pt x="705" y="362"/>
                    <a:pt x="755" y="362"/>
                  </a:cubicBezTo>
                  <a:close/>
                  <a:moveTo>
                    <a:pt x="757" y="1"/>
                  </a:moveTo>
                  <a:cubicBezTo>
                    <a:pt x="254" y="1"/>
                    <a:pt x="1" y="609"/>
                    <a:pt x="356" y="965"/>
                  </a:cubicBezTo>
                  <a:cubicBezTo>
                    <a:pt x="471" y="1080"/>
                    <a:pt x="613" y="1132"/>
                    <a:pt x="752" y="1132"/>
                  </a:cubicBezTo>
                  <a:cubicBezTo>
                    <a:pt x="1042" y="1132"/>
                    <a:pt x="1320" y="907"/>
                    <a:pt x="1320" y="567"/>
                  </a:cubicBezTo>
                  <a:cubicBezTo>
                    <a:pt x="1320" y="254"/>
                    <a:pt x="1067" y="1"/>
                    <a:pt x="7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6" name="Google Shape;21536;p142"/>
            <p:cNvSpPr/>
            <p:nvPr/>
          </p:nvSpPr>
          <p:spPr>
            <a:xfrm>
              <a:off x="6612088" y="2287694"/>
              <a:ext cx="34356" cy="29463"/>
            </a:xfrm>
            <a:custGeom>
              <a:avLst/>
              <a:gdLst/>
              <a:ahLst/>
              <a:cxnLst/>
              <a:rect l="l" t="t" r="r" b="b"/>
              <a:pathLst>
                <a:path w="1320" h="1132" extrusionOk="0">
                  <a:moveTo>
                    <a:pt x="753" y="362"/>
                  </a:moveTo>
                  <a:cubicBezTo>
                    <a:pt x="858" y="362"/>
                    <a:pt x="957" y="444"/>
                    <a:pt x="957" y="567"/>
                  </a:cubicBezTo>
                  <a:cubicBezTo>
                    <a:pt x="957" y="680"/>
                    <a:pt x="866" y="771"/>
                    <a:pt x="753" y="771"/>
                  </a:cubicBezTo>
                  <a:cubicBezTo>
                    <a:pt x="570" y="771"/>
                    <a:pt x="479" y="550"/>
                    <a:pt x="609" y="423"/>
                  </a:cubicBezTo>
                  <a:cubicBezTo>
                    <a:pt x="651" y="381"/>
                    <a:pt x="703" y="362"/>
                    <a:pt x="753" y="362"/>
                  </a:cubicBezTo>
                  <a:close/>
                  <a:moveTo>
                    <a:pt x="753" y="1"/>
                  </a:moveTo>
                  <a:cubicBezTo>
                    <a:pt x="250" y="1"/>
                    <a:pt x="0" y="609"/>
                    <a:pt x="356" y="965"/>
                  </a:cubicBezTo>
                  <a:cubicBezTo>
                    <a:pt x="471" y="1080"/>
                    <a:pt x="613" y="1132"/>
                    <a:pt x="752" y="1132"/>
                  </a:cubicBezTo>
                  <a:cubicBezTo>
                    <a:pt x="1042" y="1132"/>
                    <a:pt x="1320" y="907"/>
                    <a:pt x="1320" y="567"/>
                  </a:cubicBezTo>
                  <a:cubicBezTo>
                    <a:pt x="1316" y="254"/>
                    <a:pt x="1066" y="1"/>
                    <a:pt x="7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7" name="Google Shape;21537;p142"/>
            <p:cNvSpPr/>
            <p:nvPr/>
          </p:nvSpPr>
          <p:spPr>
            <a:xfrm>
              <a:off x="6802297" y="2287694"/>
              <a:ext cx="34356" cy="29463"/>
            </a:xfrm>
            <a:custGeom>
              <a:avLst/>
              <a:gdLst/>
              <a:ahLst/>
              <a:cxnLst/>
              <a:rect l="l" t="t" r="r" b="b"/>
              <a:pathLst>
                <a:path w="1320" h="1132" extrusionOk="0">
                  <a:moveTo>
                    <a:pt x="753" y="362"/>
                  </a:moveTo>
                  <a:cubicBezTo>
                    <a:pt x="858" y="362"/>
                    <a:pt x="957" y="444"/>
                    <a:pt x="957" y="567"/>
                  </a:cubicBezTo>
                  <a:cubicBezTo>
                    <a:pt x="957" y="680"/>
                    <a:pt x="866" y="771"/>
                    <a:pt x="753" y="771"/>
                  </a:cubicBezTo>
                  <a:cubicBezTo>
                    <a:pt x="570" y="771"/>
                    <a:pt x="479" y="550"/>
                    <a:pt x="609" y="423"/>
                  </a:cubicBezTo>
                  <a:cubicBezTo>
                    <a:pt x="651" y="381"/>
                    <a:pt x="703" y="362"/>
                    <a:pt x="753" y="362"/>
                  </a:cubicBezTo>
                  <a:close/>
                  <a:moveTo>
                    <a:pt x="753" y="1"/>
                  </a:moveTo>
                  <a:cubicBezTo>
                    <a:pt x="250" y="1"/>
                    <a:pt x="0" y="609"/>
                    <a:pt x="356" y="965"/>
                  </a:cubicBezTo>
                  <a:cubicBezTo>
                    <a:pt x="471" y="1080"/>
                    <a:pt x="613" y="1132"/>
                    <a:pt x="752" y="1132"/>
                  </a:cubicBezTo>
                  <a:cubicBezTo>
                    <a:pt x="1042" y="1132"/>
                    <a:pt x="1320" y="907"/>
                    <a:pt x="1320" y="567"/>
                  </a:cubicBezTo>
                  <a:cubicBezTo>
                    <a:pt x="1316" y="254"/>
                    <a:pt x="1066" y="1"/>
                    <a:pt x="7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8" name="Google Shape;21538;p142"/>
            <p:cNvSpPr/>
            <p:nvPr/>
          </p:nvSpPr>
          <p:spPr>
            <a:xfrm>
              <a:off x="6643165" y="2217654"/>
              <a:ext cx="167305" cy="64522"/>
            </a:xfrm>
            <a:custGeom>
              <a:avLst/>
              <a:gdLst/>
              <a:ahLst/>
              <a:cxnLst/>
              <a:rect l="l" t="t" r="r" b="b"/>
              <a:pathLst>
                <a:path w="6428" h="2479" extrusionOk="0">
                  <a:moveTo>
                    <a:pt x="3213" y="0"/>
                  </a:moveTo>
                  <a:cubicBezTo>
                    <a:pt x="3123" y="0"/>
                    <a:pt x="3032" y="60"/>
                    <a:pt x="3032" y="180"/>
                  </a:cubicBezTo>
                  <a:lnTo>
                    <a:pt x="3032" y="384"/>
                  </a:lnTo>
                  <a:lnTo>
                    <a:pt x="1780" y="384"/>
                  </a:lnTo>
                  <a:cubicBezTo>
                    <a:pt x="1537" y="384"/>
                    <a:pt x="1308" y="503"/>
                    <a:pt x="1164" y="700"/>
                  </a:cubicBezTo>
                  <a:lnTo>
                    <a:pt x="101" y="2192"/>
                  </a:lnTo>
                  <a:cubicBezTo>
                    <a:pt x="0" y="2331"/>
                    <a:pt x="122" y="2479"/>
                    <a:pt x="251" y="2479"/>
                  </a:cubicBezTo>
                  <a:cubicBezTo>
                    <a:pt x="301" y="2479"/>
                    <a:pt x="353" y="2456"/>
                    <a:pt x="393" y="2400"/>
                  </a:cubicBezTo>
                  <a:lnTo>
                    <a:pt x="1456" y="911"/>
                  </a:lnTo>
                  <a:cubicBezTo>
                    <a:pt x="1530" y="806"/>
                    <a:pt x="1653" y="746"/>
                    <a:pt x="1780" y="746"/>
                  </a:cubicBezTo>
                  <a:lnTo>
                    <a:pt x="3032" y="746"/>
                  </a:lnTo>
                  <a:lnTo>
                    <a:pt x="3032" y="2104"/>
                  </a:lnTo>
                  <a:cubicBezTo>
                    <a:pt x="3032" y="2224"/>
                    <a:pt x="3123" y="2284"/>
                    <a:pt x="3213" y="2284"/>
                  </a:cubicBezTo>
                  <a:cubicBezTo>
                    <a:pt x="3304" y="2284"/>
                    <a:pt x="3394" y="2224"/>
                    <a:pt x="3394" y="2104"/>
                  </a:cubicBezTo>
                  <a:lnTo>
                    <a:pt x="3394" y="746"/>
                  </a:lnTo>
                  <a:lnTo>
                    <a:pt x="4647" y="746"/>
                  </a:lnTo>
                  <a:cubicBezTo>
                    <a:pt x="4774" y="746"/>
                    <a:pt x="4897" y="806"/>
                    <a:pt x="4971" y="911"/>
                  </a:cubicBezTo>
                  <a:lnTo>
                    <a:pt x="6033" y="2400"/>
                  </a:lnTo>
                  <a:cubicBezTo>
                    <a:pt x="6073" y="2456"/>
                    <a:pt x="6125" y="2479"/>
                    <a:pt x="6176" y="2479"/>
                  </a:cubicBezTo>
                  <a:cubicBezTo>
                    <a:pt x="6305" y="2479"/>
                    <a:pt x="6427" y="2331"/>
                    <a:pt x="6329" y="2192"/>
                  </a:cubicBezTo>
                  <a:lnTo>
                    <a:pt x="5263" y="700"/>
                  </a:lnTo>
                  <a:cubicBezTo>
                    <a:pt x="5122" y="503"/>
                    <a:pt x="4893" y="384"/>
                    <a:pt x="4647" y="384"/>
                  </a:cubicBezTo>
                  <a:lnTo>
                    <a:pt x="3394" y="384"/>
                  </a:lnTo>
                  <a:lnTo>
                    <a:pt x="3394" y="180"/>
                  </a:lnTo>
                  <a:cubicBezTo>
                    <a:pt x="3394" y="60"/>
                    <a:pt x="3304" y="0"/>
                    <a:pt x="32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539" name="Google Shape;21539;p142"/>
          <p:cNvGrpSpPr/>
          <p:nvPr/>
        </p:nvGrpSpPr>
        <p:grpSpPr>
          <a:xfrm>
            <a:off x="6060617" y="2898247"/>
            <a:ext cx="346738" cy="346816"/>
            <a:chOff x="6060617" y="2898247"/>
            <a:chExt cx="346738" cy="346816"/>
          </a:xfrm>
        </p:grpSpPr>
        <p:sp>
          <p:nvSpPr>
            <p:cNvPr id="21540" name="Google Shape;21540;p142"/>
            <p:cNvSpPr/>
            <p:nvPr/>
          </p:nvSpPr>
          <p:spPr>
            <a:xfrm>
              <a:off x="6066109" y="2903739"/>
              <a:ext cx="255512" cy="255512"/>
            </a:xfrm>
            <a:custGeom>
              <a:avLst/>
              <a:gdLst/>
              <a:ahLst/>
              <a:cxnLst/>
              <a:rect l="l" t="t" r="r" b="b"/>
              <a:pathLst>
                <a:path w="9817" h="9817" extrusionOk="0">
                  <a:moveTo>
                    <a:pt x="4606" y="0"/>
                  </a:moveTo>
                  <a:cubicBezTo>
                    <a:pt x="4391" y="0"/>
                    <a:pt x="4208" y="148"/>
                    <a:pt x="4166" y="359"/>
                  </a:cubicBezTo>
                  <a:lnTo>
                    <a:pt x="3944" y="1471"/>
                  </a:lnTo>
                  <a:cubicBezTo>
                    <a:pt x="3670" y="1549"/>
                    <a:pt x="3406" y="1658"/>
                    <a:pt x="3160" y="1795"/>
                  </a:cubicBezTo>
                  <a:lnTo>
                    <a:pt x="2217" y="1169"/>
                  </a:lnTo>
                  <a:cubicBezTo>
                    <a:pt x="2140" y="1117"/>
                    <a:pt x="2053" y="1093"/>
                    <a:pt x="1967" y="1093"/>
                  </a:cubicBezTo>
                  <a:cubicBezTo>
                    <a:pt x="1852" y="1093"/>
                    <a:pt x="1738" y="1137"/>
                    <a:pt x="1654" y="1221"/>
                  </a:cubicBezTo>
                  <a:lnTo>
                    <a:pt x="1221" y="1651"/>
                  </a:lnTo>
                  <a:cubicBezTo>
                    <a:pt x="1073" y="1802"/>
                    <a:pt x="1049" y="2038"/>
                    <a:pt x="1168" y="2214"/>
                  </a:cubicBezTo>
                  <a:lnTo>
                    <a:pt x="1795" y="3160"/>
                  </a:lnTo>
                  <a:cubicBezTo>
                    <a:pt x="1657" y="3406"/>
                    <a:pt x="1548" y="3670"/>
                    <a:pt x="1471" y="3945"/>
                  </a:cubicBezTo>
                  <a:lnTo>
                    <a:pt x="359" y="4166"/>
                  </a:lnTo>
                  <a:cubicBezTo>
                    <a:pt x="148" y="4209"/>
                    <a:pt x="0" y="4391"/>
                    <a:pt x="0" y="4606"/>
                  </a:cubicBezTo>
                  <a:lnTo>
                    <a:pt x="0" y="5215"/>
                  </a:lnTo>
                  <a:cubicBezTo>
                    <a:pt x="0" y="5426"/>
                    <a:pt x="148" y="5609"/>
                    <a:pt x="359" y="5651"/>
                  </a:cubicBezTo>
                  <a:lnTo>
                    <a:pt x="1471" y="5873"/>
                  </a:lnTo>
                  <a:cubicBezTo>
                    <a:pt x="1548" y="6147"/>
                    <a:pt x="1657" y="6411"/>
                    <a:pt x="1795" y="6657"/>
                  </a:cubicBezTo>
                  <a:lnTo>
                    <a:pt x="1168" y="7604"/>
                  </a:lnTo>
                  <a:cubicBezTo>
                    <a:pt x="1049" y="7780"/>
                    <a:pt x="1073" y="8015"/>
                    <a:pt x="1221" y="8167"/>
                  </a:cubicBezTo>
                  <a:lnTo>
                    <a:pt x="1654" y="8596"/>
                  </a:lnTo>
                  <a:cubicBezTo>
                    <a:pt x="1739" y="8681"/>
                    <a:pt x="1853" y="8725"/>
                    <a:pt x="1969" y="8725"/>
                  </a:cubicBezTo>
                  <a:cubicBezTo>
                    <a:pt x="2055" y="8725"/>
                    <a:pt x="2141" y="8702"/>
                    <a:pt x="2217" y="8652"/>
                  </a:cubicBezTo>
                  <a:lnTo>
                    <a:pt x="3160" y="8023"/>
                  </a:lnTo>
                  <a:cubicBezTo>
                    <a:pt x="3406" y="8160"/>
                    <a:pt x="3670" y="8269"/>
                    <a:pt x="3944" y="8346"/>
                  </a:cubicBezTo>
                  <a:lnTo>
                    <a:pt x="4166" y="9458"/>
                  </a:lnTo>
                  <a:cubicBezTo>
                    <a:pt x="4208" y="9669"/>
                    <a:pt x="4391" y="9817"/>
                    <a:pt x="4606" y="9817"/>
                  </a:cubicBezTo>
                  <a:lnTo>
                    <a:pt x="5211" y="9817"/>
                  </a:lnTo>
                  <a:cubicBezTo>
                    <a:pt x="5426" y="9817"/>
                    <a:pt x="5609" y="9669"/>
                    <a:pt x="5651" y="9458"/>
                  </a:cubicBezTo>
                  <a:lnTo>
                    <a:pt x="5873" y="8346"/>
                  </a:lnTo>
                  <a:cubicBezTo>
                    <a:pt x="6147" y="8269"/>
                    <a:pt x="6411" y="8160"/>
                    <a:pt x="6657" y="8023"/>
                  </a:cubicBezTo>
                  <a:lnTo>
                    <a:pt x="7604" y="8649"/>
                  </a:lnTo>
                  <a:cubicBezTo>
                    <a:pt x="7679" y="8698"/>
                    <a:pt x="7765" y="8723"/>
                    <a:pt x="7851" y="8723"/>
                  </a:cubicBezTo>
                  <a:cubicBezTo>
                    <a:pt x="7966" y="8723"/>
                    <a:pt x="8080" y="8679"/>
                    <a:pt x="8167" y="8593"/>
                  </a:cubicBezTo>
                  <a:lnTo>
                    <a:pt x="8596" y="8163"/>
                  </a:lnTo>
                  <a:cubicBezTo>
                    <a:pt x="8744" y="8012"/>
                    <a:pt x="8768" y="7776"/>
                    <a:pt x="8652" y="7600"/>
                  </a:cubicBezTo>
                  <a:lnTo>
                    <a:pt x="8022" y="6657"/>
                  </a:lnTo>
                  <a:cubicBezTo>
                    <a:pt x="8160" y="6408"/>
                    <a:pt x="8269" y="6144"/>
                    <a:pt x="8346" y="5873"/>
                  </a:cubicBezTo>
                  <a:lnTo>
                    <a:pt x="9458" y="5648"/>
                  </a:lnTo>
                  <a:cubicBezTo>
                    <a:pt x="9669" y="5609"/>
                    <a:pt x="9817" y="5422"/>
                    <a:pt x="9817" y="5211"/>
                  </a:cubicBezTo>
                  <a:lnTo>
                    <a:pt x="9817" y="4606"/>
                  </a:lnTo>
                  <a:cubicBezTo>
                    <a:pt x="9817" y="4391"/>
                    <a:pt x="9665" y="4209"/>
                    <a:pt x="9458" y="4170"/>
                  </a:cubicBezTo>
                  <a:lnTo>
                    <a:pt x="8346" y="3945"/>
                  </a:lnTo>
                  <a:cubicBezTo>
                    <a:pt x="8269" y="3670"/>
                    <a:pt x="8160" y="3410"/>
                    <a:pt x="8022" y="3160"/>
                  </a:cubicBezTo>
                  <a:lnTo>
                    <a:pt x="8649" y="2214"/>
                  </a:lnTo>
                  <a:cubicBezTo>
                    <a:pt x="8768" y="2038"/>
                    <a:pt x="8744" y="1802"/>
                    <a:pt x="8592" y="1651"/>
                  </a:cubicBezTo>
                  <a:lnTo>
                    <a:pt x="8163" y="1221"/>
                  </a:lnTo>
                  <a:cubicBezTo>
                    <a:pt x="8079" y="1137"/>
                    <a:pt x="7965" y="1093"/>
                    <a:pt x="7850" y="1093"/>
                  </a:cubicBezTo>
                  <a:cubicBezTo>
                    <a:pt x="7764" y="1093"/>
                    <a:pt x="7677" y="1117"/>
                    <a:pt x="7600" y="1169"/>
                  </a:cubicBezTo>
                  <a:lnTo>
                    <a:pt x="6657" y="1795"/>
                  </a:lnTo>
                  <a:cubicBezTo>
                    <a:pt x="6407" y="1658"/>
                    <a:pt x="6147" y="1549"/>
                    <a:pt x="5873" y="1471"/>
                  </a:cubicBezTo>
                  <a:lnTo>
                    <a:pt x="5651" y="359"/>
                  </a:lnTo>
                  <a:cubicBezTo>
                    <a:pt x="5609" y="148"/>
                    <a:pt x="5426" y="0"/>
                    <a:pt x="5211" y="0"/>
                  </a:cubicBezTo>
                  <a:close/>
                </a:path>
              </a:pathLst>
            </a:custGeom>
            <a:solidFill>
              <a:srgbClr val="B3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1" name="Google Shape;21541;p142"/>
            <p:cNvSpPr/>
            <p:nvPr/>
          </p:nvSpPr>
          <p:spPr>
            <a:xfrm>
              <a:off x="6133312" y="2975444"/>
              <a:ext cx="116707" cy="112179"/>
            </a:xfrm>
            <a:custGeom>
              <a:avLst/>
              <a:gdLst/>
              <a:ahLst/>
              <a:cxnLst/>
              <a:rect l="l" t="t" r="r" b="b"/>
              <a:pathLst>
                <a:path w="4484" h="4310" extrusionOk="0">
                  <a:moveTo>
                    <a:pt x="2326" y="0"/>
                  </a:moveTo>
                  <a:cubicBezTo>
                    <a:pt x="1454" y="0"/>
                    <a:pt x="669" y="525"/>
                    <a:pt x="335" y="1330"/>
                  </a:cubicBezTo>
                  <a:cubicBezTo>
                    <a:pt x="1" y="2136"/>
                    <a:pt x="187" y="3061"/>
                    <a:pt x="803" y="3677"/>
                  </a:cubicBezTo>
                  <a:cubicBezTo>
                    <a:pt x="1214" y="4091"/>
                    <a:pt x="1766" y="4310"/>
                    <a:pt x="2327" y="4310"/>
                  </a:cubicBezTo>
                  <a:cubicBezTo>
                    <a:pt x="2605" y="4310"/>
                    <a:pt x="2886" y="4256"/>
                    <a:pt x="3153" y="4145"/>
                  </a:cubicBezTo>
                  <a:cubicBezTo>
                    <a:pt x="3956" y="3811"/>
                    <a:pt x="4483" y="3026"/>
                    <a:pt x="4483" y="2154"/>
                  </a:cubicBezTo>
                  <a:cubicBezTo>
                    <a:pt x="4483" y="964"/>
                    <a:pt x="3516" y="0"/>
                    <a:pt x="2326" y="0"/>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2" name="Google Shape;21542;p142"/>
            <p:cNvSpPr/>
            <p:nvPr/>
          </p:nvSpPr>
          <p:spPr>
            <a:xfrm>
              <a:off x="6156580" y="3003658"/>
              <a:ext cx="65225" cy="55829"/>
            </a:xfrm>
            <a:custGeom>
              <a:avLst/>
              <a:gdLst/>
              <a:ahLst/>
              <a:cxnLst/>
              <a:rect l="l" t="t" r="r" b="b"/>
              <a:pathLst>
                <a:path w="2506" h="2145" extrusionOk="0">
                  <a:moveTo>
                    <a:pt x="1432" y="0"/>
                  </a:moveTo>
                  <a:cubicBezTo>
                    <a:pt x="479" y="0"/>
                    <a:pt x="0" y="1154"/>
                    <a:pt x="676" y="1830"/>
                  </a:cubicBezTo>
                  <a:cubicBezTo>
                    <a:pt x="894" y="2047"/>
                    <a:pt x="1163" y="2144"/>
                    <a:pt x="1426" y="2144"/>
                  </a:cubicBezTo>
                  <a:cubicBezTo>
                    <a:pt x="1977" y="2144"/>
                    <a:pt x="2506" y="1717"/>
                    <a:pt x="2506" y="1070"/>
                  </a:cubicBezTo>
                  <a:cubicBezTo>
                    <a:pt x="2506" y="479"/>
                    <a:pt x="2027" y="0"/>
                    <a:pt x="1432"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3" name="Google Shape;21543;p142"/>
            <p:cNvSpPr/>
            <p:nvPr/>
          </p:nvSpPr>
          <p:spPr>
            <a:xfrm>
              <a:off x="6159131" y="3004934"/>
              <a:ext cx="45730" cy="40811"/>
            </a:xfrm>
            <a:custGeom>
              <a:avLst/>
              <a:gdLst/>
              <a:ahLst/>
              <a:cxnLst/>
              <a:rect l="l" t="t" r="r" b="b"/>
              <a:pathLst>
                <a:path w="1757" h="1568" extrusionOk="0">
                  <a:moveTo>
                    <a:pt x="1011" y="0"/>
                  </a:moveTo>
                  <a:cubicBezTo>
                    <a:pt x="370" y="4"/>
                    <a:pt x="1" y="729"/>
                    <a:pt x="381" y="1246"/>
                  </a:cubicBezTo>
                  <a:cubicBezTo>
                    <a:pt x="540" y="1464"/>
                    <a:pt x="775" y="1567"/>
                    <a:pt x="1009" y="1567"/>
                  </a:cubicBezTo>
                  <a:cubicBezTo>
                    <a:pt x="1329" y="1567"/>
                    <a:pt x="1645" y="1374"/>
                    <a:pt x="1757" y="1021"/>
                  </a:cubicBezTo>
                  <a:cubicBezTo>
                    <a:pt x="1757" y="556"/>
                    <a:pt x="1454" y="141"/>
                    <a:pt x="1011"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4" name="Google Shape;21544;p142"/>
            <p:cNvSpPr/>
            <p:nvPr/>
          </p:nvSpPr>
          <p:spPr>
            <a:xfrm>
              <a:off x="6234064" y="3071694"/>
              <a:ext cx="167877" cy="167877"/>
            </a:xfrm>
            <a:custGeom>
              <a:avLst/>
              <a:gdLst/>
              <a:ahLst/>
              <a:cxnLst/>
              <a:rect l="l" t="t" r="r" b="b"/>
              <a:pathLst>
                <a:path w="6450" h="6450" extrusionOk="0">
                  <a:moveTo>
                    <a:pt x="3026" y="0"/>
                  </a:moveTo>
                  <a:cubicBezTo>
                    <a:pt x="2885" y="0"/>
                    <a:pt x="2766" y="99"/>
                    <a:pt x="2737" y="236"/>
                  </a:cubicBezTo>
                  <a:lnTo>
                    <a:pt x="2593" y="968"/>
                  </a:lnTo>
                  <a:cubicBezTo>
                    <a:pt x="2410" y="1017"/>
                    <a:pt x="2238" y="1087"/>
                    <a:pt x="2076" y="1179"/>
                  </a:cubicBezTo>
                  <a:lnTo>
                    <a:pt x="1457" y="767"/>
                  </a:lnTo>
                  <a:cubicBezTo>
                    <a:pt x="1405" y="734"/>
                    <a:pt x="1347" y="718"/>
                    <a:pt x="1290" y="718"/>
                  </a:cubicBezTo>
                  <a:cubicBezTo>
                    <a:pt x="1214" y="718"/>
                    <a:pt x="1140" y="746"/>
                    <a:pt x="1084" y="802"/>
                  </a:cubicBezTo>
                  <a:lnTo>
                    <a:pt x="802" y="1084"/>
                  </a:lnTo>
                  <a:cubicBezTo>
                    <a:pt x="704" y="1182"/>
                    <a:pt x="690" y="1337"/>
                    <a:pt x="767" y="1453"/>
                  </a:cubicBezTo>
                  <a:lnTo>
                    <a:pt x="1179" y="2076"/>
                  </a:lnTo>
                  <a:cubicBezTo>
                    <a:pt x="1087" y="2238"/>
                    <a:pt x="1017" y="2410"/>
                    <a:pt x="968" y="2590"/>
                  </a:cubicBezTo>
                  <a:lnTo>
                    <a:pt x="236" y="2738"/>
                  </a:lnTo>
                  <a:cubicBezTo>
                    <a:pt x="99" y="2766"/>
                    <a:pt x="0" y="2885"/>
                    <a:pt x="0" y="3026"/>
                  </a:cubicBezTo>
                  <a:lnTo>
                    <a:pt x="0" y="3424"/>
                  </a:lnTo>
                  <a:cubicBezTo>
                    <a:pt x="0" y="3564"/>
                    <a:pt x="99" y="3684"/>
                    <a:pt x="236" y="3712"/>
                  </a:cubicBezTo>
                  <a:lnTo>
                    <a:pt x="968" y="3857"/>
                  </a:lnTo>
                  <a:cubicBezTo>
                    <a:pt x="1017" y="4036"/>
                    <a:pt x="1087" y="4212"/>
                    <a:pt x="1179" y="4374"/>
                  </a:cubicBezTo>
                  <a:lnTo>
                    <a:pt x="767" y="4993"/>
                  </a:lnTo>
                  <a:cubicBezTo>
                    <a:pt x="690" y="5109"/>
                    <a:pt x="704" y="5264"/>
                    <a:pt x="802" y="5362"/>
                  </a:cubicBezTo>
                  <a:lnTo>
                    <a:pt x="1084" y="5647"/>
                  </a:lnTo>
                  <a:cubicBezTo>
                    <a:pt x="1140" y="5704"/>
                    <a:pt x="1214" y="5732"/>
                    <a:pt x="1290" y="5732"/>
                  </a:cubicBezTo>
                  <a:cubicBezTo>
                    <a:pt x="1347" y="5732"/>
                    <a:pt x="1405" y="5716"/>
                    <a:pt x="1457" y="5683"/>
                  </a:cubicBezTo>
                  <a:lnTo>
                    <a:pt x="2076" y="5267"/>
                  </a:lnTo>
                  <a:cubicBezTo>
                    <a:pt x="2238" y="5359"/>
                    <a:pt x="2410" y="5433"/>
                    <a:pt x="2593" y="5482"/>
                  </a:cubicBezTo>
                  <a:lnTo>
                    <a:pt x="2737" y="6214"/>
                  </a:lnTo>
                  <a:cubicBezTo>
                    <a:pt x="2766" y="6351"/>
                    <a:pt x="2885" y="6450"/>
                    <a:pt x="3026" y="6450"/>
                  </a:cubicBezTo>
                  <a:lnTo>
                    <a:pt x="3424" y="6450"/>
                  </a:lnTo>
                  <a:cubicBezTo>
                    <a:pt x="3564" y="6450"/>
                    <a:pt x="3684" y="6351"/>
                    <a:pt x="3712" y="6214"/>
                  </a:cubicBezTo>
                  <a:lnTo>
                    <a:pt x="3856" y="5482"/>
                  </a:lnTo>
                  <a:cubicBezTo>
                    <a:pt x="4039" y="5433"/>
                    <a:pt x="4212" y="5359"/>
                    <a:pt x="4374" y="5267"/>
                  </a:cubicBezTo>
                  <a:lnTo>
                    <a:pt x="4993" y="5683"/>
                  </a:lnTo>
                  <a:cubicBezTo>
                    <a:pt x="5043" y="5716"/>
                    <a:pt x="5100" y="5732"/>
                    <a:pt x="5157" y="5732"/>
                  </a:cubicBezTo>
                  <a:cubicBezTo>
                    <a:pt x="5232" y="5732"/>
                    <a:pt x="5308" y="5704"/>
                    <a:pt x="5366" y="5647"/>
                  </a:cubicBezTo>
                  <a:lnTo>
                    <a:pt x="5647" y="5362"/>
                  </a:lnTo>
                  <a:cubicBezTo>
                    <a:pt x="5746" y="5264"/>
                    <a:pt x="5760" y="5109"/>
                    <a:pt x="5682" y="4993"/>
                  </a:cubicBezTo>
                  <a:lnTo>
                    <a:pt x="5271" y="4374"/>
                  </a:lnTo>
                  <a:cubicBezTo>
                    <a:pt x="5362" y="4212"/>
                    <a:pt x="5433" y="4036"/>
                    <a:pt x="5482" y="3857"/>
                  </a:cubicBezTo>
                  <a:lnTo>
                    <a:pt x="6214" y="3712"/>
                  </a:lnTo>
                  <a:cubicBezTo>
                    <a:pt x="6351" y="3684"/>
                    <a:pt x="6449" y="3564"/>
                    <a:pt x="6449" y="3424"/>
                  </a:cubicBezTo>
                  <a:lnTo>
                    <a:pt x="6449" y="3026"/>
                  </a:lnTo>
                  <a:cubicBezTo>
                    <a:pt x="6449" y="2885"/>
                    <a:pt x="6351" y="2766"/>
                    <a:pt x="6214" y="2738"/>
                  </a:cubicBezTo>
                  <a:lnTo>
                    <a:pt x="5482" y="2590"/>
                  </a:lnTo>
                  <a:cubicBezTo>
                    <a:pt x="5433" y="2410"/>
                    <a:pt x="5362" y="2238"/>
                    <a:pt x="5271" y="2076"/>
                  </a:cubicBezTo>
                  <a:lnTo>
                    <a:pt x="5682" y="1453"/>
                  </a:lnTo>
                  <a:cubicBezTo>
                    <a:pt x="5760" y="1337"/>
                    <a:pt x="5746" y="1182"/>
                    <a:pt x="5647" y="1084"/>
                  </a:cubicBezTo>
                  <a:lnTo>
                    <a:pt x="5366" y="802"/>
                  </a:lnTo>
                  <a:cubicBezTo>
                    <a:pt x="5308" y="746"/>
                    <a:pt x="5232" y="718"/>
                    <a:pt x="5157" y="718"/>
                  </a:cubicBezTo>
                  <a:cubicBezTo>
                    <a:pt x="5100" y="718"/>
                    <a:pt x="5043" y="734"/>
                    <a:pt x="4993" y="767"/>
                  </a:cubicBezTo>
                  <a:lnTo>
                    <a:pt x="4374" y="1179"/>
                  </a:lnTo>
                  <a:cubicBezTo>
                    <a:pt x="4212" y="1087"/>
                    <a:pt x="4039" y="1017"/>
                    <a:pt x="3856" y="968"/>
                  </a:cubicBezTo>
                  <a:lnTo>
                    <a:pt x="3712" y="236"/>
                  </a:lnTo>
                  <a:cubicBezTo>
                    <a:pt x="3684" y="99"/>
                    <a:pt x="3564" y="0"/>
                    <a:pt x="3424"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5" name="Google Shape;21545;p142"/>
            <p:cNvSpPr/>
            <p:nvPr/>
          </p:nvSpPr>
          <p:spPr>
            <a:xfrm>
              <a:off x="6272689" y="3113624"/>
              <a:ext cx="87296" cy="83991"/>
            </a:xfrm>
            <a:custGeom>
              <a:avLst/>
              <a:gdLst/>
              <a:ahLst/>
              <a:cxnLst/>
              <a:rect l="l" t="t" r="r" b="b"/>
              <a:pathLst>
                <a:path w="3354" h="3227" extrusionOk="0">
                  <a:moveTo>
                    <a:pt x="1743" y="1"/>
                  </a:moveTo>
                  <a:cubicBezTo>
                    <a:pt x="1088" y="1"/>
                    <a:pt x="501" y="395"/>
                    <a:pt x="251" y="996"/>
                  </a:cubicBezTo>
                  <a:cubicBezTo>
                    <a:pt x="1" y="1598"/>
                    <a:pt x="138" y="2291"/>
                    <a:pt x="599" y="2752"/>
                  </a:cubicBezTo>
                  <a:cubicBezTo>
                    <a:pt x="908" y="3061"/>
                    <a:pt x="1323" y="3226"/>
                    <a:pt x="1744" y="3226"/>
                  </a:cubicBezTo>
                  <a:cubicBezTo>
                    <a:pt x="1951" y="3226"/>
                    <a:pt x="2160" y="3186"/>
                    <a:pt x="2358" y="3104"/>
                  </a:cubicBezTo>
                  <a:cubicBezTo>
                    <a:pt x="2960" y="2854"/>
                    <a:pt x="3354" y="2267"/>
                    <a:pt x="3354" y="1612"/>
                  </a:cubicBezTo>
                  <a:cubicBezTo>
                    <a:pt x="3354" y="722"/>
                    <a:pt x="2633" y="1"/>
                    <a:pt x="1743" y="1"/>
                  </a:cubicBezTo>
                  <a:close/>
                </a:path>
              </a:pathLst>
            </a:custGeom>
            <a:solidFill>
              <a:srgbClr val="AC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6" name="Google Shape;21546;p142"/>
            <p:cNvSpPr/>
            <p:nvPr/>
          </p:nvSpPr>
          <p:spPr>
            <a:xfrm>
              <a:off x="6284323" y="3130386"/>
              <a:ext cx="58926" cy="50467"/>
            </a:xfrm>
            <a:custGeom>
              <a:avLst/>
              <a:gdLst/>
              <a:ahLst/>
              <a:cxnLst/>
              <a:rect l="l" t="t" r="r" b="b"/>
              <a:pathLst>
                <a:path w="2264" h="1939" extrusionOk="0">
                  <a:moveTo>
                    <a:pt x="1296" y="1"/>
                  </a:moveTo>
                  <a:cubicBezTo>
                    <a:pt x="430" y="1"/>
                    <a:pt x="1" y="1042"/>
                    <a:pt x="609" y="1654"/>
                  </a:cubicBezTo>
                  <a:cubicBezTo>
                    <a:pt x="806" y="1851"/>
                    <a:pt x="1048" y="1939"/>
                    <a:pt x="1286" y="1939"/>
                  </a:cubicBezTo>
                  <a:cubicBezTo>
                    <a:pt x="1784" y="1939"/>
                    <a:pt x="2263" y="1552"/>
                    <a:pt x="2263" y="968"/>
                  </a:cubicBezTo>
                  <a:cubicBezTo>
                    <a:pt x="2263" y="433"/>
                    <a:pt x="1827" y="1"/>
                    <a:pt x="1296"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7" name="Google Shape;21547;p142"/>
            <p:cNvSpPr/>
            <p:nvPr/>
          </p:nvSpPr>
          <p:spPr>
            <a:xfrm>
              <a:off x="6286718" y="3131844"/>
              <a:ext cx="39666" cy="35684"/>
            </a:xfrm>
            <a:custGeom>
              <a:avLst/>
              <a:gdLst/>
              <a:ahLst/>
              <a:cxnLst/>
              <a:rect l="l" t="t" r="r" b="b"/>
              <a:pathLst>
                <a:path w="1524" h="1371" extrusionOk="0">
                  <a:moveTo>
                    <a:pt x="880" y="1"/>
                  </a:moveTo>
                  <a:cubicBezTo>
                    <a:pt x="324" y="1"/>
                    <a:pt x="0" y="627"/>
                    <a:pt x="320" y="1081"/>
                  </a:cubicBezTo>
                  <a:cubicBezTo>
                    <a:pt x="459" y="1277"/>
                    <a:pt x="668" y="1370"/>
                    <a:pt x="875" y="1370"/>
                  </a:cubicBezTo>
                  <a:cubicBezTo>
                    <a:pt x="1148" y="1370"/>
                    <a:pt x="1418" y="1210"/>
                    <a:pt x="1524" y="912"/>
                  </a:cubicBezTo>
                  <a:cubicBezTo>
                    <a:pt x="1524" y="504"/>
                    <a:pt x="1267" y="138"/>
                    <a:pt x="880" y="1"/>
                  </a:cubicBez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8" name="Google Shape;21548;p142"/>
            <p:cNvSpPr/>
            <p:nvPr/>
          </p:nvSpPr>
          <p:spPr>
            <a:xfrm>
              <a:off x="6060617" y="2898247"/>
              <a:ext cx="346738" cy="346816"/>
            </a:xfrm>
            <a:custGeom>
              <a:avLst/>
              <a:gdLst/>
              <a:ahLst/>
              <a:cxnLst/>
              <a:rect l="l" t="t" r="r" b="b"/>
              <a:pathLst>
                <a:path w="13322" h="13325" extrusionOk="0">
                  <a:moveTo>
                    <a:pt x="5126" y="4261"/>
                  </a:moveTo>
                  <a:cubicBezTo>
                    <a:pt x="5338" y="4261"/>
                    <a:pt x="5553" y="4339"/>
                    <a:pt x="5728" y="4515"/>
                  </a:cubicBezTo>
                  <a:cubicBezTo>
                    <a:pt x="6270" y="5056"/>
                    <a:pt x="5887" y="5980"/>
                    <a:pt x="5121" y="5982"/>
                  </a:cubicBezTo>
                  <a:lnTo>
                    <a:pt x="5121" y="5982"/>
                  </a:lnTo>
                  <a:cubicBezTo>
                    <a:pt x="4647" y="5981"/>
                    <a:pt x="4261" y="5598"/>
                    <a:pt x="4261" y="5123"/>
                  </a:cubicBezTo>
                  <a:cubicBezTo>
                    <a:pt x="4261" y="4604"/>
                    <a:pt x="4685" y="4261"/>
                    <a:pt x="5126" y="4261"/>
                  </a:cubicBezTo>
                  <a:close/>
                  <a:moveTo>
                    <a:pt x="5122" y="2759"/>
                  </a:moveTo>
                  <a:cubicBezTo>
                    <a:pt x="4523" y="2759"/>
                    <a:pt x="3926" y="2986"/>
                    <a:pt x="3469" y="3431"/>
                  </a:cubicBezTo>
                  <a:cubicBezTo>
                    <a:pt x="3315" y="3580"/>
                    <a:pt x="3455" y="3794"/>
                    <a:pt x="3619" y="3794"/>
                  </a:cubicBezTo>
                  <a:cubicBezTo>
                    <a:pt x="3668" y="3794"/>
                    <a:pt x="3719" y="3775"/>
                    <a:pt x="3765" y="3730"/>
                  </a:cubicBezTo>
                  <a:cubicBezTo>
                    <a:pt x="4140" y="3364"/>
                    <a:pt x="4630" y="3177"/>
                    <a:pt x="5123" y="3177"/>
                  </a:cubicBezTo>
                  <a:cubicBezTo>
                    <a:pt x="5527" y="3177"/>
                    <a:pt x="5932" y="3303"/>
                    <a:pt x="6277" y="3557"/>
                  </a:cubicBezTo>
                  <a:cubicBezTo>
                    <a:pt x="7041" y="4124"/>
                    <a:pt x="7287" y="5162"/>
                    <a:pt x="6851" y="6010"/>
                  </a:cubicBezTo>
                  <a:cubicBezTo>
                    <a:pt x="6801" y="6112"/>
                    <a:pt x="6840" y="6235"/>
                    <a:pt x="6942" y="6288"/>
                  </a:cubicBezTo>
                  <a:lnTo>
                    <a:pt x="6942" y="6291"/>
                  </a:lnTo>
                  <a:cubicBezTo>
                    <a:pt x="6973" y="6307"/>
                    <a:pt x="7006" y="6314"/>
                    <a:pt x="7038" y="6314"/>
                  </a:cubicBezTo>
                  <a:cubicBezTo>
                    <a:pt x="7116" y="6314"/>
                    <a:pt x="7190" y="6272"/>
                    <a:pt x="7227" y="6200"/>
                  </a:cubicBezTo>
                  <a:cubicBezTo>
                    <a:pt x="7755" y="5169"/>
                    <a:pt x="7456" y="3909"/>
                    <a:pt x="6523" y="3220"/>
                  </a:cubicBezTo>
                  <a:cubicBezTo>
                    <a:pt x="6105" y="2911"/>
                    <a:pt x="5613" y="2759"/>
                    <a:pt x="5122" y="2759"/>
                  </a:cubicBezTo>
                  <a:close/>
                  <a:moveTo>
                    <a:pt x="5111" y="3838"/>
                  </a:moveTo>
                  <a:cubicBezTo>
                    <a:pt x="4797" y="3838"/>
                    <a:pt x="4476" y="3955"/>
                    <a:pt x="4215" y="4215"/>
                  </a:cubicBezTo>
                  <a:cubicBezTo>
                    <a:pt x="3406" y="5025"/>
                    <a:pt x="3979" y="6404"/>
                    <a:pt x="5119" y="6404"/>
                  </a:cubicBezTo>
                  <a:lnTo>
                    <a:pt x="5123" y="6400"/>
                  </a:lnTo>
                  <a:cubicBezTo>
                    <a:pt x="5827" y="6400"/>
                    <a:pt x="6400" y="5830"/>
                    <a:pt x="6404" y="5123"/>
                  </a:cubicBezTo>
                  <a:cubicBezTo>
                    <a:pt x="6404" y="4349"/>
                    <a:pt x="5771" y="3838"/>
                    <a:pt x="5111" y="3838"/>
                  </a:cubicBezTo>
                  <a:close/>
                  <a:moveTo>
                    <a:pt x="3073" y="4226"/>
                  </a:moveTo>
                  <a:cubicBezTo>
                    <a:pt x="2999" y="4226"/>
                    <a:pt x="2925" y="4264"/>
                    <a:pt x="2885" y="4353"/>
                  </a:cubicBezTo>
                  <a:cubicBezTo>
                    <a:pt x="2551" y="5327"/>
                    <a:pt x="2885" y="6404"/>
                    <a:pt x="3712" y="7020"/>
                  </a:cubicBezTo>
                  <a:cubicBezTo>
                    <a:pt x="4130" y="7329"/>
                    <a:pt x="4625" y="7484"/>
                    <a:pt x="5121" y="7484"/>
                  </a:cubicBezTo>
                  <a:cubicBezTo>
                    <a:pt x="5607" y="7484"/>
                    <a:pt x="6093" y="7335"/>
                    <a:pt x="6506" y="7037"/>
                  </a:cubicBezTo>
                  <a:cubicBezTo>
                    <a:pt x="6692" y="6903"/>
                    <a:pt x="6564" y="6652"/>
                    <a:pt x="6386" y="6652"/>
                  </a:cubicBezTo>
                  <a:cubicBezTo>
                    <a:pt x="6345" y="6652"/>
                    <a:pt x="6302" y="6665"/>
                    <a:pt x="6259" y="6696"/>
                  </a:cubicBezTo>
                  <a:cubicBezTo>
                    <a:pt x="5920" y="6941"/>
                    <a:pt x="5521" y="7064"/>
                    <a:pt x="5122" y="7064"/>
                  </a:cubicBezTo>
                  <a:cubicBezTo>
                    <a:pt x="4715" y="7064"/>
                    <a:pt x="4307" y="6936"/>
                    <a:pt x="3962" y="6682"/>
                  </a:cubicBezTo>
                  <a:cubicBezTo>
                    <a:pt x="3283" y="6175"/>
                    <a:pt x="3008" y="5289"/>
                    <a:pt x="3283" y="4486"/>
                  </a:cubicBezTo>
                  <a:lnTo>
                    <a:pt x="3279" y="4486"/>
                  </a:lnTo>
                  <a:cubicBezTo>
                    <a:pt x="3319" y="4332"/>
                    <a:pt x="3196" y="4226"/>
                    <a:pt x="3073" y="4226"/>
                  </a:cubicBezTo>
                  <a:close/>
                  <a:moveTo>
                    <a:pt x="4817" y="0"/>
                  </a:moveTo>
                  <a:cubicBezTo>
                    <a:pt x="4504" y="0"/>
                    <a:pt x="4236" y="222"/>
                    <a:pt x="4173" y="528"/>
                  </a:cubicBezTo>
                  <a:lnTo>
                    <a:pt x="3976" y="1517"/>
                  </a:lnTo>
                  <a:cubicBezTo>
                    <a:pt x="3772" y="1580"/>
                    <a:pt x="3571" y="1665"/>
                    <a:pt x="3381" y="1763"/>
                  </a:cubicBezTo>
                  <a:lnTo>
                    <a:pt x="2544" y="1204"/>
                  </a:lnTo>
                  <a:cubicBezTo>
                    <a:pt x="2432" y="1130"/>
                    <a:pt x="2305" y="1093"/>
                    <a:pt x="2177" y="1093"/>
                  </a:cubicBezTo>
                  <a:cubicBezTo>
                    <a:pt x="2008" y="1093"/>
                    <a:pt x="1840" y="1158"/>
                    <a:pt x="1714" y="1285"/>
                  </a:cubicBezTo>
                  <a:lnTo>
                    <a:pt x="1284" y="1714"/>
                  </a:lnTo>
                  <a:cubicBezTo>
                    <a:pt x="1066" y="1935"/>
                    <a:pt x="1031" y="2280"/>
                    <a:pt x="1203" y="2544"/>
                  </a:cubicBezTo>
                  <a:lnTo>
                    <a:pt x="1763" y="3382"/>
                  </a:lnTo>
                  <a:cubicBezTo>
                    <a:pt x="1664" y="3572"/>
                    <a:pt x="1583" y="3769"/>
                    <a:pt x="1517" y="3973"/>
                  </a:cubicBezTo>
                  <a:lnTo>
                    <a:pt x="528" y="4173"/>
                  </a:lnTo>
                  <a:cubicBezTo>
                    <a:pt x="222" y="4233"/>
                    <a:pt x="0" y="4504"/>
                    <a:pt x="0" y="4817"/>
                  </a:cubicBezTo>
                  <a:lnTo>
                    <a:pt x="0" y="5422"/>
                  </a:lnTo>
                  <a:cubicBezTo>
                    <a:pt x="0" y="5735"/>
                    <a:pt x="222" y="6003"/>
                    <a:pt x="528" y="6066"/>
                  </a:cubicBezTo>
                  <a:lnTo>
                    <a:pt x="1517" y="6263"/>
                  </a:lnTo>
                  <a:cubicBezTo>
                    <a:pt x="1583" y="6467"/>
                    <a:pt x="1664" y="6668"/>
                    <a:pt x="1763" y="6858"/>
                  </a:cubicBezTo>
                  <a:lnTo>
                    <a:pt x="1203" y="7695"/>
                  </a:lnTo>
                  <a:cubicBezTo>
                    <a:pt x="1031" y="7956"/>
                    <a:pt x="1066" y="8300"/>
                    <a:pt x="1284" y="8526"/>
                  </a:cubicBezTo>
                  <a:lnTo>
                    <a:pt x="1714" y="8955"/>
                  </a:lnTo>
                  <a:cubicBezTo>
                    <a:pt x="1841" y="9080"/>
                    <a:pt x="2010" y="9145"/>
                    <a:pt x="2180" y="9145"/>
                  </a:cubicBezTo>
                  <a:cubicBezTo>
                    <a:pt x="2306" y="9145"/>
                    <a:pt x="2433" y="9109"/>
                    <a:pt x="2544" y="9036"/>
                  </a:cubicBezTo>
                  <a:lnTo>
                    <a:pt x="3381" y="8476"/>
                  </a:lnTo>
                  <a:cubicBezTo>
                    <a:pt x="3571" y="8575"/>
                    <a:pt x="3772" y="8656"/>
                    <a:pt x="3976" y="8723"/>
                  </a:cubicBezTo>
                  <a:lnTo>
                    <a:pt x="4173" y="9711"/>
                  </a:lnTo>
                  <a:cubicBezTo>
                    <a:pt x="4236" y="10017"/>
                    <a:pt x="4504" y="10236"/>
                    <a:pt x="4817" y="10239"/>
                  </a:cubicBezTo>
                  <a:lnTo>
                    <a:pt x="5422" y="10239"/>
                  </a:lnTo>
                  <a:cubicBezTo>
                    <a:pt x="5735" y="10236"/>
                    <a:pt x="6006" y="10017"/>
                    <a:pt x="6066" y="9711"/>
                  </a:cubicBezTo>
                  <a:lnTo>
                    <a:pt x="6267" y="8723"/>
                  </a:lnTo>
                  <a:cubicBezTo>
                    <a:pt x="6428" y="8670"/>
                    <a:pt x="6587" y="8606"/>
                    <a:pt x="6738" y="8536"/>
                  </a:cubicBezTo>
                  <a:cubicBezTo>
                    <a:pt x="6844" y="8487"/>
                    <a:pt x="6889" y="8360"/>
                    <a:pt x="6840" y="8255"/>
                  </a:cubicBezTo>
                  <a:lnTo>
                    <a:pt x="6840" y="8255"/>
                  </a:lnTo>
                  <a:lnTo>
                    <a:pt x="6840" y="8258"/>
                  </a:lnTo>
                  <a:cubicBezTo>
                    <a:pt x="6804" y="8181"/>
                    <a:pt x="6728" y="8136"/>
                    <a:pt x="6648" y="8136"/>
                  </a:cubicBezTo>
                  <a:cubicBezTo>
                    <a:pt x="6618" y="8136"/>
                    <a:pt x="6587" y="8143"/>
                    <a:pt x="6559" y="8156"/>
                  </a:cubicBezTo>
                  <a:cubicBezTo>
                    <a:pt x="6390" y="8237"/>
                    <a:pt x="6210" y="8304"/>
                    <a:pt x="6027" y="8357"/>
                  </a:cubicBezTo>
                  <a:cubicBezTo>
                    <a:pt x="5950" y="8378"/>
                    <a:pt x="5894" y="8441"/>
                    <a:pt x="5879" y="8519"/>
                  </a:cubicBezTo>
                  <a:lnTo>
                    <a:pt x="5654" y="9630"/>
                  </a:lnTo>
                  <a:cubicBezTo>
                    <a:pt x="5633" y="9739"/>
                    <a:pt x="5538" y="9820"/>
                    <a:pt x="5426" y="9820"/>
                  </a:cubicBezTo>
                  <a:lnTo>
                    <a:pt x="4817" y="9820"/>
                  </a:lnTo>
                  <a:cubicBezTo>
                    <a:pt x="4704" y="9820"/>
                    <a:pt x="4609" y="9739"/>
                    <a:pt x="4585" y="9630"/>
                  </a:cubicBezTo>
                  <a:lnTo>
                    <a:pt x="4363" y="8519"/>
                  </a:lnTo>
                  <a:cubicBezTo>
                    <a:pt x="4349" y="8441"/>
                    <a:pt x="4289" y="8378"/>
                    <a:pt x="4215" y="8357"/>
                  </a:cubicBezTo>
                  <a:cubicBezTo>
                    <a:pt x="3955" y="8283"/>
                    <a:pt x="3709" y="8181"/>
                    <a:pt x="3476" y="8047"/>
                  </a:cubicBezTo>
                  <a:cubicBezTo>
                    <a:pt x="3444" y="8029"/>
                    <a:pt x="3409" y="8020"/>
                    <a:pt x="3374" y="8020"/>
                  </a:cubicBezTo>
                  <a:cubicBezTo>
                    <a:pt x="3332" y="8020"/>
                    <a:pt x="3291" y="8033"/>
                    <a:pt x="3255" y="8058"/>
                  </a:cubicBezTo>
                  <a:lnTo>
                    <a:pt x="2312" y="8687"/>
                  </a:lnTo>
                  <a:cubicBezTo>
                    <a:pt x="2271" y="8713"/>
                    <a:pt x="2226" y="8726"/>
                    <a:pt x="2181" y="8726"/>
                  </a:cubicBezTo>
                  <a:cubicBezTo>
                    <a:pt x="2120" y="8726"/>
                    <a:pt x="2059" y="8702"/>
                    <a:pt x="2013" y="8656"/>
                  </a:cubicBezTo>
                  <a:lnTo>
                    <a:pt x="1583" y="8226"/>
                  </a:lnTo>
                  <a:cubicBezTo>
                    <a:pt x="1506" y="8146"/>
                    <a:pt x="1492" y="8022"/>
                    <a:pt x="1555" y="7931"/>
                  </a:cubicBezTo>
                  <a:lnTo>
                    <a:pt x="2185" y="6984"/>
                  </a:lnTo>
                  <a:cubicBezTo>
                    <a:pt x="2227" y="6918"/>
                    <a:pt x="2231" y="6833"/>
                    <a:pt x="2192" y="6766"/>
                  </a:cubicBezTo>
                  <a:cubicBezTo>
                    <a:pt x="2062" y="6531"/>
                    <a:pt x="1956" y="6284"/>
                    <a:pt x="1886" y="6027"/>
                  </a:cubicBezTo>
                  <a:cubicBezTo>
                    <a:pt x="1865" y="5950"/>
                    <a:pt x="1802" y="5894"/>
                    <a:pt x="1724" y="5876"/>
                  </a:cubicBezTo>
                  <a:lnTo>
                    <a:pt x="609" y="5654"/>
                  </a:lnTo>
                  <a:cubicBezTo>
                    <a:pt x="500" y="5633"/>
                    <a:pt x="422" y="5535"/>
                    <a:pt x="422" y="5422"/>
                  </a:cubicBezTo>
                  <a:lnTo>
                    <a:pt x="422" y="4817"/>
                  </a:lnTo>
                  <a:cubicBezTo>
                    <a:pt x="422" y="4705"/>
                    <a:pt x="500" y="4606"/>
                    <a:pt x="609" y="4585"/>
                  </a:cubicBezTo>
                  <a:lnTo>
                    <a:pt x="1724" y="4363"/>
                  </a:lnTo>
                  <a:cubicBezTo>
                    <a:pt x="1802" y="4346"/>
                    <a:pt x="1865" y="4289"/>
                    <a:pt x="1886" y="4212"/>
                  </a:cubicBezTo>
                  <a:cubicBezTo>
                    <a:pt x="1956" y="3955"/>
                    <a:pt x="2062" y="3705"/>
                    <a:pt x="2192" y="3473"/>
                  </a:cubicBezTo>
                  <a:cubicBezTo>
                    <a:pt x="2231" y="3403"/>
                    <a:pt x="2227" y="3318"/>
                    <a:pt x="2185" y="3255"/>
                  </a:cubicBezTo>
                  <a:lnTo>
                    <a:pt x="1555" y="2308"/>
                  </a:lnTo>
                  <a:cubicBezTo>
                    <a:pt x="1492" y="2217"/>
                    <a:pt x="1506" y="2090"/>
                    <a:pt x="1583" y="2013"/>
                  </a:cubicBezTo>
                  <a:lnTo>
                    <a:pt x="2013" y="1584"/>
                  </a:lnTo>
                  <a:cubicBezTo>
                    <a:pt x="2059" y="1537"/>
                    <a:pt x="2120" y="1514"/>
                    <a:pt x="2181" y="1514"/>
                  </a:cubicBezTo>
                  <a:cubicBezTo>
                    <a:pt x="2226" y="1514"/>
                    <a:pt x="2271" y="1527"/>
                    <a:pt x="2312" y="1552"/>
                  </a:cubicBezTo>
                  <a:lnTo>
                    <a:pt x="3255" y="2182"/>
                  </a:lnTo>
                  <a:cubicBezTo>
                    <a:pt x="3291" y="2207"/>
                    <a:pt x="3332" y="2219"/>
                    <a:pt x="3374" y="2219"/>
                  </a:cubicBezTo>
                  <a:cubicBezTo>
                    <a:pt x="3409" y="2219"/>
                    <a:pt x="3444" y="2210"/>
                    <a:pt x="3476" y="2192"/>
                  </a:cubicBezTo>
                  <a:cubicBezTo>
                    <a:pt x="3709" y="2059"/>
                    <a:pt x="3955" y="1957"/>
                    <a:pt x="4215" y="1883"/>
                  </a:cubicBezTo>
                  <a:cubicBezTo>
                    <a:pt x="4289" y="1862"/>
                    <a:pt x="4349" y="1798"/>
                    <a:pt x="4363" y="1721"/>
                  </a:cubicBezTo>
                  <a:lnTo>
                    <a:pt x="4588" y="609"/>
                  </a:lnTo>
                  <a:cubicBezTo>
                    <a:pt x="4609" y="500"/>
                    <a:pt x="4704" y="419"/>
                    <a:pt x="4817" y="419"/>
                  </a:cubicBezTo>
                  <a:lnTo>
                    <a:pt x="5426" y="419"/>
                  </a:lnTo>
                  <a:cubicBezTo>
                    <a:pt x="5538" y="419"/>
                    <a:pt x="5633" y="500"/>
                    <a:pt x="5658" y="609"/>
                  </a:cubicBezTo>
                  <a:lnTo>
                    <a:pt x="5879" y="1721"/>
                  </a:lnTo>
                  <a:cubicBezTo>
                    <a:pt x="5894" y="1798"/>
                    <a:pt x="5953" y="1862"/>
                    <a:pt x="6027" y="1883"/>
                  </a:cubicBezTo>
                  <a:cubicBezTo>
                    <a:pt x="6288" y="1957"/>
                    <a:pt x="6534" y="2059"/>
                    <a:pt x="6766" y="2192"/>
                  </a:cubicBezTo>
                  <a:cubicBezTo>
                    <a:pt x="6798" y="2210"/>
                    <a:pt x="6834" y="2219"/>
                    <a:pt x="6869" y="2219"/>
                  </a:cubicBezTo>
                  <a:cubicBezTo>
                    <a:pt x="6910" y="2219"/>
                    <a:pt x="6952" y="2207"/>
                    <a:pt x="6988" y="2182"/>
                  </a:cubicBezTo>
                  <a:lnTo>
                    <a:pt x="7931" y="1552"/>
                  </a:lnTo>
                  <a:cubicBezTo>
                    <a:pt x="7971" y="1527"/>
                    <a:pt x="8017" y="1514"/>
                    <a:pt x="8062" y="1514"/>
                  </a:cubicBezTo>
                  <a:cubicBezTo>
                    <a:pt x="8123" y="1514"/>
                    <a:pt x="8183" y="1537"/>
                    <a:pt x="8230" y="1584"/>
                  </a:cubicBezTo>
                  <a:lnTo>
                    <a:pt x="8659" y="2013"/>
                  </a:lnTo>
                  <a:cubicBezTo>
                    <a:pt x="8736" y="2090"/>
                    <a:pt x="8751" y="2217"/>
                    <a:pt x="8687" y="2308"/>
                  </a:cubicBezTo>
                  <a:lnTo>
                    <a:pt x="8057" y="3255"/>
                  </a:lnTo>
                  <a:cubicBezTo>
                    <a:pt x="8012" y="3322"/>
                    <a:pt x="8008" y="3406"/>
                    <a:pt x="8047" y="3477"/>
                  </a:cubicBezTo>
                  <a:cubicBezTo>
                    <a:pt x="8181" y="3709"/>
                    <a:pt x="8283" y="3955"/>
                    <a:pt x="8356" y="4215"/>
                  </a:cubicBezTo>
                  <a:cubicBezTo>
                    <a:pt x="8378" y="4289"/>
                    <a:pt x="8437" y="4349"/>
                    <a:pt x="8518" y="4363"/>
                  </a:cubicBezTo>
                  <a:lnTo>
                    <a:pt x="9630" y="4585"/>
                  </a:lnTo>
                  <a:cubicBezTo>
                    <a:pt x="9739" y="4610"/>
                    <a:pt x="9820" y="4705"/>
                    <a:pt x="9820" y="4817"/>
                  </a:cubicBezTo>
                  <a:lnTo>
                    <a:pt x="9820" y="5426"/>
                  </a:lnTo>
                  <a:cubicBezTo>
                    <a:pt x="9820" y="5535"/>
                    <a:pt x="9739" y="5633"/>
                    <a:pt x="9630" y="5654"/>
                  </a:cubicBezTo>
                  <a:lnTo>
                    <a:pt x="8518" y="5880"/>
                  </a:lnTo>
                  <a:cubicBezTo>
                    <a:pt x="8437" y="5894"/>
                    <a:pt x="8378" y="5950"/>
                    <a:pt x="8356" y="6027"/>
                  </a:cubicBezTo>
                  <a:cubicBezTo>
                    <a:pt x="8304" y="6214"/>
                    <a:pt x="8233" y="6397"/>
                    <a:pt x="8149" y="6573"/>
                  </a:cubicBezTo>
                  <a:cubicBezTo>
                    <a:pt x="8070" y="6740"/>
                    <a:pt x="8209" y="6876"/>
                    <a:pt x="8347" y="6876"/>
                  </a:cubicBezTo>
                  <a:cubicBezTo>
                    <a:pt x="8418" y="6876"/>
                    <a:pt x="8488" y="6840"/>
                    <a:pt x="8529" y="6756"/>
                  </a:cubicBezTo>
                  <a:cubicBezTo>
                    <a:pt x="8606" y="6597"/>
                    <a:pt x="8670" y="6432"/>
                    <a:pt x="8722" y="6267"/>
                  </a:cubicBezTo>
                  <a:lnTo>
                    <a:pt x="9711" y="6066"/>
                  </a:lnTo>
                  <a:cubicBezTo>
                    <a:pt x="10017" y="6006"/>
                    <a:pt x="10239" y="5735"/>
                    <a:pt x="10239" y="5422"/>
                  </a:cubicBezTo>
                  <a:lnTo>
                    <a:pt x="10239" y="4817"/>
                  </a:lnTo>
                  <a:cubicBezTo>
                    <a:pt x="10239" y="4504"/>
                    <a:pt x="10017" y="4233"/>
                    <a:pt x="9711" y="4173"/>
                  </a:cubicBezTo>
                  <a:lnTo>
                    <a:pt x="8722" y="3973"/>
                  </a:lnTo>
                  <a:cubicBezTo>
                    <a:pt x="8659" y="3769"/>
                    <a:pt x="8575" y="3572"/>
                    <a:pt x="8476" y="3382"/>
                  </a:cubicBezTo>
                  <a:lnTo>
                    <a:pt x="9036" y="2544"/>
                  </a:lnTo>
                  <a:cubicBezTo>
                    <a:pt x="9208" y="2280"/>
                    <a:pt x="9173" y="1935"/>
                    <a:pt x="8955" y="1714"/>
                  </a:cubicBezTo>
                  <a:lnTo>
                    <a:pt x="8525" y="1285"/>
                  </a:lnTo>
                  <a:cubicBezTo>
                    <a:pt x="8399" y="1158"/>
                    <a:pt x="8231" y="1093"/>
                    <a:pt x="8062" y="1093"/>
                  </a:cubicBezTo>
                  <a:cubicBezTo>
                    <a:pt x="7934" y="1093"/>
                    <a:pt x="7807" y="1130"/>
                    <a:pt x="7695" y="1204"/>
                  </a:cubicBezTo>
                  <a:lnTo>
                    <a:pt x="6858" y="1763"/>
                  </a:lnTo>
                  <a:cubicBezTo>
                    <a:pt x="6668" y="1665"/>
                    <a:pt x="6471" y="1580"/>
                    <a:pt x="6267" y="1517"/>
                  </a:cubicBezTo>
                  <a:lnTo>
                    <a:pt x="6066" y="528"/>
                  </a:lnTo>
                  <a:cubicBezTo>
                    <a:pt x="6006" y="222"/>
                    <a:pt x="5735" y="0"/>
                    <a:pt x="5422" y="0"/>
                  </a:cubicBezTo>
                  <a:close/>
                  <a:moveTo>
                    <a:pt x="9880" y="8710"/>
                  </a:moveTo>
                  <a:cubicBezTo>
                    <a:pt x="9591" y="8710"/>
                    <a:pt x="9296" y="8817"/>
                    <a:pt x="9057" y="9057"/>
                  </a:cubicBezTo>
                  <a:cubicBezTo>
                    <a:pt x="8314" y="9799"/>
                    <a:pt x="8839" y="11069"/>
                    <a:pt x="9891" y="11069"/>
                  </a:cubicBezTo>
                  <a:cubicBezTo>
                    <a:pt x="10151" y="11069"/>
                    <a:pt x="10404" y="10981"/>
                    <a:pt x="10608" y="10823"/>
                  </a:cubicBezTo>
                  <a:cubicBezTo>
                    <a:pt x="10787" y="10684"/>
                    <a:pt x="10655" y="10442"/>
                    <a:pt x="10481" y="10442"/>
                  </a:cubicBezTo>
                  <a:cubicBezTo>
                    <a:pt x="10439" y="10442"/>
                    <a:pt x="10394" y="10456"/>
                    <a:pt x="10351" y="10489"/>
                  </a:cubicBezTo>
                  <a:cubicBezTo>
                    <a:pt x="10218" y="10591"/>
                    <a:pt x="10056" y="10647"/>
                    <a:pt x="9891" y="10647"/>
                  </a:cubicBezTo>
                  <a:cubicBezTo>
                    <a:pt x="9884" y="10647"/>
                    <a:pt x="9878" y="10647"/>
                    <a:pt x="9871" y="10647"/>
                  </a:cubicBezTo>
                  <a:cubicBezTo>
                    <a:pt x="9454" y="10647"/>
                    <a:pt x="9113" y="10310"/>
                    <a:pt x="9113" y="9891"/>
                  </a:cubicBezTo>
                  <a:cubicBezTo>
                    <a:pt x="9113" y="9471"/>
                    <a:pt x="9454" y="9134"/>
                    <a:pt x="9871" y="9134"/>
                  </a:cubicBezTo>
                  <a:cubicBezTo>
                    <a:pt x="9878" y="9134"/>
                    <a:pt x="9884" y="9134"/>
                    <a:pt x="9891" y="9134"/>
                  </a:cubicBezTo>
                  <a:lnTo>
                    <a:pt x="9887" y="9134"/>
                  </a:lnTo>
                  <a:cubicBezTo>
                    <a:pt x="10306" y="9134"/>
                    <a:pt x="10647" y="9472"/>
                    <a:pt x="10647" y="9891"/>
                  </a:cubicBezTo>
                  <a:cubicBezTo>
                    <a:pt x="10647" y="10007"/>
                    <a:pt x="10742" y="10102"/>
                    <a:pt x="10858" y="10102"/>
                  </a:cubicBezTo>
                  <a:cubicBezTo>
                    <a:pt x="10974" y="10102"/>
                    <a:pt x="11066" y="10007"/>
                    <a:pt x="11066" y="9891"/>
                  </a:cubicBezTo>
                  <a:cubicBezTo>
                    <a:pt x="11066" y="9181"/>
                    <a:pt x="10485" y="8710"/>
                    <a:pt x="9880" y="8710"/>
                  </a:cubicBezTo>
                  <a:close/>
                  <a:moveTo>
                    <a:pt x="9690" y="6457"/>
                  </a:moveTo>
                  <a:cubicBezTo>
                    <a:pt x="9451" y="6457"/>
                    <a:pt x="9243" y="6626"/>
                    <a:pt x="9197" y="6861"/>
                  </a:cubicBezTo>
                  <a:lnTo>
                    <a:pt x="9074" y="7470"/>
                  </a:lnTo>
                  <a:cubicBezTo>
                    <a:pt x="8965" y="7505"/>
                    <a:pt x="8856" y="7547"/>
                    <a:pt x="8754" y="7600"/>
                  </a:cubicBezTo>
                  <a:lnTo>
                    <a:pt x="8237" y="7255"/>
                  </a:lnTo>
                  <a:cubicBezTo>
                    <a:pt x="8151" y="7200"/>
                    <a:pt x="8054" y="7172"/>
                    <a:pt x="7956" y="7172"/>
                  </a:cubicBezTo>
                  <a:cubicBezTo>
                    <a:pt x="7826" y="7172"/>
                    <a:pt x="7697" y="7222"/>
                    <a:pt x="7600" y="7319"/>
                  </a:cubicBezTo>
                  <a:lnTo>
                    <a:pt x="7319" y="7600"/>
                  </a:lnTo>
                  <a:cubicBezTo>
                    <a:pt x="7150" y="7773"/>
                    <a:pt x="7121" y="8036"/>
                    <a:pt x="7255" y="8237"/>
                  </a:cubicBezTo>
                  <a:lnTo>
                    <a:pt x="7600" y="8754"/>
                  </a:lnTo>
                  <a:cubicBezTo>
                    <a:pt x="7530" y="8895"/>
                    <a:pt x="7470" y="9046"/>
                    <a:pt x="7428" y="9201"/>
                  </a:cubicBezTo>
                  <a:cubicBezTo>
                    <a:pt x="7383" y="9362"/>
                    <a:pt x="7512" y="9468"/>
                    <a:pt x="7638" y="9468"/>
                  </a:cubicBezTo>
                  <a:cubicBezTo>
                    <a:pt x="7721" y="9468"/>
                    <a:pt x="7803" y="9422"/>
                    <a:pt x="7832" y="9314"/>
                  </a:cubicBezTo>
                  <a:cubicBezTo>
                    <a:pt x="7878" y="9148"/>
                    <a:pt x="7945" y="8994"/>
                    <a:pt x="8026" y="8846"/>
                  </a:cubicBezTo>
                  <a:cubicBezTo>
                    <a:pt x="8064" y="8775"/>
                    <a:pt x="8064" y="8691"/>
                    <a:pt x="8019" y="8624"/>
                  </a:cubicBezTo>
                  <a:lnTo>
                    <a:pt x="7607" y="8005"/>
                  </a:lnTo>
                  <a:cubicBezTo>
                    <a:pt x="7582" y="7970"/>
                    <a:pt x="7589" y="7927"/>
                    <a:pt x="7618" y="7899"/>
                  </a:cubicBezTo>
                  <a:lnTo>
                    <a:pt x="7899" y="7618"/>
                  </a:lnTo>
                  <a:cubicBezTo>
                    <a:pt x="7915" y="7602"/>
                    <a:pt x="7936" y="7594"/>
                    <a:pt x="7957" y="7594"/>
                  </a:cubicBezTo>
                  <a:cubicBezTo>
                    <a:pt x="7972" y="7594"/>
                    <a:pt x="7988" y="7598"/>
                    <a:pt x="8001" y="7607"/>
                  </a:cubicBezTo>
                  <a:lnTo>
                    <a:pt x="8624" y="8019"/>
                  </a:lnTo>
                  <a:cubicBezTo>
                    <a:pt x="8658" y="8044"/>
                    <a:pt x="8700" y="8056"/>
                    <a:pt x="8741" y="8056"/>
                  </a:cubicBezTo>
                  <a:cubicBezTo>
                    <a:pt x="8776" y="8056"/>
                    <a:pt x="8811" y="8047"/>
                    <a:pt x="8842" y="8029"/>
                  </a:cubicBezTo>
                  <a:cubicBezTo>
                    <a:pt x="8990" y="7945"/>
                    <a:pt x="9148" y="7878"/>
                    <a:pt x="9314" y="7832"/>
                  </a:cubicBezTo>
                  <a:cubicBezTo>
                    <a:pt x="9387" y="7811"/>
                    <a:pt x="9447" y="7751"/>
                    <a:pt x="9461" y="7674"/>
                  </a:cubicBezTo>
                  <a:lnTo>
                    <a:pt x="9609" y="6942"/>
                  </a:lnTo>
                  <a:cubicBezTo>
                    <a:pt x="9616" y="6904"/>
                    <a:pt x="9651" y="6875"/>
                    <a:pt x="9690" y="6875"/>
                  </a:cubicBezTo>
                  <a:lnTo>
                    <a:pt x="10088" y="6875"/>
                  </a:lnTo>
                  <a:cubicBezTo>
                    <a:pt x="10126" y="6875"/>
                    <a:pt x="10161" y="6904"/>
                    <a:pt x="10169" y="6942"/>
                  </a:cubicBezTo>
                  <a:lnTo>
                    <a:pt x="10316" y="7674"/>
                  </a:lnTo>
                  <a:cubicBezTo>
                    <a:pt x="10330" y="7751"/>
                    <a:pt x="10390" y="7811"/>
                    <a:pt x="10464" y="7832"/>
                  </a:cubicBezTo>
                  <a:cubicBezTo>
                    <a:pt x="10629" y="7878"/>
                    <a:pt x="10788" y="7945"/>
                    <a:pt x="10936" y="8029"/>
                  </a:cubicBezTo>
                  <a:cubicBezTo>
                    <a:pt x="10966" y="8047"/>
                    <a:pt x="11001" y="8056"/>
                    <a:pt x="11035" y="8056"/>
                  </a:cubicBezTo>
                  <a:cubicBezTo>
                    <a:pt x="11076" y="8056"/>
                    <a:pt x="11117" y="8044"/>
                    <a:pt x="11154" y="8019"/>
                  </a:cubicBezTo>
                  <a:lnTo>
                    <a:pt x="11773" y="7607"/>
                  </a:lnTo>
                  <a:cubicBezTo>
                    <a:pt x="11788" y="7598"/>
                    <a:pt x="11804" y="7594"/>
                    <a:pt x="11820" y="7594"/>
                  </a:cubicBezTo>
                  <a:cubicBezTo>
                    <a:pt x="11842" y="7594"/>
                    <a:pt x="11862" y="7602"/>
                    <a:pt x="11878" y="7618"/>
                  </a:cubicBezTo>
                  <a:lnTo>
                    <a:pt x="12160" y="7899"/>
                  </a:lnTo>
                  <a:cubicBezTo>
                    <a:pt x="12188" y="7927"/>
                    <a:pt x="12195" y="7970"/>
                    <a:pt x="12171" y="8005"/>
                  </a:cubicBezTo>
                  <a:lnTo>
                    <a:pt x="11759" y="8624"/>
                  </a:lnTo>
                  <a:cubicBezTo>
                    <a:pt x="11713" y="8691"/>
                    <a:pt x="11710" y="8775"/>
                    <a:pt x="11752" y="8846"/>
                  </a:cubicBezTo>
                  <a:cubicBezTo>
                    <a:pt x="11833" y="8994"/>
                    <a:pt x="11900" y="9148"/>
                    <a:pt x="11945" y="9314"/>
                  </a:cubicBezTo>
                  <a:cubicBezTo>
                    <a:pt x="11966" y="9391"/>
                    <a:pt x="12030" y="9447"/>
                    <a:pt x="12107" y="9461"/>
                  </a:cubicBezTo>
                  <a:lnTo>
                    <a:pt x="12836" y="9609"/>
                  </a:lnTo>
                  <a:cubicBezTo>
                    <a:pt x="12874" y="9616"/>
                    <a:pt x="12902" y="9651"/>
                    <a:pt x="12902" y="9690"/>
                  </a:cubicBezTo>
                  <a:lnTo>
                    <a:pt x="12902" y="10088"/>
                  </a:lnTo>
                  <a:cubicBezTo>
                    <a:pt x="12902" y="10130"/>
                    <a:pt x="12874" y="10162"/>
                    <a:pt x="12836" y="10172"/>
                  </a:cubicBezTo>
                  <a:lnTo>
                    <a:pt x="12107" y="10316"/>
                  </a:lnTo>
                  <a:cubicBezTo>
                    <a:pt x="12030" y="10331"/>
                    <a:pt x="11966" y="10390"/>
                    <a:pt x="11945" y="10468"/>
                  </a:cubicBezTo>
                  <a:cubicBezTo>
                    <a:pt x="11900" y="10630"/>
                    <a:pt x="11833" y="10788"/>
                    <a:pt x="11752" y="10936"/>
                  </a:cubicBezTo>
                  <a:cubicBezTo>
                    <a:pt x="11710" y="11003"/>
                    <a:pt x="11713" y="11091"/>
                    <a:pt x="11759" y="11154"/>
                  </a:cubicBezTo>
                  <a:lnTo>
                    <a:pt x="12171" y="11777"/>
                  </a:lnTo>
                  <a:cubicBezTo>
                    <a:pt x="12195" y="11808"/>
                    <a:pt x="12188" y="11854"/>
                    <a:pt x="12160" y="11882"/>
                  </a:cubicBezTo>
                  <a:lnTo>
                    <a:pt x="11878" y="12164"/>
                  </a:lnTo>
                  <a:cubicBezTo>
                    <a:pt x="11862" y="12180"/>
                    <a:pt x="11842" y="12188"/>
                    <a:pt x="11820" y="12188"/>
                  </a:cubicBezTo>
                  <a:cubicBezTo>
                    <a:pt x="11804" y="12188"/>
                    <a:pt x="11788" y="12183"/>
                    <a:pt x="11773" y="12174"/>
                  </a:cubicBezTo>
                  <a:lnTo>
                    <a:pt x="11154" y="11759"/>
                  </a:lnTo>
                  <a:cubicBezTo>
                    <a:pt x="11118" y="11737"/>
                    <a:pt x="11077" y="11725"/>
                    <a:pt x="11037" y="11725"/>
                  </a:cubicBezTo>
                  <a:cubicBezTo>
                    <a:pt x="11002" y="11725"/>
                    <a:pt x="10967" y="11734"/>
                    <a:pt x="10936" y="11752"/>
                  </a:cubicBezTo>
                  <a:cubicBezTo>
                    <a:pt x="10788" y="11833"/>
                    <a:pt x="10629" y="11900"/>
                    <a:pt x="10464" y="11945"/>
                  </a:cubicBezTo>
                  <a:cubicBezTo>
                    <a:pt x="10390" y="11967"/>
                    <a:pt x="10330" y="12030"/>
                    <a:pt x="10316" y="12107"/>
                  </a:cubicBezTo>
                  <a:lnTo>
                    <a:pt x="10169" y="12839"/>
                  </a:lnTo>
                  <a:cubicBezTo>
                    <a:pt x="10161" y="12878"/>
                    <a:pt x="10126" y="12903"/>
                    <a:pt x="10088" y="12906"/>
                  </a:cubicBezTo>
                  <a:lnTo>
                    <a:pt x="9690" y="12906"/>
                  </a:lnTo>
                  <a:cubicBezTo>
                    <a:pt x="9651" y="12903"/>
                    <a:pt x="9616" y="12878"/>
                    <a:pt x="9609" y="12839"/>
                  </a:cubicBezTo>
                  <a:lnTo>
                    <a:pt x="9461" y="12107"/>
                  </a:lnTo>
                  <a:cubicBezTo>
                    <a:pt x="9447" y="12030"/>
                    <a:pt x="9387" y="11967"/>
                    <a:pt x="9314" y="11945"/>
                  </a:cubicBezTo>
                  <a:cubicBezTo>
                    <a:pt x="9148" y="11900"/>
                    <a:pt x="8990" y="11833"/>
                    <a:pt x="8842" y="11752"/>
                  </a:cubicBezTo>
                  <a:cubicBezTo>
                    <a:pt x="8811" y="11734"/>
                    <a:pt x="8775" y="11725"/>
                    <a:pt x="8739" y="11725"/>
                  </a:cubicBezTo>
                  <a:cubicBezTo>
                    <a:pt x="8698" y="11725"/>
                    <a:pt x="8658" y="11737"/>
                    <a:pt x="8624" y="11759"/>
                  </a:cubicBezTo>
                  <a:lnTo>
                    <a:pt x="8001" y="12174"/>
                  </a:lnTo>
                  <a:cubicBezTo>
                    <a:pt x="7988" y="12183"/>
                    <a:pt x="7972" y="12188"/>
                    <a:pt x="7957" y="12188"/>
                  </a:cubicBezTo>
                  <a:cubicBezTo>
                    <a:pt x="7936" y="12188"/>
                    <a:pt x="7915" y="12180"/>
                    <a:pt x="7899" y="12164"/>
                  </a:cubicBezTo>
                  <a:lnTo>
                    <a:pt x="7618" y="11882"/>
                  </a:lnTo>
                  <a:cubicBezTo>
                    <a:pt x="7589" y="11854"/>
                    <a:pt x="7582" y="11808"/>
                    <a:pt x="7607" y="11777"/>
                  </a:cubicBezTo>
                  <a:lnTo>
                    <a:pt x="8019" y="11154"/>
                  </a:lnTo>
                  <a:cubicBezTo>
                    <a:pt x="8064" y="11091"/>
                    <a:pt x="8064" y="11003"/>
                    <a:pt x="8026" y="10936"/>
                  </a:cubicBezTo>
                  <a:cubicBezTo>
                    <a:pt x="7945" y="10788"/>
                    <a:pt x="7878" y="10630"/>
                    <a:pt x="7832" y="10468"/>
                  </a:cubicBezTo>
                  <a:cubicBezTo>
                    <a:pt x="7811" y="10390"/>
                    <a:pt x="7748" y="10331"/>
                    <a:pt x="7670" y="10316"/>
                  </a:cubicBezTo>
                  <a:lnTo>
                    <a:pt x="6942" y="10172"/>
                  </a:lnTo>
                  <a:cubicBezTo>
                    <a:pt x="6903" y="10162"/>
                    <a:pt x="6875" y="10130"/>
                    <a:pt x="6875" y="10088"/>
                  </a:cubicBezTo>
                  <a:lnTo>
                    <a:pt x="6875" y="9690"/>
                  </a:lnTo>
                  <a:cubicBezTo>
                    <a:pt x="6875" y="9651"/>
                    <a:pt x="6903" y="9616"/>
                    <a:pt x="6942" y="9609"/>
                  </a:cubicBezTo>
                  <a:lnTo>
                    <a:pt x="6984" y="9599"/>
                  </a:lnTo>
                  <a:cubicBezTo>
                    <a:pt x="7097" y="9578"/>
                    <a:pt x="7171" y="9465"/>
                    <a:pt x="7150" y="9352"/>
                  </a:cubicBezTo>
                  <a:cubicBezTo>
                    <a:pt x="7128" y="9253"/>
                    <a:pt x="7040" y="9183"/>
                    <a:pt x="6942" y="9183"/>
                  </a:cubicBezTo>
                  <a:cubicBezTo>
                    <a:pt x="6929" y="9183"/>
                    <a:pt x="6916" y="9185"/>
                    <a:pt x="6903" y="9187"/>
                  </a:cubicBezTo>
                  <a:lnTo>
                    <a:pt x="6858" y="9198"/>
                  </a:lnTo>
                  <a:cubicBezTo>
                    <a:pt x="6622" y="9243"/>
                    <a:pt x="6453" y="9451"/>
                    <a:pt x="6453" y="9690"/>
                  </a:cubicBezTo>
                  <a:lnTo>
                    <a:pt x="6453" y="10088"/>
                  </a:lnTo>
                  <a:cubicBezTo>
                    <a:pt x="6453" y="10331"/>
                    <a:pt x="6622" y="10535"/>
                    <a:pt x="6858" y="10584"/>
                  </a:cubicBezTo>
                  <a:lnTo>
                    <a:pt x="7466" y="10703"/>
                  </a:lnTo>
                  <a:cubicBezTo>
                    <a:pt x="7501" y="10816"/>
                    <a:pt x="7547" y="10922"/>
                    <a:pt x="7596" y="11027"/>
                  </a:cubicBezTo>
                  <a:lnTo>
                    <a:pt x="7255" y="11544"/>
                  </a:lnTo>
                  <a:cubicBezTo>
                    <a:pt x="7121" y="11741"/>
                    <a:pt x="7146" y="12009"/>
                    <a:pt x="7319" y="12178"/>
                  </a:cubicBezTo>
                  <a:lnTo>
                    <a:pt x="7600" y="12459"/>
                  </a:lnTo>
                  <a:cubicBezTo>
                    <a:pt x="7697" y="12556"/>
                    <a:pt x="7826" y="12607"/>
                    <a:pt x="7956" y="12607"/>
                  </a:cubicBezTo>
                  <a:cubicBezTo>
                    <a:pt x="8052" y="12607"/>
                    <a:pt x="8148" y="12579"/>
                    <a:pt x="8233" y="12523"/>
                  </a:cubicBezTo>
                  <a:lnTo>
                    <a:pt x="8751" y="12181"/>
                  </a:lnTo>
                  <a:cubicBezTo>
                    <a:pt x="8856" y="12230"/>
                    <a:pt x="8962" y="12276"/>
                    <a:pt x="9074" y="12311"/>
                  </a:cubicBezTo>
                  <a:lnTo>
                    <a:pt x="9194" y="12920"/>
                  </a:lnTo>
                  <a:cubicBezTo>
                    <a:pt x="9243" y="13156"/>
                    <a:pt x="9447" y="13325"/>
                    <a:pt x="9690" y="13325"/>
                  </a:cubicBezTo>
                  <a:lnTo>
                    <a:pt x="10088" y="13325"/>
                  </a:lnTo>
                  <a:cubicBezTo>
                    <a:pt x="10327" y="13325"/>
                    <a:pt x="10534" y="13156"/>
                    <a:pt x="10580" y="12920"/>
                  </a:cubicBezTo>
                  <a:lnTo>
                    <a:pt x="10703" y="12311"/>
                  </a:lnTo>
                  <a:cubicBezTo>
                    <a:pt x="10812" y="12276"/>
                    <a:pt x="10921" y="12230"/>
                    <a:pt x="11023" y="12181"/>
                  </a:cubicBezTo>
                  <a:lnTo>
                    <a:pt x="11541" y="12523"/>
                  </a:lnTo>
                  <a:cubicBezTo>
                    <a:pt x="11626" y="12579"/>
                    <a:pt x="11723" y="12607"/>
                    <a:pt x="11819" y="12607"/>
                  </a:cubicBezTo>
                  <a:cubicBezTo>
                    <a:pt x="11949" y="12607"/>
                    <a:pt x="12078" y="12556"/>
                    <a:pt x="12178" y="12459"/>
                  </a:cubicBezTo>
                  <a:lnTo>
                    <a:pt x="12459" y="12178"/>
                  </a:lnTo>
                  <a:cubicBezTo>
                    <a:pt x="12628" y="12009"/>
                    <a:pt x="12653" y="11741"/>
                    <a:pt x="12522" y="11544"/>
                  </a:cubicBezTo>
                  <a:lnTo>
                    <a:pt x="12178" y="11027"/>
                  </a:lnTo>
                  <a:cubicBezTo>
                    <a:pt x="12230" y="10922"/>
                    <a:pt x="12273" y="10816"/>
                    <a:pt x="12308" y="10703"/>
                  </a:cubicBezTo>
                  <a:lnTo>
                    <a:pt x="12916" y="10584"/>
                  </a:lnTo>
                  <a:cubicBezTo>
                    <a:pt x="13152" y="10535"/>
                    <a:pt x="13321" y="10331"/>
                    <a:pt x="13321" y="10088"/>
                  </a:cubicBezTo>
                  <a:lnTo>
                    <a:pt x="13321" y="9690"/>
                  </a:lnTo>
                  <a:cubicBezTo>
                    <a:pt x="13321" y="9451"/>
                    <a:pt x="13156" y="9243"/>
                    <a:pt x="12920" y="9194"/>
                  </a:cubicBezTo>
                  <a:lnTo>
                    <a:pt x="12920" y="9198"/>
                  </a:lnTo>
                  <a:lnTo>
                    <a:pt x="12311" y="9074"/>
                  </a:lnTo>
                  <a:cubicBezTo>
                    <a:pt x="12276" y="8965"/>
                    <a:pt x="12230" y="8856"/>
                    <a:pt x="12178" y="8754"/>
                  </a:cubicBezTo>
                  <a:lnTo>
                    <a:pt x="12522" y="8237"/>
                  </a:lnTo>
                  <a:cubicBezTo>
                    <a:pt x="12656" y="8036"/>
                    <a:pt x="12628" y="7773"/>
                    <a:pt x="12459" y="7600"/>
                  </a:cubicBezTo>
                  <a:lnTo>
                    <a:pt x="12178" y="7319"/>
                  </a:lnTo>
                  <a:cubicBezTo>
                    <a:pt x="12081" y="7222"/>
                    <a:pt x="11952" y="7172"/>
                    <a:pt x="11822" y="7172"/>
                  </a:cubicBezTo>
                  <a:cubicBezTo>
                    <a:pt x="11725" y="7172"/>
                    <a:pt x="11628" y="7200"/>
                    <a:pt x="11544" y="7255"/>
                  </a:cubicBezTo>
                  <a:lnTo>
                    <a:pt x="11027" y="7600"/>
                  </a:lnTo>
                  <a:cubicBezTo>
                    <a:pt x="10921" y="7547"/>
                    <a:pt x="10816" y="7505"/>
                    <a:pt x="10703" y="7470"/>
                  </a:cubicBezTo>
                  <a:lnTo>
                    <a:pt x="10584" y="6861"/>
                  </a:lnTo>
                  <a:cubicBezTo>
                    <a:pt x="10534" y="6626"/>
                    <a:pt x="10330" y="6457"/>
                    <a:pt x="10088" y="6457"/>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549" name="Google Shape;21549;p142"/>
          <p:cNvGrpSpPr/>
          <p:nvPr/>
        </p:nvGrpSpPr>
        <p:grpSpPr>
          <a:xfrm>
            <a:off x="1342820" y="1992178"/>
            <a:ext cx="358737" cy="353245"/>
            <a:chOff x="1342820" y="1992178"/>
            <a:chExt cx="358737" cy="353245"/>
          </a:xfrm>
        </p:grpSpPr>
        <p:sp>
          <p:nvSpPr>
            <p:cNvPr id="21550" name="Google Shape;21550;p142"/>
            <p:cNvSpPr/>
            <p:nvPr/>
          </p:nvSpPr>
          <p:spPr>
            <a:xfrm>
              <a:off x="1353440" y="2147301"/>
              <a:ext cx="92346" cy="103069"/>
            </a:xfrm>
            <a:custGeom>
              <a:avLst/>
              <a:gdLst/>
              <a:ahLst/>
              <a:cxnLst/>
              <a:rect l="l" t="t" r="r" b="b"/>
              <a:pathLst>
                <a:path w="3548" h="3960" extrusionOk="0">
                  <a:moveTo>
                    <a:pt x="1035" y="1"/>
                  </a:moveTo>
                  <a:cubicBezTo>
                    <a:pt x="926" y="1"/>
                    <a:pt x="838" y="92"/>
                    <a:pt x="838" y="202"/>
                  </a:cubicBezTo>
                  <a:lnTo>
                    <a:pt x="838" y="1493"/>
                  </a:lnTo>
                  <a:cubicBezTo>
                    <a:pt x="838" y="1500"/>
                    <a:pt x="838" y="1507"/>
                    <a:pt x="838" y="1517"/>
                  </a:cubicBezTo>
                  <a:lnTo>
                    <a:pt x="838" y="1521"/>
                  </a:lnTo>
                  <a:cubicBezTo>
                    <a:pt x="838" y="1528"/>
                    <a:pt x="834" y="1535"/>
                    <a:pt x="834" y="1542"/>
                  </a:cubicBezTo>
                  <a:cubicBezTo>
                    <a:pt x="831" y="1549"/>
                    <a:pt x="827" y="1556"/>
                    <a:pt x="827" y="1563"/>
                  </a:cubicBezTo>
                  <a:lnTo>
                    <a:pt x="824" y="1567"/>
                  </a:lnTo>
                  <a:cubicBezTo>
                    <a:pt x="820" y="1574"/>
                    <a:pt x="817" y="1577"/>
                    <a:pt x="817" y="1584"/>
                  </a:cubicBezTo>
                  <a:lnTo>
                    <a:pt x="817" y="1588"/>
                  </a:lnTo>
                  <a:cubicBezTo>
                    <a:pt x="810" y="1591"/>
                    <a:pt x="806" y="1598"/>
                    <a:pt x="803" y="1605"/>
                  </a:cubicBezTo>
                  <a:lnTo>
                    <a:pt x="799" y="1609"/>
                  </a:lnTo>
                  <a:lnTo>
                    <a:pt x="785" y="1619"/>
                  </a:lnTo>
                  <a:lnTo>
                    <a:pt x="782" y="1623"/>
                  </a:lnTo>
                  <a:cubicBezTo>
                    <a:pt x="778" y="1630"/>
                    <a:pt x="771" y="1634"/>
                    <a:pt x="764" y="1637"/>
                  </a:cubicBezTo>
                  <a:lnTo>
                    <a:pt x="761" y="1641"/>
                  </a:lnTo>
                  <a:cubicBezTo>
                    <a:pt x="754" y="1644"/>
                    <a:pt x="750" y="1648"/>
                    <a:pt x="743" y="1651"/>
                  </a:cubicBezTo>
                  <a:lnTo>
                    <a:pt x="739" y="1651"/>
                  </a:lnTo>
                  <a:cubicBezTo>
                    <a:pt x="718" y="1660"/>
                    <a:pt x="697" y="1664"/>
                    <a:pt x="675" y="1664"/>
                  </a:cubicBezTo>
                  <a:cubicBezTo>
                    <a:pt x="584" y="1664"/>
                    <a:pt x="500" y="1589"/>
                    <a:pt x="500" y="1489"/>
                  </a:cubicBezTo>
                  <a:lnTo>
                    <a:pt x="500" y="1225"/>
                  </a:lnTo>
                  <a:lnTo>
                    <a:pt x="704" y="1187"/>
                  </a:lnTo>
                  <a:lnTo>
                    <a:pt x="440" y="1152"/>
                  </a:lnTo>
                  <a:lnTo>
                    <a:pt x="395" y="1148"/>
                  </a:lnTo>
                  <a:lnTo>
                    <a:pt x="296" y="1148"/>
                  </a:lnTo>
                  <a:lnTo>
                    <a:pt x="272" y="1152"/>
                  </a:lnTo>
                  <a:lnTo>
                    <a:pt x="257" y="1155"/>
                  </a:lnTo>
                  <a:lnTo>
                    <a:pt x="236" y="1159"/>
                  </a:lnTo>
                  <a:lnTo>
                    <a:pt x="222" y="1162"/>
                  </a:lnTo>
                  <a:lnTo>
                    <a:pt x="205" y="1169"/>
                  </a:lnTo>
                  <a:cubicBezTo>
                    <a:pt x="198" y="1173"/>
                    <a:pt x="194" y="1173"/>
                    <a:pt x="187" y="1176"/>
                  </a:cubicBezTo>
                  <a:lnTo>
                    <a:pt x="177" y="1183"/>
                  </a:lnTo>
                  <a:cubicBezTo>
                    <a:pt x="166" y="1187"/>
                    <a:pt x="159" y="1194"/>
                    <a:pt x="152" y="1197"/>
                  </a:cubicBezTo>
                  <a:cubicBezTo>
                    <a:pt x="1" y="1324"/>
                    <a:pt x="25" y="1746"/>
                    <a:pt x="50" y="2116"/>
                  </a:cubicBezTo>
                  <a:cubicBezTo>
                    <a:pt x="82" y="2633"/>
                    <a:pt x="627" y="3150"/>
                    <a:pt x="838" y="3305"/>
                  </a:cubicBezTo>
                  <a:cubicBezTo>
                    <a:pt x="880" y="3336"/>
                    <a:pt x="905" y="3386"/>
                    <a:pt x="905" y="3442"/>
                  </a:cubicBezTo>
                  <a:lnTo>
                    <a:pt x="905" y="3959"/>
                  </a:lnTo>
                  <a:lnTo>
                    <a:pt x="3062" y="3959"/>
                  </a:lnTo>
                  <a:lnTo>
                    <a:pt x="3062" y="3234"/>
                  </a:lnTo>
                  <a:cubicBezTo>
                    <a:pt x="3062" y="3182"/>
                    <a:pt x="3083" y="3132"/>
                    <a:pt x="3121" y="3101"/>
                  </a:cubicBezTo>
                  <a:cubicBezTo>
                    <a:pt x="3526" y="2759"/>
                    <a:pt x="3547" y="1999"/>
                    <a:pt x="3523" y="1736"/>
                  </a:cubicBezTo>
                  <a:cubicBezTo>
                    <a:pt x="3509" y="1732"/>
                    <a:pt x="3509" y="1725"/>
                    <a:pt x="3509" y="1718"/>
                  </a:cubicBezTo>
                  <a:lnTo>
                    <a:pt x="3509" y="708"/>
                  </a:lnTo>
                  <a:cubicBezTo>
                    <a:pt x="3509" y="662"/>
                    <a:pt x="3491" y="617"/>
                    <a:pt x="3463" y="582"/>
                  </a:cubicBezTo>
                  <a:lnTo>
                    <a:pt x="3473" y="574"/>
                  </a:lnTo>
                  <a:lnTo>
                    <a:pt x="3421" y="543"/>
                  </a:lnTo>
                  <a:cubicBezTo>
                    <a:pt x="3396" y="525"/>
                    <a:pt x="3368" y="515"/>
                    <a:pt x="3336" y="511"/>
                  </a:cubicBezTo>
                  <a:lnTo>
                    <a:pt x="3287" y="511"/>
                  </a:lnTo>
                  <a:cubicBezTo>
                    <a:pt x="3178" y="511"/>
                    <a:pt x="3090" y="599"/>
                    <a:pt x="3090" y="712"/>
                  </a:cubicBezTo>
                  <a:lnTo>
                    <a:pt x="3090" y="1144"/>
                  </a:lnTo>
                  <a:cubicBezTo>
                    <a:pt x="3090" y="1152"/>
                    <a:pt x="3090" y="1159"/>
                    <a:pt x="3090" y="1166"/>
                  </a:cubicBezTo>
                  <a:lnTo>
                    <a:pt x="3090" y="1173"/>
                  </a:lnTo>
                  <a:cubicBezTo>
                    <a:pt x="3090" y="1180"/>
                    <a:pt x="3086" y="1183"/>
                    <a:pt x="3086" y="1190"/>
                  </a:cubicBezTo>
                  <a:cubicBezTo>
                    <a:pt x="3083" y="1197"/>
                    <a:pt x="3079" y="1204"/>
                    <a:pt x="3076" y="1211"/>
                  </a:cubicBezTo>
                  <a:lnTo>
                    <a:pt x="3076" y="1218"/>
                  </a:lnTo>
                  <a:cubicBezTo>
                    <a:pt x="3072" y="1222"/>
                    <a:pt x="3069" y="1229"/>
                    <a:pt x="3065" y="1232"/>
                  </a:cubicBezTo>
                  <a:lnTo>
                    <a:pt x="3065" y="1236"/>
                  </a:lnTo>
                  <a:cubicBezTo>
                    <a:pt x="3062" y="1243"/>
                    <a:pt x="3058" y="1247"/>
                    <a:pt x="3055" y="1254"/>
                  </a:cubicBezTo>
                  <a:lnTo>
                    <a:pt x="3048" y="1257"/>
                  </a:lnTo>
                  <a:lnTo>
                    <a:pt x="3037" y="1271"/>
                  </a:lnTo>
                  <a:lnTo>
                    <a:pt x="3034" y="1275"/>
                  </a:lnTo>
                  <a:cubicBezTo>
                    <a:pt x="3026" y="1278"/>
                    <a:pt x="3019" y="1282"/>
                    <a:pt x="3016" y="1285"/>
                  </a:cubicBezTo>
                  <a:lnTo>
                    <a:pt x="3012" y="1289"/>
                  </a:lnTo>
                  <a:cubicBezTo>
                    <a:pt x="3005" y="1292"/>
                    <a:pt x="2998" y="1296"/>
                    <a:pt x="2991" y="1299"/>
                  </a:cubicBezTo>
                  <a:cubicBezTo>
                    <a:pt x="2970" y="1308"/>
                    <a:pt x="2948" y="1312"/>
                    <a:pt x="2927" y="1312"/>
                  </a:cubicBezTo>
                  <a:cubicBezTo>
                    <a:pt x="2835" y="1312"/>
                    <a:pt x="2752" y="1238"/>
                    <a:pt x="2752" y="1141"/>
                  </a:cubicBezTo>
                  <a:lnTo>
                    <a:pt x="2752" y="557"/>
                  </a:lnTo>
                  <a:cubicBezTo>
                    <a:pt x="2752" y="511"/>
                    <a:pt x="2734" y="465"/>
                    <a:pt x="2706" y="430"/>
                  </a:cubicBezTo>
                  <a:lnTo>
                    <a:pt x="2717" y="423"/>
                  </a:lnTo>
                  <a:lnTo>
                    <a:pt x="2664" y="392"/>
                  </a:lnTo>
                  <a:cubicBezTo>
                    <a:pt x="2639" y="374"/>
                    <a:pt x="2611" y="363"/>
                    <a:pt x="2580" y="360"/>
                  </a:cubicBezTo>
                  <a:lnTo>
                    <a:pt x="2534" y="360"/>
                  </a:lnTo>
                  <a:cubicBezTo>
                    <a:pt x="2456" y="360"/>
                    <a:pt x="2390" y="402"/>
                    <a:pt x="2358" y="469"/>
                  </a:cubicBezTo>
                  <a:lnTo>
                    <a:pt x="2351" y="479"/>
                  </a:lnTo>
                  <a:lnTo>
                    <a:pt x="2351" y="1035"/>
                  </a:lnTo>
                  <a:cubicBezTo>
                    <a:pt x="2351" y="1042"/>
                    <a:pt x="2351" y="1049"/>
                    <a:pt x="2351" y="1057"/>
                  </a:cubicBezTo>
                  <a:lnTo>
                    <a:pt x="2351" y="1064"/>
                  </a:lnTo>
                  <a:cubicBezTo>
                    <a:pt x="2351" y="1067"/>
                    <a:pt x="2347" y="1074"/>
                    <a:pt x="2347" y="1081"/>
                  </a:cubicBezTo>
                  <a:cubicBezTo>
                    <a:pt x="2344" y="1088"/>
                    <a:pt x="2340" y="1095"/>
                    <a:pt x="2340" y="1102"/>
                  </a:cubicBezTo>
                  <a:lnTo>
                    <a:pt x="2337" y="1106"/>
                  </a:lnTo>
                  <a:cubicBezTo>
                    <a:pt x="2333" y="1113"/>
                    <a:pt x="2330" y="1120"/>
                    <a:pt x="2326" y="1123"/>
                  </a:cubicBezTo>
                  <a:lnTo>
                    <a:pt x="2326" y="1127"/>
                  </a:lnTo>
                  <a:cubicBezTo>
                    <a:pt x="2323" y="1134"/>
                    <a:pt x="2319" y="1137"/>
                    <a:pt x="2316" y="1144"/>
                  </a:cubicBezTo>
                  <a:lnTo>
                    <a:pt x="2312" y="1148"/>
                  </a:lnTo>
                  <a:cubicBezTo>
                    <a:pt x="2305" y="1152"/>
                    <a:pt x="2302" y="1155"/>
                    <a:pt x="2298" y="1162"/>
                  </a:cubicBezTo>
                  <a:lnTo>
                    <a:pt x="2295" y="1162"/>
                  </a:lnTo>
                  <a:cubicBezTo>
                    <a:pt x="2288" y="1169"/>
                    <a:pt x="2284" y="1173"/>
                    <a:pt x="2277" y="1176"/>
                  </a:cubicBezTo>
                  <a:lnTo>
                    <a:pt x="2274" y="1180"/>
                  </a:lnTo>
                  <a:cubicBezTo>
                    <a:pt x="2266" y="1183"/>
                    <a:pt x="2259" y="1187"/>
                    <a:pt x="2252" y="1190"/>
                  </a:cubicBezTo>
                  <a:cubicBezTo>
                    <a:pt x="2231" y="1199"/>
                    <a:pt x="2208" y="1203"/>
                    <a:pt x="2187" y="1203"/>
                  </a:cubicBezTo>
                  <a:cubicBezTo>
                    <a:pt x="2094" y="1203"/>
                    <a:pt x="2013" y="1128"/>
                    <a:pt x="2013" y="1028"/>
                  </a:cubicBezTo>
                  <a:lnTo>
                    <a:pt x="2013" y="420"/>
                  </a:lnTo>
                  <a:cubicBezTo>
                    <a:pt x="2010" y="367"/>
                    <a:pt x="1989" y="321"/>
                    <a:pt x="1950" y="286"/>
                  </a:cubicBezTo>
                  <a:lnTo>
                    <a:pt x="1964" y="279"/>
                  </a:lnTo>
                  <a:lnTo>
                    <a:pt x="1911" y="251"/>
                  </a:lnTo>
                  <a:cubicBezTo>
                    <a:pt x="1886" y="233"/>
                    <a:pt x="1858" y="223"/>
                    <a:pt x="1827" y="219"/>
                  </a:cubicBezTo>
                  <a:lnTo>
                    <a:pt x="1823" y="219"/>
                  </a:lnTo>
                  <a:cubicBezTo>
                    <a:pt x="1820" y="217"/>
                    <a:pt x="1816" y="216"/>
                    <a:pt x="1813" y="216"/>
                  </a:cubicBezTo>
                  <a:cubicBezTo>
                    <a:pt x="1809" y="216"/>
                    <a:pt x="1806" y="217"/>
                    <a:pt x="1802" y="219"/>
                  </a:cubicBezTo>
                  <a:lnTo>
                    <a:pt x="1777" y="219"/>
                  </a:lnTo>
                  <a:cubicBezTo>
                    <a:pt x="1775" y="219"/>
                    <a:pt x="1772" y="219"/>
                    <a:pt x="1769" y="219"/>
                  </a:cubicBezTo>
                  <a:cubicBezTo>
                    <a:pt x="1698" y="219"/>
                    <a:pt x="1635" y="260"/>
                    <a:pt x="1601" y="321"/>
                  </a:cubicBezTo>
                  <a:lnTo>
                    <a:pt x="1598" y="332"/>
                  </a:lnTo>
                  <a:lnTo>
                    <a:pt x="1598" y="1035"/>
                  </a:lnTo>
                  <a:cubicBezTo>
                    <a:pt x="1598" y="1042"/>
                    <a:pt x="1598" y="1049"/>
                    <a:pt x="1598" y="1057"/>
                  </a:cubicBezTo>
                  <a:lnTo>
                    <a:pt x="1598" y="1064"/>
                  </a:lnTo>
                  <a:cubicBezTo>
                    <a:pt x="1594" y="1067"/>
                    <a:pt x="1594" y="1074"/>
                    <a:pt x="1591" y="1081"/>
                  </a:cubicBezTo>
                  <a:cubicBezTo>
                    <a:pt x="1591" y="1088"/>
                    <a:pt x="1587" y="1095"/>
                    <a:pt x="1584" y="1102"/>
                  </a:cubicBezTo>
                  <a:lnTo>
                    <a:pt x="1584" y="1106"/>
                  </a:lnTo>
                  <a:cubicBezTo>
                    <a:pt x="1580" y="1113"/>
                    <a:pt x="1577" y="1120"/>
                    <a:pt x="1573" y="1123"/>
                  </a:cubicBezTo>
                  <a:lnTo>
                    <a:pt x="1573" y="1127"/>
                  </a:lnTo>
                  <a:cubicBezTo>
                    <a:pt x="1570" y="1134"/>
                    <a:pt x="1566" y="1137"/>
                    <a:pt x="1559" y="1144"/>
                  </a:cubicBezTo>
                  <a:lnTo>
                    <a:pt x="1556" y="1148"/>
                  </a:lnTo>
                  <a:cubicBezTo>
                    <a:pt x="1552" y="1152"/>
                    <a:pt x="1549" y="1155"/>
                    <a:pt x="1545" y="1162"/>
                  </a:cubicBezTo>
                  <a:lnTo>
                    <a:pt x="1542" y="1162"/>
                  </a:lnTo>
                  <a:cubicBezTo>
                    <a:pt x="1535" y="1169"/>
                    <a:pt x="1528" y="1173"/>
                    <a:pt x="1524" y="1176"/>
                  </a:cubicBezTo>
                  <a:lnTo>
                    <a:pt x="1517" y="1180"/>
                  </a:lnTo>
                  <a:cubicBezTo>
                    <a:pt x="1514" y="1183"/>
                    <a:pt x="1507" y="1187"/>
                    <a:pt x="1499" y="1190"/>
                  </a:cubicBezTo>
                  <a:lnTo>
                    <a:pt x="1496" y="1190"/>
                  </a:lnTo>
                  <a:cubicBezTo>
                    <a:pt x="1475" y="1199"/>
                    <a:pt x="1453" y="1203"/>
                    <a:pt x="1432" y="1203"/>
                  </a:cubicBezTo>
                  <a:cubicBezTo>
                    <a:pt x="1340" y="1203"/>
                    <a:pt x="1257" y="1128"/>
                    <a:pt x="1257" y="1028"/>
                  </a:cubicBezTo>
                  <a:lnTo>
                    <a:pt x="1257" y="198"/>
                  </a:lnTo>
                  <a:cubicBezTo>
                    <a:pt x="1257" y="152"/>
                    <a:pt x="1239" y="107"/>
                    <a:pt x="1211" y="71"/>
                  </a:cubicBezTo>
                  <a:lnTo>
                    <a:pt x="1222" y="64"/>
                  </a:lnTo>
                  <a:lnTo>
                    <a:pt x="1169" y="33"/>
                  </a:lnTo>
                  <a:cubicBezTo>
                    <a:pt x="1144" y="19"/>
                    <a:pt x="1116" y="8"/>
                    <a:pt x="1088" y="1"/>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1" name="Google Shape;21551;p142"/>
            <p:cNvSpPr/>
            <p:nvPr/>
          </p:nvSpPr>
          <p:spPr>
            <a:xfrm>
              <a:off x="1484670" y="2006024"/>
              <a:ext cx="99477" cy="117957"/>
            </a:xfrm>
            <a:custGeom>
              <a:avLst/>
              <a:gdLst/>
              <a:ahLst/>
              <a:cxnLst/>
              <a:rect l="l" t="t" r="r" b="b"/>
              <a:pathLst>
                <a:path w="3822" h="4532" extrusionOk="0">
                  <a:moveTo>
                    <a:pt x="1516" y="1"/>
                  </a:moveTo>
                  <a:cubicBezTo>
                    <a:pt x="1479" y="1"/>
                    <a:pt x="1444" y="12"/>
                    <a:pt x="1411" y="32"/>
                  </a:cubicBezTo>
                  <a:cubicBezTo>
                    <a:pt x="1366" y="56"/>
                    <a:pt x="1334" y="102"/>
                    <a:pt x="1324" y="155"/>
                  </a:cubicBezTo>
                  <a:lnTo>
                    <a:pt x="936" y="1590"/>
                  </a:lnTo>
                  <a:cubicBezTo>
                    <a:pt x="936" y="1597"/>
                    <a:pt x="933" y="1604"/>
                    <a:pt x="929" y="1615"/>
                  </a:cubicBezTo>
                  <a:lnTo>
                    <a:pt x="926" y="1618"/>
                  </a:lnTo>
                  <a:cubicBezTo>
                    <a:pt x="922" y="1626"/>
                    <a:pt x="919" y="1633"/>
                    <a:pt x="915" y="1640"/>
                  </a:cubicBezTo>
                  <a:cubicBezTo>
                    <a:pt x="908" y="1647"/>
                    <a:pt x="905" y="1654"/>
                    <a:pt x="898" y="1661"/>
                  </a:cubicBezTo>
                  <a:lnTo>
                    <a:pt x="894" y="1664"/>
                  </a:lnTo>
                  <a:cubicBezTo>
                    <a:pt x="891" y="1668"/>
                    <a:pt x="884" y="1675"/>
                    <a:pt x="880" y="1678"/>
                  </a:cubicBezTo>
                  <a:lnTo>
                    <a:pt x="877" y="1682"/>
                  </a:lnTo>
                  <a:cubicBezTo>
                    <a:pt x="870" y="1685"/>
                    <a:pt x="863" y="1689"/>
                    <a:pt x="856" y="1696"/>
                  </a:cubicBezTo>
                  <a:lnTo>
                    <a:pt x="849" y="1699"/>
                  </a:lnTo>
                  <a:cubicBezTo>
                    <a:pt x="824" y="1712"/>
                    <a:pt x="798" y="1717"/>
                    <a:pt x="773" y="1717"/>
                  </a:cubicBezTo>
                  <a:cubicBezTo>
                    <a:pt x="703" y="1717"/>
                    <a:pt x="635" y="1674"/>
                    <a:pt x="609" y="1604"/>
                  </a:cubicBezTo>
                  <a:lnTo>
                    <a:pt x="602" y="1587"/>
                  </a:lnTo>
                  <a:lnTo>
                    <a:pt x="384" y="1495"/>
                  </a:lnTo>
                  <a:lnTo>
                    <a:pt x="152" y="1397"/>
                  </a:lnTo>
                  <a:lnTo>
                    <a:pt x="138" y="1439"/>
                  </a:lnTo>
                  <a:cubicBezTo>
                    <a:pt x="85" y="1626"/>
                    <a:pt x="43" y="1812"/>
                    <a:pt x="15" y="2002"/>
                  </a:cubicBezTo>
                  <a:cubicBezTo>
                    <a:pt x="4" y="2062"/>
                    <a:pt x="1" y="2122"/>
                    <a:pt x="1" y="2178"/>
                  </a:cubicBezTo>
                  <a:cubicBezTo>
                    <a:pt x="11" y="2688"/>
                    <a:pt x="405" y="3212"/>
                    <a:pt x="490" y="3321"/>
                  </a:cubicBezTo>
                  <a:lnTo>
                    <a:pt x="507" y="3343"/>
                  </a:lnTo>
                  <a:cubicBezTo>
                    <a:pt x="532" y="3374"/>
                    <a:pt x="546" y="3413"/>
                    <a:pt x="546" y="3455"/>
                  </a:cubicBezTo>
                  <a:lnTo>
                    <a:pt x="546" y="4532"/>
                  </a:lnTo>
                  <a:lnTo>
                    <a:pt x="2682" y="4532"/>
                  </a:lnTo>
                  <a:lnTo>
                    <a:pt x="2682" y="3828"/>
                  </a:lnTo>
                  <a:cubicBezTo>
                    <a:pt x="2685" y="3761"/>
                    <a:pt x="2720" y="3701"/>
                    <a:pt x="2777" y="3673"/>
                  </a:cubicBezTo>
                  <a:cubicBezTo>
                    <a:pt x="3340" y="3388"/>
                    <a:pt x="3480" y="2445"/>
                    <a:pt x="3480" y="2438"/>
                  </a:cubicBezTo>
                  <a:cubicBezTo>
                    <a:pt x="3484" y="2428"/>
                    <a:pt x="3484" y="2421"/>
                    <a:pt x="3487" y="2414"/>
                  </a:cubicBezTo>
                  <a:lnTo>
                    <a:pt x="3811" y="1260"/>
                  </a:lnTo>
                  <a:cubicBezTo>
                    <a:pt x="3822" y="1196"/>
                    <a:pt x="3804" y="1129"/>
                    <a:pt x="3762" y="1084"/>
                  </a:cubicBezTo>
                  <a:lnTo>
                    <a:pt x="3776" y="1077"/>
                  </a:lnTo>
                  <a:lnTo>
                    <a:pt x="3716" y="1048"/>
                  </a:lnTo>
                  <a:cubicBezTo>
                    <a:pt x="3699" y="1038"/>
                    <a:pt x="3681" y="1031"/>
                    <a:pt x="3660" y="1024"/>
                  </a:cubicBezTo>
                  <a:lnTo>
                    <a:pt x="3639" y="1020"/>
                  </a:lnTo>
                  <a:cubicBezTo>
                    <a:pt x="3623" y="1017"/>
                    <a:pt x="3608" y="1015"/>
                    <a:pt x="3593" y="1015"/>
                  </a:cubicBezTo>
                  <a:cubicBezTo>
                    <a:pt x="3503" y="1015"/>
                    <a:pt x="3420" y="1075"/>
                    <a:pt x="3399" y="1168"/>
                  </a:cubicBezTo>
                  <a:lnTo>
                    <a:pt x="3213" y="1773"/>
                  </a:lnTo>
                  <a:cubicBezTo>
                    <a:pt x="3209" y="1780"/>
                    <a:pt x="3206" y="1787"/>
                    <a:pt x="3202" y="1794"/>
                  </a:cubicBezTo>
                  <a:lnTo>
                    <a:pt x="3199" y="1801"/>
                  </a:lnTo>
                  <a:cubicBezTo>
                    <a:pt x="3199" y="1805"/>
                    <a:pt x="3195" y="1808"/>
                    <a:pt x="3192" y="1812"/>
                  </a:cubicBezTo>
                  <a:cubicBezTo>
                    <a:pt x="3174" y="1840"/>
                    <a:pt x="3146" y="1865"/>
                    <a:pt x="3114" y="1879"/>
                  </a:cubicBezTo>
                  <a:lnTo>
                    <a:pt x="3100" y="1882"/>
                  </a:lnTo>
                  <a:cubicBezTo>
                    <a:pt x="3083" y="1889"/>
                    <a:pt x="3065" y="1893"/>
                    <a:pt x="3048" y="1893"/>
                  </a:cubicBezTo>
                  <a:cubicBezTo>
                    <a:pt x="3030" y="1893"/>
                    <a:pt x="3012" y="1889"/>
                    <a:pt x="2995" y="1882"/>
                  </a:cubicBezTo>
                  <a:cubicBezTo>
                    <a:pt x="2903" y="1854"/>
                    <a:pt x="2854" y="1759"/>
                    <a:pt x="2882" y="1668"/>
                  </a:cubicBezTo>
                  <a:lnTo>
                    <a:pt x="3065" y="1080"/>
                  </a:lnTo>
                  <a:lnTo>
                    <a:pt x="3100" y="939"/>
                  </a:lnTo>
                  <a:cubicBezTo>
                    <a:pt x="3114" y="876"/>
                    <a:pt x="3100" y="809"/>
                    <a:pt x="3055" y="764"/>
                  </a:cubicBezTo>
                  <a:lnTo>
                    <a:pt x="3069" y="753"/>
                  </a:lnTo>
                  <a:lnTo>
                    <a:pt x="2998" y="718"/>
                  </a:lnTo>
                  <a:cubicBezTo>
                    <a:pt x="2995" y="714"/>
                    <a:pt x="2988" y="714"/>
                    <a:pt x="2981" y="711"/>
                  </a:cubicBezTo>
                  <a:cubicBezTo>
                    <a:pt x="2974" y="707"/>
                    <a:pt x="2967" y="707"/>
                    <a:pt x="2956" y="704"/>
                  </a:cubicBezTo>
                  <a:lnTo>
                    <a:pt x="2931" y="700"/>
                  </a:lnTo>
                  <a:cubicBezTo>
                    <a:pt x="2916" y="697"/>
                    <a:pt x="2901" y="695"/>
                    <a:pt x="2886" y="695"/>
                  </a:cubicBezTo>
                  <a:cubicBezTo>
                    <a:pt x="2824" y="695"/>
                    <a:pt x="2764" y="724"/>
                    <a:pt x="2724" y="778"/>
                  </a:cubicBezTo>
                  <a:lnTo>
                    <a:pt x="2720" y="781"/>
                  </a:lnTo>
                  <a:lnTo>
                    <a:pt x="2509" y="1492"/>
                  </a:lnTo>
                  <a:cubicBezTo>
                    <a:pt x="2509" y="1499"/>
                    <a:pt x="2506" y="1506"/>
                    <a:pt x="2502" y="1516"/>
                  </a:cubicBezTo>
                  <a:lnTo>
                    <a:pt x="2499" y="1520"/>
                  </a:lnTo>
                  <a:cubicBezTo>
                    <a:pt x="2495" y="1527"/>
                    <a:pt x="2492" y="1534"/>
                    <a:pt x="2488" y="1541"/>
                  </a:cubicBezTo>
                  <a:lnTo>
                    <a:pt x="2485" y="1545"/>
                  </a:lnTo>
                  <a:cubicBezTo>
                    <a:pt x="2481" y="1548"/>
                    <a:pt x="2478" y="1555"/>
                    <a:pt x="2471" y="1559"/>
                  </a:cubicBezTo>
                  <a:lnTo>
                    <a:pt x="2464" y="1566"/>
                  </a:lnTo>
                  <a:lnTo>
                    <a:pt x="2456" y="1576"/>
                  </a:lnTo>
                  <a:cubicBezTo>
                    <a:pt x="2442" y="1587"/>
                    <a:pt x="2428" y="1594"/>
                    <a:pt x="2411" y="1601"/>
                  </a:cubicBezTo>
                  <a:cubicBezTo>
                    <a:pt x="2390" y="1611"/>
                    <a:pt x="2369" y="1615"/>
                    <a:pt x="2344" y="1615"/>
                  </a:cubicBezTo>
                  <a:cubicBezTo>
                    <a:pt x="2228" y="1615"/>
                    <a:pt x="2147" y="1506"/>
                    <a:pt x="2179" y="1397"/>
                  </a:cubicBezTo>
                  <a:lnTo>
                    <a:pt x="2404" y="633"/>
                  </a:lnTo>
                  <a:lnTo>
                    <a:pt x="2404" y="630"/>
                  </a:lnTo>
                  <a:cubicBezTo>
                    <a:pt x="2418" y="566"/>
                    <a:pt x="2400" y="500"/>
                    <a:pt x="2358" y="454"/>
                  </a:cubicBezTo>
                  <a:lnTo>
                    <a:pt x="2369" y="447"/>
                  </a:lnTo>
                  <a:lnTo>
                    <a:pt x="2312" y="415"/>
                  </a:lnTo>
                  <a:cubicBezTo>
                    <a:pt x="2295" y="405"/>
                    <a:pt x="2277" y="398"/>
                    <a:pt x="2256" y="394"/>
                  </a:cubicBezTo>
                  <a:lnTo>
                    <a:pt x="2235" y="387"/>
                  </a:lnTo>
                  <a:cubicBezTo>
                    <a:pt x="2221" y="384"/>
                    <a:pt x="2207" y="383"/>
                    <a:pt x="2194" y="383"/>
                  </a:cubicBezTo>
                  <a:cubicBezTo>
                    <a:pt x="2134" y="383"/>
                    <a:pt x="2078" y="408"/>
                    <a:pt x="2038" y="454"/>
                  </a:cubicBezTo>
                  <a:lnTo>
                    <a:pt x="2034" y="461"/>
                  </a:lnTo>
                  <a:lnTo>
                    <a:pt x="1788" y="1319"/>
                  </a:lnTo>
                  <a:cubicBezTo>
                    <a:pt x="1784" y="1330"/>
                    <a:pt x="1781" y="1337"/>
                    <a:pt x="1777" y="1344"/>
                  </a:cubicBezTo>
                  <a:lnTo>
                    <a:pt x="1774" y="1351"/>
                  </a:lnTo>
                  <a:cubicBezTo>
                    <a:pt x="1770" y="1355"/>
                    <a:pt x="1767" y="1362"/>
                    <a:pt x="1763" y="1369"/>
                  </a:cubicBezTo>
                  <a:lnTo>
                    <a:pt x="1760" y="1372"/>
                  </a:lnTo>
                  <a:cubicBezTo>
                    <a:pt x="1756" y="1379"/>
                    <a:pt x="1753" y="1383"/>
                    <a:pt x="1746" y="1390"/>
                  </a:cubicBezTo>
                  <a:lnTo>
                    <a:pt x="1739" y="1397"/>
                  </a:lnTo>
                  <a:lnTo>
                    <a:pt x="1732" y="1404"/>
                  </a:lnTo>
                  <a:cubicBezTo>
                    <a:pt x="1718" y="1414"/>
                    <a:pt x="1704" y="1421"/>
                    <a:pt x="1689" y="1428"/>
                  </a:cubicBezTo>
                  <a:lnTo>
                    <a:pt x="1675" y="1436"/>
                  </a:lnTo>
                  <a:cubicBezTo>
                    <a:pt x="1658" y="1443"/>
                    <a:pt x="1640" y="1446"/>
                    <a:pt x="1619" y="1446"/>
                  </a:cubicBezTo>
                  <a:cubicBezTo>
                    <a:pt x="1506" y="1446"/>
                    <a:pt x="1422" y="1333"/>
                    <a:pt x="1454" y="1224"/>
                  </a:cubicBezTo>
                  <a:lnTo>
                    <a:pt x="1707" y="341"/>
                  </a:lnTo>
                  <a:lnTo>
                    <a:pt x="1732" y="250"/>
                  </a:lnTo>
                  <a:cubicBezTo>
                    <a:pt x="1742" y="197"/>
                    <a:pt x="1735" y="144"/>
                    <a:pt x="1707" y="102"/>
                  </a:cubicBezTo>
                  <a:cubicBezTo>
                    <a:pt x="1700" y="91"/>
                    <a:pt x="1693" y="81"/>
                    <a:pt x="1686" y="74"/>
                  </a:cubicBezTo>
                  <a:lnTo>
                    <a:pt x="1700" y="67"/>
                  </a:lnTo>
                  <a:lnTo>
                    <a:pt x="1640" y="35"/>
                  </a:lnTo>
                  <a:cubicBezTo>
                    <a:pt x="1623" y="25"/>
                    <a:pt x="1601" y="18"/>
                    <a:pt x="1584" y="11"/>
                  </a:cubicBezTo>
                  <a:lnTo>
                    <a:pt x="1563" y="7"/>
                  </a:lnTo>
                  <a:cubicBezTo>
                    <a:pt x="1547" y="3"/>
                    <a:pt x="1531" y="1"/>
                    <a:pt x="1516" y="1"/>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2" name="Google Shape;21552;p142"/>
            <p:cNvSpPr/>
            <p:nvPr/>
          </p:nvSpPr>
          <p:spPr>
            <a:xfrm>
              <a:off x="1597864" y="2116459"/>
              <a:ext cx="92346" cy="102939"/>
            </a:xfrm>
            <a:custGeom>
              <a:avLst/>
              <a:gdLst/>
              <a:ahLst/>
              <a:cxnLst/>
              <a:rect l="l" t="t" r="r" b="b"/>
              <a:pathLst>
                <a:path w="3548" h="3955" extrusionOk="0">
                  <a:moveTo>
                    <a:pt x="1045" y="0"/>
                  </a:moveTo>
                  <a:cubicBezTo>
                    <a:pt x="933" y="0"/>
                    <a:pt x="845" y="88"/>
                    <a:pt x="845" y="197"/>
                  </a:cubicBezTo>
                  <a:lnTo>
                    <a:pt x="845" y="1492"/>
                  </a:lnTo>
                  <a:cubicBezTo>
                    <a:pt x="845" y="1499"/>
                    <a:pt x="845" y="1506"/>
                    <a:pt x="845" y="1513"/>
                  </a:cubicBezTo>
                  <a:lnTo>
                    <a:pt x="845" y="1520"/>
                  </a:lnTo>
                  <a:cubicBezTo>
                    <a:pt x="845" y="1527"/>
                    <a:pt x="845" y="1534"/>
                    <a:pt x="841" y="1538"/>
                  </a:cubicBezTo>
                  <a:cubicBezTo>
                    <a:pt x="838" y="1545"/>
                    <a:pt x="838" y="1552"/>
                    <a:pt x="834" y="1559"/>
                  </a:cubicBezTo>
                  <a:lnTo>
                    <a:pt x="831" y="1566"/>
                  </a:lnTo>
                  <a:cubicBezTo>
                    <a:pt x="827" y="1569"/>
                    <a:pt x="827" y="1577"/>
                    <a:pt x="824" y="1580"/>
                  </a:cubicBezTo>
                  <a:lnTo>
                    <a:pt x="824" y="1584"/>
                  </a:lnTo>
                  <a:cubicBezTo>
                    <a:pt x="820" y="1591"/>
                    <a:pt x="813" y="1594"/>
                    <a:pt x="810" y="1601"/>
                  </a:cubicBezTo>
                  <a:lnTo>
                    <a:pt x="806" y="1605"/>
                  </a:lnTo>
                  <a:lnTo>
                    <a:pt x="792" y="1619"/>
                  </a:lnTo>
                  <a:lnTo>
                    <a:pt x="789" y="1622"/>
                  </a:lnTo>
                  <a:cubicBezTo>
                    <a:pt x="785" y="1626"/>
                    <a:pt x="778" y="1629"/>
                    <a:pt x="771" y="1636"/>
                  </a:cubicBezTo>
                  <a:lnTo>
                    <a:pt x="767" y="1636"/>
                  </a:lnTo>
                  <a:cubicBezTo>
                    <a:pt x="760" y="1640"/>
                    <a:pt x="757" y="1643"/>
                    <a:pt x="750" y="1647"/>
                  </a:cubicBezTo>
                  <a:lnTo>
                    <a:pt x="746" y="1647"/>
                  </a:lnTo>
                  <a:cubicBezTo>
                    <a:pt x="724" y="1657"/>
                    <a:pt x="701" y="1661"/>
                    <a:pt x="679" y="1661"/>
                  </a:cubicBezTo>
                  <a:cubicBezTo>
                    <a:pt x="589" y="1661"/>
                    <a:pt x="507" y="1587"/>
                    <a:pt x="507" y="1489"/>
                  </a:cubicBezTo>
                  <a:lnTo>
                    <a:pt x="507" y="1225"/>
                  </a:lnTo>
                  <a:lnTo>
                    <a:pt x="708" y="1186"/>
                  </a:lnTo>
                  <a:lnTo>
                    <a:pt x="444" y="1151"/>
                  </a:lnTo>
                  <a:lnTo>
                    <a:pt x="402" y="1147"/>
                  </a:lnTo>
                  <a:lnTo>
                    <a:pt x="296" y="1147"/>
                  </a:lnTo>
                  <a:lnTo>
                    <a:pt x="268" y="1151"/>
                  </a:lnTo>
                  <a:lnTo>
                    <a:pt x="254" y="1151"/>
                  </a:lnTo>
                  <a:lnTo>
                    <a:pt x="233" y="1154"/>
                  </a:lnTo>
                  <a:lnTo>
                    <a:pt x="219" y="1161"/>
                  </a:lnTo>
                  <a:lnTo>
                    <a:pt x="201" y="1165"/>
                  </a:lnTo>
                  <a:cubicBezTo>
                    <a:pt x="197" y="1168"/>
                    <a:pt x="190" y="1172"/>
                    <a:pt x="183" y="1175"/>
                  </a:cubicBezTo>
                  <a:lnTo>
                    <a:pt x="173" y="1179"/>
                  </a:lnTo>
                  <a:cubicBezTo>
                    <a:pt x="166" y="1182"/>
                    <a:pt x="159" y="1189"/>
                    <a:pt x="152" y="1197"/>
                  </a:cubicBezTo>
                  <a:cubicBezTo>
                    <a:pt x="0" y="1323"/>
                    <a:pt x="25" y="1742"/>
                    <a:pt x="46" y="2111"/>
                  </a:cubicBezTo>
                  <a:cubicBezTo>
                    <a:pt x="85" y="2734"/>
                    <a:pt x="827" y="3294"/>
                    <a:pt x="834" y="3301"/>
                  </a:cubicBezTo>
                  <a:cubicBezTo>
                    <a:pt x="880" y="3332"/>
                    <a:pt x="905" y="3385"/>
                    <a:pt x="905" y="3438"/>
                  </a:cubicBezTo>
                  <a:lnTo>
                    <a:pt x="905" y="3955"/>
                  </a:lnTo>
                  <a:lnTo>
                    <a:pt x="3061" y="3955"/>
                  </a:lnTo>
                  <a:lnTo>
                    <a:pt x="3061" y="3230"/>
                  </a:lnTo>
                  <a:cubicBezTo>
                    <a:pt x="3058" y="3181"/>
                    <a:pt x="3083" y="3132"/>
                    <a:pt x="3121" y="3100"/>
                  </a:cubicBezTo>
                  <a:cubicBezTo>
                    <a:pt x="3526" y="2755"/>
                    <a:pt x="3547" y="1995"/>
                    <a:pt x="3522" y="1731"/>
                  </a:cubicBezTo>
                  <a:cubicBezTo>
                    <a:pt x="3519" y="1728"/>
                    <a:pt x="3519" y="1721"/>
                    <a:pt x="3519" y="1714"/>
                  </a:cubicBezTo>
                  <a:lnTo>
                    <a:pt x="3519" y="704"/>
                  </a:lnTo>
                  <a:cubicBezTo>
                    <a:pt x="3519" y="655"/>
                    <a:pt x="3501" y="612"/>
                    <a:pt x="3473" y="574"/>
                  </a:cubicBezTo>
                  <a:lnTo>
                    <a:pt x="3484" y="567"/>
                  </a:lnTo>
                  <a:lnTo>
                    <a:pt x="3431" y="539"/>
                  </a:lnTo>
                  <a:cubicBezTo>
                    <a:pt x="3406" y="521"/>
                    <a:pt x="3378" y="510"/>
                    <a:pt x="3346" y="507"/>
                  </a:cubicBezTo>
                  <a:lnTo>
                    <a:pt x="3297" y="507"/>
                  </a:lnTo>
                  <a:cubicBezTo>
                    <a:pt x="3188" y="507"/>
                    <a:pt x="3100" y="595"/>
                    <a:pt x="3100" y="704"/>
                  </a:cubicBezTo>
                  <a:lnTo>
                    <a:pt x="3100" y="1137"/>
                  </a:lnTo>
                  <a:cubicBezTo>
                    <a:pt x="3100" y="1144"/>
                    <a:pt x="3100" y="1154"/>
                    <a:pt x="3100" y="1161"/>
                  </a:cubicBezTo>
                  <a:lnTo>
                    <a:pt x="3100" y="1165"/>
                  </a:lnTo>
                  <a:cubicBezTo>
                    <a:pt x="3100" y="1172"/>
                    <a:pt x="3097" y="1179"/>
                    <a:pt x="3097" y="1186"/>
                  </a:cubicBezTo>
                  <a:cubicBezTo>
                    <a:pt x="3093" y="1193"/>
                    <a:pt x="3090" y="1200"/>
                    <a:pt x="3090" y="1207"/>
                  </a:cubicBezTo>
                  <a:lnTo>
                    <a:pt x="3086" y="1211"/>
                  </a:lnTo>
                  <a:cubicBezTo>
                    <a:pt x="3083" y="1218"/>
                    <a:pt x="3079" y="1221"/>
                    <a:pt x="3079" y="1228"/>
                  </a:cubicBezTo>
                  <a:lnTo>
                    <a:pt x="3079" y="1232"/>
                  </a:lnTo>
                  <a:cubicBezTo>
                    <a:pt x="3072" y="1239"/>
                    <a:pt x="3069" y="1242"/>
                    <a:pt x="3065" y="1249"/>
                  </a:cubicBezTo>
                  <a:lnTo>
                    <a:pt x="3061" y="1253"/>
                  </a:lnTo>
                  <a:lnTo>
                    <a:pt x="3047" y="1263"/>
                  </a:lnTo>
                  <a:lnTo>
                    <a:pt x="3044" y="1267"/>
                  </a:lnTo>
                  <a:cubicBezTo>
                    <a:pt x="3037" y="1274"/>
                    <a:pt x="3033" y="1277"/>
                    <a:pt x="3026" y="1281"/>
                  </a:cubicBezTo>
                  <a:lnTo>
                    <a:pt x="3023" y="1284"/>
                  </a:lnTo>
                  <a:cubicBezTo>
                    <a:pt x="3016" y="1288"/>
                    <a:pt x="3009" y="1292"/>
                    <a:pt x="3002" y="1295"/>
                  </a:cubicBezTo>
                  <a:cubicBezTo>
                    <a:pt x="2981" y="1304"/>
                    <a:pt x="2959" y="1308"/>
                    <a:pt x="2938" y="1308"/>
                  </a:cubicBezTo>
                  <a:cubicBezTo>
                    <a:pt x="2846" y="1308"/>
                    <a:pt x="2763" y="1233"/>
                    <a:pt x="2766" y="1133"/>
                  </a:cubicBezTo>
                  <a:lnTo>
                    <a:pt x="2766" y="553"/>
                  </a:lnTo>
                  <a:cubicBezTo>
                    <a:pt x="2766" y="503"/>
                    <a:pt x="2748" y="461"/>
                    <a:pt x="2717" y="422"/>
                  </a:cubicBezTo>
                  <a:lnTo>
                    <a:pt x="2731" y="415"/>
                  </a:lnTo>
                  <a:lnTo>
                    <a:pt x="2678" y="387"/>
                  </a:lnTo>
                  <a:cubicBezTo>
                    <a:pt x="2653" y="370"/>
                    <a:pt x="2622" y="359"/>
                    <a:pt x="2594" y="356"/>
                  </a:cubicBezTo>
                  <a:lnTo>
                    <a:pt x="2537" y="356"/>
                  </a:lnTo>
                  <a:cubicBezTo>
                    <a:pt x="2463" y="356"/>
                    <a:pt x="2397" y="398"/>
                    <a:pt x="2361" y="465"/>
                  </a:cubicBezTo>
                  <a:lnTo>
                    <a:pt x="2358" y="472"/>
                  </a:lnTo>
                  <a:lnTo>
                    <a:pt x="2358" y="1031"/>
                  </a:lnTo>
                  <a:cubicBezTo>
                    <a:pt x="2358" y="1038"/>
                    <a:pt x="2358" y="1045"/>
                    <a:pt x="2358" y="1052"/>
                  </a:cubicBezTo>
                  <a:lnTo>
                    <a:pt x="2358" y="1059"/>
                  </a:lnTo>
                  <a:cubicBezTo>
                    <a:pt x="2354" y="1066"/>
                    <a:pt x="2354" y="1070"/>
                    <a:pt x="2351" y="1077"/>
                  </a:cubicBezTo>
                  <a:cubicBezTo>
                    <a:pt x="2351" y="1084"/>
                    <a:pt x="2347" y="1091"/>
                    <a:pt x="2344" y="1098"/>
                  </a:cubicBezTo>
                  <a:lnTo>
                    <a:pt x="2344" y="1105"/>
                  </a:lnTo>
                  <a:cubicBezTo>
                    <a:pt x="2340" y="1109"/>
                    <a:pt x="2337" y="1116"/>
                    <a:pt x="2333" y="1119"/>
                  </a:cubicBezTo>
                  <a:lnTo>
                    <a:pt x="2333" y="1123"/>
                  </a:lnTo>
                  <a:cubicBezTo>
                    <a:pt x="2330" y="1130"/>
                    <a:pt x="2326" y="1133"/>
                    <a:pt x="2319" y="1140"/>
                  </a:cubicBezTo>
                  <a:lnTo>
                    <a:pt x="2316" y="1144"/>
                  </a:lnTo>
                  <a:lnTo>
                    <a:pt x="2305" y="1158"/>
                  </a:lnTo>
                  <a:lnTo>
                    <a:pt x="2302" y="1161"/>
                  </a:lnTo>
                  <a:cubicBezTo>
                    <a:pt x="2294" y="1165"/>
                    <a:pt x="2287" y="1168"/>
                    <a:pt x="2284" y="1172"/>
                  </a:cubicBezTo>
                  <a:lnTo>
                    <a:pt x="2277" y="1175"/>
                  </a:lnTo>
                  <a:cubicBezTo>
                    <a:pt x="2273" y="1179"/>
                    <a:pt x="2266" y="1182"/>
                    <a:pt x="2259" y="1186"/>
                  </a:cubicBezTo>
                  <a:cubicBezTo>
                    <a:pt x="2238" y="1195"/>
                    <a:pt x="2216" y="1199"/>
                    <a:pt x="2195" y="1199"/>
                  </a:cubicBezTo>
                  <a:cubicBezTo>
                    <a:pt x="2103" y="1199"/>
                    <a:pt x="2020" y="1125"/>
                    <a:pt x="2020" y="1028"/>
                  </a:cubicBezTo>
                  <a:lnTo>
                    <a:pt x="2020" y="412"/>
                  </a:lnTo>
                  <a:cubicBezTo>
                    <a:pt x="2020" y="363"/>
                    <a:pt x="2002" y="317"/>
                    <a:pt x="1974" y="282"/>
                  </a:cubicBezTo>
                  <a:lnTo>
                    <a:pt x="1985" y="275"/>
                  </a:lnTo>
                  <a:lnTo>
                    <a:pt x="1932" y="247"/>
                  </a:lnTo>
                  <a:cubicBezTo>
                    <a:pt x="1907" y="229"/>
                    <a:pt x="1879" y="218"/>
                    <a:pt x="1848" y="215"/>
                  </a:cubicBezTo>
                  <a:lnTo>
                    <a:pt x="1791" y="215"/>
                  </a:lnTo>
                  <a:cubicBezTo>
                    <a:pt x="1717" y="215"/>
                    <a:pt x="1647" y="254"/>
                    <a:pt x="1615" y="320"/>
                  </a:cubicBezTo>
                  <a:lnTo>
                    <a:pt x="1608" y="327"/>
                  </a:lnTo>
                  <a:lnTo>
                    <a:pt x="1608" y="1031"/>
                  </a:lnTo>
                  <a:cubicBezTo>
                    <a:pt x="1608" y="1038"/>
                    <a:pt x="1608" y="1045"/>
                    <a:pt x="1608" y="1052"/>
                  </a:cubicBezTo>
                  <a:lnTo>
                    <a:pt x="1608" y="1059"/>
                  </a:lnTo>
                  <a:cubicBezTo>
                    <a:pt x="1608" y="1066"/>
                    <a:pt x="1605" y="1070"/>
                    <a:pt x="1605" y="1077"/>
                  </a:cubicBezTo>
                  <a:cubicBezTo>
                    <a:pt x="1601" y="1084"/>
                    <a:pt x="1598" y="1091"/>
                    <a:pt x="1598" y="1098"/>
                  </a:cubicBezTo>
                  <a:lnTo>
                    <a:pt x="1594" y="1105"/>
                  </a:lnTo>
                  <a:cubicBezTo>
                    <a:pt x="1591" y="1109"/>
                    <a:pt x="1587" y="1116"/>
                    <a:pt x="1584" y="1119"/>
                  </a:cubicBezTo>
                  <a:lnTo>
                    <a:pt x="1584" y="1123"/>
                  </a:lnTo>
                  <a:cubicBezTo>
                    <a:pt x="1580" y="1130"/>
                    <a:pt x="1577" y="1133"/>
                    <a:pt x="1573" y="1140"/>
                  </a:cubicBezTo>
                  <a:lnTo>
                    <a:pt x="1570" y="1144"/>
                  </a:lnTo>
                  <a:lnTo>
                    <a:pt x="1556" y="1158"/>
                  </a:lnTo>
                  <a:lnTo>
                    <a:pt x="1552" y="1161"/>
                  </a:lnTo>
                  <a:cubicBezTo>
                    <a:pt x="1545" y="1165"/>
                    <a:pt x="1542" y="1168"/>
                    <a:pt x="1534" y="1172"/>
                  </a:cubicBezTo>
                  <a:lnTo>
                    <a:pt x="1531" y="1175"/>
                  </a:lnTo>
                  <a:cubicBezTo>
                    <a:pt x="1524" y="1179"/>
                    <a:pt x="1517" y="1182"/>
                    <a:pt x="1513" y="1186"/>
                  </a:cubicBezTo>
                  <a:lnTo>
                    <a:pt x="1510" y="1186"/>
                  </a:lnTo>
                  <a:cubicBezTo>
                    <a:pt x="1488" y="1195"/>
                    <a:pt x="1466" y="1199"/>
                    <a:pt x="1444" y="1199"/>
                  </a:cubicBezTo>
                  <a:cubicBezTo>
                    <a:pt x="1353" y="1199"/>
                    <a:pt x="1271" y="1127"/>
                    <a:pt x="1271" y="1028"/>
                  </a:cubicBezTo>
                  <a:lnTo>
                    <a:pt x="1271" y="197"/>
                  </a:lnTo>
                  <a:cubicBezTo>
                    <a:pt x="1271" y="148"/>
                    <a:pt x="1253" y="102"/>
                    <a:pt x="1225" y="67"/>
                  </a:cubicBezTo>
                  <a:lnTo>
                    <a:pt x="1235" y="60"/>
                  </a:lnTo>
                  <a:lnTo>
                    <a:pt x="1183" y="32"/>
                  </a:lnTo>
                  <a:cubicBezTo>
                    <a:pt x="1158" y="14"/>
                    <a:pt x="1130" y="4"/>
                    <a:pt x="1098" y="0"/>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3" name="Google Shape;21553;p142"/>
            <p:cNvSpPr/>
            <p:nvPr/>
          </p:nvSpPr>
          <p:spPr>
            <a:xfrm>
              <a:off x="1353179" y="2177259"/>
              <a:ext cx="29489" cy="73189"/>
            </a:xfrm>
            <a:custGeom>
              <a:avLst/>
              <a:gdLst/>
              <a:ahLst/>
              <a:cxnLst/>
              <a:rect l="l" t="t" r="r" b="b"/>
              <a:pathLst>
                <a:path w="1133" h="2812" extrusionOk="0">
                  <a:moveTo>
                    <a:pt x="296" y="1"/>
                  </a:moveTo>
                  <a:lnTo>
                    <a:pt x="267" y="4"/>
                  </a:lnTo>
                  <a:lnTo>
                    <a:pt x="253" y="4"/>
                  </a:lnTo>
                  <a:lnTo>
                    <a:pt x="232" y="11"/>
                  </a:lnTo>
                  <a:lnTo>
                    <a:pt x="218" y="15"/>
                  </a:lnTo>
                  <a:lnTo>
                    <a:pt x="201" y="22"/>
                  </a:lnTo>
                  <a:cubicBezTo>
                    <a:pt x="197" y="22"/>
                    <a:pt x="190" y="25"/>
                    <a:pt x="187" y="29"/>
                  </a:cubicBezTo>
                  <a:lnTo>
                    <a:pt x="172" y="32"/>
                  </a:lnTo>
                  <a:cubicBezTo>
                    <a:pt x="165" y="39"/>
                    <a:pt x="158" y="43"/>
                    <a:pt x="151" y="50"/>
                  </a:cubicBezTo>
                  <a:cubicBezTo>
                    <a:pt x="0" y="176"/>
                    <a:pt x="25" y="595"/>
                    <a:pt x="46" y="968"/>
                  </a:cubicBezTo>
                  <a:cubicBezTo>
                    <a:pt x="77" y="1485"/>
                    <a:pt x="626" y="1999"/>
                    <a:pt x="834" y="2154"/>
                  </a:cubicBezTo>
                  <a:cubicBezTo>
                    <a:pt x="880" y="2185"/>
                    <a:pt x="904" y="2238"/>
                    <a:pt x="904" y="2291"/>
                  </a:cubicBezTo>
                  <a:lnTo>
                    <a:pt x="904" y="2812"/>
                  </a:lnTo>
                  <a:lnTo>
                    <a:pt x="1133" y="2812"/>
                  </a:lnTo>
                  <a:lnTo>
                    <a:pt x="1133" y="2291"/>
                  </a:lnTo>
                  <a:cubicBezTo>
                    <a:pt x="1133" y="2235"/>
                    <a:pt x="1108" y="2185"/>
                    <a:pt x="1063" y="2154"/>
                  </a:cubicBezTo>
                  <a:cubicBezTo>
                    <a:pt x="855" y="1999"/>
                    <a:pt x="306" y="1482"/>
                    <a:pt x="274" y="965"/>
                  </a:cubicBezTo>
                  <a:cubicBezTo>
                    <a:pt x="253" y="595"/>
                    <a:pt x="225" y="173"/>
                    <a:pt x="377" y="50"/>
                  </a:cubicBezTo>
                  <a:cubicBezTo>
                    <a:pt x="384" y="43"/>
                    <a:pt x="394" y="36"/>
                    <a:pt x="401" y="32"/>
                  </a:cubicBezTo>
                  <a:lnTo>
                    <a:pt x="412" y="25"/>
                  </a:lnTo>
                  <a:cubicBezTo>
                    <a:pt x="419" y="22"/>
                    <a:pt x="422" y="22"/>
                    <a:pt x="429" y="18"/>
                  </a:cubicBezTo>
                  <a:lnTo>
                    <a:pt x="447" y="11"/>
                  </a:lnTo>
                  <a:lnTo>
                    <a:pt x="461" y="8"/>
                  </a:lnTo>
                  <a:lnTo>
                    <a:pt x="464" y="8"/>
                  </a:lnTo>
                  <a:lnTo>
                    <a:pt x="436" y="4"/>
                  </a:lnTo>
                  <a:lnTo>
                    <a:pt x="394" y="1"/>
                  </a:ln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4" name="Google Shape;21554;p142"/>
            <p:cNvSpPr/>
            <p:nvPr/>
          </p:nvSpPr>
          <p:spPr>
            <a:xfrm>
              <a:off x="1432303" y="2160680"/>
              <a:ext cx="9812" cy="20744"/>
            </a:xfrm>
            <a:custGeom>
              <a:avLst/>
              <a:gdLst/>
              <a:ahLst/>
              <a:cxnLst/>
              <a:rect l="l" t="t" r="r" b="b"/>
              <a:pathLst>
                <a:path w="377" h="797" extrusionOk="0">
                  <a:moveTo>
                    <a:pt x="250" y="1"/>
                  </a:moveTo>
                  <a:cubicBezTo>
                    <a:pt x="141" y="1"/>
                    <a:pt x="53" y="89"/>
                    <a:pt x="53" y="198"/>
                  </a:cubicBezTo>
                  <a:lnTo>
                    <a:pt x="53" y="630"/>
                  </a:lnTo>
                  <a:cubicBezTo>
                    <a:pt x="53" y="638"/>
                    <a:pt x="53" y="645"/>
                    <a:pt x="53" y="652"/>
                  </a:cubicBezTo>
                  <a:lnTo>
                    <a:pt x="53" y="659"/>
                  </a:lnTo>
                  <a:cubicBezTo>
                    <a:pt x="49" y="666"/>
                    <a:pt x="49" y="673"/>
                    <a:pt x="46" y="680"/>
                  </a:cubicBezTo>
                  <a:cubicBezTo>
                    <a:pt x="46" y="687"/>
                    <a:pt x="42" y="694"/>
                    <a:pt x="39" y="701"/>
                  </a:cubicBezTo>
                  <a:lnTo>
                    <a:pt x="35" y="704"/>
                  </a:lnTo>
                  <a:cubicBezTo>
                    <a:pt x="35" y="711"/>
                    <a:pt x="32" y="715"/>
                    <a:pt x="28" y="722"/>
                  </a:cubicBezTo>
                  <a:lnTo>
                    <a:pt x="28" y="725"/>
                  </a:lnTo>
                  <a:cubicBezTo>
                    <a:pt x="25" y="729"/>
                    <a:pt x="18" y="736"/>
                    <a:pt x="14" y="740"/>
                  </a:cubicBezTo>
                  <a:lnTo>
                    <a:pt x="11" y="747"/>
                  </a:lnTo>
                  <a:lnTo>
                    <a:pt x="0" y="757"/>
                  </a:lnTo>
                  <a:cubicBezTo>
                    <a:pt x="28" y="782"/>
                    <a:pt x="65" y="796"/>
                    <a:pt x="103" y="796"/>
                  </a:cubicBezTo>
                  <a:cubicBezTo>
                    <a:pt x="108" y="796"/>
                    <a:pt x="112" y="796"/>
                    <a:pt x="116" y="796"/>
                  </a:cubicBezTo>
                  <a:cubicBezTo>
                    <a:pt x="141" y="796"/>
                    <a:pt x="162" y="792"/>
                    <a:pt x="183" y="785"/>
                  </a:cubicBezTo>
                  <a:cubicBezTo>
                    <a:pt x="190" y="782"/>
                    <a:pt x="197" y="778"/>
                    <a:pt x="204" y="775"/>
                  </a:cubicBezTo>
                  <a:lnTo>
                    <a:pt x="208" y="771"/>
                  </a:lnTo>
                  <a:cubicBezTo>
                    <a:pt x="215" y="768"/>
                    <a:pt x="218" y="764"/>
                    <a:pt x="225" y="757"/>
                  </a:cubicBezTo>
                  <a:lnTo>
                    <a:pt x="229" y="757"/>
                  </a:lnTo>
                  <a:lnTo>
                    <a:pt x="239" y="743"/>
                  </a:lnTo>
                  <a:lnTo>
                    <a:pt x="246" y="740"/>
                  </a:lnTo>
                  <a:cubicBezTo>
                    <a:pt x="250" y="733"/>
                    <a:pt x="253" y="729"/>
                    <a:pt x="257" y="722"/>
                  </a:cubicBezTo>
                  <a:lnTo>
                    <a:pt x="257" y="718"/>
                  </a:lnTo>
                  <a:cubicBezTo>
                    <a:pt x="260" y="715"/>
                    <a:pt x="264" y="708"/>
                    <a:pt x="267" y="701"/>
                  </a:cubicBezTo>
                  <a:lnTo>
                    <a:pt x="271" y="697"/>
                  </a:lnTo>
                  <a:cubicBezTo>
                    <a:pt x="271" y="690"/>
                    <a:pt x="274" y="683"/>
                    <a:pt x="278" y="676"/>
                  </a:cubicBezTo>
                  <a:cubicBezTo>
                    <a:pt x="278" y="669"/>
                    <a:pt x="281" y="662"/>
                    <a:pt x="281" y="655"/>
                  </a:cubicBezTo>
                  <a:lnTo>
                    <a:pt x="281" y="652"/>
                  </a:lnTo>
                  <a:cubicBezTo>
                    <a:pt x="281" y="645"/>
                    <a:pt x="281" y="638"/>
                    <a:pt x="281" y="627"/>
                  </a:cubicBezTo>
                  <a:lnTo>
                    <a:pt x="281" y="194"/>
                  </a:lnTo>
                  <a:cubicBezTo>
                    <a:pt x="281" y="127"/>
                    <a:pt x="317" y="64"/>
                    <a:pt x="376" y="29"/>
                  </a:cubicBezTo>
                  <a:cubicBezTo>
                    <a:pt x="352" y="11"/>
                    <a:pt x="327" y="4"/>
                    <a:pt x="299" y="1"/>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5" name="Google Shape;21555;p142"/>
            <p:cNvSpPr/>
            <p:nvPr/>
          </p:nvSpPr>
          <p:spPr>
            <a:xfrm>
              <a:off x="1412964" y="2156645"/>
              <a:ext cx="9266" cy="22019"/>
            </a:xfrm>
            <a:custGeom>
              <a:avLst/>
              <a:gdLst/>
              <a:ahLst/>
              <a:cxnLst/>
              <a:rect l="l" t="t" r="r" b="b"/>
              <a:pathLst>
                <a:path w="356" h="846" extrusionOk="0">
                  <a:moveTo>
                    <a:pt x="233" y="1"/>
                  </a:moveTo>
                  <a:cubicBezTo>
                    <a:pt x="159" y="1"/>
                    <a:pt x="89" y="43"/>
                    <a:pt x="57" y="110"/>
                  </a:cubicBezTo>
                  <a:lnTo>
                    <a:pt x="50" y="120"/>
                  </a:lnTo>
                  <a:lnTo>
                    <a:pt x="50" y="676"/>
                  </a:lnTo>
                  <a:cubicBezTo>
                    <a:pt x="53" y="683"/>
                    <a:pt x="53" y="690"/>
                    <a:pt x="50" y="698"/>
                  </a:cubicBezTo>
                  <a:lnTo>
                    <a:pt x="50" y="705"/>
                  </a:lnTo>
                  <a:cubicBezTo>
                    <a:pt x="50" y="708"/>
                    <a:pt x="50" y="715"/>
                    <a:pt x="46" y="722"/>
                  </a:cubicBezTo>
                  <a:cubicBezTo>
                    <a:pt x="43" y="729"/>
                    <a:pt x="43" y="736"/>
                    <a:pt x="39" y="743"/>
                  </a:cubicBezTo>
                  <a:lnTo>
                    <a:pt x="36" y="747"/>
                  </a:lnTo>
                  <a:cubicBezTo>
                    <a:pt x="32" y="754"/>
                    <a:pt x="32" y="761"/>
                    <a:pt x="29" y="764"/>
                  </a:cubicBezTo>
                  <a:lnTo>
                    <a:pt x="29" y="768"/>
                  </a:lnTo>
                  <a:cubicBezTo>
                    <a:pt x="25" y="775"/>
                    <a:pt x="18" y="778"/>
                    <a:pt x="15" y="785"/>
                  </a:cubicBezTo>
                  <a:lnTo>
                    <a:pt x="11" y="789"/>
                  </a:lnTo>
                  <a:lnTo>
                    <a:pt x="1" y="800"/>
                  </a:lnTo>
                  <a:cubicBezTo>
                    <a:pt x="29" y="828"/>
                    <a:pt x="71" y="845"/>
                    <a:pt x="113" y="845"/>
                  </a:cubicBezTo>
                  <a:cubicBezTo>
                    <a:pt x="138" y="845"/>
                    <a:pt x="159" y="842"/>
                    <a:pt x="180" y="831"/>
                  </a:cubicBezTo>
                  <a:lnTo>
                    <a:pt x="184" y="831"/>
                  </a:lnTo>
                  <a:cubicBezTo>
                    <a:pt x="191" y="831"/>
                    <a:pt x="194" y="828"/>
                    <a:pt x="201" y="824"/>
                  </a:cubicBezTo>
                  <a:lnTo>
                    <a:pt x="205" y="821"/>
                  </a:lnTo>
                  <a:cubicBezTo>
                    <a:pt x="212" y="817"/>
                    <a:pt x="219" y="814"/>
                    <a:pt x="222" y="807"/>
                  </a:cubicBezTo>
                  <a:lnTo>
                    <a:pt x="226" y="803"/>
                  </a:lnTo>
                  <a:lnTo>
                    <a:pt x="240" y="793"/>
                  </a:lnTo>
                  <a:lnTo>
                    <a:pt x="243" y="789"/>
                  </a:lnTo>
                  <a:cubicBezTo>
                    <a:pt x="247" y="782"/>
                    <a:pt x="254" y="775"/>
                    <a:pt x="257" y="771"/>
                  </a:cubicBezTo>
                  <a:lnTo>
                    <a:pt x="257" y="768"/>
                  </a:lnTo>
                  <a:cubicBezTo>
                    <a:pt x="261" y="761"/>
                    <a:pt x="264" y="757"/>
                    <a:pt x="264" y="750"/>
                  </a:cubicBezTo>
                  <a:lnTo>
                    <a:pt x="268" y="747"/>
                  </a:lnTo>
                  <a:cubicBezTo>
                    <a:pt x="272" y="740"/>
                    <a:pt x="275" y="733"/>
                    <a:pt x="275" y="726"/>
                  </a:cubicBezTo>
                  <a:cubicBezTo>
                    <a:pt x="279" y="719"/>
                    <a:pt x="279" y="712"/>
                    <a:pt x="282" y="705"/>
                  </a:cubicBezTo>
                  <a:lnTo>
                    <a:pt x="282" y="701"/>
                  </a:lnTo>
                  <a:cubicBezTo>
                    <a:pt x="282" y="694"/>
                    <a:pt x="282" y="687"/>
                    <a:pt x="282" y="676"/>
                  </a:cubicBezTo>
                  <a:lnTo>
                    <a:pt x="282" y="117"/>
                  </a:lnTo>
                  <a:lnTo>
                    <a:pt x="286" y="110"/>
                  </a:lnTo>
                  <a:cubicBezTo>
                    <a:pt x="303" y="75"/>
                    <a:pt x="328" y="50"/>
                    <a:pt x="356" y="29"/>
                  </a:cubicBezTo>
                  <a:cubicBezTo>
                    <a:pt x="335" y="15"/>
                    <a:pt x="307" y="4"/>
                    <a:pt x="282" y="1"/>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6" name="Google Shape;21556;p142"/>
            <p:cNvSpPr/>
            <p:nvPr/>
          </p:nvSpPr>
          <p:spPr>
            <a:xfrm>
              <a:off x="1393470" y="2153002"/>
              <a:ext cx="9370" cy="25663"/>
            </a:xfrm>
            <a:custGeom>
              <a:avLst/>
              <a:gdLst/>
              <a:ahLst/>
              <a:cxnLst/>
              <a:rect l="l" t="t" r="r" b="b"/>
              <a:pathLst>
                <a:path w="360" h="986" extrusionOk="0">
                  <a:moveTo>
                    <a:pt x="232" y="0"/>
                  </a:moveTo>
                  <a:cubicBezTo>
                    <a:pt x="158" y="0"/>
                    <a:pt x="92" y="39"/>
                    <a:pt x="56" y="102"/>
                  </a:cubicBezTo>
                  <a:lnTo>
                    <a:pt x="53" y="113"/>
                  </a:lnTo>
                  <a:lnTo>
                    <a:pt x="53" y="816"/>
                  </a:lnTo>
                  <a:cubicBezTo>
                    <a:pt x="53" y="823"/>
                    <a:pt x="53" y="830"/>
                    <a:pt x="53" y="838"/>
                  </a:cubicBezTo>
                  <a:lnTo>
                    <a:pt x="53" y="845"/>
                  </a:lnTo>
                  <a:cubicBezTo>
                    <a:pt x="53" y="848"/>
                    <a:pt x="49" y="855"/>
                    <a:pt x="49" y="862"/>
                  </a:cubicBezTo>
                  <a:cubicBezTo>
                    <a:pt x="46" y="869"/>
                    <a:pt x="42" y="876"/>
                    <a:pt x="39" y="883"/>
                  </a:cubicBezTo>
                  <a:lnTo>
                    <a:pt x="39" y="887"/>
                  </a:lnTo>
                  <a:cubicBezTo>
                    <a:pt x="35" y="894"/>
                    <a:pt x="32" y="901"/>
                    <a:pt x="28" y="904"/>
                  </a:cubicBezTo>
                  <a:lnTo>
                    <a:pt x="28" y="908"/>
                  </a:lnTo>
                  <a:cubicBezTo>
                    <a:pt x="25" y="915"/>
                    <a:pt x="21" y="918"/>
                    <a:pt x="14" y="925"/>
                  </a:cubicBezTo>
                  <a:lnTo>
                    <a:pt x="11" y="929"/>
                  </a:lnTo>
                  <a:lnTo>
                    <a:pt x="0" y="940"/>
                  </a:lnTo>
                  <a:cubicBezTo>
                    <a:pt x="32" y="971"/>
                    <a:pt x="74" y="985"/>
                    <a:pt x="120" y="985"/>
                  </a:cubicBezTo>
                  <a:cubicBezTo>
                    <a:pt x="141" y="985"/>
                    <a:pt x="162" y="982"/>
                    <a:pt x="183" y="971"/>
                  </a:cubicBezTo>
                  <a:lnTo>
                    <a:pt x="187" y="971"/>
                  </a:lnTo>
                  <a:cubicBezTo>
                    <a:pt x="194" y="971"/>
                    <a:pt x="201" y="968"/>
                    <a:pt x="208" y="964"/>
                  </a:cubicBezTo>
                  <a:lnTo>
                    <a:pt x="211" y="961"/>
                  </a:lnTo>
                  <a:cubicBezTo>
                    <a:pt x="215" y="957"/>
                    <a:pt x="222" y="954"/>
                    <a:pt x="229" y="947"/>
                  </a:cubicBezTo>
                  <a:lnTo>
                    <a:pt x="232" y="943"/>
                  </a:lnTo>
                  <a:lnTo>
                    <a:pt x="243" y="933"/>
                  </a:lnTo>
                  <a:lnTo>
                    <a:pt x="246" y="929"/>
                  </a:lnTo>
                  <a:cubicBezTo>
                    <a:pt x="253" y="922"/>
                    <a:pt x="257" y="915"/>
                    <a:pt x="261" y="911"/>
                  </a:cubicBezTo>
                  <a:lnTo>
                    <a:pt x="261" y="908"/>
                  </a:lnTo>
                  <a:cubicBezTo>
                    <a:pt x="264" y="901"/>
                    <a:pt x="268" y="897"/>
                    <a:pt x="271" y="890"/>
                  </a:cubicBezTo>
                  <a:lnTo>
                    <a:pt x="271" y="887"/>
                  </a:lnTo>
                  <a:cubicBezTo>
                    <a:pt x="275" y="880"/>
                    <a:pt x="278" y="873"/>
                    <a:pt x="282" y="866"/>
                  </a:cubicBezTo>
                  <a:cubicBezTo>
                    <a:pt x="282" y="859"/>
                    <a:pt x="285" y="852"/>
                    <a:pt x="285" y="845"/>
                  </a:cubicBezTo>
                  <a:lnTo>
                    <a:pt x="285" y="841"/>
                  </a:lnTo>
                  <a:cubicBezTo>
                    <a:pt x="285" y="834"/>
                    <a:pt x="285" y="827"/>
                    <a:pt x="285" y="816"/>
                  </a:cubicBezTo>
                  <a:lnTo>
                    <a:pt x="285" y="113"/>
                  </a:lnTo>
                  <a:lnTo>
                    <a:pt x="289" y="102"/>
                  </a:lnTo>
                  <a:cubicBezTo>
                    <a:pt x="306" y="70"/>
                    <a:pt x="331" y="46"/>
                    <a:pt x="359" y="28"/>
                  </a:cubicBezTo>
                  <a:cubicBezTo>
                    <a:pt x="338" y="11"/>
                    <a:pt x="310" y="4"/>
                    <a:pt x="282"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7" name="Google Shape;21557;p142"/>
            <p:cNvSpPr/>
            <p:nvPr/>
          </p:nvSpPr>
          <p:spPr>
            <a:xfrm>
              <a:off x="1373767" y="2147301"/>
              <a:ext cx="9838" cy="43336"/>
            </a:xfrm>
            <a:custGeom>
              <a:avLst/>
              <a:gdLst/>
              <a:ahLst/>
              <a:cxnLst/>
              <a:rect l="l" t="t" r="r" b="b"/>
              <a:pathLst>
                <a:path w="378" h="1665" extrusionOk="0">
                  <a:moveTo>
                    <a:pt x="251" y="1"/>
                  </a:moveTo>
                  <a:cubicBezTo>
                    <a:pt x="141" y="1"/>
                    <a:pt x="53" y="92"/>
                    <a:pt x="53" y="202"/>
                  </a:cubicBezTo>
                  <a:lnTo>
                    <a:pt x="53" y="1176"/>
                  </a:lnTo>
                  <a:lnTo>
                    <a:pt x="141" y="1187"/>
                  </a:lnTo>
                  <a:lnTo>
                    <a:pt x="53" y="1204"/>
                  </a:lnTo>
                  <a:lnTo>
                    <a:pt x="53" y="1493"/>
                  </a:lnTo>
                  <a:cubicBezTo>
                    <a:pt x="53" y="1500"/>
                    <a:pt x="53" y="1507"/>
                    <a:pt x="53" y="1514"/>
                  </a:cubicBezTo>
                  <a:lnTo>
                    <a:pt x="53" y="1521"/>
                  </a:lnTo>
                  <a:cubicBezTo>
                    <a:pt x="53" y="1528"/>
                    <a:pt x="50" y="1535"/>
                    <a:pt x="50" y="1542"/>
                  </a:cubicBezTo>
                  <a:cubicBezTo>
                    <a:pt x="46" y="1549"/>
                    <a:pt x="43" y="1556"/>
                    <a:pt x="43" y="1563"/>
                  </a:cubicBezTo>
                  <a:lnTo>
                    <a:pt x="39" y="1567"/>
                  </a:lnTo>
                  <a:cubicBezTo>
                    <a:pt x="36" y="1574"/>
                    <a:pt x="32" y="1577"/>
                    <a:pt x="29" y="1584"/>
                  </a:cubicBezTo>
                  <a:lnTo>
                    <a:pt x="29" y="1588"/>
                  </a:lnTo>
                  <a:cubicBezTo>
                    <a:pt x="25" y="1591"/>
                    <a:pt x="22" y="1598"/>
                    <a:pt x="18" y="1602"/>
                  </a:cubicBezTo>
                  <a:lnTo>
                    <a:pt x="11" y="1609"/>
                  </a:lnTo>
                  <a:lnTo>
                    <a:pt x="1" y="1619"/>
                  </a:lnTo>
                  <a:cubicBezTo>
                    <a:pt x="33" y="1649"/>
                    <a:pt x="75" y="1664"/>
                    <a:pt x="117" y="1664"/>
                  </a:cubicBezTo>
                  <a:cubicBezTo>
                    <a:pt x="140" y="1664"/>
                    <a:pt x="163" y="1660"/>
                    <a:pt x="184" y="1651"/>
                  </a:cubicBezTo>
                  <a:lnTo>
                    <a:pt x="187" y="1651"/>
                  </a:lnTo>
                  <a:cubicBezTo>
                    <a:pt x="194" y="1648"/>
                    <a:pt x="198" y="1644"/>
                    <a:pt x="205" y="1641"/>
                  </a:cubicBezTo>
                  <a:lnTo>
                    <a:pt x="208" y="1637"/>
                  </a:lnTo>
                  <a:cubicBezTo>
                    <a:pt x="215" y="1634"/>
                    <a:pt x="222" y="1630"/>
                    <a:pt x="226" y="1627"/>
                  </a:cubicBezTo>
                  <a:lnTo>
                    <a:pt x="229" y="1623"/>
                  </a:lnTo>
                  <a:lnTo>
                    <a:pt x="243" y="1609"/>
                  </a:lnTo>
                  <a:lnTo>
                    <a:pt x="247" y="1605"/>
                  </a:lnTo>
                  <a:cubicBezTo>
                    <a:pt x="251" y="1598"/>
                    <a:pt x="254" y="1595"/>
                    <a:pt x="261" y="1588"/>
                  </a:cubicBezTo>
                  <a:lnTo>
                    <a:pt x="261" y="1584"/>
                  </a:lnTo>
                  <a:cubicBezTo>
                    <a:pt x="261" y="1581"/>
                    <a:pt x="265" y="1574"/>
                    <a:pt x="268" y="1567"/>
                  </a:cubicBezTo>
                  <a:lnTo>
                    <a:pt x="272" y="1563"/>
                  </a:lnTo>
                  <a:cubicBezTo>
                    <a:pt x="272" y="1556"/>
                    <a:pt x="275" y="1549"/>
                    <a:pt x="279" y="1542"/>
                  </a:cubicBezTo>
                  <a:cubicBezTo>
                    <a:pt x="279" y="1535"/>
                    <a:pt x="282" y="1528"/>
                    <a:pt x="282" y="1524"/>
                  </a:cubicBezTo>
                  <a:lnTo>
                    <a:pt x="282" y="1517"/>
                  </a:lnTo>
                  <a:cubicBezTo>
                    <a:pt x="282" y="1510"/>
                    <a:pt x="282" y="1503"/>
                    <a:pt x="282" y="1493"/>
                  </a:cubicBezTo>
                  <a:lnTo>
                    <a:pt x="282" y="198"/>
                  </a:lnTo>
                  <a:cubicBezTo>
                    <a:pt x="282" y="131"/>
                    <a:pt x="317" y="64"/>
                    <a:pt x="377" y="29"/>
                  </a:cubicBezTo>
                  <a:cubicBezTo>
                    <a:pt x="353" y="15"/>
                    <a:pt x="328" y="4"/>
                    <a:pt x="300" y="1"/>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8" name="Google Shape;21558;p142"/>
            <p:cNvSpPr/>
            <p:nvPr/>
          </p:nvSpPr>
          <p:spPr>
            <a:xfrm>
              <a:off x="1566995" y="2032442"/>
              <a:ext cx="14419" cy="22852"/>
            </a:xfrm>
            <a:custGeom>
              <a:avLst/>
              <a:gdLst/>
              <a:ahLst/>
              <a:cxnLst/>
              <a:rect l="l" t="t" r="r" b="b"/>
              <a:pathLst>
                <a:path w="554" h="878" extrusionOk="0">
                  <a:moveTo>
                    <a:pt x="430" y="0"/>
                  </a:moveTo>
                  <a:cubicBezTo>
                    <a:pt x="340" y="0"/>
                    <a:pt x="257" y="60"/>
                    <a:pt x="236" y="153"/>
                  </a:cubicBezTo>
                  <a:lnTo>
                    <a:pt x="50" y="758"/>
                  </a:lnTo>
                  <a:cubicBezTo>
                    <a:pt x="46" y="765"/>
                    <a:pt x="43" y="772"/>
                    <a:pt x="39" y="779"/>
                  </a:cubicBezTo>
                  <a:lnTo>
                    <a:pt x="36" y="786"/>
                  </a:lnTo>
                  <a:cubicBezTo>
                    <a:pt x="36" y="790"/>
                    <a:pt x="32" y="793"/>
                    <a:pt x="29" y="797"/>
                  </a:cubicBezTo>
                  <a:cubicBezTo>
                    <a:pt x="22" y="811"/>
                    <a:pt x="11" y="822"/>
                    <a:pt x="1" y="832"/>
                  </a:cubicBezTo>
                  <a:cubicBezTo>
                    <a:pt x="32" y="861"/>
                    <a:pt x="72" y="877"/>
                    <a:pt x="114" y="877"/>
                  </a:cubicBezTo>
                  <a:cubicBezTo>
                    <a:pt x="132" y="877"/>
                    <a:pt x="151" y="874"/>
                    <a:pt x="170" y="867"/>
                  </a:cubicBezTo>
                  <a:lnTo>
                    <a:pt x="184" y="864"/>
                  </a:lnTo>
                  <a:cubicBezTo>
                    <a:pt x="215" y="850"/>
                    <a:pt x="240" y="825"/>
                    <a:pt x="258" y="797"/>
                  </a:cubicBezTo>
                  <a:cubicBezTo>
                    <a:pt x="261" y="793"/>
                    <a:pt x="265" y="790"/>
                    <a:pt x="265" y="786"/>
                  </a:cubicBezTo>
                  <a:lnTo>
                    <a:pt x="272" y="779"/>
                  </a:lnTo>
                  <a:cubicBezTo>
                    <a:pt x="272" y="772"/>
                    <a:pt x="275" y="765"/>
                    <a:pt x="279" y="758"/>
                  </a:cubicBezTo>
                  <a:lnTo>
                    <a:pt x="469" y="153"/>
                  </a:lnTo>
                  <a:cubicBezTo>
                    <a:pt x="479" y="104"/>
                    <a:pt x="511" y="58"/>
                    <a:pt x="553" y="33"/>
                  </a:cubicBezTo>
                  <a:cubicBezTo>
                    <a:pt x="536" y="23"/>
                    <a:pt x="518" y="16"/>
                    <a:pt x="497" y="9"/>
                  </a:cubicBezTo>
                  <a:lnTo>
                    <a:pt x="476" y="5"/>
                  </a:lnTo>
                  <a:cubicBezTo>
                    <a:pt x="460" y="2"/>
                    <a:pt x="445" y="0"/>
                    <a:pt x="430"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9" name="Google Shape;21559;p142"/>
            <p:cNvSpPr/>
            <p:nvPr/>
          </p:nvSpPr>
          <p:spPr>
            <a:xfrm>
              <a:off x="1548672" y="2024113"/>
              <a:ext cx="14315" cy="24049"/>
            </a:xfrm>
            <a:custGeom>
              <a:avLst/>
              <a:gdLst/>
              <a:ahLst/>
              <a:cxnLst/>
              <a:rect l="l" t="t" r="r" b="b"/>
              <a:pathLst>
                <a:path w="550" h="924" extrusionOk="0">
                  <a:moveTo>
                    <a:pt x="427" y="0"/>
                  </a:moveTo>
                  <a:cubicBezTo>
                    <a:pt x="365" y="0"/>
                    <a:pt x="305" y="29"/>
                    <a:pt x="265" y="83"/>
                  </a:cubicBezTo>
                  <a:lnTo>
                    <a:pt x="261" y="86"/>
                  </a:lnTo>
                  <a:lnTo>
                    <a:pt x="50" y="797"/>
                  </a:lnTo>
                  <a:cubicBezTo>
                    <a:pt x="50" y="804"/>
                    <a:pt x="47" y="814"/>
                    <a:pt x="43" y="821"/>
                  </a:cubicBezTo>
                  <a:lnTo>
                    <a:pt x="40" y="828"/>
                  </a:lnTo>
                  <a:cubicBezTo>
                    <a:pt x="36" y="836"/>
                    <a:pt x="33" y="839"/>
                    <a:pt x="29" y="846"/>
                  </a:cubicBezTo>
                  <a:lnTo>
                    <a:pt x="26" y="850"/>
                  </a:lnTo>
                  <a:cubicBezTo>
                    <a:pt x="22" y="857"/>
                    <a:pt x="19" y="860"/>
                    <a:pt x="12" y="867"/>
                  </a:cubicBezTo>
                  <a:lnTo>
                    <a:pt x="5" y="874"/>
                  </a:lnTo>
                  <a:lnTo>
                    <a:pt x="1" y="878"/>
                  </a:lnTo>
                  <a:cubicBezTo>
                    <a:pt x="19" y="895"/>
                    <a:pt x="43" y="906"/>
                    <a:pt x="68" y="916"/>
                  </a:cubicBezTo>
                  <a:cubicBezTo>
                    <a:pt x="82" y="920"/>
                    <a:pt x="100" y="923"/>
                    <a:pt x="117" y="923"/>
                  </a:cubicBezTo>
                  <a:cubicBezTo>
                    <a:pt x="142" y="923"/>
                    <a:pt x="163" y="916"/>
                    <a:pt x="184" y="906"/>
                  </a:cubicBezTo>
                  <a:cubicBezTo>
                    <a:pt x="202" y="902"/>
                    <a:pt x="216" y="892"/>
                    <a:pt x="230" y="881"/>
                  </a:cubicBezTo>
                  <a:lnTo>
                    <a:pt x="237" y="874"/>
                  </a:lnTo>
                  <a:lnTo>
                    <a:pt x="244" y="867"/>
                  </a:lnTo>
                  <a:cubicBezTo>
                    <a:pt x="251" y="860"/>
                    <a:pt x="254" y="857"/>
                    <a:pt x="258" y="850"/>
                  </a:cubicBezTo>
                  <a:lnTo>
                    <a:pt x="261" y="846"/>
                  </a:lnTo>
                  <a:cubicBezTo>
                    <a:pt x="265" y="839"/>
                    <a:pt x="268" y="836"/>
                    <a:pt x="272" y="828"/>
                  </a:cubicBezTo>
                  <a:lnTo>
                    <a:pt x="275" y="821"/>
                  </a:lnTo>
                  <a:cubicBezTo>
                    <a:pt x="279" y="814"/>
                    <a:pt x="282" y="807"/>
                    <a:pt x="282" y="800"/>
                  </a:cubicBezTo>
                  <a:lnTo>
                    <a:pt x="494" y="86"/>
                  </a:lnTo>
                  <a:lnTo>
                    <a:pt x="501" y="79"/>
                  </a:lnTo>
                  <a:cubicBezTo>
                    <a:pt x="515" y="58"/>
                    <a:pt x="532" y="44"/>
                    <a:pt x="550" y="30"/>
                  </a:cubicBezTo>
                  <a:lnTo>
                    <a:pt x="543" y="26"/>
                  </a:lnTo>
                  <a:cubicBezTo>
                    <a:pt x="536" y="23"/>
                    <a:pt x="529" y="19"/>
                    <a:pt x="522" y="16"/>
                  </a:cubicBezTo>
                  <a:cubicBezTo>
                    <a:pt x="515" y="12"/>
                    <a:pt x="508" y="12"/>
                    <a:pt x="501" y="9"/>
                  </a:cubicBezTo>
                  <a:lnTo>
                    <a:pt x="472" y="5"/>
                  </a:lnTo>
                  <a:cubicBezTo>
                    <a:pt x="457" y="2"/>
                    <a:pt x="442" y="0"/>
                    <a:pt x="427"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0" name="Google Shape;21560;p142"/>
            <p:cNvSpPr/>
            <p:nvPr/>
          </p:nvSpPr>
          <p:spPr>
            <a:xfrm>
              <a:off x="1529828" y="2015993"/>
              <a:ext cx="15122" cy="27693"/>
            </a:xfrm>
            <a:custGeom>
              <a:avLst/>
              <a:gdLst/>
              <a:ahLst/>
              <a:cxnLst/>
              <a:rect l="l" t="t" r="r" b="b"/>
              <a:pathLst>
                <a:path w="581" h="1064" extrusionOk="0">
                  <a:moveTo>
                    <a:pt x="462" y="0"/>
                  </a:moveTo>
                  <a:cubicBezTo>
                    <a:pt x="403" y="0"/>
                    <a:pt x="346" y="25"/>
                    <a:pt x="306" y="71"/>
                  </a:cubicBezTo>
                  <a:lnTo>
                    <a:pt x="299" y="78"/>
                  </a:lnTo>
                  <a:lnTo>
                    <a:pt x="53" y="936"/>
                  </a:lnTo>
                  <a:cubicBezTo>
                    <a:pt x="49" y="947"/>
                    <a:pt x="46" y="954"/>
                    <a:pt x="42" y="961"/>
                  </a:cubicBezTo>
                  <a:lnTo>
                    <a:pt x="39" y="968"/>
                  </a:lnTo>
                  <a:cubicBezTo>
                    <a:pt x="35" y="972"/>
                    <a:pt x="32" y="979"/>
                    <a:pt x="28" y="986"/>
                  </a:cubicBezTo>
                  <a:lnTo>
                    <a:pt x="25" y="989"/>
                  </a:lnTo>
                  <a:cubicBezTo>
                    <a:pt x="21" y="996"/>
                    <a:pt x="18" y="1000"/>
                    <a:pt x="11" y="1007"/>
                  </a:cubicBezTo>
                  <a:lnTo>
                    <a:pt x="4" y="1014"/>
                  </a:lnTo>
                  <a:lnTo>
                    <a:pt x="0" y="1017"/>
                  </a:lnTo>
                  <a:cubicBezTo>
                    <a:pt x="18" y="1035"/>
                    <a:pt x="42" y="1049"/>
                    <a:pt x="67" y="1056"/>
                  </a:cubicBezTo>
                  <a:cubicBezTo>
                    <a:pt x="85" y="1060"/>
                    <a:pt x="99" y="1063"/>
                    <a:pt x="116" y="1063"/>
                  </a:cubicBezTo>
                  <a:cubicBezTo>
                    <a:pt x="134" y="1063"/>
                    <a:pt x="155" y="1060"/>
                    <a:pt x="173" y="1053"/>
                  </a:cubicBezTo>
                  <a:lnTo>
                    <a:pt x="183" y="1045"/>
                  </a:lnTo>
                  <a:cubicBezTo>
                    <a:pt x="201" y="1038"/>
                    <a:pt x="215" y="1031"/>
                    <a:pt x="229" y="1021"/>
                  </a:cubicBezTo>
                  <a:lnTo>
                    <a:pt x="236" y="1014"/>
                  </a:lnTo>
                  <a:lnTo>
                    <a:pt x="243" y="1003"/>
                  </a:lnTo>
                  <a:cubicBezTo>
                    <a:pt x="246" y="1000"/>
                    <a:pt x="254" y="996"/>
                    <a:pt x="257" y="989"/>
                  </a:cubicBezTo>
                  <a:lnTo>
                    <a:pt x="261" y="986"/>
                  </a:lnTo>
                  <a:cubicBezTo>
                    <a:pt x="264" y="979"/>
                    <a:pt x="268" y="972"/>
                    <a:pt x="271" y="968"/>
                  </a:cubicBezTo>
                  <a:lnTo>
                    <a:pt x="275" y="961"/>
                  </a:lnTo>
                  <a:cubicBezTo>
                    <a:pt x="278" y="954"/>
                    <a:pt x="278" y="947"/>
                    <a:pt x="282" y="936"/>
                  </a:cubicBezTo>
                  <a:lnTo>
                    <a:pt x="531" y="78"/>
                  </a:lnTo>
                  <a:lnTo>
                    <a:pt x="535" y="71"/>
                  </a:lnTo>
                  <a:cubicBezTo>
                    <a:pt x="549" y="57"/>
                    <a:pt x="563" y="43"/>
                    <a:pt x="581" y="32"/>
                  </a:cubicBezTo>
                  <a:cubicBezTo>
                    <a:pt x="563" y="22"/>
                    <a:pt x="546" y="15"/>
                    <a:pt x="524" y="11"/>
                  </a:cubicBezTo>
                  <a:lnTo>
                    <a:pt x="503" y="4"/>
                  </a:lnTo>
                  <a:cubicBezTo>
                    <a:pt x="490" y="1"/>
                    <a:pt x="476" y="0"/>
                    <a:pt x="462"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1" name="Google Shape;21561;p142"/>
            <p:cNvSpPr/>
            <p:nvPr/>
          </p:nvSpPr>
          <p:spPr>
            <a:xfrm>
              <a:off x="1507757" y="2006076"/>
              <a:ext cx="19625" cy="44689"/>
            </a:xfrm>
            <a:custGeom>
              <a:avLst/>
              <a:gdLst/>
              <a:ahLst/>
              <a:cxnLst/>
              <a:rect l="l" t="t" r="r" b="b"/>
              <a:pathLst>
                <a:path w="754" h="1717" extrusionOk="0">
                  <a:moveTo>
                    <a:pt x="630" y="0"/>
                  </a:moveTo>
                  <a:cubicBezTo>
                    <a:pt x="593" y="0"/>
                    <a:pt x="557" y="10"/>
                    <a:pt x="524" y="30"/>
                  </a:cubicBezTo>
                  <a:cubicBezTo>
                    <a:pt x="482" y="58"/>
                    <a:pt x="451" y="100"/>
                    <a:pt x="437" y="153"/>
                  </a:cubicBezTo>
                  <a:lnTo>
                    <a:pt x="53" y="1588"/>
                  </a:lnTo>
                  <a:cubicBezTo>
                    <a:pt x="49" y="1595"/>
                    <a:pt x="46" y="1606"/>
                    <a:pt x="42" y="1613"/>
                  </a:cubicBezTo>
                  <a:lnTo>
                    <a:pt x="39" y="1620"/>
                  </a:lnTo>
                  <a:cubicBezTo>
                    <a:pt x="35" y="1627"/>
                    <a:pt x="32" y="1634"/>
                    <a:pt x="28" y="1641"/>
                  </a:cubicBezTo>
                  <a:cubicBezTo>
                    <a:pt x="21" y="1648"/>
                    <a:pt x="18" y="1652"/>
                    <a:pt x="11" y="1659"/>
                  </a:cubicBezTo>
                  <a:lnTo>
                    <a:pt x="7" y="1666"/>
                  </a:lnTo>
                  <a:lnTo>
                    <a:pt x="0" y="1673"/>
                  </a:lnTo>
                  <a:cubicBezTo>
                    <a:pt x="18" y="1690"/>
                    <a:pt x="42" y="1704"/>
                    <a:pt x="71" y="1711"/>
                  </a:cubicBezTo>
                  <a:cubicBezTo>
                    <a:pt x="83" y="1715"/>
                    <a:pt x="96" y="1716"/>
                    <a:pt x="109" y="1716"/>
                  </a:cubicBezTo>
                  <a:cubicBezTo>
                    <a:pt x="136" y="1716"/>
                    <a:pt x="164" y="1709"/>
                    <a:pt x="190" y="1697"/>
                  </a:cubicBezTo>
                  <a:lnTo>
                    <a:pt x="201" y="1694"/>
                  </a:lnTo>
                  <a:cubicBezTo>
                    <a:pt x="204" y="1690"/>
                    <a:pt x="211" y="1687"/>
                    <a:pt x="218" y="1680"/>
                  </a:cubicBezTo>
                  <a:lnTo>
                    <a:pt x="222" y="1676"/>
                  </a:lnTo>
                  <a:cubicBezTo>
                    <a:pt x="229" y="1673"/>
                    <a:pt x="232" y="1669"/>
                    <a:pt x="236" y="1666"/>
                  </a:cubicBezTo>
                  <a:lnTo>
                    <a:pt x="243" y="1659"/>
                  </a:lnTo>
                  <a:cubicBezTo>
                    <a:pt x="247" y="1652"/>
                    <a:pt x="254" y="1648"/>
                    <a:pt x="257" y="1641"/>
                  </a:cubicBezTo>
                  <a:cubicBezTo>
                    <a:pt x="261" y="1634"/>
                    <a:pt x="264" y="1627"/>
                    <a:pt x="271" y="1620"/>
                  </a:cubicBezTo>
                  <a:lnTo>
                    <a:pt x="271" y="1613"/>
                  </a:lnTo>
                  <a:cubicBezTo>
                    <a:pt x="275" y="1606"/>
                    <a:pt x="278" y="1595"/>
                    <a:pt x="282" y="1588"/>
                  </a:cubicBezTo>
                  <a:lnTo>
                    <a:pt x="669" y="153"/>
                  </a:lnTo>
                  <a:cubicBezTo>
                    <a:pt x="679" y="104"/>
                    <a:pt x="707" y="61"/>
                    <a:pt x="753" y="33"/>
                  </a:cubicBezTo>
                  <a:cubicBezTo>
                    <a:pt x="736" y="23"/>
                    <a:pt x="714" y="16"/>
                    <a:pt x="697" y="12"/>
                  </a:cubicBezTo>
                  <a:lnTo>
                    <a:pt x="676" y="5"/>
                  </a:lnTo>
                  <a:cubicBezTo>
                    <a:pt x="660" y="2"/>
                    <a:pt x="645" y="0"/>
                    <a:pt x="630"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2" name="Google Shape;21562;p142"/>
            <p:cNvSpPr/>
            <p:nvPr/>
          </p:nvSpPr>
          <p:spPr>
            <a:xfrm>
              <a:off x="1484670" y="2042281"/>
              <a:ext cx="20275" cy="81622"/>
            </a:xfrm>
            <a:custGeom>
              <a:avLst/>
              <a:gdLst/>
              <a:ahLst/>
              <a:cxnLst/>
              <a:rect l="l" t="t" r="r" b="b"/>
              <a:pathLst>
                <a:path w="779" h="3136" extrusionOk="0">
                  <a:moveTo>
                    <a:pt x="152" y="0"/>
                  </a:moveTo>
                  <a:lnTo>
                    <a:pt x="138" y="43"/>
                  </a:lnTo>
                  <a:cubicBezTo>
                    <a:pt x="85" y="229"/>
                    <a:pt x="46" y="415"/>
                    <a:pt x="15" y="605"/>
                  </a:cubicBezTo>
                  <a:cubicBezTo>
                    <a:pt x="8" y="665"/>
                    <a:pt x="1" y="725"/>
                    <a:pt x="4" y="781"/>
                  </a:cubicBezTo>
                  <a:cubicBezTo>
                    <a:pt x="15" y="1292"/>
                    <a:pt x="409" y="1819"/>
                    <a:pt x="493" y="1925"/>
                  </a:cubicBezTo>
                  <a:lnTo>
                    <a:pt x="507" y="1946"/>
                  </a:lnTo>
                  <a:cubicBezTo>
                    <a:pt x="535" y="1978"/>
                    <a:pt x="549" y="2016"/>
                    <a:pt x="549" y="2059"/>
                  </a:cubicBezTo>
                  <a:lnTo>
                    <a:pt x="549" y="3135"/>
                  </a:lnTo>
                  <a:lnTo>
                    <a:pt x="778" y="3135"/>
                  </a:lnTo>
                  <a:lnTo>
                    <a:pt x="778" y="2059"/>
                  </a:lnTo>
                  <a:cubicBezTo>
                    <a:pt x="778" y="2016"/>
                    <a:pt x="764" y="1981"/>
                    <a:pt x="739" y="1950"/>
                  </a:cubicBezTo>
                  <a:lnTo>
                    <a:pt x="722" y="1928"/>
                  </a:lnTo>
                  <a:cubicBezTo>
                    <a:pt x="637" y="1823"/>
                    <a:pt x="243" y="1295"/>
                    <a:pt x="233" y="785"/>
                  </a:cubicBezTo>
                  <a:cubicBezTo>
                    <a:pt x="233" y="729"/>
                    <a:pt x="236" y="669"/>
                    <a:pt x="247" y="609"/>
                  </a:cubicBezTo>
                  <a:cubicBezTo>
                    <a:pt x="275" y="433"/>
                    <a:pt x="310" y="261"/>
                    <a:pt x="356" y="88"/>
                  </a:cubicBezTo>
                  <a:lnTo>
                    <a:pt x="152" y="0"/>
                  </a:ln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3" name="Google Shape;21563;p142"/>
            <p:cNvSpPr/>
            <p:nvPr/>
          </p:nvSpPr>
          <p:spPr>
            <a:xfrm>
              <a:off x="1657571" y="2125699"/>
              <a:ext cx="9370" cy="22019"/>
            </a:xfrm>
            <a:custGeom>
              <a:avLst/>
              <a:gdLst/>
              <a:ahLst/>
              <a:cxnLst/>
              <a:rect l="l" t="t" r="r" b="b"/>
              <a:pathLst>
                <a:path w="360" h="846" extrusionOk="0">
                  <a:moveTo>
                    <a:pt x="233" y="1"/>
                  </a:moveTo>
                  <a:cubicBezTo>
                    <a:pt x="159" y="1"/>
                    <a:pt x="92" y="43"/>
                    <a:pt x="57" y="110"/>
                  </a:cubicBezTo>
                  <a:lnTo>
                    <a:pt x="53" y="120"/>
                  </a:lnTo>
                  <a:lnTo>
                    <a:pt x="53" y="676"/>
                  </a:lnTo>
                  <a:cubicBezTo>
                    <a:pt x="53" y="683"/>
                    <a:pt x="53" y="690"/>
                    <a:pt x="53" y="697"/>
                  </a:cubicBezTo>
                  <a:lnTo>
                    <a:pt x="53" y="704"/>
                  </a:lnTo>
                  <a:cubicBezTo>
                    <a:pt x="50" y="711"/>
                    <a:pt x="50" y="718"/>
                    <a:pt x="50" y="722"/>
                  </a:cubicBezTo>
                  <a:cubicBezTo>
                    <a:pt x="46" y="729"/>
                    <a:pt x="43" y="736"/>
                    <a:pt x="39" y="743"/>
                  </a:cubicBezTo>
                  <a:lnTo>
                    <a:pt x="39" y="750"/>
                  </a:lnTo>
                  <a:cubicBezTo>
                    <a:pt x="36" y="754"/>
                    <a:pt x="32" y="761"/>
                    <a:pt x="29" y="764"/>
                  </a:cubicBezTo>
                  <a:lnTo>
                    <a:pt x="29" y="768"/>
                  </a:lnTo>
                  <a:cubicBezTo>
                    <a:pt x="25" y="775"/>
                    <a:pt x="22" y="778"/>
                    <a:pt x="15" y="785"/>
                  </a:cubicBezTo>
                  <a:lnTo>
                    <a:pt x="11" y="789"/>
                  </a:lnTo>
                  <a:lnTo>
                    <a:pt x="0" y="803"/>
                  </a:lnTo>
                  <a:cubicBezTo>
                    <a:pt x="32" y="831"/>
                    <a:pt x="74" y="845"/>
                    <a:pt x="117" y="845"/>
                  </a:cubicBezTo>
                  <a:cubicBezTo>
                    <a:pt x="141" y="845"/>
                    <a:pt x="162" y="842"/>
                    <a:pt x="183" y="831"/>
                  </a:cubicBezTo>
                  <a:cubicBezTo>
                    <a:pt x="190" y="831"/>
                    <a:pt x="198" y="827"/>
                    <a:pt x="205" y="824"/>
                  </a:cubicBezTo>
                  <a:lnTo>
                    <a:pt x="208" y="820"/>
                  </a:lnTo>
                  <a:cubicBezTo>
                    <a:pt x="212" y="817"/>
                    <a:pt x="219" y="810"/>
                    <a:pt x="226" y="806"/>
                  </a:cubicBezTo>
                  <a:lnTo>
                    <a:pt x="229" y="803"/>
                  </a:lnTo>
                  <a:cubicBezTo>
                    <a:pt x="233" y="799"/>
                    <a:pt x="236" y="796"/>
                    <a:pt x="240" y="792"/>
                  </a:cubicBezTo>
                  <a:lnTo>
                    <a:pt x="243" y="789"/>
                  </a:lnTo>
                  <a:cubicBezTo>
                    <a:pt x="250" y="782"/>
                    <a:pt x="254" y="775"/>
                    <a:pt x="257" y="771"/>
                  </a:cubicBezTo>
                  <a:lnTo>
                    <a:pt x="257" y="768"/>
                  </a:lnTo>
                  <a:cubicBezTo>
                    <a:pt x="261" y="761"/>
                    <a:pt x="264" y="757"/>
                    <a:pt x="268" y="750"/>
                  </a:cubicBezTo>
                  <a:lnTo>
                    <a:pt x="268" y="747"/>
                  </a:lnTo>
                  <a:cubicBezTo>
                    <a:pt x="271" y="739"/>
                    <a:pt x="275" y="732"/>
                    <a:pt x="278" y="725"/>
                  </a:cubicBezTo>
                  <a:cubicBezTo>
                    <a:pt x="278" y="718"/>
                    <a:pt x="282" y="711"/>
                    <a:pt x="282" y="704"/>
                  </a:cubicBezTo>
                  <a:lnTo>
                    <a:pt x="282" y="697"/>
                  </a:lnTo>
                  <a:cubicBezTo>
                    <a:pt x="282" y="690"/>
                    <a:pt x="282" y="683"/>
                    <a:pt x="282" y="676"/>
                  </a:cubicBezTo>
                  <a:lnTo>
                    <a:pt x="282" y="117"/>
                  </a:lnTo>
                  <a:lnTo>
                    <a:pt x="285" y="106"/>
                  </a:lnTo>
                  <a:cubicBezTo>
                    <a:pt x="303" y="75"/>
                    <a:pt x="328" y="46"/>
                    <a:pt x="359" y="29"/>
                  </a:cubicBezTo>
                  <a:cubicBezTo>
                    <a:pt x="335" y="15"/>
                    <a:pt x="310" y="4"/>
                    <a:pt x="282" y="1"/>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4" name="Google Shape;21564;p142"/>
            <p:cNvSpPr/>
            <p:nvPr/>
          </p:nvSpPr>
          <p:spPr>
            <a:xfrm>
              <a:off x="1677065" y="2129577"/>
              <a:ext cx="9838" cy="20874"/>
            </a:xfrm>
            <a:custGeom>
              <a:avLst/>
              <a:gdLst/>
              <a:ahLst/>
              <a:cxnLst/>
              <a:rect l="l" t="t" r="r" b="b"/>
              <a:pathLst>
                <a:path w="378" h="802" extrusionOk="0">
                  <a:moveTo>
                    <a:pt x="286" y="0"/>
                  </a:moveTo>
                  <a:cubicBezTo>
                    <a:pt x="282" y="0"/>
                    <a:pt x="279" y="1"/>
                    <a:pt x="275" y="3"/>
                  </a:cubicBezTo>
                  <a:lnTo>
                    <a:pt x="251" y="3"/>
                  </a:lnTo>
                  <a:cubicBezTo>
                    <a:pt x="142" y="3"/>
                    <a:pt x="54" y="91"/>
                    <a:pt x="54" y="200"/>
                  </a:cubicBezTo>
                  <a:lnTo>
                    <a:pt x="54" y="633"/>
                  </a:lnTo>
                  <a:cubicBezTo>
                    <a:pt x="54" y="640"/>
                    <a:pt x="54" y="647"/>
                    <a:pt x="54" y="654"/>
                  </a:cubicBezTo>
                  <a:lnTo>
                    <a:pt x="54" y="661"/>
                  </a:lnTo>
                  <a:cubicBezTo>
                    <a:pt x="54" y="668"/>
                    <a:pt x="50" y="675"/>
                    <a:pt x="50" y="682"/>
                  </a:cubicBezTo>
                  <a:cubicBezTo>
                    <a:pt x="47" y="689"/>
                    <a:pt x="43" y="696"/>
                    <a:pt x="43" y="703"/>
                  </a:cubicBezTo>
                  <a:lnTo>
                    <a:pt x="40" y="707"/>
                  </a:lnTo>
                  <a:cubicBezTo>
                    <a:pt x="36" y="710"/>
                    <a:pt x="33" y="717"/>
                    <a:pt x="33" y="724"/>
                  </a:cubicBezTo>
                  <a:lnTo>
                    <a:pt x="33" y="728"/>
                  </a:lnTo>
                  <a:cubicBezTo>
                    <a:pt x="26" y="731"/>
                    <a:pt x="22" y="738"/>
                    <a:pt x="18" y="742"/>
                  </a:cubicBezTo>
                  <a:lnTo>
                    <a:pt x="15" y="749"/>
                  </a:lnTo>
                  <a:lnTo>
                    <a:pt x="1" y="759"/>
                  </a:lnTo>
                  <a:cubicBezTo>
                    <a:pt x="33" y="788"/>
                    <a:pt x="71" y="802"/>
                    <a:pt x="113" y="802"/>
                  </a:cubicBezTo>
                  <a:cubicBezTo>
                    <a:pt x="138" y="802"/>
                    <a:pt x="159" y="798"/>
                    <a:pt x="180" y="791"/>
                  </a:cubicBezTo>
                  <a:cubicBezTo>
                    <a:pt x="187" y="788"/>
                    <a:pt x="194" y="784"/>
                    <a:pt x="201" y="780"/>
                  </a:cubicBezTo>
                  <a:lnTo>
                    <a:pt x="205" y="777"/>
                  </a:lnTo>
                  <a:cubicBezTo>
                    <a:pt x="212" y="773"/>
                    <a:pt x="216" y="770"/>
                    <a:pt x="223" y="763"/>
                  </a:cubicBezTo>
                  <a:lnTo>
                    <a:pt x="226" y="759"/>
                  </a:lnTo>
                  <a:lnTo>
                    <a:pt x="244" y="749"/>
                  </a:lnTo>
                  <a:lnTo>
                    <a:pt x="247" y="742"/>
                  </a:lnTo>
                  <a:cubicBezTo>
                    <a:pt x="251" y="738"/>
                    <a:pt x="258" y="731"/>
                    <a:pt x="261" y="728"/>
                  </a:cubicBezTo>
                  <a:lnTo>
                    <a:pt x="261" y="721"/>
                  </a:lnTo>
                  <a:cubicBezTo>
                    <a:pt x="265" y="717"/>
                    <a:pt x="268" y="710"/>
                    <a:pt x="268" y="707"/>
                  </a:cubicBezTo>
                  <a:lnTo>
                    <a:pt x="272" y="700"/>
                  </a:lnTo>
                  <a:cubicBezTo>
                    <a:pt x="275" y="696"/>
                    <a:pt x="279" y="689"/>
                    <a:pt x="279" y="682"/>
                  </a:cubicBezTo>
                  <a:cubicBezTo>
                    <a:pt x="282" y="675"/>
                    <a:pt x="282" y="668"/>
                    <a:pt x="286" y="661"/>
                  </a:cubicBezTo>
                  <a:lnTo>
                    <a:pt x="286" y="654"/>
                  </a:lnTo>
                  <a:cubicBezTo>
                    <a:pt x="286" y="647"/>
                    <a:pt x="286" y="640"/>
                    <a:pt x="286" y="633"/>
                  </a:cubicBezTo>
                  <a:lnTo>
                    <a:pt x="286" y="196"/>
                  </a:lnTo>
                  <a:cubicBezTo>
                    <a:pt x="286" y="130"/>
                    <a:pt x="321" y="66"/>
                    <a:pt x="377" y="28"/>
                  </a:cubicBezTo>
                  <a:cubicBezTo>
                    <a:pt x="356" y="13"/>
                    <a:pt x="328" y="6"/>
                    <a:pt x="300" y="3"/>
                  </a:cubicBezTo>
                  <a:lnTo>
                    <a:pt x="296" y="3"/>
                  </a:lnTo>
                  <a:cubicBezTo>
                    <a:pt x="293" y="1"/>
                    <a:pt x="289" y="0"/>
                    <a:pt x="286"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5" name="Google Shape;21565;p142"/>
            <p:cNvSpPr/>
            <p:nvPr/>
          </p:nvSpPr>
          <p:spPr>
            <a:xfrm>
              <a:off x="1618478" y="2116459"/>
              <a:ext cx="9812" cy="43206"/>
            </a:xfrm>
            <a:custGeom>
              <a:avLst/>
              <a:gdLst/>
              <a:ahLst/>
              <a:cxnLst/>
              <a:rect l="l" t="t" r="r" b="b"/>
              <a:pathLst>
                <a:path w="377" h="1660" extrusionOk="0">
                  <a:moveTo>
                    <a:pt x="253" y="0"/>
                  </a:moveTo>
                  <a:cubicBezTo>
                    <a:pt x="141" y="0"/>
                    <a:pt x="53" y="88"/>
                    <a:pt x="53" y="197"/>
                  </a:cubicBezTo>
                  <a:lnTo>
                    <a:pt x="53" y="1172"/>
                  </a:lnTo>
                  <a:lnTo>
                    <a:pt x="141" y="1182"/>
                  </a:lnTo>
                  <a:lnTo>
                    <a:pt x="53" y="1200"/>
                  </a:lnTo>
                  <a:lnTo>
                    <a:pt x="53" y="1489"/>
                  </a:lnTo>
                  <a:cubicBezTo>
                    <a:pt x="53" y="1496"/>
                    <a:pt x="53" y="1503"/>
                    <a:pt x="53" y="1510"/>
                  </a:cubicBezTo>
                  <a:lnTo>
                    <a:pt x="53" y="1517"/>
                  </a:lnTo>
                  <a:cubicBezTo>
                    <a:pt x="53" y="1524"/>
                    <a:pt x="49" y="1531"/>
                    <a:pt x="49" y="1538"/>
                  </a:cubicBezTo>
                  <a:cubicBezTo>
                    <a:pt x="46" y="1545"/>
                    <a:pt x="42" y="1552"/>
                    <a:pt x="42" y="1559"/>
                  </a:cubicBezTo>
                  <a:lnTo>
                    <a:pt x="39" y="1562"/>
                  </a:lnTo>
                  <a:cubicBezTo>
                    <a:pt x="35" y="1566"/>
                    <a:pt x="32" y="1573"/>
                    <a:pt x="28" y="1580"/>
                  </a:cubicBezTo>
                  <a:lnTo>
                    <a:pt x="28" y="1584"/>
                  </a:lnTo>
                  <a:cubicBezTo>
                    <a:pt x="25" y="1587"/>
                    <a:pt x="21" y="1594"/>
                    <a:pt x="18" y="1598"/>
                  </a:cubicBezTo>
                  <a:lnTo>
                    <a:pt x="14" y="1605"/>
                  </a:lnTo>
                  <a:lnTo>
                    <a:pt x="0" y="1615"/>
                  </a:lnTo>
                  <a:cubicBezTo>
                    <a:pt x="32" y="1645"/>
                    <a:pt x="75" y="1660"/>
                    <a:pt x="117" y="1660"/>
                  </a:cubicBezTo>
                  <a:cubicBezTo>
                    <a:pt x="139" y="1660"/>
                    <a:pt x="162" y="1656"/>
                    <a:pt x="183" y="1647"/>
                  </a:cubicBezTo>
                  <a:lnTo>
                    <a:pt x="187" y="1647"/>
                  </a:lnTo>
                  <a:cubicBezTo>
                    <a:pt x="194" y="1643"/>
                    <a:pt x="197" y="1640"/>
                    <a:pt x="204" y="1636"/>
                  </a:cubicBezTo>
                  <a:lnTo>
                    <a:pt x="208" y="1633"/>
                  </a:lnTo>
                  <a:cubicBezTo>
                    <a:pt x="215" y="1629"/>
                    <a:pt x="222" y="1626"/>
                    <a:pt x="225" y="1622"/>
                  </a:cubicBezTo>
                  <a:lnTo>
                    <a:pt x="229" y="1619"/>
                  </a:lnTo>
                  <a:lnTo>
                    <a:pt x="243" y="1605"/>
                  </a:lnTo>
                  <a:lnTo>
                    <a:pt x="246" y="1601"/>
                  </a:lnTo>
                  <a:cubicBezTo>
                    <a:pt x="250" y="1594"/>
                    <a:pt x="257" y="1591"/>
                    <a:pt x="260" y="1584"/>
                  </a:cubicBezTo>
                  <a:lnTo>
                    <a:pt x="260" y="1580"/>
                  </a:lnTo>
                  <a:cubicBezTo>
                    <a:pt x="264" y="1573"/>
                    <a:pt x="264" y="1569"/>
                    <a:pt x="267" y="1562"/>
                  </a:cubicBezTo>
                  <a:lnTo>
                    <a:pt x="271" y="1559"/>
                  </a:lnTo>
                  <a:cubicBezTo>
                    <a:pt x="275" y="1552"/>
                    <a:pt x="275" y="1545"/>
                    <a:pt x="278" y="1538"/>
                  </a:cubicBezTo>
                  <a:cubicBezTo>
                    <a:pt x="282" y="1531"/>
                    <a:pt x="282" y="1524"/>
                    <a:pt x="282" y="1517"/>
                  </a:cubicBezTo>
                  <a:lnTo>
                    <a:pt x="282" y="1513"/>
                  </a:lnTo>
                  <a:cubicBezTo>
                    <a:pt x="282" y="1506"/>
                    <a:pt x="282" y="1496"/>
                    <a:pt x="282" y="1489"/>
                  </a:cubicBezTo>
                  <a:lnTo>
                    <a:pt x="282" y="197"/>
                  </a:lnTo>
                  <a:cubicBezTo>
                    <a:pt x="282" y="127"/>
                    <a:pt x="317" y="64"/>
                    <a:pt x="377" y="28"/>
                  </a:cubicBezTo>
                  <a:cubicBezTo>
                    <a:pt x="352" y="14"/>
                    <a:pt x="327" y="4"/>
                    <a:pt x="299"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6" name="Google Shape;21566;p142"/>
            <p:cNvSpPr/>
            <p:nvPr/>
          </p:nvSpPr>
          <p:spPr>
            <a:xfrm>
              <a:off x="1638337" y="2122029"/>
              <a:ext cx="9188" cy="25689"/>
            </a:xfrm>
            <a:custGeom>
              <a:avLst/>
              <a:gdLst/>
              <a:ahLst/>
              <a:cxnLst/>
              <a:rect l="l" t="t" r="r" b="b"/>
              <a:pathLst>
                <a:path w="353" h="987" extrusionOk="0">
                  <a:moveTo>
                    <a:pt x="236" y="1"/>
                  </a:moveTo>
                  <a:cubicBezTo>
                    <a:pt x="162" y="1"/>
                    <a:pt x="92" y="40"/>
                    <a:pt x="60" y="106"/>
                  </a:cubicBezTo>
                  <a:lnTo>
                    <a:pt x="53" y="117"/>
                  </a:lnTo>
                  <a:lnTo>
                    <a:pt x="53" y="817"/>
                  </a:lnTo>
                  <a:cubicBezTo>
                    <a:pt x="53" y="824"/>
                    <a:pt x="53" y="831"/>
                    <a:pt x="53" y="838"/>
                  </a:cubicBezTo>
                  <a:lnTo>
                    <a:pt x="53" y="845"/>
                  </a:lnTo>
                  <a:cubicBezTo>
                    <a:pt x="53" y="852"/>
                    <a:pt x="50" y="859"/>
                    <a:pt x="50" y="866"/>
                  </a:cubicBezTo>
                  <a:cubicBezTo>
                    <a:pt x="46" y="873"/>
                    <a:pt x="43" y="880"/>
                    <a:pt x="43" y="888"/>
                  </a:cubicBezTo>
                  <a:lnTo>
                    <a:pt x="39" y="891"/>
                  </a:lnTo>
                  <a:cubicBezTo>
                    <a:pt x="36" y="895"/>
                    <a:pt x="32" y="902"/>
                    <a:pt x="29" y="909"/>
                  </a:cubicBezTo>
                  <a:lnTo>
                    <a:pt x="29" y="912"/>
                  </a:lnTo>
                  <a:cubicBezTo>
                    <a:pt x="25" y="916"/>
                    <a:pt x="22" y="923"/>
                    <a:pt x="18" y="926"/>
                  </a:cubicBezTo>
                  <a:lnTo>
                    <a:pt x="15" y="933"/>
                  </a:lnTo>
                  <a:lnTo>
                    <a:pt x="1" y="944"/>
                  </a:lnTo>
                  <a:cubicBezTo>
                    <a:pt x="32" y="972"/>
                    <a:pt x="71" y="986"/>
                    <a:pt x="113" y="986"/>
                  </a:cubicBezTo>
                  <a:cubicBezTo>
                    <a:pt x="134" y="986"/>
                    <a:pt x="155" y="983"/>
                    <a:pt x="180" y="972"/>
                  </a:cubicBezTo>
                  <a:cubicBezTo>
                    <a:pt x="187" y="968"/>
                    <a:pt x="194" y="968"/>
                    <a:pt x="198" y="965"/>
                  </a:cubicBezTo>
                  <a:lnTo>
                    <a:pt x="205" y="961"/>
                  </a:lnTo>
                  <a:cubicBezTo>
                    <a:pt x="208" y="958"/>
                    <a:pt x="215" y="951"/>
                    <a:pt x="222" y="947"/>
                  </a:cubicBezTo>
                  <a:lnTo>
                    <a:pt x="226" y="944"/>
                  </a:lnTo>
                  <a:lnTo>
                    <a:pt x="236" y="933"/>
                  </a:lnTo>
                  <a:lnTo>
                    <a:pt x="240" y="926"/>
                  </a:lnTo>
                  <a:cubicBezTo>
                    <a:pt x="247" y="923"/>
                    <a:pt x="250" y="916"/>
                    <a:pt x="254" y="912"/>
                  </a:cubicBezTo>
                  <a:lnTo>
                    <a:pt x="254" y="909"/>
                  </a:lnTo>
                  <a:cubicBezTo>
                    <a:pt x="257" y="902"/>
                    <a:pt x="261" y="895"/>
                    <a:pt x="261" y="891"/>
                  </a:cubicBezTo>
                  <a:lnTo>
                    <a:pt x="264" y="888"/>
                  </a:lnTo>
                  <a:cubicBezTo>
                    <a:pt x="268" y="880"/>
                    <a:pt x="272" y="873"/>
                    <a:pt x="272" y="866"/>
                  </a:cubicBezTo>
                  <a:cubicBezTo>
                    <a:pt x="275" y="859"/>
                    <a:pt x="275" y="852"/>
                    <a:pt x="279" y="845"/>
                  </a:cubicBezTo>
                  <a:lnTo>
                    <a:pt x="279" y="838"/>
                  </a:lnTo>
                  <a:cubicBezTo>
                    <a:pt x="279" y="831"/>
                    <a:pt x="279" y="824"/>
                    <a:pt x="279" y="817"/>
                  </a:cubicBezTo>
                  <a:lnTo>
                    <a:pt x="279" y="113"/>
                  </a:lnTo>
                  <a:lnTo>
                    <a:pt x="282" y="103"/>
                  </a:lnTo>
                  <a:cubicBezTo>
                    <a:pt x="300" y="75"/>
                    <a:pt x="324" y="47"/>
                    <a:pt x="352" y="29"/>
                  </a:cubicBezTo>
                  <a:cubicBezTo>
                    <a:pt x="328" y="15"/>
                    <a:pt x="303" y="4"/>
                    <a:pt x="275" y="1"/>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7" name="Google Shape;21567;p142"/>
            <p:cNvSpPr/>
            <p:nvPr/>
          </p:nvSpPr>
          <p:spPr>
            <a:xfrm>
              <a:off x="1597864" y="2146312"/>
              <a:ext cx="29515" cy="73085"/>
            </a:xfrm>
            <a:custGeom>
              <a:avLst/>
              <a:gdLst/>
              <a:ahLst/>
              <a:cxnLst/>
              <a:rect l="l" t="t" r="r" b="b"/>
              <a:pathLst>
                <a:path w="1134" h="2808" extrusionOk="0">
                  <a:moveTo>
                    <a:pt x="296" y="0"/>
                  </a:moveTo>
                  <a:lnTo>
                    <a:pt x="268" y="4"/>
                  </a:lnTo>
                  <a:lnTo>
                    <a:pt x="254" y="4"/>
                  </a:lnTo>
                  <a:lnTo>
                    <a:pt x="233" y="7"/>
                  </a:lnTo>
                  <a:lnTo>
                    <a:pt x="219" y="14"/>
                  </a:lnTo>
                  <a:lnTo>
                    <a:pt x="201" y="18"/>
                  </a:lnTo>
                  <a:cubicBezTo>
                    <a:pt x="197" y="21"/>
                    <a:pt x="190" y="25"/>
                    <a:pt x="183" y="28"/>
                  </a:cubicBezTo>
                  <a:lnTo>
                    <a:pt x="173" y="32"/>
                  </a:lnTo>
                  <a:cubicBezTo>
                    <a:pt x="166" y="39"/>
                    <a:pt x="159" y="42"/>
                    <a:pt x="152" y="50"/>
                  </a:cubicBezTo>
                  <a:cubicBezTo>
                    <a:pt x="0" y="176"/>
                    <a:pt x="25" y="595"/>
                    <a:pt x="46" y="964"/>
                  </a:cubicBezTo>
                  <a:cubicBezTo>
                    <a:pt x="85" y="1587"/>
                    <a:pt x="827" y="2147"/>
                    <a:pt x="834" y="2154"/>
                  </a:cubicBezTo>
                  <a:cubicBezTo>
                    <a:pt x="880" y="2185"/>
                    <a:pt x="905" y="2238"/>
                    <a:pt x="905" y="2291"/>
                  </a:cubicBezTo>
                  <a:lnTo>
                    <a:pt x="905" y="2808"/>
                  </a:lnTo>
                  <a:lnTo>
                    <a:pt x="1133" y="2808"/>
                  </a:lnTo>
                  <a:lnTo>
                    <a:pt x="1133" y="2291"/>
                  </a:lnTo>
                  <a:cubicBezTo>
                    <a:pt x="1130" y="2234"/>
                    <a:pt x="1105" y="2185"/>
                    <a:pt x="1063" y="2150"/>
                  </a:cubicBezTo>
                  <a:cubicBezTo>
                    <a:pt x="1056" y="2147"/>
                    <a:pt x="314" y="1587"/>
                    <a:pt x="275" y="964"/>
                  </a:cubicBezTo>
                  <a:cubicBezTo>
                    <a:pt x="254" y="595"/>
                    <a:pt x="226" y="173"/>
                    <a:pt x="377" y="46"/>
                  </a:cubicBezTo>
                  <a:cubicBezTo>
                    <a:pt x="384" y="42"/>
                    <a:pt x="394" y="35"/>
                    <a:pt x="402" y="32"/>
                  </a:cubicBezTo>
                  <a:lnTo>
                    <a:pt x="412" y="25"/>
                  </a:lnTo>
                  <a:cubicBezTo>
                    <a:pt x="419" y="25"/>
                    <a:pt x="423" y="21"/>
                    <a:pt x="430" y="18"/>
                  </a:cubicBezTo>
                  <a:lnTo>
                    <a:pt x="447" y="11"/>
                  </a:lnTo>
                  <a:lnTo>
                    <a:pt x="461" y="7"/>
                  </a:lnTo>
                  <a:lnTo>
                    <a:pt x="465" y="7"/>
                  </a:lnTo>
                  <a:lnTo>
                    <a:pt x="437" y="4"/>
                  </a:lnTo>
                  <a:lnTo>
                    <a:pt x="391" y="0"/>
                  </a:ln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8" name="Google Shape;21568;p142"/>
            <p:cNvSpPr/>
            <p:nvPr/>
          </p:nvSpPr>
          <p:spPr>
            <a:xfrm>
              <a:off x="1440814" y="2002719"/>
              <a:ext cx="18896" cy="13014"/>
            </a:xfrm>
            <a:custGeom>
              <a:avLst/>
              <a:gdLst/>
              <a:ahLst/>
              <a:cxnLst/>
              <a:rect l="l" t="t" r="r" b="b"/>
              <a:pathLst>
                <a:path w="726" h="500" extrusionOk="0">
                  <a:moveTo>
                    <a:pt x="0" y="0"/>
                  </a:moveTo>
                  <a:lnTo>
                    <a:pt x="510" y="500"/>
                  </a:lnTo>
                  <a:lnTo>
                    <a:pt x="725" y="46"/>
                  </a:lnTo>
                  <a:lnTo>
                    <a:pt x="0" y="0"/>
                  </a:ln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9" name="Google Shape;21569;p142"/>
            <p:cNvSpPr/>
            <p:nvPr/>
          </p:nvSpPr>
          <p:spPr>
            <a:xfrm>
              <a:off x="1585136" y="2057376"/>
              <a:ext cx="17881" cy="20536"/>
            </a:xfrm>
            <a:custGeom>
              <a:avLst/>
              <a:gdLst/>
              <a:ahLst/>
              <a:cxnLst/>
              <a:rect l="l" t="t" r="r" b="b"/>
              <a:pathLst>
                <a:path w="687" h="789" extrusionOk="0">
                  <a:moveTo>
                    <a:pt x="166" y="1"/>
                  </a:moveTo>
                  <a:lnTo>
                    <a:pt x="7" y="571"/>
                  </a:lnTo>
                  <a:cubicBezTo>
                    <a:pt x="7" y="581"/>
                    <a:pt x="4" y="595"/>
                    <a:pt x="0" y="610"/>
                  </a:cubicBezTo>
                  <a:lnTo>
                    <a:pt x="426" y="789"/>
                  </a:lnTo>
                  <a:lnTo>
                    <a:pt x="686" y="223"/>
                  </a:lnTo>
                  <a:lnTo>
                    <a:pt x="166" y="1"/>
                  </a:ln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0" name="Google Shape;21570;p142"/>
            <p:cNvSpPr/>
            <p:nvPr/>
          </p:nvSpPr>
          <p:spPr>
            <a:xfrm>
              <a:off x="1462963" y="2007117"/>
              <a:ext cx="43622" cy="30608"/>
            </a:xfrm>
            <a:custGeom>
              <a:avLst/>
              <a:gdLst/>
              <a:ahLst/>
              <a:cxnLst/>
              <a:rect l="l" t="t" r="r" b="b"/>
              <a:pathLst>
                <a:path w="1676" h="1176" extrusionOk="0">
                  <a:moveTo>
                    <a:pt x="254" y="0"/>
                  </a:moveTo>
                  <a:lnTo>
                    <a:pt x="1" y="532"/>
                  </a:lnTo>
                  <a:lnTo>
                    <a:pt x="1524" y="1175"/>
                  </a:lnTo>
                  <a:lnTo>
                    <a:pt x="1675" y="598"/>
                  </a:lnTo>
                  <a:lnTo>
                    <a:pt x="254" y="0"/>
                  </a:ln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1" name="Google Shape;21571;p142"/>
            <p:cNvSpPr/>
            <p:nvPr/>
          </p:nvSpPr>
          <p:spPr>
            <a:xfrm>
              <a:off x="1605828" y="2067085"/>
              <a:ext cx="16059" cy="17829"/>
            </a:xfrm>
            <a:custGeom>
              <a:avLst/>
              <a:gdLst/>
              <a:ahLst/>
              <a:cxnLst/>
              <a:rect l="l" t="t" r="r" b="b"/>
              <a:pathLst>
                <a:path w="617" h="685" extrusionOk="0">
                  <a:moveTo>
                    <a:pt x="257" y="1"/>
                  </a:moveTo>
                  <a:lnTo>
                    <a:pt x="1" y="560"/>
                  </a:lnTo>
                  <a:lnTo>
                    <a:pt x="268" y="673"/>
                  </a:lnTo>
                  <a:cubicBezTo>
                    <a:pt x="286" y="681"/>
                    <a:pt x="306" y="684"/>
                    <a:pt x="324" y="684"/>
                  </a:cubicBezTo>
                  <a:cubicBezTo>
                    <a:pt x="381" y="684"/>
                    <a:pt x="434" y="651"/>
                    <a:pt x="458" y="595"/>
                  </a:cubicBezTo>
                  <a:lnTo>
                    <a:pt x="585" y="296"/>
                  </a:lnTo>
                  <a:cubicBezTo>
                    <a:pt x="616" y="222"/>
                    <a:pt x="581" y="138"/>
                    <a:pt x="507" y="106"/>
                  </a:cubicBezTo>
                  <a:lnTo>
                    <a:pt x="257"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2" name="Google Shape;21572;p142"/>
            <p:cNvSpPr/>
            <p:nvPr/>
          </p:nvSpPr>
          <p:spPr>
            <a:xfrm>
              <a:off x="1369186" y="2260495"/>
              <a:ext cx="71550" cy="17621"/>
            </a:xfrm>
            <a:custGeom>
              <a:avLst/>
              <a:gdLst/>
              <a:ahLst/>
              <a:cxnLst/>
              <a:rect l="l" t="t" r="r" b="b"/>
              <a:pathLst>
                <a:path w="2749" h="677" extrusionOk="0">
                  <a:moveTo>
                    <a:pt x="1" y="1"/>
                  </a:moveTo>
                  <a:lnTo>
                    <a:pt x="1" y="676"/>
                  </a:lnTo>
                  <a:lnTo>
                    <a:pt x="2749" y="676"/>
                  </a:lnTo>
                  <a:lnTo>
                    <a:pt x="2749" y="1"/>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3" name="Google Shape;21573;p142"/>
            <p:cNvSpPr/>
            <p:nvPr/>
          </p:nvSpPr>
          <p:spPr>
            <a:xfrm>
              <a:off x="1369186" y="2289360"/>
              <a:ext cx="71550" cy="44429"/>
            </a:xfrm>
            <a:custGeom>
              <a:avLst/>
              <a:gdLst/>
              <a:ahLst/>
              <a:cxnLst/>
              <a:rect l="l" t="t" r="r" b="b"/>
              <a:pathLst>
                <a:path w="2749" h="1707" extrusionOk="0">
                  <a:moveTo>
                    <a:pt x="1" y="0"/>
                  </a:moveTo>
                  <a:lnTo>
                    <a:pt x="1" y="1707"/>
                  </a:lnTo>
                  <a:lnTo>
                    <a:pt x="2749" y="1707"/>
                  </a:lnTo>
                  <a:lnTo>
                    <a:pt x="2749" y="0"/>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4" name="Google Shape;21574;p142"/>
            <p:cNvSpPr/>
            <p:nvPr/>
          </p:nvSpPr>
          <p:spPr>
            <a:xfrm>
              <a:off x="1381289" y="2260495"/>
              <a:ext cx="59447" cy="17621"/>
            </a:xfrm>
            <a:custGeom>
              <a:avLst/>
              <a:gdLst/>
              <a:ahLst/>
              <a:cxnLst/>
              <a:rect l="l" t="t" r="r" b="b"/>
              <a:pathLst>
                <a:path w="2284" h="677" extrusionOk="0">
                  <a:moveTo>
                    <a:pt x="0" y="1"/>
                  </a:moveTo>
                  <a:lnTo>
                    <a:pt x="0" y="676"/>
                  </a:lnTo>
                  <a:lnTo>
                    <a:pt x="2284" y="676"/>
                  </a:lnTo>
                  <a:lnTo>
                    <a:pt x="2284" y="1"/>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5" name="Google Shape;21575;p142"/>
            <p:cNvSpPr/>
            <p:nvPr/>
          </p:nvSpPr>
          <p:spPr>
            <a:xfrm>
              <a:off x="1381289" y="2289360"/>
              <a:ext cx="59447" cy="44429"/>
            </a:xfrm>
            <a:custGeom>
              <a:avLst/>
              <a:gdLst/>
              <a:ahLst/>
              <a:cxnLst/>
              <a:rect l="l" t="t" r="r" b="b"/>
              <a:pathLst>
                <a:path w="2284" h="1707" extrusionOk="0">
                  <a:moveTo>
                    <a:pt x="0" y="0"/>
                  </a:moveTo>
                  <a:lnTo>
                    <a:pt x="0" y="1707"/>
                  </a:lnTo>
                  <a:lnTo>
                    <a:pt x="2284" y="1707"/>
                  </a:lnTo>
                  <a:lnTo>
                    <a:pt x="2284"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6" name="Google Shape;21576;p142"/>
            <p:cNvSpPr/>
            <p:nvPr/>
          </p:nvSpPr>
          <p:spPr>
            <a:xfrm>
              <a:off x="1613897" y="2258387"/>
              <a:ext cx="71550" cy="75402"/>
            </a:xfrm>
            <a:custGeom>
              <a:avLst/>
              <a:gdLst/>
              <a:ahLst/>
              <a:cxnLst/>
              <a:rect l="l" t="t" r="r" b="b"/>
              <a:pathLst>
                <a:path w="2749" h="2897" extrusionOk="0">
                  <a:moveTo>
                    <a:pt x="0" y="1"/>
                  </a:moveTo>
                  <a:lnTo>
                    <a:pt x="0" y="2897"/>
                  </a:lnTo>
                  <a:lnTo>
                    <a:pt x="2748" y="2897"/>
                  </a:lnTo>
                  <a:lnTo>
                    <a:pt x="2748"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7" name="Google Shape;21577;p142"/>
            <p:cNvSpPr/>
            <p:nvPr/>
          </p:nvSpPr>
          <p:spPr>
            <a:xfrm>
              <a:off x="1613897" y="2229470"/>
              <a:ext cx="71550" cy="17699"/>
            </a:xfrm>
            <a:custGeom>
              <a:avLst/>
              <a:gdLst/>
              <a:ahLst/>
              <a:cxnLst/>
              <a:rect l="l" t="t" r="r" b="b"/>
              <a:pathLst>
                <a:path w="2749" h="680" extrusionOk="0">
                  <a:moveTo>
                    <a:pt x="0" y="0"/>
                  </a:moveTo>
                  <a:lnTo>
                    <a:pt x="0" y="679"/>
                  </a:lnTo>
                  <a:lnTo>
                    <a:pt x="2748" y="679"/>
                  </a:lnTo>
                  <a:lnTo>
                    <a:pt x="2748" y="0"/>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8" name="Google Shape;21578;p142"/>
            <p:cNvSpPr/>
            <p:nvPr/>
          </p:nvSpPr>
          <p:spPr>
            <a:xfrm>
              <a:off x="1629357" y="2258387"/>
              <a:ext cx="56089" cy="75402"/>
            </a:xfrm>
            <a:custGeom>
              <a:avLst/>
              <a:gdLst/>
              <a:ahLst/>
              <a:cxnLst/>
              <a:rect l="l" t="t" r="r" b="b"/>
              <a:pathLst>
                <a:path w="2155" h="2897" extrusionOk="0">
                  <a:moveTo>
                    <a:pt x="1" y="1"/>
                  </a:moveTo>
                  <a:lnTo>
                    <a:pt x="1" y="2897"/>
                  </a:lnTo>
                  <a:lnTo>
                    <a:pt x="2154" y="2897"/>
                  </a:lnTo>
                  <a:lnTo>
                    <a:pt x="2154"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9" name="Google Shape;21579;p142"/>
            <p:cNvSpPr/>
            <p:nvPr/>
          </p:nvSpPr>
          <p:spPr>
            <a:xfrm>
              <a:off x="1629357" y="2229470"/>
              <a:ext cx="56089" cy="17699"/>
            </a:xfrm>
            <a:custGeom>
              <a:avLst/>
              <a:gdLst/>
              <a:ahLst/>
              <a:cxnLst/>
              <a:rect l="l" t="t" r="r" b="b"/>
              <a:pathLst>
                <a:path w="2155" h="680" extrusionOk="0">
                  <a:moveTo>
                    <a:pt x="1" y="0"/>
                  </a:moveTo>
                  <a:lnTo>
                    <a:pt x="1" y="679"/>
                  </a:lnTo>
                  <a:lnTo>
                    <a:pt x="2154" y="679"/>
                  </a:lnTo>
                  <a:lnTo>
                    <a:pt x="2154" y="0"/>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0" name="Google Shape;21580;p142"/>
            <p:cNvSpPr/>
            <p:nvPr/>
          </p:nvSpPr>
          <p:spPr>
            <a:xfrm>
              <a:off x="1489798" y="2134574"/>
              <a:ext cx="71550" cy="17699"/>
            </a:xfrm>
            <a:custGeom>
              <a:avLst/>
              <a:gdLst/>
              <a:ahLst/>
              <a:cxnLst/>
              <a:rect l="l" t="t" r="r" b="b"/>
              <a:pathLst>
                <a:path w="2749" h="680" extrusionOk="0">
                  <a:moveTo>
                    <a:pt x="1" y="1"/>
                  </a:moveTo>
                  <a:lnTo>
                    <a:pt x="1" y="680"/>
                  </a:lnTo>
                  <a:lnTo>
                    <a:pt x="2749" y="680"/>
                  </a:lnTo>
                  <a:lnTo>
                    <a:pt x="2749" y="1"/>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1" name="Google Shape;21581;p142"/>
            <p:cNvSpPr/>
            <p:nvPr/>
          </p:nvSpPr>
          <p:spPr>
            <a:xfrm>
              <a:off x="1489798" y="2163517"/>
              <a:ext cx="71550" cy="170272"/>
            </a:xfrm>
            <a:custGeom>
              <a:avLst/>
              <a:gdLst/>
              <a:ahLst/>
              <a:cxnLst/>
              <a:rect l="l" t="t" r="r" b="b"/>
              <a:pathLst>
                <a:path w="2749" h="6542" extrusionOk="0">
                  <a:moveTo>
                    <a:pt x="1" y="1"/>
                  </a:moveTo>
                  <a:lnTo>
                    <a:pt x="1" y="6542"/>
                  </a:lnTo>
                  <a:lnTo>
                    <a:pt x="2749" y="6542"/>
                  </a:lnTo>
                  <a:lnTo>
                    <a:pt x="2749"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2" name="Google Shape;21582;p142"/>
            <p:cNvSpPr/>
            <p:nvPr/>
          </p:nvSpPr>
          <p:spPr>
            <a:xfrm>
              <a:off x="1501068" y="2134574"/>
              <a:ext cx="60280" cy="17699"/>
            </a:xfrm>
            <a:custGeom>
              <a:avLst/>
              <a:gdLst/>
              <a:ahLst/>
              <a:cxnLst/>
              <a:rect l="l" t="t" r="r" b="b"/>
              <a:pathLst>
                <a:path w="2316" h="680" extrusionOk="0">
                  <a:moveTo>
                    <a:pt x="0" y="1"/>
                  </a:moveTo>
                  <a:lnTo>
                    <a:pt x="0" y="680"/>
                  </a:lnTo>
                  <a:lnTo>
                    <a:pt x="2316" y="680"/>
                  </a:lnTo>
                  <a:lnTo>
                    <a:pt x="2316" y="1"/>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3" name="Google Shape;21583;p142"/>
            <p:cNvSpPr/>
            <p:nvPr/>
          </p:nvSpPr>
          <p:spPr>
            <a:xfrm>
              <a:off x="1501068" y="2163517"/>
              <a:ext cx="65511" cy="170272"/>
            </a:xfrm>
            <a:custGeom>
              <a:avLst/>
              <a:gdLst/>
              <a:ahLst/>
              <a:cxnLst/>
              <a:rect l="l" t="t" r="r" b="b"/>
              <a:pathLst>
                <a:path w="2517" h="6542" extrusionOk="0">
                  <a:moveTo>
                    <a:pt x="0" y="1"/>
                  </a:moveTo>
                  <a:lnTo>
                    <a:pt x="0" y="6542"/>
                  </a:lnTo>
                  <a:lnTo>
                    <a:pt x="2516" y="6542"/>
                  </a:lnTo>
                  <a:lnTo>
                    <a:pt x="2516"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4" name="Google Shape;21584;p142"/>
            <p:cNvSpPr/>
            <p:nvPr/>
          </p:nvSpPr>
          <p:spPr>
            <a:xfrm>
              <a:off x="1461948" y="2013806"/>
              <a:ext cx="43804" cy="24934"/>
            </a:xfrm>
            <a:custGeom>
              <a:avLst/>
              <a:gdLst/>
              <a:ahLst/>
              <a:cxnLst/>
              <a:rect l="l" t="t" r="r" b="b"/>
              <a:pathLst>
                <a:path w="1683" h="958" extrusionOk="0">
                  <a:moveTo>
                    <a:pt x="135" y="0"/>
                  </a:moveTo>
                  <a:lnTo>
                    <a:pt x="1" y="282"/>
                  </a:lnTo>
                  <a:lnTo>
                    <a:pt x="1605" y="957"/>
                  </a:lnTo>
                  <a:lnTo>
                    <a:pt x="1683" y="658"/>
                  </a:lnTo>
                  <a:lnTo>
                    <a:pt x="135" y="0"/>
                  </a:ln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5" name="Google Shape;21585;p142"/>
            <p:cNvSpPr/>
            <p:nvPr/>
          </p:nvSpPr>
          <p:spPr>
            <a:xfrm>
              <a:off x="1584225" y="2065159"/>
              <a:ext cx="15044" cy="12962"/>
            </a:xfrm>
            <a:custGeom>
              <a:avLst/>
              <a:gdLst/>
              <a:ahLst/>
              <a:cxnLst/>
              <a:rect l="l" t="t" r="r" b="b"/>
              <a:pathLst>
                <a:path w="578" h="498" extrusionOk="0">
                  <a:moveTo>
                    <a:pt x="81" y="1"/>
                  </a:moveTo>
                  <a:lnTo>
                    <a:pt x="7" y="265"/>
                  </a:lnTo>
                  <a:cubicBezTo>
                    <a:pt x="7" y="275"/>
                    <a:pt x="4" y="289"/>
                    <a:pt x="0" y="307"/>
                  </a:cubicBezTo>
                  <a:lnTo>
                    <a:pt x="454" y="497"/>
                  </a:lnTo>
                  <a:lnTo>
                    <a:pt x="577" y="223"/>
                  </a:lnTo>
                  <a:lnTo>
                    <a:pt x="577" y="212"/>
                  </a:lnTo>
                  <a:lnTo>
                    <a:pt x="81" y="1"/>
                  </a:ln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6" name="Google Shape;21586;p142"/>
            <p:cNvSpPr/>
            <p:nvPr/>
          </p:nvSpPr>
          <p:spPr>
            <a:xfrm>
              <a:off x="1629643" y="2118567"/>
              <a:ext cx="11556" cy="30608"/>
            </a:xfrm>
            <a:custGeom>
              <a:avLst/>
              <a:gdLst/>
              <a:ahLst/>
              <a:cxnLst/>
              <a:rect l="l" t="t" r="r" b="b"/>
              <a:pathLst>
                <a:path w="444" h="1176" extrusionOk="0">
                  <a:moveTo>
                    <a:pt x="222" y="0"/>
                  </a:moveTo>
                  <a:cubicBezTo>
                    <a:pt x="99" y="0"/>
                    <a:pt x="0" y="106"/>
                    <a:pt x="4" y="225"/>
                  </a:cubicBezTo>
                  <a:lnTo>
                    <a:pt x="4" y="961"/>
                  </a:lnTo>
                  <a:cubicBezTo>
                    <a:pt x="4" y="1080"/>
                    <a:pt x="102" y="1175"/>
                    <a:pt x="222" y="1175"/>
                  </a:cubicBezTo>
                  <a:cubicBezTo>
                    <a:pt x="342" y="1175"/>
                    <a:pt x="437" y="1080"/>
                    <a:pt x="437" y="961"/>
                  </a:cubicBezTo>
                  <a:lnTo>
                    <a:pt x="437" y="225"/>
                  </a:lnTo>
                  <a:cubicBezTo>
                    <a:pt x="444" y="106"/>
                    <a:pt x="345" y="0"/>
                    <a:pt x="2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7" name="Google Shape;21587;p142"/>
            <p:cNvSpPr/>
            <p:nvPr/>
          </p:nvSpPr>
          <p:spPr>
            <a:xfrm>
              <a:off x="1649060" y="2121664"/>
              <a:ext cx="11478" cy="27511"/>
            </a:xfrm>
            <a:custGeom>
              <a:avLst/>
              <a:gdLst/>
              <a:ahLst/>
              <a:cxnLst/>
              <a:rect l="l" t="t" r="r" b="b"/>
              <a:pathLst>
                <a:path w="441" h="1057" extrusionOk="0">
                  <a:moveTo>
                    <a:pt x="218" y="1"/>
                  </a:moveTo>
                  <a:cubicBezTo>
                    <a:pt x="95" y="1"/>
                    <a:pt x="0" y="103"/>
                    <a:pt x="4" y="226"/>
                  </a:cubicBezTo>
                  <a:lnTo>
                    <a:pt x="4" y="842"/>
                  </a:lnTo>
                  <a:cubicBezTo>
                    <a:pt x="4" y="961"/>
                    <a:pt x="102" y="1056"/>
                    <a:pt x="222" y="1056"/>
                  </a:cubicBezTo>
                  <a:cubicBezTo>
                    <a:pt x="338" y="1056"/>
                    <a:pt x="437" y="961"/>
                    <a:pt x="437" y="842"/>
                  </a:cubicBezTo>
                  <a:lnTo>
                    <a:pt x="437" y="226"/>
                  </a:lnTo>
                  <a:cubicBezTo>
                    <a:pt x="440" y="103"/>
                    <a:pt x="342" y="1"/>
                    <a:pt x="2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8" name="Google Shape;21588;p142"/>
            <p:cNvSpPr/>
            <p:nvPr/>
          </p:nvSpPr>
          <p:spPr>
            <a:xfrm>
              <a:off x="1668476" y="2129186"/>
              <a:ext cx="11556" cy="22722"/>
            </a:xfrm>
            <a:custGeom>
              <a:avLst/>
              <a:gdLst/>
              <a:ahLst/>
              <a:cxnLst/>
              <a:rect l="l" t="t" r="r" b="b"/>
              <a:pathLst>
                <a:path w="444" h="873" extrusionOk="0">
                  <a:moveTo>
                    <a:pt x="222" y="0"/>
                  </a:moveTo>
                  <a:cubicBezTo>
                    <a:pt x="99" y="0"/>
                    <a:pt x="0" y="102"/>
                    <a:pt x="7" y="226"/>
                  </a:cubicBezTo>
                  <a:lnTo>
                    <a:pt x="7" y="658"/>
                  </a:lnTo>
                  <a:cubicBezTo>
                    <a:pt x="7" y="778"/>
                    <a:pt x="102" y="873"/>
                    <a:pt x="222" y="873"/>
                  </a:cubicBezTo>
                  <a:cubicBezTo>
                    <a:pt x="341" y="873"/>
                    <a:pt x="436" y="778"/>
                    <a:pt x="436" y="658"/>
                  </a:cubicBezTo>
                  <a:lnTo>
                    <a:pt x="436" y="226"/>
                  </a:lnTo>
                  <a:cubicBezTo>
                    <a:pt x="443" y="102"/>
                    <a:pt x="345" y="0"/>
                    <a:pt x="2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9" name="Google Shape;21589;p142"/>
            <p:cNvSpPr/>
            <p:nvPr/>
          </p:nvSpPr>
          <p:spPr>
            <a:xfrm>
              <a:off x="1587505" y="2106647"/>
              <a:ext cx="114053" cy="238672"/>
            </a:xfrm>
            <a:custGeom>
              <a:avLst/>
              <a:gdLst/>
              <a:ahLst/>
              <a:cxnLst/>
              <a:rect l="l" t="t" r="r" b="b"/>
              <a:pathLst>
                <a:path w="4382" h="9170" extrusionOk="0">
                  <a:moveTo>
                    <a:pt x="1468" y="430"/>
                  </a:moveTo>
                  <a:cubicBezTo>
                    <a:pt x="1556" y="430"/>
                    <a:pt x="1623" y="500"/>
                    <a:pt x="1623" y="585"/>
                  </a:cubicBezTo>
                  <a:lnTo>
                    <a:pt x="1623" y="687"/>
                  </a:lnTo>
                  <a:cubicBezTo>
                    <a:pt x="1625" y="824"/>
                    <a:pt x="1734" y="901"/>
                    <a:pt x="1843" y="901"/>
                  </a:cubicBezTo>
                  <a:cubicBezTo>
                    <a:pt x="1927" y="901"/>
                    <a:pt x="2011" y="855"/>
                    <a:pt x="2045" y="754"/>
                  </a:cubicBezTo>
                  <a:cubicBezTo>
                    <a:pt x="2066" y="690"/>
                    <a:pt x="2126" y="648"/>
                    <a:pt x="2193" y="648"/>
                  </a:cubicBezTo>
                  <a:lnTo>
                    <a:pt x="2214" y="648"/>
                  </a:lnTo>
                  <a:cubicBezTo>
                    <a:pt x="2298" y="648"/>
                    <a:pt x="2369" y="719"/>
                    <a:pt x="2369" y="803"/>
                  </a:cubicBezTo>
                  <a:lnTo>
                    <a:pt x="2369" y="835"/>
                  </a:lnTo>
                  <a:cubicBezTo>
                    <a:pt x="2369" y="972"/>
                    <a:pt x="2478" y="1050"/>
                    <a:pt x="2587" y="1050"/>
                  </a:cubicBezTo>
                  <a:cubicBezTo>
                    <a:pt x="2673" y="1050"/>
                    <a:pt x="2758" y="1002"/>
                    <a:pt x="2791" y="898"/>
                  </a:cubicBezTo>
                  <a:cubicBezTo>
                    <a:pt x="2812" y="835"/>
                    <a:pt x="2872" y="789"/>
                    <a:pt x="2939" y="789"/>
                  </a:cubicBezTo>
                  <a:lnTo>
                    <a:pt x="2960" y="789"/>
                  </a:lnTo>
                  <a:cubicBezTo>
                    <a:pt x="3048" y="789"/>
                    <a:pt x="3115" y="859"/>
                    <a:pt x="3115" y="944"/>
                  </a:cubicBezTo>
                  <a:lnTo>
                    <a:pt x="3115" y="1092"/>
                  </a:lnTo>
                  <a:cubicBezTo>
                    <a:pt x="3111" y="1215"/>
                    <a:pt x="3210" y="1320"/>
                    <a:pt x="3333" y="1320"/>
                  </a:cubicBezTo>
                  <a:cubicBezTo>
                    <a:pt x="3456" y="1320"/>
                    <a:pt x="3551" y="1215"/>
                    <a:pt x="3547" y="1092"/>
                  </a:cubicBezTo>
                  <a:cubicBezTo>
                    <a:pt x="3547" y="1007"/>
                    <a:pt x="3618" y="937"/>
                    <a:pt x="3702" y="937"/>
                  </a:cubicBezTo>
                  <a:lnTo>
                    <a:pt x="3723" y="937"/>
                  </a:lnTo>
                  <a:cubicBezTo>
                    <a:pt x="3811" y="937"/>
                    <a:pt x="3878" y="1007"/>
                    <a:pt x="3878" y="1092"/>
                  </a:cubicBezTo>
                  <a:lnTo>
                    <a:pt x="3878" y="2105"/>
                  </a:lnTo>
                  <a:lnTo>
                    <a:pt x="3878" y="2126"/>
                  </a:lnTo>
                  <a:cubicBezTo>
                    <a:pt x="3903" y="2383"/>
                    <a:pt x="3882" y="3125"/>
                    <a:pt x="3495" y="3456"/>
                  </a:cubicBezTo>
                  <a:cubicBezTo>
                    <a:pt x="3445" y="3495"/>
                    <a:pt x="3417" y="3554"/>
                    <a:pt x="3417" y="3618"/>
                  </a:cubicBezTo>
                  <a:lnTo>
                    <a:pt x="3417" y="4300"/>
                  </a:lnTo>
                  <a:lnTo>
                    <a:pt x="1348" y="4300"/>
                  </a:lnTo>
                  <a:lnTo>
                    <a:pt x="1348" y="3829"/>
                  </a:lnTo>
                  <a:cubicBezTo>
                    <a:pt x="1348" y="3758"/>
                    <a:pt x="1317" y="3695"/>
                    <a:pt x="1260" y="3653"/>
                  </a:cubicBezTo>
                  <a:cubicBezTo>
                    <a:pt x="1253" y="3649"/>
                    <a:pt x="529" y="3101"/>
                    <a:pt x="490" y="2499"/>
                  </a:cubicBezTo>
                  <a:cubicBezTo>
                    <a:pt x="469" y="2158"/>
                    <a:pt x="444" y="1728"/>
                    <a:pt x="578" y="1619"/>
                  </a:cubicBezTo>
                  <a:cubicBezTo>
                    <a:pt x="612" y="1590"/>
                    <a:pt x="666" y="1576"/>
                    <a:pt x="734" y="1576"/>
                  </a:cubicBezTo>
                  <a:cubicBezTo>
                    <a:pt x="772" y="1576"/>
                    <a:pt x="814" y="1580"/>
                    <a:pt x="859" y="1588"/>
                  </a:cubicBezTo>
                  <a:lnTo>
                    <a:pt x="859" y="1880"/>
                  </a:lnTo>
                  <a:cubicBezTo>
                    <a:pt x="866" y="2017"/>
                    <a:pt x="971" y="2085"/>
                    <a:pt x="1076" y="2085"/>
                  </a:cubicBezTo>
                  <a:cubicBezTo>
                    <a:pt x="1180" y="2085"/>
                    <a:pt x="1285" y="2017"/>
                    <a:pt x="1292" y="1880"/>
                  </a:cubicBezTo>
                  <a:lnTo>
                    <a:pt x="1292" y="585"/>
                  </a:lnTo>
                  <a:cubicBezTo>
                    <a:pt x="1292" y="500"/>
                    <a:pt x="1362" y="430"/>
                    <a:pt x="1447" y="430"/>
                  </a:cubicBezTo>
                  <a:close/>
                  <a:moveTo>
                    <a:pt x="3769" y="4733"/>
                  </a:moveTo>
                  <a:lnTo>
                    <a:pt x="3769" y="5412"/>
                  </a:lnTo>
                  <a:lnTo>
                    <a:pt x="1021" y="5412"/>
                  </a:lnTo>
                  <a:lnTo>
                    <a:pt x="1021" y="4733"/>
                  </a:lnTo>
                  <a:close/>
                  <a:moveTo>
                    <a:pt x="3769" y="5845"/>
                  </a:moveTo>
                  <a:lnTo>
                    <a:pt x="3769" y="8741"/>
                  </a:lnTo>
                  <a:lnTo>
                    <a:pt x="1021" y="8741"/>
                  </a:lnTo>
                  <a:lnTo>
                    <a:pt x="1021" y="5845"/>
                  </a:lnTo>
                  <a:close/>
                  <a:moveTo>
                    <a:pt x="1447" y="1"/>
                  </a:moveTo>
                  <a:cubicBezTo>
                    <a:pt x="1123" y="1"/>
                    <a:pt x="859" y="265"/>
                    <a:pt x="859" y="588"/>
                  </a:cubicBezTo>
                  <a:lnTo>
                    <a:pt x="859" y="1151"/>
                  </a:lnTo>
                  <a:cubicBezTo>
                    <a:pt x="818" y="1147"/>
                    <a:pt x="778" y="1145"/>
                    <a:pt x="740" y="1145"/>
                  </a:cubicBezTo>
                  <a:cubicBezTo>
                    <a:pt x="561" y="1145"/>
                    <a:pt x="416" y="1193"/>
                    <a:pt x="300" y="1289"/>
                  </a:cubicBezTo>
                  <a:cubicBezTo>
                    <a:pt x="1" y="1542"/>
                    <a:pt x="29" y="2041"/>
                    <a:pt x="61" y="2527"/>
                  </a:cubicBezTo>
                  <a:cubicBezTo>
                    <a:pt x="99" y="3185"/>
                    <a:pt x="690" y="3741"/>
                    <a:pt x="916" y="3934"/>
                  </a:cubicBezTo>
                  <a:lnTo>
                    <a:pt x="916" y="4304"/>
                  </a:lnTo>
                  <a:lnTo>
                    <a:pt x="803" y="4304"/>
                  </a:lnTo>
                  <a:cubicBezTo>
                    <a:pt x="683" y="4304"/>
                    <a:pt x="588" y="4402"/>
                    <a:pt x="588" y="4522"/>
                  </a:cubicBezTo>
                  <a:lnTo>
                    <a:pt x="588" y="8955"/>
                  </a:lnTo>
                  <a:cubicBezTo>
                    <a:pt x="588" y="9075"/>
                    <a:pt x="683" y="9170"/>
                    <a:pt x="803" y="9170"/>
                  </a:cubicBezTo>
                  <a:lnTo>
                    <a:pt x="3984" y="9170"/>
                  </a:lnTo>
                  <a:cubicBezTo>
                    <a:pt x="4103" y="9170"/>
                    <a:pt x="4198" y="9075"/>
                    <a:pt x="4198" y="8955"/>
                  </a:cubicBezTo>
                  <a:lnTo>
                    <a:pt x="4198" y="4518"/>
                  </a:lnTo>
                  <a:cubicBezTo>
                    <a:pt x="4198" y="4399"/>
                    <a:pt x="4103" y="4304"/>
                    <a:pt x="3984" y="4300"/>
                  </a:cubicBezTo>
                  <a:lnTo>
                    <a:pt x="3850" y="4300"/>
                  </a:lnTo>
                  <a:lnTo>
                    <a:pt x="3850" y="3713"/>
                  </a:lnTo>
                  <a:cubicBezTo>
                    <a:pt x="4381" y="3174"/>
                    <a:pt x="4322" y="2217"/>
                    <a:pt x="4311" y="2094"/>
                  </a:cubicBezTo>
                  <a:lnTo>
                    <a:pt x="4311" y="1092"/>
                  </a:lnTo>
                  <a:cubicBezTo>
                    <a:pt x="4311" y="768"/>
                    <a:pt x="4047" y="504"/>
                    <a:pt x="3723" y="504"/>
                  </a:cubicBezTo>
                  <a:lnTo>
                    <a:pt x="3702" y="504"/>
                  </a:lnTo>
                  <a:cubicBezTo>
                    <a:pt x="3604" y="504"/>
                    <a:pt x="3505" y="529"/>
                    <a:pt x="3421" y="578"/>
                  </a:cubicBezTo>
                  <a:cubicBezTo>
                    <a:pt x="3308" y="437"/>
                    <a:pt x="3139" y="356"/>
                    <a:pt x="2960" y="356"/>
                  </a:cubicBezTo>
                  <a:lnTo>
                    <a:pt x="2939" y="356"/>
                  </a:lnTo>
                  <a:cubicBezTo>
                    <a:pt x="2840" y="356"/>
                    <a:pt x="2745" y="381"/>
                    <a:pt x="2661" y="427"/>
                  </a:cubicBezTo>
                  <a:cubicBezTo>
                    <a:pt x="2552" y="293"/>
                    <a:pt x="2386" y="215"/>
                    <a:pt x="2214" y="215"/>
                  </a:cubicBezTo>
                  <a:lnTo>
                    <a:pt x="2189" y="215"/>
                  </a:lnTo>
                  <a:cubicBezTo>
                    <a:pt x="2112" y="215"/>
                    <a:pt x="2031" y="233"/>
                    <a:pt x="1957" y="265"/>
                  </a:cubicBezTo>
                  <a:cubicBezTo>
                    <a:pt x="1848" y="99"/>
                    <a:pt x="1665" y="1"/>
                    <a:pt x="14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90" name="Google Shape;21590;p142"/>
            <p:cNvSpPr/>
            <p:nvPr/>
          </p:nvSpPr>
          <p:spPr>
            <a:xfrm>
              <a:off x="1385037" y="2150112"/>
              <a:ext cx="11296" cy="30010"/>
            </a:xfrm>
            <a:custGeom>
              <a:avLst/>
              <a:gdLst/>
              <a:ahLst/>
              <a:cxnLst/>
              <a:rect l="l" t="t" r="r" b="b"/>
              <a:pathLst>
                <a:path w="434" h="1153" extrusionOk="0">
                  <a:moveTo>
                    <a:pt x="217" y="0"/>
                  </a:moveTo>
                  <a:cubicBezTo>
                    <a:pt x="112" y="0"/>
                    <a:pt x="8" y="69"/>
                    <a:pt x="0" y="206"/>
                  </a:cubicBezTo>
                  <a:lnTo>
                    <a:pt x="0" y="938"/>
                  </a:lnTo>
                  <a:cubicBezTo>
                    <a:pt x="0" y="1058"/>
                    <a:pt x="99" y="1153"/>
                    <a:pt x="219" y="1153"/>
                  </a:cubicBezTo>
                  <a:cubicBezTo>
                    <a:pt x="338" y="1153"/>
                    <a:pt x="433" y="1058"/>
                    <a:pt x="433" y="938"/>
                  </a:cubicBezTo>
                  <a:lnTo>
                    <a:pt x="433" y="206"/>
                  </a:lnTo>
                  <a:cubicBezTo>
                    <a:pt x="426" y="69"/>
                    <a:pt x="322" y="0"/>
                    <a:pt x="2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91" name="Google Shape;21591;p142"/>
            <p:cNvSpPr/>
            <p:nvPr/>
          </p:nvSpPr>
          <p:spPr>
            <a:xfrm>
              <a:off x="1404271" y="2152637"/>
              <a:ext cx="11556" cy="27485"/>
            </a:xfrm>
            <a:custGeom>
              <a:avLst/>
              <a:gdLst/>
              <a:ahLst/>
              <a:cxnLst/>
              <a:rect l="l" t="t" r="r" b="b"/>
              <a:pathLst>
                <a:path w="444" h="1056" extrusionOk="0">
                  <a:moveTo>
                    <a:pt x="222" y="0"/>
                  </a:moveTo>
                  <a:cubicBezTo>
                    <a:pt x="99" y="0"/>
                    <a:pt x="0" y="102"/>
                    <a:pt x="7" y="225"/>
                  </a:cubicBezTo>
                  <a:lnTo>
                    <a:pt x="7" y="841"/>
                  </a:lnTo>
                  <a:cubicBezTo>
                    <a:pt x="7" y="961"/>
                    <a:pt x="102" y="1056"/>
                    <a:pt x="222" y="1056"/>
                  </a:cubicBezTo>
                  <a:cubicBezTo>
                    <a:pt x="342" y="1056"/>
                    <a:pt x="440" y="961"/>
                    <a:pt x="440" y="841"/>
                  </a:cubicBezTo>
                  <a:lnTo>
                    <a:pt x="440" y="225"/>
                  </a:lnTo>
                  <a:cubicBezTo>
                    <a:pt x="444" y="102"/>
                    <a:pt x="345" y="0"/>
                    <a:pt x="2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92" name="Google Shape;21592;p142"/>
            <p:cNvSpPr/>
            <p:nvPr/>
          </p:nvSpPr>
          <p:spPr>
            <a:xfrm>
              <a:off x="1423766" y="2160133"/>
              <a:ext cx="11478" cy="22748"/>
            </a:xfrm>
            <a:custGeom>
              <a:avLst/>
              <a:gdLst/>
              <a:ahLst/>
              <a:cxnLst/>
              <a:rect l="l" t="t" r="r" b="b"/>
              <a:pathLst>
                <a:path w="441" h="874" extrusionOk="0">
                  <a:moveTo>
                    <a:pt x="222" y="1"/>
                  </a:moveTo>
                  <a:cubicBezTo>
                    <a:pt x="99" y="1"/>
                    <a:pt x="1" y="103"/>
                    <a:pt x="4" y="226"/>
                  </a:cubicBezTo>
                  <a:lnTo>
                    <a:pt x="4" y="659"/>
                  </a:lnTo>
                  <a:cubicBezTo>
                    <a:pt x="4" y="778"/>
                    <a:pt x="103" y="873"/>
                    <a:pt x="222" y="873"/>
                  </a:cubicBezTo>
                  <a:cubicBezTo>
                    <a:pt x="342" y="873"/>
                    <a:pt x="437" y="778"/>
                    <a:pt x="437" y="659"/>
                  </a:cubicBezTo>
                  <a:lnTo>
                    <a:pt x="437" y="226"/>
                  </a:lnTo>
                  <a:cubicBezTo>
                    <a:pt x="441" y="103"/>
                    <a:pt x="346" y="1"/>
                    <a:pt x="2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93" name="Google Shape;21593;p142"/>
            <p:cNvSpPr/>
            <p:nvPr/>
          </p:nvSpPr>
          <p:spPr>
            <a:xfrm>
              <a:off x="1342820" y="2137593"/>
              <a:ext cx="114026" cy="207830"/>
            </a:xfrm>
            <a:custGeom>
              <a:avLst/>
              <a:gdLst/>
              <a:ahLst/>
              <a:cxnLst/>
              <a:rect l="l" t="t" r="r" b="b"/>
              <a:pathLst>
                <a:path w="4381" h="7985" extrusionOk="0">
                  <a:moveTo>
                    <a:pt x="1468" y="434"/>
                  </a:moveTo>
                  <a:cubicBezTo>
                    <a:pt x="1556" y="434"/>
                    <a:pt x="1622" y="501"/>
                    <a:pt x="1622" y="589"/>
                  </a:cubicBezTo>
                  <a:lnTo>
                    <a:pt x="1622" y="687"/>
                  </a:lnTo>
                  <a:cubicBezTo>
                    <a:pt x="1624" y="824"/>
                    <a:pt x="1734" y="902"/>
                    <a:pt x="1843" y="902"/>
                  </a:cubicBezTo>
                  <a:cubicBezTo>
                    <a:pt x="1927" y="902"/>
                    <a:pt x="2011" y="855"/>
                    <a:pt x="2045" y="754"/>
                  </a:cubicBezTo>
                  <a:cubicBezTo>
                    <a:pt x="2066" y="691"/>
                    <a:pt x="2126" y="648"/>
                    <a:pt x="2192" y="648"/>
                  </a:cubicBezTo>
                  <a:lnTo>
                    <a:pt x="2214" y="648"/>
                  </a:lnTo>
                  <a:cubicBezTo>
                    <a:pt x="2298" y="648"/>
                    <a:pt x="2368" y="719"/>
                    <a:pt x="2368" y="803"/>
                  </a:cubicBezTo>
                  <a:lnTo>
                    <a:pt x="2368" y="835"/>
                  </a:lnTo>
                  <a:cubicBezTo>
                    <a:pt x="2368" y="973"/>
                    <a:pt x="2477" y="1050"/>
                    <a:pt x="2586" y="1050"/>
                  </a:cubicBezTo>
                  <a:cubicBezTo>
                    <a:pt x="2672" y="1050"/>
                    <a:pt x="2758" y="1002"/>
                    <a:pt x="2791" y="898"/>
                  </a:cubicBezTo>
                  <a:cubicBezTo>
                    <a:pt x="2812" y="835"/>
                    <a:pt x="2872" y="789"/>
                    <a:pt x="2938" y="789"/>
                  </a:cubicBezTo>
                  <a:lnTo>
                    <a:pt x="2959" y="789"/>
                  </a:lnTo>
                  <a:cubicBezTo>
                    <a:pt x="3047" y="789"/>
                    <a:pt x="3114" y="860"/>
                    <a:pt x="3114" y="944"/>
                  </a:cubicBezTo>
                  <a:lnTo>
                    <a:pt x="3114" y="1095"/>
                  </a:lnTo>
                  <a:cubicBezTo>
                    <a:pt x="3121" y="1232"/>
                    <a:pt x="3226" y="1301"/>
                    <a:pt x="3331" y="1301"/>
                  </a:cubicBezTo>
                  <a:cubicBezTo>
                    <a:pt x="3435" y="1301"/>
                    <a:pt x="3540" y="1232"/>
                    <a:pt x="3547" y="1095"/>
                  </a:cubicBezTo>
                  <a:cubicBezTo>
                    <a:pt x="3547" y="1007"/>
                    <a:pt x="3617" y="940"/>
                    <a:pt x="3702" y="940"/>
                  </a:cubicBezTo>
                  <a:lnTo>
                    <a:pt x="3723" y="940"/>
                  </a:lnTo>
                  <a:cubicBezTo>
                    <a:pt x="3811" y="940"/>
                    <a:pt x="3878" y="1007"/>
                    <a:pt x="3878" y="1095"/>
                  </a:cubicBezTo>
                  <a:lnTo>
                    <a:pt x="3878" y="2105"/>
                  </a:lnTo>
                  <a:lnTo>
                    <a:pt x="3878" y="2126"/>
                  </a:lnTo>
                  <a:cubicBezTo>
                    <a:pt x="3902" y="2383"/>
                    <a:pt x="3881" y="3125"/>
                    <a:pt x="3494" y="3456"/>
                  </a:cubicBezTo>
                  <a:cubicBezTo>
                    <a:pt x="3445" y="3495"/>
                    <a:pt x="3417" y="3555"/>
                    <a:pt x="3417" y="3622"/>
                  </a:cubicBezTo>
                  <a:lnTo>
                    <a:pt x="3417" y="4304"/>
                  </a:lnTo>
                  <a:lnTo>
                    <a:pt x="1348" y="4304"/>
                  </a:lnTo>
                  <a:lnTo>
                    <a:pt x="1348" y="3829"/>
                  </a:lnTo>
                  <a:cubicBezTo>
                    <a:pt x="1348" y="3759"/>
                    <a:pt x="1316" y="3695"/>
                    <a:pt x="1260" y="3657"/>
                  </a:cubicBezTo>
                  <a:cubicBezTo>
                    <a:pt x="1056" y="3502"/>
                    <a:pt x="521" y="3002"/>
                    <a:pt x="490" y="2499"/>
                  </a:cubicBezTo>
                  <a:cubicBezTo>
                    <a:pt x="472" y="2158"/>
                    <a:pt x="444" y="1732"/>
                    <a:pt x="577" y="1620"/>
                  </a:cubicBezTo>
                  <a:cubicBezTo>
                    <a:pt x="613" y="1591"/>
                    <a:pt x="668" y="1577"/>
                    <a:pt x="740" y="1577"/>
                  </a:cubicBezTo>
                  <a:cubicBezTo>
                    <a:pt x="776" y="1577"/>
                    <a:pt x="816" y="1581"/>
                    <a:pt x="859" y="1588"/>
                  </a:cubicBezTo>
                  <a:lnTo>
                    <a:pt x="859" y="1880"/>
                  </a:lnTo>
                  <a:cubicBezTo>
                    <a:pt x="866" y="2017"/>
                    <a:pt x="971" y="2086"/>
                    <a:pt x="1075" y="2086"/>
                  </a:cubicBezTo>
                  <a:cubicBezTo>
                    <a:pt x="1180" y="2086"/>
                    <a:pt x="1285" y="2017"/>
                    <a:pt x="1292" y="1880"/>
                  </a:cubicBezTo>
                  <a:lnTo>
                    <a:pt x="1292" y="589"/>
                  </a:lnTo>
                  <a:cubicBezTo>
                    <a:pt x="1292" y="501"/>
                    <a:pt x="1362" y="434"/>
                    <a:pt x="1447" y="434"/>
                  </a:cubicBezTo>
                  <a:close/>
                  <a:moveTo>
                    <a:pt x="3769" y="4733"/>
                  </a:moveTo>
                  <a:lnTo>
                    <a:pt x="3769" y="5412"/>
                  </a:lnTo>
                  <a:lnTo>
                    <a:pt x="1021" y="5412"/>
                  </a:lnTo>
                  <a:lnTo>
                    <a:pt x="1021" y="4733"/>
                  </a:lnTo>
                  <a:close/>
                  <a:moveTo>
                    <a:pt x="3769" y="5845"/>
                  </a:moveTo>
                  <a:lnTo>
                    <a:pt x="3769" y="7552"/>
                  </a:lnTo>
                  <a:lnTo>
                    <a:pt x="1021" y="7552"/>
                  </a:lnTo>
                  <a:lnTo>
                    <a:pt x="1021" y="5845"/>
                  </a:lnTo>
                  <a:close/>
                  <a:moveTo>
                    <a:pt x="1440" y="1"/>
                  </a:moveTo>
                  <a:cubicBezTo>
                    <a:pt x="1119" y="1"/>
                    <a:pt x="859" y="264"/>
                    <a:pt x="859" y="585"/>
                  </a:cubicBezTo>
                  <a:lnTo>
                    <a:pt x="859" y="1152"/>
                  </a:lnTo>
                  <a:cubicBezTo>
                    <a:pt x="816" y="1147"/>
                    <a:pt x="775" y="1145"/>
                    <a:pt x="735" y="1145"/>
                  </a:cubicBezTo>
                  <a:cubicBezTo>
                    <a:pt x="558" y="1145"/>
                    <a:pt x="415" y="1190"/>
                    <a:pt x="300" y="1285"/>
                  </a:cubicBezTo>
                  <a:cubicBezTo>
                    <a:pt x="0" y="1539"/>
                    <a:pt x="29" y="2042"/>
                    <a:pt x="60" y="2524"/>
                  </a:cubicBezTo>
                  <a:cubicBezTo>
                    <a:pt x="99" y="3185"/>
                    <a:pt x="690" y="3741"/>
                    <a:pt x="915" y="3931"/>
                  </a:cubicBezTo>
                  <a:lnTo>
                    <a:pt x="915" y="4304"/>
                  </a:lnTo>
                  <a:lnTo>
                    <a:pt x="803" y="4304"/>
                  </a:lnTo>
                  <a:cubicBezTo>
                    <a:pt x="683" y="4304"/>
                    <a:pt x="585" y="4399"/>
                    <a:pt x="588" y="4519"/>
                  </a:cubicBezTo>
                  <a:lnTo>
                    <a:pt x="588" y="7766"/>
                  </a:lnTo>
                  <a:cubicBezTo>
                    <a:pt x="585" y="7886"/>
                    <a:pt x="683" y="7984"/>
                    <a:pt x="803" y="7984"/>
                  </a:cubicBezTo>
                  <a:lnTo>
                    <a:pt x="3983" y="7984"/>
                  </a:lnTo>
                  <a:cubicBezTo>
                    <a:pt x="4103" y="7984"/>
                    <a:pt x="4198" y="7886"/>
                    <a:pt x="4198" y="7766"/>
                  </a:cubicBezTo>
                  <a:lnTo>
                    <a:pt x="4198" y="4519"/>
                  </a:lnTo>
                  <a:cubicBezTo>
                    <a:pt x="4198" y="4399"/>
                    <a:pt x="4103" y="4304"/>
                    <a:pt x="3983" y="4304"/>
                  </a:cubicBezTo>
                  <a:lnTo>
                    <a:pt x="3850" y="4304"/>
                  </a:lnTo>
                  <a:lnTo>
                    <a:pt x="3850" y="3713"/>
                  </a:lnTo>
                  <a:cubicBezTo>
                    <a:pt x="4381" y="3175"/>
                    <a:pt x="4321" y="2218"/>
                    <a:pt x="4311" y="2095"/>
                  </a:cubicBezTo>
                  <a:lnTo>
                    <a:pt x="4311" y="1092"/>
                  </a:lnTo>
                  <a:cubicBezTo>
                    <a:pt x="4311" y="768"/>
                    <a:pt x="4047" y="508"/>
                    <a:pt x="3723" y="508"/>
                  </a:cubicBezTo>
                  <a:lnTo>
                    <a:pt x="3702" y="508"/>
                  </a:lnTo>
                  <a:cubicBezTo>
                    <a:pt x="3696" y="507"/>
                    <a:pt x="3691" y="507"/>
                    <a:pt x="3685" y="507"/>
                  </a:cubicBezTo>
                  <a:cubicBezTo>
                    <a:pt x="3592" y="507"/>
                    <a:pt x="3500" y="535"/>
                    <a:pt x="3420" y="578"/>
                  </a:cubicBezTo>
                  <a:cubicBezTo>
                    <a:pt x="3310" y="444"/>
                    <a:pt x="3146" y="360"/>
                    <a:pt x="2970" y="360"/>
                  </a:cubicBezTo>
                  <a:cubicBezTo>
                    <a:pt x="2967" y="360"/>
                    <a:pt x="2963" y="360"/>
                    <a:pt x="2959" y="360"/>
                  </a:cubicBezTo>
                  <a:lnTo>
                    <a:pt x="2938" y="360"/>
                  </a:lnTo>
                  <a:cubicBezTo>
                    <a:pt x="2843" y="360"/>
                    <a:pt x="2748" y="381"/>
                    <a:pt x="2664" y="427"/>
                  </a:cubicBezTo>
                  <a:cubicBezTo>
                    <a:pt x="2551" y="293"/>
                    <a:pt x="2386" y="219"/>
                    <a:pt x="2214" y="219"/>
                  </a:cubicBezTo>
                  <a:lnTo>
                    <a:pt x="2192" y="219"/>
                  </a:lnTo>
                  <a:cubicBezTo>
                    <a:pt x="2186" y="219"/>
                    <a:pt x="2179" y="219"/>
                    <a:pt x="2172" y="219"/>
                  </a:cubicBezTo>
                  <a:cubicBezTo>
                    <a:pt x="2098" y="219"/>
                    <a:pt x="2025" y="236"/>
                    <a:pt x="1960" y="265"/>
                  </a:cubicBezTo>
                  <a:cubicBezTo>
                    <a:pt x="1851" y="100"/>
                    <a:pt x="1665" y="1"/>
                    <a:pt x="1468" y="1"/>
                  </a:cubicBezTo>
                  <a:lnTo>
                    <a:pt x="1447" y="1"/>
                  </a:lnTo>
                  <a:cubicBezTo>
                    <a:pt x="1444" y="1"/>
                    <a:pt x="1442" y="1"/>
                    <a:pt x="14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94" name="Google Shape;21594;p142"/>
            <p:cNvSpPr/>
            <p:nvPr/>
          </p:nvSpPr>
          <p:spPr>
            <a:xfrm>
              <a:off x="1449325" y="1994624"/>
              <a:ext cx="182895" cy="350695"/>
            </a:xfrm>
            <a:custGeom>
              <a:avLst/>
              <a:gdLst/>
              <a:ahLst/>
              <a:cxnLst/>
              <a:rect l="l" t="t" r="r" b="b"/>
              <a:pathLst>
                <a:path w="7027" h="13474" extrusionOk="0">
                  <a:moveTo>
                    <a:pt x="778" y="494"/>
                  </a:moveTo>
                  <a:lnTo>
                    <a:pt x="2161" y="1075"/>
                  </a:lnTo>
                  <a:lnTo>
                    <a:pt x="2009" y="1634"/>
                  </a:lnTo>
                  <a:lnTo>
                    <a:pt x="532" y="1012"/>
                  </a:lnTo>
                  <a:lnTo>
                    <a:pt x="778" y="494"/>
                  </a:lnTo>
                  <a:close/>
                  <a:moveTo>
                    <a:pt x="5377" y="2429"/>
                  </a:moveTo>
                  <a:lnTo>
                    <a:pt x="5862" y="2634"/>
                  </a:lnTo>
                  <a:lnTo>
                    <a:pt x="5623" y="3161"/>
                  </a:lnTo>
                  <a:lnTo>
                    <a:pt x="5225" y="2996"/>
                  </a:lnTo>
                  <a:cubicBezTo>
                    <a:pt x="5229" y="2978"/>
                    <a:pt x="5229" y="2968"/>
                    <a:pt x="5232" y="2961"/>
                  </a:cubicBezTo>
                  <a:lnTo>
                    <a:pt x="5377" y="2429"/>
                  </a:lnTo>
                  <a:close/>
                  <a:moveTo>
                    <a:pt x="6260" y="2802"/>
                  </a:moveTo>
                  <a:lnTo>
                    <a:pt x="6499" y="2901"/>
                  </a:lnTo>
                  <a:cubicBezTo>
                    <a:pt x="6566" y="2929"/>
                    <a:pt x="6601" y="3010"/>
                    <a:pt x="6569" y="3080"/>
                  </a:cubicBezTo>
                  <a:lnTo>
                    <a:pt x="6450" y="3362"/>
                  </a:lnTo>
                  <a:cubicBezTo>
                    <a:pt x="6429" y="3415"/>
                    <a:pt x="6377" y="3446"/>
                    <a:pt x="6323" y="3446"/>
                  </a:cubicBezTo>
                  <a:cubicBezTo>
                    <a:pt x="6306" y="3446"/>
                    <a:pt x="6288" y="3443"/>
                    <a:pt x="6270" y="3436"/>
                  </a:cubicBezTo>
                  <a:lnTo>
                    <a:pt x="6021" y="3330"/>
                  </a:lnTo>
                  <a:lnTo>
                    <a:pt x="6260" y="2802"/>
                  </a:lnTo>
                  <a:close/>
                  <a:moveTo>
                    <a:pt x="2878" y="493"/>
                  </a:moveTo>
                  <a:cubicBezTo>
                    <a:pt x="2890" y="493"/>
                    <a:pt x="2902" y="495"/>
                    <a:pt x="2914" y="498"/>
                  </a:cubicBezTo>
                  <a:lnTo>
                    <a:pt x="2938" y="505"/>
                  </a:lnTo>
                  <a:cubicBezTo>
                    <a:pt x="3019" y="522"/>
                    <a:pt x="3072" y="607"/>
                    <a:pt x="3051" y="691"/>
                  </a:cubicBezTo>
                  <a:lnTo>
                    <a:pt x="3030" y="783"/>
                  </a:lnTo>
                  <a:lnTo>
                    <a:pt x="2777" y="1662"/>
                  </a:lnTo>
                  <a:cubicBezTo>
                    <a:pt x="2738" y="1779"/>
                    <a:pt x="2805" y="1902"/>
                    <a:pt x="2921" y="1937"/>
                  </a:cubicBezTo>
                  <a:cubicBezTo>
                    <a:pt x="2940" y="1942"/>
                    <a:pt x="2960" y="1945"/>
                    <a:pt x="2979" y="1945"/>
                  </a:cubicBezTo>
                  <a:cubicBezTo>
                    <a:pt x="3076" y="1945"/>
                    <a:pt x="3165" y="1882"/>
                    <a:pt x="3192" y="1782"/>
                  </a:cubicBezTo>
                  <a:lnTo>
                    <a:pt x="3434" y="931"/>
                  </a:lnTo>
                  <a:cubicBezTo>
                    <a:pt x="3464" y="895"/>
                    <a:pt x="3507" y="877"/>
                    <a:pt x="3551" y="877"/>
                  </a:cubicBezTo>
                  <a:cubicBezTo>
                    <a:pt x="3564" y="877"/>
                    <a:pt x="3577" y="878"/>
                    <a:pt x="3589" y="881"/>
                  </a:cubicBezTo>
                  <a:lnTo>
                    <a:pt x="3610" y="885"/>
                  </a:lnTo>
                  <a:cubicBezTo>
                    <a:pt x="3695" y="906"/>
                    <a:pt x="3744" y="987"/>
                    <a:pt x="3727" y="1068"/>
                  </a:cubicBezTo>
                  <a:lnTo>
                    <a:pt x="3501" y="1831"/>
                  </a:lnTo>
                  <a:cubicBezTo>
                    <a:pt x="3459" y="1947"/>
                    <a:pt x="3526" y="2074"/>
                    <a:pt x="3642" y="2109"/>
                  </a:cubicBezTo>
                  <a:cubicBezTo>
                    <a:pt x="3663" y="2115"/>
                    <a:pt x="3684" y="2118"/>
                    <a:pt x="3705" y="2118"/>
                  </a:cubicBezTo>
                  <a:cubicBezTo>
                    <a:pt x="3802" y="2118"/>
                    <a:pt x="3890" y="2053"/>
                    <a:pt x="3913" y="1954"/>
                  </a:cubicBezTo>
                  <a:lnTo>
                    <a:pt x="4124" y="1247"/>
                  </a:lnTo>
                  <a:cubicBezTo>
                    <a:pt x="4152" y="1209"/>
                    <a:pt x="4196" y="1185"/>
                    <a:pt x="4243" y="1185"/>
                  </a:cubicBezTo>
                  <a:cubicBezTo>
                    <a:pt x="4256" y="1185"/>
                    <a:pt x="4269" y="1187"/>
                    <a:pt x="4282" y="1191"/>
                  </a:cubicBezTo>
                  <a:lnTo>
                    <a:pt x="4307" y="1194"/>
                  </a:lnTo>
                  <a:cubicBezTo>
                    <a:pt x="4388" y="1216"/>
                    <a:pt x="4441" y="1297"/>
                    <a:pt x="4420" y="1381"/>
                  </a:cubicBezTo>
                  <a:lnTo>
                    <a:pt x="4388" y="1518"/>
                  </a:lnTo>
                  <a:lnTo>
                    <a:pt x="4205" y="2106"/>
                  </a:lnTo>
                  <a:cubicBezTo>
                    <a:pt x="4163" y="2222"/>
                    <a:pt x="4226" y="2349"/>
                    <a:pt x="4342" y="2384"/>
                  </a:cubicBezTo>
                  <a:cubicBezTo>
                    <a:pt x="4365" y="2391"/>
                    <a:pt x="4387" y="2394"/>
                    <a:pt x="4409" y="2394"/>
                  </a:cubicBezTo>
                  <a:cubicBezTo>
                    <a:pt x="4505" y="2394"/>
                    <a:pt x="4591" y="2330"/>
                    <a:pt x="4617" y="2236"/>
                  </a:cubicBezTo>
                  <a:lnTo>
                    <a:pt x="4803" y="1641"/>
                  </a:lnTo>
                  <a:lnTo>
                    <a:pt x="4803" y="1634"/>
                  </a:lnTo>
                  <a:lnTo>
                    <a:pt x="4803" y="1627"/>
                  </a:lnTo>
                  <a:cubicBezTo>
                    <a:pt x="4818" y="1554"/>
                    <a:pt x="4883" y="1508"/>
                    <a:pt x="4955" y="1508"/>
                  </a:cubicBezTo>
                  <a:cubicBezTo>
                    <a:pt x="4967" y="1508"/>
                    <a:pt x="4978" y="1509"/>
                    <a:pt x="4990" y="1511"/>
                  </a:cubicBezTo>
                  <a:lnTo>
                    <a:pt x="5011" y="1518"/>
                  </a:lnTo>
                  <a:cubicBezTo>
                    <a:pt x="5095" y="1536"/>
                    <a:pt x="5148" y="1617"/>
                    <a:pt x="5130" y="1701"/>
                  </a:cubicBezTo>
                  <a:lnTo>
                    <a:pt x="4810" y="2855"/>
                  </a:lnTo>
                  <a:cubicBezTo>
                    <a:pt x="4810" y="2862"/>
                    <a:pt x="4807" y="2873"/>
                    <a:pt x="4807" y="2880"/>
                  </a:cubicBezTo>
                  <a:cubicBezTo>
                    <a:pt x="4807" y="2890"/>
                    <a:pt x="4669" y="3809"/>
                    <a:pt x="4124" y="4087"/>
                  </a:cubicBezTo>
                  <a:cubicBezTo>
                    <a:pt x="4050" y="4122"/>
                    <a:pt x="4004" y="4196"/>
                    <a:pt x="4004" y="4277"/>
                  </a:cubicBezTo>
                  <a:lnTo>
                    <a:pt x="4004" y="4938"/>
                  </a:lnTo>
                  <a:lnTo>
                    <a:pt x="1957" y="4938"/>
                  </a:lnTo>
                  <a:lnTo>
                    <a:pt x="1957" y="3904"/>
                  </a:lnTo>
                  <a:cubicBezTo>
                    <a:pt x="1957" y="3851"/>
                    <a:pt x="1939" y="3802"/>
                    <a:pt x="1907" y="3763"/>
                  </a:cubicBezTo>
                  <a:cubicBezTo>
                    <a:pt x="1900" y="3756"/>
                    <a:pt x="1320" y="3056"/>
                    <a:pt x="1422" y="2461"/>
                  </a:cubicBezTo>
                  <a:cubicBezTo>
                    <a:pt x="1450" y="2275"/>
                    <a:pt x="1492" y="2088"/>
                    <a:pt x="1542" y="1905"/>
                  </a:cubicBezTo>
                  <a:lnTo>
                    <a:pt x="1932" y="2071"/>
                  </a:lnTo>
                  <a:cubicBezTo>
                    <a:pt x="1967" y="2165"/>
                    <a:pt x="2050" y="2211"/>
                    <a:pt x="2133" y="2211"/>
                  </a:cubicBezTo>
                  <a:cubicBezTo>
                    <a:pt x="2224" y="2211"/>
                    <a:pt x="2314" y="2156"/>
                    <a:pt x="2344" y="2049"/>
                  </a:cubicBezTo>
                  <a:lnTo>
                    <a:pt x="2727" y="621"/>
                  </a:lnTo>
                  <a:lnTo>
                    <a:pt x="2727" y="614"/>
                  </a:lnTo>
                  <a:cubicBezTo>
                    <a:pt x="2745" y="542"/>
                    <a:pt x="2809" y="493"/>
                    <a:pt x="2878" y="493"/>
                  </a:cubicBezTo>
                  <a:close/>
                  <a:moveTo>
                    <a:pt x="4311" y="5392"/>
                  </a:moveTo>
                  <a:lnTo>
                    <a:pt x="4311" y="6071"/>
                  </a:lnTo>
                  <a:lnTo>
                    <a:pt x="1563" y="6071"/>
                  </a:lnTo>
                  <a:lnTo>
                    <a:pt x="1563" y="5392"/>
                  </a:lnTo>
                  <a:close/>
                  <a:moveTo>
                    <a:pt x="669" y="0"/>
                  </a:moveTo>
                  <a:cubicBezTo>
                    <a:pt x="587" y="0"/>
                    <a:pt x="509" y="46"/>
                    <a:pt x="472" y="125"/>
                  </a:cubicBezTo>
                  <a:lnTo>
                    <a:pt x="46" y="1022"/>
                  </a:lnTo>
                  <a:cubicBezTo>
                    <a:pt x="0" y="1121"/>
                    <a:pt x="32" y="1233"/>
                    <a:pt x="120" y="1293"/>
                  </a:cubicBezTo>
                  <a:cubicBezTo>
                    <a:pt x="148" y="1314"/>
                    <a:pt x="183" y="1335"/>
                    <a:pt x="219" y="1349"/>
                  </a:cubicBezTo>
                  <a:lnTo>
                    <a:pt x="1140" y="1740"/>
                  </a:lnTo>
                  <a:cubicBezTo>
                    <a:pt x="1077" y="1951"/>
                    <a:pt x="1028" y="2169"/>
                    <a:pt x="996" y="2391"/>
                  </a:cubicBezTo>
                  <a:cubicBezTo>
                    <a:pt x="877" y="3066"/>
                    <a:pt x="1359" y="3770"/>
                    <a:pt x="1524" y="3981"/>
                  </a:cubicBezTo>
                  <a:lnTo>
                    <a:pt x="1524" y="4963"/>
                  </a:lnTo>
                  <a:lnTo>
                    <a:pt x="1345" y="4963"/>
                  </a:lnTo>
                  <a:cubicBezTo>
                    <a:pt x="1225" y="4963"/>
                    <a:pt x="1130" y="5058"/>
                    <a:pt x="1130" y="5177"/>
                  </a:cubicBezTo>
                  <a:lnTo>
                    <a:pt x="1130" y="13259"/>
                  </a:lnTo>
                  <a:cubicBezTo>
                    <a:pt x="1130" y="13379"/>
                    <a:pt x="1225" y="13474"/>
                    <a:pt x="1345" y="13474"/>
                  </a:cubicBezTo>
                  <a:lnTo>
                    <a:pt x="4525" y="13474"/>
                  </a:lnTo>
                  <a:cubicBezTo>
                    <a:pt x="4645" y="13474"/>
                    <a:pt x="4740" y="13379"/>
                    <a:pt x="4740" y="13259"/>
                  </a:cubicBezTo>
                  <a:lnTo>
                    <a:pt x="4740" y="7862"/>
                  </a:lnTo>
                  <a:cubicBezTo>
                    <a:pt x="4747" y="7739"/>
                    <a:pt x="4648" y="7633"/>
                    <a:pt x="4525" y="7633"/>
                  </a:cubicBezTo>
                  <a:cubicBezTo>
                    <a:pt x="4402" y="7633"/>
                    <a:pt x="4304" y="7739"/>
                    <a:pt x="4311" y="7862"/>
                  </a:cubicBezTo>
                  <a:lnTo>
                    <a:pt x="4311" y="13045"/>
                  </a:lnTo>
                  <a:lnTo>
                    <a:pt x="1563" y="13045"/>
                  </a:lnTo>
                  <a:lnTo>
                    <a:pt x="1563" y="6504"/>
                  </a:lnTo>
                  <a:lnTo>
                    <a:pt x="4311" y="6504"/>
                  </a:lnTo>
                  <a:lnTo>
                    <a:pt x="4311" y="7102"/>
                  </a:lnTo>
                  <a:cubicBezTo>
                    <a:pt x="4304" y="7225"/>
                    <a:pt x="4402" y="7331"/>
                    <a:pt x="4525" y="7331"/>
                  </a:cubicBezTo>
                  <a:cubicBezTo>
                    <a:pt x="4648" y="7331"/>
                    <a:pt x="4747" y="7225"/>
                    <a:pt x="4740" y="7102"/>
                  </a:cubicBezTo>
                  <a:lnTo>
                    <a:pt x="4740" y="5177"/>
                  </a:lnTo>
                  <a:cubicBezTo>
                    <a:pt x="4740" y="5058"/>
                    <a:pt x="4645" y="4959"/>
                    <a:pt x="4525" y="4959"/>
                  </a:cubicBezTo>
                  <a:lnTo>
                    <a:pt x="4434" y="4959"/>
                  </a:lnTo>
                  <a:lnTo>
                    <a:pt x="4434" y="4403"/>
                  </a:lnTo>
                  <a:cubicBezTo>
                    <a:pt x="4800" y="4161"/>
                    <a:pt x="5004" y="3742"/>
                    <a:pt x="5113" y="3415"/>
                  </a:cubicBezTo>
                  <a:lnTo>
                    <a:pt x="6101" y="3830"/>
                  </a:lnTo>
                  <a:cubicBezTo>
                    <a:pt x="6174" y="3861"/>
                    <a:pt x="6250" y="3876"/>
                    <a:pt x="6324" y="3876"/>
                  </a:cubicBezTo>
                  <a:cubicBezTo>
                    <a:pt x="6545" y="3876"/>
                    <a:pt x="6755" y="3746"/>
                    <a:pt x="6847" y="3527"/>
                  </a:cubicBezTo>
                  <a:lnTo>
                    <a:pt x="6967" y="3246"/>
                  </a:lnTo>
                  <a:cubicBezTo>
                    <a:pt x="7027" y="3105"/>
                    <a:pt x="7027" y="2950"/>
                    <a:pt x="6971" y="2809"/>
                  </a:cubicBezTo>
                  <a:cubicBezTo>
                    <a:pt x="6914" y="2669"/>
                    <a:pt x="6802" y="2560"/>
                    <a:pt x="6664" y="2503"/>
                  </a:cubicBezTo>
                  <a:lnTo>
                    <a:pt x="5493" y="2011"/>
                  </a:lnTo>
                  <a:lnTo>
                    <a:pt x="5546" y="1814"/>
                  </a:lnTo>
                  <a:lnTo>
                    <a:pt x="5546" y="1807"/>
                  </a:lnTo>
                  <a:cubicBezTo>
                    <a:pt x="5619" y="1490"/>
                    <a:pt x="5426" y="1177"/>
                    <a:pt x="5109" y="1103"/>
                  </a:cubicBezTo>
                  <a:lnTo>
                    <a:pt x="5088" y="1096"/>
                  </a:lnTo>
                  <a:cubicBezTo>
                    <a:pt x="5044" y="1086"/>
                    <a:pt x="4998" y="1081"/>
                    <a:pt x="4953" y="1081"/>
                  </a:cubicBezTo>
                  <a:cubicBezTo>
                    <a:pt x="4900" y="1081"/>
                    <a:pt x="4847" y="1088"/>
                    <a:pt x="4796" y="1103"/>
                  </a:cubicBezTo>
                  <a:cubicBezTo>
                    <a:pt x="4722" y="941"/>
                    <a:pt x="4574" y="822"/>
                    <a:pt x="4402" y="779"/>
                  </a:cubicBezTo>
                  <a:lnTo>
                    <a:pt x="4381" y="776"/>
                  </a:lnTo>
                  <a:cubicBezTo>
                    <a:pt x="4335" y="766"/>
                    <a:pt x="4289" y="760"/>
                    <a:pt x="4243" y="760"/>
                  </a:cubicBezTo>
                  <a:cubicBezTo>
                    <a:pt x="4193" y="760"/>
                    <a:pt x="4143" y="766"/>
                    <a:pt x="4096" y="779"/>
                  </a:cubicBezTo>
                  <a:cubicBezTo>
                    <a:pt x="4089" y="762"/>
                    <a:pt x="4082" y="748"/>
                    <a:pt x="4071" y="734"/>
                  </a:cubicBezTo>
                  <a:cubicBezTo>
                    <a:pt x="3990" y="600"/>
                    <a:pt x="3860" y="505"/>
                    <a:pt x="3709" y="470"/>
                  </a:cubicBezTo>
                  <a:lnTo>
                    <a:pt x="3688" y="466"/>
                  </a:lnTo>
                  <a:cubicBezTo>
                    <a:pt x="3643" y="455"/>
                    <a:pt x="3599" y="449"/>
                    <a:pt x="3555" y="449"/>
                  </a:cubicBezTo>
                  <a:cubicBezTo>
                    <a:pt x="3519" y="449"/>
                    <a:pt x="3483" y="453"/>
                    <a:pt x="3449" y="459"/>
                  </a:cubicBezTo>
                  <a:cubicBezTo>
                    <a:pt x="3434" y="420"/>
                    <a:pt x="3417" y="385"/>
                    <a:pt x="3396" y="350"/>
                  </a:cubicBezTo>
                  <a:cubicBezTo>
                    <a:pt x="3315" y="216"/>
                    <a:pt x="3185" y="121"/>
                    <a:pt x="3033" y="86"/>
                  </a:cubicBezTo>
                  <a:lnTo>
                    <a:pt x="3012" y="83"/>
                  </a:lnTo>
                  <a:cubicBezTo>
                    <a:pt x="2967" y="72"/>
                    <a:pt x="2921" y="67"/>
                    <a:pt x="2876" y="67"/>
                  </a:cubicBezTo>
                  <a:cubicBezTo>
                    <a:pt x="2613" y="67"/>
                    <a:pt x="2375" y="244"/>
                    <a:pt x="2309" y="512"/>
                  </a:cubicBezTo>
                  <a:lnTo>
                    <a:pt x="2270" y="656"/>
                  </a:lnTo>
                  <a:lnTo>
                    <a:pt x="750" y="16"/>
                  </a:lnTo>
                  <a:cubicBezTo>
                    <a:pt x="723" y="5"/>
                    <a:pt x="696" y="0"/>
                    <a:pt x="6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95" name="Google Shape;21595;p142"/>
            <p:cNvSpPr/>
            <p:nvPr/>
          </p:nvSpPr>
          <p:spPr>
            <a:xfrm>
              <a:off x="1421580" y="1992178"/>
              <a:ext cx="51222" cy="37115"/>
            </a:xfrm>
            <a:custGeom>
              <a:avLst/>
              <a:gdLst/>
              <a:ahLst/>
              <a:cxnLst/>
              <a:rect l="l" t="t" r="r" b="b"/>
              <a:pathLst>
                <a:path w="1968" h="1426" extrusionOk="0">
                  <a:moveTo>
                    <a:pt x="287" y="0"/>
                  </a:moveTo>
                  <a:cubicBezTo>
                    <a:pt x="100" y="0"/>
                    <a:pt x="1" y="233"/>
                    <a:pt x="141" y="370"/>
                  </a:cubicBezTo>
                  <a:lnTo>
                    <a:pt x="1158" y="1362"/>
                  </a:lnTo>
                  <a:cubicBezTo>
                    <a:pt x="1197" y="1401"/>
                    <a:pt x="1249" y="1426"/>
                    <a:pt x="1309" y="1426"/>
                  </a:cubicBezTo>
                  <a:cubicBezTo>
                    <a:pt x="1503" y="1426"/>
                    <a:pt x="1598" y="1190"/>
                    <a:pt x="1461" y="1056"/>
                  </a:cubicBezTo>
                  <a:lnTo>
                    <a:pt x="859" y="469"/>
                  </a:lnTo>
                  <a:lnTo>
                    <a:pt x="1721" y="525"/>
                  </a:lnTo>
                  <a:cubicBezTo>
                    <a:pt x="1727" y="526"/>
                    <a:pt x="1734" y="526"/>
                    <a:pt x="1740" y="526"/>
                  </a:cubicBezTo>
                  <a:cubicBezTo>
                    <a:pt x="1855" y="526"/>
                    <a:pt x="1953" y="438"/>
                    <a:pt x="1960" y="324"/>
                  </a:cubicBezTo>
                  <a:cubicBezTo>
                    <a:pt x="1967" y="201"/>
                    <a:pt x="1872" y="96"/>
                    <a:pt x="1749" y="92"/>
                  </a:cubicBezTo>
                  <a:lnTo>
                    <a:pt x="303" y="1"/>
                  </a:lnTo>
                  <a:cubicBezTo>
                    <a:pt x="297" y="0"/>
                    <a:pt x="292" y="0"/>
                    <a:pt x="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596" name="Google Shape;21596;p142"/>
          <p:cNvGrpSpPr/>
          <p:nvPr/>
        </p:nvGrpSpPr>
        <p:grpSpPr>
          <a:xfrm>
            <a:off x="7959662" y="2436857"/>
            <a:ext cx="352829" cy="347467"/>
            <a:chOff x="7959662" y="2436857"/>
            <a:chExt cx="352829" cy="347467"/>
          </a:xfrm>
        </p:grpSpPr>
        <p:sp>
          <p:nvSpPr>
            <p:cNvPr id="21597" name="Google Shape;21597;p142"/>
            <p:cNvSpPr/>
            <p:nvPr/>
          </p:nvSpPr>
          <p:spPr>
            <a:xfrm>
              <a:off x="8032643" y="2534122"/>
              <a:ext cx="115666" cy="189064"/>
            </a:xfrm>
            <a:custGeom>
              <a:avLst/>
              <a:gdLst/>
              <a:ahLst/>
              <a:cxnLst/>
              <a:rect l="l" t="t" r="r" b="b"/>
              <a:pathLst>
                <a:path w="4444" h="7264" extrusionOk="0">
                  <a:moveTo>
                    <a:pt x="837" y="1"/>
                  </a:moveTo>
                  <a:lnTo>
                    <a:pt x="837" y="289"/>
                  </a:lnTo>
                  <a:cubicBezTo>
                    <a:pt x="837" y="370"/>
                    <a:pt x="792" y="441"/>
                    <a:pt x="721" y="476"/>
                  </a:cubicBezTo>
                  <a:lnTo>
                    <a:pt x="232" y="722"/>
                  </a:lnTo>
                  <a:cubicBezTo>
                    <a:pt x="92" y="793"/>
                    <a:pt x="0" y="937"/>
                    <a:pt x="4" y="1095"/>
                  </a:cubicBezTo>
                  <a:lnTo>
                    <a:pt x="4" y="3097"/>
                  </a:lnTo>
                  <a:cubicBezTo>
                    <a:pt x="0" y="3259"/>
                    <a:pt x="39" y="3421"/>
                    <a:pt x="113" y="3565"/>
                  </a:cubicBezTo>
                  <a:lnTo>
                    <a:pt x="310" y="3959"/>
                  </a:lnTo>
                  <a:cubicBezTo>
                    <a:pt x="384" y="4107"/>
                    <a:pt x="419" y="4265"/>
                    <a:pt x="419" y="4427"/>
                  </a:cubicBezTo>
                  <a:lnTo>
                    <a:pt x="419" y="7263"/>
                  </a:lnTo>
                  <a:lnTo>
                    <a:pt x="2301" y="5912"/>
                  </a:lnTo>
                  <a:lnTo>
                    <a:pt x="2301" y="1978"/>
                  </a:lnTo>
                  <a:lnTo>
                    <a:pt x="2470" y="2189"/>
                  </a:lnTo>
                  <a:cubicBezTo>
                    <a:pt x="2576" y="2320"/>
                    <a:pt x="2727" y="2404"/>
                    <a:pt x="2892" y="2422"/>
                  </a:cubicBezTo>
                  <a:cubicBezTo>
                    <a:pt x="2913" y="2423"/>
                    <a:pt x="2934" y="2424"/>
                    <a:pt x="2954" y="2424"/>
                  </a:cubicBezTo>
                  <a:cubicBezTo>
                    <a:pt x="2974" y="2424"/>
                    <a:pt x="2994" y="2423"/>
                    <a:pt x="3015" y="2422"/>
                  </a:cubicBezTo>
                  <a:cubicBezTo>
                    <a:pt x="3139" y="2411"/>
                    <a:pt x="3258" y="2362"/>
                    <a:pt x="3357" y="2284"/>
                  </a:cubicBezTo>
                  <a:lnTo>
                    <a:pt x="4236" y="1581"/>
                  </a:lnTo>
                  <a:cubicBezTo>
                    <a:pt x="4437" y="1415"/>
                    <a:pt x="4444" y="1113"/>
                    <a:pt x="4250" y="944"/>
                  </a:cubicBezTo>
                  <a:cubicBezTo>
                    <a:pt x="4174" y="874"/>
                    <a:pt x="4077" y="841"/>
                    <a:pt x="3979" y="841"/>
                  </a:cubicBezTo>
                  <a:cubicBezTo>
                    <a:pt x="3878" y="841"/>
                    <a:pt x="3776" y="876"/>
                    <a:pt x="3694" y="944"/>
                  </a:cubicBezTo>
                  <a:lnTo>
                    <a:pt x="2994" y="1503"/>
                  </a:lnTo>
                  <a:lnTo>
                    <a:pt x="2417" y="786"/>
                  </a:lnTo>
                  <a:cubicBezTo>
                    <a:pt x="2340" y="687"/>
                    <a:pt x="2217" y="627"/>
                    <a:pt x="2090" y="627"/>
                  </a:cubicBezTo>
                  <a:cubicBezTo>
                    <a:pt x="1861" y="627"/>
                    <a:pt x="1675" y="441"/>
                    <a:pt x="1675" y="209"/>
                  </a:cubicBezTo>
                  <a:lnTo>
                    <a:pt x="1675" y="1"/>
                  </a:ln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98" name="Google Shape;21598;p142"/>
            <p:cNvSpPr/>
            <p:nvPr/>
          </p:nvSpPr>
          <p:spPr>
            <a:xfrm>
              <a:off x="8136024" y="2452526"/>
              <a:ext cx="81622" cy="43544"/>
            </a:xfrm>
            <a:custGeom>
              <a:avLst/>
              <a:gdLst/>
              <a:ahLst/>
              <a:cxnLst/>
              <a:rect l="l" t="t" r="r" b="b"/>
              <a:pathLst>
                <a:path w="3136" h="1673" extrusionOk="0">
                  <a:moveTo>
                    <a:pt x="0" y="1"/>
                  </a:moveTo>
                  <a:lnTo>
                    <a:pt x="0" y="1672"/>
                  </a:lnTo>
                  <a:lnTo>
                    <a:pt x="3135" y="1672"/>
                  </a:lnTo>
                  <a:lnTo>
                    <a:pt x="2717" y="838"/>
                  </a:lnTo>
                  <a:lnTo>
                    <a:pt x="3135" y="1"/>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99" name="Google Shape;21599;p142"/>
            <p:cNvSpPr/>
            <p:nvPr/>
          </p:nvSpPr>
          <p:spPr>
            <a:xfrm>
              <a:off x="8136024" y="2452526"/>
              <a:ext cx="16319" cy="43544"/>
            </a:xfrm>
            <a:custGeom>
              <a:avLst/>
              <a:gdLst/>
              <a:ahLst/>
              <a:cxnLst/>
              <a:rect l="l" t="t" r="r" b="b"/>
              <a:pathLst>
                <a:path w="627" h="1673" extrusionOk="0">
                  <a:moveTo>
                    <a:pt x="0" y="1"/>
                  </a:moveTo>
                  <a:lnTo>
                    <a:pt x="0" y="1672"/>
                  </a:lnTo>
                  <a:lnTo>
                    <a:pt x="627" y="1672"/>
                  </a:lnTo>
                  <a:lnTo>
                    <a:pt x="627" y="1"/>
                  </a:ln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00" name="Google Shape;21600;p142"/>
            <p:cNvSpPr/>
            <p:nvPr/>
          </p:nvSpPr>
          <p:spPr>
            <a:xfrm>
              <a:off x="8032643" y="2554372"/>
              <a:ext cx="16319" cy="88572"/>
            </a:xfrm>
            <a:custGeom>
              <a:avLst/>
              <a:gdLst/>
              <a:ahLst/>
              <a:cxnLst/>
              <a:rect l="l" t="t" r="r" b="b"/>
              <a:pathLst>
                <a:path w="627" h="3403" extrusionOk="0">
                  <a:moveTo>
                    <a:pt x="151" y="1"/>
                  </a:moveTo>
                  <a:cubicBezTo>
                    <a:pt x="56" y="78"/>
                    <a:pt x="4" y="194"/>
                    <a:pt x="4" y="317"/>
                  </a:cubicBezTo>
                  <a:lnTo>
                    <a:pt x="4" y="2319"/>
                  </a:lnTo>
                  <a:cubicBezTo>
                    <a:pt x="0" y="2485"/>
                    <a:pt x="39" y="2643"/>
                    <a:pt x="113" y="2787"/>
                  </a:cubicBezTo>
                  <a:lnTo>
                    <a:pt x="310" y="3181"/>
                  </a:lnTo>
                  <a:cubicBezTo>
                    <a:pt x="345" y="3252"/>
                    <a:pt x="370" y="3325"/>
                    <a:pt x="391" y="3403"/>
                  </a:cubicBezTo>
                  <a:lnTo>
                    <a:pt x="626" y="3403"/>
                  </a:lnTo>
                  <a:lnTo>
                    <a:pt x="626" y="736"/>
                  </a:lnTo>
                  <a:cubicBezTo>
                    <a:pt x="626" y="571"/>
                    <a:pt x="563" y="412"/>
                    <a:pt x="443" y="293"/>
                  </a:cubicBezTo>
                  <a:lnTo>
                    <a:pt x="151" y="1"/>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01" name="Google Shape;21601;p142"/>
            <p:cNvSpPr/>
            <p:nvPr/>
          </p:nvSpPr>
          <p:spPr>
            <a:xfrm>
              <a:off x="8043522" y="2632038"/>
              <a:ext cx="49036" cy="97994"/>
            </a:xfrm>
            <a:custGeom>
              <a:avLst/>
              <a:gdLst/>
              <a:ahLst/>
              <a:cxnLst/>
              <a:rect l="l" t="t" r="r" b="b"/>
              <a:pathLst>
                <a:path w="1884" h="3765" extrusionOk="0">
                  <a:moveTo>
                    <a:pt x="1" y="0"/>
                  </a:moveTo>
                  <a:lnTo>
                    <a:pt x="1" y="3765"/>
                  </a:lnTo>
                  <a:lnTo>
                    <a:pt x="1883" y="3765"/>
                  </a:lnTo>
                  <a:lnTo>
                    <a:pt x="1883" y="0"/>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02" name="Google Shape;21602;p142"/>
            <p:cNvSpPr/>
            <p:nvPr/>
          </p:nvSpPr>
          <p:spPr>
            <a:xfrm>
              <a:off x="7967340" y="2659236"/>
              <a:ext cx="337290" cy="119700"/>
            </a:xfrm>
            <a:custGeom>
              <a:avLst/>
              <a:gdLst/>
              <a:ahLst/>
              <a:cxnLst/>
              <a:rect l="l" t="t" r="r" b="b"/>
              <a:pathLst>
                <a:path w="12959" h="4599" extrusionOk="0">
                  <a:moveTo>
                    <a:pt x="6481" y="0"/>
                  </a:moveTo>
                  <a:lnTo>
                    <a:pt x="0" y="4599"/>
                  </a:lnTo>
                  <a:lnTo>
                    <a:pt x="12959" y="4599"/>
                  </a:lnTo>
                  <a:lnTo>
                    <a:pt x="6481" y="0"/>
                  </a:ln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03" name="Google Shape;21603;p142"/>
            <p:cNvSpPr/>
            <p:nvPr/>
          </p:nvSpPr>
          <p:spPr>
            <a:xfrm>
              <a:off x="7967340" y="2659236"/>
              <a:ext cx="174931" cy="119700"/>
            </a:xfrm>
            <a:custGeom>
              <a:avLst/>
              <a:gdLst/>
              <a:ahLst/>
              <a:cxnLst/>
              <a:rect l="l" t="t" r="r" b="b"/>
              <a:pathLst>
                <a:path w="6721" h="4599" extrusionOk="0">
                  <a:moveTo>
                    <a:pt x="6481" y="0"/>
                  </a:moveTo>
                  <a:lnTo>
                    <a:pt x="0" y="4599"/>
                  </a:lnTo>
                  <a:lnTo>
                    <a:pt x="2928" y="4599"/>
                  </a:lnTo>
                  <a:cubicBezTo>
                    <a:pt x="2928" y="4599"/>
                    <a:pt x="6668" y="253"/>
                    <a:pt x="6721" y="225"/>
                  </a:cubicBezTo>
                  <a:lnTo>
                    <a:pt x="6481" y="0"/>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04" name="Google Shape;21604;p142"/>
            <p:cNvSpPr/>
            <p:nvPr/>
          </p:nvSpPr>
          <p:spPr>
            <a:xfrm>
              <a:off x="8054428" y="2528734"/>
              <a:ext cx="21733" cy="27225"/>
            </a:xfrm>
            <a:custGeom>
              <a:avLst/>
              <a:gdLst/>
              <a:ahLst/>
              <a:cxnLst/>
              <a:rect l="l" t="t" r="r" b="b"/>
              <a:pathLst>
                <a:path w="835" h="1046" extrusionOk="0">
                  <a:moveTo>
                    <a:pt x="0" y="0"/>
                  </a:moveTo>
                  <a:lnTo>
                    <a:pt x="0" y="627"/>
                  </a:lnTo>
                  <a:cubicBezTo>
                    <a:pt x="0" y="855"/>
                    <a:pt x="187" y="1045"/>
                    <a:pt x="419" y="1045"/>
                  </a:cubicBezTo>
                  <a:cubicBezTo>
                    <a:pt x="648" y="1045"/>
                    <a:pt x="834" y="855"/>
                    <a:pt x="834" y="627"/>
                  </a:cubicBezTo>
                  <a:lnTo>
                    <a:pt x="834" y="0"/>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05" name="Google Shape;21605;p142"/>
            <p:cNvSpPr/>
            <p:nvPr/>
          </p:nvSpPr>
          <p:spPr>
            <a:xfrm>
              <a:off x="8043522" y="2485138"/>
              <a:ext cx="43544" cy="49010"/>
            </a:xfrm>
            <a:custGeom>
              <a:avLst/>
              <a:gdLst/>
              <a:ahLst/>
              <a:cxnLst/>
              <a:rect l="l" t="t" r="r" b="b"/>
              <a:pathLst>
                <a:path w="1673" h="1883" extrusionOk="0">
                  <a:moveTo>
                    <a:pt x="627" y="1"/>
                  </a:moveTo>
                  <a:cubicBezTo>
                    <a:pt x="282" y="1"/>
                    <a:pt x="1" y="282"/>
                    <a:pt x="1" y="630"/>
                  </a:cubicBezTo>
                  <a:lnTo>
                    <a:pt x="1" y="1049"/>
                  </a:lnTo>
                  <a:cubicBezTo>
                    <a:pt x="1" y="1510"/>
                    <a:pt x="374" y="1883"/>
                    <a:pt x="838" y="1883"/>
                  </a:cubicBezTo>
                  <a:cubicBezTo>
                    <a:pt x="1299" y="1883"/>
                    <a:pt x="1672" y="1510"/>
                    <a:pt x="1672" y="1046"/>
                  </a:cubicBezTo>
                  <a:lnTo>
                    <a:pt x="1672" y="630"/>
                  </a:lnTo>
                  <a:cubicBezTo>
                    <a:pt x="1672" y="282"/>
                    <a:pt x="1394" y="1"/>
                    <a:pt x="1046"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06" name="Google Shape;21606;p142"/>
            <p:cNvSpPr/>
            <p:nvPr/>
          </p:nvSpPr>
          <p:spPr>
            <a:xfrm>
              <a:off x="8043522" y="2485243"/>
              <a:ext cx="29984" cy="48958"/>
            </a:xfrm>
            <a:custGeom>
              <a:avLst/>
              <a:gdLst/>
              <a:ahLst/>
              <a:cxnLst/>
              <a:rect l="l" t="t" r="r" b="b"/>
              <a:pathLst>
                <a:path w="1152" h="1881" extrusionOk="0">
                  <a:moveTo>
                    <a:pt x="627" y="0"/>
                  </a:moveTo>
                  <a:cubicBezTo>
                    <a:pt x="282" y="0"/>
                    <a:pt x="1" y="278"/>
                    <a:pt x="1" y="626"/>
                  </a:cubicBezTo>
                  <a:lnTo>
                    <a:pt x="1" y="1045"/>
                  </a:lnTo>
                  <a:cubicBezTo>
                    <a:pt x="1" y="1524"/>
                    <a:pt x="396" y="1881"/>
                    <a:pt x="838" y="1881"/>
                  </a:cubicBezTo>
                  <a:cubicBezTo>
                    <a:pt x="941" y="1881"/>
                    <a:pt x="1047" y="1861"/>
                    <a:pt x="1151" y="1819"/>
                  </a:cubicBezTo>
                  <a:cubicBezTo>
                    <a:pt x="835" y="1689"/>
                    <a:pt x="627" y="1383"/>
                    <a:pt x="627" y="1042"/>
                  </a:cubicBezTo>
                  <a:lnTo>
                    <a:pt x="627" y="626"/>
                  </a:lnTo>
                  <a:cubicBezTo>
                    <a:pt x="627" y="320"/>
                    <a:pt x="849" y="60"/>
                    <a:pt x="1151" y="11"/>
                  </a:cubicBezTo>
                  <a:cubicBezTo>
                    <a:pt x="1116" y="4"/>
                    <a:pt x="1081" y="0"/>
                    <a:pt x="1046" y="0"/>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07" name="Google Shape;21607;p142"/>
            <p:cNvSpPr/>
            <p:nvPr/>
          </p:nvSpPr>
          <p:spPr>
            <a:xfrm>
              <a:off x="8043522" y="2485138"/>
              <a:ext cx="43544" cy="21811"/>
            </a:xfrm>
            <a:custGeom>
              <a:avLst/>
              <a:gdLst/>
              <a:ahLst/>
              <a:cxnLst/>
              <a:rect l="l" t="t" r="r" b="b"/>
              <a:pathLst>
                <a:path w="1673" h="838" extrusionOk="0">
                  <a:moveTo>
                    <a:pt x="627" y="1"/>
                  </a:moveTo>
                  <a:cubicBezTo>
                    <a:pt x="282" y="1"/>
                    <a:pt x="1" y="282"/>
                    <a:pt x="1" y="630"/>
                  </a:cubicBezTo>
                  <a:cubicBezTo>
                    <a:pt x="1" y="630"/>
                    <a:pt x="627" y="838"/>
                    <a:pt x="1672" y="838"/>
                  </a:cubicBezTo>
                  <a:lnTo>
                    <a:pt x="1672" y="630"/>
                  </a:lnTo>
                  <a:cubicBezTo>
                    <a:pt x="1672" y="282"/>
                    <a:pt x="1391" y="1"/>
                    <a:pt x="1046"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08" name="Google Shape;21608;p142"/>
            <p:cNvSpPr/>
            <p:nvPr/>
          </p:nvSpPr>
          <p:spPr>
            <a:xfrm>
              <a:off x="8043522" y="2485243"/>
              <a:ext cx="29984" cy="19807"/>
            </a:xfrm>
            <a:custGeom>
              <a:avLst/>
              <a:gdLst/>
              <a:ahLst/>
              <a:cxnLst/>
              <a:rect l="l" t="t" r="r" b="b"/>
              <a:pathLst>
                <a:path w="1152" h="761" extrusionOk="0">
                  <a:moveTo>
                    <a:pt x="627" y="0"/>
                  </a:moveTo>
                  <a:cubicBezTo>
                    <a:pt x="282" y="0"/>
                    <a:pt x="1" y="278"/>
                    <a:pt x="1" y="626"/>
                  </a:cubicBezTo>
                  <a:cubicBezTo>
                    <a:pt x="205" y="686"/>
                    <a:pt x="416" y="732"/>
                    <a:pt x="627" y="760"/>
                  </a:cubicBezTo>
                  <a:lnTo>
                    <a:pt x="627" y="626"/>
                  </a:lnTo>
                  <a:cubicBezTo>
                    <a:pt x="627" y="320"/>
                    <a:pt x="849" y="60"/>
                    <a:pt x="1151" y="11"/>
                  </a:cubicBezTo>
                  <a:cubicBezTo>
                    <a:pt x="1116" y="4"/>
                    <a:pt x="1081" y="0"/>
                    <a:pt x="1046"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09" name="Google Shape;21609;p142"/>
            <p:cNvSpPr/>
            <p:nvPr/>
          </p:nvSpPr>
          <p:spPr>
            <a:xfrm>
              <a:off x="8092532" y="2552003"/>
              <a:ext cx="55777" cy="45236"/>
            </a:xfrm>
            <a:custGeom>
              <a:avLst/>
              <a:gdLst/>
              <a:ahLst/>
              <a:cxnLst/>
              <a:rect l="l" t="t" r="r" b="b"/>
              <a:pathLst>
                <a:path w="2143" h="1738" extrusionOk="0">
                  <a:moveTo>
                    <a:pt x="0" y="0"/>
                  </a:moveTo>
                  <a:lnTo>
                    <a:pt x="0" y="1288"/>
                  </a:lnTo>
                  <a:lnTo>
                    <a:pt x="169" y="1502"/>
                  </a:lnTo>
                  <a:cubicBezTo>
                    <a:pt x="271" y="1633"/>
                    <a:pt x="426" y="1717"/>
                    <a:pt x="591" y="1735"/>
                  </a:cubicBezTo>
                  <a:cubicBezTo>
                    <a:pt x="611" y="1736"/>
                    <a:pt x="631" y="1737"/>
                    <a:pt x="652" y="1737"/>
                  </a:cubicBezTo>
                  <a:cubicBezTo>
                    <a:pt x="672" y="1737"/>
                    <a:pt x="693" y="1736"/>
                    <a:pt x="714" y="1735"/>
                  </a:cubicBezTo>
                  <a:cubicBezTo>
                    <a:pt x="838" y="1724"/>
                    <a:pt x="957" y="1675"/>
                    <a:pt x="1056" y="1594"/>
                  </a:cubicBezTo>
                  <a:lnTo>
                    <a:pt x="1935" y="890"/>
                  </a:lnTo>
                  <a:cubicBezTo>
                    <a:pt x="2136" y="728"/>
                    <a:pt x="2143" y="426"/>
                    <a:pt x="1953" y="253"/>
                  </a:cubicBezTo>
                  <a:cubicBezTo>
                    <a:pt x="1876" y="187"/>
                    <a:pt x="1780" y="155"/>
                    <a:pt x="1682" y="155"/>
                  </a:cubicBezTo>
                  <a:cubicBezTo>
                    <a:pt x="1580" y="155"/>
                    <a:pt x="1477" y="190"/>
                    <a:pt x="1393" y="257"/>
                  </a:cubicBezTo>
                  <a:lnTo>
                    <a:pt x="693" y="816"/>
                  </a:lnTo>
                  <a:lnTo>
                    <a:pt x="116" y="99"/>
                  </a:lnTo>
                  <a:cubicBezTo>
                    <a:pt x="85" y="56"/>
                    <a:pt x="46" y="25"/>
                    <a:pt x="0"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10" name="Google Shape;21610;p142"/>
            <p:cNvSpPr/>
            <p:nvPr/>
          </p:nvSpPr>
          <p:spPr>
            <a:xfrm>
              <a:off x="7959662" y="2436857"/>
              <a:ext cx="352829" cy="347467"/>
            </a:xfrm>
            <a:custGeom>
              <a:avLst/>
              <a:gdLst/>
              <a:ahLst/>
              <a:cxnLst/>
              <a:rect l="l" t="t" r="r" b="b"/>
              <a:pathLst>
                <a:path w="13556" h="13350" extrusionOk="0">
                  <a:moveTo>
                    <a:pt x="4268" y="2053"/>
                  </a:moveTo>
                  <a:cubicBezTo>
                    <a:pt x="4507" y="2053"/>
                    <a:pt x="4701" y="2246"/>
                    <a:pt x="4701" y="2485"/>
                  </a:cubicBezTo>
                  <a:lnTo>
                    <a:pt x="4701" y="2904"/>
                  </a:lnTo>
                  <a:cubicBezTo>
                    <a:pt x="4701" y="3256"/>
                    <a:pt x="4412" y="3544"/>
                    <a:pt x="4060" y="3544"/>
                  </a:cubicBezTo>
                  <a:cubicBezTo>
                    <a:pt x="3705" y="3544"/>
                    <a:pt x="3420" y="3256"/>
                    <a:pt x="3420" y="2904"/>
                  </a:cubicBezTo>
                  <a:lnTo>
                    <a:pt x="3420" y="2485"/>
                  </a:lnTo>
                  <a:cubicBezTo>
                    <a:pt x="3420" y="2246"/>
                    <a:pt x="3613" y="2053"/>
                    <a:pt x="3849" y="2053"/>
                  </a:cubicBezTo>
                  <a:close/>
                  <a:moveTo>
                    <a:pt x="4282" y="3935"/>
                  </a:moveTo>
                  <a:lnTo>
                    <a:pt x="4282" y="3949"/>
                  </a:lnTo>
                  <a:cubicBezTo>
                    <a:pt x="4282" y="4044"/>
                    <a:pt x="4303" y="4139"/>
                    <a:pt x="4345" y="4223"/>
                  </a:cubicBezTo>
                  <a:lnTo>
                    <a:pt x="4067" y="4498"/>
                  </a:lnTo>
                  <a:cubicBezTo>
                    <a:pt x="4065" y="4501"/>
                    <a:pt x="4063" y="4503"/>
                    <a:pt x="4060" y="4503"/>
                  </a:cubicBezTo>
                  <a:cubicBezTo>
                    <a:pt x="4057" y="4503"/>
                    <a:pt x="4053" y="4501"/>
                    <a:pt x="4050" y="4498"/>
                  </a:cubicBezTo>
                  <a:lnTo>
                    <a:pt x="3782" y="4231"/>
                  </a:lnTo>
                  <a:cubicBezTo>
                    <a:pt x="3817" y="4171"/>
                    <a:pt x="3835" y="4097"/>
                    <a:pt x="3835" y="4026"/>
                  </a:cubicBezTo>
                  <a:lnTo>
                    <a:pt x="3835" y="3935"/>
                  </a:lnTo>
                  <a:close/>
                  <a:moveTo>
                    <a:pt x="6579" y="5933"/>
                  </a:moveTo>
                  <a:lnTo>
                    <a:pt x="6579" y="8446"/>
                  </a:lnTo>
                  <a:lnTo>
                    <a:pt x="5299" y="9353"/>
                  </a:lnTo>
                  <a:lnTo>
                    <a:pt x="5299" y="6215"/>
                  </a:lnTo>
                  <a:cubicBezTo>
                    <a:pt x="5411" y="6289"/>
                    <a:pt x="5538" y="6338"/>
                    <a:pt x="5672" y="6352"/>
                  </a:cubicBezTo>
                  <a:cubicBezTo>
                    <a:pt x="5703" y="6356"/>
                    <a:pt x="5735" y="6358"/>
                    <a:pt x="5767" y="6358"/>
                  </a:cubicBezTo>
                  <a:cubicBezTo>
                    <a:pt x="5789" y="6358"/>
                    <a:pt x="5812" y="6357"/>
                    <a:pt x="5834" y="6356"/>
                  </a:cubicBezTo>
                  <a:cubicBezTo>
                    <a:pt x="5995" y="6342"/>
                    <a:pt x="6154" y="6278"/>
                    <a:pt x="6280" y="6173"/>
                  </a:cubicBezTo>
                  <a:lnTo>
                    <a:pt x="6579" y="5933"/>
                  </a:lnTo>
                  <a:close/>
                  <a:moveTo>
                    <a:pt x="3466" y="4466"/>
                  </a:moveTo>
                  <a:lnTo>
                    <a:pt x="3772" y="4772"/>
                  </a:lnTo>
                  <a:cubicBezTo>
                    <a:pt x="3851" y="4852"/>
                    <a:pt x="3955" y="4891"/>
                    <a:pt x="4058" y="4891"/>
                  </a:cubicBezTo>
                  <a:cubicBezTo>
                    <a:pt x="4162" y="4891"/>
                    <a:pt x="4266" y="4852"/>
                    <a:pt x="4345" y="4772"/>
                  </a:cubicBezTo>
                  <a:lnTo>
                    <a:pt x="4623" y="4494"/>
                  </a:lnTo>
                  <a:cubicBezTo>
                    <a:pt x="4708" y="4537"/>
                    <a:pt x="4799" y="4561"/>
                    <a:pt x="4894" y="4561"/>
                  </a:cubicBezTo>
                  <a:cubicBezTo>
                    <a:pt x="4897" y="4561"/>
                    <a:pt x="4901" y="4561"/>
                    <a:pt x="4904" y="4561"/>
                  </a:cubicBezTo>
                  <a:cubicBezTo>
                    <a:pt x="4968" y="4561"/>
                    <a:pt x="5030" y="4592"/>
                    <a:pt x="5070" y="4642"/>
                  </a:cubicBezTo>
                  <a:lnTo>
                    <a:pt x="5644" y="5363"/>
                  </a:lnTo>
                  <a:cubicBezTo>
                    <a:pt x="5684" y="5410"/>
                    <a:pt x="5741" y="5434"/>
                    <a:pt x="5799" y="5434"/>
                  </a:cubicBezTo>
                  <a:cubicBezTo>
                    <a:pt x="5842" y="5434"/>
                    <a:pt x="5885" y="5420"/>
                    <a:pt x="5921" y="5392"/>
                  </a:cubicBezTo>
                  <a:lnTo>
                    <a:pt x="6622" y="4832"/>
                  </a:lnTo>
                  <a:cubicBezTo>
                    <a:pt x="6665" y="4794"/>
                    <a:pt x="6721" y="4774"/>
                    <a:pt x="6776" y="4774"/>
                  </a:cubicBezTo>
                  <a:cubicBezTo>
                    <a:pt x="6828" y="4774"/>
                    <a:pt x="6880" y="4791"/>
                    <a:pt x="6924" y="4825"/>
                  </a:cubicBezTo>
                  <a:cubicBezTo>
                    <a:pt x="7030" y="4917"/>
                    <a:pt x="7026" y="5078"/>
                    <a:pt x="6917" y="5166"/>
                  </a:cubicBezTo>
                  <a:lnTo>
                    <a:pt x="6038" y="5870"/>
                  </a:lnTo>
                  <a:cubicBezTo>
                    <a:pt x="5971" y="5923"/>
                    <a:pt x="5890" y="5958"/>
                    <a:pt x="5802" y="5965"/>
                  </a:cubicBezTo>
                  <a:cubicBezTo>
                    <a:pt x="5788" y="5967"/>
                    <a:pt x="5774" y="5968"/>
                    <a:pt x="5759" y="5968"/>
                  </a:cubicBezTo>
                  <a:cubicBezTo>
                    <a:pt x="5745" y="5968"/>
                    <a:pt x="5730" y="5967"/>
                    <a:pt x="5714" y="5965"/>
                  </a:cubicBezTo>
                  <a:cubicBezTo>
                    <a:pt x="5601" y="5951"/>
                    <a:pt x="5496" y="5895"/>
                    <a:pt x="5425" y="5803"/>
                  </a:cubicBezTo>
                  <a:lnTo>
                    <a:pt x="5256" y="5592"/>
                  </a:lnTo>
                  <a:cubicBezTo>
                    <a:pt x="5215" y="5541"/>
                    <a:pt x="5160" y="5518"/>
                    <a:pt x="5105" y="5518"/>
                  </a:cubicBezTo>
                  <a:cubicBezTo>
                    <a:pt x="5005" y="5518"/>
                    <a:pt x="4908" y="5595"/>
                    <a:pt x="4908" y="5715"/>
                  </a:cubicBezTo>
                  <a:lnTo>
                    <a:pt x="4908" y="9631"/>
                  </a:lnTo>
                  <a:lnTo>
                    <a:pt x="4461" y="9948"/>
                  </a:lnTo>
                  <a:lnTo>
                    <a:pt x="4461" y="8129"/>
                  </a:lnTo>
                  <a:cubicBezTo>
                    <a:pt x="4456" y="8004"/>
                    <a:pt x="4362" y="7942"/>
                    <a:pt x="4267" y="7942"/>
                  </a:cubicBezTo>
                  <a:cubicBezTo>
                    <a:pt x="4173" y="7942"/>
                    <a:pt x="4078" y="8004"/>
                    <a:pt x="4071" y="8129"/>
                  </a:cubicBezTo>
                  <a:lnTo>
                    <a:pt x="4071" y="10226"/>
                  </a:lnTo>
                  <a:lnTo>
                    <a:pt x="3416" y="10690"/>
                  </a:lnTo>
                  <a:lnTo>
                    <a:pt x="3416" y="8168"/>
                  </a:lnTo>
                  <a:cubicBezTo>
                    <a:pt x="3416" y="7974"/>
                    <a:pt x="3374" y="7784"/>
                    <a:pt x="3286" y="7612"/>
                  </a:cubicBezTo>
                  <a:lnTo>
                    <a:pt x="3089" y="7218"/>
                  </a:lnTo>
                  <a:cubicBezTo>
                    <a:pt x="3033" y="7098"/>
                    <a:pt x="3001" y="6968"/>
                    <a:pt x="3001" y="6838"/>
                  </a:cubicBezTo>
                  <a:lnTo>
                    <a:pt x="3001" y="4832"/>
                  </a:lnTo>
                  <a:cubicBezTo>
                    <a:pt x="3001" y="4748"/>
                    <a:pt x="3050" y="4670"/>
                    <a:pt x="3124" y="4635"/>
                  </a:cubicBezTo>
                  <a:lnTo>
                    <a:pt x="3466" y="4466"/>
                  </a:lnTo>
                  <a:close/>
                  <a:moveTo>
                    <a:pt x="6778" y="0"/>
                  </a:moveTo>
                  <a:cubicBezTo>
                    <a:pt x="6683" y="0"/>
                    <a:pt x="6588" y="63"/>
                    <a:pt x="6583" y="188"/>
                  </a:cubicBezTo>
                  <a:lnTo>
                    <a:pt x="6583" y="4417"/>
                  </a:lnTo>
                  <a:cubicBezTo>
                    <a:pt x="6509" y="4442"/>
                    <a:pt x="6439" y="4480"/>
                    <a:pt x="6375" y="4530"/>
                  </a:cubicBezTo>
                  <a:lnTo>
                    <a:pt x="5830" y="4969"/>
                  </a:lnTo>
                  <a:lnTo>
                    <a:pt x="5376" y="4399"/>
                  </a:lnTo>
                  <a:cubicBezTo>
                    <a:pt x="5256" y="4255"/>
                    <a:pt x="5081" y="4171"/>
                    <a:pt x="4894" y="4171"/>
                  </a:cubicBezTo>
                  <a:cubicBezTo>
                    <a:pt x="4771" y="4171"/>
                    <a:pt x="4672" y="4069"/>
                    <a:pt x="4672" y="3949"/>
                  </a:cubicBezTo>
                  <a:lnTo>
                    <a:pt x="4672" y="3731"/>
                  </a:lnTo>
                  <a:cubicBezTo>
                    <a:pt x="4936" y="3537"/>
                    <a:pt x="5091" y="3228"/>
                    <a:pt x="5091" y="2904"/>
                  </a:cubicBezTo>
                  <a:lnTo>
                    <a:pt x="5091" y="2485"/>
                  </a:lnTo>
                  <a:cubicBezTo>
                    <a:pt x="5091" y="2031"/>
                    <a:pt x="4722" y="1662"/>
                    <a:pt x="4268" y="1662"/>
                  </a:cubicBezTo>
                  <a:lnTo>
                    <a:pt x="3849" y="1662"/>
                  </a:lnTo>
                  <a:cubicBezTo>
                    <a:pt x="3395" y="1662"/>
                    <a:pt x="3029" y="2031"/>
                    <a:pt x="3029" y="2485"/>
                  </a:cubicBezTo>
                  <a:lnTo>
                    <a:pt x="3029" y="2904"/>
                  </a:lnTo>
                  <a:cubicBezTo>
                    <a:pt x="3029" y="3228"/>
                    <a:pt x="3184" y="3537"/>
                    <a:pt x="3448" y="3731"/>
                  </a:cubicBezTo>
                  <a:lnTo>
                    <a:pt x="3448" y="4026"/>
                  </a:lnTo>
                  <a:cubicBezTo>
                    <a:pt x="3444" y="4030"/>
                    <a:pt x="3444" y="4037"/>
                    <a:pt x="3437" y="4037"/>
                  </a:cubicBezTo>
                  <a:lnTo>
                    <a:pt x="2948" y="4283"/>
                  </a:lnTo>
                  <a:cubicBezTo>
                    <a:pt x="2741" y="4385"/>
                    <a:pt x="2611" y="4600"/>
                    <a:pt x="2611" y="4832"/>
                  </a:cubicBezTo>
                  <a:lnTo>
                    <a:pt x="2611" y="6834"/>
                  </a:lnTo>
                  <a:cubicBezTo>
                    <a:pt x="2611" y="7028"/>
                    <a:pt x="2656" y="7218"/>
                    <a:pt x="2741" y="7390"/>
                  </a:cubicBezTo>
                  <a:lnTo>
                    <a:pt x="2941" y="7784"/>
                  </a:lnTo>
                  <a:cubicBezTo>
                    <a:pt x="2998" y="7904"/>
                    <a:pt x="3029" y="8034"/>
                    <a:pt x="3029" y="8164"/>
                  </a:cubicBezTo>
                  <a:lnTo>
                    <a:pt x="3029" y="10968"/>
                  </a:lnTo>
                  <a:lnTo>
                    <a:pt x="186" y="12984"/>
                  </a:lnTo>
                  <a:cubicBezTo>
                    <a:pt x="1" y="13104"/>
                    <a:pt x="123" y="13349"/>
                    <a:pt x="291" y="13349"/>
                  </a:cubicBezTo>
                  <a:cubicBezTo>
                    <a:pt x="330" y="13349"/>
                    <a:pt x="371" y="13336"/>
                    <a:pt x="412" y="13305"/>
                  </a:cubicBezTo>
                  <a:lnTo>
                    <a:pt x="6776" y="8787"/>
                  </a:lnTo>
                  <a:lnTo>
                    <a:pt x="13145" y="13305"/>
                  </a:lnTo>
                  <a:cubicBezTo>
                    <a:pt x="13185" y="13336"/>
                    <a:pt x="13227" y="13349"/>
                    <a:pt x="13266" y="13349"/>
                  </a:cubicBezTo>
                  <a:cubicBezTo>
                    <a:pt x="13433" y="13349"/>
                    <a:pt x="13556" y="13104"/>
                    <a:pt x="13370" y="12984"/>
                  </a:cubicBezTo>
                  <a:lnTo>
                    <a:pt x="6973" y="8446"/>
                  </a:lnTo>
                  <a:lnTo>
                    <a:pt x="6973" y="5620"/>
                  </a:lnTo>
                  <a:lnTo>
                    <a:pt x="7160" y="5473"/>
                  </a:lnTo>
                  <a:cubicBezTo>
                    <a:pt x="7456" y="5233"/>
                    <a:pt x="7466" y="4790"/>
                    <a:pt x="7185" y="4537"/>
                  </a:cubicBezTo>
                  <a:cubicBezTo>
                    <a:pt x="7125" y="4480"/>
                    <a:pt x="7051" y="4438"/>
                    <a:pt x="6973" y="4413"/>
                  </a:cubicBezTo>
                  <a:lnTo>
                    <a:pt x="6973" y="800"/>
                  </a:lnTo>
                  <a:lnTo>
                    <a:pt x="9598" y="800"/>
                  </a:lnTo>
                  <a:lnTo>
                    <a:pt x="9320" y="1352"/>
                  </a:lnTo>
                  <a:cubicBezTo>
                    <a:pt x="9292" y="1405"/>
                    <a:pt x="9292" y="1472"/>
                    <a:pt x="9320" y="1528"/>
                  </a:cubicBezTo>
                  <a:lnTo>
                    <a:pt x="9598" y="2081"/>
                  </a:lnTo>
                  <a:lnTo>
                    <a:pt x="7614" y="2081"/>
                  </a:lnTo>
                  <a:cubicBezTo>
                    <a:pt x="7364" y="2091"/>
                    <a:pt x="7364" y="2461"/>
                    <a:pt x="7614" y="2471"/>
                  </a:cubicBezTo>
                  <a:lnTo>
                    <a:pt x="9915" y="2471"/>
                  </a:lnTo>
                  <a:cubicBezTo>
                    <a:pt x="10059" y="2471"/>
                    <a:pt x="10154" y="2320"/>
                    <a:pt x="10091" y="2190"/>
                  </a:cubicBezTo>
                  <a:lnTo>
                    <a:pt x="9714" y="1440"/>
                  </a:lnTo>
                  <a:lnTo>
                    <a:pt x="10091" y="694"/>
                  </a:lnTo>
                  <a:cubicBezTo>
                    <a:pt x="10154" y="561"/>
                    <a:pt x="10059" y="409"/>
                    <a:pt x="9915" y="409"/>
                  </a:cubicBezTo>
                  <a:lnTo>
                    <a:pt x="6973" y="409"/>
                  </a:lnTo>
                  <a:lnTo>
                    <a:pt x="6973" y="188"/>
                  </a:lnTo>
                  <a:cubicBezTo>
                    <a:pt x="6968" y="63"/>
                    <a:pt x="6873" y="0"/>
                    <a:pt x="67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11" name="Google Shape;21611;p142"/>
            <p:cNvSpPr/>
            <p:nvPr/>
          </p:nvSpPr>
          <p:spPr>
            <a:xfrm>
              <a:off x="8155466" y="2700464"/>
              <a:ext cx="64991" cy="45756"/>
            </a:xfrm>
            <a:custGeom>
              <a:avLst/>
              <a:gdLst/>
              <a:ahLst/>
              <a:cxnLst/>
              <a:rect l="l" t="t" r="r" b="b"/>
              <a:pathLst>
                <a:path w="2497" h="1758" extrusionOk="0">
                  <a:moveTo>
                    <a:pt x="289" y="0"/>
                  </a:moveTo>
                  <a:cubicBezTo>
                    <a:pt x="122" y="0"/>
                    <a:pt x="1" y="243"/>
                    <a:pt x="186" y="365"/>
                  </a:cubicBezTo>
                  <a:lnTo>
                    <a:pt x="2086" y="1713"/>
                  </a:lnTo>
                  <a:cubicBezTo>
                    <a:pt x="2126" y="1744"/>
                    <a:pt x="2168" y="1757"/>
                    <a:pt x="2207" y="1757"/>
                  </a:cubicBezTo>
                  <a:cubicBezTo>
                    <a:pt x="2374" y="1757"/>
                    <a:pt x="2497" y="1513"/>
                    <a:pt x="2311" y="1393"/>
                  </a:cubicBezTo>
                  <a:lnTo>
                    <a:pt x="411" y="45"/>
                  </a:lnTo>
                  <a:cubicBezTo>
                    <a:pt x="370" y="14"/>
                    <a:pt x="329" y="0"/>
                    <a:pt x="2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12" name="Google Shape;21612;p142"/>
            <p:cNvSpPr/>
            <p:nvPr/>
          </p:nvSpPr>
          <p:spPr>
            <a:xfrm>
              <a:off x="8128268" y="2681152"/>
              <a:ext cx="25819" cy="18115"/>
            </a:xfrm>
            <a:custGeom>
              <a:avLst/>
              <a:gdLst/>
              <a:ahLst/>
              <a:cxnLst/>
              <a:rect l="l" t="t" r="r" b="b"/>
              <a:pathLst>
                <a:path w="992" h="696" extrusionOk="0">
                  <a:moveTo>
                    <a:pt x="290" y="0"/>
                  </a:moveTo>
                  <a:cubicBezTo>
                    <a:pt x="123" y="0"/>
                    <a:pt x="0" y="245"/>
                    <a:pt x="186" y="365"/>
                  </a:cubicBezTo>
                  <a:lnTo>
                    <a:pt x="601" y="661"/>
                  </a:lnTo>
                  <a:cubicBezTo>
                    <a:pt x="638" y="685"/>
                    <a:pt x="676" y="695"/>
                    <a:pt x="711" y="695"/>
                  </a:cubicBezTo>
                  <a:cubicBezTo>
                    <a:pt x="875" y="695"/>
                    <a:pt x="992" y="468"/>
                    <a:pt x="830" y="340"/>
                  </a:cubicBezTo>
                  <a:lnTo>
                    <a:pt x="411" y="45"/>
                  </a:lnTo>
                  <a:cubicBezTo>
                    <a:pt x="371" y="14"/>
                    <a:pt x="329" y="0"/>
                    <a:pt x="2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613" name="Google Shape;21613;p142"/>
          <p:cNvGrpSpPr/>
          <p:nvPr/>
        </p:nvGrpSpPr>
        <p:grpSpPr>
          <a:xfrm>
            <a:off x="7009528" y="2897961"/>
            <a:ext cx="325578" cy="347207"/>
            <a:chOff x="7009528" y="2897961"/>
            <a:chExt cx="325578" cy="347207"/>
          </a:xfrm>
        </p:grpSpPr>
        <p:sp>
          <p:nvSpPr>
            <p:cNvPr id="21614" name="Google Shape;21614;p142"/>
            <p:cNvSpPr/>
            <p:nvPr/>
          </p:nvSpPr>
          <p:spPr>
            <a:xfrm>
              <a:off x="7068506" y="2961520"/>
              <a:ext cx="211109" cy="254965"/>
            </a:xfrm>
            <a:custGeom>
              <a:avLst/>
              <a:gdLst/>
              <a:ahLst/>
              <a:cxnLst/>
              <a:rect l="l" t="t" r="r" b="b"/>
              <a:pathLst>
                <a:path w="8111" h="9796" extrusionOk="0">
                  <a:moveTo>
                    <a:pt x="3967" y="0"/>
                  </a:moveTo>
                  <a:cubicBezTo>
                    <a:pt x="3824" y="0"/>
                    <a:pt x="3679" y="9"/>
                    <a:pt x="3533" y="25"/>
                  </a:cubicBezTo>
                  <a:cubicBezTo>
                    <a:pt x="1820" y="215"/>
                    <a:pt x="423" y="1587"/>
                    <a:pt x="212" y="3301"/>
                  </a:cubicBezTo>
                  <a:cubicBezTo>
                    <a:pt x="1" y="4930"/>
                    <a:pt x="863" y="6506"/>
                    <a:pt x="2347" y="7210"/>
                  </a:cubicBezTo>
                  <a:cubicBezTo>
                    <a:pt x="2657" y="7358"/>
                    <a:pt x="2854" y="7667"/>
                    <a:pt x="2850" y="8009"/>
                  </a:cubicBezTo>
                  <a:lnTo>
                    <a:pt x="2850" y="9353"/>
                  </a:lnTo>
                  <a:lnTo>
                    <a:pt x="2854" y="9353"/>
                  </a:lnTo>
                  <a:cubicBezTo>
                    <a:pt x="2854" y="9599"/>
                    <a:pt x="3051" y="9796"/>
                    <a:pt x="3297" y="9796"/>
                  </a:cubicBezTo>
                  <a:lnTo>
                    <a:pt x="4634" y="9796"/>
                  </a:lnTo>
                  <a:cubicBezTo>
                    <a:pt x="4877" y="9796"/>
                    <a:pt x="5078" y="9599"/>
                    <a:pt x="5078" y="9353"/>
                  </a:cubicBezTo>
                  <a:lnTo>
                    <a:pt x="5078" y="8009"/>
                  </a:lnTo>
                  <a:cubicBezTo>
                    <a:pt x="5078" y="7671"/>
                    <a:pt x="5271" y="7361"/>
                    <a:pt x="5577" y="7213"/>
                  </a:cubicBezTo>
                  <a:cubicBezTo>
                    <a:pt x="7252" y="6422"/>
                    <a:pt x="8111" y="4536"/>
                    <a:pt x="7604" y="2752"/>
                  </a:cubicBezTo>
                  <a:cubicBezTo>
                    <a:pt x="7137" y="1109"/>
                    <a:pt x="5641" y="0"/>
                    <a:pt x="396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15" name="Google Shape;21615;p142"/>
            <p:cNvSpPr/>
            <p:nvPr/>
          </p:nvSpPr>
          <p:spPr>
            <a:xfrm>
              <a:off x="7090577" y="2978932"/>
              <a:ext cx="162307" cy="162281"/>
            </a:xfrm>
            <a:custGeom>
              <a:avLst/>
              <a:gdLst/>
              <a:ahLst/>
              <a:cxnLst/>
              <a:rect l="l" t="t" r="r" b="b"/>
              <a:pathLst>
                <a:path w="6236" h="6235" extrusionOk="0">
                  <a:moveTo>
                    <a:pt x="3118" y="0"/>
                  </a:moveTo>
                  <a:cubicBezTo>
                    <a:pt x="1397" y="0"/>
                    <a:pt x="0" y="1397"/>
                    <a:pt x="0" y="3117"/>
                  </a:cubicBezTo>
                  <a:cubicBezTo>
                    <a:pt x="0" y="4838"/>
                    <a:pt x="1397" y="6235"/>
                    <a:pt x="3118" y="6235"/>
                  </a:cubicBezTo>
                  <a:cubicBezTo>
                    <a:pt x="4838" y="6235"/>
                    <a:pt x="6235" y="4838"/>
                    <a:pt x="6235" y="3117"/>
                  </a:cubicBezTo>
                  <a:cubicBezTo>
                    <a:pt x="6235" y="1397"/>
                    <a:pt x="4838" y="0"/>
                    <a:pt x="3118" y="0"/>
                  </a:cubicBez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16" name="Google Shape;21616;p142"/>
            <p:cNvSpPr/>
            <p:nvPr/>
          </p:nvSpPr>
          <p:spPr>
            <a:xfrm>
              <a:off x="7107964" y="2996319"/>
              <a:ext cx="127509" cy="127509"/>
            </a:xfrm>
            <a:custGeom>
              <a:avLst/>
              <a:gdLst/>
              <a:ahLst/>
              <a:cxnLst/>
              <a:rect l="l" t="t" r="r" b="b"/>
              <a:pathLst>
                <a:path w="4899" h="4899" extrusionOk="0">
                  <a:moveTo>
                    <a:pt x="2450" y="1"/>
                  </a:moveTo>
                  <a:cubicBezTo>
                    <a:pt x="1095" y="1"/>
                    <a:pt x="1" y="1098"/>
                    <a:pt x="1" y="2449"/>
                  </a:cubicBezTo>
                  <a:cubicBezTo>
                    <a:pt x="1" y="3801"/>
                    <a:pt x="1095" y="4898"/>
                    <a:pt x="2450" y="4898"/>
                  </a:cubicBezTo>
                  <a:cubicBezTo>
                    <a:pt x="3801" y="4898"/>
                    <a:pt x="4899" y="3801"/>
                    <a:pt x="4899" y="2449"/>
                  </a:cubicBezTo>
                  <a:cubicBezTo>
                    <a:pt x="4899" y="1098"/>
                    <a:pt x="3801" y="1"/>
                    <a:pt x="245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17" name="Google Shape;21617;p142"/>
            <p:cNvSpPr/>
            <p:nvPr/>
          </p:nvSpPr>
          <p:spPr>
            <a:xfrm>
              <a:off x="7154319" y="3216563"/>
              <a:ext cx="34825" cy="23112"/>
            </a:xfrm>
            <a:custGeom>
              <a:avLst/>
              <a:gdLst/>
              <a:ahLst/>
              <a:cxnLst/>
              <a:rect l="l" t="t" r="r" b="b"/>
              <a:pathLst>
                <a:path w="1338" h="888" extrusionOk="0">
                  <a:moveTo>
                    <a:pt x="0" y="0"/>
                  </a:moveTo>
                  <a:lnTo>
                    <a:pt x="0" y="444"/>
                  </a:lnTo>
                  <a:cubicBezTo>
                    <a:pt x="0" y="690"/>
                    <a:pt x="201" y="887"/>
                    <a:pt x="447" y="887"/>
                  </a:cubicBezTo>
                  <a:lnTo>
                    <a:pt x="890" y="887"/>
                  </a:lnTo>
                  <a:cubicBezTo>
                    <a:pt x="893" y="887"/>
                    <a:pt x="895" y="887"/>
                    <a:pt x="897" y="887"/>
                  </a:cubicBezTo>
                  <a:cubicBezTo>
                    <a:pt x="1140" y="887"/>
                    <a:pt x="1337" y="688"/>
                    <a:pt x="1337" y="444"/>
                  </a:cubicBezTo>
                  <a:lnTo>
                    <a:pt x="1337" y="0"/>
                  </a:ln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18" name="Google Shape;21618;p142"/>
            <p:cNvSpPr/>
            <p:nvPr/>
          </p:nvSpPr>
          <p:spPr>
            <a:xfrm>
              <a:off x="7142762" y="3181764"/>
              <a:ext cx="57911" cy="34825"/>
            </a:xfrm>
            <a:custGeom>
              <a:avLst/>
              <a:gdLst/>
              <a:ahLst/>
              <a:cxnLst/>
              <a:rect l="l" t="t" r="r" b="b"/>
              <a:pathLst>
                <a:path w="2225" h="1338" extrusionOk="0">
                  <a:moveTo>
                    <a:pt x="1" y="0"/>
                  </a:moveTo>
                  <a:lnTo>
                    <a:pt x="1" y="891"/>
                  </a:lnTo>
                  <a:cubicBezTo>
                    <a:pt x="1" y="1137"/>
                    <a:pt x="198" y="1337"/>
                    <a:pt x="444" y="1337"/>
                  </a:cubicBezTo>
                  <a:lnTo>
                    <a:pt x="1781" y="1337"/>
                  </a:lnTo>
                  <a:cubicBezTo>
                    <a:pt x="2028" y="1337"/>
                    <a:pt x="2225" y="1137"/>
                    <a:pt x="2225" y="891"/>
                  </a:cubicBezTo>
                  <a:lnTo>
                    <a:pt x="2225" y="0"/>
                  </a:ln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19" name="Google Shape;21619;p142"/>
            <p:cNvSpPr/>
            <p:nvPr/>
          </p:nvSpPr>
          <p:spPr>
            <a:xfrm>
              <a:off x="7160357" y="3002175"/>
              <a:ext cx="22748" cy="92710"/>
            </a:xfrm>
            <a:custGeom>
              <a:avLst/>
              <a:gdLst/>
              <a:ahLst/>
              <a:cxnLst/>
              <a:rect l="l" t="t" r="r" b="b"/>
              <a:pathLst>
                <a:path w="874" h="3562" extrusionOk="0">
                  <a:moveTo>
                    <a:pt x="437" y="1"/>
                  </a:moveTo>
                  <a:cubicBezTo>
                    <a:pt x="194" y="1"/>
                    <a:pt x="1" y="201"/>
                    <a:pt x="8" y="444"/>
                  </a:cubicBezTo>
                  <a:lnTo>
                    <a:pt x="131" y="3347"/>
                  </a:lnTo>
                  <a:cubicBezTo>
                    <a:pt x="134" y="3466"/>
                    <a:pt x="233" y="3561"/>
                    <a:pt x="352" y="3561"/>
                  </a:cubicBezTo>
                  <a:lnTo>
                    <a:pt x="521" y="3561"/>
                  </a:lnTo>
                  <a:cubicBezTo>
                    <a:pt x="637" y="3561"/>
                    <a:pt x="736" y="3466"/>
                    <a:pt x="743" y="3347"/>
                  </a:cubicBezTo>
                  <a:lnTo>
                    <a:pt x="863" y="444"/>
                  </a:lnTo>
                  <a:cubicBezTo>
                    <a:pt x="873" y="201"/>
                    <a:pt x="680" y="1"/>
                    <a:pt x="437" y="1"/>
                  </a:cubicBezTo>
                  <a:close/>
                </a:path>
              </a:pathLst>
            </a:custGeom>
            <a:solidFill>
              <a:srgbClr val="677C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20" name="Google Shape;21620;p142"/>
            <p:cNvSpPr/>
            <p:nvPr/>
          </p:nvSpPr>
          <p:spPr>
            <a:xfrm>
              <a:off x="7163012" y="3118023"/>
              <a:ext cx="17438" cy="17438"/>
            </a:xfrm>
            <a:custGeom>
              <a:avLst/>
              <a:gdLst/>
              <a:ahLst/>
              <a:cxnLst/>
              <a:rect l="l" t="t" r="r" b="b"/>
              <a:pathLst>
                <a:path w="670" h="670" extrusionOk="0">
                  <a:moveTo>
                    <a:pt x="335" y="1"/>
                  </a:moveTo>
                  <a:cubicBezTo>
                    <a:pt x="148" y="1"/>
                    <a:pt x="1" y="148"/>
                    <a:pt x="1" y="335"/>
                  </a:cubicBezTo>
                  <a:cubicBezTo>
                    <a:pt x="1" y="518"/>
                    <a:pt x="148" y="669"/>
                    <a:pt x="335" y="669"/>
                  </a:cubicBezTo>
                  <a:cubicBezTo>
                    <a:pt x="518" y="669"/>
                    <a:pt x="669" y="518"/>
                    <a:pt x="669" y="335"/>
                  </a:cubicBezTo>
                  <a:cubicBezTo>
                    <a:pt x="669" y="148"/>
                    <a:pt x="518" y="1"/>
                    <a:pt x="335" y="1"/>
                  </a:cubicBezTo>
                  <a:close/>
                </a:path>
              </a:pathLst>
            </a:custGeom>
            <a:solidFill>
              <a:srgbClr val="677C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21" name="Google Shape;21621;p142"/>
            <p:cNvSpPr/>
            <p:nvPr/>
          </p:nvSpPr>
          <p:spPr>
            <a:xfrm>
              <a:off x="7062832" y="2956054"/>
              <a:ext cx="216783" cy="289113"/>
            </a:xfrm>
            <a:custGeom>
              <a:avLst/>
              <a:gdLst/>
              <a:ahLst/>
              <a:cxnLst/>
              <a:rect l="l" t="t" r="r" b="b"/>
              <a:pathLst>
                <a:path w="8329" h="11108" extrusionOk="0">
                  <a:moveTo>
                    <a:pt x="4202" y="422"/>
                  </a:moveTo>
                  <a:cubicBezTo>
                    <a:pt x="5076" y="422"/>
                    <a:pt x="5918" y="745"/>
                    <a:pt x="6569" y="1333"/>
                  </a:cubicBezTo>
                  <a:cubicBezTo>
                    <a:pt x="7878" y="2505"/>
                    <a:pt x="8142" y="4457"/>
                    <a:pt x="7189" y="5939"/>
                  </a:cubicBezTo>
                  <a:lnTo>
                    <a:pt x="7185" y="5939"/>
                  </a:lnTo>
                  <a:cubicBezTo>
                    <a:pt x="6823" y="6498"/>
                    <a:pt x="6309" y="6948"/>
                    <a:pt x="5704" y="7233"/>
                  </a:cubicBezTo>
                  <a:cubicBezTo>
                    <a:pt x="5327" y="7416"/>
                    <a:pt x="5085" y="7800"/>
                    <a:pt x="5088" y="8219"/>
                  </a:cubicBezTo>
                  <a:lnTo>
                    <a:pt x="5088" y="8465"/>
                  </a:lnTo>
                  <a:lnTo>
                    <a:pt x="3280" y="8465"/>
                  </a:lnTo>
                  <a:lnTo>
                    <a:pt x="3280" y="8219"/>
                  </a:lnTo>
                  <a:cubicBezTo>
                    <a:pt x="3280" y="7796"/>
                    <a:pt x="3037" y="7413"/>
                    <a:pt x="2657" y="7230"/>
                  </a:cubicBezTo>
                  <a:cubicBezTo>
                    <a:pt x="1253" y="6565"/>
                    <a:pt x="440" y="5073"/>
                    <a:pt x="637" y="3536"/>
                  </a:cubicBezTo>
                  <a:cubicBezTo>
                    <a:pt x="838" y="1924"/>
                    <a:pt x="2157" y="622"/>
                    <a:pt x="3776" y="443"/>
                  </a:cubicBezTo>
                  <a:cubicBezTo>
                    <a:pt x="3913" y="429"/>
                    <a:pt x="4050" y="422"/>
                    <a:pt x="4187" y="422"/>
                  </a:cubicBezTo>
                  <a:cubicBezTo>
                    <a:pt x="4192" y="422"/>
                    <a:pt x="4197" y="422"/>
                    <a:pt x="4202" y="422"/>
                  </a:cubicBezTo>
                  <a:close/>
                  <a:moveTo>
                    <a:pt x="5088" y="8880"/>
                  </a:moveTo>
                  <a:lnTo>
                    <a:pt x="5088" y="9563"/>
                  </a:lnTo>
                  <a:cubicBezTo>
                    <a:pt x="5088" y="9693"/>
                    <a:pt x="4983" y="9798"/>
                    <a:pt x="4852" y="9798"/>
                  </a:cubicBezTo>
                  <a:lnTo>
                    <a:pt x="3515" y="9798"/>
                  </a:lnTo>
                  <a:cubicBezTo>
                    <a:pt x="3385" y="9798"/>
                    <a:pt x="3280" y="9693"/>
                    <a:pt x="3280" y="9563"/>
                  </a:cubicBezTo>
                  <a:lnTo>
                    <a:pt x="3280" y="8880"/>
                  </a:lnTo>
                  <a:close/>
                  <a:moveTo>
                    <a:pt x="4641" y="10217"/>
                  </a:moveTo>
                  <a:lnTo>
                    <a:pt x="4641" y="10453"/>
                  </a:lnTo>
                  <a:cubicBezTo>
                    <a:pt x="4641" y="10583"/>
                    <a:pt x="4536" y="10689"/>
                    <a:pt x="4405" y="10689"/>
                  </a:cubicBezTo>
                  <a:lnTo>
                    <a:pt x="3959" y="10689"/>
                  </a:lnTo>
                  <a:cubicBezTo>
                    <a:pt x="3828" y="10689"/>
                    <a:pt x="3723" y="10583"/>
                    <a:pt x="3723" y="10453"/>
                  </a:cubicBezTo>
                  <a:lnTo>
                    <a:pt x="3723" y="10217"/>
                  </a:lnTo>
                  <a:close/>
                  <a:moveTo>
                    <a:pt x="4193" y="0"/>
                  </a:moveTo>
                  <a:cubicBezTo>
                    <a:pt x="4039" y="0"/>
                    <a:pt x="3885" y="9"/>
                    <a:pt x="3730" y="28"/>
                  </a:cubicBezTo>
                  <a:cubicBezTo>
                    <a:pt x="1921" y="228"/>
                    <a:pt x="447" y="1681"/>
                    <a:pt x="222" y="3486"/>
                  </a:cubicBezTo>
                  <a:cubicBezTo>
                    <a:pt x="0" y="5203"/>
                    <a:pt x="912" y="6864"/>
                    <a:pt x="2477" y="7606"/>
                  </a:cubicBezTo>
                  <a:cubicBezTo>
                    <a:pt x="2713" y="7719"/>
                    <a:pt x="2861" y="7958"/>
                    <a:pt x="2861" y="8219"/>
                  </a:cubicBezTo>
                  <a:lnTo>
                    <a:pt x="2861" y="9563"/>
                  </a:lnTo>
                  <a:cubicBezTo>
                    <a:pt x="2861" y="9844"/>
                    <a:pt x="3040" y="10090"/>
                    <a:pt x="3308" y="10182"/>
                  </a:cubicBezTo>
                  <a:lnTo>
                    <a:pt x="3308" y="10453"/>
                  </a:lnTo>
                  <a:cubicBezTo>
                    <a:pt x="3308" y="10815"/>
                    <a:pt x="3600" y="11107"/>
                    <a:pt x="3959" y="11107"/>
                  </a:cubicBezTo>
                  <a:lnTo>
                    <a:pt x="4405" y="11107"/>
                  </a:lnTo>
                  <a:cubicBezTo>
                    <a:pt x="4764" y="11107"/>
                    <a:pt x="5060" y="10815"/>
                    <a:pt x="5060" y="10453"/>
                  </a:cubicBezTo>
                  <a:lnTo>
                    <a:pt x="5060" y="10182"/>
                  </a:lnTo>
                  <a:cubicBezTo>
                    <a:pt x="5324" y="10090"/>
                    <a:pt x="5503" y="9844"/>
                    <a:pt x="5503" y="9563"/>
                  </a:cubicBezTo>
                  <a:lnTo>
                    <a:pt x="5503" y="8219"/>
                  </a:lnTo>
                  <a:cubicBezTo>
                    <a:pt x="5503" y="7962"/>
                    <a:pt x="5648" y="7722"/>
                    <a:pt x="5880" y="7610"/>
                  </a:cubicBezTo>
                  <a:cubicBezTo>
                    <a:pt x="7094" y="7040"/>
                    <a:pt x="7938" y="5900"/>
                    <a:pt x="8135" y="4573"/>
                  </a:cubicBezTo>
                  <a:cubicBezTo>
                    <a:pt x="8329" y="3251"/>
                    <a:pt x="7843" y="1914"/>
                    <a:pt x="6847" y="1020"/>
                  </a:cubicBezTo>
                  <a:cubicBezTo>
                    <a:pt x="6115" y="361"/>
                    <a:pt x="5168" y="0"/>
                    <a:pt x="41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22" name="Google Shape;21622;p142"/>
            <p:cNvSpPr/>
            <p:nvPr/>
          </p:nvSpPr>
          <p:spPr>
            <a:xfrm>
              <a:off x="7286460" y="3054646"/>
              <a:ext cx="48645" cy="10853"/>
            </a:xfrm>
            <a:custGeom>
              <a:avLst/>
              <a:gdLst/>
              <a:ahLst/>
              <a:cxnLst/>
              <a:rect l="l" t="t" r="r" b="b"/>
              <a:pathLst>
                <a:path w="1869" h="417" extrusionOk="0">
                  <a:moveTo>
                    <a:pt x="268" y="1"/>
                  </a:moveTo>
                  <a:cubicBezTo>
                    <a:pt x="0" y="11"/>
                    <a:pt x="0" y="405"/>
                    <a:pt x="268" y="416"/>
                  </a:cubicBezTo>
                  <a:lnTo>
                    <a:pt x="1601" y="416"/>
                  </a:lnTo>
                  <a:cubicBezTo>
                    <a:pt x="1869" y="405"/>
                    <a:pt x="1869" y="11"/>
                    <a:pt x="16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23" name="Google Shape;21623;p142"/>
            <p:cNvSpPr/>
            <p:nvPr/>
          </p:nvSpPr>
          <p:spPr>
            <a:xfrm>
              <a:off x="7009528" y="3054646"/>
              <a:ext cx="45913" cy="10853"/>
            </a:xfrm>
            <a:custGeom>
              <a:avLst/>
              <a:gdLst/>
              <a:ahLst/>
              <a:cxnLst/>
              <a:rect l="l" t="t" r="r" b="b"/>
              <a:pathLst>
                <a:path w="1764" h="417" extrusionOk="0">
                  <a:moveTo>
                    <a:pt x="210" y="0"/>
                  </a:moveTo>
                  <a:cubicBezTo>
                    <a:pt x="96" y="0"/>
                    <a:pt x="1" y="93"/>
                    <a:pt x="1" y="208"/>
                  </a:cubicBezTo>
                  <a:cubicBezTo>
                    <a:pt x="1" y="324"/>
                    <a:pt x="96" y="416"/>
                    <a:pt x="210" y="416"/>
                  </a:cubicBezTo>
                  <a:cubicBezTo>
                    <a:pt x="214" y="416"/>
                    <a:pt x="218" y="416"/>
                    <a:pt x="222" y="416"/>
                  </a:cubicBezTo>
                  <a:lnTo>
                    <a:pt x="1556" y="416"/>
                  </a:lnTo>
                  <a:cubicBezTo>
                    <a:pt x="1672" y="416"/>
                    <a:pt x="1763" y="325"/>
                    <a:pt x="1763" y="208"/>
                  </a:cubicBezTo>
                  <a:cubicBezTo>
                    <a:pt x="1763" y="92"/>
                    <a:pt x="1672" y="1"/>
                    <a:pt x="1556" y="1"/>
                  </a:cubicBezTo>
                  <a:lnTo>
                    <a:pt x="222" y="1"/>
                  </a:lnTo>
                  <a:cubicBezTo>
                    <a:pt x="218" y="1"/>
                    <a:pt x="214" y="0"/>
                    <a:pt x="2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24" name="Google Shape;21624;p142"/>
            <p:cNvSpPr/>
            <p:nvPr/>
          </p:nvSpPr>
          <p:spPr>
            <a:xfrm>
              <a:off x="7166135" y="2897961"/>
              <a:ext cx="11192" cy="45913"/>
            </a:xfrm>
            <a:custGeom>
              <a:avLst/>
              <a:gdLst/>
              <a:ahLst/>
              <a:cxnLst/>
              <a:rect l="l" t="t" r="r" b="b"/>
              <a:pathLst>
                <a:path w="430" h="1764" extrusionOk="0">
                  <a:moveTo>
                    <a:pt x="215" y="1"/>
                  </a:moveTo>
                  <a:cubicBezTo>
                    <a:pt x="95" y="1"/>
                    <a:pt x="0" y="99"/>
                    <a:pt x="7" y="219"/>
                  </a:cubicBezTo>
                  <a:lnTo>
                    <a:pt x="7" y="1552"/>
                  </a:lnTo>
                  <a:cubicBezTo>
                    <a:pt x="7" y="1669"/>
                    <a:pt x="99" y="1764"/>
                    <a:pt x="215" y="1764"/>
                  </a:cubicBezTo>
                  <a:cubicBezTo>
                    <a:pt x="331" y="1764"/>
                    <a:pt x="422" y="1669"/>
                    <a:pt x="422" y="1552"/>
                  </a:cubicBezTo>
                  <a:lnTo>
                    <a:pt x="422" y="219"/>
                  </a:lnTo>
                  <a:cubicBezTo>
                    <a:pt x="429" y="99"/>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25" name="Google Shape;21625;p142"/>
            <p:cNvSpPr/>
            <p:nvPr/>
          </p:nvSpPr>
          <p:spPr>
            <a:xfrm>
              <a:off x="7154761" y="2996683"/>
              <a:ext cx="33914" cy="103615"/>
            </a:xfrm>
            <a:custGeom>
              <a:avLst/>
              <a:gdLst/>
              <a:ahLst/>
              <a:cxnLst/>
              <a:rect l="l" t="t" r="r" b="b"/>
              <a:pathLst>
                <a:path w="1303" h="3981" extrusionOk="0">
                  <a:moveTo>
                    <a:pt x="652" y="398"/>
                  </a:moveTo>
                  <a:cubicBezTo>
                    <a:pt x="782" y="398"/>
                    <a:pt x="888" y="514"/>
                    <a:pt x="870" y="648"/>
                  </a:cubicBezTo>
                  <a:lnTo>
                    <a:pt x="750" y="3551"/>
                  </a:lnTo>
                  <a:cubicBezTo>
                    <a:pt x="747" y="3558"/>
                    <a:pt x="743" y="3561"/>
                    <a:pt x="736" y="3561"/>
                  </a:cubicBezTo>
                  <a:lnTo>
                    <a:pt x="567" y="3561"/>
                  </a:lnTo>
                  <a:cubicBezTo>
                    <a:pt x="560" y="3561"/>
                    <a:pt x="553" y="3558"/>
                    <a:pt x="553" y="3551"/>
                  </a:cubicBezTo>
                  <a:lnTo>
                    <a:pt x="434" y="648"/>
                  </a:lnTo>
                  <a:cubicBezTo>
                    <a:pt x="416" y="514"/>
                    <a:pt x="518" y="398"/>
                    <a:pt x="652" y="398"/>
                  </a:cubicBezTo>
                  <a:close/>
                  <a:moveTo>
                    <a:pt x="652" y="1"/>
                  </a:moveTo>
                  <a:cubicBezTo>
                    <a:pt x="289" y="1"/>
                    <a:pt x="1" y="303"/>
                    <a:pt x="15" y="662"/>
                  </a:cubicBezTo>
                  <a:lnTo>
                    <a:pt x="138" y="3565"/>
                  </a:lnTo>
                  <a:cubicBezTo>
                    <a:pt x="145" y="3797"/>
                    <a:pt x="335" y="3980"/>
                    <a:pt x="567" y="3980"/>
                  </a:cubicBezTo>
                  <a:lnTo>
                    <a:pt x="736" y="3980"/>
                  </a:lnTo>
                  <a:cubicBezTo>
                    <a:pt x="965" y="3980"/>
                    <a:pt x="1158" y="3797"/>
                    <a:pt x="1166" y="3565"/>
                  </a:cubicBezTo>
                  <a:lnTo>
                    <a:pt x="1289" y="662"/>
                  </a:lnTo>
                  <a:cubicBezTo>
                    <a:pt x="1303" y="303"/>
                    <a:pt x="1014" y="1"/>
                    <a:pt x="65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26" name="Google Shape;21626;p142"/>
            <p:cNvSpPr/>
            <p:nvPr/>
          </p:nvSpPr>
          <p:spPr>
            <a:xfrm>
              <a:off x="7152861" y="3112635"/>
              <a:ext cx="32977" cy="28240"/>
            </a:xfrm>
            <a:custGeom>
              <a:avLst/>
              <a:gdLst/>
              <a:ahLst/>
              <a:cxnLst/>
              <a:rect l="l" t="t" r="r" b="b"/>
              <a:pathLst>
                <a:path w="1267" h="1085" extrusionOk="0">
                  <a:moveTo>
                    <a:pt x="725" y="416"/>
                  </a:moveTo>
                  <a:cubicBezTo>
                    <a:pt x="789" y="416"/>
                    <a:pt x="851" y="466"/>
                    <a:pt x="851" y="542"/>
                  </a:cubicBezTo>
                  <a:cubicBezTo>
                    <a:pt x="848" y="609"/>
                    <a:pt x="795" y="665"/>
                    <a:pt x="725" y="665"/>
                  </a:cubicBezTo>
                  <a:cubicBezTo>
                    <a:pt x="612" y="665"/>
                    <a:pt x="556" y="531"/>
                    <a:pt x="637" y="454"/>
                  </a:cubicBezTo>
                  <a:cubicBezTo>
                    <a:pt x="662" y="428"/>
                    <a:pt x="694" y="416"/>
                    <a:pt x="725" y="416"/>
                  </a:cubicBezTo>
                  <a:close/>
                  <a:moveTo>
                    <a:pt x="725" y="0"/>
                  </a:moveTo>
                  <a:cubicBezTo>
                    <a:pt x="239" y="0"/>
                    <a:pt x="0" y="584"/>
                    <a:pt x="341" y="925"/>
                  </a:cubicBezTo>
                  <a:cubicBezTo>
                    <a:pt x="452" y="1036"/>
                    <a:pt x="587" y="1085"/>
                    <a:pt x="720" y="1085"/>
                  </a:cubicBezTo>
                  <a:cubicBezTo>
                    <a:pt x="999" y="1085"/>
                    <a:pt x="1267" y="868"/>
                    <a:pt x="1267" y="542"/>
                  </a:cubicBezTo>
                  <a:cubicBezTo>
                    <a:pt x="1267" y="243"/>
                    <a:pt x="1024" y="0"/>
                    <a:pt x="7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27" name="Google Shape;21627;p142"/>
            <p:cNvSpPr/>
            <p:nvPr/>
          </p:nvSpPr>
          <p:spPr>
            <a:xfrm>
              <a:off x="7226285" y="2933957"/>
              <a:ext cx="22410" cy="26184"/>
            </a:xfrm>
            <a:custGeom>
              <a:avLst/>
              <a:gdLst/>
              <a:ahLst/>
              <a:cxnLst/>
              <a:rect l="l" t="t" r="r" b="b"/>
              <a:pathLst>
                <a:path w="861" h="1006" extrusionOk="0">
                  <a:moveTo>
                    <a:pt x="571" y="0"/>
                  </a:moveTo>
                  <a:cubicBezTo>
                    <a:pt x="504" y="0"/>
                    <a:pt x="437" y="33"/>
                    <a:pt x="395" y="113"/>
                  </a:cubicBezTo>
                  <a:lnTo>
                    <a:pt x="61" y="694"/>
                  </a:lnTo>
                  <a:cubicBezTo>
                    <a:pt x="1" y="792"/>
                    <a:pt x="36" y="919"/>
                    <a:pt x="138" y="979"/>
                  </a:cubicBezTo>
                  <a:cubicBezTo>
                    <a:pt x="170" y="997"/>
                    <a:pt x="205" y="1006"/>
                    <a:pt x="239" y="1006"/>
                  </a:cubicBezTo>
                  <a:cubicBezTo>
                    <a:pt x="312" y="1006"/>
                    <a:pt x="383" y="968"/>
                    <a:pt x="423" y="901"/>
                  </a:cubicBezTo>
                  <a:lnTo>
                    <a:pt x="757" y="324"/>
                  </a:lnTo>
                  <a:cubicBezTo>
                    <a:pt x="861" y="156"/>
                    <a:pt x="715" y="0"/>
                    <a:pt x="5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28" name="Google Shape;21628;p142"/>
            <p:cNvSpPr/>
            <p:nvPr/>
          </p:nvSpPr>
          <p:spPr>
            <a:xfrm>
              <a:off x="7095809" y="3160005"/>
              <a:ext cx="21264" cy="26106"/>
            </a:xfrm>
            <a:custGeom>
              <a:avLst/>
              <a:gdLst/>
              <a:ahLst/>
              <a:cxnLst/>
              <a:rect l="l" t="t" r="r" b="b"/>
              <a:pathLst>
                <a:path w="817" h="1003" extrusionOk="0">
                  <a:moveTo>
                    <a:pt x="581" y="0"/>
                  </a:moveTo>
                  <a:cubicBezTo>
                    <a:pt x="508" y="0"/>
                    <a:pt x="436" y="38"/>
                    <a:pt x="398" y="105"/>
                  </a:cubicBezTo>
                  <a:lnTo>
                    <a:pt x="63" y="685"/>
                  </a:lnTo>
                  <a:cubicBezTo>
                    <a:pt x="0" y="784"/>
                    <a:pt x="35" y="917"/>
                    <a:pt x="137" y="974"/>
                  </a:cubicBezTo>
                  <a:cubicBezTo>
                    <a:pt x="171" y="993"/>
                    <a:pt x="207" y="1003"/>
                    <a:pt x="243" y="1003"/>
                  </a:cubicBezTo>
                  <a:cubicBezTo>
                    <a:pt x="317" y="1003"/>
                    <a:pt x="388" y="964"/>
                    <a:pt x="426" y="893"/>
                  </a:cubicBezTo>
                  <a:lnTo>
                    <a:pt x="760" y="316"/>
                  </a:lnTo>
                  <a:cubicBezTo>
                    <a:pt x="816" y="214"/>
                    <a:pt x="785" y="87"/>
                    <a:pt x="683" y="27"/>
                  </a:cubicBezTo>
                  <a:cubicBezTo>
                    <a:pt x="651" y="9"/>
                    <a:pt x="615" y="0"/>
                    <a:pt x="5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29" name="Google Shape;21629;p142"/>
            <p:cNvSpPr/>
            <p:nvPr/>
          </p:nvSpPr>
          <p:spPr>
            <a:xfrm>
              <a:off x="7095158" y="2934321"/>
              <a:ext cx="22722" cy="25715"/>
            </a:xfrm>
            <a:custGeom>
              <a:avLst/>
              <a:gdLst/>
              <a:ahLst/>
              <a:cxnLst/>
              <a:rect l="l" t="t" r="r" b="b"/>
              <a:pathLst>
                <a:path w="873" h="988" extrusionOk="0">
                  <a:moveTo>
                    <a:pt x="279" y="0"/>
                  </a:moveTo>
                  <a:cubicBezTo>
                    <a:pt x="138" y="0"/>
                    <a:pt x="1" y="145"/>
                    <a:pt x="88" y="310"/>
                  </a:cubicBezTo>
                  <a:lnTo>
                    <a:pt x="423" y="887"/>
                  </a:lnTo>
                  <a:cubicBezTo>
                    <a:pt x="467" y="958"/>
                    <a:pt x="532" y="988"/>
                    <a:pt x="595" y="988"/>
                  </a:cubicBezTo>
                  <a:cubicBezTo>
                    <a:pt x="736" y="988"/>
                    <a:pt x="872" y="842"/>
                    <a:pt x="785" y="680"/>
                  </a:cubicBezTo>
                  <a:lnTo>
                    <a:pt x="451" y="99"/>
                  </a:lnTo>
                  <a:cubicBezTo>
                    <a:pt x="406" y="29"/>
                    <a:pt x="342" y="0"/>
                    <a:pt x="2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30" name="Google Shape;21630;p142"/>
            <p:cNvSpPr/>
            <p:nvPr/>
          </p:nvSpPr>
          <p:spPr>
            <a:xfrm>
              <a:off x="7225087" y="3159771"/>
              <a:ext cx="23138" cy="26106"/>
            </a:xfrm>
            <a:custGeom>
              <a:avLst/>
              <a:gdLst/>
              <a:ahLst/>
              <a:cxnLst/>
              <a:rect l="l" t="t" r="r" b="b"/>
              <a:pathLst>
                <a:path w="889" h="1003" extrusionOk="0">
                  <a:moveTo>
                    <a:pt x="291" y="1"/>
                  </a:moveTo>
                  <a:cubicBezTo>
                    <a:pt x="145" y="1"/>
                    <a:pt x="1" y="156"/>
                    <a:pt x="107" y="325"/>
                  </a:cubicBezTo>
                  <a:lnTo>
                    <a:pt x="441" y="902"/>
                  </a:lnTo>
                  <a:cubicBezTo>
                    <a:pt x="485" y="973"/>
                    <a:pt x="548" y="1002"/>
                    <a:pt x="611" y="1002"/>
                  </a:cubicBezTo>
                  <a:cubicBezTo>
                    <a:pt x="751" y="1002"/>
                    <a:pt x="888" y="857"/>
                    <a:pt x="803" y="694"/>
                  </a:cubicBezTo>
                  <a:lnTo>
                    <a:pt x="469" y="114"/>
                  </a:lnTo>
                  <a:cubicBezTo>
                    <a:pt x="426" y="34"/>
                    <a:pt x="358" y="1"/>
                    <a:pt x="2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31" name="Google Shape;21631;p142"/>
            <p:cNvSpPr/>
            <p:nvPr/>
          </p:nvSpPr>
          <p:spPr>
            <a:xfrm>
              <a:off x="7268788" y="3115238"/>
              <a:ext cx="29775" cy="19937"/>
            </a:xfrm>
            <a:custGeom>
              <a:avLst/>
              <a:gdLst/>
              <a:ahLst/>
              <a:cxnLst/>
              <a:rect l="l" t="t" r="r" b="b"/>
              <a:pathLst>
                <a:path w="1144" h="766" extrusionOk="0">
                  <a:moveTo>
                    <a:pt x="307" y="1"/>
                  </a:moveTo>
                  <a:cubicBezTo>
                    <a:pt x="120" y="1"/>
                    <a:pt x="0" y="285"/>
                    <a:pt x="215" y="400"/>
                  </a:cubicBezTo>
                  <a:lnTo>
                    <a:pt x="792" y="734"/>
                  </a:lnTo>
                  <a:cubicBezTo>
                    <a:pt x="827" y="755"/>
                    <a:pt x="865" y="766"/>
                    <a:pt x="902" y="766"/>
                  </a:cubicBezTo>
                  <a:cubicBezTo>
                    <a:pt x="975" y="766"/>
                    <a:pt x="1045" y="727"/>
                    <a:pt x="1084" y="660"/>
                  </a:cubicBezTo>
                  <a:cubicBezTo>
                    <a:pt x="1144" y="558"/>
                    <a:pt x="1105" y="428"/>
                    <a:pt x="1003" y="372"/>
                  </a:cubicBezTo>
                  <a:lnTo>
                    <a:pt x="423" y="37"/>
                  </a:lnTo>
                  <a:cubicBezTo>
                    <a:pt x="383" y="12"/>
                    <a:pt x="343" y="1"/>
                    <a:pt x="3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32" name="Google Shape;21632;p142"/>
            <p:cNvSpPr/>
            <p:nvPr/>
          </p:nvSpPr>
          <p:spPr>
            <a:xfrm>
              <a:off x="7043467" y="2985101"/>
              <a:ext cx="30582" cy="19573"/>
            </a:xfrm>
            <a:custGeom>
              <a:avLst/>
              <a:gdLst/>
              <a:ahLst/>
              <a:cxnLst/>
              <a:rect l="l" t="t" r="r" b="b"/>
              <a:pathLst>
                <a:path w="1175" h="752" extrusionOk="0">
                  <a:moveTo>
                    <a:pt x="303" y="1"/>
                  </a:moveTo>
                  <a:cubicBezTo>
                    <a:pt x="118" y="1"/>
                    <a:pt x="0" y="269"/>
                    <a:pt x="195" y="389"/>
                  </a:cubicBezTo>
                  <a:lnTo>
                    <a:pt x="773" y="724"/>
                  </a:lnTo>
                  <a:cubicBezTo>
                    <a:pt x="809" y="743"/>
                    <a:pt x="844" y="751"/>
                    <a:pt x="876" y="751"/>
                  </a:cubicBezTo>
                  <a:cubicBezTo>
                    <a:pt x="1061" y="751"/>
                    <a:pt x="1175" y="484"/>
                    <a:pt x="984" y="361"/>
                  </a:cubicBezTo>
                  <a:lnTo>
                    <a:pt x="403" y="27"/>
                  </a:lnTo>
                  <a:cubicBezTo>
                    <a:pt x="368" y="9"/>
                    <a:pt x="334" y="1"/>
                    <a:pt x="3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33" name="Google Shape;21633;p142"/>
            <p:cNvSpPr/>
            <p:nvPr/>
          </p:nvSpPr>
          <p:spPr>
            <a:xfrm>
              <a:off x="7269516" y="2985101"/>
              <a:ext cx="30400" cy="19573"/>
            </a:xfrm>
            <a:custGeom>
              <a:avLst/>
              <a:gdLst/>
              <a:ahLst/>
              <a:cxnLst/>
              <a:rect l="l" t="t" r="r" b="b"/>
              <a:pathLst>
                <a:path w="1168" h="752" extrusionOk="0">
                  <a:moveTo>
                    <a:pt x="866" y="1"/>
                  </a:moveTo>
                  <a:cubicBezTo>
                    <a:pt x="834" y="1"/>
                    <a:pt x="799" y="9"/>
                    <a:pt x="764" y="27"/>
                  </a:cubicBezTo>
                  <a:lnTo>
                    <a:pt x="187" y="361"/>
                  </a:lnTo>
                  <a:cubicBezTo>
                    <a:pt x="1" y="470"/>
                    <a:pt x="78" y="752"/>
                    <a:pt x="293" y="752"/>
                  </a:cubicBezTo>
                  <a:cubicBezTo>
                    <a:pt x="328" y="752"/>
                    <a:pt x="363" y="741"/>
                    <a:pt x="395" y="724"/>
                  </a:cubicBezTo>
                  <a:lnTo>
                    <a:pt x="975" y="389"/>
                  </a:lnTo>
                  <a:cubicBezTo>
                    <a:pt x="1167" y="269"/>
                    <a:pt x="1052" y="1"/>
                    <a:pt x="8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34" name="Google Shape;21634;p142"/>
            <p:cNvSpPr/>
            <p:nvPr/>
          </p:nvSpPr>
          <p:spPr>
            <a:xfrm>
              <a:off x="7042947" y="3115368"/>
              <a:ext cx="29801" cy="19885"/>
            </a:xfrm>
            <a:custGeom>
              <a:avLst/>
              <a:gdLst/>
              <a:ahLst/>
              <a:cxnLst/>
              <a:rect l="l" t="t" r="r" b="b"/>
              <a:pathLst>
                <a:path w="1145" h="764" extrusionOk="0">
                  <a:moveTo>
                    <a:pt x="901" y="1"/>
                  </a:moveTo>
                  <a:cubicBezTo>
                    <a:pt x="864" y="1"/>
                    <a:pt x="826" y="11"/>
                    <a:pt x="793" y="32"/>
                  </a:cubicBezTo>
                  <a:lnTo>
                    <a:pt x="215" y="367"/>
                  </a:lnTo>
                  <a:cubicBezTo>
                    <a:pt x="0" y="479"/>
                    <a:pt x="119" y="764"/>
                    <a:pt x="308" y="764"/>
                  </a:cubicBezTo>
                  <a:cubicBezTo>
                    <a:pt x="344" y="764"/>
                    <a:pt x="383" y="753"/>
                    <a:pt x="423" y="729"/>
                  </a:cubicBezTo>
                  <a:lnTo>
                    <a:pt x="1000" y="395"/>
                  </a:lnTo>
                  <a:cubicBezTo>
                    <a:pt x="1106" y="338"/>
                    <a:pt x="1144" y="208"/>
                    <a:pt x="1085" y="106"/>
                  </a:cubicBezTo>
                  <a:cubicBezTo>
                    <a:pt x="1045" y="39"/>
                    <a:pt x="973" y="1"/>
                    <a:pt x="9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635" name="Google Shape;21635;p142"/>
          <p:cNvGrpSpPr/>
          <p:nvPr/>
        </p:nvGrpSpPr>
        <p:grpSpPr>
          <a:xfrm>
            <a:off x="6980143" y="1563869"/>
            <a:ext cx="456522" cy="279535"/>
            <a:chOff x="6980143" y="1563869"/>
            <a:chExt cx="456522" cy="279535"/>
          </a:xfrm>
        </p:grpSpPr>
        <p:sp>
          <p:nvSpPr>
            <p:cNvPr id="21636" name="Google Shape;21636;p142"/>
            <p:cNvSpPr/>
            <p:nvPr/>
          </p:nvSpPr>
          <p:spPr>
            <a:xfrm>
              <a:off x="6986832" y="1800329"/>
              <a:ext cx="443248" cy="36386"/>
            </a:xfrm>
            <a:custGeom>
              <a:avLst/>
              <a:gdLst/>
              <a:ahLst/>
              <a:cxnLst/>
              <a:rect l="l" t="t" r="r" b="b"/>
              <a:pathLst>
                <a:path w="17030" h="1398" extrusionOk="0">
                  <a:moveTo>
                    <a:pt x="4" y="1"/>
                  </a:moveTo>
                  <a:lnTo>
                    <a:pt x="4" y="303"/>
                  </a:lnTo>
                  <a:cubicBezTo>
                    <a:pt x="0" y="905"/>
                    <a:pt x="489" y="1394"/>
                    <a:pt x="1094" y="1397"/>
                  </a:cubicBezTo>
                  <a:lnTo>
                    <a:pt x="15935" y="1397"/>
                  </a:lnTo>
                  <a:cubicBezTo>
                    <a:pt x="16537" y="1397"/>
                    <a:pt x="17029" y="908"/>
                    <a:pt x="17029" y="303"/>
                  </a:cubicBezTo>
                  <a:lnTo>
                    <a:pt x="17029" y="1"/>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37" name="Google Shape;21637;p142"/>
            <p:cNvSpPr/>
            <p:nvPr/>
          </p:nvSpPr>
          <p:spPr>
            <a:xfrm>
              <a:off x="6986832" y="1778622"/>
              <a:ext cx="443144" cy="21733"/>
            </a:xfrm>
            <a:custGeom>
              <a:avLst/>
              <a:gdLst/>
              <a:ahLst/>
              <a:cxnLst/>
              <a:rect l="l" t="t" r="r" b="b"/>
              <a:pathLst>
                <a:path w="17026" h="835" extrusionOk="0">
                  <a:moveTo>
                    <a:pt x="2160" y="1"/>
                  </a:moveTo>
                  <a:lnTo>
                    <a:pt x="0" y="835"/>
                  </a:lnTo>
                  <a:lnTo>
                    <a:pt x="17026" y="835"/>
                  </a:lnTo>
                  <a:lnTo>
                    <a:pt x="14866" y="1"/>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38" name="Google Shape;21638;p142"/>
            <p:cNvSpPr/>
            <p:nvPr/>
          </p:nvSpPr>
          <p:spPr>
            <a:xfrm>
              <a:off x="7043233" y="1570558"/>
              <a:ext cx="330627" cy="208090"/>
            </a:xfrm>
            <a:custGeom>
              <a:avLst/>
              <a:gdLst/>
              <a:ahLst/>
              <a:cxnLst/>
              <a:rect l="l" t="t" r="r" b="b"/>
              <a:pathLst>
                <a:path w="12703" h="7995" extrusionOk="0">
                  <a:moveTo>
                    <a:pt x="563" y="1"/>
                  </a:moveTo>
                  <a:cubicBezTo>
                    <a:pt x="254" y="1"/>
                    <a:pt x="0" y="254"/>
                    <a:pt x="0" y="564"/>
                  </a:cubicBezTo>
                  <a:lnTo>
                    <a:pt x="0" y="7995"/>
                  </a:lnTo>
                  <a:lnTo>
                    <a:pt x="12702" y="7995"/>
                  </a:lnTo>
                  <a:lnTo>
                    <a:pt x="12702" y="564"/>
                  </a:lnTo>
                  <a:cubicBezTo>
                    <a:pt x="12702" y="254"/>
                    <a:pt x="12449" y="1"/>
                    <a:pt x="12139" y="1"/>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39" name="Google Shape;21639;p142"/>
            <p:cNvSpPr/>
            <p:nvPr/>
          </p:nvSpPr>
          <p:spPr>
            <a:xfrm>
              <a:off x="7043233" y="1591172"/>
              <a:ext cx="330523" cy="166888"/>
            </a:xfrm>
            <a:custGeom>
              <a:avLst/>
              <a:gdLst/>
              <a:ahLst/>
              <a:cxnLst/>
              <a:rect l="l" t="t" r="r" b="b"/>
              <a:pathLst>
                <a:path w="12699" h="6412" extrusionOk="0">
                  <a:moveTo>
                    <a:pt x="0" y="0"/>
                  </a:moveTo>
                  <a:lnTo>
                    <a:pt x="0" y="6411"/>
                  </a:lnTo>
                  <a:lnTo>
                    <a:pt x="12699" y="6411"/>
                  </a:lnTo>
                  <a:lnTo>
                    <a:pt x="12699"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0" name="Google Shape;21640;p142"/>
            <p:cNvSpPr/>
            <p:nvPr/>
          </p:nvSpPr>
          <p:spPr>
            <a:xfrm>
              <a:off x="7043233" y="1591172"/>
              <a:ext cx="124203" cy="166888"/>
            </a:xfrm>
            <a:custGeom>
              <a:avLst/>
              <a:gdLst/>
              <a:ahLst/>
              <a:cxnLst/>
              <a:rect l="l" t="t" r="r" b="b"/>
              <a:pathLst>
                <a:path w="4772" h="6412" extrusionOk="0">
                  <a:moveTo>
                    <a:pt x="0" y="0"/>
                  </a:moveTo>
                  <a:lnTo>
                    <a:pt x="0" y="6411"/>
                  </a:lnTo>
                  <a:lnTo>
                    <a:pt x="4771" y="6411"/>
                  </a:lnTo>
                  <a:lnTo>
                    <a:pt x="4771" y="0"/>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1" name="Google Shape;21641;p142"/>
            <p:cNvSpPr/>
            <p:nvPr/>
          </p:nvSpPr>
          <p:spPr>
            <a:xfrm>
              <a:off x="7074102" y="1625606"/>
              <a:ext cx="39848" cy="23008"/>
            </a:xfrm>
            <a:custGeom>
              <a:avLst/>
              <a:gdLst/>
              <a:ahLst/>
              <a:cxnLst/>
              <a:rect l="l" t="t" r="r" b="b"/>
              <a:pathLst>
                <a:path w="1531" h="884" extrusionOk="0">
                  <a:moveTo>
                    <a:pt x="0" y="0"/>
                  </a:moveTo>
                  <a:lnTo>
                    <a:pt x="0" y="883"/>
                  </a:lnTo>
                  <a:lnTo>
                    <a:pt x="1531" y="883"/>
                  </a:lnTo>
                  <a:lnTo>
                    <a:pt x="1531" y="0"/>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2" name="Google Shape;21642;p142"/>
            <p:cNvSpPr/>
            <p:nvPr/>
          </p:nvSpPr>
          <p:spPr>
            <a:xfrm>
              <a:off x="7105309" y="1687968"/>
              <a:ext cx="39874" cy="23008"/>
            </a:xfrm>
            <a:custGeom>
              <a:avLst/>
              <a:gdLst/>
              <a:ahLst/>
              <a:cxnLst/>
              <a:rect l="l" t="t" r="r" b="b"/>
              <a:pathLst>
                <a:path w="1532" h="884" extrusionOk="0">
                  <a:moveTo>
                    <a:pt x="1" y="0"/>
                  </a:moveTo>
                  <a:lnTo>
                    <a:pt x="1" y="884"/>
                  </a:lnTo>
                  <a:lnTo>
                    <a:pt x="1531" y="884"/>
                  </a:lnTo>
                  <a:lnTo>
                    <a:pt x="1531" y="0"/>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3" name="Google Shape;21643;p142"/>
            <p:cNvSpPr/>
            <p:nvPr/>
          </p:nvSpPr>
          <p:spPr>
            <a:xfrm>
              <a:off x="6980143" y="1563869"/>
              <a:ext cx="456522" cy="279535"/>
            </a:xfrm>
            <a:custGeom>
              <a:avLst/>
              <a:gdLst/>
              <a:ahLst/>
              <a:cxnLst/>
              <a:rect l="l" t="t" r="r" b="b"/>
              <a:pathLst>
                <a:path w="17540" h="10740" extrusionOk="0">
                  <a:moveTo>
                    <a:pt x="14866" y="1310"/>
                  </a:moveTo>
                  <a:lnTo>
                    <a:pt x="14866" y="7203"/>
                  </a:lnTo>
                  <a:lnTo>
                    <a:pt x="12058" y="7203"/>
                  </a:lnTo>
                  <a:cubicBezTo>
                    <a:pt x="11917" y="7203"/>
                    <a:pt x="11801" y="7319"/>
                    <a:pt x="11801" y="7460"/>
                  </a:cubicBezTo>
                  <a:cubicBezTo>
                    <a:pt x="11801" y="7601"/>
                    <a:pt x="11917" y="7717"/>
                    <a:pt x="12058" y="7717"/>
                  </a:cubicBezTo>
                  <a:lnTo>
                    <a:pt x="14866" y="7717"/>
                  </a:lnTo>
                  <a:lnTo>
                    <a:pt x="14866" y="7995"/>
                  </a:lnTo>
                  <a:lnTo>
                    <a:pt x="2685" y="7995"/>
                  </a:lnTo>
                  <a:lnTo>
                    <a:pt x="2685" y="7717"/>
                  </a:lnTo>
                  <a:lnTo>
                    <a:pt x="10981" y="7717"/>
                  </a:lnTo>
                  <a:cubicBezTo>
                    <a:pt x="11122" y="7717"/>
                    <a:pt x="11238" y="7601"/>
                    <a:pt x="11238" y="7460"/>
                  </a:cubicBezTo>
                  <a:cubicBezTo>
                    <a:pt x="11238" y="7319"/>
                    <a:pt x="11122" y="7203"/>
                    <a:pt x="10981" y="7203"/>
                  </a:cubicBezTo>
                  <a:lnTo>
                    <a:pt x="7452" y="7203"/>
                  </a:lnTo>
                  <a:lnTo>
                    <a:pt x="7452" y="1310"/>
                  </a:lnTo>
                  <a:close/>
                  <a:moveTo>
                    <a:pt x="15077" y="8509"/>
                  </a:moveTo>
                  <a:lnTo>
                    <a:pt x="15907" y="8829"/>
                  </a:lnTo>
                  <a:lnTo>
                    <a:pt x="1633" y="8829"/>
                  </a:lnTo>
                  <a:lnTo>
                    <a:pt x="2467" y="8509"/>
                  </a:lnTo>
                  <a:close/>
                  <a:moveTo>
                    <a:pt x="10883" y="9342"/>
                  </a:moveTo>
                  <a:lnTo>
                    <a:pt x="10654" y="9575"/>
                  </a:lnTo>
                  <a:lnTo>
                    <a:pt x="6932" y="9575"/>
                  </a:lnTo>
                  <a:lnTo>
                    <a:pt x="6703" y="9342"/>
                  </a:lnTo>
                  <a:close/>
                  <a:moveTo>
                    <a:pt x="17030" y="9342"/>
                  </a:moveTo>
                  <a:lnTo>
                    <a:pt x="17026" y="9388"/>
                  </a:lnTo>
                  <a:cubicBezTo>
                    <a:pt x="17026" y="9849"/>
                    <a:pt x="16653" y="10222"/>
                    <a:pt x="16192" y="10222"/>
                  </a:cubicBezTo>
                  <a:lnTo>
                    <a:pt x="1351" y="10222"/>
                  </a:lnTo>
                  <a:cubicBezTo>
                    <a:pt x="890" y="10222"/>
                    <a:pt x="514" y="9849"/>
                    <a:pt x="514" y="9388"/>
                  </a:cubicBezTo>
                  <a:lnTo>
                    <a:pt x="514" y="9342"/>
                  </a:lnTo>
                  <a:lnTo>
                    <a:pt x="5978" y="9342"/>
                  </a:lnTo>
                  <a:lnTo>
                    <a:pt x="6647" y="10011"/>
                  </a:lnTo>
                  <a:cubicBezTo>
                    <a:pt x="6692" y="10060"/>
                    <a:pt x="6759" y="10088"/>
                    <a:pt x="6826" y="10088"/>
                  </a:cubicBezTo>
                  <a:lnTo>
                    <a:pt x="10763" y="10088"/>
                  </a:lnTo>
                  <a:cubicBezTo>
                    <a:pt x="10830" y="10088"/>
                    <a:pt x="10897" y="10060"/>
                    <a:pt x="10943" y="10011"/>
                  </a:cubicBezTo>
                  <a:lnTo>
                    <a:pt x="11611" y="9342"/>
                  </a:lnTo>
                  <a:close/>
                  <a:moveTo>
                    <a:pt x="2987" y="1"/>
                  </a:moveTo>
                  <a:cubicBezTo>
                    <a:pt x="2537" y="1"/>
                    <a:pt x="2171" y="370"/>
                    <a:pt x="2168" y="821"/>
                  </a:cubicBezTo>
                  <a:lnTo>
                    <a:pt x="2168" y="4040"/>
                  </a:lnTo>
                  <a:cubicBezTo>
                    <a:pt x="2168" y="4184"/>
                    <a:pt x="2284" y="4297"/>
                    <a:pt x="2424" y="4297"/>
                  </a:cubicBezTo>
                  <a:cubicBezTo>
                    <a:pt x="2569" y="4297"/>
                    <a:pt x="2681" y="4184"/>
                    <a:pt x="2681" y="4040"/>
                  </a:cubicBezTo>
                  <a:lnTo>
                    <a:pt x="2681" y="1306"/>
                  </a:lnTo>
                  <a:lnTo>
                    <a:pt x="6939" y="1306"/>
                  </a:lnTo>
                  <a:lnTo>
                    <a:pt x="6939" y="7200"/>
                  </a:lnTo>
                  <a:lnTo>
                    <a:pt x="2681" y="7200"/>
                  </a:lnTo>
                  <a:lnTo>
                    <a:pt x="2681" y="5078"/>
                  </a:lnTo>
                  <a:cubicBezTo>
                    <a:pt x="2681" y="4934"/>
                    <a:pt x="2569" y="4821"/>
                    <a:pt x="2424" y="4821"/>
                  </a:cubicBezTo>
                  <a:cubicBezTo>
                    <a:pt x="2284" y="4821"/>
                    <a:pt x="2168" y="4934"/>
                    <a:pt x="2168" y="5078"/>
                  </a:cubicBezTo>
                  <a:lnTo>
                    <a:pt x="2168" y="8072"/>
                  </a:lnTo>
                  <a:lnTo>
                    <a:pt x="166" y="8850"/>
                  </a:lnTo>
                  <a:cubicBezTo>
                    <a:pt x="67" y="8889"/>
                    <a:pt x="0" y="8984"/>
                    <a:pt x="0" y="9089"/>
                  </a:cubicBezTo>
                  <a:lnTo>
                    <a:pt x="0" y="9388"/>
                  </a:lnTo>
                  <a:cubicBezTo>
                    <a:pt x="0" y="10134"/>
                    <a:pt x="605" y="10739"/>
                    <a:pt x="1351" y="10739"/>
                  </a:cubicBezTo>
                  <a:lnTo>
                    <a:pt x="16192" y="10739"/>
                  </a:lnTo>
                  <a:cubicBezTo>
                    <a:pt x="16935" y="10739"/>
                    <a:pt x="17540" y="10134"/>
                    <a:pt x="17540" y="9388"/>
                  </a:cubicBezTo>
                  <a:lnTo>
                    <a:pt x="17540" y="9089"/>
                  </a:lnTo>
                  <a:cubicBezTo>
                    <a:pt x="17540" y="8980"/>
                    <a:pt x="17476" y="8885"/>
                    <a:pt x="17378" y="8846"/>
                  </a:cubicBezTo>
                  <a:lnTo>
                    <a:pt x="15379" y="8076"/>
                  </a:lnTo>
                  <a:lnTo>
                    <a:pt x="15379" y="821"/>
                  </a:lnTo>
                  <a:cubicBezTo>
                    <a:pt x="15379" y="370"/>
                    <a:pt x="15014" y="1"/>
                    <a:pt x="14563" y="1"/>
                  </a:cubicBezTo>
                  <a:lnTo>
                    <a:pt x="12283" y="1"/>
                  </a:lnTo>
                  <a:cubicBezTo>
                    <a:pt x="12139" y="1"/>
                    <a:pt x="12026" y="117"/>
                    <a:pt x="12026" y="258"/>
                  </a:cubicBezTo>
                  <a:cubicBezTo>
                    <a:pt x="12026" y="402"/>
                    <a:pt x="12139" y="515"/>
                    <a:pt x="12283" y="515"/>
                  </a:cubicBezTo>
                  <a:lnTo>
                    <a:pt x="14563" y="515"/>
                  </a:lnTo>
                  <a:cubicBezTo>
                    <a:pt x="14718" y="518"/>
                    <a:pt x="14852" y="638"/>
                    <a:pt x="14866" y="793"/>
                  </a:cubicBezTo>
                  <a:lnTo>
                    <a:pt x="2681" y="793"/>
                  </a:lnTo>
                  <a:cubicBezTo>
                    <a:pt x="2699" y="638"/>
                    <a:pt x="2829" y="518"/>
                    <a:pt x="2987" y="515"/>
                  </a:cubicBezTo>
                  <a:lnTo>
                    <a:pt x="11245" y="515"/>
                  </a:lnTo>
                  <a:cubicBezTo>
                    <a:pt x="11386" y="515"/>
                    <a:pt x="11502" y="402"/>
                    <a:pt x="11502" y="258"/>
                  </a:cubicBezTo>
                  <a:cubicBezTo>
                    <a:pt x="11502" y="117"/>
                    <a:pt x="11386" y="1"/>
                    <a:pt x="112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4" name="Google Shape;21644;p142"/>
            <p:cNvSpPr/>
            <p:nvPr/>
          </p:nvSpPr>
          <p:spPr>
            <a:xfrm>
              <a:off x="7067413" y="1618917"/>
              <a:ext cx="53226" cy="36386"/>
            </a:xfrm>
            <a:custGeom>
              <a:avLst/>
              <a:gdLst/>
              <a:ahLst/>
              <a:cxnLst/>
              <a:rect l="l" t="t" r="r" b="b"/>
              <a:pathLst>
                <a:path w="2045" h="1398" extrusionOk="0">
                  <a:moveTo>
                    <a:pt x="1531" y="514"/>
                  </a:moveTo>
                  <a:lnTo>
                    <a:pt x="1531" y="884"/>
                  </a:lnTo>
                  <a:lnTo>
                    <a:pt x="514" y="884"/>
                  </a:lnTo>
                  <a:lnTo>
                    <a:pt x="514" y="514"/>
                  </a:lnTo>
                  <a:close/>
                  <a:moveTo>
                    <a:pt x="257" y="0"/>
                  </a:moveTo>
                  <a:cubicBezTo>
                    <a:pt x="116" y="0"/>
                    <a:pt x="0" y="113"/>
                    <a:pt x="0" y="257"/>
                  </a:cubicBezTo>
                  <a:lnTo>
                    <a:pt x="0" y="1140"/>
                  </a:lnTo>
                  <a:cubicBezTo>
                    <a:pt x="0" y="1281"/>
                    <a:pt x="116" y="1397"/>
                    <a:pt x="257" y="1397"/>
                  </a:cubicBezTo>
                  <a:lnTo>
                    <a:pt x="1788" y="1397"/>
                  </a:lnTo>
                  <a:cubicBezTo>
                    <a:pt x="1928" y="1397"/>
                    <a:pt x="2045" y="1281"/>
                    <a:pt x="2045" y="1140"/>
                  </a:cubicBezTo>
                  <a:lnTo>
                    <a:pt x="2045" y="257"/>
                  </a:lnTo>
                  <a:cubicBezTo>
                    <a:pt x="2045" y="113"/>
                    <a:pt x="1928" y="0"/>
                    <a:pt x="17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5" name="Google Shape;21645;p142"/>
            <p:cNvSpPr/>
            <p:nvPr/>
          </p:nvSpPr>
          <p:spPr>
            <a:xfrm>
              <a:off x="7067413" y="1662409"/>
              <a:ext cx="84355" cy="13404"/>
            </a:xfrm>
            <a:custGeom>
              <a:avLst/>
              <a:gdLst/>
              <a:ahLst/>
              <a:cxnLst/>
              <a:rect l="l" t="t" r="r" b="b"/>
              <a:pathLst>
                <a:path w="3241" h="515" extrusionOk="0">
                  <a:moveTo>
                    <a:pt x="257" y="1"/>
                  </a:moveTo>
                  <a:cubicBezTo>
                    <a:pt x="116" y="1"/>
                    <a:pt x="0" y="113"/>
                    <a:pt x="0" y="258"/>
                  </a:cubicBezTo>
                  <a:cubicBezTo>
                    <a:pt x="0" y="398"/>
                    <a:pt x="116" y="514"/>
                    <a:pt x="257" y="514"/>
                  </a:cubicBezTo>
                  <a:lnTo>
                    <a:pt x="2984" y="514"/>
                  </a:lnTo>
                  <a:cubicBezTo>
                    <a:pt x="3128" y="514"/>
                    <a:pt x="3241" y="398"/>
                    <a:pt x="3241" y="258"/>
                  </a:cubicBezTo>
                  <a:cubicBezTo>
                    <a:pt x="3241" y="113"/>
                    <a:pt x="3128" y="1"/>
                    <a:pt x="29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6" name="Google Shape;21646;p142"/>
            <p:cNvSpPr/>
            <p:nvPr/>
          </p:nvSpPr>
          <p:spPr>
            <a:xfrm>
              <a:off x="7098646" y="1681279"/>
              <a:ext cx="53226" cy="36386"/>
            </a:xfrm>
            <a:custGeom>
              <a:avLst/>
              <a:gdLst/>
              <a:ahLst/>
              <a:cxnLst/>
              <a:rect l="l" t="t" r="r" b="b"/>
              <a:pathLst>
                <a:path w="2045" h="1398" extrusionOk="0">
                  <a:moveTo>
                    <a:pt x="1531" y="514"/>
                  </a:moveTo>
                  <a:lnTo>
                    <a:pt x="1531" y="884"/>
                  </a:lnTo>
                  <a:lnTo>
                    <a:pt x="514" y="884"/>
                  </a:lnTo>
                  <a:lnTo>
                    <a:pt x="514" y="514"/>
                  </a:lnTo>
                  <a:close/>
                  <a:moveTo>
                    <a:pt x="257" y="1"/>
                  </a:moveTo>
                  <a:cubicBezTo>
                    <a:pt x="116" y="1"/>
                    <a:pt x="0" y="117"/>
                    <a:pt x="0" y="257"/>
                  </a:cubicBezTo>
                  <a:lnTo>
                    <a:pt x="0" y="1141"/>
                  </a:lnTo>
                  <a:cubicBezTo>
                    <a:pt x="0" y="1281"/>
                    <a:pt x="116" y="1397"/>
                    <a:pt x="257" y="1397"/>
                  </a:cubicBezTo>
                  <a:lnTo>
                    <a:pt x="1787" y="1397"/>
                  </a:lnTo>
                  <a:cubicBezTo>
                    <a:pt x="1928" y="1397"/>
                    <a:pt x="2044" y="1281"/>
                    <a:pt x="2044" y="1141"/>
                  </a:cubicBezTo>
                  <a:lnTo>
                    <a:pt x="2044" y="257"/>
                  </a:lnTo>
                  <a:cubicBezTo>
                    <a:pt x="2044" y="117"/>
                    <a:pt x="1928" y="1"/>
                    <a:pt x="17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7" name="Google Shape;21647;p142"/>
            <p:cNvSpPr/>
            <p:nvPr/>
          </p:nvSpPr>
          <p:spPr>
            <a:xfrm>
              <a:off x="7067413" y="1724771"/>
              <a:ext cx="84355" cy="13404"/>
            </a:xfrm>
            <a:custGeom>
              <a:avLst/>
              <a:gdLst/>
              <a:ahLst/>
              <a:cxnLst/>
              <a:rect l="l" t="t" r="r" b="b"/>
              <a:pathLst>
                <a:path w="3241" h="515" extrusionOk="0">
                  <a:moveTo>
                    <a:pt x="257" y="1"/>
                  </a:moveTo>
                  <a:cubicBezTo>
                    <a:pt x="116" y="1"/>
                    <a:pt x="0" y="113"/>
                    <a:pt x="0" y="258"/>
                  </a:cubicBezTo>
                  <a:cubicBezTo>
                    <a:pt x="0" y="398"/>
                    <a:pt x="116" y="515"/>
                    <a:pt x="257" y="515"/>
                  </a:cubicBezTo>
                  <a:lnTo>
                    <a:pt x="2984" y="515"/>
                  </a:lnTo>
                  <a:cubicBezTo>
                    <a:pt x="3128" y="515"/>
                    <a:pt x="3241" y="398"/>
                    <a:pt x="3241" y="258"/>
                  </a:cubicBezTo>
                  <a:cubicBezTo>
                    <a:pt x="3241" y="113"/>
                    <a:pt x="3128" y="1"/>
                    <a:pt x="29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8" name="Google Shape;21648;p142"/>
            <p:cNvSpPr/>
            <p:nvPr/>
          </p:nvSpPr>
          <p:spPr>
            <a:xfrm>
              <a:off x="7199372" y="1646194"/>
              <a:ext cx="45366" cy="70352"/>
            </a:xfrm>
            <a:custGeom>
              <a:avLst/>
              <a:gdLst/>
              <a:ahLst/>
              <a:cxnLst/>
              <a:rect l="l" t="t" r="r" b="b"/>
              <a:pathLst>
                <a:path w="1743" h="2703" extrusionOk="0">
                  <a:moveTo>
                    <a:pt x="1373" y="1"/>
                  </a:moveTo>
                  <a:cubicBezTo>
                    <a:pt x="1308" y="1"/>
                    <a:pt x="1242" y="26"/>
                    <a:pt x="1193" y="75"/>
                  </a:cubicBezTo>
                  <a:lnTo>
                    <a:pt x="102" y="1166"/>
                  </a:lnTo>
                  <a:cubicBezTo>
                    <a:pt x="0" y="1268"/>
                    <a:pt x="0" y="1429"/>
                    <a:pt x="102" y="1532"/>
                  </a:cubicBezTo>
                  <a:lnTo>
                    <a:pt x="1193" y="2622"/>
                  </a:lnTo>
                  <a:cubicBezTo>
                    <a:pt x="1249" y="2679"/>
                    <a:pt x="1312" y="2702"/>
                    <a:pt x="1372" y="2702"/>
                  </a:cubicBezTo>
                  <a:cubicBezTo>
                    <a:pt x="1571" y="2702"/>
                    <a:pt x="1742" y="2444"/>
                    <a:pt x="1556" y="2260"/>
                  </a:cubicBezTo>
                  <a:lnTo>
                    <a:pt x="644" y="1349"/>
                  </a:lnTo>
                  <a:lnTo>
                    <a:pt x="1556" y="441"/>
                  </a:lnTo>
                  <a:cubicBezTo>
                    <a:pt x="1658" y="339"/>
                    <a:pt x="1658" y="177"/>
                    <a:pt x="1556" y="75"/>
                  </a:cubicBezTo>
                  <a:cubicBezTo>
                    <a:pt x="1505" y="26"/>
                    <a:pt x="1439" y="1"/>
                    <a:pt x="13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9" name="Google Shape;21649;p142"/>
            <p:cNvSpPr/>
            <p:nvPr/>
          </p:nvSpPr>
          <p:spPr>
            <a:xfrm>
              <a:off x="7300203" y="1646064"/>
              <a:ext cx="45340" cy="70378"/>
            </a:xfrm>
            <a:custGeom>
              <a:avLst/>
              <a:gdLst/>
              <a:ahLst/>
              <a:cxnLst/>
              <a:rect l="l" t="t" r="r" b="b"/>
              <a:pathLst>
                <a:path w="1742" h="2704" extrusionOk="0">
                  <a:moveTo>
                    <a:pt x="370" y="0"/>
                  </a:moveTo>
                  <a:cubicBezTo>
                    <a:pt x="171" y="0"/>
                    <a:pt x="0" y="259"/>
                    <a:pt x="187" y="446"/>
                  </a:cubicBezTo>
                  <a:lnTo>
                    <a:pt x="1095" y="1354"/>
                  </a:lnTo>
                  <a:lnTo>
                    <a:pt x="187" y="2265"/>
                  </a:lnTo>
                  <a:cubicBezTo>
                    <a:pt x="85" y="2363"/>
                    <a:pt x="85" y="2525"/>
                    <a:pt x="187" y="2627"/>
                  </a:cubicBezTo>
                  <a:cubicBezTo>
                    <a:pt x="236" y="2678"/>
                    <a:pt x="301" y="2704"/>
                    <a:pt x="367" y="2704"/>
                  </a:cubicBezTo>
                  <a:cubicBezTo>
                    <a:pt x="432" y="2704"/>
                    <a:pt x="498" y="2678"/>
                    <a:pt x="549" y="2627"/>
                  </a:cubicBezTo>
                  <a:lnTo>
                    <a:pt x="1640" y="1537"/>
                  </a:lnTo>
                  <a:cubicBezTo>
                    <a:pt x="1742" y="1434"/>
                    <a:pt x="1742" y="1273"/>
                    <a:pt x="1640" y="1174"/>
                  </a:cubicBezTo>
                  <a:lnTo>
                    <a:pt x="549" y="80"/>
                  </a:lnTo>
                  <a:cubicBezTo>
                    <a:pt x="493" y="24"/>
                    <a:pt x="430" y="0"/>
                    <a:pt x="3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50" name="Google Shape;21650;p142"/>
            <p:cNvSpPr/>
            <p:nvPr/>
          </p:nvSpPr>
          <p:spPr>
            <a:xfrm>
              <a:off x="7251740" y="1637813"/>
              <a:ext cx="42243" cy="86932"/>
            </a:xfrm>
            <a:custGeom>
              <a:avLst/>
              <a:gdLst/>
              <a:ahLst/>
              <a:cxnLst/>
              <a:rect l="l" t="t" r="r" b="b"/>
              <a:pathLst>
                <a:path w="1623" h="3340" extrusionOk="0">
                  <a:moveTo>
                    <a:pt x="1331" y="1"/>
                  </a:moveTo>
                  <a:cubicBezTo>
                    <a:pt x="1228" y="1"/>
                    <a:pt x="1130" y="64"/>
                    <a:pt x="1092" y="168"/>
                  </a:cubicBezTo>
                  <a:lnTo>
                    <a:pt x="50" y="2993"/>
                  </a:lnTo>
                  <a:cubicBezTo>
                    <a:pt x="1" y="3127"/>
                    <a:pt x="71" y="3275"/>
                    <a:pt x="205" y="3324"/>
                  </a:cubicBezTo>
                  <a:cubicBezTo>
                    <a:pt x="234" y="3335"/>
                    <a:pt x="264" y="3340"/>
                    <a:pt x="293" y="3340"/>
                  </a:cubicBezTo>
                  <a:cubicBezTo>
                    <a:pt x="398" y="3340"/>
                    <a:pt x="496" y="3274"/>
                    <a:pt x="532" y="3169"/>
                  </a:cubicBezTo>
                  <a:lnTo>
                    <a:pt x="1574" y="344"/>
                  </a:lnTo>
                  <a:cubicBezTo>
                    <a:pt x="1623" y="210"/>
                    <a:pt x="1553" y="66"/>
                    <a:pt x="1419" y="17"/>
                  </a:cubicBezTo>
                  <a:cubicBezTo>
                    <a:pt x="1390" y="6"/>
                    <a:pt x="1360" y="1"/>
                    <a:pt x="13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651" name="Google Shape;21651;p142"/>
          <p:cNvGrpSpPr/>
          <p:nvPr/>
        </p:nvGrpSpPr>
        <p:grpSpPr>
          <a:xfrm>
            <a:off x="2827559" y="2428451"/>
            <a:ext cx="264778" cy="363864"/>
            <a:chOff x="2827559" y="2428451"/>
            <a:chExt cx="264778" cy="363864"/>
          </a:xfrm>
        </p:grpSpPr>
        <p:sp>
          <p:nvSpPr>
            <p:cNvPr id="21652" name="Google Shape;21652;p142"/>
            <p:cNvSpPr/>
            <p:nvPr/>
          </p:nvSpPr>
          <p:spPr>
            <a:xfrm>
              <a:off x="2833051" y="2433864"/>
              <a:ext cx="200490" cy="352959"/>
            </a:xfrm>
            <a:custGeom>
              <a:avLst/>
              <a:gdLst/>
              <a:ahLst/>
              <a:cxnLst/>
              <a:rect l="l" t="t" r="r" b="b"/>
              <a:pathLst>
                <a:path w="7703" h="13561" extrusionOk="0">
                  <a:moveTo>
                    <a:pt x="948" y="0"/>
                  </a:moveTo>
                  <a:cubicBezTo>
                    <a:pt x="430" y="0"/>
                    <a:pt x="4" y="423"/>
                    <a:pt x="1" y="943"/>
                  </a:cubicBezTo>
                  <a:lnTo>
                    <a:pt x="1" y="12617"/>
                  </a:lnTo>
                  <a:cubicBezTo>
                    <a:pt x="4" y="13139"/>
                    <a:pt x="433" y="13560"/>
                    <a:pt x="955" y="13560"/>
                  </a:cubicBezTo>
                  <a:cubicBezTo>
                    <a:pt x="957" y="13560"/>
                    <a:pt x="959" y="13560"/>
                    <a:pt x="961" y="13560"/>
                  </a:cubicBezTo>
                  <a:lnTo>
                    <a:pt x="6742" y="13560"/>
                  </a:lnTo>
                  <a:cubicBezTo>
                    <a:pt x="6744" y="13560"/>
                    <a:pt x="6746" y="13560"/>
                    <a:pt x="6749" y="13560"/>
                  </a:cubicBezTo>
                  <a:cubicBezTo>
                    <a:pt x="7270" y="13560"/>
                    <a:pt x="7696" y="13139"/>
                    <a:pt x="7703" y="12617"/>
                  </a:cubicBezTo>
                  <a:lnTo>
                    <a:pt x="7703" y="943"/>
                  </a:lnTo>
                  <a:cubicBezTo>
                    <a:pt x="7696" y="423"/>
                    <a:pt x="7273" y="0"/>
                    <a:pt x="6751" y="0"/>
                  </a:cubicBezTo>
                  <a:cubicBezTo>
                    <a:pt x="6747" y="0"/>
                    <a:pt x="6743" y="0"/>
                    <a:pt x="6739" y="0"/>
                  </a:cubicBezTo>
                  <a:lnTo>
                    <a:pt x="961" y="0"/>
                  </a:lnTo>
                  <a:cubicBezTo>
                    <a:pt x="957" y="0"/>
                    <a:pt x="953" y="0"/>
                    <a:pt x="948"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53" name="Google Shape;21653;p142"/>
            <p:cNvSpPr/>
            <p:nvPr/>
          </p:nvSpPr>
          <p:spPr>
            <a:xfrm>
              <a:off x="2833051" y="2468481"/>
              <a:ext cx="200490" cy="279978"/>
            </a:xfrm>
            <a:custGeom>
              <a:avLst/>
              <a:gdLst/>
              <a:ahLst/>
              <a:cxnLst/>
              <a:rect l="l" t="t" r="r" b="b"/>
              <a:pathLst>
                <a:path w="7703" h="10757" extrusionOk="0">
                  <a:moveTo>
                    <a:pt x="1" y="0"/>
                  </a:moveTo>
                  <a:lnTo>
                    <a:pt x="1" y="10756"/>
                  </a:lnTo>
                  <a:lnTo>
                    <a:pt x="7703" y="10756"/>
                  </a:lnTo>
                  <a:lnTo>
                    <a:pt x="7703"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54" name="Google Shape;21654;p142"/>
            <p:cNvSpPr/>
            <p:nvPr/>
          </p:nvSpPr>
          <p:spPr>
            <a:xfrm>
              <a:off x="3016310" y="2468481"/>
              <a:ext cx="17230" cy="279978"/>
            </a:xfrm>
            <a:custGeom>
              <a:avLst/>
              <a:gdLst/>
              <a:ahLst/>
              <a:cxnLst/>
              <a:rect l="l" t="t" r="r" b="b"/>
              <a:pathLst>
                <a:path w="662" h="10757" extrusionOk="0">
                  <a:moveTo>
                    <a:pt x="0" y="0"/>
                  </a:moveTo>
                  <a:lnTo>
                    <a:pt x="0" y="10756"/>
                  </a:lnTo>
                  <a:lnTo>
                    <a:pt x="662" y="10756"/>
                  </a:lnTo>
                  <a:lnTo>
                    <a:pt x="662" y="0"/>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55" name="Google Shape;21655;p142"/>
            <p:cNvSpPr/>
            <p:nvPr/>
          </p:nvSpPr>
          <p:spPr>
            <a:xfrm>
              <a:off x="2939295" y="2542555"/>
              <a:ext cx="147446" cy="144895"/>
            </a:xfrm>
            <a:custGeom>
              <a:avLst/>
              <a:gdLst/>
              <a:ahLst/>
              <a:cxnLst/>
              <a:rect l="l" t="t" r="r" b="b"/>
              <a:pathLst>
                <a:path w="5665" h="5567" extrusionOk="0">
                  <a:moveTo>
                    <a:pt x="2833" y="1"/>
                  </a:moveTo>
                  <a:cubicBezTo>
                    <a:pt x="1267" y="1"/>
                    <a:pt x="0" y="1246"/>
                    <a:pt x="0" y="2784"/>
                  </a:cubicBezTo>
                  <a:cubicBezTo>
                    <a:pt x="0" y="4321"/>
                    <a:pt x="1267" y="5567"/>
                    <a:pt x="2833" y="5567"/>
                  </a:cubicBezTo>
                  <a:cubicBezTo>
                    <a:pt x="4398" y="5567"/>
                    <a:pt x="5665" y="4321"/>
                    <a:pt x="5665" y="2784"/>
                  </a:cubicBezTo>
                  <a:cubicBezTo>
                    <a:pt x="5665" y="1246"/>
                    <a:pt x="4398" y="1"/>
                    <a:pt x="2833" y="1"/>
                  </a:cubicBezTo>
                  <a:close/>
                </a:path>
              </a:pathLst>
            </a:custGeom>
            <a:solidFill>
              <a:srgbClr val="AEBE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56" name="Google Shape;21656;p142"/>
            <p:cNvSpPr/>
            <p:nvPr/>
          </p:nvSpPr>
          <p:spPr>
            <a:xfrm>
              <a:off x="2962824" y="2565641"/>
              <a:ext cx="100492" cy="98748"/>
            </a:xfrm>
            <a:custGeom>
              <a:avLst/>
              <a:gdLst/>
              <a:ahLst/>
              <a:cxnLst/>
              <a:rect l="l" t="t" r="r" b="b"/>
              <a:pathLst>
                <a:path w="3861" h="3794" extrusionOk="0">
                  <a:moveTo>
                    <a:pt x="1929" y="0"/>
                  </a:moveTo>
                  <a:cubicBezTo>
                    <a:pt x="862" y="0"/>
                    <a:pt x="0" y="848"/>
                    <a:pt x="0" y="1897"/>
                  </a:cubicBezTo>
                  <a:cubicBezTo>
                    <a:pt x="0" y="2942"/>
                    <a:pt x="862" y="3793"/>
                    <a:pt x="1929" y="3793"/>
                  </a:cubicBezTo>
                  <a:cubicBezTo>
                    <a:pt x="2995" y="3793"/>
                    <a:pt x="3860" y="2942"/>
                    <a:pt x="3860" y="1897"/>
                  </a:cubicBezTo>
                  <a:cubicBezTo>
                    <a:pt x="3860" y="848"/>
                    <a:pt x="2995" y="0"/>
                    <a:pt x="1929"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57" name="Google Shape;21657;p142"/>
            <p:cNvSpPr/>
            <p:nvPr/>
          </p:nvSpPr>
          <p:spPr>
            <a:xfrm>
              <a:off x="2827559" y="2428451"/>
              <a:ext cx="264778" cy="363864"/>
            </a:xfrm>
            <a:custGeom>
              <a:avLst/>
              <a:gdLst/>
              <a:ahLst/>
              <a:cxnLst/>
              <a:rect l="l" t="t" r="r" b="b"/>
              <a:pathLst>
                <a:path w="10173" h="13980" extrusionOk="0">
                  <a:moveTo>
                    <a:pt x="7703" y="12505"/>
                  </a:moveTo>
                  <a:lnTo>
                    <a:pt x="7703" y="12825"/>
                  </a:lnTo>
                  <a:cubicBezTo>
                    <a:pt x="7699" y="13231"/>
                    <a:pt x="7365" y="13561"/>
                    <a:pt x="6956" y="13561"/>
                  </a:cubicBezTo>
                  <a:cubicBezTo>
                    <a:pt x="6954" y="13561"/>
                    <a:pt x="6952" y="13561"/>
                    <a:pt x="6950" y="13561"/>
                  </a:cubicBezTo>
                  <a:lnTo>
                    <a:pt x="1172" y="13561"/>
                  </a:lnTo>
                  <a:cubicBezTo>
                    <a:pt x="764" y="13561"/>
                    <a:pt x="430" y="13234"/>
                    <a:pt x="426" y="12825"/>
                  </a:cubicBezTo>
                  <a:lnTo>
                    <a:pt x="426" y="12505"/>
                  </a:lnTo>
                  <a:close/>
                  <a:moveTo>
                    <a:pt x="1159" y="1"/>
                  </a:moveTo>
                  <a:cubicBezTo>
                    <a:pt x="525" y="1"/>
                    <a:pt x="8" y="515"/>
                    <a:pt x="1" y="1151"/>
                  </a:cubicBezTo>
                  <a:lnTo>
                    <a:pt x="1" y="10078"/>
                  </a:lnTo>
                  <a:cubicBezTo>
                    <a:pt x="6" y="10211"/>
                    <a:pt x="109" y="10278"/>
                    <a:pt x="212" y="10278"/>
                  </a:cubicBezTo>
                  <a:cubicBezTo>
                    <a:pt x="315" y="10278"/>
                    <a:pt x="418" y="10211"/>
                    <a:pt x="423" y="10078"/>
                  </a:cubicBezTo>
                  <a:lnTo>
                    <a:pt x="423" y="1746"/>
                  </a:lnTo>
                  <a:lnTo>
                    <a:pt x="4409" y="1746"/>
                  </a:lnTo>
                  <a:cubicBezTo>
                    <a:pt x="4525" y="1746"/>
                    <a:pt x="4617" y="1651"/>
                    <a:pt x="4617" y="1538"/>
                  </a:cubicBezTo>
                  <a:cubicBezTo>
                    <a:pt x="4617" y="1422"/>
                    <a:pt x="4525" y="1331"/>
                    <a:pt x="4409" y="1331"/>
                  </a:cubicBezTo>
                  <a:lnTo>
                    <a:pt x="423" y="1331"/>
                  </a:lnTo>
                  <a:lnTo>
                    <a:pt x="423" y="1155"/>
                  </a:lnTo>
                  <a:cubicBezTo>
                    <a:pt x="426" y="743"/>
                    <a:pt x="761" y="416"/>
                    <a:pt x="1172" y="416"/>
                  </a:cubicBezTo>
                  <a:lnTo>
                    <a:pt x="6950" y="416"/>
                  </a:lnTo>
                  <a:cubicBezTo>
                    <a:pt x="7358" y="416"/>
                    <a:pt x="7692" y="743"/>
                    <a:pt x="7696" y="1155"/>
                  </a:cubicBezTo>
                  <a:lnTo>
                    <a:pt x="7696" y="1331"/>
                  </a:lnTo>
                  <a:lnTo>
                    <a:pt x="5310" y="1331"/>
                  </a:lnTo>
                  <a:cubicBezTo>
                    <a:pt x="5032" y="1331"/>
                    <a:pt x="5032" y="1746"/>
                    <a:pt x="5310" y="1746"/>
                  </a:cubicBezTo>
                  <a:lnTo>
                    <a:pt x="7696" y="1746"/>
                  </a:lnTo>
                  <a:lnTo>
                    <a:pt x="7696" y="4233"/>
                  </a:lnTo>
                  <a:cubicBezTo>
                    <a:pt x="7503" y="4197"/>
                    <a:pt x="7310" y="4178"/>
                    <a:pt x="7117" y="4178"/>
                  </a:cubicBezTo>
                  <a:cubicBezTo>
                    <a:pt x="6318" y="4178"/>
                    <a:pt x="5540" y="4491"/>
                    <a:pt x="4958" y="5064"/>
                  </a:cubicBezTo>
                  <a:lnTo>
                    <a:pt x="1281" y="5064"/>
                  </a:lnTo>
                  <a:cubicBezTo>
                    <a:pt x="1007" y="5064"/>
                    <a:pt x="1007" y="5482"/>
                    <a:pt x="1281" y="5482"/>
                  </a:cubicBezTo>
                  <a:lnTo>
                    <a:pt x="4610" y="5482"/>
                  </a:lnTo>
                  <a:cubicBezTo>
                    <a:pt x="4529" y="5595"/>
                    <a:pt x="4455" y="5718"/>
                    <a:pt x="4392" y="5845"/>
                  </a:cubicBezTo>
                  <a:lnTo>
                    <a:pt x="2326" y="5845"/>
                  </a:lnTo>
                  <a:cubicBezTo>
                    <a:pt x="2048" y="5845"/>
                    <a:pt x="2048" y="6260"/>
                    <a:pt x="2326" y="6260"/>
                  </a:cubicBezTo>
                  <a:lnTo>
                    <a:pt x="4219" y="6260"/>
                  </a:lnTo>
                  <a:cubicBezTo>
                    <a:pt x="4124" y="6552"/>
                    <a:pt x="4075" y="6862"/>
                    <a:pt x="4075" y="7168"/>
                  </a:cubicBezTo>
                  <a:cubicBezTo>
                    <a:pt x="4075" y="7242"/>
                    <a:pt x="4079" y="7312"/>
                    <a:pt x="4082" y="7386"/>
                  </a:cubicBezTo>
                  <a:lnTo>
                    <a:pt x="1848" y="7386"/>
                  </a:lnTo>
                  <a:cubicBezTo>
                    <a:pt x="1570" y="7386"/>
                    <a:pt x="1570" y="7801"/>
                    <a:pt x="1848" y="7801"/>
                  </a:cubicBezTo>
                  <a:lnTo>
                    <a:pt x="4145" y="7801"/>
                  </a:lnTo>
                  <a:cubicBezTo>
                    <a:pt x="4159" y="7868"/>
                    <a:pt x="4177" y="7935"/>
                    <a:pt x="4195" y="8002"/>
                  </a:cubicBezTo>
                  <a:lnTo>
                    <a:pt x="3111" y="8002"/>
                  </a:lnTo>
                  <a:cubicBezTo>
                    <a:pt x="2833" y="8002"/>
                    <a:pt x="2833" y="8417"/>
                    <a:pt x="3111" y="8417"/>
                  </a:cubicBezTo>
                  <a:lnTo>
                    <a:pt x="4353" y="8417"/>
                  </a:lnTo>
                  <a:cubicBezTo>
                    <a:pt x="4858" y="9480"/>
                    <a:pt x="5931" y="10158"/>
                    <a:pt x="7109" y="10158"/>
                  </a:cubicBezTo>
                  <a:cubicBezTo>
                    <a:pt x="7112" y="10158"/>
                    <a:pt x="7115" y="10158"/>
                    <a:pt x="7118" y="10158"/>
                  </a:cubicBezTo>
                  <a:cubicBezTo>
                    <a:pt x="7312" y="10158"/>
                    <a:pt x="7506" y="10141"/>
                    <a:pt x="7696" y="10106"/>
                  </a:cubicBezTo>
                  <a:lnTo>
                    <a:pt x="7696" y="12087"/>
                  </a:lnTo>
                  <a:lnTo>
                    <a:pt x="423" y="12087"/>
                  </a:lnTo>
                  <a:lnTo>
                    <a:pt x="423" y="10943"/>
                  </a:lnTo>
                  <a:cubicBezTo>
                    <a:pt x="418" y="10809"/>
                    <a:pt x="315" y="10742"/>
                    <a:pt x="212" y="10742"/>
                  </a:cubicBezTo>
                  <a:cubicBezTo>
                    <a:pt x="109" y="10742"/>
                    <a:pt x="6" y="10809"/>
                    <a:pt x="1" y="10943"/>
                  </a:cubicBezTo>
                  <a:lnTo>
                    <a:pt x="1" y="12825"/>
                  </a:lnTo>
                  <a:cubicBezTo>
                    <a:pt x="8" y="13467"/>
                    <a:pt x="528" y="13979"/>
                    <a:pt x="1166" y="13979"/>
                  </a:cubicBezTo>
                  <a:cubicBezTo>
                    <a:pt x="1168" y="13979"/>
                    <a:pt x="1170" y="13979"/>
                    <a:pt x="1172" y="13979"/>
                  </a:cubicBezTo>
                  <a:lnTo>
                    <a:pt x="6950" y="13979"/>
                  </a:lnTo>
                  <a:cubicBezTo>
                    <a:pt x="6952" y="13979"/>
                    <a:pt x="6954" y="13979"/>
                    <a:pt x="6956" y="13979"/>
                  </a:cubicBezTo>
                  <a:cubicBezTo>
                    <a:pt x="7597" y="13979"/>
                    <a:pt x="8118" y="13467"/>
                    <a:pt x="8125" y="12825"/>
                  </a:cubicBezTo>
                  <a:lnTo>
                    <a:pt x="8125" y="9993"/>
                  </a:lnTo>
                  <a:cubicBezTo>
                    <a:pt x="9314" y="9585"/>
                    <a:pt x="10169" y="8473"/>
                    <a:pt x="10169" y="7168"/>
                  </a:cubicBezTo>
                  <a:cubicBezTo>
                    <a:pt x="10173" y="6717"/>
                    <a:pt x="10067" y="6271"/>
                    <a:pt x="9870" y="5866"/>
                  </a:cubicBezTo>
                  <a:cubicBezTo>
                    <a:pt x="9832" y="5793"/>
                    <a:pt x="9756" y="5750"/>
                    <a:pt x="9678" y="5750"/>
                  </a:cubicBezTo>
                  <a:cubicBezTo>
                    <a:pt x="9646" y="5750"/>
                    <a:pt x="9615" y="5757"/>
                    <a:pt x="9585" y="5771"/>
                  </a:cubicBezTo>
                  <a:cubicBezTo>
                    <a:pt x="9479" y="5820"/>
                    <a:pt x="9437" y="5943"/>
                    <a:pt x="9486" y="6049"/>
                  </a:cubicBezTo>
                  <a:cubicBezTo>
                    <a:pt x="9659" y="6397"/>
                    <a:pt x="9747" y="6781"/>
                    <a:pt x="9747" y="7168"/>
                  </a:cubicBezTo>
                  <a:cubicBezTo>
                    <a:pt x="9747" y="8589"/>
                    <a:pt x="8572" y="9743"/>
                    <a:pt x="7126" y="9743"/>
                  </a:cubicBezTo>
                  <a:cubicBezTo>
                    <a:pt x="5679" y="9743"/>
                    <a:pt x="4504" y="8586"/>
                    <a:pt x="4504" y="7168"/>
                  </a:cubicBezTo>
                  <a:cubicBezTo>
                    <a:pt x="4504" y="5750"/>
                    <a:pt x="5679" y="4592"/>
                    <a:pt x="7126" y="4592"/>
                  </a:cubicBezTo>
                  <a:cubicBezTo>
                    <a:pt x="7850" y="4592"/>
                    <a:pt x="8543" y="4891"/>
                    <a:pt x="9043" y="5416"/>
                  </a:cubicBezTo>
                  <a:cubicBezTo>
                    <a:pt x="9086" y="5458"/>
                    <a:pt x="9143" y="5480"/>
                    <a:pt x="9201" y="5480"/>
                  </a:cubicBezTo>
                  <a:cubicBezTo>
                    <a:pt x="9252" y="5480"/>
                    <a:pt x="9304" y="5463"/>
                    <a:pt x="9346" y="5426"/>
                  </a:cubicBezTo>
                  <a:cubicBezTo>
                    <a:pt x="9430" y="5345"/>
                    <a:pt x="9434" y="5215"/>
                    <a:pt x="9356" y="5131"/>
                  </a:cubicBezTo>
                  <a:cubicBezTo>
                    <a:pt x="9015" y="4772"/>
                    <a:pt x="8593" y="4501"/>
                    <a:pt x="8125" y="4342"/>
                  </a:cubicBezTo>
                  <a:lnTo>
                    <a:pt x="8125" y="1151"/>
                  </a:lnTo>
                  <a:cubicBezTo>
                    <a:pt x="8118" y="515"/>
                    <a:pt x="7601" y="1"/>
                    <a:pt x="6963" y="1"/>
                  </a:cubicBezTo>
                  <a:cubicBezTo>
                    <a:pt x="6958" y="1"/>
                    <a:pt x="6954" y="1"/>
                    <a:pt x="6950" y="1"/>
                  </a:cubicBezTo>
                  <a:lnTo>
                    <a:pt x="1172" y="1"/>
                  </a:lnTo>
                  <a:cubicBezTo>
                    <a:pt x="1168" y="1"/>
                    <a:pt x="1164" y="1"/>
                    <a:pt x="11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58" name="Google Shape;21658;p142"/>
            <p:cNvSpPr/>
            <p:nvPr/>
          </p:nvSpPr>
          <p:spPr>
            <a:xfrm>
              <a:off x="2957228" y="2600805"/>
              <a:ext cx="12311" cy="19703"/>
            </a:xfrm>
            <a:custGeom>
              <a:avLst/>
              <a:gdLst/>
              <a:ahLst/>
              <a:cxnLst/>
              <a:rect l="l" t="t" r="r" b="b"/>
              <a:pathLst>
                <a:path w="473" h="757" extrusionOk="0">
                  <a:moveTo>
                    <a:pt x="243" y="0"/>
                  </a:moveTo>
                  <a:cubicBezTo>
                    <a:pt x="142" y="0"/>
                    <a:pt x="55" y="70"/>
                    <a:pt x="36" y="173"/>
                  </a:cubicBezTo>
                  <a:cubicBezTo>
                    <a:pt x="15" y="296"/>
                    <a:pt x="1" y="419"/>
                    <a:pt x="1" y="546"/>
                  </a:cubicBezTo>
                  <a:cubicBezTo>
                    <a:pt x="4" y="662"/>
                    <a:pt x="96" y="757"/>
                    <a:pt x="215" y="757"/>
                  </a:cubicBezTo>
                  <a:cubicBezTo>
                    <a:pt x="328" y="757"/>
                    <a:pt x="423" y="665"/>
                    <a:pt x="427" y="549"/>
                  </a:cubicBezTo>
                  <a:lnTo>
                    <a:pt x="427" y="546"/>
                  </a:lnTo>
                  <a:cubicBezTo>
                    <a:pt x="427" y="444"/>
                    <a:pt x="434" y="345"/>
                    <a:pt x="451" y="247"/>
                  </a:cubicBezTo>
                  <a:cubicBezTo>
                    <a:pt x="472" y="131"/>
                    <a:pt x="395" y="25"/>
                    <a:pt x="282" y="4"/>
                  </a:cubicBezTo>
                  <a:cubicBezTo>
                    <a:pt x="269" y="1"/>
                    <a:pt x="256" y="0"/>
                    <a:pt x="2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59" name="Google Shape;21659;p142"/>
            <p:cNvSpPr/>
            <p:nvPr/>
          </p:nvSpPr>
          <p:spPr>
            <a:xfrm>
              <a:off x="2982865" y="2653016"/>
              <a:ext cx="20822" cy="14393"/>
            </a:xfrm>
            <a:custGeom>
              <a:avLst/>
              <a:gdLst/>
              <a:ahLst/>
              <a:cxnLst/>
              <a:rect l="l" t="t" r="r" b="b"/>
              <a:pathLst>
                <a:path w="800" h="553" extrusionOk="0">
                  <a:moveTo>
                    <a:pt x="243" y="0"/>
                  </a:moveTo>
                  <a:cubicBezTo>
                    <a:pt x="168" y="0"/>
                    <a:pt x="96" y="39"/>
                    <a:pt x="57" y="109"/>
                  </a:cubicBezTo>
                  <a:cubicBezTo>
                    <a:pt x="1" y="211"/>
                    <a:pt x="40" y="341"/>
                    <a:pt x="145" y="394"/>
                  </a:cubicBezTo>
                  <a:cubicBezTo>
                    <a:pt x="258" y="454"/>
                    <a:pt x="374" y="503"/>
                    <a:pt x="497" y="542"/>
                  </a:cubicBezTo>
                  <a:cubicBezTo>
                    <a:pt x="518" y="549"/>
                    <a:pt x="539" y="552"/>
                    <a:pt x="560" y="552"/>
                  </a:cubicBezTo>
                  <a:cubicBezTo>
                    <a:pt x="652" y="552"/>
                    <a:pt x="733" y="492"/>
                    <a:pt x="764" y="408"/>
                  </a:cubicBezTo>
                  <a:cubicBezTo>
                    <a:pt x="800" y="295"/>
                    <a:pt x="740" y="176"/>
                    <a:pt x="627" y="144"/>
                  </a:cubicBezTo>
                  <a:cubicBezTo>
                    <a:pt x="529" y="112"/>
                    <a:pt x="434" y="74"/>
                    <a:pt x="342" y="25"/>
                  </a:cubicBezTo>
                  <a:cubicBezTo>
                    <a:pt x="310" y="8"/>
                    <a:pt x="276" y="0"/>
                    <a:pt x="2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60" name="Google Shape;21660;p142"/>
            <p:cNvSpPr/>
            <p:nvPr/>
          </p:nvSpPr>
          <p:spPr>
            <a:xfrm>
              <a:off x="2966129" y="2573970"/>
              <a:ext cx="18245" cy="17517"/>
            </a:xfrm>
            <a:custGeom>
              <a:avLst/>
              <a:gdLst/>
              <a:ahLst/>
              <a:cxnLst/>
              <a:rect l="l" t="t" r="r" b="b"/>
              <a:pathLst>
                <a:path w="701" h="673" extrusionOk="0">
                  <a:moveTo>
                    <a:pt x="466" y="1"/>
                  </a:moveTo>
                  <a:cubicBezTo>
                    <a:pt x="413" y="1"/>
                    <a:pt x="361" y="19"/>
                    <a:pt x="320" y="57"/>
                  </a:cubicBezTo>
                  <a:cubicBezTo>
                    <a:pt x="229" y="145"/>
                    <a:pt x="144" y="240"/>
                    <a:pt x="67" y="342"/>
                  </a:cubicBezTo>
                  <a:cubicBezTo>
                    <a:pt x="0" y="437"/>
                    <a:pt x="21" y="567"/>
                    <a:pt x="116" y="634"/>
                  </a:cubicBezTo>
                  <a:cubicBezTo>
                    <a:pt x="152" y="660"/>
                    <a:pt x="195" y="673"/>
                    <a:pt x="238" y="673"/>
                  </a:cubicBezTo>
                  <a:cubicBezTo>
                    <a:pt x="304" y="673"/>
                    <a:pt x="369" y="643"/>
                    <a:pt x="412" y="588"/>
                  </a:cubicBezTo>
                  <a:cubicBezTo>
                    <a:pt x="472" y="504"/>
                    <a:pt x="538" y="430"/>
                    <a:pt x="612" y="359"/>
                  </a:cubicBezTo>
                  <a:cubicBezTo>
                    <a:pt x="697" y="278"/>
                    <a:pt x="700" y="145"/>
                    <a:pt x="619" y="64"/>
                  </a:cubicBezTo>
                  <a:cubicBezTo>
                    <a:pt x="578" y="22"/>
                    <a:pt x="522" y="1"/>
                    <a:pt x="4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61" name="Google Shape;21661;p142"/>
            <p:cNvSpPr/>
            <p:nvPr/>
          </p:nvSpPr>
          <p:spPr>
            <a:xfrm>
              <a:off x="2961445" y="2630944"/>
              <a:ext cx="17256" cy="18506"/>
            </a:xfrm>
            <a:custGeom>
              <a:avLst/>
              <a:gdLst/>
              <a:ahLst/>
              <a:cxnLst/>
              <a:rect l="l" t="t" r="r" b="b"/>
              <a:pathLst>
                <a:path w="663" h="711" extrusionOk="0">
                  <a:moveTo>
                    <a:pt x="243" y="1"/>
                  </a:moveTo>
                  <a:cubicBezTo>
                    <a:pt x="213" y="1"/>
                    <a:pt x="182" y="7"/>
                    <a:pt x="152" y="21"/>
                  </a:cubicBezTo>
                  <a:cubicBezTo>
                    <a:pt x="46" y="70"/>
                    <a:pt x="1" y="197"/>
                    <a:pt x="53" y="299"/>
                  </a:cubicBezTo>
                  <a:cubicBezTo>
                    <a:pt x="110" y="415"/>
                    <a:pt x="173" y="524"/>
                    <a:pt x="250" y="626"/>
                  </a:cubicBezTo>
                  <a:cubicBezTo>
                    <a:pt x="292" y="681"/>
                    <a:pt x="356" y="710"/>
                    <a:pt x="420" y="710"/>
                  </a:cubicBezTo>
                  <a:cubicBezTo>
                    <a:pt x="464" y="710"/>
                    <a:pt x="508" y="697"/>
                    <a:pt x="546" y="668"/>
                  </a:cubicBezTo>
                  <a:cubicBezTo>
                    <a:pt x="641" y="602"/>
                    <a:pt x="662" y="471"/>
                    <a:pt x="592" y="380"/>
                  </a:cubicBezTo>
                  <a:cubicBezTo>
                    <a:pt x="532" y="295"/>
                    <a:pt x="479" y="211"/>
                    <a:pt x="433" y="120"/>
                  </a:cubicBezTo>
                  <a:cubicBezTo>
                    <a:pt x="395" y="44"/>
                    <a:pt x="321" y="1"/>
                    <a:pt x="2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62" name="Google Shape;21662;p142"/>
            <p:cNvSpPr/>
            <p:nvPr/>
          </p:nvSpPr>
          <p:spPr>
            <a:xfrm>
              <a:off x="3041661" y="2638545"/>
              <a:ext cx="18245" cy="17490"/>
            </a:xfrm>
            <a:custGeom>
              <a:avLst/>
              <a:gdLst/>
              <a:ahLst/>
              <a:cxnLst/>
              <a:rect l="l" t="t" r="r" b="b"/>
              <a:pathLst>
                <a:path w="701" h="672" extrusionOk="0">
                  <a:moveTo>
                    <a:pt x="460" y="0"/>
                  </a:moveTo>
                  <a:cubicBezTo>
                    <a:pt x="396" y="0"/>
                    <a:pt x="331" y="30"/>
                    <a:pt x="289" y="84"/>
                  </a:cubicBezTo>
                  <a:cubicBezTo>
                    <a:pt x="230" y="169"/>
                    <a:pt x="163" y="243"/>
                    <a:pt x="89" y="313"/>
                  </a:cubicBezTo>
                  <a:cubicBezTo>
                    <a:pt x="4" y="391"/>
                    <a:pt x="1" y="524"/>
                    <a:pt x="82" y="609"/>
                  </a:cubicBezTo>
                  <a:cubicBezTo>
                    <a:pt x="120" y="651"/>
                    <a:pt x="177" y="672"/>
                    <a:pt x="233" y="672"/>
                  </a:cubicBezTo>
                  <a:cubicBezTo>
                    <a:pt x="289" y="672"/>
                    <a:pt x="342" y="654"/>
                    <a:pt x="381" y="616"/>
                  </a:cubicBezTo>
                  <a:cubicBezTo>
                    <a:pt x="472" y="528"/>
                    <a:pt x="557" y="433"/>
                    <a:pt x="634" y="331"/>
                  </a:cubicBezTo>
                  <a:cubicBezTo>
                    <a:pt x="701" y="239"/>
                    <a:pt x="680" y="109"/>
                    <a:pt x="585" y="42"/>
                  </a:cubicBezTo>
                  <a:cubicBezTo>
                    <a:pt x="548" y="14"/>
                    <a:pt x="504" y="0"/>
                    <a:pt x="4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63" name="Google Shape;21663;p142"/>
            <p:cNvSpPr/>
            <p:nvPr/>
          </p:nvSpPr>
          <p:spPr>
            <a:xfrm>
              <a:off x="3056497" y="2609628"/>
              <a:ext cx="12311" cy="19599"/>
            </a:xfrm>
            <a:custGeom>
              <a:avLst/>
              <a:gdLst/>
              <a:ahLst/>
              <a:cxnLst/>
              <a:rect l="l" t="t" r="r" b="b"/>
              <a:pathLst>
                <a:path w="473" h="753" extrusionOk="0">
                  <a:moveTo>
                    <a:pt x="259" y="0"/>
                  </a:moveTo>
                  <a:cubicBezTo>
                    <a:pt x="156" y="0"/>
                    <a:pt x="54" y="68"/>
                    <a:pt x="47" y="203"/>
                  </a:cubicBezTo>
                  <a:lnTo>
                    <a:pt x="47" y="207"/>
                  </a:lnTo>
                  <a:cubicBezTo>
                    <a:pt x="47" y="309"/>
                    <a:pt x="40" y="411"/>
                    <a:pt x="22" y="509"/>
                  </a:cubicBezTo>
                  <a:cubicBezTo>
                    <a:pt x="1" y="622"/>
                    <a:pt x="78" y="731"/>
                    <a:pt x="191" y="752"/>
                  </a:cubicBezTo>
                  <a:lnTo>
                    <a:pt x="230" y="752"/>
                  </a:lnTo>
                  <a:cubicBezTo>
                    <a:pt x="332" y="752"/>
                    <a:pt x="420" y="682"/>
                    <a:pt x="437" y="583"/>
                  </a:cubicBezTo>
                  <a:cubicBezTo>
                    <a:pt x="458" y="457"/>
                    <a:pt x="472" y="333"/>
                    <a:pt x="472" y="207"/>
                  </a:cubicBezTo>
                  <a:lnTo>
                    <a:pt x="472" y="203"/>
                  </a:lnTo>
                  <a:cubicBezTo>
                    <a:pt x="465" y="68"/>
                    <a:pt x="362" y="0"/>
                    <a:pt x="25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64" name="Google Shape;21664;p142"/>
            <p:cNvSpPr/>
            <p:nvPr/>
          </p:nvSpPr>
          <p:spPr>
            <a:xfrm>
              <a:off x="3047335" y="2580477"/>
              <a:ext cx="17152" cy="18427"/>
            </a:xfrm>
            <a:custGeom>
              <a:avLst/>
              <a:gdLst/>
              <a:ahLst/>
              <a:cxnLst/>
              <a:rect l="l" t="t" r="r" b="b"/>
              <a:pathLst>
                <a:path w="659" h="708" extrusionOk="0">
                  <a:moveTo>
                    <a:pt x="239" y="1"/>
                  </a:moveTo>
                  <a:cubicBezTo>
                    <a:pt x="196" y="1"/>
                    <a:pt x="152" y="14"/>
                    <a:pt x="114" y="43"/>
                  </a:cubicBezTo>
                  <a:cubicBezTo>
                    <a:pt x="22" y="109"/>
                    <a:pt x="1" y="240"/>
                    <a:pt x="71" y="331"/>
                  </a:cubicBezTo>
                  <a:cubicBezTo>
                    <a:pt x="131" y="415"/>
                    <a:pt x="184" y="500"/>
                    <a:pt x="230" y="591"/>
                  </a:cubicBezTo>
                  <a:cubicBezTo>
                    <a:pt x="265" y="662"/>
                    <a:pt x="339" y="707"/>
                    <a:pt x="420" y="707"/>
                  </a:cubicBezTo>
                  <a:cubicBezTo>
                    <a:pt x="451" y="707"/>
                    <a:pt x="483" y="700"/>
                    <a:pt x="511" y="686"/>
                  </a:cubicBezTo>
                  <a:cubicBezTo>
                    <a:pt x="617" y="637"/>
                    <a:pt x="659" y="514"/>
                    <a:pt x="610" y="408"/>
                  </a:cubicBezTo>
                  <a:cubicBezTo>
                    <a:pt x="553" y="296"/>
                    <a:pt x="487" y="187"/>
                    <a:pt x="409" y="85"/>
                  </a:cubicBezTo>
                  <a:cubicBezTo>
                    <a:pt x="367" y="30"/>
                    <a:pt x="304" y="1"/>
                    <a:pt x="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65" name="Google Shape;21665;p142"/>
            <p:cNvSpPr/>
            <p:nvPr/>
          </p:nvSpPr>
          <p:spPr>
            <a:xfrm>
              <a:off x="3012276" y="2656530"/>
              <a:ext cx="22540" cy="12884"/>
            </a:xfrm>
            <a:custGeom>
              <a:avLst/>
              <a:gdLst/>
              <a:ahLst/>
              <a:cxnLst/>
              <a:rect l="l" t="t" r="r" b="b"/>
              <a:pathLst>
                <a:path w="866" h="495" extrusionOk="0">
                  <a:moveTo>
                    <a:pt x="628" y="1"/>
                  </a:moveTo>
                  <a:cubicBezTo>
                    <a:pt x="605" y="1"/>
                    <a:pt x="582" y="5"/>
                    <a:pt x="560" y="13"/>
                  </a:cubicBezTo>
                  <a:cubicBezTo>
                    <a:pt x="461" y="44"/>
                    <a:pt x="363" y="65"/>
                    <a:pt x="261" y="80"/>
                  </a:cubicBezTo>
                  <a:cubicBezTo>
                    <a:pt x="0" y="111"/>
                    <a:pt x="29" y="495"/>
                    <a:pt x="289" y="495"/>
                  </a:cubicBezTo>
                  <a:lnTo>
                    <a:pt x="289" y="491"/>
                  </a:lnTo>
                  <a:lnTo>
                    <a:pt x="317" y="491"/>
                  </a:lnTo>
                  <a:cubicBezTo>
                    <a:pt x="444" y="474"/>
                    <a:pt x="570" y="445"/>
                    <a:pt x="690" y="407"/>
                  </a:cubicBezTo>
                  <a:cubicBezTo>
                    <a:pt x="803" y="372"/>
                    <a:pt x="866" y="255"/>
                    <a:pt x="827" y="143"/>
                  </a:cubicBezTo>
                  <a:cubicBezTo>
                    <a:pt x="797" y="56"/>
                    <a:pt x="715" y="1"/>
                    <a:pt x="6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66" name="Google Shape;21666;p142"/>
            <p:cNvSpPr/>
            <p:nvPr/>
          </p:nvSpPr>
          <p:spPr>
            <a:xfrm>
              <a:off x="3022245" y="2562622"/>
              <a:ext cx="20822" cy="14315"/>
            </a:xfrm>
            <a:custGeom>
              <a:avLst/>
              <a:gdLst/>
              <a:ahLst/>
              <a:cxnLst/>
              <a:rect l="l" t="t" r="r" b="b"/>
              <a:pathLst>
                <a:path w="800" h="550" extrusionOk="0">
                  <a:moveTo>
                    <a:pt x="237" y="0"/>
                  </a:moveTo>
                  <a:cubicBezTo>
                    <a:pt x="150" y="0"/>
                    <a:pt x="67" y="54"/>
                    <a:pt x="36" y="141"/>
                  </a:cubicBezTo>
                  <a:cubicBezTo>
                    <a:pt x="1" y="254"/>
                    <a:pt x="61" y="373"/>
                    <a:pt x="173" y="405"/>
                  </a:cubicBezTo>
                  <a:cubicBezTo>
                    <a:pt x="272" y="436"/>
                    <a:pt x="367" y="475"/>
                    <a:pt x="458" y="524"/>
                  </a:cubicBezTo>
                  <a:cubicBezTo>
                    <a:pt x="486" y="542"/>
                    <a:pt x="522" y="549"/>
                    <a:pt x="557" y="549"/>
                  </a:cubicBezTo>
                  <a:cubicBezTo>
                    <a:pt x="634" y="549"/>
                    <a:pt x="705" y="507"/>
                    <a:pt x="743" y="440"/>
                  </a:cubicBezTo>
                  <a:cubicBezTo>
                    <a:pt x="800" y="338"/>
                    <a:pt x="757" y="211"/>
                    <a:pt x="655" y="159"/>
                  </a:cubicBezTo>
                  <a:cubicBezTo>
                    <a:pt x="543" y="99"/>
                    <a:pt x="427" y="49"/>
                    <a:pt x="303" y="11"/>
                  </a:cubicBezTo>
                  <a:cubicBezTo>
                    <a:pt x="282" y="4"/>
                    <a:pt x="259" y="0"/>
                    <a:pt x="2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67" name="Google Shape;21667;p142"/>
            <p:cNvSpPr/>
            <p:nvPr/>
          </p:nvSpPr>
          <p:spPr>
            <a:xfrm>
              <a:off x="2991220" y="2560748"/>
              <a:ext cx="20796" cy="12780"/>
            </a:xfrm>
            <a:custGeom>
              <a:avLst/>
              <a:gdLst/>
              <a:ahLst/>
              <a:cxnLst/>
              <a:rect l="l" t="t" r="r" b="b"/>
              <a:pathLst>
                <a:path w="799" h="491" extrusionOk="0">
                  <a:moveTo>
                    <a:pt x="573" y="0"/>
                  </a:moveTo>
                  <a:cubicBezTo>
                    <a:pt x="564" y="0"/>
                    <a:pt x="555" y="1"/>
                    <a:pt x="545" y="2"/>
                  </a:cubicBezTo>
                  <a:cubicBezTo>
                    <a:pt x="419" y="19"/>
                    <a:pt x="296" y="48"/>
                    <a:pt x="173" y="86"/>
                  </a:cubicBezTo>
                  <a:cubicBezTo>
                    <a:pt x="60" y="121"/>
                    <a:pt x="0" y="241"/>
                    <a:pt x="35" y="350"/>
                  </a:cubicBezTo>
                  <a:cubicBezTo>
                    <a:pt x="67" y="435"/>
                    <a:pt x="148" y="491"/>
                    <a:pt x="239" y="491"/>
                  </a:cubicBezTo>
                  <a:cubicBezTo>
                    <a:pt x="260" y="491"/>
                    <a:pt x="282" y="487"/>
                    <a:pt x="303" y="480"/>
                  </a:cubicBezTo>
                  <a:cubicBezTo>
                    <a:pt x="401" y="449"/>
                    <a:pt x="503" y="428"/>
                    <a:pt x="605" y="413"/>
                  </a:cubicBezTo>
                  <a:cubicBezTo>
                    <a:pt x="718" y="399"/>
                    <a:pt x="799" y="294"/>
                    <a:pt x="785" y="178"/>
                  </a:cubicBezTo>
                  <a:cubicBezTo>
                    <a:pt x="769" y="74"/>
                    <a:pt x="678" y="0"/>
                    <a:pt x="5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68" name="Google Shape;21668;p142"/>
            <p:cNvSpPr/>
            <p:nvPr/>
          </p:nvSpPr>
          <p:spPr>
            <a:xfrm>
              <a:off x="2995410" y="2583783"/>
              <a:ext cx="35840" cy="64106"/>
            </a:xfrm>
            <a:custGeom>
              <a:avLst/>
              <a:gdLst/>
              <a:ahLst/>
              <a:cxnLst/>
              <a:rect l="l" t="t" r="r" b="b"/>
              <a:pathLst>
                <a:path w="1377" h="2463" extrusionOk="0">
                  <a:moveTo>
                    <a:pt x="691" y="1"/>
                  </a:moveTo>
                  <a:cubicBezTo>
                    <a:pt x="588" y="1"/>
                    <a:pt x="485" y="69"/>
                    <a:pt x="479" y="204"/>
                  </a:cubicBezTo>
                  <a:lnTo>
                    <a:pt x="479" y="387"/>
                  </a:lnTo>
                  <a:cubicBezTo>
                    <a:pt x="202" y="426"/>
                    <a:pt x="1" y="675"/>
                    <a:pt x="26" y="953"/>
                  </a:cubicBezTo>
                  <a:cubicBezTo>
                    <a:pt x="50" y="1225"/>
                    <a:pt x="275" y="1436"/>
                    <a:pt x="548" y="1436"/>
                  </a:cubicBezTo>
                  <a:cubicBezTo>
                    <a:pt x="554" y="1436"/>
                    <a:pt x="561" y="1436"/>
                    <a:pt x="567" y="1435"/>
                  </a:cubicBezTo>
                  <a:lnTo>
                    <a:pt x="817" y="1435"/>
                  </a:lnTo>
                  <a:cubicBezTo>
                    <a:pt x="820" y="1435"/>
                    <a:pt x="822" y="1435"/>
                    <a:pt x="824" y="1435"/>
                  </a:cubicBezTo>
                  <a:cubicBezTo>
                    <a:pt x="972" y="1435"/>
                    <a:pt x="973" y="1661"/>
                    <a:pt x="827" y="1661"/>
                  </a:cubicBezTo>
                  <a:cubicBezTo>
                    <a:pt x="824" y="1661"/>
                    <a:pt x="821" y="1661"/>
                    <a:pt x="817" y="1661"/>
                  </a:cubicBezTo>
                  <a:lnTo>
                    <a:pt x="448" y="1661"/>
                  </a:lnTo>
                  <a:cubicBezTo>
                    <a:pt x="425" y="1545"/>
                    <a:pt x="334" y="1491"/>
                    <a:pt x="243" y="1491"/>
                  </a:cubicBezTo>
                  <a:cubicBezTo>
                    <a:pt x="136" y="1491"/>
                    <a:pt x="29" y="1565"/>
                    <a:pt x="29" y="1703"/>
                  </a:cubicBezTo>
                  <a:cubicBezTo>
                    <a:pt x="29" y="1910"/>
                    <a:pt x="202" y="2079"/>
                    <a:pt x="413" y="2079"/>
                  </a:cubicBezTo>
                  <a:lnTo>
                    <a:pt x="479" y="2079"/>
                  </a:lnTo>
                  <a:lnTo>
                    <a:pt x="479" y="2255"/>
                  </a:lnTo>
                  <a:cubicBezTo>
                    <a:pt x="479" y="2371"/>
                    <a:pt x="571" y="2463"/>
                    <a:pt x="687" y="2463"/>
                  </a:cubicBezTo>
                  <a:cubicBezTo>
                    <a:pt x="803" y="2463"/>
                    <a:pt x="898" y="2371"/>
                    <a:pt x="902" y="2255"/>
                  </a:cubicBezTo>
                  <a:lnTo>
                    <a:pt x="902" y="2072"/>
                  </a:lnTo>
                  <a:cubicBezTo>
                    <a:pt x="1176" y="2034"/>
                    <a:pt x="1377" y="1784"/>
                    <a:pt x="1352" y="1506"/>
                  </a:cubicBezTo>
                  <a:cubicBezTo>
                    <a:pt x="1331" y="1229"/>
                    <a:pt x="1099" y="1020"/>
                    <a:pt x="827" y="1020"/>
                  </a:cubicBezTo>
                  <a:cubicBezTo>
                    <a:pt x="823" y="1020"/>
                    <a:pt x="818" y="1020"/>
                    <a:pt x="814" y="1020"/>
                  </a:cubicBezTo>
                  <a:lnTo>
                    <a:pt x="567" y="1020"/>
                  </a:lnTo>
                  <a:cubicBezTo>
                    <a:pt x="564" y="1021"/>
                    <a:pt x="561" y="1021"/>
                    <a:pt x="557" y="1021"/>
                  </a:cubicBezTo>
                  <a:cubicBezTo>
                    <a:pt x="409" y="1021"/>
                    <a:pt x="409" y="795"/>
                    <a:pt x="557" y="795"/>
                  </a:cubicBezTo>
                  <a:cubicBezTo>
                    <a:pt x="561" y="795"/>
                    <a:pt x="564" y="795"/>
                    <a:pt x="567" y="795"/>
                  </a:cubicBezTo>
                  <a:lnTo>
                    <a:pt x="933" y="795"/>
                  </a:lnTo>
                  <a:cubicBezTo>
                    <a:pt x="956" y="913"/>
                    <a:pt x="1048" y="968"/>
                    <a:pt x="1140" y="968"/>
                  </a:cubicBezTo>
                  <a:cubicBezTo>
                    <a:pt x="1246" y="968"/>
                    <a:pt x="1352" y="894"/>
                    <a:pt x="1352" y="756"/>
                  </a:cubicBezTo>
                  <a:cubicBezTo>
                    <a:pt x="1352" y="545"/>
                    <a:pt x="1180" y="380"/>
                    <a:pt x="969" y="380"/>
                  </a:cubicBezTo>
                  <a:lnTo>
                    <a:pt x="902" y="380"/>
                  </a:lnTo>
                  <a:lnTo>
                    <a:pt x="902" y="204"/>
                  </a:lnTo>
                  <a:cubicBezTo>
                    <a:pt x="896" y="69"/>
                    <a:pt x="794"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669" name="Google Shape;21669;p142"/>
          <p:cNvGrpSpPr/>
          <p:nvPr/>
        </p:nvGrpSpPr>
        <p:grpSpPr>
          <a:xfrm>
            <a:off x="7488303" y="2436571"/>
            <a:ext cx="352490" cy="347493"/>
            <a:chOff x="7488303" y="2436571"/>
            <a:chExt cx="352490" cy="347493"/>
          </a:xfrm>
        </p:grpSpPr>
        <p:sp>
          <p:nvSpPr>
            <p:cNvPr id="21670" name="Google Shape;21670;p142"/>
            <p:cNvSpPr/>
            <p:nvPr/>
          </p:nvSpPr>
          <p:spPr>
            <a:xfrm>
              <a:off x="7494810" y="2545939"/>
              <a:ext cx="154057" cy="73840"/>
            </a:xfrm>
            <a:custGeom>
              <a:avLst/>
              <a:gdLst/>
              <a:ahLst/>
              <a:cxnLst/>
              <a:rect l="l" t="t" r="r" b="b"/>
              <a:pathLst>
                <a:path w="5919" h="2837" extrusionOk="0">
                  <a:moveTo>
                    <a:pt x="5918" y="1"/>
                  </a:moveTo>
                  <a:lnTo>
                    <a:pt x="4623" y="106"/>
                  </a:lnTo>
                  <a:cubicBezTo>
                    <a:pt x="2931" y="247"/>
                    <a:pt x="1341" y="986"/>
                    <a:pt x="141" y="2186"/>
                  </a:cubicBezTo>
                  <a:cubicBezTo>
                    <a:pt x="0" y="2327"/>
                    <a:pt x="88" y="2573"/>
                    <a:pt x="289" y="2590"/>
                  </a:cubicBezTo>
                  <a:lnTo>
                    <a:pt x="3082" y="2837"/>
                  </a:lnTo>
                  <a:lnTo>
                    <a:pt x="5918" y="1"/>
                  </a:ln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71" name="Google Shape;21671;p142"/>
            <p:cNvSpPr/>
            <p:nvPr/>
          </p:nvSpPr>
          <p:spPr>
            <a:xfrm>
              <a:off x="7656259" y="2627092"/>
              <a:ext cx="73736" cy="152183"/>
            </a:xfrm>
            <a:custGeom>
              <a:avLst/>
              <a:gdLst/>
              <a:ahLst/>
              <a:cxnLst/>
              <a:rect l="l" t="t" r="r" b="b"/>
              <a:pathLst>
                <a:path w="2833" h="5847" extrusionOk="0">
                  <a:moveTo>
                    <a:pt x="2833" y="0"/>
                  </a:moveTo>
                  <a:lnTo>
                    <a:pt x="0" y="2836"/>
                  </a:lnTo>
                  <a:lnTo>
                    <a:pt x="246" y="5630"/>
                  </a:lnTo>
                  <a:cubicBezTo>
                    <a:pt x="258" y="5763"/>
                    <a:pt x="369" y="5846"/>
                    <a:pt x="483" y="5846"/>
                  </a:cubicBezTo>
                  <a:cubicBezTo>
                    <a:pt x="541" y="5846"/>
                    <a:pt x="600" y="5825"/>
                    <a:pt x="648" y="5777"/>
                  </a:cubicBezTo>
                  <a:cubicBezTo>
                    <a:pt x="1851" y="4578"/>
                    <a:pt x="2586" y="2987"/>
                    <a:pt x="2727" y="1295"/>
                  </a:cubicBezTo>
                  <a:lnTo>
                    <a:pt x="2833" y="0"/>
                  </a:ln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72" name="Google Shape;21672;p142"/>
            <p:cNvSpPr/>
            <p:nvPr/>
          </p:nvSpPr>
          <p:spPr>
            <a:xfrm>
              <a:off x="7494706" y="2549791"/>
              <a:ext cx="111007" cy="64496"/>
            </a:xfrm>
            <a:custGeom>
              <a:avLst/>
              <a:gdLst/>
              <a:ahLst/>
              <a:cxnLst/>
              <a:rect l="l" t="t" r="r" b="b"/>
              <a:pathLst>
                <a:path w="4265" h="2478" extrusionOk="0">
                  <a:moveTo>
                    <a:pt x="4265" y="1"/>
                  </a:moveTo>
                  <a:lnTo>
                    <a:pt x="4265" y="1"/>
                  </a:lnTo>
                  <a:cubicBezTo>
                    <a:pt x="2706" y="208"/>
                    <a:pt x="1257" y="926"/>
                    <a:pt x="145" y="2038"/>
                  </a:cubicBezTo>
                  <a:cubicBezTo>
                    <a:pt x="1" y="2182"/>
                    <a:pt x="92" y="2425"/>
                    <a:pt x="293" y="2442"/>
                  </a:cubicBezTo>
                  <a:lnTo>
                    <a:pt x="708" y="2478"/>
                  </a:lnTo>
                  <a:cubicBezTo>
                    <a:pt x="574" y="2379"/>
                    <a:pt x="556" y="2186"/>
                    <a:pt x="673" y="2066"/>
                  </a:cubicBezTo>
                  <a:cubicBezTo>
                    <a:pt x="1668" y="1074"/>
                    <a:pt x="2907" y="359"/>
                    <a:pt x="4265" y="1"/>
                  </a:cubicBez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73" name="Google Shape;21673;p142"/>
            <p:cNvSpPr/>
            <p:nvPr/>
          </p:nvSpPr>
          <p:spPr>
            <a:xfrm>
              <a:off x="7656155" y="2687242"/>
              <a:ext cx="21629" cy="92033"/>
            </a:xfrm>
            <a:custGeom>
              <a:avLst/>
              <a:gdLst/>
              <a:ahLst/>
              <a:cxnLst/>
              <a:rect l="l" t="t" r="r" b="b"/>
              <a:pathLst>
                <a:path w="831" h="3536" extrusionOk="0">
                  <a:moveTo>
                    <a:pt x="525" y="1"/>
                  </a:moveTo>
                  <a:lnTo>
                    <a:pt x="1" y="525"/>
                  </a:lnTo>
                  <a:lnTo>
                    <a:pt x="250" y="3319"/>
                  </a:lnTo>
                  <a:cubicBezTo>
                    <a:pt x="262" y="3452"/>
                    <a:pt x="371" y="3535"/>
                    <a:pt x="486" y="3535"/>
                  </a:cubicBezTo>
                  <a:cubicBezTo>
                    <a:pt x="544" y="3535"/>
                    <a:pt x="603" y="3514"/>
                    <a:pt x="652" y="3466"/>
                  </a:cubicBezTo>
                  <a:cubicBezTo>
                    <a:pt x="711" y="3407"/>
                    <a:pt x="771" y="3343"/>
                    <a:pt x="831" y="3280"/>
                  </a:cubicBezTo>
                  <a:cubicBezTo>
                    <a:pt x="817" y="3252"/>
                    <a:pt x="810" y="3220"/>
                    <a:pt x="806" y="3189"/>
                  </a:cubicBezTo>
                  <a:lnTo>
                    <a:pt x="525" y="1"/>
                  </a:ln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74" name="Google Shape;21674;p142"/>
            <p:cNvSpPr/>
            <p:nvPr/>
          </p:nvSpPr>
          <p:spPr>
            <a:xfrm>
              <a:off x="7558812" y="2442011"/>
              <a:ext cx="275735" cy="274382"/>
            </a:xfrm>
            <a:custGeom>
              <a:avLst/>
              <a:gdLst/>
              <a:ahLst/>
              <a:cxnLst/>
              <a:rect l="l" t="t" r="r" b="b"/>
              <a:pathLst>
                <a:path w="10594" h="10542" extrusionOk="0">
                  <a:moveTo>
                    <a:pt x="10384" y="0"/>
                  </a:moveTo>
                  <a:cubicBezTo>
                    <a:pt x="10367" y="0"/>
                    <a:pt x="10351" y="3"/>
                    <a:pt x="10334" y="7"/>
                  </a:cubicBezTo>
                  <a:lnTo>
                    <a:pt x="8100" y="662"/>
                  </a:lnTo>
                  <a:lnTo>
                    <a:pt x="6450" y="1147"/>
                  </a:lnTo>
                  <a:cubicBezTo>
                    <a:pt x="6313" y="1186"/>
                    <a:pt x="6189" y="1260"/>
                    <a:pt x="6091" y="1358"/>
                  </a:cubicBezTo>
                  <a:lnTo>
                    <a:pt x="78" y="7368"/>
                  </a:lnTo>
                  <a:cubicBezTo>
                    <a:pt x="0" y="7445"/>
                    <a:pt x="0" y="7569"/>
                    <a:pt x="78" y="7646"/>
                  </a:cubicBezTo>
                  <a:lnTo>
                    <a:pt x="1281" y="8849"/>
                  </a:lnTo>
                  <a:lnTo>
                    <a:pt x="1721" y="9289"/>
                  </a:lnTo>
                  <a:lnTo>
                    <a:pt x="2914" y="10478"/>
                  </a:lnTo>
                  <a:cubicBezTo>
                    <a:pt x="2954" y="10521"/>
                    <a:pt x="3009" y="10542"/>
                    <a:pt x="3063" y="10542"/>
                  </a:cubicBezTo>
                  <a:cubicBezTo>
                    <a:pt x="3118" y="10542"/>
                    <a:pt x="3172" y="10521"/>
                    <a:pt x="3213" y="10478"/>
                  </a:cubicBezTo>
                  <a:lnTo>
                    <a:pt x="6577" y="7111"/>
                  </a:lnTo>
                  <a:lnTo>
                    <a:pt x="9194" y="4497"/>
                  </a:lnTo>
                  <a:cubicBezTo>
                    <a:pt x="9307" y="4388"/>
                    <a:pt x="9388" y="4247"/>
                    <a:pt x="9434" y="4096"/>
                  </a:cubicBezTo>
                  <a:lnTo>
                    <a:pt x="10559" y="236"/>
                  </a:lnTo>
                  <a:cubicBezTo>
                    <a:pt x="10593" y="116"/>
                    <a:pt x="10500" y="0"/>
                    <a:pt x="10384"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75" name="Google Shape;21675;p142"/>
            <p:cNvSpPr/>
            <p:nvPr/>
          </p:nvSpPr>
          <p:spPr>
            <a:xfrm>
              <a:off x="7558890" y="2442011"/>
              <a:ext cx="275761" cy="205253"/>
            </a:xfrm>
            <a:custGeom>
              <a:avLst/>
              <a:gdLst/>
              <a:ahLst/>
              <a:cxnLst/>
              <a:rect l="l" t="t" r="r" b="b"/>
              <a:pathLst>
                <a:path w="10595" h="7886" extrusionOk="0">
                  <a:moveTo>
                    <a:pt x="10383" y="0"/>
                  </a:moveTo>
                  <a:cubicBezTo>
                    <a:pt x="10366" y="0"/>
                    <a:pt x="10349" y="3"/>
                    <a:pt x="10331" y="7"/>
                  </a:cubicBezTo>
                  <a:lnTo>
                    <a:pt x="6429" y="1151"/>
                  </a:lnTo>
                  <a:cubicBezTo>
                    <a:pt x="6306" y="1186"/>
                    <a:pt x="6194" y="1253"/>
                    <a:pt x="6102" y="1344"/>
                  </a:cubicBezTo>
                  <a:lnTo>
                    <a:pt x="75" y="7368"/>
                  </a:lnTo>
                  <a:cubicBezTo>
                    <a:pt x="1" y="7445"/>
                    <a:pt x="1" y="7569"/>
                    <a:pt x="75" y="7646"/>
                  </a:cubicBezTo>
                  <a:lnTo>
                    <a:pt x="314" y="7885"/>
                  </a:lnTo>
                  <a:lnTo>
                    <a:pt x="993" y="7203"/>
                  </a:lnTo>
                  <a:lnTo>
                    <a:pt x="6401" y="1795"/>
                  </a:lnTo>
                  <a:cubicBezTo>
                    <a:pt x="6486" y="1714"/>
                    <a:pt x="6588" y="1651"/>
                    <a:pt x="6700" y="1619"/>
                  </a:cubicBezTo>
                  <a:lnTo>
                    <a:pt x="10483" y="514"/>
                  </a:lnTo>
                  <a:lnTo>
                    <a:pt x="10563" y="236"/>
                  </a:lnTo>
                  <a:cubicBezTo>
                    <a:pt x="10594" y="113"/>
                    <a:pt x="10501" y="0"/>
                    <a:pt x="10383"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76" name="Google Shape;21676;p142"/>
            <p:cNvSpPr/>
            <p:nvPr/>
          </p:nvSpPr>
          <p:spPr>
            <a:xfrm>
              <a:off x="7697929" y="2520406"/>
              <a:ext cx="57703" cy="57625"/>
            </a:xfrm>
            <a:custGeom>
              <a:avLst/>
              <a:gdLst/>
              <a:ahLst/>
              <a:cxnLst/>
              <a:rect l="l" t="t" r="r" b="b"/>
              <a:pathLst>
                <a:path w="2217" h="2214" extrusionOk="0">
                  <a:moveTo>
                    <a:pt x="1108" y="0"/>
                  </a:moveTo>
                  <a:cubicBezTo>
                    <a:pt x="496" y="0"/>
                    <a:pt x="0" y="496"/>
                    <a:pt x="0" y="1105"/>
                  </a:cubicBezTo>
                  <a:cubicBezTo>
                    <a:pt x="0" y="1717"/>
                    <a:pt x="496" y="2213"/>
                    <a:pt x="1108" y="2213"/>
                  </a:cubicBezTo>
                  <a:cubicBezTo>
                    <a:pt x="1721" y="2213"/>
                    <a:pt x="2217" y="1717"/>
                    <a:pt x="2217" y="1105"/>
                  </a:cubicBezTo>
                  <a:cubicBezTo>
                    <a:pt x="2217" y="496"/>
                    <a:pt x="1721" y="0"/>
                    <a:pt x="1108"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77" name="Google Shape;21677;p142"/>
            <p:cNvSpPr/>
            <p:nvPr/>
          </p:nvSpPr>
          <p:spPr>
            <a:xfrm>
              <a:off x="7698007" y="2520328"/>
              <a:ext cx="35554" cy="57755"/>
            </a:xfrm>
            <a:custGeom>
              <a:avLst/>
              <a:gdLst/>
              <a:ahLst/>
              <a:cxnLst/>
              <a:rect l="l" t="t" r="r" b="b"/>
              <a:pathLst>
                <a:path w="1366" h="2219" extrusionOk="0">
                  <a:moveTo>
                    <a:pt x="1107" y="1"/>
                  </a:moveTo>
                  <a:cubicBezTo>
                    <a:pt x="512" y="1"/>
                    <a:pt x="1" y="483"/>
                    <a:pt x="1" y="1111"/>
                  </a:cubicBezTo>
                  <a:cubicBezTo>
                    <a:pt x="1" y="1736"/>
                    <a:pt x="512" y="2219"/>
                    <a:pt x="1107" y="2219"/>
                  </a:cubicBezTo>
                  <a:cubicBezTo>
                    <a:pt x="1192" y="2219"/>
                    <a:pt x="1279" y="2209"/>
                    <a:pt x="1366" y="2188"/>
                  </a:cubicBezTo>
                  <a:cubicBezTo>
                    <a:pt x="532" y="1984"/>
                    <a:pt x="229" y="939"/>
                    <a:pt x="841" y="327"/>
                  </a:cubicBezTo>
                  <a:cubicBezTo>
                    <a:pt x="986" y="183"/>
                    <a:pt x="1169" y="81"/>
                    <a:pt x="1366" y="31"/>
                  </a:cubicBezTo>
                  <a:cubicBezTo>
                    <a:pt x="1279" y="11"/>
                    <a:pt x="1192" y="1"/>
                    <a:pt x="1107"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78" name="Google Shape;21678;p142"/>
            <p:cNvSpPr/>
            <p:nvPr/>
          </p:nvSpPr>
          <p:spPr>
            <a:xfrm>
              <a:off x="7551576" y="2649788"/>
              <a:ext cx="74569" cy="73918"/>
            </a:xfrm>
            <a:custGeom>
              <a:avLst/>
              <a:gdLst/>
              <a:ahLst/>
              <a:cxnLst/>
              <a:rect l="l" t="t" r="r" b="b"/>
              <a:pathLst>
                <a:path w="2865" h="2840" extrusionOk="0">
                  <a:moveTo>
                    <a:pt x="743" y="1"/>
                  </a:moveTo>
                  <a:lnTo>
                    <a:pt x="113" y="631"/>
                  </a:lnTo>
                  <a:cubicBezTo>
                    <a:pt x="1" y="743"/>
                    <a:pt x="1" y="926"/>
                    <a:pt x="113" y="1042"/>
                  </a:cubicBezTo>
                  <a:lnTo>
                    <a:pt x="968" y="1897"/>
                  </a:lnTo>
                  <a:lnTo>
                    <a:pt x="1827" y="2752"/>
                  </a:lnTo>
                  <a:cubicBezTo>
                    <a:pt x="1883" y="2810"/>
                    <a:pt x="1957" y="2839"/>
                    <a:pt x="2031" y="2839"/>
                  </a:cubicBezTo>
                  <a:cubicBezTo>
                    <a:pt x="2105" y="2839"/>
                    <a:pt x="2180" y="2810"/>
                    <a:pt x="2238" y="2752"/>
                  </a:cubicBezTo>
                  <a:lnTo>
                    <a:pt x="2865" y="2126"/>
                  </a:lnTo>
                  <a:lnTo>
                    <a:pt x="2027" y="1289"/>
                  </a:lnTo>
                  <a:lnTo>
                    <a:pt x="1580" y="838"/>
                  </a:lnTo>
                  <a:lnTo>
                    <a:pt x="743" y="1"/>
                  </a:ln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79" name="Google Shape;21679;p142"/>
            <p:cNvSpPr/>
            <p:nvPr/>
          </p:nvSpPr>
          <p:spPr>
            <a:xfrm>
              <a:off x="7551576" y="2649788"/>
              <a:ext cx="28969" cy="32274"/>
            </a:xfrm>
            <a:custGeom>
              <a:avLst/>
              <a:gdLst/>
              <a:ahLst/>
              <a:cxnLst/>
              <a:rect l="l" t="t" r="r" b="b"/>
              <a:pathLst>
                <a:path w="1113" h="1240" extrusionOk="0">
                  <a:moveTo>
                    <a:pt x="739" y="1"/>
                  </a:moveTo>
                  <a:lnTo>
                    <a:pt x="113" y="627"/>
                  </a:lnTo>
                  <a:cubicBezTo>
                    <a:pt x="1" y="743"/>
                    <a:pt x="1" y="926"/>
                    <a:pt x="113" y="1042"/>
                  </a:cubicBezTo>
                  <a:lnTo>
                    <a:pt x="310" y="1239"/>
                  </a:lnTo>
                  <a:cubicBezTo>
                    <a:pt x="324" y="1179"/>
                    <a:pt x="356" y="1127"/>
                    <a:pt x="398" y="1084"/>
                  </a:cubicBezTo>
                  <a:lnTo>
                    <a:pt x="1112" y="370"/>
                  </a:lnTo>
                  <a:lnTo>
                    <a:pt x="739" y="1"/>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0" name="Google Shape;21680;p142"/>
            <p:cNvSpPr/>
            <p:nvPr/>
          </p:nvSpPr>
          <p:spPr>
            <a:xfrm>
              <a:off x="7558890" y="2619675"/>
              <a:ext cx="97395" cy="96744"/>
            </a:xfrm>
            <a:custGeom>
              <a:avLst/>
              <a:gdLst/>
              <a:ahLst/>
              <a:cxnLst/>
              <a:rect l="l" t="t" r="r" b="b"/>
              <a:pathLst>
                <a:path w="3742" h="3717" extrusionOk="0">
                  <a:moveTo>
                    <a:pt x="620" y="0"/>
                  </a:moveTo>
                  <a:lnTo>
                    <a:pt x="78" y="546"/>
                  </a:lnTo>
                  <a:cubicBezTo>
                    <a:pt x="1" y="619"/>
                    <a:pt x="1" y="743"/>
                    <a:pt x="78" y="820"/>
                  </a:cubicBezTo>
                  <a:lnTo>
                    <a:pt x="1282" y="2023"/>
                  </a:lnTo>
                  <a:lnTo>
                    <a:pt x="1722" y="2463"/>
                  </a:lnTo>
                  <a:lnTo>
                    <a:pt x="2911" y="3656"/>
                  </a:lnTo>
                  <a:cubicBezTo>
                    <a:pt x="2953" y="3696"/>
                    <a:pt x="3008" y="3717"/>
                    <a:pt x="3062" y="3717"/>
                  </a:cubicBezTo>
                  <a:cubicBezTo>
                    <a:pt x="3117" y="3717"/>
                    <a:pt x="3171" y="3696"/>
                    <a:pt x="3213" y="3656"/>
                  </a:cubicBezTo>
                  <a:lnTo>
                    <a:pt x="3741" y="3128"/>
                  </a:lnTo>
                  <a:lnTo>
                    <a:pt x="2401" y="1784"/>
                  </a:lnTo>
                  <a:lnTo>
                    <a:pt x="1961" y="1344"/>
                  </a:lnTo>
                  <a:lnTo>
                    <a:pt x="620" y="0"/>
                  </a:ln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1" name="Google Shape;21681;p142"/>
            <p:cNvSpPr/>
            <p:nvPr/>
          </p:nvSpPr>
          <p:spPr>
            <a:xfrm>
              <a:off x="7558812" y="2619675"/>
              <a:ext cx="25949" cy="27485"/>
            </a:xfrm>
            <a:custGeom>
              <a:avLst/>
              <a:gdLst/>
              <a:ahLst/>
              <a:cxnLst/>
              <a:rect l="l" t="t" r="r" b="b"/>
              <a:pathLst>
                <a:path w="997" h="1056" extrusionOk="0">
                  <a:moveTo>
                    <a:pt x="620" y="0"/>
                  </a:moveTo>
                  <a:lnTo>
                    <a:pt x="78" y="542"/>
                  </a:lnTo>
                  <a:cubicBezTo>
                    <a:pt x="0" y="619"/>
                    <a:pt x="0" y="743"/>
                    <a:pt x="78" y="816"/>
                  </a:cubicBezTo>
                  <a:lnTo>
                    <a:pt x="317" y="1056"/>
                  </a:lnTo>
                  <a:lnTo>
                    <a:pt x="996" y="377"/>
                  </a:lnTo>
                  <a:lnTo>
                    <a:pt x="620" y="0"/>
                  </a:lnTo>
                  <a:close/>
                </a:path>
              </a:pathLst>
            </a:custGeom>
            <a:solidFill>
              <a:srgbClr val="D2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2" name="Google Shape;21682;p142"/>
            <p:cNvSpPr/>
            <p:nvPr/>
          </p:nvSpPr>
          <p:spPr>
            <a:xfrm>
              <a:off x="7769635" y="2441985"/>
              <a:ext cx="65095" cy="64418"/>
            </a:xfrm>
            <a:custGeom>
              <a:avLst/>
              <a:gdLst/>
              <a:ahLst/>
              <a:cxnLst/>
              <a:rect l="l" t="t" r="r" b="b"/>
              <a:pathLst>
                <a:path w="2501" h="2475" extrusionOk="0">
                  <a:moveTo>
                    <a:pt x="2288" y="0"/>
                  </a:moveTo>
                  <a:cubicBezTo>
                    <a:pt x="2271" y="0"/>
                    <a:pt x="2253" y="3"/>
                    <a:pt x="2234" y="8"/>
                  </a:cubicBezTo>
                  <a:lnTo>
                    <a:pt x="0" y="663"/>
                  </a:lnTo>
                  <a:lnTo>
                    <a:pt x="1812" y="2475"/>
                  </a:lnTo>
                  <a:lnTo>
                    <a:pt x="2466" y="237"/>
                  </a:lnTo>
                  <a:cubicBezTo>
                    <a:pt x="2500" y="115"/>
                    <a:pt x="2406" y="0"/>
                    <a:pt x="2288" y="0"/>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3" name="Google Shape;21683;p142"/>
            <p:cNvSpPr/>
            <p:nvPr/>
          </p:nvSpPr>
          <p:spPr>
            <a:xfrm>
              <a:off x="7769635" y="2442011"/>
              <a:ext cx="65095" cy="28318"/>
            </a:xfrm>
            <a:custGeom>
              <a:avLst/>
              <a:gdLst/>
              <a:ahLst/>
              <a:cxnLst/>
              <a:rect l="l" t="t" r="r" b="b"/>
              <a:pathLst>
                <a:path w="2501" h="1088" extrusionOk="0">
                  <a:moveTo>
                    <a:pt x="2285" y="0"/>
                  </a:moveTo>
                  <a:cubicBezTo>
                    <a:pt x="2268" y="0"/>
                    <a:pt x="2251" y="3"/>
                    <a:pt x="2234" y="7"/>
                  </a:cubicBezTo>
                  <a:lnTo>
                    <a:pt x="1499" y="222"/>
                  </a:lnTo>
                  <a:lnTo>
                    <a:pt x="0" y="662"/>
                  </a:lnTo>
                  <a:lnTo>
                    <a:pt x="422" y="1088"/>
                  </a:lnTo>
                  <a:lnTo>
                    <a:pt x="2382" y="514"/>
                  </a:lnTo>
                  <a:lnTo>
                    <a:pt x="2463" y="240"/>
                  </a:lnTo>
                  <a:cubicBezTo>
                    <a:pt x="2500" y="116"/>
                    <a:pt x="2404" y="0"/>
                    <a:pt x="2285"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4" name="Google Shape;21684;p142"/>
            <p:cNvSpPr/>
            <p:nvPr/>
          </p:nvSpPr>
          <p:spPr>
            <a:xfrm>
              <a:off x="7573179" y="2583991"/>
              <a:ext cx="119544" cy="118087"/>
            </a:xfrm>
            <a:custGeom>
              <a:avLst/>
              <a:gdLst/>
              <a:ahLst/>
              <a:cxnLst/>
              <a:rect l="l" t="t" r="r" b="b"/>
              <a:pathLst>
                <a:path w="4593" h="4537" extrusionOk="0">
                  <a:moveTo>
                    <a:pt x="4246" y="1"/>
                  </a:moveTo>
                  <a:cubicBezTo>
                    <a:pt x="4169" y="1"/>
                    <a:pt x="4093" y="31"/>
                    <a:pt x="4033" y="90"/>
                  </a:cubicBezTo>
                  <a:lnTo>
                    <a:pt x="117" y="4007"/>
                  </a:lnTo>
                  <a:cubicBezTo>
                    <a:pt x="1" y="4123"/>
                    <a:pt x="1" y="4309"/>
                    <a:pt x="117" y="4429"/>
                  </a:cubicBezTo>
                  <a:lnTo>
                    <a:pt x="138" y="4446"/>
                  </a:lnTo>
                  <a:cubicBezTo>
                    <a:pt x="197" y="4507"/>
                    <a:pt x="273" y="4536"/>
                    <a:pt x="350" y="4536"/>
                  </a:cubicBezTo>
                  <a:cubicBezTo>
                    <a:pt x="425" y="4536"/>
                    <a:pt x="501" y="4507"/>
                    <a:pt x="560" y="4450"/>
                  </a:cubicBezTo>
                  <a:lnTo>
                    <a:pt x="4476" y="530"/>
                  </a:lnTo>
                  <a:cubicBezTo>
                    <a:pt x="4592" y="414"/>
                    <a:pt x="4592" y="224"/>
                    <a:pt x="4476" y="108"/>
                  </a:cubicBezTo>
                  <a:lnTo>
                    <a:pt x="4459" y="90"/>
                  </a:lnTo>
                  <a:cubicBezTo>
                    <a:pt x="4399" y="31"/>
                    <a:pt x="4322" y="1"/>
                    <a:pt x="4246" y="1"/>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5" name="Google Shape;21685;p142"/>
            <p:cNvSpPr/>
            <p:nvPr/>
          </p:nvSpPr>
          <p:spPr>
            <a:xfrm>
              <a:off x="7573179" y="2583991"/>
              <a:ext cx="119544" cy="118087"/>
            </a:xfrm>
            <a:custGeom>
              <a:avLst/>
              <a:gdLst/>
              <a:ahLst/>
              <a:cxnLst/>
              <a:rect l="l" t="t" r="r" b="b"/>
              <a:pathLst>
                <a:path w="4593" h="4537" extrusionOk="0">
                  <a:moveTo>
                    <a:pt x="4246" y="1"/>
                  </a:moveTo>
                  <a:cubicBezTo>
                    <a:pt x="4169" y="1"/>
                    <a:pt x="4093" y="31"/>
                    <a:pt x="4033" y="90"/>
                  </a:cubicBezTo>
                  <a:lnTo>
                    <a:pt x="117" y="4007"/>
                  </a:lnTo>
                  <a:cubicBezTo>
                    <a:pt x="1" y="4123"/>
                    <a:pt x="1" y="4309"/>
                    <a:pt x="117" y="4429"/>
                  </a:cubicBezTo>
                  <a:lnTo>
                    <a:pt x="138" y="4446"/>
                  </a:lnTo>
                  <a:cubicBezTo>
                    <a:pt x="197" y="4507"/>
                    <a:pt x="273" y="4536"/>
                    <a:pt x="350" y="4536"/>
                  </a:cubicBezTo>
                  <a:cubicBezTo>
                    <a:pt x="425" y="4536"/>
                    <a:pt x="501" y="4507"/>
                    <a:pt x="560" y="4450"/>
                  </a:cubicBezTo>
                  <a:lnTo>
                    <a:pt x="4476" y="530"/>
                  </a:lnTo>
                  <a:cubicBezTo>
                    <a:pt x="4592" y="414"/>
                    <a:pt x="4592" y="224"/>
                    <a:pt x="4476" y="108"/>
                  </a:cubicBezTo>
                  <a:lnTo>
                    <a:pt x="4459" y="90"/>
                  </a:lnTo>
                  <a:cubicBezTo>
                    <a:pt x="4399" y="31"/>
                    <a:pt x="4322" y="1"/>
                    <a:pt x="4246" y="1"/>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6" name="Google Shape;21686;p142"/>
            <p:cNvSpPr/>
            <p:nvPr/>
          </p:nvSpPr>
          <p:spPr>
            <a:xfrm>
              <a:off x="7573101" y="2583965"/>
              <a:ext cx="117696" cy="118061"/>
            </a:xfrm>
            <a:custGeom>
              <a:avLst/>
              <a:gdLst/>
              <a:ahLst/>
              <a:cxnLst/>
              <a:rect l="l" t="t" r="r" b="b"/>
              <a:pathLst>
                <a:path w="4522" h="4536" extrusionOk="0">
                  <a:moveTo>
                    <a:pt x="4247" y="1"/>
                  </a:moveTo>
                  <a:cubicBezTo>
                    <a:pt x="4171" y="1"/>
                    <a:pt x="4094" y="30"/>
                    <a:pt x="4036" y="88"/>
                  </a:cubicBezTo>
                  <a:lnTo>
                    <a:pt x="120" y="4004"/>
                  </a:lnTo>
                  <a:cubicBezTo>
                    <a:pt x="0" y="4120"/>
                    <a:pt x="0" y="4310"/>
                    <a:pt x="120" y="4426"/>
                  </a:cubicBezTo>
                  <a:lnTo>
                    <a:pt x="138" y="4447"/>
                  </a:lnTo>
                  <a:cubicBezTo>
                    <a:pt x="194" y="4504"/>
                    <a:pt x="268" y="4532"/>
                    <a:pt x="345" y="4535"/>
                  </a:cubicBezTo>
                  <a:cubicBezTo>
                    <a:pt x="271" y="4416"/>
                    <a:pt x="289" y="4264"/>
                    <a:pt x="387" y="4166"/>
                  </a:cubicBezTo>
                  <a:lnTo>
                    <a:pt x="4307" y="250"/>
                  </a:lnTo>
                  <a:cubicBezTo>
                    <a:pt x="4360" y="193"/>
                    <a:pt x="4433" y="162"/>
                    <a:pt x="4509" y="162"/>
                  </a:cubicBezTo>
                  <a:cubicBezTo>
                    <a:pt x="4513" y="162"/>
                    <a:pt x="4518" y="162"/>
                    <a:pt x="4522" y="162"/>
                  </a:cubicBezTo>
                  <a:cubicBezTo>
                    <a:pt x="4511" y="141"/>
                    <a:pt x="4493" y="123"/>
                    <a:pt x="4479" y="109"/>
                  </a:cubicBezTo>
                  <a:lnTo>
                    <a:pt x="4458" y="88"/>
                  </a:lnTo>
                  <a:cubicBezTo>
                    <a:pt x="4400" y="30"/>
                    <a:pt x="4324" y="1"/>
                    <a:pt x="4247" y="1"/>
                  </a:cubicBez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7" name="Google Shape;21687;p142"/>
            <p:cNvSpPr/>
            <p:nvPr/>
          </p:nvSpPr>
          <p:spPr>
            <a:xfrm>
              <a:off x="7514799" y="2685082"/>
              <a:ext cx="30036" cy="27459"/>
            </a:xfrm>
            <a:custGeom>
              <a:avLst/>
              <a:gdLst/>
              <a:ahLst/>
              <a:cxnLst/>
              <a:rect l="l" t="t" r="r" b="b"/>
              <a:pathLst>
                <a:path w="1154" h="1055" extrusionOk="0">
                  <a:moveTo>
                    <a:pt x="939" y="0"/>
                  </a:moveTo>
                  <a:cubicBezTo>
                    <a:pt x="888" y="0"/>
                    <a:pt x="838" y="19"/>
                    <a:pt x="801" y="56"/>
                  </a:cubicBezTo>
                  <a:lnTo>
                    <a:pt x="136" y="721"/>
                  </a:lnTo>
                  <a:cubicBezTo>
                    <a:pt x="1" y="865"/>
                    <a:pt x="129" y="1055"/>
                    <a:pt x="279" y="1055"/>
                  </a:cubicBezTo>
                  <a:cubicBezTo>
                    <a:pt x="323" y="1055"/>
                    <a:pt x="369" y="1038"/>
                    <a:pt x="411" y="999"/>
                  </a:cubicBezTo>
                  <a:lnTo>
                    <a:pt x="1076" y="334"/>
                  </a:lnTo>
                  <a:cubicBezTo>
                    <a:pt x="1153" y="256"/>
                    <a:pt x="1153" y="133"/>
                    <a:pt x="1076" y="56"/>
                  </a:cubicBezTo>
                  <a:cubicBezTo>
                    <a:pt x="1039" y="19"/>
                    <a:pt x="989" y="0"/>
                    <a:pt x="9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8" name="Google Shape;21688;p142"/>
            <p:cNvSpPr/>
            <p:nvPr/>
          </p:nvSpPr>
          <p:spPr>
            <a:xfrm>
              <a:off x="7531717" y="2701843"/>
              <a:ext cx="29958" cy="27537"/>
            </a:xfrm>
            <a:custGeom>
              <a:avLst/>
              <a:gdLst/>
              <a:ahLst/>
              <a:cxnLst/>
              <a:rect l="l" t="t" r="r" b="b"/>
              <a:pathLst>
                <a:path w="1151" h="1058" extrusionOk="0">
                  <a:moveTo>
                    <a:pt x="935" y="1"/>
                  </a:moveTo>
                  <a:cubicBezTo>
                    <a:pt x="885" y="1"/>
                    <a:pt x="836" y="20"/>
                    <a:pt x="799" y="59"/>
                  </a:cubicBezTo>
                  <a:lnTo>
                    <a:pt x="134" y="724"/>
                  </a:lnTo>
                  <a:cubicBezTo>
                    <a:pt x="1" y="868"/>
                    <a:pt x="127" y="1058"/>
                    <a:pt x="278" y="1058"/>
                  </a:cubicBezTo>
                  <a:cubicBezTo>
                    <a:pt x="322" y="1058"/>
                    <a:pt x="369" y="1041"/>
                    <a:pt x="412" y="1002"/>
                  </a:cubicBezTo>
                  <a:lnTo>
                    <a:pt x="1077" y="337"/>
                  </a:lnTo>
                  <a:cubicBezTo>
                    <a:pt x="1151" y="260"/>
                    <a:pt x="1151" y="136"/>
                    <a:pt x="1073" y="59"/>
                  </a:cubicBezTo>
                  <a:cubicBezTo>
                    <a:pt x="1034" y="20"/>
                    <a:pt x="984" y="1"/>
                    <a:pt x="9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9" name="Google Shape;21689;p142"/>
            <p:cNvSpPr/>
            <p:nvPr/>
          </p:nvSpPr>
          <p:spPr>
            <a:xfrm>
              <a:off x="7564876" y="2735601"/>
              <a:ext cx="31936" cy="27667"/>
            </a:xfrm>
            <a:custGeom>
              <a:avLst/>
              <a:gdLst/>
              <a:ahLst/>
              <a:cxnLst/>
              <a:rect l="l" t="t" r="r" b="b"/>
              <a:pathLst>
                <a:path w="1227" h="1063" extrusionOk="0">
                  <a:moveTo>
                    <a:pt x="950" y="1"/>
                  </a:moveTo>
                  <a:cubicBezTo>
                    <a:pt x="905" y="1"/>
                    <a:pt x="859" y="17"/>
                    <a:pt x="816" y="57"/>
                  </a:cubicBezTo>
                  <a:lnTo>
                    <a:pt x="151" y="722"/>
                  </a:lnTo>
                  <a:cubicBezTo>
                    <a:pt x="1" y="861"/>
                    <a:pt x="133" y="1062"/>
                    <a:pt x="287" y="1062"/>
                  </a:cubicBezTo>
                  <a:cubicBezTo>
                    <a:pt x="335" y="1062"/>
                    <a:pt x="385" y="1043"/>
                    <a:pt x="429" y="996"/>
                  </a:cubicBezTo>
                  <a:lnTo>
                    <a:pt x="1094" y="331"/>
                  </a:lnTo>
                  <a:cubicBezTo>
                    <a:pt x="1227" y="190"/>
                    <a:pt x="1100" y="1"/>
                    <a:pt x="9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0" name="Google Shape;21690;p142"/>
            <p:cNvSpPr/>
            <p:nvPr/>
          </p:nvSpPr>
          <p:spPr>
            <a:xfrm>
              <a:off x="7548479" y="2718709"/>
              <a:ext cx="30036" cy="27511"/>
            </a:xfrm>
            <a:custGeom>
              <a:avLst/>
              <a:gdLst/>
              <a:ahLst/>
              <a:cxnLst/>
              <a:rect l="l" t="t" r="r" b="b"/>
              <a:pathLst>
                <a:path w="1154" h="1057" extrusionOk="0">
                  <a:moveTo>
                    <a:pt x="938" y="0"/>
                  </a:moveTo>
                  <a:cubicBezTo>
                    <a:pt x="887" y="0"/>
                    <a:pt x="837" y="20"/>
                    <a:pt x="799" y="58"/>
                  </a:cubicBezTo>
                  <a:lnTo>
                    <a:pt x="134" y="723"/>
                  </a:lnTo>
                  <a:cubicBezTo>
                    <a:pt x="0" y="865"/>
                    <a:pt x="130" y="1057"/>
                    <a:pt x="280" y="1057"/>
                  </a:cubicBezTo>
                  <a:cubicBezTo>
                    <a:pt x="324" y="1057"/>
                    <a:pt x="370" y="1040"/>
                    <a:pt x="412" y="1001"/>
                  </a:cubicBezTo>
                  <a:lnTo>
                    <a:pt x="1077" y="336"/>
                  </a:lnTo>
                  <a:cubicBezTo>
                    <a:pt x="1154" y="259"/>
                    <a:pt x="1154" y="136"/>
                    <a:pt x="1077" y="58"/>
                  </a:cubicBezTo>
                  <a:cubicBezTo>
                    <a:pt x="1038" y="20"/>
                    <a:pt x="988" y="0"/>
                    <a:pt x="9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1" name="Google Shape;21691;p142"/>
            <p:cNvSpPr/>
            <p:nvPr/>
          </p:nvSpPr>
          <p:spPr>
            <a:xfrm>
              <a:off x="7488303" y="2436571"/>
              <a:ext cx="352490" cy="347493"/>
            </a:xfrm>
            <a:custGeom>
              <a:avLst/>
              <a:gdLst/>
              <a:ahLst/>
              <a:cxnLst/>
              <a:rect l="l" t="t" r="r" b="b"/>
              <a:pathLst>
                <a:path w="13543" h="13351" extrusionOk="0">
                  <a:moveTo>
                    <a:pt x="13085" y="399"/>
                  </a:moveTo>
                  <a:lnTo>
                    <a:pt x="12530" y="2296"/>
                  </a:lnTo>
                  <a:lnTo>
                    <a:pt x="11185" y="952"/>
                  </a:lnTo>
                  <a:lnTo>
                    <a:pt x="13085" y="399"/>
                  </a:lnTo>
                  <a:close/>
                  <a:moveTo>
                    <a:pt x="5654" y="4424"/>
                  </a:moveTo>
                  <a:lnTo>
                    <a:pt x="3262" y="6817"/>
                  </a:lnTo>
                  <a:lnTo>
                    <a:pt x="560" y="6581"/>
                  </a:lnTo>
                  <a:cubicBezTo>
                    <a:pt x="524" y="6581"/>
                    <a:pt x="510" y="6539"/>
                    <a:pt x="535" y="6514"/>
                  </a:cubicBezTo>
                  <a:cubicBezTo>
                    <a:pt x="1703" y="5346"/>
                    <a:pt x="3248" y="4629"/>
                    <a:pt x="4894" y="4491"/>
                  </a:cubicBezTo>
                  <a:lnTo>
                    <a:pt x="5654" y="4424"/>
                  </a:lnTo>
                  <a:close/>
                  <a:moveTo>
                    <a:pt x="3336" y="7299"/>
                  </a:moveTo>
                  <a:lnTo>
                    <a:pt x="4402" y="8362"/>
                  </a:lnTo>
                  <a:lnTo>
                    <a:pt x="3997" y="8766"/>
                  </a:lnTo>
                  <a:lnTo>
                    <a:pt x="2931" y="7704"/>
                  </a:lnTo>
                  <a:lnTo>
                    <a:pt x="3336" y="7299"/>
                  </a:lnTo>
                  <a:close/>
                  <a:moveTo>
                    <a:pt x="3170" y="8492"/>
                  </a:moveTo>
                  <a:lnTo>
                    <a:pt x="3723" y="9041"/>
                  </a:lnTo>
                  <a:lnTo>
                    <a:pt x="3248" y="9516"/>
                  </a:lnTo>
                  <a:cubicBezTo>
                    <a:pt x="3223" y="9540"/>
                    <a:pt x="3202" y="9568"/>
                    <a:pt x="3184" y="9597"/>
                  </a:cubicBezTo>
                  <a:lnTo>
                    <a:pt x="2692" y="9104"/>
                  </a:lnTo>
                  <a:cubicBezTo>
                    <a:pt x="2657" y="9069"/>
                    <a:pt x="2653" y="9009"/>
                    <a:pt x="2688" y="8974"/>
                  </a:cubicBezTo>
                  <a:lnTo>
                    <a:pt x="3170" y="8492"/>
                  </a:lnTo>
                  <a:close/>
                  <a:moveTo>
                    <a:pt x="10756" y="1078"/>
                  </a:moveTo>
                  <a:lnTo>
                    <a:pt x="12403" y="2725"/>
                  </a:lnTo>
                  <a:lnTo>
                    <a:pt x="11910" y="4424"/>
                  </a:lnTo>
                  <a:lnTo>
                    <a:pt x="6464" y="9871"/>
                  </a:lnTo>
                  <a:lnTo>
                    <a:pt x="5398" y="8805"/>
                  </a:lnTo>
                  <a:lnTo>
                    <a:pt x="7885" y="6317"/>
                  </a:lnTo>
                  <a:cubicBezTo>
                    <a:pt x="8065" y="6138"/>
                    <a:pt x="8100" y="5835"/>
                    <a:pt x="7864" y="5600"/>
                  </a:cubicBezTo>
                  <a:cubicBezTo>
                    <a:pt x="7767" y="5503"/>
                    <a:pt x="7641" y="5455"/>
                    <a:pt x="7514" y="5455"/>
                  </a:cubicBezTo>
                  <a:cubicBezTo>
                    <a:pt x="7388" y="5455"/>
                    <a:pt x="7262" y="5503"/>
                    <a:pt x="7167" y="5600"/>
                  </a:cubicBezTo>
                  <a:lnTo>
                    <a:pt x="4680" y="8087"/>
                  </a:lnTo>
                  <a:lnTo>
                    <a:pt x="3614" y="7021"/>
                  </a:lnTo>
                  <a:lnTo>
                    <a:pt x="9060" y="1575"/>
                  </a:lnTo>
                  <a:lnTo>
                    <a:pt x="10756" y="1078"/>
                  </a:lnTo>
                  <a:close/>
                  <a:moveTo>
                    <a:pt x="7513" y="5851"/>
                  </a:moveTo>
                  <a:cubicBezTo>
                    <a:pt x="7603" y="5851"/>
                    <a:pt x="7680" y="5967"/>
                    <a:pt x="7597" y="6054"/>
                  </a:cubicBezTo>
                  <a:lnTo>
                    <a:pt x="4982" y="8668"/>
                  </a:lnTo>
                  <a:lnTo>
                    <a:pt x="3698" y="9948"/>
                  </a:lnTo>
                  <a:cubicBezTo>
                    <a:pt x="3672" y="9975"/>
                    <a:pt x="3644" y="9986"/>
                    <a:pt x="3616" y="9986"/>
                  </a:cubicBezTo>
                  <a:cubicBezTo>
                    <a:pt x="3526" y="9986"/>
                    <a:pt x="3449" y="9870"/>
                    <a:pt x="3533" y="9787"/>
                  </a:cubicBezTo>
                  <a:lnTo>
                    <a:pt x="7431" y="5888"/>
                  </a:lnTo>
                  <a:cubicBezTo>
                    <a:pt x="7457" y="5862"/>
                    <a:pt x="7486" y="5851"/>
                    <a:pt x="7513" y="5851"/>
                  </a:cubicBezTo>
                  <a:close/>
                  <a:moveTo>
                    <a:pt x="5120" y="9083"/>
                  </a:moveTo>
                  <a:lnTo>
                    <a:pt x="6186" y="10145"/>
                  </a:lnTo>
                  <a:lnTo>
                    <a:pt x="5792" y="10540"/>
                  </a:lnTo>
                  <a:cubicBezTo>
                    <a:pt x="5788" y="10541"/>
                    <a:pt x="5785" y="10542"/>
                    <a:pt x="5781" y="10542"/>
                  </a:cubicBezTo>
                  <a:cubicBezTo>
                    <a:pt x="5778" y="10542"/>
                    <a:pt x="5774" y="10541"/>
                    <a:pt x="5771" y="10540"/>
                  </a:cubicBezTo>
                  <a:lnTo>
                    <a:pt x="4715" y="9484"/>
                  </a:lnTo>
                  <a:lnTo>
                    <a:pt x="5120" y="9083"/>
                  </a:lnTo>
                  <a:close/>
                  <a:moveTo>
                    <a:pt x="4437" y="9762"/>
                  </a:moveTo>
                  <a:lnTo>
                    <a:pt x="4989" y="10314"/>
                  </a:lnTo>
                  <a:lnTo>
                    <a:pt x="4507" y="10796"/>
                  </a:lnTo>
                  <a:cubicBezTo>
                    <a:pt x="4490" y="10814"/>
                    <a:pt x="4466" y="10823"/>
                    <a:pt x="4442" y="10823"/>
                  </a:cubicBezTo>
                  <a:cubicBezTo>
                    <a:pt x="4419" y="10823"/>
                    <a:pt x="4395" y="10814"/>
                    <a:pt x="4377" y="10796"/>
                  </a:cubicBezTo>
                  <a:lnTo>
                    <a:pt x="3885" y="10300"/>
                  </a:lnTo>
                  <a:cubicBezTo>
                    <a:pt x="3913" y="10283"/>
                    <a:pt x="3941" y="10262"/>
                    <a:pt x="3966" y="10237"/>
                  </a:cubicBezTo>
                  <a:lnTo>
                    <a:pt x="4437" y="9762"/>
                  </a:lnTo>
                  <a:close/>
                  <a:moveTo>
                    <a:pt x="13103" y="0"/>
                  </a:moveTo>
                  <a:cubicBezTo>
                    <a:pt x="13067" y="0"/>
                    <a:pt x="13031" y="5"/>
                    <a:pt x="12994" y="16"/>
                  </a:cubicBezTo>
                  <a:lnTo>
                    <a:pt x="8902" y="1212"/>
                  </a:lnTo>
                  <a:cubicBezTo>
                    <a:pt x="8870" y="1223"/>
                    <a:pt x="8842" y="1240"/>
                    <a:pt x="8818" y="1261"/>
                  </a:cubicBezTo>
                  <a:lnTo>
                    <a:pt x="6084" y="3999"/>
                  </a:lnTo>
                  <a:lnTo>
                    <a:pt x="4863" y="4101"/>
                  </a:lnTo>
                  <a:cubicBezTo>
                    <a:pt x="3125" y="4249"/>
                    <a:pt x="1492" y="5005"/>
                    <a:pt x="261" y="6236"/>
                  </a:cubicBezTo>
                  <a:cubicBezTo>
                    <a:pt x="0" y="6497"/>
                    <a:pt x="162" y="6940"/>
                    <a:pt x="528" y="6972"/>
                  </a:cubicBezTo>
                  <a:lnTo>
                    <a:pt x="2903" y="7179"/>
                  </a:lnTo>
                  <a:lnTo>
                    <a:pt x="2657" y="7426"/>
                  </a:lnTo>
                  <a:cubicBezTo>
                    <a:pt x="2502" y="7577"/>
                    <a:pt x="2502" y="7823"/>
                    <a:pt x="2657" y="7978"/>
                  </a:cubicBezTo>
                  <a:lnTo>
                    <a:pt x="2892" y="8214"/>
                  </a:lnTo>
                  <a:lnTo>
                    <a:pt x="2410" y="8699"/>
                  </a:lnTo>
                  <a:cubicBezTo>
                    <a:pt x="2220" y="8886"/>
                    <a:pt x="2220" y="9196"/>
                    <a:pt x="2410" y="9382"/>
                  </a:cubicBezTo>
                  <a:lnTo>
                    <a:pt x="4099" y="11074"/>
                  </a:lnTo>
                  <a:cubicBezTo>
                    <a:pt x="4194" y="11168"/>
                    <a:pt x="4318" y="11214"/>
                    <a:pt x="4442" y="11214"/>
                  </a:cubicBezTo>
                  <a:cubicBezTo>
                    <a:pt x="4566" y="11214"/>
                    <a:pt x="4690" y="11168"/>
                    <a:pt x="4785" y="11074"/>
                  </a:cubicBezTo>
                  <a:lnTo>
                    <a:pt x="5267" y="10589"/>
                  </a:lnTo>
                  <a:lnTo>
                    <a:pt x="5493" y="10814"/>
                  </a:lnTo>
                  <a:cubicBezTo>
                    <a:pt x="5572" y="10893"/>
                    <a:pt x="5676" y="10933"/>
                    <a:pt x="5781" y="10933"/>
                  </a:cubicBezTo>
                  <a:cubicBezTo>
                    <a:pt x="5886" y="10933"/>
                    <a:pt x="5990" y="10893"/>
                    <a:pt x="6070" y="10814"/>
                  </a:cubicBezTo>
                  <a:lnTo>
                    <a:pt x="6302" y="10582"/>
                  </a:lnTo>
                  <a:lnTo>
                    <a:pt x="6509" y="12957"/>
                  </a:lnTo>
                  <a:cubicBezTo>
                    <a:pt x="6530" y="13199"/>
                    <a:pt x="6733" y="13350"/>
                    <a:pt x="6943" y="13350"/>
                  </a:cubicBezTo>
                  <a:cubicBezTo>
                    <a:pt x="7050" y="13350"/>
                    <a:pt x="7158" y="13311"/>
                    <a:pt x="7245" y="13224"/>
                  </a:cubicBezTo>
                  <a:cubicBezTo>
                    <a:pt x="8001" y="12471"/>
                    <a:pt x="8582" y="11563"/>
                    <a:pt x="8951" y="10564"/>
                  </a:cubicBezTo>
                  <a:cubicBezTo>
                    <a:pt x="9015" y="10407"/>
                    <a:pt x="8886" y="10292"/>
                    <a:pt x="8760" y="10292"/>
                  </a:cubicBezTo>
                  <a:cubicBezTo>
                    <a:pt x="8686" y="10292"/>
                    <a:pt x="8613" y="10332"/>
                    <a:pt x="8582" y="10427"/>
                  </a:cubicBezTo>
                  <a:cubicBezTo>
                    <a:pt x="8233" y="11373"/>
                    <a:pt x="7685" y="12235"/>
                    <a:pt x="6970" y="12946"/>
                  </a:cubicBezTo>
                  <a:cubicBezTo>
                    <a:pt x="6962" y="12955"/>
                    <a:pt x="6951" y="12959"/>
                    <a:pt x="6941" y="12959"/>
                  </a:cubicBezTo>
                  <a:cubicBezTo>
                    <a:pt x="6921" y="12959"/>
                    <a:pt x="6902" y="12945"/>
                    <a:pt x="6900" y="12922"/>
                  </a:cubicBezTo>
                  <a:lnTo>
                    <a:pt x="6664" y="10219"/>
                  </a:lnTo>
                  <a:lnTo>
                    <a:pt x="9060" y="7827"/>
                  </a:lnTo>
                  <a:lnTo>
                    <a:pt x="9060" y="7827"/>
                  </a:lnTo>
                  <a:cubicBezTo>
                    <a:pt x="8979" y="8794"/>
                    <a:pt x="8958" y="9048"/>
                    <a:pt x="8846" y="9540"/>
                  </a:cubicBezTo>
                  <a:cubicBezTo>
                    <a:pt x="8821" y="9649"/>
                    <a:pt x="8884" y="9755"/>
                    <a:pt x="8993" y="9780"/>
                  </a:cubicBezTo>
                  <a:cubicBezTo>
                    <a:pt x="9008" y="9783"/>
                    <a:pt x="9023" y="9785"/>
                    <a:pt x="9038" y="9785"/>
                  </a:cubicBezTo>
                  <a:cubicBezTo>
                    <a:pt x="9127" y="9785"/>
                    <a:pt x="9208" y="9722"/>
                    <a:pt x="9229" y="9628"/>
                  </a:cubicBezTo>
                  <a:cubicBezTo>
                    <a:pt x="9363" y="9030"/>
                    <a:pt x="9373" y="8745"/>
                    <a:pt x="9486" y="7401"/>
                  </a:cubicBezTo>
                  <a:lnTo>
                    <a:pt x="12220" y="4667"/>
                  </a:lnTo>
                  <a:cubicBezTo>
                    <a:pt x="12245" y="4646"/>
                    <a:pt x="12262" y="4614"/>
                    <a:pt x="12269" y="4583"/>
                  </a:cubicBezTo>
                  <a:lnTo>
                    <a:pt x="12815" y="2725"/>
                  </a:lnTo>
                  <a:lnTo>
                    <a:pt x="13465" y="491"/>
                  </a:lnTo>
                  <a:cubicBezTo>
                    <a:pt x="13542" y="239"/>
                    <a:pt x="13348" y="0"/>
                    <a:pt x="131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2" name="Google Shape;21692;p142"/>
            <p:cNvSpPr/>
            <p:nvPr/>
          </p:nvSpPr>
          <p:spPr>
            <a:xfrm>
              <a:off x="7690407" y="2517517"/>
              <a:ext cx="81909" cy="65277"/>
            </a:xfrm>
            <a:custGeom>
              <a:avLst/>
              <a:gdLst/>
              <a:ahLst/>
              <a:cxnLst/>
              <a:rect l="l" t="t" r="r" b="b"/>
              <a:pathLst>
                <a:path w="3147" h="2508" extrusionOk="0">
                  <a:moveTo>
                    <a:pt x="944" y="1"/>
                  </a:moveTo>
                  <a:cubicBezTo>
                    <a:pt x="920" y="1"/>
                    <a:pt x="893" y="5"/>
                    <a:pt x="866" y="16"/>
                  </a:cubicBezTo>
                  <a:cubicBezTo>
                    <a:pt x="307" y="270"/>
                    <a:pt x="1" y="878"/>
                    <a:pt x="131" y="1480"/>
                  </a:cubicBezTo>
                  <a:cubicBezTo>
                    <a:pt x="257" y="2078"/>
                    <a:pt x="789" y="2507"/>
                    <a:pt x="1404" y="2507"/>
                  </a:cubicBezTo>
                  <a:cubicBezTo>
                    <a:pt x="2562" y="2507"/>
                    <a:pt x="3146" y="1100"/>
                    <a:pt x="2326" y="284"/>
                  </a:cubicBezTo>
                  <a:cubicBezTo>
                    <a:pt x="2214" y="171"/>
                    <a:pt x="2083" y="80"/>
                    <a:pt x="1939" y="16"/>
                  </a:cubicBezTo>
                  <a:cubicBezTo>
                    <a:pt x="1912" y="5"/>
                    <a:pt x="1886" y="1"/>
                    <a:pt x="1862" y="1"/>
                  </a:cubicBezTo>
                  <a:cubicBezTo>
                    <a:pt x="1680" y="1"/>
                    <a:pt x="1585" y="272"/>
                    <a:pt x="1781" y="372"/>
                  </a:cubicBezTo>
                  <a:cubicBezTo>
                    <a:pt x="2171" y="551"/>
                    <a:pt x="2386" y="977"/>
                    <a:pt x="2295" y="1395"/>
                  </a:cubicBezTo>
                  <a:cubicBezTo>
                    <a:pt x="2203" y="1818"/>
                    <a:pt x="1834" y="2117"/>
                    <a:pt x="1404" y="2117"/>
                  </a:cubicBezTo>
                  <a:cubicBezTo>
                    <a:pt x="975" y="2117"/>
                    <a:pt x="602" y="1818"/>
                    <a:pt x="511" y="1395"/>
                  </a:cubicBezTo>
                  <a:cubicBezTo>
                    <a:pt x="423" y="977"/>
                    <a:pt x="637" y="551"/>
                    <a:pt x="1028" y="372"/>
                  </a:cubicBezTo>
                  <a:cubicBezTo>
                    <a:pt x="1223" y="272"/>
                    <a:pt x="1129" y="1"/>
                    <a:pt x="9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693" name="Google Shape;21693;p142"/>
          <p:cNvGrpSpPr/>
          <p:nvPr/>
        </p:nvGrpSpPr>
        <p:grpSpPr>
          <a:xfrm>
            <a:off x="4146190" y="3339908"/>
            <a:ext cx="341975" cy="394915"/>
            <a:chOff x="4146190" y="3339908"/>
            <a:chExt cx="341975" cy="394915"/>
          </a:xfrm>
        </p:grpSpPr>
        <p:sp>
          <p:nvSpPr>
            <p:cNvPr id="21694" name="Google Shape;21694;p142"/>
            <p:cNvSpPr/>
            <p:nvPr/>
          </p:nvSpPr>
          <p:spPr>
            <a:xfrm>
              <a:off x="4152046" y="3360704"/>
              <a:ext cx="278520" cy="368341"/>
            </a:xfrm>
            <a:custGeom>
              <a:avLst/>
              <a:gdLst/>
              <a:ahLst/>
              <a:cxnLst/>
              <a:rect l="l" t="t" r="r" b="b"/>
              <a:pathLst>
                <a:path w="10701" h="14152" extrusionOk="0">
                  <a:moveTo>
                    <a:pt x="0" y="1"/>
                  </a:moveTo>
                  <a:lnTo>
                    <a:pt x="0" y="14152"/>
                  </a:lnTo>
                  <a:lnTo>
                    <a:pt x="10700" y="14152"/>
                  </a:lnTo>
                  <a:lnTo>
                    <a:pt x="10700" y="2478"/>
                  </a:lnTo>
                  <a:lnTo>
                    <a:pt x="8223" y="1"/>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5" name="Google Shape;21695;p142"/>
            <p:cNvSpPr/>
            <p:nvPr/>
          </p:nvSpPr>
          <p:spPr>
            <a:xfrm>
              <a:off x="4405528" y="3400083"/>
              <a:ext cx="25038" cy="328962"/>
            </a:xfrm>
            <a:custGeom>
              <a:avLst/>
              <a:gdLst/>
              <a:ahLst/>
              <a:cxnLst/>
              <a:rect l="l" t="t" r="r" b="b"/>
              <a:pathLst>
                <a:path w="962" h="12639" extrusionOk="0">
                  <a:moveTo>
                    <a:pt x="1" y="0"/>
                  </a:moveTo>
                  <a:lnTo>
                    <a:pt x="1" y="12639"/>
                  </a:lnTo>
                  <a:lnTo>
                    <a:pt x="961" y="12639"/>
                  </a:lnTo>
                  <a:lnTo>
                    <a:pt x="961" y="965"/>
                  </a:lnTo>
                  <a:lnTo>
                    <a:pt x="1" y="0"/>
                  </a:lnTo>
                  <a:close/>
                </a:path>
              </a:pathLst>
            </a:custGeom>
            <a:solidFill>
              <a:srgbClr val="B4C3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6" name="Google Shape;21696;p142"/>
            <p:cNvSpPr/>
            <p:nvPr/>
          </p:nvSpPr>
          <p:spPr>
            <a:xfrm>
              <a:off x="4366071" y="3360704"/>
              <a:ext cx="64496" cy="64496"/>
            </a:xfrm>
            <a:custGeom>
              <a:avLst/>
              <a:gdLst/>
              <a:ahLst/>
              <a:cxnLst/>
              <a:rect l="l" t="t" r="r" b="b"/>
              <a:pathLst>
                <a:path w="2478" h="2478" extrusionOk="0">
                  <a:moveTo>
                    <a:pt x="0" y="1"/>
                  </a:moveTo>
                  <a:lnTo>
                    <a:pt x="21" y="2460"/>
                  </a:lnTo>
                  <a:lnTo>
                    <a:pt x="2477" y="2478"/>
                  </a:lnTo>
                  <a:lnTo>
                    <a:pt x="2477" y="2478"/>
                  </a:lnTo>
                  <a:lnTo>
                    <a:pt x="0" y="1"/>
                  </a:lnTo>
                  <a:close/>
                </a:path>
              </a:pathLst>
            </a:custGeom>
            <a:solidFill>
              <a:srgbClr val="D2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7" name="Google Shape;21697;p142"/>
            <p:cNvSpPr/>
            <p:nvPr/>
          </p:nvSpPr>
          <p:spPr>
            <a:xfrm>
              <a:off x="4187210" y="3451722"/>
              <a:ext cx="33914" cy="33836"/>
            </a:xfrm>
            <a:custGeom>
              <a:avLst/>
              <a:gdLst/>
              <a:ahLst/>
              <a:cxnLst/>
              <a:rect l="l" t="t" r="r" b="b"/>
              <a:pathLst>
                <a:path w="1303" h="1300" extrusionOk="0">
                  <a:moveTo>
                    <a:pt x="1" y="1"/>
                  </a:moveTo>
                  <a:lnTo>
                    <a:pt x="1" y="1299"/>
                  </a:lnTo>
                  <a:lnTo>
                    <a:pt x="1302" y="1299"/>
                  </a:lnTo>
                  <a:lnTo>
                    <a:pt x="1302" y="1"/>
                  </a:ln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8" name="Google Shape;21698;p142"/>
            <p:cNvSpPr/>
            <p:nvPr/>
          </p:nvSpPr>
          <p:spPr>
            <a:xfrm>
              <a:off x="4187210" y="3547607"/>
              <a:ext cx="33914" cy="33914"/>
            </a:xfrm>
            <a:custGeom>
              <a:avLst/>
              <a:gdLst/>
              <a:ahLst/>
              <a:cxnLst/>
              <a:rect l="l" t="t" r="r" b="b"/>
              <a:pathLst>
                <a:path w="1303" h="1303" extrusionOk="0">
                  <a:moveTo>
                    <a:pt x="1" y="1"/>
                  </a:moveTo>
                  <a:lnTo>
                    <a:pt x="1" y="1303"/>
                  </a:lnTo>
                  <a:lnTo>
                    <a:pt x="1302" y="1303"/>
                  </a:lnTo>
                  <a:lnTo>
                    <a:pt x="1302" y="1"/>
                  </a:lnTo>
                  <a:close/>
                </a:path>
              </a:pathLst>
            </a:custGeom>
            <a:solidFill>
              <a:srgbClr val="D2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9" name="Google Shape;21699;p142"/>
            <p:cNvSpPr/>
            <p:nvPr/>
          </p:nvSpPr>
          <p:spPr>
            <a:xfrm>
              <a:off x="4187210" y="3643492"/>
              <a:ext cx="33914" cy="33914"/>
            </a:xfrm>
            <a:custGeom>
              <a:avLst/>
              <a:gdLst/>
              <a:ahLst/>
              <a:cxnLst/>
              <a:rect l="l" t="t" r="r" b="b"/>
              <a:pathLst>
                <a:path w="1303" h="1303" extrusionOk="0">
                  <a:moveTo>
                    <a:pt x="1" y="1"/>
                  </a:moveTo>
                  <a:lnTo>
                    <a:pt x="1" y="1302"/>
                  </a:lnTo>
                  <a:lnTo>
                    <a:pt x="1302" y="1302"/>
                  </a:lnTo>
                  <a:lnTo>
                    <a:pt x="1302" y="1"/>
                  </a:lnTo>
                  <a:close/>
                </a:path>
              </a:pathLst>
            </a:custGeom>
            <a:solidFill>
              <a:srgbClr val="D2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0" name="Google Shape;21700;p142"/>
            <p:cNvSpPr/>
            <p:nvPr/>
          </p:nvSpPr>
          <p:spPr>
            <a:xfrm>
              <a:off x="4274220" y="3345790"/>
              <a:ext cx="42971" cy="39484"/>
            </a:xfrm>
            <a:custGeom>
              <a:avLst/>
              <a:gdLst/>
              <a:ahLst/>
              <a:cxnLst/>
              <a:rect l="l" t="t" r="r" b="b"/>
              <a:pathLst>
                <a:path w="1651" h="1517" extrusionOk="0">
                  <a:moveTo>
                    <a:pt x="0" y="0"/>
                  </a:moveTo>
                  <a:lnTo>
                    <a:pt x="172" y="1516"/>
                  </a:lnTo>
                  <a:lnTo>
                    <a:pt x="1478" y="1516"/>
                  </a:lnTo>
                  <a:lnTo>
                    <a:pt x="1650" y="0"/>
                  </a:ln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1" name="Google Shape;21701;p142"/>
            <p:cNvSpPr/>
            <p:nvPr/>
          </p:nvSpPr>
          <p:spPr>
            <a:xfrm>
              <a:off x="4368595" y="3604737"/>
              <a:ext cx="113246" cy="111450"/>
            </a:xfrm>
            <a:custGeom>
              <a:avLst/>
              <a:gdLst/>
              <a:ahLst/>
              <a:cxnLst/>
              <a:rect l="l" t="t" r="r" b="b"/>
              <a:pathLst>
                <a:path w="4351" h="4282" extrusionOk="0">
                  <a:moveTo>
                    <a:pt x="273" y="1"/>
                  </a:moveTo>
                  <a:cubicBezTo>
                    <a:pt x="123" y="1"/>
                    <a:pt x="1" y="152"/>
                    <a:pt x="58" y="311"/>
                  </a:cubicBezTo>
                  <a:lnTo>
                    <a:pt x="1296" y="3769"/>
                  </a:lnTo>
                  <a:cubicBezTo>
                    <a:pt x="1333" y="3871"/>
                    <a:pt x="1425" y="3923"/>
                    <a:pt x="1517" y="3923"/>
                  </a:cubicBezTo>
                  <a:cubicBezTo>
                    <a:pt x="1600" y="3923"/>
                    <a:pt x="1684" y="3880"/>
                    <a:pt x="1726" y="3791"/>
                  </a:cubicBezTo>
                  <a:lnTo>
                    <a:pt x="2137" y="2911"/>
                  </a:lnTo>
                  <a:lnTo>
                    <a:pt x="3443" y="4213"/>
                  </a:lnTo>
                  <a:cubicBezTo>
                    <a:pt x="3487" y="4259"/>
                    <a:pt x="3546" y="4281"/>
                    <a:pt x="3605" y="4281"/>
                  </a:cubicBezTo>
                  <a:cubicBezTo>
                    <a:pt x="3664" y="4281"/>
                    <a:pt x="3724" y="4259"/>
                    <a:pt x="3770" y="4213"/>
                  </a:cubicBezTo>
                  <a:lnTo>
                    <a:pt x="4259" y="3724"/>
                  </a:lnTo>
                  <a:cubicBezTo>
                    <a:pt x="4350" y="3632"/>
                    <a:pt x="4350" y="3484"/>
                    <a:pt x="4259" y="3397"/>
                  </a:cubicBezTo>
                  <a:lnTo>
                    <a:pt x="2957" y="2091"/>
                  </a:lnTo>
                  <a:lnTo>
                    <a:pt x="3837" y="1680"/>
                  </a:lnTo>
                  <a:cubicBezTo>
                    <a:pt x="4020" y="1592"/>
                    <a:pt x="4006" y="1321"/>
                    <a:pt x="3812" y="1254"/>
                  </a:cubicBezTo>
                  <a:lnTo>
                    <a:pt x="353" y="15"/>
                  </a:lnTo>
                  <a:cubicBezTo>
                    <a:pt x="326" y="5"/>
                    <a:pt x="299" y="1"/>
                    <a:pt x="273" y="1"/>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2" name="Google Shape;21702;p142"/>
            <p:cNvSpPr/>
            <p:nvPr/>
          </p:nvSpPr>
          <p:spPr>
            <a:xfrm>
              <a:off x="4146268" y="3339908"/>
              <a:ext cx="290050" cy="178236"/>
            </a:xfrm>
            <a:custGeom>
              <a:avLst/>
              <a:gdLst/>
              <a:ahLst/>
              <a:cxnLst/>
              <a:rect l="l" t="t" r="r" b="b"/>
              <a:pathLst>
                <a:path w="11144" h="6848" extrusionOk="0">
                  <a:moveTo>
                    <a:pt x="6316" y="448"/>
                  </a:moveTo>
                  <a:lnTo>
                    <a:pt x="6197" y="1521"/>
                  </a:lnTo>
                  <a:lnTo>
                    <a:pt x="5286" y="1521"/>
                  </a:lnTo>
                  <a:lnTo>
                    <a:pt x="5201" y="778"/>
                  </a:lnTo>
                  <a:lnTo>
                    <a:pt x="5201" y="771"/>
                  </a:lnTo>
                  <a:lnTo>
                    <a:pt x="5166" y="448"/>
                  </a:lnTo>
                  <a:close/>
                  <a:moveTo>
                    <a:pt x="8674" y="1338"/>
                  </a:moveTo>
                  <a:lnTo>
                    <a:pt x="10384" y="3048"/>
                  </a:lnTo>
                  <a:lnTo>
                    <a:pt x="8684" y="3037"/>
                  </a:lnTo>
                  <a:lnTo>
                    <a:pt x="8674" y="1338"/>
                  </a:lnTo>
                  <a:close/>
                  <a:moveTo>
                    <a:pt x="4920" y="1"/>
                  </a:moveTo>
                  <a:cubicBezTo>
                    <a:pt x="4786" y="1"/>
                    <a:pt x="4684" y="117"/>
                    <a:pt x="4698" y="247"/>
                  </a:cubicBezTo>
                  <a:lnTo>
                    <a:pt x="4737" y="574"/>
                  </a:lnTo>
                  <a:lnTo>
                    <a:pt x="222" y="574"/>
                  </a:lnTo>
                  <a:cubicBezTo>
                    <a:pt x="99" y="574"/>
                    <a:pt x="1" y="673"/>
                    <a:pt x="1" y="796"/>
                  </a:cubicBezTo>
                  <a:lnTo>
                    <a:pt x="1" y="1746"/>
                  </a:lnTo>
                  <a:cubicBezTo>
                    <a:pt x="1" y="1866"/>
                    <a:pt x="99" y="1964"/>
                    <a:pt x="222" y="1964"/>
                  </a:cubicBezTo>
                  <a:cubicBezTo>
                    <a:pt x="342" y="1964"/>
                    <a:pt x="444" y="1866"/>
                    <a:pt x="444" y="1742"/>
                  </a:cubicBezTo>
                  <a:lnTo>
                    <a:pt x="444" y="1021"/>
                  </a:lnTo>
                  <a:lnTo>
                    <a:pt x="4782" y="1021"/>
                  </a:lnTo>
                  <a:lnTo>
                    <a:pt x="4867" y="1767"/>
                  </a:lnTo>
                  <a:cubicBezTo>
                    <a:pt x="4877" y="1880"/>
                    <a:pt x="4972" y="1964"/>
                    <a:pt x="5085" y="1964"/>
                  </a:cubicBezTo>
                  <a:lnTo>
                    <a:pt x="6394" y="1964"/>
                  </a:lnTo>
                  <a:cubicBezTo>
                    <a:pt x="6506" y="1964"/>
                    <a:pt x="6601" y="1880"/>
                    <a:pt x="6615" y="1767"/>
                  </a:cubicBezTo>
                  <a:lnTo>
                    <a:pt x="6696" y="1021"/>
                  </a:lnTo>
                  <a:lnTo>
                    <a:pt x="8223" y="1021"/>
                  </a:lnTo>
                  <a:lnTo>
                    <a:pt x="8241" y="3259"/>
                  </a:lnTo>
                  <a:cubicBezTo>
                    <a:pt x="8241" y="3379"/>
                    <a:pt x="8340" y="3477"/>
                    <a:pt x="8459" y="3477"/>
                  </a:cubicBezTo>
                  <a:lnTo>
                    <a:pt x="10697" y="3495"/>
                  </a:lnTo>
                  <a:lnTo>
                    <a:pt x="10697" y="6626"/>
                  </a:lnTo>
                  <a:cubicBezTo>
                    <a:pt x="10697" y="6749"/>
                    <a:pt x="10799" y="6848"/>
                    <a:pt x="10922" y="6848"/>
                  </a:cubicBezTo>
                  <a:cubicBezTo>
                    <a:pt x="11042" y="6848"/>
                    <a:pt x="11144" y="6749"/>
                    <a:pt x="11144" y="6626"/>
                  </a:cubicBezTo>
                  <a:lnTo>
                    <a:pt x="11144" y="3273"/>
                  </a:lnTo>
                  <a:cubicBezTo>
                    <a:pt x="11144" y="3217"/>
                    <a:pt x="11119" y="3157"/>
                    <a:pt x="11077" y="3118"/>
                  </a:cubicBezTo>
                  <a:lnTo>
                    <a:pt x="8600" y="641"/>
                  </a:lnTo>
                  <a:cubicBezTo>
                    <a:pt x="8558" y="599"/>
                    <a:pt x="8501" y="574"/>
                    <a:pt x="8442" y="574"/>
                  </a:cubicBezTo>
                  <a:lnTo>
                    <a:pt x="6753" y="574"/>
                  </a:lnTo>
                  <a:lnTo>
                    <a:pt x="6788" y="247"/>
                  </a:lnTo>
                  <a:cubicBezTo>
                    <a:pt x="6802" y="117"/>
                    <a:pt x="6700" y="1"/>
                    <a:pt x="65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3" name="Google Shape;21703;p142"/>
            <p:cNvSpPr/>
            <p:nvPr/>
          </p:nvSpPr>
          <p:spPr>
            <a:xfrm>
              <a:off x="4146190" y="3405106"/>
              <a:ext cx="11660" cy="52706"/>
            </a:xfrm>
            <a:custGeom>
              <a:avLst/>
              <a:gdLst/>
              <a:ahLst/>
              <a:cxnLst/>
              <a:rect l="l" t="t" r="r" b="b"/>
              <a:pathLst>
                <a:path w="448" h="2025" extrusionOk="0">
                  <a:moveTo>
                    <a:pt x="225" y="1"/>
                  </a:moveTo>
                  <a:cubicBezTo>
                    <a:pt x="102" y="1"/>
                    <a:pt x="4" y="100"/>
                    <a:pt x="4" y="223"/>
                  </a:cubicBezTo>
                  <a:lnTo>
                    <a:pt x="4" y="1802"/>
                  </a:lnTo>
                  <a:cubicBezTo>
                    <a:pt x="0" y="1926"/>
                    <a:pt x="102" y="2024"/>
                    <a:pt x="225" y="2024"/>
                  </a:cubicBezTo>
                  <a:cubicBezTo>
                    <a:pt x="345" y="2024"/>
                    <a:pt x="447" y="1926"/>
                    <a:pt x="447" y="1802"/>
                  </a:cubicBezTo>
                  <a:lnTo>
                    <a:pt x="447" y="223"/>
                  </a:lnTo>
                  <a:cubicBezTo>
                    <a:pt x="447" y="100"/>
                    <a:pt x="345" y="1"/>
                    <a:pt x="2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4" name="Google Shape;21704;p142"/>
            <p:cNvSpPr/>
            <p:nvPr/>
          </p:nvSpPr>
          <p:spPr>
            <a:xfrm>
              <a:off x="4240696" y="3451540"/>
              <a:ext cx="153224" cy="11660"/>
            </a:xfrm>
            <a:custGeom>
              <a:avLst/>
              <a:gdLst/>
              <a:ahLst/>
              <a:cxnLst/>
              <a:rect l="l" t="t" r="r" b="b"/>
              <a:pathLst>
                <a:path w="5887" h="448" extrusionOk="0">
                  <a:moveTo>
                    <a:pt x="296" y="1"/>
                  </a:moveTo>
                  <a:cubicBezTo>
                    <a:pt x="0" y="1"/>
                    <a:pt x="0" y="448"/>
                    <a:pt x="296" y="448"/>
                  </a:cubicBezTo>
                  <a:lnTo>
                    <a:pt x="5665" y="448"/>
                  </a:lnTo>
                  <a:cubicBezTo>
                    <a:pt x="5788" y="448"/>
                    <a:pt x="5887" y="346"/>
                    <a:pt x="5887" y="226"/>
                  </a:cubicBezTo>
                  <a:cubicBezTo>
                    <a:pt x="5887" y="103"/>
                    <a:pt x="5788" y="1"/>
                    <a:pt x="56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5" name="Google Shape;21705;p142"/>
            <p:cNvSpPr/>
            <p:nvPr/>
          </p:nvSpPr>
          <p:spPr>
            <a:xfrm>
              <a:off x="4240696" y="3474157"/>
              <a:ext cx="153224" cy="11582"/>
            </a:xfrm>
            <a:custGeom>
              <a:avLst/>
              <a:gdLst/>
              <a:ahLst/>
              <a:cxnLst/>
              <a:rect l="l" t="t" r="r" b="b"/>
              <a:pathLst>
                <a:path w="5887" h="445" extrusionOk="0">
                  <a:moveTo>
                    <a:pt x="296" y="1"/>
                  </a:moveTo>
                  <a:cubicBezTo>
                    <a:pt x="0" y="1"/>
                    <a:pt x="0" y="444"/>
                    <a:pt x="296" y="444"/>
                  </a:cubicBezTo>
                  <a:lnTo>
                    <a:pt x="5665" y="444"/>
                  </a:lnTo>
                  <a:cubicBezTo>
                    <a:pt x="5788" y="444"/>
                    <a:pt x="5887" y="346"/>
                    <a:pt x="5887" y="223"/>
                  </a:cubicBezTo>
                  <a:cubicBezTo>
                    <a:pt x="5887" y="99"/>
                    <a:pt x="5788" y="1"/>
                    <a:pt x="56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6" name="Google Shape;21706;p142"/>
            <p:cNvSpPr/>
            <p:nvPr/>
          </p:nvSpPr>
          <p:spPr>
            <a:xfrm>
              <a:off x="4181432" y="3445866"/>
              <a:ext cx="45444" cy="45444"/>
            </a:xfrm>
            <a:custGeom>
              <a:avLst/>
              <a:gdLst/>
              <a:ahLst/>
              <a:cxnLst/>
              <a:rect l="l" t="t" r="r" b="b"/>
              <a:pathLst>
                <a:path w="1746" h="1746" extrusionOk="0">
                  <a:moveTo>
                    <a:pt x="1303" y="448"/>
                  </a:moveTo>
                  <a:lnTo>
                    <a:pt x="1303" y="1303"/>
                  </a:lnTo>
                  <a:lnTo>
                    <a:pt x="444" y="1303"/>
                  </a:lnTo>
                  <a:lnTo>
                    <a:pt x="444" y="448"/>
                  </a:lnTo>
                  <a:close/>
                  <a:moveTo>
                    <a:pt x="223" y="1"/>
                  </a:moveTo>
                  <a:cubicBezTo>
                    <a:pt x="99" y="1"/>
                    <a:pt x="1" y="103"/>
                    <a:pt x="1" y="226"/>
                  </a:cubicBezTo>
                  <a:lnTo>
                    <a:pt x="1" y="1524"/>
                  </a:lnTo>
                  <a:cubicBezTo>
                    <a:pt x="1" y="1647"/>
                    <a:pt x="99" y="1746"/>
                    <a:pt x="223" y="1746"/>
                  </a:cubicBezTo>
                  <a:lnTo>
                    <a:pt x="1524" y="1746"/>
                  </a:lnTo>
                  <a:cubicBezTo>
                    <a:pt x="1644" y="1746"/>
                    <a:pt x="1746" y="1647"/>
                    <a:pt x="1746" y="1524"/>
                  </a:cubicBezTo>
                  <a:lnTo>
                    <a:pt x="1746" y="226"/>
                  </a:lnTo>
                  <a:cubicBezTo>
                    <a:pt x="1746" y="103"/>
                    <a:pt x="1644" y="1"/>
                    <a:pt x="1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7" name="Google Shape;21707;p142"/>
            <p:cNvSpPr/>
            <p:nvPr/>
          </p:nvSpPr>
          <p:spPr>
            <a:xfrm>
              <a:off x="4240696" y="3547529"/>
              <a:ext cx="153224" cy="11556"/>
            </a:xfrm>
            <a:custGeom>
              <a:avLst/>
              <a:gdLst/>
              <a:ahLst/>
              <a:cxnLst/>
              <a:rect l="l" t="t" r="r" b="b"/>
              <a:pathLst>
                <a:path w="5887" h="444" extrusionOk="0">
                  <a:moveTo>
                    <a:pt x="5671" y="0"/>
                  </a:moveTo>
                  <a:cubicBezTo>
                    <a:pt x="5669" y="0"/>
                    <a:pt x="5667" y="0"/>
                    <a:pt x="5665" y="0"/>
                  </a:cubicBezTo>
                  <a:lnTo>
                    <a:pt x="296" y="0"/>
                  </a:lnTo>
                  <a:cubicBezTo>
                    <a:pt x="295" y="0"/>
                    <a:pt x="294" y="0"/>
                    <a:pt x="292" y="0"/>
                  </a:cubicBezTo>
                  <a:cubicBezTo>
                    <a:pt x="0" y="0"/>
                    <a:pt x="1" y="444"/>
                    <a:pt x="296" y="444"/>
                  </a:cubicBezTo>
                  <a:lnTo>
                    <a:pt x="5665" y="444"/>
                  </a:lnTo>
                  <a:cubicBezTo>
                    <a:pt x="5788" y="444"/>
                    <a:pt x="5887" y="341"/>
                    <a:pt x="5887" y="222"/>
                  </a:cubicBezTo>
                  <a:cubicBezTo>
                    <a:pt x="5887" y="101"/>
                    <a:pt x="5791" y="0"/>
                    <a:pt x="56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8" name="Google Shape;21708;p142"/>
            <p:cNvSpPr/>
            <p:nvPr/>
          </p:nvSpPr>
          <p:spPr>
            <a:xfrm>
              <a:off x="4240696" y="3570043"/>
              <a:ext cx="153224" cy="11582"/>
            </a:xfrm>
            <a:custGeom>
              <a:avLst/>
              <a:gdLst/>
              <a:ahLst/>
              <a:cxnLst/>
              <a:rect l="l" t="t" r="r" b="b"/>
              <a:pathLst>
                <a:path w="5887" h="445" extrusionOk="0">
                  <a:moveTo>
                    <a:pt x="296" y="1"/>
                  </a:moveTo>
                  <a:cubicBezTo>
                    <a:pt x="0" y="1"/>
                    <a:pt x="0" y="444"/>
                    <a:pt x="296" y="444"/>
                  </a:cubicBezTo>
                  <a:lnTo>
                    <a:pt x="5665" y="444"/>
                  </a:lnTo>
                  <a:cubicBezTo>
                    <a:pt x="5788" y="444"/>
                    <a:pt x="5887" y="346"/>
                    <a:pt x="5887" y="222"/>
                  </a:cubicBezTo>
                  <a:cubicBezTo>
                    <a:pt x="5887" y="99"/>
                    <a:pt x="5788" y="1"/>
                    <a:pt x="56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9" name="Google Shape;21709;p142"/>
            <p:cNvSpPr/>
            <p:nvPr/>
          </p:nvSpPr>
          <p:spPr>
            <a:xfrm>
              <a:off x="4181432" y="3541855"/>
              <a:ext cx="45444" cy="45444"/>
            </a:xfrm>
            <a:custGeom>
              <a:avLst/>
              <a:gdLst/>
              <a:ahLst/>
              <a:cxnLst/>
              <a:rect l="l" t="t" r="r" b="b"/>
              <a:pathLst>
                <a:path w="1746" h="1746" extrusionOk="0">
                  <a:moveTo>
                    <a:pt x="1303" y="443"/>
                  </a:moveTo>
                  <a:lnTo>
                    <a:pt x="1303" y="1302"/>
                  </a:lnTo>
                  <a:lnTo>
                    <a:pt x="444" y="1302"/>
                  </a:lnTo>
                  <a:lnTo>
                    <a:pt x="444" y="443"/>
                  </a:lnTo>
                  <a:close/>
                  <a:moveTo>
                    <a:pt x="223" y="0"/>
                  </a:moveTo>
                  <a:cubicBezTo>
                    <a:pt x="99" y="0"/>
                    <a:pt x="1" y="99"/>
                    <a:pt x="1" y="222"/>
                  </a:cubicBezTo>
                  <a:lnTo>
                    <a:pt x="1" y="1524"/>
                  </a:lnTo>
                  <a:cubicBezTo>
                    <a:pt x="1" y="1643"/>
                    <a:pt x="99" y="1745"/>
                    <a:pt x="223" y="1745"/>
                  </a:cubicBezTo>
                  <a:lnTo>
                    <a:pt x="1524" y="1745"/>
                  </a:lnTo>
                  <a:cubicBezTo>
                    <a:pt x="1644" y="1745"/>
                    <a:pt x="1746" y="1643"/>
                    <a:pt x="1746" y="1524"/>
                  </a:cubicBezTo>
                  <a:lnTo>
                    <a:pt x="1746" y="222"/>
                  </a:lnTo>
                  <a:cubicBezTo>
                    <a:pt x="1746" y="99"/>
                    <a:pt x="1644" y="0"/>
                    <a:pt x="1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10" name="Google Shape;21710;p142"/>
            <p:cNvSpPr/>
            <p:nvPr/>
          </p:nvSpPr>
          <p:spPr>
            <a:xfrm>
              <a:off x="4181432" y="3637714"/>
              <a:ext cx="45444" cy="45470"/>
            </a:xfrm>
            <a:custGeom>
              <a:avLst/>
              <a:gdLst/>
              <a:ahLst/>
              <a:cxnLst/>
              <a:rect l="l" t="t" r="r" b="b"/>
              <a:pathLst>
                <a:path w="1746" h="1747" extrusionOk="0">
                  <a:moveTo>
                    <a:pt x="1299" y="448"/>
                  </a:moveTo>
                  <a:lnTo>
                    <a:pt x="1299" y="1303"/>
                  </a:lnTo>
                  <a:lnTo>
                    <a:pt x="444" y="1303"/>
                  </a:lnTo>
                  <a:lnTo>
                    <a:pt x="444" y="448"/>
                  </a:lnTo>
                  <a:close/>
                  <a:moveTo>
                    <a:pt x="223" y="1"/>
                  </a:moveTo>
                  <a:cubicBezTo>
                    <a:pt x="99" y="1"/>
                    <a:pt x="1" y="103"/>
                    <a:pt x="1" y="223"/>
                  </a:cubicBezTo>
                  <a:lnTo>
                    <a:pt x="1" y="1524"/>
                  </a:lnTo>
                  <a:cubicBezTo>
                    <a:pt x="1" y="1648"/>
                    <a:pt x="99" y="1746"/>
                    <a:pt x="223" y="1746"/>
                  </a:cubicBezTo>
                  <a:lnTo>
                    <a:pt x="1524" y="1746"/>
                  </a:lnTo>
                  <a:cubicBezTo>
                    <a:pt x="1644" y="1746"/>
                    <a:pt x="1746" y="1648"/>
                    <a:pt x="1746" y="1524"/>
                  </a:cubicBezTo>
                  <a:lnTo>
                    <a:pt x="1746" y="223"/>
                  </a:lnTo>
                  <a:cubicBezTo>
                    <a:pt x="1746" y="99"/>
                    <a:pt x="1644" y="1"/>
                    <a:pt x="1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11" name="Google Shape;21711;p142"/>
            <p:cNvSpPr/>
            <p:nvPr/>
          </p:nvSpPr>
          <p:spPr>
            <a:xfrm>
              <a:off x="4146268" y="3470357"/>
              <a:ext cx="341897" cy="264465"/>
            </a:xfrm>
            <a:custGeom>
              <a:avLst/>
              <a:gdLst/>
              <a:ahLst/>
              <a:cxnLst/>
              <a:rect l="l" t="t" r="r" b="b"/>
              <a:pathLst>
                <a:path w="13136" h="10161" extrusionOk="0">
                  <a:moveTo>
                    <a:pt x="8822" y="5382"/>
                  </a:moveTo>
                  <a:lnTo>
                    <a:pt x="12280" y="6624"/>
                  </a:lnTo>
                  <a:cubicBezTo>
                    <a:pt x="12284" y="6624"/>
                    <a:pt x="12287" y="6624"/>
                    <a:pt x="12287" y="6631"/>
                  </a:cubicBezTo>
                  <a:cubicBezTo>
                    <a:pt x="12287" y="6638"/>
                    <a:pt x="12287" y="6638"/>
                    <a:pt x="12280" y="6642"/>
                  </a:cubicBezTo>
                  <a:lnTo>
                    <a:pt x="11401" y="7054"/>
                  </a:lnTo>
                  <a:cubicBezTo>
                    <a:pt x="11260" y="7117"/>
                    <a:pt x="11228" y="7303"/>
                    <a:pt x="11337" y="7413"/>
                  </a:cubicBezTo>
                  <a:lnTo>
                    <a:pt x="12643" y="8714"/>
                  </a:lnTo>
                  <a:cubicBezTo>
                    <a:pt x="12646" y="8718"/>
                    <a:pt x="12650" y="8725"/>
                    <a:pt x="12646" y="8732"/>
                  </a:cubicBezTo>
                  <a:lnTo>
                    <a:pt x="12154" y="9221"/>
                  </a:lnTo>
                  <a:cubicBezTo>
                    <a:pt x="12154" y="9221"/>
                    <a:pt x="12150" y="9225"/>
                    <a:pt x="12147" y="9225"/>
                  </a:cubicBezTo>
                  <a:cubicBezTo>
                    <a:pt x="12143" y="9225"/>
                    <a:pt x="12143" y="9221"/>
                    <a:pt x="12140" y="9221"/>
                  </a:cubicBezTo>
                  <a:lnTo>
                    <a:pt x="10838" y="7916"/>
                  </a:lnTo>
                  <a:cubicBezTo>
                    <a:pt x="10793" y="7871"/>
                    <a:pt x="10736" y="7850"/>
                    <a:pt x="10680" y="7850"/>
                  </a:cubicBezTo>
                  <a:cubicBezTo>
                    <a:pt x="10597" y="7850"/>
                    <a:pt x="10516" y="7895"/>
                    <a:pt x="10479" y="7979"/>
                  </a:cubicBezTo>
                  <a:lnTo>
                    <a:pt x="10067" y="8859"/>
                  </a:lnTo>
                  <a:cubicBezTo>
                    <a:pt x="10067" y="8862"/>
                    <a:pt x="10064" y="8866"/>
                    <a:pt x="10057" y="8866"/>
                  </a:cubicBezTo>
                  <a:cubicBezTo>
                    <a:pt x="10050" y="8866"/>
                    <a:pt x="10050" y="8866"/>
                    <a:pt x="10050" y="8859"/>
                  </a:cubicBezTo>
                  <a:lnTo>
                    <a:pt x="8808" y="5396"/>
                  </a:lnTo>
                  <a:cubicBezTo>
                    <a:pt x="8808" y="5393"/>
                    <a:pt x="8808" y="5389"/>
                    <a:pt x="8811" y="5386"/>
                  </a:cubicBezTo>
                  <a:cubicBezTo>
                    <a:pt x="8815" y="5382"/>
                    <a:pt x="8818" y="5382"/>
                    <a:pt x="8822" y="5382"/>
                  </a:cubicBezTo>
                  <a:close/>
                  <a:moveTo>
                    <a:pt x="222" y="0"/>
                  </a:moveTo>
                  <a:cubicBezTo>
                    <a:pt x="112" y="0"/>
                    <a:pt x="1" y="75"/>
                    <a:pt x="1" y="224"/>
                  </a:cubicBezTo>
                  <a:lnTo>
                    <a:pt x="1" y="9939"/>
                  </a:lnTo>
                  <a:cubicBezTo>
                    <a:pt x="1" y="10058"/>
                    <a:pt x="99" y="10160"/>
                    <a:pt x="222" y="10160"/>
                  </a:cubicBezTo>
                  <a:lnTo>
                    <a:pt x="10922" y="10160"/>
                  </a:lnTo>
                  <a:cubicBezTo>
                    <a:pt x="11045" y="10160"/>
                    <a:pt x="11144" y="10058"/>
                    <a:pt x="11144" y="9939"/>
                  </a:cubicBezTo>
                  <a:lnTo>
                    <a:pt x="11144" y="8855"/>
                  </a:lnTo>
                  <a:lnTo>
                    <a:pt x="11826" y="9534"/>
                  </a:lnTo>
                  <a:cubicBezTo>
                    <a:pt x="11914" y="9624"/>
                    <a:pt x="12030" y="9669"/>
                    <a:pt x="12147" y="9669"/>
                  </a:cubicBezTo>
                  <a:cubicBezTo>
                    <a:pt x="12264" y="9669"/>
                    <a:pt x="12381" y="9624"/>
                    <a:pt x="12470" y="9534"/>
                  </a:cubicBezTo>
                  <a:lnTo>
                    <a:pt x="12959" y="9045"/>
                  </a:lnTo>
                  <a:cubicBezTo>
                    <a:pt x="13135" y="8869"/>
                    <a:pt x="13135" y="8581"/>
                    <a:pt x="12959" y="8401"/>
                  </a:cubicBezTo>
                  <a:lnTo>
                    <a:pt x="11879" y="7321"/>
                  </a:lnTo>
                  <a:lnTo>
                    <a:pt x="12470" y="7047"/>
                  </a:lnTo>
                  <a:cubicBezTo>
                    <a:pt x="12836" y="6874"/>
                    <a:pt x="12812" y="6343"/>
                    <a:pt x="12432" y="6206"/>
                  </a:cubicBezTo>
                  <a:lnTo>
                    <a:pt x="11147" y="5745"/>
                  </a:lnTo>
                  <a:lnTo>
                    <a:pt x="11147" y="2525"/>
                  </a:lnTo>
                  <a:cubicBezTo>
                    <a:pt x="11147" y="2378"/>
                    <a:pt x="11036" y="2304"/>
                    <a:pt x="10924" y="2304"/>
                  </a:cubicBezTo>
                  <a:cubicBezTo>
                    <a:pt x="10812" y="2304"/>
                    <a:pt x="10700" y="2378"/>
                    <a:pt x="10700" y="2525"/>
                  </a:cubicBezTo>
                  <a:lnTo>
                    <a:pt x="10700" y="5586"/>
                  </a:lnTo>
                  <a:lnTo>
                    <a:pt x="8973" y="4967"/>
                  </a:lnTo>
                  <a:cubicBezTo>
                    <a:pt x="8920" y="4948"/>
                    <a:pt x="8867" y="4939"/>
                    <a:pt x="8816" y="4939"/>
                  </a:cubicBezTo>
                  <a:cubicBezTo>
                    <a:pt x="8519" y="4939"/>
                    <a:pt x="8281" y="5238"/>
                    <a:pt x="8392" y="5548"/>
                  </a:cubicBezTo>
                  <a:lnTo>
                    <a:pt x="8786" y="6645"/>
                  </a:lnTo>
                  <a:lnTo>
                    <a:pt x="3924" y="6645"/>
                  </a:lnTo>
                  <a:cubicBezTo>
                    <a:pt x="3628" y="6645"/>
                    <a:pt x="3628" y="7092"/>
                    <a:pt x="3924" y="7092"/>
                  </a:cubicBezTo>
                  <a:lnTo>
                    <a:pt x="8945" y="7092"/>
                  </a:lnTo>
                  <a:lnTo>
                    <a:pt x="9096" y="7515"/>
                  </a:lnTo>
                  <a:lnTo>
                    <a:pt x="3924" y="7515"/>
                  </a:lnTo>
                  <a:cubicBezTo>
                    <a:pt x="3628" y="7515"/>
                    <a:pt x="3628" y="7958"/>
                    <a:pt x="3924" y="7958"/>
                  </a:cubicBezTo>
                  <a:lnTo>
                    <a:pt x="9254" y="7958"/>
                  </a:lnTo>
                  <a:lnTo>
                    <a:pt x="9631" y="9003"/>
                  </a:lnTo>
                  <a:cubicBezTo>
                    <a:pt x="9702" y="9203"/>
                    <a:pt x="9882" y="9306"/>
                    <a:pt x="10061" y="9306"/>
                  </a:cubicBezTo>
                  <a:cubicBezTo>
                    <a:pt x="10224" y="9306"/>
                    <a:pt x="10388" y="9220"/>
                    <a:pt x="10468" y="9045"/>
                  </a:cubicBezTo>
                  <a:lnTo>
                    <a:pt x="10700" y="8549"/>
                  </a:lnTo>
                  <a:lnTo>
                    <a:pt x="10700" y="9714"/>
                  </a:lnTo>
                  <a:lnTo>
                    <a:pt x="444" y="9714"/>
                  </a:lnTo>
                  <a:lnTo>
                    <a:pt x="444" y="224"/>
                  </a:lnTo>
                  <a:cubicBezTo>
                    <a:pt x="444" y="75"/>
                    <a:pt x="333" y="0"/>
                    <a:pt x="2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712" name="Google Shape;21712;p142"/>
          <p:cNvGrpSpPr/>
          <p:nvPr/>
        </p:nvGrpSpPr>
        <p:grpSpPr>
          <a:xfrm>
            <a:off x="6529398" y="2898143"/>
            <a:ext cx="346999" cy="347025"/>
            <a:chOff x="6529398" y="2898143"/>
            <a:chExt cx="346999" cy="347025"/>
          </a:xfrm>
        </p:grpSpPr>
        <p:sp>
          <p:nvSpPr>
            <p:cNvPr id="21713" name="Google Shape;21713;p142"/>
            <p:cNvSpPr/>
            <p:nvPr/>
          </p:nvSpPr>
          <p:spPr>
            <a:xfrm>
              <a:off x="6606674" y="2903270"/>
              <a:ext cx="192447" cy="336770"/>
            </a:xfrm>
            <a:custGeom>
              <a:avLst/>
              <a:gdLst/>
              <a:ahLst/>
              <a:cxnLst/>
              <a:rect l="l" t="t" r="r" b="b"/>
              <a:pathLst>
                <a:path w="7394" h="12939" extrusionOk="0">
                  <a:moveTo>
                    <a:pt x="782" y="1"/>
                  </a:moveTo>
                  <a:cubicBezTo>
                    <a:pt x="349" y="1"/>
                    <a:pt x="1" y="349"/>
                    <a:pt x="1" y="782"/>
                  </a:cubicBezTo>
                  <a:lnTo>
                    <a:pt x="1" y="12157"/>
                  </a:lnTo>
                  <a:cubicBezTo>
                    <a:pt x="1" y="12590"/>
                    <a:pt x="349" y="12938"/>
                    <a:pt x="782" y="12938"/>
                  </a:cubicBezTo>
                  <a:lnTo>
                    <a:pt x="6612" y="12938"/>
                  </a:lnTo>
                  <a:cubicBezTo>
                    <a:pt x="7045" y="12938"/>
                    <a:pt x="7393" y="12590"/>
                    <a:pt x="7393" y="12157"/>
                  </a:cubicBezTo>
                  <a:lnTo>
                    <a:pt x="7393" y="782"/>
                  </a:lnTo>
                  <a:cubicBezTo>
                    <a:pt x="7393" y="349"/>
                    <a:pt x="7045" y="1"/>
                    <a:pt x="6612"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14" name="Google Shape;21714;p142"/>
            <p:cNvSpPr/>
            <p:nvPr/>
          </p:nvSpPr>
          <p:spPr>
            <a:xfrm>
              <a:off x="6758414" y="2903270"/>
              <a:ext cx="40707" cy="336848"/>
            </a:xfrm>
            <a:custGeom>
              <a:avLst/>
              <a:gdLst/>
              <a:ahLst/>
              <a:cxnLst/>
              <a:rect l="l" t="t" r="r" b="b"/>
              <a:pathLst>
                <a:path w="1564" h="12942" extrusionOk="0">
                  <a:moveTo>
                    <a:pt x="1" y="1"/>
                  </a:moveTo>
                  <a:cubicBezTo>
                    <a:pt x="434" y="1"/>
                    <a:pt x="782" y="349"/>
                    <a:pt x="782" y="782"/>
                  </a:cubicBezTo>
                  <a:lnTo>
                    <a:pt x="782" y="12161"/>
                  </a:lnTo>
                  <a:cubicBezTo>
                    <a:pt x="782" y="12590"/>
                    <a:pt x="434" y="12942"/>
                    <a:pt x="1" y="12942"/>
                  </a:cubicBezTo>
                  <a:lnTo>
                    <a:pt x="782" y="12942"/>
                  </a:lnTo>
                  <a:cubicBezTo>
                    <a:pt x="1215" y="12942"/>
                    <a:pt x="1563" y="12590"/>
                    <a:pt x="1563" y="12161"/>
                  </a:cubicBezTo>
                  <a:lnTo>
                    <a:pt x="1563" y="782"/>
                  </a:lnTo>
                  <a:cubicBezTo>
                    <a:pt x="1563" y="349"/>
                    <a:pt x="1215" y="1"/>
                    <a:pt x="782" y="1"/>
                  </a:cubicBezTo>
                  <a:close/>
                </a:path>
              </a:pathLst>
            </a:custGeom>
            <a:solidFill>
              <a:srgbClr val="ED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15" name="Google Shape;21715;p142"/>
            <p:cNvSpPr/>
            <p:nvPr/>
          </p:nvSpPr>
          <p:spPr>
            <a:xfrm>
              <a:off x="6606674" y="3188532"/>
              <a:ext cx="192525" cy="20354"/>
            </a:xfrm>
            <a:custGeom>
              <a:avLst/>
              <a:gdLst/>
              <a:ahLst/>
              <a:cxnLst/>
              <a:rect l="l" t="t" r="r" b="b"/>
              <a:pathLst>
                <a:path w="7397" h="782" extrusionOk="0">
                  <a:moveTo>
                    <a:pt x="1" y="1"/>
                  </a:moveTo>
                  <a:lnTo>
                    <a:pt x="1" y="782"/>
                  </a:lnTo>
                  <a:lnTo>
                    <a:pt x="7397" y="782"/>
                  </a:lnTo>
                  <a:lnTo>
                    <a:pt x="7397"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16" name="Google Shape;21716;p142"/>
            <p:cNvSpPr/>
            <p:nvPr/>
          </p:nvSpPr>
          <p:spPr>
            <a:xfrm>
              <a:off x="6778768" y="3188532"/>
              <a:ext cx="20432" cy="20354"/>
            </a:xfrm>
            <a:custGeom>
              <a:avLst/>
              <a:gdLst/>
              <a:ahLst/>
              <a:cxnLst/>
              <a:rect l="l" t="t" r="r" b="b"/>
              <a:pathLst>
                <a:path w="785" h="782" extrusionOk="0">
                  <a:moveTo>
                    <a:pt x="0" y="1"/>
                  </a:moveTo>
                  <a:lnTo>
                    <a:pt x="4" y="782"/>
                  </a:lnTo>
                  <a:lnTo>
                    <a:pt x="785" y="782"/>
                  </a:lnTo>
                  <a:lnTo>
                    <a:pt x="785" y="1"/>
                  </a:ln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17" name="Google Shape;21717;p142"/>
            <p:cNvSpPr/>
            <p:nvPr/>
          </p:nvSpPr>
          <p:spPr>
            <a:xfrm>
              <a:off x="6606674" y="3208859"/>
              <a:ext cx="192525" cy="31181"/>
            </a:xfrm>
            <a:custGeom>
              <a:avLst/>
              <a:gdLst/>
              <a:ahLst/>
              <a:cxnLst/>
              <a:rect l="l" t="t" r="r" b="b"/>
              <a:pathLst>
                <a:path w="7397" h="1198" extrusionOk="0">
                  <a:moveTo>
                    <a:pt x="1" y="1"/>
                  </a:moveTo>
                  <a:lnTo>
                    <a:pt x="1" y="416"/>
                  </a:lnTo>
                  <a:cubicBezTo>
                    <a:pt x="1" y="849"/>
                    <a:pt x="349" y="1197"/>
                    <a:pt x="782" y="1197"/>
                  </a:cubicBezTo>
                  <a:lnTo>
                    <a:pt x="6612" y="1197"/>
                  </a:lnTo>
                  <a:cubicBezTo>
                    <a:pt x="6614" y="1197"/>
                    <a:pt x="6616" y="1197"/>
                    <a:pt x="6618" y="1197"/>
                  </a:cubicBezTo>
                  <a:cubicBezTo>
                    <a:pt x="7048" y="1197"/>
                    <a:pt x="7397" y="847"/>
                    <a:pt x="7397" y="416"/>
                  </a:cubicBezTo>
                  <a:lnTo>
                    <a:pt x="7397" y="1"/>
                  </a:ln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18" name="Google Shape;21718;p142"/>
            <p:cNvSpPr/>
            <p:nvPr/>
          </p:nvSpPr>
          <p:spPr>
            <a:xfrm>
              <a:off x="6758414" y="3208859"/>
              <a:ext cx="40707" cy="31181"/>
            </a:xfrm>
            <a:custGeom>
              <a:avLst/>
              <a:gdLst/>
              <a:ahLst/>
              <a:cxnLst/>
              <a:rect l="l" t="t" r="r" b="b"/>
              <a:pathLst>
                <a:path w="1564" h="1198" extrusionOk="0">
                  <a:moveTo>
                    <a:pt x="782" y="1"/>
                  </a:moveTo>
                  <a:lnTo>
                    <a:pt x="782" y="416"/>
                  </a:lnTo>
                  <a:cubicBezTo>
                    <a:pt x="782" y="849"/>
                    <a:pt x="434" y="1197"/>
                    <a:pt x="1" y="1197"/>
                  </a:cubicBezTo>
                  <a:lnTo>
                    <a:pt x="782" y="1197"/>
                  </a:lnTo>
                  <a:cubicBezTo>
                    <a:pt x="1215" y="1197"/>
                    <a:pt x="1563" y="849"/>
                    <a:pt x="1563" y="416"/>
                  </a:cubicBezTo>
                  <a:lnTo>
                    <a:pt x="1563" y="1"/>
                  </a:lnTo>
                  <a:close/>
                </a:path>
              </a:pathLst>
            </a:custGeom>
            <a:solidFill>
              <a:srgbClr val="61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19" name="Google Shape;21719;p142"/>
            <p:cNvSpPr/>
            <p:nvPr/>
          </p:nvSpPr>
          <p:spPr>
            <a:xfrm>
              <a:off x="6606674" y="2903270"/>
              <a:ext cx="192447" cy="31181"/>
            </a:xfrm>
            <a:custGeom>
              <a:avLst/>
              <a:gdLst/>
              <a:ahLst/>
              <a:cxnLst/>
              <a:rect l="l" t="t" r="r" b="b"/>
              <a:pathLst>
                <a:path w="7394" h="1198" extrusionOk="0">
                  <a:moveTo>
                    <a:pt x="782" y="1"/>
                  </a:moveTo>
                  <a:cubicBezTo>
                    <a:pt x="349" y="1"/>
                    <a:pt x="1" y="349"/>
                    <a:pt x="1" y="782"/>
                  </a:cubicBezTo>
                  <a:lnTo>
                    <a:pt x="1" y="1197"/>
                  </a:lnTo>
                  <a:lnTo>
                    <a:pt x="7393" y="1197"/>
                  </a:lnTo>
                  <a:lnTo>
                    <a:pt x="7393" y="782"/>
                  </a:lnTo>
                  <a:cubicBezTo>
                    <a:pt x="7393" y="349"/>
                    <a:pt x="7045" y="1"/>
                    <a:pt x="6612" y="1"/>
                  </a:cubicBez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0" name="Google Shape;21720;p142"/>
            <p:cNvSpPr/>
            <p:nvPr/>
          </p:nvSpPr>
          <p:spPr>
            <a:xfrm>
              <a:off x="6758414" y="2903270"/>
              <a:ext cx="40785" cy="31181"/>
            </a:xfrm>
            <a:custGeom>
              <a:avLst/>
              <a:gdLst/>
              <a:ahLst/>
              <a:cxnLst/>
              <a:rect l="l" t="t" r="r" b="b"/>
              <a:pathLst>
                <a:path w="1567" h="1198" extrusionOk="0">
                  <a:moveTo>
                    <a:pt x="1" y="1"/>
                  </a:moveTo>
                  <a:cubicBezTo>
                    <a:pt x="434" y="1"/>
                    <a:pt x="782" y="349"/>
                    <a:pt x="782" y="782"/>
                  </a:cubicBezTo>
                  <a:lnTo>
                    <a:pt x="782" y="1197"/>
                  </a:lnTo>
                  <a:lnTo>
                    <a:pt x="1567" y="1197"/>
                  </a:lnTo>
                  <a:lnTo>
                    <a:pt x="1567" y="782"/>
                  </a:lnTo>
                  <a:cubicBezTo>
                    <a:pt x="1567" y="349"/>
                    <a:pt x="1215" y="1"/>
                    <a:pt x="782" y="1"/>
                  </a:cubicBezTo>
                  <a:close/>
                </a:path>
              </a:pathLst>
            </a:custGeom>
            <a:solidFill>
              <a:srgbClr val="61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1" name="Google Shape;21721;p142"/>
            <p:cNvSpPr/>
            <p:nvPr/>
          </p:nvSpPr>
          <p:spPr>
            <a:xfrm>
              <a:off x="6534526" y="2952722"/>
              <a:ext cx="132818" cy="146066"/>
            </a:xfrm>
            <a:custGeom>
              <a:avLst/>
              <a:gdLst/>
              <a:ahLst/>
              <a:cxnLst/>
              <a:rect l="l" t="t" r="r" b="b"/>
              <a:pathLst>
                <a:path w="5103" h="5612" extrusionOk="0">
                  <a:moveTo>
                    <a:pt x="1003" y="1"/>
                  </a:moveTo>
                  <a:cubicBezTo>
                    <a:pt x="447" y="1"/>
                    <a:pt x="0" y="451"/>
                    <a:pt x="0" y="1004"/>
                  </a:cubicBezTo>
                  <a:lnTo>
                    <a:pt x="0" y="3424"/>
                  </a:lnTo>
                  <a:cubicBezTo>
                    <a:pt x="0" y="3977"/>
                    <a:pt x="447" y="4427"/>
                    <a:pt x="1003" y="4427"/>
                  </a:cubicBezTo>
                  <a:lnTo>
                    <a:pt x="1981" y="4427"/>
                  </a:lnTo>
                  <a:cubicBezTo>
                    <a:pt x="2041" y="5421"/>
                    <a:pt x="2576" y="5612"/>
                    <a:pt x="2976" y="5612"/>
                  </a:cubicBezTo>
                  <a:cubicBezTo>
                    <a:pt x="3094" y="5612"/>
                    <a:pt x="3201" y="5595"/>
                    <a:pt x="3279" y="5578"/>
                  </a:cubicBezTo>
                  <a:cubicBezTo>
                    <a:pt x="3308" y="5574"/>
                    <a:pt x="3308" y="5532"/>
                    <a:pt x="3279" y="5528"/>
                  </a:cubicBezTo>
                  <a:cubicBezTo>
                    <a:pt x="2614" y="5409"/>
                    <a:pt x="2903" y="4427"/>
                    <a:pt x="2903" y="4427"/>
                  </a:cubicBezTo>
                  <a:lnTo>
                    <a:pt x="4099" y="4427"/>
                  </a:lnTo>
                  <a:cubicBezTo>
                    <a:pt x="4652" y="4427"/>
                    <a:pt x="5102" y="3980"/>
                    <a:pt x="5102" y="3424"/>
                  </a:cubicBezTo>
                  <a:lnTo>
                    <a:pt x="5102" y="1007"/>
                  </a:lnTo>
                  <a:cubicBezTo>
                    <a:pt x="5102" y="451"/>
                    <a:pt x="4652" y="1"/>
                    <a:pt x="409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2" name="Google Shape;21722;p142"/>
            <p:cNvSpPr/>
            <p:nvPr/>
          </p:nvSpPr>
          <p:spPr>
            <a:xfrm>
              <a:off x="6620885" y="2952722"/>
              <a:ext cx="46459" cy="115250"/>
            </a:xfrm>
            <a:custGeom>
              <a:avLst/>
              <a:gdLst/>
              <a:ahLst/>
              <a:cxnLst/>
              <a:rect l="l" t="t" r="r" b="b"/>
              <a:pathLst>
                <a:path w="1785" h="4428" extrusionOk="0">
                  <a:moveTo>
                    <a:pt x="0" y="1"/>
                  </a:moveTo>
                  <a:cubicBezTo>
                    <a:pt x="553" y="1"/>
                    <a:pt x="1003" y="451"/>
                    <a:pt x="1003" y="1004"/>
                  </a:cubicBezTo>
                  <a:lnTo>
                    <a:pt x="1003" y="3424"/>
                  </a:lnTo>
                  <a:cubicBezTo>
                    <a:pt x="1003" y="3977"/>
                    <a:pt x="553" y="4427"/>
                    <a:pt x="0" y="4427"/>
                  </a:cubicBezTo>
                  <a:lnTo>
                    <a:pt x="781" y="4427"/>
                  </a:lnTo>
                  <a:cubicBezTo>
                    <a:pt x="1334" y="4427"/>
                    <a:pt x="1784" y="3977"/>
                    <a:pt x="1784" y="3424"/>
                  </a:cubicBezTo>
                  <a:lnTo>
                    <a:pt x="1784" y="1004"/>
                  </a:lnTo>
                  <a:cubicBezTo>
                    <a:pt x="1784" y="451"/>
                    <a:pt x="1334" y="1"/>
                    <a:pt x="781" y="1"/>
                  </a:cubicBezTo>
                  <a:close/>
                </a:path>
              </a:pathLst>
            </a:custGeom>
            <a:solidFill>
              <a:srgbClr val="A6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3" name="Google Shape;21723;p142"/>
            <p:cNvSpPr/>
            <p:nvPr/>
          </p:nvSpPr>
          <p:spPr>
            <a:xfrm>
              <a:off x="6573072" y="2985517"/>
              <a:ext cx="56350" cy="47526"/>
            </a:xfrm>
            <a:custGeom>
              <a:avLst/>
              <a:gdLst/>
              <a:ahLst/>
              <a:cxnLst/>
              <a:rect l="l" t="t" r="r" b="b"/>
              <a:pathLst>
                <a:path w="2165" h="1826" extrusionOk="0">
                  <a:moveTo>
                    <a:pt x="542" y="0"/>
                  </a:moveTo>
                  <a:cubicBezTo>
                    <a:pt x="222" y="0"/>
                    <a:pt x="1" y="285"/>
                    <a:pt x="1" y="616"/>
                  </a:cubicBezTo>
                  <a:cubicBezTo>
                    <a:pt x="1" y="989"/>
                    <a:pt x="300" y="1429"/>
                    <a:pt x="1031" y="1812"/>
                  </a:cubicBezTo>
                  <a:cubicBezTo>
                    <a:pt x="1047" y="1821"/>
                    <a:pt x="1065" y="1826"/>
                    <a:pt x="1082" y="1826"/>
                  </a:cubicBezTo>
                  <a:cubicBezTo>
                    <a:pt x="1100" y="1826"/>
                    <a:pt x="1118" y="1821"/>
                    <a:pt x="1133" y="1812"/>
                  </a:cubicBezTo>
                  <a:cubicBezTo>
                    <a:pt x="1865" y="1429"/>
                    <a:pt x="2164" y="989"/>
                    <a:pt x="2164" y="616"/>
                  </a:cubicBezTo>
                  <a:cubicBezTo>
                    <a:pt x="2164" y="285"/>
                    <a:pt x="1943" y="4"/>
                    <a:pt x="1623" y="0"/>
                  </a:cubicBezTo>
                  <a:cubicBezTo>
                    <a:pt x="1443" y="4"/>
                    <a:pt x="1271" y="74"/>
                    <a:pt x="1144" y="204"/>
                  </a:cubicBezTo>
                  <a:cubicBezTo>
                    <a:pt x="1126" y="222"/>
                    <a:pt x="1104" y="231"/>
                    <a:pt x="1082" y="231"/>
                  </a:cubicBezTo>
                  <a:cubicBezTo>
                    <a:pt x="1060" y="231"/>
                    <a:pt x="1038" y="222"/>
                    <a:pt x="1021" y="204"/>
                  </a:cubicBezTo>
                  <a:cubicBezTo>
                    <a:pt x="894" y="74"/>
                    <a:pt x="722" y="4"/>
                    <a:pt x="542" y="0"/>
                  </a:cubicBez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4" name="Google Shape;21724;p142"/>
            <p:cNvSpPr/>
            <p:nvPr/>
          </p:nvSpPr>
          <p:spPr>
            <a:xfrm>
              <a:off x="6738373" y="3035412"/>
              <a:ext cx="132896" cy="146092"/>
            </a:xfrm>
            <a:custGeom>
              <a:avLst/>
              <a:gdLst/>
              <a:ahLst/>
              <a:cxnLst/>
              <a:rect l="l" t="t" r="r" b="b"/>
              <a:pathLst>
                <a:path w="5106" h="5613" extrusionOk="0">
                  <a:moveTo>
                    <a:pt x="1000" y="1"/>
                  </a:moveTo>
                  <a:cubicBezTo>
                    <a:pt x="447" y="1"/>
                    <a:pt x="0" y="453"/>
                    <a:pt x="4" y="1004"/>
                  </a:cubicBezTo>
                  <a:lnTo>
                    <a:pt x="4" y="3424"/>
                  </a:lnTo>
                  <a:cubicBezTo>
                    <a:pt x="4" y="3977"/>
                    <a:pt x="451" y="4427"/>
                    <a:pt x="1007" y="4427"/>
                  </a:cubicBezTo>
                  <a:lnTo>
                    <a:pt x="2203" y="4427"/>
                  </a:lnTo>
                  <a:cubicBezTo>
                    <a:pt x="2203" y="4427"/>
                    <a:pt x="2491" y="5409"/>
                    <a:pt x="1823" y="5528"/>
                  </a:cubicBezTo>
                  <a:cubicBezTo>
                    <a:pt x="1795" y="5532"/>
                    <a:pt x="1795" y="5574"/>
                    <a:pt x="1823" y="5578"/>
                  </a:cubicBezTo>
                  <a:cubicBezTo>
                    <a:pt x="1903" y="5595"/>
                    <a:pt x="2010" y="5612"/>
                    <a:pt x="2128" y="5612"/>
                  </a:cubicBezTo>
                  <a:cubicBezTo>
                    <a:pt x="2530" y="5612"/>
                    <a:pt x="3065" y="5421"/>
                    <a:pt x="3125" y="4427"/>
                  </a:cubicBezTo>
                  <a:lnTo>
                    <a:pt x="4103" y="4427"/>
                  </a:lnTo>
                  <a:cubicBezTo>
                    <a:pt x="4655" y="4427"/>
                    <a:pt x="5106" y="3977"/>
                    <a:pt x="5106" y="3424"/>
                  </a:cubicBezTo>
                  <a:lnTo>
                    <a:pt x="5106" y="1004"/>
                  </a:lnTo>
                  <a:cubicBezTo>
                    <a:pt x="5106" y="448"/>
                    <a:pt x="4655" y="1"/>
                    <a:pt x="4103" y="1"/>
                  </a:cubicBezTo>
                  <a:lnTo>
                    <a:pt x="1007" y="1"/>
                  </a:lnTo>
                  <a:cubicBezTo>
                    <a:pt x="1005" y="1"/>
                    <a:pt x="1002" y="1"/>
                    <a:pt x="100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5" name="Google Shape;21725;p142"/>
            <p:cNvSpPr/>
            <p:nvPr/>
          </p:nvSpPr>
          <p:spPr>
            <a:xfrm>
              <a:off x="6824810" y="3035412"/>
              <a:ext cx="46459" cy="115250"/>
            </a:xfrm>
            <a:custGeom>
              <a:avLst/>
              <a:gdLst/>
              <a:ahLst/>
              <a:cxnLst/>
              <a:rect l="l" t="t" r="r" b="b"/>
              <a:pathLst>
                <a:path w="1785" h="4428" extrusionOk="0">
                  <a:moveTo>
                    <a:pt x="1" y="1"/>
                  </a:moveTo>
                  <a:cubicBezTo>
                    <a:pt x="553" y="1"/>
                    <a:pt x="1004" y="448"/>
                    <a:pt x="1004" y="1004"/>
                  </a:cubicBezTo>
                  <a:lnTo>
                    <a:pt x="1004" y="3424"/>
                  </a:lnTo>
                  <a:cubicBezTo>
                    <a:pt x="1004" y="3977"/>
                    <a:pt x="553" y="4427"/>
                    <a:pt x="1" y="4427"/>
                  </a:cubicBezTo>
                  <a:lnTo>
                    <a:pt x="782" y="4427"/>
                  </a:lnTo>
                  <a:cubicBezTo>
                    <a:pt x="1334" y="4427"/>
                    <a:pt x="1785" y="3977"/>
                    <a:pt x="1785" y="3424"/>
                  </a:cubicBezTo>
                  <a:lnTo>
                    <a:pt x="1785" y="1004"/>
                  </a:lnTo>
                  <a:cubicBezTo>
                    <a:pt x="1785" y="448"/>
                    <a:pt x="1334" y="1"/>
                    <a:pt x="782" y="1"/>
                  </a:cubicBezTo>
                  <a:close/>
                </a:path>
              </a:pathLst>
            </a:custGeom>
            <a:solidFill>
              <a:srgbClr val="A6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6" name="Google Shape;21726;p142"/>
            <p:cNvSpPr/>
            <p:nvPr/>
          </p:nvSpPr>
          <p:spPr>
            <a:xfrm>
              <a:off x="6785795" y="3058134"/>
              <a:ext cx="33289" cy="28500"/>
            </a:xfrm>
            <a:custGeom>
              <a:avLst/>
              <a:gdLst/>
              <a:ahLst/>
              <a:cxnLst/>
              <a:rect l="l" t="t" r="r" b="b"/>
              <a:pathLst>
                <a:path w="1279" h="1095" extrusionOk="0">
                  <a:moveTo>
                    <a:pt x="733" y="1"/>
                  </a:moveTo>
                  <a:cubicBezTo>
                    <a:pt x="247" y="1"/>
                    <a:pt x="1" y="588"/>
                    <a:pt x="346" y="933"/>
                  </a:cubicBezTo>
                  <a:cubicBezTo>
                    <a:pt x="457" y="1045"/>
                    <a:pt x="595" y="1095"/>
                    <a:pt x="729" y="1095"/>
                  </a:cubicBezTo>
                  <a:cubicBezTo>
                    <a:pt x="1010" y="1095"/>
                    <a:pt x="1278" y="877"/>
                    <a:pt x="1278" y="546"/>
                  </a:cubicBezTo>
                  <a:cubicBezTo>
                    <a:pt x="1278" y="247"/>
                    <a:pt x="1035" y="1"/>
                    <a:pt x="733" y="1"/>
                  </a:cubicBezTo>
                  <a:close/>
                </a:path>
              </a:pathLst>
            </a:custGeom>
            <a:solidFill>
              <a:srgbClr val="B2C1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7" name="Google Shape;21727;p142"/>
            <p:cNvSpPr/>
            <p:nvPr/>
          </p:nvSpPr>
          <p:spPr>
            <a:xfrm>
              <a:off x="6781136" y="3086608"/>
              <a:ext cx="47474" cy="28526"/>
            </a:xfrm>
            <a:custGeom>
              <a:avLst/>
              <a:gdLst/>
              <a:ahLst/>
              <a:cxnLst/>
              <a:rect l="l" t="t" r="r" b="b"/>
              <a:pathLst>
                <a:path w="1824" h="1096" extrusionOk="0">
                  <a:moveTo>
                    <a:pt x="796" y="1"/>
                  </a:moveTo>
                  <a:cubicBezTo>
                    <a:pt x="356" y="1"/>
                    <a:pt x="1" y="356"/>
                    <a:pt x="1" y="796"/>
                  </a:cubicBezTo>
                  <a:lnTo>
                    <a:pt x="1" y="810"/>
                  </a:lnTo>
                  <a:cubicBezTo>
                    <a:pt x="1" y="968"/>
                    <a:pt x="127" y="1095"/>
                    <a:pt x="282" y="1095"/>
                  </a:cubicBezTo>
                  <a:lnTo>
                    <a:pt x="1542" y="1095"/>
                  </a:lnTo>
                  <a:cubicBezTo>
                    <a:pt x="1696" y="1095"/>
                    <a:pt x="1823" y="968"/>
                    <a:pt x="1823" y="810"/>
                  </a:cubicBezTo>
                  <a:lnTo>
                    <a:pt x="1823" y="796"/>
                  </a:lnTo>
                  <a:cubicBezTo>
                    <a:pt x="1823" y="356"/>
                    <a:pt x="1468" y="1"/>
                    <a:pt x="1028" y="1"/>
                  </a:cubicBezTo>
                  <a:close/>
                </a:path>
              </a:pathLst>
            </a:custGeom>
            <a:solidFill>
              <a:srgbClr val="B2C1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8" name="Google Shape;21728;p142"/>
            <p:cNvSpPr/>
            <p:nvPr/>
          </p:nvSpPr>
          <p:spPr>
            <a:xfrm>
              <a:off x="6638193" y="3109512"/>
              <a:ext cx="71914" cy="20354"/>
            </a:xfrm>
            <a:custGeom>
              <a:avLst/>
              <a:gdLst/>
              <a:ahLst/>
              <a:cxnLst/>
              <a:rect l="l" t="t" r="r" b="b"/>
              <a:pathLst>
                <a:path w="2763" h="782" extrusionOk="0">
                  <a:moveTo>
                    <a:pt x="0" y="0"/>
                  </a:moveTo>
                  <a:lnTo>
                    <a:pt x="0" y="782"/>
                  </a:lnTo>
                  <a:lnTo>
                    <a:pt x="2762" y="782"/>
                  </a:lnTo>
                  <a:lnTo>
                    <a:pt x="2762" y="0"/>
                  </a:ln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9" name="Google Shape;21729;p142"/>
            <p:cNvSpPr/>
            <p:nvPr/>
          </p:nvSpPr>
          <p:spPr>
            <a:xfrm>
              <a:off x="6529398" y="2898143"/>
              <a:ext cx="274850" cy="265090"/>
            </a:xfrm>
            <a:custGeom>
              <a:avLst/>
              <a:gdLst/>
              <a:ahLst/>
              <a:cxnLst/>
              <a:rect l="l" t="t" r="r" b="b"/>
              <a:pathLst>
                <a:path w="10560" h="10185" extrusionOk="0">
                  <a:moveTo>
                    <a:pt x="4296" y="2291"/>
                  </a:moveTo>
                  <a:cubicBezTo>
                    <a:pt x="4740" y="2291"/>
                    <a:pt x="5102" y="2654"/>
                    <a:pt x="5102" y="3101"/>
                  </a:cubicBezTo>
                  <a:lnTo>
                    <a:pt x="5102" y="5518"/>
                  </a:lnTo>
                  <a:cubicBezTo>
                    <a:pt x="5102" y="5965"/>
                    <a:pt x="4740" y="6327"/>
                    <a:pt x="4296" y="6327"/>
                  </a:cubicBezTo>
                  <a:lnTo>
                    <a:pt x="3100" y="6327"/>
                  </a:lnTo>
                  <a:cubicBezTo>
                    <a:pt x="3012" y="6327"/>
                    <a:pt x="2935" y="6383"/>
                    <a:pt x="2910" y="6468"/>
                  </a:cubicBezTo>
                  <a:cubicBezTo>
                    <a:pt x="2892" y="6531"/>
                    <a:pt x="2734" y="7101"/>
                    <a:pt x="2959" y="7488"/>
                  </a:cubicBezTo>
                  <a:cubicBezTo>
                    <a:pt x="2871" y="7467"/>
                    <a:pt x="2790" y="7428"/>
                    <a:pt x="2720" y="7375"/>
                  </a:cubicBezTo>
                  <a:cubicBezTo>
                    <a:pt x="2516" y="7221"/>
                    <a:pt x="2400" y="6932"/>
                    <a:pt x="2375" y="6513"/>
                  </a:cubicBezTo>
                  <a:lnTo>
                    <a:pt x="2375" y="6510"/>
                  </a:lnTo>
                  <a:cubicBezTo>
                    <a:pt x="2368" y="6408"/>
                    <a:pt x="2284" y="6327"/>
                    <a:pt x="2178" y="6327"/>
                  </a:cubicBezTo>
                  <a:lnTo>
                    <a:pt x="1200" y="6327"/>
                  </a:lnTo>
                  <a:cubicBezTo>
                    <a:pt x="753" y="6327"/>
                    <a:pt x="391" y="5965"/>
                    <a:pt x="391" y="5518"/>
                  </a:cubicBezTo>
                  <a:lnTo>
                    <a:pt x="391" y="3101"/>
                  </a:lnTo>
                  <a:cubicBezTo>
                    <a:pt x="391" y="2654"/>
                    <a:pt x="753" y="2291"/>
                    <a:pt x="1200" y="2291"/>
                  </a:cubicBezTo>
                  <a:close/>
                  <a:moveTo>
                    <a:pt x="3751" y="1"/>
                  </a:moveTo>
                  <a:cubicBezTo>
                    <a:pt x="3209" y="1"/>
                    <a:pt x="2773" y="437"/>
                    <a:pt x="2773" y="975"/>
                  </a:cubicBezTo>
                  <a:lnTo>
                    <a:pt x="2773" y="1901"/>
                  </a:lnTo>
                  <a:lnTo>
                    <a:pt x="1200" y="1901"/>
                  </a:lnTo>
                  <a:cubicBezTo>
                    <a:pt x="539" y="1901"/>
                    <a:pt x="0" y="2436"/>
                    <a:pt x="0" y="3101"/>
                  </a:cubicBezTo>
                  <a:lnTo>
                    <a:pt x="0" y="5518"/>
                  </a:lnTo>
                  <a:cubicBezTo>
                    <a:pt x="0" y="6179"/>
                    <a:pt x="539" y="6718"/>
                    <a:pt x="1200" y="6718"/>
                  </a:cubicBezTo>
                  <a:lnTo>
                    <a:pt x="2002" y="6718"/>
                  </a:lnTo>
                  <a:cubicBezTo>
                    <a:pt x="2059" y="7161"/>
                    <a:pt x="2220" y="7485"/>
                    <a:pt x="2484" y="7685"/>
                  </a:cubicBezTo>
                  <a:cubicBezTo>
                    <a:pt x="2572" y="7752"/>
                    <a:pt x="2671" y="7805"/>
                    <a:pt x="2776" y="7840"/>
                  </a:cubicBezTo>
                  <a:lnTo>
                    <a:pt x="2773" y="9990"/>
                  </a:lnTo>
                  <a:cubicBezTo>
                    <a:pt x="2773" y="10120"/>
                    <a:pt x="2870" y="10185"/>
                    <a:pt x="2968" y="10185"/>
                  </a:cubicBezTo>
                  <a:cubicBezTo>
                    <a:pt x="3066" y="10185"/>
                    <a:pt x="3163" y="10120"/>
                    <a:pt x="3163" y="9990"/>
                  </a:cubicBezTo>
                  <a:lnTo>
                    <a:pt x="3163" y="7903"/>
                  </a:lnTo>
                  <a:lnTo>
                    <a:pt x="3177" y="7903"/>
                  </a:lnTo>
                  <a:cubicBezTo>
                    <a:pt x="3290" y="7903"/>
                    <a:pt x="3406" y="7889"/>
                    <a:pt x="3519" y="7865"/>
                  </a:cubicBezTo>
                  <a:cubicBezTo>
                    <a:pt x="3765" y="7822"/>
                    <a:pt x="3758" y="7467"/>
                    <a:pt x="3512" y="7432"/>
                  </a:cubicBezTo>
                  <a:cubicBezTo>
                    <a:pt x="3427" y="7421"/>
                    <a:pt x="3350" y="7372"/>
                    <a:pt x="3304" y="7298"/>
                  </a:cubicBezTo>
                  <a:cubicBezTo>
                    <a:pt x="3209" y="7147"/>
                    <a:pt x="3223" y="6890"/>
                    <a:pt x="3255" y="6718"/>
                  </a:cubicBezTo>
                  <a:lnTo>
                    <a:pt x="4296" y="6718"/>
                  </a:lnTo>
                  <a:cubicBezTo>
                    <a:pt x="4958" y="6718"/>
                    <a:pt x="5493" y="6179"/>
                    <a:pt x="5493" y="5518"/>
                  </a:cubicBezTo>
                  <a:lnTo>
                    <a:pt x="5493" y="3101"/>
                  </a:lnTo>
                  <a:cubicBezTo>
                    <a:pt x="5493" y="2436"/>
                    <a:pt x="4958" y="1901"/>
                    <a:pt x="4296" y="1901"/>
                  </a:cubicBezTo>
                  <a:lnTo>
                    <a:pt x="3163" y="1901"/>
                  </a:lnTo>
                  <a:lnTo>
                    <a:pt x="3163" y="1588"/>
                  </a:lnTo>
                  <a:lnTo>
                    <a:pt x="4159" y="1588"/>
                  </a:lnTo>
                  <a:cubicBezTo>
                    <a:pt x="4416" y="1588"/>
                    <a:pt x="4416" y="1197"/>
                    <a:pt x="4159" y="1197"/>
                  </a:cubicBezTo>
                  <a:lnTo>
                    <a:pt x="3163" y="1197"/>
                  </a:lnTo>
                  <a:lnTo>
                    <a:pt x="3163" y="979"/>
                  </a:lnTo>
                  <a:cubicBezTo>
                    <a:pt x="3163" y="655"/>
                    <a:pt x="3427" y="391"/>
                    <a:pt x="3751" y="391"/>
                  </a:cubicBezTo>
                  <a:lnTo>
                    <a:pt x="9581" y="391"/>
                  </a:lnTo>
                  <a:cubicBezTo>
                    <a:pt x="9905" y="391"/>
                    <a:pt x="10169" y="655"/>
                    <a:pt x="10169" y="979"/>
                  </a:cubicBezTo>
                  <a:lnTo>
                    <a:pt x="10169" y="1197"/>
                  </a:lnTo>
                  <a:lnTo>
                    <a:pt x="4989" y="1197"/>
                  </a:lnTo>
                  <a:cubicBezTo>
                    <a:pt x="4729" y="1197"/>
                    <a:pt x="4729" y="1588"/>
                    <a:pt x="4989" y="1588"/>
                  </a:cubicBezTo>
                  <a:lnTo>
                    <a:pt x="10169" y="1588"/>
                  </a:lnTo>
                  <a:lnTo>
                    <a:pt x="10169" y="2499"/>
                  </a:lnTo>
                  <a:cubicBezTo>
                    <a:pt x="10169" y="2629"/>
                    <a:pt x="10266" y="2694"/>
                    <a:pt x="10364" y="2694"/>
                  </a:cubicBezTo>
                  <a:cubicBezTo>
                    <a:pt x="10462" y="2694"/>
                    <a:pt x="10559" y="2629"/>
                    <a:pt x="10559" y="2499"/>
                  </a:cubicBezTo>
                  <a:lnTo>
                    <a:pt x="10559" y="975"/>
                  </a:lnTo>
                  <a:cubicBezTo>
                    <a:pt x="10556" y="437"/>
                    <a:pt x="10119" y="1"/>
                    <a:pt x="95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0" name="Google Shape;21730;p142"/>
            <p:cNvSpPr/>
            <p:nvPr/>
          </p:nvSpPr>
          <p:spPr>
            <a:xfrm>
              <a:off x="6682518" y="3219400"/>
              <a:ext cx="40681" cy="10203"/>
            </a:xfrm>
            <a:custGeom>
              <a:avLst/>
              <a:gdLst/>
              <a:ahLst/>
              <a:cxnLst/>
              <a:rect l="l" t="t" r="r" b="b"/>
              <a:pathLst>
                <a:path w="1563" h="392" extrusionOk="0">
                  <a:moveTo>
                    <a:pt x="260" y="1"/>
                  </a:moveTo>
                  <a:cubicBezTo>
                    <a:pt x="0" y="1"/>
                    <a:pt x="0" y="391"/>
                    <a:pt x="260" y="391"/>
                  </a:cubicBezTo>
                  <a:lnTo>
                    <a:pt x="1302" y="391"/>
                  </a:lnTo>
                  <a:cubicBezTo>
                    <a:pt x="1562" y="391"/>
                    <a:pt x="1562" y="1"/>
                    <a:pt x="130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1" name="Google Shape;21731;p142"/>
            <p:cNvSpPr/>
            <p:nvPr/>
          </p:nvSpPr>
          <p:spPr>
            <a:xfrm>
              <a:off x="6568049" y="2980468"/>
              <a:ext cx="66396" cy="57677"/>
            </a:xfrm>
            <a:custGeom>
              <a:avLst/>
              <a:gdLst/>
              <a:ahLst/>
              <a:cxnLst/>
              <a:rect l="l" t="t" r="r" b="b"/>
              <a:pathLst>
                <a:path w="2551" h="2216" extrusionOk="0">
                  <a:moveTo>
                    <a:pt x="1816" y="391"/>
                  </a:moveTo>
                  <a:cubicBezTo>
                    <a:pt x="2041" y="391"/>
                    <a:pt x="2160" y="610"/>
                    <a:pt x="2160" y="810"/>
                  </a:cubicBezTo>
                  <a:cubicBezTo>
                    <a:pt x="2160" y="1144"/>
                    <a:pt x="1840" y="1507"/>
                    <a:pt x="1274" y="1813"/>
                  </a:cubicBezTo>
                  <a:cubicBezTo>
                    <a:pt x="711" y="1507"/>
                    <a:pt x="391" y="1144"/>
                    <a:pt x="391" y="810"/>
                  </a:cubicBezTo>
                  <a:cubicBezTo>
                    <a:pt x="391" y="610"/>
                    <a:pt x="510" y="391"/>
                    <a:pt x="735" y="391"/>
                  </a:cubicBezTo>
                  <a:cubicBezTo>
                    <a:pt x="862" y="391"/>
                    <a:pt x="985" y="444"/>
                    <a:pt x="1073" y="539"/>
                  </a:cubicBezTo>
                  <a:cubicBezTo>
                    <a:pt x="1129" y="594"/>
                    <a:pt x="1202" y="621"/>
                    <a:pt x="1275" y="621"/>
                  </a:cubicBezTo>
                  <a:cubicBezTo>
                    <a:pt x="1348" y="621"/>
                    <a:pt x="1421" y="594"/>
                    <a:pt x="1478" y="539"/>
                  </a:cubicBezTo>
                  <a:cubicBezTo>
                    <a:pt x="1566" y="444"/>
                    <a:pt x="1689" y="391"/>
                    <a:pt x="1816" y="391"/>
                  </a:cubicBezTo>
                  <a:close/>
                  <a:moveTo>
                    <a:pt x="735" y="1"/>
                  </a:moveTo>
                  <a:cubicBezTo>
                    <a:pt x="324" y="1"/>
                    <a:pt x="0" y="356"/>
                    <a:pt x="0" y="810"/>
                  </a:cubicBezTo>
                  <a:cubicBezTo>
                    <a:pt x="0" y="1099"/>
                    <a:pt x="148" y="1662"/>
                    <a:pt x="1133" y="2179"/>
                  </a:cubicBezTo>
                  <a:cubicBezTo>
                    <a:pt x="1177" y="2203"/>
                    <a:pt x="1226" y="2216"/>
                    <a:pt x="1275" y="2216"/>
                  </a:cubicBezTo>
                  <a:cubicBezTo>
                    <a:pt x="1325" y="2216"/>
                    <a:pt x="1374" y="2203"/>
                    <a:pt x="1418" y="2179"/>
                  </a:cubicBezTo>
                  <a:cubicBezTo>
                    <a:pt x="2403" y="1662"/>
                    <a:pt x="2551" y="1099"/>
                    <a:pt x="2551" y="810"/>
                  </a:cubicBezTo>
                  <a:cubicBezTo>
                    <a:pt x="2551" y="356"/>
                    <a:pt x="2227" y="1"/>
                    <a:pt x="1816" y="1"/>
                  </a:cubicBezTo>
                  <a:cubicBezTo>
                    <a:pt x="1659" y="129"/>
                    <a:pt x="1467" y="194"/>
                    <a:pt x="1275" y="194"/>
                  </a:cubicBezTo>
                  <a:cubicBezTo>
                    <a:pt x="1084" y="194"/>
                    <a:pt x="892" y="129"/>
                    <a:pt x="7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2" name="Google Shape;21732;p142"/>
            <p:cNvSpPr/>
            <p:nvPr/>
          </p:nvSpPr>
          <p:spPr>
            <a:xfrm>
              <a:off x="6601547" y="2979609"/>
              <a:ext cx="274850" cy="265559"/>
            </a:xfrm>
            <a:custGeom>
              <a:avLst/>
              <a:gdLst/>
              <a:ahLst/>
              <a:cxnLst/>
              <a:rect l="l" t="t" r="r" b="b"/>
              <a:pathLst>
                <a:path w="10560" h="10203" extrusionOk="0">
                  <a:moveTo>
                    <a:pt x="9356" y="2338"/>
                  </a:moveTo>
                  <a:cubicBezTo>
                    <a:pt x="9803" y="2338"/>
                    <a:pt x="10166" y="2701"/>
                    <a:pt x="10166" y="3148"/>
                  </a:cubicBezTo>
                  <a:lnTo>
                    <a:pt x="10166" y="5565"/>
                  </a:lnTo>
                  <a:cubicBezTo>
                    <a:pt x="10166" y="6012"/>
                    <a:pt x="9803" y="6374"/>
                    <a:pt x="9356" y="6374"/>
                  </a:cubicBezTo>
                  <a:lnTo>
                    <a:pt x="8378" y="6374"/>
                  </a:lnTo>
                  <a:cubicBezTo>
                    <a:pt x="8273" y="6374"/>
                    <a:pt x="8188" y="6455"/>
                    <a:pt x="8181" y="6557"/>
                  </a:cubicBezTo>
                  <a:cubicBezTo>
                    <a:pt x="8157" y="6976"/>
                    <a:pt x="8044" y="7268"/>
                    <a:pt x="7836" y="7423"/>
                  </a:cubicBezTo>
                  <a:cubicBezTo>
                    <a:pt x="7766" y="7475"/>
                    <a:pt x="7685" y="7514"/>
                    <a:pt x="7597" y="7535"/>
                  </a:cubicBezTo>
                  <a:cubicBezTo>
                    <a:pt x="7822" y="7148"/>
                    <a:pt x="7664" y="6578"/>
                    <a:pt x="7646" y="6515"/>
                  </a:cubicBezTo>
                  <a:cubicBezTo>
                    <a:pt x="7622" y="6430"/>
                    <a:pt x="7544" y="6374"/>
                    <a:pt x="7456" y="6374"/>
                  </a:cubicBezTo>
                  <a:lnTo>
                    <a:pt x="6260" y="6374"/>
                  </a:lnTo>
                  <a:cubicBezTo>
                    <a:pt x="5817" y="6374"/>
                    <a:pt x="5454" y="6012"/>
                    <a:pt x="5454" y="5565"/>
                  </a:cubicBezTo>
                  <a:lnTo>
                    <a:pt x="5454" y="3148"/>
                  </a:lnTo>
                  <a:cubicBezTo>
                    <a:pt x="5454" y="2701"/>
                    <a:pt x="5817" y="2338"/>
                    <a:pt x="6260" y="2338"/>
                  </a:cubicBezTo>
                  <a:close/>
                  <a:moveTo>
                    <a:pt x="7397" y="9006"/>
                  </a:moveTo>
                  <a:lnTo>
                    <a:pt x="7397" y="9228"/>
                  </a:lnTo>
                  <a:cubicBezTo>
                    <a:pt x="7393" y="9548"/>
                    <a:pt x="7133" y="9812"/>
                    <a:pt x="6809" y="9812"/>
                  </a:cubicBezTo>
                  <a:lnTo>
                    <a:pt x="979" y="9812"/>
                  </a:lnTo>
                  <a:cubicBezTo>
                    <a:pt x="655" y="9812"/>
                    <a:pt x="391" y="9548"/>
                    <a:pt x="391" y="9228"/>
                  </a:cubicBezTo>
                  <a:lnTo>
                    <a:pt x="391" y="9006"/>
                  </a:lnTo>
                  <a:close/>
                  <a:moveTo>
                    <a:pt x="7589" y="0"/>
                  </a:moveTo>
                  <a:cubicBezTo>
                    <a:pt x="7492" y="0"/>
                    <a:pt x="7395" y="66"/>
                    <a:pt x="7397" y="196"/>
                  </a:cubicBezTo>
                  <a:lnTo>
                    <a:pt x="7397" y="1948"/>
                  </a:lnTo>
                  <a:lnTo>
                    <a:pt x="6264" y="1948"/>
                  </a:lnTo>
                  <a:cubicBezTo>
                    <a:pt x="5602" y="1948"/>
                    <a:pt x="5064" y="2483"/>
                    <a:pt x="5064" y="3148"/>
                  </a:cubicBezTo>
                  <a:lnTo>
                    <a:pt x="5064" y="5565"/>
                  </a:lnTo>
                  <a:cubicBezTo>
                    <a:pt x="5064" y="6226"/>
                    <a:pt x="5602" y="6765"/>
                    <a:pt x="6264" y="6765"/>
                  </a:cubicBezTo>
                  <a:lnTo>
                    <a:pt x="7305" y="6765"/>
                  </a:lnTo>
                  <a:cubicBezTo>
                    <a:pt x="7333" y="6937"/>
                    <a:pt x="7347" y="7194"/>
                    <a:pt x="7256" y="7345"/>
                  </a:cubicBezTo>
                  <a:cubicBezTo>
                    <a:pt x="7210" y="7419"/>
                    <a:pt x="7133" y="7468"/>
                    <a:pt x="7048" y="7479"/>
                  </a:cubicBezTo>
                  <a:cubicBezTo>
                    <a:pt x="6798" y="7514"/>
                    <a:pt x="6795" y="7866"/>
                    <a:pt x="7038" y="7912"/>
                  </a:cubicBezTo>
                  <a:cubicBezTo>
                    <a:pt x="7150" y="7936"/>
                    <a:pt x="7266" y="7950"/>
                    <a:pt x="7383" y="7950"/>
                  </a:cubicBezTo>
                  <a:lnTo>
                    <a:pt x="7397" y="7950"/>
                  </a:lnTo>
                  <a:lnTo>
                    <a:pt x="7397" y="8612"/>
                  </a:lnTo>
                  <a:lnTo>
                    <a:pt x="391" y="8612"/>
                  </a:lnTo>
                  <a:lnTo>
                    <a:pt x="391" y="7697"/>
                  </a:lnTo>
                  <a:cubicBezTo>
                    <a:pt x="391" y="7567"/>
                    <a:pt x="294" y="7502"/>
                    <a:pt x="196" y="7502"/>
                  </a:cubicBezTo>
                  <a:cubicBezTo>
                    <a:pt x="98" y="7502"/>
                    <a:pt x="1" y="7567"/>
                    <a:pt x="1" y="7697"/>
                  </a:cubicBezTo>
                  <a:lnTo>
                    <a:pt x="1" y="9224"/>
                  </a:lnTo>
                  <a:cubicBezTo>
                    <a:pt x="1" y="9766"/>
                    <a:pt x="437" y="10202"/>
                    <a:pt x="979" y="10202"/>
                  </a:cubicBezTo>
                  <a:lnTo>
                    <a:pt x="6809" y="10202"/>
                  </a:lnTo>
                  <a:cubicBezTo>
                    <a:pt x="7347" y="10202"/>
                    <a:pt x="7784" y="9766"/>
                    <a:pt x="7787" y="9224"/>
                  </a:cubicBezTo>
                  <a:lnTo>
                    <a:pt x="7787" y="7887"/>
                  </a:lnTo>
                  <a:cubicBezTo>
                    <a:pt x="7889" y="7852"/>
                    <a:pt x="7988" y="7799"/>
                    <a:pt x="8076" y="7732"/>
                  </a:cubicBezTo>
                  <a:cubicBezTo>
                    <a:pt x="8340" y="7532"/>
                    <a:pt x="8501" y="7208"/>
                    <a:pt x="8561" y="6765"/>
                  </a:cubicBezTo>
                  <a:lnTo>
                    <a:pt x="9360" y="6765"/>
                  </a:lnTo>
                  <a:cubicBezTo>
                    <a:pt x="10025" y="6765"/>
                    <a:pt x="10560" y="6230"/>
                    <a:pt x="10560" y="5565"/>
                  </a:cubicBezTo>
                  <a:lnTo>
                    <a:pt x="10560" y="3148"/>
                  </a:lnTo>
                  <a:cubicBezTo>
                    <a:pt x="10560" y="2486"/>
                    <a:pt x="10021" y="1948"/>
                    <a:pt x="9360" y="1948"/>
                  </a:cubicBezTo>
                  <a:lnTo>
                    <a:pt x="7787" y="1948"/>
                  </a:lnTo>
                  <a:lnTo>
                    <a:pt x="7787" y="196"/>
                  </a:lnTo>
                  <a:cubicBezTo>
                    <a:pt x="7785" y="66"/>
                    <a:pt x="7687" y="0"/>
                    <a:pt x="75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3" name="Google Shape;21733;p142"/>
            <p:cNvSpPr/>
            <p:nvPr/>
          </p:nvSpPr>
          <p:spPr>
            <a:xfrm>
              <a:off x="6776087" y="3053006"/>
              <a:ext cx="57651" cy="67151"/>
            </a:xfrm>
            <a:custGeom>
              <a:avLst/>
              <a:gdLst/>
              <a:ahLst/>
              <a:cxnLst/>
              <a:rect l="l" t="t" r="r" b="b"/>
              <a:pathLst>
                <a:path w="2215" h="2580" extrusionOk="0">
                  <a:moveTo>
                    <a:pt x="1106" y="395"/>
                  </a:moveTo>
                  <a:cubicBezTo>
                    <a:pt x="1419" y="395"/>
                    <a:pt x="1577" y="771"/>
                    <a:pt x="1356" y="993"/>
                  </a:cubicBezTo>
                  <a:cubicBezTo>
                    <a:pt x="1284" y="1065"/>
                    <a:pt x="1195" y="1097"/>
                    <a:pt x="1108" y="1097"/>
                  </a:cubicBezTo>
                  <a:cubicBezTo>
                    <a:pt x="927" y="1097"/>
                    <a:pt x="754" y="958"/>
                    <a:pt x="754" y="746"/>
                  </a:cubicBezTo>
                  <a:cubicBezTo>
                    <a:pt x="754" y="549"/>
                    <a:pt x="912" y="395"/>
                    <a:pt x="1106" y="395"/>
                  </a:cubicBezTo>
                  <a:close/>
                  <a:moveTo>
                    <a:pt x="1222" y="1485"/>
                  </a:moveTo>
                  <a:cubicBezTo>
                    <a:pt x="1553" y="1489"/>
                    <a:pt x="1820" y="1756"/>
                    <a:pt x="1820" y="2087"/>
                  </a:cubicBezTo>
                  <a:lnTo>
                    <a:pt x="1824" y="2101"/>
                  </a:lnTo>
                  <a:cubicBezTo>
                    <a:pt x="1824" y="2150"/>
                    <a:pt x="1781" y="2189"/>
                    <a:pt x="1736" y="2189"/>
                  </a:cubicBezTo>
                  <a:lnTo>
                    <a:pt x="476" y="2189"/>
                  </a:lnTo>
                  <a:cubicBezTo>
                    <a:pt x="427" y="2189"/>
                    <a:pt x="388" y="2150"/>
                    <a:pt x="388" y="2101"/>
                  </a:cubicBezTo>
                  <a:lnTo>
                    <a:pt x="388" y="2087"/>
                  </a:lnTo>
                  <a:cubicBezTo>
                    <a:pt x="388" y="1756"/>
                    <a:pt x="655" y="1489"/>
                    <a:pt x="986" y="1485"/>
                  </a:cubicBezTo>
                  <a:close/>
                  <a:moveTo>
                    <a:pt x="1106" y="1"/>
                  </a:moveTo>
                  <a:cubicBezTo>
                    <a:pt x="483" y="1"/>
                    <a:pt x="138" y="725"/>
                    <a:pt x="529" y="1211"/>
                  </a:cubicBezTo>
                  <a:cubicBezTo>
                    <a:pt x="205" y="1380"/>
                    <a:pt x="1" y="1718"/>
                    <a:pt x="1" y="2083"/>
                  </a:cubicBezTo>
                  <a:lnTo>
                    <a:pt x="1" y="2101"/>
                  </a:lnTo>
                  <a:cubicBezTo>
                    <a:pt x="1" y="2365"/>
                    <a:pt x="216" y="2580"/>
                    <a:pt x="480" y="2580"/>
                  </a:cubicBezTo>
                  <a:lnTo>
                    <a:pt x="1736" y="2580"/>
                  </a:lnTo>
                  <a:cubicBezTo>
                    <a:pt x="1999" y="2580"/>
                    <a:pt x="2214" y="2365"/>
                    <a:pt x="2214" y="2101"/>
                  </a:cubicBezTo>
                  <a:lnTo>
                    <a:pt x="2214" y="2083"/>
                  </a:lnTo>
                  <a:cubicBezTo>
                    <a:pt x="2214" y="1718"/>
                    <a:pt x="2010" y="1380"/>
                    <a:pt x="1683" y="1211"/>
                  </a:cubicBezTo>
                  <a:cubicBezTo>
                    <a:pt x="2073" y="725"/>
                    <a:pt x="1729" y="1"/>
                    <a:pt x="11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4" name="Google Shape;21734;p142"/>
            <p:cNvSpPr/>
            <p:nvPr/>
          </p:nvSpPr>
          <p:spPr>
            <a:xfrm>
              <a:off x="6686709" y="2960973"/>
              <a:ext cx="85396" cy="10203"/>
            </a:xfrm>
            <a:custGeom>
              <a:avLst/>
              <a:gdLst/>
              <a:ahLst/>
              <a:cxnLst/>
              <a:rect l="l" t="t" r="r" b="b"/>
              <a:pathLst>
                <a:path w="3281" h="392" extrusionOk="0">
                  <a:moveTo>
                    <a:pt x="261" y="0"/>
                  </a:moveTo>
                  <a:cubicBezTo>
                    <a:pt x="1" y="0"/>
                    <a:pt x="1" y="391"/>
                    <a:pt x="261" y="391"/>
                  </a:cubicBezTo>
                  <a:lnTo>
                    <a:pt x="3020" y="391"/>
                  </a:lnTo>
                  <a:cubicBezTo>
                    <a:pt x="3280" y="391"/>
                    <a:pt x="3280" y="0"/>
                    <a:pt x="30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5" name="Google Shape;21735;p142"/>
            <p:cNvSpPr/>
            <p:nvPr/>
          </p:nvSpPr>
          <p:spPr>
            <a:xfrm>
              <a:off x="6686709" y="2981301"/>
              <a:ext cx="85396" cy="10203"/>
            </a:xfrm>
            <a:custGeom>
              <a:avLst/>
              <a:gdLst/>
              <a:ahLst/>
              <a:cxnLst/>
              <a:rect l="l" t="t" r="r" b="b"/>
              <a:pathLst>
                <a:path w="3281" h="392" extrusionOk="0">
                  <a:moveTo>
                    <a:pt x="261" y="1"/>
                  </a:moveTo>
                  <a:cubicBezTo>
                    <a:pt x="1" y="1"/>
                    <a:pt x="1" y="391"/>
                    <a:pt x="261" y="391"/>
                  </a:cubicBezTo>
                  <a:lnTo>
                    <a:pt x="3020" y="391"/>
                  </a:lnTo>
                  <a:cubicBezTo>
                    <a:pt x="3280" y="391"/>
                    <a:pt x="3280" y="1"/>
                    <a:pt x="30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6" name="Google Shape;21736;p142"/>
            <p:cNvSpPr/>
            <p:nvPr/>
          </p:nvSpPr>
          <p:spPr>
            <a:xfrm>
              <a:off x="6686709" y="3001628"/>
              <a:ext cx="83652" cy="10203"/>
            </a:xfrm>
            <a:custGeom>
              <a:avLst/>
              <a:gdLst/>
              <a:ahLst/>
              <a:cxnLst/>
              <a:rect l="l" t="t" r="r" b="b"/>
              <a:pathLst>
                <a:path w="3214" h="392" extrusionOk="0">
                  <a:moveTo>
                    <a:pt x="261" y="1"/>
                  </a:moveTo>
                  <a:cubicBezTo>
                    <a:pt x="1" y="1"/>
                    <a:pt x="1" y="391"/>
                    <a:pt x="261" y="391"/>
                  </a:cubicBezTo>
                  <a:lnTo>
                    <a:pt x="3020" y="391"/>
                  </a:lnTo>
                  <a:cubicBezTo>
                    <a:pt x="3129" y="391"/>
                    <a:pt x="3213" y="303"/>
                    <a:pt x="3213" y="194"/>
                  </a:cubicBezTo>
                  <a:cubicBezTo>
                    <a:pt x="3213" y="89"/>
                    <a:pt x="3129" y="1"/>
                    <a:pt x="30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7" name="Google Shape;21737;p142"/>
            <p:cNvSpPr/>
            <p:nvPr/>
          </p:nvSpPr>
          <p:spPr>
            <a:xfrm>
              <a:off x="6633144" y="3104385"/>
              <a:ext cx="81987" cy="30530"/>
            </a:xfrm>
            <a:custGeom>
              <a:avLst/>
              <a:gdLst/>
              <a:ahLst/>
              <a:cxnLst/>
              <a:rect l="l" t="t" r="r" b="b"/>
              <a:pathLst>
                <a:path w="3150" h="1173" extrusionOk="0">
                  <a:moveTo>
                    <a:pt x="2759" y="391"/>
                  </a:moveTo>
                  <a:lnTo>
                    <a:pt x="2759" y="781"/>
                  </a:lnTo>
                  <a:lnTo>
                    <a:pt x="391" y="781"/>
                  </a:lnTo>
                  <a:lnTo>
                    <a:pt x="391" y="391"/>
                  </a:lnTo>
                  <a:close/>
                  <a:moveTo>
                    <a:pt x="194" y="0"/>
                  </a:moveTo>
                  <a:cubicBezTo>
                    <a:pt x="89" y="0"/>
                    <a:pt x="1" y="88"/>
                    <a:pt x="1" y="197"/>
                  </a:cubicBezTo>
                  <a:lnTo>
                    <a:pt x="1" y="979"/>
                  </a:lnTo>
                  <a:cubicBezTo>
                    <a:pt x="1" y="1084"/>
                    <a:pt x="89" y="1172"/>
                    <a:pt x="194" y="1172"/>
                  </a:cubicBezTo>
                  <a:lnTo>
                    <a:pt x="2956" y="1172"/>
                  </a:lnTo>
                  <a:cubicBezTo>
                    <a:pt x="3062" y="1172"/>
                    <a:pt x="3150" y="1084"/>
                    <a:pt x="3150" y="979"/>
                  </a:cubicBezTo>
                  <a:lnTo>
                    <a:pt x="3150" y="197"/>
                  </a:lnTo>
                  <a:cubicBezTo>
                    <a:pt x="3150" y="88"/>
                    <a:pt x="3062" y="0"/>
                    <a:pt x="29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8" name="Google Shape;21738;p142"/>
            <p:cNvSpPr/>
            <p:nvPr/>
          </p:nvSpPr>
          <p:spPr>
            <a:xfrm>
              <a:off x="6631400" y="3145040"/>
              <a:ext cx="85474" cy="10203"/>
            </a:xfrm>
            <a:custGeom>
              <a:avLst/>
              <a:gdLst/>
              <a:ahLst/>
              <a:cxnLst/>
              <a:rect l="l" t="t" r="r" b="b"/>
              <a:pathLst>
                <a:path w="3284" h="392" extrusionOk="0">
                  <a:moveTo>
                    <a:pt x="261" y="1"/>
                  </a:moveTo>
                  <a:cubicBezTo>
                    <a:pt x="1" y="1"/>
                    <a:pt x="1" y="391"/>
                    <a:pt x="261" y="391"/>
                  </a:cubicBezTo>
                  <a:lnTo>
                    <a:pt x="3023" y="391"/>
                  </a:lnTo>
                  <a:cubicBezTo>
                    <a:pt x="3284" y="391"/>
                    <a:pt x="3284" y="1"/>
                    <a:pt x="30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739" name="Google Shape;21739;p142"/>
          <p:cNvGrpSpPr/>
          <p:nvPr/>
        </p:nvGrpSpPr>
        <p:grpSpPr>
          <a:xfrm>
            <a:off x="6011529" y="3354899"/>
            <a:ext cx="403582" cy="382344"/>
            <a:chOff x="6011529" y="3354899"/>
            <a:chExt cx="403582" cy="382344"/>
          </a:xfrm>
        </p:grpSpPr>
        <p:sp>
          <p:nvSpPr>
            <p:cNvPr id="21740" name="Google Shape;21740;p142"/>
            <p:cNvSpPr/>
            <p:nvPr/>
          </p:nvSpPr>
          <p:spPr>
            <a:xfrm>
              <a:off x="6037895" y="3360990"/>
              <a:ext cx="370267" cy="370163"/>
            </a:xfrm>
            <a:custGeom>
              <a:avLst/>
              <a:gdLst/>
              <a:ahLst/>
              <a:cxnLst/>
              <a:rect l="l" t="t" r="r" b="b"/>
              <a:pathLst>
                <a:path w="14226" h="14222" extrusionOk="0">
                  <a:moveTo>
                    <a:pt x="7115" y="0"/>
                  </a:moveTo>
                  <a:cubicBezTo>
                    <a:pt x="3185" y="0"/>
                    <a:pt x="1" y="3184"/>
                    <a:pt x="1" y="7111"/>
                  </a:cubicBezTo>
                  <a:cubicBezTo>
                    <a:pt x="1" y="11037"/>
                    <a:pt x="3185" y="14222"/>
                    <a:pt x="7115" y="14222"/>
                  </a:cubicBezTo>
                  <a:cubicBezTo>
                    <a:pt x="11042" y="14222"/>
                    <a:pt x="14226" y="11037"/>
                    <a:pt x="14226" y="7111"/>
                  </a:cubicBezTo>
                  <a:cubicBezTo>
                    <a:pt x="14226" y="3184"/>
                    <a:pt x="11042" y="0"/>
                    <a:pt x="7115" y="0"/>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1" name="Google Shape;21741;p142"/>
            <p:cNvSpPr/>
            <p:nvPr/>
          </p:nvSpPr>
          <p:spPr>
            <a:xfrm>
              <a:off x="6198875" y="3360990"/>
              <a:ext cx="216236" cy="370267"/>
            </a:xfrm>
            <a:custGeom>
              <a:avLst/>
              <a:gdLst/>
              <a:ahLst/>
              <a:cxnLst/>
              <a:rect l="l" t="t" r="r" b="b"/>
              <a:pathLst>
                <a:path w="8308" h="14226" extrusionOk="0">
                  <a:moveTo>
                    <a:pt x="942" y="0"/>
                  </a:moveTo>
                  <a:cubicBezTo>
                    <a:pt x="938" y="0"/>
                    <a:pt x="934" y="0"/>
                    <a:pt x="930" y="0"/>
                  </a:cubicBezTo>
                  <a:cubicBezTo>
                    <a:pt x="617" y="0"/>
                    <a:pt x="307" y="18"/>
                    <a:pt x="1" y="60"/>
                  </a:cubicBezTo>
                  <a:cubicBezTo>
                    <a:pt x="3541" y="524"/>
                    <a:pt x="6186" y="3540"/>
                    <a:pt x="6186" y="7111"/>
                  </a:cubicBezTo>
                  <a:cubicBezTo>
                    <a:pt x="6186" y="10679"/>
                    <a:pt x="3541" y="13697"/>
                    <a:pt x="1" y="14162"/>
                  </a:cubicBezTo>
                  <a:cubicBezTo>
                    <a:pt x="321" y="14205"/>
                    <a:pt x="639" y="14226"/>
                    <a:pt x="954" y="14226"/>
                  </a:cubicBezTo>
                  <a:cubicBezTo>
                    <a:pt x="4638" y="14226"/>
                    <a:pt x="7791" y="11362"/>
                    <a:pt x="8037" y="7575"/>
                  </a:cubicBezTo>
                  <a:cubicBezTo>
                    <a:pt x="8308" y="3473"/>
                    <a:pt x="5050" y="0"/>
                    <a:pt x="942"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2" name="Google Shape;21742;p142"/>
            <p:cNvSpPr/>
            <p:nvPr/>
          </p:nvSpPr>
          <p:spPr>
            <a:xfrm>
              <a:off x="6094219" y="3417287"/>
              <a:ext cx="257620" cy="257542"/>
            </a:xfrm>
            <a:custGeom>
              <a:avLst/>
              <a:gdLst/>
              <a:ahLst/>
              <a:cxnLst/>
              <a:rect l="l" t="t" r="r" b="b"/>
              <a:pathLst>
                <a:path w="9898" h="9895" extrusionOk="0">
                  <a:moveTo>
                    <a:pt x="4951" y="1"/>
                  </a:moveTo>
                  <a:cubicBezTo>
                    <a:pt x="2217" y="1"/>
                    <a:pt x="0" y="2214"/>
                    <a:pt x="0" y="4948"/>
                  </a:cubicBezTo>
                  <a:cubicBezTo>
                    <a:pt x="0" y="7678"/>
                    <a:pt x="2217" y="9895"/>
                    <a:pt x="4951" y="9895"/>
                  </a:cubicBezTo>
                  <a:cubicBezTo>
                    <a:pt x="7681" y="9895"/>
                    <a:pt x="9898" y="7678"/>
                    <a:pt x="9898" y="4948"/>
                  </a:cubicBezTo>
                  <a:cubicBezTo>
                    <a:pt x="9898" y="2214"/>
                    <a:pt x="7681" y="1"/>
                    <a:pt x="4951" y="1"/>
                  </a:cubicBezTo>
                  <a:close/>
                </a:path>
              </a:pathLst>
            </a:custGeom>
            <a:solidFill>
              <a:srgbClr val="B9C7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3" name="Google Shape;21743;p142"/>
            <p:cNvSpPr/>
            <p:nvPr/>
          </p:nvSpPr>
          <p:spPr>
            <a:xfrm>
              <a:off x="6202909" y="3417287"/>
              <a:ext cx="154343" cy="257594"/>
            </a:xfrm>
            <a:custGeom>
              <a:avLst/>
              <a:gdLst/>
              <a:ahLst/>
              <a:cxnLst/>
              <a:rect l="l" t="t" r="r" b="b"/>
              <a:pathLst>
                <a:path w="5930" h="9897" extrusionOk="0">
                  <a:moveTo>
                    <a:pt x="775" y="1"/>
                  </a:moveTo>
                  <a:cubicBezTo>
                    <a:pt x="515" y="1"/>
                    <a:pt x="254" y="19"/>
                    <a:pt x="1" y="61"/>
                  </a:cubicBezTo>
                  <a:cubicBezTo>
                    <a:pt x="2404" y="441"/>
                    <a:pt x="4174" y="2513"/>
                    <a:pt x="4174" y="4948"/>
                  </a:cubicBezTo>
                  <a:cubicBezTo>
                    <a:pt x="4174" y="7383"/>
                    <a:pt x="2404" y="9455"/>
                    <a:pt x="1" y="9835"/>
                  </a:cubicBezTo>
                  <a:cubicBezTo>
                    <a:pt x="263" y="9877"/>
                    <a:pt x="524" y="9897"/>
                    <a:pt x="781" y="9897"/>
                  </a:cubicBezTo>
                  <a:cubicBezTo>
                    <a:pt x="3315" y="9897"/>
                    <a:pt x="5500" y="7948"/>
                    <a:pt x="5704" y="5335"/>
                  </a:cubicBezTo>
                  <a:cubicBezTo>
                    <a:pt x="5929" y="2460"/>
                    <a:pt x="3657" y="1"/>
                    <a:pt x="775" y="1"/>
                  </a:cubicBezTo>
                  <a:close/>
                </a:path>
              </a:pathLst>
            </a:custGeom>
            <a:solidFill>
              <a:srgbClr val="AC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4" name="Google Shape;21744;p142"/>
            <p:cNvSpPr/>
            <p:nvPr/>
          </p:nvSpPr>
          <p:spPr>
            <a:xfrm>
              <a:off x="6077639" y="3411249"/>
              <a:ext cx="280264" cy="269645"/>
            </a:xfrm>
            <a:custGeom>
              <a:avLst/>
              <a:gdLst/>
              <a:ahLst/>
              <a:cxnLst/>
              <a:rect l="l" t="t" r="r" b="b"/>
              <a:pathLst>
                <a:path w="10768" h="10360" extrusionOk="0">
                  <a:moveTo>
                    <a:pt x="5588" y="465"/>
                  </a:moveTo>
                  <a:cubicBezTo>
                    <a:pt x="5700" y="465"/>
                    <a:pt x="5813" y="469"/>
                    <a:pt x="5922" y="476"/>
                  </a:cubicBezTo>
                  <a:cubicBezTo>
                    <a:pt x="5957" y="701"/>
                    <a:pt x="5971" y="930"/>
                    <a:pt x="5971" y="1158"/>
                  </a:cubicBezTo>
                  <a:cubicBezTo>
                    <a:pt x="5975" y="2017"/>
                    <a:pt x="5739" y="2861"/>
                    <a:pt x="5296" y="3593"/>
                  </a:cubicBezTo>
                  <a:cubicBezTo>
                    <a:pt x="4258" y="2914"/>
                    <a:pt x="3083" y="2474"/>
                    <a:pt x="1855" y="2298"/>
                  </a:cubicBezTo>
                  <a:cubicBezTo>
                    <a:pt x="2745" y="1141"/>
                    <a:pt x="4124" y="465"/>
                    <a:pt x="5588" y="465"/>
                  </a:cubicBezTo>
                  <a:close/>
                  <a:moveTo>
                    <a:pt x="6397" y="532"/>
                  </a:moveTo>
                  <a:lnTo>
                    <a:pt x="6397" y="532"/>
                  </a:lnTo>
                  <a:cubicBezTo>
                    <a:pt x="8452" y="894"/>
                    <a:pt x="10028" y="2566"/>
                    <a:pt x="10271" y="4638"/>
                  </a:cubicBezTo>
                  <a:lnTo>
                    <a:pt x="10225" y="4638"/>
                  </a:lnTo>
                  <a:cubicBezTo>
                    <a:pt x="9212" y="4638"/>
                    <a:pt x="8216" y="4937"/>
                    <a:pt x="7372" y="5500"/>
                  </a:cubicBezTo>
                  <a:cubicBezTo>
                    <a:pt x="7055" y="5099"/>
                    <a:pt x="6707" y="4722"/>
                    <a:pt x="6327" y="4385"/>
                  </a:cubicBezTo>
                  <a:cubicBezTo>
                    <a:pt x="6116" y="4198"/>
                    <a:pt x="5901" y="4022"/>
                    <a:pt x="5679" y="3860"/>
                  </a:cubicBezTo>
                  <a:cubicBezTo>
                    <a:pt x="6175" y="3048"/>
                    <a:pt x="6436" y="2112"/>
                    <a:pt x="6436" y="1158"/>
                  </a:cubicBezTo>
                  <a:cubicBezTo>
                    <a:pt x="6432" y="951"/>
                    <a:pt x="6422" y="740"/>
                    <a:pt x="6397" y="532"/>
                  </a:cubicBezTo>
                  <a:close/>
                  <a:moveTo>
                    <a:pt x="1559" y="2731"/>
                  </a:moveTo>
                  <a:cubicBezTo>
                    <a:pt x="2798" y="2868"/>
                    <a:pt x="3990" y="3294"/>
                    <a:pt x="5039" y="3973"/>
                  </a:cubicBezTo>
                  <a:cubicBezTo>
                    <a:pt x="4152" y="5169"/>
                    <a:pt x="2748" y="5873"/>
                    <a:pt x="1257" y="5877"/>
                  </a:cubicBezTo>
                  <a:cubicBezTo>
                    <a:pt x="1144" y="5877"/>
                    <a:pt x="1031" y="5870"/>
                    <a:pt x="919" y="5862"/>
                  </a:cubicBezTo>
                  <a:cubicBezTo>
                    <a:pt x="887" y="5637"/>
                    <a:pt x="870" y="5409"/>
                    <a:pt x="870" y="5180"/>
                  </a:cubicBezTo>
                  <a:cubicBezTo>
                    <a:pt x="870" y="4314"/>
                    <a:pt x="1109" y="3466"/>
                    <a:pt x="1559" y="2731"/>
                  </a:cubicBezTo>
                  <a:close/>
                  <a:moveTo>
                    <a:pt x="10299" y="5102"/>
                  </a:moveTo>
                  <a:lnTo>
                    <a:pt x="10299" y="5180"/>
                  </a:lnTo>
                  <a:cubicBezTo>
                    <a:pt x="10303" y="6447"/>
                    <a:pt x="9792" y="7660"/>
                    <a:pt x="8885" y="8547"/>
                  </a:cubicBezTo>
                  <a:cubicBezTo>
                    <a:pt x="8631" y="7590"/>
                    <a:pt x="8213" y="6686"/>
                    <a:pt x="7646" y="5873"/>
                  </a:cubicBezTo>
                  <a:cubicBezTo>
                    <a:pt x="8410" y="5370"/>
                    <a:pt x="9307" y="5102"/>
                    <a:pt x="10225" y="5102"/>
                  </a:cubicBezTo>
                  <a:close/>
                  <a:moveTo>
                    <a:pt x="5423" y="4237"/>
                  </a:moveTo>
                  <a:cubicBezTo>
                    <a:pt x="6017" y="4673"/>
                    <a:pt x="6548" y="5187"/>
                    <a:pt x="7002" y="5767"/>
                  </a:cubicBezTo>
                  <a:cubicBezTo>
                    <a:pt x="5767" y="6749"/>
                    <a:pt x="5046" y="8241"/>
                    <a:pt x="5046" y="9817"/>
                  </a:cubicBezTo>
                  <a:lnTo>
                    <a:pt x="5046" y="9863"/>
                  </a:lnTo>
                  <a:cubicBezTo>
                    <a:pt x="3100" y="9634"/>
                    <a:pt x="1496" y="8230"/>
                    <a:pt x="1014" y="6334"/>
                  </a:cubicBezTo>
                  <a:lnTo>
                    <a:pt x="1014" y="6334"/>
                  </a:lnTo>
                  <a:cubicBezTo>
                    <a:pt x="1095" y="6337"/>
                    <a:pt x="1176" y="6337"/>
                    <a:pt x="1257" y="6337"/>
                  </a:cubicBezTo>
                  <a:cubicBezTo>
                    <a:pt x="1260" y="6337"/>
                    <a:pt x="1264" y="6337"/>
                    <a:pt x="1268" y="6337"/>
                  </a:cubicBezTo>
                  <a:cubicBezTo>
                    <a:pt x="2907" y="6337"/>
                    <a:pt x="4450" y="5557"/>
                    <a:pt x="5423" y="4237"/>
                  </a:cubicBezTo>
                  <a:close/>
                  <a:moveTo>
                    <a:pt x="7277" y="6144"/>
                  </a:moveTo>
                  <a:cubicBezTo>
                    <a:pt x="7850" y="6974"/>
                    <a:pt x="8262" y="7907"/>
                    <a:pt x="8494" y="8892"/>
                  </a:cubicBezTo>
                  <a:cubicBezTo>
                    <a:pt x="7664" y="9543"/>
                    <a:pt x="6640" y="9898"/>
                    <a:pt x="5588" y="9898"/>
                  </a:cubicBezTo>
                  <a:lnTo>
                    <a:pt x="5510" y="9895"/>
                  </a:lnTo>
                  <a:lnTo>
                    <a:pt x="5510" y="9817"/>
                  </a:lnTo>
                  <a:cubicBezTo>
                    <a:pt x="5510" y="8389"/>
                    <a:pt x="6158" y="7038"/>
                    <a:pt x="7277" y="6144"/>
                  </a:cubicBezTo>
                  <a:close/>
                  <a:moveTo>
                    <a:pt x="5588" y="1"/>
                  </a:moveTo>
                  <a:cubicBezTo>
                    <a:pt x="3491" y="1"/>
                    <a:pt x="1601" y="1264"/>
                    <a:pt x="803" y="3199"/>
                  </a:cubicBezTo>
                  <a:cubicBezTo>
                    <a:pt x="1" y="5134"/>
                    <a:pt x="444" y="7361"/>
                    <a:pt x="1925" y="8843"/>
                  </a:cubicBezTo>
                  <a:cubicBezTo>
                    <a:pt x="2916" y="9833"/>
                    <a:pt x="4240" y="10360"/>
                    <a:pt x="5588" y="10360"/>
                  </a:cubicBezTo>
                  <a:cubicBezTo>
                    <a:pt x="6255" y="10360"/>
                    <a:pt x="6928" y="10231"/>
                    <a:pt x="7569" y="9965"/>
                  </a:cubicBezTo>
                  <a:cubicBezTo>
                    <a:pt x="9504" y="9163"/>
                    <a:pt x="10767" y="7273"/>
                    <a:pt x="10767" y="5180"/>
                  </a:cubicBezTo>
                  <a:cubicBezTo>
                    <a:pt x="10764" y="2319"/>
                    <a:pt x="8445" y="4"/>
                    <a:pt x="5588" y="1"/>
                  </a:cubicBezTo>
                  <a:close/>
                </a:path>
              </a:pathLst>
            </a:custGeom>
            <a:solidFill>
              <a:srgbClr val="AC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5" name="Google Shape;21745;p142"/>
            <p:cNvSpPr/>
            <p:nvPr/>
          </p:nvSpPr>
          <p:spPr>
            <a:xfrm>
              <a:off x="6011529" y="3354899"/>
              <a:ext cx="402776" cy="382344"/>
            </a:xfrm>
            <a:custGeom>
              <a:avLst/>
              <a:gdLst/>
              <a:ahLst/>
              <a:cxnLst/>
              <a:rect l="l" t="t" r="r" b="b"/>
              <a:pathLst>
                <a:path w="15475" h="14690" extrusionOk="0">
                  <a:moveTo>
                    <a:pt x="8128" y="466"/>
                  </a:moveTo>
                  <a:cubicBezTo>
                    <a:pt x="11921" y="466"/>
                    <a:pt x="15007" y="3552"/>
                    <a:pt x="15007" y="7345"/>
                  </a:cubicBezTo>
                  <a:cubicBezTo>
                    <a:pt x="15007" y="11138"/>
                    <a:pt x="11921" y="14223"/>
                    <a:pt x="8128" y="14223"/>
                  </a:cubicBezTo>
                  <a:lnTo>
                    <a:pt x="8124" y="14223"/>
                  </a:lnTo>
                  <a:cubicBezTo>
                    <a:pt x="4331" y="14223"/>
                    <a:pt x="1246" y="11138"/>
                    <a:pt x="1246" y="7345"/>
                  </a:cubicBezTo>
                  <a:cubicBezTo>
                    <a:pt x="1246" y="3552"/>
                    <a:pt x="4331" y="466"/>
                    <a:pt x="8128" y="466"/>
                  </a:cubicBezTo>
                  <a:close/>
                  <a:moveTo>
                    <a:pt x="8120" y="0"/>
                  </a:moveTo>
                  <a:cubicBezTo>
                    <a:pt x="6707" y="0"/>
                    <a:pt x="5287" y="406"/>
                    <a:pt x="4043" y="1237"/>
                  </a:cubicBezTo>
                  <a:cubicBezTo>
                    <a:pt x="1133" y="3186"/>
                    <a:pt x="0" y="6919"/>
                    <a:pt x="1341" y="10156"/>
                  </a:cubicBezTo>
                  <a:cubicBezTo>
                    <a:pt x="2493" y="12939"/>
                    <a:pt x="5199" y="14690"/>
                    <a:pt x="8120" y="14690"/>
                  </a:cubicBezTo>
                  <a:cubicBezTo>
                    <a:pt x="8596" y="14690"/>
                    <a:pt x="9078" y="14643"/>
                    <a:pt x="9560" y="14547"/>
                  </a:cubicBezTo>
                  <a:cubicBezTo>
                    <a:pt x="12994" y="13865"/>
                    <a:pt x="15471" y="10849"/>
                    <a:pt x="15471" y="7345"/>
                  </a:cubicBezTo>
                  <a:cubicBezTo>
                    <a:pt x="15474" y="5396"/>
                    <a:pt x="14700" y="3527"/>
                    <a:pt x="13318" y="2152"/>
                  </a:cubicBezTo>
                  <a:cubicBezTo>
                    <a:pt x="11898" y="732"/>
                    <a:pt x="10016" y="0"/>
                    <a:pt x="81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6" name="Google Shape;21746;p142"/>
            <p:cNvSpPr/>
            <p:nvPr/>
          </p:nvSpPr>
          <p:spPr>
            <a:xfrm>
              <a:off x="6077639" y="3411249"/>
              <a:ext cx="280264" cy="269645"/>
            </a:xfrm>
            <a:custGeom>
              <a:avLst/>
              <a:gdLst/>
              <a:ahLst/>
              <a:cxnLst/>
              <a:rect l="l" t="t" r="r" b="b"/>
              <a:pathLst>
                <a:path w="10768" h="10360" extrusionOk="0">
                  <a:moveTo>
                    <a:pt x="5588" y="465"/>
                  </a:moveTo>
                  <a:cubicBezTo>
                    <a:pt x="5700" y="465"/>
                    <a:pt x="5813" y="469"/>
                    <a:pt x="5922" y="476"/>
                  </a:cubicBezTo>
                  <a:cubicBezTo>
                    <a:pt x="5957" y="701"/>
                    <a:pt x="5971" y="930"/>
                    <a:pt x="5971" y="1158"/>
                  </a:cubicBezTo>
                  <a:cubicBezTo>
                    <a:pt x="5975" y="2017"/>
                    <a:pt x="5739" y="2861"/>
                    <a:pt x="5296" y="3593"/>
                  </a:cubicBezTo>
                  <a:cubicBezTo>
                    <a:pt x="4258" y="2914"/>
                    <a:pt x="3083" y="2474"/>
                    <a:pt x="1855" y="2298"/>
                  </a:cubicBezTo>
                  <a:cubicBezTo>
                    <a:pt x="2745" y="1141"/>
                    <a:pt x="4124" y="465"/>
                    <a:pt x="5588" y="465"/>
                  </a:cubicBezTo>
                  <a:close/>
                  <a:moveTo>
                    <a:pt x="6397" y="532"/>
                  </a:moveTo>
                  <a:lnTo>
                    <a:pt x="6397" y="532"/>
                  </a:lnTo>
                  <a:cubicBezTo>
                    <a:pt x="8452" y="894"/>
                    <a:pt x="10028" y="2566"/>
                    <a:pt x="10271" y="4638"/>
                  </a:cubicBezTo>
                  <a:lnTo>
                    <a:pt x="10225" y="4638"/>
                  </a:lnTo>
                  <a:cubicBezTo>
                    <a:pt x="9212" y="4638"/>
                    <a:pt x="8216" y="4937"/>
                    <a:pt x="7372" y="5500"/>
                  </a:cubicBezTo>
                  <a:cubicBezTo>
                    <a:pt x="7055" y="5099"/>
                    <a:pt x="6707" y="4722"/>
                    <a:pt x="6327" y="4385"/>
                  </a:cubicBezTo>
                  <a:cubicBezTo>
                    <a:pt x="6116" y="4198"/>
                    <a:pt x="5901" y="4022"/>
                    <a:pt x="5679" y="3860"/>
                  </a:cubicBezTo>
                  <a:cubicBezTo>
                    <a:pt x="6175" y="3048"/>
                    <a:pt x="6436" y="2112"/>
                    <a:pt x="6436" y="1158"/>
                  </a:cubicBezTo>
                  <a:cubicBezTo>
                    <a:pt x="6432" y="951"/>
                    <a:pt x="6422" y="740"/>
                    <a:pt x="6397" y="532"/>
                  </a:cubicBezTo>
                  <a:close/>
                  <a:moveTo>
                    <a:pt x="1559" y="2731"/>
                  </a:moveTo>
                  <a:cubicBezTo>
                    <a:pt x="2798" y="2868"/>
                    <a:pt x="3990" y="3294"/>
                    <a:pt x="5039" y="3973"/>
                  </a:cubicBezTo>
                  <a:cubicBezTo>
                    <a:pt x="4152" y="5169"/>
                    <a:pt x="2748" y="5877"/>
                    <a:pt x="1257" y="5877"/>
                  </a:cubicBezTo>
                  <a:cubicBezTo>
                    <a:pt x="1144" y="5877"/>
                    <a:pt x="1031" y="5870"/>
                    <a:pt x="919" y="5862"/>
                  </a:cubicBezTo>
                  <a:cubicBezTo>
                    <a:pt x="887" y="5637"/>
                    <a:pt x="870" y="5409"/>
                    <a:pt x="870" y="5180"/>
                  </a:cubicBezTo>
                  <a:cubicBezTo>
                    <a:pt x="870" y="4314"/>
                    <a:pt x="1109" y="3466"/>
                    <a:pt x="1559" y="2731"/>
                  </a:cubicBezTo>
                  <a:close/>
                  <a:moveTo>
                    <a:pt x="10303" y="5102"/>
                  </a:moveTo>
                  <a:lnTo>
                    <a:pt x="10303" y="5180"/>
                  </a:lnTo>
                  <a:cubicBezTo>
                    <a:pt x="10303" y="6447"/>
                    <a:pt x="9792" y="7660"/>
                    <a:pt x="8885" y="8547"/>
                  </a:cubicBezTo>
                  <a:cubicBezTo>
                    <a:pt x="8631" y="7590"/>
                    <a:pt x="8213" y="6682"/>
                    <a:pt x="7646" y="5873"/>
                  </a:cubicBezTo>
                  <a:cubicBezTo>
                    <a:pt x="8410" y="5370"/>
                    <a:pt x="9307" y="5102"/>
                    <a:pt x="10225" y="5102"/>
                  </a:cubicBezTo>
                  <a:close/>
                  <a:moveTo>
                    <a:pt x="5423" y="4237"/>
                  </a:moveTo>
                  <a:cubicBezTo>
                    <a:pt x="6017" y="4673"/>
                    <a:pt x="6548" y="5187"/>
                    <a:pt x="7002" y="5767"/>
                  </a:cubicBezTo>
                  <a:cubicBezTo>
                    <a:pt x="6594" y="6091"/>
                    <a:pt x="6242" y="6475"/>
                    <a:pt x="5947" y="6900"/>
                  </a:cubicBezTo>
                  <a:cubicBezTo>
                    <a:pt x="5887" y="6992"/>
                    <a:pt x="5898" y="7115"/>
                    <a:pt x="5975" y="7192"/>
                  </a:cubicBezTo>
                  <a:lnTo>
                    <a:pt x="5978" y="7196"/>
                  </a:lnTo>
                  <a:cubicBezTo>
                    <a:pt x="6023" y="7241"/>
                    <a:pt x="6081" y="7263"/>
                    <a:pt x="6139" y="7263"/>
                  </a:cubicBezTo>
                  <a:cubicBezTo>
                    <a:pt x="6212" y="7263"/>
                    <a:pt x="6285" y="7228"/>
                    <a:pt x="6330" y="7161"/>
                  </a:cubicBezTo>
                  <a:cubicBezTo>
                    <a:pt x="6594" y="6777"/>
                    <a:pt x="6914" y="6436"/>
                    <a:pt x="7277" y="6144"/>
                  </a:cubicBezTo>
                  <a:cubicBezTo>
                    <a:pt x="7850" y="6974"/>
                    <a:pt x="8262" y="7907"/>
                    <a:pt x="8494" y="8892"/>
                  </a:cubicBezTo>
                  <a:cubicBezTo>
                    <a:pt x="7664" y="9543"/>
                    <a:pt x="6640" y="9895"/>
                    <a:pt x="5588" y="9895"/>
                  </a:cubicBezTo>
                  <a:lnTo>
                    <a:pt x="5510" y="9895"/>
                  </a:lnTo>
                  <a:lnTo>
                    <a:pt x="5510" y="9817"/>
                  </a:lnTo>
                  <a:cubicBezTo>
                    <a:pt x="5510" y="9251"/>
                    <a:pt x="5613" y="8688"/>
                    <a:pt x="5813" y="8160"/>
                  </a:cubicBezTo>
                  <a:cubicBezTo>
                    <a:pt x="5841" y="8076"/>
                    <a:pt x="5824" y="7981"/>
                    <a:pt x="5760" y="7917"/>
                  </a:cubicBezTo>
                  <a:lnTo>
                    <a:pt x="5753" y="7914"/>
                  </a:lnTo>
                  <a:cubicBezTo>
                    <a:pt x="5708" y="7867"/>
                    <a:pt x="5649" y="7845"/>
                    <a:pt x="5592" y="7845"/>
                  </a:cubicBezTo>
                  <a:cubicBezTo>
                    <a:pt x="5502" y="7845"/>
                    <a:pt x="5413" y="7898"/>
                    <a:pt x="5377" y="7995"/>
                  </a:cubicBezTo>
                  <a:cubicBezTo>
                    <a:pt x="5159" y="8579"/>
                    <a:pt x="5046" y="9194"/>
                    <a:pt x="5046" y="9817"/>
                  </a:cubicBezTo>
                  <a:lnTo>
                    <a:pt x="5046" y="9863"/>
                  </a:lnTo>
                  <a:cubicBezTo>
                    <a:pt x="3100" y="9634"/>
                    <a:pt x="1496" y="8230"/>
                    <a:pt x="1014" y="6330"/>
                  </a:cubicBezTo>
                  <a:lnTo>
                    <a:pt x="1014" y="6330"/>
                  </a:lnTo>
                  <a:cubicBezTo>
                    <a:pt x="1095" y="6337"/>
                    <a:pt x="1176" y="6337"/>
                    <a:pt x="1257" y="6337"/>
                  </a:cubicBezTo>
                  <a:cubicBezTo>
                    <a:pt x="2900" y="6337"/>
                    <a:pt x="4448" y="5560"/>
                    <a:pt x="5423" y="4237"/>
                  </a:cubicBezTo>
                  <a:close/>
                  <a:moveTo>
                    <a:pt x="5588" y="1"/>
                  </a:moveTo>
                  <a:cubicBezTo>
                    <a:pt x="3491" y="1"/>
                    <a:pt x="1601" y="1264"/>
                    <a:pt x="803" y="3199"/>
                  </a:cubicBezTo>
                  <a:cubicBezTo>
                    <a:pt x="1" y="5134"/>
                    <a:pt x="444" y="7361"/>
                    <a:pt x="1925" y="8843"/>
                  </a:cubicBezTo>
                  <a:cubicBezTo>
                    <a:pt x="2916" y="9833"/>
                    <a:pt x="4240" y="10360"/>
                    <a:pt x="5588" y="10360"/>
                  </a:cubicBezTo>
                  <a:cubicBezTo>
                    <a:pt x="6255" y="10360"/>
                    <a:pt x="6928" y="10231"/>
                    <a:pt x="7569" y="9965"/>
                  </a:cubicBezTo>
                  <a:cubicBezTo>
                    <a:pt x="9504" y="9163"/>
                    <a:pt x="10767" y="7273"/>
                    <a:pt x="10767" y="5180"/>
                  </a:cubicBezTo>
                  <a:cubicBezTo>
                    <a:pt x="10764" y="2319"/>
                    <a:pt x="8445" y="4"/>
                    <a:pt x="55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747" name="Google Shape;21747;p142"/>
          <p:cNvGrpSpPr/>
          <p:nvPr/>
        </p:nvGrpSpPr>
        <p:grpSpPr>
          <a:xfrm>
            <a:off x="5588348" y="2418482"/>
            <a:ext cx="386847" cy="383723"/>
            <a:chOff x="5588348" y="2418482"/>
            <a:chExt cx="386847" cy="383723"/>
          </a:xfrm>
        </p:grpSpPr>
        <p:sp>
          <p:nvSpPr>
            <p:cNvPr id="21748" name="Google Shape;21748;p142"/>
            <p:cNvSpPr/>
            <p:nvPr/>
          </p:nvSpPr>
          <p:spPr>
            <a:xfrm>
              <a:off x="5733217" y="2424598"/>
              <a:ext cx="235757" cy="236382"/>
            </a:xfrm>
            <a:custGeom>
              <a:avLst/>
              <a:gdLst/>
              <a:ahLst/>
              <a:cxnLst/>
              <a:rect l="l" t="t" r="r" b="b"/>
              <a:pathLst>
                <a:path w="9058" h="9082" extrusionOk="0">
                  <a:moveTo>
                    <a:pt x="4529" y="1"/>
                  </a:moveTo>
                  <a:cubicBezTo>
                    <a:pt x="2027" y="1"/>
                    <a:pt x="1" y="1612"/>
                    <a:pt x="1" y="3597"/>
                  </a:cubicBezTo>
                  <a:cubicBezTo>
                    <a:pt x="1" y="5374"/>
                    <a:pt x="1619" y="6844"/>
                    <a:pt x="3748" y="7140"/>
                  </a:cubicBezTo>
                  <a:lnTo>
                    <a:pt x="3741" y="7140"/>
                  </a:lnTo>
                  <a:cubicBezTo>
                    <a:pt x="3857" y="7851"/>
                    <a:pt x="3628" y="8572"/>
                    <a:pt x="3121" y="9082"/>
                  </a:cubicBezTo>
                  <a:cubicBezTo>
                    <a:pt x="4237" y="9078"/>
                    <a:pt x="5176" y="8248"/>
                    <a:pt x="5317" y="7140"/>
                  </a:cubicBezTo>
                  <a:lnTo>
                    <a:pt x="5310" y="7140"/>
                  </a:lnTo>
                  <a:cubicBezTo>
                    <a:pt x="7439" y="6848"/>
                    <a:pt x="9057" y="5374"/>
                    <a:pt x="9057" y="3597"/>
                  </a:cubicBezTo>
                  <a:cubicBezTo>
                    <a:pt x="9057" y="1612"/>
                    <a:pt x="7027" y="1"/>
                    <a:pt x="4529"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9" name="Google Shape;21749;p142"/>
            <p:cNvSpPr/>
            <p:nvPr/>
          </p:nvSpPr>
          <p:spPr>
            <a:xfrm>
              <a:off x="5594673" y="2509214"/>
              <a:ext cx="289582" cy="286771"/>
            </a:xfrm>
            <a:custGeom>
              <a:avLst/>
              <a:gdLst/>
              <a:ahLst/>
              <a:cxnLst/>
              <a:rect l="l" t="t" r="r" b="b"/>
              <a:pathLst>
                <a:path w="11126" h="11018" extrusionOk="0">
                  <a:moveTo>
                    <a:pt x="1485" y="1"/>
                  </a:moveTo>
                  <a:cubicBezTo>
                    <a:pt x="1485" y="1"/>
                    <a:pt x="204" y="1180"/>
                    <a:pt x="116" y="2116"/>
                  </a:cubicBezTo>
                  <a:cubicBezTo>
                    <a:pt x="0" y="3368"/>
                    <a:pt x="1327" y="5641"/>
                    <a:pt x="3406" y="7720"/>
                  </a:cubicBezTo>
                  <a:cubicBezTo>
                    <a:pt x="5401" y="9715"/>
                    <a:pt x="7574" y="11017"/>
                    <a:pt x="8853" y="11017"/>
                  </a:cubicBezTo>
                  <a:cubicBezTo>
                    <a:pt x="8907" y="11017"/>
                    <a:pt x="8960" y="11015"/>
                    <a:pt x="9011" y="11010"/>
                  </a:cubicBezTo>
                  <a:cubicBezTo>
                    <a:pt x="9947" y="10922"/>
                    <a:pt x="11125" y="9641"/>
                    <a:pt x="11125" y="9641"/>
                  </a:cubicBezTo>
                  <a:cubicBezTo>
                    <a:pt x="10731" y="9149"/>
                    <a:pt x="10309" y="8674"/>
                    <a:pt x="9866" y="8224"/>
                  </a:cubicBezTo>
                  <a:cubicBezTo>
                    <a:pt x="9416" y="7780"/>
                    <a:pt x="8941" y="7358"/>
                    <a:pt x="8444" y="6964"/>
                  </a:cubicBezTo>
                  <a:lnTo>
                    <a:pt x="7375" y="8034"/>
                  </a:lnTo>
                  <a:lnTo>
                    <a:pt x="3096" y="3755"/>
                  </a:lnTo>
                  <a:lnTo>
                    <a:pt x="4166" y="2686"/>
                  </a:lnTo>
                  <a:cubicBezTo>
                    <a:pt x="3381" y="1690"/>
                    <a:pt x="2481" y="789"/>
                    <a:pt x="1485" y="1"/>
                  </a:cubicBezTo>
                  <a:close/>
                </a:path>
              </a:pathLst>
            </a:custGeom>
            <a:solidFill>
              <a:srgbClr val="4D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0" name="Google Shape;21750;p142"/>
            <p:cNvSpPr/>
            <p:nvPr/>
          </p:nvSpPr>
          <p:spPr>
            <a:xfrm>
              <a:off x="5727075" y="2418482"/>
              <a:ext cx="248120" cy="248641"/>
            </a:xfrm>
            <a:custGeom>
              <a:avLst/>
              <a:gdLst/>
              <a:ahLst/>
              <a:cxnLst/>
              <a:rect l="l" t="t" r="r" b="b"/>
              <a:pathLst>
                <a:path w="9533" h="9553" extrusionOk="0">
                  <a:moveTo>
                    <a:pt x="4765" y="475"/>
                  </a:moveTo>
                  <a:cubicBezTo>
                    <a:pt x="7129" y="475"/>
                    <a:pt x="9054" y="1985"/>
                    <a:pt x="9054" y="3835"/>
                  </a:cubicBezTo>
                  <a:cubicBezTo>
                    <a:pt x="9054" y="5464"/>
                    <a:pt x="7566" y="6858"/>
                    <a:pt x="5514" y="7139"/>
                  </a:cubicBezTo>
                  <a:cubicBezTo>
                    <a:pt x="5388" y="7157"/>
                    <a:pt x="5300" y="7266"/>
                    <a:pt x="5307" y="7392"/>
                  </a:cubicBezTo>
                  <a:lnTo>
                    <a:pt x="5307" y="7396"/>
                  </a:lnTo>
                  <a:cubicBezTo>
                    <a:pt x="5191" y="8159"/>
                    <a:pt x="4638" y="8786"/>
                    <a:pt x="3899" y="9004"/>
                  </a:cubicBezTo>
                  <a:cubicBezTo>
                    <a:pt x="4184" y="8518"/>
                    <a:pt x="4297" y="7952"/>
                    <a:pt x="4219" y="7396"/>
                  </a:cubicBezTo>
                  <a:cubicBezTo>
                    <a:pt x="4230" y="7269"/>
                    <a:pt x="4139" y="7160"/>
                    <a:pt x="4015" y="7143"/>
                  </a:cubicBezTo>
                  <a:cubicBezTo>
                    <a:pt x="1964" y="6858"/>
                    <a:pt x="476" y="5468"/>
                    <a:pt x="476" y="3835"/>
                  </a:cubicBezTo>
                  <a:cubicBezTo>
                    <a:pt x="476" y="1985"/>
                    <a:pt x="2400" y="475"/>
                    <a:pt x="4765" y="475"/>
                  </a:cubicBezTo>
                  <a:close/>
                  <a:moveTo>
                    <a:pt x="4765" y="0"/>
                  </a:moveTo>
                  <a:cubicBezTo>
                    <a:pt x="3502" y="0"/>
                    <a:pt x="2312" y="391"/>
                    <a:pt x="1415" y="1105"/>
                  </a:cubicBezTo>
                  <a:cubicBezTo>
                    <a:pt x="504" y="1830"/>
                    <a:pt x="1" y="2797"/>
                    <a:pt x="1" y="3832"/>
                  </a:cubicBezTo>
                  <a:cubicBezTo>
                    <a:pt x="1" y="5651"/>
                    <a:pt x="1570" y="7202"/>
                    <a:pt x="3762" y="7579"/>
                  </a:cubicBezTo>
                  <a:cubicBezTo>
                    <a:pt x="3808" y="8159"/>
                    <a:pt x="3600" y="8733"/>
                    <a:pt x="3192" y="9148"/>
                  </a:cubicBezTo>
                  <a:cubicBezTo>
                    <a:pt x="3041" y="9299"/>
                    <a:pt x="3150" y="9553"/>
                    <a:pt x="3361" y="9553"/>
                  </a:cubicBezTo>
                  <a:cubicBezTo>
                    <a:pt x="4526" y="9549"/>
                    <a:pt x="5528" y="8722"/>
                    <a:pt x="5761" y="7582"/>
                  </a:cubicBezTo>
                  <a:cubicBezTo>
                    <a:pt x="6774" y="7406"/>
                    <a:pt x="7699" y="6967"/>
                    <a:pt x="8382" y="6330"/>
                  </a:cubicBezTo>
                  <a:cubicBezTo>
                    <a:pt x="9121" y="5637"/>
                    <a:pt x="9532" y="4747"/>
                    <a:pt x="9532" y="3832"/>
                  </a:cubicBezTo>
                  <a:cubicBezTo>
                    <a:pt x="9529" y="2797"/>
                    <a:pt x="9026" y="1830"/>
                    <a:pt x="8114" y="1105"/>
                  </a:cubicBezTo>
                  <a:cubicBezTo>
                    <a:pt x="7217" y="391"/>
                    <a:pt x="6028" y="0"/>
                    <a:pt x="47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1" name="Google Shape;21751;p142"/>
            <p:cNvSpPr/>
            <p:nvPr/>
          </p:nvSpPr>
          <p:spPr>
            <a:xfrm>
              <a:off x="5800706" y="2511608"/>
              <a:ext cx="15512" cy="13274"/>
            </a:xfrm>
            <a:custGeom>
              <a:avLst/>
              <a:gdLst/>
              <a:ahLst/>
              <a:cxnLst/>
              <a:rect l="l" t="t" r="r" b="b"/>
              <a:pathLst>
                <a:path w="596" h="510" extrusionOk="0">
                  <a:moveTo>
                    <a:pt x="338" y="0"/>
                  </a:moveTo>
                  <a:cubicBezTo>
                    <a:pt x="113" y="0"/>
                    <a:pt x="1" y="275"/>
                    <a:pt x="159" y="433"/>
                  </a:cubicBezTo>
                  <a:cubicBezTo>
                    <a:pt x="212" y="486"/>
                    <a:pt x="276" y="509"/>
                    <a:pt x="339" y="509"/>
                  </a:cubicBezTo>
                  <a:cubicBezTo>
                    <a:pt x="470" y="509"/>
                    <a:pt x="595" y="408"/>
                    <a:pt x="595" y="254"/>
                  </a:cubicBezTo>
                  <a:cubicBezTo>
                    <a:pt x="595" y="113"/>
                    <a:pt x="479" y="0"/>
                    <a:pt x="3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2" name="Google Shape;21752;p142"/>
            <p:cNvSpPr/>
            <p:nvPr/>
          </p:nvSpPr>
          <p:spPr>
            <a:xfrm>
              <a:off x="5883760" y="2511608"/>
              <a:ext cx="15512" cy="13274"/>
            </a:xfrm>
            <a:custGeom>
              <a:avLst/>
              <a:gdLst/>
              <a:ahLst/>
              <a:cxnLst/>
              <a:rect l="l" t="t" r="r" b="b"/>
              <a:pathLst>
                <a:path w="596" h="510" extrusionOk="0">
                  <a:moveTo>
                    <a:pt x="342" y="0"/>
                  </a:moveTo>
                  <a:cubicBezTo>
                    <a:pt x="113" y="0"/>
                    <a:pt x="1" y="275"/>
                    <a:pt x="163" y="433"/>
                  </a:cubicBezTo>
                  <a:cubicBezTo>
                    <a:pt x="214" y="486"/>
                    <a:pt x="278" y="509"/>
                    <a:pt x="341" y="509"/>
                  </a:cubicBezTo>
                  <a:cubicBezTo>
                    <a:pt x="471" y="509"/>
                    <a:pt x="596" y="408"/>
                    <a:pt x="596" y="254"/>
                  </a:cubicBezTo>
                  <a:cubicBezTo>
                    <a:pt x="596" y="113"/>
                    <a:pt x="479" y="0"/>
                    <a:pt x="3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3" name="Google Shape;21753;p142"/>
            <p:cNvSpPr/>
            <p:nvPr/>
          </p:nvSpPr>
          <p:spPr>
            <a:xfrm>
              <a:off x="5842194" y="2511608"/>
              <a:ext cx="15512" cy="13274"/>
            </a:xfrm>
            <a:custGeom>
              <a:avLst/>
              <a:gdLst/>
              <a:ahLst/>
              <a:cxnLst/>
              <a:rect l="l" t="t" r="r" b="b"/>
              <a:pathLst>
                <a:path w="596" h="510" extrusionOk="0">
                  <a:moveTo>
                    <a:pt x="342" y="0"/>
                  </a:moveTo>
                  <a:cubicBezTo>
                    <a:pt x="117" y="0"/>
                    <a:pt x="1" y="275"/>
                    <a:pt x="162" y="433"/>
                  </a:cubicBezTo>
                  <a:cubicBezTo>
                    <a:pt x="214" y="486"/>
                    <a:pt x="278" y="509"/>
                    <a:pt x="340" y="509"/>
                  </a:cubicBezTo>
                  <a:cubicBezTo>
                    <a:pt x="470" y="509"/>
                    <a:pt x="595" y="408"/>
                    <a:pt x="595" y="254"/>
                  </a:cubicBezTo>
                  <a:cubicBezTo>
                    <a:pt x="595" y="113"/>
                    <a:pt x="483" y="0"/>
                    <a:pt x="3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4" name="Google Shape;21754;p142"/>
            <p:cNvSpPr/>
            <p:nvPr/>
          </p:nvSpPr>
          <p:spPr>
            <a:xfrm>
              <a:off x="5588348" y="2503097"/>
              <a:ext cx="302674" cy="299108"/>
            </a:xfrm>
            <a:custGeom>
              <a:avLst/>
              <a:gdLst/>
              <a:ahLst/>
              <a:cxnLst/>
              <a:rect l="l" t="t" r="r" b="b"/>
              <a:pathLst>
                <a:path w="11629" h="11492" extrusionOk="0">
                  <a:moveTo>
                    <a:pt x="1724" y="0"/>
                  </a:moveTo>
                  <a:cubicBezTo>
                    <a:pt x="1667" y="0"/>
                    <a:pt x="1610" y="21"/>
                    <a:pt x="1566" y="64"/>
                  </a:cubicBezTo>
                  <a:cubicBezTo>
                    <a:pt x="1510" y="113"/>
                    <a:pt x="215" y="1316"/>
                    <a:pt x="123" y="2329"/>
                  </a:cubicBezTo>
                  <a:cubicBezTo>
                    <a:pt x="0" y="3666"/>
                    <a:pt x="1348" y="5996"/>
                    <a:pt x="3480" y="8124"/>
                  </a:cubicBezTo>
                  <a:cubicBezTo>
                    <a:pt x="5521" y="10169"/>
                    <a:pt x="7748" y="11491"/>
                    <a:pt x="9103" y="11491"/>
                  </a:cubicBezTo>
                  <a:cubicBezTo>
                    <a:pt x="9162" y="11491"/>
                    <a:pt x="9219" y="11488"/>
                    <a:pt x="9279" y="11481"/>
                  </a:cubicBezTo>
                  <a:cubicBezTo>
                    <a:pt x="10292" y="11389"/>
                    <a:pt x="11495" y="10095"/>
                    <a:pt x="11544" y="10038"/>
                  </a:cubicBezTo>
                  <a:cubicBezTo>
                    <a:pt x="11625" y="9954"/>
                    <a:pt x="11629" y="9824"/>
                    <a:pt x="11558" y="9732"/>
                  </a:cubicBezTo>
                  <a:cubicBezTo>
                    <a:pt x="11154" y="9229"/>
                    <a:pt x="10728" y="8747"/>
                    <a:pt x="10274" y="8293"/>
                  </a:cubicBezTo>
                  <a:cubicBezTo>
                    <a:pt x="9817" y="7839"/>
                    <a:pt x="9338" y="7414"/>
                    <a:pt x="8835" y="7012"/>
                  </a:cubicBezTo>
                  <a:cubicBezTo>
                    <a:pt x="8791" y="6978"/>
                    <a:pt x="8739" y="6962"/>
                    <a:pt x="8688" y="6962"/>
                  </a:cubicBezTo>
                  <a:cubicBezTo>
                    <a:pt x="8627" y="6962"/>
                    <a:pt x="8568" y="6985"/>
                    <a:pt x="8522" y="7030"/>
                  </a:cubicBezTo>
                  <a:lnTo>
                    <a:pt x="7618" y="7931"/>
                  </a:lnTo>
                  <a:lnTo>
                    <a:pt x="4694" y="5007"/>
                  </a:lnTo>
                  <a:cubicBezTo>
                    <a:pt x="4642" y="4956"/>
                    <a:pt x="4584" y="4935"/>
                    <a:pt x="4529" y="4935"/>
                  </a:cubicBezTo>
                  <a:cubicBezTo>
                    <a:pt x="4346" y="4935"/>
                    <a:pt x="4191" y="5168"/>
                    <a:pt x="4356" y="5341"/>
                  </a:cubicBezTo>
                  <a:lnTo>
                    <a:pt x="7452" y="8434"/>
                  </a:lnTo>
                  <a:cubicBezTo>
                    <a:pt x="7498" y="8481"/>
                    <a:pt x="7559" y="8505"/>
                    <a:pt x="7620" y="8505"/>
                  </a:cubicBezTo>
                  <a:cubicBezTo>
                    <a:pt x="7680" y="8505"/>
                    <a:pt x="7741" y="8481"/>
                    <a:pt x="7787" y="8434"/>
                  </a:cubicBezTo>
                  <a:lnTo>
                    <a:pt x="8705" y="7519"/>
                  </a:lnTo>
                  <a:cubicBezTo>
                    <a:pt x="8958" y="7727"/>
                    <a:pt x="9465" y="8152"/>
                    <a:pt x="9940" y="8627"/>
                  </a:cubicBezTo>
                  <a:cubicBezTo>
                    <a:pt x="10419" y="9106"/>
                    <a:pt x="10848" y="9613"/>
                    <a:pt x="11052" y="9866"/>
                  </a:cubicBezTo>
                  <a:cubicBezTo>
                    <a:pt x="10654" y="10260"/>
                    <a:pt x="9841" y="10953"/>
                    <a:pt x="9236" y="11009"/>
                  </a:cubicBezTo>
                  <a:cubicBezTo>
                    <a:pt x="9191" y="11014"/>
                    <a:pt x="9144" y="11016"/>
                    <a:pt x="9095" y="11016"/>
                  </a:cubicBezTo>
                  <a:cubicBezTo>
                    <a:pt x="7880" y="11016"/>
                    <a:pt x="5746" y="9715"/>
                    <a:pt x="3818" y="7790"/>
                  </a:cubicBezTo>
                  <a:cubicBezTo>
                    <a:pt x="1816" y="5785"/>
                    <a:pt x="489" y="3557"/>
                    <a:pt x="598" y="2372"/>
                  </a:cubicBezTo>
                  <a:cubicBezTo>
                    <a:pt x="655" y="1766"/>
                    <a:pt x="1348" y="954"/>
                    <a:pt x="1742" y="556"/>
                  </a:cubicBezTo>
                  <a:cubicBezTo>
                    <a:pt x="1995" y="760"/>
                    <a:pt x="2502" y="1189"/>
                    <a:pt x="2980" y="1668"/>
                  </a:cubicBezTo>
                  <a:cubicBezTo>
                    <a:pt x="3455" y="2146"/>
                    <a:pt x="3881" y="2650"/>
                    <a:pt x="4089" y="2903"/>
                  </a:cubicBezTo>
                  <a:lnTo>
                    <a:pt x="3174" y="3821"/>
                  </a:lnTo>
                  <a:cubicBezTo>
                    <a:pt x="3079" y="3913"/>
                    <a:pt x="3079" y="4064"/>
                    <a:pt x="3174" y="4155"/>
                  </a:cubicBezTo>
                  <a:lnTo>
                    <a:pt x="3684" y="4669"/>
                  </a:lnTo>
                  <a:cubicBezTo>
                    <a:pt x="3736" y="4724"/>
                    <a:pt x="3795" y="4746"/>
                    <a:pt x="3851" y="4746"/>
                  </a:cubicBezTo>
                  <a:cubicBezTo>
                    <a:pt x="4036" y="4746"/>
                    <a:pt x="4196" y="4504"/>
                    <a:pt x="4018" y="4331"/>
                  </a:cubicBezTo>
                  <a:lnTo>
                    <a:pt x="3674" y="3990"/>
                  </a:lnTo>
                  <a:lnTo>
                    <a:pt x="4578" y="3086"/>
                  </a:lnTo>
                  <a:cubicBezTo>
                    <a:pt x="4662" y="3001"/>
                    <a:pt x="4669" y="2868"/>
                    <a:pt x="4595" y="2773"/>
                  </a:cubicBezTo>
                  <a:cubicBezTo>
                    <a:pt x="3797" y="1763"/>
                    <a:pt x="2885" y="848"/>
                    <a:pt x="1876" y="53"/>
                  </a:cubicBezTo>
                  <a:cubicBezTo>
                    <a:pt x="1830" y="18"/>
                    <a:pt x="1777" y="0"/>
                    <a:pt x="17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755" name="Google Shape;21755;p142"/>
          <p:cNvGrpSpPr/>
          <p:nvPr/>
        </p:nvGrpSpPr>
        <p:grpSpPr>
          <a:xfrm>
            <a:off x="6065458" y="2434229"/>
            <a:ext cx="378154" cy="352230"/>
            <a:chOff x="6065458" y="2434229"/>
            <a:chExt cx="378154" cy="352230"/>
          </a:xfrm>
        </p:grpSpPr>
        <p:sp>
          <p:nvSpPr>
            <p:cNvPr id="21756" name="Google Shape;21756;p142"/>
            <p:cNvSpPr/>
            <p:nvPr/>
          </p:nvSpPr>
          <p:spPr>
            <a:xfrm>
              <a:off x="6071054" y="2493936"/>
              <a:ext cx="285001" cy="235653"/>
            </a:xfrm>
            <a:custGeom>
              <a:avLst/>
              <a:gdLst/>
              <a:ahLst/>
              <a:cxnLst/>
              <a:rect l="l" t="t" r="r" b="b"/>
              <a:pathLst>
                <a:path w="10950" h="9054" extrusionOk="0">
                  <a:moveTo>
                    <a:pt x="0" y="0"/>
                  </a:moveTo>
                  <a:lnTo>
                    <a:pt x="0" y="6967"/>
                  </a:lnTo>
                  <a:cubicBezTo>
                    <a:pt x="0" y="8117"/>
                    <a:pt x="2453" y="9053"/>
                    <a:pt x="5475" y="9053"/>
                  </a:cubicBezTo>
                  <a:cubicBezTo>
                    <a:pt x="5640" y="9053"/>
                    <a:pt x="5806" y="9050"/>
                    <a:pt x="5968" y="9043"/>
                  </a:cubicBezTo>
                  <a:cubicBezTo>
                    <a:pt x="8761" y="8951"/>
                    <a:pt x="10950" y="8054"/>
                    <a:pt x="10950" y="6967"/>
                  </a:cubicBezTo>
                  <a:lnTo>
                    <a:pt x="1095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7" name="Google Shape;21757;p142"/>
            <p:cNvSpPr/>
            <p:nvPr/>
          </p:nvSpPr>
          <p:spPr>
            <a:xfrm>
              <a:off x="6212071" y="2555387"/>
              <a:ext cx="143984" cy="174020"/>
            </a:xfrm>
            <a:custGeom>
              <a:avLst/>
              <a:gdLst/>
              <a:ahLst/>
              <a:cxnLst/>
              <a:rect l="l" t="t" r="r" b="b"/>
              <a:pathLst>
                <a:path w="5532" h="6686" extrusionOk="0">
                  <a:moveTo>
                    <a:pt x="3646" y="0"/>
                  </a:moveTo>
                  <a:cubicBezTo>
                    <a:pt x="3308" y="0"/>
                    <a:pt x="3030" y="275"/>
                    <a:pt x="3030" y="616"/>
                  </a:cubicBezTo>
                  <a:lnTo>
                    <a:pt x="3030" y="1151"/>
                  </a:lnTo>
                  <a:cubicBezTo>
                    <a:pt x="2808" y="1253"/>
                    <a:pt x="2597" y="1372"/>
                    <a:pt x="2400" y="1517"/>
                  </a:cubicBezTo>
                  <a:lnTo>
                    <a:pt x="1939" y="1249"/>
                  </a:lnTo>
                  <a:cubicBezTo>
                    <a:pt x="1841" y="1192"/>
                    <a:pt x="1733" y="1165"/>
                    <a:pt x="1628" y="1165"/>
                  </a:cubicBezTo>
                  <a:cubicBezTo>
                    <a:pt x="1414" y="1165"/>
                    <a:pt x="1208" y="1276"/>
                    <a:pt x="1095" y="1474"/>
                  </a:cubicBezTo>
                  <a:lnTo>
                    <a:pt x="170" y="3075"/>
                  </a:lnTo>
                  <a:cubicBezTo>
                    <a:pt x="1" y="3371"/>
                    <a:pt x="99" y="3747"/>
                    <a:pt x="395" y="3920"/>
                  </a:cubicBezTo>
                  <a:lnTo>
                    <a:pt x="859" y="4184"/>
                  </a:lnTo>
                  <a:cubicBezTo>
                    <a:pt x="849" y="4307"/>
                    <a:pt x="842" y="4426"/>
                    <a:pt x="842" y="4550"/>
                  </a:cubicBezTo>
                  <a:cubicBezTo>
                    <a:pt x="842" y="4669"/>
                    <a:pt x="845" y="4792"/>
                    <a:pt x="859" y="4912"/>
                  </a:cubicBezTo>
                  <a:lnTo>
                    <a:pt x="395" y="5179"/>
                  </a:lnTo>
                  <a:cubicBezTo>
                    <a:pt x="99" y="5352"/>
                    <a:pt x="1" y="5728"/>
                    <a:pt x="170" y="6024"/>
                  </a:cubicBezTo>
                  <a:lnTo>
                    <a:pt x="550" y="6685"/>
                  </a:lnTo>
                  <a:cubicBezTo>
                    <a:pt x="3343" y="6590"/>
                    <a:pt x="5532" y="5697"/>
                    <a:pt x="5532" y="4606"/>
                  </a:cubicBezTo>
                  <a:lnTo>
                    <a:pt x="5532" y="0"/>
                  </a:ln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8" name="Google Shape;21758;p142"/>
            <p:cNvSpPr/>
            <p:nvPr/>
          </p:nvSpPr>
          <p:spPr>
            <a:xfrm>
              <a:off x="6071054" y="2493936"/>
              <a:ext cx="285001" cy="65511"/>
            </a:xfrm>
            <a:custGeom>
              <a:avLst/>
              <a:gdLst/>
              <a:ahLst/>
              <a:cxnLst/>
              <a:rect l="l" t="t" r="r" b="b"/>
              <a:pathLst>
                <a:path w="10950" h="2517" extrusionOk="0">
                  <a:moveTo>
                    <a:pt x="0" y="0"/>
                  </a:moveTo>
                  <a:lnTo>
                    <a:pt x="0" y="989"/>
                  </a:lnTo>
                  <a:cubicBezTo>
                    <a:pt x="317" y="1330"/>
                    <a:pt x="806" y="1633"/>
                    <a:pt x="1450" y="1879"/>
                  </a:cubicBezTo>
                  <a:cubicBezTo>
                    <a:pt x="2530" y="2291"/>
                    <a:pt x="3962" y="2516"/>
                    <a:pt x="5475" y="2516"/>
                  </a:cubicBezTo>
                  <a:cubicBezTo>
                    <a:pt x="6988" y="2516"/>
                    <a:pt x="8416" y="2291"/>
                    <a:pt x="9500" y="1879"/>
                  </a:cubicBezTo>
                  <a:cubicBezTo>
                    <a:pt x="10140" y="1633"/>
                    <a:pt x="10633" y="1330"/>
                    <a:pt x="10950" y="989"/>
                  </a:cubicBezTo>
                  <a:lnTo>
                    <a:pt x="10950" y="0"/>
                  </a:ln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9" name="Google Shape;21759;p142"/>
            <p:cNvSpPr/>
            <p:nvPr/>
          </p:nvSpPr>
          <p:spPr>
            <a:xfrm>
              <a:off x="6071054" y="2590914"/>
              <a:ext cx="285001" cy="138570"/>
            </a:xfrm>
            <a:custGeom>
              <a:avLst/>
              <a:gdLst/>
              <a:ahLst/>
              <a:cxnLst/>
              <a:rect l="l" t="t" r="r" b="b"/>
              <a:pathLst>
                <a:path w="10950" h="5324" extrusionOk="0">
                  <a:moveTo>
                    <a:pt x="0" y="0"/>
                  </a:moveTo>
                  <a:lnTo>
                    <a:pt x="0" y="3237"/>
                  </a:lnTo>
                  <a:cubicBezTo>
                    <a:pt x="0" y="4391"/>
                    <a:pt x="2453" y="5324"/>
                    <a:pt x="5475" y="5324"/>
                  </a:cubicBezTo>
                  <a:cubicBezTo>
                    <a:pt x="5640" y="5324"/>
                    <a:pt x="5806" y="5320"/>
                    <a:pt x="5968" y="5317"/>
                  </a:cubicBezTo>
                  <a:cubicBezTo>
                    <a:pt x="8761" y="5222"/>
                    <a:pt x="10950" y="4328"/>
                    <a:pt x="10950" y="3237"/>
                  </a:cubicBezTo>
                  <a:lnTo>
                    <a:pt x="10950" y="0"/>
                  </a:lnTo>
                  <a:cubicBezTo>
                    <a:pt x="10950" y="1147"/>
                    <a:pt x="8518" y="2080"/>
                    <a:pt x="5510" y="2087"/>
                  </a:cubicBezTo>
                  <a:lnTo>
                    <a:pt x="5475" y="2087"/>
                  </a:lnTo>
                  <a:cubicBezTo>
                    <a:pt x="2453" y="2087"/>
                    <a:pt x="0" y="1151"/>
                    <a:pt x="0" y="0"/>
                  </a:cubicBezTo>
                  <a:close/>
                </a:path>
              </a:pathLst>
            </a:custGeom>
            <a:solidFill>
              <a:srgbClr val="FAFB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0" name="Google Shape;21760;p142"/>
            <p:cNvSpPr/>
            <p:nvPr/>
          </p:nvSpPr>
          <p:spPr>
            <a:xfrm>
              <a:off x="6212071" y="2590914"/>
              <a:ext cx="143984" cy="138388"/>
            </a:xfrm>
            <a:custGeom>
              <a:avLst/>
              <a:gdLst/>
              <a:ahLst/>
              <a:cxnLst/>
              <a:rect l="l" t="t" r="r" b="b"/>
              <a:pathLst>
                <a:path w="5532" h="5317" extrusionOk="0">
                  <a:moveTo>
                    <a:pt x="5532" y="0"/>
                  </a:moveTo>
                  <a:cubicBezTo>
                    <a:pt x="5532" y="1147"/>
                    <a:pt x="3100" y="2080"/>
                    <a:pt x="92" y="2087"/>
                  </a:cubicBezTo>
                  <a:cubicBezTo>
                    <a:pt x="113" y="2280"/>
                    <a:pt x="226" y="2453"/>
                    <a:pt x="395" y="2551"/>
                  </a:cubicBezTo>
                  <a:lnTo>
                    <a:pt x="859" y="2819"/>
                  </a:lnTo>
                  <a:cubicBezTo>
                    <a:pt x="849" y="2938"/>
                    <a:pt x="842" y="3061"/>
                    <a:pt x="842" y="3181"/>
                  </a:cubicBezTo>
                  <a:cubicBezTo>
                    <a:pt x="842" y="3304"/>
                    <a:pt x="845" y="3424"/>
                    <a:pt x="859" y="3543"/>
                  </a:cubicBezTo>
                  <a:lnTo>
                    <a:pt x="395" y="3811"/>
                  </a:lnTo>
                  <a:cubicBezTo>
                    <a:pt x="99" y="3983"/>
                    <a:pt x="1" y="4360"/>
                    <a:pt x="170" y="4655"/>
                  </a:cubicBezTo>
                  <a:lnTo>
                    <a:pt x="550" y="5317"/>
                  </a:lnTo>
                  <a:cubicBezTo>
                    <a:pt x="3343" y="5222"/>
                    <a:pt x="5532" y="4328"/>
                    <a:pt x="5532" y="3237"/>
                  </a:cubicBezTo>
                  <a:lnTo>
                    <a:pt x="5532" y="0"/>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1" name="Google Shape;21761;p142"/>
            <p:cNvSpPr/>
            <p:nvPr/>
          </p:nvSpPr>
          <p:spPr>
            <a:xfrm>
              <a:off x="6071054" y="2590914"/>
              <a:ext cx="285001" cy="66682"/>
            </a:xfrm>
            <a:custGeom>
              <a:avLst/>
              <a:gdLst/>
              <a:ahLst/>
              <a:cxnLst/>
              <a:rect l="l" t="t" r="r" b="b"/>
              <a:pathLst>
                <a:path w="10950" h="2562" extrusionOk="0">
                  <a:moveTo>
                    <a:pt x="0" y="0"/>
                  </a:moveTo>
                  <a:lnTo>
                    <a:pt x="0" y="1024"/>
                  </a:lnTo>
                  <a:cubicBezTo>
                    <a:pt x="317" y="1369"/>
                    <a:pt x="806" y="1675"/>
                    <a:pt x="1457" y="1921"/>
                  </a:cubicBezTo>
                  <a:cubicBezTo>
                    <a:pt x="2537" y="2333"/>
                    <a:pt x="3962" y="2562"/>
                    <a:pt x="5475" y="2562"/>
                  </a:cubicBezTo>
                  <a:cubicBezTo>
                    <a:pt x="6988" y="2562"/>
                    <a:pt x="8413" y="2333"/>
                    <a:pt x="9493" y="1921"/>
                  </a:cubicBezTo>
                  <a:cubicBezTo>
                    <a:pt x="10140" y="1675"/>
                    <a:pt x="10633" y="1369"/>
                    <a:pt x="10950" y="1024"/>
                  </a:cubicBezTo>
                  <a:lnTo>
                    <a:pt x="10950" y="0"/>
                  </a:lnTo>
                  <a:cubicBezTo>
                    <a:pt x="10950" y="1154"/>
                    <a:pt x="8497" y="2087"/>
                    <a:pt x="5475" y="2087"/>
                  </a:cubicBezTo>
                  <a:cubicBezTo>
                    <a:pt x="2453" y="2087"/>
                    <a:pt x="0" y="1151"/>
                    <a:pt x="0"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2" name="Google Shape;21762;p142"/>
            <p:cNvSpPr/>
            <p:nvPr/>
          </p:nvSpPr>
          <p:spPr>
            <a:xfrm>
              <a:off x="6071054" y="2439616"/>
              <a:ext cx="285001" cy="108639"/>
            </a:xfrm>
            <a:custGeom>
              <a:avLst/>
              <a:gdLst/>
              <a:ahLst/>
              <a:cxnLst/>
              <a:rect l="l" t="t" r="r" b="b"/>
              <a:pathLst>
                <a:path w="10950" h="4174" extrusionOk="0">
                  <a:moveTo>
                    <a:pt x="5475" y="1"/>
                  </a:moveTo>
                  <a:cubicBezTo>
                    <a:pt x="2449" y="1"/>
                    <a:pt x="0" y="937"/>
                    <a:pt x="0" y="2087"/>
                  </a:cubicBezTo>
                  <a:cubicBezTo>
                    <a:pt x="0" y="3241"/>
                    <a:pt x="2449" y="4174"/>
                    <a:pt x="5475" y="4174"/>
                  </a:cubicBezTo>
                  <a:cubicBezTo>
                    <a:pt x="8497" y="4174"/>
                    <a:pt x="10950" y="3241"/>
                    <a:pt x="10950" y="2087"/>
                  </a:cubicBezTo>
                  <a:cubicBezTo>
                    <a:pt x="10950" y="937"/>
                    <a:pt x="8497" y="1"/>
                    <a:pt x="5475" y="1"/>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3" name="Google Shape;21763;p142"/>
            <p:cNvSpPr/>
            <p:nvPr/>
          </p:nvSpPr>
          <p:spPr>
            <a:xfrm>
              <a:off x="6224720" y="2566448"/>
              <a:ext cx="212567" cy="214519"/>
            </a:xfrm>
            <a:custGeom>
              <a:avLst/>
              <a:gdLst/>
              <a:ahLst/>
              <a:cxnLst/>
              <a:rect l="l" t="t" r="r" b="b"/>
              <a:pathLst>
                <a:path w="8167" h="8242" extrusionOk="0">
                  <a:moveTo>
                    <a:pt x="3160" y="1"/>
                  </a:moveTo>
                  <a:cubicBezTo>
                    <a:pt x="3054" y="1"/>
                    <a:pt x="2970" y="85"/>
                    <a:pt x="2970" y="191"/>
                  </a:cubicBezTo>
                  <a:lnTo>
                    <a:pt x="2970" y="1014"/>
                  </a:lnTo>
                  <a:cubicBezTo>
                    <a:pt x="2597" y="1148"/>
                    <a:pt x="2249" y="1349"/>
                    <a:pt x="1946" y="1605"/>
                  </a:cubicBezTo>
                  <a:lnTo>
                    <a:pt x="1232" y="1194"/>
                  </a:lnTo>
                  <a:cubicBezTo>
                    <a:pt x="1203" y="1176"/>
                    <a:pt x="1171" y="1168"/>
                    <a:pt x="1139" y="1168"/>
                  </a:cubicBezTo>
                  <a:cubicBezTo>
                    <a:pt x="1074" y="1168"/>
                    <a:pt x="1010" y="1203"/>
                    <a:pt x="975" y="1264"/>
                  </a:cubicBezTo>
                  <a:lnTo>
                    <a:pt x="53" y="2861"/>
                  </a:lnTo>
                  <a:cubicBezTo>
                    <a:pt x="0" y="2953"/>
                    <a:pt x="32" y="3066"/>
                    <a:pt x="120" y="3118"/>
                  </a:cubicBezTo>
                  <a:lnTo>
                    <a:pt x="834" y="3530"/>
                  </a:lnTo>
                  <a:cubicBezTo>
                    <a:pt x="764" y="3921"/>
                    <a:pt x="764" y="4322"/>
                    <a:pt x="834" y="4712"/>
                  </a:cubicBezTo>
                  <a:lnTo>
                    <a:pt x="120" y="5124"/>
                  </a:lnTo>
                  <a:cubicBezTo>
                    <a:pt x="32" y="5177"/>
                    <a:pt x="0" y="5293"/>
                    <a:pt x="53" y="5381"/>
                  </a:cubicBezTo>
                  <a:lnTo>
                    <a:pt x="975" y="6982"/>
                  </a:lnTo>
                  <a:cubicBezTo>
                    <a:pt x="1010" y="7040"/>
                    <a:pt x="1074" y="7074"/>
                    <a:pt x="1138" y="7074"/>
                  </a:cubicBezTo>
                  <a:cubicBezTo>
                    <a:pt x="1170" y="7074"/>
                    <a:pt x="1203" y="7066"/>
                    <a:pt x="1232" y="7048"/>
                  </a:cubicBezTo>
                  <a:lnTo>
                    <a:pt x="1946" y="6637"/>
                  </a:lnTo>
                  <a:cubicBezTo>
                    <a:pt x="2249" y="6894"/>
                    <a:pt x="2597" y="7094"/>
                    <a:pt x="2970" y="7231"/>
                  </a:cubicBezTo>
                  <a:lnTo>
                    <a:pt x="2970" y="8051"/>
                  </a:lnTo>
                  <a:cubicBezTo>
                    <a:pt x="2970" y="8157"/>
                    <a:pt x="3054" y="8241"/>
                    <a:pt x="3160" y="8241"/>
                  </a:cubicBezTo>
                  <a:lnTo>
                    <a:pt x="5007" y="8241"/>
                  </a:lnTo>
                  <a:cubicBezTo>
                    <a:pt x="5109" y="8241"/>
                    <a:pt x="5193" y="8157"/>
                    <a:pt x="5193" y="8051"/>
                  </a:cubicBezTo>
                  <a:lnTo>
                    <a:pt x="5193" y="7231"/>
                  </a:lnTo>
                  <a:cubicBezTo>
                    <a:pt x="5570" y="7094"/>
                    <a:pt x="5915" y="6894"/>
                    <a:pt x="6217" y="6637"/>
                  </a:cubicBezTo>
                  <a:lnTo>
                    <a:pt x="6932" y="7048"/>
                  </a:lnTo>
                  <a:cubicBezTo>
                    <a:pt x="6962" y="7066"/>
                    <a:pt x="6995" y="7074"/>
                    <a:pt x="7027" y="7074"/>
                  </a:cubicBezTo>
                  <a:cubicBezTo>
                    <a:pt x="7093" y="7074"/>
                    <a:pt x="7156" y="7040"/>
                    <a:pt x="7188" y="6982"/>
                  </a:cubicBezTo>
                  <a:lnTo>
                    <a:pt x="8114" y="5381"/>
                  </a:lnTo>
                  <a:cubicBezTo>
                    <a:pt x="8167" y="5293"/>
                    <a:pt x="8135" y="5177"/>
                    <a:pt x="8043" y="5124"/>
                  </a:cubicBezTo>
                  <a:lnTo>
                    <a:pt x="7333" y="4712"/>
                  </a:lnTo>
                  <a:cubicBezTo>
                    <a:pt x="7368" y="4519"/>
                    <a:pt x="7386" y="4322"/>
                    <a:pt x="7386" y="4121"/>
                  </a:cubicBezTo>
                  <a:cubicBezTo>
                    <a:pt x="7386" y="3924"/>
                    <a:pt x="7368" y="3727"/>
                    <a:pt x="7333" y="3530"/>
                  </a:cubicBezTo>
                  <a:lnTo>
                    <a:pt x="8043" y="3122"/>
                  </a:lnTo>
                  <a:cubicBezTo>
                    <a:pt x="8135" y="3069"/>
                    <a:pt x="8167" y="2953"/>
                    <a:pt x="8114" y="2861"/>
                  </a:cubicBezTo>
                  <a:lnTo>
                    <a:pt x="7188" y="1264"/>
                  </a:lnTo>
                  <a:cubicBezTo>
                    <a:pt x="7155" y="1203"/>
                    <a:pt x="7092" y="1168"/>
                    <a:pt x="7026" y="1168"/>
                  </a:cubicBezTo>
                  <a:cubicBezTo>
                    <a:pt x="6994" y="1168"/>
                    <a:pt x="6962" y="1176"/>
                    <a:pt x="6932" y="1194"/>
                  </a:cubicBezTo>
                  <a:lnTo>
                    <a:pt x="6217" y="1605"/>
                  </a:lnTo>
                  <a:cubicBezTo>
                    <a:pt x="5915" y="1349"/>
                    <a:pt x="5570" y="1148"/>
                    <a:pt x="5193" y="1014"/>
                  </a:cubicBezTo>
                  <a:lnTo>
                    <a:pt x="5193" y="191"/>
                  </a:lnTo>
                  <a:cubicBezTo>
                    <a:pt x="5193" y="85"/>
                    <a:pt x="5109" y="1"/>
                    <a:pt x="5007"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4" name="Google Shape;21764;p142"/>
            <p:cNvSpPr/>
            <p:nvPr/>
          </p:nvSpPr>
          <p:spPr>
            <a:xfrm>
              <a:off x="6288175" y="2633964"/>
              <a:ext cx="82637" cy="79514"/>
            </a:xfrm>
            <a:custGeom>
              <a:avLst/>
              <a:gdLst/>
              <a:ahLst/>
              <a:cxnLst/>
              <a:rect l="l" t="t" r="r" b="b"/>
              <a:pathLst>
                <a:path w="3175" h="3055" extrusionOk="0">
                  <a:moveTo>
                    <a:pt x="1648" y="0"/>
                  </a:moveTo>
                  <a:cubicBezTo>
                    <a:pt x="1251" y="0"/>
                    <a:pt x="859" y="156"/>
                    <a:pt x="567" y="450"/>
                  </a:cubicBezTo>
                  <a:cubicBezTo>
                    <a:pt x="131" y="887"/>
                    <a:pt x="1" y="1541"/>
                    <a:pt x="236" y="2111"/>
                  </a:cubicBezTo>
                  <a:cubicBezTo>
                    <a:pt x="472" y="2685"/>
                    <a:pt x="1028" y="3054"/>
                    <a:pt x="1647" y="3054"/>
                  </a:cubicBezTo>
                  <a:cubicBezTo>
                    <a:pt x="2488" y="3054"/>
                    <a:pt x="3171" y="2371"/>
                    <a:pt x="3174" y="1527"/>
                  </a:cubicBezTo>
                  <a:cubicBezTo>
                    <a:pt x="3174" y="911"/>
                    <a:pt x="2801" y="355"/>
                    <a:pt x="2231" y="116"/>
                  </a:cubicBezTo>
                  <a:cubicBezTo>
                    <a:pt x="2043" y="38"/>
                    <a:pt x="1845" y="0"/>
                    <a:pt x="1648"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5" name="Google Shape;21765;p142"/>
            <p:cNvSpPr/>
            <p:nvPr/>
          </p:nvSpPr>
          <p:spPr>
            <a:xfrm>
              <a:off x="6303011" y="2645676"/>
              <a:ext cx="56063" cy="56063"/>
            </a:xfrm>
            <a:custGeom>
              <a:avLst/>
              <a:gdLst/>
              <a:ahLst/>
              <a:cxnLst/>
              <a:rect l="l" t="t" r="r" b="b"/>
              <a:pathLst>
                <a:path w="2154" h="2154" extrusionOk="0">
                  <a:moveTo>
                    <a:pt x="1077" y="0"/>
                  </a:moveTo>
                  <a:cubicBezTo>
                    <a:pt x="483" y="0"/>
                    <a:pt x="1" y="482"/>
                    <a:pt x="1" y="1077"/>
                  </a:cubicBezTo>
                  <a:cubicBezTo>
                    <a:pt x="1" y="1672"/>
                    <a:pt x="483" y="2154"/>
                    <a:pt x="1077" y="2154"/>
                  </a:cubicBezTo>
                  <a:cubicBezTo>
                    <a:pt x="1672" y="2154"/>
                    <a:pt x="2154" y="1672"/>
                    <a:pt x="2154" y="1077"/>
                  </a:cubicBezTo>
                  <a:cubicBezTo>
                    <a:pt x="2154" y="482"/>
                    <a:pt x="1672" y="0"/>
                    <a:pt x="1077" y="0"/>
                  </a:cubicBezTo>
                  <a:close/>
                </a:path>
              </a:pathLst>
            </a:custGeom>
            <a:solidFill>
              <a:srgbClr val="D6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6" name="Google Shape;21766;p142"/>
            <p:cNvSpPr/>
            <p:nvPr/>
          </p:nvSpPr>
          <p:spPr>
            <a:xfrm>
              <a:off x="6065458" y="2434229"/>
              <a:ext cx="378154" cy="352230"/>
            </a:xfrm>
            <a:custGeom>
              <a:avLst/>
              <a:gdLst/>
              <a:ahLst/>
              <a:cxnLst/>
              <a:rect l="l" t="t" r="r" b="b"/>
              <a:pathLst>
                <a:path w="14529" h="13533" extrusionOk="0">
                  <a:moveTo>
                    <a:pt x="426" y="6918"/>
                  </a:moveTo>
                  <a:cubicBezTo>
                    <a:pt x="722" y="7213"/>
                    <a:pt x="1165" y="7477"/>
                    <a:pt x="1742" y="7695"/>
                  </a:cubicBezTo>
                  <a:cubicBezTo>
                    <a:pt x="2798" y="8100"/>
                    <a:pt x="4202" y="8321"/>
                    <a:pt x="5690" y="8321"/>
                  </a:cubicBezTo>
                  <a:cubicBezTo>
                    <a:pt x="5810" y="8321"/>
                    <a:pt x="5929" y="8321"/>
                    <a:pt x="6049" y="8318"/>
                  </a:cubicBezTo>
                  <a:cubicBezTo>
                    <a:pt x="6073" y="8343"/>
                    <a:pt x="6105" y="8367"/>
                    <a:pt x="6137" y="8385"/>
                  </a:cubicBezTo>
                  <a:lnTo>
                    <a:pt x="6724" y="8723"/>
                  </a:lnTo>
                  <a:cubicBezTo>
                    <a:pt x="6679" y="9043"/>
                    <a:pt x="6679" y="9366"/>
                    <a:pt x="6724" y="9687"/>
                  </a:cubicBezTo>
                  <a:lnTo>
                    <a:pt x="6137" y="10024"/>
                  </a:lnTo>
                  <a:cubicBezTo>
                    <a:pt x="5943" y="10133"/>
                    <a:pt x="5880" y="10380"/>
                    <a:pt x="5989" y="10570"/>
                  </a:cubicBezTo>
                  <a:lnTo>
                    <a:pt x="6309" y="11122"/>
                  </a:lnTo>
                  <a:cubicBezTo>
                    <a:pt x="6105" y="11129"/>
                    <a:pt x="5898" y="11136"/>
                    <a:pt x="5690" y="11136"/>
                  </a:cubicBezTo>
                  <a:cubicBezTo>
                    <a:pt x="4251" y="11136"/>
                    <a:pt x="2903" y="10922"/>
                    <a:pt x="1894" y="10538"/>
                  </a:cubicBezTo>
                  <a:cubicBezTo>
                    <a:pt x="961" y="10183"/>
                    <a:pt x="426" y="9718"/>
                    <a:pt x="426" y="9261"/>
                  </a:cubicBezTo>
                  <a:lnTo>
                    <a:pt x="426" y="6918"/>
                  </a:lnTo>
                  <a:close/>
                  <a:moveTo>
                    <a:pt x="5751" y="0"/>
                  </a:moveTo>
                  <a:cubicBezTo>
                    <a:pt x="5730" y="0"/>
                    <a:pt x="5708" y="0"/>
                    <a:pt x="5686" y="0"/>
                  </a:cubicBezTo>
                  <a:cubicBezTo>
                    <a:pt x="4198" y="0"/>
                    <a:pt x="2798" y="218"/>
                    <a:pt x="1739" y="623"/>
                  </a:cubicBezTo>
                  <a:cubicBezTo>
                    <a:pt x="616" y="1052"/>
                    <a:pt x="1" y="1647"/>
                    <a:pt x="1" y="2294"/>
                  </a:cubicBezTo>
                  <a:lnTo>
                    <a:pt x="1" y="9261"/>
                  </a:lnTo>
                  <a:cubicBezTo>
                    <a:pt x="1" y="9912"/>
                    <a:pt x="616" y="10506"/>
                    <a:pt x="1739" y="10932"/>
                  </a:cubicBezTo>
                  <a:cubicBezTo>
                    <a:pt x="2794" y="11333"/>
                    <a:pt x="4198" y="11558"/>
                    <a:pt x="5686" y="11558"/>
                  </a:cubicBezTo>
                  <a:cubicBezTo>
                    <a:pt x="5975" y="11558"/>
                    <a:pt x="6260" y="11548"/>
                    <a:pt x="6545" y="11530"/>
                  </a:cubicBezTo>
                  <a:lnTo>
                    <a:pt x="6911" y="12167"/>
                  </a:lnTo>
                  <a:cubicBezTo>
                    <a:pt x="6984" y="12294"/>
                    <a:pt x="7118" y="12366"/>
                    <a:pt x="7256" y="12366"/>
                  </a:cubicBezTo>
                  <a:cubicBezTo>
                    <a:pt x="7324" y="12366"/>
                    <a:pt x="7393" y="12349"/>
                    <a:pt x="7456" y="12311"/>
                  </a:cubicBezTo>
                  <a:lnTo>
                    <a:pt x="8044" y="11974"/>
                  </a:lnTo>
                  <a:cubicBezTo>
                    <a:pt x="8297" y="12171"/>
                    <a:pt x="8579" y="12332"/>
                    <a:pt x="8874" y="12456"/>
                  </a:cubicBezTo>
                  <a:lnTo>
                    <a:pt x="8874" y="13131"/>
                  </a:lnTo>
                  <a:cubicBezTo>
                    <a:pt x="8874" y="13353"/>
                    <a:pt x="9054" y="13532"/>
                    <a:pt x="9275" y="13532"/>
                  </a:cubicBezTo>
                  <a:lnTo>
                    <a:pt x="11122" y="13532"/>
                  </a:lnTo>
                  <a:cubicBezTo>
                    <a:pt x="11344" y="13532"/>
                    <a:pt x="11524" y="13353"/>
                    <a:pt x="11524" y="13131"/>
                  </a:cubicBezTo>
                  <a:lnTo>
                    <a:pt x="11524" y="12456"/>
                  </a:lnTo>
                  <a:cubicBezTo>
                    <a:pt x="11823" y="12332"/>
                    <a:pt x="12101" y="12171"/>
                    <a:pt x="12354" y="11974"/>
                  </a:cubicBezTo>
                  <a:lnTo>
                    <a:pt x="12942" y="12311"/>
                  </a:lnTo>
                  <a:cubicBezTo>
                    <a:pt x="13006" y="12349"/>
                    <a:pt x="13075" y="12366"/>
                    <a:pt x="13143" y="12366"/>
                  </a:cubicBezTo>
                  <a:cubicBezTo>
                    <a:pt x="13281" y="12366"/>
                    <a:pt x="13415" y="12294"/>
                    <a:pt x="13490" y="12167"/>
                  </a:cubicBezTo>
                  <a:lnTo>
                    <a:pt x="14412" y="10566"/>
                  </a:lnTo>
                  <a:cubicBezTo>
                    <a:pt x="14469" y="10475"/>
                    <a:pt x="14483" y="10369"/>
                    <a:pt x="14458" y="10264"/>
                  </a:cubicBezTo>
                  <a:cubicBezTo>
                    <a:pt x="14430" y="10162"/>
                    <a:pt x="14363" y="10074"/>
                    <a:pt x="14268" y="10021"/>
                  </a:cubicBezTo>
                  <a:lnTo>
                    <a:pt x="13684" y="9683"/>
                  </a:lnTo>
                  <a:cubicBezTo>
                    <a:pt x="13726" y="9363"/>
                    <a:pt x="13726" y="9039"/>
                    <a:pt x="13684" y="8723"/>
                  </a:cubicBezTo>
                  <a:lnTo>
                    <a:pt x="14268" y="8385"/>
                  </a:lnTo>
                  <a:cubicBezTo>
                    <a:pt x="14462" y="8272"/>
                    <a:pt x="14528" y="8029"/>
                    <a:pt x="14416" y="7836"/>
                  </a:cubicBezTo>
                  <a:lnTo>
                    <a:pt x="14131" y="7343"/>
                  </a:lnTo>
                  <a:cubicBezTo>
                    <a:pt x="14086" y="7266"/>
                    <a:pt x="14019" y="7234"/>
                    <a:pt x="13953" y="7234"/>
                  </a:cubicBezTo>
                  <a:cubicBezTo>
                    <a:pt x="13808" y="7234"/>
                    <a:pt x="13666" y="7386"/>
                    <a:pt x="13765" y="7554"/>
                  </a:cubicBezTo>
                  <a:lnTo>
                    <a:pt x="14036" y="8029"/>
                  </a:lnTo>
                  <a:lnTo>
                    <a:pt x="13346" y="8427"/>
                  </a:lnTo>
                  <a:cubicBezTo>
                    <a:pt x="13269" y="8473"/>
                    <a:pt x="13227" y="8561"/>
                    <a:pt x="13241" y="8649"/>
                  </a:cubicBezTo>
                  <a:cubicBezTo>
                    <a:pt x="13307" y="9015"/>
                    <a:pt x="13307" y="9388"/>
                    <a:pt x="13241" y="9753"/>
                  </a:cubicBezTo>
                  <a:cubicBezTo>
                    <a:pt x="13227" y="9841"/>
                    <a:pt x="13269" y="9929"/>
                    <a:pt x="13346" y="9975"/>
                  </a:cubicBezTo>
                  <a:lnTo>
                    <a:pt x="14036" y="10373"/>
                  </a:lnTo>
                  <a:lnTo>
                    <a:pt x="13139" y="11931"/>
                  </a:lnTo>
                  <a:lnTo>
                    <a:pt x="12445" y="11534"/>
                  </a:lnTo>
                  <a:cubicBezTo>
                    <a:pt x="12413" y="11514"/>
                    <a:pt x="12376" y="11505"/>
                    <a:pt x="12340" y="11505"/>
                  </a:cubicBezTo>
                  <a:cubicBezTo>
                    <a:pt x="12290" y="11505"/>
                    <a:pt x="12241" y="11522"/>
                    <a:pt x="12203" y="11555"/>
                  </a:cubicBezTo>
                  <a:cubicBezTo>
                    <a:pt x="11918" y="11794"/>
                    <a:pt x="11594" y="11984"/>
                    <a:pt x="11242" y="12107"/>
                  </a:cubicBezTo>
                  <a:cubicBezTo>
                    <a:pt x="11158" y="12139"/>
                    <a:pt x="11101" y="12220"/>
                    <a:pt x="11101" y="12308"/>
                  </a:cubicBezTo>
                  <a:lnTo>
                    <a:pt x="11101" y="13107"/>
                  </a:lnTo>
                  <a:lnTo>
                    <a:pt x="9303" y="13107"/>
                  </a:lnTo>
                  <a:lnTo>
                    <a:pt x="9303" y="12308"/>
                  </a:lnTo>
                  <a:cubicBezTo>
                    <a:pt x="9303" y="12220"/>
                    <a:pt x="9247" y="12139"/>
                    <a:pt x="9163" y="12107"/>
                  </a:cubicBezTo>
                  <a:cubicBezTo>
                    <a:pt x="8814" y="11984"/>
                    <a:pt x="8487" y="11794"/>
                    <a:pt x="8206" y="11555"/>
                  </a:cubicBezTo>
                  <a:cubicBezTo>
                    <a:pt x="8165" y="11522"/>
                    <a:pt x="8116" y="11505"/>
                    <a:pt x="8067" y="11505"/>
                  </a:cubicBezTo>
                  <a:cubicBezTo>
                    <a:pt x="8032" y="11505"/>
                    <a:pt x="7996" y="11514"/>
                    <a:pt x="7963" y="11534"/>
                  </a:cubicBezTo>
                  <a:lnTo>
                    <a:pt x="7270" y="11931"/>
                  </a:lnTo>
                  <a:lnTo>
                    <a:pt x="6369" y="10373"/>
                  </a:lnTo>
                  <a:lnTo>
                    <a:pt x="7062" y="9975"/>
                  </a:lnTo>
                  <a:cubicBezTo>
                    <a:pt x="7140" y="9929"/>
                    <a:pt x="7178" y="9841"/>
                    <a:pt x="7164" y="9753"/>
                  </a:cubicBezTo>
                  <a:cubicBezTo>
                    <a:pt x="7097" y="9388"/>
                    <a:pt x="7097" y="9015"/>
                    <a:pt x="7164" y="8649"/>
                  </a:cubicBezTo>
                  <a:cubicBezTo>
                    <a:pt x="7178" y="8561"/>
                    <a:pt x="7140" y="8473"/>
                    <a:pt x="7062" y="8427"/>
                  </a:cubicBezTo>
                  <a:lnTo>
                    <a:pt x="6369" y="8029"/>
                  </a:lnTo>
                  <a:lnTo>
                    <a:pt x="7270" y="6471"/>
                  </a:lnTo>
                  <a:lnTo>
                    <a:pt x="7963" y="6868"/>
                  </a:lnTo>
                  <a:cubicBezTo>
                    <a:pt x="7996" y="6888"/>
                    <a:pt x="8033" y="6898"/>
                    <a:pt x="8070" y="6898"/>
                  </a:cubicBezTo>
                  <a:cubicBezTo>
                    <a:pt x="8118" y="6898"/>
                    <a:pt x="8166" y="6881"/>
                    <a:pt x="8206" y="6847"/>
                  </a:cubicBezTo>
                  <a:cubicBezTo>
                    <a:pt x="8487" y="6608"/>
                    <a:pt x="8814" y="6418"/>
                    <a:pt x="9163" y="6295"/>
                  </a:cubicBezTo>
                  <a:cubicBezTo>
                    <a:pt x="9247" y="6263"/>
                    <a:pt x="9303" y="6182"/>
                    <a:pt x="9303" y="6094"/>
                  </a:cubicBezTo>
                  <a:lnTo>
                    <a:pt x="9303" y="5296"/>
                  </a:lnTo>
                  <a:lnTo>
                    <a:pt x="11105" y="5296"/>
                  </a:lnTo>
                  <a:lnTo>
                    <a:pt x="11105" y="6094"/>
                  </a:lnTo>
                  <a:cubicBezTo>
                    <a:pt x="11105" y="6182"/>
                    <a:pt x="11161" y="6263"/>
                    <a:pt x="11246" y="6295"/>
                  </a:cubicBezTo>
                  <a:cubicBezTo>
                    <a:pt x="11594" y="6418"/>
                    <a:pt x="11918" y="6608"/>
                    <a:pt x="12203" y="6847"/>
                  </a:cubicBezTo>
                  <a:cubicBezTo>
                    <a:pt x="12241" y="6881"/>
                    <a:pt x="12289" y="6898"/>
                    <a:pt x="12337" y="6898"/>
                  </a:cubicBezTo>
                  <a:cubicBezTo>
                    <a:pt x="12374" y="6898"/>
                    <a:pt x="12412" y="6888"/>
                    <a:pt x="12445" y="6868"/>
                  </a:cubicBezTo>
                  <a:lnTo>
                    <a:pt x="13139" y="6471"/>
                  </a:lnTo>
                  <a:lnTo>
                    <a:pt x="13318" y="6777"/>
                  </a:lnTo>
                  <a:cubicBezTo>
                    <a:pt x="13362" y="6854"/>
                    <a:pt x="13428" y="6886"/>
                    <a:pt x="13494" y="6886"/>
                  </a:cubicBezTo>
                  <a:cubicBezTo>
                    <a:pt x="13638" y="6886"/>
                    <a:pt x="13781" y="6732"/>
                    <a:pt x="13684" y="6566"/>
                  </a:cubicBezTo>
                  <a:lnTo>
                    <a:pt x="13494" y="6235"/>
                  </a:lnTo>
                  <a:cubicBezTo>
                    <a:pt x="13421" y="6108"/>
                    <a:pt x="13287" y="6036"/>
                    <a:pt x="13148" y="6036"/>
                  </a:cubicBezTo>
                  <a:cubicBezTo>
                    <a:pt x="13079" y="6036"/>
                    <a:pt x="13009" y="6053"/>
                    <a:pt x="12945" y="6091"/>
                  </a:cubicBezTo>
                  <a:lnTo>
                    <a:pt x="12361" y="6429"/>
                  </a:lnTo>
                  <a:cubicBezTo>
                    <a:pt x="12108" y="6231"/>
                    <a:pt x="11826" y="6070"/>
                    <a:pt x="11527" y="5946"/>
                  </a:cubicBezTo>
                  <a:lnTo>
                    <a:pt x="11527" y="5271"/>
                  </a:lnTo>
                  <a:cubicBezTo>
                    <a:pt x="11527" y="5148"/>
                    <a:pt x="11471" y="5035"/>
                    <a:pt x="11379" y="4958"/>
                  </a:cubicBezTo>
                  <a:lnTo>
                    <a:pt x="11379" y="2294"/>
                  </a:lnTo>
                  <a:cubicBezTo>
                    <a:pt x="11379" y="1478"/>
                    <a:pt x="10426" y="771"/>
                    <a:pt x="8769" y="352"/>
                  </a:cubicBezTo>
                  <a:cubicBezTo>
                    <a:pt x="8744" y="345"/>
                    <a:pt x="8720" y="341"/>
                    <a:pt x="8698" y="341"/>
                  </a:cubicBezTo>
                  <a:cubicBezTo>
                    <a:pt x="8471" y="341"/>
                    <a:pt x="8403" y="706"/>
                    <a:pt x="8663" y="760"/>
                  </a:cubicBezTo>
                  <a:cubicBezTo>
                    <a:pt x="10078" y="1119"/>
                    <a:pt x="10954" y="1707"/>
                    <a:pt x="10954" y="2294"/>
                  </a:cubicBezTo>
                  <a:cubicBezTo>
                    <a:pt x="10954" y="2752"/>
                    <a:pt x="10419" y="3220"/>
                    <a:pt x="9486" y="3572"/>
                  </a:cubicBezTo>
                  <a:cubicBezTo>
                    <a:pt x="8477" y="3955"/>
                    <a:pt x="7129" y="4170"/>
                    <a:pt x="5690" y="4170"/>
                  </a:cubicBezTo>
                  <a:cubicBezTo>
                    <a:pt x="5092" y="4170"/>
                    <a:pt x="4497" y="4131"/>
                    <a:pt x="3903" y="4054"/>
                  </a:cubicBezTo>
                  <a:cubicBezTo>
                    <a:pt x="3893" y="4053"/>
                    <a:pt x="3884" y="4052"/>
                    <a:pt x="3876" y="4052"/>
                  </a:cubicBezTo>
                  <a:cubicBezTo>
                    <a:pt x="3628" y="4052"/>
                    <a:pt x="3585" y="4428"/>
                    <a:pt x="3846" y="4472"/>
                  </a:cubicBezTo>
                  <a:cubicBezTo>
                    <a:pt x="4458" y="4553"/>
                    <a:pt x="5074" y="4592"/>
                    <a:pt x="5690" y="4592"/>
                  </a:cubicBezTo>
                  <a:cubicBezTo>
                    <a:pt x="7178" y="4592"/>
                    <a:pt x="8579" y="4374"/>
                    <a:pt x="9638" y="3966"/>
                  </a:cubicBezTo>
                  <a:cubicBezTo>
                    <a:pt x="10215" y="3747"/>
                    <a:pt x="10658" y="3484"/>
                    <a:pt x="10954" y="3188"/>
                  </a:cubicBezTo>
                  <a:lnTo>
                    <a:pt x="10954" y="4870"/>
                  </a:lnTo>
                  <a:lnTo>
                    <a:pt x="9282" y="4870"/>
                  </a:lnTo>
                  <a:cubicBezTo>
                    <a:pt x="9061" y="4870"/>
                    <a:pt x="8881" y="5049"/>
                    <a:pt x="8881" y="5271"/>
                  </a:cubicBezTo>
                  <a:lnTo>
                    <a:pt x="8881" y="5950"/>
                  </a:lnTo>
                  <a:cubicBezTo>
                    <a:pt x="8582" y="6070"/>
                    <a:pt x="8301" y="6231"/>
                    <a:pt x="8047" y="6429"/>
                  </a:cubicBezTo>
                  <a:lnTo>
                    <a:pt x="7460" y="6091"/>
                  </a:lnTo>
                  <a:cubicBezTo>
                    <a:pt x="7396" y="6055"/>
                    <a:pt x="7327" y="6038"/>
                    <a:pt x="7259" y="6038"/>
                  </a:cubicBezTo>
                  <a:cubicBezTo>
                    <a:pt x="7120" y="6038"/>
                    <a:pt x="6986" y="6109"/>
                    <a:pt x="6911" y="6239"/>
                  </a:cubicBezTo>
                  <a:lnTo>
                    <a:pt x="5989" y="7836"/>
                  </a:lnTo>
                  <a:cubicBezTo>
                    <a:pt x="5978" y="7853"/>
                    <a:pt x="5968" y="7875"/>
                    <a:pt x="5961" y="7892"/>
                  </a:cubicBezTo>
                  <a:cubicBezTo>
                    <a:pt x="5869" y="7892"/>
                    <a:pt x="5778" y="7896"/>
                    <a:pt x="5686" y="7896"/>
                  </a:cubicBezTo>
                  <a:cubicBezTo>
                    <a:pt x="4251" y="7896"/>
                    <a:pt x="2903" y="7685"/>
                    <a:pt x="1890" y="7298"/>
                  </a:cubicBezTo>
                  <a:cubicBezTo>
                    <a:pt x="958" y="6942"/>
                    <a:pt x="423" y="6478"/>
                    <a:pt x="423" y="6024"/>
                  </a:cubicBezTo>
                  <a:lnTo>
                    <a:pt x="423" y="3192"/>
                  </a:lnTo>
                  <a:cubicBezTo>
                    <a:pt x="908" y="3670"/>
                    <a:pt x="1784" y="4071"/>
                    <a:pt x="2960" y="4321"/>
                  </a:cubicBezTo>
                  <a:cubicBezTo>
                    <a:pt x="2978" y="4326"/>
                    <a:pt x="2997" y="4328"/>
                    <a:pt x="3015" y="4328"/>
                  </a:cubicBezTo>
                  <a:cubicBezTo>
                    <a:pt x="3113" y="4328"/>
                    <a:pt x="3199" y="4260"/>
                    <a:pt x="3220" y="4159"/>
                  </a:cubicBezTo>
                  <a:cubicBezTo>
                    <a:pt x="3248" y="4043"/>
                    <a:pt x="3167" y="3927"/>
                    <a:pt x="3048" y="3909"/>
                  </a:cubicBezTo>
                  <a:cubicBezTo>
                    <a:pt x="1454" y="3565"/>
                    <a:pt x="423" y="2931"/>
                    <a:pt x="423" y="2294"/>
                  </a:cubicBezTo>
                  <a:cubicBezTo>
                    <a:pt x="423" y="1840"/>
                    <a:pt x="958" y="1373"/>
                    <a:pt x="1890" y="1021"/>
                  </a:cubicBezTo>
                  <a:cubicBezTo>
                    <a:pt x="2903" y="634"/>
                    <a:pt x="4247" y="423"/>
                    <a:pt x="5686" y="423"/>
                  </a:cubicBezTo>
                  <a:cubicBezTo>
                    <a:pt x="6397" y="423"/>
                    <a:pt x="7108" y="475"/>
                    <a:pt x="7812" y="588"/>
                  </a:cubicBezTo>
                  <a:cubicBezTo>
                    <a:pt x="7826" y="591"/>
                    <a:pt x="7840" y="592"/>
                    <a:pt x="7854" y="592"/>
                  </a:cubicBezTo>
                  <a:cubicBezTo>
                    <a:pt x="7954" y="592"/>
                    <a:pt x="8043" y="517"/>
                    <a:pt x="8061" y="415"/>
                  </a:cubicBezTo>
                  <a:cubicBezTo>
                    <a:pt x="8079" y="296"/>
                    <a:pt x="7998" y="187"/>
                    <a:pt x="7878" y="169"/>
                  </a:cubicBezTo>
                  <a:cubicBezTo>
                    <a:pt x="7175" y="56"/>
                    <a:pt x="6465" y="0"/>
                    <a:pt x="5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7" name="Google Shape;21767;p142"/>
            <p:cNvSpPr/>
            <p:nvPr/>
          </p:nvSpPr>
          <p:spPr>
            <a:xfrm>
              <a:off x="6286171" y="2640184"/>
              <a:ext cx="78395" cy="67099"/>
            </a:xfrm>
            <a:custGeom>
              <a:avLst/>
              <a:gdLst/>
              <a:ahLst/>
              <a:cxnLst/>
              <a:rect l="l" t="t" r="r" b="b"/>
              <a:pathLst>
                <a:path w="3012" h="2578" extrusionOk="0">
                  <a:moveTo>
                    <a:pt x="1717" y="424"/>
                  </a:moveTo>
                  <a:cubicBezTo>
                    <a:pt x="2163" y="424"/>
                    <a:pt x="2590" y="770"/>
                    <a:pt x="2590" y="1292"/>
                  </a:cubicBezTo>
                  <a:cubicBezTo>
                    <a:pt x="2586" y="1767"/>
                    <a:pt x="2199" y="2154"/>
                    <a:pt x="1724" y="2154"/>
                  </a:cubicBezTo>
                  <a:lnTo>
                    <a:pt x="1724" y="2157"/>
                  </a:lnTo>
                  <a:cubicBezTo>
                    <a:pt x="954" y="2157"/>
                    <a:pt x="567" y="1225"/>
                    <a:pt x="1112" y="679"/>
                  </a:cubicBezTo>
                  <a:cubicBezTo>
                    <a:pt x="1288" y="503"/>
                    <a:pt x="1505" y="424"/>
                    <a:pt x="1717" y="424"/>
                  </a:cubicBezTo>
                  <a:close/>
                  <a:moveTo>
                    <a:pt x="1724" y="0"/>
                  </a:moveTo>
                  <a:cubicBezTo>
                    <a:pt x="574" y="0"/>
                    <a:pt x="0" y="1390"/>
                    <a:pt x="813" y="2199"/>
                  </a:cubicBezTo>
                  <a:cubicBezTo>
                    <a:pt x="1060" y="2447"/>
                    <a:pt x="1390" y="2578"/>
                    <a:pt x="1726" y="2578"/>
                  </a:cubicBezTo>
                  <a:cubicBezTo>
                    <a:pt x="1891" y="2578"/>
                    <a:pt x="2058" y="2546"/>
                    <a:pt x="2217" y="2481"/>
                  </a:cubicBezTo>
                  <a:cubicBezTo>
                    <a:pt x="2699" y="2280"/>
                    <a:pt x="3012" y="1812"/>
                    <a:pt x="3012" y="1288"/>
                  </a:cubicBezTo>
                  <a:cubicBezTo>
                    <a:pt x="3012" y="577"/>
                    <a:pt x="2435" y="0"/>
                    <a:pt x="17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768" name="Google Shape;21768;p142"/>
          <p:cNvGrpSpPr/>
          <p:nvPr/>
        </p:nvGrpSpPr>
        <p:grpSpPr>
          <a:xfrm>
            <a:off x="2634708" y="3844133"/>
            <a:ext cx="375421" cy="353610"/>
            <a:chOff x="2870687" y="3796508"/>
            <a:chExt cx="375421" cy="353610"/>
          </a:xfrm>
        </p:grpSpPr>
        <p:sp>
          <p:nvSpPr>
            <p:cNvPr id="21769" name="Google Shape;21769;p142"/>
            <p:cNvSpPr/>
            <p:nvPr/>
          </p:nvSpPr>
          <p:spPr>
            <a:xfrm>
              <a:off x="2884169" y="3802104"/>
              <a:ext cx="342522" cy="342418"/>
            </a:xfrm>
            <a:custGeom>
              <a:avLst/>
              <a:gdLst/>
              <a:ahLst/>
              <a:cxnLst/>
              <a:rect l="l" t="t" r="r" b="b"/>
              <a:pathLst>
                <a:path w="13160" h="13156" extrusionOk="0">
                  <a:moveTo>
                    <a:pt x="6580" y="1"/>
                  </a:moveTo>
                  <a:cubicBezTo>
                    <a:pt x="2949" y="1"/>
                    <a:pt x="0" y="2945"/>
                    <a:pt x="0" y="6580"/>
                  </a:cubicBezTo>
                  <a:cubicBezTo>
                    <a:pt x="0" y="10211"/>
                    <a:pt x="2949" y="13156"/>
                    <a:pt x="6580" y="13156"/>
                  </a:cubicBezTo>
                  <a:cubicBezTo>
                    <a:pt x="10214" y="13156"/>
                    <a:pt x="13159" y="10211"/>
                    <a:pt x="13159" y="6580"/>
                  </a:cubicBezTo>
                  <a:cubicBezTo>
                    <a:pt x="13159" y="2945"/>
                    <a:pt x="10214" y="1"/>
                    <a:pt x="6580" y="1"/>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0" name="Google Shape;21770;p142"/>
            <p:cNvSpPr/>
            <p:nvPr/>
          </p:nvSpPr>
          <p:spPr>
            <a:xfrm>
              <a:off x="3033072" y="3802104"/>
              <a:ext cx="199657" cy="342522"/>
            </a:xfrm>
            <a:custGeom>
              <a:avLst/>
              <a:gdLst/>
              <a:ahLst/>
              <a:cxnLst/>
              <a:rect l="l" t="t" r="r" b="b"/>
              <a:pathLst>
                <a:path w="7671" h="13160" extrusionOk="0">
                  <a:moveTo>
                    <a:pt x="859" y="1"/>
                  </a:moveTo>
                  <a:cubicBezTo>
                    <a:pt x="574" y="1"/>
                    <a:pt x="285" y="18"/>
                    <a:pt x="0" y="57"/>
                  </a:cubicBezTo>
                  <a:cubicBezTo>
                    <a:pt x="3276" y="486"/>
                    <a:pt x="5721" y="3276"/>
                    <a:pt x="5721" y="6580"/>
                  </a:cubicBezTo>
                  <a:cubicBezTo>
                    <a:pt x="5721" y="9880"/>
                    <a:pt x="3276" y="12670"/>
                    <a:pt x="0" y="13103"/>
                  </a:cubicBezTo>
                  <a:cubicBezTo>
                    <a:pt x="290" y="13141"/>
                    <a:pt x="578" y="13160"/>
                    <a:pt x="863" y="13160"/>
                  </a:cubicBezTo>
                  <a:cubicBezTo>
                    <a:pt x="4274" y="13160"/>
                    <a:pt x="7190" y="10510"/>
                    <a:pt x="7421" y="7009"/>
                  </a:cubicBezTo>
                  <a:cubicBezTo>
                    <a:pt x="7670" y="3216"/>
                    <a:pt x="4659" y="4"/>
                    <a:pt x="859" y="1"/>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1" name="Google Shape;21771;p142"/>
            <p:cNvSpPr/>
            <p:nvPr/>
          </p:nvSpPr>
          <p:spPr>
            <a:xfrm>
              <a:off x="2943772" y="3876569"/>
              <a:ext cx="186123" cy="267953"/>
            </a:xfrm>
            <a:custGeom>
              <a:avLst/>
              <a:gdLst/>
              <a:ahLst/>
              <a:cxnLst/>
              <a:rect l="l" t="t" r="r" b="b"/>
              <a:pathLst>
                <a:path w="7151" h="10295" extrusionOk="0">
                  <a:moveTo>
                    <a:pt x="6007" y="0"/>
                  </a:moveTo>
                  <a:cubicBezTo>
                    <a:pt x="3952" y="0"/>
                    <a:pt x="2003" y="1664"/>
                    <a:pt x="2003" y="3719"/>
                  </a:cubicBezTo>
                  <a:lnTo>
                    <a:pt x="2003" y="4008"/>
                  </a:lnTo>
                  <a:lnTo>
                    <a:pt x="1" y="4008"/>
                  </a:lnTo>
                  <a:lnTo>
                    <a:pt x="1" y="6010"/>
                  </a:lnTo>
                  <a:lnTo>
                    <a:pt x="2003" y="6010"/>
                  </a:lnTo>
                  <a:lnTo>
                    <a:pt x="2003" y="9894"/>
                  </a:lnTo>
                  <a:cubicBezTo>
                    <a:pt x="2643" y="10133"/>
                    <a:pt x="3318" y="10267"/>
                    <a:pt x="4005" y="10295"/>
                  </a:cubicBezTo>
                  <a:lnTo>
                    <a:pt x="4005" y="6010"/>
                  </a:lnTo>
                  <a:lnTo>
                    <a:pt x="7150" y="6010"/>
                  </a:lnTo>
                  <a:lnTo>
                    <a:pt x="7150" y="4008"/>
                  </a:lnTo>
                  <a:lnTo>
                    <a:pt x="4005" y="4008"/>
                  </a:lnTo>
                  <a:lnTo>
                    <a:pt x="4005" y="3719"/>
                  </a:lnTo>
                  <a:cubicBezTo>
                    <a:pt x="4005" y="2614"/>
                    <a:pt x="4898" y="2006"/>
                    <a:pt x="6007" y="2006"/>
                  </a:cubicBezTo>
                  <a:lnTo>
                    <a:pt x="7150" y="2006"/>
                  </a:lnTo>
                  <a:lnTo>
                    <a:pt x="7150" y="0"/>
                  </a:ln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2" name="Google Shape;21772;p142"/>
            <p:cNvSpPr/>
            <p:nvPr/>
          </p:nvSpPr>
          <p:spPr>
            <a:xfrm>
              <a:off x="2870687" y="3796508"/>
              <a:ext cx="375421" cy="353610"/>
            </a:xfrm>
            <a:custGeom>
              <a:avLst/>
              <a:gdLst/>
              <a:ahLst/>
              <a:cxnLst/>
              <a:rect l="l" t="t" r="r" b="b"/>
              <a:pathLst>
                <a:path w="14424" h="13586" extrusionOk="0">
                  <a:moveTo>
                    <a:pt x="7101" y="0"/>
                  </a:moveTo>
                  <a:cubicBezTo>
                    <a:pt x="6858" y="0"/>
                    <a:pt x="6614" y="13"/>
                    <a:pt x="6369" y="40"/>
                  </a:cubicBezTo>
                  <a:cubicBezTo>
                    <a:pt x="4325" y="261"/>
                    <a:pt x="2488" y="1394"/>
                    <a:pt x="1380" y="3125"/>
                  </a:cubicBezTo>
                  <a:cubicBezTo>
                    <a:pt x="268" y="4856"/>
                    <a:pt x="1" y="6996"/>
                    <a:pt x="655" y="8948"/>
                  </a:cubicBezTo>
                  <a:cubicBezTo>
                    <a:pt x="1306" y="10898"/>
                    <a:pt x="2809" y="12446"/>
                    <a:pt x="4737" y="13163"/>
                  </a:cubicBezTo>
                  <a:cubicBezTo>
                    <a:pt x="4761" y="13172"/>
                    <a:pt x="4785" y="13176"/>
                    <a:pt x="4810" y="13176"/>
                  </a:cubicBezTo>
                  <a:cubicBezTo>
                    <a:pt x="4875" y="13176"/>
                    <a:pt x="4938" y="13146"/>
                    <a:pt x="4979" y="13090"/>
                  </a:cubicBezTo>
                  <a:cubicBezTo>
                    <a:pt x="5011" y="13051"/>
                    <a:pt x="5025" y="13005"/>
                    <a:pt x="5025" y="12956"/>
                  </a:cubicBezTo>
                  <a:lnTo>
                    <a:pt x="5025" y="9078"/>
                  </a:lnTo>
                  <a:cubicBezTo>
                    <a:pt x="5025" y="8962"/>
                    <a:pt x="4930" y="8864"/>
                    <a:pt x="4811" y="8864"/>
                  </a:cubicBezTo>
                  <a:lnTo>
                    <a:pt x="3023" y="8864"/>
                  </a:lnTo>
                  <a:lnTo>
                    <a:pt x="3023" y="7291"/>
                  </a:lnTo>
                  <a:lnTo>
                    <a:pt x="4811" y="7291"/>
                  </a:lnTo>
                  <a:cubicBezTo>
                    <a:pt x="4927" y="7291"/>
                    <a:pt x="5025" y="7196"/>
                    <a:pt x="5025" y="7076"/>
                  </a:cubicBezTo>
                  <a:lnTo>
                    <a:pt x="5025" y="6791"/>
                  </a:lnTo>
                  <a:cubicBezTo>
                    <a:pt x="5025" y="4923"/>
                    <a:pt x="6795" y="3287"/>
                    <a:pt x="8815" y="3287"/>
                  </a:cubicBezTo>
                  <a:lnTo>
                    <a:pt x="9743" y="3287"/>
                  </a:lnTo>
                  <a:lnTo>
                    <a:pt x="9743" y="4860"/>
                  </a:lnTo>
                  <a:lnTo>
                    <a:pt x="8815" y="4860"/>
                  </a:lnTo>
                  <a:cubicBezTo>
                    <a:pt x="8209" y="4860"/>
                    <a:pt x="7657" y="5036"/>
                    <a:pt x="7263" y="5352"/>
                  </a:cubicBezTo>
                  <a:cubicBezTo>
                    <a:pt x="6827" y="5704"/>
                    <a:pt x="6598" y="6200"/>
                    <a:pt x="6598" y="6791"/>
                  </a:cubicBezTo>
                  <a:lnTo>
                    <a:pt x="6598" y="7076"/>
                  </a:lnTo>
                  <a:cubicBezTo>
                    <a:pt x="6598" y="7196"/>
                    <a:pt x="6693" y="7291"/>
                    <a:pt x="6813" y="7291"/>
                  </a:cubicBezTo>
                  <a:lnTo>
                    <a:pt x="7657" y="7291"/>
                  </a:lnTo>
                  <a:cubicBezTo>
                    <a:pt x="7777" y="7291"/>
                    <a:pt x="7872" y="7196"/>
                    <a:pt x="7872" y="7076"/>
                  </a:cubicBezTo>
                  <a:cubicBezTo>
                    <a:pt x="7872" y="6960"/>
                    <a:pt x="7777" y="6862"/>
                    <a:pt x="7657" y="6862"/>
                  </a:cubicBezTo>
                  <a:lnTo>
                    <a:pt x="7027" y="6862"/>
                  </a:lnTo>
                  <a:lnTo>
                    <a:pt x="7027" y="6791"/>
                  </a:lnTo>
                  <a:cubicBezTo>
                    <a:pt x="7027" y="5683"/>
                    <a:pt x="7988" y="5289"/>
                    <a:pt x="8815" y="5289"/>
                  </a:cubicBezTo>
                  <a:lnTo>
                    <a:pt x="9958" y="5289"/>
                  </a:lnTo>
                  <a:cubicBezTo>
                    <a:pt x="10074" y="5289"/>
                    <a:pt x="10173" y="5194"/>
                    <a:pt x="10173" y="5074"/>
                  </a:cubicBezTo>
                  <a:lnTo>
                    <a:pt x="10173" y="3072"/>
                  </a:lnTo>
                  <a:cubicBezTo>
                    <a:pt x="10173" y="2953"/>
                    <a:pt x="10074" y="2858"/>
                    <a:pt x="9958" y="2858"/>
                  </a:cubicBezTo>
                  <a:lnTo>
                    <a:pt x="8815" y="2858"/>
                  </a:lnTo>
                  <a:cubicBezTo>
                    <a:pt x="7766" y="2858"/>
                    <a:pt x="6704" y="3277"/>
                    <a:pt x="5898" y="4001"/>
                  </a:cubicBezTo>
                  <a:cubicBezTo>
                    <a:pt x="5057" y="4761"/>
                    <a:pt x="4596" y="5750"/>
                    <a:pt x="4596" y="6791"/>
                  </a:cubicBezTo>
                  <a:lnTo>
                    <a:pt x="4596" y="6862"/>
                  </a:lnTo>
                  <a:lnTo>
                    <a:pt x="2809" y="6862"/>
                  </a:lnTo>
                  <a:cubicBezTo>
                    <a:pt x="2689" y="6862"/>
                    <a:pt x="2594" y="6957"/>
                    <a:pt x="2594" y="7076"/>
                  </a:cubicBezTo>
                  <a:lnTo>
                    <a:pt x="2594" y="9078"/>
                  </a:lnTo>
                  <a:cubicBezTo>
                    <a:pt x="2594" y="9198"/>
                    <a:pt x="2689" y="9293"/>
                    <a:pt x="2809" y="9293"/>
                  </a:cubicBezTo>
                  <a:lnTo>
                    <a:pt x="4596" y="9293"/>
                  </a:lnTo>
                  <a:lnTo>
                    <a:pt x="4596" y="12643"/>
                  </a:lnTo>
                  <a:cubicBezTo>
                    <a:pt x="2256" y="11636"/>
                    <a:pt x="740" y="9335"/>
                    <a:pt x="733" y="6791"/>
                  </a:cubicBezTo>
                  <a:cubicBezTo>
                    <a:pt x="733" y="3280"/>
                    <a:pt x="3590" y="427"/>
                    <a:pt x="7098" y="427"/>
                  </a:cubicBezTo>
                  <a:cubicBezTo>
                    <a:pt x="10606" y="427"/>
                    <a:pt x="13459" y="3287"/>
                    <a:pt x="13459" y="6791"/>
                  </a:cubicBezTo>
                  <a:cubicBezTo>
                    <a:pt x="13459" y="10296"/>
                    <a:pt x="10606" y="13153"/>
                    <a:pt x="7098" y="13153"/>
                  </a:cubicBezTo>
                  <a:lnTo>
                    <a:pt x="7024" y="13153"/>
                  </a:lnTo>
                  <a:lnTo>
                    <a:pt x="7024" y="9297"/>
                  </a:lnTo>
                  <a:lnTo>
                    <a:pt x="9958" y="9297"/>
                  </a:lnTo>
                  <a:cubicBezTo>
                    <a:pt x="10074" y="9297"/>
                    <a:pt x="10173" y="9202"/>
                    <a:pt x="10173" y="9082"/>
                  </a:cubicBezTo>
                  <a:lnTo>
                    <a:pt x="10173" y="7080"/>
                  </a:lnTo>
                  <a:cubicBezTo>
                    <a:pt x="10173" y="6960"/>
                    <a:pt x="10074" y="6865"/>
                    <a:pt x="9958" y="6865"/>
                  </a:cubicBezTo>
                  <a:lnTo>
                    <a:pt x="8702" y="6865"/>
                  </a:lnTo>
                  <a:cubicBezTo>
                    <a:pt x="8582" y="6865"/>
                    <a:pt x="8487" y="6960"/>
                    <a:pt x="8487" y="7080"/>
                  </a:cubicBezTo>
                  <a:cubicBezTo>
                    <a:pt x="8487" y="7200"/>
                    <a:pt x="8582" y="7295"/>
                    <a:pt x="8702" y="7295"/>
                  </a:cubicBezTo>
                  <a:lnTo>
                    <a:pt x="9743" y="7295"/>
                  </a:lnTo>
                  <a:lnTo>
                    <a:pt x="9743" y="8867"/>
                  </a:lnTo>
                  <a:lnTo>
                    <a:pt x="6809" y="8867"/>
                  </a:lnTo>
                  <a:cubicBezTo>
                    <a:pt x="6693" y="8867"/>
                    <a:pt x="6594" y="8962"/>
                    <a:pt x="6594" y="9082"/>
                  </a:cubicBezTo>
                  <a:lnTo>
                    <a:pt x="6594" y="13367"/>
                  </a:lnTo>
                  <a:cubicBezTo>
                    <a:pt x="6594" y="13480"/>
                    <a:pt x="6686" y="13575"/>
                    <a:pt x="6802" y="13582"/>
                  </a:cubicBezTo>
                  <a:cubicBezTo>
                    <a:pt x="6908" y="13586"/>
                    <a:pt x="7003" y="13586"/>
                    <a:pt x="7098" y="13586"/>
                  </a:cubicBezTo>
                  <a:cubicBezTo>
                    <a:pt x="9842" y="13586"/>
                    <a:pt x="12319" y="11932"/>
                    <a:pt x="13371" y="9395"/>
                  </a:cubicBezTo>
                  <a:cubicBezTo>
                    <a:pt x="14423" y="6855"/>
                    <a:pt x="13843" y="3935"/>
                    <a:pt x="11900" y="1992"/>
                  </a:cubicBezTo>
                  <a:cubicBezTo>
                    <a:pt x="10621" y="710"/>
                    <a:pt x="8891" y="0"/>
                    <a:pt x="71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773" name="Google Shape;21773;p142"/>
          <p:cNvGrpSpPr/>
          <p:nvPr/>
        </p:nvGrpSpPr>
        <p:grpSpPr>
          <a:xfrm>
            <a:off x="8020722" y="1543724"/>
            <a:ext cx="264309" cy="319826"/>
            <a:chOff x="8020722" y="1543724"/>
            <a:chExt cx="264309" cy="319826"/>
          </a:xfrm>
        </p:grpSpPr>
        <p:sp>
          <p:nvSpPr>
            <p:cNvPr id="21774" name="Google Shape;21774;p142"/>
            <p:cNvSpPr/>
            <p:nvPr/>
          </p:nvSpPr>
          <p:spPr>
            <a:xfrm>
              <a:off x="8056250" y="1617642"/>
              <a:ext cx="193254" cy="241145"/>
            </a:xfrm>
            <a:custGeom>
              <a:avLst/>
              <a:gdLst/>
              <a:ahLst/>
              <a:cxnLst/>
              <a:rect l="l" t="t" r="r" b="b"/>
              <a:pathLst>
                <a:path w="7425" h="9265" extrusionOk="0">
                  <a:moveTo>
                    <a:pt x="1" y="0"/>
                  </a:moveTo>
                  <a:lnTo>
                    <a:pt x="472" y="8649"/>
                  </a:lnTo>
                  <a:cubicBezTo>
                    <a:pt x="490" y="8993"/>
                    <a:pt x="775" y="9264"/>
                    <a:pt x="1120" y="9264"/>
                  </a:cubicBezTo>
                  <a:lnTo>
                    <a:pt x="6281" y="9264"/>
                  </a:lnTo>
                  <a:cubicBezTo>
                    <a:pt x="6626" y="9264"/>
                    <a:pt x="6908" y="8997"/>
                    <a:pt x="6929" y="8656"/>
                  </a:cubicBezTo>
                  <a:lnTo>
                    <a:pt x="7425" y="0"/>
                  </a:ln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5" name="Google Shape;21775;p142"/>
            <p:cNvSpPr/>
            <p:nvPr/>
          </p:nvSpPr>
          <p:spPr>
            <a:xfrm>
              <a:off x="8068613" y="1617642"/>
              <a:ext cx="180891" cy="241223"/>
            </a:xfrm>
            <a:custGeom>
              <a:avLst/>
              <a:gdLst/>
              <a:ahLst/>
              <a:cxnLst/>
              <a:rect l="l" t="t" r="r" b="b"/>
              <a:pathLst>
                <a:path w="6950" h="9268" extrusionOk="0">
                  <a:moveTo>
                    <a:pt x="4797" y="0"/>
                  </a:moveTo>
                  <a:lnTo>
                    <a:pt x="4578" y="8065"/>
                  </a:lnTo>
                  <a:cubicBezTo>
                    <a:pt x="4568" y="8413"/>
                    <a:pt x="4283" y="8691"/>
                    <a:pt x="3931" y="8691"/>
                  </a:cubicBezTo>
                  <a:lnTo>
                    <a:pt x="1" y="8691"/>
                  </a:lnTo>
                  <a:cubicBezTo>
                    <a:pt x="40" y="9018"/>
                    <a:pt x="318" y="9268"/>
                    <a:pt x="645" y="9268"/>
                  </a:cubicBezTo>
                  <a:lnTo>
                    <a:pt x="5806" y="9268"/>
                  </a:lnTo>
                  <a:cubicBezTo>
                    <a:pt x="6151" y="9268"/>
                    <a:pt x="6436" y="8997"/>
                    <a:pt x="6454" y="8656"/>
                  </a:cubicBezTo>
                  <a:lnTo>
                    <a:pt x="6950" y="0"/>
                  </a:ln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6" name="Google Shape;21776;p142"/>
            <p:cNvSpPr/>
            <p:nvPr/>
          </p:nvSpPr>
          <p:spPr>
            <a:xfrm>
              <a:off x="8056250" y="1574592"/>
              <a:ext cx="192890" cy="39952"/>
            </a:xfrm>
            <a:custGeom>
              <a:avLst/>
              <a:gdLst/>
              <a:ahLst/>
              <a:cxnLst/>
              <a:rect l="l" t="t" r="r" b="b"/>
              <a:pathLst>
                <a:path w="7411" h="1535" extrusionOk="0">
                  <a:moveTo>
                    <a:pt x="1514" y="1"/>
                  </a:moveTo>
                  <a:cubicBezTo>
                    <a:pt x="676" y="1"/>
                    <a:pt x="1" y="680"/>
                    <a:pt x="1" y="1513"/>
                  </a:cubicBezTo>
                  <a:lnTo>
                    <a:pt x="1" y="1535"/>
                  </a:lnTo>
                  <a:lnTo>
                    <a:pt x="7411" y="1535"/>
                  </a:lnTo>
                  <a:lnTo>
                    <a:pt x="7411" y="1513"/>
                  </a:lnTo>
                  <a:cubicBezTo>
                    <a:pt x="7411" y="680"/>
                    <a:pt x="6732" y="1"/>
                    <a:pt x="5898" y="1"/>
                  </a:cubicBez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7" name="Google Shape;21777;p142"/>
            <p:cNvSpPr/>
            <p:nvPr/>
          </p:nvSpPr>
          <p:spPr>
            <a:xfrm>
              <a:off x="8168636" y="1574592"/>
              <a:ext cx="80503" cy="39952"/>
            </a:xfrm>
            <a:custGeom>
              <a:avLst/>
              <a:gdLst/>
              <a:ahLst/>
              <a:cxnLst/>
              <a:rect l="l" t="t" r="r" b="b"/>
              <a:pathLst>
                <a:path w="3093" h="1535" extrusionOk="0">
                  <a:moveTo>
                    <a:pt x="0" y="1"/>
                  </a:moveTo>
                  <a:cubicBezTo>
                    <a:pt x="834" y="1"/>
                    <a:pt x="1509" y="676"/>
                    <a:pt x="1509" y="1510"/>
                  </a:cubicBezTo>
                  <a:lnTo>
                    <a:pt x="1509" y="1535"/>
                  </a:lnTo>
                  <a:lnTo>
                    <a:pt x="3093" y="1535"/>
                  </a:lnTo>
                  <a:lnTo>
                    <a:pt x="3093" y="1510"/>
                  </a:lnTo>
                  <a:cubicBezTo>
                    <a:pt x="3093" y="676"/>
                    <a:pt x="2417" y="1"/>
                    <a:pt x="1583"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8" name="Google Shape;21778;p142"/>
            <p:cNvSpPr/>
            <p:nvPr/>
          </p:nvSpPr>
          <p:spPr>
            <a:xfrm>
              <a:off x="8025771" y="1598303"/>
              <a:ext cx="254315" cy="28604"/>
            </a:xfrm>
            <a:custGeom>
              <a:avLst/>
              <a:gdLst/>
              <a:ahLst/>
              <a:cxnLst/>
              <a:rect l="l" t="t" r="r" b="b"/>
              <a:pathLst>
                <a:path w="9771" h="1099" extrusionOk="0">
                  <a:moveTo>
                    <a:pt x="517" y="1"/>
                  </a:moveTo>
                  <a:cubicBezTo>
                    <a:pt x="225" y="18"/>
                    <a:pt x="0" y="258"/>
                    <a:pt x="0" y="550"/>
                  </a:cubicBezTo>
                  <a:cubicBezTo>
                    <a:pt x="0" y="842"/>
                    <a:pt x="225" y="1085"/>
                    <a:pt x="517" y="1099"/>
                  </a:cubicBezTo>
                  <a:lnTo>
                    <a:pt x="9250" y="1099"/>
                  </a:lnTo>
                  <a:cubicBezTo>
                    <a:pt x="9542" y="1085"/>
                    <a:pt x="9771" y="842"/>
                    <a:pt x="9771" y="550"/>
                  </a:cubicBezTo>
                  <a:cubicBezTo>
                    <a:pt x="9771" y="258"/>
                    <a:pt x="9542" y="18"/>
                    <a:pt x="9250" y="1"/>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9" name="Google Shape;21779;p142"/>
            <p:cNvSpPr/>
            <p:nvPr/>
          </p:nvSpPr>
          <p:spPr>
            <a:xfrm>
              <a:off x="8024860" y="1598303"/>
              <a:ext cx="255226" cy="28786"/>
            </a:xfrm>
            <a:custGeom>
              <a:avLst/>
              <a:gdLst/>
              <a:ahLst/>
              <a:cxnLst/>
              <a:rect l="l" t="t" r="r" b="b"/>
              <a:pathLst>
                <a:path w="9806" h="1106" extrusionOk="0">
                  <a:moveTo>
                    <a:pt x="8142" y="1"/>
                  </a:moveTo>
                  <a:cubicBezTo>
                    <a:pt x="8142" y="303"/>
                    <a:pt x="7895" y="550"/>
                    <a:pt x="7589" y="550"/>
                  </a:cubicBezTo>
                  <a:lnTo>
                    <a:pt x="4" y="550"/>
                  </a:lnTo>
                  <a:cubicBezTo>
                    <a:pt x="0" y="856"/>
                    <a:pt x="250" y="1106"/>
                    <a:pt x="552" y="1106"/>
                  </a:cubicBezTo>
                  <a:lnTo>
                    <a:pt x="9285" y="1106"/>
                  </a:lnTo>
                  <a:cubicBezTo>
                    <a:pt x="9577" y="1088"/>
                    <a:pt x="9806" y="845"/>
                    <a:pt x="9806" y="553"/>
                  </a:cubicBezTo>
                  <a:cubicBezTo>
                    <a:pt x="9806" y="261"/>
                    <a:pt x="9577" y="22"/>
                    <a:pt x="9285" y="4"/>
                  </a:cubicBezTo>
                  <a:lnTo>
                    <a:pt x="9285" y="1"/>
                  </a:ln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0" name="Google Shape;21780;p142"/>
            <p:cNvSpPr/>
            <p:nvPr/>
          </p:nvSpPr>
          <p:spPr>
            <a:xfrm>
              <a:off x="8143988" y="1655902"/>
              <a:ext cx="17803" cy="154265"/>
            </a:xfrm>
            <a:custGeom>
              <a:avLst/>
              <a:gdLst/>
              <a:ahLst/>
              <a:cxnLst/>
              <a:rect l="l" t="t" r="r" b="b"/>
              <a:pathLst>
                <a:path w="684" h="5927" extrusionOk="0">
                  <a:moveTo>
                    <a:pt x="342" y="1"/>
                  </a:moveTo>
                  <a:cubicBezTo>
                    <a:pt x="155" y="1"/>
                    <a:pt x="1" y="156"/>
                    <a:pt x="4" y="342"/>
                  </a:cubicBezTo>
                  <a:lnTo>
                    <a:pt x="4" y="5588"/>
                  </a:lnTo>
                  <a:cubicBezTo>
                    <a:pt x="4" y="5775"/>
                    <a:pt x="155" y="5926"/>
                    <a:pt x="342" y="5926"/>
                  </a:cubicBezTo>
                  <a:cubicBezTo>
                    <a:pt x="528" y="5926"/>
                    <a:pt x="683" y="5775"/>
                    <a:pt x="683" y="5588"/>
                  </a:cubicBezTo>
                  <a:lnTo>
                    <a:pt x="683" y="342"/>
                  </a:lnTo>
                  <a:cubicBezTo>
                    <a:pt x="683" y="152"/>
                    <a:pt x="528" y="1"/>
                    <a:pt x="342" y="1"/>
                  </a:cubicBez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1" name="Google Shape;21781;p142"/>
            <p:cNvSpPr/>
            <p:nvPr/>
          </p:nvSpPr>
          <p:spPr>
            <a:xfrm>
              <a:off x="8194351" y="1655902"/>
              <a:ext cx="21655" cy="154083"/>
            </a:xfrm>
            <a:custGeom>
              <a:avLst/>
              <a:gdLst/>
              <a:ahLst/>
              <a:cxnLst/>
              <a:rect l="l" t="t" r="r" b="b"/>
              <a:pathLst>
                <a:path w="832" h="5920" extrusionOk="0">
                  <a:moveTo>
                    <a:pt x="490" y="1"/>
                  </a:moveTo>
                  <a:cubicBezTo>
                    <a:pt x="303" y="1"/>
                    <a:pt x="156" y="149"/>
                    <a:pt x="149" y="332"/>
                  </a:cubicBezTo>
                  <a:lnTo>
                    <a:pt x="1" y="5578"/>
                  </a:lnTo>
                  <a:cubicBezTo>
                    <a:pt x="1" y="5764"/>
                    <a:pt x="145" y="5915"/>
                    <a:pt x="331" y="5919"/>
                  </a:cubicBezTo>
                  <a:cubicBezTo>
                    <a:pt x="336" y="5919"/>
                    <a:pt x="340" y="5919"/>
                    <a:pt x="344" y="5919"/>
                  </a:cubicBezTo>
                  <a:cubicBezTo>
                    <a:pt x="522" y="5919"/>
                    <a:pt x="669" y="5777"/>
                    <a:pt x="680" y="5599"/>
                  </a:cubicBezTo>
                  <a:lnTo>
                    <a:pt x="828" y="349"/>
                  </a:lnTo>
                  <a:cubicBezTo>
                    <a:pt x="831" y="159"/>
                    <a:pt x="680" y="1"/>
                    <a:pt x="490" y="1"/>
                  </a:cubicBez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2" name="Google Shape;21782;p142"/>
            <p:cNvSpPr/>
            <p:nvPr/>
          </p:nvSpPr>
          <p:spPr>
            <a:xfrm>
              <a:off x="8089773" y="1655902"/>
              <a:ext cx="21629" cy="154083"/>
            </a:xfrm>
            <a:custGeom>
              <a:avLst/>
              <a:gdLst/>
              <a:ahLst/>
              <a:cxnLst/>
              <a:rect l="l" t="t" r="r" b="b"/>
              <a:pathLst>
                <a:path w="831" h="5920" extrusionOk="0">
                  <a:moveTo>
                    <a:pt x="345" y="1"/>
                  </a:moveTo>
                  <a:cubicBezTo>
                    <a:pt x="152" y="1"/>
                    <a:pt x="1" y="159"/>
                    <a:pt x="4" y="349"/>
                  </a:cubicBezTo>
                  <a:lnTo>
                    <a:pt x="152" y="5599"/>
                  </a:lnTo>
                  <a:cubicBezTo>
                    <a:pt x="162" y="5777"/>
                    <a:pt x="310" y="5919"/>
                    <a:pt x="487" y="5919"/>
                  </a:cubicBezTo>
                  <a:cubicBezTo>
                    <a:pt x="492" y="5919"/>
                    <a:pt x="496" y="5919"/>
                    <a:pt x="500" y="5919"/>
                  </a:cubicBezTo>
                  <a:cubicBezTo>
                    <a:pt x="687" y="5915"/>
                    <a:pt x="831" y="5764"/>
                    <a:pt x="831" y="5578"/>
                  </a:cubicBezTo>
                  <a:lnTo>
                    <a:pt x="683" y="332"/>
                  </a:lnTo>
                  <a:cubicBezTo>
                    <a:pt x="680" y="149"/>
                    <a:pt x="528" y="1"/>
                    <a:pt x="345" y="1"/>
                  </a:cubicBez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3" name="Google Shape;21783;p142"/>
            <p:cNvSpPr/>
            <p:nvPr/>
          </p:nvSpPr>
          <p:spPr>
            <a:xfrm>
              <a:off x="8144821" y="1655902"/>
              <a:ext cx="16970" cy="154265"/>
            </a:xfrm>
            <a:custGeom>
              <a:avLst/>
              <a:gdLst/>
              <a:ahLst/>
              <a:cxnLst/>
              <a:rect l="l" t="t" r="r" b="b"/>
              <a:pathLst>
                <a:path w="652" h="5927" extrusionOk="0">
                  <a:moveTo>
                    <a:pt x="299" y="1"/>
                  </a:moveTo>
                  <a:cubicBezTo>
                    <a:pt x="317" y="43"/>
                    <a:pt x="324" y="89"/>
                    <a:pt x="324" y="135"/>
                  </a:cubicBezTo>
                  <a:lnTo>
                    <a:pt x="324" y="5384"/>
                  </a:lnTo>
                  <a:cubicBezTo>
                    <a:pt x="324" y="5567"/>
                    <a:pt x="180" y="5715"/>
                    <a:pt x="0" y="5722"/>
                  </a:cubicBezTo>
                  <a:cubicBezTo>
                    <a:pt x="53" y="5845"/>
                    <a:pt x="176" y="5926"/>
                    <a:pt x="310" y="5926"/>
                  </a:cubicBezTo>
                  <a:cubicBezTo>
                    <a:pt x="496" y="5926"/>
                    <a:pt x="648" y="5775"/>
                    <a:pt x="648" y="5588"/>
                  </a:cubicBezTo>
                  <a:lnTo>
                    <a:pt x="648" y="342"/>
                  </a:lnTo>
                  <a:cubicBezTo>
                    <a:pt x="651" y="156"/>
                    <a:pt x="496" y="1"/>
                    <a:pt x="310" y="1"/>
                  </a:cubicBezTo>
                  <a:close/>
                </a:path>
              </a:pathLst>
            </a:custGeom>
            <a:solidFill>
              <a:srgbClr val="586C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4" name="Google Shape;21784;p142"/>
            <p:cNvSpPr/>
            <p:nvPr/>
          </p:nvSpPr>
          <p:spPr>
            <a:xfrm>
              <a:off x="8195080" y="1655902"/>
              <a:ext cx="20926" cy="154265"/>
            </a:xfrm>
            <a:custGeom>
              <a:avLst/>
              <a:gdLst/>
              <a:ahLst/>
              <a:cxnLst/>
              <a:rect l="l" t="t" r="r" b="b"/>
              <a:pathLst>
                <a:path w="804" h="5927" extrusionOk="0">
                  <a:moveTo>
                    <a:pt x="448" y="1"/>
                  </a:moveTo>
                  <a:cubicBezTo>
                    <a:pt x="469" y="47"/>
                    <a:pt x="476" y="96"/>
                    <a:pt x="476" y="145"/>
                  </a:cubicBezTo>
                  <a:lnTo>
                    <a:pt x="328" y="5395"/>
                  </a:lnTo>
                  <a:cubicBezTo>
                    <a:pt x="321" y="5571"/>
                    <a:pt x="180" y="5715"/>
                    <a:pt x="1" y="5722"/>
                  </a:cubicBezTo>
                  <a:cubicBezTo>
                    <a:pt x="62" y="5862"/>
                    <a:pt x="186" y="5926"/>
                    <a:pt x="309" y="5926"/>
                  </a:cubicBezTo>
                  <a:cubicBezTo>
                    <a:pt x="477" y="5926"/>
                    <a:pt x="644" y="5808"/>
                    <a:pt x="652" y="5599"/>
                  </a:cubicBezTo>
                  <a:lnTo>
                    <a:pt x="800" y="349"/>
                  </a:lnTo>
                  <a:cubicBezTo>
                    <a:pt x="803" y="159"/>
                    <a:pt x="652" y="1"/>
                    <a:pt x="462" y="1"/>
                  </a:cubicBezTo>
                  <a:close/>
                </a:path>
              </a:pathLst>
            </a:custGeom>
            <a:solidFill>
              <a:srgbClr val="586C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5" name="Google Shape;21785;p142"/>
            <p:cNvSpPr/>
            <p:nvPr/>
          </p:nvSpPr>
          <p:spPr>
            <a:xfrm>
              <a:off x="8094458" y="1655902"/>
              <a:ext cx="17126" cy="154265"/>
            </a:xfrm>
            <a:custGeom>
              <a:avLst/>
              <a:gdLst/>
              <a:ahLst/>
              <a:cxnLst/>
              <a:rect l="l" t="t" r="r" b="b"/>
              <a:pathLst>
                <a:path w="658" h="5927" extrusionOk="0">
                  <a:moveTo>
                    <a:pt x="151" y="1"/>
                  </a:moveTo>
                  <a:cubicBezTo>
                    <a:pt x="169" y="40"/>
                    <a:pt x="180" y="82"/>
                    <a:pt x="180" y="128"/>
                  </a:cubicBezTo>
                  <a:lnTo>
                    <a:pt x="327" y="5374"/>
                  </a:lnTo>
                  <a:cubicBezTo>
                    <a:pt x="331" y="5560"/>
                    <a:pt x="187" y="5715"/>
                    <a:pt x="0" y="5722"/>
                  </a:cubicBezTo>
                  <a:cubicBezTo>
                    <a:pt x="61" y="5863"/>
                    <a:pt x="184" y="5926"/>
                    <a:pt x="307" y="5926"/>
                  </a:cubicBezTo>
                  <a:cubicBezTo>
                    <a:pt x="482" y="5926"/>
                    <a:pt x="657" y="5797"/>
                    <a:pt x="651" y="5578"/>
                  </a:cubicBezTo>
                  <a:lnTo>
                    <a:pt x="503" y="332"/>
                  </a:lnTo>
                  <a:cubicBezTo>
                    <a:pt x="500" y="149"/>
                    <a:pt x="348" y="1"/>
                    <a:pt x="165" y="1"/>
                  </a:cubicBezTo>
                  <a:close/>
                </a:path>
              </a:pathLst>
            </a:custGeom>
            <a:solidFill>
              <a:srgbClr val="586C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6" name="Google Shape;21786;p142"/>
            <p:cNvSpPr/>
            <p:nvPr/>
          </p:nvSpPr>
          <p:spPr>
            <a:xfrm>
              <a:off x="8020722" y="1543724"/>
              <a:ext cx="264309" cy="319826"/>
            </a:xfrm>
            <a:custGeom>
              <a:avLst/>
              <a:gdLst/>
              <a:ahLst/>
              <a:cxnLst/>
              <a:rect l="l" t="t" r="r" b="b"/>
              <a:pathLst>
                <a:path w="10155" h="12288" extrusionOk="0">
                  <a:moveTo>
                    <a:pt x="5141" y="363"/>
                  </a:moveTo>
                  <a:cubicBezTo>
                    <a:pt x="5525" y="363"/>
                    <a:pt x="5855" y="631"/>
                    <a:pt x="5933" y="1007"/>
                  </a:cubicBezTo>
                  <a:lnTo>
                    <a:pt x="4223" y="1007"/>
                  </a:lnTo>
                  <a:cubicBezTo>
                    <a:pt x="4300" y="631"/>
                    <a:pt x="4631" y="363"/>
                    <a:pt x="5015" y="363"/>
                  </a:cubicBezTo>
                  <a:close/>
                  <a:moveTo>
                    <a:pt x="7266" y="1366"/>
                  </a:moveTo>
                  <a:cubicBezTo>
                    <a:pt x="7692" y="1366"/>
                    <a:pt x="8093" y="1570"/>
                    <a:pt x="8343" y="1918"/>
                  </a:cubicBezTo>
                  <a:lnTo>
                    <a:pt x="1799" y="1918"/>
                  </a:lnTo>
                  <a:cubicBezTo>
                    <a:pt x="2048" y="1570"/>
                    <a:pt x="2450" y="1366"/>
                    <a:pt x="2875" y="1366"/>
                  </a:cubicBezTo>
                  <a:close/>
                  <a:moveTo>
                    <a:pt x="5015" y="1"/>
                  </a:moveTo>
                  <a:cubicBezTo>
                    <a:pt x="4430" y="4"/>
                    <a:pt x="3938" y="430"/>
                    <a:pt x="3857" y="1007"/>
                  </a:cubicBezTo>
                  <a:lnTo>
                    <a:pt x="2875" y="1007"/>
                  </a:lnTo>
                  <a:cubicBezTo>
                    <a:pt x="2245" y="1007"/>
                    <a:pt x="1665" y="1359"/>
                    <a:pt x="1376" y="1918"/>
                  </a:cubicBezTo>
                  <a:lnTo>
                    <a:pt x="711" y="1918"/>
                  </a:lnTo>
                  <a:cubicBezTo>
                    <a:pt x="317" y="1929"/>
                    <a:pt x="1" y="2253"/>
                    <a:pt x="1" y="2647"/>
                  </a:cubicBezTo>
                  <a:cubicBezTo>
                    <a:pt x="1" y="3044"/>
                    <a:pt x="317" y="3368"/>
                    <a:pt x="711" y="3379"/>
                  </a:cubicBezTo>
                  <a:lnTo>
                    <a:pt x="1215" y="3379"/>
                  </a:lnTo>
                  <a:lnTo>
                    <a:pt x="1658" y="11503"/>
                  </a:lnTo>
                  <a:cubicBezTo>
                    <a:pt x="1683" y="11942"/>
                    <a:pt x="2045" y="12284"/>
                    <a:pt x="2485" y="12287"/>
                  </a:cubicBezTo>
                  <a:lnTo>
                    <a:pt x="5465" y="12287"/>
                  </a:lnTo>
                  <a:cubicBezTo>
                    <a:pt x="5704" y="12287"/>
                    <a:pt x="5704" y="11925"/>
                    <a:pt x="5465" y="11925"/>
                  </a:cubicBezTo>
                  <a:lnTo>
                    <a:pt x="2485" y="11925"/>
                  </a:lnTo>
                  <a:cubicBezTo>
                    <a:pt x="2235" y="11925"/>
                    <a:pt x="2031" y="11731"/>
                    <a:pt x="2017" y="11482"/>
                  </a:cubicBezTo>
                  <a:lnTo>
                    <a:pt x="1577" y="3379"/>
                  </a:lnTo>
                  <a:lnTo>
                    <a:pt x="2541" y="3379"/>
                  </a:lnTo>
                  <a:cubicBezTo>
                    <a:pt x="2780" y="3379"/>
                    <a:pt x="2780" y="3016"/>
                    <a:pt x="2541" y="3016"/>
                  </a:cubicBezTo>
                  <a:lnTo>
                    <a:pt x="715" y="3016"/>
                  </a:lnTo>
                  <a:cubicBezTo>
                    <a:pt x="507" y="3016"/>
                    <a:pt x="342" y="2851"/>
                    <a:pt x="342" y="2647"/>
                  </a:cubicBezTo>
                  <a:cubicBezTo>
                    <a:pt x="342" y="2443"/>
                    <a:pt x="507" y="2274"/>
                    <a:pt x="715" y="2274"/>
                  </a:cubicBezTo>
                  <a:lnTo>
                    <a:pt x="9444" y="2274"/>
                  </a:lnTo>
                  <a:cubicBezTo>
                    <a:pt x="9652" y="2274"/>
                    <a:pt x="9817" y="2443"/>
                    <a:pt x="9817" y="2647"/>
                  </a:cubicBezTo>
                  <a:cubicBezTo>
                    <a:pt x="9817" y="2851"/>
                    <a:pt x="9652" y="3016"/>
                    <a:pt x="9444" y="3016"/>
                  </a:cubicBezTo>
                  <a:lnTo>
                    <a:pt x="3378" y="3016"/>
                  </a:lnTo>
                  <a:cubicBezTo>
                    <a:pt x="3139" y="3016"/>
                    <a:pt x="3139" y="3379"/>
                    <a:pt x="3378" y="3379"/>
                  </a:cubicBezTo>
                  <a:lnTo>
                    <a:pt x="8582" y="3379"/>
                  </a:lnTo>
                  <a:lnTo>
                    <a:pt x="8118" y="11482"/>
                  </a:lnTo>
                  <a:cubicBezTo>
                    <a:pt x="8104" y="11731"/>
                    <a:pt x="7896" y="11925"/>
                    <a:pt x="7646" y="11925"/>
                  </a:cubicBezTo>
                  <a:lnTo>
                    <a:pt x="6306" y="11925"/>
                  </a:lnTo>
                  <a:cubicBezTo>
                    <a:pt x="6067" y="11925"/>
                    <a:pt x="6067" y="12287"/>
                    <a:pt x="6306" y="12287"/>
                  </a:cubicBezTo>
                  <a:lnTo>
                    <a:pt x="7646" y="12287"/>
                  </a:lnTo>
                  <a:cubicBezTo>
                    <a:pt x="8086" y="12284"/>
                    <a:pt x="8449" y="11942"/>
                    <a:pt x="8473" y="11503"/>
                  </a:cubicBezTo>
                  <a:lnTo>
                    <a:pt x="8941" y="3379"/>
                  </a:lnTo>
                  <a:lnTo>
                    <a:pt x="9444" y="3379"/>
                  </a:lnTo>
                  <a:cubicBezTo>
                    <a:pt x="9842" y="3368"/>
                    <a:pt x="10155" y="3044"/>
                    <a:pt x="10155" y="2647"/>
                  </a:cubicBezTo>
                  <a:cubicBezTo>
                    <a:pt x="10155" y="2249"/>
                    <a:pt x="9842" y="1925"/>
                    <a:pt x="9444" y="1915"/>
                  </a:cubicBezTo>
                  <a:lnTo>
                    <a:pt x="9444" y="1918"/>
                  </a:lnTo>
                  <a:lnTo>
                    <a:pt x="8765" y="1918"/>
                  </a:lnTo>
                  <a:cubicBezTo>
                    <a:pt x="8473" y="1359"/>
                    <a:pt x="7896" y="1007"/>
                    <a:pt x="7266" y="1007"/>
                  </a:cubicBezTo>
                  <a:lnTo>
                    <a:pt x="6299" y="1007"/>
                  </a:lnTo>
                  <a:cubicBezTo>
                    <a:pt x="6218" y="430"/>
                    <a:pt x="5725" y="4"/>
                    <a:pt x="51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7" name="Google Shape;21787;p142"/>
            <p:cNvSpPr/>
            <p:nvPr/>
          </p:nvSpPr>
          <p:spPr>
            <a:xfrm>
              <a:off x="8139329" y="1651243"/>
              <a:ext cx="27121" cy="163583"/>
            </a:xfrm>
            <a:custGeom>
              <a:avLst/>
              <a:gdLst/>
              <a:ahLst/>
              <a:cxnLst/>
              <a:rect l="l" t="t" r="r" b="b"/>
              <a:pathLst>
                <a:path w="1042" h="6285" extrusionOk="0">
                  <a:moveTo>
                    <a:pt x="527" y="363"/>
                  </a:moveTo>
                  <a:cubicBezTo>
                    <a:pt x="612" y="363"/>
                    <a:pt x="683" y="435"/>
                    <a:pt x="683" y="521"/>
                  </a:cubicBezTo>
                  <a:lnTo>
                    <a:pt x="679" y="518"/>
                  </a:lnTo>
                  <a:lnTo>
                    <a:pt x="679" y="5767"/>
                  </a:lnTo>
                  <a:cubicBezTo>
                    <a:pt x="679" y="5873"/>
                    <a:pt x="600" y="5926"/>
                    <a:pt x="521" y="5926"/>
                  </a:cubicBezTo>
                  <a:cubicBezTo>
                    <a:pt x="442" y="5926"/>
                    <a:pt x="363" y="5873"/>
                    <a:pt x="363" y="5767"/>
                  </a:cubicBezTo>
                  <a:lnTo>
                    <a:pt x="363" y="521"/>
                  </a:lnTo>
                  <a:cubicBezTo>
                    <a:pt x="363" y="433"/>
                    <a:pt x="433" y="363"/>
                    <a:pt x="521" y="363"/>
                  </a:cubicBezTo>
                  <a:cubicBezTo>
                    <a:pt x="523" y="363"/>
                    <a:pt x="525" y="363"/>
                    <a:pt x="527" y="363"/>
                  </a:cubicBezTo>
                  <a:close/>
                  <a:moveTo>
                    <a:pt x="521" y="0"/>
                  </a:moveTo>
                  <a:cubicBezTo>
                    <a:pt x="232" y="0"/>
                    <a:pt x="0" y="233"/>
                    <a:pt x="4" y="521"/>
                  </a:cubicBezTo>
                  <a:lnTo>
                    <a:pt x="4" y="5767"/>
                  </a:lnTo>
                  <a:cubicBezTo>
                    <a:pt x="4" y="6052"/>
                    <a:pt x="236" y="6284"/>
                    <a:pt x="521" y="6284"/>
                  </a:cubicBezTo>
                  <a:cubicBezTo>
                    <a:pt x="806" y="6284"/>
                    <a:pt x="1042" y="6052"/>
                    <a:pt x="1042" y="5767"/>
                  </a:cubicBezTo>
                  <a:lnTo>
                    <a:pt x="1042" y="521"/>
                  </a:lnTo>
                  <a:cubicBezTo>
                    <a:pt x="1038" y="236"/>
                    <a:pt x="806" y="4"/>
                    <a:pt x="521" y="4"/>
                  </a:cubicBezTo>
                  <a:lnTo>
                    <a:pt x="52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8" name="Google Shape;21788;p142"/>
            <p:cNvSpPr/>
            <p:nvPr/>
          </p:nvSpPr>
          <p:spPr>
            <a:xfrm>
              <a:off x="8189510" y="1651321"/>
              <a:ext cx="31259" cy="163427"/>
            </a:xfrm>
            <a:custGeom>
              <a:avLst/>
              <a:gdLst/>
              <a:ahLst/>
              <a:cxnLst/>
              <a:rect l="l" t="t" r="r" b="b"/>
              <a:pathLst>
                <a:path w="1201" h="6279" extrusionOk="0">
                  <a:moveTo>
                    <a:pt x="671" y="1"/>
                  </a:moveTo>
                  <a:cubicBezTo>
                    <a:pt x="394" y="1"/>
                    <a:pt x="165" y="222"/>
                    <a:pt x="159" y="501"/>
                  </a:cubicBezTo>
                  <a:lnTo>
                    <a:pt x="7" y="5747"/>
                  </a:lnTo>
                  <a:cubicBezTo>
                    <a:pt x="0" y="6032"/>
                    <a:pt x="225" y="6271"/>
                    <a:pt x="510" y="6278"/>
                  </a:cubicBezTo>
                  <a:cubicBezTo>
                    <a:pt x="515" y="6278"/>
                    <a:pt x="519" y="6278"/>
                    <a:pt x="524" y="6278"/>
                  </a:cubicBezTo>
                  <a:cubicBezTo>
                    <a:pt x="803" y="6278"/>
                    <a:pt x="1035" y="6059"/>
                    <a:pt x="1045" y="5778"/>
                  </a:cubicBezTo>
                  <a:lnTo>
                    <a:pt x="1070" y="4941"/>
                  </a:lnTo>
                  <a:cubicBezTo>
                    <a:pt x="1073" y="4819"/>
                    <a:pt x="982" y="4756"/>
                    <a:pt x="890" y="4756"/>
                  </a:cubicBezTo>
                  <a:cubicBezTo>
                    <a:pt x="802" y="4756"/>
                    <a:pt x="714" y="4813"/>
                    <a:pt x="711" y="4930"/>
                  </a:cubicBezTo>
                  <a:lnTo>
                    <a:pt x="686" y="5768"/>
                  </a:lnTo>
                  <a:cubicBezTo>
                    <a:pt x="680" y="5867"/>
                    <a:pt x="604" y="5916"/>
                    <a:pt x="528" y="5916"/>
                  </a:cubicBezTo>
                  <a:cubicBezTo>
                    <a:pt x="448" y="5916"/>
                    <a:pt x="368" y="5862"/>
                    <a:pt x="366" y="5757"/>
                  </a:cubicBezTo>
                  <a:lnTo>
                    <a:pt x="517" y="511"/>
                  </a:lnTo>
                  <a:cubicBezTo>
                    <a:pt x="519" y="407"/>
                    <a:pt x="596" y="355"/>
                    <a:pt x="674" y="355"/>
                  </a:cubicBezTo>
                  <a:cubicBezTo>
                    <a:pt x="755" y="355"/>
                    <a:pt x="838" y="412"/>
                    <a:pt x="834" y="522"/>
                  </a:cubicBezTo>
                  <a:lnTo>
                    <a:pt x="732" y="4104"/>
                  </a:lnTo>
                  <a:cubicBezTo>
                    <a:pt x="729" y="4206"/>
                    <a:pt x="806" y="4286"/>
                    <a:pt x="908" y="4290"/>
                  </a:cubicBezTo>
                  <a:cubicBezTo>
                    <a:pt x="910" y="4290"/>
                    <a:pt x="912" y="4290"/>
                    <a:pt x="914" y="4290"/>
                  </a:cubicBezTo>
                  <a:cubicBezTo>
                    <a:pt x="1010" y="4290"/>
                    <a:pt x="1091" y="4211"/>
                    <a:pt x="1091" y="4114"/>
                  </a:cubicBezTo>
                  <a:lnTo>
                    <a:pt x="1193" y="529"/>
                  </a:lnTo>
                  <a:cubicBezTo>
                    <a:pt x="1200" y="244"/>
                    <a:pt x="975" y="8"/>
                    <a:pt x="690" y="1"/>
                  </a:cubicBezTo>
                  <a:cubicBezTo>
                    <a:pt x="683" y="1"/>
                    <a:pt x="677" y="1"/>
                    <a:pt x="6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9" name="Google Shape;21789;p142"/>
            <p:cNvSpPr/>
            <p:nvPr/>
          </p:nvSpPr>
          <p:spPr>
            <a:xfrm>
              <a:off x="8085010" y="1651243"/>
              <a:ext cx="31259" cy="163505"/>
            </a:xfrm>
            <a:custGeom>
              <a:avLst/>
              <a:gdLst/>
              <a:ahLst/>
              <a:cxnLst/>
              <a:rect l="l" t="t" r="r" b="b"/>
              <a:pathLst>
                <a:path w="1201" h="6282" extrusionOk="0">
                  <a:moveTo>
                    <a:pt x="529" y="353"/>
                  </a:moveTo>
                  <a:cubicBezTo>
                    <a:pt x="609" y="353"/>
                    <a:pt x="688" y="406"/>
                    <a:pt x="687" y="514"/>
                  </a:cubicBezTo>
                  <a:lnTo>
                    <a:pt x="835" y="5764"/>
                  </a:lnTo>
                  <a:cubicBezTo>
                    <a:pt x="838" y="5806"/>
                    <a:pt x="820" y="5848"/>
                    <a:pt x="789" y="5880"/>
                  </a:cubicBezTo>
                  <a:lnTo>
                    <a:pt x="792" y="5876"/>
                  </a:lnTo>
                  <a:lnTo>
                    <a:pt x="792" y="5876"/>
                  </a:lnTo>
                  <a:cubicBezTo>
                    <a:pt x="759" y="5910"/>
                    <a:pt x="718" y="5926"/>
                    <a:pt x="678" y="5926"/>
                  </a:cubicBezTo>
                  <a:cubicBezTo>
                    <a:pt x="598" y="5926"/>
                    <a:pt x="520" y="5865"/>
                    <a:pt x="518" y="5771"/>
                  </a:cubicBezTo>
                  <a:lnTo>
                    <a:pt x="367" y="525"/>
                  </a:lnTo>
                  <a:cubicBezTo>
                    <a:pt x="359" y="411"/>
                    <a:pt x="444" y="353"/>
                    <a:pt x="529" y="353"/>
                  </a:cubicBezTo>
                  <a:close/>
                  <a:moveTo>
                    <a:pt x="528" y="0"/>
                  </a:moveTo>
                  <a:cubicBezTo>
                    <a:pt x="233" y="0"/>
                    <a:pt x="1" y="243"/>
                    <a:pt x="8" y="535"/>
                  </a:cubicBezTo>
                  <a:lnTo>
                    <a:pt x="155" y="5781"/>
                  </a:lnTo>
                  <a:cubicBezTo>
                    <a:pt x="166" y="6062"/>
                    <a:pt x="398" y="6281"/>
                    <a:pt x="677" y="6281"/>
                  </a:cubicBezTo>
                  <a:cubicBezTo>
                    <a:pt x="681" y="6281"/>
                    <a:pt x="686" y="6281"/>
                    <a:pt x="690" y="6281"/>
                  </a:cubicBezTo>
                  <a:cubicBezTo>
                    <a:pt x="975" y="6274"/>
                    <a:pt x="1200" y="6038"/>
                    <a:pt x="1193" y="5753"/>
                  </a:cubicBezTo>
                  <a:lnTo>
                    <a:pt x="1046" y="504"/>
                  </a:lnTo>
                  <a:cubicBezTo>
                    <a:pt x="1039" y="222"/>
                    <a:pt x="806" y="0"/>
                    <a:pt x="5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790" name="Google Shape;21790;p142"/>
          <p:cNvGrpSpPr/>
          <p:nvPr/>
        </p:nvGrpSpPr>
        <p:grpSpPr>
          <a:xfrm>
            <a:off x="2319216" y="2452526"/>
            <a:ext cx="343875" cy="315609"/>
            <a:chOff x="2319216" y="2452526"/>
            <a:chExt cx="343875" cy="315609"/>
          </a:xfrm>
        </p:grpSpPr>
        <p:sp>
          <p:nvSpPr>
            <p:cNvPr id="21791" name="Google Shape;21791;p142"/>
            <p:cNvSpPr/>
            <p:nvPr/>
          </p:nvSpPr>
          <p:spPr>
            <a:xfrm>
              <a:off x="2411535" y="2701895"/>
              <a:ext cx="71550" cy="61269"/>
            </a:xfrm>
            <a:custGeom>
              <a:avLst/>
              <a:gdLst/>
              <a:ahLst/>
              <a:cxnLst/>
              <a:rect l="l" t="t" r="r" b="b"/>
              <a:pathLst>
                <a:path w="2749" h="2354" extrusionOk="0">
                  <a:moveTo>
                    <a:pt x="1573" y="1"/>
                  </a:moveTo>
                  <a:cubicBezTo>
                    <a:pt x="524" y="1"/>
                    <a:pt x="0" y="1267"/>
                    <a:pt x="739" y="2010"/>
                  </a:cubicBezTo>
                  <a:cubicBezTo>
                    <a:pt x="965" y="2233"/>
                    <a:pt x="1266" y="2353"/>
                    <a:pt x="1573" y="2353"/>
                  </a:cubicBezTo>
                  <a:cubicBezTo>
                    <a:pt x="1725" y="2353"/>
                    <a:pt x="1878" y="2324"/>
                    <a:pt x="2023" y="2263"/>
                  </a:cubicBezTo>
                  <a:cubicBezTo>
                    <a:pt x="2463" y="2080"/>
                    <a:pt x="2748" y="1651"/>
                    <a:pt x="2748" y="1176"/>
                  </a:cubicBezTo>
                  <a:cubicBezTo>
                    <a:pt x="2748" y="529"/>
                    <a:pt x="2224" y="1"/>
                    <a:pt x="1573" y="1"/>
                  </a:cubicBezTo>
                  <a:close/>
                </a:path>
              </a:pathLst>
            </a:custGeom>
            <a:solidFill>
              <a:srgbClr val="5C70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92" name="Google Shape;21792;p142"/>
            <p:cNvSpPr/>
            <p:nvPr/>
          </p:nvSpPr>
          <p:spPr>
            <a:xfrm>
              <a:off x="2433867" y="2718579"/>
              <a:ext cx="32534" cy="27875"/>
            </a:xfrm>
            <a:custGeom>
              <a:avLst/>
              <a:gdLst/>
              <a:ahLst/>
              <a:cxnLst/>
              <a:rect l="l" t="t" r="r" b="b"/>
              <a:pathLst>
                <a:path w="1250" h="1071" extrusionOk="0">
                  <a:moveTo>
                    <a:pt x="715" y="0"/>
                  </a:moveTo>
                  <a:cubicBezTo>
                    <a:pt x="240" y="0"/>
                    <a:pt x="1" y="577"/>
                    <a:pt x="338" y="915"/>
                  </a:cubicBezTo>
                  <a:cubicBezTo>
                    <a:pt x="447" y="1023"/>
                    <a:pt x="580" y="1071"/>
                    <a:pt x="711" y="1071"/>
                  </a:cubicBezTo>
                  <a:cubicBezTo>
                    <a:pt x="986" y="1071"/>
                    <a:pt x="1250" y="857"/>
                    <a:pt x="1250" y="535"/>
                  </a:cubicBezTo>
                  <a:cubicBezTo>
                    <a:pt x="1250" y="239"/>
                    <a:pt x="1010" y="4"/>
                    <a:pt x="715"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93" name="Google Shape;21793;p142"/>
            <p:cNvSpPr/>
            <p:nvPr/>
          </p:nvSpPr>
          <p:spPr>
            <a:xfrm>
              <a:off x="2533058" y="2701895"/>
              <a:ext cx="71628" cy="61269"/>
            </a:xfrm>
            <a:custGeom>
              <a:avLst/>
              <a:gdLst/>
              <a:ahLst/>
              <a:cxnLst/>
              <a:rect l="l" t="t" r="r" b="b"/>
              <a:pathLst>
                <a:path w="2752" h="2354" extrusionOk="0">
                  <a:moveTo>
                    <a:pt x="1573" y="1"/>
                  </a:moveTo>
                  <a:cubicBezTo>
                    <a:pt x="524" y="1"/>
                    <a:pt x="0" y="1267"/>
                    <a:pt x="743" y="2010"/>
                  </a:cubicBezTo>
                  <a:cubicBezTo>
                    <a:pt x="968" y="2235"/>
                    <a:pt x="1266" y="2354"/>
                    <a:pt x="1571" y="2354"/>
                  </a:cubicBezTo>
                  <a:cubicBezTo>
                    <a:pt x="1723" y="2354"/>
                    <a:pt x="1877" y="2324"/>
                    <a:pt x="2023" y="2263"/>
                  </a:cubicBezTo>
                  <a:cubicBezTo>
                    <a:pt x="2463" y="2080"/>
                    <a:pt x="2752" y="1651"/>
                    <a:pt x="2752" y="1176"/>
                  </a:cubicBezTo>
                  <a:cubicBezTo>
                    <a:pt x="2752" y="529"/>
                    <a:pt x="2224" y="1"/>
                    <a:pt x="1573" y="1"/>
                  </a:cubicBezTo>
                  <a:close/>
                </a:path>
              </a:pathLst>
            </a:custGeom>
            <a:solidFill>
              <a:srgbClr val="5C70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94" name="Google Shape;21794;p142"/>
            <p:cNvSpPr/>
            <p:nvPr/>
          </p:nvSpPr>
          <p:spPr>
            <a:xfrm>
              <a:off x="2555389" y="2718579"/>
              <a:ext cx="32534" cy="27875"/>
            </a:xfrm>
            <a:custGeom>
              <a:avLst/>
              <a:gdLst/>
              <a:ahLst/>
              <a:cxnLst/>
              <a:rect l="l" t="t" r="r" b="b"/>
              <a:pathLst>
                <a:path w="1250" h="1071" extrusionOk="0">
                  <a:moveTo>
                    <a:pt x="715" y="0"/>
                  </a:moveTo>
                  <a:cubicBezTo>
                    <a:pt x="240" y="4"/>
                    <a:pt x="1" y="577"/>
                    <a:pt x="338" y="915"/>
                  </a:cubicBezTo>
                  <a:cubicBezTo>
                    <a:pt x="447" y="1023"/>
                    <a:pt x="580" y="1071"/>
                    <a:pt x="711" y="1071"/>
                  </a:cubicBezTo>
                  <a:cubicBezTo>
                    <a:pt x="986" y="1071"/>
                    <a:pt x="1250" y="857"/>
                    <a:pt x="1250" y="535"/>
                  </a:cubicBezTo>
                  <a:cubicBezTo>
                    <a:pt x="1250" y="239"/>
                    <a:pt x="1010" y="0"/>
                    <a:pt x="715"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95" name="Google Shape;21795;p142"/>
            <p:cNvSpPr/>
            <p:nvPr/>
          </p:nvSpPr>
          <p:spPr>
            <a:xfrm>
              <a:off x="2390011" y="2479725"/>
              <a:ext cx="265585" cy="139690"/>
            </a:xfrm>
            <a:custGeom>
              <a:avLst/>
              <a:gdLst/>
              <a:ahLst/>
              <a:cxnLst/>
              <a:rect l="l" t="t" r="r" b="b"/>
              <a:pathLst>
                <a:path w="10204" h="5367" extrusionOk="0">
                  <a:moveTo>
                    <a:pt x="0" y="1"/>
                  </a:moveTo>
                  <a:lnTo>
                    <a:pt x="363" y="1021"/>
                  </a:lnTo>
                  <a:lnTo>
                    <a:pt x="9138" y="1021"/>
                  </a:lnTo>
                  <a:lnTo>
                    <a:pt x="8135" y="5367"/>
                  </a:lnTo>
                  <a:lnTo>
                    <a:pt x="9180" y="5367"/>
                  </a:lnTo>
                  <a:lnTo>
                    <a:pt x="10137" y="1211"/>
                  </a:lnTo>
                  <a:cubicBezTo>
                    <a:pt x="10204" y="916"/>
                    <a:pt x="10137" y="610"/>
                    <a:pt x="9947" y="374"/>
                  </a:cubicBezTo>
                  <a:cubicBezTo>
                    <a:pt x="9761" y="138"/>
                    <a:pt x="9476" y="1"/>
                    <a:pt x="9173" y="1"/>
                  </a:cubicBez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96" name="Google Shape;21796;p142"/>
            <p:cNvSpPr/>
            <p:nvPr/>
          </p:nvSpPr>
          <p:spPr>
            <a:xfrm>
              <a:off x="2614003" y="2479725"/>
              <a:ext cx="41592" cy="139690"/>
            </a:xfrm>
            <a:custGeom>
              <a:avLst/>
              <a:gdLst/>
              <a:ahLst/>
              <a:cxnLst/>
              <a:rect l="l" t="t" r="r" b="b"/>
              <a:pathLst>
                <a:path w="1598" h="5367" extrusionOk="0">
                  <a:moveTo>
                    <a:pt x="0" y="1"/>
                  </a:moveTo>
                  <a:cubicBezTo>
                    <a:pt x="634" y="1"/>
                    <a:pt x="1105" y="592"/>
                    <a:pt x="965" y="1211"/>
                  </a:cubicBezTo>
                  <a:lnTo>
                    <a:pt x="8" y="5367"/>
                  </a:lnTo>
                  <a:lnTo>
                    <a:pt x="574" y="5367"/>
                  </a:lnTo>
                  <a:lnTo>
                    <a:pt x="1531" y="1211"/>
                  </a:lnTo>
                  <a:cubicBezTo>
                    <a:pt x="1598" y="916"/>
                    <a:pt x="1531" y="610"/>
                    <a:pt x="1341" y="374"/>
                  </a:cubicBezTo>
                  <a:cubicBezTo>
                    <a:pt x="1155" y="138"/>
                    <a:pt x="870" y="1"/>
                    <a:pt x="567" y="1"/>
                  </a:cubicBezTo>
                  <a:close/>
                </a:path>
              </a:pathLst>
            </a:custGeom>
            <a:solidFill>
              <a:srgbClr val="4D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97" name="Google Shape;21797;p142"/>
            <p:cNvSpPr/>
            <p:nvPr/>
          </p:nvSpPr>
          <p:spPr>
            <a:xfrm>
              <a:off x="2324161" y="2457471"/>
              <a:ext cx="329794" cy="188491"/>
            </a:xfrm>
            <a:custGeom>
              <a:avLst/>
              <a:gdLst/>
              <a:ahLst/>
              <a:cxnLst/>
              <a:rect l="l" t="t" r="r" b="b"/>
              <a:pathLst>
                <a:path w="12671" h="7242" extrusionOk="0">
                  <a:moveTo>
                    <a:pt x="511" y="1"/>
                  </a:moveTo>
                  <a:cubicBezTo>
                    <a:pt x="229" y="1"/>
                    <a:pt x="1" y="230"/>
                    <a:pt x="1" y="511"/>
                  </a:cubicBezTo>
                  <a:cubicBezTo>
                    <a:pt x="1" y="793"/>
                    <a:pt x="229" y="1021"/>
                    <a:pt x="511" y="1021"/>
                  </a:cubicBezTo>
                  <a:lnTo>
                    <a:pt x="1433" y="1021"/>
                  </a:lnTo>
                  <a:cubicBezTo>
                    <a:pt x="1475" y="1021"/>
                    <a:pt x="1517" y="1049"/>
                    <a:pt x="1535" y="1092"/>
                  </a:cubicBezTo>
                  <a:lnTo>
                    <a:pt x="2632" y="4199"/>
                  </a:lnTo>
                  <a:lnTo>
                    <a:pt x="2872" y="4871"/>
                  </a:lnTo>
                  <a:lnTo>
                    <a:pt x="3262" y="5972"/>
                  </a:lnTo>
                  <a:cubicBezTo>
                    <a:pt x="3586" y="6742"/>
                    <a:pt x="4339" y="7242"/>
                    <a:pt x="5176" y="7242"/>
                  </a:cubicBezTo>
                  <a:lnTo>
                    <a:pt x="12160" y="7242"/>
                  </a:lnTo>
                  <a:cubicBezTo>
                    <a:pt x="12442" y="7242"/>
                    <a:pt x="12671" y="7013"/>
                    <a:pt x="12671" y="6732"/>
                  </a:cubicBezTo>
                  <a:cubicBezTo>
                    <a:pt x="12671" y="6450"/>
                    <a:pt x="12442" y="6222"/>
                    <a:pt x="12160" y="6222"/>
                  </a:cubicBezTo>
                  <a:lnTo>
                    <a:pt x="5176" y="6222"/>
                  </a:lnTo>
                  <a:cubicBezTo>
                    <a:pt x="4750" y="6222"/>
                    <a:pt x="4367" y="5968"/>
                    <a:pt x="4202" y="5574"/>
                  </a:cubicBezTo>
                  <a:lnTo>
                    <a:pt x="2474" y="694"/>
                  </a:lnTo>
                  <a:cubicBezTo>
                    <a:pt x="2295" y="275"/>
                    <a:pt x="1886" y="1"/>
                    <a:pt x="1433" y="1"/>
                  </a:cubicBez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98" name="Google Shape;21798;p142"/>
            <p:cNvSpPr/>
            <p:nvPr/>
          </p:nvSpPr>
          <p:spPr>
            <a:xfrm>
              <a:off x="2415830" y="2619570"/>
              <a:ext cx="239037" cy="26418"/>
            </a:xfrm>
            <a:custGeom>
              <a:avLst/>
              <a:gdLst/>
              <a:ahLst/>
              <a:cxnLst/>
              <a:rect l="l" t="t" r="r" b="b"/>
              <a:pathLst>
                <a:path w="9184" h="1015" extrusionOk="0">
                  <a:moveTo>
                    <a:pt x="8740" y="1"/>
                  </a:moveTo>
                  <a:lnTo>
                    <a:pt x="8740" y="4"/>
                  </a:lnTo>
                  <a:cubicBezTo>
                    <a:pt x="8804" y="317"/>
                    <a:pt x="8561" y="613"/>
                    <a:pt x="8241" y="613"/>
                  </a:cubicBezTo>
                  <a:lnTo>
                    <a:pt x="1257" y="613"/>
                  </a:lnTo>
                  <a:cubicBezTo>
                    <a:pt x="803" y="613"/>
                    <a:pt x="359" y="465"/>
                    <a:pt x="1" y="191"/>
                  </a:cubicBezTo>
                  <a:lnTo>
                    <a:pt x="1" y="191"/>
                  </a:lnTo>
                  <a:cubicBezTo>
                    <a:pt x="391" y="708"/>
                    <a:pt x="1007" y="1014"/>
                    <a:pt x="1658" y="1014"/>
                  </a:cubicBezTo>
                  <a:lnTo>
                    <a:pt x="8638" y="1014"/>
                  </a:lnTo>
                  <a:cubicBezTo>
                    <a:pt x="8641" y="1014"/>
                    <a:pt x="8643" y="1014"/>
                    <a:pt x="8645" y="1014"/>
                  </a:cubicBezTo>
                  <a:cubicBezTo>
                    <a:pt x="8910" y="1014"/>
                    <a:pt x="9131" y="815"/>
                    <a:pt x="9159" y="553"/>
                  </a:cubicBezTo>
                  <a:cubicBezTo>
                    <a:pt x="9184" y="289"/>
                    <a:pt x="9001" y="46"/>
                    <a:pt x="8740" y="1"/>
                  </a:cubicBezTo>
                  <a:close/>
                </a:path>
              </a:pathLst>
            </a:custGeom>
            <a:solidFill>
              <a:srgbClr val="4D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99" name="Google Shape;21799;p142"/>
            <p:cNvSpPr/>
            <p:nvPr/>
          </p:nvSpPr>
          <p:spPr>
            <a:xfrm>
              <a:off x="2389282" y="2628003"/>
              <a:ext cx="229224" cy="73918"/>
            </a:xfrm>
            <a:custGeom>
              <a:avLst/>
              <a:gdLst/>
              <a:ahLst/>
              <a:cxnLst/>
              <a:rect l="l" t="t" r="r" b="b"/>
              <a:pathLst>
                <a:path w="8807" h="2840" extrusionOk="0">
                  <a:moveTo>
                    <a:pt x="1130" y="0"/>
                  </a:moveTo>
                  <a:lnTo>
                    <a:pt x="616" y="746"/>
                  </a:lnTo>
                  <a:cubicBezTo>
                    <a:pt x="0" y="1629"/>
                    <a:pt x="633" y="2840"/>
                    <a:pt x="1710" y="2840"/>
                  </a:cubicBezTo>
                  <a:lnTo>
                    <a:pt x="8297" y="2840"/>
                  </a:lnTo>
                  <a:cubicBezTo>
                    <a:pt x="8578" y="2840"/>
                    <a:pt x="8807" y="2611"/>
                    <a:pt x="8807" y="2330"/>
                  </a:cubicBezTo>
                  <a:cubicBezTo>
                    <a:pt x="8807" y="2048"/>
                    <a:pt x="8578" y="1819"/>
                    <a:pt x="8297" y="1819"/>
                  </a:cubicBezTo>
                  <a:lnTo>
                    <a:pt x="1710" y="1819"/>
                  </a:lnTo>
                  <a:cubicBezTo>
                    <a:pt x="1457" y="1819"/>
                    <a:pt x="1309" y="1534"/>
                    <a:pt x="1453" y="1327"/>
                  </a:cubicBezTo>
                  <a:lnTo>
                    <a:pt x="1978" y="570"/>
                  </a:lnTo>
                  <a:cubicBezTo>
                    <a:pt x="1654" y="454"/>
                    <a:pt x="1362" y="257"/>
                    <a:pt x="1130" y="0"/>
                  </a:cubicBez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00" name="Google Shape;21800;p142"/>
            <p:cNvSpPr/>
            <p:nvPr/>
          </p:nvSpPr>
          <p:spPr>
            <a:xfrm>
              <a:off x="2397793" y="2664728"/>
              <a:ext cx="220713" cy="37193"/>
            </a:xfrm>
            <a:custGeom>
              <a:avLst/>
              <a:gdLst/>
              <a:ahLst/>
              <a:cxnLst/>
              <a:rect l="l" t="t" r="r" b="b"/>
              <a:pathLst>
                <a:path w="8480" h="1429" extrusionOk="0">
                  <a:moveTo>
                    <a:pt x="53" y="0"/>
                  </a:moveTo>
                  <a:cubicBezTo>
                    <a:pt x="0" y="774"/>
                    <a:pt x="609" y="1429"/>
                    <a:pt x="1383" y="1429"/>
                  </a:cubicBezTo>
                  <a:lnTo>
                    <a:pt x="7970" y="1429"/>
                  </a:lnTo>
                  <a:cubicBezTo>
                    <a:pt x="8251" y="1429"/>
                    <a:pt x="8480" y="1200"/>
                    <a:pt x="8480" y="919"/>
                  </a:cubicBezTo>
                  <a:cubicBezTo>
                    <a:pt x="8480" y="905"/>
                    <a:pt x="8480" y="890"/>
                    <a:pt x="8480" y="876"/>
                  </a:cubicBezTo>
                  <a:lnTo>
                    <a:pt x="8480" y="855"/>
                  </a:lnTo>
                  <a:cubicBezTo>
                    <a:pt x="8480" y="852"/>
                    <a:pt x="8480" y="845"/>
                    <a:pt x="8476" y="838"/>
                  </a:cubicBezTo>
                  <a:cubicBezTo>
                    <a:pt x="8473" y="824"/>
                    <a:pt x="8469" y="806"/>
                    <a:pt x="8466" y="788"/>
                  </a:cubicBezTo>
                  <a:cubicBezTo>
                    <a:pt x="8329" y="905"/>
                    <a:pt x="8153" y="975"/>
                    <a:pt x="7973" y="985"/>
                  </a:cubicBezTo>
                  <a:lnTo>
                    <a:pt x="1383" y="985"/>
                  </a:lnTo>
                  <a:cubicBezTo>
                    <a:pt x="887" y="985"/>
                    <a:pt x="430" y="711"/>
                    <a:pt x="201" y="271"/>
                  </a:cubicBezTo>
                  <a:cubicBezTo>
                    <a:pt x="159" y="183"/>
                    <a:pt x="92" y="95"/>
                    <a:pt x="53" y="0"/>
                  </a:cubicBezTo>
                  <a:close/>
                </a:path>
              </a:pathLst>
            </a:custGeom>
            <a:solidFill>
              <a:srgbClr val="4D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01" name="Google Shape;21801;p142"/>
            <p:cNvSpPr/>
            <p:nvPr/>
          </p:nvSpPr>
          <p:spPr>
            <a:xfrm>
              <a:off x="2409974" y="2628081"/>
              <a:ext cx="30895" cy="26236"/>
            </a:xfrm>
            <a:custGeom>
              <a:avLst/>
              <a:gdLst/>
              <a:ahLst/>
              <a:cxnLst/>
              <a:rect l="l" t="t" r="r" b="b"/>
              <a:pathLst>
                <a:path w="1187" h="1008" extrusionOk="0">
                  <a:moveTo>
                    <a:pt x="338" y="1"/>
                  </a:moveTo>
                  <a:lnTo>
                    <a:pt x="0" y="483"/>
                  </a:lnTo>
                  <a:cubicBezTo>
                    <a:pt x="243" y="729"/>
                    <a:pt x="546" y="909"/>
                    <a:pt x="876" y="1007"/>
                  </a:cubicBezTo>
                  <a:lnTo>
                    <a:pt x="1186" y="567"/>
                  </a:lnTo>
                  <a:cubicBezTo>
                    <a:pt x="859" y="451"/>
                    <a:pt x="567" y="258"/>
                    <a:pt x="338" y="1"/>
                  </a:cubicBezTo>
                  <a:close/>
                </a:path>
              </a:pathLst>
            </a:custGeom>
            <a:solidFill>
              <a:srgbClr val="4D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02" name="Google Shape;21802;p142"/>
            <p:cNvSpPr/>
            <p:nvPr/>
          </p:nvSpPr>
          <p:spPr>
            <a:xfrm>
              <a:off x="2433607" y="2713582"/>
              <a:ext cx="44065" cy="37792"/>
            </a:xfrm>
            <a:custGeom>
              <a:avLst/>
              <a:gdLst/>
              <a:ahLst/>
              <a:cxnLst/>
              <a:rect l="l" t="t" r="r" b="b"/>
              <a:pathLst>
                <a:path w="1693" h="1452" extrusionOk="0">
                  <a:moveTo>
                    <a:pt x="725" y="386"/>
                  </a:moveTo>
                  <a:cubicBezTo>
                    <a:pt x="1031" y="386"/>
                    <a:pt x="1182" y="755"/>
                    <a:pt x="968" y="970"/>
                  </a:cubicBezTo>
                  <a:cubicBezTo>
                    <a:pt x="897" y="1039"/>
                    <a:pt x="811" y="1070"/>
                    <a:pt x="726" y="1070"/>
                  </a:cubicBezTo>
                  <a:cubicBezTo>
                    <a:pt x="549" y="1070"/>
                    <a:pt x="380" y="934"/>
                    <a:pt x="380" y="727"/>
                  </a:cubicBezTo>
                  <a:cubicBezTo>
                    <a:pt x="380" y="537"/>
                    <a:pt x="535" y="386"/>
                    <a:pt x="725" y="386"/>
                  </a:cubicBezTo>
                  <a:close/>
                  <a:moveTo>
                    <a:pt x="730" y="1"/>
                  </a:moveTo>
                  <a:cubicBezTo>
                    <a:pt x="358" y="1"/>
                    <a:pt x="0" y="289"/>
                    <a:pt x="0" y="727"/>
                  </a:cubicBezTo>
                  <a:cubicBezTo>
                    <a:pt x="0" y="1128"/>
                    <a:pt x="324" y="1452"/>
                    <a:pt x="725" y="1452"/>
                  </a:cubicBezTo>
                  <a:cubicBezTo>
                    <a:pt x="1369" y="1452"/>
                    <a:pt x="1692" y="671"/>
                    <a:pt x="1235" y="213"/>
                  </a:cubicBezTo>
                  <a:cubicBezTo>
                    <a:pt x="1088" y="66"/>
                    <a:pt x="907" y="1"/>
                    <a:pt x="7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03" name="Google Shape;21803;p142"/>
            <p:cNvSpPr/>
            <p:nvPr/>
          </p:nvSpPr>
          <p:spPr>
            <a:xfrm>
              <a:off x="2555129" y="2713582"/>
              <a:ext cx="44169" cy="37792"/>
            </a:xfrm>
            <a:custGeom>
              <a:avLst/>
              <a:gdLst/>
              <a:ahLst/>
              <a:cxnLst/>
              <a:rect l="l" t="t" r="r" b="b"/>
              <a:pathLst>
                <a:path w="1697" h="1452" extrusionOk="0">
                  <a:moveTo>
                    <a:pt x="725" y="386"/>
                  </a:moveTo>
                  <a:cubicBezTo>
                    <a:pt x="1031" y="386"/>
                    <a:pt x="1182" y="755"/>
                    <a:pt x="968" y="970"/>
                  </a:cubicBezTo>
                  <a:cubicBezTo>
                    <a:pt x="898" y="1039"/>
                    <a:pt x="813" y="1070"/>
                    <a:pt x="729" y="1070"/>
                  </a:cubicBezTo>
                  <a:cubicBezTo>
                    <a:pt x="553" y="1070"/>
                    <a:pt x="384" y="934"/>
                    <a:pt x="384" y="727"/>
                  </a:cubicBezTo>
                  <a:cubicBezTo>
                    <a:pt x="384" y="537"/>
                    <a:pt x="535" y="386"/>
                    <a:pt x="725" y="386"/>
                  </a:cubicBezTo>
                  <a:close/>
                  <a:moveTo>
                    <a:pt x="731" y="1"/>
                  </a:moveTo>
                  <a:cubicBezTo>
                    <a:pt x="358" y="1"/>
                    <a:pt x="0" y="289"/>
                    <a:pt x="0" y="727"/>
                  </a:cubicBezTo>
                  <a:cubicBezTo>
                    <a:pt x="0" y="1128"/>
                    <a:pt x="324" y="1452"/>
                    <a:pt x="725" y="1452"/>
                  </a:cubicBezTo>
                  <a:cubicBezTo>
                    <a:pt x="1372" y="1452"/>
                    <a:pt x="1696" y="671"/>
                    <a:pt x="1239" y="213"/>
                  </a:cubicBezTo>
                  <a:cubicBezTo>
                    <a:pt x="1091" y="66"/>
                    <a:pt x="909" y="1"/>
                    <a:pt x="7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04" name="Google Shape;21804;p142"/>
            <p:cNvSpPr/>
            <p:nvPr/>
          </p:nvSpPr>
          <p:spPr>
            <a:xfrm>
              <a:off x="2319216" y="2452526"/>
              <a:ext cx="343875" cy="315609"/>
            </a:xfrm>
            <a:custGeom>
              <a:avLst/>
              <a:gdLst/>
              <a:ahLst/>
              <a:cxnLst/>
              <a:rect l="l" t="t" r="r" b="b"/>
              <a:pathLst>
                <a:path w="13212" h="12126" extrusionOk="0">
                  <a:moveTo>
                    <a:pt x="4522" y="2256"/>
                  </a:moveTo>
                  <a:lnTo>
                    <a:pt x="4522" y="3386"/>
                  </a:lnTo>
                  <a:lnTo>
                    <a:pt x="3751" y="3386"/>
                  </a:lnTo>
                  <a:lnTo>
                    <a:pt x="3354" y="2256"/>
                  </a:lnTo>
                  <a:close/>
                  <a:moveTo>
                    <a:pt x="6066" y="2256"/>
                  </a:moveTo>
                  <a:lnTo>
                    <a:pt x="6066" y="3386"/>
                  </a:lnTo>
                  <a:lnTo>
                    <a:pt x="4905" y="3386"/>
                  </a:lnTo>
                  <a:lnTo>
                    <a:pt x="4905" y="2256"/>
                  </a:lnTo>
                  <a:close/>
                  <a:moveTo>
                    <a:pt x="7611" y="2256"/>
                  </a:moveTo>
                  <a:lnTo>
                    <a:pt x="7611" y="3386"/>
                  </a:lnTo>
                  <a:lnTo>
                    <a:pt x="6450" y="3386"/>
                  </a:lnTo>
                  <a:lnTo>
                    <a:pt x="6450" y="2256"/>
                  </a:lnTo>
                  <a:close/>
                  <a:moveTo>
                    <a:pt x="9156" y="2256"/>
                  </a:moveTo>
                  <a:lnTo>
                    <a:pt x="9156" y="3386"/>
                  </a:lnTo>
                  <a:lnTo>
                    <a:pt x="7994" y="3386"/>
                  </a:lnTo>
                  <a:lnTo>
                    <a:pt x="7994" y="2256"/>
                  </a:lnTo>
                  <a:close/>
                  <a:moveTo>
                    <a:pt x="10700" y="2256"/>
                  </a:moveTo>
                  <a:lnTo>
                    <a:pt x="10700" y="3386"/>
                  </a:lnTo>
                  <a:lnTo>
                    <a:pt x="9539" y="3386"/>
                  </a:lnTo>
                  <a:lnTo>
                    <a:pt x="9539" y="2256"/>
                  </a:lnTo>
                  <a:close/>
                  <a:moveTo>
                    <a:pt x="11615" y="2256"/>
                  </a:moveTo>
                  <a:lnTo>
                    <a:pt x="11355" y="3386"/>
                  </a:lnTo>
                  <a:lnTo>
                    <a:pt x="11080" y="3386"/>
                  </a:lnTo>
                  <a:lnTo>
                    <a:pt x="11080" y="2256"/>
                  </a:lnTo>
                  <a:close/>
                  <a:moveTo>
                    <a:pt x="11267" y="3769"/>
                  </a:moveTo>
                  <a:lnTo>
                    <a:pt x="11084" y="4571"/>
                  </a:lnTo>
                  <a:lnTo>
                    <a:pt x="11084" y="3769"/>
                  </a:lnTo>
                  <a:close/>
                  <a:moveTo>
                    <a:pt x="4522" y="3769"/>
                  </a:moveTo>
                  <a:lnTo>
                    <a:pt x="4522" y="4930"/>
                  </a:lnTo>
                  <a:lnTo>
                    <a:pt x="4300" y="4930"/>
                  </a:lnTo>
                  <a:lnTo>
                    <a:pt x="3888" y="3769"/>
                  </a:lnTo>
                  <a:close/>
                  <a:moveTo>
                    <a:pt x="6066" y="3769"/>
                  </a:moveTo>
                  <a:lnTo>
                    <a:pt x="6066" y="4930"/>
                  </a:lnTo>
                  <a:lnTo>
                    <a:pt x="4905" y="4930"/>
                  </a:lnTo>
                  <a:lnTo>
                    <a:pt x="4905" y="3769"/>
                  </a:lnTo>
                  <a:close/>
                  <a:moveTo>
                    <a:pt x="7611" y="3769"/>
                  </a:moveTo>
                  <a:lnTo>
                    <a:pt x="7611" y="4930"/>
                  </a:lnTo>
                  <a:lnTo>
                    <a:pt x="6450" y="4930"/>
                  </a:lnTo>
                  <a:lnTo>
                    <a:pt x="6450" y="3769"/>
                  </a:lnTo>
                  <a:close/>
                  <a:moveTo>
                    <a:pt x="9156" y="3769"/>
                  </a:moveTo>
                  <a:lnTo>
                    <a:pt x="9156" y="4930"/>
                  </a:lnTo>
                  <a:lnTo>
                    <a:pt x="7994" y="4930"/>
                  </a:lnTo>
                  <a:lnTo>
                    <a:pt x="7994" y="3769"/>
                  </a:lnTo>
                  <a:close/>
                  <a:moveTo>
                    <a:pt x="10700" y="3769"/>
                  </a:moveTo>
                  <a:lnTo>
                    <a:pt x="10700" y="4930"/>
                  </a:lnTo>
                  <a:lnTo>
                    <a:pt x="9539" y="4930"/>
                  </a:lnTo>
                  <a:lnTo>
                    <a:pt x="9539" y="3769"/>
                  </a:lnTo>
                  <a:close/>
                  <a:moveTo>
                    <a:pt x="4522" y="5314"/>
                  </a:moveTo>
                  <a:lnTo>
                    <a:pt x="4522" y="5560"/>
                  </a:lnTo>
                  <a:lnTo>
                    <a:pt x="4434" y="5314"/>
                  </a:lnTo>
                  <a:close/>
                  <a:moveTo>
                    <a:pt x="7611" y="5314"/>
                  </a:moveTo>
                  <a:lnTo>
                    <a:pt x="7611" y="6222"/>
                  </a:lnTo>
                  <a:lnTo>
                    <a:pt x="6450" y="6222"/>
                  </a:lnTo>
                  <a:lnTo>
                    <a:pt x="6450" y="5314"/>
                  </a:lnTo>
                  <a:close/>
                  <a:moveTo>
                    <a:pt x="9156" y="5314"/>
                  </a:moveTo>
                  <a:lnTo>
                    <a:pt x="9156" y="6222"/>
                  </a:lnTo>
                  <a:lnTo>
                    <a:pt x="7994" y="6222"/>
                  </a:lnTo>
                  <a:lnTo>
                    <a:pt x="7994" y="5314"/>
                  </a:lnTo>
                  <a:close/>
                  <a:moveTo>
                    <a:pt x="10700" y="5314"/>
                  </a:moveTo>
                  <a:lnTo>
                    <a:pt x="10700" y="6222"/>
                  </a:lnTo>
                  <a:lnTo>
                    <a:pt x="9539" y="6222"/>
                  </a:lnTo>
                  <a:lnTo>
                    <a:pt x="9539" y="5314"/>
                  </a:lnTo>
                  <a:close/>
                  <a:moveTo>
                    <a:pt x="6066" y="5314"/>
                  </a:moveTo>
                  <a:lnTo>
                    <a:pt x="6066" y="6222"/>
                  </a:lnTo>
                  <a:cubicBezTo>
                    <a:pt x="5994" y="6218"/>
                    <a:pt x="5927" y="6217"/>
                    <a:pt x="5863" y="6217"/>
                  </a:cubicBezTo>
                  <a:cubicBezTo>
                    <a:pt x="5708" y="6217"/>
                    <a:pt x="5577" y="6224"/>
                    <a:pt x="5459" y="6224"/>
                  </a:cubicBezTo>
                  <a:cubicBezTo>
                    <a:pt x="5252" y="6224"/>
                    <a:pt x="5087" y="6203"/>
                    <a:pt x="4905" y="6088"/>
                  </a:cubicBezTo>
                  <a:lnTo>
                    <a:pt x="4905" y="5314"/>
                  </a:lnTo>
                  <a:close/>
                  <a:moveTo>
                    <a:pt x="5120" y="9772"/>
                  </a:moveTo>
                  <a:cubicBezTo>
                    <a:pt x="5662" y="9772"/>
                    <a:pt x="6105" y="10215"/>
                    <a:pt x="6105" y="10757"/>
                  </a:cubicBezTo>
                  <a:cubicBezTo>
                    <a:pt x="6105" y="11352"/>
                    <a:pt x="5619" y="11744"/>
                    <a:pt x="5113" y="11744"/>
                  </a:cubicBezTo>
                  <a:cubicBezTo>
                    <a:pt x="4871" y="11744"/>
                    <a:pt x="4624" y="11654"/>
                    <a:pt x="4423" y="11454"/>
                  </a:cubicBezTo>
                  <a:cubicBezTo>
                    <a:pt x="3800" y="10834"/>
                    <a:pt x="4240" y="9772"/>
                    <a:pt x="5120" y="9772"/>
                  </a:cubicBezTo>
                  <a:close/>
                  <a:moveTo>
                    <a:pt x="9789" y="9772"/>
                  </a:moveTo>
                  <a:cubicBezTo>
                    <a:pt x="10334" y="9772"/>
                    <a:pt x="10774" y="10215"/>
                    <a:pt x="10774" y="10757"/>
                  </a:cubicBezTo>
                  <a:cubicBezTo>
                    <a:pt x="10774" y="11352"/>
                    <a:pt x="10288" y="11744"/>
                    <a:pt x="9782" y="11744"/>
                  </a:cubicBezTo>
                  <a:cubicBezTo>
                    <a:pt x="9540" y="11744"/>
                    <a:pt x="9293" y="11654"/>
                    <a:pt x="9092" y="11454"/>
                  </a:cubicBezTo>
                  <a:cubicBezTo>
                    <a:pt x="8473" y="10834"/>
                    <a:pt x="8913" y="9772"/>
                    <a:pt x="9789" y="9772"/>
                  </a:cubicBezTo>
                  <a:close/>
                  <a:moveTo>
                    <a:pt x="1631" y="1"/>
                  </a:moveTo>
                  <a:cubicBezTo>
                    <a:pt x="1628" y="1"/>
                    <a:pt x="1625" y="1"/>
                    <a:pt x="1623" y="1"/>
                  </a:cubicBezTo>
                  <a:lnTo>
                    <a:pt x="701" y="1"/>
                  </a:lnTo>
                  <a:cubicBezTo>
                    <a:pt x="314" y="1"/>
                    <a:pt x="1" y="314"/>
                    <a:pt x="1" y="701"/>
                  </a:cubicBezTo>
                  <a:cubicBezTo>
                    <a:pt x="1" y="1088"/>
                    <a:pt x="314" y="1401"/>
                    <a:pt x="701" y="1401"/>
                  </a:cubicBezTo>
                  <a:lnTo>
                    <a:pt x="1566" y="1401"/>
                  </a:lnTo>
                  <a:lnTo>
                    <a:pt x="2643" y="4452"/>
                  </a:lnTo>
                  <a:cubicBezTo>
                    <a:pt x="2673" y="4545"/>
                    <a:pt x="2745" y="4584"/>
                    <a:pt x="2818" y="4584"/>
                  </a:cubicBezTo>
                  <a:cubicBezTo>
                    <a:pt x="2939" y="4584"/>
                    <a:pt x="3062" y="4476"/>
                    <a:pt x="3005" y="4325"/>
                  </a:cubicBezTo>
                  <a:cubicBezTo>
                    <a:pt x="1950" y="1342"/>
                    <a:pt x="1904" y="1215"/>
                    <a:pt x="1900" y="1204"/>
                  </a:cubicBezTo>
                  <a:cubicBezTo>
                    <a:pt x="1851" y="1092"/>
                    <a:pt x="1742" y="1021"/>
                    <a:pt x="1623" y="1021"/>
                  </a:cubicBezTo>
                  <a:lnTo>
                    <a:pt x="701" y="1021"/>
                  </a:lnTo>
                  <a:cubicBezTo>
                    <a:pt x="696" y="1022"/>
                    <a:pt x="692" y="1022"/>
                    <a:pt x="688" y="1022"/>
                  </a:cubicBezTo>
                  <a:cubicBezTo>
                    <a:pt x="514" y="1022"/>
                    <a:pt x="370" y="880"/>
                    <a:pt x="370" y="701"/>
                  </a:cubicBezTo>
                  <a:cubicBezTo>
                    <a:pt x="370" y="526"/>
                    <a:pt x="514" y="384"/>
                    <a:pt x="688" y="384"/>
                  </a:cubicBezTo>
                  <a:cubicBezTo>
                    <a:pt x="692" y="384"/>
                    <a:pt x="696" y="384"/>
                    <a:pt x="701" y="385"/>
                  </a:cubicBezTo>
                  <a:lnTo>
                    <a:pt x="1623" y="385"/>
                  </a:lnTo>
                  <a:cubicBezTo>
                    <a:pt x="1995" y="385"/>
                    <a:pt x="2337" y="606"/>
                    <a:pt x="2485" y="951"/>
                  </a:cubicBezTo>
                  <a:lnTo>
                    <a:pt x="4212" y="5828"/>
                  </a:lnTo>
                  <a:cubicBezTo>
                    <a:pt x="4353" y="6225"/>
                    <a:pt x="4810" y="6605"/>
                    <a:pt x="5366" y="6605"/>
                  </a:cubicBezTo>
                  <a:lnTo>
                    <a:pt x="12350" y="6605"/>
                  </a:lnTo>
                  <a:cubicBezTo>
                    <a:pt x="12355" y="6605"/>
                    <a:pt x="12359" y="6605"/>
                    <a:pt x="12363" y="6605"/>
                  </a:cubicBezTo>
                  <a:cubicBezTo>
                    <a:pt x="12537" y="6605"/>
                    <a:pt x="12681" y="6747"/>
                    <a:pt x="12681" y="6922"/>
                  </a:cubicBezTo>
                  <a:cubicBezTo>
                    <a:pt x="12681" y="7100"/>
                    <a:pt x="12537" y="7242"/>
                    <a:pt x="12363" y="7242"/>
                  </a:cubicBezTo>
                  <a:cubicBezTo>
                    <a:pt x="12359" y="7242"/>
                    <a:pt x="12355" y="7242"/>
                    <a:pt x="12350" y="7242"/>
                  </a:cubicBezTo>
                  <a:lnTo>
                    <a:pt x="5366" y="7242"/>
                  </a:lnTo>
                  <a:cubicBezTo>
                    <a:pt x="4610" y="7242"/>
                    <a:pt x="3927" y="6792"/>
                    <a:pt x="3632" y="6095"/>
                  </a:cubicBezTo>
                  <a:lnTo>
                    <a:pt x="3241" y="4997"/>
                  </a:lnTo>
                  <a:cubicBezTo>
                    <a:pt x="3211" y="4904"/>
                    <a:pt x="3139" y="4865"/>
                    <a:pt x="3067" y="4865"/>
                  </a:cubicBezTo>
                  <a:cubicBezTo>
                    <a:pt x="2947" y="4865"/>
                    <a:pt x="2825" y="4973"/>
                    <a:pt x="2882" y="5124"/>
                  </a:cubicBezTo>
                  <a:cubicBezTo>
                    <a:pt x="3192" y="5916"/>
                    <a:pt x="3206" y="6278"/>
                    <a:pt x="3582" y="6756"/>
                  </a:cubicBezTo>
                  <a:lnTo>
                    <a:pt x="3150" y="7379"/>
                  </a:lnTo>
                  <a:cubicBezTo>
                    <a:pt x="2499" y="8315"/>
                    <a:pt x="3072" y="9599"/>
                    <a:pt x="4187" y="9758"/>
                  </a:cubicBezTo>
                  <a:cubicBezTo>
                    <a:pt x="3283" y="10599"/>
                    <a:pt x="3874" y="12126"/>
                    <a:pt x="5116" y="12126"/>
                  </a:cubicBezTo>
                  <a:cubicBezTo>
                    <a:pt x="6348" y="12126"/>
                    <a:pt x="6946" y="10620"/>
                    <a:pt x="6066" y="9772"/>
                  </a:cubicBezTo>
                  <a:lnTo>
                    <a:pt x="8839" y="9772"/>
                  </a:lnTo>
                  <a:cubicBezTo>
                    <a:pt x="7959" y="10620"/>
                    <a:pt x="8554" y="12126"/>
                    <a:pt x="9789" y="12126"/>
                  </a:cubicBezTo>
                  <a:cubicBezTo>
                    <a:pt x="11024" y="12126"/>
                    <a:pt x="11619" y="10620"/>
                    <a:pt x="10735" y="9772"/>
                  </a:cubicBezTo>
                  <a:lnTo>
                    <a:pt x="10989" y="9772"/>
                  </a:lnTo>
                  <a:cubicBezTo>
                    <a:pt x="11376" y="9772"/>
                    <a:pt x="11689" y="9459"/>
                    <a:pt x="11689" y="9072"/>
                  </a:cubicBezTo>
                  <a:cubicBezTo>
                    <a:pt x="11689" y="8685"/>
                    <a:pt x="11376" y="8371"/>
                    <a:pt x="10989" y="8371"/>
                  </a:cubicBezTo>
                  <a:lnTo>
                    <a:pt x="9240" y="8371"/>
                  </a:lnTo>
                  <a:cubicBezTo>
                    <a:pt x="8983" y="8371"/>
                    <a:pt x="8983" y="8751"/>
                    <a:pt x="9240" y="8751"/>
                  </a:cubicBezTo>
                  <a:lnTo>
                    <a:pt x="10989" y="8751"/>
                  </a:lnTo>
                  <a:cubicBezTo>
                    <a:pt x="11165" y="8751"/>
                    <a:pt x="11309" y="8896"/>
                    <a:pt x="11309" y="9072"/>
                  </a:cubicBezTo>
                  <a:cubicBezTo>
                    <a:pt x="11309" y="9248"/>
                    <a:pt x="11165" y="9392"/>
                    <a:pt x="10989" y="9392"/>
                  </a:cubicBezTo>
                  <a:lnTo>
                    <a:pt x="4402" y="9392"/>
                  </a:lnTo>
                  <a:cubicBezTo>
                    <a:pt x="3480" y="9392"/>
                    <a:pt x="2938" y="8354"/>
                    <a:pt x="3463" y="7597"/>
                  </a:cubicBezTo>
                  <a:lnTo>
                    <a:pt x="3850" y="7041"/>
                  </a:lnTo>
                  <a:cubicBezTo>
                    <a:pt x="4008" y="7186"/>
                    <a:pt x="4184" y="7305"/>
                    <a:pt x="4377" y="7397"/>
                  </a:cubicBezTo>
                  <a:lnTo>
                    <a:pt x="3987" y="7960"/>
                  </a:lnTo>
                  <a:cubicBezTo>
                    <a:pt x="3755" y="8294"/>
                    <a:pt x="3994" y="8751"/>
                    <a:pt x="4402" y="8751"/>
                  </a:cubicBezTo>
                  <a:lnTo>
                    <a:pt x="8526" y="8751"/>
                  </a:lnTo>
                  <a:cubicBezTo>
                    <a:pt x="8779" y="8751"/>
                    <a:pt x="8779" y="8368"/>
                    <a:pt x="8526" y="8368"/>
                  </a:cubicBezTo>
                  <a:lnTo>
                    <a:pt x="4402" y="8368"/>
                  </a:lnTo>
                  <a:cubicBezTo>
                    <a:pt x="4401" y="8368"/>
                    <a:pt x="4399" y="8368"/>
                    <a:pt x="4397" y="8368"/>
                  </a:cubicBezTo>
                  <a:cubicBezTo>
                    <a:pt x="4298" y="8368"/>
                    <a:pt x="4245" y="8258"/>
                    <a:pt x="4300" y="8174"/>
                  </a:cubicBezTo>
                  <a:lnTo>
                    <a:pt x="4743" y="7534"/>
                  </a:lnTo>
                  <a:cubicBezTo>
                    <a:pt x="5002" y="7608"/>
                    <a:pt x="5073" y="7624"/>
                    <a:pt x="5888" y="7624"/>
                  </a:cubicBezTo>
                  <a:cubicBezTo>
                    <a:pt x="6503" y="7624"/>
                    <a:pt x="7539" y="7615"/>
                    <a:pt x="9396" y="7615"/>
                  </a:cubicBezTo>
                  <a:cubicBezTo>
                    <a:pt x="10211" y="7615"/>
                    <a:pt x="11185" y="7617"/>
                    <a:pt x="12350" y="7622"/>
                  </a:cubicBezTo>
                  <a:cubicBezTo>
                    <a:pt x="12737" y="7622"/>
                    <a:pt x="13051" y="7309"/>
                    <a:pt x="13051" y="6922"/>
                  </a:cubicBezTo>
                  <a:cubicBezTo>
                    <a:pt x="13051" y="6535"/>
                    <a:pt x="12737" y="6222"/>
                    <a:pt x="12350" y="6222"/>
                  </a:cubicBezTo>
                  <a:lnTo>
                    <a:pt x="12143" y="6222"/>
                  </a:lnTo>
                  <a:lnTo>
                    <a:pt x="13044" y="2299"/>
                  </a:lnTo>
                  <a:cubicBezTo>
                    <a:pt x="13212" y="1562"/>
                    <a:pt x="12656" y="856"/>
                    <a:pt x="11899" y="856"/>
                  </a:cubicBezTo>
                  <a:cubicBezTo>
                    <a:pt x="11897" y="856"/>
                    <a:pt x="11895" y="856"/>
                    <a:pt x="11893" y="856"/>
                  </a:cubicBezTo>
                  <a:lnTo>
                    <a:pt x="8160" y="856"/>
                  </a:lnTo>
                  <a:cubicBezTo>
                    <a:pt x="8155" y="856"/>
                    <a:pt x="8151" y="856"/>
                    <a:pt x="8146" y="856"/>
                  </a:cubicBezTo>
                  <a:cubicBezTo>
                    <a:pt x="7897" y="856"/>
                    <a:pt x="7897" y="1236"/>
                    <a:pt x="8146" y="1236"/>
                  </a:cubicBezTo>
                  <a:cubicBezTo>
                    <a:pt x="8151" y="1236"/>
                    <a:pt x="8155" y="1236"/>
                    <a:pt x="8160" y="1236"/>
                  </a:cubicBezTo>
                  <a:lnTo>
                    <a:pt x="11893" y="1236"/>
                  </a:lnTo>
                  <a:cubicBezTo>
                    <a:pt x="12407" y="1236"/>
                    <a:pt x="12787" y="1714"/>
                    <a:pt x="12671" y="2214"/>
                  </a:cubicBezTo>
                  <a:lnTo>
                    <a:pt x="11749" y="6222"/>
                  </a:lnTo>
                  <a:lnTo>
                    <a:pt x="11094" y="6222"/>
                  </a:lnTo>
                  <a:lnTo>
                    <a:pt x="12041" y="2109"/>
                  </a:lnTo>
                  <a:cubicBezTo>
                    <a:pt x="12069" y="1989"/>
                    <a:pt x="11977" y="1873"/>
                    <a:pt x="11854" y="1873"/>
                  </a:cubicBezTo>
                  <a:lnTo>
                    <a:pt x="3216" y="1873"/>
                  </a:lnTo>
                  <a:lnTo>
                    <a:pt x="2991" y="1236"/>
                  </a:lnTo>
                  <a:lnTo>
                    <a:pt x="7446" y="1236"/>
                  </a:lnTo>
                  <a:cubicBezTo>
                    <a:pt x="7450" y="1236"/>
                    <a:pt x="7454" y="1236"/>
                    <a:pt x="7458" y="1236"/>
                  </a:cubicBezTo>
                  <a:cubicBezTo>
                    <a:pt x="7561" y="1236"/>
                    <a:pt x="7646" y="1151"/>
                    <a:pt x="7646" y="1046"/>
                  </a:cubicBezTo>
                  <a:cubicBezTo>
                    <a:pt x="7646" y="941"/>
                    <a:pt x="7561" y="856"/>
                    <a:pt x="7458" y="856"/>
                  </a:cubicBezTo>
                  <a:cubicBezTo>
                    <a:pt x="7454" y="856"/>
                    <a:pt x="7450" y="856"/>
                    <a:pt x="7446" y="856"/>
                  </a:cubicBezTo>
                  <a:lnTo>
                    <a:pt x="2858" y="856"/>
                  </a:lnTo>
                  <a:cubicBezTo>
                    <a:pt x="2665" y="341"/>
                    <a:pt x="2176" y="1"/>
                    <a:pt x="16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805" name="Google Shape;21805;p142"/>
          <p:cNvGrpSpPr/>
          <p:nvPr/>
        </p:nvGrpSpPr>
        <p:grpSpPr>
          <a:xfrm>
            <a:off x="7990504" y="1997539"/>
            <a:ext cx="301320" cy="319592"/>
            <a:chOff x="7990504" y="1997539"/>
            <a:chExt cx="301320" cy="319592"/>
          </a:xfrm>
        </p:grpSpPr>
        <p:sp>
          <p:nvSpPr>
            <p:cNvPr id="21806" name="Google Shape;21806;p142"/>
            <p:cNvSpPr/>
            <p:nvPr/>
          </p:nvSpPr>
          <p:spPr>
            <a:xfrm>
              <a:off x="8016141" y="2002068"/>
              <a:ext cx="260379" cy="260301"/>
            </a:xfrm>
            <a:custGeom>
              <a:avLst/>
              <a:gdLst/>
              <a:ahLst/>
              <a:cxnLst/>
              <a:rect l="l" t="t" r="r" b="b"/>
              <a:pathLst>
                <a:path w="10004" h="10001" extrusionOk="0">
                  <a:moveTo>
                    <a:pt x="5001" y="1"/>
                  </a:moveTo>
                  <a:cubicBezTo>
                    <a:pt x="2242" y="1"/>
                    <a:pt x="1" y="2242"/>
                    <a:pt x="1" y="5000"/>
                  </a:cubicBezTo>
                  <a:cubicBezTo>
                    <a:pt x="1" y="7762"/>
                    <a:pt x="2242" y="10000"/>
                    <a:pt x="5001" y="10000"/>
                  </a:cubicBezTo>
                  <a:cubicBezTo>
                    <a:pt x="7763" y="10000"/>
                    <a:pt x="10004" y="7762"/>
                    <a:pt x="10004" y="5000"/>
                  </a:cubicBezTo>
                  <a:cubicBezTo>
                    <a:pt x="10004" y="2242"/>
                    <a:pt x="7763" y="1"/>
                    <a:pt x="5001"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07" name="Google Shape;21807;p142"/>
            <p:cNvSpPr/>
            <p:nvPr/>
          </p:nvSpPr>
          <p:spPr>
            <a:xfrm>
              <a:off x="7990504" y="2004827"/>
              <a:ext cx="247469" cy="257490"/>
            </a:xfrm>
            <a:custGeom>
              <a:avLst/>
              <a:gdLst/>
              <a:ahLst/>
              <a:cxnLst/>
              <a:rect l="l" t="t" r="r" b="b"/>
              <a:pathLst>
                <a:path w="9508" h="9893" extrusionOk="0">
                  <a:moveTo>
                    <a:pt x="4965" y="0"/>
                  </a:moveTo>
                  <a:cubicBezTo>
                    <a:pt x="1693" y="679"/>
                    <a:pt x="1" y="4317"/>
                    <a:pt x="1584" y="7262"/>
                  </a:cubicBezTo>
                  <a:cubicBezTo>
                    <a:pt x="2330" y="8652"/>
                    <a:pt x="3688" y="9606"/>
                    <a:pt x="5250" y="9838"/>
                  </a:cubicBezTo>
                  <a:cubicBezTo>
                    <a:pt x="5496" y="9874"/>
                    <a:pt x="5742" y="9892"/>
                    <a:pt x="5987" y="9892"/>
                  </a:cubicBezTo>
                  <a:cubicBezTo>
                    <a:pt x="7295" y="9892"/>
                    <a:pt x="8565" y="9378"/>
                    <a:pt x="9508" y="8445"/>
                  </a:cubicBezTo>
                  <a:lnTo>
                    <a:pt x="9508" y="8445"/>
                  </a:lnTo>
                  <a:cubicBezTo>
                    <a:pt x="9173" y="8515"/>
                    <a:pt x="8832" y="8550"/>
                    <a:pt x="8487" y="8550"/>
                  </a:cubicBezTo>
                  <a:cubicBezTo>
                    <a:pt x="6461" y="8550"/>
                    <a:pt x="4634" y="7329"/>
                    <a:pt x="3860" y="5454"/>
                  </a:cubicBezTo>
                  <a:cubicBezTo>
                    <a:pt x="3090" y="3579"/>
                    <a:pt x="3526" y="1425"/>
                    <a:pt x="4965"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08" name="Google Shape;21808;p142"/>
            <p:cNvSpPr/>
            <p:nvPr/>
          </p:nvSpPr>
          <p:spPr>
            <a:xfrm>
              <a:off x="8116243" y="2202350"/>
              <a:ext cx="60202" cy="110096"/>
            </a:xfrm>
            <a:custGeom>
              <a:avLst/>
              <a:gdLst/>
              <a:ahLst/>
              <a:cxnLst/>
              <a:rect l="l" t="t" r="r" b="b"/>
              <a:pathLst>
                <a:path w="2313" h="4230" extrusionOk="0">
                  <a:moveTo>
                    <a:pt x="771" y="1"/>
                  </a:moveTo>
                  <a:lnTo>
                    <a:pt x="771" y="458"/>
                  </a:lnTo>
                  <a:cubicBezTo>
                    <a:pt x="771" y="532"/>
                    <a:pt x="729" y="599"/>
                    <a:pt x="662" y="630"/>
                  </a:cubicBezTo>
                  <a:lnTo>
                    <a:pt x="215" y="856"/>
                  </a:lnTo>
                  <a:cubicBezTo>
                    <a:pt x="85" y="919"/>
                    <a:pt x="0" y="1053"/>
                    <a:pt x="4" y="1197"/>
                  </a:cubicBezTo>
                  <a:lnTo>
                    <a:pt x="4" y="2900"/>
                  </a:lnTo>
                  <a:cubicBezTo>
                    <a:pt x="0" y="3016"/>
                    <a:pt x="36" y="3125"/>
                    <a:pt x="99" y="3220"/>
                  </a:cubicBezTo>
                  <a:lnTo>
                    <a:pt x="289" y="3508"/>
                  </a:lnTo>
                  <a:cubicBezTo>
                    <a:pt x="352" y="3603"/>
                    <a:pt x="387" y="3713"/>
                    <a:pt x="387" y="3829"/>
                  </a:cubicBezTo>
                  <a:lnTo>
                    <a:pt x="387" y="4230"/>
                  </a:lnTo>
                  <a:lnTo>
                    <a:pt x="1925" y="4230"/>
                  </a:lnTo>
                  <a:lnTo>
                    <a:pt x="1925" y="3829"/>
                  </a:lnTo>
                  <a:cubicBezTo>
                    <a:pt x="1925" y="3713"/>
                    <a:pt x="1960" y="3603"/>
                    <a:pt x="2024" y="3508"/>
                  </a:cubicBezTo>
                  <a:lnTo>
                    <a:pt x="2214" y="3220"/>
                  </a:lnTo>
                  <a:cubicBezTo>
                    <a:pt x="2277" y="3125"/>
                    <a:pt x="2312" y="3016"/>
                    <a:pt x="2312" y="2900"/>
                  </a:cubicBezTo>
                  <a:lnTo>
                    <a:pt x="2312" y="1200"/>
                  </a:lnTo>
                  <a:cubicBezTo>
                    <a:pt x="2312" y="1053"/>
                    <a:pt x="2228" y="919"/>
                    <a:pt x="2097" y="856"/>
                  </a:cubicBezTo>
                  <a:lnTo>
                    <a:pt x="1647" y="630"/>
                  </a:lnTo>
                  <a:cubicBezTo>
                    <a:pt x="1580" y="599"/>
                    <a:pt x="1538" y="532"/>
                    <a:pt x="1538" y="458"/>
                  </a:cubicBezTo>
                  <a:lnTo>
                    <a:pt x="1538" y="1"/>
                  </a:ln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09" name="Google Shape;21809;p142"/>
            <p:cNvSpPr/>
            <p:nvPr/>
          </p:nvSpPr>
          <p:spPr>
            <a:xfrm>
              <a:off x="8116243" y="2227622"/>
              <a:ext cx="15044" cy="74855"/>
            </a:xfrm>
            <a:custGeom>
              <a:avLst/>
              <a:gdLst/>
              <a:ahLst/>
              <a:cxnLst/>
              <a:rect l="l" t="t" r="r" b="b"/>
              <a:pathLst>
                <a:path w="578" h="2876" extrusionOk="0">
                  <a:moveTo>
                    <a:pt x="81" y="1"/>
                  </a:moveTo>
                  <a:cubicBezTo>
                    <a:pt x="29" y="64"/>
                    <a:pt x="4" y="145"/>
                    <a:pt x="0" y="226"/>
                  </a:cubicBezTo>
                  <a:lnTo>
                    <a:pt x="0" y="1932"/>
                  </a:lnTo>
                  <a:cubicBezTo>
                    <a:pt x="0" y="2045"/>
                    <a:pt x="36" y="2157"/>
                    <a:pt x="99" y="2249"/>
                  </a:cubicBezTo>
                  <a:lnTo>
                    <a:pt x="289" y="2537"/>
                  </a:lnTo>
                  <a:cubicBezTo>
                    <a:pt x="352" y="2632"/>
                    <a:pt x="387" y="2742"/>
                    <a:pt x="387" y="2858"/>
                  </a:cubicBezTo>
                  <a:lnTo>
                    <a:pt x="387" y="2875"/>
                  </a:lnTo>
                  <a:lnTo>
                    <a:pt x="577" y="2875"/>
                  </a:lnTo>
                  <a:lnTo>
                    <a:pt x="577" y="567"/>
                  </a:lnTo>
                  <a:cubicBezTo>
                    <a:pt x="577" y="444"/>
                    <a:pt x="521" y="331"/>
                    <a:pt x="426" y="258"/>
                  </a:cubicBezTo>
                  <a:lnTo>
                    <a:pt x="81" y="1"/>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10" name="Google Shape;21810;p142"/>
            <p:cNvSpPr/>
            <p:nvPr/>
          </p:nvSpPr>
          <p:spPr>
            <a:xfrm>
              <a:off x="8161401" y="2227622"/>
              <a:ext cx="15044" cy="74855"/>
            </a:xfrm>
            <a:custGeom>
              <a:avLst/>
              <a:gdLst/>
              <a:ahLst/>
              <a:cxnLst/>
              <a:rect l="l" t="t" r="r" b="b"/>
              <a:pathLst>
                <a:path w="578" h="2876" extrusionOk="0">
                  <a:moveTo>
                    <a:pt x="496" y="1"/>
                  </a:moveTo>
                  <a:lnTo>
                    <a:pt x="151" y="258"/>
                  </a:lnTo>
                  <a:cubicBezTo>
                    <a:pt x="56" y="331"/>
                    <a:pt x="0" y="444"/>
                    <a:pt x="0" y="567"/>
                  </a:cubicBezTo>
                  <a:lnTo>
                    <a:pt x="0" y="2875"/>
                  </a:lnTo>
                  <a:lnTo>
                    <a:pt x="190" y="2875"/>
                  </a:lnTo>
                  <a:lnTo>
                    <a:pt x="190" y="2858"/>
                  </a:lnTo>
                  <a:cubicBezTo>
                    <a:pt x="190" y="2742"/>
                    <a:pt x="225" y="2632"/>
                    <a:pt x="289" y="2537"/>
                  </a:cubicBezTo>
                  <a:lnTo>
                    <a:pt x="479" y="2249"/>
                  </a:lnTo>
                  <a:cubicBezTo>
                    <a:pt x="542" y="2157"/>
                    <a:pt x="577" y="2045"/>
                    <a:pt x="577" y="1932"/>
                  </a:cubicBezTo>
                  <a:lnTo>
                    <a:pt x="577" y="226"/>
                  </a:lnTo>
                  <a:cubicBezTo>
                    <a:pt x="574" y="145"/>
                    <a:pt x="545" y="64"/>
                    <a:pt x="496"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11" name="Google Shape;21811;p142"/>
            <p:cNvSpPr/>
            <p:nvPr/>
          </p:nvSpPr>
          <p:spPr>
            <a:xfrm>
              <a:off x="8126316" y="2297402"/>
              <a:ext cx="40056" cy="15044"/>
            </a:xfrm>
            <a:custGeom>
              <a:avLst/>
              <a:gdLst/>
              <a:ahLst/>
              <a:cxnLst/>
              <a:rect l="l" t="t" r="r" b="b"/>
              <a:pathLst>
                <a:path w="1539" h="578" extrusionOk="0">
                  <a:moveTo>
                    <a:pt x="0" y="1"/>
                  </a:moveTo>
                  <a:lnTo>
                    <a:pt x="0" y="578"/>
                  </a:lnTo>
                  <a:lnTo>
                    <a:pt x="1538" y="578"/>
                  </a:lnTo>
                  <a:lnTo>
                    <a:pt x="1538" y="1"/>
                  </a:ln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12" name="Google Shape;21812;p142"/>
            <p:cNvSpPr/>
            <p:nvPr/>
          </p:nvSpPr>
          <p:spPr>
            <a:xfrm>
              <a:off x="8143806" y="2227362"/>
              <a:ext cx="5075" cy="70066"/>
            </a:xfrm>
            <a:custGeom>
              <a:avLst/>
              <a:gdLst/>
              <a:ahLst/>
              <a:cxnLst/>
              <a:rect l="l" t="t" r="r" b="b"/>
              <a:pathLst>
                <a:path w="195" h="2692" extrusionOk="0">
                  <a:moveTo>
                    <a:pt x="1" y="0"/>
                  </a:moveTo>
                  <a:lnTo>
                    <a:pt x="1" y="2692"/>
                  </a:lnTo>
                  <a:lnTo>
                    <a:pt x="194" y="2692"/>
                  </a:lnTo>
                  <a:lnTo>
                    <a:pt x="194" y="0"/>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13" name="Google Shape;21813;p142"/>
            <p:cNvSpPr/>
            <p:nvPr/>
          </p:nvSpPr>
          <p:spPr>
            <a:xfrm>
              <a:off x="8136310" y="2202350"/>
              <a:ext cx="20067" cy="25038"/>
            </a:xfrm>
            <a:custGeom>
              <a:avLst/>
              <a:gdLst/>
              <a:ahLst/>
              <a:cxnLst/>
              <a:rect l="l" t="t" r="r" b="b"/>
              <a:pathLst>
                <a:path w="771" h="962" extrusionOk="0">
                  <a:moveTo>
                    <a:pt x="0" y="1"/>
                  </a:moveTo>
                  <a:lnTo>
                    <a:pt x="0" y="574"/>
                  </a:lnTo>
                  <a:cubicBezTo>
                    <a:pt x="0" y="789"/>
                    <a:pt x="172" y="961"/>
                    <a:pt x="384" y="961"/>
                  </a:cubicBezTo>
                  <a:cubicBezTo>
                    <a:pt x="598" y="961"/>
                    <a:pt x="771" y="789"/>
                    <a:pt x="771" y="578"/>
                  </a:cubicBezTo>
                  <a:lnTo>
                    <a:pt x="771" y="1"/>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14" name="Google Shape;21814;p142"/>
            <p:cNvSpPr/>
            <p:nvPr/>
          </p:nvSpPr>
          <p:spPr>
            <a:xfrm>
              <a:off x="8126316" y="2162241"/>
              <a:ext cx="40056" cy="45080"/>
            </a:xfrm>
            <a:custGeom>
              <a:avLst/>
              <a:gdLst/>
              <a:ahLst/>
              <a:cxnLst/>
              <a:rect l="l" t="t" r="r" b="b"/>
              <a:pathLst>
                <a:path w="1539" h="1732" extrusionOk="0">
                  <a:moveTo>
                    <a:pt x="578" y="0"/>
                  </a:moveTo>
                  <a:cubicBezTo>
                    <a:pt x="257" y="0"/>
                    <a:pt x="0" y="261"/>
                    <a:pt x="0" y="578"/>
                  </a:cubicBezTo>
                  <a:lnTo>
                    <a:pt x="0" y="965"/>
                  </a:lnTo>
                  <a:cubicBezTo>
                    <a:pt x="0" y="1387"/>
                    <a:pt x="345" y="1732"/>
                    <a:pt x="768" y="1732"/>
                  </a:cubicBezTo>
                  <a:cubicBezTo>
                    <a:pt x="1193" y="1732"/>
                    <a:pt x="1538" y="1387"/>
                    <a:pt x="1538" y="965"/>
                  </a:cubicBezTo>
                  <a:lnTo>
                    <a:pt x="1538" y="578"/>
                  </a:lnTo>
                  <a:cubicBezTo>
                    <a:pt x="1538" y="261"/>
                    <a:pt x="1281" y="0"/>
                    <a:pt x="961"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15" name="Google Shape;21815;p142"/>
            <p:cNvSpPr/>
            <p:nvPr/>
          </p:nvSpPr>
          <p:spPr>
            <a:xfrm>
              <a:off x="8126238" y="2162241"/>
              <a:ext cx="27589" cy="45080"/>
            </a:xfrm>
            <a:custGeom>
              <a:avLst/>
              <a:gdLst/>
              <a:ahLst/>
              <a:cxnLst/>
              <a:rect l="l" t="t" r="r" b="b"/>
              <a:pathLst>
                <a:path w="1060" h="1732" extrusionOk="0">
                  <a:moveTo>
                    <a:pt x="581" y="0"/>
                  </a:moveTo>
                  <a:cubicBezTo>
                    <a:pt x="260" y="0"/>
                    <a:pt x="3" y="261"/>
                    <a:pt x="3" y="578"/>
                  </a:cubicBezTo>
                  <a:lnTo>
                    <a:pt x="3" y="965"/>
                  </a:lnTo>
                  <a:cubicBezTo>
                    <a:pt x="1" y="1404"/>
                    <a:pt x="363" y="1732"/>
                    <a:pt x="770" y="1732"/>
                  </a:cubicBezTo>
                  <a:cubicBezTo>
                    <a:pt x="865" y="1732"/>
                    <a:pt x="963" y="1714"/>
                    <a:pt x="1059" y="1675"/>
                  </a:cubicBezTo>
                  <a:cubicBezTo>
                    <a:pt x="767" y="1556"/>
                    <a:pt x="581" y="1274"/>
                    <a:pt x="581" y="965"/>
                  </a:cubicBezTo>
                  <a:lnTo>
                    <a:pt x="581" y="578"/>
                  </a:lnTo>
                  <a:cubicBezTo>
                    <a:pt x="581" y="296"/>
                    <a:pt x="785" y="57"/>
                    <a:pt x="1059" y="11"/>
                  </a:cubicBezTo>
                  <a:cubicBezTo>
                    <a:pt x="1027" y="4"/>
                    <a:pt x="996" y="0"/>
                    <a:pt x="964" y="0"/>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16" name="Google Shape;21816;p142"/>
            <p:cNvSpPr/>
            <p:nvPr/>
          </p:nvSpPr>
          <p:spPr>
            <a:xfrm>
              <a:off x="8126316" y="2162241"/>
              <a:ext cx="40056" cy="20093"/>
            </a:xfrm>
            <a:custGeom>
              <a:avLst/>
              <a:gdLst/>
              <a:ahLst/>
              <a:cxnLst/>
              <a:rect l="l" t="t" r="r" b="b"/>
              <a:pathLst>
                <a:path w="1539" h="772" extrusionOk="0">
                  <a:moveTo>
                    <a:pt x="578" y="0"/>
                  </a:moveTo>
                  <a:cubicBezTo>
                    <a:pt x="257" y="0"/>
                    <a:pt x="0" y="261"/>
                    <a:pt x="0" y="578"/>
                  </a:cubicBezTo>
                  <a:cubicBezTo>
                    <a:pt x="0" y="578"/>
                    <a:pt x="578" y="771"/>
                    <a:pt x="1538" y="771"/>
                  </a:cubicBezTo>
                  <a:lnTo>
                    <a:pt x="1538" y="578"/>
                  </a:lnTo>
                  <a:cubicBezTo>
                    <a:pt x="1538" y="261"/>
                    <a:pt x="1281" y="0"/>
                    <a:pt x="961"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17" name="Google Shape;21817;p142"/>
            <p:cNvSpPr/>
            <p:nvPr/>
          </p:nvSpPr>
          <p:spPr>
            <a:xfrm>
              <a:off x="8126316" y="2162241"/>
              <a:ext cx="27511" cy="18349"/>
            </a:xfrm>
            <a:custGeom>
              <a:avLst/>
              <a:gdLst/>
              <a:ahLst/>
              <a:cxnLst/>
              <a:rect l="l" t="t" r="r" b="b"/>
              <a:pathLst>
                <a:path w="1057" h="705" extrusionOk="0">
                  <a:moveTo>
                    <a:pt x="578" y="0"/>
                  </a:moveTo>
                  <a:cubicBezTo>
                    <a:pt x="257" y="0"/>
                    <a:pt x="0" y="261"/>
                    <a:pt x="0" y="578"/>
                  </a:cubicBezTo>
                  <a:cubicBezTo>
                    <a:pt x="187" y="634"/>
                    <a:pt x="380" y="676"/>
                    <a:pt x="578" y="704"/>
                  </a:cubicBezTo>
                  <a:lnTo>
                    <a:pt x="578" y="578"/>
                  </a:lnTo>
                  <a:cubicBezTo>
                    <a:pt x="578" y="296"/>
                    <a:pt x="782" y="57"/>
                    <a:pt x="1056" y="11"/>
                  </a:cubicBezTo>
                  <a:cubicBezTo>
                    <a:pt x="1024" y="4"/>
                    <a:pt x="993" y="4"/>
                    <a:pt x="961"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18" name="Google Shape;21818;p142"/>
            <p:cNvSpPr/>
            <p:nvPr/>
          </p:nvSpPr>
          <p:spPr>
            <a:xfrm>
              <a:off x="8196382" y="2202350"/>
              <a:ext cx="60097" cy="110096"/>
            </a:xfrm>
            <a:custGeom>
              <a:avLst/>
              <a:gdLst/>
              <a:ahLst/>
              <a:cxnLst/>
              <a:rect l="l" t="t" r="r" b="b"/>
              <a:pathLst>
                <a:path w="2309" h="4230" extrusionOk="0">
                  <a:moveTo>
                    <a:pt x="771" y="1"/>
                  </a:moveTo>
                  <a:lnTo>
                    <a:pt x="771" y="458"/>
                  </a:lnTo>
                  <a:cubicBezTo>
                    <a:pt x="771" y="532"/>
                    <a:pt x="728" y="599"/>
                    <a:pt x="662" y="630"/>
                  </a:cubicBezTo>
                  <a:lnTo>
                    <a:pt x="211" y="856"/>
                  </a:lnTo>
                  <a:cubicBezTo>
                    <a:pt x="81" y="919"/>
                    <a:pt x="0" y="1053"/>
                    <a:pt x="0" y="1197"/>
                  </a:cubicBezTo>
                  <a:lnTo>
                    <a:pt x="0" y="2900"/>
                  </a:lnTo>
                  <a:cubicBezTo>
                    <a:pt x="0" y="3016"/>
                    <a:pt x="35" y="3125"/>
                    <a:pt x="99" y="3220"/>
                  </a:cubicBezTo>
                  <a:lnTo>
                    <a:pt x="289" y="3508"/>
                  </a:lnTo>
                  <a:cubicBezTo>
                    <a:pt x="352" y="3603"/>
                    <a:pt x="384" y="3713"/>
                    <a:pt x="384" y="3829"/>
                  </a:cubicBezTo>
                  <a:lnTo>
                    <a:pt x="384" y="4230"/>
                  </a:lnTo>
                  <a:lnTo>
                    <a:pt x="1925" y="4230"/>
                  </a:lnTo>
                  <a:lnTo>
                    <a:pt x="1925" y="3829"/>
                  </a:lnTo>
                  <a:cubicBezTo>
                    <a:pt x="1925" y="3713"/>
                    <a:pt x="1956" y="3603"/>
                    <a:pt x="2020" y="3508"/>
                  </a:cubicBezTo>
                  <a:lnTo>
                    <a:pt x="2213" y="3220"/>
                  </a:lnTo>
                  <a:cubicBezTo>
                    <a:pt x="2273" y="3125"/>
                    <a:pt x="2308" y="3016"/>
                    <a:pt x="2308" y="2900"/>
                  </a:cubicBezTo>
                  <a:lnTo>
                    <a:pt x="2308" y="1200"/>
                  </a:lnTo>
                  <a:cubicBezTo>
                    <a:pt x="2308" y="1053"/>
                    <a:pt x="2227" y="919"/>
                    <a:pt x="2097" y="856"/>
                  </a:cubicBezTo>
                  <a:lnTo>
                    <a:pt x="1647" y="630"/>
                  </a:lnTo>
                  <a:cubicBezTo>
                    <a:pt x="1580" y="599"/>
                    <a:pt x="1538" y="532"/>
                    <a:pt x="1538" y="458"/>
                  </a:cubicBezTo>
                  <a:lnTo>
                    <a:pt x="1538"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19" name="Google Shape;21819;p142"/>
            <p:cNvSpPr/>
            <p:nvPr/>
          </p:nvSpPr>
          <p:spPr>
            <a:xfrm>
              <a:off x="8196382" y="2227622"/>
              <a:ext cx="15044" cy="74855"/>
            </a:xfrm>
            <a:custGeom>
              <a:avLst/>
              <a:gdLst/>
              <a:ahLst/>
              <a:cxnLst/>
              <a:rect l="l" t="t" r="r" b="b"/>
              <a:pathLst>
                <a:path w="578" h="2876" extrusionOk="0">
                  <a:moveTo>
                    <a:pt x="78" y="1"/>
                  </a:moveTo>
                  <a:cubicBezTo>
                    <a:pt x="28" y="64"/>
                    <a:pt x="0" y="145"/>
                    <a:pt x="0" y="226"/>
                  </a:cubicBezTo>
                  <a:lnTo>
                    <a:pt x="0" y="1932"/>
                  </a:lnTo>
                  <a:cubicBezTo>
                    <a:pt x="0" y="2045"/>
                    <a:pt x="32" y="2157"/>
                    <a:pt x="95" y="2249"/>
                  </a:cubicBezTo>
                  <a:lnTo>
                    <a:pt x="289" y="2537"/>
                  </a:lnTo>
                  <a:cubicBezTo>
                    <a:pt x="352" y="2632"/>
                    <a:pt x="384" y="2742"/>
                    <a:pt x="384" y="2858"/>
                  </a:cubicBezTo>
                  <a:lnTo>
                    <a:pt x="384" y="2875"/>
                  </a:lnTo>
                  <a:lnTo>
                    <a:pt x="577" y="2875"/>
                  </a:lnTo>
                  <a:lnTo>
                    <a:pt x="577" y="567"/>
                  </a:lnTo>
                  <a:cubicBezTo>
                    <a:pt x="577" y="444"/>
                    <a:pt x="521" y="331"/>
                    <a:pt x="422" y="258"/>
                  </a:cubicBezTo>
                  <a:lnTo>
                    <a:pt x="78" y="1"/>
                  </a:ln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0" name="Google Shape;21820;p142"/>
            <p:cNvSpPr/>
            <p:nvPr/>
          </p:nvSpPr>
          <p:spPr>
            <a:xfrm>
              <a:off x="8241513" y="2227622"/>
              <a:ext cx="15044" cy="74855"/>
            </a:xfrm>
            <a:custGeom>
              <a:avLst/>
              <a:gdLst/>
              <a:ahLst/>
              <a:cxnLst/>
              <a:rect l="l" t="t" r="r" b="b"/>
              <a:pathLst>
                <a:path w="578" h="2876" extrusionOk="0">
                  <a:moveTo>
                    <a:pt x="497" y="1"/>
                  </a:moveTo>
                  <a:lnTo>
                    <a:pt x="152" y="258"/>
                  </a:lnTo>
                  <a:cubicBezTo>
                    <a:pt x="57" y="331"/>
                    <a:pt x="1" y="444"/>
                    <a:pt x="1" y="567"/>
                  </a:cubicBezTo>
                  <a:lnTo>
                    <a:pt x="1" y="2875"/>
                  </a:lnTo>
                  <a:lnTo>
                    <a:pt x="191" y="2875"/>
                  </a:lnTo>
                  <a:lnTo>
                    <a:pt x="191" y="2858"/>
                  </a:lnTo>
                  <a:cubicBezTo>
                    <a:pt x="191" y="2742"/>
                    <a:pt x="222" y="2632"/>
                    <a:pt x="286" y="2537"/>
                  </a:cubicBezTo>
                  <a:lnTo>
                    <a:pt x="479" y="2249"/>
                  </a:lnTo>
                  <a:cubicBezTo>
                    <a:pt x="543" y="2157"/>
                    <a:pt x="578" y="2045"/>
                    <a:pt x="578" y="1932"/>
                  </a:cubicBezTo>
                  <a:lnTo>
                    <a:pt x="578" y="226"/>
                  </a:lnTo>
                  <a:cubicBezTo>
                    <a:pt x="574" y="145"/>
                    <a:pt x="546" y="64"/>
                    <a:pt x="497"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1" name="Google Shape;21821;p142"/>
            <p:cNvSpPr/>
            <p:nvPr/>
          </p:nvSpPr>
          <p:spPr>
            <a:xfrm>
              <a:off x="8206350" y="2297402"/>
              <a:ext cx="40056" cy="15044"/>
            </a:xfrm>
            <a:custGeom>
              <a:avLst/>
              <a:gdLst/>
              <a:ahLst/>
              <a:cxnLst/>
              <a:rect l="l" t="t" r="r" b="b"/>
              <a:pathLst>
                <a:path w="1539" h="578" extrusionOk="0">
                  <a:moveTo>
                    <a:pt x="1" y="1"/>
                  </a:moveTo>
                  <a:lnTo>
                    <a:pt x="1" y="578"/>
                  </a:lnTo>
                  <a:lnTo>
                    <a:pt x="1538" y="578"/>
                  </a:lnTo>
                  <a:lnTo>
                    <a:pt x="1538" y="1"/>
                  </a:ln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2" name="Google Shape;21822;p142"/>
            <p:cNvSpPr/>
            <p:nvPr/>
          </p:nvSpPr>
          <p:spPr>
            <a:xfrm>
              <a:off x="8223945" y="2227362"/>
              <a:ext cx="4971" cy="70066"/>
            </a:xfrm>
            <a:custGeom>
              <a:avLst/>
              <a:gdLst/>
              <a:ahLst/>
              <a:cxnLst/>
              <a:rect l="l" t="t" r="r" b="b"/>
              <a:pathLst>
                <a:path w="191" h="2692" extrusionOk="0">
                  <a:moveTo>
                    <a:pt x="0" y="0"/>
                  </a:moveTo>
                  <a:lnTo>
                    <a:pt x="0" y="2692"/>
                  </a:lnTo>
                  <a:lnTo>
                    <a:pt x="190" y="2692"/>
                  </a:lnTo>
                  <a:lnTo>
                    <a:pt x="190" y="0"/>
                  </a:ln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3" name="Google Shape;21823;p142"/>
            <p:cNvSpPr/>
            <p:nvPr/>
          </p:nvSpPr>
          <p:spPr>
            <a:xfrm>
              <a:off x="8216423" y="2202350"/>
              <a:ext cx="19989" cy="25038"/>
            </a:xfrm>
            <a:custGeom>
              <a:avLst/>
              <a:gdLst/>
              <a:ahLst/>
              <a:cxnLst/>
              <a:rect l="l" t="t" r="r" b="b"/>
              <a:pathLst>
                <a:path w="768" h="962" extrusionOk="0">
                  <a:moveTo>
                    <a:pt x="1" y="1"/>
                  </a:moveTo>
                  <a:lnTo>
                    <a:pt x="1" y="574"/>
                  </a:lnTo>
                  <a:cubicBezTo>
                    <a:pt x="1" y="789"/>
                    <a:pt x="173" y="961"/>
                    <a:pt x="384" y="961"/>
                  </a:cubicBezTo>
                  <a:cubicBezTo>
                    <a:pt x="595" y="961"/>
                    <a:pt x="768" y="789"/>
                    <a:pt x="768" y="578"/>
                  </a:cubicBezTo>
                  <a:lnTo>
                    <a:pt x="768" y="1"/>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4" name="Google Shape;21824;p142"/>
            <p:cNvSpPr/>
            <p:nvPr/>
          </p:nvSpPr>
          <p:spPr>
            <a:xfrm>
              <a:off x="8206350" y="2162241"/>
              <a:ext cx="40134" cy="45080"/>
            </a:xfrm>
            <a:custGeom>
              <a:avLst/>
              <a:gdLst/>
              <a:ahLst/>
              <a:cxnLst/>
              <a:rect l="l" t="t" r="r" b="b"/>
              <a:pathLst>
                <a:path w="1542" h="1732" extrusionOk="0">
                  <a:moveTo>
                    <a:pt x="578" y="0"/>
                  </a:moveTo>
                  <a:cubicBezTo>
                    <a:pt x="261" y="0"/>
                    <a:pt x="1" y="261"/>
                    <a:pt x="1" y="578"/>
                  </a:cubicBezTo>
                  <a:lnTo>
                    <a:pt x="1" y="965"/>
                  </a:lnTo>
                  <a:cubicBezTo>
                    <a:pt x="1" y="1387"/>
                    <a:pt x="345" y="1732"/>
                    <a:pt x="771" y="1732"/>
                  </a:cubicBezTo>
                  <a:cubicBezTo>
                    <a:pt x="1197" y="1732"/>
                    <a:pt x="1542" y="1387"/>
                    <a:pt x="1542" y="965"/>
                  </a:cubicBezTo>
                  <a:lnTo>
                    <a:pt x="1542" y="578"/>
                  </a:lnTo>
                  <a:cubicBezTo>
                    <a:pt x="1542" y="261"/>
                    <a:pt x="1281" y="0"/>
                    <a:pt x="965"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5" name="Google Shape;21825;p142"/>
            <p:cNvSpPr/>
            <p:nvPr/>
          </p:nvSpPr>
          <p:spPr>
            <a:xfrm>
              <a:off x="8206350" y="2162241"/>
              <a:ext cx="27589" cy="45080"/>
            </a:xfrm>
            <a:custGeom>
              <a:avLst/>
              <a:gdLst/>
              <a:ahLst/>
              <a:cxnLst/>
              <a:rect l="l" t="t" r="r" b="b"/>
              <a:pathLst>
                <a:path w="1060" h="1732" extrusionOk="0">
                  <a:moveTo>
                    <a:pt x="578" y="0"/>
                  </a:moveTo>
                  <a:cubicBezTo>
                    <a:pt x="261" y="0"/>
                    <a:pt x="1" y="261"/>
                    <a:pt x="1" y="578"/>
                  </a:cubicBezTo>
                  <a:lnTo>
                    <a:pt x="1" y="965"/>
                  </a:lnTo>
                  <a:cubicBezTo>
                    <a:pt x="1" y="1404"/>
                    <a:pt x="364" y="1732"/>
                    <a:pt x="769" y="1732"/>
                  </a:cubicBezTo>
                  <a:cubicBezTo>
                    <a:pt x="864" y="1732"/>
                    <a:pt x="961" y="1714"/>
                    <a:pt x="1056" y="1675"/>
                  </a:cubicBezTo>
                  <a:cubicBezTo>
                    <a:pt x="768" y="1556"/>
                    <a:pt x="578" y="1274"/>
                    <a:pt x="578" y="965"/>
                  </a:cubicBezTo>
                  <a:lnTo>
                    <a:pt x="578" y="578"/>
                  </a:lnTo>
                  <a:cubicBezTo>
                    <a:pt x="578" y="296"/>
                    <a:pt x="782" y="57"/>
                    <a:pt x="1060" y="11"/>
                  </a:cubicBezTo>
                  <a:cubicBezTo>
                    <a:pt x="1028" y="4"/>
                    <a:pt x="996" y="0"/>
                    <a:pt x="965" y="0"/>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6" name="Google Shape;21826;p142"/>
            <p:cNvSpPr/>
            <p:nvPr/>
          </p:nvSpPr>
          <p:spPr>
            <a:xfrm>
              <a:off x="8206350" y="2162241"/>
              <a:ext cx="40134" cy="20093"/>
            </a:xfrm>
            <a:custGeom>
              <a:avLst/>
              <a:gdLst/>
              <a:ahLst/>
              <a:cxnLst/>
              <a:rect l="l" t="t" r="r" b="b"/>
              <a:pathLst>
                <a:path w="1542" h="772" extrusionOk="0">
                  <a:moveTo>
                    <a:pt x="581" y="0"/>
                  </a:moveTo>
                  <a:cubicBezTo>
                    <a:pt x="261" y="0"/>
                    <a:pt x="4" y="261"/>
                    <a:pt x="4" y="578"/>
                  </a:cubicBezTo>
                  <a:lnTo>
                    <a:pt x="1" y="578"/>
                  </a:lnTo>
                  <a:cubicBezTo>
                    <a:pt x="1" y="578"/>
                    <a:pt x="578" y="771"/>
                    <a:pt x="1542" y="771"/>
                  </a:cubicBezTo>
                  <a:lnTo>
                    <a:pt x="1542" y="578"/>
                  </a:lnTo>
                  <a:cubicBezTo>
                    <a:pt x="1542" y="261"/>
                    <a:pt x="1281" y="0"/>
                    <a:pt x="965"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7" name="Google Shape;21827;p142"/>
            <p:cNvSpPr/>
            <p:nvPr/>
          </p:nvSpPr>
          <p:spPr>
            <a:xfrm>
              <a:off x="8206350" y="2162241"/>
              <a:ext cx="27589" cy="18349"/>
            </a:xfrm>
            <a:custGeom>
              <a:avLst/>
              <a:gdLst/>
              <a:ahLst/>
              <a:cxnLst/>
              <a:rect l="l" t="t" r="r" b="b"/>
              <a:pathLst>
                <a:path w="1060" h="705" extrusionOk="0">
                  <a:moveTo>
                    <a:pt x="578" y="0"/>
                  </a:moveTo>
                  <a:cubicBezTo>
                    <a:pt x="261" y="0"/>
                    <a:pt x="1" y="261"/>
                    <a:pt x="1" y="578"/>
                  </a:cubicBezTo>
                  <a:cubicBezTo>
                    <a:pt x="191" y="634"/>
                    <a:pt x="384" y="676"/>
                    <a:pt x="578" y="704"/>
                  </a:cubicBezTo>
                  <a:lnTo>
                    <a:pt x="578" y="578"/>
                  </a:lnTo>
                  <a:cubicBezTo>
                    <a:pt x="578" y="296"/>
                    <a:pt x="782" y="57"/>
                    <a:pt x="1060" y="11"/>
                  </a:cubicBezTo>
                  <a:cubicBezTo>
                    <a:pt x="1028" y="4"/>
                    <a:pt x="996" y="4"/>
                    <a:pt x="965"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8" name="Google Shape;21828;p142"/>
            <p:cNvSpPr/>
            <p:nvPr/>
          </p:nvSpPr>
          <p:spPr>
            <a:xfrm>
              <a:off x="8036208" y="2202350"/>
              <a:ext cx="60097" cy="110096"/>
            </a:xfrm>
            <a:custGeom>
              <a:avLst/>
              <a:gdLst/>
              <a:ahLst/>
              <a:cxnLst/>
              <a:rect l="l" t="t" r="r" b="b"/>
              <a:pathLst>
                <a:path w="2309" h="4230" extrusionOk="0">
                  <a:moveTo>
                    <a:pt x="771" y="1"/>
                  </a:moveTo>
                  <a:lnTo>
                    <a:pt x="771" y="458"/>
                  </a:lnTo>
                  <a:cubicBezTo>
                    <a:pt x="767" y="532"/>
                    <a:pt x="729" y="599"/>
                    <a:pt x="662" y="630"/>
                  </a:cubicBezTo>
                  <a:lnTo>
                    <a:pt x="211" y="856"/>
                  </a:lnTo>
                  <a:cubicBezTo>
                    <a:pt x="81" y="919"/>
                    <a:pt x="0" y="1053"/>
                    <a:pt x="0" y="1197"/>
                  </a:cubicBezTo>
                  <a:lnTo>
                    <a:pt x="0" y="2900"/>
                  </a:lnTo>
                  <a:cubicBezTo>
                    <a:pt x="0" y="3016"/>
                    <a:pt x="35" y="3125"/>
                    <a:pt x="99" y="3220"/>
                  </a:cubicBezTo>
                  <a:lnTo>
                    <a:pt x="289" y="3508"/>
                  </a:lnTo>
                  <a:cubicBezTo>
                    <a:pt x="352" y="3603"/>
                    <a:pt x="384" y="3713"/>
                    <a:pt x="384" y="3829"/>
                  </a:cubicBezTo>
                  <a:lnTo>
                    <a:pt x="384" y="4230"/>
                  </a:lnTo>
                  <a:lnTo>
                    <a:pt x="1925" y="4230"/>
                  </a:lnTo>
                  <a:lnTo>
                    <a:pt x="1925" y="3829"/>
                  </a:lnTo>
                  <a:cubicBezTo>
                    <a:pt x="1925" y="3713"/>
                    <a:pt x="1957" y="3603"/>
                    <a:pt x="2020" y="3508"/>
                  </a:cubicBezTo>
                  <a:lnTo>
                    <a:pt x="2213" y="3220"/>
                  </a:lnTo>
                  <a:cubicBezTo>
                    <a:pt x="2273" y="3125"/>
                    <a:pt x="2308" y="3016"/>
                    <a:pt x="2308" y="2900"/>
                  </a:cubicBezTo>
                  <a:lnTo>
                    <a:pt x="2308" y="1200"/>
                  </a:lnTo>
                  <a:cubicBezTo>
                    <a:pt x="2308" y="1053"/>
                    <a:pt x="2228" y="919"/>
                    <a:pt x="2094" y="856"/>
                  </a:cubicBezTo>
                  <a:lnTo>
                    <a:pt x="1643" y="630"/>
                  </a:lnTo>
                  <a:cubicBezTo>
                    <a:pt x="1580" y="595"/>
                    <a:pt x="1538" y="528"/>
                    <a:pt x="1538" y="458"/>
                  </a:cubicBezTo>
                  <a:lnTo>
                    <a:pt x="1538"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9" name="Google Shape;21829;p142"/>
            <p:cNvSpPr/>
            <p:nvPr/>
          </p:nvSpPr>
          <p:spPr>
            <a:xfrm>
              <a:off x="8036208" y="2227622"/>
              <a:ext cx="15044" cy="74855"/>
            </a:xfrm>
            <a:custGeom>
              <a:avLst/>
              <a:gdLst/>
              <a:ahLst/>
              <a:cxnLst/>
              <a:rect l="l" t="t" r="r" b="b"/>
              <a:pathLst>
                <a:path w="578" h="2876" extrusionOk="0">
                  <a:moveTo>
                    <a:pt x="78" y="1"/>
                  </a:moveTo>
                  <a:cubicBezTo>
                    <a:pt x="28" y="64"/>
                    <a:pt x="0" y="145"/>
                    <a:pt x="0" y="226"/>
                  </a:cubicBezTo>
                  <a:lnTo>
                    <a:pt x="0" y="1932"/>
                  </a:lnTo>
                  <a:cubicBezTo>
                    <a:pt x="0" y="2045"/>
                    <a:pt x="32" y="2157"/>
                    <a:pt x="95" y="2249"/>
                  </a:cubicBezTo>
                  <a:lnTo>
                    <a:pt x="289" y="2537"/>
                  </a:lnTo>
                  <a:cubicBezTo>
                    <a:pt x="352" y="2632"/>
                    <a:pt x="384" y="2742"/>
                    <a:pt x="384" y="2858"/>
                  </a:cubicBezTo>
                  <a:lnTo>
                    <a:pt x="384" y="2875"/>
                  </a:lnTo>
                  <a:lnTo>
                    <a:pt x="577" y="2875"/>
                  </a:lnTo>
                  <a:lnTo>
                    <a:pt x="577" y="567"/>
                  </a:lnTo>
                  <a:cubicBezTo>
                    <a:pt x="577" y="444"/>
                    <a:pt x="521" y="331"/>
                    <a:pt x="423" y="258"/>
                  </a:cubicBezTo>
                  <a:lnTo>
                    <a:pt x="78" y="1"/>
                  </a:ln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0" name="Google Shape;21830;p142"/>
            <p:cNvSpPr/>
            <p:nvPr/>
          </p:nvSpPr>
          <p:spPr>
            <a:xfrm>
              <a:off x="8081262" y="2227622"/>
              <a:ext cx="15044" cy="74855"/>
            </a:xfrm>
            <a:custGeom>
              <a:avLst/>
              <a:gdLst/>
              <a:ahLst/>
              <a:cxnLst/>
              <a:rect l="l" t="t" r="r" b="b"/>
              <a:pathLst>
                <a:path w="578" h="2876" extrusionOk="0">
                  <a:moveTo>
                    <a:pt x="497" y="1"/>
                  </a:moveTo>
                  <a:lnTo>
                    <a:pt x="152" y="258"/>
                  </a:lnTo>
                  <a:cubicBezTo>
                    <a:pt x="57" y="331"/>
                    <a:pt x="0" y="444"/>
                    <a:pt x="0" y="567"/>
                  </a:cubicBezTo>
                  <a:lnTo>
                    <a:pt x="0" y="2875"/>
                  </a:lnTo>
                  <a:lnTo>
                    <a:pt x="194" y="2875"/>
                  </a:lnTo>
                  <a:lnTo>
                    <a:pt x="194" y="2858"/>
                  </a:lnTo>
                  <a:cubicBezTo>
                    <a:pt x="194" y="2742"/>
                    <a:pt x="226" y="2632"/>
                    <a:pt x="289" y="2537"/>
                  </a:cubicBezTo>
                  <a:lnTo>
                    <a:pt x="479" y="2249"/>
                  </a:lnTo>
                  <a:cubicBezTo>
                    <a:pt x="542" y="2157"/>
                    <a:pt x="577" y="2045"/>
                    <a:pt x="577" y="1932"/>
                  </a:cubicBezTo>
                  <a:lnTo>
                    <a:pt x="577" y="226"/>
                  </a:lnTo>
                  <a:cubicBezTo>
                    <a:pt x="574" y="145"/>
                    <a:pt x="546" y="64"/>
                    <a:pt x="497"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1" name="Google Shape;21831;p142"/>
            <p:cNvSpPr/>
            <p:nvPr/>
          </p:nvSpPr>
          <p:spPr>
            <a:xfrm>
              <a:off x="8046177" y="2297402"/>
              <a:ext cx="40056" cy="15044"/>
            </a:xfrm>
            <a:custGeom>
              <a:avLst/>
              <a:gdLst/>
              <a:ahLst/>
              <a:cxnLst/>
              <a:rect l="l" t="t" r="r" b="b"/>
              <a:pathLst>
                <a:path w="1539" h="578" extrusionOk="0">
                  <a:moveTo>
                    <a:pt x="1" y="1"/>
                  </a:moveTo>
                  <a:lnTo>
                    <a:pt x="1" y="578"/>
                  </a:lnTo>
                  <a:lnTo>
                    <a:pt x="1538" y="578"/>
                  </a:lnTo>
                  <a:lnTo>
                    <a:pt x="1538" y="1"/>
                  </a:ln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2" name="Google Shape;21832;p142"/>
            <p:cNvSpPr/>
            <p:nvPr/>
          </p:nvSpPr>
          <p:spPr>
            <a:xfrm>
              <a:off x="8063772" y="2227362"/>
              <a:ext cx="4971" cy="70066"/>
            </a:xfrm>
            <a:custGeom>
              <a:avLst/>
              <a:gdLst/>
              <a:ahLst/>
              <a:cxnLst/>
              <a:rect l="l" t="t" r="r" b="b"/>
              <a:pathLst>
                <a:path w="191" h="2692" extrusionOk="0">
                  <a:moveTo>
                    <a:pt x="0" y="0"/>
                  </a:moveTo>
                  <a:lnTo>
                    <a:pt x="0" y="2692"/>
                  </a:lnTo>
                  <a:lnTo>
                    <a:pt x="190" y="2692"/>
                  </a:lnTo>
                  <a:lnTo>
                    <a:pt x="190" y="0"/>
                  </a:ln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3" name="Google Shape;21833;p142"/>
            <p:cNvSpPr/>
            <p:nvPr/>
          </p:nvSpPr>
          <p:spPr>
            <a:xfrm>
              <a:off x="8056250" y="2202350"/>
              <a:ext cx="19989" cy="25038"/>
            </a:xfrm>
            <a:custGeom>
              <a:avLst/>
              <a:gdLst/>
              <a:ahLst/>
              <a:cxnLst/>
              <a:rect l="l" t="t" r="r" b="b"/>
              <a:pathLst>
                <a:path w="768" h="962" extrusionOk="0">
                  <a:moveTo>
                    <a:pt x="1" y="1"/>
                  </a:moveTo>
                  <a:lnTo>
                    <a:pt x="1" y="574"/>
                  </a:lnTo>
                  <a:cubicBezTo>
                    <a:pt x="1" y="789"/>
                    <a:pt x="170" y="961"/>
                    <a:pt x="384" y="961"/>
                  </a:cubicBezTo>
                  <a:cubicBezTo>
                    <a:pt x="595" y="961"/>
                    <a:pt x="768" y="789"/>
                    <a:pt x="768" y="578"/>
                  </a:cubicBezTo>
                  <a:lnTo>
                    <a:pt x="768" y="1"/>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4" name="Google Shape;21834;p142"/>
            <p:cNvSpPr/>
            <p:nvPr/>
          </p:nvSpPr>
          <p:spPr>
            <a:xfrm>
              <a:off x="8046177" y="2162241"/>
              <a:ext cx="40134" cy="45080"/>
            </a:xfrm>
            <a:custGeom>
              <a:avLst/>
              <a:gdLst/>
              <a:ahLst/>
              <a:cxnLst/>
              <a:rect l="l" t="t" r="r" b="b"/>
              <a:pathLst>
                <a:path w="1542" h="1732" extrusionOk="0">
                  <a:moveTo>
                    <a:pt x="578" y="0"/>
                  </a:moveTo>
                  <a:cubicBezTo>
                    <a:pt x="261" y="0"/>
                    <a:pt x="1" y="261"/>
                    <a:pt x="1" y="578"/>
                  </a:cubicBezTo>
                  <a:lnTo>
                    <a:pt x="1" y="965"/>
                  </a:lnTo>
                  <a:cubicBezTo>
                    <a:pt x="1" y="1387"/>
                    <a:pt x="346" y="1732"/>
                    <a:pt x="771" y="1732"/>
                  </a:cubicBezTo>
                  <a:cubicBezTo>
                    <a:pt x="1197" y="1732"/>
                    <a:pt x="1542" y="1387"/>
                    <a:pt x="1542" y="965"/>
                  </a:cubicBezTo>
                  <a:lnTo>
                    <a:pt x="1542" y="578"/>
                  </a:lnTo>
                  <a:cubicBezTo>
                    <a:pt x="1542" y="261"/>
                    <a:pt x="1282" y="0"/>
                    <a:pt x="965"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5" name="Google Shape;21835;p142"/>
            <p:cNvSpPr/>
            <p:nvPr/>
          </p:nvSpPr>
          <p:spPr>
            <a:xfrm>
              <a:off x="8046177" y="2162241"/>
              <a:ext cx="27589" cy="45080"/>
            </a:xfrm>
            <a:custGeom>
              <a:avLst/>
              <a:gdLst/>
              <a:ahLst/>
              <a:cxnLst/>
              <a:rect l="l" t="t" r="r" b="b"/>
              <a:pathLst>
                <a:path w="1060" h="1732" extrusionOk="0">
                  <a:moveTo>
                    <a:pt x="578" y="0"/>
                  </a:moveTo>
                  <a:cubicBezTo>
                    <a:pt x="261" y="0"/>
                    <a:pt x="1" y="261"/>
                    <a:pt x="1" y="578"/>
                  </a:cubicBezTo>
                  <a:lnTo>
                    <a:pt x="1" y="965"/>
                  </a:lnTo>
                  <a:cubicBezTo>
                    <a:pt x="1" y="1404"/>
                    <a:pt x="364" y="1732"/>
                    <a:pt x="769" y="1732"/>
                  </a:cubicBezTo>
                  <a:cubicBezTo>
                    <a:pt x="864" y="1732"/>
                    <a:pt x="961" y="1714"/>
                    <a:pt x="1056" y="1675"/>
                  </a:cubicBezTo>
                  <a:cubicBezTo>
                    <a:pt x="768" y="1556"/>
                    <a:pt x="578" y="1274"/>
                    <a:pt x="578" y="965"/>
                  </a:cubicBezTo>
                  <a:lnTo>
                    <a:pt x="578" y="578"/>
                  </a:lnTo>
                  <a:cubicBezTo>
                    <a:pt x="578" y="296"/>
                    <a:pt x="782" y="57"/>
                    <a:pt x="1060" y="11"/>
                  </a:cubicBezTo>
                  <a:cubicBezTo>
                    <a:pt x="1028" y="4"/>
                    <a:pt x="997" y="0"/>
                    <a:pt x="965" y="0"/>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6" name="Google Shape;21836;p142"/>
            <p:cNvSpPr/>
            <p:nvPr/>
          </p:nvSpPr>
          <p:spPr>
            <a:xfrm>
              <a:off x="8046177" y="2162241"/>
              <a:ext cx="40134" cy="20093"/>
            </a:xfrm>
            <a:custGeom>
              <a:avLst/>
              <a:gdLst/>
              <a:ahLst/>
              <a:cxnLst/>
              <a:rect l="l" t="t" r="r" b="b"/>
              <a:pathLst>
                <a:path w="1542" h="772" extrusionOk="0">
                  <a:moveTo>
                    <a:pt x="578" y="0"/>
                  </a:moveTo>
                  <a:cubicBezTo>
                    <a:pt x="261" y="0"/>
                    <a:pt x="1" y="261"/>
                    <a:pt x="1" y="578"/>
                  </a:cubicBezTo>
                  <a:cubicBezTo>
                    <a:pt x="1" y="578"/>
                    <a:pt x="578" y="771"/>
                    <a:pt x="1542" y="771"/>
                  </a:cubicBezTo>
                  <a:lnTo>
                    <a:pt x="1542" y="578"/>
                  </a:lnTo>
                  <a:cubicBezTo>
                    <a:pt x="1542" y="261"/>
                    <a:pt x="1282" y="0"/>
                    <a:pt x="965"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7" name="Google Shape;21837;p142"/>
            <p:cNvSpPr/>
            <p:nvPr/>
          </p:nvSpPr>
          <p:spPr>
            <a:xfrm>
              <a:off x="8046177" y="2162241"/>
              <a:ext cx="27589" cy="18349"/>
            </a:xfrm>
            <a:custGeom>
              <a:avLst/>
              <a:gdLst/>
              <a:ahLst/>
              <a:cxnLst/>
              <a:rect l="l" t="t" r="r" b="b"/>
              <a:pathLst>
                <a:path w="1060" h="705" extrusionOk="0">
                  <a:moveTo>
                    <a:pt x="578" y="0"/>
                  </a:moveTo>
                  <a:cubicBezTo>
                    <a:pt x="261" y="0"/>
                    <a:pt x="1" y="261"/>
                    <a:pt x="1" y="578"/>
                  </a:cubicBezTo>
                  <a:cubicBezTo>
                    <a:pt x="191" y="634"/>
                    <a:pt x="384" y="676"/>
                    <a:pt x="578" y="704"/>
                  </a:cubicBezTo>
                  <a:lnTo>
                    <a:pt x="578" y="578"/>
                  </a:lnTo>
                  <a:cubicBezTo>
                    <a:pt x="578" y="296"/>
                    <a:pt x="782" y="57"/>
                    <a:pt x="1060" y="11"/>
                  </a:cubicBezTo>
                  <a:cubicBezTo>
                    <a:pt x="1028" y="4"/>
                    <a:pt x="997" y="4"/>
                    <a:pt x="965"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8" name="Google Shape;21838;p142"/>
            <p:cNvSpPr/>
            <p:nvPr/>
          </p:nvSpPr>
          <p:spPr>
            <a:xfrm>
              <a:off x="8031445" y="2157582"/>
              <a:ext cx="69519" cy="159549"/>
            </a:xfrm>
            <a:custGeom>
              <a:avLst/>
              <a:gdLst/>
              <a:ahLst/>
              <a:cxnLst/>
              <a:rect l="l" t="t" r="r" b="b"/>
              <a:pathLst>
                <a:path w="2671" h="6130" extrusionOk="0">
                  <a:moveTo>
                    <a:pt x="1527" y="362"/>
                  </a:moveTo>
                  <a:cubicBezTo>
                    <a:pt x="1746" y="362"/>
                    <a:pt x="1925" y="538"/>
                    <a:pt x="1925" y="757"/>
                  </a:cubicBezTo>
                  <a:lnTo>
                    <a:pt x="1925" y="1144"/>
                  </a:lnTo>
                  <a:cubicBezTo>
                    <a:pt x="1925" y="1467"/>
                    <a:pt x="1661" y="1731"/>
                    <a:pt x="1334" y="1731"/>
                  </a:cubicBezTo>
                  <a:cubicBezTo>
                    <a:pt x="1010" y="1731"/>
                    <a:pt x="746" y="1467"/>
                    <a:pt x="746" y="1144"/>
                  </a:cubicBezTo>
                  <a:lnTo>
                    <a:pt x="746" y="757"/>
                  </a:lnTo>
                  <a:cubicBezTo>
                    <a:pt x="746" y="538"/>
                    <a:pt x="926" y="362"/>
                    <a:pt x="1144" y="362"/>
                  </a:cubicBezTo>
                  <a:close/>
                  <a:moveTo>
                    <a:pt x="1541" y="2090"/>
                  </a:moveTo>
                  <a:lnTo>
                    <a:pt x="1541" y="2178"/>
                  </a:lnTo>
                  <a:cubicBezTo>
                    <a:pt x="1541" y="2241"/>
                    <a:pt x="1559" y="2308"/>
                    <a:pt x="1591" y="2364"/>
                  </a:cubicBezTo>
                  <a:lnTo>
                    <a:pt x="1348" y="2611"/>
                  </a:lnTo>
                  <a:cubicBezTo>
                    <a:pt x="1344" y="2612"/>
                    <a:pt x="1341" y="2613"/>
                    <a:pt x="1337" y="2613"/>
                  </a:cubicBezTo>
                  <a:cubicBezTo>
                    <a:pt x="1334" y="2613"/>
                    <a:pt x="1330" y="2612"/>
                    <a:pt x="1327" y="2611"/>
                  </a:cubicBezTo>
                  <a:lnTo>
                    <a:pt x="1084" y="2364"/>
                  </a:lnTo>
                  <a:cubicBezTo>
                    <a:pt x="1116" y="2308"/>
                    <a:pt x="1133" y="2241"/>
                    <a:pt x="1133" y="2178"/>
                  </a:cubicBezTo>
                  <a:lnTo>
                    <a:pt x="1133" y="2090"/>
                  </a:lnTo>
                  <a:close/>
                  <a:moveTo>
                    <a:pt x="1144" y="0"/>
                  </a:moveTo>
                  <a:cubicBezTo>
                    <a:pt x="725" y="0"/>
                    <a:pt x="387" y="338"/>
                    <a:pt x="387" y="757"/>
                  </a:cubicBezTo>
                  <a:lnTo>
                    <a:pt x="387" y="1144"/>
                  </a:lnTo>
                  <a:cubicBezTo>
                    <a:pt x="387" y="1443"/>
                    <a:pt x="532" y="1728"/>
                    <a:pt x="771" y="1904"/>
                  </a:cubicBezTo>
                  <a:lnTo>
                    <a:pt x="771" y="2178"/>
                  </a:lnTo>
                  <a:cubicBezTo>
                    <a:pt x="771" y="2181"/>
                    <a:pt x="771" y="2189"/>
                    <a:pt x="764" y="2189"/>
                  </a:cubicBezTo>
                  <a:lnTo>
                    <a:pt x="313" y="2414"/>
                  </a:lnTo>
                  <a:cubicBezTo>
                    <a:pt x="123" y="2509"/>
                    <a:pt x="0" y="2706"/>
                    <a:pt x="4" y="2920"/>
                  </a:cubicBezTo>
                  <a:lnTo>
                    <a:pt x="4" y="4623"/>
                  </a:lnTo>
                  <a:cubicBezTo>
                    <a:pt x="4" y="4771"/>
                    <a:pt x="46" y="4919"/>
                    <a:pt x="131" y="5042"/>
                  </a:cubicBezTo>
                  <a:lnTo>
                    <a:pt x="321" y="5327"/>
                  </a:lnTo>
                  <a:cubicBezTo>
                    <a:pt x="363" y="5394"/>
                    <a:pt x="387" y="5471"/>
                    <a:pt x="387" y="5549"/>
                  </a:cubicBezTo>
                  <a:lnTo>
                    <a:pt x="387" y="5950"/>
                  </a:lnTo>
                  <a:cubicBezTo>
                    <a:pt x="387" y="6069"/>
                    <a:pt x="477" y="6129"/>
                    <a:pt x="567" y="6129"/>
                  </a:cubicBezTo>
                  <a:cubicBezTo>
                    <a:pt x="657" y="6129"/>
                    <a:pt x="746" y="6069"/>
                    <a:pt x="746" y="5950"/>
                  </a:cubicBezTo>
                  <a:lnTo>
                    <a:pt x="746" y="5549"/>
                  </a:lnTo>
                  <a:cubicBezTo>
                    <a:pt x="746" y="5397"/>
                    <a:pt x="704" y="5253"/>
                    <a:pt x="620" y="5130"/>
                  </a:cubicBezTo>
                  <a:lnTo>
                    <a:pt x="430" y="4841"/>
                  </a:lnTo>
                  <a:cubicBezTo>
                    <a:pt x="384" y="4778"/>
                    <a:pt x="363" y="4701"/>
                    <a:pt x="363" y="4623"/>
                  </a:cubicBezTo>
                  <a:lnTo>
                    <a:pt x="363" y="2920"/>
                  </a:lnTo>
                  <a:cubicBezTo>
                    <a:pt x="363" y="2839"/>
                    <a:pt x="405" y="2769"/>
                    <a:pt x="475" y="2737"/>
                  </a:cubicBezTo>
                  <a:lnTo>
                    <a:pt x="788" y="2579"/>
                  </a:lnTo>
                  <a:lnTo>
                    <a:pt x="1073" y="2864"/>
                  </a:lnTo>
                  <a:cubicBezTo>
                    <a:pt x="1146" y="2938"/>
                    <a:pt x="1241" y="2975"/>
                    <a:pt x="1336" y="2975"/>
                  </a:cubicBezTo>
                  <a:cubicBezTo>
                    <a:pt x="1431" y="2975"/>
                    <a:pt x="1527" y="2938"/>
                    <a:pt x="1601" y="2864"/>
                  </a:cubicBezTo>
                  <a:lnTo>
                    <a:pt x="1886" y="2579"/>
                  </a:lnTo>
                  <a:lnTo>
                    <a:pt x="2199" y="2737"/>
                  </a:lnTo>
                  <a:cubicBezTo>
                    <a:pt x="2266" y="2769"/>
                    <a:pt x="2312" y="2839"/>
                    <a:pt x="2312" y="2920"/>
                  </a:cubicBezTo>
                  <a:lnTo>
                    <a:pt x="2312" y="4623"/>
                  </a:lnTo>
                  <a:cubicBezTo>
                    <a:pt x="2312" y="4701"/>
                    <a:pt x="2287" y="4778"/>
                    <a:pt x="2245" y="4841"/>
                  </a:cubicBezTo>
                  <a:lnTo>
                    <a:pt x="2052" y="5126"/>
                  </a:lnTo>
                  <a:cubicBezTo>
                    <a:pt x="1971" y="5253"/>
                    <a:pt x="1925" y="5397"/>
                    <a:pt x="1925" y="5549"/>
                  </a:cubicBezTo>
                  <a:lnTo>
                    <a:pt x="1925" y="5950"/>
                  </a:lnTo>
                  <a:cubicBezTo>
                    <a:pt x="1925" y="6069"/>
                    <a:pt x="2016" y="6129"/>
                    <a:pt x="2106" y="6129"/>
                  </a:cubicBezTo>
                  <a:cubicBezTo>
                    <a:pt x="2197" y="6129"/>
                    <a:pt x="2287" y="6069"/>
                    <a:pt x="2287" y="5950"/>
                  </a:cubicBezTo>
                  <a:lnTo>
                    <a:pt x="2287" y="5549"/>
                  </a:lnTo>
                  <a:cubicBezTo>
                    <a:pt x="2287" y="5468"/>
                    <a:pt x="2308" y="5394"/>
                    <a:pt x="2354" y="5327"/>
                  </a:cubicBezTo>
                  <a:lnTo>
                    <a:pt x="2544" y="5042"/>
                  </a:lnTo>
                  <a:cubicBezTo>
                    <a:pt x="2625" y="4919"/>
                    <a:pt x="2671" y="4771"/>
                    <a:pt x="2671" y="4623"/>
                  </a:cubicBezTo>
                  <a:lnTo>
                    <a:pt x="2671" y="2920"/>
                  </a:lnTo>
                  <a:cubicBezTo>
                    <a:pt x="2671" y="2706"/>
                    <a:pt x="2551" y="2509"/>
                    <a:pt x="2358" y="2414"/>
                  </a:cubicBezTo>
                  <a:lnTo>
                    <a:pt x="1907" y="2189"/>
                  </a:lnTo>
                  <a:cubicBezTo>
                    <a:pt x="1904" y="2185"/>
                    <a:pt x="1900" y="2181"/>
                    <a:pt x="1900" y="2178"/>
                  </a:cubicBezTo>
                  <a:lnTo>
                    <a:pt x="1900" y="1904"/>
                  </a:lnTo>
                  <a:cubicBezTo>
                    <a:pt x="2143" y="1728"/>
                    <a:pt x="2287" y="1443"/>
                    <a:pt x="2287" y="1144"/>
                  </a:cubicBezTo>
                  <a:lnTo>
                    <a:pt x="2287" y="757"/>
                  </a:lnTo>
                  <a:cubicBezTo>
                    <a:pt x="2284" y="338"/>
                    <a:pt x="1946" y="0"/>
                    <a:pt x="15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9" name="Google Shape;21839;p142"/>
            <p:cNvSpPr/>
            <p:nvPr/>
          </p:nvSpPr>
          <p:spPr>
            <a:xfrm>
              <a:off x="8111584" y="2157582"/>
              <a:ext cx="69519" cy="159549"/>
            </a:xfrm>
            <a:custGeom>
              <a:avLst/>
              <a:gdLst/>
              <a:ahLst/>
              <a:cxnLst/>
              <a:rect l="l" t="t" r="r" b="b"/>
              <a:pathLst>
                <a:path w="2671" h="6130" extrusionOk="0">
                  <a:moveTo>
                    <a:pt x="1527" y="362"/>
                  </a:moveTo>
                  <a:cubicBezTo>
                    <a:pt x="1745" y="362"/>
                    <a:pt x="1921" y="538"/>
                    <a:pt x="1921" y="757"/>
                  </a:cubicBezTo>
                  <a:lnTo>
                    <a:pt x="1921" y="1144"/>
                  </a:lnTo>
                  <a:cubicBezTo>
                    <a:pt x="1921" y="1467"/>
                    <a:pt x="1657" y="1731"/>
                    <a:pt x="1334" y="1731"/>
                  </a:cubicBezTo>
                  <a:cubicBezTo>
                    <a:pt x="1006" y="1731"/>
                    <a:pt x="742" y="1467"/>
                    <a:pt x="742" y="1144"/>
                  </a:cubicBezTo>
                  <a:lnTo>
                    <a:pt x="742" y="757"/>
                  </a:lnTo>
                  <a:lnTo>
                    <a:pt x="746" y="757"/>
                  </a:lnTo>
                  <a:cubicBezTo>
                    <a:pt x="746" y="538"/>
                    <a:pt x="922" y="362"/>
                    <a:pt x="1144" y="362"/>
                  </a:cubicBezTo>
                  <a:close/>
                  <a:moveTo>
                    <a:pt x="1541" y="2090"/>
                  </a:moveTo>
                  <a:lnTo>
                    <a:pt x="1541" y="2178"/>
                  </a:lnTo>
                  <a:cubicBezTo>
                    <a:pt x="1541" y="2241"/>
                    <a:pt x="1559" y="2308"/>
                    <a:pt x="1590" y="2364"/>
                  </a:cubicBezTo>
                  <a:lnTo>
                    <a:pt x="1344" y="2611"/>
                  </a:lnTo>
                  <a:cubicBezTo>
                    <a:pt x="1342" y="2612"/>
                    <a:pt x="1339" y="2613"/>
                    <a:pt x="1335" y="2613"/>
                  </a:cubicBezTo>
                  <a:cubicBezTo>
                    <a:pt x="1332" y="2613"/>
                    <a:pt x="1328" y="2612"/>
                    <a:pt x="1326" y="2611"/>
                  </a:cubicBezTo>
                  <a:lnTo>
                    <a:pt x="1080" y="2364"/>
                  </a:lnTo>
                  <a:cubicBezTo>
                    <a:pt x="1112" y="2308"/>
                    <a:pt x="1129" y="2241"/>
                    <a:pt x="1129" y="2178"/>
                  </a:cubicBezTo>
                  <a:lnTo>
                    <a:pt x="1129" y="2090"/>
                  </a:lnTo>
                  <a:close/>
                  <a:moveTo>
                    <a:pt x="1144" y="0"/>
                  </a:moveTo>
                  <a:cubicBezTo>
                    <a:pt x="725" y="0"/>
                    <a:pt x="387" y="338"/>
                    <a:pt x="387" y="757"/>
                  </a:cubicBezTo>
                  <a:lnTo>
                    <a:pt x="387" y="1144"/>
                  </a:lnTo>
                  <a:cubicBezTo>
                    <a:pt x="387" y="1443"/>
                    <a:pt x="528" y="1728"/>
                    <a:pt x="771" y="1904"/>
                  </a:cubicBezTo>
                  <a:lnTo>
                    <a:pt x="771" y="2178"/>
                  </a:lnTo>
                  <a:cubicBezTo>
                    <a:pt x="771" y="2181"/>
                    <a:pt x="767" y="2189"/>
                    <a:pt x="764" y="2189"/>
                  </a:cubicBezTo>
                  <a:lnTo>
                    <a:pt x="313" y="2414"/>
                  </a:lnTo>
                  <a:cubicBezTo>
                    <a:pt x="120" y="2509"/>
                    <a:pt x="0" y="2706"/>
                    <a:pt x="0" y="2920"/>
                  </a:cubicBezTo>
                  <a:lnTo>
                    <a:pt x="0" y="4623"/>
                  </a:lnTo>
                  <a:cubicBezTo>
                    <a:pt x="0" y="4771"/>
                    <a:pt x="46" y="4919"/>
                    <a:pt x="127" y="5042"/>
                  </a:cubicBezTo>
                  <a:lnTo>
                    <a:pt x="320" y="5327"/>
                  </a:lnTo>
                  <a:cubicBezTo>
                    <a:pt x="362" y="5394"/>
                    <a:pt x="387" y="5471"/>
                    <a:pt x="387" y="5549"/>
                  </a:cubicBezTo>
                  <a:lnTo>
                    <a:pt x="387" y="5950"/>
                  </a:lnTo>
                  <a:cubicBezTo>
                    <a:pt x="387" y="6069"/>
                    <a:pt x="477" y="6129"/>
                    <a:pt x="566" y="6129"/>
                  </a:cubicBezTo>
                  <a:cubicBezTo>
                    <a:pt x="656" y="6129"/>
                    <a:pt x="746" y="6069"/>
                    <a:pt x="746" y="5950"/>
                  </a:cubicBezTo>
                  <a:lnTo>
                    <a:pt x="746" y="5549"/>
                  </a:lnTo>
                  <a:cubicBezTo>
                    <a:pt x="746" y="5397"/>
                    <a:pt x="700" y="5253"/>
                    <a:pt x="619" y="5130"/>
                  </a:cubicBezTo>
                  <a:lnTo>
                    <a:pt x="429" y="4841"/>
                  </a:lnTo>
                  <a:cubicBezTo>
                    <a:pt x="384" y="4778"/>
                    <a:pt x="362" y="4701"/>
                    <a:pt x="362" y="4623"/>
                  </a:cubicBezTo>
                  <a:lnTo>
                    <a:pt x="362" y="2920"/>
                  </a:lnTo>
                  <a:cubicBezTo>
                    <a:pt x="359" y="2839"/>
                    <a:pt x="405" y="2769"/>
                    <a:pt x="475" y="2737"/>
                  </a:cubicBezTo>
                  <a:lnTo>
                    <a:pt x="785" y="2579"/>
                  </a:lnTo>
                  <a:lnTo>
                    <a:pt x="1070" y="2864"/>
                  </a:lnTo>
                  <a:cubicBezTo>
                    <a:pt x="1144" y="2938"/>
                    <a:pt x="1239" y="2975"/>
                    <a:pt x="1335" y="2975"/>
                  </a:cubicBezTo>
                  <a:cubicBezTo>
                    <a:pt x="1430" y="2975"/>
                    <a:pt x="1525" y="2938"/>
                    <a:pt x="1597" y="2864"/>
                  </a:cubicBezTo>
                  <a:lnTo>
                    <a:pt x="1882" y="2579"/>
                  </a:lnTo>
                  <a:lnTo>
                    <a:pt x="2196" y="2737"/>
                  </a:lnTo>
                  <a:cubicBezTo>
                    <a:pt x="2266" y="2769"/>
                    <a:pt x="2308" y="2839"/>
                    <a:pt x="2308" y="2920"/>
                  </a:cubicBezTo>
                  <a:lnTo>
                    <a:pt x="2308" y="4623"/>
                  </a:lnTo>
                  <a:cubicBezTo>
                    <a:pt x="2308" y="4701"/>
                    <a:pt x="2287" y="4778"/>
                    <a:pt x="2241" y="4841"/>
                  </a:cubicBezTo>
                  <a:lnTo>
                    <a:pt x="2051" y="5126"/>
                  </a:lnTo>
                  <a:cubicBezTo>
                    <a:pt x="1967" y="5253"/>
                    <a:pt x="1925" y="5397"/>
                    <a:pt x="1925" y="5549"/>
                  </a:cubicBezTo>
                  <a:lnTo>
                    <a:pt x="1925" y="5950"/>
                  </a:lnTo>
                  <a:cubicBezTo>
                    <a:pt x="1925" y="6069"/>
                    <a:pt x="2014" y="6129"/>
                    <a:pt x="2104" y="6129"/>
                  </a:cubicBezTo>
                  <a:cubicBezTo>
                    <a:pt x="2194" y="6129"/>
                    <a:pt x="2284" y="6069"/>
                    <a:pt x="2284" y="5950"/>
                  </a:cubicBezTo>
                  <a:lnTo>
                    <a:pt x="2284" y="5549"/>
                  </a:lnTo>
                  <a:cubicBezTo>
                    <a:pt x="2284" y="5468"/>
                    <a:pt x="2308" y="5394"/>
                    <a:pt x="2350" y="5327"/>
                  </a:cubicBezTo>
                  <a:lnTo>
                    <a:pt x="2540" y="5042"/>
                  </a:lnTo>
                  <a:cubicBezTo>
                    <a:pt x="2625" y="4919"/>
                    <a:pt x="2671" y="4771"/>
                    <a:pt x="2671" y="4623"/>
                  </a:cubicBezTo>
                  <a:lnTo>
                    <a:pt x="2671" y="2920"/>
                  </a:lnTo>
                  <a:cubicBezTo>
                    <a:pt x="2671" y="2706"/>
                    <a:pt x="2547" y="2509"/>
                    <a:pt x="2357" y="2414"/>
                  </a:cubicBezTo>
                  <a:lnTo>
                    <a:pt x="1907" y="2189"/>
                  </a:lnTo>
                  <a:cubicBezTo>
                    <a:pt x="1904" y="2185"/>
                    <a:pt x="1900" y="2181"/>
                    <a:pt x="1900" y="2178"/>
                  </a:cubicBezTo>
                  <a:lnTo>
                    <a:pt x="1900" y="1904"/>
                  </a:lnTo>
                  <a:cubicBezTo>
                    <a:pt x="2143" y="1728"/>
                    <a:pt x="2284" y="1443"/>
                    <a:pt x="2284" y="1144"/>
                  </a:cubicBezTo>
                  <a:lnTo>
                    <a:pt x="2284" y="757"/>
                  </a:lnTo>
                  <a:cubicBezTo>
                    <a:pt x="2284" y="338"/>
                    <a:pt x="1946" y="0"/>
                    <a:pt x="15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40" name="Google Shape;21840;p142"/>
            <p:cNvSpPr/>
            <p:nvPr/>
          </p:nvSpPr>
          <p:spPr>
            <a:xfrm>
              <a:off x="8191697" y="2157582"/>
              <a:ext cx="69441" cy="159549"/>
            </a:xfrm>
            <a:custGeom>
              <a:avLst/>
              <a:gdLst/>
              <a:ahLst/>
              <a:cxnLst/>
              <a:rect l="l" t="t" r="r" b="b"/>
              <a:pathLst>
                <a:path w="2668" h="6130" extrusionOk="0">
                  <a:moveTo>
                    <a:pt x="1524" y="362"/>
                  </a:moveTo>
                  <a:cubicBezTo>
                    <a:pt x="1746" y="362"/>
                    <a:pt x="1922" y="538"/>
                    <a:pt x="1922" y="757"/>
                  </a:cubicBezTo>
                  <a:lnTo>
                    <a:pt x="1922" y="1144"/>
                  </a:lnTo>
                  <a:cubicBezTo>
                    <a:pt x="1922" y="1467"/>
                    <a:pt x="1658" y="1731"/>
                    <a:pt x="1331" y="1731"/>
                  </a:cubicBezTo>
                  <a:cubicBezTo>
                    <a:pt x="1007" y="1731"/>
                    <a:pt x="743" y="1467"/>
                    <a:pt x="743" y="1144"/>
                  </a:cubicBezTo>
                  <a:lnTo>
                    <a:pt x="743" y="757"/>
                  </a:lnTo>
                  <a:lnTo>
                    <a:pt x="747" y="757"/>
                  </a:lnTo>
                  <a:cubicBezTo>
                    <a:pt x="747" y="538"/>
                    <a:pt x="923" y="362"/>
                    <a:pt x="1141" y="362"/>
                  </a:cubicBezTo>
                  <a:close/>
                  <a:moveTo>
                    <a:pt x="1538" y="2090"/>
                  </a:moveTo>
                  <a:lnTo>
                    <a:pt x="1538" y="2178"/>
                  </a:lnTo>
                  <a:cubicBezTo>
                    <a:pt x="1538" y="2241"/>
                    <a:pt x="1556" y="2308"/>
                    <a:pt x="1591" y="2364"/>
                  </a:cubicBezTo>
                  <a:lnTo>
                    <a:pt x="1345" y="2611"/>
                  </a:lnTo>
                  <a:cubicBezTo>
                    <a:pt x="1341" y="2612"/>
                    <a:pt x="1338" y="2613"/>
                    <a:pt x="1335" y="2613"/>
                  </a:cubicBezTo>
                  <a:cubicBezTo>
                    <a:pt x="1332" y="2613"/>
                    <a:pt x="1329" y="2612"/>
                    <a:pt x="1327" y="2611"/>
                  </a:cubicBezTo>
                  <a:lnTo>
                    <a:pt x="1081" y="2364"/>
                  </a:lnTo>
                  <a:cubicBezTo>
                    <a:pt x="1113" y="2308"/>
                    <a:pt x="1130" y="2241"/>
                    <a:pt x="1130" y="2178"/>
                  </a:cubicBezTo>
                  <a:lnTo>
                    <a:pt x="1130" y="2090"/>
                  </a:lnTo>
                  <a:close/>
                  <a:moveTo>
                    <a:pt x="1141" y="0"/>
                  </a:moveTo>
                  <a:cubicBezTo>
                    <a:pt x="722" y="0"/>
                    <a:pt x="384" y="338"/>
                    <a:pt x="384" y="757"/>
                  </a:cubicBezTo>
                  <a:lnTo>
                    <a:pt x="384" y="1144"/>
                  </a:lnTo>
                  <a:cubicBezTo>
                    <a:pt x="384" y="1443"/>
                    <a:pt x="528" y="1728"/>
                    <a:pt x="771" y="1904"/>
                  </a:cubicBezTo>
                  <a:lnTo>
                    <a:pt x="771" y="2178"/>
                  </a:lnTo>
                  <a:cubicBezTo>
                    <a:pt x="768" y="2181"/>
                    <a:pt x="768" y="2189"/>
                    <a:pt x="764" y="2189"/>
                  </a:cubicBezTo>
                  <a:lnTo>
                    <a:pt x="314" y="2414"/>
                  </a:lnTo>
                  <a:cubicBezTo>
                    <a:pt x="120" y="2509"/>
                    <a:pt x="1" y="2706"/>
                    <a:pt x="1" y="2920"/>
                  </a:cubicBezTo>
                  <a:lnTo>
                    <a:pt x="1" y="4623"/>
                  </a:lnTo>
                  <a:cubicBezTo>
                    <a:pt x="1" y="4771"/>
                    <a:pt x="43" y="4919"/>
                    <a:pt x="127" y="5042"/>
                  </a:cubicBezTo>
                  <a:lnTo>
                    <a:pt x="317" y="5327"/>
                  </a:lnTo>
                  <a:cubicBezTo>
                    <a:pt x="363" y="5394"/>
                    <a:pt x="384" y="5471"/>
                    <a:pt x="384" y="5549"/>
                  </a:cubicBezTo>
                  <a:lnTo>
                    <a:pt x="384" y="5950"/>
                  </a:lnTo>
                  <a:cubicBezTo>
                    <a:pt x="384" y="6069"/>
                    <a:pt x="474" y="6129"/>
                    <a:pt x="564" y="6129"/>
                  </a:cubicBezTo>
                  <a:cubicBezTo>
                    <a:pt x="653" y="6129"/>
                    <a:pt x="743" y="6069"/>
                    <a:pt x="743" y="5950"/>
                  </a:cubicBezTo>
                  <a:lnTo>
                    <a:pt x="743" y="5549"/>
                  </a:lnTo>
                  <a:cubicBezTo>
                    <a:pt x="743" y="5397"/>
                    <a:pt x="701" y="5253"/>
                    <a:pt x="616" y="5130"/>
                  </a:cubicBezTo>
                  <a:lnTo>
                    <a:pt x="426" y="4841"/>
                  </a:lnTo>
                  <a:cubicBezTo>
                    <a:pt x="384" y="4778"/>
                    <a:pt x="360" y="4701"/>
                    <a:pt x="360" y="4623"/>
                  </a:cubicBezTo>
                  <a:lnTo>
                    <a:pt x="360" y="2920"/>
                  </a:lnTo>
                  <a:cubicBezTo>
                    <a:pt x="360" y="2839"/>
                    <a:pt x="402" y="2769"/>
                    <a:pt x="472" y="2737"/>
                  </a:cubicBezTo>
                  <a:lnTo>
                    <a:pt x="785" y="2579"/>
                  </a:lnTo>
                  <a:lnTo>
                    <a:pt x="1070" y="2864"/>
                  </a:lnTo>
                  <a:cubicBezTo>
                    <a:pt x="1142" y="2938"/>
                    <a:pt x="1237" y="2975"/>
                    <a:pt x="1333" y="2975"/>
                  </a:cubicBezTo>
                  <a:cubicBezTo>
                    <a:pt x="1428" y="2975"/>
                    <a:pt x="1524" y="2938"/>
                    <a:pt x="1598" y="2864"/>
                  </a:cubicBezTo>
                  <a:lnTo>
                    <a:pt x="1883" y="2579"/>
                  </a:lnTo>
                  <a:lnTo>
                    <a:pt x="2196" y="2737"/>
                  </a:lnTo>
                  <a:cubicBezTo>
                    <a:pt x="2263" y="2769"/>
                    <a:pt x="2309" y="2839"/>
                    <a:pt x="2309" y="2920"/>
                  </a:cubicBezTo>
                  <a:lnTo>
                    <a:pt x="2309" y="4623"/>
                  </a:lnTo>
                  <a:cubicBezTo>
                    <a:pt x="2309" y="4701"/>
                    <a:pt x="2284" y="4778"/>
                    <a:pt x="2242" y="4841"/>
                  </a:cubicBezTo>
                  <a:lnTo>
                    <a:pt x="2048" y="5126"/>
                  </a:lnTo>
                  <a:cubicBezTo>
                    <a:pt x="1968" y="5253"/>
                    <a:pt x="1922" y="5397"/>
                    <a:pt x="1922" y="5549"/>
                  </a:cubicBezTo>
                  <a:lnTo>
                    <a:pt x="1922" y="5950"/>
                  </a:lnTo>
                  <a:cubicBezTo>
                    <a:pt x="1922" y="6069"/>
                    <a:pt x="2012" y="6129"/>
                    <a:pt x="2103" y="6129"/>
                  </a:cubicBezTo>
                  <a:cubicBezTo>
                    <a:pt x="2194" y="6129"/>
                    <a:pt x="2284" y="6069"/>
                    <a:pt x="2284" y="5950"/>
                  </a:cubicBezTo>
                  <a:lnTo>
                    <a:pt x="2284" y="5549"/>
                  </a:lnTo>
                  <a:cubicBezTo>
                    <a:pt x="2284" y="5468"/>
                    <a:pt x="2305" y="5394"/>
                    <a:pt x="2351" y="5327"/>
                  </a:cubicBezTo>
                  <a:lnTo>
                    <a:pt x="2541" y="5042"/>
                  </a:lnTo>
                  <a:cubicBezTo>
                    <a:pt x="2622" y="4919"/>
                    <a:pt x="2668" y="4771"/>
                    <a:pt x="2668" y="4623"/>
                  </a:cubicBezTo>
                  <a:lnTo>
                    <a:pt x="2668" y="2920"/>
                  </a:lnTo>
                  <a:cubicBezTo>
                    <a:pt x="2668" y="2706"/>
                    <a:pt x="2548" y="2509"/>
                    <a:pt x="2355" y="2414"/>
                  </a:cubicBezTo>
                  <a:lnTo>
                    <a:pt x="1904" y="2189"/>
                  </a:lnTo>
                  <a:cubicBezTo>
                    <a:pt x="1901" y="2185"/>
                    <a:pt x="1897" y="2181"/>
                    <a:pt x="1897" y="2178"/>
                  </a:cubicBezTo>
                  <a:lnTo>
                    <a:pt x="1897" y="1904"/>
                  </a:lnTo>
                  <a:cubicBezTo>
                    <a:pt x="2140" y="1728"/>
                    <a:pt x="2284" y="1443"/>
                    <a:pt x="2284" y="1144"/>
                  </a:cubicBezTo>
                  <a:lnTo>
                    <a:pt x="2284" y="757"/>
                  </a:lnTo>
                  <a:cubicBezTo>
                    <a:pt x="2284" y="338"/>
                    <a:pt x="1943" y="0"/>
                    <a:pt x="15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41" name="Google Shape;21841;p142"/>
            <p:cNvSpPr/>
            <p:nvPr/>
          </p:nvSpPr>
          <p:spPr>
            <a:xfrm>
              <a:off x="7997193" y="1997539"/>
              <a:ext cx="294631" cy="189532"/>
            </a:xfrm>
            <a:custGeom>
              <a:avLst/>
              <a:gdLst/>
              <a:ahLst/>
              <a:cxnLst/>
              <a:rect l="l" t="t" r="r" b="b"/>
              <a:pathLst>
                <a:path w="11320" h="7282" extrusionOk="0">
                  <a:moveTo>
                    <a:pt x="4022" y="667"/>
                  </a:moveTo>
                  <a:cubicBezTo>
                    <a:pt x="3730" y="924"/>
                    <a:pt x="3473" y="1216"/>
                    <a:pt x="3266" y="1543"/>
                  </a:cubicBezTo>
                  <a:cubicBezTo>
                    <a:pt x="3107" y="1786"/>
                    <a:pt x="2970" y="2039"/>
                    <a:pt x="2854" y="2303"/>
                  </a:cubicBezTo>
                  <a:lnTo>
                    <a:pt x="1858" y="2303"/>
                  </a:lnTo>
                  <a:cubicBezTo>
                    <a:pt x="2411" y="1564"/>
                    <a:pt x="3160" y="998"/>
                    <a:pt x="4022" y="667"/>
                  </a:cubicBezTo>
                  <a:close/>
                  <a:moveTo>
                    <a:pt x="5549" y="365"/>
                  </a:moveTo>
                  <a:lnTo>
                    <a:pt x="5549" y="2303"/>
                  </a:lnTo>
                  <a:lnTo>
                    <a:pt x="3252" y="2303"/>
                  </a:lnTo>
                  <a:cubicBezTo>
                    <a:pt x="3779" y="1192"/>
                    <a:pt x="4610" y="449"/>
                    <a:pt x="5549" y="365"/>
                  </a:cubicBezTo>
                  <a:close/>
                  <a:moveTo>
                    <a:pt x="5911" y="361"/>
                  </a:moveTo>
                  <a:cubicBezTo>
                    <a:pt x="6851" y="446"/>
                    <a:pt x="7678" y="1192"/>
                    <a:pt x="8209" y="2303"/>
                  </a:cubicBezTo>
                  <a:lnTo>
                    <a:pt x="5911" y="2303"/>
                  </a:lnTo>
                  <a:lnTo>
                    <a:pt x="5911" y="361"/>
                  </a:lnTo>
                  <a:close/>
                  <a:moveTo>
                    <a:pt x="7439" y="667"/>
                  </a:moveTo>
                  <a:lnTo>
                    <a:pt x="7439" y="667"/>
                  </a:lnTo>
                  <a:cubicBezTo>
                    <a:pt x="8297" y="995"/>
                    <a:pt x="9050" y="1561"/>
                    <a:pt x="9599" y="2303"/>
                  </a:cubicBezTo>
                  <a:lnTo>
                    <a:pt x="8603" y="2303"/>
                  </a:lnTo>
                  <a:cubicBezTo>
                    <a:pt x="8487" y="2036"/>
                    <a:pt x="8350" y="1783"/>
                    <a:pt x="8191" y="1540"/>
                  </a:cubicBezTo>
                  <a:cubicBezTo>
                    <a:pt x="7984" y="1213"/>
                    <a:pt x="7731" y="921"/>
                    <a:pt x="7439" y="667"/>
                  </a:cubicBezTo>
                  <a:close/>
                  <a:moveTo>
                    <a:pt x="2710" y="2662"/>
                  </a:moveTo>
                  <a:cubicBezTo>
                    <a:pt x="2439" y="3412"/>
                    <a:pt x="2294" y="4200"/>
                    <a:pt x="2280" y="4995"/>
                  </a:cubicBezTo>
                  <a:lnTo>
                    <a:pt x="912" y="4995"/>
                  </a:lnTo>
                  <a:cubicBezTo>
                    <a:pt x="943" y="4168"/>
                    <a:pt x="1186" y="3366"/>
                    <a:pt x="1619" y="2662"/>
                  </a:cubicBezTo>
                  <a:close/>
                  <a:moveTo>
                    <a:pt x="5549" y="2662"/>
                  </a:moveTo>
                  <a:lnTo>
                    <a:pt x="5549" y="4995"/>
                  </a:lnTo>
                  <a:lnTo>
                    <a:pt x="2643" y="4995"/>
                  </a:lnTo>
                  <a:cubicBezTo>
                    <a:pt x="2653" y="4196"/>
                    <a:pt x="2808" y="3408"/>
                    <a:pt x="3093" y="2662"/>
                  </a:cubicBezTo>
                  <a:close/>
                  <a:moveTo>
                    <a:pt x="8364" y="2662"/>
                  </a:moveTo>
                  <a:cubicBezTo>
                    <a:pt x="8649" y="3408"/>
                    <a:pt x="8800" y="4196"/>
                    <a:pt x="8814" y="4995"/>
                  </a:cubicBezTo>
                  <a:lnTo>
                    <a:pt x="5911" y="4995"/>
                  </a:lnTo>
                  <a:lnTo>
                    <a:pt x="5908" y="2662"/>
                  </a:lnTo>
                  <a:close/>
                  <a:moveTo>
                    <a:pt x="9842" y="2666"/>
                  </a:moveTo>
                  <a:cubicBezTo>
                    <a:pt x="10274" y="3369"/>
                    <a:pt x="10517" y="4172"/>
                    <a:pt x="10545" y="4995"/>
                  </a:cubicBezTo>
                  <a:lnTo>
                    <a:pt x="9177" y="4995"/>
                  </a:lnTo>
                  <a:cubicBezTo>
                    <a:pt x="9163" y="4200"/>
                    <a:pt x="9018" y="3412"/>
                    <a:pt x="8751" y="2666"/>
                  </a:cubicBezTo>
                  <a:close/>
                  <a:moveTo>
                    <a:pt x="5736" y="1"/>
                  </a:moveTo>
                  <a:cubicBezTo>
                    <a:pt x="4736" y="1"/>
                    <a:pt x="3731" y="289"/>
                    <a:pt x="2850" y="878"/>
                  </a:cubicBezTo>
                  <a:cubicBezTo>
                    <a:pt x="799" y="2251"/>
                    <a:pt x="0" y="4886"/>
                    <a:pt x="950" y="7169"/>
                  </a:cubicBezTo>
                  <a:cubicBezTo>
                    <a:pt x="983" y="7248"/>
                    <a:pt x="1045" y="7281"/>
                    <a:pt x="1109" y="7281"/>
                  </a:cubicBezTo>
                  <a:cubicBezTo>
                    <a:pt x="1223" y="7281"/>
                    <a:pt x="1340" y="7172"/>
                    <a:pt x="1281" y="7029"/>
                  </a:cubicBezTo>
                  <a:cubicBezTo>
                    <a:pt x="1060" y="6497"/>
                    <a:pt x="936" y="5931"/>
                    <a:pt x="915" y="5357"/>
                  </a:cubicBezTo>
                  <a:lnTo>
                    <a:pt x="2284" y="5357"/>
                  </a:lnTo>
                  <a:cubicBezTo>
                    <a:pt x="2284" y="5428"/>
                    <a:pt x="2287" y="5498"/>
                    <a:pt x="2291" y="5568"/>
                  </a:cubicBezTo>
                  <a:cubicBezTo>
                    <a:pt x="2298" y="5684"/>
                    <a:pt x="2385" y="5739"/>
                    <a:pt x="2471" y="5739"/>
                  </a:cubicBezTo>
                  <a:cubicBezTo>
                    <a:pt x="2565" y="5739"/>
                    <a:pt x="2659" y="5675"/>
                    <a:pt x="2653" y="5551"/>
                  </a:cubicBezTo>
                  <a:cubicBezTo>
                    <a:pt x="2650" y="5488"/>
                    <a:pt x="2646" y="5421"/>
                    <a:pt x="2646" y="5357"/>
                  </a:cubicBezTo>
                  <a:lnTo>
                    <a:pt x="5553" y="5357"/>
                  </a:lnTo>
                  <a:lnTo>
                    <a:pt x="5553" y="5561"/>
                  </a:lnTo>
                  <a:cubicBezTo>
                    <a:pt x="5553" y="5681"/>
                    <a:pt x="5642" y="5741"/>
                    <a:pt x="5732" y="5741"/>
                  </a:cubicBezTo>
                  <a:cubicBezTo>
                    <a:pt x="5822" y="5741"/>
                    <a:pt x="5911" y="5681"/>
                    <a:pt x="5911" y="5561"/>
                  </a:cubicBezTo>
                  <a:lnTo>
                    <a:pt x="5911" y="5357"/>
                  </a:lnTo>
                  <a:lnTo>
                    <a:pt x="8818" y="5357"/>
                  </a:lnTo>
                  <a:cubicBezTo>
                    <a:pt x="8818" y="5421"/>
                    <a:pt x="8814" y="5488"/>
                    <a:pt x="8811" y="5551"/>
                  </a:cubicBezTo>
                  <a:cubicBezTo>
                    <a:pt x="8807" y="5649"/>
                    <a:pt x="8885" y="5734"/>
                    <a:pt x="8983" y="5741"/>
                  </a:cubicBezTo>
                  <a:lnTo>
                    <a:pt x="8990" y="5741"/>
                  </a:lnTo>
                  <a:cubicBezTo>
                    <a:pt x="9089" y="5741"/>
                    <a:pt x="9166" y="5663"/>
                    <a:pt x="9170" y="5568"/>
                  </a:cubicBezTo>
                  <a:cubicBezTo>
                    <a:pt x="9173" y="5498"/>
                    <a:pt x="9177" y="5428"/>
                    <a:pt x="9180" y="5357"/>
                  </a:cubicBezTo>
                  <a:lnTo>
                    <a:pt x="10549" y="5357"/>
                  </a:lnTo>
                  <a:cubicBezTo>
                    <a:pt x="10528" y="5931"/>
                    <a:pt x="10405" y="6497"/>
                    <a:pt x="10183" y="7029"/>
                  </a:cubicBezTo>
                  <a:cubicBezTo>
                    <a:pt x="10124" y="7172"/>
                    <a:pt x="10241" y="7281"/>
                    <a:pt x="10356" y="7281"/>
                  </a:cubicBezTo>
                  <a:cubicBezTo>
                    <a:pt x="10419" y="7281"/>
                    <a:pt x="10481" y="7248"/>
                    <a:pt x="10514" y="7169"/>
                  </a:cubicBezTo>
                  <a:cubicBezTo>
                    <a:pt x="11319" y="5231"/>
                    <a:pt x="10876" y="2997"/>
                    <a:pt x="9395" y="1512"/>
                  </a:cubicBezTo>
                  <a:cubicBezTo>
                    <a:pt x="8393" y="514"/>
                    <a:pt x="7070" y="1"/>
                    <a:pt x="57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842" name="Google Shape;21842;p142"/>
          <p:cNvGrpSpPr/>
          <p:nvPr/>
        </p:nvGrpSpPr>
        <p:grpSpPr>
          <a:xfrm>
            <a:off x="3066140" y="3844159"/>
            <a:ext cx="372844" cy="353610"/>
            <a:chOff x="3302118" y="3796534"/>
            <a:chExt cx="372844" cy="353610"/>
          </a:xfrm>
        </p:grpSpPr>
        <p:sp>
          <p:nvSpPr>
            <p:cNvPr id="21843" name="Google Shape;21843;p142"/>
            <p:cNvSpPr/>
            <p:nvPr/>
          </p:nvSpPr>
          <p:spPr>
            <a:xfrm>
              <a:off x="3326480" y="3802104"/>
              <a:ext cx="342418" cy="342418"/>
            </a:xfrm>
            <a:custGeom>
              <a:avLst/>
              <a:gdLst/>
              <a:ahLst/>
              <a:cxnLst/>
              <a:rect l="l" t="t" r="r" b="b"/>
              <a:pathLst>
                <a:path w="13156" h="13156" extrusionOk="0">
                  <a:moveTo>
                    <a:pt x="6576" y="1"/>
                  </a:moveTo>
                  <a:cubicBezTo>
                    <a:pt x="2945" y="1"/>
                    <a:pt x="0" y="2945"/>
                    <a:pt x="0" y="6580"/>
                  </a:cubicBezTo>
                  <a:cubicBezTo>
                    <a:pt x="0" y="10211"/>
                    <a:pt x="2945" y="13156"/>
                    <a:pt x="6576" y="13156"/>
                  </a:cubicBezTo>
                  <a:cubicBezTo>
                    <a:pt x="10211" y="13156"/>
                    <a:pt x="13156" y="10211"/>
                    <a:pt x="13156" y="6580"/>
                  </a:cubicBezTo>
                  <a:cubicBezTo>
                    <a:pt x="13156" y="2945"/>
                    <a:pt x="10211" y="1"/>
                    <a:pt x="6576" y="1"/>
                  </a:cubicBezTo>
                  <a:close/>
                </a:path>
              </a:pathLst>
            </a:custGeom>
            <a:solidFill>
              <a:srgbClr val="92A9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44" name="Google Shape;21844;p142"/>
            <p:cNvSpPr/>
            <p:nvPr/>
          </p:nvSpPr>
          <p:spPr>
            <a:xfrm>
              <a:off x="3475384" y="3802104"/>
              <a:ext cx="199579" cy="342522"/>
            </a:xfrm>
            <a:custGeom>
              <a:avLst/>
              <a:gdLst/>
              <a:ahLst/>
              <a:cxnLst/>
              <a:rect l="l" t="t" r="r" b="b"/>
              <a:pathLst>
                <a:path w="7668" h="13160" extrusionOk="0">
                  <a:moveTo>
                    <a:pt x="859" y="1"/>
                  </a:moveTo>
                  <a:cubicBezTo>
                    <a:pt x="570" y="1"/>
                    <a:pt x="282" y="18"/>
                    <a:pt x="0" y="57"/>
                  </a:cubicBezTo>
                  <a:cubicBezTo>
                    <a:pt x="3273" y="486"/>
                    <a:pt x="5721" y="3276"/>
                    <a:pt x="5721" y="6580"/>
                  </a:cubicBezTo>
                  <a:cubicBezTo>
                    <a:pt x="5721" y="9880"/>
                    <a:pt x="3273" y="12670"/>
                    <a:pt x="0" y="13103"/>
                  </a:cubicBezTo>
                  <a:cubicBezTo>
                    <a:pt x="291" y="13141"/>
                    <a:pt x="579" y="13160"/>
                    <a:pt x="863" y="13160"/>
                  </a:cubicBezTo>
                  <a:cubicBezTo>
                    <a:pt x="4274" y="13160"/>
                    <a:pt x="7190" y="10510"/>
                    <a:pt x="7417" y="7009"/>
                  </a:cubicBezTo>
                  <a:cubicBezTo>
                    <a:pt x="7667" y="3216"/>
                    <a:pt x="4659" y="4"/>
                    <a:pt x="859" y="1"/>
                  </a:cubicBezTo>
                  <a:close/>
                </a:path>
              </a:pathLst>
            </a:custGeom>
            <a:solidFill>
              <a:srgbClr val="B9C7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45" name="Google Shape;21845;p142"/>
            <p:cNvSpPr/>
            <p:nvPr/>
          </p:nvSpPr>
          <p:spPr>
            <a:xfrm>
              <a:off x="3387931" y="3863555"/>
              <a:ext cx="219620" cy="219620"/>
            </a:xfrm>
            <a:custGeom>
              <a:avLst/>
              <a:gdLst/>
              <a:ahLst/>
              <a:cxnLst/>
              <a:rect l="l" t="t" r="r" b="b"/>
              <a:pathLst>
                <a:path w="8438" h="8438" extrusionOk="0">
                  <a:moveTo>
                    <a:pt x="6654" y="430"/>
                  </a:moveTo>
                  <a:cubicBezTo>
                    <a:pt x="7400" y="430"/>
                    <a:pt x="8005" y="1035"/>
                    <a:pt x="8008" y="1781"/>
                  </a:cubicBezTo>
                  <a:lnTo>
                    <a:pt x="8008" y="6654"/>
                  </a:lnTo>
                  <a:cubicBezTo>
                    <a:pt x="8005" y="7403"/>
                    <a:pt x="7400" y="8005"/>
                    <a:pt x="6654" y="8008"/>
                  </a:cubicBezTo>
                  <a:lnTo>
                    <a:pt x="1781" y="8008"/>
                  </a:lnTo>
                  <a:cubicBezTo>
                    <a:pt x="1035" y="8005"/>
                    <a:pt x="429" y="7403"/>
                    <a:pt x="429" y="6654"/>
                  </a:cubicBezTo>
                  <a:lnTo>
                    <a:pt x="429" y="1781"/>
                  </a:lnTo>
                  <a:cubicBezTo>
                    <a:pt x="429" y="1035"/>
                    <a:pt x="1035" y="430"/>
                    <a:pt x="1781" y="430"/>
                  </a:cubicBezTo>
                  <a:close/>
                  <a:moveTo>
                    <a:pt x="1781" y="0"/>
                  </a:moveTo>
                  <a:cubicBezTo>
                    <a:pt x="795" y="0"/>
                    <a:pt x="0" y="799"/>
                    <a:pt x="0" y="1781"/>
                  </a:cubicBezTo>
                  <a:lnTo>
                    <a:pt x="0" y="6654"/>
                  </a:lnTo>
                  <a:cubicBezTo>
                    <a:pt x="0" y="7639"/>
                    <a:pt x="795" y="8434"/>
                    <a:pt x="1781" y="8438"/>
                  </a:cubicBezTo>
                  <a:lnTo>
                    <a:pt x="6654" y="8438"/>
                  </a:lnTo>
                  <a:cubicBezTo>
                    <a:pt x="7639" y="8434"/>
                    <a:pt x="8434" y="7639"/>
                    <a:pt x="8438" y="6654"/>
                  </a:cubicBezTo>
                  <a:lnTo>
                    <a:pt x="8438" y="1781"/>
                  </a:lnTo>
                  <a:cubicBezTo>
                    <a:pt x="8434" y="799"/>
                    <a:pt x="7639" y="0"/>
                    <a:pt x="665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46" name="Google Shape;21846;p142"/>
            <p:cNvSpPr/>
            <p:nvPr/>
          </p:nvSpPr>
          <p:spPr>
            <a:xfrm>
              <a:off x="3542326" y="3891378"/>
              <a:ext cx="29775" cy="29880"/>
            </a:xfrm>
            <a:custGeom>
              <a:avLst/>
              <a:gdLst/>
              <a:ahLst/>
              <a:cxnLst/>
              <a:rect l="l" t="t" r="r" b="b"/>
              <a:pathLst>
                <a:path w="1144" h="1148" extrusionOk="0">
                  <a:moveTo>
                    <a:pt x="574" y="1"/>
                  </a:moveTo>
                  <a:cubicBezTo>
                    <a:pt x="257" y="1"/>
                    <a:pt x="0" y="258"/>
                    <a:pt x="0" y="575"/>
                  </a:cubicBezTo>
                  <a:cubicBezTo>
                    <a:pt x="0" y="891"/>
                    <a:pt x="257" y="1148"/>
                    <a:pt x="574" y="1148"/>
                  </a:cubicBezTo>
                  <a:cubicBezTo>
                    <a:pt x="891" y="1148"/>
                    <a:pt x="1144" y="891"/>
                    <a:pt x="1144" y="575"/>
                  </a:cubicBezTo>
                  <a:cubicBezTo>
                    <a:pt x="1144" y="258"/>
                    <a:pt x="891" y="1"/>
                    <a:pt x="5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47" name="Google Shape;21847;p142"/>
            <p:cNvSpPr/>
            <p:nvPr/>
          </p:nvSpPr>
          <p:spPr>
            <a:xfrm>
              <a:off x="3302118" y="3796534"/>
              <a:ext cx="372558" cy="353610"/>
            </a:xfrm>
            <a:custGeom>
              <a:avLst/>
              <a:gdLst/>
              <a:ahLst/>
              <a:cxnLst/>
              <a:rect l="l" t="t" r="r" b="b"/>
              <a:pathLst>
                <a:path w="14314" h="13586" extrusionOk="0">
                  <a:moveTo>
                    <a:pt x="7516" y="429"/>
                  </a:moveTo>
                  <a:cubicBezTo>
                    <a:pt x="11024" y="429"/>
                    <a:pt x="13877" y="3283"/>
                    <a:pt x="13877" y="6794"/>
                  </a:cubicBezTo>
                  <a:cubicBezTo>
                    <a:pt x="13877" y="10302"/>
                    <a:pt x="11024" y="13155"/>
                    <a:pt x="7516" y="13155"/>
                  </a:cubicBezTo>
                  <a:cubicBezTo>
                    <a:pt x="4004" y="13155"/>
                    <a:pt x="1151" y="10302"/>
                    <a:pt x="1151" y="6794"/>
                  </a:cubicBezTo>
                  <a:cubicBezTo>
                    <a:pt x="1151" y="3283"/>
                    <a:pt x="4004" y="429"/>
                    <a:pt x="7516" y="429"/>
                  </a:cubicBezTo>
                  <a:close/>
                  <a:moveTo>
                    <a:pt x="7514" y="1"/>
                  </a:moveTo>
                  <a:cubicBezTo>
                    <a:pt x="6207" y="1"/>
                    <a:pt x="4892" y="377"/>
                    <a:pt x="3741" y="1147"/>
                  </a:cubicBezTo>
                  <a:cubicBezTo>
                    <a:pt x="1045" y="2945"/>
                    <a:pt x="0" y="6400"/>
                    <a:pt x="1239" y="9391"/>
                  </a:cubicBezTo>
                  <a:cubicBezTo>
                    <a:pt x="2307" y="11966"/>
                    <a:pt x="4809" y="13586"/>
                    <a:pt x="7510" y="13586"/>
                  </a:cubicBezTo>
                  <a:cubicBezTo>
                    <a:pt x="7950" y="13586"/>
                    <a:pt x="8394" y="13543"/>
                    <a:pt x="8839" y="13454"/>
                  </a:cubicBezTo>
                  <a:cubicBezTo>
                    <a:pt x="12020" y="12825"/>
                    <a:pt x="14307" y="10035"/>
                    <a:pt x="14307" y="6794"/>
                  </a:cubicBezTo>
                  <a:cubicBezTo>
                    <a:pt x="14314" y="4989"/>
                    <a:pt x="13596" y="3261"/>
                    <a:pt x="12319" y="1991"/>
                  </a:cubicBezTo>
                  <a:cubicBezTo>
                    <a:pt x="11005" y="677"/>
                    <a:pt x="9266" y="1"/>
                    <a:pt x="75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48" name="Google Shape;21848;p142"/>
            <p:cNvSpPr/>
            <p:nvPr/>
          </p:nvSpPr>
          <p:spPr>
            <a:xfrm>
              <a:off x="3387931" y="3863555"/>
              <a:ext cx="219620" cy="219620"/>
            </a:xfrm>
            <a:custGeom>
              <a:avLst/>
              <a:gdLst/>
              <a:ahLst/>
              <a:cxnLst/>
              <a:rect l="l" t="t" r="r" b="b"/>
              <a:pathLst>
                <a:path w="8438" h="8438" extrusionOk="0">
                  <a:moveTo>
                    <a:pt x="6654" y="430"/>
                  </a:moveTo>
                  <a:cubicBezTo>
                    <a:pt x="7400" y="430"/>
                    <a:pt x="8005" y="1035"/>
                    <a:pt x="8008" y="1781"/>
                  </a:cubicBezTo>
                  <a:lnTo>
                    <a:pt x="8008" y="6654"/>
                  </a:lnTo>
                  <a:cubicBezTo>
                    <a:pt x="8005" y="7403"/>
                    <a:pt x="7400" y="8005"/>
                    <a:pt x="6654" y="8008"/>
                  </a:cubicBezTo>
                  <a:lnTo>
                    <a:pt x="1781" y="8008"/>
                  </a:lnTo>
                  <a:cubicBezTo>
                    <a:pt x="1035" y="8005"/>
                    <a:pt x="429" y="7403"/>
                    <a:pt x="429" y="6654"/>
                  </a:cubicBezTo>
                  <a:lnTo>
                    <a:pt x="429" y="1781"/>
                  </a:lnTo>
                  <a:cubicBezTo>
                    <a:pt x="429" y="1035"/>
                    <a:pt x="1035" y="430"/>
                    <a:pt x="1781" y="430"/>
                  </a:cubicBezTo>
                  <a:close/>
                  <a:moveTo>
                    <a:pt x="1781" y="0"/>
                  </a:moveTo>
                  <a:cubicBezTo>
                    <a:pt x="795" y="0"/>
                    <a:pt x="0" y="799"/>
                    <a:pt x="0" y="1781"/>
                  </a:cubicBezTo>
                  <a:lnTo>
                    <a:pt x="0" y="6654"/>
                  </a:lnTo>
                  <a:cubicBezTo>
                    <a:pt x="0" y="7639"/>
                    <a:pt x="795" y="8434"/>
                    <a:pt x="1781" y="8438"/>
                  </a:cubicBezTo>
                  <a:lnTo>
                    <a:pt x="6654" y="8438"/>
                  </a:lnTo>
                  <a:cubicBezTo>
                    <a:pt x="7639" y="8434"/>
                    <a:pt x="8434" y="7639"/>
                    <a:pt x="8438" y="6654"/>
                  </a:cubicBezTo>
                  <a:lnTo>
                    <a:pt x="8438" y="1781"/>
                  </a:lnTo>
                  <a:cubicBezTo>
                    <a:pt x="8434" y="799"/>
                    <a:pt x="7639" y="0"/>
                    <a:pt x="665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49" name="Google Shape;21849;p142"/>
            <p:cNvSpPr/>
            <p:nvPr/>
          </p:nvSpPr>
          <p:spPr>
            <a:xfrm>
              <a:off x="3434546" y="3915506"/>
              <a:ext cx="127665" cy="115562"/>
            </a:xfrm>
            <a:custGeom>
              <a:avLst/>
              <a:gdLst/>
              <a:ahLst/>
              <a:cxnLst/>
              <a:rect l="l" t="t" r="r" b="b"/>
              <a:pathLst>
                <a:path w="4905" h="4440" extrusionOk="0">
                  <a:moveTo>
                    <a:pt x="2426" y="0"/>
                  </a:moveTo>
                  <a:cubicBezTo>
                    <a:pt x="1830" y="0"/>
                    <a:pt x="1238" y="240"/>
                    <a:pt x="802" y="703"/>
                  </a:cubicBezTo>
                  <a:cubicBezTo>
                    <a:pt x="42" y="1516"/>
                    <a:pt x="0" y="2768"/>
                    <a:pt x="707" y="3627"/>
                  </a:cubicBezTo>
                  <a:cubicBezTo>
                    <a:pt x="1143" y="4158"/>
                    <a:pt x="1780" y="4440"/>
                    <a:pt x="2426" y="4440"/>
                  </a:cubicBezTo>
                  <a:cubicBezTo>
                    <a:pt x="2828" y="4440"/>
                    <a:pt x="3233" y="4331"/>
                    <a:pt x="3596" y="4105"/>
                  </a:cubicBezTo>
                  <a:cubicBezTo>
                    <a:pt x="3712" y="4032"/>
                    <a:pt x="3730" y="3870"/>
                    <a:pt x="3635" y="3775"/>
                  </a:cubicBezTo>
                  <a:lnTo>
                    <a:pt x="3631" y="3771"/>
                  </a:lnTo>
                  <a:cubicBezTo>
                    <a:pt x="3590" y="3730"/>
                    <a:pt x="3536" y="3708"/>
                    <a:pt x="3481" y="3708"/>
                  </a:cubicBezTo>
                  <a:cubicBezTo>
                    <a:pt x="3442" y="3708"/>
                    <a:pt x="3403" y="3719"/>
                    <a:pt x="3367" y="3743"/>
                  </a:cubicBezTo>
                  <a:cubicBezTo>
                    <a:pt x="3084" y="3916"/>
                    <a:pt x="2756" y="4010"/>
                    <a:pt x="2425" y="4010"/>
                  </a:cubicBezTo>
                  <a:cubicBezTo>
                    <a:pt x="2419" y="4010"/>
                    <a:pt x="2413" y="4010"/>
                    <a:pt x="2407" y="4010"/>
                  </a:cubicBezTo>
                  <a:cubicBezTo>
                    <a:pt x="1605" y="4003"/>
                    <a:pt x="904" y="3462"/>
                    <a:pt x="697" y="2687"/>
                  </a:cubicBezTo>
                  <a:cubicBezTo>
                    <a:pt x="489" y="1913"/>
                    <a:pt x="820" y="1094"/>
                    <a:pt x="1510" y="682"/>
                  </a:cubicBezTo>
                  <a:cubicBezTo>
                    <a:pt x="1793" y="514"/>
                    <a:pt x="2109" y="432"/>
                    <a:pt x="2422" y="432"/>
                  </a:cubicBezTo>
                  <a:cubicBezTo>
                    <a:pt x="2871" y="432"/>
                    <a:pt x="3316" y="600"/>
                    <a:pt x="3659" y="925"/>
                  </a:cubicBezTo>
                  <a:cubicBezTo>
                    <a:pt x="4240" y="1477"/>
                    <a:pt x="4381" y="2350"/>
                    <a:pt x="4008" y="3057"/>
                  </a:cubicBezTo>
                  <a:cubicBezTo>
                    <a:pt x="3962" y="3141"/>
                    <a:pt x="3976" y="3243"/>
                    <a:pt x="4043" y="3310"/>
                  </a:cubicBezTo>
                  <a:lnTo>
                    <a:pt x="4046" y="3314"/>
                  </a:lnTo>
                  <a:cubicBezTo>
                    <a:pt x="4087" y="3355"/>
                    <a:pt x="4141" y="3375"/>
                    <a:pt x="4194" y="3375"/>
                  </a:cubicBezTo>
                  <a:cubicBezTo>
                    <a:pt x="4268" y="3375"/>
                    <a:pt x="4342" y="3336"/>
                    <a:pt x="4381" y="3264"/>
                  </a:cubicBezTo>
                  <a:cubicBezTo>
                    <a:pt x="4905" y="2283"/>
                    <a:pt x="4620" y="1062"/>
                    <a:pt x="3716" y="415"/>
                  </a:cubicBezTo>
                  <a:cubicBezTo>
                    <a:pt x="3327" y="136"/>
                    <a:pt x="2875" y="0"/>
                    <a:pt x="242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50" name="Google Shape;21850;p142"/>
            <p:cNvSpPr/>
            <p:nvPr/>
          </p:nvSpPr>
          <p:spPr>
            <a:xfrm>
              <a:off x="3542326" y="3891378"/>
              <a:ext cx="29775" cy="29880"/>
            </a:xfrm>
            <a:custGeom>
              <a:avLst/>
              <a:gdLst/>
              <a:ahLst/>
              <a:cxnLst/>
              <a:rect l="l" t="t" r="r" b="b"/>
              <a:pathLst>
                <a:path w="1144" h="1148" extrusionOk="0">
                  <a:moveTo>
                    <a:pt x="574" y="1"/>
                  </a:moveTo>
                  <a:cubicBezTo>
                    <a:pt x="257" y="1"/>
                    <a:pt x="0" y="258"/>
                    <a:pt x="0" y="575"/>
                  </a:cubicBezTo>
                  <a:cubicBezTo>
                    <a:pt x="0" y="891"/>
                    <a:pt x="257" y="1148"/>
                    <a:pt x="574" y="1148"/>
                  </a:cubicBezTo>
                  <a:cubicBezTo>
                    <a:pt x="891" y="1148"/>
                    <a:pt x="1144" y="891"/>
                    <a:pt x="1144" y="575"/>
                  </a:cubicBezTo>
                  <a:cubicBezTo>
                    <a:pt x="1144" y="258"/>
                    <a:pt x="891" y="1"/>
                    <a:pt x="5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851" name="Google Shape;21851;p142"/>
          <p:cNvGrpSpPr/>
          <p:nvPr/>
        </p:nvGrpSpPr>
        <p:grpSpPr>
          <a:xfrm>
            <a:off x="6962652" y="3354899"/>
            <a:ext cx="404051" cy="382344"/>
            <a:chOff x="6962652" y="3354899"/>
            <a:chExt cx="404051" cy="382344"/>
          </a:xfrm>
        </p:grpSpPr>
        <p:sp>
          <p:nvSpPr>
            <p:cNvPr id="21852" name="Google Shape;21852;p142"/>
            <p:cNvSpPr/>
            <p:nvPr/>
          </p:nvSpPr>
          <p:spPr>
            <a:xfrm>
              <a:off x="6989565" y="3360990"/>
              <a:ext cx="370267" cy="370163"/>
            </a:xfrm>
            <a:custGeom>
              <a:avLst/>
              <a:gdLst/>
              <a:ahLst/>
              <a:cxnLst/>
              <a:rect l="l" t="t" r="r" b="b"/>
              <a:pathLst>
                <a:path w="14226" h="14222" extrusionOk="0">
                  <a:moveTo>
                    <a:pt x="7111" y="0"/>
                  </a:moveTo>
                  <a:cubicBezTo>
                    <a:pt x="3185" y="0"/>
                    <a:pt x="1" y="3184"/>
                    <a:pt x="1" y="7111"/>
                  </a:cubicBezTo>
                  <a:cubicBezTo>
                    <a:pt x="1" y="11037"/>
                    <a:pt x="3185" y="14222"/>
                    <a:pt x="7111" y="14222"/>
                  </a:cubicBezTo>
                  <a:cubicBezTo>
                    <a:pt x="11042" y="14222"/>
                    <a:pt x="14226" y="11037"/>
                    <a:pt x="14226" y="7111"/>
                  </a:cubicBezTo>
                  <a:cubicBezTo>
                    <a:pt x="14226" y="3184"/>
                    <a:pt x="11042" y="0"/>
                    <a:pt x="7111" y="0"/>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53" name="Google Shape;21853;p142"/>
            <p:cNvSpPr/>
            <p:nvPr/>
          </p:nvSpPr>
          <p:spPr>
            <a:xfrm>
              <a:off x="7150571" y="3360990"/>
              <a:ext cx="216132" cy="370267"/>
            </a:xfrm>
            <a:custGeom>
              <a:avLst/>
              <a:gdLst/>
              <a:ahLst/>
              <a:cxnLst/>
              <a:rect l="l" t="t" r="r" b="b"/>
              <a:pathLst>
                <a:path w="8304" h="14226" extrusionOk="0">
                  <a:moveTo>
                    <a:pt x="938" y="0"/>
                  </a:moveTo>
                  <a:cubicBezTo>
                    <a:pt x="934" y="0"/>
                    <a:pt x="930" y="0"/>
                    <a:pt x="925" y="0"/>
                  </a:cubicBezTo>
                  <a:cubicBezTo>
                    <a:pt x="616" y="0"/>
                    <a:pt x="306" y="18"/>
                    <a:pt x="0" y="60"/>
                  </a:cubicBezTo>
                  <a:cubicBezTo>
                    <a:pt x="3536" y="524"/>
                    <a:pt x="6182" y="3540"/>
                    <a:pt x="6182" y="7111"/>
                  </a:cubicBezTo>
                  <a:cubicBezTo>
                    <a:pt x="6182" y="10679"/>
                    <a:pt x="3536" y="13697"/>
                    <a:pt x="0" y="14162"/>
                  </a:cubicBezTo>
                  <a:cubicBezTo>
                    <a:pt x="320" y="14205"/>
                    <a:pt x="639" y="14226"/>
                    <a:pt x="953" y="14226"/>
                  </a:cubicBezTo>
                  <a:cubicBezTo>
                    <a:pt x="4636" y="14226"/>
                    <a:pt x="7787" y="11362"/>
                    <a:pt x="8036" y="7575"/>
                  </a:cubicBezTo>
                  <a:cubicBezTo>
                    <a:pt x="8303" y="3473"/>
                    <a:pt x="5049" y="0"/>
                    <a:pt x="938"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54" name="Google Shape;21854;p142"/>
            <p:cNvSpPr/>
            <p:nvPr/>
          </p:nvSpPr>
          <p:spPr>
            <a:xfrm>
              <a:off x="7044795" y="3472882"/>
              <a:ext cx="76026" cy="121913"/>
            </a:xfrm>
            <a:custGeom>
              <a:avLst/>
              <a:gdLst/>
              <a:ahLst/>
              <a:cxnLst/>
              <a:rect l="l" t="t" r="r" b="b"/>
              <a:pathLst>
                <a:path w="2921" h="4684" extrusionOk="0">
                  <a:moveTo>
                    <a:pt x="465" y="1"/>
                  </a:moveTo>
                  <a:cubicBezTo>
                    <a:pt x="204" y="1"/>
                    <a:pt x="0" y="215"/>
                    <a:pt x="7" y="472"/>
                  </a:cubicBezTo>
                  <a:lnTo>
                    <a:pt x="7" y="4226"/>
                  </a:lnTo>
                  <a:cubicBezTo>
                    <a:pt x="7" y="4480"/>
                    <a:pt x="211" y="4684"/>
                    <a:pt x="465" y="4684"/>
                  </a:cubicBezTo>
                  <a:cubicBezTo>
                    <a:pt x="718" y="4684"/>
                    <a:pt x="922" y="4476"/>
                    <a:pt x="922" y="4226"/>
                  </a:cubicBezTo>
                  <a:lnTo>
                    <a:pt x="922" y="3611"/>
                  </a:lnTo>
                  <a:lnTo>
                    <a:pt x="1246" y="3287"/>
                  </a:lnTo>
                  <a:lnTo>
                    <a:pt x="1964" y="4258"/>
                  </a:lnTo>
                  <a:cubicBezTo>
                    <a:pt x="2034" y="4356"/>
                    <a:pt x="2143" y="4420"/>
                    <a:pt x="2263" y="4437"/>
                  </a:cubicBezTo>
                  <a:cubicBezTo>
                    <a:pt x="2287" y="4441"/>
                    <a:pt x="2308" y="4444"/>
                    <a:pt x="2333" y="4444"/>
                  </a:cubicBezTo>
                  <a:cubicBezTo>
                    <a:pt x="2706" y="4441"/>
                    <a:pt x="2921" y="4015"/>
                    <a:pt x="2699" y="3713"/>
                  </a:cubicBezTo>
                  <a:lnTo>
                    <a:pt x="1900" y="2632"/>
                  </a:lnTo>
                  <a:lnTo>
                    <a:pt x="2502" y="2031"/>
                  </a:lnTo>
                  <a:cubicBezTo>
                    <a:pt x="2671" y="1851"/>
                    <a:pt x="2667" y="1570"/>
                    <a:pt x="2491" y="1394"/>
                  </a:cubicBezTo>
                  <a:cubicBezTo>
                    <a:pt x="2403" y="1304"/>
                    <a:pt x="2287" y="1259"/>
                    <a:pt x="2170" y="1259"/>
                  </a:cubicBezTo>
                  <a:cubicBezTo>
                    <a:pt x="2058" y="1259"/>
                    <a:pt x="1946" y="1301"/>
                    <a:pt x="1858" y="1383"/>
                  </a:cubicBezTo>
                  <a:lnTo>
                    <a:pt x="922" y="2319"/>
                  </a:lnTo>
                  <a:lnTo>
                    <a:pt x="922" y="472"/>
                  </a:lnTo>
                  <a:cubicBezTo>
                    <a:pt x="929" y="215"/>
                    <a:pt x="722" y="1"/>
                    <a:pt x="465" y="1"/>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55" name="Google Shape;21855;p142"/>
            <p:cNvSpPr/>
            <p:nvPr/>
          </p:nvSpPr>
          <p:spPr>
            <a:xfrm>
              <a:off x="7197628" y="3472882"/>
              <a:ext cx="76130" cy="121913"/>
            </a:xfrm>
            <a:custGeom>
              <a:avLst/>
              <a:gdLst/>
              <a:ahLst/>
              <a:cxnLst/>
              <a:rect l="l" t="t" r="r" b="b"/>
              <a:pathLst>
                <a:path w="2925" h="4684" extrusionOk="0">
                  <a:moveTo>
                    <a:pt x="469" y="1"/>
                  </a:moveTo>
                  <a:cubicBezTo>
                    <a:pt x="208" y="1"/>
                    <a:pt x="1" y="215"/>
                    <a:pt x="11" y="472"/>
                  </a:cubicBezTo>
                  <a:lnTo>
                    <a:pt x="11" y="4226"/>
                  </a:lnTo>
                  <a:cubicBezTo>
                    <a:pt x="11" y="4480"/>
                    <a:pt x="215" y="4684"/>
                    <a:pt x="469" y="4684"/>
                  </a:cubicBezTo>
                  <a:cubicBezTo>
                    <a:pt x="722" y="4684"/>
                    <a:pt x="926" y="4476"/>
                    <a:pt x="926" y="4226"/>
                  </a:cubicBezTo>
                  <a:lnTo>
                    <a:pt x="926" y="3611"/>
                  </a:lnTo>
                  <a:lnTo>
                    <a:pt x="1250" y="3287"/>
                  </a:lnTo>
                  <a:lnTo>
                    <a:pt x="1967" y="4258"/>
                  </a:lnTo>
                  <a:cubicBezTo>
                    <a:pt x="2038" y="4356"/>
                    <a:pt x="2147" y="4420"/>
                    <a:pt x="2266" y="4437"/>
                  </a:cubicBezTo>
                  <a:cubicBezTo>
                    <a:pt x="2288" y="4441"/>
                    <a:pt x="2312" y="4444"/>
                    <a:pt x="2333" y="4444"/>
                  </a:cubicBezTo>
                  <a:cubicBezTo>
                    <a:pt x="2710" y="4441"/>
                    <a:pt x="2924" y="4015"/>
                    <a:pt x="2703" y="3713"/>
                  </a:cubicBezTo>
                  <a:lnTo>
                    <a:pt x="1904" y="2632"/>
                  </a:lnTo>
                  <a:lnTo>
                    <a:pt x="2506" y="2031"/>
                  </a:lnTo>
                  <a:cubicBezTo>
                    <a:pt x="2675" y="1851"/>
                    <a:pt x="2671" y="1570"/>
                    <a:pt x="2495" y="1394"/>
                  </a:cubicBezTo>
                  <a:cubicBezTo>
                    <a:pt x="2407" y="1304"/>
                    <a:pt x="2291" y="1259"/>
                    <a:pt x="2174" y="1259"/>
                  </a:cubicBezTo>
                  <a:cubicBezTo>
                    <a:pt x="2061" y="1259"/>
                    <a:pt x="1948" y="1301"/>
                    <a:pt x="1858" y="1383"/>
                  </a:cubicBezTo>
                  <a:lnTo>
                    <a:pt x="926" y="2319"/>
                  </a:lnTo>
                  <a:lnTo>
                    <a:pt x="926" y="472"/>
                  </a:lnTo>
                  <a:cubicBezTo>
                    <a:pt x="933" y="215"/>
                    <a:pt x="725" y="1"/>
                    <a:pt x="469" y="1"/>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56" name="Google Shape;21856;p142"/>
            <p:cNvSpPr/>
            <p:nvPr/>
          </p:nvSpPr>
          <p:spPr>
            <a:xfrm>
              <a:off x="7141487" y="3497790"/>
              <a:ext cx="25038" cy="97004"/>
            </a:xfrm>
            <a:custGeom>
              <a:avLst/>
              <a:gdLst/>
              <a:ahLst/>
              <a:cxnLst/>
              <a:rect l="l" t="t" r="r" b="b"/>
              <a:pathLst>
                <a:path w="962" h="3727" extrusionOk="0">
                  <a:moveTo>
                    <a:pt x="479" y="1"/>
                  </a:moveTo>
                  <a:cubicBezTo>
                    <a:pt x="222" y="1"/>
                    <a:pt x="8" y="205"/>
                    <a:pt x="1" y="465"/>
                  </a:cubicBezTo>
                  <a:lnTo>
                    <a:pt x="1" y="3248"/>
                  </a:lnTo>
                  <a:cubicBezTo>
                    <a:pt x="1" y="3512"/>
                    <a:pt x="215" y="3727"/>
                    <a:pt x="483" y="3727"/>
                  </a:cubicBezTo>
                  <a:cubicBezTo>
                    <a:pt x="747" y="3727"/>
                    <a:pt x="961" y="3512"/>
                    <a:pt x="961" y="3248"/>
                  </a:cubicBezTo>
                  <a:lnTo>
                    <a:pt x="961" y="465"/>
                  </a:lnTo>
                  <a:cubicBezTo>
                    <a:pt x="951" y="205"/>
                    <a:pt x="740" y="1"/>
                    <a:pt x="479" y="1"/>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57" name="Google Shape;21857;p142"/>
            <p:cNvSpPr/>
            <p:nvPr/>
          </p:nvSpPr>
          <p:spPr>
            <a:xfrm>
              <a:off x="7288933" y="3529518"/>
              <a:ext cx="38573" cy="33055"/>
            </a:xfrm>
            <a:custGeom>
              <a:avLst/>
              <a:gdLst/>
              <a:ahLst/>
              <a:cxnLst/>
              <a:rect l="l" t="t" r="r" b="b"/>
              <a:pathLst>
                <a:path w="1482" h="1270" extrusionOk="0">
                  <a:moveTo>
                    <a:pt x="843" y="1"/>
                  </a:moveTo>
                  <a:cubicBezTo>
                    <a:pt x="686" y="1"/>
                    <a:pt x="527" y="59"/>
                    <a:pt x="398" y="189"/>
                  </a:cubicBezTo>
                  <a:cubicBezTo>
                    <a:pt x="0" y="587"/>
                    <a:pt x="282" y="1269"/>
                    <a:pt x="845" y="1269"/>
                  </a:cubicBezTo>
                  <a:cubicBezTo>
                    <a:pt x="1197" y="1269"/>
                    <a:pt x="1478" y="984"/>
                    <a:pt x="1482" y="636"/>
                  </a:cubicBezTo>
                  <a:cubicBezTo>
                    <a:pt x="1482" y="253"/>
                    <a:pt x="1169" y="1"/>
                    <a:pt x="843"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58" name="Google Shape;21858;p142"/>
            <p:cNvSpPr/>
            <p:nvPr/>
          </p:nvSpPr>
          <p:spPr>
            <a:xfrm>
              <a:off x="6962652" y="3354899"/>
              <a:ext cx="402776" cy="382344"/>
            </a:xfrm>
            <a:custGeom>
              <a:avLst/>
              <a:gdLst/>
              <a:ahLst/>
              <a:cxnLst/>
              <a:rect l="l" t="t" r="r" b="b"/>
              <a:pathLst>
                <a:path w="15475" h="14690" extrusionOk="0">
                  <a:moveTo>
                    <a:pt x="8124" y="466"/>
                  </a:moveTo>
                  <a:cubicBezTo>
                    <a:pt x="11921" y="466"/>
                    <a:pt x="15006" y="3552"/>
                    <a:pt x="15006" y="7345"/>
                  </a:cubicBezTo>
                  <a:cubicBezTo>
                    <a:pt x="15006" y="11138"/>
                    <a:pt x="11921" y="14223"/>
                    <a:pt x="8124" y="14223"/>
                  </a:cubicBezTo>
                  <a:cubicBezTo>
                    <a:pt x="4331" y="14223"/>
                    <a:pt x="1246" y="11138"/>
                    <a:pt x="1246" y="7345"/>
                  </a:cubicBezTo>
                  <a:cubicBezTo>
                    <a:pt x="1246" y="3552"/>
                    <a:pt x="4331" y="466"/>
                    <a:pt x="8124" y="466"/>
                  </a:cubicBezTo>
                  <a:close/>
                  <a:moveTo>
                    <a:pt x="8120" y="0"/>
                  </a:moveTo>
                  <a:cubicBezTo>
                    <a:pt x="6707" y="0"/>
                    <a:pt x="5287" y="406"/>
                    <a:pt x="4043" y="1237"/>
                  </a:cubicBezTo>
                  <a:cubicBezTo>
                    <a:pt x="1133" y="3186"/>
                    <a:pt x="0" y="6919"/>
                    <a:pt x="1341" y="10156"/>
                  </a:cubicBezTo>
                  <a:cubicBezTo>
                    <a:pt x="2493" y="12939"/>
                    <a:pt x="5199" y="14690"/>
                    <a:pt x="8120" y="14690"/>
                  </a:cubicBezTo>
                  <a:cubicBezTo>
                    <a:pt x="8596" y="14690"/>
                    <a:pt x="9078" y="14643"/>
                    <a:pt x="9560" y="14547"/>
                  </a:cubicBezTo>
                  <a:cubicBezTo>
                    <a:pt x="12994" y="13865"/>
                    <a:pt x="15471" y="10849"/>
                    <a:pt x="15471" y="7345"/>
                  </a:cubicBezTo>
                  <a:cubicBezTo>
                    <a:pt x="15474" y="5396"/>
                    <a:pt x="14700" y="3527"/>
                    <a:pt x="13318" y="2152"/>
                  </a:cubicBezTo>
                  <a:cubicBezTo>
                    <a:pt x="11898" y="732"/>
                    <a:pt x="10016" y="0"/>
                    <a:pt x="81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59" name="Google Shape;21859;p142"/>
            <p:cNvSpPr/>
            <p:nvPr/>
          </p:nvSpPr>
          <p:spPr>
            <a:xfrm>
              <a:off x="7039121" y="3467104"/>
              <a:ext cx="86177" cy="133729"/>
            </a:xfrm>
            <a:custGeom>
              <a:avLst/>
              <a:gdLst/>
              <a:ahLst/>
              <a:cxnLst/>
              <a:rect l="l" t="t" r="r" b="b"/>
              <a:pathLst>
                <a:path w="3311" h="5138" extrusionOk="0">
                  <a:moveTo>
                    <a:pt x="677" y="483"/>
                  </a:moveTo>
                  <a:cubicBezTo>
                    <a:pt x="782" y="483"/>
                    <a:pt x="887" y="553"/>
                    <a:pt x="887" y="694"/>
                  </a:cubicBezTo>
                  <a:lnTo>
                    <a:pt x="887" y="2580"/>
                  </a:lnTo>
                  <a:cubicBezTo>
                    <a:pt x="887" y="2721"/>
                    <a:pt x="1001" y="2813"/>
                    <a:pt x="1121" y="2813"/>
                  </a:cubicBezTo>
                  <a:cubicBezTo>
                    <a:pt x="1178" y="2813"/>
                    <a:pt x="1237" y="2792"/>
                    <a:pt x="1284" y="2745"/>
                  </a:cubicBezTo>
                  <a:lnTo>
                    <a:pt x="2245" y="1781"/>
                  </a:lnTo>
                  <a:cubicBezTo>
                    <a:pt x="2291" y="1736"/>
                    <a:pt x="2343" y="1716"/>
                    <a:pt x="2393" y="1716"/>
                  </a:cubicBezTo>
                  <a:cubicBezTo>
                    <a:pt x="2556" y="1716"/>
                    <a:pt x="2695" y="1926"/>
                    <a:pt x="2544" y="2080"/>
                  </a:cubicBezTo>
                  <a:lnTo>
                    <a:pt x="1928" y="2693"/>
                  </a:lnTo>
                  <a:cubicBezTo>
                    <a:pt x="1847" y="2774"/>
                    <a:pt x="1840" y="2900"/>
                    <a:pt x="1907" y="2995"/>
                  </a:cubicBezTo>
                  <a:lnTo>
                    <a:pt x="2713" y="4086"/>
                  </a:lnTo>
                  <a:cubicBezTo>
                    <a:pt x="2748" y="4128"/>
                    <a:pt x="2762" y="4184"/>
                    <a:pt x="2755" y="4241"/>
                  </a:cubicBezTo>
                  <a:cubicBezTo>
                    <a:pt x="2738" y="4353"/>
                    <a:pt x="2641" y="4419"/>
                    <a:pt x="2544" y="4419"/>
                  </a:cubicBezTo>
                  <a:cubicBezTo>
                    <a:pt x="2482" y="4419"/>
                    <a:pt x="2421" y="4393"/>
                    <a:pt x="2379" y="4336"/>
                  </a:cubicBezTo>
                  <a:lnTo>
                    <a:pt x="1650" y="3351"/>
                  </a:lnTo>
                  <a:cubicBezTo>
                    <a:pt x="1604" y="3287"/>
                    <a:pt x="1532" y="3254"/>
                    <a:pt x="1461" y="3254"/>
                  </a:cubicBezTo>
                  <a:cubicBezTo>
                    <a:pt x="1402" y="3254"/>
                    <a:pt x="1343" y="3276"/>
                    <a:pt x="1298" y="3322"/>
                  </a:cubicBezTo>
                  <a:lnTo>
                    <a:pt x="957" y="3664"/>
                  </a:lnTo>
                  <a:cubicBezTo>
                    <a:pt x="911" y="3709"/>
                    <a:pt x="887" y="3769"/>
                    <a:pt x="887" y="3829"/>
                  </a:cubicBezTo>
                  <a:lnTo>
                    <a:pt x="887" y="4448"/>
                  </a:lnTo>
                  <a:cubicBezTo>
                    <a:pt x="890" y="4564"/>
                    <a:pt x="795" y="4659"/>
                    <a:pt x="679" y="4659"/>
                  </a:cubicBezTo>
                  <a:cubicBezTo>
                    <a:pt x="563" y="4659"/>
                    <a:pt x="468" y="4564"/>
                    <a:pt x="468" y="4448"/>
                  </a:cubicBezTo>
                  <a:lnTo>
                    <a:pt x="468" y="694"/>
                  </a:lnTo>
                  <a:cubicBezTo>
                    <a:pt x="468" y="553"/>
                    <a:pt x="573" y="483"/>
                    <a:pt x="677" y="483"/>
                  </a:cubicBezTo>
                  <a:close/>
                  <a:moveTo>
                    <a:pt x="683" y="1"/>
                  </a:moveTo>
                  <a:cubicBezTo>
                    <a:pt x="303" y="1"/>
                    <a:pt x="0" y="314"/>
                    <a:pt x="11" y="691"/>
                  </a:cubicBezTo>
                  <a:lnTo>
                    <a:pt x="11" y="4448"/>
                  </a:lnTo>
                  <a:cubicBezTo>
                    <a:pt x="0" y="4825"/>
                    <a:pt x="303" y="5138"/>
                    <a:pt x="683" y="5138"/>
                  </a:cubicBezTo>
                  <a:cubicBezTo>
                    <a:pt x="1063" y="5138"/>
                    <a:pt x="1365" y="4825"/>
                    <a:pt x="1355" y="4448"/>
                  </a:cubicBezTo>
                  <a:lnTo>
                    <a:pt x="1355" y="3924"/>
                  </a:lnTo>
                  <a:lnTo>
                    <a:pt x="1439" y="3840"/>
                  </a:lnTo>
                  <a:lnTo>
                    <a:pt x="2009" y="4610"/>
                  </a:lnTo>
                  <a:cubicBezTo>
                    <a:pt x="2139" y="4789"/>
                    <a:pt x="2342" y="4883"/>
                    <a:pt x="2548" y="4883"/>
                  </a:cubicBezTo>
                  <a:cubicBezTo>
                    <a:pt x="2688" y="4883"/>
                    <a:pt x="2828" y="4840"/>
                    <a:pt x="2949" y="4751"/>
                  </a:cubicBezTo>
                  <a:cubicBezTo>
                    <a:pt x="3248" y="4529"/>
                    <a:pt x="3311" y="4107"/>
                    <a:pt x="3089" y="3808"/>
                  </a:cubicBezTo>
                  <a:lnTo>
                    <a:pt x="2403" y="2876"/>
                  </a:lnTo>
                  <a:lnTo>
                    <a:pt x="2875" y="2404"/>
                  </a:lnTo>
                  <a:cubicBezTo>
                    <a:pt x="3128" y="2140"/>
                    <a:pt x="3121" y="1722"/>
                    <a:pt x="2864" y="1465"/>
                  </a:cubicBezTo>
                  <a:cubicBezTo>
                    <a:pt x="2732" y="1332"/>
                    <a:pt x="2558" y="1266"/>
                    <a:pt x="2385" y="1266"/>
                  </a:cubicBezTo>
                  <a:cubicBezTo>
                    <a:pt x="2218" y="1266"/>
                    <a:pt x="2051" y="1328"/>
                    <a:pt x="1921" y="1451"/>
                  </a:cubicBezTo>
                  <a:lnTo>
                    <a:pt x="1355" y="2017"/>
                  </a:lnTo>
                  <a:lnTo>
                    <a:pt x="1355" y="691"/>
                  </a:lnTo>
                  <a:cubicBezTo>
                    <a:pt x="1365" y="314"/>
                    <a:pt x="1063" y="1"/>
                    <a:pt x="6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60" name="Google Shape;21860;p142"/>
            <p:cNvSpPr/>
            <p:nvPr/>
          </p:nvSpPr>
          <p:spPr>
            <a:xfrm>
              <a:off x="7191954" y="3467104"/>
              <a:ext cx="86203" cy="133729"/>
            </a:xfrm>
            <a:custGeom>
              <a:avLst/>
              <a:gdLst/>
              <a:ahLst/>
              <a:cxnLst/>
              <a:rect l="l" t="t" r="r" b="b"/>
              <a:pathLst>
                <a:path w="3312" h="5138" extrusionOk="0">
                  <a:moveTo>
                    <a:pt x="681" y="483"/>
                  </a:moveTo>
                  <a:cubicBezTo>
                    <a:pt x="786" y="483"/>
                    <a:pt x="891" y="553"/>
                    <a:pt x="891" y="694"/>
                  </a:cubicBezTo>
                  <a:lnTo>
                    <a:pt x="891" y="2580"/>
                  </a:lnTo>
                  <a:cubicBezTo>
                    <a:pt x="891" y="2721"/>
                    <a:pt x="1005" y="2813"/>
                    <a:pt x="1125" y="2813"/>
                  </a:cubicBezTo>
                  <a:cubicBezTo>
                    <a:pt x="1182" y="2813"/>
                    <a:pt x="1241" y="2792"/>
                    <a:pt x="1288" y="2745"/>
                  </a:cubicBezTo>
                  <a:lnTo>
                    <a:pt x="2249" y="1781"/>
                  </a:lnTo>
                  <a:cubicBezTo>
                    <a:pt x="2294" y="1736"/>
                    <a:pt x="2346" y="1716"/>
                    <a:pt x="2395" y="1716"/>
                  </a:cubicBezTo>
                  <a:cubicBezTo>
                    <a:pt x="2558" y="1716"/>
                    <a:pt x="2698" y="1926"/>
                    <a:pt x="2544" y="2080"/>
                  </a:cubicBezTo>
                  <a:lnTo>
                    <a:pt x="1932" y="2693"/>
                  </a:lnTo>
                  <a:cubicBezTo>
                    <a:pt x="1851" y="2774"/>
                    <a:pt x="1841" y="2900"/>
                    <a:pt x="1911" y="2995"/>
                  </a:cubicBezTo>
                  <a:lnTo>
                    <a:pt x="2717" y="4086"/>
                  </a:lnTo>
                  <a:cubicBezTo>
                    <a:pt x="2752" y="4128"/>
                    <a:pt x="2766" y="4184"/>
                    <a:pt x="2759" y="4241"/>
                  </a:cubicBezTo>
                  <a:cubicBezTo>
                    <a:pt x="2742" y="4353"/>
                    <a:pt x="2645" y="4419"/>
                    <a:pt x="2547" y="4419"/>
                  </a:cubicBezTo>
                  <a:cubicBezTo>
                    <a:pt x="2486" y="4419"/>
                    <a:pt x="2425" y="4393"/>
                    <a:pt x="2382" y="4336"/>
                  </a:cubicBezTo>
                  <a:lnTo>
                    <a:pt x="1654" y="3351"/>
                  </a:lnTo>
                  <a:cubicBezTo>
                    <a:pt x="1608" y="3287"/>
                    <a:pt x="1536" y="3254"/>
                    <a:pt x="1465" y="3254"/>
                  </a:cubicBezTo>
                  <a:cubicBezTo>
                    <a:pt x="1406" y="3254"/>
                    <a:pt x="1347" y="3276"/>
                    <a:pt x="1302" y="3322"/>
                  </a:cubicBezTo>
                  <a:lnTo>
                    <a:pt x="957" y="3664"/>
                  </a:lnTo>
                  <a:cubicBezTo>
                    <a:pt x="915" y="3709"/>
                    <a:pt x="891" y="3769"/>
                    <a:pt x="891" y="3829"/>
                  </a:cubicBezTo>
                  <a:lnTo>
                    <a:pt x="891" y="4448"/>
                  </a:lnTo>
                  <a:cubicBezTo>
                    <a:pt x="891" y="4564"/>
                    <a:pt x="799" y="4659"/>
                    <a:pt x="683" y="4659"/>
                  </a:cubicBezTo>
                  <a:cubicBezTo>
                    <a:pt x="567" y="4659"/>
                    <a:pt x="472" y="4564"/>
                    <a:pt x="472" y="4448"/>
                  </a:cubicBezTo>
                  <a:lnTo>
                    <a:pt x="472" y="694"/>
                  </a:lnTo>
                  <a:cubicBezTo>
                    <a:pt x="472" y="553"/>
                    <a:pt x="577" y="483"/>
                    <a:pt x="681" y="483"/>
                  </a:cubicBezTo>
                  <a:close/>
                  <a:moveTo>
                    <a:pt x="683" y="1"/>
                  </a:moveTo>
                  <a:cubicBezTo>
                    <a:pt x="303" y="1"/>
                    <a:pt x="0" y="314"/>
                    <a:pt x="11" y="691"/>
                  </a:cubicBezTo>
                  <a:lnTo>
                    <a:pt x="11" y="4448"/>
                  </a:lnTo>
                  <a:cubicBezTo>
                    <a:pt x="0" y="4825"/>
                    <a:pt x="303" y="5138"/>
                    <a:pt x="683" y="5138"/>
                  </a:cubicBezTo>
                  <a:cubicBezTo>
                    <a:pt x="1063" y="5138"/>
                    <a:pt x="1366" y="4825"/>
                    <a:pt x="1359" y="4448"/>
                  </a:cubicBezTo>
                  <a:lnTo>
                    <a:pt x="1359" y="3924"/>
                  </a:lnTo>
                  <a:lnTo>
                    <a:pt x="1439" y="3840"/>
                  </a:lnTo>
                  <a:lnTo>
                    <a:pt x="2009" y="4607"/>
                  </a:lnTo>
                  <a:cubicBezTo>
                    <a:pt x="2140" y="4786"/>
                    <a:pt x="2344" y="4880"/>
                    <a:pt x="2551" y="4880"/>
                  </a:cubicBezTo>
                  <a:cubicBezTo>
                    <a:pt x="2690" y="4880"/>
                    <a:pt x="2829" y="4838"/>
                    <a:pt x="2949" y="4751"/>
                  </a:cubicBezTo>
                  <a:cubicBezTo>
                    <a:pt x="3248" y="4529"/>
                    <a:pt x="3311" y="4107"/>
                    <a:pt x="3093" y="3808"/>
                  </a:cubicBezTo>
                  <a:lnTo>
                    <a:pt x="2407" y="2876"/>
                  </a:lnTo>
                  <a:lnTo>
                    <a:pt x="2879" y="2404"/>
                  </a:lnTo>
                  <a:cubicBezTo>
                    <a:pt x="3132" y="2140"/>
                    <a:pt x="3125" y="1722"/>
                    <a:pt x="2868" y="1465"/>
                  </a:cubicBezTo>
                  <a:cubicBezTo>
                    <a:pt x="2736" y="1332"/>
                    <a:pt x="2562" y="1266"/>
                    <a:pt x="2389" y="1266"/>
                  </a:cubicBezTo>
                  <a:cubicBezTo>
                    <a:pt x="2222" y="1266"/>
                    <a:pt x="2055" y="1328"/>
                    <a:pt x="1925" y="1451"/>
                  </a:cubicBezTo>
                  <a:lnTo>
                    <a:pt x="1359" y="2017"/>
                  </a:lnTo>
                  <a:lnTo>
                    <a:pt x="1359" y="691"/>
                  </a:lnTo>
                  <a:cubicBezTo>
                    <a:pt x="1366" y="314"/>
                    <a:pt x="1063" y="1"/>
                    <a:pt x="6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61" name="Google Shape;21861;p142"/>
            <p:cNvSpPr/>
            <p:nvPr/>
          </p:nvSpPr>
          <p:spPr>
            <a:xfrm>
              <a:off x="7135813" y="3491726"/>
              <a:ext cx="36386" cy="108665"/>
            </a:xfrm>
            <a:custGeom>
              <a:avLst/>
              <a:gdLst/>
              <a:ahLst/>
              <a:cxnLst/>
              <a:rect l="l" t="t" r="r" b="b"/>
              <a:pathLst>
                <a:path w="1398" h="4175" extrusionOk="0">
                  <a:moveTo>
                    <a:pt x="700" y="1"/>
                  </a:moveTo>
                  <a:cubicBezTo>
                    <a:pt x="317" y="1"/>
                    <a:pt x="4" y="312"/>
                    <a:pt x="4" y="698"/>
                  </a:cubicBezTo>
                  <a:lnTo>
                    <a:pt x="4" y="3464"/>
                  </a:lnTo>
                  <a:cubicBezTo>
                    <a:pt x="1" y="3840"/>
                    <a:pt x="296" y="4157"/>
                    <a:pt x="673" y="4174"/>
                  </a:cubicBezTo>
                  <a:cubicBezTo>
                    <a:pt x="681" y="4175"/>
                    <a:pt x="690" y="4175"/>
                    <a:pt x="698" y="4175"/>
                  </a:cubicBezTo>
                  <a:cubicBezTo>
                    <a:pt x="1081" y="4175"/>
                    <a:pt x="1394" y="3867"/>
                    <a:pt x="1394" y="3481"/>
                  </a:cubicBezTo>
                  <a:lnTo>
                    <a:pt x="1394" y="2113"/>
                  </a:lnTo>
                  <a:cubicBezTo>
                    <a:pt x="1394" y="1986"/>
                    <a:pt x="1292" y="1880"/>
                    <a:pt x="1165" y="1880"/>
                  </a:cubicBezTo>
                  <a:cubicBezTo>
                    <a:pt x="1035" y="1880"/>
                    <a:pt x="933" y="1986"/>
                    <a:pt x="933" y="2113"/>
                  </a:cubicBezTo>
                  <a:lnTo>
                    <a:pt x="933" y="3471"/>
                  </a:lnTo>
                  <a:cubicBezTo>
                    <a:pt x="933" y="3590"/>
                    <a:pt x="849" y="3692"/>
                    <a:pt x="729" y="3710"/>
                  </a:cubicBezTo>
                  <a:cubicBezTo>
                    <a:pt x="719" y="3711"/>
                    <a:pt x="709" y="3712"/>
                    <a:pt x="699" y="3712"/>
                  </a:cubicBezTo>
                  <a:cubicBezTo>
                    <a:pt x="574" y="3712"/>
                    <a:pt x="465" y="3612"/>
                    <a:pt x="465" y="3481"/>
                  </a:cubicBezTo>
                  <a:lnTo>
                    <a:pt x="465" y="705"/>
                  </a:lnTo>
                  <a:cubicBezTo>
                    <a:pt x="465" y="586"/>
                    <a:pt x="549" y="483"/>
                    <a:pt x="669" y="466"/>
                  </a:cubicBezTo>
                  <a:cubicBezTo>
                    <a:pt x="679" y="465"/>
                    <a:pt x="689" y="464"/>
                    <a:pt x="698" y="464"/>
                  </a:cubicBezTo>
                  <a:cubicBezTo>
                    <a:pt x="824" y="464"/>
                    <a:pt x="933" y="567"/>
                    <a:pt x="933" y="698"/>
                  </a:cubicBezTo>
                  <a:lnTo>
                    <a:pt x="933" y="983"/>
                  </a:lnTo>
                  <a:cubicBezTo>
                    <a:pt x="933" y="1110"/>
                    <a:pt x="1035" y="1215"/>
                    <a:pt x="1165" y="1215"/>
                  </a:cubicBezTo>
                  <a:cubicBezTo>
                    <a:pt x="1292" y="1215"/>
                    <a:pt x="1394" y="1110"/>
                    <a:pt x="1394" y="983"/>
                  </a:cubicBezTo>
                  <a:lnTo>
                    <a:pt x="1394" y="716"/>
                  </a:lnTo>
                  <a:cubicBezTo>
                    <a:pt x="1397" y="336"/>
                    <a:pt x="1105" y="23"/>
                    <a:pt x="725" y="1"/>
                  </a:cubicBezTo>
                  <a:cubicBezTo>
                    <a:pt x="717" y="1"/>
                    <a:pt x="709" y="1"/>
                    <a:pt x="7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62" name="Google Shape;21862;p142"/>
            <p:cNvSpPr/>
            <p:nvPr/>
          </p:nvSpPr>
          <p:spPr>
            <a:xfrm>
              <a:off x="7281333" y="3523896"/>
              <a:ext cx="51769" cy="44351"/>
            </a:xfrm>
            <a:custGeom>
              <a:avLst/>
              <a:gdLst/>
              <a:ahLst/>
              <a:cxnLst/>
              <a:rect l="l" t="t" r="r" b="b"/>
              <a:pathLst>
                <a:path w="1989" h="1704" extrusionOk="0">
                  <a:moveTo>
                    <a:pt x="1135" y="464"/>
                  </a:moveTo>
                  <a:cubicBezTo>
                    <a:pt x="1334" y="464"/>
                    <a:pt x="1524" y="618"/>
                    <a:pt x="1524" y="852"/>
                  </a:cubicBezTo>
                  <a:cubicBezTo>
                    <a:pt x="1524" y="1063"/>
                    <a:pt x="1352" y="1239"/>
                    <a:pt x="1137" y="1239"/>
                  </a:cubicBezTo>
                  <a:cubicBezTo>
                    <a:pt x="792" y="1239"/>
                    <a:pt x="620" y="820"/>
                    <a:pt x="866" y="577"/>
                  </a:cubicBezTo>
                  <a:cubicBezTo>
                    <a:pt x="944" y="499"/>
                    <a:pt x="1041" y="464"/>
                    <a:pt x="1135" y="464"/>
                  </a:cubicBezTo>
                  <a:close/>
                  <a:moveTo>
                    <a:pt x="1137" y="0"/>
                  </a:moveTo>
                  <a:cubicBezTo>
                    <a:pt x="380" y="0"/>
                    <a:pt x="0" y="915"/>
                    <a:pt x="539" y="1454"/>
                  </a:cubicBezTo>
                  <a:cubicBezTo>
                    <a:pt x="712" y="1626"/>
                    <a:pt x="924" y="1704"/>
                    <a:pt x="1132" y="1704"/>
                  </a:cubicBezTo>
                  <a:cubicBezTo>
                    <a:pt x="1569" y="1704"/>
                    <a:pt x="1988" y="1364"/>
                    <a:pt x="1988" y="852"/>
                  </a:cubicBezTo>
                  <a:cubicBezTo>
                    <a:pt x="1988" y="380"/>
                    <a:pt x="1608" y="0"/>
                    <a:pt x="11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863" name="Google Shape;21863;p142"/>
          <p:cNvGrpSpPr/>
          <p:nvPr/>
        </p:nvGrpSpPr>
        <p:grpSpPr>
          <a:xfrm>
            <a:off x="3508451" y="3844159"/>
            <a:ext cx="372740" cy="353610"/>
            <a:chOff x="3744430" y="3796534"/>
            <a:chExt cx="372740" cy="353610"/>
          </a:xfrm>
        </p:grpSpPr>
        <p:sp>
          <p:nvSpPr>
            <p:cNvPr id="21864" name="Google Shape;21864;p142"/>
            <p:cNvSpPr/>
            <p:nvPr/>
          </p:nvSpPr>
          <p:spPr>
            <a:xfrm>
              <a:off x="3768713" y="3802104"/>
              <a:ext cx="342522" cy="342418"/>
            </a:xfrm>
            <a:custGeom>
              <a:avLst/>
              <a:gdLst/>
              <a:ahLst/>
              <a:cxnLst/>
              <a:rect l="l" t="t" r="r" b="b"/>
              <a:pathLst>
                <a:path w="13160" h="13156" extrusionOk="0">
                  <a:moveTo>
                    <a:pt x="6580" y="1"/>
                  </a:moveTo>
                  <a:cubicBezTo>
                    <a:pt x="2945" y="1"/>
                    <a:pt x="0" y="2945"/>
                    <a:pt x="0" y="6580"/>
                  </a:cubicBezTo>
                  <a:cubicBezTo>
                    <a:pt x="0" y="10211"/>
                    <a:pt x="2945" y="13156"/>
                    <a:pt x="6580" y="13156"/>
                  </a:cubicBezTo>
                  <a:cubicBezTo>
                    <a:pt x="10211" y="13156"/>
                    <a:pt x="13159" y="10211"/>
                    <a:pt x="13159" y="6580"/>
                  </a:cubicBezTo>
                  <a:cubicBezTo>
                    <a:pt x="13159" y="2945"/>
                    <a:pt x="10211" y="1"/>
                    <a:pt x="6580" y="1"/>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65" name="Google Shape;21865;p142"/>
            <p:cNvSpPr/>
            <p:nvPr/>
          </p:nvSpPr>
          <p:spPr>
            <a:xfrm>
              <a:off x="3917617" y="3802104"/>
              <a:ext cx="199553" cy="342522"/>
            </a:xfrm>
            <a:custGeom>
              <a:avLst/>
              <a:gdLst/>
              <a:ahLst/>
              <a:cxnLst/>
              <a:rect l="l" t="t" r="r" b="b"/>
              <a:pathLst>
                <a:path w="7667" h="13160" extrusionOk="0">
                  <a:moveTo>
                    <a:pt x="859" y="1"/>
                  </a:moveTo>
                  <a:cubicBezTo>
                    <a:pt x="570" y="1"/>
                    <a:pt x="285" y="18"/>
                    <a:pt x="0" y="57"/>
                  </a:cubicBezTo>
                  <a:cubicBezTo>
                    <a:pt x="3272" y="486"/>
                    <a:pt x="5721" y="3276"/>
                    <a:pt x="5721" y="6580"/>
                  </a:cubicBezTo>
                  <a:cubicBezTo>
                    <a:pt x="5721" y="9880"/>
                    <a:pt x="3272" y="12670"/>
                    <a:pt x="0" y="13103"/>
                  </a:cubicBezTo>
                  <a:cubicBezTo>
                    <a:pt x="290" y="13141"/>
                    <a:pt x="578" y="13160"/>
                    <a:pt x="863" y="13160"/>
                  </a:cubicBezTo>
                  <a:cubicBezTo>
                    <a:pt x="4274" y="13160"/>
                    <a:pt x="7190" y="10510"/>
                    <a:pt x="7421" y="7009"/>
                  </a:cubicBezTo>
                  <a:cubicBezTo>
                    <a:pt x="7667" y="3216"/>
                    <a:pt x="4659" y="4"/>
                    <a:pt x="859" y="1"/>
                  </a:cubicBezTo>
                  <a:close/>
                </a:path>
              </a:pathLst>
            </a:custGeom>
            <a:solidFill>
              <a:srgbClr val="61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66" name="Google Shape;21866;p142"/>
            <p:cNvSpPr/>
            <p:nvPr/>
          </p:nvSpPr>
          <p:spPr>
            <a:xfrm>
              <a:off x="3850206" y="3943225"/>
              <a:ext cx="38026" cy="112387"/>
            </a:xfrm>
            <a:custGeom>
              <a:avLst/>
              <a:gdLst/>
              <a:ahLst/>
              <a:cxnLst/>
              <a:rect l="l" t="t" r="r" b="b"/>
              <a:pathLst>
                <a:path w="1461" h="4318" extrusionOk="0">
                  <a:moveTo>
                    <a:pt x="60" y="0"/>
                  </a:moveTo>
                  <a:cubicBezTo>
                    <a:pt x="29" y="0"/>
                    <a:pt x="0" y="25"/>
                    <a:pt x="0" y="57"/>
                  </a:cubicBezTo>
                  <a:lnTo>
                    <a:pt x="0" y="4261"/>
                  </a:lnTo>
                  <a:cubicBezTo>
                    <a:pt x="0" y="4293"/>
                    <a:pt x="29" y="4318"/>
                    <a:pt x="60" y="4318"/>
                  </a:cubicBezTo>
                  <a:lnTo>
                    <a:pt x="1404" y="4318"/>
                  </a:lnTo>
                  <a:cubicBezTo>
                    <a:pt x="1436" y="4318"/>
                    <a:pt x="1461" y="4293"/>
                    <a:pt x="1461" y="4261"/>
                  </a:cubicBezTo>
                  <a:lnTo>
                    <a:pt x="1461" y="57"/>
                  </a:lnTo>
                  <a:cubicBezTo>
                    <a:pt x="1461" y="25"/>
                    <a:pt x="1436" y="0"/>
                    <a:pt x="14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67" name="Google Shape;21867;p142"/>
            <p:cNvSpPr/>
            <p:nvPr/>
          </p:nvSpPr>
          <p:spPr>
            <a:xfrm>
              <a:off x="3835188" y="3876126"/>
              <a:ext cx="53044" cy="45522"/>
            </a:xfrm>
            <a:custGeom>
              <a:avLst/>
              <a:gdLst/>
              <a:ahLst/>
              <a:cxnLst/>
              <a:rect l="l" t="t" r="r" b="b"/>
              <a:pathLst>
                <a:path w="2038" h="1749" extrusionOk="0">
                  <a:moveTo>
                    <a:pt x="1160" y="1"/>
                  </a:moveTo>
                  <a:cubicBezTo>
                    <a:pt x="946" y="1"/>
                    <a:pt x="727" y="81"/>
                    <a:pt x="549" y="260"/>
                  </a:cubicBezTo>
                  <a:cubicBezTo>
                    <a:pt x="0" y="809"/>
                    <a:pt x="387" y="1748"/>
                    <a:pt x="1165" y="1748"/>
                  </a:cubicBezTo>
                  <a:cubicBezTo>
                    <a:pt x="1647" y="1748"/>
                    <a:pt x="2038" y="1358"/>
                    <a:pt x="2038" y="876"/>
                  </a:cubicBezTo>
                  <a:cubicBezTo>
                    <a:pt x="2038" y="350"/>
                    <a:pt x="1608" y="1"/>
                    <a:pt x="116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68" name="Google Shape;21868;p142"/>
            <p:cNvSpPr/>
            <p:nvPr/>
          </p:nvSpPr>
          <p:spPr>
            <a:xfrm>
              <a:off x="3924670" y="3943121"/>
              <a:ext cx="119805" cy="112491"/>
            </a:xfrm>
            <a:custGeom>
              <a:avLst/>
              <a:gdLst/>
              <a:ahLst/>
              <a:cxnLst/>
              <a:rect l="l" t="t" r="r" b="b"/>
              <a:pathLst>
                <a:path w="4603" h="4322" extrusionOk="0">
                  <a:moveTo>
                    <a:pt x="70" y="1"/>
                  </a:moveTo>
                  <a:cubicBezTo>
                    <a:pt x="32" y="1"/>
                    <a:pt x="0" y="33"/>
                    <a:pt x="0" y="71"/>
                  </a:cubicBezTo>
                  <a:lnTo>
                    <a:pt x="0" y="4255"/>
                  </a:lnTo>
                  <a:cubicBezTo>
                    <a:pt x="0" y="4290"/>
                    <a:pt x="32" y="4322"/>
                    <a:pt x="70" y="4322"/>
                  </a:cubicBezTo>
                  <a:lnTo>
                    <a:pt x="1390" y="4322"/>
                  </a:lnTo>
                  <a:cubicBezTo>
                    <a:pt x="1429" y="4322"/>
                    <a:pt x="1460" y="4290"/>
                    <a:pt x="1460" y="4255"/>
                  </a:cubicBezTo>
                  <a:lnTo>
                    <a:pt x="1460" y="2766"/>
                  </a:lnTo>
                  <a:cubicBezTo>
                    <a:pt x="1460" y="2281"/>
                    <a:pt x="1569" y="1461"/>
                    <a:pt x="2301" y="1461"/>
                  </a:cubicBezTo>
                  <a:cubicBezTo>
                    <a:pt x="3036" y="1461"/>
                    <a:pt x="3146" y="2281"/>
                    <a:pt x="3146" y="2766"/>
                  </a:cubicBezTo>
                  <a:lnTo>
                    <a:pt x="3146" y="4255"/>
                  </a:lnTo>
                  <a:cubicBezTo>
                    <a:pt x="3146" y="4290"/>
                    <a:pt x="3177" y="4322"/>
                    <a:pt x="3216" y="4322"/>
                  </a:cubicBezTo>
                  <a:lnTo>
                    <a:pt x="4535" y="4322"/>
                  </a:lnTo>
                  <a:cubicBezTo>
                    <a:pt x="4574" y="4322"/>
                    <a:pt x="4602" y="4290"/>
                    <a:pt x="4602" y="4255"/>
                  </a:cubicBezTo>
                  <a:lnTo>
                    <a:pt x="4602" y="2306"/>
                  </a:lnTo>
                  <a:cubicBezTo>
                    <a:pt x="4602" y="1707"/>
                    <a:pt x="4433" y="1151"/>
                    <a:pt x="4127" y="743"/>
                  </a:cubicBezTo>
                  <a:cubicBezTo>
                    <a:pt x="3761" y="258"/>
                    <a:pt x="3230" y="4"/>
                    <a:pt x="2586" y="4"/>
                  </a:cubicBezTo>
                  <a:cubicBezTo>
                    <a:pt x="2581" y="4"/>
                    <a:pt x="2575" y="4"/>
                    <a:pt x="2569" y="4"/>
                  </a:cubicBezTo>
                  <a:cubicBezTo>
                    <a:pt x="2107" y="4"/>
                    <a:pt x="1656" y="148"/>
                    <a:pt x="1277" y="413"/>
                  </a:cubicBezTo>
                  <a:cubicBezTo>
                    <a:pt x="1265" y="420"/>
                    <a:pt x="1253" y="423"/>
                    <a:pt x="1240" y="423"/>
                  </a:cubicBezTo>
                  <a:cubicBezTo>
                    <a:pt x="1205" y="423"/>
                    <a:pt x="1172" y="396"/>
                    <a:pt x="1172" y="356"/>
                  </a:cubicBezTo>
                  <a:lnTo>
                    <a:pt x="1172" y="71"/>
                  </a:lnTo>
                  <a:cubicBezTo>
                    <a:pt x="1172" y="33"/>
                    <a:pt x="1140" y="1"/>
                    <a:pt x="110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69" name="Google Shape;21869;p142"/>
            <p:cNvSpPr/>
            <p:nvPr/>
          </p:nvSpPr>
          <p:spPr>
            <a:xfrm>
              <a:off x="3744430" y="3796534"/>
              <a:ext cx="372480" cy="353610"/>
            </a:xfrm>
            <a:custGeom>
              <a:avLst/>
              <a:gdLst/>
              <a:ahLst/>
              <a:cxnLst/>
              <a:rect l="l" t="t" r="r" b="b"/>
              <a:pathLst>
                <a:path w="14311" h="13586" extrusionOk="0">
                  <a:moveTo>
                    <a:pt x="7513" y="429"/>
                  </a:moveTo>
                  <a:cubicBezTo>
                    <a:pt x="11021" y="429"/>
                    <a:pt x="13878" y="3283"/>
                    <a:pt x="13878" y="6794"/>
                  </a:cubicBezTo>
                  <a:cubicBezTo>
                    <a:pt x="13878" y="10302"/>
                    <a:pt x="11021" y="13155"/>
                    <a:pt x="7513" y="13155"/>
                  </a:cubicBezTo>
                  <a:cubicBezTo>
                    <a:pt x="4005" y="13155"/>
                    <a:pt x="1148" y="10302"/>
                    <a:pt x="1148" y="6794"/>
                  </a:cubicBezTo>
                  <a:cubicBezTo>
                    <a:pt x="1148" y="3283"/>
                    <a:pt x="4005" y="429"/>
                    <a:pt x="7513" y="429"/>
                  </a:cubicBezTo>
                  <a:close/>
                  <a:moveTo>
                    <a:pt x="7512" y="1"/>
                  </a:moveTo>
                  <a:cubicBezTo>
                    <a:pt x="6205" y="1"/>
                    <a:pt x="4891" y="377"/>
                    <a:pt x="3741" y="1147"/>
                  </a:cubicBezTo>
                  <a:cubicBezTo>
                    <a:pt x="1046" y="2945"/>
                    <a:pt x="1" y="6400"/>
                    <a:pt x="1239" y="9391"/>
                  </a:cubicBezTo>
                  <a:cubicBezTo>
                    <a:pt x="2304" y="11966"/>
                    <a:pt x="4809" y="13586"/>
                    <a:pt x="7510" y="13586"/>
                  </a:cubicBezTo>
                  <a:cubicBezTo>
                    <a:pt x="7950" y="13586"/>
                    <a:pt x="8395" y="13543"/>
                    <a:pt x="8839" y="13454"/>
                  </a:cubicBezTo>
                  <a:cubicBezTo>
                    <a:pt x="12016" y="12821"/>
                    <a:pt x="14307" y="10035"/>
                    <a:pt x="14307" y="6794"/>
                  </a:cubicBezTo>
                  <a:cubicBezTo>
                    <a:pt x="14310" y="4989"/>
                    <a:pt x="13593" y="3261"/>
                    <a:pt x="12315" y="1991"/>
                  </a:cubicBezTo>
                  <a:cubicBezTo>
                    <a:pt x="11003" y="677"/>
                    <a:pt x="9264" y="1"/>
                    <a:pt x="7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70" name="Google Shape;21870;p142"/>
            <p:cNvSpPr/>
            <p:nvPr/>
          </p:nvSpPr>
          <p:spPr>
            <a:xfrm>
              <a:off x="3844974" y="3937993"/>
              <a:ext cx="48489" cy="122850"/>
            </a:xfrm>
            <a:custGeom>
              <a:avLst/>
              <a:gdLst/>
              <a:ahLst/>
              <a:cxnLst/>
              <a:rect l="l" t="t" r="r" b="b"/>
              <a:pathLst>
                <a:path w="1863" h="4720" extrusionOk="0">
                  <a:moveTo>
                    <a:pt x="1433" y="430"/>
                  </a:moveTo>
                  <a:lnTo>
                    <a:pt x="1433" y="4290"/>
                  </a:lnTo>
                  <a:lnTo>
                    <a:pt x="430" y="4290"/>
                  </a:lnTo>
                  <a:lnTo>
                    <a:pt x="430" y="430"/>
                  </a:lnTo>
                  <a:close/>
                  <a:moveTo>
                    <a:pt x="216" y="1"/>
                  </a:moveTo>
                  <a:cubicBezTo>
                    <a:pt x="99" y="1"/>
                    <a:pt x="1" y="96"/>
                    <a:pt x="1" y="216"/>
                  </a:cubicBezTo>
                  <a:lnTo>
                    <a:pt x="1" y="4505"/>
                  </a:lnTo>
                  <a:cubicBezTo>
                    <a:pt x="1" y="4624"/>
                    <a:pt x="99" y="4719"/>
                    <a:pt x="216" y="4719"/>
                  </a:cubicBezTo>
                  <a:lnTo>
                    <a:pt x="1648" y="4719"/>
                  </a:lnTo>
                  <a:cubicBezTo>
                    <a:pt x="1767" y="4719"/>
                    <a:pt x="1862" y="4624"/>
                    <a:pt x="1862" y="4505"/>
                  </a:cubicBezTo>
                  <a:lnTo>
                    <a:pt x="1862" y="216"/>
                  </a:lnTo>
                  <a:cubicBezTo>
                    <a:pt x="1862" y="96"/>
                    <a:pt x="1767" y="1"/>
                    <a:pt x="16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71" name="Google Shape;21871;p142"/>
            <p:cNvSpPr/>
            <p:nvPr/>
          </p:nvSpPr>
          <p:spPr>
            <a:xfrm>
              <a:off x="3828134" y="3870973"/>
              <a:ext cx="65329" cy="55881"/>
            </a:xfrm>
            <a:custGeom>
              <a:avLst/>
              <a:gdLst/>
              <a:ahLst/>
              <a:cxnLst/>
              <a:rect l="l" t="t" r="r" b="b"/>
              <a:pathLst>
                <a:path w="2510" h="2147" extrusionOk="0">
                  <a:moveTo>
                    <a:pt x="1431" y="427"/>
                  </a:moveTo>
                  <a:cubicBezTo>
                    <a:pt x="1762" y="427"/>
                    <a:pt x="2080" y="685"/>
                    <a:pt x="2080" y="1074"/>
                  </a:cubicBezTo>
                  <a:cubicBezTo>
                    <a:pt x="2080" y="1429"/>
                    <a:pt x="1791" y="1717"/>
                    <a:pt x="1436" y="1717"/>
                  </a:cubicBezTo>
                  <a:cubicBezTo>
                    <a:pt x="863" y="1717"/>
                    <a:pt x="574" y="1024"/>
                    <a:pt x="982" y="616"/>
                  </a:cubicBezTo>
                  <a:cubicBezTo>
                    <a:pt x="1113" y="486"/>
                    <a:pt x="1273" y="427"/>
                    <a:pt x="1431" y="427"/>
                  </a:cubicBezTo>
                  <a:close/>
                  <a:moveTo>
                    <a:pt x="1436" y="0"/>
                  </a:moveTo>
                  <a:cubicBezTo>
                    <a:pt x="479" y="0"/>
                    <a:pt x="1" y="1154"/>
                    <a:pt x="676" y="1830"/>
                  </a:cubicBezTo>
                  <a:cubicBezTo>
                    <a:pt x="895" y="2049"/>
                    <a:pt x="1165" y="2147"/>
                    <a:pt x="1429" y="2147"/>
                  </a:cubicBezTo>
                  <a:cubicBezTo>
                    <a:pt x="1980" y="2147"/>
                    <a:pt x="2509" y="1720"/>
                    <a:pt x="2509" y="1074"/>
                  </a:cubicBezTo>
                  <a:cubicBezTo>
                    <a:pt x="2509" y="482"/>
                    <a:pt x="2027" y="0"/>
                    <a:pt x="14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72" name="Google Shape;21872;p142"/>
            <p:cNvSpPr/>
            <p:nvPr/>
          </p:nvSpPr>
          <p:spPr>
            <a:xfrm>
              <a:off x="3919439" y="3937993"/>
              <a:ext cx="130346" cy="122850"/>
            </a:xfrm>
            <a:custGeom>
              <a:avLst/>
              <a:gdLst/>
              <a:ahLst/>
              <a:cxnLst/>
              <a:rect l="l" t="t" r="r" b="b"/>
              <a:pathLst>
                <a:path w="5008" h="4720" extrusionOk="0">
                  <a:moveTo>
                    <a:pt x="215" y="1"/>
                  </a:moveTo>
                  <a:cubicBezTo>
                    <a:pt x="99" y="1"/>
                    <a:pt x="0" y="96"/>
                    <a:pt x="0" y="216"/>
                  </a:cubicBezTo>
                  <a:lnTo>
                    <a:pt x="0" y="4505"/>
                  </a:lnTo>
                  <a:cubicBezTo>
                    <a:pt x="0" y="4624"/>
                    <a:pt x="99" y="4719"/>
                    <a:pt x="215" y="4719"/>
                  </a:cubicBezTo>
                  <a:lnTo>
                    <a:pt x="1647" y="4719"/>
                  </a:lnTo>
                  <a:cubicBezTo>
                    <a:pt x="1767" y="4719"/>
                    <a:pt x="1862" y="4624"/>
                    <a:pt x="1862" y="4505"/>
                  </a:cubicBezTo>
                  <a:lnTo>
                    <a:pt x="1862" y="2963"/>
                  </a:lnTo>
                  <a:cubicBezTo>
                    <a:pt x="1862" y="2460"/>
                    <a:pt x="1974" y="1859"/>
                    <a:pt x="2506" y="1859"/>
                  </a:cubicBezTo>
                  <a:cubicBezTo>
                    <a:pt x="2900" y="1859"/>
                    <a:pt x="3065" y="2193"/>
                    <a:pt x="3121" y="2573"/>
                  </a:cubicBezTo>
                  <a:cubicBezTo>
                    <a:pt x="3135" y="2678"/>
                    <a:pt x="3227" y="2756"/>
                    <a:pt x="3332" y="2756"/>
                  </a:cubicBezTo>
                  <a:cubicBezTo>
                    <a:pt x="3463" y="2752"/>
                    <a:pt x="3565" y="2636"/>
                    <a:pt x="3544" y="2506"/>
                  </a:cubicBezTo>
                  <a:cubicBezTo>
                    <a:pt x="3434" y="1816"/>
                    <a:pt x="3069" y="1429"/>
                    <a:pt x="2506" y="1429"/>
                  </a:cubicBezTo>
                  <a:cubicBezTo>
                    <a:pt x="1823" y="1429"/>
                    <a:pt x="1432" y="1989"/>
                    <a:pt x="1432" y="2963"/>
                  </a:cubicBezTo>
                  <a:lnTo>
                    <a:pt x="1432" y="4290"/>
                  </a:lnTo>
                  <a:lnTo>
                    <a:pt x="430" y="4290"/>
                  </a:lnTo>
                  <a:lnTo>
                    <a:pt x="430" y="430"/>
                  </a:lnTo>
                  <a:lnTo>
                    <a:pt x="1144" y="430"/>
                  </a:lnTo>
                  <a:lnTo>
                    <a:pt x="1144" y="712"/>
                  </a:lnTo>
                  <a:cubicBezTo>
                    <a:pt x="1144" y="778"/>
                    <a:pt x="1172" y="842"/>
                    <a:pt x="1225" y="884"/>
                  </a:cubicBezTo>
                  <a:cubicBezTo>
                    <a:pt x="1264" y="916"/>
                    <a:pt x="1311" y="932"/>
                    <a:pt x="1359" y="932"/>
                  </a:cubicBezTo>
                  <a:cubicBezTo>
                    <a:pt x="1407" y="932"/>
                    <a:pt x="1455" y="916"/>
                    <a:pt x="1496" y="884"/>
                  </a:cubicBezTo>
                  <a:cubicBezTo>
                    <a:pt x="1858" y="592"/>
                    <a:pt x="2309" y="430"/>
                    <a:pt x="2776" y="430"/>
                  </a:cubicBezTo>
                  <a:cubicBezTo>
                    <a:pt x="2781" y="430"/>
                    <a:pt x="2786" y="430"/>
                    <a:pt x="2791" y="430"/>
                  </a:cubicBezTo>
                  <a:cubicBezTo>
                    <a:pt x="4026" y="430"/>
                    <a:pt x="4578" y="1472"/>
                    <a:pt x="4578" y="2503"/>
                  </a:cubicBezTo>
                  <a:lnTo>
                    <a:pt x="4578" y="4290"/>
                  </a:lnTo>
                  <a:lnTo>
                    <a:pt x="3575" y="4290"/>
                  </a:lnTo>
                  <a:lnTo>
                    <a:pt x="3575" y="3583"/>
                  </a:lnTo>
                  <a:cubicBezTo>
                    <a:pt x="3575" y="3467"/>
                    <a:pt x="3480" y="3372"/>
                    <a:pt x="3364" y="3372"/>
                  </a:cubicBezTo>
                  <a:cubicBezTo>
                    <a:pt x="3245" y="3372"/>
                    <a:pt x="3150" y="3467"/>
                    <a:pt x="3150" y="3583"/>
                  </a:cubicBezTo>
                  <a:lnTo>
                    <a:pt x="3150" y="4505"/>
                  </a:lnTo>
                  <a:cubicBezTo>
                    <a:pt x="3150" y="4624"/>
                    <a:pt x="3245" y="4719"/>
                    <a:pt x="3364" y="4719"/>
                  </a:cubicBezTo>
                  <a:lnTo>
                    <a:pt x="4793" y="4719"/>
                  </a:lnTo>
                  <a:cubicBezTo>
                    <a:pt x="4912" y="4719"/>
                    <a:pt x="5007" y="4624"/>
                    <a:pt x="5007" y="4505"/>
                  </a:cubicBezTo>
                  <a:lnTo>
                    <a:pt x="5007" y="2503"/>
                  </a:lnTo>
                  <a:cubicBezTo>
                    <a:pt x="5007" y="1028"/>
                    <a:pt x="4096" y="1"/>
                    <a:pt x="2791" y="1"/>
                  </a:cubicBezTo>
                  <a:cubicBezTo>
                    <a:pt x="2365" y="1"/>
                    <a:pt x="1946" y="110"/>
                    <a:pt x="1573" y="314"/>
                  </a:cubicBezTo>
                  <a:lnTo>
                    <a:pt x="1573" y="216"/>
                  </a:lnTo>
                  <a:cubicBezTo>
                    <a:pt x="1573" y="96"/>
                    <a:pt x="1478" y="1"/>
                    <a:pt x="13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873" name="Google Shape;21873;p142"/>
          <p:cNvGrpSpPr/>
          <p:nvPr/>
        </p:nvGrpSpPr>
        <p:grpSpPr>
          <a:xfrm>
            <a:off x="4835125" y="3844159"/>
            <a:ext cx="372844" cy="353610"/>
            <a:chOff x="5071104" y="3796534"/>
            <a:chExt cx="372844" cy="353610"/>
          </a:xfrm>
        </p:grpSpPr>
        <p:sp>
          <p:nvSpPr>
            <p:cNvPr id="21874" name="Google Shape;21874;p142"/>
            <p:cNvSpPr/>
            <p:nvPr/>
          </p:nvSpPr>
          <p:spPr>
            <a:xfrm>
              <a:off x="5095465" y="3802104"/>
              <a:ext cx="342522" cy="342418"/>
            </a:xfrm>
            <a:custGeom>
              <a:avLst/>
              <a:gdLst/>
              <a:ahLst/>
              <a:cxnLst/>
              <a:rect l="l" t="t" r="r" b="b"/>
              <a:pathLst>
                <a:path w="13160" h="13156" extrusionOk="0">
                  <a:moveTo>
                    <a:pt x="6580" y="1"/>
                  </a:moveTo>
                  <a:cubicBezTo>
                    <a:pt x="2946" y="1"/>
                    <a:pt x="1" y="2945"/>
                    <a:pt x="1" y="6580"/>
                  </a:cubicBezTo>
                  <a:cubicBezTo>
                    <a:pt x="1" y="10211"/>
                    <a:pt x="2946" y="13156"/>
                    <a:pt x="6580" y="13156"/>
                  </a:cubicBezTo>
                  <a:cubicBezTo>
                    <a:pt x="10211" y="13156"/>
                    <a:pt x="13160" y="10211"/>
                    <a:pt x="13160" y="6580"/>
                  </a:cubicBezTo>
                  <a:cubicBezTo>
                    <a:pt x="13160" y="2945"/>
                    <a:pt x="10211" y="1"/>
                    <a:pt x="6580" y="1"/>
                  </a:cubicBezTo>
                  <a:close/>
                </a:path>
              </a:pathLst>
            </a:custGeom>
            <a:solidFill>
              <a:srgbClr val="B3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75" name="Google Shape;21875;p142"/>
            <p:cNvSpPr/>
            <p:nvPr/>
          </p:nvSpPr>
          <p:spPr>
            <a:xfrm>
              <a:off x="5244369" y="3802104"/>
              <a:ext cx="199579" cy="342522"/>
            </a:xfrm>
            <a:custGeom>
              <a:avLst/>
              <a:gdLst/>
              <a:ahLst/>
              <a:cxnLst/>
              <a:rect l="l" t="t" r="r" b="b"/>
              <a:pathLst>
                <a:path w="7668" h="13160" extrusionOk="0">
                  <a:moveTo>
                    <a:pt x="859" y="1"/>
                  </a:moveTo>
                  <a:cubicBezTo>
                    <a:pt x="571" y="1"/>
                    <a:pt x="286" y="18"/>
                    <a:pt x="1" y="57"/>
                  </a:cubicBezTo>
                  <a:cubicBezTo>
                    <a:pt x="3273" y="486"/>
                    <a:pt x="5722" y="3276"/>
                    <a:pt x="5722" y="6580"/>
                  </a:cubicBezTo>
                  <a:cubicBezTo>
                    <a:pt x="5722" y="9880"/>
                    <a:pt x="3273" y="12670"/>
                    <a:pt x="1" y="13103"/>
                  </a:cubicBezTo>
                  <a:cubicBezTo>
                    <a:pt x="291" y="13141"/>
                    <a:pt x="579" y="13160"/>
                    <a:pt x="864" y="13160"/>
                  </a:cubicBezTo>
                  <a:cubicBezTo>
                    <a:pt x="4274" y="13160"/>
                    <a:pt x="7191" y="10510"/>
                    <a:pt x="7421" y="7009"/>
                  </a:cubicBezTo>
                  <a:cubicBezTo>
                    <a:pt x="7668" y="3216"/>
                    <a:pt x="4659" y="4"/>
                    <a:pt x="859"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76" name="Google Shape;21876;p142"/>
            <p:cNvSpPr/>
            <p:nvPr/>
          </p:nvSpPr>
          <p:spPr>
            <a:xfrm>
              <a:off x="5141898" y="3854211"/>
              <a:ext cx="249864" cy="238074"/>
            </a:xfrm>
            <a:custGeom>
              <a:avLst/>
              <a:gdLst/>
              <a:ahLst/>
              <a:cxnLst/>
              <a:rect l="l" t="t" r="r" b="b"/>
              <a:pathLst>
                <a:path w="9600" h="9147" extrusionOk="0">
                  <a:moveTo>
                    <a:pt x="4796" y="1"/>
                  </a:moveTo>
                  <a:cubicBezTo>
                    <a:pt x="3195" y="1"/>
                    <a:pt x="1711" y="838"/>
                    <a:pt x="880" y="2210"/>
                  </a:cubicBezTo>
                  <a:cubicBezTo>
                    <a:pt x="53" y="3579"/>
                    <a:pt x="1" y="5282"/>
                    <a:pt x="743" y="6703"/>
                  </a:cubicBezTo>
                  <a:lnTo>
                    <a:pt x="219" y="8009"/>
                  </a:lnTo>
                  <a:lnTo>
                    <a:pt x="1770" y="8009"/>
                  </a:lnTo>
                  <a:cubicBezTo>
                    <a:pt x="2613" y="8751"/>
                    <a:pt x="3689" y="9147"/>
                    <a:pt x="4787" y="9147"/>
                  </a:cubicBezTo>
                  <a:cubicBezTo>
                    <a:pt x="5156" y="9147"/>
                    <a:pt x="5528" y="9102"/>
                    <a:pt x="5894" y="9011"/>
                  </a:cubicBezTo>
                  <a:cubicBezTo>
                    <a:pt x="7354" y="8649"/>
                    <a:pt x="8540" y="7597"/>
                    <a:pt x="9071" y="6189"/>
                  </a:cubicBezTo>
                  <a:cubicBezTo>
                    <a:pt x="9599" y="4786"/>
                    <a:pt x="9409" y="3213"/>
                    <a:pt x="8554" y="1974"/>
                  </a:cubicBezTo>
                  <a:cubicBezTo>
                    <a:pt x="7703" y="739"/>
                    <a:pt x="6299" y="1"/>
                    <a:pt x="4796" y="1"/>
                  </a:cubicBez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77" name="Google Shape;21877;p142"/>
            <p:cNvSpPr/>
            <p:nvPr/>
          </p:nvSpPr>
          <p:spPr>
            <a:xfrm>
              <a:off x="5199679" y="3928676"/>
              <a:ext cx="126598" cy="81883"/>
            </a:xfrm>
            <a:custGeom>
              <a:avLst/>
              <a:gdLst/>
              <a:ahLst/>
              <a:cxnLst/>
              <a:rect l="l" t="t" r="r" b="b"/>
              <a:pathLst>
                <a:path w="4864" h="3146" extrusionOk="0">
                  <a:moveTo>
                    <a:pt x="4863" y="0"/>
                  </a:moveTo>
                  <a:lnTo>
                    <a:pt x="3435" y="1144"/>
                  </a:lnTo>
                  <a:lnTo>
                    <a:pt x="859" y="1144"/>
                  </a:lnTo>
                  <a:lnTo>
                    <a:pt x="1" y="3146"/>
                  </a:lnTo>
                  <a:lnTo>
                    <a:pt x="1433" y="2287"/>
                  </a:lnTo>
                  <a:lnTo>
                    <a:pt x="3720" y="2287"/>
                  </a:lnTo>
                  <a:lnTo>
                    <a:pt x="4863" y="0"/>
                  </a:lnTo>
                  <a:close/>
                </a:path>
              </a:pathLst>
            </a:custGeom>
            <a:solidFill>
              <a:srgbClr val="B3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78" name="Google Shape;21878;p142"/>
            <p:cNvSpPr/>
            <p:nvPr/>
          </p:nvSpPr>
          <p:spPr>
            <a:xfrm>
              <a:off x="5071104" y="3796534"/>
              <a:ext cx="372584" cy="353610"/>
            </a:xfrm>
            <a:custGeom>
              <a:avLst/>
              <a:gdLst/>
              <a:ahLst/>
              <a:cxnLst/>
              <a:rect l="l" t="t" r="r" b="b"/>
              <a:pathLst>
                <a:path w="14315" h="13586" extrusionOk="0">
                  <a:moveTo>
                    <a:pt x="7516" y="429"/>
                  </a:moveTo>
                  <a:cubicBezTo>
                    <a:pt x="11024" y="429"/>
                    <a:pt x="13881" y="3283"/>
                    <a:pt x="13881" y="6794"/>
                  </a:cubicBezTo>
                  <a:cubicBezTo>
                    <a:pt x="13881" y="10302"/>
                    <a:pt x="11024" y="13155"/>
                    <a:pt x="7516" y="13155"/>
                  </a:cubicBezTo>
                  <a:cubicBezTo>
                    <a:pt x="4008" y="13155"/>
                    <a:pt x="1151" y="10302"/>
                    <a:pt x="1151" y="6794"/>
                  </a:cubicBezTo>
                  <a:cubicBezTo>
                    <a:pt x="1151" y="3283"/>
                    <a:pt x="4008" y="429"/>
                    <a:pt x="7516" y="429"/>
                  </a:cubicBezTo>
                  <a:close/>
                  <a:moveTo>
                    <a:pt x="7515" y="1"/>
                  </a:moveTo>
                  <a:cubicBezTo>
                    <a:pt x="6208" y="1"/>
                    <a:pt x="4893" y="377"/>
                    <a:pt x="3741" y="1147"/>
                  </a:cubicBezTo>
                  <a:cubicBezTo>
                    <a:pt x="1049" y="2945"/>
                    <a:pt x="1" y="6400"/>
                    <a:pt x="1243" y="9391"/>
                  </a:cubicBezTo>
                  <a:cubicBezTo>
                    <a:pt x="2308" y="11966"/>
                    <a:pt x="4810" y="13586"/>
                    <a:pt x="7513" y="13586"/>
                  </a:cubicBezTo>
                  <a:cubicBezTo>
                    <a:pt x="7953" y="13586"/>
                    <a:pt x="8398" y="13543"/>
                    <a:pt x="8843" y="13454"/>
                  </a:cubicBezTo>
                  <a:cubicBezTo>
                    <a:pt x="12020" y="12825"/>
                    <a:pt x="14311" y="10035"/>
                    <a:pt x="14311" y="6794"/>
                  </a:cubicBezTo>
                  <a:cubicBezTo>
                    <a:pt x="14314" y="4989"/>
                    <a:pt x="13596" y="3261"/>
                    <a:pt x="12319" y="1991"/>
                  </a:cubicBezTo>
                  <a:cubicBezTo>
                    <a:pt x="11007" y="677"/>
                    <a:pt x="9268" y="1"/>
                    <a:pt x="75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79" name="Google Shape;21879;p142"/>
            <p:cNvSpPr/>
            <p:nvPr/>
          </p:nvSpPr>
          <p:spPr>
            <a:xfrm>
              <a:off x="5133465" y="3848745"/>
              <a:ext cx="277792" cy="249187"/>
            </a:xfrm>
            <a:custGeom>
              <a:avLst/>
              <a:gdLst/>
              <a:ahLst/>
              <a:cxnLst/>
              <a:rect l="l" t="t" r="r" b="b"/>
              <a:pathLst>
                <a:path w="10673" h="9574" extrusionOk="0">
                  <a:moveTo>
                    <a:pt x="5124" y="0"/>
                  </a:moveTo>
                  <a:cubicBezTo>
                    <a:pt x="3694" y="0"/>
                    <a:pt x="2313" y="643"/>
                    <a:pt x="1391" y="1790"/>
                  </a:cubicBezTo>
                  <a:cubicBezTo>
                    <a:pt x="219" y="3247"/>
                    <a:pt x="1" y="5252"/>
                    <a:pt x="831" y="6927"/>
                  </a:cubicBezTo>
                  <a:lnTo>
                    <a:pt x="349" y="8138"/>
                  </a:lnTo>
                  <a:cubicBezTo>
                    <a:pt x="332" y="8183"/>
                    <a:pt x="328" y="8233"/>
                    <a:pt x="339" y="8282"/>
                  </a:cubicBezTo>
                  <a:cubicBezTo>
                    <a:pt x="367" y="8373"/>
                    <a:pt x="451" y="8437"/>
                    <a:pt x="546" y="8437"/>
                  </a:cubicBezTo>
                  <a:lnTo>
                    <a:pt x="2017" y="8437"/>
                  </a:lnTo>
                  <a:cubicBezTo>
                    <a:pt x="2921" y="9204"/>
                    <a:pt x="4019" y="9573"/>
                    <a:pt x="5108" y="9573"/>
                  </a:cubicBezTo>
                  <a:cubicBezTo>
                    <a:pt x="6632" y="9573"/>
                    <a:pt x="8138" y="8850"/>
                    <a:pt x="9072" y="7480"/>
                  </a:cubicBezTo>
                  <a:cubicBezTo>
                    <a:pt x="10673" y="5129"/>
                    <a:pt x="9888" y="1910"/>
                    <a:pt x="7383" y="562"/>
                  </a:cubicBezTo>
                  <a:cubicBezTo>
                    <a:pt x="7349" y="543"/>
                    <a:pt x="7313" y="535"/>
                    <a:pt x="7278" y="535"/>
                  </a:cubicBezTo>
                  <a:cubicBezTo>
                    <a:pt x="7164" y="535"/>
                    <a:pt x="7060" y="627"/>
                    <a:pt x="7063" y="756"/>
                  </a:cubicBezTo>
                  <a:cubicBezTo>
                    <a:pt x="7063" y="833"/>
                    <a:pt x="7105" y="907"/>
                    <a:pt x="7175" y="942"/>
                  </a:cubicBezTo>
                  <a:cubicBezTo>
                    <a:pt x="9476" y="2170"/>
                    <a:pt x="10191" y="5133"/>
                    <a:pt x="8702" y="7276"/>
                  </a:cubicBezTo>
                  <a:cubicBezTo>
                    <a:pt x="7850" y="8505"/>
                    <a:pt x="6491" y="9150"/>
                    <a:pt x="5118" y="9150"/>
                  </a:cubicBezTo>
                  <a:cubicBezTo>
                    <a:pt x="4099" y="9150"/>
                    <a:pt x="3072" y="8795"/>
                    <a:pt x="2239" y="8060"/>
                  </a:cubicBezTo>
                  <a:cubicBezTo>
                    <a:pt x="2197" y="8025"/>
                    <a:pt x="2147" y="8007"/>
                    <a:pt x="2094" y="8007"/>
                  </a:cubicBezTo>
                  <a:lnTo>
                    <a:pt x="863" y="8007"/>
                  </a:lnTo>
                  <a:lnTo>
                    <a:pt x="1268" y="6994"/>
                  </a:lnTo>
                  <a:cubicBezTo>
                    <a:pt x="1292" y="6938"/>
                    <a:pt x="1289" y="6871"/>
                    <a:pt x="1257" y="6815"/>
                  </a:cubicBezTo>
                  <a:cubicBezTo>
                    <a:pt x="462" y="5295"/>
                    <a:pt x="631" y="3444"/>
                    <a:pt x="1693" y="2093"/>
                  </a:cubicBezTo>
                  <a:cubicBezTo>
                    <a:pt x="2532" y="1026"/>
                    <a:pt x="3803" y="429"/>
                    <a:pt x="5122" y="429"/>
                  </a:cubicBezTo>
                  <a:cubicBezTo>
                    <a:pt x="5473" y="429"/>
                    <a:pt x="5828" y="471"/>
                    <a:pt x="6179" y="559"/>
                  </a:cubicBezTo>
                  <a:cubicBezTo>
                    <a:pt x="6197" y="564"/>
                    <a:pt x="6215" y="566"/>
                    <a:pt x="6233" y="566"/>
                  </a:cubicBezTo>
                  <a:cubicBezTo>
                    <a:pt x="6347" y="566"/>
                    <a:pt x="6447" y="473"/>
                    <a:pt x="6447" y="351"/>
                  </a:cubicBezTo>
                  <a:cubicBezTo>
                    <a:pt x="6447" y="253"/>
                    <a:pt x="6380" y="168"/>
                    <a:pt x="6285" y="144"/>
                  </a:cubicBezTo>
                  <a:cubicBezTo>
                    <a:pt x="5900" y="47"/>
                    <a:pt x="5510" y="0"/>
                    <a:pt x="51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80" name="Google Shape;21880;p142"/>
            <p:cNvSpPr/>
            <p:nvPr/>
          </p:nvSpPr>
          <p:spPr>
            <a:xfrm>
              <a:off x="5192886" y="3923106"/>
              <a:ext cx="139716" cy="93100"/>
            </a:xfrm>
            <a:custGeom>
              <a:avLst/>
              <a:gdLst/>
              <a:ahLst/>
              <a:cxnLst/>
              <a:rect l="l" t="t" r="r" b="b"/>
              <a:pathLst>
                <a:path w="5368" h="3577" extrusionOk="0">
                  <a:moveTo>
                    <a:pt x="5125" y="1"/>
                  </a:moveTo>
                  <a:cubicBezTo>
                    <a:pt x="5075" y="1"/>
                    <a:pt x="5026" y="18"/>
                    <a:pt x="4987" y="52"/>
                  </a:cubicBezTo>
                  <a:lnTo>
                    <a:pt x="3618" y="1143"/>
                  </a:lnTo>
                  <a:lnTo>
                    <a:pt x="1120" y="1143"/>
                  </a:lnTo>
                  <a:cubicBezTo>
                    <a:pt x="1036" y="1143"/>
                    <a:pt x="959" y="1196"/>
                    <a:pt x="923" y="1277"/>
                  </a:cubicBezTo>
                  <a:lnTo>
                    <a:pt x="65" y="3279"/>
                  </a:lnTo>
                  <a:cubicBezTo>
                    <a:pt x="0" y="3430"/>
                    <a:pt x="121" y="3577"/>
                    <a:pt x="264" y="3577"/>
                  </a:cubicBezTo>
                  <a:cubicBezTo>
                    <a:pt x="300" y="3577"/>
                    <a:pt x="338" y="3567"/>
                    <a:pt x="374" y="3546"/>
                  </a:cubicBezTo>
                  <a:lnTo>
                    <a:pt x="1754" y="2719"/>
                  </a:lnTo>
                  <a:lnTo>
                    <a:pt x="2345" y="2719"/>
                  </a:lnTo>
                  <a:cubicBezTo>
                    <a:pt x="2464" y="2719"/>
                    <a:pt x="2559" y="2624"/>
                    <a:pt x="2559" y="2505"/>
                  </a:cubicBezTo>
                  <a:cubicBezTo>
                    <a:pt x="2559" y="2385"/>
                    <a:pt x="2464" y="2290"/>
                    <a:pt x="2345" y="2290"/>
                  </a:cubicBezTo>
                  <a:lnTo>
                    <a:pt x="1694" y="2290"/>
                  </a:lnTo>
                  <a:cubicBezTo>
                    <a:pt x="1655" y="2290"/>
                    <a:pt x="1616" y="2300"/>
                    <a:pt x="1581" y="2322"/>
                  </a:cubicBezTo>
                  <a:lnTo>
                    <a:pt x="723" y="2835"/>
                  </a:lnTo>
                  <a:lnTo>
                    <a:pt x="1261" y="1576"/>
                  </a:lnTo>
                  <a:lnTo>
                    <a:pt x="3696" y="1576"/>
                  </a:lnTo>
                  <a:cubicBezTo>
                    <a:pt x="3742" y="1576"/>
                    <a:pt x="3791" y="1558"/>
                    <a:pt x="3826" y="1526"/>
                  </a:cubicBezTo>
                  <a:lnTo>
                    <a:pt x="4495" y="995"/>
                  </a:lnTo>
                  <a:lnTo>
                    <a:pt x="3847" y="2290"/>
                  </a:lnTo>
                  <a:lnTo>
                    <a:pt x="3386" y="2290"/>
                  </a:lnTo>
                  <a:cubicBezTo>
                    <a:pt x="3270" y="2290"/>
                    <a:pt x="3172" y="2385"/>
                    <a:pt x="3172" y="2505"/>
                  </a:cubicBezTo>
                  <a:cubicBezTo>
                    <a:pt x="3172" y="2624"/>
                    <a:pt x="3270" y="2719"/>
                    <a:pt x="3386" y="2719"/>
                  </a:cubicBezTo>
                  <a:lnTo>
                    <a:pt x="3981" y="2719"/>
                  </a:lnTo>
                  <a:cubicBezTo>
                    <a:pt x="4062" y="2719"/>
                    <a:pt x="4136" y="2673"/>
                    <a:pt x="4171" y="2600"/>
                  </a:cubicBezTo>
                  <a:lnTo>
                    <a:pt x="5314" y="313"/>
                  </a:lnTo>
                  <a:cubicBezTo>
                    <a:pt x="5367" y="210"/>
                    <a:pt x="5332" y="87"/>
                    <a:pt x="5233" y="28"/>
                  </a:cubicBezTo>
                  <a:cubicBezTo>
                    <a:pt x="5199" y="10"/>
                    <a:pt x="5162" y="1"/>
                    <a:pt x="51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881" name="Google Shape;21881;p142"/>
          <p:cNvGrpSpPr/>
          <p:nvPr/>
        </p:nvGrpSpPr>
        <p:grpSpPr>
          <a:xfrm>
            <a:off x="7438201" y="3354899"/>
            <a:ext cx="403504" cy="382318"/>
            <a:chOff x="7438201" y="3354899"/>
            <a:chExt cx="403504" cy="382318"/>
          </a:xfrm>
        </p:grpSpPr>
        <p:sp>
          <p:nvSpPr>
            <p:cNvPr id="21882" name="Google Shape;21882;p142"/>
            <p:cNvSpPr/>
            <p:nvPr/>
          </p:nvSpPr>
          <p:spPr>
            <a:xfrm>
              <a:off x="7464566" y="3360990"/>
              <a:ext cx="370293" cy="370163"/>
            </a:xfrm>
            <a:custGeom>
              <a:avLst/>
              <a:gdLst/>
              <a:ahLst/>
              <a:cxnLst/>
              <a:rect l="l" t="t" r="r" b="b"/>
              <a:pathLst>
                <a:path w="14227" h="14222" extrusionOk="0">
                  <a:moveTo>
                    <a:pt x="7112" y="0"/>
                  </a:moveTo>
                  <a:cubicBezTo>
                    <a:pt x="3185" y="0"/>
                    <a:pt x="1" y="3184"/>
                    <a:pt x="1" y="7111"/>
                  </a:cubicBezTo>
                  <a:cubicBezTo>
                    <a:pt x="1" y="11037"/>
                    <a:pt x="3185" y="14222"/>
                    <a:pt x="7112" y="14222"/>
                  </a:cubicBezTo>
                  <a:cubicBezTo>
                    <a:pt x="11042" y="14222"/>
                    <a:pt x="14226" y="11037"/>
                    <a:pt x="14226" y="7111"/>
                  </a:cubicBezTo>
                  <a:cubicBezTo>
                    <a:pt x="14226" y="3184"/>
                    <a:pt x="11042" y="0"/>
                    <a:pt x="711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83" name="Google Shape;21883;p142"/>
            <p:cNvSpPr/>
            <p:nvPr/>
          </p:nvSpPr>
          <p:spPr>
            <a:xfrm>
              <a:off x="7625468" y="3360990"/>
              <a:ext cx="216236" cy="370267"/>
            </a:xfrm>
            <a:custGeom>
              <a:avLst/>
              <a:gdLst/>
              <a:ahLst/>
              <a:cxnLst/>
              <a:rect l="l" t="t" r="r" b="b"/>
              <a:pathLst>
                <a:path w="8308" h="14226" extrusionOk="0">
                  <a:moveTo>
                    <a:pt x="942" y="0"/>
                  </a:moveTo>
                  <a:cubicBezTo>
                    <a:pt x="938" y="0"/>
                    <a:pt x="934" y="0"/>
                    <a:pt x="930" y="0"/>
                  </a:cubicBezTo>
                  <a:cubicBezTo>
                    <a:pt x="620" y="0"/>
                    <a:pt x="311" y="18"/>
                    <a:pt x="1" y="60"/>
                  </a:cubicBezTo>
                  <a:cubicBezTo>
                    <a:pt x="3541" y="524"/>
                    <a:pt x="6186" y="3540"/>
                    <a:pt x="6186" y="7111"/>
                  </a:cubicBezTo>
                  <a:cubicBezTo>
                    <a:pt x="6186" y="10679"/>
                    <a:pt x="3541" y="13697"/>
                    <a:pt x="1" y="14162"/>
                  </a:cubicBezTo>
                  <a:cubicBezTo>
                    <a:pt x="322" y="14205"/>
                    <a:pt x="640" y="14226"/>
                    <a:pt x="954" y="14226"/>
                  </a:cubicBezTo>
                  <a:cubicBezTo>
                    <a:pt x="4641" y="14226"/>
                    <a:pt x="7791" y="11362"/>
                    <a:pt x="8041" y="7575"/>
                  </a:cubicBezTo>
                  <a:cubicBezTo>
                    <a:pt x="8308" y="3473"/>
                    <a:pt x="5053" y="0"/>
                    <a:pt x="942" y="0"/>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84" name="Google Shape;21884;p142"/>
            <p:cNvSpPr/>
            <p:nvPr/>
          </p:nvSpPr>
          <p:spPr>
            <a:xfrm>
              <a:off x="7665134" y="3400708"/>
              <a:ext cx="57443" cy="49218"/>
            </a:xfrm>
            <a:custGeom>
              <a:avLst/>
              <a:gdLst/>
              <a:ahLst/>
              <a:cxnLst/>
              <a:rect l="l" t="t" r="r" b="b"/>
              <a:pathLst>
                <a:path w="2207" h="1891" extrusionOk="0">
                  <a:moveTo>
                    <a:pt x="1255" y="1"/>
                  </a:moveTo>
                  <a:cubicBezTo>
                    <a:pt x="1023" y="1"/>
                    <a:pt x="787" y="87"/>
                    <a:pt x="595" y="279"/>
                  </a:cubicBezTo>
                  <a:cubicBezTo>
                    <a:pt x="0" y="874"/>
                    <a:pt x="423" y="1891"/>
                    <a:pt x="1264" y="1891"/>
                  </a:cubicBezTo>
                  <a:cubicBezTo>
                    <a:pt x="1784" y="1887"/>
                    <a:pt x="2203" y="1468"/>
                    <a:pt x="2207" y="948"/>
                  </a:cubicBezTo>
                  <a:cubicBezTo>
                    <a:pt x="2207" y="378"/>
                    <a:pt x="1741" y="1"/>
                    <a:pt x="1255"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85" name="Google Shape;21885;p142"/>
            <p:cNvSpPr/>
            <p:nvPr/>
          </p:nvSpPr>
          <p:spPr>
            <a:xfrm>
              <a:off x="7523727" y="3481211"/>
              <a:ext cx="251868" cy="210120"/>
            </a:xfrm>
            <a:custGeom>
              <a:avLst/>
              <a:gdLst/>
              <a:ahLst/>
              <a:cxnLst/>
              <a:rect l="l" t="t" r="r" b="b"/>
              <a:pathLst>
                <a:path w="9677" h="8073" extrusionOk="0">
                  <a:moveTo>
                    <a:pt x="4839" y="1"/>
                  </a:moveTo>
                  <a:cubicBezTo>
                    <a:pt x="2172" y="1"/>
                    <a:pt x="1" y="1813"/>
                    <a:pt x="1" y="4036"/>
                  </a:cubicBezTo>
                  <a:cubicBezTo>
                    <a:pt x="1" y="6264"/>
                    <a:pt x="2172" y="8072"/>
                    <a:pt x="4839" y="8072"/>
                  </a:cubicBezTo>
                  <a:cubicBezTo>
                    <a:pt x="7509" y="8072"/>
                    <a:pt x="9677" y="6264"/>
                    <a:pt x="9677" y="4036"/>
                  </a:cubicBezTo>
                  <a:cubicBezTo>
                    <a:pt x="9677" y="1813"/>
                    <a:pt x="7506" y="1"/>
                    <a:pt x="4839"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86" name="Google Shape;21886;p142"/>
            <p:cNvSpPr/>
            <p:nvPr/>
          </p:nvSpPr>
          <p:spPr>
            <a:xfrm>
              <a:off x="7729058" y="3489331"/>
              <a:ext cx="74022" cy="80477"/>
            </a:xfrm>
            <a:custGeom>
              <a:avLst/>
              <a:gdLst/>
              <a:ahLst/>
              <a:cxnLst/>
              <a:rect l="l" t="t" r="r" b="b"/>
              <a:pathLst>
                <a:path w="2844" h="3092" extrusionOk="0">
                  <a:moveTo>
                    <a:pt x="1280" y="1"/>
                  </a:moveTo>
                  <a:cubicBezTo>
                    <a:pt x="889" y="1"/>
                    <a:pt x="504" y="147"/>
                    <a:pt x="208" y="424"/>
                  </a:cubicBezTo>
                  <a:lnTo>
                    <a:pt x="0" y="625"/>
                  </a:lnTo>
                  <a:lnTo>
                    <a:pt x="229" y="801"/>
                  </a:lnTo>
                  <a:cubicBezTo>
                    <a:pt x="926" y="1343"/>
                    <a:pt x="1411" y="2036"/>
                    <a:pt x="1629" y="2803"/>
                  </a:cubicBezTo>
                  <a:lnTo>
                    <a:pt x="1714" y="3091"/>
                  </a:lnTo>
                  <a:lnTo>
                    <a:pt x="1981" y="2957"/>
                  </a:lnTo>
                  <a:cubicBezTo>
                    <a:pt x="2505" y="2690"/>
                    <a:pt x="2840" y="2152"/>
                    <a:pt x="2843" y="1561"/>
                  </a:cubicBezTo>
                  <a:cubicBezTo>
                    <a:pt x="2840" y="938"/>
                    <a:pt x="2470" y="375"/>
                    <a:pt x="1900" y="129"/>
                  </a:cubicBezTo>
                  <a:cubicBezTo>
                    <a:pt x="1700" y="43"/>
                    <a:pt x="1489" y="1"/>
                    <a:pt x="1280"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87" name="Google Shape;21887;p142"/>
            <p:cNvSpPr/>
            <p:nvPr/>
          </p:nvSpPr>
          <p:spPr>
            <a:xfrm>
              <a:off x="7493145" y="3489279"/>
              <a:ext cx="77224" cy="80529"/>
            </a:xfrm>
            <a:custGeom>
              <a:avLst/>
              <a:gdLst/>
              <a:ahLst/>
              <a:cxnLst/>
              <a:rect l="l" t="t" r="r" b="b"/>
              <a:pathLst>
                <a:path w="2967" h="3094" extrusionOk="0">
                  <a:moveTo>
                    <a:pt x="1686" y="0"/>
                  </a:moveTo>
                  <a:cubicBezTo>
                    <a:pt x="961" y="0"/>
                    <a:pt x="331" y="500"/>
                    <a:pt x="166" y="1204"/>
                  </a:cubicBezTo>
                  <a:cubicBezTo>
                    <a:pt x="1" y="1907"/>
                    <a:pt x="338" y="2636"/>
                    <a:pt x="986" y="2959"/>
                  </a:cubicBezTo>
                  <a:lnTo>
                    <a:pt x="1253" y="3093"/>
                  </a:lnTo>
                  <a:lnTo>
                    <a:pt x="1338" y="2805"/>
                  </a:lnTo>
                  <a:cubicBezTo>
                    <a:pt x="1556" y="2038"/>
                    <a:pt x="2041" y="1345"/>
                    <a:pt x="2738" y="799"/>
                  </a:cubicBezTo>
                  <a:lnTo>
                    <a:pt x="2967" y="623"/>
                  </a:lnTo>
                  <a:lnTo>
                    <a:pt x="2759" y="426"/>
                  </a:lnTo>
                  <a:cubicBezTo>
                    <a:pt x="2467" y="152"/>
                    <a:pt x="2084" y="0"/>
                    <a:pt x="1686" y="0"/>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88" name="Google Shape;21888;p142"/>
            <p:cNvSpPr/>
            <p:nvPr/>
          </p:nvSpPr>
          <p:spPr>
            <a:xfrm>
              <a:off x="7560556" y="3537534"/>
              <a:ext cx="57339" cy="49218"/>
            </a:xfrm>
            <a:custGeom>
              <a:avLst/>
              <a:gdLst/>
              <a:ahLst/>
              <a:cxnLst/>
              <a:rect l="l" t="t" r="r" b="b"/>
              <a:pathLst>
                <a:path w="2203" h="1891" extrusionOk="0">
                  <a:moveTo>
                    <a:pt x="1254" y="1"/>
                  </a:moveTo>
                  <a:cubicBezTo>
                    <a:pt x="1023" y="1"/>
                    <a:pt x="787" y="87"/>
                    <a:pt x="595" y="279"/>
                  </a:cubicBezTo>
                  <a:cubicBezTo>
                    <a:pt x="0" y="873"/>
                    <a:pt x="419" y="1890"/>
                    <a:pt x="1260" y="1890"/>
                  </a:cubicBezTo>
                  <a:cubicBezTo>
                    <a:pt x="1781" y="1887"/>
                    <a:pt x="2203" y="1468"/>
                    <a:pt x="2203" y="947"/>
                  </a:cubicBezTo>
                  <a:cubicBezTo>
                    <a:pt x="2203" y="378"/>
                    <a:pt x="1739" y="1"/>
                    <a:pt x="125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89" name="Google Shape;21889;p142"/>
            <p:cNvSpPr/>
            <p:nvPr/>
          </p:nvSpPr>
          <p:spPr>
            <a:xfrm>
              <a:off x="7673203" y="3537534"/>
              <a:ext cx="57339" cy="49218"/>
            </a:xfrm>
            <a:custGeom>
              <a:avLst/>
              <a:gdLst/>
              <a:ahLst/>
              <a:cxnLst/>
              <a:rect l="l" t="t" r="r" b="b"/>
              <a:pathLst>
                <a:path w="2203" h="1891" extrusionOk="0">
                  <a:moveTo>
                    <a:pt x="1254" y="1"/>
                  </a:moveTo>
                  <a:cubicBezTo>
                    <a:pt x="1023" y="1"/>
                    <a:pt x="787" y="87"/>
                    <a:pt x="595" y="279"/>
                  </a:cubicBezTo>
                  <a:cubicBezTo>
                    <a:pt x="0" y="873"/>
                    <a:pt x="422" y="1890"/>
                    <a:pt x="1263" y="1890"/>
                  </a:cubicBezTo>
                  <a:cubicBezTo>
                    <a:pt x="1780" y="1887"/>
                    <a:pt x="2203" y="1468"/>
                    <a:pt x="2203" y="947"/>
                  </a:cubicBezTo>
                  <a:cubicBezTo>
                    <a:pt x="2203" y="378"/>
                    <a:pt x="1738" y="1"/>
                    <a:pt x="125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90" name="Google Shape;21890;p142"/>
            <p:cNvSpPr/>
            <p:nvPr/>
          </p:nvSpPr>
          <p:spPr>
            <a:xfrm>
              <a:off x="7574298" y="3627511"/>
              <a:ext cx="150777" cy="34877"/>
            </a:xfrm>
            <a:custGeom>
              <a:avLst/>
              <a:gdLst/>
              <a:ahLst/>
              <a:cxnLst/>
              <a:rect l="l" t="t" r="r" b="b"/>
              <a:pathLst>
                <a:path w="5793" h="1340" extrusionOk="0">
                  <a:moveTo>
                    <a:pt x="337" y="1"/>
                  </a:moveTo>
                  <a:cubicBezTo>
                    <a:pt x="150" y="1"/>
                    <a:pt x="0" y="257"/>
                    <a:pt x="190" y="414"/>
                  </a:cubicBezTo>
                  <a:cubicBezTo>
                    <a:pt x="904" y="1012"/>
                    <a:pt x="1865" y="1339"/>
                    <a:pt x="2896" y="1339"/>
                  </a:cubicBezTo>
                  <a:cubicBezTo>
                    <a:pt x="3930" y="1339"/>
                    <a:pt x="4891" y="1012"/>
                    <a:pt x="5605" y="414"/>
                  </a:cubicBezTo>
                  <a:cubicBezTo>
                    <a:pt x="5792" y="257"/>
                    <a:pt x="5644" y="1"/>
                    <a:pt x="5457" y="1"/>
                  </a:cubicBezTo>
                  <a:cubicBezTo>
                    <a:pt x="5409" y="1"/>
                    <a:pt x="5358" y="18"/>
                    <a:pt x="5309" y="59"/>
                  </a:cubicBezTo>
                  <a:cubicBezTo>
                    <a:pt x="4676" y="586"/>
                    <a:pt x="3821" y="875"/>
                    <a:pt x="2896" y="875"/>
                  </a:cubicBezTo>
                  <a:cubicBezTo>
                    <a:pt x="1974" y="875"/>
                    <a:pt x="1115" y="586"/>
                    <a:pt x="486" y="59"/>
                  </a:cubicBezTo>
                  <a:cubicBezTo>
                    <a:pt x="437" y="18"/>
                    <a:pt x="386" y="1"/>
                    <a:pt x="3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91" name="Google Shape;21891;p142"/>
            <p:cNvSpPr/>
            <p:nvPr/>
          </p:nvSpPr>
          <p:spPr>
            <a:xfrm>
              <a:off x="7643610" y="3395112"/>
              <a:ext cx="85370" cy="94662"/>
            </a:xfrm>
            <a:custGeom>
              <a:avLst/>
              <a:gdLst/>
              <a:ahLst/>
              <a:cxnLst/>
              <a:rect l="l" t="t" r="r" b="b"/>
              <a:pathLst>
                <a:path w="3280" h="3637" extrusionOk="0">
                  <a:moveTo>
                    <a:pt x="2091" y="466"/>
                  </a:moveTo>
                  <a:cubicBezTo>
                    <a:pt x="2710" y="466"/>
                    <a:pt x="3019" y="1215"/>
                    <a:pt x="2583" y="1652"/>
                  </a:cubicBezTo>
                  <a:cubicBezTo>
                    <a:pt x="2441" y="1794"/>
                    <a:pt x="2265" y="1858"/>
                    <a:pt x="2094" y="1858"/>
                  </a:cubicBezTo>
                  <a:cubicBezTo>
                    <a:pt x="1736" y="1858"/>
                    <a:pt x="1394" y="1581"/>
                    <a:pt x="1394" y="1163"/>
                  </a:cubicBezTo>
                  <a:cubicBezTo>
                    <a:pt x="1394" y="779"/>
                    <a:pt x="1704" y="466"/>
                    <a:pt x="2091" y="466"/>
                  </a:cubicBezTo>
                  <a:close/>
                  <a:moveTo>
                    <a:pt x="2091" y="0"/>
                  </a:moveTo>
                  <a:cubicBezTo>
                    <a:pt x="1521" y="0"/>
                    <a:pt x="1029" y="419"/>
                    <a:pt x="944" y="990"/>
                  </a:cubicBezTo>
                  <a:lnTo>
                    <a:pt x="162" y="1251"/>
                  </a:lnTo>
                  <a:cubicBezTo>
                    <a:pt x="67" y="1282"/>
                    <a:pt x="1" y="1370"/>
                    <a:pt x="4" y="1469"/>
                  </a:cubicBezTo>
                  <a:lnTo>
                    <a:pt x="4" y="3636"/>
                  </a:lnTo>
                  <a:lnTo>
                    <a:pt x="465" y="3636"/>
                  </a:lnTo>
                  <a:lnTo>
                    <a:pt x="465" y="1638"/>
                  </a:lnTo>
                  <a:lnTo>
                    <a:pt x="972" y="1469"/>
                  </a:lnTo>
                  <a:cubicBezTo>
                    <a:pt x="1112" y="1979"/>
                    <a:pt x="1573" y="2319"/>
                    <a:pt x="2086" y="2319"/>
                  </a:cubicBezTo>
                  <a:cubicBezTo>
                    <a:pt x="2150" y="2319"/>
                    <a:pt x="2215" y="2313"/>
                    <a:pt x="2281" y="2303"/>
                  </a:cubicBezTo>
                  <a:cubicBezTo>
                    <a:pt x="2865" y="2208"/>
                    <a:pt x="3280" y="1683"/>
                    <a:pt x="3245" y="1092"/>
                  </a:cubicBezTo>
                  <a:cubicBezTo>
                    <a:pt x="3209" y="498"/>
                    <a:pt x="2731" y="30"/>
                    <a:pt x="2140" y="1"/>
                  </a:cubicBezTo>
                  <a:cubicBezTo>
                    <a:pt x="2124" y="1"/>
                    <a:pt x="2107" y="0"/>
                    <a:pt x="2091" y="0"/>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92" name="Google Shape;21892;p142"/>
            <p:cNvSpPr/>
            <p:nvPr/>
          </p:nvSpPr>
          <p:spPr>
            <a:xfrm>
              <a:off x="7438201" y="3354899"/>
              <a:ext cx="402776" cy="382318"/>
            </a:xfrm>
            <a:custGeom>
              <a:avLst/>
              <a:gdLst/>
              <a:ahLst/>
              <a:cxnLst/>
              <a:rect l="l" t="t" r="r" b="b"/>
              <a:pathLst>
                <a:path w="15475" h="14689" extrusionOk="0">
                  <a:moveTo>
                    <a:pt x="8125" y="466"/>
                  </a:moveTo>
                  <a:cubicBezTo>
                    <a:pt x="11918" y="466"/>
                    <a:pt x="15003" y="3552"/>
                    <a:pt x="15003" y="7345"/>
                  </a:cubicBezTo>
                  <a:cubicBezTo>
                    <a:pt x="15003" y="11138"/>
                    <a:pt x="11921" y="14223"/>
                    <a:pt x="8125" y="14223"/>
                  </a:cubicBezTo>
                  <a:cubicBezTo>
                    <a:pt x="4332" y="14223"/>
                    <a:pt x="1246" y="11138"/>
                    <a:pt x="1246" y="7345"/>
                  </a:cubicBezTo>
                  <a:cubicBezTo>
                    <a:pt x="1246" y="3552"/>
                    <a:pt x="4332" y="466"/>
                    <a:pt x="8125" y="466"/>
                  </a:cubicBezTo>
                  <a:close/>
                  <a:moveTo>
                    <a:pt x="8120" y="0"/>
                  </a:moveTo>
                  <a:cubicBezTo>
                    <a:pt x="6708" y="0"/>
                    <a:pt x="5287" y="406"/>
                    <a:pt x="4043" y="1237"/>
                  </a:cubicBezTo>
                  <a:cubicBezTo>
                    <a:pt x="1134" y="3183"/>
                    <a:pt x="1" y="6916"/>
                    <a:pt x="1341" y="10153"/>
                  </a:cubicBezTo>
                  <a:cubicBezTo>
                    <a:pt x="2494" y="12940"/>
                    <a:pt x="5202" y="14689"/>
                    <a:pt x="8122" y="14689"/>
                  </a:cubicBezTo>
                  <a:cubicBezTo>
                    <a:pt x="8597" y="14689"/>
                    <a:pt x="9077" y="14643"/>
                    <a:pt x="9557" y="14547"/>
                  </a:cubicBezTo>
                  <a:cubicBezTo>
                    <a:pt x="12994" y="13865"/>
                    <a:pt x="15471" y="10849"/>
                    <a:pt x="15471" y="7345"/>
                  </a:cubicBezTo>
                  <a:cubicBezTo>
                    <a:pt x="15475" y="5396"/>
                    <a:pt x="14701" y="3527"/>
                    <a:pt x="13318" y="2152"/>
                  </a:cubicBezTo>
                  <a:cubicBezTo>
                    <a:pt x="11898" y="732"/>
                    <a:pt x="10017" y="0"/>
                    <a:pt x="81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93" name="Google Shape;21893;p142"/>
            <p:cNvSpPr/>
            <p:nvPr/>
          </p:nvSpPr>
          <p:spPr>
            <a:xfrm>
              <a:off x="7574298" y="3627511"/>
              <a:ext cx="150777" cy="34877"/>
            </a:xfrm>
            <a:custGeom>
              <a:avLst/>
              <a:gdLst/>
              <a:ahLst/>
              <a:cxnLst/>
              <a:rect l="l" t="t" r="r" b="b"/>
              <a:pathLst>
                <a:path w="5793" h="1340" extrusionOk="0">
                  <a:moveTo>
                    <a:pt x="337" y="1"/>
                  </a:moveTo>
                  <a:cubicBezTo>
                    <a:pt x="150" y="1"/>
                    <a:pt x="0" y="257"/>
                    <a:pt x="190" y="414"/>
                  </a:cubicBezTo>
                  <a:cubicBezTo>
                    <a:pt x="904" y="1012"/>
                    <a:pt x="1865" y="1339"/>
                    <a:pt x="2896" y="1339"/>
                  </a:cubicBezTo>
                  <a:cubicBezTo>
                    <a:pt x="3930" y="1339"/>
                    <a:pt x="4891" y="1012"/>
                    <a:pt x="5605" y="414"/>
                  </a:cubicBezTo>
                  <a:cubicBezTo>
                    <a:pt x="5792" y="257"/>
                    <a:pt x="5644" y="1"/>
                    <a:pt x="5457" y="1"/>
                  </a:cubicBezTo>
                  <a:cubicBezTo>
                    <a:pt x="5409" y="1"/>
                    <a:pt x="5358" y="18"/>
                    <a:pt x="5309" y="59"/>
                  </a:cubicBezTo>
                  <a:cubicBezTo>
                    <a:pt x="4676" y="586"/>
                    <a:pt x="3821" y="875"/>
                    <a:pt x="2896" y="875"/>
                  </a:cubicBezTo>
                  <a:cubicBezTo>
                    <a:pt x="1974" y="875"/>
                    <a:pt x="1115" y="586"/>
                    <a:pt x="486" y="59"/>
                  </a:cubicBezTo>
                  <a:cubicBezTo>
                    <a:pt x="437" y="18"/>
                    <a:pt x="386" y="1"/>
                    <a:pt x="3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94" name="Google Shape;21894;p142"/>
            <p:cNvSpPr/>
            <p:nvPr/>
          </p:nvSpPr>
          <p:spPr>
            <a:xfrm>
              <a:off x="7482265" y="3395112"/>
              <a:ext cx="326385" cy="301789"/>
            </a:xfrm>
            <a:custGeom>
              <a:avLst/>
              <a:gdLst/>
              <a:ahLst/>
              <a:cxnLst/>
              <a:rect l="l" t="t" r="r" b="b"/>
              <a:pathLst>
                <a:path w="12540" h="11595" extrusionOk="0">
                  <a:moveTo>
                    <a:pt x="8290" y="466"/>
                  </a:moveTo>
                  <a:cubicBezTo>
                    <a:pt x="8909" y="466"/>
                    <a:pt x="9218" y="1215"/>
                    <a:pt x="8782" y="1652"/>
                  </a:cubicBezTo>
                  <a:cubicBezTo>
                    <a:pt x="8640" y="1794"/>
                    <a:pt x="8464" y="1858"/>
                    <a:pt x="8293" y="1858"/>
                  </a:cubicBezTo>
                  <a:cubicBezTo>
                    <a:pt x="7935" y="1858"/>
                    <a:pt x="7593" y="1581"/>
                    <a:pt x="7593" y="1163"/>
                  </a:cubicBezTo>
                  <a:cubicBezTo>
                    <a:pt x="7593" y="779"/>
                    <a:pt x="7903" y="466"/>
                    <a:pt x="8290" y="466"/>
                  </a:cubicBezTo>
                  <a:close/>
                  <a:moveTo>
                    <a:pt x="2118" y="3868"/>
                  </a:moveTo>
                  <a:cubicBezTo>
                    <a:pt x="2447" y="3868"/>
                    <a:pt x="2765" y="3995"/>
                    <a:pt x="3005" y="4224"/>
                  </a:cubicBezTo>
                  <a:cubicBezTo>
                    <a:pt x="2280" y="4787"/>
                    <a:pt x="1752" y="5525"/>
                    <a:pt x="1516" y="6356"/>
                  </a:cubicBezTo>
                  <a:cubicBezTo>
                    <a:pt x="971" y="6081"/>
                    <a:pt x="683" y="5473"/>
                    <a:pt x="823" y="4878"/>
                  </a:cubicBezTo>
                  <a:cubicBezTo>
                    <a:pt x="964" y="4287"/>
                    <a:pt x="1495" y="3868"/>
                    <a:pt x="2104" y="3868"/>
                  </a:cubicBezTo>
                  <a:cubicBezTo>
                    <a:pt x="2109" y="3868"/>
                    <a:pt x="2113" y="3868"/>
                    <a:pt x="2118" y="3868"/>
                  </a:cubicBezTo>
                  <a:close/>
                  <a:moveTo>
                    <a:pt x="10749" y="3868"/>
                  </a:moveTo>
                  <a:cubicBezTo>
                    <a:pt x="10754" y="3868"/>
                    <a:pt x="10758" y="3868"/>
                    <a:pt x="10763" y="3868"/>
                  </a:cubicBezTo>
                  <a:cubicBezTo>
                    <a:pt x="11372" y="3868"/>
                    <a:pt x="11900" y="4287"/>
                    <a:pt x="12040" y="4878"/>
                  </a:cubicBezTo>
                  <a:cubicBezTo>
                    <a:pt x="12181" y="5473"/>
                    <a:pt x="11892" y="6081"/>
                    <a:pt x="11351" y="6356"/>
                  </a:cubicBezTo>
                  <a:cubicBezTo>
                    <a:pt x="11111" y="5525"/>
                    <a:pt x="10584" y="4787"/>
                    <a:pt x="9862" y="4224"/>
                  </a:cubicBezTo>
                  <a:cubicBezTo>
                    <a:pt x="10102" y="3995"/>
                    <a:pt x="10417" y="3868"/>
                    <a:pt x="10749" y="3868"/>
                  </a:cubicBezTo>
                  <a:close/>
                  <a:moveTo>
                    <a:pt x="8290" y="0"/>
                  </a:moveTo>
                  <a:cubicBezTo>
                    <a:pt x="7720" y="0"/>
                    <a:pt x="7228" y="419"/>
                    <a:pt x="7143" y="990"/>
                  </a:cubicBezTo>
                  <a:lnTo>
                    <a:pt x="6361" y="1251"/>
                  </a:lnTo>
                  <a:cubicBezTo>
                    <a:pt x="6266" y="1282"/>
                    <a:pt x="6200" y="1370"/>
                    <a:pt x="6203" y="1469"/>
                  </a:cubicBezTo>
                  <a:lnTo>
                    <a:pt x="6203" y="3098"/>
                  </a:lnTo>
                  <a:cubicBezTo>
                    <a:pt x="5204" y="3129"/>
                    <a:pt x="4236" y="3425"/>
                    <a:pt x="3388" y="3953"/>
                  </a:cubicBezTo>
                  <a:cubicBezTo>
                    <a:pt x="3035" y="3582"/>
                    <a:pt x="2569" y="3402"/>
                    <a:pt x="2105" y="3402"/>
                  </a:cubicBezTo>
                  <a:cubicBezTo>
                    <a:pt x="1546" y="3402"/>
                    <a:pt x="990" y="3663"/>
                    <a:pt x="640" y="4171"/>
                  </a:cubicBezTo>
                  <a:cubicBezTo>
                    <a:pt x="0" y="5100"/>
                    <a:pt x="376" y="6384"/>
                    <a:pt x="1418" y="6820"/>
                  </a:cubicBezTo>
                  <a:cubicBezTo>
                    <a:pt x="1390" y="6993"/>
                    <a:pt x="1379" y="7169"/>
                    <a:pt x="1379" y="7344"/>
                  </a:cubicBezTo>
                  <a:cubicBezTo>
                    <a:pt x="1379" y="9688"/>
                    <a:pt x="3645" y="11595"/>
                    <a:pt x="6435" y="11595"/>
                  </a:cubicBezTo>
                  <a:cubicBezTo>
                    <a:pt x="7857" y="11595"/>
                    <a:pt x="9141" y="11099"/>
                    <a:pt x="10063" y="10304"/>
                  </a:cubicBezTo>
                  <a:cubicBezTo>
                    <a:pt x="10161" y="10216"/>
                    <a:pt x="10168" y="10061"/>
                    <a:pt x="10073" y="9966"/>
                  </a:cubicBezTo>
                  <a:lnTo>
                    <a:pt x="10070" y="9966"/>
                  </a:lnTo>
                  <a:cubicBezTo>
                    <a:pt x="10025" y="9919"/>
                    <a:pt x="9966" y="9897"/>
                    <a:pt x="9907" y="9897"/>
                  </a:cubicBezTo>
                  <a:cubicBezTo>
                    <a:pt x="9855" y="9897"/>
                    <a:pt x="9802" y="9915"/>
                    <a:pt x="9760" y="9952"/>
                  </a:cubicBezTo>
                  <a:cubicBezTo>
                    <a:pt x="8923" y="10680"/>
                    <a:pt x="7741" y="11130"/>
                    <a:pt x="6432" y="11130"/>
                  </a:cubicBezTo>
                  <a:cubicBezTo>
                    <a:pt x="3902" y="11130"/>
                    <a:pt x="1840" y="9431"/>
                    <a:pt x="1840" y="7344"/>
                  </a:cubicBezTo>
                  <a:cubicBezTo>
                    <a:pt x="1840" y="5255"/>
                    <a:pt x="3902" y="3555"/>
                    <a:pt x="6432" y="3555"/>
                  </a:cubicBezTo>
                  <a:cubicBezTo>
                    <a:pt x="8965" y="3555"/>
                    <a:pt x="11023" y="5255"/>
                    <a:pt x="11023" y="7344"/>
                  </a:cubicBezTo>
                  <a:cubicBezTo>
                    <a:pt x="11020" y="7992"/>
                    <a:pt x="10826" y="8622"/>
                    <a:pt x="10464" y="9160"/>
                  </a:cubicBezTo>
                  <a:cubicBezTo>
                    <a:pt x="10404" y="9248"/>
                    <a:pt x="10415" y="9368"/>
                    <a:pt x="10492" y="9445"/>
                  </a:cubicBezTo>
                  <a:lnTo>
                    <a:pt x="10496" y="9449"/>
                  </a:lnTo>
                  <a:cubicBezTo>
                    <a:pt x="10541" y="9494"/>
                    <a:pt x="10599" y="9515"/>
                    <a:pt x="10656" y="9515"/>
                  </a:cubicBezTo>
                  <a:cubicBezTo>
                    <a:pt x="10729" y="9515"/>
                    <a:pt x="10802" y="9480"/>
                    <a:pt x="10847" y="9413"/>
                  </a:cubicBezTo>
                  <a:cubicBezTo>
                    <a:pt x="11263" y="8801"/>
                    <a:pt x="11484" y="8083"/>
                    <a:pt x="11488" y="7344"/>
                  </a:cubicBezTo>
                  <a:cubicBezTo>
                    <a:pt x="11488" y="7169"/>
                    <a:pt x="11474" y="6993"/>
                    <a:pt x="11449" y="6820"/>
                  </a:cubicBezTo>
                  <a:cubicBezTo>
                    <a:pt x="12107" y="6542"/>
                    <a:pt x="12536" y="5895"/>
                    <a:pt x="12540" y="5181"/>
                  </a:cubicBezTo>
                  <a:cubicBezTo>
                    <a:pt x="12540" y="4456"/>
                    <a:pt x="12097" y="3801"/>
                    <a:pt x="11425" y="3530"/>
                  </a:cubicBezTo>
                  <a:cubicBezTo>
                    <a:pt x="11210" y="3444"/>
                    <a:pt x="10986" y="3403"/>
                    <a:pt x="10764" y="3403"/>
                  </a:cubicBezTo>
                  <a:cubicBezTo>
                    <a:pt x="10286" y="3403"/>
                    <a:pt x="9819" y="3595"/>
                    <a:pt x="9475" y="3953"/>
                  </a:cubicBezTo>
                  <a:cubicBezTo>
                    <a:pt x="8631" y="3425"/>
                    <a:pt x="7660" y="3129"/>
                    <a:pt x="6664" y="3098"/>
                  </a:cubicBezTo>
                  <a:lnTo>
                    <a:pt x="6664" y="1638"/>
                  </a:lnTo>
                  <a:lnTo>
                    <a:pt x="7171" y="1469"/>
                  </a:lnTo>
                  <a:cubicBezTo>
                    <a:pt x="7311" y="1979"/>
                    <a:pt x="7772" y="2319"/>
                    <a:pt x="8285" y="2319"/>
                  </a:cubicBezTo>
                  <a:cubicBezTo>
                    <a:pt x="8349" y="2319"/>
                    <a:pt x="8414" y="2313"/>
                    <a:pt x="8480" y="2303"/>
                  </a:cubicBezTo>
                  <a:cubicBezTo>
                    <a:pt x="9064" y="2208"/>
                    <a:pt x="9479" y="1683"/>
                    <a:pt x="9444" y="1092"/>
                  </a:cubicBezTo>
                  <a:cubicBezTo>
                    <a:pt x="9408" y="498"/>
                    <a:pt x="8930" y="30"/>
                    <a:pt x="8339" y="1"/>
                  </a:cubicBezTo>
                  <a:cubicBezTo>
                    <a:pt x="8323" y="1"/>
                    <a:pt x="8306" y="0"/>
                    <a:pt x="82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95" name="Google Shape;21895;p142"/>
            <p:cNvSpPr/>
            <p:nvPr/>
          </p:nvSpPr>
          <p:spPr>
            <a:xfrm>
              <a:off x="7553034" y="3531912"/>
              <a:ext cx="70561" cy="60410"/>
            </a:xfrm>
            <a:custGeom>
              <a:avLst/>
              <a:gdLst/>
              <a:ahLst/>
              <a:cxnLst/>
              <a:rect l="l" t="t" r="r" b="b"/>
              <a:pathLst>
                <a:path w="2711" h="2321" extrusionOk="0">
                  <a:moveTo>
                    <a:pt x="1555" y="464"/>
                  </a:moveTo>
                  <a:cubicBezTo>
                    <a:pt x="1726" y="464"/>
                    <a:pt x="1900" y="528"/>
                    <a:pt x="2042" y="671"/>
                  </a:cubicBezTo>
                  <a:cubicBezTo>
                    <a:pt x="2481" y="1107"/>
                    <a:pt x="2168" y="1856"/>
                    <a:pt x="1549" y="1856"/>
                  </a:cubicBezTo>
                  <a:cubicBezTo>
                    <a:pt x="1165" y="1856"/>
                    <a:pt x="856" y="1547"/>
                    <a:pt x="856" y="1163"/>
                  </a:cubicBezTo>
                  <a:cubicBezTo>
                    <a:pt x="856" y="742"/>
                    <a:pt x="1198" y="464"/>
                    <a:pt x="1555" y="464"/>
                  </a:cubicBezTo>
                  <a:close/>
                  <a:moveTo>
                    <a:pt x="1542" y="0"/>
                  </a:moveTo>
                  <a:cubicBezTo>
                    <a:pt x="1257" y="0"/>
                    <a:pt x="966" y="106"/>
                    <a:pt x="729" y="343"/>
                  </a:cubicBezTo>
                  <a:cubicBezTo>
                    <a:pt x="1" y="1072"/>
                    <a:pt x="518" y="2321"/>
                    <a:pt x="1549" y="2321"/>
                  </a:cubicBezTo>
                  <a:cubicBezTo>
                    <a:pt x="2189" y="2321"/>
                    <a:pt x="2710" y="1804"/>
                    <a:pt x="2710" y="1163"/>
                  </a:cubicBezTo>
                  <a:cubicBezTo>
                    <a:pt x="2710" y="464"/>
                    <a:pt x="2139" y="0"/>
                    <a:pt x="15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96" name="Google Shape;21896;p142"/>
            <p:cNvSpPr/>
            <p:nvPr/>
          </p:nvSpPr>
          <p:spPr>
            <a:xfrm>
              <a:off x="7665681" y="3531964"/>
              <a:ext cx="70535" cy="60384"/>
            </a:xfrm>
            <a:custGeom>
              <a:avLst/>
              <a:gdLst/>
              <a:ahLst/>
              <a:cxnLst/>
              <a:rect l="l" t="t" r="r" b="b"/>
              <a:pathLst>
                <a:path w="2710" h="2320" extrusionOk="0">
                  <a:moveTo>
                    <a:pt x="1546" y="462"/>
                  </a:moveTo>
                  <a:cubicBezTo>
                    <a:pt x="1903" y="462"/>
                    <a:pt x="2245" y="740"/>
                    <a:pt x="2245" y="1161"/>
                  </a:cubicBezTo>
                  <a:cubicBezTo>
                    <a:pt x="2245" y="1545"/>
                    <a:pt x="1936" y="1854"/>
                    <a:pt x="1552" y="1854"/>
                  </a:cubicBezTo>
                  <a:cubicBezTo>
                    <a:pt x="929" y="1854"/>
                    <a:pt x="620" y="1105"/>
                    <a:pt x="1060" y="669"/>
                  </a:cubicBezTo>
                  <a:cubicBezTo>
                    <a:pt x="1201" y="526"/>
                    <a:pt x="1375" y="462"/>
                    <a:pt x="1546" y="462"/>
                  </a:cubicBezTo>
                  <a:close/>
                  <a:moveTo>
                    <a:pt x="1552" y="0"/>
                  </a:moveTo>
                  <a:cubicBezTo>
                    <a:pt x="518" y="0"/>
                    <a:pt x="1" y="1249"/>
                    <a:pt x="732" y="1977"/>
                  </a:cubicBezTo>
                  <a:cubicBezTo>
                    <a:pt x="954" y="2201"/>
                    <a:pt x="1249" y="2319"/>
                    <a:pt x="1551" y="2319"/>
                  </a:cubicBezTo>
                  <a:cubicBezTo>
                    <a:pt x="1700" y="2319"/>
                    <a:pt x="1851" y="2290"/>
                    <a:pt x="1996" y="2231"/>
                  </a:cubicBezTo>
                  <a:cubicBezTo>
                    <a:pt x="2428" y="2051"/>
                    <a:pt x="2710" y="1629"/>
                    <a:pt x="2710" y="1158"/>
                  </a:cubicBezTo>
                  <a:cubicBezTo>
                    <a:pt x="2710" y="521"/>
                    <a:pt x="2189" y="0"/>
                    <a:pt x="15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897" name="Google Shape;21897;p142"/>
          <p:cNvGrpSpPr/>
          <p:nvPr/>
        </p:nvGrpSpPr>
        <p:grpSpPr>
          <a:xfrm>
            <a:off x="5160300" y="2435035"/>
            <a:ext cx="288515" cy="350512"/>
            <a:chOff x="5160300" y="2435035"/>
            <a:chExt cx="288515" cy="350512"/>
          </a:xfrm>
        </p:grpSpPr>
        <p:sp>
          <p:nvSpPr>
            <p:cNvPr id="21898" name="Google Shape;21898;p142"/>
            <p:cNvSpPr/>
            <p:nvPr/>
          </p:nvSpPr>
          <p:spPr>
            <a:xfrm>
              <a:off x="5255821" y="2440189"/>
              <a:ext cx="113766" cy="29125"/>
            </a:xfrm>
            <a:custGeom>
              <a:avLst/>
              <a:gdLst/>
              <a:ahLst/>
              <a:cxnLst/>
              <a:rect l="l" t="t" r="r" b="b"/>
              <a:pathLst>
                <a:path w="4371" h="1119" extrusionOk="0">
                  <a:moveTo>
                    <a:pt x="328" y="0"/>
                  </a:moveTo>
                  <a:cubicBezTo>
                    <a:pt x="145" y="0"/>
                    <a:pt x="1" y="148"/>
                    <a:pt x="1" y="327"/>
                  </a:cubicBezTo>
                  <a:lnTo>
                    <a:pt x="1" y="792"/>
                  </a:lnTo>
                  <a:cubicBezTo>
                    <a:pt x="1" y="972"/>
                    <a:pt x="142" y="1119"/>
                    <a:pt x="321" y="1119"/>
                  </a:cubicBezTo>
                  <a:cubicBezTo>
                    <a:pt x="324" y="1119"/>
                    <a:pt x="326" y="1119"/>
                    <a:pt x="328" y="1119"/>
                  </a:cubicBezTo>
                  <a:lnTo>
                    <a:pt x="4036" y="1119"/>
                  </a:lnTo>
                  <a:cubicBezTo>
                    <a:pt x="4219" y="1119"/>
                    <a:pt x="4364" y="971"/>
                    <a:pt x="4367" y="792"/>
                  </a:cubicBezTo>
                  <a:lnTo>
                    <a:pt x="4367" y="327"/>
                  </a:lnTo>
                  <a:cubicBezTo>
                    <a:pt x="4371" y="148"/>
                    <a:pt x="4223" y="0"/>
                    <a:pt x="4040"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99" name="Google Shape;21899;p142"/>
            <p:cNvSpPr/>
            <p:nvPr/>
          </p:nvSpPr>
          <p:spPr>
            <a:xfrm>
              <a:off x="5337339" y="2440189"/>
              <a:ext cx="32066" cy="29125"/>
            </a:xfrm>
            <a:custGeom>
              <a:avLst/>
              <a:gdLst/>
              <a:ahLst/>
              <a:cxnLst/>
              <a:rect l="l" t="t" r="r" b="b"/>
              <a:pathLst>
                <a:path w="1232" h="1119" extrusionOk="0">
                  <a:moveTo>
                    <a:pt x="0" y="0"/>
                  </a:moveTo>
                  <a:cubicBezTo>
                    <a:pt x="183" y="0"/>
                    <a:pt x="327" y="148"/>
                    <a:pt x="327" y="327"/>
                  </a:cubicBezTo>
                  <a:lnTo>
                    <a:pt x="327" y="792"/>
                  </a:lnTo>
                  <a:cubicBezTo>
                    <a:pt x="327" y="975"/>
                    <a:pt x="183" y="1119"/>
                    <a:pt x="0" y="1119"/>
                  </a:cubicBezTo>
                  <a:lnTo>
                    <a:pt x="904" y="1119"/>
                  </a:lnTo>
                  <a:cubicBezTo>
                    <a:pt x="1084" y="1119"/>
                    <a:pt x="1232" y="975"/>
                    <a:pt x="1232" y="792"/>
                  </a:cubicBezTo>
                  <a:lnTo>
                    <a:pt x="1232" y="327"/>
                  </a:lnTo>
                  <a:cubicBezTo>
                    <a:pt x="1232" y="148"/>
                    <a:pt x="1084" y="4"/>
                    <a:pt x="904"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0" name="Google Shape;21900;p142"/>
            <p:cNvSpPr/>
            <p:nvPr/>
          </p:nvSpPr>
          <p:spPr>
            <a:xfrm>
              <a:off x="5186223" y="2469288"/>
              <a:ext cx="247834" cy="311133"/>
            </a:xfrm>
            <a:custGeom>
              <a:avLst/>
              <a:gdLst/>
              <a:ahLst/>
              <a:cxnLst/>
              <a:rect l="l" t="t" r="r" b="b"/>
              <a:pathLst>
                <a:path w="9522" h="11954" extrusionOk="0">
                  <a:moveTo>
                    <a:pt x="3477" y="1"/>
                  </a:moveTo>
                  <a:lnTo>
                    <a:pt x="3477" y="3484"/>
                  </a:lnTo>
                  <a:cubicBezTo>
                    <a:pt x="3477" y="3695"/>
                    <a:pt x="3350" y="3885"/>
                    <a:pt x="3153" y="3959"/>
                  </a:cubicBezTo>
                  <a:cubicBezTo>
                    <a:pt x="1707" y="4533"/>
                    <a:pt x="648" y="5789"/>
                    <a:pt x="324" y="7305"/>
                  </a:cubicBezTo>
                  <a:cubicBezTo>
                    <a:pt x="1" y="8825"/>
                    <a:pt x="462" y="10405"/>
                    <a:pt x="1549" y="11513"/>
                  </a:cubicBezTo>
                  <a:cubicBezTo>
                    <a:pt x="1820" y="11795"/>
                    <a:pt x="2196" y="11953"/>
                    <a:pt x="2587" y="11953"/>
                  </a:cubicBezTo>
                  <a:lnTo>
                    <a:pt x="7129" y="11953"/>
                  </a:lnTo>
                  <a:cubicBezTo>
                    <a:pt x="7523" y="11950"/>
                    <a:pt x="7896" y="11791"/>
                    <a:pt x="8171" y="11513"/>
                  </a:cubicBezTo>
                  <a:cubicBezTo>
                    <a:pt x="9043" y="10620"/>
                    <a:pt x="9522" y="9413"/>
                    <a:pt x="9490" y="8164"/>
                  </a:cubicBezTo>
                  <a:cubicBezTo>
                    <a:pt x="9444" y="6302"/>
                    <a:pt x="8294" y="4649"/>
                    <a:pt x="6563" y="3963"/>
                  </a:cubicBezTo>
                  <a:cubicBezTo>
                    <a:pt x="6369" y="3885"/>
                    <a:pt x="6239" y="3695"/>
                    <a:pt x="6239" y="3484"/>
                  </a:cubicBezTo>
                  <a:lnTo>
                    <a:pt x="6239" y="1"/>
                  </a:lnTo>
                  <a:close/>
                </a:path>
              </a:pathLst>
            </a:custGeom>
            <a:solidFill>
              <a:srgbClr val="FAFB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1" name="Google Shape;21901;p142"/>
            <p:cNvSpPr/>
            <p:nvPr/>
          </p:nvSpPr>
          <p:spPr>
            <a:xfrm>
              <a:off x="5276695" y="2469288"/>
              <a:ext cx="157362" cy="309207"/>
            </a:xfrm>
            <a:custGeom>
              <a:avLst/>
              <a:gdLst/>
              <a:ahLst/>
              <a:cxnLst/>
              <a:rect l="l" t="t" r="r" b="b"/>
              <a:pathLst>
                <a:path w="6046" h="11880" extrusionOk="0">
                  <a:moveTo>
                    <a:pt x="1" y="1"/>
                  </a:moveTo>
                  <a:lnTo>
                    <a:pt x="1" y="469"/>
                  </a:lnTo>
                  <a:lnTo>
                    <a:pt x="1426" y="469"/>
                  </a:lnTo>
                  <a:cubicBezTo>
                    <a:pt x="1788" y="469"/>
                    <a:pt x="2080" y="761"/>
                    <a:pt x="2080" y="1123"/>
                  </a:cubicBezTo>
                  <a:lnTo>
                    <a:pt x="2080" y="3952"/>
                  </a:lnTo>
                  <a:cubicBezTo>
                    <a:pt x="2080" y="4163"/>
                    <a:pt x="2210" y="4350"/>
                    <a:pt x="2404" y="4427"/>
                  </a:cubicBezTo>
                  <a:cubicBezTo>
                    <a:pt x="3825" y="4990"/>
                    <a:pt x="4878" y="6218"/>
                    <a:pt x="5215" y="7706"/>
                  </a:cubicBezTo>
                  <a:cubicBezTo>
                    <a:pt x="5557" y="9195"/>
                    <a:pt x="5141" y="10753"/>
                    <a:pt x="4107" y="11879"/>
                  </a:cubicBezTo>
                  <a:cubicBezTo>
                    <a:pt x="4329" y="11805"/>
                    <a:pt x="4533" y="11679"/>
                    <a:pt x="4695" y="11510"/>
                  </a:cubicBezTo>
                  <a:cubicBezTo>
                    <a:pt x="5567" y="10620"/>
                    <a:pt x="6046" y="9413"/>
                    <a:pt x="6014" y="8164"/>
                  </a:cubicBezTo>
                  <a:cubicBezTo>
                    <a:pt x="5968" y="6302"/>
                    <a:pt x="4818" y="4649"/>
                    <a:pt x="3087" y="3963"/>
                  </a:cubicBezTo>
                  <a:cubicBezTo>
                    <a:pt x="2893" y="3885"/>
                    <a:pt x="2763" y="3695"/>
                    <a:pt x="2763" y="3484"/>
                  </a:cubicBezTo>
                  <a:lnTo>
                    <a:pt x="2763" y="1"/>
                  </a:lnTo>
                  <a:close/>
                </a:path>
              </a:pathLst>
            </a:custGeom>
            <a:solidFill>
              <a:srgbClr val="F7F8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2" name="Google Shape;21902;p142"/>
            <p:cNvSpPr/>
            <p:nvPr/>
          </p:nvSpPr>
          <p:spPr>
            <a:xfrm>
              <a:off x="5192001" y="2637009"/>
              <a:ext cx="242056" cy="143307"/>
            </a:xfrm>
            <a:custGeom>
              <a:avLst/>
              <a:gdLst/>
              <a:ahLst/>
              <a:cxnLst/>
              <a:rect l="l" t="t" r="r" b="b"/>
              <a:pathLst>
                <a:path w="9300" h="5506" extrusionOk="0">
                  <a:moveTo>
                    <a:pt x="2454" y="0"/>
                  </a:moveTo>
                  <a:cubicBezTo>
                    <a:pt x="1131" y="0"/>
                    <a:pt x="169" y="587"/>
                    <a:pt x="169" y="587"/>
                  </a:cubicBezTo>
                  <a:cubicBezTo>
                    <a:pt x="57" y="988"/>
                    <a:pt x="0" y="1407"/>
                    <a:pt x="0" y="1825"/>
                  </a:cubicBezTo>
                  <a:cubicBezTo>
                    <a:pt x="0" y="3039"/>
                    <a:pt x="475" y="4204"/>
                    <a:pt x="1327" y="5069"/>
                  </a:cubicBezTo>
                  <a:cubicBezTo>
                    <a:pt x="1598" y="5347"/>
                    <a:pt x="1974" y="5506"/>
                    <a:pt x="2365" y="5506"/>
                  </a:cubicBezTo>
                  <a:lnTo>
                    <a:pt x="6907" y="5506"/>
                  </a:lnTo>
                  <a:cubicBezTo>
                    <a:pt x="7301" y="5506"/>
                    <a:pt x="7674" y="5347"/>
                    <a:pt x="7949" y="5066"/>
                  </a:cubicBezTo>
                  <a:cubicBezTo>
                    <a:pt x="8825" y="4176"/>
                    <a:pt x="9300" y="2969"/>
                    <a:pt x="9268" y="1720"/>
                  </a:cubicBezTo>
                  <a:cubicBezTo>
                    <a:pt x="9257" y="1234"/>
                    <a:pt x="9169" y="752"/>
                    <a:pt x="9011" y="291"/>
                  </a:cubicBezTo>
                  <a:cubicBezTo>
                    <a:pt x="9009" y="291"/>
                    <a:pt x="7963" y="1104"/>
                    <a:pt x="6533" y="1104"/>
                  </a:cubicBezTo>
                  <a:cubicBezTo>
                    <a:pt x="5949" y="1104"/>
                    <a:pt x="5301" y="968"/>
                    <a:pt x="4634" y="587"/>
                  </a:cubicBezTo>
                  <a:cubicBezTo>
                    <a:pt x="3867" y="147"/>
                    <a:pt x="3115" y="0"/>
                    <a:pt x="2454"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3" name="Google Shape;21903;p142"/>
            <p:cNvSpPr/>
            <p:nvPr/>
          </p:nvSpPr>
          <p:spPr>
            <a:xfrm>
              <a:off x="5383668" y="2644661"/>
              <a:ext cx="50311" cy="133729"/>
            </a:xfrm>
            <a:custGeom>
              <a:avLst/>
              <a:gdLst/>
              <a:ahLst/>
              <a:cxnLst/>
              <a:rect l="l" t="t" r="r" b="b"/>
              <a:pathLst>
                <a:path w="1933" h="5138" extrusionOk="0">
                  <a:moveTo>
                    <a:pt x="1647" y="1"/>
                  </a:moveTo>
                  <a:cubicBezTo>
                    <a:pt x="1425" y="159"/>
                    <a:pt x="1190" y="296"/>
                    <a:pt x="943" y="405"/>
                  </a:cubicBezTo>
                  <a:cubicBezTo>
                    <a:pt x="1116" y="884"/>
                    <a:pt x="1214" y="1387"/>
                    <a:pt x="1225" y="1894"/>
                  </a:cubicBezTo>
                  <a:cubicBezTo>
                    <a:pt x="1253" y="3093"/>
                    <a:pt x="817" y="4258"/>
                    <a:pt x="0" y="5138"/>
                  </a:cubicBezTo>
                  <a:lnTo>
                    <a:pt x="81" y="5113"/>
                  </a:lnTo>
                  <a:cubicBezTo>
                    <a:pt x="85" y="5113"/>
                    <a:pt x="85" y="5113"/>
                    <a:pt x="85" y="5110"/>
                  </a:cubicBezTo>
                  <a:cubicBezTo>
                    <a:pt x="166" y="5074"/>
                    <a:pt x="240" y="5039"/>
                    <a:pt x="314" y="4993"/>
                  </a:cubicBezTo>
                  <a:cubicBezTo>
                    <a:pt x="317" y="4990"/>
                    <a:pt x="317" y="4990"/>
                    <a:pt x="321" y="4990"/>
                  </a:cubicBezTo>
                  <a:cubicBezTo>
                    <a:pt x="342" y="4979"/>
                    <a:pt x="363" y="4965"/>
                    <a:pt x="380" y="4948"/>
                  </a:cubicBezTo>
                  <a:cubicBezTo>
                    <a:pt x="388" y="4944"/>
                    <a:pt x="395" y="4941"/>
                    <a:pt x="398" y="4937"/>
                  </a:cubicBezTo>
                  <a:cubicBezTo>
                    <a:pt x="416" y="4923"/>
                    <a:pt x="430" y="4912"/>
                    <a:pt x="447" y="4898"/>
                  </a:cubicBezTo>
                  <a:cubicBezTo>
                    <a:pt x="454" y="4891"/>
                    <a:pt x="461" y="4888"/>
                    <a:pt x="468" y="4881"/>
                  </a:cubicBezTo>
                  <a:cubicBezTo>
                    <a:pt x="483" y="4867"/>
                    <a:pt x="497" y="4856"/>
                    <a:pt x="511" y="4846"/>
                  </a:cubicBezTo>
                  <a:lnTo>
                    <a:pt x="528" y="4828"/>
                  </a:lnTo>
                  <a:cubicBezTo>
                    <a:pt x="549" y="4810"/>
                    <a:pt x="570" y="4793"/>
                    <a:pt x="592" y="4772"/>
                  </a:cubicBezTo>
                  <a:cubicBezTo>
                    <a:pt x="1457" y="3878"/>
                    <a:pt x="1932" y="2671"/>
                    <a:pt x="1904" y="1426"/>
                  </a:cubicBezTo>
                  <a:cubicBezTo>
                    <a:pt x="1904" y="1398"/>
                    <a:pt x="1900" y="1366"/>
                    <a:pt x="1900" y="1338"/>
                  </a:cubicBezTo>
                  <a:cubicBezTo>
                    <a:pt x="1900" y="1327"/>
                    <a:pt x="1897" y="1320"/>
                    <a:pt x="1897" y="1310"/>
                  </a:cubicBezTo>
                  <a:cubicBezTo>
                    <a:pt x="1897" y="1288"/>
                    <a:pt x="1893" y="1267"/>
                    <a:pt x="1893" y="1246"/>
                  </a:cubicBezTo>
                  <a:cubicBezTo>
                    <a:pt x="1893" y="1236"/>
                    <a:pt x="1893" y="1225"/>
                    <a:pt x="1893" y="1215"/>
                  </a:cubicBezTo>
                  <a:cubicBezTo>
                    <a:pt x="1890" y="1193"/>
                    <a:pt x="1890" y="1172"/>
                    <a:pt x="1890" y="1151"/>
                  </a:cubicBezTo>
                  <a:cubicBezTo>
                    <a:pt x="1890" y="1141"/>
                    <a:pt x="1886" y="1130"/>
                    <a:pt x="1886" y="1120"/>
                  </a:cubicBezTo>
                  <a:cubicBezTo>
                    <a:pt x="1886" y="1109"/>
                    <a:pt x="1883" y="1081"/>
                    <a:pt x="1879" y="1063"/>
                  </a:cubicBezTo>
                  <a:cubicBezTo>
                    <a:pt x="1876" y="1053"/>
                    <a:pt x="1876" y="1042"/>
                    <a:pt x="1876" y="1028"/>
                  </a:cubicBezTo>
                  <a:cubicBezTo>
                    <a:pt x="1872" y="1011"/>
                    <a:pt x="1872" y="989"/>
                    <a:pt x="1869" y="972"/>
                  </a:cubicBezTo>
                  <a:cubicBezTo>
                    <a:pt x="1869" y="961"/>
                    <a:pt x="1865" y="951"/>
                    <a:pt x="1869" y="944"/>
                  </a:cubicBezTo>
                  <a:cubicBezTo>
                    <a:pt x="1865" y="923"/>
                    <a:pt x="1862" y="901"/>
                    <a:pt x="1862" y="884"/>
                  </a:cubicBezTo>
                  <a:cubicBezTo>
                    <a:pt x="1858" y="873"/>
                    <a:pt x="1858" y="863"/>
                    <a:pt x="1858" y="852"/>
                  </a:cubicBezTo>
                  <a:cubicBezTo>
                    <a:pt x="1855" y="831"/>
                    <a:pt x="1851" y="810"/>
                    <a:pt x="1848" y="792"/>
                  </a:cubicBezTo>
                  <a:cubicBezTo>
                    <a:pt x="1848" y="782"/>
                    <a:pt x="1844" y="775"/>
                    <a:pt x="1844" y="764"/>
                  </a:cubicBezTo>
                  <a:cubicBezTo>
                    <a:pt x="1844" y="743"/>
                    <a:pt x="1841" y="726"/>
                    <a:pt x="1834" y="704"/>
                  </a:cubicBezTo>
                  <a:cubicBezTo>
                    <a:pt x="1830" y="694"/>
                    <a:pt x="1830" y="687"/>
                    <a:pt x="1830" y="676"/>
                  </a:cubicBezTo>
                  <a:cubicBezTo>
                    <a:pt x="1830" y="655"/>
                    <a:pt x="1823" y="634"/>
                    <a:pt x="1820" y="613"/>
                  </a:cubicBezTo>
                  <a:cubicBezTo>
                    <a:pt x="1816" y="609"/>
                    <a:pt x="1816" y="599"/>
                    <a:pt x="1812" y="592"/>
                  </a:cubicBezTo>
                  <a:cubicBezTo>
                    <a:pt x="1809" y="571"/>
                    <a:pt x="1805" y="550"/>
                    <a:pt x="1798" y="525"/>
                  </a:cubicBezTo>
                  <a:cubicBezTo>
                    <a:pt x="1795" y="518"/>
                    <a:pt x="1795" y="511"/>
                    <a:pt x="1795" y="504"/>
                  </a:cubicBezTo>
                  <a:cubicBezTo>
                    <a:pt x="1788" y="483"/>
                    <a:pt x="1784" y="462"/>
                    <a:pt x="1777" y="441"/>
                  </a:cubicBezTo>
                  <a:cubicBezTo>
                    <a:pt x="1774" y="433"/>
                    <a:pt x="1774" y="426"/>
                    <a:pt x="1774" y="419"/>
                  </a:cubicBezTo>
                  <a:lnTo>
                    <a:pt x="1756" y="349"/>
                  </a:lnTo>
                  <a:cubicBezTo>
                    <a:pt x="1753" y="346"/>
                    <a:pt x="1753" y="338"/>
                    <a:pt x="1753" y="335"/>
                  </a:cubicBezTo>
                  <a:cubicBezTo>
                    <a:pt x="1746" y="310"/>
                    <a:pt x="1739" y="286"/>
                    <a:pt x="1732" y="261"/>
                  </a:cubicBezTo>
                  <a:cubicBezTo>
                    <a:pt x="1728" y="258"/>
                    <a:pt x="1728" y="254"/>
                    <a:pt x="1728" y="251"/>
                  </a:cubicBezTo>
                  <a:cubicBezTo>
                    <a:pt x="1721" y="222"/>
                    <a:pt x="1714" y="198"/>
                    <a:pt x="1707" y="173"/>
                  </a:cubicBezTo>
                  <a:cubicBezTo>
                    <a:pt x="1707" y="173"/>
                    <a:pt x="1703" y="170"/>
                    <a:pt x="1703" y="166"/>
                  </a:cubicBezTo>
                  <a:cubicBezTo>
                    <a:pt x="1696" y="138"/>
                    <a:pt x="1686" y="113"/>
                    <a:pt x="1675" y="89"/>
                  </a:cubicBezTo>
                  <a:cubicBezTo>
                    <a:pt x="1675" y="85"/>
                    <a:pt x="1675" y="85"/>
                    <a:pt x="1675" y="82"/>
                  </a:cubicBezTo>
                  <a:cubicBezTo>
                    <a:pt x="1665" y="53"/>
                    <a:pt x="1654" y="25"/>
                    <a:pt x="1647"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4" name="Google Shape;21904;p142"/>
            <p:cNvSpPr/>
            <p:nvPr/>
          </p:nvSpPr>
          <p:spPr>
            <a:xfrm>
              <a:off x="5385308" y="2681854"/>
              <a:ext cx="18167" cy="15564"/>
            </a:xfrm>
            <a:custGeom>
              <a:avLst/>
              <a:gdLst/>
              <a:ahLst/>
              <a:cxnLst/>
              <a:rect l="l" t="t" r="r" b="b"/>
              <a:pathLst>
                <a:path w="698" h="598" extrusionOk="0">
                  <a:moveTo>
                    <a:pt x="398" y="0"/>
                  </a:moveTo>
                  <a:cubicBezTo>
                    <a:pt x="135" y="0"/>
                    <a:pt x="1" y="320"/>
                    <a:pt x="187" y="510"/>
                  </a:cubicBezTo>
                  <a:cubicBezTo>
                    <a:pt x="248" y="570"/>
                    <a:pt x="323" y="597"/>
                    <a:pt x="396" y="597"/>
                  </a:cubicBezTo>
                  <a:cubicBezTo>
                    <a:pt x="550" y="597"/>
                    <a:pt x="697" y="478"/>
                    <a:pt x="697" y="299"/>
                  </a:cubicBezTo>
                  <a:cubicBezTo>
                    <a:pt x="697" y="134"/>
                    <a:pt x="564" y="0"/>
                    <a:pt x="398" y="0"/>
                  </a:cubicBezTo>
                  <a:close/>
                </a:path>
              </a:pathLst>
            </a:custGeom>
            <a:solidFill>
              <a:srgbClr val="61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5" name="Google Shape;21905;p142"/>
            <p:cNvSpPr/>
            <p:nvPr/>
          </p:nvSpPr>
          <p:spPr>
            <a:xfrm>
              <a:off x="5347594" y="2739089"/>
              <a:ext cx="15773" cy="13482"/>
            </a:xfrm>
            <a:custGeom>
              <a:avLst/>
              <a:gdLst/>
              <a:ahLst/>
              <a:cxnLst/>
              <a:rect l="l" t="t" r="r" b="b"/>
              <a:pathLst>
                <a:path w="606" h="518" extrusionOk="0">
                  <a:moveTo>
                    <a:pt x="351" y="0"/>
                  </a:moveTo>
                  <a:cubicBezTo>
                    <a:pt x="349" y="0"/>
                    <a:pt x="347" y="0"/>
                    <a:pt x="345" y="0"/>
                  </a:cubicBezTo>
                  <a:cubicBezTo>
                    <a:pt x="116" y="0"/>
                    <a:pt x="0" y="278"/>
                    <a:pt x="162" y="440"/>
                  </a:cubicBezTo>
                  <a:cubicBezTo>
                    <a:pt x="215" y="494"/>
                    <a:pt x="280" y="518"/>
                    <a:pt x="344" y="518"/>
                  </a:cubicBezTo>
                  <a:cubicBezTo>
                    <a:pt x="477" y="518"/>
                    <a:pt x="605" y="414"/>
                    <a:pt x="605" y="257"/>
                  </a:cubicBezTo>
                  <a:cubicBezTo>
                    <a:pt x="605" y="118"/>
                    <a:pt x="493" y="0"/>
                    <a:pt x="351" y="0"/>
                  </a:cubicBezTo>
                  <a:close/>
                </a:path>
              </a:pathLst>
            </a:custGeom>
            <a:solidFill>
              <a:srgbClr val="61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6" name="Google Shape;21906;p142"/>
            <p:cNvSpPr/>
            <p:nvPr/>
          </p:nvSpPr>
          <p:spPr>
            <a:xfrm>
              <a:off x="5244291" y="2672406"/>
              <a:ext cx="15773" cy="13560"/>
            </a:xfrm>
            <a:custGeom>
              <a:avLst/>
              <a:gdLst/>
              <a:ahLst/>
              <a:cxnLst/>
              <a:rect l="l" t="t" r="r" b="b"/>
              <a:pathLst>
                <a:path w="606" h="521" extrusionOk="0">
                  <a:moveTo>
                    <a:pt x="345" y="1"/>
                  </a:moveTo>
                  <a:cubicBezTo>
                    <a:pt x="116" y="1"/>
                    <a:pt x="0" y="282"/>
                    <a:pt x="162" y="444"/>
                  </a:cubicBezTo>
                  <a:cubicBezTo>
                    <a:pt x="216" y="497"/>
                    <a:pt x="281" y="520"/>
                    <a:pt x="345" y="520"/>
                  </a:cubicBezTo>
                  <a:cubicBezTo>
                    <a:pt x="479" y="520"/>
                    <a:pt x="606" y="418"/>
                    <a:pt x="606" y="261"/>
                  </a:cubicBezTo>
                  <a:cubicBezTo>
                    <a:pt x="606" y="117"/>
                    <a:pt x="489" y="1"/>
                    <a:pt x="345" y="1"/>
                  </a:cubicBezTo>
                  <a:close/>
                </a:path>
              </a:pathLst>
            </a:custGeom>
            <a:solidFill>
              <a:srgbClr val="61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7" name="Google Shape;21907;p142"/>
            <p:cNvSpPr/>
            <p:nvPr/>
          </p:nvSpPr>
          <p:spPr>
            <a:xfrm>
              <a:off x="5266622" y="2739089"/>
              <a:ext cx="15799" cy="13482"/>
            </a:xfrm>
            <a:custGeom>
              <a:avLst/>
              <a:gdLst/>
              <a:ahLst/>
              <a:cxnLst/>
              <a:rect l="l" t="t" r="r" b="b"/>
              <a:pathLst>
                <a:path w="607" h="518" extrusionOk="0">
                  <a:moveTo>
                    <a:pt x="352" y="0"/>
                  </a:moveTo>
                  <a:cubicBezTo>
                    <a:pt x="350" y="0"/>
                    <a:pt x="348" y="0"/>
                    <a:pt x="346" y="0"/>
                  </a:cubicBezTo>
                  <a:cubicBezTo>
                    <a:pt x="117" y="0"/>
                    <a:pt x="1" y="278"/>
                    <a:pt x="163" y="440"/>
                  </a:cubicBezTo>
                  <a:cubicBezTo>
                    <a:pt x="216" y="494"/>
                    <a:pt x="282" y="518"/>
                    <a:pt x="346" y="518"/>
                  </a:cubicBezTo>
                  <a:cubicBezTo>
                    <a:pt x="479" y="518"/>
                    <a:pt x="606" y="414"/>
                    <a:pt x="606" y="257"/>
                  </a:cubicBezTo>
                  <a:cubicBezTo>
                    <a:pt x="606" y="118"/>
                    <a:pt x="493" y="0"/>
                    <a:pt x="352" y="0"/>
                  </a:cubicBezTo>
                  <a:close/>
                </a:path>
              </a:pathLst>
            </a:custGeom>
            <a:solidFill>
              <a:srgbClr val="61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8" name="Google Shape;21908;p142"/>
            <p:cNvSpPr/>
            <p:nvPr/>
          </p:nvSpPr>
          <p:spPr>
            <a:xfrm>
              <a:off x="5305820" y="2686695"/>
              <a:ext cx="19078" cy="16371"/>
            </a:xfrm>
            <a:custGeom>
              <a:avLst/>
              <a:gdLst/>
              <a:ahLst/>
              <a:cxnLst/>
              <a:rect l="l" t="t" r="r" b="b"/>
              <a:pathLst>
                <a:path w="733" h="629" extrusionOk="0">
                  <a:moveTo>
                    <a:pt x="419" y="1"/>
                  </a:moveTo>
                  <a:cubicBezTo>
                    <a:pt x="138" y="1"/>
                    <a:pt x="1" y="338"/>
                    <a:pt x="198" y="535"/>
                  </a:cubicBezTo>
                  <a:cubicBezTo>
                    <a:pt x="262" y="599"/>
                    <a:pt x="341" y="628"/>
                    <a:pt x="418" y="628"/>
                  </a:cubicBezTo>
                  <a:cubicBezTo>
                    <a:pt x="579" y="628"/>
                    <a:pt x="733" y="504"/>
                    <a:pt x="733" y="314"/>
                  </a:cubicBezTo>
                  <a:cubicBezTo>
                    <a:pt x="733" y="141"/>
                    <a:pt x="592" y="1"/>
                    <a:pt x="419" y="1"/>
                  </a:cubicBezTo>
                  <a:close/>
                </a:path>
              </a:pathLst>
            </a:custGeom>
            <a:solidFill>
              <a:srgbClr val="61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9" name="Google Shape;21909;p142"/>
            <p:cNvSpPr/>
            <p:nvPr/>
          </p:nvSpPr>
          <p:spPr>
            <a:xfrm>
              <a:off x="5160300" y="2435035"/>
              <a:ext cx="288515" cy="350512"/>
            </a:xfrm>
            <a:custGeom>
              <a:avLst/>
              <a:gdLst/>
              <a:ahLst/>
              <a:cxnLst/>
              <a:rect l="l" t="t" r="r" b="b"/>
              <a:pathLst>
                <a:path w="11085" h="13467" extrusionOk="0">
                  <a:moveTo>
                    <a:pt x="3678" y="7953"/>
                  </a:moveTo>
                  <a:cubicBezTo>
                    <a:pt x="4405" y="7953"/>
                    <a:pt x="5099" y="8142"/>
                    <a:pt x="5754" y="8516"/>
                  </a:cubicBezTo>
                  <a:cubicBezTo>
                    <a:pt x="6463" y="8923"/>
                    <a:pt x="7150" y="9060"/>
                    <a:pt x="7753" y="9060"/>
                  </a:cubicBezTo>
                  <a:cubicBezTo>
                    <a:pt x="8212" y="9060"/>
                    <a:pt x="8622" y="8980"/>
                    <a:pt x="8955" y="8882"/>
                  </a:cubicBezTo>
                  <a:cubicBezTo>
                    <a:pt x="9360" y="8762"/>
                    <a:pt x="9747" y="8590"/>
                    <a:pt x="10106" y="8368"/>
                  </a:cubicBezTo>
                  <a:lnTo>
                    <a:pt x="10106" y="8368"/>
                  </a:lnTo>
                  <a:cubicBezTo>
                    <a:pt x="10556" y="9898"/>
                    <a:pt x="10141" y="11552"/>
                    <a:pt x="9022" y="12689"/>
                  </a:cubicBezTo>
                  <a:cubicBezTo>
                    <a:pt x="8783" y="12928"/>
                    <a:pt x="8459" y="13065"/>
                    <a:pt x="8122" y="13069"/>
                  </a:cubicBezTo>
                  <a:lnTo>
                    <a:pt x="3579" y="13069"/>
                  </a:lnTo>
                  <a:cubicBezTo>
                    <a:pt x="3241" y="13069"/>
                    <a:pt x="2918" y="12931"/>
                    <a:pt x="2678" y="12692"/>
                  </a:cubicBezTo>
                  <a:cubicBezTo>
                    <a:pt x="1637" y="11629"/>
                    <a:pt x="1148" y="10081"/>
                    <a:pt x="1563" y="8470"/>
                  </a:cubicBezTo>
                  <a:cubicBezTo>
                    <a:pt x="1954" y="8269"/>
                    <a:pt x="2372" y="8125"/>
                    <a:pt x="2805" y="8041"/>
                  </a:cubicBezTo>
                  <a:cubicBezTo>
                    <a:pt x="3101" y="7982"/>
                    <a:pt x="3392" y="7953"/>
                    <a:pt x="3678" y="7953"/>
                  </a:cubicBezTo>
                  <a:close/>
                  <a:moveTo>
                    <a:pt x="3994" y="1"/>
                  </a:moveTo>
                  <a:cubicBezTo>
                    <a:pt x="3706" y="1"/>
                    <a:pt x="3470" y="237"/>
                    <a:pt x="3470" y="525"/>
                  </a:cubicBezTo>
                  <a:lnTo>
                    <a:pt x="3470" y="990"/>
                  </a:lnTo>
                  <a:cubicBezTo>
                    <a:pt x="3470" y="1278"/>
                    <a:pt x="3706" y="1514"/>
                    <a:pt x="3994" y="1514"/>
                  </a:cubicBezTo>
                  <a:lnTo>
                    <a:pt x="4276" y="1514"/>
                  </a:lnTo>
                  <a:lnTo>
                    <a:pt x="4276" y="3139"/>
                  </a:lnTo>
                  <a:cubicBezTo>
                    <a:pt x="4276" y="3271"/>
                    <a:pt x="4373" y="3337"/>
                    <a:pt x="4471" y="3337"/>
                  </a:cubicBezTo>
                  <a:cubicBezTo>
                    <a:pt x="4569" y="3337"/>
                    <a:pt x="4666" y="3271"/>
                    <a:pt x="4666" y="3139"/>
                  </a:cubicBezTo>
                  <a:lnTo>
                    <a:pt x="4666" y="1514"/>
                  </a:lnTo>
                  <a:lnTo>
                    <a:pt x="7034" y="1514"/>
                  </a:lnTo>
                  <a:lnTo>
                    <a:pt x="7034" y="4800"/>
                  </a:lnTo>
                  <a:cubicBezTo>
                    <a:pt x="7031" y="5092"/>
                    <a:pt x="7214" y="5356"/>
                    <a:pt x="7485" y="5462"/>
                  </a:cubicBezTo>
                  <a:cubicBezTo>
                    <a:pt x="8628" y="5919"/>
                    <a:pt x="9532" y="6830"/>
                    <a:pt x="9979" y="7981"/>
                  </a:cubicBezTo>
                  <a:cubicBezTo>
                    <a:pt x="9624" y="8213"/>
                    <a:pt x="9237" y="8389"/>
                    <a:pt x="8832" y="8509"/>
                  </a:cubicBezTo>
                  <a:cubicBezTo>
                    <a:pt x="8465" y="8616"/>
                    <a:pt x="8103" y="8669"/>
                    <a:pt x="7749" y="8669"/>
                  </a:cubicBezTo>
                  <a:cubicBezTo>
                    <a:pt x="7126" y="8669"/>
                    <a:pt x="6525" y="8504"/>
                    <a:pt x="5951" y="8174"/>
                  </a:cubicBezTo>
                  <a:cubicBezTo>
                    <a:pt x="5226" y="7759"/>
                    <a:pt x="4442" y="7561"/>
                    <a:pt x="3656" y="7561"/>
                  </a:cubicBezTo>
                  <a:cubicBezTo>
                    <a:pt x="3004" y="7561"/>
                    <a:pt x="2351" y="7698"/>
                    <a:pt x="1732" y="7960"/>
                  </a:cubicBezTo>
                  <a:cubicBezTo>
                    <a:pt x="2175" y="6816"/>
                    <a:pt x="3076" y="5912"/>
                    <a:pt x="4220" y="5462"/>
                  </a:cubicBezTo>
                  <a:cubicBezTo>
                    <a:pt x="4490" y="5356"/>
                    <a:pt x="4670" y="5092"/>
                    <a:pt x="4670" y="4800"/>
                  </a:cubicBezTo>
                  <a:lnTo>
                    <a:pt x="4670" y="4132"/>
                  </a:lnTo>
                  <a:cubicBezTo>
                    <a:pt x="4670" y="4001"/>
                    <a:pt x="4572" y="3936"/>
                    <a:pt x="4475" y="3936"/>
                  </a:cubicBezTo>
                  <a:cubicBezTo>
                    <a:pt x="4377" y="3936"/>
                    <a:pt x="4279" y="4001"/>
                    <a:pt x="4279" y="4132"/>
                  </a:cubicBezTo>
                  <a:lnTo>
                    <a:pt x="4279" y="4800"/>
                  </a:lnTo>
                  <a:cubicBezTo>
                    <a:pt x="4279" y="4930"/>
                    <a:pt x="4198" y="5046"/>
                    <a:pt x="4075" y="5092"/>
                  </a:cubicBezTo>
                  <a:cubicBezTo>
                    <a:pt x="856" y="6369"/>
                    <a:pt x="1" y="10521"/>
                    <a:pt x="2400" y="12970"/>
                  </a:cubicBezTo>
                  <a:cubicBezTo>
                    <a:pt x="2714" y="13287"/>
                    <a:pt x="3139" y="13463"/>
                    <a:pt x="3583" y="13466"/>
                  </a:cubicBezTo>
                  <a:lnTo>
                    <a:pt x="8122" y="13466"/>
                  </a:lnTo>
                  <a:cubicBezTo>
                    <a:pt x="8568" y="13466"/>
                    <a:pt x="8994" y="13287"/>
                    <a:pt x="9304" y="12966"/>
                  </a:cubicBezTo>
                  <a:cubicBezTo>
                    <a:pt x="11014" y="11218"/>
                    <a:pt x="11084" y="8611"/>
                    <a:pt x="9793" y="6799"/>
                  </a:cubicBezTo>
                  <a:cubicBezTo>
                    <a:pt x="9251" y="6032"/>
                    <a:pt x="8498" y="5441"/>
                    <a:pt x="7629" y="5092"/>
                  </a:cubicBezTo>
                  <a:cubicBezTo>
                    <a:pt x="7506" y="5046"/>
                    <a:pt x="7428" y="4930"/>
                    <a:pt x="7425" y="4800"/>
                  </a:cubicBezTo>
                  <a:lnTo>
                    <a:pt x="7425" y="1514"/>
                  </a:lnTo>
                  <a:lnTo>
                    <a:pt x="7706" y="1514"/>
                  </a:lnTo>
                  <a:cubicBezTo>
                    <a:pt x="7995" y="1514"/>
                    <a:pt x="8231" y="1278"/>
                    <a:pt x="8231" y="990"/>
                  </a:cubicBezTo>
                  <a:lnTo>
                    <a:pt x="8231" y="525"/>
                  </a:lnTo>
                  <a:cubicBezTo>
                    <a:pt x="8231" y="237"/>
                    <a:pt x="7995" y="1"/>
                    <a:pt x="7706" y="1"/>
                  </a:cubicBezTo>
                  <a:lnTo>
                    <a:pt x="6665" y="1"/>
                  </a:lnTo>
                  <a:cubicBezTo>
                    <a:pt x="6405" y="1"/>
                    <a:pt x="6405" y="395"/>
                    <a:pt x="6665" y="395"/>
                  </a:cubicBezTo>
                  <a:lnTo>
                    <a:pt x="7706" y="395"/>
                  </a:lnTo>
                  <a:cubicBezTo>
                    <a:pt x="7708" y="395"/>
                    <a:pt x="7710" y="395"/>
                    <a:pt x="7712" y="395"/>
                  </a:cubicBezTo>
                  <a:cubicBezTo>
                    <a:pt x="7780" y="395"/>
                    <a:pt x="7837" y="453"/>
                    <a:pt x="7837" y="522"/>
                  </a:cubicBezTo>
                  <a:lnTo>
                    <a:pt x="7837" y="986"/>
                  </a:lnTo>
                  <a:cubicBezTo>
                    <a:pt x="7837" y="1060"/>
                    <a:pt x="7777" y="1116"/>
                    <a:pt x="7706" y="1116"/>
                  </a:cubicBezTo>
                  <a:lnTo>
                    <a:pt x="3994" y="1116"/>
                  </a:lnTo>
                  <a:cubicBezTo>
                    <a:pt x="3924" y="1116"/>
                    <a:pt x="3864" y="1060"/>
                    <a:pt x="3864" y="986"/>
                  </a:cubicBezTo>
                  <a:lnTo>
                    <a:pt x="3864" y="522"/>
                  </a:lnTo>
                  <a:cubicBezTo>
                    <a:pt x="3864" y="453"/>
                    <a:pt x="3921" y="395"/>
                    <a:pt x="3988" y="395"/>
                  </a:cubicBezTo>
                  <a:cubicBezTo>
                    <a:pt x="3990" y="395"/>
                    <a:pt x="3992" y="395"/>
                    <a:pt x="3994" y="395"/>
                  </a:cubicBezTo>
                  <a:lnTo>
                    <a:pt x="5704" y="395"/>
                  </a:lnTo>
                  <a:cubicBezTo>
                    <a:pt x="5965" y="395"/>
                    <a:pt x="5965" y="1"/>
                    <a:pt x="57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910" name="Google Shape;21910;p142"/>
          <p:cNvGrpSpPr/>
          <p:nvPr/>
        </p:nvGrpSpPr>
        <p:grpSpPr>
          <a:xfrm>
            <a:off x="5719670" y="3844159"/>
            <a:ext cx="372766" cy="353610"/>
            <a:chOff x="5955648" y="3796534"/>
            <a:chExt cx="372766" cy="353610"/>
          </a:xfrm>
        </p:grpSpPr>
        <p:sp>
          <p:nvSpPr>
            <p:cNvPr id="21911" name="Google Shape;21911;p142"/>
            <p:cNvSpPr/>
            <p:nvPr/>
          </p:nvSpPr>
          <p:spPr>
            <a:xfrm>
              <a:off x="5980010" y="3802104"/>
              <a:ext cx="342444" cy="342418"/>
            </a:xfrm>
            <a:custGeom>
              <a:avLst/>
              <a:gdLst/>
              <a:ahLst/>
              <a:cxnLst/>
              <a:rect l="l" t="t" r="r" b="b"/>
              <a:pathLst>
                <a:path w="13157" h="13156" extrusionOk="0">
                  <a:moveTo>
                    <a:pt x="6580" y="1"/>
                  </a:moveTo>
                  <a:cubicBezTo>
                    <a:pt x="2946" y="1"/>
                    <a:pt x="1" y="2945"/>
                    <a:pt x="1" y="6580"/>
                  </a:cubicBezTo>
                  <a:cubicBezTo>
                    <a:pt x="1" y="10211"/>
                    <a:pt x="2946" y="13156"/>
                    <a:pt x="6580" y="13156"/>
                  </a:cubicBezTo>
                  <a:cubicBezTo>
                    <a:pt x="10211" y="13156"/>
                    <a:pt x="13156" y="10211"/>
                    <a:pt x="13156" y="6580"/>
                  </a:cubicBezTo>
                  <a:cubicBezTo>
                    <a:pt x="13156" y="2945"/>
                    <a:pt x="10211" y="1"/>
                    <a:pt x="6580" y="1"/>
                  </a:cubicBezTo>
                  <a:close/>
                </a:path>
              </a:pathLst>
            </a:custGeom>
            <a:solidFill>
              <a:srgbClr val="B3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12" name="Google Shape;21912;p142"/>
            <p:cNvSpPr/>
            <p:nvPr/>
          </p:nvSpPr>
          <p:spPr>
            <a:xfrm>
              <a:off x="6128913" y="3802104"/>
              <a:ext cx="199501" cy="342522"/>
            </a:xfrm>
            <a:custGeom>
              <a:avLst/>
              <a:gdLst/>
              <a:ahLst/>
              <a:cxnLst/>
              <a:rect l="l" t="t" r="r" b="b"/>
              <a:pathLst>
                <a:path w="7665" h="13160" extrusionOk="0">
                  <a:moveTo>
                    <a:pt x="859" y="1"/>
                  </a:moveTo>
                  <a:cubicBezTo>
                    <a:pt x="571" y="1"/>
                    <a:pt x="282" y="18"/>
                    <a:pt x="1" y="57"/>
                  </a:cubicBezTo>
                  <a:cubicBezTo>
                    <a:pt x="3273" y="486"/>
                    <a:pt x="5722" y="3276"/>
                    <a:pt x="5722" y="6580"/>
                  </a:cubicBezTo>
                  <a:cubicBezTo>
                    <a:pt x="5722" y="9880"/>
                    <a:pt x="3273" y="12670"/>
                    <a:pt x="1" y="13103"/>
                  </a:cubicBezTo>
                  <a:cubicBezTo>
                    <a:pt x="291" y="13141"/>
                    <a:pt x="579" y="13160"/>
                    <a:pt x="863" y="13160"/>
                  </a:cubicBezTo>
                  <a:cubicBezTo>
                    <a:pt x="4271" y="13160"/>
                    <a:pt x="7187" y="10510"/>
                    <a:pt x="7414" y="7009"/>
                  </a:cubicBezTo>
                  <a:cubicBezTo>
                    <a:pt x="7664" y="3216"/>
                    <a:pt x="4656" y="4"/>
                    <a:pt x="859"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13" name="Google Shape;21913;p142"/>
            <p:cNvSpPr/>
            <p:nvPr/>
          </p:nvSpPr>
          <p:spPr>
            <a:xfrm>
              <a:off x="6034407" y="3860978"/>
              <a:ext cx="233831" cy="225867"/>
            </a:xfrm>
            <a:custGeom>
              <a:avLst/>
              <a:gdLst/>
              <a:ahLst/>
              <a:cxnLst/>
              <a:rect l="l" t="t" r="r" b="b"/>
              <a:pathLst>
                <a:path w="8984" h="8678" extrusionOk="0">
                  <a:moveTo>
                    <a:pt x="1906" y="1"/>
                  </a:moveTo>
                  <a:cubicBezTo>
                    <a:pt x="1461" y="1"/>
                    <a:pt x="1017" y="172"/>
                    <a:pt x="680" y="511"/>
                  </a:cubicBezTo>
                  <a:cubicBezTo>
                    <a:pt x="22" y="1169"/>
                    <a:pt x="1" y="2232"/>
                    <a:pt x="638" y="2911"/>
                  </a:cubicBezTo>
                  <a:lnTo>
                    <a:pt x="701" y="2977"/>
                  </a:lnTo>
                  <a:cubicBezTo>
                    <a:pt x="187" y="4438"/>
                    <a:pt x="553" y="6063"/>
                    <a:pt x="1651" y="7157"/>
                  </a:cubicBezTo>
                  <a:cubicBezTo>
                    <a:pt x="2417" y="7926"/>
                    <a:pt x="3445" y="8336"/>
                    <a:pt x="4493" y="8336"/>
                  </a:cubicBezTo>
                  <a:cubicBezTo>
                    <a:pt x="4941" y="8336"/>
                    <a:pt x="5394" y="8261"/>
                    <a:pt x="5831" y="8107"/>
                  </a:cubicBezTo>
                  <a:lnTo>
                    <a:pt x="5898" y="8171"/>
                  </a:lnTo>
                  <a:cubicBezTo>
                    <a:pt x="6218" y="8494"/>
                    <a:pt x="6660" y="8677"/>
                    <a:pt x="7117" y="8677"/>
                  </a:cubicBezTo>
                  <a:lnTo>
                    <a:pt x="7117" y="8677"/>
                  </a:lnTo>
                  <a:cubicBezTo>
                    <a:pt x="7816" y="8677"/>
                    <a:pt x="8445" y="8255"/>
                    <a:pt x="8713" y="7608"/>
                  </a:cubicBezTo>
                  <a:cubicBezTo>
                    <a:pt x="8983" y="6960"/>
                    <a:pt x="8836" y="6218"/>
                    <a:pt x="8340" y="5722"/>
                  </a:cubicBezTo>
                  <a:lnTo>
                    <a:pt x="8276" y="5659"/>
                  </a:lnTo>
                  <a:cubicBezTo>
                    <a:pt x="8790" y="4198"/>
                    <a:pt x="8424" y="2573"/>
                    <a:pt x="7326" y="1475"/>
                  </a:cubicBezTo>
                  <a:cubicBezTo>
                    <a:pt x="6560" y="709"/>
                    <a:pt x="5534" y="298"/>
                    <a:pt x="4486" y="298"/>
                  </a:cubicBezTo>
                  <a:cubicBezTo>
                    <a:pt x="4037" y="298"/>
                    <a:pt x="3584" y="374"/>
                    <a:pt x="3146" y="529"/>
                  </a:cubicBezTo>
                  <a:lnTo>
                    <a:pt x="3083" y="465"/>
                  </a:lnTo>
                  <a:cubicBezTo>
                    <a:pt x="2750" y="155"/>
                    <a:pt x="2328" y="1"/>
                    <a:pt x="1906" y="1"/>
                  </a:cubicBezTo>
                  <a:close/>
                  <a:moveTo>
                    <a:pt x="7117" y="8677"/>
                  </a:moveTo>
                  <a:cubicBezTo>
                    <a:pt x="7116" y="8677"/>
                    <a:pt x="7116" y="8677"/>
                    <a:pt x="7115" y="8677"/>
                  </a:cubicBezTo>
                  <a:lnTo>
                    <a:pt x="7119" y="8677"/>
                  </a:lnTo>
                  <a:cubicBezTo>
                    <a:pt x="7118" y="8677"/>
                    <a:pt x="7118" y="8677"/>
                    <a:pt x="7117" y="8677"/>
                  </a:cubicBez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14" name="Google Shape;21914;p142"/>
            <p:cNvSpPr/>
            <p:nvPr/>
          </p:nvSpPr>
          <p:spPr>
            <a:xfrm>
              <a:off x="6100621" y="3915298"/>
              <a:ext cx="101221" cy="116135"/>
            </a:xfrm>
            <a:custGeom>
              <a:avLst/>
              <a:gdLst/>
              <a:ahLst/>
              <a:cxnLst/>
              <a:rect l="l" t="t" r="r" b="b"/>
              <a:pathLst>
                <a:path w="3889" h="4462" extrusionOk="0">
                  <a:moveTo>
                    <a:pt x="1373" y="0"/>
                  </a:moveTo>
                  <a:cubicBezTo>
                    <a:pt x="616" y="0"/>
                    <a:pt x="1" y="613"/>
                    <a:pt x="1" y="1373"/>
                  </a:cubicBezTo>
                  <a:cubicBezTo>
                    <a:pt x="1" y="2129"/>
                    <a:pt x="616" y="2745"/>
                    <a:pt x="1373" y="2745"/>
                  </a:cubicBezTo>
                  <a:lnTo>
                    <a:pt x="2516" y="2745"/>
                  </a:lnTo>
                  <a:cubicBezTo>
                    <a:pt x="2706" y="2745"/>
                    <a:pt x="2861" y="2900"/>
                    <a:pt x="2861" y="3090"/>
                  </a:cubicBezTo>
                  <a:cubicBezTo>
                    <a:pt x="2861" y="3276"/>
                    <a:pt x="2706" y="3431"/>
                    <a:pt x="2516" y="3431"/>
                  </a:cubicBezTo>
                  <a:lnTo>
                    <a:pt x="1088" y="3431"/>
                  </a:lnTo>
                  <a:cubicBezTo>
                    <a:pt x="1056" y="3431"/>
                    <a:pt x="1032" y="3406"/>
                    <a:pt x="1032" y="3375"/>
                  </a:cubicBezTo>
                  <a:cubicBezTo>
                    <a:pt x="1021" y="3097"/>
                    <a:pt x="792" y="2875"/>
                    <a:pt x="514" y="2875"/>
                  </a:cubicBezTo>
                  <a:cubicBezTo>
                    <a:pt x="236" y="2875"/>
                    <a:pt x="8" y="3097"/>
                    <a:pt x="1" y="3375"/>
                  </a:cubicBezTo>
                  <a:cubicBezTo>
                    <a:pt x="1" y="3973"/>
                    <a:pt x="486" y="4462"/>
                    <a:pt x="1088" y="4462"/>
                  </a:cubicBezTo>
                  <a:lnTo>
                    <a:pt x="2516" y="4462"/>
                  </a:lnTo>
                  <a:cubicBezTo>
                    <a:pt x="3273" y="4462"/>
                    <a:pt x="3889" y="3846"/>
                    <a:pt x="3889" y="3090"/>
                  </a:cubicBezTo>
                  <a:cubicBezTo>
                    <a:pt x="3889" y="2330"/>
                    <a:pt x="3273" y="1714"/>
                    <a:pt x="2516" y="1714"/>
                  </a:cubicBezTo>
                  <a:lnTo>
                    <a:pt x="1373" y="1714"/>
                  </a:lnTo>
                  <a:cubicBezTo>
                    <a:pt x="1183" y="1714"/>
                    <a:pt x="1028" y="1563"/>
                    <a:pt x="1028" y="1373"/>
                  </a:cubicBezTo>
                  <a:cubicBezTo>
                    <a:pt x="1028" y="1183"/>
                    <a:pt x="1183" y="1028"/>
                    <a:pt x="1373" y="1028"/>
                  </a:cubicBezTo>
                  <a:lnTo>
                    <a:pt x="2805" y="1028"/>
                  </a:lnTo>
                  <a:cubicBezTo>
                    <a:pt x="2833" y="1028"/>
                    <a:pt x="2861" y="1056"/>
                    <a:pt x="2861" y="1088"/>
                  </a:cubicBezTo>
                  <a:cubicBezTo>
                    <a:pt x="2868" y="1365"/>
                    <a:pt x="3097" y="1587"/>
                    <a:pt x="3375" y="1587"/>
                  </a:cubicBezTo>
                  <a:cubicBezTo>
                    <a:pt x="3653" y="1587"/>
                    <a:pt x="3882" y="1365"/>
                    <a:pt x="3889" y="1088"/>
                  </a:cubicBezTo>
                  <a:cubicBezTo>
                    <a:pt x="3889" y="486"/>
                    <a:pt x="3403" y="0"/>
                    <a:pt x="2805"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15" name="Google Shape;21915;p142"/>
            <p:cNvSpPr/>
            <p:nvPr/>
          </p:nvSpPr>
          <p:spPr>
            <a:xfrm>
              <a:off x="5955648" y="3796534"/>
              <a:ext cx="372584" cy="353610"/>
            </a:xfrm>
            <a:custGeom>
              <a:avLst/>
              <a:gdLst/>
              <a:ahLst/>
              <a:cxnLst/>
              <a:rect l="l" t="t" r="r" b="b"/>
              <a:pathLst>
                <a:path w="14315" h="13586" extrusionOk="0">
                  <a:moveTo>
                    <a:pt x="7516" y="429"/>
                  </a:moveTo>
                  <a:cubicBezTo>
                    <a:pt x="11024" y="429"/>
                    <a:pt x="13878" y="3283"/>
                    <a:pt x="13878" y="6794"/>
                  </a:cubicBezTo>
                  <a:cubicBezTo>
                    <a:pt x="13878" y="10302"/>
                    <a:pt x="11024" y="13155"/>
                    <a:pt x="7516" y="13155"/>
                  </a:cubicBezTo>
                  <a:cubicBezTo>
                    <a:pt x="4005" y="13155"/>
                    <a:pt x="1151" y="10302"/>
                    <a:pt x="1151" y="6794"/>
                  </a:cubicBezTo>
                  <a:cubicBezTo>
                    <a:pt x="1151" y="3283"/>
                    <a:pt x="4005" y="429"/>
                    <a:pt x="7516" y="429"/>
                  </a:cubicBezTo>
                  <a:close/>
                  <a:moveTo>
                    <a:pt x="7514" y="1"/>
                  </a:moveTo>
                  <a:cubicBezTo>
                    <a:pt x="6207" y="1"/>
                    <a:pt x="4893" y="377"/>
                    <a:pt x="3741" y="1147"/>
                  </a:cubicBezTo>
                  <a:cubicBezTo>
                    <a:pt x="1046" y="2945"/>
                    <a:pt x="1" y="6400"/>
                    <a:pt x="1243" y="9391"/>
                  </a:cubicBezTo>
                  <a:cubicBezTo>
                    <a:pt x="2308" y="11966"/>
                    <a:pt x="4810" y="13586"/>
                    <a:pt x="7511" y="13586"/>
                  </a:cubicBezTo>
                  <a:cubicBezTo>
                    <a:pt x="7950" y="13586"/>
                    <a:pt x="8395" y="13543"/>
                    <a:pt x="8839" y="13454"/>
                  </a:cubicBezTo>
                  <a:cubicBezTo>
                    <a:pt x="12020" y="12825"/>
                    <a:pt x="14307" y="10035"/>
                    <a:pt x="14307" y="6794"/>
                  </a:cubicBezTo>
                  <a:cubicBezTo>
                    <a:pt x="14314" y="4989"/>
                    <a:pt x="13596" y="3261"/>
                    <a:pt x="12319" y="1991"/>
                  </a:cubicBezTo>
                  <a:cubicBezTo>
                    <a:pt x="11005" y="677"/>
                    <a:pt x="9267" y="1"/>
                    <a:pt x="75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16" name="Google Shape;21916;p142"/>
            <p:cNvSpPr/>
            <p:nvPr/>
          </p:nvSpPr>
          <p:spPr>
            <a:xfrm>
              <a:off x="6027822" y="3854732"/>
              <a:ext cx="247001" cy="237137"/>
            </a:xfrm>
            <a:custGeom>
              <a:avLst/>
              <a:gdLst/>
              <a:ahLst/>
              <a:cxnLst/>
              <a:rect l="l" t="t" r="r" b="b"/>
              <a:pathLst>
                <a:path w="9490" h="9111" extrusionOk="0">
                  <a:moveTo>
                    <a:pt x="2119" y="0"/>
                  </a:moveTo>
                  <a:cubicBezTo>
                    <a:pt x="1624" y="0"/>
                    <a:pt x="1130" y="188"/>
                    <a:pt x="753" y="565"/>
                  </a:cubicBezTo>
                  <a:cubicBezTo>
                    <a:pt x="11" y="1307"/>
                    <a:pt x="0" y="2510"/>
                    <a:pt x="725" y="3267"/>
                  </a:cubicBezTo>
                  <a:cubicBezTo>
                    <a:pt x="247" y="4773"/>
                    <a:pt x="644" y="6419"/>
                    <a:pt x="1763" y="7538"/>
                  </a:cubicBezTo>
                  <a:cubicBezTo>
                    <a:pt x="2566" y="8341"/>
                    <a:pt x="3645" y="8773"/>
                    <a:pt x="4747" y="8773"/>
                  </a:cubicBezTo>
                  <a:cubicBezTo>
                    <a:pt x="5177" y="8773"/>
                    <a:pt x="5610" y="8708"/>
                    <a:pt x="6031" y="8573"/>
                  </a:cubicBezTo>
                  <a:cubicBezTo>
                    <a:pt x="6406" y="8932"/>
                    <a:pt x="6887" y="9110"/>
                    <a:pt x="7368" y="9110"/>
                  </a:cubicBezTo>
                  <a:cubicBezTo>
                    <a:pt x="7863" y="9110"/>
                    <a:pt x="8357" y="8921"/>
                    <a:pt x="8733" y="8544"/>
                  </a:cubicBezTo>
                  <a:cubicBezTo>
                    <a:pt x="9476" y="7802"/>
                    <a:pt x="9490" y="6602"/>
                    <a:pt x="8761" y="5842"/>
                  </a:cubicBezTo>
                  <a:cubicBezTo>
                    <a:pt x="8846" y="5585"/>
                    <a:pt x="8902" y="5322"/>
                    <a:pt x="8934" y="5051"/>
                  </a:cubicBezTo>
                  <a:cubicBezTo>
                    <a:pt x="8948" y="4924"/>
                    <a:pt x="8846" y="4815"/>
                    <a:pt x="8719" y="4815"/>
                  </a:cubicBezTo>
                  <a:cubicBezTo>
                    <a:pt x="8610" y="4815"/>
                    <a:pt x="8519" y="4896"/>
                    <a:pt x="8505" y="5005"/>
                  </a:cubicBezTo>
                  <a:cubicBezTo>
                    <a:pt x="8473" y="5286"/>
                    <a:pt x="8406" y="5564"/>
                    <a:pt x="8311" y="5832"/>
                  </a:cubicBezTo>
                  <a:cubicBezTo>
                    <a:pt x="8283" y="5909"/>
                    <a:pt x="8304" y="5997"/>
                    <a:pt x="8364" y="6053"/>
                  </a:cubicBezTo>
                  <a:lnTo>
                    <a:pt x="8434" y="6124"/>
                  </a:lnTo>
                  <a:cubicBezTo>
                    <a:pt x="8864" y="6557"/>
                    <a:pt x="8990" y="7200"/>
                    <a:pt x="8758" y="7763"/>
                  </a:cubicBezTo>
                  <a:cubicBezTo>
                    <a:pt x="8526" y="8323"/>
                    <a:pt x="7977" y="8689"/>
                    <a:pt x="7368" y="8689"/>
                  </a:cubicBezTo>
                  <a:cubicBezTo>
                    <a:pt x="6964" y="8685"/>
                    <a:pt x="6577" y="8520"/>
                    <a:pt x="6292" y="8231"/>
                  </a:cubicBezTo>
                  <a:lnTo>
                    <a:pt x="6239" y="8179"/>
                  </a:lnTo>
                  <a:cubicBezTo>
                    <a:pt x="6197" y="8136"/>
                    <a:pt x="6140" y="8113"/>
                    <a:pt x="6084" y="8113"/>
                  </a:cubicBezTo>
                  <a:cubicBezTo>
                    <a:pt x="6060" y="8113"/>
                    <a:pt x="6036" y="8117"/>
                    <a:pt x="6014" y="8126"/>
                  </a:cubicBezTo>
                  <a:cubicBezTo>
                    <a:pt x="5598" y="8274"/>
                    <a:pt x="5158" y="8348"/>
                    <a:pt x="4718" y="8348"/>
                  </a:cubicBezTo>
                  <a:cubicBezTo>
                    <a:pt x="4708" y="8348"/>
                    <a:pt x="4697" y="8347"/>
                    <a:pt x="4687" y="8347"/>
                  </a:cubicBezTo>
                  <a:cubicBezTo>
                    <a:pt x="2608" y="8316"/>
                    <a:pt x="929" y="6599"/>
                    <a:pt x="950" y="4519"/>
                  </a:cubicBezTo>
                  <a:cubicBezTo>
                    <a:pt x="954" y="4097"/>
                    <a:pt x="1028" y="3678"/>
                    <a:pt x="1172" y="3281"/>
                  </a:cubicBezTo>
                  <a:cubicBezTo>
                    <a:pt x="1197" y="3203"/>
                    <a:pt x="1179" y="3115"/>
                    <a:pt x="1119" y="3059"/>
                  </a:cubicBezTo>
                  <a:lnTo>
                    <a:pt x="1049" y="2989"/>
                  </a:lnTo>
                  <a:cubicBezTo>
                    <a:pt x="620" y="2560"/>
                    <a:pt x="493" y="1912"/>
                    <a:pt x="725" y="1349"/>
                  </a:cubicBezTo>
                  <a:cubicBezTo>
                    <a:pt x="958" y="790"/>
                    <a:pt x="1506" y="424"/>
                    <a:pt x="2115" y="424"/>
                  </a:cubicBezTo>
                  <a:cubicBezTo>
                    <a:pt x="2520" y="431"/>
                    <a:pt x="2907" y="593"/>
                    <a:pt x="3192" y="885"/>
                  </a:cubicBezTo>
                  <a:lnTo>
                    <a:pt x="3245" y="934"/>
                  </a:lnTo>
                  <a:cubicBezTo>
                    <a:pt x="3287" y="976"/>
                    <a:pt x="3341" y="999"/>
                    <a:pt x="3398" y="999"/>
                  </a:cubicBezTo>
                  <a:cubicBezTo>
                    <a:pt x="3422" y="999"/>
                    <a:pt x="3446" y="995"/>
                    <a:pt x="3470" y="987"/>
                  </a:cubicBezTo>
                  <a:cubicBezTo>
                    <a:pt x="3893" y="835"/>
                    <a:pt x="4323" y="764"/>
                    <a:pt x="4744" y="764"/>
                  </a:cubicBezTo>
                  <a:cubicBezTo>
                    <a:pt x="6563" y="764"/>
                    <a:pt x="8214" y="2093"/>
                    <a:pt x="8494" y="4016"/>
                  </a:cubicBezTo>
                  <a:cubicBezTo>
                    <a:pt x="8508" y="4122"/>
                    <a:pt x="8600" y="4199"/>
                    <a:pt x="8705" y="4199"/>
                  </a:cubicBezTo>
                  <a:cubicBezTo>
                    <a:pt x="8707" y="4199"/>
                    <a:pt x="8709" y="4199"/>
                    <a:pt x="8711" y="4199"/>
                  </a:cubicBezTo>
                  <a:cubicBezTo>
                    <a:pt x="8838" y="4199"/>
                    <a:pt x="8937" y="4085"/>
                    <a:pt x="8920" y="3956"/>
                  </a:cubicBezTo>
                  <a:cubicBezTo>
                    <a:pt x="8611" y="1818"/>
                    <a:pt x="6778" y="334"/>
                    <a:pt x="4745" y="334"/>
                  </a:cubicBezTo>
                  <a:cubicBezTo>
                    <a:pt x="4320" y="334"/>
                    <a:pt x="3886" y="399"/>
                    <a:pt x="3456" y="536"/>
                  </a:cubicBezTo>
                  <a:cubicBezTo>
                    <a:pt x="3082" y="179"/>
                    <a:pt x="2600" y="0"/>
                    <a:pt x="21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17" name="Google Shape;21917;p142"/>
            <p:cNvSpPr/>
            <p:nvPr/>
          </p:nvSpPr>
          <p:spPr>
            <a:xfrm>
              <a:off x="6095312" y="3910066"/>
              <a:ext cx="111944" cy="126598"/>
            </a:xfrm>
            <a:custGeom>
              <a:avLst/>
              <a:gdLst/>
              <a:ahLst/>
              <a:cxnLst/>
              <a:rect l="l" t="t" r="r" b="b"/>
              <a:pathLst>
                <a:path w="4301" h="4864" extrusionOk="0">
                  <a:moveTo>
                    <a:pt x="2879" y="1429"/>
                  </a:moveTo>
                  <a:cubicBezTo>
                    <a:pt x="2903" y="1545"/>
                    <a:pt x="2956" y="1654"/>
                    <a:pt x="3034" y="1746"/>
                  </a:cubicBezTo>
                  <a:cubicBezTo>
                    <a:pt x="2941" y="1727"/>
                    <a:pt x="2852" y="1717"/>
                    <a:pt x="2760" y="1717"/>
                  </a:cubicBezTo>
                  <a:cubicBezTo>
                    <a:pt x="2747" y="1717"/>
                    <a:pt x="2734" y="1717"/>
                    <a:pt x="2720" y="1718"/>
                  </a:cubicBezTo>
                  <a:lnTo>
                    <a:pt x="1577" y="1718"/>
                  </a:lnTo>
                  <a:cubicBezTo>
                    <a:pt x="1387" y="1718"/>
                    <a:pt x="1387" y="1429"/>
                    <a:pt x="1577" y="1429"/>
                  </a:cubicBezTo>
                  <a:close/>
                  <a:moveTo>
                    <a:pt x="1267" y="3118"/>
                  </a:moveTo>
                  <a:cubicBezTo>
                    <a:pt x="1369" y="3139"/>
                    <a:pt x="1471" y="3150"/>
                    <a:pt x="1577" y="3150"/>
                  </a:cubicBezTo>
                  <a:lnTo>
                    <a:pt x="2720" y="3150"/>
                  </a:lnTo>
                  <a:cubicBezTo>
                    <a:pt x="2910" y="3150"/>
                    <a:pt x="2910" y="3435"/>
                    <a:pt x="2720" y="3435"/>
                  </a:cubicBezTo>
                  <a:lnTo>
                    <a:pt x="1419" y="3435"/>
                  </a:lnTo>
                  <a:cubicBezTo>
                    <a:pt x="1394" y="3319"/>
                    <a:pt x="1341" y="3210"/>
                    <a:pt x="1267" y="3118"/>
                  </a:cubicBezTo>
                  <a:close/>
                  <a:moveTo>
                    <a:pt x="1605" y="1"/>
                  </a:moveTo>
                  <a:cubicBezTo>
                    <a:pt x="739" y="1"/>
                    <a:pt x="15" y="690"/>
                    <a:pt x="4" y="1556"/>
                  </a:cubicBezTo>
                  <a:cubicBezTo>
                    <a:pt x="1" y="2077"/>
                    <a:pt x="250" y="2562"/>
                    <a:pt x="676" y="2861"/>
                  </a:cubicBezTo>
                  <a:cubicBezTo>
                    <a:pt x="300" y="2886"/>
                    <a:pt x="4" y="3196"/>
                    <a:pt x="4" y="3576"/>
                  </a:cubicBezTo>
                  <a:cubicBezTo>
                    <a:pt x="4" y="4286"/>
                    <a:pt x="581" y="4863"/>
                    <a:pt x="1292" y="4863"/>
                  </a:cubicBezTo>
                  <a:lnTo>
                    <a:pt x="2696" y="4863"/>
                  </a:lnTo>
                  <a:cubicBezTo>
                    <a:pt x="3561" y="4863"/>
                    <a:pt x="4286" y="4174"/>
                    <a:pt x="4293" y="3308"/>
                  </a:cubicBezTo>
                  <a:cubicBezTo>
                    <a:pt x="4300" y="2787"/>
                    <a:pt x="4047" y="2298"/>
                    <a:pt x="3621" y="1999"/>
                  </a:cubicBezTo>
                  <a:cubicBezTo>
                    <a:pt x="4001" y="1978"/>
                    <a:pt x="4293" y="1665"/>
                    <a:pt x="4293" y="1285"/>
                  </a:cubicBezTo>
                  <a:cubicBezTo>
                    <a:pt x="4293" y="578"/>
                    <a:pt x="3716" y="1"/>
                    <a:pt x="3009" y="1"/>
                  </a:cubicBezTo>
                  <a:lnTo>
                    <a:pt x="2738" y="1"/>
                  </a:lnTo>
                  <a:cubicBezTo>
                    <a:pt x="2618" y="1"/>
                    <a:pt x="2523" y="96"/>
                    <a:pt x="2523" y="215"/>
                  </a:cubicBezTo>
                  <a:cubicBezTo>
                    <a:pt x="2523" y="331"/>
                    <a:pt x="2618" y="430"/>
                    <a:pt x="2738" y="430"/>
                  </a:cubicBezTo>
                  <a:lnTo>
                    <a:pt x="3009" y="430"/>
                  </a:lnTo>
                  <a:cubicBezTo>
                    <a:pt x="3473" y="430"/>
                    <a:pt x="3853" y="803"/>
                    <a:pt x="3864" y="1267"/>
                  </a:cubicBezTo>
                  <a:cubicBezTo>
                    <a:pt x="3871" y="1426"/>
                    <a:pt x="3748" y="1563"/>
                    <a:pt x="3589" y="1574"/>
                  </a:cubicBezTo>
                  <a:cubicBezTo>
                    <a:pt x="3587" y="1574"/>
                    <a:pt x="3585" y="1574"/>
                    <a:pt x="3583" y="1574"/>
                  </a:cubicBezTo>
                  <a:cubicBezTo>
                    <a:pt x="3424" y="1574"/>
                    <a:pt x="3294" y="1445"/>
                    <a:pt x="3294" y="1285"/>
                  </a:cubicBezTo>
                  <a:cubicBezTo>
                    <a:pt x="3290" y="1129"/>
                    <a:pt x="3164" y="1000"/>
                    <a:pt x="3005" y="1000"/>
                  </a:cubicBezTo>
                  <a:cubicBezTo>
                    <a:pt x="3003" y="1000"/>
                    <a:pt x="3000" y="1000"/>
                    <a:pt x="2998" y="1000"/>
                  </a:cubicBezTo>
                  <a:lnTo>
                    <a:pt x="1591" y="1000"/>
                  </a:lnTo>
                  <a:cubicBezTo>
                    <a:pt x="1589" y="1000"/>
                    <a:pt x="1587" y="1000"/>
                    <a:pt x="1584" y="1000"/>
                  </a:cubicBezTo>
                  <a:cubicBezTo>
                    <a:pt x="1278" y="1000"/>
                    <a:pt x="1024" y="1241"/>
                    <a:pt x="1007" y="1549"/>
                  </a:cubicBezTo>
                  <a:cubicBezTo>
                    <a:pt x="993" y="1876"/>
                    <a:pt x="1253" y="2144"/>
                    <a:pt x="1577" y="2144"/>
                  </a:cubicBezTo>
                  <a:lnTo>
                    <a:pt x="2699" y="2144"/>
                  </a:lnTo>
                  <a:cubicBezTo>
                    <a:pt x="3326" y="2144"/>
                    <a:pt x="3850" y="2636"/>
                    <a:pt x="3867" y="3262"/>
                  </a:cubicBezTo>
                  <a:cubicBezTo>
                    <a:pt x="3881" y="3903"/>
                    <a:pt x="3364" y="4434"/>
                    <a:pt x="2724" y="4434"/>
                  </a:cubicBezTo>
                  <a:lnTo>
                    <a:pt x="1292" y="4434"/>
                  </a:lnTo>
                  <a:cubicBezTo>
                    <a:pt x="824" y="4431"/>
                    <a:pt x="444" y="4061"/>
                    <a:pt x="433" y="3593"/>
                  </a:cubicBezTo>
                  <a:cubicBezTo>
                    <a:pt x="426" y="3435"/>
                    <a:pt x="549" y="3301"/>
                    <a:pt x="708" y="3291"/>
                  </a:cubicBezTo>
                  <a:cubicBezTo>
                    <a:pt x="712" y="3290"/>
                    <a:pt x="716" y="3290"/>
                    <a:pt x="720" y="3290"/>
                  </a:cubicBezTo>
                  <a:cubicBezTo>
                    <a:pt x="877" y="3290"/>
                    <a:pt x="1007" y="3418"/>
                    <a:pt x="1007" y="3576"/>
                  </a:cubicBezTo>
                  <a:cubicBezTo>
                    <a:pt x="1007" y="3735"/>
                    <a:pt x="1137" y="3861"/>
                    <a:pt x="1292" y="3861"/>
                  </a:cubicBezTo>
                  <a:cubicBezTo>
                    <a:pt x="1295" y="3861"/>
                    <a:pt x="1297" y="3861"/>
                    <a:pt x="1299" y="3861"/>
                  </a:cubicBezTo>
                  <a:lnTo>
                    <a:pt x="2706" y="3861"/>
                  </a:lnTo>
                  <a:cubicBezTo>
                    <a:pt x="2709" y="3861"/>
                    <a:pt x="2711" y="3861"/>
                    <a:pt x="2713" y="3861"/>
                  </a:cubicBezTo>
                  <a:cubicBezTo>
                    <a:pt x="3020" y="3861"/>
                    <a:pt x="3276" y="3619"/>
                    <a:pt x="3290" y="3312"/>
                  </a:cubicBezTo>
                  <a:cubicBezTo>
                    <a:pt x="3304" y="2988"/>
                    <a:pt x="3044" y="2717"/>
                    <a:pt x="2720" y="2717"/>
                  </a:cubicBezTo>
                  <a:lnTo>
                    <a:pt x="1598" y="2717"/>
                  </a:lnTo>
                  <a:cubicBezTo>
                    <a:pt x="972" y="2717"/>
                    <a:pt x="447" y="2224"/>
                    <a:pt x="433" y="1602"/>
                  </a:cubicBezTo>
                  <a:cubicBezTo>
                    <a:pt x="416" y="958"/>
                    <a:pt x="933" y="430"/>
                    <a:pt x="1577" y="430"/>
                  </a:cubicBezTo>
                  <a:lnTo>
                    <a:pt x="1693" y="430"/>
                  </a:lnTo>
                  <a:cubicBezTo>
                    <a:pt x="1809" y="430"/>
                    <a:pt x="1908" y="331"/>
                    <a:pt x="1908" y="215"/>
                  </a:cubicBezTo>
                  <a:cubicBezTo>
                    <a:pt x="1908" y="96"/>
                    <a:pt x="1809" y="1"/>
                    <a:pt x="16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918" name="Google Shape;21918;p142"/>
          <p:cNvGrpSpPr/>
          <p:nvPr/>
        </p:nvGrpSpPr>
        <p:grpSpPr>
          <a:xfrm>
            <a:off x="4655731" y="2446592"/>
            <a:ext cx="372818" cy="327504"/>
            <a:chOff x="4655731" y="2446592"/>
            <a:chExt cx="372818" cy="327504"/>
          </a:xfrm>
        </p:grpSpPr>
        <p:sp>
          <p:nvSpPr>
            <p:cNvPr id="21919" name="Google Shape;21919;p142"/>
            <p:cNvSpPr/>
            <p:nvPr/>
          </p:nvSpPr>
          <p:spPr>
            <a:xfrm>
              <a:off x="4676865" y="2526887"/>
              <a:ext cx="330627" cy="224956"/>
            </a:xfrm>
            <a:custGeom>
              <a:avLst/>
              <a:gdLst/>
              <a:ahLst/>
              <a:cxnLst/>
              <a:rect l="l" t="t" r="r" b="b"/>
              <a:pathLst>
                <a:path w="12703" h="8643" extrusionOk="0">
                  <a:moveTo>
                    <a:pt x="1035" y="1"/>
                  </a:moveTo>
                  <a:cubicBezTo>
                    <a:pt x="465" y="5"/>
                    <a:pt x="1" y="469"/>
                    <a:pt x="1" y="1039"/>
                  </a:cubicBezTo>
                  <a:lnTo>
                    <a:pt x="1" y="8618"/>
                  </a:lnTo>
                  <a:lnTo>
                    <a:pt x="1" y="8642"/>
                  </a:lnTo>
                  <a:lnTo>
                    <a:pt x="12703" y="8642"/>
                  </a:lnTo>
                  <a:lnTo>
                    <a:pt x="12703" y="8618"/>
                  </a:lnTo>
                  <a:lnTo>
                    <a:pt x="12703" y="1039"/>
                  </a:lnTo>
                  <a:cubicBezTo>
                    <a:pt x="12699" y="465"/>
                    <a:pt x="12235" y="1"/>
                    <a:pt x="11661" y="1"/>
                  </a:cubicBezTo>
                  <a:close/>
                </a:path>
              </a:pathLst>
            </a:custGeom>
            <a:solidFill>
              <a:srgbClr val="95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20" name="Google Shape;21920;p142"/>
            <p:cNvSpPr/>
            <p:nvPr/>
          </p:nvSpPr>
          <p:spPr>
            <a:xfrm>
              <a:off x="4962230" y="2526887"/>
              <a:ext cx="45262" cy="224956"/>
            </a:xfrm>
            <a:custGeom>
              <a:avLst/>
              <a:gdLst/>
              <a:ahLst/>
              <a:cxnLst/>
              <a:rect l="l" t="t" r="r" b="b"/>
              <a:pathLst>
                <a:path w="1739" h="8643" extrusionOk="0">
                  <a:moveTo>
                    <a:pt x="0" y="1"/>
                  </a:moveTo>
                  <a:cubicBezTo>
                    <a:pt x="574" y="1"/>
                    <a:pt x="1038" y="465"/>
                    <a:pt x="1038" y="1039"/>
                  </a:cubicBezTo>
                  <a:lnTo>
                    <a:pt x="1038" y="8618"/>
                  </a:lnTo>
                  <a:lnTo>
                    <a:pt x="1038" y="8642"/>
                  </a:lnTo>
                  <a:lnTo>
                    <a:pt x="1739" y="8642"/>
                  </a:lnTo>
                  <a:lnTo>
                    <a:pt x="1739" y="8618"/>
                  </a:lnTo>
                  <a:lnTo>
                    <a:pt x="1739" y="1039"/>
                  </a:lnTo>
                  <a:cubicBezTo>
                    <a:pt x="1735" y="465"/>
                    <a:pt x="1271" y="1"/>
                    <a:pt x="701" y="1"/>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21" name="Google Shape;21921;p142"/>
            <p:cNvSpPr/>
            <p:nvPr/>
          </p:nvSpPr>
          <p:spPr>
            <a:xfrm>
              <a:off x="4699951" y="2550077"/>
              <a:ext cx="284376" cy="201765"/>
            </a:xfrm>
            <a:custGeom>
              <a:avLst/>
              <a:gdLst/>
              <a:ahLst/>
              <a:cxnLst/>
              <a:rect l="l" t="t" r="r" b="b"/>
              <a:pathLst>
                <a:path w="10926" h="7752" extrusionOk="0">
                  <a:moveTo>
                    <a:pt x="148" y="0"/>
                  </a:moveTo>
                  <a:cubicBezTo>
                    <a:pt x="67" y="4"/>
                    <a:pt x="4" y="67"/>
                    <a:pt x="0" y="148"/>
                  </a:cubicBezTo>
                  <a:lnTo>
                    <a:pt x="0" y="7727"/>
                  </a:lnTo>
                  <a:cubicBezTo>
                    <a:pt x="0" y="7734"/>
                    <a:pt x="4" y="7741"/>
                    <a:pt x="4" y="7751"/>
                  </a:cubicBezTo>
                  <a:lnTo>
                    <a:pt x="10922" y="7751"/>
                  </a:lnTo>
                  <a:cubicBezTo>
                    <a:pt x="10922" y="7744"/>
                    <a:pt x="10925" y="7734"/>
                    <a:pt x="10925" y="7727"/>
                  </a:cubicBezTo>
                  <a:lnTo>
                    <a:pt x="10925" y="148"/>
                  </a:lnTo>
                  <a:cubicBezTo>
                    <a:pt x="10922" y="67"/>
                    <a:pt x="10859" y="4"/>
                    <a:pt x="10778"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22" name="Google Shape;21922;p142"/>
            <p:cNvSpPr/>
            <p:nvPr/>
          </p:nvSpPr>
          <p:spPr>
            <a:xfrm>
              <a:off x="4962230" y="2550077"/>
              <a:ext cx="22097" cy="201765"/>
            </a:xfrm>
            <a:custGeom>
              <a:avLst/>
              <a:gdLst/>
              <a:ahLst/>
              <a:cxnLst/>
              <a:rect l="l" t="t" r="r" b="b"/>
              <a:pathLst>
                <a:path w="849" h="7752" extrusionOk="0">
                  <a:moveTo>
                    <a:pt x="0" y="0"/>
                  </a:moveTo>
                  <a:cubicBezTo>
                    <a:pt x="81" y="4"/>
                    <a:pt x="145" y="67"/>
                    <a:pt x="148" y="148"/>
                  </a:cubicBezTo>
                  <a:lnTo>
                    <a:pt x="148" y="7727"/>
                  </a:lnTo>
                  <a:cubicBezTo>
                    <a:pt x="148" y="7734"/>
                    <a:pt x="148" y="7741"/>
                    <a:pt x="145" y="7751"/>
                  </a:cubicBezTo>
                  <a:lnTo>
                    <a:pt x="845" y="7751"/>
                  </a:lnTo>
                  <a:cubicBezTo>
                    <a:pt x="845" y="7741"/>
                    <a:pt x="848" y="7734"/>
                    <a:pt x="848" y="7727"/>
                  </a:cubicBezTo>
                  <a:lnTo>
                    <a:pt x="848" y="148"/>
                  </a:lnTo>
                  <a:cubicBezTo>
                    <a:pt x="845" y="67"/>
                    <a:pt x="782" y="4"/>
                    <a:pt x="701"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23" name="Google Shape;21923;p142"/>
            <p:cNvSpPr/>
            <p:nvPr/>
          </p:nvSpPr>
          <p:spPr>
            <a:xfrm>
              <a:off x="4821656" y="2587062"/>
              <a:ext cx="41149" cy="21004"/>
            </a:xfrm>
            <a:custGeom>
              <a:avLst/>
              <a:gdLst/>
              <a:ahLst/>
              <a:cxnLst/>
              <a:rect l="l" t="t" r="r" b="b"/>
              <a:pathLst>
                <a:path w="1581" h="807" extrusionOk="0">
                  <a:moveTo>
                    <a:pt x="789" y="1"/>
                  </a:moveTo>
                  <a:cubicBezTo>
                    <a:pt x="352" y="1"/>
                    <a:pt x="1" y="363"/>
                    <a:pt x="11" y="799"/>
                  </a:cubicBezTo>
                  <a:lnTo>
                    <a:pt x="11" y="806"/>
                  </a:lnTo>
                  <a:lnTo>
                    <a:pt x="1570" y="806"/>
                  </a:lnTo>
                  <a:lnTo>
                    <a:pt x="1570" y="799"/>
                  </a:lnTo>
                  <a:cubicBezTo>
                    <a:pt x="1580" y="363"/>
                    <a:pt x="1228" y="1"/>
                    <a:pt x="789" y="1"/>
                  </a:cubicBez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24" name="Google Shape;21924;p142"/>
            <p:cNvSpPr/>
            <p:nvPr/>
          </p:nvSpPr>
          <p:spPr>
            <a:xfrm>
              <a:off x="4808460" y="2608301"/>
              <a:ext cx="67724" cy="77614"/>
            </a:xfrm>
            <a:custGeom>
              <a:avLst/>
              <a:gdLst/>
              <a:ahLst/>
              <a:cxnLst/>
              <a:rect l="l" t="t" r="r" b="b"/>
              <a:pathLst>
                <a:path w="2602" h="2982" extrusionOk="0">
                  <a:moveTo>
                    <a:pt x="476" y="1"/>
                  </a:moveTo>
                  <a:cubicBezTo>
                    <a:pt x="216" y="1"/>
                    <a:pt x="4" y="212"/>
                    <a:pt x="1" y="476"/>
                  </a:cubicBezTo>
                  <a:lnTo>
                    <a:pt x="1" y="1683"/>
                  </a:lnTo>
                  <a:cubicBezTo>
                    <a:pt x="4" y="2397"/>
                    <a:pt x="585" y="2978"/>
                    <a:pt x="1303" y="2981"/>
                  </a:cubicBezTo>
                  <a:cubicBezTo>
                    <a:pt x="2017" y="2978"/>
                    <a:pt x="2598" y="2400"/>
                    <a:pt x="2601" y="1683"/>
                  </a:cubicBezTo>
                  <a:lnTo>
                    <a:pt x="2601" y="476"/>
                  </a:lnTo>
                  <a:cubicBezTo>
                    <a:pt x="2598" y="212"/>
                    <a:pt x="2386" y="1"/>
                    <a:pt x="2126" y="1"/>
                  </a:cubicBez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25" name="Google Shape;21925;p142"/>
            <p:cNvSpPr/>
            <p:nvPr/>
          </p:nvSpPr>
          <p:spPr>
            <a:xfrm>
              <a:off x="4833551" y="2608301"/>
              <a:ext cx="42633" cy="77614"/>
            </a:xfrm>
            <a:custGeom>
              <a:avLst/>
              <a:gdLst/>
              <a:ahLst/>
              <a:cxnLst/>
              <a:rect l="l" t="t" r="r" b="b"/>
              <a:pathLst>
                <a:path w="1638" h="2982" extrusionOk="0">
                  <a:moveTo>
                    <a:pt x="496" y="1"/>
                  </a:moveTo>
                  <a:cubicBezTo>
                    <a:pt x="494" y="1"/>
                    <a:pt x="492" y="1"/>
                    <a:pt x="490" y="1"/>
                  </a:cubicBezTo>
                  <a:lnTo>
                    <a:pt x="503" y="1"/>
                  </a:lnTo>
                  <a:cubicBezTo>
                    <a:pt x="501" y="1"/>
                    <a:pt x="498" y="1"/>
                    <a:pt x="496" y="1"/>
                  </a:cubicBezTo>
                  <a:close/>
                  <a:moveTo>
                    <a:pt x="503" y="1"/>
                  </a:moveTo>
                  <a:cubicBezTo>
                    <a:pt x="757" y="4"/>
                    <a:pt x="965" y="216"/>
                    <a:pt x="965" y="476"/>
                  </a:cubicBezTo>
                  <a:lnTo>
                    <a:pt x="965" y="1683"/>
                  </a:lnTo>
                  <a:cubicBezTo>
                    <a:pt x="961" y="2270"/>
                    <a:pt x="567" y="2784"/>
                    <a:pt x="1" y="2939"/>
                  </a:cubicBezTo>
                  <a:cubicBezTo>
                    <a:pt x="110" y="2967"/>
                    <a:pt x="223" y="2981"/>
                    <a:pt x="339" y="2981"/>
                  </a:cubicBezTo>
                  <a:cubicBezTo>
                    <a:pt x="1053" y="2981"/>
                    <a:pt x="1634" y="2400"/>
                    <a:pt x="1637" y="1683"/>
                  </a:cubicBezTo>
                  <a:lnTo>
                    <a:pt x="1637" y="476"/>
                  </a:lnTo>
                  <a:cubicBezTo>
                    <a:pt x="1634" y="212"/>
                    <a:pt x="1422" y="1"/>
                    <a:pt x="1162"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26" name="Google Shape;21926;p142"/>
            <p:cNvSpPr/>
            <p:nvPr/>
          </p:nvSpPr>
          <p:spPr>
            <a:xfrm>
              <a:off x="4794822" y="2446592"/>
              <a:ext cx="95078" cy="52940"/>
            </a:xfrm>
            <a:custGeom>
              <a:avLst/>
              <a:gdLst/>
              <a:ahLst/>
              <a:cxnLst/>
              <a:rect l="l" t="t" r="r" b="b"/>
              <a:pathLst>
                <a:path w="3653" h="2034" extrusionOk="0">
                  <a:moveTo>
                    <a:pt x="1827" y="0"/>
                  </a:moveTo>
                  <a:cubicBezTo>
                    <a:pt x="820" y="0"/>
                    <a:pt x="1" y="817"/>
                    <a:pt x="1" y="1823"/>
                  </a:cubicBezTo>
                  <a:cubicBezTo>
                    <a:pt x="1" y="1939"/>
                    <a:pt x="96" y="2034"/>
                    <a:pt x="212" y="2034"/>
                  </a:cubicBezTo>
                  <a:cubicBezTo>
                    <a:pt x="328" y="2034"/>
                    <a:pt x="419" y="1939"/>
                    <a:pt x="423" y="1823"/>
                  </a:cubicBezTo>
                  <a:cubicBezTo>
                    <a:pt x="455" y="1073"/>
                    <a:pt x="1074" y="482"/>
                    <a:pt x="1827" y="482"/>
                  </a:cubicBezTo>
                  <a:cubicBezTo>
                    <a:pt x="2580" y="482"/>
                    <a:pt x="3199" y="1073"/>
                    <a:pt x="3234" y="1823"/>
                  </a:cubicBezTo>
                  <a:cubicBezTo>
                    <a:pt x="3234" y="1939"/>
                    <a:pt x="3326" y="2034"/>
                    <a:pt x="3442" y="2034"/>
                  </a:cubicBezTo>
                  <a:cubicBezTo>
                    <a:pt x="3558" y="2034"/>
                    <a:pt x="3653" y="1939"/>
                    <a:pt x="3653" y="1823"/>
                  </a:cubicBezTo>
                  <a:cubicBezTo>
                    <a:pt x="3653" y="817"/>
                    <a:pt x="2833" y="0"/>
                    <a:pt x="1827"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27" name="Google Shape;21927;p142"/>
            <p:cNvSpPr/>
            <p:nvPr/>
          </p:nvSpPr>
          <p:spPr>
            <a:xfrm>
              <a:off x="4816060" y="2465540"/>
              <a:ext cx="52602" cy="31259"/>
            </a:xfrm>
            <a:custGeom>
              <a:avLst/>
              <a:gdLst/>
              <a:ahLst/>
              <a:cxnLst/>
              <a:rect l="l" t="t" r="r" b="b"/>
              <a:pathLst>
                <a:path w="2021" h="1201" extrusionOk="0">
                  <a:moveTo>
                    <a:pt x="1011" y="1"/>
                  </a:moveTo>
                  <a:cubicBezTo>
                    <a:pt x="462" y="1"/>
                    <a:pt x="11" y="440"/>
                    <a:pt x="1" y="989"/>
                  </a:cubicBezTo>
                  <a:cubicBezTo>
                    <a:pt x="1" y="1105"/>
                    <a:pt x="96" y="1200"/>
                    <a:pt x="212" y="1200"/>
                  </a:cubicBezTo>
                  <a:cubicBezTo>
                    <a:pt x="328" y="1200"/>
                    <a:pt x="420" y="1105"/>
                    <a:pt x="420" y="989"/>
                  </a:cubicBezTo>
                  <a:cubicBezTo>
                    <a:pt x="420" y="662"/>
                    <a:pt x="684" y="398"/>
                    <a:pt x="1011" y="398"/>
                  </a:cubicBezTo>
                  <a:cubicBezTo>
                    <a:pt x="1334" y="398"/>
                    <a:pt x="1598" y="662"/>
                    <a:pt x="1602" y="989"/>
                  </a:cubicBezTo>
                  <a:cubicBezTo>
                    <a:pt x="1598" y="1105"/>
                    <a:pt x="1693" y="1200"/>
                    <a:pt x="1809" y="1200"/>
                  </a:cubicBezTo>
                  <a:cubicBezTo>
                    <a:pt x="1926" y="1200"/>
                    <a:pt x="2021" y="1105"/>
                    <a:pt x="2021" y="989"/>
                  </a:cubicBezTo>
                  <a:cubicBezTo>
                    <a:pt x="2006" y="440"/>
                    <a:pt x="1560" y="1"/>
                    <a:pt x="1011" y="1"/>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28" name="Google Shape;21928;p142"/>
            <p:cNvSpPr/>
            <p:nvPr/>
          </p:nvSpPr>
          <p:spPr>
            <a:xfrm>
              <a:off x="4661222" y="2730942"/>
              <a:ext cx="361938" cy="37740"/>
            </a:xfrm>
            <a:custGeom>
              <a:avLst/>
              <a:gdLst/>
              <a:ahLst/>
              <a:cxnLst/>
              <a:rect l="l" t="t" r="r" b="b"/>
              <a:pathLst>
                <a:path w="13906" h="1450" extrusionOk="0">
                  <a:moveTo>
                    <a:pt x="0" y="0"/>
                  </a:moveTo>
                  <a:lnTo>
                    <a:pt x="0" y="454"/>
                  </a:lnTo>
                  <a:cubicBezTo>
                    <a:pt x="0" y="1003"/>
                    <a:pt x="443" y="1446"/>
                    <a:pt x="992" y="1450"/>
                  </a:cubicBezTo>
                  <a:lnTo>
                    <a:pt x="12909" y="1450"/>
                  </a:lnTo>
                  <a:cubicBezTo>
                    <a:pt x="13458" y="1446"/>
                    <a:pt x="13902" y="1003"/>
                    <a:pt x="13905" y="454"/>
                  </a:cubicBezTo>
                  <a:lnTo>
                    <a:pt x="13905" y="0"/>
                  </a:lnTo>
                  <a:lnTo>
                    <a:pt x="8606" y="0"/>
                  </a:lnTo>
                  <a:lnTo>
                    <a:pt x="8321" y="208"/>
                  </a:lnTo>
                  <a:lnTo>
                    <a:pt x="5598" y="208"/>
                  </a:lnTo>
                  <a:lnTo>
                    <a:pt x="5317" y="0"/>
                  </a:lnTo>
                  <a:close/>
                </a:path>
              </a:pathLst>
            </a:custGeom>
            <a:solidFill>
              <a:srgbClr val="95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29" name="Google Shape;21929;p142"/>
            <p:cNvSpPr/>
            <p:nvPr/>
          </p:nvSpPr>
          <p:spPr>
            <a:xfrm>
              <a:off x="4781365" y="2730942"/>
              <a:ext cx="25663" cy="5336"/>
            </a:xfrm>
            <a:custGeom>
              <a:avLst/>
              <a:gdLst/>
              <a:ahLst/>
              <a:cxnLst/>
              <a:rect l="l" t="t" r="r" b="b"/>
              <a:pathLst>
                <a:path w="986" h="205" extrusionOk="0">
                  <a:moveTo>
                    <a:pt x="0" y="0"/>
                  </a:moveTo>
                  <a:lnTo>
                    <a:pt x="285" y="204"/>
                  </a:lnTo>
                  <a:lnTo>
                    <a:pt x="986" y="204"/>
                  </a:lnTo>
                  <a:lnTo>
                    <a:pt x="701" y="0"/>
                  </a:ln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30" name="Google Shape;21930;p142"/>
            <p:cNvSpPr/>
            <p:nvPr/>
          </p:nvSpPr>
          <p:spPr>
            <a:xfrm>
              <a:off x="4978992" y="2730942"/>
              <a:ext cx="44065" cy="37740"/>
            </a:xfrm>
            <a:custGeom>
              <a:avLst/>
              <a:gdLst/>
              <a:ahLst/>
              <a:cxnLst/>
              <a:rect l="l" t="t" r="r" b="b"/>
              <a:pathLst>
                <a:path w="1693" h="1450" extrusionOk="0">
                  <a:moveTo>
                    <a:pt x="996" y="0"/>
                  </a:moveTo>
                  <a:lnTo>
                    <a:pt x="996" y="454"/>
                  </a:lnTo>
                  <a:cubicBezTo>
                    <a:pt x="993" y="1003"/>
                    <a:pt x="549" y="1446"/>
                    <a:pt x="0" y="1450"/>
                  </a:cubicBezTo>
                  <a:lnTo>
                    <a:pt x="700" y="1450"/>
                  </a:lnTo>
                  <a:cubicBezTo>
                    <a:pt x="1249" y="1446"/>
                    <a:pt x="1693" y="1003"/>
                    <a:pt x="1693" y="454"/>
                  </a:cubicBezTo>
                  <a:lnTo>
                    <a:pt x="1693" y="0"/>
                  </a:ln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31" name="Google Shape;21931;p142"/>
            <p:cNvSpPr/>
            <p:nvPr/>
          </p:nvSpPr>
          <p:spPr>
            <a:xfrm>
              <a:off x="4769132" y="2582117"/>
              <a:ext cx="145936" cy="109315"/>
            </a:xfrm>
            <a:custGeom>
              <a:avLst/>
              <a:gdLst/>
              <a:ahLst/>
              <a:cxnLst/>
              <a:rect l="l" t="t" r="r" b="b"/>
              <a:pathLst>
                <a:path w="5607" h="4200" extrusionOk="0">
                  <a:moveTo>
                    <a:pt x="2810" y="416"/>
                  </a:moveTo>
                  <a:cubicBezTo>
                    <a:pt x="3046" y="419"/>
                    <a:pt x="3257" y="564"/>
                    <a:pt x="3341" y="785"/>
                  </a:cubicBezTo>
                  <a:lnTo>
                    <a:pt x="2275" y="785"/>
                  </a:lnTo>
                  <a:cubicBezTo>
                    <a:pt x="2360" y="564"/>
                    <a:pt x="2571" y="419"/>
                    <a:pt x="2807" y="419"/>
                  </a:cubicBezTo>
                  <a:lnTo>
                    <a:pt x="2810" y="416"/>
                  </a:lnTo>
                  <a:close/>
                  <a:moveTo>
                    <a:pt x="3634" y="1218"/>
                  </a:moveTo>
                  <a:cubicBezTo>
                    <a:pt x="3781" y="1218"/>
                    <a:pt x="3897" y="1334"/>
                    <a:pt x="3897" y="1482"/>
                  </a:cubicBezTo>
                  <a:lnTo>
                    <a:pt x="3897" y="2689"/>
                  </a:lnTo>
                  <a:cubicBezTo>
                    <a:pt x="3897" y="3290"/>
                    <a:pt x="3412" y="3779"/>
                    <a:pt x="2810" y="3779"/>
                  </a:cubicBezTo>
                  <a:cubicBezTo>
                    <a:pt x="2209" y="3779"/>
                    <a:pt x="1719" y="3290"/>
                    <a:pt x="1719" y="2689"/>
                  </a:cubicBezTo>
                  <a:lnTo>
                    <a:pt x="1723" y="1482"/>
                  </a:lnTo>
                  <a:cubicBezTo>
                    <a:pt x="1723" y="1334"/>
                    <a:pt x="1839" y="1218"/>
                    <a:pt x="1987" y="1218"/>
                  </a:cubicBezTo>
                  <a:close/>
                  <a:moveTo>
                    <a:pt x="2810" y="1"/>
                  </a:moveTo>
                  <a:cubicBezTo>
                    <a:pt x="2332" y="1"/>
                    <a:pt x="1920" y="342"/>
                    <a:pt x="1836" y="813"/>
                  </a:cubicBezTo>
                  <a:cubicBezTo>
                    <a:pt x="1621" y="863"/>
                    <a:pt x="1442" y="1014"/>
                    <a:pt x="1357" y="1218"/>
                  </a:cubicBezTo>
                  <a:lnTo>
                    <a:pt x="974" y="1214"/>
                  </a:lnTo>
                  <a:cubicBezTo>
                    <a:pt x="914" y="1214"/>
                    <a:pt x="857" y="1236"/>
                    <a:pt x="819" y="1278"/>
                  </a:cubicBezTo>
                  <a:lnTo>
                    <a:pt x="161" y="1967"/>
                  </a:lnTo>
                  <a:cubicBezTo>
                    <a:pt x="24" y="2121"/>
                    <a:pt x="160" y="2319"/>
                    <a:pt x="318" y="2319"/>
                  </a:cubicBezTo>
                  <a:cubicBezTo>
                    <a:pt x="367" y="2319"/>
                    <a:pt x="418" y="2301"/>
                    <a:pt x="463" y="2256"/>
                  </a:cubicBezTo>
                  <a:lnTo>
                    <a:pt x="1058" y="1637"/>
                  </a:lnTo>
                  <a:lnTo>
                    <a:pt x="1304" y="1637"/>
                  </a:lnTo>
                  <a:lnTo>
                    <a:pt x="1304" y="2122"/>
                  </a:lnTo>
                  <a:lnTo>
                    <a:pt x="970" y="2119"/>
                  </a:lnTo>
                  <a:cubicBezTo>
                    <a:pt x="914" y="2119"/>
                    <a:pt x="857" y="2140"/>
                    <a:pt x="819" y="2182"/>
                  </a:cubicBezTo>
                  <a:lnTo>
                    <a:pt x="157" y="2872"/>
                  </a:lnTo>
                  <a:cubicBezTo>
                    <a:pt x="0" y="3023"/>
                    <a:pt x="143" y="3235"/>
                    <a:pt x="306" y="3235"/>
                  </a:cubicBezTo>
                  <a:cubicBezTo>
                    <a:pt x="358" y="3235"/>
                    <a:pt x="413" y="3213"/>
                    <a:pt x="460" y="3160"/>
                  </a:cubicBezTo>
                  <a:lnTo>
                    <a:pt x="1058" y="2541"/>
                  </a:lnTo>
                  <a:lnTo>
                    <a:pt x="1301" y="2541"/>
                  </a:lnTo>
                  <a:lnTo>
                    <a:pt x="1301" y="2685"/>
                  </a:lnTo>
                  <a:cubicBezTo>
                    <a:pt x="1301" y="2801"/>
                    <a:pt x="1315" y="2914"/>
                    <a:pt x="1343" y="3026"/>
                  </a:cubicBezTo>
                  <a:lnTo>
                    <a:pt x="970" y="3023"/>
                  </a:lnTo>
                  <a:lnTo>
                    <a:pt x="970" y="3026"/>
                  </a:lnTo>
                  <a:cubicBezTo>
                    <a:pt x="914" y="3026"/>
                    <a:pt x="857" y="3051"/>
                    <a:pt x="819" y="3090"/>
                  </a:cubicBezTo>
                  <a:lnTo>
                    <a:pt x="161" y="3779"/>
                  </a:lnTo>
                  <a:cubicBezTo>
                    <a:pt x="1" y="3931"/>
                    <a:pt x="145" y="4143"/>
                    <a:pt x="309" y="4143"/>
                  </a:cubicBezTo>
                  <a:cubicBezTo>
                    <a:pt x="362" y="4143"/>
                    <a:pt x="416" y="4121"/>
                    <a:pt x="463" y="4068"/>
                  </a:cubicBezTo>
                  <a:lnTo>
                    <a:pt x="1058" y="3445"/>
                  </a:lnTo>
                  <a:lnTo>
                    <a:pt x="1508" y="3452"/>
                  </a:lnTo>
                  <a:cubicBezTo>
                    <a:pt x="1799" y="3950"/>
                    <a:pt x="2304" y="4199"/>
                    <a:pt x="2810" y="4199"/>
                  </a:cubicBezTo>
                  <a:cubicBezTo>
                    <a:pt x="3316" y="4199"/>
                    <a:pt x="3822" y="3950"/>
                    <a:pt x="4112" y="3452"/>
                  </a:cubicBezTo>
                  <a:lnTo>
                    <a:pt x="4548" y="3445"/>
                  </a:lnTo>
                  <a:lnTo>
                    <a:pt x="5146" y="4068"/>
                  </a:lnTo>
                  <a:cubicBezTo>
                    <a:pt x="5194" y="4121"/>
                    <a:pt x="5248" y="4143"/>
                    <a:pt x="5301" y="4143"/>
                  </a:cubicBezTo>
                  <a:cubicBezTo>
                    <a:pt x="5463" y="4143"/>
                    <a:pt x="5606" y="3931"/>
                    <a:pt x="5449" y="3779"/>
                  </a:cubicBezTo>
                  <a:lnTo>
                    <a:pt x="4788" y="3090"/>
                  </a:lnTo>
                  <a:cubicBezTo>
                    <a:pt x="4749" y="3051"/>
                    <a:pt x="4693" y="3026"/>
                    <a:pt x="4636" y="3026"/>
                  </a:cubicBezTo>
                  <a:lnTo>
                    <a:pt x="4281" y="3030"/>
                  </a:lnTo>
                  <a:cubicBezTo>
                    <a:pt x="4306" y="2917"/>
                    <a:pt x="4320" y="2805"/>
                    <a:pt x="4320" y="2689"/>
                  </a:cubicBezTo>
                  <a:lnTo>
                    <a:pt x="4320" y="2544"/>
                  </a:lnTo>
                  <a:lnTo>
                    <a:pt x="4552" y="2544"/>
                  </a:lnTo>
                  <a:lnTo>
                    <a:pt x="5146" y="3164"/>
                  </a:lnTo>
                  <a:cubicBezTo>
                    <a:pt x="5192" y="3208"/>
                    <a:pt x="5243" y="3227"/>
                    <a:pt x="5292" y="3227"/>
                  </a:cubicBezTo>
                  <a:cubicBezTo>
                    <a:pt x="5450" y="3227"/>
                    <a:pt x="5586" y="3029"/>
                    <a:pt x="5449" y="2875"/>
                  </a:cubicBezTo>
                  <a:lnTo>
                    <a:pt x="4788" y="2186"/>
                  </a:lnTo>
                  <a:cubicBezTo>
                    <a:pt x="4749" y="2147"/>
                    <a:pt x="4696" y="2122"/>
                    <a:pt x="4636" y="2122"/>
                  </a:cubicBezTo>
                  <a:lnTo>
                    <a:pt x="4320" y="2126"/>
                  </a:lnTo>
                  <a:lnTo>
                    <a:pt x="4320" y="1637"/>
                  </a:lnTo>
                  <a:lnTo>
                    <a:pt x="4552" y="1637"/>
                  </a:lnTo>
                  <a:lnTo>
                    <a:pt x="5146" y="2259"/>
                  </a:lnTo>
                  <a:cubicBezTo>
                    <a:pt x="5193" y="2312"/>
                    <a:pt x="5248" y="2333"/>
                    <a:pt x="5300" y="2333"/>
                  </a:cubicBezTo>
                  <a:cubicBezTo>
                    <a:pt x="5463" y="2333"/>
                    <a:pt x="5606" y="2122"/>
                    <a:pt x="5449" y="1967"/>
                  </a:cubicBezTo>
                  <a:lnTo>
                    <a:pt x="4791" y="1281"/>
                  </a:lnTo>
                  <a:cubicBezTo>
                    <a:pt x="4749" y="1239"/>
                    <a:pt x="4696" y="1218"/>
                    <a:pt x="4640" y="1214"/>
                  </a:cubicBezTo>
                  <a:lnTo>
                    <a:pt x="4270" y="1218"/>
                  </a:lnTo>
                  <a:cubicBezTo>
                    <a:pt x="4182" y="1014"/>
                    <a:pt x="3999" y="859"/>
                    <a:pt x="3781" y="813"/>
                  </a:cubicBezTo>
                  <a:cubicBezTo>
                    <a:pt x="3697" y="342"/>
                    <a:pt x="3285" y="1"/>
                    <a:pt x="2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32" name="Google Shape;21932;p142"/>
            <p:cNvSpPr/>
            <p:nvPr/>
          </p:nvSpPr>
          <p:spPr>
            <a:xfrm>
              <a:off x="4655731" y="2521499"/>
              <a:ext cx="372818" cy="252597"/>
            </a:xfrm>
            <a:custGeom>
              <a:avLst/>
              <a:gdLst/>
              <a:ahLst/>
              <a:cxnLst/>
              <a:rect l="l" t="t" r="r" b="b"/>
              <a:pathLst>
                <a:path w="14324" h="9705" extrusionOk="0">
                  <a:moveTo>
                    <a:pt x="13905" y="8258"/>
                  </a:moveTo>
                  <a:lnTo>
                    <a:pt x="13905" y="8501"/>
                  </a:lnTo>
                  <a:cubicBezTo>
                    <a:pt x="13902" y="8934"/>
                    <a:pt x="13553" y="9286"/>
                    <a:pt x="13120" y="9286"/>
                  </a:cubicBezTo>
                  <a:lnTo>
                    <a:pt x="1203" y="9286"/>
                  </a:lnTo>
                  <a:cubicBezTo>
                    <a:pt x="771" y="9286"/>
                    <a:pt x="419" y="8934"/>
                    <a:pt x="419" y="8501"/>
                  </a:cubicBezTo>
                  <a:lnTo>
                    <a:pt x="419" y="8258"/>
                  </a:lnTo>
                  <a:lnTo>
                    <a:pt x="5457" y="8258"/>
                  </a:lnTo>
                  <a:lnTo>
                    <a:pt x="5686" y="8424"/>
                  </a:lnTo>
                  <a:cubicBezTo>
                    <a:pt x="5721" y="8448"/>
                    <a:pt x="5767" y="8462"/>
                    <a:pt x="5809" y="8462"/>
                  </a:cubicBezTo>
                  <a:lnTo>
                    <a:pt x="8532" y="8462"/>
                  </a:lnTo>
                  <a:cubicBezTo>
                    <a:pt x="8575" y="8462"/>
                    <a:pt x="8617" y="8448"/>
                    <a:pt x="8652" y="8424"/>
                  </a:cubicBezTo>
                  <a:lnTo>
                    <a:pt x="8884" y="8258"/>
                  </a:lnTo>
                  <a:close/>
                  <a:moveTo>
                    <a:pt x="11563" y="0"/>
                  </a:moveTo>
                  <a:cubicBezTo>
                    <a:pt x="11449" y="0"/>
                    <a:pt x="11358" y="93"/>
                    <a:pt x="11358" y="208"/>
                  </a:cubicBezTo>
                  <a:cubicBezTo>
                    <a:pt x="11358" y="325"/>
                    <a:pt x="11453" y="419"/>
                    <a:pt x="11569" y="419"/>
                  </a:cubicBezTo>
                  <a:cubicBezTo>
                    <a:pt x="11572" y="419"/>
                    <a:pt x="11574" y="419"/>
                    <a:pt x="11576" y="419"/>
                  </a:cubicBezTo>
                  <a:lnTo>
                    <a:pt x="12477" y="419"/>
                  </a:lnTo>
                  <a:cubicBezTo>
                    <a:pt x="12934" y="419"/>
                    <a:pt x="13303" y="789"/>
                    <a:pt x="13303" y="1246"/>
                  </a:cubicBezTo>
                  <a:lnTo>
                    <a:pt x="13303" y="7840"/>
                  </a:lnTo>
                  <a:lnTo>
                    <a:pt x="12832" y="7840"/>
                  </a:lnTo>
                  <a:lnTo>
                    <a:pt x="12832" y="1246"/>
                  </a:lnTo>
                  <a:cubicBezTo>
                    <a:pt x="12832" y="1049"/>
                    <a:pt x="12674" y="891"/>
                    <a:pt x="12477" y="891"/>
                  </a:cubicBezTo>
                  <a:lnTo>
                    <a:pt x="1847" y="891"/>
                  </a:lnTo>
                  <a:cubicBezTo>
                    <a:pt x="1650" y="891"/>
                    <a:pt x="1492" y="1049"/>
                    <a:pt x="1492" y="1246"/>
                  </a:cubicBezTo>
                  <a:lnTo>
                    <a:pt x="1492" y="3969"/>
                  </a:lnTo>
                  <a:cubicBezTo>
                    <a:pt x="1485" y="4089"/>
                    <a:pt x="1580" y="4187"/>
                    <a:pt x="1699" y="4187"/>
                  </a:cubicBezTo>
                  <a:cubicBezTo>
                    <a:pt x="1819" y="4187"/>
                    <a:pt x="1914" y="4089"/>
                    <a:pt x="1911" y="3969"/>
                  </a:cubicBezTo>
                  <a:lnTo>
                    <a:pt x="1911" y="1309"/>
                  </a:lnTo>
                  <a:lnTo>
                    <a:pt x="12413" y="1309"/>
                  </a:lnTo>
                  <a:lnTo>
                    <a:pt x="12413" y="7840"/>
                  </a:lnTo>
                  <a:lnTo>
                    <a:pt x="8817" y="7840"/>
                  </a:lnTo>
                  <a:cubicBezTo>
                    <a:pt x="8772" y="7840"/>
                    <a:pt x="8729" y="7854"/>
                    <a:pt x="8694" y="7878"/>
                  </a:cubicBezTo>
                  <a:lnTo>
                    <a:pt x="8466" y="8044"/>
                  </a:lnTo>
                  <a:lnTo>
                    <a:pt x="5879" y="8044"/>
                  </a:lnTo>
                  <a:lnTo>
                    <a:pt x="5651" y="7878"/>
                  </a:lnTo>
                  <a:cubicBezTo>
                    <a:pt x="5612" y="7854"/>
                    <a:pt x="5570" y="7840"/>
                    <a:pt x="5528" y="7840"/>
                  </a:cubicBezTo>
                  <a:lnTo>
                    <a:pt x="1911" y="7840"/>
                  </a:lnTo>
                  <a:lnTo>
                    <a:pt x="1911" y="5004"/>
                  </a:lnTo>
                  <a:cubicBezTo>
                    <a:pt x="1918" y="4884"/>
                    <a:pt x="1819" y="4782"/>
                    <a:pt x="1699" y="4782"/>
                  </a:cubicBezTo>
                  <a:cubicBezTo>
                    <a:pt x="1580" y="4782"/>
                    <a:pt x="1485" y="4884"/>
                    <a:pt x="1492" y="5004"/>
                  </a:cubicBezTo>
                  <a:lnTo>
                    <a:pt x="1492" y="7840"/>
                  </a:lnTo>
                  <a:lnTo>
                    <a:pt x="1020" y="7840"/>
                  </a:lnTo>
                  <a:lnTo>
                    <a:pt x="1020" y="1246"/>
                  </a:lnTo>
                  <a:cubicBezTo>
                    <a:pt x="1020" y="789"/>
                    <a:pt x="1393" y="419"/>
                    <a:pt x="1851" y="419"/>
                  </a:cubicBezTo>
                  <a:lnTo>
                    <a:pt x="10735" y="419"/>
                  </a:lnTo>
                  <a:cubicBezTo>
                    <a:pt x="10999" y="405"/>
                    <a:pt x="10999" y="11"/>
                    <a:pt x="10735" y="0"/>
                  </a:cubicBezTo>
                  <a:lnTo>
                    <a:pt x="1851" y="0"/>
                  </a:lnTo>
                  <a:cubicBezTo>
                    <a:pt x="1161" y="0"/>
                    <a:pt x="602" y="556"/>
                    <a:pt x="602" y="1246"/>
                  </a:cubicBezTo>
                  <a:lnTo>
                    <a:pt x="602" y="7840"/>
                  </a:lnTo>
                  <a:lnTo>
                    <a:pt x="211" y="7840"/>
                  </a:lnTo>
                  <a:cubicBezTo>
                    <a:pt x="95" y="7840"/>
                    <a:pt x="0" y="7931"/>
                    <a:pt x="0" y="8047"/>
                  </a:cubicBezTo>
                  <a:lnTo>
                    <a:pt x="0" y="8501"/>
                  </a:lnTo>
                  <a:cubicBezTo>
                    <a:pt x="4" y="9166"/>
                    <a:pt x="538" y="9704"/>
                    <a:pt x="1203" y="9704"/>
                  </a:cubicBezTo>
                  <a:lnTo>
                    <a:pt x="13124" y="9704"/>
                  </a:lnTo>
                  <a:cubicBezTo>
                    <a:pt x="13785" y="9704"/>
                    <a:pt x="14324" y="9166"/>
                    <a:pt x="14324" y="8501"/>
                  </a:cubicBezTo>
                  <a:lnTo>
                    <a:pt x="14324" y="8047"/>
                  </a:lnTo>
                  <a:cubicBezTo>
                    <a:pt x="14324" y="7933"/>
                    <a:pt x="14232" y="7839"/>
                    <a:pt x="14119" y="7839"/>
                  </a:cubicBezTo>
                  <a:cubicBezTo>
                    <a:pt x="14117" y="7839"/>
                    <a:pt x="14115" y="7839"/>
                    <a:pt x="14113" y="7840"/>
                  </a:cubicBezTo>
                  <a:lnTo>
                    <a:pt x="13722" y="7840"/>
                  </a:lnTo>
                  <a:lnTo>
                    <a:pt x="13722" y="1246"/>
                  </a:lnTo>
                  <a:cubicBezTo>
                    <a:pt x="13722" y="556"/>
                    <a:pt x="13163" y="0"/>
                    <a:pt x="12477" y="0"/>
                  </a:cubicBezTo>
                  <a:lnTo>
                    <a:pt x="11576" y="0"/>
                  </a:lnTo>
                  <a:cubicBezTo>
                    <a:pt x="11572" y="0"/>
                    <a:pt x="11568" y="0"/>
                    <a:pt x="115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933" name="Google Shape;21933;p142"/>
          <p:cNvGrpSpPr/>
          <p:nvPr/>
        </p:nvGrpSpPr>
        <p:grpSpPr>
          <a:xfrm>
            <a:off x="7459075" y="2926643"/>
            <a:ext cx="365062" cy="290024"/>
            <a:chOff x="7459075" y="2926643"/>
            <a:chExt cx="365062" cy="290024"/>
          </a:xfrm>
        </p:grpSpPr>
        <p:sp>
          <p:nvSpPr>
            <p:cNvPr id="21934" name="Google Shape;21934;p142"/>
            <p:cNvSpPr/>
            <p:nvPr/>
          </p:nvSpPr>
          <p:spPr>
            <a:xfrm>
              <a:off x="7464202" y="2979192"/>
              <a:ext cx="299498" cy="232530"/>
            </a:xfrm>
            <a:custGeom>
              <a:avLst/>
              <a:gdLst/>
              <a:ahLst/>
              <a:cxnLst/>
              <a:rect l="l" t="t" r="r" b="b"/>
              <a:pathLst>
                <a:path w="11507" h="8934" extrusionOk="0">
                  <a:moveTo>
                    <a:pt x="1" y="1"/>
                  </a:moveTo>
                  <a:lnTo>
                    <a:pt x="1" y="8656"/>
                  </a:lnTo>
                  <a:cubicBezTo>
                    <a:pt x="1" y="8807"/>
                    <a:pt x="124" y="8930"/>
                    <a:pt x="279" y="8934"/>
                  </a:cubicBezTo>
                  <a:lnTo>
                    <a:pt x="11228" y="8934"/>
                  </a:lnTo>
                  <a:cubicBezTo>
                    <a:pt x="11380" y="8930"/>
                    <a:pt x="11506" y="8807"/>
                    <a:pt x="11506" y="8656"/>
                  </a:cubicBezTo>
                  <a:lnTo>
                    <a:pt x="11506" y="1"/>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35" name="Google Shape;21935;p142"/>
            <p:cNvSpPr/>
            <p:nvPr/>
          </p:nvSpPr>
          <p:spPr>
            <a:xfrm>
              <a:off x="7464202" y="2979192"/>
              <a:ext cx="21473" cy="232530"/>
            </a:xfrm>
            <a:custGeom>
              <a:avLst/>
              <a:gdLst/>
              <a:ahLst/>
              <a:cxnLst/>
              <a:rect l="l" t="t" r="r" b="b"/>
              <a:pathLst>
                <a:path w="825" h="8934" extrusionOk="0">
                  <a:moveTo>
                    <a:pt x="1" y="1"/>
                  </a:moveTo>
                  <a:lnTo>
                    <a:pt x="1" y="8656"/>
                  </a:lnTo>
                  <a:cubicBezTo>
                    <a:pt x="1" y="8807"/>
                    <a:pt x="124" y="8930"/>
                    <a:pt x="279" y="8934"/>
                  </a:cubicBezTo>
                  <a:lnTo>
                    <a:pt x="824" y="8934"/>
                  </a:lnTo>
                  <a:cubicBezTo>
                    <a:pt x="669" y="8934"/>
                    <a:pt x="546" y="8807"/>
                    <a:pt x="546" y="8656"/>
                  </a:cubicBezTo>
                  <a:lnTo>
                    <a:pt x="546"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36" name="Google Shape;21936;p142"/>
            <p:cNvSpPr/>
            <p:nvPr/>
          </p:nvSpPr>
          <p:spPr>
            <a:xfrm>
              <a:off x="7507538" y="2932317"/>
              <a:ext cx="256059" cy="51769"/>
            </a:xfrm>
            <a:custGeom>
              <a:avLst/>
              <a:gdLst/>
              <a:ahLst/>
              <a:cxnLst/>
              <a:rect l="l" t="t" r="r" b="b"/>
              <a:pathLst>
                <a:path w="9838" h="1989" extrusionOk="0">
                  <a:moveTo>
                    <a:pt x="0" y="0"/>
                  </a:moveTo>
                  <a:lnTo>
                    <a:pt x="0" y="1988"/>
                  </a:lnTo>
                  <a:lnTo>
                    <a:pt x="9838" y="1988"/>
                  </a:lnTo>
                  <a:lnTo>
                    <a:pt x="9838" y="289"/>
                  </a:lnTo>
                  <a:cubicBezTo>
                    <a:pt x="9838" y="130"/>
                    <a:pt x="9711" y="0"/>
                    <a:pt x="9553"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37" name="Google Shape;21937;p142"/>
            <p:cNvSpPr/>
            <p:nvPr/>
          </p:nvSpPr>
          <p:spPr>
            <a:xfrm>
              <a:off x="7464202" y="2932317"/>
              <a:ext cx="49660" cy="51769"/>
            </a:xfrm>
            <a:custGeom>
              <a:avLst/>
              <a:gdLst/>
              <a:ahLst/>
              <a:cxnLst/>
              <a:rect l="l" t="t" r="r" b="b"/>
              <a:pathLst>
                <a:path w="1908" h="1989" extrusionOk="0">
                  <a:moveTo>
                    <a:pt x="286" y="0"/>
                  </a:moveTo>
                  <a:cubicBezTo>
                    <a:pt x="128" y="0"/>
                    <a:pt x="1" y="130"/>
                    <a:pt x="1" y="289"/>
                  </a:cubicBezTo>
                  <a:lnTo>
                    <a:pt x="1" y="1988"/>
                  </a:lnTo>
                  <a:lnTo>
                    <a:pt x="1908" y="1988"/>
                  </a:lnTo>
                  <a:lnTo>
                    <a:pt x="1908" y="0"/>
                  </a:ln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38" name="Google Shape;21938;p142"/>
            <p:cNvSpPr/>
            <p:nvPr/>
          </p:nvSpPr>
          <p:spPr>
            <a:xfrm>
              <a:off x="7464202" y="2932317"/>
              <a:ext cx="21655" cy="51769"/>
            </a:xfrm>
            <a:custGeom>
              <a:avLst/>
              <a:gdLst/>
              <a:ahLst/>
              <a:cxnLst/>
              <a:rect l="l" t="t" r="r" b="b"/>
              <a:pathLst>
                <a:path w="832" h="1989" extrusionOk="0">
                  <a:moveTo>
                    <a:pt x="286" y="0"/>
                  </a:moveTo>
                  <a:cubicBezTo>
                    <a:pt x="128" y="0"/>
                    <a:pt x="1" y="130"/>
                    <a:pt x="1" y="289"/>
                  </a:cubicBezTo>
                  <a:lnTo>
                    <a:pt x="1" y="1988"/>
                  </a:lnTo>
                  <a:lnTo>
                    <a:pt x="546" y="1988"/>
                  </a:lnTo>
                  <a:lnTo>
                    <a:pt x="546" y="289"/>
                  </a:lnTo>
                  <a:cubicBezTo>
                    <a:pt x="546" y="130"/>
                    <a:pt x="673" y="0"/>
                    <a:pt x="831"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39" name="Google Shape;21939;p142"/>
            <p:cNvSpPr/>
            <p:nvPr/>
          </p:nvSpPr>
          <p:spPr>
            <a:xfrm>
              <a:off x="7602772" y="3132416"/>
              <a:ext cx="29151" cy="29125"/>
            </a:xfrm>
            <a:custGeom>
              <a:avLst/>
              <a:gdLst/>
              <a:ahLst/>
              <a:cxnLst/>
              <a:rect l="l" t="t" r="r" b="b"/>
              <a:pathLst>
                <a:path w="1120" h="1119" extrusionOk="0">
                  <a:moveTo>
                    <a:pt x="560" y="0"/>
                  </a:moveTo>
                  <a:cubicBezTo>
                    <a:pt x="250" y="0"/>
                    <a:pt x="0" y="250"/>
                    <a:pt x="0" y="559"/>
                  </a:cubicBezTo>
                  <a:cubicBezTo>
                    <a:pt x="0" y="866"/>
                    <a:pt x="250" y="1119"/>
                    <a:pt x="560" y="1119"/>
                  </a:cubicBezTo>
                  <a:cubicBezTo>
                    <a:pt x="869" y="1119"/>
                    <a:pt x="1119" y="866"/>
                    <a:pt x="1119" y="559"/>
                  </a:cubicBezTo>
                  <a:cubicBezTo>
                    <a:pt x="1119" y="250"/>
                    <a:pt x="869" y="0"/>
                    <a:pt x="560" y="0"/>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0" name="Google Shape;21940;p142"/>
            <p:cNvSpPr/>
            <p:nvPr/>
          </p:nvSpPr>
          <p:spPr>
            <a:xfrm>
              <a:off x="7716044" y="3124894"/>
              <a:ext cx="29151" cy="29151"/>
            </a:xfrm>
            <a:custGeom>
              <a:avLst/>
              <a:gdLst/>
              <a:ahLst/>
              <a:cxnLst/>
              <a:rect l="l" t="t" r="r" b="b"/>
              <a:pathLst>
                <a:path w="1120" h="1120" extrusionOk="0">
                  <a:moveTo>
                    <a:pt x="560" y="1"/>
                  </a:moveTo>
                  <a:cubicBezTo>
                    <a:pt x="251" y="1"/>
                    <a:pt x="1" y="250"/>
                    <a:pt x="1" y="560"/>
                  </a:cubicBezTo>
                  <a:cubicBezTo>
                    <a:pt x="1" y="870"/>
                    <a:pt x="251" y="1119"/>
                    <a:pt x="560" y="1119"/>
                  </a:cubicBezTo>
                  <a:cubicBezTo>
                    <a:pt x="870" y="1119"/>
                    <a:pt x="1120" y="870"/>
                    <a:pt x="1120" y="560"/>
                  </a:cubicBezTo>
                  <a:cubicBezTo>
                    <a:pt x="1120" y="250"/>
                    <a:pt x="870" y="1"/>
                    <a:pt x="560"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1" name="Google Shape;21941;p142"/>
            <p:cNvSpPr/>
            <p:nvPr/>
          </p:nvSpPr>
          <p:spPr>
            <a:xfrm>
              <a:off x="7787385" y="3035802"/>
              <a:ext cx="29151" cy="29125"/>
            </a:xfrm>
            <a:custGeom>
              <a:avLst/>
              <a:gdLst/>
              <a:ahLst/>
              <a:cxnLst/>
              <a:rect l="l" t="t" r="r" b="b"/>
              <a:pathLst>
                <a:path w="1120" h="1119" extrusionOk="0">
                  <a:moveTo>
                    <a:pt x="560" y="0"/>
                  </a:moveTo>
                  <a:cubicBezTo>
                    <a:pt x="250" y="0"/>
                    <a:pt x="1" y="250"/>
                    <a:pt x="1" y="559"/>
                  </a:cubicBezTo>
                  <a:cubicBezTo>
                    <a:pt x="1" y="869"/>
                    <a:pt x="250" y="1119"/>
                    <a:pt x="560" y="1119"/>
                  </a:cubicBezTo>
                  <a:cubicBezTo>
                    <a:pt x="870" y="1119"/>
                    <a:pt x="1119" y="869"/>
                    <a:pt x="1119" y="559"/>
                  </a:cubicBezTo>
                  <a:cubicBezTo>
                    <a:pt x="1119" y="250"/>
                    <a:pt x="870" y="0"/>
                    <a:pt x="560" y="0"/>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2" name="Google Shape;21942;p142"/>
            <p:cNvSpPr/>
            <p:nvPr/>
          </p:nvSpPr>
          <p:spPr>
            <a:xfrm>
              <a:off x="7659460" y="3079659"/>
              <a:ext cx="29151" cy="29151"/>
            </a:xfrm>
            <a:custGeom>
              <a:avLst/>
              <a:gdLst/>
              <a:ahLst/>
              <a:cxnLst/>
              <a:rect l="l" t="t" r="r" b="b"/>
              <a:pathLst>
                <a:path w="1120" h="1120" extrusionOk="0">
                  <a:moveTo>
                    <a:pt x="560" y="0"/>
                  </a:moveTo>
                  <a:cubicBezTo>
                    <a:pt x="250" y="0"/>
                    <a:pt x="0" y="250"/>
                    <a:pt x="0" y="560"/>
                  </a:cubicBezTo>
                  <a:cubicBezTo>
                    <a:pt x="0" y="869"/>
                    <a:pt x="250" y="1119"/>
                    <a:pt x="560" y="1119"/>
                  </a:cubicBezTo>
                  <a:cubicBezTo>
                    <a:pt x="866" y="1119"/>
                    <a:pt x="1119" y="869"/>
                    <a:pt x="1119" y="560"/>
                  </a:cubicBezTo>
                  <a:cubicBezTo>
                    <a:pt x="1119" y="250"/>
                    <a:pt x="866" y="0"/>
                    <a:pt x="560"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3" name="Google Shape;21943;p142"/>
            <p:cNvSpPr/>
            <p:nvPr/>
          </p:nvSpPr>
          <p:spPr>
            <a:xfrm>
              <a:off x="7602772" y="3132364"/>
              <a:ext cx="21733" cy="29203"/>
            </a:xfrm>
            <a:custGeom>
              <a:avLst/>
              <a:gdLst/>
              <a:ahLst/>
              <a:cxnLst/>
              <a:rect l="l" t="t" r="r" b="b"/>
              <a:pathLst>
                <a:path w="835" h="1122" extrusionOk="0">
                  <a:moveTo>
                    <a:pt x="561" y="1"/>
                  </a:moveTo>
                  <a:cubicBezTo>
                    <a:pt x="269" y="1"/>
                    <a:pt x="0" y="234"/>
                    <a:pt x="0" y="561"/>
                  </a:cubicBezTo>
                  <a:cubicBezTo>
                    <a:pt x="0" y="887"/>
                    <a:pt x="270" y="1122"/>
                    <a:pt x="563" y="1122"/>
                  </a:cubicBezTo>
                  <a:cubicBezTo>
                    <a:pt x="654" y="1122"/>
                    <a:pt x="746" y="1099"/>
                    <a:pt x="834" y="1051"/>
                  </a:cubicBezTo>
                  <a:cubicBezTo>
                    <a:pt x="655" y="948"/>
                    <a:pt x="546" y="762"/>
                    <a:pt x="546" y="561"/>
                  </a:cubicBezTo>
                  <a:cubicBezTo>
                    <a:pt x="546" y="357"/>
                    <a:pt x="655" y="171"/>
                    <a:pt x="834" y="72"/>
                  </a:cubicBezTo>
                  <a:cubicBezTo>
                    <a:pt x="746" y="23"/>
                    <a:pt x="652" y="1"/>
                    <a:pt x="561" y="1"/>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4" name="Google Shape;21944;p142"/>
            <p:cNvSpPr/>
            <p:nvPr/>
          </p:nvSpPr>
          <p:spPr>
            <a:xfrm>
              <a:off x="7716044" y="3124868"/>
              <a:ext cx="21655" cy="29203"/>
            </a:xfrm>
            <a:custGeom>
              <a:avLst/>
              <a:gdLst/>
              <a:ahLst/>
              <a:cxnLst/>
              <a:rect l="l" t="t" r="r" b="b"/>
              <a:pathLst>
                <a:path w="832" h="1122" extrusionOk="0">
                  <a:moveTo>
                    <a:pt x="560" y="1"/>
                  </a:moveTo>
                  <a:cubicBezTo>
                    <a:pt x="268" y="1"/>
                    <a:pt x="1" y="236"/>
                    <a:pt x="1" y="561"/>
                  </a:cubicBezTo>
                  <a:cubicBezTo>
                    <a:pt x="1" y="886"/>
                    <a:pt x="268" y="1121"/>
                    <a:pt x="560" y="1121"/>
                  </a:cubicBezTo>
                  <a:cubicBezTo>
                    <a:pt x="651" y="1121"/>
                    <a:pt x="743" y="1099"/>
                    <a:pt x="831" y="1050"/>
                  </a:cubicBezTo>
                  <a:cubicBezTo>
                    <a:pt x="655" y="951"/>
                    <a:pt x="546" y="765"/>
                    <a:pt x="546" y="561"/>
                  </a:cubicBezTo>
                  <a:cubicBezTo>
                    <a:pt x="546" y="357"/>
                    <a:pt x="655" y="170"/>
                    <a:pt x="831" y="72"/>
                  </a:cubicBezTo>
                  <a:cubicBezTo>
                    <a:pt x="743" y="23"/>
                    <a:pt x="651" y="1"/>
                    <a:pt x="560"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5" name="Google Shape;21945;p142"/>
            <p:cNvSpPr/>
            <p:nvPr/>
          </p:nvSpPr>
          <p:spPr>
            <a:xfrm>
              <a:off x="7787385" y="3035776"/>
              <a:ext cx="21629" cy="29177"/>
            </a:xfrm>
            <a:custGeom>
              <a:avLst/>
              <a:gdLst/>
              <a:ahLst/>
              <a:cxnLst/>
              <a:rect l="l" t="t" r="r" b="b"/>
              <a:pathLst>
                <a:path w="831" h="1121" extrusionOk="0">
                  <a:moveTo>
                    <a:pt x="560" y="0"/>
                  </a:moveTo>
                  <a:cubicBezTo>
                    <a:pt x="268" y="0"/>
                    <a:pt x="1" y="235"/>
                    <a:pt x="1" y="560"/>
                  </a:cubicBezTo>
                  <a:cubicBezTo>
                    <a:pt x="1" y="886"/>
                    <a:pt x="268" y="1121"/>
                    <a:pt x="560" y="1121"/>
                  </a:cubicBezTo>
                  <a:cubicBezTo>
                    <a:pt x="650" y="1121"/>
                    <a:pt x="743" y="1098"/>
                    <a:pt x="831" y="1050"/>
                  </a:cubicBezTo>
                  <a:cubicBezTo>
                    <a:pt x="655" y="951"/>
                    <a:pt x="546" y="765"/>
                    <a:pt x="546" y="560"/>
                  </a:cubicBezTo>
                  <a:cubicBezTo>
                    <a:pt x="546" y="356"/>
                    <a:pt x="655" y="170"/>
                    <a:pt x="831" y="71"/>
                  </a:cubicBezTo>
                  <a:cubicBezTo>
                    <a:pt x="743" y="22"/>
                    <a:pt x="650" y="0"/>
                    <a:pt x="560" y="0"/>
                  </a:cubicBez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6" name="Google Shape;21946;p142"/>
            <p:cNvSpPr/>
            <p:nvPr/>
          </p:nvSpPr>
          <p:spPr>
            <a:xfrm>
              <a:off x="7659460" y="3079633"/>
              <a:ext cx="21629" cy="29203"/>
            </a:xfrm>
            <a:custGeom>
              <a:avLst/>
              <a:gdLst/>
              <a:ahLst/>
              <a:cxnLst/>
              <a:rect l="l" t="t" r="r" b="b"/>
              <a:pathLst>
                <a:path w="831" h="1122" extrusionOk="0">
                  <a:moveTo>
                    <a:pt x="560" y="0"/>
                  </a:moveTo>
                  <a:cubicBezTo>
                    <a:pt x="267" y="0"/>
                    <a:pt x="0" y="235"/>
                    <a:pt x="0" y="561"/>
                  </a:cubicBezTo>
                  <a:cubicBezTo>
                    <a:pt x="0" y="886"/>
                    <a:pt x="267" y="1121"/>
                    <a:pt x="560" y="1121"/>
                  </a:cubicBezTo>
                  <a:cubicBezTo>
                    <a:pt x="650" y="1121"/>
                    <a:pt x="743" y="1099"/>
                    <a:pt x="831" y="1050"/>
                  </a:cubicBezTo>
                  <a:cubicBezTo>
                    <a:pt x="655" y="951"/>
                    <a:pt x="542" y="765"/>
                    <a:pt x="542" y="561"/>
                  </a:cubicBezTo>
                  <a:cubicBezTo>
                    <a:pt x="542" y="357"/>
                    <a:pt x="655" y="170"/>
                    <a:pt x="831" y="72"/>
                  </a:cubicBezTo>
                  <a:cubicBezTo>
                    <a:pt x="743" y="23"/>
                    <a:pt x="650" y="0"/>
                    <a:pt x="560"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7" name="Google Shape;21947;p142"/>
            <p:cNvSpPr/>
            <p:nvPr/>
          </p:nvSpPr>
          <p:spPr>
            <a:xfrm>
              <a:off x="7505247" y="3011987"/>
              <a:ext cx="217330" cy="38755"/>
            </a:xfrm>
            <a:custGeom>
              <a:avLst/>
              <a:gdLst/>
              <a:ahLst/>
              <a:cxnLst/>
              <a:rect l="l" t="t" r="r" b="b"/>
              <a:pathLst>
                <a:path w="8350" h="1489" extrusionOk="0">
                  <a:moveTo>
                    <a:pt x="327" y="0"/>
                  </a:moveTo>
                  <a:cubicBezTo>
                    <a:pt x="148" y="0"/>
                    <a:pt x="0" y="148"/>
                    <a:pt x="0" y="327"/>
                  </a:cubicBezTo>
                  <a:lnTo>
                    <a:pt x="0" y="1161"/>
                  </a:lnTo>
                  <a:cubicBezTo>
                    <a:pt x="0" y="1344"/>
                    <a:pt x="148" y="1489"/>
                    <a:pt x="327" y="1489"/>
                  </a:cubicBezTo>
                  <a:lnTo>
                    <a:pt x="8026" y="1489"/>
                  </a:lnTo>
                  <a:cubicBezTo>
                    <a:pt x="8205" y="1489"/>
                    <a:pt x="8350" y="1344"/>
                    <a:pt x="8350" y="1161"/>
                  </a:cubicBezTo>
                  <a:lnTo>
                    <a:pt x="8350" y="327"/>
                  </a:lnTo>
                  <a:cubicBezTo>
                    <a:pt x="8350" y="148"/>
                    <a:pt x="8205" y="0"/>
                    <a:pt x="8026" y="0"/>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8" name="Google Shape;21948;p142"/>
            <p:cNvSpPr/>
            <p:nvPr/>
          </p:nvSpPr>
          <p:spPr>
            <a:xfrm>
              <a:off x="7505247" y="3027994"/>
              <a:ext cx="217330" cy="22748"/>
            </a:xfrm>
            <a:custGeom>
              <a:avLst/>
              <a:gdLst/>
              <a:ahLst/>
              <a:cxnLst/>
              <a:rect l="l" t="t" r="r" b="b"/>
              <a:pathLst>
                <a:path w="8350" h="874" extrusionOk="0">
                  <a:moveTo>
                    <a:pt x="0" y="1"/>
                  </a:moveTo>
                  <a:lnTo>
                    <a:pt x="0" y="546"/>
                  </a:lnTo>
                  <a:cubicBezTo>
                    <a:pt x="0" y="726"/>
                    <a:pt x="148" y="874"/>
                    <a:pt x="327" y="874"/>
                  </a:cubicBezTo>
                  <a:lnTo>
                    <a:pt x="8026" y="874"/>
                  </a:lnTo>
                  <a:cubicBezTo>
                    <a:pt x="8205" y="874"/>
                    <a:pt x="8350" y="726"/>
                    <a:pt x="8350" y="546"/>
                  </a:cubicBezTo>
                  <a:lnTo>
                    <a:pt x="8350" y="1"/>
                  </a:lnTo>
                  <a:cubicBezTo>
                    <a:pt x="8350" y="180"/>
                    <a:pt x="8205" y="328"/>
                    <a:pt x="8026" y="328"/>
                  </a:cubicBezTo>
                  <a:lnTo>
                    <a:pt x="327" y="328"/>
                  </a:lnTo>
                  <a:cubicBezTo>
                    <a:pt x="148" y="328"/>
                    <a:pt x="0" y="180"/>
                    <a:pt x="0" y="1"/>
                  </a:cubicBez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9" name="Google Shape;21949;p142"/>
            <p:cNvSpPr/>
            <p:nvPr/>
          </p:nvSpPr>
          <p:spPr>
            <a:xfrm>
              <a:off x="7531795" y="2952644"/>
              <a:ext cx="199579" cy="10645"/>
            </a:xfrm>
            <a:custGeom>
              <a:avLst/>
              <a:gdLst/>
              <a:ahLst/>
              <a:cxnLst/>
              <a:rect l="l" t="t" r="r" b="b"/>
              <a:pathLst>
                <a:path w="7668" h="409" extrusionOk="0">
                  <a:moveTo>
                    <a:pt x="7469" y="0"/>
                  </a:moveTo>
                  <a:cubicBezTo>
                    <a:pt x="7467" y="0"/>
                    <a:pt x="7465" y="0"/>
                    <a:pt x="7463" y="0"/>
                  </a:cubicBezTo>
                  <a:lnTo>
                    <a:pt x="271" y="0"/>
                  </a:lnTo>
                  <a:cubicBezTo>
                    <a:pt x="270" y="0"/>
                    <a:pt x="269" y="0"/>
                    <a:pt x="268" y="0"/>
                  </a:cubicBezTo>
                  <a:cubicBezTo>
                    <a:pt x="1" y="0"/>
                    <a:pt x="2" y="408"/>
                    <a:pt x="271" y="408"/>
                  </a:cubicBezTo>
                  <a:lnTo>
                    <a:pt x="7463" y="408"/>
                  </a:lnTo>
                  <a:cubicBezTo>
                    <a:pt x="7576" y="408"/>
                    <a:pt x="7667" y="317"/>
                    <a:pt x="7667" y="204"/>
                  </a:cubicBezTo>
                  <a:cubicBezTo>
                    <a:pt x="7667" y="90"/>
                    <a:pt x="7579" y="0"/>
                    <a:pt x="74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50" name="Google Shape;21950;p142"/>
            <p:cNvSpPr/>
            <p:nvPr/>
          </p:nvSpPr>
          <p:spPr>
            <a:xfrm>
              <a:off x="7459075" y="2926643"/>
              <a:ext cx="365062" cy="290024"/>
            </a:xfrm>
            <a:custGeom>
              <a:avLst/>
              <a:gdLst/>
              <a:ahLst/>
              <a:cxnLst/>
              <a:rect l="l" t="t" r="r" b="b"/>
              <a:pathLst>
                <a:path w="14026" h="11143" extrusionOk="0">
                  <a:moveTo>
                    <a:pt x="1908" y="408"/>
                  </a:moveTo>
                  <a:lnTo>
                    <a:pt x="1908" y="1991"/>
                  </a:lnTo>
                  <a:lnTo>
                    <a:pt x="409" y="1991"/>
                  </a:lnTo>
                  <a:lnTo>
                    <a:pt x="409" y="531"/>
                  </a:lnTo>
                  <a:cubicBezTo>
                    <a:pt x="409" y="464"/>
                    <a:pt x="465" y="412"/>
                    <a:pt x="532" y="408"/>
                  </a:cubicBezTo>
                  <a:close/>
                  <a:moveTo>
                    <a:pt x="11380" y="408"/>
                  </a:moveTo>
                  <a:cubicBezTo>
                    <a:pt x="11450" y="412"/>
                    <a:pt x="11503" y="464"/>
                    <a:pt x="11503" y="531"/>
                  </a:cubicBezTo>
                  <a:lnTo>
                    <a:pt x="11503" y="1991"/>
                  </a:lnTo>
                  <a:lnTo>
                    <a:pt x="2316" y="1991"/>
                  </a:lnTo>
                  <a:lnTo>
                    <a:pt x="2316" y="408"/>
                  </a:lnTo>
                  <a:close/>
                  <a:moveTo>
                    <a:pt x="13178" y="4384"/>
                  </a:moveTo>
                  <a:cubicBezTo>
                    <a:pt x="13361" y="4384"/>
                    <a:pt x="13536" y="4526"/>
                    <a:pt x="13536" y="4739"/>
                  </a:cubicBezTo>
                  <a:cubicBezTo>
                    <a:pt x="13536" y="4936"/>
                    <a:pt x="13378" y="5095"/>
                    <a:pt x="13181" y="5095"/>
                  </a:cubicBezTo>
                  <a:cubicBezTo>
                    <a:pt x="12864" y="5095"/>
                    <a:pt x="12706" y="4711"/>
                    <a:pt x="12928" y="4490"/>
                  </a:cubicBezTo>
                  <a:cubicBezTo>
                    <a:pt x="13001" y="4417"/>
                    <a:pt x="13091" y="4384"/>
                    <a:pt x="13178" y="4384"/>
                  </a:cubicBezTo>
                  <a:close/>
                  <a:moveTo>
                    <a:pt x="8263" y="6069"/>
                  </a:moveTo>
                  <a:cubicBezTo>
                    <a:pt x="8446" y="6069"/>
                    <a:pt x="8621" y="6211"/>
                    <a:pt x="8621" y="6425"/>
                  </a:cubicBezTo>
                  <a:cubicBezTo>
                    <a:pt x="8618" y="6622"/>
                    <a:pt x="8459" y="6780"/>
                    <a:pt x="8266" y="6780"/>
                  </a:cubicBezTo>
                  <a:cubicBezTo>
                    <a:pt x="7949" y="6780"/>
                    <a:pt x="7787" y="6397"/>
                    <a:pt x="8012" y="6175"/>
                  </a:cubicBezTo>
                  <a:cubicBezTo>
                    <a:pt x="8085" y="6102"/>
                    <a:pt x="8175" y="6069"/>
                    <a:pt x="8263" y="6069"/>
                  </a:cubicBezTo>
                  <a:close/>
                  <a:moveTo>
                    <a:pt x="10438" y="7807"/>
                  </a:moveTo>
                  <a:cubicBezTo>
                    <a:pt x="10621" y="7807"/>
                    <a:pt x="10796" y="7949"/>
                    <a:pt x="10796" y="8163"/>
                  </a:cubicBezTo>
                  <a:cubicBezTo>
                    <a:pt x="10796" y="8360"/>
                    <a:pt x="10634" y="8518"/>
                    <a:pt x="10440" y="8518"/>
                  </a:cubicBezTo>
                  <a:cubicBezTo>
                    <a:pt x="10124" y="8518"/>
                    <a:pt x="9965" y="8138"/>
                    <a:pt x="10187" y="7913"/>
                  </a:cubicBezTo>
                  <a:cubicBezTo>
                    <a:pt x="10260" y="7840"/>
                    <a:pt x="10350" y="7807"/>
                    <a:pt x="10438" y="7807"/>
                  </a:cubicBezTo>
                  <a:close/>
                  <a:moveTo>
                    <a:pt x="6086" y="8096"/>
                  </a:moveTo>
                  <a:cubicBezTo>
                    <a:pt x="6268" y="8096"/>
                    <a:pt x="6443" y="8237"/>
                    <a:pt x="6443" y="8451"/>
                  </a:cubicBezTo>
                  <a:cubicBezTo>
                    <a:pt x="6443" y="8648"/>
                    <a:pt x="6285" y="8807"/>
                    <a:pt x="6088" y="8807"/>
                  </a:cubicBezTo>
                  <a:cubicBezTo>
                    <a:pt x="5771" y="8807"/>
                    <a:pt x="5613" y="8423"/>
                    <a:pt x="5838" y="8202"/>
                  </a:cubicBezTo>
                  <a:cubicBezTo>
                    <a:pt x="5910" y="8129"/>
                    <a:pt x="5999" y="8096"/>
                    <a:pt x="6086" y="8096"/>
                  </a:cubicBezTo>
                  <a:close/>
                  <a:moveTo>
                    <a:pt x="532" y="0"/>
                  </a:moveTo>
                  <a:cubicBezTo>
                    <a:pt x="237" y="0"/>
                    <a:pt x="1" y="179"/>
                    <a:pt x="1" y="531"/>
                  </a:cubicBezTo>
                  <a:lnTo>
                    <a:pt x="1" y="10612"/>
                  </a:lnTo>
                  <a:cubicBezTo>
                    <a:pt x="1" y="10904"/>
                    <a:pt x="237" y="11143"/>
                    <a:pt x="532" y="11143"/>
                  </a:cubicBezTo>
                  <a:lnTo>
                    <a:pt x="5704" y="11143"/>
                  </a:lnTo>
                  <a:cubicBezTo>
                    <a:pt x="5817" y="11143"/>
                    <a:pt x="5908" y="11052"/>
                    <a:pt x="5908" y="10939"/>
                  </a:cubicBezTo>
                  <a:cubicBezTo>
                    <a:pt x="5908" y="10826"/>
                    <a:pt x="5817" y="10735"/>
                    <a:pt x="5704" y="10735"/>
                  </a:cubicBezTo>
                  <a:lnTo>
                    <a:pt x="532" y="10735"/>
                  </a:lnTo>
                  <a:cubicBezTo>
                    <a:pt x="465" y="10735"/>
                    <a:pt x="409" y="10679"/>
                    <a:pt x="409" y="10612"/>
                  </a:cubicBezTo>
                  <a:lnTo>
                    <a:pt x="409" y="2400"/>
                  </a:lnTo>
                  <a:lnTo>
                    <a:pt x="11503" y="2400"/>
                  </a:lnTo>
                  <a:lnTo>
                    <a:pt x="11503" y="6541"/>
                  </a:lnTo>
                  <a:lnTo>
                    <a:pt x="10767" y="7473"/>
                  </a:lnTo>
                  <a:cubicBezTo>
                    <a:pt x="10663" y="7423"/>
                    <a:pt x="10551" y="7398"/>
                    <a:pt x="10440" y="7398"/>
                  </a:cubicBezTo>
                  <a:cubicBezTo>
                    <a:pt x="10272" y="7398"/>
                    <a:pt x="10106" y="7454"/>
                    <a:pt x="9969" y="7561"/>
                  </a:cubicBezTo>
                  <a:lnTo>
                    <a:pt x="8952" y="6755"/>
                  </a:lnTo>
                  <a:cubicBezTo>
                    <a:pt x="9198" y="6249"/>
                    <a:pt x="8822" y="5661"/>
                    <a:pt x="8262" y="5661"/>
                  </a:cubicBezTo>
                  <a:cubicBezTo>
                    <a:pt x="8254" y="5661"/>
                    <a:pt x="8246" y="5661"/>
                    <a:pt x="8238" y="5661"/>
                  </a:cubicBezTo>
                  <a:cubicBezTo>
                    <a:pt x="7664" y="5679"/>
                    <a:pt x="7316" y="6298"/>
                    <a:pt x="7597" y="6798"/>
                  </a:cubicBezTo>
                  <a:lnTo>
                    <a:pt x="6489" y="7800"/>
                  </a:lnTo>
                  <a:cubicBezTo>
                    <a:pt x="6364" y="7724"/>
                    <a:pt x="6224" y="7687"/>
                    <a:pt x="6086" y="7687"/>
                  </a:cubicBezTo>
                  <a:cubicBezTo>
                    <a:pt x="5863" y="7687"/>
                    <a:pt x="5644" y="7783"/>
                    <a:pt x="5497" y="7966"/>
                  </a:cubicBezTo>
                  <a:cubicBezTo>
                    <a:pt x="5254" y="8261"/>
                    <a:pt x="5268" y="8691"/>
                    <a:pt x="5528" y="8972"/>
                  </a:cubicBezTo>
                  <a:cubicBezTo>
                    <a:pt x="5678" y="9134"/>
                    <a:pt x="5882" y="9216"/>
                    <a:pt x="6087" y="9216"/>
                  </a:cubicBezTo>
                  <a:cubicBezTo>
                    <a:pt x="6240" y="9216"/>
                    <a:pt x="6394" y="9171"/>
                    <a:pt x="6528" y="9078"/>
                  </a:cubicBezTo>
                  <a:cubicBezTo>
                    <a:pt x="6841" y="8856"/>
                    <a:pt x="6943" y="8437"/>
                    <a:pt x="6767" y="8100"/>
                  </a:cubicBezTo>
                  <a:lnTo>
                    <a:pt x="7886" y="7086"/>
                  </a:lnTo>
                  <a:cubicBezTo>
                    <a:pt x="8003" y="7154"/>
                    <a:pt x="8134" y="7188"/>
                    <a:pt x="8263" y="7188"/>
                  </a:cubicBezTo>
                  <a:cubicBezTo>
                    <a:pt x="8409" y="7188"/>
                    <a:pt x="8554" y="7145"/>
                    <a:pt x="8681" y="7062"/>
                  </a:cubicBezTo>
                  <a:lnTo>
                    <a:pt x="9726" y="7892"/>
                  </a:lnTo>
                  <a:cubicBezTo>
                    <a:pt x="9532" y="8396"/>
                    <a:pt x="9911" y="8928"/>
                    <a:pt x="10434" y="8928"/>
                  </a:cubicBezTo>
                  <a:cubicBezTo>
                    <a:pt x="10463" y="8928"/>
                    <a:pt x="10492" y="8926"/>
                    <a:pt x="10521" y="8923"/>
                  </a:cubicBezTo>
                  <a:cubicBezTo>
                    <a:pt x="11091" y="8860"/>
                    <a:pt x="11390" y="8219"/>
                    <a:pt x="11077" y="7744"/>
                  </a:cubicBezTo>
                  <a:lnTo>
                    <a:pt x="11503" y="7202"/>
                  </a:lnTo>
                  <a:lnTo>
                    <a:pt x="11503" y="10612"/>
                  </a:lnTo>
                  <a:cubicBezTo>
                    <a:pt x="11503" y="10679"/>
                    <a:pt x="11446" y="10731"/>
                    <a:pt x="11380" y="10735"/>
                  </a:cubicBezTo>
                  <a:lnTo>
                    <a:pt x="6658" y="10735"/>
                  </a:lnTo>
                  <a:cubicBezTo>
                    <a:pt x="6387" y="10735"/>
                    <a:pt x="6387" y="11143"/>
                    <a:pt x="6658" y="11143"/>
                  </a:cubicBezTo>
                  <a:lnTo>
                    <a:pt x="11380" y="11143"/>
                  </a:lnTo>
                  <a:cubicBezTo>
                    <a:pt x="11675" y="11143"/>
                    <a:pt x="11911" y="10904"/>
                    <a:pt x="11911" y="10612"/>
                  </a:cubicBezTo>
                  <a:lnTo>
                    <a:pt x="11911" y="6682"/>
                  </a:lnTo>
                  <a:lnTo>
                    <a:pt x="12886" y="5443"/>
                  </a:lnTo>
                  <a:cubicBezTo>
                    <a:pt x="12983" y="5484"/>
                    <a:pt x="13084" y="5503"/>
                    <a:pt x="13182" y="5503"/>
                  </a:cubicBezTo>
                  <a:cubicBezTo>
                    <a:pt x="13533" y="5503"/>
                    <a:pt x="13856" y="5259"/>
                    <a:pt x="13931" y="4891"/>
                  </a:cubicBezTo>
                  <a:cubicBezTo>
                    <a:pt x="14026" y="4416"/>
                    <a:pt x="13663" y="3976"/>
                    <a:pt x="13181" y="3976"/>
                  </a:cubicBezTo>
                  <a:cubicBezTo>
                    <a:pt x="12555" y="3976"/>
                    <a:pt x="12196" y="4687"/>
                    <a:pt x="12565" y="5190"/>
                  </a:cubicBezTo>
                  <a:lnTo>
                    <a:pt x="11911" y="6020"/>
                  </a:lnTo>
                  <a:lnTo>
                    <a:pt x="11911" y="493"/>
                  </a:lnTo>
                  <a:cubicBezTo>
                    <a:pt x="11911" y="253"/>
                    <a:pt x="11735" y="0"/>
                    <a:pt x="113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51" name="Google Shape;21951;p142"/>
            <p:cNvSpPr/>
            <p:nvPr/>
          </p:nvSpPr>
          <p:spPr>
            <a:xfrm>
              <a:off x="7498376" y="3071512"/>
              <a:ext cx="87296" cy="10645"/>
            </a:xfrm>
            <a:custGeom>
              <a:avLst/>
              <a:gdLst/>
              <a:ahLst/>
              <a:cxnLst/>
              <a:rect l="l" t="t" r="r" b="b"/>
              <a:pathLst>
                <a:path w="3354" h="409" extrusionOk="0">
                  <a:moveTo>
                    <a:pt x="271" y="0"/>
                  </a:moveTo>
                  <a:cubicBezTo>
                    <a:pt x="0" y="0"/>
                    <a:pt x="0" y="408"/>
                    <a:pt x="271" y="408"/>
                  </a:cubicBezTo>
                  <a:lnTo>
                    <a:pt x="3149" y="408"/>
                  </a:lnTo>
                  <a:cubicBezTo>
                    <a:pt x="3262" y="408"/>
                    <a:pt x="3353" y="317"/>
                    <a:pt x="3353" y="204"/>
                  </a:cubicBezTo>
                  <a:cubicBezTo>
                    <a:pt x="3353" y="92"/>
                    <a:pt x="3262" y="0"/>
                    <a:pt x="31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52" name="Google Shape;21952;p142"/>
            <p:cNvSpPr/>
            <p:nvPr/>
          </p:nvSpPr>
          <p:spPr>
            <a:xfrm>
              <a:off x="7498376" y="3097409"/>
              <a:ext cx="87296" cy="10749"/>
            </a:xfrm>
            <a:custGeom>
              <a:avLst/>
              <a:gdLst/>
              <a:ahLst/>
              <a:cxnLst/>
              <a:rect l="l" t="t" r="r" b="b"/>
              <a:pathLst>
                <a:path w="3354" h="413" extrusionOk="0">
                  <a:moveTo>
                    <a:pt x="271" y="1"/>
                  </a:moveTo>
                  <a:cubicBezTo>
                    <a:pt x="0" y="1"/>
                    <a:pt x="0" y="413"/>
                    <a:pt x="271" y="413"/>
                  </a:cubicBezTo>
                  <a:lnTo>
                    <a:pt x="3149" y="413"/>
                  </a:lnTo>
                  <a:cubicBezTo>
                    <a:pt x="3262" y="409"/>
                    <a:pt x="3353" y="321"/>
                    <a:pt x="3353" y="205"/>
                  </a:cubicBezTo>
                  <a:cubicBezTo>
                    <a:pt x="3353" y="92"/>
                    <a:pt x="3262" y="1"/>
                    <a:pt x="31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53" name="Google Shape;21953;p142"/>
            <p:cNvSpPr/>
            <p:nvPr/>
          </p:nvSpPr>
          <p:spPr>
            <a:xfrm>
              <a:off x="7498376" y="3123333"/>
              <a:ext cx="87296" cy="10749"/>
            </a:xfrm>
            <a:custGeom>
              <a:avLst/>
              <a:gdLst/>
              <a:ahLst/>
              <a:cxnLst/>
              <a:rect l="l" t="t" r="r" b="b"/>
              <a:pathLst>
                <a:path w="3354" h="413" extrusionOk="0">
                  <a:moveTo>
                    <a:pt x="271" y="1"/>
                  </a:moveTo>
                  <a:cubicBezTo>
                    <a:pt x="0" y="1"/>
                    <a:pt x="0" y="412"/>
                    <a:pt x="271" y="412"/>
                  </a:cubicBezTo>
                  <a:lnTo>
                    <a:pt x="3149" y="412"/>
                  </a:lnTo>
                  <a:cubicBezTo>
                    <a:pt x="3262" y="409"/>
                    <a:pt x="3353" y="321"/>
                    <a:pt x="3353" y="205"/>
                  </a:cubicBezTo>
                  <a:cubicBezTo>
                    <a:pt x="3353" y="92"/>
                    <a:pt x="3262" y="1"/>
                    <a:pt x="31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54" name="Google Shape;21954;p142"/>
            <p:cNvSpPr/>
            <p:nvPr/>
          </p:nvSpPr>
          <p:spPr>
            <a:xfrm>
              <a:off x="7498376" y="3149256"/>
              <a:ext cx="87296" cy="10749"/>
            </a:xfrm>
            <a:custGeom>
              <a:avLst/>
              <a:gdLst/>
              <a:ahLst/>
              <a:cxnLst/>
              <a:rect l="l" t="t" r="r" b="b"/>
              <a:pathLst>
                <a:path w="3354" h="413" extrusionOk="0">
                  <a:moveTo>
                    <a:pt x="271" y="0"/>
                  </a:moveTo>
                  <a:cubicBezTo>
                    <a:pt x="0" y="0"/>
                    <a:pt x="0" y="412"/>
                    <a:pt x="271" y="412"/>
                  </a:cubicBezTo>
                  <a:lnTo>
                    <a:pt x="3149" y="412"/>
                  </a:lnTo>
                  <a:cubicBezTo>
                    <a:pt x="3262" y="409"/>
                    <a:pt x="3353" y="321"/>
                    <a:pt x="3353" y="204"/>
                  </a:cubicBezTo>
                  <a:cubicBezTo>
                    <a:pt x="3353" y="92"/>
                    <a:pt x="3262" y="0"/>
                    <a:pt x="31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55" name="Google Shape;21955;p142"/>
            <p:cNvSpPr/>
            <p:nvPr/>
          </p:nvSpPr>
          <p:spPr>
            <a:xfrm>
              <a:off x="7498376" y="3175258"/>
              <a:ext cx="87296" cy="10645"/>
            </a:xfrm>
            <a:custGeom>
              <a:avLst/>
              <a:gdLst/>
              <a:ahLst/>
              <a:cxnLst/>
              <a:rect l="l" t="t" r="r" b="b"/>
              <a:pathLst>
                <a:path w="3354" h="409" extrusionOk="0">
                  <a:moveTo>
                    <a:pt x="271" y="1"/>
                  </a:moveTo>
                  <a:cubicBezTo>
                    <a:pt x="0" y="1"/>
                    <a:pt x="0" y="409"/>
                    <a:pt x="271" y="409"/>
                  </a:cubicBezTo>
                  <a:lnTo>
                    <a:pt x="3149" y="409"/>
                  </a:lnTo>
                  <a:cubicBezTo>
                    <a:pt x="3262" y="409"/>
                    <a:pt x="3353" y="317"/>
                    <a:pt x="3353" y="205"/>
                  </a:cubicBezTo>
                  <a:cubicBezTo>
                    <a:pt x="3353" y="89"/>
                    <a:pt x="3262" y="1"/>
                    <a:pt x="31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56" name="Google Shape;21956;p142"/>
            <p:cNvSpPr/>
            <p:nvPr/>
          </p:nvSpPr>
          <p:spPr>
            <a:xfrm>
              <a:off x="7500120" y="3006313"/>
              <a:ext cx="227949" cy="49478"/>
            </a:xfrm>
            <a:custGeom>
              <a:avLst/>
              <a:gdLst/>
              <a:ahLst/>
              <a:cxnLst/>
              <a:rect l="l" t="t" r="r" b="b"/>
              <a:pathLst>
                <a:path w="8758" h="1901" extrusionOk="0">
                  <a:moveTo>
                    <a:pt x="531" y="0"/>
                  </a:moveTo>
                  <a:cubicBezTo>
                    <a:pt x="239" y="0"/>
                    <a:pt x="0" y="239"/>
                    <a:pt x="0" y="531"/>
                  </a:cubicBezTo>
                  <a:lnTo>
                    <a:pt x="0" y="1369"/>
                  </a:lnTo>
                  <a:cubicBezTo>
                    <a:pt x="0" y="1661"/>
                    <a:pt x="239" y="1897"/>
                    <a:pt x="531" y="1900"/>
                  </a:cubicBezTo>
                  <a:lnTo>
                    <a:pt x="4131" y="1900"/>
                  </a:lnTo>
                  <a:cubicBezTo>
                    <a:pt x="4243" y="1897"/>
                    <a:pt x="4331" y="1805"/>
                    <a:pt x="4331" y="1692"/>
                  </a:cubicBezTo>
                  <a:cubicBezTo>
                    <a:pt x="4331" y="1580"/>
                    <a:pt x="4240" y="1488"/>
                    <a:pt x="4127" y="1488"/>
                  </a:cubicBezTo>
                  <a:lnTo>
                    <a:pt x="531" y="1488"/>
                  </a:lnTo>
                  <a:cubicBezTo>
                    <a:pt x="465" y="1488"/>
                    <a:pt x="408" y="1436"/>
                    <a:pt x="408" y="1369"/>
                  </a:cubicBezTo>
                  <a:lnTo>
                    <a:pt x="408" y="531"/>
                  </a:lnTo>
                  <a:cubicBezTo>
                    <a:pt x="408" y="465"/>
                    <a:pt x="465" y="408"/>
                    <a:pt x="531" y="408"/>
                  </a:cubicBezTo>
                  <a:lnTo>
                    <a:pt x="8226" y="408"/>
                  </a:lnTo>
                  <a:cubicBezTo>
                    <a:pt x="8293" y="408"/>
                    <a:pt x="8349" y="465"/>
                    <a:pt x="8349" y="531"/>
                  </a:cubicBezTo>
                  <a:lnTo>
                    <a:pt x="8349" y="1369"/>
                  </a:lnTo>
                  <a:cubicBezTo>
                    <a:pt x="8349" y="1436"/>
                    <a:pt x="8293" y="1488"/>
                    <a:pt x="8226" y="1488"/>
                  </a:cubicBezTo>
                  <a:lnTo>
                    <a:pt x="5081" y="1488"/>
                  </a:lnTo>
                  <a:cubicBezTo>
                    <a:pt x="4810" y="1488"/>
                    <a:pt x="4810" y="1900"/>
                    <a:pt x="5081" y="1900"/>
                  </a:cubicBezTo>
                  <a:lnTo>
                    <a:pt x="8226" y="1900"/>
                  </a:lnTo>
                  <a:cubicBezTo>
                    <a:pt x="8522" y="1897"/>
                    <a:pt x="8758" y="1661"/>
                    <a:pt x="8758" y="1369"/>
                  </a:cubicBezTo>
                  <a:lnTo>
                    <a:pt x="8758" y="531"/>
                  </a:lnTo>
                  <a:cubicBezTo>
                    <a:pt x="8758" y="239"/>
                    <a:pt x="8522" y="0"/>
                    <a:pt x="82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957" name="Google Shape;21957;p142"/>
          <p:cNvGrpSpPr/>
          <p:nvPr/>
        </p:nvGrpSpPr>
        <p:grpSpPr>
          <a:xfrm>
            <a:off x="5060406" y="3354899"/>
            <a:ext cx="403582" cy="382344"/>
            <a:chOff x="5060406" y="3354899"/>
            <a:chExt cx="403582" cy="382344"/>
          </a:xfrm>
        </p:grpSpPr>
        <p:sp>
          <p:nvSpPr>
            <p:cNvPr id="21958" name="Google Shape;21958;p142"/>
            <p:cNvSpPr/>
            <p:nvPr/>
          </p:nvSpPr>
          <p:spPr>
            <a:xfrm>
              <a:off x="5086772" y="3360990"/>
              <a:ext cx="370267" cy="370163"/>
            </a:xfrm>
            <a:custGeom>
              <a:avLst/>
              <a:gdLst/>
              <a:ahLst/>
              <a:cxnLst/>
              <a:rect l="l" t="t" r="r" b="b"/>
              <a:pathLst>
                <a:path w="14226" h="14222" extrusionOk="0">
                  <a:moveTo>
                    <a:pt x="7115" y="0"/>
                  </a:moveTo>
                  <a:cubicBezTo>
                    <a:pt x="3185" y="0"/>
                    <a:pt x="1" y="3184"/>
                    <a:pt x="1" y="7111"/>
                  </a:cubicBezTo>
                  <a:cubicBezTo>
                    <a:pt x="1" y="11037"/>
                    <a:pt x="3185" y="14222"/>
                    <a:pt x="7115" y="14222"/>
                  </a:cubicBezTo>
                  <a:cubicBezTo>
                    <a:pt x="11042" y="14222"/>
                    <a:pt x="14226" y="11037"/>
                    <a:pt x="14226" y="7111"/>
                  </a:cubicBezTo>
                  <a:cubicBezTo>
                    <a:pt x="14226" y="3184"/>
                    <a:pt x="11042" y="0"/>
                    <a:pt x="7115"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59" name="Google Shape;21959;p142"/>
            <p:cNvSpPr/>
            <p:nvPr/>
          </p:nvSpPr>
          <p:spPr>
            <a:xfrm>
              <a:off x="5247778" y="3360990"/>
              <a:ext cx="216210" cy="370267"/>
            </a:xfrm>
            <a:custGeom>
              <a:avLst/>
              <a:gdLst/>
              <a:ahLst/>
              <a:cxnLst/>
              <a:rect l="l" t="t" r="r" b="b"/>
              <a:pathLst>
                <a:path w="8307" h="14226" extrusionOk="0">
                  <a:moveTo>
                    <a:pt x="941" y="0"/>
                  </a:moveTo>
                  <a:cubicBezTo>
                    <a:pt x="937" y="0"/>
                    <a:pt x="933" y="0"/>
                    <a:pt x="929" y="0"/>
                  </a:cubicBezTo>
                  <a:cubicBezTo>
                    <a:pt x="616" y="0"/>
                    <a:pt x="306" y="18"/>
                    <a:pt x="0" y="60"/>
                  </a:cubicBezTo>
                  <a:cubicBezTo>
                    <a:pt x="3540" y="524"/>
                    <a:pt x="6186" y="3540"/>
                    <a:pt x="6186" y="7111"/>
                  </a:cubicBezTo>
                  <a:cubicBezTo>
                    <a:pt x="6186" y="10679"/>
                    <a:pt x="3540" y="13697"/>
                    <a:pt x="0" y="14162"/>
                  </a:cubicBezTo>
                  <a:cubicBezTo>
                    <a:pt x="320" y="14205"/>
                    <a:pt x="639" y="14226"/>
                    <a:pt x="953" y="14226"/>
                  </a:cubicBezTo>
                  <a:cubicBezTo>
                    <a:pt x="4637" y="14226"/>
                    <a:pt x="7790" y="11362"/>
                    <a:pt x="8036" y="7575"/>
                  </a:cubicBezTo>
                  <a:cubicBezTo>
                    <a:pt x="8307" y="3473"/>
                    <a:pt x="5049" y="0"/>
                    <a:pt x="941" y="0"/>
                  </a:cubicBez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60" name="Google Shape;21960;p142"/>
            <p:cNvSpPr/>
            <p:nvPr/>
          </p:nvSpPr>
          <p:spPr>
            <a:xfrm>
              <a:off x="5143278" y="3411249"/>
              <a:ext cx="257178" cy="249682"/>
            </a:xfrm>
            <a:custGeom>
              <a:avLst/>
              <a:gdLst/>
              <a:ahLst/>
              <a:cxnLst/>
              <a:rect l="l" t="t" r="r" b="b"/>
              <a:pathLst>
                <a:path w="9881" h="9593" extrusionOk="0">
                  <a:moveTo>
                    <a:pt x="4930" y="1"/>
                  </a:moveTo>
                  <a:cubicBezTo>
                    <a:pt x="4339" y="32"/>
                    <a:pt x="2404" y="310"/>
                    <a:pt x="2287" y="2485"/>
                  </a:cubicBezTo>
                  <a:lnTo>
                    <a:pt x="2287" y="2495"/>
                  </a:lnTo>
                  <a:lnTo>
                    <a:pt x="2287" y="3730"/>
                  </a:lnTo>
                  <a:lnTo>
                    <a:pt x="1823" y="3593"/>
                  </a:lnTo>
                  <a:cubicBezTo>
                    <a:pt x="1762" y="3575"/>
                    <a:pt x="1701" y="3566"/>
                    <a:pt x="1640" y="3566"/>
                  </a:cubicBezTo>
                  <a:cubicBezTo>
                    <a:pt x="1382" y="3566"/>
                    <a:pt x="1142" y="3723"/>
                    <a:pt x="1045" y="3977"/>
                  </a:cubicBezTo>
                  <a:cubicBezTo>
                    <a:pt x="922" y="4286"/>
                    <a:pt x="1060" y="4635"/>
                    <a:pt x="1359" y="4782"/>
                  </a:cubicBezTo>
                  <a:lnTo>
                    <a:pt x="1995" y="5095"/>
                  </a:lnTo>
                  <a:cubicBezTo>
                    <a:pt x="2115" y="5155"/>
                    <a:pt x="2168" y="5300"/>
                    <a:pt x="2115" y="5423"/>
                  </a:cubicBezTo>
                  <a:cubicBezTo>
                    <a:pt x="1925" y="5891"/>
                    <a:pt x="1418" y="6721"/>
                    <a:pt x="197" y="7013"/>
                  </a:cubicBezTo>
                  <a:cubicBezTo>
                    <a:pt x="78" y="7041"/>
                    <a:pt x="0" y="7157"/>
                    <a:pt x="22" y="7277"/>
                  </a:cubicBezTo>
                  <a:cubicBezTo>
                    <a:pt x="29" y="7312"/>
                    <a:pt x="166" y="8072"/>
                    <a:pt x="1341" y="8128"/>
                  </a:cubicBezTo>
                  <a:cubicBezTo>
                    <a:pt x="1397" y="8336"/>
                    <a:pt x="1482" y="8607"/>
                    <a:pt x="1570" y="8719"/>
                  </a:cubicBezTo>
                  <a:cubicBezTo>
                    <a:pt x="1616" y="8776"/>
                    <a:pt x="1683" y="8806"/>
                    <a:pt x="1752" y="8806"/>
                  </a:cubicBezTo>
                  <a:cubicBezTo>
                    <a:pt x="1778" y="8806"/>
                    <a:pt x="1804" y="8802"/>
                    <a:pt x="1830" y="8793"/>
                  </a:cubicBezTo>
                  <a:cubicBezTo>
                    <a:pt x="1833" y="8793"/>
                    <a:pt x="2199" y="8665"/>
                    <a:pt x="2608" y="8665"/>
                  </a:cubicBezTo>
                  <a:cubicBezTo>
                    <a:pt x="2707" y="8665"/>
                    <a:pt x="2808" y="8673"/>
                    <a:pt x="2907" y="8691"/>
                  </a:cubicBezTo>
                  <a:cubicBezTo>
                    <a:pt x="2914" y="8691"/>
                    <a:pt x="3515" y="8818"/>
                    <a:pt x="3888" y="9184"/>
                  </a:cubicBezTo>
                  <a:cubicBezTo>
                    <a:pt x="4061" y="9356"/>
                    <a:pt x="4275" y="9479"/>
                    <a:pt x="4508" y="9539"/>
                  </a:cubicBezTo>
                  <a:cubicBezTo>
                    <a:pt x="4650" y="9574"/>
                    <a:pt x="4795" y="9592"/>
                    <a:pt x="4940" y="9592"/>
                  </a:cubicBezTo>
                  <a:cubicBezTo>
                    <a:pt x="5086" y="9592"/>
                    <a:pt x="5231" y="9574"/>
                    <a:pt x="5373" y="9539"/>
                  </a:cubicBezTo>
                  <a:cubicBezTo>
                    <a:pt x="5609" y="9479"/>
                    <a:pt x="5820" y="9356"/>
                    <a:pt x="5992" y="9184"/>
                  </a:cubicBezTo>
                  <a:cubicBezTo>
                    <a:pt x="6362" y="8818"/>
                    <a:pt x="6971" y="8695"/>
                    <a:pt x="6974" y="8691"/>
                  </a:cubicBezTo>
                  <a:cubicBezTo>
                    <a:pt x="7074" y="8673"/>
                    <a:pt x="7177" y="8665"/>
                    <a:pt x="7277" y="8665"/>
                  </a:cubicBezTo>
                  <a:cubicBezTo>
                    <a:pt x="7684" y="8665"/>
                    <a:pt x="8049" y="8791"/>
                    <a:pt x="8054" y="8793"/>
                  </a:cubicBezTo>
                  <a:cubicBezTo>
                    <a:pt x="8079" y="8802"/>
                    <a:pt x="8105" y="8806"/>
                    <a:pt x="8131" y="8806"/>
                  </a:cubicBezTo>
                  <a:cubicBezTo>
                    <a:pt x="8200" y="8806"/>
                    <a:pt x="8268" y="8776"/>
                    <a:pt x="8311" y="8719"/>
                  </a:cubicBezTo>
                  <a:cubicBezTo>
                    <a:pt x="8399" y="8607"/>
                    <a:pt x="8487" y="8332"/>
                    <a:pt x="8543" y="8128"/>
                  </a:cubicBezTo>
                  <a:cubicBezTo>
                    <a:pt x="9719" y="8072"/>
                    <a:pt x="9856" y="7312"/>
                    <a:pt x="9863" y="7277"/>
                  </a:cubicBezTo>
                  <a:cubicBezTo>
                    <a:pt x="9880" y="7157"/>
                    <a:pt x="9806" y="7041"/>
                    <a:pt x="9687" y="7013"/>
                  </a:cubicBezTo>
                  <a:cubicBezTo>
                    <a:pt x="8466" y="6721"/>
                    <a:pt x="7963" y="5891"/>
                    <a:pt x="7769" y="5423"/>
                  </a:cubicBezTo>
                  <a:cubicBezTo>
                    <a:pt x="7716" y="5300"/>
                    <a:pt x="7769" y="5155"/>
                    <a:pt x="7889" y="5095"/>
                  </a:cubicBezTo>
                  <a:lnTo>
                    <a:pt x="8526" y="4782"/>
                  </a:lnTo>
                  <a:cubicBezTo>
                    <a:pt x="8825" y="4635"/>
                    <a:pt x="8962" y="4286"/>
                    <a:pt x="8839" y="3977"/>
                  </a:cubicBezTo>
                  <a:cubicBezTo>
                    <a:pt x="8742" y="3723"/>
                    <a:pt x="8502" y="3566"/>
                    <a:pt x="8244" y="3566"/>
                  </a:cubicBezTo>
                  <a:cubicBezTo>
                    <a:pt x="8184" y="3566"/>
                    <a:pt x="8122" y="3575"/>
                    <a:pt x="8061" y="3593"/>
                  </a:cubicBezTo>
                  <a:lnTo>
                    <a:pt x="7600" y="3730"/>
                  </a:lnTo>
                  <a:lnTo>
                    <a:pt x="7600" y="2495"/>
                  </a:lnTo>
                  <a:lnTo>
                    <a:pt x="7600" y="2485"/>
                  </a:lnTo>
                  <a:cubicBezTo>
                    <a:pt x="7484" y="310"/>
                    <a:pt x="5549" y="32"/>
                    <a:pt x="495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61" name="Google Shape;21961;p142"/>
            <p:cNvSpPr/>
            <p:nvPr/>
          </p:nvSpPr>
          <p:spPr>
            <a:xfrm>
              <a:off x="5060406" y="3354899"/>
              <a:ext cx="402776" cy="382344"/>
            </a:xfrm>
            <a:custGeom>
              <a:avLst/>
              <a:gdLst/>
              <a:ahLst/>
              <a:cxnLst/>
              <a:rect l="l" t="t" r="r" b="b"/>
              <a:pathLst>
                <a:path w="15475" h="14690" extrusionOk="0">
                  <a:moveTo>
                    <a:pt x="8128" y="466"/>
                  </a:moveTo>
                  <a:cubicBezTo>
                    <a:pt x="11921" y="466"/>
                    <a:pt x="15007" y="3552"/>
                    <a:pt x="15007" y="7345"/>
                  </a:cubicBezTo>
                  <a:cubicBezTo>
                    <a:pt x="15007" y="11138"/>
                    <a:pt x="11921" y="14223"/>
                    <a:pt x="8124" y="14223"/>
                  </a:cubicBezTo>
                  <a:cubicBezTo>
                    <a:pt x="4331" y="14223"/>
                    <a:pt x="1246" y="11138"/>
                    <a:pt x="1246" y="7345"/>
                  </a:cubicBezTo>
                  <a:cubicBezTo>
                    <a:pt x="1246" y="3552"/>
                    <a:pt x="4331" y="466"/>
                    <a:pt x="8128" y="466"/>
                  </a:cubicBezTo>
                  <a:close/>
                  <a:moveTo>
                    <a:pt x="8122" y="0"/>
                  </a:moveTo>
                  <a:cubicBezTo>
                    <a:pt x="6710" y="0"/>
                    <a:pt x="5290" y="406"/>
                    <a:pt x="4046" y="1237"/>
                  </a:cubicBezTo>
                  <a:cubicBezTo>
                    <a:pt x="1133" y="3186"/>
                    <a:pt x="0" y="6919"/>
                    <a:pt x="1341" y="10156"/>
                  </a:cubicBezTo>
                  <a:cubicBezTo>
                    <a:pt x="2493" y="12939"/>
                    <a:pt x="5199" y="14690"/>
                    <a:pt x="8120" y="14690"/>
                  </a:cubicBezTo>
                  <a:cubicBezTo>
                    <a:pt x="8596" y="14690"/>
                    <a:pt x="9078" y="14643"/>
                    <a:pt x="9560" y="14547"/>
                  </a:cubicBezTo>
                  <a:cubicBezTo>
                    <a:pt x="12994" y="13865"/>
                    <a:pt x="15471" y="10849"/>
                    <a:pt x="15471" y="7345"/>
                  </a:cubicBezTo>
                  <a:cubicBezTo>
                    <a:pt x="15475" y="5396"/>
                    <a:pt x="14700" y="3527"/>
                    <a:pt x="13318" y="2152"/>
                  </a:cubicBezTo>
                  <a:cubicBezTo>
                    <a:pt x="11898" y="732"/>
                    <a:pt x="10017" y="0"/>
                    <a:pt x="81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62" name="Google Shape;21962;p142"/>
            <p:cNvSpPr/>
            <p:nvPr/>
          </p:nvSpPr>
          <p:spPr>
            <a:xfrm>
              <a:off x="5143356" y="3411249"/>
              <a:ext cx="257178" cy="249682"/>
            </a:xfrm>
            <a:custGeom>
              <a:avLst/>
              <a:gdLst/>
              <a:ahLst/>
              <a:cxnLst/>
              <a:rect l="l" t="t" r="r" b="b"/>
              <a:pathLst>
                <a:path w="9881" h="9593" extrusionOk="0">
                  <a:moveTo>
                    <a:pt x="4930" y="1"/>
                  </a:moveTo>
                  <a:cubicBezTo>
                    <a:pt x="4339" y="32"/>
                    <a:pt x="2404" y="310"/>
                    <a:pt x="2288" y="2485"/>
                  </a:cubicBezTo>
                  <a:lnTo>
                    <a:pt x="2288" y="2495"/>
                  </a:lnTo>
                  <a:lnTo>
                    <a:pt x="2288" y="3730"/>
                  </a:lnTo>
                  <a:lnTo>
                    <a:pt x="1824" y="3597"/>
                  </a:lnTo>
                  <a:cubicBezTo>
                    <a:pt x="1760" y="3577"/>
                    <a:pt x="1696" y="3569"/>
                    <a:pt x="1636" y="3569"/>
                  </a:cubicBezTo>
                  <a:cubicBezTo>
                    <a:pt x="1181" y="3569"/>
                    <a:pt x="845" y="4064"/>
                    <a:pt x="1074" y="4508"/>
                  </a:cubicBezTo>
                  <a:cubicBezTo>
                    <a:pt x="1141" y="4627"/>
                    <a:pt x="1243" y="4730"/>
                    <a:pt x="1370" y="4789"/>
                  </a:cubicBezTo>
                  <a:lnTo>
                    <a:pt x="1996" y="5095"/>
                  </a:lnTo>
                  <a:cubicBezTo>
                    <a:pt x="2112" y="5155"/>
                    <a:pt x="2165" y="5300"/>
                    <a:pt x="2116" y="5423"/>
                  </a:cubicBezTo>
                  <a:cubicBezTo>
                    <a:pt x="1922" y="5891"/>
                    <a:pt x="1419" y="6721"/>
                    <a:pt x="198" y="7013"/>
                  </a:cubicBezTo>
                  <a:cubicBezTo>
                    <a:pt x="78" y="7041"/>
                    <a:pt x="1" y="7157"/>
                    <a:pt x="22" y="7277"/>
                  </a:cubicBezTo>
                  <a:cubicBezTo>
                    <a:pt x="26" y="7312"/>
                    <a:pt x="163" y="8072"/>
                    <a:pt x="1342" y="8128"/>
                  </a:cubicBezTo>
                  <a:cubicBezTo>
                    <a:pt x="1394" y="8336"/>
                    <a:pt x="1479" y="8607"/>
                    <a:pt x="1570" y="8719"/>
                  </a:cubicBezTo>
                  <a:cubicBezTo>
                    <a:pt x="1616" y="8776"/>
                    <a:pt x="1682" y="8808"/>
                    <a:pt x="1752" y="8808"/>
                  </a:cubicBezTo>
                  <a:cubicBezTo>
                    <a:pt x="1778" y="8808"/>
                    <a:pt x="1804" y="8803"/>
                    <a:pt x="1831" y="8793"/>
                  </a:cubicBezTo>
                  <a:cubicBezTo>
                    <a:pt x="1833" y="8793"/>
                    <a:pt x="2197" y="8665"/>
                    <a:pt x="2607" y="8665"/>
                  </a:cubicBezTo>
                  <a:cubicBezTo>
                    <a:pt x="2706" y="8665"/>
                    <a:pt x="2807" y="8673"/>
                    <a:pt x="2907" y="8691"/>
                  </a:cubicBezTo>
                  <a:cubicBezTo>
                    <a:pt x="2914" y="8691"/>
                    <a:pt x="3516" y="8818"/>
                    <a:pt x="3889" y="9184"/>
                  </a:cubicBezTo>
                  <a:cubicBezTo>
                    <a:pt x="4061" y="9356"/>
                    <a:pt x="4272" y="9479"/>
                    <a:pt x="4508" y="9539"/>
                  </a:cubicBezTo>
                  <a:cubicBezTo>
                    <a:pt x="4651" y="9574"/>
                    <a:pt x="4796" y="9592"/>
                    <a:pt x="4941" y="9592"/>
                  </a:cubicBezTo>
                  <a:cubicBezTo>
                    <a:pt x="5086" y="9592"/>
                    <a:pt x="5231" y="9574"/>
                    <a:pt x="5374" y="9539"/>
                  </a:cubicBezTo>
                  <a:cubicBezTo>
                    <a:pt x="5606" y="9479"/>
                    <a:pt x="5821" y="9356"/>
                    <a:pt x="5993" y="9184"/>
                  </a:cubicBezTo>
                  <a:cubicBezTo>
                    <a:pt x="6362" y="8818"/>
                    <a:pt x="6968" y="8695"/>
                    <a:pt x="6975" y="8691"/>
                  </a:cubicBezTo>
                  <a:cubicBezTo>
                    <a:pt x="7074" y="8673"/>
                    <a:pt x="7175" y="8665"/>
                    <a:pt x="7273" y="8665"/>
                  </a:cubicBezTo>
                  <a:cubicBezTo>
                    <a:pt x="7682" y="8665"/>
                    <a:pt x="8048" y="8793"/>
                    <a:pt x="8051" y="8793"/>
                  </a:cubicBezTo>
                  <a:cubicBezTo>
                    <a:pt x="8077" y="8802"/>
                    <a:pt x="8103" y="8806"/>
                    <a:pt x="8129" y="8806"/>
                  </a:cubicBezTo>
                  <a:cubicBezTo>
                    <a:pt x="8199" y="8806"/>
                    <a:pt x="8265" y="8776"/>
                    <a:pt x="8312" y="8719"/>
                  </a:cubicBezTo>
                  <a:cubicBezTo>
                    <a:pt x="8400" y="8607"/>
                    <a:pt x="8488" y="8336"/>
                    <a:pt x="8540" y="8128"/>
                  </a:cubicBezTo>
                  <a:cubicBezTo>
                    <a:pt x="9719" y="8072"/>
                    <a:pt x="9856" y="7312"/>
                    <a:pt x="9860" y="7277"/>
                  </a:cubicBezTo>
                  <a:cubicBezTo>
                    <a:pt x="9881" y="7157"/>
                    <a:pt x="9803" y="7041"/>
                    <a:pt x="9684" y="7013"/>
                  </a:cubicBezTo>
                  <a:cubicBezTo>
                    <a:pt x="8463" y="6721"/>
                    <a:pt x="7960" y="5891"/>
                    <a:pt x="7766" y="5423"/>
                  </a:cubicBezTo>
                  <a:cubicBezTo>
                    <a:pt x="7713" y="5300"/>
                    <a:pt x="7766" y="5155"/>
                    <a:pt x="7886" y="5095"/>
                  </a:cubicBezTo>
                  <a:lnTo>
                    <a:pt x="8512" y="4789"/>
                  </a:lnTo>
                  <a:cubicBezTo>
                    <a:pt x="8635" y="4726"/>
                    <a:pt x="8741" y="4627"/>
                    <a:pt x="8808" y="4504"/>
                  </a:cubicBezTo>
                  <a:cubicBezTo>
                    <a:pt x="9037" y="4064"/>
                    <a:pt x="8701" y="3569"/>
                    <a:pt x="8246" y="3569"/>
                  </a:cubicBezTo>
                  <a:cubicBezTo>
                    <a:pt x="8185" y="3569"/>
                    <a:pt x="8122" y="3577"/>
                    <a:pt x="8058" y="3597"/>
                  </a:cubicBezTo>
                  <a:lnTo>
                    <a:pt x="7594" y="3730"/>
                  </a:lnTo>
                  <a:lnTo>
                    <a:pt x="7594" y="3002"/>
                  </a:lnTo>
                  <a:cubicBezTo>
                    <a:pt x="7594" y="2875"/>
                    <a:pt x="7492" y="2770"/>
                    <a:pt x="7362" y="2770"/>
                  </a:cubicBezTo>
                  <a:cubicBezTo>
                    <a:pt x="7235" y="2770"/>
                    <a:pt x="7133" y="2875"/>
                    <a:pt x="7133" y="3002"/>
                  </a:cubicBezTo>
                  <a:lnTo>
                    <a:pt x="7133" y="4033"/>
                  </a:lnTo>
                  <a:cubicBezTo>
                    <a:pt x="7129" y="4082"/>
                    <a:pt x="7147" y="4131"/>
                    <a:pt x="7175" y="4174"/>
                  </a:cubicBezTo>
                  <a:cubicBezTo>
                    <a:pt x="7219" y="4236"/>
                    <a:pt x="7289" y="4271"/>
                    <a:pt x="7363" y="4271"/>
                  </a:cubicBezTo>
                  <a:cubicBezTo>
                    <a:pt x="7385" y="4271"/>
                    <a:pt x="7407" y="4268"/>
                    <a:pt x="7428" y="4262"/>
                  </a:cubicBezTo>
                  <a:lnTo>
                    <a:pt x="8192" y="4040"/>
                  </a:lnTo>
                  <a:cubicBezTo>
                    <a:pt x="8208" y="4035"/>
                    <a:pt x="8224" y="4033"/>
                    <a:pt x="8240" y="4033"/>
                  </a:cubicBezTo>
                  <a:cubicBezTo>
                    <a:pt x="8295" y="4033"/>
                    <a:pt x="8350" y="4060"/>
                    <a:pt x="8386" y="4107"/>
                  </a:cubicBezTo>
                  <a:cubicBezTo>
                    <a:pt x="8445" y="4195"/>
                    <a:pt x="8414" y="4318"/>
                    <a:pt x="8319" y="4367"/>
                  </a:cubicBezTo>
                  <a:lnTo>
                    <a:pt x="7682" y="4680"/>
                  </a:lnTo>
                  <a:cubicBezTo>
                    <a:pt x="7344" y="4849"/>
                    <a:pt x="7196" y="5250"/>
                    <a:pt x="7337" y="5599"/>
                  </a:cubicBezTo>
                  <a:cubicBezTo>
                    <a:pt x="7548" y="6112"/>
                    <a:pt x="8076" y="6992"/>
                    <a:pt x="9293" y="7386"/>
                  </a:cubicBezTo>
                  <a:cubicBezTo>
                    <a:pt x="9173" y="7513"/>
                    <a:pt x="8918" y="7668"/>
                    <a:pt x="8396" y="7668"/>
                  </a:cubicBezTo>
                  <a:cubicBezTo>
                    <a:pt x="8384" y="7668"/>
                    <a:pt x="8373" y="7668"/>
                    <a:pt x="8361" y="7667"/>
                  </a:cubicBezTo>
                  <a:cubicBezTo>
                    <a:pt x="8252" y="7667"/>
                    <a:pt x="8157" y="7741"/>
                    <a:pt x="8132" y="7847"/>
                  </a:cubicBezTo>
                  <a:cubicBezTo>
                    <a:pt x="8097" y="8009"/>
                    <a:pt x="8044" y="8181"/>
                    <a:pt x="8006" y="8297"/>
                  </a:cubicBezTo>
                  <a:cubicBezTo>
                    <a:pt x="7832" y="8253"/>
                    <a:pt x="7568" y="8203"/>
                    <a:pt x="7278" y="8203"/>
                  </a:cubicBezTo>
                  <a:cubicBezTo>
                    <a:pt x="7149" y="8203"/>
                    <a:pt x="7016" y="8213"/>
                    <a:pt x="6883" y="8237"/>
                  </a:cubicBezTo>
                  <a:cubicBezTo>
                    <a:pt x="6855" y="8244"/>
                    <a:pt x="6137" y="8389"/>
                    <a:pt x="5666" y="8853"/>
                  </a:cubicBezTo>
                  <a:cubicBezTo>
                    <a:pt x="5557" y="8966"/>
                    <a:pt x="5416" y="9050"/>
                    <a:pt x="5261" y="9089"/>
                  </a:cubicBezTo>
                  <a:cubicBezTo>
                    <a:pt x="5156" y="9115"/>
                    <a:pt x="5048" y="9128"/>
                    <a:pt x="4941" y="9128"/>
                  </a:cubicBezTo>
                  <a:cubicBezTo>
                    <a:pt x="4834" y="9128"/>
                    <a:pt x="4726" y="9115"/>
                    <a:pt x="4621" y="9089"/>
                  </a:cubicBezTo>
                  <a:cubicBezTo>
                    <a:pt x="4466" y="9050"/>
                    <a:pt x="4325" y="8966"/>
                    <a:pt x="4216" y="8853"/>
                  </a:cubicBezTo>
                  <a:cubicBezTo>
                    <a:pt x="3745" y="8389"/>
                    <a:pt x="3027" y="8244"/>
                    <a:pt x="2995" y="8237"/>
                  </a:cubicBezTo>
                  <a:cubicBezTo>
                    <a:pt x="2864" y="8213"/>
                    <a:pt x="2731" y="8203"/>
                    <a:pt x="2603" y="8203"/>
                  </a:cubicBezTo>
                  <a:cubicBezTo>
                    <a:pt x="2314" y="8203"/>
                    <a:pt x="2049" y="8253"/>
                    <a:pt x="1876" y="8297"/>
                  </a:cubicBezTo>
                  <a:cubicBezTo>
                    <a:pt x="1838" y="8181"/>
                    <a:pt x="1785" y="8009"/>
                    <a:pt x="1750" y="7847"/>
                  </a:cubicBezTo>
                  <a:cubicBezTo>
                    <a:pt x="1726" y="7744"/>
                    <a:pt x="1631" y="7667"/>
                    <a:pt x="1528" y="7667"/>
                  </a:cubicBezTo>
                  <a:cubicBezTo>
                    <a:pt x="1526" y="7667"/>
                    <a:pt x="1523" y="7667"/>
                    <a:pt x="1521" y="7667"/>
                  </a:cubicBezTo>
                  <a:cubicBezTo>
                    <a:pt x="1509" y="7668"/>
                    <a:pt x="1497" y="7668"/>
                    <a:pt x="1485" y="7668"/>
                  </a:cubicBezTo>
                  <a:cubicBezTo>
                    <a:pt x="964" y="7668"/>
                    <a:pt x="712" y="7517"/>
                    <a:pt x="589" y="7386"/>
                  </a:cubicBezTo>
                  <a:cubicBezTo>
                    <a:pt x="1806" y="6988"/>
                    <a:pt x="2334" y="6109"/>
                    <a:pt x="2545" y="5599"/>
                  </a:cubicBezTo>
                  <a:cubicBezTo>
                    <a:pt x="2686" y="5250"/>
                    <a:pt x="2538" y="4849"/>
                    <a:pt x="2200" y="4680"/>
                  </a:cubicBezTo>
                  <a:lnTo>
                    <a:pt x="1563" y="4367"/>
                  </a:lnTo>
                  <a:cubicBezTo>
                    <a:pt x="1468" y="4318"/>
                    <a:pt x="1437" y="4195"/>
                    <a:pt x="1496" y="4107"/>
                  </a:cubicBezTo>
                  <a:cubicBezTo>
                    <a:pt x="1532" y="4060"/>
                    <a:pt x="1587" y="4033"/>
                    <a:pt x="1642" y="4033"/>
                  </a:cubicBezTo>
                  <a:cubicBezTo>
                    <a:pt x="1658" y="4033"/>
                    <a:pt x="1674" y="4035"/>
                    <a:pt x="1690" y="4040"/>
                  </a:cubicBezTo>
                  <a:lnTo>
                    <a:pt x="2453" y="4262"/>
                  </a:lnTo>
                  <a:cubicBezTo>
                    <a:pt x="2474" y="4268"/>
                    <a:pt x="2496" y="4271"/>
                    <a:pt x="2518" y="4271"/>
                  </a:cubicBezTo>
                  <a:cubicBezTo>
                    <a:pt x="2591" y="4271"/>
                    <a:pt x="2663" y="4236"/>
                    <a:pt x="2707" y="4174"/>
                  </a:cubicBezTo>
                  <a:cubicBezTo>
                    <a:pt x="2735" y="4131"/>
                    <a:pt x="2749" y="4082"/>
                    <a:pt x="2749" y="4033"/>
                  </a:cubicBezTo>
                  <a:lnTo>
                    <a:pt x="2749" y="2502"/>
                  </a:lnTo>
                  <a:cubicBezTo>
                    <a:pt x="2847" y="778"/>
                    <a:pt x="4304" y="504"/>
                    <a:pt x="4944" y="465"/>
                  </a:cubicBezTo>
                  <a:cubicBezTo>
                    <a:pt x="5504" y="497"/>
                    <a:pt x="6697" y="715"/>
                    <a:pt x="7045" y="1936"/>
                  </a:cubicBezTo>
                  <a:cubicBezTo>
                    <a:pt x="7073" y="2034"/>
                    <a:pt x="7165" y="2105"/>
                    <a:pt x="7267" y="2105"/>
                  </a:cubicBezTo>
                  <a:lnTo>
                    <a:pt x="7270" y="2105"/>
                  </a:lnTo>
                  <a:cubicBezTo>
                    <a:pt x="7425" y="2105"/>
                    <a:pt x="7534" y="1957"/>
                    <a:pt x="7492" y="1809"/>
                  </a:cubicBezTo>
                  <a:cubicBezTo>
                    <a:pt x="7059" y="251"/>
                    <a:pt x="5483" y="29"/>
                    <a:pt x="49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963" name="Google Shape;21963;p142"/>
          <p:cNvGrpSpPr/>
          <p:nvPr/>
        </p:nvGrpSpPr>
        <p:grpSpPr>
          <a:xfrm>
            <a:off x="5535955" y="3354899"/>
            <a:ext cx="403608" cy="382344"/>
            <a:chOff x="5535955" y="3354899"/>
            <a:chExt cx="403608" cy="382344"/>
          </a:xfrm>
        </p:grpSpPr>
        <p:sp>
          <p:nvSpPr>
            <p:cNvPr id="21964" name="Google Shape;21964;p142"/>
            <p:cNvSpPr/>
            <p:nvPr/>
          </p:nvSpPr>
          <p:spPr>
            <a:xfrm>
              <a:off x="5562347" y="3360990"/>
              <a:ext cx="370267" cy="370163"/>
            </a:xfrm>
            <a:custGeom>
              <a:avLst/>
              <a:gdLst/>
              <a:ahLst/>
              <a:cxnLst/>
              <a:rect l="l" t="t" r="r" b="b"/>
              <a:pathLst>
                <a:path w="14226" h="14222" extrusionOk="0">
                  <a:moveTo>
                    <a:pt x="7111" y="0"/>
                  </a:moveTo>
                  <a:cubicBezTo>
                    <a:pt x="3184" y="0"/>
                    <a:pt x="0" y="3184"/>
                    <a:pt x="0" y="7111"/>
                  </a:cubicBezTo>
                  <a:cubicBezTo>
                    <a:pt x="0" y="11037"/>
                    <a:pt x="3184" y="14222"/>
                    <a:pt x="7111" y="14222"/>
                  </a:cubicBezTo>
                  <a:cubicBezTo>
                    <a:pt x="11041" y="14222"/>
                    <a:pt x="14225" y="11037"/>
                    <a:pt x="14225" y="7111"/>
                  </a:cubicBezTo>
                  <a:cubicBezTo>
                    <a:pt x="14225" y="3184"/>
                    <a:pt x="11041" y="0"/>
                    <a:pt x="7111" y="0"/>
                  </a:cubicBezTo>
                  <a:close/>
                </a:path>
              </a:pathLst>
            </a:custGeom>
            <a:solidFill>
              <a:srgbClr val="5C70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65" name="Google Shape;21965;p142"/>
            <p:cNvSpPr/>
            <p:nvPr/>
          </p:nvSpPr>
          <p:spPr>
            <a:xfrm>
              <a:off x="5723327" y="3360990"/>
              <a:ext cx="216236" cy="370267"/>
            </a:xfrm>
            <a:custGeom>
              <a:avLst/>
              <a:gdLst/>
              <a:ahLst/>
              <a:cxnLst/>
              <a:rect l="l" t="t" r="r" b="b"/>
              <a:pathLst>
                <a:path w="8308" h="14226" extrusionOk="0">
                  <a:moveTo>
                    <a:pt x="942" y="0"/>
                  </a:moveTo>
                  <a:cubicBezTo>
                    <a:pt x="938" y="0"/>
                    <a:pt x="934" y="0"/>
                    <a:pt x="929" y="0"/>
                  </a:cubicBezTo>
                  <a:cubicBezTo>
                    <a:pt x="616" y="0"/>
                    <a:pt x="307" y="18"/>
                    <a:pt x="1" y="60"/>
                  </a:cubicBezTo>
                  <a:cubicBezTo>
                    <a:pt x="3540" y="524"/>
                    <a:pt x="6186" y="3540"/>
                    <a:pt x="6186" y="7111"/>
                  </a:cubicBezTo>
                  <a:cubicBezTo>
                    <a:pt x="6186" y="10679"/>
                    <a:pt x="3540" y="13697"/>
                    <a:pt x="1" y="14162"/>
                  </a:cubicBezTo>
                  <a:cubicBezTo>
                    <a:pt x="321" y="14205"/>
                    <a:pt x="639" y="14226"/>
                    <a:pt x="953" y="14226"/>
                  </a:cubicBezTo>
                  <a:cubicBezTo>
                    <a:pt x="4637" y="14226"/>
                    <a:pt x="7790" y="11362"/>
                    <a:pt x="8037" y="7575"/>
                  </a:cubicBezTo>
                  <a:cubicBezTo>
                    <a:pt x="8307" y="3473"/>
                    <a:pt x="5049" y="0"/>
                    <a:pt x="942"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66" name="Google Shape;21966;p142"/>
            <p:cNvSpPr/>
            <p:nvPr/>
          </p:nvSpPr>
          <p:spPr>
            <a:xfrm>
              <a:off x="5642459" y="3416923"/>
              <a:ext cx="171651" cy="250228"/>
            </a:xfrm>
            <a:custGeom>
              <a:avLst/>
              <a:gdLst/>
              <a:ahLst/>
              <a:cxnLst/>
              <a:rect l="l" t="t" r="r" b="b"/>
              <a:pathLst>
                <a:path w="6595" h="9614" extrusionOk="0">
                  <a:moveTo>
                    <a:pt x="2284" y="1"/>
                  </a:moveTo>
                  <a:cubicBezTo>
                    <a:pt x="2224" y="1"/>
                    <a:pt x="2172" y="47"/>
                    <a:pt x="2165" y="110"/>
                  </a:cubicBezTo>
                  <a:lnTo>
                    <a:pt x="2154" y="223"/>
                  </a:lnTo>
                  <a:cubicBezTo>
                    <a:pt x="2055" y="1246"/>
                    <a:pt x="1246" y="2056"/>
                    <a:pt x="222" y="2154"/>
                  </a:cubicBezTo>
                  <a:lnTo>
                    <a:pt x="110" y="2165"/>
                  </a:lnTo>
                  <a:cubicBezTo>
                    <a:pt x="46" y="2172"/>
                    <a:pt x="1" y="2225"/>
                    <a:pt x="1" y="2284"/>
                  </a:cubicBezTo>
                  <a:lnTo>
                    <a:pt x="1" y="4241"/>
                  </a:lnTo>
                  <a:cubicBezTo>
                    <a:pt x="1" y="4307"/>
                    <a:pt x="53" y="4360"/>
                    <a:pt x="120" y="4360"/>
                  </a:cubicBezTo>
                  <a:lnTo>
                    <a:pt x="2165" y="4360"/>
                  </a:lnTo>
                  <a:lnTo>
                    <a:pt x="2165" y="7094"/>
                  </a:lnTo>
                  <a:cubicBezTo>
                    <a:pt x="2165" y="8464"/>
                    <a:pt x="3284" y="9613"/>
                    <a:pt x="4653" y="9613"/>
                  </a:cubicBezTo>
                  <a:cubicBezTo>
                    <a:pt x="4655" y="9613"/>
                    <a:pt x="4657" y="9613"/>
                    <a:pt x="4659" y="9613"/>
                  </a:cubicBezTo>
                  <a:cubicBezTo>
                    <a:pt x="4663" y="9613"/>
                    <a:pt x="4668" y="9613"/>
                    <a:pt x="4672" y="9613"/>
                  </a:cubicBezTo>
                  <a:cubicBezTo>
                    <a:pt x="5346" y="9613"/>
                    <a:pt x="5992" y="9332"/>
                    <a:pt x="6457" y="8843"/>
                  </a:cubicBezTo>
                  <a:lnTo>
                    <a:pt x="6570" y="8723"/>
                  </a:lnTo>
                  <a:cubicBezTo>
                    <a:pt x="6594" y="8698"/>
                    <a:pt x="6594" y="8663"/>
                    <a:pt x="6573" y="8639"/>
                  </a:cubicBezTo>
                  <a:lnTo>
                    <a:pt x="5395" y="7242"/>
                  </a:lnTo>
                  <a:cubicBezTo>
                    <a:pt x="5382" y="7227"/>
                    <a:pt x="5364" y="7220"/>
                    <a:pt x="5347" y="7220"/>
                  </a:cubicBezTo>
                  <a:cubicBezTo>
                    <a:pt x="5326" y="7220"/>
                    <a:pt x="5306" y="7230"/>
                    <a:pt x="5292" y="7249"/>
                  </a:cubicBezTo>
                  <a:lnTo>
                    <a:pt x="5159" y="7456"/>
                  </a:lnTo>
                  <a:cubicBezTo>
                    <a:pt x="5045" y="7627"/>
                    <a:pt x="4851" y="7728"/>
                    <a:pt x="4647" y="7728"/>
                  </a:cubicBezTo>
                  <a:cubicBezTo>
                    <a:pt x="4637" y="7728"/>
                    <a:pt x="4627" y="7728"/>
                    <a:pt x="4617" y="7727"/>
                  </a:cubicBezTo>
                  <a:cubicBezTo>
                    <a:pt x="4297" y="7699"/>
                    <a:pt x="4050" y="7432"/>
                    <a:pt x="4050" y="7112"/>
                  </a:cubicBezTo>
                  <a:lnTo>
                    <a:pt x="4050" y="4360"/>
                  </a:lnTo>
                  <a:lnTo>
                    <a:pt x="6095" y="4360"/>
                  </a:lnTo>
                  <a:cubicBezTo>
                    <a:pt x="6162" y="4360"/>
                    <a:pt x="6214" y="4304"/>
                    <a:pt x="6214" y="4241"/>
                  </a:cubicBezTo>
                  <a:lnTo>
                    <a:pt x="6214" y="2284"/>
                  </a:lnTo>
                  <a:cubicBezTo>
                    <a:pt x="6214" y="2217"/>
                    <a:pt x="6162" y="2165"/>
                    <a:pt x="6095" y="2165"/>
                  </a:cubicBezTo>
                  <a:lnTo>
                    <a:pt x="4050" y="2165"/>
                  </a:lnTo>
                  <a:lnTo>
                    <a:pt x="4050" y="120"/>
                  </a:lnTo>
                  <a:cubicBezTo>
                    <a:pt x="4050" y="54"/>
                    <a:pt x="3998" y="1"/>
                    <a:pt x="393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67" name="Google Shape;21967;p142"/>
            <p:cNvSpPr/>
            <p:nvPr/>
          </p:nvSpPr>
          <p:spPr>
            <a:xfrm>
              <a:off x="5535955" y="3354899"/>
              <a:ext cx="402776" cy="382344"/>
            </a:xfrm>
            <a:custGeom>
              <a:avLst/>
              <a:gdLst/>
              <a:ahLst/>
              <a:cxnLst/>
              <a:rect l="l" t="t" r="r" b="b"/>
              <a:pathLst>
                <a:path w="15475" h="14690" extrusionOk="0">
                  <a:moveTo>
                    <a:pt x="8128" y="466"/>
                  </a:moveTo>
                  <a:cubicBezTo>
                    <a:pt x="11921" y="466"/>
                    <a:pt x="15007" y="3552"/>
                    <a:pt x="15007" y="7345"/>
                  </a:cubicBezTo>
                  <a:cubicBezTo>
                    <a:pt x="15007" y="11138"/>
                    <a:pt x="11921" y="14223"/>
                    <a:pt x="8128" y="14223"/>
                  </a:cubicBezTo>
                  <a:cubicBezTo>
                    <a:pt x="4332" y="14223"/>
                    <a:pt x="1246" y="11138"/>
                    <a:pt x="1246" y="7345"/>
                  </a:cubicBezTo>
                  <a:cubicBezTo>
                    <a:pt x="1246" y="3552"/>
                    <a:pt x="4332" y="466"/>
                    <a:pt x="8128" y="466"/>
                  </a:cubicBezTo>
                  <a:close/>
                  <a:moveTo>
                    <a:pt x="8122" y="0"/>
                  </a:moveTo>
                  <a:cubicBezTo>
                    <a:pt x="6711" y="0"/>
                    <a:pt x="5291" y="406"/>
                    <a:pt x="4047" y="1237"/>
                  </a:cubicBezTo>
                  <a:cubicBezTo>
                    <a:pt x="1134" y="3186"/>
                    <a:pt x="1" y="6919"/>
                    <a:pt x="1341" y="10156"/>
                  </a:cubicBezTo>
                  <a:cubicBezTo>
                    <a:pt x="2494" y="12939"/>
                    <a:pt x="5199" y="14690"/>
                    <a:pt x="8120" y="14690"/>
                  </a:cubicBezTo>
                  <a:cubicBezTo>
                    <a:pt x="8597" y="14690"/>
                    <a:pt x="9079" y="14643"/>
                    <a:pt x="9560" y="14547"/>
                  </a:cubicBezTo>
                  <a:cubicBezTo>
                    <a:pt x="12994" y="13865"/>
                    <a:pt x="15471" y="10849"/>
                    <a:pt x="15471" y="7345"/>
                  </a:cubicBezTo>
                  <a:cubicBezTo>
                    <a:pt x="15475" y="5396"/>
                    <a:pt x="14701" y="3527"/>
                    <a:pt x="13318" y="2152"/>
                  </a:cubicBezTo>
                  <a:cubicBezTo>
                    <a:pt x="11899" y="732"/>
                    <a:pt x="10018" y="0"/>
                    <a:pt x="81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68" name="Google Shape;21968;p142"/>
            <p:cNvSpPr/>
            <p:nvPr/>
          </p:nvSpPr>
          <p:spPr>
            <a:xfrm>
              <a:off x="5636785" y="3411249"/>
              <a:ext cx="183546" cy="261472"/>
            </a:xfrm>
            <a:custGeom>
              <a:avLst/>
              <a:gdLst/>
              <a:ahLst/>
              <a:cxnLst/>
              <a:rect l="l" t="t" r="r" b="b"/>
              <a:pathLst>
                <a:path w="7052" h="10046" extrusionOk="0">
                  <a:moveTo>
                    <a:pt x="2397" y="1"/>
                  </a:moveTo>
                  <a:cubicBezTo>
                    <a:pt x="2270" y="1"/>
                    <a:pt x="2164" y="106"/>
                    <a:pt x="2164" y="233"/>
                  </a:cubicBezTo>
                  <a:cubicBezTo>
                    <a:pt x="2164" y="1299"/>
                    <a:pt x="1299" y="2165"/>
                    <a:pt x="233" y="2165"/>
                  </a:cubicBezTo>
                  <a:cubicBezTo>
                    <a:pt x="106" y="2165"/>
                    <a:pt x="1" y="2270"/>
                    <a:pt x="1" y="2397"/>
                  </a:cubicBezTo>
                  <a:lnTo>
                    <a:pt x="1" y="4561"/>
                  </a:lnTo>
                  <a:cubicBezTo>
                    <a:pt x="1" y="4687"/>
                    <a:pt x="106" y="4793"/>
                    <a:pt x="233" y="4793"/>
                  </a:cubicBezTo>
                  <a:lnTo>
                    <a:pt x="2164" y="4793"/>
                  </a:lnTo>
                  <a:lnTo>
                    <a:pt x="2164" y="5824"/>
                  </a:lnTo>
                  <a:cubicBezTo>
                    <a:pt x="2164" y="5950"/>
                    <a:pt x="2270" y="6056"/>
                    <a:pt x="2397" y="6056"/>
                  </a:cubicBezTo>
                  <a:cubicBezTo>
                    <a:pt x="2527" y="6056"/>
                    <a:pt x="2629" y="5950"/>
                    <a:pt x="2629" y="5824"/>
                  </a:cubicBezTo>
                  <a:lnTo>
                    <a:pt x="2629" y="4561"/>
                  </a:lnTo>
                  <a:cubicBezTo>
                    <a:pt x="2629" y="4434"/>
                    <a:pt x="2527" y="4328"/>
                    <a:pt x="2397" y="4328"/>
                  </a:cubicBezTo>
                  <a:lnTo>
                    <a:pt x="465" y="4328"/>
                  </a:lnTo>
                  <a:lnTo>
                    <a:pt x="465" y="2618"/>
                  </a:lnTo>
                  <a:cubicBezTo>
                    <a:pt x="1605" y="2506"/>
                    <a:pt x="2509" y="1602"/>
                    <a:pt x="2622" y="462"/>
                  </a:cubicBezTo>
                  <a:lnTo>
                    <a:pt x="4022" y="462"/>
                  </a:lnTo>
                  <a:lnTo>
                    <a:pt x="4022" y="2393"/>
                  </a:lnTo>
                  <a:cubicBezTo>
                    <a:pt x="4022" y="2523"/>
                    <a:pt x="4124" y="2625"/>
                    <a:pt x="4251" y="2625"/>
                  </a:cubicBezTo>
                  <a:lnTo>
                    <a:pt x="6186" y="2625"/>
                  </a:lnTo>
                  <a:lnTo>
                    <a:pt x="6186" y="4328"/>
                  </a:lnTo>
                  <a:lnTo>
                    <a:pt x="4251" y="4328"/>
                  </a:lnTo>
                  <a:cubicBezTo>
                    <a:pt x="4124" y="4328"/>
                    <a:pt x="4022" y="4430"/>
                    <a:pt x="4022" y="4561"/>
                  </a:cubicBezTo>
                  <a:lnTo>
                    <a:pt x="4022" y="7323"/>
                  </a:lnTo>
                  <a:cubicBezTo>
                    <a:pt x="4022" y="7792"/>
                    <a:pt x="4402" y="8192"/>
                    <a:pt x="4871" y="8192"/>
                  </a:cubicBezTo>
                  <a:cubicBezTo>
                    <a:pt x="4873" y="8192"/>
                    <a:pt x="4875" y="8192"/>
                    <a:pt x="4877" y="8192"/>
                  </a:cubicBezTo>
                  <a:cubicBezTo>
                    <a:pt x="5162" y="8192"/>
                    <a:pt x="5426" y="8047"/>
                    <a:pt x="5581" y="7808"/>
                  </a:cubicBezTo>
                  <a:lnTo>
                    <a:pt x="6496" y="8885"/>
                  </a:lnTo>
                  <a:cubicBezTo>
                    <a:pt x="6072" y="9333"/>
                    <a:pt x="5484" y="9585"/>
                    <a:pt x="4871" y="9585"/>
                  </a:cubicBezTo>
                  <a:cubicBezTo>
                    <a:pt x="4862" y="9585"/>
                    <a:pt x="4854" y="9585"/>
                    <a:pt x="4846" y="9585"/>
                  </a:cubicBezTo>
                  <a:cubicBezTo>
                    <a:pt x="3614" y="9571"/>
                    <a:pt x="2629" y="8544"/>
                    <a:pt x="2629" y="7312"/>
                  </a:cubicBezTo>
                  <a:lnTo>
                    <a:pt x="2629" y="6950"/>
                  </a:lnTo>
                  <a:cubicBezTo>
                    <a:pt x="2629" y="6823"/>
                    <a:pt x="2523" y="6717"/>
                    <a:pt x="2397" y="6717"/>
                  </a:cubicBezTo>
                  <a:cubicBezTo>
                    <a:pt x="2270" y="6717"/>
                    <a:pt x="2164" y="6823"/>
                    <a:pt x="2164" y="6950"/>
                  </a:cubicBezTo>
                  <a:lnTo>
                    <a:pt x="2164" y="7305"/>
                  </a:lnTo>
                  <a:cubicBezTo>
                    <a:pt x="2164" y="8808"/>
                    <a:pt x="3372" y="10046"/>
                    <a:pt x="4872" y="10046"/>
                  </a:cubicBezTo>
                  <a:cubicBezTo>
                    <a:pt x="4879" y="10046"/>
                    <a:pt x="4885" y="10046"/>
                    <a:pt x="4891" y="10046"/>
                  </a:cubicBezTo>
                  <a:cubicBezTo>
                    <a:pt x="5708" y="10042"/>
                    <a:pt x="6475" y="9669"/>
                    <a:pt x="6981" y="9033"/>
                  </a:cubicBezTo>
                  <a:cubicBezTo>
                    <a:pt x="7052" y="8945"/>
                    <a:pt x="7048" y="8825"/>
                    <a:pt x="6978" y="8741"/>
                  </a:cubicBezTo>
                  <a:lnTo>
                    <a:pt x="5876" y="7442"/>
                  </a:lnTo>
                  <a:cubicBezTo>
                    <a:pt x="5796" y="7346"/>
                    <a:pt x="5684" y="7300"/>
                    <a:pt x="5573" y="7300"/>
                  </a:cubicBezTo>
                  <a:cubicBezTo>
                    <a:pt x="5431" y="7300"/>
                    <a:pt x="5291" y="7374"/>
                    <a:pt x="5218" y="7516"/>
                  </a:cubicBezTo>
                  <a:cubicBezTo>
                    <a:pt x="5159" y="7632"/>
                    <a:pt x="5043" y="7713"/>
                    <a:pt x="4912" y="7727"/>
                  </a:cubicBezTo>
                  <a:cubicBezTo>
                    <a:pt x="4898" y="7729"/>
                    <a:pt x="4884" y="7730"/>
                    <a:pt x="4870" y="7730"/>
                  </a:cubicBezTo>
                  <a:cubicBezTo>
                    <a:pt x="4660" y="7730"/>
                    <a:pt x="4487" y="7558"/>
                    <a:pt x="4487" y="7344"/>
                  </a:cubicBezTo>
                  <a:lnTo>
                    <a:pt x="4487" y="4793"/>
                  </a:lnTo>
                  <a:lnTo>
                    <a:pt x="6418" y="4793"/>
                  </a:lnTo>
                  <a:cubicBezTo>
                    <a:pt x="6545" y="4793"/>
                    <a:pt x="6650" y="4687"/>
                    <a:pt x="6650" y="4561"/>
                  </a:cubicBezTo>
                  <a:lnTo>
                    <a:pt x="6650" y="2397"/>
                  </a:lnTo>
                  <a:cubicBezTo>
                    <a:pt x="6650" y="2267"/>
                    <a:pt x="6545" y="2165"/>
                    <a:pt x="6418" y="2165"/>
                  </a:cubicBezTo>
                  <a:lnTo>
                    <a:pt x="4487" y="2165"/>
                  </a:lnTo>
                  <a:lnTo>
                    <a:pt x="4487" y="233"/>
                  </a:lnTo>
                  <a:cubicBezTo>
                    <a:pt x="4487" y="103"/>
                    <a:pt x="4381" y="1"/>
                    <a:pt x="42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969" name="Google Shape;21969;p142"/>
          <p:cNvGrpSpPr/>
          <p:nvPr/>
        </p:nvGrpSpPr>
        <p:grpSpPr>
          <a:xfrm>
            <a:off x="7913775" y="3354795"/>
            <a:ext cx="423285" cy="382422"/>
            <a:chOff x="7913775" y="3354795"/>
            <a:chExt cx="423285" cy="382422"/>
          </a:xfrm>
        </p:grpSpPr>
        <p:sp>
          <p:nvSpPr>
            <p:cNvPr id="21970" name="Google Shape;21970;p142"/>
            <p:cNvSpPr/>
            <p:nvPr/>
          </p:nvSpPr>
          <p:spPr>
            <a:xfrm>
              <a:off x="7940141" y="3360990"/>
              <a:ext cx="370267" cy="370163"/>
            </a:xfrm>
            <a:custGeom>
              <a:avLst/>
              <a:gdLst/>
              <a:ahLst/>
              <a:cxnLst/>
              <a:rect l="l" t="t" r="r" b="b"/>
              <a:pathLst>
                <a:path w="14226" h="14222" extrusionOk="0">
                  <a:moveTo>
                    <a:pt x="7111" y="0"/>
                  </a:moveTo>
                  <a:cubicBezTo>
                    <a:pt x="3185" y="0"/>
                    <a:pt x="0" y="3184"/>
                    <a:pt x="0" y="7111"/>
                  </a:cubicBezTo>
                  <a:cubicBezTo>
                    <a:pt x="0" y="11037"/>
                    <a:pt x="3185" y="14222"/>
                    <a:pt x="7111" y="14222"/>
                  </a:cubicBezTo>
                  <a:cubicBezTo>
                    <a:pt x="11041" y="14222"/>
                    <a:pt x="14226" y="11037"/>
                    <a:pt x="14226" y="7111"/>
                  </a:cubicBezTo>
                  <a:cubicBezTo>
                    <a:pt x="14226" y="3184"/>
                    <a:pt x="11041" y="0"/>
                    <a:pt x="7111" y="0"/>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1" name="Google Shape;21971;p142"/>
            <p:cNvSpPr/>
            <p:nvPr/>
          </p:nvSpPr>
          <p:spPr>
            <a:xfrm>
              <a:off x="8101121" y="3360808"/>
              <a:ext cx="209287" cy="370267"/>
            </a:xfrm>
            <a:custGeom>
              <a:avLst/>
              <a:gdLst/>
              <a:ahLst/>
              <a:cxnLst/>
              <a:rect l="l" t="t" r="r" b="b"/>
              <a:pathLst>
                <a:path w="8041" h="14226" extrusionOk="0">
                  <a:moveTo>
                    <a:pt x="926" y="0"/>
                  </a:moveTo>
                  <a:lnTo>
                    <a:pt x="926" y="7"/>
                  </a:lnTo>
                  <a:lnTo>
                    <a:pt x="726" y="7"/>
                  </a:lnTo>
                  <a:cubicBezTo>
                    <a:pt x="673" y="7"/>
                    <a:pt x="624" y="7"/>
                    <a:pt x="571" y="11"/>
                  </a:cubicBezTo>
                  <a:lnTo>
                    <a:pt x="532" y="14"/>
                  </a:lnTo>
                  <a:lnTo>
                    <a:pt x="416" y="21"/>
                  </a:lnTo>
                  <a:lnTo>
                    <a:pt x="356" y="25"/>
                  </a:lnTo>
                  <a:lnTo>
                    <a:pt x="223" y="39"/>
                  </a:lnTo>
                  <a:lnTo>
                    <a:pt x="156" y="46"/>
                  </a:lnTo>
                  <a:lnTo>
                    <a:pt x="71" y="53"/>
                  </a:lnTo>
                  <a:lnTo>
                    <a:pt x="1" y="63"/>
                  </a:lnTo>
                  <a:cubicBezTo>
                    <a:pt x="3541" y="528"/>
                    <a:pt x="6186" y="3543"/>
                    <a:pt x="6186" y="7114"/>
                  </a:cubicBezTo>
                  <a:cubicBezTo>
                    <a:pt x="6186" y="10686"/>
                    <a:pt x="3541" y="13701"/>
                    <a:pt x="1" y="14165"/>
                  </a:cubicBezTo>
                  <a:lnTo>
                    <a:pt x="71" y="14176"/>
                  </a:lnTo>
                  <a:lnTo>
                    <a:pt x="156" y="14183"/>
                  </a:lnTo>
                  <a:lnTo>
                    <a:pt x="223" y="14194"/>
                  </a:lnTo>
                  <a:lnTo>
                    <a:pt x="356" y="14204"/>
                  </a:lnTo>
                  <a:lnTo>
                    <a:pt x="416" y="14208"/>
                  </a:lnTo>
                  <a:lnTo>
                    <a:pt x="532" y="14215"/>
                  </a:lnTo>
                  <a:lnTo>
                    <a:pt x="571" y="14218"/>
                  </a:lnTo>
                  <a:cubicBezTo>
                    <a:pt x="624" y="14222"/>
                    <a:pt x="673" y="14222"/>
                    <a:pt x="726" y="14225"/>
                  </a:cubicBezTo>
                  <a:lnTo>
                    <a:pt x="926" y="14225"/>
                  </a:lnTo>
                  <a:cubicBezTo>
                    <a:pt x="4856" y="14225"/>
                    <a:pt x="8041" y="11041"/>
                    <a:pt x="8041" y="7111"/>
                  </a:cubicBezTo>
                  <a:cubicBezTo>
                    <a:pt x="8041" y="3184"/>
                    <a:pt x="4856" y="0"/>
                    <a:pt x="926"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2" name="Google Shape;21972;p142"/>
            <p:cNvSpPr/>
            <p:nvPr/>
          </p:nvSpPr>
          <p:spPr>
            <a:xfrm>
              <a:off x="8101121" y="3456849"/>
              <a:ext cx="230526" cy="246194"/>
            </a:xfrm>
            <a:custGeom>
              <a:avLst/>
              <a:gdLst/>
              <a:ahLst/>
              <a:cxnLst/>
              <a:rect l="l" t="t" r="r" b="b"/>
              <a:pathLst>
                <a:path w="8857" h="9459" extrusionOk="0">
                  <a:moveTo>
                    <a:pt x="7196" y="1"/>
                  </a:moveTo>
                  <a:lnTo>
                    <a:pt x="6960" y="430"/>
                  </a:lnTo>
                  <a:cubicBezTo>
                    <a:pt x="6588" y="1110"/>
                    <a:pt x="5600" y="1281"/>
                    <a:pt x="4700" y="1281"/>
                  </a:cubicBezTo>
                  <a:cubicBezTo>
                    <a:pt x="3788" y="1281"/>
                    <a:pt x="2967" y="1106"/>
                    <a:pt x="2967" y="1106"/>
                  </a:cubicBezTo>
                  <a:lnTo>
                    <a:pt x="1" y="2809"/>
                  </a:lnTo>
                  <a:lnTo>
                    <a:pt x="4730" y="9459"/>
                  </a:lnTo>
                  <a:lnTo>
                    <a:pt x="4930" y="9321"/>
                  </a:lnTo>
                  <a:cubicBezTo>
                    <a:pt x="7812" y="7365"/>
                    <a:pt x="8857" y="3611"/>
                    <a:pt x="7404" y="448"/>
                  </a:cubicBezTo>
                  <a:lnTo>
                    <a:pt x="7196" y="1"/>
                  </a:lnTo>
                  <a:close/>
                </a:path>
              </a:pathLst>
            </a:custGeom>
            <a:solidFill>
              <a:srgbClr val="5C70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3" name="Google Shape;21973;p142"/>
            <p:cNvSpPr/>
            <p:nvPr/>
          </p:nvSpPr>
          <p:spPr>
            <a:xfrm>
              <a:off x="8206715" y="3457682"/>
              <a:ext cx="103694" cy="245465"/>
            </a:xfrm>
            <a:custGeom>
              <a:avLst/>
              <a:gdLst/>
              <a:ahLst/>
              <a:cxnLst/>
              <a:rect l="l" t="t" r="r" b="b"/>
              <a:pathLst>
                <a:path w="3984" h="9431" extrusionOk="0">
                  <a:moveTo>
                    <a:pt x="3122" y="1"/>
                  </a:moveTo>
                  <a:lnTo>
                    <a:pt x="2903" y="398"/>
                  </a:lnTo>
                  <a:cubicBezTo>
                    <a:pt x="2622" y="894"/>
                    <a:pt x="2305" y="1366"/>
                    <a:pt x="1950" y="1809"/>
                  </a:cubicBezTo>
                  <a:cubicBezTo>
                    <a:pt x="2495" y="4216"/>
                    <a:pt x="1760" y="6735"/>
                    <a:pt x="1" y="8466"/>
                  </a:cubicBezTo>
                  <a:lnTo>
                    <a:pt x="666" y="9430"/>
                  </a:lnTo>
                  <a:cubicBezTo>
                    <a:pt x="2731" y="8121"/>
                    <a:pt x="3984" y="5845"/>
                    <a:pt x="3984" y="3396"/>
                  </a:cubicBezTo>
                  <a:cubicBezTo>
                    <a:pt x="3984" y="2210"/>
                    <a:pt x="3688" y="1042"/>
                    <a:pt x="3122" y="1"/>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4" name="Google Shape;21974;p142"/>
            <p:cNvSpPr/>
            <p:nvPr/>
          </p:nvSpPr>
          <p:spPr>
            <a:xfrm>
              <a:off x="7965882" y="3554114"/>
              <a:ext cx="221728" cy="177508"/>
            </a:xfrm>
            <a:custGeom>
              <a:avLst/>
              <a:gdLst/>
              <a:ahLst/>
              <a:cxnLst/>
              <a:rect l="l" t="t" r="r" b="b"/>
              <a:pathLst>
                <a:path w="8519" h="6820" extrusionOk="0">
                  <a:moveTo>
                    <a:pt x="3958" y="1"/>
                  </a:moveTo>
                  <a:lnTo>
                    <a:pt x="0" y="3340"/>
                  </a:lnTo>
                  <a:lnTo>
                    <a:pt x="123" y="3537"/>
                  </a:lnTo>
                  <a:cubicBezTo>
                    <a:pt x="1432" y="5581"/>
                    <a:pt x="3695" y="6819"/>
                    <a:pt x="6122" y="6819"/>
                  </a:cubicBezTo>
                  <a:cubicBezTo>
                    <a:pt x="6837" y="6819"/>
                    <a:pt x="7547" y="6710"/>
                    <a:pt x="8226" y="6499"/>
                  </a:cubicBezTo>
                  <a:lnTo>
                    <a:pt x="8518" y="6408"/>
                  </a:lnTo>
                  <a:lnTo>
                    <a:pt x="3958" y="1"/>
                  </a:ln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5" name="Google Shape;21975;p142"/>
            <p:cNvSpPr/>
            <p:nvPr/>
          </p:nvSpPr>
          <p:spPr>
            <a:xfrm>
              <a:off x="8100939" y="3702549"/>
              <a:ext cx="87400" cy="28630"/>
            </a:xfrm>
            <a:custGeom>
              <a:avLst/>
              <a:gdLst/>
              <a:ahLst/>
              <a:cxnLst/>
              <a:rect l="l" t="t" r="r" b="b"/>
              <a:pathLst>
                <a:path w="3358" h="1100" extrusionOk="0">
                  <a:moveTo>
                    <a:pt x="2875" y="1"/>
                  </a:moveTo>
                  <a:cubicBezTo>
                    <a:pt x="2003" y="557"/>
                    <a:pt x="1025" y="916"/>
                    <a:pt x="1" y="1053"/>
                  </a:cubicBezTo>
                  <a:cubicBezTo>
                    <a:pt x="280" y="1085"/>
                    <a:pt x="562" y="1099"/>
                    <a:pt x="841" y="1099"/>
                  </a:cubicBezTo>
                  <a:cubicBezTo>
                    <a:pt x="872" y="1099"/>
                    <a:pt x="903" y="1099"/>
                    <a:pt x="933" y="1099"/>
                  </a:cubicBezTo>
                  <a:cubicBezTo>
                    <a:pt x="944" y="1099"/>
                    <a:pt x="954" y="1099"/>
                    <a:pt x="964" y="1099"/>
                  </a:cubicBezTo>
                  <a:cubicBezTo>
                    <a:pt x="1781" y="1099"/>
                    <a:pt x="2590" y="962"/>
                    <a:pt x="3358" y="691"/>
                  </a:cubicBezTo>
                  <a:lnTo>
                    <a:pt x="2875" y="1"/>
                  </a:ln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6" name="Google Shape;21976;p142"/>
            <p:cNvSpPr/>
            <p:nvPr/>
          </p:nvSpPr>
          <p:spPr>
            <a:xfrm>
              <a:off x="8068899" y="3529934"/>
              <a:ext cx="155983" cy="190964"/>
            </a:xfrm>
            <a:custGeom>
              <a:avLst/>
              <a:gdLst/>
              <a:ahLst/>
              <a:cxnLst/>
              <a:rect l="l" t="t" r="r" b="b"/>
              <a:pathLst>
                <a:path w="5993" h="7337" extrusionOk="0">
                  <a:moveTo>
                    <a:pt x="1239" y="1"/>
                  </a:moveTo>
                  <a:lnTo>
                    <a:pt x="0" y="930"/>
                  </a:lnTo>
                  <a:lnTo>
                    <a:pt x="4560" y="7337"/>
                  </a:lnTo>
                  <a:lnTo>
                    <a:pt x="4740" y="7266"/>
                  </a:lnTo>
                  <a:cubicBezTo>
                    <a:pt x="5095" y="7129"/>
                    <a:pt x="5436" y="6964"/>
                    <a:pt x="5764" y="6770"/>
                  </a:cubicBezTo>
                  <a:lnTo>
                    <a:pt x="5992" y="6636"/>
                  </a:lnTo>
                  <a:lnTo>
                    <a:pt x="1239"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7" name="Google Shape;21977;p142"/>
            <p:cNvSpPr/>
            <p:nvPr/>
          </p:nvSpPr>
          <p:spPr>
            <a:xfrm>
              <a:off x="8175039" y="3677745"/>
              <a:ext cx="49843" cy="43154"/>
            </a:xfrm>
            <a:custGeom>
              <a:avLst/>
              <a:gdLst/>
              <a:ahLst/>
              <a:cxnLst/>
              <a:rect l="l" t="t" r="r" b="b"/>
              <a:pathLst>
                <a:path w="1915" h="1658" extrusionOk="0">
                  <a:moveTo>
                    <a:pt x="1232" y="0"/>
                  </a:moveTo>
                  <a:cubicBezTo>
                    <a:pt x="855" y="370"/>
                    <a:pt x="444" y="697"/>
                    <a:pt x="0" y="975"/>
                  </a:cubicBezTo>
                  <a:lnTo>
                    <a:pt x="482" y="1658"/>
                  </a:lnTo>
                  <a:cubicBezTo>
                    <a:pt x="986" y="1478"/>
                    <a:pt x="1464" y="1242"/>
                    <a:pt x="1914" y="957"/>
                  </a:cubicBezTo>
                  <a:lnTo>
                    <a:pt x="1232" y="0"/>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8" name="Google Shape;21978;p142"/>
            <p:cNvSpPr/>
            <p:nvPr/>
          </p:nvSpPr>
          <p:spPr>
            <a:xfrm>
              <a:off x="7948287" y="3449535"/>
              <a:ext cx="249396" cy="191510"/>
            </a:xfrm>
            <a:custGeom>
              <a:avLst/>
              <a:gdLst/>
              <a:ahLst/>
              <a:cxnLst/>
              <a:rect l="l" t="t" r="r" b="b"/>
              <a:pathLst>
                <a:path w="9582" h="7358" extrusionOk="0">
                  <a:moveTo>
                    <a:pt x="8346" y="0"/>
                  </a:moveTo>
                  <a:lnTo>
                    <a:pt x="1" y="5806"/>
                  </a:lnTo>
                  <a:lnTo>
                    <a:pt x="60" y="6031"/>
                  </a:lnTo>
                  <a:cubicBezTo>
                    <a:pt x="194" y="6411"/>
                    <a:pt x="359" y="6784"/>
                    <a:pt x="553" y="7139"/>
                  </a:cubicBezTo>
                  <a:lnTo>
                    <a:pt x="676" y="7358"/>
                  </a:lnTo>
                  <a:lnTo>
                    <a:pt x="9581" y="926"/>
                  </a:lnTo>
                  <a:lnTo>
                    <a:pt x="8346" y="0"/>
                  </a:ln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9" name="Google Shape;21979;p142"/>
            <p:cNvSpPr/>
            <p:nvPr/>
          </p:nvSpPr>
          <p:spPr>
            <a:xfrm>
              <a:off x="8149038" y="3361432"/>
              <a:ext cx="145624" cy="185290"/>
            </a:xfrm>
            <a:custGeom>
              <a:avLst/>
              <a:gdLst/>
              <a:ahLst/>
              <a:cxnLst/>
              <a:rect l="l" t="t" r="r" b="b"/>
              <a:pathLst>
                <a:path w="5595" h="7119" extrusionOk="0">
                  <a:moveTo>
                    <a:pt x="2797" y="1"/>
                  </a:moveTo>
                  <a:cubicBezTo>
                    <a:pt x="1267" y="1"/>
                    <a:pt x="18" y="1232"/>
                    <a:pt x="0" y="2766"/>
                  </a:cubicBezTo>
                  <a:cubicBezTo>
                    <a:pt x="0" y="4128"/>
                    <a:pt x="2182" y="6475"/>
                    <a:pt x="2618" y="6932"/>
                  </a:cubicBezTo>
                  <a:lnTo>
                    <a:pt x="2797" y="7119"/>
                  </a:lnTo>
                  <a:lnTo>
                    <a:pt x="2977" y="6932"/>
                  </a:lnTo>
                  <a:cubicBezTo>
                    <a:pt x="3413" y="6475"/>
                    <a:pt x="5594" y="4128"/>
                    <a:pt x="5594" y="2766"/>
                  </a:cubicBezTo>
                  <a:cubicBezTo>
                    <a:pt x="5577" y="1232"/>
                    <a:pt x="4328" y="1"/>
                    <a:pt x="2797"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80" name="Google Shape;21980;p142"/>
            <p:cNvSpPr/>
            <p:nvPr/>
          </p:nvSpPr>
          <p:spPr>
            <a:xfrm>
              <a:off x="8178240" y="3392691"/>
              <a:ext cx="76209" cy="65303"/>
            </a:xfrm>
            <a:custGeom>
              <a:avLst/>
              <a:gdLst/>
              <a:ahLst/>
              <a:cxnLst/>
              <a:rect l="l" t="t" r="r" b="b"/>
              <a:pathLst>
                <a:path w="2928" h="2509" extrusionOk="0">
                  <a:moveTo>
                    <a:pt x="1664" y="0"/>
                  </a:moveTo>
                  <a:cubicBezTo>
                    <a:pt x="1357" y="0"/>
                    <a:pt x="1043" y="114"/>
                    <a:pt x="789" y="369"/>
                  </a:cubicBezTo>
                  <a:cubicBezTo>
                    <a:pt x="0" y="1157"/>
                    <a:pt x="560" y="2505"/>
                    <a:pt x="1675" y="2508"/>
                  </a:cubicBezTo>
                  <a:cubicBezTo>
                    <a:pt x="2365" y="2505"/>
                    <a:pt x="2924" y="1945"/>
                    <a:pt x="2928" y="1256"/>
                  </a:cubicBezTo>
                  <a:cubicBezTo>
                    <a:pt x="2928" y="501"/>
                    <a:pt x="2309" y="0"/>
                    <a:pt x="1664"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81" name="Google Shape;21981;p142"/>
            <p:cNvSpPr/>
            <p:nvPr/>
          </p:nvSpPr>
          <p:spPr>
            <a:xfrm>
              <a:off x="7999562" y="3419291"/>
              <a:ext cx="83470" cy="76521"/>
            </a:xfrm>
            <a:custGeom>
              <a:avLst/>
              <a:gdLst/>
              <a:ahLst/>
              <a:cxnLst/>
              <a:rect l="l" t="t" r="r" b="b"/>
              <a:pathLst>
                <a:path w="3207" h="2940" extrusionOk="0">
                  <a:moveTo>
                    <a:pt x="1743" y="0"/>
                  </a:moveTo>
                  <a:cubicBezTo>
                    <a:pt x="1161" y="0"/>
                    <a:pt x="592" y="344"/>
                    <a:pt x="363" y="951"/>
                  </a:cubicBezTo>
                  <a:cubicBezTo>
                    <a:pt x="1" y="1912"/>
                    <a:pt x="712" y="2939"/>
                    <a:pt x="1739" y="2939"/>
                  </a:cubicBezTo>
                  <a:cubicBezTo>
                    <a:pt x="2548" y="2936"/>
                    <a:pt x="3206" y="2281"/>
                    <a:pt x="3206" y="1469"/>
                  </a:cubicBezTo>
                  <a:cubicBezTo>
                    <a:pt x="3206" y="1342"/>
                    <a:pt x="3104" y="1236"/>
                    <a:pt x="2974" y="1236"/>
                  </a:cubicBezTo>
                  <a:lnTo>
                    <a:pt x="2049" y="1236"/>
                  </a:lnTo>
                  <a:cubicBezTo>
                    <a:pt x="1739" y="1236"/>
                    <a:pt x="1739" y="1701"/>
                    <a:pt x="2049" y="1701"/>
                  </a:cubicBezTo>
                  <a:lnTo>
                    <a:pt x="2717" y="1701"/>
                  </a:lnTo>
                  <a:cubicBezTo>
                    <a:pt x="2612" y="2141"/>
                    <a:pt x="2228" y="2457"/>
                    <a:pt x="1774" y="2475"/>
                  </a:cubicBezTo>
                  <a:cubicBezTo>
                    <a:pt x="1761" y="2475"/>
                    <a:pt x="1748" y="2476"/>
                    <a:pt x="1735" y="2476"/>
                  </a:cubicBezTo>
                  <a:cubicBezTo>
                    <a:pt x="1300" y="2476"/>
                    <a:pt x="912" y="2191"/>
                    <a:pt x="779" y="1775"/>
                  </a:cubicBezTo>
                  <a:cubicBezTo>
                    <a:pt x="645" y="1345"/>
                    <a:pt x="810" y="874"/>
                    <a:pt x="1187" y="628"/>
                  </a:cubicBezTo>
                  <a:cubicBezTo>
                    <a:pt x="1355" y="518"/>
                    <a:pt x="1547" y="465"/>
                    <a:pt x="1737" y="465"/>
                  </a:cubicBezTo>
                  <a:cubicBezTo>
                    <a:pt x="1976" y="465"/>
                    <a:pt x="2213" y="549"/>
                    <a:pt x="2401" y="716"/>
                  </a:cubicBezTo>
                  <a:cubicBezTo>
                    <a:pt x="2450" y="759"/>
                    <a:pt x="2503" y="778"/>
                    <a:pt x="2554" y="778"/>
                  </a:cubicBezTo>
                  <a:cubicBezTo>
                    <a:pt x="2740" y="778"/>
                    <a:pt x="2893" y="528"/>
                    <a:pt x="2710" y="367"/>
                  </a:cubicBezTo>
                  <a:cubicBezTo>
                    <a:pt x="2426" y="117"/>
                    <a:pt x="2083" y="0"/>
                    <a:pt x="174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82" name="Google Shape;21982;p142"/>
            <p:cNvSpPr/>
            <p:nvPr/>
          </p:nvSpPr>
          <p:spPr>
            <a:xfrm>
              <a:off x="8183654" y="3387069"/>
              <a:ext cx="79410" cy="76495"/>
            </a:xfrm>
            <a:custGeom>
              <a:avLst/>
              <a:gdLst/>
              <a:ahLst/>
              <a:cxnLst/>
              <a:rect l="l" t="t" r="r" b="b"/>
              <a:pathLst>
                <a:path w="3051" h="2939" extrusionOk="0">
                  <a:moveTo>
                    <a:pt x="1467" y="465"/>
                  </a:moveTo>
                  <a:cubicBezTo>
                    <a:pt x="2361" y="465"/>
                    <a:pt x="2811" y="1545"/>
                    <a:pt x="2178" y="2179"/>
                  </a:cubicBezTo>
                  <a:cubicBezTo>
                    <a:pt x="1974" y="2384"/>
                    <a:pt x="1722" y="2476"/>
                    <a:pt x="1475" y="2476"/>
                  </a:cubicBezTo>
                  <a:cubicBezTo>
                    <a:pt x="960" y="2476"/>
                    <a:pt x="465" y="2076"/>
                    <a:pt x="465" y="1472"/>
                  </a:cubicBezTo>
                  <a:cubicBezTo>
                    <a:pt x="461" y="916"/>
                    <a:pt x="911" y="465"/>
                    <a:pt x="1467" y="465"/>
                  </a:cubicBezTo>
                  <a:close/>
                  <a:moveTo>
                    <a:pt x="1466" y="1"/>
                  </a:moveTo>
                  <a:cubicBezTo>
                    <a:pt x="1277" y="1"/>
                    <a:pt x="1086" y="38"/>
                    <a:pt x="904" y="113"/>
                  </a:cubicBezTo>
                  <a:cubicBezTo>
                    <a:pt x="355" y="342"/>
                    <a:pt x="0" y="877"/>
                    <a:pt x="0" y="1472"/>
                  </a:cubicBezTo>
                  <a:cubicBezTo>
                    <a:pt x="0" y="2281"/>
                    <a:pt x="655" y="2939"/>
                    <a:pt x="1467" y="2939"/>
                  </a:cubicBezTo>
                  <a:cubicBezTo>
                    <a:pt x="2062" y="2939"/>
                    <a:pt x="2597" y="2580"/>
                    <a:pt x="2822" y="2031"/>
                  </a:cubicBezTo>
                  <a:cubicBezTo>
                    <a:pt x="3051" y="1482"/>
                    <a:pt x="2924" y="852"/>
                    <a:pt x="2505" y="434"/>
                  </a:cubicBezTo>
                  <a:cubicBezTo>
                    <a:pt x="2225" y="151"/>
                    <a:pt x="1849" y="1"/>
                    <a:pt x="14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83" name="Google Shape;21983;p142"/>
            <p:cNvSpPr/>
            <p:nvPr/>
          </p:nvSpPr>
          <p:spPr>
            <a:xfrm>
              <a:off x="7913775" y="3354795"/>
              <a:ext cx="423285" cy="382422"/>
            </a:xfrm>
            <a:custGeom>
              <a:avLst/>
              <a:gdLst/>
              <a:ahLst/>
              <a:cxnLst/>
              <a:rect l="l" t="t" r="r" b="b"/>
              <a:pathLst>
                <a:path w="16263" h="14693" extrusionOk="0">
                  <a:moveTo>
                    <a:pt x="11836" y="470"/>
                  </a:moveTo>
                  <a:cubicBezTo>
                    <a:pt x="13244" y="470"/>
                    <a:pt x="14384" y="1610"/>
                    <a:pt x="14387" y="3021"/>
                  </a:cubicBezTo>
                  <a:cubicBezTo>
                    <a:pt x="14387" y="4122"/>
                    <a:pt x="12677" y="6139"/>
                    <a:pt x="11836" y="7018"/>
                  </a:cubicBezTo>
                  <a:cubicBezTo>
                    <a:pt x="10995" y="6139"/>
                    <a:pt x="9285" y="4122"/>
                    <a:pt x="9285" y="3021"/>
                  </a:cubicBezTo>
                  <a:cubicBezTo>
                    <a:pt x="9285" y="1610"/>
                    <a:pt x="10429" y="470"/>
                    <a:pt x="11836" y="470"/>
                  </a:cubicBezTo>
                  <a:close/>
                  <a:moveTo>
                    <a:pt x="8162" y="470"/>
                  </a:moveTo>
                  <a:cubicBezTo>
                    <a:pt x="8751" y="470"/>
                    <a:pt x="9340" y="551"/>
                    <a:pt x="9908" y="703"/>
                  </a:cubicBezTo>
                  <a:cubicBezTo>
                    <a:pt x="9219" y="1273"/>
                    <a:pt x="8821" y="2124"/>
                    <a:pt x="8821" y="3021"/>
                  </a:cubicBezTo>
                  <a:cubicBezTo>
                    <a:pt x="8821" y="3289"/>
                    <a:pt x="8895" y="3588"/>
                    <a:pt x="9021" y="3901"/>
                  </a:cubicBezTo>
                  <a:lnTo>
                    <a:pt x="1478" y="9122"/>
                  </a:lnTo>
                  <a:cubicBezTo>
                    <a:pt x="1323" y="8545"/>
                    <a:pt x="1242" y="7947"/>
                    <a:pt x="1246" y="7349"/>
                  </a:cubicBezTo>
                  <a:cubicBezTo>
                    <a:pt x="1246" y="3556"/>
                    <a:pt x="4331" y="470"/>
                    <a:pt x="8124" y="470"/>
                  </a:cubicBezTo>
                  <a:cubicBezTo>
                    <a:pt x="8137" y="470"/>
                    <a:pt x="8149" y="470"/>
                    <a:pt x="8162" y="470"/>
                  </a:cubicBezTo>
                  <a:close/>
                  <a:moveTo>
                    <a:pt x="14373" y="4471"/>
                  </a:moveTo>
                  <a:cubicBezTo>
                    <a:pt x="15777" y="7525"/>
                    <a:pt x="14771" y="11149"/>
                    <a:pt x="11988" y="13038"/>
                  </a:cubicBezTo>
                  <a:lnTo>
                    <a:pt x="7804" y="7060"/>
                  </a:lnTo>
                  <a:lnTo>
                    <a:pt x="9950" y="5491"/>
                  </a:lnTo>
                  <a:cubicBezTo>
                    <a:pt x="10475" y="6205"/>
                    <a:pt x="11052" y="6881"/>
                    <a:pt x="11671" y="7511"/>
                  </a:cubicBezTo>
                  <a:cubicBezTo>
                    <a:pt x="11717" y="7556"/>
                    <a:pt x="11776" y="7579"/>
                    <a:pt x="11835" y="7579"/>
                  </a:cubicBezTo>
                  <a:cubicBezTo>
                    <a:pt x="11893" y="7579"/>
                    <a:pt x="11952" y="7556"/>
                    <a:pt x="11998" y="7511"/>
                  </a:cubicBezTo>
                  <a:cubicBezTo>
                    <a:pt x="12086" y="7423"/>
                    <a:pt x="13585" y="5910"/>
                    <a:pt x="14373" y="4471"/>
                  </a:cubicBezTo>
                  <a:close/>
                  <a:moveTo>
                    <a:pt x="7431" y="7335"/>
                  </a:moveTo>
                  <a:lnTo>
                    <a:pt x="11597" y="13288"/>
                  </a:lnTo>
                  <a:cubicBezTo>
                    <a:pt x="11280" y="13471"/>
                    <a:pt x="10953" y="13629"/>
                    <a:pt x="10612" y="13763"/>
                  </a:cubicBezTo>
                  <a:lnTo>
                    <a:pt x="10608" y="13763"/>
                  </a:lnTo>
                  <a:lnTo>
                    <a:pt x="6555" y="7972"/>
                  </a:lnTo>
                  <a:lnTo>
                    <a:pt x="7431" y="7335"/>
                  </a:lnTo>
                  <a:close/>
                  <a:moveTo>
                    <a:pt x="9219" y="4327"/>
                  </a:moveTo>
                  <a:cubicBezTo>
                    <a:pt x="9359" y="4597"/>
                    <a:pt x="9514" y="4858"/>
                    <a:pt x="9686" y="5111"/>
                  </a:cubicBezTo>
                  <a:lnTo>
                    <a:pt x="4979" y="8552"/>
                  </a:lnTo>
                  <a:cubicBezTo>
                    <a:pt x="4866" y="8633"/>
                    <a:pt x="4852" y="8798"/>
                    <a:pt x="4954" y="8901"/>
                  </a:cubicBezTo>
                  <a:lnTo>
                    <a:pt x="4958" y="8904"/>
                  </a:lnTo>
                  <a:cubicBezTo>
                    <a:pt x="5001" y="8947"/>
                    <a:pt x="5059" y="8969"/>
                    <a:pt x="5117" y="8969"/>
                  </a:cubicBezTo>
                  <a:cubicBezTo>
                    <a:pt x="5165" y="8969"/>
                    <a:pt x="5212" y="8955"/>
                    <a:pt x="5253" y="8925"/>
                  </a:cubicBezTo>
                  <a:lnTo>
                    <a:pt x="6182" y="8246"/>
                  </a:lnTo>
                  <a:lnTo>
                    <a:pt x="10154" y="13921"/>
                  </a:lnTo>
                  <a:cubicBezTo>
                    <a:pt x="9496" y="14125"/>
                    <a:pt x="8814" y="14227"/>
                    <a:pt x="8124" y="14227"/>
                  </a:cubicBezTo>
                  <a:cubicBezTo>
                    <a:pt x="5781" y="14227"/>
                    <a:pt x="3596" y="13035"/>
                    <a:pt x="2333" y="11061"/>
                  </a:cubicBezTo>
                  <a:lnTo>
                    <a:pt x="4335" y="9597"/>
                  </a:lnTo>
                  <a:cubicBezTo>
                    <a:pt x="4447" y="9513"/>
                    <a:pt x="4462" y="9347"/>
                    <a:pt x="4360" y="9249"/>
                  </a:cubicBezTo>
                  <a:lnTo>
                    <a:pt x="4356" y="9245"/>
                  </a:lnTo>
                  <a:cubicBezTo>
                    <a:pt x="4314" y="9201"/>
                    <a:pt x="4256" y="9179"/>
                    <a:pt x="4198" y="9179"/>
                  </a:cubicBezTo>
                  <a:cubicBezTo>
                    <a:pt x="4150" y="9179"/>
                    <a:pt x="4102" y="9194"/>
                    <a:pt x="4060" y="9224"/>
                  </a:cubicBezTo>
                  <a:lnTo>
                    <a:pt x="2094" y="10660"/>
                  </a:lnTo>
                  <a:cubicBezTo>
                    <a:pt x="1907" y="10315"/>
                    <a:pt x="1745" y="9960"/>
                    <a:pt x="1619" y="9590"/>
                  </a:cubicBezTo>
                  <a:lnTo>
                    <a:pt x="9219" y="4327"/>
                  </a:lnTo>
                  <a:close/>
                  <a:moveTo>
                    <a:pt x="8127" y="1"/>
                  </a:moveTo>
                  <a:cubicBezTo>
                    <a:pt x="5522" y="1"/>
                    <a:pt x="3038" y="1391"/>
                    <a:pt x="1714" y="3767"/>
                  </a:cubicBezTo>
                  <a:cubicBezTo>
                    <a:pt x="0" y="6835"/>
                    <a:pt x="700" y="10684"/>
                    <a:pt x="3381" y="12954"/>
                  </a:cubicBezTo>
                  <a:cubicBezTo>
                    <a:pt x="4751" y="14111"/>
                    <a:pt x="6438" y="14692"/>
                    <a:pt x="8127" y="14692"/>
                  </a:cubicBezTo>
                  <a:cubicBezTo>
                    <a:pt x="9750" y="14692"/>
                    <a:pt x="11373" y="14156"/>
                    <a:pt x="12716" y="13080"/>
                  </a:cubicBezTo>
                  <a:cubicBezTo>
                    <a:pt x="15460" y="10885"/>
                    <a:pt x="16263" y="7053"/>
                    <a:pt x="14633" y="3943"/>
                  </a:cubicBezTo>
                  <a:cubicBezTo>
                    <a:pt x="14767" y="3616"/>
                    <a:pt x="14852" y="3299"/>
                    <a:pt x="14852" y="3021"/>
                  </a:cubicBezTo>
                  <a:cubicBezTo>
                    <a:pt x="14852" y="1959"/>
                    <a:pt x="14296" y="973"/>
                    <a:pt x="13384" y="432"/>
                  </a:cubicBezTo>
                  <a:cubicBezTo>
                    <a:pt x="12909" y="147"/>
                    <a:pt x="12373" y="4"/>
                    <a:pt x="11837" y="4"/>
                  </a:cubicBezTo>
                  <a:cubicBezTo>
                    <a:pt x="11345" y="4"/>
                    <a:pt x="10854" y="124"/>
                    <a:pt x="10408" y="365"/>
                  </a:cubicBezTo>
                  <a:cubicBezTo>
                    <a:pt x="9654" y="119"/>
                    <a:pt x="8886" y="1"/>
                    <a:pt x="81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984" name="Google Shape;21984;p142"/>
          <p:cNvGrpSpPr/>
          <p:nvPr/>
        </p:nvGrpSpPr>
        <p:grpSpPr>
          <a:xfrm>
            <a:off x="7499365" y="1534536"/>
            <a:ext cx="354807" cy="338357"/>
            <a:chOff x="7499365" y="1534536"/>
            <a:chExt cx="354807" cy="338357"/>
          </a:xfrm>
        </p:grpSpPr>
        <p:sp>
          <p:nvSpPr>
            <p:cNvPr id="21985" name="Google Shape;21985;p142"/>
            <p:cNvSpPr/>
            <p:nvPr/>
          </p:nvSpPr>
          <p:spPr>
            <a:xfrm>
              <a:off x="7560191" y="1548044"/>
              <a:ext cx="180891" cy="319722"/>
            </a:xfrm>
            <a:custGeom>
              <a:avLst/>
              <a:gdLst/>
              <a:ahLst/>
              <a:cxnLst/>
              <a:rect l="l" t="t" r="r" b="b"/>
              <a:pathLst>
                <a:path w="6950" h="12284" extrusionOk="0">
                  <a:moveTo>
                    <a:pt x="676" y="0"/>
                  </a:moveTo>
                  <a:cubicBezTo>
                    <a:pt x="306" y="0"/>
                    <a:pt x="4" y="303"/>
                    <a:pt x="0" y="676"/>
                  </a:cubicBezTo>
                  <a:lnTo>
                    <a:pt x="0" y="11604"/>
                  </a:lnTo>
                  <a:cubicBezTo>
                    <a:pt x="4" y="11977"/>
                    <a:pt x="303" y="12280"/>
                    <a:pt x="676" y="12283"/>
                  </a:cubicBezTo>
                  <a:lnTo>
                    <a:pt x="6274" y="12283"/>
                  </a:lnTo>
                  <a:cubicBezTo>
                    <a:pt x="6643" y="12280"/>
                    <a:pt x="6946" y="11977"/>
                    <a:pt x="6949" y="11604"/>
                  </a:cubicBezTo>
                  <a:lnTo>
                    <a:pt x="6949" y="676"/>
                  </a:lnTo>
                  <a:cubicBezTo>
                    <a:pt x="6946" y="303"/>
                    <a:pt x="6643" y="0"/>
                    <a:pt x="6274" y="0"/>
                  </a:cubicBez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86" name="Google Shape;21986;p142"/>
            <p:cNvSpPr/>
            <p:nvPr/>
          </p:nvSpPr>
          <p:spPr>
            <a:xfrm>
              <a:off x="7706440" y="1548044"/>
              <a:ext cx="34643" cy="319722"/>
            </a:xfrm>
            <a:custGeom>
              <a:avLst/>
              <a:gdLst/>
              <a:ahLst/>
              <a:cxnLst/>
              <a:rect l="l" t="t" r="r" b="b"/>
              <a:pathLst>
                <a:path w="1331" h="12284" extrusionOk="0">
                  <a:moveTo>
                    <a:pt x="0" y="0"/>
                  </a:moveTo>
                  <a:cubicBezTo>
                    <a:pt x="373" y="0"/>
                    <a:pt x="676" y="303"/>
                    <a:pt x="679" y="676"/>
                  </a:cubicBezTo>
                  <a:lnTo>
                    <a:pt x="679" y="11604"/>
                  </a:lnTo>
                  <a:cubicBezTo>
                    <a:pt x="676" y="11977"/>
                    <a:pt x="373" y="12280"/>
                    <a:pt x="0" y="12283"/>
                  </a:cubicBezTo>
                  <a:lnTo>
                    <a:pt x="655" y="12283"/>
                  </a:lnTo>
                  <a:cubicBezTo>
                    <a:pt x="1028" y="12280"/>
                    <a:pt x="1330" y="11977"/>
                    <a:pt x="1330" y="11604"/>
                  </a:cubicBezTo>
                  <a:lnTo>
                    <a:pt x="1330" y="676"/>
                  </a:lnTo>
                  <a:cubicBezTo>
                    <a:pt x="1330" y="303"/>
                    <a:pt x="1028" y="0"/>
                    <a:pt x="655"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87" name="Google Shape;21987;p142"/>
            <p:cNvSpPr/>
            <p:nvPr/>
          </p:nvSpPr>
          <p:spPr>
            <a:xfrm>
              <a:off x="7560191" y="1822869"/>
              <a:ext cx="180891" cy="44897"/>
            </a:xfrm>
            <a:custGeom>
              <a:avLst/>
              <a:gdLst/>
              <a:ahLst/>
              <a:cxnLst/>
              <a:rect l="l" t="t" r="r" b="b"/>
              <a:pathLst>
                <a:path w="6950" h="1725" extrusionOk="0">
                  <a:moveTo>
                    <a:pt x="0" y="0"/>
                  </a:moveTo>
                  <a:lnTo>
                    <a:pt x="0" y="1045"/>
                  </a:lnTo>
                  <a:cubicBezTo>
                    <a:pt x="0" y="1418"/>
                    <a:pt x="303" y="1721"/>
                    <a:pt x="676" y="1724"/>
                  </a:cubicBezTo>
                  <a:lnTo>
                    <a:pt x="6270" y="1724"/>
                  </a:lnTo>
                  <a:cubicBezTo>
                    <a:pt x="6643" y="1721"/>
                    <a:pt x="6946" y="1418"/>
                    <a:pt x="6949" y="1045"/>
                  </a:cubicBezTo>
                  <a:lnTo>
                    <a:pt x="6949" y="0"/>
                  </a:lnTo>
                  <a:close/>
                </a:path>
              </a:pathLst>
            </a:custGeom>
            <a:solidFill>
              <a:srgbClr val="95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88" name="Google Shape;21988;p142"/>
            <p:cNvSpPr/>
            <p:nvPr/>
          </p:nvSpPr>
          <p:spPr>
            <a:xfrm>
              <a:off x="7706440" y="1822869"/>
              <a:ext cx="34643" cy="44897"/>
            </a:xfrm>
            <a:custGeom>
              <a:avLst/>
              <a:gdLst/>
              <a:ahLst/>
              <a:cxnLst/>
              <a:rect l="l" t="t" r="r" b="b"/>
              <a:pathLst>
                <a:path w="1331" h="1725" extrusionOk="0">
                  <a:moveTo>
                    <a:pt x="679" y="0"/>
                  </a:moveTo>
                  <a:lnTo>
                    <a:pt x="679" y="1045"/>
                  </a:lnTo>
                  <a:cubicBezTo>
                    <a:pt x="676" y="1418"/>
                    <a:pt x="373" y="1721"/>
                    <a:pt x="0" y="1724"/>
                  </a:cubicBezTo>
                  <a:lnTo>
                    <a:pt x="655" y="1724"/>
                  </a:lnTo>
                  <a:cubicBezTo>
                    <a:pt x="1028" y="1721"/>
                    <a:pt x="1327" y="1418"/>
                    <a:pt x="1330" y="1045"/>
                  </a:cubicBezTo>
                  <a:lnTo>
                    <a:pt x="1330" y="0"/>
                  </a:ln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89" name="Google Shape;21989;p142"/>
            <p:cNvSpPr/>
            <p:nvPr/>
          </p:nvSpPr>
          <p:spPr>
            <a:xfrm>
              <a:off x="7560191" y="1548044"/>
              <a:ext cx="180891" cy="44793"/>
            </a:xfrm>
            <a:custGeom>
              <a:avLst/>
              <a:gdLst/>
              <a:ahLst/>
              <a:cxnLst/>
              <a:rect l="l" t="t" r="r" b="b"/>
              <a:pathLst>
                <a:path w="6950" h="1721" extrusionOk="0">
                  <a:moveTo>
                    <a:pt x="676" y="0"/>
                  </a:moveTo>
                  <a:cubicBezTo>
                    <a:pt x="303" y="0"/>
                    <a:pt x="4" y="303"/>
                    <a:pt x="0" y="676"/>
                  </a:cubicBezTo>
                  <a:lnTo>
                    <a:pt x="0" y="1721"/>
                  </a:lnTo>
                  <a:lnTo>
                    <a:pt x="6949" y="1721"/>
                  </a:lnTo>
                  <a:lnTo>
                    <a:pt x="6949" y="676"/>
                  </a:lnTo>
                  <a:cubicBezTo>
                    <a:pt x="6946" y="303"/>
                    <a:pt x="6643" y="0"/>
                    <a:pt x="6274" y="0"/>
                  </a:cubicBezTo>
                  <a:close/>
                </a:path>
              </a:pathLst>
            </a:custGeom>
            <a:solidFill>
              <a:srgbClr val="95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0" name="Google Shape;21990;p142"/>
            <p:cNvSpPr/>
            <p:nvPr/>
          </p:nvSpPr>
          <p:spPr>
            <a:xfrm>
              <a:off x="7706440" y="1548044"/>
              <a:ext cx="34643" cy="44793"/>
            </a:xfrm>
            <a:custGeom>
              <a:avLst/>
              <a:gdLst/>
              <a:ahLst/>
              <a:cxnLst/>
              <a:rect l="l" t="t" r="r" b="b"/>
              <a:pathLst>
                <a:path w="1331" h="1721" extrusionOk="0">
                  <a:moveTo>
                    <a:pt x="0" y="0"/>
                  </a:moveTo>
                  <a:cubicBezTo>
                    <a:pt x="373" y="0"/>
                    <a:pt x="676" y="303"/>
                    <a:pt x="679" y="676"/>
                  </a:cubicBezTo>
                  <a:lnTo>
                    <a:pt x="679" y="1721"/>
                  </a:lnTo>
                  <a:lnTo>
                    <a:pt x="1330" y="1721"/>
                  </a:lnTo>
                  <a:lnTo>
                    <a:pt x="1330" y="676"/>
                  </a:lnTo>
                  <a:cubicBezTo>
                    <a:pt x="1330" y="303"/>
                    <a:pt x="1028" y="0"/>
                    <a:pt x="655" y="0"/>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1" name="Google Shape;21991;p142"/>
            <p:cNvSpPr/>
            <p:nvPr/>
          </p:nvSpPr>
          <p:spPr>
            <a:xfrm>
              <a:off x="7649830" y="1644008"/>
              <a:ext cx="199214" cy="127222"/>
            </a:xfrm>
            <a:custGeom>
              <a:avLst/>
              <a:gdLst/>
              <a:ahLst/>
              <a:cxnLst/>
              <a:rect l="l" t="t" r="r" b="b"/>
              <a:pathLst>
                <a:path w="7654" h="4888" extrusionOk="0">
                  <a:moveTo>
                    <a:pt x="233" y="1"/>
                  </a:moveTo>
                  <a:cubicBezTo>
                    <a:pt x="103" y="1"/>
                    <a:pt x="1" y="106"/>
                    <a:pt x="1" y="236"/>
                  </a:cubicBezTo>
                  <a:lnTo>
                    <a:pt x="1" y="4652"/>
                  </a:lnTo>
                  <a:cubicBezTo>
                    <a:pt x="1" y="4782"/>
                    <a:pt x="103" y="4888"/>
                    <a:pt x="233" y="4888"/>
                  </a:cubicBezTo>
                  <a:lnTo>
                    <a:pt x="7418" y="4888"/>
                  </a:lnTo>
                  <a:cubicBezTo>
                    <a:pt x="7548" y="4884"/>
                    <a:pt x="7654" y="4782"/>
                    <a:pt x="7654" y="4652"/>
                  </a:cubicBezTo>
                  <a:lnTo>
                    <a:pt x="7654" y="236"/>
                  </a:lnTo>
                  <a:cubicBezTo>
                    <a:pt x="7654" y="106"/>
                    <a:pt x="7548" y="1"/>
                    <a:pt x="7418"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2" name="Google Shape;21992;p142"/>
            <p:cNvSpPr/>
            <p:nvPr/>
          </p:nvSpPr>
          <p:spPr>
            <a:xfrm>
              <a:off x="7826583" y="1644008"/>
              <a:ext cx="22462" cy="127222"/>
            </a:xfrm>
            <a:custGeom>
              <a:avLst/>
              <a:gdLst/>
              <a:ahLst/>
              <a:cxnLst/>
              <a:rect l="l" t="t" r="r" b="b"/>
              <a:pathLst>
                <a:path w="863" h="4888" extrusionOk="0">
                  <a:moveTo>
                    <a:pt x="1" y="1"/>
                  </a:moveTo>
                  <a:cubicBezTo>
                    <a:pt x="131" y="1"/>
                    <a:pt x="236" y="106"/>
                    <a:pt x="236" y="236"/>
                  </a:cubicBezTo>
                  <a:lnTo>
                    <a:pt x="236" y="4652"/>
                  </a:lnTo>
                  <a:cubicBezTo>
                    <a:pt x="236" y="4782"/>
                    <a:pt x="131" y="4888"/>
                    <a:pt x="1" y="4888"/>
                  </a:cubicBezTo>
                  <a:lnTo>
                    <a:pt x="627" y="4888"/>
                  </a:lnTo>
                  <a:cubicBezTo>
                    <a:pt x="757" y="4888"/>
                    <a:pt x="863" y="4782"/>
                    <a:pt x="863" y="4652"/>
                  </a:cubicBezTo>
                  <a:lnTo>
                    <a:pt x="863" y="236"/>
                  </a:lnTo>
                  <a:cubicBezTo>
                    <a:pt x="863" y="106"/>
                    <a:pt x="757" y="1"/>
                    <a:pt x="627" y="1"/>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3" name="Google Shape;21993;p142"/>
            <p:cNvSpPr/>
            <p:nvPr/>
          </p:nvSpPr>
          <p:spPr>
            <a:xfrm>
              <a:off x="7758183" y="1666912"/>
              <a:ext cx="44429" cy="38130"/>
            </a:xfrm>
            <a:custGeom>
              <a:avLst/>
              <a:gdLst/>
              <a:ahLst/>
              <a:cxnLst/>
              <a:rect l="l" t="t" r="r" b="b"/>
              <a:pathLst>
                <a:path w="1707" h="1465" extrusionOk="0">
                  <a:moveTo>
                    <a:pt x="978" y="0"/>
                  </a:moveTo>
                  <a:cubicBezTo>
                    <a:pt x="324" y="0"/>
                    <a:pt x="0" y="788"/>
                    <a:pt x="458" y="1249"/>
                  </a:cubicBezTo>
                  <a:cubicBezTo>
                    <a:pt x="607" y="1398"/>
                    <a:pt x="790" y="1465"/>
                    <a:pt x="969" y="1465"/>
                  </a:cubicBezTo>
                  <a:cubicBezTo>
                    <a:pt x="1346" y="1465"/>
                    <a:pt x="1707" y="1173"/>
                    <a:pt x="1707" y="732"/>
                  </a:cubicBezTo>
                  <a:cubicBezTo>
                    <a:pt x="1707" y="327"/>
                    <a:pt x="1379" y="0"/>
                    <a:pt x="978" y="0"/>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4" name="Google Shape;21994;p142"/>
            <p:cNvSpPr/>
            <p:nvPr/>
          </p:nvSpPr>
          <p:spPr>
            <a:xfrm>
              <a:off x="7783273" y="1666912"/>
              <a:ext cx="44429" cy="38104"/>
            </a:xfrm>
            <a:custGeom>
              <a:avLst/>
              <a:gdLst/>
              <a:ahLst/>
              <a:cxnLst/>
              <a:rect l="l" t="t" r="r" b="b"/>
              <a:pathLst>
                <a:path w="1707" h="1464" extrusionOk="0">
                  <a:moveTo>
                    <a:pt x="975" y="0"/>
                  </a:moveTo>
                  <a:cubicBezTo>
                    <a:pt x="324" y="0"/>
                    <a:pt x="0" y="788"/>
                    <a:pt x="461" y="1249"/>
                  </a:cubicBezTo>
                  <a:cubicBezTo>
                    <a:pt x="609" y="1397"/>
                    <a:pt x="791" y="1463"/>
                    <a:pt x="970" y="1463"/>
                  </a:cubicBezTo>
                  <a:cubicBezTo>
                    <a:pt x="1346" y="1463"/>
                    <a:pt x="1707" y="1173"/>
                    <a:pt x="1707" y="732"/>
                  </a:cubicBezTo>
                  <a:cubicBezTo>
                    <a:pt x="1707" y="327"/>
                    <a:pt x="1380" y="0"/>
                    <a:pt x="975" y="0"/>
                  </a:cubicBez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5" name="Google Shape;21995;p142"/>
            <p:cNvSpPr/>
            <p:nvPr/>
          </p:nvSpPr>
          <p:spPr>
            <a:xfrm>
              <a:off x="7673567" y="1668265"/>
              <a:ext cx="56896" cy="35397"/>
            </a:xfrm>
            <a:custGeom>
              <a:avLst/>
              <a:gdLst/>
              <a:ahLst/>
              <a:cxnLst/>
              <a:rect l="l" t="t" r="r" b="b"/>
              <a:pathLst>
                <a:path w="2186" h="1360" extrusionOk="0">
                  <a:moveTo>
                    <a:pt x="236" y="1"/>
                  </a:moveTo>
                  <a:cubicBezTo>
                    <a:pt x="106" y="1"/>
                    <a:pt x="0" y="106"/>
                    <a:pt x="0" y="237"/>
                  </a:cubicBezTo>
                  <a:lnTo>
                    <a:pt x="0" y="1123"/>
                  </a:lnTo>
                  <a:cubicBezTo>
                    <a:pt x="0" y="1253"/>
                    <a:pt x="106" y="1359"/>
                    <a:pt x="236" y="1359"/>
                  </a:cubicBezTo>
                  <a:lnTo>
                    <a:pt x="1953" y="1359"/>
                  </a:lnTo>
                  <a:cubicBezTo>
                    <a:pt x="2080" y="1359"/>
                    <a:pt x="2185" y="1253"/>
                    <a:pt x="2185" y="1123"/>
                  </a:cubicBezTo>
                  <a:lnTo>
                    <a:pt x="2185" y="237"/>
                  </a:lnTo>
                  <a:cubicBezTo>
                    <a:pt x="2185" y="106"/>
                    <a:pt x="2080" y="1"/>
                    <a:pt x="1953" y="1"/>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6" name="Google Shape;21996;p142"/>
            <p:cNvSpPr/>
            <p:nvPr/>
          </p:nvSpPr>
          <p:spPr>
            <a:xfrm>
              <a:off x="7670262" y="1724042"/>
              <a:ext cx="160277" cy="19911"/>
            </a:xfrm>
            <a:custGeom>
              <a:avLst/>
              <a:gdLst/>
              <a:ahLst/>
              <a:cxnLst/>
              <a:rect l="l" t="t" r="r" b="b"/>
              <a:pathLst>
                <a:path w="6158" h="765" extrusionOk="0">
                  <a:moveTo>
                    <a:pt x="236" y="1"/>
                  </a:moveTo>
                  <a:cubicBezTo>
                    <a:pt x="106" y="1"/>
                    <a:pt x="0" y="106"/>
                    <a:pt x="0" y="236"/>
                  </a:cubicBezTo>
                  <a:lnTo>
                    <a:pt x="0" y="528"/>
                  </a:lnTo>
                  <a:cubicBezTo>
                    <a:pt x="0" y="659"/>
                    <a:pt x="106" y="764"/>
                    <a:pt x="236" y="764"/>
                  </a:cubicBezTo>
                  <a:lnTo>
                    <a:pt x="5922" y="764"/>
                  </a:lnTo>
                  <a:cubicBezTo>
                    <a:pt x="6052" y="764"/>
                    <a:pt x="6158" y="659"/>
                    <a:pt x="6158" y="528"/>
                  </a:cubicBezTo>
                  <a:lnTo>
                    <a:pt x="6158" y="236"/>
                  </a:lnTo>
                  <a:cubicBezTo>
                    <a:pt x="6158" y="106"/>
                    <a:pt x="6052" y="1"/>
                    <a:pt x="5922"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7" name="Google Shape;21997;p142"/>
            <p:cNvSpPr/>
            <p:nvPr/>
          </p:nvSpPr>
          <p:spPr>
            <a:xfrm>
              <a:off x="7508709" y="1539507"/>
              <a:ext cx="93178" cy="89665"/>
            </a:xfrm>
            <a:custGeom>
              <a:avLst/>
              <a:gdLst/>
              <a:ahLst/>
              <a:cxnLst/>
              <a:rect l="l" t="t" r="r" b="b"/>
              <a:pathLst>
                <a:path w="3580" h="3445" extrusionOk="0">
                  <a:moveTo>
                    <a:pt x="1859" y="1"/>
                  </a:moveTo>
                  <a:cubicBezTo>
                    <a:pt x="1162" y="1"/>
                    <a:pt x="536" y="420"/>
                    <a:pt x="268" y="1064"/>
                  </a:cubicBezTo>
                  <a:cubicBezTo>
                    <a:pt x="1" y="1707"/>
                    <a:pt x="149" y="2446"/>
                    <a:pt x="641" y="2939"/>
                  </a:cubicBezTo>
                  <a:cubicBezTo>
                    <a:pt x="972" y="3269"/>
                    <a:pt x="1413" y="3445"/>
                    <a:pt x="1862" y="3445"/>
                  </a:cubicBezTo>
                  <a:cubicBezTo>
                    <a:pt x="2082" y="3445"/>
                    <a:pt x="2305" y="3402"/>
                    <a:pt x="2517" y="3315"/>
                  </a:cubicBezTo>
                  <a:cubicBezTo>
                    <a:pt x="3160" y="3048"/>
                    <a:pt x="3579" y="2418"/>
                    <a:pt x="3579" y="1725"/>
                  </a:cubicBezTo>
                  <a:cubicBezTo>
                    <a:pt x="3579" y="772"/>
                    <a:pt x="2809" y="1"/>
                    <a:pt x="185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8" name="Google Shape;21998;p142"/>
            <p:cNvSpPr/>
            <p:nvPr/>
          </p:nvSpPr>
          <p:spPr>
            <a:xfrm>
              <a:off x="7548557" y="1539507"/>
              <a:ext cx="55621" cy="89665"/>
            </a:xfrm>
            <a:custGeom>
              <a:avLst/>
              <a:gdLst/>
              <a:ahLst/>
              <a:cxnLst/>
              <a:rect l="l" t="t" r="r" b="b"/>
              <a:pathLst>
                <a:path w="2137" h="3445" extrusionOk="0">
                  <a:moveTo>
                    <a:pt x="328" y="1"/>
                  </a:moveTo>
                  <a:cubicBezTo>
                    <a:pt x="219" y="1"/>
                    <a:pt x="109" y="12"/>
                    <a:pt x="0" y="33"/>
                  </a:cubicBezTo>
                  <a:cubicBezTo>
                    <a:pt x="810" y="191"/>
                    <a:pt x="1397" y="898"/>
                    <a:pt x="1397" y="1725"/>
                  </a:cubicBezTo>
                  <a:cubicBezTo>
                    <a:pt x="1397" y="2548"/>
                    <a:pt x="810" y="3259"/>
                    <a:pt x="0" y="3414"/>
                  </a:cubicBezTo>
                  <a:cubicBezTo>
                    <a:pt x="110" y="3435"/>
                    <a:pt x="219" y="3445"/>
                    <a:pt x="326" y="3445"/>
                  </a:cubicBezTo>
                  <a:cubicBezTo>
                    <a:pt x="1194" y="3445"/>
                    <a:pt x="1953" y="2786"/>
                    <a:pt x="2038" y="1887"/>
                  </a:cubicBezTo>
                  <a:cubicBezTo>
                    <a:pt x="2136" y="877"/>
                    <a:pt x="1341" y="4"/>
                    <a:pt x="328"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9" name="Google Shape;21999;p142"/>
            <p:cNvSpPr/>
            <p:nvPr/>
          </p:nvSpPr>
          <p:spPr>
            <a:xfrm>
              <a:off x="7499365" y="1534536"/>
              <a:ext cx="354807" cy="338357"/>
            </a:xfrm>
            <a:custGeom>
              <a:avLst/>
              <a:gdLst/>
              <a:ahLst/>
              <a:cxnLst/>
              <a:rect l="l" t="t" r="r" b="b"/>
              <a:pathLst>
                <a:path w="13632" h="13000" extrusionOk="0">
                  <a:moveTo>
                    <a:pt x="8611" y="713"/>
                  </a:moveTo>
                  <a:cubicBezTo>
                    <a:pt x="8875" y="713"/>
                    <a:pt x="9089" y="927"/>
                    <a:pt x="9089" y="1191"/>
                  </a:cubicBezTo>
                  <a:lnTo>
                    <a:pt x="9089" y="2043"/>
                  </a:lnTo>
                  <a:lnTo>
                    <a:pt x="4132" y="2043"/>
                  </a:lnTo>
                  <a:cubicBezTo>
                    <a:pt x="4132" y="1997"/>
                    <a:pt x="4135" y="1955"/>
                    <a:pt x="4135" y="1913"/>
                  </a:cubicBezTo>
                  <a:cubicBezTo>
                    <a:pt x="4135" y="1476"/>
                    <a:pt x="3984" y="1054"/>
                    <a:pt x="3709" y="713"/>
                  </a:cubicBezTo>
                  <a:close/>
                  <a:moveTo>
                    <a:pt x="2218" y="389"/>
                  </a:moveTo>
                  <a:cubicBezTo>
                    <a:pt x="2415" y="389"/>
                    <a:pt x="2613" y="427"/>
                    <a:pt x="2802" y="505"/>
                  </a:cubicBezTo>
                  <a:cubicBezTo>
                    <a:pt x="3372" y="741"/>
                    <a:pt x="3745" y="1297"/>
                    <a:pt x="3745" y="1913"/>
                  </a:cubicBezTo>
                  <a:cubicBezTo>
                    <a:pt x="3741" y="2757"/>
                    <a:pt x="3059" y="3440"/>
                    <a:pt x="2218" y="3440"/>
                  </a:cubicBezTo>
                  <a:cubicBezTo>
                    <a:pt x="1602" y="3440"/>
                    <a:pt x="1046" y="3067"/>
                    <a:pt x="810" y="2497"/>
                  </a:cubicBezTo>
                  <a:cubicBezTo>
                    <a:pt x="571" y="1927"/>
                    <a:pt x="705" y="1272"/>
                    <a:pt x="1137" y="836"/>
                  </a:cubicBezTo>
                  <a:cubicBezTo>
                    <a:pt x="1429" y="544"/>
                    <a:pt x="1820" y="389"/>
                    <a:pt x="2218" y="389"/>
                  </a:cubicBezTo>
                  <a:close/>
                  <a:moveTo>
                    <a:pt x="9086" y="11275"/>
                  </a:moveTo>
                  <a:lnTo>
                    <a:pt x="9086" y="12123"/>
                  </a:lnTo>
                  <a:cubicBezTo>
                    <a:pt x="9086" y="12390"/>
                    <a:pt x="8871" y="12605"/>
                    <a:pt x="8607" y="12605"/>
                  </a:cubicBezTo>
                  <a:lnTo>
                    <a:pt x="3013" y="12605"/>
                  </a:lnTo>
                  <a:cubicBezTo>
                    <a:pt x="2749" y="12602"/>
                    <a:pt x="2534" y="12387"/>
                    <a:pt x="2534" y="12123"/>
                  </a:cubicBezTo>
                  <a:lnTo>
                    <a:pt x="2534" y="11275"/>
                  </a:lnTo>
                  <a:close/>
                  <a:moveTo>
                    <a:pt x="2221" y="0"/>
                  </a:moveTo>
                  <a:cubicBezTo>
                    <a:pt x="1428" y="0"/>
                    <a:pt x="665" y="494"/>
                    <a:pt x="395" y="1325"/>
                  </a:cubicBezTo>
                  <a:cubicBezTo>
                    <a:pt x="1" y="2532"/>
                    <a:pt x="870" y="3781"/>
                    <a:pt x="2140" y="3834"/>
                  </a:cubicBezTo>
                  <a:lnTo>
                    <a:pt x="2140" y="5660"/>
                  </a:lnTo>
                  <a:cubicBezTo>
                    <a:pt x="2140" y="5790"/>
                    <a:pt x="2238" y="5855"/>
                    <a:pt x="2335" y="5855"/>
                  </a:cubicBezTo>
                  <a:cubicBezTo>
                    <a:pt x="2433" y="5855"/>
                    <a:pt x="2531" y="5790"/>
                    <a:pt x="2531" y="5660"/>
                  </a:cubicBezTo>
                  <a:lnTo>
                    <a:pt x="2531" y="3805"/>
                  </a:lnTo>
                  <a:cubicBezTo>
                    <a:pt x="3263" y="3682"/>
                    <a:pt x="3857" y="3147"/>
                    <a:pt x="4061" y="2437"/>
                  </a:cubicBezTo>
                  <a:lnTo>
                    <a:pt x="9089" y="2437"/>
                  </a:lnTo>
                  <a:lnTo>
                    <a:pt x="9089" y="4010"/>
                  </a:lnTo>
                  <a:lnTo>
                    <a:pt x="5975" y="4010"/>
                  </a:lnTo>
                  <a:lnTo>
                    <a:pt x="5975" y="3337"/>
                  </a:lnTo>
                  <a:lnTo>
                    <a:pt x="5585" y="3337"/>
                  </a:lnTo>
                  <a:lnTo>
                    <a:pt x="5585" y="9977"/>
                  </a:lnTo>
                  <a:lnTo>
                    <a:pt x="5975" y="9977"/>
                  </a:lnTo>
                  <a:lnTo>
                    <a:pt x="5975" y="9284"/>
                  </a:lnTo>
                  <a:lnTo>
                    <a:pt x="9089" y="9284"/>
                  </a:lnTo>
                  <a:lnTo>
                    <a:pt x="9089" y="10881"/>
                  </a:lnTo>
                  <a:lnTo>
                    <a:pt x="2534" y="10881"/>
                  </a:lnTo>
                  <a:lnTo>
                    <a:pt x="2534" y="6497"/>
                  </a:lnTo>
                  <a:cubicBezTo>
                    <a:pt x="2534" y="6367"/>
                    <a:pt x="2437" y="6302"/>
                    <a:pt x="2339" y="6302"/>
                  </a:cubicBezTo>
                  <a:cubicBezTo>
                    <a:pt x="2241" y="6302"/>
                    <a:pt x="2144" y="6367"/>
                    <a:pt x="2144" y="6497"/>
                  </a:cubicBezTo>
                  <a:lnTo>
                    <a:pt x="2144" y="12127"/>
                  </a:lnTo>
                  <a:cubicBezTo>
                    <a:pt x="2144" y="12609"/>
                    <a:pt x="2534" y="12996"/>
                    <a:pt x="3016" y="12999"/>
                  </a:cubicBezTo>
                  <a:lnTo>
                    <a:pt x="8611" y="12999"/>
                  </a:lnTo>
                  <a:cubicBezTo>
                    <a:pt x="9058" y="12996"/>
                    <a:pt x="9431" y="12658"/>
                    <a:pt x="9476" y="12215"/>
                  </a:cubicBezTo>
                  <a:cubicBezTo>
                    <a:pt x="9480" y="12186"/>
                    <a:pt x="9480" y="12155"/>
                    <a:pt x="9480" y="12127"/>
                  </a:cubicBezTo>
                  <a:lnTo>
                    <a:pt x="9480" y="9287"/>
                  </a:lnTo>
                  <a:lnTo>
                    <a:pt x="10665" y="9287"/>
                  </a:lnTo>
                  <a:cubicBezTo>
                    <a:pt x="10915" y="9277"/>
                    <a:pt x="10915" y="8907"/>
                    <a:pt x="10665" y="8897"/>
                  </a:cubicBezTo>
                  <a:lnTo>
                    <a:pt x="6014" y="8897"/>
                  </a:lnTo>
                  <a:cubicBezTo>
                    <a:pt x="5993" y="8897"/>
                    <a:pt x="5975" y="8879"/>
                    <a:pt x="5975" y="8858"/>
                  </a:cubicBezTo>
                  <a:lnTo>
                    <a:pt x="5975" y="4442"/>
                  </a:lnTo>
                  <a:cubicBezTo>
                    <a:pt x="5975" y="4421"/>
                    <a:pt x="5993" y="4404"/>
                    <a:pt x="6014" y="4404"/>
                  </a:cubicBezTo>
                  <a:lnTo>
                    <a:pt x="13199" y="4404"/>
                  </a:lnTo>
                  <a:cubicBezTo>
                    <a:pt x="13220" y="4404"/>
                    <a:pt x="13238" y="4421"/>
                    <a:pt x="13238" y="4442"/>
                  </a:cubicBezTo>
                  <a:lnTo>
                    <a:pt x="13238" y="8858"/>
                  </a:lnTo>
                  <a:cubicBezTo>
                    <a:pt x="13238" y="8879"/>
                    <a:pt x="13220" y="8897"/>
                    <a:pt x="13199" y="8897"/>
                  </a:cubicBezTo>
                  <a:lnTo>
                    <a:pt x="11524" y="8897"/>
                  </a:lnTo>
                  <a:cubicBezTo>
                    <a:pt x="11519" y="8896"/>
                    <a:pt x="11515" y="8896"/>
                    <a:pt x="11511" y="8896"/>
                  </a:cubicBezTo>
                  <a:cubicBezTo>
                    <a:pt x="11254" y="8896"/>
                    <a:pt x="11254" y="9288"/>
                    <a:pt x="11511" y="9288"/>
                  </a:cubicBezTo>
                  <a:cubicBezTo>
                    <a:pt x="11515" y="9288"/>
                    <a:pt x="11519" y="9287"/>
                    <a:pt x="11524" y="9287"/>
                  </a:cubicBezTo>
                  <a:lnTo>
                    <a:pt x="13199" y="9287"/>
                  </a:lnTo>
                  <a:cubicBezTo>
                    <a:pt x="13438" y="9287"/>
                    <a:pt x="13628" y="9094"/>
                    <a:pt x="13632" y="8858"/>
                  </a:cubicBezTo>
                  <a:lnTo>
                    <a:pt x="13632" y="4442"/>
                  </a:lnTo>
                  <a:cubicBezTo>
                    <a:pt x="13628" y="4203"/>
                    <a:pt x="13438" y="4010"/>
                    <a:pt x="13199" y="4010"/>
                  </a:cubicBezTo>
                  <a:lnTo>
                    <a:pt x="9480" y="4010"/>
                  </a:lnTo>
                  <a:lnTo>
                    <a:pt x="9480" y="1195"/>
                  </a:lnTo>
                  <a:cubicBezTo>
                    <a:pt x="9480" y="1167"/>
                    <a:pt x="9480" y="1138"/>
                    <a:pt x="9476" y="1107"/>
                  </a:cubicBezTo>
                  <a:cubicBezTo>
                    <a:pt x="9431" y="663"/>
                    <a:pt x="9058" y="326"/>
                    <a:pt x="8611" y="326"/>
                  </a:cubicBezTo>
                  <a:lnTo>
                    <a:pt x="3284" y="326"/>
                  </a:lnTo>
                  <a:cubicBezTo>
                    <a:pt x="2952" y="104"/>
                    <a:pt x="2583" y="0"/>
                    <a:pt x="22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0" name="Google Shape;22000;p142"/>
            <p:cNvSpPr/>
            <p:nvPr/>
          </p:nvSpPr>
          <p:spPr>
            <a:xfrm>
              <a:off x="7758000" y="1661863"/>
              <a:ext cx="64678" cy="48281"/>
            </a:xfrm>
            <a:custGeom>
              <a:avLst/>
              <a:gdLst/>
              <a:ahLst/>
              <a:cxnLst/>
              <a:rect l="l" t="t" r="r" b="b"/>
              <a:pathLst>
                <a:path w="2485" h="1855" extrusionOk="0">
                  <a:moveTo>
                    <a:pt x="985" y="391"/>
                  </a:moveTo>
                  <a:cubicBezTo>
                    <a:pt x="1049" y="391"/>
                    <a:pt x="1108" y="402"/>
                    <a:pt x="1168" y="423"/>
                  </a:cubicBezTo>
                  <a:cubicBezTo>
                    <a:pt x="971" y="729"/>
                    <a:pt x="971" y="1123"/>
                    <a:pt x="1168" y="1429"/>
                  </a:cubicBezTo>
                  <a:cubicBezTo>
                    <a:pt x="1107" y="1451"/>
                    <a:pt x="1045" y="1462"/>
                    <a:pt x="984" y="1462"/>
                  </a:cubicBezTo>
                  <a:cubicBezTo>
                    <a:pt x="700" y="1462"/>
                    <a:pt x="447" y="1233"/>
                    <a:pt x="447" y="926"/>
                  </a:cubicBezTo>
                  <a:cubicBezTo>
                    <a:pt x="447" y="630"/>
                    <a:pt x="686" y="391"/>
                    <a:pt x="985" y="391"/>
                  </a:cubicBezTo>
                  <a:close/>
                  <a:moveTo>
                    <a:pt x="983" y="1"/>
                  </a:moveTo>
                  <a:cubicBezTo>
                    <a:pt x="899" y="1"/>
                    <a:pt x="815" y="12"/>
                    <a:pt x="732" y="36"/>
                  </a:cubicBezTo>
                  <a:cubicBezTo>
                    <a:pt x="285" y="159"/>
                    <a:pt x="0" y="595"/>
                    <a:pt x="63" y="1053"/>
                  </a:cubicBezTo>
                  <a:cubicBezTo>
                    <a:pt x="127" y="1510"/>
                    <a:pt x="517" y="1851"/>
                    <a:pt x="982" y="1855"/>
                  </a:cubicBezTo>
                  <a:cubicBezTo>
                    <a:pt x="1151" y="1855"/>
                    <a:pt x="1320" y="1806"/>
                    <a:pt x="1464" y="1718"/>
                  </a:cubicBezTo>
                  <a:cubicBezTo>
                    <a:pt x="1587" y="1642"/>
                    <a:pt x="1687" y="1542"/>
                    <a:pt x="1760" y="1427"/>
                  </a:cubicBezTo>
                  <a:lnTo>
                    <a:pt x="1760" y="1427"/>
                  </a:lnTo>
                  <a:cubicBezTo>
                    <a:pt x="1821" y="1450"/>
                    <a:pt x="1883" y="1461"/>
                    <a:pt x="1945" y="1461"/>
                  </a:cubicBezTo>
                  <a:cubicBezTo>
                    <a:pt x="2220" y="1461"/>
                    <a:pt x="2484" y="1247"/>
                    <a:pt x="2484" y="926"/>
                  </a:cubicBezTo>
                  <a:cubicBezTo>
                    <a:pt x="2481" y="630"/>
                    <a:pt x="2241" y="391"/>
                    <a:pt x="1946" y="391"/>
                  </a:cubicBezTo>
                  <a:cubicBezTo>
                    <a:pt x="1878" y="391"/>
                    <a:pt x="1816" y="403"/>
                    <a:pt x="1759" y="424"/>
                  </a:cubicBezTo>
                  <a:lnTo>
                    <a:pt x="1759" y="424"/>
                  </a:lnTo>
                  <a:cubicBezTo>
                    <a:pt x="1786" y="465"/>
                    <a:pt x="1810" y="510"/>
                    <a:pt x="1830" y="557"/>
                  </a:cubicBezTo>
                  <a:cubicBezTo>
                    <a:pt x="1958" y="849"/>
                    <a:pt x="1923" y="1174"/>
                    <a:pt x="1760" y="1427"/>
                  </a:cubicBezTo>
                  <a:lnTo>
                    <a:pt x="1760" y="1427"/>
                  </a:lnTo>
                  <a:cubicBezTo>
                    <a:pt x="1692" y="1401"/>
                    <a:pt x="1627" y="1360"/>
                    <a:pt x="1569" y="1302"/>
                  </a:cubicBezTo>
                  <a:cubicBezTo>
                    <a:pt x="1280" y="1016"/>
                    <a:pt x="1415" y="550"/>
                    <a:pt x="1759" y="424"/>
                  </a:cubicBezTo>
                  <a:lnTo>
                    <a:pt x="1759" y="424"/>
                  </a:lnTo>
                  <a:cubicBezTo>
                    <a:pt x="1588" y="159"/>
                    <a:pt x="1293" y="1"/>
                    <a:pt x="9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1" name="Google Shape;22001;p142"/>
            <p:cNvSpPr/>
            <p:nvPr/>
          </p:nvSpPr>
          <p:spPr>
            <a:xfrm>
              <a:off x="7668518" y="1663138"/>
              <a:ext cx="67073" cy="45548"/>
            </a:xfrm>
            <a:custGeom>
              <a:avLst/>
              <a:gdLst/>
              <a:ahLst/>
              <a:cxnLst/>
              <a:rect l="l" t="t" r="r" b="b"/>
              <a:pathLst>
                <a:path w="2577" h="1750" extrusionOk="0">
                  <a:moveTo>
                    <a:pt x="2147" y="395"/>
                  </a:moveTo>
                  <a:cubicBezTo>
                    <a:pt x="2168" y="395"/>
                    <a:pt x="2186" y="413"/>
                    <a:pt x="2186" y="434"/>
                  </a:cubicBezTo>
                  <a:lnTo>
                    <a:pt x="2186" y="1320"/>
                  </a:lnTo>
                  <a:cubicBezTo>
                    <a:pt x="2186" y="1341"/>
                    <a:pt x="2168" y="1359"/>
                    <a:pt x="2147" y="1359"/>
                  </a:cubicBezTo>
                  <a:lnTo>
                    <a:pt x="433" y="1359"/>
                  </a:lnTo>
                  <a:cubicBezTo>
                    <a:pt x="409" y="1359"/>
                    <a:pt x="391" y="1341"/>
                    <a:pt x="391" y="1320"/>
                  </a:cubicBezTo>
                  <a:lnTo>
                    <a:pt x="391" y="434"/>
                  </a:lnTo>
                  <a:cubicBezTo>
                    <a:pt x="391" y="413"/>
                    <a:pt x="409" y="395"/>
                    <a:pt x="433" y="395"/>
                  </a:cubicBezTo>
                  <a:close/>
                  <a:moveTo>
                    <a:pt x="430" y="1"/>
                  </a:moveTo>
                  <a:cubicBezTo>
                    <a:pt x="191" y="1"/>
                    <a:pt x="1" y="194"/>
                    <a:pt x="1" y="434"/>
                  </a:cubicBezTo>
                  <a:lnTo>
                    <a:pt x="1" y="1320"/>
                  </a:lnTo>
                  <a:cubicBezTo>
                    <a:pt x="1" y="1560"/>
                    <a:pt x="191" y="1750"/>
                    <a:pt x="430" y="1750"/>
                  </a:cubicBezTo>
                  <a:lnTo>
                    <a:pt x="2147" y="1750"/>
                  </a:lnTo>
                  <a:cubicBezTo>
                    <a:pt x="2383" y="1750"/>
                    <a:pt x="2576" y="1560"/>
                    <a:pt x="2576" y="1320"/>
                  </a:cubicBezTo>
                  <a:lnTo>
                    <a:pt x="2576" y="434"/>
                  </a:lnTo>
                  <a:cubicBezTo>
                    <a:pt x="2576" y="194"/>
                    <a:pt x="2383" y="1"/>
                    <a:pt x="21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2" name="Google Shape;22002;p142"/>
            <p:cNvSpPr/>
            <p:nvPr/>
          </p:nvSpPr>
          <p:spPr>
            <a:xfrm>
              <a:off x="7665134" y="1718915"/>
              <a:ext cx="170454" cy="30062"/>
            </a:xfrm>
            <a:custGeom>
              <a:avLst/>
              <a:gdLst/>
              <a:ahLst/>
              <a:cxnLst/>
              <a:rect l="l" t="t" r="r" b="b"/>
              <a:pathLst>
                <a:path w="6549" h="1155" extrusionOk="0">
                  <a:moveTo>
                    <a:pt x="6119" y="395"/>
                  </a:moveTo>
                  <a:cubicBezTo>
                    <a:pt x="6140" y="395"/>
                    <a:pt x="6158" y="412"/>
                    <a:pt x="6158" y="433"/>
                  </a:cubicBezTo>
                  <a:lnTo>
                    <a:pt x="6158" y="725"/>
                  </a:lnTo>
                  <a:cubicBezTo>
                    <a:pt x="6158" y="747"/>
                    <a:pt x="6140" y="764"/>
                    <a:pt x="6119" y="764"/>
                  </a:cubicBezTo>
                  <a:lnTo>
                    <a:pt x="433" y="764"/>
                  </a:lnTo>
                  <a:cubicBezTo>
                    <a:pt x="412" y="764"/>
                    <a:pt x="394" y="747"/>
                    <a:pt x="394" y="725"/>
                  </a:cubicBezTo>
                  <a:lnTo>
                    <a:pt x="391" y="433"/>
                  </a:lnTo>
                  <a:cubicBezTo>
                    <a:pt x="391" y="412"/>
                    <a:pt x="409" y="395"/>
                    <a:pt x="433" y="395"/>
                  </a:cubicBezTo>
                  <a:close/>
                  <a:moveTo>
                    <a:pt x="433" y="1"/>
                  </a:moveTo>
                  <a:cubicBezTo>
                    <a:pt x="194" y="1"/>
                    <a:pt x="0" y="194"/>
                    <a:pt x="0" y="433"/>
                  </a:cubicBezTo>
                  <a:lnTo>
                    <a:pt x="0" y="725"/>
                  </a:lnTo>
                  <a:cubicBezTo>
                    <a:pt x="0" y="965"/>
                    <a:pt x="194" y="1155"/>
                    <a:pt x="433" y="1155"/>
                  </a:cubicBezTo>
                  <a:lnTo>
                    <a:pt x="6119" y="1155"/>
                  </a:lnTo>
                  <a:cubicBezTo>
                    <a:pt x="6355" y="1155"/>
                    <a:pt x="6548" y="965"/>
                    <a:pt x="6548" y="725"/>
                  </a:cubicBezTo>
                  <a:lnTo>
                    <a:pt x="6548" y="433"/>
                  </a:lnTo>
                  <a:cubicBezTo>
                    <a:pt x="6548" y="194"/>
                    <a:pt x="6355" y="1"/>
                    <a:pt x="61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3" name="Google Shape;22003;p142"/>
            <p:cNvSpPr/>
            <p:nvPr/>
          </p:nvSpPr>
          <p:spPr>
            <a:xfrm>
              <a:off x="7534867" y="1569205"/>
              <a:ext cx="43622" cy="30608"/>
            </a:xfrm>
            <a:custGeom>
              <a:avLst/>
              <a:gdLst/>
              <a:ahLst/>
              <a:cxnLst/>
              <a:rect l="l" t="t" r="r" b="b"/>
              <a:pathLst>
                <a:path w="1676" h="1176" extrusionOk="0">
                  <a:moveTo>
                    <a:pt x="1407" y="0"/>
                  </a:moveTo>
                  <a:cubicBezTo>
                    <a:pt x="1363" y="0"/>
                    <a:pt x="1318" y="16"/>
                    <a:pt x="1276" y="53"/>
                  </a:cubicBezTo>
                  <a:lnTo>
                    <a:pt x="1279" y="53"/>
                  </a:lnTo>
                  <a:lnTo>
                    <a:pt x="699" y="679"/>
                  </a:lnTo>
                  <a:lnTo>
                    <a:pt x="438" y="355"/>
                  </a:lnTo>
                  <a:cubicBezTo>
                    <a:pt x="395" y="297"/>
                    <a:pt x="340" y="273"/>
                    <a:pt x="286" y="273"/>
                  </a:cubicBezTo>
                  <a:cubicBezTo>
                    <a:pt x="139" y="273"/>
                    <a:pt x="1" y="452"/>
                    <a:pt x="132" y="602"/>
                  </a:cubicBezTo>
                  <a:lnTo>
                    <a:pt x="533" y="1101"/>
                  </a:lnTo>
                  <a:cubicBezTo>
                    <a:pt x="572" y="1147"/>
                    <a:pt x="625" y="1172"/>
                    <a:pt x="681" y="1175"/>
                  </a:cubicBezTo>
                  <a:lnTo>
                    <a:pt x="688" y="1175"/>
                  </a:lnTo>
                  <a:cubicBezTo>
                    <a:pt x="741" y="1175"/>
                    <a:pt x="794" y="1154"/>
                    <a:pt x="833" y="1112"/>
                  </a:cubicBezTo>
                  <a:lnTo>
                    <a:pt x="1564" y="317"/>
                  </a:lnTo>
                  <a:cubicBezTo>
                    <a:pt x="1675" y="171"/>
                    <a:pt x="1552" y="0"/>
                    <a:pt x="14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004" name="Google Shape;22004;p142"/>
          <p:cNvGrpSpPr/>
          <p:nvPr/>
        </p:nvGrpSpPr>
        <p:grpSpPr>
          <a:xfrm>
            <a:off x="3950685" y="3844159"/>
            <a:ext cx="372844" cy="353610"/>
            <a:chOff x="4186663" y="3796534"/>
            <a:chExt cx="372844" cy="353610"/>
          </a:xfrm>
        </p:grpSpPr>
        <p:sp>
          <p:nvSpPr>
            <p:cNvPr id="22005" name="Google Shape;22005;p142"/>
            <p:cNvSpPr/>
            <p:nvPr/>
          </p:nvSpPr>
          <p:spPr>
            <a:xfrm>
              <a:off x="4211025" y="3802104"/>
              <a:ext cx="342418" cy="342418"/>
            </a:xfrm>
            <a:custGeom>
              <a:avLst/>
              <a:gdLst/>
              <a:ahLst/>
              <a:cxnLst/>
              <a:rect l="l" t="t" r="r" b="b"/>
              <a:pathLst>
                <a:path w="13156" h="13156" extrusionOk="0">
                  <a:moveTo>
                    <a:pt x="6576" y="1"/>
                  </a:moveTo>
                  <a:cubicBezTo>
                    <a:pt x="2945" y="1"/>
                    <a:pt x="0" y="2945"/>
                    <a:pt x="0" y="6580"/>
                  </a:cubicBezTo>
                  <a:cubicBezTo>
                    <a:pt x="0" y="10211"/>
                    <a:pt x="2945" y="13156"/>
                    <a:pt x="6576" y="13156"/>
                  </a:cubicBezTo>
                  <a:cubicBezTo>
                    <a:pt x="10211" y="13156"/>
                    <a:pt x="13156" y="10211"/>
                    <a:pt x="13156" y="6580"/>
                  </a:cubicBezTo>
                  <a:cubicBezTo>
                    <a:pt x="13156" y="2945"/>
                    <a:pt x="10211" y="1"/>
                    <a:pt x="6576" y="1"/>
                  </a:cubicBezTo>
                  <a:close/>
                </a:path>
              </a:pathLst>
            </a:custGeom>
            <a:solidFill>
              <a:srgbClr val="B3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6" name="Google Shape;22006;p142"/>
            <p:cNvSpPr/>
            <p:nvPr/>
          </p:nvSpPr>
          <p:spPr>
            <a:xfrm>
              <a:off x="4359824" y="3802104"/>
              <a:ext cx="199683" cy="342522"/>
            </a:xfrm>
            <a:custGeom>
              <a:avLst/>
              <a:gdLst/>
              <a:ahLst/>
              <a:cxnLst/>
              <a:rect l="l" t="t" r="r" b="b"/>
              <a:pathLst>
                <a:path w="7672" h="13160" extrusionOk="0">
                  <a:moveTo>
                    <a:pt x="859" y="1"/>
                  </a:moveTo>
                  <a:cubicBezTo>
                    <a:pt x="574" y="1"/>
                    <a:pt x="286" y="18"/>
                    <a:pt x="1" y="57"/>
                  </a:cubicBezTo>
                  <a:cubicBezTo>
                    <a:pt x="3277" y="486"/>
                    <a:pt x="5725" y="3276"/>
                    <a:pt x="5725" y="6580"/>
                  </a:cubicBezTo>
                  <a:cubicBezTo>
                    <a:pt x="5725" y="9880"/>
                    <a:pt x="3277" y="12670"/>
                    <a:pt x="1" y="13103"/>
                  </a:cubicBezTo>
                  <a:cubicBezTo>
                    <a:pt x="291" y="13141"/>
                    <a:pt x="580" y="13160"/>
                    <a:pt x="864" y="13160"/>
                  </a:cubicBezTo>
                  <a:cubicBezTo>
                    <a:pt x="4278" y="13160"/>
                    <a:pt x="7194" y="10510"/>
                    <a:pt x="7421" y="7009"/>
                  </a:cubicBezTo>
                  <a:cubicBezTo>
                    <a:pt x="7671" y="3216"/>
                    <a:pt x="4663" y="4"/>
                    <a:pt x="859"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7" name="Google Shape;22007;p142"/>
            <p:cNvSpPr/>
            <p:nvPr/>
          </p:nvSpPr>
          <p:spPr>
            <a:xfrm>
              <a:off x="4284370" y="3890988"/>
              <a:ext cx="218241" cy="179564"/>
            </a:xfrm>
            <a:custGeom>
              <a:avLst/>
              <a:gdLst/>
              <a:ahLst/>
              <a:cxnLst/>
              <a:rect l="l" t="t" r="r" b="b"/>
              <a:pathLst>
                <a:path w="8385" h="6899" extrusionOk="0">
                  <a:moveTo>
                    <a:pt x="5479" y="1"/>
                  </a:moveTo>
                  <a:cubicBezTo>
                    <a:pt x="5224" y="1"/>
                    <a:pt x="4967" y="51"/>
                    <a:pt x="4722" y="153"/>
                  </a:cubicBezTo>
                  <a:cubicBezTo>
                    <a:pt x="3998" y="456"/>
                    <a:pt x="3530" y="1163"/>
                    <a:pt x="3530" y="1948"/>
                  </a:cubicBezTo>
                  <a:lnTo>
                    <a:pt x="3530" y="1979"/>
                  </a:lnTo>
                  <a:lnTo>
                    <a:pt x="3435" y="1976"/>
                  </a:lnTo>
                  <a:lnTo>
                    <a:pt x="3431" y="1976"/>
                  </a:lnTo>
                  <a:cubicBezTo>
                    <a:pt x="3234" y="1976"/>
                    <a:pt x="2664" y="1814"/>
                    <a:pt x="2478" y="1754"/>
                  </a:cubicBezTo>
                  <a:cubicBezTo>
                    <a:pt x="1760" y="1508"/>
                    <a:pt x="1112" y="1107"/>
                    <a:pt x="574" y="575"/>
                  </a:cubicBezTo>
                  <a:lnTo>
                    <a:pt x="370" y="375"/>
                  </a:lnTo>
                  <a:cubicBezTo>
                    <a:pt x="357" y="362"/>
                    <a:pt x="341" y="356"/>
                    <a:pt x="325" y="356"/>
                  </a:cubicBezTo>
                  <a:cubicBezTo>
                    <a:pt x="298" y="356"/>
                    <a:pt x="271" y="374"/>
                    <a:pt x="265" y="403"/>
                  </a:cubicBezTo>
                  <a:lnTo>
                    <a:pt x="191" y="681"/>
                  </a:lnTo>
                  <a:cubicBezTo>
                    <a:pt x="1" y="1423"/>
                    <a:pt x="307" y="2208"/>
                    <a:pt x="954" y="2623"/>
                  </a:cubicBezTo>
                  <a:lnTo>
                    <a:pt x="947" y="2623"/>
                  </a:lnTo>
                  <a:cubicBezTo>
                    <a:pt x="817" y="2623"/>
                    <a:pt x="683" y="2609"/>
                    <a:pt x="553" y="2577"/>
                  </a:cubicBezTo>
                  <a:lnTo>
                    <a:pt x="314" y="2521"/>
                  </a:lnTo>
                  <a:cubicBezTo>
                    <a:pt x="309" y="2520"/>
                    <a:pt x="304" y="2519"/>
                    <a:pt x="299" y="2519"/>
                  </a:cubicBezTo>
                  <a:cubicBezTo>
                    <a:pt x="259" y="2519"/>
                    <a:pt x="227" y="2554"/>
                    <a:pt x="236" y="2595"/>
                  </a:cubicBezTo>
                  <a:lnTo>
                    <a:pt x="275" y="2838"/>
                  </a:lnTo>
                  <a:cubicBezTo>
                    <a:pt x="367" y="3376"/>
                    <a:pt x="715" y="3837"/>
                    <a:pt x="1211" y="4066"/>
                  </a:cubicBezTo>
                  <a:cubicBezTo>
                    <a:pt x="1274" y="4090"/>
                    <a:pt x="1257" y="4185"/>
                    <a:pt x="1190" y="4189"/>
                  </a:cubicBezTo>
                  <a:lnTo>
                    <a:pt x="1186" y="4189"/>
                  </a:lnTo>
                  <a:lnTo>
                    <a:pt x="919" y="4203"/>
                  </a:lnTo>
                  <a:cubicBezTo>
                    <a:pt x="873" y="4203"/>
                    <a:pt x="845" y="4256"/>
                    <a:pt x="866" y="4298"/>
                  </a:cubicBezTo>
                  <a:lnTo>
                    <a:pt x="1000" y="4530"/>
                  </a:lnTo>
                  <a:cubicBezTo>
                    <a:pt x="1260" y="4984"/>
                    <a:pt x="1714" y="5297"/>
                    <a:pt x="2235" y="5375"/>
                  </a:cubicBezTo>
                  <a:cubicBezTo>
                    <a:pt x="2291" y="5382"/>
                    <a:pt x="2309" y="5456"/>
                    <a:pt x="2263" y="5487"/>
                  </a:cubicBezTo>
                  <a:cubicBezTo>
                    <a:pt x="1820" y="5818"/>
                    <a:pt x="1306" y="6040"/>
                    <a:pt x="761" y="6135"/>
                  </a:cubicBezTo>
                  <a:lnTo>
                    <a:pt x="173" y="6237"/>
                  </a:lnTo>
                  <a:cubicBezTo>
                    <a:pt x="110" y="6247"/>
                    <a:pt x="99" y="6339"/>
                    <a:pt x="162" y="6360"/>
                  </a:cubicBezTo>
                  <a:lnTo>
                    <a:pt x="718" y="6574"/>
                  </a:lnTo>
                  <a:cubicBezTo>
                    <a:pt x="1281" y="6789"/>
                    <a:pt x="1879" y="6898"/>
                    <a:pt x="2478" y="6898"/>
                  </a:cubicBezTo>
                  <a:cubicBezTo>
                    <a:pt x="5194" y="6898"/>
                    <a:pt x="7414" y="4689"/>
                    <a:pt x="7421" y="1969"/>
                  </a:cubicBezTo>
                  <a:lnTo>
                    <a:pt x="7421" y="1951"/>
                  </a:lnTo>
                  <a:lnTo>
                    <a:pt x="7421" y="1902"/>
                  </a:lnTo>
                  <a:lnTo>
                    <a:pt x="7421" y="1891"/>
                  </a:lnTo>
                  <a:cubicBezTo>
                    <a:pt x="7611" y="1758"/>
                    <a:pt x="7787" y="1610"/>
                    <a:pt x="7949" y="1444"/>
                  </a:cubicBezTo>
                  <a:lnTo>
                    <a:pt x="8343" y="1036"/>
                  </a:lnTo>
                  <a:cubicBezTo>
                    <a:pt x="8384" y="995"/>
                    <a:pt x="8354" y="928"/>
                    <a:pt x="8301" y="928"/>
                  </a:cubicBezTo>
                  <a:cubicBezTo>
                    <a:pt x="8295" y="928"/>
                    <a:pt x="8289" y="929"/>
                    <a:pt x="8283" y="931"/>
                  </a:cubicBezTo>
                  <a:lnTo>
                    <a:pt x="7731" y="1061"/>
                  </a:lnTo>
                  <a:cubicBezTo>
                    <a:pt x="7674" y="1075"/>
                    <a:pt x="7618" y="1089"/>
                    <a:pt x="7558" y="1100"/>
                  </a:cubicBezTo>
                  <a:cubicBezTo>
                    <a:pt x="7554" y="1100"/>
                    <a:pt x="7551" y="1101"/>
                    <a:pt x="7547" y="1101"/>
                  </a:cubicBezTo>
                  <a:cubicBezTo>
                    <a:pt x="7487" y="1101"/>
                    <a:pt x="7456" y="1024"/>
                    <a:pt x="7506" y="987"/>
                  </a:cubicBezTo>
                  <a:cubicBezTo>
                    <a:pt x="7572" y="931"/>
                    <a:pt x="7632" y="875"/>
                    <a:pt x="7688" y="811"/>
                  </a:cubicBezTo>
                  <a:lnTo>
                    <a:pt x="8118" y="343"/>
                  </a:lnTo>
                  <a:cubicBezTo>
                    <a:pt x="8154" y="300"/>
                    <a:pt x="8122" y="236"/>
                    <a:pt x="8072" y="236"/>
                  </a:cubicBezTo>
                  <a:cubicBezTo>
                    <a:pt x="8064" y="236"/>
                    <a:pt x="8056" y="238"/>
                    <a:pt x="8047" y="241"/>
                  </a:cubicBezTo>
                  <a:lnTo>
                    <a:pt x="7449" y="442"/>
                  </a:lnTo>
                  <a:cubicBezTo>
                    <a:pt x="7266" y="502"/>
                    <a:pt x="7080" y="544"/>
                    <a:pt x="6893" y="572"/>
                  </a:cubicBezTo>
                  <a:cubicBezTo>
                    <a:pt x="6890" y="573"/>
                    <a:pt x="6886" y="573"/>
                    <a:pt x="6882" y="573"/>
                  </a:cubicBezTo>
                  <a:cubicBezTo>
                    <a:pt x="6865" y="573"/>
                    <a:pt x="6849" y="566"/>
                    <a:pt x="6837" y="554"/>
                  </a:cubicBezTo>
                  <a:cubicBezTo>
                    <a:pt x="6467" y="191"/>
                    <a:pt x="5977" y="1"/>
                    <a:pt x="5479" y="1"/>
                  </a:cubicBez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8" name="Google Shape;22008;p142"/>
            <p:cNvSpPr/>
            <p:nvPr/>
          </p:nvSpPr>
          <p:spPr>
            <a:xfrm>
              <a:off x="4186663" y="3796534"/>
              <a:ext cx="372480" cy="353610"/>
            </a:xfrm>
            <a:custGeom>
              <a:avLst/>
              <a:gdLst/>
              <a:ahLst/>
              <a:cxnLst/>
              <a:rect l="l" t="t" r="r" b="b"/>
              <a:pathLst>
                <a:path w="14311" h="13586" extrusionOk="0">
                  <a:moveTo>
                    <a:pt x="7512" y="429"/>
                  </a:moveTo>
                  <a:cubicBezTo>
                    <a:pt x="11024" y="429"/>
                    <a:pt x="13877" y="3283"/>
                    <a:pt x="13877" y="6794"/>
                  </a:cubicBezTo>
                  <a:cubicBezTo>
                    <a:pt x="13877" y="10302"/>
                    <a:pt x="11024" y="13155"/>
                    <a:pt x="7512" y="13155"/>
                  </a:cubicBezTo>
                  <a:cubicBezTo>
                    <a:pt x="4004" y="13155"/>
                    <a:pt x="1151" y="10302"/>
                    <a:pt x="1151" y="6794"/>
                  </a:cubicBezTo>
                  <a:cubicBezTo>
                    <a:pt x="1151" y="3283"/>
                    <a:pt x="4004" y="429"/>
                    <a:pt x="7512" y="429"/>
                  </a:cubicBezTo>
                  <a:close/>
                  <a:moveTo>
                    <a:pt x="7512" y="1"/>
                  </a:moveTo>
                  <a:cubicBezTo>
                    <a:pt x="6205" y="1"/>
                    <a:pt x="4891" y="377"/>
                    <a:pt x="3741" y="1147"/>
                  </a:cubicBezTo>
                  <a:cubicBezTo>
                    <a:pt x="1045" y="2945"/>
                    <a:pt x="0" y="6400"/>
                    <a:pt x="1239" y="9391"/>
                  </a:cubicBezTo>
                  <a:cubicBezTo>
                    <a:pt x="2307" y="11966"/>
                    <a:pt x="4809" y="13586"/>
                    <a:pt x="7510" y="13586"/>
                  </a:cubicBezTo>
                  <a:cubicBezTo>
                    <a:pt x="7950" y="13586"/>
                    <a:pt x="8394" y="13543"/>
                    <a:pt x="8839" y="13454"/>
                  </a:cubicBezTo>
                  <a:cubicBezTo>
                    <a:pt x="12016" y="12825"/>
                    <a:pt x="14307" y="10035"/>
                    <a:pt x="14307" y="6794"/>
                  </a:cubicBezTo>
                  <a:cubicBezTo>
                    <a:pt x="14310" y="4989"/>
                    <a:pt x="13596" y="3261"/>
                    <a:pt x="12315" y="1991"/>
                  </a:cubicBezTo>
                  <a:cubicBezTo>
                    <a:pt x="11003" y="677"/>
                    <a:pt x="9264" y="1"/>
                    <a:pt x="7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9" name="Google Shape;22009;p142"/>
            <p:cNvSpPr/>
            <p:nvPr/>
          </p:nvSpPr>
          <p:spPr>
            <a:xfrm>
              <a:off x="4277785" y="3885834"/>
              <a:ext cx="231515" cy="189871"/>
            </a:xfrm>
            <a:custGeom>
              <a:avLst/>
              <a:gdLst/>
              <a:ahLst/>
              <a:cxnLst/>
              <a:rect l="l" t="t" r="r" b="b"/>
              <a:pathLst>
                <a:path w="8895" h="7295" extrusionOk="0">
                  <a:moveTo>
                    <a:pt x="5726" y="0"/>
                  </a:moveTo>
                  <a:cubicBezTo>
                    <a:pt x="5464" y="0"/>
                    <a:pt x="5200" y="48"/>
                    <a:pt x="4947" y="147"/>
                  </a:cubicBezTo>
                  <a:cubicBezTo>
                    <a:pt x="4184" y="446"/>
                    <a:pt x="3660" y="1153"/>
                    <a:pt x="3589" y="1970"/>
                  </a:cubicBezTo>
                  <a:cubicBezTo>
                    <a:pt x="3322" y="1917"/>
                    <a:pt x="3054" y="1850"/>
                    <a:pt x="2794" y="1766"/>
                  </a:cubicBezTo>
                  <a:cubicBezTo>
                    <a:pt x="2006" y="1498"/>
                    <a:pt x="1302" y="1027"/>
                    <a:pt x="750" y="404"/>
                  </a:cubicBezTo>
                  <a:cubicBezTo>
                    <a:pt x="718" y="365"/>
                    <a:pt x="672" y="341"/>
                    <a:pt x="627" y="330"/>
                  </a:cubicBezTo>
                  <a:cubicBezTo>
                    <a:pt x="613" y="328"/>
                    <a:pt x="600" y="326"/>
                    <a:pt x="586" y="326"/>
                  </a:cubicBezTo>
                  <a:cubicBezTo>
                    <a:pt x="506" y="326"/>
                    <a:pt x="431" y="371"/>
                    <a:pt x="394" y="446"/>
                  </a:cubicBezTo>
                  <a:cubicBezTo>
                    <a:pt x="64" y="1104"/>
                    <a:pt x="130" y="1889"/>
                    <a:pt x="560" y="2487"/>
                  </a:cubicBezTo>
                  <a:cubicBezTo>
                    <a:pt x="547" y="2485"/>
                    <a:pt x="533" y="2483"/>
                    <a:pt x="520" y="2483"/>
                  </a:cubicBezTo>
                  <a:cubicBezTo>
                    <a:pt x="456" y="2483"/>
                    <a:pt x="393" y="2511"/>
                    <a:pt x="352" y="2561"/>
                  </a:cubicBezTo>
                  <a:cubicBezTo>
                    <a:pt x="324" y="2600"/>
                    <a:pt x="306" y="2645"/>
                    <a:pt x="306" y="2695"/>
                  </a:cubicBezTo>
                  <a:lnTo>
                    <a:pt x="306" y="2761"/>
                  </a:lnTo>
                  <a:cubicBezTo>
                    <a:pt x="306" y="3324"/>
                    <a:pt x="560" y="3856"/>
                    <a:pt x="1000" y="4207"/>
                  </a:cubicBezTo>
                  <a:cubicBezTo>
                    <a:pt x="968" y="4229"/>
                    <a:pt x="943" y="4257"/>
                    <a:pt x="929" y="4288"/>
                  </a:cubicBezTo>
                  <a:cubicBezTo>
                    <a:pt x="905" y="4341"/>
                    <a:pt x="897" y="4401"/>
                    <a:pt x="915" y="4454"/>
                  </a:cubicBezTo>
                  <a:cubicBezTo>
                    <a:pt x="1102" y="5041"/>
                    <a:pt x="1559" y="5506"/>
                    <a:pt x="2143" y="5696"/>
                  </a:cubicBezTo>
                  <a:cubicBezTo>
                    <a:pt x="1619" y="6016"/>
                    <a:pt x="1017" y="6185"/>
                    <a:pt x="401" y="6185"/>
                  </a:cubicBezTo>
                  <a:cubicBezTo>
                    <a:pt x="349" y="6185"/>
                    <a:pt x="292" y="6185"/>
                    <a:pt x="236" y="6181"/>
                  </a:cubicBezTo>
                  <a:cubicBezTo>
                    <a:pt x="231" y="6181"/>
                    <a:pt x="227" y="6181"/>
                    <a:pt x="222" y="6181"/>
                  </a:cubicBezTo>
                  <a:cubicBezTo>
                    <a:pt x="119" y="6181"/>
                    <a:pt x="31" y="6256"/>
                    <a:pt x="14" y="6361"/>
                  </a:cubicBezTo>
                  <a:cubicBezTo>
                    <a:pt x="0" y="6449"/>
                    <a:pt x="43" y="6537"/>
                    <a:pt x="123" y="6582"/>
                  </a:cubicBezTo>
                  <a:cubicBezTo>
                    <a:pt x="930" y="7059"/>
                    <a:pt x="1832" y="7294"/>
                    <a:pt x="2731" y="7294"/>
                  </a:cubicBezTo>
                  <a:cubicBezTo>
                    <a:pt x="3793" y="7294"/>
                    <a:pt x="4851" y="6966"/>
                    <a:pt x="5746" y="6319"/>
                  </a:cubicBezTo>
                  <a:cubicBezTo>
                    <a:pt x="5855" y="6241"/>
                    <a:pt x="5866" y="6086"/>
                    <a:pt x="5774" y="5991"/>
                  </a:cubicBezTo>
                  <a:cubicBezTo>
                    <a:pt x="5732" y="5949"/>
                    <a:pt x="5676" y="5927"/>
                    <a:pt x="5621" y="5927"/>
                  </a:cubicBezTo>
                  <a:cubicBezTo>
                    <a:pt x="5576" y="5927"/>
                    <a:pt x="5531" y="5942"/>
                    <a:pt x="5493" y="5970"/>
                  </a:cubicBezTo>
                  <a:cubicBezTo>
                    <a:pt x="4675" y="6560"/>
                    <a:pt x="3705" y="6864"/>
                    <a:pt x="2726" y="6864"/>
                  </a:cubicBezTo>
                  <a:cubicBezTo>
                    <a:pt x="2163" y="6864"/>
                    <a:pt x="1597" y="6763"/>
                    <a:pt x="1056" y="6558"/>
                  </a:cubicBezTo>
                  <a:cubicBezTo>
                    <a:pt x="1703" y="6442"/>
                    <a:pt x="2312" y="6160"/>
                    <a:pt x="2815" y="5741"/>
                  </a:cubicBezTo>
                  <a:cubicBezTo>
                    <a:pt x="2878" y="5692"/>
                    <a:pt x="2910" y="5611"/>
                    <a:pt x="2896" y="5530"/>
                  </a:cubicBezTo>
                  <a:cubicBezTo>
                    <a:pt x="2875" y="5432"/>
                    <a:pt x="2790" y="5362"/>
                    <a:pt x="2692" y="5358"/>
                  </a:cubicBezTo>
                  <a:cubicBezTo>
                    <a:pt x="2175" y="5344"/>
                    <a:pt x="1707" y="5062"/>
                    <a:pt x="1450" y="4612"/>
                  </a:cubicBezTo>
                  <a:cubicBezTo>
                    <a:pt x="1573" y="4609"/>
                    <a:pt x="1693" y="4591"/>
                    <a:pt x="1809" y="4566"/>
                  </a:cubicBezTo>
                  <a:cubicBezTo>
                    <a:pt x="1900" y="4549"/>
                    <a:pt x="1971" y="4475"/>
                    <a:pt x="1985" y="4380"/>
                  </a:cubicBezTo>
                  <a:cubicBezTo>
                    <a:pt x="1999" y="4274"/>
                    <a:pt x="1928" y="4172"/>
                    <a:pt x="1823" y="4144"/>
                  </a:cubicBezTo>
                  <a:cubicBezTo>
                    <a:pt x="1270" y="4010"/>
                    <a:pt x="852" y="3560"/>
                    <a:pt x="757" y="2997"/>
                  </a:cubicBezTo>
                  <a:lnTo>
                    <a:pt x="757" y="2997"/>
                  </a:lnTo>
                  <a:cubicBezTo>
                    <a:pt x="898" y="3030"/>
                    <a:pt x="1045" y="3048"/>
                    <a:pt x="1190" y="3048"/>
                  </a:cubicBezTo>
                  <a:cubicBezTo>
                    <a:pt x="1215" y="3048"/>
                    <a:pt x="1239" y="3047"/>
                    <a:pt x="1263" y="3046"/>
                  </a:cubicBezTo>
                  <a:cubicBezTo>
                    <a:pt x="1369" y="3043"/>
                    <a:pt x="1457" y="2962"/>
                    <a:pt x="1471" y="2856"/>
                  </a:cubicBezTo>
                  <a:cubicBezTo>
                    <a:pt x="1478" y="2772"/>
                    <a:pt x="1436" y="2691"/>
                    <a:pt x="1362" y="2645"/>
                  </a:cubicBezTo>
                  <a:cubicBezTo>
                    <a:pt x="778" y="2290"/>
                    <a:pt x="496" y="1597"/>
                    <a:pt x="669" y="935"/>
                  </a:cubicBezTo>
                  <a:lnTo>
                    <a:pt x="669" y="935"/>
                  </a:lnTo>
                  <a:cubicBezTo>
                    <a:pt x="1232" y="1491"/>
                    <a:pt x="1911" y="1913"/>
                    <a:pt x="2660" y="2170"/>
                  </a:cubicBezTo>
                  <a:cubicBezTo>
                    <a:pt x="2667" y="2174"/>
                    <a:pt x="3406" y="2402"/>
                    <a:pt x="3684" y="2402"/>
                  </a:cubicBezTo>
                  <a:lnTo>
                    <a:pt x="3790" y="2410"/>
                  </a:lnTo>
                  <a:cubicBezTo>
                    <a:pt x="3792" y="2410"/>
                    <a:pt x="3794" y="2410"/>
                    <a:pt x="3796" y="2410"/>
                  </a:cubicBezTo>
                  <a:cubicBezTo>
                    <a:pt x="3920" y="2410"/>
                    <a:pt x="4022" y="2309"/>
                    <a:pt x="4015" y="2184"/>
                  </a:cubicBezTo>
                  <a:lnTo>
                    <a:pt x="4015" y="2149"/>
                  </a:lnTo>
                  <a:cubicBezTo>
                    <a:pt x="4015" y="1449"/>
                    <a:pt x="4437" y="823"/>
                    <a:pt x="5081" y="559"/>
                  </a:cubicBezTo>
                  <a:cubicBezTo>
                    <a:pt x="5293" y="473"/>
                    <a:pt x="5514" y="431"/>
                    <a:pt x="5734" y="431"/>
                  </a:cubicBezTo>
                  <a:cubicBezTo>
                    <a:pt x="6187" y="431"/>
                    <a:pt x="6631" y="608"/>
                    <a:pt x="6960" y="942"/>
                  </a:cubicBezTo>
                  <a:cubicBezTo>
                    <a:pt x="7000" y="985"/>
                    <a:pt x="7056" y="1007"/>
                    <a:pt x="7114" y="1007"/>
                  </a:cubicBezTo>
                  <a:cubicBezTo>
                    <a:pt x="7123" y="1007"/>
                    <a:pt x="7131" y="1007"/>
                    <a:pt x="7139" y="1006"/>
                  </a:cubicBezTo>
                  <a:cubicBezTo>
                    <a:pt x="7354" y="974"/>
                    <a:pt x="7569" y="925"/>
                    <a:pt x="7776" y="854"/>
                  </a:cubicBezTo>
                  <a:lnTo>
                    <a:pt x="7776" y="854"/>
                  </a:lnTo>
                  <a:cubicBezTo>
                    <a:pt x="7667" y="978"/>
                    <a:pt x="7537" y="1080"/>
                    <a:pt x="7393" y="1160"/>
                  </a:cubicBezTo>
                  <a:cubicBezTo>
                    <a:pt x="7294" y="1213"/>
                    <a:pt x="7252" y="1336"/>
                    <a:pt x="7298" y="1438"/>
                  </a:cubicBezTo>
                  <a:lnTo>
                    <a:pt x="7301" y="1445"/>
                  </a:lnTo>
                  <a:cubicBezTo>
                    <a:pt x="7337" y="1519"/>
                    <a:pt x="7413" y="1570"/>
                    <a:pt x="7493" y="1570"/>
                  </a:cubicBezTo>
                  <a:cubicBezTo>
                    <a:pt x="7501" y="1570"/>
                    <a:pt x="7508" y="1570"/>
                    <a:pt x="7516" y="1569"/>
                  </a:cubicBezTo>
                  <a:cubicBezTo>
                    <a:pt x="7695" y="1551"/>
                    <a:pt x="7868" y="1523"/>
                    <a:pt x="8040" y="1481"/>
                  </a:cubicBezTo>
                  <a:lnTo>
                    <a:pt x="8040" y="1481"/>
                  </a:lnTo>
                  <a:cubicBezTo>
                    <a:pt x="7889" y="1639"/>
                    <a:pt x="7720" y="1783"/>
                    <a:pt x="7540" y="1906"/>
                  </a:cubicBezTo>
                  <a:cubicBezTo>
                    <a:pt x="7484" y="1949"/>
                    <a:pt x="7449" y="2019"/>
                    <a:pt x="7452" y="2089"/>
                  </a:cubicBezTo>
                  <a:lnTo>
                    <a:pt x="7452" y="2103"/>
                  </a:lnTo>
                  <a:lnTo>
                    <a:pt x="7452" y="2146"/>
                  </a:lnTo>
                  <a:lnTo>
                    <a:pt x="7452" y="2167"/>
                  </a:lnTo>
                  <a:cubicBezTo>
                    <a:pt x="7445" y="3324"/>
                    <a:pt x="7016" y="4440"/>
                    <a:pt x="6239" y="5298"/>
                  </a:cubicBezTo>
                  <a:cubicBezTo>
                    <a:pt x="6165" y="5383"/>
                    <a:pt x="6168" y="5513"/>
                    <a:pt x="6249" y="5594"/>
                  </a:cubicBezTo>
                  <a:cubicBezTo>
                    <a:pt x="6291" y="5636"/>
                    <a:pt x="6347" y="5657"/>
                    <a:pt x="6402" y="5657"/>
                  </a:cubicBezTo>
                  <a:cubicBezTo>
                    <a:pt x="6461" y="5657"/>
                    <a:pt x="6520" y="5632"/>
                    <a:pt x="6562" y="5583"/>
                  </a:cubicBezTo>
                  <a:cubicBezTo>
                    <a:pt x="7403" y="4654"/>
                    <a:pt x="7871" y="3444"/>
                    <a:pt x="7878" y="2191"/>
                  </a:cubicBezTo>
                  <a:cubicBezTo>
                    <a:pt x="8262" y="1906"/>
                    <a:pt x="8589" y="1555"/>
                    <a:pt x="8842" y="1153"/>
                  </a:cubicBezTo>
                  <a:cubicBezTo>
                    <a:pt x="8895" y="1062"/>
                    <a:pt x="8877" y="946"/>
                    <a:pt x="8796" y="879"/>
                  </a:cubicBezTo>
                  <a:cubicBezTo>
                    <a:pt x="8758" y="844"/>
                    <a:pt x="8707" y="827"/>
                    <a:pt x="8655" y="827"/>
                  </a:cubicBezTo>
                  <a:cubicBezTo>
                    <a:pt x="8623" y="827"/>
                    <a:pt x="8591" y="834"/>
                    <a:pt x="8561" y="847"/>
                  </a:cubicBezTo>
                  <a:cubicBezTo>
                    <a:pt x="8452" y="900"/>
                    <a:pt x="8339" y="946"/>
                    <a:pt x="8223" y="985"/>
                  </a:cubicBezTo>
                  <a:cubicBezTo>
                    <a:pt x="8339" y="826"/>
                    <a:pt x="8427" y="654"/>
                    <a:pt x="8494" y="467"/>
                  </a:cubicBezTo>
                  <a:cubicBezTo>
                    <a:pt x="8522" y="393"/>
                    <a:pt x="8504" y="305"/>
                    <a:pt x="8452" y="246"/>
                  </a:cubicBezTo>
                  <a:cubicBezTo>
                    <a:pt x="8410" y="200"/>
                    <a:pt x="8351" y="176"/>
                    <a:pt x="8292" y="176"/>
                  </a:cubicBezTo>
                  <a:cubicBezTo>
                    <a:pt x="8256" y="176"/>
                    <a:pt x="8220" y="185"/>
                    <a:pt x="8188" y="203"/>
                  </a:cubicBezTo>
                  <a:cubicBezTo>
                    <a:pt x="7875" y="383"/>
                    <a:pt x="7533" y="506"/>
                    <a:pt x="7182" y="566"/>
                  </a:cubicBezTo>
                  <a:cubicBezTo>
                    <a:pt x="6777" y="196"/>
                    <a:pt x="6255" y="0"/>
                    <a:pt x="57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010" name="Google Shape;22010;p142"/>
          <p:cNvGrpSpPr/>
          <p:nvPr/>
        </p:nvGrpSpPr>
        <p:grpSpPr>
          <a:xfrm>
            <a:off x="4392918" y="3844159"/>
            <a:ext cx="372740" cy="353610"/>
            <a:chOff x="4628896" y="3796534"/>
            <a:chExt cx="372740" cy="353610"/>
          </a:xfrm>
        </p:grpSpPr>
        <p:sp>
          <p:nvSpPr>
            <p:cNvPr id="22011" name="Google Shape;22011;p142"/>
            <p:cNvSpPr/>
            <p:nvPr/>
          </p:nvSpPr>
          <p:spPr>
            <a:xfrm>
              <a:off x="4653258" y="3802104"/>
              <a:ext cx="342418" cy="342418"/>
            </a:xfrm>
            <a:custGeom>
              <a:avLst/>
              <a:gdLst/>
              <a:ahLst/>
              <a:cxnLst/>
              <a:rect l="l" t="t" r="r" b="b"/>
              <a:pathLst>
                <a:path w="13156" h="13156" extrusionOk="0">
                  <a:moveTo>
                    <a:pt x="6576" y="1"/>
                  </a:moveTo>
                  <a:cubicBezTo>
                    <a:pt x="2945" y="1"/>
                    <a:pt x="0" y="2945"/>
                    <a:pt x="0" y="6580"/>
                  </a:cubicBezTo>
                  <a:cubicBezTo>
                    <a:pt x="0" y="10211"/>
                    <a:pt x="2945" y="13156"/>
                    <a:pt x="6576" y="13156"/>
                  </a:cubicBezTo>
                  <a:cubicBezTo>
                    <a:pt x="10211" y="13156"/>
                    <a:pt x="13156" y="10211"/>
                    <a:pt x="13156" y="6580"/>
                  </a:cubicBezTo>
                  <a:cubicBezTo>
                    <a:pt x="13156" y="2945"/>
                    <a:pt x="10211" y="1"/>
                    <a:pt x="6576" y="1"/>
                  </a:cubicBezTo>
                  <a:close/>
                </a:path>
              </a:pathLst>
            </a:custGeom>
            <a:solidFill>
              <a:srgbClr val="8AA2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2" name="Google Shape;22012;p142"/>
            <p:cNvSpPr/>
            <p:nvPr/>
          </p:nvSpPr>
          <p:spPr>
            <a:xfrm>
              <a:off x="4802161" y="3802104"/>
              <a:ext cx="199475" cy="342522"/>
            </a:xfrm>
            <a:custGeom>
              <a:avLst/>
              <a:gdLst/>
              <a:ahLst/>
              <a:cxnLst/>
              <a:rect l="l" t="t" r="r" b="b"/>
              <a:pathLst>
                <a:path w="7664" h="13160" extrusionOk="0">
                  <a:moveTo>
                    <a:pt x="859" y="1"/>
                  </a:moveTo>
                  <a:cubicBezTo>
                    <a:pt x="570" y="1"/>
                    <a:pt x="285" y="18"/>
                    <a:pt x="0" y="57"/>
                  </a:cubicBezTo>
                  <a:cubicBezTo>
                    <a:pt x="3276" y="486"/>
                    <a:pt x="5721" y="3276"/>
                    <a:pt x="5721" y="6580"/>
                  </a:cubicBezTo>
                  <a:cubicBezTo>
                    <a:pt x="5721" y="9880"/>
                    <a:pt x="3276" y="12670"/>
                    <a:pt x="0" y="13103"/>
                  </a:cubicBezTo>
                  <a:cubicBezTo>
                    <a:pt x="290" y="13141"/>
                    <a:pt x="578" y="13160"/>
                    <a:pt x="863" y="13160"/>
                  </a:cubicBezTo>
                  <a:cubicBezTo>
                    <a:pt x="4273" y="13160"/>
                    <a:pt x="7186" y="10510"/>
                    <a:pt x="7417" y="7009"/>
                  </a:cubicBezTo>
                  <a:cubicBezTo>
                    <a:pt x="7663" y="3216"/>
                    <a:pt x="4659" y="4"/>
                    <a:pt x="859" y="1"/>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3" name="Google Shape;22013;p142"/>
            <p:cNvSpPr/>
            <p:nvPr/>
          </p:nvSpPr>
          <p:spPr>
            <a:xfrm>
              <a:off x="4693731" y="3853847"/>
              <a:ext cx="260275" cy="238958"/>
            </a:xfrm>
            <a:custGeom>
              <a:avLst/>
              <a:gdLst/>
              <a:ahLst/>
              <a:cxnLst/>
              <a:rect l="l" t="t" r="r" b="b"/>
              <a:pathLst>
                <a:path w="10000" h="9181" extrusionOk="0">
                  <a:moveTo>
                    <a:pt x="5023" y="0"/>
                  </a:moveTo>
                  <a:cubicBezTo>
                    <a:pt x="3884" y="0"/>
                    <a:pt x="2754" y="424"/>
                    <a:pt x="1879" y="1246"/>
                  </a:cubicBezTo>
                  <a:cubicBezTo>
                    <a:pt x="377" y="2657"/>
                    <a:pt x="0" y="4895"/>
                    <a:pt x="954" y="6717"/>
                  </a:cubicBezTo>
                  <a:lnTo>
                    <a:pt x="426" y="8037"/>
                  </a:lnTo>
                  <a:lnTo>
                    <a:pt x="1992" y="8037"/>
                  </a:lnTo>
                  <a:cubicBezTo>
                    <a:pt x="2826" y="8772"/>
                    <a:pt x="3900" y="9180"/>
                    <a:pt x="5010" y="9180"/>
                  </a:cubicBezTo>
                  <a:cubicBezTo>
                    <a:pt x="5015" y="9180"/>
                    <a:pt x="5020" y="9180"/>
                    <a:pt x="5025" y="9180"/>
                  </a:cubicBezTo>
                  <a:cubicBezTo>
                    <a:pt x="7083" y="9180"/>
                    <a:pt x="8891" y="7808"/>
                    <a:pt x="9444" y="5823"/>
                  </a:cubicBezTo>
                  <a:cubicBezTo>
                    <a:pt x="10000" y="3839"/>
                    <a:pt x="9162" y="1732"/>
                    <a:pt x="7400" y="665"/>
                  </a:cubicBezTo>
                  <a:cubicBezTo>
                    <a:pt x="6663" y="219"/>
                    <a:pt x="5841" y="0"/>
                    <a:pt x="502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4" name="Google Shape;22014;p142"/>
            <p:cNvSpPr/>
            <p:nvPr/>
          </p:nvSpPr>
          <p:spPr>
            <a:xfrm>
              <a:off x="4718275" y="3876126"/>
              <a:ext cx="211552" cy="194425"/>
            </a:xfrm>
            <a:custGeom>
              <a:avLst/>
              <a:gdLst/>
              <a:ahLst/>
              <a:cxnLst/>
              <a:rect l="l" t="t" r="r" b="b"/>
              <a:pathLst>
                <a:path w="8128" h="7470" extrusionOk="0">
                  <a:moveTo>
                    <a:pt x="4084" y="0"/>
                  </a:moveTo>
                  <a:cubicBezTo>
                    <a:pt x="3157" y="0"/>
                    <a:pt x="2238" y="345"/>
                    <a:pt x="1527" y="1013"/>
                  </a:cubicBezTo>
                  <a:cubicBezTo>
                    <a:pt x="306" y="2156"/>
                    <a:pt x="0" y="3975"/>
                    <a:pt x="774" y="5460"/>
                  </a:cubicBezTo>
                  <a:lnTo>
                    <a:pt x="957" y="5812"/>
                  </a:lnTo>
                  <a:lnTo>
                    <a:pt x="753" y="6322"/>
                  </a:lnTo>
                  <a:lnTo>
                    <a:pt x="1376" y="6322"/>
                  </a:lnTo>
                  <a:lnTo>
                    <a:pt x="1619" y="6537"/>
                  </a:lnTo>
                  <a:cubicBezTo>
                    <a:pt x="2298" y="7135"/>
                    <a:pt x="3174" y="7466"/>
                    <a:pt x="4082" y="7469"/>
                  </a:cubicBezTo>
                  <a:lnTo>
                    <a:pt x="4085" y="7466"/>
                  </a:lnTo>
                  <a:cubicBezTo>
                    <a:pt x="5760" y="7466"/>
                    <a:pt x="7227" y="6350"/>
                    <a:pt x="7678" y="4735"/>
                  </a:cubicBezTo>
                  <a:cubicBezTo>
                    <a:pt x="8128" y="3124"/>
                    <a:pt x="7449" y="1407"/>
                    <a:pt x="6017" y="541"/>
                  </a:cubicBezTo>
                  <a:cubicBezTo>
                    <a:pt x="5418" y="178"/>
                    <a:pt x="4749" y="0"/>
                    <a:pt x="4084"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5" name="Google Shape;22015;p142"/>
            <p:cNvSpPr/>
            <p:nvPr/>
          </p:nvSpPr>
          <p:spPr>
            <a:xfrm>
              <a:off x="4754349" y="3903377"/>
              <a:ext cx="141225" cy="138414"/>
            </a:xfrm>
            <a:custGeom>
              <a:avLst/>
              <a:gdLst/>
              <a:ahLst/>
              <a:cxnLst/>
              <a:rect l="l" t="t" r="r" b="b"/>
              <a:pathLst>
                <a:path w="5426" h="5318" extrusionOk="0">
                  <a:moveTo>
                    <a:pt x="1512" y="1"/>
                  </a:moveTo>
                  <a:cubicBezTo>
                    <a:pt x="1391" y="1"/>
                    <a:pt x="1271" y="47"/>
                    <a:pt x="1179" y="138"/>
                  </a:cubicBezTo>
                  <a:lnTo>
                    <a:pt x="254" y="1063"/>
                  </a:lnTo>
                  <a:cubicBezTo>
                    <a:pt x="29" y="1285"/>
                    <a:pt x="0" y="1637"/>
                    <a:pt x="187" y="1894"/>
                  </a:cubicBezTo>
                  <a:cubicBezTo>
                    <a:pt x="1098" y="3168"/>
                    <a:pt x="2214" y="4283"/>
                    <a:pt x="3487" y="5198"/>
                  </a:cubicBezTo>
                  <a:cubicBezTo>
                    <a:pt x="3596" y="5275"/>
                    <a:pt x="3727" y="5317"/>
                    <a:pt x="3860" y="5317"/>
                  </a:cubicBezTo>
                  <a:cubicBezTo>
                    <a:pt x="4033" y="5317"/>
                    <a:pt x="4198" y="5247"/>
                    <a:pt x="4318" y="5127"/>
                  </a:cubicBezTo>
                  <a:lnTo>
                    <a:pt x="5243" y="4202"/>
                  </a:lnTo>
                  <a:cubicBezTo>
                    <a:pt x="5426" y="4019"/>
                    <a:pt x="5426" y="3720"/>
                    <a:pt x="5243" y="3537"/>
                  </a:cubicBezTo>
                  <a:lnTo>
                    <a:pt x="4673" y="2967"/>
                  </a:lnTo>
                  <a:cubicBezTo>
                    <a:pt x="4582" y="2875"/>
                    <a:pt x="4461" y="2830"/>
                    <a:pt x="4341" y="2830"/>
                  </a:cubicBezTo>
                  <a:cubicBezTo>
                    <a:pt x="4220" y="2830"/>
                    <a:pt x="4099" y="2875"/>
                    <a:pt x="4008" y="2967"/>
                  </a:cubicBezTo>
                  <a:lnTo>
                    <a:pt x="3853" y="3125"/>
                  </a:lnTo>
                  <a:cubicBezTo>
                    <a:pt x="3801" y="3177"/>
                    <a:pt x="3731" y="3204"/>
                    <a:pt x="3661" y="3204"/>
                  </a:cubicBezTo>
                  <a:cubicBezTo>
                    <a:pt x="3627" y="3204"/>
                    <a:pt x="3593" y="3198"/>
                    <a:pt x="3561" y="3185"/>
                  </a:cubicBezTo>
                  <a:cubicBezTo>
                    <a:pt x="2935" y="2942"/>
                    <a:pt x="2439" y="2446"/>
                    <a:pt x="2196" y="1820"/>
                  </a:cubicBezTo>
                  <a:cubicBezTo>
                    <a:pt x="2157" y="1721"/>
                    <a:pt x="2178" y="1605"/>
                    <a:pt x="2256" y="1528"/>
                  </a:cubicBezTo>
                  <a:lnTo>
                    <a:pt x="2414" y="1373"/>
                  </a:lnTo>
                  <a:cubicBezTo>
                    <a:pt x="2597" y="1190"/>
                    <a:pt x="2597" y="891"/>
                    <a:pt x="2414" y="708"/>
                  </a:cubicBezTo>
                  <a:lnTo>
                    <a:pt x="1844" y="138"/>
                  </a:lnTo>
                  <a:cubicBezTo>
                    <a:pt x="1753" y="47"/>
                    <a:pt x="1632" y="1"/>
                    <a:pt x="151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6" name="Google Shape;22016;p142"/>
            <p:cNvSpPr/>
            <p:nvPr/>
          </p:nvSpPr>
          <p:spPr>
            <a:xfrm>
              <a:off x="4628896" y="3796534"/>
              <a:ext cx="372558" cy="353610"/>
            </a:xfrm>
            <a:custGeom>
              <a:avLst/>
              <a:gdLst/>
              <a:ahLst/>
              <a:cxnLst/>
              <a:rect l="l" t="t" r="r" b="b"/>
              <a:pathLst>
                <a:path w="14314" h="13586" extrusionOk="0">
                  <a:moveTo>
                    <a:pt x="7516" y="429"/>
                  </a:moveTo>
                  <a:cubicBezTo>
                    <a:pt x="11027" y="429"/>
                    <a:pt x="13881" y="3283"/>
                    <a:pt x="13881" y="6794"/>
                  </a:cubicBezTo>
                  <a:cubicBezTo>
                    <a:pt x="13881" y="10302"/>
                    <a:pt x="11024" y="13155"/>
                    <a:pt x="7516" y="13155"/>
                  </a:cubicBezTo>
                  <a:cubicBezTo>
                    <a:pt x="4008" y="13155"/>
                    <a:pt x="1151" y="10302"/>
                    <a:pt x="1151" y="6794"/>
                  </a:cubicBezTo>
                  <a:cubicBezTo>
                    <a:pt x="1151" y="3283"/>
                    <a:pt x="4004" y="429"/>
                    <a:pt x="7516" y="429"/>
                  </a:cubicBezTo>
                  <a:close/>
                  <a:moveTo>
                    <a:pt x="7514" y="1"/>
                  </a:moveTo>
                  <a:cubicBezTo>
                    <a:pt x="6206" y="1"/>
                    <a:pt x="4892" y="377"/>
                    <a:pt x="3740" y="1147"/>
                  </a:cubicBezTo>
                  <a:cubicBezTo>
                    <a:pt x="1045" y="2945"/>
                    <a:pt x="0" y="6400"/>
                    <a:pt x="1239" y="9391"/>
                  </a:cubicBezTo>
                  <a:cubicBezTo>
                    <a:pt x="2307" y="11966"/>
                    <a:pt x="4809" y="13586"/>
                    <a:pt x="7510" y="13586"/>
                  </a:cubicBezTo>
                  <a:cubicBezTo>
                    <a:pt x="7949" y="13586"/>
                    <a:pt x="8394" y="13543"/>
                    <a:pt x="8839" y="13454"/>
                  </a:cubicBezTo>
                  <a:cubicBezTo>
                    <a:pt x="12019" y="12825"/>
                    <a:pt x="14306" y="10035"/>
                    <a:pt x="14306" y="6794"/>
                  </a:cubicBezTo>
                  <a:cubicBezTo>
                    <a:pt x="14313" y="4989"/>
                    <a:pt x="13596" y="3261"/>
                    <a:pt x="12318" y="1991"/>
                  </a:cubicBezTo>
                  <a:cubicBezTo>
                    <a:pt x="11004" y="677"/>
                    <a:pt x="9266" y="1"/>
                    <a:pt x="75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7" name="Google Shape;22017;p142"/>
            <p:cNvSpPr/>
            <p:nvPr/>
          </p:nvSpPr>
          <p:spPr>
            <a:xfrm>
              <a:off x="4685766" y="3848745"/>
              <a:ext cx="277037" cy="249239"/>
            </a:xfrm>
            <a:custGeom>
              <a:avLst/>
              <a:gdLst/>
              <a:ahLst/>
              <a:cxnLst/>
              <a:rect l="l" t="t" r="r" b="b"/>
              <a:pathLst>
                <a:path w="10644" h="9576" extrusionOk="0">
                  <a:moveTo>
                    <a:pt x="5330" y="0"/>
                  </a:moveTo>
                  <a:cubicBezTo>
                    <a:pt x="4349" y="0"/>
                    <a:pt x="3363" y="301"/>
                    <a:pt x="2519" y="914"/>
                  </a:cubicBezTo>
                  <a:cubicBezTo>
                    <a:pt x="626" y="2286"/>
                    <a:pt x="0" y="4830"/>
                    <a:pt x="1042" y="6924"/>
                  </a:cubicBezTo>
                  <a:lnTo>
                    <a:pt x="556" y="8141"/>
                  </a:lnTo>
                  <a:cubicBezTo>
                    <a:pt x="521" y="8229"/>
                    <a:pt x="549" y="8331"/>
                    <a:pt x="623" y="8391"/>
                  </a:cubicBezTo>
                  <a:cubicBezTo>
                    <a:pt x="662" y="8417"/>
                    <a:pt x="703" y="8434"/>
                    <a:pt x="748" y="8434"/>
                  </a:cubicBezTo>
                  <a:cubicBezTo>
                    <a:pt x="752" y="8434"/>
                    <a:pt x="756" y="8433"/>
                    <a:pt x="760" y="8433"/>
                  </a:cubicBezTo>
                  <a:lnTo>
                    <a:pt x="2227" y="8433"/>
                  </a:lnTo>
                  <a:cubicBezTo>
                    <a:pt x="3122" y="9195"/>
                    <a:pt x="4226" y="9576"/>
                    <a:pt x="5331" y="9576"/>
                  </a:cubicBezTo>
                  <a:cubicBezTo>
                    <a:pt x="6450" y="9576"/>
                    <a:pt x="7569" y="9184"/>
                    <a:pt x="8469" y="8401"/>
                  </a:cubicBezTo>
                  <a:cubicBezTo>
                    <a:pt x="10256" y="6850"/>
                    <a:pt x="10644" y="4225"/>
                    <a:pt x="9377" y="2227"/>
                  </a:cubicBezTo>
                  <a:cubicBezTo>
                    <a:pt x="9335" y="2161"/>
                    <a:pt x="9266" y="2127"/>
                    <a:pt x="9197" y="2127"/>
                  </a:cubicBezTo>
                  <a:cubicBezTo>
                    <a:pt x="9142" y="2127"/>
                    <a:pt x="9088" y="2148"/>
                    <a:pt x="9046" y="2191"/>
                  </a:cubicBezTo>
                  <a:lnTo>
                    <a:pt x="9043" y="2195"/>
                  </a:lnTo>
                  <a:cubicBezTo>
                    <a:pt x="8972" y="2265"/>
                    <a:pt x="8962" y="2374"/>
                    <a:pt x="9014" y="2459"/>
                  </a:cubicBezTo>
                  <a:cubicBezTo>
                    <a:pt x="10176" y="4292"/>
                    <a:pt x="9810" y="6699"/>
                    <a:pt x="8159" y="8106"/>
                  </a:cubicBezTo>
                  <a:cubicBezTo>
                    <a:pt x="7344" y="8801"/>
                    <a:pt x="6337" y="9148"/>
                    <a:pt x="5331" y="9148"/>
                  </a:cubicBezTo>
                  <a:cubicBezTo>
                    <a:pt x="4300" y="9148"/>
                    <a:pt x="3270" y="8785"/>
                    <a:pt x="2445" y="8060"/>
                  </a:cubicBezTo>
                  <a:cubicBezTo>
                    <a:pt x="2407" y="8025"/>
                    <a:pt x="2358" y="8004"/>
                    <a:pt x="2301" y="8004"/>
                  </a:cubicBezTo>
                  <a:lnTo>
                    <a:pt x="1070" y="8004"/>
                  </a:lnTo>
                  <a:lnTo>
                    <a:pt x="1478" y="6991"/>
                  </a:lnTo>
                  <a:cubicBezTo>
                    <a:pt x="1499" y="6934"/>
                    <a:pt x="1495" y="6867"/>
                    <a:pt x="1467" y="6811"/>
                  </a:cubicBezTo>
                  <a:cubicBezTo>
                    <a:pt x="468" y="4911"/>
                    <a:pt x="1003" y="2564"/>
                    <a:pt x="2730" y="1284"/>
                  </a:cubicBezTo>
                  <a:cubicBezTo>
                    <a:pt x="3507" y="708"/>
                    <a:pt x="4419" y="425"/>
                    <a:pt x="5327" y="425"/>
                  </a:cubicBezTo>
                  <a:cubicBezTo>
                    <a:pt x="6439" y="425"/>
                    <a:pt x="7545" y="850"/>
                    <a:pt x="8388" y="1681"/>
                  </a:cubicBezTo>
                  <a:cubicBezTo>
                    <a:pt x="8430" y="1722"/>
                    <a:pt x="8485" y="1742"/>
                    <a:pt x="8539" y="1742"/>
                  </a:cubicBezTo>
                  <a:cubicBezTo>
                    <a:pt x="8593" y="1742"/>
                    <a:pt x="8647" y="1722"/>
                    <a:pt x="8687" y="1681"/>
                  </a:cubicBezTo>
                  <a:lnTo>
                    <a:pt x="8691" y="1678"/>
                  </a:lnTo>
                  <a:cubicBezTo>
                    <a:pt x="8775" y="1593"/>
                    <a:pt x="8775" y="1460"/>
                    <a:pt x="8691" y="1375"/>
                  </a:cubicBezTo>
                  <a:cubicBezTo>
                    <a:pt x="7766" y="466"/>
                    <a:pt x="6552" y="0"/>
                    <a:pt x="53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8" name="Google Shape;22018;p142"/>
            <p:cNvSpPr/>
            <p:nvPr/>
          </p:nvSpPr>
          <p:spPr>
            <a:xfrm>
              <a:off x="4748571" y="3893304"/>
              <a:ext cx="156269" cy="153718"/>
            </a:xfrm>
            <a:custGeom>
              <a:avLst/>
              <a:gdLst/>
              <a:ahLst/>
              <a:cxnLst/>
              <a:rect l="l" t="t" r="r" b="b"/>
              <a:pathLst>
                <a:path w="6004" h="5906" extrusionOk="0">
                  <a:moveTo>
                    <a:pt x="1731" y="1"/>
                  </a:moveTo>
                  <a:cubicBezTo>
                    <a:pt x="1676" y="1"/>
                    <a:pt x="1621" y="22"/>
                    <a:pt x="1581" y="64"/>
                  </a:cubicBezTo>
                  <a:lnTo>
                    <a:pt x="335" y="1306"/>
                  </a:lnTo>
                  <a:cubicBezTo>
                    <a:pt x="40" y="1598"/>
                    <a:pt x="1" y="2063"/>
                    <a:pt x="244" y="2400"/>
                  </a:cubicBezTo>
                  <a:cubicBezTo>
                    <a:pt x="757" y="3111"/>
                    <a:pt x="1331" y="3776"/>
                    <a:pt x="1964" y="4385"/>
                  </a:cubicBezTo>
                  <a:cubicBezTo>
                    <a:pt x="2005" y="4425"/>
                    <a:pt x="2058" y="4446"/>
                    <a:pt x="2112" y="4446"/>
                  </a:cubicBezTo>
                  <a:cubicBezTo>
                    <a:pt x="2166" y="4446"/>
                    <a:pt x="2221" y="4425"/>
                    <a:pt x="2263" y="4385"/>
                  </a:cubicBezTo>
                  <a:lnTo>
                    <a:pt x="2267" y="4381"/>
                  </a:lnTo>
                  <a:cubicBezTo>
                    <a:pt x="2348" y="4300"/>
                    <a:pt x="2348" y="4163"/>
                    <a:pt x="2263" y="4082"/>
                  </a:cubicBezTo>
                  <a:cubicBezTo>
                    <a:pt x="1647" y="3488"/>
                    <a:pt x="1088" y="2844"/>
                    <a:pt x="592" y="2151"/>
                  </a:cubicBezTo>
                  <a:cubicBezTo>
                    <a:pt x="472" y="1985"/>
                    <a:pt x="490" y="1757"/>
                    <a:pt x="634" y="1612"/>
                  </a:cubicBezTo>
                  <a:lnTo>
                    <a:pt x="1728" y="522"/>
                  </a:lnTo>
                  <a:lnTo>
                    <a:pt x="2640" y="1429"/>
                  </a:lnTo>
                  <a:lnTo>
                    <a:pt x="2182" y="1887"/>
                  </a:lnTo>
                  <a:cubicBezTo>
                    <a:pt x="2126" y="1943"/>
                    <a:pt x="2105" y="2028"/>
                    <a:pt x="2129" y="2105"/>
                  </a:cubicBezTo>
                  <a:cubicBezTo>
                    <a:pt x="2422" y="2977"/>
                    <a:pt x="3009" y="3569"/>
                    <a:pt x="3885" y="3861"/>
                  </a:cubicBezTo>
                  <a:cubicBezTo>
                    <a:pt x="3908" y="3868"/>
                    <a:pt x="3931" y="3871"/>
                    <a:pt x="3954" y="3871"/>
                  </a:cubicBezTo>
                  <a:cubicBezTo>
                    <a:pt x="4009" y="3871"/>
                    <a:pt x="4063" y="3850"/>
                    <a:pt x="4103" y="3808"/>
                  </a:cubicBezTo>
                  <a:lnTo>
                    <a:pt x="4561" y="3354"/>
                  </a:lnTo>
                  <a:lnTo>
                    <a:pt x="5469" y="4262"/>
                  </a:lnTo>
                  <a:lnTo>
                    <a:pt x="4378" y="5356"/>
                  </a:lnTo>
                  <a:cubicBezTo>
                    <a:pt x="4297" y="5437"/>
                    <a:pt x="4189" y="5479"/>
                    <a:pt x="4080" y="5479"/>
                  </a:cubicBezTo>
                  <a:cubicBezTo>
                    <a:pt x="3996" y="5479"/>
                    <a:pt x="3912" y="5454"/>
                    <a:pt x="3839" y="5402"/>
                  </a:cubicBezTo>
                  <a:cubicBezTo>
                    <a:pt x="3558" y="5198"/>
                    <a:pt x="3287" y="4987"/>
                    <a:pt x="3023" y="4765"/>
                  </a:cubicBezTo>
                  <a:cubicBezTo>
                    <a:pt x="2984" y="4732"/>
                    <a:pt x="2936" y="4716"/>
                    <a:pt x="2889" y="4716"/>
                  </a:cubicBezTo>
                  <a:cubicBezTo>
                    <a:pt x="2834" y="4716"/>
                    <a:pt x="2780" y="4737"/>
                    <a:pt x="2738" y="4779"/>
                  </a:cubicBezTo>
                  <a:lnTo>
                    <a:pt x="2735" y="4782"/>
                  </a:lnTo>
                  <a:cubicBezTo>
                    <a:pt x="2647" y="4870"/>
                    <a:pt x="2654" y="5015"/>
                    <a:pt x="2749" y="5096"/>
                  </a:cubicBezTo>
                  <a:cubicBezTo>
                    <a:pt x="3020" y="5321"/>
                    <a:pt x="3301" y="5539"/>
                    <a:pt x="3590" y="5747"/>
                  </a:cubicBezTo>
                  <a:cubicBezTo>
                    <a:pt x="3739" y="5854"/>
                    <a:pt x="3911" y="5906"/>
                    <a:pt x="4083" y="5906"/>
                  </a:cubicBezTo>
                  <a:cubicBezTo>
                    <a:pt x="4301" y="5906"/>
                    <a:pt x="4517" y="5822"/>
                    <a:pt x="4680" y="5659"/>
                  </a:cubicBezTo>
                  <a:lnTo>
                    <a:pt x="5926" y="4413"/>
                  </a:lnTo>
                  <a:cubicBezTo>
                    <a:pt x="5986" y="4353"/>
                    <a:pt x="6003" y="4258"/>
                    <a:pt x="5972" y="4181"/>
                  </a:cubicBezTo>
                  <a:cubicBezTo>
                    <a:pt x="5961" y="4153"/>
                    <a:pt x="5944" y="4125"/>
                    <a:pt x="5926" y="4103"/>
                  </a:cubicBezTo>
                  <a:lnTo>
                    <a:pt x="4716" y="2897"/>
                  </a:lnTo>
                  <a:cubicBezTo>
                    <a:pt x="4673" y="2854"/>
                    <a:pt x="4618" y="2833"/>
                    <a:pt x="4563" y="2833"/>
                  </a:cubicBezTo>
                  <a:cubicBezTo>
                    <a:pt x="4507" y="2833"/>
                    <a:pt x="4452" y="2854"/>
                    <a:pt x="4409" y="2897"/>
                  </a:cubicBezTo>
                  <a:lnTo>
                    <a:pt x="3899" y="3407"/>
                  </a:lnTo>
                  <a:cubicBezTo>
                    <a:pt x="3262" y="3160"/>
                    <a:pt x="2830" y="2728"/>
                    <a:pt x="2587" y="2091"/>
                  </a:cubicBezTo>
                  <a:lnTo>
                    <a:pt x="3097" y="1581"/>
                  </a:lnTo>
                  <a:cubicBezTo>
                    <a:pt x="3182" y="1496"/>
                    <a:pt x="3182" y="1359"/>
                    <a:pt x="3097" y="1278"/>
                  </a:cubicBezTo>
                  <a:lnTo>
                    <a:pt x="1883" y="64"/>
                  </a:lnTo>
                  <a:cubicBezTo>
                    <a:pt x="1841" y="22"/>
                    <a:pt x="1786" y="1"/>
                    <a:pt x="17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019" name="Google Shape;22019;p142"/>
          <p:cNvGrpSpPr/>
          <p:nvPr/>
        </p:nvGrpSpPr>
        <p:grpSpPr>
          <a:xfrm>
            <a:off x="5277462" y="3844159"/>
            <a:ext cx="372818" cy="353610"/>
            <a:chOff x="5513441" y="3796534"/>
            <a:chExt cx="372818" cy="353610"/>
          </a:xfrm>
        </p:grpSpPr>
        <p:sp>
          <p:nvSpPr>
            <p:cNvPr id="22020" name="Google Shape;22020;p142"/>
            <p:cNvSpPr/>
            <p:nvPr/>
          </p:nvSpPr>
          <p:spPr>
            <a:xfrm>
              <a:off x="5537803" y="3802104"/>
              <a:ext cx="342418" cy="342418"/>
            </a:xfrm>
            <a:custGeom>
              <a:avLst/>
              <a:gdLst/>
              <a:ahLst/>
              <a:cxnLst/>
              <a:rect l="l" t="t" r="r" b="b"/>
              <a:pathLst>
                <a:path w="13156" h="13156" extrusionOk="0">
                  <a:moveTo>
                    <a:pt x="6576" y="1"/>
                  </a:moveTo>
                  <a:cubicBezTo>
                    <a:pt x="2945" y="1"/>
                    <a:pt x="0" y="2945"/>
                    <a:pt x="0" y="6580"/>
                  </a:cubicBezTo>
                  <a:cubicBezTo>
                    <a:pt x="0" y="10211"/>
                    <a:pt x="2945" y="13156"/>
                    <a:pt x="6576" y="13156"/>
                  </a:cubicBezTo>
                  <a:cubicBezTo>
                    <a:pt x="10211" y="13156"/>
                    <a:pt x="13156" y="10211"/>
                    <a:pt x="13156" y="6580"/>
                  </a:cubicBezTo>
                  <a:cubicBezTo>
                    <a:pt x="13156" y="2945"/>
                    <a:pt x="10211" y="1"/>
                    <a:pt x="6576"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21" name="Google Shape;22021;p142"/>
            <p:cNvSpPr/>
            <p:nvPr/>
          </p:nvSpPr>
          <p:spPr>
            <a:xfrm>
              <a:off x="5686602" y="3802104"/>
              <a:ext cx="199657" cy="342522"/>
            </a:xfrm>
            <a:custGeom>
              <a:avLst/>
              <a:gdLst/>
              <a:ahLst/>
              <a:cxnLst/>
              <a:rect l="l" t="t" r="r" b="b"/>
              <a:pathLst>
                <a:path w="7671" h="13160" extrusionOk="0">
                  <a:moveTo>
                    <a:pt x="859" y="1"/>
                  </a:moveTo>
                  <a:cubicBezTo>
                    <a:pt x="574" y="1"/>
                    <a:pt x="286" y="18"/>
                    <a:pt x="1" y="57"/>
                  </a:cubicBezTo>
                  <a:cubicBezTo>
                    <a:pt x="3276" y="486"/>
                    <a:pt x="5725" y="3276"/>
                    <a:pt x="5725" y="6580"/>
                  </a:cubicBezTo>
                  <a:cubicBezTo>
                    <a:pt x="5725" y="9880"/>
                    <a:pt x="3276" y="12670"/>
                    <a:pt x="1" y="13103"/>
                  </a:cubicBezTo>
                  <a:cubicBezTo>
                    <a:pt x="291" y="13141"/>
                    <a:pt x="579" y="13160"/>
                    <a:pt x="864" y="13160"/>
                  </a:cubicBezTo>
                  <a:cubicBezTo>
                    <a:pt x="4278" y="13160"/>
                    <a:pt x="7194" y="10510"/>
                    <a:pt x="7421" y="7009"/>
                  </a:cubicBezTo>
                  <a:cubicBezTo>
                    <a:pt x="7671" y="3216"/>
                    <a:pt x="4663" y="4"/>
                    <a:pt x="859" y="1"/>
                  </a:cubicBezTo>
                  <a:close/>
                </a:path>
              </a:pathLst>
            </a:custGeom>
            <a:solidFill>
              <a:srgbClr val="61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22" name="Google Shape;22022;p142"/>
            <p:cNvSpPr/>
            <p:nvPr/>
          </p:nvSpPr>
          <p:spPr>
            <a:xfrm>
              <a:off x="5580201" y="3876204"/>
              <a:ext cx="257620" cy="194243"/>
            </a:xfrm>
            <a:custGeom>
              <a:avLst/>
              <a:gdLst/>
              <a:ahLst/>
              <a:cxnLst/>
              <a:rect l="l" t="t" r="r" b="b"/>
              <a:pathLst>
                <a:path w="9898" h="7463" extrusionOk="0">
                  <a:moveTo>
                    <a:pt x="4949" y="1"/>
                  </a:moveTo>
                  <a:cubicBezTo>
                    <a:pt x="3563" y="1"/>
                    <a:pt x="2178" y="79"/>
                    <a:pt x="799" y="236"/>
                  </a:cubicBezTo>
                  <a:cubicBezTo>
                    <a:pt x="538" y="264"/>
                    <a:pt x="331" y="464"/>
                    <a:pt x="292" y="725"/>
                  </a:cubicBezTo>
                  <a:cubicBezTo>
                    <a:pt x="0" y="2720"/>
                    <a:pt x="0" y="4746"/>
                    <a:pt x="292" y="6741"/>
                  </a:cubicBezTo>
                  <a:cubicBezTo>
                    <a:pt x="331" y="6998"/>
                    <a:pt x="538" y="7199"/>
                    <a:pt x="799" y="7230"/>
                  </a:cubicBezTo>
                  <a:cubicBezTo>
                    <a:pt x="2178" y="7385"/>
                    <a:pt x="3561" y="7463"/>
                    <a:pt x="4947" y="7463"/>
                  </a:cubicBezTo>
                  <a:cubicBezTo>
                    <a:pt x="6333" y="7463"/>
                    <a:pt x="7720" y="7385"/>
                    <a:pt x="9099" y="7230"/>
                  </a:cubicBezTo>
                  <a:cubicBezTo>
                    <a:pt x="9359" y="7199"/>
                    <a:pt x="9567" y="6998"/>
                    <a:pt x="9606" y="6741"/>
                  </a:cubicBezTo>
                  <a:cubicBezTo>
                    <a:pt x="9898" y="4746"/>
                    <a:pt x="9898" y="2720"/>
                    <a:pt x="9606" y="725"/>
                  </a:cubicBezTo>
                  <a:cubicBezTo>
                    <a:pt x="9567" y="464"/>
                    <a:pt x="9359" y="264"/>
                    <a:pt x="9099" y="236"/>
                  </a:cubicBezTo>
                  <a:cubicBezTo>
                    <a:pt x="7720" y="79"/>
                    <a:pt x="6334" y="1"/>
                    <a:pt x="494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23" name="Google Shape;22023;p142"/>
            <p:cNvSpPr/>
            <p:nvPr/>
          </p:nvSpPr>
          <p:spPr>
            <a:xfrm>
              <a:off x="5671402" y="3924095"/>
              <a:ext cx="94636" cy="98358"/>
            </a:xfrm>
            <a:custGeom>
              <a:avLst/>
              <a:gdLst/>
              <a:ahLst/>
              <a:cxnLst/>
              <a:rect l="l" t="t" r="r" b="b"/>
              <a:pathLst>
                <a:path w="3636" h="3779" extrusionOk="0">
                  <a:moveTo>
                    <a:pt x="133" y="0"/>
                  </a:moveTo>
                  <a:cubicBezTo>
                    <a:pt x="65" y="0"/>
                    <a:pt x="3" y="53"/>
                    <a:pt x="1" y="127"/>
                  </a:cubicBezTo>
                  <a:lnTo>
                    <a:pt x="1" y="3649"/>
                  </a:lnTo>
                  <a:cubicBezTo>
                    <a:pt x="1" y="3723"/>
                    <a:pt x="63" y="3778"/>
                    <a:pt x="133" y="3778"/>
                  </a:cubicBezTo>
                  <a:cubicBezTo>
                    <a:pt x="152" y="3778"/>
                    <a:pt x="172" y="3774"/>
                    <a:pt x="191" y="3765"/>
                  </a:cubicBezTo>
                  <a:lnTo>
                    <a:pt x="3544" y="2006"/>
                  </a:lnTo>
                  <a:cubicBezTo>
                    <a:pt x="3635" y="1953"/>
                    <a:pt x="3635" y="1823"/>
                    <a:pt x="3544" y="1773"/>
                  </a:cubicBezTo>
                  <a:lnTo>
                    <a:pt x="191" y="14"/>
                  </a:lnTo>
                  <a:cubicBezTo>
                    <a:pt x="172" y="5"/>
                    <a:pt x="152" y="0"/>
                    <a:pt x="133"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24" name="Google Shape;22024;p142"/>
            <p:cNvSpPr/>
            <p:nvPr/>
          </p:nvSpPr>
          <p:spPr>
            <a:xfrm>
              <a:off x="5513441" y="3796534"/>
              <a:ext cx="372454" cy="353610"/>
            </a:xfrm>
            <a:custGeom>
              <a:avLst/>
              <a:gdLst/>
              <a:ahLst/>
              <a:cxnLst/>
              <a:rect l="l" t="t" r="r" b="b"/>
              <a:pathLst>
                <a:path w="14310" h="13586" extrusionOk="0">
                  <a:moveTo>
                    <a:pt x="7512" y="429"/>
                  </a:moveTo>
                  <a:cubicBezTo>
                    <a:pt x="11020" y="429"/>
                    <a:pt x="13877" y="3283"/>
                    <a:pt x="13877" y="6794"/>
                  </a:cubicBezTo>
                  <a:cubicBezTo>
                    <a:pt x="13877" y="10302"/>
                    <a:pt x="11020" y="13155"/>
                    <a:pt x="7512" y="13155"/>
                  </a:cubicBezTo>
                  <a:cubicBezTo>
                    <a:pt x="4004" y="13155"/>
                    <a:pt x="1151" y="10302"/>
                    <a:pt x="1151" y="6794"/>
                  </a:cubicBezTo>
                  <a:cubicBezTo>
                    <a:pt x="1151" y="3283"/>
                    <a:pt x="4004" y="429"/>
                    <a:pt x="7512" y="429"/>
                  </a:cubicBezTo>
                  <a:close/>
                  <a:moveTo>
                    <a:pt x="7512" y="1"/>
                  </a:moveTo>
                  <a:cubicBezTo>
                    <a:pt x="6205" y="1"/>
                    <a:pt x="4890" y="377"/>
                    <a:pt x="3740" y="1147"/>
                  </a:cubicBezTo>
                  <a:cubicBezTo>
                    <a:pt x="1045" y="2945"/>
                    <a:pt x="0" y="6400"/>
                    <a:pt x="1239" y="9391"/>
                  </a:cubicBezTo>
                  <a:cubicBezTo>
                    <a:pt x="2307" y="11966"/>
                    <a:pt x="4809" y="13586"/>
                    <a:pt x="7510" y="13586"/>
                  </a:cubicBezTo>
                  <a:cubicBezTo>
                    <a:pt x="7949" y="13586"/>
                    <a:pt x="8394" y="13543"/>
                    <a:pt x="8839" y="13454"/>
                  </a:cubicBezTo>
                  <a:cubicBezTo>
                    <a:pt x="12016" y="12825"/>
                    <a:pt x="14306" y="10035"/>
                    <a:pt x="14306" y="6794"/>
                  </a:cubicBezTo>
                  <a:cubicBezTo>
                    <a:pt x="14310" y="4989"/>
                    <a:pt x="13596" y="3261"/>
                    <a:pt x="12315" y="1991"/>
                  </a:cubicBezTo>
                  <a:cubicBezTo>
                    <a:pt x="11003" y="677"/>
                    <a:pt x="9264" y="1"/>
                    <a:pt x="7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25" name="Google Shape;22025;p142"/>
            <p:cNvSpPr/>
            <p:nvPr/>
          </p:nvSpPr>
          <p:spPr>
            <a:xfrm>
              <a:off x="5574892" y="3870999"/>
              <a:ext cx="268057" cy="204680"/>
            </a:xfrm>
            <a:custGeom>
              <a:avLst/>
              <a:gdLst/>
              <a:ahLst/>
              <a:cxnLst/>
              <a:rect l="l" t="t" r="r" b="b"/>
              <a:pathLst>
                <a:path w="10299" h="7864" extrusionOk="0">
                  <a:moveTo>
                    <a:pt x="5149" y="0"/>
                  </a:moveTo>
                  <a:cubicBezTo>
                    <a:pt x="3757" y="0"/>
                    <a:pt x="2364" y="79"/>
                    <a:pt x="978" y="235"/>
                  </a:cubicBezTo>
                  <a:cubicBezTo>
                    <a:pt x="626" y="274"/>
                    <a:pt x="348" y="545"/>
                    <a:pt x="296" y="897"/>
                  </a:cubicBezTo>
                  <a:cubicBezTo>
                    <a:pt x="0" y="2909"/>
                    <a:pt x="0" y="4953"/>
                    <a:pt x="296" y="6969"/>
                  </a:cubicBezTo>
                  <a:cubicBezTo>
                    <a:pt x="348" y="7318"/>
                    <a:pt x="626" y="7589"/>
                    <a:pt x="978" y="7627"/>
                  </a:cubicBezTo>
                  <a:cubicBezTo>
                    <a:pt x="2364" y="7786"/>
                    <a:pt x="3758" y="7863"/>
                    <a:pt x="5151" y="7863"/>
                  </a:cubicBezTo>
                  <a:cubicBezTo>
                    <a:pt x="5742" y="7863"/>
                    <a:pt x="6337" y="7849"/>
                    <a:pt x="6931" y="7821"/>
                  </a:cubicBezTo>
                  <a:cubicBezTo>
                    <a:pt x="7044" y="7814"/>
                    <a:pt x="7132" y="7719"/>
                    <a:pt x="7132" y="7606"/>
                  </a:cubicBezTo>
                  <a:cubicBezTo>
                    <a:pt x="7132" y="7487"/>
                    <a:pt x="7037" y="7391"/>
                    <a:pt x="6919" y="7391"/>
                  </a:cubicBezTo>
                  <a:cubicBezTo>
                    <a:pt x="6915" y="7391"/>
                    <a:pt x="6911" y="7391"/>
                    <a:pt x="6907" y="7392"/>
                  </a:cubicBezTo>
                  <a:cubicBezTo>
                    <a:pt x="6326" y="7420"/>
                    <a:pt x="5745" y="7434"/>
                    <a:pt x="5163" y="7434"/>
                  </a:cubicBezTo>
                  <a:cubicBezTo>
                    <a:pt x="3783" y="7434"/>
                    <a:pt x="2402" y="7355"/>
                    <a:pt x="1027" y="7202"/>
                  </a:cubicBezTo>
                  <a:cubicBezTo>
                    <a:pt x="869" y="7184"/>
                    <a:pt x="742" y="7061"/>
                    <a:pt x="721" y="6906"/>
                  </a:cubicBezTo>
                  <a:cubicBezTo>
                    <a:pt x="433" y="4932"/>
                    <a:pt x="433" y="2927"/>
                    <a:pt x="721" y="956"/>
                  </a:cubicBezTo>
                  <a:cubicBezTo>
                    <a:pt x="742" y="798"/>
                    <a:pt x="869" y="678"/>
                    <a:pt x="1027" y="661"/>
                  </a:cubicBezTo>
                  <a:cubicBezTo>
                    <a:pt x="2398" y="506"/>
                    <a:pt x="3775" y="429"/>
                    <a:pt x="5151" y="429"/>
                  </a:cubicBezTo>
                  <a:cubicBezTo>
                    <a:pt x="6528" y="429"/>
                    <a:pt x="7904" y="506"/>
                    <a:pt x="9275" y="661"/>
                  </a:cubicBezTo>
                  <a:cubicBezTo>
                    <a:pt x="9433" y="678"/>
                    <a:pt x="9560" y="798"/>
                    <a:pt x="9584" y="956"/>
                  </a:cubicBezTo>
                  <a:cubicBezTo>
                    <a:pt x="9873" y="2927"/>
                    <a:pt x="9873" y="4932"/>
                    <a:pt x="9584" y="6906"/>
                  </a:cubicBezTo>
                  <a:cubicBezTo>
                    <a:pt x="9560" y="7061"/>
                    <a:pt x="9433" y="7184"/>
                    <a:pt x="9275" y="7202"/>
                  </a:cubicBezTo>
                  <a:cubicBezTo>
                    <a:pt x="8835" y="7251"/>
                    <a:pt x="8395" y="7293"/>
                    <a:pt x="7948" y="7325"/>
                  </a:cubicBezTo>
                  <a:cubicBezTo>
                    <a:pt x="7839" y="7335"/>
                    <a:pt x="7751" y="7427"/>
                    <a:pt x="7751" y="7539"/>
                  </a:cubicBezTo>
                  <a:cubicBezTo>
                    <a:pt x="7751" y="7658"/>
                    <a:pt x="7850" y="7754"/>
                    <a:pt x="7968" y="7754"/>
                  </a:cubicBezTo>
                  <a:cubicBezTo>
                    <a:pt x="7972" y="7754"/>
                    <a:pt x="7976" y="7754"/>
                    <a:pt x="7980" y="7754"/>
                  </a:cubicBezTo>
                  <a:cubicBezTo>
                    <a:pt x="8430" y="7719"/>
                    <a:pt x="8877" y="7677"/>
                    <a:pt x="9324" y="7627"/>
                  </a:cubicBezTo>
                  <a:cubicBezTo>
                    <a:pt x="9676" y="7589"/>
                    <a:pt x="9954" y="7318"/>
                    <a:pt x="10007" y="6966"/>
                  </a:cubicBezTo>
                  <a:cubicBezTo>
                    <a:pt x="10299" y="4953"/>
                    <a:pt x="10299" y="2909"/>
                    <a:pt x="10007" y="897"/>
                  </a:cubicBezTo>
                  <a:cubicBezTo>
                    <a:pt x="9954" y="545"/>
                    <a:pt x="9672" y="274"/>
                    <a:pt x="9321" y="235"/>
                  </a:cubicBezTo>
                  <a:cubicBezTo>
                    <a:pt x="7934" y="79"/>
                    <a:pt x="6542" y="0"/>
                    <a:pt x="51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26" name="Google Shape;22026;p142"/>
            <p:cNvSpPr/>
            <p:nvPr/>
          </p:nvSpPr>
          <p:spPr>
            <a:xfrm>
              <a:off x="5666274" y="3916937"/>
              <a:ext cx="108899" cy="112855"/>
            </a:xfrm>
            <a:custGeom>
              <a:avLst/>
              <a:gdLst/>
              <a:ahLst/>
              <a:cxnLst/>
              <a:rect l="l" t="t" r="r" b="b"/>
              <a:pathLst>
                <a:path w="4184" h="4336" extrusionOk="0">
                  <a:moveTo>
                    <a:pt x="426" y="567"/>
                  </a:moveTo>
                  <a:lnTo>
                    <a:pt x="3466" y="2164"/>
                  </a:lnTo>
                  <a:lnTo>
                    <a:pt x="426" y="3765"/>
                  </a:lnTo>
                  <a:lnTo>
                    <a:pt x="426" y="567"/>
                  </a:lnTo>
                  <a:close/>
                  <a:moveTo>
                    <a:pt x="214" y="1"/>
                  </a:moveTo>
                  <a:cubicBezTo>
                    <a:pt x="101" y="1"/>
                    <a:pt x="1" y="90"/>
                    <a:pt x="1" y="215"/>
                  </a:cubicBezTo>
                  <a:lnTo>
                    <a:pt x="1" y="4121"/>
                  </a:lnTo>
                  <a:cubicBezTo>
                    <a:pt x="1" y="4246"/>
                    <a:pt x="101" y="4335"/>
                    <a:pt x="214" y="4335"/>
                  </a:cubicBezTo>
                  <a:cubicBezTo>
                    <a:pt x="247" y="4335"/>
                    <a:pt x="281" y="4328"/>
                    <a:pt x="314" y="4311"/>
                  </a:cubicBezTo>
                  <a:lnTo>
                    <a:pt x="4033" y="2358"/>
                  </a:lnTo>
                  <a:cubicBezTo>
                    <a:pt x="4184" y="2277"/>
                    <a:pt x="4184" y="2055"/>
                    <a:pt x="4033" y="1978"/>
                  </a:cubicBezTo>
                  <a:lnTo>
                    <a:pt x="314" y="25"/>
                  </a:lnTo>
                  <a:cubicBezTo>
                    <a:pt x="281" y="9"/>
                    <a:pt x="247" y="1"/>
                    <a:pt x="2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027" name="Google Shape;22027;p142"/>
          <p:cNvGrpSpPr/>
          <p:nvPr/>
        </p:nvGrpSpPr>
        <p:grpSpPr>
          <a:xfrm>
            <a:off x="6487078" y="3354899"/>
            <a:ext cx="403608" cy="382344"/>
            <a:chOff x="6487078" y="3354899"/>
            <a:chExt cx="403608" cy="382344"/>
          </a:xfrm>
        </p:grpSpPr>
        <p:sp>
          <p:nvSpPr>
            <p:cNvPr id="22028" name="Google Shape;22028;p142"/>
            <p:cNvSpPr/>
            <p:nvPr/>
          </p:nvSpPr>
          <p:spPr>
            <a:xfrm>
              <a:off x="6513443" y="3360990"/>
              <a:ext cx="370293" cy="370163"/>
            </a:xfrm>
            <a:custGeom>
              <a:avLst/>
              <a:gdLst/>
              <a:ahLst/>
              <a:cxnLst/>
              <a:rect l="l" t="t" r="r" b="b"/>
              <a:pathLst>
                <a:path w="14227" h="14222" extrusionOk="0">
                  <a:moveTo>
                    <a:pt x="7115" y="0"/>
                  </a:moveTo>
                  <a:cubicBezTo>
                    <a:pt x="3185" y="0"/>
                    <a:pt x="1" y="3184"/>
                    <a:pt x="1" y="7111"/>
                  </a:cubicBezTo>
                  <a:cubicBezTo>
                    <a:pt x="1" y="11037"/>
                    <a:pt x="3185" y="14222"/>
                    <a:pt x="7115" y="14222"/>
                  </a:cubicBezTo>
                  <a:cubicBezTo>
                    <a:pt x="11042" y="14222"/>
                    <a:pt x="14226" y="11037"/>
                    <a:pt x="14226" y="7111"/>
                  </a:cubicBezTo>
                  <a:cubicBezTo>
                    <a:pt x="14226" y="3184"/>
                    <a:pt x="11042" y="0"/>
                    <a:pt x="7115" y="0"/>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29" name="Google Shape;22029;p142"/>
            <p:cNvSpPr/>
            <p:nvPr/>
          </p:nvSpPr>
          <p:spPr>
            <a:xfrm>
              <a:off x="6674450" y="3360990"/>
              <a:ext cx="216236" cy="370267"/>
            </a:xfrm>
            <a:custGeom>
              <a:avLst/>
              <a:gdLst/>
              <a:ahLst/>
              <a:cxnLst/>
              <a:rect l="l" t="t" r="r" b="b"/>
              <a:pathLst>
                <a:path w="8308" h="14226" extrusionOk="0">
                  <a:moveTo>
                    <a:pt x="942" y="0"/>
                  </a:moveTo>
                  <a:cubicBezTo>
                    <a:pt x="938" y="0"/>
                    <a:pt x="934" y="0"/>
                    <a:pt x="929" y="0"/>
                  </a:cubicBezTo>
                  <a:cubicBezTo>
                    <a:pt x="616" y="0"/>
                    <a:pt x="307" y="18"/>
                    <a:pt x="0" y="60"/>
                  </a:cubicBezTo>
                  <a:cubicBezTo>
                    <a:pt x="3540" y="524"/>
                    <a:pt x="6186" y="3540"/>
                    <a:pt x="6186" y="7111"/>
                  </a:cubicBezTo>
                  <a:cubicBezTo>
                    <a:pt x="6186" y="10679"/>
                    <a:pt x="3540" y="13697"/>
                    <a:pt x="0" y="14162"/>
                  </a:cubicBezTo>
                  <a:cubicBezTo>
                    <a:pt x="321" y="14205"/>
                    <a:pt x="639" y="14226"/>
                    <a:pt x="954" y="14226"/>
                  </a:cubicBezTo>
                  <a:cubicBezTo>
                    <a:pt x="4640" y="14226"/>
                    <a:pt x="7790" y="11362"/>
                    <a:pt x="8037" y="7575"/>
                  </a:cubicBezTo>
                  <a:cubicBezTo>
                    <a:pt x="8307" y="3473"/>
                    <a:pt x="5049" y="0"/>
                    <a:pt x="942"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0" name="Google Shape;22030;p142"/>
            <p:cNvSpPr/>
            <p:nvPr/>
          </p:nvSpPr>
          <p:spPr>
            <a:xfrm>
              <a:off x="6553838" y="3401280"/>
              <a:ext cx="289504" cy="289504"/>
            </a:xfrm>
            <a:custGeom>
              <a:avLst/>
              <a:gdLst/>
              <a:ahLst/>
              <a:cxnLst/>
              <a:rect l="l" t="t" r="r" b="b"/>
              <a:pathLst>
                <a:path w="11123" h="11123" extrusionOk="0">
                  <a:moveTo>
                    <a:pt x="5563" y="0"/>
                  </a:moveTo>
                  <a:cubicBezTo>
                    <a:pt x="2492" y="0"/>
                    <a:pt x="1" y="2491"/>
                    <a:pt x="1" y="5563"/>
                  </a:cubicBezTo>
                  <a:cubicBezTo>
                    <a:pt x="1" y="8635"/>
                    <a:pt x="2492" y="11122"/>
                    <a:pt x="5563" y="11122"/>
                  </a:cubicBezTo>
                  <a:cubicBezTo>
                    <a:pt x="8635" y="11122"/>
                    <a:pt x="11123" y="8635"/>
                    <a:pt x="11123" y="5563"/>
                  </a:cubicBezTo>
                  <a:cubicBezTo>
                    <a:pt x="11123" y="2491"/>
                    <a:pt x="8635" y="0"/>
                    <a:pt x="556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1" name="Google Shape;22031;p142"/>
            <p:cNvSpPr/>
            <p:nvPr/>
          </p:nvSpPr>
          <p:spPr>
            <a:xfrm>
              <a:off x="6659796" y="3510101"/>
              <a:ext cx="74751" cy="71888"/>
            </a:xfrm>
            <a:custGeom>
              <a:avLst/>
              <a:gdLst/>
              <a:ahLst/>
              <a:cxnLst/>
              <a:rect l="l" t="t" r="r" b="b"/>
              <a:pathLst>
                <a:path w="2872" h="2762" extrusionOk="0">
                  <a:moveTo>
                    <a:pt x="1490" y="1"/>
                  </a:moveTo>
                  <a:cubicBezTo>
                    <a:pt x="1131" y="1"/>
                    <a:pt x="778" y="140"/>
                    <a:pt x="514" y="404"/>
                  </a:cubicBezTo>
                  <a:cubicBezTo>
                    <a:pt x="120" y="801"/>
                    <a:pt x="1" y="1392"/>
                    <a:pt x="215" y="1910"/>
                  </a:cubicBezTo>
                  <a:cubicBezTo>
                    <a:pt x="430" y="2423"/>
                    <a:pt x="933" y="2761"/>
                    <a:pt x="1489" y="2761"/>
                  </a:cubicBezTo>
                  <a:cubicBezTo>
                    <a:pt x="2252" y="2761"/>
                    <a:pt x="2868" y="2142"/>
                    <a:pt x="2872" y="1382"/>
                  </a:cubicBezTo>
                  <a:cubicBezTo>
                    <a:pt x="2872" y="822"/>
                    <a:pt x="2534" y="319"/>
                    <a:pt x="2017" y="105"/>
                  </a:cubicBezTo>
                  <a:cubicBezTo>
                    <a:pt x="1847" y="35"/>
                    <a:pt x="1668" y="1"/>
                    <a:pt x="1490" y="1"/>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2" name="Google Shape;22032;p142"/>
            <p:cNvSpPr/>
            <p:nvPr/>
          </p:nvSpPr>
          <p:spPr>
            <a:xfrm>
              <a:off x="6553838" y="3455860"/>
              <a:ext cx="182271" cy="234169"/>
            </a:xfrm>
            <a:custGeom>
              <a:avLst/>
              <a:gdLst/>
              <a:ahLst/>
              <a:cxnLst/>
              <a:rect l="l" t="t" r="r" b="b"/>
              <a:pathLst>
                <a:path w="7003" h="8997" extrusionOk="0">
                  <a:moveTo>
                    <a:pt x="1215" y="0"/>
                  </a:moveTo>
                  <a:cubicBezTo>
                    <a:pt x="430" y="985"/>
                    <a:pt x="1" y="2206"/>
                    <a:pt x="1" y="3466"/>
                  </a:cubicBezTo>
                  <a:cubicBezTo>
                    <a:pt x="1" y="6333"/>
                    <a:pt x="2186" y="8705"/>
                    <a:pt x="4979" y="8997"/>
                  </a:cubicBezTo>
                  <a:lnTo>
                    <a:pt x="7002" y="5179"/>
                  </a:lnTo>
                  <a:lnTo>
                    <a:pt x="7002" y="5179"/>
                  </a:lnTo>
                  <a:cubicBezTo>
                    <a:pt x="6598" y="5521"/>
                    <a:pt x="6088" y="5707"/>
                    <a:pt x="5560" y="5707"/>
                  </a:cubicBezTo>
                  <a:cubicBezTo>
                    <a:pt x="4385" y="5704"/>
                    <a:pt x="3410" y="4796"/>
                    <a:pt x="3326" y="3624"/>
                  </a:cubicBezTo>
                  <a:lnTo>
                    <a:pt x="1215" y="0"/>
                  </a:ln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3" name="Google Shape;22033;p142"/>
            <p:cNvSpPr/>
            <p:nvPr/>
          </p:nvSpPr>
          <p:spPr>
            <a:xfrm>
              <a:off x="6584889" y="3401306"/>
              <a:ext cx="247183" cy="148981"/>
            </a:xfrm>
            <a:custGeom>
              <a:avLst/>
              <a:gdLst/>
              <a:ahLst/>
              <a:cxnLst/>
              <a:rect l="l" t="t" r="r" b="b"/>
              <a:pathLst>
                <a:path w="9497" h="5724" extrusionOk="0">
                  <a:moveTo>
                    <a:pt x="4366" y="1"/>
                  </a:moveTo>
                  <a:cubicBezTo>
                    <a:pt x="2678" y="1"/>
                    <a:pt x="1061" y="775"/>
                    <a:pt x="0" y="2124"/>
                  </a:cubicBezTo>
                  <a:lnTo>
                    <a:pt x="2136" y="5724"/>
                  </a:lnTo>
                  <a:cubicBezTo>
                    <a:pt x="2129" y="5671"/>
                    <a:pt x="2129" y="5615"/>
                    <a:pt x="2129" y="5562"/>
                  </a:cubicBezTo>
                  <a:cubicBezTo>
                    <a:pt x="2126" y="4287"/>
                    <a:pt x="3170" y="3319"/>
                    <a:pt x="4366" y="3319"/>
                  </a:cubicBezTo>
                  <a:cubicBezTo>
                    <a:pt x="4575" y="3319"/>
                    <a:pt x="4790" y="3349"/>
                    <a:pt x="5004" y="3412"/>
                  </a:cubicBezTo>
                  <a:lnTo>
                    <a:pt x="9497" y="3412"/>
                  </a:lnTo>
                  <a:cubicBezTo>
                    <a:pt x="8737" y="1597"/>
                    <a:pt x="7069" y="316"/>
                    <a:pt x="5116" y="52"/>
                  </a:cubicBezTo>
                  <a:cubicBezTo>
                    <a:pt x="4866" y="18"/>
                    <a:pt x="4615" y="1"/>
                    <a:pt x="4366"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4" name="Google Shape;22034;p142"/>
            <p:cNvSpPr/>
            <p:nvPr/>
          </p:nvSpPr>
          <p:spPr>
            <a:xfrm>
              <a:off x="6682596" y="3489279"/>
              <a:ext cx="160746" cy="201505"/>
            </a:xfrm>
            <a:custGeom>
              <a:avLst/>
              <a:gdLst/>
              <a:ahLst/>
              <a:cxnLst/>
              <a:rect l="l" t="t" r="r" b="b"/>
              <a:pathLst>
                <a:path w="6176" h="7742" extrusionOk="0">
                  <a:moveTo>
                    <a:pt x="5729" y="0"/>
                  </a:moveTo>
                  <a:lnTo>
                    <a:pt x="1271" y="32"/>
                  </a:lnTo>
                  <a:lnTo>
                    <a:pt x="1288" y="43"/>
                  </a:lnTo>
                  <a:cubicBezTo>
                    <a:pt x="2069" y="289"/>
                    <a:pt x="2654" y="943"/>
                    <a:pt x="2812" y="1746"/>
                  </a:cubicBezTo>
                  <a:cubicBezTo>
                    <a:pt x="2970" y="2548"/>
                    <a:pt x="2678" y="3375"/>
                    <a:pt x="2048" y="3899"/>
                  </a:cubicBezTo>
                  <a:lnTo>
                    <a:pt x="1" y="7706"/>
                  </a:lnTo>
                  <a:cubicBezTo>
                    <a:pt x="212" y="7730"/>
                    <a:pt x="422" y="7741"/>
                    <a:pt x="629" y="7741"/>
                  </a:cubicBezTo>
                  <a:cubicBezTo>
                    <a:pt x="3652" y="7741"/>
                    <a:pt x="6176" y="5284"/>
                    <a:pt x="6176" y="2182"/>
                  </a:cubicBezTo>
                  <a:cubicBezTo>
                    <a:pt x="6176" y="1432"/>
                    <a:pt x="6024" y="690"/>
                    <a:pt x="5729" y="0"/>
                  </a:cubicBez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5" name="Google Shape;22035;p142"/>
            <p:cNvSpPr/>
            <p:nvPr/>
          </p:nvSpPr>
          <p:spPr>
            <a:xfrm>
              <a:off x="6487078" y="3354899"/>
              <a:ext cx="402776" cy="382344"/>
            </a:xfrm>
            <a:custGeom>
              <a:avLst/>
              <a:gdLst/>
              <a:ahLst/>
              <a:cxnLst/>
              <a:rect l="l" t="t" r="r" b="b"/>
              <a:pathLst>
                <a:path w="15475" h="14690" extrusionOk="0">
                  <a:moveTo>
                    <a:pt x="8125" y="466"/>
                  </a:moveTo>
                  <a:cubicBezTo>
                    <a:pt x="11918" y="466"/>
                    <a:pt x="15007" y="3552"/>
                    <a:pt x="15007" y="7345"/>
                  </a:cubicBezTo>
                  <a:cubicBezTo>
                    <a:pt x="15007" y="11138"/>
                    <a:pt x="11921" y="14223"/>
                    <a:pt x="8125" y="14223"/>
                  </a:cubicBezTo>
                  <a:cubicBezTo>
                    <a:pt x="4332" y="14223"/>
                    <a:pt x="1246" y="11138"/>
                    <a:pt x="1246" y="7345"/>
                  </a:cubicBezTo>
                  <a:cubicBezTo>
                    <a:pt x="1246" y="3552"/>
                    <a:pt x="4332" y="466"/>
                    <a:pt x="8125" y="466"/>
                  </a:cubicBezTo>
                  <a:close/>
                  <a:moveTo>
                    <a:pt x="8120" y="0"/>
                  </a:moveTo>
                  <a:cubicBezTo>
                    <a:pt x="6708" y="0"/>
                    <a:pt x="5287" y="406"/>
                    <a:pt x="4043" y="1237"/>
                  </a:cubicBezTo>
                  <a:cubicBezTo>
                    <a:pt x="1134" y="3186"/>
                    <a:pt x="1" y="6919"/>
                    <a:pt x="1341" y="10156"/>
                  </a:cubicBezTo>
                  <a:cubicBezTo>
                    <a:pt x="2494" y="12939"/>
                    <a:pt x="5199" y="14690"/>
                    <a:pt x="8120" y="14690"/>
                  </a:cubicBezTo>
                  <a:cubicBezTo>
                    <a:pt x="8597" y="14690"/>
                    <a:pt x="9078" y="14643"/>
                    <a:pt x="9560" y="14547"/>
                  </a:cubicBezTo>
                  <a:cubicBezTo>
                    <a:pt x="12994" y="13865"/>
                    <a:pt x="15471" y="10849"/>
                    <a:pt x="15471" y="7345"/>
                  </a:cubicBezTo>
                  <a:cubicBezTo>
                    <a:pt x="15475" y="5396"/>
                    <a:pt x="14701" y="3527"/>
                    <a:pt x="13318" y="2152"/>
                  </a:cubicBezTo>
                  <a:cubicBezTo>
                    <a:pt x="11899" y="732"/>
                    <a:pt x="10017" y="0"/>
                    <a:pt x="81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6" name="Google Shape;22036;p142"/>
            <p:cNvSpPr/>
            <p:nvPr/>
          </p:nvSpPr>
          <p:spPr>
            <a:xfrm>
              <a:off x="6547696" y="3395138"/>
              <a:ext cx="301867" cy="301763"/>
            </a:xfrm>
            <a:custGeom>
              <a:avLst/>
              <a:gdLst/>
              <a:ahLst/>
              <a:cxnLst/>
              <a:rect l="l" t="t" r="r" b="b"/>
              <a:pathLst>
                <a:path w="11598" h="11594" extrusionOk="0">
                  <a:moveTo>
                    <a:pt x="5796" y="3864"/>
                  </a:moveTo>
                  <a:cubicBezTo>
                    <a:pt x="6300" y="3864"/>
                    <a:pt x="6795" y="4061"/>
                    <a:pt x="7165" y="4430"/>
                  </a:cubicBezTo>
                  <a:cubicBezTo>
                    <a:pt x="7717" y="4983"/>
                    <a:pt x="7882" y="5816"/>
                    <a:pt x="7583" y="6538"/>
                  </a:cubicBezTo>
                  <a:cubicBezTo>
                    <a:pt x="7284" y="7259"/>
                    <a:pt x="6580" y="7731"/>
                    <a:pt x="5796" y="7731"/>
                  </a:cubicBezTo>
                  <a:cubicBezTo>
                    <a:pt x="4730" y="7731"/>
                    <a:pt x="3868" y="6865"/>
                    <a:pt x="3864" y="5799"/>
                  </a:cubicBezTo>
                  <a:cubicBezTo>
                    <a:pt x="3864" y="5018"/>
                    <a:pt x="4336" y="4311"/>
                    <a:pt x="5057" y="4012"/>
                  </a:cubicBezTo>
                  <a:cubicBezTo>
                    <a:pt x="5296" y="3912"/>
                    <a:pt x="5547" y="3864"/>
                    <a:pt x="5796" y="3864"/>
                  </a:cubicBezTo>
                  <a:close/>
                  <a:moveTo>
                    <a:pt x="1412" y="2762"/>
                  </a:moveTo>
                  <a:lnTo>
                    <a:pt x="3442" y="6242"/>
                  </a:lnTo>
                  <a:cubicBezTo>
                    <a:pt x="3662" y="7416"/>
                    <a:pt x="4688" y="8195"/>
                    <a:pt x="5797" y="8195"/>
                  </a:cubicBezTo>
                  <a:cubicBezTo>
                    <a:pt x="6104" y="8195"/>
                    <a:pt x="6417" y="8136"/>
                    <a:pt x="6721" y="8008"/>
                  </a:cubicBezTo>
                  <a:lnTo>
                    <a:pt x="6721" y="8008"/>
                  </a:lnTo>
                  <a:lnTo>
                    <a:pt x="5068" y="11080"/>
                  </a:lnTo>
                  <a:cubicBezTo>
                    <a:pt x="2432" y="10714"/>
                    <a:pt x="469" y="8459"/>
                    <a:pt x="465" y="5799"/>
                  </a:cubicBezTo>
                  <a:lnTo>
                    <a:pt x="462" y="5799"/>
                  </a:lnTo>
                  <a:cubicBezTo>
                    <a:pt x="462" y="4712"/>
                    <a:pt x="793" y="3653"/>
                    <a:pt x="1412" y="2762"/>
                  </a:cubicBezTo>
                  <a:close/>
                  <a:moveTo>
                    <a:pt x="5800" y="464"/>
                  </a:moveTo>
                  <a:cubicBezTo>
                    <a:pt x="6005" y="464"/>
                    <a:pt x="6212" y="476"/>
                    <a:pt x="6419" y="500"/>
                  </a:cubicBezTo>
                  <a:cubicBezTo>
                    <a:pt x="8202" y="708"/>
                    <a:pt x="9758" y="1798"/>
                    <a:pt x="10563" y="3403"/>
                  </a:cubicBezTo>
                  <a:lnTo>
                    <a:pt x="9290" y="3403"/>
                  </a:lnTo>
                  <a:cubicBezTo>
                    <a:pt x="9160" y="3403"/>
                    <a:pt x="9057" y="3505"/>
                    <a:pt x="9057" y="3635"/>
                  </a:cubicBezTo>
                  <a:cubicBezTo>
                    <a:pt x="9057" y="3762"/>
                    <a:pt x="9160" y="3864"/>
                    <a:pt x="9290" y="3864"/>
                  </a:cubicBezTo>
                  <a:lnTo>
                    <a:pt x="10767" y="3864"/>
                  </a:lnTo>
                  <a:cubicBezTo>
                    <a:pt x="11408" y="5507"/>
                    <a:pt x="11193" y="7358"/>
                    <a:pt x="10201" y="8811"/>
                  </a:cubicBezTo>
                  <a:cubicBezTo>
                    <a:pt x="9205" y="10264"/>
                    <a:pt x="7559" y="11133"/>
                    <a:pt x="5799" y="11133"/>
                  </a:cubicBezTo>
                  <a:lnTo>
                    <a:pt x="5796" y="11133"/>
                  </a:lnTo>
                  <a:cubicBezTo>
                    <a:pt x="5722" y="11133"/>
                    <a:pt x="5645" y="11133"/>
                    <a:pt x="5571" y="11126"/>
                  </a:cubicBezTo>
                  <a:lnTo>
                    <a:pt x="7573" y="7403"/>
                  </a:lnTo>
                  <a:cubicBezTo>
                    <a:pt x="8530" y="6351"/>
                    <a:pt x="8361" y="4705"/>
                    <a:pt x="7214" y="3864"/>
                  </a:cubicBezTo>
                  <a:lnTo>
                    <a:pt x="8160" y="3864"/>
                  </a:lnTo>
                  <a:cubicBezTo>
                    <a:pt x="8287" y="3864"/>
                    <a:pt x="8392" y="3762"/>
                    <a:pt x="8392" y="3635"/>
                  </a:cubicBezTo>
                  <a:cubicBezTo>
                    <a:pt x="8392" y="3505"/>
                    <a:pt x="8287" y="3403"/>
                    <a:pt x="8160" y="3403"/>
                  </a:cubicBezTo>
                  <a:lnTo>
                    <a:pt x="5799" y="3403"/>
                  </a:lnTo>
                  <a:cubicBezTo>
                    <a:pt x="4656" y="3403"/>
                    <a:pt x="3674" y="4209"/>
                    <a:pt x="3449" y="5327"/>
                  </a:cubicBezTo>
                  <a:lnTo>
                    <a:pt x="1718" y="2365"/>
                  </a:lnTo>
                  <a:cubicBezTo>
                    <a:pt x="2738" y="1152"/>
                    <a:pt x="4236" y="464"/>
                    <a:pt x="5800" y="464"/>
                  </a:cubicBezTo>
                  <a:close/>
                  <a:moveTo>
                    <a:pt x="5796" y="0"/>
                  </a:moveTo>
                  <a:cubicBezTo>
                    <a:pt x="2601" y="0"/>
                    <a:pt x="1" y="2601"/>
                    <a:pt x="1" y="5799"/>
                  </a:cubicBezTo>
                  <a:cubicBezTo>
                    <a:pt x="1" y="8994"/>
                    <a:pt x="2601" y="11594"/>
                    <a:pt x="5796" y="11594"/>
                  </a:cubicBezTo>
                  <a:cubicBezTo>
                    <a:pt x="8994" y="11594"/>
                    <a:pt x="11598" y="8994"/>
                    <a:pt x="11598" y="5799"/>
                  </a:cubicBezTo>
                  <a:cubicBezTo>
                    <a:pt x="11598" y="2601"/>
                    <a:pt x="8994" y="0"/>
                    <a:pt x="57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7" name="Google Shape;22037;p142"/>
            <p:cNvSpPr/>
            <p:nvPr/>
          </p:nvSpPr>
          <p:spPr>
            <a:xfrm>
              <a:off x="6660343" y="3507811"/>
              <a:ext cx="79514" cy="76469"/>
            </a:xfrm>
            <a:custGeom>
              <a:avLst/>
              <a:gdLst/>
              <a:ahLst/>
              <a:cxnLst/>
              <a:rect l="l" t="t" r="r" b="b"/>
              <a:pathLst>
                <a:path w="3055" h="2938" extrusionOk="0">
                  <a:moveTo>
                    <a:pt x="1468" y="464"/>
                  </a:moveTo>
                  <a:cubicBezTo>
                    <a:pt x="2365" y="464"/>
                    <a:pt x="2812" y="1547"/>
                    <a:pt x="2179" y="2181"/>
                  </a:cubicBezTo>
                  <a:cubicBezTo>
                    <a:pt x="1974" y="2385"/>
                    <a:pt x="1723" y="2477"/>
                    <a:pt x="1476" y="2477"/>
                  </a:cubicBezTo>
                  <a:cubicBezTo>
                    <a:pt x="960" y="2477"/>
                    <a:pt x="465" y="2075"/>
                    <a:pt x="465" y="1470"/>
                  </a:cubicBezTo>
                  <a:cubicBezTo>
                    <a:pt x="465" y="914"/>
                    <a:pt x="915" y="464"/>
                    <a:pt x="1468" y="464"/>
                  </a:cubicBezTo>
                  <a:close/>
                  <a:moveTo>
                    <a:pt x="1469" y="1"/>
                  </a:moveTo>
                  <a:cubicBezTo>
                    <a:pt x="1281" y="1"/>
                    <a:pt x="1090" y="37"/>
                    <a:pt x="908" y="112"/>
                  </a:cubicBezTo>
                  <a:cubicBezTo>
                    <a:pt x="360" y="340"/>
                    <a:pt x="1" y="875"/>
                    <a:pt x="1" y="1470"/>
                  </a:cubicBezTo>
                  <a:cubicBezTo>
                    <a:pt x="1" y="2279"/>
                    <a:pt x="659" y="2937"/>
                    <a:pt x="1468" y="2937"/>
                  </a:cubicBezTo>
                  <a:cubicBezTo>
                    <a:pt x="2062" y="2937"/>
                    <a:pt x="2597" y="2582"/>
                    <a:pt x="2826" y="2033"/>
                  </a:cubicBezTo>
                  <a:cubicBezTo>
                    <a:pt x="3055" y="1484"/>
                    <a:pt x="2928" y="851"/>
                    <a:pt x="2506" y="432"/>
                  </a:cubicBezTo>
                  <a:cubicBezTo>
                    <a:pt x="2226" y="149"/>
                    <a:pt x="1851" y="1"/>
                    <a:pt x="14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038" name="Google Shape;22038;p142"/>
          <p:cNvGrpSpPr/>
          <p:nvPr/>
        </p:nvGrpSpPr>
        <p:grpSpPr>
          <a:xfrm>
            <a:off x="3190851" y="3342484"/>
            <a:ext cx="389684" cy="389684"/>
            <a:chOff x="3190851" y="3342484"/>
            <a:chExt cx="389684" cy="389684"/>
          </a:xfrm>
        </p:grpSpPr>
        <p:sp>
          <p:nvSpPr>
            <p:cNvPr id="22039" name="Google Shape;22039;p142"/>
            <p:cNvSpPr/>
            <p:nvPr/>
          </p:nvSpPr>
          <p:spPr>
            <a:xfrm>
              <a:off x="3201939" y="3577096"/>
              <a:ext cx="267146" cy="78135"/>
            </a:xfrm>
            <a:custGeom>
              <a:avLst/>
              <a:gdLst/>
              <a:ahLst/>
              <a:cxnLst/>
              <a:rect l="l" t="t" r="r" b="b"/>
              <a:pathLst>
                <a:path w="10264" h="3002" extrusionOk="0">
                  <a:moveTo>
                    <a:pt x="6172" y="789"/>
                  </a:moveTo>
                  <a:cubicBezTo>
                    <a:pt x="6425" y="789"/>
                    <a:pt x="6425" y="1169"/>
                    <a:pt x="6172" y="1169"/>
                  </a:cubicBezTo>
                  <a:lnTo>
                    <a:pt x="3564" y="1169"/>
                  </a:lnTo>
                  <a:cubicBezTo>
                    <a:pt x="3311" y="1165"/>
                    <a:pt x="3311" y="789"/>
                    <a:pt x="3564" y="789"/>
                  </a:cubicBezTo>
                  <a:close/>
                  <a:moveTo>
                    <a:pt x="2740" y="524"/>
                  </a:moveTo>
                  <a:cubicBezTo>
                    <a:pt x="2885" y="524"/>
                    <a:pt x="3012" y="707"/>
                    <a:pt x="2882" y="845"/>
                  </a:cubicBezTo>
                  <a:lnTo>
                    <a:pt x="1921" y="1865"/>
                  </a:lnTo>
                  <a:cubicBezTo>
                    <a:pt x="1887" y="1903"/>
                    <a:pt x="1835" y="1924"/>
                    <a:pt x="1784" y="1925"/>
                  </a:cubicBezTo>
                  <a:lnTo>
                    <a:pt x="1784" y="1925"/>
                  </a:lnTo>
                  <a:cubicBezTo>
                    <a:pt x="1731" y="1922"/>
                    <a:pt x="1678" y="1901"/>
                    <a:pt x="1643" y="1862"/>
                  </a:cubicBezTo>
                  <a:lnTo>
                    <a:pt x="1228" y="1412"/>
                  </a:lnTo>
                  <a:cubicBezTo>
                    <a:pt x="1110" y="1270"/>
                    <a:pt x="1235" y="1097"/>
                    <a:pt x="1377" y="1097"/>
                  </a:cubicBezTo>
                  <a:cubicBezTo>
                    <a:pt x="1422" y="1097"/>
                    <a:pt x="1468" y="1114"/>
                    <a:pt x="1510" y="1155"/>
                  </a:cubicBezTo>
                  <a:lnTo>
                    <a:pt x="1784" y="1457"/>
                  </a:lnTo>
                  <a:lnTo>
                    <a:pt x="2604" y="588"/>
                  </a:lnTo>
                  <a:cubicBezTo>
                    <a:pt x="2646" y="543"/>
                    <a:pt x="2694" y="524"/>
                    <a:pt x="2740" y="524"/>
                  </a:cubicBezTo>
                  <a:close/>
                  <a:moveTo>
                    <a:pt x="8684" y="1830"/>
                  </a:moveTo>
                  <a:cubicBezTo>
                    <a:pt x="8937" y="1834"/>
                    <a:pt x="8937" y="2210"/>
                    <a:pt x="8684" y="2210"/>
                  </a:cubicBezTo>
                  <a:lnTo>
                    <a:pt x="3564" y="2210"/>
                  </a:lnTo>
                  <a:cubicBezTo>
                    <a:pt x="3311" y="2210"/>
                    <a:pt x="3311" y="1830"/>
                    <a:pt x="3564" y="1830"/>
                  </a:cubicBezTo>
                  <a:close/>
                  <a:moveTo>
                    <a:pt x="1992" y="528"/>
                  </a:moveTo>
                  <a:cubicBezTo>
                    <a:pt x="2241" y="528"/>
                    <a:pt x="2241" y="905"/>
                    <a:pt x="1992" y="905"/>
                  </a:cubicBezTo>
                  <a:lnTo>
                    <a:pt x="989" y="905"/>
                  </a:lnTo>
                  <a:lnTo>
                    <a:pt x="989" y="2094"/>
                  </a:lnTo>
                  <a:lnTo>
                    <a:pt x="2252" y="2094"/>
                  </a:lnTo>
                  <a:lnTo>
                    <a:pt x="2252" y="1858"/>
                  </a:lnTo>
                  <a:cubicBezTo>
                    <a:pt x="2252" y="1756"/>
                    <a:pt x="2336" y="1672"/>
                    <a:pt x="2442" y="1672"/>
                  </a:cubicBezTo>
                  <a:cubicBezTo>
                    <a:pt x="2548" y="1672"/>
                    <a:pt x="2632" y="1756"/>
                    <a:pt x="2632" y="1862"/>
                  </a:cubicBezTo>
                  <a:lnTo>
                    <a:pt x="2632" y="2284"/>
                  </a:lnTo>
                  <a:cubicBezTo>
                    <a:pt x="2632" y="2386"/>
                    <a:pt x="2548" y="2471"/>
                    <a:pt x="2442" y="2471"/>
                  </a:cubicBezTo>
                  <a:lnTo>
                    <a:pt x="799" y="2471"/>
                  </a:lnTo>
                  <a:cubicBezTo>
                    <a:pt x="693" y="2471"/>
                    <a:pt x="609" y="2386"/>
                    <a:pt x="609" y="2284"/>
                  </a:cubicBezTo>
                  <a:lnTo>
                    <a:pt x="609" y="715"/>
                  </a:lnTo>
                  <a:cubicBezTo>
                    <a:pt x="609" y="613"/>
                    <a:pt x="693" y="528"/>
                    <a:pt x="799" y="528"/>
                  </a:cubicBezTo>
                  <a:close/>
                  <a:moveTo>
                    <a:pt x="0" y="1"/>
                  </a:moveTo>
                  <a:lnTo>
                    <a:pt x="0" y="2998"/>
                  </a:lnTo>
                  <a:lnTo>
                    <a:pt x="8497" y="2998"/>
                  </a:lnTo>
                  <a:cubicBezTo>
                    <a:pt x="8511" y="2998"/>
                    <a:pt x="8522" y="2998"/>
                    <a:pt x="8532" y="3002"/>
                  </a:cubicBezTo>
                  <a:lnTo>
                    <a:pt x="8550" y="3002"/>
                  </a:lnTo>
                  <a:lnTo>
                    <a:pt x="8564" y="2995"/>
                  </a:lnTo>
                  <a:cubicBezTo>
                    <a:pt x="8645" y="2942"/>
                    <a:pt x="8733" y="2900"/>
                    <a:pt x="8825" y="2868"/>
                  </a:cubicBezTo>
                  <a:lnTo>
                    <a:pt x="10264" y="2305"/>
                  </a:lnTo>
                  <a:lnTo>
                    <a:pt x="10264" y="1943"/>
                  </a:lnTo>
                  <a:lnTo>
                    <a:pt x="10239" y="1932"/>
                  </a:lnTo>
                  <a:cubicBezTo>
                    <a:pt x="9866" y="1728"/>
                    <a:pt x="9592" y="1387"/>
                    <a:pt x="9475" y="979"/>
                  </a:cubicBezTo>
                  <a:lnTo>
                    <a:pt x="9465" y="944"/>
                  </a:lnTo>
                  <a:lnTo>
                    <a:pt x="9423" y="944"/>
                  </a:lnTo>
                  <a:cubicBezTo>
                    <a:pt x="8948" y="944"/>
                    <a:pt x="8578" y="525"/>
                    <a:pt x="8642" y="53"/>
                  </a:cubicBezTo>
                  <a:lnTo>
                    <a:pt x="8649" y="1"/>
                  </a:lnTo>
                  <a:close/>
                </a:path>
              </a:pathLst>
            </a:custGeom>
            <a:solidFill>
              <a:srgbClr val="F7F8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40" name="Google Shape;22040;p142"/>
            <p:cNvSpPr/>
            <p:nvPr/>
          </p:nvSpPr>
          <p:spPr>
            <a:xfrm>
              <a:off x="3201939" y="3460441"/>
              <a:ext cx="263294" cy="82976"/>
            </a:xfrm>
            <a:custGeom>
              <a:avLst/>
              <a:gdLst/>
              <a:ahLst/>
              <a:cxnLst/>
              <a:rect l="l" t="t" r="r" b="b"/>
              <a:pathLst>
                <a:path w="10116" h="3188" extrusionOk="0">
                  <a:moveTo>
                    <a:pt x="6168" y="978"/>
                  </a:moveTo>
                  <a:cubicBezTo>
                    <a:pt x="6421" y="978"/>
                    <a:pt x="6421" y="1355"/>
                    <a:pt x="6168" y="1355"/>
                  </a:cubicBezTo>
                  <a:lnTo>
                    <a:pt x="3561" y="1355"/>
                  </a:lnTo>
                  <a:cubicBezTo>
                    <a:pt x="3311" y="1355"/>
                    <a:pt x="3311" y="978"/>
                    <a:pt x="3561" y="978"/>
                  </a:cubicBezTo>
                  <a:close/>
                  <a:moveTo>
                    <a:pt x="2739" y="712"/>
                  </a:moveTo>
                  <a:cubicBezTo>
                    <a:pt x="2884" y="712"/>
                    <a:pt x="3012" y="896"/>
                    <a:pt x="2878" y="1035"/>
                  </a:cubicBezTo>
                  <a:lnTo>
                    <a:pt x="1921" y="2055"/>
                  </a:lnTo>
                  <a:cubicBezTo>
                    <a:pt x="1883" y="2090"/>
                    <a:pt x="1833" y="2111"/>
                    <a:pt x="1781" y="2111"/>
                  </a:cubicBezTo>
                  <a:cubicBezTo>
                    <a:pt x="1728" y="2111"/>
                    <a:pt x="1678" y="2090"/>
                    <a:pt x="1643" y="2051"/>
                  </a:cubicBezTo>
                  <a:lnTo>
                    <a:pt x="1228" y="1601"/>
                  </a:lnTo>
                  <a:cubicBezTo>
                    <a:pt x="1103" y="1460"/>
                    <a:pt x="1229" y="1281"/>
                    <a:pt x="1372" y="1281"/>
                  </a:cubicBezTo>
                  <a:cubicBezTo>
                    <a:pt x="1417" y="1281"/>
                    <a:pt x="1465" y="1300"/>
                    <a:pt x="1506" y="1344"/>
                  </a:cubicBezTo>
                  <a:lnTo>
                    <a:pt x="1784" y="1647"/>
                  </a:lnTo>
                  <a:lnTo>
                    <a:pt x="2604" y="774"/>
                  </a:lnTo>
                  <a:cubicBezTo>
                    <a:pt x="2645" y="730"/>
                    <a:pt x="2693" y="712"/>
                    <a:pt x="2739" y="712"/>
                  </a:cubicBezTo>
                  <a:close/>
                  <a:moveTo>
                    <a:pt x="8719" y="2020"/>
                  </a:moveTo>
                  <a:cubicBezTo>
                    <a:pt x="8972" y="2020"/>
                    <a:pt x="8972" y="2400"/>
                    <a:pt x="8719" y="2400"/>
                  </a:cubicBezTo>
                  <a:lnTo>
                    <a:pt x="3564" y="2400"/>
                  </a:lnTo>
                  <a:cubicBezTo>
                    <a:pt x="3459" y="2400"/>
                    <a:pt x="3374" y="2315"/>
                    <a:pt x="3374" y="2210"/>
                  </a:cubicBezTo>
                  <a:cubicBezTo>
                    <a:pt x="3374" y="2104"/>
                    <a:pt x="3459" y="2020"/>
                    <a:pt x="3561" y="2020"/>
                  </a:cubicBezTo>
                  <a:close/>
                  <a:moveTo>
                    <a:pt x="1992" y="714"/>
                  </a:moveTo>
                  <a:cubicBezTo>
                    <a:pt x="2241" y="714"/>
                    <a:pt x="2241" y="1094"/>
                    <a:pt x="1992" y="1094"/>
                  </a:cubicBezTo>
                  <a:lnTo>
                    <a:pt x="989" y="1094"/>
                  </a:lnTo>
                  <a:lnTo>
                    <a:pt x="989" y="2280"/>
                  </a:lnTo>
                  <a:lnTo>
                    <a:pt x="2252" y="2280"/>
                  </a:lnTo>
                  <a:lnTo>
                    <a:pt x="2252" y="2048"/>
                  </a:lnTo>
                  <a:cubicBezTo>
                    <a:pt x="2252" y="1921"/>
                    <a:pt x="2347" y="1858"/>
                    <a:pt x="2442" y="1858"/>
                  </a:cubicBezTo>
                  <a:cubicBezTo>
                    <a:pt x="2537" y="1858"/>
                    <a:pt x="2632" y="1921"/>
                    <a:pt x="2632" y="2048"/>
                  </a:cubicBezTo>
                  <a:lnTo>
                    <a:pt x="2632" y="2470"/>
                  </a:lnTo>
                  <a:cubicBezTo>
                    <a:pt x="2632" y="2576"/>
                    <a:pt x="2548" y="2660"/>
                    <a:pt x="2442" y="2660"/>
                  </a:cubicBezTo>
                  <a:lnTo>
                    <a:pt x="799" y="2660"/>
                  </a:lnTo>
                  <a:cubicBezTo>
                    <a:pt x="693" y="2660"/>
                    <a:pt x="609" y="2576"/>
                    <a:pt x="609" y="2470"/>
                  </a:cubicBezTo>
                  <a:lnTo>
                    <a:pt x="609" y="904"/>
                  </a:lnTo>
                  <a:cubicBezTo>
                    <a:pt x="609" y="799"/>
                    <a:pt x="693" y="714"/>
                    <a:pt x="799" y="714"/>
                  </a:cubicBezTo>
                  <a:close/>
                  <a:moveTo>
                    <a:pt x="0" y="0"/>
                  </a:moveTo>
                  <a:lnTo>
                    <a:pt x="0" y="3188"/>
                  </a:lnTo>
                  <a:lnTo>
                    <a:pt x="8986" y="3188"/>
                  </a:lnTo>
                  <a:lnTo>
                    <a:pt x="8990" y="3146"/>
                  </a:lnTo>
                  <a:cubicBezTo>
                    <a:pt x="9053" y="2445"/>
                    <a:pt x="9468" y="1826"/>
                    <a:pt x="10091" y="1503"/>
                  </a:cubicBezTo>
                  <a:lnTo>
                    <a:pt x="10116" y="1488"/>
                  </a:lnTo>
                  <a:lnTo>
                    <a:pt x="10116" y="0"/>
                  </a:lnTo>
                  <a:close/>
                </a:path>
              </a:pathLst>
            </a:custGeom>
            <a:solidFill>
              <a:srgbClr val="F7F8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41" name="Google Shape;22041;p142"/>
            <p:cNvSpPr/>
            <p:nvPr/>
          </p:nvSpPr>
          <p:spPr>
            <a:xfrm>
              <a:off x="3202017" y="3348705"/>
              <a:ext cx="263320" cy="82898"/>
            </a:xfrm>
            <a:custGeom>
              <a:avLst/>
              <a:gdLst/>
              <a:ahLst/>
              <a:cxnLst/>
              <a:rect l="l" t="t" r="r" b="b"/>
              <a:pathLst>
                <a:path w="10117" h="3185" extrusionOk="0">
                  <a:moveTo>
                    <a:pt x="6165" y="979"/>
                  </a:moveTo>
                  <a:cubicBezTo>
                    <a:pt x="6418" y="979"/>
                    <a:pt x="6418" y="1355"/>
                    <a:pt x="6165" y="1355"/>
                  </a:cubicBezTo>
                  <a:lnTo>
                    <a:pt x="3558" y="1355"/>
                  </a:lnTo>
                  <a:cubicBezTo>
                    <a:pt x="3308" y="1355"/>
                    <a:pt x="3308" y="979"/>
                    <a:pt x="3558" y="979"/>
                  </a:cubicBezTo>
                  <a:close/>
                  <a:moveTo>
                    <a:pt x="2737" y="710"/>
                  </a:moveTo>
                  <a:cubicBezTo>
                    <a:pt x="2882" y="710"/>
                    <a:pt x="3008" y="893"/>
                    <a:pt x="2875" y="1032"/>
                  </a:cubicBezTo>
                  <a:lnTo>
                    <a:pt x="1918" y="2052"/>
                  </a:lnTo>
                  <a:cubicBezTo>
                    <a:pt x="1883" y="2091"/>
                    <a:pt x="1830" y="2112"/>
                    <a:pt x="1778" y="2112"/>
                  </a:cubicBezTo>
                  <a:cubicBezTo>
                    <a:pt x="1725" y="2108"/>
                    <a:pt x="1675" y="2087"/>
                    <a:pt x="1640" y="2048"/>
                  </a:cubicBezTo>
                  <a:lnTo>
                    <a:pt x="1225" y="1598"/>
                  </a:lnTo>
                  <a:cubicBezTo>
                    <a:pt x="1100" y="1457"/>
                    <a:pt x="1226" y="1278"/>
                    <a:pt x="1369" y="1278"/>
                  </a:cubicBezTo>
                  <a:cubicBezTo>
                    <a:pt x="1414" y="1278"/>
                    <a:pt x="1462" y="1297"/>
                    <a:pt x="1503" y="1341"/>
                  </a:cubicBezTo>
                  <a:lnTo>
                    <a:pt x="1781" y="1644"/>
                  </a:lnTo>
                  <a:lnTo>
                    <a:pt x="2601" y="775"/>
                  </a:lnTo>
                  <a:cubicBezTo>
                    <a:pt x="2643" y="729"/>
                    <a:pt x="2691" y="710"/>
                    <a:pt x="2737" y="710"/>
                  </a:cubicBezTo>
                  <a:close/>
                  <a:moveTo>
                    <a:pt x="8779" y="2024"/>
                  </a:moveTo>
                  <a:cubicBezTo>
                    <a:pt x="9026" y="2024"/>
                    <a:pt x="9024" y="2400"/>
                    <a:pt x="8776" y="2400"/>
                  </a:cubicBezTo>
                  <a:lnTo>
                    <a:pt x="3561" y="2400"/>
                  </a:lnTo>
                  <a:cubicBezTo>
                    <a:pt x="3309" y="2400"/>
                    <a:pt x="3308" y="2024"/>
                    <a:pt x="3558" y="2024"/>
                  </a:cubicBezTo>
                  <a:cubicBezTo>
                    <a:pt x="3559" y="2024"/>
                    <a:pt x="3560" y="2024"/>
                    <a:pt x="3561" y="2024"/>
                  </a:cubicBezTo>
                  <a:lnTo>
                    <a:pt x="8776" y="2024"/>
                  </a:lnTo>
                  <a:cubicBezTo>
                    <a:pt x="8777" y="2024"/>
                    <a:pt x="8778" y="2024"/>
                    <a:pt x="8779" y="2024"/>
                  </a:cubicBezTo>
                  <a:close/>
                  <a:moveTo>
                    <a:pt x="1989" y="711"/>
                  </a:moveTo>
                  <a:cubicBezTo>
                    <a:pt x="2238" y="711"/>
                    <a:pt x="2238" y="1091"/>
                    <a:pt x="1989" y="1091"/>
                  </a:cubicBezTo>
                  <a:lnTo>
                    <a:pt x="986" y="1091"/>
                  </a:lnTo>
                  <a:lnTo>
                    <a:pt x="986" y="2281"/>
                  </a:lnTo>
                  <a:lnTo>
                    <a:pt x="2249" y="2281"/>
                  </a:lnTo>
                  <a:lnTo>
                    <a:pt x="2249" y="2045"/>
                  </a:lnTo>
                  <a:cubicBezTo>
                    <a:pt x="2249" y="1920"/>
                    <a:pt x="2344" y="1857"/>
                    <a:pt x="2439" y="1857"/>
                  </a:cubicBezTo>
                  <a:cubicBezTo>
                    <a:pt x="2534" y="1857"/>
                    <a:pt x="2629" y="1920"/>
                    <a:pt x="2629" y="2045"/>
                  </a:cubicBezTo>
                  <a:lnTo>
                    <a:pt x="2629" y="2467"/>
                  </a:lnTo>
                  <a:cubicBezTo>
                    <a:pt x="2629" y="2573"/>
                    <a:pt x="2545" y="2657"/>
                    <a:pt x="2439" y="2657"/>
                  </a:cubicBezTo>
                  <a:lnTo>
                    <a:pt x="796" y="2657"/>
                  </a:lnTo>
                  <a:cubicBezTo>
                    <a:pt x="690" y="2657"/>
                    <a:pt x="606" y="2573"/>
                    <a:pt x="606" y="2467"/>
                  </a:cubicBezTo>
                  <a:lnTo>
                    <a:pt x="606" y="901"/>
                  </a:lnTo>
                  <a:cubicBezTo>
                    <a:pt x="606" y="796"/>
                    <a:pt x="690" y="711"/>
                    <a:pt x="796" y="711"/>
                  </a:cubicBezTo>
                  <a:close/>
                  <a:moveTo>
                    <a:pt x="1" y="1"/>
                  </a:moveTo>
                  <a:lnTo>
                    <a:pt x="1" y="3185"/>
                  </a:lnTo>
                  <a:lnTo>
                    <a:pt x="10116" y="3185"/>
                  </a:lnTo>
                  <a:lnTo>
                    <a:pt x="10116" y="1"/>
                  </a:lnTo>
                  <a:close/>
                </a:path>
              </a:pathLst>
            </a:custGeom>
            <a:solidFill>
              <a:srgbClr val="F7F8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42" name="Google Shape;22042;p142"/>
            <p:cNvSpPr/>
            <p:nvPr/>
          </p:nvSpPr>
          <p:spPr>
            <a:xfrm>
              <a:off x="3444697" y="3502371"/>
              <a:ext cx="93907" cy="62310"/>
            </a:xfrm>
            <a:custGeom>
              <a:avLst/>
              <a:gdLst/>
              <a:ahLst/>
              <a:cxnLst/>
              <a:rect l="l" t="t" r="r" b="b"/>
              <a:pathLst>
                <a:path w="3608" h="2394" extrusionOk="0">
                  <a:moveTo>
                    <a:pt x="1725" y="1"/>
                  </a:moveTo>
                  <a:cubicBezTo>
                    <a:pt x="771" y="4"/>
                    <a:pt x="1" y="775"/>
                    <a:pt x="1" y="1728"/>
                  </a:cubicBezTo>
                  <a:lnTo>
                    <a:pt x="1" y="2393"/>
                  </a:lnTo>
                  <a:lnTo>
                    <a:pt x="145" y="2164"/>
                  </a:lnTo>
                  <a:lnTo>
                    <a:pt x="155" y="2150"/>
                  </a:lnTo>
                  <a:lnTo>
                    <a:pt x="184" y="2122"/>
                  </a:lnTo>
                  <a:lnTo>
                    <a:pt x="191" y="2119"/>
                  </a:lnTo>
                  <a:lnTo>
                    <a:pt x="198" y="2115"/>
                  </a:lnTo>
                  <a:lnTo>
                    <a:pt x="205" y="2112"/>
                  </a:lnTo>
                  <a:lnTo>
                    <a:pt x="212" y="2108"/>
                  </a:lnTo>
                  <a:lnTo>
                    <a:pt x="219" y="2105"/>
                  </a:lnTo>
                  <a:lnTo>
                    <a:pt x="247" y="2094"/>
                  </a:lnTo>
                  <a:lnTo>
                    <a:pt x="279" y="2094"/>
                  </a:lnTo>
                  <a:cubicBezTo>
                    <a:pt x="293" y="2094"/>
                    <a:pt x="1707" y="2087"/>
                    <a:pt x="2351" y="1193"/>
                  </a:cubicBezTo>
                  <a:cubicBezTo>
                    <a:pt x="2384" y="1149"/>
                    <a:pt x="2431" y="1129"/>
                    <a:pt x="2478" y="1129"/>
                  </a:cubicBezTo>
                  <a:cubicBezTo>
                    <a:pt x="2548" y="1129"/>
                    <a:pt x="2616" y="1173"/>
                    <a:pt x="2632" y="1253"/>
                  </a:cubicBezTo>
                  <a:cubicBezTo>
                    <a:pt x="2632" y="1260"/>
                    <a:pt x="2808" y="1971"/>
                    <a:pt x="3368" y="2098"/>
                  </a:cubicBezTo>
                  <a:lnTo>
                    <a:pt x="3375" y="2098"/>
                  </a:lnTo>
                  <a:lnTo>
                    <a:pt x="3382" y="2101"/>
                  </a:lnTo>
                  <a:lnTo>
                    <a:pt x="3389" y="2105"/>
                  </a:lnTo>
                  <a:lnTo>
                    <a:pt x="3400" y="2108"/>
                  </a:lnTo>
                  <a:lnTo>
                    <a:pt x="3410" y="2115"/>
                  </a:lnTo>
                  <a:lnTo>
                    <a:pt x="3421" y="2119"/>
                  </a:lnTo>
                  <a:lnTo>
                    <a:pt x="3424" y="2122"/>
                  </a:lnTo>
                  <a:lnTo>
                    <a:pt x="3435" y="2129"/>
                  </a:lnTo>
                  <a:lnTo>
                    <a:pt x="3445" y="2140"/>
                  </a:lnTo>
                  <a:lnTo>
                    <a:pt x="3449" y="2140"/>
                  </a:lnTo>
                  <a:lnTo>
                    <a:pt x="3452" y="2147"/>
                  </a:lnTo>
                  <a:lnTo>
                    <a:pt x="3456" y="2154"/>
                  </a:lnTo>
                  <a:lnTo>
                    <a:pt x="3607" y="2358"/>
                  </a:lnTo>
                  <a:lnTo>
                    <a:pt x="3607" y="1728"/>
                  </a:lnTo>
                  <a:cubicBezTo>
                    <a:pt x="3604" y="775"/>
                    <a:pt x="2833" y="4"/>
                    <a:pt x="1883"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43" name="Google Shape;22043;p142"/>
            <p:cNvSpPr/>
            <p:nvPr/>
          </p:nvSpPr>
          <p:spPr>
            <a:xfrm>
              <a:off x="3456045" y="3544041"/>
              <a:ext cx="71367" cy="79228"/>
            </a:xfrm>
            <a:custGeom>
              <a:avLst/>
              <a:gdLst/>
              <a:ahLst/>
              <a:cxnLst/>
              <a:rect l="l" t="t" r="r" b="b"/>
              <a:pathLst>
                <a:path w="2742" h="3044" extrusionOk="0">
                  <a:moveTo>
                    <a:pt x="1985" y="0"/>
                  </a:moveTo>
                  <a:lnTo>
                    <a:pt x="1908" y="71"/>
                  </a:lnTo>
                  <a:cubicBezTo>
                    <a:pt x="1324" y="613"/>
                    <a:pt x="508" y="757"/>
                    <a:pt x="71" y="796"/>
                  </a:cubicBezTo>
                  <a:lnTo>
                    <a:pt x="1" y="803"/>
                  </a:lnTo>
                  <a:lnTo>
                    <a:pt x="1" y="1823"/>
                  </a:lnTo>
                  <a:cubicBezTo>
                    <a:pt x="1" y="2499"/>
                    <a:pt x="546" y="3044"/>
                    <a:pt x="1222" y="3044"/>
                  </a:cubicBezTo>
                  <a:lnTo>
                    <a:pt x="1521" y="3044"/>
                  </a:lnTo>
                  <a:cubicBezTo>
                    <a:pt x="2193" y="3044"/>
                    <a:pt x="2742" y="2499"/>
                    <a:pt x="2742" y="1823"/>
                  </a:cubicBezTo>
                  <a:lnTo>
                    <a:pt x="2742" y="768"/>
                  </a:lnTo>
                  <a:lnTo>
                    <a:pt x="2693" y="746"/>
                  </a:lnTo>
                  <a:cubicBezTo>
                    <a:pt x="2351" y="609"/>
                    <a:pt x="2144" y="314"/>
                    <a:pt x="2031" y="92"/>
                  </a:cubicBezTo>
                  <a:lnTo>
                    <a:pt x="1985" y="0"/>
                  </a:ln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44" name="Google Shape;22044;p142"/>
            <p:cNvSpPr/>
            <p:nvPr/>
          </p:nvSpPr>
          <p:spPr>
            <a:xfrm>
              <a:off x="3435718" y="3569418"/>
              <a:ext cx="12129" cy="23451"/>
            </a:xfrm>
            <a:custGeom>
              <a:avLst/>
              <a:gdLst/>
              <a:ahLst/>
              <a:cxnLst/>
              <a:rect l="l" t="t" r="r" b="b"/>
              <a:pathLst>
                <a:path w="466" h="901" extrusionOk="0">
                  <a:moveTo>
                    <a:pt x="465" y="0"/>
                  </a:moveTo>
                  <a:lnTo>
                    <a:pt x="374" y="14"/>
                  </a:lnTo>
                  <a:cubicBezTo>
                    <a:pt x="159" y="49"/>
                    <a:pt x="1" y="232"/>
                    <a:pt x="1" y="450"/>
                  </a:cubicBezTo>
                  <a:cubicBezTo>
                    <a:pt x="1" y="669"/>
                    <a:pt x="159" y="855"/>
                    <a:pt x="374" y="887"/>
                  </a:cubicBezTo>
                  <a:lnTo>
                    <a:pt x="465" y="901"/>
                  </a:lnTo>
                  <a:lnTo>
                    <a:pt x="465" y="0"/>
                  </a:ln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45" name="Google Shape;22045;p142"/>
            <p:cNvSpPr/>
            <p:nvPr/>
          </p:nvSpPr>
          <p:spPr>
            <a:xfrm>
              <a:off x="3478038" y="3630296"/>
              <a:ext cx="27407" cy="26236"/>
            </a:xfrm>
            <a:custGeom>
              <a:avLst/>
              <a:gdLst/>
              <a:ahLst/>
              <a:cxnLst/>
              <a:rect l="l" t="t" r="r" b="b"/>
              <a:pathLst>
                <a:path w="1053" h="1008" extrusionOk="0">
                  <a:moveTo>
                    <a:pt x="0" y="1"/>
                  </a:moveTo>
                  <a:lnTo>
                    <a:pt x="0" y="500"/>
                  </a:lnTo>
                  <a:lnTo>
                    <a:pt x="518" y="1007"/>
                  </a:lnTo>
                  <a:lnTo>
                    <a:pt x="1052" y="455"/>
                  </a:lnTo>
                  <a:lnTo>
                    <a:pt x="1052" y="1"/>
                  </a:lnTo>
                  <a:lnTo>
                    <a:pt x="957" y="18"/>
                  </a:lnTo>
                  <a:cubicBezTo>
                    <a:pt x="866" y="36"/>
                    <a:pt x="771" y="47"/>
                    <a:pt x="676" y="47"/>
                  </a:cubicBezTo>
                  <a:lnTo>
                    <a:pt x="377" y="47"/>
                  </a:lnTo>
                  <a:cubicBezTo>
                    <a:pt x="282" y="47"/>
                    <a:pt x="187" y="36"/>
                    <a:pt x="95" y="18"/>
                  </a:cubicBezTo>
                  <a:lnTo>
                    <a:pt x="0" y="1"/>
                  </a:ln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46" name="Google Shape;22046;p142"/>
            <p:cNvSpPr/>
            <p:nvPr/>
          </p:nvSpPr>
          <p:spPr>
            <a:xfrm>
              <a:off x="3535533" y="3569418"/>
              <a:ext cx="12207" cy="23555"/>
            </a:xfrm>
            <a:custGeom>
              <a:avLst/>
              <a:gdLst/>
              <a:ahLst/>
              <a:cxnLst/>
              <a:rect l="l" t="t" r="r" b="b"/>
              <a:pathLst>
                <a:path w="469" h="905" extrusionOk="0">
                  <a:moveTo>
                    <a:pt x="1" y="0"/>
                  </a:moveTo>
                  <a:lnTo>
                    <a:pt x="1" y="904"/>
                  </a:lnTo>
                  <a:lnTo>
                    <a:pt x="96" y="887"/>
                  </a:lnTo>
                  <a:cubicBezTo>
                    <a:pt x="311" y="852"/>
                    <a:pt x="469" y="669"/>
                    <a:pt x="469" y="450"/>
                  </a:cubicBezTo>
                  <a:cubicBezTo>
                    <a:pt x="469" y="236"/>
                    <a:pt x="311" y="49"/>
                    <a:pt x="96" y="18"/>
                  </a:cubicBezTo>
                  <a:lnTo>
                    <a:pt x="1" y="0"/>
                  </a:ln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47" name="Google Shape;22047;p142"/>
            <p:cNvSpPr/>
            <p:nvPr/>
          </p:nvSpPr>
          <p:spPr>
            <a:xfrm>
              <a:off x="3412189" y="3646251"/>
              <a:ext cx="158091" cy="80685"/>
            </a:xfrm>
            <a:custGeom>
              <a:avLst/>
              <a:gdLst/>
              <a:ahLst/>
              <a:cxnLst/>
              <a:rect l="l" t="t" r="r" b="b"/>
              <a:pathLst>
                <a:path w="6074" h="3100" extrusionOk="0">
                  <a:moveTo>
                    <a:pt x="3867" y="0"/>
                  </a:moveTo>
                  <a:lnTo>
                    <a:pt x="3167" y="725"/>
                  </a:lnTo>
                  <a:cubicBezTo>
                    <a:pt x="3135" y="757"/>
                    <a:pt x="3093" y="774"/>
                    <a:pt x="3051" y="774"/>
                  </a:cubicBezTo>
                  <a:cubicBezTo>
                    <a:pt x="3012" y="774"/>
                    <a:pt x="2973" y="759"/>
                    <a:pt x="2942" y="728"/>
                  </a:cubicBezTo>
                  <a:lnTo>
                    <a:pt x="2263" y="70"/>
                  </a:lnTo>
                  <a:cubicBezTo>
                    <a:pt x="2259" y="63"/>
                    <a:pt x="2256" y="60"/>
                    <a:pt x="2252" y="56"/>
                  </a:cubicBezTo>
                  <a:lnTo>
                    <a:pt x="2214" y="11"/>
                  </a:lnTo>
                  <a:lnTo>
                    <a:pt x="866" y="538"/>
                  </a:lnTo>
                  <a:lnTo>
                    <a:pt x="859" y="542"/>
                  </a:lnTo>
                  <a:cubicBezTo>
                    <a:pt x="824" y="556"/>
                    <a:pt x="1" y="855"/>
                    <a:pt x="1" y="1893"/>
                  </a:cubicBezTo>
                  <a:lnTo>
                    <a:pt x="1" y="3100"/>
                  </a:lnTo>
                  <a:lnTo>
                    <a:pt x="6073" y="3100"/>
                  </a:lnTo>
                  <a:lnTo>
                    <a:pt x="6073" y="1893"/>
                  </a:lnTo>
                  <a:cubicBezTo>
                    <a:pt x="6073" y="852"/>
                    <a:pt x="5250" y="552"/>
                    <a:pt x="5215" y="538"/>
                  </a:cubicBezTo>
                  <a:lnTo>
                    <a:pt x="5208" y="535"/>
                  </a:lnTo>
                  <a:lnTo>
                    <a:pt x="3867"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48" name="Google Shape;22048;p142"/>
            <p:cNvSpPr/>
            <p:nvPr/>
          </p:nvSpPr>
          <p:spPr>
            <a:xfrm>
              <a:off x="3444697" y="3502371"/>
              <a:ext cx="51873" cy="62310"/>
            </a:xfrm>
            <a:custGeom>
              <a:avLst/>
              <a:gdLst/>
              <a:ahLst/>
              <a:cxnLst/>
              <a:rect l="l" t="t" r="r" b="b"/>
              <a:pathLst>
                <a:path w="1993" h="2394" extrusionOk="0">
                  <a:moveTo>
                    <a:pt x="1725" y="1"/>
                  </a:moveTo>
                  <a:cubicBezTo>
                    <a:pt x="771" y="4"/>
                    <a:pt x="1" y="775"/>
                    <a:pt x="1" y="1728"/>
                  </a:cubicBezTo>
                  <a:lnTo>
                    <a:pt x="1" y="2393"/>
                  </a:lnTo>
                  <a:lnTo>
                    <a:pt x="145" y="2164"/>
                  </a:lnTo>
                  <a:lnTo>
                    <a:pt x="155" y="2150"/>
                  </a:lnTo>
                  <a:lnTo>
                    <a:pt x="184" y="2122"/>
                  </a:lnTo>
                  <a:lnTo>
                    <a:pt x="191" y="2119"/>
                  </a:lnTo>
                  <a:lnTo>
                    <a:pt x="198" y="2115"/>
                  </a:lnTo>
                  <a:lnTo>
                    <a:pt x="205" y="2112"/>
                  </a:lnTo>
                  <a:lnTo>
                    <a:pt x="212" y="2108"/>
                  </a:lnTo>
                  <a:lnTo>
                    <a:pt x="219" y="2105"/>
                  </a:lnTo>
                  <a:lnTo>
                    <a:pt x="247" y="2094"/>
                  </a:lnTo>
                  <a:lnTo>
                    <a:pt x="279" y="2094"/>
                  </a:lnTo>
                  <a:cubicBezTo>
                    <a:pt x="279" y="2094"/>
                    <a:pt x="317" y="2094"/>
                    <a:pt x="377" y="2091"/>
                  </a:cubicBezTo>
                  <a:lnTo>
                    <a:pt x="377" y="1732"/>
                  </a:lnTo>
                  <a:lnTo>
                    <a:pt x="377" y="1728"/>
                  </a:lnTo>
                  <a:cubicBezTo>
                    <a:pt x="381" y="817"/>
                    <a:pt x="1084" y="64"/>
                    <a:pt x="1992" y="8"/>
                  </a:cubicBezTo>
                  <a:cubicBezTo>
                    <a:pt x="1957" y="4"/>
                    <a:pt x="1918" y="1"/>
                    <a:pt x="188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49" name="Google Shape;22049;p142"/>
            <p:cNvSpPr/>
            <p:nvPr/>
          </p:nvSpPr>
          <p:spPr>
            <a:xfrm>
              <a:off x="3456045" y="3544041"/>
              <a:ext cx="54788" cy="79228"/>
            </a:xfrm>
            <a:custGeom>
              <a:avLst/>
              <a:gdLst/>
              <a:ahLst/>
              <a:cxnLst/>
              <a:rect l="l" t="t" r="r" b="b"/>
              <a:pathLst>
                <a:path w="2105" h="3044" extrusionOk="0">
                  <a:moveTo>
                    <a:pt x="1985" y="0"/>
                  </a:moveTo>
                  <a:lnTo>
                    <a:pt x="1908" y="71"/>
                  </a:lnTo>
                  <a:cubicBezTo>
                    <a:pt x="1324" y="613"/>
                    <a:pt x="508" y="757"/>
                    <a:pt x="71" y="796"/>
                  </a:cubicBezTo>
                  <a:lnTo>
                    <a:pt x="1" y="803"/>
                  </a:lnTo>
                  <a:lnTo>
                    <a:pt x="1" y="1823"/>
                  </a:lnTo>
                  <a:cubicBezTo>
                    <a:pt x="1" y="2499"/>
                    <a:pt x="546" y="3044"/>
                    <a:pt x="1222" y="3044"/>
                  </a:cubicBezTo>
                  <a:lnTo>
                    <a:pt x="1560" y="3044"/>
                  </a:lnTo>
                  <a:cubicBezTo>
                    <a:pt x="902" y="3023"/>
                    <a:pt x="377" y="2481"/>
                    <a:pt x="377" y="1823"/>
                  </a:cubicBezTo>
                  <a:lnTo>
                    <a:pt x="377" y="803"/>
                  </a:lnTo>
                  <a:lnTo>
                    <a:pt x="451" y="796"/>
                  </a:lnTo>
                  <a:cubicBezTo>
                    <a:pt x="842" y="760"/>
                    <a:pt x="1542" y="641"/>
                    <a:pt x="2105" y="222"/>
                  </a:cubicBezTo>
                  <a:cubicBezTo>
                    <a:pt x="2077" y="180"/>
                    <a:pt x="2052" y="134"/>
                    <a:pt x="2035" y="95"/>
                  </a:cubicBezTo>
                  <a:lnTo>
                    <a:pt x="1985" y="0"/>
                  </a:ln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50" name="Google Shape;22050;p142"/>
            <p:cNvSpPr/>
            <p:nvPr/>
          </p:nvSpPr>
          <p:spPr>
            <a:xfrm>
              <a:off x="3478038" y="3630296"/>
              <a:ext cx="18245" cy="26236"/>
            </a:xfrm>
            <a:custGeom>
              <a:avLst/>
              <a:gdLst/>
              <a:ahLst/>
              <a:cxnLst/>
              <a:rect l="l" t="t" r="r" b="b"/>
              <a:pathLst>
                <a:path w="701" h="1008" extrusionOk="0">
                  <a:moveTo>
                    <a:pt x="0" y="1"/>
                  </a:moveTo>
                  <a:lnTo>
                    <a:pt x="0" y="500"/>
                  </a:lnTo>
                  <a:lnTo>
                    <a:pt x="518" y="1007"/>
                  </a:lnTo>
                  <a:lnTo>
                    <a:pt x="701" y="817"/>
                  </a:lnTo>
                  <a:lnTo>
                    <a:pt x="380" y="500"/>
                  </a:lnTo>
                  <a:lnTo>
                    <a:pt x="380" y="47"/>
                  </a:lnTo>
                  <a:lnTo>
                    <a:pt x="377" y="47"/>
                  </a:lnTo>
                  <a:cubicBezTo>
                    <a:pt x="282" y="47"/>
                    <a:pt x="187" y="36"/>
                    <a:pt x="95" y="18"/>
                  </a:cubicBezTo>
                  <a:lnTo>
                    <a:pt x="0" y="1"/>
                  </a:ln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51" name="Google Shape;22051;p142"/>
            <p:cNvSpPr/>
            <p:nvPr/>
          </p:nvSpPr>
          <p:spPr>
            <a:xfrm>
              <a:off x="3496622" y="3630296"/>
              <a:ext cx="8719" cy="1223"/>
            </a:xfrm>
            <a:custGeom>
              <a:avLst/>
              <a:gdLst/>
              <a:ahLst/>
              <a:cxnLst/>
              <a:rect l="l" t="t" r="r" b="b"/>
              <a:pathLst>
                <a:path w="335" h="47" extrusionOk="0">
                  <a:moveTo>
                    <a:pt x="335" y="1"/>
                  </a:moveTo>
                  <a:lnTo>
                    <a:pt x="243" y="18"/>
                  </a:lnTo>
                  <a:cubicBezTo>
                    <a:pt x="162" y="33"/>
                    <a:pt x="82" y="43"/>
                    <a:pt x="1" y="43"/>
                  </a:cubicBezTo>
                  <a:lnTo>
                    <a:pt x="39" y="47"/>
                  </a:lnTo>
                  <a:lnTo>
                    <a:pt x="335" y="47"/>
                  </a:lnTo>
                  <a:lnTo>
                    <a:pt x="335" y="1"/>
                  </a:ln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52" name="Google Shape;22052;p142"/>
            <p:cNvSpPr/>
            <p:nvPr/>
          </p:nvSpPr>
          <p:spPr>
            <a:xfrm>
              <a:off x="3412189" y="3646512"/>
              <a:ext cx="60280" cy="75480"/>
            </a:xfrm>
            <a:custGeom>
              <a:avLst/>
              <a:gdLst/>
              <a:ahLst/>
              <a:cxnLst/>
              <a:rect l="l" t="t" r="r" b="b"/>
              <a:pathLst>
                <a:path w="2316" h="2900" extrusionOk="0">
                  <a:moveTo>
                    <a:pt x="2214" y="1"/>
                  </a:moveTo>
                  <a:lnTo>
                    <a:pt x="866" y="528"/>
                  </a:lnTo>
                  <a:lnTo>
                    <a:pt x="859" y="532"/>
                  </a:lnTo>
                  <a:cubicBezTo>
                    <a:pt x="824" y="542"/>
                    <a:pt x="1" y="842"/>
                    <a:pt x="1" y="1883"/>
                  </a:cubicBezTo>
                  <a:lnTo>
                    <a:pt x="1" y="2900"/>
                  </a:lnTo>
                  <a:lnTo>
                    <a:pt x="377" y="2900"/>
                  </a:lnTo>
                  <a:lnTo>
                    <a:pt x="377" y="1883"/>
                  </a:lnTo>
                  <a:cubicBezTo>
                    <a:pt x="381" y="842"/>
                    <a:pt x="1200" y="542"/>
                    <a:pt x="1236" y="528"/>
                  </a:cubicBezTo>
                  <a:lnTo>
                    <a:pt x="1246" y="528"/>
                  </a:lnTo>
                  <a:lnTo>
                    <a:pt x="2316" y="106"/>
                  </a:lnTo>
                  <a:lnTo>
                    <a:pt x="2263" y="57"/>
                  </a:lnTo>
                  <a:cubicBezTo>
                    <a:pt x="2259" y="53"/>
                    <a:pt x="2256" y="50"/>
                    <a:pt x="2249" y="43"/>
                  </a:cubicBezTo>
                  <a:lnTo>
                    <a:pt x="2214"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53" name="Google Shape;22053;p142"/>
            <p:cNvSpPr/>
            <p:nvPr/>
          </p:nvSpPr>
          <p:spPr>
            <a:xfrm>
              <a:off x="3286450" y="3372884"/>
              <a:ext cx="82273" cy="12389"/>
            </a:xfrm>
            <a:custGeom>
              <a:avLst/>
              <a:gdLst/>
              <a:ahLst/>
              <a:cxnLst/>
              <a:rect l="l" t="t" r="r" b="b"/>
              <a:pathLst>
                <a:path w="3161" h="476" extrusionOk="0">
                  <a:moveTo>
                    <a:pt x="317" y="0"/>
                  </a:moveTo>
                  <a:cubicBezTo>
                    <a:pt x="1" y="0"/>
                    <a:pt x="1" y="475"/>
                    <a:pt x="317" y="475"/>
                  </a:cubicBezTo>
                  <a:lnTo>
                    <a:pt x="2925" y="475"/>
                  </a:lnTo>
                  <a:cubicBezTo>
                    <a:pt x="3055" y="475"/>
                    <a:pt x="3160" y="370"/>
                    <a:pt x="3160" y="236"/>
                  </a:cubicBezTo>
                  <a:cubicBezTo>
                    <a:pt x="3160" y="106"/>
                    <a:pt x="3055" y="0"/>
                    <a:pt x="29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54" name="Google Shape;22054;p142"/>
            <p:cNvSpPr/>
            <p:nvPr/>
          </p:nvSpPr>
          <p:spPr>
            <a:xfrm>
              <a:off x="3286450" y="3400083"/>
              <a:ext cx="150127" cy="12285"/>
            </a:xfrm>
            <a:custGeom>
              <a:avLst/>
              <a:gdLst/>
              <a:ahLst/>
              <a:cxnLst/>
              <a:rect l="l" t="t" r="r" b="b"/>
              <a:pathLst>
                <a:path w="5768" h="472" extrusionOk="0">
                  <a:moveTo>
                    <a:pt x="317" y="0"/>
                  </a:moveTo>
                  <a:cubicBezTo>
                    <a:pt x="1" y="0"/>
                    <a:pt x="1" y="472"/>
                    <a:pt x="317" y="472"/>
                  </a:cubicBezTo>
                  <a:lnTo>
                    <a:pt x="5532" y="472"/>
                  </a:lnTo>
                  <a:cubicBezTo>
                    <a:pt x="5662" y="472"/>
                    <a:pt x="5768" y="366"/>
                    <a:pt x="5768" y="236"/>
                  </a:cubicBezTo>
                  <a:cubicBezTo>
                    <a:pt x="5768" y="106"/>
                    <a:pt x="5662" y="0"/>
                    <a:pt x="55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55" name="Google Shape;22055;p142"/>
            <p:cNvSpPr/>
            <p:nvPr/>
          </p:nvSpPr>
          <p:spPr>
            <a:xfrm>
              <a:off x="3286450" y="3484620"/>
              <a:ext cx="82273" cy="12363"/>
            </a:xfrm>
            <a:custGeom>
              <a:avLst/>
              <a:gdLst/>
              <a:ahLst/>
              <a:cxnLst/>
              <a:rect l="l" t="t" r="r" b="b"/>
              <a:pathLst>
                <a:path w="3161" h="475" extrusionOk="0">
                  <a:moveTo>
                    <a:pt x="317" y="0"/>
                  </a:moveTo>
                  <a:cubicBezTo>
                    <a:pt x="1" y="0"/>
                    <a:pt x="1" y="475"/>
                    <a:pt x="317" y="475"/>
                  </a:cubicBezTo>
                  <a:lnTo>
                    <a:pt x="2925" y="475"/>
                  </a:lnTo>
                  <a:cubicBezTo>
                    <a:pt x="3055" y="475"/>
                    <a:pt x="3160" y="369"/>
                    <a:pt x="3160" y="239"/>
                  </a:cubicBezTo>
                  <a:cubicBezTo>
                    <a:pt x="3160" y="106"/>
                    <a:pt x="3055" y="0"/>
                    <a:pt x="29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56" name="Google Shape;22056;p142"/>
            <p:cNvSpPr/>
            <p:nvPr/>
          </p:nvSpPr>
          <p:spPr>
            <a:xfrm>
              <a:off x="3286450" y="3511793"/>
              <a:ext cx="148565" cy="12311"/>
            </a:xfrm>
            <a:custGeom>
              <a:avLst/>
              <a:gdLst/>
              <a:ahLst/>
              <a:cxnLst/>
              <a:rect l="l" t="t" r="r" b="b"/>
              <a:pathLst>
                <a:path w="5708" h="473" extrusionOk="0">
                  <a:moveTo>
                    <a:pt x="317" y="1"/>
                  </a:moveTo>
                  <a:cubicBezTo>
                    <a:pt x="1" y="1"/>
                    <a:pt x="1" y="472"/>
                    <a:pt x="317" y="472"/>
                  </a:cubicBezTo>
                  <a:lnTo>
                    <a:pt x="5472" y="472"/>
                  </a:lnTo>
                  <a:cubicBezTo>
                    <a:pt x="5602" y="472"/>
                    <a:pt x="5708" y="367"/>
                    <a:pt x="5708" y="237"/>
                  </a:cubicBezTo>
                  <a:cubicBezTo>
                    <a:pt x="5708" y="107"/>
                    <a:pt x="5602" y="1"/>
                    <a:pt x="54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57" name="Google Shape;22057;p142"/>
            <p:cNvSpPr/>
            <p:nvPr/>
          </p:nvSpPr>
          <p:spPr>
            <a:xfrm>
              <a:off x="3286450" y="3596409"/>
              <a:ext cx="82273" cy="12311"/>
            </a:xfrm>
            <a:custGeom>
              <a:avLst/>
              <a:gdLst/>
              <a:ahLst/>
              <a:cxnLst/>
              <a:rect l="l" t="t" r="r" b="b"/>
              <a:pathLst>
                <a:path w="3161" h="473" extrusionOk="0">
                  <a:moveTo>
                    <a:pt x="2931" y="1"/>
                  </a:moveTo>
                  <a:cubicBezTo>
                    <a:pt x="2929" y="1"/>
                    <a:pt x="2927" y="1"/>
                    <a:pt x="2925" y="1"/>
                  </a:cubicBezTo>
                  <a:lnTo>
                    <a:pt x="317" y="1"/>
                  </a:lnTo>
                  <a:cubicBezTo>
                    <a:pt x="316" y="1"/>
                    <a:pt x="315" y="1"/>
                    <a:pt x="314" y="1"/>
                  </a:cubicBezTo>
                  <a:cubicBezTo>
                    <a:pt x="1" y="1"/>
                    <a:pt x="2" y="473"/>
                    <a:pt x="317" y="473"/>
                  </a:cubicBezTo>
                  <a:lnTo>
                    <a:pt x="2925" y="473"/>
                  </a:lnTo>
                  <a:cubicBezTo>
                    <a:pt x="3055" y="473"/>
                    <a:pt x="3160" y="367"/>
                    <a:pt x="3160" y="237"/>
                  </a:cubicBezTo>
                  <a:cubicBezTo>
                    <a:pt x="3160" y="109"/>
                    <a:pt x="3058" y="1"/>
                    <a:pt x="29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58" name="Google Shape;22058;p142"/>
            <p:cNvSpPr/>
            <p:nvPr/>
          </p:nvSpPr>
          <p:spPr>
            <a:xfrm>
              <a:off x="3286450" y="3623529"/>
              <a:ext cx="147654" cy="12285"/>
            </a:xfrm>
            <a:custGeom>
              <a:avLst/>
              <a:gdLst/>
              <a:ahLst/>
              <a:cxnLst/>
              <a:rect l="l" t="t" r="r" b="b"/>
              <a:pathLst>
                <a:path w="5673" h="472" extrusionOk="0">
                  <a:moveTo>
                    <a:pt x="317" y="1"/>
                  </a:moveTo>
                  <a:cubicBezTo>
                    <a:pt x="1" y="1"/>
                    <a:pt x="1" y="472"/>
                    <a:pt x="317" y="472"/>
                  </a:cubicBezTo>
                  <a:lnTo>
                    <a:pt x="5437" y="472"/>
                  </a:lnTo>
                  <a:cubicBezTo>
                    <a:pt x="5567" y="472"/>
                    <a:pt x="5673" y="366"/>
                    <a:pt x="5673" y="236"/>
                  </a:cubicBezTo>
                  <a:cubicBezTo>
                    <a:pt x="5673" y="106"/>
                    <a:pt x="5567" y="1"/>
                    <a:pt x="54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59" name="Google Shape;22059;p142"/>
            <p:cNvSpPr/>
            <p:nvPr/>
          </p:nvSpPr>
          <p:spPr>
            <a:xfrm>
              <a:off x="3190851" y="3454298"/>
              <a:ext cx="389684" cy="277870"/>
            </a:xfrm>
            <a:custGeom>
              <a:avLst/>
              <a:gdLst/>
              <a:ahLst/>
              <a:cxnLst/>
              <a:rect l="l" t="t" r="r" b="b"/>
              <a:pathLst>
                <a:path w="14972" h="10676" extrusionOk="0">
                  <a:moveTo>
                    <a:pt x="11633" y="1929"/>
                  </a:moveTo>
                  <a:cubicBezTo>
                    <a:pt x="12544" y="1932"/>
                    <a:pt x="13279" y="2667"/>
                    <a:pt x="13279" y="3575"/>
                  </a:cubicBezTo>
                  <a:lnTo>
                    <a:pt x="13279" y="3962"/>
                  </a:lnTo>
                  <a:lnTo>
                    <a:pt x="13272" y="3952"/>
                  </a:lnTo>
                  <a:lnTo>
                    <a:pt x="13265" y="3945"/>
                  </a:lnTo>
                  <a:lnTo>
                    <a:pt x="13258" y="3934"/>
                  </a:lnTo>
                  <a:lnTo>
                    <a:pt x="13251" y="3927"/>
                  </a:lnTo>
                  <a:lnTo>
                    <a:pt x="13240" y="3920"/>
                  </a:lnTo>
                  <a:lnTo>
                    <a:pt x="13233" y="3913"/>
                  </a:lnTo>
                  <a:lnTo>
                    <a:pt x="13223" y="3906"/>
                  </a:lnTo>
                  <a:lnTo>
                    <a:pt x="13216" y="3899"/>
                  </a:lnTo>
                  <a:lnTo>
                    <a:pt x="13205" y="3895"/>
                  </a:lnTo>
                  <a:lnTo>
                    <a:pt x="13195" y="3888"/>
                  </a:lnTo>
                  <a:lnTo>
                    <a:pt x="13184" y="3885"/>
                  </a:lnTo>
                  <a:lnTo>
                    <a:pt x="13170" y="3878"/>
                  </a:lnTo>
                  <a:lnTo>
                    <a:pt x="13163" y="3878"/>
                  </a:lnTo>
                  <a:lnTo>
                    <a:pt x="13149" y="3871"/>
                  </a:lnTo>
                  <a:lnTo>
                    <a:pt x="13142" y="3871"/>
                  </a:lnTo>
                  <a:cubicBezTo>
                    <a:pt x="12628" y="3755"/>
                    <a:pt x="12466" y="3090"/>
                    <a:pt x="12463" y="3086"/>
                  </a:cubicBezTo>
                  <a:cubicBezTo>
                    <a:pt x="12438" y="2967"/>
                    <a:pt x="12336" y="2900"/>
                    <a:pt x="12232" y="2900"/>
                  </a:cubicBezTo>
                  <a:cubicBezTo>
                    <a:pt x="12161" y="2900"/>
                    <a:pt x="12089" y="2931"/>
                    <a:pt x="12041" y="2998"/>
                  </a:cubicBezTo>
                  <a:cubicBezTo>
                    <a:pt x="11421" y="3857"/>
                    <a:pt x="10053" y="3864"/>
                    <a:pt x="10032" y="3864"/>
                  </a:cubicBezTo>
                  <a:lnTo>
                    <a:pt x="10000" y="3864"/>
                  </a:lnTo>
                  <a:lnTo>
                    <a:pt x="9986" y="3867"/>
                  </a:lnTo>
                  <a:lnTo>
                    <a:pt x="9975" y="3871"/>
                  </a:lnTo>
                  <a:lnTo>
                    <a:pt x="9961" y="3874"/>
                  </a:lnTo>
                  <a:lnTo>
                    <a:pt x="9951" y="3878"/>
                  </a:lnTo>
                  <a:lnTo>
                    <a:pt x="9940" y="3881"/>
                  </a:lnTo>
                  <a:lnTo>
                    <a:pt x="9926" y="3888"/>
                  </a:lnTo>
                  <a:lnTo>
                    <a:pt x="9919" y="3892"/>
                  </a:lnTo>
                  <a:lnTo>
                    <a:pt x="9908" y="3899"/>
                  </a:lnTo>
                  <a:lnTo>
                    <a:pt x="9901" y="3902"/>
                  </a:lnTo>
                  <a:lnTo>
                    <a:pt x="9891" y="3909"/>
                  </a:lnTo>
                  <a:lnTo>
                    <a:pt x="9884" y="3916"/>
                  </a:lnTo>
                  <a:lnTo>
                    <a:pt x="9873" y="3923"/>
                  </a:lnTo>
                  <a:lnTo>
                    <a:pt x="9866" y="3931"/>
                  </a:lnTo>
                  <a:lnTo>
                    <a:pt x="9859" y="3941"/>
                  </a:lnTo>
                  <a:lnTo>
                    <a:pt x="9852" y="3948"/>
                  </a:lnTo>
                  <a:lnTo>
                    <a:pt x="9845" y="3959"/>
                  </a:lnTo>
                  <a:lnTo>
                    <a:pt x="9838" y="3966"/>
                  </a:lnTo>
                  <a:lnTo>
                    <a:pt x="9835" y="3973"/>
                  </a:lnTo>
                  <a:lnTo>
                    <a:pt x="9835" y="3575"/>
                  </a:lnTo>
                  <a:cubicBezTo>
                    <a:pt x="9831" y="2667"/>
                    <a:pt x="10570" y="1929"/>
                    <a:pt x="11478" y="1929"/>
                  </a:cubicBezTo>
                  <a:close/>
                  <a:moveTo>
                    <a:pt x="13325" y="4518"/>
                  </a:moveTo>
                  <a:cubicBezTo>
                    <a:pt x="13719" y="4592"/>
                    <a:pt x="13719" y="5158"/>
                    <a:pt x="13325" y="5232"/>
                  </a:cubicBezTo>
                  <a:lnTo>
                    <a:pt x="13325" y="4518"/>
                  </a:lnTo>
                  <a:close/>
                  <a:moveTo>
                    <a:pt x="9796" y="4518"/>
                  </a:moveTo>
                  <a:lnTo>
                    <a:pt x="9796" y="5236"/>
                  </a:lnTo>
                  <a:cubicBezTo>
                    <a:pt x="9384" y="5173"/>
                    <a:pt x="9384" y="4581"/>
                    <a:pt x="9796" y="4518"/>
                  </a:cubicBezTo>
                  <a:close/>
                  <a:moveTo>
                    <a:pt x="12150" y="3575"/>
                  </a:moveTo>
                  <a:cubicBezTo>
                    <a:pt x="12276" y="3821"/>
                    <a:pt x="12495" y="4121"/>
                    <a:pt x="12850" y="4268"/>
                  </a:cubicBezTo>
                  <a:lnTo>
                    <a:pt x="12850" y="5271"/>
                  </a:lnTo>
                  <a:cubicBezTo>
                    <a:pt x="12850" y="5901"/>
                    <a:pt x="12340" y="6411"/>
                    <a:pt x="11710" y="6415"/>
                  </a:cubicBezTo>
                  <a:lnTo>
                    <a:pt x="11411" y="6415"/>
                  </a:lnTo>
                  <a:cubicBezTo>
                    <a:pt x="10778" y="6415"/>
                    <a:pt x="10267" y="5901"/>
                    <a:pt x="10267" y="5271"/>
                  </a:cubicBezTo>
                  <a:lnTo>
                    <a:pt x="10267" y="4321"/>
                  </a:lnTo>
                  <a:cubicBezTo>
                    <a:pt x="10679" y="4286"/>
                    <a:pt x="11538" y="4145"/>
                    <a:pt x="12150" y="3575"/>
                  </a:cubicBezTo>
                  <a:close/>
                  <a:moveTo>
                    <a:pt x="12005" y="6861"/>
                  </a:moveTo>
                  <a:lnTo>
                    <a:pt x="12005" y="7185"/>
                  </a:lnTo>
                  <a:lnTo>
                    <a:pt x="11552" y="7657"/>
                  </a:lnTo>
                  <a:lnTo>
                    <a:pt x="11112" y="7231"/>
                  </a:lnTo>
                  <a:lnTo>
                    <a:pt x="11112" y="6861"/>
                  </a:lnTo>
                  <a:cubicBezTo>
                    <a:pt x="11210" y="6879"/>
                    <a:pt x="11309" y="6890"/>
                    <a:pt x="11407" y="6890"/>
                  </a:cubicBezTo>
                  <a:lnTo>
                    <a:pt x="11710" y="6890"/>
                  </a:lnTo>
                  <a:cubicBezTo>
                    <a:pt x="11808" y="6890"/>
                    <a:pt x="11907" y="6879"/>
                    <a:pt x="12005" y="6861"/>
                  </a:cubicBezTo>
                  <a:close/>
                  <a:moveTo>
                    <a:pt x="9022" y="4768"/>
                  </a:moveTo>
                  <a:cubicBezTo>
                    <a:pt x="8955" y="5268"/>
                    <a:pt x="9346" y="5714"/>
                    <a:pt x="9852" y="5714"/>
                  </a:cubicBezTo>
                  <a:lnTo>
                    <a:pt x="9856" y="5714"/>
                  </a:lnTo>
                  <a:cubicBezTo>
                    <a:pt x="9975" y="6133"/>
                    <a:pt x="10260" y="6485"/>
                    <a:pt x="10640" y="6693"/>
                  </a:cubicBezTo>
                  <a:lnTo>
                    <a:pt x="10640" y="6995"/>
                  </a:lnTo>
                  <a:lnTo>
                    <a:pt x="9233" y="7544"/>
                  </a:lnTo>
                  <a:cubicBezTo>
                    <a:pt x="9138" y="7579"/>
                    <a:pt x="9046" y="7621"/>
                    <a:pt x="8966" y="7674"/>
                  </a:cubicBezTo>
                  <a:cubicBezTo>
                    <a:pt x="8951" y="7671"/>
                    <a:pt x="8937" y="7671"/>
                    <a:pt x="8923" y="7671"/>
                  </a:cubicBezTo>
                  <a:lnTo>
                    <a:pt x="475" y="7671"/>
                  </a:lnTo>
                  <a:lnTo>
                    <a:pt x="475" y="4768"/>
                  </a:lnTo>
                  <a:close/>
                  <a:moveTo>
                    <a:pt x="240" y="0"/>
                  </a:moveTo>
                  <a:cubicBezTo>
                    <a:pt x="109" y="0"/>
                    <a:pt x="4" y="106"/>
                    <a:pt x="4" y="236"/>
                  </a:cubicBezTo>
                  <a:lnTo>
                    <a:pt x="4" y="3614"/>
                  </a:lnTo>
                  <a:cubicBezTo>
                    <a:pt x="4" y="3744"/>
                    <a:pt x="109" y="3850"/>
                    <a:pt x="240" y="3850"/>
                  </a:cubicBezTo>
                  <a:lnTo>
                    <a:pt x="9360" y="3850"/>
                  </a:lnTo>
                  <a:lnTo>
                    <a:pt x="9360" y="4201"/>
                  </a:lnTo>
                  <a:cubicBezTo>
                    <a:pt x="9321" y="4230"/>
                    <a:pt x="9282" y="4261"/>
                    <a:pt x="9251" y="4296"/>
                  </a:cubicBezTo>
                  <a:lnTo>
                    <a:pt x="236" y="4296"/>
                  </a:lnTo>
                  <a:cubicBezTo>
                    <a:pt x="106" y="4296"/>
                    <a:pt x="0" y="4402"/>
                    <a:pt x="0" y="4532"/>
                  </a:cubicBezTo>
                  <a:lnTo>
                    <a:pt x="0" y="7906"/>
                  </a:lnTo>
                  <a:cubicBezTo>
                    <a:pt x="0" y="8037"/>
                    <a:pt x="106" y="8142"/>
                    <a:pt x="236" y="8142"/>
                  </a:cubicBezTo>
                  <a:lnTo>
                    <a:pt x="8459" y="8142"/>
                  </a:lnTo>
                  <a:cubicBezTo>
                    <a:pt x="8227" y="8469"/>
                    <a:pt x="8103" y="8863"/>
                    <a:pt x="8111" y="9264"/>
                  </a:cubicBezTo>
                  <a:lnTo>
                    <a:pt x="8111" y="10440"/>
                  </a:lnTo>
                  <a:cubicBezTo>
                    <a:pt x="8111" y="10570"/>
                    <a:pt x="8216" y="10675"/>
                    <a:pt x="8346" y="10675"/>
                  </a:cubicBezTo>
                  <a:lnTo>
                    <a:pt x="9243" y="10675"/>
                  </a:lnTo>
                  <a:cubicBezTo>
                    <a:pt x="9374" y="10675"/>
                    <a:pt x="9479" y="10570"/>
                    <a:pt x="9479" y="10440"/>
                  </a:cubicBezTo>
                  <a:cubicBezTo>
                    <a:pt x="9479" y="10309"/>
                    <a:pt x="9374" y="10204"/>
                    <a:pt x="9243" y="10204"/>
                  </a:cubicBezTo>
                  <a:lnTo>
                    <a:pt x="8582" y="10204"/>
                  </a:lnTo>
                  <a:lnTo>
                    <a:pt x="8582" y="9264"/>
                  </a:lnTo>
                  <a:cubicBezTo>
                    <a:pt x="8582" y="8283"/>
                    <a:pt x="9356" y="7998"/>
                    <a:pt x="9388" y="7987"/>
                  </a:cubicBezTo>
                  <a:lnTo>
                    <a:pt x="9398" y="7984"/>
                  </a:lnTo>
                  <a:lnTo>
                    <a:pt x="10693" y="7477"/>
                  </a:lnTo>
                  <a:cubicBezTo>
                    <a:pt x="10697" y="7484"/>
                    <a:pt x="10704" y="7491"/>
                    <a:pt x="10711" y="7498"/>
                  </a:cubicBezTo>
                  <a:lnTo>
                    <a:pt x="11390" y="8160"/>
                  </a:lnTo>
                  <a:cubicBezTo>
                    <a:pt x="11435" y="8202"/>
                    <a:pt x="11492" y="8227"/>
                    <a:pt x="11555" y="8227"/>
                  </a:cubicBezTo>
                  <a:lnTo>
                    <a:pt x="11559" y="8227"/>
                  </a:lnTo>
                  <a:cubicBezTo>
                    <a:pt x="11622" y="8223"/>
                    <a:pt x="11682" y="8198"/>
                    <a:pt x="11724" y="8153"/>
                  </a:cubicBezTo>
                  <a:lnTo>
                    <a:pt x="12389" y="7467"/>
                  </a:lnTo>
                  <a:lnTo>
                    <a:pt x="13680" y="7984"/>
                  </a:lnTo>
                  <a:lnTo>
                    <a:pt x="13691" y="7987"/>
                  </a:lnTo>
                  <a:cubicBezTo>
                    <a:pt x="13726" y="7998"/>
                    <a:pt x="14497" y="8279"/>
                    <a:pt x="14497" y="9261"/>
                  </a:cubicBezTo>
                  <a:lnTo>
                    <a:pt x="14497" y="10200"/>
                  </a:lnTo>
                  <a:lnTo>
                    <a:pt x="9996" y="10200"/>
                  </a:lnTo>
                  <a:cubicBezTo>
                    <a:pt x="9680" y="10200"/>
                    <a:pt x="9680" y="10675"/>
                    <a:pt x="9996" y="10675"/>
                  </a:cubicBezTo>
                  <a:lnTo>
                    <a:pt x="14736" y="10675"/>
                  </a:lnTo>
                  <a:cubicBezTo>
                    <a:pt x="14866" y="10672"/>
                    <a:pt x="14972" y="10566"/>
                    <a:pt x="14972" y="10436"/>
                  </a:cubicBezTo>
                  <a:lnTo>
                    <a:pt x="14972" y="9261"/>
                  </a:lnTo>
                  <a:cubicBezTo>
                    <a:pt x="14972" y="8209"/>
                    <a:pt x="14243" y="7678"/>
                    <a:pt x="13853" y="7544"/>
                  </a:cubicBezTo>
                  <a:lnTo>
                    <a:pt x="12477" y="6992"/>
                  </a:lnTo>
                  <a:lnTo>
                    <a:pt x="12477" y="6693"/>
                  </a:lnTo>
                  <a:cubicBezTo>
                    <a:pt x="12860" y="6481"/>
                    <a:pt x="13142" y="6130"/>
                    <a:pt x="13262" y="5711"/>
                  </a:cubicBezTo>
                  <a:cubicBezTo>
                    <a:pt x="13624" y="5707"/>
                    <a:pt x="13941" y="5475"/>
                    <a:pt x="14053" y="5134"/>
                  </a:cubicBezTo>
                  <a:cubicBezTo>
                    <a:pt x="14166" y="4789"/>
                    <a:pt x="14043" y="4416"/>
                    <a:pt x="13754" y="4201"/>
                  </a:cubicBezTo>
                  <a:lnTo>
                    <a:pt x="13754" y="3575"/>
                  </a:lnTo>
                  <a:cubicBezTo>
                    <a:pt x="13751" y="2404"/>
                    <a:pt x="12804" y="1457"/>
                    <a:pt x="11636" y="1457"/>
                  </a:cubicBezTo>
                  <a:lnTo>
                    <a:pt x="11478" y="1457"/>
                  </a:lnTo>
                  <a:cubicBezTo>
                    <a:pt x="11305" y="1457"/>
                    <a:pt x="11136" y="1475"/>
                    <a:pt x="10968" y="1517"/>
                  </a:cubicBezTo>
                  <a:lnTo>
                    <a:pt x="10968" y="236"/>
                  </a:lnTo>
                  <a:cubicBezTo>
                    <a:pt x="10968" y="106"/>
                    <a:pt x="10862" y="0"/>
                    <a:pt x="10732" y="0"/>
                  </a:cubicBezTo>
                  <a:lnTo>
                    <a:pt x="10028" y="0"/>
                  </a:lnTo>
                  <a:cubicBezTo>
                    <a:pt x="9715" y="0"/>
                    <a:pt x="9715" y="475"/>
                    <a:pt x="10028" y="475"/>
                  </a:cubicBezTo>
                  <a:lnTo>
                    <a:pt x="10496" y="475"/>
                  </a:lnTo>
                  <a:lnTo>
                    <a:pt x="10496" y="1696"/>
                  </a:lnTo>
                  <a:cubicBezTo>
                    <a:pt x="9859" y="2031"/>
                    <a:pt x="9433" y="2660"/>
                    <a:pt x="9367" y="3378"/>
                  </a:cubicBezTo>
                  <a:lnTo>
                    <a:pt x="475" y="3378"/>
                  </a:lnTo>
                  <a:lnTo>
                    <a:pt x="475" y="475"/>
                  </a:lnTo>
                  <a:lnTo>
                    <a:pt x="9243" y="475"/>
                  </a:lnTo>
                  <a:cubicBezTo>
                    <a:pt x="9374" y="472"/>
                    <a:pt x="9479" y="366"/>
                    <a:pt x="9479" y="236"/>
                  </a:cubicBezTo>
                  <a:cubicBezTo>
                    <a:pt x="9479" y="106"/>
                    <a:pt x="9374" y="0"/>
                    <a:pt x="92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60" name="Google Shape;22060;p142"/>
            <p:cNvSpPr/>
            <p:nvPr/>
          </p:nvSpPr>
          <p:spPr>
            <a:xfrm>
              <a:off x="3216592" y="3366117"/>
              <a:ext cx="55048" cy="53122"/>
            </a:xfrm>
            <a:custGeom>
              <a:avLst/>
              <a:gdLst/>
              <a:ahLst/>
              <a:cxnLst/>
              <a:rect l="l" t="t" r="r" b="b"/>
              <a:pathLst>
                <a:path w="2115" h="2041" extrusionOk="0">
                  <a:moveTo>
                    <a:pt x="236" y="0"/>
                  </a:moveTo>
                  <a:cubicBezTo>
                    <a:pt x="106" y="0"/>
                    <a:pt x="0" y="106"/>
                    <a:pt x="0" y="236"/>
                  </a:cubicBezTo>
                  <a:lnTo>
                    <a:pt x="0" y="1802"/>
                  </a:lnTo>
                  <a:cubicBezTo>
                    <a:pt x="0" y="1932"/>
                    <a:pt x="106" y="2041"/>
                    <a:pt x="236" y="2041"/>
                  </a:cubicBezTo>
                  <a:lnTo>
                    <a:pt x="1879" y="2041"/>
                  </a:lnTo>
                  <a:cubicBezTo>
                    <a:pt x="2009" y="2041"/>
                    <a:pt x="2115" y="1932"/>
                    <a:pt x="2115" y="1802"/>
                  </a:cubicBezTo>
                  <a:lnTo>
                    <a:pt x="2115" y="1379"/>
                  </a:lnTo>
                  <a:cubicBezTo>
                    <a:pt x="2115" y="1223"/>
                    <a:pt x="1997" y="1145"/>
                    <a:pt x="1879" y="1145"/>
                  </a:cubicBezTo>
                  <a:cubicBezTo>
                    <a:pt x="1761" y="1145"/>
                    <a:pt x="1643" y="1223"/>
                    <a:pt x="1643" y="1379"/>
                  </a:cubicBezTo>
                  <a:lnTo>
                    <a:pt x="1643" y="1566"/>
                  </a:lnTo>
                  <a:lnTo>
                    <a:pt x="472" y="1566"/>
                  </a:lnTo>
                  <a:lnTo>
                    <a:pt x="472" y="472"/>
                  </a:lnTo>
                  <a:lnTo>
                    <a:pt x="1429" y="472"/>
                  </a:lnTo>
                  <a:cubicBezTo>
                    <a:pt x="1559" y="472"/>
                    <a:pt x="1664" y="366"/>
                    <a:pt x="1664" y="236"/>
                  </a:cubicBezTo>
                  <a:cubicBezTo>
                    <a:pt x="1664" y="106"/>
                    <a:pt x="1559" y="0"/>
                    <a:pt x="14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61" name="Google Shape;22061;p142"/>
            <p:cNvSpPr/>
            <p:nvPr/>
          </p:nvSpPr>
          <p:spPr>
            <a:xfrm>
              <a:off x="3228851" y="3365987"/>
              <a:ext cx="53252" cy="38963"/>
            </a:xfrm>
            <a:custGeom>
              <a:avLst/>
              <a:gdLst/>
              <a:ahLst/>
              <a:cxnLst/>
              <a:rect l="l" t="t" r="r" b="b"/>
              <a:pathLst>
                <a:path w="2046" h="1497" extrusionOk="0">
                  <a:moveTo>
                    <a:pt x="1706" y="1"/>
                  </a:moveTo>
                  <a:cubicBezTo>
                    <a:pt x="1649" y="1"/>
                    <a:pt x="1590" y="24"/>
                    <a:pt x="1538" y="79"/>
                  </a:cubicBezTo>
                  <a:lnTo>
                    <a:pt x="754" y="913"/>
                  </a:lnTo>
                  <a:lnTo>
                    <a:pt x="511" y="649"/>
                  </a:lnTo>
                  <a:cubicBezTo>
                    <a:pt x="458" y="592"/>
                    <a:pt x="398" y="568"/>
                    <a:pt x="339" y="568"/>
                  </a:cubicBezTo>
                  <a:cubicBezTo>
                    <a:pt x="159" y="568"/>
                    <a:pt x="0" y="794"/>
                    <a:pt x="162" y="969"/>
                  </a:cubicBezTo>
                  <a:lnTo>
                    <a:pt x="578" y="1420"/>
                  </a:lnTo>
                  <a:cubicBezTo>
                    <a:pt x="620" y="1469"/>
                    <a:pt x="683" y="1493"/>
                    <a:pt x="750" y="1497"/>
                  </a:cubicBezTo>
                  <a:cubicBezTo>
                    <a:pt x="813" y="1497"/>
                    <a:pt x="877" y="1469"/>
                    <a:pt x="922" y="1423"/>
                  </a:cubicBezTo>
                  <a:lnTo>
                    <a:pt x="1883" y="403"/>
                  </a:lnTo>
                  <a:cubicBezTo>
                    <a:pt x="2046" y="229"/>
                    <a:pt x="1887" y="1"/>
                    <a:pt x="17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62" name="Google Shape;22062;p142"/>
            <p:cNvSpPr/>
            <p:nvPr/>
          </p:nvSpPr>
          <p:spPr>
            <a:xfrm>
              <a:off x="3216592" y="3477827"/>
              <a:ext cx="55048" cy="53148"/>
            </a:xfrm>
            <a:custGeom>
              <a:avLst/>
              <a:gdLst/>
              <a:ahLst/>
              <a:cxnLst/>
              <a:rect l="l" t="t" r="r" b="b"/>
              <a:pathLst>
                <a:path w="2115" h="2042" extrusionOk="0">
                  <a:moveTo>
                    <a:pt x="236" y="1"/>
                  </a:moveTo>
                  <a:cubicBezTo>
                    <a:pt x="106" y="1"/>
                    <a:pt x="0" y="106"/>
                    <a:pt x="0" y="236"/>
                  </a:cubicBezTo>
                  <a:lnTo>
                    <a:pt x="0" y="1806"/>
                  </a:lnTo>
                  <a:cubicBezTo>
                    <a:pt x="0" y="1936"/>
                    <a:pt x="106" y="2041"/>
                    <a:pt x="236" y="2041"/>
                  </a:cubicBezTo>
                  <a:lnTo>
                    <a:pt x="1879" y="2041"/>
                  </a:lnTo>
                  <a:cubicBezTo>
                    <a:pt x="2009" y="2041"/>
                    <a:pt x="2115" y="1936"/>
                    <a:pt x="2115" y="1806"/>
                  </a:cubicBezTo>
                  <a:lnTo>
                    <a:pt x="2115" y="1380"/>
                  </a:lnTo>
                  <a:cubicBezTo>
                    <a:pt x="2115" y="1223"/>
                    <a:pt x="1997" y="1145"/>
                    <a:pt x="1879" y="1145"/>
                  </a:cubicBezTo>
                  <a:cubicBezTo>
                    <a:pt x="1761" y="1145"/>
                    <a:pt x="1643" y="1223"/>
                    <a:pt x="1643" y="1380"/>
                  </a:cubicBezTo>
                  <a:lnTo>
                    <a:pt x="1643" y="1566"/>
                  </a:lnTo>
                  <a:lnTo>
                    <a:pt x="472" y="1566"/>
                  </a:lnTo>
                  <a:lnTo>
                    <a:pt x="472" y="476"/>
                  </a:lnTo>
                  <a:lnTo>
                    <a:pt x="1429" y="476"/>
                  </a:lnTo>
                  <a:cubicBezTo>
                    <a:pt x="1559" y="476"/>
                    <a:pt x="1664" y="367"/>
                    <a:pt x="1664" y="236"/>
                  </a:cubicBezTo>
                  <a:cubicBezTo>
                    <a:pt x="1664" y="106"/>
                    <a:pt x="1559" y="1"/>
                    <a:pt x="1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63" name="Google Shape;22063;p142"/>
            <p:cNvSpPr/>
            <p:nvPr/>
          </p:nvSpPr>
          <p:spPr>
            <a:xfrm>
              <a:off x="3228851" y="3477723"/>
              <a:ext cx="53252" cy="38963"/>
            </a:xfrm>
            <a:custGeom>
              <a:avLst/>
              <a:gdLst/>
              <a:ahLst/>
              <a:cxnLst/>
              <a:rect l="l" t="t" r="r" b="b"/>
              <a:pathLst>
                <a:path w="2046" h="1497" extrusionOk="0">
                  <a:moveTo>
                    <a:pt x="1706" y="0"/>
                  </a:moveTo>
                  <a:cubicBezTo>
                    <a:pt x="1649" y="0"/>
                    <a:pt x="1590" y="23"/>
                    <a:pt x="1538" y="79"/>
                  </a:cubicBezTo>
                  <a:lnTo>
                    <a:pt x="754" y="912"/>
                  </a:lnTo>
                  <a:lnTo>
                    <a:pt x="511" y="649"/>
                  </a:lnTo>
                  <a:cubicBezTo>
                    <a:pt x="458" y="592"/>
                    <a:pt x="398" y="568"/>
                    <a:pt x="339" y="568"/>
                  </a:cubicBezTo>
                  <a:cubicBezTo>
                    <a:pt x="159" y="568"/>
                    <a:pt x="0" y="793"/>
                    <a:pt x="162" y="969"/>
                  </a:cubicBezTo>
                  <a:lnTo>
                    <a:pt x="578" y="1419"/>
                  </a:lnTo>
                  <a:cubicBezTo>
                    <a:pt x="620" y="1468"/>
                    <a:pt x="683" y="1496"/>
                    <a:pt x="750" y="1496"/>
                  </a:cubicBezTo>
                  <a:cubicBezTo>
                    <a:pt x="813" y="1496"/>
                    <a:pt x="877" y="1468"/>
                    <a:pt x="922" y="1423"/>
                  </a:cubicBezTo>
                  <a:lnTo>
                    <a:pt x="1883" y="402"/>
                  </a:lnTo>
                  <a:cubicBezTo>
                    <a:pt x="2046" y="229"/>
                    <a:pt x="1887" y="0"/>
                    <a:pt x="17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64" name="Google Shape;22064;p142"/>
            <p:cNvSpPr/>
            <p:nvPr/>
          </p:nvSpPr>
          <p:spPr>
            <a:xfrm>
              <a:off x="3216592" y="3589563"/>
              <a:ext cx="55048" cy="53122"/>
            </a:xfrm>
            <a:custGeom>
              <a:avLst/>
              <a:gdLst/>
              <a:ahLst/>
              <a:cxnLst/>
              <a:rect l="l" t="t" r="r" b="b"/>
              <a:pathLst>
                <a:path w="2115" h="2041" extrusionOk="0">
                  <a:moveTo>
                    <a:pt x="236" y="0"/>
                  </a:moveTo>
                  <a:cubicBezTo>
                    <a:pt x="106" y="0"/>
                    <a:pt x="0" y="106"/>
                    <a:pt x="0" y="236"/>
                  </a:cubicBezTo>
                  <a:lnTo>
                    <a:pt x="0" y="1805"/>
                  </a:lnTo>
                  <a:cubicBezTo>
                    <a:pt x="0" y="1935"/>
                    <a:pt x="106" y="2041"/>
                    <a:pt x="236" y="2041"/>
                  </a:cubicBezTo>
                  <a:lnTo>
                    <a:pt x="1879" y="2041"/>
                  </a:lnTo>
                  <a:cubicBezTo>
                    <a:pt x="2009" y="2041"/>
                    <a:pt x="2115" y="1935"/>
                    <a:pt x="2115" y="1805"/>
                  </a:cubicBezTo>
                  <a:lnTo>
                    <a:pt x="2115" y="1383"/>
                  </a:lnTo>
                  <a:cubicBezTo>
                    <a:pt x="2115" y="1225"/>
                    <a:pt x="1997" y="1145"/>
                    <a:pt x="1879" y="1145"/>
                  </a:cubicBezTo>
                  <a:cubicBezTo>
                    <a:pt x="1761" y="1145"/>
                    <a:pt x="1643" y="1225"/>
                    <a:pt x="1643" y="1383"/>
                  </a:cubicBezTo>
                  <a:lnTo>
                    <a:pt x="1643" y="1569"/>
                  </a:lnTo>
                  <a:lnTo>
                    <a:pt x="472" y="1569"/>
                  </a:lnTo>
                  <a:lnTo>
                    <a:pt x="472" y="475"/>
                  </a:lnTo>
                  <a:lnTo>
                    <a:pt x="1429" y="475"/>
                  </a:lnTo>
                  <a:cubicBezTo>
                    <a:pt x="1559" y="475"/>
                    <a:pt x="1664" y="370"/>
                    <a:pt x="1664" y="236"/>
                  </a:cubicBezTo>
                  <a:cubicBezTo>
                    <a:pt x="1664" y="106"/>
                    <a:pt x="1559" y="0"/>
                    <a:pt x="14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65" name="Google Shape;22065;p142"/>
            <p:cNvSpPr/>
            <p:nvPr/>
          </p:nvSpPr>
          <p:spPr>
            <a:xfrm>
              <a:off x="3228851" y="3589433"/>
              <a:ext cx="53252" cy="38963"/>
            </a:xfrm>
            <a:custGeom>
              <a:avLst/>
              <a:gdLst/>
              <a:ahLst/>
              <a:cxnLst/>
              <a:rect l="l" t="t" r="r" b="b"/>
              <a:pathLst>
                <a:path w="2046" h="1497" extrusionOk="0">
                  <a:moveTo>
                    <a:pt x="1706" y="1"/>
                  </a:moveTo>
                  <a:cubicBezTo>
                    <a:pt x="1649" y="1"/>
                    <a:pt x="1590" y="24"/>
                    <a:pt x="1538" y="79"/>
                  </a:cubicBezTo>
                  <a:lnTo>
                    <a:pt x="754" y="913"/>
                  </a:lnTo>
                  <a:lnTo>
                    <a:pt x="511" y="649"/>
                  </a:lnTo>
                  <a:cubicBezTo>
                    <a:pt x="458" y="592"/>
                    <a:pt x="398" y="568"/>
                    <a:pt x="339" y="568"/>
                  </a:cubicBezTo>
                  <a:cubicBezTo>
                    <a:pt x="159" y="568"/>
                    <a:pt x="0" y="794"/>
                    <a:pt x="162" y="969"/>
                  </a:cubicBezTo>
                  <a:lnTo>
                    <a:pt x="578" y="1420"/>
                  </a:lnTo>
                  <a:cubicBezTo>
                    <a:pt x="620" y="1469"/>
                    <a:pt x="683" y="1497"/>
                    <a:pt x="750" y="1497"/>
                  </a:cubicBezTo>
                  <a:cubicBezTo>
                    <a:pt x="813" y="1497"/>
                    <a:pt x="877" y="1469"/>
                    <a:pt x="922" y="1423"/>
                  </a:cubicBezTo>
                  <a:lnTo>
                    <a:pt x="1883" y="403"/>
                  </a:lnTo>
                  <a:cubicBezTo>
                    <a:pt x="2046" y="229"/>
                    <a:pt x="1887" y="1"/>
                    <a:pt x="17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66" name="Google Shape;22066;p142"/>
            <p:cNvSpPr/>
            <p:nvPr/>
          </p:nvSpPr>
          <p:spPr>
            <a:xfrm>
              <a:off x="3190929" y="3342484"/>
              <a:ext cx="285496" cy="100310"/>
            </a:xfrm>
            <a:custGeom>
              <a:avLst/>
              <a:gdLst/>
              <a:ahLst/>
              <a:cxnLst/>
              <a:rect l="l" t="t" r="r" b="b"/>
              <a:pathLst>
                <a:path w="10969" h="3854" extrusionOk="0">
                  <a:moveTo>
                    <a:pt x="237" y="0"/>
                  </a:moveTo>
                  <a:cubicBezTo>
                    <a:pt x="106" y="0"/>
                    <a:pt x="1" y="106"/>
                    <a:pt x="1" y="240"/>
                  </a:cubicBezTo>
                  <a:lnTo>
                    <a:pt x="1" y="3617"/>
                  </a:lnTo>
                  <a:cubicBezTo>
                    <a:pt x="1" y="3748"/>
                    <a:pt x="106" y="3853"/>
                    <a:pt x="237" y="3853"/>
                  </a:cubicBezTo>
                  <a:lnTo>
                    <a:pt x="10729" y="3853"/>
                  </a:lnTo>
                  <a:cubicBezTo>
                    <a:pt x="10862" y="3853"/>
                    <a:pt x="10968" y="3744"/>
                    <a:pt x="10968" y="3614"/>
                  </a:cubicBezTo>
                  <a:lnTo>
                    <a:pt x="10968" y="240"/>
                  </a:lnTo>
                  <a:cubicBezTo>
                    <a:pt x="10968" y="106"/>
                    <a:pt x="10862" y="0"/>
                    <a:pt x="10732" y="0"/>
                  </a:cubicBezTo>
                  <a:lnTo>
                    <a:pt x="10029" y="0"/>
                  </a:lnTo>
                  <a:cubicBezTo>
                    <a:pt x="9712" y="0"/>
                    <a:pt x="9712" y="475"/>
                    <a:pt x="10029" y="475"/>
                  </a:cubicBezTo>
                  <a:lnTo>
                    <a:pt x="10493" y="475"/>
                  </a:lnTo>
                  <a:lnTo>
                    <a:pt x="10493" y="3378"/>
                  </a:lnTo>
                  <a:lnTo>
                    <a:pt x="472" y="3378"/>
                  </a:lnTo>
                  <a:lnTo>
                    <a:pt x="472" y="475"/>
                  </a:lnTo>
                  <a:lnTo>
                    <a:pt x="9240" y="475"/>
                  </a:lnTo>
                  <a:cubicBezTo>
                    <a:pt x="9371" y="475"/>
                    <a:pt x="9476" y="370"/>
                    <a:pt x="9476" y="240"/>
                  </a:cubicBezTo>
                  <a:cubicBezTo>
                    <a:pt x="9476" y="106"/>
                    <a:pt x="9371" y="0"/>
                    <a:pt x="92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067" name="Google Shape;22067;p142"/>
          <p:cNvGrpSpPr/>
          <p:nvPr/>
        </p:nvGrpSpPr>
        <p:grpSpPr>
          <a:xfrm>
            <a:off x="7927127" y="2879845"/>
            <a:ext cx="364515" cy="383619"/>
            <a:chOff x="7927127" y="2879845"/>
            <a:chExt cx="364515" cy="383619"/>
          </a:xfrm>
        </p:grpSpPr>
        <p:sp>
          <p:nvSpPr>
            <p:cNvPr id="22068" name="Google Shape;22068;p142"/>
            <p:cNvSpPr/>
            <p:nvPr/>
          </p:nvSpPr>
          <p:spPr>
            <a:xfrm>
              <a:off x="7932723" y="2885598"/>
              <a:ext cx="353245" cy="241795"/>
            </a:xfrm>
            <a:custGeom>
              <a:avLst/>
              <a:gdLst/>
              <a:ahLst/>
              <a:cxnLst/>
              <a:rect l="l" t="t" r="r" b="b"/>
              <a:pathLst>
                <a:path w="13572" h="9290" extrusionOk="0">
                  <a:moveTo>
                    <a:pt x="489" y="1"/>
                  </a:moveTo>
                  <a:cubicBezTo>
                    <a:pt x="222" y="1"/>
                    <a:pt x="0" y="219"/>
                    <a:pt x="0" y="490"/>
                  </a:cubicBezTo>
                  <a:lnTo>
                    <a:pt x="0" y="9290"/>
                  </a:lnTo>
                  <a:lnTo>
                    <a:pt x="13571" y="9290"/>
                  </a:lnTo>
                  <a:lnTo>
                    <a:pt x="13571" y="490"/>
                  </a:lnTo>
                  <a:cubicBezTo>
                    <a:pt x="13571" y="219"/>
                    <a:pt x="13353" y="1"/>
                    <a:pt x="13082"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69" name="Google Shape;22069;p142"/>
            <p:cNvSpPr/>
            <p:nvPr/>
          </p:nvSpPr>
          <p:spPr>
            <a:xfrm>
              <a:off x="7932801" y="2885598"/>
              <a:ext cx="27589" cy="241795"/>
            </a:xfrm>
            <a:custGeom>
              <a:avLst/>
              <a:gdLst/>
              <a:ahLst/>
              <a:cxnLst/>
              <a:rect l="l" t="t" r="r" b="b"/>
              <a:pathLst>
                <a:path w="1060" h="9290" extrusionOk="0">
                  <a:moveTo>
                    <a:pt x="490" y="1"/>
                  </a:moveTo>
                  <a:cubicBezTo>
                    <a:pt x="219" y="1"/>
                    <a:pt x="1" y="219"/>
                    <a:pt x="1" y="490"/>
                  </a:cubicBezTo>
                  <a:lnTo>
                    <a:pt x="1" y="9290"/>
                  </a:lnTo>
                  <a:lnTo>
                    <a:pt x="571" y="9290"/>
                  </a:lnTo>
                  <a:lnTo>
                    <a:pt x="571" y="490"/>
                  </a:lnTo>
                  <a:cubicBezTo>
                    <a:pt x="571" y="219"/>
                    <a:pt x="793" y="1"/>
                    <a:pt x="1060" y="1"/>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0" name="Google Shape;22070;p142"/>
            <p:cNvSpPr/>
            <p:nvPr/>
          </p:nvSpPr>
          <p:spPr>
            <a:xfrm>
              <a:off x="7958907" y="2914176"/>
              <a:ext cx="300956" cy="210927"/>
            </a:xfrm>
            <a:custGeom>
              <a:avLst/>
              <a:gdLst/>
              <a:ahLst/>
              <a:cxnLst/>
              <a:rect l="l" t="t" r="r" b="b"/>
              <a:pathLst>
                <a:path w="11563" h="8104" extrusionOk="0">
                  <a:moveTo>
                    <a:pt x="289" y="1"/>
                  </a:moveTo>
                  <a:cubicBezTo>
                    <a:pt x="127" y="1"/>
                    <a:pt x="1" y="127"/>
                    <a:pt x="1" y="289"/>
                  </a:cubicBezTo>
                  <a:lnTo>
                    <a:pt x="1" y="8104"/>
                  </a:lnTo>
                  <a:lnTo>
                    <a:pt x="11562" y="8104"/>
                  </a:lnTo>
                  <a:lnTo>
                    <a:pt x="11562" y="289"/>
                  </a:lnTo>
                  <a:cubicBezTo>
                    <a:pt x="11562" y="131"/>
                    <a:pt x="11432" y="1"/>
                    <a:pt x="11270"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1" name="Google Shape;22071;p142"/>
            <p:cNvSpPr/>
            <p:nvPr/>
          </p:nvSpPr>
          <p:spPr>
            <a:xfrm>
              <a:off x="7958907" y="2914176"/>
              <a:ext cx="22566" cy="210927"/>
            </a:xfrm>
            <a:custGeom>
              <a:avLst/>
              <a:gdLst/>
              <a:ahLst/>
              <a:cxnLst/>
              <a:rect l="l" t="t" r="r" b="b"/>
              <a:pathLst>
                <a:path w="867" h="8104" extrusionOk="0">
                  <a:moveTo>
                    <a:pt x="289" y="1"/>
                  </a:moveTo>
                  <a:cubicBezTo>
                    <a:pt x="127" y="1"/>
                    <a:pt x="1" y="131"/>
                    <a:pt x="1" y="289"/>
                  </a:cubicBezTo>
                  <a:lnTo>
                    <a:pt x="1" y="8104"/>
                  </a:lnTo>
                  <a:lnTo>
                    <a:pt x="574" y="8104"/>
                  </a:lnTo>
                  <a:lnTo>
                    <a:pt x="574" y="289"/>
                  </a:lnTo>
                  <a:cubicBezTo>
                    <a:pt x="574" y="131"/>
                    <a:pt x="704" y="1"/>
                    <a:pt x="866" y="1"/>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2" name="Google Shape;22072;p142"/>
            <p:cNvSpPr/>
            <p:nvPr/>
          </p:nvSpPr>
          <p:spPr>
            <a:xfrm>
              <a:off x="8079622" y="3032497"/>
              <a:ext cx="28032" cy="92970"/>
            </a:xfrm>
            <a:custGeom>
              <a:avLst/>
              <a:gdLst/>
              <a:ahLst/>
              <a:cxnLst/>
              <a:rect l="l" t="t" r="r" b="b"/>
              <a:pathLst>
                <a:path w="1077" h="3572" extrusionOk="0">
                  <a:moveTo>
                    <a:pt x="0" y="0"/>
                  </a:moveTo>
                  <a:lnTo>
                    <a:pt x="0" y="3572"/>
                  </a:lnTo>
                  <a:lnTo>
                    <a:pt x="1077" y="3572"/>
                  </a:lnTo>
                  <a:lnTo>
                    <a:pt x="1077" y="0"/>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3" name="Google Shape;22073;p142"/>
            <p:cNvSpPr/>
            <p:nvPr/>
          </p:nvSpPr>
          <p:spPr>
            <a:xfrm>
              <a:off x="8079622" y="3032497"/>
              <a:ext cx="14940" cy="92970"/>
            </a:xfrm>
            <a:custGeom>
              <a:avLst/>
              <a:gdLst/>
              <a:ahLst/>
              <a:cxnLst/>
              <a:rect l="l" t="t" r="r" b="b"/>
              <a:pathLst>
                <a:path w="574" h="3572" extrusionOk="0">
                  <a:moveTo>
                    <a:pt x="0" y="0"/>
                  </a:moveTo>
                  <a:lnTo>
                    <a:pt x="0" y="3572"/>
                  </a:lnTo>
                  <a:lnTo>
                    <a:pt x="574" y="3572"/>
                  </a:lnTo>
                  <a:lnTo>
                    <a:pt x="574" y="0"/>
                  </a:ln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4" name="Google Shape;22074;p142"/>
            <p:cNvSpPr/>
            <p:nvPr/>
          </p:nvSpPr>
          <p:spPr>
            <a:xfrm>
              <a:off x="8159292" y="2940724"/>
              <a:ext cx="55152" cy="185472"/>
            </a:xfrm>
            <a:custGeom>
              <a:avLst/>
              <a:gdLst/>
              <a:ahLst/>
              <a:cxnLst/>
              <a:rect l="l" t="t" r="r" b="b"/>
              <a:pathLst>
                <a:path w="2119" h="7126" extrusionOk="0">
                  <a:moveTo>
                    <a:pt x="127" y="1"/>
                  </a:moveTo>
                  <a:cubicBezTo>
                    <a:pt x="56" y="1"/>
                    <a:pt x="0" y="57"/>
                    <a:pt x="0" y="128"/>
                  </a:cubicBezTo>
                  <a:lnTo>
                    <a:pt x="0" y="7126"/>
                  </a:lnTo>
                  <a:lnTo>
                    <a:pt x="2118" y="7126"/>
                  </a:lnTo>
                  <a:lnTo>
                    <a:pt x="2118" y="128"/>
                  </a:lnTo>
                  <a:cubicBezTo>
                    <a:pt x="2118" y="57"/>
                    <a:pt x="2062" y="1"/>
                    <a:pt x="1995"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5" name="Google Shape;22075;p142"/>
            <p:cNvSpPr/>
            <p:nvPr/>
          </p:nvSpPr>
          <p:spPr>
            <a:xfrm>
              <a:off x="8159292" y="2940724"/>
              <a:ext cx="18245" cy="185472"/>
            </a:xfrm>
            <a:custGeom>
              <a:avLst/>
              <a:gdLst/>
              <a:ahLst/>
              <a:cxnLst/>
              <a:rect l="l" t="t" r="r" b="b"/>
              <a:pathLst>
                <a:path w="701" h="7126" extrusionOk="0">
                  <a:moveTo>
                    <a:pt x="127" y="1"/>
                  </a:moveTo>
                  <a:cubicBezTo>
                    <a:pt x="56" y="1"/>
                    <a:pt x="0" y="57"/>
                    <a:pt x="0" y="128"/>
                  </a:cubicBezTo>
                  <a:lnTo>
                    <a:pt x="0" y="7126"/>
                  </a:lnTo>
                  <a:lnTo>
                    <a:pt x="577" y="7126"/>
                  </a:lnTo>
                  <a:lnTo>
                    <a:pt x="577" y="128"/>
                  </a:lnTo>
                  <a:cubicBezTo>
                    <a:pt x="577" y="57"/>
                    <a:pt x="633" y="1"/>
                    <a:pt x="700"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6" name="Google Shape;22076;p142"/>
            <p:cNvSpPr/>
            <p:nvPr/>
          </p:nvSpPr>
          <p:spPr>
            <a:xfrm>
              <a:off x="8079622" y="2978203"/>
              <a:ext cx="54970" cy="54319"/>
            </a:xfrm>
            <a:custGeom>
              <a:avLst/>
              <a:gdLst/>
              <a:ahLst/>
              <a:cxnLst/>
              <a:rect l="l" t="t" r="r" b="b"/>
              <a:pathLst>
                <a:path w="2112" h="2087" extrusionOk="0">
                  <a:moveTo>
                    <a:pt x="1054" y="1"/>
                  </a:moveTo>
                  <a:cubicBezTo>
                    <a:pt x="1013" y="1"/>
                    <a:pt x="971" y="23"/>
                    <a:pt x="950" y="67"/>
                  </a:cubicBezTo>
                  <a:lnTo>
                    <a:pt x="0" y="2086"/>
                  </a:lnTo>
                  <a:lnTo>
                    <a:pt x="2111" y="2086"/>
                  </a:lnTo>
                  <a:lnTo>
                    <a:pt x="1158" y="67"/>
                  </a:lnTo>
                  <a:cubicBezTo>
                    <a:pt x="1137" y="23"/>
                    <a:pt x="1095" y="1"/>
                    <a:pt x="1054"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7" name="Google Shape;22077;p142"/>
            <p:cNvSpPr/>
            <p:nvPr/>
          </p:nvSpPr>
          <p:spPr>
            <a:xfrm>
              <a:off x="8079622" y="2978203"/>
              <a:ext cx="34903" cy="54319"/>
            </a:xfrm>
            <a:custGeom>
              <a:avLst/>
              <a:gdLst/>
              <a:ahLst/>
              <a:cxnLst/>
              <a:rect l="l" t="t" r="r" b="b"/>
              <a:pathLst>
                <a:path w="1341" h="2087" extrusionOk="0">
                  <a:moveTo>
                    <a:pt x="1054" y="1"/>
                  </a:moveTo>
                  <a:cubicBezTo>
                    <a:pt x="1013" y="1"/>
                    <a:pt x="971" y="23"/>
                    <a:pt x="950" y="67"/>
                  </a:cubicBezTo>
                  <a:lnTo>
                    <a:pt x="0" y="2086"/>
                  </a:lnTo>
                  <a:lnTo>
                    <a:pt x="574" y="2086"/>
                  </a:lnTo>
                  <a:lnTo>
                    <a:pt x="1341" y="457"/>
                  </a:lnTo>
                  <a:lnTo>
                    <a:pt x="1158" y="67"/>
                  </a:lnTo>
                  <a:cubicBezTo>
                    <a:pt x="1137" y="23"/>
                    <a:pt x="1095" y="1"/>
                    <a:pt x="1054"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8" name="Google Shape;22078;p142"/>
            <p:cNvSpPr/>
            <p:nvPr/>
          </p:nvSpPr>
          <p:spPr>
            <a:xfrm>
              <a:off x="8089773" y="2978255"/>
              <a:ext cx="34643" cy="32743"/>
            </a:xfrm>
            <a:custGeom>
              <a:avLst/>
              <a:gdLst/>
              <a:ahLst/>
              <a:cxnLst/>
              <a:rect l="l" t="t" r="r" b="b"/>
              <a:pathLst>
                <a:path w="1331" h="1258" extrusionOk="0">
                  <a:moveTo>
                    <a:pt x="663" y="1"/>
                  </a:moveTo>
                  <a:cubicBezTo>
                    <a:pt x="622" y="1"/>
                    <a:pt x="581" y="22"/>
                    <a:pt x="560" y="65"/>
                  </a:cubicBezTo>
                  <a:lnTo>
                    <a:pt x="1" y="1258"/>
                  </a:lnTo>
                  <a:lnTo>
                    <a:pt x="1331" y="1258"/>
                  </a:lnTo>
                  <a:lnTo>
                    <a:pt x="768" y="68"/>
                  </a:lnTo>
                  <a:cubicBezTo>
                    <a:pt x="748" y="23"/>
                    <a:pt x="705" y="1"/>
                    <a:pt x="663"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9" name="Google Shape;22079;p142"/>
            <p:cNvSpPr/>
            <p:nvPr/>
          </p:nvSpPr>
          <p:spPr>
            <a:xfrm>
              <a:off x="8089773" y="2978255"/>
              <a:ext cx="24752" cy="32743"/>
            </a:xfrm>
            <a:custGeom>
              <a:avLst/>
              <a:gdLst/>
              <a:ahLst/>
              <a:cxnLst/>
              <a:rect l="l" t="t" r="r" b="b"/>
              <a:pathLst>
                <a:path w="951" h="1258" extrusionOk="0">
                  <a:moveTo>
                    <a:pt x="664" y="1"/>
                  </a:moveTo>
                  <a:cubicBezTo>
                    <a:pt x="631" y="1"/>
                    <a:pt x="597" y="14"/>
                    <a:pt x="574" y="44"/>
                  </a:cubicBezTo>
                  <a:cubicBezTo>
                    <a:pt x="571" y="51"/>
                    <a:pt x="564" y="58"/>
                    <a:pt x="560" y="65"/>
                  </a:cubicBezTo>
                  <a:lnTo>
                    <a:pt x="1" y="1258"/>
                  </a:lnTo>
                  <a:lnTo>
                    <a:pt x="574" y="1258"/>
                  </a:lnTo>
                  <a:lnTo>
                    <a:pt x="951" y="459"/>
                  </a:lnTo>
                  <a:lnTo>
                    <a:pt x="768" y="65"/>
                  </a:lnTo>
                  <a:cubicBezTo>
                    <a:pt x="748" y="23"/>
                    <a:pt x="706" y="1"/>
                    <a:pt x="664" y="1"/>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0" name="Google Shape;22080;p142"/>
            <p:cNvSpPr/>
            <p:nvPr/>
          </p:nvSpPr>
          <p:spPr>
            <a:xfrm>
              <a:off x="8017234" y="3052460"/>
              <a:ext cx="29984" cy="30062"/>
            </a:xfrm>
            <a:custGeom>
              <a:avLst/>
              <a:gdLst/>
              <a:ahLst/>
              <a:cxnLst/>
              <a:rect l="l" t="t" r="r" b="b"/>
              <a:pathLst>
                <a:path w="1152" h="1155" extrusionOk="0">
                  <a:moveTo>
                    <a:pt x="1" y="0"/>
                  </a:moveTo>
                  <a:lnTo>
                    <a:pt x="1" y="1154"/>
                  </a:lnTo>
                  <a:lnTo>
                    <a:pt x="1152" y="1154"/>
                  </a:lnTo>
                  <a:lnTo>
                    <a:pt x="1152" y="0"/>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1" name="Google Shape;22081;p142"/>
            <p:cNvSpPr/>
            <p:nvPr/>
          </p:nvSpPr>
          <p:spPr>
            <a:xfrm>
              <a:off x="8017234" y="3052460"/>
              <a:ext cx="14966" cy="30062"/>
            </a:xfrm>
            <a:custGeom>
              <a:avLst/>
              <a:gdLst/>
              <a:ahLst/>
              <a:cxnLst/>
              <a:rect l="l" t="t" r="r" b="b"/>
              <a:pathLst>
                <a:path w="575" h="1155" extrusionOk="0">
                  <a:moveTo>
                    <a:pt x="1" y="0"/>
                  </a:moveTo>
                  <a:lnTo>
                    <a:pt x="1" y="1154"/>
                  </a:lnTo>
                  <a:lnTo>
                    <a:pt x="574" y="1154"/>
                  </a:lnTo>
                  <a:lnTo>
                    <a:pt x="574"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2" name="Google Shape;22082;p142"/>
            <p:cNvSpPr/>
            <p:nvPr/>
          </p:nvSpPr>
          <p:spPr>
            <a:xfrm>
              <a:off x="8009556" y="3080101"/>
              <a:ext cx="45444" cy="45366"/>
            </a:xfrm>
            <a:custGeom>
              <a:avLst/>
              <a:gdLst/>
              <a:ahLst/>
              <a:cxnLst/>
              <a:rect l="l" t="t" r="r" b="b"/>
              <a:pathLst>
                <a:path w="1746" h="1743" extrusionOk="0">
                  <a:moveTo>
                    <a:pt x="317" y="1"/>
                  </a:moveTo>
                  <a:cubicBezTo>
                    <a:pt x="141" y="1"/>
                    <a:pt x="0" y="149"/>
                    <a:pt x="11" y="325"/>
                  </a:cubicBezTo>
                  <a:lnTo>
                    <a:pt x="64" y="1743"/>
                  </a:lnTo>
                  <a:lnTo>
                    <a:pt x="1682" y="1743"/>
                  </a:lnTo>
                  <a:lnTo>
                    <a:pt x="1739" y="325"/>
                  </a:lnTo>
                  <a:cubicBezTo>
                    <a:pt x="1746" y="149"/>
                    <a:pt x="1605" y="1"/>
                    <a:pt x="1429"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3" name="Google Shape;22083;p142"/>
            <p:cNvSpPr/>
            <p:nvPr/>
          </p:nvSpPr>
          <p:spPr>
            <a:xfrm>
              <a:off x="8009556" y="3080101"/>
              <a:ext cx="23191" cy="45288"/>
            </a:xfrm>
            <a:custGeom>
              <a:avLst/>
              <a:gdLst/>
              <a:ahLst/>
              <a:cxnLst/>
              <a:rect l="l" t="t" r="r" b="b"/>
              <a:pathLst>
                <a:path w="891" h="1740" extrusionOk="0">
                  <a:moveTo>
                    <a:pt x="314" y="1"/>
                  </a:moveTo>
                  <a:cubicBezTo>
                    <a:pt x="138" y="1"/>
                    <a:pt x="0" y="145"/>
                    <a:pt x="7" y="321"/>
                  </a:cubicBezTo>
                  <a:lnTo>
                    <a:pt x="60" y="1739"/>
                  </a:lnTo>
                  <a:lnTo>
                    <a:pt x="637" y="1739"/>
                  </a:lnTo>
                  <a:lnTo>
                    <a:pt x="585" y="321"/>
                  </a:lnTo>
                  <a:cubicBezTo>
                    <a:pt x="574" y="145"/>
                    <a:pt x="715" y="1"/>
                    <a:pt x="891"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4" name="Google Shape;22084;p142"/>
            <p:cNvSpPr/>
            <p:nvPr/>
          </p:nvSpPr>
          <p:spPr>
            <a:xfrm>
              <a:off x="7999848" y="2961051"/>
              <a:ext cx="64392" cy="75584"/>
            </a:xfrm>
            <a:custGeom>
              <a:avLst/>
              <a:gdLst/>
              <a:ahLst/>
              <a:cxnLst/>
              <a:rect l="l" t="t" r="r" b="b"/>
              <a:pathLst>
                <a:path w="2474" h="2904" extrusionOk="0">
                  <a:moveTo>
                    <a:pt x="1239" y="0"/>
                  </a:moveTo>
                  <a:cubicBezTo>
                    <a:pt x="1219" y="0"/>
                    <a:pt x="1199" y="10"/>
                    <a:pt x="1186" y="29"/>
                  </a:cubicBezTo>
                  <a:lnTo>
                    <a:pt x="53" y="1690"/>
                  </a:lnTo>
                  <a:cubicBezTo>
                    <a:pt x="0" y="1764"/>
                    <a:pt x="11" y="1862"/>
                    <a:pt x="74" y="1926"/>
                  </a:cubicBezTo>
                  <a:lnTo>
                    <a:pt x="613" y="2474"/>
                  </a:lnTo>
                  <a:cubicBezTo>
                    <a:pt x="644" y="2506"/>
                    <a:pt x="665" y="2552"/>
                    <a:pt x="662" y="2598"/>
                  </a:cubicBezTo>
                  <a:lnTo>
                    <a:pt x="662" y="2904"/>
                  </a:lnTo>
                  <a:lnTo>
                    <a:pt x="1812" y="2904"/>
                  </a:lnTo>
                  <a:lnTo>
                    <a:pt x="1812" y="2598"/>
                  </a:lnTo>
                  <a:cubicBezTo>
                    <a:pt x="1812" y="2552"/>
                    <a:pt x="1834" y="2506"/>
                    <a:pt x="1865" y="2474"/>
                  </a:cubicBezTo>
                  <a:lnTo>
                    <a:pt x="2404" y="1926"/>
                  </a:lnTo>
                  <a:cubicBezTo>
                    <a:pt x="2467" y="1862"/>
                    <a:pt x="2474" y="1764"/>
                    <a:pt x="2425" y="1693"/>
                  </a:cubicBezTo>
                  <a:lnTo>
                    <a:pt x="1292" y="29"/>
                  </a:lnTo>
                  <a:cubicBezTo>
                    <a:pt x="1279" y="10"/>
                    <a:pt x="1259" y="0"/>
                    <a:pt x="1239" y="0"/>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5" name="Google Shape;22085;p142"/>
            <p:cNvSpPr/>
            <p:nvPr/>
          </p:nvSpPr>
          <p:spPr>
            <a:xfrm>
              <a:off x="7999848" y="2961051"/>
              <a:ext cx="39770" cy="75688"/>
            </a:xfrm>
            <a:custGeom>
              <a:avLst/>
              <a:gdLst/>
              <a:ahLst/>
              <a:cxnLst/>
              <a:rect l="l" t="t" r="r" b="b"/>
              <a:pathLst>
                <a:path w="1528" h="2908" extrusionOk="0">
                  <a:moveTo>
                    <a:pt x="1239" y="0"/>
                  </a:moveTo>
                  <a:cubicBezTo>
                    <a:pt x="1219" y="0"/>
                    <a:pt x="1199" y="10"/>
                    <a:pt x="1186" y="29"/>
                  </a:cubicBezTo>
                  <a:lnTo>
                    <a:pt x="53" y="1693"/>
                  </a:lnTo>
                  <a:cubicBezTo>
                    <a:pt x="0" y="1767"/>
                    <a:pt x="11" y="1862"/>
                    <a:pt x="74" y="1926"/>
                  </a:cubicBezTo>
                  <a:lnTo>
                    <a:pt x="613" y="2474"/>
                  </a:lnTo>
                  <a:cubicBezTo>
                    <a:pt x="644" y="2506"/>
                    <a:pt x="665" y="2552"/>
                    <a:pt x="665" y="2598"/>
                  </a:cubicBezTo>
                  <a:lnTo>
                    <a:pt x="665" y="2907"/>
                  </a:lnTo>
                  <a:lnTo>
                    <a:pt x="1239" y="2907"/>
                  </a:lnTo>
                  <a:lnTo>
                    <a:pt x="1239" y="2598"/>
                  </a:lnTo>
                  <a:cubicBezTo>
                    <a:pt x="1239" y="2552"/>
                    <a:pt x="1221" y="2506"/>
                    <a:pt x="1190" y="2474"/>
                  </a:cubicBezTo>
                  <a:lnTo>
                    <a:pt x="648" y="1926"/>
                  </a:lnTo>
                  <a:cubicBezTo>
                    <a:pt x="585" y="1862"/>
                    <a:pt x="578" y="1764"/>
                    <a:pt x="627" y="1693"/>
                  </a:cubicBezTo>
                  <a:lnTo>
                    <a:pt x="1527" y="374"/>
                  </a:lnTo>
                  <a:lnTo>
                    <a:pt x="1292" y="29"/>
                  </a:lnTo>
                  <a:cubicBezTo>
                    <a:pt x="1279" y="10"/>
                    <a:pt x="1259" y="0"/>
                    <a:pt x="1239" y="0"/>
                  </a:cubicBez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6" name="Google Shape;22086;p142"/>
            <p:cNvSpPr/>
            <p:nvPr/>
          </p:nvSpPr>
          <p:spPr>
            <a:xfrm>
              <a:off x="8006173" y="3036531"/>
              <a:ext cx="51847" cy="17595"/>
            </a:xfrm>
            <a:custGeom>
              <a:avLst/>
              <a:gdLst/>
              <a:ahLst/>
              <a:cxnLst/>
              <a:rect l="l" t="t" r="r" b="b"/>
              <a:pathLst>
                <a:path w="1992" h="676" extrusionOk="0">
                  <a:moveTo>
                    <a:pt x="236" y="0"/>
                  </a:moveTo>
                  <a:cubicBezTo>
                    <a:pt x="106" y="0"/>
                    <a:pt x="0" y="106"/>
                    <a:pt x="0" y="236"/>
                  </a:cubicBezTo>
                  <a:lnTo>
                    <a:pt x="0" y="444"/>
                  </a:lnTo>
                  <a:cubicBezTo>
                    <a:pt x="0" y="570"/>
                    <a:pt x="106" y="676"/>
                    <a:pt x="236" y="676"/>
                  </a:cubicBezTo>
                  <a:lnTo>
                    <a:pt x="1756" y="676"/>
                  </a:lnTo>
                  <a:cubicBezTo>
                    <a:pt x="1886" y="676"/>
                    <a:pt x="1988" y="570"/>
                    <a:pt x="1992" y="444"/>
                  </a:cubicBezTo>
                  <a:lnTo>
                    <a:pt x="1992" y="236"/>
                  </a:lnTo>
                  <a:cubicBezTo>
                    <a:pt x="1988" y="106"/>
                    <a:pt x="1886" y="0"/>
                    <a:pt x="1756"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7" name="Google Shape;22087;p142"/>
            <p:cNvSpPr/>
            <p:nvPr/>
          </p:nvSpPr>
          <p:spPr>
            <a:xfrm>
              <a:off x="8006173" y="3039368"/>
              <a:ext cx="51847" cy="14758"/>
            </a:xfrm>
            <a:custGeom>
              <a:avLst/>
              <a:gdLst/>
              <a:ahLst/>
              <a:cxnLst/>
              <a:rect l="l" t="t" r="r" b="b"/>
              <a:pathLst>
                <a:path w="1992" h="567" extrusionOk="0">
                  <a:moveTo>
                    <a:pt x="39" y="0"/>
                  </a:moveTo>
                  <a:cubicBezTo>
                    <a:pt x="14" y="35"/>
                    <a:pt x="0" y="81"/>
                    <a:pt x="0" y="127"/>
                  </a:cubicBezTo>
                  <a:lnTo>
                    <a:pt x="0" y="335"/>
                  </a:lnTo>
                  <a:cubicBezTo>
                    <a:pt x="0" y="461"/>
                    <a:pt x="106" y="567"/>
                    <a:pt x="236" y="567"/>
                  </a:cubicBezTo>
                  <a:lnTo>
                    <a:pt x="1756" y="567"/>
                  </a:lnTo>
                  <a:cubicBezTo>
                    <a:pt x="1886" y="567"/>
                    <a:pt x="1988" y="461"/>
                    <a:pt x="1992" y="335"/>
                  </a:cubicBezTo>
                  <a:lnTo>
                    <a:pt x="1992" y="127"/>
                  </a:lnTo>
                  <a:cubicBezTo>
                    <a:pt x="1988" y="81"/>
                    <a:pt x="1978" y="35"/>
                    <a:pt x="1953" y="0"/>
                  </a:cubicBezTo>
                  <a:cubicBezTo>
                    <a:pt x="1911" y="67"/>
                    <a:pt x="1837" y="106"/>
                    <a:pt x="1756" y="106"/>
                  </a:cubicBezTo>
                  <a:lnTo>
                    <a:pt x="236" y="106"/>
                  </a:lnTo>
                  <a:cubicBezTo>
                    <a:pt x="155" y="106"/>
                    <a:pt x="81" y="67"/>
                    <a:pt x="39" y="0"/>
                  </a:cubicBez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8" name="Google Shape;22088;p142"/>
            <p:cNvSpPr/>
            <p:nvPr/>
          </p:nvSpPr>
          <p:spPr>
            <a:xfrm>
              <a:off x="8107081" y="3032497"/>
              <a:ext cx="27511" cy="92970"/>
            </a:xfrm>
            <a:custGeom>
              <a:avLst/>
              <a:gdLst/>
              <a:ahLst/>
              <a:cxnLst/>
              <a:rect l="l" t="t" r="r" b="b"/>
              <a:pathLst>
                <a:path w="1057" h="3572" extrusionOk="0">
                  <a:moveTo>
                    <a:pt x="1" y="0"/>
                  </a:moveTo>
                  <a:lnTo>
                    <a:pt x="1" y="3572"/>
                  </a:lnTo>
                  <a:lnTo>
                    <a:pt x="1056" y="3572"/>
                  </a:lnTo>
                  <a:lnTo>
                    <a:pt x="1056" y="0"/>
                  </a:lnTo>
                  <a:close/>
                </a:path>
              </a:pathLst>
            </a:custGeom>
            <a:solidFill>
              <a:srgbClr val="D2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9" name="Google Shape;22089;p142"/>
            <p:cNvSpPr/>
            <p:nvPr/>
          </p:nvSpPr>
          <p:spPr>
            <a:xfrm>
              <a:off x="8072829" y="3182493"/>
              <a:ext cx="69728" cy="48463"/>
            </a:xfrm>
            <a:custGeom>
              <a:avLst/>
              <a:gdLst/>
              <a:ahLst/>
              <a:cxnLst/>
              <a:rect l="l" t="t" r="r" b="b"/>
              <a:pathLst>
                <a:path w="2679" h="1862" extrusionOk="0">
                  <a:moveTo>
                    <a:pt x="1" y="1"/>
                  </a:moveTo>
                  <a:lnTo>
                    <a:pt x="1" y="1862"/>
                  </a:lnTo>
                  <a:lnTo>
                    <a:pt x="2678" y="1862"/>
                  </a:lnTo>
                  <a:lnTo>
                    <a:pt x="2678"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90" name="Google Shape;22090;p142"/>
            <p:cNvSpPr/>
            <p:nvPr/>
          </p:nvSpPr>
          <p:spPr>
            <a:xfrm>
              <a:off x="8072829" y="3182493"/>
              <a:ext cx="14966" cy="48463"/>
            </a:xfrm>
            <a:custGeom>
              <a:avLst/>
              <a:gdLst/>
              <a:ahLst/>
              <a:cxnLst/>
              <a:rect l="l" t="t" r="r" b="b"/>
              <a:pathLst>
                <a:path w="575" h="1862" extrusionOk="0">
                  <a:moveTo>
                    <a:pt x="1" y="1"/>
                  </a:moveTo>
                  <a:lnTo>
                    <a:pt x="1" y="1862"/>
                  </a:lnTo>
                  <a:lnTo>
                    <a:pt x="574" y="1862"/>
                  </a:lnTo>
                  <a:lnTo>
                    <a:pt x="574" y="1"/>
                  </a:ln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91" name="Google Shape;22091;p142"/>
            <p:cNvSpPr/>
            <p:nvPr/>
          </p:nvSpPr>
          <p:spPr>
            <a:xfrm>
              <a:off x="8038134" y="3229291"/>
              <a:ext cx="139117" cy="28786"/>
            </a:xfrm>
            <a:custGeom>
              <a:avLst/>
              <a:gdLst/>
              <a:ahLst/>
              <a:cxnLst/>
              <a:rect l="l" t="t" r="r" b="b"/>
              <a:pathLst>
                <a:path w="5345" h="1106" extrusionOk="0">
                  <a:moveTo>
                    <a:pt x="412" y="1"/>
                  </a:moveTo>
                  <a:cubicBezTo>
                    <a:pt x="183" y="1"/>
                    <a:pt x="0" y="184"/>
                    <a:pt x="0" y="412"/>
                  </a:cubicBezTo>
                  <a:lnTo>
                    <a:pt x="0" y="694"/>
                  </a:lnTo>
                  <a:cubicBezTo>
                    <a:pt x="0" y="919"/>
                    <a:pt x="183" y="1105"/>
                    <a:pt x="412" y="1105"/>
                  </a:cubicBezTo>
                  <a:lnTo>
                    <a:pt x="4933" y="1105"/>
                  </a:lnTo>
                  <a:cubicBezTo>
                    <a:pt x="5158" y="1105"/>
                    <a:pt x="5345" y="919"/>
                    <a:pt x="5345" y="694"/>
                  </a:cubicBezTo>
                  <a:lnTo>
                    <a:pt x="5345" y="412"/>
                  </a:lnTo>
                  <a:cubicBezTo>
                    <a:pt x="5345" y="184"/>
                    <a:pt x="5158" y="1"/>
                    <a:pt x="4933"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92" name="Google Shape;22092;p142"/>
            <p:cNvSpPr/>
            <p:nvPr/>
          </p:nvSpPr>
          <p:spPr>
            <a:xfrm>
              <a:off x="8038134" y="3236162"/>
              <a:ext cx="139117" cy="21915"/>
            </a:xfrm>
            <a:custGeom>
              <a:avLst/>
              <a:gdLst/>
              <a:ahLst/>
              <a:cxnLst/>
              <a:rect l="l" t="t" r="r" b="b"/>
              <a:pathLst>
                <a:path w="5345" h="842" extrusionOk="0">
                  <a:moveTo>
                    <a:pt x="28" y="0"/>
                  </a:moveTo>
                  <a:cubicBezTo>
                    <a:pt x="11" y="46"/>
                    <a:pt x="0" y="99"/>
                    <a:pt x="0" y="148"/>
                  </a:cubicBezTo>
                  <a:lnTo>
                    <a:pt x="0" y="430"/>
                  </a:lnTo>
                  <a:cubicBezTo>
                    <a:pt x="0" y="658"/>
                    <a:pt x="183" y="841"/>
                    <a:pt x="412" y="841"/>
                  </a:cubicBezTo>
                  <a:lnTo>
                    <a:pt x="4933" y="841"/>
                  </a:lnTo>
                  <a:cubicBezTo>
                    <a:pt x="5158" y="841"/>
                    <a:pt x="5345" y="658"/>
                    <a:pt x="5345" y="430"/>
                  </a:cubicBezTo>
                  <a:lnTo>
                    <a:pt x="5345" y="148"/>
                  </a:lnTo>
                  <a:cubicBezTo>
                    <a:pt x="5345" y="99"/>
                    <a:pt x="5334" y="46"/>
                    <a:pt x="5317" y="0"/>
                  </a:cubicBezTo>
                  <a:cubicBezTo>
                    <a:pt x="5257" y="159"/>
                    <a:pt x="5102" y="264"/>
                    <a:pt x="4933" y="264"/>
                  </a:cubicBezTo>
                  <a:lnTo>
                    <a:pt x="412" y="264"/>
                  </a:lnTo>
                  <a:cubicBezTo>
                    <a:pt x="239" y="264"/>
                    <a:pt x="88" y="159"/>
                    <a:pt x="28"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93" name="Google Shape;22093;p142"/>
            <p:cNvSpPr/>
            <p:nvPr/>
          </p:nvSpPr>
          <p:spPr>
            <a:xfrm>
              <a:off x="7932723" y="3125077"/>
              <a:ext cx="353245" cy="60826"/>
            </a:xfrm>
            <a:custGeom>
              <a:avLst/>
              <a:gdLst/>
              <a:ahLst/>
              <a:cxnLst/>
              <a:rect l="l" t="t" r="r" b="b"/>
              <a:pathLst>
                <a:path w="13572" h="2337" extrusionOk="0">
                  <a:moveTo>
                    <a:pt x="0" y="1"/>
                  </a:moveTo>
                  <a:lnTo>
                    <a:pt x="0" y="1848"/>
                  </a:lnTo>
                  <a:cubicBezTo>
                    <a:pt x="0" y="2119"/>
                    <a:pt x="222" y="2337"/>
                    <a:pt x="489" y="2337"/>
                  </a:cubicBezTo>
                  <a:lnTo>
                    <a:pt x="13082" y="2337"/>
                  </a:lnTo>
                  <a:cubicBezTo>
                    <a:pt x="13353" y="2337"/>
                    <a:pt x="13571" y="2119"/>
                    <a:pt x="13571" y="1848"/>
                  </a:cubicBezTo>
                  <a:lnTo>
                    <a:pt x="13571" y="1"/>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94" name="Google Shape;22094;p142"/>
            <p:cNvSpPr/>
            <p:nvPr/>
          </p:nvSpPr>
          <p:spPr>
            <a:xfrm>
              <a:off x="7932801" y="3124998"/>
              <a:ext cx="27589" cy="60826"/>
            </a:xfrm>
            <a:custGeom>
              <a:avLst/>
              <a:gdLst/>
              <a:ahLst/>
              <a:cxnLst/>
              <a:rect l="l" t="t" r="r" b="b"/>
              <a:pathLst>
                <a:path w="1060" h="2337" extrusionOk="0">
                  <a:moveTo>
                    <a:pt x="1" y="0"/>
                  </a:moveTo>
                  <a:lnTo>
                    <a:pt x="1" y="1847"/>
                  </a:lnTo>
                  <a:cubicBezTo>
                    <a:pt x="1" y="2118"/>
                    <a:pt x="219" y="2336"/>
                    <a:pt x="490" y="2336"/>
                  </a:cubicBezTo>
                  <a:lnTo>
                    <a:pt x="1060" y="2336"/>
                  </a:lnTo>
                  <a:cubicBezTo>
                    <a:pt x="793" y="2336"/>
                    <a:pt x="571" y="2118"/>
                    <a:pt x="571" y="1847"/>
                  </a:cubicBezTo>
                  <a:lnTo>
                    <a:pt x="571"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95" name="Google Shape;22095;p142"/>
            <p:cNvSpPr/>
            <p:nvPr/>
          </p:nvSpPr>
          <p:spPr>
            <a:xfrm>
              <a:off x="8100132" y="3149725"/>
              <a:ext cx="16501" cy="11270"/>
            </a:xfrm>
            <a:custGeom>
              <a:avLst/>
              <a:gdLst/>
              <a:ahLst/>
              <a:cxnLst/>
              <a:rect l="l" t="t" r="r" b="b"/>
              <a:pathLst>
                <a:path w="634" h="433" extrusionOk="0">
                  <a:moveTo>
                    <a:pt x="289" y="0"/>
                  </a:moveTo>
                  <a:cubicBezTo>
                    <a:pt x="0" y="0"/>
                    <a:pt x="0" y="433"/>
                    <a:pt x="289" y="433"/>
                  </a:cubicBezTo>
                  <a:lnTo>
                    <a:pt x="419" y="433"/>
                  </a:lnTo>
                  <a:cubicBezTo>
                    <a:pt x="535" y="433"/>
                    <a:pt x="634" y="334"/>
                    <a:pt x="634" y="215"/>
                  </a:cubicBezTo>
                  <a:cubicBezTo>
                    <a:pt x="634" y="95"/>
                    <a:pt x="535" y="0"/>
                    <a:pt x="4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96" name="Google Shape;22096;p142"/>
            <p:cNvSpPr/>
            <p:nvPr/>
          </p:nvSpPr>
          <p:spPr>
            <a:xfrm>
              <a:off x="7927127" y="2879845"/>
              <a:ext cx="364515" cy="383619"/>
            </a:xfrm>
            <a:custGeom>
              <a:avLst/>
              <a:gdLst/>
              <a:ahLst/>
              <a:cxnLst/>
              <a:rect l="l" t="t" r="r" b="b"/>
              <a:pathLst>
                <a:path w="14005" h="14739" extrusionOk="0">
                  <a:moveTo>
                    <a:pt x="6915" y="4127"/>
                  </a:moveTo>
                  <a:lnTo>
                    <a:pt x="7235" y="4813"/>
                  </a:lnTo>
                  <a:lnTo>
                    <a:pt x="6591" y="4813"/>
                  </a:lnTo>
                  <a:lnTo>
                    <a:pt x="6915" y="4127"/>
                  </a:lnTo>
                  <a:close/>
                  <a:moveTo>
                    <a:pt x="7439" y="5243"/>
                  </a:moveTo>
                  <a:lnTo>
                    <a:pt x="7625" y="5637"/>
                  </a:lnTo>
                  <a:lnTo>
                    <a:pt x="6200" y="5637"/>
                  </a:lnTo>
                  <a:lnTo>
                    <a:pt x="6387" y="5243"/>
                  </a:lnTo>
                  <a:close/>
                  <a:moveTo>
                    <a:pt x="4255" y="3765"/>
                  </a:moveTo>
                  <a:lnTo>
                    <a:pt x="5036" y="4908"/>
                  </a:lnTo>
                  <a:lnTo>
                    <a:pt x="4511" y="5436"/>
                  </a:lnTo>
                  <a:cubicBezTo>
                    <a:pt x="4385" y="5566"/>
                    <a:pt x="4399" y="5700"/>
                    <a:pt x="4399" y="5806"/>
                  </a:cubicBezTo>
                  <a:lnTo>
                    <a:pt x="3678" y="5806"/>
                  </a:lnTo>
                  <a:cubicBezTo>
                    <a:pt x="3678" y="5707"/>
                    <a:pt x="3692" y="5566"/>
                    <a:pt x="3565" y="5436"/>
                  </a:cubicBezTo>
                  <a:lnTo>
                    <a:pt x="3041" y="4908"/>
                  </a:lnTo>
                  <a:lnTo>
                    <a:pt x="3822" y="3765"/>
                  </a:lnTo>
                  <a:lnTo>
                    <a:pt x="3822" y="4669"/>
                  </a:lnTo>
                  <a:lnTo>
                    <a:pt x="3822" y="4673"/>
                  </a:lnTo>
                  <a:cubicBezTo>
                    <a:pt x="3558" y="4704"/>
                    <a:pt x="3579" y="5098"/>
                    <a:pt x="3847" y="5102"/>
                  </a:cubicBezTo>
                  <a:lnTo>
                    <a:pt x="4219" y="5102"/>
                  </a:lnTo>
                  <a:cubicBezTo>
                    <a:pt x="4480" y="5098"/>
                    <a:pt x="4511" y="4718"/>
                    <a:pt x="4255" y="4673"/>
                  </a:cubicBezTo>
                  <a:lnTo>
                    <a:pt x="4255" y="3765"/>
                  </a:lnTo>
                  <a:close/>
                  <a:moveTo>
                    <a:pt x="4800" y="6238"/>
                  </a:moveTo>
                  <a:cubicBezTo>
                    <a:pt x="4811" y="6238"/>
                    <a:pt x="4818" y="6249"/>
                    <a:pt x="4818" y="6259"/>
                  </a:cubicBezTo>
                  <a:lnTo>
                    <a:pt x="4818" y="6456"/>
                  </a:lnTo>
                  <a:cubicBezTo>
                    <a:pt x="4818" y="6467"/>
                    <a:pt x="4811" y="6474"/>
                    <a:pt x="4800" y="6474"/>
                  </a:cubicBezTo>
                  <a:lnTo>
                    <a:pt x="3277" y="6474"/>
                  </a:lnTo>
                  <a:cubicBezTo>
                    <a:pt x="3266" y="6474"/>
                    <a:pt x="3259" y="6467"/>
                    <a:pt x="3259" y="6456"/>
                  </a:cubicBezTo>
                  <a:lnTo>
                    <a:pt x="3259" y="6259"/>
                  </a:lnTo>
                  <a:cubicBezTo>
                    <a:pt x="3259" y="6249"/>
                    <a:pt x="3266" y="6238"/>
                    <a:pt x="3277" y="6238"/>
                  </a:cubicBezTo>
                  <a:close/>
                  <a:moveTo>
                    <a:pt x="4399" y="6907"/>
                  </a:moveTo>
                  <a:lnTo>
                    <a:pt x="4399" y="7473"/>
                  </a:lnTo>
                  <a:lnTo>
                    <a:pt x="3678" y="7473"/>
                  </a:lnTo>
                  <a:lnTo>
                    <a:pt x="3678" y="6907"/>
                  </a:lnTo>
                  <a:close/>
                  <a:moveTo>
                    <a:pt x="4598" y="7906"/>
                  </a:moveTo>
                  <a:cubicBezTo>
                    <a:pt x="4648" y="7906"/>
                    <a:pt x="4684" y="7950"/>
                    <a:pt x="4684" y="8001"/>
                  </a:cubicBezTo>
                  <a:lnTo>
                    <a:pt x="4638" y="9201"/>
                  </a:lnTo>
                  <a:lnTo>
                    <a:pt x="3442" y="9201"/>
                  </a:lnTo>
                  <a:lnTo>
                    <a:pt x="3396" y="8001"/>
                  </a:lnTo>
                  <a:cubicBezTo>
                    <a:pt x="3393" y="7950"/>
                    <a:pt x="3432" y="7906"/>
                    <a:pt x="3482" y="7906"/>
                  </a:cubicBezTo>
                  <a:cubicBezTo>
                    <a:pt x="3484" y="7906"/>
                    <a:pt x="3486" y="7906"/>
                    <a:pt x="3488" y="7906"/>
                  </a:cubicBezTo>
                  <a:lnTo>
                    <a:pt x="4592" y="7906"/>
                  </a:lnTo>
                  <a:cubicBezTo>
                    <a:pt x="4594" y="7906"/>
                    <a:pt x="4596" y="7906"/>
                    <a:pt x="4598" y="7906"/>
                  </a:cubicBezTo>
                  <a:close/>
                  <a:moveTo>
                    <a:pt x="6696" y="6069"/>
                  </a:moveTo>
                  <a:lnTo>
                    <a:pt x="6696" y="9201"/>
                  </a:lnTo>
                  <a:lnTo>
                    <a:pt x="6077" y="9201"/>
                  </a:lnTo>
                  <a:lnTo>
                    <a:pt x="6077" y="6069"/>
                  </a:lnTo>
                  <a:close/>
                  <a:moveTo>
                    <a:pt x="7748" y="6069"/>
                  </a:moveTo>
                  <a:lnTo>
                    <a:pt x="7748" y="9201"/>
                  </a:lnTo>
                  <a:lnTo>
                    <a:pt x="7129" y="9201"/>
                  </a:lnTo>
                  <a:lnTo>
                    <a:pt x="7129" y="6069"/>
                  </a:lnTo>
                  <a:close/>
                  <a:moveTo>
                    <a:pt x="10817" y="2551"/>
                  </a:moveTo>
                  <a:lnTo>
                    <a:pt x="10817" y="3536"/>
                  </a:lnTo>
                  <a:lnTo>
                    <a:pt x="10468" y="3536"/>
                  </a:lnTo>
                  <a:cubicBezTo>
                    <a:pt x="10180" y="3536"/>
                    <a:pt x="10180" y="3965"/>
                    <a:pt x="10468" y="3969"/>
                  </a:cubicBezTo>
                  <a:lnTo>
                    <a:pt x="10817" y="3969"/>
                  </a:lnTo>
                  <a:lnTo>
                    <a:pt x="10817" y="4951"/>
                  </a:lnTo>
                  <a:lnTo>
                    <a:pt x="10468" y="4951"/>
                  </a:lnTo>
                  <a:cubicBezTo>
                    <a:pt x="10180" y="4951"/>
                    <a:pt x="10180" y="5383"/>
                    <a:pt x="10468" y="5383"/>
                  </a:cubicBezTo>
                  <a:lnTo>
                    <a:pt x="10817" y="5383"/>
                  </a:lnTo>
                  <a:lnTo>
                    <a:pt x="10817" y="6369"/>
                  </a:lnTo>
                  <a:lnTo>
                    <a:pt x="10468" y="6369"/>
                  </a:lnTo>
                  <a:cubicBezTo>
                    <a:pt x="10180" y="6369"/>
                    <a:pt x="10180" y="6798"/>
                    <a:pt x="10468" y="6798"/>
                  </a:cubicBezTo>
                  <a:lnTo>
                    <a:pt x="10817" y="6798"/>
                  </a:lnTo>
                  <a:lnTo>
                    <a:pt x="10817" y="7783"/>
                  </a:lnTo>
                  <a:lnTo>
                    <a:pt x="10468" y="7783"/>
                  </a:lnTo>
                  <a:cubicBezTo>
                    <a:pt x="10180" y="7783"/>
                    <a:pt x="10180" y="8216"/>
                    <a:pt x="10468" y="8216"/>
                  </a:cubicBezTo>
                  <a:lnTo>
                    <a:pt x="10817" y="8216"/>
                  </a:lnTo>
                  <a:lnTo>
                    <a:pt x="10817" y="9201"/>
                  </a:lnTo>
                  <a:lnTo>
                    <a:pt x="9145" y="9201"/>
                  </a:lnTo>
                  <a:lnTo>
                    <a:pt x="9145" y="2551"/>
                  </a:lnTo>
                  <a:close/>
                  <a:moveTo>
                    <a:pt x="12491" y="1499"/>
                  </a:moveTo>
                  <a:cubicBezTo>
                    <a:pt x="12534" y="1499"/>
                    <a:pt x="12565" y="1531"/>
                    <a:pt x="12565" y="1573"/>
                  </a:cubicBezTo>
                  <a:lnTo>
                    <a:pt x="12565" y="9201"/>
                  </a:lnTo>
                  <a:lnTo>
                    <a:pt x="11249" y="9201"/>
                  </a:lnTo>
                  <a:lnTo>
                    <a:pt x="11249" y="2460"/>
                  </a:lnTo>
                  <a:cubicBezTo>
                    <a:pt x="11249" y="2273"/>
                    <a:pt x="11098" y="2118"/>
                    <a:pt x="10908" y="2118"/>
                  </a:cubicBezTo>
                  <a:lnTo>
                    <a:pt x="9050" y="2118"/>
                  </a:lnTo>
                  <a:cubicBezTo>
                    <a:pt x="8864" y="2118"/>
                    <a:pt x="8713" y="2273"/>
                    <a:pt x="8713" y="2460"/>
                  </a:cubicBezTo>
                  <a:lnTo>
                    <a:pt x="8713" y="9201"/>
                  </a:lnTo>
                  <a:lnTo>
                    <a:pt x="8185" y="9201"/>
                  </a:lnTo>
                  <a:lnTo>
                    <a:pt x="8185" y="5851"/>
                  </a:lnTo>
                  <a:cubicBezTo>
                    <a:pt x="8185" y="5820"/>
                    <a:pt x="8178" y="5788"/>
                    <a:pt x="8164" y="5760"/>
                  </a:cubicBezTo>
                  <a:lnTo>
                    <a:pt x="7214" y="3747"/>
                  </a:lnTo>
                  <a:cubicBezTo>
                    <a:pt x="7154" y="3621"/>
                    <a:pt x="7034" y="3557"/>
                    <a:pt x="6915" y="3557"/>
                  </a:cubicBezTo>
                  <a:cubicBezTo>
                    <a:pt x="6795" y="3557"/>
                    <a:pt x="6675" y="3621"/>
                    <a:pt x="6616" y="3747"/>
                  </a:cubicBezTo>
                  <a:lnTo>
                    <a:pt x="5669" y="5760"/>
                  </a:lnTo>
                  <a:cubicBezTo>
                    <a:pt x="5655" y="5788"/>
                    <a:pt x="5648" y="5820"/>
                    <a:pt x="5648" y="5851"/>
                  </a:cubicBezTo>
                  <a:lnTo>
                    <a:pt x="5648" y="9201"/>
                  </a:lnTo>
                  <a:lnTo>
                    <a:pt x="5071" y="9201"/>
                  </a:lnTo>
                  <a:lnTo>
                    <a:pt x="5117" y="8015"/>
                  </a:lnTo>
                  <a:cubicBezTo>
                    <a:pt x="5124" y="7811"/>
                    <a:pt x="5011" y="7625"/>
                    <a:pt x="4832" y="7530"/>
                  </a:cubicBezTo>
                  <a:lnTo>
                    <a:pt x="4832" y="6907"/>
                  </a:lnTo>
                  <a:cubicBezTo>
                    <a:pt x="5067" y="6889"/>
                    <a:pt x="5250" y="6692"/>
                    <a:pt x="5250" y="6456"/>
                  </a:cubicBezTo>
                  <a:lnTo>
                    <a:pt x="5250" y="6259"/>
                  </a:lnTo>
                  <a:cubicBezTo>
                    <a:pt x="5250" y="6020"/>
                    <a:pt x="5067" y="5827"/>
                    <a:pt x="4832" y="5809"/>
                  </a:cubicBezTo>
                  <a:lnTo>
                    <a:pt x="4832" y="5732"/>
                  </a:lnTo>
                  <a:lnTo>
                    <a:pt x="5359" y="5193"/>
                  </a:lnTo>
                  <a:cubicBezTo>
                    <a:pt x="5493" y="5056"/>
                    <a:pt x="5511" y="4845"/>
                    <a:pt x="5405" y="4687"/>
                  </a:cubicBezTo>
                  <a:lnTo>
                    <a:pt x="4269" y="3022"/>
                  </a:lnTo>
                  <a:cubicBezTo>
                    <a:pt x="4212" y="2940"/>
                    <a:pt x="4124" y="2898"/>
                    <a:pt x="4036" y="2898"/>
                  </a:cubicBezTo>
                  <a:cubicBezTo>
                    <a:pt x="3949" y="2898"/>
                    <a:pt x="3861" y="2940"/>
                    <a:pt x="3804" y="3022"/>
                  </a:cubicBezTo>
                  <a:lnTo>
                    <a:pt x="2671" y="4687"/>
                  </a:lnTo>
                  <a:cubicBezTo>
                    <a:pt x="2562" y="4845"/>
                    <a:pt x="2583" y="5056"/>
                    <a:pt x="2717" y="5193"/>
                  </a:cubicBezTo>
                  <a:lnTo>
                    <a:pt x="3245" y="5732"/>
                  </a:lnTo>
                  <a:lnTo>
                    <a:pt x="3245" y="5809"/>
                  </a:lnTo>
                  <a:cubicBezTo>
                    <a:pt x="3006" y="5823"/>
                    <a:pt x="2823" y="6020"/>
                    <a:pt x="2823" y="6259"/>
                  </a:cubicBezTo>
                  <a:lnTo>
                    <a:pt x="2823" y="6456"/>
                  </a:lnTo>
                  <a:cubicBezTo>
                    <a:pt x="2823" y="6692"/>
                    <a:pt x="3006" y="6889"/>
                    <a:pt x="3245" y="6907"/>
                  </a:cubicBezTo>
                  <a:lnTo>
                    <a:pt x="3245" y="7530"/>
                  </a:lnTo>
                  <a:cubicBezTo>
                    <a:pt x="3062" y="7625"/>
                    <a:pt x="2953" y="7811"/>
                    <a:pt x="2960" y="8015"/>
                  </a:cubicBezTo>
                  <a:lnTo>
                    <a:pt x="3006" y="9201"/>
                  </a:lnTo>
                  <a:lnTo>
                    <a:pt x="1433" y="9201"/>
                  </a:lnTo>
                  <a:lnTo>
                    <a:pt x="1436" y="1573"/>
                  </a:lnTo>
                  <a:cubicBezTo>
                    <a:pt x="1436" y="1531"/>
                    <a:pt x="1468" y="1499"/>
                    <a:pt x="1510" y="1499"/>
                  </a:cubicBezTo>
                  <a:close/>
                  <a:moveTo>
                    <a:pt x="13572" y="9634"/>
                  </a:moveTo>
                  <a:lnTo>
                    <a:pt x="13572" y="11259"/>
                  </a:lnTo>
                  <a:cubicBezTo>
                    <a:pt x="13572" y="11410"/>
                    <a:pt x="13448" y="11534"/>
                    <a:pt x="13297" y="11534"/>
                  </a:cubicBezTo>
                  <a:lnTo>
                    <a:pt x="704" y="11534"/>
                  </a:lnTo>
                  <a:cubicBezTo>
                    <a:pt x="557" y="11534"/>
                    <a:pt x="434" y="11410"/>
                    <a:pt x="434" y="11259"/>
                  </a:cubicBezTo>
                  <a:lnTo>
                    <a:pt x="434" y="9634"/>
                  </a:lnTo>
                  <a:close/>
                  <a:moveTo>
                    <a:pt x="8062" y="11966"/>
                  </a:moveTo>
                  <a:lnTo>
                    <a:pt x="8062" y="13205"/>
                  </a:lnTo>
                  <a:lnTo>
                    <a:pt x="5813" y="13205"/>
                  </a:lnTo>
                  <a:lnTo>
                    <a:pt x="5813" y="11966"/>
                  </a:lnTo>
                  <a:close/>
                  <a:moveTo>
                    <a:pt x="704" y="0"/>
                  </a:moveTo>
                  <a:cubicBezTo>
                    <a:pt x="317" y="0"/>
                    <a:pt x="1" y="317"/>
                    <a:pt x="1" y="704"/>
                  </a:cubicBezTo>
                  <a:lnTo>
                    <a:pt x="1" y="11259"/>
                  </a:lnTo>
                  <a:cubicBezTo>
                    <a:pt x="1" y="11650"/>
                    <a:pt x="317" y="11963"/>
                    <a:pt x="704" y="11963"/>
                  </a:cubicBezTo>
                  <a:lnTo>
                    <a:pt x="5384" y="11963"/>
                  </a:lnTo>
                  <a:lnTo>
                    <a:pt x="5384" y="13201"/>
                  </a:lnTo>
                  <a:lnTo>
                    <a:pt x="4680" y="13201"/>
                  </a:lnTo>
                  <a:cubicBezTo>
                    <a:pt x="4332" y="13201"/>
                    <a:pt x="4054" y="13483"/>
                    <a:pt x="4051" y="13828"/>
                  </a:cubicBezTo>
                  <a:lnTo>
                    <a:pt x="4051" y="14113"/>
                  </a:lnTo>
                  <a:cubicBezTo>
                    <a:pt x="4054" y="14457"/>
                    <a:pt x="4332" y="14739"/>
                    <a:pt x="4680" y="14739"/>
                  </a:cubicBezTo>
                  <a:lnTo>
                    <a:pt x="6411" y="14739"/>
                  </a:lnTo>
                  <a:cubicBezTo>
                    <a:pt x="6531" y="14739"/>
                    <a:pt x="6630" y="14640"/>
                    <a:pt x="6630" y="14521"/>
                  </a:cubicBezTo>
                  <a:cubicBezTo>
                    <a:pt x="6630" y="14401"/>
                    <a:pt x="6531" y="14306"/>
                    <a:pt x="6411" y="14306"/>
                  </a:cubicBezTo>
                  <a:lnTo>
                    <a:pt x="4680" y="14306"/>
                  </a:lnTo>
                  <a:cubicBezTo>
                    <a:pt x="4571" y="14306"/>
                    <a:pt x="4483" y="14218"/>
                    <a:pt x="4483" y="14113"/>
                  </a:cubicBezTo>
                  <a:lnTo>
                    <a:pt x="4483" y="13828"/>
                  </a:lnTo>
                  <a:cubicBezTo>
                    <a:pt x="4483" y="13722"/>
                    <a:pt x="4571" y="13634"/>
                    <a:pt x="4680" y="13634"/>
                  </a:cubicBezTo>
                  <a:lnTo>
                    <a:pt x="9202" y="13634"/>
                  </a:lnTo>
                  <a:cubicBezTo>
                    <a:pt x="9307" y="13634"/>
                    <a:pt x="9395" y="13722"/>
                    <a:pt x="9395" y="13828"/>
                  </a:cubicBezTo>
                  <a:lnTo>
                    <a:pt x="9395" y="14113"/>
                  </a:lnTo>
                  <a:cubicBezTo>
                    <a:pt x="9395" y="14218"/>
                    <a:pt x="9307" y="14306"/>
                    <a:pt x="9202" y="14306"/>
                  </a:cubicBezTo>
                  <a:lnTo>
                    <a:pt x="7421" y="14306"/>
                  </a:lnTo>
                  <a:cubicBezTo>
                    <a:pt x="7133" y="14306"/>
                    <a:pt x="7133" y="14739"/>
                    <a:pt x="7421" y="14739"/>
                  </a:cubicBezTo>
                  <a:lnTo>
                    <a:pt x="9202" y="14739"/>
                  </a:lnTo>
                  <a:cubicBezTo>
                    <a:pt x="9546" y="14739"/>
                    <a:pt x="9828" y="14457"/>
                    <a:pt x="9828" y="14113"/>
                  </a:cubicBezTo>
                  <a:lnTo>
                    <a:pt x="9828" y="13828"/>
                  </a:lnTo>
                  <a:cubicBezTo>
                    <a:pt x="9828" y="13483"/>
                    <a:pt x="9546" y="13201"/>
                    <a:pt x="9202" y="13201"/>
                  </a:cubicBezTo>
                  <a:lnTo>
                    <a:pt x="8498" y="13201"/>
                  </a:lnTo>
                  <a:lnTo>
                    <a:pt x="8498" y="11966"/>
                  </a:lnTo>
                  <a:lnTo>
                    <a:pt x="13301" y="11966"/>
                  </a:lnTo>
                  <a:cubicBezTo>
                    <a:pt x="13691" y="11966"/>
                    <a:pt x="14004" y="11650"/>
                    <a:pt x="14004" y="11263"/>
                  </a:cubicBezTo>
                  <a:lnTo>
                    <a:pt x="14004" y="6379"/>
                  </a:lnTo>
                  <a:cubicBezTo>
                    <a:pt x="14004" y="6235"/>
                    <a:pt x="13897" y="6163"/>
                    <a:pt x="13790" y="6163"/>
                  </a:cubicBezTo>
                  <a:cubicBezTo>
                    <a:pt x="13682" y="6163"/>
                    <a:pt x="13575" y="6235"/>
                    <a:pt x="13575" y="6379"/>
                  </a:cubicBezTo>
                  <a:lnTo>
                    <a:pt x="13575" y="9201"/>
                  </a:lnTo>
                  <a:lnTo>
                    <a:pt x="13002" y="9201"/>
                  </a:lnTo>
                  <a:lnTo>
                    <a:pt x="13002" y="1573"/>
                  </a:lnTo>
                  <a:cubicBezTo>
                    <a:pt x="13002" y="1291"/>
                    <a:pt x="12776" y="1066"/>
                    <a:pt x="12498" y="1066"/>
                  </a:cubicBezTo>
                  <a:lnTo>
                    <a:pt x="1510" y="1066"/>
                  </a:lnTo>
                  <a:cubicBezTo>
                    <a:pt x="1232" y="1066"/>
                    <a:pt x="1007" y="1291"/>
                    <a:pt x="1007" y="1573"/>
                  </a:cubicBezTo>
                  <a:lnTo>
                    <a:pt x="1007" y="9201"/>
                  </a:lnTo>
                  <a:lnTo>
                    <a:pt x="434" y="9201"/>
                  </a:lnTo>
                  <a:lnTo>
                    <a:pt x="434" y="704"/>
                  </a:lnTo>
                  <a:cubicBezTo>
                    <a:pt x="434" y="553"/>
                    <a:pt x="557" y="433"/>
                    <a:pt x="708" y="433"/>
                  </a:cubicBezTo>
                  <a:lnTo>
                    <a:pt x="13297" y="433"/>
                  </a:lnTo>
                  <a:cubicBezTo>
                    <a:pt x="13448" y="433"/>
                    <a:pt x="13572" y="553"/>
                    <a:pt x="13572" y="704"/>
                  </a:cubicBezTo>
                  <a:lnTo>
                    <a:pt x="13572" y="5373"/>
                  </a:lnTo>
                  <a:cubicBezTo>
                    <a:pt x="13572" y="5489"/>
                    <a:pt x="13667" y="5587"/>
                    <a:pt x="13786" y="5587"/>
                  </a:cubicBezTo>
                  <a:cubicBezTo>
                    <a:pt x="13906" y="5587"/>
                    <a:pt x="14004" y="5489"/>
                    <a:pt x="14004" y="5373"/>
                  </a:cubicBezTo>
                  <a:lnTo>
                    <a:pt x="14004" y="704"/>
                  </a:lnTo>
                  <a:cubicBezTo>
                    <a:pt x="14004" y="317"/>
                    <a:pt x="13688" y="0"/>
                    <a:pt x="133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097" name="Google Shape;22097;p142"/>
          <p:cNvGrpSpPr/>
          <p:nvPr/>
        </p:nvGrpSpPr>
        <p:grpSpPr>
          <a:xfrm>
            <a:off x="859281" y="3352531"/>
            <a:ext cx="327426" cy="357826"/>
            <a:chOff x="859281" y="3352531"/>
            <a:chExt cx="327426" cy="357826"/>
          </a:xfrm>
        </p:grpSpPr>
        <p:sp>
          <p:nvSpPr>
            <p:cNvPr id="22098" name="Google Shape;22098;p142"/>
            <p:cNvSpPr/>
            <p:nvPr/>
          </p:nvSpPr>
          <p:spPr>
            <a:xfrm>
              <a:off x="889968" y="3357684"/>
              <a:ext cx="291430" cy="291430"/>
            </a:xfrm>
            <a:custGeom>
              <a:avLst/>
              <a:gdLst/>
              <a:ahLst/>
              <a:cxnLst/>
              <a:rect l="l" t="t" r="r" b="b"/>
              <a:pathLst>
                <a:path w="11197" h="11197" extrusionOk="0">
                  <a:moveTo>
                    <a:pt x="5598" y="0"/>
                  </a:moveTo>
                  <a:cubicBezTo>
                    <a:pt x="2506" y="0"/>
                    <a:pt x="1" y="2506"/>
                    <a:pt x="1" y="5598"/>
                  </a:cubicBezTo>
                  <a:cubicBezTo>
                    <a:pt x="1" y="8691"/>
                    <a:pt x="2506" y="11196"/>
                    <a:pt x="5598" y="11196"/>
                  </a:cubicBezTo>
                  <a:cubicBezTo>
                    <a:pt x="8688" y="11196"/>
                    <a:pt x="11196" y="8691"/>
                    <a:pt x="11196" y="5598"/>
                  </a:cubicBezTo>
                  <a:cubicBezTo>
                    <a:pt x="11196" y="2506"/>
                    <a:pt x="8688" y="0"/>
                    <a:pt x="5598"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99" name="Google Shape;22099;p142"/>
            <p:cNvSpPr/>
            <p:nvPr/>
          </p:nvSpPr>
          <p:spPr>
            <a:xfrm>
              <a:off x="884190" y="3360808"/>
              <a:ext cx="254080" cy="288281"/>
            </a:xfrm>
            <a:custGeom>
              <a:avLst/>
              <a:gdLst/>
              <a:ahLst/>
              <a:cxnLst/>
              <a:rect l="l" t="t" r="r" b="b"/>
              <a:pathLst>
                <a:path w="9762" h="11076" extrusionOk="0">
                  <a:moveTo>
                    <a:pt x="4677" y="0"/>
                  </a:moveTo>
                  <a:lnTo>
                    <a:pt x="4677" y="0"/>
                  </a:lnTo>
                  <a:cubicBezTo>
                    <a:pt x="2949" y="359"/>
                    <a:pt x="1493" y="1517"/>
                    <a:pt x="747" y="3114"/>
                  </a:cubicBezTo>
                  <a:cubicBezTo>
                    <a:pt x="1" y="4715"/>
                    <a:pt x="54" y="6576"/>
                    <a:pt x="891" y="8128"/>
                  </a:cubicBezTo>
                  <a:cubicBezTo>
                    <a:pt x="1728" y="9683"/>
                    <a:pt x="3248" y="10752"/>
                    <a:pt x="4994" y="11013"/>
                  </a:cubicBezTo>
                  <a:cubicBezTo>
                    <a:pt x="5272" y="11055"/>
                    <a:pt x="5550" y="11075"/>
                    <a:pt x="5827" y="11075"/>
                  </a:cubicBezTo>
                  <a:cubicBezTo>
                    <a:pt x="7291" y="11075"/>
                    <a:pt x="8708" y="10499"/>
                    <a:pt x="9761" y="9454"/>
                  </a:cubicBezTo>
                  <a:lnTo>
                    <a:pt x="9761" y="9454"/>
                  </a:lnTo>
                  <a:cubicBezTo>
                    <a:pt x="9385" y="9532"/>
                    <a:pt x="9001" y="9570"/>
                    <a:pt x="8618" y="9570"/>
                  </a:cubicBezTo>
                  <a:cubicBezTo>
                    <a:pt x="6348" y="9570"/>
                    <a:pt x="4308" y="8202"/>
                    <a:pt x="3442" y="6105"/>
                  </a:cubicBezTo>
                  <a:cubicBezTo>
                    <a:pt x="2580" y="4008"/>
                    <a:pt x="3065" y="1594"/>
                    <a:pt x="46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00" name="Google Shape;22100;p142"/>
            <p:cNvSpPr/>
            <p:nvPr/>
          </p:nvSpPr>
          <p:spPr>
            <a:xfrm>
              <a:off x="940253" y="3637896"/>
              <a:ext cx="190677" cy="67255"/>
            </a:xfrm>
            <a:custGeom>
              <a:avLst/>
              <a:gdLst/>
              <a:ahLst/>
              <a:cxnLst/>
              <a:rect l="l" t="t" r="r" b="b"/>
              <a:pathLst>
                <a:path w="7326" h="2584" extrusionOk="0">
                  <a:moveTo>
                    <a:pt x="2372" y="1"/>
                  </a:moveTo>
                  <a:lnTo>
                    <a:pt x="570" y="655"/>
                  </a:lnTo>
                  <a:cubicBezTo>
                    <a:pt x="229" y="778"/>
                    <a:pt x="0" y="1102"/>
                    <a:pt x="0" y="1465"/>
                  </a:cubicBezTo>
                  <a:lnTo>
                    <a:pt x="0" y="2583"/>
                  </a:lnTo>
                  <a:lnTo>
                    <a:pt x="7326" y="2583"/>
                  </a:lnTo>
                  <a:lnTo>
                    <a:pt x="7326" y="1465"/>
                  </a:lnTo>
                  <a:cubicBezTo>
                    <a:pt x="7326" y="1102"/>
                    <a:pt x="7097" y="778"/>
                    <a:pt x="6759" y="655"/>
                  </a:cubicBezTo>
                  <a:lnTo>
                    <a:pt x="4954" y="1"/>
                  </a:lnTo>
                  <a:lnTo>
                    <a:pt x="3663" y="430"/>
                  </a:lnTo>
                  <a:lnTo>
                    <a:pt x="2372" y="1"/>
                  </a:ln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01" name="Google Shape;22101;p142"/>
            <p:cNvSpPr/>
            <p:nvPr/>
          </p:nvSpPr>
          <p:spPr>
            <a:xfrm>
              <a:off x="1097303" y="3660723"/>
              <a:ext cx="33628" cy="44429"/>
            </a:xfrm>
            <a:custGeom>
              <a:avLst/>
              <a:gdLst/>
              <a:ahLst/>
              <a:cxnLst/>
              <a:rect l="l" t="t" r="r" b="b"/>
              <a:pathLst>
                <a:path w="1292" h="1707" extrusionOk="0">
                  <a:moveTo>
                    <a:pt x="1059" y="0"/>
                  </a:moveTo>
                  <a:lnTo>
                    <a:pt x="254" y="809"/>
                  </a:lnTo>
                  <a:cubicBezTo>
                    <a:pt x="92" y="971"/>
                    <a:pt x="0" y="1189"/>
                    <a:pt x="0" y="1418"/>
                  </a:cubicBezTo>
                  <a:lnTo>
                    <a:pt x="0" y="1706"/>
                  </a:lnTo>
                  <a:lnTo>
                    <a:pt x="1292" y="1706"/>
                  </a:lnTo>
                  <a:lnTo>
                    <a:pt x="1292" y="588"/>
                  </a:lnTo>
                  <a:cubicBezTo>
                    <a:pt x="1292" y="369"/>
                    <a:pt x="1207" y="158"/>
                    <a:pt x="105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02" name="Google Shape;22102;p142"/>
            <p:cNvSpPr/>
            <p:nvPr/>
          </p:nvSpPr>
          <p:spPr>
            <a:xfrm>
              <a:off x="974037" y="3464189"/>
              <a:ext cx="123292" cy="89665"/>
            </a:xfrm>
            <a:custGeom>
              <a:avLst/>
              <a:gdLst/>
              <a:ahLst/>
              <a:cxnLst/>
              <a:rect l="l" t="t" r="r" b="b"/>
              <a:pathLst>
                <a:path w="4737" h="3445" extrusionOk="0">
                  <a:moveTo>
                    <a:pt x="1721" y="0"/>
                  </a:moveTo>
                  <a:cubicBezTo>
                    <a:pt x="771" y="0"/>
                    <a:pt x="1" y="771"/>
                    <a:pt x="1" y="1721"/>
                  </a:cubicBezTo>
                  <a:lnTo>
                    <a:pt x="1" y="2235"/>
                  </a:lnTo>
                  <a:cubicBezTo>
                    <a:pt x="1" y="2467"/>
                    <a:pt x="36" y="2696"/>
                    <a:pt x="110" y="2914"/>
                  </a:cubicBezTo>
                  <a:lnTo>
                    <a:pt x="180" y="3132"/>
                  </a:lnTo>
                  <a:cubicBezTo>
                    <a:pt x="205" y="3195"/>
                    <a:pt x="215" y="3266"/>
                    <a:pt x="215" y="3336"/>
                  </a:cubicBezTo>
                  <a:lnTo>
                    <a:pt x="215" y="3445"/>
                  </a:lnTo>
                  <a:lnTo>
                    <a:pt x="4522" y="3445"/>
                  </a:lnTo>
                  <a:lnTo>
                    <a:pt x="4522" y="3336"/>
                  </a:lnTo>
                  <a:cubicBezTo>
                    <a:pt x="4518" y="3266"/>
                    <a:pt x="4532" y="3195"/>
                    <a:pt x="4553" y="3132"/>
                  </a:cubicBezTo>
                  <a:lnTo>
                    <a:pt x="4624" y="2914"/>
                  </a:lnTo>
                  <a:cubicBezTo>
                    <a:pt x="4698" y="2696"/>
                    <a:pt x="4736" y="2467"/>
                    <a:pt x="4736" y="2235"/>
                  </a:cubicBezTo>
                  <a:lnTo>
                    <a:pt x="4736" y="430"/>
                  </a:lnTo>
                  <a:cubicBezTo>
                    <a:pt x="4736" y="194"/>
                    <a:pt x="4543" y="0"/>
                    <a:pt x="4307"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03" name="Google Shape;22103;p142"/>
            <p:cNvSpPr/>
            <p:nvPr/>
          </p:nvSpPr>
          <p:spPr>
            <a:xfrm>
              <a:off x="1001964" y="3464189"/>
              <a:ext cx="95365" cy="89665"/>
            </a:xfrm>
            <a:custGeom>
              <a:avLst/>
              <a:gdLst/>
              <a:ahLst/>
              <a:cxnLst/>
              <a:rect l="l" t="t" r="r" b="b"/>
              <a:pathLst>
                <a:path w="3664" h="3445" extrusionOk="0">
                  <a:moveTo>
                    <a:pt x="877" y="0"/>
                  </a:moveTo>
                  <a:cubicBezTo>
                    <a:pt x="395" y="0"/>
                    <a:pt x="4" y="391"/>
                    <a:pt x="4" y="873"/>
                  </a:cubicBezTo>
                  <a:cubicBezTo>
                    <a:pt x="1" y="1359"/>
                    <a:pt x="395" y="1749"/>
                    <a:pt x="877" y="1749"/>
                  </a:cubicBezTo>
                  <a:lnTo>
                    <a:pt x="1000" y="1749"/>
                  </a:lnTo>
                  <a:lnTo>
                    <a:pt x="1056" y="3445"/>
                  </a:lnTo>
                  <a:lnTo>
                    <a:pt x="3449" y="3445"/>
                  </a:lnTo>
                  <a:lnTo>
                    <a:pt x="3449" y="3336"/>
                  </a:lnTo>
                  <a:cubicBezTo>
                    <a:pt x="3445" y="3266"/>
                    <a:pt x="3459" y="3195"/>
                    <a:pt x="3480" y="3132"/>
                  </a:cubicBezTo>
                  <a:lnTo>
                    <a:pt x="3551" y="2914"/>
                  </a:lnTo>
                  <a:cubicBezTo>
                    <a:pt x="3625" y="2696"/>
                    <a:pt x="3663" y="2467"/>
                    <a:pt x="3663" y="2235"/>
                  </a:cubicBezTo>
                  <a:lnTo>
                    <a:pt x="3663" y="430"/>
                  </a:lnTo>
                  <a:cubicBezTo>
                    <a:pt x="3663" y="194"/>
                    <a:pt x="3470" y="0"/>
                    <a:pt x="323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04" name="Google Shape;22104;p142"/>
            <p:cNvSpPr/>
            <p:nvPr/>
          </p:nvSpPr>
          <p:spPr>
            <a:xfrm>
              <a:off x="1002068" y="3598621"/>
              <a:ext cx="67229" cy="50493"/>
            </a:xfrm>
            <a:custGeom>
              <a:avLst/>
              <a:gdLst/>
              <a:ahLst/>
              <a:cxnLst/>
              <a:rect l="l" t="t" r="r" b="b"/>
              <a:pathLst>
                <a:path w="2583" h="1940" extrusionOk="0">
                  <a:moveTo>
                    <a:pt x="0" y="0"/>
                  </a:moveTo>
                  <a:lnTo>
                    <a:pt x="0" y="1939"/>
                  </a:lnTo>
                  <a:lnTo>
                    <a:pt x="2583" y="1939"/>
                  </a:lnTo>
                  <a:lnTo>
                    <a:pt x="2583"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05" name="Google Shape;22105;p142"/>
            <p:cNvSpPr/>
            <p:nvPr/>
          </p:nvSpPr>
          <p:spPr>
            <a:xfrm>
              <a:off x="1002068" y="3598621"/>
              <a:ext cx="67229" cy="33706"/>
            </a:xfrm>
            <a:custGeom>
              <a:avLst/>
              <a:gdLst/>
              <a:ahLst/>
              <a:cxnLst/>
              <a:rect l="l" t="t" r="r" b="b"/>
              <a:pathLst>
                <a:path w="2583" h="1295" extrusionOk="0">
                  <a:moveTo>
                    <a:pt x="0" y="0"/>
                  </a:moveTo>
                  <a:lnTo>
                    <a:pt x="0" y="975"/>
                  </a:lnTo>
                  <a:cubicBezTo>
                    <a:pt x="403" y="1188"/>
                    <a:pt x="846" y="1294"/>
                    <a:pt x="1290" y="1294"/>
                  </a:cubicBezTo>
                  <a:cubicBezTo>
                    <a:pt x="1734" y="1294"/>
                    <a:pt x="2178" y="1188"/>
                    <a:pt x="2583" y="975"/>
                  </a:cubicBezTo>
                  <a:lnTo>
                    <a:pt x="258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06" name="Google Shape;22106;p142"/>
            <p:cNvSpPr/>
            <p:nvPr/>
          </p:nvSpPr>
          <p:spPr>
            <a:xfrm>
              <a:off x="990876" y="3628553"/>
              <a:ext cx="44819" cy="40030"/>
            </a:xfrm>
            <a:custGeom>
              <a:avLst/>
              <a:gdLst/>
              <a:ahLst/>
              <a:cxnLst/>
              <a:rect l="l" t="t" r="r" b="b"/>
              <a:pathLst>
                <a:path w="1722" h="1538" extrusionOk="0">
                  <a:moveTo>
                    <a:pt x="381" y="1"/>
                  </a:moveTo>
                  <a:cubicBezTo>
                    <a:pt x="300" y="1"/>
                    <a:pt x="222" y="46"/>
                    <a:pt x="184" y="124"/>
                  </a:cubicBezTo>
                  <a:lnTo>
                    <a:pt x="1" y="515"/>
                  </a:lnTo>
                  <a:lnTo>
                    <a:pt x="712" y="1454"/>
                  </a:lnTo>
                  <a:cubicBezTo>
                    <a:pt x="754" y="1509"/>
                    <a:pt x="817" y="1538"/>
                    <a:pt x="881" y="1538"/>
                  </a:cubicBezTo>
                  <a:cubicBezTo>
                    <a:pt x="936" y="1538"/>
                    <a:pt x="992" y="1517"/>
                    <a:pt x="1035" y="1475"/>
                  </a:cubicBezTo>
                  <a:lnTo>
                    <a:pt x="1721" y="789"/>
                  </a:lnTo>
                  <a:lnTo>
                    <a:pt x="494" y="33"/>
                  </a:lnTo>
                  <a:cubicBezTo>
                    <a:pt x="458" y="11"/>
                    <a:pt x="419" y="1"/>
                    <a:pt x="38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07" name="Google Shape;22107;p142"/>
            <p:cNvSpPr/>
            <p:nvPr/>
          </p:nvSpPr>
          <p:spPr>
            <a:xfrm>
              <a:off x="1035670" y="3628553"/>
              <a:ext cx="44793" cy="40030"/>
            </a:xfrm>
            <a:custGeom>
              <a:avLst/>
              <a:gdLst/>
              <a:ahLst/>
              <a:cxnLst/>
              <a:rect l="l" t="t" r="r" b="b"/>
              <a:pathLst>
                <a:path w="1721" h="1538" extrusionOk="0">
                  <a:moveTo>
                    <a:pt x="1341" y="1"/>
                  </a:moveTo>
                  <a:cubicBezTo>
                    <a:pt x="1303" y="1"/>
                    <a:pt x="1264" y="11"/>
                    <a:pt x="1228" y="33"/>
                  </a:cubicBezTo>
                  <a:lnTo>
                    <a:pt x="0" y="789"/>
                  </a:lnTo>
                  <a:lnTo>
                    <a:pt x="687" y="1475"/>
                  </a:lnTo>
                  <a:cubicBezTo>
                    <a:pt x="729" y="1517"/>
                    <a:pt x="783" y="1538"/>
                    <a:pt x="838" y="1538"/>
                  </a:cubicBezTo>
                  <a:cubicBezTo>
                    <a:pt x="902" y="1538"/>
                    <a:pt x="966" y="1509"/>
                    <a:pt x="1010" y="1454"/>
                  </a:cubicBezTo>
                  <a:lnTo>
                    <a:pt x="1721" y="515"/>
                  </a:lnTo>
                  <a:lnTo>
                    <a:pt x="1535" y="124"/>
                  </a:lnTo>
                  <a:cubicBezTo>
                    <a:pt x="1499" y="46"/>
                    <a:pt x="1421" y="1"/>
                    <a:pt x="134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08" name="Google Shape;22108;p142"/>
            <p:cNvSpPr/>
            <p:nvPr/>
          </p:nvSpPr>
          <p:spPr>
            <a:xfrm>
              <a:off x="979528" y="3509633"/>
              <a:ext cx="112126" cy="105854"/>
            </a:xfrm>
            <a:custGeom>
              <a:avLst/>
              <a:gdLst/>
              <a:ahLst/>
              <a:cxnLst/>
              <a:rect l="l" t="t" r="r" b="b"/>
              <a:pathLst>
                <a:path w="4308" h="4067" extrusionOk="0">
                  <a:moveTo>
                    <a:pt x="1837" y="0"/>
                  </a:moveTo>
                  <a:cubicBezTo>
                    <a:pt x="1161" y="0"/>
                    <a:pt x="648" y="193"/>
                    <a:pt x="648" y="193"/>
                  </a:cubicBezTo>
                  <a:lnTo>
                    <a:pt x="648" y="918"/>
                  </a:lnTo>
                  <a:cubicBezTo>
                    <a:pt x="648" y="1136"/>
                    <a:pt x="539" y="1337"/>
                    <a:pt x="360" y="1456"/>
                  </a:cubicBezTo>
                  <a:lnTo>
                    <a:pt x="1" y="1695"/>
                  </a:lnTo>
                  <a:lnTo>
                    <a:pt x="1" y="1910"/>
                  </a:lnTo>
                  <a:cubicBezTo>
                    <a:pt x="1" y="3103"/>
                    <a:pt x="965" y="4067"/>
                    <a:pt x="2157" y="4067"/>
                  </a:cubicBezTo>
                  <a:cubicBezTo>
                    <a:pt x="3343" y="4063"/>
                    <a:pt x="4304" y="3103"/>
                    <a:pt x="4307" y="1917"/>
                  </a:cubicBezTo>
                  <a:lnTo>
                    <a:pt x="4307" y="1699"/>
                  </a:lnTo>
                  <a:lnTo>
                    <a:pt x="3948" y="1460"/>
                  </a:lnTo>
                  <a:cubicBezTo>
                    <a:pt x="3769" y="1340"/>
                    <a:pt x="3660" y="1140"/>
                    <a:pt x="3660" y="925"/>
                  </a:cubicBezTo>
                  <a:lnTo>
                    <a:pt x="3660" y="622"/>
                  </a:lnTo>
                  <a:cubicBezTo>
                    <a:pt x="3074" y="134"/>
                    <a:pt x="2399" y="0"/>
                    <a:pt x="1837"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09" name="Google Shape;22109;p142"/>
            <p:cNvSpPr/>
            <p:nvPr/>
          </p:nvSpPr>
          <p:spPr>
            <a:xfrm>
              <a:off x="940331" y="3660723"/>
              <a:ext cx="33732" cy="44429"/>
            </a:xfrm>
            <a:custGeom>
              <a:avLst/>
              <a:gdLst/>
              <a:ahLst/>
              <a:cxnLst/>
              <a:rect l="l" t="t" r="r" b="b"/>
              <a:pathLst>
                <a:path w="1296" h="1707" extrusionOk="0">
                  <a:moveTo>
                    <a:pt x="233" y="0"/>
                  </a:moveTo>
                  <a:cubicBezTo>
                    <a:pt x="85" y="158"/>
                    <a:pt x="1" y="369"/>
                    <a:pt x="1" y="588"/>
                  </a:cubicBezTo>
                  <a:lnTo>
                    <a:pt x="1" y="1706"/>
                  </a:lnTo>
                  <a:lnTo>
                    <a:pt x="1296" y="1706"/>
                  </a:lnTo>
                  <a:lnTo>
                    <a:pt x="1296" y="1418"/>
                  </a:lnTo>
                  <a:cubicBezTo>
                    <a:pt x="1292" y="1189"/>
                    <a:pt x="1204" y="971"/>
                    <a:pt x="1042" y="809"/>
                  </a:cubicBezTo>
                  <a:lnTo>
                    <a:pt x="233"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10" name="Google Shape;22110;p142"/>
            <p:cNvSpPr/>
            <p:nvPr/>
          </p:nvSpPr>
          <p:spPr>
            <a:xfrm>
              <a:off x="979633" y="3509633"/>
              <a:ext cx="95261" cy="105411"/>
            </a:xfrm>
            <a:custGeom>
              <a:avLst/>
              <a:gdLst/>
              <a:ahLst/>
              <a:cxnLst/>
              <a:rect l="l" t="t" r="r" b="b"/>
              <a:pathLst>
                <a:path w="3660" h="4050" extrusionOk="0">
                  <a:moveTo>
                    <a:pt x="1835" y="0"/>
                  </a:moveTo>
                  <a:cubicBezTo>
                    <a:pt x="1158" y="0"/>
                    <a:pt x="644" y="193"/>
                    <a:pt x="644" y="193"/>
                  </a:cubicBezTo>
                  <a:lnTo>
                    <a:pt x="644" y="921"/>
                  </a:lnTo>
                  <a:cubicBezTo>
                    <a:pt x="644" y="1140"/>
                    <a:pt x="538" y="1340"/>
                    <a:pt x="359" y="1460"/>
                  </a:cubicBezTo>
                  <a:lnTo>
                    <a:pt x="0" y="1699"/>
                  </a:lnTo>
                  <a:lnTo>
                    <a:pt x="0" y="1914"/>
                  </a:lnTo>
                  <a:cubicBezTo>
                    <a:pt x="0" y="3001"/>
                    <a:pt x="809" y="3919"/>
                    <a:pt x="1890" y="4049"/>
                  </a:cubicBezTo>
                  <a:cubicBezTo>
                    <a:pt x="1506" y="3648"/>
                    <a:pt x="1288" y="3117"/>
                    <a:pt x="1288" y="2561"/>
                  </a:cubicBezTo>
                  <a:lnTo>
                    <a:pt x="1288" y="1136"/>
                  </a:lnTo>
                  <a:cubicBezTo>
                    <a:pt x="1288" y="918"/>
                    <a:pt x="1453" y="735"/>
                    <a:pt x="1671" y="710"/>
                  </a:cubicBezTo>
                  <a:cubicBezTo>
                    <a:pt x="1842" y="689"/>
                    <a:pt x="2058" y="670"/>
                    <a:pt x="2299" y="670"/>
                  </a:cubicBezTo>
                  <a:cubicBezTo>
                    <a:pt x="2720" y="670"/>
                    <a:pt x="3214" y="727"/>
                    <a:pt x="3659" y="921"/>
                  </a:cubicBezTo>
                  <a:lnTo>
                    <a:pt x="3659" y="622"/>
                  </a:lnTo>
                  <a:cubicBezTo>
                    <a:pt x="3073" y="134"/>
                    <a:pt x="2398" y="0"/>
                    <a:pt x="1835"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11" name="Google Shape;22111;p142"/>
            <p:cNvSpPr/>
            <p:nvPr/>
          </p:nvSpPr>
          <p:spPr>
            <a:xfrm>
              <a:off x="991163" y="3506510"/>
              <a:ext cx="91174" cy="30140"/>
            </a:xfrm>
            <a:custGeom>
              <a:avLst/>
              <a:gdLst/>
              <a:ahLst/>
              <a:cxnLst/>
              <a:rect l="l" t="t" r="r" b="b"/>
              <a:pathLst>
                <a:path w="3503" h="1158" extrusionOk="0">
                  <a:moveTo>
                    <a:pt x="1385" y="1"/>
                  </a:moveTo>
                  <a:cubicBezTo>
                    <a:pt x="971" y="1"/>
                    <a:pt x="596" y="44"/>
                    <a:pt x="352" y="81"/>
                  </a:cubicBezTo>
                  <a:cubicBezTo>
                    <a:pt x="152" y="113"/>
                    <a:pt x="0" y="288"/>
                    <a:pt x="0" y="493"/>
                  </a:cubicBezTo>
                  <a:lnTo>
                    <a:pt x="0" y="957"/>
                  </a:lnTo>
                  <a:cubicBezTo>
                    <a:pt x="0" y="1091"/>
                    <a:pt x="102" y="1157"/>
                    <a:pt x="203" y="1157"/>
                  </a:cubicBezTo>
                  <a:cubicBezTo>
                    <a:pt x="304" y="1157"/>
                    <a:pt x="405" y="1091"/>
                    <a:pt x="405" y="957"/>
                  </a:cubicBezTo>
                  <a:lnTo>
                    <a:pt x="405" y="493"/>
                  </a:lnTo>
                  <a:cubicBezTo>
                    <a:pt x="402" y="485"/>
                    <a:pt x="409" y="482"/>
                    <a:pt x="416" y="478"/>
                  </a:cubicBezTo>
                  <a:cubicBezTo>
                    <a:pt x="735" y="431"/>
                    <a:pt x="1059" y="406"/>
                    <a:pt x="1384" y="406"/>
                  </a:cubicBezTo>
                  <a:cubicBezTo>
                    <a:pt x="1496" y="406"/>
                    <a:pt x="1609" y="409"/>
                    <a:pt x="1721" y="415"/>
                  </a:cubicBezTo>
                  <a:cubicBezTo>
                    <a:pt x="2351" y="461"/>
                    <a:pt x="2805" y="616"/>
                    <a:pt x="3072" y="883"/>
                  </a:cubicBezTo>
                  <a:cubicBezTo>
                    <a:pt x="3116" y="927"/>
                    <a:pt x="3166" y="946"/>
                    <a:pt x="3213" y="946"/>
                  </a:cubicBezTo>
                  <a:cubicBezTo>
                    <a:pt x="3369" y="946"/>
                    <a:pt x="3503" y="744"/>
                    <a:pt x="3357" y="598"/>
                  </a:cubicBezTo>
                  <a:cubicBezTo>
                    <a:pt x="2881" y="122"/>
                    <a:pt x="2078" y="1"/>
                    <a:pt x="13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12" name="Google Shape;22112;p142"/>
            <p:cNvSpPr/>
            <p:nvPr/>
          </p:nvSpPr>
          <p:spPr>
            <a:xfrm>
              <a:off x="935126" y="3458879"/>
              <a:ext cx="201036" cy="251478"/>
            </a:xfrm>
            <a:custGeom>
              <a:avLst/>
              <a:gdLst/>
              <a:ahLst/>
              <a:cxnLst/>
              <a:rect l="l" t="t" r="r" b="b"/>
              <a:pathLst>
                <a:path w="7724" h="9662" extrusionOk="0">
                  <a:moveTo>
                    <a:pt x="6031" y="405"/>
                  </a:moveTo>
                  <a:lnTo>
                    <a:pt x="6031" y="2358"/>
                  </a:lnTo>
                  <a:cubicBezTo>
                    <a:pt x="6031" y="2650"/>
                    <a:pt x="5964" y="2938"/>
                    <a:pt x="5834" y="3202"/>
                  </a:cubicBezTo>
                  <a:cubicBezTo>
                    <a:pt x="5820" y="3230"/>
                    <a:pt x="5813" y="3258"/>
                    <a:pt x="5813" y="3290"/>
                  </a:cubicBezTo>
                  <a:lnTo>
                    <a:pt x="5813" y="3864"/>
                  </a:lnTo>
                  <a:cubicBezTo>
                    <a:pt x="5813" y="4946"/>
                    <a:pt x="4932" y="5814"/>
                    <a:pt x="3863" y="5814"/>
                  </a:cubicBezTo>
                  <a:cubicBezTo>
                    <a:pt x="3820" y="5814"/>
                    <a:pt x="3777" y="5812"/>
                    <a:pt x="3733" y="5809"/>
                  </a:cubicBezTo>
                  <a:cubicBezTo>
                    <a:pt x="2709" y="5746"/>
                    <a:pt x="1911" y="4856"/>
                    <a:pt x="1911" y="3790"/>
                  </a:cubicBezTo>
                  <a:lnTo>
                    <a:pt x="1911" y="3290"/>
                  </a:lnTo>
                  <a:cubicBezTo>
                    <a:pt x="1911" y="3258"/>
                    <a:pt x="1904" y="3230"/>
                    <a:pt x="1890" y="3202"/>
                  </a:cubicBezTo>
                  <a:cubicBezTo>
                    <a:pt x="1759" y="2938"/>
                    <a:pt x="1693" y="2650"/>
                    <a:pt x="1693" y="2358"/>
                  </a:cubicBezTo>
                  <a:lnTo>
                    <a:pt x="1693" y="1925"/>
                  </a:lnTo>
                  <a:cubicBezTo>
                    <a:pt x="1696" y="1088"/>
                    <a:pt x="2375" y="405"/>
                    <a:pt x="3216" y="405"/>
                  </a:cubicBezTo>
                  <a:close/>
                  <a:moveTo>
                    <a:pt x="2769" y="5943"/>
                  </a:moveTo>
                  <a:cubicBezTo>
                    <a:pt x="3058" y="6101"/>
                    <a:pt x="3378" y="6193"/>
                    <a:pt x="3705" y="6214"/>
                  </a:cubicBezTo>
                  <a:cubicBezTo>
                    <a:pt x="3758" y="6217"/>
                    <a:pt x="3811" y="6217"/>
                    <a:pt x="3863" y="6217"/>
                  </a:cubicBezTo>
                  <a:cubicBezTo>
                    <a:pt x="4243" y="6217"/>
                    <a:pt x="4616" y="6126"/>
                    <a:pt x="4951" y="5950"/>
                  </a:cubicBezTo>
                  <a:lnTo>
                    <a:pt x="4951" y="6319"/>
                  </a:lnTo>
                  <a:lnTo>
                    <a:pt x="3860" y="7065"/>
                  </a:lnTo>
                  <a:lnTo>
                    <a:pt x="2769" y="6319"/>
                  </a:lnTo>
                  <a:lnTo>
                    <a:pt x="2769" y="5943"/>
                  </a:lnTo>
                  <a:close/>
                  <a:moveTo>
                    <a:pt x="2600" y="6685"/>
                  </a:moveTo>
                  <a:lnTo>
                    <a:pt x="3550" y="7336"/>
                  </a:lnTo>
                  <a:lnTo>
                    <a:pt x="3044" y="7839"/>
                  </a:lnTo>
                  <a:cubicBezTo>
                    <a:pt x="3044" y="7843"/>
                    <a:pt x="3037" y="7843"/>
                    <a:pt x="3033" y="7843"/>
                  </a:cubicBezTo>
                  <a:cubicBezTo>
                    <a:pt x="3030" y="7843"/>
                    <a:pt x="3026" y="7843"/>
                    <a:pt x="3023" y="7836"/>
                  </a:cubicBezTo>
                  <a:lnTo>
                    <a:pt x="2396" y="6900"/>
                  </a:lnTo>
                  <a:lnTo>
                    <a:pt x="2600" y="6685"/>
                  </a:lnTo>
                  <a:close/>
                  <a:moveTo>
                    <a:pt x="5127" y="6689"/>
                  </a:moveTo>
                  <a:lnTo>
                    <a:pt x="5331" y="6900"/>
                  </a:lnTo>
                  <a:lnTo>
                    <a:pt x="4701" y="7839"/>
                  </a:lnTo>
                  <a:cubicBezTo>
                    <a:pt x="4701" y="7843"/>
                    <a:pt x="4697" y="7846"/>
                    <a:pt x="4694" y="7846"/>
                  </a:cubicBezTo>
                  <a:cubicBezTo>
                    <a:pt x="4687" y="7846"/>
                    <a:pt x="4683" y="7846"/>
                    <a:pt x="4680" y="7843"/>
                  </a:cubicBezTo>
                  <a:lnTo>
                    <a:pt x="4177" y="7340"/>
                  </a:lnTo>
                  <a:lnTo>
                    <a:pt x="5127" y="6689"/>
                  </a:lnTo>
                  <a:close/>
                  <a:moveTo>
                    <a:pt x="3216" y="0"/>
                  </a:moveTo>
                  <a:cubicBezTo>
                    <a:pt x="2153" y="4"/>
                    <a:pt x="1295" y="862"/>
                    <a:pt x="1291" y="1925"/>
                  </a:cubicBezTo>
                  <a:lnTo>
                    <a:pt x="1291" y="2354"/>
                  </a:lnTo>
                  <a:cubicBezTo>
                    <a:pt x="1291" y="2692"/>
                    <a:pt x="1365" y="3026"/>
                    <a:pt x="1510" y="3336"/>
                  </a:cubicBezTo>
                  <a:lnTo>
                    <a:pt x="1510" y="3790"/>
                  </a:lnTo>
                  <a:cubicBezTo>
                    <a:pt x="1506" y="4511"/>
                    <a:pt x="1819" y="5197"/>
                    <a:pt x="2368" y="5665"/>
                  </a:cubicBezTo>
                  <a:lnTo>
                    <a:pt x="2368" y="6344"/>
                  </a:lnTo>
                  <a:lnTo>
                    <a:pt x="1995" y="6738"/>
                  </a:lnTo>
                  <a:cubicBezTo>
                    <a:pt x="1956" y="6780"/>
                    <a:pt x="1935" y="6837"/>
                    <a:pt x="1939" y="6893"/>
                  </a:cubicBezTo>
                  <a:lnTo>
                    <a:pt x="700" y="7343"/>
                  </a:lnTo>
                  <a:cubicBezTo>
                    <a:pt x="282" y="7498"/>
                    <a:pt x="0" y="7896"/>
                    <a:pt x="0" y="8343"/>
                  </a:cubicBezTo>
                  <a:lnTo>
                    <a:pt x="0" y="9461"/>
                  </a:lnTo>
                  <a:cubicBezTo>
                    <a:pt x="0" y="9595"/>
                    <a:pt x="101" y="9662"/>
                    <a:pt x="202" y="9662"/>
                  </a:cubicBezTo>
                  <a:cubicBezTo>
                    <a:pt x="304" y="9662"/>
                    <a:pt x="405" y="9595"/>
                    <a:pt x="405" y="9461"/>
                  </a:cubicBezTo>
                  <a:lnTo>
                    <a:pt x="405" y="8343"/>
                  </a:lnTo>
                  <a:cubicBezTo>
                    <a:pt x="405" y="8065"/>
                    <a:pt x="577" y="7818"/>
                    <a:pt x="838" y="7723"/>
                  </a:cubicBezTo>
                  <a:lnTo>
                    <a:pt x="2143" y="7248"/>
                  </a:lnTo>
                  <a:lnTo>
                    <a:pt x="2688" y="8061"/>
                  </a:lnTo>
                  <a:cubicBezTo>
                    <a:pt x="2759" y="8167"/>
                    <a:pt x="2871" y="8234"/>
                    <a:pt x="2994" y="8248"/>
                  </a:cubicBezTo>
                  <a:lnTo>
                    <a:pt x="3037" y="8248"/>
                  </a:lnTo>
                  <a:cubicBezTo>
                    <a:pt x="3146" y="8244"/>
                    <a:pt x="3251" y="8202"/>
                    <a:pt x="3329" y="8124"/>
                  </a:cubicBezTo>
                  <a:lnTo>
                    <a:pt x="3659" y="7794"/>
                  </a:lnTo>
                  <a:lnTo>
                    <a:pt x="3659" y="9458"/>
                  </a:lnTo>
                  <a:cubicBezTo>
                    <a:pt x="3659" y="9593"/>
                    <a:pt x="3761" y="9661"/>
                    <a:pt x="3862" y="9661"/>
                  </a:cubicBezTo>
                  <a:cubicBezTo>
                    <a:pt x="3963" y="9661"/>
                    <a:pt x="4064" y="9593"/>
                    <a:pt x="4064" y="9458"/>
                  </a:cubicBezTo>
                  <a:lnTo>
                    <a:pt x="4064" y="7794"/>
                  </a:lnTo>
                  <a:lnTo>
                    <a:pt x="4395" y="8128"/>
                  </a:lnTo>
                  <a:cubicBezTo>
                    <a:pt x="4477" y="8209"/>
                    <a:pt x="4584" y="8249"/>
                    <a:pt x="4690" y="8249"/>
                  </a:cubicBezTo>
                  <a:cubicBezTo>
                    <a:pt x="4823" y="8249"/>
                    <a:pt x="4955" y="8186"/>
                    <a:pt x="5035" y="8065"/>
                  </a:cubicBezTo>
                  <a:lnTo>
                    <a:pt x="5580" y="7248"/>
                  </a:lnTo>
                  <a:lnTo>
                    <a:pt x="6886" y="7723"/>
                  </a:lnTo>
                  <a:cubicBezTo>
                    <a:pt x="7146" y="7818"/>
                    <a:pt x="7319" y="8065"/>
                    <a:pt x="7319" y="8343"/>
                  </a:cubicBezTo>
                  <a:lnTo>
                    <a:pt x="7319" y="9461"/>
                  </a:lnTo>
                  <a:cubicBezTo>
                    <a:pt x="7319" y="9595"/>
                    <a:pt x="7420" y="9662"/>
                    <a:pt x="7521" y="9662"/>
                  </a:cubicBezTo>
                  <a:cubicBezTo>
                    <a:pt x="7622" y="9662"/>
                    <a:pt x="7723" y="9595"/>
                    <a:pt x="7723" y="9461"/>
                  </a:cubicBezTo>
                  <a:lnTo>
                    <a:pt x="7723" y="8343"/>
                  </a:lnTo>
                  <a:cubicBezTo>
                    <a:pt x="7723" y="7896"/>
                    <a:pt x="7442" y="7498"/>
                    <a:pt x="7023" y="7343"/>
                  </a:cubicBezTo>
                  <a:lnTo>
                    <a:pt x="5785" y="6893"/>
                  </a:lnTo>
                  <a:cubicBezTo>
                    <a:pt x="5788" y="6837"/>
                    <a:pt x="5770" y="6780"/>
                    <a:pt x="5732" y="6738"/>
                  </a:cubicBezTo>
                  <a:lnTo>
                    <a:pt x="5355" y="6344"/>
                  </a:lnTo>
                  <a:lnTo>
                    <a:pt x="5355" y="5683"/>
                  </a:lnTo>
                  <a:cubicBezTo>
                    <a:pt x="5394" y="5651"/>
                    <a:pt x="5433" y="5616"/>
                    <a:pt x="5471" y="5581"/>
                  </a:cubicBezTo>
                  <a:cubicBezTo>
                    <a:pt x="5946" y="5137"/>
                    <a:pt x="6214" y="4515"/>
                    <a:pt x="6217" y="3864"/>
                  </a:cubicBezTo>
                  <a:lnTo>
                    <a:pt x="6217" y="3336"/>
                  </a:lnTo>
                  <a:cubicBezTo>
                    <a:pt x="6358" y="3030"/>
                    <a:pt x="6432" y="2695"/>
                    <a:pt x="6432" y="2358"/>
                  </a:cubicBezTo>
                  <a:lnTo>
                    <a:pt x="6432" y="204"/>
                  </a:lnTo>
                  <a:cubicBezTo>
                    <a:pt x="6432" y="92"/>
                    <a:pt x="6340" y="0"/>
                    <a:pt x="62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13" name="Google Shape;22113;p142"/>
            <p:cNvSpPr/>
            <p:nvPr/>
          </p:nvSpPr>
          <p:spPr>
            <a:xfrm>
              <a:off x="968727" y="3688650"/>
              <a:ext cx="10567" cy="21707"/>
            </a:xfrm>
            <a:custGeom>
              <a:avLst/>
              <a:gdLst/>
              <a:ahLst/>
              <a:cxnLst/>
              <a:rect l="l" t="t" r="r" b="b"/>
              <a:pathLst>
                <a:path w="406" h="834" extrusionOk="0">
                  <a:moveTo>
                    <a:pt x="205" y="0"/>
                  </a:moveTo>
                  <a:cubicBezTo>
                    <a:pt x="92" y="0"/>
                    <a:pt x="0" y="92"/>
                    <a:pt x="0" y="201"/>
                  </a:cubicBezTo>
                  <a:lnTo>
                    <a:pt x="0" y="633"/>
                  </a:lnTo>
                  <a:cubicBezTo>
                    <a:pt x="0" y="767"/>
                    <a:pt x="102" y="834"/>
                    <a:pt x="203" y="834"/>
                  </a:cubicBezTo>
                  <a:cubicBezTo>
                    <a:pt x="304" y="834"/>
                    <a:pt x="405" y="767"/>
                    <a:pt x="405" y="633"/>
                  </a:cubicBezTo>
                  <a:lnTo>
                    <a:pt x="405" y="201"/>
                  </a:lnTo>
                  <a:cubicBezTo>
                    <a:pt x="405" y="92"/>
                    <a:pt x="314" y="0"/>
                    <a:pt x="2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14" name="Google Shape;22114;p142"/>
            <p:cNvSpPr/>
            <p:nvPr/>
          </p:nvSpPr>
          <p:spPr>
            <a:xfrm>
              <a:off x="1092071" y="3688650"/>
              <a:ext cx="10463" cy="21707"/>
            </a:xfrm>
            <a:custGeom>
              <a:avLst/>
              <a:gdLst/>
              <a:ahLst/>
              <a:cxnLst/>
              <a:rect l="l" t="t" r="r" b="b"/>
              <a:pathLst>
                <a:path w="402" h="834" extrusionOk="0">
                  <a:moveTo>
                    <a:pt x="201" y="0"/>
                  </a:moveTo>
                  <a:cubicBezTo>
                    <a:pt x="89" y="0"/>
                    <a:pt x="1" y="92"/>
                    <a:pt x="1" y="201"/>
                  </a:cubicBezTo>
                  <a:lnTo>
                    <a:pt x="1" y="633"/>
                  </a:lnTo>
                  <a:cubicBezTo>
                    <a:pt x="1" y="767"/>
                    <a:pt x="101" y="834"/>
                    <a:pt x="201" y="834"/>
                  </a:cubicBezTo>
                  <a:cubicBezTo>
                    <a:pt x="302" y="834"/>
                    <a:pt x="402" y="767"/>
                    <a:pt x="402" y="633"/>
                  </a:cubicBezTo>
                  <a:lnTo>
                    <a:pt x="402" y="201"/>
                  </a:lnTo>
                  <a:cubicBezTo>
                    <a:pt x="402" y="92"/>
                    <a:pt x="314" y="0"/>
                    <a:pt x="2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15" name="Google Shape;22115;p142"/>
            <p:cNvSpPr/>
            <p:nvPr/>
          </p:nvSpPr>
          <p:spPr>
            <a:xfrm>
              <a:off x="859281" y="3352531"/>
              <a:ext cx="327426" cy="285444"/>
            </a:xfrm>
            <a:custGeom>
              <a:avLst/>
              <a:gdLst/>
              <a:ahLst/>
              <a:cxnLst/>
              <a:rect l="l" t="t" r="r" b="b"/>
              <a:pathLst>
                <a:path w="12580" h="10967" extrusionOk="0">
                  <a:moveTo>
                    <a:pt x="4863" y="751"/>
                  </a:moveTo>
                  <a:lnTo>
                    <a:pt x="4863" y="751"/>
                  </a:lnTo>
                  <a:cubicBezTo>
                    <a:pt x="4536" y="1036"/>
                    <a:pt x="4251" y="1363"/>
                    <a:pt x="4019" y="1729"/>
                  </a:cubicBezTo>
                  <a:cubicBezTo>
                    <a:pt x="3843" y="2000"/>
                    <a:pt x="3688" y="2285"/>
                    <a:pt x="3562" y="2580"/>
                  </a:cubicBezTo>
                  <a:lnTo>
                    <a:pt x="2446" y="2580"/>
                  </a:lnTo>
                  <a:cubicBezTo>
                    <a:pt x="3062" y="1754"/>
                    <a:pt x="3899" y="1120"/>
                    <a:pt x="4863" y="751"/>
                  </a:cubicBezTo>
                  <a:close/>
                  <a:moveTo>
                    <a:pt x="6573" y="410"/>
                  </a:moveTo>
                  <a:lnTo>
                    <a:pt x="6573" y="2580"/>
                  </a:lnTo>
                  <a:lnTo>
                    <a:pt x="4001" y="2580"/>
                  </a:lnTo>
                  <a:cubicBezTo>
                    <a:pt x="4592" y="1338"/>
                    <a:pt x="5521" y="505"/>
                    <a:pt x="6573" y="410"/>
                  </a:cubicBezTo>
                  <a:close/>
                  <a:moveTo>
                    <a:pt x="6978" y="410"/>
                  </a:moveTo>
                  <a:cubicBezTo>
                    <a:pt x="8030" y="505"/>
                    <a:pt x="8955" y="1338"/>
                    <a:pt x="9550" y="2580"/>
                  </a:cubicBezTo>
                  <a:lnTo>
                    <a:pt x="6978" y="2580"/>
                  </a:lnTo>
                  <a:lnTo>
                    <a:pt x="6978" y="410"/>
                  </a:lnTo>
                  <a:close/>
                  <a:moveTo>
                    <a:pt x="8688" y="751"/>
                  </a:moveTo>
                  <a:cubicBezTo>
                    <a:pt x="9652" y="1117"/>
                    <a:pt x="10493" y="1754"/>
                    <a:pt x="11109" y="2580"/>
                  </a:cubicBezTo>
                  <a:lnTo>
                    <a:pt x="9993" y="2580"/>
                  </a:lnTo>
                  <a:cubicBezTo>
                    <a:pt x="9863" y="2285"/>
                    <a:pt x="9708" y="2000"/>
                    <a:pt x="9532" y="1729"/>
                  </a:cubicBezTo>
                  <a:cubicBezTo>
                    <a:pt x="9300" y="1363"/>
                    <a:pt x="9015" y="1036"/>
                    <a:pt x="8688" y="751"/>
                  </a:cubicBezTo>
                  <a:close/>
                  <a:moveTo>
                    <a:pt x="3396" y="2985"/>
                  </a:moveTo>
                  <a:cubicBezTo>
                    <a:pt x="3094" y="3822"/>
                    <a:pt x="2932" y="4706"/>
                    <a:pt x="2918" y="5596"/>
                  </a:cubicBezTo>
                  <a:lnTo>
                    <a:pt x="1384" y="5596"/>
                  </a:lnTo>
                  <a:cubicBezTo>
                    <a:pt x="1419" y="4670"/>
                    <a:pt x="1690" y="3773"/>
                    <a:pt x="2172" y="2985"/>
                  </a:cubicBezTo>
                  <a:close/>
                  <a:moveTo>
                    <a:pt x="11380" y="2985"/>
                  </a:moveTo>
                  <a:cubicBezTo>
                    <a:pt x="11862" y="3773"/>
                    <a:pt x="12136" y="4670"/>
                    <a:pt x="12168" y="5596"/>
                  </a:cubicBezTo>
                  <a:lnTo>
                    <a:pt x="10634" y="5596"/>
                  </a:lnTo>
                  <a:cubicBezTo>
                    <a:pt x="10620" y="4706"/>
                    <a:pt x="10458" y="3822"/>
                    <a:pt x="10159" y="2985"/>
                  </a:cubicBezTo>
                  <a:close/>
                  <a:moveTo>
                    <a:pt x="12171" y="5997"/>
                  </a:moveTo>
                  <a:cubicBezTo>
                    <a:pt x="12136" y="6891"/>
                    <a:pt x="11883" y="7763"/>
                    <a:pt x="11429" y="8534"/>
                  </a:cubicBezTo>
                  <a:cubicBezTo>
                    <a:pt x="11411" y="8558"/>
                    <a:pt x="11397" y="8583"/>
                    <a:pt x="11380" y="8608"/>
                  </a:cubicBezTo>
                  <a:lnTo>
                    <a:pt x="10159" y="8608"/>
                  </a:lnTo>
                  <a:cubicBezTo>
                    <a:pt x="10180" y="8551"/>
                    <a:pt x="10197" y="8495"/>
                    <a:pt x="10219" y="8435"/>
                  </a:cubicBezTo>
                  <a:cubicBezTo>
                    <a:pt x="10482" y="7651"/>
                    <a:pt x="10623" y="6827"/>
                    <a:pt x="10637" y="5997"/>
                  </a:cubicBezTo>
                  <a:close/>
                  <a:moveTo>
                    <a:pt x="2918" y="5997"/>
                  </a:moveTo>
                  <a:cubicBezTo>
                    <a:pt x="2932" y="6827"/>
                    <a:pt x="3072" y="7651"/>
                    <a:pt x="3336" y="8435"/>
                  </a:cubicBezTo>
                  <a:cubicBezTo>
                    <a:pt x="3354" y="8495"/>
                    <a:pt x="3375" y="8551"/>
                    <a:pt x="3396" y="8611"/>
                  </a:cubicBezTo>
                  <a:lnTo>
                    <a:pt x="2168" y="8611"/>
                  </a:lnTo>
                  <a:cubicBezTo>
                    <a:pt x="1686" y="7819"/>
                    <a:pt x="1415" y="6922"/>
                    <a:pt x="1384" y="5997"/>
                  </a:cubicBezTo>
                  <a:close/>
                  <a:moveTo>
                    <a:pt x="6782" y="0"/>
                  </a:moveTo>
                  <a:cubicBezTo>
                    <a:pt x="5010" y="0"/>
                    <a:pt x="3248" y="805"/>
                    <a:pt x="2101" y="2369"/>
                  </a:cubicBezTo>
                  <a:cubicBezTo>
                    <a:pt x="1" y="5237"/>
                    <a:pt x="947" y="9301"/>
                    <a:pt x="4100" y="10944"/>
                  </a:cubicBezTo>
                  <a:cubicBezTo>
                    <a:pt x="4132" y="10959"/>
                    <a:pt x="4163" y="10966"/>
                    <a:pt x="4192" y="10966"/>
                  </a:cubicBezTo>
                  <a:cubicBezTo>
                    <a:pt x="4376" y="10966"/>
                    <a:pt x="4481" y="10694"/>
                    <a:pt x="4286" y="10585"/>
                  </a:cubicBezTo>
                  <a:cubicBezTo>
                    <a:pt x="3558" y="10208"/>
                    <a:pt x="2928" y="9670"/>
                    <a:pt x="2439" y="9012"/>
                  </a:cubicBezTo>
                  <a:lnTo>
                    <a:pt x="3562" y="9012"/>
                  </a:lnTo>
                  <a:cubicBezTo>
                    <a:pt x="3787" y="9536"/>
                    <a:pt x="4093" y="10022"/>
                    <a:pt x="4469" y="10451"/>
                  </a:cubicBezTo>
                  <a:cubicBezTo>
                    <a:pt x="4513" y="10498"/>
                    <a:pt x="4563" y="10518"/>
                    <a:pt x="4612" y="10518"/>
                  </a:cubicBezTo>
                  <a:cubicBezTo>
                    <a:pt x="4761" y="10518"/>
                    <a:pt x="4896" y="10335"/>
                    <a:pt x="4768" y="10184"/>
                  </a:cubicBezTo>
                  <a:cubicBezTo>
                    <a:pt x="4459" y="9828"/>
                    <a:pt x="4202" y="9434"/>
                    <a:pt x="4005" y="9009"/>
                  </a:cubicBezTo>
                  <a:cubicBezTo>
                    <a:pt x="4251" y="8977"/>
                    <a:pt x="4227" y="8608"/>
                    <a:pt x="3977" y="8608"/>
                  </a:cubicBezTo>
                  <a:lnTo>
                    <a:pt x="3829" y="8608"/>
                  </a:lnTo>
                  <a:cubicBezTo>
                    <a:pt x="3509" y="7774"/>
                    <a:pt x="3336" y="6891"/>
                    <a:pt x="3319" y="5997"/>
                  </a:cubicBezTo>
                  <a:lnTo>
                    <a:pt x="3547" y="5997"/>
                  </a:lnTo>
                  <a:cubicBezTo>
                    <a:pt x="3815" y="5997"/>
                    <a:pt x="3815" y="5596"/>
                    <a:pt x="3547" y="5596"/>
                  </a:cubicBezTo>
                  <a:lnTo>
                    <a:pt x="3319" y="5596"/>
                  </a:lnTo>
                  <a:cubicBezTo>
                    <a:pt x="3336" y="4702"/>
                    <a:pt x="3505" y="3819"/>
                    <a:pt x="3825" y="2985"/>
                  </a:cubicBezTo>
                  <a:lnTo>
                    <a:pt x="6573" y="2985"/>
                  </a:lnTo>
                  <a:lnTo>
                    <a:pt x="6573" y="3428"/>
                  </a:lnTo>
                  <a:cubicBezTo>
                    <a:pt x="6573" y="3562"/>
                    <a:pt x="6674" y="3629"/>
                    <a:pt x="6774" y="3629"/>
                  </a:cubicBezTo>
                  <a:cubicBezTo>
                    <a:pt x="6874" y="3629"/>
                    <a:pt x="6974" y="3562"/>
                    <a:pt x="6974" y="3428"/>
                  </a:cubicBezTo>
                  <a:lnTo>
                    <a:pt x="6974" y="2985"/>
                  </a:lnTo>
                  <a:lnTo>
                    <a:pt x="9726" y="2985"/>
                  </a:lnTo>
                  <a:cubicBezTo>
                    <a:pt x="10043" y="3819"/>
                    <a:pt x="10215" y="4702"/>
                    <a:pt x="10229" y="5596"/>
                  </a:cubicBezTo>
                  <a:lnTo>
                    <a:pt x="10004" y="5596"/>
                  </a:lnTo>
                  <a:cubicBezTo>
                    <a:pt x="9737" y="5596"/>
                    <a:pt x="9737" y="5997"/>
                    <a:pt x="10004" y="5997"/>
                  </a:cubicBezTo>
                  <a:lnTo>
                    <a:pt x="10229" y="5997"/>
                  </a:lnTo>
                  <a:cubicBezTo>
                    <a:pt x="10215" y="6891"/>
                    <a:pt x="10043" y="7774"/>
                    <a:pt x="9722" y="8608"/>
                  </a:cubicBezTo>
                  <a:lnTo>
                    <a:pt x="9575" y="8608"/>
                  </a:lnTo>
                  <a:cubicBezTo>
                    <a:pt x="9321" y="8611"/>
                    <a:pt x="9300" y="8977"/>
                    <a:pt x="9547" y="9009"/>
                  </a:cubicBezTo>
                  <a:cubicBezTo>
                    <a:pt x="9349" y="9434"/>
                    <a:pt x="9093" y="9832"/>
                    <a:pt x="8783" y="10184"/>
                  </a:cubicBezTo>
                  <a:cubicBezTo>
                    <a:pt x="8648" y="10334"/>
                    <a:pt x="8783" y="10522"/>
                    <a:pt x="8934" y="10522"/>
                  </a:cubicBezTo>
                  <a:cubicBezTo>
                    <a:pt x="8985" y="10522"/>
                    <a:pt x="9037" y="10501"/>
                    <a:pt x="9082" y="10451"/>
                  </a:cubicBezTo>
                  <a:cubicBezTo>
                    <a:pt x="9459" y="10022"/>
                    <a:pt x="9765" y="9536"/>
                    <a:pt x="9990" y="9012"/>
                  </a:cubicBezTo>
                  <a:lnTo>
                    <a:pt x="11109" y="9012"/>
                  </a:lnTo>
                  <a:cubicBezTo>
                    <a:pt x="10669" y="9603"/>
                    <a:pt x="10109" y="10099"/>
                    <a:pt x="9473" y="10472"/>
                  </a:cubicBezTo>
                  <a:cubicBezTo>
                    <a:pt x="9277" y="10585"/>
                    <a:pt x="9389" y="10851"/>
                    <a:pt x="9568" y="10851"/>
                  </a:cubicBezTo>
                  <a:cubicBezTo>
                    <a:pt x="9601" y="10851"/>
                    <a:pt x="9637" y="10842"/>
                    <a:pt x="9673" y="10821"/>
                  </a:cubicBezTo>
                  <a:cubicBezTo>
                    <a:pt x="11471" y="9786"/>
                    <a:pt x="12576" y="7869"/>
                    <a:pt x="12576" y="5796"/>
                  </a:cubicBezTo>
                  <a:cubicBezTo>
                    <a:pt x="12579" y="4259"/>
                    <a:pt x="11967" y="2781"/>
                    <a:pt x="10876" y="1697"/>
                  </a:cubicBezTo>
                  <a:cubicBezTo>
                    <a:pt x="9736" y="557"/>
                    <a:pt x="8255" y="0"/>
                    <a:pt x="67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116" name="Google Shape;22116;p142"/>
          <p:cNvGrpSpPr/>
          <p:nvPr/>
        </p:nvGrpSpPr>
        <p:grpSpPr>
          <a:xfrm>
            <a:off x="1317912" y="3388371"/>
            <a:ext cx="372115" cy="273185"/>
            <a:chOff x="1317912" y="3388371"/>
            <a:chExt cx="372115" cy="273185"/>
          </a:xfrm>
        </p:grpSpPr>
        <p:sp>
          <p:nvSpPr>
            <p:cNvPr id="22117" name="Google Shape;22117;p142"/>
            <p:cNvSpPr/>
            <p:nvPr/>
          </p:nvSpPr>
          <p:spPr>
            <a:xfrm>
              <a:off x="1333841" y="3505677"/>
              <a:ext cx="10932" cy="38677"/>
            </a:xfrm>
            <a:custGeom>
              <a:avLst/>
              <a:gdLst/>
              <a:ahLst/>
              <a:cxnLst/>
              <a:rect l="l" t="t" r="r" b="b"/>
              <a:pathLst>
                <a:path w="420" h="1486" extrusionOk="0">
                  <a:moveTo>
                    <a:pt x="212" y="0"/>
                  </a:moveTo>
                  <a:cubicBezTo>
                    <a:pt x="96" y="0"/>
                    <a:pt x="1" y="92"/>
                    <a:pt x="1" y="208"/>
                  </a:cubicBezTo>
                  <a:lnTo>
                    <a:pt x="1" y="1274"/>
                  </a:lnTo>
                  <a:cubicBezTo>
                    <a:pt x="1" y="1390"/>
                    <a:pt x="96" y="1485"/>
                    <a:pt x="212" y="1485"/>
                  </a:cubicBezTo>
                  <a:cubicBezTo>
                    <a:pt x="324" y="1485"/>
                    <a:pt x="419" y="1390"/>
                    <a:pt x="419" y="1274"/>
                  </a:cubicBezTo>
                  <a:lnTo>
                    <a:pt x="419" y="208"/>
                  </a:lnTo>
                  <a:cubicBezTo>
                    <a:pt x="419" y="92"/>
                    <a:pt x="324" y="0"/>
                    <a:pt x="2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18" name="Google Shape;22118;p142"/>
            <p:cNvSpPr/>
            <p:nvPr/>
          </p:nvSpPr>
          <p:spPr>
            <a:xfrm>
              <a:off x="1329260" y="3481315"/>
              <a:ext cx="93178" cy="104865"/>
            </a:xfrm>
            <a:custGeom>
              <a:avLst/>
              <a:gdLst/>
              <a:ahLst/>
              <a:cxnLst/>
              <a:rect l="l" t="t" r="r" b="b"/>
              <a:pathLst>
                <a:path w="3580" h="4029" extrusionOk="0">
                  <a:moveTo>
                    <a:pt x="1792" y="0"/>
                  </a:moveTo>
                  <a:cubicBezTo>
                    <a:pt x="926" y="0"/>
                    <a:pt x="286" y="704"/>
                    <a:pt x="222" y="1566"/>
                  </a:cubicBezTo>
                  <a:cubicBezTo>
                    <a:pt x="187" y="2080"/>
                    <a:pt x="222" y="2907"/>
                    <a:pt x="1" y="3357"/>
                  </a:cubicBezTo>
                  <a:cubicBezTo>
                    <a:pt x="1" y="3357"/>
                    <a:pt x="222" y="3804"/>
                    <a:pt x="1049" y="4029"/>
                  </a:cubicBezTo>
                  <a:lnTo>
                    <a:pt x="2534" y="4029"/>
                  </a:lnTo>
                  <a:cubicBezTo>
                    <a:pt x="3357" y="3804"/>
                    <a:pt x="3579" y="3357"/>
                    <a:pt x="3579" y="3357"/>
                  </a:cubicBezTo>
                  <a:cubicBezTo>
                    <a:pt x="3357" y="2910"/>
                    <a:pt x="3393" y="2080"/>
                    <a:pt x="3357" y="1566"/>
                  </a:cubicBezTo>
                  <a:cubicBezTo>
                    <a:pt x="3294" y="704"/>
                    <a:pt x="2654" y="0"/>
                    <a:pt x="1792"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19" name="Google Shape;22119;p142"/>
            <p:cNvSpPr/>
            <p:nvPr/>
          </p:nvSpPr>
          <p:spPr>
            <a:xfrm>
              <a:off x="1329260" y="3481940"/>
              <a:ext cx="45730" cy="104240"/>
            </a:xfrm>
            <a:custGeom>
              <a:avLst/>
              <a:gdLst/>
              <a:ahLst/>
              <a:cxnLst/>
              <a:rect l="l" t="t" r="r" b="b"/>
              <a:pathLst>
                <a:path w="1757" h="4005" extrusionOk="0">
                  <a:moveTo>
                    <a:pt x="1496" y="1"/>
                  </a:moveTo>
                  <a:cubicBezTo>
                    <a:pt x="782" y="142"/>
                    <a:pt x="279" y="779"/>
                    <a:pt x="222" y="1542"/>
                  </a:cubicBezTo>
                  <a:cubicBezTo>
                    <a:pt x="187" y="2056"/>
                    <a:pt x="222" y="2883"/>
                    <a:pt x="1" y="3333"/>
                  </a:cubicBezTo>
                  <a:cubicBezTo>
                    <a:pt x="1" y="3333"/>
                    <a:pt x="222" y="3780"/>
                    <a:pt x="1049" y="4005"/>
                  </a:cubicBezTo>
                  <a:lnTo>
                    <a:pt x="1756" y="4005"/>
                  </a:lnTo>
                  <a:lnTo>
                    <a:pt x="1566" y="1542"/>
                  </a:lnTo>
                  <a:cubicBezTo>
                    <a:pt x="704" y="1109"/>
                    <a:pt x="880" y="265"/>
                    <a:pt x="1496" y="1"/>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20" name="Google Shape;22120;p142"/>
            <p:cNvSpPr/>
            <p:nvPr/>
          </p:nvSpPr>
          <p:spPr>
            <a:xfrm>
              <a:off x="1323508" y="3562807"/>
              <a:ext cx="104787" cy="93257"/>
            </a:xfrm>
            <a:custGeom>
              <a:avLst/>
              <a:gdLst/>
              <a:ahLst/>
              <a:cxnLst/>
              <a:rect l="l" t="t" r="r" b="b"/>
              <a:pathLst>
                <a:path w="4026" h="3583" extrusionOk="0">
                  <a:moveTo>
                    <a:pt x="1341" y="1"/>
                  </a:moveTo>
                  <a:lnTo>
                    <a:pt x="1341" y="673"/>
                  </a:lnTo>
                  <a:cubicBezTo>
                    <a:pt x="1341" y="842"/>
                    <a:pt x="1246" y="996"/>
                    <a:pt x="1094" y="1074"/>
                  </a:cubicBezTo>
                  <a:lnTo>
                    <a:pt x="369" y="1436"/>
                  </a:lnTo>
                  <a:cubicBezTo>
                    <a:pt x="141" y="1549"/>
                    <a:pt x="0" y="1781"/>
                    <a:pt x="0" y="2034"/>
                  </a:cubicBezTo>
                  <a:lnTo>
                    <a:pt x="0" y="3583"/>
                  </a:lnTo>
                  <a:lnTo>
                    <a:pt x="4025" y="3583"/>
                  </a:lnTo>
                  <a:lnTo>
                    <a:pt x="4025" y="2034"/>
                  </a:lnTo>
                  <a:cubicBezTo>
                    <a:pt x="4025" y="1781"/>
                    <a:pt x="3881" y="1549"/>
                    <a:pt x="3656" y="1436"/>
                  </a:cubicBezTo>
                  <a:lnTo>
                    <a:pt x="2931" y="1074"/>
                  </a:lnTo>
                  <a:cubicBezTo>
                    <a:pt x="2780" y="996"/>
                    <a:pt x="2681" y="842"/>
                    <a:pt x="2681" y="673"/>
                  </a:cubicBezTo>
                  <a:lnTo>
                    <a:pt x="2681" y="1"/>
                  </a:lnTo>
                  <a:close/>
                </a:path>
              </a:pathLst>
            </a:custGeom>
            <a:solidFill>
              <a:srgbClr val="B2BC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21" name="Google Shape;22121;p142"/>
            <p:cNvSpPr/>
            <p:nvPr/>
          </p:nvSpPr>
          <p:spPr>
            <a:xfrm>
              <a:off x="1323508" y="3588626"/>
              <a:ext cx="104787" cy="67437"/>
            </a:xfrm>
            <a:custGeom>
              <a:avLst/>
              <a:gdLst/>
              <a:ahLst/>
              <a:cxnLst/>
              <a:rect l="l" t="t" r="r" b="b"/>
              <a:pathLst>
                <a:path w="4026" h="2591" extrusionOk="0">
                  <a:moveTo>
                    <a:pt x="1203" y="1"/>
                  </a:moveTo>
                  <a:cubicBezTo>
                    <a:pt x="1172" y="33"/>
                    <a:pt x="1133" y="61"/>
                    <a:pt x="1091" y="82"/>
                  </a:cubicBezTo>
                  <a:lnTo>
                    <a:pt x="369" y="444"/>
                  </a:lnTo>
                  <a:cubicBezTo>
                    <a:pt x="141" y="557"/>
                    <a:pt x="0" y="789"/>
                    <a:pt x="0" y="1042"/>
                  </a:cubicBezTo>
                  <a:lnTo>
                    <a:pt x="0" y="2591"/>
                  </a:lnTo>
                  <a:lnTo>
                    <a:pt x="4025" y="2591"/>
                  </a:lnTo>
                  <a:lnTo>
                    <a:pt x="4025" y="1042"/>
                  </a:lnTo>
                  <a:cubicBezTo>
                    <a:pt x="4025" y="789"/>
                    <a:pt x="3881" y="557"/>
                    <a:pt x="3656" y="441"/>
                  </a:cubicBezTo>
                  <a:lnTo>
                    <a:pt x="2931" y="82"/>
                  </a:lnTo>
                  <a:cubicBezTo>
                    <a:pt x="2889" y="61"/>
                    <a:pt x="2850" y="33"/>
                    <a:pt x="2818" y="1"/>
                  </a:cubicBezTo>
                  <a:lnTo>
                    <a:pt x="2562" y="286"/>
                  </a:lnTo>
                  <a:cubicBezTo>
                    <a:pt x="2417" y="455"/>
                    <a:pt x="2214" y="539"/>
                    <a:pt x="2011" y="539"/>
                  </a:cubicBezTo>
                  <a:cubicBezTo>
                    <a:pt x="1808" y="539"/>
                    <a:pt x="1604" y="455"/>
                    <a:pt x="1460" y="286"/>
                  </a:cubicBezTo>
                  <a:lnTo>
                    <a:pt x="1203" y="1"/>
                  </a:lnTo>
                  <a:close/>
                </a:path>
              </a:pathLst>
            </a:custGeom>
            <a:solidFill>
              <a:srgbClr val="C7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22" name="Google Shape;22122;p142"/>
            <p:cNvSpPr/>
            <p:nvPr/>
          </p:nvSpPr>
          <p:spPr>
            <a:xfrm>
              <a:off x="1340998" y="3517155"/>
              <a:ext cx="69806" cy="57313"/>
            </a:xfrm>
            <a:custGeom>
              <a:avLst/>
              <a:gdLst/>
              <a:ahLst/>
              <a:cxnLst/>
              <a:rect l="l" t="t" r="r" b="b"/>
              <a:pathLst>
                <a:path w="2682" h="2202" extrusionOk="0">
                  <a:moveTo>
                    <a:pt x="1030" y="0"/>
                  </a:moveTo>
                  <a:cubicBezTo>
                    <a:pt x="946" y="0"/>
                    <a:pt x="869" y="50"/>
                    <a:pt x="830" y="129"/>
                  </a:cubicBezTo>
                  <a:cubicBezTo>
                    <a:pt x="757" y="284"/>
                    <a:pt x="651" y="421"/>
                    <a:pt x="524" y="534"/>
                  </a:cubicBezTo>
                  <a:cubicBezTo>
                    <a:pt x="475" y="576"/>
                    <a:pt x="422" y="618"/>
                    <a:pt x="366" y="657"/>
                  </a:cubicBezTo>
                  <a:cubicBezTo>
                    <a:pt x="102" y="843"/>
                    <a:pt x="0" y="1206"/>
                    <a:pt x="155" y="1491"/>
                  </a:cubicBezTo>
                  <a:cubicBezTo>
                    <a:pt x="387" y="1931"/>
                    <a:pt x="845" y="2202"/>
                    <a:pt x="1341" y="2202"/>
                  </a:cubicBezTo>
                  <a:cubicBezTo>
                    <a:pt x="2041" y="2202"/>
                    <a:pt x="2621" y="1663"/>
                    <a:pt x="2678" y="963"/>
                  </a:cubicBezTo>
                  <a:cubicBezTo>
                    <a:pt x="2681" y="896"/>
                    <a:pt x="2653" y="829"/>
                    <a:pt x="2600" y="787"/>
                  </a:cubicBezTo>
                  <a:cubicBezTo>
                    <a:pt x="2160" y="418"/>
                    <a:pt x="1640" y="150"/>
                    <a:pt x="1080" y="6"/>
                  </a:cubicBezTo>
                  <a:cubicBezTo>
                    <a:pt x="1063" y="2"/>
                    <a:pt x="1047" y="0"/>
                    <a:pt x="1030" y="0"/>
                  </a:cubicBezTo>
                  <a:close/>
                </a:path>
              </a:pathLst>
            </a:custGeom>
            <a:solidFill>
              <a:srgbClr val="C2CA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23" name="Google Shape;22123;p142"/>
            <p:cNvSpPr/>
            <p:nvPr/>
          </p:nvSpPr>
          <p:spPr>
            <a:xfrm>
              <a:off x="1341259" y="3517207"/>
              <a:ext cx="69545" cy="56818"/>
            </a:xfrm>
            <a:custGeom>
              <a:avLst/>
              <a:gdLst/>
              <a:ahLst/>
              <a:cxnLst/>
              <a:rect l="l" t="t" r="r" b="b"/>
              <a:pathLst>
                <a:path w="2672" h="2183" extrusionOk="0">
                  <a:moveTo>
                    <a:pt x="1015" y="0"/>
                  </a:moveTo>
                  <a:cubicBezTo>
                    <a:pt x="932" y="0"/>
                    <a:pt x="854" y="50"/>
                    <a:pt x="817" y="127"/>
                  </a:cubicBezTo>
                  <a:cubicBezTo>
                    <a:pt x="764" y="236"/>
                    <a:pt x="694" y="338"/>
                    <a:pt x="613" y="426"/>
                  </a:cubicBezTo>
                  <a:cubicBezTo>
                    <a:pt x="581" y="465"/>
                    <a:pt x="546" y="500"/>
                    <a:pt x="511" y="532"/>
                  </a:cubicBezTo>
                  <a:cubicBezTo>
                    <a:pt x="465" y="574"/>
                    <a:pt x="416" y="613"/>
                    <a:pt x="363" y="648"/>
                  </a:cubicBezTo>
                  <a:cubicBezTo>
                    <a:pt x="46" y="870"/>
                    <a:pt x="1" y="1267"/>
                    <a:pt x="194" y="1573"/>
                  </a:cubicBezTo>
                  <a:cubicBezTo>
                    <a:pt x="402" y="1901"/>
                    <a:pt x="740" y="2122"/>
                    <a:pt x="1123" y="2182"/>
                  </a:cubicBezTo>
                  <a:cubicBezTo>
                    <a:pt x="856" y="1999"/>
                    <a:pt x="655" y="1753"/>
                    <a:pt x="655" y="1306"/>
                  </a:cubicBezTo>
                  <a:lnTo>
                    <a:pt x="655" y="1134"/>
                  </a:lnTo>
                  <a:cubicBezTo>
                    <a:pt x="708" y="1095"/>
                    <a:pt x="757" y="1060"/>
                    <a:pt x="810" y="1014"/>
                  </a:cubicBezTo>
                  <a:cubicBezTo>
                    <a:pt x="933" y="901"/>
                    <a:pt x="1042" y="775"/>
                    <a:pt x="1130" y="634"/>
                  </a:cubicBezTo>
                  <a:cubicBezTo>
                    <a:pt x="1556" y="768"/>
                    <a:pt x="1953" y="982"/>
                    <a:pt x="2295" y="1271"/>
                  </a:cubicBezTo>
                  <a:cubicBezTo>
                    <a:pt x="2340" y="1306"/>
                    <a:pt x="2397" y="1359"/>
                    <a:pt x="2520" y="1475"/>
                  </a:cubicBezTo>
                  <a:cubicBezTo>
                    <a:pt x="2601" y="1352"/>
                    <a:pt x="2654" y="1109"/>
                    <a:pt x="2668" y="965"/>
                  </a:cubicBezTo>
                  <a:cubicBezTo>
                    <a:pt x="2671" y="894"/>
                    <a:pt x="2643" y="827"/>
                    <a:pt x="2590" y="785"/>
                  </a:cubicBezTo>
                  <a:cubicBezTo>
                    <a:pt x="2147" y="416"/>
                    <a:pt x="1630" y="148"/>
                    <a:pt x="1070" y="8"/>
                  </a:cubicBezTo>
                  <a:cubicBezTo>
                    <a:pt x="1052" y="3"/>
                    <a:pt x="1033" y="0"/>
                    <a:pt x="1015" y="0"/>
                  </a:cubicBezTo>
                  <a:close/>
                </a:path>
              </a:pathLst>
            </a:custGeom>
            <a:solidFill>
              <a:srgbClr val="B2BC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24" name="Google Shape;22124;p142"/>
            <p:cNvSpPr/>
            <p:nvPr/>
          </p:nvSpPr>
          <p:spPr>
            <a:xfrm>
              <a:off x="1323404" y="3605310"/>
              <a:ext cx="23373" cy="50754"/>
            </a:xfrm>
            <a:custGeom>
              <a:avLst/>
              <a:gdLst/>
              <a:ahLst/>
              <a:cxnLst/>
              <a:rect l="l" t="t" r="r" b="b"/>
              <a:pathLst>
                <a:path w="898" h="1950" extrusionOk="0">
                  <a:moveTo>
                    <a:pt x="138" y="0"/>
                  </a:moveTo>
                  <a:cubicBezTo>
                    <a:pt x="50" y="113"/>
                    <a:pt x="1" y="257"/>
                    <a:pt x="1" y="401"/>
                  </a:cubicBezTo>
                  <a:lnTo>
                    <a:pt x="1" y="1950"/>
                  </a:lnTo>
                  <a:lnTo>
                    <a:pt x="898" y="1950"/>
                  </a:lnTo>
                  <a:lnTo>
                    <a:pt x="898" y="820"/>
                  </a:lnTo>
                  <a:cubicBezTo>
                    <a:pt x="898" y="683"/>
                    <a:pt x="834" y="556"/>
                    <a:pt x="729" y="472"/>
                  </a:cubicBezTo>
                  <a:lnTo>
                    <a:pt x="138" y="0"/>
                  </a:lnTo>
                  <a:close/>
                </a:path>
              </a:pathLst>
            </a:custGeom>
            <a:solidFill>
              <a:srgbClr val="B2C1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25" name="Google Shape;22125;p142"/>
            <p:cNvSpPr/>
            <p:nvPr/>
          </p:nvSpPr>
          <p:spPr>
            <a:xfrm>
              <a:off x="1405000" y="3605310"/>
              <a:ext cx="23295" cy="50754"/>
            </a:xfrm>
            <a:custGeom>
              <a:avLst/>
              <a:gdLst/>
              <a:ahLst/>
              <a:cxnLst/>
              <a:rect l="l" t="t" r="r" b="b"/>
              <a:pathLst>
                <a:path w="895" h="1950" extrusionOk="0">
                  <a:moveTo>
                    <a:pt x="757" y="0"/>
                  </a:moveTo>
                  <a:lnTo>
                    <a:pt x="166" y="472"/>
                  </a:lnTo>
                  <a:cubicBezTo>
                    <a:pt x="60" y="556"/>
                    <a:pt x="0" y="683"/>
                    <a:pt x="0" y="820"/>
                  </a:cubicBezTo>
                  <a:lnTo>
                    <a:pt x="0" y="1950"/>
                  </a:lnTo>
                  <a:lnTo>
                    <a:pt x="894" y="1950"/>
                  </a:lnTo>
                  <a:lnTo>
                    <a:pt x="894" y="401"/>
                  </a:lnTo>
                  <a:cubicBezTo>
                    <a:pt x="894" y="257"/>
                    <a:pt x="845" y="113"/>
                    <a:pt x="757" y="0"/>
                  </a:cubicBezTo>
                  <a:close/>
                </a:path>
              </a:pathLst>
            </a:custGeom>
            <a:solidFill>
              <a:srgbClr val="B2C1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26" name="Google Shape;22126;p142"/>
            <p:cNvSpPr/>
            <p:nvPr/>
          </p:nvSpPr>
          <p:spPr>
            <a:xfrm>
              <a:off x="1585501" y="3487093"/>
              <a:ext cx="29151" cy="64106"/>
            </a:xfrm>
            <a:custGeom>
              <a:avLst/>
              <a:gdLst/>
              <a:ahLst/>
              <a:cxnLst/>
              <a:rect l="l" t="t" r="r" b="b"/>
              <a:pathLst>
                <a:path w="1120" h="2463" extrusionOk="0">
                  <a:moveTo>
                    <a:pt x="672" y="0"/>
                  </a:moveTo>
                  <a:cubicBezTo>
                    <a:pt x="299" y="0"/>
                    <a:pt x="0" y="299"/>
                    <a:pt x="0" y="672"/>
                  </a:cubicBezTo>
                  <a:lnTo>
                    <a:pt x="0" y="830"/>
                  </a:lnTo>
                  <a:cubicBezTo>
                    <a:pt x="0" y="1020"/>
                    <a:pt x="32" y="1214"/>
                    <a:pt x="92" y="1397"/>
                  </a:cubicBezTo>
                  <a:lnTo>
                    <a:pt x="447" y="2463"/>
                  </a:lnTo>
                  <a:lnTo>
                    <a:pt x="1119" y="2463"/>
                  </a:lnTo>
                  <a:lnTo>
                    <a:pt x="1119" y="0"/>
                  </a:ln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27" name="Google Shape;22127;p142"/>
            <p:cNvSpPr/>
            <p:nvPr/>
          </p:nvSpPr>
          <p:spPr>
            <a:xfrm>
              <a:off x="1597135" y="3481315"/>
              <a:ext cx="69988" cy="69884"/>
            </a:xfrm>
            <a:custGeom>
              <a:avLst/>
              <a:gdLst/>
              <a:ahLst/>
              <a:cxnLst/>
              <a:rect l="l" t="t" r="r" b="b"/>
              <a:pathLst>
                <a:path w="2689" h="2685" extrusionOk="0">
                  <a:moveTo>
                    <a:pt x="672" y="0"/>
                  </a:moveTo>
                  <a:cubicBezTo>
                    <a:pt x="303" y="0"/>
                    <a:pt x="0" y="299"/>
                    <a:pt x="0" y="669"/>
                  </a:cubicBezTo>
                  <a:cubicBezTo>
                    <a:pt x="0" y="919"/>
                    <a:pt x="201" y="1119"/>
                    <a:pt x="451" y="1119"/>
                  </a:cubicBezTo>
                  <a:lnTo>
                    <a:pt x="2238" y="2685"/>
                  </a:lnTo>
                  <a:lnTo>
                    <a:pt x="2636" y="1299"/>
                  </a:lnTo>
                  <a:cubicBezTo>
                    <a:pt x="2671" y="1179"/>
                    <a:pt x="2688" y="1056"/>
                    <a:pt x="2685" y="929"/>
                  </a:cubicBezTo>
                  <a:lnTo>
                    <a:pt x="2685" y="0"/>
                  </a:ln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28" name="Google Shape;22128;p142"/>
            <p:cNvSpPr/>
            <p:nvPr/>
          </p:nvSpPr>
          <p:spPr>
            <a:xfrm>
              <a:off x="1608847" y="3568663"/>
              <a:ext cx="34929" cy="34929"/>
            </a:xfrm>
            <a:custGeom>
              <a:avLst/>
              <a:gdLst/>
              <a:ahLst/>
              <a:cxnLst/>
              <a:rect l="l" t="t" r="r" b="b"/>
              <a:pathLst>
                <a:path w="1342" h="1342" extrusionOk="0">
                  <a:moveTo>
                    <a:pt x="1" y="1"/>
                  </a:moveTo>
                  <a:lnTo>
                    <a:pt x="1" y="1341"/>
                  </a:lnTo>
                  <a:lnTo>
                    <a:pt x="1341" y="1341"/>
                  </a:lnTo>
                  <a:lnTo>
                    <a:pt x="1341" y="1"/>
                  </a:lnTo>
                  <a:close/>
                </a:path>
              </a:pathLst>
            </a:custGeom>
            <a:solidFill>
              <a:srgbClr val="B2BC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29" name="Google Shape;22129;p142"/>
            <p:cNvSpPr/>
            <p:nvPr/>
          </p:nvSpPr>
          <p:spPr>
            <a:xfrm>
              <a:off x="1568010" y="3582770"/>
              <a:ext cx="116603" cy="73293"/>
            </a:xfrm>
            <a:custGeom>
              <a:avLst/>
              <a:gdLst/>
              <a:ahLst/>
              <a:cxnLst/>
              <a:rect l="l" t="t" r="r" b="b"/>
              <a:pathLst>
                <a:path w="4480" h="2816" extrusionOk="0">
                  <a:moveTo>
                    <a:pt x="1570" y="1"/>
                  </a:moveTo>
                  <a:lnTo>
                    <a:pt x="489" y="310"/>
                  </a:lnTo>
                  <a:cubicBezTo>
                    <a:pt x="201" y="391"/>
                    <a:pt x="0" y="655"/>
                    <a:pt x="0" y="954"/>
                  </a:cubicBezTo>
                  <a:lnTo>
                    <a:pt x="0" y="2816"/>
                  </a:lnTo>
                  <a:lnTo>
                    <a:pt x="4479" y="2816"/>
                  </a:lnTo>
                  <a:lnTo>
                    <a:pt x="4479" y="954"/>
                  </a:lnTo>
                  <a:cubicBezTo>
                    <a:pt x="4479" y="655"/>
                    <a:pt x="4279" y="391"/>
                    <a:pt x="3990" y="310"/>
                  </a:cubicBezTo>
                  <a:lnTo>
                    <a:pt x="2910" y="1"/>
                  </a:lnTo>
                  <a:lnTo>
                    <a:pt x="2238" y="799"/>
                  </a:lnTo>
                  <a:lnTo>
                    <a:pt x="1570" y="1"/>
                  </a:lnTo>
                  <a:close/>
                </a:path>
              </a:pathLst>
            </a:custGeom>
            <a:solidFill>
              <a:srgbClr val="C7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30" name="Google Shape;22130;p142"/>
            <p:cNvSpPr/>
            <p:nvPr/>
          </p:nvSpPr>
          <p:spPr>
            <a:xfrm>
              <a:off x="1591357" y="3510518"/>
              <a:ext cx="69910" cy="63950"/>
            </a:xfrm>
            <a:custGeom>
              <a:avLst/>
              <a:gdLst/>
              <a:ahLst/>
              <a:cxnLst/>
              <a:rect l="l" t="t" r="r" b="b"/>
              <a:pathLst>
                <a:path w="2686" h="2457" extrusionOk="0">
                  <a:moveTo>
                    <a:pt x="849" y="1"/>
                  </a:moveTo>
                  <a:cubicBezTo>
                    <a:pt x="731" y="1"/>
                    <a:pt x="620" y="46"/>
                    <a:pt x="535" y="131"/>
                  </a:cubicBezTo>
                  <a:lnTo>
                    <a:pt x="317" y="353"/>
                  </a:lnTo>
                  <a:cubicBezTo>
                    <a:pt x="113" y="553"/>
                    <a:pt x="1" y="828"/>
                    <a:pt x="1" y="1116"/>
                  </a:cubicBezTo>
                  <a:cubicBezTo>
                    <a:pt x="1" y="1855"/>
                    <a:pt x="602" y="2457"/>
                    <a:pt x="1341" y="2457"/>
                  </a:cubicBezTo>
                  <a:cubicBezTo>
                    <a:pt x="2084" y="2457"/>
                    <a:pt x="2685" y="1855"/>
                    <a:pt x="2685" y="1116"/>
                  </a:cubicBezTo>
                  <a:lnTo>
                    <a:pt x="2685" y="831"/>
                  </a:lnTo>
                  <a:cubicBezTo>
                    <a:pt x="2685" y="711"/>
                    <a:pt x="2639" y="595"/>
                    <a:pt x="2555" y="514"/>
                  </a:cubicBezTo>
                  <a:cubicBezTo>
                    <a:pt x="2210" y="177"/>
                    <a:pt x="1577" y="22"/>
                    <a:pt x="863" y="1"/>
                  </a:cubicBezTo>
                  <a:cubicBezTo>
                    <a:pt x="858" y="1"/>
                    <a:pt x="854" y="1"/>
                    <a:pt x="849" y="1"/>
                  </a:cubicBezTo>
                  <a:close/>
                </a:path>
              </a:pathLst>
            </a:custGeom>
            <a:solidFill>
              <a:srgbClr val="C2CA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31" name="Google Shape;22131;p142"/>
            <p:cNvSpPr/>
            <p:nvPr/>
          </p:nvSpPr>
          <p:spPr>
            <a:xfrm>
              <a:off x="1591357" y="3510440"/>
              <a:ext cx="69728" cy="62648"/>
            </a:xfrm>
            <a:custGeom>
              <a:avLst/>
              <a:gdLst/>
              <a:ahLst/>
              <a:cxnLst/>
              <a:rect l="l" t="t" r="r" b="b"/>
              <a:pathLst>
                <a:path w="2679" h="2407" extrusionOk="0">
                  <a:moveTo>
                    <a:pt x="863" y="0"/>
                  </a:moveTo>
                  <a:cubicBezTo>
                    <a:pt x="739" y="0"/>
                    <a:pt x="623" y="46"/>
                    <a:pt x="535" y="134"/>
                  </a:cubicBezTo>
                  <a:lnTo>
                    <a:pt x="317" y="352"/>
                  </a:lnTo>
                  <a:cubicBezTo>
                    <a:pt x="113" y="556"/>
                    <a:pt x="1" y="831"/>
                    <a:pt x="1" y="1119"/>
                  </a:cubicBezTo>
                  <a:cubicBezTo>
                    <a:pt x="1" y="1714"/>
                    <a:pt x="398" y="2241"/>
                    <a:pt x="972" y="2407"/>
                  </a:cubicBezTo>
                  <a:cubicBezTo>
                    <a:pt x="778" y="2168"/>
                    <a:pt x="669" y="1869"/>
                    <a:pt x="673" y="1562"/>
                  </a:cubicBezTo>
                  <a:lnTo>
                    <a:pt x="673" y="1119"/>
                  </a:lnTo>
                  <a:cubicBezTo>
                    <a:pt x="669" y="869"/>
                    <a:pt x="870" y="671"/>
                    <a:pt x="1113" y="671"/>
                  </a:cubicBezTo>
                  <a:cubicBezTo>
                    <a:pt x="1123" y="671"/>
                    <a:pt x="1134" y="672"/>
                    <a:pt x="1144" y="672"/>
                  </a:cubicBezTo>
                  <a:cubicBezTo>
                    <a:pt x="1598" y="700"/>
                    <a:pt x="2267" y="774"/>
                    <a:pt x="2678" y="971"/>
                  </a:cubicBezTo>
                  <a:cubicBezTo>
                    <a:pt x="2664" y="880"/>
                    <a:pt x="2625" y="584"/>
                    <a:pt x="2555" y="514"/>
                  </a:cubicBezTo>
                  <a:cubicBezTo>
                    <a:pt x="2210" y="176"/>
                    <a:pt x="1577" y="25"/>
                    <a:pt x="863" y="0"/>
                  </a:cubicBezTo>
                  <a:close/>
                </a:path>
              </a:pathLst>
            </a:custGeom>
            <a:solidFill>
              <a:srgbClr val="B2BC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32" name="Google Shape;22132;p142"/>
            <p:cNvSpPr/>
            <p:nvPr/>
          </p:nvSpPr>
          <p:spPr>
            <a:xfrm>
              <a:off x="1661241" y="3597606"/>
              <a:ext cx="23269" cy="58458"/>
            </a:xfrm>
            <a:custGeom>
              <a:avLst/>
              <a:gdLst/>
              <a:ahLst/>
              <a:cxnLst/>
              <a:rect l="l" t="t" r="r" b="b"/>
              <a:pathLst>
                <a:path w="894" h="2246" extrusionOk="0">
                  <a:moveTo>
                    <a:pt x="774" y="1"/>
                  </a:moveTo>
                  <a:lnTo>
                    <a:pt x="197" y="578"/>
                  </a:lnTo>
                  <a:cubicBezTo>
                    <a:pt x="71" y="701"/>
                    <a:pt x="0" y="873"/>
                    <a:pt x="0" y="1053"/>
                  </a:cubicBezTo>
                  <a:lnTo>
                    <a:pt x="0" y="2246"/>
                  </a:lnTo>
                  <a:lnTo>
                    <a:pt x="894" y="2246"/>
                  </a:lnTo>
                  <a:lnTo>
                    <a:pt x="894" y="384"/>
                  </a:lnTo>
                  <a:cubicBezTo>
                    <a:pt x="894" y="247"/>
                    <a:pt x="852" y="113"/>
                    <a:pt x="774" y="1"/>
                  </a:cubicBezTo>
                  <a:close/>
                </a:path>
              </a:pathLst>
            </a:custGeom>
            <a:solidFill>
              <a:srgbClr val="B2C1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33" name="Google Shape;22133;p142"/>
            <p:cNvSpPr/>
            <p:nvPr/>
          </p:nvSpPr>
          <p:spPr>
            <a:xfrm>
              <a:off x="1404896" y="3574441"/>
              <a:ext cx="198121" cy="81622"/>
            </a:xfrm>
            <a:custGeom>
              <a:avLst/>
              <a:gdLst/>
              <a:ahLst/>
              <a:cxnLst/>
              <a:rect l="l" t="t" r="r" b="b"/>
              <a:pathLst>
                <a:path w="7612" h="3136" extrusionOk="0">
                  <a:moveTo>
                    <a:pt x="2464" y="1"/>
                  </a:moveTo>
                  <a:lnTo>
                    <a:pt x="592" y="683"/>
                  </a:lnTo>
                  <a:cubicBezTo>
                    <a:pt x="237" y="810"/>
                    <a:pt x="1" y="1148"/>
                    <a:pt x="4" y="1524"/>
                  </a:cubicBezTo>
                  <a:lnTo>
                    <a:pt x="4" y="3136"/>
                  </a:lnTo>
                  <a:lnTo>
                    <a:pt x="7611" y="3136"/>
                  </a:lnTo>
                  <a:lnTo>
                    <a:pt x="7611" y="1524"/>
                  </a:lnTo>
                  <a:cubicBezTo>
                    <a:pt x="7611" y="1148"/>
                    <a:pt x="7376" y="810"/>
                    <a:pt x="7024" y="683"/>
                  </a:cubicBezTo>
                  <a:lnTo>
                    <a:pt x="5149" y="1"/>
                  </a:lnTo>
                  <a:lnTo>
                    <a:pt x="3808" y="451"/>
                  </a:lnTo>
                  <a:lnTo>
                    <a:pt x="2464" y="1"/>
                  </a:ln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34" name="Google Shape;22134;p142"/>
            <p:cNvSpPr/>
            <p:nvPr/>
          </p:nvSpPr>
          <p:spPr>
            <a:xfrm>
              <a:off x="1568010" y="3598257"/>
              <a:ext cx="35007" cy="57807"/>
            </a:xfrm>
            <a:custGeom>
              <a:avLst/>
              <a:gdLst/>
              <a:ahLst/>
              <a:cxnLst/>
              <a:rect l="l" t="t" r="r" b="b"/>
              <a:pathLst>
                <a:path w="1345" h="2221" extrusionOk="0">
                  <a:moveTo>
                    <a:pt x="1105" y="0"/>
                  </a:moveTo>
                  <a:lnTo>
                    <a:pt x="264" y="838"/>
                  </a:lnTo>
                  <a:cubicBezTo>
                    <a:pt x="95" y="1007"/>
                    <a:pt x="4" y="1235"/>
                    <a:pt x="0" y="1471"/>
                  </a:cubicBezTo>
                  <a:lnTo>
                    <a:pt x="0" y="2221"/>
                  </a:lnTo>
                  <a:lnTo>
                    <a:pt x="1344" y="2221"/>
                  </a:lnTo>
                  <a:lnTo>
                    <a:pt x="1344" y="609"/>
                  </a:lnTo>
                  <a:cubicBezTo>
                    <a:pt x="1344" y="380"/>
                    <a:pt x="1256" y="166"/>
                    <a:pt x="1105" y="0"/>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35" name="Google Shape;22135;p142"/>
            <p:cNvSpPr/>
            <p:nvPr/>
          </p:nvSpPr>
          <p:spPr>
            <a:xfrm>
              <a:off x="1439903" y="3393941"/>
              <a:ext cx="128133" cy="93152"/>
            </a:xfrm>
            <a:custGeom>
              <a:avLst/>
              <a:gdLst/>
              <a:ahLst/>
              <a:cxnLst/>
              <a:rect l="l" t="t" r="r" b="b"/>
              <a:pathLst>
                <a:path w="4923" h="3579" extrusionOk="0">
                  <a:moveTo>
                    <a:pt x="1791" y="1"/>
                  </a:moveTo>
                  <a:cubicBezTo>
                    <a:pt x="802" y="1"/>
                    <a:pt x="0" y="799"/>
                    <a:pt x="0" y="1788"/>
                  </a:cubicBezTo>
                  <a:lnTo>
                    <a:pt x="0" y="2323"/>
                  </a:lnTo>
                  <a:cubicBezTo>
                    <a:pt x="0" y="2562"/>
                    <a:pt x="39" y="2801"/>
                    <a:pt x="116" y="3030"/>
                  </a:cubicBezTo>
                  <a:lnTo>
                    <a:pt x="190" y="3252"/>
                  </a:lnTo>
                  <a:cubicBezTo>
                    <a:pt x="211" y="3322"/>
                    <a:pt x="225" y="3393"/>
                    <a:pt x="225" y="3463"/>
                  </a:cubicBezTo>
                  <a:lnTo>
                    <a:pt x="225" y="3579"/>
                  </a:lnTo>
                  <a:lnTo>
                    <a:pt x="4701" y="3579"/>
                  </a:lnTo>
                  <a:lnTo>
                    <a:pt x="4701" y="3463"/>
                  </a:lnTo>
                  <a:cubicBezTo>
                    <a:pt x="4701" y="3393"/>
                    <a:pt x="4711" y="3322"/>
                    <a:pt x="4732" y="3252"/>
                  </a:cubicBezTo>
                  <a:lnTo>
                    <a:pt x="4810" y="3030"/>
                  </a:lnTo>
                  <a:cubicBezTo>
                    <a:pt x="4884" y="2801"/>
                    <a:pt x="4922" y="2562"/>
                    <a:pt x="4922" y="2323"/>
                  </a:cubicBezTo>
                  <a:lnTo>
                    <a:pt x="4922" y="448"/>
                  </a:lnTo>
                  <a:cubicBezTo>
                    <a:pt x="4922" y="198"/>
                    <a:pt x="4722" y="1"/>
                    <a:pt x="4476" y="1"/>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36" name="Google Shape;22136;p142"/>
            <p:cNvSpPr/>
            <p:nvPr/>
          </p:nvSpPr>
          <p:spPr>
            <a:xfrm>
              <a:off x="1469002" y="3393941"/>
              <a:ext cx="99035" cy="93152"/>
            </a:xfrm>
            <a:custGeom>
              <a:avLst/>
              <a:gdLst/>
              <a:ahLst/>
              <a:cxnLst/>
              <a:rect l="l" t="t" r="r" b="b"/>
              <a:pathLst>
                <a:path w="3805" h="3579" extrusionOk="0">
                  <a:moveTo>
                    <a:pt x="906" y="1"/>
                  </a:moveTo>
                  <a:cubicBezTo>
                    <a:pt x="406" y="1"/>
                    <a:pt x="1" y="408"/>
                    <a:pt x="1" y="909"/>
                  </a:cubicBezTo>
                  <a:cubicBezTo>
                    <a:pt x="1" y="1412"/>
                    <a:pt x="409" y="1816"/>
                    <a:pt x="912" y="1816"/>
                  </a:cubicBezTo>
                  <a:lnTo>
                    <a:pt x="1035" y="1816"/>
                  </a:lnTo>
                  <a:lnTo>
                    <a:pt x="1099" y="3579"/>
                  </a:lnTo>
                  <a:lnTo>
                    <a:pt x="3583" y="3579"/>
                  </a:lnTo>
                  <a:lnTo>
                    <a:pt x="3583" y="3466"/>
                  </a:lnTo>
                  <a:cubicBezTo>
                    <a:pt x="3583" y="3393"/>
                    <a:pt x="3593" y="3322"/>
                    <a:pt x="3614" y="3252"/>
                  </a:cubicBezTo>
                  <a:lnTo>
                    <a:pt x="3692" y="3030"/>
                  </a:lnTo>
                  <a:cubicBezTo>
                    <a:pt x="3766" y="2801"/>
                    <a:pt x="3804" y="2562"/>
                    <a:pt x="3804" y="2323"/>
                  </a:cubicBezTo>
                  <a:lnTo>
                    <a:pt x="3804" y="448"/>
                  </a:lnTo>
                  <a:cubicBezTo>
                    <a:pt x="3804" y="198"/>
                    <a:pt x="3604" y="1"/>
                    <a:pt x="3358" y="1"/>
                  </a:cubicBezTo>
                  <a:lnTo>
                    <a:pt x="912" y="1"/>
                  </a:lnTo>
                  <a:cubicBezTo>
                    <a:pt x="910" y="1"/>
                    <a:pt x="908" y="1"/>
                    <a:pt x="906"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37" name="Google Shape;22137;p142"/>
            <p:cNvSpPr/>
            <p:nvPr/>
          </p:nvSpPr>
          <p:spPr>
            <a:xfrm>
              <a:off x="1469002" y="3533682"/>
              <a:ext cx="69910" cy="52419"/>
            </a:xfrm>
            <a:custGeom>
              <a:avLst/>
              <a:gdLst/>
              <a:ahLst/>
              <a:cxnLst/>
              <a:rect l="l" t="t" r="r" b="b"/>
              <a:pathLst>
                <a:path w="2686" h="2014" extrusionOk="0">
                  <a:moveTo>
                    <a:pt x="1" y="1"/>
                  </a:moveTo>
                  <a:lnTo>
                    <a:pt x="1" y="2013"/>
                  </a:lnTo>
                  <a:lnTo>
                    <a:pt x="2686" y="2013"/>
                  </a:lnTo>
                  <a:lnTo>
                    <a:pt x="2686" y="1"/>
                  </a:lnTo>
                  <a:close/>
                </a:path>
              </a:pathLst>
            </a:custGeom>
            <a:solidFill>
              <a:srgbClr val="B2BC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38" name="Google Shape;22138;p142"/>
            <p:cNvSpPr/>
            <p:nvPr/>
          </p:nvSpPr>
          <p:spPr>
            <a:xfrm>
              <a:off x="1469002" y="3533682"/>
              <a:ext cx="69910" cy="35007"/>
            </a:xfrm>
            <a:custGeom>
              <a:avLst/>
              <a:gdLst/>
              <a:ahLst/>
              <a:cxnLst/>
              <a:rect l="l" t="t" r="r" b="b"/>
              <a:pathLst>
                <a:path w="2686" h="1345" extrusionOk="0">
                  <a:moveTo>
                    <a:pt x="1" y="1"/>
                  </a:moveTo>
                  <a:lnTo>
                    <a:pt x="1" y="1014"/>
                  </a:lnTo>
                  <a:cubicBezTo>
                    <a:pt x="421" y="1234"/>
                    <a:pt x="882" y="1344"/>
                    <a:pt x="1343" y="1344"/>
                  </a:cubicBezTo>
                  <a:cubicBezTo>
                    <a:pt x="1804" y="1344"/>
                    <a:pt x="2265" y="1234"/>
                    <a:pt x="2686" y="1014"/>
                  </a:cubicBezTo>
                  <a:lnTo>
                    <a:pt x="2686" y="1"/>
                  </a:lnTo>
                  <a:close/>
                </a:path>
              </a:pathLst>
            </a:custGeom>
            <a:solidFill>
              <a:srgbClr val="9EAA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39" name="Google Shape;22139;p142"/>
            <p:cNvSpPr/>
            <p:nvPr/>
          </p:nvSpPr>
          <p:spPr>
            <a:xfrm>
              <a:off x="1457393" y="3564785"/>
              <a:ext cx="46615" cy="41592"/>
            </a:xfrm>
            <a:custGeom>
              <a:avLst/>
              <a:gdLst/>
              <a:ahLst/>
              <a:cxnLst/>
              <a:rect l="l" t="t" r="r" b="b"/>
              <a:pathLst>
                <a:path w="1791" h="1598" extrusionOk="0">
                  <a:moveTo>
                    <a:pt x="397" y="1"/>
                  </a:moveTo>
                  <a:cubicBezTo>
                    <a:pt x="314" y="1"/>
                    <a:pt x="232" y="48"/>
                    <a:pt x="194" y="129"/>
                  </a:cubicBezTo>
                  <a:lnTo>
                    <a:pt x="0" y="537"/>
                  </a:lnTo>
                  <a:lnTo>
                    <a:pt x="739" y="1512"/>
                  </a:lnTo>
                  <a:cubicBezTo>
                    <a:pt x="783" y="1569"/>
                    <a:pt x="849" y="1598"/>
                    <a:pt x="916" y="1598"/>
                  </a:cubicBezTo>
                  <a:cubicBezTo>
                    <a:pt x="973" y="1598"/>
                    <a:pt x="1031" y="1576"/>
                    <a:pt x="1077" y="1533"/>
                  </a:cubicBezTo>
                  <a:lnTo>
                    <a:pt x="1791" y="818"/>
                  </a:lnTo>
                  <a:lnTo>
                    <a:pt x="514" y="34"/>
                  </a:lnTo>
                  <a:cubicBezTo>
                    <a:pt x="478" y="11"/>
                    <a:pt x="437" y="1"/>
                    <a:pt x="397"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0" name="Google Shape;22140;p142"/>
            <p:cNvSpPr/>
            <p:nvPr/>
          </p:nvSpPr>
          <p:spPr>
            <a:xfrm>
              <a:off x="1503983" y="3564785"/>
              <a:ext cx="46641" cy="41592"/>
            </a:xfrm>
            <a:custGeom>
              <a:avLst/>
              <a:gdLst/>
              <a:ahLst/>
              <a:cxnLst/>
              <a:rect l="l" t="t" r="r" b="b"/>
              <a:pathLst>
                <a:path w="1792" h="1598" extrusionOk="0">
                  <a:moveTo>
                    <a:pt x="1394" y="1"/>
                  </a:moveTo>
                  <a:cubicBezTo>
                    <a:pt x="1355" y="1"/>
                    <a:pt x="1314" y="11"/>
                    <a:pt x="1278" y="34"/>
                  </a:cubicBezTo>
                  <a:lnTo>
                    <a:pt x="1" y="818"/>
                  </a:lnTo>
                  <a:lnTo>
                    <a:pt x="715" y="1533"/>
                  </a:lnTo>
                  <a:cubicBezTo>
                    <a:pt x="759" y="1576"/>
                    <a:pt x="816" y="1598"/>
                    <a:pt x="873" y="1598"/>
                  </a:cubicBezTo>
                  <a:cubicBezTo>
                    <a:pt x="940" y="1598"/>
                    <a:pt x="1006" y="1569"/>
                    <a:pt x="1049" y="1512"/>
                  </a:cubicBezTo>
                  <a:lnTo>
                    <a:pt x="1792" y="537"/>
                  </a:lnTo>
                  <a:lnTo>
                    <a:pt x="1598" y="129"/>
                  </a:lnTo>
                  <a:cubicBezTo>
                    <a:pt x="1560" y="48"/>
                    <a:pt x="1478" y="1"/>
                    <a:pt x="1394"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1" name="Google Shape;22141;p142"/>
            <p:cNvSpPr/>
            <p:nvPr/>
          </p:nvSpPr>
          <p:spPr>
            <a:xfrm>
              <a:off x="1445759" y="3441129"/>
              <a:ext cx="116499" cy="110070"/>
            </a:xfrm>
            <a:custGeom>
              <a:avLst/>
              <a:gdLst/>
              <a:ahLst/>
              <a:cxnLst/>
              <a:rect l="l" t="t" r="r" b="b"/>
              <a:pathLst>
                <a:path w="4476" h="4229" extrusionOk="0">
                  <a:moveTo>
                    <a:pt x="1907" y="0"/>
                  </a:moveTo>
                  <a:cubicBezTo>
                    <a:pt x="1205" y="0"/>
                    <a:pt x="672" y="200"/>
                    <a:pt x="672" y="200"/>
                  </a:cubicBezTo>
                  <a:lnTo>
                    <a:pt x="672" y="960"/>
                  </a:lnTo>
                  <a:cubicBezTo>
                    <a:pt x="672" y="1182"/>
                    <a:pt x="560" y="1393"/>
                    <a:pt x="373" y="1516"/>
                  </a:cubicBezTo>
                  <a:lnTo>
                    <a:pt x="0" y="1766"/>
                  </a:lnTo>
                  <a:lnTo>
                    <a:pt x="0" y="1991"/>
                  </a:lnTo>
                  <a:cubicBezTo>
                    <a:pt x="0" y="3226"/>
                    <a:pt x="999" y="4229"/>
                    <a:pt x="2238" y="4229"/>
                  </a:cubicBezTo>
                  <a:cubicBezTo>
                    <a:pt x="3473" y="4229"/>
                    <a:pt x="4476" y="3226"/>
                    <a:pt x="4476" y="1991"/>
                  </a:cubicBezTo>
                  <a:lnTo>
                    <a:pt x="4476" y="1766"/>
                  </a:lnTo>
                  <a:lnTo>
                    <a:pt x="4103" y="1516"/>
                  </a:lnTo>
                  <a:cubicBezTo>
                    <a:pt x="3916" y="1393"/>
                    <a:pt x="3804" y="1182"/>
                    <a:pt x="3804" y="960"/>
                  </a:cubicBezTo>
                  <a:lnTo>
                    <a:pt x="3804" y="647"/>
                  </a:lnTo>
                  <a:cubicBezTo>
                    <a:pt x="3193" y="139"/>
                    <a:pt x="2491" y="0"/>
                    <a:pt x="1907" y="0"/>
                  </a:cubicBezTo>
                  <a:close/>
                </a:path>
              </a:pathLst>
            </a:custGeom>
            <a:solidFill>
              <a:srgbClr val="C2CA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2" name="Google Shape;22142;p142"/>
            <p:cNvSpPr/>
            <p:nvPr/>
          </p:nvSpPr>
          <p:spPr>
            <a:xfrm>
              <a:off x="1405000" y="3598257"/>
              <a:ext cx="34929" cy="57807"/>
            </a:xfrm>
            <a:custGeom>
              <a:avLst/>
              <a:gdLst/>
              <a:ahLst/>
              <a:cxnLst/>
              <a:rect l="l" t="t" r="r" b="b"/>
              <a:pathLst>
                <a:path w="1342" h="2221" extrusionOk="0">
                  <a:moveTo>
                    <a:pt x="240" y="0"/>
                  </a:moveTo>
                  <a:cubicBezTo>
                    <a:pt x="85" y="166"/>
                    <a:pt x="0" y="380"/>
                    <a:pt x="0" y="609"/>
                  </a:cubicBezTo>
                  <a:lnTo>
                    <a:pt x="0" y="2221"/>
                  </a:lnTo>
                  <a:lnTo>
                    <a:pt x="1341" y="2221"/>
                  </a:lnTo>
                  <a:lnTo>
                    <a:pt x="1341" y="1471"/>
                  </a:lnTo>
                  <a:cubicBezTo>
                    <a:pt x="1341" y="1235"/>
                    <a:pt x="1246" y="1007"/>
                    <a:pt x="1077" y="838"/>
                  </a:cubicBezTo>
                  <a:lnTo>
                    <a:pt x="240" y="0"/>
                  </a:ln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3" name="Google Shape;22143;p142"/>
            <p:cNvSpPr/>
            <p:nvPr/>
          </p:nvSpPr>
          <p:spPr>
            <a:xfrm>
              <a:off x="1445655" y="3441129"/>
              <a:ext cx="99113" cy="109524"/>
            </a:xfrm>
            <a:custGeom>
              <a:avLst/>
              <a:gdLst/>
              <a:ahLst/>
              <a:cxnLst/>
              <a:rect l="l" t="t" r="r" b="b"/>
              <a:pathLst>
                <a:path w="3808" h="4208" extrusionOk="0">
                  <a:moveTo>
                    <a:pt x="1909" y="0"/>
                  </a:moveTo>
                  <a:cubicBezTo>
                    <a:pt x="1206" y="0"/>
                    <a:pt x="673" y="200"/>
                    <a:pt x="673" y="200"/>
                  </a:cubicBezTo>
                  <a:lnTo>
                    <a:pt x="673" y="957"/>
                  </a:lnTo>
                  <a:cubicBezTo>
                    <a:pt x="673" y="1182"/>
                    <a:pt x="560" y="1393"/>
                    <a:pt x="374" y="1516"/>
                  </a:cubicBezTo>
                  <a:lnTo>
                    <a:pt x="1" y="1766"/>
                  </a:lnTo>
                  <a:lnTo>
                    <a:pt x="1" y="1991"/>
                  </a:lnTo>
                  <a:cubicBezTo>
                    <a:pt x="4" y="3121"/>
                    <a:pt x="849" y="4074"/>
                    <a:pt x="1971" y="4208"/>
                  </a:cubicBezTo>
                  <a:cubicBezTo>
                    <a:pt x="1570" y="3793"/>
                    <a:pt x="1345" y="3237"/>
                    <a:pt x="1345" y="2660"/>
                  </a:cubicBezTo>
                  <a:lnTo>
                    <a:pt x="1345" y="1182"/>
                  </a:lnTo>
                  <a:cubicBezTo>
                    <a:pt x="1345" y="957"/>
                    <a:pt x="1514" y="767"/>
                    <a:pt x="1739" y="739"/>
                  </a:cubicBezTo>
                  <a:cubicBezTo>
                    <a:pt x="1914" y="717"/>
                    <a:pt x="2137" y="699"/>
                    <a:pt x="2385" y="699"/>
                  </a:cubicBezTo>
                  <a:cubicBezTo>
                    <a:pt x="2824" y="699"/>
                    <a:pt x="3342" y="756"/>
                    <a:pt x="3808" y="957"/>
                  </a:cubicBezTo>
                  <a:lnTo>
                    <a:pt x="3808" y="647"/>
                  </a:lnTo>
                  <a:cubicBezTo>
                    <a:pt x="3197" y="139"/>
                    <a:pt x="2494" y="0"/>
                    <a:pt x="1909" y="0"/>
                  </a:cubicBezTo>
                  <a:close/>
                </a:path>
              </a:pathLst>
            </a:custGeom>
            <a:solidFill>
              <a:srgbClr val="B2BC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4" name="Google Shape;22144;p142"/>
            <p:cNvSpPr/>
            <p:nvPr/>
          </p:nvSpPr>
          <p:spPr>
            <a:xfrm>
              <a:off x="1601534" y="3504948"/>
              <a:ext cx="50285" cy="16814"/>
            </a:xfrm>
            <a:custGeom>
              <a:avLst/>
              <a:gdLst/>
              <a:ahLst/>
              <a:cxnLst/>
              <a:rect l="l" t="t" r="r" b="b"/>
              <a:pathLst>
                <a:path w="1932" h="646" extrusionOk="0">
                  <a:moveTo>
                    <a:pt x="278" y="0"/>
                  </a:moveTo>
                  <a:cubicBezTo>
                    <a:pt x="0" y="0"/>
                    <a:pt x="0" y="419"/>
                    <a:pt x="278" y="419"/>
                  </a:cubicBezTo>
                  <a:cubicBezTo>
                    <a:pt x="514" y="419"/>
                    <a:pt x="1196" y="454"/>
                    <a:pt x="1527" y="619"/>
                  </a:cubicBezTo>
                  <a:cubicBezTo>
                    <a:pt x="1562" y="637"/>
                    <a:pt x="1596" y="645"/>
                    <a:pt x="1628" y="645"/>
                  </a:cubicBezTo>
                  <a:cubicBezTo>
                    <a:pt x="1822" y="645"/>
                    <a:pt x="1932" y="352"/>
                    <a:pt x="1717" y="246"/>
                  </a:cubicBezTo>
                  <a:cubicBezTo>
                    <a:pt x="1228" y="4"/>
                    <a:pt x="317" y="0"/>
                    <a:pt x="2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5" name="Google Shape;22145;p142"/>
            <p:cNvSpPr/>
            <p:nvPr/>
          </p:nvSpPr>
          <p:spPr>
            <a:xfrm>
              <a:off x="1317912" y="3388371"/>
              <a:ext cx="372115" cy="273185"/>
            </a:xfrm>
            <a:custGeom>
              <a:avLst/>
              <a:gdLst/>
              <a:ahLst/>
              <a:cxnLst/>
              <a:rect l="l" t="t" r="r" b="b"/>
              <a:pathLst>
                <a:path w="14297" h="10496" extrusionOk="0">
                  <a:moveTo>
                    <a:pt x="9405" y="419"/>
                  </a:moveTo>
                  <a:lnTo>
                    <a:pt x="9405" y="2449"/>
                  </a:lnTo>
                  <a:cubicBezTo>
                    <a:pt x="9405" y="2752"/>
                    <a:pt x="9335" y="3054"/>
                    <a:pt x="9201" y="3329"/>
                  </a:cubicBezTo>
                  <a:cubicBezTo>
                    <a:pt x="9187" y="3357"/>
                    <a:pt x="9180" y="3388"/>
                    <a:pt x="9180" y="3420"/>
                  </a:cubicBezTo>
                  <a:lnTo>
                    <a:pt x="9180" y="4018"/>
                  </a:lnTo>
                  <a:cubicBezTo>
                    <a:pt x="9184" y="4578"/>
                    <a:pt x="8951" y="5116"/>
                    <a:pt x="8540" y="5496"/>
                  </a:cubicBezTo>
                  <a:cubicBezTo>
                    <a:pt x="8487" y="5545"/>
                    <a:pt x="8434" y="5591"/>
                    <a:pt x="8378" y="5633"/>
                  </a:cubicBezTo>
                  <a:lnTo>
                    <a:pt x="8374" y="5637"/>
                  </a:lnTo>
                  <a:cubicBezTo>
                    <a:pt x="8026" y="5903"/>
                    <a:pt x="7600" y="6047"/>
                    <a:pt x="7161" y="6047"/>
                  </a:cubicBezTo>
                  <a:cubicBezTo>
                    <a:pt x="7113" y="6047"/>
                    <a:pt x="7065" y="6045"/>
                    <a:pt x="7016" y="6041"/>
                  </a:cubicBezTo>
                  <a:cubicBezTo>
                    <a:pt x="5954" y="5974"/>
                    <a:pt x="5123" y="5049"/>
                    <a:pt x="5123" y="3941"/>
                  </a:cubicBezTo>
                  <a:lnTo>
                    <a:pt x="5120" y="3941"/>
                  </a:lnTo>
                  <a:lnTo>
                    <a:pt x="5120" y="3420"/>
                  </a:lnTo>
                  <a:cubicBezTo>
                    <a:pt x="5120" y="3388"/>
                    <a:pt x="5113" y="3357"/>
                    <a:pt x="5099" y="3329"/>
                  </a:cubicBezTo>
                  <a:cubicBezTo>
                    <a:pt x="4969" y="3054"/>
                    <a:pt x="4898" y="2755"/>
                    <a:pt x="4898" y="2449"/>
                  </a:cubicBezTo>
                  <a:lnTo>
                    <a:pt x="4898" y="2002"/>
                  </a:lnTo>
                  <a:cubicBezTo>
                    <a:pt x="4898" y="1126"/>
                    <a:pt x="5605" y="419"/>
                    <a:pt x="6481" y="419"/>
                  </a:cubicBezTo>
                  <a:close/>
                  <a:moveTo>
                    <a:pt x="2226" y="3778"/>
                  </a:moveTo>
                  <a:cubicBezTo>
                    <a:pt x="2565" y="3778"/>
                    <a:pt x="2905" y="3911"/>
                    <a:pt x="3160" y="4177"/>
                  </a:cubicBezTo>
                  <a:cubicBezTo>
                    <a:pt x="3413" y="4440"/>
                    <a:pt x="3561" y="4785"/>
                    <a:pt x="3586" y="5151"/>
                  </a:cubicBezTo>
                  <a:cubicBezTo>
                    <a:pt x="3593" y="5267"/>
                    <a:pt x="3596" y="5404"/>
                    <a:pt x="3603" y="5549"/>
                  </a:cubicBezTo>
                  <a:lnTo>
                    <a:pt x="3603" y="5584"/>
                  </a:lnTo>
                  <a:cubicBezTo>
                    <a:pt x="3375" y="5232"/>
                    <a:pt x="3023" y="4975"/>
                    <a:pt x="2569" y="4827"/>
                  </a:cubicBezTo>
                  <a:cubicBezTo>
                    <a:pt x="2312" y="4747"/>
                    <a:pt x="2041" y="4704"/>
                    <a:pt x="1770" y="4704"/>
                  </a:cubicBezTo>
                  <a:cubicBezTo>
                    <a:pt x="1717" y="4704"/>
                    <a:pt x="1665" y="4725"/>
                    <a:pt x="1626" y="4768"/>
                  </a:cubicBezTo>
                  <a:lnTo>
                    <a:pt x="1249" y="5158"/>
                  </a:lnTo>
                  <a:cubicBezTo>
                    <a:pt x="1104" y="5312"/>
                    <a:pt x="1243" y="5515"/>
                    <a:pt x="1405" y="5515"/>
                  </a:cubicBezTo>
                  <a:cubicBezTo>
                    <a:pt x="1454" y="5515"/>
                    <a:pt x="1506" y="5496"/>
                    <a:pt x="1552" y="5450"/>
                  </a:cubicBezTo>
                  <a:lnTo>
                    <a:pt x="1865" y="5123"/>
                  </a:lnTo>
                  <a:cubicBezTo>
                    <a:pt x="2136" y="5137"/>
                    <a:pt x="3009" y="5236"/>
                    <a:pt x="3346" y="5981"/>
                  </a:cubicBezTo>
                  <a:cubicBezTo>
                    <a:pt x="3256" y="6536"/>
                    <a:pt x="2779" y="6938"/>
                    <a:pt x="2225" y="6938"/>
                  </a:cubicBezTo>
                  <a:cubicBezTo>
                    <a:pt x="2196" y="6938"/>
                    <a:pt x="2166" y="6937"/>
                    <a:pt x="2136" y="6935"/>
                  </a:cubicBezTo>
                  <a:cubicBezTo>
                    <a:pt x="1549" y="6889"/>
                    <a:pt x="1091" y="6400"/>
                    <a:pt x="1091" y="5806"/>
                  </a:cubicBezTo>
                  <a:cubicBezTo>
                    <a:pt x="1094" y="5692"/>
                    <a:pt x="998" y="5598"/>
                    <a:pt x="887" y="5598"/>
                  </a:cubicBezTo>
                  <a:cubicBezTo>
                    <a:pt x="874" y="5598"/>
                    <a:pt x="861" y="5599"/>
                    <a:pt x="848" y="5601"/>
                  </a:cubicBezTo>
                  <a:lnTo>
                    <a:pt x="848" y="5545"/>
                  </a:lnTo>
                  <a:cubicBezTo>
                    <a:pt x="855" y="5404"/>
                    <a:pt x="859" y="5267"/>
                    <a:pt x="869" y="5151"/>
                  </a:cubicBezTo>
                  <a:cubicBezTo>
                    <a:pt x="891" y="4785"/>
                    <a:pt x="1042" y="4440"/>
                    <a:pt x="1292" y="4177"/>
                  </a:cubicBezTo>
                  <a:cubicBezTo>
                    <a:pt x="1547" y="3911"/>
                    <a:pt x="1886" y="3778"/>
                    <a:pt x="2226" y="3778"/>
                  </a:cubicBezTo>
                  <a:close/>
                  <a:moveTo>
                    <a:pt x="13205" y="3779"/>
                  </a:moveTo>
                  <a:lnTo>
                    <a:pt x="13205" y="4648"/>
                  </a:lnTo>
                  <a:cubicBezTo>
                    <a:pt x="13205" y="4789"/>
                    <a:pt x="13170" y="4929"/>
                    <a:pt x="13107" y="5053"/>
                  </a:cubicBezTo>
                  <a:lnTo>
                    <a:pt x="13001" y="5267"/>
                  </a:lnTo>
                  <a:cubicBezTo>
                    <a:pt x="12987" y="5295"/>
                    <a:pt x="12980" y="5327"/>
                    <a:pt x="12980" y="5359"/>
                  </a:cubicBezTo>
                  <a:lnTo>
                    <a:pt x="12980" y="5806"/>
                  </a:lnTo>
                  <a:cubicBezTo>
                    <a:pt x="12980" y="6435"/>
                    <a:pt x="12470" y="6942"/>
                    <a:pt x="11844" y="6942"/>
                  </a:cubicBezTo>
                  <a:cubicBezTo>
                    <a:pt x="11833" y="6942"/>
                    <a:pt x="11823" y="6942"/>
                    <a:pt x="11812" y="6942"/>
                  </a:cubicBezTo>
                  <a:cubicBezTo>
                    <a:pt x="11207" y="6924"/>
                    <a:pt x="10714" y="6393"/>
                    <a:pt x="10714" y="5753"/>
                  </a:cubicBezTo>
                  <a:lnTo>
                    <a:pt x="10714" y="5362"/>
                  </a:lnTo>
                  <a:cubicBezTo>
                    <a:pt x="10714" y="5327"/>
                    <a:pt x="10707" y="5295"/>
                    <a:pt x="10693" y="5267"/>
                  </a:cubicBezTo>
                  <a:lnTo>
                    <a:pt x="10563" y="5007"/>
                  </a:lnTo>
                  <a:cubicBezTo>
                    <a:pt x="10517" y="4912"/>
                    <a:pt x="10493" y="4806"/>
                    <a:pt x="10489" y="4701"/>
                  </a:cubicBezTo>
                  <a:lnTo>
                    <a:pt x="10489" y="4687"/>
                  </a:lnTo>
                  <a:cubicBezTo>
                    <a:pt x="10493" y="4187"/>
                    <a:pt x="10897" y="3779"/>
                    <a:pt x="11400" y="3779"/>
                  </a:cubicBezTo>
                  <a:close/>
                  <a:moveTo>
                    <a:pt x="792" y="6404"/>
                  </a:moveTo>
                  <a:cubicBezTo>
                    <a:pt x="908" y="6678"/>
                    <a:pt x="1098" y="6914"/>
                    <a:pt x="1344" y="7086"/>
                  </a:cubicBezTo>
                  <a:lnTo>
                    <a:pt x="1344" y="7336"/>
                  </a:lnTo>
                  <a:cubicBezTo>
                    <a:pt x="954" y="7195"/>
                    <a:pt x="757" y="7009"/>
                    <a:pt x="672" y="6903"/>
                  </a:cubicBezTo>
                  <a:cubicBezTo>
                    <a:pt x="732" y="6741"/>
                    <a:pt x="771" y="6573"/>
                    <a:pt x="792" y="6404"/>
                  </a:cubicBezTo>
                  <a:close/>
                  <a:moveTo>
                    <a:pt x="3660" y="6404"/>
                  </a:moveTo>
                  <a:cubicBezTo>
                    <a:pt x="3681" y="6576"/>
                    <a:pt x="3723" y="6741"/>
                    <a:pt x="3779" y="6903"/>
                  </a:cubicBezTo>
                  <a:cubicBezTo>
                    <a:pt x="3698" y="7009"/>
                    <a:pt x="3498" y="7195"/>
                    <a:pt x="3107" y="7336"/>
                  </a:cubicBezTo>
                  <a:lnTo>
                    <a:pt x="3107" y="7086"/>
                  </a:lnTo>
                  <a:cubicBezTo>
                    <a:pt x="3354" y="6917"/>
                    <a:pt x="3547" y="6682"/>
                    <a:pt x="3660" y="6404"/>
                  </a:cubicBezTo>
                  <a:close/>
                  <a:moveTo>
                    <a:pt x="6017" y="6179"/>
                  </a:moveTo>
                  <a:cubicBezTo>
                    <a:pt x="6316" y="6340"/>
                    <a:pt x="6647" y="6439"/>
                    <a:pt x="6988" y="6460"/>
                  </a:cubicBezTo>
                  <a:cubicBezTo>
                    <a:pt x="7044" y="6464"/>
                    <a:pt x="7097" y="6464"/>
                    <a:pt x="7153" y="6464"/>
                  </a:cubicBezTo>
                  <a:cubicBezTo>
                    <a:pt x="7548" y="6464"/>
                    <a:pt x="7935" y="6369"/>
                    <a:pt x="8283" y="6186"/>
                  </a:cubicBezTo>
                  <a:lnTo>
                    <a:pt x="8283" y="6569"/>
                  </a:lnTo>
                  <a:lnTo>
                    <a:pt x="7150" y="7343"/>
                  </a:lnTo>
                  <a:lnTo>
                    <a:pt x="6017" y="6569"/>
                  </a:lnTo>
                  <a:lnTo>
                    <a:pt x="6017" y="6179"/>
                  </a:lnTo>
                  <a:close/>
                  <a:moveTo>
                    <a:pt x="11386" y="7287"/>
                  </a:moveTo>
                  <a:cubicBezTo>
                    <a:pt x="11520" y="7333"/>
                    <a:pt x="11657" y="7354"/>
                    <a:pt x="11801" y="7361"/>
                  </a:cubicBezTo>
                  <a:lnTo>
                    <a:pt x="11847" y="7361"/>
                  </a:lnTo>
                  <a:cubicBezTo>
                    <a:pt x="12005" y="7361"/>
                    <a:pt x="12160" y="7336"/>
                    <a:pt x="12312" y="7290"/>
                  </a:cubicBezTo>
                  <a:lnTo>
                    <a:pt x="12312" y="7375"/>
                  </a:lnTo>
                  <a:cubicBezTo>
                    <a:pt x="12308" y="7414"/>
                    <a:pt x="12315" y="7456"/>
                    <a:pt x="12326" y="7494"/>
                  </a:cubicBezTo>
                  <a:lnTo>
                    <a:pt x="11847" y="7976"/>
                  </a:lnTo>
                  <a:lnTo>
                    <a:pt x="11372" y="7501"/>
                  </a:lnTo>
                  <a:cubicBezTo>
                    <a:pt x="11383" y="7459"/>
                    <a:pt x="11386" y="7417"/>
                    <a:pt x="11386" y="7375"/>
                  </a:cubicBezTo>
                  <a:lnTo>
                    <a:pt x="11386" y="7287"/>
                  </a:lnTo>
                  <a:close/>
                  <a:moveTo>
                    <a:pt x="2689" y="7290"/>
                  </a:moveTo>
                  <a:lnTo>
                    <a:pt x="2689" y="7512"/>
                  </a:lnTo>
                  <a:cubicBezTo>
                    <a:pt x="2685" y="7586"/>
                    <a:pt x="2703" y="7653"/>
                    <a:pt x="2738" y="7716"/>
                  </a:cubicBezTo>
                  <a:lnTo>
                    <a:pt x="2544" y="7903"/>
                  </a:lnTo>
                  <a:cubicBezTo>
                    <a:pt x="2455" y="7987"/>
                    <a:pt x="2340" y="8029"/>
                    <a:pt x="2226" y="8029"/>
                  </a:cubicBezTo>
                  <a:cubicBezTo>
                    <a:pt x="2112" y="8029"/>
                    <a:pt x="1997" y="7987"/>
                    <a:pt x="1907" y="7903"/>
                  </a:cubicBezTo>
                  <a:lnTo>
                    <a:pt x="1714" y="7716"/>
                  </a:lnTo>
                  <a:cubicBezTo>
                    <a:pt x="1746" y="7653"/>
                    <a:pt x="1763" y="7586"/>
                    <a:pt x="1763" y="7512"/>
                  </a:cubicBezTo>
                  <a:lnTo>
                    <a:pt x="1763" y="7290"/>
                  </a:lnTo>
                  <a:cubicBezTo>
                    <a:pt x="1913" y="7336"/>
                    <a:pt x="2068" y="7359"/>
                    <a:pt x="2225" y="7359"/>
                  </a:cubicBezTo>
                  <a:cubicBezTo>
                    <a:pt x="2381" y="7359"/>
                    <a:pt x="2537" y="7336"/>
                    <a:pt x="2689" y="7290"/>
                  </a:cubicBezTo>
                  <a:close/>
                  <a:moveTo>
                    <a:pt x="5838" y="6953"/>
                  </a:moveTo>
                  <a:lnTo>
                    <a:pt x="6826" y="7628"/>
                  </a:lnTo>
                  <a:lnTo>
                    <a:pt x="6302" y="8152"/>
                  </a:lnTo>
                  <a:cubicBezTo>
                    <a:pt x="6300" y="8155"/>
                    <a:pt x="6297" y="8157"/>
                    <a:pt x="6295" y="8157"/>
                  </a:cubicBezTo>
                  <a:cubicBezTo>
                    <a:pt x="6294" y="8157"/>
                    <a:pt x="6292" y="8157"/>
                    <a:pt x="6291" y="8156"/>
                  </a:cubicBezTo>
                  <a:cubicBezTo>
                    <a:pt x="6284" y="8156"/>
                    <a:pt x="6281" y="8156"/>
                    <a:pt x="6281" y="8149"/>
                  </a:cubicBezTo>
                  <a:lnTo>
                    <a:pt x="5630" y="7174"/>
                  </a:lnTo>
                  <a:lnTo>
                    <a:pt x="5838" y="6953"/>
                  </a:lnTo>
                  <a:close/>
                  <a:moveTo>
                    <a:pt x="8466" y="6956"/>
                  </a:moveTo>
                  <a:lnTo>
                    <a:pt x="8677" y="7174"/>
                  </a:lnTo>
                  <a:lnTo>
                    <a:pt x="8026" y="8152"/>
                  </a:lnTo>
                  <a:cubicBezTo>
                    <a:pt x="8023" y="8156"/>
                    <a:pt x="8019" y="8156"/>
                    <a:pt x="8016" y="8159"/>
                  </a:cubicBezTo>
                  <a:cubicBezTo>
                    <a:pt x="8012" y="8159"/>
                    <a:pt x="8005" y="8156"/>
                    <a:pt x="8001" y="8152"/>
                  </a:cubicBezTo>
                  <a:lnTo>
                    <a:pt x="7481" y="7632"/>
                  </a:lnTo>
                  <a:lnTo>
                    <a:pt x="8466" y="6956"/>
                  </a:lnTo>
                  <a:close/>
                  <a:moveTo>
                    <a:pt x="6481" y="0"/>
                  </a:moveTo>
                  <a:cubicBezTo>
                    <a:pt x="5377" y="4"/>
                    <a:pt x="4479" y="897"/>
                    <a:pt x="4479" y="2002"/>
                  </a:cubicBezTo>
                  <a:lnTo>
                    <a:pt x="4479" y="2449"/>
                  </a:lnTo>
                  <a:cubicBezTo>
                    <a:pt x="4479" y="2801"/>
                    <a:pt x="4557" y="3149"/>
                    <a:pt x="4705" y="3466"/>
                  </a:cubicBezTo>
                  <a:lnTo>
                    <a:pt x="4705" y="3941"/>
                  </a:lnTo>
                  <a:cubicBezTo>
                    <a:pt x="4701" y="4690"/>
                    <a:pt x="5028" y="5404"/>
                    <a:pt x="5598" y="5894"/>
                  </a:cubicBezTo>
                  <a:lnTo>
                    <a:pt x="5598" y="6597"/>
                  </a:lnTo>
                  <a:lnTo>
                    <a:pt x="5208" y="7005"/>
                  </a:lnTo>
                  <a:cubicBezTo>
                    <a:pt x="5169" y="7048"/>
                    <a:pt x="5148" y="7107"/>
                    <a:pt x="5151" y="7167"/>
                  </a:cubicBezTo>
                  <a:lnTo>
                    <a:pt x="3864" y="7635"/>
                  </a:lnTo>
                  <a:cubicBezTo>
                    <a:pt x="3772" y="7667"/>
                    <a:pt x="3684" y="7713"/>
                    <a:pt x="3603" y="7769"/>
                  </a:cubicBezTo>
                  <a:lnTo>
                    <a:pt x="3403" y="7670"/>
                  </a:lnTo>
                  <a:cubicBezTo>
                    <a:pt x="4004" y="7406"/>
                    <a:pt x="4194" y="7037"/>
                    <a:pt x="4205" y="7019"/>
                  </a:cubicBezTo>
                  <a:cubicBezTo>
                    <a:pt x="4233" y="6960"/>
                    <a:pt x="4233" y="6893"/>
                    <a:pt x="4205" y="6833"/>
                  </a:cubicBezTo>
                  <a:cubicBezTo>
                    <a:pt x="4054" y="6530"/>
                    <a:pt x="4036" y="5978"/>
                    <a:pt x="4022" y="5535"/>
                  </a:cubicBezTo>
                  <a:cubicBezTo>
                    <a:pt x="4015" y="5383"/>
                    <a:pt x="4011" y="5246"/>
                    <a:pt x="4001" y="5119"/>
                  </a:cubicBezTo>
                  <a:cubicBezTo>
                    <a:pt x="3931" y="4117"/>
                    <a:pt x="3167" y="3360"/>
                    <a:pt x="2228" y="3360"/>
                  </a:cubicBezTo>
                  <a:cubicBezTo>
                    <a:pt x="1285" y="3360"/>
                    <a:pt x="521" y="4117"/>
                    <a:pt x="451" y="5119"/>
                  </a:cubicBezTo>
                  <a:cubicBezTo>
                    <a:pt x="440" y="5246"/>
                    <a:pt x="437" y="5383"/>
                    <a:pt x="433" y="5535"/>
                  </a:cubicBezTo>
                  <a:cubicBezTo>
                    <a:pt x="416" y="5978"/>
                    <a:pt x="398" y="6530"/>
                    <a:pt x="247" y="6833"/>
                  </a:cubicBezTo>
                  <a:cubicBezTo>
                    <a:pt x="219" y="6893"/>
                    <a:pt x="219" y="6960"/>
                    <a:pt x="247" y="7019"/>
                  </a:cubicBezTo>
                  <a:cubicBezTo>
                    <a:pt x="257" y="7037"/>
                    <a:pt x="447" y="7406"/>
                    <a:pt x="1049" y="7670"/>
                  </a:cubicBezTo>
                  <a:lnTo>
                    <a:pt x="489" y="7948"/>
                  </a:lnTo>
                  <a:cubicBezTo>
                    <a:pt x="190" y="8100"/>
                    <a:pt x="0" y="8402"/>
                    <a:pt x="0" y="8736"/>
                  </a:cubicBezTo>
                  <a:lnTo>
                    <a:pt x="0" y="10285"/>
                  </a:lnTo>
                  <a:cubicBezTo>
                    <a:pt x="4" y="10401"/>
                    <a:pt x="95" y="10492"/>
                    <a:pt x="212" y="10492"/>
                  </a:cubicBezTo>
                  <a:cubicBezTo>
                    <a:pt x="328" y="10492"/>
                    <a:pt x="419" y="10401"/>
                    <a:pt x="419" y="10285"/>
                  </a:cubicBezTo>
                  <a:lnTo>
                    <a:pt x="419" y="8736"/>
                  </a:lnTo>
                  <a:cubicBezTo>
                    <a:pt x="419" y="8564"/>
                    <a:pt x="518" y="8402"/>
                    <a:pt x="676" y="8325"/>
                  </a:cubicBezTo>
                  <a:lnTo>
                    <a:pt x="1376" y="7973"/>
                  </a:lnTo>
                  <a:lnTo>
                    <a:pt x="1619" y="8205"/>
                  </a:lnTo>
                  <a:cubicBezTo>
                    <a:pt x="1790" y="8367"/>
                    <a:pt x="2009" y="8448"/>
                    <a:pt x="2227" y="8448"/>
                  </a:cubicBezTo>
                  <a:cubicBezTo>
                    <a:pt x="2446" y="8448"/>
                    <a:pt x="2664" y="8367"/>
                    <a:pt x="2833" y="8205"/>
                  </a:cubicBezTo>
                  <a:lnTo>
                    <a:pt x="3076" y="7973"/>
                  </a:lnTo>
                  <a:lnTo>
                    <a:pt x="3304" y="8086"/>
                  </a:lnTo>
                  <a:cubicBezTo>
                    <a:pt x="3195" y="8261"/>
                    <a:pt x="3135" y="8466"/>
                    <a:pt x="3135" y="8670"/>
                  </a:cubicBezTo>
                  <a:lnTo>
                    <a:pt x="3135" y="10281"/>
                  </a:lnTo>
                  <a:cubicBezTo>
                    <a:pt x="3135" y="10397"/>
                    <a:pt x="3230" y="10492"/>
                    <a:pt x="3346" y="10492"/>
                  </a:cubicBezTo>
                  <a:cubicBezTo>
                    <a:pt x="3463" y="10492"/>
                    <a:pt x="3554" y="10397"/>
                    <a:pt x="3554" y="10281"/>
                  </a:cubicBezTo>
                  <a:lnTo>
                    <a:pt x="3554" y="8670"/>
                  </a:lnTo>
                  <a:cubicBezTo>
                    <a:pt x="3554" y="8381"/>
                    <a:pt x="3737" y="8124"/>
                    <a:pt x="4008" y="8026"/>
                  </a:cubicBezTo>
                  <a:lnTo>
                    <a:pt x="5366" y="7537"/>
                  </a:lnTo>
                  <a:lnTo>
                    <a:pt x="5929" y="8385"/>
                  </a:lnTo>
                  <a:cubicBezTo>
                    <a:pt x="6003" y="8490"/>
                    <a:pt x="6119" y="8561"/>
                    <a:pt x="6249" y="8575"/>
                  </a:cubicBezTo>
                  <a:lnTo>
                    <a:pt x="6291" y="8575"/>
                  </a:lnTo>
                  <a:cubicBezTo>
                    <a:pt x="6408" y="8575"/>
                    <a:pt x="6517" y="8529"/>
                    <a:pt x="6601" y="8448"/>
                  </a:cubicBezTo>
                  <a:lnTo>
                    <a:pt x="6946" y="8103"/>
                  </a:lnTo>
                  <a:lnTo>
                    <a:pt x="6946" y="10281"/>
                  </a:lnTo>
                  <a:cubicBezTo>
                    <a:pt x="6946" y="10397"/>
                    <a:pt x="7037" y="10492"/>
                    <a:pt x="7153" y="10492"/>
                  </a:cubicBezTo>
                  <a:cubicBezTo>
                    <a:pt x="7270" y="10492"/>
                    <a:pt x="7365" y="10397"/>
                    <a:pt x="7365" y="10281"/>
                  </a:cubicBezTo>
                  <a:lnTo>
                    <a:pt x="7365" y="8103"/>
                  </a:lnTo>
                  <a:lnTo>
                    <a:pt x="7709" y="8448"/>
                  </a:lnTo>
                  <a:cubicBezTo>
                    <a:pt x="7790" y="8529"/>
                    <a:pt x="7899" y="8575"/>
                    <a:pt x="8016" y="8575"/>
                  </a:cubicBezTo>
                  <a:lnTo>
                    <a:pt x="8061" y="8575"/>
                  </a:lnTo>
                  <a:cubicBezTo>
                    <a:pt x="8188" y="8561"/>
                    <a:pt x="8308" y="8490"/>
                    <a:pt x="8378" y="8385"/>
                  </a:cubicBezTo>
                  <a:lnTo>
                    <a:pt x="8937" y="7537"/>
                  </a:lnTo>
                  <a:lnTo>
                    <a:pt x="10295" y="8029"/>
                  </a:lnTo>
                  <a:cubicBezTo>
                    <a:pt x="10566" y="8128"/>
                    <a:pt x="10746" y="8385"/>
                    <a:pt x="10749" y="8673"/>
                  </a:cubicBezTo>
                  <a:lnTo>
                    <a:pt x="10749" y="10285"/>
                  </a:lnTo>
                  <a:cubicBezTo>
                    <a:pt x="10749" y="10401"/>
                    <a:pt x="10841" y="10496"/>
                    <a:pt x="10957" y="10496"/>
                  </a:cubicBezTo>
                  <a:cubicBezTo>
                    <a:pt x="11073" y="10496"/>
                    <a:pt x="11168" y="10401"/>
                    <a:pt x="11168" y="10285"/>
                  </a:cubicBezTo>
                  <a:lnTo>
                    <a:pt x="11168" y="8673"/>
                  </a:lnTo>
                  <a:cubicBezTo>
                    <a:pt x="11168" y="8388"/>
                    <a:pt x="11055" y="8114"/>
                    <a:pt x="10858" y="7906"/>
                  </a:cubicBezTo>
                  <a:lnTo>
                    <a:pt x="10911" y="7892"/>
                  </a:lnTo>
                  <a:cubicBezTo>
                    <a:pt x="10978" y="7874"/>
                    <a:pt x="11041" y="7850"/>
                    <a:pt x="11105" y="7822"/>
                  </a:cubicBezTo>
                  <a:lnTo>
                    <a:pt x="11640" y="8356"/>
                  </a:lnTo>
                  <a:lnTo>
                    <a:pt x="11640" y="10285"/>
                  </a:lnTo>
                  <a:cubicBezTo>
                    <a:pt x="11640" y="10401"/>
                    <a:pt x="11735" y="10492"/>
                    <a:pt x="11851" y="10492"/>
                  </a:cubicBezTo>
                  <a:cubicBezTo>
                    <a:pt x="11963" y="10492"/>
                    <a:pt x="12058" y="10401"/>
                    <a:pt x="12058" y="10285"/>
                  </a:cubicBezTo>
                  <a:lnTo>
                    <a:pt x="12058" y="8356"/>
                  </a:lnTo>
                  <a:lnTo>
                    <a:pt x="12590" y="7825"/>
                  </a:lnTo>
                  <a:cubicBezTo>
                    <a:pt x="12618" y="7839"/>
                    <a:pt x="12646" y="7853"/>
                    <a:pt x="12678" y="7860"/>
                  </a:cubicBezTo>
                  <a:lnTo>
                    <a:pt x="13543" y="8110"/>
                  </a:lnTo>
                  <a:cubicBezTo>
                    <a:pt x="13740" y="8166"/>
                    <a:pt x="13877" y="8346"/>
                    <a:pt x="13877" y="8553"/>
                  </a:cubicBezTo>
                  <a:lnTo>
                    <a:pt x="13877" y="10285"/>
                  </a:lnTo>
                  <a:cubicBezTo>
                    <a:pt x="13877" y="10401"/>
                    <a:pt x="13972" y="10496"/>
                    <a:pt x="14085" y="10496"/>
                  </a:cubicBezTo>
                  <a:cubicBezTo>
                    <a:pt x="14201" y="10496"/>
                    <a:pt x="14296" y="10401"/>
                    <a:pt x="14296" y="10285"/>
                  </a:cubicBezTo>
                  <a:lnTo>
                    <a:pt x="14296" y="8553"/>
                  </a:lnTo>
                  <a:cubicBezTo>
                    <a:pt x="14296" y="8159"/>
                    <a:pt x="14036" y="7815"/>
                    <a:pt x="13656" y="7706"/>
                  </a:cubicBezTo>
                  <a:lnTo>
                    <a:pt x="12794" y="7459"/>
                  </a:lnTo>
                  <a:cubicBezTo>
                    <a:pt x="12755" y="7449"/>
                    <a:pt x="12730" y="7414"/>
                    <a:pt x="12730" y="7375"/>
                  </a:cubicBezTo>
                  <a:lnTo>
                    <a:pt x="12730" y="7086"/>
                  </a:lnTo>
                  <a:cubicBezTo>
                    <a:pt x="12801" y="7037"/>
                    <a:pt x="12868" y="6981"/>
                    <a:pt x="12927" y="6921"/>
                  </a:cubicBezTo>
                  <a:cubicBezTo>
                    <a:pt x="13230" y="6632"/>
                    <a:pt x="13402" y="6228"/>
                    <a:pt x="13399" y="5809"/>
                  </a:cubicBezTo>
                  <a:lnTo>
                    <a:pt x="13399" y="5411"/>
                  </a:lnTo>
                  <a:lnTo>
                    <a:pt x="13483" y="5243"/>
                  </a:lnTo>
                  <a:cubicBezTo>
                    <a:pt x="13575" y="5060"/>
                    <a:pt x="13624" y="4856"/>
                    <a:pt x="13624" y="4648"/>
                  </a:cubicBezTo>
                  <a:lnTo>
                    <a:pt x="13624" y="3571"/>
                  </a:lnTo>
                  <a:cubicBezTo>
                    <a:pt x="13624" y="3455"/>
                    <a:pt x="13529" y="3360"/>
                    <a:pt x="13416" y="3360"/>
                  </a:cubicBezTo>
                  <a:lnTo>
                    <a:pt x="11400" y="3360"/>
                  </a:lnTo>
                  <a:cubicBezTo>
                    <a:pt x="10665" y="3360"/>
                    <a:pt x="10070" y="3955"/>
                    <a:pt x="10070" y="4690"/>
                  </a:cubicBezTo>
                  <a:lnTo>
                    <a:pt x="10070" y="4701"/>
                  </a:lnTo>
                  <a:cubicBezTo>
                    <a:pt x="10070" y="4873"/>
                    <a:pt x="10113" y="5042"/>
                    <a:pt x="10186" y="5197"/>
                  </a:cubicBezTo>
                  <a:lnTo>
                    <a:pt x="10295" y="5411"/>
                  </a:lnTo>
                  <a:lnTo>
                    <a:pt x="10295" y="5753"/>
                  </a:lnTo>
                  <a:cubicBezTo>
                    <a:pt x="10295" y="6274"/>
                    <a:pt x="10545" y="6763"/>
                    <a:pt x="10968" y="7072"/>
                  </a:cubicBezTo>
                  <a:lnTo>
                    <a:pt x="10968" y="7375"/>
                  </a:lnTo>
                  <a:cubicBezTo>
                    <a:pt x="10968" y="7421"/>
                    <a:pt x="10968" y="7442"/>
                    <a:pt x="10795" y="7491"/>
                  </a:cubicBezTo>
                  <a:lnTo>
                    <a:pt x="10373" y="7611"/>
                  </a:lnTo>
                  <a:lnTo>
                    <a:pt x="9152" y="7167"/>
                  </a:lnTo>
                  <a:cubicBezTo>
                    <a:pt x="9156" y="7107"/>
                    <a:pt x="9134" y="7048"/>
                    <a:pt x="9096" y="7005"/>
                  </a:cubicBezTo>
                  <a:lnTo>
                    <a:pt x="8705" y="6597"/>
                  </a:lnTo>
                  <a:lnTo>
                    <a:pt x="8705" y="5908"/>
                  </a:lnTo>
                  <a:cubicBezTo>
                    <a:pt x="8747" y="5872"/>
                    <a:pt x="8786" y="5837"/>
                    <a:pt x="8825" y="5802"/>
                  </a:cubicBezTo>
                  <a:cubicBezTo>
                    <a:pt x="9317" y="5338"/>
                    <a:pt x="9599" y="4694"/>
                    <a:pt x="9602" y="4018"/>
                  </a:cubicBezTo>
                  <a:lnTo>
                    <a:pt x="9602" y="3466"/>
                  </a:lnTo>
                  <a:cubicBezTo>
                    <a:pt x="9747" y="3149"/>
                    <a:pt x="9824" y="2801"/>
                    <a:pt x="9824" y="2449"/>
                  </a:cubicBezTo>
                  <a:lnTo>
                    <a:pt x="9824" y="211"/>
                  </a:lnTo>
                  <a:cubicBezTo>
                    <a:pt x="9824" y="95"/>
                    <a:pt x="9729" y="0"/>
                    <a:pt x="96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6" name="Google Shape;22146;p142"/>
            <p:cNvSpPr/>
            <p:nvPr/>
          </p:nvSpPr>
          <p:spPr>
            <a:xfrm>
              <a:off x="1655749" y="3615643"/>
              <a:ext cx="10906" cy="45913"/>
            </a:xfrm>
            <a:custGeom>
              <a:avLst/>
              <a:gdLst/>
              <a:ahLst/>
              <a:cxnLst/>
              <a:rect l="l" t="t" r="r" b="b"/>
              <a:pathLst>
                <a:path w="419" h="1764" extrusionOk="0">
                  <a:moveTo>
                    <a:pt x="211" y="1"/>
                  </a:moveTo>
                  <a:cubicBezTo>
                    <a:pt x="95" y="1"/>
                    <a:pt x="0" y="96"/>
                    <a:pt x="0" y="209"/>
                  </a:cubicBezTo>
                  <a:lnTo>
                    <a:pt x="0" y="1553"/>
                  </a:lnTo>
                  <a:cubicBezTo>
                    <a:pt x="0" y="1669"/>
                    <a:pt x="95" y="1764"/>
                    <a:pt x="211" y="1764"/>
                  </a:cubicBezTo>
                  <a:cubicBezTo>
                    <a:pt x="327" y="1764"/>
                    <a:pt x="419" y="1669"/>
                    <a:pt x="419" y="1553"/>
                  </a:cubicBezTo>
                  <a:lnTo>
                    <a:pt x="419" y="212"/>
                  </a:lnTo>
                  <a:cubicBezTo>
                    <a:pt x="419" y="96"/>
                    <a:pt x="327" y="1"/>
                    <a:pt x="2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7" name="Google Shape;22147;p142"/>
            <p:cNvSpPr/>
            <p:nvPr/>
          </p:nvSpPr>
          <p:spPr>
            <a:xfrm>
              <a:off x="1457836" y="3437927"/>
              <a:ext cx="94714" cy="31415"/>
            </a:xfrm>
            <a:custGeom>
              <a:avLst/>
              <a:gdLst/>
              <a:ahLst/>
              <a:cxnLst/>
              <a:rect l="l" t="t" r="r" b="b"/>
              <a:pathLst>
                <a:path w="3639" h="1207" extrusionOk="0">
                  <a:moveTo>
                    <a:pt x="1444" y="1"/>
                  </a:moveTo>
                  <a:cubicBezTo>
                    <a:pt x="1013" y="1"/>
                    <a:pt x="623" y="46"/>
                    <a:pt x="370" y="84"/>
                  </a:cubicBezTo>
                  <a:cubicBezTo>
                    <a:pt x="159" y="116"/>
                    <a:pt x="1" y="299"/>
                    <a:pt x="4" y="513"/>
                  </a:cubicBezTo>
                  <a:lnTo>
                    <a:pt x="4" y="995"/>
                  </a:lnTo>
                  <a:cubicBezTo>
                    <a:pt x="4" y="1111"/>
                    <a:pt x="96" y="1206"/>
                    <a:pt x="212" y="1206"/>
                  </a:cubicBezTo>
                  <a:cubicBezTo>
                    <a:pt x="328" y="1206"/>
                    <a:pt x="423" y="1111"/>
                    <a:pt x="423" y="995"/>
                  </a:cubicBezTo>
                  <a:lnTo>
                    <a:pt x="423" y="513"/>
                  </a:lnTo>
                  <a:lnTo>
                    <a:pt x="419" y="513"/>
                  </a:lnTo>
                  <a:cubicBezTo>
                    <a:pt x="419" y="506"/>
                    <a:pt x="423" y="499"/>
                    <a:pt x="430" y="499"/>
                  </a:cubicBezTo>
                  <a:cubicBezTo>
                    <a:pt x="760" y="448"/>
                    <a:pt x="1092" y="422"/>
                    <a:pt x="1425" y="422"/>
                  </a:cubicBezTo>
                  <a:cubicBezTo>
                    <a:pt x="1546" y="422"/>
                    <a:pt x="1667" y="426"/>
                    <a:pt x="1788" y="432"/>
                  </a:cubicBezTo>
                  <a:cubicBezTo>
                    <a:pt x="2442" y="475"/>
                    <a:pt x="2914" y="640"/>
                    <a:pt x="3195" y="918"/>
                  </a:cubicBezTo>
                  <a:cubicBezTo>
                    <a:pt x="3241" y="962"/>
                    <a:pt x="3291" y="980"/>
                    <a:pt x="3339" y="980"/>
                  </a:cubicBezTo>
                  <a:cubicBezTo>
                    <a:pt x="3500" y="980"/>
                    <a:pt x="3638" y="774"/>
                    <a:pt x="3495" y="622"/>
                  </a:cubicBezTo>
                  <a:cubicBezTo>
                    <a:pt x="2999" y="127"/>
                    <a:pt x="2165" y="1"/>
                    <a:pt x="14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8" name="Google Shape;22148;p142"/>
            <p:cNvSpPr/>
            <p:nvPr/>
          </p:nvSpPr>
          <p:spPr>
            <a:xfrm>
              <a:off x="1434489" y="3627277"/>
              <a:ext cx="10932" cy="34278"/>
            </a:xfrm>
            <a:custGeom>
              <a:avLst/>
              <a:gdLst/>
              <a:ahLst/>
              <a:cxnLst/>
              <a:rect l="l" t="t" r="r" b="b"/>
              <a:pathLst>
                <a:path w="420" h="1317" extrusionOk="0">
                  <a:moveTo>
                    <a:pt x="212" y="1"/>
                  </a:moveTo>
                  <a:cubicBezTo>
                    <a:pt x="95" y="1"/>
                    <a:pt x="0" y="96"/>
                    <a:pt x="0" y="212"/>
                  </a:cubicBezTo>
                  <a:lnTo>
                    <a:pt x="0" y="1106"/>
                  </a:lnTo>
                  <a:cubicBezTo>
                    <a:pt x="0" y="1222"/>
                    <a:pt x="95" y="1317"/>
                    <a:pt x="212" y="1317"/>
                  </a:cubicBezTo>
                  <a:cubicBezTo>
                    <a:pt x="324" y="1317"/>
                    <a:pt x="419" y="1222"/>
                    <a:pt x="419" y="1106"/>
                  </a:cubicBezTo>
                  <a:lnTo>
                    <a:pt x="419" y="212"/>
                  </a:lnTo>
                  <a:cubicBezTo>
                    <a:pt x="419" y="96"/>
                    <a:pt x="324" y="1"/>
                    <a:pt x="2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9" name="Google Shape;22149;p142"/>
            <p:cNvSpPr/>
            <p:nvPr/>
          </p:nvSpPr>
          <p:spPr>
            <a:xfrm>
              <a:off x="1562701" y="3627277"/>
              <a:ext cx="10932" cy="34278"/>
            </a:xfrm>
            <a:custGeom>
              <a:avLst/>
              <a:gdLst/>
              <a:ahLst/>
              <a:cxnLst/>
              <a:rect l="l" t="t" r="r" b="b"/>
              <a:pathLst>
                <a:path w="420" h="1317" extrusionOk="0">
                  <a:moveTo>
                    <a:pt x="208" y="1"/>
                  </a:moveTo>
                  <a:cubicBezTo>
                    <a:pt x="95" y="1"/>
                    <a:pt x="0" y="96"/>
                    <a:pt x="0" y="212"/>
                  </a:cubicBezTo>
                  <a:lnTo>
                    <a:pt x="0" y="1106"/>
                  </a:lnTo>
                  <a:cubicBezTo>
                    <a:pt x="0" y="1222"/>
                    <a:pt x="95" y="1317"/>
                    <a:pt x="208" y="1317"/>
                  </a:cubicBezTo>
                  <a:cubicBezTo>
                    <a:pt x="324" y="1317"/>
                    <a:pt x="419" y="1222"/>
                    <a:pt x="419" y="1106"/>
                  </a:cubicBezTo>
                  <a:lnTo>
                    <a:pt x="419" y="212"/>
                  </a:lnTo>
                  <a:cubicBezTo>
                    <a:pt x="419" y="96"/>
                    <a:pt x="324" y="1"/>
                    <a:pt x="2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150" name="Google Shape;22150;p142"/>
          <p:cNvGrpSpPr/>
          <p:nvPr/>
        </p:nvGrpSpPr>
        <p:grpSpPr>
          <a:xfrm>
            <a:off x="2779747" y="1525426"/>
            <a:ext cx="356993" cy="344214"/>
            <a:chOff x="2779747" y="1525426"/>
            <a:chExt cx="356993" cy="344214"/>
          </a:xfrm>
        </p:grpSpPr>
        <p:sp>
          <p:nvSpPr>
            <p:cNvPr id="22151" name="Google Shape;22151;p142"/>
            <p:cNvSpPr/>
            <p:nvPr/>
          </p:nvSpPr>
          <p:spPr>
            <a:xfrm>
              <a:off x="2952647" y="1530632"/>
              <a:ext cx="178887" cy="93387"/>
            </a:xfrm>
            <a:custGeom>
              <a:avLst/>
              <a:gdLst/>
              <a:ahLst/>
              <a:cxnLst/>
              <a:rect l="l" t="t" r="r" b="b"/>
              <a:pathLst>
                <a:path w="6873" h="3588" extrusionOk="0">
                  <a:moveTo>
                    <a:pt x="645" y="1"/>
                  </a:moveTo>
                  <a:cubicBezTo>
                    <a:pt x="289" y="1"/>
                    <a:pt x="1" y="289"/>
                    <a:pt x="1" y="645"/>
                  </a:cubicBezTo>
                  <a:lnTo>
                    <a:pt x="1" y="1932"/>
                  </a:lnTo>
                  <a:cubicBezTo>
                    <a:pt x="1" y="2288"/>
                    <a:pt x="289" y="2576"/>
                    <a:pt x="645" y="2576"/>
                  </a:cubicBezTo>
                  <a:lnTo>
                    <a:pt x="4079" y="2576"/>
                  </a:lnTo>
                  <a:lnTo>
                    <a:pt x="5370" y="3544"/>
                  </a:lnTo>
                  <a:cubicBezTo>
                    <a:pt x="5410" y="3574"/>
                    <a:pt x="5455" y="3588"/>
                    <a:pt x="5499" y="3588"/>
                  </a:cubicBezTo>
                  <a:cubicBezTo>
                    <a:pt x="5622" y="3588"/>
                    <a:pt x="5735" y="3479"/>
                    <a:pt x="5711" y="3336"/>
                  </a:cubicBezTo>
                  <a:lnTo>
                    <a:pt x="5585" y="2576"/>
                  </a:lnTo>
                  <a:lnTo>
                    <a:pt x="6229" y="2576"/>
                  </a:lnTo>
                  <a:cubicBezTo>
                    <a:pt x="6584" y="2576"/>
                    <a:pt x="6872" y="2288"/>
                    <a:pt x="6872" y="1932"/>
                  </a:cubicBezTo>
                  <a:lnTo>
                    <a:pt x="6872" y="645"/>
                  </a:lnTo>
                  <a:cubicBezTo>
                    <a:pt x="6872" y="289"/>
                    <a:pt x="6584" y="1"/>
                    <a:pt x="6229" y="1"/>
                  </a:cubicBez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52" name="Google Shape;22152;p142"/>
            <p:cNvSpPr/>
            <p:nvPr/>
          </p:nvSpPr>
          <p:spPr>
            <a:xfrm>
              <a:off x="2975005" y="1720659"/>
              <a:ext cx="156529" cy="71029"/>
            </a:xfrm>
            <a:custGeom>
              <a:avLst/>
              <a:gdLst/>
              <a:ahLst/>
              <a:cxnLst/>
              <a:rect l="l" t="t" r="r" b="b"/>
              <a:pathLst>
                <a:path w="6014" h="2729" extrusionOk="0">
                  <a:moveTo>
                    <a:pt x="648" y="0"/>
                  </a:moveTo>
                  <a:cubicBezTo>
                    <a:pt x="289" y="0"/>
                    <a:pt x="0" y="289"/>
                    <a:pt x="0" y="644"/>
                  </a:cubicBezTo>
                  <a:lnTo>
                    <a:pt x="0" y="1074"/>
                  </a:lnTo>
                  <a:cubicBezTo>
                    <a:pt x="0" y="1429"/>
                    <a:pt x="289" y="1717"/>
                    <a:pt x="648" y="1717"/>
                  </a:cubicBezTo>
                  <a:lnTo>
                    <a:pt x="3223" y="1717"/>
                  </a:lnTo>
                  <a:lnTo>
                    <a:pt x="4511" y="2685"/>
                  </a:lnTo>
                  <a:cubicBezTo>
                    <a:pt x="4551" y="2715"/>
                    <a:pt x="4595" y="2728"/>
                    <a:pt x="4638" y="2728"/>
                  </a:cubicBezTo>
                  <a:cubicBezTo>
                    <a:pt x="4762" y="2728"/>
                    <a:pt x="4876" y="2618"/>
                    <a:pt x="4852" y="2477"/>
                  </a:cubicBezTo>
                  <a:lnTo>
                    <a:pt x="4726" y="1717"/>
                  </a:lnTo>
                  <a:lnTo>
                    <a:pt x="5370" y="1717"/>
                  </a:lnTo>
                  <a:cubicBezTo>
                    <a:pt x="5725" y="1717"/>
                    <a:pt x="6013" y="1429"/>
                    <a:pt x="6013" y="1074"/>
                  </a:cubicBezTo>
                  <a:lnTo>
                    <a:pt x="6013" y="644"/>
                  </a:lnTo>
                  <a:cubicBezTo>
                    <a:pt x="6013" y="289"/>
                    <a:pt x="5725" y="0"/>
                    <a:pt x="5370" y="0"/>
                  </a:cubicBez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53" name="Google Shape;22153;p142"/>
            <p:cNvSpPr/>
            <p:nvPr/>
          </p:nvSpPr>
          <p:spPr>
            <a:xfrm>
              <a:off x="2784978" y="1770944"/>
              <a:ext cx="167695" cy="93387"/>
            </a:xfrm>
            <a:custGeom>
              <a:avLst/>
              <a:gdLst/>
              <a:ahLst/>
              <a:cxnLst/>
              <a:rect l="l" t="t" r="r" b="b"/>
              <a:pathLst>
                <a:path w="6443" h="3588" extrusionOk="0">
                  <a:moveTo>
                    <a:pt x="648" y="0"/>
                  </a:moveTo>
                  <a:cubicBezTo>
                    <a:pt x="289" y="0"/>
                    <a:pt x="1" y="289"/>
                    <a:pt x="1" y="644"/>
                  </a:cubicBezTo>
                  <a:lnTo>
                    <a:pt x="1" y="1932"/>
                  </a:lnTo>
                  <a:cubicBezTo>
                    <a:pt x="1" y="2291"/>
                    <a:pt x="289" y="2579"/>
                    <a:pt x="648" y="2579"/>
                  </a:cubicBezTo>
                  <a:lnTo>
                    <a:pt x="1288" y="2579"/>
                  </a:lnTo>
                  <a:lnTo>
                    <a:pt x="1162" y="3336"/>
                  </a:lnTo>
                  <a:cubicBezTo>
                    <a:pt x="1138" y="3479"/>
                    <a:pt x="1251" y="3587"/>
                    <a:pt x="1374" y="3587"/>
                  </a:cubicBezTo>
                  <a:cubicBezTo>
                    <a:pt x="1418" y="3587"/>
                    <a:pt x="1462" y="3574"/>
                    <a:pt x="1503" y="3543"/>
                  </a:cubicBezTo>
                  <a:lnTo>
                    <a:pt x="2794" y="2576"/>
                  </a:lnTo>
                  <a:lnTo>
                    <a:pt x="5799" y="2576"/>
                  </a:lnTo>
                  <a:cubicBezTo>
                    <a:pt x="6154" y="2576"/>
                    <a:pt x="6443" y="2287"/>
                    <a:pt x="6443" y="1932"/>
                  </a:cubicBezTo>
                  <a:lnTo>
                    <a:pt x="6443" y="644"/>
                  </a:lnTo>
                  <a:cubicBezTo>
                    <a:pt x="6443" y="289"/>
                    <a:pt x="6154" y="0"/>
                    <a:pt x="5799" y="0"/>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54" name="Google Shape;22154;p142"/>
            <p:cNvSpPr/>
            <p:nvPr/>
          </p:nvSpPr>
          <p:spPr>
            <a:xfrm>
              <a:off x="2784978" y="1620010"/>
              <a:ext cx="178887" cy="115822"/>
            </a:xfrm>
            <a:custGeom>
              <a:avLst/>
              <a:gdLst/>
              <a:ahLst/>
              <a:cxnLst/>
              <a:rect l="l" t="t" r="r" b="b"/>
              <a:pathLst>
                <a:path w="6873" h="4450" extrusionOk="0">
                  <a:moveTo>
                    <a:pt x="648" y="1"/>
                  </a:moveTo>
                  <a:cubicBezTo>
                    <a:pt x="289" y="1"/>
                    <a:pt x="1" y="289"/>
                    <a:pt x="1" y="645"/>
                  </a:cubicBezTo>
                  <a:lnTo>
                    <a:pt x="1" y="2794"/>
                  </a:lnTo>
                  <a:cubicBezTo>
                    <a:pt x="1" y="3150"/>
                    <a:pt x="289" y="3438"/>
                    <a:pt x="648" y="3438"/>
                  </a:cubicBezTo>
                  <a:lnTo>
                    <a:pt x="1288" y="3438"/>
                  </a:lnTo>
                  <a:lnTo>
                    <a:pt x="1162" y="4198"/>
                  </a:lnTo>
                  <a:cubicBezTo>
                    <a:pt x="1138" y="4339"/>
                    <a:pt x="1252" y="4449"/>
                    <a:pt x="1376" y="4449"/>
                  </a:cubicBezTo>
                  <a:cubicBezTo>
                    <a:pt x="1419" y="4449"/>
                    <a:pt x="1463" y="4436"/>
                    <a:pt x="1503" y="4406"/>
                  </a:cubicBezTo>
                  <a:lnTo>
                    <a:pt x="2794" y="3438"/>
                  </a:lnTo>
                  <a:lnTo>
                    <a:pt x="6228" y="3438"/>
                  </a:lnTo>
                  <a:cubicBezTo>
                    <a:pt x="6584" y="3438"/>
                    <a:pt x="6872" y="3150"/>
                    <a:pt x="6872" y="2794"/>
                  </a:cubicBezTo>
                  <a:lnTo>
                    <a:pt x="6872" y="645"/>
                  </a:lnTo>
                  <a:cubicBezTo>
                    <a:pt x="6872" y="289"/>
                    <a:pt x="6584" y="1"/>
                    <a:pt x="6228"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55" name="Google Shape;22155;p142"/>
            <p:cNvSpPr/>
            <p:nvPr/>
          </p:nvSpPr>
          <p:spPr>
            <a:xfrm>
              <a:off x="3023911" y="1547758"/>
              <a:ext cx="81076" cy="10463"/>
            </a:xfrm>
            <a:custGeom>
              <a:avLst/>
              <a:gdLst/>
              <a:ahLst/>
              <a:cxnLst/>
              <a:rect l="l" t="t" r="r" b="b"/>
              <a:pathLst>
                <a:path w="3115" h="402" extrusionOk="0">
                  <a:moveTo>
                    <a:pt x="268" y="1"/>
                  </a:moveTo>
                  <a:cubicBezTo>
                    <a:pt x="0" y="1"/>
                    <a:pt x="0" y="402"/>
                    <a:pt x="268" y="402"/>
                  </a:cubicBezTo>
                  <a:lnTo>
                    <a:pt x="2847" y="402"/>
                  </a:lnTo>
                  <a:cubicBezTo>
                    <a:pt x="3114" y="402"/>
                    <a:pt x="3114" y="1"/>
                    <a:pt x="28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56" name="Google Shape;22156;p142"/>
            <p:cNvSpPr/>
            <p:nvPr/>
          </p:nvSpPr>
          <p:spPr>
            <a:xfrm>
              <a:off x="2979221" y="1547758"/>
              <a:ext cx="36282" cy="10463"/>
            </a:xfrm>
            <a:custGeom>
              <a:avLst/>
              <a:gdLst/>
              <a:ahLst/>
              <a:cxnLst/>
              <a:rect l="l" t="t" r="r" b="b"/>
              <a:pathLst>
                <a:path w="1394" h="402" extrusionOk="0">
                  <a:moveTo>
                    <a:pt x="268" y="1"/>
                  </a:moveTo>
                  <a:cubicBezTo>
                    <a:pt x="0" y="1"/>
                    <a:pt x="0" y="402"/>
                    <a:pt x="268" y="402"/>
                  </a:cubicBezTo>
                  <a:lnTo>
                    <a:pt x="1126" y="402"/>
                  </a:lnTo>
                  <a:cubicBezTo>
                    <a:pt x="1394" y="402"/>
                    <a:pt x="1394" y="1"/>
                    <a:pt x="11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57" name="Google Shape;22157;p142"/>
            <p:cNvSpPr/>
            <p:nvPr/>
          </p:nvSpPr>
          <p:spPr>
            <a:xfrm>
              <a:off x="3079870" y="1570116"/>
              <a:ext cx="25117" cy="10463"/>
            </a:xfrm>
            <a:custGeom>
              <a:avLst/>
              <a:gdLst/>
              <a:ahLst/>
              <a:cxnLst/>
              <a:rect l="l" t="t" r="r" b="b"/>
              <a:pathLst>
                <a:path w="965" h="402" extrusionOk="0">
                  <a:moveTo>
                    <a:pt x="267" y="0"/>
                  </a:moveTo>
                  <a:cubicBezTo>
                    <a:pt x="0" y="0"/>
                    <a:pt x="0" y="401"/>
                    <a:pt x="267" y="401"/>
                  </a:cubicBezTo>
                  <a:lnTo>
                    <a:pt x="697" y="401"/>
                  </a:lnTo>
                  <a:cubicBezTo>
                    <a:pt x="964" y="401"/>
                    <a:pt x="964" y="0"/>
                    <a:pt x="6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58" name="Google Shape;22158;p142"/>
            <p:cNvSpPr/>
            <p:nvPr/>
          </p:nvSpPr>
          <p:spPr>
            <a:xfrm>
              <a:off x="2979221" y="1570116"/>
              <a:ext cx="92241" cy="10463"/>
            </a:xfrm>
            <a:custGeom>
              <a:avLst/>
              <a:gdLst/>
              <a:ahLst/>
              <a:cxnLst/>
              <a:rect l="l" t="t" r="r" b="b"/>
              <a:pathLst>
                <a:path w="3544" h="402" extrusionOk="0">
                  <a:moveTo>
                    <a:pt x="268" y="0"/>
                  </a:moveTo>
                  <a:cubicBezTo>
                    <a:pt x="0" y="0"/>
                    <a:pt x="0" y="401"/>
                    <a:pt x="268" y="401"/>
                  </a:cubicBezTo>
                  <a:lnTo>
                    <a:pt x="3276" y="401"/>
                  </a:lnTo>
                  <a:cubicBezTo>
                    <a:pt x="3543" y="401"/>
                    <a:pt x="3543" y="0"/>
                    <a:pt x="32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59" name="Google Shape;22159;p142"/>
            <p:cNvSpPr/>
            <p:nvPr/>
          </p:nvSpPr>
          <p:spPr>
            <a:xfrm>
              <a:off x="2947442" y="1525426"/>
              <a:ext cx="189298" cy="103850"/>
            </a:xfrm>
            <a:custGeom>
              <a:avLst/>
              <a:gdLst/>
              <a:ahLst/>
              <a:cxnLst/>
              <a:rect l="l" t="t" r="r" b="b"/>
              <a:pathLst>
                <a:path w="7273" h="3990" extrusionOk="0">
                  <a:moveTo>
                    <a:pt x="6429" y="401"/>
                  </a:moveTo>
                  <a:cubicBezTo>
                    <a:pt x="6671" y="401"/>
                    <a:pt x="6872" y="598"/>
                    <a:pt x="6872" y="845"/>
                  </a:cubicBezTo>
                  <a:lnTo>
                    <a:pt x="6872" y="2132"/>
                  </a:lnTo>
                  <a:cubicBezTo>
                    <a:pt x="6872" y="2379"/>
                    <a:pt x="6671" y="2576"/>
                    <a:pt x="6429" y="2576"/>
                  </a:cubicBezTo>
                  <a:lnTo>
                    <a:pt x="5785" y="2576"/>
                  </a:lnTo>
                  <a:cubicBezTo>
                    <a:pt x="5658" y="2576"/>
                    <a:pt x="5563" y="2688"/>
                    <a:pt x="5584" y="2811"/>
                  </a:cubicBezTo>
                  <a:lnTo>
                    <a:pt x="5711" y="3568"/>
                  </a:lnTo>
                  <a:cubicBezTo>
                    <a:pt x="5713" y="3578"/>
                    <a:pt x="5707" y="3585"/>
                    <a:pt x="5699" y="3585"/>
                  </a:cubicBezTo>
                  <a:cubicBezTo>
                    <a:pt x="5696" y="3585"/>
                    <a:pt x="5693" y="3584"/>
                    <a:pt x="5690" y="3582"/>
                  </a:cubicBezTo>
                  <a:lnTo>
                    <a:pt x="4402" y="2614"/>
                  </a:lnTo>
                  <a:cubicBezTo>
                    <a:pt x="4367" y="2590"/>
                    <a:pt x="4325" y="2576"/>
                    <a:pt x="4279" y="2576"/>
                  </a:cubicBezTo>
                  <a:lnTo>
                    <a:pt x="845" y="2576"/>
                  </a:lnTo>
                  <a:cubicBezTo>
                    <a:pt x="598" y="2576"/>
                    <a:pt x="401" y="2375"/>
                    <a:pt x="401" y="2132"/>
                  </a:cubicBezTo>
                  <a:lnTo>
                    <a:pt x="401" y="845"/>
                  </a:lnTo>
                  <a:cubicBezTo>
                    <a:pt x="401" y="598"/>
                    <a:pt x="598" y="401"/>
                    <a:pt x="845" y="401"/>
                  </a:cubicBezTo>
                  <a:close/>
                  <a:moveTo>
                    <a:pt x="845" y="0"/>
                  </a:moveTo>
                  <a:cubicBezTo>
                    <a:pt x="377" y="0"/>
                    <a:pt x="0" y="377"/>
                    <a:pt x="0" y="845"/>
                  </a:cubicBezTo>
                  <a:lnTo>
                    <a:pt x="0" y="2132"/>
                  </a:lnTo>
                  <a:cubicBezTo>
                    <a:pt x="0" y="2600"/>
                    <a:pt x="377" y="2977"/>
                    <a:pt x="845" y="2977"/>
                  </a:cubicBezTo>
                  <a:lnTo>
                    <a:pt x="4212" y="2977"/>
                  </a:lnTo>
                  <a:lnTo>
                    <a:pt x="5450" y="3906"/>
                  </a:lnTo>
                  <a:cubicBezTo>
                    <a:pt x="5528" y="3964"/>
                    <a:pt x="5614" y="3990"/>
                    <a:pt x="5697" y="3990"/>
                  </a:cubicBezTo>
                  <a:cubicBezTo>
                    <a:pt x="5936" y="3990"/>
                    <a:pt x="6155" y="3778"/>
                    <a:pt x="6108" y="3505"/>
                  </a:cubicBezTo>
                  <a:lnTo>
                    <a:pt x="6020" y="2977"/>
                  </a:lnTo>
                  <a:lnTo>
                    <a:pt x="6429" y="2977"/>
                  </a:lnTo>
                  <a:cubicBezTo>
                    <a:pt x="6893" y="2973"/>
                    <a:pt x="7273" y="2597"/>
                    <a:pt x="7273" y="2132"/>
                  </a:cubicBezTo>
                  <a:lnTo>
                    <a:pt x="7273" y="845"/>
                  </a:lnTo>
                  <a:cubicBezTo>
                    <a:pt x="7273" y="377"/>
                    <a:pt x="6893" y="0"/>
                    <a:pt x="64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0" name="Google Shape;22160;p142"/>
            <p:cNvSpPr/>
            <p:nvPr/>
          </p:nvSpPr>
          <p:spPr>
            <a:xfrm>
              <a:off x="2811526" y="1788070"/>
              <a:ext cx="81076" cy="10463"/>
            </a:xfrm>
            <a:custGeom>
              <a:avLst/>
              <a:gdLst/>
              <a:ahLst/>
              <a:cxnLst/>
              <a:rect l="l" t="t" r="r" b="b"/>
              <a:pathLst>
                <a:path w="3115" h="402" extrusionOk="0">
                  <a:moveTo>
                    <a:pt x="268" y="0"/>
                  </a:moveTo>
                  <a:cubicBezTo>
                    <a:pt x="1" y="0"/>
                    <a:pt x="1" y="401"/>
                    <a:pt x="268" y="401"/>
                  </a:cubicBezTo>
                  <a:lnTo>
                    <a:pt x="2847" y="401"/>
                  </a:lnTo>
                  <a:cubicBezTo>
                    <a:pt x="3115" y="401"/>
                    <a:pt x="3115" y="0"/>
                    <a:pt x="28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1" name="Google Shape;22161;p142"/>
            <p:cNvSpPr/>
            <p:nvPr/>
          </p:nvSpPr>
          <p:spPr>
            <a:xfrm>
              <a:off x="2901009" y="1788070"/>
              <a:ext cx="25117" cy="10463"/>
            </a:xfrm>
            <a:custGeom>
              <a:avLst/>
              <a:gdLst/>
              <a:ahLst/>
              <a:cxnLst/>
              <a:rect l="l" t="t" r="r" b="b"/>
              <a:pathLst>
                <a:path w="965" h="402" extrusionOk="0">
                  <a:moveTo>
                    <a:pt x="268" y="0"/>
                  </a:moveTo>
                  <a:cubicBezTo>
                    <a:pt x="0" y="0"/>
                    <a:pt x="0" y="401"/>
                    <a:pt x="268" y="401"/>
                  </a:cubicBezTo>
                  <a:lnTo>
                    <a:pt x="697" y="401"/>
                  </a:lnTo>
                  <a:cubicBezTo>
                    <a:pt x="964" y="401"/>
                    <a:pt x="964" y="0"/>
                    <a:pt x="6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2" name="Google Shape;22162;p142"/>
            <p:cNvSpPr/>
            <p:nvPr/>
          </p:nvSpPr>
          <p:spPr>
            <a:xfrm>
              <a:off x="2811526" y="1810402"/>
              <a:ext cx="25221" cy="10463"/>
            </a:xfrm>
            <a:custGeom>
              <a:avLst/>
              <a:gdLst/>
              <a:ahLst/>
              <a:cxnLst/>
              <a:rect l="l" t="t" r="r" b="b"/>
              <a:pathLst>
                <a:path w="969" h="402" extrusionOk="0">
                  <a:moveTo>
                    <a:pt x="268" y="1"/>
                  </a:moveTo>
                  <a:cubicBezTo>
                    <a:pt x="1" y="1"/>
                    <a:pt x="1" y="402"/>
                    <a:pt x="268" y="402"/>
                  </a:cubicBezTo>
                  <a:lnTo>
                    <a:pt x="698" y="402"/>
                  </a:lnTo>
                  <a:cubicBezTo>
                    <a:pt x="968" y="402"/>
                    <a:pt x="968" y="1"/>
                    <a:pt x="6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3" name="Google Shape;22163;p142"/>
            <p:cNvSpPr/>
            <p:nvPr/>
          </p:nvSpPr>
          <p:spPr>
            <a:xfrm>
              <a:off x="2845050" y="1810402"/>
              <a:ext cx="81076" cy="10463"/>
            </a:xfrm>
            <a:custGeom>
              <a:avLst/>
              <a:gdLst/>
              <a:ahLst/>
              <a:cxnLst/>
              <a:rect l="l" t="t" r="r" b="b"/>
              <a:pathLst>
                <a:path w="3115" h="402" extrusionOk="0">
                  <a:moveTo>
                    <a:pt x="272" y="1"/>
                  </a:moveTo>
                  <a:cubicBezTo>
                    <a:pt x="1" y="1"/>
                    <a:pt x="1" y="402"/>
                    <a:pt x="272" y="402"/>
                  </a:cubicBezTo>
                  <a:lnTo>
                    <a:pt x="2847" y="402"/>
                  </a:lnTo>
                  <a:cubicBezTo>
                    <a:pt x="3114" y="402"/>
                    <a:pt x="3114" y="1"/>
                    <a:pt x="28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4" name="Google Shape;22164;p142"/>
            <p:cNvSpPr/>
            <p:nvPr/>
          </p:nvSpPr>
          <p:spPr>
            <a:xfrm>
              <a:off x="2779747" y="1765712"/>
              <a:ext cx="178158" cy="103928"/>
            </a:xfrm>
            <a:custGeom>
              <a:avLst/>
              <a:gdLst/>
              <a:ahLst/>
              <a:cxnLst/>
              <a:rect l="l" t="t" r="r" b="b"/>
              <a:pathLst>
                <a:path w="6845" h="3993" extrusionOk="0">
                  <a:moveTo>
                    <a:pt x="6000" y="402"/>
                  </a:moveTo>
                  <a:cubicBezTo>
                    <a:pt x="6246" y="402"/>
                    <a:pt x="6443" y="599"/>
                    <a:pt x="6443" y="845"/>
                  </a:cubicBezTo>
                  <a:lnTo>
                    <a:pt x="6443" y="2133"/>
                  </a:lnTo>
                  <a:cubicBezTo>
                    <a:pt x="6443" y="2379"/>
                    <a:pt x="6243" y="2576"/>
                    <a:pt x="6000" y="2576"/>
                  </a:cubicBezTo>
                  <a:lnTo>
                    <a:pt x="2995" y="2576"/>
                  </a:lnTo>
                  <a:cubicBezTo>
                    <a:pt x="2949" y="2576"/>
                    <a:pt x="2907" y="2590"/>
                    <a:pt x="2872" y="2618"/>
                  </a:cubicBezTo>
                  <a:lnTo>
                    <a:pt x="1584" y="3586"/>
                  </a:lnTo>
                  <a:cubicBezTo>
                    <a:pt x="1582" y="3587"/>
                    <a:pt x="1579" y="3588"/>
                    <a:pt x="1577" y="3588"/>
                  </a:cubicBezTo>
                  <a:cubicBezTo>
                    <a:pt x="1568" y="3588"/>
                    <a:pt x="1560" y="3580"/>
                    <a:pt x="1563" y="3572"/>
                  </a:cubicBezTo>
                  <a:lnTo>
                    <a:pt x="1690" y="2812"/>
                  </a:lnTo>
                  <a:cubicBezTo>
                    <a:pt x="1707" y="2689"/>
                    <a:pt x="1616" y="2576"/>
                    <a:pt x="1489" y="2576"/>
                  </a:cubicBezTo>
                  <a:lnTo>
                    <a:pt x="849" y="2576"/>
                  </a:lnTo>
                  <a:cubicBezTo>
                    <a:pt x="603" y="2576"/>
                    <a:pt x="406" y="2379"/>
                    <a:pt x="406" y="2133"/>
                  </a:cubicBezTo>
                  <a:lnTo>
                    <a:pt x="406" y="845"/>
                  </a:lnTo>
                  <a:cubicBezTo>
                    <a:pt x="406" y="599"/>
                    <a:pt x="603" y="402"/>
                    <a:pt x="849" y="402"/>
                  </a:cubicBezTo>
                  <a:close/>
                  <a:moveTo>
                    <a:pt x="849" y="1"/>
                  </a:moveTo>
                  <a:cubicBezTo>
                    <a:pt x="381" y="1"/>
                    <a:pt x="4" y="377"/>
                    <a:pt x="1" y="845"/>
                  </a:cubicBezTo>
                  <a:lnTo>
                    <a:pt x="1" y="2133"/>
                  </a:lnTo>
                  <a:cubicBezTo>
                    <a:pt x="4" y="2601"/>
                    <a:pt x="381" y="2977"/>
                    <a:pt x="849" y="2977"/>
                  </a:cubicBezTo>
                  <a:lnTo>
                    <a:pt x="1254" y="2977"/>
                  </a:lnTo>
                  <a:lnTo>
                    <a:pt x="1166" y="3505"/>
                  </a:lnTo>
                  <a:cubicBezTo>
                    <a:pt x="1119" y="3780"/>
                    <a:pt x="1337" y="3992"/>
                    <a:pt x="1576" y="3992"/>
                  </a:cubicBezTo>
                  <a:cubicBezTo>
                    <a:pt x="1661" y="3992"/>
                    <a:pt x="1748" y="3966"/>
                    <a:pt x="1827" y="3906"/>
                  </a:cubicBezTo>
                  <a:lnTo>
                    <a:pt x="3062" y="2981"/>
                  </a:lnTo>
                  <a:lnTo>
                    <a:pt x="6000" y="2981"/>
                  </a:lnTo>
                  <a:cubicBezTo>
                    <a:pt x="6468" y="2981"/>
                    <a:pt x="6844" y="2601"/>
                    <a:pt x="6844" y="2136"/>
                  </a:cubicBezTo>
                  <a:lnTo>
                    <a:pt x="6844" y="845"/>
                  </a:lnTo>
                  <a:cubicBezTo>
                    <a:pt x="6844" y="377"/>
                    <a:pt x="6468" y="1"/>
                    <a:pt x="60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5" name="Google Shape;22165;p142"/>
            <p:cNvSpPr/>
            <p:nvPr/>
          </p:nvSpPr>
          <p:spPr>
            <a:xfrm>
              <a:off x="3035076" y="1737785"/>
              <a:ext cx="69910" cy="10463"/>
            </a:xfrm>
            <a:custGeom>
              <a:avLst/>
              <a:gdLst/>
              <a:ahLst/>
              <a:cxnLst/>
              <a:rect l="l" t="t" r="r" b="b"/>
              <a:pathLst>
                <a:path w="2686" h="402" extrusionOk="0">
                  <a:moveTo>
                    <a:pt x="268" y="0"/>
                  </a:moveTo>
                  <a:cubicBezTo>
                    <a:pt x="0" y="0"/>
                    <a:pt x="0" y="402"/>
                    <a:pt x="268" y="402"/>
                  </a:cubicBezTo>
                  <a:lnTo>
                    <a:pt x="2418" y="402"/>
                  </a:lnTo>
                  <a:cubicBezTo>
                    <a:pt x="2685" y="402"/>
                    <a:pt x="2685" y="0"/>
                    <a:pt x="24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6" name="Google Shape;22166;p142"/>
            <p:cNvSpPr/>
            <p:nvPr/>
          </p:nvSpPr>
          <p:spPr>
            <a:xfrm>
              <a:off x="3001553" y="1737785"/>
              <a:ext cx="25117" cy="10463"/>
            </a:xfrm>
            <a:custGeom>
              <a:avLst/>
              <a:gdLst/>
              <a:ahLst/>
              <a:cxnLst/>
              <a:rect l="l" t="t" r="r" b="b"/>
              <a:pathLst>
                <a:path w="965" h="402" extrusionOk="0">
                  <a:moveTo>
                    <a:pt x="268" y="0"/>
                  </a:moveTo>
                  <a:cubicBezTo>
                    <a:pt x="1" y="0"/>
                    <a:pt x="1" y="402"/>
                    <a:pt x="268" y="402"/>
                  </a:cubicBezTo>
                  <a:lnTo>
                    <a:pt x="697" y="402"/>
                  </a:lnTo>
                  <a:cubicBezTo>
                    <a:pt x="965" y="402"/>
                    <a:pt x="965" y="0"/>
                    <a:pt x="6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7" name="Google Shape;22167;p142"/>
            <p:cNvSpPr/>
            <p:nvPr/>
          </p:nvSpPr>
          <p:spPr>
            <a:xfrm>
              <a:off x="2969773" y="1715427"/>
              <a:ext cx="166888" cy="81466"/>
            </a:xfrm>
            <a:custGeom>
              <a:avLst/>
              <a:gdLst/>
              <a:ahLst/>
              <a:cxnLst/>
              <a:rect l="l" t="t" r="r" b="b"/>
              <a:pathLst>
                <a:path w="6412" h="3130" extrusionOk="0">
                  <a:moveTo>
                    <a:pt x="5571" y="402"/>
                  </a:moveTo>
                  <a:cubicBezTo>
                    <a:pt x="5817" y="402"/>
                    <a:pt x="6014" y="599"/>
                    <a:pt x="6014" y="845"/>
                  </a:cubicBezTo>
                  <a:lnTo>
                    <a:pt x="6014" y="1275"/>
                  </a:lnTo>
                  <a:cubicBezTo>
                    <a:pt x="6014" y="1521"/>
                    <a:pt x="5813" y="1718"/>
                    <a:pt x="5571" y="1718"/>
                  </a:cubicBezTo>
                  <a:lnTo>
                    <a:pt x="4927" y="1718"/>
                  </a:lnTo>
                  <a:cubicBezTo>
                    <a:pt x="4800" y="1718"/>
                    <a:pt x="4705" y="1831"/>
                    <a:pt x="4726" y="1954"/>
                  </a:cubicBezTo>
                  <a:lnTo>
                    <a:pt x="4853" y="2710"/>
                  </a:lnTo>
                  <a:cubicBezTo>
                    <a:pt x="4855" y="2720"/>
                    <a:pt x="4849" y="2727"/>
                    <a:pt x="4841" y="2727"/>
                  </a:cubicBezTo>
                  <a:cubicBezTo>
                    <a:pt x="4838" y="2727"/>
                    <a:pt x="4835" y="2726"/>
                    <a:pt x="4832" y="2724"/>
                  </a:cubicBezTo>
                  <a:lnTo>
                    <a:pt x="3544" y="1757"/>
                  </a:lnTo>
                  <a:cubicBezTo>
                    <a:pt x="3509" y="1732"/>
                    <a:pt x="3467" y="1718"/>
                    <a:pt x="3421" y="1718"/>
                  </a:cubicBezTo>
                  <a:lnTo>
                    <a:pt x="849" y="1718"/>
                  </a:lnTo>
                  <a:cubicBezTo>
                    <a:pt x="602" y="1718"/>
                    <a:pt x="405" y="1517"/>
                    <a:pt x="405" y="1275"/>
                  </a:cubicBezTo>
                  <a:lnTo>
                    <a:pt x="405" y="845"/>
                  </a:lnTo>
                  <a:cubicBezTo>
                    <a:pt x="405" y="599"/>
                    <a:pt x="602" y="402"/>
                    <a:pt x="849" y="402"/>
                  </a:cubicBezTo>
                  <a:close/>
                  <a:moveTo>
                    <a:pt x="849" y="1"/>
                  </a:moveTo>
                  <a:cubicBezTo>
                    <a:pt x="381" y="1"/>
                    <a:pt x="4" y="377"/>
                    <a:pt x="1" y="845"/>
                  </a:cubicBezTo>
                  <a:lnTo>
                    <a:pt x="1" y="1275"/>
                  </a:lnTo>
                  <a:cubicBezTo>
                    <a:pt x="1" y="1739"/>
                    <a:pt x="381" y="2119"/>
                    <a:pt x="849" y="2119"/>
                  </a:cubicBezTo>
                  <a:lnTo>
                    <a:pt x="3354" y="2119"/>
                  </a:lnTo>
                  <a:lnTo>
                    <a:pt x="4589" y="3044"/>
                  </a:lnTo>
                  <a:cubicBezTo>
                    <a:pt x="4667" y="3103"/>
                    <a:pt x="4753" y="3129"/>
                    <a:pt x="4838" y="3129"/>
                  </a:cubicBezTo>
                  <a:cubicBezTo>
                    <a:pt x="5076" y="3129"/>
                    <a:pt x="5295" y="2920"/>
                    <a:pt x="5250" y="2647"/>
                  </a:cubicBezTo>
                  <a:lnTo>
                    <a:pt x="5162" y="2119"/>
                  </a:lnTo>
                  <a:lnTo>
                    <a:pt x="5567" y="2119"/>
                  </a:lnTo>
                  <a:cubicBezTo>
                    <a:pt x="6035" y="2116"/>
                    <a:pt x="6411" y="1739"/>
                    <a:pt x="6411" y="1271"/>
                  </a:cubicBezTo>
                  <a:lnTo>
                    <a:pt x="6411" y="842"/>
                  </a:lnTo>
                  <a:cubicBezTo>
                    <a:pt x="6411" y="377"/>
                    <a:pt x="6035" y="1"/>
                    <a:pt x="55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8" name="Google Shape;22168;p142"/>
            <p:cNvSpPr/>
            <p:nvPr/>
          </p:nvSpPr>
          <p:spPr>
            <a:xfrm>
              <a:off x="2811526" y="1637136"/>
              <a:ext cx="81076" cy="10567"/>
            </a:xfrm>
            <a:custGeom>
              <a:avLst/>
              <a:gdLst/>
              <a:ahLst/>
              <a:cxnLst/>
              <a:rect l="l" t="t" r="r" b="b"/>
              <a:pathLst>
                <a:path w="3115" h="406" extrusionOk="0">
                  <a:moveTo>
                    <a:pt x="268" y="1"/>
                  </a:moveTo>
                  <a:cubicBezTo>
                    <a:pt x="1" y="1"/>
                    <a:pt x="1" y="405"/>
                    <a:pt x="268" y="405"/>
                  </a:cubicBezTo>
                  <a:lnTo>
                    <a:pt x="2847" y="405"/>
                  </a:lnTo>
                  <a:cubicBezTo>
                    <a:pt x="3115" y="402"/>
                    <a:pt x="3115" y="1"/>
                    <a:pt x="28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9" name="Google Shape;22169;p142"/>
            <p:cNvSpPr/>
            <p:nvPr/>
          </p:nvSpPr>
          <p:spPr>
            <a:xfrm>
              <a:off x="2901009" y="1637136"/>
              <a:ext cx="36282" cy="10567"/>
            </a:xfrm>
            <a:custGeom>
              <a:avLst/>
              <a:gdLst/>
              <a:ahLst/>
              <a:cxnLst/>
              <a:rect l="l" t="t" r="r" b="b"/>
              <a:pathLst>
                <a:path w="1394" h="406" extrusionOk="0">
                  <a:moveTo>
                    <a:pt x="268" y="1"/>
                  </a:moveTo>
                  <a:cubicBezTo>
                    <a:pt x="0" y="1"/>
                    <a:pt x="0" y="405"/>
                    <a:pt x="268" y="405"/>
                  </a:cubicBezTo>
                  <a:lnTo>
                    <a:pt x="1126" y="405"/>
                  </a:lnTo>
                  <a:cubicBezTo>
                    <a:pt x="1394" y="402"/>
                    <a:pt x="1394" y="1"/>
                    <a:pt x="11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70" name="Google Shape;22170;p142"/>
            <p:cNvSpPr/>
            <p:nvPr/>
          </p:nvSpPr>
          <p:spPr>
            <a:xfrm>
              <a:off x="2811526" y="1681826"/>
              <a:ext cx="81076" cy="10567"/>
            </a:xfrm>
            <a:custGeom>
              <a:avLst/>
              <a:gdLst/>
              <a:ahLst/>
              <a:cxnLst/>
              <a:rect l="l" t="t" r="r" b="b"/>
              <a:pathLst>
                <a:path w="3115" h="406" extrusionOk="0">
                  <a:moveTo>
                    <a:pt x="268" y="1"/>
                  </a:moveTo>
                  <a:cubicBezTo>
                    <a:pt x="1" y="1"/>
                    <a:pt x="1" y="405"/>
                    <a:pt x="268" y="405"/>
                  </a:cubicBezTo>
                  <a:lnTo>
                    <a:pt x="2847" y="405"/>
                  </a:lnTo>
                  <a:cubicBezTo>
                    <a:pt x="3115" y="405"/>
                    <a:pt x="3115" y="1"/>
                    <a:pt x="28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71" name="Google Shape;22171;p142"/>
            <p:cNvSpPr/>
            <p:nvPr/>
          </p:nvSpPr>
          <p:spPr>
            <a:xfrm>
              <a:off x="2901009" y="1681826"/>
              <a:ext cx="36282" cy="10567"/>
            </a:xfrm>
            <a:custGeom>
              <a:avLst/>
              <a:gdLst/>
              <a:ahLst/>
              <a:cxnLst/>
              <a:rect l="l" t="t" r="r" b="b"/>
              <a:pathLst>
                <a:path w="1394" h="406" extrusionOk="0">
                  <a:moveTo>
                    <a:pt x="268" y="1"/>
                  </a:moveTo>
                  <a:cubicBezTo>
                    <a:pt x="0" y="1"/>
                    <a:pt x="0" y="405"/>
                    <a:pt x="268" y="405"/>
                  </a:cubicBezTo>
                  <a:lnTo>
                    <a:pt x="1126" y="405"/>
                  </a:lnTo>
                  <a:cubicBezTo>
                    <a:pt x="1394" y="405"/>
                    <a:pt x="1394" y="1"/>
                    <a:pt x="11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72" name="Google Shape;22172;p142"/>
            <p:cNvSpPr/>
            <p:nvPr/>
          </p:nvSpPr>
          <p:spPr>
            <a:xfrm>
              <a:off x="2811526" y="1659494"/>
              <a:ext cx="25221" cy="10541"/>
            </a:xfrm>
            <a:custGeom>
              <a:avLst/>
              <a:gdLst/>
              <a:ahLst/>
              <a:cxnLst/>
              <a:rect l="l" t="t" r="r" b="b"/>
              <a:pathLst>
                <a:path w="969" h="405" extrusionOk="0">
                  <a:moveTo>
                    <a:pt x="268" y="0"/>
                  </a:moveTo>
                  <a:cubicBezTo>
                    <a:pt x="1" y="0"/>
                    <a:pt x="1" y="405"/>
                    <a:pt x="268" y="405"/>
                  </a:cubicBezTo>
                  <a:lnTo>
                    <a:pt x="698" y="405"/>
                  </a:lnTo>
                  <a:cubicBezTo>
                    <a:pt x="968" y="405"/>
                    <a:pt x="968" y="0"/>
                    <a:pt x="6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73" name="Google Shape;22173;p142"/>
            <p:cNvSpPr/>
            <p:nvPr/>
          </p:nvSpPr>
          <p:spPr>
            <a:xfrm>
              <a:off x="2845050" y="1659494"/>
              <a:ext cx="92241" cy="10463"/>
            </a:xfrm>
            <a:custGeom>
              <a:avLst/>
              <a:gdLst/>
              <a:ahLst/>
              <a:cxnLst/>
              <a:rect l="l" t="t" r="r" b="b"/>
              <a:pathLst>
                <a:path w="3544" h="402" extrusionOk="0">
                  <a:moveTo>
                    <a:pt x="272" y="0"/>
                  </a:moveTo>
                  <a:cubicBezTo>
                    <a:pt x="1" y="0"/>
                    <a:pt x="1" y="401"/>
                    <a:pt x="272" y="401"/>
                  </a:cubicBezTo>
                  <a:lnTo>
                    <a:pt x="3276" y="401"/>
                  </a:lnTo>
                  <a:cubicBezTo>
                    <a:pt x="3544" y="401"/>
                    <a:pt x="3544" y="0"/>
                    <a:pt x="32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74" name="Google Shape;22174;p142"/>
            <p:cNvSpPr/>
            <p:nvPr/>
          </p:nvSpPr>
          <p:spPr>
            <a:xfrm>
              <a:off x="2779747" y="1614805"/>
              <a:ext cx="189324" cy="126311"/>
            </a:xfrm>
            <a:custGeom>
              <a:avLst/>
              <a:gdLst/>
              <a:ahLst/>
              <a:cxnLst/>
              <a:rect l="l" t="t" r="r" b="b"/>
              <a:pathLst>
                <a:path w="7274" h="4853" extrusionOk="0">
                  <a:moveTo>
                    <a:pt x="6429" y="401"/>
                  </a:moveTo>
                  <a:cubicBezTo>
                    <a:pt x="6676" y="401"/>
                    <a:pt x="6873" y="602"/>
                    <a:pt x="6873" y="845"/>
                  </a:cubicBezTo>
                  <a:lnTo>
                    <a:pt x="6873" y="2991"/>
                  </a:lnTo>
                  <a:cubicBezTo>
                    <a:pt x="6873" y="3237"/>
                    <a:pt x="6676" y="3434"/>
                    <a:pt x="6429" y="3434"/>
                  </a:cubicBezTo>
                  <a:lnTo>
                    <a:pt x="2995" y="3434"/>
                  </a:lnTo>
                  <a:cubicBezTo>
                    <a:pt x="2949" y="3434"/>
                    <a:pt x="2907" y="3448"/>
                    <a:pt x="2872" y="3476"/>
                  </a:cubicBezTo>
                  <a:lnTo>
                    <a:pt x="1584" y="4444"/>
                  </a:lnTo>
                  <a:cubicBezTo>
                    <a:pt x="1582" y="4446"/>
                    <a:pt x="1579" y="4446"/>
                    <a:pt x="1577" y="4446"/>
                  </a:cubicBezTo>
                  <a:cubicBezTo>
                    <a:pt x="1568" y="4446"/>
                    <a:pt x="1560" y="4438"/>
                    <a:pt x="1563" y="4430"/>
                  </a:cubicBezTo>
                  <a:lnTo>
                    <a:pt x="1690" y="3670"/>
                  </a:lnTo>
                  <a:cubicBezTo>
                    <a:pt x="1707" y="3547"/>
                    <a:pt x="1616" y="3434"/>
                    <a:pt x="1489" y="3434"/>
                  </a:cubicBezTo>
                  <a:lnTo>
                    <a:pt x="849" y="3434"/>
                  </a:lnTo>
                  <a:cubicBezTo>
                    <a:pt x="603" y="3434"/>
                    <a:pt x="406" y="3237"/>
                    <a:pt x="406" y="2991"/>
                  </a:cubicBezTo>
                  <a:lnTo>
                    <a:pt x="406" y="845"/>
                  </a:lnTo>
                  <a:cubicBezTo>
                    <a:pt x="406" y="602"/>
                    <a:pt x="603" y="401"/>
                    <a:pt x="849" y="401"/>
                  </a:cubicBezTo>
                  <a:close/>
                  <a:moveTo>
                    <a:pt x="849" y="0"/>
                  </a:moveTo>
                  <a:cubicBezTo>
                    <a:pt x="381" y="0"/>
                    <a:pt x="4" y="380"/>
                    <a:pt x="1" y="845"/>
                  </a:cubicBezTo>
                  <a:lnTo>
                    <a:pt x="1" y="2994"/>
                  </a:lnTo>
                  <a:cubicBezTo>
                    <a:pt x="4" y="3459"/>
                    <a:pt x="381" y="3839"/>
                    <a:pt x="849" y="3839"/>
                  </a:cubicBezTo>
                  <a:lnTo>
                    <a:pt x="1254" y="3839"/>
                  </a:lnTo>
                  <a:lnTo>
                    <a:pt x="1166" y="4367"/>
                  </a:lnTo>
                  <a:cubicBezTo>
                    <a:pt x="1119" y="4640"/>
                    <a:pt x="1338" y="4852"/>
                    <a:pt x="1578" y="4852"/>
                  </a:cubicBezTo>
                  <a:cubicBezTo>
                    <a:pt x="1662" y="4852"/>
                    <a:pt x="1749" y="4826"/>
                    <a:pt x="1827" y="4768"/>
                  </a:cubicBezTo>
                  <a:lnTo>
                    <a:pt x="3062" y="3839"/>
                  </a:lnTo>
                  <a:lnTo>
                    <a:pt x="6429" y="3839"/>
                  </a:lnTo>
                  <a:cubicBezTo>
                    <a:pt x="6897" y="3839"/>
                    <a:pt x="7274" y="3462"/>
                    <a:pt x="7274" y="2994"/>
                  </a:cubicBezTo>
                  <a:lnTo>
                    <a:pt x="7274" y="845"/>
                  </a:lnTo>
                  <a:cubicBezTo>
                    <a:pt x="7274" y="380"/>
                    <a:pt x="6897" y="0"/>
                    <a:pt x="64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175" name="Google Shape;22175;p142"/>
          <p:cNvGrpSpPr/>
          <p:nvPr/>
        </p:nvGrpSpPr>
        <p:grpSpPr>
          <a:xfrm>
            <a:off x="3317969" y="1515432"/>
            <a:ext cx="225112" cy="360663"/>
            <a:chOff x="3317969" y="1515432"/>
            <a:chExt cx="225112" cy="360663"/>
          </a:xfrm>
        </p:grpSpPr>
        <p:sp>
          <p:nvSpPr>
            <p:cNvPr id="22176" name="Google Shape;22176;p142"/>
            <p:cNvSpPr/>
            <p:nvPr/>
          </p:nvSpPr>
          <p:spPr>
            <a:xfrm>
              <a:off x="3323357" y="1566159"/>
              <a:ext cx="169179" cy="304340"/>
            </a:xfrm>
            <a:custGeom>
              <a:avLst/>
              <a:gdLst/>
              <a:ahLst/>
              <a:cxnLst/>
              <a:rect l="l" t="t" r="r" b="b"/>
              <a:pathLst>
                <a:path w="6500" h="11693" extrusionOk="0">
                  <a:moveTo>
                    <a:pt x="652" y="1"/>
                  </a:moveTo>
                  <a:cubicBezTo>
                    <a:pt x="293" y="1"/>
                    <a:pt x="1" y="289"/>
                    <a:pt x="1" y="648"/>
                  </a:cubicBezTo>
                  <a:lnTo>
                    <a:pt x="1" y="11042"/>
                  </a:lnTo>
                  <a:cubicBezTo>
                    <a:pt x="1" y="11401"/>
                    <a:pt x="293" y="11693"/>
                    <a:pt x="652" y="11693"/>
                  </a:cubicBezTo>
                  <a:lnTo>
                    <a:pt x="5848" y="11693"/>
                  </a:lnTo>
                  <a:cubicBezTo>
                    <a:pt x="6207" y="11693"/>
                    <a:pt x="6499" y="11401"/>
                    <a:pt x="6499" y="11042"/>
                  </a:cubicBezTo>
                  <a:lnTo>
                    <a:pt x="6499" y="648"/>
                  </a:lnTo>
                  <a:cubicBezTo>
                    <a:pt x="6499" y="289"/>
                    <a:pt x="6207" y="1"/>
                    <a:pt x="5848"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77" name="Google Shape;22177;p142"/>
            <p:cNvSpPr/>
            <p:nvPr/>
          </p:nvSpPr>
          <p:spPr>
            <a:xfrm>
              <a:off x="3323357" y="1566159"/>
              <a:ext cx="39510" cy="304340"/>
            </a:xfrm>
            <a:custGeom>
              <a:avLst/>
              <a:gdLst/>
              <a:ahLst/>
              <a:cxnLst/>
              <a:rect l="l" t="t" r="r" b="b"/>
              <a:pathLst>
                <a:path w="1518" h="11693" extrusionOk="0">
                  <a:moveTo>
                    <a:pt x="652" y="1"/>
                  </a:moveTo>
                  <a:cubicBezTo>
                    <a:pt x="293" y="1"/>
                    <a:pt x="1" y="289"/>
                    <a:pt x="1" y="648"/>
                  </a:cubicBezTo>
                  <a:lnTo>
                    <a:pt x="1" y="11042"/>
                  </a:lnTo>
                  <a:cubicBezTo>
                    <a:pt x="1" y="11401"/>
                    <a:pt x="293" y="11693"/>
                    <a:pt x="652" y="11693"/>
                  </a:cubicBezTo>
                  <a:lnTo>
                    <a:pt x="1517" y="11693"/>
                  </a:lnTo>
                  <a:cubicBezTo>
                    <a:pt x="1158" y="11693"/>
                    <a:pt x="870" y="11401"/>
                    <a:pt x="870" y="11042"/>
                  </a:cubicBezTo>
                  <a:lnTo>
                    <a:pt x="870" y="648"/>
                  </a:lnTo>
                  <a:cubicBezTo>
                    <a:pt x="870" y="289"/>
                    <a:pt x="1158" y="1"/>
                    <a:pt x="1517" y="1"/>
                  </a:cubicBezTo>
                  <a:close/>
                </a:path>
              </a:pathLst>
            </a:custGeom>
            <a:solidFill>
              <a:srgbClr val="5A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78" name="Google Shape;22178;p142"/>
            <p:cNvSpPr/>
            <p:nvPr/>
          </p:nvSpPr>
          <p:spPr>
            <a:xfrm>
              <a:off x="3323357" y="1588699"/>
              <a:ext cx="169179" cy="236746"/>
            </a:xfrm>
            <a:custGeom>
              <a:avLst/>
              <a:gdLst/>
              <a:ahLst/>
              <a:cxnLst/>
              <a:rect l="l" t="t" r="r" b="b"/>
              <a:pathLst>
                <a:path w="6500" h="9096" extrusionOk="0">
                  <a:moveTo>
                    <a:pt x="1" y="0"/>
                  </a:moveTo>
                  <a:lnTo>
                    <a:pt x="1" y="9096"/>
                  </a:lnTo>
                  <a:lnTo>
                    <a:pt x="6499" y="9096"/>
                  </a:lnTo>
                  <a:lnTo>
                    <a:pt x="6499" y="0"/>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79" name="Google Shape;22179;p142"/>
            <p:cNvSpPr/>
            <p:nvPr/>
          </p:nvSpPr>
          <p:spPr>
            <a:xfrm>
              <a:off x="3329031" y="1605539"/>
              <a:ext cx="157831" cy="157831"/>
            </a:xfrm>
            <a:custGeom>
              <a:avLst/>
              <a:gdLst/>
              <a:ahLst/>
              <a:cxnLst/>
              <a:rect l="l" t="t" r="r" b="b"/>
              <a:pathLst>
                <a:path w="6064" h="6064" extrusionOk="0">
                  <a:moveTo>
                    <a:pt x="3034" y="1"/>
                  </a:moveTo>
                  <a:cubicBezTo>
                    <a:pt x="1359" y="1"/>
                    <a:pt x="1" y="1359"/>
                    <a:pt x="1" y="3034"/>
                  </a:cubicBezTo>
                  <a:cubicBezTo>
                    <a:pt x="1" y="4708"/>
                    <a:pt x="1359" y="6063"/>
                    <a:pt x="3034" y="6063"/>
                  </a:cubicBezTo>
                  <a:cubicBezTo>
                    <a:pt x="4705" y="6063"/>
                    <a:pt x="6063" y="4708"/>
                    <a:pt x="6063" y="3034"/>
                  </a:cubicBezTo>
                  <a:cubicBezTo>
                    <a:pt x="6063" y="1359"/>
                    <a:pt x="4705" y="1"/>
                    <a:pt x="3034"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80" name="Google Shape;22180;p142"/>
            <p:cNvSpPr/>
            <p:nvPr/>
          </p:nvSpPr>
          <p:spPr>
            <a:xfrm>
              <a:off x="3430512" y="1769018"/>
              <a:ext cx="33810" cy="33810"/>
            </a:xfrm>
            <a:custGeom>
              <a:avLst/>
              <a:gdLst/>
              <a:ahLst/>
              <a:cxnLst/>
              <a:rect l="l" t="t" r="r" b="b"/>
              <a:pathLst>
                <a:path w="1299" h="1299" extrusionOk="0">
                  <a:moveTo>
                    <a:pt x="648" y="0"/>
                  </a:moveTo>
                  <a:cubicBezTo>
                    <a:pt x="289" y="0"/>
                    <a:pt x="0" y="292"/>
                    <a:pt x="0" y="651"/>
                  </a:cubicBezTo>
                  <a:cubicBezTo>
                    <a:pt x="0" y="1010"/>
                    <a:pt x="289" y="1299"/>
                    <a:pt x="648" y="1299"/>
                  </a:cubicBezTo>
                  <a:cubicBezTo>
                    <a:pt x="1007" y="1299"/>
                    <a:pt x="1299" y="1010"/>
                    <a:pt x="1299" y="651"/>
                  </a:cubicBezTo>
                  <a:cubicBezTo>
                    <a:pt x="1299" y="292"/>
                    <a:pt x="1007" y="0"/>
                    <a:pt x="648" y="0"/>
                  </a:cubicBez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81" name="Google Shape;22181;p142"/>
            <p:cNvSpPr/>
            <p:nvPr/>
          </p:nvSpPr>
          <p:spPr>
            <a:xfrm>
              <a:off x="3351571" y="1769018"/>
              <a:ext cx="33810" cy="33810"/>
            </a:xfrm>
            <a:custGeom>
              <a:avLst/>
              <a:gdLst/>
              <a:ahLst/>
              <a:cxnLst/>
              <a:rect l="l" t="t" r="r" b="b"/>
              <a:pathLst>
                <a:path w="1299" h="1299" extrusionOk="0">
                  <a:moveTo>
                    <a:pt x="651" y="0"/>
                  </a:moveTo>
                  <a:cubicBezTo>
                    <a:pt x="292" y="0"/>
                    <a:pt x="0" y="292"/>
                    <a:pt x="0" y="651"/>
                  </a:cubicBezTo>
                  <a:cubicBezTo>
                    <a:pt x="0" y="1010"/>
                    <a:pt x="292" y="1299"/>
                    <a:pt x="651" y="1299"/>
                  </a:cubicBezTo>
                  <a:cubicBezTo>
                    <a:pt x="1010" y="1299"/>
                    <a:pt x="1299" y="1010"/>
                    <a:pt x="1299" y="651"/>
                  </a:cubicBezTo>
                  <a:cubicBezTo>
                    <a:pt x="1299" y="292"/>
                    <a:pt x="1010" y="0"/>
                    <a:pt x="651"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82" name="Google Shape;22182;p142"/>
            <p:cNvSpPr/>
            <p:nvPr/>
          </p:nvSpPr>
          <p:spPr>
            <a:xfrm>
              <a:off x="3345975" y="1622483"/>
              <a:ext cx="124021" cy="124021"/>
            </a:xfrm>
            <a:custGeom>
              <a:avLst/>
              <a:gdLst/>
              <a:ahLst/>
              <a:cxnLst/>
              <a:rect l="l" t="t" r="r" b="b"/>
              <a:pathLst>
                <a:path w="4765" h="4765" extrusionOk="0">
                  <a:moveTo>
                    <a:pt x="2383" y="1"/>
                  </a:moveTo>
                  <a:cubicBezTo>
                    <a:pt x="1067" y="1"/>
                    <a:pt x="1" y="1067"/>
                    <a:pt x="1" y="2383"/>
                  </a:cubicBezTo>
                  <a:cubicBezTo>
                    <a:pt x="1" y="3699"/>
                    <a:pt x="1067" y="4765"/>
                    <a:pt x="2383" y="4765"/>
                  </a:cubicBezTo>
                  <a:cubicBezTo>
                    <a:pt x="3695" y="4765"/>
                    <a:pt x="4765" y="3699"/>
                    <a:pt x="4765" y="2383"/>
                  </a:cubicBezTo>
                  <a:cubicBezTo>
                    <a:pt x="4765" y="1067"/>
                    <a:pt x="3695" y="1"/>
                    <a:pt x="238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83" name="Google Shape;22183;p142"/>
            <p:cNvSpPr/>
            <p:nvPr/>
          </p:nvSpPr>
          <p:spPr>
            <a:xfrm>
              <a:off x="3374085" y="1690154"/>
              <a:ext cx="67724" cy="50754"/>
            </a:xfrm>
            <a:custGeom>
              <a:avLst/>
              <a:gdLst/>
              <a:ahLst/>
              <a:cxnLst/>
              <a:rect l="l" t="t" r="r" b="b"/>
              <a:pathLst>
                <a:path w="2602" h="1950" extrusionOk="0">
                  <a:moveTo>
                    <a:pt x="866" y="1"/>
                  </a:moveTo>
                  <a:lnTo>
                    <a:pt x="866" y="434"/>
                  </a:lnTo>
                  <a:cubicBezTo>
                    <a:pt x="866" y="515"/>
                    <a:pt x="821" y="592"/>
                    <a:pt x="750" y="627"/>
                  </a:cubicBezTo>
                  <a:lnTo>
                    <a:pt x="240" y="880"/>
                  </a:lnTo>
                  <a:cubicBezTo>
                    <a:pt x="96" y="954"/>
                    <a:pt x="1" y="1106"/>
                    <a:pt x="1" y="1267"/>
                  </a:cubicBezTo>
                  <a:lnTo>
                    <a:pt x="1" y="1514"/>
                  </a:lnTo>
                  <a:cubicBezTo>
                    <a:pt x="386" y="1804"/>
                    <a:pt x="844" y="1949"/>
                    <a:pt x="1301" y="1949"/>
                  </a:cubicBezTo>
                  <a:cubicBezTo>
                    <a:pt x="1758" y="1949"/>
                    <a:pt x="2216" y="1804"/>
                    <a:pt x="2601" y="1514"/>
                  </a:cubicBezTo>
                  <a:lnTo>
                    <a:pt x="2601" y="1267"/>
                  </a:lnTo>
                  <a:cubicBezTo>
                    <a:pt x="2601" y="1102"/>
                    <a:pt x="2510" y="954"/>
                    <a:pt x="2362" y="880"/>
                  </a:cubicBezTo>
                  <a:lnTo>
                    <a:pt x="1855" y="627"/>
                  </a:lnTo>
                  <a:cubicBezTo>
                    <a:pt x="1781" y="588"/>
                    <a:pt x="1736" y="515"/>
                    <a:pt x="1736" y="434"/>
                  </a:cubicBezTo>
                  <a:lnTo>
                    <a:pt x="1736" y="1"/>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84" name="Google Shape;22184;p142"/>
            <p:cNvSpPr/>
            <p:nvPr/>
          </p:nvSpPr>
          <p:spPr>
            <a:xfrm>
              <a:off x="3374085" y="1707931"/>
              <a:ext cx="67619" cy="38599"/>
            </a:xfrm>
            <a:custGeom>
              <a:avLst/>
              <a:gdLst/>
              <a:ahLst/>
              <a:cxnLst/>
              <a:rect l="l" t="t" r="r" b="b"/>
              <a:pathLst>
                <a:path w="2598" h="1483" extrusionOk="0">
                  <a:moveTo>
                    <a:pt x="634" y="0"/>
                  </a:moveTo>
                  <a:lnTo>
                    <a:pt x="240" y="197"/>
                  </a:lnTo>
                  <a:cubicBezTo>
                    <a:pt x="92" y="271"/>
                    <a:pt x="1" y="419"/>
                    <a:pt x="1" y="584"/>
                  </a:cubicBezTo>
                  <a:lnTo>
                    <a:pt x="1" y="1095"/>
                  </a:lnTo>
                  <a:cubicBezTo>
                    <a:pt x="395" y="1353"/>
                    <a:pt x="847" y="1483"/>
                    <a:pt x="1299" y="1483"/>
                  </a:cubicBezTo>
                  <a:cubicBezTo>
                    <a:pt x="1751" y="1483"/>
                    <a:pt x="2203" y="1353"/>
                    <a:pt x="2598" y="1095"/>
                  </a:cubicBezTo>
                  <a:lnTo>
                    <a:pt x="2598" y="584"/>
                  </a:lnTo>
                  <a:cubicBezTo>
                    <a:pt x="2598" y="419"/>
                    <a:pt x="2506" y="271"/>
                    <a:pt x="2362" y="197"/>
                  </a:cubicBezTo>
                  <a:lnTo>
                    <a:pt x="1964" y="0"/>
                  </a:lnTo>
                  <a:cubicBezTo>
                    <a:pt x="1806" y="190"/>
                    <a:pt x="1570" y="588"/>
                    <a:pt x="1299" y="588"/>
                  </a:cubicBezTo>
                  <a:cubicBezTo>
                    <a:pt x="1032" y="588"/>
                    <a:pt x="796" y="194"/>
                    <a:pt x="634"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85" name="Google Shape;22185;p142"/>
            <p:cNvSpPr/>
            <p:nvPr/>
          </p:nvSpPr>
          <p:spPr>
            <a:xfrm>
              <a:off x="3385459" y="1645023"/>
              <a:ext cx="45080" cy="50754"/>
            </a:xfrm>
            <a:custGeom>
              <a:avLst/>
              <a:gdLst/>
              <a:ahLst/>
              <a:cxnLst/>
              <a:rect l="l" t="t" r="r" b="b"/>
              <a:pathLst>
                <a:path w="1732" h="1950" extrusionOk="0">
                  <a:moveTo>
                    <a:pt x="648" y="0"/>
                  </a:moveTo>
                  <a:cubicBezTo>
                    <a:pt x="289" y="0"/>
                    <a:pt x="0" y="289"/>
                    <a:pt x="0" y="648"/>
                  </a:cubicBezTo>
                  <a:lnTo>
                    <a:pt x="0" y="1080"/>
                  </a:lnTo>
                  <a:cubicBezTo>
                    <a:pt x="0" y="1559"/>
                    <a:pt x="387" y="1946"/>
                    <a:pt x="866" y="1949"/>
                  </a:cubicBezTo>
                  <a:cubicBezTo>
                    <a:pt x="1344" y="1949"/>
                    <a:pt x="1731" y="1559"/>
                    <a:pt x="1731" y="1080"/>
                  </a:cubicBezTo>
                  <a:lnTo>
                    <a:pt x="1731" y="648"/>
                  </a:lnTo>
                  <a:cubicBezTo>
                    <a:pt x="1731" y="289"/>
                    <a:pt x="1439" y="0"/>
                    <a:pt x="1080"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86" name="Google Shape;22186;p142"/>
            <p:cNvSpPr/>
            <p:nvPr/>
          </p:nvSpPr>
          <p:spPr>
            <a:xfrm>
              <a:off x="3385354" y="1645023"/>
              <a:ext cx="31077" cy="50806"/>
            </a:xfrm>
            <a:custGeom>
              <a:avLst/>
              <a:gdLst/>
              <a:ahLst/>
              <a:cxnLst/>
              <a:rect l="l" t="t" r="r" b="b"/>
              <a:pathLst>
                <a:path w="1194" h="1952" extrusionOk="0">
                  <a:moveTo>
                    <a:pt x="652" y="0"/>
                  </a:moveTo>
                  <a:cubicBezTo>
                    <a:pt x="293" y="0"/>
                    <a:pt x="1" y="292"/>
                    <a:pt x="1" y="651"/>
                  </a:cubicBezTo>
                  <a:lnTo>
                    <a:pt x="1" y="1084"/>
                  </a:lnTo>
                  <a:cubicBezTo>
                    <a:pt x="1" y="1582"/>
                    <a:pt x="408" y="1951"/>
                    <a:pt x="866" y="1951"/>
                  </a:cubicBezTo>
                  <a:cubicBezTo>
                    <a:pt x="974" y="1951"/>
                    <a:pt x="1085" y="1931"/>
                    <a:pt x="1193" y="1886"/>
                  </a:cubicBezTo>
                  <a:cubicBezTo>
                    <a:pt x="866" y="1752"/>
                    <a:pt x="652" y="1436"/>
                    <a:pt x="652" y="1084"/>
                  </a:cubicBezTo>
                  <a:lnTo>
                    <a:pt x="652" y="651"/>
                  </a:lnTo>
                  <a:cubicBezTo>
                    <a:pt x="652" y="334"/>
                    <a:pt x="880" y="64"/>
                    <a:pt x="1193" y="14"/>
                  </a:cubicBezTo>
                  <a:cubicBezTo>
                    <a:pt x="1158" y="7"/>
                    <a:pt x="1120" y="4"/>
                    <a:pt x="1084" y="0"/>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87" name="Google Shape;22187;p142"/>
            <p:cNvSpPr/>
            <p:nvPr/>
          </p:nvSpPr>
          <p:spPr>
            <a:xfrm>
              <a:off x="3385354" y="1645023"/>
              <a:ext cx="45184" cy="22540"/>
            </a:xfrm>
            <a:custGeom>
              <a:avLst/>
              <a:gdLst/>
              <a:ahLst/>
              <a:cxnLst/>
              <a:rect l="l" t="t" r="r" b="b"/>
              <a:pathLst>
                <a:path w="1736" h="866" extrusionOk="0">
                  <a:moveTo>
                    <a:pt x="652" y="0"/>
                  </a:moveTo>
                  <a:cubicBezTo>
                    <a:pt x="293" y="0"/>
                    <a:pt x="1" y="292"/>
                    <a:pt x="1" y="651"/>
                  </a:cubicBezTo>
                  <a:cubicBezTo>
                    <a:pt x="1" y="651"/>
                    <a:pt x="652" y="866"/>
                    <a:pt x="1735" y="866"/>
                  </a:cubicBezTo>
                  <a:lnTo>
                    <a:pt x="1735" y="651"/>
                  </a:lnTo>
                  <a:cubicBezTo>
                    <a:pt x="1735" y="292"/>
                    <a:pt x="1443" y="0"/>
                    <a:pt x="1084"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88" name="Google Shape;22188;p142"/>
            <p:cNvSpPr/>
            <p:nvPr/>
          </p:nvSpPr>
          <p:spPr>
            <a:xfrm>
              <a:off x="3385354" y="1645023"/>
              <a:ext cx="31077" cy="20614"/>
            </a:xfrm>
            <a:custGeom>
              <a:avLst/>
              <a:gdLst/>
              <a:ahLst/>
              <a:cxnLst/>
              <a:rect l="l" t="t" r="r" b="b"/>
              <a:pathLst>
                <a:path w="1194" h="792" extrusionOk="0">
                  <a:moveTo>
                    <a:pt x="652" y="0"/>
                  </a:moveTo>
                  <a:cubicBezTo>
                    <a:pt x="293" y="0"/>
                    <a:pt x="1" y="292"/>
                    <a:pt x="1" y="651"/>
                  </a:cubicBezTo>
                  <a:cubicBezTo>
                    <a:pt x="215" y="714"/>
                    <a:pt x="433" y="760"/>
                    <a:pt x="652" y="792"/>
                  </a:cubicBezTo>
                  <a:lnTo>
                    <a:pt x="652" y="651"/>
                  </a:lnTo>
                  <a:cubicBezTo>
                    <a:pt x="652" y="334"/>
                    <a:pt x="880" y="64"/>
                    <a:pt x="1193" y="14"/>
                  </a:cubicBezTo>
                  <a:cubicBezTo>
                    <a:pt x="1158" y="7"/>
                    <a:pt x="1120" y="4"/>
                    <a:pt x="1084"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89" name="Google Shape;22189;p142"/>
            <p:cNvSpPr/>
            <p:nvPr/>
          </p:nvSpPr>
          <p:spPr>
            <a:xfrm>
              <a:off x="3374085" y="1717900"/>
              <a:ext cx="16970" cy="26236"/>
            </a:xfrm>
            <a:custGeom>
              <a:avLst/>
              <a:gdLst/>
              <a:ahLst/>
              <a:cxnLst/>
              <a:rect l="l" t="t" r="r" b="b"/>
              <a:pathLst>
                <a:path w="652" h="1008" extrusionOk="0">
                  <a:moveTo>
                    <a:pt x="54" y="1"/>
                  </a:moveTo>
                  <a:cubicBezTo>
                    <a:pt x="22" y="61"/>
                    <a:pt x="4" y="131"/>
                    <a:pt x="1" y="201"/>
                  </a:cubicBezTo>
                  <a:lnTo>
                    <a:pt x="1" y="712"/>
                  </a:lnTo>
                  <a:cubicBezTo>
                    <a:pt x="201" y="842"/>
                    <a:pt x="423" y="940"/>
                    <a:pt x="652" y="1007"/>
                  </a:cubicBezTo>
                  <a:lnTo>
                    <a:pt x="652" y="666"/>
                  </a:lnTo>
                  <a:cubicBezTo>
                    <a:pt x="652" y="529"/>
                    <a:pt x="588" y="402"/>
                    <a:pt x="479" y="318"/>
                  </a:cubicBezTo>
                  <a:lnTo>
                    <a:pt x="54" y="1"/>
                  </a:lnTo>
                  <a:close/>
                </a:path>
              </a:pathLst>
            </a:custGeom>
            <a:solidFill>
              <a:srgbClr val="5A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0" name="Google Shape;22190;p142"/>
            <p:cNvSpPr/>
            <p:nvPr/>
          </p:nvSpPr>
          <p:spPr>
            <a:xfrm>
              <a:off x="3424838" y="1717900"/>
              <a:ext cx="16970" cy="26236"/>
            </a:xfrm>
            <a:custGeom>
              <a:avLst/>
              <a:gdLst/>
              <a:ahLst/>
              <a:cxnLst/>
              <a:rect l="l" t="t" r="r" b="b"/>
              <a:pathLst>
                <a:path w="652" h="1008" extrusionOk="0">
                  <a:moveTo>
                    <a:pt x="598" y="1"/>
                  </a:moveTo>
                  <a:lnTo>
                    <a:pt x="173" y="318"/>
                  </a:lnTo>
                  <a:cubicBezTo>
                    <a:pt x="63" y="402"/>
                    <a:pt x="0" y="529"/>
                    <a:pt x="0" y="666"/>
                  </a:cubicBezTo>
                  <a:lnTo>
                    <a:pt x="0" y="1007"/>
                  </a:lnTo>
                  <a:cubicBezTo>
                    <a:pt x="232" y="940"/>
                    <a:pt x="451" y="842"/>
                    <a:pt x="651" y="712"/>
                  </a:cubicBezTo>
                  <a:lnTo>
                    <a:pt x="651" y="201"/>
                  </a:lnTo>
                  <a:cubicBezTo>
                    <a:pt x="651" y="166"/>
                    <a:pt x="644" y="131"/>
                    <a:pt x="633" y="96"/>
                  </a:cubicBezTo>
                  <a:cubicBezTo>
                    <a:pt x="626" y="61"/>
                    <a:pt x="612" y="29"/>
                    <a:pt x="598" y="1"/>
                  </a:cubicBezTo>
                  <a:close/>
                </a:path>
              </a:pathLst>
            </a:custGeom>
            <a:solidFill>
              <a:srgbClr val="5A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1" name="Google Shape;22191;p142"/>
            <p:cNvSpPr/>
            <p:nvPr/>
          </p:nvSpPr>
          <p:spPr>
            <a:xfrm>
              <a:off x="3317969" y="1560668"/>
              <a:ext cx="179954" cy="315427"/>
            </a:xfrm>
            <a:custGeom>
              <a:avLst/>
              <a:gdLst/>
              <a:ahLst/>
              <a:cxnLst/>
              <a:rect l="l" t="t" r="r" b="b"/>
              <a:pathLst>
                <a:path w="6914" h="12119" extrusionOk="0">
                  <a:moveTo>
                    <a:pt x="6059" y="405"/>
                  </a:moveTo>
                  <a:cubicBezTo>
                    <a:pt x="6305" y="409"/>
                    <a:pt x="6506" y="606"/>
                    <a:pt x="6506" y="856"/>
                  </a:cubicBezTo>
                  <a:lnTo>
                    <a:pt x="6506" y="870"/>
                  </a:lnTo>
                  <a:lnTo>
                    <a:pt x="405" y="870"/>
                  </a:lnTo>
                  <a:lnTo>
                    <a:pt x="405" y="856"/>
                  </a:lnTo>
                  <a:cubicBezTo>
                    <a:pt x="405" y="606"/>
                    <a:pt x="605" y="405"/>
                    <a:pt x="852" y="405"/>
                  </a:cubicBezTo>
                  <a:close/>
                  <a:moveTo>
                    <a:pt x="6506" y="1274"/>
                  </a:moveTo>
                  <a:lnTo>
                    <a:pt x="6506" y="9983"/>
                  </a:lnTo>
                  <a:lnTo>
                    <a:pt x="405" y="9983"/>
                  </a:lnTo>
                  <a:lnTo>
                    <a:pt x="405" y="1274"/>
                  </a:lnTo>
                  <a:close/>
                  <a:moveTo>
                    <a:pt x="6506" y="10387"/>
                  </a:moveTo>
                  <a:lnTo>
                    <a:pt x="6506" y="11267"/>
                  </a:lnTo>
                  <a:cubicBezTo>
                    <a:pt x="6506" y="11513"/>
                    <a:pt x="6305" y="11714"/>
                    <a:pt x="6059" y="11714"/>
                  </a:cubicBezTo>
                  <a:lnTo>
                    <a:pt x="6059" y="11717"/>
                  </a:lnTo>
                  <a:lnTo>
                    <a:pt x="852" y="11717"/>
                  </a:lnTo>
                  <a:cubicBezTo>
                    <a:pt x="605" y="11717"/>
                    <a:pt x="405" y="11517"/>
                    <a:pt x="405" y="11267"/>
                  </a:cubicBezTo>
                  <a:lnTo>
                    <a:pt x="405" y="10387"/>
                  </a:lnTo>
                  <a:close/>
                  <a:moveTo>
                    <a:pt x="852" y="1"/>
                  </a:moveTo>
                  <a:cubicBezTo>
                    <a:pt x="380" y="1"/>
                    <a:pt x="0" y="381"/>
                    <a:pt x="0" y="852"/>
                  </a:cubicBezTo>
                  <a:lnTo>
                    <a:pt x="0" y="11267"/>
                  </a:lnTo>
                  <a:cubicBezTo>
                    <a:pt x="0" y="11738"/>
                    <a:pt x="380" y="12118"/>
                    <a:pt x="852" y="12118"/>
                  </a:cubicBezTo>
                  <a:lnTo>
                    <a:pt x="6059" y="12118"/>
                  </a:lnTo>
                  <a:cubicBezTo>
                    <a:pt x="6530" y="12118"/>
                    <a:pt x="6910" y="11738"/>
                    <a:pt x="6914" y="11267"/>
                  </a:cubicBezTo>
                  <a:lnTo>
                    <a:pt x="6914" y="852"/>
                  </a:lnTo>
                  <a:cubicBezTo>
                    <a:pt x="6910" y="381"/>
                    <a:pt x="6530" y="1"/>
                    <a:pt x="60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2" name="Google Shape;22192;p142"/>
            <p:cNvSpPr/>
            <p:nvPr/>
          </p:nvSpPr>
          <p:spPr>
            <a:xfrm>
              <a:off x="3361721" y="1842910"/>
              <a:ext cx="17907" cy="10645"/>
            </a:xfrm>
            <a:custGeom>
              <a:avLst/>
              <a:gdLst/>
              <a:ahLst/>
              <a:cxnLst/>
              <a:rect l="l" t="t" r="r" b="b"/>
              <a:pathLst>
                <a:path w="688" h="409" extrusionOk="0">
                  <a:moveTo>
                    <a:pt x="482" y="1"/>
                  </a:moveTo>
                  <a:cubicBezTo>
                    <a:pt x="480" y="1"/>
                    <a:pt x="478" y="1"/>
                    <a:pt x="476" y="1"/>
                  </a:cubicBezTo>
                  <a:lnTo>
                    <a:pt x="258" y="1"/>
                  </a:lnTo>
                  <a:cubicBezTo>
                    <a:pt x="1" y="15"/>
                    <a:pt x="1" y="395"/>
                    <a:pt x="258" y="409"/>
                  </a:cubicBezTo>
                  <a:lnTo>
                    <a:pt x="476" y="409"/>
                  </a:lnTo>
                  <a:cubicBezTo>
                    <a:pt x="478" y="409"/>
                    <a:pt x="480" y="409"/>
                    <a:pt x="482" y="409"/>
                  </a:cubicBezTo>
                  <a:cubicBezTo>
                    <a:pt x="596" y="409"/>
                    <a:pt x="687" y="319"/>
                    <a:pt x="687" y="205"/>
                  </a:cubicBezTo>
                  <a:cubicBezTo>
                    <a:pt x="687" y="91"/>
                    <a:pt x="596" y="1"/>
                    <a:pt x="4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3" name="Google Shape;22193;p142"/>
            <p:cNvSpPr/>
            <p:nvPr/>
          </p:nvSpPr>
          <p:spPr>
            <a:xfrm>
              <a:off x="3434442" y="1842910"/>
              <a:ext cx="19729" cy="10645"/>
            </a:xfrm>
            <a:custGeom>
              <a:avLst/>
              <a:gdLst/>
              <a:ahLst/>
              <a:cxnLst/>
              <a:rect l="l" t="t" r="r" b="b"/>
              <a:pathLst>
                <a:path w="758" h="409" extrusionOk="0">
                  <a:moveTo>
                    <a:pt x="269" y="0"/>
                  </a:moveTo>
                  <a:cubicBezTo>
                    <a:pt x="0" y="0"/>
                    <a:pt x="2" y="409"/>
                    <a:pt x="272" y="409"/>
                  </a:cubicBezTo>
                  <a:cubicBezTo>
                    <a:pt x="275" y="409"/>
                    <a:pt x="279" y="409"/>
                    <a:pt x="282" y="409"/>
                  </a:cubicBezTo>
                  <a:lnTo>
                    <a:pt x="500" y="409"/>
                  </a:lnTo>
                  <a:cubicBezTo>
                    <a:pt x="757" y="395"/>
                    <a:pt x="757" y="15"/>
                    <a:pt x="500" y="1"/>
                  </a:cubicBezTo>
                  <a:lnTo>
                    <a:pt x="282" y="1"/>
                  </a:lnTo>
                  <a:cubicBezTo>
                    <a:pt x="277" y="0"/>
                    <a:pt x="273" y="0"/>
                    <a:pt x="2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4" name="Google Shape;22194;p142"/>
            <p:cNvSpPr/>
            <p:nvPr/>
          </p:nvSpPr>
          <p:spPr>
            <a:xfrm>
              <a:off x="3389285" y="1842910"/>
              <a:ext cx="36673" cy="10645"/>
            </a:xfrm>
            <a:custGeom>
              <a:avLst/>
              <a:gdLst/>
              <a:ahLst/>
              <a:cxnLst/>
              <a:rect l="l" t="t" r="r" b="b"/>
              <a:pathLst>
                <a:path w="1409" h="409" extrusionOk="0">
                  <a:moveTo>
                    <a:pt x="269" y="0"/>
                  </a:moveTo>
                  <a:cubicBezTo>
                    <a:pt x="1" y="0"/>
                    <a:pt x="2" y="409"/>
                    <a:pt x="272" y="409"/>
                  </a:cubicBezTo>
                  <a:cubicBezTo>
                    <a:pt x="276" y="409"/>
                    <a:pt x="279" y="409"/>
                    <a:pt x="282" y="409"/>
                  </a:cubicBezTo>
                  <a:lnTo>
                    <a:pt x="1148" y="409"/>
                  </a:lnTo>
                  <a:cubicBezTo>
                    <a:pt x="1408" y="395"/>
                    <a:pt x="1408" y="15"/>
                    <a:pt x="1148" y="1"/>
                  </a:cubicBezTo>
                  <a:lnTo>
                    <a:pt x="282" y="1"/>
                  </a:lnTo>
                  <a:cubicBezTo>
                    <a:pt x="278" y="0"/>
                    <a:pt x="273" y="0"/>
                    <a:pt x="2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5" name="Google Shape;22195;p142"/>
            <p:cNvSpPr/>
            <p:nvPr/>
          </p:nvSpPr>
          <p:spPr>
            <a:xfrm>
              <a:off x="3333898" y="1617121"/>
              <a:ext cx="149372" cy="134822"/>
            </a:xfrm>
            <a:custGeom>
              <a:avLst/>
              <a:gdLst/>
              <a:ahLst/>
              <a:cxnLst/>
              <a:rect l="l" t="t" r="r" b="b"/>
              <a:pathLst>
                <a:path w="5739" h="5180" extrusionOk="0">
                  <a:moveTo>
                    <a:pt x="3061" y="1273"/>
                  </a:moveTo>
                  <a:cubicBezTo>
                    <a:pt x="3308" y="1273"/>
                    <a:pt x="3508" y="1473"/>
                    <a:pt x="3508" y="1720"/>
                  </a:cubicBezTo>
                  <a:lnTo>
                    <a:pt x="3508" y="2156"/>
                  </a:lnTo>
                  <a:cubicBezTo>
                    <a:pt x="3498" y="2515"/>
                    <a:pt x="3206" y="2803"/>
                    <a:pt x="2843" y="2803"/>
                  </a:cubicBezTo>
                  <a:cubicBezTo>
                    <a:pt x="2484" y="2803"/>
                    <a:pt x="2189" y="2515"/>
                    <a:pt x="2178" y="2156"/>
                  </a:cubicBezTo>
                  <a:lnTo>
                    <a:pt x="2178" y="1720"/>
                  </a:lnTo>
                  <a:cubicBezTo>
                    <a:pt x="2178" y="1473"/>
                    <a:pt x="2379" y="1273"/>
                    <a:pt x="2625" y="1273"/>
                  </a:cubicBezTo>
                  <a:close/>
                  <a:moveTo>
                    <a:pt x="3075" y="3201"/>
                  </a:moveTo>
                  <a:lnTo>
                    <a:pt x="3075" y="3321"/>
                  </a:lnTo>
                  <a:cubicBezTo>
                    <a:pt x="3075" y="3394"/>
                    <a:pt x="3093" y="3468"/>
                    <a:pt x="3132" y="3532"/>
                  </a:cubicBezTo>
                  <a:lnTo>
                    <a:pt x="2854" y="3810"/>
                  </a:lnTo>
                  <a:cubicBezTo>
                    <a:pt x="2850" y="3813"/>
                    <a:pt x="2847" y="3815"/>
                    <a:pt x="2843" y="3815"/>
                  </a:cubicBezTo>
                  <a:cubicBezTo>
                    <a:pt x="2840" y="3815"/>
                    <a:pt x="2836" y="3813"/>
                    <a:pt x="2833" y="3810"/>
                  </a:cubicBezTo>
                  <a:lnTo>
                    <a:pt x="2555" y="3532"/>
                  </a:lnTo>
                  <a:cubicBezTo>
                    <a:pt x="2593" y="3468"/>
                    <a:pt x="2611" y="3394"/>
                    <a:pt x="2611" y="3321"/>
                  </a:cubicBezTo>
                  <a:lnTo>
                    <a:pt x="2611" y="3201"/>
                  </a:lnTo>
                  <a:cubicBezTo>
                    <a:pt x="2688" y="3215"/>
                    <a:pt x="2766" y="3226"/>
                    <a:pt x="2843" y="3226"/>
                  </a:cubicBezTo>
                  <a:cubicBezTo>
                    <a:pt x="2921" y="3226"/>
                    <a:pt x="2998" y="3215"/>
                    <a:pt x="3075" y="3201"/>
                  </a:cubicBezTo>
                  <a:close/>
                  <a:moveTo>
                    <a:pt x="3459" y="3774"/>
                  </a:moveTo>
                  <a:lnTo>
                    <a:pt x="3811" y="3950"/>
                  </a:lnTo>
                  <a:cubicBezTo>
                    <a:pt x="3892" y="3989"/>
                    <a:pt x="3941" y="4070"/>
                    <a:pt x="3941" y="4158"/>
                  </a:cubicBezTo>
                  <a:lnTo>
                    <a:pt x="3941" y="4475"/>
                  </a:lnTo>
                  <a:cubicBezTo>
                    <a:pt x="3600" y="4672"/>
                    <a:pt x="3220" y="4770"/>
                    <a:pt x="2840" y="4770"/>
                  </a:cubicBezTo>
                  <a:cubicBezTo>
                    <a:pt x="2461" y="4770"/>
                    <a:pt x="2081" y="4672"/>
                    <a:pt x="1742" y="4475"/>
                  </a:cubicBezTo>
                  <a:lnTo>
                    <a:pt x="1745" y="4475"/>
                  </a:lnTo>
                  <a:lnTo>
                    <a:pt x="1745" y="4158"/>
                  </a:lnTo>
                  <a:cubicBezTo>
                    <a:pt x="1745" y="4070"/>
                    <a:pt x="1795" y="3989"/>
                    <a:pt x="1872" y="3950"/>
                  </a:cubicBezTo>
                  <a:lnTo>
                    <a:pt x="2224" y="3774"/>
                  </a:lnTo>
                  <a:lnTo>
                    <a:pt x="2544" y="4098"/>
                  </a:lnTo>
                  <a:cubicBezTo>
                    <a:pt x="2627" y="4179"/>
                    <a:pt x="2734" y="4219"/>
                    <a:pt x="2841" y="4219"/>
                  </a:cubicBezTo>
                  <a:cubicBezTo>
                    <a:pt x="2949" y="4219"/>
                    <a:pt x="3056" y="4179"/>
                    <a:pt x="3139" y="4098"/>
                  </a:cubicBezTo>
                  <a:lnTo>
                    <a:pt x="3459" y="3774"/>
                  </a:lnTo>
                  <a:close/>
                  <a:moveTo>
                    <a:pt x="2849" y="1"/>
                  </a:moveTo>
                  <a:cubicBezTo>
                    <a:pt x="2102" y="1"/>
                    <a:pt x="1365" y="323"/>
                    <a:pt x="855" y="935"/>
                  </a:cubicBezTo>
                  <a:cubicBezTo>
                    <a:pt x="0" y="1966"/>
                    <a:pt x="71" y="3475"/>
                    <a:pt x="1017" y="4422"/>
                  </a:cubicBezTo>
                  <a:cubicBezTo>
                    <a:pt x="1520" y="4925"/>
                    <a:pt x="2183" y="5179"/>
                    <a:pt x="2847" y="5179"/>
                  </a:cubicBezTo>
                  <a:cubicBezTo>
                    <a:pt x="3434" y="5179"/>
                    <a:pt x="4022" y="4981"/>
                    <a:pt x="4504" y="4580"/>
                  </a:cubicBezTo>
                  <a:cubicBezTo>
                    <a:pt x="5531" y="3722"/>
                    <a:pt x="5739" y="2223"/>
                    <a:pt x="4979" y="1121"/>
                  </a:cubicBezTo>
                  <a:cubicBezTo>
                    <a:pt x="4935" y="1050"/>
                    <a:pt x="4873" y="1021"/>
                    <a:pt x="4812" y="1021"/>
                  </a:cubicBezTo>
                  <a:cubicBezTo>
                    <a:pt x="4665" y="1021"/>
                    <a:pt x="4523" y="1191"/>
                    <a:pt x="4645" y="1350"/>
                  </a:cubicBezTo>
                  <a:cubicBezTo>
                    <a:pt x="5239" y="2219"/>
                    <a:pt x="5134" y="3387"/>
                    <a:pt x="4388" y="4133"/>
                  </a:cubicBezTo>
                  <a:cubicBezTo>
                    <a:pt x="4374" y="4144"/>
                    <a:pt x="4360" y="4158"/>
                    <a:pt x="4349" y="4168"/>
                  </a:cubicBezTo>
                  <a:lnTo>
                    <a:pt x="4349" y="4158"/>
                  </a:lnTo>
                  <a:cubicBezTo>
                    <a:pt x="4349" y="3915"/>
                    <a:pt x="4212" y="3693"/>
                    <a:pt x="3997" y="3588"/>
                  </a:cubicBezTo>
                  <a:lnTo>
                    <a:pt x="3487" y="3331"/>
                  </a:lnTo>
                  <a:cubicBezTo>
                    <a:pt x="3484" y="3331"/>
                    <a:pt x="3480" y="3324"/>
                    <a:pt x="3480" y="3321"/>
                  </a:cubicBezTo>
                  <a:lnTo>
                    <a:pt x="3480" y="3011"/>
                  </a:lnTo>
                  <a:cubicBezTo>
                    <a:pt x="3755" y="2810"/>
                    <a:pt x="3913" y="2490"/>
                    <a:pt x="3916" y="2152"/>
                  </a:cubicBezTo>
                  <a:lnTo>
                    <a:pt x="3916" y="1716"/>
                  </a:lnTo>
                  <a:cubicBezTo>
                    <a:pt x="3913" y="1248"/>
                    <a:pt x="3533" y="865"/>
                    <a:pt x="3061" y="865"/>
                  </a:cubicBezTo>
                  <a:lnTo>
                    <a:pt x="2625" y="865"/>
                  </a:lnTo>
                  <a:cubicBezTo>
                    <a:pt x="2154" y="865"/>
                    <a:pt x="1774" y="1248"/>
                    <a:pt x="1774" y="1720"/>
                  </a:cubicBezTo>
                  <a:lnTo>
                    <a:pt x="1774" y="2152"/>
                  </a:lnTo>
                  <a:cubicBezTo>
                    <a:pt x="1774" y="2490"/>
                    <a:pt x="1935" y="2810"/>
                    <a:pt x="2206" y="3014"/>
                  </a:cubicBezTo>
                  <a:lnTo>
                    <a:pt x="2206" y="3321"/>
                  </a:lnTo>
                  <a:cubicBezTo>
                    <a:pt x="2206" y="3324"/>
                    <a:pt x="2203" y="3331"/>
                    <a:pt x="2199" y="3335"/>
                  </a:cubicBezTo>
                  <a:lnTo>
                    <a:pt x="1693" y="3588"/>
                  </a:lnTo>
                  <a:cubicBezTo>
                    <a:pt x="1475" y="3693"/>
                    <a:pt x="1337" y="3915"/>
                    <a:pt x="1341" y="4158"/>
                  </a:cubicBezTo>
                  <a:lnTo>
                    <a:pt x="1341" y="4172"/>
                  </a:lnTo>
                  <a:cubicBezTo>
                    <a:pt x="1327" y="4158"/>
                    <a:pt x="1313" y="4147"/>
                    <a:pt x="1299" y="4133"/>
                  </a:cubicBezTo>
                  <a:cubicBezTo>
                    <a:pt x="503" y="3335"/>
                    <a:pt x="447" y="2061"/>
                    <a:pt x="1168" y="1192"/>
                  </a:cubicBezTo>
                  <a:cubicBezTo>
                    <a:pt x="1598" y="677"/>
                    <a:pt x="2219" y="406"/>
                    <a:pt x="2847" y="406"/>
                  </a:cubicBezTo>
                  <a:cubicBezTo>
                    <a:pt x="3275" y="406"/>
                    <a:pt x="3706" y="531"/>
                    <a:pt x="4082" y="791"/>
                  </a:cubicBezTo>
                  <a:cubicBezTo>
                    <a:pt x="4119" y="814"/>
                    <a:pt x="4156" y="824"/>
                    <a:pt x="4192" y="824"/>
                  </a:cubicBezTo>
                  <a:cubicBezTo>
                    <a:pt x="4362" y="824"/>
                    <a:pt x="4483" y="585"/>
                    <a:pt x="4314" y="457"/>
                  </a:cubicBezTo>
                  <a:cubicBezTo>
                    <a:pt x="3867" y="149"/>
                    <a:pt x="3356" y="1"/>
                    <a:pt x="28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6" name="Google Shape;22196;p142"/>
            <p:cNvSpPr/>
            <p:nvPr/>
          </p:nvSpPr>
          <p:spPr>
            <a:xfrm>
              <a:off x="3338661" y="1763864"/>
              <a:ext cx="51951" cy="44533"/>
            </a:xfrm>
            <a:custGeom>
              <a:avLst/>
              <a:gdLst/>
              <a:ahLst/>
              <a:cxnLst/>
              <a:rect l="l" t="t" r="r" b="b"/>
              <a:pathLst>
                <a:path w="1996" h="1711" extrusionOk="0">
                  <a:moveTo>
                    <a:pt x="1156" y="1"/>
                  </a:moveTo>
                  <a:cubicBezTo>
                    <a:pt x="1152" y="1"/>
                    <a:pt x="1148" y="1"/>
                    <a:pt x="1144" y="1"/>
                  </a:cubicBezTo>
                  <a:cubicBezTo>
                    <a:pt x="384" y="1"/>
                    <a:pt x="0" y="920"/>
                    <a:pt x="539" y="1458"/>
                  </a:cubicBezTo>
                  <a:cubicBezTo>
                    <a:pt x="712" y="1632"/>
                    <a:pt x="926" y="1710"/>
                    <a:pt x="1135" y="1710"/>
                  </a:cubicBezTo>
                  <a:cubicBezTo>
                    <a:pt x="1574" y="1710"/>
                    <a:pt x="1995" y="1370"/>
                    <a:pt x="1995" y="856"/>
                  </a:cubicBezTo>
                  <a:cubicBezTo>
                    <a:pt x="1995" y="744"/>
                    <a:pt x="1904" y="652"/>
                    <a:pt x="1791" y="652"/>
                  </a:cubicBezTo>
                  <a:cubicBezTo>
                    <a:pt x="1679" y="652"/>
                    <a:pt x="1591" y="744"/>
                    <a:pt x="1591" y="856"/>
                  </a:cubicBezTo>
                  <a:cubicBezTo>
                    <a:pt x="1591" y="1125"/>
                    <a:pt x="1369" y="1303"/>
                    <a:pt x="1139" y="1303"/>
                  </a:cubicBezTo>
                  <a:cubicBezTo>
                    <a:pt x="1028" y="1303"/>
                    <a:pt x="915" y="1262"/>
                    <a:pt x="824" y="1169"/>
                  </a:cubicBezTo>
                  <a:cubicBezTo>
                    <a:pt x="542" y="888"/>
                    <a:pt x="746" y="406"/>
                    <a:pt x="1144" y="406"/>
                  </a:cubicBezTo>
                  <a:cubicBezTo>
                    <a:pt x="1148" y="406"/>
                    <a:pt x="1152" y="406"/>
                    <a:pt x="1156" y="406"/>
                  </a:cubicBezTo>
                  <a:cubicBezTo>
                    <a:pt x="1267" y="406"/>
                    <a:pt x="1355" y="317"/>
                    <a:pt x="1355" y="205"/>
                  </a:cubicBezTo>
                  <a:cubicBezTo>
                    <a:pt x="1355" y="93"/>
                    <a:pt x="1266" y="1"/>
                    <a:pt x="1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7" name="Google Shape;22197;p142"/>
            <p:cNvSpPr/>
            <p:nvPr/>
          </p:nvSpPr>
          <p:spPr>
            <a:xfrm>
              <a:off x="3417681" y="1763890"/>
              <a:ext cx="52055" cy="44507"/>
            </a:xfrm>
            <a:custGeom>
              <a:avLst/>
              <a:gdLst/>
              <a:ahLst/>
              <a:cxnLst/>
              <a:rect l="l" t="t" r="r" b="b"/>
              <a:pathLst>
                <a:path w="2000" h="1710" extrusionOk="0">
                  <a:moveTo>
                    <a:pt x="1144" y="0"/>
                  </a:moveTo>
                  <a:cubicBezTo>
                    <a:pt x="381" y="0"/>
                    <a:pt x="1" y="919"/>
                    <a:pt x="539" y="1457"/>
                  </a:cubicBezTo>
                  <a:cubicBezTo>
                    <a:pt x="713" y="1631"/>
                    <a:pt x="928" y="1709"/>
                    <a:pt x="1137" y="1709"/>
                  </a:cubicBezTo>
                  <a:cubicBezTo>
                    <a:pt x="1576" y="1709"/>
                    <a:pt x="1996" y="1369"/>
                    <a:pt x="1996" y="855"/>
                  </a:cubicBezTo>
                  <a:cubicBezTo>
                    <a:pt x="1999" y="743"/>
                    <a:pt x="1908" y="651"/>
                    <a:pt x="1795" y="651"/>
                  </a:cubicBezTo>
                  <a:cubicBezTo>
                    <a:pt x="1683" y="651"/>
                    <a:pt x="1591" y="743"/>
                    <a:pt x="1591" y="855"/>
                  </a:cubicBezTo>
                  <a:cubicBezTo>
                    <a:pt x="1591" y="1124"/>
                    <a:pt x="1370" y="1303"/>
                    <a:pt x="1140" y="1303"/>
                  </a:cubicBezTo>
                  <a:cubicBezTo>
                    <a:pt x="1030" y="1303"/>
                    <a:pt x="918" y="1263"/>
                    <a:pt x="828" y="1172"/>
                  </a:cubicBezTo>
                  <a:cubicBezTo>
                    <a:pt x="546" y="890"/>
                    <a:pt x="743" y="408"/>
                    <a:pt x="1144" y="405"/>
                  </a:cubicBezTo>
                  <a:cubicBezTo>
                    <a:pt x="1401" y="394"/>
                    <a:pt x="1401" y="11"/>
                    <a:pt x="11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8" name="Google Shape;22198;p142"/>
            <p:cNvSpPr/>
            <p:nvPr/>
          </p:nvSpPr>
          <p:spPr>
            <a:xfrm>
              <a:off x="3474551" y="1538050"/>
              <a:ext cx="46095" cy="44715"/>
            </a:xfrm>
            <a:custGeom>
              <a:avLst/>
              <a:gdLst/>
              <a:ahLst/>
              <a:cxnLst/>
              <a:rect l="l" t="t" r="r" b="b"/>
              <a:pathLst>
                <a:path w="1771" h="1718" extrusionOk="0">
                  <a:moveTo>
                    <a:pt x="261" y="1"/>
                  </a:moveTo>
                  <a:cubicBezTo>
                    <a:pt x="1" y="11"/>
                    <a:pt x="1" y="391"/>
                    <a:pt x="261" y="405"/>
                  </a:cubicBezTo>
                  <a:cubicBezTo>
                    <a:pt x="866" y="405"/>
                    <a:pt x="1359" y="898"/>
                    <a:pt x="1359" y="1503"/>
                  </a:cubicBezTo>
                  <a:cubicBezTo>
                    <a:pt x="1355" y="1619"/>
                    <a:pt x="1447" y="1718"/>
                    <a:pt x="1563" y="1718"/>
                  </a:cubicBezTo>
                  <a:cubicBezTo>
                    <a:pt x="1679" y="1718"/>
                    <a:pt x="1770" y="1619"/>
                    <a:pt x="1767" y="1503"/>
                  </a:cubicBezTo>
                  <a:cubicBezTo>
                    <a:pt x="1763" y="673"/>
                    <a:pt x="1091" y="1"/>
                    <a:pt x="2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9" name="Google Shape;22199;p142"/>
            <p:cNvSpPr/>
            <p:nvPr/>
          </p:nvSpPr>
          <p:spPr>
            <a:xfrm>
              <a:off x="3474551" y="1515432"/>
              <a:ext cx="68530" cy="66839"/>
            </a:xfrm>
            <a:custGeom>
              <a:avLst/>
              <a:gdLst/>
              <a:ahLst/>
              <a:cxnLst/>
              <a:rect l="l" t="t" r="r" b="b"/>
              <a:pathLst>
                <a:path w="2633" h="2568" extrusionOk="0">
                  <a:moveTo>
                    <a:pt x="261" y="1"/>
                  </a:moveTo>
                  <a:cubicBezTo>
                    <a:pt x="1" y="11"/>
                    <a:pt x="1" y="395"/>
                    <a:pt x="261" y="405"/>
                  </a:cubicBezTo>
                  <a:cubicBezTo>
                    <a:pt x="1345" y="409"/>
                    <a:pt x="2224" y="1288"/>
                    <a:pt x="2228" y="2372"/>
                  </a:cubicBezTo>
                  <a:cubicBezTo>
                    <a:pt x="2233" y="2502"/>
                    <a:pt x="2332" y="2567"/>
                    <a:pt x="2430" y="2567"/>
                  </a:cubicBezTo>
                  <a:cubicBezTo>
                    <a:pt x="2529" y="2567"/>
                    <a:pt x="2627" y="2502"/>
                    <a:pt x="2632" y="2372"/>
                  </a:cubicBezTo>
                  <a:cubicBezTo>
                    <a:pt x="2632" y="1063"/>
                    <a:pt x="1570" y="1"/>
                    <a:pt x="2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200" name="Google Shape;22200;p142"/>
          <p:cNvGrpSpPr/>
          <p:nvPr/>
        </p:nvGrpSpPr>
        <p:grpSpPr>
          <a:xfrm>
            <a:off x="3707887" y="1526233"/>
            <a:ext cx="389684" cy="339164"/>
            <a:chOff x="3707887" y="1526233"/>
            <a:chExt cx="389684" cy="339164"/>
          </a:xfrm>
        </p:grpSpPr>
        <p:sp>
          <p:nvSpPr>
            <p:cNvPr id="22201" name="Google Shape;22201;p142"/>
            <p:cNvSpPr/>
            <p:nvPr/>
          </p:nvSpPr>
          <p:spPr>
            <a:xfrm>
              <a:off x="3750208" y="1568554"/>
              <a:ext cx="341689" cy="291118"/>
            </a:xfrm>
            <a:custGeom>
              <a:avLst/>
              <a:gdLst/>
              <a:ahLst/>
              <a:cxnLst/>
              <a:rect l="l" t="t" r="r" b="b"/>
              <a:pathLst>
                <a:path w="13128" h="11185" extrusionOk="0">
                  <a:moveTo>
                    <a:pt x="933" y="0"/>
                  </a:moveTo>
                  <a:cubicBezTo>
                    <a:pt x="416" y="0"/>
                    <a:pt x="0" y="421"/>
                    <a:pt x="0" y="936"/>
                  </a:cubicBezTo>
                  <a:lnTo>
                    <a:pt x="0" y="7498"/>
                  </a:lnTo>
                  <a:cubicBezTo>
                    <a:pt x="0" y="8015"/>
                    <a:pt x="419" y="8438"/>
                    <a:pt x="940" y="8438"/>
                  </a:cubicBezTo>
                  <a:lnTo>
                    <a:pt x="4687" y="8438"/>
                  </a:lnTo>
                  <a:lnTo>
                    <a:pt x="8645" y="11143"/>
                  </a:lnTo>
                  <a:cubicBezTo>
                    <a:pt x="8687" y="11172"/>
                    <a:pt x="8733" y="11185"/>
                    <a:pt x="8777" y="11185"/>
                  </a:cubicBezTo>
                  <a:cubicBezTo>
                    <a:pt x="8917" y="11185"/>
                    <a:pt x="9045" y="11055"/>
                    <a:pt x="9008" y="10897"/>
                  </a:cubicBezTo>
                  <a:lnTo>
                    <a:pt x="8438" y="8434"/>
                  </a:lnTo>
                  <a:lnTo>
                    <a:pt x="12188" y="8434"/>
                  </a:lnTo>
                  <a:cubicBezTo>
                    <a:pt x="12706" y="8434"/>
                    <a:pt x="13128" y="8015"/>
                    <a:pt x="13128" y="7498"/>
                  </a:cubicBezTo>
                  <a:lnTo>
                    <a:pt x="13128" y="936"/>
                  </a:lnTo>
                  <a:cubicBezTo>
                    <a:pt x="13128" y="421"/>
                    <a:pt x="12709" y="0"/>
                    <a:pt x="12195" y="0"/>
                  </a:cubicBezTo>
                  <a:cubicBezTo>
                    <a:pt x="12193" y="0"/>
                    <a:pt x="12190" y="0"/>
                    <a:pt x="12188" y="0"/>
                  </a:cubicBezTo>
                  <a:lnTo>
                    <a:pt x="940" y="0"/>
                  </a:lnTo>
                  <a:cubicBezTo>
                    <a:pt x="938" y="0"/>
                    <a:pt x="935" y="0"/>
                    <a:pt x="933"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02" name="Google Shape;22202;p142"/>
            <p:cNvSpPr/>
            <p:nvPr/>
          </p:nvSpPr>
          <p:spPr>
            <a:xfrm>
              <a:off x="3750208" y="1568554"/>
              <a:ext cx="323392" cy="201297"/>
            </a:xfrm>
            <a:custGeom>
              <a:avLst/>
              <a:gdLst/>
              <a:ahLst/>
              <a:cxnLst/>
              <a:rect l="l" t="t" r="r" b="b"/>
              <a:pathLst>
                <a:path w="12425" h="7734" extrusionOk="0">
                  <a:moveTo>
                    <a:pt x="940" y="0"/>
                  </a:moveTo>
                  <a:cubicBezTo>
                    <a:pt x="419" y="0"/>
                    <a:pt x="0" y="419"/>
                    <a:pt x="0" y="936"/>
                  </a:cubicBezTo>
                  <a:lnTo>
                    <a:pt x="0" y="7498"/>
                  </a:lnTo>
                  <a:cubicBezTo>
                    <a:pt x="0" y="7579"/>
                    <a:pt x="14" y="7656"/>
                    <a:pt x="32" y="7734"/>
                  </a:cubicBezTo>
                  <a:lnTo>
                    <a:pt x="10781" y="7734"/>
                  </a:lnTo>
                  <a:cubicBezTo>
                    <a:pt x="11689" y="7734"/>
                    <a:pt x="12424" y="6999"/>
                    <a:pt x="12424" y="6094"/>
                  </a:cubicBezTo>
                  <a:lnTo>
                    <a:pt x="12424" y="32"/>
                  </a:lnTo>
                  <a:cubicBezTo>
                    <a:pt x="12347" y="11"/>
                    <a:pt x="12269" y="0"/>
                    <a:pt x="12188" y="0"/>
                  </a:cubicBezTo>
                  <a:close/>
                </a:path>
              </a:pathLst>
            </a:custGeom>
            <a:solidFill>
              <a:srgbClr val="AC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03" name="Google Shape;22203;p142"/>
            <p:cNvSpPr/>
            <p:nvPr/>
          </p:nvSpPr>
          <p:spPr>
            <a:xfrm>
              <a:off x="3713561" y="1531907"/>
              <a:ext cx="341715" cy="291222"/>
            </a:xfrm>
            <a:custGeom>
              <a:avLst/>
              <a:gdLst/>
              <a:ahLst/>
              <a:cxnLst/>
              <a:rect l="l" t="t" r="r" b="b"/>
              <a:pathLst>
                <a:path w="13129" h="11189" extrusionOk="0">
                  <a:moveTo>
                    <a:pt x="940" y="1"/>
                  </a:moveTo>
                  <a:cubicBezTo>
                    <a:pt x="423" y="1"/>
                    <a:pt x="1" y="420"/>
                    <a:pt x="1" y="937"/>
                  </a:cubicBezTo>
                  <a:lnTo>
                    <a:pt x="1" y="7502"/>
                  </a:lnTo>
                  <a:cubicBezTo>
                    <a:pt x="1" y="8020"/>
                    <a:pt x="423" y="8438"/>
                    <a:pt x="940" y="8438"/>
                  </a:cubicBezTo>
                  <a:lnTo>
                    <a:pt x="4691" y="8438"/>
                  </a:lnTo>
                  <a:lnTo>
                    <a:pt x="4121" y="10901"/>
                  </a:lnTo>
                  <a:cubicBezTo>
                    <a:pt x="4084" y="11059"/>
                    <a:pt x="4211" y="11189"/>
                    <a:pt x="4352" y="11189"/>
                  </a:cubicBezTo>
                  <a:cubicBezTo>
                    <a:pt x="4396" y="11189"/>
                    <a:pt x="4441" y="11176"/>
                    <a:pt x="4483" y="11147"/>
                  </a:cubicBezTo>
                  <a:lnTo>
                    <a:pt x="8442" y="8442"/>
                  </a:lnTo>
                  <a:lnTo>
                    <a:pt x="12189" y="8442"/>
                  </a:lnTo>
                  <a:cubicBezTo>
                    <a:pt x="12710" y="8442"/>
                    <a:pt x="13128" y="8020"/>
                    <a:pt x="13128" y="7502"/>
                  </a:cubicBezTo>
                  <a:lnTo>
                    <a:pt x="13128" y="937"/>
                  </a:lnTo>
                  <a:cubicBezTo>
                    <a:pt x="13128" y="420"/>
                    <a:pt x="12710" y="1"/>
                    <a:pt x="12189"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04" name="Google Shape;22204;p142"/>
            <p:cNvSpPr/>
            <p:nvPr/>
          </p:nvSpPr>
          <p:spPr>
            <a:xfrm>
              <a:off x="3760905" y="1635939"/>
              <a:ext cx="251243" cy="11478"/>
            </a:xfrm>
            <a:custGeom>
              <a:avLst/>
              <a:gdLst/>
              <a:ahLst/>
              <a:cxnLst/>
              <a:rect l="l" t="t" r="r" b="b"/>
              <a:pathLst>
                <a:path w="9653" h="441" extrusionOk="0">
                  <a:moveTo>
                    <a:pt x="293" y="1"/>
                  </a:moveTo>
                  <a:cubicBezTo>
                    <a:pt x="1" y="1"/>
                    <a:pt x="1" y="441"/>
                    <a:pt x="293" y="441"/>
                  </a:cubicBezTo>
                  <a:lnTo>
                    <a:pt x="9434" y="441"/>
                  </a:lnTo>
                  <a:cubicBezTo>
                    <a:pt x="9554" y="441"/>
                    <a:pt x="9652" y="342"/>
                    <a:pt x="9652" y="223"/>
                  </a:cubicBezTo>
                  <a:cubicBezTo>
                    <a:pt x="9652" y="99"/>
                    <a:pt x="9554" y="1"/>
                    <a:pt x="94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05" name="Google Shape;22205;p142"/>
            <p:cNvSpPr/>
            <p:nvPr/>
          </p:nvSpPr>
          <p:spPr>
            <a:xfrm>
              <a:off x="3760905" y="1605461"/>
              <a:ext cx="165873" cy="11478"/>
            </a:xfrm>
            <a:custGeom>
              <a:avLst/>
              <a:gdLst/>
              <a:ahLst/>
              <a:cxnLst/>
              <a:rect l="l" t="t" r="r" b="b"/>
              <a:pathLst>
                <a:path w="6373" h="441" extrusionOk="0">
                  <a:moveTo>
                    <a:pt x="293" y="0"/>
                  </a:moveTo>
                  <a:cubicBezTo>
                    <a:pt x="1" y="0"/>
                    <a:pt x="1" y="440"/>
                    <a:pt x="293" y="440"/>
                  </a:cubicBezTo>
                  <a:lnTo>
                    <a:pt x="6151" y="440"/>
                  </a:lnTo>
                  <a:cubicBezTo>
                    <a:pt x="6274" y="440"/>
                    <a:pt x="6373" y="342"/>
                    <a:pt x="6373" y="222"/>
                  </a:cubicBezTo>
                  <a:cubicBezTo>
                    <a:pt x="6373" y="99"/>
                    <a:pt x="6274" y="0"/>
                    <a:pt x="61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06" name="Google Shape;22206;p142"/>
            <p:cNvSpPr/>
            <p:nvPr/>
          </p:nvSpPr>
          <p:spPr>
            <a:xfrm>
              <a:off x="3937762" y="1605539"/>
              <a:ext cx="74387" cy="11478"/>
            </a:xfrm>
            <a:custGeom>
              <a:avLst/>
              <a:gdLst/>
              <a:ahLst/>
              <a:cxnLst/>
              <a:rect l="l" t="t" r="r" b="b"/>
              <a:pathLst>
                <a:path w="2858" h="441" extrusionOk="0">
                  <a:moveTo>
                    <a:pt x="296" y="1"/>
                  </a:moveTo>
                  <a:cubicBezTo>
                    <a:pt x="0" y="1"/>
                    <a:pt x="0" y="441"/>
                    <a:pt x="296" y="441"/>
                  </a:cubicBezTo>
                  <a:lnTo>
                    <a:pt x="2639" y="441"/>
                  </a:lnTo>
                  <a:cubicBezTo>
                    <a:pt x="2759" y="441"/>
                    <a:pt x="2857" y="342"/>
                    <a:pt x="2857" y="219"/>
                  </a:cubicBezTo>
                  <a:cubicBezTo>
                    <a:pt x="2857" y="96"/>
                    <a:pt x="2759" y="1"/>
                    <a:pt x="26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07" name="Google Shape;22207;p142"/>
            <p:cNvSpPr/>
            <p:nvPr/>
          </p:nvSpPr>
          <p:spPr>
            <a:xfrm>
              <a:off x="3760905" y="1666443"/>
              <a:ext cx="92632" cy="11478"/>
            </a:xfrm>
            <a:custGeom>
              <a:avLst/>
              <a:gdLst/>
              <a:ahLst/>
              <a:cxnLst/>
              <a:rect l="l" t="t" r="r" b="b"/>
              <a:pathLst>
                <a:path w="3559" h="441" extrusionOk="0">
                  <a:moveTo>
                    <a:pt x="293" y="1"/>
                  </a:moveTo>
                  <a:cubicBezTo>
                    <a:pt x="1" y="1"/>
                    <a:pt x="1" y="440"/>
                    <a:pt x="293" y="440"/>
                  </a:cubicBezTo>
                  <a:lnTo>
                    <a:pt x="3340" y="440"/>
                  </a:lnTo>
                  <a:cubicBezTo>
                    <a:pt x="3463" y="440"/>
                    <a:pt x="3558" y="342"/>
                    <a:pt x="3558" y="222"/>
                  </a:cubicBezTo>
                  <a:cubicBezTo>
                    <a:pt x="3558" y="99"/>
                    <a:pt x="3463" y="1"/>
                    <a:pt x="33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08" name="Google Shape;22208;p142"/>
            <p:cNvSpPr/>
            <p:nvPr/>
          </p:nvSpPr>
          <p:spPr>
            <a:xfrm>
              <a:off x="3876754" y="1666443"/>
              <a:ext cx="135395" cy="11478"/>
            </a:xfrm>
            <a:custGeom>
              <a:avLst/>
              <a:gdLst/>
              <a:ahLst/>
              <a:cxnLst/>
              <a:rect l="l" t="t" r="r" b="b"/>
              <a:pathLst>
                <a:path w="5202" h="441" extrusionOk="0">
                  <a:moveTo>
                    <a:pt x="296" y="1"/>
                  </a:moveTo>
                  <a:cubicBezTo>
                    <a:pt x="1" y="1"/>
                    <a:pt x="1" y="440"/>
                    <a:pt x="296" y="440"/>
                  </a:cubicBezTo>
                  <a:lnTo>
                    <a:pt x="4983" y="440"/>
                  </a:lnTo>
                  <a:cubicBezTo>
                    <a:pt x="5103" y="440"/>
                    <a:pt x="5201" y="342"/>
                    <a:pt x="5201" y="222"/>
                  </a:cubicBezTo>
                  <a:cubicBezTo>
                    <a:pt x="5201" y="99"/>
                    <a:pt x="5103" y="1"/>
                    <a:pt x="49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09" name="Google Shape;22209;p142"/>
            <p:cNvSpPr/>
            <p:nvPr/>
          </p:nvSpPr>
          <p:spPr>
            <a:xfrm>
              <a:off x="3760905" y="1574957"/>
              <a:ext cx="43908" cy="11478"/>
            </a:xfrm>
            <a:custGeom>
              <a:avLst/>
              <a:gdLst/>
              <a:ahLst/>
              <a:cxnLst/>
              <a:rect l="l" t="t" r="r" b="b"/>
              <a:pathLst>
                <a:path w="1687" h="441" extrusionOk="0">
                  <a:moveTo>
                    <a:pt x="293" y="1"/>
                  </a:moveTo>
                  <a:cubicBezTo>
                    <a:pt x="1" y="1"/>
                    <a:pt x="1" y="440"/>
                    <a:pt x="293" y="440"/>
                  </a:cubicBezTo>
                  <a:lnTo>
                    <a:pt x="1465" y="440"/>
                  </a:lnTo>
                  <a:cubicBezTo>
                    <a:pt x="1588" y="440"/>
                    <a:pt x="1686" y="342"/>
                    <a:pt x="1686" y="222"/>
                  </a:cubicBezTo>
                  <a:cubicBezTo>
                    <a:pt x="1686" y="99"/>
                    <a:pt x="1588" y="1"/>
                    <a:pt x="14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10" name="Google Shape;22210;p142"/>
            <p:cNvSpPr/>
            <p:nvPr/>
          </p:nvSpPr>
          <p:spPr>
            <a:xfrm>
              <a:off x="3815771" y="1574957"/>
              <a:ext cx="196377" cy="11478"/>
            </a:xfrm>
            <a:custGeom>
              <a:avLst/>
              <a:gdLst/>
              <a:ahLst/>
              <a:cxnLst/>
              <a:rect l="l" t="t" r="r" b="b"/>
              <a:pathLst>
                <a:path w="7545" h="441" extrusionOk="0">
                  <a:moveTo>
                    <a:pt x="296" y="1"/>
                  </a:moveTo>
                  <a:cubicBezTo>
                    <a:pt x="1" y="1"/>
                    <a:pt x="1" y="440"/>
                    <a:pt x="296" y="440"/>
                  </a:cubicBezTo>
                  <a:lnTo>
                    <a:pt x="7326" y="440"/>
                  </a:lnTo>
                  <a:cubicBezTo>
                    <a:pt x="7446" y="440"/>
                    <a:pt x="7544" y="342"/>
                    <a:pt x="7544" y="222"/>
                  </a:cubicBezTo>
                  <a:cubicBezTo>
                    <a:pt x="7544" y="99"/>
                    <a:pt x="7446" y="1"/>
                    <a:pt x="73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11" name="Google Shape;22211;p142"/>
            <p:cNvSpPr/>
            <p:nvPr/>
          </p:nvSpPr>
          <p:spPr>
            <a:xfrm>
              <a:off x="3760905" y="1697026"/>
              <a:ext cx="190235" cy="11478"/>
            </a:xfrm>
            <a:custGeom>
              <a:avLst/>
              <a:gdLst/>
              <a:ahLst/>
              <a:cxnLst/>
              <a:rect l="l" t="t" r="r" b="b"/>
              <a:pathLst>
                <a:path w="7309" h="441" extrusionOk="0">
                  <a:moveTo>
                    <a:pt x="293" y="1"/>
                  </a:moveTo>
                  <a:cubicBezTo>
                    <a:pt x="1" y="1"/>
                    <a:pt x="1" y="441"/>
                    <a:pt x="293" y="441"/>
                  </a:cubicBezTo>
                  <a:lnTo>
                    <a:pt x="7091" y="441"/>
                  </a:lnTo>
                  <a:cubicBezTo>
                    <a:pt x="7210" y="437"/>
                    <a:pt x="7309" y="338"/>
                    <a:pt x="7309" y="219"/>
                  </a:cubicBezTo>
                  <a:cubicBezTo>
                    <a:pt x="7309" y="96"/>
                    <a:pt x="7210" y="1"/>
                    <a:pt x="70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12" name="Google Shape;22212;p142"/>
            <p:cNvSpPr/>
            <p:nvPr/>
          </p:nvSpPr>
          <p:spPr>
            <a:xfrm>
              <a:off x="3962202" y="1697026"/>
              <a:ext cx="49947" cy="11478"/>
            </a:xfrm>
            <a:custGeom>
              <a:avLst/>
              <a:gdLst/>
              <a:ahLst/>
              <a:cxnLst/>
              <a:rect l="l" t="t" r="r" b="b"/>
              <a:pathLst>
                <a:path w="1919" h="441" extrusionOk="0">
                  <a:moveTo>
                    <a:pt x="293" y="1"/>
                  </a:moveTo>
                  <a:cubicBezTo>
                    <a:pt x="1" y="1"/>
                    <a:pt x="1" y="441"/>
                    <a:pt x="293" y="441"/>
                  </a:cubicBezTo>
                  <a:lnTo>
                    <a:pt x="1700" y="441"/>
                  </a:lnTo>
                  <a:cubicBezTo>
                    <a:pt x="1820" y="441"/>
                    <a:pt x="1918" y="342"/>
                    <a:pt x="1918" y="219"/>
                  </a:cubicBezTo>
                  <a:cubicBezTo>
                    <a:pt x="1918" y="99"/>
                    <a:pt x="1820" y="1"/>
                    <a:pt x="17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13" name="Google Shape;22213;p142"/>
            <p:cNvSpPr/>
            <p:nvPr/>
          </p:nvSpPr>
          <p:spPr>
            <a:xfrm>
              <a:off x="3707887" y="1526233"/>
              <a:ext cx="389684" cy="339164"/>
            </a:xfrm>
            <a:custGeom>
              <a:avLst/>
              <a:gdLst/>
              <a:ahLst/>
              <a:cxnLst/>
              <a:rect l="l" t="t" r="r" b="b"/>
              <a:pathLst>
                <a:path w="14972" h="13031" extrusionOk="0">
                  <a:moveTo>
                    <a:pt x="4631" y="8874"/>
                  </a:moveTo>
                  <a:lnTo>
                    <a:pt x="4409" y="9842"/>
                  </a:lnTo>
                  <a:lnTo>
                    <a:pt x="2566" y="9842"/>
                  </a:lnTo>
                  <a:cubicBezTo>
                    <a:pt x="2168" y="9842"/>
                    <a:pt x="1848" y="9522"/>
                    <a:pt x="1848" y="9124"/>
                  </a:cubicBezTo>
                  <a:lnTo>
                    <a:pt x="1848" y="8874"/>
                  </a:lnTo>
                  <a:close/>
                  <a:moveTo>
                    <a:pt x="12407" y="437"/>
                  </a:moveTo>
                  <a:cubicBezTo>
                    <a:pt x="12805" y="437"/>
                    <a:pt x="13125" y="761"/>
                    <a:pt x="13128" y="1155"/>
                  </a:cubicBezTo>
                  <a:lnTo>
                    <a:pt x="13128" y="7720"/>
                  </a:lnTo>
                  <a:cubicBezTo>
                    <a:pt x="13125" y="8114"/>
                    <a:pt x="12805" y="8435"/>
                    <a:pt x="12407" y="8438"/>
                  </a:cubicBezTo>
                  <a:lnTo>
                    <a:pt x="8660" y="8438"/>
                  </a:lnTo>
                  <a:cubicBezTo>
                    <a:pt x="8614" y="8438"/>
                    <a:pt x="8572" y="8449"/>
                    <a:pt x="8533" y="8477"/>
                  </a:cubicBezTo>
                  <a:lnTo>
                    <a:pt x="4578" y="11182"/>
                  </a:lnTo>
                  <a:cubicBezTo>
                    <a:pt x="4575" y="11184"/>
                    <a:pt x="4572" y="11185"/>
                    <a:pt x="4569" y="11185"/>
                  </a:cubicBezTo>
                  <a:cubicBezTo>
                    <a:pt x="4559" y="11185"/>
                    <a:pt x="4551" y="11176"/>
                    <a:pt x="4554" y="11165"/>
                  </a:cubicBezTo>
                  <a:lnTo>
                    <a:pt x="5124" y="8702"/>
                  </a:lnTo>
                  <a:cubicBezTo>
                    <a:pt x="5152" y="8565"/>
                    <a:pt x="5050" y="8435"/>
                    <a:pt x="4909" y="8435"/>
                  </a:cubicBezTo>
                  <a:lnTo>
                    <a:pt x="1158" y="8435"/>
                  </a:lnTo>
                  <a:cubicBezTo>
                    <a:pt x="761" y="8435"/>
                    <a:pt x="441" y="8114"/>
                    <a:pt x="441" y="7717"/>
                  </a:cubicBezTo>
                  <a:lnTo>
                    <a:pt x="441" y="1155"/>
                  </a:lnTo>
                  <a:cubicBezTo>
                    <a:pt x="441" y="761"/>
                    <a:pt x="761" y="437"/>
                    <a:pt x="1158" y="437"/>
                  </a:cubicBezTo>
                  <a:close/>
                  <a:moveTo>
                    <a:pt x="13814" y="1844"/>
                  </a:moveTo>
                  <a:cubicBezTo>
                    <a:pt x="14212" y="1844"/>
                    <a:pt x="14532" y="2165"/>
                    <a:pt x="14536" y="2562"/>
                  </a:cubicBezTo>
                  <a:lnTo>
                    <a:pt x="14536" y="9124"/>
                  </a:lnTo>
                  <a:cubicBezTo>
                    <a:pt x="14532" y="9522"/>
                    <a:pt x="14212" y="9842"/>
                    <a:pt x="13814" y="9842"/>
                  </a:cubicBezTo>
                  <a:lnTo>
                    <a:pt x="10067" y="9842"/>
                  </a:lnTo>
                  <a:cubicBezTo>
                    <a:pt x="9926" y="9842"/>
                    <a:pt x="9821" y="9976"/>
                    <a:pt x="9853" y="10113"/>
                  </a:cubicBezTo>
                  <a:lnTo>
                    <a:pt x="10419" y="12576"/>
                  </a:lnTo>
                  <a:cubicBezTo>
                    <a:pt x="10422" y="12584"/>
                    <a:pt x="10414" y="12592"/>
                    <a:pt x="10405" y="12592"/>
                  </a:cubicBezTo>
                  <a:cubicBezTo>
                    <a:pt x="10403" y="12592"/>
                    <a:pt x="10400" y="12591"/>
                    <a:pt x="10398" y="12590"/>
                  </a:cubicBezTo>
                  <a:lnTo>
                    <a:pt x="6848" y="10162"/>
                  </a:lnTo>
                  <a:lnTo>
                    <a:pt x="8727" y="8878"/>
                  </a:lnTo>
                  <a:lnTo>
                    <a:pt x="12407" y="8878"/>
                  </a:lnTo>
                  <a:cubicBezTo>
                    <a:pt x="13047" y="8874"/>
                    <a:pt x="13565" y="8357"/>
                    <a:pt x="13565" y="7720"/>
                  </a:cubicBezTo>
                  <a:lnTo>
                    <a:pt x="13565" y="1844"/>
                  </a:lnTo>
                  <a:close/>
                  <a:moveTo>
                    <a:pt x="1158" y="1"/>
                  </a:moveTo>
                  <a:cubicBezTo>
                    <a:pt x="518" y="1"/>
                    <a:pt x="1" y="518"/>
                    <a:pt x="1" y="1155"/>
                  </a:cubicBezTo>
                  <a:lnTo>
                    <a:pt x="1" y="7720"/>
                  </a:lnTo>
                  <a:cubicBezTo>
                    <a:pt x="1" y="8357"/>
                    <a:pt x="518" y="8874"/>
                    <a:pt x="1158" y="8874"/>
                  </a:cubicBezTo>
                  <a:lnTo>
                    <a:pt x="1408" y="8874"/>
                  </a:lnTo>
                  <a:lnTo>
                    <a:pt x="1408" y="9124"/>
                  </a:lnTo>
                  <a:cubicBezTo>
                    <a:pt x="1408" y="9765"/>
                    <a:pt x="1925" y="10282"/>
                    <a:pt x="2566" y="10282"/>
                  </a:cubicBezTo>
                  <a:lnTo>
                    <a:pt x="4307" y="10282"/>
                  </a:lnTo>
                  <a:lnTo>
                    <a:pt x="4124" y="11066"/>
                  </a:lnTo>
                  <a:cubicBezTo>
                    <a:pt x="4052" y="11374"/>
                    <a:pt x="4297" y="11627"/>
                    <a:pt x="4569" y="11627"/>
                  </a:cubicBezTo>
                  <a:cubicBezTo>
                    <a:pt x="4654" y="11627"/>
                    <a:pt x="4743" y="11601"/>
                    <a:pt x="4825" y="11545"/>
                  </a:cubicBezTo>
                  <a:lnTo>
                    <a:pt x="6457" y="10426"/>
                  </a:lnTo>
                  <a:lnTo>
                    <a:pt x="10148" y="12949"/>
                  </a:lnTo>
                  <a:cubicBezTo>
                    <a:pt x="10230" y="13006"/>
                    <a:pt x="10319" y="13031"/>
                    <a:pt x="10405" y="13031"/>
                  </a:cubicBezTo>
                  <a:cubicBezTo>
                    <a:pt x="10675" y="13031"/>
                    <a:pt x="10917" y="12781"/>
                    <a:pt x="10845" y="12474"/>
                  </a:cubicBezTo>
                  <a:lnTo>
                    <a:pt x="10342" y="10282"/>
                  </a:lnTo>
                  <a:lnTo>
                    <a:pt x="13814" y="10282"/>
                  </a:lnTo>
                  <a:cubicBezTo>
                    <a:pt x="14451" y="10282"/>
                    <a:pt x="14972" y="9761"/>
                    <a:pt x="14972" y="9124"/>
                  </a:cubicBezTo>
                  <a:lnTo>
                    <a:pt x="14972" y="2562"/>
                  </a:lnTo>
                  <a:cubicBezTo>
                    <a:pt x="14972" y="1925"/>
                    <a:pt x="14451" y="1405"/>
                    <a:pt x="13814" y="1405"/>
                  </a:cubicBezTo>
                  <a:lnTo>
                    <a:pt x="13568" y="1405"/>
                  </a:lnTo>
                  <a:lnTo>
                    <a:pt x="13568" y="1155"/>
                  </a:lnTo>
                  <a:cubicBezTo>
                    <a:pt x="13565" y="518"/>
                    <a:pt x="13047" y="1"/>
                    <a:pt x="124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214" name="Google Shape;22214;p142"/>
          <p:cNvGrpSpPr/>
          <p:nvPr/>
        </p:nvGrpSpPr>
        <p:grpSpPr>
          <a:xfrm>
            <a:off x="4660676" y="1985853"/>
            <a:ext cx="346921" cy="346921"/>
            <a:chOff x="4660676" y="1985853"/>
            <a:chExt cx="346921" cy="346921"/>
          </a:xfrm>
        </p:grpSpPr>
        <p:sp>
          <p:nvSpPr>
            <p:cNvPr id="22215" name="Google Shape;22215;p142"/>
            <p:cNvSpPr/>
            <p:nvPr/>
          </p:nvSpPr>
          <p:spPr>
            <a:xfrm>
              <a:off x="4665699" y="1990902"/>
              <a:ext cx="336848" cy="336848"/>
            </a:xfrm>
            <a:custGeom>
              <a:avLst/>
              <a:gdLst/>
              <a:ahLst/>
              <a:cxnLst/>
              <a:rect l="l" t="t" r="r" b="b"/>
              <a:pathLst>
                <a:path w="12942" h="12942" extrusionOk="0">
                  <a:moveTo>
                    <a:pt x="666" y="0"/>
                  </a:moveTo>
                  <a:cubicBezTo>
                    <a:pt x="300" y="0"/>
                    <a:pt x="1" y="300"/>
                    <a:pt x="1" y="665"/>
                  </a:cubicBezTo>
                  <a:lnTo>
                    <a:pt x="1" y="12276"/>
                  </a:lnTo>
                  <a:cubicBezTo>
                    <a:pt x="1" y="12646"/>
                    <a:pt x="300" y="12941"/>
                    <a:pt x="666" y="12941"/>
                  </a:cubicBezTo>
                  <a:lnTo>
                    <a:pt x="12277" y="12941"/>
                  </a:lnTo>
                  <a:cubicBezTo>
                    <a:pt x="12642" y="12941"/>
                    <a:pt x="12942" y="12642"/>
                    <a:pt x="12942" y="12276"/>
                  </a:cubicBezTo>
                  <a:lnTo>
                    <a:pt x="12942" y="665"/>
                  </a:lnTo>
                  <a:cubicBezTo>
                    <a:pt x="12942" y="300"/>
                    <a:pt x="12642" y="0"/>
                    <a:pt x="12277"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16" name="Google Shape;22216;p142"/>
            <p:cNvSpPr/>
            <p:nvPr/>
          </p:nvSpPr>
          <p:spPr>
            <a:xfrm>
              <a:off x="4967436" y="1990902"/>
              <a:ext cx="35111" cy="336848"/>
            </a:xfrm>
            <a:custGeom>
              <a:avLst/>
              <a:gdLst/>
              <a:ahLst/>
              <a:cxnLst/>
              <a:rect l="l" t="t" r="r" b="b"/>
              <a:pathLst>
                <a:path w="1349" h="12942" extrusionOk="0">
                  <a:moveTo>
                    <a:pt x="1" y="0"/>
                  </a:moveTo>
                  <a:cubicBezTo>
                    <a:pt x="367" y="0"/>
                    <a:pt x="662" y="300"/>
                    <a:pt x="662" y="665"/>
                  </a:cubicBezTo>
                  <a:lnTo>
                    <a:pt x="662" y="12276"/>
                  </a:lnTo>
                  <a:cubicBezTo>
                    <a:pt x="662" y="12642"/>
                    <a:pt x="367" y="12941"/>
                    <a:pt x="1" y="12941"/>
                  </a:cubicBezTo>
                  <a:lnTo>
                    <a:pt x="684" y="12941"/>
                  </a:lnTo>
                  <a:cubicBezTo>
                    <a:pt x="1049" y="12941"/>
                    <a:pt x="1349" y="12642"/>
                    <a:pt x="1349" y="12276"/>
                  </a:cubicBezTo>
                  <a:lnTo>
                    <a:pt x="1349" y="665"/>
                  </a:lnTo>
                  <a:cubicBezTo>
                    <a:pt x="1349" y="300"/>
                    <a:pt x="1049" y="0"/>
                    <a:pt x="684" y="0"/>
                  </a:cubicBezTo>
                  <a:close/>
                </a:path>
              </a:pathLst>
            </a:custGeom>
            <a:solidFill>
              <a:srgbClr val="92A9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17" name="Google Shape;22217;p142"/>
            <p:cNvSpPr/>
            <p:nvPr/>
          </p:nvSpPr>
          <p:spPr>
            <a:xfrm>
              <a:off x="4875767" y="2079370"/>
              <a:ext cx="98202" cy="90029"/>
            </a:xfrm>
            <a:custGeom>
              <a:avLst/>
              <a:gdLst/>
              <a:ahLst/>
              <a:cxnLst/>
              <a:rect l="l" t="t" r="r" b="b"/>
              <a:pathLst>
                <a:path w="3773" h="3459" extrusionOk="0">
                  <a:moveTo>
                    <a:pt x="701" y="0"/>
                  </a:moveTo>
                  <a:cubicBezTo>
                    <a:pt x="314" y="0"/>
                    <a:pt x="1" y="313"/>
                    <a:pt x="1" y="700"/>
                  </a:cubicBezTo>
                  <a:lnTo>
                    <a:pt x="1" y="2759"/>
                  </a:lnTo>
                  <a:cubicBezTo>
                    <a:pt x="1" y="3146"/>
                    <a:pt x="314" y="3459"/>
                    <a:pt x="701" y="3459"/>
                  </a:cubicBezTo>
                  <a:lnTo>
                    <a:pt x="3073" y="3459"/>
                  </a:lnTo>
                  <a:cubicBezTo>
                    <a:pt x="3460" y="3459"/>
                    <a:pt x="3773" y="3146"/>
                    <a:pt x="3773" y="2759"/>
                  </a:cubicBezTo>
                  <a:lnTo>
                    <a:pt x="3773" y="700"/>
                  </a:lnTo>
                  <a:cubicBezTo>
                    <a:pt x="3773" y="313"/>
                    <a:pt x="3460" y="0"/>
                    <a:pt x="3073" y="0"/>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18" name="Google Shape;22218;p142"/>
            <p:cNvSpPr/>
            <p:nvPr/>
          </p:nvSpPr>
          <p:spPr>
            <a:xfrm>
              <a:off x="4875767" y="2205915"/>
              <a:ext cx="98202" cy="89951"/>
            </a:xfrm>
            <a:custGeom>
              <a:avLst/>
              <a:gdLst/>
              <a:ahLst/>
              <a:cxnLst/>
              <a:rect l="l" t="t" r="r" b="b"/>
              <a:pathLst>
                <a:path w="3773" h="3456" extrusionOk="0">
                  <a:moveTo>
                    <a:pt x="695" y="1"/>
                  </a:moveTo>
                  <a:cubicBezTo>
                    <a:pt x="311" y="1"/>
                    <a:pt x="1" y="316"/>
                    <a:pt x="1" y="701"/>
                  </a:cubicBezTo>
                  <a:lnTo>
                    <a:pt x="1" y="2756"/>
                  </a:lnTo>
                  <a:cubicBezTo>
                    <a:pt x="1" y="3143"/>
                    <a:pt x="314" y="3456"/>
                    <a:pt x="701" y="3456"/>
                  </a:cubicBezTo>
                  <a:lnTo>
                    <a:pt x="3073" y="3456"/>
                  </a:lnTo>
                  <a:cubicBezTo>
                    <a:pt x="3460" y="3456"/>
                    <a:pt x="3773" y="3143"/>
                    <a:pt x="3773" y="2756"/>
                  </a:cubicBezTo>
                  <a:lnTo>
                    <a:pt x="3773" y="701"/>
                  </a:lnTo>
                  <a:cubicBezTo>
                    <a:pt x="3773" y="316"/>
                    <a:pt x="3463" y="1"/>
                    <a:pt x="3079" y="1"/>
                  </a:cubicBezTo>
                  <a:cubicBezTo>
                    <a:pt x="3077" y="1"/>
                    <a:pt x="3075" y="1"/>
                    <a:pt x="3073" y="1"/>
                  </a:cubicBezTo>
                  <a:lnTo>
                    <a:pt x="701" y="1"/>
                  </a:lnTo>
                  <a:cubicBezTo>
                    <a:pt x="699" y="1"/>
                    <a:pt x="697" y="1"/>
                    <a:pt x="695" y="1"/>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19" name="Google Shape;22219;p142"/>
            <p:cNvSpPr/>
            <p:nvPr/>
          </p:nvSpPr>
          <p:spPr>
            <a:xfrm>
              <a:off x="4938337" y="2079370"/>
              <a:ext cx="35632" cy="90029"/>
            </a:xfrm>
            <a:custGeom>
              <a:avLst/>
              <a:gdLst/>
              <a:ahLst/>
              <a:cxnLst/>
              <a:rect l="l" t="t" r="r" b="b"/>
              <a:pathLst>
                <a:path w="1369" h="3459" extrusionOk="0">
                  <a:moveTo>
                    <a:pt x="0" y="0"/>
                  </a:moveTo>
                  <a:cubicBezTo>
                    <a:pt x="387" y="0"/>
                    <a:pt x="704" y="313"/>
                    <a:pt x="704" y="700"/>
                  </a:cubicBezTo>
                  <a:lnTo>
                    <a:pt x="704" y="2759"/>
                  </a:lnTo>
                  <a:cubicBezTo>
                    <a:pt x="704" y="3146"/>
                    <a:pt x="387" y="3459"/>
                    <a:pt x="0" y="3459"/>
                  </a:cubicBezTo>
                  <a:lnTo>
                    <a:pt x="669" y="3459"/>
                  </a:lnTo>
                  <a:cubicBezTo>
                    <a:pt x="1056" y="3459"/>
                    <a:pt x="1369" y="3146"/>
                    <a:pt x="1369" y="2759"/>
                  </a:cubicBezTo>
                  <a:lnTo>
                    <a:pt x="1369" y="700"/>
                  </a:lnTo>
                  <a:cubicBezTo>
                    <a:pt x="1369" y="313"/>
                    <a:pt x="1056" y="0"/>
                    <a:pt x="669"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20" name="Google Shape;22220;p142"/>
            <p:cNvSpPr/>
            <p:nvPr/>
          </p:nvSpPr>
          <p:spPr>
            <a:xfrm>
              <a:off x="4938337" y="2205915"/>
              <a:ext cx="35632" cy="89951"/>
            </a:xfrm>
            <a:custGeom>
              <a:avLst/>
              <a:gdLst/>
              <a:ahLst/>
              <a:cxnLst/>
              <a:rect l="l" t="t" r="r" b="b"/>
              <a:pathLst>
                <a:path w="1369" h="3456" extrusionOk="0">
                  <a:moveTo>
                    <a:pt x="6" y="1"/>
                  </a:moveTo>
                  <a:cubicBezTo>
                    <a:pt x="4" y="1"/>
                    <a:pt x="2" y="1"/>
                    <a:pt x="0" y="1"/>
                  </a:cubicBezTo>
                  <a:lnTo>
                    <a:pt x="13" y="1"/>
                  </a:lnTo>
                  <a:cubicBezTo>
                    <a:pt x="11" y="1"/>
                    <a:pt x="9" y="1"/>
                    <a:pt x="6" y="1"/>
                  </a:cubicBezTo>
                  <a:close/>
                  <a:moveTo>
                    <a:pt x="675" y="1"/>
                  </a:moveTo>
                  <a:cubicBezTo>
                    <a:pt x="673" y="1"/>
                    <a:pt x="671" y="1"/>
                    <a:pt x="669" y="1"/>
                  </a:cubicBezTo>
                  <a:lnTo>
                    <a:pt x="13" y="1"/>
                  </a:lnTo>
                  <a:cubicBezTo>
                    <a:pt x="394" y="4"/>
                    <a:pt x="704" y="318"/>
                    <a:pt x="704" y="701"/>
                  </a:cubicBezTo>
                  <a:lnTo>
                    <a:pt x="704" y="2756"/>
                  </a:lnTo>
                  <a:cubicBezTo>
                    <a:pt x="704" y="3143"/>
                    <a:pt x="387" y="3456"/>
                    <a:pt x="0" y="3456"/>
                  </a:cubicBezTo>
                  <a:lnTo>
                    <a:pt x="669" y="3456"/>
                  </a:lnTo>
                  <a:cubicBezTo>
                    <a:pt x="1056" y="3456"/>
                    <a:pt x="1369" y="3143"/>
                    <a:pt x="1369" y="2756"/>
                  </a:cubicBezTo>
                  <a:lnTo>
                    <a:pt x="1369" y="701"/>
                  </a:lnTo>
                  <a:cubicBezTo>
                    <a:pt x="1369" y="316"/>
                    <a:pt x="1059" y="1"/>
                    <a:pt x="675"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21" name="Google Shape;22221;p142"/>
            <p:cNvSpPr/>
            <p:nvPr/>
          </p:nvSpPr>
          <p:spPr>
            <a:xfrm>
              <a:off x="4665699" y="1990902"/>
              <a:ext cx="336848" cy="59082"/>
            </a:xfrm>
            <a:custGeom>
              <a:avLst/>
              <a:gdLst/>
              <a:ahLst/>
              <a:cxnLst/>
              <a:rect l="l" t="t" r="r" b="b"/>
              <a:pathLst>
                <a:path w="12942" h="2270" extrusionOk="0">
                  <a:moveTo>
                    <a:pt x="666" y="0"/>
                  </a:moveTo>
                  <a:cubicBezTo>
                    <a:pt x="300" y="0"/>
                    <a:pt x="1" y="300"/>
                    <a:pt x="1" y="665"/>
                  </a:cubicBezTo>
                  <a:lnTo>
                    <a:pt x="1" y="2270"/>
                  </a:lnTo>
                  <a:lnTo>
                    <a:pt x="12942" y="2270"/>
                  </a:lnTo>
                  <a:lnTo>
                    <a:pt x="12942" y="665"/>
                  </a:lnTo>
                  <a:cubicBezTo>
                    <a:pt x="12942" y="300"/>
                    <a:pt x="12642" y="0"/>
                    <a:pt x="12277"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22" name="Google Shape;22222;p142"/>
            <p:cNvSpPr/>
            <p:nvPr/>
          </p:nvSpPr>
          <p:spPr>
            <a:xfrm>
              <a:off x="4967436" y="1990902"/>
              <a:ext cx="35111" cy="59004"/>
            </a:xfrm>
            <a:custGeom>
              <a:avLst/>
              <a:gdLst/>
              <a:ahLst/>
              <a:cxnLst/>
              <a:rect l="l" t="t" r="r" b="b"/>
              <a:pathLst>
                <a:path w="1349" h="2267" extrusionOk="0">
                  <a:moveTo>
                    <a:pt x="1" y="0"/>
                  </a:moveTo>
                  <a:cubicBezTo>
                    <a:pt x="367" y="0"/>
                    <a:pt x="662" y="300"/>
                    <a:pt x="662" y="665"/>
                  </a:cubicBezTo>
                  <a:lnTo>
                    <a:pt x="662" y="2266"/>
                  </a:lnTo>
                  <a:lnTo>
                    <a:pt x="1349" y="2266"/>
                  </a:lnTo>
                  <a:lnTo>
                    <a:pt x="1349" y="665"/>
                  </a:lnTo>
                  <a:cubicBezTo>
                    <a:pt x="1349" y="300"/>
                    <a:pt x="1049" y="0"/>
                    <a:pt x="684"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23" name="Google Shape;22223;p142"/>
            <p:cNvSpPr/>
            <p:nvPr/>
          </p:nvSpPr>
          <p:spPr>
            <a:xfrm>
              <a:off x="4684569" y="2010501"/>
              <a:ext cx="23008" cy="19703"/>
            </a:xfrm>
            <a:custGeom>
              <a:avLst/>
              <a:gdLst/>
              <a:ahLst/>
              <a:cxnLst/>
              <a:rect l="l" t="t" r="r" b="b"/>
              <a:pathLst>
                <a:path w="884" h="757" extrusionOk="0">
                  <a:moveTo>
                    <a:pt x="507" y="0"/>
                  </a:moveTo>
                  <a:cubicBezTo>
                    <a:pt x="169" y="0"/>
                    <a:pt x="0" y="405"/>
                    <a:pt x="240" y="644"/>
                  </a:cubicBezTo>
                  <a:cubicBezTo>
                    <a:pt x="317" y="722"/>
                    <a:pt x="412" y="756"/>
                    <a:pt x="505" y="756"/>
                  </a:cubicBezTo>
                  <a:cubicBezTo>
                    <a:pt x="699" y="756"/>
                    <a:pt x="884" y="605"/>
                    <a:pt x="884" y="377"/>
                  </a:cubicBezTo>
                  <a:cubicBezTo>
                    <a:pt x="884" y="169"/>
                    <a:pt x="715" y="0"/>
                    <a:pt x="507" y="0"/>
                  </a:cubicBezTo>
                  <a:close/>
                </a:path>
              </a:pathLst>
            </a:custGeom>
            <a:solidFill>
              <a:srgbClr val="8DA5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24" name="Google Shape;22224;p142"/>
            <p:cNvSpPr/>
            <p:nvPr/>
          </p:nvSpPr>
          <p:spPr>
            <a:xfrm>
              <a:off x="4722569" y="2010501"/>
              <a:ext cx="23008" cy="19703"/>
            </a:xfrm>
            <a:custGeom>
              <a:avLst/>
              <a:gdLst/>
              <a:ahLst/>
              <a:cxnLst/>
              <a:rect l="l" t="t" r="r" b="b"/>
              <a:pathLst>
                <a:path w="884" h="757" extrusionOk="0">
                  <a:moveTo>
                    <a:pt x="504" y="0"/>
                  </a:moveTo>
                  <a:cubicBezTo>
                    <a:pt x="166" y="0"/>
                    <a:pt x="1" y="405"/>
                    <a:pt x="236" y="644"/>
                  </a:cubicBezTo>
                  <a:cubicBezTo>
                    <a:pt x="314" y="722"/>
                    <a:pt x="409" y="756"/>
                    <a:pt x="502" y="756"/>
                  </a:cubicBezTo>
                  <a:cubicBezTo>
                    <a:pt x="697" y="756"/>
                    <a:pt x="884" y="605"/>
                    <a:pt x="884" y="377"/>
                  </a:cubicBezTo>
                  <a:cubicBezTo>
                    <a:pt x="884" y="169"/>
                    <a:pt x="711" y="0"/>
                    <a:pt x="504" y="0"/>
                  </a:cubicBezTo>
                  <a:close/>
                </a:path>
              </a:pathLst>
            </a:custGeom>
            <a:solidFill>
              <a:srgbClr val="8DA5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25" name="Google Shape;22225;p142"/>
            <p:cNvSpPr/>
            <p:nvPr/>
          </p:nvSpPr>
          <p:spPr>
            <a:xfrm>
              <a:off x="4760569" y="2010501"/>
              <a:ext cx="23008" cy="19703"/>
            </a:xfrm>
            <a:custGeom>
              <a:avLst/>
              <a:gdLst/>
              <a:ahLst/>
              <a:cxnLst/>
              <a:rect l="l" t="t" r="r" b="b"/>
              <a:pathLst>
                <a:path w="884" h="757" extrusionOk="0">
                  <a:moveTo>
                    <a:pt x="504" y="0"/>
                  </a:moveTo>
                  <a:cubicBezTo>
                    <a:pt x="170" y="0"/>
                    <a:pt x="1" y="405"/>
                    <a:pt x="236" y="644"/>
                  </a:cubicBezTo>
                  <a:cubicBezTo>
                    <a:pt x="314" y="722"/>
                    <a:pt x="409" y="756"/>
                    <a:pt x="502" y="756"/>
                  </a:cubicBezTo>
                  <a:cubicBezTo>
                    <a:pt x="697" y="756"/>
                    <a:pt x="884" y="605"/>
                    <a:pt x="884" y="377"/>
                  </a:cubicBezTo>
                  <a:cubicBezTo>
                    <a:pt x="884" y="169"/>
                    <a:pt x="715" y="0"/>
                    <a:pt x="504" y="0"/>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26" name="Google Shape;22226;p142"/>
            <p:cNvSpPr/>
            <p:nvPr/>
          </p:nvSpPr>
          <p:spPr>
            <a:xfrm>
              <a:off x="4690972" y="2010501"/>
              <a:ext cx="16606" cy="19677"/>
            </a:xfrm>
            <a:custGeom>
              <a:avLst/>
              <a:gdLst/>
              <a:ahLst/>
              <a:cxnLst/>
              <a:rect l="l" t="t" r="r" b="b"/>
              <a:pathLst>
                <a:path w="638" h="756" extrusionOk="0">
                  <a:moveTo>
                    <a:pt x="254" y="0"/>
                  </a:moveTo>
                  <a:cubicBezTo>
                    <a:pt x="497" y="233"/>
                    <a:pt x="338" y="644"/>
                    <a:pt x="1" y="651"/>
                  </a:cubicBezTo>
                  <a:cubicBezTo>
                    <a:pt x="76" y="723"/>
                    <a:pt x="167" y="756"/>
                    <a:pt x="257" y="756"/>
                  </a:cubicBezTo>
                  <a:cubicBezTo>
                    <a:pt x="451" y="756"/>
                    <a:pt x="638" y="603"/>
                    <a:pt x="638" y="377"/>
                  </a:cubicBezTo>
                  <a:cubicBezTo>
                    <a:pt x="638" y="169"/>
                    <a:pt x="469" y="0"/>
                    <a:pt x="261" y="0"/>
                  </a:cubicBezTo>
                  <a:close/>
                </a:path>
              </a:pathLst>
            </a:custGeom>
            <a:solidFill>
              <a:srgbClr val="B2C1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27" name="Google Shape;22227;p142"/>
            <p:cNvSpPr/>
            <p:nvPr/>
          </p:nvSpPr>
          <p:spPr>
            <a:xfrm>
              <a:off x="4728894" y="2010501"/>
              <a:ext cx="16684" cy="19677"/>
            </a:xfrm>
            <a:custGeom>
              <a:avLst/>
              <a:gdLst/>
              <a:ahLst/>
              <a:cxnLst/>
              <a:rect l="l" t="t" r="r" b="b"/>
              <a:pathLst>
                <a:path w="641" h="756" extrusionOk="0">
                  <a:moveTo>
                    <a:pt x="254" y="0"/>
                  </a:moveTo>
                  <a:cubicBezTo>
                    <a:pt x="496" y="233"/>
                    <a:pt x="338" y="644"/>
                    <a:pt x="0" y="651"/>
                  </a:cubicBezTo>
                  <a:cubicBezTo>
                    <a:pt x="76" y="723"/>
                    <a:pt x="167" y="756"/>
                    <a:pt x="256" y="756"/>
                  </a:cubicBezTo>
                  <a:cubicBezTo>
                    <a:pt x="451" y="756"/>
                    <a:pt x="638" y="603"/>
                    <a:pt x="641" y="377"/>
                  </a:cubicBezTo>
                  <a:cubicBezTo>
                    <a:pt x="641" y="169"/>
                    <a:pt x="468" y="0"/>
                    <a:pt x="261"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28" name="Google Shape;22228;p142"/>
            <p:cNvSpPr/>
            <p:nvPr/>
          </p:nvSpPr>
          <p:spPr>
            <a:xfrm>
              <a:off x="4766894" y="2010501"/>
              <a:ext cx="16684" cy="19677"/>
            </a:xfrm>
            <a:custGeom>
              <a:avLst/>
              <a:gdLst/>
              <a:ahLst/>
              <a:cxnLst/>
              <a:rect l="l" t="t" r="r" b="b"/>
              <a:pathLst>
                <a:path w="641" h="756" extrusionOk="0">
                  <a:moveTo>
                    <a:pt x="254" y="0"/>
                  </a:moveTo>
                  <a:cubicBezTo>
                    <a:pt x="497" y="233"/>
                    <a:pt x="338" y="644"/>
                    <a:pt x="0" y="651"/>
                  </a:cubicBezTo>
                  <a:cubicBezTo>
                    <a:pt x="77" y="723"/>
                    <a:pt x="169" y="756"/>
                    <a:pt x="259" y="756"/>
                  </a:cubicBezTo>
                  <a:cubicBezTo>
                    <a:pt x="454" y="756"/>
                    <a:pt x="641" y="603"/>
                    <a:pt x="641" y="377"/>
                  </a:cubicBezTo>
                  <a:cubicBezTo>
                    <a:pt x="641" y="169"/>
                    <a:pt x="472" y="0"/>
                    <a:pt x="261"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29" name="Google Shape;22229;p142"/>
            <p:cNvSpPr/>
            <p:nvPr/>
          </p:nvSpPr>
          <p:spPr>
            <a:xfrm>
              <a:off x="4660676" y="1985853"/>
              <a:ext cx="136384" cy="69181"/>
            </a:xfrm>
            <a:custGeom>
              <a:avLst/>
              <a:gdLst/>
              <a:ahLst/>
              <a:cxnLst/>
              <a:rect l="l" t="t" r="r" b="b"/>
              <a:pathLst>
                <a:path w="5240" h="2658" extrusionOk="0">
                  <a:moveTo>
                    <a:pt x="859" y="1"/>
                  </a:moveTo>
                  <a:cubicBezTo>
                    <a:pt x="384" y="1"/>
                    <a:pt x="0" y="384"/>
                    <a:pt x="0" y="859"/>
                  </a:cubicBezTo>
                  <a:lnTo>
                    <a:pt x="0" y="2464"/>
                  </a:lnTo>
                  <a:cubicBezTo>
                    <a:pt x="0" y="2569"/>
                    <a:pt x="85" y="2657"/>
                    <a:pt x="194" y="2657"/>
                  </a:cubicBezTo>
                  <a:cubicBezTo>
                    <a:pt x="303" y="2657"/>
                    <a:pt x="391" y="2569"/>
                    <a:pt x="391" y="2460"/>
                  </a:cubicBezTo>
                  <a:lnTo>
                    <a:pt x="391" y="859"/>
                  </a:lnTo>
                  <a:cubicBezTo>
                    <a:pt x="391" y="599"/>
                    <a:pt x="598" y="391"/>
                    <a:pt x="859" y="391"/>
                  </a:cubicBezTo>
                  <a:lnTo>
                    <a:pt x="4979" y="391"/>
                  </a:lnTo>
                  <a:cubicBezTo>
                    <a:pt x="5239" y="391"/>
                    <a:pt x="5239" y="1"/>
                    <a:pt x="49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30" name="Google Shape;22230;p142"/>
            <p:cNvSpPr/>
            <p:nvPr/>
          </p:nvSpPr>
          <p:spPr>
            <a:xfrm>
              <a:off x="4687953" y="2079370"/>
              <a:ext cx="159731" cy="216497"/>
            </a:xfrm>
            <a:custGeom>
              <a:avLst/>
              <a:gdLst/>
              <a:ahLst/>
              <a:cxnLst/>
              <a:rect l="l" t="t" r="r" b="b"/>
              <a:pathLst>
                <a:path w="6137" h="8318" extrusionOk="0">
                  <a:moveTo>
                    <a:pt x="701" y="0"/>
                  </a:moveTo>
                  <a:cubicBezTo>
                    <a:pt x="314" y="0"/>
                    <a:pt x="1" y="313"/>
                    <a:pt x="1" y="700"/>
                  </a:cubicBezTo>
                  <a:lnTo>
                    <a:pt x="1" y="7618"/>
                  </a:lnTo>
                  <a:cubicBezTo>
                    <a:pt x="1" y="8005"/>
                    <a:pt x="314" y="8318"/>
                    <a:pt x="701" y="8318"/>
                  </a:cubicBezTo>
                  <a:lnTo>
                    <a:pt x="5437" y="8318"/>
                  </a:lnTo>
                  <a:cubicBezTo>
                    <a:pt x="5824" y="8318"/>
                    <a:pt x="6137" y="8005"/>
                    <a:pt x="6137" y="7618"/>
                  </a:cubicBezTo>
                  <a:lnTo>
                    <a:pt x="6137" y="700"/>
                  </a:lnTo>
                  <a:cubicBezTo>
                    <a:pt x="6137" y="313"/>
                    <a:pt x="5824" y="0"/>
                    <a:pt x="5437" y="0"/>
                  </a:cubicBezTo>
                  <a:close/>
                </a:path>
              </a:pathLst>
            </a:custGeom>
            <a:solidFill>
              <a:srgbClr val="8DA5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31" name="Google Shape;22231;p142"/>
            <p:cNvSpPr/>
            <p:nvPr/>
          </p:nvSpPr>
          <p:spPr>
            <a:xfrm>
              <a:off x="4811037" y="2079370"/>
              <a:ext cx="36647" cy="216497"/>
            </a:xfrm>
            <a:custGeom>
              <a:avLst/>
              <a:gdLst/>
              <a:ahLst/>
              <a:cxnLst/>
              <a:rect l="l" t="t" r="r" b="b"/>
              <a:pathLst>
                <a:path w="1408" h="8318" extrusionOk="0">
                  <a:moveTo>
                    <a:pt x="708" y="0"/>
                  </a:moveTo>
                  <a:lnTo>
                    <a:pt x="0" y="25"/>
                  </a:lnTo>
                  <a:cubicBezTo>
                    <a:pt x="387" y="25"/>
                    <a:pt x="701" y="338"/>
                    <a:pt x="701" y="725"/>
                  </a:cubicBezTo>
                  <a:lnTo>
                    <a:pt x="701" y="7646"/>
                  </a:lnTo>
                  <a:cubicBezTo>
                    <a:pt x="701" y="7959"/>
                    <a:pt x="493" y="8233"/>
                    <a:pt x="190" y="8318"/>
                  </a:cubicBezTo>
                  <a:lnTo>
                    <a:pt x="708" y="8318"/>
                  </a:lnTo>
                  <a:cubicBezTo>
                    <a:pt x="1095" y="8318"/>
                    <a:pt x="1408" y="8005"/>
                    <a:pt x="1408" y="7618"/>
                  </a:cubicBezTo>
                  <a:lnTo>
                    <a:pt x="1408" y="700"/>
                  </a:lnTo>
                  <a:cubicBezTo>
                    <a:pt x="1408" y="313"/>
                    <a:pt x="1095" y="0"/>
                    <a:pt x="708"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32" name="Google Shape;22232;p142"/>
            <p:cNvSpPr/>
            <p:nvPr/>
          </p:nvSpPr>
          <p:spPr>
            <a:xfrm>
              <a:off x="4682825" y="2005452"/>
              <a:ext cx="34825" cy="29775"/>
            </a:xfrm>
            <a:custGeom>
              <a:avLst/>
              <a:gdLst/>
              <a:ahLst/>
              <a:cxnLst/>
              <a:rect l="l" t="t" r="r" b="b"/>
              <a:pathLst>
                <a:path w="1338" h="1144" extrusionOk="0">
                  <a:moveTo>
                    <a:pt x="574" y="388"/>
                  </a:moveTo>
                  <a:cubicBezTo>
                    <a:pt x="676" y="388"/>
                    <a:pt x="757" y="469"/>
                    <a:pt x="757" y="571"/>
                  </a:cubicBezTo>
                  <a:cubicBezTo>
                    <a:pt x="757" y="681"/>
                    <a:pt x="666" y="753"/>
                    <a:pt x="571" y="753"/>
                  </a:cubicBezTo>
                  <a:cubicBezTo>
                    <a:pt x="527" y="753"/>
                    <a:pt x="481" y="737"/>
                    <a:pt x="444" y="701"/>
                  </a:cubicBezTo>
                  <a:cubicBezTo>
                    <a:pt x="331" y="585"/>
                    <a:pt x="412" y="388"/>
                    <a:pt x="574" y="388"/>
                  </a:cubicBezTo>
                  <a:close/>
                  <a:moveTo>
                    <a:pt x="574" y="1"/>
                  </a:moveTo>
                  <a:cubicBezTo>
                    <a:pt x="257" y="1"/>
                    <a:pt x="1" y="254"/>
                    <a:pt x="1" y="571"/>
                  </a:cubicBezTo>
                  <a:cubicBezTo>
                    <a:pt x="1" y="916"/>
                    <a:pt x="282" y="1144"/>
                    <a:pt x="576" y="1144"/>
                  </a:cubicBezTo>
                  <a:cubicBezTo>
                    <a:pt x="716" y="1144"/>
                    <a:pt x="859" y="1092"/>
                    <a:pt x="975" y="975"/>
                  </a:cubicBezTo>
                  <a:cubicBezTo>
                    <a:pt x="1338" y="617"/>
                    <a:pt x="1081" y="1"/>
                    <a:pt x="5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33" name="Google Shape;22233;p142"/>
            <p:cNvSpPr/>
            <p:nvPr/>
          </p:nvSpPr>
          <p:spPr>
            <a:xfrm>
              <a:off x="4720825" y="2005452"/>
              <a:ext cx="34825" cy="29775"/>
            </a:xfrm>
            <a:custGeom>
              <a:avLst/>
              <a:gdLst/>
              <a:ahLst/>
              <a:cxnLst/>
              <a:rect l="l" t="t" r="r" b="b"/>
              <a:pathLst>
                <a:path w="1338" h="1144" extrusionOk="0">
                  <a:moveTo>
                    <a:pt x="574" y="388"/>
                  </a:moveTo>
                  <a:cubicBezTo>
                    <a:pt x="673" y="388"/>
                    <a:pt x="754" y="469"/>
                    <a:pt x="757" y="571"/>
                  </a:cubicBezTo>
                  <a:cubicBezTo>
                    <a:pt x="757" y="681"/>
                    <a:pt x="666" y="753"/>
                    <a:pt x="572" y="753"/>
                  </a:cubicBezTo>
                  <a:cubicBezTo>
                    <a:pt x="527" y="753"/>
                    <a:pt x="481" y="737"/>
                    <a:pt x="444" y="701"/>
                  </a:cubicBezTo>
                  <a:cubicBezTo>
                    <a:pt x="328" y="585"/>
                    <a:pt x="409" y="388"/>
                    <a:pt x="574" y="388"/>
                  </a:cubicBezTo>
                  <a:close/>
                  <a:moveTo>
                    <a:pt x="571" y="1"/>
                  </a:moveTo>
                  <a:cubicBezTo>
                    <a:pt x="258" y="1"/>
                    <a:pt x="1" y="254"/>
                    <a:pt x="1" y="571"/>
                  </a:cubicBezTo>
                  <a:cubicBezTo>
                    <a:pt x="1" y="916"/>
                    <a:pt x="283" y="1144"/>
                    <a:pt x="576" y="1144"/>
                  </a:cubicBezTo>
                  <a:cubicBezTo>
                    <a:pt x="716" y="1144"/>
                    <a:pt x="859" y="1092"/>
                    <a:pt x="975" y="975"/>
                  </a:cubicBezTo>
                  <a:cubicBezTo>
                    <a:pt x="1338" y="617"/>
                    <a:pt x="1081" y="1"/>
                    <a:pt x="5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34" name="Google Shape;22234;p142"/>
            <p:cNvSpPr/>
            <p:nvPr/>
          </p:nvSpPr>
          <p:spPr>
            <a:xfrm>
              <a:off x="4758826" y="2005452"/>
              <a:ext cx="34747" cy="29775"/>
            </a:xfrm>
            <a:custGeom>
              <a:avLst/>
              <a:gdLst/>
              <a:ahLst/>
              <a:cxnLst/>
              <a:rect l="l" t="t" r="r" b="b"/>
              <a:pathLst>
                <a:path w="1335" h="1144" extrusionOk="0">
                  <a:moveTo>
                    <a:pt x="571" y="388"/>
                  </a:moveTo>
                  <a:cubicBezTo>
                    <a:pt x="673" y="388"/>
                    <a:pt x="754" y="469"/>
                    <a:pt x="754" y="571"/>
                  </a:cubicBezTo>
                  <a:cubicBezTo>
                    <a:pt x="754" y="681"/>
                    <a:pt x="663" y="753"/>
                    <a:pt x="569" y="753"/>
                  </a:cubicBezTo>
                  <a:cubicBezTo>
                    <a:pt x="525" y="753"/>
                    <a:pt x="480" y="737"/>
                    <a:pt x="444" y="701"/>
                  </a:cubicBezTo>
                  <a:cubicBezTo>
                    <a:pt x="328" y="585"/>
                    <a:pt x="409" y="388"/>
                    <a:pt x="571" y="388"/>
                  </a:cubicBezTo>
                  <a:close/>
                  <a:moveTo>
                    <a:pt x="571" y="1"/>
                  </a:moveTo>
                  <a:cubicBezTo>
                    <a:pt x="254" y="1"/>
                    <a:pt x="1" y="254"/>
                    <a:pt x="1" y="571"/>
                  </a:cubicBezTo>
                  <a:cubicBezTo>
                    <a:pt x="1" y="916"/>
                    <a:pt x="283" y="1144"/>
                    <a:pt x="576" y="1144"/>
                  </a:cubicBezTo>
                  <a:cubicBezTo>
                    <a:pt x="716" y="1144"/>
                    <a:pt x="859" y="1092"/>
                    <a:pt x="975" y="975"/>
                  </a:cubicBezTo>
                  <a:cubicBezTo>
                    <a:pt x="1334" y="617"/>
                    <a:pt x="1081" y="1"/>
                    <a:pt x="5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35" name="Google Shape;22235;p142"/>
            <p:cNvSpPr/>
            <p:nvPr/>
          </p:nvSpPr>
          <p:spPr>
            <a:xfrm>
              <a:off x="4660676" y="1985853"/>
              <a:ext cx="346921" cy="346921"/>
            </a:xfrm>
            <a:custGeom>
              <a:avLst/>
              <a:gdLst/>
              <a:ahLst/>
              <a:cxnLst/>
              <a:rect l="l" t="t" r="r" b="b"/>
              <a:pathLst>
                <a:path w="13329" h="13329" extrusionOk="0">
                  <a:moveTo>
                    <a:pt x="12938" y="2657"/>
                  </a:moveTo>
                  <a:lnTo>
                    <a:pt x="12938" y="12470"/>
                  </a:lnTo>
                  <a:cubicBezTo>
                    <a:pt x="12938" y="12731"/>
                    <a:pt x="12730" y="12938"/>
                    <a:pt x="12470" y="12938"/>
                  </a:cubicBezTo>
                  <a:lnTo>
                    <a:pt x="859" y="12938"/>
                  </a:lnTo>
                  <a:cubicBezTo>
                    <a:pt x="598" y="12938"/>
                    <a:pt x="391" y="12731"/>
                    <a:pt x="391" y="12470"/>
                  </a:cubicBezTo>
                  <a:lnTo>
                    <a:pt x="391" y="2657"/>
                  </a:lnTo>
                  <a:close/>
                  <a:moveTo>
                    <a:pt x="859" y="1"/>
                  </a:moveTo>
                  <a:cubicBezTo>
                    <a:pt x="384" y="1"/>
                    <a:pt x="0" y="384"/>
                    <a:pt x="0" y="859"/>
                  </a:cubicBezTo>
                  <a:lnTo>
                    <a:pt x="0" y="12470"/>
                  </a:lnTo>
                  <a:cubicBezTo>
                    <a:pt x="0" y="12945"/>
                    <a:pt x="384" y="13329"/>
                    <a:pt x="859" y="13329"/>
                  </a:cubicBezTo>
                  <a:lnTo>
                    <a:pt x="12470" y="13329"/>
                  </a:lnTo>
                  <a:cubicBezTo>
                    <a:pt x="12945" y="13329"/>
                    <a:pt x="13328" y="12945"/>
                    <a:pt x="13328" y="12470"/>
                  </a:cubicBezTo>
                  <a:lnTo>
                    <a:pt x="13328" y="859"/>
                  </a:lnTo>
                  <a:cubicBezTo>
                    <a:pt x="13328" y="384"/>
                    <a:pt x="12945" y="1"/>
                    <a:pt x="12470" y="1"/>
                  </a:cubicBezTo>
                  <a:lnTo>
                    <a:pt x="6214" y="1"/>
                  </a:lnTo>
                  <a:cubicBezTo>
                    <a:pt x="5953" y="1"/>
                    <a:pt x="5953" y="391"/>
                    <a:pt x="6214" y="391"/>
                  </a:cubicBezTo>
                  <a:lnTo>
                    <a:pt x="12470" y="391"/>
                  </a:lnTo>
                  <a:cubicBezTo>
                    <a:pt x="12726" y="391"/>
                    <a:pt x="12938" y="603"/>
                    <a:pt x="12938" y="859"/>
                  </a:cubicBezTo>
                  <a:lnTo>
                    <a:pt x="12938" y="2267"/>
                  </a:lnTo>
                  <a:lnTo>
                    <a:pt x="391" y="2267"/>
                  </a:lnTo>
                  <a:lnTo>
                    <a:pt x="391" y="859"/>
                  </a:lnTo>
                  <a:cubicBezTo>
                    <a:pt x="391" y="599"/>
                    <a:pt x="598" y="391"/>
                    <a:pt x="859" y="391"/>
                  </a:cubicBezTo>
                  <a:lnTo>
                    <a:pt x="4979" y="391"/>
                  </a:lnTo>
                  <a:cubicBezTo>
                    <a:pt x="5239" y="391"/>
                    <a:pt x="5239" y="1"/>
                    <a:pt x="49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36" name="Google Shape;22236;p142"/>
            <p:cNvSpPr/>
            <p:nvPr/>
          </p:nvSpPr>
          <p:spPr>
            <a:xfrm>
              <a:off x="4682825" y="2082389"/>
              <a:ext cx="14966" cy="27771"/>
            </a:xfrm>
            <a:custGeom>
              <a:avLst/>
              <a:gdLst/>
              <a:ahLst/>
              <a:cxnLst/>
              <a:rect l="l" t="t" r="r" b="b"/>
              <a:pathLst>
                <a:path w="575" h="1067" extrusionOk="0">
                  <a:moveTo>
                    <a:pt x="305" y="1"/>
                  </a:moveTo>
                  <a:cubicBezTo>
                    <a:pt x="248" y="1"/>
                    <a:pt x="190" y="27"/>
                    <a:pt x="148" y="92"/>
                  </a:cubicBezTo>
                  <a:cubicBezTo>
                    <a:pt x="53" y="240"/>
                    <a:pt x="1" y="409"/>
                    <a:pt x="1" y="584"/>
                  </a:cubicBezTo>
                  <a:lnTo>
                    <a:pt x="1" y="869"/>
                  </a:lnTo>
                  <a:cubicBezTo>
                    <a:pt x="1" y="979"/>
                    <a:pt x="88" y="1063"/>
                    <a:pt x="198" y="1066"/>
                  </a:cubicBezTo>
                  <a:cubicBezTo>
                    <a:pt x="303" y="1063"/>
                    <a:pt x="391" y="979"/>
                    <a:pt x="391" y="869"/>
                  </a:cubicBezTo>
                  <a:lnTo>
                    <a:pt x="391" y="584"/>
                  </a:lnTo>
                  <a:cubicBezTo>
                    <a:pt x="391" y="486"/>
                    <a:pt x="419" y="387"/>
                    <a:pt x="476" y="306"/>
                  </a:cubicBezTo>
                  <a:cubicBezTo>
                    <a:pt x="575" y="153"/>
                    <a:pt x="441" y="1"/>
                    <a:pt x="3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37" name="Google Shape;22237;p142"/>
            <p:cNvSpPr/>
            <p:nvPr/>
          </p:nvSpPr>
          <p:spPr>
            <a:xfrm>
              <a:off x="4696073" y="2290557"/>
              <a:ext cx="31936" cy="10437"/>
            </a:xfrm>
            <a:custGeom>
              <a:avLst/>
              <a:gdLst/>
              <a:ahLst/>
              <a:cxnLst/>
              <a:rect l="l" t="t" r="r" b="b"/>
              <a:pathLst>
                <a:path w="1227" h="401" extrusionOk="0">
                  <a:moveTo>
                    <a:pt x="269" y="0"/>
                  </a:moveTo>
                  <a:cubicBezTo>
                    <a:pt x="42" y="0"/>
                    <a:pt x="1" y="350"/>
                    <a:pt x="244" y="390"/>
                  </a:cubicBezTo>
                  <a:cubicBezTo>
                    <a:pt x="290" y="397"/>
                    <a:pt x="339" y="401"/>
                    <a:pt x="389" y="401"/>
                  </a:cubicBezTo>
                  <a:lnTo>
                    <a:pt x="969" y="401"/>
                  </a:lnTo>
                  <a:cubicBezTo>
                    <a:pt x="1226" y="401"/>
                    <a:pt x="1226" y="10"/>
                    <a:pt x="969" y="10"/>
                  </a:cubicBezTo>
                  <a:lnTo>
                    <a:pt x="389" y="10"/>
                  </a:lnTo>
                  <a:cubicBezTo>
                    <a:pt x="361" y="10"/>
                    <a:pt x="332" y="7"/>
                    <a:pt x="308" y="3"/>
                  </a:cubicBezTo>
                  <a:cubicBezTo>
                    <a:pt x="294" y="1"/>
                    <a:pt x="281" y="0"/>
                    <a:pt x="2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38" name="Google Shape;22238;p142"/>
            <p:cNvSpPr/>
            <p:nvPr/>
          </p:nvSpPr>
          <p:spPr>
            <a:xfrm>
              <a:off x="4699301" y="2074242"/>
              <a:ext cx="31623" cy="10177"/>
            </a:xfrm>
            <a:custGeom>
              <a:avLst/>
              <a:gdLst/>
              <a:ahLst/>
              <a:cxnLst/>
              <a:rect l="l" t="t" r="r" b="b"/>
              <a:pathLst>
                <a:path w="1215" h="391" extrusionOk="0">
                  <a:moveTo>
                    <a:pt x="261" y="0"/>
                  </a:moveTo>
                  <a:cubicBezTo>
                    <a:pt x="1" y="0"/>
                    <a:pt x="1" y="391"/>
                    <a:pt x="261" y="391"/>
                  </a:cubicBezTo>
                  <a:lnTo>
                    <a:pt x="954" y="391"/>
                  </a:lnTo>
                  <a:cubicBezTo>
                    <a:pt x="1215" y="391"/>
                    <a:pt x="1215" y="0"/>
                    <a:pt x="9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39" name="Google Shape;22239;p142"/>
            <p:cNvSpPr/>
            <p:nvPr/>
          </p:nvSpPr>
          <p:spPr>
            <a:xfrm>
              <a:off x="4732460" y="2290817"/>
              <a:ext cx="31623" cy="10177"/>
            </a:xfrm>
            <a:custGeom>
              <a:avLst/>
              <a:gdLst/>
              <a:ahLst/>
              <a:cxnLst/>
              <a:rect l="l" t="t" r="r" b="b"/>
              <a:pathLst>
                <a:path w="1215" h="391" extrusionOk="0">
                  <a:moveTo>
                    <a:pt x="261" y="0"/>
                  </a:moveTo>
                  <a:cubicBezTo>
                    <a:pt x="1" y="0"/>
                    <a:pt x="1" y="391"/>
                    <a:pt x="261" y="391"/>
                  </a:cubicBezTo>
                  <a:lnTo>
                    <a:pt x="954" y="391"/>
                  </a:lnTo>
                  <a:cubicBezTo>
                    <a:pt x="1214" y="391"/>
                    <a:pt x="1214" y="0"/>
                    <a:pt x="9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40" name="Google Shape;22240;p142"/>
            <p:cNvSpPr/>
            <p:nvPr/>
          </p:nvSpPr>
          <p:spPr>
            <a:xfrm>
              <a:off x="4735401" y="2074242"/>
              <a:ext cx="31597" cy="10177"/>
            </a:xfrm>
            <a:custGeom>
              <a:avLst/>
              <a:gdLst/>
              <a:ahLst/>
              <a:cxnLst/>
              <a:rect l="l" t="t" r="r" b="b"/>
              <a:pathLst>
                <a:path w="1214" h="391" extrusionOk="0">
                  <a:moveTo>
                    <a:pt x="261" y="0"/>
                  </a:moveTo>
                  <a:cubicBezTo>
                    <a:pt x="0" y="0"/>
                    <a:pt x="0" y="391"/>
                    <a:pt x="261" y="391"/>
                  </a:cubicBezTo>
                  <a:lnTo>
                    <a:pt x="954" y="391"/>
                  </a:lnTo>
                  <a:cubicBezTo>
                    <a:pt x="1214" y="391"/>
                    <a:pt x="1214" y="0"/>
                    <a:pt x="9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41" name="Google Shape;22241;p142"/>
            <p:cNvSpPr/>
            <p:nvPr/>
          </p:nvSpPr>
          <p:spPr>
            <a:xfrm>
              <a:off x="4682825" y="2117968"/>
              <a:ext cx="10203" cy="28266"/>
            </a:xfrm>
            <a:custGeom>
              <a:avLst/>
              <a:gdLst/>
              <a:ahLst/>
              <a:cxnLst/>
              <a:rect l="l" t="t" r="r" b="b"/>
              <a:pathLst>
                <a:path w="392" h="1086" extrusionOk="0">
                  <a:moveTo>
                    <a:pt x="196" y="0"/>
                  </a:moveTo>
                  <a:cubicBezTo>
                    <a:pt x="98" y="0"/>
                    <a:pt x="1" y="65"/>
                    <a:pt x="1" y="196"/>
                  </a:cubicBezTo>
                  <a:lnTo>
                    <a:pt x="1" y="889"/>
                  </a:lnTo>
                  <a:cubicBezTo>
                    <a:pt x="1" y="998"/>
                    <a:pt x="88" y="1086"/>
                    <a:pt x="198" y="1086"/>
                  </a:cubicBezTo>
                  <a:cubicBezTo>
                    <a:pt x="303" y="1086"/>
                    <a:pt x="391" y="998"/>
                    <a:pt x="391" y="889"/>
                  </a:cubicBezTo>
                  <a:lnTo>
                    <a:pt x="391" y="196"/>
                  </a:lnTo>
                  <a:cubicBezTo>
                    <a:pt x="391" y="65"/>
                    <a:pt x="293" y="0"/>
                    <a:pt x="1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42" name="Google Shape;22242;p142"/>
            <p:cNvSpPr/>
            <p:nvPr/>
          </p:nvSpPr>
          <p:spPr>
            <a:xfrm>
              <a:off x="4682747" y="2262291"/>
              <a:ext cx="12832" cy="27901"/>
            </a:xfrm>
            <a:custGeom>
              <a:avLst/>
              <a:gdLst/>
              <a:ahLst/>
              <a:cxnLst/>
              <a:rect l="l" t="t" r="r" b="b"/>
              <a:pathLst>
                <a:path w="493" h="1072" extrusionOk="0">
                  <a:moveTo>
                    <a:pt x="199" y="0"/>
                  </a:moveTo>
                  <a:cubicBezTo>
                    <a:pt x="101" y="0"/>
                    <a:pt x="4" y="65"/>
                    <a:pt x="4" y="196"/>
                  </a:cubicBezTo>
                  <a:lnTo>
                    <a:pt x="4" y="590"/>
                  </a:lnTo>
                  <a:cubicBezTo>
                    <a:pt x="0" y="716"/>
                    <a:pt x="28" y="843"/>
                    <a:pt x="81" y="959"/>
                  </a:cubicBezTo>
                  <a:cubicBezTo>
                    <a:pt x="113" y="1030"/>
                    <a:pt x="183" y="1072"/>
                    <a:pt x="260" y="1072"/>
                  </a:cubicBezTo>
                  <a:cubicBezTo>
                    <a:pt x="401" y="1072"/>
                    <a:pt x="493" y="924"/>
                    <a:pt x="436" y="797"/>
                  </a:cubicBezTo>
                  <a:cubicBezTo>
                    <a:pt x="408" y="734"/>
                    <a:pt x="391" y="664"/>
                    <a:pt x="394" y="590"/>
                  </a:cubicBezTo>
                  <a:lnTo>
                    <a:pt x="394" y="196"/>
                  </a:lnTo>
                  <a:cubicBezTo>
                    <a:pt x="394" y="65"/>
                    <a:pt x="296" y="0"/>
                    <a:pt x="1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43" name="Google Shape;22243;p142"/>
            <p:cNvSpPr/>
            <p:nvPr/>
          </p:nvSpPr>
          <p:spPr>
            <a:xfrm>
              <a:off x="4768534" y="2290817"/>
              <a:ext cx="31623" cy="10177"/>
            </a:xfrm>
            <a:custGeom>
              <a:avLst/>
              <a:gdLst/>
              <a:ahLst/>
              <a:cxnLst/>
              <a:rect l="l" t="t" r="r" b="b"/>
              <a:pathLst>
                <a:path w="1215" h="391" extrusionOk="0">
                  <a:moveTo>
                    <a:pt x="261" y="0"/>
                  </a:moveTo>
                  <a:cubicBezTo>
                    <a:pt x="1" y="0"/>
                    <a:pt x="1" y="391"/>
                    <a:pt x="261" y="391"/>
                  </a:cubicBezTo>
                  <a:lnTo>
                    <a:pt x="954" y="391"/>
                  </a:lnTo>
                  <a:cubicBezTo>
                    <a:pt x="1215" y="391"/>
                    <a:pt x="1215" y="0"/>
                    <a:pt x="9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44" name="Google Shape;22244;p142"/>
            <p:cNvSpPr/>
            <p:nvPr/>
          </p:nvSpPr>
          <p:spPr>
            <a:xfrm>
              <a:off x="4682825" y="2154043"/>
              <a:ext cx="10203" cy="28188"/>
            </a:xfrm>
            <a:custGeom>
              <a:avLst/>
              <a:gdLst/>
              <a:ahLst/>
              <a:cxnLst/>
              <a:rect l="l" t="t" r="r" b="b"/>
              <a:pathLst>
                <a:path w="392" h="1083" extrusionOk="0">
                  <a:moveTo>
                    <a:pt x="196" y="1"/>
                  </a:moveTo>
                  <a:cubicBezTo>
                    <a:pt x="98" y="1"/>
                    <a:pt x="1" y="66"/>
                    <a:pt x="1" y="196"/>
                  </a:cubicBezTo>
                  <a:lnTo>
                    <a:pt x="1" y="889"/>
                  </a:lnTo>
                  <a:cubicBezTo>
                    <a:pt x="1" y="995"/>
                    <a:pt x="88" y="1083"/>
                    <a:pt x="198" y="1083"/>
                  </a:cubicBezTo>
                  <a:cubicBezTo>
                    <a:pt x="303" y="1083"/>
                    <a:pt x="391" y="995"/>
                    <a:pt x="391" y="885"/>
                  </a:cubicBezTo>
                  <a:lnTo>
                    <a:pt x="391" y="196"/>
                  </a:lnTo>
                  <a:cubicBezTo>
                    <a:pt x="391" y="66"/>
                    <a:pt x="293" y="1"/>
                    <a:pt x="1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45" name="Google Shape;22245;p142"/>
            <p:cNvSpPr/>
            <p:nvPr/>
          </p:nvSpPr>
          <p:spPr>
            <a:xfrm>
              <a:off x="4682825" y="2226217"/>
              <a:ext cx="10203" cy="28188"/>
            </a:xfrm>
            <a:custGeom>
              <a:avLst/>
              <a:gdLst/>
              <a:ahLst/>
              <a:cxnLst/>
              <a:rect l="l" t="t" r="r" b="b"/>
              <a:pathLst>
                <a:path w="392" h="1083" extrusionOk="0">
                  <a:moveTo>
                    <a:pt x="196" y="0"/>
                  </a:moveTo>
                  <a:cubicBezTo>
                    <a:pt x="98" y="0"/>
                    <a:pt x="1" y="65"/>
                    <a:pt x="1" y="195"/>
                  </a:cubicBezTo>
                  <a:lnTo>
                    <a:pt x="1" y="889"/>
                  </a:lnTo>
                  <a:cubicBezTo>
                    <a:pt x="1" y="994"/>
                    <a:pt x="88" y="1082"/>
                    <a:pt x="198" y="1082"/>
                  </a:cubicBezTo>
                  <a:cubicBezTo>
                    <a:pt x="303" y="1079"/>
                    <a:pt x="391" y="994"/>
                    <a:pt x="391" y="885"/>
                  </a:cubicBezTo>
                  <a:lnTo>
                    <a:pt x="391" y="195"/>
                  </a:lnTo>
                  <a:cubicBezTo>
                    <a:pt x="391" y="65"/>
                    <a:pt x="293" y="0"/>
                    <a:pt x="1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46" name="Google Shape;22246;p142"/>
            <p:cNvSpPr/>
            <p:nvPr/>
          </p:nvSpPr>
          <p:spPr>
            <a:xfrm>
              <a:off x="4682825" y="2190117"/>
              <a:ext cx="10203" cy="28188"/>
            </a:xfrm>
            <a:custGeom>
              <a:avLst/>
              <a:gdLst/>
              <a:ahLst/>
              <a:cxnLst/>
              <a:rect l="l" t="t" r="r" b="b"/>
              <a:pathLst>
                <a:path w="392" h="1083" extrusionOk="0">
                  <a:moveTo>
                    <a:pt x="196" y="1"/>
                  </a:moveTo>
                  <a:cubicBezTo>
                    <a:pt x="98" y="1"/>
                    <a:pt x="1" y="66"/>
                    <a:pt x="1" y="196"/>
                  </a:cubicBezTo>
                  <a:lnTo>
                    <a:pt x="1" y="889"/>
                  </a:lnTo>
                  <a:cubicBezTo>
                    <a:pt x="1" y="995"/>
                    <a:pt x="88" y="1083"/>
                    <a:pt x="198" y="1083"/>
                  </a:cubicBezTo>
                  <a:cubicBezTo>
                    <a:pt x="303" y="1083"/>
                    <a:pt x="391" y="995"/>
                    <a:pt x="391" y="889"/>
                  </a:cubicBezTo>
                  <a:lnTo>
                    <a:pt x="391" y="196"/>
                  </a:lnTo>
                  <a:cubicBezTo>
                    <a:pt x="391" y="66"/>
                    <a:pt x="293" y="1"/>
                    <a:pt x="1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47" name="Google Shape;22247;p142"/>
            <p:cNvSpPr/>
            <p:nvPr/>
          </p:nvSpPr>
          <p:spPr>
            <a:xfrm>
              <a:off x="4842530" y="2156932"/>
              <a:ext cx="10203" cy="28188"/>
            </a:xfrm>
            <a:custGeom>
              <a:avLst/>
              <a:gdLst/>
              <a:ahLst/>
              <a:cxnLst/>
              <a:rect l="l" t="t" r="r" b="b"/>
              <a:pathLst>
                <a:path w="392" h="1083" extrusionOk="0">
                  <a:moveTo>
                    <a:pt x="198" y="0"/>
                  </a:moveTo>
                  <a:cubicBezTo>
                    <a:pt x="89" y="0"/>
                    <a:pt x="1" y="85"/>
                    <a:pt x="1" y="194"/>
                  </a:cubicBezTo>
                  <a:lnTo>
                    <a:pt x="1" y="887"/>
                  </a:lnTo>
                  <a:cubicBezTo>
                    <a:pt x="1" y="1017"/>
                    <a:pt x="98" y="1082"/>
                    <a:pt x="196" y="1082"/>
                  </a:cubicBezTo>
                  <a:cubicBezTo>
                    <a:pt x="294" y="1082"/>
                    <a:pt x="391" y="1017"/>
                    <a:pt x="391" y="887"/>
                  </a:cubicBezTo>
                  <a:lnTo>
                    <a:pt x="391" y="194"/>
                  </a:lnTo>
                  <a:cubicBezTo>
                    <a:pt x="391" y="85"/>
                    <a:pt x="307" y="0"/>
                    <a:pt x="1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48" name="Google Shape;22248;p142"/>
            <p:cNvSpPr/>
            <p:nvPr/>
          </p:nvSpPr>
          <p:spPr>
            <a:xfrm>
              <a:off x="4842530" y="2120858"/>
              <a:ext cx="10203" cy="28188"/>
            </a:xfrm>
            <a:custGeom>
              <a:avLst/>
              <a:gdLst/>
              <a:ahLst/>
              <a:cxnLst/>
              <a:rect l="l" t="t" r="r" b="b"/>
              <a:pathLst>
                <a:path w="392" h="1083" extrusionOk="0">
                  <a:moveTo>
                    <a:pt x="198" y="0"/>
                  </a:moveTo>
                  <a:cubicBezTo>
                    <a:pt x="89" y="0"/>
                    <a:pt x="1" y="88"/>
                    <a:pt x="1" y="194"/>
                  </a:cubicBezTo>
                  <a:lnTo>
                    <a:pt x="1" y="887"/>
                  </a:lnTo>
                  <a:cubicBezTo>
                    <a:pt x="1" y="1017"/>
                    <a:pt x="98" y="1082"/>
                    <a:pt x="196" y="1082"/>
                  </a:cubicBezTo>
                  <a:cubicBezTo>
                    <a:pt x="294" y="1082"/>
                    <a:pt x="391" y="1017"/>
                    <a:pt x="391" y="887"/>
                  </a:cubicBezTo>
                  <a:lnTo>
                    <a:pt x="391" y="194"/>
                  </a:lnTo>
                  <a:cubicBezTo>
                    <a:pt x="391" y="88"/>
                    <a:pt x="307" y="0"/>
                    <a:pt x="1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49" name="Google Shape;22249;p142"/>
            <p:cNvSpPr/>
            <p:nvPr/>
          </p:nvSpPr>
          <p:spPr>
            <a:xfrm>
              <a:off x="4842530" y="2193006"/>
              <a:ext cx="10203" cy="28188"/>
            </a:xfrm>
            <a:custGeom>
              <a:avLst/>
              <a:gdLst/>
              <a:ahLst/>
              <a:cxnLst/>
              <a:rect l="l" t="t" r="r" b="b"/>
              <a:pathLst>
                <a:path w="392" h="1083" extrusionOk="0">
                  <a:moveTo>
                    <a:pt x="198" y="1"/>
                  </a:moveTo>
                  <a:cubicBezTo>
                    <a:pt x="89" y="1"/>
                    <a:pt x="1" y="85"/>
                    <a:pt x="1" y="194"/>
                  </a:cubicBezTo>
                  <a:lnTo>
                    <a:pt x="1" y="887"/>
                  </a:lnTo>
                  <a:cubicBezTo>
                    <a:pt x="1" y="1018"/>
                    <a:pt x="98" y="1083"/>
                    <a:pt x="196" y="1083"/>
                  </a:cubicBezTo>
                  <a:cubicBezTo>
                    <a:pt x="294" y="1083"/>
                    <a:pt x="391" y="1018"/>
                    <a:pt x="391" y="887"/>
                  </a:cubicBezTo>
                  <a:lnTo>
                    <a:pt x="391" y="194"/>
                  </a:lnTo>
                  <a:cubicBezTo>
                    <a:pt x="391" y="85"/>
                    <a:pt x="307" y="1"/>
                    <a:pt x="1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50" name="Google Shape;22250;p142"/>
            <p:cNvSpPr/>
            <p:nvPr/>
          </p:nvSpPr>
          <p:spPr>
            <a:xfrm>
              <a:off x="4839407" y="2084809"/>
              <a:ext cx="13326" cy="28162"/>
            </a:xfrm>
            <a:custGeom>
              <a:avLst/>
              <a:gdLst/>
              <a:ahLst/>
              <a:cxnLst/>
              <a:rect l="l" t="t" r="r" b="b"/>
              <a:pathLst>
                <a:path w="512" h="1082" extrusionOk="0">
                  <a:moveTo>
                    <a:pt x="261" y="0"/>
                  </a:moveTo>
                  <a:cubicBezTo>
                    <a:pt x="132" y="0"/>
                    <a:pt x="1" y="126"/>
                    <a:pt x="79" y="284"/>
                  </a:cubicBezTo>
                  <a:cubicBezTo>
                    <a:pt x="107" y="347"/>
                    <a:pt x="121" y="421"/>
                    <a:pt x="121" y="491"/>
                  </a:cubicBezTo>
                  <a:lnTo>
                    <a:pt x="121" y="889"/>
                  </a:lnTo>
                  <a:cubicBezTo>
                    <a:pt x="121" y="1017"/>
                    <a:pt x="218" y="1082"/>
                    <a:pt x="316" y="1082"/>
                  </a:cubicBezTo>
                  <a:cubicBezTo>
                    <a:pt x="414" y="1082"/>
                    <a:pt x="511" y="1017"/>
                    <a:pt x="511" y="889"/>
                  </a:cubicBezTo>
                  <a:lnTo>
                    <a:pt x="511" y="491"/>
                  </a:lnTo>
                  <a:cubicBezTo>
                    <a:pt x="511" y="365"/>
                    <a:pt x="487" y="238"/>
                    <a:pt x="434" y="122"/>
                  </a:cubicBezTo>
                  <a:cubicBezTo>
                    <a:pt x="398" y="36"/>
                    <a:pt x="330" y="0"/>
                    <a:pt x="2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51" name="Google Shape;22251;p142"/>
            <p:cNvSpPr/>
            <p:nvPr/>
          </p:nvSpPr>
          <p:spPr>
            <a:xfrm>
              <a:off x="4842530" y="2229002"/>
              <a:ext cx="10203" cy="28266"/>
            </a:xfrm>
            <a:custGeom>
              <a:avLst/>
              <a:gdLst/>
              <a:ahLst/>
              <a:cxnLst/>
              <a:rect l="l" t="t" r="r" b="b"/>
              <a:pathLst>
                <a:path w="392" h="1086" extrusionOk="0">
                  <a:moveTo>
                    <a:pt x="198" y="0"/>
                  </a:moveTo>
                  <a:cubicBezTo>
                    <a:pt x="89" y="0"/>
                    <a:pt x="1" y="88"/>
                    <a:pt x="1" y="197"/>
                  </a:cubicBezTo>
                  <a:lnTo>
                    <a:pt x="1" y="891"/>
                  </a:lnTo>
                  <a:cubicBezTo>
                    <a:pt x="1" y="1021"/>
                    <a:pt x="98" y="1086"/>
                    <a:pt x="196" y="1086"/>
                  </a:cubicBezTo>
                  <a:cubicBezTo>
                    <a:pt x="294" y="1086"/>
                    <a:pt x="391" y="1021"/>
                    <a:pt x="391" y="891"/>
                  </a:cubicBezTo>
                  <a:lnTo>
                    <a:pt x="391" y="197"/>
                  </a:lnTo>
                  <a:cubicBezTo>
                    <a:pt x="391" y="88"/>
                    <a:pt x="307" y="0"/>
                    <a:pt x="1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52" name="Google Shape;22252;p142"/>
            <p:cNvSpPr/>
            <p:nvPr/>
          </p:nvSpPr>
          <p:spPr>
            <a:xfrm>
              <a:off x="4807471" y="2074242"/>
              <a:ext cx="31884" cy="10463"/>
            </a:xfrm>
            <a:custGeom>
              <a:avLst/>
              <a:gdLst/>
              <a:ahLst/>
              <a:cxnLst/>
              <a:rect l="l" t="t" r="r" b="b"/>
              <a:pathLst>
                <a:path w="1225" h="402" extrusionOk="0">
                  <a:moveTo>
                    <a:pt x="261" y="0"/>
                  </a:moveTo>
                  <a:cubicBezTo>
                    <a:pt x="0" y="0"/>
                    <a:pt x="0" y="391"/>
                    <a:pt x="261" y="391"/>
                  </a:cubicBezTo>
                  <a:lnTo>
                    <a:pt x="845" y="391"/>
                  </a:lnTo>
                  <a:cubicBezTo>
                    <a:pt x="869" y="391"/>
                    <a:pt x="897" y="394"/>
                    <a:pt x="926" y="398"/>
                  </a:cubicBezTo>
                  <a:cubicBezTo>
                    <a:pt x="933" y="401"/>
                    <a:pt x="943" y="401"/>
                    <a:pt x="954" y="401"/>
                  </a:cubicBezTo>
                  <a:cubicBezTo>
                    <a:pt x="1196" y="401"/>
                    <a:pt x="1225" y="50"/>
                    <a:pt x="985" y="14"/>
                  </a:cubicBezTo>
                  <a:cubicBezTo>
                    <a:pt x="940" y="4"/>
                    <a:pt x="890" y="0"/>
                    <a:pt x="8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53" name="Google Shape;22253;p142"/>
            <p:cNvSpPr/>
            <p:nvPr/>
          </p:nvSpPr>
          <p:spPr>
            <a:xfrm>
              <a:off x="4771475" y="2074242"/>
              <a:ext cx="31623" cy="10177"/>
            </a:xfrm>
            <a:custGeom>
              <a:avLst/>
              <a:gdLst/>
              <a:ahLst/>
              <a:cxnLst/>
              <a:rect l="l" t="t" r="r" b="b"/>
              <a:pathLst>
                <a:path w="1215" h="391" extrusionOk="0">
                  <a:moveTo>
                    <a:pt x="261" y="0"/>
                  </a:moveTo>
                  <a:cubicBezTo>
                    <a:pt x="0" y="0"/>
                    <a:pt x="0" y="391"/>
                    <a:pt x="261" y="391"/>
                  </a:cubicBezTo>
                  <a:lnTo>
                    <a:pt x="954" y="391"/>
                  </a:lnTo>
                  <a:cubicBezTo>
                    <a:pt x="1214" y="391"/>
                    <a:pt x="1214" y="0"/>
                    <a:pt x="9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54" name="Google Shape;22254;p142"/>
            <p:cNvSpPr/>
            <p:nvPr/>
          </p:nvSpPr>
          <p:spPr>
            <a:xfrm>
              <a:off x="4804634" y="2290817"/>
              <a:ext cx="31701" cy="10177"/>
            </a:xfrm>
            <a:custGeom>
              <a:avLst/>
              <a:gdLst/>
              <a:ahLst/>
              <a:cxnLst/>
              <a:rect l="l" t="t" r="r" b="b"/>
              <a:pathLst>
                <a:path w="1218" h="391" extrusionOk="0">
                  <a:moveTo>
                    <a:pt x="260" y="0"/>
                  </a:moveTo>
                  <a:cubicBezTo>
                    <a:pt x="0" y="0"/>
                    <a:pt x="0" y="391"/>
                    <a:pt x="260" y="391"/>
                  </a:cubicBezTo>
                  <a:lnTo>
                    <a:pt x="957" y="391"/>
                  </a:lnTo>
                  <a:cubicBezTo>
                    <a:pt x="1218" y="391"/>
                    <a:pt x="1218" y="0"/>
                    <a:pt x="9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55" name="Google Shape;22255;p142"/>
            <p:cNvSpPr/>
            <p:nvPr/>
          </p:nvSpPr>
          <p:spPr>
            <a:xfrm>
              <a:off x="4838886" y="2265128"/>
              <a:ext cx="13925" cy="27589"/>
            </a:xfrm>
            <a:custGeom>
              <a:avLst/>
              <a:gdLst/>
              <a:ahLst/>
              <a:cxnLst/>
              <a:rect l="l" t="t" r="r" b="b"/>
              <a:pathLst>
                <a:path w="535" h="1060" extrusionOk="0">
                  <a:moveTo>
                    <a:pt x="340" y="0"/>
                  </a:moveTo>
                  <a:cubicBezTo>
                    <a:pt x="242" y="0"/>
                    <a:pt x="144" y="66"/>
                    <a:pt x="144" y="196"/>
                  </a:cubicBezTo>
                  <a:lnTo>
                    <a:pt x="144" y="481"/>
                  </a:lnTo>
                  <a:cubicBezTo>
                    <a:pt x="144" y="579"/>
                    <a:pt x="113" y="674"/>
                    <a:pt x="60" y="759"/>
                  </a:cubicBezTo>
                  <a:cubicBezTo>
                    <a:pt x="0" y="847"/>
                    <a:pt x="28" y="970"/>
                    <a:pt x="116" y="1030"/>
                  </a:cubicBezTo>
                  <a:cubicBezTo>
                    <a:pt x="149" y="1050"/>
                    <a:pt x="185" y="1060"/>
                    <a:pt x="221" y="1060"/>
                  </a:cubicBezTo>
                  <a:cubicBezTo>
                    <a:pt x="286" y="1060"/>
                    <a:pt x="349" y="1028"/>
                    <a:pt x="387" y="970"/>
                  </a:cubicBezTo>
                  <a:cubicBezTo>
                    <a:pt x="482" y="826"/>
                    <a:pt x="535" y="657"/>
                    <a:pt x="535" y="481"/>
                  </a:cubicBezTo>
                  <a:lnTo>
                    <a:pt x="535" y="196"/>
                  </a:lnTo>
                  <a:cubicBezTo>
                    <a:pt x="535" y="66"/>
                    <a:pt x="437" y="0"/>
                    <a:pt x="3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56" name="Google Shape;22256;p142"/>
            <p:cNvSpPr/>
            <p:nvPr/>
          </p:nvSpPr>
          <p:spPr>
            <a:xfrm>
              <a:off x="4870640" y="2074242"/>
              <a:ext cx="108457" cy="100206"/>
            </a:xfrm>
            <a:custGeom>
              <a:avLst/>
              <a:gdLst/>
              <a:ahLst/>
              <a:cxnLst/>
              <a:rect l="l" t="t" r="r" b="b"/>
              <a:pathLst>
                <a:path w="4167" h="3850" extrusionOk="0">
                  <a:moveTo>
                    <a:pt x="3270" y="391"/>
                  </a:moveTo>
                  <a:cubicBezTo>
                    <a:pt x="3340" y="391"/>
                    <a:pt x="3410" y="408"/>
                    <a:pt x="3474" y="437"/>
                  </a:cubicBezTo>
                  <a:lnTo>
                    <a:pt x="2080" y="1668"/>
                  </a:lnTo>
                  <a:lnTo>
                    <a:pt x="691" y="437"/>
                  </a:lnTo>
                  <a:cubicBezTo>
                    <a:pt x="757" y="408"/>
                    <a:pt x="828" y="391"/>
                    <a:pt x="898" y="391"/>
                  </a:cubicBezTo>
                  <a:close/>
                  <a:moveTo>
                    <a:pt x="423" y="725"/>
                  </a:moveTo>
                  <a:lnTo>
                    <a:pt x="1788" y="1928"/>
                  </a:lnTo>
                  <a:lnTo>
                    <a:pt x="427" y="3132"/>
                  </a:lnTo>
                  <a:cubicBezTo>
                    <a:pt x="406" y="3075"/>
                    <a:pt x="395" y="3016"/>
                    <a:pt x="395" y="2956"/>
                  </a:cubicBezTo>
                  <a:lnTo>
                    <a:pt x="395" y="897"/>
                  </a:lnTo>
                  <a:cubicBezTo>
                    <a:pt x="395" y="838"/>
                    <a:pt x="406" y="781"/>
                    <a:pt x="423" y="725"/>
                  </a:cubicBezTo>
                  <a:close/>
                  <a:moveTo>
                    <a:pt x="3741" y="718"/>
                  </a:moveTo>
                  <a:cubicBezTo>
                    <a:pt x="3762" y="774"/>
                    <a:pt x="3776" y="838"/>
                    <a:pt x="3776" y="897"/>
                  </a:cubicBezTo>
                  <a:lnTo>
                    <a:pt x="3776" y="2956"/>
                  </a:lnTo>
                  <a:cubicBezTo>
                    <a:pt x="3773" y="3016"/>
                    <a:pt x="3762" y="3079"/>
                    <a:pt x="3741" y="3135"/>
                  </a:cubicBezTo>
                  <a:lnTo>
                    <a:pt x="2376" y="1928"/>
                  </a:lnTo>
                  <a:lnTo>
                    <a:pt x="3741" y="718"/>
                  </a:lnTo>
                  <a:close/>
                  <a:moveTo>
                    <a:pt x="898" y="0"/>
                  </a:moveTo>
                  <a:cubicBezTo>
                    <a:pt x="652" y="0"/>
                    <a:pt x="420" y="102"/>
                    <a:pt x="251" y="282"/>
                  </a:cubicBezTo>
                  <a:cubicBezTo>
                    <a:pt x="244" y="285"/>
                    <a:pt x="240" y="289"/>
                    <a:pt x="237" y="296"/>
                  </a:cubicBezTo>
                  <a:lnTo>
                    <a:pt x="230" y="303"/>
                  </a:lnTo>
                  <a:cubicBezTo>
                    <a:pt x="82" y="465"/>
                    <a:pt x="1" y="679"/>
                    <a:pt x="4" y="897"/>
                  </a:cubicBezTo>
                  <a:lnTo>
                    <a:pt x="4" y="2956"/>
                  </a:lnTo>
                  <a:cubicBezTo>
                    <a:pt x="4" y="3163"/>
                    <a:pt x="75" y="3367"/>
                    <a:pt x="212" y="3526"/>
                  </a:cubicBezTo>
                  <a:cubicBezTo>
                    <a:pt x="216" y="3540"/>
                    <a:pt x="226" y="3550"/>
                    <a:pt x="237" y="3561"/>
                  </a:cubicBezTo>
                  <a:cubicBezTo>
                    <a:pt x="247" y="3575"/>
                    <a:pt x="261" y="3586"/>
                    <a:pt x="275" y="3596"/>
                  </a:cubicBezTo>
                  <a:cubicBezTo>
                    <a:pt x="441" y="3758"/>
                    <a:pt x="666" y="3849"/>
                    <a:pt x="898" y="3849"/>
                  </a:cubicBezTo>
                  <a:lnTo>
                    <a:pt x="1436" y="3849"/>
                  </a:lnTo>
                  <a:cubicBezTo>
                    <a:pt x="1697" y="3849"/>
                    <a:pt x="1697" y="3459"/>
                    <a:pt x="1436" y="3459"/>
                  </a:cubicBezTo>
                  <a:lnTo>
                    <a:pt x="898" y="3459"/>
                  </a:lnTo>
                  <a:cubicBezTo>
                    <a:pt x="828" y="3459"/>
                    <a:pt x="757" y="3445"/>
                    <a:pt x="694" y="3417"/>
                  </a:cubicBezTo>
                  <a:lnTo>
                    <a:pt x="2080" y="2189"/>
                  </a:lnTo>
                  <a:lnTo>
                    <a:pt x="3470" y="3417"/>
                  </a:lnTo>
                  <a:cubicBezTo>
                    <a:pt x="3407" y="3445"/>
                    <a:pt x="3336" y="3459"/>
                    <a:pt x="3270" y="3459"/>
                  </a:cubicBezTo>
                  <a:lnTo>
                    <a:pt x="2601" y="3459"/>
                  </a:lnTo>
                  <a:cubicBezTo>
                    <a:pt x="2341" y="3459"/>
                    <a:pt x="2341" y="3849"/>
                    <a:pt x="2601" y="3849"/>
                  </a:cubicBezTo>
                  <a:lnTo>
                    <a:pt x="3270" y="3849"/>
                  </a:lnTo>
                  <a:cubicBezTo>
                    <a:pt x="3512" y="3849"/>
                    <a:pt x="3745" y="3751"/>
                    <a:pt x="3913" y="3575"/>
                  </a:cubicBezTo>
                  <a:cubicBezTo>
                    <a:pt x="3917" y="3571"/>
                    <a:pt x="3924" y="3568"/>
                    <a:pt x="3928" y="3561"/>
                  </a:cubicBezTo>
                  <a:lnTo>
                    <a:pt x="3928" y="3557"/>
                  </a:lnTo>
                  <a:cubicBezTo>
                    <a:pt x="4082" y="3396"/>
                    <a:pt x="4167" y="3177"/>
                    <a:pt x="4167" y="2952"/>
                  </a:cubicBezTo>
                  <a:lnTo>
                    <a:pt x="4167" y="897"/>
                  </a:lnTo>
                  <a:cubicBezTo>
                    <a:pt x="4163" y="401"/>
                    <a:pt x="3762" y="4"/>
                    <a:pt x="32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57" name="Google Shape;22257;p142"/>
            <p:cNvSpPr/>
            <p:nvPr/>
          </p:nvSpPr>
          <p:spPr>
            <a:xfrm>
              <a:off x="4870640" y="2200788"/>
              <a:ext cx="108457" cy="100206"/>
            </a:xfrm>
            <a:custGeom>
              <a:avLst/>
              <a:gdLst/>
              <a:ahLst/>
              <a:cxnLst/>
              <a:rect l="l" t="t" r="r" b="b"/>
              <a:pathLst>
                <a:path w="4167" h="3850" extrusionOk="0">
                  <a:moveTo>
                    <a:pt x="3270" y="391"/>
                  </a:moveTo>
                  <a:cubicBezTo>
                    <a:pt x="3340" y="391"/>
                    <a:pt x="3410" y="405"/>
                    <a:pt x="3474" y="437"/>
                  </a:cubicBezTo>
                  <a:lnTo>
                    <a:pt x="2084" y="1669"/>
                  </a:lnTo>
                  <a:lnTo>
                    <a:pt x="694" y="437"/>
                  </a:lnTo>
                  <a:cubicBezTo>
                    <a:pt x="761" y="405"/>
                    <a:pt x="828" y="391"/>
                    <a:pt x="898" y="391"/>
                  </a:cubicBezTo>
                  <a:close/>
                  <a:moveTo>
                    <a:pt x="3741" y="719"/>
                  </a:moveTo>
                  <a:cubicBezTo>
                    <a:pt x="3762" y="775"/>
                    <a:pt x="3776" y="835"/>
                    <a:pt x="3776" y="898"/>
                  </a:cubicBezTo>
                  <a:lnTo>
                    <a:pt x="3776" y="2953"/>
                  </a:lnTo>
                  <a:cubicBezTo>
                    <a:pt x="3776" y="3013"/>
                    <a:pt x="3762" y="3072"/>
                    <a:pt x="3741" y="3129"/>
                  </a:cubicBezTo>
                  <a:lnTo>
                    <a:pt x="2379" y="1922"/>
                  </a:lnTo>
                  <a:lnTo>
                    <a:pt x="3741" y="719"/>
                  </a:lnTo>
                  <a:close/>
                  <a:moveTo>
                    <a:pt x="427" y="722"/>
                  </a:moveTo>
                  <a:lnTo>
                    <a:pt x="1792" y="1925"/>
                  </a:lnTo>
                  <a:lnTo>
                    <a:pt x="427" y="3132"/>
                  </a:lnTo>
                  <a:cubicBezTo>
                    <a:pt x="406" y="3076"/>
                    <a:pt x="395" y="3016"/>
                    <a:pt x="395" y="2956"/>
                  </a:cubicBezTo>
                  <a:lnTo>
                    <a:pt x="395" y="898"/>
                  </a:lnTo>
                  <a:cubicBezTo>
                    <a:pt x="395" y="838"/>
                    <a:pt x="406" y="778"/>
                    <a:pt x="427" y="722"/>
                  </a:cubicBezTo>
                  <a:close/>
                  <a:moveTo>
                    <a:pt x="2084" y="2182"/>
                  </a:moveTo>
                  <a:lnTo>
                    <a:pt x="3474" y="3414"/>
                  </a:lnTo>
                  <a:cubicBezTo>
                    <a:pt x="3410" y="3445"/>
                    <a:pt x="3340" y="3459"/>
                    <a:pt x="3270" y="3459"/>
                  </a:cubicBezTo>
                  <a:lnTo>
                    <a:pt x="898" y="3459"/>
                  </a:lnTo>
                  <a:cubicBezTo>
                    <a:pt x="828" y="3459"/>
                    <a:pt x="757" y="3445"/>
                    <a:pt x="694" y="3414"/>
                  </a:cubicBezTo>
                  <a:lnTo>
                    <a:pt x="2084" y="2182"/>
                  </a:lnTo>
                  <a:close/>
                  <a:moveTo>
                    <a:pt x="898" y="1"/>
                  </a:moveTo>
                  <a:cubicBezTo>
                    <a:pt x="655" y="1"/>
                    <a:pt x="420" y="99"/>
                    <a:pt x="254" y="275"/>
                  </a:cubicBezTo>
                  <a:cubicBezTo>
                    <a:pt x="247" y="282"/>
                    <a:pt x="244" y="286"/>
                    <a:pt x="237" y="293"/>
                  </a:cubicBezTo>
                  <a:cubicBezTo>
                    <a:pt x="85" y="458"/>
                    <a:pt x="1" y="673"/>
                    <a:pt x="1" y="898"/>
                  </a:cubicBezTo>
                  <a:lnTo>
                    <a:pt x="1" y="2953"/>
                  </a:lnTo>
                  <a:cubicBezTo>
                    <a:pt x="1" y="3178"/>
                    <a:pt x="85" y="3393"/>
                    <a:pt x="237" y="3554"/>
                  </a:cubicBezTo>
                  <a:lnTo>
                    <a:pt x="240" y="3558"/>
                  </a:lnTo>
                  <a:cubicBezTo>
                    <a:pt x="244" y="3565"/>
                    <a:pt x="247" y="3568"/>
                    <a:pt x="251" y="3572"/>
                  </a:cubicBezTo>
                  <a:cubicBezTo>
                    <a:pt x="420" y="3748"/>
                    <a:pt x="655" y="3850"/>
                    <a:pt x="898" y="3850"/>
                  </a:cubicBezTo>
                  <a:lnTo>
                    <a:pt x="3270" y="3850"/>
                  </a:lnTo>
                  <a:cubicBezTo>
                    <a:pt x="3512" y="3850"/>
                    <a:pt x="3748" y="3748"/>
                    <a:pt x="3917" y="3572"/>
                  </a:cubicBezTo>
                  <a:cubicBezTo>
                    <a:pt x="3921" y="3568"/>
                    <a:pt x="3924" y="3565"/>
                    <a:pt x="3931" y="3558"/>
                  </a:cubicBezTo>
                  <a:lnTo>
                    <a:pt x="3931" y="3554"/>
                  </a:lnTo>
                  <a:cubicBezTo>
                    <a:pt x="4082" y="3393"/>
                    <a:pt x="4167" y="3178"/>
                    <a:pt x="4167" y="2953"/>
                  </a:cubicBezTo>
                  <a:lnTo>
                    <a:pt x="4167" y="898"/>
                  </a:lnTo>
                  <a:cubicBezTo>
                    <a:pt x="4167" y="673"/>
                    <a:pt x="4082" y="458"/>
                    <a:pt x="3931" y="293"/>
                  </a:cubicBezTo>
                  <a:cubicBezTo>
                    <a:pt x="3924" y="286"/>
                    <a:pt x="3921" y="282"/>
                    <a:pt x="3917" y="275"/>
                  </a:cubicBezTo>
                  <a:cubicBezTo>
                    <a:pt x="3748" y="99"/>
                    <a:pt x="3512" y="1"/>
                    <a:pt x="32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258" name="Google Shape;22258;p142"/>
          <p:cNvGrpSpPr/>
          <p:nvPr/>
        </p:nvGrpSpPr>
        <p:grpSpPr>
          <a:xfrm>
            <a:off x="3238846" y="2464342"/>
            <a:ext cx="383177" cy="291976"/>
            <a:chOff x="3238846" y="2464342"/>
            <a:chExt cx="383177" cy="291976"/>
          </a:xfrm>
        </p:grpSpPr>
        <p:sp>
          <p:nvSpPr>
            <p:cNvPr id="22259" name="Google Shape;22259;p142"/>
            <p:cNvSpPr/>
            <p:nvPr/>
          </p:nvSpPr>
          <p:spPr>
            <a:xfrm>
              <a:off x="3537745" y="2516007"/>
              <a:ext cx="78135" cy="234195"/>
            </a:xfrm>
            <a:custGeom>
              <a:avLst/>
              <a:gdLst/>
              <a:ahLst/>
              <a:cxnLst/>
              <a:rect l="l" t="t" r="r" b="b"/>
              <a:pathLst>
                <a:path w="3002" h="8998" extrusionOk="0">
                  <a:moveTo>
                    <a:pt x="0" y="0"/>
                  </a:moveTo>
                  <a:lnTo>
                    <a:pt x="0" y="7473"/>
                  </a:lnTo>
                  <a:cubicBezTo>
                    <a:pt x="0" y="8297"/>
                    <a:pt x="655" y="8983"/>
                    <a:pt x="1475" y="8997"/>
                  </a:cubicBezTo>
                  <a:cubicBezTo>
                    <a:pt x="1483" y="8997"/>
                    <a:pt x="1492" y="8997"/>
                    <a:pt x="1500" y="8997"/>
                  </a:cubicBezTo>
                  <a:cubicBezTo>
                    <a:pt x="2326" y="8997"/>
                    <a:pt x="3002" y="8327"/>
                    <a:pt x="3002" y="7498"/>
                  </a:cubicBezTo>
                  <a:lnTo>
                    <a:pt x="3002" y="1000"/>
                  </a:lnTo>
                  <a:cubicBezTo>
                    <a:pt x="3002" y="447"/>
                    <a:pt x="2551" y="0"/>
                    <a:pt x="2002" y="0"/>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60" name="Google Shape;22260;p142"/>
            <p:cNvSpPr/>
            <p:nvPr/>
          </p:nvSpPr>
          <p:spPr>
            <a:xfrm>
              <a:off x="3446727" y="2516007"/>
              <a:ext cx="143151" cy="143151"/>
            </a:xfrm>
            <a:custGeom>
              <a:avLst/>
              <a:gdLst/>
              <a:ahLst/>
              <a:cxnLst/>
              <a:rect l="l" t="t" r="r" b="b"/>
              <a:pathLst>
                <a:path w="5500" h="5500" extrusionOk="0">
                  <a:moveTo>
                    <a:pt x="0" y="0"/>
                  </a:moveTo>
                  <a:lnTo>
                    <a:pt x="0" y="5500"/>
                  </a:lnTo>
                  <a:lnTo>
                    <a:pt x="4500" y="5500"/>
                  </a:lnTo>
                  <a:lnTo>
                    <a:pt x="4500" y="1000"/>
                  </a:lnTo>
                  <a:cubicBezTo>
                    <a:pt x="4500" y="447"/>
                    <a:pt x="4947" y="0"/>
                    <a:pt x="5499" y="0"/>
                  </a:cubicBezTo>
                  <a:close/>
                </a:path>
              </a:pathLst>
            </a:custGeom>
            <a:solidFill>
              <a:srgbClr val="FAFB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61" name="Google Shape;22261;p142"/>
            <p:cNvSpPr/>
            <p:nvPr/>
          </p:nvSpPr>
          <p:spPr>
            <a:xfrm>
              <a:off x="3245066" y="2470485"/>
              <a:ext cx="331720" cy="279692"/>
            </a:xfrm>
            <a:custGeom>
              <a:avLst/>
              <a:gdLst/>
              <a:ahLst/>
              <a:cxnLst/>
              <a:rect l="l" t="t" r="r" b="b"/>
              <a:pathLst>
                <a:path w="12745" h="10746" extrusionOk="0">
                  <a:moveTo>
                    <a:pt x="0" y="1"/>
                  </a:moveTo>
                  <a:lnTo>
                    <a:pt x="0" y="9247"/>
                  </a:lnTo>
                  <a:cubicBezTo>
                    <a:pt x="0" y="10074"/>
                    <a:pt x="672" y="10746"/>
                    <a:pt x="1499" y="10746"/>
                  </a:cubicBezTo>
                  <a:lnTo>
                    <a:pt x="12744" y="10746"/>
                  </a:lnTo>
                  <a:cubicBezTo>
                    <a:pt x="11917" y="10746"/>
                    <a:pt x="11245" y="10074"/>
                    <a:pt x="11245" y="9247"/>
                  </a:cubicBezTo>
                  <a:lnTo>
                    <a:pt x="11245" y="1"/>
                  </a:lnTo>
                  <a:close/>
                </a:path>
              </a:pathLst>
            </a:custGeom>
            <a:solidFill>
              <a:srgbClr val="FAFB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62" name="Google Shape;22262;p142"/>
            <p:cNvSpPr/>
            <p:nvPr/>
          </p:nvSpPr>
          <p:spPr>
            <a:xfrm>
              <a:off x="3245066" y="2470485"/>
              <a:ext cx="292705" cy="97551"/>
            </a:xfrm>
            <a:custGeom>
              <a:avLst/>
              <a:gdLst/>
              <a:ahLst/>
              <a:cxnLst/>
              <a:rect l="l" t="t" r="r" b="b"/>
              <a:pathLst>
                <a:path w="11246" h="3748" extrusionOk="0">
                  <a:moveTo>
                    <a:pt x="0" y="1"/>
                  </a:moveTo>
                  <a:lnTo>
                    <a:pt x="0" y="3748"/>
                  </a:lnTo>
                  <a:lnTo>
                    <a:pt x="11245" y="3748"/>
                  </a:lnTo>
                  <a:lnTo>
                    <a:pt x="11245" y="1"/>
                  </a:ln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63" name="Google Shape;22263;p142"/>
            <p:cNvSpPr/>
            <p:nvPr/>
          </p:nvSpPr>
          <p:spPr>
            <a:xfrm>
              <a:off x="3284081" y="2594037"/>
              <a:ext cx="78135" cy="65121"/>
            </a:xfrm>
            <a:custGeom>
              <a:avLst/>
              <a:gdLst/>
              <a:ahLst/>
              <a:cxnLst/>
              <a:rect l="l" t="t" r="r" b="b"/>
              <a:pathLst>
                <a:path w="3002" h="2502" extrusionOk="0">
                  <a:moveTo>
                    <a:pt x="0" y="0"/>
                  </a:moveTo>
                  <a:lnTo>
                    <a:pt x="0" y="2502"/>
                  </a:lnTo>
                  <a:lnTo>
                    <a:pt x="3001" y="2502"/>
                  </a:lnTo>
                  <a:lnTo>
                    <a:pt x="3001" y="0"/>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64" name="Google Shape;22264;p142"/>
            <p:cNvSpPr/>
            <p:nvPr/>
          </p:nvSpPr>
          <p:spPr>
            <a:xfrm>
              <a:off x="3238846" y="2464342"/>
              <a:ext cx="383177" cy="291976"/>
            </a:xfrm>
            <a:custGeom>
              <a:avLst/>
              <a:gdLst/>
              <a:ahLst/>
              <a:cxnLst/>
              <a:rect l="l" t="t" r="r" b="b"/>
              <a:pathLst>
                <a:path w="14722" h="11218" extrusionOk="0">
                  <a:moveTo>
                    <a:pt x="11249" y="469"/>
                  </a:moveTo>
                  <a:lnTo>
                    <a:pt x="11249" y="3752"/>
                  </a:lnTo>
                  <a:lnTo>
                    <a:pt x="475" y="3752"/>
                  </a:lnTo>
                  <a:lnTo>
                    <a:pt x="475" y="3748"/>
                  </a:lnTo>
                  <a:lnTo>
                    <a:pt x="475" y="469"/>
                  </a:lnTo>
                  <a:close/>
                  <a:moveTo>
                    <a:pt x="12519" y="2221"/>
                  </a:moveTo>
                  <a:cubicBezTo>
                    <a:pt x="12346" y="2436"/>
                    <a:pt x="12251" y="2707"/>
                    <a:pt x="12251" y="2985"/>
                  </a:cubicBezTo>
                  <a:lnTo>
                    <a:pt x="12251" y="7249"/>
                  </a:lnTo>
                  <a:lnTo>
                    <a:pt x="11720" y="7249"/>
                  </a:lnTo>
                  <a:lnTo>
                    <a:pt x="11720" y="2221"/>
                  </a:lnTo>
                  <a:close/>
                  <a:moveTo>
                    <a:pt x="239" y="1"/>
                  </a:moveTo>
                  <a:cubicBezTo>
                    <a:pt x="109" y="1"/>
                    <a:pt x="7" y="106"/>
                    <a:pt x="7" y="237"/>
                  </a:cubicBezTo>
                  <a:lnTo>
                    <a:pt x="7" y="7358"/>
                  </a:lnTo>
                  <a:cubicBezTo>
                    <a:pt x="0" y="7492"/>
                    <a:pt x="106" y="7604"/>
                    <a:pt x="239" y="7604"/>
                  </a:cubicBezTo>
                  <a:cubicBezTo>
                    <a:pt x="373" y="7604"/>
                    <a:pt x="479" y="7492"/>
                    <a:pt x="475" y="7358"/>
                  </a:cubicBezTo>
                  <a:lnTo>
                    <a:pt x="475" y="4220"/>
                  </a:lnTo>
                  <a:lnTo>
                    <a:pt x="11249" y="4220"/>
                  </a:lnTo>
                  <a:lnTo>
                    <a:pt x="11249" y="9483"/>
                  </a:lnTo>
                  <a:cubicBezTo>
                    <a:pt x="11249" y="9962"/>
                    <a:pt x="11449" y="10419"/>
                    <a:pt x="11798" y="10746"/>
                  </a:cubicBezTo>
                  <a:lnTo>
                    <a:pt x="1738" y="10746"/>
                  </a:lnTo>
                  <a:cubicBezTo>
                    <a:pt x="1042" y="10746"/>
                    <a:pt x="475" y="10180"/>
                    <a:pt x="475" y="9483"/>
                  </a:cubicBezTo>
                  <a:lnTo>
                    <a:pt x="475" y="8607"/>
                  </a:lnTo>
                  <a:cubicBezTo>
                    <a:pt x="479" y="8473"/>
                    <a:pt x="373" y="8364"/>
                    <a:pt x="239" y="8364"/>
                  </a:cubicBezTo>
                  <a:cubicBezTo>
                    <a:pt x="106" y="8364"/>
                    <a:pt x="0" y="8473"/>
                    <a:pt x="7" y="8607"/>
                  </a:cubicBezTo>
                  <a:lnTo>
                    <a:pt x="7" y="9483"/>
                  </a:lnTo>
                  <a:cubicBezTo>
                    <a:pt x="7" y="10440"/>
                    <a:pt x="781" y="11214"/>
                    <a:pt x="1738" y="11218"/>
                  </a:cubicBezTo>
                  <a:lnTo>
                    <a:pt x="12983" y="11218"/>
                  </a:lnTo>
                  <a:cubicBezTo>
                    <a:pt x="13940" y="11214"/>
                    <a:pt x="14718" y="10440"/>
                    <a:pt x="14718" y="9483"/>
                  </a:cubicBezTo>
                  <a:lnTo>
                    <a:pt x="14718" y="7358"/>
                  </a:lnTo>
                  <a:cubicBezTo>
                    <a:pt x="14721" y="7224"/>
                    <a:pt x="14616" y="7112"/>
                    <a:pt x="14482" y="7112"/>
                  </a:cubicBezTo>
                  <a:cubicBezTo>
                    <a:pt x="14348" y="7112"/>
                    <a:pt x="14243" y="7224"/>
                    <a:pt x="14246" y="7358"/>
                  </a:cubicBezTo>
                  <a:lnTo>
                    <a:pt x="14246" y="9483"/>
                  </a:lnTo>
                  <a:cubicBezTo>
                    <a:pt x="14250" y="10187"/>
                    <a:pt x="13676" y="10746"/>
                    <a:pt x="12990" y="10746"/>
                  </a:cubicBezTo>
                  <a:cubicBezTo>
                    <a:pt x="12936" y="10746"/>
                    <a:pt x="12881" y="10743"/>
                    <a:pt x="12825" y="10736"/>
                  </a:cubicBezTo>
                  <a:cubicBezTo>
                    <a:pt x="12188" y="10648"/>
                    <a:pt x="11717" y="10102"/>
                    <a:pt x="11717" y="9458"/>
                  </a:cubicBezTo>
                  <a:lnTo>
                    <a:pt x="11717" y="7717"/>
                  </a:lnTo>
                  <a:lnTo>
                    <a:pt x="12484" y="7717"/>
                  </a:lnTo>
                  <a:cubicBezTo>
                    <a:pt x="12614" y="7717"/>
                    <a:pt x="12716" y="7611"/>
                    <a:pt x="12716" y="7481"/>
                  </a:cubicBezTo>
                  <a:lnTo>
                    <a:pt x="12716" y="2985"/>
                  </a:lnTo>
                  <a:cubicBezTo>
                    <a:pt x="12716" y="2562"/>
                    <a:pt x="13061" y="2221"/>
                    <a:pt x="13483" y="2221"/>
                  </a:cubicBezTo>
                  <a:cubicBezTo>
                    <a:pt x="13905" y="2221"/>
                    <a:pt x="14246" y="2562"/>
                    <a:pt x="14246" y="2985"/>
                  </a:cubicBezTo>
                  <a:lnTo>
                    <a:pt x="14246" y="6109"/>
                  </a:lnTo>
                  <a:cubicBezTo>
                    <a:pt x="14246" y="6239"/>
                    <a:pt x="14352" y="6345"/>
                    <a:pt x="14486" y="6345"/>
                  </a:cubicBezTo>
                  <a:cubicBezTo>
                    <a:pt x="14612" y="6345"/>
                    <a:pt x="14718" y="6239"/>
                    <a:pt x="14718" y="6109"/>
                  </a:cubicBezTo>
                  <a:lnTo>
                    <a:pt x="14718" y="2985"/>
                  </a:lnTo>
                  <a:cubicBezTo>
                    <a:pt x="14718" y="2305"/>
                    <a:pt x="14166" y="1753"/>
                    <a:pt x="13486" y="1753"/>
                  </a:cubicBezTo>
                  <a:lnTo>
                    <a:pt x="11720" y="1753"/>
                  </a:lnTo>
                  <a:lnTo>
                    <a:pt x="11720" y="237"/>
                  </a:lnTo>
                  <a:cubicBezTo>
                    <a:pt x="11720" y="106"/>
                    <a:pt x="11615" y="1"/>
                    <a:pt x="114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65" name="Google Shape;22265;p142"/>
            <p:cNvSpPr/>
            <p:nvPr/>
          </p:nvSpPr>
          <p:spPr>
            <a:xfrm>
              <a:off x="3277835" y="2490370"/>
              <a:ext cx="51404" cy="58067"/>
            </a:xfrm>
            <a:custGeom>
              <a:avLst/>
              <a:gdLst/>
              <a:ahLst/>
              <a:cxnLst/>
              <a:rect l="l" t="t" r="r" b="b"/>
              <a:pathLst>
                <a:path w="1975" h="2231" extrusionOk="0">
                  <a:moveTo>
                    <a:pt x="1743" y="0"/>
                  </a:moveTo>
                  <a:cubicBezTo>
                    <a:pt x="1612" y="0"/>
                    <a:pt x="1507" y="106"/>
                    <a:pt x="1507" y="236"/>
                  </a:cubicBezTo>
                  <a:lnTo>
                    <a:pt x="1507" y="1351"/>
                  </a:lnTo>
                  <a:lnTo>
                    <a:pt x="420" y="85"/>
                  </a:lnTo>
                  <a:cubicBezTo>
                    <a:pt x="370" y="29"/>
                    <a:pt x="306" y="4"/>
                    <a:pt x="244" y="4"/>
                  </a:cubicBezTo>
                  <a:cubicBezTo>
                    <a:pt x="125" y="4"/>
                    <a:pt x="10" y="95"/>
                    <a:pt x="8" y="236"/>
                  </a:cubicBezTo>
                  <a:lnTo>
                    <a:pt x="8" y="1985"/>
                  </a:lnTo>
                  <a:cubicBezTo>
                    <a:pt x="1" y="2118"/>
                    <a:pt x="107" y="2231"/>
                    <a:pt x="240" y="2231"/>
                  </a:cubicBezTo>
                  <a:cubicBezTo>
                    <a:pt x="374" y="2231"/>
                    <a:pt x="483" y="2118"/>
                    <a:pt x="476" y="1985"/>
                  </a:cubicBezTo>
                  <a:lnTo>
                    <a:pt x="476" y="873"/>
                  </a:lnTo>
                  <a:lnTo>
                    <a:pt x="1563" y="2139"/>
                  </a:lnTo>
                  <a:cubicBezTo>
                    <a:pt x="1613" y="2194"/>
                    <a:pt x="1676" y="2218"/>
                    <a:pt x="1739" y="2218"/>
                  </a:cubicBezTo>
                  <a:cubicBezTo>
                    <a:pt x="1858" y="2218"/>
                    <a:pt x="1973" y="2129"/>
                    <a:pt x="1975" y="1988"/>
                  </a:cubicBezTo>
                  <a:lnTo>
                    <a:pt x="1975" y="236"/>
                  </a:lnTo>
                  <a:cubicBezTo>
                    <a:pt x="1975" y="106"/>
                    <a:pt x="1869" y="0"/>
                    <a:pt x="17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66" name="Google Shape;22266;p142"/>
            <p:cNvSpPr/>
            <p:nvPr/>
          </p:nvSpPr>
          <p:spPr>
            <a:xfrm>
              <a:off x="3336553" y="2490370"/>
              <a:ext cx="44976" cy="57807"/>
            </a:xfrm>
            <a:custGeom>
              <a:avLst/>
              <a:gdLst/>
              <a:ahLst/>
              <a:cxnLst/>
              <a:rect l="l" t="t" r="r" b="b"/>
              <a:pathLst>
                <a:path w="1728" h="2221" extrusionOk="0">
                  <a:moveTo>
                    <a:pt x="1492" y="0"/>
                  </a:moveTo>
                  <a:cubicBezTo>
                    <a:pt x="1489" y="0"/>
                    <a:pt x="1487" y="0"/>
                    <a:pt x="1485" y="0"/>
                  </a:cubicBezTo>
                  <a:lnTo>
                    <a:pt x="236" y="0"/>
                  </a:lnTo>
                  <a:cubicBezTo>
                    <a:pt x="106" y="0"/>
                    <a:pt x="0" y="106"/>
                    <a:pt x="0" y="236"/>
                  </a:cubicBezTo>
                  <a:lnTo>
                    <a:pt x="0" y="1985"/>
                  </a:lnTo>
                  <a:cubicBezTo>
                    <a:pt x="0" y="2115"/>
                    <a:pt x="106" y="2220"/>
                    <a:pt x="236" y="2220"/>
                  </a:cubicBezTo>
                  <a:lnTo>
                    <a:pt x="1485" y="2220"/>
                  </a:lnTo>
                  <a:cubicBezTo>
                    <a:pt x="1487" y="2220"/>
                    <a:pt x="1489" y="2220"/>
                    <a:pt x="1492" y="2220"/>
                  </a:cubicBezTo>
                  <a:cubicBezTo>
                    <a:pt x="1622" y="2220"/>
                    <a:pt x="1728" y="2116"/>
                    <a:pt x="1728" y="1985"/>
                  </a:cubicBezTo>
                  <a:cubicBezTo>
                    <a:pt x="1728" y="1855"/>
                    <a:pt x="1626" y="1752"/>
                    <a:pt x="1498" y="1752"/>
                  </a:cubicBezTo>
                  <a:cubicBezTo>
                    <a:pt x="1494" y="1752"/>
                    <a:pt x="1489" y="1752"/>
                    <a:pt x="1485" y="1752"/>
                  </a:cubicBezTo>
                  <a:lnTo>
                    <a:pt x="468" y="1752"/>
                  </a:lnTo>
                  <a:lnTo>
                    <a:pt x="468" y="1221"/>
                  </a:lnTo>
                  <a:lnTo>
                    <a:pt x="985" y="1221"/>
                  </a:lnTo>
                  <a:cubicBezTo>
                    <a:pt x="988" y="1221"/>
                    <a:pt x="990" y="1221"/>
                    <a:pt x="992" y="1221"/>
                  </a:cubicBezTo>
                  <a:cubicBezTo>
                    <a:pt x="1123" y="1221"/>
                    <a:pt x="1228" y="1117"/>
                    <a:pt x="1228" y="985"/>
                  </a:cubicBezTo>
                  <a:cubicBezTo>
                    <a:pt x="1228" y="854"/>
                    <a:pt x="1123" y="749"/>
                    <a:pt x="992" y="749"/>
                  </a:cubicBezTo>
                  <a:cubicBezTo>
                    <a:pt x="990" y="749"/>
                    <a:pt x="988" y="749"/>
                    <a:pt x="985" y="750"/>
                  </a:cubicBezTo>
                  <a:lnTo>
                    <a:pt x="468" y="750"/>
                  </a:lnTo>
                  <a:lnTo>
                    <a:pt x="468" y="472"/>
                  </a:lnTo>
                  <a:lnTo>
                    <a:pt x="1485" y="472"/>
                  </a:lnTo>
                  <a:cubicBezTo>
                    <a:pt x="1487" y="472"/>
                    <a:pt x="1489" y="472"/>
                    <a:pt x="1492" y="472"/>
                  </a:cubicBezTo>
                  <a:cubicBezTo>
                    <a:pt x="1622" y="472"/>
                    <a:pt x="1728" y="367"/>
                    <a:pt x="1728" y="236"/>
                  </a:cubicBezTo>
                  <a:cubicBezTo>
                    <a:pt x="1728" y="104"/>
                    <a:pt x="1622" y="0"/>
                    <a:pt x="14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67" name="Google Shape;22267;p142"/>
            <p:cNvSpPr/>
            <p:nvPr/>
          </p:nvSpPr>
          <p:spPr>
            <a:xfrm>
              <a:off x="3387723" y="2490396"/>
              <a:ext cx="65798" cy="57781"/>
            </a:xfrm>
            <a:custGeom>
              <a:avLst/>
              <a:gdLst/>
              <a:ahLst/>
              <a:cxnLst/>
              <a:rect l="l" t="t" r="r" b="b"/>
              <a:pathLst>
                <a:path w="2528" h="2220" extrusionOk="0">
                  <a:moveTo>
                    <a:pt x="2266" y="1"/>
                  </a:moveTo>
                  <a:cubicBezTo>
                    <a:pt x="2165" y="1"/>
                    <a:pt x="2071" y="67"/>
                    <a:pt x="2042" y="172"/>
                  </a:cubicBezTo>
                  <a:lnTo>
                    <a:pt x="1732" y="1259"/>
                  </a:lnTo>
                  <a:lnTo>
                    <a:pt x="1486" y="647"/>
                  </a:lnTo>
                  <a:cubicBezTo>
                    <a:pt x="1445" y="550"/>
                    <a:pt x="1357" y="501"/>
                    <a:pt x="1268" y="501"/>
                  </a:cubicBezTo>
                  <a:cubicBezTo>
                    <a:pt x="1179" y="501"/>
                    <a:pt x="1090" y="550"/>
                    <a:pt x="1050" y="647"/>
                  </a:cubicBezTo>
                  <a:lnTo>
                    <a:pt x="803" y="1259"/>
                  </a:lnTo>
                  <a:lnTo>
                    <a:pt x="494" y="172"/>
                  </a:lnTo>
                  <a:cubicBezTo>
                    <a:pt x="456" y="58"/>
                    <a:pt x="366" y="9"/>
                    <a:pt x="276" y="9"/>
                  </a:cubicBezTo>
                  <a:cubicBezTo>
                    <a:pt x="139" y="9"/>
                    <a:pt x="1" y="122"/>
                    <a:pt x="43" y="298"/>
                  </a:cubicBezTo>
                  <a:lnTo>
                    <a:pt x="543" y="2047"/>
                  </a:lnTo>
                  <a:cubicBezTo>
                    <a:pt x="574" y="2160"/>
                    <a:pt x="672" y="2218"/>
                    <a:pt x="769" y="2218"/>
                  </a:cubicBezTo>
                  <a:cubicBezTo>
                    <a:pt x="858" y="2218"/>
                    <a:pt x="946" y="2170"/>
                    <a:pt x="986" y="2071"/>
                  </a:cubicBezTo>
                  <a:lnTo>
                    <a:pt x="1268" y="1368"/>
                  </a:lnTo>
                  <a:lnTo>
                    <a:pt x="1549" y="2071"/>
                  </a:lnTo>
                  <a:cubicBezTo>
                    <a:pt x="1584" y="2159"/>
                    <a:pt x="1672" y="2219"/>
                    <a:pt x="1767" y="2219"/>
                  </a:cubicBezTo>
                  <a:lnTo>
                    <a:pt x="1778" y="2219"/>
                  </a:lnTo>
                  <a:cubicBezTo>
                    <a:pt x="1880" y="2212"/>
                    <a:pt x="1964" y="2145"/>
                    <a:pt x="1993" y="2047"/>
                  </a:cubicBezTo>
                  <a:lnTo>
                    <a:pt x="2492" y="298"/>
                  </a:lnTo>
                  <a:cubicBezTo>
                    <a:pt x="2527" y="175"/>
                    <a:pt x="2457" y="45"/>
                    <a:pt x="2330" y="10"/>
                  </a:cubicBezTo>
                  <a:cubicBezTo>
                    <a:pt x="2309" y="4"/>
                    <a:pt x="2287" y="1"/>
                    <a:pt x="22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68" name="Google Shape;22268;p142"/>
            <p:cNvSpPr/>
            <p:nvPr/>
          </p:nvSpPr>
          <p:spPr>
            <a:xfrm>
              <a:off x="3459819" y="2490370"/>
              <a:ext cx="45340" cy="57807"/>
            </a:xfrm>
            <a:custGeom>
              <a:avLst/>
              <a:gdLst/>
              <a:ahLst/>
              <a:cxnLst/>
              <a:rect l="l" t="t" r="r" b="b"/>
              <a:pathLst>
                <a:path w="1742" h="2221" extrusionOk="0">
                  <a:moveTo>
                    <a:pt x="1502" y="0"/>
                  </a:moveTo>
                  <a:cubicBezTo>
                    <a:pt x="1500" y="0"/>
                    <a:pt x="1498" y="0"/>
                    <a:pt x="1496" y="0"/>
                  </a:cubicBezTo>
                  <a:lnTo>
                    <a:pt x="246" y="0"/>
                  </a:lnTo>
                  <a:cubicBezTo>
                    <a:pt x="116" y="0"/>
                    <a:pt x="11" y="106"/>
                    <a:pt x="11" y="236"/>
                  </a:cubicBezTo>
                  <a:lnTo>
                    <a:pt x="11" y="1235"/>
                  </a:lnTo>
                  <a:cubicBezTo>
                    <a:pt x="11" y="1365"/>
                    <a:pt x="116" y="1471"/>
                    <a:pt x="246" y="1471"/>
                  </a:cubicBezTo>
                  <a:lnTo>
                    <a:pt x="1263" y="1471"/>
                  </a:lnTo>
                  <a:lnTo>
                    <a:pt x="1263" y="1752"/>
                  </a:lnTo>
                  <a:lnTo>
                    <a:pt x="246" y="1752"/>
                  </a:lnTo>
                  <a:cubicBezTo>
                    <a:pt x="242" y="1752"/>
                    <a:pt x="238" y="1752"/>
                    <a:pt x="234" y="1752"/>
                  </a:cubicBezTo>
                  <a:cubicBezTo>
                    <a:pt x="106" y="1752"/>
                    <a:pt x="0" y="1855"/>
                    <a:pt x="0" y="1985"/>
                  </a:cubicBezTo>
                  <a:cubicBezTo>
                    <a:pt x="0" y="2116"/>
                    <a:pt x="109" y="2220"/>
                    <a:pt x="240" y="2220"/>
                  </a:cubicBezTo>
                  <a:cubicBezTo>
                    <a:pt x="242" y="2220"/>
                    <a:pt x="244" y="2220"/>
                    <a:pt x="246" y="2220"/>
                  </a:cubicBezTo>
                  <a:lnTo>
                    <a:pt x="1496" y="2220"/>
                  </a:lnTo>
                  <a:cubicBezTo>
                    <a:pt x="1626" y="2220"/>
                    <a:pt x="1731" y="2115"/>
                    <a:pt x="1731" y="1985"/>
                  </a:cubicBezTo>
                  <a:lnTo>
                    <a:pt x="1731" y="1239"/>
                  </a:lnTo>
                  <a:cubicBezTo>
                    <a:pt x="1731" y="1108"/>
                    <a:pt x="1626" y="1003"/>
                    <a:pt x="1496" y="1003"/>
                  </a:cubicBezTo>
                  <a:lnTo>
                    <a:pt x="482" y="1003"/>
                  </a:lnTo>
                  <a:lnTo>
                    <a:pt x="482" y="472"/>
                  </a:lnTo>
                  <a:lnTo>
                    <a:pt x="1496" y="472"/>
                  </a:lnTo>
                  <a:cubicBezTo>
                    <a:pt x="1498" y="472"/>
                    <a:pt x="1500" y="472"/>
                    <a:pt x="1502" y="472"/>
                  </a:cubicBezTo>
                  <a:cubicBezTo>
                    <a:pt x="1633" y="472"/>
                    <a:pt x="1742" y="367"/>
                    <a:pt x="1742" y="236"/>
                  </a:cubicBezTo>
                  <a:cubicBezTo>
                    <a:pt x="1742" y="104"/>
                    <a:pt x="1633" y="0"/>
                    <a:pt x="15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69" name="Google Shape;22269;p142"/>
            <p:cNvSpPr/>
            <p:nvPr/>
          </p:nvSpPr>
          <p:spPr>
            <a:xfrm>
              <a:off x="3278043" y="2587973"/>
              <a:ext cx="90211" cy="77224"/>
            </a:xfrm>
            <a:custGeom>
              <a:avLst/>
              <a:gdLst/>
              <a:ahLst/>
              <a:cxnLst/>
              <a:rect l="l" t="t" r="r" b="b"/>
              <a:pathLst>
                <a:path w="3466" h="2967" extrusionOk="0">
                  <a:moveTo>
                    <a:pt x="2998" y="469"/>
                  </a:moveTo>
                  <a:lnTo>
                    <a:pt x="2998" y="2499"/>
                  </a:lnTo>
                  <a:lnTo>
                    <a:pt x="468" y="2499"/>
                  </a:lnTo>
                  <a:lnTo>
                    <a:pt x="468" y="469"/>
                  </a:lnTo>
                  <a:close/>
                  <a:moveTo>
                    <a:pt x="232" y="1"/>
                  </a:moveTo>
                  <a:cubicBezTo>
                    <a:pt x="106" y="1"/>
                    <a:pt x="0" y="103"/>
                    <a:pt x="0" y="233"/>
                  </a:cubicBezTo>
                  <a:lnTo>
                    <a:pt x="0" y="2735"/>
                  </a:lnTo>
                  <a:cubicBezTo>
                    <a:pt x="0" y="2861"/>
                    <a:pt x="106" y="2967"/>
                    <a:pt x="232" y="2967"/>
                  </a:cubicBezTo>
                  <a:lnTo>
                    <a:pt x="3233" y="2967"/>
                  </a:lnTo>
                  <a:cubicBezTo>
                    <a:pt x="3360" y="2967"/>
                    <a:pt x="3466" y="2861"/>
                    <a:pt x="3466" y="2731"/>
                  </a:cubicBezTo>
                  <a:lnTo>
                    <a:pt x="3466" y="233"/>
                  </a:lnTo>
                  <a:cubicBezTo>
                    <a:pt x="3466" y="103"/>
                    <a:pt x="3360" y="1"/>
                    <a:pt x="32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70" name="Google Shape;22270;p142"/>
            <p:cNvSpPr/>
            <p:nvPr/>
          </p:nvSpPr>
          <p:spPr>
            <a:xfrm>
              <a:off x="3401283" y="2620481"/>
              <a:ext cx="103876" cy="12233"/>
            </a:xfrm>
            <a:custGeom>
              <a:avLst/>
              <a:gdLst/>
              <a:ahLst/>
              <a:cxnLst/>
              <a:rect l="l" t="t" r="r" b="b"/>
              <a:pathLst>
                <a:path w="3991" h="470" extrusionOk="0">
                  <a:moveTo>
                    <a:pt x="235" y="1"/>
                  </a:moveTo>
                  <a:cubicBezTo>
                    <a:pt x="107" y="1"/>
                    <a:pt x="1" y="107"/>
                    <a:pt x="1" y="233"/>
                  </a:cubicBezTo>
                  <a:cubicBezTo>
                    <a:pt x="1" y="363"/>
                    <a:pt x="107" y="469"/>
                    <a:pt x="235" y="469"/>
                  </a:cubicBezTo>
                  <a:cubicBezTo>
                    <a:pt x="239" y="469"/>
                    <a:pt x="243" y="469"/>
                    <a:pt x="247" y="469"/>
                  </a:cubicBezTo>
                  <a:lnTo>
                    <a:pt x="3745" y="469"/>
                  </a:lnTo>
                  <a:cubicBezTo>
                    <a:pt x="3749" y="469"/>
                    <a:pt x="3753" y="469"/>
                    <a:pt x="3757" y="469"/>
                  </a:cubicBezTo>
                  <a:cubicBezTo>
                    <a:pt x="3885" y="469"/>
                    <a:pt x="3991" y="363"/>
                    <a:pt x="3991" y="233"/>
                  </a:cubicBezTo>
                  <a:cubicBezTo>
                    <a:pt x="3991" y="107"/>
                    <a:pt x="3885" y="1"/>
                    <a:pt x="3757" y="1"/>
                  </a:cubicBezTo>
                  <a:cubicBezTo>
                    <a:pt x="3753" y="1"/>
                    <a:pt x="3749" y="1"/>
                    <a:pt x="3745" y="1"/>
                  </a:cubicBezTo>
                  <a:lnTo>
                    <a:pt x="247" y="1"/>
                  </a:lnTo>
                  <a:cubicBezTo>
                    <a:pt x="243" y="1"/>
                    <a:pt x="239" y="1"/>
                    <a:pt x="2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71" name="Google Shape;22271;p142"/>
            <p:cNvSpPr/>
            <p:nvPr/>
          </p:nvSpPr>
          <p:spPr>
            <a:xfrm>
              <a:off x="3401283" y="2587973"/>
              <a:ext cx="103876" cy="12233"/>
            </a:xfrm>
            <a:custGeom>
              <a:avLst/>
              <a:gdLst/>
              <a:ahLst/>
              <a:cxnLst/>
              <a:rect l="l" t="t" r="r" b="b"/>
              <a:pathLst>
                <a:path w="3991" h="470" extrusionOk="0">
                  <a:moveTo>
                    <a:pt x="235" y="0"/>
                  </a:moveTo>
                  <a:cubicBezTo>
                    <a:pt x="106" y="0"/>
                    <a:pt x="1" y="104"/>
                    <a:pt x="1" y="233"/>
                  </a:cubicBezTo>
                  <a:cubicBezTo>
                    <a:pt x="1" y="363"/>
                    <a:pt x="107" y="469"/>
                    <a:pt x="235" y="469"/>
                  </a:cubicBezTo>
                  <a:cubicBezTo>
                    <a:pt x="239" y="469"/>
                    <a:pt x="243" y="469"/>
                    <a:pt x="247" y="469"/>
                  </a:cubicBezTo>
                  <a:lnTo>
                    <a:pt x="3745" y="469"/>
                  </a:lnTo>
                  <a:cubicBezTo>
                    <a:pt x="3749" y="469"/>
                    <a:pt x="3753" y="469"/>
                    <a:pt x="3757" y="469"/>
                  </a:cubicBezTo>
                  <a:cubicBezTo>
                    <a:pt x="3885" y="469"/>
                    <a:pt x="3991" y="363"/>
                    <a:pt x="3991" y="233"/>
                  </a:cubicBezTo>
                  <a:cubicBezTo>
                    <a:pt x="3991" y="104"/>
                    <a:pt x="3885" y="0"/>
                    <a:pt x="3757" y="0"/>
                  </a:cubicBezTo>
                  <a:cubicBezTo>
                    <a:pt x="3753" y="0"/>
                    <a:pt x="3749" y="1"/>
                    <a:pt x="3745" y="1"/>
                  </a:cubicBezTo>
                  <a:lnTo>
                    <a:pt x="247" y="1"/>
                  </a:lnTo>
                  <a:cubicBezTo>
                    <a:pt x="243" y="1"/>
                    <a:pt x="239" y="0"/>
                    <a:pt x="2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72" name="Google Shape;22272;p142"/>
            <p:cNvSpPr/>
            <p:nvPr/>
          </p:nvSpPr>
          <p:spPr>
            <a:xfrm>
              <a:off x="3401283" y="2652990"/>
              <a:ext cx="103876" cy="12233"/>
            </a:xfrm>
            <a:custGeom>
              <a:avLst/>
              <a:gdLst/>
              <a:ahLst/>
              <a:cxnLst/>
              <a:rect l="l" t="t" r="r" b="b"/>
              <a:pathLst>
                <a:path w="3991" h="470" extrusionOk="0">
                  <a:moveTo>
                    <a:pt x="235" y="1"/>
                  </a:moveTo>
                  <a:cubicBezTo>
                    <a:pt x="107" y="1"/>
                    <a:pt x="1" y="107"/>
                    <a:pt x="1" y="237"/>
                  </a:cubicBezTo>
                  <a:cubicBezTo>
                    <a:pt x="1" y="363"/>
                    <a:pt x="107" y="469"/>
                    <a:pt x="235" y="469"/>
                  </a:cubicBezTo>
                  <a:cubicBezTo>
                    <a:pt x="239" y="469"/>
                    <a:pt x="243" y="469"/>
                    <a:pt x="247" y="469"/>
                  </a:cubicBezTo>
                  <a:lnTo>
                    <a:pt x="3745" y="469"/>
                  </a:lnTo>
                  <a:cubicBezTo>
                    <a:pt x="3749" y="469"/>
                    <a:pt x="3753" y="469"/>
                    <a:pt x="3757" y="469"/>
                  </a:cubicBezTo>
                  <a:cubicBezTo>
                    <a:pt x="3885" y="469"/>
                    <a:pt x="3991" y="363"/>
                    <a:pt x="3991" y="237"/>
                  </a:cubicBezTo>
                  <a:cubicBezTo>
                    <a:pt x="3991" y="107"/>
                    <a:pt x="3885" y="1"/>
                    <a:pt x="3757" y="1"/>
                  </a:cubicBezTo>
                  <a:cubicBezTo>
                    <a:pt x="3753" y="1"/>
                    <a:pt x="3749" y="1"/>
                    <a:pt x="3745" y="1"/>
                  </a:cubicBezTo>
                  <a:lnTo>
                    <a:pt x="247" y="1"/>
                  </a:lnTo>
                  <a:cubicBezTo>
                    <a:pt x="243" y="1"/>
                    <a:pt x="239" y="1"/>
                    <a:pt x="2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73" name="Google Shape;22273;p142"/>
            <p:cNvSpPr/>
            <p:nvPr/>
          </p:nvSpPr>
          <p:spPr>
            <a:xfrm>
              <a:off x="3401283" y="2685498"/>
              <a:ext cx="103876" cy="12233"/>
            </a:xfrm>
            <a:custGeom>
              <a:avLst/>
              <a:gdLst/>
              <a:ahLst/>
              <a:cxnLst/>
              <a:rect l="l" t="t" r="r" b="b"/>
              <a:pathLst>
                <a:path w="3991" h="470" extrusionOk="0">
                  <a:moveTo>
                    <a:pt x="235" y="1"/>
                  </a:moveTo>
                  <a:cubicBezTo>
                    <a:pt x="107" y="1"/>
                    <a:pt x="1" y="107"/>
                    <a:pt x="1" y="237"/>
                  </a:cubicBezTo>
                  <a:cubicBezTo>
                    <a:pt x="1" y="366"/>
                    <a:pt x="106" y="469"/>
                    <a:pt x="235" y="469"/>
                  </a:cubicBezTo>
                  <a:cubicBezTo>
                    <a:pt x="239" y="469"/>
                    <a:pt x="243" y="469"/>
                    <a:pt x="247" y="469"/>
                  </a:cubicBezTo>
                  <a:lnTo>
                    <a:pt x="3745" y="469"/>
                  </a:lnTo>
                  <a:cubicBezTo>
                    <a:pt x="3749" y="469"/>
                    <a:pt x="3753" y="469"/>
                    <a:pt x="3757" y="469"/>
                  </a:cubicBezTo>
                  <a:cubicBezTo>
                    <a:pt x="3885" y="469"/>
                    <a:pt x="3991" y="366"/>
                    <a:pt x="3991" y="237"/>
                  </a:cubicBezTo>
                  <a:cubicBezTo>
                    <a:pt x="3991" y="107"/>
                    <a:pt x="3885" y="1"/>
                    <a:pt x="3757" y="1"/>
                  </a:cubicBezTo>
                  <a:cubicBezTo>
                    <a:pt x="3753" y="1"/>
                    <a:pt x="3749" y="1"/>
                    <a:pt x="3745" y="1"/>
                  </a:cubicBezTo>
                  <a:lnTo>
                    <a:pt x="247" y="1"/>
                  </a:lnTo>
                  <a:cubicBezTo>
                    <a:pt x="243" y="1"/>
                    <a:pt x="239" y="1"/>
                    <a:pt x="2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74" name="Google Shape;22274;p142"/>
            <p:cNvSpPr/>
            <p:nvPr/>
          </p:nvSpPr>
          <p:spPr>
            <a:xfrm>
              <a:off x="3271536" y="2685498"/>
              <a:ext cx="104969" cy="12207"/>
            </a:xfrm>
            <a:custGeom>
              <a:avLst/>
              <a:gdLst/>
              <a:ahLst/>
              <a:cxnLst/>
              <a:rect l="l" t="t" r="r" b="b"/>
              <a:pathLst>
                <a:path w="4033" h="469" extrusionOk="0">
                  <a:moveTo>
                    <a:pt x="232" y="1"/>
                  </a:moveTo>
                  <a:cubicBezTo>
                    <a:pt x="106" y="1"/>
                    <a:pt x="0" y="107"/>
                    <a:pt x="0" y="237"/>
                  </a:cubicBezTo>
                  <a:cubicBezTo>
                    <a:pt x="0" y="363"/>
                    <a:pt x="106" y="469"/>
                    <a:pt x="232" y="469"/>
                  </a:cubicBezTo>
                  <a:lnTo>
                    <a:pt x="3733" y="469"/>
                  </a:lnTo>
                  <a:cubicBezTo>
                    <a:pt x="4032" y="455"/>
                    <a:pt x="4032" y="15"/>
                    <a:pt x="37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75" name="Google Shape;22275;p142"/>
            <p:cNvSpPr/>
            <p:nvPr/>
          </p:nvSpPr>
          <p:spPr>
            <a:xfrm>
              <a:off x="3269792" y="2718006"/>
              <a:ext cx="105255" cy="12233"/>
            </a:xfrm>
            <a:custGeom>
              <a:avLst/>
              <a:gdLst/>
              <a:ahLst/>
              <a:cxnLst/>
              <a:rect l="l" t="t" r="r" b="b"/>
              <a:pathLst>
                <a:path w="4044" h="470" extrusionOk="0">
                  <a:moveTo>
                    <a:pt x="3807" y="1"/>
                  </a:moveTo>
                  <a:cubicBezTo>
                    <a:pt x="3805" y="1"/>
                    <a:pt x="3802" y="1"/>
                    <a:pt x="3800" y="1"/>
                  </a:cubicBezTo>
                  <a:lnTo>
                    <a:pt x="299" y="1"/>
                  </a:lnTo>
                  <a:cubicBezTo>
                    <a:pt x="0" y="15"/>
                    <a:pt x="0" y="458"/>
                    <a:pt x="299" y="469"/>
                  </a:cubicBezTo>
                  <a:lnTo>
                    <a:pt x="3800" y="469"/>
                  </a:lnTo>
                  <a:cubicBezTo>
                    <a:pt x="3805" y="469"/>
                    <a:pt x="3809" y="469"/>
                    <a:pt x="3813" y="469"/>
                  </a:cubicBezTo>
                  <a:cubicBezTo>
                    <a:pt x="3941" y="469"/>
                    <a:pt x="4043" y="366"/>
                    <a:pt x="4043" y="237"/>
                  </a:cubicBezTo>
                  <a:cubicBezTo>
                    <a:pt x="4043" y="105"/>
                    <a:pt x="3938" y="1"/>
                    <a:pt x="38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76" name="Google Shape;22276;p142"/>
            <p:cNvSpPr/>
            <p:nvPr/>
          </p:nvSpPr>
          <p:spPr>
            <a:xfrm>
              <a:off x="3401283" y="2718006"/>
              <a:ext cx="103876" cy="12233"/>
            </a:xfrm>
            <a:custGeom>
              <a:avLst/>
              <a:gdLst/>
              <a:ahLst/>
              <a:cxnLst/>
              <a:rect l="l" t="t" r="r" b="b"/>
              <a:pathLst>
                <a:path w="3991" h="470" extrusionOk="0">
                  <a:moveTo>
                    <a:pt x="241" y="1"/>
                  </a:moveTo>
                  <a:cubicBezTo>
                    <a:pt x="110" y="1"/>
                    <a:pt x="1" y="105"/>
                    <a:pt x="1" y="237"/>
                  </a:cubicBezTo>
                  <a:cubicBezTo>
                    <a:pt x="1" y="366"/>
                    <a:pt x="106" y="469"/>
                    <a:pt x="235" y="469"/>
                  </a:cubicBezTo>
                  <a:cubicBezTo>
                    <a:pt x="239" y="469"/>
                    <a:pt x="243" y="469"/>
                    <a:pt x="247" y="469"/>
                  </a:cubicBezTo>
                  <a:lnTo>
                    <a:pt x="3745" y="469"/>
                  </a:lnTo>
                  <a:cubicBezTo>
                    <a:pt x="3749" y="469"/>
                    <a:pt x="3753" y="469"/>
                    <a:pt x="3757" y="469"/>
                  </a:cubicBezTo>
                  <a:cubicBezTo>
                    <a:pt x="3885" y="469"/>
                    <a:pt x="3991" y="366"/>
                    <a:pt x="3991" y="237"/>
                  </a:cubicBezTo>
                  <a:cubicBezTo>
                    <a:pt x="3991" y="105"/>
                    <a:pt x="3882" y="1"/>
                    <a:pt x="3751" y="1"/>
                  </a:cubicBezTo>
                  <a:cubicBezTo>
                    <a:pt x="3749" y="1"/>
                    <a:pt x="3747" y="1"/>
                    <a:pt x="3745" y="1"/>
                  </a:cubicBezTo>
                  <a:lnTo>
                    <a:pt x="247" y="1"/>
                  </a:lnTo>
                  <a:cubicBezTo>
                    <a:pt x="245" y="1"/>
                    <a:pt x="243" y="1"/>
                    <a:pt x="2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277" name="Google Shape;22277;p142"/>
          <p:cNvGrpSpPr/>
          <p:nvPr/>
        </p:nvGrpSpPr>
        <p:grpSpPr>
          <a:xfrm>
            <a:off x="6161858" y="3847218"/>
            <a:ext cx="347434" cy="347434"/>
            <a:chOff x="2775123" y="1408261"/>
            <a:chExt cx="3847554" cy="3847554"/>
          </a:xfrm>
        </p:grpSpPr>
        <p:sp>
          <p:nvSpPr>
            <p:cNvPr id="22278" name="Google Shape;22278;p142"/>
            <p:cNvSpPr/>
            <p:nvPr/>
          </p:nvSpPr>
          <p:spPr>
            <a:xfrm>
              <a:off x="2775123" y="1408261"/>
              <a:ext cx="3847554" cy="3847554"/>
            </a:xfrm>
            <a:custGeom>
              <a:avLst/>
              <a:gdLst/>
              <a:ahLst/>
              <a:cxnLst/>
              <a:rect l="l" t="t" r="r" b="b"/>
              <a:pathLst>
                <a:path w="208483" h="208483" extrusionOk="0">
                  <a:moveTo>
                    <a:pt x="104241" y="0"/>
                  </a:moveTo>
                  <a:cubicBezTo>
                    <a:pt x="46667" y="0"/>
                    <a:pt x="0" y="46667"/>
                    <a:pt x="0" y="104241"/>
                  </a:cubicBezTo>
                  <a:cubicBezTo>
                    <a:pt x="0" y="161816"/>
                    <a:pt x="46667" y="208483"/>
                    <a:pt x="104241" y="208483"/>
                  </a:cubicBezTo>
                  <a:cubicBezTo>
                    <a:pt x="161816" y="208483"/>
                    <a:pt x="208482" y="161816"/>
                    <a:pt x="208482" y="104241"/>
                  </a:cubicBezTo>
                  <a:cubicBezTo>
                    <a:pt x="208482" y="46667"/>
                    <a:pt x="161816" y="0"/>
                    <a:pt x="1042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79" name="Google Shape;22279;p142"/>
            <p:cNvSpPr/>
            <p:nvPr/>
          </p:nvSpPr>
          <p:spPr>
            <a:xfrm>
              <a:off x="2887575" y="1520575"/>
              <a:ext cx="3622913" cy="3622913"/>
            </a:xfrm>
            <a:custGeom>
              <a:avLst/>
              <a:gdLst/>
              <a:ahLst/>
              <a:cxnLst/>
              <a:rect l="l" t="t" r="r" b="b"/>
              <a:pathLst>
                <a:path w="208483" h="208483" extrusionOk="0">
                  <a:moveTo>
                    <a:pt x="104241" y="0"/>
                  </a:moveTo>
                  <a:cubicBezTo>
                    <a:pt x="46667" y="0"/>
                    <a:pt x="0" y="46667"/>
                    <a:pt x="0" y="104241"/>
                  </a:cubicBezTo>
                  <a:cubicBezTo>
                    <a:pt x="0" y="161816"/>
                    <a:pt x="46667" y="208483"/>
                    <a:pt x="104241" y="208483"/>
                  </a:cubicBezTo>
                  <a:cubicBezTo>
                    <a:pt x="161816" y="208483"/>
                    <a:pt x="208482" y="161816"/>
                    <a:pt x="208482" y="104241"/>
                  </a:cubicBezTo>
                  <a:cubicBezTo>
                    <a:pt x="208482" y="46667"/>
                    <a:pt x="161816" y="0"/>
                    <a:pt x="104241" y="0"/>
                  </a:cubicBezTo>
                  <a:close/>
                </a:path>
              </a:pathLst>
            </a:custGeom>
            <a:solidFill>
              <a:srgbClr val="B3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2280" name="Google Shape;22280;p142"/>
            <p:cNvGrpSpPr/>
            <p:nvPr/>
          </p:nvGrpSpPr>
          <p:grpSpPr>
            <a:xfrm>
              <a:off x="3503656" y="1972170"/>
              <a:ext cx="2391038" cy="2719924"/>
              <a:chOff x="1512725" y="258500"/>
              <a:chExt cx="4570900" cy="5199625"/>
            </a:xfrm>
          </p:grpSpPr>
          <p:sp>
            <p:nvSpPr>
              <p:cNvPr id="22281" name="Google Shape;22281;p142"/>
              <p:cNvSpPr/>
              <p:nvPr/>
            </p:nvSpPr>
            <p:spPr>
              <a:xfrm>
                <a:off x="1616300" y="358975"/>
                <a:ext cx="4365375" cy="4995600"/>
              </a:xfrm>
              <a:custGeom>
                <a:avLst/>
                <a:gdLst/>
                <a:ahLst/>
                <a:cxnLst/>
                <a:rect l="l" t="t" r="r" b="b"/>
                <a:pathLst>
                  <a:path w="174615" h="199824" extrusionOk="0">
                    <a:moveTo>
                      <a:pt x="119585" y="1"/>
                    </a:moveTo>
                    <a:cubicBezTo>
                      <a:pt x="114366" y="1"/>
                      <a:pt x="106537" y="59"/>
                      <a:pt x="106537" y="59"/>
                    </a:cubicBezTo>
                    <a:lnTo>
                      <a:pt x="91858" y="59"/>
                    </a:lnTo>
                    <a:lnTo>
                      <a:pt x="91858" y="89209"/>
                    </a:lnTo>
                    <a:lnTo>
                      <a:pt x="91793" y="138041"/>
                    </a:lnTo>
                    <a:cubicBezTo>
                      <a:pt x="91793" y="151089"/>
                      <a:pt x="83279" y="162180"/>
                      <a:pt x="71438" y="166061"/>
                    </a:cubicBezTo>
                    <a:cubicBezTo>
                      <a:pt x="68466" y="167014"/>
                      <a:pt x="65290" y="167557"/>
                      <a:pt x="61932" y="167557"/>
                    </a:cubicBezTo>
                    <a:cubicBezTo>
                      <a:pt x="61494" y="167557"/>
                      <a:pt x="61053" y="167548"/>
                      <a:pt x="60608" y="167529"/>
                    </a:cubicBezTo>
                    <a:cubicBezTo>
                      <a:pt x="45114" y="166746"/>
                      <a:pt x="32620" y="154025"/>
                      <a:pt x="32425" y="138498"/>
                    </a:cubicBezTo>
                    <a:cubicBezTo>
                      <a:pt x="32196" y="121992"/>
                      <a:pt x="45571" y="108520"/>
                      <a:pt x="62109" y="108520"/>
                    </a:cubicBezTo>
                    <a:cubicBezTo>
                      <a:pt x="65371" y="108520"/>
                      <a:pt x="68502" y="109042"/>
                      <a:pt x="71438" y="110021"/>
                    </a:cubicBezTo>
                    <a:lnTo>
                      <a:pt x="71438" y="77009"/>
                    </a:lnTo>
                    <a:cubicBezTo>
                      <a:pt x="68404" y="76553"/>
                      <a:pt x="65273" y="76324"/>
                      <a:pt x="62109" y="76324"/>
                    </a:cubicBezTo>
                    <a:cubicBezTo>
                      <a:pt x="47952" y="76324"/>
                      <a:pt x="34545" y="80956"/>
                      <a:pt x="23650" y="89568"/>
                    </a:cubicBezTo>
                    <a:cubicBezTo>
                      <a:pt x="21758" y="91068"/>
                      <a:pt x="19899" y="92667"/>
                      <a:pt x="18202" y="94428"/>
                    </a:cubicBezTo>
                    <a:cubicBezTo>
                      <a:pt x="6590" y="105943"/>
                      <a:pt x="1" y="121731"/>
                      <a:pt x="66" y="138074"/>
                    </a:cubicBezTo>
                    <a:cubicBezTo>
                      <a:pt x="66" y="154547"/>
                      <a:pt x="6525" y="170041"/>
                      <a:pt x="18235" y="181719"/>
                    </a:cubicBezTo>
                    <a:cubicBezTo>
                      <a:pt x="29978" y="193364"/>
                      <a:pt x="45571" y="199823"/>
                      <a:pt x="62174" y="199823"/>
                    </a:cubicBezTo>
                    <a:cubicBezTo>
                      <a:pt x="65306" y="199823"/>
                      <a:pt x="68437" y="199562"/>
                      <a:pt x="71503" y="199138"/>
                    </a:cubicBezTo>
                    <a:cubicBezTo>
                      <a:pt x="84551" y="197181"/>
                      <a:pt x="96588" y="191179"/>
                      <a:pt x="106080" y="181719"/>
                    </a:cubicBezTo>
                    <a:cubicBezTo>
                      <a:pt x="117726" y="170106"/>
                      <a:pt x="124184" y="154710"/>
                      <a:pt x="124250" y="138335"/>
                    </a:cubicBezTo>
                    <a:lnTo>
                      <a:pt x="124054" y="65233"/>
                    </a:lnTo>
                    <a:lnTo>
                      <a:pt x="124054" y="65233"/>
                    </a:lnTo>
                    <a:cubicBezTo>
                      <a:pt x="129697" y="69539"/>
                      <a:pt x="135797" y="73127"/>
                      <a:pt x="142354" y="75900"/>
                    </a:cubicBezTo>
                    <a:cubicBezTo>
                      <a:pt x="152596" y="80239"/>
                      <a:pt x="161762" y="82424"/>
                      <a:pt x="172951" y="82424"/>
                    </a:cubicBezTo>
                    <a:lnTo>
                      <a:pt x="174615" y="81576"/>
                    </a:lnTo>
                    <a:cubicBezTo>
                      <a:pt x="174615" y="81576"/>
                      <a:pt x="174549" y="50000"/>
                      <a:pt x="174484" y="50000"/>
                    </a:cubicBezTo>
                    <a:cubicBezTo>
                      <a:pt x="146790" y="50000"/>
                      <a:pt x="124380" y="27721"/>
                      <a:pt x="124152" y="59"/>
                    </a:cubicBezTo>
                    <a:cubicBezTo>
                      <a:pt x="124152" y="15"/>
                      <a:pt x="122195" y="1"/>
                      <a:pt x="11958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2" name="Google Shape;22282;p142"/>
              <p:cNvSpPr/>
              <p:nvPr/>
            </p:nvSpPr>
            <p:spPr>
              <a:xfrm>
                <a:off x="2197750" y="2419075"/>
                <a:ext cx="229175" cy="204450"/>
              </a:xfrm>
              <a:custGeom>
                <a:avLst/>
                <a:gdLst/>
                <a:ahLst/>
                <a:cxnLst/>
                <a:rect l="l" t="t" r="r" b="b"/>
                <a:pathLst>
                  <a:path w="9167" h="8178" extrusionOk="0">
                    <a:moveTo>
                      <a:pt x="4579" y="0"/>
                    </a:moveTo>
                    <a:cubicBezTo>
                      <a:pt x="3823" y="0"/>
                      <a:pt x="3059" y="217"/>
                      <a:pt x="2382" y="673"/>
                    </a:cubicBezTo>
                    <a:cubicBezTo>
                      <a:pt x="2317" y="673"/>
                      <a:pt x="2317" y="705"/>
                      <a:pt x="2284" y="705"/>
                    </a:cubicBezTo>
                    <a:cubicBezTo>
                      <a:pt x="490" y="1912"/>
                      <a:pt x="1" y="4293"/>
                      <a:pt x="1142" y="6087"/>
                    </a:cubicBezTo>
                    <a:cubicBezTo>
                      <a:pt x="1175" y="6153"/>
                      <a:pt x="1240" y="6218"/>
                      <a:pt x="1273" y="6316"/>
                    </a:cubicBezTo>
                    <a:cubicBezTo>
                      <a:pt x="2026" y="7508"/>
                      <a:pt x="3315" y="8177"/>
                      <a:pt x="4642" y="8177"/>
                    </a:cubicBezTo>
                    <a:cubicBezTo>
                      <a:pt x="5385" y="8177"/>
                      <a:pt x="6139" y="7967"/>
                      <a:pt x="6818" y="7523"/>
                    </a:cubicBezTo>
                    <a:cubicBezTo>
                      <a:pt x="6851" y="7523"/>
                      <a:pt x="6851" y="7490"/>
                      <a:pt x="6883" y="7490"/>
                    </a:cubicBezTo>
                    <a:cubicBezTo>
                      <a:pt x="8612" y="6348"/>
                      <a:pt x="9167" y="4032"/>
                      <a:pt x="8123" y="2173"/>
                    </a:cubicBezTo>
                    <a:cubicBezTo>
                      <a:pt x="8090" y="2108"/>
                      <a:pt x="8025" y="2075"/>
                      <a:pt x="7992" y="1977"/>
                    </a:cubicBezTo>
                    <a:cubicBezTo>
                      <a:pt x="7259" y="700"/>
                      <a:pt x="5934" y="0"/>
                      <a:pt x="45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3" name="Google Shape;22283;p142"/>
              <p:cNvSpPr/>
              <p:nvPr/>
            </p:nvSpPr>
            <p:spPr>
              <a:xfrm>
                <a:off x="1512725" y="2700900"/>
                <a:ext cx="2654475" cy="2757225"/>
              </a:xfrm>
              <a:custGeom>
                <a:avLst/>
                <a:gdLst/>
                <a:ahLst/>
                <a:cxnLst/>
                <a:rect l="l" t="t" r="r" b="b"/>
                <a:pathLst>
                  <a:path w="106179" h="110289" extrusionOk="0">
                    <a:moveTo>
                      <a:pt x="19199" y="1"/>
                    </a:moveTo>
                    <a:cubicBezTo>
                      <a:pt x="18076" y="1"/>
                      <a:pt x="16954" y="466"/>
                      <a:pt x="16148" y="1404"/>
                    </a:cubicBezTo>
                    <a:cubicBezTo>
                      <a:pt x="5840" y="13310"/>
                      <a:pt x="1" y="28739"/>
                      <a:pt x="33" y="44494"/>
                    </a:cubicBezTo>
                    <a:cubicBezTo>
                      <a:pt x="33" y="62077"/>
                      <a:pt x="6916" y="78582"/>
                      <a:pt x="19442" y="91010"/>
                    </a:cubicBezTo>
                    <a:cubicBezTo>
                      <a:pt x="31968" y="103439"/>
                      <a:pt x="48572" y="110289"/>
                      <a:pt x="66252" y="110289"/>
                    </a:cubicBezTo>
                    <a:cubicBezTo>
                      <a:pt x="69546" y="110289"/>
                      <a:pt x="72939" y="110060"/>
                      <a:pt x="76201" y="109571"/>
                    </a:cubicBezTo>
                    <a:cubicBezTo>
                      <a:pt x="86248" y="108071"/>
                      <a:pt x="95675" y="104352"/>
                      <a:pt x="103895" y="98643"/>
                    </a:cubicBezTo>
                    <a:cubicBezTo>
                      <a:pt x="105983" y="97208"/>
                      <a:pt x="106179" y="94272"/>
                      <a:pt x="104417" y="92478"/>
                    </a:cubicBezTo>
                    <a:cubicBezTo>
                      <a:pt x="104384" y="92348"/>
                      <a:pt x="104384" y="92315"/>
                      <a:pt x="104352" y="92315"/>
                    </a:cubicBezTo>
                    <a:cubicBezTo>
                      <a:pt x="103555" y="91537"/>
                      <a:pt x="102517" y="91128"/>
                      <a:pt x="101470" y="91128"/>
                    </a:cubicBezTo>
                    <a:cubicBezTo>
                      <a:pt x="100673" y="91128"/>
                      <a:pt x="99870" y="91365"/>
                      <a:pt x="99165" y="91859"/>
                    </a:cubicBezTo>
                    <a:cubicBezTo>
                      <a:pt x="91956" y="96849"/>
                      <a:pt x="83769" y="100111"/>
                      <a:pt x="74994" y="101416"/>
                    </a:cubicBezTo>
                    <a:cubicBezTo>
                      <a:pt x="72091" y="101808"/>
                      <a:pt x="69155" y="102069"/>
                      <a:pt x="66252" y="102069"/>
                    </a:cubicBezTo>
                    <a:cubicBezTo>
                      <a:pt x="50757" y="102069"/>
                      <a:pt x="36176" y="96066"/>
                      <a:pt x="25216" y="85171"/>
                    </a:cubicBezTo>
                    <a:cubicBezTo>
                      <a:pt x="14256" y="74309"/>
                      <a:pt x="8221" y="59826"/>
                      <a:pt x="8188" y="44462"/>
                    </a:cubicBezTo>
                    <a:cubicBezTo>
                      <a:pt x="8188" y="30664"/>
                      <a:pt x="13277" y="17126"/>
                      <a:pt x="22313" y="6721"/>
                    </a:cubicBezTo>
                    <a:cubicBezTo>
                      <a:pt x="23650" y="5188"/>
                      <a:pt x="23650" y="2904"/>
                      <a:pt x="22248" y="1404"/>
                    </a:cubicBezTo>
                    <a:lnTo>
                      <a:pt x="22215" y="1338"/>
                    </a:lnTo>
                    <a:cubicBezTo>
                      <a:pt x="21407" y="449"/>
                      <a:pt x="20302" y="1"/>
                      <a:pt x="191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4" name="Google Shape;22284;p142"/>
              <p:cNvSpPr/>
              <p:nvPr/>
            </p:nvSpPr>
            <p:spPr>
              <a:xfrm>
                <a:off x="4254425" y="4678500"/>
                <a:ext cx="238150" cy="212225"/>
              </a:xfrm>
              <a:custGeom>
                <a:avLst/>
                <a:gdLst/>
                <a:ahLst/>
                <a:cxnLst/>
                <a:rect l="l" t="t" r="r" b="b"/>
                <a:pathLst>
                  <a:path w="9526" h="8489" extrusionOk="0">
                    <a:moveTo>
                      <a:pt x="4871" y="1"/>
                    </a:moveTo>
                    <a:cubicBezTo>
                      <a:pt x="3710" y="1"/>
                      <a:pt x="2556" y="505"/>
                      <a:pt x="1762" y="1468"/>
                    </a:cubicBezTo>
                    <a:cubicBezTo>
                      <a:pt x="1632" y="1599"/>
                      <a:pt x="1567" y="1729"/>
                      <a:pt x="1436" y="1892"/>
                    </a:cubicBezTo>
                    <a:cubicBezTo>
                      <a:pt x="1" y="3588"/>
                      <a:pt x="294" y="6165"/>
                      <a:pt x="2056" y="7535"/>
                    </a:cubicBezTo>
                    <a:cubicBezTo>
                      <a:pt x="2089" y="7601"/>
                      <a:pt x="2121" y="7633"/>
                      <a:pt x="2186" y="7633"/>
                    </a:cubicBezTo>
                    <a:cubicBezTo>
                      <a:pt x="2903" y="8212"/>
                      <a:pt x="3766" y="8488"/>
                      <a:pt x="4627" y="8488"/>
                    </a:cubicBezTo>
                    <a:cubicBezTo>
                      <a:pt x="5802" y="8488"/>
                      <a:pt x="6974" y="7974"/>
                      <a:pt x="7764" y="7013"/>
                    </a:cubicBezTo>
                    <a:cubicBezTo>
                      <a:pt x="7895" y="6883"/>
                      <a:pt x="7960" y="6752"/>
                      <a:pt x="8091" y="6589"/>
                    </a:cubicBezTo>
                    <a:cubicBezTo>
                      <a:pt x="9526" y="4828"/>
                      <a:pt x="9200" y="2186"/>
                      <a:pt x="7340" y="848"/>
                    </a:cubicBezTo>
                    <a:cubicBezTo>
                      <a:pt x="7340" y="848"/>
                      <a:pt x="7308" y="816"/>
                      <a:pt x="7275" y="816"/>
                    </a:cubicBezTo>
                    <a:cubicBezTo>
                      <a:pt x="6561" y="267"/>
                      <a:pt x="5715" y="1"/>
                      <a:pt x="48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5" name="Google Shape;22285;p142"/>
              <p:cNvSpPr/>
              <p:nvPr/>
            </p:nvSpPr>
            <p:spPr>
              <a:xfrm>
                <a:off x="2323325" y="258500"/>
                <a:ext cx="3760300" cy="4390225"/>
              </a:xfrm>
              <a:custGeom>
                <a:avLst/>
                <a:gdLst/>
                <a:ahLst/>
                <a:cxnLst/>
                <a:rect l="l" t="t" r="r" b="b"/>
                <a:pathLst>
                  <a:path w="150412" h="175609" extrusionOk="0">
                    <a:moveTo>
                      <a:pt x="63610" y="0"/>
                    </a:moveTo>
                    <a:cubicBezTo>
                      <a:pt x="61359" y="0"/>
                      <a:pt x="59532" y="1827"/>
                      <a:pt x="59532" y="4078"/>
                    </a:cubicBezTo>
                    <a:lnTo>
                      <a:pt x="59532" y="93228"/>
                    </a:lnTo>
                    <a:lnTo>
                      <a:pt x="59467" y="142060"/>
                    </a:lnTo>
                    <a:cubicBezTo>
                      <a:pt x="59467" y="153020"/>
                      <a:pt x="52421" y="162741"/>
                      <a:pt x="41950" y="166199"/>
                    </a:cubicBezTo>
                    <a:cubicBezTo>
                      <a:pt x="39320" y="167047"/>
                      <a:pt x="36616" y="167503"/>
                      <a:pt x="33881" y="167503"/>
                    </a:cubicBezTo>
                    <a:cubicBezTo>
                      <a:pt x="33462" y="167503"/>
                      <a:pt x="33042" y="167493"/>
                      <a:pt x="32621" y="167471"/>
                    </a:cubicBezTo>
                    <a:cubicBezTo>
                      <a:pt x="19181" y="166818"/>
                      <a:pt x="8515" y="155793"/>
                      <a:pt x="8319" y="142419"/>
                    </a:cubicBezTo>
                    <a:cubicBezTo>
                      <a:pt x="8221" y="135569"/>
                      <a:pt x="10798" y="129143"/>
                      <a:pt x="15593" y="124250"/>
                    </a:cubicBezTo>
                    <a:cubicBezTo>
                      <a:pt x="20454" y="119291"/>
                      <a:pt x="26978" y="116584"/>
                      <a:pt x="33926" y="116584"/>
                    </a:cubicBezTo>
                    <a:cubicBezTo>
                      <a:pt x="36633" y="116584"/>
                      <a:pt x="39373" y="117041"/>
                      <a:pt x="41983" y="117889"/>
                    </a:cubicBezTo>
                    <a:cubicBezTo>
                      <a:pt x="42399" y="118019"/>
                      <a:pt x="42825" y="118082"/>
                      <a:pt x="43246" y="118082"/>
                    </a:cubicBezTo>
                    <a:cubicBezTo>
                      <a:pt x="44409" y="118082"/>
                      <a:pt x="45540" y="117600"/>
                      <a:pt x="46354" y="116714"/>
                    </a:cubicBezTo>
                    <a:cubicBezTo>
                      <a:pt x="47006" y="115931"/>
                      <a:pt x="47332" y="114920"/>
                      <a:pt x="47332" y="113909"/>
                    </a:cubicBezTo>
                    <a:lnTo>
                      <a:pt x="47332" y="81028"/>
                    </a:lnTo>
                    <a:cubicBezTo>
                      <a:pt x="47332" y="79038"/>
                      <a:pt x="45865" y="77277"/>
                      <a:pt x="43875" y="76983"/>
                    </a:cubicBezTo>
                    <a:cubicBezTo>
                      <a:pt x="40547" y="76494"/>
                      <a:pt x="37220" y="76233"/>
                      <a:pt x="33926" y="76233"/>
                    </a:cubicBezTo>
                    <a:cubicBezTo>
                      <a:pt x="26651" y="76233"/>
                      <a:pt x="19638" y="77407"/>
                      <a:pt x="12984" y="79593"/>
                    </a:cubicBezTo>
                    <a:cubicBezTo>
                      <a:pt x="10831" y="80311"/>
                      <a:pt x="9820" y="82724"/>
                      <a:pt x="10831" y="84780"/>
                    </a:cubicBezTo>
                    <a:lnTo>
                      <a:pt x="10831" y="84812"/>
                    </a:lnTo>
                    <a:cubicBezTo>
                      <a:pt x="10961" y="85008"/>
                      <a:pt x="11092" y="85269"/>
                      <a:pt x="11157" y="85465"/>
                    </a:cubicBezTo>
                    <a:cubicBezTo>
                      <a:pt x="11790" y="86730"/>
                      <a:pt x="13091" y="87485"/>
                      <a:pt x="14435" y="87485"/>
                    </a:cubicBezTo>
                    <a:cubicBezTo>
                      <a:pt x="14823" y="87485"/>
                      <a:pt x="15214" y="87423"/>
                      <a:pt x="15593" y="87291"/>
                    </a:cubicBezTo>
                    <a:cubicBezTo>
                      <a:pt x="21400" y="85367"/>
                      <a:pt x="27565" y="84388"/>
                      <a:pt x="33860" y="84388"/>
                    </a:cubicBezTo>
                    <a:cubicBezTo>
                      <a:pt x="35622" y="84388"/>
                      <a:pt x="37383" y="84486"/>
                      <a:pt x="39145" y="84649"/>
                    </a:cubicBezTo>
                    <a:lnTo>
                      <a:pt x="39145" y="108853"/>
                    </a:lnTo>
                    <a:cubicBezTo>
                      <a:pt x="37383" y="108592"/>
                      <a:pt x="35622" y="108462"/>
                      <a:pt x="33860" y="108462"/>
                    </a:cubicBezTo>
                    <a:cubicBezTo>
                      <a:pt x="24727" y="108462"/>
                      <a:pt x="16180" y="112050"/>
                      <a:pt x="9787" y="118541"/>
                    </a:cubicBezTo>
                    <a:cubicBezTo>
                      <a:pt x="3426" y="124967"/>
                      <a:pt x="1" y="133481"/>
                      <a:pt x="99" y="142549"/>
                    </a:cubicBezTo>
                    <a:cubicBezTo>
                      <a:pt x="360" y="160197"/>
                      <a:pt x="14452" y="174712"/>
                      <a:pt x="32164" y="175561"/>
                    </a:cubicBezTo>
                    <a:cubicBezTo>
                      <a:pt x="32758" y="175593"/>
                      <a:pt x="33351" y="175609"/>
                      <a:pt x="33941" y="175609"/>
                    </a:cubicBezTo>
                    <a:cubicBezTo>
                      <a:pt x="37530" y="175609"/>
                      <a:pt x="41044" y="175018"/>
                      <a:pt x="44462" y="173897"/>
                    </a:cubicBezTo>
                    <a:cubicBezTo>
                      <a:pt x="58325" y="169330"/>
                      <a:pt x="67622" y="156543"/>
                      <a:pt x="67622" y="142027"/>
                    </a:cubicBezTo>
                    <a:lnTo>
                      <a:pt x="67687" y="93163"/>
                    </a:lnTo>
                    <a:lnTo>
                      <a:pt x="67687" y="8155"/>
                    </a:lnTo>
                    <a:lnTo>
                      <a:pt x="78321" y="8155"/>
                    </a:lnTo>
                    <a:cubicBezTo>
                      <a:pt x="81697" y="8133"/>
                      <a:pt x="85305" y="8095"/>
                      <a:pt x="88344" y="8095"/>
                    </a:cubicBezTo>
                    <a:cubicBezTo>
                      <a:pt x="89709" y="8095"/>
                      <a:pt x="90960" y="8103"/>
                      <a:pt x="92022" y="8123"/>
                    </a:cubicBezTo>
                    <a:cubicBezTo>
                      <a:pt x="93098" y="21073"/>
                      <a:pt x="98643" y="33110"/>
                      <a:pt x="107973" y="42374"/>
                    </a:cubicBezTo>
                    <a:cubicBezTo>
                      <a:pt x="117269" y="51573"/>
                      <a:pt x="129339" y="57053"/>
                      <a:pt x="142256" y="58031"/>
                    </a:cubicBezTo>
                    <a:cubicBezTo>
                      <a:pt x="142256" y="64131"/>
                      <a:pt x="142289" y="76005"/>
                      <a:pt x="142354" y="82333"/>
                    </a:cubicBezTo>
                    <a:cubicBezTo>
                      <a:pt x="133155" y="81876"/>
                      <a:pt x="124250" y="79821"/>
                      <a:pt x="115769" y="76233"/>
                    </a:cubicBezTo>
                    <a:cubicBezTo>
                      <a:pt x="109506" y="73624"/>
                      <a:pt x="103700" y="70198"/>
                      <a:pt x="98350" y="66088"/>
                    </a:cubicBezTo>
                    <a:cubicBezTo>
                      <a:pt x="97610" y="65524"/>
                      <a:pt x="96719" y="65238"/>
                      <a:pt x="95830" y="65238"/>
                    </a:cubicBezTo>
                    <a:cubicBezTo>
                      <a:pt x="95229" y="65238"/>
                      <a:pt x="94629" y="65369"/>
                      <a:pt x="94077" y="65632"/>
                    </a:cubicBezTo>
                    <a:cubicBezTo>
                      <a:pt x="92674" y="66284"/>
                      <a:pt x="91793" y="67752"/>
                      <a:pt x="91793" y="69318"/>
                    </a:cubicBezTo>
                    <a:lnTo>
                      <a:pt x="91956" y="142354"/>
                    </a:lnTo>
                    <a:cubicBezTo>
                      <a:pt x="91891" y="150443"/>
                      <a:pt x="90195" y="158272"/>
                      <a:pt x="86966" y="165514"/>
                    </a:cubicBezTo>
                    <a:cubicBezTo>
                      <a:pt x="86150" y="167308"/>
                      <a:pt x="86802" y="169428"/>
                      <a:pt x="88433" y="170472"/>
                    </a:cubicBezTo>
                    <a:cubicBezTo>
                      <a:pt x="88466" y="170472"/>
                      <a:pt x="88466" y="170505"/>
                      <a:pt x="88531" y="170505"/>
                    </a:cubicBezTo>
                    <a:cubicBezTo>
                      <a:pt x="89214" y="170960"/>
                      <a:pt x="89984" y="171174"/>
                      <a:pt x="90744" y="171174"/>
                    </a:cubicBezTo>
                    <a:cubicBezTo>
                      <a:pt x="92271" y="171174"/>
                      <a:pt x="93760" y="170311"/>
                      <a:pt x="94436" y="168808"/>
                    </a:cubicBezTo>
                    <a:cubicBezTo>
                      <a:pt x="98089" y="160555"/>
                      <a:pt x="100046" y="151650"/>
                      <a:pt x="100111" y="142354"/>
                    </a:cubicBezTo>
                    <a:lnTo>
                      <a:pt x="99850" y="77049"/>
                    </a:lnTo>
                    <a:lnTo>
                      <a:pt x="99850" y="77049"/>
                    </a:lnTo>
                    <a:cubicBezTo>
                      <a:pt x="103895" y="79593"/>
                      <a:pt x="108071" y="81844"/>
                      <a:pt x="112474" y="83670"/>
                    </a:cubicBezTo>
                    <a:cubicBezTo>
                      <a:pt x="123206" y="88205"/>
                      <a:pt x="134591" y="90521"/>
                      <a:pt x="146301" y="90521"/>
                    </a:cubicBezTo>
                    <a:cubicBezTo>
                      <a:pt x="147410" y="90521"/>
                      <a:pt x="148454" y="90097"/>
                      <a:pt x="149237" y="89346"/>
                    </a:cubicBezTo>
                    <a:cubicBezTo>
                      <a:pt x="149987" y="88563"/>
                      <a:pt x="150411" y="87552"/>
                      <a:pt x="150411" y="86443"/>
                    </a:cubicBezTo>
                    <a:lnTo>
                      <a:pt x="150379" y="70231"/>
                    </a:lnTo>
                    <a:lnTo>
                      <a:pt x="150313" y="54345"/>
                    </a:lnTo>
                    <a:cubicBezTo>
                      <a:pt x="150281" y="49974"/>
                      <a:pt x="146301" y="49942"/>
                      <a:pt x="146236" y="49942"/>
                    </a:cubicBezTo>
                    <a:cubicBezTo>
                      <a:pt x="120955" y="49942"/>
                      <a:pt x="100177" y="29358"/>
                      <a:pt x="99981" y="4045"/>
                    </a:cubicBezTo>
                    <a:cubicBezTo>
                      <a:pt x="99981" y="2121"/>
                      <a:pt x="98546" y="131"/>
                      <a:pt x="959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2286" name="Google Shape;22286;p142"/>
            <p:cNvSpPr/>
            <p:nvPr/>
          </p:nvSpPr>
          <p:spPr>
            <a:xfrm>
              <a:off x="4465397" y="1520575"/>
              <a:ext cx="2111987" cy="3622915"/>
            </a:xfrm>
            <a:custGeom>
              <a:avLst/>
              <a:gdLst/>
              <a:ahLst/>
              <a:cxnLst/>
              <a:rect l="l" t="t" r="r" b="b"/>
              <a:pathLst>
                <a:path w="7672" h="13160" extrusionOk="0">
                  <a:moveTo>
                    <a:pt x="859" y="1"/>
                  </a:moveTo>
                  <a:cubicBezTo>
                    <a:pt x="574" y="1"/>
                    <a:pt x="286" y="18"/>
                    <a:pt x="1" y="57"/>
                  </a:cubicBezTo>
                  <a:cubicBezTo>
                    <a:pt x="3277" y="486"/>
                    <a:pt x="5725" y="3276"/>
                    <a:pt x="5725" y="6580"/>
                  </a:cubicBezTo>
                  <a:cubicBezTo>
                    <a:pt x="5725" y="9880"/>
                    <a:pt x="3277" y="12670"/>
                    <a:pt x="1" y="13103"/>
                  </a:cubicBezTo>
                  <a:cubicBezTo>
                    <a:pt x="291" y="13141"/>
                    <a:pt x="580" y="13160"/>
                    <a:pt x="864" y="13160"/>
                  </a:cubicBezTo>
                  <a:cubicBezTo>
                    <a:pt x="4278" y="13160"/>
                    <a:pt x="7194" y="10510"/>
                    <a:pt x="7421" y="7009"/>
                  </a:cubicBezTo>
                  <a:cubicBezTo>
                    <a:pt x="7671" y="3216"/>
                    <a:pt x="4663" y="4"/>
                    <a:pt x="859"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2287" name="Google Shape;22287;p142"/>
          <p:cNvSpPr txBox="1"/>
          <p:nvPr/>
        </p:nvSpPr>
        <p:spPr>
          <a:xfrm>
            <a:off x="1048350" y="719652"/>
            <a:ext cx="70473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SEO &amp; Marketing Icons</a:t>
            </a:r>
            <a:endParaRPr sz="2400">
              <a:solidFill>
                <a:srgbClr val="FFFFFF"/>
              </a:solidFill>
            </a:endParaRPr>
          </a:p>
        </p:txBody>
      </p:sp>
    </p:spTree>
  </p:cSld>
  <p:clrMapOvr>
    <a:masterClrMapping/>
  </p:clrMapOvr>
</p:sld>
</file>

<file path=ppt/theme/theme1.xml><?xml version="1.0" encoding="utf-8"?>
<a:theme xmlns:a="http://schemas.openxmlformats.org/drawingml/2006/main" name="Online Notebook XL by Slidesgo">
  <a:themeElements>
    <a:clrScheme name="Simple Light">
      <a:dk1>
        <a:srgbClr val="1C4587"/>
      </a:dk1>
      <a:lt1>
        <a:srgbClr val="FFFFFF"/>
      </a:lt1>
      <a:dk2>
        <a:srgbClr val="000000"/>
      </a:dk2>
      <a:lt2>
        <a:srgbClr val="F6B0F7"/>
      </a:lt2>
      <a:accent1>
        <a:srgbClr val="CAFFCA"/>
      </a:accent1>
      <a:accent2>
        <a:srgbClr val="FFE599"/>
      </a:accent2>
      <a:accent3>
        <a:srgbClr val="FFF8D3"/>
      </a:accent3>
      <a:accent4>
        <a:srgbClr val="FFBBAA"/>
      </a:accent4>
      <a:accent5>
        <a:srgbClr val="FFFFFF"/>
      </a:accent5>
      <a:accent6>
        <a:srgbClr val="EEFF41"/>
      </a:accent6>
      <a:hlink>
        <a:srgbClr val="0097A7"/>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Slidesgo Final Pages">
  <a:themeElements>
    <a:clrScheme name="Simple Light">
      <a:dk1>
        <a:srgbClr val="000000"/>
      </a:dk1>
      <a:lt1>
        <a:srgbClr val="FFFFFF"/>
      </a:lt1>
      <a:dk2>
        <a:srgbClr val="595959"/>
      </a:dk2>
      <a:lt2>
        <a:srgbClr val="EEEEEE"/>
      </a:lt2>
      <a:accent1>
        <a:srgbClr val="FFAB40"/>
      </a:accent1>
      <a:accent2>
        <a:srgbClr val="212121"/>
      </a:accent2>
      <a:accent3>
        <a:srgbClr val="78909C"/>
      </a:accent3>
      <a:accent4>
        <a:srgbClr val="FFAB40"/>
      </a:accent4>
      <a:accent5>
        <a:srgbClr val="0097A7"/>
      </a:accent5>
      <a:accent6>
        <a:srgbClr val="EEFF41"/>
      </a:accent6>
      <a:hlink>
        <a:srgbClr val="869FB2"/>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Slidesgo Final Pages">
  <a:themeElements>
    <a:clrScheme name="Simple Light">
      <a:dk1>
        <a:srgbClr val="000000"/>
      </a:dk1>
      <a:lt1>
        <a:srgbClr val="FFFFFF"/>
      </a:lt1>
      <a:dk2>
        <a:srgbClr val="595959"/>
      </a:dk2>
      <a:lt2>
        <a:srgbClr val="EEEEEE"/>
      </a:lt2>
      <a:accent1>
        <a:srgbClr val="FFAB40"/>
      </a:accent1>
      <a:accent2>
        <a:srgbClr val="212121"/>
      </a:accent2>
      <a:accent3>
        <a:srgbClr val="78909C"/>
      </a:accent3>
      <a:accent4>
        <a:srgbClr val="FFAB40"/>
      </a:accent4>
      <a:accent5>
        <a:srgbClr val="0097A7"/>
      </a:accent5>
      <a:accent6>
        <a:srgbClr val="EEFF41"/>
      </a:accent6>
      <a:hlink>
        <a:srgbClr val="0097A7"/>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4.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121</TotalTime>
  <Words>3125</Words>
  <Application>Microsoft Office PowerPoint</Application>
  <PresentationFormat>Экран (16:9)</PresentationFormat>
  <Paragraphs>618</Paragraphs>
  <Slides>96</Slides>
  <Notes>80</Notes>
  <HiddenSlides>0</HiddenSlides>
  <MMClips>0</MMClips>
  <ScaleCrop>false</ScaleCrop>
  <HeadingPairs>
    <vt:vector size="6" baseType="variant">
      <vt:variant>
        <vt:lpstr>Использованные шрифты</vt:lpstr>
      </vt:variant>
      <vt:variant>
        <vt:i4>12</vt:i4>
      </vt:variant>
      <vt:variant>
        <vt:lpstr>Тема</vt:lpstr>
      </vt:variant>
      <vt:variant>
        <vt:i4>3</vt:i4>
      </vt:variant>
      <vt:variant>
        <vt:lpstr>Заголовки слайдов</vt:lpstr>
      </vt:variant>
      <vt:variant>
        <vt:i4>96</vt:i4>
      </vt:variant>
    </vt:vector>
  </HeadingPairs>
  <TitlesOfParts>
    <vt:vector size="111" baseType="lpstr">
      <vt:lpstr>Arial</vt:lpstr>
      <vt:lpstr>Itim</vt:lpstr>
      <vt:lpstr>Times New Roman</vt:lpstr>
      <vt:lpstr>Muli</vt:lpstr>
      <vt:lpstr>Calibri</vt:lpstr>
      <vt:lpstr>Arial MT</vt:lpstr>
      <vt:lpstr>Mako</vt:lpstr>
      <vt:lpstr>Proxima Nova</vt:lpstr>
      <vt:lpstr>Amatic SC</vt:lpstr>
      <vt:lpstr>Roboto Medium</vt:lpstr>
      <vt:lpstr>Proxima Nova Semibold</vt:lpstr>
      <vt:lpstr>Permanent Marker</vt:lpstr>
      <vt:lpstr>Online Notebook XL by Slidesgo</vt:lpstr>
      <vt:lpstr>Slidesgo Final Pages</vt:lpstr>
      <vt:lpstr>Slidesgo Final Pages</vt:lpstr>
      <vt:lpstr>Методическое совещание</vt:lpstr>
      <vt:lpstr>Тема методического совещания</vt:lpstr>
      <vt:lpstr>Вопросы совещания</vt:lpstr>
      <vt:lpstr>Вопросы совещания</vt:lpstr>
      <vt:lpstr>Слайд 5</vt:lpstr>
      <vt:lpstr>Оценивание</vt:lpstr>
      <vt:lpstr>ОЦЕНИВАНИЕ</vt:lpstr>
      <vt:lpstr>ДВА ВИДА ОЦЕНИВАНИЯ</vt:lpstr>
      <vt:lpstr>Курс от Яндекс «Оценивание для обучения»</vt:lpstr>
      <vt:lpstr>Квест «ТОП 5 инструментов формирующего оценивания»</vt:lpstr>
      <vt:lpstr>Инструменты формирующего оценивания</vt:lpstr>
      <vt:lpstr>Слайд 12</vt:lpstr>
      <vt:lpstr>ПРИМЕР КРИТЕРИАЛЬНОЙ РУБРИКИ: «ЭССЕ ПО ИСТОРИИ»</vt:lpstr>
      <vt:lpstr>ПРИМЕР КРИТЕРИАЛЬНОЙ РУБРИКИ: «КОНТРОЛЬНАЯ РАБОТА ПО ФИЗИКЕ»</vt:lpstr>
      <vt:lpstr>Критериальная рубрика «проектная задача»  по английскому языку</vt:lpstr>
      <vt:lpstr>РУБРИКА ОЦЕНКИ КРИТИЧЕСКОГО МЫШЛЕНИЯ (РАБОТА С ИНФОРМАЦИЕЙ)</vt:lpstr>
      <vt:lpstr>Слайд 17</vt:lpstr>
      <vt:lpstr>Создайте критериальную рубрику по одному предмету, которую можно будет предложить обучающимся после изучения темы</vt:lpstr>
      <vt:lpstr>Слайд 19</vt:lpstr>
      <vt:lpstr>NAME OF THE SECTION</vt:lpstr>
      <vt:lpstr>Introduction</vt:lpstr>
      <vt:lpstr>The slide title goes  right here! </vt:lpstr>
      <vt:lpstr>The slide title goes  right here!</vt:lpstr>
      <vt:lpstr>Maybe you need to divide the content</vt:lpstr>
      <vt:lpstr>Mars</vt:lpstr>
      <vt:lpstr>You can use three columns, why not?</vt:lpstr>
      <vt:lpstr>Venus</vt:lpstr>
      <vt:lpstr>You can use three columns, why not?</vt:lpstr>
      <vt:lpstr>A picture always reinforces the concept </vt:lpstr>
      <vt:lpstr>A picture always reinforces the concept </vt:lpstr>
      <vt:lpstr>A PICTURE IS WORTH A THOUSAND WORDS</vt:lpstr>
      <vt:lpstr>A PICTURE IS WORTH A THOUSAND WORDS </vt:lpstr>
      <vt:lpstr>A PICTURE IS WORTH A THOUSAND WORDS</vt:lpstr>
      <vt:lpstr>AWESOME WORDS</vt:lpstr>
      <vt:lpstr>AWESOME WORDS</vt:lpstr>
      <vt:lpstr>AWESOME WORDS</vt:lpstr>
      <vt:lpstr>Слайд 37</vt:lpstr>
      <vt:lpstr>Слайд 38</vt:lpstr>
      <vt:lpstr>Here you have four ideas</vt:lpstr>
      <vt:lpstr>You can use two columns</vt:lpstr>
      <vt:lpstr>How about the percentages?</vt:lpstr>
      <vt:lpstr>How about the percentages?</vt:lpstr>
      <vt:lpstr>Слайд 43</vt:lpstr>
      <vt:lpstr>Слайд 44</vt:lpstr>
      <vt:lpstr>Reviewing concepts is usually a good idea</vt:lpstr>
      <vt:lpstr>Saturn</vt:lpstr>
      <vt:lpstr>Infographics make your idea understandable…</vt:lpstr>
      <vt:lpstr>Infographics make your idea understandable…</vt:lpstr>
      <vt:lpstr>… and tables do the same!</vt:lpstr>
      <vt:lpstr>Students notes</vt:lpstr>
      <vt:lpstr>This is a map </vt:lpstr>
      <vt:lpstr>This is a map</vt:lpstr>
      <vt:lpstr>A timeline always works well</vt:lpstr>
      <vt:lpstr>A timeline always works well</vt:lpstr>
      <vt:lpstr>4,498,300,000</vt:lpstr>
      <vt:lpstr>745,654,812,25</vt:lpstr>
      <vt:lpstr>845,125,654</vt:lpstr>
      <vt:lpstr>333,000</vt:lpstr>
      <vt:lpstr>475,125</vt:lpstr>
      <vt:lpstr>Reinforce the concept using infographics!</vt:lpstr>
      <vt:lpstr>Reinforce the concept using infographics!</vt:lpstr>
      <vt:lpstr>Our services</vt:lpstr>
      <vt:lpstr>Our services</vt:lpstr>
      <vt:lpstr>Online education process</vt:lpstr>
      <vt:lpstr>Desktop software</vt:lpstr>
      <vt:lpstr>Mobile web</vt:lpstr>
      <vt:lpstr>Tablet app </vt:lpstr>
      <vt:lpstr>Laptop software</vt:lpstr>
      <vt:lpstr>Our team </vt:lpstr>
      <vt:lpstr>Our team</vt:lpstr>
      <vt:lpstr>Thanks!</vt:lpstr>
      <vt:lpstr>Learning icon pack</vt:lpstr>
      <vt:lpstr>Alternative resources</vt:lpstr>
      <vt:lpstr>Alternative infographic elements</vt:lpstr>
      <vt:lpstr>Alternative resources</vt:lpstr>
      <vt:lpstr>Alternative resources</vt:lpstr>
      <vt:lpstr>Alternative resources</vt:lpstr>
      <vt:lpstr>Resources</vt:lpstr>
      <vt:lpstr>Resources</vt:lpstr>
      <vt:lpstr>Instructions for use</vt:lpstr>
      <vt:lpstr>Instructions for use (premium users)</vt:lpstr>
      <vt:lpstr>Fonts &amp; colors used</vt:lpstr>
      <vt:lpstr>Storyset</vt:lpstr>
      <vt:lpstr>Use our editable graphic resources...</vt:lpstr>
      <vt:lpstr>Слайд 85</vt:lpstr>
      <vt:lpstr>Слайд 86</vt:lpstr>
      <vt:lpstr>Слайд 87</vt:lpstr>
      <vt:lpstr>Слайд 88</vt:lpstr>
      <vt:lpstr>Слайд 89</vt:lpstr>
      <vt:lpstr>...and our sets of editable icons</vt:lpstr>
      <vt:lpstr>Слайд 91</vt:lpstr>
      <vt:lpstr>Слайд 92</vt:lpstr>
      <vt:lpstr>Слайд 93</vt:lpstr>
      <vt:lpstr>Слайд 94</vt:lpstr>
      <vt:lpstr>Слайд 95</vt:lpstr>
      <vt:lpstr>Слайд 96</vt:lpstr>
    </vt:vector>
  </TitlesOfParts>
  <LinksUpToDate>false</LinksUpToDate>
  <SharedDoc>false</SharedDoc>
  <HyperlinksChanged>false</HyperlinksChanged>
  <AppVersion>12.0000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ONLINE NOTEBOOK</dc:title>
  <cp:lastModifiedBy>Admin</cp:lastModifiedBy>
  <cp:revision>10</cp:revision>
  <dcterms:modified xsi:type="dcterms:W3CDTF">2023-12-28T17:27:11Z</dcterms:modified>
</cp:coreProperties>
</file>